
<file path=[Content_Types].xml><?xml version="1.0" encoding="utf-8"?>
<Types xmlns="http://schemas.openxmlformats.org/package/2006/content-types">
  <Default Extension="jpeg" ContentType="image/jpeg"/>
  <Default Extension="jpg" ContentType="image/jpeg"/>
  <Default Extension="png" ContentType="image/png"/>
  <Default Extension="rels" ContentType="application/vnd.openxmlformats-package.relationships+xml"/>
  <Default Extension="wdp" ContentType="image/vnd.ms-photo"/>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notesMasters/notesMaster1.xml" ContentType="application/vnd.openxmlformats-officedocument.presentationml.notesMaster+xml"/>
  <Override PartName="/ppt/tags/tag1.xml" ContentType="application/vnd.openxmlformats-officedocument.presentationml.tag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64" r:id="rId1"/>
    <p:sldMasterId id="2147483683" r:id="rId2"/>
  </p:sldMasterIdLst>
  <p:notesMasterIdLst>
    <p:notesMasterId r:id="rId97"/>
  </p:notesMasterIdLst>
  <p:sldIdLst>
    <p:sldId id="338" r:id="rId3"/>
    <p:sldId id="271" r:id="rId4"/>
    <p:sldId id="272" r:id="rId5"/>
    <p:sldId id="263" r:id="rId6"/>
    <p:sldId id="285" r:id="rId7"/>
    <p:sldId id="286" r:id="rId8"/>
    <p:sldId id="288" r:id="rId9"/>
    <p:sldId id="289" r:id="rId10"/>
    <p:sldId id="290" r:id="rId11"/>
    <p:sldId id="294" r:id="rId12"/>
    <p:sldId id="291" r:id="rId13"/>
    <p:sldId id="3762" r:id="rId14"/>
    <p:sldId id="3761" r:id="rId15"/>
    <p:sldId id="3751" r:id="rId16"/>
    <p:sldId id="3759" r:id="rId17"/>
    <p:sldId id="3752" r:id="rId18"/>
    <p:sldId id="3757" r:id="rId19"/>
    <p:sldId id="3753" r:id="rId20"/>
    <p:sldId id="3754" r:id="rId21"/>
    <p:sldId id="3756" r:id="rId22"/>
    <p:sldId id="3755" r:id="rId23"/>
    <p:sldId id="3763" r:id="rId24"/>
    <p:sldId id="3764" r:id="rId25"/>
    <p:sldId id="607" r:id="rId26"/>
    <p:sldId id="609" r:id="rId27"/>
    <p:sldId id="3745" r:id="rId28"/>
    <p:sldId id="3749" r:id="rId29"/>
    <p:sldId id="3765" r:id="rId30"/>
    <p:sldId id="3748" r:id="rId31"/>
    <p:sldId id="3747" r:id="rId32"/>
    <p:sldId id="3766" r:id="rId33"/>
    <p:sldId id="3769" r:id="rId34"/>
    <p:sldId id="3767" r:id="rId35"/>
    <p:sldId id="3768" r:id="rId36"/>
    <p:sldId id="3770" r:id="rId37"/>
    <p:sldId id="3771" r:id="rId38"/>
    <p:sldId id="3772" r:id="rId39"/>
    <p:sldId id="3773" r:id="rId40"/>
    <p:sldId id="3774" r:id="rId41"/>
    <p:sldId id="3775" r:id="rId42"/>
    <p:sldId id="3776" r:id="rId43"/>
    <p:sldId id="3777" r:id="rId44"/>
    <p:sldId id="3133" r:id="rId45"/>
    <p:sldId id="3778" r:id="rId46"/>
    <p:sldId id="296" r:id="rId47"/>
    <p:sldId id="3779" r:id="rId48"/>
    <p:sldId id="3780" r:id="rId49"/>
    <p:sldId id="3781" r:id="rId50"/>
    <p:sldId id="3782" r:id="rId51"/>
    <p:sldId id="3783" r:id="rId52"/>
    <p:sldId id="3784" r:id="rId53"/>
    <p:sldId id="3785" r:id="rId54"/>
    <p:sldId id="3786" r:id="rId55"/>
    <p:sldId id="3787" r:id="rId56"/>
    <p:sldId id="3788" r:id="rId57"/>
    <p:sldId id="3789" r:id="rId58"/>
    <p:sldId id="3790" r:id="rId59"/>
    <p:sldId id="3791" r:id="rId60"/>
    <p:sldId id="3792" r:id="rId61"/>
    <p:sldId id="3793" r:id="rId62"/>
    <p:sldId id="3794" r:id="rId63"/>
    <p:sldId id="3795" r:id="rId64"/>
    <p:sldId id="3796" r:id="rId65"/>
    <p:sldId id="3797" r:id="rId66"/>
    <p:sldId id="594" r:id="rId67"/>
    <p:sldId id="834" r:id="rId68"/>
    <p:sldId id="597" r:id="rId69"/>
    <p:sldId id="600" r:id="rId70"/>
    <p:sldId id="3798" r:id="rId71"/>
    <p:sldId id="3799" r:id="rId72"/>
    <p:sldId id="292" r:id="rId73"/>
    <p:sldId id="388" r:id="rId74"/>
    <p:sldId id="368" r:id="rId75"/>
    <p:sldId id="295" r:id="rId76"/>
    <p:sldId id="3800" r:id="rId77"/>
    <p:sldId id="3801" r:id="rId78"/>
    <p:sldId id="3802" r:id="rId79"/>
    <p:sldId id="3803" r:id="rId80"/>
    <p:sldId id="3808" r:id="rId81"/>
    <p:sldId id="3809" r:id="rId82"/>
    <p:sldId id="3804" r:id="rId83"/>
    <p:sldId id="324" r:id="rId84"/>
    <p:sldId id="3805" r:id="rId85"/>
    <p:sldId id="3806" r:id="rId86"/>
    <p:sldId id="3807" r:id="rId87"/>
    <p:sldId id="3810" r:id="rId88"/>
    <p:sldId id="3812" r:id="rId89"/>
    <p:sldId id="3813" r:id="rId90"/>
    <p:sldId id="3814" r:id="rId91"/>
    <p:sldId id="3815" r:id="rId92"/>
    <p:sldId id="268" r:id="rId93"/>
    <p:sldId id="281" r:id="rId94"/>
    <p:sldId id="270" r:id="rId95"/>
    <p:sldId id="262" r:id="rId96"/>
  </p:sldIdLst>
  <p:sldSz cx="9144000" cy="5143500" type="screen16x9"/>
  <p:notesSz cx="6858000" cy="9144000"/>
  <p:custDataLst>
    <p:tags r:id="rId98"/>
  </p:custDataLst>
  <p:defaultTextStyle>
    <a:defPPr>
      <a:defRPr lang="zh-CN"/>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356377"/>
    <a:srgbClr val="C00000"/>
    <a:srgbClr val="E52789"/>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15614"/>
    <p:restoredTop sz="95226" autoAdjust="0"/>
  </p:normalViewPr>
  <p:slideViewPr>
    <p:cSldViewPr snapToGrid="0">
      <p:cViewPr>
        <p:scale>
          <a:sx n="100" d="100"/>
          <a:sy n="100" d="100"/>
        </p:scale>
        <p:origin x="946" y="293"/>
      </p:cViewPr>
      <p:guideLst/>
    </p:cSldViewPr>
  </p:slideViewPr>
  <p:notesTextViewPr>
    <p:cViewPr>
      <p:scale>
        <a:sx n="1" d="1"/>
        <a:sy n="1" d="1"/>
      </p:scale>
      <p:origin x="0" y="0"/>
    </p:cViewPr>
  </p:notesTextViewPr>
  <p:sorterViewPr>
    <p:cViewPr>
      <p:scale>
        <a:sx n="50" d="100"/>
        <a:sy n="50" d="100"/>
      </p:scale>
      <p:origin x="0" y="0"/>
    </p:cViewPr>
  </p:sorterViewPr>
  <p:gridSpacing cx="72008" cy="72008"/>
</p:viewPr>
</file>

<file path=ppt/_rels/presentation.xml.rels><?xml version="1.0" encoding="UTF-8" standalone="yes"?>
<Relationships xmlns="http://schemas.openxmlformats.org/package/2006/relationships"><Relationship Id="rId26" Type="http://schemas.openxmlformats.org/officeDocument/2006/relationships/slide" Target="slides/slide24.xml"/><Relationship Id="rId21" Type="http://schemas.openxmlformats.org/officeDocument/2006/relationships/slide" Target="slides/slide19.xml"/><Relationship Id="rId42" Type="http://schemas.openxmlformats.org/officeDocument/2006/relationships/slide" Target="slides/slide40.xml"/><Relationship Id="rId47" Type="http://schemas.openxmlformats.org/officeDocument/2006/relationships/slide" Target="slides/slide45.xml"/><Relationship Id="rId63" Type="http://schemas.openxmlformats.org/officeDocument/2006/relationships/slide" Target="slides/slide61.xml"/><Relationship Id="rId68" Type="http://schemas.openxmlformats.org/officeDocument/2006/relationships/slide" Target="slides/slide66.xml"/><Relationship Id="rId84" Type="http://schemas.openxmlformats.org/officeDocument/2006/relationships/slide" Target="slides/slide82.xml"/><Relationship Id="rId89" Type="http://schemas.openxmlformats.org/officeDocument/2006/relationships/slide" Target="slides/slide87.xml"/><Relationship Id="rId16" Type="http://schemas.openxmlformats.org/officeDocument/2006/relationships/slide" Target="slides/slide14.xml"/><Relationship Id="rId11" Type="http://schemas.openxmlformats.org/officeDocument/2006/relationships/slide" Target="slides/slide9.xml"/><Relationship Id="rId32" Type="http://schemas.openxmlformats.org/officeDocument/2006/relationships/slide" Target="slides/slide30.xml"/><Relationship Id="rId37" Type="http://schemas.openxmlformats.org/officeDocument/2006/relationships/slide" Target="slides/slide35.xml"/><Relationship Id="rId53" Type="http://schemas.openxmlformats.org/officeDocument/2006/relationships/slide" Target="slides/slide51.xml"/><Relationship Id="rId58" Type="http://schemas.openxmlformats.org/officeDocument/2006/relationships/slide" Target="slides/slide56.xml"/><Relationship Id="rId74" Type="http://schemas.openxmlformats.org/officeDocument/2006/relationships/slide" Target="slides/slide72.xml"/><Relationship Id="rId79" Type="http://schemas.openxmlformats.org/officeDocument/2006/relationships/slide" Target="slides/slide77.xml"/><Relationship Id="rId102" Type="http://schemas.openxmlformats.org/officeDocument/2006/relationships/tableStyles" Target="tableStyles.xml"/><Relationship Id="rId5" Type="http://schemas.openxmlformats.org/officeDocument/2006/relationships/slide" Target="slides/slide3.xml"/><Relationship Id="rId90" Type="http://schemas.openxmlformats.org/officeDocument/2006/relationships/slide" Target="slides/slide88.xml"/><Relationship Id="rId95" Type="http://schemas.openxmlformats.org/officeDocument/2006/relationships/slide" Target="slides/slide93.xml"/><Relationship Id="rId22" Type="http://schemas.openxmlformats.org/officeDocument/2006/relationships/slide" Target="slides/slide20.xml"/><Relationship Id="rId27" Type="http://schemas.openxmlformats.org/officeDocument/2006/relationships/slide" Target="slides/slide25.xml"/><Relationship Id="rId43" Type="http://schemas.openxmlformats.org/officeDocument/2006/relationships/slide" Target="slides/slide41.xml"/><Relationship Id="rId48" Type="http://schemas.openxmlformats.org/officeDocument/2006/relationships/slide" Target="slides/slide46.xml"/><Relationship Id="rId64" Type="http://schemas.openxmlformats.org/officeDocument/2006/relationships/slide" Target="slides/slide62.xml"/><Relationship Id="rId69" Type="http://schemas.openxmlformats.org/officeDocument/2006/relationships/slide" Target="slides/slide67.xml"/><Relationship Id="rId80" Type="http://schemas.openxmlformats.org/officeDocument/2006/relationships/slide" Target="slides/slide78.xml"/><Relationship Id="rId85" Type="http://schemas.openxmlformats.org/officeDocument/2006/relationships/slide" Target="slides/slide83.xml"/><Relationship Id="rId12" Type="http://schemas.openxmlformats.org/officeDocument/2006/relationships/slide" Target="slides/slide10.xml"/><Relationship Id="rId17" Type="http://schemas.openxmlformats.org/officeDocument/2006/relationships/slide" Target="slides/slide15.xml"/><Relationship Id="rId25" Type="http://schemas.openxmlformats.org/officeDocument/2006/relationships/slide" Target="slides/slide23.xml"/><Relationship Id="rId33" Type="http://schemas.openxmlformats.org/officeDocument/2006/relationships/slide" Target="slides/slide31.xml"/><Relationship Id="rId38" Type="http://schemas.openxmlformats.org/officeDocument/2006/relationships/slide" Target="slides/slide36.xml"/><Relationship Id="rId46" Type="http://schemas.openxmlformats.org/officeDocument/2006/relationships/slide" Target="slides/slide44.xml"/><Relationship Id="rId59" Type="http://schemas.openxmlformats.org/officeDocument/2006/relationships/slide" Target="slides/slide57.xml"/><Relationship Id="rId67" Type="http://schemas.openxmlformats.org/officeDocument/2006/relationships/slide" Target="slides/slide65.xml"/><Relationship Id="rId20" Type="http://schemas.openxmlformats.org/officeDocument/2006/relationships/slide" Target="slides/slide18.xml"/><Relationship Id="rId41" Type="http://schemas.openxmlformats.org/officeDocument/2006/relationships/slide" Target="slides/slide39.xml"/><Relationship Id="rId54" Type="http://schemas.openxmlformats.org/officeDocument/2006/relationships/slide" Target="slides/slide52.xml"/><Relationship Id="rId62" Type="http://schemas.openxmlformats.org/officeDocument/2006/relationships/slide" Target="slides/slide60.xml"/><Relationship Id="rId70" Type="http://schemas.openxmlformats.org/officeDocument/2006/relationships/slide" Target="slides/slide68.xml"/><Relationship Id="rId75" Type="http://schemas.openxmlformats.org/officeDocument/2006/relationships/slide" Target="slides/slide73.xml"/><Relationship Id="rId83" Type="http://schemas.openxmlformats.org/officeDocument/2006/relationships/slide" Target="slides/slide81.xml"/><Relationship Id="rId88" Type="http://schemas.openxmlformats.org/officeDocument/2006/relationships/slide" Target="slides/slide86.xml"/><Relationship Id="rId91" Type="http://schemas.openxmlformats.org/officeDocument/2006/relationships/slide" Target="slides/slide89.xml"/><Relationship Id="rId96" Type="http://schemas.openxmlformats.org/officeDocument/2006/relationships/slide" Target="slides/slide94.xml"/><Relationship Id="rId1" Type="http://schemas.openxmlformats.org/officeDocument/2006/relationships/slideMaster" Target="slideMasters/slideMaster1.xml"/><Relationship Id="rId6" Type="http://schemas.openxmlformats.org/officeDocument/2006/relationships/slide" Target="slides/slide4.xml"/><Relationship Id="rId15" Type="http://schemas.openxmlformats.org/officeDocument/2006/relationships/slide" Target="slides/slide13.xml"/><Relationship Id="rId23" Type="http://schemas.openxmlformats.org/officeDocument/2006/relationships/slide" Target="slides/slide21.xml"/><Relationship Id="rId28" Type="http://schemas.openxmlformats.org/officeDocument/2006/relationships/slide" Target="slides/slide26.xml"/><Relationship Id="rId36" Type="http://schemas.openxmlformats.org/officeDocument/2006/relationships/slide" Target="slides/slide34.xml"/><Relationship Id="rId49" Type="http://schemas.openxmlformats.org/officeDocument/2006/relationships/slide" Target="slides/slide47.xml"/><Relationship Id="rId57" Type="http://schemas.openxmlformats.org/officeDocument/2006/relationships/slide" Target="slides/slide55.xml"/><Relationship Id="rId10" Type="http://schemas.openxmlformats.org/officeDocument/2006/relationships/slide" Target="slides/slide8.xml"/><Relationship Id="rId31" Type="http://schemas.openxmlformats.org/officeDocument/2006/relationships/slide" Target="slides/slide29.xml"/><Relationship Id="rId44" Type="http://schemas.openxmlformats.org/officeDocument/2006/relationships/slide" Target="slides/slide42.xml"/><Relationship Id="rId52" Type="http://schemas.openxmlformats.org/officeDocument/2006/relationships/slide" Target="slides/slide50.xml"/><Relationship Id="rId60" Type="http://schemas.openxmlformats.org/officeDocument/2006/relationships/slide" Target="slides/slide58.xml"/><Relationship Id="rId65" Type="http://schemas.openxmlformats.org/officeDocument/2006/relationships/slide" Target="slides/slide63.xml"/><Relationship Id="rId73" Type="http://schemas.openxmlformats.org/officeDocument/2006/relationships/slide" Target="slides/slide71.xml"/><Relationship Id="rId78" Type="http://schemas.openxmlformats.org/officeDocument/2006/relationships/slide" Target="slides/slide76.xml"/><Relationship Id="rId81" Type="http://schemas.openxmlformats.org/officeDocument/2006/relationships/slide" Target="slides/slide79.xml"/><Relationship Id="rId86" Type="http://schemas.openxmlformats.org/officeDocument/2006/relationships/slide" Target="slides/slide84.xml"/><Relationship Id="rId94" Type="http://schemas.openxmlformats.org/officeDocument/2006/relationships/slide" Target="slides/slide92.xml"/><Relationship Id="rId99" Type="http://schemas.openxmlformats.org/officeDocument/2006/relationships/presProps" Target="presProps.xml"/><Relationship Id="rId101" Type="http://schemas.openxmlformats.org/officeDocument/2006/relationships/theme" Target="theme/theme1.xml"/><Relationship Id="rId4" Type="http://schemas.openxmlformats.org/officeDocument/2006/relationships/slide" Target="slides/slide2.xml"/><Relationship Id="rId9" Type="http://schemas.openxmlformats.org/officeDocument/2006/relationships/slide" Target="slides/slide7.xml"/><Relationship Id="rId13" Type="http://schemas.openxmlformats.org/officeDocument/2006/relationships/slide" Target="slides/slide11.xml"/><Relationship Id="rId18" Type="http://schemas.openxmlformats.org/officeDocument/2006/relationships/slide" Target="slides/slide16.xml"/><Relationship Id="rId39" Type="http://schemas.openxmlformats.org/officeDocument/2006/relationships/slide" Target="slides/slide37.xml"/><Relationship Id="rId34" Type="http://schemas.openxmlformats.org/officeDocument/2006/relationships/slide" Target="slides/slide32.xml"/><Relationship Id="rId50" Type="http://schemas.openxmlformats.org/officeDocument/2006/relationships/slide" Target="slides/slide48.xml"/><Relationship Id="rId55" Type="http://schemas.openxmlformats.org/officeDocument/2006/relationships/slide" Target="slides/slide53.xml"/><Relationship Id="rId76" Type="http://schemas.openxmlformats.org/officeDocument/2006/relationships/slide" Target="slides/slide74.xml"/><Relationship Id="rId97" Type="http://schemas.openxmlformats.org/officeDocument/2006/relationships/notesMaster" Target="notesMasters/notesMaster1.xml"/><Relationship Id="rId7" Type="http://schemas.openxmlformats.org/officeDocument/2006/relationships/slide" Target="slides/slide5.xml"/><Relationship Id="rId71" Type="http://schemas.openxmlformats.org/officeDocument/2006/relationships/slide" Target="slides/slide69.xml"/><Relationship Id="rId92" Type="http://schemas.openxmlformats.org/officeDocument/2006/relationships/slide" Target="slides/slide90.xml"/><Relationship Id="rId2" Type="http://schemas.openxmlformats.org/officeDocument/2006/relationships/slideMaster" Target="slideMasters/slideMaster2.xml"/><Relationship Id="rId29" Type="http://schemas.openxmlformats.org/officeDocument/2006/relationships/slide" Target="slides/slide27.xml"/><Relationship Id="rId24" Type="http://schemas.openxmlformats.org/officeDocument/2006/relationships/slide" Target="slides/slide22.xml"/><Relationship Id="rId40" Type="http://schemas.openxmlformats.org/officeDocument/2006/relationships/slide" Target="slides/slide38.xml"/><Relationship Id="rId45" Type="http://schemas.openxmlformats.org/officeDocument/2006/relationships/slide" Target="slides/slide43.xml"/><Relationship Id="rId66" Type="http://schemas.openxmlformats.org/officeDocument/2006/relationships/slide" Target="slides/slide64.xml"/><Relationship Id="rId87" Type="http://schemas.openxmlformats.org/officeDocument/2006/relationships/slide" Target="slides/slide85.xml"/><Relationship Id="rId61" Type="http://schemas.openxmlformats.org/officeDocument/2006/relationships/slide" Target="slides/slide59.xml"/><Relationship Id="rId82" Type="http://schemas.openxmlformats.org/officeDocument/2006/relationships/slide" Target="slides/slide80.xml"/><Relationship Id="rId19" Type="http://schemas.openxmlformats.org/officeDocument/2006/relationships/slide" Target="slides/slide17.xml"/><Relationship Id="rId14" Type="http://schemas.openxmlformats.org/officeDocument/2006/relationships/slide" Target="slides/slide12.xml"/><Relationship Id="rId30" Type="http://schemas.openxmlformats.org/officeDocument/2006/relationships/slide" Target="slides/slide28.xml"/><Relationship Id="rId35" Type="http://schemas.openxmlformats.org/officeDocument/2006/relationships/slide" Target="slides/slide33.xml"/><Relationship Id="rId56" Type="http://schemas.openxmlformats.org/officeDocument/2006/relationships/slide" Target="slides/slide54.xml"/><Relationship Id="rId77" Type="http://schemas.openxmlformats.org/officeDocument/2006/relationships/slide" Target="slides/slide75.xml"/><Relationship Id="rId100" Type="http://schemas.openxmlformats.org/officeDocument/2006/relationships/viewProps" Target="viewProps.xml"/><Relationship Id="rId8" Type="http://schemas.openxmlformats.org/officeDocument/2006/relationships/slide" Target="slides/slide6.xml"/><Relationship Id="rId51" Type="http://schemas.openxmlformats.org/officeDocument/2006/relationships/slide" Target="slides/slide49.xml"/><Relationship Id="rId72" Type="http://schemas.openxmlformats.org/officeDocument/2006/relationships/slide" Target="slides/slide70.xml"/><Relationship Id="rId93" Type="http://schemas.openxmlformats.org/officeDocument/2006/relationships/slide" Target="slides/slide91.xml"/><Relationship Id="rId98" Type="http://schemas.openxmlformats.org/officeDocument/2006/relationships/tags" Target="tags/tag1.xml"/><Relationship Id="rId3" Type="http://schemas.openxmlformats.org/officeDocument/2006/relationships/slide" Target="slides/slide1.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页眉占位符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zh-CN" altLang="en-US"/>
          </a:p>
        </p:txBody>
      </p:sp>
      <p:sp>
        <p:nvSpPr>
          <p:cNvPr id="3" name="日期占位符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A05EB71C-3930-4E5C-9B46-FE9771418A66}" type="datetimeFigureOut">
              <a:rPr lang="zh-CN" altLang="en-US" smtClean="0"/>
              <a:t>2021/3/1</a:t>
            </a:fld>
            <a:endParaRPr lang="zh-CN" altLang="en-US"/>
          </a:p>
        </p:txBody>
      </p:sp>
      <p:sp>
        <p:nvSpPr>
          <p:cNvPr id="4" name="幻灯片图像占位符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zh-CN" altLang="en-US"/>
          </a:p>
        </p:txBody>
      </p:sp>
      <p:sp>
        <p:nvSpPr>
          <p:cNvPr id="5" name="备注占位符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6" name="页脚占位符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zh-CN" altLang="en-US"/>
          </a:p>
        </p:txBody>
      </p:sp>
      <p:sp>
        <p:nvSpPr>
          <p:cNvPr id="7" name="灯片编号占位符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2711BAD6-428D-4243-97FB-2C95AD3149D8}" type="slidenum">
              <a:rPr lang="zh-CN" altLang="en-US" smtClean="0"/>
              <a:t>‹Nº›</a:t>
            </a:fld>
            <a:endParaRPr lang="zh-CN" altLang="en-US"/>
          </a:p>
        </p:txBody>
      </p:sp>
    </p:spTree>
    <p:extLst>
      <p:ext uri="{BB962C8B-B14F-4D97-AF65-F5344CB8AC3E}">
        <p14:creationId xmlns:p14="http://schemas.microsoft.com/office/powerpoint/2010/main" val="3146524663"/>
      </p:ext>
    </p:extLst>
  </p:cSld>
  <p:clrMap bg1="lt1" tx1="dk1" bg2="lt2" tx2="dk2" accent1="accent1" accent2="accent2" accent3="accent3" accent4="accent4" accent5="accent5" accent6="accent6" hlink="hlink" folHlink="folHlink"/>
  <p:notesStyle>
    <a:lvl1pPr marL="0" algn="l" defTabSz="685800" rtl="0" eaLnBrk="1" latinLnBrk="0" hangingPunct="1">
      <a:defRPr sz="900" kern="1200">
        <a:solidFill>
          <a:schemeClr val="tx1"/>
        </a:solidFill>
        <a:latin typeface="+mn-lt"/>
        <a:ea typeface="+mn-ea"/>
        <a:cs typeface="+mn-cs"/>
      </a:defRPr>
    </a:lvl1pPr>
    <a:lvl2pPr marL="342900" algn="l" defTabSz="685800" rtl="0" eaLnBrk="1" latinLnBrk="0" hangingPunct="1">
      <a:defRPr sz="900" kern="1200">
        <a:solidFill>
          <a:schemeClr val="tx1"/>
        </a:solidFill>
        <a:latin typeface="+mn-lt"/>
        <a:ea typeface="+mn-ea"/>
        <a:cs typeface="+mn-cs"/>
      </a:defRPr>
    </a:lvl2pPr>
    <a:lvl3pPr marL="685800" algn="l" defTabSz="685800" rtl="0" eaLnBrk="1" latinLnBrk="0" hangingPunct="1">
      <a:defRPr sz="900" kern="1200">
        <a:solidFill>
          <a:schemeClr val="tx1"/>
        </a:solidFill>
        <a:latin typeface="+mn-lt"/>
        <a:ea typeface="+mn-ea"/>
        <a:cs typeface="+mn-cs"/>
      </a:defRPr>
    </a:lvl3pPr>
    <a:lvl4pPr marL="1028700" algn="l" defTabSz="685800" rtl="0" eaLnBrk="1" latinLnBrk="0" hangingPunct="1">
      <a:defRPr sz="900" kern="1200">
        <a:solidFill>
          <a:schemeClr val="tx1"/>
        </a:solidFill>
        <a:latin typeface="+mn-lt"/>
        <a:ea typeface="+mn-ea"/>
        <a:cs typeface="+mn-cs"/>
      </a:defRPr>
    </a:lvl4pPr>
    <a:lvl5pPr marL="1371600" algn="l" defTabSz="685800" rtl="0" eaLnBrk="1" latinLnBrk="0" hangingPunct="1">
      <a:defRPr sz="900" kern="1200">
        <a:solidFill>
          <a:schemeClr val="tx1"/>
        </a:solidFill>
        <a:latin typeface="+mn-lt"/>
        <a:ea typeface="+mn-ea"/>
        <a:cs typeface="+mn-cs"/>
      </a:defRPr>
    </a:lvl5pPr>
    <a:lvl6pPr marL="1714500" algn="l" defTabSz="685800" rtl="0" eaLnBrk="1" latinLnBrk="0" hangingPunct="1">
      <a:defRPr sz="900" kern="1200">
        <a:solidFill>
          <a:schemeClr val="tx1"/>
        </a:solidFill>
        <a:latin typeface="+mn-lt"/>
        <a:ea typeface="+mn-ea"/>
        <a:cs typeface="+mn-cs"/>
      </a:defRPr>
    </a:lvl6pPr>
    <a:lvl7pPr marL="2057400" algn="l" defTabSz="685800" rtl="0" eaLnBrk="1" latinLnBrk="0" hangingPunct="1">
      <a:defRPr sz="900" kern="1200">
        <a:solidFill>
          <a:schemeClr val="tx1"/>
        </a:solidFill>
        <a:latin typeface="+mn-lt"/>
        <a:ea typeface="+mn-ea"/>
        <a:cs typeface="+mn-cs"/>
      </a:defRPr>
    </a:lvl7pPr>
    <a:lvl8pPr marL="2400300" algn="l" defTabSz="685800" rtl="0" eaLnBrk="1" latinLnBrk="0" hangingPunct="1">
      <a:defRPr sz="900" kern="1200">
        <a:solidFill>
          <a:schemeClr val="tx1"/>
        </a:solidFill>
        <a:latin typeface="+mn-lt"/>
        <a:ea typeface="+mn-ea"/>
        <a:cs typeface="+mn-cs"/>
      </a:defRPr>
    </a:lvl8pPr>
    <a:lvl9pPr marL="2743200" algn="l" defTabSz="685800" rtl="0" eaLnBrk="1" latinLnBrk="0" hangingPunct="1">
      <a:defRPr sz="9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82.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89.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92.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93.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9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381000" y="685800"/>
            <a:ext cx="6096000" cy="3429000"/>
          </a:xfrm>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0E21FD59-C920-460C-B1C9-0346C59420B0}" type="slidenum">
              <a:rPr lang="zh-CN" altLang="en-US" smtClean="0"/>
              <a:t>2</a:t>
            </a:fld>
            <a:endParaRPr lang="zh-CN" altLang="en-US"/>
          </a:p>
        </p:txBody>
      </p:sp>
    </p:spTree>
    <p:extLst>
      <p:ext uri="{BB962C8B-B14F-4D97-AF65-F5344CB8AC3E}">
        <p14:creationId xmlns:p14="http://schemas.microsoft.com/office/powerpoint/2010/main" val="2009380035"/>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381000" y="685800"/>
            <a:ext cx="6096000" cy="3429000"/>
          </a:xfrm>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0E21FD59-C920-460C-B1C9-0346C59420B0}" type="slidenum">
              <a:rPr lang="zh-CN" altLang="en-US" smtClean="0"/>
              <a:t>11</a:t>
            </a:fld>
            <a:endParaRPr lang="zh-CN" altLang="en-US"/>
          </a:p>
        </p:txBody>
      </p:sp>
    </p:spTree>
    <p:extLst>
      <p:ext uri="{BB962C8B-B14F-4D97-AF65-F5344CB8AC3E}">
        <p14:creationId xmlns:p14="http://schemas.microsoft.com/office/powerpoint/2010/main" val="1526166232"/>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381000" y="685800"/>
            <a:ext cx="6096000" cy="3429000"/>
          </a:xfrm>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0E21FD59-C920-460C-B1C9-0346C59420B0}" type="slidenum">
              <a:rPr lang="zh-CN" altLang="en-US" smtClean="0"/>
              <a:t>12</a:t>
            </a:fld>
            <a:endParaRPr lang="zh-CN" altLang="en-US"/>
          </a:p>
        </p:txBody>
      </p:sp>
    </p:spTree>
    <p:extLst>
      <p:ext uri="{BB962C8B-B14F-4D97-AF65-F5344CB8AC3E}">
        <p14:creationId xmlns:p14="http://schemas.microsoft.com/office/powerpoint/2010/main" val="2256820835"/>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381000" y="685800"/>
            <a:ext cx="6096000" cy="3429000"/>
          </a:xfrm>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32324CB8-5ED7-4F52-9624-236BCCB4B688}" type="slidenum">
              <a:rPr lang="zh-CN" altLang="en-US" smtClean="0"/>
              <a:t>13</a:t>
            </a:fld>
            <a:endParaRPr lang="zh-CN" altLang="en-US"/>
          </a:p>
        </p:txBody>
      </p:sp>
    </p:spTree>
    <p:extLst>
      <p:ext uri="{BB962C8B-B14F-4D97-AF65-F5344CB8AC3E}">
        <p14:creationId xmlns:p14="http://schemas.microsoft.com/office/powerpoint/2010/main" val="2136103328"/>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C87535D5-7E8D-4D10-8C2F-DB06F7EF323D}" type="slidenum">
              <a:rPr lang="zh-CN" altLang="en-US" smtClean="0"/>
              <a:t>24</a:t>
            </a:fld>
            <a:endParaRPr lang="zh-CN" altLang="en-US"/>
          </a:p>
        </p:txBody>
      </p:sp>
    </p:spTree>
    <p:extLst>
      <p:ext uri="{BB962C8B-B14F-4D97-AF65-F5344CB8AC3E}">
        <p14:creationId xmlns:p14="http://schemas.microsoft.com/office/powerpoint/2010/main" val="4056034523"/>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C87535D5-7E8D-4D10-8C2F-DB06F7EF323D}" type="slidenum">
              <a:rPr lang="zh-CN" altLang="en-US" smtClean="0"/>
              <a:t>25</a:t>
            </a:fld>
            <a:endParaRPr lang="zh-CN" altLang="en-US"/>
          </a:p>
        </p:txBody>
      </p:sp>
    </p:spTree>
    <p:extLst>
      <p:ext uri="{BB962C8B-B14F-4D97-AF65-F5344CB8AC3E}">
        <p14:creationId xmlns:p14="http://schemas.microsoft.com/office/powerpoint/2010/main" val="898528845"/>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381000" y="685800"/>
            <a:ext cx="6096000" cy="3429000"/>
          </a:xfrm>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E1066DFD-D77D-44AB-A44B-39D08D789409}" type="slidenum">
              <a:rPr lang="zh-CN" altLang="en-US" smtClean="0"/>
              <a:t>26</a:t>
            </a:fld>
            <a:endParaRPr lang="zh-CN" altLang="en-US"/>
          </a:p>
        </p:txBody>
      </p:sp>
    </p:spTree>
    <p:extLst>
      <p:ext uri="{BB962C8B-B14F-4D97-AF65-F5344CB8AC3E}">
        <p14:creationId xmlns:p14="http://schemas.microsoft.com/office/powerpoint/2010/main" val="722214665"/>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381000" y="685800"/>
            <a:ext cx="6096000" cy="3429000"/>
          </a:xfrm>
        </p:spPr>
      </p:sp>
      <p:sp>
        <p:nvSpPr>
          <p:cNvPr id="3" name="备注占位符 2"/>
          <p:cNvSpPr>
            <a:spLocks noGrp="1"/>
          </p:cNvSpPr>
          <p:nvPr>
            <p:ph type="body" idx="1"/>
          </p:nvPr>
        </p:nvSpPr>
        <p:spPr/>
        <p:txBody>
          <a:bodyPr>
            <a:normAutofit/>
          </a:bodyPr>
          <a:lstStyle/>
          <a:p>
            <a:endParaRPr lang="zh-CN" altLang="en-US"/>
          </a:p>
        </p:txBody>
      </p:sp>
      <p:sp>
        <p:nvSpPr>
          <p:cNvPr id="4" name="灯片编号占位符 3"/>
          <p:cNvSpPr>
            <a:spLocks noGrp="1"/>
          </p:cNvSpPr>
          <p:nvPr>
            <p:ph type="sldNum" sz="quarter" idx="10"/>
          </p:nvPr>
        </p:nvSpPr>
        <p:spPr/>
        <p:txBody>
          <a:bodyPr/>
          <a:lstStyle/>
          <a:p>
            <a:pPr>
              <a:defRPr/>
            </a:pPr>
            <a:fld id="{CA5E8DB0-55DC-4221-A99C-988BCD133BF3}" type="slidenum">
              <a:rPr lang="en-US" altLang="zh-CN" smtClean="0"/>
              <a:pPr>
                <a:defRPr/>
              </a:pPr>
              <a:t>27</a:t>
            </a:fld>
            <a:endParaRPr lang="en-US" altLang="zh-CN" dirty="0"/>
          </a:p>
        </p:txBody>
      </p:sp>
    </p:spTree>
    <p:extLst>
      <p:ext uri="{BB962C8B-B14F-4D97-AF65-F5344CB8AC3E}">
        <p14:creationId xmlns:p14="http://schemas.microsoft.com/office/powerpoint/2010/main" val="730311223"/>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381000" y="685800"/>
            <a:ext cx="6096000" cy="3429000"/>
          </a:xfrm>
        </p:spPr>
      </p:sp>
      <p:sp>
        <p:nvSpPr>
          <p:cNvPr id="3" name="备注占位符 2"/>
          <p:cNvSpPr>
            <a:spLocks noGrp="1"/>
          </p:cNvSpPr>
          <p:nvPr>
            <p:ph type="body" idx="1"/>
          </p:nvPr>
        </p:nvSpPr>
        <p:spPr/>
        <p:txBody>
          <a:bodyPr>
            <a:normAutofit/>
          </a:bodyPr>
          <a:lstStyle/>
          <a:p>
            <a:endParaRPr lang="zh-CN" altLang="en-US"/>
          </a:p>
        </p:txBody>
      </p:sp>
      <p:sp>
        <p:nvSpPr>
          <p:cNvPr id="4" name="灯片编号占位符 3"/>
          <p:cNvSpPr>
            <a:spLocks noGrp="1"/>
          </p:cNvSpPr>
          <p:nvPr>
            <p:ph type="sldNum" sz="quarter" idx="10"/>
          </p:nvPr>
        </p:nvSpPr>
        <p:spPr/>
        <p:txBody>
          <a:bodyPr/>
          <a:lstStyle/>
          <a:p>
            <a:pPr>
              <a:defRPr/>
            </a:pPr>
            <a:fld id="{CA5E8DB0-55DC-4221-A99C-988BCD133BF3}" type="slidenum">
              <a:rPr lang="en-US" altLang="zh-CN" smtClean="0"/>
              <a:pPr>
                <a:defRPr/>
              </a:pPr>
              <a:t>28</a:t>
            </a:fld>
            <a:endParaRPr lang="en-US" altLang="zh-CN" dirty="0"/>
          </a:p>
        </p:txBody>
      </p:sp>
    </p:spTree>
    <p:extLst>
      <p:ext uri="{BB962C8B-B14F-4D97-AF65-F5344CB8AC3E}">
        <p14:creationId xmlns:p14="http://schemas.microsoft.com/office/powerpoint/2010/main" val="2296078772"/>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381000" y="685800"/>
            <a:ext cx="6096000" cy="3429000"/>
          </a:xfrm>
        </p:spPr>
      </p:sp>
      <p:sp>
        <p:nvSpPr>
          <p:cNvPr id="3" name="备注占位符 2"/>
          <p:cNvSpPr>
            <a:spLocks noGrp="1"/>
          </p:cNvSpPr>
          <p:nvPr>
            <p:ph type="body" idx="1"/>
          </p:nvPr>
        </p:nvSpPr>
        <p:spPr/>
        <p:txBody>
          <a:bodyPr>
            <a:normAutofit/>
          </a:bodyPr>
          <a:lstStyle/>
          <a:p>
            <a:endParaRPr lang="zh-CN" altLang="en-US"/>
          </a:p>
        </p:txBody>
      </p:sp>
      <p:sp>
        <p:nvSpPr>
          <p:cNvPr id="4" name="灯片编号占位符 3"/>
          <p:cNvSpPr>
            <a:spLocks noGrp="1"/>
          </p:cNvSpPr>
          <p:nvPr>
            <p:ph type="sldNum" sz="quarter" idx="10"/>
          </p:nvPr>
        </p:nvSpPr>
        <p:spPr/>
        <p:txBody>
          <a:bodyPr/>
          <a:lstStyle/>
          <a:p>
            <a:pPr>
              <a:defRPr/>
            </a:pPr>
            <a:fld id="{CA5E8DB0-55DC-4221-A99C-988BCD133BF3}" type="slidenum">
              <a:rPr lang="en-US" altLang="zh-CN" smtClean="0"/>
              <a:pPr>
                <a:defRPr/>
              </a:pPr>
              <a:t>29</a:t>
            </a:fld>
            <a:endParaRPr lang="en-US" altLang="zh-CN" dirty="0"/>
          </a:p>
        </p:txBody>
      </p:sp>
    </p:spTree>
    <p:extLst>
      <p:ext uri="{BB962C8B-B14F-4D97-AF65-F5344CB8AC3E}">
        <p14:creationId xmlns:p14="http://schemas.microsoft.com/office/powerpoint/2010/main" val="3682577715"/>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381000" y="685800"/>
            <a:ext cx="6096000" cy="3429000"/>
          </a:xfrm>
        </p:spPr>
      </p:sp>
      <p:sp>
        <p:nvSpPr>
          <p:cNvPr id="3" name="备注占位符 2"/>
          <p:cNvSpPr>
            <a:spLocks noGrp="1"/>
          </p:cNvSpPr>
          <p:nvPr>
            <p:ph type="body" idx="1"/>
          </p:nvPr>
        </p:nvSpPr>
        <p:spPr/>
        <p:txBody>
          <a:bodyPr>
            <a:normAutofit/>
          </a:bodyPr>
          <a:lstStyle/>
          <a:p>
            <a:endParaRPr lang="zh-CN" altLang="en-US"/>
          </a:p>
        </p:txBody>
      </p:sp>
      <p:sp>
        <p:nvSpPr>
          <p:cNvPr id="4" name="灯片编号占位符 3"/>
          <p:cNvSpPr>
            <a:spLocks noGrp="1"/>
          </p:cNvSpPr>
          <p:nvPr>
            <p:ph type="sldNum" sz="quarter" idx="10"/>
          </p:nvPr>
        </p:nvSpPr>
        <p:spPr/>
        <p:txBody>
          <a:bodyPr/>
          <a:lstStyle/>
          <a:p>
            <a:pPr>
              <a:defRPr/>
            </a:pPr>
            <a:fld id="{CA5E8DB0-55DC-4221-A99C-988BCD133BF3}" type="slidenum">
              <a:rPr lang="en-US" altLang="zh-CN" smtClean="0"/>
              <a:pPr>
                <a:defRPr/>
              </a:pPr>
              <a:t>30</a:t>
            </a:fld>
            <a:endParaRPr lang="en-US" altLang="zh-CN" dirty="0"/>
          </a:p>
        </p:txBody>
      </p:sp>
    </p:spTree>
    <p:extLst>
      <p:ext uri="{BB962C8B-B14F-4D97-AF65-F5344CB8AC3E}">
        <p14:creationId xmlns:p14="http://schemas.microsoft.com/office/powerpoint/2010/main" val="3161464091"/>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381000" y="685800"/>
            <a:ext cx="6096000" cy="3429000"/>
          </a:xfrm>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0E21FD59-C920-460C-B1C9-0346C59420B0}" type="slidenum">
              <a:rPr lang="zh-CN" altLang="en-US" smtClean="0"/>
              <a:t>3</a:t>
            </a:fld>
            <a:endParaRPr lang="zh-CN" altLang="en-US"/>
          </a:p>
        </p:txBody>
      </p:sp>
    </p:spTree>
    <p:extLst>
      <p:ext uri="{BB962C8B-B14F-4D97-AF65-F5344CB8AC3E}">
        <p14:creationId xmlns:p14="http://schemas.microsoft.com/office/powerpoint/2010/main" val="1454477143"/>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C87535D5-7E8D-4D10-8C2F-DB06F7EF323D}" type="slidenum">
              <a:rPr lang="zh-CN" altLang="en-US" smtClean="0"/>
              <a:t>31</a:t>
            </a:fld>
            <a:endParaRPr lang="zh-CN" altLang="en-US"/>
          </a:p>
        </p:txBody>
      </p:sp>
    </p:spTree>
    <p:extLst>
      <p:ext uri="{BB962C8B-B14F-4D97-AF65-F5344CB8AC3E}">
        <p14:creationId xmlns:p14="http://schemas.microsoft.com/office/powerpoint/2010/main" val="227533863"/>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C87535D5-7E8D-4D10-8C2F-DB06F7EF323D}" type="slidenum">
              <a:rPr lang="zh-CN" altLang="en-US" smtClean="0"/>
              <a:t>33</a:t>
            </a:fld>
            <a:endParaRPr lang="zh-CN" altLang="en-US"/>
          </a:p>
        </p:txBody>
      </p:sp>
    </p:spTree>
    <p:extLst>
      <p:ext uri="{BB962C8B-B14F-4D97-AF65-F5344CB8AC3E}">
        <p14:creationId xmlns:p14="http://schemas.microsoft.com/office/powerpoint/2010/main" val="3517943061"/>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C87535D5-7E8D-4D10-8C2F-DB06F7EF323D}" type="slidenum">
              <a:rPr lang="zh-CN" altLang="en-US" smtClean="0"/>
              <a:t>40</a:t>
            </a:fld>
            <a:endParaRPr lang="zh-CN" altLang="en-US"/>
          </a:p>
        </p:txBody>
      </p:sp>
    </p:spTree>
    <p:extLst>
      <p:ext uri="{BB962C8B-B14F-4D97-AF65-F5344CB8AC3E}">
        <p14:creationId xmlns:p14="http://schemas.microsoft.com/office/powerpoint/2010/main" val="2690523347"/>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C87535D5-7E8D-4D10-8C2F-DB06F7EF323D}" type="slidenum">
              <a:rPr lang="zh-CN" altLang="en-US" smtClean="0"/>
              <a:t>41</a:t>
            </a:fld>
            <a:endParaRPr lang="zh-CN" altLang="en-US"/>
          </a:p>
        </p:txBody>
      </p:sp>
    </p:spTree>
    <p:extLst>
      <p:ext uri="{BB962C8B-B14F-4D97-AF65-F5344CB8AC3E}">
        <p14:creationId xmlns:p14="http://schemas.microsoft.com/office/powerpoint/2010/main" val="3997788208"/>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C87535D5-7E8D-4D10-8C2F-DB06F7EF323D}" type="slidenum">
              <a:rPr lang="zh-CN" altLang="en-US" smtClean="0"/>
              <a:t>43</a:t>
            </a:fld>
            <a:endParaRPr lang="zh-CN" altLang="en-US"/>
          </a:p>
        </p:txBody>
      </p:sp>
    </p:spTree>
    <p:extLst>
      <p:ext uri="{BB962C8B-B14F-4D97-AF65-F5344CB8AC3E}">
        <p14:creationId xmlns:p14="http://schemas.microsoft.com/office/powerpoint/2010/main" val="2892975104"/>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381000" y="685800"/>
            <a:ext cx="6096000" cy="3429000"/>
          </a:xfrm>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0E21FD59-C920-460C-B1C9-0346C59420B0}" type="slidenum">
              <a:rPr lang="zh-CN" altLang="en-US" smtClean="0"/>
              <a:t>45</a:t>
            </a:fld>
            <a:endParaRPr lang="zh-CN" altLang="en-US"/>
          </a:p>
        </p:txBody>
      </p:sp>
    </p:spTree>
    <p:extLst>
      <p:ext uri="{BB962C8B-B14F-4D97-AF65-F5344CB8AC3E}">
        <p14:creationId xmlns:p14="http://schemas.microsoft.com/office/powerpoint/2010/main" val="3270145712"/>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C9E7B7F8-81FA-46DC-8926-8D6B124E54D6}" type="slidenum">
              <a:rPr lang="en-US" smtClean="0"/>
              <a:t>65</a:t>
            </a:fld>
            <a:endParaRPr lang="en-US"/>
          </a:p>
        </p:txBody>
      </p:sp>
    </p:spTree>
    <p:extLst>
      <p:ext uri="{BB962C8B-B14F-4D97-AF65-F5344CB8AC3E}">
        <p14:creationId xmlns:p14="http://schemas.microsoft.com/office/powerpoint/2010/main" val="1752004522"/>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C9E7B7F8-81FA-46DC-8926-8D6B124E54D6}" type="slidenum">
              <a:rPr lang="en-US" smtClean="0"/>
              <a:t>66</a:t>
            </a:fld>
            <a:endParaRPr lang="en-US"/>
          </a:p>
        </p:txBody>
      </p:sp>
    </p:spTree>
    <p:extLst>
      <p:ext uri="{BB962C8B-B14F-4D97-AF65-F5344CB8AC3E}">
        <p14:creationId xmlns:p14="http://schemas.microsoft.com/office/powerpoint/2010/main" val="2617826980"/>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C9E7B7F8-81FA-46DC-8926-8D6B124E54D6}" type="slidenum">
              <a:rPr lang="en-US" smtClean="0"/>
              <a:t>67</a:t>
            </a:fld>
            <a:endParaRPr lang="en-US"/>
          </a:p>
        </p:txBody>
      </p:sp>
    </p:spTree>
    <p:extLst>
      <p:ext uri="{BB962C8B-B14F-4D97-AF65-F5344CB8AC3E}">
        <p14:creationId xmlns:p14="http://schemas.microsoft.com/office/powerpoint/2010/main" val="3324212751"/>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C9E7B7F8-81FA-46DC-8926-8D6B124E54D6}" type="slidenum">
              <a:rPr lang="en-US" smtClean="0"/>
              <a:t>68</a:t>
            </a:fld>
            <a:endParaRPr lang="en-US"/>
          </a:p>
        </p:txBody>
      </p:sp>
    </p:spTree>
    <p:extLst>
      <p:ext uri="{BB962C8B-B14F-4D97-AF65-F5344CB8AC3E}">
        <p14:creationId xmlns:p14="http://schemas.microsoft.com/office/powerpoint/2010/main" val="3903612781"/>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381000" y="685800"/>
            <a:ext cx="6096000" cy="3429000"/>
          </a:xfrm>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0E21FD59-C920-460C-B1C9-0346C59420B0}" type="slidenum">
              <a:rPr lang="zh-CN" altLang="en-US" smtClean="0"/>
              <a:t>4</a:t>
            </a:fld>
            <a:endParaRPr lang="zh-CN" altLang="en-US"/>
          </a:p>
        </p:txBody>
      </p:sp>
    </p:spTree>
    <p:extLst>
      <p:ext uri="{BB962C8B-B14F-4D97-AF65-F5344CB8AC3E}">
        <p14:creationId xmlns:p14="http://schemas.microsoft.com/office/powerpoint/2010/main" val="2368670792"/>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C9E7B7F8-81FA-46DC-8926-8D6B124E54D6}" type="slidenum">
              <a:rPr lang="en-US" smtClean="0"/>
              <a:t>70</a:t>
            </a:fld>
            <a:endParaRPr lang="en-US"/>
          </a:p>
        </p:txBody>
      </p:sp>
    </p:spTree>
    <p:extLst>
      <p:ext uri="{BB962C8B-B14F-4D97-AF65-F5344CB8AC3E}">
        <p14:creationId xmlns:p14="http://schemas.microsoft.com/office/powerpoint/2010/main" val="1644751739"/>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381000" y="685800"/>
            <a:ext cx="6096000" cy="3429000"/>
          </a:xfrm>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0E21FD59-C920-460C-B1C9-0346C59420B0}" type="slidenum">
              <a:rPr lang="zh-CN" altLang="en-US" smtClean="0"/>
              <a:t>71</a:t>
            </a:fld>
            <a:endParaRPr lang="zh-CN" altLang="en-US"/>
          </a:p>
        </p:txBody>
      </p:sp>
    </p:spTree>
    <p:extLst>
      <p:ext uri="{BB962C8B-B14F-4D97-AF65-F5344CB8AC3E}">
        <p14:creationId xmlns:p14="http://schemas.microsoft.com/office/powerpoint/2010/main" val="1005152023"/>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7ECFBDD9-6AAA-465D-8F51-7CDF1C045C91}" type="slidenum">
              <a:rPr lang="zh-CN" altLang="en-US" smtClean="0"/>
              <a:t>72</a:t>
            </a:fld>
            <a:endParaRPr lang="zh-CN" altLang="en-US"/>
          </a:p>
        </p:txBody>
      </p:sp>
    </p:spTree>
    <p:extLst>
      <p:ext uri="{BB962C8B-B14F-4D97-AF65-F5344CB8AC3E}">
        <p14:creationId xmlns:p14="http://schemas.microsoft.com/office/powerpoint/2010/main" val="436574309"/>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7ECFBDD9-6AAA-465D-8F51-7CDF1C045C91}" type="slidenum">
              <a:rPr lang="zh-CN" altLang="en-US" smtClean="0"/>
              <a:t>73</a:t>
            </a:fld>
            <a:endParaRPr lang="zh-CN" altLang="en-US"/>
          </a:p>
        </p:txBody>
      </p:sp>
    </p:spTree>
    <p:extLst>
      <p:ext uri="{BB962C8B-B14F-4D97-AF65-F5344CB8AC3E}">
        <p14:creationId xmlns:p14="http://schemas.microsoft.com/office/powerpoint/2010/main" val="608265207"/>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381000" y="685800"/>
            <a:ext cx="6096000" cy="3429000"/>
          </a:xfrm>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0E21FD59-C920-460C-B1C9-0346C59420B0}" type="slidenum">
              <a:rPr lang="zh-CN" altLang="en-US" smtClean="0"/>
              <a:t>74</a:t>
            </a:fld>
            <a:endParaRPr lang="zh-CN" altLang="en-US"/>
          </a:p>
        </p:txBody>
      </p:sp>
    </p:spTree>
    <p:extLst>
      <p:ext uri="{BB962C8B-B14F-4D97-AF65-F5344CB8AC3E}">
        <p14:creationId xmlns:p14="http://schemas.microsoft.com/office/powerpoint/2010/main" val="4025163568"/>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7ECFBDD9-6AAA-465D-8F51-7CDF1C045C91}" type="slidenum">
              <a:rPr lang="zh-CN" altLang="en-US" smtClean="0"/>
              <a:t>75</a:t>
            </a:fld>
            <a:endParaRPr lang="zh-CN" altLang="en-US"/>
          </a:p>
        </p:txBody>
      </p:sp>
    </p:spTree>
    <p:extLst>
      <p:ext uri="{BB962C8B-B14F-4D97-AF65-F5344CB8AC3E}">
        <p14:creationId xmlns:p14="http://schemas.microsoft.com/office/powerpoint/2010/main" val="1035555190"/>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7ECFBDD9-6AAA-465D-8F51-7CDF1C045C91}" type="slidenum">
              <a:rPr lang="zh-CN" altLang="en-US" smtClean="0"/>
              <a:t>76</a:t>
            </a:fld>
            <a:endParaRPr lang="zh-CN" altLang="en-US"/>
          </a:p>
        </p:txBody>
      </p:sp>
    </p:spTree>
    <p:extLst>
      <p:ext uri="{BB962C8B-B14F-4D97-AF65-F5344CB8AC3E}">
        <p14:creationId xmlns:p14="http://schemas.microsoft.com/office/powerpoint/2010/main" val="2562554839"/>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7ECFBDD9-6AAA-465D-8F51-7CDF1C045C91}" type="slidenum">
              <a:rPr lang="zh-CN" altLang="en-US" smtClean="0"/>
              <a:t>77</a:t>
            </a:fld>
            <a:endParaRPr lang="zh-CN" altLang="en-US"/>
          </a:p>
        </p:txBody>
      </p:sp>
    </p:spTree>
    <p:extLst>
      <p:ext uri="{BB962C8B-B14F-4D97-AF65-F5344CB8AC3E}">
        <p14:creationId xmlns:p14="http://schemas.microsoft.com/office/powerpoint/2010/main" val="4083229475"/>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7ECFBDD9-6AAA-465D-8F51-7CDF1C045C91}" type="slidenum">
              <a:rPr lang="zh-CN" altLang="en-US" smtClean="0"/>
              <a:t>78</a:t>
            </a:fld>
            <a:endParaRPr lang="zh-CN" altLang="en-US"/>
          </a:p>
        </p:txBody>
      </p:sp>
    </p:spTree>
    <p:extLst>
      <p:ext uri="{BB962C8B-B14F-4D97-AF65-F5344CB8AC3E}">
        <p14:creationId xmlns:p14="http://schemas.microsoft.com/office/powerpoint/2010/main" val="1487137986"/>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7ECFBDD9-6AAA-465D-8F51-7CDF1C045C91}" type="slidenum">
              <a:rPr lang="zh-CN" altLang="en-US" smtClean="0"/>
              <a:t>79</a:t>
            </a:fld>
            <a:endParaRPr lang="zh-CN" altLang="en-US"/>
          </a:p>
        </p:txBody>
      </p:sp>
    </p:spTree>
    <p:extLst>
      <p:ext uri="{BB962C8B-B14F-4D97-AF65-F5344CB8AC3E}">
        <p14:creationId xmlns:p14="http://schemas.microsoft.com/office/powerpoint/2010/main" val="1926102079"/>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381000" y="685800"/>
            <a:ext cx="6096000" cy="3429000"/>
          </a:xfrm>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0E21FD59-C920-460C-B1C9-0346C59420B0}" type="slidenum">
              <a:rPr lang="zh-CN" altLang="en-US" smtClean="0"/>
              <a:t>5</a:t>
            </a:fld>
            <a:endParaRPr lang="zh-CN" altLang="en-US"/>
          </a:p>
        </p:txBody>
      </p:sp>
    </p:spTree>
    <p:extLst>
      <p:ext uri="{BB962C8B-B14F-4D97-AF65-F5344CB8AC3E}">
        <p14:creationId xmlns:p14="http://schemas.microsoft.com/office/powerpoint/2010/main" val="3396973932"/>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7ECFBDD9-6AAA-465D-8F51-7CDF1C045C91}" type="slidenum">
              <a:rPr lang="zh-CN" altLang="en-US" smtClean="0"/>
              <a:t>80</a:t>
            </a:fld>
            <a:endParaRPr lang="zh-CN" altLang="en-US"/>
          </a:p>
        </p:txBody>
      </p:sp>
    </p:spTree>
    <p:extLst>
      <p:ext uri="{BB962C8B-B14F-4D97-AF65-F5344CB8AC3E}">
        <p14:creationId xmlns:p14="http://schemas.microsoft.com/office/powerpoint/2010/main" val="525153920"/>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80671087-1249-49DD-957A-A2D169081609}" type="slidenum">
              <a:rPr lang="zh-CN" altLang="en-US" smtClean="0"/>
              <a:t>82</a:t>
            </a:fld>
            <a:endParaRPr lang="zh-CN" altLang="en-US"/>
          </a:p>
        </p:txBody>
      </p:sp>
    </p:spTree>
    <p:extLst>
      <p:ext uri="{BB962C8B-B14F-4D97-AF65-F5344CB8AC3E}">
        <p14:creationId xmlns:p14="http://schemas.microsoft.com/office/powerpoint/2010/main" val="753601770"/>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7ECFBDD9-6AAA-465D-8F51-7CDF1C045C91}" type="slidenum">
              <a:rPr lang="zh-CN" altLang="en-US" smtClean="0"/>
              <a:t>86</a:t>
            </a:fld>
            <a:endParaRPr lang="zh-CN" altLang="en-US"/>
          </a:p>
        </p:txBody>
      </p:sp>
    </p:spTree>
    <p:extLst>
      <p:ext uri="{BB962C8B-B14F-4D97-AF65-F5344CB8AC3E}">
        <p14:creationId xmlns:p14="http://schemas.microsoft.com/office/powerpoint/2010/main" val="1930625930"/>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7ECFBDD9-6AAA-465D-8F51-7CDF1C045C91}" type="slidenum">
              <a:rPr lang="zh-CN" altLang="en-US" smtClean="0"/>
              <a:t>88</a:t>
            </a:fld>
            <a:endParaRPr lang="zh-CN" altLang="en-US"/>
          </a:p>
        </p:txBody>
      </p:sp>
    </p:spTree>
    <p:extLst>
      <p:ext uri="{BB962C8B-B14F-4D97-AF65-F5344CB8AC3E}">
        <p14:creationId xmlns:p14="http://schemas.microsoft.com/office/powerpoint/2010/main" val="3548247284"/>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7ECFBDD9-6AAA-465D-8F51-7CDF1C045C91}" type="slidenum">
              <a:rPr lang="zh-CN" altLang="en-US" smtClean="0"/>
              <a:t>89</a:t>
            </a:fld>
            <a:endParaRPr lang="zh-CN" altLang="en-US"/>
          </a:p>
        </p:txBody>
      </p:sp>
    </p:spTree>
    <p:extLst>
      <p:ext uri="{BB962C8B-B14F-4D97-AF65-F5344CB8AC3E}">
        <p14:creationId xmlns:p14="http://schemas.microsoft.com/office/powerpoint/2010/main" val="4008019495"/>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381000" y="685800"/>
            <a:ext cx="6096000" cy="3429000"/>
          </a:xfrm>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0E21FD59-C920-460C-B1C9-0346C59420B0}" type="slidenum">
              <a:rPr lang="zh-CN" altLang="en-US" smtClean="0"/>
              <a:t>91</a:t>
            </a:fld>
            <a:endParaRPr lang="zh-CN" altLang="en-US"/>
          </a:p>
        </p:txBody>
      </p:sp>
    </p:spTree>
    <p:extLst>
      <p:ext uri="{BB962C8B-B14F-4D97-AF65-F5344CB8AC3E}">
        <p14:creationId xmlns:p14="http://schemas.microsoft.com/office/powerpoint/2010/main" val="3114575025"/>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381000" y="685800"/>
            <a:ext cx="6096000" cy="3429000"/>
          </a:xfrm>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0E21FD59-C920-460C-B1C9-0346C59420B0}" type="slidenum">
              <a:rPr lang="zh-CN" altLang="en-US" smtClean="0"/>
              <a:t>92</a:t>
            </a:fld>
            <a:endParaRPr lang="zh-CN" altLang="en-US"/>
          </a:p>
        </p:txBody>
      </p:sp>
    </p:spTree>
    <p:extLst>
      <p:ext uri="{BB962C8B-B14F-4D97-AF65-F5344CB8AC3E}">
        <p14:creationId xmlns:p14="http://schemas.microsoft.com/office/powerpoint/2010/main" val="3996785708"/>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381000" y="685800"/>
            <a:ext cx="6096000" cy="3429000"/>
          </a:xfrm>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0E21FD59-C920-460C-B1C9-0346C59420B0}" type="slidenum">
              <a:rPr lang="zh-CN" altLang="en-US" smtClean="0"/>
              <a:t>93</a:t>
            </a:fld>
            <a:endParaRPr lang="zh-CN" altLang="en-US"/>
          </a:p>
        </p:txBody>
      </p:sp>
    </p:spTree>
    <p:extLst>
      <p:ext uri="{BB962C8B-B14F-4D97-AF65-F5344CB8AC3E}">
        <p14:creationId xmlns:p14="http://schemas.microsoft.com/office/powerpoint/2010/main" val="1772355503"/>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381000" y="685800"/>
            <a:ext cx="6096000" cy="3429000"/>
          </a:xfrm>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0E21FD59-C920-460C-B1C9-0346C59420B0}" type="slidenum">
              <a:rPr lang="zh-CN" altLang="en-US" smtClean="0"/>
              <a:t>94</a:t>
            </a:fld>
            <a:endParaRPr lang="zh-CN" altLang="en-US"/>
          </a:p>
        </p:txBody>
      </p:sp>
    </p:spTree>
    <p:extLst>
      <p:ext uri="{BB962C8B-B14F-4D97-AF65-F5344CB8AC3E}">
        <p14:creationId xmlns:p14="http://schemas.microsoft.com/office/powerpoint/2010/main" val="1155761071"/>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381000" y="685800"/>
            <a:ext cx="6096000" cy="3429000"/>
          </a:xfrm>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0E21FD59-C920-460C-B1C9-0346C59420B0}" type="slidenum">
              <a:rPr lang="zh-CN" altLang="en-US" smtClean="0"/>
              <a:t>6</a:t>
            </a:fld>
            <a:endParaRPr lang="zh-CN" altLang="en-US"/>
          </a:p>
        </p:txBody>
      </p:sp>
    </p:spTree>
    <p:extLst>
      <p:ext uri="{BB962C8B-B14F-4D97-AF65-F5344CB8AC3E}">
        <p14:creationId xmlns:p14="http://schemas.microsoft.com/office/powerpoint/2010/main" val="331443697"/>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381000" y="685800"/>
            <a:ext cx="6096000" cy="3429000"/>
          </a:xfrm>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0E21FD59-C920-460C-B1C9-0346C59420B0}" type="slidenum">
              <a:rPr lang="zh-CN" altLang="en-US" smtClean="0"/>
              <a:t>7</a:t>
            </a:fld>
            <a:endParaRPr lang="zh-CN" altLang="en-US"/>
          </a:p>
        </p:txBody>
      </p:sp>
    </p:spTree>
    <p:extLst>
      <p:ext uri="{BB962C8B-B14F-4D97-AF65-F5344CB8AC3E}">
        <p14:creationId xmlns:p14="http://schemas.microsoft.com/office/powerpoint/2010/main" val="2795090946"/>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381000" y="685800"/>
            <a:ext cx="6096000" cy="3429000"/>
          </a:xfrm>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0E21FD59-C920-460C-B1C9-0346C59420B0}" type="slidenum">
              <a:rPr lang="zh-CN" altLang="en-US" smtClean="0"/>
              <a:t>8</a:t>
            </a:fld>
            <a:endParaRPr lang="zh-CN" altLang="en-US"/>
          </a:p>
        </p:txBody>
      </p:sp>
    </p:spTree>
    <p:extLst>
      <p:ext uri="{BB962C8B-B14F-4D97-AF65-F5344CB8AC3E}">
        <p14:creationId xmlns:p14="http://schemas.microsoft.com/office/powerpoint/2010/main" val="2453447528"/>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381000" y="685800"/>
            <a:ext cx="6096000" cy="3429000"/>
          </a:xfrm>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0E21FD59-C920-460C-B1C9-0346C59420B0}" type="slidenum">
              <a:rPr lang="zh-CN" altLang="en-US" smtClean="0"/>
              <a:t>9</a:t>
            </a:fld>
            <a:endParaRPr lang="zh-CN" altLang="en-US"/>
          </a:p>
        </p:txBody>
      </p:sp>
    </p:spTree>
    <p:extLst>
      <p:ext uri="{BB962C8B-B14F-4D97-AF65-F5344CB8AC3E}">
        <p14:creationId xmlns:p14="http://schemas.microsoft.com/office/powerpoint/2010/main" val="2030813695"/>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381000" y="685800"/>
            <a:ext cx="6096000" cy="3429000"/>
          </a:xfrm>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0E21FD59-C920-460C-B1C9-0346C59420B0}" type="slidenum">
              <a:rPr lang="zh-CN" altLang="en-US" smtClean="0"/>
              <a:t>10</a:t>
            </a:fld>
            <a:endParaRPr lang="zh-CN" altLang="en-US"/>
          </a:p>
        </p:txBody>
      </p:sp>
    </p:spTree>
    <p:extLst>
      <p:ext uri="{BB962C8B-B14F-4D97-AF65-F5344CB8AC3E}">
        <p14:creationId xmlns:p14="http://schemas.microsoft.com/office/powerpoint/2010/main" val="3981028254"/>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Title 1"/>
          <p:cNvSpPr>
            <a:spLocks noGrp="1"/>
          </p:cNvSpPr>
          <p:nvPr>
            <p:ph type="ctrTitle"/>
          </p:nvPr>
        </p:nvSpPr>
        <p:spPr>
          <a:xfrm>
            <a:off x="1143000" y="841772"/>
            <a:ext cx="6858000" cy="1790700"/>
          </a:xfrm>
        </p:spPr>
        <p:txBody>
          <a:bodyPr anchor="b"/>
          <a:lstStyle>
            <a:lvl1pPr algn="ctr">
              <a:defRPr sz="4500"/>
            </a:lvl1pPr>
          </a:lstStyle>
          <a:p>
            <a:r>
              <a:rPr lang="zh-CN" altLang="en-US"/>
              <a:t>单击此处编辑母版标题样式</a:t>
            </a:r>
            <a:endParaRPr lang="en-US" dirty="0"/>
          </a:p>
        </p:txBody>
      </p:sp>
      <p:sp>
        <p:nvSpPr>
          <p:cNvPr id="3" name="Subtitle 2"/>
          <p:cNvSpPr>
            <a:spLocks noGrp="1"/>
          </p:cNvSpPr>
          <p:nvPr>
            <p:ph type="subTitle" idx="1"/>
          </p:nvPr>
        </p:nvSpPr>
        <p:spPr>
          <a:xfrm>
            <a:off x="1143000" y="2701528"/>
            <a:ext cx="6858000" cy="1241822"/>
          </a:xfrm>
        </p:spPr>
        <p:txBody>
          <a:bodyPr/>
          <a:lstStyle>
            <a:lvl1pPr marL="0" indent="0" algn="ctr">
              <a:buNone/>
              <a:defRPr sz="1800"/>
            </a:lvl1pPr>
            <a:lvl2pPr marL="342900" indent="0" algn="ctr">
              <a:buNone/>
              <a:defRPr sz="1500"/>
            </a:lvl2pPr>
            <a:lvl3pPr marL="685800" indent="0" algn="ctr">
              <a:buNone/>
              <a:defRPr sz="1350"/>
            </a:lvl3pPr>
            <a:lvl4pPr marL="1028700" indent="0" algn="ctr">
              <a:buNone/>
              <a:defRPr sz="1200"/>
            </a:lvl4pPr>
            <a:lvl5pPr marL="1371600" indent="0" algn="ctr">
              <a:buNone/>
              <a:defRPr sz="1200"/>
            </a:lvl5pPr>
            <a:lvl6pPr marL="1714500" indent="0" algn="ctr">
              <a:buNone/>
              <a:defRPr sz="1200"/>
            </a:lvl6pPr>
            <a:lvl7pPr marL="2057400" indent="0" algn="ctr">
              <a:buNone/>
              <a:defRPr sz="1200"/>
            </a:lvl7pPr>
            <a:lvl8pPr marL="2400300" indent="0" algn="ctr">
              <a:buNone/>
              <a:defRPr sz="1200"/>
            </a:lvl8pPr>
            <a:lvl9pPr marL="2743200" indent="0" algn="ctr">
              <a:buNone/>
              <a:defRPr sz="1200"/>
            </a:lvl9pPr>
          </a:lstStyle>
          <a:p>
            <a:r>
              <a:rPr lang="zh-CN" altLang="en-US"/>
              <a:t>单击以编辑母版副标题样式</a:t>
            </a:r>
            <a:endParaRPr lang="en-US" dirty="0"/>
          </a:p>
        </p:txBody>
      </p:sp>
      <p:sp>
        <p:nvSpPr>
          <p:cNvPr id="4" name="Date Placeholder 3"/>
          <p:cNvSpPr>
            <a:spLocks noGrp="1"/>
          </p:cNvSpPr>
          <p:nvPr>
            <p:ph type="dt" sz="half" idx="10"/>
          </p:nvPr>
        </p:nvSpPr>
        <p:spPr/>
        <p:txBody>
          <a:bodyPr/>
          <a:lstStyle/>
          <a:p>
            <a:fld id="{79BC96B3-B523-40C5-87E0-9AF224BFDD9C}" type="datetimeFigureOut">
              <a:rPr lang="zh-CN" altLang="en-US" smtClean="0"/>
              <a:t>2021/3/1</a:t>
            </a:fld>
            <a:endParaRPr lang="zh-CN" altLang="en-US"/>
          </a:p>
        </p:txBody>
      </p:sp>
      <p:sp>
        <p:nvSpPr>
          <p:cNvPr id="5" name="Footer Placeholder 4"/>
          <p:cNvSpPr>
            <a:spLocks noGrp="1"/>
          </p:cNvSpPr>
          <p:nvPr>
            <p:ph type="ftr" sz="quarter" idx="11"/>
          </p:nvPr>
        </p:nvSpPr>
        <p:spPr/>
        <p:txBody>
          <a:bodyPr/>
          <a:lstStyle/>
          <a:p>
            <a:endParaRPr lang="zh-CN" altLang="en-US"/>
          </a:p>
        </p:txBody>
      </p:sp>
      <p:sp>
        <p:nvSpPr>
          <p:cNvPr id="6" name="Slide Number Placeholder 5"/>
          <p:cNvSpPr>
            <a:spLocks noGrp="1"/>
          </p:cNvSpPr>
          <p:nvPr>
            <p:ph type="sldNum" sz="quarter" idx="12"/>
          </p:nvPr>
        </p:nvSpPr>
        <p:spPr/>
        <p:txBody>
          <a:bodyPr/>
          <a:lstStyle/>
          <a:p>
            <a:fld id="{68E45692-942A-4F9D-AC81-7FCD0B7FBB5A}" type="slidenum">
              <a:rPr lang="zh-CN" altLang="en-US" smtClean="0"/>
              <a:t>‹Nº›</a:t>
            </a:fld>
            <a:endParaRPr lang="zh-CN" altLang="en-US"/>
          </a:p>
        </p:txBody>
      </p:sp>
      <p:sp>
        <p:nvSpPr>
          <p:cNvPr id="7" name="Forma libre: forma 6">
            <a:extLst>
              <a:ext uri="{FF2B5EF4-FFF2-40B4-BE49-F238E27FC236}">
                <a16:creationId xmlns:a16="http://schemas.microsoft.com/office/drawing/2014/main" id="{63E84A29-9E08-47D0-85D8-17DEF4695FF7}"/>
              </a:ext>
            </a:extLst>
          </p:cNvPr>
          <p:cNvSpPr/>
          <p:nvPr userDrawn="1"/>
        </p:nvSpPr>
        <p:spPr>
          <a:xfrm>
            <a:off x="845101" y="573991"/>
            <a:ext cx="7515558" cy="66804"/>
          </a:xfrm>
          <a:custGeom>
            <a:avLst/>
            <a:gdLst>
              <a:gd name="connsiteX0" fmla="*/ 0 w 7515558"/>
              <a:gd name="connsiteY0" fmla="*/ 0 h 66804"/>
              <a:gd name="connsiteX1" fmla="*/ 7515558 w 7515558"/>
              <a:gd name="connsiteY1" fmla="*/ 0 h 66804"/>
              <a:gd name="connsiteX2" fmla="*/ 7515558 w 7515558"/>
              <a:gd name="connsiteY2" fmla="*/ 66804 h 66804"/>
              <a:gd name="connsiteX3" fmla="*/ 0 w 7515558"/>
              <a:gd name="connsiteY3" fmla="*/ 66804 h 66804"/>
            </a:gdLst>
            <a:ahLst/>
            <a:cxnLst>
              <a:cxn ang="0">
                <a:pos x="connsiteX0" y="connsiteY0"/>
              </a:cxn>
              <a:cxn ang="0">
                <a:pos x="connsiteX1" y="connsiteY1"/>
              </a:cxn>
              <a:cxn ang="0">
                <a:pos x="connsiteX2" y="connsiteY2"/>
              </a:cxn>
              <a:cxn ang="0">
                <a:pos x="connsiteX3" y="connsiteY3"/>
              </a:cxn>
            </a:cxnLst>
            <a:rect l="l" t="t" r="r" b="b"/>
            <a:pathLst>
              <a:path w="7515558" h="66804">
                <a:moveTo>
                  <a:pt x="0" y="0"/>
                </a:moveTo>
                <a:lnTo>
                  <a:pt x="7515558" y="0"/>
                </a:lnTo>
                <a:lnTo>
                  <a:pt x="7515558" y="66804"/>
                </a:lnTo>
                <a:lnTo>
                  <a:pt x="0" y="66804"/>
                </a:lnTo>
                <a:close/>
              </a:path>
            </a:pathLst>
          </a:custGeom>
          <a:solidFill>
            <a:srgbClr val="356377"/>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lIns="91403" tIns="45701" rIns="91403" bIns="45701" anchor="ctr">
            <a:noAutofit/>
          </a:bodyPr>
          <a:lstStyle/>
          <a:p>
            <a:pPr algn="ctr" fontAlgn="auto">
              <a:spcBef>
                <a:spcPts val="0"/>
              </a:spcBef>
              <a:spcAft>
                <a:spcPts val="0"/>
              </a:spcAft>
              <a:defRPr/>
            </a:pPr>
            <a:endParaRPr lang="zh-CN" altLang="en-US" sz="1350"/>
          </a:p>
        </p:txBody>
      </p:sp>
      <p:sp>
        <p:nvSpPr>
          <p:cNvPr id="8" name="矩形 9">
            <a:extLst>
              <a:ext uri="{FF2B5EF4-FFF2-40B4-BE49-F238E27FC236}">
                <a16:creationId xmlns:a16="http://schemas.microsoft.com/office/drawing/2014/main" id="{9A0479EC-F172-4DE1-81E1-F10F786AFC4D}"/>
              </a:ext>
            </a:extLst>
          </p:cNvPr>
          <p:cNvSpPr/>
          <p:nvPr userDrawn="1"/>
        </p:nvSpPr>
        <p:spPr>
          <a:xfrm>
            <a:off x="0" y="573991"/>
            <a:ext cx="393455" cy="66804"/>
          </a:xfrm>
          <a:prstGeom prst="rect">
            <a:avLst/>
          </a:prstGeom>
          <a:solidFill>
            <a:srgbClr val="356377"/>
          </a:solidFill>
          <a:ln>
            <a:noFill/>
          </a:ln>
        </p:spPr>
        <p:style>
          <a:lnRef idx="2">
            <a:schemeClr val="accent1">
              <a:shade val="50000"/>
            </a:schemeClr>
          </a:lnRef>
          <a:fillRef idx="1">
            <a:schemeClr val="accent1"/>
          </a:fillRef>
          <a:effectRef idx="0">
            <a:schemeClr val="accent1"/>
          </a:effectRef>
          <a:fontRef idx="minor">
            <a:schemeClr val="lt1"/>
          </a:fontRef>
        </p:style>
        <p:txBody>
          <a:bodyPr lIns="91403" tIns="45701" rIns="91403" bIns="45701" anchor="ctr"/>
          <a:lstStyle/>
          <a:p>
            <a:pPr algn="ctr" fontAlgn="auto">
              <a:spcBef>
                <a:spcPts val="0"/>
              </a:spcBef>
              <a:spcAft>
                <a:spcPts val="0"/>
              </a:spcAft>
              <a:defRPr/>
            </a:pPr>
            <a:endParaRPr lang="zh-CN" altLang="en-US" sz="1350"/>
          </a:p>
        </p:txBody>
      </p:sp>
      <p:sp>
        <p:nvSpPr>
          <p:cNvPr id="9" name="矩形 9">
            <a:extLst>
              <a:ext uri="{FF2B5EF4-FFF2-40B4-BE49-F238E27FC236}">
                <a16:creationId xmlns:a16="http://schemas.microsoft.com/office/drawing/2014/main" id="{668B41B3-6794-4F3A-AD36-C933A50661C3}"/>
              </a:ext>
            </a:extLst>
          </p:cNvPr>
          <p:cNvSpPr/>
          <p:nvPr userDrawn="1"/>
        </p:nvSpPr>
        <p:spPr>
          <a:xfrm>
            <a:off x="8750545" y="573991"/>
            <a:ext cx="393455" cy="66804"/>
          </a:xfrm>
          <a:prstGeom prst="rect">
            <a:avLst/>
          </a:prstGeom>
          <a:solidFill>
            <a:srgbClr val="356377"/>
          </a:solidFill>
          <a:ln>
            <a:noFill/>
          </a:ln>
        </p:spPr>
        <p:style>
          <a:lnRef idx="2">
            <a:schemeClr val="accent1">
              <a:shade val="50000"/>
            </a:schemeClr>
          </a:lnRef>
          <a:fillRef idx="1">
            <a:schemeClr val="accent1"/>
          </a:fillRef>
          <a:effectRef idx="0">
            <a:schemeClr val="accent1"/>
          </a:effectRef>
          <a:fontRef idx="minor">
            <a:schemeClr val="lt1"/>
          </a:fontRef>
        </p:style>
        <p:txBody>
          <a:bodyPr lIns="91403" tIns="45701" rIns="91403" bIns="45701" anchor="ctr"/>
          <a:lstStyle/>
          <a:p>
            <a:pPr algn="ctr" fontAlgn="auto">
              <a:spcBef>
                <a:spcPts val="0"/>
              </a:spcBef>
              <a:spcAft>
                <a:spcPts val="0"/>
              </a:spcAft>
              <a:defRPr/>
            </a:pPr>
            <a:endParaRPr lang="zh-CN" altLang="en-US" sz="1350"/>
          </a:p>
        </p:txBody>
      </p:sp>
      <p:grpSp>
        <p:nvGrpSpPr>
          <p:cNvPr id="10" name="Grupo 9">
            <a:extLst>
              <a:ext uri="{FF2B5EF4-FFF2-40B4-BE49-F238E27FC236}">
                <a16:creationId xmlns:a16="http://schemas.microsoft.com/office/drawing/2014/main" id="{A9AB70FE-DDDB-43D2-A8BC-9B8D98AD31EF}"/>
              </a:ext>
            </a:extLst>
          </p:cNvPr>
          <p:cNvGrpSpPr/>
          <p:nvPr userDrawn="1"/>
        </p:nvGrpSpPr>
        <p:grpSpPr>
          <a:xfrm>
            <a:off x="316649" y="128902"/>
            <a:ext cx="593956" cy="516694"/>
            <a:chOff x="-66749" y="940109"/>
            <a:chExt cx="920411" cy="800683"/>
          </a:xfrm>
        </p:grpSpPr>
        <p:sp>
          <p:nvSpPr>
            <p:cNvPr id="11" name="Freeform 113">
              <a:extLst>
                <a:ext uri="{FF2B5EF4-FFF2-40B4-BE49-F238E27FC236}">
                  <a16:creationId xmlns:a16="http://schemas.microsoft.com/office/drawing/2014/main" id="{9C0A8CC1-B859-4927-AEBB-2AE7D7B0132C}"/>
                </a:ext>
              </a:extLst>
            </p:cNvPr>
            <p:cNvSpPr>
              <a:spLocks noEditPoints="1"/>
            </p:cNvSpPr>
            <p:nvPr/>
          </p:nvSpPr>
          <p:spPr bwMode="auto">
            <a:xfrm>
              <a:off x="-66749" y="940109"/>
              <a:ext cx="920411" cy="800683"/>
            </a:xfrm>
            <a:custGeom>
              <a:avLst/>
              <a:gdLst>
                <a:gd name="T0" fmla="*/ 255 w 507"/>
                <a:gd name="T1" fmla="*/ 0 h 442"/>
                <a:gd name="T2" fmla="*/ 375 w 507"/>
                <a:gd name="T3" fmla="*/ 0 h 442"/>
                <a:gd name="T4" fmla="*/ 386 w 507"/>
                <a:gd name="T5" fmla="*/ 6 h 442"/>
                <a:gd name="T6" fmla="*/ 467 w 507"/>
                <a:gd name="T7" fmla="*/ 147 h 442"/>
                <a:gd name="T8" fmla="*/ 506 w 507"/>
                <a:gd name="T9" fmla="*/ 215 h 442"/>
                <a:gd name="T10" fmla="*/ 505 w 507"/>
                <a:gd name="T11" fmla="*/ 226 h 442"/>
                <a:gd name="T12" fmla="*/ 441 w 507"/>
                <a:gd name="T13" fmla="*/ 338 h 442"/>
                <a:gd name="T14" fmla="*/ 386 w 507"/>
                <a:gd name="T15" fmla="*/ 435 h 442"/>
                <a:gd name="T16" fmla="*/ 374 w 507"/>
                <a:gd name="T17" fmla="*/ 442 h 442"/>
                <a:gd name="T18" fmla="*/ 134 w 507"/>
                <a:gd name="T19" fmla="*/ 441 h 442"/>
                <a:gd name="T20" fmla="*/ 123 w 507"/>
                <a:gd name="T21" fmla="*/ 435 h 442"/>
                <a:gd name="T22" fmla="*/ 3 w 507"/>
                <a:gd name="T23" fmla="*/ 227 h 442"/>
                <a:gd name="T24" fmla="*/ 3 w 507"/>
                <a:gd name="T25" fmla="*/ 214 h 442"/>
                <a:gd name="T26" fmla="*/ 121 w 507"/>
                <a:gd name="T27" fmla="*/ 9 h 442"/>
                <a:gd name="T28" fmla="*/ 137 w 507"/>
                <a:gd name="T29" fmla="*/ 0 h 442"/>
                <a:gd name="T30" fmla="*/ 255 w 507"/>
                <a:gd name="T31" fmla="*/ 0 h 442"/>
                <a:gd name="T32" fmla="*/ 298 w 507"/>
                <a:gd name="T33" fmla="*/ 396 h 442"/>
                <a:gd name="T34" fmla="*/ 343 w 507"/>
                <a:gd name="T35" fmla="*/ 396 h 442"/>
                <a:gd name="T36" fmla="*/ 362 w 507"/>
                <a:gd name="T37" fmla="*/ 384 h 442"/>
                <a:gd name="T38" fmla="*/ 444 w 507"/>
                <a:gd name="T39" fmla="*/ 243 h 442"/>
                <a:gd name="T40" fmla="*/ 445 w 507"/>
                <a:gd name="T41" fmla="*/ 198 h 442"/>
                <a:gd name="T42" fmla="*/ 359 w 507"/>
                <a:gd name="T43" fmla="*/ 52 h 442"/>
                <a:gd name="T44" fmla="*/ 348 w 507"/>
                <a:gd name="T45" fmla="*/ 45 h 442"/>
                <a:gd name="T46" fmla="*/ 160 w 507"/>
                <a:gd name="T47" fmla="*/ 45 h 442"/>
                <a:gd name="T48" fmla="*/ 150 w 507"/>
                <a:gd name="T49" fmla="*/ 51 h 442"/>
                <a:gd name="T50" fmla="*/ 56 w 507"/>
                <a:gd name="T51" fmla="*/ 215 h 442"/>
                <a:gd name="T52" fmla="*/ 56 w 507"/>
                <a:gd name="T53" fmla="*/ 226 h 442"/>
                <a:gd name="T54" fmla="*/ 150 w 507"/>
                <a:gd name="T55" fmla="*/ 390 h 442"/>
                <a:gd name="T56" fmla="*/ 156 w 507"/>
                <a:gd name="T57" fmla="*/ 395 h 442"/>
                <a:gd name="T58" fmla="*/ 211 w 507"/>
                <a:gd name="T59" fmla="*/ 396 h 442"/>
                <a:gd name="T60" fmla="*/ 211 w 507"/>
                <a:gd name="T61" fmla="*/ 326 h 442"/>
                <a:gd name="T62" fmla="*/ 205 w 507"/>
                <a:gd name="T63" fmla="*/ 314 h 442"/>
                <a:gd name="T64" fmla="*/ 156 w 507"/>
                <a:gd name="T65" fmla="*/ 268 h 442"/>
                <a:gd name="T66" fmla="*/ 150 w 507"/>
                <a:gd name="T67" fmla="*/ 257 h 442"/>
                <a:gd name="T68" fmla="*/ 150 w 507"/>
                <a:gd name="T69" fmla="*/ 206 h 442"/>
                <a:gd name="T70" fmla="*/ 177 w 507"/>
                <a:gd name="T71" fmla="*/ 141 h 442"/>
                <a:gd name="T72" fmla="*/ 207 w 507"/>
                <a:gd name="T73" fmla="*/ 112 h 442"/>
                <a:gd name="T74" fmla="*/ 207 w 507"/>
                <a:gd name="T75" fmla="*/ 226 h 442"/>
                <a:gd name="T76" fmla="*/ 302 w 507"/>
                <a:gd name="T77" fmla="*/ 226 h 442"/>
                <a:gd name="T78" fmla="*/ 302 w 507"/>
                <a:gd name="T79" fmla="*/ 117 h 442"/>
                <a:gd name="T80" fmla="*/ 353 w 507"/>
                <a:gd name="T81" fmla="*/ 163 h 442"/>
                <a:gd name="T82" fmla="*/ 358 w 507"/>
                <a:gd name="T83" fmla="*/ 178 h 442"/>
                <a:gd name="T84" fmla="*/ 358 w 507"/>
                <a:gd name="T85" fmla="*/ 255 h 442"/>
                <a:gd name="T86" fmla="*/ 352 w 507"/>
                <a:gd name="T87" fmla="*/ 269 h 442"/>
                <a:gd name="T88" fmla="*/ 307 w 507"/>
                <a:gd name="T89" fmla="*/ 310 h 442"/>
                <a:gd name="T90" fmla="*/ 298 w 507"/>
                <a:gd name="T91" fmla="*/ 323 h 442"/>
                <a:gd name="T92" fmla="*/ 298 w 507"/>
                <a:gd name="T93" fmla="*/ 396 h 4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07" h="442">
                  <a:moveTo>
                    <a:pt x="255" y="0"/>
                  </a:moveTo>
                  <a:cubicBezTo>
                    <a:pt x="295" y="0"/>
                    <a:pt x="335" y="0"/>
                    <a:pt x="375" y="0"/>
                  </a:cubicBezTo>
                  <a:cubicBezTo>
                    <a:pt x="380" y="0"/>
                    <a:pt x="383" y="1"/>
                    <a:pt x="386" y="6"/>
                  </a:cubicBezTo>
                  <a:cubicBezTo>
                    <a:pt x="413" y="53"/>
                    <a:pt x="440" y="100"/>
                    <a:pt x="467" y="147"/>
                  </a:cubicBezTo>
                  <a:cubicBezTo>
                    <a:pt x="480" y="169"/>
                    <a:pt x="493" y="192"/>
                    <a:pt x="506" y="215"/>
                  </a:cubicBezTo>
                  <a:cubicBezTo>
                    <a:pt x="507" y="218"/>
                    <a:pt x="507" y="223"/>
                    <a:pt x="505" y="226"/>
                  </a:cubicBezTo>
                  <a:cubicBezTo>
                    <a:pt x="484" y="264"/>
                    <a:pt x="463" y="301"/>
                    <a:pt x="441" y="338"/>
                  </a:cubicBezTo>
                  <a:cubicBezTo>
                    <a:pt x="423" y="370"/>
                    <a:pt x="404" y="403"/>
                    <a:pt x="386" y="435"/>
                  </a:cubicBezTo>
                  <a:cubicBezTo>
                    <a:pt x="383" y="440"/>
                    <a:pt x="380" y="442"/>
                    <a:pt x="374" y="442"/>
                  </a:cubicBezTo>
                  <a:cubicBezTo>
                    <a:pt x="294" y="441"/>
                    <a:pt x="214" y="442"/>
                    <a:pt x="134" y="441"/>
                  </a:cubicBezTo>
                  <a:cubicBezTo>
                    <a:pt x="130" y="441"/>
                    <a:pt x="125" y="438"/>
                    <a:pt x="123" y="435"/>
                  </a:cubicBezTo>
                  <a:cubicBezTo>
                    <a:pt x="83" y="366"/>
                    <a:pt x="43" y="296"/>
                    <a:pt x="3" y="227"/>
                  </a:cubicBezTo>
                  <a:cubicBezTo>
                    <a:pt x="0" y="222"/>
                    <a:pt x="0" y="219"/>
                    <a:pt x="3" y="214"/>
                  </a:cubicBezTo>
                  <a:cubicBezTo>
                    <a:pt x="43" y="146"/>
                    <a:pt x="82" y="77"/>
                    <a:pt x="121" y="9"/>
                  </a:cubicBezTo>
                  <a:cubicBezTo>
                    <a:pt x="125" y="2"/>
                    <a:pt x="130" y="0"/>
                    <a:pt x="137" y="0"/>
                  </a:cubicBezTo>
                  <a:cubicBezTo>
                    <a:pt x="176" y="0"/>
                    <a:pt x="216" y="0"/>
                    <a:pt x="255" y="0"/>
                  </a:cubicBezTo>
                  <a:close/>
                  <a:moveTo>
                    <a:pt x="298" y="396"/>
                  </a:moveTo>
                  <a:cubicBezTo>
                    <a:pt x="315" y="396"/>
                    <a:pt x="329" y="395"/>
                    <a:pt x="343" y="396"/>
                  </a:cubicBezTo>
                  <a:cubicBezTo>
                    <a:pt x="353" y="397"/>
                    <a:pt x="358" y="392"/>
                    <a:pt x="362" y="384"/>
                  </a:cubicBezTo>
                  <a:cubicBezTo>
                    <a:pt x="389" y="337"/>
                    <a:pt x="416" y="290"/>
                    <a:pt x="444" y="243"/>
                  </a:cubicBezTo>
                  <a:cubicBezTo>
                    <a:pt x="454" y="227"/>
                    <a:pt x="455" y="215"/>
                    <a:pt x="445" y="198"/>
                  </a:cubicBezTo>
                  <a:cubicBezTo>
                    <a:pt x="415" y="150"/>
                    <a:pt x="387" y="101"/>
                    <a:pt x="359" y="52"/>
                  </a:cubicBezTo>
                  <a:cubicBezTo>
                    <a:pt x="356" y="47"/>
                    <a:pt x="353" y="45"/>
                    <a:pt x="348" y="45"/>
                  </a:cubicBezTo>
                  <a:cubicBezTo>
                    <a:pt x="285" y="45"/>
                    <a:pt x="223" y="45"/>
                    <a:pt x="160" y="45"/>
                  </a:cubicBezTo>
                  <a:cubicBezTo>
                    <a:pt x="157" y="45"/>
                    <a:pt x="152" y="48"/>
                    <a:pt x="150" y="51"/>
                  </a:cubicBezTo>
                  <a:cubicBezTo>
                    <a:pt x="118" y="105"/>
                    <a:pt x="87" y="160"/>
                    <a:pt x="56" y="215"/>
                  </a:cubicBezTo>
                  <a:cubicBezTo>
                    <a:pt x="54" y="218"/>
                    <a:pt x="54" y="223"/>
                    <a:pt x="56" y="226"/>
                  </a:cubicBezTo>
                  <a:cubicBezTo>
                    <a:pt x="87" y="281"/>
                    <a:pt x="118" y="335"/>
                    <a:pt x="150" y="390"/>
                  </a:cubicBezTo>
                  <a:cubicBezTo>
                    <a:pt x="151" y="392"/>
                    <a:pt x="154" y="395"/>
                    <a:pt x="156" y="395"/>
                  </a:cubicBezTo>
                  <a:cubicBezTo>
                    <a:pt x="174" y="396"/>
                    <a:pt x="191" y="396"/>
                    <a:pt x="211" y="396"/>
                  </a:cubicBezTo>
                  <a:cubicBezTo>
                    <a:pt x="211" y="372"/>
                    <a:pt x="211" y="349"/>
                    <a:pt x="211" y="326"/>
                  </a:cubicBezTo>
                  <a:cubicBezTo>
                    <a:pt x="211" y="322"/>
                    <a:pt x="208" y="317"/>
                    <a:pt x="205" y="314"/>
                  </a:cubicBezTo>
                  <a:cubicBezTo>
                    <a:pt x="189" y="298"/>
                    <a:pt x="172" y="284"/>
                    <a:pt x="156" y="268"/>
                  </a:cubicBezTo>
                  <a:cubicBezTo>
                    <a:pt x="153" y="266"/>
                    <a:pt x="151" y="261"/>
                    <a:pt x="150" y="257"/>
                  </a:cubicBezTo>
                  <a:cubicBezTo>
                    <a:pt x="150" y="240"/>
                    <a:pt x="152" y="223"/>
                    <a:pt x="150" y="206"/>
                  </a:cubicBezTo>
                  <a:cubicBezTo>
                    <a:pt x="146" y="178"/>
                    <a:pt x="155" y="158"/>
                    <a:pt x="177" y="141"/>
                  </a:cubicBezTo>
                  <a:cubicBezTo>
                    <a:pt x="187" y="133"/>
                    <a:pt x="196" y="122"/>
                    <a:pt x="207" y="112"/>
                  </a:cubicBezTo>
                  <a:cubicBezTo>
                    <a:pt x="207" y="151"/>
                    <a:pt x="207" y="188"/>
                    <a:pt x="207" y="226"/>
                  </a:cubicBezTo>
                  <a:cubicBezTo>
                    <a:pt x="239" y="226"/>
                    <a:pt x="270" y="226"/>
                    <a:pt x="302" y="226"/>
                  </a:cubicBezTo>
                  <a:cubicBezTo>
                    <a:pt x="302" y="188"/>
                    <a:pt x="302" y="150"/>
                    <a:pt x="302" y="117"/>
                  </a:cubicBezTo>
                  <a:cubicBezTo>
                    <a:pt x="318" y="131"/>
                    <a:pt x="336" y="147"/>
                    <a:pt x="353" y="163"/>
                  </a:cubicBezTo>
                  <a:cubicBezTo>
                    <a:pt x="356" y="167"/>
                    <a:pt x="358" y="173"/>
                    <a:pt x="358" y="178"/>
                  </a:cubicBezTo>
                  <a:cubicBezTo>
                    <a:pt x="359" y="204"/>
                    <a:pt x="359" y="230"/>
                    <a:pt x="358" y="255"/>
                  </a:cubicBezTo>
                  <a:cubicBezTo>
                    <a:pt x="358" y="260"/>
                    <a:pt x="355" y="266"/>
                    <a:pt x="352" y="269"/>
                  </a:cubicBezTo>
                  <a:cubicBezTo>
                    <a:pt x="337" y="283"/>
                    <a:pt x="321" y="297"/>
                    <a:pt x="307" y="310"/>
                  </a:cubicBezTo>
                  <a:cubicBezTo>
                    <a:pt x="303" y="314"/>
                    <a:pt x="298" y="318"/>
                    <a:pt x="298" y="323"/>
                  </a:cubicBezTo>
                  <a:cubicBezTo>
                    <a:pt x="297" y="346"/>
                    <a:pt x="298" y="370"/>
                    <a:pt x="298" y="396"/>
                  </a:cubicBezTo>
                  <a:close/>
                </a:path>
              </a:pathLst>
            </a:custGeom>
            <a:solidFill>
              <a:srgbClr val="356377"/>
            </a:solidFill>
            <a:ln>
              <a:noFill/>
            </a:ln>
          </p:spPr>
          <p:txBody>
            <a:bodyPr vert="horz" wrap="square" lIns="91440" tIns="45720" rIns="91440" bIns="45720" numCol="1" anchor="t" anchorCtr="0" compatLnSpc="1">
              <a:prstTxWarp prst="textNoShape">
                <a:avLst/>
              </a:prstTxWarp>
            </a:bodyPr>
            <a:lstStyle/>
            <a:p>
              <a:endParaRPr lang="es-PE"/>
            </a:p>
          </p:txBody>
        </p:sp>
        <p:sp>
          <p:nvSpPr>
            <p:cNvPr id="12" name="Freeform 132">
              <a:extLst>
                <a:ext uri="{FF2B5EF4-FFF2-40B4-BE49-F238E27FC236}">
                  <a16:creationId xmlns:a16="http://schemas.microsoft.com/office/drawing/2014/main" id="{D537865A-9C4D-4726-8DB0-08229BBE958D}"/>
                </a:ext>
              </a:extLst>
            </p:cNvPr>
            <p:cNvSpPr>
              <a:spLocks/>
            </p:cNvSpPr>
            <p:nvPr/>
          </p:nvSpPr>
          <p:spPr bwMode="auto">
            <a:xfrm>
              <a:off x="30528" y="1022424"/>
              <a:ext cx="725853" cy="636057"/>
            </a:xfrm>
            <a:custGeom>
              <a:avLst/>
              <a:gdLst>
                <a:gd name="T0" fmla="*/ 244 w 401"/>
                <a:gd name="T1" fmla="*/ 351 h 352"/>
                <a:gd name="T2" fmla="*/ 244 w 401"/>
                <a:gd name="T3" fmla="*/ 278 h 352"/>
                <a:gd name="T4" fmla="*/ 253 w 401"/>
                <a:gd name="T5" fmla="*/ 265 h 352"/>
                <a:gd name="T6" fmla="*/ 298 w 401"/>
                <a:gd name="T7" fmla="*/ 224 h 352"/>
                <a:gd name="T8" fmla="*/ 304 w 401"/>
                <a:gd name="T9" fmla="*/ 210 h 352"/>
                <a:gd name="T10" fmla="*/ 304 w 401"/>
                <a:gd name="T11" fmla="*/ 133 h 352"/>
                <a:gd name="T12" fmla="*/ 299 w 401"/>
                <a:gd name="T13" fmla="*/ 118 h 352"/>
                <a:gd name="T14" fmla="*/ 248 w 401"/>
                <a:gd name="T15" fmla="*/ 72 h 352"/>
                <a:gd name="T16" fmla="*/ 248 w 401"/>
                <a:gd name="T17" fmla="*/ 181 h 352"/>
                <a:gd name="T18" fmla="*/ 153 w 401"/>
                <a:gd name="T19" fmla="*/ 181 h 352"/>
                <a:gd name="T20" fmla="*/ 153 w 401"/>
                <a:gd name="T21" fmla="*/ 67 h 352"/>
                <a:gd name="T22" fmla="*/ 123 w 401"/>
                <a:gd name="T23" fmla="*/ 96 h 352"/>
                <a:gd name="T24" fmla="*/ 96 w 401"/>
                <a:gd name="T25" fmla="*/ 161 h 352"/>
                <a:gd name="T26" fmla="*/ 96 w 401"/>
                <a:gd name="T27" fmla="*/ 212 h 352"/>
                <a:gd name="T28" fmla="*/ 102 w 401"/>
                <a:gd name="T29" fmla="*/ 223 h 352"/>
                <a:gd name="T30" fmla="*/ 151 w 401"/>
                <a:gd name="T31" fmla="*/ 269 h 352"/>
                <a:gd name="T32" fmla="*/ 157 w 401"/>
                <a:gd name="T33" fmla="*/ 281 h 352"/>
                <a:gd name="T34" fmla="*/ 157 w 401"/>
                <a:gd name="T35" fmla="*/ 351 h 352"/>
                <a:gd name="T36" fmla="*/ 102 w 401"/>
                <a:gd name="T37" fmla="*/ 350 h 352"/>
                <a:gd name="T38" fmla="*/ 96 w 401"/>
                <a:gd name="T39" fmla="*/ 345 h 352"/>
                <a:gd name="T40" fmla="*/ 2 w 401"/>
                <a:gd name="T41" fmla="*/ 181 h 352"/>
                <a:gd name="T42" fmla="*/ 2 w 401"/>
                <a:gd name="T43" fmla="*/ 170 h 352"/>
                <a:gd name="T44" fmla="*/ 96 w 401"/>
                <a:gd name="T45" fmla="*/ 6 h 352"/>
                <a:gd name="T46" fmla="*/ 106 w 401"/>
                <a:gd name="T47" fmla="*/ 0 h 352"/>
                <a:gd name="T48" fmla="*/ 294 w 401"/>
                <a:gd name="T49" fmla="*/ 0 h 352"/>
                <a:gd name="T50" fmla="*/ 305 w 401"/>
                <a:gd name="T51" fmla="*/ 7 h 352"/>
                <a:gd name="T52" fmla="*/ 391 w 401"/>
                <a:gd name="T53" fmla="*/ 153 h 352"/>
                <a:gd name="T54" fmla="*/ 390 w 401"/>
                <a:gd name="T55" fmla="*/ 198 h 352"/>
                <a:gd name="T56" fmla="*/ 308 w 401"/>
                <a:gd name="T57" fmla="*/ 339 h 352"/>
                <a:gd name="T58" fmla="*/ 289 w 401"/>
                <a:gd name="T59" fmla="*/ 351 h 352"/>
                <a:gd name="T60" fmla="*/ 244 w 401"/>
                <a:gd name="T61" fmla="*/ 351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01" h="352">
                  <a:moveTo>
                    <a:pt x="244" y="351"/>
                  </a:moveTo>
                  <a:cubicBezTo>
                    <a:pt x="244" y="325"/>
                    <a:pt x="243" y="301"/>
                    <a:pt x="244" y="278"/>
                  </a:cubicBezTo>
                  <a:cubicBezTo>
                    <a:pt x="244" y="273"/>
                    <a:pt x="249" y="269"/>
                    <a:pt x="253" y="265"/>
                  </a:cubicBezTo>
                  <a:cubicBezTo>
                    <a:pt x="267" y="252"/>
                    <a:pt x="283" y="238"/>
                    <a:pt x="298" y="224"/>
                  </a:cubicBezTo>
                  <a:cubicBezTo>
                    <a:pt x="301" y="221"/>
                    <a:pt x="304" y="215"/>
                    <a:pt x="304" y="210"/>
                  </a:cubicBezTo>
                  <a:cubicBezTo>
                    <a:pt x="305" y="185"/>
                    <a:pt x="305" y="159"/>
                    <a:pt x="304" y="133"/>
                  </a:cubicBezTo>
                  <a:cubicBezTo>
                    <a:pt x="304" y="128"/>
                    <a:pt x="302" y="122"/>
                    <a:pt x="299" y="118"/>
                  </a:cubicBezTo>
                  <a:cubicBezTo>
                    <a:pt x="282" y="102"/>
                    <a:pt x="264" y="86"/>
                    <a:pt x="248" y="72"/>
                  </a:cubicBezTo>
                  <a:cubicBezTo>
                    <a:pt x="248" y="105"/>
                    <a:pt x="248" y="143"/>
                    <a:pt x="248" y="181"/>
                  </a:cubicBezTo>
                  <a:cubicBezTo>
                    <a:pt x="216" y="181"/>
                    <a:pt x="185" y="181"/>
                    <a:pt x="153" y="181"/>
                  </a:cubicBezTo>
                  <a:cubicBezTo>
                    <a:pt x="153" y="143"/>
                    <a:pt x="153" y="106"/>
                    <a:pt x="153" y="67"/>
                  </a:cubicBezTo>
                  <a:cubicBezTo>
                    <a:pt x="142" y="77"/>
                    <a:pt x="133" y="88"/>
                    <a:pt x="123" y="96"/>
                  </a:cubicBezTo>
                  <a:cubicBezTo>
                    <a:pt x="101" y="113"/>
                    <a:pt x="92" y="133"/>
                    <a:pt x="96" y="161"/>
                  </a:cubicBezTo>
                  <a:cubicBezTo>
                    <a:pt x="98" y="178"/>
                    <a:pt x="96" y="195"/>
                    <a:pt x="96" y="212"/>
                  </a:cubicBezTo>
                  <a:cubicBezTo>
                    <a:pt x="97" y="216"/>
                    <a:pt x="99" y="221"/>
                    <a:pt x="102" y="223"/>
                  </a:cubicBezTo>
                  <a:cubicBezTo>
                    <a:pt x="118" y="239"/>
                    <a:pt x="135" y="253"/>
                    <a:pt x="151" y="269"/>
                  </a:cubicBezTo>
                  <a:cubicBezTo>
                    <a:pt x="154" y="272"/>
                    <a:pt x="157" y="277"/>
                    <a:pt x="157" y="281"/>
                  </a:cubicBezTo>
                  <a:cubicBezTo>
                    <a:pt x="157" y="304"/>
                    <a:pt x="157" y="327"/>
                    <a:pt x="157" y="351"/>
                  </a:cubicBezTo>
                  <a:cubicBezTo>
                    <a:pt x="137" y="351"/>
                    <a:pt x="120" y="351"/>
                    <a:pt x="102" y="350"/>
                  </a:cubicBezTo>
                  <a:cubicBezTo>
                    <a:pt x="100" y="350"/>
                    <a:pt x="97" y="347"/>
                    <a:pt x="96" y="345"/>
                  </a:cubicBezTo>
                  <a:cubicBezTo>
                    <a:pt x="64" y="290"/>
                    <a:pt x="33" y="236"/>
                    <a:pt x="2" y="181"/>
                  </a:cubicBezTo>
                  <a:cubicBezTo>
                    <a:pt x="0" y="178"/>
                    <a:pt x="0" y="173"/>
                    <a:pt x="2" y="170"/>
                  </a:cubicBezTo>
                  <a:cubicBezTo>
                    <a:pt x="33" y="115"/>
                    <a:pt x="64" y="60"/>
                    <a:pt x="96" y="6"/>
                  </a:cubicBezTo>
                  <a:cubicBezTo>
                    <a:pt x="98" y="3"/>
                    <a:pt x="103" y="0"/>
                    <a:pt x="106" y="0"/>
                  </a:cubicBezTo>
                  <a:cubicBezTo>
                    <a:pt x="169" y="0"/>
                    <a:pt x="231" y="0"/>
                    <a:pt x="294" y="0"/>
                  </a:cubicBezTo>
                  <a:cubicBezTo>
                    <a:pt x="299" y="0"/>
                    <a:pt x="302" y="2"/>
                    <a:pt x="305" y="7"/>
                  </a:cubicBezTo>
                  <a:cubicBezTo>
                    <a:pt x="333" y="56"/>
                    <a:pt x="361" y="105"/>
                    <a:pt x="391" y="153"/>
                  </a:cubicBezTo>
                  <a:cubicBezTo>
                    <a:pt x="401" y="170"/>
                    <a:pt x="400" y="182"/>
                    <a:pt x="390" y="198"/>
                  </a:cubicBezTo>
                  <a:cubicBezTo>
                    <a:pt x="362" y="245"/>
                    <a:pt x="335" y="292"/>
                    <a:pt x="308" y="339"/>
                  </a:cubicBezTo>
                  <a:cubicBezTo>
                    <a:pt x="304" y="347"/>
                    <a:pt x="299" y="352"/>
                    <a:pt x="289" y="351"/>
                  </a:cubicBezTo>
                  <a:cubicBezTo>
                    <a:pt x="275" y="350"/>
                    <a:pt x="261" y="351"/>
                    <a:pt x="244" y="35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grpSp>
      <p:grpSp>
        <p:nvGrpSpPr>
          <p:cNvPr id="13" name="Grupo 12">
            <a:extLst>
              <a:ext uri="{FF2B5EF4-FFF2-40B4-BE49-F238E27FC236}">
                <a16:creationId xmlns:a16="http://schemas.microsoft.com/office/drawing/2014/main" id="{F9A36A5B-401D-4BBB-896D-24B6EF22CECB}"/>
              </a:ext>
            </a:extLst>
          </p:cNvPr>
          <p:cNvGrpSpPr/>
          <p:nvPr userDrawn="1"/>
        </p:nvGrpSpPr>
        <p:grpSpPr>
          <a:xfrm>
            <a:off x="8258624" y="114265"/>
            <a:ext cx="593956" cy="516694"/>
            <a:chOff x="-66749" y="940109"/>
            <a:chExt cx="920411" cy="800683"/>
          </a:xfrm>
        </p:grpSpPr>
        <p:sp>
          <p:nvSpPr>
            <p:cNvPr id="14" name="Freeform 113">
              <a:extLst>
                <a:ext uri="{FF2B5EF4-FFF2-40B4-BE49-F238E27FC236}">
                  <a16:creationId xmlns:a16="http://schemas.microsoft.com/office/drawing/2014/main" id="{5B2BC50B-2A7F-43B9-BD24-4A47A4402AAE}"/>
                </a:ext>
              </a:extLst>
            </p:cNvPr>
            <p:cNvSpPr>
              <a:spLocks noEditPoints="1"/>
            </p:cNvSpPr>
            <p:nvPr/>
          </p:nvSpPr>
          <p:spPr bwMode="auto">
            <a:xfrm>
              <a:off x="-66749" y="940109"/>
              <a:ext cx="920411" cy="800683"/>
            </a:xfrm>
            <a:custGeom>
              <a:avLst/>
              <a:gdLst>
                <a:gd name="T0" fmla="*/ 255 w 507"/>
                <a:gd name="T1" fmla="*/ 0 h 442"/>
                <a:gd name="T2" fmla="*/ 375 w 507"/>
                <a:gd name="T3" fmla="*/ 0 h 442"/>
                <a:gd name="T4" fmla="*/ 386 w 507"/>
                <a:gd name="T5" fmla="*/ 6 h 442"/>
                <a:gd name="T6" fmla="*/ 467 w 507"/>
                <a:gd name="T7" fmla="*/ 147 h 442"/>
                <a:gd name="T8" fmla="*/ 506 w 507"/>
                <a:gd name="T9" fmla="*/ 215 h 442"/>
                <a:gd name="T10" fmla="*/ 505 w 507"/>
                <a:gd name="T11" fmla="*/ 226 h 442"/>
                <a:gd name="T12" fmla="*/ 441 w 507"/>
                <a:gd name="T13" fmla="*/ 338 h 442"/>
                <a:gd name="T14" fmla="*/ 386 w 507"/>
                <a:gd name="T15" fmla="*/ 435 h 442"/>
                <a:gd name="T16" fmla="*/ 374 w 507"/>
                <a:gd name="T17" fmla="*/ 442 h 442"/>
                <a:gd name="T18" fmla="*/ 134 w 507"/>
                <a:gd name="T19" fmla="*/ 441 h 442"/>
                <a:gd name="T20" fmla="*/ 123 w 507"/>
                <a:gd name="T21" fmla="*/ 435 h 442"/>
                <a:gd name="T22" fmla="*/ 3 w 507"/>
                <a:gd name="T23" fmla="*/ 227 h 442"/>
                <a:gd name="T24" fmla="*/ 3 w 507"/>
                <a:gd name="T25" fmla="*/ 214 h 442"/>
                <a:gd name="T26" fmla="*/ 121 w 507"/>
                <a:gd name="T27" fmla="*/ 9 h 442"/>
                <a:gd name="T28" fmla="*/ 137 w 507"/>
                <a:gd name="T29" fmla="*/ 0 h 442"/>
                <a:gd name="T30" fmla="*/ 255 w 507"/>
                <a:gd name="T31" fmla="*/ 0 h 442"/>
                <a:gd name="T32" fmla="*/ 298 w 507"/>
                <a:gd name="T33" fmla="*/ 396 h 442"/>
                <a:gd name="T34" fmla="*/ 343 w 507"/>
                <a:gd name="T35" fmla="*/ 396 h 442"/>
                <a:gd name="T36" fmla="*/ 362 w 507"/>
                <a:gd name="T37" fmla="*/ 384 h 442"/>
                <a:gd name="T38" fmla="*/ 444 w 507"/>
                <a:gd name="T39" fmla="*/ 243 h 442"/>
                <a:gd name="T40" fmla="*/ 445 w 507"/>
                <a:gd name="T41" fmla="*/ 198 h 442"/>
                <a:gd name="T42" fmla="*/ 359 w 507"/>
                <a:gd name="T43" fmla="*/ 52 h 442"/>
                <a:gd name="T44" fmla="*/ 348 w 507"/>
                <a:gd name="T45" fmla="*/ 45 h 442"/>
                <a:gd name="T46" fmla="*/ 160 w 507"/>
                <a:gd name="T47" fmla="*/ 45 h 442"/>
                <a:gd name="T48" fmla="*/ 150 w 507"/>
                <a:gd name="T49" fmla="*/ 51 h 442"/>
                <a:gd name="T50" fmla="*/ 56 w 507"/>
                <a:gd name="T51" fmla="*/ 215 h 442"/>
                <a:gd name="T52" fmla="*/ 56 w 507"/>
                <a:gd name="T53" fmla="*/ 226 h 442"/>
                <a:gd name="T54" fmla="*/ 150 w 507"/>
                <a:gd name="T55" fmla="*/ 390 h 442"/>
                <a:gd name="T56" fmla="*/ 156 w 507"/>
                <a:gd name="T57" fmla="*/ 395 h 442"/>
                <a:gd name="T58" fmla="*/ 211 w 507"/>
                <a:gd name="T59" fmla="*/ 396 h 442"/>
                <a:gd name="T60" fmla="*/ 211 w 507"/>
                <a:gd name="T61" fmla="*/ 326 h 442"/>
                <a:gd name="T62" fmla="*/ 205 w 507"/>
                <a:gd name="T63" fmla="*/ 314 h 442"/>
                <a:gd name="T64" fmla="*/ 156 w 507"/>
                <a:gd name="T65" fmla="*/ 268 h 442"/>
                <a:gd name="T66" fmla="*/ 150 w 507"/>
                <a:gd name="T67" fmla="*/ 257 h 442"/>
                <a:gd name="T68" fmla="*/ 150 w 507"/>
                <a:gd name="T69" fmla="*/ 206 h 442"/>
                <a:gd name="T70" fmla="*/ 177 w 507"/>
                <a:gd name="T71" fmla="*/ 141 h 442"/>
                <a:gd name="T72" fmla="*/ 207 w 507"/>
                <a:gd name="T73" fmla="*/ 112 h 442"/>
                <a:gd name="T74" fmla="*/ 207 w 507"/>
                <a:gd name="T75" fmla="*/ 226 h 442"/>
                <a:gd name="T76" fmla="*/ 302 w 507"/>
                <a:gd name="T77" fmla="*/ 226 h 442"/>
                <a:gd name="T78" fmla="*/ 302 w 507"/>
                <a:gd name="T79" fmla="*/ 117 h 442"/>
                <a:gd name="T80" fmla="*/ 353 w 507"/>
                <a:gd name="T81" fmla="*/ 163 h 442"/>
                <a:gd name="T82" fmla="*/ 358 w 507"/>
                <a:gd name="T83" fmla="*/ 178 h 442"/>
                <a:gd name="T84" fmla="*/ 358 w 507"/>
                <a:gd name="T85" fmla="*/ 255 h 442"/>
                <a:gd name="T86" fmla="*/ 352 w 507"/>
                <a:gd name="T87" fmla="*/ 269 h 442"/>
                <a:gd name="T88" fmla="*/ 307 w 507"/>
                <a:gd name="T89" fmla="*/ 310 h 442"/>
                <a:gd name="T90" fmla="*/ 298 w 507"/>
                <a:gd name="T91" fmla="*/ 323 h 442"/>
                <a:gd name="T92" fmla="*/ 298 w 507"/>
                <a:gd name="T93" fmla="*/ 396 h 4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07" h="442">
                  <a:moveTo>
                    <a:pt x="255" y="0"/>
                  </a:moveTo>
                  <a:cubicBezTo>
                    <a:pt x="295" y="0"/>
                    <a:pt x="335" y="0"/>
                    <a:pt x="375" y="0"/>
                  </a:cubicBezTo>
                  <a:cubicBezTo>
                    <a:pt x="380" y="0"/>
                    <a:pt x="383" y="1"/>
                    <a:pt x="386" y="6"/>
                  </a:cubicBezTo>
                  <a:cubicBezTo>
                    <a:pt x="413" y="53"/>
                    <a:pt x="440" y="100"/>
                    <a:pt x="467" y="147"/>
                  </a:cubicBezTo>
                  <a:cubicBezTo>
                    <a:pt x="480" y="169"/>
                    <a:pt x="493" y="192"/>
                    <a:pt x="506" y="215"/>
                  </a:cubicBezTo>
                  <a:cubicBezTo>
                    <a:pt x="507" y="218"/>
                    <a:pt x="507" y="223"/>
                    <a:pt x="505" y="226"/>
                  </a:cubicBezTo>
                  <a:cubicBezTo>
                    <a:pt x="484" y="264"/>
                    <a:pt x="463" y="301"/>
                    <a:pt x="441" y="338"/>
                  </a:cubicBezTo>
                  <a:cubicBezTo>
                    <a:pt x="423" y="370"/>
                    <a:pt x="404" y="403"/>
                    <a:pt x="386" y="435"/>
                  </a:cubicBezTo>
                  <a:cubicBezTo>
                    <a:pt x="383" y="440"/>
                    <a:pt x="380" y="442"/>
                    <a:pt x="374" y="442"/>
                  </a:cubicBezTo>
                  <a:cubicBezTo>
                    <a:pt x="294" y="441"/>
                    <a:pt x="214" y="442"/>
                    <a:pt x="134" y="441"/>
                  </a:cubicBezTo>
                  <a:cubicBezTo>
                    <a:pt x="130" y="441"/>
                    <a:pt x="125" y="438"/>
                    <a:pt x="123" y="435"/>
                  </a:cubicBezTo>
                  <a:cubicBezTo>
                    <a:pt x="83" y="366"/>
                    <a:pt x="43" y="296"/>
                    <a:pt x="3" y="227"/>
                  </a:cubicBezTo>
                  <a:cubicBezTo>
                    <a:pt x="0" y="222"/>
                    <a:pt x="0" y="219"/>
                    <a:pt x="3" y="214"/>
                  </a:cubicBezTo>
                  <a:cubicBezTo>
                    <a:pt x="43" y="146"/>
                    <a:pt x="82" y="77"/>
                    <a:pt x="121" y="9"/>
                  </a:cubicBezTo>
                  <a:cubicBezTo>
                    <a:pt x="125" y="2"/>
                    <a:pt x="130" y="0"/>
                    <a:pt x="137" y="0"/>
                  </a:cubicBezTo>
                  <a:cubicBezTo>
                    <a:pt x="176" y="0"/>
                    <a:pt x="216" y="0"/>
                    <a:pt x="255" y="0"/>
                  </a:cubicBezTo>
                  <a:close/>
                  <a:moveTo>
                    <a:pt x="298" y="396"/>
                  </a:moveTo>
                  <a:cubicBezTo>
                    <a:pt x="315" y="396"/>
                    <a:pt x="329" y="395"/>
                    <a:pt x="343" y="396"/>
                  </a:cubicBezTo>
                  <a:cubicBezTo>
                    <a:pt x="353" y="397"/>
                    <a:pt x="358" y="392"/>
                    <a:pt x="362" y="384"/>
                  </a:cubicBezTo>
                  <a:cubicBezTo>
                    <a:pt x="389" y="337"/>
                    <a:pt x="416" y="290"/>
                    <a:pt x="444" y="243"/>
                  </a:cubicBezTo>
                  <a:cubicBezTo>
                    <a:pt x="454" y="227"/>
                    <a:pt x="455" y="215"/>
                    <a:pt x="445" y="198"/>
                  </a:cubicBezTo>
                  <a:cubicBezTo>
                    <a:pt x="415" y="150"/>
                    <a:pt x="387" y="101"/>
                    <a:pt x="359" y="52"/>
                  </a:cubicBezTo>
                  <a:cubicBezTo>
                    <a:pt x="356" y="47"/>
                    <a:pt x="353" y="45"/>
                    <a:pt x="348" y="45"/>
                  </a:cubicBezTo>
                  <a:cubicBezTo>
                    <a:pt x="285" y="45"/>
                    <a:pt x="223" y="45"/>
                    <a:pt x="160" y="45"/>
                  </a:cubicBezTo>
                  <a:cubicBezTo>
                    <a:pt x="157" y="45"/>
                    <a:pt x="152" y="48"/>
                    <a:pt x="150" y="51"/>
                  </a:cubicBezTo>
                  <a:cubicBezTo>
                    <a:pt x="118" y="105"/>
                    <a:pt x="87" y="160"/>
                    <a:pt x="56" y="215"/>
                  </a:cubicBezTo>
                  <a:cubicBezTo>
                    <a:pt x="54" y="218"/>
                    <a:pt x="54" y="223"/>
                    <a:pt x="56" y="226"/>
                  </a:cubicBezTo>
                  <a:cubicBezTo>
                    <a:pt x="87" y="281"/>
                    <a:pt x="118" y="335"/>
                    <a:pt x="150" y="390"/>
                  </a:cubicBezTo>
                  <a:cubicBezTo>
                    <a:pt x="151" y="392"/>
                    <a:pt x="154" y="395"/>
                    <a:pt x="156" y="395"/>
                  </a:cubicBezTo>
                  <a:cubicBezTo>
                    <a:pt x="174" y="396"/>
                    <a:pt x="191" y="396"/>
                    <a:pt x="211" y="396"/>
                  </a:cubicBezTo>
                  <a:cubicBezTo>
                    <a:pt x="211" y="372"/>
                    <a:pt x="211" y="349"/>
                    <a:pt x="211" y="326"/>
                  </a:cubicBezTo>
                  <a:cubicBezTo>
                    <a:pt x="211" y="322"/>
                    <a:pt x="208" y="317"/>
                    <a:pt x="205" y="314"/>
                  </a:cubicBezTo>
                  <a:cubicBezTo>
                    <a:pt x="189" y="298"/>
                    <a:pt x="172" y="284"/>
                    <a:pt x="156" y="268"/>
                  </a:cubicBezTo>
                  <a:cubicBezTo>
                    <a:pt x="153" y="266"/>
                    <a:pt x="151" y="261"/>
                    <a:pt x="150" y="257"/>
                  </a:cubicBezTo>
                  <a:cubicBezTo>
                    <a:pt x="150" y="240"/>
                    <a:pt x="152" y="223"/>
                    <a:pt x="150" y="206"/>
                  </a:cubicBezTo>
                  <a:cubicBezTo>
                    <a:pt x="146" y="178"/>
                    <a:pt x="155" y="158"/>
                    <a:pt x="177" y="141"/>
                  </a:cubicBezTo>
                  <a:cubicBezTo>
                    <a:pt x="187" y="133"/>
                    <a:pt x="196" y="122"/>
                    <a:pt x="207" y="112"/>
                  </a:cubicBezTo>
                  <a:cubicBezTo>
                    <a:pt x="207" y="151"/>
                    <a:pt x="207" y="188"/>
                    <a:pt x="207" y="226"/>
                  </a:cubicBezTo>
                  <a:cubicBezTo>
                    <a:pt x="239" y="226"/>
                    <a:pt x="270" y="226"/>
                    <a:pt x="302" y="226"/>
                  </a:cubicBezTo>
                  <a:cubicBezTo>
                    <a:pt x="302" y="188"/>
                    <a:pt x="302" y="150"/>
                    <a:pt x="302" y="117"/>
                  </a:cubicBezTo>
                  <a:cubicBezTo>
                    <a:pt x="318" y="131"/>
                    <a:pt x="336" y="147"/>
                    <a:pt x="353" y="163"/>
                  </a:cubicBezTo>
                  <a:cubicBezTo>
                    <a:pt x="356" y="167"/>
                    <a:pt x="358" y="173"/>
                    <a:pt x="358" y="178"/>
                  </a:cubicBezTo>
                  <a:cubicBezTo>
                    <a:pt x="359" y="204"/>
                    <a:pt x="359" y="230"/>
                    <a:pt x="358" y="255"/>
                  </a:cubicBezTo>
                  <a:cubicBezTo>
                    <a:pt x="358" y="260"/>
                    <a:pt x="355" y="266"/>
                    <a:pt x="352" y="269"/>
                  </a:cubicBezTo>
                  <a:cubicBezTo>
                    <a:pt x="337" y="283"/>
                    <a:pt x="321" y="297"/>
                    <a:pt x="307" y="310"/>
                  </a:cubicBezTo>
                  <a:cubicBezTo>
                    <a:pt x="303" y="314"/>
                    <a:pt x="298" y="318"/>
                    <a:pt x="298" y="323"/>
                  </a:cubicBezTo>
                  <a:cubicBezTo>
                    <a:pt x="297" y="346"/>
                    <a:pt x="298" y="370"/>
                    <a:pt x="298" y="396"/>
                  </a:cubicBezTo>
                  <a:close/>
                </a:path>
              </a:pathLst>
            </a:custGeom>
            <a:solidFill>
              <a:srgbClr val="356377"/>
            </a:solidFill>
            <a:ln>
              <a:noFill/>
            </a:ln>
          </p:spPr>
          <p:txBody>
            <a:bodyPr vert="horz" wrap="square" lIns="91440" tIns="45720" rIns="91440" bIns="45720" numCol="1" anchor="t" anchorCtr="0" compatLnSpc="1">
              <a:prstTxWarp prst="textNoShape">
                <a:avLst/>
              </a:prstTxWarp>
            </a:bodyPr>
            <a:lstStyle/>
            <a:p>
              <a:endParaRPr lang="es-PE"/>
            </a:p>
          </p:txBody>
        </p:sp>
        <p:sp>
          <p:nvSpPr>
            <p:cNvPr id="15" name="Freeform 132">
              <a:extLst>
                <a:ext uri="{FF2B5EF4-FFF2-40B4-BE49-F238E27FC236}">
                  <a16:creationId xmlns:a16="http://schemas.microsoft.com/office/drawing/2014/main" id="{2624751C-41F1-4834-AD61-66C3005C2222}"/>
                </a:ext>
              </a:extLst>
            </p:cNvPr>
            <p:cNvSpPr>
              <a:spLocks/>
            </p:cNvSpPr>
            <p:nvPr/>
          </p:nvSpPr>
          <p:spPr bwMode="auto">
            <a:xfrm>
              <a:off x="30528" y="1022424"/>
              <a:ext cx="725853" cy="636057"/>
            </a:xfrm>
            <a:custGeom>
              <a:avLst/>
              <a:gdLst>
                <a:gd name="T0" fmla="*/ 244 w 401"/>
                <a:gd name="T1" fmla="*/ 351 h 352"/>
                <a:gd name="T2" fmla="*/ 244 w 401"/>
                <a:gd name="T3" fmla="*/ 278 h 352"/>
                <a:gd name="T4" fmla="*/ 253 w 401"/>
                <a:gd name="T5" fmla="*/ 265 h 352"/>
                <a:gd name="T6" fmla="*/ 298 w 401"/>
                <a:gd name="T7" fmla="*/ 224 h 352"/>
                <a:gd name="T8" fmla="*/ 304 w 401"/>
                <a:gd name="T9" fmla="*/ 210 h 352"/>
                <a:gd name="T10" fmla="*/ 304 w 401"/>
                <a:gd name="T11" fmla="*/ 133 h 352"/>
                <a:gd name="T12" fmla="*/ 299 w 401"/>
                <a:gd name="T13" fmla="*/ 118 h 352"/>
                <a:gd name="T14" fmla="*/ 248 w 401"/>
                <a:gd name="T15" fmla="*/ 72 h 352"/>
                <a:gd name="T16" fmla="*/ 248 w 401"/>
                <a:gd name="T17" fmla="*/ 181 h 352"/>
                <a:gd name="T18" fmla="*/ 153 w 401"/>
                <a:gd name="T19" fmla="*/ 181 h 352"/>
                <a:gd name="T20" fmla="*/ 153 w 401"/>
                <a:gd name="T21" fmla="*/ 67 h 352"/>
                <a:gd name="T22" fmla="*/ 123 w 401"/>
                <a:gd name="T23" fmla="*/ 96 h 352"/>
                <a:gd name="T24" fmla="*/ 96 w 401"/>
                <a:gd name="T25" fmla="*/ 161 h 352"/>
                <a:gd name="T26" fmla="*/ 96 w 401"/>
                <a:gd name="T27" fmla="*/ 212 h 352"/>
                <a:gd name="T28" fmla="*/ 102 w 401"/>
                <a:gd name="T29" fmla="*/ 223 h 352"/>
                <a:gd name="T30" fmla="*/ 151 w 401"/>
                <a:gd name="T31" fmla="*/ 269 h 352"/>
                <a:gd name="T32" fmla="*/ 157 w 401"/>
                <a:gd name="T33" fmla="*/ 281 h 352"/>
                <a:gd name="T34" fmla="*/ 157 w 401"/>
                <a:gd name="T35" fmla="*/ 351 h 352"/>
                <a:gd name="T36" fmla="*/ 102 w 401"/>
                <a:gd name="T37" fmla="*/ 350 h 352"/>
                <a:gd name="T38" fmla="*/ 96 w 401"/>
                <a:gd name="T39" fmla="*/ 345 h 352"/>
                <a:gd name="T40" fmla="*/ 2 w 401"/>
                <a:gd name="T41" fmla="*/ 181 h 352"/>
                <a:gd name="T42" fmla="*/ 2 w 401"/>
                <a:gd name="T43" fmla="*/ 170 h 352"/>
                <a:gd name="T44" fmla="*/ 96 w 401"/>
                <a:gd name="T45" fmla="*/ 6 h 352"/>
                <a:gd name="T46" fmla="*/ 106 w 401"/>
                <a:gd name="T47" fmla="*/ 0 h 352"/>
                <a:gd name="T48" fmla="*/ 294 w 401"/>
                <a:gd name="T49" fmla="*/ 0 h 352"/>
                <a:gd name="T50" fmla="*/ 305 w 401"/>
                <a:gd name="T51" fmla="*/ 7 h 352"/>
                <a:gd name="T52" fmla="*/ 391 w 401"/>
                <a:gd name="T53" fmla="*/ 153 h 352"/>
                <a:gd name="T54" fmla="*/ 390 w 401"/>
                <a:gd name="T55" fmla="*/ 198 h 352"/>
                <a:gd name="T56" fmla="*/ 308 w 401"/>
                <a:gd name="T57" fmla="*/ 339 h 352"/>
                <a:gd name="T58" fmla="*/ 289 w 401"/>
                <a:gd name="T59" fmla="*/ 351 h 352"/>
                <a:gd name="T60" fmla="*/ 244 w 401"/>
                <a:gd name="T61" fmla="*/ 351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01" h="352">
                  <a:moveTo>
                    <a:pt x="244" y="351"/>
                  </a:moveTo>
                  <a:cubicBezTo>
                    <a:pt x="244" y="325"/>
                    <a:pt x="243" y="301"/>
                    <a:pt x="244" y="278"/>
                  </a:cubicBezTo>
                  <a:cubicBezTo>
                    <a:pt x="244" y="273"/>
                    <a:pt x="249" y="269"/>
                    <a:pt x="253" y="265"/>
                  </a:cubicBezTo>
                  <a:cubicBezTo>
                    <a:pt x="267" y="252"/>
                    <a:pt x="283" y="238"/>
                    <a:pt x="298" y="224"/>
                  </a:cubicBezTo>
                  <a:cubicBezTo>
                    <a:pt x="301" y="221"/>
                    <a:pt x="304" y="215"/>
                    <a:pt x="304" y="210"/>
                  </a:cubicBezTo>
                  <a:cubicBezTo>
                    <a:pt x="305" y="185"/>
                    <a:pt x="305" y="159"/>
                    <a:pt x="304" y="133"/>
                  </a:cubicBezTo>
                  <a:cubicBezTo>
                    <a:pt x="304" y="128"/>
                    <a:pt x="302" y="122"/>
                    <a:pt x="299" y="118"/>
                  </a:cubicBezTo>
                  <a:cubicBezTo>
                    <a:pt x="282" y="102"/>
                    <a:pt x="264" y="86"/>
                    <a:pt x="248" y="72"/>
                  </a:cubicBezTo>
                  <a:cubicBezTo>
                    <a:pt x="248" y="105"/>
                    <a:pt x="248" y="143"/>
                    <a:pt x="248" y="181"/>
                  </a:cubicBezTo>
                  <a:cubicBezTo>
                    <a:pt x="216" y="181"/>
                    <a:pt x="185" y="181"/>
                    <a:pt x="153" y="181"/>
                  </a:cubicBezTo>
                  <a:cubicBezTo>
                    <a:pt x="153" y="143"/>
                    <a:pt x="153" y="106"/>
                    <a:pt x="153" y="67"/>
                  </a:cubicBezTo>
                  <a:cubicBezTo>
                    <a:pt x="142" y="77"/>
                    <a:pt x="133" y="88"/>
                    <a:pt x="123" y="96"/>
                  </a:cubicBezTo>
                  <a:cubicBezTo>
                    <a:pt x="101" y="113"/>
                    <a:pt x="92" y="133"/>
                    <a:pt x="96" y="161"/>
                  </a:cubicBezTo>
                  <a:cubicBezTo>
                    <a:pt x="98" y="178"/>
                    <a:pt x="96" y="195"/>
                    <a:pt x="96" y="212"/>
                  </a:cubicBezTo>
                  <a:cubicBezTo>
                    <a:pt x="97" y="216"/>
                    <a:pt x="99" y="221"/>
                    <a:pt x="102" y="223"/>
                  </a:cubicBezTo>
                  <a:cubicBezTo>
                    <a:pt x="118" y="239"/>
                    <a:pt x="135" y="253"/>
                    <a:pt x="151" y="269"/>
                  </a:cubicBezTo>
                  <a:cubicBezTo>
                    <a:pt x="154" y="272"/>
                    <a:pt x="157" y="277"/>
                    <a:pt x="157" y="281"/>
                  </a:cubicBezTo>
                  <a:cubicBezTo>
                    <a:pt x="157" y="304"/>
                    <a:pt x="157" y="327"/>
                    <a:pt x="157" y="351"/>
                  </a:cubicBezTo>
                  <a:cubicBezTo>
                    <a:pt x="137" y="351"/>
                    <a:pt x="120" y="351"/>
                    <a:pt x="102" y="350"/>
                  </a:cubicBezTo>
                  <a:cubicBezTo>
                    <a:pt x="100" y="350"/>
                    <a:pt x="97" y="347"/>
                    <a:pt x="96" y="345"/>
                  </a:cubicBezTo>
                  <a:cubicBezTo>
                    <a:pt x="64" y="290"/>
                    <a:pt x="33" y="236"/>
                    <a:pt x="2" y="181"/>
                  </a:cubicBezTo>
                  <a:cubicBezTo>
                    <a:pt x="0" y="178"/>
                    <a:pt x="0" y="173"/>
                    <a:pt x="2" y="170"/>
                  </a:cubicBezTo>
                  <a:cubicBezTo>
                    <a:pt x="33" y="115"/>
                    <a:pt x="64" y="60"/>
                    <a:pt x="96" y="6"/>
                  </a:cubicBezTo>
                  <a:cubicBezTo>
                    <a:pt x="98" y="3"/>
                    <a:pt x="103" y="0"/>
                    <a:pt x="106" y="0"/>
                  </a:cubicBezTo>
                  <a:cubicBezTo>
                    <a:pt x="169" y="0"/>
                    <a:pt x="231" y="0"/>
                    <a:pt x="294" y="0"/>
                  </a:cubicBezTo>
                  <a:cubicBezTo>
                    <a:pt x="299" y="0"/>
                    <a:pt x="302" y="2"/>
                    <a:pt x="305" y="7"/>
                  </a:cubicBezTo>
                  <a:cubicBezTo>
                    <a:pt x="333" y="56"/>
                    <a:pt x="361" y="105"/>
                    <a:pt x="391" y="153"/>
                  </a:cubicBezTo>
                  <a:cubicBezTo>
                    <a:pt x="401" y="170"/>
                    <a:pt x="400" y="182"/>
                    <a:pt x="390" y="198"/>
                  </a:cubicBezTo>
                  <a:cubicBezTo>
                    <a:pt x="362" y="245"/>
                    <a:pt x="335" y="292"/>
                    <a:pt x="308" y="339"/>
                  </a:cubicBezTo>
                  <a:cubicBezTo>
                    <a:pt x="304" y="347"/>
                    <a:pt x="299" y="352"/>
                    <a:pt x="289" y="351"/>
                  </a:cubicBezTo>
                  <a:cubicBezTo>
                    <a:pt x="275" y="350"/>
                    <a:pt x="261" y="351"/>
                    <a:pt x="244" y="35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grpSp>
    </p:spTree>
    <p:extLst>
      <p:ext uri="{BB962C8B-B14F-4D97-AF65-F5344CB8AC3E}">
        <p14:creationId xmlns:p14="http://schemas.microsoft.com/office/powerpoint/2010/main" val="3207100100"/>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zh-CN" altLang="en-US"/>
              <a:t>单击此处编辑母版标题样式</a:t>
            </a:r>
            <a:endParaRPr lang="en-US" dirty="0"/>
          </a:p>
        </p:txBody>
      </p:sp>
      <p:sp>
        <p:nvSpPr>
          <p:cNvPr id="3" name="Vertical Text Placeholder 2"/>
          <p:cNvSpPr>
            <a:spLocks noGrp="1"/>
          </p:cNvSpPr>
          <p:nvPr>
            <p:ph type="body" orient="vert" idx="1"/>
          </p:nvPr>
        </p:nvSpPr>
        <p:spPr/>
        <p:txBody>
          <a:bodyPr vert="eaVert"/>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endParaRPr lang="en-US" dirty="0"/>
          </a:p>
        </p:txBody>
      </p:sp>
      <p:sp>
        <p:nvSpPr>
          <p:cNvPr id="4" name="Date Placeholder 3"/>
          <p:cNvSpPr>
            <a:spLocks noGrp="1"/>
          </p:cNvSpPr>
          <p:nvPr>
            <p:ph type="dt" sz="half" idx="10"/>
          </p:nvPr>
        </p:nvSpPr>
        <p:spPr/>
        <p:txBody>
          <a:bodyPr/>
          <a:lstStyle/>
          <a:p>
            <a:fld id="{79BC96B3-B523-40C5-87E0-9AF224BFDD9C}" type="datetimeFigureOut">
              <a:rPr lang="zh-CN" altLang="en-US" smtClean="0"/>
              <a:t>2021/3/1</a:t>
            </a:fld>
            <a:endParaRPr lang="zh-CN" altLang="en-US"/>
          </a:p>
        </p:txBody>
      </p:sp>
      <p:sp>
        <p:nvSpPr>
          <p:cNvPr id="5" name="Footer Placeholder 4"/>
          <p:cNvSpPr>
            <a:spLocks noGrp="1"/>
          </p:cNvSpPr>
          <p:nvPr>
            <p:ph type="ftr" sz="quarter" idx="11"/>
          </p:nvPr>
        </p:nvSpPr>
        <p:spPr/>
        <p:txBody>
          <a:bodyPr/>
          <a:lstStyle/>
          <a:p>
            <a:endParaRPr lang="zh-CN" altLang="en-US"/>
          </a:p>
        </p:txBody>
      </p:sp>
      <p:sp>
        <p:nvSpPr>
          <p:cNvPr id="6" name="Slide Number Placeholder 5"/>
          <p:cNvSpPr>
            <a:spLocks noGrp="1"/>
          </p:cNvSpPr>
          <p:nvPr>
            <p:ph type="sldNum" sz="quarter" idx="12"/>
          </p:nvPr>
        </p:nvSpPr>
        <p:spPr/>
        <p:txBody>
          <a:bodyPr/>
          <a:lstStyle/>
          <a:p>
            <a:fld id="{68E45692-942A-4F9D-AC81-7FCD0B7FBB5A}" type="slidenum">
              <a:rPr lang="zh-CN" altLang="en-US" smtClean="0"/>
              <a:t>‹Nº›</a:t>
            </a:fld>
            <a:endParaRPr lang="zh-CN" altLang="en-US"/>
          </a:p>
        </p:txBody>
      </p:sp>
    </p:spTree>
    <p:extLst>
      <p:ext uri="{BB962C8B-B14F-4D97-AF65-F5344CB8AC3E}">
        <p14:creationId xmlns:p14="http://schemas.microsoft.com/office/powerpoint/2010/main" val="524999483"/>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竖排标题与文本">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43675" y="273844"/>
            <a:ext cx="1971675" cy="4358879"/>
          </a:xfrm>
        </p:spPr>
        <p:txBody>
          <a:bodyPr vert="eaVert"/>
          <a:lstStyle/>
          <a:p>
            <a:r>
              <a:rPr lang="zh-CN" altLang="en-US"/>
              <a:t>单击此处编辑母版标题样式</a:t>
            </a:r>
            <a:endParaRPr lang="en-US" dirty="0"/>
          </a:p>
        </p:txBody>
      </p:sp>
      <p:sp>
        <p:nvSpPr>
          <p:cNvPr id="3" name="Vertical Text Placeholder 2"/>
          <p:cNvSpPr>
            <a:spLocks noGrp="1"/>
          </p:cNvSpPr>
          <p:nvPr>
            <p:ph type="body" orient="vert" idx="1"/>
          </p:nvPr>
        </p:nvSpPr>
        <p:spPr>
          <a:xfrm>
            <a:off x="628650" y="273844"/>
            <a:ext cx="5800725" cy="4358879"/>
          </a:xfrm>
        </p:spPr>
        <p:txBody>
          <a:bodyPr vert="eaVert"/>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endParaRPr lang="en-US" dirty="0"/>
          </a:p>
        </p:txBody>
      </p:sp>
      <p:sp>
        <p:nvSpPr>
          <p:cNvPr id="4" name="Date Placeholder 3"/>
          <p:cNvSpPr>
            <a:spLocks noGrp="1"/>
          </p:cNvSpPr>
          <p:nvPr>
            <p:ph type="dt" sz="half" idx="10"/>
          </p:nvPr>
        </p:nvSpPr>
        <p:spPr/>
        <p:txBody>
          <a:bodyPr/>
          <a:lstStyle/>
          <a:p>
            <a:fld id="{79BC96B3-B523-40C5-87E0-9AF224BFDD9C}" type="datetimeFigureOut">
              <a:rPr lang="zh-CN" altLang="en-US" smtClean="0"/>
              <a:t>2021/3/1</a:t>
            </a:fld>
            <a:endParaRPr lang="zh-CN" altLang="en-US"/>
          </a:p>
        </p:txBody>
      </p:sp>
      <p:sp>
        <p:nvSpPr>
          <p:cNvPr id="5" name="Footer Placeholder 4"/>
          <p:cNvSpPr>
            <a:spLocks noGrp="1"/>
          </p:cNvSpPr>
          <p:nvPr>
            <p:ph type="ftr" sz="quarter" idx="11"/>
          </p:nvPr>
        </p:nvSpPr>
        <p:spPr/>
        <p:txBody>
          <a:bodyPr/>
          <a:lstStyle/>
          <a:p>
            <a:endParaRPr lang="zh-CN" altLang="en-US"/>
          </a:p>
        </p:txBody>
      </p:sp>
      <p:sp>
        <p:nvSpPr>
          <p:cNvPr id="6" name="Slide Number Placeholder 5"/>
          <p:cNvSpPr>
            <a:spLocks noGrp="1"/>
          </p:cNvSpPr>
          <p:nvPr>
            <p:ph type="sldNum" sz="quarter" idx="12"/>
          </p:nvPr>
        </p:nvSpPr>
        <p:spPr/>
        <p:txBody>
          <a:bodyPr/>
          <a:lstStyle/>
          <a:p>
            <a:fld id="{68E45692-942A-4F9D-AC81-7FCD0B7FBB5A}" type="slidenum">
              <a:rPr lang="zh-CN" altLang="en-US" smtClean="0"/>
              <a:t>‹Nº›</a:t>
            </a:fld>
            <a:endParaRPr lang="zh-CN" altLang="en-US"/>
          </a:p>
        </p:txBody>
      </p:sp>
    </p:spTree>
    <p:extLst>
      <p:ext uri="{BB962C8B-B14F-4D97-AF65-F5344CB8AC3E}">
        <p14:creationId xmlns:p14="http://schemas.microsoft.com/office/powerpoint/2010/main" val="210177336"/>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userDrawn="1">
  <p:cSld name="6_标题和内容">
    <p:bg>
      <p:bgPr>
        <a:solidFill>
          <a:schemeClr val="bg1"/>
        </a:solidFill>
        <a:effectLst/>
      </p:bgPr>
    </p:bg>
    <p:spTree>
      <p:nvGrpSpPr>
        <p:cNvPr id="1" name=""/>
        <p:cNvGrpSpPr/>
        <p:nvPr/>
      </p:nvGrpSpPr>
      <p:grpSpPr>
        <a:xfrm>
          <a:off x="0" y="0"/>
          <a:ext cx="0" cy="0"/>
          <a:chOff x="0" y="0"/>
          <a:chExt cx="0" cy="0"/>
        </a:xfrm>
      </p:grpSpPr>
      <p:sp>
        <p:nvSpPr>
          <p:cNvPr id="9" name="矩形 8"/>
          <p:cNvSpPr/>
          <p:nvPr userDrawn="1"/>
        </p:nvSpPr>
        <p:spPr>
          <a:xfrm>
            <a:off x="845101" y="573991"/>
            <a:ext cx="8307319" cy="66804"/>
          </a:xfrm>
          <a:prstGeom prst="rect">
            <a:avLst/>
          </a:prstGeom>
          <a:solidFill>
            <a:srgbClr val="356377"/>
          </a:solidFill>
          <a:ln>
            <a:noFill/>
          </a:ln>
        </p:spPr>
        <p:style>
          <a:lnRef idx="2">
            <a:schemeClr val="accent1">
              <a:shade val="50000"/>
            </a:schemeClr>
          </a:lnRef>
          <a:fillRef idx="1">
            <a:schemeClr val="accent1"/>
          </a:fillRef>
          <a:effectRef idx="0">
            <a:schemeClr val="accent1"/>
          </a:effectRef>
          <a:fontRef idx="minor">
            <a:schemeClr val="lt1"/>
          </a:fontRef>
        </p:style>
        <p:txBody>
          <a:bodyPr lIns="91403" tIns="45701" rIns="91403" bIns="45701" anchor="ctr"/>
          <a:lstStyle/>
          <a:p>
            <a:pPr algn="ctr" fontAlgn="auto">
              <a:spcBef>
                <a:spcPts val="0"/>
              </a:spcBef>
              <a:spcAft>
                <a:spcPts val="0"/>
              </a:spcAft>
              <a:defRPr/>
            </a:pPr>
            <a:endParaRPr lang="zh-CN" altLang="en-US" sz="1350"/>
          </a:p>
        </p:txBody>
      </p:sp>
      <p:sp>
        <p:nvSpPr>
          <p:cNvPr id="10" name="矩形 9"/>
          <p:cNvSpPr/>
          <p:nvPr userDrawn="1"/>
        </p:nvSpPr>
        <p:spPr>
          <a:xfrm>
            <a:off x="-17493" y="576161"/>
            <a:ext cx="393455" cy="66804"/>
          </a:xfrm>
          <a:prstGeom prst="rect">
            <a:avLst/>
          </a:prstGeom>
          <a:solidFill>
            <a:srgbClr val="356377"/>
          </a:solidFill>
          <a:ln>
            <a:noFill/>
          </a:ln>
        </p:spPr>
        <p:style>
          <a:lnRef idx="2">
            <a:schemeClr val="accent1">
              <a:shade val="50000"/>
            </a:schemeClr>
          </a:lnRef>
          <a:fillRef idx="1">
            <a:schemeClr val="accent1"/>
          </a:fillRef>
          <a:effectRef idx="0">
            <a:schemeClr val="accent1"/>
          </a:effectRef>
          <a:fontRef idx="minor">
            <a:schemeClr val="lt1"/>
          </a:fontRef>
        </p:style>
        <p:txBody>
          <a:bodyPr lIns="91403" tIns="45701" rIns="91403" bIns="45701" anchor="ctr"/>
          <a:lstStyle/>
          <a:p>
            <a:pPr algn="ctr" fontAlgn="auto">
              <a:spcBef>
                <a:spcPts val="0"/>
              </a:spcBef>
              <a:spcAft>
                <a:spcPts val="0"/>
              </a:spcAft>
              <a:defRPr/>
            </a:pPr>
            <a:endParaRPr lang="zh-CN" altLang="en-US" sz="1350"/>
          </a:p>
        </p:txBody>
      </p:sp>
      <p:sp>
        <p:nvSpPr>
          <p:cNvPr id="5" name="Freeform 57">
            <a:extLst>
              <a:ext uri="{FF2B5EF4-FFF2-40B4-BE49-F238E27FC236}">
                <a16:creationId xmlns:a16="http://schemas.microsoft.com/office/drawing/2014/main" id="{AF71D2C3-B74B-40B5-9B11-032CA9520FB7}"/>
              </a:ext>
            </a:extLst>
          </p:cNvPr>
          <p:cNvSpPr>
            <a:spLocks noEditPoints="1"/>
          </p:cNvSpPr>
          <p:nvPr userDrawn="1"/>
        </p:nvSpPr>
        <p:spPr bwMode="auto">
          <a:xfrm>
            <a:off x="354749" y="129230"/>
            <a:ext cx="511565" cy="511565"/>
          </a:xfrm>
          <a:custGeom>
            <a:avLst/>
            <a:gdLst/>
            <a:ahLst/>
            <a:cxnLst>
              <a:cxn ang="0">
                <a:pos x="55" y="31"/>
              </a:cxn>
              <a:cxn ang="0">
                <a:pos x="54" y="33"/>
              </a:cxn>
              <a:cxn ang="0">
                <a:pos x="47" y="34"/>
              </a:cxn>
              <a:cxn ang="0">
                <a:pos x="46" y="37"/>
              </a:cxn>
              <a:cxn ang="0">
                <a:pos x="49" y="42"/>
              </a:cxn>
              <a:cxn ang="0">
                <a:pos x="50" y="43"/>
              </a:cxn>
              <a:cxn ang="0">
                <a:pos x="49" y="44"/>
              </a:cxn>
              <a:cxn ang="0">
                <a:pos x="43" y="50"/>
              </a:cxn>
              <a:cxn ang="0">
                <a:pos x="42" y="50"/>
              </a:cxn>
              <a:cxn ang="0">
                <a:pos x="37" y="46"/>
              </a:cxn>
              <a:cxn ang="0">
                <a:pos x="33" y="47"/>
              </a:cxn>
              <a:cxn ang="0">
                <a:pos x="32" y="54"/>
              </a:cxn>
              <a:cxn ang="0">
                <a:pos x="31" y="55"/>
              </a:cxn>
              <a:cxn ang="0">
                <a:pos x="23" y="55"/>
              </a:cxn>
              <a:cxn ang="0">
                <a:pos x="22" y="54"/>
              </a:cxn>
              <a:cxn ang="0">
                <a:pos x="21" y="47"/>
              </a:cxn>
              <a:cxn ang="0">
                <a:pos x="18" y="46"/>
              </a:cxn>
              <a:cxn ang="0">
                <a:pos x="13" y="50"/>
              </a:cxn>
              <a:cxn ang="0">
                <a:pos x="12" y="50"/>
              </a:cxn>
              <a:cxn ang="0">
                <a:pos x="11" y="50"/>
              </a:cxn>
              <a:cxn ang="0">
                <a:pos x="5" y="44"/>
              </a:cxn>
              <a:cxn ang="0">
                <a:pos x="5" y="43"/>
              </a:cxn>
              <a:cxn ang="0">
                <a:pos x="5" y="42"/>
              </a:cxn>
              <a:cxn ang="0">
                <a:pos x="9" y="37"/>
              </a:cxn>
              <a:cxn ang="0">
                <a:pos x="7" y="33"/>
              </a:cxn>
              <a:cxn ang="0">
                <a:pos x="1" y="33"/>
              </a:cxn>
              <a:cxn ang="0">
                <a:pos x="0" y="31"/>
              </a:cxn>
              <a:cxn ang="0">
                <a:pos x="0" y="23"/>
              </a:cxn>
              <a:cxn ang="0">
                <a:pos x="1" y="22"/>
              </a:cxn>
              <a:cxn ang="0">
                <a:pos x="7" y="21"/>
              </a:cxn>
              <a:cxn ang="0">
                <a:pos x="9" y="18"/>
              </a:cxn>
              <a:cxn ang="0">
                <a:pos x="5" y="13"/>
              </a:cxn>
              <a:cxn ang="0">
                <a:pos x="5" y="12"/>
              </a:cxn>
              <a:cxn ang="0">
                <a:pos x="5" y="11"/>
              </a:cxn>
              <a:cxn ang="0">
                <a:pos x="12" y="5"/>
              </a:cxn>
              <a:cxn ang="0">
                <a:pos x="13" y="5"/>
              </a:cxn>
              <a:cxn ang="0">
                <a:pos x="18" y="9"/>
              </a:cxn>
              <a:cxn ang="0">
                <a:pos x="21" y="8"/>
              </a:cxn>
              <a:cxn ang="0">
                <a:pos x="22" y="1"/>
              </a:cxn>
              <a:cxn ang="0">
                <a:pos x="23" y="0"/>
              </a:cxn>
              <a:cxn ang="0">
                <a:pos x="31" y="0"/>
              </a:cxn>
              <a:cxn ang="0">
                <a:pos x="32" y="1"/>
              </a:cxn>
              <a:cxn ang="0">
                <a:pos x="33" y="8"/>
              </a:cxn>
              <a:cxn ang="0">
                <a:pos x="37" y="9"/>
              </a:cxn>
              <a:cxn ang="0">
                <a:pos x="42" y="5"/>
              </a:cxn>
              <a:cxn ang="0">
                <a:pos x="43" y="5"/>
              </a:cxn>
              <a:cxn ang="0">
                <a:pos x="43" y="5"/>
              </a:cxn>
              <a:cxn ang="0">
                <a:pos x="49" y="11"/>
              </a:cxn>
              <a:cxn ang="0">
                <a:pos x="50" y="12"/>
              </a:cxn>
              <a:cxn ang="0">
                <a:pos x="49" y="13"/>
              </a:cxn>
              <a:cxn ang="0">
                <a:pos x="46" y="18"/>
              </a:cxn>
              <a:cxn ang="0">
                <a:pos x="47" y="21"/>
              </a:cxn>
              <a:cxn ang="0">
                <a:pos x="54" y="22"/>
              </a:cxn>
              <a:cxn ang="0">
                <a:pos x="55" y="23"/>
              </a:cxn>
              <a:cxn ang="0">
                <a:pos x="55" y="31"/>
              </a:cxn>
              <a:cxn ang="0">
                <a:pos x="27" y="18"/>
              </a:cxn>
              <a:cxn ang="0">
                <a:pos x="18" y="27"/>
              </a:cxn>
              <a:cxn ang="0">
                <a:pos x="27" y="36"/>
              </a:cxn>
              <a:cxn ang="0">
                <a:pos x="36" y="27"/>
              </a:cxn>
              <a:cxn ang="0">
                <a:pos x="27" y="18"/>
              </a:cxn>
            </a:cxnLst>
            <a:rect l="0" t="0" r="r" b="b"/>
            <a:pathLst>
              <a:path w="55" h="55">
                <a:moveTo>
                  <a:pt x="55" y="31"/>
                </a:moveTo>
                <a:cubicBezTo>
                  <a:pt x="55" y="32"/>
                  <a:pt x="54" y="33"/>
                  <a:pt x="54" y="33"/>
                </a:cubicBezTo>
                <a:cubicBezTo>
                  <a:pt x="47" y="34"/>
                  <a:pt x="47" y="34"/>
                  <a:pt x="47" y="34"/>
                </a:cubicBezTo>
                <a:cubicBezTo>
                  <a:pt x="47" y="35"/>
                  <a:pt x="46" y="36"/>
                  <a:pt x="46" y="37"/>
                </a:cubicBezTo>
                <a:cubicBezTo>
                  <a:pt x="47" y="39"/>
                  <a:pt x="48" y="40"/>
                  <a:pt x="49" y="42"/>
                </a:cubicBezTo>
                <a:cubicBezTo>
                  <a:pt x="50" y="42"/>
                  <a:pt x="50" y="42"/>
                  <a:pt x="50" y="43"/>
                </a:cubicBezTo>
                <a:cubicBezTo>
                  <a:pt x="50" y="43"/>
                  <a:pt x="50" y="43"/>
                  <a:pt x="49" y="44"/>
                </a:cubicBezTo>
                <a:cubicBezTo>
                  <a:pt x="49" y="45"/>
                  <a:pt x="44" y="50"/>
                  <a:pt x="43" y="50"/>
                </a:cubicBezTo>
                <a:cubicBezTo>
                  <a:pt x="42" y="50"/>
                  <a:pt x="42" y="50"/>
                  <a:pt x="42" y="50"/>
                </a:cubicBezTo>
                <a:cubicBezTo>
                  <a:pt x="37" y="46"/>
                  <a:pt x="37" y="46"/>
                  <a:pt x="37" y="46"/>
                </a:cubicBezTo>
                <a:cubicBezTo>
                  <a:pt x="36" y="46"/>
                  <a:pt x="35" y="47"/>
                  <a:pt x="33" y="47"/>
                </a:cubicBezTo>
                <a:cubicBezTo>
                  <a:pt x="33" y="49"/>
                  <a:pt x="33" y="52"/>
                  <a:pt x="32" y="54"/>
                </a:cubicBezTo>
                <a:cubicBezTo>
                  <a:pt x="32" y="54"/>
                  <a:pt x="32" y="55"/>
                  <a:pt x="31" y="55"/>
                </a:cubicBezTo>
                <a:cubicBezTo>
                  <a:pt x="23" y="55"/>
                  <a:pt x="23" y="55"/>
                  <a:pt x="23" y="55"/>
                </a:cubicBezTo>
                <a:cubicBezTo>
                  <a:pt x="23" y="55"/>
                  <a:pt x="22" y="54"/>
                  <a:pt x="22" y="54"/>
                </a:cubicBezTo>
                <a:cubicBezTo>
                  <a:pt x="21" y="47"/>
                  <a:pt x="21" y="47"/>
                  <a:pt x="21" y="47"/>
                </a:cubicBezTo>
                <a:cubicBezTo>
                  <a:pt x="20" y="47"/>
                  <a:pt x="19" y="46"/>
                  <a:pt x="18" y="46"/>
                </a:cubicBezTo>
                <a:cubicBezTo>
                  <a:pt x="13" y="50"/>
                  <a:pt x="13" y="50"/>
                  <a:pt x="13" y="50"/>
                </a:cubicBezTo>
                <a:cubicBezTo>
                  <a:pt x="12" y="50"/>
                  <a:pt x="12" y="50"/>
                  <a:pt x="12" y="50"/>
                </a:cubicBezTo>
                <a:cubicBezTo>
                  <a:pt x="11" y="50"/>
                  <a:pt x="11" y="50"/>
                  <a:pt x="11" y="50"/>
                </a:cubicBezTo>
                <a:cubicBezTo>
                  <a:pt x="9" y="48"/>
                  <a:pt x="7" y="46"/>
                  <a:pt x="5" y="44"/>
                </a:cubicBezTo>
                <a:cubicBezTo>
                  <a:pt x="5" y="43"/>
                  <a:pt x="5" y="43"/>
                  <a:pt x="5" y="43"/>
                </a:cubicBezTo>
                <a:cubicBezTo>
                  <a:pt x="5" y="42"/>
                  <a:pt x="5" y="42"/>
                  <a:pt x="5" y="42"/>
                </a:cubicBezTo>
                <a:cubicBezTo>
                  <a:pt x="6" y="40"/>
                  <a:pt x="8" y="39"/>
                  <a:pt x="9" y="37"/>
                </a:cubicBezTo>
                <a:cubicBezTo>
                  <a:pt x="8" y="36"/>
                  <a:pt x="8" y="35"/>
                  <a:pt x="7" y="33"/>
                </a:cubicBezTo>
                <a:cubicBezTo>
                  <a:pt x="1" y="33"/>
                  <a:pt x="1" y="33"/>
                  <a:pt x="1" y="33"/>
                </a:cubicBezTo>
                <a:cubicBezTo>
                  <a:pt x="0" y="32"/>
                  <a:pt x="0" y="32"/>
                  <a:pt x="0" y="31"/>
                </a:cubicBezTo>
                <a:cubicBezTo>
                  <a:pt x="0" y="23"/>
                  <a:pt x="0" y="23"/>
                  <a:pt x="0" y="23"/>
                </a:cubicBezTo>
                <a:cubicBezTo>
                  <a:pt x="0" y="23"/>
                  <a:pt x="0" y="22"/>
                  <a:pt x="1" y="22"/>
                </a:cubicBezTo>
                <a:cubicBezTo>
                  <a:pt x="7" y="21"/>
                  <a:pt x="7" y="21"/>
                  <a:pt x="7" y="21"/>
                </a:cubicBezTo>
                <a:cubicBezTo>
                  <a:pt x="8" y="20"/>
                  <a:pt x="8" y="19"/>
                  <a:pt x="9" y="18"/>
                </a:cubicBezTo>
                <a:cubicBezTo>
                  <a:pt x="8" y="16"/>
                  <a:pt x="6" y="14"/>
                  <a:pt x="5" y="13"/>
                </a:cubicBezTo>
                <a:cubicBezTo>
                  <a:pt x="5" y="13"/>
                  <a:pt x="5" y="12"/>
                  <a:pt x="5" y="12"/>
                </a:cubicBezTo>
                <a:cubicBezTo>
                  <a:pt x="5" y="12"/>
                  <a:pt x="5" y="11"/>
                  <a:pt x="5" y="11"/>
                </a:cubicBezTo>
                <a:cubicBezTo>
                  <a:pt x="6" y="10"/>
                  <a:pt x="11" y="5"/>
                  <a:pt x="12" y="5"/>
                </a:cubicBezTo>
                <a:cubicBezTo>
                  <a:pt x="12" y="5"/>
                  <a:pt x="12" y="5"/>
                  <a:pt x="13" y="5"/>
                </a:cubicBezTo>
                <a:cubicBezTo>
                  <a:pt x="18" y="9"/>
                  <a:pt x="18" y="9"/>
                  <a:pt x="18" y="9"/>
                </a:cubicBezTo>
                <a:cubicBezTo>
                  <a:pt x="19" y="8"/>
                  <a:pt x="20" y="8"/>
                  <a:pt x="21" y="8"/>
                </a:cubicBezTo>
                <a:cubicBezTo>
                  <a:pt x="21" y="5"/>
                  <a:pt x="21" y="3"/>
                  <a:pt x="22" y="1"/>
                </a:cubicBezTo>
                <a:cubicBezTo>
                  <a:pt x="22" y="0"/>
                  <a:pt x="23" y="0"/>
                  <a:pt x="23" y="0"/>
                </a:cubicBezTo>
                <a:cubicBezTo>
                  <a:pt x="31" y="0"/>
                  <a:pt x="31" y="0"/>
                  <a:pt x="31" y="0"/>
                </a:cubicBezTo>
                <a:cubicBezTo>
                  <a:pt x="32" y="0"/>
                  <a:pt x="32" y="0"/>
                  <a:pt x="32" y="1"/>
                </a:cubicBezTo>
                <a:cubicBezTo>
                  <a:pt x="33" y="8"/>
                  <a:pt x="33" y="8"/>
                  <a:pt x="33" y="8"/>
                </a:cubicBezTo>
                <a:cubicBezTo>
                  <a:pt x="35" y="8"/>
                  <a:pt x="36" y="8"/>
                  <a:pt x="37" y="9"/>
                </a:cubicBezTo>
                <a:cubicBezTo>
                  <a:pt x="42" y="5"/>
                  <a:pt x="42" y="5"/>
                  <a:pt x="42" y="5"/>
                </a:cubicBezTo>
                <a:cubicBezTo>
                  <a:pt x="42" y="5"/>
                  <a:pt x="42" y="5"/>
                  <a:pt x="43" y="5"/>
                </a:cubicBezTo>
                <a:cubicBezTo>
                  <a:pt x="43" y="5"/>
                  <a:pt x="43" y="5"/>
                  <a:pt x="43" y="5"/>
                </a:cubicBezTo>
                <a:cubicBezTo>
                  <a:pt x="45" y="7"/>
                  <a:pt x="48" y="9"/>
                  <a:pt x="49" y="11"/>
                </a:cubicBezTo>
                <a:cubicBezTo>
                  <a:pt x="50" y="11"/>
                  <a:pt x="50" y="12"/>
                  <a:pt x="50" y="12"/>
                </a:cubicBezTo>
                <a:cubicBezTo>
                  <a:pt x="50" y="12"/>
                  <a:pt x="49" y="13"/>
                  <a:pt x="49" y="13"/>
                </a:cubicBezTo>
                <a:cubicBezTo>
                  <a:pt x="48" y="14"/>
                  <a:pt x="47" y="16"/>
                  <a:pt x="46" y="18"/>
                </a:cubicBezTo>
                <a:cubicBezTo>
                  <a:pt x="46" y="19"/>
                  <a:pt x="47" y="20"/>
                  <a:pt x="47" y="21"/>
                </a:cubicBezTo>
                <a:cubicBezTo>
                  <a:pt x="54" y="22"/>
                  <a:pt x="54" y="22"/>
                  <a:pt x="54" y="22"/>
                </a:cubicBezTo>
                <a:cubicBezTo>
                  <a:pt x="54" y="22"/>
                  <a:pt x="55" y="23"/>
                  <a:pt x="55" y="23"/>
                </a:cubicBezTo>
                <a:lnTo>
                  <a:pt x="55" y="31"/>
                </a:lnTo>
                <a:close/>
                <a:moveTo>
                  <a:pt x="27" y="18"/>
                </a:moveTo>
                <a:cubicBezTo>
                  <a:pt x="22" y="18"/>
                  <a:pt x="18" y="22"/>
                  <a:pt x="18" y="27"/>
                </a:cubicBezTo>
                <a:cubicBezTo>
                  <a:pt x="18" y="32"/>
                  <a:pt x="22" y="36"/>
                  <a:pt x="27" y="36"/>
                </a:cubicBezTo>
                <a:cubicBezTo>
                  <a:pt x="32" y="36"/>
                  <a:pt x="36" y="32"/>
                  <a:pt x="36" y="27"/>
                </a:cubicBezTo>
                <a:cubicBezTo>
                  <a:pt x="36" y="22"/>
                  <a:pt x="32" y="18"/>
                  <a:pt x="27" y="18"/>
                </a:cubicBezTo>
                <a:close/>
              </a:path>
            </a:pathLst>
          </a:custGeom>
          <a:solidFill>
            <a:srgbClr val="356377"/>
          </a:solidFill>
          <a:ln w="9525">
            <a:noFill/>
            <a:round/>
            <a:headEnd/>
            <a:tailEnd/>
          </a:ln>
        </p:spPr>
        <p:txBody>
          <a:bodyPr vert="horz" wrap="square" lIns="117692" tIns="58846" rIns="117692" bIns="58846" numCol="1" anchor="t" anchorCtr="0" compatLnSpc="1">
            <a:prstTxWarp prst="textNoShape">
              <a:avLst/>
            </a:prstTxWarp>
          </a:bodyPr>
          <a:lstStyle/>
          <a:p>
            <a:endParaRPr lang="en-US" sz="1648">
              <a:latin typeface="Times New Roman" panose="02020603050405020304" pitchFamily="18" charset="0"/>
              <a:ea typeface="微软雅黑" panose="020B0503020204020204" pitchFamily="34" charset="-122"/>
              <a:sym typeface="Times New Roman" panose="02020603050405020304" pitchFamily="18" charset="0"/>
            </a:endParaRPr>
          </a:p>
        </p:txBody>
      </p:sp>
    </p:spTree>
    <p:extLst>
      <p:ext uri="{BB962C8B-B14F-4D97-AF65-F5344CB8AC3E}">
        <p14:creationId xmlns:p14="http://schemas.microsoft.com/office/powerpoint/2010/main" val="1275516407"/>
      </p:ext>
    </p:extLst>
  </p:cSld>
  <p:clrMapOvr>
    <a:masterClrMapping/>
  </p:clrMapOvr>
  <mc:AlternateContent xmlns:mc="http://schemas.openxmlformats.org/markup-compatibility/2006" xmlns:p14="http://schemas.microsoft.com/office/powerpoint/2010/main">
    <mc:Choice Requires="p14">
      <p:transition spd="slow" p14:dur="2000" advClick="0" advTm="0"/>
    </mc:Choice>
    <mc:Fallback xmlns="">
      <p:transition spd="slow" advClick="0" advTm="0"/>
    </mc:Fallback>
  </mc:AlternateContent>
</p:sldLayout>
</file>

<file path=ppt/slideLayouts/slideLayout13.xml><?xml version="1.0" encoding="utf-8"?>
<p:sldLayout xmlns:a="http://schemas.openxmlformats.org/drawingml/2006/main" xmlns:r="http://schemas.openxmlformats.org/officeDocument/2006/relationships" xmlns:p="http://schemas.openxmlformats.org/presentationml/2006/main" userDrawn="1">
  <p:cSld name="5_标题和内容">
    <p:bg>
      <p:bgPr>
        <a:solidFill>
          <a:schemeClr val="bg1"/>
        </a:solidFill>
        <a:effectLst/>
      </p:bgPr>
    </p:bg>
    <p:spTree>
      <p:nvGrpSpPr>
        <p:cNvPr id="1" name=""/>
        <p:cNvGrpSpPr/>
        <p:nvPr/>
      </p:nvGrpSpPr>
      <p:grpSpPr>
        <a:xfrm>
          <a:off x="0" y="0"/>
          <a:ext cx="0" cy="0"/>
          <a:chOff x="0" y="0"/>
          <a:chExt cx="0" cy="0"/>
        </a:xfrm>
      </p:grpSpPr>
      <p:sp>
        <p:nvSpPr>
          <p:cNvPr id="11" name="矩形 8">
            <a:extLst>
              <a:ext uri="{FF2B5EF4-FFF2-40B4-BE49-F238E27FC236}">
                <a16:creationId xmlns:a16="http://schemas.microsoft.com/office/drawing/2014/main" id="{AC976182-DE79-43BB-87C4-DDCB211A8964}"/>
              </a:ext>
            </a:extLst>
          </p:cNvPr>
          <p:cNvSpPr/>
          <p:nvPr userDrawn="1"/>
        </p:nvSpPr>
        <p:spPr>
          <a:xfrm>
            <a:off x="845101" y="573991"/>
            <a:ext cx="8307319" cy="66804"/>
          </a:xfrm>
          <a:prstGeom prst="rect">
            <a:avLst/>
          </a:prstGeom>
          <a:solidFill>
            <a:srgbClr val="356377"/>
          </a:solidFill>
          <a:ln>
            <a:noFill/>
          </a:ln>
        </p:spPr>
        <p:style>
          <a:lnRef idx="2">
            <a:schemeClr val="accent1">
              <a:shade val="50000"/>
            </a:schemeClr>
          </a:lnRef>
          <a:fillRef idx="1">
            <a:schemeClr val="accent1"/>
          </a:fillRef>
          <a:effectRef idx="0">
            <a:schemeClr val="accent1"/>
          </a:effectRef>
          <a:fontRef idx="minor">
            <a:schemeClr val="lt1"/>
          </a:fontRef>
        </p:style>
        <p:txBody>
          <a:bodyPr lIns="91403" tIns="45701" rIns="91403" bIns="45701" anchor="ctr"/>
          <a:lstStyle/>
          <a:p>
            <a:pPr algn="ctr" fontAlgn="auto">
              <a:spcBef>
                <a:spcPts val="0"/>
              </a:spcBef>
              <a:spcAft>
                <a:spcPts val="0"/>
              </a:spcAft>
              <a:defRPr/>
            </a:pPr>
            <a:endParaRPr lang="zh-CN" altLang="en-US" sz="1350"/>
          </a:p>
        </p:txBody>
      </p:sp>
      <p:sp>
        <p:nvSpPr>
          <p:cNvPr id="12" name="矩形 9">
            <a:extLst>
              <a:ext uri="{FF2B5EF4-FFF2-40B4-BE49-F238E27FC236}">
                <a16:creationId xmlns:a16="http://schemas.microsoft.com/office/drawing/2014/main" id="{3FEC831F-425D-41EF-BFEE-72909C9EB3EE}"/>
              </a:ext>
            </a:extLst>
          </p:cNvPr>
          <p:cNvSpPr/>
          <p:nvPr userDrawn="1"/>
        </p:nvSpPr>
        <p:spPr>
          <a:xfrm>
            <a:off x="-17493" y="576161"/>
            <a:ext cx="393455" cy="66804"/>
          </a:xfrm>
          <a:prstGeom prst="rect">
            <a:avLst/>
          </a:prstGeom>
          <a:solidFill>
            <a:srgbClr val="356377"/>
          </a:solidFill>
          <a:ln>
            <a:noFill/>
          </a:ln>
        </p:spPr>
        <p:style>
          <a:lnRef idx="2">
            <a:schemeClr val="accent1">
              <a:shade val="50000"/>
            </a:schemeClr>
          </a:lnRef>
          <a:fillRef idx="1">
            <a:schemeClr val="accent1"/>
          </a:fillRef>
          <a:effectRef idx="0">
            <a:schemeClr val="accent1"/>
          </a:effectRef>
          <a:fontRef idx="minor">
            <a:schemeClr val="lt1"/>
          </a:fontRef>
        </p:style>
        <p:txBody>
          <a:bodyPr lIns="91403" tIns="45701" rIns="91403" bIns="45701" anchor="ctr"/>
          <a:lstStyle/>
          <a:p>
            <a:pPr algn="ctr" fontAlgn="auto">
              <a:spcBef>
                <a:spcPts val="0"/>
              </a:spcBef>
              <a:spcAft>
                <a:spcPts val="0"/>
              </a:spcAft>
              <a:defRPr/>
            </a:pPr>
            <a:endParaRPr lang="zh-CN" altLang="en-US" sz="1350"/>
          </a:p>
        </p:txBody>
      </p:sp>
      <p:sp>
        <p:nvSpPr>
          <p:cNvPr id="13" name="Freeform 57">
            <a:extLst>
              <a:ext uri="{FF2B5EF4-FFF2-40B4-BE49-F238E27FC236}">
                <a16:creationId xmlns:a16="http://schemas.microsoft.com/office/drawing/2014/main" id="{D9C11952-9FA0-41F2-8CA4-5790D70BB890}"/>
              </a:ext>
            </a:extLst>
          </p:cNvPr>
          <p:cNvSpPr>
            <a:spLocks noEditPoints="1"/>
          </p:cNvSpPr>
          <p:nvPr userDrawn="1"/>
        </p:nvSpPr>
        <p:spPr bwMode="auto">
          <a:xfrm>
            <a:off x="354749" y="129230"/>
            <a:ext cx="511565" cy="511565"/>
          </a:xfrm>
          <a:custGeom>
            <a:avLst/>
            <a:gdLst/>
            <a:ahLst/>
            <a:cxnLst>
              <a:cxn ang="0">
                <a:pos x="55" y="31"/>
              </a:cxn>
              <a:cxn ang="0">
                <a:pos x="54" y="33"/>
              </a:cxn>
              <a:cxn ang="0">
                <a:pos x="47" y="34"/>
              </a:cxn>
              <a:cxn ang="0">
                <a:pos x="46" y="37"/>
              </a:cxn>
              <a:cxn ang="0">
                <a:pos x="49" y="42"/>
              </a:cxn>
              <a:cxn ang="0">
                <a:pos x="50" y="43"/>
              </a:cxn>
              <a:cxn ang="0">
                <a:pos x="49" y="44"/>
              </a:cxn>
              <a:cxn ang="0">
                <a:pos x="43" y="50"/>
              </a:cxn>
              <a:cxn ang="0">
                <a:pos x="42" y="50"/>
              </a:cxn>
              <a:cxn ang="0">
                <a:pos x="37" y="46"/>
              </a:cxn>
              <a:cxn ang="0">
                <a:pos x="33" y="47"/>
              </a:cxn>
              <a:cxn ang="0">
                <a:pos x="32" y="54"/>
              </a:cxn>
              <a:cxn ang="0">
                <a:pos x="31" y="55"/>
              </a:cxn>
              <a:cxn ang="0">
                <a:pos x="23" y="55"/>
              </a:cxn>
              <a:cxn ang="0">
                <a:pos x="22" y="54"/>
              </a:cxn>
              <a:cxn ang="0">
                <a:pos x="21" y="47"/>
              </a:cxn>
              <a:cxn ang="0">
                <a:pos x="18" y="46"/>
              </a:cxn>
              <a:cxn ang="0">
                <a:pos x="13" y="50"/>
              </a:cxn>
              <a:cxn ang="0">
                <a:pos x="12" y="50"/>
              </a:cxn>
              <a:cxn ang="0">
                <a:pos x="11" y="50"/>
              </a:cxn>
              <a:cxn ang="0">
                <a:pos x="5" y="44"/>
              </a:cxn>
              <a:cxn ang="0">
                <a:pos x="5" y="43"/>
              </a:cxn>
              <a:cxn ang="0">
                <a:pos x="5" y="42"/>
              </a:cxn>
              <a:cxn ang="0">
                <a:pos x="9" y="37"/>
              </a:cxn>
              <a:cxn ang="0">
                <a:pos x="7" y="33"/>
              </a:cxn>
              <a:cxn ang="0">
                <a:pos x="1" y="33"/>
              </a:cxn>
              <a:cxn ang="0">
                <a:pos x="0" y="31"/>
              </a:cxn>
              <a:cxn ang="0">
                <a:pos x="0" y="23"/>
              </a:cxn>
              <a:cxn ang="0">
                <a:pos x="1" y="22"/>
              </a:cxn>
              <a:cxn ang="0">
                <a:pos x="7" y="21"/>
              </a:cxn>
              <a:cxn ang="0">
                <a:pos x="9" y="18"/>
              </a:cxn>
              <a:cxn ang="0">
                <a:pos x="5" y="13"/>
              </a:cxn>
              <a:cxn ang="0">
                <a:pos x="5" y="12"/>
              </a:cxn>
              <a:cxn ang="0">
                <a:pos x="5" y="11"/>
              </a:cxn>
              <a:cxn ang="0">
                <a:pos x="12" y="5"/>
              </a:cxn>
              <a:cxn ang="0">
                <a:pos x="13" y="5"/>
              </a:cxn>
              <a:cxn ang="0">
                <a:pos x="18" y="9"/>
              </a:cxn>
              <a:cxn ang="0">
                <a:pos x="21" y="8"/>
              </a:cxn>
              <a:cxn ang="0">
                <a:pos x="22" y="1"/>
              </a:cxn>
              <a:cxn ang="0">
                <a:pos x="23" y="0"/>
              </a:cxn>
              <a:cxn ang="0">
                <a:pos x="31" y="0"/>
              </a:cxn>
              <a:cxn ang="0">
                <a:pos x="32" y="1"/>
              </a:cxn>
              <a:cxn ang="0">
                <a:pos x="33" y="8"/>
              </a:cxn>
              <a:cxn ang="0">
                <a:pos x="37" y="9"/>
              </a:cxn>
              <a:cxn ang="0">
                <a:pos x="42" y="5"/>
              </a:cxn>
              <a:cxn ang="0">
                <a:pos x="43" y="5"/>
              </a:cxn>
              <a:cxn ang="0">
                <a:pos x="43" y="5"/>
              </a:cxn>
              <a:cxn ang="0">
                <a:pos x="49" y="11"/>
              </a:cxn>
              <a:cxn ang="0">
                <a:pos x="50" y="12"/>
              </a:cxn>
              <a:cxn ang="0">
                <a:pos x="49" y="13"/>
              </a:cxn>
              <a:cxn ang="0">
                <a:pos x="46" y="18"/>
              </a:cxn>
              <a:cxn ang="0">
                <a:pos x="47" y="21"/>
              </a:cxn>
              <a:cxn ang="0">
                <a:pos x="54" y="22"/>
              </a:cxn>
              <a:cxn ang="0">
                <a:pos x="55" y="23"/>
              </a:cxn>
              <a:cxn ang="0">
                <a:pos x="55" y="31"/>
              </a:cxn>
              <a:cxn ang="0">
                <a:pos x="27" y="18"/>
              </a:cxn>
              <a:cxn ang="0">
                <a:pos x="18" y="27"/>
              </a:cxn>
              <a:cxn ang="0">
                <a:pos x="27" y="36"/>
              </a:cxn>
              <a:cxn ang="0">
                <a:pos x="36" y="27"/>
              </a:cxn>
              <a:cxn ang="0">
                <a:pos x="27" y="18"/>
              </a:cxn>
            </a:cxnLst>
            <a:rect l="0" t="0" r="r" b="b"/>
            <a:pathLst>
              <a:path w="55" h="55">
                <a:moveTo>
                  <a:pt x="55" y="31"/>
                </a:moveTo>
                <a:cubicBezTo>
                  <a:pt x="55" y="32"/>
                  <a:pt x="54" y="33"/>
                  <a:pt x="54" y="33"/>
                </a:cubicBezTo>
                <a:cubicBezTo>
                  <a:pt x="47" y="34"/>
                  <a:pt x="47" y="34"/>
                  <a:pt x="47" y="34"/>
                </a:cubicBezTo>
                <a:cubicBezTo>
                  <a:pt x="47" y="35"/>
                  <a:pt x="46" y="36"/>
                  <a:pt x="46" y="37"/>
                </a:cubicBezTo>
                <a:cubicBezTo>
                  <a:pt x="47" y="39"/>
                  <a:pt x="48" y="40"/>
                  <a:pt x="49" y="42"/>
                </a:cubicBezTo>
                <a:cubicBezTo>
                  <a:pt x="50" y="42"/>
                  <a:pt x="50" y="42"/>
                  <a:pt x="50" y="43"/>
                </a:cubicBezTo>
                <a:cubicBezTo>
                  <a:pt x="50" y="43"/>
                  <a:pt x="50" y="43"/>
                  <a:pt x="49" y="44"/>
                </a:cubicBezTo>
                <a:cubicBezTo>
                  <a:pt x="49" y="45"/>
                  <a:pt x="44" y="50"/>
                  <a:pt x="43" y="50"/>
                </a:cubicBezTo>
                <a:cubicBezTo>
                  <a:pt x="42" y="50"/>
                  <a:pt x="42" y="50"/>
                  <a:pt x="42" y="50"/>
                </a:cubicBezTo>
                <a:cubicBezTo>
                  <a:pt x="37" y="46"/>
                  <a:pt x="37" y="46"/>
                  <a:pt x="37" y="46"/>
                </a:cubicBezTo>
                <a:cubicBezTo>
                  <a:pt x="36" y="46"/>
                  <a:pt x="35" y="47"/>
                  <a:pt x="33" y="47"/>
                </a:cubicBezTo>
                <a:cubicBezTo>
                  <a:pt x="33" y="49"/>
                  <a:pt x="33" y="52"/>
                  <a:pt x="32" y="54"/>
                </a:cubicBezTo>
                <a:cubicBezTo>
                  <a:pt x="32" y="54"/>
                  <a:pt x="32" y="55"/>
                  <a:pt x="31" y="55"/>
                </a:cubicBezTo>
                <a:cubicBezTo>
                  <a:pt x="23" y="55"/>
                  <a:pt x="23" y="55"/>
                  <a:pt x="23" y="55"/>
                </a:cubicBezTo>
                <a:cubicBezTo>
                  <a:pt x="23" y="55"/>
                  <a:pt x="22" y="54"/>
                  <a:pt x="22" y="54"/>
                </a:cubicBezTo>
                <a:cubicBezTo>
                  <a:pt x="21" y="47"/>
                  <a:pt x="21" y="47"/>
                  <a:pt x="21" y="47"/>
                </a:cubicBezTo>
                <a:cubicBezTo>
                  <a:pt x="20" y="47"/>
                  <a:pt x="19" y="46"/>
                  <a:pt x="18" y="46"/>
                </a:cubicBezTo>
                <a:cubicBezTo>
                  <a:pt x="13" y="50"/>
                  <a:pt x="13" y="50"/>
                  <a:pt x="13" y="50"/>
                </a:cubicBezTo>
                <a:cubicBezTo>
                  <a:pt x="12" y="50"/>
                  <a:pt x="12" y="50"/>
                  <a:pt x="12" y="50"/>
                </a:cubicBezTo>
                <a:cubicBezTo>
                  <a:pt x="11" y="50"/>
                  <a:pt x="11" y="50"/>
                  <a:pt x="11" y="50"/>
                </a:cubicBezTo>
                <a:cubicBezTo>
                  <a:pt x="9" y="48"/>
                  <a:pt x="7" y="46"/>
                  <a:pt x="5" y="44"/>
                </a:cubicBezTo>
                <a:cubicBezTo>
                  <a:pt x="5" y="43"/>
                  <a:pt x="5" y="43"/>
                  <a:pt x="5" y="43"/>
                </a:cubicBezTo>
                <a:cubicBezTo>
                  <a:pt x="5" y="42"/>
                  <a:pt x="5" y="42"/>
                  <a:pt x="5" y="42"/>
                </a:cubicBezTo>
                <a:cubicBezTo>
                  <a:pt x="6" y="40"/>
                  <a:pt x="8" y="39"/>
                  <a:pt x="9" y="37"/>
                </a:cubicBezTo>
                <a:cubicBezTo>
                  <a:pt x="8" y="36"/>
                  <a:pt x="8" y="35"/>
                  <a:pt x="7" y="33"/>
                </a:cubicBezTo>
                <a:cubicBezTo>
                  <a:pt x="1" y="33"/>
                  <a:pt x="1" y="33"/>
                  <a:pt x="1" y="33"/>
                </a:cubicBezTo>
                <a:cubicBezTo>
                  <a:pt x="0" y="32"/>
                  <a:pt x="0" y="32"/>
                  <a:pt x="0" y="31"/>
                </a:cubicBezTo>
                <a:cubicBezTo>
                  <a:pt x="0" y="23"/>
                  <a:pt x="0" y="23"/>
                  <a:pt x="0" y="23"/>
                </a:cubicBezTo>
                <a:cubicBezTo>
                  <a:pt x="0" y="23"/>
                  <a:pt x="0" y="22"/>
                  <a:pt x="1" y="22"/>
                </a:cubicBezTo>
                <a:cubicBezTo>
                  <a:pt x="7" y="21"/>
                  <a:pt x="7" y="21"/>
                  <a:pt x="7" y="21"/>
                </a:cubicBezTo>
                <a:cubicBezTo>
                  <a:pt x="8" y="20"/>
                  <a:pt x="8" y="19"/>
                  <a:pt x="9" y="18"/>
                </a:cubicBezTo>
                <a:cubicBezTo>
                  <a:pt x="8" y="16"/>
                  <a:pt x="6" y="14"/>
                  <a:pt x="5" y="13"/>
                </a:cubicBezTo>
                <a:cubicBezTo>
                  <a:pt x="5" y="13"/>
                  <a:pt x="5" y="12"/>
                  <a:pt x="5" y="12"/>
                </a:cubicBezTo>
                <a:cubicBezTo>
                  <a:pt x="5" y="12"/>
                  <a:pt x="5" y="11"/>
                  <a:pt x="5" y="11"/>
                </a:cubicBezTo>
                <a:cubicBezTo>
                  <a:pt x="6" y="10"/>
                  <a:pt x="11" y="5"/>
                  <a:pt x="12" y="5"/>
                </a:cubicBezTo>
                <a:cubicBezTo>
                  <a:pt x="12" y="5"/>
                  <a:pt x="12" y="5"/>
                  <a:pt x="13" y="5"/>
                </a:cubicBezTo>
                <a:cubicBezTo>
                  <a:pt x="18" y="9"/>
                  <a:pt x="18" y="9"/>
                  <a:pt x="18" y="9"/>
                </a:cubicBezTo>
                <a:cubicBezTo>
                  <a:pt x="19" y="8"/>
                  <a:pt x="20" y="8"/>
                  <a:pt x="21" y="8"/>
                </a:cubicBezTo>
                <a:cubicBezTo>
                  <a:pt x="21" y="5"/>
                  <a:pt x="21" y="3"/>
                  <a:pt x="22" y="1"/>
                </a:cubicBezTo>
                <a:cubicBezTo>
                  <a:pt x="22" y="0"/>
                  <a:pt x="23" y="0"/>
                  <a:pt x="23" y="0"/>
                </a:cubicBezTo>
                <a:cubicBezTo>
                  <a:pt x="31" y="0"/>
                  <a:pt x="31" y="0"/>
                  <a:pt x="31" y="0"/>
                </a:cubicBezTo>
                <a:cubicBezTo>
                  <a:pt x="32" y="0"/>
                  <a:pt x="32" y="0"/>
                  <a:pt x="32" y="1"/>
                </a:cubicBezTo>
                <a:cubicBezTo>
                  <a:pt x="33" y="8"/>
                  <a:pt x="33" y="8"/>
                  <a:pt x="33" y="8"/>
                </a:cubicBezTo>
                <a:cubicBezTo>
                  <a:pt x="35" y="8"/>
                  <a:pt x="36" y="8"/>
                  <a:pt x="37" y="9"/>
                </a:cubicBezTo>
                <a:cubicBezTo>
                  <a:pt x="42" y="5"/>
                  <a:pt x="42" y="5"/>
                  <a:pt x="42" y="5"/>
                </a:cubicBezTo>
                <a:cubicBezTo>
                  <a:pt x="42" y="5"/>
                  <a:pt x="42" y="5"/>
                  <a:pt x="43" y="5"/>
                </a:cubicBezTo>
                <a:cubicBezTo>
                  <a:pt x="43" y="5"/>
                  <a:pt x="43" y="5"/>
                  <a:pt x="43" y="5"/>
                </a:cubicBezTo>
                <a:cubicBezTo>
                  <a:pt x="45" y="7"/>
                  <a:pt x="48" y="9"/>
                  <a:pt x="49" y="11"/>
                </a:cubicBezTo>
                <a:cubicBezTo>
                  <a:pt x="50" y="11"/>
                  <a:pt x="50" y="12"/>
                  <a:pt x="50" y="12"/>
                </a:cubicBezTo>
                <a:cubicBezTo>
                  <a:pt x="50" y="12"/>
                  <a:pt x="49" y="13"/>
                  <a:pt x="49" y="13"/>
                </a:cubicBezTo>
                <a:cubicBezTo>
                  <a:pt x="48" y="14"/>
                  <a:pt x="47" y="16"/>
                  <a:pt x="46" y="18"/>
                </a:cubicBezTo>
                <a:cubicBezTo>
                  <a:pt x="46" y="19"/>
                  <a:pt x="47" y="20"/>
                  <a:pt x="47" y="21"/>
                </a:cubicBezTo>
                <a:cubicBezTo>
                  <a:pt x="54" y="22"/>
                  <a:pt x="54" y="22"/>
                  <a:pt x="54" y="22"/>
                </a:cubicBezTo>
                <a:cubicBezTo>
                  <a:pt x="54" y="22"/>
                  <a:pt x="55" y="23"/>
                  <a:pt x="55" y="23"/>
                </a:cubicBezTo>
                <a:lnTo>
                  <a:pt x="55" y="31"/>
                </a:lnTo>
                <a:close/>
                <a:moveTo>
                  <a:pt x="27" y="18"/>
                </a:moveTo>
                <a:cubicBezTo>
                  <a:pt x="22" y="18"/>
                  <a:pt x="18" y="22"/>
                  <a:pt x="18" y="27"/>
                </a:cubicBezTo>
                <a:cubicBezTo>
                  <a:pt x="18" y="32"/>
                  <a:pt x="22" y="36"/>
                  <a:pt x="27" y="36"/>
                </a:cubicBezTo>
                <a:cubicBezTo>
                  <a:pt x="32" y="36"/>
                  <a:pt x="36" y="32"/>
                  <a:pt x="36" y="27"/>
                </a:cubicBezTo>
                <a:cubicBezTo>
                  <a:pt x="36" y="22"/>
                  <a:pt x="32" y="18"/>
                  <a:pt x="27" y="18"/>
                </a:cubicBezTo>
                <a:close/>
              </a:path>
            </a:pathLst>
          </a:custGeom>
          <a:solidFill>
            <a:srgbClr val="356377"/>
          </a:solidFill>
          <a:ln w="9525">
            <a:noFill/>
            <a:round/>
            <a:headEnd/>
            <a:tailEnd/>
          </a:ln>
        </p:spPr>
        <p:txBody>
          <a:bodyPr vert="horz" wrap="square" lIns="117692" tIns="58846" rIns="117692" bIns="58846" numCol="1" anchor="t" anchorCtr="0" compatLnSpc="1">
            <a:prstTxWarp prst="textNoShape">
              <a:avLst/>
            </a:prstTxWarp>
          </a:bodyPr>
          <a:lstStyle/>
          <a:p>
            <a:endParaRPr lang="en-US" sz="1648">
              <a:latin typeface="Times New Roman" panose="02020603050405020304" pitchFamily="18" charset="0"/>
              <a:ea typeface="微软雅黑" panose="020B0503020204020204" pitchFamily="34" charset="-122"/>
              <a:sym typeface="Times New Roman" panose="02020603050405020304" pitchFamily="18" charset="0"/>
            </a:endParaRPr>
          </a:p>
        </p:txBody>
      </p:sp>
    </p:spTree>
    <p:extLst>
      <p:ext uri="{BB962C8B-B14F-4D97-AF65-F5344CB8AC3E}">
        <p14:creationId xmlns:p14="http://schemas.microsoft.com/office/powerpoint/2010/main" val="2674677738"/>
      </p:ext>
    </p:extLst>
  </p:cSld>
  <p:clrMapOvr>
    <a:masterClrMapping/>
  </p:clrMapOvr>
  <mc:AlternateContent xmlns:mc="http://schemas.openxmlformats.org/markup-compatibility/2006" xmlns:p14="http://schemas.microsoft.com/office/powerpoint/2010/main">
    <mc:Choice Requires="p14">
      <p:transition spd="slow" p14:dur="2000" advClick="0" advTm="0"/>
    </mc:Choice>
    <mc:Fallback xmlns="">
      <p:transition spd="slow" advClick="0" advTm="0"/>
    </mc:Fallback>
  </mc:AlternateContent>
</p:sldLayout>
</file>

<file path=ppt/slideLayouts/slideLayout14.xml><?xml version="1.0" encoding="utf-8"?>
<p:sldLayout xmlns:a="http://schemas.openxmlformats.org/drawingml/2006/main" xmlns:r="http://schemas.openxmlformats.org/officeDocument/2006/relationships" xmlns:p="http://schemas.openxmlformats.org/presentationml/2006/main" userDrawn="1">
  <p:cSld name="4_标题和内容">
    <p:bg>
      <p:bgPr>
        <a:solidFill>
          <a:schemeClr val="bg1"/>
        </a:solidFill>
        <a:effectLst/>
      </p:bgPr>
    </p:bg>
    <p:spTree>
      <p:nvGrpSpPr>
        <p:cNvPr id="1" name=""/>
        <p:cNvGrpSpPr/>
        <p:nvPr/>
      </p:nvGrpSpPr>
      <p:grpSpPr>
        <a:xfrm>
          <a:off x="0" y="0"/>
          <a:ext cx="0" cy="0"/>
          <a:chOff x="0" y="0"/>
          <a:chExt cx="0" cy="0"/>
        </a:xfrm>
      </p:grpSpPr>
      <p:sp>
        <p:nvSpPr>
          <p:cNvPr id="5" name="矩形 8">
            <a:extLst>
              <a:ext uri="{FF2B5EF4-FFF2-40B4-BE49-F238E27FC236}">
                <a16:creationId xmlns:a16="http://schemas.microsoft.com/office/drawing/2014/main" id="{CB592FF9-3B96-48B3-B3DC-C566DC970447}"/>
              </a:ext>
            </a:extLst>
          </p:cNvPr>
          <p:cNvSpPr/>
          <p:nvPr userDrawn="1"/>
        </p:nvSpPr>
        <p:spPr>
          <a:xfrm>
            <a:off x="845101" y="573991"/>
            <a:ext cx="8307319" cy="66804"/>
          </a:xfrm>
          <a:prstGeom prst="rect">
            <a:avLst/>
          </a:prstGeom>
          <a:solidFill>
            <a:srgbClr val="356377"/>
          </a:solidFill>
          <a:ln>
            <a:noFill/>
          </a:ln>
        </p:spPr>
        <p:style>
          <a:lnRef idx="2">
            <a:schemeClr val="accent1">
              <a:shade val="50000"/>
            </a:schemeClr>
          </a:lnRef>
          <a:fillRef idx="1">
            <a:schemeClr val="accent1"/>
          </a:fillRef>
          <a:effectRef idx="0">
            <a:schemeClr val="accent1"/>
          </a:effectRef>
          <a:fontRef idx="minor">
            <a:schemeClr val="lt1"/>
          </a:fontRef>
        </p:style>
        <p:txBody>
          <a:bodyPr lIns="91403" tIns="45701" rIns="91403" bIns="45701" anchor="ctr"/>
          <a:lstStyle/>
          <a:p>
            <a:pPr algn="ctr" fontAlgn="auto">
              <a:spcBef>
                <a:spcPts val="0"/>
              </a:spcBef>
              <a:spcAft>
                <a:spcPts val="0"/>
              </a:spcAft>
              <a:defRPr/>
            </a:pPr>
            <a:endParaRPr lang="zh-CN" altLang="en-US" sz="1350"/>
          </a:p>
        </p:txBody>
      </p:sp>
      <p:sp>
        <p:nvSpPr>
          <p:cNvPr id="7" name="矩形 9">
            <a:extLst>
              <a:ext uri="{FF2B5EF4-FFF2-40B4-BE49-F238E27FC236}">
                <a16:creationId xmlns:a16="http://schemas.microsoft.com/office/drawing/2014/main" id="{B7D486D7-3E51-4611-A5A9-87ABB6D4E073}"/>
              </a:ext>
            </a:extLst>
          </p:cNvPr>
          <p:cNvSpPr/>
          <p:nvPr userDrawn="1"/>
        </p:nvSpPr>
        <p:spPr>
          <a:xfrm>
            <a:off x="-17493" y="576161"/>
            <a:ext cx="393455" cy="66804"/>
          </a:xfrm>
          <a:prstGeom prst="rect">
            <a:avLst/>
          </a:prstGeom>
          <a:solidFill>
            <a:srgbClr val="356377"/>
          </a:solidFill>
          <a:ln>
            <a:noFill/>
          </a:ln>
        </p:spPr>
        <p:style>
          <a:lnRef idx="2">
            <a:schemeClr val="accent1">
              <a:shade val="50000"/>
            </a:schemeClr>
          </a:lnRef>
          <a:fillRef idx="1">
            <a:schemeClr val="accent1"/>
          </a:fillRef>
          <a:effectRef idx="0">
            <a:schemeClr val="accent1"/>
          </a:effectRef>
          <a:fontRef idx="minor">
            <a:schemeClr val="lt1"/>
          </a:fontRef>
        </p:style>
        <p:txBody>
          <a:bodyPr lIns="91403" tIns="45701" rIns="91403" bIns="45701" anchor="ctr"/>
          <a:lstStyle/>
          <a:p>
            <a:pPr algn="ctr" fontAlgn="auto">
              <a:spcBef>
                <a:spcPts val="0"/>
              </a:spcBef>
              <a:spcAft>
                <a:spcPts val="0"/>
              </a:spcAft>
              <a:defRPr/>
            </a:pPr>
            <a:endParaRPr lang="zh-CN" altLang="en-US" sz="1350"/>
          </a:p>
        </p:txBody>
      </p:sp>
      <p:sp>
        <p:nvSpPr>
          <p:cNvPr id="8" name="Freeform 57">
            <a:extLst>
              <a:ext uri="{FF2B5EF4-FFF2-40B4-BE49-F238E27FC236}">
                <a16:creationId xmlns:a16="http://schemas.microsoft.com/office/drawing/2014/main" id="{A3ADB43B-310B-4BE4-AAE5-8944F16A1059}"/>
              </a:ext>
            </a:extLst>
          </p:cNvPr>
          <p:cNvSpPr>
            <a:spLocks noEditPoints="1"/>
          </p:cNvSpPr>
          <p:nvPr userDrawn="1"/>
        </p:nvSpPr>
        <p:spPr bwMode="auto">
          <a:xfrm>
            <a:off x="354749" y="129230"/>
            <a:ext cx="511565" cy="511565"/>
          </a:xfrm>
          <a:custGeom>
            <a:avLst/>
            <a:gdLst/>
            <a:ahLst/>
            <a:cxnLst>
              <a:cxn ang="0">
                <a:pos x="55" y="31"/>
              </a:cxn>
              <a:cxn ang="0">
                <a:pos x="54" y="33"/>
              </a:cxn>
              <a:cxn ang="0">
                <a:pos x="47" y="34"/>
              </a:cxn>
              <a:cxn ang="0">
                <a:pos x="46" y="37"/>
              </a:cxn>
              <a:cxn ang="0">
                <a:pos x="49" y="42"/>
              </a:cxn>
              <a:cxn ang="0">
                <a:pos x="50" y="43"/>
              </a:cxn>
              <a:cxn ang="0">
                <a:pos x="49" y="44"/>
              </a:cxn>
              <a:cxn ang="0">
                <a:pos x="43" y="50"/>
              </a:cxn>
              <a:cxn ang="0">
                <a:pos x="42" y="50"/>
              </a:cxn>
              <a:cxn ang="0">
                <a:pos x="37" y="46"/>
              </a:cxn>
              <a:cxn ang="0">
                <a:pos x="33" y="47"/>
              </a:cxn>
              <a:cxn ang="0">
                <a:pos x="32" y="54"/>
              </a:cxn>
              <a:cxn ang="0">
                <a:pos x="31" y="55"/>
              </a:cxn>
              <a:cxn ang="0">
                <a:pos x="23" y="55"/>
              </a:cxn>
              <a:cxn ang="0">
                <a:pos x="22" y="54"/>
              </a:cxn>
              <a:cxn ang="0">
                <a:pos x="21" y="47"/>
              </a:cxn>
              <a:cxn ang="0">
                <a:pos x="18" y="46"/>
              </a:cxn>
              <a:cxn ang="0">
                <a:pos x="13" y="50"/>
              </a:cxn>
              <a:cxn ang="0">
                <a:pos x="12" y="50"/>
              </a:cxn>
              <a:cxn ang="0">
                <a:pos x="11" y="50"/>
              </a:cxn>
              <a:cxn ang="0">
                <a:pos x="5" y="44"/>
              </a:cxn>
              <a:cxn ang="0">
                <a:pos x="5" y="43"/>
              </a:cxn>
              <a:cxn ang="0">
                <a:pos x="5" y="42"/>
              </a:cxn>
              <a:cxn ang="0">
                <a:pos x="9" y="37"/>
              </a:cxn>
              <a:cxn ang="0">
                <a:pos x="7" y="33"/>
              </a:cxn>
              <a:cxn ang="0">
                <a:pos x="1" y="33"/>
              </a:cxn>
              <a:cxn ang="0">
                <a:pos x="0" y="31"/>
              </a:cxn>
              <a:cxn ang="0">
                <a:pos x="0" y="23"/>
              </a:cxn>
              <a:cxn ang="0">
                <a:pos x="1" y="22"/>
              </a:cxn>
              <a:cxn ang="0">
                <a:pos x="7" y="21"/>
              </a:cxn>
              <a:cxn ang="0">
                <a:pos x="9" y="18"/>
              </a:cxn>
              <a:cxn ang="0">
                <a:pos x="5" y="13"/>
              </a:cxn>
              <a:cxn ang="0">
                <a:pos x="5" y="12"/>
              </a:cxn>
              <a:cxn ang="0">
                <a:pos x="5" y="11"/>
              </a:cxn>
              <a:cxn ang="0">
                <a:pos x="12" y="5"/>
              </a:cxn>
              <a:cxn ang="0">
                <a:pos x="13" y="5"/>
              </a:cxn>
              <a:cxn ang="0">
                <a:pos x="18" y="9"/>
              </a:cxn>
              <a:cxn ang="0">
                <a:pos x="21" y="8"/>
              </a:cxn>
              <a:cxn ang="0">
                <a:pos x="22" y="1"/>
              </a:cxn>
              <a:cxn ang="0">
                <a:pos x="23" y="0"/>
              </a:cxn>
              <a:cxn ang="0">
                <a:pos x="31" y="0"/>
              </a:cxn>
              <a:cxn ang="0">
                <a:pos x="32" y="1"/>
              </a:cxn>
              <a:cxn ang="0">
                <a:pos x="33" y="8"/>
              </a:cxn>
              <a:cxn ang="0">
                <a:pos x="37" y="9"/>
              </a:cxn>
              <a:cxn ang="0">
                <a:pos x="42" y="5"/>
              </a:cxn>
              <a:cxn ang="0">
                <a:pos x="43" y="5"/>
              </a:cxn>
              <a:cxn ang="0">
                <a:pos x="43" y="5"/>
              </a:cxn>
              <a:cxn ang="0">
                <a:pos x="49" y="11"/>
              </a:cxn>
              <a:cxn ang="0">
                <a:pos x="50" y="12"/>
              </a:cxn>
              <a:cxn ang="0">
                <a:pos x="49" y="13"/>
              </a:cxn>
              <a:cxn ang="0">
                <a:pos x="46" y="18"/>
              </a:cxn>
              <a:cxn ang="0">
                <a:pos x="47" y="21"/>
              </a:cxn>
              <a:cxn ang="0">
                <a:pos x="54" y="22"/>
              </a:cxn>
              <a:cxn ang="0">
                <a:pos x="55" y="23"/>
              </a:cxn>
              <a:cxn ang="0">
                <a:pos x="55" y="31"/>
              </a:cxn>
              <a:cxn ang="0">
                <a:pos x="27" y="18"/>
              </a:cxn>
              <a:cxn ang="0">
                <a:pos x="18" y="27"/>
              </a:cxn>
              <a:cxn ang="0">
                <a:pos x="27" y="36"/>
              </a:cxn>
              <a:cxn ang="0">
                <a:pos x="36" y="27"/>
              </a:cxn>
              <a:cxn ang="0">
                <a:pos x="27" y="18"/>
              </a:cxn>
            </a:cxnLst>
            <a:rect l="0" t="0" r="r" b="b"/>
            <a:pathLst>
              <a:path w="55" h="55">
                <a:moveTo>
                  <a:pt x="55" y="31"/>
                </a:moveTo>
                <a:cubicBezTo>
                  <a:pt x="55" y="32"/>
                  <a:pt x="54" y="33"/>
                  <a:pt x="54" y="33"/>
                </a:cubicBezTo>
                <a:cubicBezTo>
                  <a:pt x="47" y="34"/>
                  <a:pt x="47" y="34"/>
                  <a:pt x="47" y="34"/>
                </a:cubicBezTo>
                <a:cubicBezTo>
                  <a:pt x="47" y="35"/>
                  <a:pt x="46" y="36"/>
                  <a:pt x="46" y="37"/>
                </a:cubicBezTo>
                <a:cubicBezTo>
                  <a:pt x="47" y="39"/>
                  <a:pt x="48" y="40"/>
                  <a:pt x="49" y="42"/>
                </a:cubicBezTo>
                <a:cubicBezTo>
                  <a:pt x="50" y="42"/>
                  <a:pt x="50" y="42"/>
                  <a:pt x="50" y="43"/>
                </a:cubicBezTo>
                <a:cubicBezTo>
                  <a:pt x="50" y="43"/>
                  <a:pt x="50" y="43"/>
                  <a:pt x="49" y="44"/>
                </a:cubicBezTo>
                <a:cubicBezTo>
                  <a:pt x="49" y="45"/>
                  <a:pt x="44" y="50"/>
                  <a:pt x="43" y="50"/>
                </a:cubicBezTo>
                <a:cubicBezTo>
                  <a:pt x="42" y="50"/>
                  <a:pt x="42" y="50"/>
                  <a:pt x="42" y="50"/>
                </a:cubicBezTo>
                <a:cubicBezTo>
                  <a:pt x="37" y="46"/>
                  <a:pt x="37" y="46"/>
                  <a:pt x="37" y="46"/>
                </a:cubicBezTo>
                <a:cubicBezTo>
                  <a:pt x="36" y="46"/>
                  <a:pt x="35" y="47"/>
                  <a:pt x="33" y="47"/>
                </a:cubicBezTo>
                <a:cubicBezTo>
                  <a:pt x="33" y="49"/>
                  <a:pt x="33" y="52"/>
                  <a:pt x="32" y="54"/>
                </a:cubicBezTo>
                <a:cubicBezTo>
                  <a:pt x="32" y="54"/>
                  <a:pt x="32" y="55"/>
                  <a:pt x="31" y="55"/>
                </a:cubicBezTo>
                <a:cubicBezTo>
                  <a:pt x="23" y="55"/>
                  <a:pt x="23" y="55"/>
                  <a:pt x="23" y="55"/>
                </a:cubicBezTo>
                <a:cubicBezTo>
                  <a:pt x="23" y="55"/>
                  <a:pt x="22" y="54"/>
                  <a:pt x="22" y="54"/>
                </a:cubicBezTo>
                <a:cubicBezTo>
                  <a:pt x="21" y="47"/>
                  <a:pt x="21" y="47"/>
                  <a:pt x="21" y="47"/>
                </a:cubicBezTo>
                <a:cubicBezTo>
                  <a:pt x="20" y="47"/>
                  <a:pt x="19" y="46"/>
                  <a:pt x="18" y="46"/>
                </a:cubicBezTo>
                <a:cubicBezTo>
                  <a:pt x="13" y="50"/>
                  <a:pt x="13" y="50"/>
                  <a:pt x="13" y="50"/>
                </a:cubicBezTo>
                <a:cubicBezTo>
                  <a:pt x="12" y="50"/>
                  <a:pt x="12" y="50"/>
                  <a:pt x="12" y="50"/>
                </a:cubicBezTo>
                <a:cubicBezTo>
                  <a:pt x="11" y="50"/>
                  <a:pt x="11" y="50"/>
                  <a:pt x="11" y="50"/>
                </a:cubicBezTo>
                <a:cubicBezTo>
                  <a:pt x="9" y="48"/>
                  <a:pt x="7" y="46"/>
                  <a:pt x="5" y="44"/>
                </a:cubicBezTo>
                <a:cubicBezTo>
                  <a:pt x="5" y="43"/>
                  <a:pt x="5" y="43"/>
                  <a:pt x="5" y="43"/>
                </a:cubicBezTo>
                <a:cubicBezTo>
                  <a:pt x="5" y="42"/>
                  <a:pt x="5" y="42"/>
                  <a:pt x="5" y="42"/>
                </a:cubicBezTo>
                <a:cubicBezTo>
                  <a:pt x="6" y="40"/>
                  <a:pt x="8" y="39"/>
                  <a:pt x="9" y="37"/>
                </a:cubicBezTo>
                <a:cubicBezTo>
                  <a:pt x="8" y="36"/>
                  <a:pt x="8" y="35"/>
                  <a:pt x="7" y="33"/>
                </a:cubicBezTo>
                <a:cubicBezTo>
                  <a:pt x="1" y="33"/>
                  <a:pt x="1" y="33"/>
                  <a:pt x="1" y="33"/>
                </a:cubicBezTo>
                <a:cubicBezTo>
                  <a:pt x="0" y="32"/>
                  <a:pt x="0" y="32"/>
                  <a:pt x="0" y="31"/>
                </a:cubicBezTo>
                <a:cubicBezTo>
                  <a:pt x="0" y="23"/>
                  <a:pt x="0" y="23"/>
                  <a:pt x="0" y="23"/>
                </a:cubicBezTo>
                <a:cubicBezTo>
                  <a:pt x="0" y="23"/>
                  <a:pt x="0" y="22"/>
                  <a:pt x="1" y="22"/>
                </a:cubicBezTo>
                <a:cubicBezTo>
                  <a:pt x="7" y="21"/>
                  <a:pt x="7" y="21"/>
                  <a:pt x="7" y="21"/>
                </a:cubicBezTo>
                <a:cubicBezTo>
                  <a:pt x="8" y="20"/>
                  <a:pt x="8" y="19"/>
                  <a:pt x="9" y="18"/>
                </a:cubicBezTo>
                <a:cubicBezTo>
                  <a:pt x="8" y="16"/>
                  <a:pt x="6" y="14"/>
                  <a:pt x="5" y="13"/>
                </a:cubicBezTo>
                <a:cubicBezTo>
                  <a:pt x="5" y="13"/>
                  <a:pt x="5" y="12"/>
                  <a:pt x="5" y="12"/>
                </a:cubicBezTo>
                <a:cubicBezTo>
                  <a:pt x="5" y="12"/>
                  <a:pt x="5" y="11"/>
                  <a:pt x="5" y="11"/>
                </a:cubicBezTo>
                <a:cubicBezTo>
                  <a:pt x="6" y="10"/>
                  <a:pt x="11" y="5"/>
                  <a:pt x="12" y="5"/>
                </a:cubicBezTo>
                <a:cubicBezTo>
                  <a:pt x="12" y="5"/>
                  <a:pt x="12" y="5"/>
                  <a:pt x="13" y="5"/>
                </a:cubicBezTo>
                <a:cubicBezTo>
                  <a:pt x="18" y="9"/>
                  <a:pt x="18" y="9"/>
                  <a:pt x="18" y="9"/>
                </a:cubicBezTo>
                <a:cubicBezTo>
                  <a:pt x="19" y="8"/>
                  <a:pt x="20" y="8"/>
                  <a:pt x="21" y="8"/>
                </a:cubicBezTo>
                <a:cubicBezTo>
                  <a:pt x="21" y="5"/>
                  <a:pt x="21" y="3"/>
                  <a:pt x="22" y="1"/>
                </a:cubicBezTo>
                <a:cubicBezTo>
                  <a:pt x="22" y="0"/>
                  <a:pt x="23" y="0"/>
                  <a:pt x="23" y="0"/>
                </a:cubicBezTo>
                <a:cubicBezTo>
                  <a:pt x="31" y="0"/>
                  <a:pt x="31" y="0"/>
                  <a:pt x="31" y="0"/>
                </a:cubicBezTo>
                <a:cubicBezTo>
                  <a:pt x="32" y="0"/>
                  <a:pt x="32" y="0"/>
                  <a:pt x="32" y="1"/>
                </a:cubicBezTo>
                <a:cubicBezTo>
                  <a:pt x="33" y="8"/>
                  <a:pt x="33" y="8"/>
                  <a:pt x="33" y="8"/>
                </a:cubicBezTo>
                <a:cubicBezTo>
                  <a:pt x="35" y="8"/>
                  <a:pt x="36" y="8"/>
                  <a:pt x="37" y="9"/>
                </a:cubicBezTo>
                <a:cubicBezTo>
                  <a:pt x="42" y="5"/>
                  <a:pt x="42" y="5"/>
                  <a:pt x="42" y="5"/>
                </a:cubicBezTo>
                <a:cubicBezTo>
                  <a:pt x="42" y="5"/>
                  <a:pt x="42" y="5"/>
                  <a:pt x="43" y="5"/>
                </a:cubicBezTo>
                <a:cubicBezTo>
                  <a:pt x="43" y="5"/>
                  <a:pt x="43" y="5"/>
                  <a:pt x="43" y="5"/>
                </a:cubicBezTo>
                <a:cubicBezTo>
                  <a:pt x="45" y="7"/>
                  <a:pt x="48" y="9"/>
                  <a:pt x="49" y="11"/>
                </a:cubicBezTo>
                <a:cubicBezTo>
                  <a:pt x="50" y="11"/>
                  <a:pt x="50" y="12"/>
                  <a:pt x="50" y="12"/>
                </a:cubicBezTo>
                <a:cubicBezTo>
                  <a:pt x="50" y="12"/>
                  <a:pt x="49" y="13"/>
                  <a:pt x="49" y="13"/>
                </a:cubicBezTo>
                <a:cubicBezTo>
                  <a:pt x="48" y="14"/>
                  <a:pt x="47" y="16"/>
                  <a:pt x="46" y="18"/>
                </a:cubicBezTo>
                <a:cubicBezTo>
                  <a:pt x="46" y="19"/>
                  <a:pt x="47" y="20"/>
                  <a:pt x="47" y="21"/>
                </a:cubicBezTo>
                <a:cubicBezTo>
                  <a:pt x="54" y="22"/>
                  <a:pt x="54" y="22"/>
                  <a:pt x="54" y="22"/>
                </a:cubicBezTo>
                <a:cubicBezTo>
                  <a:pt x="54" y="22"/>
                  <a:pt x="55" y="23"/>
                  <a:pt x="55" y="23"/>
                </a:cubicBezTo>
                <a:lnTo>
                  <a:pt x="55" y="31"/>
                </a:lnTo>
                <a:close/>
                <a:moveTo>
                  <a:pt x="27" y="18"/>
                </a:moveTo>
                <a:cubicBezTo>
                  <a:pt x="22" y="18"/>
                  <a:pt x="18" y="22"/>
                  <a:pt x="18" y="27"/>
                </a:cubicBezTo>
                <a:cubicBezTo>
                  <a:pt x="18" y="32"/>
                  <a:pt x="22" y="36"/>
                  <a:pt x="27" y="36"/>
                </a:cubicBezTo>
                <a:cubicBezTo>
                  <a:pt x="32" y="36"/>
                  <a:pt x="36" y="32"/>
                  <a:pt x="36" y="27"/>
                </a:cubicBezTo>
                <a:cubicBezTo>
                  <a:pt x="36" y="22"/>
                  <a:pt x="32" y="18"/>
                  <a:pt x="27" y="18"/>
                </a:cubicBezTo>
                <a:close/>
              </a:path>
            </a:pathLst>
          </a:custGeom>
          <a:solidFill>
            <a:srgbClr val="356377"/>
          </a:solidFill>
          <a:ln w="9525">
            <a:noFill/>
            <a:round/>
            <a:headEnd/>
            <a:tailEnd/>
          </a:ln>
        </p:spPr>
        <p:txBody>
          <a:bodyPr vert="horz" wrap="square" lIns="117692" tIns="58846" rIns="117692" bIns="58846" numCol="1" anchor="t" anchorCtr="0" compatLnSpc="1">
            <a:prstTxWarp prst="textNoShape">
              <a:avLst/>
            </a:prstTxWarp>
          </a:bodyPr>
          <a:lstStyle/>
          <a:p>
            <a:endParaRPr lang="en-US" sz="1648">
              <a:latin typeface="Times New Roman" panose="02020603050405020304" pitchFamily="18" charset="0"/>
              <a:ea typeface="微软雅黑" panose="020B0503020204020204" pitchFamily="34" charset="-122"/>
              <a:sym typeface="Times New Roman" panose="02020603050405020304" pitchFamily="18" charset="0"/>
            </a:endParaRPr>
          </a:p>
        </p:txBody>
      </p:sp>
    </p:spTree>
    <p:extLst>
      <p:ext uri="{BB962C8B-B14F-4D97-AF65-F5344CB8AC3E}">
        <p14:creationId xmlns:p14="http://schemas.microsoft.com/office/powerpoint/2010/main" val="3760033753"/>
      </p:ext>
    </p:extLst>
  </p:cSld>
  <p:clrMapOvr>
    <a:masterClrMapping/>
  </p:clrMapOvr>
  <mc:AlternateContent xmlns:mc="http://schemas.openxmlformats.org/markup-compatibility/2006" xmlns:p14="http://schemas.microsoft.com/office/powerpoint/2010/main">
    <mc:Choice Requires="p14">
      <p:transition spd="slow" p14:dur="2000" advClick="0" advTm="0"/>
    </mc:Choice>
    <mc:Fallback xmlns="">
      <p:transition spd="slow" advClick="0" advTm="0"/>
    </mc:Fallback>
  </mc:AlternateContent>
</p:sldLayout>
</file>

<file path=ppt/slideLayouts/slideLayout15.xml><?xml version="1.0" encoding="utf-8"?>
<p:sldLayout xmlns:a="http://schemas.openxmlformats.org/drawingml/2006/main" xmlns:r="http://schemas.openxmlformats.org/officeDocument/2006/relationships" xmlns:p="http://schemas.openxmlformats.org/presentationml/2006/main" userDrawn="1">
  <p:cSld name="7_标题和内容">
    <p:bg>
      <p:bgPr>
        <a:solidFill>
          <a:schemeClr val="bg1"/>
        </a:solidFill>
        <a:effectLst/>
      </p:bgPr>
    </p:bg>
    <p:spTree>
      <p:nvGrpSpPr>
        <p:cNvPr id="1" name=""/>
        <p:cNvGrpSpPr/>
        <p:nvPr/>
      </p:nvGrpSpPr>
      <p:grpSpPr>
        <a:xfrm>
          <a:off x="0" y="0"/>
          <a:ext cx="0" cy="0"/>
          <a:chOff x="0" y="0"/>
          <a:chExt cx="0" cy="0"/>
        </a:xfrm>
      </p:grpSpPr>
      <p:sp>
        <p:nvSpPr>
          <p:cNvPr id="5" name="矩形 8">
            <a:extLst>
              <a:ext uri="{FF2B5EF4-FFF2-40B4-BE49-F238E27FC236}">
                <a16:creationId xmlns:a16="http://schemas.microsoft.com/office/drawing/2014/main" id="{DEF9A577-44A8-47CC-826F-3CC275169F28}"/>
              </a:ext>
            </a:extLst>
          </p:cNvPr>
          <p:cNvSpPr/>
          <p:nvPr userDrawn="1"/>
        </p:nvSpPr>
        <p:spPr>
          <a:xfrm>
            <a:off x="845101" y="573991"/>
            <a:ext cx="8307319" cy="66804"/>
          </a:xfrm>
          <a:prstGeom prst="rect">
            <a:avLst/>
          </a:prstGeom>
          <a:solidFill>
            <a:srgbClr val="356377"/>
          </a:solidFill>
          <a:ln>
            <a:noFill/>
          </a:ln>
        </p:spPr>
        <p:style>
          <a:lnRef idx="2">
            <a:schemeClr val="accent1">
              <a:shade val="50000"/>
            </a:schemeClr>
          </a:lnRef>
          <a:fillRef idx="1">
            <a:schemeClr val="accent1"/>
          </a:fillRef>
          <a:effectRef idx="0">
            <a:schemeClr val="accent1"/>
          </a:effectRef>
          <a:fontRef idx="minor">
            <a:schemeClr val="lt1"/>
          </a:fontRef>
        </p:style>
        <p:txBody>
          <a:bodyPr lIns="91403" tIns="45701" rIns="91403" bIns="45701" anchor="ctr"/>
          <a:lstStyle/>
          <a:p>
            <a:pPr algn="ctr" fontAlgn="auto">
              <a:spcBef>
                <a:spcPts val="0"/>
              </a:spcBef>
              <a:spcAft>
                <a:spcPts val="0"/>
              </a:spcAft>
              <a:defRPr/>
            </a:pPr>
            <a:endParaRPr lang="zh-CN" altLang="en-US" sz="1350"/>
          </a:p>
        </p:txBody>
      </p:sp>
      <p:sp>
        <p:nvSpPr>
          <p:cNvPr id="7" name="矩形 9">
            <a:extLst>
              <a:ext uri="{FF2B5EF4-FFF2-40B4-BE49-F238E27FC236}">
                <a16:creationId xmlns:a16="http://schemas.microsoft.com/office/drawing/2014/main" id="{D214B3AA-EB53-4013-A004-1A2C6EC29EE3}"/>
              </a:ext>
            </a:extLst>
          </p:cNvPr>
          <p:cNvSpPr/>
          <p:nvPr userDrawn="1"/>
        </p:nvSpPr>
        <p:spPr>
          <a:xfrm>
            <a:off x="-17493" y="576161"/>
            <a:ext cx="393455" cy="66804"/>
          </a:xfrm>
          <a:prstGeom prst="rect">
            <a:avLst/>
          </a:prstGeom>
          <a:solidFill>
            <a:srgbClr val="356377"/>
          </a:solidFill>
          <a:ln>
            <a:noFill/>
          </a:ln>
        </p:spPr>
        <p:style>
          <a:lnRef idx="2">
            <a:schemeClr val="accent1">
              <a:shade val="50000"/>
            </a:schemeClr>
          </a:lnRef>
          <a:fillRef idx="1">
            <a:schemeClr val="accent1"/>
          </a:fillRef>
          <a:effectRef idx="0">
            <a:schemeClr val="accent1"/>
          </a:effectRef>
          <a:fontRef idx="minor">
            <a:schemeClr val="lt1"/>
          </a:fontRef>
        </p:style>
        <p:txBody>
          <a:bodyPr lIns="91403" tIns="45701" rIns="91403" bIns="45701" anchor="ctr"/>
          <a:lstStyle/>
          <a:p>
            <a:pPr algn="ctr" fontAlgn="auto">
              <a:spcBef>
                <a:spcPts val="0"/>
              </a:spcBef>
              <a:spcAft>
                <a:spcPts val="0"/>
              </a:spcAft>
              <a:defRPr/>
            </a:pPr>
            <a:endParaRPr lang="zh-CN" altLang="en-US" sz="1350"/>
          </a:p>
        </p:txBody>
      </p:sp>
      <p:sp>
        <p:nvSpPr>
          <p:cNvPr id="8" name="Freeform 57">
            <a:extLst>
              <a:ext uri="{FF2B5EF4-FFF2-40B4-BE49-F238E27FC236}">
                <a16:creationId xmlns:a16="http://schemas.microsoft.com/office/drawing/2014/main" id="{6A17A131-1C7A-439D-9849-9C3F66A10C85}"/>
              </a:ext>
            </a:extLst>
          </p:cNvPr>
          <p:cNvSpPr>
            <a:spLocks noEditPoints="1"/>
          </p:cNvSpPr>
          <p:nvPr userDrawn="1"/>
        </p:nvSpPr>
        <p:spPr bwMode="auto">
          <a:xfrm>
            <a:off x="354749" y="129230"/>
            <a:ext cx="511565" cy="511565"/>
          </a:xfrm>
          <a:custGeom>
            <a:avLst/>
            <a:gdLst/>
            <a:ahLst/>
            <a:cxnLst>
              <a:cxn ang="0">
                <a:pos x="55" y="31"/>
              </a:cxn>
              <a:cxn ang="0">
                <a:pos x="54" y="33"/>
              </a:cxn>
              <a:cxn ang="0">
                <a:pos x="47" y="34"/>
              </a:cxn>
              <a:cxn ang="0">
                <a:pos x="46" y="37"/>
              </a:cxn>
              <a:cxn ang="0">
                <a:pos x="49" y="42"/>
              </a:cxn>
              <a:cxn ang="0">
                <a:pos x="50" y="43"/>
              </a:cxn>
              <a:cxn ang="0">
                <a:pos x="49" y="44"/>
              </a:cxn>
              <a:cxn ang="0">
                <a:pos x="43" y="50"/>
              </a:cxn>
              <a:cxn ang="0">
                <a:pos x="42" y="50"/>
              </a:cxn>
              <a:cxn ang="0">
                <a:pos x="37" y="46"/>
              </a:cxn>
              <a:cxn ang="0">
                <a:pos x="33" y="47"/>
              </a:cxn>
              <a:cxn ang="0">
                <a:pos x="32" y="54"/>
              </a:cxn>
              <a:cxn ang="0">
                <a:pos x="31" y="55"/>
              </a:cxn>
              <a:cxn ang="0">
                <a:pos x="23" y="55"/>
              </a:cxn>
              <a:cxn ang="0">
                <a:pos x="22" y="54"/>
              </a:cxn>
              <a:cxn ang="0">
                <a:pos x="21" y="47"/>
              </a:cxn>
              <a:cxn ang="0">
                <a:pos x="18" y="46"/>
              </a:cxn>
              <a:cxn ang="0">
                <a:pos x="13" y="50"/>
              </a:cxn>
              <a:cxn ang="0">
                <a:pos x="12" y="50"/>
              </a:cxn>
              <a:cxn ang="0">
                <a:pos x="11" y="50"/>
              </a:cxn>
              <a:cxn ang="0">
                <a:pos x="5" y="44"/>
              </a:cxn>
              <a:cxn ang="0">
                <a:pos x="5" y="43"/>
              </a:cxn>
              <a:cxn ang="0">
                <a:pos x="5" y="42"/>
              </a:cxn>
              <a:cxn ang="0">
                <a:pos x="9" y="37"/>
              </a:cxn>
              <a:cxn ang="0">
                <a:pos x="7" y="33"/>
              </a:cxn>
              <a:cxn ang="0">
                <a:pos x="1" y="33"/>
              </a:cxn>
              <a:cxn ang="0">
                <a:pos x="0" y="31"/>
              </a:cxn>
              <a:cxn ang="0">
                <a:pos x="0" y="23"/>
              </a:cxn>
              <a:cxn ang="0">
                <a:pos x="1" y="22"/>
              </a:cxn>
              <a:cxn ang="0">
                <a:pos x="7" y="21"/>
              </a:cxn>
              <a:cxn ang="0">
                <a:pos x="9" y="18"/>
              </a:cxn>
              <a:cxn ang="0">
                <a:pos x="5" y="13"/>
              </a:cxn>
              <a:cxn ang="0">
                <a:pos x="5" y="12"/>
              </a:cxn>
              <a:cxn ang="0">
                <a:pos x="5" y="11"/>
              </a:cxn>
              <a:cxn ang="0">
                <a:pos x="12" y="5"/>
              </a:cxn>
              <a:cxn ang="0">
                <a:pos x="13" y="5"/>
              </a:cxn>
              <a:cxn ang="0">
                <a:pos x="18" y="9"/>
              </a:cxn>
              <a:cxn ang="0">
                <a:pos x="21" y="8"/>
              </a:cxn>
              <a:cxn ang="0">
                <a:pos x="22" y="1"/>
              </a:cxn>
              <a:cxn ang="0">
                <a:pos x="23" y="0"/>
              </a:cxn>
              <a:cxn ang="0">
                <a:pos x="31" y="0"/>
              </a:cxn>
              <a:cxn ang="0">
                <a:pos x="32" y="1"/>
              </a:cxn>
              <a:cxn ang="0">
                <a:pos x="33" y="8"/>
              </a:cxn>
              <a:cxn ang="0">
                <a:pos x="37" y="9"/>
              </a:cxn>
              <a:cxn ang="0">
                <a:pos x="42" y="5"/>
              </a:cxn>
              <a:cxn ang="0">
                <a:pos x="43" y="5"/>
              </a:cxn>
              <a:cxn ang="0">
                <a:pos x="43" y="5"/>
              </a:cxn>
              <a:cxn ang="0">
                <a:pos x="49" y="11"/>
              </a:cxn>
              <a:cxn ang="0">
                <a:pos x="50" y="12"/>
              </a:cxn>
              <a:cxn ang="0">
                <a:pos x="49" y="13"/>
              </a:cxn>
              <a:cxn ang="0">
                <a:pos x="46" y="18"/>
              </a:cxn>
              <a:cxn ang="0">
                <a:pos x="47" y="21"/>
              </a:cxn>
              <a:cxn ang="0">
                <a:pos x="54" y="22"/>
              </a:cxn>
              <a:cxn ang="0">
                <a:pos x="55" y="23"/>
              </a:cxn>
              <a:cxn ang="0">
                <a:pos x="55" y="31"/>
              </a:cxn>
              <a:cxn ang="0">
                <a:pos x="27" y="18"/>
              </a:cxn>
              <a:cxn ang="0">
                <a:pos x="18" y="27"/>
              </a:cxn>
              <a:cxn ang="0">
                <a:pos x="27" y="36"/>
              </a:cxn>
              <a:cxn ang="0">
                <a:pos x="36" y="27"/>
              </a:cxn>
              <a:cxn ang="0">
                <a:pos x="27" y="18"/>
              </a:cxn>
            </a:cxnLst>
            <a:rect l="0" t="0" r="r" b="b"/>
            <a:pathLst>
              <a:path w="55" h="55">
                <a:moveTo>
                  <a:pt x="55" y="31"/>
                </a:moveTo>
                <a:cubicBezTo>
                  <a:pt x="55" y="32"/>
                  <a:pt x="54" y="33"/>
                  <a:pt x="54" y="33"/>
                </a:cubicBezTo>
                <a:cubicBezTo>
                  <a:pt x="47" y="34"/>
                  <a:pt x="47" y="34"/>
                  <a:pt x="47" y="34"/>
                </a:cubicBezTo>
                <a:cubicBezTo>
                  <a:pt x="47" y="35"/>
                  <a:pt x="46" y="36"/>
                  <a:pt x="46" y="37"/>
                </a:cubicBezTo>
                <a:cubicBezTo>
                  <a:pt x="47" y="39"/>
                  <a:pt x="48" y="40"/>
                  <a:pt x="49" y="42"/>
                </a:cubicBezTo>
                <a:cubicBezTo>
                  <a:pt x="50" y="42"/>
                  <a:pt x="50" y="42"/>
                  <a:pt x="50" y="43"/>
                </a:cubicBezTo>
                <a:cubicBezTo>
                  <a:pt x="50" y="43"/>
                  <a:pt x="50" y="43"/>
                  <a:pt x="49" y="44"/>
                </a:cubicBezTo>
                <a:cubicBezTo>
                  <a:pt x="49" y="45"/>
                  <a:pt x="44" y="50"/>
                  <a:pt x="43" y="50"/>
                </a:cubicBezTo>
                <a:cubicBezTo>
                  <a:pt x="42" y="50"/>
                  <a:pt x="42" y="50"/>
                  <a:pt x="42" y="50"/>
                </a:cubicBezTo>
                <a:cubicBezTo>
                  <a:pt x="37" y="46"/>
                  <a:pt x="37" y="46"/>
                  <a:pt x="37" y="46"/>
                </a:cubicBezTo>
                <a:cubicBezTo>
                  <a:pt x="36" y="46"/>
                  <a:pt x="35" y="47"/>
                  <a:pt x="33" y="47"/>
                </a:cubicBezTo>
                <a:cubicBezTo>
                  <a:pt x="33" y="49"/>
                  <a:pt x="33" y="52"/>
                  <a:pt x="32" y="54"/>
                </a:cubicBezTo>
                <a:cubicBezTo>
                  <a:pt x="32" y="54"/>
                  <a:pt x="32" y="55"/>
                  <a:pt x="31" y="55"/>
                </a:cubicBezTo>
                <a:cubicBezTo>
                  <a:pt x="23" y="55"/>
                  <a:pt x="23" y="55"/>
                  <a:pt x="23" y="55"/>
                </a:cubicBezTo>
                <a:cubicBezTo>
                  <a:pt x="23" y="55"/>
                  <a:pt x="22" y="54"/>
                  <a:pt x="22" y="54"/>
                </a:cubicBezTo>
                <a:cubicBezTo>
                  <a:pt x="21" y="47"/>
                  <a:pt x="21" y="47"/>
                  <a:pt x="21" y="47"/>
                </a:cubicBezTo>
                <a:cubicBezTo>
                  <a:pt x="20" y="47"/>
                  <a:pt x="19" y="46"/>
                  <a:pt x="18" y="46"/>
                </a:cubicBezTo>
                <a:cubicBezTo>
                  <a:pt x="13" y="50"/>
                  <a:pt x="13" y="50"/>
                  <a:pt x="13" y="50"/>
                </a:cubicBezTo>
                <a:cubicBezTo>
                  <a:pt x="12" y="50"/>
                  <a:pt x="12" y="50"/>
                  <a:pt x="12" y="50"/>
                </a:cubicBezTo>
                <a:cubicBezTo>
                  <a:pt x="11" y="50"/>
                  <a:pt x="11" y="50"/>
                  <a:pt x="11" y="50"/>
                </a:cubicBezTo>
                <a:cubicBezTo>
                  <a:pt x="9" y="48"/>
                  <a:pt x="7" y="46"/>
                  <a:pt x="5" y="44"/>
                </a:cubicBezTo>
                <a:cubicBezTo>
                  <a:pt x="5" y="43"/>
                  <a:pt x="5" y="43"/>
                  <a:pt x="5" y="43"/>
                </a:cubicBezTo>
                <a:cubicBezTo>
                  <a:pt x="5" y="42"/>
                  <a:pt x="5" y="42"/>
                  <a:pt x="5" y="42"/>
                </a:cubicBezTo>
                <a:cubicBezTo>
                  <a:pt x="6" y="40"/>
                  <a:pt x="8" y="39"/>
                  <a:pt x="9" y="37"/>
                </a:cubicBezTo>
                <a:cubicBezTo>
                  <a:pt x="8" y="36"/>
                  <a:pt x="8" y="35"/>
                  <a:pt x="7" y="33"/>
                </a:cubicBezTo>
                <a:cubicBezTo>
                  <a:pt x="1" y="33"/>
                  <a:pt x="1" y="33"/>
                  <a:pt x="1" y="33"/>
                </a:cubicBezTo>
                <a:cubicBezTo>
                  <a:pt x="0" y="32"/>
                  <a:pt x="0" y="32"/>
                  <a:pt x="0" y="31"/>
                </a:cubicBezTo>
                <a:cubicBezTo>
                  <a:pt x="0" y="23"/>
                  <a:pt x="0" y="23"/>
                  <a:pt x="0" y="23"/>
                </a:cubicBezTo>
                <a:cubicBezTo>
                  <a:pt x="0" y="23"/>
                  <a:pt x="0" y="22"/>
                  <a:pt x="1" y="22"/>
                </a:cubicBezTo>
                <a:cubicBezTo>
                  <a:pt x="7" y="21"/>
                  <a:pt x="7" y="21"/>
                  <a:pt x="7" y="21"/>
                </a:cubicBezTo>
                <a:cubicBezTo>
                  <a:pt x="8" y="20"/>
                  <a:pt x="8" y="19"/>
                  <a:pt x="9" y="18"/>
                </a:cubicBezTo>
                <a:cubicBezTo>
                  <a:pt x="8" y="16"/>
                  <a:pt x="6" y="14"/>
                  <a:pt x="5" y="13"/>
                </a:cubicBezTo>
                <a:cubicBezTo>
                  <a:pt x="5" y="13"/>
                  <a:pt x="5" y="12"/>
                  <a:pt x="5" y="12"/>
                </a:cubicBezTo>
                <a:cubicBezTo>
                  <a:pt x="5" y="12"/>
                  <a:pt x="5" y="11"/>
                  <a:pt x="5" y="11"/>
                </a:cubicBezTo>
                <a:cubicBezTo>
                  <a:pt x="6" y="10"/>
                  <a:pt x="11" y="5"/>
                  <a:pt x="12" y="5"/>
                </a:cubicBezTo>
                <a:cubicBezTo>
                  <a:pt x="12" y="5"/>
                  <a:pt x="12" y="5"/>
                  <a:pt x="13" y="5"/>
                </a:cubicBezTo>
                <a:cubicBezTo>
                  <a:pt x="18" y="9"/>
                  <a:pt x="18" y="9"/>
                  <a:pt x="18" y="9"/>
                </a:cubicBezTo>
                <a:cubicBezTo>
                  <a:pt x="19" y="8"/>
                  <a:pt x="20" y="8"/>
                  <a:pt x="21" y="8"/>
                </a:cubicBezTo>
                <a:cubicBezTo>
                  <a:pt x="21" y="5"/>
                  <a:pt x="21" y="3"/>
                  <a:pt x="22" y="1"/>
                </a:cubicBezTo>
                <a:cubicBezTo>
                  <a:pt x="22" y="0"/>
                  <a:pt x="23" y="0"/>
                  <a:pt x="23" y="0"/>
                </a:cubicBezTo>
                <a:cubicBezTo>
                  <a:pt x="31" y="0"/>
                  <a:pt x="31" y="0"/>
                  <a:pt x="31" y="0"/>
                </a:cubicBezTo>
                <a:cubicBezTo>
                  <a:pt x="32" y="0"/>
                  <a:pt x="32" y="0"/>
                  <a:pt x="32" y="1"/>
                </a:cubicBezTo>
                <a:cubicBezTo>
                  <a:pt x="33" y="8"/>
                  <a:pt x="33" y="8"/>
                  <a:pt x="33" y="8"/>
                </a:cubicBezTo>
                <a:cubicBezTo>
                  <a:pt x="35" y="8"/>
                  <a:pt x="36" y="8"/>
                  <a:pt x="37" y="9"/>
                </a:cubicBezTo>
                <a:cubicBezTo>
                  <a:pt x="42" y="5"/>
                  <a:pt x="42" y="5"/>
                  <a:pt x="42" y="5"/>
                </a:cubicBezTo>
                <a:cubicBezTo>
                  <a:pt x="42" y="5"/>
                  <a:pt x="42" y="5"/>
                  <a:pt x="43" y="5"/>
                </a:cubicBezTo>
                <a:cubicBezTo>
                  <a:pt x="43" y="5"/>
                  <a:pt x="43" y="5"/>
                  <a:pt x="43" y="5"/>
                </a:cubicBezTo>
                <a:cubicBezTo>
                  <a:pt x="45" y="7"/>
                  <a:pt x="48" y="9"/>
                  <a:pt x="49" y="11"/>
                </a:cubicBezTo>
                <a:cubicBezTo>
                  <a:pt x="50" y="11"/>
                  <a:pt x="50" y="12"/>
                  <a:pt x="50" y="12"/>
                </a:cubicBezTo>
                <a:cubicBezTo>
                  <a:pt x="50" y="12"/>
                  <a:pt x="49" y="13"/>
                  <a:pt x="49" y="13"/>
                </a:cubicBezTo>
                <a:cubicBezTo>
                  <a:pt x="48" y="14"/>
                  <a:pt x="47" y="16"/>
                  <a:pt x="46" y="18"/>
                </a:cubicBezTo>
                <a:cubicBezTo>
                  <a:pt x="46" y="19"/>
                  <a:pt x="47" y="20"/>
                  <a:pt x="47" y="21"/>
                </a:cubicBezTo>
                <a:cubicBezTo>
                  <a:pt x="54" y="22"/>
                  <a:pt x="54" y="22"/>
                  <a:pt x="54" y="22"/>
                </a:cubicBezTo>
                <a:cubicBezTo>
                  <a:pt x="54" y="22"/>
                  <a:pt x="55" y="23"/>
                  <a:pt x="55" y="23"/>
                </a:cubicBezTo>
                <a:lnTo>
                  <a:pt x="55" y="31"/>
                </a:lnTo>
                <a:close/>
                <a:moveTo>
                  <a:pt x="27" y="18"/>
                </a:moveTo>
                <a:cubicBezTo>
                  <a:pt x="22" y="18"/>
                  <a:pt x="18" y="22"/>
                  <a:pt x="18" y="27"/>
                </a:cubicBezTo>
                <a:cubicBezTo>
                  <a:pt x="18" y="32"/>
                  <a:pt x="22" y="36"/>
                  <a:pt x="27" y="36"/>
                </a:cubicBezTo>
                <a:cubicBezTo>
                  <a:pt x="32" y="36"/>
                  <a:pt x="36" y="32"/>
                  <a:pt x="36" y="27"/>
                </a:cubicBezTo>
                <a:cubicBezTo>
                  <a:pt x="36" y="22"/>
                  <a:pt x="32" y="18"/>
                  <a:pt x="27" y="18"/>
                </a:cubicBezTo>
                <a:close/>
              </a:path>
            </a:pathLst>
          </a:custGeom>
          <a:solidFill>
            <a:srgbClr val="356377"/>
          </a:solidFill>
          <a:ln w="9525">
            <a:noFill/>
            <a:round/>
            <a:headEnd/>
            <a:tailEnd/>
          </a:ln>
        </p:spPr>
        <p:txBody>
          <a:bodyPr vert="horz" wrap="square" lIns="117692" tIns="58846" rIns="117692" bIns="58846" numCol="1" anchor="t" anchorCtr="0" compatLnSpc="1">
            <a:prstTxWarp prst="textNoShape">
              <a:avLst/>
            </a:prstTxWarp>
          </a:bodyPr>
          <a:lstStyle/>
          <a:p>
            <a:endParaRPr lang="en-US" sz="1648">
              <a:latin typeface="Times New Roman" panose="02020603050405020304" pitchFamily="18" charset="0"/>
              <a:ea typeface="微软雅黑" panose="020B0503020204020204" pitchFamily="34" charset="-122"/>
              <a:sym typeface="Times New Roman" panose="02020603050405020304" pitchFamily="18" charset="0"/>
            </a:endParaRPr>
          </a:p>
        </p:txBody>
      </p:sp>
    </p:spTree>
    <p:extLst>
      <p:ext uri="{BB962C8B-B14F-4D97-AF65-F5344CB8AC3E}">
        <p14:creationId xmlns:p14="http://schemas.microsoft.com/office/powerpoint/2010/main" val="4034160016"/>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userDrawn="1">
  <p:cSld name="1_Custom Layout">
    <p:spTree>
      <p:nvGrpSpPr>
        <p:cNvPr id="1" name=""/>
        <p:cNvGrpSpPr/>
        <p:nvPr/>
      </p:nvGrpSpPr>
      <p:grpSpPr>
        <a:xfrm>
          <a:off x="0" y="0"/>
          <a:ext cx="0" cy="0"/>
          <a:chOff x="0" y="0"/>
          <a:chExt cx="0" cy="0"/>
        </a:xfrm>
      </p:grpSpPr>
      <p:grpSp>
        <p:nvGrpSpPr>
          <p:cNvPr id="4" name="Grupo 3">
            <a:extLst>
              <a:ext uri="{FF2B5EF4-FFF2-40B4-BE49-F238E27FC236}">
                <a16:creationId xmlns:a16="http://schemas.microsoft.com/office/drawing/2014/main" id="{23C532D6-3CF7-4DC6-8115-A5D3EB8320CD}"/>
              </a:ext>
            </a:extLst>
          </p:cNvPr>
          <p:cNvGrpSpPr/>
          <p:nvPr userDrawn="1"/>
        </p:nvGrpSpPr>
        <p:grpSpPr>
          <a:xfrm>
            <a:off x="8263467" y="4282486"/>
            <a:ext cx="849680" cy="811750"/>
            <a:chOff x="2853865" y="3929079"/>
            <a:chExt cx="1087182" cy="1038650"/>
          </a:xfrm>
          <a:solidFill>
            <a:srgbClr val="356377"/>
          </a:solidFill>
        </p:grpSpPr>
        <p:sp>
          <p:nvSpPr>
            <p:cNvPr id="5" name="Freeform 800">
              <a:extLst>
                <a:ext uri="{FF2B5EF4-FFF2-40B4-BE49-F238E27FC236}">
                  <a16:creationId xmlns:a16="http://schemas.microsoft.com/office/drawing/2014/main" id="{7241CC81-DC22-4BE9-AD38-66B981DDDDC7}"/>
                </a:ext>
              </a:extLst>
            </p:cNvPr>
            <p:cNvSpPr>
              <a:spLocks/>
            </p:cNvSpPr>
            <p:nvPr/>
          </p:nvSpPr>
          <p:spPr bwMode="auto">
            <a:xfrm>
              <a:off x="2853865" y="4569740"/>
              <a:ext cx="747440" cy="388279"/>
            </a:xfrm>
            <a:custGeom>
              <a:avLst/>
              <a:gdLst>
                <a:gd name="T0" fmla="*/ 0 w 319"/>
                <a:gd name="T1" fmla="*/ 117 h 169"/>
                <a:gd name="T2" fmla="*/ 3 w 319"/>
                <a:gd name="T3" fmla="*/ 93 h 169"/>
                <a:gd name="T4" fmla="*/ 22 w 319"/>
                <a:gd name="T5" fmla="*/ 40 h 169"/>
                <a:gd name="T6" fmla="*/ 61 w 319"/>
                <a:gd name="T7" fmla="*/ 20 h 169"/>
                <a:gd name="T8" fmla="*/ 98 w 319"/>
                <a:gd name="T9" fmla="*/ 19 h 169"/>
                <a:gd name="T10" fmla="*/ 104 w 319"/>
                <a:gd name="T11" fmla="*/ 17 h 169"/>
                <a:gd name="T12" fmla="*/ 117 w 319"/>
                <a:gd name="T13" fmla="*/ 4 h 169"/>
                <a:gd name="T14" fmla="*/ 123 w 319"/>
                <a:gd name="T15" fmla="*/ 4 h 169"/>
                <a:gd name="T16" fmla="*/ 177 w 319"/>
                <a:gd name="T17" fmla="*/ 19 h 169"/>
                <a:gd name="T18" fmla="*/ 222 w 319"/>
                <a:gd name="T19" fmla="*/ 2 h 169"/>
                <a:gd name="T20" fmla="*/ 228 w 319"/>
                <a:gd name="T21" fmla="*/ 2 h 169"/>
                <a:gd name="T22" fmla="*/ 243 w 319"/>
                <a:gd name="T23" fmla="*/ 18 h 169"/>
                <a:gd name="T24" fmla="*/ 207 w 319"/>
                <a:gd name="T25" fmla="*/ 24 h 169"/>
                <a:gd name="T26" fmla="*/ 207 w 319"/>
                <a:gd name="T27" fmla="*/ 30 h 169"/>
                <a:gd name="T28" fmla="*/ 207 w 319"/>
                <a:gd name="T29" fmla="*/ 69 h 169"/>
                <a:gd name="T30" fmla="*/ 211 w 319"/>
                <a:gd name="T31" fmla="*/ 74 h 169"/>
                <a:gd name="T32" fmla="*/ 254 w 319"/>
                <a:gd name="T33" fmla="*/ 81 h 169"/>
                <a:gd name="T34" fmla="*/ 257 w 319"/>
                <a:gd name="T35" fmla="*/ 89 h 169"/>
                <a:gd name="T36" fmla="*/ 234 w 319"/>
                <a:gd name="T37" fmla="*/ 126 h 169"/>
                <a:gd name="T38" fmla="*/ 232 w 319"/>
                <a:gd name="T39" fmla="*/ 130 h 169"/>
                <a:gd name="T40" fmla="*/ 262 w 319"/>
                <a:gd name="T41" fmla="*/ 160 h 169"/>
                <a:gd name="T42" fmla="*/ 266 w 319"/>
                <a:gd name="T43" fmla="*/ 160 h 169"/>
                <a:gd name="T44" fmla="*/ 298 w 319"/>
                <a:gd name="T45" fmla="*/ 139 h 169"/>
                <a:gd name="T46" fmla="*/ 303 w 319"/>
                <a:gd name="T47" fmla="*/ 136 h 169"/>
                <a:gd name="T48" fmla="*/ 313 w 319"/>
                <a:gd name="T49" fmla="*/ 140 h 169"/>
                <a:gd name="T50" fmla="*/ 314 w 319"/>
                <a:gd name="T51" fmla="*/ 142 h 169"/>
                <a:gd name="T52" fmla="*/ 319 w 319"/>
                <a:gd name="T53" fmla="*/ 169 h 169"/>
                <a:gd name="T54" fmla="*/ 2 w 319"/>
                <a:gd name="T55" fmla="*/ 169 h 169"/>
                <a:gd name="T56" fmla="*/ 0 w 319"/>
                <a:gd name="T57" fmla="*/ 151 h 169"/>
                <a:gd name="T58" fmla="*/ 0 w 319"/>
                <a:gd name="T59" fmla="*/ 117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19" h="169">
                  <a:moveTo>
                    <a:pt x="0" y="117"/>
                  </a:moveTo>
                  <a:cubicBezTo>
                    <a:pt x="1" y="109"/>
                    <a:pt x="2" y="101"/>
                    <a:pt x="3" y="93"/>
                  </a:cubicBezTo>
                  <a:cubicBezTo>
                    <a:pt x="6" y="74"/>
                    <a:pt x="11" y="56"/>
                    <a:pt x="22" y="40"/>
                  </a:cubicBezTo>
                  <a:cubicBezTo>
                    <a:pt x="32" y="27"/>
                    <a:pt x="45" y="20"/>
                    <a:pt x="61" y="20"/>
                  </a:cubicBezTo>
                  <a:cubicBezTo>
                    <a:pt x="73" y="19"/>
                    <a:pt x="86" y="19"/>
                    <a:pt x="98" y="19"/>
                  </a:cubicBezTo>
                  <a:cubicBezTo>
                    <a:pt x="100" y="19"/>
                    <a:pt x="102" y="19"/>
                    <a:pt x="104" y="17"/>
                  </a:cubicBezTo>
                  <a:cubicBezTo>
                    <a:pt x="108" y="13"/>
                    <a:pt x="113" y="9"/>
                    <a:pt x="117" y="4"/>
                  </a:cubicBezTo>
                  <a:cubicBezTo>
                    <a:pt x="119" y="2"/>
                    <a:pt x="121" y="2"/>
                    <a:pt x="123" y="4"/>
                  </a:cubicBezTo>
                  <a:cubicBezTo>
                    <a:pt x="139" y="15"/>
                    <a:pt x="157" y="20"/>
                    <a:pt x="177" y="19"/>
                  </a:cubicBezTo>
                  <a:cubicBezTo>
                    <a:pt x="194" y="18"/>
                    <a:pt x="209" y="12"/>
                    <a:pt x="222" y="2"/>
                  </a:cubicBezTo>
                  <a:cubicBezTo>
                    <a:pt x="225" y="0"/>
                    <a:pt x="226" y="0"/>
                    <a:pt x="228" y="2"/>
                  </a:cubicBezTo>
                  <a:cubicBezTo>
                    <a:pt x="233" y="7"/>
                    <a:pt x="238" y="12"/>
                    <a:pt x="243" y="18"/>
                  </a:cubicBezTo>
                  <a:cubicBezTo>
                    <a:pt x="231" y="20"/>
                    <a:pt x="220" y="22"/>
                    <a:pt x="207" y="24"/>
                  </a:cubicBezTo>
                  <a:cubicBezTo>
                    <a:pt x="207" y="26"/>
                    <a:pt x="207" y="28"/>
                    <a:pt x="207" y="30"/>
                  </a:cubicBezTo>
                  <a:cubicBezTo>
                    <a:pt x="207" y="43"/>
                    <a:pt x="207" y="56"/>
                    <a:pt x="207" y="69"/>
                  </a:cubicBezTo>
                  <a:cubicBezTo>
                    <a:pt x="207" y="72"/>
                    <a:pt x="208" y="73"/>
                    <a:pt x="211" y="74"/>
                  </a:cubicBezTo>
                  <a:cubicBezTo>
                    <a:pt x="225" y="76"/>
                    <a:pt x="239" y="79"/>
                    <a:pt x="254" y="81"/>
                  </a:cubicBezTo>
                  <a:cubicBezTo>
                    <a:pt x="259" y="82"/>
                    <a:pt x="260" y="85"/>
                    <a:pt x="257" y="89"/>
                  </a:cubicBezTo>
                  <a:cubicBezTo>
                    <a:pt x="250" y="102"/>
                    <a:pt x="242" y="114"/>
                    <a:pt x="234" y="126"/>
                  </a:cubicBezTo>
                  <a:cubicBezTo>
                    <a:pt x="233" y="127"/>
                    <a:pt x="233" y="129"/>
                    <a:pt x="232" y="130"/>
                  </a:cubicBezTo>
                  <a:cubicBezTo>
                    <a:pt x="242" y="140"/>
                    <a:pt x="252" y="150"/>
                    <a:pt x="262" y="160"/>
                  </a:cubicBezTo>
                  <a:cubicBezTo>
                    <a:pt x="264" y="162"/>
                    <a:pt x="265" y="161"/>
                    <a:pt x="266" y="160"/>
                  </a:cubicBezTo>
                  <a:cubicBezTo>
                    <a:pt x="277" y="153"/>
                    <a:pt x="287" y="146"/>
                    <a:pt x="298" y="139"/>
                  </a:cubicBezTo>
                  <a:cubicBezTo>
                    <a:pt x="299" y="138"/>
                    <a:pt x="302" y="136"/>
                    <a:pt x="303" y="136"/>
                  </a:cubicBezTo>
                  <a:cubicBezTo>
                    <a:pt x="307" y="137"/>
                    <a:pt x="310" y="139"/>
                    <a:pt x="313" y="140"/>
                  </a:cubicBezTo>
                  <a:cubicBezTo>
                    <a:pt x="314" y="141"/>
                    <a:pt x="314" y="141"/>
                    <a:pt x="314" y="142"/>
                  </a:cubicBezTo>
                  <a:cubicBezTo>
                    <a:pt x="316" y="151"/>
                    <a:pt x="318" y="160"/>
                    <a:pt x="319" y="169"/>
                  </a:cubicBezTo>
                  <a:cubicBezTo>
                    <a:pt x="214" y="169"/>
                    <a:pt x="108" y="169"/>
                    <a:pt x="2" y="169"/>
                  </a:cubicBezTo>
                  <a:cubicBezTo>
                    <a:pt x="2" y="163"/>
                    <a:pt x="1" y="157"/>
                    <a:pt x="0" y="151"/>
                  </a:cubicBezTo>
                  <a:cubicBezTo>
                    <a:pt x="0" y="140"/>
                    <a:pt x="0" y="128"/>
                    <a:pt x="0" y="1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 name="Freeform 801">
              <a:extLst>
                <a:ext uri="{FF2B5EF4-FFF2-40B4-BE49-F238E27FC236}">
                  <a16:creationId xmlns:a16="http://schemas.microsoft.com/office/drawing/2014/main" id="{682FAB98-ADBE-44B8-8F56-E61CDAA8D558}"/>
                </a:ext>
              </a:extLst>
            </p:cNvPr>
            <p:cNvSpPr>
              <a:spLocks noEditPoints="1"/>
            </p:cNvSpPr>
            <p:nvPr/>
          </p:nvSpPr>
          <p:spPr bwMode="auto">
            <a:xfrm>
              <a:off x="3368332" y="4395014"/>
              <a:ext cx="572715" cy="572715"/>
            </a:xfrm>
            <a:custGeom>
              <a:avLst/>
              <a:gdLst>
                <a:gd name="T0" fmla="*/ 222 w 243"/>
                <a:gd name="T1" fmla="*/ 135 h 243"/>
                <a:gd name="T2" fmla="*/ 197 w 243"/>
                <a:gd name="T3" fmla="*/ 143 h 243"/>
                <a:gd name="T4" fmla="*/ 191 w 243"/>
                <a:gd name="T5" fmla="*/ 165 h 243"/>
                <a:gd name="T6" fmla="*/ 212 w 243"/>
                <a:gd name="T7" fmla="*/ 202 h 243"/>
                <a:gd name="T8" fmla="*/ 181 w 243"/>
                <a:gd name="T9" fmla="*/ 201 h 243"/>
                <a:gd name="T10" fmla="*/ 160 w 243"/>
                <a:gd name="T11" fmla="*/ 190 h 243"/>
                <a:gd name="T12" fmla="*/ 139 w 243"/>
                <a:gd name="T13" fmla="*/ 201 h 243"/>
                <a:gd name="T14" fmla="*/ 129 w 243"/>
                <a:gd name="T15" fmla="*/ 242 h 243"/>
                <a:gd name="T16" fmla="*/ 110 w 243"/>
                <a:gd name="T17" fmla="*/ 239 h 243"/>
                <a:gd name="T18" fmla="*/ 100 w 243"/>
                <a:gd name="T19" fmla="*/ 197 h 243"/>
                <a:gd name="T20" fmla="*/ 78 w 243"/>
                <a:gd name="T21" fmla="*/ 190 h 243"/>
                <a:gd name="T22" fmla="*/ 43 w 243"/>
                <a:gd name="T23" fmla="*/ 214 h 243"/>
                <a:gd name="T24" fmla="*/ 30 w 243"/>
                <a:gd name="T25" fmla="*/ 197 h 243"/>
                <a:gd name="T26" fmla="*/ 52 w 243"/>
                <a:gd name="T27" fmla="*/ 160 h 243"/>
                <a:gd name="T28" fmla="*/ 40 w 243"/>
                <a:gd name="T29" fmla="*/ 139 h 243"/>
                <a:gd name="T30" fmla="*/ 0 w 243"/>
                <a:gd name="T31" fmla="*/ 128 h 243"/>
                <a:gd name="T32" fmla="*/ 4 w 243"/>
                <a:gd name="T33" fmla="*/ 110 h 243"/>
                <a:gd name="T34" fmla="*/ 46 w 243"/>
                <a:gd name="T35" fmla="*/ 99 h 243"/>
                <a:gd name="T36" fmla="*/ 52 w 243"/>
                <a:gd name="T37" fmla="*/ 77 h 243"/>
                <a:gd name="T38" fmla="*/ 31 w 243"/>
                <a:gd name="T39" fmla="*/ 41 h 243"/>
                <a:gd name="T40" fmla="*/ 46 w 243"/>
                <a:gd name="T41" fmla="*/ 30 h 243"/>
                <a:gd name="T42" fmla="*/ 83 w 243"/>
                <a:gd name="T43" fmla="*/ 52 h 243"/>
                <a:gd name="T44" fmla="*/ 104 w 243"/>
                <a:gd name="T45" fmla="*/ 41 h 243"/>
                <a:gd name="T46" fmla="*/ 115 w 243"/>
                <a:gd name="T47" fmla="*/ 0 h 243"/>
                <a:gd name="T48" fmla="*/ 133 w 243"/>
                <a:gd name="T49" fmla="*/ 3 h 243"/>
                <a:gd name="T50" fmla="*/ 143 w 243"/>
                <a:gd name="T51" fmla="*/ 45 h 243"/>
                <a:gd name="T52" fmla="*/ 165 w 243"/>
                <a:gd name="T53" fmla="*/ 52 h 243"/>
                <a:gd name="T54" fmla="*/ 200 w 243"/>
                <a:gd name="T55" fmla="*/ 28 h 243"/>
                <a:gd name="T56" fmla="*/ 213 w 243"/>
                <a:gd name="T57" fmla="*/ 45 h 243"/>
                <a:gd name="T58" fmla="*/ 191 w 243"/>
                <a:gd name="T59" fmla="*/ 84 h 243"/>
                <a:gd name="T60" fmla="*/ 201 w 243"/>
                <a:gd name="T61" fmla="*/ 103 h 243"/>
                <a:gd name="T62" fmla="*/ 89 w 243"/>
                <a:gd name="T63" fmla="*/ 121 h 243"/>
                <a:gd name="T64" fmla="*/ 154 w 243"/>
                <a:gd name="T65" fmla="*/ 121 h 243"/>
                <a:gd name="T66" fmla="*/ 89 w 243"/>
                <a:gd name="T67" fmla="*/ 12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43" h="243">
                  <a:moveTo>
                    <a:pt x="242" y="132"/>
                  </a:moveTo>
                  <a:cubicBezTo>
                    <a:pt x="235" y="133"/>
                    <a:pt x="229" y="134"/>
                    <a:pt x="222" y="135"/>
                  </a:cubicBezTo>
                  <a:cubicBezTo>
                    <a:pt x="215" y="137"/>
                    <a:pt x="209" y="138"/>
                    <a:pt x="202" y="139"/>
                  </a:cubicBezTo>
                  <a:cubicBezTo>
                    <a:pt x="200" y="139"/>
                    <a:pt x="198" y="140"/>
                    <a:pt x="197" y="143"/>
                  </a:cubicBezTo>
                  <a:cubicBezTo>
                    <a:pt x="196" y="148"/>
                    <a:pt x="193" y="154"/>
                    <a:pt x="191" y="159"/>
                  </a:cubicBezTo>
                  <a:cubicBezTo>
                    <a:pt x="190" y="162"/>
                    <a:pt x="190" y="163"/>
                    <a:pt x="191" y="165"/>
                  </a:cubicBezTo>
                  <a:cubicBezTo>
                    <a:pt x="198" y="176"/>
                    <a:pt x="206" y="186"/>
                    <a:pt x="213" y="196"/>
                  </a:cubicBezTo>
                  <a:cubicBezTo>
                    <a:pt x="214" y="199"/>
                    <a:pt x="214" y="200"/>
                    <a:pt x="212" y="202"/>
                  </a:cubicBezTo>
                  <a:cubicBezTo>
                    <a:pt x="208" y="206"/>
                    <a:pt x="204" y="210"/>
                    <a:pt x="200" y="215"/>
                  </a:cubicBezTo>
                  <a:cubicBezTo>
                    <a:pt x="193" y="210"/>
                    <a:pt x="187" y="206"/>
                    <a:pt x="181" y="201"/>
                  </a:cubicBezTo>
                  <a:cubicBezTo>
                    <a:pt x="176" y="198"/>
                    <a:pt x="170" y="194"/>
                    <a:pt x="165" y="190"/>
                  </a:cubicBezTo>
                  <a:cubicBezTo>
                    <a:pt x="163" y="189"/>
                    <a:pt x="162" y="189"/>
                    <a:pt x="160" y="190"/>
                  </a:cubicBezTo>
                  <a:cubicBezTo>
                    <a:pt x="155" y="192"/>
                    <a:pt x="149" y="195"/>
                    <a:pt x="143" y="197"/>
                  </a:cubicBezTo>
                  <a:cubicBezTo>
                    <a:pt x="141" y="198"/>
                    <a:pt x="140" y="199"/>
                    <a:pt x="139" y="201"/>
                  </a:cubicBezTo>
                  <a:cubicBezTo>
                    <a:pt x="137" y="214"/>
                    <a:pt x="135" y="226"/>
                    <a:pt x="133" y="239"/>
                  </a:cubicBezTo>
                  <a:cubicBezTo>
                    <a:pt x="132" y="242"/>
                    <a:pt x="131" y="242"/>
                    <a:pt x="129" y="242"/>
                  </a:cubicBezTo>
                  <a:cubicBezTo>
                    <a:pt x="124" y="242"/>
                    <a:pt x="119" y="242"/>
                    <a:pt x="115" y="242"/>
                  </a:cubicBezTo>
                  <a:cubicBezTo>
                    <a:pt x="112" y="243"/>
                    <a:pt x="111" y="242"/>
                    <a:pt x="110" y="239"/>
                  </a:cubicBezTo>
                  <a:cubicBezTo>
                    <a:pt x="108" y="226"/>
                    <a:pt x="106" y="214"/>
                    <a:pt x="104" y="202"/>
                  </a:cubicBezTo>
                  <a:cubicBezTo>
                    <a:pt x="103" y="199"/>
                    <a:pt x="102" y="198"/>
                    <a:pt x="100" y="197"/>
                  </a:cubicBezTo>
                  <a:cubicBezTo>
                    <a:pt x="94" y="195"/>
                    <a:pt x="88" y="193"/>
                    <a:pt x="82" y="190"/>
                  </a:cubicBezTo>
                  <a:cubicBezTo>
                    <a:pt x="81" y="189"/>
                    <a:pt x="80" y="189"/>
                    <a:pt x="78" y="190"/>
                  </a:cubicBezTo>
                  <a:cubicBezTo>
                    <a:pt x="68" y="198"/>
                    <a:pt x="57" y="205"/>
                    <a:pt x="47" y="212"/>
                  </a:cubicBezTo>
                  <a:cubicBezTo>
                    <a:pt x="46" y="213"/>
                    <a:pt x="45" y="213"/>
                    <a:pt x="43" y="214"/>
                  </a:cubicBezTo>
                  <a:cubicBezTo>
                    <a:pt x="38" y="210"/>
                    <a:pt x="34" y="205"/>
                    <a:pt x="29" y="200"/>
                  </a:cubicBezTo>
                  <a:cubicBezTo>
                    <a:pt x="29" y="200"/>
                    <a:pt x="30" y="198"/>
                    <a:pt x="30" y="197"/>
                  </a:cubicBezTo>
                  <a:cubicBezTo>
                    <a:pt x="37" y="186"/>
                    <a:pt x="45" y="176"/>
                    <a:pt x="52" y="165"/>
                  </a:cubicBezTo>
                  <a:cubicBezTo>
                    <a:pt x="54" y="163"/>
                    <a:pt x="54" y="162"/>
                    <a:pt x="52" y="160"/>
                  </a:cubicBezTo>
                  <a:cubicBezTo>
                    <a:pt x="50" y="155"/>
                    <a:pt x="48" y="149"/>
                    <a:pt x="46" y="144"/>
                  </a:cubicBezTo>
                  <a:cubicBezTo>
                    <a:pt x="45" y="141"/>
                    <a:pt x="43" y="139"/>
                    <a:pt x="40" y="139"/>
                  </a:cubicBezTo>
                  <a:cubicBezTo>
                    <a:pt x="28" y="137"/>
                    <a:pt x="16" y="135"/>
                    <a:pt x="4" y="133"/>
                  </a:cubicBezTo>
                  <a:cubicBezTo>
                    <a:pt x="1" y="132"/>
                    <a:pt x="0" y="131"/>
                    <a:pt x="0" y="128"/>
                  </a:cubicBezTo>
                  <a:cubicBezTo>
                    <a:pt x="1" y="123"/>
                    <a:pt x="0" y="119"/>
                    <a:pt x="0" y="114"/>
                  </a:cubicBezTo>
                  <a:cubicBezTo>
                    <a:pt x="0" y="111"/>
                    <a:pt x="1" y="110"/>
                    <a:pt x="4" y="110"/>
                  </a:cubicBezTo>
                  <a:cubicBezTo>
                    <a:pt x="16" y="108"/>
                    <a:pt x="28" y="105"/>
                    <a:pt x="41" y="103"/>
                  </a:cubicBezTo>
                  <a:cubicBezTo>
                    <a:pt x="44" y="103"/>
                    <a:pt x="45" y="102"/>
                    <a:pt x="46" y="99"/>
                  </a:cubicBezTo>
                  <a:cubicBezTo>
                    <a:pt x="47" y="94"/>
                    <a:pt x="50" y="88"/>
                    <a:pt x="52" y="83"/>
                  </a:cubicBezTo>
                  <a:cubicBezTo>
                    <a:pt x="53" y="81"/>
                    <a:pt x="54" y="79"/>
                    <a:pt x="52" y="77"/>
                  </a:cubicBezTo>
                  <a:cubicBezTo>
                    <a:pt x="45" y="67"/>
                    <a:pt x="38" y="56"/>
                    <a:pt x="30" y="46"/>
                  </a:cubicBezTo>
                  <a:cubicBezTo>
                    <a:pt x="29" y="44"/>
                    <a:pt x="28" y="42"/>
                    <a:pt x="31" y="41"/>
                  </a:cubicBezTo>
                  <a:cubicBezTo>
                    <a:pt x="34" y="37"/>
                    <a:pt x="38" y="34"/>
                    <a:pt x="41" y="30"/>
                  </a:cubicBezTo>
                  <a:cubicBezTo>
                    <a:pt x="43" y="28"/>
                    <a:pt x="44" y="28"/>
                    <a:pt x="46" y="30"/>
                  </a:cubicBezTo>
                  <a:cubicBezTo>
                    <a:pt x="56" y="37"/>
                    <a:pt x="67" y="44"/>
                    <a:pt x="78" y="52"/>
                  </a:cubicBezTo>
                  <a:cubicBezTo>
                    <a:pt x="79" y="53"/>
                    <a:pt x="81" y="53"/>
                    <a:pt x="83" y="52"/>
                  </a:cubicBezTo>
                  <a:cubicBezTo>
                    <a:pt x="88" y="50"/>
                    <a:pt x="94" y="47"/>
                    <a:pt x="99" y="45"/>
                  </a:cubicBezTo>
                  <a:cubicBezTo>
                    <a:pt x="102" y="44"/>
                    <a:pt x="103" y="43"/>
                    <a:pt x="104" y="41"/>
                  </a:cubicBezTo>
                  <a:cubicBezTo>
                    <a:pt x="106" y="28"/>
                    <a:pt x="108" y="16"/>
                    <a:pt x="110" y="4"/>
                  </a:cubicBezTo>
                  <a:cubicBezTo>
                    <a:pt x="110" y="1"/>
                    <a:pt x="112" y="0"/>
                    <a:pt x="115" y="0"/>
                  </a:cubicBezTo>
                  <a:cubicBezTo>
                    <a:pt x="120" y="0"/>
                    <a:pt x="124" y="0"/>
                    <a:pt x="129" y="0"/>
                  </a:cubicBezTo>
                  <a:cubicBezTo>
                    <a:pt x="131" y="0"/>
                    <a:pt x="132" y="1"/>
                    <a:pt x="133" y="3"/>
                  </a:cubicBezTo>
                  <a:cubicBezTo>
                    <a:pt x="135" y="16"/>
                    <a:pt x="137" y="28"/>
                    <a:pt x="139" y="41"/>
                  </a:cubicBezTo>
                  <a:cubicBezTo>
                    <a:pt x="140" y="43"/>
                    <a:pt x="141" y="44"/>
                    <a:pt x="143" y="45"/>
                  </a:cubicBezTo>
                  <a:cubicBezTo>
                    <a:pt x="149" y="47"/>
                    <a:pt x="154" y="49"/>
                    <a:pt x="160" y="52"/>
                  </a:cubicBezTo>
                  <a:cubicBezTo>
                    <a:pt x="162" y="53"/>
                    <a:pt x="163" y="53"/>
                    <a:pt x="165" y="52"/>
                  </a:cubicBezTo>
                  <a:cubicBezTo>
                    <a:pt x="175" y="45"/>
                    <a:pt x="185" y="38"/>
                    <a:pt x="195" y="31"/>
                  </a:cubicBezTo>
                  <a:cubicBezTo>
                    <a:pt x="197" y="30"/>
                    <a:pt x="198" y="29"/>
                    <a:pt x="200" y="28"/>
                  </a:cubicBezTo>
                  <a:cubicBezTo>
                    <a:pt x="204" y="32"/>
                    <a:pt x="209" y="37"/>
                    <a:pt x="213" y="42"/>
                  </a:cubicBezTo>
                  <a:cubicBezTo>
                    <a:pt x="214" y="42"/>
                    <a:pt x="214" y="45"/>
                    <a:pt x="213" y="45"/>
                  </a:cubicBezTo>
                  <a:cubicBezTo>
                    <a:pt x="206" y="56"/>
                    <a:pt x="199" y="66"/>
                    <a:pt x="191" y="76"/>
                  </a:cubicBezTo>
                  <a:cubicBezTo>
                    <a:pt x="190" y="79"/>
                    <a:pt x="190" y="81"/>
                    <a:pt x="191" y="84"/>
                  </a:cubicBezTo>
                  <a:cubicBezTo>
                    <a:pt x="194" y="89"/>
                    <a:pt x="196" y="94"/>
                    <a:pt x="198" y="100"/>
                  </a:cubicBezTo>
                  <a:cubicBezTo>
                    <a:pt x="198" y="101"/>
                    <a:pt x="199" y="102"/>
                    <a:pt x="201" y="103"/>
                  </a:cubicBezTo>
                  <a:cubicBezTo>
                    <a:pt x="214" y="105"/>
                    <a:pt x="228" y="108"/>
                    <a:pt x="243" y="110"/>
                  </a:cubicBezTo>
                  <a:moveTo>
                    <a:pt x="89" y="121"/>
                  </a:moveTo>
                  <a:cubicBezTo>
                    <a:pt x="89" y="139"/>
                    <a:pt x="104" y="154"/>
                    <a:pt x="121" y="154"/>
                  </a:cubicBezTo>
                  <a:cubicBezTo>
                    <a:pt x="139" y="154"/>
                    <a:pt x="154" y="139"/>
                    <a:pt x="154" y="121"/>
                  </a:cubicBezTo>
                  <a:cubicBezTo>
                    <a:pt x="154" y="104"/>
                    <a:pt x="140" y="89"/>
                    <a:pt x="122" y="89"/>
                  </a:cubicBezTo>
                  <a:cubicBezTo>
                    <a:pt x="104" y="88"/>
                    <a:pt x="89" y="103"/>
                    <a:pt x="89" y="12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 name="Freeform 802">
              <a:extLst>
                <a:ext uri="{FF2B5EF4-FFF2-40B4-BE49-F238E27FC236}">
                  <a16:creationId xmlns:a16="http://schemas.microsoft.com/office/drawing/2014/main" id="{4D19D085-00AE-48CD-8199-38330F2BCE4D}"/>
                </a:ext>
              </a:extLst>
            </p:cNvPr>
            <p:cNvSpPr>
              <a:spLocks/>
            </p:cNvSpPr>
            <p:nvPr/>
          </p:nvSpPr>
          <p:spPr bwMode="auto">
            <a:xfrm>
              <a:off x="3028590" y="4278530"/>
              <a:ext cx="475645" cy="300919"/>
            </a:xfrm>
            <a:custGeom>
              <a:avLst/>
              <a:gdLst>
                <a:gd name="T0" fmla="*/ 100 w 203"/>
                <a:gd name="T1" fmla="*/ 1 h 130"/>
                <a:gd name="T2" fmla="*/ 184 w 203"/>
                <a:gd name="T3" fmla="*/ 0 h 130"/>
                <a:gd name="T4" fmla="*/ 192 w 203"/>
                <a:gd name="T5" fmla="*/ 4 h 130"/>
                <a:gd name="T6" fmla="*/ 185 w 203"/>
                <a:gd name="T7" fmla="*/ 48 h 130"/>
                <a:gd name="T8" fmla="*/ 177 w 203"/>
                <a:gd name="T9" fmla="*/ 50 h 130"/>
                <a:gd name="T10" fmla="*/ 173 w 203"/>
                <a:gd name="T11" fmla="*/ 55 h 130"/>
                <a:gd name="T12" fmla="*/ 163 w 203"/>
                <a:gd name="T13" fmla="*/ 85 h 130"/>
                <a:gd name="T14" fmla="*/ 115 w 203"/>
                <a:gd name="T15" fmla="*/ 124 h 130"/>
                <a:gd name="T16" fmla="*/ 53 w 203"/>
                <a:gd name="T17" fmla="*/ 110 h 130"/>
                <a:gd name="T18" fmla="*/ 22 w 203"/>
                <a:gd name="T19" fmla="*/ 55 h 130"/>
                <a:gd name="T20" fmla="*/ 18 w 203"/>
                <a:gd name="T21" fmla="*/ 49 h 130"/>
                <a:gd name="T22" fmla="*/ 1 w 203"/>
                <a:gd name="T23" fmla="*/ 22 h 130"/>
                <a:gd name="T24" fmla="*/ 9 w 203"/>
                <a:gd name="T25" fmla="*/ 3 h 130"/>
                <a:gd name="T26" fmla="*/ 15 w 203"/>
                <a:gd name="T27" fmla="*/ 1 h 130"/>
                <a:gd name="T28" fmla="*/ 100 w 203"/>
                <a:gd name="T29" fmla="*/ 1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3" h="130">
                  <a:moveTo>
                    <a:pt x="100" y="1"/>
                  </a:moveTo>
                  <a:cubicBezTo>
                    <a:pt x="128" y="1"/>
                    <a:pt x="156" y="1"/>
                    <a:pt x="184" y="0"/>
                  </a:cubicBezTo>
                  <a:cubicBezTo>
                    <a:pt x="187" y="0"/>
                    <a:pt x="189" y="1"/>
                    <a:pt x="192" y="4"/>
                  </a:cubicBezTo>
                  <a:cubicBezTo>
                    <a:pt x="203" y="17"/>
                    <a:pt x="199" y="39"/>
                    <a:pt x="185" y="48"/>
                  </a:cubicBezTo>
                  <a:cubicBezTo>
                    <a:pt x="182" y="49"/>
                    <a:pt x="180" y="50"/>
                    <a:pt x="177" y="50"/>
                  </a:cubicBezTo>
                  <a:cubicBezTo>
                    <a:pt x="174" y="50"/>
                    <a:pt x="173" y="52"/>
                    <a:pt x="173" y="55"/>
                  </a:cubicBezTo>
                  <a:cubicBezTo>
                    <a:pt x="171" y="65"/>
                    <a:pt x="168" y="76"/>
                    <a:pt x="163" y="85"/>
                  </a:cubicBezTo>
                  <a:cubicBezTo>
                    <a:pt x="152" y="104"/>
                    <a:pt x="137" y="118"/>
                    <a:pt x="115" y="124"/>
                  </a:cubicBezTo>
                  <a:cubicBezTo>
                    <a:pt x="92" y="130"/>
                    <a:pt x="71" y="125"/>
                    <a:pt x="53" y="110"/>
                  </a:cubicBezTo>
                  <a:cubicBezTo>
                    <a:pt x="35" y="95"/>
                    <a:pt x="26" y="77"/>
                    <a:pt x="22" y="55"/>
                  </a:cubicBezTo>
                  <a:cubicBezTo>
                    <a:pt x="22" y="52"/>
                    <a:pt x="21" y="50"/>
                    <a:pt x="18" y="49"/>
                  </a:cubicBezTo>
                  <a:cubicBezTo>
                    <a:pt x="8" y="46"/>
                    <a:pt x="0" y="34"/>
                    <a:pt x="1" y="22"/>
                  </a:cubicBezTo>
                  <a:cubicBezTo>
                    <a:pt x="2" y="15"/>
                    <a:pt x="4" y="8"/>
                    <a:pt x="9" y="3"/>
                  </a:cubicBezTo>
                  <a:cubicBezTo>
                    <a:pt x="10" y="2"/>
                    <a:pt x="13" y="1"/>
                    <a:pt x="15" y="1"/>
                  </a:cubicBezTo>
                  <a:cubicBezTo>
                    <a:pt x="43" y="0"/>
                    <a:pt x="71" y="1"/>
                    <a:pt x="10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 name="Freeform 803">
              <a:extLst>
                <a:ext uri="{FF2B5EF4-FFF2-40B4-BE49-F238E27FC236}">
                  <a16:creationId xmlns:a16="http://schemas.microsoft.com/office/drawing/2014/main" id="{F4AFA018-D724-45B8-9F10-35F870A4DFB8}"/>
                </a:ext>
              </a:extLst>
            </p:cNvPr>
            <p:cNvSpPr>
              <a:spLocks/>
            </p:cNvSpPr>
            <p:nvPr/>
          </p:nvSpPr>
          <p:spPr bwMode="auto">
            <a:xfrm>
              <a:off x="3009176" y="4006735"/>
              <a:ext cx="495059" cy="242678"/>
            </a:xfrm>
            <a:custGeom>
              <a:avLst/>
              <a:gdLst>
                <a:gd name="T0" fmla="*/ 72 w 215"/>
                <a:gd name="T1" fmla="*/ 0 h 104"/>
                <a:gd name="T2" fmla="*/ 72 w 215"/>
                <a:gd name="T3" fmla="*/ 5 h 104"/>
                <a:gd name="T4" fmla="*/ 72 w 215"/>
                <a:gd name="T5" fmla="*/ 65 h 104"/>
                <a:gd name="T6" fmla="*/ 95 w 215"/>
                <a:gd name="T7" fmla="*/ 88 h 104"/>
                <a:gd name="T8" fmla="*/ 122 w 215"/>
                <a:gd name="T9" fmla="*/ 88 h 104"/>
                <a:gd name="T10" fmla="*/ 143 w 215"/>
                <a:gd name="T11" fmla="*/ 66 h 104"/>
                <a:gd name="T12" fmla="*/ 143 w 215"/>
                <a:gd name="T13" fmla="*/ 5 h 104"/>
                <a:gd name="T14" fmla="*/ 143 w 215"/>
                <a:gd name="T15" fmla="*/ 0 h 104"/>
                <a:gd name="T16" fmla="*/ 154 w 215"/>
                <a:gd name="T17" fmla="*/ 6 h 104"/>
                <a:gd name="T18" fmla="*/ 199 w 215"/>
                <a:gd name="T19" fmla="*/ 68 h 104"/>
                <a:gd name="T20" fmla="*/ 204 w 215"/>
                <a:gd name="T21" fmla="*/ 72 h 104"/>
                <a:gd name="T22" fmla="*/ 212 w 215"/>
                <a:gd name="T23" fmla="*/ 72 h 104"/>
                <a:gd name="T24" fmla="*/ 215 w 215"/>
                <a:gd name="T25" fmla="*/ 74 h 104"/>
                <a:gd name="T26" fmla="*/ 215 w 215"/>
                <a:gd name="T27" fmla="*/ 101 h 104"/>
                <a:gd name="T28" fmla="*/ 212 w 215"/>
                <a:gd name="T29" fmla="*/ 104 h 104"/>
                <a:gd name="T30" fmla="*/ 210 w 215"/>
                <a:gd name="T31" fmla="*/ 104 h 104"/>
                <a:gd name="T32" fmla="*/ 6 w 215"/>
                <a:gd name="T33" fmla="*/ 104 h 104"/>
                <a:gd name="T34" fmla="*/ 0 w 215"/>
                <a:gd name="T35" fmla="*/ 98 h 104"/>
                <a:gd name="T36" fmla="*/ 0 w 215"/>
                <a:gd name="T37" fmla="*/ 75 h 104"/>
                <a:gd name="T38" fmla="*/ 4 w 215"/>
                <a:gd name="T39" fmla="*/ 72 h 104"/>
                <a:gd name="T40" fmla="*/ 15 w 215"/>
                <a:gd name="T41" fmla="*/ 71 h 104"/>
                <a:gd name="T42" fmla="*/ 19 w 215"/>
                <a:gd name="T43" fmla="*/ 61 h 104"/>
                <a:gd name="T44" fmla="*/ 70 w 215"/>
                <a:gd name="T45" fmla="*/ 1 h 104"/>
                <a:gd name="T46" fmla="*/ 72 w 215"/>
                <a:gd name="T47"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15" h="104">
                  <a:moveTo>
                    <a:pt x="72" y="0"/>
                  </a:moveTo>
                  <a:cubicBezTo>
                    <a:pt x="72" y="2"/>
                    <a:pt x="72" y="3"/>
                    <a:pt x="72" y="5"/>
                  </a:cubicBezTo>
                  <a:cubicBezTo>
                    <a:pt x="72" y="25"/>
                    <a:pt x="72" y="45"/>
                    <a:pt x="72" y="65"/>
                  </a:cubicBezTo>
                  <a:cubicBezTo>
                    <a:pt x="72" y="80"/>
                    <a:pt x="80" y="88"/>
                    <a:pt x="95" y="88"/>
                  </a:cubicBezTo>
                  <a:cubicBezTo>
                    <a:pt x="104" y="88"/>
                    <a:pt x="113" y="88"/>
                    <a:pt x="122" y="88"/>
                  </a:cubicBezTo>
                  <a:cubicBezTo>
                    <a:pt x="135" y="88"/>
                    <a:pt x="143" y="80"/>
                    <a:pt x="143" y="66"/>
                  </a:cubicBezTo>
                  <a:cubicBezTo>
                    <a:pt x="143" y="46"/>
                    <a:pt x="143" y="25"/>
                    <a:pt x="143" y="5"/>
                  </a:cubicBezTo>
                  <a:cubicBezTo>
                    <a:pt x="143" y="4"/>
                    <a:pt x="143" y="2"/>
                    <a:pt x="143" y="0"/>
                  </a:cubicBezTo>
                  <a:cubicBezTo>
                    <a:pt x="147" y="2"/>
                    <a:pt x="151" y="4"/>
                    <a:pt x="154" y="6"/>
                  </a:cubicBezTo>
                  <a:cubicBezTo>
                    <a:pt x="176" y="21"/>
                    <a:pt x="191" y="42"/>
                    <a:pt x="199" y="68"/>
                  </a:cubicBezTo>
                  <a:cubicBezTo>
                    <a:pt x="200" y="71"/>
                    <a:pt x="201" y="72"/>
                    <a:pt x="204" y="72"/>
                  </a:cubicBezTo>
                  <a:cubicBezTo>
                    <a:pt x="207" y="71"/>
                    <a:pt x="210" y="72"/>
                    <a:pt x="212" y="72"/>
                  </a:cubicBezTo>
                  <a:cubicBezTo>
                    <a:pt x="214" y="72"/>
                    <a:pt x="215" y="72"/>
                    <a:pt x="215" y="74"/>
                  </a:cubicBezTo>
                  <a:cubicBezTo>
                    <a:pt x="215" y="83"/>
                    <a:pt x="215" y="92"/>
                    <a:pt x="215" y="101"/>
                  </a:cubicBezTo>
                  <a:cubicBezTo>
                    <a:pt x="215" y="103"/>
                    <a:pt x="214" y="104"/>
                    <a:pt x="212" y="104"/>
                  </a:cubicBezTo>
                  <a:cubicBezTo>
                    <a:pt x="211" y="104"/>
                    <a:pt x="210" y="104"/>
                    <a:pt x="210" y="104"/>
                  </a:cubicBezTo>
                  <a:cubicBezTo>
                    <a:pt x="142" y="104"/>
                    <a:pt x="74" y="104"/>
                    <a:pt x="6" y="104"/>
                  </a:cubicBezTo>
                  <a:cubicBezTo>
                    <a:pt x="0" y="104"/>
                    <a:pt x="0" y="104"/>
                    <a:pt x="0" y="98"/>
                  </a:cubicBezTo>
                  <a:cubicBezTo>
                    <a:pt x="0" y="90"/>
                    <a:pt x="0" y="83"/>
                    <a:pt x="0" y="75"/>
                  </a:cubicBezTo>
                  <a:cubicBezTo>
                    <a:pt x="0" y="72"/>
                    <a:pt x="1" y="72"/>
                    <a:pt x="4" y="72"/>
                  </a:cubicBezTo>
                  <a:cubicBezTo>
                    <a:pt x="7" y="72"/>
                    <a:pt x="12" y="73"/>
                    <a:pt x="15" y="71"/>
                  </a:cubicBezTo>
                  <a:cubicBezTo>
                    <a:pt x="17" y="69"/>
                    <a:pt x="17" y="64"/>
                    <a:pt x="19" y="61"/>
                  </a:cubicBezTo>
                  <a:cubicBezTo>
                    <a:pt x="29" y="35"/>
                    <a:pt x="45" y="15"/>
                    <a:pt x="70" y="1"/>
                  </a:cubicBezTo>
                  <a:cubicBezTo>
                    <a:pt x="70" y="0"/>
                    <a:pt x="71" y="0"/>
                    <a:pt x="7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 name="Freeform 804">
              <a:extLst>
                <a:ext uri="{FF2B5EF4-FFF2-40B4-BE49-F238E27FC236}">
                  <a16:creationId xmlns:a16="http://schemas.microsoft.com/office/drawing/2014/main" id="{99CADF37-EF54-4A2C-9E75-83202CF95CAB}"/>
                </a:ext>
              </a:extLst>
            </p:cNvPr>
            <p:cNvSpPr>
              <a:spLocks/>
            </p:cNvSpPr>
            <p:nvPr/>
          </p:nvSpPr>
          <p:spPr bwMode="auto">
            <a:xfrm>
              <a:off x="3193606" y="3929079"/>
              <a:ext cx="126194" cy="262091"/>
            </a:xfrm>
            <a:custGeom>
              <a:avLst/>
              <a:gdLst>
                <a:gd name="T0" fmla="*/ 0 w 56"/>
                <a:gd name="T1" fmla="*/ 56 h 112"/>
                <a:gd name="T2" fmla="*/ 0 w 56"/>
                <a:gd name="T3" fmla="*/ 15 h 112"/>
                <a:gd name="T4" fmla="*/ 14 w 56"/>
                <a:gd name="T5" fmla="*/ 0 h 112"/>
                <a:gd name="T6" fmla="*/ 38 w 56"/>
                <a:gd name="T7" fmla="*/ 0 h 112"/>
                <a:gd name="T8" fmla="*/ 56 w 56"/>
                <a:gd name="T9" fmla="*/ 17 h 112"/>
                <a:gd name="T10" fmla="*/ 56 w 56"/>
                <a:gd name="T11" fmla="*/ 98 h 112"/>
                <a:gd name="T12" fmla="*/ 42 w 56"/>
                <a:gd name="T13" fmla="*/ 112 h 112"/>
                <a:gd name="T14" fmla="*/ 14 w 56"/>
                <a:gd name="T15" fmla="*/ 112 h 112"/>
                <a:gd name="T16" fmla="*/ 0 w 56"/>
                <a:gd name="T17" fmla="*/ 97 h 112"/>
                <a:gd name="T18" fmla="*/ 0 w 56"/>
                <a:gd name="T19" fmla="*/ 56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 h="112">
                  <a:moveTo>
                    <a:pt x="0" y="56"/>
                  </a:moveTo>
                  <a:cubicBezTo>
                    <a:pt x="0" y="42"/>
                    <a:pt x="0" y="28"/>
                    <a:pt x="0" y="15"/>
                  </a:cubicBezTo>
                  <a:cubicBezTo>
                    <a:pt x="0" y="5"/>
                    <a:pt x="5" y="0"/>
                    <a:pt x="14" y="0"/>
                  </a:cubicBezTo>
                  <a:cubicBezTo>
                    <a:pt x="22" y="0"/>
                    <a:pt x="30" y="0"/>
                    <a:pt x="38" y="0"/>
                  </a:cubicBezTo>
                  <a:cubicBezTo>
                    <a:pt x="49" y="0"/>
                    <a:pt x="56" y="6"/>
                    <a:pt x="56" y="17"/>
                  </a:cubicBezTo>
                  <a:cubicBezTo>
                    <a:pt x="56" y="44"/>
                    <a:pt x="56" y="71"/>
                    <a:pt x="56" y="98"/>
                  </a:cubicBezTo>
                  <a:cubicBezTo>
                    <a:pt x="56" y="107"/>
                    <a:pt x="51" y="112"/>
                    <a:pt x="42" y="112"/>
                  </a:cubicBezTo>
                  <a:cubicBezTo>
                    <a:pt x="33" y="112"/>
                    <a:pt x="24" y="112"/>
                    <a:pt x="14" y="112"/>
                  </a:cubicBezTo>
                  <a:cubicBezTo>
                    <a:pt x="4" y="112"/>
                    <a:pt x="0" y="107"/>
                    <a:pt x="0" y="97"/>
                  </a:cubicBezTo>
                  <a:cubicBezTo>
                    <a:pt x="0" y="83"/>
                    <a:pt x="0" y="69"/>
                    <a:pt x="0" y="5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 name="Freeform 805">
              <a:extLst>
                <a:ext uri="{FF2B5EF4-FFF2-40B4-BE49-F238E27FC236}">
                  <a16:creationId xmlns:a16="http://schemas.microsoft.com/office/drawing/2014/main" id="{54B0F2EB-B29C-4358-8013-8A39E7CB088C}"/>
                </a:ext>
              </a:extLst>
            </p:cNvPr>
            <p:cNvSpPr>
              <a:spLocks/>
            </p:cNvSpPr>
            <p:nvPr/>
          </p:nvSpPr>
          <p:spPr bwMode="auto">
            <a:xfrm>
              <a:off x="3581885" y="4598864"/>
              <a:ext cx="155312" cy="155312"/>
            </a:xfrm>
            <a:custGeom>
              <a:avLst/>
              <a:gdLst>
                <a:gd name="T0" fmla="*/ 0 w 65"/>
                <a:gd name="T1" fmla="*/ 33 h 66"/>
                <a:gd name="T2" fmla="*/ 33 w 65"/>
                <a:gd name="T3" fmla="*/ 1 h 66"/>
                <a:gd name="T4" fmla="*/ 65 w 65"/>
                <a:gd name="T5" fmla="*/ 33 h 66"/>
                <a:gd name="T6" fmla="*/ 32 w 65"/>
                <a:gd name="T7" fmla="*/ 66 h 66"/>
                <a:gd name="T8" fmla="*/ 0 w 65"/>
                <a:gd name="T9" fmla="*/ 33 h 66"/>
              </a:gdLst>
              <a:ahLst/>
              <a:cxnLst>
                <a:cxn ang="0">
                  <a:pos x="T0" y="T1"/>
                </a:cxn>
                <a:cxn ang="0">
                  <a:pos x="T2" y="T3"/>
                </a:cxn>
                <a:cxn ang="0">
                  <a:pos x="T4" y="T5"/>
                </a:cxn>
                <a:cxn ang="0">
                  <a:pos x="T6" y="T7"/>
                </a:cxn>
                <a:cxn ang="0">
                  <a:pos x="T8" y="T9"/>
                </a:cxn>
              </a:cxnLst>
              <a:rect l="0" t="0" r="r" b="b"/>
              <a:pathLst>
                <a:path w="65" h="66">
                  <a:moveTo>
                    <a:pt x="0" y="33"/>
                  </a:moveTo>
                  <a:cubicBezTo>
                    <a:pt x="0" y="15"/>
                    <a:pt x="15" y="0"/>
                    <a:pt x="33" y="1"/>
                  </a:cubicBezTo>
                  <a:cubicBezTo>
                    <a:pt x="51" y="1"/>
                    <a:pt x="65" y="16"/>
                    <a:pt x="65" y="33"/>
                  </a:cubicBezTo>
                  <a:cubicBezTo>
                    <a:pt x="65" y="51"/>
                    <a:pt x="50" y="66"/>
                    <a:pt x="32" y="66"/>
                  </a:cubicBezTo>
                  <a:cubicBezTo>
                    <a:pt x="15" y="66"/>
                    <a:pt x="0" y="51"/>
                    <a:pt x="0" y="33"/>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grpSp>
      <p:sp>
        <p:nvSpPr>
          <p:cNvPr id="13" name="矩形 8">
            <a:extLst>
              <a:ext uri="{FF2B5EF4-FFF2-40B4-BE49-F238E27FC236}">
                <a16:creationId xmlns:a16="http://schemas.microsoft.com/office/drawing/2014/main" id="{E0AAC8F1-7025-45F2-9230-5A4302ABFDC9}"/>
              </a:ext>
            </a:extLst>
          </p:cNvPr>
          <p:cNvSpPr/>
          <p:nvPr userDrawn="1"/>
        </p:nvSpPr>
        <p:spPr>
          <a:xfrm>
            <a:off x="1" y="5074249"/>
            <a:ext cx="9144000" cy="66804"/>
          </a:xfrm>
          <a:prstGeom prst="rect">
            <a:avLst/>
          </a:prstGeom>
          <a:solidFill>
            <a:srgbClr val="356377"/>
          </a:solidFill>
          <a:ln>
            <a:solidFill>
              <a:srgbClr val="356377"/>
            </a:solidFill>
          </a:ln>
        </p:spPr>
        <p:style>
          <a:lnRef idx="2">
            <a:schemeClr val="accent1">
              <a:shade val="50000"/>
            </a:schemeClr>
          </a:lnRef>
          <a:fillRef idx="1">
            <a:schemeClr val="accent1"/>
          </a:fillRef>
          <a:effectRef idx="0">
            <a:schemeClr val="accent1"/>
          </a:effectRef>
          <a:fontRef idx="minor">
            <a:schemeClr val="lt1"/>
          </a:fontRef>
        </p:style>
        <p:txBody>
          <a:bodyPr lIns="91403" tIns="45701" rIns="91403" bIns="45701" anchor="ctr"/>
          <a:lstStyle/>
          <a:p>
            <a:pPr algn="ctr" fontAlgn="auto">
              <a:spcBef>
                <a:spcPts val="0"/>
              </a:spcBef>
              <a:spcAft>
                <a:spcPts val="0"/>
              </a:spcAft>
              <a:defRPr/>
            </a:pPr>
            <a:endParaRPr lang="zh-CN" altLang="en-US" sz="1350"/>
          </a:p>
        </p:txBody>
      </p:sp>
    </p:spTree>
    <p:extLst>
      <p:ext uri="{BB962C8B-B14F-4D97-AF65-F5344CB8AC3E}">
        <p14:creationId xmlns:p14="http://schemas.microsoft.com/office/powerpoint/2010/main" val="231354909"/>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userDrawn="1">
  <p:cSld name="Style slide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1946324953"/>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id="{5139CFF8-E17B-4CCE-A70B-96BE37C97D38}"/>
              </a:ext>
            </a:extLst>
          </p:cNvPr>
          <p:cNvSpPr>
            <a:spLocks noGrp="1"/>
          </p:cNvSpPr>
          <p:nvPr>
            <p:ph type="ctrTitle"/>
          </p:nvPr>
        </p:nvSpPr>
        <p:spPr>
          <a:xfrm>
            <a:off x="1143000" y="841772"/>
            <a:ext cx="6858000" cy="1790700"/>
          </a:xfrm>
        </p:spPr>
        <p:txBody>
          <a:bodyPr anchor="b"/>
          <a:lstStyle>
            <a:lvl1pPr algn="ctr">
              <a:defRPr sz="4500"/>
            </a:lvl1pPr>
          </a:lstStyle>
          <a:p>
            <a:r>
              <a:rPr lang="zh-CN" altLang="en-US"/>
              <a:t>单击此处编辑母版标题样式</a:t>
            </a:r>
          </a:p>
        </p:txBody>
      </p:sp>
      <p:sp>
        <p:nvSpPr>
          <p:cNvPr id="3" name="副标题 2">
            <a:extLst>
              <a:ext uri="{FF2B5EF4-FFF2-40B4-BE49-F238E27FC236}">
                <a16:creationId xmlns:a16="http://schemas.microsoft.com/office/drawing/2014/main" id="{145ED40A-B0C3-44AC-B7BE-C0FBA265DFA9}"/>
              </a:ext>
            </a:extLst>
          </p:cNvPr>
          <p:cNvSpPr>
            <a:spLocks noGrp="1"/>
          </p:cNvSpPr>
          <p:nvPr>
            <p:ph type="subTitle" idx="1"/>
          </p:nvPr>
        </p:nvSpPr>
        <p:spPr>
          <a:xfrm>
            <a:off x="1143000" y="2701528"/>
            <a:ext cx="6858000" cy="1241822"/>
          </a:xfrm>
        </p:spPr>
        <p:txBody>
          <a:bodyPr/>
          <a:lstStyle>
            <a:lvl1pPr marL="0" indent="0" algn="ctr">
              <a:buNone/>
              <a:defRPr sz="1800"/>
            </a:lvl1pPr>
            <a:lvl2pPr marL="342900" indent="0" algn="ctr">
              <a:buNone/>
              <a:defRPr sz="1500"/>
            </a:lvl2pPr>
            <a:lvl3pPr marL="685800" indent="0" algn="ctr">
              <a:buNone/>
              <a:defRPr sz="1350"/>
            </a:lvl3pPr>
            <a:lvl4pPr marL="1028700" indent="0" algn="ctr">
              <a:buNone/>
              <a:defRPr sz="1200"/>
            </a:lvl4pPr>
            <a:lvl5pPr marL="1371600" indent="0" algn="ctr">
              <a:buNone/>
              <a:defRPr sz="1200"/>
            </a:lvl5pPr>
            <a:lvl6pPr marL="1714500" indent="0" algn="ctr">
              <a:buNone/>
              <a:defRPr sz="1200"/>
            </a:lvl6pPr>
            <a:lvl7pPr marL="2057400" indent="0" algn="ctr">
              <a:buNone/>
              <a:defRPr sz="1200"/>
            </a:lvl7pPr>
            <a:lvl8pPr marL="2400300" indent="0" algn="ctr">
              <a:buNone/>
              <a:defRPr sz="1200"/>
            </a:lvl8pPr>
            <a:lvl9pPr marL="2743200" indent="0" algn="ctr">
              <a:buNone/>
              <a:defRPr sz="1200"/>
            </a:lvl9pPr>
          </a:lstStyle>
          <a:p>
            <a:r>
              <a:rPr lang="zh-CN" altLang="en-US"/>
              <a:t>单击此处编辑母版副标题样式</a:t>
            </a:r>
          </a:p>
        </p:txBody>
      </p:sp>
      <p:sp>
        <p:nvSpPr>
          <p:cNvPr id="4" name="日期占位符 3">
            <a:extLst>
              <a:ext uri="{FF2B5EF4-FFF2-40B4-BE49-F238E27FC236}">
                <a16:creationId xmlns:a16="http://schemas.microsoft.com/office/drawing/2014/main" id="{323498FE-3755-4A81-A64B-ED8E985CBB36}"/>
              </a:ext>
            </a:extLst>
          </p:cNvPr>
          <p:cNvSpPr>
            <a:spLocks noGrp="1"/>
          </p:cNvSpPr>
          <p:nvPr>
            <p:ph type="dt" sz="half" idx="10"/>
          </p:nvPr>
        </p:nvSpPr>
        <p:spPr/>
        <p:txBody>
          <a:bodyPr/>
          <a:lstStyle/>
          <a:p>
            <a:fld id="{631225EF-F4A9-4DC2-B583-1A883D9DDD5D}" type="datetimeFigureOut">
              <a:rPr lang="zh-CN" altLang="en-US" smtClean="0"/>
              <a:t>2021/3/1</a:t>
            </a:fld>
            <a:endParaRPr lang="zh-CN" altLang="en-US"/>
          </a:p>
        </p:txBody>
      </p:sp>
      <p:sp>
        <p:nvSpPr>
          <p:cNvPr id="5" name="页脚占位符 4">
            <a:extLst>
              <a:ext uri="{FF2B5EF4-FFF2-40B4-BE49-F238E27FC236}">
                <a16:creationId xmlns:a16="http://schemas.microsoft.com/office/drawing/2014/main" id="{7CDD60F9-B67A-4589-AFA8-86286F675E3C}"/>
              </a:ext>
            </a:extLst>
          </p:cNvPr>
          <p:cNvSpPr>
            <a:spLocks noGrp="1"/>
          </p:cNvSpPr>
          <p:nvPr>
            <p:ph type="ftr" sz="quarter" idx="11"/>
          </p:nvPr>
        </p:nvSpPr>
        <p:spPr/>
        <p:txBody>
          <a:bodyPr/>
          <a:lstStyle/>
          <a:p>
            <a:endParaRPr lang="zh-CN" altLang="en-US"/>
          </a:p>
        </p:txBody>
      </p:sp>
      <p:sp>
        <p:nvSpPr>
          <p:cNvPr id="6" name="灯片编号占位符 5">
            <a:extLst>
              <a:ext uri="{FF2B5EF4-FFF2-40B4-BE49-F238E27FC236}">
                <a16:creationId xmlns:a16="http://schemas.microsoft.com/office/drawing/2014/main" id="{FC915999-C9A4-4293-B1B0-5F82033CBF9B}"/>
              </a:ext>
            </a:extLst>
          </p:cNvPr>
          <p:cNvSpPr>
            <a:spLocks noGrp="1"/>
          </p:cNvSpPr>
          <p:nvPr>
            <p:ph type="sldNum" sz="quarter" idx="12"/>
          </p:nvPr>
        </p:nvSpPr>
        <p:spPr/>
        <p:txBody>
          <a:bodyPr/>
          <a:lstStyle/>
          <a:p>
            <a:fld id="{45590D6F-9E33-4F8E-AB2A-97A575B3123D}" type="slidenum">
              <a:rPr lang="zh-CN" altLang="en-US" smtClean="0"/>
              <a:t>‹Nº›</a:t>
            </a:fld>
            <a:endParaRPr lang="zh-CN" altLang="en-US"/>
          </a:p>
        </p:txBody>
      </p:sp>
    </p:spTree>
    <p:extLst>
      <p:ext uri="{BB962C8B-B14F-4D97-AF65-F5344CB8AC3E}">
        <p14:creationId xmlns:p14="http://schemas.microsoft.com/office/powerpoint/2010/main" val="2080783729"/>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id="{DF74E643-6892-4C2D-855E-80F3FB87CE8F}"/>
              </a:ext>
            </a:extLst>
          </p:cNvPr>
          <p:cNvSpPr>
            <a:spLocks noGrp="1"/>
          </p:cNvSpPr>
          <p:nvPr>
            <p:ph type="title"/>
          </p:nvPr>
        </p:nvSpPr>
        <p:spPr/>
        <p:txBody>
          <a:bodyPr/>
          <a:lstStyle/>
          <a:p>
            <a:r>
              <a:rPr lang="zh-CN" altLang="en-US"/>
              <a:t>单击此处编辑母版标题样式</a:t>
            </a:r>
          </a:p>
        </p:txBody>
      </p:sp>
      <p:sp>
        <p:nvSpPr>
          <p:cNvPr id="3" name="内容占位符 2">
            <a:extLst>
              <a:ext uri="{FF2B5EF4-FFF2-40B4-BE49-F238E27FC236}">
                <a16:creationId xmlns:a16="http://schemas.microsoft.com/office/drawing/2014/main" id="{189DB788-E649-4AD2-9C23-4FC4E30B849C}"/>
              </a:ext>
            </a:extLst>
          </p:cNvPr>
          <p:cNvSpPr>
            <a:spLocks noGrp="1"/>
          </p:cNvSpPr>
          <p:nvPr>
            <p:ph idx="1"/>
          </p:nvPr>
        </p:nvSpPr>
        <p:spPr/>
        <p:txBody>
          <a:body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日期占位符 3">
            <a:extLst>
              <a:ext uri="{FF2B5EF4-FFF2-40B4-BE49-F238E27FC236}">
                <a16:creationId xmlns:a16="http://schemas.microsoft.com/office/drawing/2014/main" id="{34EFB0CB-FF0D-4899-81B0-863A148B2F3E}"/>
              </a:ext>
            </a:extLst>
          </p:cNvPr>
          <p:cNvSpPr>
            <a:spLocks noGrp="1"/>
          </p:cNvSpPr>
          <p:nvPr>
            <p:ph type="dt" sz="half" idx="10"/>
          </p:nvPr>
        </p:nvSpPr>
        <p:spPr/>
        <p:txBody>
          <a:bodyPr/>
          <a:lstStyle/>
          <a:p>
            <a:fld id="{631225EF-F4A9-4DC2-B583-1A883D9DDD5D}" type="datetimeFigureOut">
              <a:rPr lang="zh-CN" altLang="en-US" smtClean="0"/>
              <a:t>2021/3/1</a:t>
            </a:fld>
            <a:endParaRPr lang="zh-CN" altLang="en-US"/>
          </a:p>
        </p:txBody>
      </p:sp>
      <p:sp>
        <p:nvSpPr>
          <p:cNvPr id="5" name="页脚占位符 4">
            <a:extLst>
              <a:ext uri="{FF2B5EF4-FFF2-40B4-BE49-F238E27FC236}">
                <a16:creationId xmlns:a16="http://schemas.microsoft.com/office/drawing/2014/main" id="{E603E51E-7215-46D4-9A4E-80CBA9368DD8}"/>
              </a:ext>
            </a:extLst>
          </p:cNvPr>
          <p:cNvSpPr>
            <a:spLocks noGrp="1"/>
          </p:cNvSpPr>
          <p:nvPr>
            <p:ph type="ftr" sz="quarter" idx="11"/>
          </p:nvPr>
        </p:nvSpPr>
        <p:spPr/>
        <p:txBody>
          <a:bodyPr/>
          <a:lstStyle/>
          <a:p>
            <a:endParaRPr lang="zh-CN" altLang="en-US"/>
          </a:p>
        </p:txBody>
      </p:sp>
      <p:sp>
        <p:nvSpPr>
          <p:cNvPr id="6" name="灯片编号占位符 5">
            <a:extLst>
              <a:ext uri="{FF2B5EF4-FFF2-40B4-BE49-F238E27FC236}">
                <a16:creationId xmlns:a16="http://schemas.microsoft.com/office/drawing/2014/main" id="{77186DD7-7B10-4FF6-8DD1-161F6DA6636C}"/>
              </a:ext>
            </a:extLst>
          </p:cNvPr>
          <p:cNvSpPr>
            <a:spLocks noGrp="1"/>
          </p:cNvSpPr>
          <p:nvPr>
            <p:ph type="sldNum" sz="quarter" idx="12"/>
          </p:nvPr>
        </p:nvSpPr>
        <p:spPr/>
        <p:txBody>
          <a:bodyPr/>
          <a:lstStyle/>
          <a:p>
            <a:fld id="{45590D6F-9E33-4F8E-AB2A-97A575B3123D}" type="slidenum">
              <a:rPr lang="zh-CN" altLang="en-US" smtClean="0"/>
              <a:t>‹Nº›</a:t>
            </a:fld>
            <a:endParaRPr lang="zh-CN" altLang="en-US"/>
          </a:p>
        </p:txBody>
      </p:sp>
    </p:spTree>
    <p:extLst>
      <p:ext uri="{BB962C8B-B14F-4D97-AF65-F5344CB8AC3E}">
        <p14:creationId xmlns:p14="http://schemas.microsoft.com/office/powerpoint/2010/main" val="3145929098"/>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zh-CN" altLang="en-US"/>
              <a:t>单击此处编辑母版标题样式</a:t>
            </a:r>
            <a:endParaRPr lang="en-US" dirty="0"/>
          </a:p>
        </p:txBody>
      </p:sp>
      <p:sp>
        <p:nvSpPr>
          <p:cNvPr id="3" name="Content Placeholder 2"/>
          <p:cNvSpPr>
            <a:spLocks noGrp="1"/>
          </p:cNvSpPr>
          <p:nvPr>
            <p:ph idx="1"/>
          </p:nvPr>
        </p:nvSpPr>
        <p:spPr/>
        <p:txBody>
          <a:body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endParaRPr lang="en-US" dirty="0"/>
          </a:p>
        </p:txBody>
      </p:sp>
      <p:sp>
        <p:nvSpPr>
          <p:cNvPr id="4" name="Date Placeholder 3"/>
          <p:cNvSpPr>
            <a:spLocks noGrp="1"/>
          </p:cNvSpPr>
          <p:nvPr>
            <p:ph type="dt" sz="half" idx="10"/>
          </p:nvPr>
        </p:nvSpPr>
        <p:spPr/>
        <p:txBody>
          <a:bodyPr/>
          <a:lstStyle/>
          <a:p>
            <a:fld id="{79BC96B3-B523-40C5-87E0-9AF224BFDD9C}" type="datetimeFigureOut">
              <a:rPr lang="zh-CN" altLang="en-US" smtClean="0"/>
              <a:t>2021/3/1</a:t>
            </a:fld>
            <a:endParaRPr lang="zh-CN" altLang="en-US"/>
          </a:p>
        </p:txBody>
      </p:sp>
      <p:sp>
        <p:nvSpPr>
          <p:cNvPr id="5" name="Footer Placeholder 4"/>
          <p:cNvSpPr>
            <a:spLocks noGrp="1"/>
          </p:cNvSpPr>
          <p:nvPr>
            <p:ph type="ftr" sz="quarter" idx="11"/>
          </p:nvPr>
        </p:nvSpPr>
        <p:spPr/>
        <p:txBody>
          <a:bodyPr/>
          <a:lstStyle/>
          <a:p>
            <a:endParaRPr lang="zh-CN" altLang="en-US"/>
          </a:p>
        </p:txBody>
      </p:sp>
      <p:sp>
        <p:nvSpPr>
          <p:cNvPr id="6" name="Slide Number Placeholder 5"/>
          <p:cNvSpPr>
            <a:spLocks noGrp="1"/>
          </p:cNvSpPr>
          <p:nvPr>
            <p:ph type="sldNum" sz="quarter" idx="12"/>
          </p:nvPr>
        </p:nvSpPr>
        <p:spPr/>
        <p:txBody>
          <a:bodyPr/>
          <a:lstStyle/>
          <a:p>
            <a:fld id="{68E45692-942A-4F9D-AC81-7FCD0B7FBB5A}" type="slidenum">
              <a:rPr lang="zh-CN" altLang="en-US" smtClean="0"/>
              <a:t>‹Nº›</a:t>
            </a:fld>
            <a:endParaRPr lang="zh-CN" altLang="en-US"/>
          </a:p>
        </p:txBody>
      </p:sp>
    </p:spTree>
    <p:extLst>
      <p:ext uri="{BB962C8B-B14F-4D97-AF65-F5344CB8AC3E}">
        <p14:creationId xmlns:p14="http://schemas.microsoft.com/office/powerpoint/2010/main" val="1293510492"/>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id="{E0140FB8-DF6E-4C6D-8398-3750E74A4910}"/>
              </a:ext>
            </a:extLst>
          </p:cNvPr>
          <p:cNvSpPr>
            <a:spLocks noGrp="1"/>
          </p:cNvSpPr>
          <p:nvPr>
            <p:ph type="title"/>
          </p:nvPr>
        </p:nvSpPr>
        <p:spPr>
          <a:xfrm>
            <a:off x="623888" y="1282304"/>
            <a:ext cx="7886700" cy="2139553"/>
          </a:xfrm>
        </p:spPr>
        <p:txBody>
          <a:bodyPr anchor="b"/>
          <a:lstStyle>
            <a:lvl1pPr>
              <a:defRPr sz="4500"/>
            </a:lvl1pPr>
          </a:lstStyle>
          <a:p>
            <a:r>
              <a:rPr lang="zh-CN" altLang="en-US"/>
              <a:t>单击此处编辑母版标题样式</a:t>
            </a:r>
          </a:p>
        </p:txBody>
      </p:sp>
      <p:sp>
        <p:nvSpPr>
          <p:cNvPr id="3" name="文本占位符 2">
            <a:extLst>
              <a:ext uri="{FF2B5EF4-FFF2-40B4-BE49-F238E27FC236}">
                <a16:creationId xmlns:a16="http://schemas.microsoft.com/office/drawing/2014/main" id="{E94F4F1D-7989-430F-A44A-8212D8E13257}"/>
              </a:ext>
            </a:extLst>
          </p:cNvPr>
          <p:cNvSpPr>
            <a:spLocks noGrp="1"/>
          </p:cNvSpPr>
          <p:nvPr>
            <p:ph type="body" idx="1"/>
          </p:nvPr>
        </p:nvSpPr>
        <p:spPr>
          <a:xfrm>
            <a:off x="623888" y="3442098"/>
            <a:ext cx="7886700" cy="1125140"/>
          </a:xfrm>
        </p:spPr>
        <p:txBody>
          <a:bodyPr/>
          <a:lstStyle>
            <a:lvl1pPr marL="0" indent="0">
              <a:buNone/>
              <a:defRPr sz="1800">
                <a:solidFill>
                  <a:schemeClr val="tx1">
                    <a:tint val="75000"/>
                  </a:schemeClr>
                </a:solidFill>
              </a:defRPr>
            </a:lvl1pPr>
            <a:lvl2pPr marL="342900" indent="0">
              <a:buNone/>
              <a:defRPr sz="1500">
                <a:solidFill>
                  <a:schemeClr val="tx1">
                    <a:tint val="75000"/>
                  </a:schemeClr>
                </a:solidFill>
              </a:defRPr>
            </a:lvl2pPr>
            <a:lvl3pPr marL="685800" indent="0">
              <a:buNone/>
              <a:defRPr sz="1350">
                <a:solidFill>
                  <a:schemeClr val="tx1">
                    <a:tint val="75000"/>
                  </a:schemeClr>
                </a:solidFill>
              </a:defRPr>
            </a:lvl3pPr>
            <a:lvl4pPr marL="1028700" indent="0">
              <a:buNone/>
              <a:defRPr sz="1200">
                <a:solidFill>
                  <a:schemeClr val="tx1">
                    <a:tint val="75000"/>
                  </a:schemeClr>
                </a:solidFill>
              </a:defRPr>
            </a:lvl4pPr>
            <a:lvl5pPr marL="1371600" indent="0">
              <a:buNone/>
              <a:defRPr sz="1200">
                <a:solidFill>
                  <a:schemeClr val="tx1">
                    <a:tint val="75000"/>
                  </a:schemeClr>
                </a:solidFill>
              </a:defRPr>
            </a:lvl5pPr>
            <a:lvl6pPr marL="1714500" indent="0">
              <a:buNone/>
              <a:defRPr sz="1200">
                <a:solidFill>
                  <a:schemeClr val="tx1">
                    <a:tint val="75000"/>
                  </a:schemeClr>
                </a:solidFill>
              </a:defRPr>
            </a:lvl6pPr>
            <a:lvl7pPr marL="2057400" indent="0">
              <a:buNone/>
              <a:defRPr sz="1200">
                <a:solidFill>
                  <a:schemeClr val="tx1">
                    <a:tint val="75000"/>
                  </a:schemeClr>
                </a:solidFill>
              </a:defRPr>
            </a:lvl7pPr>
            <a:lvl8pPr marL="2400300" indent="0">
              <a:buNone/>
              <a:defRPr sz="1200">
                <a:solidFill>
                  <a:schemeClr val="tx1">
                    <a:tint val="75000"/>
                  </a:schemeClr>
                </a:solidFill>
              </a:defRPr>
            </a:lvl8pPr>
            <a:lvl9pPr marL="2743200" indent="0">
              <a:buNone/>
              <a:defRPr sz="1200">
                <a:solidFill>
                  <a:schemeClr val="tx1">
                    <a:tint val="75000"/>
                  </a:schemeClr>
                </a:solidFill>
              </a:defRPr>
            </a:lvl9pPr>
          </a:lstStyle>
          <a:p>
            <a:pPr lvl="0"/>
            <a:r>
              <a:rPr lang="zh-CN" altLang="en-US"/>
              <a:t>编辑母版文本样式</a:t>
            </a:r>
          </a:p>
        </p:txBody>
      </p:sp>
      <p:sp>
        <p:nvSpPr>
          <p:cNvPr id="4" name="日期占位符 3">
            <a:extLst>
              <a:ext uri="{FF2B5EF4-FFF2-40B4-BE49-F238E27FC236}">
                <a16:creationId xmlns:a16="http://schemas.microsoft.com/office/drawing/2014/main" id="{A4E7EC45-0A49-497B-9C9E-1CACEAE09914}"/>
              </a:ext>
            </a:extLst>
          </p:cNvPr>
          <p:cNvSpPr>
            <a:spLocks noGrp="1"/>
          </p:cNvSpPr>
          <p:nvPr>
            <p:ph type="dt" sz="half" idx="10"/>
          </p:nvPr>
        </p:nvSpPr>
        <p:spPr/>
        <p:txBody>
          <a:bodyPr/>
          <a:lstStyle/>
          <a:p>
            <a:fld id="{631225EF-F4A9-4DC2-B583-1A883D9DDD5D}" type="datetimeFigureOut">
              <a:rPr lang="zh-CN" altLang="en-US" smtClean="0"/>
              <a:t>2021/3/1</a:t>
            </a:fld>
            <a:endParaRPr lang="zh-CN" altLang="en-US"/>
          </a:p>
        </p:txBody>
      </p:sp>
      <p:sp>
        <p:nvSpPr>
          <p:cNvPr id="5" name="页脚占位符 4">
            <a:extLst>
              <a:ext uri="{FF2B5EF4-FFF2-40B4-BE49-F238E27FC236}">
                <a16:creationId xmlns:a16="http://schemas.microsoft.com/office/drawing/2014/main" id="{FE073EDD-D2B9-4108-8F72-22B775354FAC}"/>
              </a:ext>
            </a:extLst>
          </p:cNvPr>
          <p:cNvSpPr>
            <a:spLocks noGrp="1"/>
          </p:cNvSpPr>
          <p:nvPr>
            <p:ph type="ftr" sz="quarter" idx="11"/>
          </p:nvPr>
        </p:nvSpPr>
        <p:spPr/>
        <p:txBody>
          <a:bodyPr/>
          <a:lstStyle/>
          <a:p>
            <a:endParaRPr lang="zh-CN" altLang="en-US"/>
          </a:p>
        </p:txBody>
      </p:sp>
      <p:sp>
        <p:nvSpPr>
          <p:cNvPr id="6" name="灯片编号占位符 5">
            <a:extLst>
              <a:ext uri="{FF2B5EF4-FFF2-40B4-BE49-F238E27FC236}">
                <a16:creationId xmlns:a16="http://schemas.microsoft.com/office/drawing/2014/main" id="{DA588A0D-8506-40B8-B3BF-19D15CB74277}"/>
              </a:ext>
            </a:extLst>
          </p:cNvPr>
          <p:cNvSpPr>
            <a:spLocks noGrp="1"/>
          </p:cNvSpPr>
          <p:nvPr>
            <p:ph type="sldNum" sz="quarter" idx="12"/>
          </p:nvPr>
        </p:nvSpPr>
        <p:spPr/>
        <p:txBody>
          <a:bodyPr/>
          <a:lstStyle/>
          <a:p>
            <a:fld id="{45590D6F-9E33-4F8E-AB2A-97A575B3123D}" type="slidenum">
              <a:rPr lang="zh-CN" altLang="en-US" smtClean="0"/>
              <a:t>‹Nº›</a:t>
            </a:fld>
            <a:endParaRPr lang="zh-CN" altLang="en-US"/>
          </a:p>
        </p:txBody>
      </p:sp>
    </p:spTree>
    <p:extLst>
      <p:ext uri="{BB962C8B-B14F-4D97-AF65-F5344CB8AC3E}">
        <p14:creationId xmlns:p14="http://schemas.microsoft.com/office/powerpoint/2010/main" val="2129493618"/>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id="{7ABA63AD-8FF0-4C73-BADF-3D09FD86ABC5}"/>
              </a:ext>
            </a:extLst>
          </p:cNvPr>
          <p:cNvSpPr>
            <a:spLocks noGrp="1"/>
          </p:cNvSpPr>
          <p:nvPr>
            <p:ph type="title"/>
          </p:nvPr>
        </p:nvSpPr>
        <p:spPr/>
        <p:txBody>
          <a:bodyPr/>
          <a:lstStyle/>
          <a:p>
            <a:r>
              <a:rPr lang="zh-CN" altLang="en-US"/>
              <a:t>单击此处编辑母版标题样式</a:t>
            </a:r>
          </a:p>
        </p:txBody>
      </p:sp>
      <p:sp>
        <p:nvSpPr>
          <p:cNvPr id="3" name="内容占位符 2">
            <a:extLst>
              <a:ext uri="{FF2B5EF4-FFF2-40B4-BE49-F238E27FC236}">
                <a16:creationId xmlns:a16="http://schemas.microsoft.com/office/drawing/2014/main" id="{E405E46D-0373-4DAF-B226-CFA1AA3B28F0}"/>
              </a:ext>
            </a:extLst>
          </p:cNvPr>
          <p:cNvSpPr>
            <a:spLocks noGrp="1"/>
          </p:cNvSpPr>
          <p:nvPr>
            <p:ph sz="half" idx="1"/>
          </p:nvPr>
        </p:nvSpPr>
        <p:spPr>
          <a:xfrm>
            <a:off x="628650" y="1369219"/>
            <a:ext cx="3886200" cy="3263504"/>
          </a:xfrm>
        </p:spPr>
        <p:txBody>
          <a:body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内容占位符 3">
            <a:extLst>
              <a:ext uri="{FF2B5EF4-FFF2-40B4-BE49-F238E27FC236}">
                <a16:creationId xmlns:a16="http://schemas.microsoft.com/office/drawing/2014/main" id="{35DF3BBD-D344-4EE9-9527-DCCD4584C09C}"/>
              </a:ext>
            </a:extLst>
          </p:cNvPr>
          <p:cNvSpPr>
            <a:spLocks noGrp="1"/>
          </p:cNvSpPr>
          <p:nvPr>
            <p:ph sz="half" idx="2"/>
          </p:nvPr>
        </p:nvSpPr>
        <p:spPr>
          <a:xfrm>
            <a:off x="4629150" y="1369219"/>
            <a:ext cx="3886200" cy="3263504"/>
          </a:xfrm>
        </p:spPr>
        <p:txBody>
          <a:body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5" name="日期占位符 4">
            <a:extLst>
              <a:ext uri="{FF2B5EF4-FFF2-40B4-BE49-F238E27FC236}">
                <a16:creationId xmlns:a16="http://schemas.microsoft.com/office/drawing/2014/main" id="{2DF3D6E7-5BB4-4D37-AF5D-7DABF400BC6C}"/>
              </a:ext>
            </a:extLst>
          </p:cNvPr>
          <p:cNvSpPr>
            <a:spLocks noGrp="1"/>
          </p:cNvSpPr>
          <p:nvPr>
            <p:ph type="dt" sz="half" idx="10"/>
          </p:nvPr>
        </p:nvSpPr>
        <p:spPr/>
        <p:txBody>
          <a:bodyPr/>
          <a:lstStyle/>
          <a:p>
            <a:fld id="{631225EF-F4A9-4DC2-B583-1A883D9DDD5D}" type="datetimeFigureOut">
              <a:rPr lang="zh-CN" altLang="en-US" smtClean="0"/>
              <a:t>2021/3/1</a:t>
            </a:fld>
            <a:endParaRPr lang="zh-CN" altLang="en-US"/>
          </a:p>
        </p:txBody>
      </p:sp>
      <p:sp>
        <p:nvSpPr>
          <p:cNvPr id="6" name="页脚占位符 5">
            <a:extLst>
              <a:ext uri="{FF2B5EF4-FFF2-40B4-BE49-F238E27FC236}">
                <a16:creationId xmlns:a16="http://schemas.microsoft.com/office/drawing/2014/main" id="{8EDF4B92-2EE8-4B78-A2C0-CF16C3D1B527}"/>
              </a:ext>
            </a:extLst>
          </p:cNvPr>
          <p:cNvSpPr>
            <a:spLocks noGrp="1"/>
          </p:cNvSpPr>
          <p:nvPr>
            <p:ph type="ftr" sz="quarter" idx="11"/>
          </p:nvPr>
        </p:nvSpPr>
        <p:spPr/>
        <p:txBody>
          <a:bodyPr/>
          <a:lstStyle/>
          <a:p>
            <a:endParaRPr lang="zh-CN" altLang="en-US"/>
          </a:p>
        </p:txBody>
      </p:sp>
      <p:sp>
        <p:nvSpPr>
          <p:cNvPr id="7" name="灯片编号占位符 6">
            <a:extLst>
              <a:ext uri="{FF2B5EF4-FFF2-40B4-BE49-F238E27FC236}">
                <a16:creationId xmlns:a16="http://schemas.microsoft.com/office/drawing/2014/main" id="{5B95BC4B-E590-4BA0-825A-73F7DE0F0B19}"/>
              </a:ext>
            </a:extLst>
          </p:cNvPr>
          <p:cNvSpPr>
            <a:spLocks noGrp="1"/>
          </p:cNvSpPr>
          <p:nvPr>
            <p:ph type="sldNum" sz="quarter" idx="12"/>
          </p:nvPr>
        </p:nvSpPr>
        <p:spPr/>
        <p:txBody>
          <a:bodyPr/>
          <a:lstStyle/>
          <a:p>
            <a:fld id="{45590D6F-9E33-4F8E-AB2A-97A575B3123D}" type="slidenum">
              <a:rPr lang="zh-CN" altLang="en-US" smtClean="0"/>
              <a:t>‹Nº›</a:t>
            </a:fld>
            <a:endParaRPr lang="zh-CN" altLang="en-US"/>
          </a:p>
        </p:txBody>
      </p:sp>
    </p:spTree>
    <p:extLst>
      <p:ext uri="{BB962C8B-B14F-4D97-AF65-F5344CB8AC3E}">
        <p14:creationId xmlns:p14="http://schemas.microsoft.com/office/powerpoint/2010/main" val="1047202412"/>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id="{2BCF1ED9-0BDB-4848-B9E2-44C567556775}"/>
              </a:ext>
            </a:extLst>
          </p:cNvPr>
          <p:cNvSpPr>
            <a:spLocks noGrp="1"/>
          </p:cNvSpPr>
          <p:nvPr>
            <p:ph type="title"/>
          </p:nvPr>
        </p:nvSpPr>
        <p:spPr>
          <a:xfrm>
            <a:off x="629841" y="273844"/>
            <a:ext cx="7886700" cy="994172"/>
          </a:xfrm>
        </p:spPr>
        <p:txBody>
          <a:bodyPr/>
          <a:lstStyle/>
          <a:p>
            <a:r>
              <a:rPr lang="zh-CN" altLang="en-US"/>
              <a:t>单击此处编辑母版标题样式</a:t>
            </a:r>
          </a:p>
        </p:txBody>
      </p:sp>
      <p:sp>
        <p:nvSpPr>
          <p:cNvPr id="3" name="文本占位符 2">
            <a:extLst>
              <a:ext uri="{FF2B5EF4-FFF2-40B4-BE49-F238E27FC236}">
                <a16:creationId xmlns:a16="http://schemas.microsoft.com/office/drawing/2014/main" id="{1FCC69E8-D82B-4B50-8BD2-4FFF84083BC4}"/>
              </a:ext>
            </a:extLst>
          </p:cNvPr>
          <p:cNvSpPr>
            <a:spLocks noGrp="1"/>
          </p:cNvSpPr>
          <p:nvPr>
            <p:ph type="body" idx="1"/>
          </p:nvPr>
        </p:nvSpPr>
        <p:spPr>
          <a:xfrm>
            <a:off x="629842" y="1260872"/>
            <a:ext cx="3868340" cy="617934"/>
          </a:xfrm>
        </p:spPr>
        <p:txBody>
          <a:bodyPr anchor="b"/>
          <a:lstStyle>
            <a:lvl1pPr marL="0" indent="0">
              <a:buNone/>
              <a:defRPr sz="18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zh-CN" altLang="en-US"/>
              <a:t>编辑母版文本样式</a:t>
            </a:r>
          </a:p>
        </p:txBody>
      </p:sp>
      <p:sp>
        <p:nvSpPr>
          <p:cNvPr id="4" name="内容占位符 3">
            <a:extLst>
              <a:ext uri="{FF2B5EF4-FFF2-40B4-BE49-F238E27FC236}">
                <a16:creationId xmlns:a16="http://schemas.microsoft.com/office/drawing/2014/main" id="{22C689E7-7CF2-448F-806A-0C06E17061CA}"/>
              </a:ext>
            </a:extLst>
          </p:cNvPr>
          <p:cNvSpPr>
            <a:spLocks noGrp="1"/>
          </p:cNvSpPr>
          <p:nvPr>
            <p:ph sz="half" idx="2"/>
          </p:nvPr>
        </p:nvSpPr>
        <p:spPr>
          <a:xfrm>
            <a:off x="629842" y="1878806"/>
            <a:ext cx="3868340" cy="2763441"/>
          </a:xfrm>
        </p:spPr>
        <p:txBody>
          <a:body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5" name="文本占位符 4">
            <a:extLst>
              <a:ext uri="{FF2B5EF4-FFF2-40B4-BE49-F238E27FC236}">
                <a16:creationId xmlns:a16="http://schemas.microsoft.com/office/drawing/2014/main" id="{89FB277C-DA53-4ECC-9C54-C97FF2A19197}"/>
              </a:ext>
            </a:extLst>
          </p:cNvPr>
          <p:cNvSpPr>
            <a:spLocks noGrp="1"/>
          </p:cNvSpPr>
          <p:nvPr>
            <p:ph type="body" sz="quarter" idx="3"/>
          </p:nvPr>
        </p:nvSpPr>
        <p:spPr>
          <a:xfrm>
            <a:off x="4629150" y="1260872"/>
            <a:ext cx="3887391" cy="617934"/>
          </a:xfrm>
        </p:spPr>
        <p:txBody>
          <a:bodyPr anchor="b"/>
          <a:lstStyle>
            <a:lvl1pPr marL="0" indent="0">
              <a:buNone/>
              <a:defRPr sz="18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zh-CN" altLang="en-US"/>
              <a:t>编辑母版文本样式</a:t>
            </a:r>
          </a:p>
        </p:txBody>
      </p:sp>
      <p:sp>
        <p:nvSpPr>
          <p:cNvPr id="6" name="内容占位符 5">
            <a:extLst>
              <a:ext uri="{FF2B5EF4-FFF2-40B4-BE49-F238E27FC236}">
                <a16:creationId xmlns:a16="http://schemas.microsoft.com/office/drawing/2014/main" id="{6C2C65F6-1478-45DE-BA58-116678A5645B}"/>
              </a:ext>
            </a:extLst>
          </p:cNvPr>
          <p:cNvSpPr>
            <a:spLocks noGrp="1"/>
          </p:cNvSpPr>
          <p:nvPr>
            <p:ph sz="quarter" idx="4"/>
          </p:nvPr>
        </p:nvSpPr>
        <p:spPr>
          <a:xfrm>
            <a:off x="4629150" y="1878806"/>
            <a:ext cx="3887391" cy="2763441"/>
          </a:xfrm>
        </p:spPr>
        <p:txBody>
          <a:body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7" name="日期占位符 6">
            <a:extLst>
              <a:ext uri="{FF2B5EF4-FFF2-40B4-BE49-F238E27FC236}">
                <a16:creationId xmlns:a16="http://schemas.microsoft.com/office/drawing/2014/main" id="{3BB427CD-884E-4B92-BD74-EC6AC7476C4B}"/>
              </a:ext>
            </a:extLst>
          </p:cNvPr>
          <p:cNvSpPr>
            <a:spLocks noGrp="1"/>
          </p:cNvSpPr>
          <p:nvPr>
            <p:ph type="dt" sz="half" idx="10"/>
          </p:nvPr>
        </p:nvSpPr>
        <p:spPr/>
        <p:txBody>
          <a:bodyPr/>
          <a:lstStyle/>
          <a:p>
            <a:fld id="{631225EF-F4A9-4DC2-B583-1A883D9DDD5D}" type="datetimeFigureOut">
              <a:rPr lang="zh-CN" altLang="en-US" smtClean="0"/>
              <a:t>2021/3/1</a:t>
            </a:fld>
            <a:endParaRPr lang="zh-CN" altLang="en-US"/>
          </a:p>
        </p:txBody>
      </p:sp>
      <p:sp>
        <p:nvSpPr>
          <p:cNvPr id="8" name="页脚占位符 7">
            <a:extLst>
              <a:ext uri="{FF2B5EF4-FFF2-40B4-BE49-F238E27FC236}">
                <a16:creationId xmlns:a16="http://schemas.microsoft.com/office/drawing/2014/main" id="{FCF670F0-E7C7-4E19-B74B-87B97FA93180}"/>
              </a:ext>
            </a:extLst>
          </p:cNvPr>
          <p:cNvSpPr>
            <a:spLocks noGrp="1"/>
          </p:cNvSpPr>
          <p:nvPr>
            <p:ph type="ftr" sz="quarter" idx="11"/>
          </p:nvPr>
        </p:nvSpPr>
        <p:spPr/>
        <p:txBody>
          <a:bodyPr/>
          <a:lstStyle/>
          <a:p>
            <a:endParaRPr lang="zh-CN" altLang="en-US"/>
          </a:p>
        </p:txBody>
      </p:sp>
      <p:sp>
        <p:nvSpPr>
          <p:cNvPr id="9" name="灯片编号占位符 8">
            <a:extLst>
              <a:ext uri="{FF2B5EF4-FFF2-40B4-BE49-F238E27FC236}">
                <a16:creationId xmlns:a16="http://schemas.microsoft.com/office/drawing/2014/main" id="{FE1F53E5-F437-474F-BE34-437D1238465E}"/>
              </a:ext>
            </a:extLst>
          </p:cNvPr>
          <p:cNvSpPr>
            <a:spLocks noGrp="1"/>
          </p:cNvSpPr>
          <p:nvPr>
            <p:ph type="sldNum" sz="quarter" idx="12"/>
          </p:nvPr>
        </p:nvSpPr>
        <p:spPr/>
        <p:txBody>
          <a:bodyPr/>
          <a:lstStyle/>
          <a:p>
            <a:fld id="{45590D6F-9E33-4F8E-AB2A-97A575B3123D}" type="slidenum">
              <a:rPr lang="zh-CN" altLang="en-US" smtClean="0"/>
              <a:t>‹Nº›</a:t>
            </a:fld>
            <a:endParaRPr lang="zh-CN" altLang="en-US"/>
          </a:p>
        </p:txBody>
      </p:sp>
    </p:spTree>
    <p:extLst>
      <p:ext uri="{BB962C8B-B14F-4D97-AF65-F5344CB8AC3E}">
        <p14:creationId xmlns:p14="http://schemas.microsoft.com/office/powerpoint/2010/main" val="4066126632"/>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id="{AB0B844C-EAE3-4B32-A81C-EEEE60AB6163}"/>
              </a:ext>
            </a:extLst>
          </p:cNvPr>
          <p:cNvSpPr>
            <a:spLocks noGrp="1"/>
          </p:cNvSpPr>
          <p:nvPr>
            <p:ph type="title"/>
          </p:nvPr>
        </p:nvSpPr>
        <p:spPr/>
        <p:txBody>
          <a:bodyPr/>
          <a:lstStyle/>
          <a:p>
            <a:r>
              <a:rPr lang="zh-CN" altLang="en-US"/>
              <a:t>单击此处编辑母版标题样式</a:t>
            </a:r>
          </a:p>
        </p:txBody>
      </p:sp>
      <p:sp>
        <p:nvSpPr>
          <p:cNvPr id="3" name="日期占位符 2">
            <a:extLst>
              <a:ext uri="{FF2B5EF4-FFF2-40B4-BE49-F238E27FC236}">
                <a16:creationId xmlns:a16="http://schemas.microsoft.com/office/drawing/2014/main" id="{AD7C71DC-6B5B-4DD8-9C32-90AB56ADE53E}"/>
              </a:ext>
            </a:extLst>
          </p:cNvPr>
          <p:cNvSpPr>
            <a:spLocks noGrp="1"/>
          </p:cNvSpPr>
          <p:nvPr>
            <p:ph type="dt" sz="half" idx="10"/>
          </p:nvPr>
        </p:nvSpPr>
        <p:spPr/>
        <p:txBody>
          <a:bodyPr/>
          <a:lstStyle/>
          <a:p>
            <a:fld id="{631225EF-F4A9-4DC2-B583-1A883D9DDD5D}" type="datetimeFigureOut">
              <a:rPr lang="zh-CN" altLang="en-US" smtClean="0"/>
              <a:t>2021/3/1</a:t>
            </a:fld>
            <a:endParaRPr lang="zh-CN" altLang="en-US"/>
          </a:p>
        </p:txBody>
      </p:sp>
      <p:sp>
        <p:nvSpPr>
          <p:cNvPr id="4" name="页脚占位符 3">
            <a:extLst>
              <a:ext uri="{FF2B5EF4-FFF2-40B4-BE49-F238E27FC236}">
                <a16:creationId xmlns:a16="http://schemas.microsoft.com/office/drawing/2014/main" id="{8D4C7074-C658-44B9-8273-E6FC167EBB80}"/>
              </a:ext>
            </a:extLst>
          </p:cNvPr>
          <p:cNvSpPr>
            <a:spLocks noGrp="1"/>
          </p:cNvSpPr>
          <p:nvPr>
            <p:ph type="ftr" sz="quarter" idx="11"/>
          </p:nvPr>
        </p:nvSpPr>
        <p:spPr/>
        <p:txBody>
          <a:bodyPr/>
          <a:lstStyle/>
          <a:p>
            <a:endParaRPr lang="zh-CN" altLang="en-US"/>
          </a:p>
        </p:txBody>
      </p:sp>
      <p:sp>
        <p:nvSpPr>
          <p:cNvPr id="5" name="灯片编号占位符 4">
            <a:extLst>
              <a:ext uri="{FF2B5EF4-FFF2-40B4-BE49-F238E27FC236}">
                <a16:creationId xmlns:a16="http://schemas.microsoft.com/office/drawing/2014/main" id="{A10AEB44-60C3-49A2-9560-89232446B5EE}"/>
              </a:ext>
            </a:extLst>
          </p:cNvPr>
          <p:cNvSpPr>
            <a:spLocks noGrp="1"/>
          </p:cNvSpPr>
          <p:nvPr>
            <p:ph type="sldNum" sz="quarter" idx="12"/>
          </p:nvPr>
        </p:nvSpPr>
        <p:spPr/>
        <p:txBody>
          <a:bodyPr/>
          <a:lstStyle/>
          <a:p>
            <a:fld id="{45590D6F-9E33-4F8E-AB2A-97A575B3123D}" type="slidenum">
              <a:rPr lang="zh-CN" altLang="en-US" smtClean="0"/>
              <a:t>‹Nº›</a:t>
            </a:fld>
            <a:endParaRPr lang="zh-CN" altLang="en-US"/>
          </a:p>
        </p:txBody>
      </p:sp>
    </p:spTree>
    <p:extLst>
      <p:ext uri="{BB962C8B-B14F-4D97-AF65-F5344CB8AC3E}">
        <p14:creationId xmlns:p14="http://schemas.microsoft.com/office/powerpoint/2010/main" val="1796834083"/>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a:extLst>
              <a:ext uri="{FF2B5EF4-FFF2-40B4-BE49-F238E27FC236}">
                <a16:creationId xmlns:a16="http://schemas.microsoft.com/office/drawing/2014/main" id="{20D0AF23-F3B4-46D7-83A4-F0CC6C12AA47}"/>
              </a:ext>
            </a:extLst>
          </p:cNvPr>
          <p:cNvSpPr>
            <a:spLocks noGrp="1"/>
          </p:cNvSpPr>
          <p:nvPr>
            <p:ph type="dt" sz="half" idx="10"/>
          </p:nvPr>
        </p:nvSpPr>
        <p:spPr/>
        <p:txBody>
          <a:bodyPr/>
          <a:lstStyle/>
          <a:p>
            <a:fld id="{631225EF-F4A9-4DC2-B583-1A883D9DDD5D}" type="datetimeFigureOut">
              <a:rPr lang="zh-CN" altLang="en-US" smtClean="0"/>
              <a:t>2021/3/1</a:t>
            </a:fld>
            <a:endParaRPr lang="zh-CN" altLang="en-US"/>
          </a:p>
        </p:txBody>
      </p:sp>
      <p:sp>
        <p:nvSpPr>
          <p:cNvPr id="3" name="页脚占位符 2">
            <a:extLst>
              <a:ext uri="{FF2B5EF4-FFF2-40B4-BE49-F238E27FC236}">
                <a16:creationId xmlns:a16="http://schemas.microsoft.com/office/drawing/2014/main" id="{20E1712C-41BB-46FC-BF81-3A58004ADD85}"/>
              </a:ext>
            </a:extLst>
          </p:cNvPr>
          <p:cNvSpPr>
            <a:spLocks noGrp="1"/>
          </p:cNvSpPr>
          <p:nvPr>
            <p:ph type="ftr" sz="quarter" idx="11"/>
          </p:nvPr>
        </p:nvSpPr>
        <p:spPr/>
        <p:txBody>
          <a:bodyPr/>
          <a:lstStyle/>
          <a:p>
            <a:endParaRPr lang="zh-CN" altLang="en-US"/>
          </a:p>
        </p:txBody>
      </p:sp>
      <p:sp>
        <p:nvSpPr>
          <p:cNvPr id="4" name="灯片编号占位符 3">
            <a:extLst>
              <a:ext uri="{FF2B5EF4-FFF2-40B4-BE49-F238E27FC236}">
                <a16:creationId xmlns:a16="http://schemas.microsoft.com/office/drawing/2014/main" id="{0A15D56A-E9F4-460C-899F-FB74D72E61F1}"/>
              </a:ext>
            </a:extLst>
          </p:cNvPr>
          <p:cNvSpPr>
            <a:spLocks noGrp="1"/>
          </p:cNvSpPr>
          <p:nvPr>
            <p:ph type="sldNum" sz="quarter" idx="12"/>
          </p:nvPr>
        </p:nvSpPr>
        <p:spPr/>
        <p:txBody>
          <a:bodyPr/>
          <a:lstStyle/>
          <a:p>
            <a:fld id="{45590D6F-9E33-4F8E-AB2A-97A575B3123D}" type="slidenum">
              <a:rPr lang="zh-CN" altLang="en-US" smtClean="0"/>
              <a:t>‹Nº›</a:t>
            </a:fld>
            <a:endParaRPr lang="zh-CN" altLang="en-US"/>
          </a:p>
        </p:txBody>
      </p:sp>
    </p:spTree>
    <p:extLst>
      <p:ext uri="{BB962C8B-B14F-4D97-AF65-F5344CB8AC3E}">
        <p14:creationId xmlns:p14="http://schemas.microsoft.com/office/powerpoint/2010/main" val="2281527215"/>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id="{5B7EA16F-083E-43C3-BDEE-9FA061BEEA9A}"/>
              </a:ext>
            </a:extLst>
          </p:cNvPr>
          <p:cNvSpPr>
            <a:spLocks noGrp="1"/>
          </p:cNvSpPr>
          <p:nvPr>
            <p:ph type="title"/>
          </p:nvPr>
        </p:nvSpPr>
        <p:spPr>
          <a:xfrm>
            <a:off x="629841" y="342900"/>
            <a:ext cx="2949178" cy="1200150"/>
          </a:xfrm>
        </p:spPr>
        <p:txBody>
          <a:bodyPr anchor="b"/>
          <a:lstStyle>
            <a:lvl1pPr>
              <a:defRPr sz="2400"/>
            </a:lvl1pPr>
          </a:lstStyle>
          <a:p>
            <a:r>
              <a:rPr lang="zh-CN" altLang="en-US"/>
              <a:t>单击此处编辑母版标题样式</a:t>
            </a:r>
          </a:p>
        </p:txBody>
      </p:sp>
      <p:sp>
        <p:nvSpPr>
          <p:cNvPr id="3" name="内容占位符 2">
            <a:extLst>
              <a:ext uri="{FF2B5EF4-FFF2-40B4-BE49-F238E27FC236}">
                <a16:creationId xmlns:a16="http://schemas.microsoft.com/office/drawing/2014/main" id="{A3C5942B-2C77-45BD-9585-C92AC5A39DCA}"/>
              </a:ext>
            </a:extLst>
          </p:cNvPr>
          <p:cNvSpPr>
            <a:spLocks noGrp="1"/>
          </p:cNvSpPr>
          <p:nvPr>
            <p:ph idx="1"/>
          </p:nvPr>
        </p:nvSpPr>
        <p:spPr>
          <a:xfrm>
            <a:off x="3887391" y="740569"/>
            <a:ext cx="4629150" cy="3655219"/>
          </a:xfrm>
        </p:spPr>
        <p:txBody>
          <a:bodyPr/>
          <a:lstStyle>
            <a:lvl1pPr>
              <a:defRPr sz="2400"/>
            </a:lvl1pPr>
            <a:lvl2pPr>
              <a:defRPr sz="2100"/>
            </a:lvl2pPr>
            <a:lvl3pPr>
              <a:defRPr sz="1800"/>
            </a:lvl3pPr>
            <a:lvl4pPr>
              <a:defRPr sz="1500"/>
            </a:lvl4pPr>
            <a:lvl5pPr>
              <a:defRPr sz="1500"/>
            </a:lvl5pPr>
            <a:lvl6pPr>
              <a:defRPr sz="1500"/>
            </a:lvl6pPr>
            <a:lvl7pPr>
              <a:defRPr sz="1500"/>
            </a:lvl7pPr>
            <a:lvl8pPr>
              <a:defRPr sz="1500"/>
            </a:lvl8pPr>
            <a:lvl9pPr>
              <a:defRPr sz="1500"/>
            </a:lvl9p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文本占位符 3">
            <a:extLst>
              <a:ext uri="{FF2B5EF4-FFF2-40B4-BE49-F238E27FC236}">
                <a16:creationId xmlns:a16="http://schemas.microsoft.com/office/drawing/2014/main" id="{34475274-3D64-4781-828E-66DC442C7093}"/>
              </a:ext>
            </a:extLst>
          </p:cNvPr>
          <p:cNvSpPr>
            <a:spLocks noGrp="1"/>
          </p:cNvSpPr>
          <p:nvPr>
            <p:ph type="body" sz="half" idx="2"/>
          </p:nvPr>
        </p:nvSpPr>
        <p:spPr>
          <a:xfrm>
            <a:off x="629841" y="1543050"/>
            <a:ext cx="2949178" cy="2858691"/>
          </a:xfrm>
        </p:spPr>
        <p:txBody>
          <a:bodyPr/>
          <a:lstStyle>
            <a:lvl1pPr marL="0" indent="0">
              <a:buNone/>
              <a:defRPr sz="1200"/>
            </a:lvl1pPr>
            <a:lvl2pPr marL="342900" indent="0">
              <a:buNone/>
              <a:defRPr sz="1050"/>
            </a:lvl2pPr>
            <a:lvl3pPr marL="685800" indent="0">
              <a:buNone/>
              <a:defRPr sz="900"/>
            </a:lvl3pPr>
            <a:lvl4pPr marL="1028700" indent="0">
              <a:buNone/>
              <a:defRPr sz="750"/>
            </a:lvl4pPr>
            <a:lvl5pPr marL="1371600" indent="0">
              <a:buNone/>
              <a:defRPr sz="750"/>
            </a:lvl5pPr>
            <a:lvl6pPr marL="1714500" indent="0">
              <a:buNone/>
              <a:defRPr sz="750"/>
            </a:lvl6pPr>
            <a:lvl7pPr marL="2057400" indent="0">
              <a:buNone/>
              <a:defRPr sz="750"/>
            </a:lvl7pPr>
            <a:lvl8pPr marL="2400300" indent="0">
              <a:buNone/>
              <a:defRPr sz="750"/>
            </a:lvl8pPr>
            <a:lvl9pPr marL="2743200" indent="0">
              <a:buNone/>
              <a:defRPr sz="750"/>
            </a:lvl9pPr>
          </a:lstStyle>
          <a:p>
            <a:pPr lvl="0"/>
            <a:r>
              <a:rPr lang="zh-CN" altLang="en-US"/>
              <a:t>编辑母版文本样式</a:t>
            </a:r>
          </a:p>
        </p:txBody>
      </p:sp>
      <p:sp>
        <p:nvSpPr>
          <p:cNvPr id="5" name="日期占位符 4">
            <a:extLst>
              <a:ext uri="{FF2B5EF4-FFF2-40B4-BE49-F238E27FC236}">
                <a16:creationId xmlns:a16="http://schemas.microsoft.com/office/drawing/2014/main" id="{61D3C61B-E33C-45CA-AB0D-A508BD931C17}"/>
              </a:ext>
            </a:extLst>
          </p:cNvPr>
          <p:cNvSpPr>
            <a:spLocks noGrp="1"/>
          </p:cNvSpPr>
          <p:nvPr>
            <p:ph type="dt" sz="half" idx="10"/>
          </p:nvPr>
        </p:nvSpPr>
        <p:spPr/>
        <p:txBody>
          <a:bodyPr/>
          <a:lstStyle/>
          <a:p>
            <a:fld id="{631225EF-F4A9-4DC2-B583-1A883D9DDD5D}" type="datetimeFigureOut">
              <a:rPr lang="zh-CN" altLang="en-US" smtClean="0"/>
              <a:t>2021/3/1</a:t>
            </a:fld>
            <a:endParaRPr lang="zh-CN" altLang="en-US"/>
          </a:p>
        </p:txBody>
      </p:sp>
      <p:sp>
        <p:nvSpPr>
          <p:cNvPr id="6" name="页脚占位符 5">
            <a:extLst>
              <a:ext uri="{FF2B5EF4-FFF2-40B4-BE49-F238E27FC236}">
                <a16:creationId xmlns:a16="http://schemas.microsoft.com/office/drawing/2014/main" id="{BC42ADCC-B622-46D3-8312-E49324064519}"/>
              </a:ext>
            </a:extLst>
          </p:cNvPr>
          <p:cNvSpPr>
            <a:spLocks noGrp="1"/>
          </p:cNvSpPr>
          <p:nvPr>
            <p:ph type="ftr" sz="quarter" idx="11"/>
          </p:nvPr>
        </p:nvSpPr>
        <p:spPr/>
        <p:txBody>
          <a:bodyPr/>
          <a:lstStyle/>
          <a:p>
            <a:endParaRPr lang="zh-CN" altLang="en-US"/>
          </a:p>
        </p:txBody>
      </p:sp>
      <p:sp>
        <p:nvSpPr>
          <p:cNvPr id="7" name="灯片编号占位符 6">
            <a:extLst>
              <a:ext uri="{FF2B5EF4-FFF2-40B4-BE49-F238E27FC236}">
                <a16:creationId xmlns:a16="http://schemas.microsoft.com/office/drawing/2014/main" id="{022AF288-85E9-46D0-814E-E0D9678D02EE}"/>
              </a:ext>
            </a:extLst>
          </p:cNvPr>
          <p:cNvSpPr>
            <a:spLocks noGrp="1"/>
          </p:cNvSpPr>
          <p:nvPr>
            <p:ph type="sldNum" sz="quarter" idx="12"/>
          </p:nvPr>
        </p:nvSpPr>
        <p:spPr/>
        <p:txBody>
          <a:bodyPr/>
          <a:lstStyle/>
          <a:p>
            <a:fld id="{45590D6F-9E33-4F8E-AB2A-97A575B3123D}" type="slidenum">
              <a:rPr lang="zh-CN" altLang="en-US" smtClean="0"/>
              <a:t>‹Nº›</a:t>
            </a:fld>
            <a:endParaRPr lang="zh-CN" altLang="en-US"/>
          </a:p>
        </p:txBody>
      </p:sp>
    </p:spTree>
    <p:extLst>
      <p:ext uri="{BB962C8B-B14F-4D97-AF65-F5344CB8AC3E}">
        <p14:creationId xmlns:p14="http://schemas.microsoft.com/office/powerpoint/2010/main" val="2985368548"/>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id="{9BE4B8B2-A05B-4534-A874-58C4FC18DFAE}"/>
              </a:ext>
            </a:extLst>
          </p:cNvPr>
          <p:cNvSpPr>
            <a:spLocks noGrp="1"/>
          </p:cNvSpPr>
          <p:nvPr>
            <p:ph type="title"/>
          </p:nvPr>
        </p:nvSpPr>
        <p:spPr>
          <a:xfrm>
            <a:off x="629841" y="342900"/>
            <a:ext cx="2949178" cy="1200150"/>
          </a:xfrm>
        </p:spPr>
        <p:txBody>
          <a:bodyPr anchor="b"/>
          <a:lstStyle>
            <a:lvl1pPr>
              <a:defRPr sz="2400"/>
            </a:lvl1pPr>
          </a:lstStyle>
          <a:p>
            <a:r>
              <a:rPr lang="zh-CN" altLang="en-US"/>
              <a:t>单击此处编辑母版标题样式</a:t>
            </a:r>
          </a:p>
        </p:txBody>
      </p:sp>
      <p:sp>
        <p:nvSpPr>
          <p:cNvPr id="3" name="图片占位符 2">
            <a:extLst>
              <a:ext uri="{FF2B5EF4-FFF2-40B4-BE49-F238E27FC236}">
                <a16:creationId xmlns:a16="http://schemas.microsoft.com/office/drawing/2014/main" id="{BB02CB67-B7EF-466F-8D30-A158C00CB000}"/>
              </a:ext>
            </a:extLst>
          </p:cNvPr>
          <p:cNvSpPr>
            <a:spLocks noGrp="1"/>
          </p:cNvSpPr>
          <p:nvPr>
            <p:ph type="pic" idx="1"/>
          </p:nvPr>
        </p:nvSpPr>
        <p:spPr>
          <a:xfrm>
            <a:off x="3887391" y="740569"/>
            <a:ext cx="4629150" cy="3655219"/>
          </a:xfrm>
        </p:spPr>
        <p:txBody>
          <a:bodyPr/>
          <a:lstStyle>
            <a:lvl1pPr marL="0" indent="0">
              <a:buNone/>
              <a:defRPr sz="2400"/>
            </a:lvl1pPr>
            <a:lvl2pPr marL="342900" indent="0">
              <a:buNone/>
              <a:defRPr sz="2100"/>
            </a:lvl2pPr>
            <a:lvl3pPr marL="685800" indent="0">
              <a:buNone/>
              <a:defRPr sz="1800"/>
            </a:lvl3pPr>
            <a:lvl4pPr marL="1028700" indent="0">
              <a:buNone/>
              <a:defRPr sz="1500"/>
            </a:lvl4pPr>
            <a:lvl5pPr marL="1371600" indent="0">
              <a:buNone/>
              <a:defRPr sz="1500"/>
            </a:lvl5pPr>
            <a:lvl6pPr marL="1714500" indent="0">
              <a:buNone/>
              <a:defRPr sz="1500"/>
            </a:lvl6pPr>
            <a:lvl7pPr marL="2057400" indent="0">
              <a:buNone/>
              <a:defRPr sz="1500"/>
            </a:lvl7pPr>
            <a:lvl8pPr marL="2400300" indent="0">
              <a:buNone/>
              <a:defRPr sz="1500"/>
            </a:lvl8pPr>
            <a:lvl9pPr marL="2743200" indent="0">
              <a:buNone/>
              <a:defRPr sz="1500"/>
            </a:lvl9pPr>
          </a:lstStyle>
          <a:p>
            <a:endParaRPr lang="zh-CN" altLang="en-US"/>
          </a:p>
        </p:txBody>
      </p:sp>
      <p:sp>
        <p:nvSpPr>
          <p:cNvPr id="4" name="文本占位符 3">
            <a:extLst>
              <a:ext uri="{FF2B5EF4-FFF2-40B4-BE49-F238E27FC236}">
                <a16:creationId xmlns:a16="http://schemas.microsoft.com/office/drawing/2014/main" id="{720FE936-953D-4CE2-9BDD-AD4CF25F4DAD}"/>
              </a:ext>
            </a:extLst>
          </p:cNvPr>
          <p:cNvSpPr>
            <a:spLocks noGrp="1"/>
          </p:cNvSpPr>
          <p:nvPr>
            <p:ph type="body" sz="half" idx="2"/>
          </p:nvPr>
        </p:nvSpPr>
        <p:spPr>
          <a:xfrm>
            <a:off x="629841" y="1543050"/>
            <a:ext cx="2949178" cy="2858691"/>
          </a:xfrm>
        </p:spPr>
        <p:txBody>
          <a:bodyPr/>
          <a:lstStyle>
            <a:lvl1pPr marL="0" indent="0">
              <a:buNone/>
              <a:defRPr sz="1200"/>
            </a:lvl1pPr>
            <a:lvl2pPr marL="342900" indent="0">
              <a:buNone/>
              <a:defRPr sz="1050"/>
            </a:lvl2pPr>
            <a:lvl3pPr marL="685800" indent="0">
              <a:buNone/>
              <a:defRPr sz="900"/>
            </a:lvl3pPr>
            <a:lvl4pPr marL="1028700" indent="0">
              <a:buNone/>
              <a:defRPr sz="750"/>
            </a:lvl4pPr>
            <a:lvl5pPr marL="1371600" indent="0">
              <a:buNone/>
              <a:defRPr sz="750"/>
            </a:lvl5pPr>
            <a:lvl6pPr marL="1714500" indent="0">
              <a:buNone/>
              <a:defRPr sz="750"/>
            </a:lvl6pPr>
            <a:lvl7pPr marL="2057400" indent="0">
              <a:buNone/>
              <a:defRPr sz="750"/>
            </a:lvl7pPr>
            <a:lvl8pPr marL="2400300" indent="0">
              <a:buNone/>
              <a:defRPr sz="750"/>
            </a:lvl8pPr>
            <a:lvl9pPr marL="2743200" indent="0">
              <a:buNone/>
              <a:defRPr sz="750"/>
            </a:lvl9pPr>
          </a:lstStyle>
          <a:p>
            <a:pPr lvl="0"/>
            <a:r>
              <a:rPr lang="zh-CN" altLang="en-US"/>
              <a:t>编辑母版文本样式</a:t>
            </a:r>
          </a:p>
        </p:txBody>
      </p:sp>
      <p:sp>
        <p:nvSpPr>
          <p:cNvPr id="5" name="日期占位符 4">
            <a:extLst>
              <a:ext uri="{FF2B5EF4-FFF2-40B4-BE49-F238E27FC236}">
                <a16:creationId xmlns:a16="http://schemas.microsoft.com/office/drawing/2014/main" id="{791B0EA7-EDEF-4A9C-9F10-F334685024F1}"/>
              </a:ext>
            </a:extLst>
          </p:cNvPr>
          <p:cNvSpPr>
            <a:spLocks noGrp="1"/>
          </p:cNvSpPr>
          <p:nvPr>
            <p:ph type="dt" sz="half" idx="10"/>
          </p:nvPr>
        </p:nvSpPr>
        <p:spPr/>
        <p:txBody>
          <a:bodyPr/>
          <a:lstStyle/>
          <a:p>
            <a:fld id="{631225EF-F4A9-4DC2-B583-1A883D9DDD5D}" type="datetimeFigureOut">
              <a:rPr lang="zh-CN" altLang="en-US" smtClean="0"/>
              <a:t>2021/3/1</a:t>
            </a:fld>
            <a:endParaRPr lang="zh-CN" altLang="en-US"/>
          </a:p>
        </p:txBody>
      </p:sp>
      <p:sp>
        <p:nvSpPr>
          <p:cNvPr id="6" name="页脚占位符 5">
            <a:extLst>
              <a:ext uri="{FF2B5EF4-FFF2-40B4-BE49-F238E27FC236}">
                <a16:creationId xmlns:a16="http://schemas.microsoft.com/office/drawing/2014/main" id="{80B10CF3-6AD8-40CB-B4DD-CC7E6A21C5D4}"/>
              </a:ext>
            </a:extLst>
          </p:cNvPr>
          <p:cNvSpPr>
            <a:spLocks noGrp="1"/>
          </p:cNvSpPr>
          <p:nvPr>
            <p:ph type="ftr" sz="quarter" idx="11"/>
          </p:nvPr>
        </p:nvSpPr>
        <p:spPr/>
        <p:txBody>
          <a:bodyPr/>
          <a:lstStyle/>
          <a:p>
            <a:endParaRPr lang="zh-CN" altLang="en-US"/>
          </a:p>
        </p:txBody>
      </p:sp>
      <p:sp>
        <p:nvSpPr>
          <p:cNvPr id="7" name="灯片编号占位符 6">
            <a:extLst>
              <a:ext uri="{FF2B5EF4-FFF2-40B4-BE49-F238E27FC236}">
                <a16:creationId xmlns:a16="http://schemas.microsoft.com/office/drawing/2014/main" id="{BA3EB168-026F-4D53-8245-0CABAE78FB69}"/>
              </a:ext>
            </a:extLst>
          </p:cNvPr>
          <p:cNvSpPr>
            <a:spLocks noGrp="1"/>
          </p:cNvSpPr>
          <p:nvPr>
            <p:ph type="sldNum" sz="quarter" idx="12"/>
          </p:nvPr>
        </p:nvSpPr>
        <p:spPr/>
        <p:txBody>
          <a:bodyPr/>
          <a:lstStyle/>
          <a:p>
            <a:fld id="{45590D6F-9E33-4F8E-AB2A-97A575B3123D}" type="slidenum">
              <a:rPr lang="zh-CN" altLang="en-US" smtClean="0"/>
              <a:t>‹Nº›</a:t>
            </a:fld>
            <a:endParaRPr lang="zh-CN" altLang="en-US"/>
          </a:p>
        </p:txBody>
      </p:sp>
    </p:spTree>
    <p:extLst>
      <p:ext uri="{BB962C8B-B14F-4D97-AF65-F5344CB8AC3E}">
        <p14:creationId xmlns:p14="http://schemas.microsoft.com/office/powerpoint/2010/main" val="1752355755"/>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id="{1D7A540F-8BEF-4177-B479-327F06947FB6}"/>
              </a:ext>
            </a:extLst>
          </p:cNvPr>
          <p:cNvSpPr>
            <a:spLocks noGrp="1"/>
          </p:cNvSpPr>
          <p:nvPr>
            <p:ph type="title"/>
          </p:nvPr>
        </p:nvSpPr>
        <p:spPr/>
        <p:txBody>
          <a:bodyPr/>
          <a:lstStyle/>
          <a:p>
            <a:r>
              <a:rPr lang="zh-CN" altLang="en-US"/>
              <a:t>单击此处编辑母版标题样式</a:t>
            </a:r>
          </a:p>
        </p:txBody>
      </p:sp>
      <p:sp>
        <p:nvSpPr>
          <p:cNvPr id="3" name="竖排文字占位符 2">
            <a:extLst>
              <a:ext uri="{FF2B5EF4-FFF2-40B4-BE49-F238E27FC236}">
                <a16:creationId xmlns:a16="http://schemas.microsoft.com/office/drawing/2014/main" id="{0348AD43-3EF3-4549-B58F-E4CBBF9F8829}"/>
              </a:ext>
            </a:extLst>
          </p:cNvPr>
          <p:cNvSpPr>
            <a:spLocks noGrp="1"/>
          </p:cNvSpPr>
          <p:nvPr>
            <p:ph type="body" orient="vert" idx="1"/>
          </p:nvPr>
        </p:nvSpPr>
        <p:spPr/>
        <p:txBody>
          <a:bodyPr vert="eaVert"/>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日期占位符 3">
            <a:extLst>
              <a:ext uri="{FF2B5EF4-FFF2-40B4-BE49-F238E27FC236}">
                <a16:creationId xmlns:a16="http://schemas.microsoft.com/office/drawing/2014/main" id="{62BF9463-558E-43C0-AB5B-B1B9EB300F56}"/>
              </a:ext>
            </a:extLst>
          </p:cNvPr>
          <p:cNvSpPr>
            <a:spLocks noGrp="1"/>
          </p:cNvSpPr>
          <p:nvPr>
            <p:ph type="dt" sz="half" idx="10"/>
          </p:nvPr>
        </p:nvSpPr>
        <p:spPr/>
        <p:txBody>
          <a:bodyPr/>
          <a:lstStyle/>
          <a:p>
            <a:fld id="{631225EF-F4A9-4DC2-B583-1A883D9DDD5D}" type="datetimeFigureOut">
              <a:rPr lang="zh-CN" altLang="en-US" smtClean="0"/>
              <a:t>2021/3/1</a:t>
            </a:fld>
            <a:endParaRPr lang="zh-CN" altLang="en-US"/>
          </a:p>
        </p:txBody>
      </p:sp>
      <p:sp>
        <p:nvSpPr>
          <p:cNvPr id="5" name="页脚占位符 4">
            <a:extLst>
              <a:ext uri="{FF2B5EF4-FFF2-40B4-BE49-F238E27FC236}">
                <a16:creationId xmlns:a16="http://schemas.microsoft.com/office/drawing/2014/main" id="{90D46436-F60C-4389-B537-DEE76A26AC15}"/>
              </a:ext>
            </a:extLst>
          </p:cNvPr>
          <p:cNvSpPr>
            <a:spLocks noGrp="1"/>
          </p:cNvSpPr>
          <p:nvPr>
            <p:ph type="ftr" sz="quarter" idx="11"/>
          </p:nvPr>
        </p:nvSpPr>
        <p:spPr/>
        <p:txBody>
          <a:bodyPr/>
          <a:lstStyle/>
          <a:p>
            <a:endParaRPr lang="zh-CN" altLang="en-US"/>
          </a:p>
        </p:txBody>
      </p:sp>
      <p:sp>
        <p:nvSpPr>
          <p:cNvPr id="6" name="灯片编号占位符 5">
            <a:extLst>
              <a:ext uri="{FF2B5EF4-FFF2-40B4-BE49-F238E27FC236}">
                <a16:creationId xmlns:a16="http://schemas.microsoft.com/office/drawing/2014/main" id="{EB4FE114-C251-48C1-B4FD-431B7BAD4C4A}"/>
              </a:ext>
            </a:extLst>
          </p:cNvPr>
          <p:cNvSpPr>
            <a:spLocks noGrp="1"/>
          </p:cNvSpPr>
          <p:nvPr>
            <p:ph type="sldNum" sz="quarter" idx="12"/>
          </p:nvPr>
        </p:nvSpPr>
        <p:spPr/>
        <p:txBody>
          <a:bodyPr/>
          <a:lstStyle/>
          <a:p>
            <a:fld id="{45590D6F-9E33-4F8E-AB2A-97A575B3123D}" type="slidenum">
              <a:rPr lang="zh-CN" altLang="en-US" smtClean="0"/>
              <a:t>‹Nº›</a:t>
            </a:fld>
            <a:endParaRPr lang="zh-CN" altLang="en-US"/>
          </a:p>
        </p:txBody>
      </p:sp>
    </p:spTree>
    <p:extLst>
      <p:ext uri="{BB962C8B-B14F-4D97-AF65-F5344CB8AC3E}">
        <p14:creationId xmlns:p14="http://schemas.microsoft.com/office/powerpoint/2010/main" val="4261916413"/>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type="vertTitleAndTx" preserve="1">
  <p:cSld name="竖排标题与文本">
    <p:spTree>
      <p:nvGrpSpPr>
        <p:cNvPr id="1" name=""/>
        <p:cNvGrpSpPr/>
        <p:nvPr/>
      </p:nvGrpSpPr>
      <p:grpSpPr>
        <a:xfrm>
          <a:off x="0" y="0"/>
          <a:ext cx="0" cy="0"/>
          <a:chOff x="0" y="0"/>
          <a:chExt cx="0" cy="0"/>
        </a:xfrm>
      </p:grpSpPr>
      <p:sp>
        <p:nvSpPr>
          <p:cNvPr id="2" name="竖排标题 1">
            <a:extLst>
              <a:ext uri="{FF2B5EF4-FFF2-40B4-BE49-F238E27FC236}">
                <a16:creationId xmlns:a16="http://schemas.microsoft.com/office/drawing/2014/main" id="{D3C03CAC-CAB5-42CC-A8F5-64DF28CD375C}"/>
              </a:ext>
            </a:extLst>
          </p:cNvPr>
          <p:cNvSpPr>
            <a:spLocks noGrp="1"/>
          </p:cNvSpPr>
          <p:nvPr>
            <p:ph type="title" orient="vert"/>
          </p:nvPr>
        </p:nvSpPr>
        <p:spPr>
          <a:xfrm>
            <a:off x="6543675" y="273844"/>
            <a:ext cx="1971675" cy="4358879"/>
          </a:xfrm>
        </p:spPr>
        <p:txBody>
          <a:bodyPr vert="eaVert"/>
          <a:lstStyle/>
          <a:p>
            <a:r>
              <a:rPr lang="zh-CN" altLang="en-US"/>
              <a:t>单击此处编辑母版标题样式</a:t>
            </a:r>
          </a:p>
        </p:txBody>
      </p:sp>
      <p:sp>
        <p:nvSpPr>
          <p:cNvPr id="3" name="竖排文字占位符 2">
            <a:extLst>
              <a:ext uri="{FF2B5EF4-FFF2-40B4-BE49-F238E27FC236}">
                <a16:creationId xmlns:a16="http://schemas.microsoft.com/office/drawing/2014/main" id="{BDC1DFA6-A6F5-4987-A01E-EEF7A26C2669}"/>
              </a:ext>
            </a:extLst>
          </p:cNvPr>
          <p:cNvSpPr>
            <a:spLocks noGrp="1"/>
          </p:cNvSpPr>
          <p:nvPr>
            <p:ph type="body" orient="vert" idx="1"/>
          </p:nvPr>
        </p:nvSpPr>
        <p:spPr>
          <a:xfrm>
            <a:off x="628650" y="273844"/>
            <a:ext cx="5800725" cy="4358879"/>
          </a:xfrm>
        </p:spPr>
        <p:txBody>
          <a:bodyPr vert="eaVert"/>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日期占位符 3">
            <a:extLst>
              <a:ext uri="{FF2B5EF4-FFF2-40B4-BE49-F238E27FC236}">
                <a16:creationId xmlns:a16="http://schemas.microsoft.com/office/drawing/2014/main" id="{90D44EF4-EBA0-453C-95A1-0A23F55B4020}"/>
              </a:ext>
            </a:extLst>
          </p:cNvPr>
          <p:cNvSpPr>
            <a:spLocks noGrp="1"/>
          </p:cNvSpPr>
          <p:nvPr>
            <p:ph type="dt" sz="half" idx="10"/>
          </p:nvPr>
        </p:nvSpPr>
        <p:spPr/>
        <p:txBody>
          <a:bodyPr/>
          <a:lstStyle/>
          <a:p>
            <a:fld id="{631225EF-F4A9-4DC2-B583-1A883D9DDD5D}" type="datetimeFigureOut">
              <a:rPr lang="zh-CN" altLang="en-US" smtClean="0"/>
              <a:t>2021/3/1</a:t>
            </a:fld>
            <a:endParaRPr lang="zh-CN" altLang="en-US"/>
          </a:p>
        </p:txBody>
      </p:sp>
      <p:sp>
        <p:nvSpPr>
          <p:cNvPr id="5" name="页脚占位符 4">
            <a:extLst>
              <a:ext uri="{FF2B5EF4-FFF2-40B4-BE49-F238E27FC236}">
                <a16:creationId xmlns:a16="http://schemas.microsoft.com/office/drawing/2014/main" id="{ABCFBA0A-79A5-4739-876D-B8966A3BD661}"/>
              </a:ext>
            </a:extLst>
          </p:cNvPr>
          <p:cNvSpPr>
            <a:spLocks noGrp="1"/>
          </p:cNvSpPr>
          <p:nvPr>
            <p:ph type="ftr" sz="quarter" idx="11"/>
          </p:nvPr>
        </p:nvSpPr>
        <p:spPr/>
        <p:txBody>
          <a:bodyPr/>
          <a:lstStyle/>
          <a:p>
            <a:endParaRPr lang="zh-CN" altLang="en-US"/>
          </a:p>
        </p:txBody>
      </p:sp>
      <p:sp>
        <p:nvSpPr>
          <p:cNvPr id="6" name="灯片编号占位符 5">
            <a:extLst>
              <a:ext uri="{FF2B5EF4-FFF2-40B4-BE49-F238E27FC236}">
                <a16:creationId xmlns:a16="http://schemas.microsoft.com/office/drawing/2014/main" id="{345B5755-EBBB-45D6-8AF4-570352767F9E}"/>
              </a:ext>
            </a:extLst>
          </p:cNvPr>
          <p:cNvSpPr>
            <a:spLocks noGrp="1"/>
          </p:cNvSpPr>
          <p:nvPr>
            <p:ph type="sldNum" sz="quarter" idx="12"/>
          </p:nvPr>
        </p:nvSpPr>
        <p:spPr/>
        <p:txBody>
          <a:bodyPr/>
          <a:lstStyle/>
          <a:p>
            <a:fld id="{45590D6F-9E33-4F8E-AB2A-97A575B3123D}" type="slidenum">
              <a:rPr lang="zh-CN" altLang="en-US" smtClean="0"/>
              <a:t>‹Nº›</a:t>
            </a:fld>
            <a:endParaRPr lang="zh-CN" altLang="en-US"/>
          </a:p>
        </p:txBody>
      </p:sp>
    </p:spTree>
    <p:extLst>
      <p:ext uri="{BB962C8B-B14F-4D97-AF65-F5344CB8AC3E}">
        <p14:creationId xmlns:p14="http://schemas.microsoft.com/office/powerpoint/2010/main" val="973416635"/>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userDrawn="1">
  <p:cSld name="ส่วนหัวของส่วน">
    <p:spTree>
      <p:nvGrpSpPr>
        <p:cNvPr id="1" name=""/>
        <p:cNvGrpSpPr/>
        <p:nvPr/>
      </p:nvGrpSpPr>
      <p:grpSpPr>
        <a:xfrm>
          <a:off x="0" y="0"/>
          <a:ext cx="0" cy="0"/>
          <a:chOff x="0" y="0"/>
          <a:chExt cx="0" cy="0"/>
        </a:xfrm>
      </p:grpSpPr>
    </p:spTree>
    <p:extLst>
      <p:ext uri="{BB962C8B-B14F-4D97-AF65-F5344CB8AC3E}">
        <p14:creationId xmlns:p14="http://schemas.microsoft.com/office/powerpoint/2010/main" val="48401955"/>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Title 1"/>
          <p:cNvSpPr>
            <a:spLocks noGrp="1"/>
          </p:cNvSpPr>
          <p:nvPr>
            <p:ph type="title"/>
          </p:nvPr>
        </p:nvSpPr>
        <p:spPr>
          <a:xfrm>
            <a:off x="623888" y="1282304"/>
            <a:ext cx="7886700" cy="2139553"/>
          </a:xfrm>
        </p:spPr>
        <p:txBody>
          <a:bodyPr anchor="b"/>
          <a:lstStyle>
            <a:lvl1pPr>
              <a:defRPr sz="4500"/>
            </a:lvl1pPr>
          </a:lstStyle>
          <a:p>
            <a:r>
              <a:rPr lang="zh-CN" altLang="en-US"/>
              <a:t>单击此处编辑母版标题样式</a:t>
            </a:r>
            <a:endParaRPr lang="en-US" dirty="0"/>
          </a:p>
        </p:txBody>
      </p:sp>
      <p:sp>
        <p:nvSpPr>
          <p:cNvPr id="3" name="Text Placeholder 2"/>
          <p:cNvSpPr>
            <a:spLocks noGrp="1"/>
          </p:cNvSpPr>
          <p:nvPr>
            <p:ph type="body" idx="1"/>
          </p:nvPr>
        </p:nvSpPr>
        <p:spPr>
          <a:xfrm>
            <a:off x="623888" y="3442098"/>
            <a:ext cx="7886700" cy="1125140"/>
          </a:xfrm>
        </p:spPr>
        <p:txBody>
          <a:bodyPr/>
          <a:lstStyle>
            <a:lvl1pPr marL="0" indent="0">
              <a:buNone/>
              <a:defRPr sz="1800">
                <a:solidFill>
                  <a:schemeClr val="tx1">
                    <a:tint val="75000"/>
                  </a:schemeClr>
                </a:solidFill>
              </a:defRPr>
            </a:lvl1pPr>
            <a:lvl2pPr marL="342900" indent="0">
              <a:buNone/>
              <a:defRPr sz="1500">
                <a:solidFill>
                  <a:schemeClr val="tx1">
                    <a:tint val="75000"/>
                  </a:schemeClr>
                </a:solidFill>
              </a:defRPr>
            </a:lvl2pPr>
            <a:lvl3pPr marL="685800" indent="0">
              <a:buNone/>
              <a:defRPr sz="1350">
                <a:solidFill>
                  <a:schemeClr val="tx1">
                    <a:tint val="75000"/>
                  </a:schemeClr>
                </a:solidFill>
              </a:defRPr>
            </a:lvl3pPr>
            <a:lvl4pPr marL="1028700" indent="0">
              <a:buNone/>
              <a:defRPr sz="1200">
                <a:solidFill>
                  <a:schemeClr val="tx1">
                    <a:tint val="75000"/>
                  </a:schemeClr>
                </a:solidFill>
              </a:defRPr>
            </a:lvl4pPr>
            <a:lvl5pPr marL="1371600" indent="0">
              <a:buNone/>
              <a:defRPr sz="1200">
                <a:solidFill>
                  <a:schemeClr val="tx1">
                    <a:tint val="75000"/>
                  </a:schemeClr>
                </a:solidFill>
              </a:defRPr>
            </a:lvl5pPr>
            <a:lvl6pPr marL="1714500" indent="0">
              <a:buNone/>
              <a:defRPr sz="1200">
                <a:solidFill>
                  <a:schemeClr val="tx1">
                    <a:tint val="75000"/>
                  </a:schemeClr>
                </a:solidFill>
              </a:defRPr>
            </a:lvl6pPr>
            <a:lvl7pPr marL="2057400" indent="0">
              <a:buNone/>
              <a:defRPr sz="1200">
                <a:solidFill>
                  <a:schemeClr val="tx1">
                    <a:tint val="75000"/>
                  </a:schemeClr>
                </a:solidFill>
              </a:defRPr>
            </a:lvl7pPr>
            <a:lvl8pPr marL="2400300" indent="0">
              <a:buNone/>
              <a:defRPr sz="1200">
                <a:solidFill>
                  <a:schemeClr val="tx1">
                    <a:tint val="75000"/>
                  </a:schemeClr>
                </a:solidFill>
              </a:defRPr>
            </a:lvl8pPr>
            <a:lvl9pPr marL="2743200" indent="0">
              <a:buNone/>
              <a:defRPr sz="1200">
                <a:solidFill>
                  <a:schemeClr val="tx1">
                    <a:tint val="75000"/>
                  </a:schemeClr>
                </a:solidFill>
              </a:defRPr>
            </a:lvl9pPr>
          </a:lstStyle>
          <a:p>
            <a:pPr lvl="0"/>
            <a:r>
              <a:rPr lang="zh-CN" altLang="en-US"/>
              <a:t>编辑母版文本样式</a:t>
            </a:r>
          </a:p>
        </p:txBody>
      </p:sp>
      <p:sp>
        <p:nvSpPr>
          <p:cNvPr id="4" name="Date Placeholder 3"/>
          <p:cNvSpPr>
            <a:spLocks noGrp="1"/>
          </p:cNvSpPr>
          <p:nvPr>
            <p:ph type="dt" sz="half" idx="10"/>
          </p:nvPr>
        </p:nvSpPr>
        <p:spPr/>
        <p:txBody>
          <a:bodyPr/>
          <a:lstStyle/>
          <a:p>
            <a:fld id="{79BC96B3-B523-40C5-87E0-9AF224BFDD9C}" type="datetimeFigureOut">
              <a:rPr lang="zh-CN" altLang="en-US" smtClean="0"/>
              <a:t>2021/3/1</a:t>
            </a:fld>
            <a:endParaRPr lang="zh-CN" altLang="en-US"/>
          </a:p>
        </p:txBody>
      </p:sp>
      <p:sp>
        <p:nvSpPr>
          <p:cNvPr id="5" name="Footer Placeholder 4"/>
          <p:cNvSpPr>
            <a:spLocks noGrp="1"/>
          </p:cNvSpPr>
          <p:nvPr>
            <p:ph type="ftr" sz="quarter" idx="11"/>
          </p:nvPr>
        </p:nvSpPr>
        <p:spPr/>
        <p:txBody>
          <a:bodyPr/>
          <a:lstStyle/>
          <a:p>
            <a:endParaRPr lang="zh-CN" altLang="en-US"/>
          </a:p>
        </p:txBody>
      </p:sp>
      <p:sp>
        <p:nvSpPr>
          <p:cNvPr id="6" name="Slide Number Placeholder 5"/>
          <p:cNvSpPr>
            <a:spLocks noGrp="1"/>
          </p:cNvSpPr>
          <p:nvPr>
            <p:ph type="sldNum" sz="quarter" idx="12"/>
          </p:nvPr>
        </p:nvSpPr>
        <p:spPr/>
        <p:txBody>
          <a:bodyPr/>
          <a:lstStyle/>
          <a:p>
            <a:fld id="{68E45692-942A-4F9D-AC81-7FCD0B7FBB5A}" type="slidenum">
              <a:rPr lang="zh-CN" altLang="en-US" smtClean="0"/>
              <a:t>‹Nº›</a:t>
            </a:fld>
            <a:endParaRPr lang="zh-CN" altLang="en-US"/>
          </a:p>
        </p:txBody>
      </p:sp>
    </p:spTree>
    <p:extLst>
      <p:ext uri="{BB962C8B-B14F-4D97-AF65-F5344CB8AC3E}">
        <p14:creationId xmlns:p14="http://schemas.microsoft.com/office/powerpoint/2010/main" val="122278183"/>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userDrawn="1">
  <p:cSld name="32_ส่วนหัวของส่วน">
    <p:spTree>
      <p:nvGrpSpPr>
        <p:cNvPr id="1" name=""/>
        <p:cNvGrpSpPr/>
        <p:nvPr/>
      </p:nvGrpSpPr>
      <p:grpSpPr>
        <a:xfrm>
          <a:off x="0" y="0"/>
          <a:ext cx="0" cy="0"/>
          <a:chOff x="0" y="0"/>
          <a:chExt cx="0" cy="0"/>
        </a:xfrm>
      </p:grpSpPr>
      <p:sp>
        <p:nvSpPr>
          <p:cNvPr id="2" name="Picture Placeholder 18"/>
          <p:cNvSpPr>
            <a:spLocks noGrp="1"/>
          </p:cNvSpPr>
          <p:nvPr>
            <p:ph type="pic" sz="quarter" idx="15"/>
          </p:nvPr>
        </p:nvSpPr>
        <p:spPr>
          <a:xfrm>
            <a:off x="189182" y="171450"/>
            <a:ext cx="5938943" cy="4845482"/>
          </a:xfrm>
          <a:custGeom>
            <a:avLst/>
            <a:gdLst>
              <a:gd name="connsiteX0" fmla="*/ 8955694 w 11724934"/>
              <a:gd name="connsiteY0" fmla="*/ 2976334 h 13428667"/>
              <a:gd name="connsiteX1" fmla="*/ 3330999 w 11724934"/>
              <a:gd name="connsiteY1" fmla="*/ 12125956 h 13428667"/>
              <a:gd name="connsiteX2" fmla="*/ 3074428 w 11724934"/>
              <a:gd name="connsiteY2" fmla="*/ 11690634 h 13428667"/>
              <a:gd name="connsiteX3" fmla="*/ 8133670 w 11724934"/>
              <a:gd name="connsiteY3" fmla="*/ 3460824 h 13428667"/>
              <a:gd name="connsiteX4" fmla="*/ 6613112 w 11724934"/>
              <a:gd name="connsiteY4" fmla="*/ 2045671 h 13428667"/>
              <a:gd name="connsiteX5" fmla="*/ 988418 w 11724934"/>
              <a:gd name="connsiteY5" fmla="*/ 11195294 h 13428667"/>
              <a:gd name="connsiteX6" fmla="*/ 731845 w 11724934"/>
              <a:gd name="connsiteY6" fmla="*/ 10759973 h 13428667"/>
              <a:gd name="connsiteX7" fmla="*/ 5791089 w 11724934"/>
              <a:gd name="connsiteY7" fmla="*/ 2530161 h 13428667"/>
              <a:gd name="connsiteX8" fmla="*/ 10347090 w 11724934"/>
              <a:gd name="connsiteY8" fmla="*/ 1955479 h 13428667"/>
              <a:gd name="connsiteX9" fmla="*/ 3290281 w 11724934"/>
              <a:gd name="connsiteY9" fmla="*/ 13428667 h 13428667"/>
              <a:gd name="connsiteX10" fmla="*/ 2991235 w 11724934"/>
              <a:gd name="connsiteY10" fmla="*/ 12921283 h 13428667"/>
              <a:gd name="connsiteX11" fmla="*/ 9388443 w 11724934"/>
              <a:gd name="connsiteY11" fmla="*/ 2520493 h 13428667"/>
              <a:gd name="connsiteX12" fmla="*/ 9016568 w 11724934"/>
              <a:gd name="connsiteY12" fmla="*/ 1717422 h 13428667"/>
              <a:gd name="connsiteX13" fmla="*/ 3391873 w 11724934"/>
              <a:gd name="connsiteY13" fmla="*/ 10867044 h 13428667"/>
              <a:gd name="connsiteX14" fmla="*/ 3135302 w 11724934"/>
              <a:gd name="connsiteY14" fmla="*/ 10431723 h 13428667"/>
              <a:gd name="connsiteX15" fmla="*/ 8194543 w 11724934"/>
              <a:gd name="connsiteY15" fmla="*/ 2201912 h 13428667"/>
              <a:gd name="connsiteX16" fmla="*/ 8004509 w 11724934"/>
              <a:gd name="connsiteY16" fmla="*/ 1024816 h 13428667"/>
              <a:gd name="connsiteX17" fmla="*/ 947699 w 11724934"/>
              <a:gd name="connsiteY17" fmla="*/ 12498007 h 13428667"/>
              <a:gd name="connsiteX18" fmla="*/ 648653 w 11724934"/>
              <a:gd name="connsiteY18" fmla="*/ 11990622 h 13428667"/>
              <a:gd name="connsiteX19" fmla="*/ 7045862 w 11724934"/>
              <a:gd name="connsiteY19" fmla="*/ 1589830 h 13428667"/>
              <a:gd name="connsiteX20" fmla="*/ 11724934 w 11724934"/>
              <a:gd name="connsiteY20" fmla="*/ 930662 h 13428667"/>
              <a:gd name="connsiteX21" fmla="*/ 4668125 w 11724934"/>
              <a:gd name="connsiteY21" fmla="*/ 12403851 h 13428667"/>
              <a:gd name="connsiteX22" fmla="*/ 4369080 w 11724934"/>
              <a:gd name="connsiteY22" fmla="*/ 11896466 h 13428667"/>
              <a:gd name="connsiteX23" fmla="*/ 10766288 w 11724934"/>
              <a:gd name="connsiteY23" fmla="*/ 1495676 h 13428667"/>
              <a:gd name="connsiteX24" fmla="*/ 6673985 w 11724934"/>
              <a:gd name="connsiteY24" fmla="*/ 786761 h 13428667"/>
              <a:gd name="connsiteX25" fmla="*/ 1049293 w 11724934"/>
              <a:gd name="connsiteY25" fmla="*/ 9936384 h 13428667"/>
              <a:gd name="connsiteX26" fmla="*/ 792719 w 11724934"/>
              <a:gd name="connsiteY26" fmla="*/ 9501062 h 13428667"/>
              <a:gd name="connsiteX27" fmla="*/ 5851961 w 11724934"/>
              <a:gd name="connsiteY27" fmla="*/ 1271251 h 13428667"/>
              <a:gd name="connsiteX28" fmla="*/ 6440843 w 11724934"/>
              <a:gd name="connsiteY28" fmla="*/ 94156 h 13428667"/>
              <a:gd name="connsiteX29" fmla="*/ 278218 w 11724934"/>
              <a:gd name="connsiteY29" fmla="*/ 10053030 h 13428667"/>
              <a:gd name="connsiteX30" fmla="*/ 0 w 11724934"/>
              <a:gd name="connsiteY30" fmla="*/ 9580984 h 13428667"/>
              <a:gd name="connsiteX31" fmla="*/ 5543097 w 11724934"/>
              <a:gd name="connsiteY31" fmla="*/ 623276 h 13428667"/>
              <a:gd name="connsiteX32" fmla="*/ 9382354 w 11724934"/>
              <a:gd name="connsiteY32" fmla="*/ 0 h 13428667"/>
              <a:gd name="connsiteX33" fmla="*/ 2325545 w 11724934"/>
              <a:gd name="connsiteY33" fmla="*/ 11473190 h 13428667"/>
              <a:gd name="connsiteX34" fmla="*/ 2026498 w 11724934"/>
              <a:gd name="connsiteY34" fmla="*/ 10965805 h 13428667"/>
              <a:gd name="connsiteX35" fmla="*/ 8423706 w 11724934"/>
              <a:gd name="connsiteY35" fmla="*/ 565013 h 13428667"/>
              <a:gd name="connsiteX0" fmla="*/ 13028759 w 15797999"/>
              <a:gd name="connsiteY0" fmla="*/ 2976334 h 13428667"/>
              <a:gd name="connsiteX1" fmla="*/ 7404064 w 15797999"/>
              <a:gd name="connsiteY1" fmla="*/ 12125956 h 13428667"/>
              <a:gd name="connsiteX2" fmla="*/ 7147493 w 15797999"/>
              <a:gd name="connsiteY2" fmla="*/ 11690634 h 13428667"/>
              <a:gd name="connsiteX3" fmla="*/ 12206735 w 15797999"/>
              <a:gd name="connsiteY3" fmla="*/ 3460824 h 13428667"/>
              <a:gd name="connsiteX4" fmla="*/ 13028759 w 15797999"/>
              <a:gd name="connsiteY4" fmla="*/ 2976334 h 13428667"/>
              <a:gd name="connsiteX5" fmla="*/ 10686177 w 15797999"/>
              <a:gd name="connsiteY5" fmla="*/ 2045671 h 13428667"/>
              <a:gd name="connsiteX6" fmla="*/ 5061483 w 15797999"/>
              <a:gd name="connsiteY6" fmla="*/ 11195294 h 13428667"/>
              <a:gd name="connsiteX7" fmla="*/ 4804910 w 15797999"/>
              <a:gd name="connsiteY7" fmla="*/ 10759973 h 13428667"/>
              <a:gd name="connsiteX8" fmla="*/ 9864154 w 15797999"/>
              <a:gd name="connsiteY8" fmla="*/ 2530161 h 13428667"/>
              <a:gd name="connsiteX9" fmla="*/ 10686177 w 15797999"/>
              <a:gd name="connsiteY9" fmla="*/ 2045671 h 13428667"/>
              <a:gd name="connsiteX10" fmla="*/ 14420155 w 15797999"/>
              <a:gd name="connsiteY10" fmla="*/ 1955479 h 13428667"/>
              <a:gd name="connsiteX11" fmla="*/ 7363346 w 15797999"/>
              <a:gd name="connsiteY11" fmla="*/ 13428667 h 13428667"/>
              <a:gd name="connsiteX12" fmla="*/ 7064300 w 15797999"/>
              <a:gd name="connsiteY12" fmla="*/ 12921283 h 13428667"/>
              <a:gd name="connsiteX13" fmla="*/ 13461508 w 15797999"/>
              <a:gd name="connsiteY13" fmla="*/ 2520493 h 13428667"/>
              <a:gd name="connsiteX14" fmla="*/ 14420155 w 15797999"/>
              <a:gd name="connsiteY14" fmla="*/ 1955479 h 13428667"/>
              <a:gd name="connsiteX15" fmla="*/ 13089633 w 15797999"/>
              <a:gd name="connsiteY15" fmla="*/ 1717422 h 13428667"/>
              <a:gd name="connsiteX16" fmla="*/ 7464938 w 15797999"/>
              <a:gd name="connsiteY16" fmla="*/ 10867044 h 13428667"/>
              <a:gd name="connsiteX17" fmla="*/ 7208367 w 15797999"/>
              <a:gd name="connsiteY17" fmla="*/ 10431723 h 13428667"/>
              <a:gd name="connsiteX18" fmla="*/ 12267608 w 15797999"/>
              <a:gd name="connsiteY18" fmla="*/ 2201912 h 13428667"/>
              <a:gd name="connsiteX19" fmla="*/ 13089633 w 15797999"/>
              <a:gd name="connsiteY19" fmla="*/ 1717422 h 13428667"/>
              <a:gd name="connsiteX20" fmla="*/ 12077574 w 15797999"/>
              <a:gd name="connsiteY20" fmla="*/ 1024816 h 13428667"/>
              <a:gd name="connsiteX21" fmla="*/ 5020764 w 15797999"/>
              <a:gd name="connsiteY21" fmla="*/ 12498007 h 13428667"/>
              <a:gd name="connsiteX22" fmla="*/ 4721718 w 15797999"/>
              <a:gd name="connsiteY22" fmla="*/ 11990622 h 13428667"/>
              <a:gd name="connsiteX23" fmla="*/ 11118927 w 15797999"/>
              <a:gd name="connsiteY23" fmla="*/ 1589830 h 13428667"/>
              <a:gd name="connsiteX24" fmla="*/ 12077574 w 15797999"/>
              <a:gd name="connsiteY24" fmla="*/ 1024816 h 13428667"/>
              <a:gd name="connsiteX25" fmla="*/ 15797999 w 15797999"/>
              <a:gd name="connsiteY25" fmla="*/ 930662 h 13428667"/>
              <a:gd name="connsiteX26" fmla="*/ 8741190 w 15797999"/>
              <a:gd name="connsiteY26" fmla="*/ 12403851 h 13428667"/>
              <a:gd name="connsiteX27" fmla="*/ 8442145 w 15797999"/>
              <a:gd name="connsiteY27" fmla="*/ 11896466 h 13428667"/>
              <a:gd name="connsiteX28" fmla="*/ 14839353 w 15797999"/>
              <a:gd name="connsiteY28" fmla="*/ 1495676 h 13428667"/>
              <a:gd name="connsiteX29" fmla="*/ 15797999 w 15797999"/>
              <a:gd name="connsiteY29" fmla="*/ 930662 h 13428667"/>
              <a:gd name="connsiteX30" fmla="*/ 10747050 w 15797999"/>
              <a:gd name="connsiteY30" fmla="*/ 786761 h 13428667"/>
              <a:gd name="connsiteX31" fmla="*/ 5122358 w 15797999"/>
              <a:gd name="connsiteY31" fmla="*/ 9936384 h 13428667"/>
              <a:gd name="connsiteX32" fmla="*/ 4865784 w 15797999"/>
              <a:gd name="connsiteY32" fmla="*/ 9501062 h 13428667"/>
              <a:gd name="connsiteX33" fmla="*/ 9925026 w 15797999"/>
              <a:gd name="connsiteY33" fmla="*/ 1271251 h 13428667"/>
              <a:gd name="connsiteX34" fmla="*/ 10747050 w 15797999"/>
              <a:gd name="connsiteY34" fmla="*/ 786761 h 13428667"/>
              <a:gd name="connsiteX35" fmla="*/ 10513908 w 15797999"/>
              <a:gd name="connsiteY35" fmla="*/ 94156 h 13428667"/>
              <a:gd name="connsiteX36" fmla="*/ 0 w 15797999"/>
              <a:gd name="connsiteY36" fmla="*/ 5008065 h 13428667"/>
              <a:gd name="connsiteX37" fmla="*/ 4073065 w 15797999"/>
              <a:gd name="connsiteY37" fmla="*/ 9580984 h 13428667"/>
              <a:gd name="connsiteX38" fmla="*/ 9616162 w 15797999"/>
              <a:gd name="connsiteY38" fmla="*/ 623276 h 13428667"/>
              <a:gd name="connsiteX39" fmla="*/ 10513908 w 15797999"/>
              <a:gd name="connsiteY39" fmla="*/ 94156 h 13428667"/>
              <a:gd name="connsiteX40" fmla="*/ 13455419 w 15797999"/>
              <a:gd name="connsiteY40" fmla="*/ 0 h 13428667"/>
              <a:gd name="connsiteX41" fmla="*/ 6398610 w 15797999"/>
              <a:gd name="connsiteY41" fmla="*/ 11473190 h 13428667"/>
              <a:gd name="connsiteX42" fmla="*/ 6099563 w 15797999"/>
              <a:gd name="connsiteY42" fmla="*/ 10965805 h 13428667"/>
              <a:gd name="connsiteX43" fmla="*/ 12496771 w 15797999"/>
              <a:gd name="connsiteY43" fmla="*/ 565013 h 13428667"/>
              <a:gd name="connsiteX44" fmla="*/ 13455419 w 15797999"/>
              <a:gd name="connsiteY44" fmla="*/ 0 h 13428667"/>
              <a:gd name="connsiteX0" fmla="*/ 13028759 w 15797999"/>
              <a:gd name="connsiteY0" fmla="*/ 2976334 h 13428667"/>
              <a:gd name="connsiteX1" fmla="*/ 7404064 w 15797999"/>
              <a:gd name="connsiteY1" fmla="*/ 12125956 h 13428667"/>
              <a:gd name="connsiteX2" fmla="*/ 7147493 w 15797999"/>
              <a:gd name="connsiteY2" fmla="*/ 11690634 h 13428667"/>
              <a:gd name="connsiteX3" fmla="*/ 12206735 w 15797999"/>
              <a:gd name="connsiteY3" fmla="*/ 3460824 h 13428667"/>
              <a:gd name="connsiteX4" fmla="*/ 13028759 w 15797999"/>
              <a:gd name="connsiteY4" fmla="*/ 2976334 h 13428667"/>
              <a:gd name="connsiteX5" fmla="*/ 10686177 w 15797999"/>
              <a:gd name="connsiteY5" fmla="*/ 2045671 h 13428667"/>
              <a:gd name="connsiteX6" fmla="*/ 5061483 w 15797999"/>
              <a:gd name="connsiteY6" fmla="*/ 11195294 h 13428667"/>
              <a:gd name="connsiteX7" fmla="*/ 4804910 w 15797999"/>
              <a:gd name="connsiteY7" fmla="*/ 10759973 h 13428667"/>
              <a:gd name="connsiteX8" fmla="*/ 9864154 w 15797999"/>
              <a:gd name="connsiteY8" fmla="*/ 2530161 h 13428667"/>
              <a:gd name="connsiteX9" fmla="*/ 10686177 w 15797999"/>
              <a:gd name="connsiteY9" fmla="*/ 2045671 h 13428667"/>
              <a:gd name="connsiteX10" fmla="*/ 14420155 w 15797999"/>
              <a:gd name="connsiteY10" fmla="*/ 1955479 h 13428667"/>
              <a:gd name="connsiteX11" fmla="*/ 7363346 w 15797999"/>
              <a:gd name="connsiteY11" fmla="*/ 13428667 h 13428667"/>
              <a:gd name="connsiteX12" fmla="*/ 7064300 w 15797999"/>
              <a:gd name="connsiteY12" fmla="*/ 12921283 h 13428667"/>
              <a:gd name="connsiteX13" fmla="*/ 13461508 w 15797999"/>
              <a:gd name="connsiteY13" fmla="*/ 2520493 h 13428667"/>
              <a:gd name="connsiteX14" fmla="*/ 14420155 w 15797999"/>
              <a:gd name="connsiteY14" fmla="*/ 1955479 h 13428667"/>
              <a:gd name="connsiteX15" fmla="*/ 13089633 w 15797999"/>
              <a:gd name="connsiteY15" fmla="*/ 1717422 h 13428667"/>
              <a:gd name="connsiteX16" fmla="*/ 7464938 w 15797999"/>
              <a:gd name="connsiteY16" fmla="*/ 10867044 h 13428667"/>
              <a:gd name="connsiteX17" fmla="*/ 7208367 w 15797999"/>
              <a:gd name="connsiteY17" fmla="*/ 10431723 h 13428667"/>
              <a:gd name="connsiteX18" fmla="*/ 12267608 w 15797999"/>
              <a:gd name="connsiteY18" fmla="*/ 2201912 h 13428667"/>
              <a:gd name="connsiteX19" fmla="*/ 13089633 w 15797999"/>
              <a:gd name="connsiteY19" fmla="*/ 1717422 h 13428667"/>
              <a:gd name="connsiteX20" fmla="*/ 12077574 w 15797999"/>
              <a:gd name="connsiteY20" fmla="*/ 1024816 h 13428667"/>
              <a:gd name="connsiteX21" fmla="*/ 5020764 w 15797999"/>
              <a:gd name="connsiteY21" fmla="*/ 12498007 h 13428667"/>
              <a:gd name="connsiteX22" fmla="*/ 4721718 w 15797999"/>
              <a:gd name="connsiteY22" fmla="*/ 11990622 h 13428667"/>
              <a:gd name="connsiteX23" fmla="*/ 11118927 w 15797999"/>
              <a:gd name="connsiteY23" fmla="*/ 1589830 h 13428667"/>
              <a:gd name="connsiteX24" fmla="*/ 12077574 w 15797999"/>
              <a:gd name="connsiteY24" fmla="*/ 1024816 h 13428667"/>
              <a:gd name="connsiteX25" fmla="*/ 15797999 w 15797999"/>
              <a:gd name="connsiteY25" fmla="*/ 930662 h 13428667"/>
              <a:gd name="connsiteX26" fmla="*/ 8741190 w 15797999"/>
              <a:gd name="connsiteY26" fmla="*/ 12403851 h 13428667"/>
              <a:gd name="connsiteX27" fmla="*/ 8442145 w 15797999"/>
              <a:gd name="connsiteY27" fmla="*/ 11896466 h 13428667"/>
              <a:gd name="connsiteX28" fmla="*/ 14839353 w 15797999"/>
              <a:gd name="connsiteY28" fmla="*/ 1495676 h 13428667"/>
              <a:gd name="connsiteX29" fmla="*/ 15797999 w 15797999"/>
              <a:gd name="connsiteY29" fmla="*/ 930662 h 13428667"/>
              <a:gd name="connsiteX30" fmla="*/ 10747050 w 15797999"/>
              <a:gd name="connsiteY30" fmla="*/ 786761 h 13428667"/>
              <a:gd name="connsiteX31" fmla="*/ 5122358 w 15797999"/>
              <a:gd name="connsiteY31" fmla="*/ 9936384 h 13428667"/>
              <a:gd name="connsiteX32" fmla="*/ 4865784 w 15797999"/>
              <a:gd name="connsiteY32" fmla="*/ 9501062 h 13428667"/>
              <a:gd name="connsiteX33" fmla="*/ 9925026 w 15797999"/>
              <a:gd name="connsiteY33" fmla="*/ 1271251 h 13428667"/>
              <a:gd name="connsiteX34" fmla="*/ 10747050 w 15797999"/>
              <a:gd name="connsiteY34" fmla="*/ 786761 h 13428667"/>
              <a:gd name="connsiteX35" fmla="*/ 10513908 w 15797999"/>
              <a:gd name="connsiteY35" fmla="*/ 94156 h 13428667"/>
              <a:gd name="connsiteX36" fmla="*/ 6330280 w 15797999"/>
              <a:gd name="connsiteY36" fmla="*/ 2021759 h 13428667"/>
              <a:gd name="connsiteX37" fmla="*/ 0 w 15797999"/>
              <a:gd name="connsiteY37" fmla="*/ 5008065 h 13428667"/>
              <a:gd name="connsiteX38" fmla="*/ 4073065 w 15797999"/>
              <a:gd name="connsiteY38" fmla="*/ 9580984 h 13428667"/>
              <a:gd name="connsiteX39" fmla="*/ 9616162 w 15797999"/>
              <a:gd name="connsiteY39" fmla="*/ 623276 h 13428667"/>
              <a:gd name="connsiteX40" fmla="*/ 10513908 w 15797999"/>
              <a:gd name="connsiteY40" fmla="*/ 94156 h 13428667"/>
              <a:gd name="connsiteX41" fmla="*/ 13455419 w 15797999"/>
              <a:gd name="connsiteY41" fmla="*/ 0 h 13428667"/>
              <a:gd name="connsiteX42" fmla="*/ 6398610 w 15797999"/>
              <a:gd name="connsiteY42" fmla="*/ 11473190 h 13428667"/>
              <a:gd name="connsiteX43" fmla="*/ 6099563 w 15797999"/>
              <a:gd name="connsiteY43" fmla="*/ 10965805 h 13428667"/>
              <a:gd name="connsiteX44" fmla="*/ 12496771 w 15797999"/>
              <a:gd name="connsiteY44" fmla="*/ 565013 h 13428667"/>
              <a:gd name="connsiteX45" fmla="*/ 13455419 w 15797999"/>
              <a:gd name="connsiteY45" fmla="*/ 0 h 13428667"/>
              <a:gd name="connsiteX0" fmla="*/ 13028759 w 15797999"/>
              <a:gd name="connsiteY0" fmla="*/ 2976334 h 13428667"/>
              <a:gd name="connsiteX1" fmla="*/ 7404064 w 15797999"/>
              <a:gd name="connsiteY1" fmla="*/ 12125956 h 13428667"/>
              <a:gd name="connsiteX2" fmla="*/ 7147493 w 15797999"/>
              <a:gd name="connsiteY2" fmla="*/ 11690634 h 13428667"/>
              <a:gd name="connsiteX3" fmla="*/ 12206735 w 15797999"/>
              <a:gd name="connsiteY3" fmla="*/ 3460824 h 13428667"/>
              <a:gd name="connsiteX4" fmla="*/ 13028759 w 15797999"/>
              <a:gd name="connsiteY4" fmla="*/ 2976334 h 13428667"/>
              <a:gd name="connsiteX5" fmla="*/ 10686177 w 15797999"/>
              <a:gd name="connsiteY5" fmla="*/ 2045671 h 13428667"/>
              <a:gd name="connsiteX6" fmla="*/ 5061483 w 15797999"/>
              <a:gd name="connsiteY6" fmla="*/ 11195294 h 13428667"/>
              <a:gd name="connsiteX7" fmla="*/ 4804910 w 15797999"/>
              <a:gd name="connsiteY7" fmla="*/ 10759973 h 13428667"/>
              <a:gd name="connsiteX8" fmla="*/ 9864154 w 15797999"/>
              <a:gd name="connsiteY8" fmla="*/ 2530161 h 13428667"/>
              <a:gd name="connsiteX9" fmla="*/ 10686177 w 15797999"/>
              <a:gd name="connsiteY9" fmla="*/ 2045671 h 13428667"/>
              <a:gd name="connsiteX10" fmla="*/ 14420155 w 15797999"/>
              <a:gd name="connsiteY10" fmla="*/ 1955479 h 13428667"/>
              <a:gd name="connsiteX11" fmla="*/ 7363346 w 15797999"/>
              <a:gd name="connsiteY11" fmla="*/ 13428667 h 13428667"/>
              <a:gd name="connsiteX12" fmla="*/ 7064300 w 15797999"/>
              <a:gd name="connsiteY12" fmla="*/ 12921283 h 13428667"/>
              <a:gd name="connsiteX13" fmla="*/ 13461508 w 15797999"/>
              <a:gd name="connsiteY13" fmla="*/ 2520493 h 13428667"/>
              <a:gd name="connsiteX14" fmla="*/ 14420155 w 15797999"/>
              <a:gd name="connsiteY14" fmla="*/ 1955479 h 13428667"/>
              <a:gd name="connsiteX15" fmla="*/ 13089633 w 15797999"/>
              <a:gd name="connsiteY15" fmla="*/ 1717422 h 13428667"/>
              <a:gd name="connsiteX16" fmla="*/ 7464938 w 15797999"/>
              <a:gd name="connsiteY16" fmla="*/ 10867044 h 13428667"/>
              <a:gd name="connsiteX17" fmla="*/ 7208367 w 15797999"/>
              <a:gd name="connsiteY17" fmla="*/ 10431723 h 13428667"/>
              <a:gd name="connsiteX18" fmla="*/ 12267608 w 15797999"/>
              <a:gd name="connsiteY18" fmla="*/ 2201912 h 13428667"/>
              <a:gd name="connsiteX19" fmla="*/ 13089633 w 15797999"/>
              <a:gd name="connsiteY19" fmla="*/ 1717422 h 13428667"/>
              <a:gd name="connsiteX20" fmla="*/ 12077574 w 15797999"/>
              <a:gd name="connsiteY20" fmla="*/ 1024816 h 13428667"/>
              <a:gd name="connsiteX21" fmla="*/ 5020764 w 15797999"/>
              <a:gd name="connsiteY21" fmla="*/ 12498007 h 13428667"/>
              <a:gd name="connsiteX22" fmla="*/ 4721718 w 15797999"/>
              <a:gd name="connsiteY22" fmla="*/ 11990622 h 13428667"/>
              <a:gd name="connsiteX23" fmla="*/ 11118927 w 15797999"/>
              <a:gd name="connsiteY23" fmla="*/ 1589830 h 13428667"/>
              <a:gd name="connsiteX24" fmla="*/ 12077574 w 15797999"/>
              <a:gd name="connsiteY24" fmla="*/ 1024816 h 13428667"/>
              <a:gd name="connsiteX25" fmla="*/ 15797999 w 15797999"/>
              <a:gd name="connsiteY25" fmla="*/ 930662 h 13428667"/>
              <a:gd name="connsiteX26" fmla="*/ 8741190 w 15797999"/>
              <a:gd name="connsiteY26" fmla="*/ 12403851 h 13428667"/>
              <a:gd name="connsiteX27" fmla="*/ 8442145 w 15797999"/>
              <a:gd name="connsiteY27" fmla="*/ 11896466 h 13428667"/>
              <a:gd name="connsiteX28" fmla="*/ 14839353 w 15797999"/>
              <a:gd name="connsiteY28" fmla="*/ 1495676 h 13428667"/>
              <a:gd name="connsiteX29" fmla="*/ 15797999 w 15797999"/>
              <a:gd name="connsiteY29" fmla="*/ 930662 h 13428667"/>
              <a:gd name="connsiteX30" fmla="*/ 10747050 w 15797999"/>
              <a:gd name="connsiteY30" fmla="*/ 786761 h 13428667"/>
              <a:gd name="connsiteX31" fmla="*/ 5122358 w 15797999"/>
              <a:gd name="connsiteY31" fmla="*/ 9936384 h 13428667"/>
              <a:gd name="connsiteX32" fmla="*/ 4865784 w 15797999"/>
              <a:gd name="connsiteY32" fmla="*/ 9501062 h 13428667"/>
              <a:gd name="connsiteX33" fmla="*/ 9925026 w 15797999"/>
              <a:gd name="connsiteY33" fmla="*/ 1271251 h 13428667"/>
              <a:gd name="connsiteX34" fmla="*/ 10747050 w 15797999"/>
              <a:gd name="connsiteY34" fmla="*/ 786761 h 13428667"/>
              <a:gd name="connsiteX35" fmla="*/ 10513908 w 15797999"/>
              <a:gd name="connsiteY35" fmla="*/ 94156 h 13428667"/>
              <a:gd name="connsiteX36" fmla="*/ 5447411 w 15797999"/>
              <a:gd name="connsiteY36" fmla="*/ 1044297 h 13428667"/>
              <a:gd name="connsiteX37" fmla="*/ 0 w 15797999"/>
              <a:gd name="connsiteY37" fmla="*/ 5008065 h 13428667"/>
              <a:gd name="connsiteX38" fmla="*/ 4073065 w 15797999"/>
              <a:gd name="connsiteY38" fmla="*/ 9580984 h 13428667"/>
              <a:gd name="connsiteX39" fmla="*/ 9616162 w 15797999"/>
              <a:gd name="connsiteY39" fmla="*/ 623276 h 13428667"/>
              <a:gd name="connsiteX40" fmla="*/ 10513908 w 15797999"/>
              <a:gd name="connsiteY40" fmla="*/ 94156 h 13428667"/>
              <a:gd name="connsiteX41" fmla="*/ 13455419 w 15797999"/>
              <a:gd name="connsiteY41" fmla="*/ 0 h 13428667"/>
              <a:gd name="connsiteX42" fmla="*/ 6398610 w 15797999"/>
              <a:gd name="connsiteY42" fmla="*/ 11473190 h 13428667"/>
              <a:gd name="connsiteX43" fmla="*/ 6099563 w 15797999"/>
              <a:gd name="connsiteY43" fmla="*/ 10965805 h 13428667"/>
              <a:gd name="connsiteX44" fmla="*/ 12496771 w 15797999"/>
              <a:gd name="connsiteY44" fmla="*/ 565013 h 13428667"/>
              <a:gd name="connsiteX45" fmla="*/ 13455419 w 15797999"/>
              <a:gd name="connsiteY45" fmla="*/ 0 h 13428667"/>
              <a:gd name="connsiteX0" fmla="*/ 13028759 w 15797999"/>
              <a:gd name="connsiteY0" fmla="*/ 2976334 h 13428667"/>
              <a:gd name="connsiteX1" fmla="*/ 7404064 w 15797999"/>
              <a:gd name="connsiteY1" fmla="*/ 12125956 h 13428667"/>
              <a:gd name="connsiteX2" fmla="*/ 7147493 w 15797999"/>
              <a:gd name="connsiteY2" fmla="*/ 11690634 h 13428667"/>
              <a:gd name="connsiteX3" fmla="*/ 12206735 w 15797999"/>
              <a:gd name="connsiteY3" fmla="*/ 3460824 h 13428667"/>
              <a:gd name="connsiteX4" fmla="*/ 13028759 w 15797999"/>
              <a:gd name="connsiteY4" fmla="*/ 2976334 h 13428667"/>
              <a:gd name="connsiteX5" fmla="*/ 10686177 w 15797999"/>
              <a:gd name="connsiteY5" fmla="*/ 2045671 h 13428667"/>
              <a:gd name="connsiteX6" fmla="*/ 5061483 w 15797999"/>
              <a:gd name="connsiteY6" fmla="*/ 11195294 h 13428667"/>
              <a:gd name="connsiteX7" fmla="*/ 4804910 w 15797999"/>
              <a:gd name="connsiteY7" fmla="*/ 10759973 h 13428667"/>
              <a:gd name="connsiteX8" fmla="*/ 9864154 w 15797999"/>
              <a:gd name="connsiteY8" fmla="*/ 2530161 h 13428667"/>
              <a:gd name="connsiteX9" fmla="*/ 10686177 w 15797999"/>
              <a:gd name="connsiteY9" fmla="*/ 2045671 h 13428667"/>
              <a:gd name="connsiteX10" fmla="*/ 14420155 w 15797999"/>
              <a:gd name="connsiteY10" fmla="*/ 1955479 h 13428667"/>
              <a:gd name="connsiteX11" fmla="*/ 7363346 w 15797999"/>
              <a:gd name="connsiteY11" fmla="*/ 13428667 h 13428667"/>
              <a:gd name="connsiteX12" fmla="*/ 7064300 w 15797999"/>
              <a:gd name="connsiteY12" fmla="*/ 12921283 h 13428667"/>
              <a:gd name="connsiteX13" fmla="*/ 13461508 w 15797999"/>
              <a:gd name="connsiteY13" fmla="*/ 2520493 h 13428667"/>
              <a:gd name="connsiteX14" fmla="*/ 14420155 w 15797999"/>
              <a:gd name="connsiteY14" fmla="*/ 1955479 h 13428667"/>
              <a:gd name="connsiteX15" fmla="*/ 13089633 w 15797999"/>
              <a:gd name="connsiteY15" fmla="*/ 1717422 h 13428667"/>
              <a:gd name="connsiteX16" fmla="*/ 7464938 w 15797999"/>
              <a:gd name="connsiteY16" fmla="*/ 10867044 h 13428667"/>
              <a:gd name="connsiteX17" fmla="*/ 7208367 w 15797999"/>
              <a:gd name="connsiteY17" fmla="*/ 10431723 h 13428667"/>
              <a:gd name="connsiteX18" fmla="*/ 12267608 w 15797999"/>
              <a:gd name="connsiteY18" fmla="*/ 2201912 h 13428667"/>
              <a:gd name="connsiteX19" fmla="*/ 13089633 w 15797999"/>
              <a:gd name="connsiteY19" fmla="*/ 1717422 h 13428667"/>
              <a:gd name="connsiteX20" fmla="*/ 12077574 w 15797999"/>
              <a:gd name="connsiteY20" fmla="*/ 1024816 h 13428667"/>
              <a:gd name="connsiteX21" fmla="*/ 5020764 w 15797999"/>
              <a:gd name="connsiteY21" fmla="*/ 12498007 h 13428667"/>
              <a:gd name="connsiteX22" fmla="*/ 4721718 w 15797999"/>
              <a:gd name="connsiteY22" fmla="*/ 11990622 h 13428667"/>
              <a:gd name="connsiteX23" fmla="*/ 11118927 w 15797999"/>
              <a:gd name="connsiteY23" fmla="*/ 1589830 h 13428667"/>
              <a:gd name="connsiteX24" fmla="*/ 12077574 w 15797999"/>
              <a:gd name="connsiteY24" fmla="*/ 1024816 h 13428667"/>
              <a:gd name="connsiteX25" fmla="*/ 15797999 w 15797999"/>
              <a:gd name="connsiteY25" fmla="*/ 930662 h 13428667"/>
              <a:gd name="connsiteX26" fmla="*/ 12321177 w 15797999"/>
              <a:gd name="connsiteY26" fmla="*/ 6562228 h 13428667"/>
              <a:gd name="connsiteX27" fmla="*/ 8741190 w 15797999"/>
              <a:gd name="connsiteY27" fmla="*/ 12403851 h 13428667"/>
              <a:gd name="connsiteX28" fmla="*/ 8442145 w 15797999"/>
              <a:gd name="connsiteY28" fmla="*/ 11896466 h 13428667"/>
              <a:gd name="connsiteX29" fmla="*/ 14839353 w 15797999"/>
              <a:gd name="connsiteY29" fmla="*/ 1495676 h 13428667"/>
              <a:gd name="connsiteX30" fmla="*/ 15797999 w 15797999"/>
              <a:gd name="connsiteY30" fmla="*/ 930662 h 13428667"/>
              <a:gd name="connsiteX31" fmla="*/ 10747050 w 15797999"/>
              <a:gd name="connsiteY31" fmla="*/ 786761 h 13428667"/>
              <a:gd name="connsiteX32" fmla="*/ 5122358 w 15797999"/>
              <a:gd name="connsiteY32" fmla="*/ 9936384 h 13428667"/>
              <a:gd name="connsiteX33" fmla="*/ 4865784 w 15797999"/>
              <a:gd name="connsiteY33" fmla="*/ 9501062 h 13428667"/>
              <a:gd name="connsiteX34" fmla="*/ 9925026 w 15797999"/>
              <a:gd name="connsiteY34" fmla="*/ 1271251 h 13428667"/>
              <a:gd name="connsiteX35" fmla="*/ 10747050 w 15797999"/>
              <a:gd name="connsiteY35" fmla="*/ 786761 h 13428667"/>
              <a:gd name="connsiteX36" fmla="*/ 10513908 w 15797999"/>
              <a:gd name="connsiteY36" fmla="*/ 94156 h 13428667"/>
              <a:gd name="connsiteX37" fmla="*/ 5447411 w 15797999"/>
              <a:gd name="connsiteY37" fmla="*/ 1044297 h 13428667"/>
              <a:gd name="connsiteX38" fmla="*/ 0 w 15797999"/>
              <a:gd name="connsiteY38" fmla="*/ 5008065 h 13428667"/>
              <a:gd name="connsiteX39" fmla="*/ 4073065 w 15797999"/>
              <a:gd name="connsiteY39" fmla="*/ 9580984 h 13428667"/>
              <a:gd name="connsiteX40" fmla="*/ 9616162 w 15797999"/>
              <a:gd name="connsiteY40" fmla="*/ 623276 h 13428667"/>
              <a:gd name="connsiteX41" fmla="*/ 10513908 w 15797999"/>
              <a:gd name="connsiteY41" fmla="*/ 94156 h 13428667"/>
              <a:gd name="connsiteX42" fmla="*/ 13455419 w 15797999"/>
              <a:gd name="connsiteY42" fmla="*/ 0 h 13428667"/>
              <a:gd name="connsiteX43" fmla="*/ 6398610 w 15797999"/>
              <a:gd name="connsiteY43" fmla="*/ 11473190 h 13428667"/>
              <a:gd name="connsiteX44" fmla="*/ 6099563 w 15797999"/>
              <a:gd name="connsiteY44" fmla="*/ 10965805 h 13428667"/>
              <a:gd name="connsiteX45" fmla="*/ 12496771 w 15797999"/>
              <a:gd name="connsiteY45" fmla="*/ 565013 h 13428667"/>
              <a:gd name="connsiteX46" fmla="*/ 13455419 w 15797999"/>
              <a:gd name="connsiteY46" fmla="*/ 0 h 13428667"/>
              <a:gd name="connsiteX0" fmla="*/ 13028759 w 15797999"/>
              <a:gd name="connsiteY0" fmla="*/ 2976334 h 13428667"/>
              <a:gd name="connsiteX1" fmla="*/ 7404064 w 15797999"/>
              <a:gd name="connsiteY1" fmla="*/ 12125956 h 13428667"/>
              <a:gd name="connsiteX2" fmla="*/ 7147493 w 15797999"/>
              <a:gd name="connsiteY2" fmla="*/ 11690634 h 13428667"/>
              <a:gd name="connsiteX3" fmla="*/ 12206735 w 15797999"/>
              <a:gd name="connsiteY3" fmla="*/ 3460824 h 13428667"/>
              <a:gd name="connsiteX4" fmla="*/ 13028759 w 15797999"/>
              <a:gd name="connsiteY4" fmla="*/ 2976334 h 13428667"/>
              <a:gd name="connsiteX5" fmla="*/ 10686177 w 15797999"/>
              <a:gd name="connsiteY5" fmla="*/ 2045671 h 13428667"/>
              <a:gd name="connsiteX6" fmla="*/ 5061483 w 15797999"/>
              <a:gd name="connsiteY6" fmla="*/ 11195294 h 13428667"/>
              <a:gd name="connsiteX7" fmla="*/ 4804910 w 15797999"/>
              <a:gd name="connsiteY7" fmla="*/ 10759973 h 13428667"/>
              <a:gd name="connsiteX8" fmla="*/ 9864154 w 15797999"/>
              <a:gd name="connsiteY8" fmla="*/ 2530161 h 13428667"/>
              <a:gd name="connsiteX9" fmla="*/ 10686177 w 15797999"/>
              <a:gd name="connsiteY9" fmla="*/ 2045671 h 13428667"/>
              <a:gd name="connsiteX10" fmla="*/ 14420155 w 15797999"/>
              <a:gd name="connsiteY10" fmla="*/ 1955479 h 13428667"/>
              <a:gd name="connsiteX11" fmla="*/ 7363346 w 15797999"/>
              <a:gd name="connsiteY11" fmla="*/ 13428667 h 13428667"/>
              <a:gd name="connsiteX12" fmla="*/ 7064300 w 15797999"/>
              <a:gd name="connsiteY12" fmla="*/ 12921283 h 13428667"/>
              <a:gd name="connsiteX13" fmla="*/ 13461508 w 15797999"/>
              <a:gd name="connsiteY13" fmla="*/ 2520493 h 13428667"/>
              <a:gd name="connsiteX14" fmla="*/ 14420155 w 15797999"/>
              <a:gd name="connsiteY14" fmla="*/ 1955479 h 13428667"/>
              <a:gd name="connsiteX15" fmla="*/ 13089633 w 15797999"/>
              <a:gd name="connsiteY15" fmla="*/ 1717422 h 13428667"/>
              <a:gd name="connsiteX16" fmla="*/ 7464938 w 15797999"/>
              <a:gd name="connsiteY16" fmla="*/ 10867044 h 13428667"/>
              <a:gd name="connsiteX17" fmla="*/ 7208367 w 15797999"/>
              <a:gd name="connsiteY17" fmla="*/ 10431723 h 13428667"/>
              <a:gd name="connsiteX18" fmla="*/ 12267608 w 15797999"/>
              <a:gd name="connsiteY18" fmla="*/ 2201912 h 13428667"/>
              <a:gd name="connsiteX19" fmla="*/ 13089633 w 15797999"/>
              <a:gd name="connsiteY19" fmla="*/ 1717422 h 13428667"/>
              <a:gd name="connsiteX20" fmla="*/ 12077574 w 15797999"/>
              <a:gd name="connsiteY20" fmla="*/ 1024816 h 13428667"/>
              <a:gd name="connsiteX21" fmla="*/ 5020764 w 15797999"/>
              <a:gd name="connsiteY21" fmla="*/ 12498007 h 13428667"/>
              <a:gd name="connsiteX22" fmla="*/ 4721718 w 15797999"/>
              <a:gd name="connsiteY22" fmla="*/ 11990622 h 13428667"/>
              <a:gd name="connsiteX23" fmla="*/ 11118927 w 15797999"/>
              <a:gd name="connsiteY23" fmla="*/ 1589830 h 13428667"/>
              <a:gd name="connsiteX24" fmla="*/ 12077574 w 15797999"/>
              <a:gd name="connsiteY24" fmla="*/ 1024816 h 13428667"/>
              <a:gd name="connsiteX25" fmla="*/ 15797999 w 15797999"/>
              <a:gd name="connsiteY25" fmla="*/ 930662 h 13428667"/>
              <a:gd name="connsiteX26" fmla="*/ 15158970 w 15797999"/>
              <a:gd name="connsiteY26" fmla="*/ 6246918 h 13428667"/>
              <a:gd name="connsiteX27" fmla="*/ 8741190 w 15797999"/>
              <a:gd name="connsiteY27" fmla="*/ 12403851 h 13428667"/>
              <a:gd name="connsiteX28" fmla="*/ 8442145 w 15797999"/>
              <a:gd name="connsiteY28" fmla="*/ 11896466 h 13428667"/>
              <a:gd name="connsiteX29" fmla="*/ 14839353 w 15797999"/>
              <a:gd name="connsiteY29" fmla="*/ 1495676 h 13428667"/>
              <a:gd name="connsiteX30" fmla="*/ 15797999 w 15797999"/>
              <a:gd name="connsiteY30" fmla="*/ 930662 h 13428667"/>
              <a:gd name="connsiteX31" fmla="*/ 10747050 w 15797999"/>
              <a:gd name="connsiteY31" fmla="*/ 786761 h 13428667"/>
              <a:gd name="connsiteX32" fmla="*/ 5122358 w 15797999"/>
              <a:gd name="connsiteY32" fmla="*/ 9936384 h 13428667"/>
              <a:gd name="connsiteX33" fmla="*/ 4865784 w 15797999"/>
              <a:gd name="connsiteY33" fmla="*/ 9501062 h 13428667"/>
              <a:gd name="connsiteX34" fmla="*/ 9925026 w 15797999"/>
              <a:gd name="connsiteY34" fmla="*/ 1271251 h 13428667"/>
              <a:gd name="connsiteX35" fmla="*/ 10747050 w 15797999"/>
              <a:gd name="connsiteY35" fmla="*/ 786761 h 13428667"/>
              <a:gd name="connsiteX36" fmla="*/ 10513908 w 15797999"/>
              <a:gd name="connsiteY36" fmla="*/ 94156 h 13428667"/>
              <a:gd name="connsiteX37" fmla="*/ 5447411 w 15797999"/>
              <a:gd name="connsiteY37" fmla="*/ 1044297 h 13428667"/>
              <a:gd name="connsiteX38" fmla="*/ 0 w 15797999"/>
              <a:gd name="connsiteY38" fmla="*/ 5008065 h 13428667"/>
              <a:gd name="connsiteX39" fmla="*/ 4073065 w 15797999"/>
              <a:gd name="connsiteY39" fmla="*/ 9580984 h 13428667"/>
              <a:gd name="connsiteX40" fmla="*/ 9616162 w 15797999"/>
              <a:gd name="connsiteY40" fmla="*/ 623276 h 13428667"/>
              <a:gd name="connsiteX41" fmla="*/ 10513908 w 15797999"/>
              <a:gd name="connsiteY41" fmla="*/ 94156 h 13428667"/>
              <a:gd name="connsiteX42" fmla="*/ 13455419 w 15797999"/>
              <a:gd name="connsiteY42" fmla="*/ 0 h 13428667"/>
              <a:gd name="connsiteX43" fmla="*/ 6398610 w 15797999"/>
              <a:gd name="connsiteY43" fmla="*/ 11473190 h 13428667"/>
              <a:gd name="connsiteX44" fmla="*/ 6099563 w 15797999"/>
              <a:gd name="connsiteY44" fmla="*/ 10965805 h 13428667"/>
              <a:gd name="connsiteX45" fmla="*/ 12496771 w 15797999"/>
              <a:gd name="connsiteY45" fmla="*/ 565013 h 13428667"/>
              <a:gd name="connsiteX46" fmla="*/ 13455419 w 15797999"/>
              <a:gd name="connsiteY46" fmla="*/ 0 h 13428667"/>
              <a:gd name="connsiteX0" fmla="*/ 13028759 w 15797999"/>
              <a:gd name="connsiteY0" fmla="*/ 2976334 h 12921283"/>
              <a:gd name="connsiteX1" fmla="*/ 7404064 w 15797999"/>
              <a:gd name="connsiteY1" fmla="*/ 12125956 h 12921283"/>
              <a:gd name="connsiteX2" fmla="*/ 7147493 w 15797999"/>
              <a:gd name="connsiteY2" fmla="*/ 11690634 h 12921283"/>
              <a:gd name="connsiteX3" fmla="*/ 12206735 w 15797999"/>
              <a:gd name="connsiteY3" fmla="*/ 3460824 h 12921283"/>
              <a:gd name="connsiteX4" fmla="*/ 13028759 w 15797999"/>
              <a:gd name="connsiteY4" fmla="*/ 2976334 h 12921283"/>
              <a:gd name="connsiteX5" fmla="*/ 10686177 w 15797999"/>
              <a:gd name="connsiteY5" fmla="*/ 2045671 h 12921283"/>
              <a:gd name="connsiteX6" fmla="*/ 5061483 w 15797999"/>
              <a:gd name="connsiteY6" fmla="*/ 11195294 h 12921283"/>
              <a:gd name="connsiteX7" fmla="*/ 4804910 w 15797999"/>
              <a:gd name="connsiteY7" fmla="*/ 10759973 h 12921283"/>
              <a:gd name="connsiteX8" fmla="*/ 9864154 w 15797999"/>
              <a:gd name="connsiteY8" fmla="*/ 2530161 h 12921283"/>
              <a:gd name="connsiteX9" fmla="*/ 10686177 w 15797999"/>
              <a:gd name="connsiteY9" fmla="*/ 2045671 h 12921283"/>
              <a:gd name="connsiteX10" fmla="*/ 14420155 w 15797999"/>
              <a:gd name="connsiteY10" fmla="*/ 1955479 h 12921283"/>
              <a:gd name="connsiteX11" fmla="*/ 7804781 w 15797999"/>
              <a:gd name="connsiteY11" fmla="*/ 12640391 h 12921283"/>
              <a:gd name="connsiteX12" fmla="*/ 7064300 w 15797999"/>
              <a:gd name="connsiteY12" fmla="*/ 12921283 h 12921283"/>
              <a:gd name="connsiteX13" fmla="*/ 13461508 w 15797999"/>
              <a:gd name="connsiteY13" fmla="*/ 2520493 h 12921283"/>
              <a:gd name="connsiteX14" fmla="*/ 14420155 w 15797999"/>
              <a:gd name="connsiteY14" fmla="*/ 1955479 h 12921283"/>
              <a:gd name="connsiteX15" fmla="*/ 13089633 w 15797999"/>
              <a:gd name="connsiteY15" fmla="*/ 1717422 h 12921283"/>
              <a:gd name="connsiteX16" fmla="*/ 7464938 w 15797999"/>
              <a:gd name="connsiteY16" fmla="*/ 10867044 h 12921283"/>
              <a:gd name="connsiteX17" fmla="*/ 7208367 w 15797999"/>
              <a:gd name="connsiteY17" fmla="*/ 10431723 h 12921283"/>
              <a:gd name="connsiteX18" fmla="*/ 12267608 w 15797999"/>
              <a:gd name="connsiteY18" fmla="*/ 2201912 h 12921283"/>
              <a:gd name="connsiteX19" fmla="*/ 13089633 w 15797999"/>
              <a:gd name="connsiteY19" fmla="*/ 1717422 h 12921283"/>
              <a:gd name="connsiteX20" fmla="*/ 12077574 w 15797999"/>
              <a:gd name="connsiteY20" fmla="*/ 1024816 h 12921283"/>
              <a:gd name="connsiteX21" fmla="*/ 5020764 w 15797999"/>
              <a:gd name="connsiteY21" fmla="*/ 12498007 h 12921283"/>
              <a:gd name="connsiteX22" fmla="*/ 4721718 w 15797999"/>
              <a:gd name="connsiteY22" fmla="*/ 11990622 h 12921283"/>
              <a:gd name="connsiteX23" fmla="*/ 11118927 w 15797999"/>
              <a:gd name="connsiteY23" fmla="*/ 1589830 h 12921283"/>
              <a:gd name="connsiteX24" fmla="*/ 12077574 w 15797999"/>
              <a:gd name="connsiteY24" fmla="*/ 1024816 h 12921283"/>
              <a:gd name="connsiteX25" fmla="*/ 15797999 w 15797999"/>
              <a:gd name="connsiteY25" fmla="*/ 930662 h 12921283"/>
              <a:gd name="connsiteX26" fmla="*/ 15158970 w 15797999"/>
              <a:gd name="connsiteY26" fmla="*/ 6246918 h 12921283"/>
              <a:gd name="connsiteX27" fmla="*/ 8741190 w 15797999"/>
              <a:gd name="connsiteY27" fmla="*/ 12403851 h 12921283"/>
              <a:gd name="connsiteX28" fmla="*/ 8442145 w 15797999"/>
              <a:gd name="connsiteY28" fmla="*/ 11896466 h 12921283"/>
              <a:gd name="connsiteX29" fmla="*/ 14839353 w 15797999"/>
              <a:gd name="connsiteY29" fmla="*/ 1495676 h 12921283"/>
              <a:gd name="connsiteX30" fmla="*/ 15797999 w 15797999"/>
              <a:gd name="connsiteY30" fmla="*/ 930662 h 12921283"/>
              <a:gd name="connsiteX31" fmla="*/ 10747050 w 15797999"/>
              <a:gd name="connsiteY31" fmla="*/ 786761 h 12921283"/>
              <a:gd name="connsiteX32" fmla="*/ 5122358 w 15797999"/>
              <a:gd name="connsiteY32" fmla="*/ 9936384 h 12921283"/>
              <a:gd name="connsiteX33" fmla="*/ 4865784 w 15797999"/>
              <a:gd name="connsiteY33" fmla="*/ 9501062 h 12921283"/>
              <a:gd name="connsiteX34" fmla="*/ 9925026 w 15797999"/>
              <a:gd name="connsiteY34" fmla="*/ 1271251 h 12921283"/>
              <a:gd name="connsiteX35" fmla="*/ 10747050 w 15797999"/>
              <a:gd name="connsiteY35" fmla="*/ 786761 h 12921283"/>
              <a:gd name="connsiteX36" fmla="*/ 10513908 w 15797999"/>
              <a:gd name="connsiteY36" fmla="*/ 94156 h 12921283"/>
              <a:gd name="connsiteX37" fmla="*/ 5447411 w 15797999"/>
              <a:gd name="connsiteY37" fmla="*/ 1044297 h 12921283"/>
              <a:gd name="connsiteX38" fmla="*/ 0 w 15797999"/>
              <a:gd name="connsiteY38" fmla="*/ 5008065 h 12921283"/>
              <a:gd name="connsiteX39" fmla="*/ 4073065 w 15797999"/>
              <a:gd name="connsiteY39" fmla="*/ 9580984 h 12921283"/>
              <a:gd name="connsiteX40" fmla="*/ 9616162 w 15797999"/>
              <a:gd name="connsiteY40" fmla="*/ 623276 h 12921283"/>
              <a:gd name="connsiteX41" fmla="*/ 10513908 w 15797999"/>
              <a:gd name="connsiteY41" fmla="*/ 94156 h 12921283"/>
              <a:gd name="connsiteX42" fmla="*/ 13455419 w 15797999"/>
              <a:gd name="connsiteY42" fmla="*/ 0 h 12921283"/>
              <a:gd name="connsiteX43" fmla="*/ 6398610 w 15797999"/>
              <a:gd name="connsiteY43" fmla="*/ 11473190 h 12921283"/>
              <a:gd name="connsiteX44" fmla="*/ 6099563 w 15797999"/>
              <a:gd name="connsiteY44" fmla="*/ 10965805 h 12921283"/>
              <a:gd name="connsiteX45" fmla="*/ 12496771 w 15797999"/>
              <a:gd name="connsiteY45" fmla="*/ 565013 h 12921283"/>
              <a:gd name="connsiteX46" fmla="*/ 13455419 w 15797999"/>
              <a:gd name="connsiteY46" fmla="*/ 0 h 12921283"/>
              <a:gd name="connsiteX0" fmla="*/ 13028759 w 15797999"/>
              <a:gd name="connsiteY0" fmla="*/ 2976334 h 12921283"/>
              <a:gd name="connsiteX1" fmla="*/ 7404064 w 15797999"/>
              <a:gd name="connsiteY1" fmla="*/ 12125956 h 12921283"/>
              <a:gd name="connsiteX2" fmla="*/ 7147493 w 15797999"/>
              <a:gd name="connsiteY2" fmla="*/ 11690634 h 12921283"/>
              <a:gd name="connsiteX3" fmla="*/ 12206735 w 15797999"/>
              <a:gd name="connsiteY3" fmla="*/ 3460824 h 12921283"/>
              <a:gd name="connsiteX4" fmla="*/ 13028759 w 15797999"/>
              <a:gd name="connsiteY4" fmla="*/ 2976334 h 12921283"/>
              <a:gd name="connsiteX5" fmla="*/ 10686177 w 15797999"/>
              <a:gd name="connsiteY5" fmla="*/ 2045671 h 12921283"/>
              <a:gd name="connsiteX6" fmla="*/ 5061483 w 15797999"/>
              <a:gd name="connsiteY6" fmla="*/ 11195294 h 12921283"/>
              <a:gd name="connsiteX7" fmla="*/ 4804910 w 15797999"/>
              <a:gd name="connsiteY7" fmla="*/ 10759973 h 12921283"/>
              <a:gd name="connsiteX8" fmla="*/ 9864154 w 15797999"/>
              <a:gd name="connsiteY8" fmla="*/ 2530161 h 12921283"/>
              <a:gd name="connsiteX9" fmla="*/ 10686177 w 15797999"/>
              <a:gd name="connsiteY9" fmla="*/ 2045671 h 12921283"/>
              <a:gd name="connsiteX10" fmla="*/ 14420155 w 15797999"/>
              <a:gd name="connsiteY10" fmla="*/ 1955479 h 12921283"/>
              <a:gd name="connsiteX11" fmla="*/ 7804781 w 15797999"/>
              <a:gd name="connsiteY11" fmla="*/ 12640391 h 12921283"/>
              <a:gd name="connsiteX12" fmla="*/ 7064300 w 15797999"/>
              <a:gd name="connsiteY12" fmla="*/ 12921283 h 12921283"/>
              <a:gd name="connsiteX13" fmla="*/ 13461508 w 15797999"/>
              <a:gd name="connsiteY13" fmla="*/ 2520493 h 12921283"/>
              <a:gd name="connsiteX14" fmla="*/ 14420155 w 15797999"/>
              <a:gd name="connsiteY14" fmla="*/ 1955479 h 12921283"/>
              <a:gd name="connsiteX15" fmla="*/ 13089633 w 15797999"/>
              <a:gd name="connsiteY15" fmla="*/ 1717422 h 12921283"/>
              <a:gd name="connsiteX16" fmla="*/ 7464938 w 15797999"/>
              <a:gd name="connsiteY16" fmla="*/ 10867044 h 12921283"/>
              <a:gd name="connsiteX17" fmla="*/ 7208367 w 15797999"/>
              <a:gd name="connsiteY17" fmla="*/ 10431723 h 12921283"/>
              <a:gd name="connsiteX18" fmla="*/ 12267608 w 15797999"/>
              <a:gd name="connsiteY18" fmla="*/ 2201912 h 12921283"/>
              <a:gd name="connsiteX19" fmla="*/ 13089633 w 15797999"/>
              <a:gd name="connsiteY19" fmla="*/ 1717422 h 12921283"/>
              <a:gd name="connsiteX20" fmla="*/ 12077574 w 15797999"/>
              <a:gd name="connsiteY20" fmla="*/ 1024816 h 12921283"/>
              <a:gd name="connsiteX21" fmla="*/ 5462198 w 15797999"/>
              <a:gd name="connsiteY21" fmla="*/ 11709731 h 12921283"/>
              <a:gd name="connsiteX22" fmla="*/ 4721718 w 15797999"/>
              <a:gd name="connsiteY22" fmla="*/ 11990622 h 12921283"/>
              <a:gd name="connsiteX23" fmla="*/ 11118927 w 15797999"/>
              <a:gd name="connsiteY23" fmla="*/ 1589830 h 12921283"/>
              <a:gd name="connsiteX24" fmla="*/ 12077574 w 15797999"/>
              <a:gd name="connsiteY24" fmla="*/ 1024816 h 12921283"/>
              <a:gd name="connsiteX25" fmla="*/ 15797999 w 15797999"/>
              <a:gd name="connsiteY25" fmla="*/ 930662 h 12921283"/>
              <a:gd name="connsiteX26" fmla="*/ 15158970 w 15797999"/>
              <a:gd name="connsiteY26" fmla="*/ 6246918 h 12921283"/>
              <a:gd name="connsiteX27" fmla="*/ 8741190 w 15797999"/>
              <a:gd name="connsiteY27" fmla="*/ 12403851 h 12921283"/>
              <a:gd name="connsiteX28" fmla="*/ 8442145 w 15797999"/>
              <a:gd name="connsiteY28" fmla="*/ 11896466 h 12921283"/>
              <a:gd name="connsiteX29" fmla="*/ 14839353 w 15797999"/>
              <a:gd name="connsiteY29" fmla="*/ 1495676 h 12921283"/>
              <a:gd name="connsiteX30" fmla="*/ 15797999 w 15797999"/>
              <a:gd name="connsiteY30" fmla="*/ 930662 h 12921283"/>
              <a:gd name="connsiteX31" fmla="*/ 10747050 w 15797999"/>
              <a:gd name="connsiteY31" fmla="*/ 786761 h 12921283"/>
              <a:gd name="connsiteX32" fmla="*/ 5122358 w 15797999"/>
              <a:gd name="connsiteY32" fmla="*/ 9936384 h 12921283"/>
              <a:gd name="connsiteX33" fmla="*/ 4865784 w 15797999"/>
              <a:gd name="connsiteY33" fmla="*/ 9501062 h 12921283"/>
              <a:gd name="connsiteX34" fmla="*/ 9925026 w 15797999"/>
              <a:gd name="connsiteY34" fmla="*/ 1271251 h 12921283"/>
              <a:gd name="connsiteX35" fmla="*/ 10747050 w 15797999"/>
              <a:gd name="connsiteY35" fmla="*/ 786761 h 12921283"/>
              <a:gd name="connsiteX36" fmla="*/ 10513908 w 15797999"/>
              <a:gd name="connsiteY36" fmla="*/ 94156 h 12921283"/>
              <a:gd name="connsiteX37" fmla="*/ 5447411 w 15797999"/>
              <a:gd name="connsiteY37" fmla="*/ 1044297 h 12921283"/>
              <a:gd name="connsiteX38" fmla="*/ 0 w 15797999"/>
              <a:gd name="connsiteY38" fmla="*/ 5008065 h 12921283"/>
              <a:gd name="connsiteX39" fmla="*/ 4073065 w 15797999"/>
              <a:gd name="connsiteY39" fmla="*/ 9580984 h 12921283"/>
              <a:gd name="connsiteX40" fmla="*/ 9616162 w 15797999"/>
              <a:gd name="connsiteY40" fmla="*/ 623276 h 12921283"/>
              <a:gd name="connsiteX41" fmla="*/ 10513908 w 15797999"/>
              <a:gd name="connsiteY41" fmla="*/ 94156 h 12921283"/>
              <a:gd name="connsiteX42" fmla="*/ 13455419 w 15797999"/>
              <a:gd name="connsiteY42" fmla="*/ 0 h 12921283"/>
              <a:gd name="connsiteX43" fmla="*/ 6398610 w 15797999"/>
              <a:gd name="connsiteY43" fmla="*/ 11473190 h 12921283"/>
              <a:gd name="connsiteX44" fmla="*/ 6099563 w 15797999"/>
              <a:gd name="connsiteY44" fmla="*/ 10965805 h 12921283"/>
              <a:gd name="connsiteX45" fmla="*/ 12496771 w 15797999"/>
              <a:gd name="connsiteY45" fmla="*/ 565013 h 12921283"/>
              <a:gd name="connsiteX46" fmla="*/ 13455419 w 15797999"/>
              <a:gd name="connsiteY46" fmla="*/ 0 h 12921283"/>
              <a:gd name="connsiteX0" fmla="*/ 13028759 w 15797999"/>
              <a:gd name="connsiteY0" fmla="*/ 2976334 h 12921283"/>
              <a:gd name="connsiteX1" fmla="*/ 7404064 w 15797999"/>
              <a:gd name="connsiteY1" fmla="*/ 12125956 h 12921283"/>
              <a:gd name="connsiteX2" fmla="*/ 7147493 w 15797999"/>
              <a:gd name="connsiteY2" fmla="*/ 11690634 h 12921283"/>
              <a:gd name="connsiteX3" fmla="*/ 12206735 w 15797999"/>
              <a:gd name="connsiteY3" fmla="*/ 3460824 h 12921283"/>
              <a:gd name="connsiteX4" fmla="*/ 13028759 w 15797999"/>
              <a:gd name="connsiteY4" fmla="*/ 2976334 h 12921283"/>
              <a:gd name="connsiteX5" fmla="*/ 10686177 w 15797999"/>
              <a:gd name="connsiteY5" fmla="*/ 2045671 h 12921283"/>
              <a:gd name="connsiteX6" fmla="*/ 5061483 w 15797999"/>
              <a:gd name="connsiteY6" fmla="*/ 11195294 h 12921283"/>
              <a:gd name="connsiteX7" fmla="*/ 4804910 w 15797999"/>
              <a:gd name="connsiteY7" fmla="*/ 10759973 h 12921283"/>
              <a:gd name="connsiteX8" fmla="*/ 9864154 w 15797999"/>
              <a:gd name="connsiteY8" fmla="*/ 2530161 h 12921283"/>
              <a:gd name="connsiteX9" fmla="*/ 10686177 w 15797999"/>
              <a:gd name="connsiteY9" fmla="*/ 2045671 h 12921283"/>
              <a:gd name="connsiteX10" fmla="*/ 14420155 w 15797999"/>
              <a:gd name="connsiteY10" fmla="*/ 1955479 h 12921283"/>
              <a:gd name="connsiteX11" fmla="*/ 7804781 w 15797999"/>
              <a:gd name="connsiteY11" fmla="*/ 12640391 h 12921283"/>
              <a:gd name="connsiteX12" fmla="*/ 7064300 w 15797999"/>
              <a:gd name="connsiteY12" fmla="*/ 12921283 h 12921283"/>
              <a:gd name="connsiteX13" fmla="*/ 13461508 w 15797999"/>
              <a:gd name="connsiteY13" fmla="*/ 2520493 h 12921283"/>
              <a:gd name="connsiteX14" fmla="*/ 14420155 w 15797999"/>
              <a:gd name="connsiteY14" fmla="*/ 1955479 h 12921283"/>
              <a:gd name="connsiteX15" fmla="*/ 13089633 w 15797999"/>
              <a:gd name="connsiteY15" fmla="*/ 1717422 h 12921283"/>
              <a:gd name="connsiteX16" fmla="*/ 7464938 w 15797999"/>
              <a:gd name="connsiteY16" fmla="*/ 10867044 h 12921283"/>
              <a:gd name="connsiteX17" fmla="*/ 7208367 w 15797999"/>
              <a:gd name="connsiteY17" fmla="*/ 10431723 h 12921283"/>
              <a:gd name="connsiteX18" fmla="*/ 12267608 w 15797999"/>
              <a:gd name="connsiteY18" fmla="*/ 2201912 h 12921283"/>
              <a:gd name="connsiteX19" fmla="*/ 13089633 w 15797999"/>
              <a:gd name="connsiteY19" fmla="*/ 1717422 h 12921283"/>
              <a:gd name="connsiteX20" fmla="*/ 12077574 w 15797999"/>
              <a:gd name="connsiteY20" fmla="*/ 1024816 h 12921283"/>
              <a:gd name="connsiteX21" fmla="*/ 5462198 w 15797999"/>
              <a:gd name="connsiteY21" fmla="*/ 11709731 h 12921283"/>
              <a:gd name="connsiteX22" fmla="*/ 4721718 w 15797999"/>
              <a:gd name="connsiteY22" fmla="*/ 11990622 h 12921283"/>
              <a:gd name="connsiteX23" fmla="*/ 11118927 w 15797999"/>
              <a:gd name="connsiteY23" fmla="*/ 1589830 h 12921283"/>
              <a:gd name="connsiteX24" fmla="*/ 12077574 w 15797999"/>
              <a:gd name="connsiteY24" fmla="*/ 1024816 h 12921283"/>
              <a:gd name="connsiteX25" fmla="*/ 15797999 w 15797999"/>
              <a:gd name="connsiteY25" fmla="*/ 930662 h 12921283"/>
              <a:gd name="connsiteX26" fmla="*/ 15158970 w 15797999"/>
              <a:gd name="connsiteY26" fmla="*/ 6246918 h 12921283"/>
              <a:gd name="connsiteX27" fmla="*/ 8741190 w 15797999"/>
              <a:gd name="connsiteY27" fmla="*/ 12403851 h 12921283"/>
              <a:gd name="connsiteX28" fmla="*/ 8442145 w 15797999"/>
              <a:gd name="connsiteY28" fmla="*/ 11896466 h 12921283"/>
              <a:gd name="connsiteX29" fmla="*/ 14839353 w 15797999"/>
              <a:gd name="connsiteY29" fmla="*/ 1495676 h 12921283"/>
              <a:gd name="connsiteX30" fmla="*/ 15797999 w 15797999"/>
              <a:gd name="connsiteY30" fmla="*/ 930662 h 12921283"/>
              <a:gd name="connsiteX31" fmla="*/ 10747050 w 15797999"/>
              <a:gd name="connsiteY31" fmla="*/ 786761 h 12921283"/>
              <a:gd name="connsiteX32" fmla="*/ 5122358 w 15797999"/>
              <a:gd name="connsiteY32" fmla="*/ 9936384 h 12921283"/>
              <a:gd name="connsiteX33" fmla="*/ 4865784 w 15797999"/>
              <a:gd name="connsiteY33" fmla="*/ 9501062 h 12921283"/>
              <a:gd name="connsiteX34" fmla="*/ 9925026 w 15797999"/>
              <a:gd name="connsiteY34" fmla="*/ 1271251 h 12921283"/>
              <a:gd name="connsiteX35" fmla="*/ 10747050 w 15797999"/>
              <a:gd name="connsiteY35" fmla="*/ 786761 h 12921283"/>
              <a:gd name="connsiteX36" fmla="*/ 10513908 w 15797999"/>
              <a:gd name="connsiteY36" fmla="*/ 94156 h 12921283"/>
              <a:gd name="connsiteX37" fmla="*/ 5447411 w 15797999"/>
              <a:gd name="connsiteY37" fmla="*/ 1044297 h 12921283"/>
              <a:gd name="connsiteX38" fmla="*/ 0 w 15797999"/>
              <a:gd name="connsiteY38" fmla="*/ 5008065 h 12921283"/>
              <a:gd name="connsiteX39" fmla="*/ 4073065 w 15797999"/>
              <a:gd name="connsiteY39" fmla="*/ 9580984 h 12921283"/>
              <a:gd name="connsiteX40" fmla="*/ 10513908 w 15797999"/>
              <a:gd name="connsiteY40" fmla="*/ 94156 h 12921283"/>
              <a:gd name="connsiteX41" fmla="*/ 13455419 w 15797999"/>
              <a:gd name="connsiteY41" fmla="*/ 0 h 12921283"/>
              <a:gd name="connsiteX42" fmla="*/ 6398610 w 15797999"/>
              <a:gd name="connsiteY42" fmla="*/ 11473190 h 12921283"/>
              <a:gd name="connsiteX43" fmla="*/ 6099563 w 15797999"/>
              <a:gd name="connsiteY43" fmla="*/ 10965805 h 12921283"/>
              <a:gd name="connsiteX44" fmla="*/ 12496771 w 15797999"/>
              <a:gd name="connsiteY44" fmla="*/ 565013 h 12921283"/>
              <a:gd name="connsiteX45" fmla="*/ 13455419 w 15797999"/>
              <a:gd name="connsiteY45" fmla="*/ 0 h 12921283"/>
              <a:gd name="connsiteX0" fmla="*/ 13028759 w 15797999"/>
              <a:gd name="connsiteY0" fmla="*/ 2976334 h 12921283"/>
              <a:gd name="connsiteX1" fmla="*/ 7404064 w 15797999"/>
              <a:gd name="connsiteY1" fmla="*/ 12125956 h 12921283"/>
              <a:gd name="connsiteX2" fmla="*/ 7147493 w 15797999"/>
              <a:gd name="connsiteY2" fmla="*/ 11690634 h 12921283"/>
              <a:gd name="connsiteX3" fmla="*/ 12206735 w 15797999"/>
              <a:gd name="connsiteY3" fmla="*/ 3460824 h 12921283"/>
              <a:gd name="connsiteX4" fmla="*/ 13028759 w 15797999"/>
              <a:gd name="connsiteY4" fmla="*/ 2976334 h 12921283"/>
              <a:gd name="connsiteX5" fmla="*/ 10686177 w 15797999"/>
              <a:gd name="connsiteY5" fmla="*/ 2045671 h 12921283"/>
              <a:gd name="connsiteX6" fmla="*/ 5061483 w 15797999"/>
              <a:gd name="connsiteY6" fmla="*/ 11195294 h 12921283"/>
              <a:gd name="connsiteX7" fmla="*/ 4804910 w 15797999"/>
              <a:gd name="connsiteY7" fmla="*/ 10759973 h 12921283"/>
              <a:gd name="connsiteX8" fmla="*/ 9864154 w 15797999"/>
              <a:gd name="connsiteY8" fmla="*/ 2530161 h 12921283"/>
              <a:gd name="connsiteX9" fmla="*/ 10686177 w 15797999"/>
              <a:gd name="connsiteY9" fmla="*/ 2045671 h 12921283"/>
              <a:gd name="connsiteX10" fmla="*/ 14420155 w 15797999"/>
              <a:gd name="connsiteY10" fmla="*/ 1955479 h 12921283"/>
              <a:gd name="connsiteX11" fmla="*/ 7804781 w 15797999"/>
              <a:gd name="connsiteY11" fmla="*/ 12640391 h 12921283"/>
              <a:gd name="connsiteX12" fmla="*/ 7064300 w 15797999"/>
              <a:gd name="connsiteY12" fmla="*/ 12921283 h 12921283"/>
              <a:gd name="connsiteX13" fmla="*/ 13461508 w 15797999"/>
              <a:gd name="connsiteY13" fmla="*/ 2520493 h 12921283"/>
              <a:gd name="connsiteX14" fmla="*/ 14420155 w 15797999"/>
              <a:gd name="connsiteY14" fmla="*/ 1955479 h 12921283"/>
              <a:gd name="connsiteX15" fmla="*/ 13089633 w 15797999"/>
              <a:gd name="connsiteY15" fmla="*/ 1717422 h 12921283"/>
              <a:gd name="connsiteX16" fmla="*/ 7464938 w 15797999"/>
              <a:gd name="connsiteY16" fmla="*/ 10867044 h 12921283"/>
              <a:gd name="connsiteX17" fmla="*/ 7208367 w 15797999"/>
              <a:gd name="connsiteY17" fmla="*/ 10431723 h 12921283"/>
              <a:gd name="connsiteX18" fmla="*/ 12267608 w 15797999"/>
              <a:gd name="connsiteY18" fmla="*/ 2201912 h 12921283"/>
              <a:gd name="connsiteX19" fmla="*/ 13089633 w 15797999"/>
              <a:gd name="connsiteY19" fmla="*/ 1717422 h 12921283"/>
              <a:gd name="connsiteX20" fmla="*/ 12077574 w 15797999"/>
              <a:gd name="connsiteY20" fmla="*/ 1024816 h 12921283"/>
              <a:gd name="connsiteX21" fmla="*/ 5462198 w 15797999"/>
              <a:gd name="connsiteY21" fmla="*/ 11709731 h 12921283"/>
              <a:gd name="connsiteX22" fmla="*/ 4721718 w 15797999"/>
              <a:gd name="connsiteY22" fmla="*/ 11990622 h 12921283"/>
              <a:gd name="connsiteX23" fmla="*/ 11118927 w 15797999"/>
              <a:gd name="connsiteY23" fmla="*/ 1589830 h 12921283"/>
              <a:gd name="connsiteX24" fmla="*/ 12077574 w 15797999"/>
              <a:gd name="connsiteY24" fmla="*/ 1024816 h 12921283"/>
              <a:gd name="connsiteX25" fmla="*/ 15797999 w 15797999"/>
              <a:gd name="connsiteY25" fmla="*/ 930662 h 12921283"/>
              <a:gd name="connsiteX26" fmla="*/ 15158970 w 15797999"/>
              <a:gd name="connsiteY26" fmla="*/ 6246918 h 12921283"/>
              <a:gd name="connsiteX27" fmla="*/ 8741190 w 15797999"/>
              <a:gd name="connsiteY27" fmla="*/ 12403851 h 12921283"/>
              <a:gd name="connsiteX28" fmla="*/ 8442145 w 15797999"/>
              <a:gd name="connsiteY28" fmla="*/ 11896466 h 12921283"/>
              <a:gd name="connsiteX29" fmla="*/ 14839353 w 15797999"/>
              <a:gd name="connsiteY29" fmla="*/ 1495676 h 12921283"/>
              <a:gd name="connsiteX30" fmla="*/ 15797999 w 15797999"/>
              <a:gd name="connsiteY30" fmla="*/ 930662 h 12921283"/>
              <a:gd name="connsiteX31" fmla="*/ 10747050 w 15797999"/>
              <a:gd name="connsiteY31" fmla="*/ 786761 h 12921283"/>
              <a:gd name="connsiteX32" fmla="*/ 5122358 w 15797999"/>
              <a:gd name="connsiteY32" fmla="*/ 9936384 h 12921283"/>
              <a:gd name="connsiteX33" fmla="*/ 4865784 w 15797999"/>
              <a:gd name="connsiteY33" fmla="*/ 9501062 h 12921283"/>
              <a:gd name="connsiteX34" fmla="*/ 9925026 w 15797999"/>
              <a:gd name="connsiteY34" fmla="*/ 1271251 h 12921283"/>
              <a:gd name="connsiteX35" fmla="*/ 10747050 w 15797999"/>
              <a:gd name="connsiteY35" fmla="*/ 786761 h 12921283"/>
              <a:gd name="connsiteX36" fmla="*/ 10104004 w 15797999"/>
              <a:gd name="connsiteY36" fmla="*/ 251812 h 12921283"/>
              <a:gd name="connsiteX37" fmla="*/ 5447411 w 15797999"/>
              <a:gd name="connsiteY37" fmla="*/ 1044297 h 12921283"/>
              <a:gd name="connsiteX38" fmla="*/ 0 w 15797999"/>
              <a:gd name="connsiteY38" fmla="*/ 5008065 h 12921283"/>
              <a:gd name="connsiteX39" fmla="*/ 4073065 w 15797999"/>
              <a:gd name="connsiteY39" fmla="*/ 9580984 h 12921283"/>
              <a:gd name="connsiteX40" fmla="*/ 10104004 w 15797999"/>
              <a:gd name="connsiteY40" fmla="*/ 251812 h 12921283"/>
              <a:gd name="connsiteX41" fmla="*/ 13455419 w 15797999"/>
              <a:gd name="connsiteY41" fmla="*/ 0 h 12921283"/>
              <a:gd name="connsiteX42" fmla="*/ 6398610 w 15797999"/>
              <a:gd name="connsiteY42" fmla="*/ 11473190 h 12921283"/>
              <a:gd name="connsiteX43" fmla="*/ 6099563 w 15797999"/>
              <a:gd name="connsiteY43" fmla="*/ 10965805 h 12921283"/>
              <a:gd name="connsiteX44" fmla="*/ 12496771 w 15797999"/>
              <a:gd name="connsiteY44" fmla="*/ 565013 h 12921283"/>
              <a:gd name="connsiteX45" fmla="*/ 13455419 w 15797999"/>
              <a:gd name="connsiteY45" fmla="*/ 0 h 12921283"/>
              <a:gd name="connsiteX0" fmla="*/ 13028759 w 15797999"/>
              <a:gd name="connsiteY0" fmla="*/ 2976334 h 12921283"/>
              <a:gd name="connsiteX1" fmla="*/ 7404064 w 15797999"/>
              <a:gd name="connsiteY1" fmla="*/ 12125956 h 12921283"/>
              <a:gd name="connsiteX2" fmla="*/ 7147493 w 15797999"/>
              <a:gd name="connsiteY2" fmla="*/ 11690634 h 12921283"/>
              <a:gd name="connsiteX3" fmla="*/ 12206735 w 15797999"/>
              <a:gd name="connsiteY3" fmla="*/ 3460824 h 12921283"/>
              <a:gd name="connsiteX4" fmla="*/ 13028759 w 15797999"/>
              <a:gd name="connsiteY4" fmla="*/ 2976334 h 12921283"/>
              <a:gd name="connsiteX5" fmla="*/ 10686177 w 15797999"/>
              <a:gd name="connsiteY5" fmla="*/ 2045671 h 12921283"/>
              <a:gd name="connsiteX6" fmla="*/ 5061483 w 15797999"/>
              <a:gd name="connsiteY6" fmla="*/ 11195294 h 12921283"/>
              <a:gd name="connsiteX7" fmla="*/ 4804910 w 15797999"/>
              <a:gd name="connsiteY7" fmla="*/ 10759973 h 12921283"/>
              <a:gd name="connsiteX8" fmla="*/ 9864154 w 15797999"/>
              <a:gd name="connsiteY8" fmla="*/ 2530161 h 12921283"/>
              <a:gd name="connsiteX9" fmla="*/ 10686177 w 15797999"/>
              <a:gd name="connsiteY9" fmla="*/ 2045671 h 12921283"/>
              <a:gd name="connsiteX10" fmla="*/ 14420155 w 15797999"/>
              <a:gd name="connsiteY10" fmla="*/ 1955479 h 12921283"/>
              <a:gd name="connsiteX11" fmla="*/ 7804781 w 15797999"/>
              <a:gd name="connsiteY11" fmla="*/ 12640391 h 12921283"/>
              <a:gd name="connsiteX12" fmla="*/ 7064300 w 15797999"/>
              <a:gd name="connsiteY12" fmla="*/ 12921283 h 12921283"/>
              <a:gd name="connsiteX13" fmla="*/ 13461508 w 15797999"/>
              <a:gd name="connsiteY13" fmla="*/ 2520493 h 12921283"/>
              <a:gd name="connsiteX14" fmla="*/ 14420155 w 15797999"/>
              <a:gd name="connsiteY14" fmla="*/ 1955479 h 12921283"/>
              <a:gd name="connsiteX15" fmla="*/ 13089633 w 15797999"/>
              <a:gd name="connsiteY15" fmla="*/ 1717422 h 12921283"/>
              <a:gd name="connsiteX16" fmla="*/ 7464938 w 15797999"/>
              <a:gd name="connsiteY16" fmla="*/ 10867044 h 12921283"/>
              <a:gd name="connsiteX17" fmla="*/ 7208367 w 15797999"/>
              <a:gd name="connsiteY17" fmla="*/ 10431723 h 12921283"/>
              <a:gd name="connsiteX18" fmla="*/ 12267608 w 15797999"/>
              <a:gd name="connsiteY18" fmla="*/ 2201912 h 12921283"/>
              <a:gd name="connsiteX19" fmla="*/ 13089633 w 15797999"/>
              <a:gd name="connsiteY19" fmla="*/ 1717422 h 12921283"/>
              <a:gd name="connsiteX20" fmla="*/ 12077574 w 15797999"/>
              <a:gd name="connsiteY20" fmla="*/ 1024816 h 12921283"/>
              <a:gd name="connsiteX21" fmla="*/ 5462198 w 15797999"/>
              <a:gd name="connsiteY21" fmla="*/ 11709731 h 12921283"/>
              <a:gd name="connsiteX22" fmla="*/ 4721718 w 15797999"/>
              <a:gd name="connsiteY22" fmla="*/ 11990622 h 12921283"/>
              <a:gd name="connsiteX23" fmla="*/ 11118927 w 15797999"/>
              <a:gd name="connsiteY23" fmla="*/ 1589830 h 12921283"/>
              <a:gd name="connsiteX24" fmla="*/ 12077574 w 15797999"/>
              <a:gd name="connsiteY24" fmla="*/ 1024816 h 12921283"/>
              <a:gd name="connsiteX25" fmla="*/ 15797999 w 15797999"/>
              <a:gd name="connsiteY25" fmla="*/ 930662 h 12921283"/>
              <a:gd name="connsiteX26" fmla="*/ 15158970 w 15797999"/>
              <a:gd name="connsiteY26" fmla="*/ 6246918 h 12921283"/>
              <a:gd name="connsiteX27" fmla="*/ 8741190 w 15797999"/>
              <a:gd name="connsiteY27" fmla="*/ 12403851 h 12921283"/>
              <a:gd name="connsiteX28" fmla="*/ 8442145 w 15797999"/>
              <a:gd name="connsiteY28" fmla="*/ 11896466 h 12921283"/>
              <a:gd name="connsiteX29" fmla="*/ 14839353 w 15797999"/>
              <a:gd name="connsiteY29" fmla="*/ 1495676 h 12921283"/>
              <a:gd name="connsiteX30" fmla="*/ 15797999 w 15797999"/>
              <a:gd name="connsiteY30" fmla="*/ 930662 h 12921283"/>
              <a:gd name="connsiteX31" fmla="*/ 10747050 w 15797999"/>
              <a:gd name="connsiteY31" fmla="*/ 786761 h 12921283"/>
              <a:gd name="connsiteX32" fmla="*/ 5122358 w 15797999"/>
              <a:gd name="connsiteY32" fmla="*/ 9936384 h 12921283"/>
              <a:gd name="connsiteX33" fmla="*/ 4865784 w 15797999"/>
              <a:gd name="connsiteY33" fmla="*/ 9501062 h 12921283"/>
              <a:gd name="connsiteX34" fmla="*/ 9925026 w 15797999"/>
              <a:gd name="connsiteY34" fmla="*/ 1271251 h 12921283"/>
              <a:gd name="connsiteX35" fmla="*/ 10747050 w 15797999"/>
              <a:gd name="connsiteY35" fmla="*/ 786761 h 12921283"/>
              <a:gd name="connsiteX36" fmla="*/ 9946349 w 15797999"/>
              <a:gd name="connsiteY36" fmla="*/ 283343 h 12921283"/>
              <a:gd name="connsiteX37" fmla="*/ 5447411 w 15797999"/>
              <a:gd name="connsiteY37" fmla="*/ 1044297 h 12921283"/>
              <a:gd name="connsiteX38" fmla="*/ 0 w 15797999"/>
              <a:gd name="connsiteY38" fmla="*/ 5008065 h 12921283"/>
              <a:gd name="connsiteX39" fmla="*/ 4073065 w 15797999"/>
              <a:gd name="connsiteY39" fmla="*/ 9580984 h 12921283"/>
              <a:gd name="connsiteX40" fmla="*/ 9946349 w 15797999"/>
              <a:gd name="connsiteY40" fmla="*/ 283343 h 12921283"/>
              <a:gd name="connsiteX41" fmla="*/ 13455419 w 15797999"/>
              <a:gd name="connsiteY41" fmla="*/ 0 h 12921283"/>
              <a:gd name="connsiteX42" fmla="*/ 6398610 w 15797999"/>
              <a:gd name="connsiteY42" fmla="*/ 11473190 h 12921283"/>
              <a:gd name="connsiteX43" fmla="*/ 6099563 w 15797999"/>
              <a:gd name="connsiteY43" fmla="*/ 10965805 h 12921283"/>
              <a:gd name="connsiteX44" fmla="*/ 12496771 w 15797999"/>
              <a:gd name="connsiteY44" fmla="*/ 565013 h 12921283"/>
              <a:gd name="connsiteX45" fmla="*/ 13455419 w 15797999"/>
              <a:gd name="connsiteY45" fmla="*/ 0 h 12921283"/>
              <a:gd name="connsiteX0" fmla="*/ 13028759 w 15797999"/>
              <a:gd name="connsiteY0" fmla="*/ 2976334 h 12921283"/>
              <a:gd name="connsiteX1" fmla="*/ 7404064 w 15797999"/>
              <a:gd name="connsiteY1" fmla="*/ 12125956 h 12921283"/>
              <a:gd name="connsiteX2" fmla="*/ 7147493 w 15797999"/>
              <a:gd name="connsiteY2" fmla="*/ 11690634 h 12921283"/>
              <a:gd name="connsiteX3" fmla="*/ 12206735 w 15797999"/>
              <a:gd name="connsiteY3" fmla="*/ 3460824 h 12921283"/>
              <a:gd name="connsiteX4" fmla="*/ 13028759 w 15797999"/>
              <a:gd name="connsiteY4" fmla="*/ 2976334 h 12921283"/>
              <a:gd name="connsiteX5" fmla="*/ 10686177 w 15797999"/>
              <a:gd name="connsiteY5" fmla="*/ 2045671 h 12921283"/>
              <a:gd name="connsiteX6" fmla="*/ 5061483 w 15797999"/>
              <a:gd name="connsiteY6" fmla="*/ 11195294 h 12921283"/>
              <a:gd name="connsiteX7" fmla="*/ 4804910 w 15797999"/>
              <a:gd name="connsiteY7" fmla="*/ 10759973 h 12921283"/>
              <a:gd name="connsiteX8" fmla="*/ 9864154 w 15797999"/>
              <a:gd name="connsiteY8" fmla="*/ 2530161 h 12921283"/>
              <a:gd name="connsiteX9" fmla="*/ 10686177 w 15797999"/>
              <a:gd name="connsiteY9" fmla="*/ 2045671 h 12921283"/>
              <a:gd name="connsiteX10" fmla="*/ 14420155 w 15797999"/>
              <a:gd name="connsiteY10" fmla="*/ 1955479 h 12921283"/>
              <a:gd name="connsiteX11" fmla="*/ 7804781 w 15797999"/>
              <a:gd name="connsiteY11" fmla="*/ 12640391 h 12921283"/>
              <a:gd name="connsiteX12" fmla="*/ 7064300 w 15797999"/>
              <a:gd name="connsiteY12" fmla="*/ 12921283 h 12921283"/>
              <a:gd name="connsiteX13" fmla="*/ 13461508 w 15797999"/>
              <a:gd name="connsiteY13" fmla="*/ 2520493 h 12921283"/>
              <a:gd name="connsiteX14" fmla="*/ 14420155 w 15797999"/>
              <a:gd name="connsiteY14" fmla="*/ 1955479 h 12921283"/>
              <a:gd name="connsiteX15" fmla="*/ 13089633 w 15797999"/>
              <a:gd name="connsiteY15" fmla="*/ 1717422 h 12921283"/>
              <a:gd name="connsiteX16" fmla="*/ 7464938 w 15797999"/>
              <a:gd name="connsiteY16" fmla="*/ 10867044 h 12921283"/>
              <a:gd name="connsiteX17" fmla="*/ 7208367 w 15797999"/>
              <a:gd name="connsiteY17" fmla="*/ 10431723 h 12921283"/>
              <a:gd name="connsiteX18" fmla="*/ 12267608 w 15797999"/>
              <a:gd name="connsiteY18" fmla="*/ 2201912 h 12921283"/>
              <a:gd name="connsiteX19" fmla="*/ 13089633 w 15797999"/>
              <a:gd name="connsiteY19" fmla="*/ 1717422 h 12921283"/>
              <a:gd name="connsiteX20" fmla="*/ 12077574 w 15797999"/>
              <a:gd name="connsiteY20" fmla="*/ 1024816 h 12921283"/>
              <a:gd name="connsiteX21" fmla="*/ 5462198 w 15797999"/>
              <a:gd name="connsiteY21" fmla="*/ 11709731 h 12921283"/>
              <a:gd name="connsiteX22" fmla="*/ 4721718 w 15797999"/>
              <a:gd name="connsiteY22" fmla="*/ 11990622 h 12921283"/>
              <a:gd name="connsiteX23" fmla="*/ 11118927 w 15797999"/>
              <a:gd name="connsiteY23" fmla="*/ 1589830 h 12921283"/>
              <a:gd name="connsiteX24" fmla="*/ 12077574 w 15797999"/>
              <a:gd name="connsiteY24" fmla="*/ 1024816 h 12921283"/>
              <a:gd name="connsiteX25" fmla="*/ 15797999 w 15797999"/>
              <a:gd name="connsiteY25" fmla="*/ 930662 h 12921283"/>
              <a:gd name="connsiteX26" fmla="*/ 15158970 w 15797999"/>
              <a:gd name="connsiteY26" fmla="*/ 6246918 h 12921283"/>
              <a:gd name="connsiteX27" fmla="*/ 8741190 w 15797999"/>
              <a:gd name="connsiteY27" fmla="*/ 12403851 h 12921283"/>
              <a:gd name="connsiteX28" fmla="*/ 8442145 w 15797999"/>
              <a:gd name="connsiteY28" fmla="*/ 11896466 h 12921283"/>
              <a:gd name="connsiteX29" fmla="*/ 14839353 w 15797999"/>
              <a:gd name="connsiteY29" fmla="*/ 1495676 h 12921283"/>
              <a:gd name="connsiteX30" fmla="*/ 15797999 w 15797999"/>
              <a:gd name="connsiteY30" fmla="*/ 930662 h 12921283"/>
              <a:gd name="connsiteX31" fmla="*/ 10747050 w 15797999"/>
              <a:gd name="connsiteY31" fmla="*/ 786761 h 12921283"/>
              <a:gd name="connsiteX32" fmla="*/ 5122358 w 15797999"/>
              <a:gd name="connsiteY32" fmla="*/ 9936384 h 12921283"/>
              <a:gd name="connsiteX33" fmla="*/ 4865784 w 15797999"/>
              <a:gd name="connsiteY33" fmla="*/ 9501062 h 12921283"/>
              <a:gd name="connsiteX34" fmla="*/ 9925026 w 15797999"/>
              <a:gd name="connsiteY34" fmla="*/ 1271251 h 12921283"/>
              <a:gd name="connsiteX35" fmla="*/ 10747050 w 15797999"/>
              <a:gd name="connsiteY35" fmla="*/ 786761 h 12921283"/>
              <a:gd name="connsiteX36" fmla="*/ 9946349 w 15797999"/>
              <a:gd name="connsiteY36" fmla="*/ 283343 h 12921283"/>
              <a:gd name="connsiteX37" fmla="*/ 5447411 w 15797999"/>
              <a:gd name="connsiteY37" fmla="*/ 1044297 h 12921283"/>
              <a:gd name="connsiteX38" fmla="*/ 0 w 15797999"/>
              <a:gd name="connsiteY38" fmla="*/ 5008065 h 12921283"/>
              <a:gd name="connsiteX39" fmla="*/ 4073065 w 15797999"/>
              <a:gd name="connsiteY39" fmla="*/ 10369260 h 12921283"/>
              <a:gd name="connsiteX40" fmla="*/ 9946349 w 15797999"/>
              <a:gd name="connsiteY40" fmla="*/ 283343 h 12921283"/>
              <a:gd name="connsiteX41" fmla="*/ 13455419 w 15797999"/>
              <a:gd name="connsiteY41" fmla="*/ 0 h 12921283"/>
              <a:gd name="connsiteX42" fmla="*/ 6398610 w 15797999"/>
              <a:gd name="connsiteY42" fmla="*/ 11473190 h 12921283"/>
              <a:gd name="connsiteX43" fmla="*/ 6099563 w 15797999"/>
              <a:gd name="connsiteY43" fmla="*/ 10965805 h 12921283"/>
              <a:gd name="connsiteX44" fmla="*/ 12496771 w 15797999"/>
              <a:gd name="connsiteY44" fmla="*/ 565013 h 12921283"/>
              <a:gd name="connsiteX45" fmla="*/ 13455419 w 15797999"/>
              <a:gd name="connsiteY45" fmla="*/ 0 h 12921283"/>
              <a:gd name="connsiteX0" fmla="*/ 13028759 w 15797999"/>
              <a:gd name="connsiteY0" fmla="*/ 2976334 h 12921283"/>
              <a:gd name="connsiteX1" fmla="*/ 7404064 w 15797999"/>
              <a:gd name="connsiteY1" fmla="*/ 12125956 h 12921283"/>
              <a:gd name="connsiteX2" fmla="*/ 7147493 w 15797999"/>
              <a:gd name="connsiteY2" fmla="*/ 11690634 h 12921283"/>
              <a:gd name="connsiteX3" fmla="*/ 12206735 w 15797999"/>
              <a:gd name="connsiteY3" fmla="*/ 3460824 h 12921283"/>
              <a:gd name="connsiteX4" fmla="*/ 13028759 w 15797999"/>
              <a:gd name="connsiteY4" fmla="*/ 2976334 h 12921283"/>
              <a:gd name="connsiteX5" fmla="*/ 10686177 w 15797999"/>
              <a:gd name="connsiteY5" fmla="*/ 2045671 h 12921283"/>
              <a:gd name="connsiteX6" fmla="*/ 5061483 w 15797999"/>
              <a:gd name="connsiteY6" fmla="*/ 11195294 h 12921283"/>
              <a:gd name="connsiteX7" fmla="*/ 4804910 w 15797999"/>
              <a:gd name="connsiteY7" fmla="*/ 10759973 h 12921283"/>
              <a:gd name="connsiteX8" fmla="*/ 9864154 w 15797999"/>
              <a:gd name="connsiteY8" fmla="*/ 2530161 h 12921283"/>
              <a:gd name="connsiteX9" fmla="*/ 10686177 w 15797999"/>
              <a:gd name="connsiteY9" fmla="*/ 2045671 h 12921283"/>
              <a:gd name="connsiteX10" fmla="*/ 14420155 w 15797999"/>
              <a:gd name="connsiteY10" fmla="*/ 1955479 h 12921283"/>
              <a:gd name="connsiteX11" fmla="*/ 7804781 w 15797999"/>
              <a:gd name="connsiteY11" fmla="*/ 12640391 h 12921283"/>
              <a:gd name="connsiteX12" fmla="*/ 7064300 w 15797999"/>
              <a:gd name="connsiteY12" fmla="*/ 12921283 h 12921283"/>
              <a:gd name="connsiteX13" fmla="*/ 13461508 w 15797999"/>
              <a:gd name="connsiteY13" fmla="*/ 2520493 h 12921283"/>
              <a:gd name="connsiteX14" fmla="*/ 14420155 w 15797999"/>
              <a:gd name="connsiteY14" fmla="*/ 1955479 h 12921283"/>
              <a:gd name="connsiteX15" fmla="*/ 13089633 w 15797999"/>
              <a:gd name="connsiteY15" fmla="*/ 1717422 h 12921283"/>
              <a:gd name="connsiteX16" fmla="*/ 7464938 w 15797999"/>
              <a:gd name="connsiteY16" fmla="*/ 10867044 h 12921283"/>
              <a:gd name="connsiteX17" fmla="*/ 7208367 w 15797999"/>
              <a:gd name="connsiteY17" fmla="*/ 10431723 h 12921283"/>
              <a:gd name="connsiteX18" fmla="*/ 12267608 w 15797999"/>
              <a:gd name="connsiteY18" fmla="*/ 2201912 h 12921283"/>
              <a:gd name="connsiteX19" fmla="*/ 13089633 w 15797999"/>
              <a:gd name="connsiteY19" fmla="*/ 1717422 h 12921283"/>
              <a:gd name="connsiteX20" fmla="*/ 12077574 w 15797999"/>
              <a:gd name="connsiteY20" fmla="*/ 1024816 h 12921283"/>
              <a:gd name="connsiteX21" fmla="*/ 5462198 w 15797999"/>
              <a:gd name="connsiteY21" fmla="*/ 11709731 h 12921283"/>
              <a:gd name="connsiteX22" fmla="*/ 4721718 w 15797999"/>
              <a:gd name="connsiteY22" fmla="*/ 11990622 h 12921283"/>
              <a:gd name="connsiteX23" fmla="*/ 11118927 w 15797999"/>
              <a:gd name="connsiteY23" fmla="*/ 1589830 h 12921283"/>
              <a:gd name="connsiteX24" fmla="*/ 12077574 w 15797999"/>
              <a:gd name="connsiteY24" fmla="*/ 1024816 h 12921283"/>
              <a:gd name="connsiteX25" fmla="*/ 15797999 w 15797999"/>
              <a:gd name="connsiteY25" fmla="*/ 930662 h 12921283"/>
              <a:gd name="connsiteX26" fmla="*/ 15158970 w 15797999"/>
              <a:gd name="connsiteY26" fmla="*/ 6246918 h 12921283"/>
              <a:gd name="connsiteX27" fmla="*/ 8741190 w 15797999"/>
              <a:gd name="connsiteY27" fmla="*/ 12403851 h 12921283"/>
              <a:gd name="connsiteX28" fmla="*/ 8442145 w 15797999"/>
              <a:gd name="connsiteY28" fmla="*/ 11896466 h 12921283"/>
              <a:gd name="connsiteX29" fmla="*/ 14839353 w 15797999"/>
              <a:gd name="connsiteY29" fmla="*/ 1495676 h 12921283"/>
              <a:gd name="connsiteX30" fmla="*/ 15797999 w 15797999"/>
              <a:gd name="connsiteY30" fmla="*/ 930662 h 12921283"/>
              <a:gd name="connsiteX31" fmla="*/ 10747050 w 15797999"/>
              <a:gd name="connsiteY31" fmla="*/ 786761 h 12921283"/>
              <a:gd name="connsiteX32" fmla="*/ 5122358 w 15797999"/>
              <a:gd name="connsiteY32" fmla="*/ 9936384 h 12921283"/>
              <a:gd name="connsiteX33" fmla="*/ 4865784 w 15797999"/>
              <a:gd name="connsiteY33" fmla="*/ 9501062 h 12921283"/>
              <a:gd name="connsiteX34" fmla="*/ 9925026 w 15797999"/>
              <a:gd name="connsiteY34" fmla="*/ 1271251 h 12921283"/>
              <a:gd name="connsiteX35" fmla="*/ 10747050 w 15797999"/>
              <a:gd name="connsiteY35" fmla="*/ 786761 h 12921283"/>
              <a:gd name="connsiteX36" fmla="*/ 10198597 w 15797999"/>
              <a:gd name="connsiteY36" fmla="*/ 251812 h 12921283"/>
              <a:gd name="connsiteX37" fmla="*/ 5447411 w 15797999"/>
              <a:gd name="connsiteY37" fmla="*/ 1044297 h 12921283"/>
              <a:gd name="connsiteX38" fmla="*/ 0 w 15797999"/>
              <a:gd name="connsiteY38" fmla="*/ 5008065 h 12921283"/>
              <a:gd name="connsiteX39" fmla="*/ 4073065 w 15797999"/>
              <a:gd name="connsiteY39" fmla="*/ 10369260 h 12921283"/>
              <a:gd name="connsiteX40" fmla="*/ 10198597 w 15797999"/>
              <a:gd name="connsiteY40" fmla="*/ 251812 h 12921283"/>
              <a:gd name="connsiteX41" fmla="*/ 13455419 w 15797999"/>
              <a:gd name="connsiteY41" fmla="*/ 0 h 12921283"/>
              <a:gd name="connsiteX42" fmla="*/ 6398610 w 15797999"/>
              <a:gd name="connsiteY42" fmla="*/ 11473190 h 12921283"/>
              <a:gd name="connsiteX43" fmla="*/ 6099563 w 15797999"/>
              <a:gd name="connsiteY43" fmla="*/ 10965805 h 12921283"/>
              <a:gd name="connsiteX44" fmla="*/ 12496771 w 15797999"/>
              <a:gd name="connsiteY44" fmla="*/ 565013 h 12921283"/>
              <a:gd name="connsiteX45" fmla="*/ 13455419 w 15797999"/>
              <a:gd name="connsiteY45" fmla="*/ 0 h 12921283"/>
              <a:gd name="connsiteX0" fmla="*/ 13028759 w 15797999"/>
              <a:gd name="connsiteY0" fmla="*/ 2976334 h 12921283"/>
              <a:gd name="connsiteX1" fmla="*/ 7404064 w 15797999"/>
              <a:gd name="connsiteY1" fmla="*/ 12125956 h 12921283"/>
              <a:gd name="connsiteX2" fmla="*/ 7147493 w 15797999"/>
              <a:gd name="connsiteY2" fmla="*/ 11690634 h 12921283"/>
              <a:gd name="connsiteX3" fmla="*/ 12206735 w 15797999"/>
              <a:gd name="connsiteY3" fmla="*/ 3460824 h 12921283"/>
              <a:gd name="connsiteX4" fmla="*/ 13028759 w 15797999"/>
              <a:gd name="connsiteY4" fmla="*/ 2976334 h 12921283"/>
              <a:gd name="connsiteX5" fmla="*/ 10686177 w 15797999"/>
              <a:gd name="connsiteY5" fmla="*/ 2045671 h 12921283"/>
              <a:gd name="connsiteX6" fmla="*/ 5061483 w 15797999"/>
              <a:gd name="connsiteY6" fmla="*/ 11195294 h 12921283"/>
              <a:gd name="connsiteX7" fmla="*/ 4804910 w 15797999"/>
              <a:gd name="connsiteY7" fmla="*/ 10759973 h 12921283"/>
              <a:gd name="connsiteX8" fmla="*/ 9864154 w 15797999"/>
              <a:gd name="connsiteY8" fmla="*/ 2530161 h 12921283"/>
              <a:gd name="connsiteX9" fmla="*/ 10686177 w 15797999"/>
              <a:gd name="connsiteY9" fmla="*/ 2045671 h 12921283"/>
              <a:gd name="connsiteX10" fmla="*/ 14420155 w 15797999"/>
              <a:gd name="connsiteY10" fmla="*/ 1955479 h 12921283"/>
              <a:gd name="connsiteX11" fmla="*/ 7804781 w 15797999"/>
              <a:gd name="connsiteY11" fmla="*/ 12640391 h 12921283"/>
              <a:gd name="connsiteX12" fmla="*/ 7064300 w 15797999"/>
              <a:gd name="connsiteY12" fmla="*/ 12921283 h 12921283"/>
              <a:gd name="connsiteX13" fmla="*/ 13461508 w 15797999"/>
              <a:gd name="connsiteY13" fmla="*/ 2520493 h 12921283"/>
              <a:gd name="connsiteX14" fmla="*/ 14420155 w 15797999"/>
              <a:gd name="connsiteY14" fmla="*/ 1955479 h 12921283"/>
              <a:gd name="connsiteX15" fmla="*/ 13089633 w 15797999"/>
              <a:gd name="connsiteY15" fmla="*/ 1717422 h 12921283"/>
              <a:gd name="connsiteX16" fmla="*/ 7464938 w 15797999"/>
              <a:gd name="connsiteY16" fmla="*/ 10867044 h 12921283"/>
              <a:gd name="connsiteX17" fmla="*/ 7208367 w 15797999"/>
              <a:gd name="connsiteY17" fmla="*/ 10431723 h 12921283"/>
              <a:gd name="connsiteX18" fmla="*/ 12267608 w 15797999"/>
              <a:gd name="connsiteY18" fmla="*/ 2201912 h 12921283"/>
              <a:gd name="connsiteX19" fmla="*/ 13089633 w 15797999"/>
              <a:gd name="connsiteY19" fmla="*/ 1717422 h 12921283"/>
              <a:gd name="connsiteX20" fmla="*/ 12077574 w 15797999"/>
              <a:gd name="connsiteY20" fmla="*/ 1024816 h 12921283"/>
              <a:gd name="connsiteX21" fmla="*/ 5462198 w 15797999"/>
              <a:gd name="connsiteY21" fmla="*/ 11709731 h 12921283"/>
              <a:gd name="connsiteX22" fmla="*/ 4721718 w 15797999"/>
              <a:gd name="connsiteY22" fmla="*/ 11990622 h 12921283"/>
              <a:gd name="connsiteX23" fmla="*/ 11118927 w 15797999"/>
              <a:gd name="connsiteY23" fmla="*/ 1589830 h 12921283"/>
              <a:gd name="connsiteX24" fmla="*/ 12077574 w 15797999"/>
              <a:gd name="connsiteY24" fmla="*/ 1024816 h 12921283"/>
              <a:gd name="connsiteX25" fmla="*/ 15797999 w 15797999"/>
              <a:gd name="connsiteY25" fmla="*/ 930662 h 12921283"/>
              <a:gd name="connsiteX26" fmla="*/ 15158970 w 15797999"/>
              <a:gd name="connsiteY26" fmla="*/ 6246918 h 12921283"/>
              <a:gd name="connsiteX27" fmla="*/ 8741190 w 15797999"/>
              <a:gd name="connsiteY27" fmla="*/ 12403851 h 12921283"/>
              <a:gd name="connsiteX28" fmla="*/ 8442145 w 15797999"/>
              <a:gd name="connsiteY28" fmla="*/ 11896466 h 12921283"/>
              <a:gd name="connsiteX29" fmla="*/ 14839353 w 15797999"/>
              <a:gd name="connsiteY29" fmla="*/ 1495676 h 12921283"/>
              <a:gd name="connsiteX30" fmla="*/ 15797999 w 15797999"/>
              <a:gd name="connsiteY30" fmla="*/ 930662 h 12921283"/>
              <a:gd name="connsiteX31" fmla="*/ 10747050 w 15797999"/>
              <a:gd name="connsiteY31" fmla="*/ 786761 h 12921283"/>
              <a:gd name="connsiteX32" fmla="*/ 5122358 w 15797999"/>
              <a:gd name="connsiteY32" fmla="*/ 9936384 h 12921283"/>
              <a:gd name="connsiteX33" fmla="*/ 4865784 w 15797999"/>
              <a:gd name="connsiteY33" fmla="*/ 9501062 h 12921283"/>
              <a:gd name="connsiteX34" fmla="*/ 9925026 w 15797999"/>
              <a:gd name="connsiteY34" fmla="*/ 1271251 h 12921283"/>
              <a:gd name="connsiteX35" fmla="*/ 10747050 w 15797999"/>
              <a:gd name="connsiteY35" fmla="*/ 786761 h 12921283"/>
              <a:gd name="connsiteX36" fmla="*/ 10324722 w 15797999"/>
              <a:gd name="connsiteY36" fmla="*/ 251812 h 12921283"/>
              <a:gd name="connsiteX37" fmla="*/ 5447411 w 15797999"/>
              <a:gd name="connsiteY37" fmla="*/ 1044297 h 12921283"/>
              <a:gd name="connsiteX38" fmla="*/ 0 w 15797999"/>
              <a:gd name="connsiteY38" fmla="*/ 5008065 h 12921283"/>
              <a:gd name="connsiteX39" fmla="*/ 4073065 w 15797999"/>
              <a:gd name="connsiteY39" fmla="*/ 10369260 h 12921283"/>
              <a:gd name="connsiteX40" fmla="*/ 10324722 w 15797999"/>
              <a:gd name="connsiteY40" fmla="*/ 251812 h 12921283"/>
              <a:gd name="connsiteX41" fmla="*/ 13455419 w 15797999"/>
              <a:gd name="connsiteY41" fmla="*/ 0 h 12921283"/>
              <a:gd name="connsiteX42" fmla="*/ 6398610 w 15797999"/>
              <a:gd name="connsiteY42" fmla="*/ 11473190 h 12921283"/>
              <a:gd name="connsiteX43" fmla="*/ 6099563 w 15797999"/>
              <a:gd name="connsiteY43" fmla="*/ 10965805 h 12921283"/>
              <a:gd name="connsiteX44" fmla="*/ 12496771 w 15797999"/>
              <a:gd name="connsiteY44" fmla="*/ 565013 h 12921283"/>
              <a:gd name="connsiteX45" fmla="*/ 13455419 w 15797999"/>
              <a:gd name="connsiteY45" fmla="*/ 0 h 12921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15797999" h="12921283">
                <a:moveTo>
                  <a:pt x="13028759" y="2976334"/>
                </a:moveTo>
                <a:lnTo>
                  <a:pt x="7404064" y="12125956"/>
                </a:lnTo>
                <a:lnTo>
                  <a:pt x="7147493" y="11690634"/>
                </a:lnTo>
                <a:lnTo>
                  <a:pt x="12206735" y="3460824"/>
                </a:lnTo>
                <a:lnTo>
                  <a:pt x="13028759" y="2976334"/>
                </a:lnTo>
                <a:close/>
                <a:moveTo>
                  <a:pt x="10686177" y="2045671"/>
                </a:moveTo>
                <a:lnTo>
                  <a:pt x="5061483" y="11195294"/>
                </a:lnTo>
                <a:lnTo>
                  <a:pt x="4804910" y="10759973"/>
                </a:lnTo>
                <a:lnTo>
                  <a:pt x="9864154" y="2530161"/>
                </a:lnTo>
                <a:lnTo>
                  <a:pt x="10686177" y="2045671"/>
                </a:lnTo>
                <a:close/>
                <a:moveTo>
                  <a:pt x="14420155" y="1955479"/>
                </a:moveTo>
                <a:lnTo>
                  <a:pt x="7804781" y="12640391"/>
                </a:lnTo>
                <a:lnTo>
                  <a:pt x="7064300" y="12921283"/>
                </a:lnTo>
                <a:lnTo>
                  <a:pt x="13461508" y="2520493"/>
                </a:lnTo>
                <a:lnTo>
                  <a:pt x="14420155" y="1955479"/>
                </a:lnTo>
                <a:close/>
                <a:moveTo>
                  <a:pt x="13089633" y="1717422"/>
                </a:moveTo>
                <a:lnTo>
                  <a:pt x="7464938" y="10867044"/>
                </a:lnTo>
                <a:lnTo>
                  <a:pt x="7208367" y="10431723"/>
                </a:lnTo>
                <a:lnTo>
                  <a:pt x="12267608" y="2201912"/>
                </a:lnTo>
                <a:lnTo>
                  <a:pt x="13089633" y="1717422"/>
                </a:lnTo>
                <a:close/>
                <a:moveTo>
                  <a:pt x="12077574" y="1024816"/>
                </a:moveTo>
                <a:lnTo>
                  <a:pt x="5462198" y="11709731"/>
                </a:lnTo>
                <a:lnTo>
                  <a:pt x="4721718" y="11990622"/>
                </a:lnTo>
                <a:lnTo>
                  <a:pt x="11118927" y="1589830"/>
                </a:lnTo>
                <a:lnTo>
                  <a:pt x="12077574" y="1024816"/>
                </a:lnTo>
                <a:close/>
                <a:moveTo>
                  <a:pt x="15797999" y="930662"/>
                </a:moveTo>
                <a:lnTo>
                  <a:pt x="15158970" y="6246918"/>
                </a:lnTo>
                <a:lnTo>
                  <a:pt x="8741190" y="12403851"/>
                </a:lnTo>
                <a:lnTo>
                  <a:pt x="8442145" y="11896466"/>
                </a:lnTo>
                <a:lnTo>
                  <a:pt x="14839353" y="1495676"/>
                </a:lnTo>
                <a:lnTo>
                  <a:pt x="15797999" y="930662"/>
                </a:lnTo>
                <a:close/>
                <a:moveTo>
                  <a:pt x="10747050" y="786761"/>
                </a:moveTo>
                <a:lnTo>
                  <a:pt x="5122358" y="9936384"/>
                </a:lnTo>
                <a:lnTo>
                  <a:pt x="4865784" y="9501062"/>
                </a:lnTo>
                <a:lnTo>
                  <a:pt x="9925026" y="1271251"/>
                </a:lnTo>
                <a:lnTo>
                  <a:pt x="10747050" y="786761"/>
                </a:lnTo>
                <a:close/>
                <a:moveTo>
                  <a:pt x="10324722" y="251812"/>
                </a:moveTo>
                <a:lnTo>
                  <a:pt x="5447411" y="1044297"/>
                </a:lnTo>
                <a:lnTo>
                  <a:pt x="0" y="5008065"/>
                </a:lnTo>
                <a:lnTo>
                  <a:pt x="4073065" y="10369260"/>
                </a:lnTo>
                <a:lnTo>
                  <a:pt x="10324722" y="251812"/>
                </a:lnTo>
                <a:close/>
                <a:moveTo>
                  <a:pt x="13455419" y="0"/>
                </a:moveTo>
                <a:lnTo>
                  <a:pt x="6398610" y="11473190"/>
                </a:lnTo>
                <a:lnTo>
                  <a:pt x="6099563" y="10965805"/>
                </a:lnTo>
                <a:lnTo>
                  <a:pt x="12496771" y="565013"/>
                </a:lnTo>
                <a:lnTo>
                  <a:pt x="13455419" y="0"/>
                </a:lnTo>
                <a:close/>
              </a:path>
            </a:pathLst>
          </a:custGeom>
        </p:spPr>
        <p:txBody>
          <a:bodyPr wrap="square">
            <a:noAutofit/>
          </a:bodyPr>
          <a:lstStyle>
            <a:lvl1pPr>
              <a:defRPr sz="1050"/>
            </a:lvl1pPr>
          </a:lstStyle>
          <a:p>
            <a:endParaRPr lang="en-US"/>
          </a:p>
        </p:txBody>
      </p:sp>
    </p:spTree>
    <p:extLst>
      <p:ext uri="{BB962C8B-B14F-4D97-AF65-F5344CB8AC3E}">
        <p14:creationId xmlns:p14="http://schemas.microsoft.com/office/powerpoint/2010/main" val="4056462531"/>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userDrawn="1">
  <p:cSld name="7_Title Slide">
    <p:spTree>
      <p:nvGrpSpPr>
        <p:cNvPr id="1" name=""/>
        <p:cNvGrpSpPr/>
        <p:nvPr/>
      </p:nvGrpSpPr>
      <p:grpSpPr>
        <a:xfrm>
          <a:off x="0" y="0"/>
          <a:ext cx="0" cy="0"/>
          <a:chOff x="0" y="0"/>
          <a:chExt cx="0" cy="0"/>
        </a:xfrm>
      </p:grpSpPr>
    </p:spTree>
    <p:extLst>
      <p:ext uri="{BB962C8B-B14F-4D97-AF65-F5344CB8AC3E}">
        <p14:creationId xmlns:p14="http://schemas.microsoft.com/office/powerpoint/2010/main" val="1974160324"/>
      </p:ext>
    </p:extLst>
  </p:cSld>
  <p:clrMapOvr>
    <a:masterClrMapping/>
  </p:clrMapOvr>
  <mc:AlternateContent xmlns:mc="http://schemas.openxmlformats.org/markup-compatibility/2006" xmlns:p14="http://schemas.microsoft.com/office/powerpoint/2010/main">
    <mc:Choice Requires="p14">
      <p:transition spd="slow" p14:dur="2000" advClick="0" advTm="3000"/>
    </mc:Choice>
    <mc:Fallback xmlns="">
      <p:transition xmlns:p14="http://schemas.microsoft.com/office/powerpoint/2010/main" spd="slow" advClick="0" advTm="3000"/>
    </mc:Fallback>
  </mc:AlternateContent>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zh-CN" altLang="en-US"/>
              <a:t>单击此处编辑母版标题样式</a:t>
            </a:r>
            <a:endParaRPr lang="en-US" dirty="0"/>
          </a:p>
        </p:txBody>
      </p:sp>
      <p:sp>
        <p:nvSpPr>
          <p:cNvPr id="3" name="Content Placeholder 2"/>
          <p:cNvSpPr>
            <a:spLocks noGrp="1"/>
          </p:cNvSpPr>
          <p:nvPr>
            <p:ph sz="half" idx="1"/>
          </p:nvPr>
        </p:nvSpPr>
        <p:spPr>
          <a:xfrm>
            <a:off x="628650" y="1369219"/>
            <a:ext cx="3886200" cy="3263504"/>
          </a:xfrm>
        </p:spPr>
        <p:txBody>
          <a:body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endParaRPr lang="en-US" dirty="0"/>
          </a:p>
        </p:txBody>
      </p:sp>
      <p:sp>
        <p:nvSpPr>
          <p:cNvPr id="4" name="Content Placeholder 3"/>
          <p:cNvSpPr>
            <a:spLocks noGrp="1"/>
          </p:cNvSpPr>
          <p:nvPr>
            <p:ph sz="half" idx="2"/>
          </p:nvPr>
        </p:nvSpPr>
        <p:spPr>
          <a:xfrm>
            <a:off x="4629150" y="1369219"/>
            <a:ext cx="3886200" cy="3263504"/>
          </a:xfrm>
        </p:spPr>
        <p:txBody>
          <a:body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endParaRPr lang="en-US" dirty="0"/>
          </a:p>
        </p:txBody>
      </p:sp>
      <p:sp>
        <p:nvSpPr>
          <p:cNvPr id="5" name="Date Placeholder 4"/>
          <p:cNvSpPr>
            <a:spLocks noGrp="1"/>
          </p:cNvSpPr>
          <p:nvPr>
            <p:ph type="dt" sz="half" idx="10"/>
          </p:nvPr>
        </p:nvSpPr>
        <p:spPr/>
        <p:txBody>
          <a:bodyPr/>
          <a:lstStyle/>
          <a:p>
            <a:fld id="{79BC96B3-B523-40C5-87E0-9AF224BFDD9C}" type="datetimeFigureOut">
              <a:rPr lang="zh-CN" altLang="en-US" smtClean="0"/>
              <a:t>2021/3/1</a:t>
            </a:fld>
            <a:endParaRPr lang="zh-CN" altLang="en-US"/>
          </a:p>
        </p:txBody>
      </p:sp>
      <p:sp>
        <p:nvSpPr>
          <p:cNvPr id="6" name="Footer Placeholder 5"/>
          <p:cNvSpPr>
            <a:spLocks noGrp="1"/>
          </p:cNvSpPr>
          <p:nvPr>
            <p:ph type="ftr" sz="quarter" idx="11"/>
          </p:nvPr>
        </p:nvSpPr>
        <p:spPr/>
        <p:txBody>
          <a:bodyPr/>
          <a:lstStyle/>
          <a:p>
            <a:endParaRPr lang="zh-CN" altLang="en-US"/>
          </a:p>
        </p:txBody>
      </p:sp>
      <p:sp>
        <p:nvSpPr>
          <p:cNvPr id="7" name="Slide Number Placeholder 6"/>
          <p:cNvSpPr>
            <a:spLocks noGrp="1"/>
          </p:cNvSpPr>
          <p:nvPr>
            <p:ph type="sldNum" sz="quarter" idx="12"/>
          </p:nvPr>
        </p:nvSpPr>
        <p:spPr/>
        <p:txBody>
          <a:bodyPr/>
          <a:lstStyle/>
          <a:p>
            <a:fld id="{68E45692-942A-4F9D-AC81-7FCD0B7FBB5A}" type="slidenum">
              <a:rPr lang="zh-CN" altLang="en-US" smtClean="0"/>
              <a:t>‹Nº›</a:t>
            </a:fld>
            <a:endParaRPr lang="zh-CN" altLang="en-US"/>
          </a:p>
        </p:txBody>
      </p:sp>
    </p:spTree>
    <p:extLst>
      <p:ext uri="{BB962C8B-B14F-4D97-AF65-F5344CB8AC3E}">
        <p14:creationId xmlns:p14="http://schemas.microsoft.com/office/powerpoint/2010/main" val="1609550868"/>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Title 1"/>
          <p:cNvSpPr>
            <a:spLocks noGrp="1"/>
          </p:cNvSpPr>
          <p:nvPr>
            <p:ph type="title"/>
          </p:nvPr>
        </p:nvSpPr>
        <p:spPr>
          <a:xfrm>
            <a:off x="629841" y="273844"/>
            <a:ext cx="7886700" cy="994172"/>
          </a:xfrm>
        </p:spPr>
        <p:txBody>
          <a:bodyPr/>
          <a:lstStyle/>
          <a:p>
            <a:r>
              <a:rPr lang="zh-CN" altLang="en-US"/>
              <a:t>单击此处编辑母版标题样式</a:t>
            </a:r>
            <a:endParaRPr lang="en-US" dirty="0"/>
          </a:p>
        </p:txBody>
      </p:sp>
      <p:sp>
        <p:nvSpPr>
          <p:cNvPr id="3" name="Text Placeholder 2"/>
          <p:cNvSpPr>
            <a:spLocks noGrp="1"/>
          </p:cNvSpPr>
          <p:nvPr>
            <p:ph type="body" idx="1"/>
          </p:nvPr>
        </p:nvSpPr>
        <p:spPr>
          <a:xfrm>
            <a:off x="629842" y="1260872"/>
            <a:ext cx="3868340" cy="617934"/>
          </a:xfrm>
        </p:spPr>
        <p:txBody>
          <a:bodyPr anchor="b"/>
          <a:lstStyle>
            <a:lvl1pPr marL="0" indent="0">
              <a:buNone/>
              <a:defRPr sz="18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zh-CN" altLang="en-US"/>
              <a:t>编辑母版文本样式</a:t>
            </a:r>
          </a:p>
        </p:txBody>
      </p:sp>
      <p:sp>
        <p:nvSpPr>
          <p:cNvPr id="4" name="Content Placeholder 3"/>
          <p:cNvSpPr>
            <a:spLocks noGrp="1"/>
          </p:cNvSpPr>
          <p:nvPr>
            <p:ph sz="half" idx="2"/>
          </p:nvPr>
        </p:nvSpPr>
        <p:spPr>
          <a:xfrm>
            <a:off x="629842" y="1878806"/>
            <a:ext cx="3868340" cy="2763441"/>
          </a:xfrm>
        </p:spPr>
        <p:txBody>
          <a:body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endParaRPr lang="en-US" dirty="0"/>
          </a:p>
        </p:txBody>
      </p:sp>
      <p:sp>
        <p:nvSpPr>
          <p:cNvPr id="5" name="Text Placeholder 4"/>
          <p:cNvSpPr>
            <a:spLocks noGrp="1"/>
          </p:cNvSpPr>
          <p:nvPr>
            <p:ph type="body" sz="quarter" idx="3"/>
          </p:nvPr>
        </p:nvSpPr>
        <p:spPr>
          <a:xfrm>
            <a:off x="4629150" y="1260872"/>
            <a:ext cx="3887391" cy="617934"/>
          </a:xfrm>
        </p:spPr>
        <p:txBody>
          <a:bodyPr anchor="b"/>
          <a:lstStyle>
            <a:lvl1pPr marL="0" indent="0">
              <a:buNone/>
              <a:defRPr sz="18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zh-CN" altLang="en-US"/>
              <a:t>编辑母版文本样式</a:t>
            </a:r>
          </a:p>
        </p:txBody>
      </p:sp>
      <p:sp>
        <p:nvSpPr>
          <p:cNvPr id="6" name="Content Placeholder 5"/>
          <p:cNvSpPr>
            <a:spLocks noGrp="1"/>
          </p:cNvSpPr>
          <p:nvPr>
            <p:ph sz="quarter" idx="4"/>
          </p:nvPr>
        </p:nvSpPr>
        <p:spPr>
          <a:xfrm>
            <a:off x="4629150" y="1878806"/>
            <a:ext cx="3887391" cy="2763441"/>
          </a:xfrm>
        </p:spPr>
        <p:txBody>
          <a:body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endParaRPr lang="en-US" dirty="0"/>
          </a:p>
        </p:txBody>
      </p:sp>
      <p:sp>
        <p:nvSpPr>
          <p:cNvPr id="7" name="Date Placeholder 6"/>
          <p:cNvSpPr>
            <a:spLocks noGrp="1"/>
          </p:cNvSpPr>
          <p:nvPr>
            <p:ph type="dt" sz="half" idx="10"/>
          </p:nvPr>
        </p:nvSpPr>
        <p:spPr/>
        <p:txBody>
          <a:bodyPr/>
          <a:lstStyle/>
          <a:p>
            <a:fld id="{79BC96B3-B523-40C5-87E0-9AF224BFDD9C}" type="datetimeFigureOut">
              <a:rPr lang="zh-CN" altLang="en-US" smtClean="0"/>
              <a:t>2021/3/1</a:t>
            </a:fld>
            <a:endParaRPr lang="zh-CN" altLang="en-US"/>
          </a:p>
        </p:txBody>
      </p:sp>
      <p:sp>
        <p:nvSpPr>
          <p:cNvPr id="8" name="Footer Placeholder 7"/>
          <p:cNvSpPr>
            <a:spLocks noGrp="1"/>
          </p:cNvSpPr>
          <p:nvPr>
            <p:ph type="ftr" sz="quarter" idx="11"/>
          </p:nvPr>
        </p:nvSpPr>
        <p:spPr/>
        <p:txBody>
          <a:bodyPr/>
          <a:lstStyle/>
          <a:p>
            <a:endParaRPr lang="zh-CN" altLang="en-US"/>
          </a:p>
        </p:txBody>
      </p:sp>
      <p:sp>
        <p:nvSpPr>
          <p:cNvPr id="9" name="Slide Number Placeholder 8"/>
          <p:cNvSpPr>
            <a:spLocks noGrp="1"/>
          </p:cNvSpPr>
          <p:nvPr>
            <p:ph type="sldNum" sz="quarter" idx="12"/>
          </p:nvPr>
        </p:nvSpPr>
        <p:spPr/>
        <p:txBody>
          <a:bodyPr/>
          <a:lstStyle/>
          <a:p>
            <a:fld id="{68E45692-942A-4F9D-AC81-7FCD0B7FBB5A}" type="slidenum">
              <a:rPr lang="zh-CN" altLang="en-US" smtClean="0"/>
              <a:t>‹Nº›</a:t>
            </a:fld>
            <a:endParaRPr lang="zh-CN" altLang="en-US"/>
          </a:p>
        </p:txBody>
      </p:sp>
    </p:spTree>
    <p:extLst>
      <p:ext uri="{BB962C8B-B14F-4D97-AF65-F5344CB8AC3E}">
        <p14:creationId xmlns:p14="http://schemas.microsoft.com/office/powerpoint/2010/main" val="673718542"/>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zh-CN" altLang="en-US"/>
              <a:t>单击此处编辑母版标题样式</a:t>
            </a:r>
            <a:endParaRPr lang="en-US" dirty="0"/>
          </a:p>
        </p:txBody>
      </p:sp>
      <p:sp>
        <p:nvSpPr>
          <p:cNvPr id="3" name="Date Placeholder 2"/>
          <p:cNvSpPr>
            <a:spLocks noGrp="1"/>
          </p:cNvSpPr>
          <p:nvPr>
            <p:ph type="dt" sz="half" idx="10"/>
          </p:nvPr>
        </p:nvSpPr>
        <p:spPr/>
        <p:txBody>
          <a:bodyPr/>
          <a:lstStyle/>
          <a:p>
            <a:fld id="{79BC96B3-B523-40C5-87E0-9AF224BFDD9C}" type="datetimeFigureOut">
              <a:rPr lang="zh-CN" altLang="en-US" smtClean="0"/>
              <a:t>2021/3/1</a:t>
            </a:fld>
            <a:endParaRPr lang="zh-CN" altLang="en-US"/>
          </a:p>
        </p:txBody>
      </p:sp>
      <p:sp>
        <p:nvSpPr>
          <p:cNvPr id="4" name="Footer Placeholder 3"/>
          <p:cNvSpPr>
            <a:spLocks noGrp="1"/>
          </p:cNvSpPr>
          <p:nvPr>
            <p:ph type="ftr" sz="quarter" idx="11"/>
          </p:nvPr>
        </p:nvSpPr>
        <p:spPr/>
        <p:txBody>
          <a:bodyPr/>
          <a:lstStyle/>
          <a:p>
            <a:endParaRPr lang="zh-CN" altLang="en-US"/>
          </a:p>
        </p:txBody>
      </p:sp>
      <p:sp>
        <p:nvSpPr>
          <p:cNvPr id="5" name="Slide Number Placeholder 4"/>
          <p:cNvSpPr>
            <a:spLocks noGrp="1"/>
          </p:cNvSpPr>
          <p:nvPr>
            <p:ph type="sldNum" sz="quarter" idx="12"/>
          </p:nvPr>
        </p:nvSpPr>
        <p:spPr/>
        <p:txBody>
          <a:bodyPr/>
          <a:lstStyle/>
          <a:p>
            <a:fld id="{68E45692-942A-4F9D-AC81-7FCD0B7FBB5A}" type="slidenum">
              <a:rPr lang="zh-CN" altLang="en-US" smtClean="0"/>
              <a:t>‹Nº›</a:t>
            </a:fld>
            <a:endParaRPr lang="zh-CN" altLang="en-US"/>
          </a:p>
        </p:txBody>
      </p:sp>
    </p:spTree>
    <p:extLst>
      <p:ext uri="{BB962C8B-B14F-4D97-AF65-F5344CB8AC3E}">
        <p14:creationId xmlns:p14="http://schemas.microsoft.com/office/powerpoint/2010/main" val="3407568946"/>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79BC96B3-B523-40C5-87E0-9AF224BFDD9C}" type="datetimeFigureOut">
              <a:rPr lang="zh-CN" altLang="en-US" smtClean="0"/>
              <a:t>2021/3/1</a:t>
            </a:fld>
            <a:endParaRPr lang="zh-CN" altLang="en-US"/>
          </a:p>
        </p:txBody>
      </p:sp>
      <p:sp>
        <p:nvSpPr>
          <p:cNvPr id="3" name="Footer Placeholder 2"/>
          <p:cNvSpPr>
            <a:spLocks noGrp="1"/>
          </p:cNvSpPr>
          <p:nvPr>
            <p:ph type="ftr" sz="quarter" idx="11"/>
          </p:nvPr>
        </p:nvSpPr>
        <p:spPr/>
        <p:txBody>
          <a:bodyPr/>
          <a:lstStyle/>
          <a:p>
            <a:endParaRPr lang="zh-CN" altLang="en-US"/>
          </a:p>
        </p:txBody>
      </p:sp>
      <p:sp>
        <p:nvSpPr>
          <p:cNvPr id="4" name="Slide Number Placeholder 3"/>
          <p:cNvSpPr>
            <a:spLocks noGrp="1"/>
          </p:cNvSpPr>
          <p:nvPr>
            <p:ph type="sldNum" sz="quarter" idx="12"/>
          </p:nvPr>
        </p:nvSpPr>
        <p:spPr/>
        <p:txBody>
          <a:bodyPr/>
          <a:lstStyle/>
          <a:p>
            <a:fld id="{68E45692-942A-4F9D-AC81-7FCD0B7FBB5A}" type="slidenum">
              <a:rPr lang="zh-CN" altLang="en-US" smtClean="0"/>
              <a:t>‹Nº›</a:t>
            </a:fld>
            <a:endParaRPr lang="zh-CN" altLang="en-US"/>
          </a:p>
        </p:txBody>
      </p:sp>
    </p:spTree>
    <p:extLst>
      <p:ext uri="{BB962C8B-B14F-4D97-AF65-F5344CB8AC3E}">
        <p14:creationId xmlns:p14="http://schemas.microsoft.com/office/powerpoint/2010/main" val="1685895382"/>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Title 1"/>
          <p:cNvSpPr>
            <a:spLocks noGrp="1"/>
          </p:cNvSpPr>
          <p:nvPr>
            <p:ph type="title"/>
          </p:nvPr>
        </p:nvSpPr>
        <p:spPr>
          <a:xfrm>
            <a:off x="629841" y="342900"/>
            <a:ext cx="2949178" cy="1200150"/>
          </a:xfrm>
        </p:spPr>
        <p:txBody>
          <a:bodyPr anchor="b"/>
          <a:lstStyle>
            <a:lvl1pPr>
              <a:defRPr sz="2400"/>
            </a:lvl1pPr>
          </a:lstStyle>
          <a:p>
            <a:r>
              <a:rPr lang="zh-CN" altLang="en-US"/>
              <a:t>单击此处编辑母版标题样式</a:t>
            </a:r>
            <a:endParaRPr lang="en-US" dirty="0"/>
          </a:p>
        </p:txBody>
      </p:sp>
      <p:sp>
        <p:nvSpPr>
          <p:cNvPr id="3" name="Content Placeholder 2"/>
          <p:cNvSpPr>
            <a:spLocks noGrp="1"/>
          </p:cNvSpPr>
          <p:nvPr>
            <p:ph idx="1"/>
          </p:nvPr>
        </p:nvSpPr>
        <p:spPr>
          <a:xfrm>
            <a:off x="3887391" y="740569"/>
            <a:ext cx="4629150" cy="3655219"/>
          </a:xfrm>
        </p:spPr>
        <p:txBody>
          <a:bodyPr/>
          <a:lstStyle>
            <a:lvl1pPr>
              <a:defRPr sz="2400"/>
            </a:lvl1pPr>
            <a:lvl2pPr>
              <a:defRPr sz="2100"/>
            </a:lvl2pPr>
            <a:lvl3pPr>
              <a:defRPr sz="1800"/>
            </a:lvl3pPr>
            <a:lvl4pPr>
              <a:defRPr sz="1500"/>
            </a:lvl4pPr>
            <a:lvl5pPr>
              <a:defRPr sz="1500"/>
            </a:lvl5pPr>
            <a:lvl6pPr>
              <a:defRPr sz="1500"/>
            </a:lvl6pPr>
            <a:lvl7pPr>
              <a:defRPr sz="1500"/>
            </a:lvl7pPr>
            <a:lvl8pPr>
              <a:defRPr sz="1500"/>
            </a:lvl8pPr>
            <a:lvl9pPr>
              <a:defRPr sz="1500"/>
            </a:lvl9p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endParaRPr lang="en-US" dirty="0"/>
          </a:p>
        </p:txBody>
      </p:sp>
      <p:sp>
        <p:nvSpPr>
          <p:cNvPr id="4" name="Text Placeholder 3"/>
          <p:cNvSpPr>
            <a:spLocks noGrp="1"/>
          </p:cNvSpPr>
          <p:nvPr>
            <p:ph type="body" sz="half" idx="2"/>
          </p:nvPr>
        </p:nvSpPr>
        <p:spPr>
          <a:xfrm>
            <a:off x="629841" y="1543050"/>
            <a:ext cx="2949178" cy="2858691"/>
          </a:xfrm>
        </p:spPr>
        <p:txBody>
          <a:bodyPr/>
          <a:lstStyle>
            <a:lvl1pPr marL="0" indent="0">
              <a:buNone/>
              <a:defRPr sz="1200"/>
            </a:lvl1pPr>
            <a:lvl2pPr marL="342900" indent="0">
              <a:buNone/>
              <a:defRPr sz="1050"/>
            </a:lvl2pPr>
            <a:lvl3pPr marL="685800" indent="0">
              <a:buNone/>
              <a:defRPr sz="900"/>
            </a:lvl3pPr>
            <a:lvl4pPr marL="1028700" indent="0">
              <a:buNone/>
              <a:defRPr sz="750"/>
            </a:lvl4pPr>
            <a:lvl5pPr marL="1371600" indent="0">
              <a:buNone/>
              <a:defRPr sz="750"/>
            </a:lvl5pPr>
            <a:lvl6pPr marL="1714500" indent="0">
              <a:buNone/>
              <a:defRPr sz="750"/>
            </a:lvl6pPr>
            <a:lvl7pPr marL="2057400" indent="0">
              <a:buNone/>
              <a:defRPr sz="750"/>
            </a:lvl7pPr>
            <a:lvl8pPr marL="2400300" indent="0">
              <a:buNone/>
              <a:defRPr sz="750"/>
            </a:lvl8pPr>
            <a:lvl9pPr marL="2743200" indent="0">
              <a:buNone/>
              <a:defRPr sz="750"/>
            </a:lvl9pPr>
          </a:lstStyle>
          <a:p>
            <a:pPr lvl="0"/>
            <a:r>
              <a:rPr lang="zh-CN" altLang="en-US"/>
              <a:t>编辑母版文本样式</a:t>
            </a:r>
          </a:p>
        </p:txBody>
      </p:sp>
      <p:sp>
        <p:nvSpPr>
          <p:cNvPr id="5" name="Date Placeholder 4"/>
          <p:cNvSpPr>
            <a:spLocks noGrp="1"/>
          </p:cNvSpPr>
          <p:nvPr>
            <p:ph type="dt" sz="half" idx="10"/>
          </p:nvPr>
        </p:nvSpPr>
        <p:spPr/>
        <p:txBody>
          <a:bodyPr/>
          <a:lstStyle/>
          <a:p>
            <a:fld id="{79BC96B3-B523-40C5-87E0-9AF224BFDD9C}" type="datetimeFigureOut">
              <a:rPr lang="zh-CN" altLang="en-US" smtClean="0"/>
              <a:t>2021/3/1</a:t>
            </a:fld>
            <a:endParaRPr lang="zh-CN" altLang="en-US"/>
          </a:p>
        </p:txBody>
      </p:sp>
      <p:sp>
        <p:nvSpPr>
          <p:cNvPr id="6" name="Footer Placeholder 5"/>
          <p:cNvSpPr>
            <a:spLocks noGrp="1"/>
          </p:cNvSpPr>
          <p:nvPr>
            <p:ph type="ftr" sz="quarter" idx="11"/>
          </p:nvPr>
        </p:nvSpPr>
        <p:spPr/>
        <p:txBody>
          <a:bodyPr/>
          <a:lstStyle/>
          <a:p>
            <a:endParaRPr lang="zh-CN" altLang="en-US"/>
          </a:p>
        </p:txBody>
      </p:sp>
      <p:sp>
        <p:nvSpPr>
          <p:cNvPr id="7" name="Slide Number Placeholder 6"/>
          <p:cNvSpPr>
            <a:spLocks noGrp="1"/>
          </p:cNvSpPr>
          <p:nvPr>
            <p:ph type="sldNum" sz="quarter" idx="12"/>
          </p:nvPr>
        </p:nvSpPr>
        <p:spPr/>
        <p:txBody>
          <a:bodyPr/>
          <a:lstStyle/>
          <a:p>
            <a:fld id="{68E45692-942A-4F9D-AC81-7FCD0B7FBB5A}" type="slidenum">
              <a:rPr lang="zh-CN" altLang="en-US" smtClean="0"/>
              <a:t>‹Nº›</a:t>
            </a:fld>
            <a:endParaRPr lang="zh-CN" altLang="en-US"/>
          </a:p>
        </p:txBody>
      </p:sp>
    </p:spTree>
    <p:extLst>
      <p:ext uri="{BB962C8B-B14F-4D97-AF65-F5344CB8AC3E}">
        <p14:creationId xmlns:p14="http://schemas.microsoft.com/office/powerpoint/2010/main" val="3954868881"/>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Title 1"/>
          <p:cNvSpPr>
            <a:spLocks noGrp="1"/>
          </p:cNvSpPr>
          <p:nvPr>
            <p:ph type="title"/>
          </p:nvPr>
        </p:nvSpPr>
        <p:spPr>
          <a:xfrm>
            <a:off x="629841" y="342900"/>
            <a:ext cx="2949178" cy="1200150"/>
          </a:xfrm>
        </p:spPr>
        <p:txBody>
          <a:bodyPr anchor="b"/>
          <a:lstStyle>
            <a:lvl1pPr>
              <a:defRPr sz="2400"/>
            </a:lvl1pPr>
          </a:lstStyle>
          <a:p>
            <a:r>
              <a:rPr lang="zh-CN" altLang="en-US"/>
              <a:t>单击此处编辑母版标题样式</a:t>
            </a:r>
            <a:endParaRPr lang="en-US" dirty="0"/>
          </a:p>
        </p:txBody>
      </p:sp>
      <p:sp>
        <p:nvSpPr>
          <p:cNvPr id="3" name="Picture Placeholder 2"/>
          <p:cNvSpPr>
            <a:spLocks noGrp="1" noChangeAspect="1"/>
          </p:cNvSpPr>
          <p:nvPr>
            <p:ph type="pic" idx="1"/>
          </p:nvPr>
        </p:nvSpPr>
        <p:spPr>
          <a:xfrm>
            <a:off x="3887391" y="740569"/>
            <a:ext cx="4629150" cy="3655219"/>
          </a:xfrm>
        </p:spPr>
        <p:txBody>
          <a:bodyPr anchor="t"/>
          <a:lstStyle>
            <a:lvl1pPr marL="0" indent="0">
              <a:buNone/>
              <a:defRPr sz="2400"/>
            </a:lvl1pPr>
            <a:lvl2pPr marL="342900" indent="0">
              <a:buNone/>
              <a:defRPr sz="2100"/>
            </a:lvl2pPr>
            <a:lvl3pPr marL="685800" indent="0">
              <a:buNone/>
              <a:defRPr sz="1800"/>
            </a:lvl3pPr>
            <a:lvl4pPr marL="1028700" indent="0">
              <a:buNone/>
              <a:defRPr sz="1500"/>
            </a:lvl4pPr>
            <a:lvl5pPr marL="1371600" indent="0">
              <a:buNone/>
              <a:defRPr sz="1500"/>
            </a:lvl5pPr>
            <a:lvl6pPr marL="1714500" indent="0">
              <a:buNone/>
              <a:defRPr sz="1500"/>
            </a:lvl6pPr>
            <a:lvl7pPr marL="2057400" indent="0">
              <a:buNone/>
              <a:defRPr sz="1500"/>
            </a:lvl7pPr>
            <a:lvl8pPr marL="2400300" indent="0">
              <a:buNone/>
              <a:defRPr sz="1500"/>
            </a:lvl8pPr>
            <a:lvl9pPr marL="2743200" indent="0">
              <a:buNone/>
              <a:defRPr sz="1500"/>
            </a:lvl9pPr>
          </a:lstStyle>
          <a:p>
            <a:r>
              <a:rPr lang="zh-CN" altLang="en-US"/>
              <a:t>单击图标添加图片</a:t>
            </a:r>
            <a:endParaRPr lang="en-US" dirty="0"/>
          </a:p>
        </p:txBody>
      </p:sp>
      <p:sp>
        <p:nvSpPr>
          <p:cNvPr id="4" name="Text Placeholder 3"/>
          <p:cNvSpPr>
            <a:spLocks noGrp="1"/>
          </p:cNvSpPr>
          <p:nvPr>
            <p:ph type="body" sz="half" idx="2"/>
          </p:nvPr>
        </p:nvSpPr>
        <p:spPr>
          <a:xfrm>
            <a:off x="629841" y="1543050"/>
            <a:ext cx="2949178" cy="2858691"/>
          </a:xfrm>
        </p:spPr>
        <p:txBody>
          <a:bodyPr/>
          <a:lstStyle>
            <a:lvl1pPr marL="0" indent="0">
              <a:buNone/>
              <a:defRPr sz="1200"/>
            </a:lvl1pPr>
            <a:lvl2pPr marL="342900" indent="0">
              <a:buNone/>
              <a:defRPr sz="1050"/>
            </a:lvl2pPr>
            <a:lvl3pPr marL="685800" indent="0">
              <a:buNone/>
              <a:defRPr sz="900"/>
            </a:lvl3pPr>
            <a:lvl4pPr marL="1028700" indent="0">
              <a:buNone/>
              <a:defRPr sz="750"/>
            </a:lvl4pPr>
            <a:lvl5pPr marL="1371600" indent="0">
              <a:buNone/>
              <a:defRPr sz="750"/>
            </a:lvl5pPr>
            <a:lvl6pPr marL="1714500" indent="0">
              <a:buNone/>
              <a:defRPr sz="750"/>
            </a:lvl6pPr>
            <a:lvl7pPr marL="2057400" indent="0">
              <a:buNone/>
              <a:defRPr sz="750"/>
            </a:lvl7pPr>
            <a:lvl8pPr marL="2400300" indent="0">
              <a:buNone/>
              <a:defRPr sz="750"/>
            </a:lvl8pPr>
            <a:lvl9pPr marL="2743200" indent="0">
              <a:buNone/>
              <a:defRPr sz="750"/>
            </a:lvl9pPr>
          </a:lstStyle>
          <a:p>
            <a:pPr lvl="0"/>
            <a:r>
              <a:rPr lang="zh-CN" altLang="en-US"/>
              <a:t>编辑母版文本样式</a:t>
            </a:r>
          </a:p>
        </p:txBody>
      </p:sp>
      <p:sp>
        <p:nvSpPr>
          <p:cNvPr id="5" name="Date Placeholder 4"/>
          <p:cNvSpPr>
            <a:spLocks noGrp="1"/>
          </p:cNvSpPr>
          <p:nvPr>
            <p:ph type="dt" sz="half" idx="10"/>
          </p:nvPr>
        </p:nvSpPr>
        <p:spPr/>
        <p:txBody>
          <a:bodyPr/>
          <a:lstStyle/>
          <a:p>
            <a:fld id="{79BC96B3-B523-40C5-87E0-9AF224BFDD9C}" type="datetimeFigureOut">
              <a:rPr lang="zh-CN" altLang="en-US" smtClean="0"/>
              <a:t>2021/3/1</a:t>
            </a:fld>
            <a:endParaRPr lang="zh-CN" altLang="en-US"/>
          </a:p>
        </p:txBody>
      </p:sp>
      <p:sp>
        <p:nvSpPr>
          <p:cNvPr id="6" name="Footer Placeholder 5"/>
          <p:cNvSpPr>
            <a:spLocks noGrp="1"/>
          </p:cNvSpPr>
          <p:nvPr>
            <p:ph type="ftr" sz="quarter" idx="11"/>
          </p:nvPr>
        </p:nvSpPr>
        <p:spPr/>
        <p:txBody>
          <a:bodyPr/>
          <a:lstStyle/>
          <a:p>
            <a:endParaRPr lang="zh-CN" altLang="en-US"/>
          </a:p>
        </p:txBody>
      </p:sp>
      <p:sp>
        <p:nvSpPr>
          <p:cNvPr id="7" name="Slide Number Placeholder 6"/>
          <p:cNvSpPr>
            <a:spLocks noGrp="1"/>
          </p:cNvSpPr>
          <p:nvPr>
            <p:ph type="sldNum" sz="quarter" idx="12"/>
          </p:nvPr>
        </p:nvSpPr>
        <p:spPr/>
        <p:txBody>
          <a:bodyPr/>
          <a:lstStyle/>
          <a:p>
            <a:fld id="{68E45692-942A-4F9D-AC81-7FCD0B7FBB5A}" type="slidenum">
              <a:rPr lang="zh-CN" altLang="en-US" smtClean="0"/>
              <a:t>‹Nº›</a:t>
            </a:fld>
            <a:endParaRPr lang="zh-CN" altLang="en-US"/>
          </a:p>
        </p:txBody>
      </p:sp>
    </p:spTree>
    <p:extLst>
      <p:ext uri="{BB962C8B-B14F-4D97-AF65-F5344CB8AC3E}">
        <p14:creationId xmlns:p14="http://schemas.microsoft.com/office/powerpoint/2010/main" val="1535593679"/>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theme" Target="../theme/theme1.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25.xml"/><Relationship Id="rId13" Type="http://schemas.openxmlformats.org/officeDocument/2006/relationships/slideLayout" Target="../slideLayouts/slideLayout30.xml"/><Relationship Id="rId3" Type="http://schemas.openxmlformats.org/officeDocument/2006/relationships/slideLayout" Target="../slideLayouts/slideLayout20.xml"/><Relationship Id="rId7" Type="http://schemas.openxmlformats.org/officeDocument/2006/relationships/slideLayout" Target="../slideLayouts/slideLayout24.xml"/><Relationship Id="rId12" Type="http://schemas.openxmlformats.org/officeDocument/2006/relationships/slideLayout" Target="../slideLayouts/slideLayout29.xml"/><Relationship Id="rId2" Type="http://schemas.openxmlformats.org/officeDocument/2006/relationships/slideLayout" Target="../slideLayouts/slideLayout19.xml"/><Relationship Id="rId1" Type="http://schemas.openxmlformats.org/officeDocument/2006/relationships/slideLayout" Target="../slideLayouts/slideLayout18.xml"/><Relationship Id="rId6" Type="http://schemas.openxmlformats.org/officeDocument/2006/relationships/slideLayout" Target="../slideLayouts/slideLayout23.xml"/><Relationship Id="rId11" Type="http://schemas.openxmlformats.org/officeDocument/2006/relationships/slideLayout" Target="../slideLayouts/slideLayout28.xml"/><Relationship Id="rId5" Type="http://schemas.openxmlformats.org/officeDocument/2006/relationships/slideLayout" Target="../slideLayouts/slideLayout22.xml"/><Relationship Id="rId15" Type="http://schemas.openxmlformats.org/officeDocument/2006/relationships/theme" Target="../theme/theme2.xml"/><Relationship Id="rId10" Type="http://schemas.openxmlformats.org/officeDocument/2006/relationships/slideLayout" Target="../slideLayouts/slideLayout27.xml"/><Relationship Id="rId4" Type="http://schemas.openxmlformats.org/officeDocument/2006/relationships/slideLayout" Target="../slideLayouts/slideLayout21.xml"/><Relationship Id="rId9" Type="http://schemas.openxmlformats.org/officeDocument/2006/relationships/slideLayout" Target="../slideLayouts/slideLayout26.xml"/><Relationship Id="rId14" Type="http://schemas.openxmlformats.org/officeDocument/2006/relationships/slideLayout" Target="../slideLayouts/slideLayout31.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28650" y="273844"/>
            <a:ext cx="7886700" cy="994172"/>
          </a:xfrm>
          <a:prstGeom prst="rect">
            <a:avLst/>
          </a:prstGeom>
        </p:spPr>
        <p:txBody>
          <a:bodyPr vert="horz" lIns="91440" tIns="45720" rIns="91440" bIns="45720" rtlCol="0" anchor="ctr">
            <a:normAutofit/>
          </a:bodyPr>
          <a:lstStyle/>
          <a:p>
            <a:r>
              <a:rPr lang="zh-CN" altLang="en-US"/>
              <a:t>单击此处编辑母版标题样式</a:t>
            </a:r>
            <a:endParaRPr lang="en-US" dirty="0"/>
          </a:p>
        </p:txBody>
      </p:sp>
      <p:sp>
        <p:nvSpPr>
          <p:cNvPr id="3" name="Text Placeholder 2"/>
          <p:cNvSpPr>
            <a:spLocks noGrp="1"/>
          </p:cNvSpPr>
          <p:nvPr>
            <p:ph type="body" idx="1"/>
          </p:nvPr>
        </p:nvSpPr>
        <p:spPr>
          <a:xfrm>
            <a:off x="628650" y="1369219"/>
            <a:ext cx="7886700" cy="3263504"/>
          </a:xfrm>
          <a:prstGeom prst="rect">
            <a:avLst/>
          </a:prstGeom>
        </p:spPr>
        <p:txBody>
          <a:bodyPr vert="horz" lIns="91440" tIns="45720" rIns="91440" bIns="45720" rtlCol="0">
            <a:normAutofit/>
          </a:body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endParaRPr lang="en-US" dirty="0"/>
          </a:p>
        </p:txBody>
      </p:sp>
      <p:sp>
        <p:nvSpPr>
          <p:cNvPr id="4" name="Date Placeholder 3"/>
          <p:cNvSpPr>
            <a:spLocks noGrp="1"/>
          </p:cNvSpPr>
          <p:nvPr>
            <p:ph type="dt" sz="half" idx="2"/>
          </p:nvPr>
        </p:nvSpPr>
        <p:spPr>
          <a:xfrm>
            <a:off x="628650" y="4767263"/>
            <a:ext cx="2057400" cy="273844"/>
          </a:xfrm>
          <a:prstGeom prst="rect">
            <a:avLst/>
          </a:prstGeom>
        </p:spPr>
        <p:txBody>
          <a:bodyPr vert="horz" lIns="91440" tIns="45720" rIns="91440" bIns="45720" rtlCol="0" anchor="ctr"/>
          <a:lstStyle>
            <a:lvl1pPr algn="l">
              <a:defRPr sz="900">
                <a:solidFill>
                  <a:schemeClr val="tx1">
                    <a:tint val="75000"/>
                  </a:schemeClr>
                </a:solidFill>
              </a:defRPr>
            </a:lvl1pPr>
          </a:lstStyle>
          <a:p>
            <a:fld id="{79BC96B3-B523-40C5-87E0-9AF224BFDD9C}" type="datetimeFigureOut">
              <a:rPr lang="zh-CN" altLang="en-US" smtClean="0"/>
              <a:t>2021/3/1</a:t>
            </a:fld>
            <a:endParaRPr lang="zh-CN" altLang="en-US"/>
          </a:p>
        </p:txBody>
      </p:sp>
      <p:sp>
        <p:nvSpPr>
          <p:cNvPr id="5" name="Footer Placeholder 4"/>
          <p:cNvSpPr>
            <a:spLocks noGrp="1"/>
          </p:cNvSpPr>
          <p:nvPr>
            <p:ph type="ftr" sz="quarter" idx="3"/>
          </p:nvPr>
        </p:nvSpPr>
        <p:spPr>
          <a:xfrm>
            <a:off x="3028950" y="4767263"/>
            <a:ext cx="3086100" cy="273844"/>
          </a:xfrm>
          <a:prstGeom prst="rect">
            <a:avLst/>
          </a:prstGeom>
        </p:spPr>
        <p:txBody>
          <a:bodyPr vert="horz" lIns="91440" tIns="45720" rIns="91440" bIns="45720" rtlCol="0" anchor="ctr"/>
          <a:lstStyle>
            <a:lvl1pPr algn="ctr">
              <a:defRPr sz="900">
                <a:solidFill>
                  <a:schemeClr val="tx1">
                    <a:tint val="75000"/>
                  </a:schemeClr>
                </a:solidFill>
              </a:defRPr>
            </a:lvl1pPr>
          </a:lstStyle>
          <a:p>
            <a:endParaRPr lang="zh-CN" altLang="en-US"/>
          </a:p>
        </p:txBody>
      </p:sp>
      <p:sp>
        <p:nvSpPr>
          <p:cNvPr id="6" name="Slide Number Placeholder 5"/>
          <p:cNvSpPr>
            <a:spLocks noGrp="1"/>
          </p:cNvSpPr>
          <p:nvPr>
            <p:ph type="sldNum" sz="quarter" idx="4"/>
          </p:nvPr>
        </p:nvSpPr>
        <p:spPr>
          <a:xfrm>
            <a:off x="6457950" y="4767263"/>
            <a:ext cx="2057400" cy="273844"/>
          </a:xfrm>
          <a:prstGeom prst="rect">
            <a:avLst/>
          </a:prstGeom>
        </p:spPr>
        <p:txBody>
          <a:bodyPr vert="horz" lIns="91440" tIns="45720" rIns="91440" bIns="45720" rtlCol="0" anchor="ctr"/>
          <a:lstStyle>
            <a:lvl1pPr algn="r">
              <a:defRPr sz="900">
                <a:solidFill>
                  <a:schemeClr val="tx1">
                    <a:tint val="75000"/>
                  </a:schemeClr>
                </a:solidFill>
              </a:defRPr>
            </a:lvl1pPr>
          </a:lstStyle>
          <a:p>
            <a:fld id="{68E45692-942A-4F9D-AC81-7FCD0B7FBB5A}" type="slidenum">
              <a:rPr lang="zh-CN" altLang="en-US" smtClean="0"/>
              <a:t>‹Nº›</a:t>
            </a:fld>
            <a:endParaRPr lang="zh-CN" altLang="en-US"/>
          </a:p>
        </p:txBody>
      </p:sp>
    </p:spTree>
    <p:extLst>
      <p:ext uri="{BB962C8B-B14F-4D97-AF65-F5344CB8AC3E}">
        <p14:creationId xmlns:p14="http://schemas.microsoft.com/office/powerpoint/2010/main" val="1587982374"/>
      </p:ext>
    </p:extLst>
  </p:cSld>
  <p:clrMap bg1="lt1" tx1="dk1" bg2="lt2" tx2="dk2" accent1="accent1" accent2="accent2" accent3="accent3" accent4="accent4" accent5="accent5" accent6="accent6" hlink="hlink" folHlink="folHlink"/>
  <p:sldLayoutIdLst>
    <p:sldLayoutId id="2147483665" r:id="rId1"/>
    <p:sldLayoutId id="2147483666" r:id="rId2"/>
    <p:sldLayoutId id="2147483667" r:id="rId3"/>
    <p:sldLayoutId id="2147483668" r:id="rId4"/>
    <p:sldLayoutId id="2147483669" r:id="rId5"/>
    <p:sldLayoutId id="2147483670" r:id="rId6"/>
    <p:sldLayoutId id="2147483671" r:id="rId7"/>
    <p:sldLayoutId id="2147483672" r:id="rId8"/>
    <p:sldLayoutId id="2147483673" r:id="rId9"/>
    <p:sldLayoutId id="2147483674" r:id="rId10"/>
    <p:sldLayoutId id="2147483675" r:id="rId11"/>
    <p:sldLayoutId id="2147483676" r:id="rId12"/>
    <p:sldLayoutId id="2147483678" r:id="rId13"/>
    <p:sldLayoutId id="2147483681" r:id="rId14"/>
    <p:sldLayoutId id="2147483662" r:id="rId15"/>
    <p:sldLayoutId id="2147483699" r:id="rId16"/>
    <p:sldLayoutId id="2147483720" r:id="rId17"/>
  </p:sldLayoutIdLst>
  <p:txStyles>
    <p:titleStyle>
      <a:lvl1pPr algn="l" defTabSz="685800" rtl="0" eaLnBrk="1" latinLnBrk="0" hangingPunct="1">
        <a:lnSpc>
          <a:spcPct val="90000"/>
        </a:lnSpc>
        <a:spcBef>
          <a:spcPct val="0"/>
        </a:spcBef>
        <a:buNone/>
        <a:defRPr sz="3300" kern="1200">
          <a:solidFill>
            <a:schemeClr val="tx1"/>
          </a:solidFill>
          <a:latin typeface="+mj-lt"/>
          <a:ea typeface="+mj-ea"/>
          <a:cs typeface="+mj-cs"/>
        </a:defRPr>
      </a:lvl1pPr>
    </p:titleStyle>
    <p:body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mn-lt"/>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p:bodyStyle>
    <p:other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标题占位符 1">
            <a:extLst>
              <a:ext uri="{FF2B5EF4-FFF2-40B4-BE49-F238E27FC236}">
                <a16:creationId xmlns:a16="http://schemas.microsoft.com/office/drawing/2014/main" id="{EC32F55C-22B9-430B-989A-7FC2CF4843A2}"/>
              </a:ext>
            </a:extLst>
          </p:cNvPr>
          <p:cNvSpPr>
            <a:spLocks noGrp="1"/>
          </p:cNvSpPr>
          <p:nvPr>
            <p:ph type="title"/>
          </p:nvPr>
        </p:nvSpPr>
        <p:spPr>
          <a:xfrm>
            <a:off x="628650" y="273844"/>
            <a:ext cx="7886700" cy="994172"/>
          </a:xfrm>
          <a:prstGeom prst="rect">
            <a:avLst/>
          </a:prstGeom>
        </p:spPr>
        <p:txBody>
          <a:bodyPr vert="horz" lIns="91440" tIns="45720" rIns="91440" bIns="45720" rtlCol="0" anchor="ctr">
            <a:normAutofit/>
          </a:bodyPr>
          <a:lstStyle/>
          <a:p>
            <a:r>
              <a:rPr lang="zh-CN" altLang="en-US"/>
              <a:t>单击此处编辑母版标题样式</a:t>
            </a:r>
          </a:p>
        </p:txBody>
      </p:sp>
      <p:sp>
        <p:nvSpPr>
          <p:cNvPr id="3" name="文本占位符 2">
            <a:extLst>
              <a:ext uri="{FF2B5EF4-FFF2-40B4-BE49-F238E27FC236}">
                <a16:creationId xmlns:a16="http://schemas.microsoft.com/office/drawing/2014/main" id="{E3760989-562C-4026-8E6A-CB5CFCE7C92E}"/>
              </a:ext>
            </a:extLst>
          </p:cNvPr>
          <p:cNvSpPr>
            <a:spLocks noGrp="1"/>
          </p:cNvSpPr>
          <p:nvPr>
            <p:ph type="body" idx="1"/>
          </p:nvPr>
        </p:nvSpPr>
        <p:spPr>
          <a:xfrm>
            <a:off x="628650" y="1369219"/>
            <a:ext cx="7886700" cy="3263504"/>
          </a:xfrm>
          <a:prstGeom prst="rect">
            <a:avLst/>
          </a:prstGeom>
        </p:spPr>
        <p:txBody>
          <a:bodyPr vert="horz" lIns="91440" tIns="45720" rIns="91440" bIns="45720" rtlCol="0">
            <a:normAutofit/>
          </a:body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日期占位符 3">
            <a:extLst>
              <a:ext uri="{FF2B5EF4-FFF2-40B4-BE49-F238E27FC236}">
                <a16:creationId xmlns:a16="http://schemas.microsoft.com/office/drawing/2014/main" id="{FA3A2D01-78D9-42F4-8F88-ABB75AA11241}"/>
              </a:ext>
            </a:extLst>
          </p:cNvPr>
          <p:cNvSpPr>
            <a:spLocks noGrp="1"/>
          </p:cNvSpPr>
          <p:nvPr>
            <p:ph type="dt" sz="half" idx="2"/>
          </p:nvPr>
        </p:nvSpPr>
        <p:spPr>
          <a:xfrm>
            <a:off x="628650" y="4767263"/>
            <a:ext cx="2057400" cy="273844"/>
          </a:xfrm>
          <a:prstGeom prst="rect">
            <a:avLst/>
          </a:prstGeom>
        </p:spPr>
        <p:txBody>
          <a:bodyPr vert="horz" lIns="91440" tIns="45720" rIns="91440" bIns="45720" rtlCol="0" anchor="ctr"/>
          <a:lstStyle>
            <a:lvl1pPr algn="l">
              <a:defRPr sz="900">
                <a:solidFill>
                  <a:schemeClr val="tx1">
                    <a:tint val="75000"/>
                  </a:schemeClr>
                </a:solidFill>
              </a:defRPr>
            </a:lvl1pPr>
          </a:lstStyle>
          <a:p>
            <a:fld id="{631225EF-F4A9-4DC2-B583-1A883D9DDD5D}" type="datetimeFigureOut">
              <a:rPr lang="zh-CN" altLang="en-US" smtClean="0"/>
              <a:t>2021/3/1</a:t>
            </a:fld>
            <a:endParaRPr lang="zh-CN" altLang="en-US"/>
          </a:p>
        </p:txBody>
      </p:sp>
      <p:sp>
        <p:nvSpPr>
          <p:cNvPr id="5" name="页脚占位符 4">
            <a:extLst>
              <a:ext uri="{FF2B5EF4-FFF2-40B4-BE49-F238E27FC236}">
                <a16:creationId xmlns:a16="http://schemas.microsoft.com/office/drawing/2014/main" id="{5CC86668-3D6C-47A4-ABC4-69104178309C}"/>
              </a:ext>
            </a:extLst>
          </p:cNvPr>
          <p:cNvSpPr>
            <a:spLocks noGrp="1"/>
          </p:cNvSpPr>
          <p:nvPr>
            <p:ph type="ftr" sz="quarter" idx="3"/>
          </p:nvPr>
        </p:nvSpPr>
        <p:spPr>
          <a:xfrm>
            <a:off x="3028950" y="4767263"/>
            <a:ext cx="3086100" cy="273844"/>
          </a:xfrm>
          <a:prstGeom prst="rect">
            <a:avLst/>
          </a:prstGeom>
        </p:spPr>
        <p:txBody>
          <a:bodyPr vert="horz" lIns="91440" tIns="45720" rIns="91440" bIns="45720" rtlCol="0" anchor="ctr"/>
          <a:lstStyle>
            <a:lvl1pPr algn="ctr">
              <a:defRPr sz="900">
                <a:solidFill>
                  <a:schemeClr val="tx1">
                    <a:tint val="75000"/>
                  </a:schemeClr>
                </a:solidFill>
              </a:defRPr>
            </a:lvl1pPr>
          </a:lstStyle>
          <a:p>
            <a:endParaRPr lang="zh-CN" altLang="en-US"/>
          </a:p>
        </p:txBody>
      </p:sp>
      <p:sp>
        <p:nvSpPr>
          <p:cNvPr id="6" name="灯片编号占位符 5">
            <a:extLst>
              <a:ext uri="{FF2B5EF4-FFF2-40B4-BE49-F238E27FC236}">
                <a16:creationId xmlns:a16="http://schemas.microsoft.com/office/drawing/2014/main" id="{3426FD25-4B35-4BCC-8361-ABAED0B59642}"/>
              </a:ext>
            </a:extLst>
          </p:cNvPr>
          <p:cNvSpPr>
            <a:spLocks noGrp="1"/>
          </p:cNvSpPr>
          <p:nvPr>
            <p:ph type="sldNum" sz="quarter" idx="4"/>
          </p:nvPr>
        </p:nvSpPr>
        <p:spPr>
          <a:xfrm>
            <a:off x="6457950" y="4767263"/>
            <a:ext cx="2057400" cy="273844"/>
          </a:xfrm>
          <a:prstGeom prst="rect">
            <a:avLst/>
          </a:prstGeom>
        </p:spPr>
        <p:txBody>
          <a:bodyPr vert="horz" lIns="91440" tIns="45720" rIns="91440" bIns="45720" rtlCol="0" anchor="ctr"/>
          <a:lstStyle>
            <a:lvl1pPr algn="r">
              <a:defRPr sz="900">
                <a:solidFill>
                  <a:schemeClr val="tx1">
                    <a:tint val="75000"/>
                  </a:schemeClr>
                </a:solidFill>
              </a:defRPr>
            </a:lvl1pPr>
          </a:lstStyle>
          <a:p>
            <a:fld id="{45590D6F-9E33-4F8E-AB2A-97A575B3123D}" type="slidenum">
              <a:rPr lang="zh-CN" altLang="en-US" smtClean="0"/>
              <a:t>‹Nº›</a:t>
            </a:fld>
            <a:endParaRPr lang="zh-CN" altLang="en-US"/>
          </a:p>
        </p:txBody>
      </p:sp>
      <p:sp>
        <p:nvSpPr>
          <p:cNvPr id="7" name="文本框 6"/>
          <p:cNvSpPr txBox="1"/>
          <p:nvPr userDrawn="1"/>
        </p:nvSpPr>
        <p:spPr>
          <a:xfrm>
            <a:off x="3238500" y="2228850"/>
            <a:ext cx="2667000" cy="196208"/>
          </a:xfrm>
          <a:prstGeom prst="rect">
            <a:avLst/>
          </a:prstGeom>
          <a:noFill/>
        </p:spPr>
        <p:txBody>
          <a:bodyPr wrap="square" rtlCol="0">
            <a:spAutoFit/>
          </a:bodyPr>
          <a:lstStyle/>
          <a:p>
            <a:pPr marL="0" marR="0" lvl="0" indent="0" algn="l" defTabSz="342900" rtl="0" eaLnBrk="1" fontAlgn="auto" latinLnBrk="0" hangingPunct="1">
              <a:lnSpc>
                <a:spcPct val="100000"/>
              </a:lnSpc>
              <a:spcBef>
                <a:spcPts val="0"/>
              </a:spcBef>
              <a:spcAft>
                <a:spcPts val="0"/>
              </a:spcAft>
              <a:buClrTx/>
              <a:buSzTx/>
              <a:buFontTx/>
              <a:buNone/>
              <a:tabLst/>
              <a:defRPr/>
            </a:pPr>
            <a:r>
              <a:rPr kumimoji="0" lang="zh-CN" altLang="en-US" sz="225" b="0" i="0" u="none" strike="noStrike" kern="1200" cap="none" spc="0" normalizeH="0" baseline="0" noProof="0" dirty="0">
                <a:ln>
                  <a:noFill/>
                </a:ln>
                <a:solidFill>
                  <a:prstClr val="white">
                    <a:alpha val="0"/>
                  </a:prstClr>
                </a:solidFill>
                <a:effectLst/>
                <a:uLnTx/>
                <a:uFillTx/>
                <a:latin typeface="微软雅黑" panose="020B0503020204020204" pitchFamily="34" charset="-122"/>
                <a:ea typeface="微软雅黑" panose="020B0503020204020204" pitchFamily="34" charset="-122"/>
                <a:cs typeface="+mn-cs"/>
                <a:sym typeface="+mn-ea"/>
              </a:rPr>
              <a:t>感谢您下载包图网平台上提供的</a:t>
            </a:r>
            <a:r>
              <a:rPr kumimoji="0" lang="en-US" altLang="zh-CN" sz="225" b="0" i="0" u="none" strike="noStrike" kern="1200" cap="none" spc="0" normalizeH="0" baseline="0" noProof="0" dirty="0">
                <a:ln>
                  <a:noFill/>
                </a:ln>
                <a:solidFill>
                  <a:prstClr val="white">
                    <a:alpha val="0"/>
                  </a:prstClr>
                </a:solidFill>
                <a:effectLst/>
                <a:uLnTx/>
                <a:uFillTx/>
                <a:latin typeface="微软雅黑" panose="020B0503020204020204" pitchFamily="34" charset="-122"/>
                <a:ea typeface="微软雅黑" panose="020B0503020204020204" pitchFamily="34" charset="-122"/>
                <a:cs typeface="+mn-cs"/>
                <a:sym typeface="+mn-ea"/>
              </a:rPr>
              <a:t>PPT</a:t>
            </a:r>
            <a:r>
              <a:rPr kumimoji="0" lang="zh-CN" altLang="en-US" sz="225" b="0" i="0" u="none" strike="noStrike" kern="1200" cap="none" spc="0" normalizeH="0" baseline="0" noProof="0" dirty="0">
                <a:ln>
                  <a:noFill/>
                </a:ln>
                <a:solidFill>
                  <a:prstClr val="white">
                    <a:alpha val="0"/>
                  </a:prstClr>
                </a:solidFill>
                <a:effectLst/>
                <a:uLnTx/>
                <a:uFillTx/>
                <a:latin typeface="微软雅黑" panose="020B0503020204020204" pitchFamily="34" charset="-122"/>
                <a:ea typeface="微软雅黑" panose="020B0503020204020204" pitchFamily="34" charset="-122"/>
                <a:cs typeface="+mn-cs"/>
                <a:sym typeface="+mn-ea"/>
              </a:rPr>
              <a:t>作品，为了您和包图网以及原创作者的利益，请勿复制、传播、销售，否则将承担法律责任！包图网将对作品进行维权，按照传播下载次数进行十倍的索取赔偿！</a:t>
            </a:r>
          </a:p>
          <a:p>
            <a:pPr marL="0" marR="0" lvl="0" indent="0" algn="l" defTabSz="342900" rtl="0" eaLnBrk="1" fontAlgn="auto" latinLnBrk="0" hangingPunct="1">
              <a:lnSpc>
                <a:spcPct val="100000"/>
              </a:lnSpc>
              <a:spcBef>
                <a:spcPts val="0"/>
              </a:spcBef>
              <a:spcAft>
                <a:spcPts val="0"/>
              </a:spcAft>
              <a:buClrTx/>
              <a:buSzTx/>
              <a:buFontTx/>
              <a:buNone/>
              <a:tabLst/>
              <a:defRPr/>
            </a:pPr>
            <a:r>
              <a:rPr kumimoji="0" lang="en-US" altLang="zh-CN" sz="450" b="0" i="0" u="none" strike="noStrike" kern="1200" cap="none" spc="0" normalizeH="0" baseline="0" noProof="0" dirty="0">
                <a:ln>
                  <a:noFill/>
                </a:ln>
                <a:solidFill>
                  <a:prstClr val="white">
                    <a:alpha val="0"/>
                  </a:prstClr>
                </a:solidFill>
                <a:effectLst/>
                <a:uLnTx/>
                <a:uFillTx/>
                <a:latin typeface="微软雅黑" panose="020B0503020204020204" pitchFamily="34" charset="-122"/>
                <a:ea typeface="微软雅黑" panose="020B0503020204020204" pitchFamily="34" charset="-122"/>
                <a:cs typeface="+mn-cs"/>
                <a:sym typeface="+mn-ea"/>
              </a:rPr>
              <a:t>ibaotu.com</a:t>
            </a:r>
          </a:p>
        </p:txBody>
      </p:sp>
    </p:spTree>
    <p:extLst>
      <p:ext uri="{BB962C8B-B14F-4D97-AF65-F5344CB8AC3E}">
        <p14:creationId xmlns:p14="http://schemas.microsoft.com/office/powerpoint/2010/main" val="1745612204"/>
      </p:ext>
    </p:extLst>
  </p:cSld>
  <p:clrMap bg1="lt1" tx1="dk1" bg2="lt2" tx2="dk2" accent1="accent1" accent2="accent2" accent3="accent3" accent4="accent4" accent5="accent5" accent6="accent6" hlink="hlink" folHlink="folHlink"/>
  <p:sldLayoutIdLst>
    <p:sldLayoutId id="2147483684" r:id="rId1"/>
    <p:sldLayoutId id="2147483685" r:id="rId2"/>
    <p:sldLayoutId id="2147483686" r:id="rId3"/>
    <p:sldLayoutId id="2147483687" r:id="rId4"/>
    <p:sldLayoutId id="2147483688" r:id="rId5"/>
    <p:sldLayoutId id="2147483689" r:id="rId6"/>
    <p:sldLayoutId id="2147483690" r:id="rId7"/>
    <p:sldLayoutId id="2147483691" r:id="rId8"/>
    <p:sldLayoutId id="2147483692" r:id="rId9"/>
    <p:sldLayoutId id="2147483693" r:id="rId10"/>
    <p:sldLayoutId id="2147483694" r:id="rId11"/>
    <p:sldLayoutId id="2147483695" r:id="rId12"/>
    <p:sldLayoutId id="2147483696" r:id="rId13"/>
    <p:sldLayoutId id="2147483697" r:id="rId14"/>
  </p:sldLayoutIdLst>
  <p:txStyles>
    <p:titleStyle>
      <a:lvl1pPr algn="l" defTabSz="685800" rtl="0" eaLnBrk="1" latinLnBrk="0" hangingPunct="1">
        <a:lnSpc>
          <a:spcPct val="90000"/>
        </a:lnSpc>
        <a:spcBef>
          <a:spcPct val="0"/>
        </a:spcBef>
        <a:buNone/>
        <a:defRPr sz="3300" kern="1200">
          <a:solidFill>
            <a:schemeClr val="tx1"/>
          </a:solidFill>
          <a:latin typeface="+mj-lt"/>
          <a:ea typeface="+mj-ea"/>
          <a:cs typeface="+mj-cs"/>
        </a:defRPr>
      </a:lvl1pPr>
    </p:titleStyle>
    <p:body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mn-lt"/>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p:bodyStyle>
    <p:otherStyle>
      <a:defPPr>
        <a:defRPr lang="zh-CN"/>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Layout" Target="../slideLayouts/slideLayout17.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13.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13.xml"/></Relationships>
</file>

<file path=ppt/slides/_rels/slide12.xml.rels><?xml version="1.0" encoding="UTF-8" standalone="yes"?>
<Relationships xmlns="http://schemas.openxmlformats.org/package/2006/relationships"><Relationship Id="rId3" Type="http://schemas.openxmlformats.org/officeDocument/2006/relationships/image" Target="../media/image2.jpeg"/><Relationship Id="rId2" Type="http://schemas.openxmlformats.org/officeDocument/2006/relationships/notesSlide" Target="../notesSlides/notesSlide11.xml"/><Relationship Id="rId1" Type="http://schemas.openxmlformats.org/officeDocument/2006/relationships/slideLayout" Target="../slideLayouts/slideLayout13.xml"/><Relationship Id="rId4" Type="http://schemas.microsoft.com/office/2007/relationships/hdphoto" Target="../media/hdphoto1.wdp"/></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1.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2.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1.xml"/></Relationships>
</file>

<file path=ppt/slides/_rels/slide25.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1.xml"/></Relationships>
</file>

<file path=ppt/slides/_rels/slide26.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12.xml"/></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12.xml"/></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12.xml"/></Relationships>
</file>

<file path=ppt/slides/_rels/slide29.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12.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12.xml"/></Relationships>
</file>

<file path=ppt/slides/_rels/slide30.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12.xml"/></Relationships>
</file>

<file path=ppt/slides/_rels/slide31.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1.xml"/></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16.xml"/></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1.xm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16.xml"/></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16.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16.xm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16.xm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16.xm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16.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13.xml"/></Relationships>
</file>

<file path=ppt/slides/_rels/slide40.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1.xml"/></Relationships>
</file>

<file path=ppt/slides/_rels/slide41.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1.xml"/></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43.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1.xml"/></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5.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13.xml"/></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13.xml"/></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1.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3.png"/><Relationship Id="rId1" Type="http://schemas.openxmlformats.org/officeDocument/2006/relationships/slideLayout" Target="../slideLayouts/slideLayout1.xml"/><Relationship Id="rId4" Type="http://schemas.openxmlformats.org/officeDocument/2006/relationships/image" Target="../media/image5.png"/></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16.xml"/></Relationships>
</file>

<file path=ppt/slides/_rels/slide5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13.xml"/></Relationships>
</file>

<file path=ppt/slides/_rels/slide6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62.xml.rels><?xml version="1.0" encoding="UTF-8" standalone="yes"?>
<Relationships xmlns="http://schemas.openxmlformats.org/package/2006/relationships"><Relationship Id="rId1" Type="http://schemas.openxmlformats.org/officeDocument/2006/relationships/slideLayout" Target="../slideLayouts/slideLayout16.xml"/></Relationships>
</file>

<file path=ppt/slides/_rels/slide63.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6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5.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16.xml"/></Relationships>
</file>

<file path=ppt/slides/_rels/slide66.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16.xml"/></Relationships>
</file>

<file path=ppt/slides/_rels/slide67.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16.xml"/></Relationships>
</file>

<file path=ppt/slides/_rels/slide68.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16.xml"/></Relationships>
</file>

<file path=ppt/slides/_rels/slide6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13.xml"/></Relationships>
</file>

<file path=ppt/slides/_rels/slide70.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16.xml"/></Relationships>
</file>

<file path=ppt/slides/_rels/slide71.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13.xml"/></Relationships>
</file>

<file path=ppt/slides/_rels/slide72.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1.xml"/></Relationships>
</file>

<file path=ppt/slides/_rels/slide73.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1.xml"/></Relationships>
</file>

<file path=ppt/slides/_rels/slide74.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13.xml"/></Relationships>
</file>

<file path=ppt/slides/_rels/slide75.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1.xml"/></Relationships>
</file>

<file path=ppt/slides/_rels/slide76.xml.rels><?xml version="1.0" encoding="UTF-8" standalone="yes"?>
<Relationships xmlns="http://schemas.openxmlformats.org/package/2006/relationships"><Relationship Id="rId2" Type="http://schemas.openxmlformats.org/officeDocument/2006/relationships/notesSlide" Target="../notesSlides/notesSlide36.xml"/><Relationship Id="rId1" Type="http://schemas.openxmlformats.org/officeDocument/2006/relationships/slideLayout" Target="../slideLayouts/slideLayout1.xml"/></Relationships>
</file>

<file path=ppt/slides/_rels/slide77.xml.rels><?xml version="1.0" encoding="UTF-8" standalone="yes"?>
<Relationships xmlns="http://schemas.openxmlformats.org/package/2006/relationships"><Relationship Id="rId8" Type="http://schemas.openxmlformats.org/officeDocument/2006/relationships/image" Target="../media/image11.png"/><Relationship Id="rId3" Type="http://schemas.openxmlformats.org/officeDocument/2006/relationships/image" Target="../media/image6.png"/><Relationship Id="rId7" Type="http://schemas.openxmlformats.org/officeDocument/2006/relationships/image" Target="../media/image10.png"/><Relationship Id="rId2" Type="http://schemas.openxmlformats.org/officeDocument/2006/relationships/notesSlide" Target="../notesSlides/notesSlide37.xml"/><Relationship Id="rId1" Type="http://schemas.openxmlformats.org/officeDocument/2006/relationships/slideLayout" Target="../slideLayouts/slideLayout1.xml"/><Relationship Id="rId6" Type="http://schemas.openxmlformats.org/officeDocument/2006/relationships/image" Target="../media/image9.png"/><Relationship Id="rId5" Type="http://schemas.openxmlformats.org/officeDocument/2006/relationships/image" Target="../media/image8.png"/><Relationship Id="rId4" Type="http://schemas.openxmlformats.org/officeDocument/2006/relationships/image" Target="../media/image7.png"/><Relationship Id="rId9" Type="http://schemas.openxmlformats.org/officeDocument/2006/relationships/image" Target="../media/image12.png"/></Relationships>
</file>

<file path=ppt/slides/_rels/slide78.xml.rels><?xml version="1.0" encoding="UTF-8" standalone="yes"?>
<Relationships xmlns="http://schemas.openxmlformats.org/package/2006/relationships"><Relationship Id="rId2" Type="http://schemas.openxmlformats.org/officeDocument/2006/relationships/notesSlide" Target="../notesSlides/notesSlide38.xml"/><Relationship Id="rId1" Type="http://schemas.openxmlformats.org/officeDocument/2006/relationships/slideLayout" Target="../slideLayouts/slideLayout1.xml"/></Relationships>
</file>

<file path=ppt/slides/_rels/slide79.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39.xml"/><Relationship Id="rId1" Type="http://schemas.openxmlformats.org/officeDocument/2006/relationships/slideLayout" Target="../slideLayouts/slideLayout1.xml"/><Relationship Id="rId6" Type="http://schemas.openxmlformats.org/officeDocument/2006/relationships/image" Target="../media/image16.png"/><Relationship Id="rId5" Type="http://schemas.openxmlformats.org/officeDocument/2006/relationships/image" Target="../media/image15.png"/><Relationship Id="rId4" Type="http://schemas.openxmlformats.org/officeDocument/2006/relationships/image" Target="../media/image14.png"/></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13.xml"/></Relationships>
</file>

<file path=ppt/slides/_rels/slide80.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notesSlide" Target="../notesSlides/notesSlide40.xml"/><Relationship Id="rId1" Type="http://schemas.openxmlformats.org/officeDocument/2006/relationships/slideLayout" Target="../slideLayouts/slideLayout1.xml"/><Relationship Id="rId5" Type="http://schemas.openxmlformats.org/officeDocument/2006/relationships/image" Target="../media/image19.png"/><Relationship Id="rId4" Type="http://schemas.openxmlformats.org/officeDocument/2006/relationships/image" Target="../media/image18.png"/></Relationships>
</file>

<file path=ppt/slides/_rels/slide81.xml.rels><?xml version="1.0" encoding="UTF-8" standalone="yes"?>
<Relationships xmlns="http://schemas.openxmlformats.org/package/2006/relationships"><Relationship Id="rId8" Type="http://schemas.openxmlformats.org/officeDocument/2006/relationships/image" Target="../media/image16.png"/><Relationship Id="rId3" Type="http://schemas.openxmlformats.org/officeDocument/2006/relationships/image" Target="../media/image20.png"/><Relationship Id="rId7" Type="http://schemas.openxmlformats.org/officeDocument/2006/relationships/image" Target="../media/image15.png"/><Relationship Id="rId2" Type="http://schemas.openxmlformats.org/officeDocument/2006/relationships/image" Target="../media/image14.png"/><Relationship Id="rId1" Type="http://schemas.openxmlformats.org/officeDocument/2006/relationships/slideLayout" Target="../slideLayouts/slideLayout16.xml"/><Relationship Id="rId6" Type="http://schemas.openxmlformats.org/officeDocument/2006/relationships/image" Target="../media/image13.png"/><Relationship Id="rId5" Type="http://schemas.openxmlformats.org/officeDocument/2006/relationships/image" Target="../media/image22.png"/><Relationship Id="rId4" Type="http://schemas.openxmlformats.org/officeDocument/2006/relationships/image" Target="../media/image21.png"/></Relationships>
</file>

<file path=ppt/slides/_rels/slide82.xml.rels><?xml version="1.0" encoding="UTF-8" standalone="yes"?>
<Relationships xmlns="http://schemas.openxmlformats.org/package/2006/relationships"><Relationship Id="rId8" Type="http://schemas.openxmlformats.org/officeDocument/2006/relationships/image" Target="../media/image28.png"/><Relationship Id="rId13" Type="http://schemas.openxmlformats.org/officeDocument/2006/relationships/image" Target="../media/image33.png"/><Relationship Id="rId18" Type="http://schemas.openxmlformats.org/officeDocument/2006/relationships/image" Target="../media/image38.png"/><Relationship Id="rId3" Type="http://schemas.openxmlformats.org/officeDocument/2006/relationships/image" Target="../media/image23.png"/><Relationship Id="rId21" Type="http://schemas.openxmlformats.org/officeDocument/2006/relationships/image" Target="../media/image41.png"/><Relationship Id="rId7" Type="http://schemas.openxmlformats.org/officeDocument/2006/relationships/image" Target="../media/image27.png"/><Relationship Id="rId12" Type="http://schemas.openxmlformats.org/officeDocument/2006/relationships/image" Target="../media/image32.png"/><Relationship Id="rId17" Type="http://schemas.openxmlformats.org/officeDocument/2006/relationships/image" Target="../media/image37.png"/><Relationship Id="rId2" Type="http://schemas.openxmlformats.org/officeDocument/2006/relationships/notesSlide" Target="../notesSlides/notesSlide41.xml"/><Relationship Id="rId16" Type="http://schemas.openxmlformats.org/officeDocument/2006/relationships/image" Target="../media/image36.png"/><Relationship Id="rId20" Type="http://schemas.openxmlformats.org/officeDocument/2006/relationships/image" Target="../media/image40.png"/><Relationship Id="rId1" Type="http://schemas.openxmlformats.org/officeDocument/2006/relationships/slideLayout" Target="../slideLayouts/slideLayout30.xml"/><Relationship Id="rId6" Type="http://schemas.openxmlformats.org/officeDocument/2006/relationships/image" Target="../media/image26.png"/><Relationship Id="rId11" Type="http://schemas.openxmlformats.org/officeDocument/2006/relationships/image" Target="../media/image31.png"/><Relationship Id="rId5" Type="http://schemas.openxmlformats.org/officeDocument/2006/relationships/image" Target="../media/image25.png"/><Relationship Id="rId15" Type="http://schemas.openxmlformats.org/officeDocument/2006/relationships/image" Target="../media/image35.png"/><Relationship Id="rId23" Type="http://schemas.openxmlformats.org/officeDocument/2006/relationships/image" Target="../media/image43.png"/><Relationship Id="rId10" Type="http://schemas.openxmlformats.org/officeDocument/2006/relationships/image" Target="../media/image30.png"/><Relationship Id="rId19" Type="http://schemas.openxmlformats.org/officeDocument/2006/relationships/image" Target="../media/image39.png"/><Relationship Id="rId4" Type="http://schemas.openxmlformats.org/officeDocument/2006/relationships/image" Target="../media/image24.png"/><Relationship Id="rId9" Type="http://schemas.openxmlformats.org/officeDocument/2006/relationships/image" Target="../media/image29.png"/><Relationship Id="rId14" Type="http://schemas.openxmlformats.org/officeDocument/2006/relationships/image" Target="../media/image34.png"/><Relationship Id="rId22" Type="http://schemas.openxmlformats.org/officeDocument/2006/relationships/image" Target="../media/image42.png"/></Relationships>
</file>

<file path=ppt/slides/_rels/slide83.xml.rels><?xml version="1.0" encoding="UTF-8" standalone="yes"?>
<Relationships xmlns="http://schemas.openxmlformats.org/package/2006/relationships"><Relationship Id="rId8" Type="http://schemas.openxmlformats.org/officeDocument/2006/relationships/image" Target="../media/image16.png"/><Relationship Id="rId3" Type="http://schemas.openxmlformats.org/officeDocument/2006/relationships/image" Target="../media/image44.png"/><Relationship Id="rId7" Type="http://schemas.openxmlformats.org/officeDocument/2006/relationships/image" Target="../media/image15.png"/><Relationship Id="rId2" Type="http://schemas.openxmlformats.org/officeDocument/2006/relationships/image" Target="../media/image20.png"/><Relationship Id="rId1" Type="http://schemas.openxmlformats.org/officeDocument/2006/relationships/slideLayout" Target="../slideLayouts/slideLayout16.xml"/><Relationship Id="rId6" Type="http://schemas.openxmlformats.org/officeDocument/2006/relationships/image" Target="../media/image14.png"/><Relationship Id="rId5" Type="http://schemas.openxmlformats.org/officeDocument/2006/relationships/image" Target="../media/image13.png"/><Relationship Id="rId4" Type="http://schemas.openxmlformats.org/officeDocument/2006/relationships/image" Target="../media/image45.png"/></Relationships>
</file>

<file path=ppt/slides/_rels/slide84.xml.rels><?xml version="1.0" encoding="UTF-8" standalone="yes"?>
<Relationships xmlns="http://schemas.openxmlformats.org/package/2006/relationships"><Relationship Id="rId3" Type="http://schemas.openxmlformats.org/officeDocument/2006/relationships/image" Target="../media/image47.png"/><Relationship Id="rId2" Type="http://schemas.openxmlformats.org/officeDocument/2006/relationships/image" Target="../media/image46.png"/><Relationship Id="rId1" Type="http://schemas.openxmlformats.org/officeDocument/2006/relationships/slideLayout" Target="../slideLayouts/slideLayout16.xml"/><Relationship Id="rId6" Type="http://schemas.openxmlformats.org/officeDocument/2006/relationships/image" Target="../media/image22.png"/><Relationship Id="rId5" Type="http://schemas.openxmlformats.org/officeDocument/2006/relationships/image" Target="../media/image49.png"/><Relationship Id="rId4" Type="http://schemas.openxmlformats.org/officeDocument/2006/relationships/image" Target="../media/image48.png"/></Relationships>
</file>

<file path=ppt/slides/_rels/slide85.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image" Target="../media/image17.png"/><Relationship Id="rId1" Type="http://schemas.openxmlformats.org/officeDocument/2006/relationships/slideLayout" Target="../slideLayouts/slideLayout16.xml"/><Relationship Id="rId6" Type="http://schemas.openxmlformats.org/officeDocument/2006/relationships/image" Target="../media/image51.png"/><Relationship Id="rId5" Type="http://schemas.openxmlformats.org/officeDocument/2006/relationships/image" Target="../media/image13.png"/><Relationship Id="rId4" Type="http://schemas.openxmlformats.org/officeDocument/2006/relationships/image" Target="../media/image50.png"/></Relationships>
</file>

<file path=ppt/slides/_rels/slide86.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42.xml"/><Relationship Id="rId1" Type="http://schemas.openxmlformats.org/officeDocument/2006/relationships/slideLayout" Target="../slideLayouts/slideLayout1.xml"/><Relationship Id="rId6" Type="http://schemas.openxmlformats.org/officeDocument/2006/relationships/image" Target="../media/image16.png"/><Relationship Id="rId5" Type="http://schemas.openxmlformats.org/officeDocument/2006/relationships/image" Target="../media/image15.png"/><Relationship Id="rId4" Type="http://schemas.openxmlformats.org/officeDocument/2006/relationships/image" Target="../media/image14.png"/></Relationships>
</file>

<file path=ppt/slides/_rels/slide87.xml.rels><?xml version="1.0" encoding="UTF-8" standalone="yes"?>
<Relationships xmlns="http://schemas.openxmlformats.org/package/2006/relationships"><Relationship Id="rId8" Type="http://schemas.openxmlformats.org/officeDocument/2006/relationships/image" Target="../media/image53.png"/><Relationship Id="rId3" Type="http://schemas.openxmlformats.org/officeDocument/2006/relationships/image" Target="../media/image14.png"/><Relationship Id="rId7" Type="http://schemas.openxmlformats.org/officeDocument/2006/relationships/image" Target="../media/image46.png"/><Relationship Id="rId2" Type="http://schemas.openxmlformats.org/officeDocument/2006/relationships/image" Target="../media/image13.png"/><Relationship Id="rId1" Type="http://schemas.openxmlformats.org/officeDocument/2006/relationships/slideLayout" Target="../slideLayouts/slideLayout16.xml"/><Relationship Id="rId6" Type="http://schemas.openxmlformats.org/officeDocument/2006/relationships/image" Target="../media/image52.png"/><Relationship Id="rId5" Type="http://schemas.openxmlformats.org/officeDocument/2006/relationships/image" Target="../media/image16.png"/><Relationship Id="rId4" Type="http://schemas.openxmlformats.org/officeDocument/2006/relationships/image" Target="../media/image15.png"/></Relationships>
</file>

<file path=ppt/slides/_rels/slide88.xml.rels><?xml version="1.0" encoding="UTF-8" standalone="yes"?>
<Relationships xmlns="http://schemas.openxmlformats.org/package/2006/relationships"><Relationship Id="rId2" Type="http://schemas.openxmlformats.org/officeDocument/2006/relationships/notesSlide" Target="../notesSlides/notesSlide43.xml"/><Relationship Id="rId1" Type="http://schemas.openxmlformats.org/officeDocument/2006/relationships/slideLayout" Target="../slideLayouts/slideLayout1.xml"/></Relationships>
</file>

<file path=ppt/slides/_rels/slide89.xml.rels><?xml version="1.0" encoding="UTF-8" standalone="yes"?>
<Relationships xmlns="http://schemas.openxmlformats.org/package/2006/relationships"><Relationship Id="rId2" Type="http://schemas.openxmlformats.org/officeDocument/2006/relationships/notesSlide" Target="../notesSlides/notesSlide44.xml"/><Relationship Id="rId1" Type="http://schemas.openxmlformats.org/officeDocument/2006/relationships/slideLayout" Target="../slideLayouts/slideLayout1.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13.xml"/></Relationships>
</file>

<file path=ppt/slides/_rels/slide90.xml.rels><?xml version="1.0" encoding="UTF-8" standalone="yes"?>
<Relationships xmlns="http://schemas.openxmlformats.org/package/2006/relationships"><Relationship Id="rId1" Type="http://schemas.openxmlformats.org/officeDocument/2006/relationships/slideLayout" Target="../slideLayouts/slideLayout16.xml"/></Relationships>
</file>

<file path=ppt/slides/_rels/slide91.xml.rels><?xml version="1.0" encoding="UTF-8" standalone="yes"?>
<Relationships xmlns="http://schemas.openxmlformats.org/package/2006/relationships"><Relationship Id="rId2" Type="http://schemas.openxmlformats.org/officeDocument/2006/relationships/notesSlide" Target="../notesSlides/notesSlide45.xml"/><Relationship Id="rId1" Type="http://schemas.openxmlformats.org/officeDocument/2006/relationships/slideLayout" Target="../slideLayouts/slideLayout12.xml"/></Relationships>
</file>

<file path=ppt/slides/_rels/slide92.xml.rels><?xml version="1.0" encoding="UTF-8" standalone="yes"?>
<Relationships xmlns="http://schemas.openxmlformats.org/package/2006/relationships"><Relationship Id="rId2" Type="http://schemas.openxmlformats.org/officeDocument/2006/relationships/notesSlide" Target="../notesSlides/notesSlide46.xml"/><Relationship Id="rId1" Type="http://schemas.openxmlformats.org/officeDocument/2006/relationships/slideLayout" Target="../slideLayouts/slideLayout14.xml"/></Relationships>
</file>

<file path=ppt/slides/_rels/slide93.xml.rels><?xml version="1.0" encoding="UTF-8" standalone="yes"?>
<Relationships xmlns="http://schemas.openxmlformats.org/package/2006/relationships"><Relationship Id="rId2" Type="http://schemas.openxmlformats.org/officeDocument/2006/relationships/notesSlide" Target="../notesSlides/notesSlide47.xml"/><Relationship Id="rId1" Type="http://schemas.openxmlformats.org/officeDocument/2006/relationships/slideLayout" Target="../slideLayouts/slideLayout12.xml"/></Relationships>
</file>

<file path=ppt/slides/_rels/slide94.xml.rels><?xml version="1.0" encoding="UTF-8" standalone="yes"?>
<Relationships xmlns="http://schemas.openxmlformats.org/package/2006/relationships"><Relationship Id="rId2" Type="http://schemas.openxmlformats.org/officeDocument/2006/relationships/notesSlide" Target="../notesSlides/notesSlide48.xml"/><Relationship Id="rId1" Type="http://schemas.openxmlformats.org/officeDocument/2006/relationships/slideLayout" Target="../slideLayouts/slideLayout13.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平行四边形 7">
            <a:extLst>
              <a:ext uri="{FF2B5EF4-FFF2-40B4-BE49-F238E27FC236}">
                <a16:creationId xmlns:a16="http://schemas.microsoft.com/office/drawing/2014/main" id="{44678A20-5F09-4592-918E-8FB7A951068D}"/>
              </a:ext>
            </a:extLst>
          </p:cNvPr>
          <p:cNvSpPr/>
          <p:nvPr/>
        </p:nvSpPr>
        <p:spPr>
          <a:xfrm>
            <a:off x="2806257" y="71075"/>
            <a:ext cx="3085753" cy="4692197"/>
          </a:xfrm>
          <a:prstGeom prst="parallelogram">
            <a:avLst>
              <a:gd name="adj" fmla="val 69883"/>
            </a:avLst>
          </a:prstGeom>
          <a:solidFill>
            <a:srgbClr val="35637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p>
        </p:txBody>
      </p:sp>
      <p:sp>
        <p:nvSpPr>
          <p:cNvPr id="4" name="Forma libre: forma 3">
            <a:extLst>
              <a:ext uri="{FF2B5EF4-FFF2-40B4-BE49-F238E27FC236}">
                <a16:creationId xmlns:a16="http://schemas.microsoft.com/office/drawing/2014/main" id="{7C676BC0-84B0-4A89-AF42-B06AB18FC530}"/>
              </a:ext>
            </a:extLst>
          </p:cNvPr>
          <p:cNvSpPr/>
          <p:nvPr/>
        </p:nvSpPr>
        <p:spPr>
          <a:xfrm>
            <a:off x="1" y="4519613"/>
            <a:ext cx="3536768" cy="243659"/>
          </a:xfrm>
          <a:custGeom>
            <a:avLst/>
            <a:gdLst>
              <a:gd name="connsiteX0" fmla="*/ 0 w 4945433"/>
              <a:gd name="connsiteY0" fmla="*/ 0 h 269971"/>
              <a:gd name="connsiteX1" fmla="*/ 4945433 w 4945433"/>
              <a:gd name="connsiteY1" fmla="*/ 0 h 269971"/>
              <a:gd name="connsiteX2" fmla="*/ 4945433 w 4945433"/>
              <a:gd name="connsiteY2" fmla="*/ 269971 h 269971"/>
              <a:gd name="connsiteX3" fmla="*/ 0 w 4945433"/>
              <a:gd name="connsiteY3" fmla="*/ 269971 h 269971"/>
            </a:gdLst>
            <a:ahLst/>
            <a:cxnLst>
              <a:cxn ang="0">
                <a:pos x="connsiteX0" y="connsiteY0"/>
              </a:cxn>
              <a:cxn ang="0">
                <a:pos x="connsiteX1" y="connsiteY1"/>
              </a:cxn>
              <a:cxn ang="0">
                <a:pos x="connsiteX2" y="connsiteY2"/>
              </a:cxn>
              <a:cxn ang="0">
                <a:pos x="connsiteX3" y="connsiteY3"/>
              </a:cxn>
            </a:cxnLst>
            <a:rect l="l" t="t" r="r" b="b"/>
            <a:pathLst>
              <a:path w="4945433" h="269971">
                <a:moveTo>
                  <a:pt x="0" y="0"/>
                </a:moveTo>
                <a:lnTo>
                  <a:pt x="4945433" y="0"/>
                </a:lnTo>
                <a:lnTo>
                  <a:pt x="4945433" y="269971"/>
                </a:lnTo>
                <a:lnTo>
                  <a:pt x="0" y="269971"/>
                </a:lnTo>
                <a:close/>
              </a:path>
            </a:pathLst>
          </a:custGeom>
          <a:solidFill>
            <a:srgbClr val="356377"/>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sz="1013"/>
          </a:p>
        </p:txBody>
      </p:sp>
      <p:sp>
        <p:nvSpPr>
          <p:cNvPr id="5" name="Forma libre: forma 4">
            <a:extLst>
              <a:ext uri="{FF2B5EF4-FFF2-40B4-BE49-F238E27FC236}">
                <a16:creationId xmlns:a16="http://schemas.microsoft.com/office/drawing/2014/main" id="{5A17BC94-E0A1-4530-9205-9EAB60176C3C}"/>
              </a:ext>
            </a:extLst>
          </p:cNvPr>
          <p:cNvSpPr/>
          <p:nvPr/>
        </p:nvSpPr>
        <p:spPr>
          <a:xfrm>
            <a:off x="5620572" y="71075"/>
            <a:ext cx="3518325" cy="264465"/>
          </a:xfrm>
          <a:custGeom>
            <a:avLst/>
            <a:gdLst>
              <a:gd name="connsiteX0" fmla="*/ 0 w 2885356"/>
              <a:gd name="connsiteY0" fmla="*/ 0 h 269971"/>
              <a:gd name="connsiteX1" fmla="*/ 2885356 w 2885356"/>
              <a:gd name="connsiteY1" fmla="*/ 0 h 269971"/>
              <a:gd name="connsiteX2" fmla="*/ 2885356 w 2885356"/>
              <a:gd name="connsiteY2" fmla="*/ 269971 h 269971"/>
              <a:gd name="connsiteX3" fmla="*/ 0 w 2885356"/>
              <a:gd name="connsiteY3" fmla="*/ 269971 h 269971"/>
            </a:gdLst>
            <a:ahLst/>
            <a:cxnLst>
              <a:cxn ang="0">
                <a:pos x="connsiteX0" y="connsiteY0"/>
              </a:cxn>
              <a:cxn ang="0">
                <a:pos x="connsiteX1" y="connsiteY1"/>
              </a:cxn>
              <a:cxn ang="0">
                <a:pos x="connsiteX2" y="connsiteY2"/>
              </a:cxn>
              <a:cxn ang="0">
                <a:pos x="connsiteX3" y="connsiteY3"/>
              </a:cxn>
            </a:cxnLst>
            <a:rect l="l" t="t" r="r" b="b"/>
            <a:pathLst>
              <a:path w="2885356" h="269971">
                <a:moveTo>
                  <a:pt x="0" y="0"/>
                </a:moveTo>
                <a:lnTo>
                  <a:pt x="2885356" y="0"/>
                </a:lnTo>
                <a:lnTo>
                  <a:pt x="2885356" y="269971"/>
                </a:lnTo>
                <a:lnTo>
                  <a:pt x="0" y="269971"/>
                </a:lnTo>
                <a:close/>
              </a:path>
            </a:pathLst>
          </a:custGeom>
          <a:solidFill>
            <a:srgbClr val="356377"/>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sz="1013"/>
          </a:p>
        </p:txBody>
      </p:sp>
      <p:cxnSp>
        <p:nvCxnSpPr>
          <p:cNvPr id="7" name="直接连接符 261">
            <a:extLst>
              <a:ext uri="{FF2B5EF4-FFF2-40B4-BE49-F238E27FC236}">
                <a16:creationId xmlns:a16="http://schemas.microsoft.com/office/drawing/2014/main" id="{4F364030-E45A-4107-A9D4-E8E462E1A2CB}"/>
              </a:ext>
            </a:extLst>
          </p:cNvPr>
          <p:cNvCxnSpPr>
            <a:cxnSpLocks/>
          </p:cNvCxnSpPr>
          <p:nvPr/>
        </p:nvCxnSpPr>
        <p:spPr>
          <a:xfrm>
            <a:off x="5572724" y="2070975"/>
            <a:ext cx="3059591" cy="3673"/>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grpSp>
        <p:nvGrpSpPr>
          <p:cNvPr id="50" name="Grupo 49">
            <a:extLst>
              <a:ext uri="{FF2B5EF4-FFF2-40B4-BE49-F238E27FC236}">
                <a16:creationId xmlns:a16="http://schemas.microsoft.com/office/drawing/2014/main" id="{6B729BB3-671D-4DD2-A76A-0984F39084DF}"/>
              </a:ext>
            </a:extLst>
          </p:cNvPr>
          <p:cNvGrpSpPr/>
          <p:nvPr/>
        </p:nvGrpSpPr>
        <p:grpSpPr>
          <a:xfrm>
            <a:off x="0" y="71075"/>
            <a:ext cx="4804036" cy="4282931"/>
            <a:chOff x="0" y="391882"/>
            <a:chExt cx="6405381" cy="5710574"/>
          </a:xfrm>
        </p:grpSpPr>
        <p:sp>
          <p:nvSpPr>
            <p:cNvPr id="2" name="Forma libre: forma 1">
              <a:extLst>
                <a:ext uri="{FF2B5EF4-FFF2-40B4-BE49-F238E27FC236}">
                  <a16:creationId xmlns:a16="http://schemas.microsoft.com/office/drawing/2014/main" id="{8A6D6352-09A2-4A4E-9D2E-51E9FB0543F1}"/>
                </a:ext>
              </a:extLst>
            </p:cNvPr>
            <p:cNvSpPr/>
            <p:nvPr/>
          </p:nvSpPr>
          <p:spPr>
            <a:xfrm>
              <a:off x="0" y="391882"/>
              <a:ext cx="6405381" cy="5710572"/>
            </a:xfrm>
            <a:custGeom>
              <a:avLst/>
              <a:gdLst>
                <a:gd name="connsiteX0" fmla="*/ 7693679 w 7693679"/>
                <a:gd name="connsiteY0" fmla="*/ 0 h 5458903"/>
                <a:gd name="connsiteX1" fmla="*/ 4556984 w 7693679"/>
                <a:gd name="connsiteY1" fmla="*/ 5458903 h 5458903"/>
                <a:gd name="connsiteX2" fmla="*/ 0 w 7693679"/>
                <a:gd name="connsiteY2" fmla="*/ 5457229 h 5458903"/>
                <a:gd name="connsiteX3" fmla="*/ 0 w 7693679"/>
                <a:gd name="connsiteY3" fmla="*/ 3756 h 5458903"/>
              </a:gdLst>
              <a:ahLst/>
              <a:cxnLst>
                <a:cxn ang="0">
                  <a:pos x="connsiteX0" y="connsiteY0"/>
                </a:cxn>
                <a:cxn ang="0">
                  <a:pos x="connsiteX1" y="connsiteY1"/>
                </a:cxn>
                <a:cxn ang="0">
                  <a:pos x="connsiteX2" y="connsiteY2"/>
                </a:cxn>
                <a:cxn ang="0">
                  <a:pos x="connsiteX3" y="connsiteY3"/>
                </a:cxn>
              </a:cxnLst>
              <a:rect l="l" t="t" r="r" b="b"/>
              <a:pathLst>
                <a:path w="7693679" h="5458903">
                  <a:moveTo>
                    <a:pt x="7693679" y="0"/>
                  </a:moveTo>
                  <a:lnTo>
                    <a:pt x="4556984" y="5458903"/>
                  </a:lnTo>
                  <a:lnTo>
                    <a:pt x="0" y="5457229"/>
                  </a:lnTo>
                  <a:lnTo>
                    <a:pt x="0" y="3756"/>
                  </a:lnTo>
                  <a:close/>
                </a:path>
              </a:pathLst>
            </a:custGeom>
            <a:solidFill>
              <a:srgbClr val="474D5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sz="1013" dirty="0"/>
            </a:p>
          </p:txBody>
        </p:sp>
        <p:sp>
          <p:nvSpPr>
            <p:cNvPr id="49" name="Forma libre: forma 48">
              <a:extLst>
                <a:ext uri="{FF2B5EF4-FFF2-40B4-BE49-F238E27FC236}">
                  <a16:creationId xmlns:a16="http://schemas.microsoft.com/office/drawing/2014/main" id="{AA8DF2DD-48BA-44BA-8F78-9B8512BB8E48}"/>
                </a:ext>
              </a:extLst>
            </p:cNvPr>
            <p:cNvSpPr/>
            <p:nvPr/>
          </p:nvSpPr>
          <p:spPr>
            <a:xfrm>
              <a:off x="6804" y="391883"/>
              <a:ext cx="6146700" cy="5710573"/>
            </a:xfrm>
            <a:custGeom>
              <a:avLst/>
              <a:gdLst>
                <a:gd name="connsiteX0" fmla="*/ 0 w 6146700"/>
                <a:gd name="connsiteY0" fmla="*/ 0 h 5710573"/>
                <a:gd name="connsiteX1" fmla="*/ 5934523 w 6146700"/>
                <a:gd name="connsiteY1" fmla="*/ 0 h 5710573"/>
                <a:gd name="connsiteX2" fmla="*/ 6016950 w 6146700"/>
                <a:gd name="connsiteY2" fmla="*/ 184845 h 5710573"/>
                <a:gd name="connsiteX3" fmla="*/ 6108872 w 6146700"/>
                <a:gd name="connsiteY3" fmla="*/ 420292 h 5710573"/>
                <a:gd name="connsiteX4" fmla="*/ 6146700 w 6146700"/>
                <a:gd name="connsiteY4" fmla="*/ 533538 h 5710573"/>
                <a:gd name="connsiteX5" fmla="*/ 3767464 w 6146700"/>
                <a:gd name="connsiteY5" fmla="*/ 5710573 h 5710573"/>
                <a:gd name="connsiteX6" fmla="*/ 0 w 6146700"/>
                <a:gd name="connsiteY6" fmla="*/ 5710573 h 5710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146700" h="5710573">
                  <a:moveTo>
                    <a:pt x="0" y="0"/>
                  </a:moveTo>
                  <a:lnTo>
                    <a:pt x="5934523" y="0"/>
                  </a:lnTo>
                  <a:lnTo>
                    <a:pt x="6016950" y="184845"/>
                  </a:lnTo>
                  <a:cubicBezTo>
                    <a:pt x="6049394" y="262178"/>
                    <a:pt x="6080055" y="340684"/>
                    <a:pt x="6108872" y="420292"/>
                  </a:cubicBezTo>
                  <a:lnTo>
                    <a:pt x="6146700" y="533538"/>
                  </a:lnTo>
                  <a:lnTo>
                    <a:pt x="3767464" y="5710573"/>
                  </a:lnTo>
                  <a:lnTo>
                    <a:pt x="0" y="5710573"/>
                  </a:lnTo>
                  <a:close/>
                </a:path>
              </a:pathLst>
            </a:custGeom>
            <a:blipFill dpi="0" rotWithShape="1">
              <a:blip r:embed="rId2"/>
              <a:srcRect/>
              <a:stretch>
                <a:fillRect l="-26000"/>
              </a:stretch>
            </a:bli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s-CO" sz="1013" dirty="0"/>
            </a:p>
          </p:txBody>
        </p:sp>
      </p:grpSp>
      <p:sp>
        <p:nvSpPr>
          <p:cNvPr id="51" name="Rectángulo 50">
            <a:extLst>
              <a:ext uri="{FF2B5EF4-FFF2-40B4-BE49-F238E27FC236}">
                <a16:creationId xmlns:a16="http://schemas.microsoft.com/office/drawing/2014/main" id="{9236905E-D2E9-4EE3-A1CE-919AEC32C18E}"/>
              </a:ext>
            </a:extLst>
          </p:cNvPr>
          <p:cNvSpPr/>
          <p:nvPr/>
        </p:nvSpPr>
        <p:spPr>
          <a:xfrm>
            <a:off x="5253096" y="2237500"/>
            <a:ext cx="3462076" cy="1246495"/>
          </a:xfrm>
          <a:prstGeom prst="rect">
            <a:avLst/>
          </a:prstGeom>
        </p:spPr>
        <p:txBody>
          <a:bodyPr wrap="square">
            <a:spAutoFit/>
          </a:bodyPr>
          <a:lstStyle/>
          <a:p>
            <a:pPr algn="r">
              <a:defRPr/>
            </a:pPr>
            <a:r>
              <a:rPr lang="es-CO" altLang="es-CO" sz="1500" dirty="0">
                <a:solidFill>
                  <a:schemeClr val="bg1">
                    <a:lumMod val="50000"/>
                  </a:schemeClr>
                </a:solidFill>
                <a:latin typeface="Open Sans Light" panose="020B0306030504020204" pitchFamily="34" charset="0"/>
                <a:ea typeface="Open Sans Light" panose="020B0306030504020204" pitchFamily="34" charset="0"/>
                <a:cs typeface="Open Sans Light" panose="020B0306030504020204" pitchFamily="34" charset="0"/>
              </a:rPr>
              <a:t>This is an example text. In this paragraph, resume the ideas. Remember that the slides are a visual support to make your presentation, for that reason they should be brief. </a:t>
            </a:r>
          </a:p>
        </p:txBody>
      </p:sp>
      <p:sp>
        <p:nvSpPr>
          <p:cNvPr id="52" name="CuadroTexto 5">
            <a:extLst>
              <a:ext uri="{FF2B5EF4-FFF2-40B4-BE49-F238E27FC236}">
                <a16:creationId xmlns:a16="http://schemas.microsoft.com/office/drawing/2014/main" id="{DEF54020-39BE-4622-9FC4-905A6357E49C}"/>
              </a:ext>
            </a:extLst>
          </p:cNvPr>
          <p:cNvSpPr txBox="1">
            <a:spLocks noChangeArrowheads="1"/>
          </p:cNvSpPr>
          <p:nvPr/>
        </p:nvSpPr>
        <p:spPr bwMode="auto">
          <a:xfrm>
            <a:off x="5231087" y="795502"/>
            <a:ext cx="3462076" cy="13388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algn="r"/>
            <a:endParaRPr lang="es-CO" altLang="es-CO" sz="2700" b="1" dirty="0">
              <a:solidFill>
                <a:srgbClr val="24416C"/>
              </a:solidFill>
              <a:latin typeface="Bebas" pitchFamily="2" charset="0"/>
            </a:endParaRPr>
          </a:p>
          <a:p>
            <a:pPr algn="r"/>
            <a:r>
              <a:rPr lang="es-CO" altLang="es-CO" sz="2700" b="1" dirty="0">
                <a:solidFill>
                  <a:srgbClr val="24416C"/>
                </a:solidFill>
                <a:latin typeface="Bebas" pitchFamily="2" charset="0"/>
              </a:rPr>
              <a:t>Mechanics </a:t>
            </a:r>
          </a:p>
          <a:p>
            <a:pPr algn="r"/>
            <a:r>
              <a:rPr lang="es-CO" altLang="es-CO" sz="2700" b="1" dirty="0">
                <a:solidFill>
                  <a:srgbClr val="24416C"/>
                </a:solidFill>
                <a:latin typeface="Bebas" pitchFamily="2" charset="0"/>
              </a:rPr>
              <a:t>PowerPoint template</a:t>
            </a:r>
          </a:p>
        </p:txBody>
      </p:sp>
      <p:sp>
        <p:nvSpPr>
          <p:cNvPr id="53" name="CuadroTexto 5">
            <a:extLst>
              <a:ext uri="{FF2B5EF4-FFF2-40B4-BE49-F238E27FC236}">
                <a16:creationId xmlns:a16="http://schemas.microsoft.com/office/drawing/2014/main" id="{203A6011-CBEF-4DC0-9281-FD16CB42BE4C}"/>
              </a:ext>
            </a:extLst>
          </p:cNvPr>
          <p:cNvSpPr txBox="1">
            <a:spLocks noChangeArrowheads="1"/>
          </p:cNvSpPr>
          <p:nvPr/>
        </p:nvSpPr>
        <p:spPr bwMode="auto">
          <a:xfrm>
            <a:off x="5099760" y="3853327"/>
            <a:ext cx="2034779" cy="738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algn="r" eaLnBrk="1" hangingPunct="1"/>
            <a:r>
              <a:rPr lang="es-CO" altLang="es-CO" sz="2100" b="1" dirty="0">
                <a:solidFill>
                  <a:schemeClr val="bg1">
                    <a:lumMod val="50000"/>
                  </a:schemeClr>
                </a:solidFill>
                <a:latin typeface="Open Sans" panose="020B0606030504020204" pitchFamily="34" charset="0"/>
                <a:ea typeface="Open Sans" panose="020B0606030504020204" pitchFamily="34" charset="0"/>
                <a:cs typeface="Open Sans" panose="020B0606030504020204" pitchFamily="34" charset="0"/>
              </a:rPr>
              <a:t>Title </a:t>
            </a:r>
          </a:p>
          <a:p>
            <a:pPr algn="r" eaLnBrk="1" hangingPunct="1"/>
            <a:r>
              <a:rPr lang="es-CO" altLang="es-CO" sz="2100" b="1" dirty="0">
                <a:solidFill>
                  <a:schemeClr val="bg1">
                    <a:lumMod val="50000"/>
                  </a:schemeClr>
                </a:solidFill>
                <a:latin typeface="Open Sans" panose="020B0606030504020204" pitchFamily="34" charset="0"/>
                <a:ea typeface="Open Sans" panose="020B0606030504020204" pitchFamily="34" charset="0"/>
                <a:cs typeface="Open Sans" panose="020B0606030504020204" pitchFamily="34" charset="0"/>
              </a:rPr>
              <a:t>Example</a:t>
            </a:r>
          </a:p>
        </p:txBody>
      </p:sp>
      <p:sp>
        <p:nvSpPr>
          <p:cNvPr id="54" name="CuadroTexto 5">
            <a:extLst>
              <a:ext uri="{FF2B5EF4-FFF2-40B4-BE49-F238E27FC236}">
                <a16:creationId xmlns:a16="http://schemas.microsoft.com/office/drawing/2014/main" id="{F9EDDEFA-4DC6-4117-8C9D-25580A105376}"/>
              </a:ext>
            </a:extLst>
          </p:cNvPr>
          <p:cNvSpPr txBox="1">
            <a:spLocks noChangeArrowheads="1"/>
          </p:cNvSpPr>
          <p:nvPr/>
        </p:nvSpPr>
        <p:spPr bwMode="auto">
          <a:xfrm>
            <a:off x="6680392" y="3853327"/>
            <a:ext cx="2034779" cy="738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algn="r" eaLnBrk="1" hangingPunct="1"/>
            <a:r>
              <a:rPr lang="es-CO" altLang="es-CO" sz="2100" b="1" dirty="0">
                <a:solidFill>
                  <a:schemeClr val="bg1">
                    <a:lumMod val="50000"/>
                  </a:schemeClr>
                </a:solidFill>
                <a:latin typeface="Open Sans" panose="020B0606030504020204" pitchFamily="34" charset="0"/>
                <a:ea typeface="Open Sans" panose="020B0606030504020204" pitchFamily="34" charset="0"/>
                <a:cs typeface="Open Sans" panose="020B0606030504020204" pitchFamily="34" charset="0"/>
              </a:rPr>
              <a:t>Title </a:t>
            </a:r>
          </a:p>
          <a:p>
            <a:pPr algn="r" eaLnBrk="1" hangingPunct="1"/>
            <a:r>
              <a:rPr lang="es-CO" altLang="es-CO" sz="2100" b="1" dirty="0">
                <a:solidFill>
                  <a:schemeClr val="bg1">
                    <a:lumMod val="50000"/>
                  </a:schemeClr>
                </a:solidFill>
                <a:latin typeface="Open Sans" panose="020B0606030504020204" pitchFamily="34" charset="0"/>
                <a:ea typeface="Open Sans" panose="020B0606030504020204" pitchFamily="34" charset="0"/>
                <a:cs typeface="Open Sans" panose="020B0606030504020204" pitchFamily="34" charset="0"/>
              </a:rPr>
              <a:t>Example</a:t>
            </a:r>
          </a:p>
        </p:txBody>
      </p:sp>
      <p:sp>
        <p:nvSpPr>
          <p:cNvPr id="55" name="Rectángulo 54">
            <a:extLst>
              <a:ext uri="{FF2B5EF4-FFF2-40B4-BE49-F238E27FC236}">
                <a16:creationId xmlns:a16="http://schemas.microsoft.com/office/drawing/2014/main" id="{9E2DE287-339F-46B6-B1F5-C5ADFBE35755}"/>
              </a:ext>
            </a:extLst>
          </p:cNvPr>
          <p:cNvSpPr/>
          <p:nvPr/>
        </p:nvSpPr>
        <p:spPr>
          <a:xfrm>
            <a:off x="5937427" y="3853327"/>
            <a:ext cx="34289" cy="715580"/>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O" sz="1013" dirty="0">
              <a:solidFill>
                <a:schemeClr val="bg1">
                  <a:lumMod val="50000"/>
                </a:schemeClr>
              </a:solidFill>
            </a:endParaRPr>
          </a:p>
        </p:txBody>
      </p:sp>
      <p:sp>
        <p:nvSpPr>
          <p:cNvPr id="56" name="Rectángulo 55">
            <a:extLst>
              <a:ext uri="{FF2B5EF4-FFF2-40B4-BE49-F238E27FC236}">
                <a16:creationId xmlns:a16="http://schemas.microsoft.com/office/drawing/2014/main" id="{0C88E565-19DA-4B44-8EE0-FE27275122AF}"/>
              </a:ext>
            </a:extLst>
          </p:cNvPr>
          <p:cNvSpPr/>
          <p:nvPr/>
        </p:nvSpPr>
        <p:spPr>
          <a:xfrm>
            <a:off x="7467829" y="3853327"/>
            <a:ext cx="34289" cy="715580"/>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O" sz="1013" dirty="0">
              <a:solidFill>
                <a:schemeClr val="bg1">
                  <a:lumMod val="50000"/>
                </a:schemeClr>
              </a:solidFill>
            </a:endParaRPr>
          </a:p>
        </p:txBody>
      </p:sp>
      <p:sp>
        <p:nvSpPr>
          <p:cNvPr id="57" name="Rectangle 9">
            <a:extLst>
              <a:ext uri="{FF2B5EF4-FFF2-40B4-BE49-F238E27FC236}">
                <a16:creationId xmlns:a16="http://schemas.microsoft.com/office/drawing/2014/main" id="{C7975A1E-C0BD-4A94-B2FC-9056FEFB50FB}"/>
              </a:ext>
            </a:extLst>
          </p:cNvPr>
          <p:cNvSpPr/>
          <p:nvPr/>
        </p:nvSpPr>
        <p:spPr>
          <a:xfrm>
            <a:off x="-1696" y="5040657"/>
            <a:ext cx="9144000" cy="102843"/>
          </a:xfrm>
          <a:prstGeom prst="rect">
            <a:avLst/>
          </a:prstGeom>
          <a:solidFill>
            <a:srgbClr val="35637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13" dirty="0"/>
          </a:p>
        </p:txBody>
      </p:sp>
      <p:sp>
        <p:nvSpPr>
          <p:cNvPr id="66" name="CuadroTexto 5">
            <a:extLst>
              <a:ext uri="{FF2B5EF4-FFF2-40B4-BE49-F238E27FC236}">
                <a16:creationId xmlns:a16="http://schemas.microsoft.com/office/drawing/2014/main" id="{D9150728-36D9-45C7-9584-F5B588C87C91}"/>
              </a:ext>
            </a:extLst>
          </p:cNvPr>
          <p:cNvSpPr txBox="1">
            <a:spLocks noChangeArrowheads="1"/>
          </p:cNvSpPr>
          <p:nvPr/>
        </p:nvSpPr>
        <p:spPr bwMode="auto">
          <a:xfrm>
            <a:off x="3682752" y="3866134"/>
            <a:ext cx="2034779" cy="738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algn="r" eaLnBrk="1" hangingPunct="1"/>
            <a:r>
              <a:rPr lang="es-CO" altLang="es-CO" sz="2100" b="1" dirty="0">
                <a:solidFill>
                  <a:schemeClr val="bg1">
                    <a:lumMod val="50000"/>
                  </a:schemeClr>
                </a:solidFill>
                <a:latin typeface="Open Sans" panose="020B0606030504020204" pitchFamily="34" charset="0"/>
                <a:ea typeface="Open Sans" panose="020B0606030504020204" pitchFamily="34" charset="0"/>
                <a:cs typeface="Open Sans" panose="020B0606030504020204" pitchFamily="34" charset="0"/>
              </a:rPr>
              <a:t>Title </a:t>
            </a:r>
          </a:p>
          <a:p>
            <a:pPr algn="r" eaLnBrk="1" hangingPunct="1"/>
            <a:r>
              <a:rPr lang="es-CO" altLang="es-CO" sz="2100" b="1" dirty="0">
                <a:solidFill>
                  <a:schemeClr val="bg1">
                    <a:lumMod val="50000"/>
                  </a:schemeClr>
                </a:solidFill>
                <a:latin typeface="Open Sans" panose="020B0606030504020204" pitchFamily="34" charset="0"/>
                <a:ea typeface="Open Sans" panose="020B0606030504020204" pitchFamily="34" charset="0"/>
                <a:cs typeface="Open Sans" panose="020B0606030504020204" pitchFamily="34" charset="0"/>
              </a:rPr>
              <a:t>Example</a:t>
            </a:r>
          </a:p>
        </p:txBody>
      </p:sp>
      <p:sp>
        <p:nvSpPr>
          <p:cNvPr id="67" name="Rectángulo 66">
            <a:extLst>
              <a:ext uri="{FF2B5EF4-FFF2-40B4-BE49-F238E27FC236}">
                <a16:creationId xmlns:a16="http://schemas.microsoft.com/office/drawing/2014/main" id="{2D041E7A-B2A8-40ED-84F0-31FC3A822A5D}"/>
              </a:ext>
            </a:extLst>
          </p:cNvPr>
          <p:cNvSpPr/>
          <p:nvPr/>
        </p:nvSpPr>
        <p:spPr>
          <a:xfrm>
            <a:off x="4530648" y="3855898"/>
            <a:ext cx="34289" cy="715580"/>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CO" sz="1013" dirty="0">
              <a:solidFill>
                <a:schemeClr val="bg1">
                  <a:lumMod val="50000"/>
                </a:schemeClr>
              </a:solidFill>
            </a:endParaRPr>
          </a:p>
        </p:txBody>
      </p:sp>
    </p:spTree>
    <p:extLst>
      <p:ext uri="{BB962C8B-B14F-4D97-AF65-F5344CB8AC3E}">
        <p14:creationId xmlns:p14="http://schemas.microsoft.com/office/powerpoint/2010/main" val="2257827737"/>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文本框 2"/>
          <p:cNvSpPr txBox="1"/>
          <p:nvPr/>
        </p:nvSpPr>
        <p:spPr>
          <a:xfrm>
            <a:off x="848632" y="127672"/>
            <a:ext cx="2464538" cy="415370"/>
          </a:xfrm>
          <a:prstGeom prst="rect">
            <a:avLst/>
          </a:prstGeom>
          <a:noFill/>
        </p:spPr>
        <p:txBody>
          <a:bodyPr wrap="square" rtlCol="0">
            <a:spAutoFit/>
          </a:bodyPr>
          <a:lstStyle/>
          <a:p>
            <a:pPr algn="ctr"/>
            <a:r>
              <a:rPr lang="en-US" altLang="zh-CN" sz="2099" b="1" dirty="0">
                <a:solidFill>
                  <a:srgbClr val="356377"/>
                </a:solidFill>
                <a:latin typeface="inpin heiti" panose="00000500000000000000" pitchFamily="2" charset="-122"/>
                <a:ea typeface="inpin heiti" panose="00000500000000000000" pitchFamily="2" charset="-122"/>
                <a:sym typeface="inpin heiti" panose="00000500000000000000" pitchFamily="2" charset="-122"/>
              </a:rPr>
              <a:t>Enter title</a:t>
            </a:r>
            <a:endParaRPr lang="zh-CN" altLang="en-US" sz="2099" b="1" dirty="0">
              <a:solidFill>
                <a:srgbClr val="356377"/>
              </a:solidFill>
              <a:latin typeface="inpin heiti" panose="00000500000000000000" pitchFamily="2" charset="-122"/>
              <a:ea typeface="inpin heiti" panose="00000500000000000000" pitchFamily="2" charset="-122"/>
              <a:sym typeface="inpin heiti" panose="00000500000000000000" pitchFamily="2" charset="-122"/>
            </a:endParaRPr>
          </a:p>
        </p:txBody>
      </p:sp>
      <p:grpSp>
        <p:nvGrpSpPr>
          <p:cNvPr id="2" name="Grupo 1">
            <a:extLst>
              <a:ext uri="{FF2B5EF4-FFF2-40B4-BE49-F238E27FC236}">
                <a16:creationId xmlns:a16="http://schemas.microsoft.com/office/drawing/2014/main" id="{B0481BF1-D52F-4853-8E6A-D73B7453B301}"/>
              </a:ext>
            </a:extLst>
          </p:cNvPr>
          <p:cNvGrpSpPr/>
          <p:nvPr/>
        </p:nvGrpSpPr>
        <p:grpSpPr>
          <a:xfrm>
            <a:off x="283692" y="1029600"/>
            <a:ext cx="8420127" cy="3986228"/>
            <a:chOff x="2182831" y="1653230"/>
            <a:chExt cx="8420127" cy="3986228"/>
          </a:xfrm>
        </p:grpSpPr>
        <p:grpSp>
          <p:nvGrpSpPr>
            <p:cNvPr id="4" name="Group 1">
              <a:extLst>
                <a:ext uri="{FF2B5EF4-FFF2-40B4-BE49-F238E27FC236}">
                  <a16:creationId xmlns:a16="http://schemas.microsoft.com/office/drawing/2014/main" id="{672A6BB3-B7C1-4754-A506-3811D31EE151}"/>
                </a:ext>
              </a:extLst>
            </p:cNvPr>
            <p:cNvGrpSpPr/>
            <p:nvPr/>
          </p:nvGrpSpPr>
          <p:grpSpPr>
            <a:xfrm>
              <a:off x="5027409" y="1653230"/>
              <a:ext cx="2594382" cy="3986228"/>
              <a:chOff x="1873251" y="1387476"/>
              <a:chExt cx="3089275" cy="4746624"/>
            </a:xfrm>
          </p:grpSpPr>
          <p:sp>
            <p:nvSpPr>
              <p:cNvPr id="5" name="Freeform 5">
                <a:extLst>
                  <a:ext uri="{FF2B5EF4-FFF2-40B4-BE49-F238E27FC236}">
                    <a16:creationId xmlns:a16="http://schemas.microsoft.com/office/drawing/2014/main" id="{94E5EC6E-B630-4E28-B55F-B47FD7EF93F9}"/>
                  </a:ext>
                </a:extLst>
              </p:cNvPr>
              <p:cNvSpPr>
                <a:spLocks/>
              </p:cNvSpPr>
              <p:nvPr/>
            </p:nvSpPr>
            <p:spPr bwMode="auto">
              <a:xfrm>
                <a:off x="2771776" y="4962525"/>
                <a:ext cx="1249363" cy="215900"/>
              </a:xfrm>
              <a:custGeom>
                <a:avLst/>
                <a:gdLst>
                  <a:gd name="T0" fmla="*/ 656 w 656"/>
                  <a:gd name="T1" fmla="*/ 56 h 113"/>
                  <a:gd name="T2" fmla="*/ 600 w 656"/>
                  <a:gd name="T3" fmla="*/ 113 h 113"/>
                  <a:gd name="T4" fmla="*/ 57 w 656"/>
                  <a:gd name="T5" fmla="*/ 113 h 113"/>
                  <a:gd name="T6" fmla="*/ 0 w 656"/>
                  <a:gd name="T7" fmla="*/ 56 h 113"/>
                  <a:gd name="T8" fmla="*/ 0 w 656"/>
                  <a:gd name="T9" fmla="*/ 56 h 113"/>
                  <a:gd name="T10" fmla="*/ 57 w 656"/>
                  <a:gd name="T11" fmla="*/ 0 h 113"/>
                  <a:gd name="T12" fmla="*/ 600 w 656"/>
                  <a:gd name="T13" fmla="*/ 0 h 113"/>
                  <a:gd name="T14" fmla="*/ 656 w 656"/>
                  <a:gd name="T15" fmla="*/ 56 h 1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56" h="113">
                    <a:moveTo>
                      <a:pt x="656" y="56"/>
                    </a:moveTo>
                    <a:cubicBezTo>
                      <a:pt x="656" y="88"/>
                      <a:pt x="631" y="113"/>
                      <a:pt x="600" y="113"/>
                    </a:cubicBezTo>
                    <a:cubicBezTo>
                      <a:pt x="57" y="113"/>
                      <a:pt x="57" y="113"/>
                      <a:pt x="57" y="113"/>
                    </a:cubicBezTo>
                    <a:cubicBezTo>
                      <a:pt x="26" y="113"/>
                      <a:pt x="0" y="88"/>
                      <a:pt x="0" y="56"/>
                    </a:cubicBezTo>
                    <a:cubicBezTo>
                      <a:pt x="0" y="56"/>
                      <a:pt x="0" y="56"/>
                      <a:pt x="0" y="56"/>
                    </a:cubicBezTo>
                    <a:cubicBezTo>
                      <a:pt x="0" y="25"/>
                      <a:pt x="26" y="0"/>
                      <a:pt x="57" y="0"/>
                    </a:cubicBezTo>
                    <a:cubicBezTo>
                      <a:pt x="600" y="0"/>
                      <a:pt x="600" y="0"/>
                      <a:pt x="600" y="0"/>
                    </a:cubicBezTo>
                    <a:cubicBezTo>
                      <a:pt x="631" y="0"/>
                      <a:pt x="656" y="25"/>
                      <a:pt x="656" y="56"/>
                    </a:cubicBezTo>
                    <a:close/>
                  </a:path>
                </a:pathLst>
              </a:custGeom>
              <a:solidFill>
                <a:srgbClr val="656D7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effectLst/>
                  <a:uLnTx/>
                  <a:uFillTx/>
                  <a:ea typeface="微软雅黑" panose="020B0503020204020204" pitchFamily="34" charset="-122"/>
                  <a:cs typeface="+mn-ea"/>
                  <a:sym typeface="Agency FB" panose="020B0503020202020204" pitchFamily="34" charset="0"/>
                </a:endParaRPr>
              </a:p>
            </p:txBody>
          </p:sp>
          <p:sp>
            <p:nvSpPr>
              <p:cNvPr id="6" name="Freeform 6">
                <a:extLst>
                  <a:ext uri="{FF2B5EF4-FFF2-40B4-BE49-F238E27FC236}">
                    <a16:creationId xmlns:a16="http://schemas.microsoft.com/office/drawing/2014/main" id="{838E72F1-0272-4F91-9D84-75D9A3F254FD}"/>
                  </a:ext>
                </a:extLst>
              </p:cNvPr>
              <p:cNvSpPr>
                <a:spLocks/>
              </p:cNvSpPr>
              <p:nvPr/>
            </p:nvSpPr>
            <p:spPr bwMode="auto">
              <a:xfrm>
                <a:off x="2771776" y="5238750"/>
                <a:ext cx="1249363" cy="214312"/>
              </a:xfrm>
              <a:custGeom>
                <a:avLst/>
                <a:gdLst>
                  <a:gd name="T0" fmla="*/ 656 w 656"/>
                  <a:gd name="T1" fmla="*/ 57 h 113"/>
                  <a:gd name="T2" fmla="*/ 600 w 656"/>
                  <a:gd name="T3" fmla="*/ 113 h 113"/>
                  <a:gd name="T4" fmla="*/ 57 w 656"/>
                  <a:gd name="T5" fmla="*/ 113 h 113"/>
                  <a:gd name="T6" fmla="*/ 0 w 656"/>
                  <a:gd name="T7" fmla="*/ 57 h 113"/>
                  <a:gd name="T8" fmla="*/ 0 w 656"/>
                  <a:gd name="T9" fmla="*/ 57 h 113"/>
                  <a:gd name="T10" fmla="*/ 57 w 656"/>
                  <a:gd name="T11" fmla="*/ 0 h 113"/>
                  <a:gd name="T12" fmla="*/ 600 w 656"/>
                  <a:gd name="T13" fmla="*/ 0 h 113"/>
                  <a:gd name="T14" fmla="*/ 656 w 656"/>
                  <a:gd name="T15" fmla="*/ 57 h 1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56" h="113">
                    <a:moveTo>
                      <a:pt x="656" y="57"/>
                    </a:moveTo>
                    <a:cubicBezTo>
                      <a:pt x="656" y="88"/>
                      <a:pt x="631" y="113"/>
                      <a:pt x="600" y="113"/>
                    </a:cubicBezTo>
                    <a:cubicBezTo>
                      <a:pt x="57" y="113"/>
                      <a:pt x="57" y="113"/>
                      <a:pt x="57" y="113"/>
                    </a:cubicBezTo>
                    <a:cubicBezTo>
                      <a:pt x="26" y="113"/>
                      <a:pt x="0" y="88"/>
                      <a:pt x="0" y="57"/>
                    </a:cubicBezTo>
                    <a:cubicBezTo>
                      <a:pt x="0" y="57"/>
                      <a:pt x="0" y="57"/>
                      <a:pt x="0" y="57"/>
                    </a:cubicBezTo>
                    <a:cubicBezTo>
                      <a:pt x="0" y="26"/>
                      <a:pt x="26" y="0"/>
                      <a:pt x="57" y="0"/>
                    </a:cubicBezTo>
                    <a:cubicBezTo>
                      <a:pt x="600" y="0"/>
                      <a:pt x="600" y="0"/>
                      <a:pt x="600" y="0"/>
                    </a:cubicBezTo>
                    <a:cubicBezTo>
                      <a:pt x="631" y="0"/>
                      <a:pt x="656" y="26"/>
                      <a:pt x="656" y="57"/>
                    </a:cubicBezTo>
                    <a:close/>
                  </a:path>
                </a:pathLst>
              </a:custGeom>
              <a:solidFill>
                <a:srgbClr val="656D7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effectLst/>
                  <a:uLnTx/>
                  <a:uFillTx/>
                  <a:ea typeface="微软雅黑" panose="020B0503020204020204" pitchFamily="34" charset="-122"/>
                  <a:cs typeface="+mn-ea"/>
                  <a:sym typeface="Agency FB" panose="020B0503020202020204" pitchFamily="34" charset="0"/>
                </a:endParaRPr>
              </a:p>
            </p:txBody>
          </p:sp>
          <p:sp>
            <p:nvSpPr>
              <p:cNvPr id="7" name="Freeform 7">
                <a:extLst>
                  <a:ext uri="{FF2B5EF4-FFF2-40B4-BE49-F238E27FC236}">
                    <a16:creationId xmlns:a16="http://schemas.microsoft.com/office/drawing/2014/main" id="{4B3C45C1-5E94-49D3-894A-A514AE5609AC}"/>
                  </a:ext>
                </a:extLst>
              </p:cNvPr>
              <p:cNvSpPr>
                <a:spLocks/>
              </p:cNvSpPr>
              <p:nvPr/>
            </p:nvSpPr>
            <p:spPr bwMode="auto">
              <a:xfrm>
                <a:off x="2771776" y="5516563"/>
                <a:ext cx="1249363" cy="212725"/>
              </a:xfrm>
              <a:custGeom>
                <a:avLst/>
                <a:gdLst>
                  <a:gd name="T0" fmla="*/ 656 w 656"/>
                  <a:gd name="T1" fmla="*/ 56 h 112"/>
                  <a:gd name="T2" fmla="*/ 600 w 656"/>
                  <a:gd name="T3" fmla="*/ 112 h 112"/>
                  <a:gd name="T4" fmla="*/ 57 w 656"/>
                  <a:gd name="T5" fmla="*/ 112 h 112"/>
                  <a:gd name="T6" fmla="*/ 0 w 656"/>
                  <a:gd name="T7" fmla="*/ 56 h 112"/>
                  <a:gd name="T8" fmla="*/ 0 w 656"/>
                  <a:gd name="T9" fmla="*/ 56 h 112"/>
                  <a:gd name="T10" fmla="*/ 57 w 656"/>
                  <a:gd name="T11" fmla="*/ 0 h 112"/>
                  <a:gd name="T12" fmla="*/ 600 w 656"/>
                  <a:gd name="T13" fmla="*/ 0 h 112"/>
                  <a:gd name="T14" fmla="*/ 656 w 656"/>
                  <a:gd name="T15" fmla="*/ 56 h 1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56" h="112">
                    <a:moveTo>
                      <a:pt x="656" y="56"/>
                    </a:moveTo>
                    <a:cubicBezTo>
                      <a:pt x="656" y="87"/>
                      <a:pt x="631" y="112"/>
                      <a:pt x="600" y="112"/>
                    </a:cubicBezTo>
                    <a:cubicBezTo>
                      <a:pt x="57" y="112"/>
                      <a:pt x="57" y="112"/>
                      <a:pt x="57" y="112"/>
                    </a:cubicBezTo>
                    <a:cubicBezTo>
                      <a:pt x="26" y="112"/>
                      <a:pt x="0" y="87"/>
                      <a:pt x="0" y="56"/>
                    </a:cubicBezTo>
                    <a:cubicBezTo>
                      <a:pt x="0" y="56"/>
                      <a:pt x="0" y="56"/>
                      <a:pt x="0" y="56"/>
                    </a:cubicBezTo>
                    <a:cubicBezTo>
                      <a:pt x="0" y="25"/>
                      <a:pt x="26" y="0"/>
                      <a:pt x="57" y="0"/>
                    </a:cubicBezTo>
                    <a:cubicBezTo>
                      <a:pt x="600" y="0"/>
                      <a:pt x="600" y="0"/>
                      <a:pt x="600" y="0"/>
                    </a:cubicBezTo>
                    <a:cubicBezTo>
                      <a:pt x="631" y="0"/>
                      <a:pt x="656" y="25"/>
                      <a:pt x="656" y="56"/>
                    </a:cubicBezTo>
                    <a:close/>
                  </a:path>
                </a:pathLst>
              </a:custGeom>
              <a:solidFill>
                <a:srgbClr val="656D7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effectLst/>
                  <a:uLnTx/>
                  <a:uFillTx/>
                  <a:ea typeface="微软雅黑" panose="020B0503020204020204" pitchFamily="34" charset="-122"/>
                  <a:cs typeface="+mn-ea"/>
                  <a:sym typeface="Agency FB" panose="020B0503020202020204" pitchFamily="34" charset="0"/>
                </a:endParaRPr>
              </a:p>
            </p:txBody>
          </p:sp>
          <p:sp>
            <p:nvSpPr>
              <p:cNvPr id="8" name="Freeform 8">
                <a:extLst>
                  <a:ext uri="{FF2B5EF4-FFF2-40B4-BE49-F238E27FC236}">
                    <a16:creationId xmlns:a16="http://schemas.microsoft.com/office/drawing/2014/main" id="{B0FC2B37-1124-4803-ABAF-BF8D98C46B26}"/>
                  </a:ext>
                </a:extLst>
              </p:cNvPr>
              <p:cNvSpPr>
                <a:spLocks/>
              </p:cNvSpPr>
              <p:nvPr/>
            </p:nvSpPr>
            <p:spPr bwMode="auto">
              <a:xfrm>
                <a:off x="3005138" y="5795963"/>
                <a:ext cx="782638" cy="338137"/>
              </a:xfrm>
              <a:custGeom>
                <a:avLst/>
                <a:gdLst>
                  <a:gd name="T0" fmla="*/ 0 w 411"/>
                  <a:gd name="T1" fmla="*/ 0 h 178"/>
                  <a:gd name="T2" fmla="*/ 0 w 411"/>
                  <a:gd name="T3" fmla="*/ 32 h 178"/>
                  <a:gd name="T4" fmla="*/ 146 w 411"/>
                  <a:gd name="T5" fmla="*/ 178 h 178"/>
                  <a:gd name="T6" fmla="*/ 265 w 411"/>
                  <a:gd name="T7" fmla="*/ 178 h 178"/>
                  <a:gd name="T8" fmla="*/ 411 w 411"/>
                  <a:gd name="T9" fmla="*/ 32 h 178"/>
                  <a:gd name="T10" fmla="*/ 411 w 411"/>
                  <a:gd name="T11" fmla="*/ 0 h 178"/>
                  <a:gd name="T12" fmla="*/ 0 w 411"/>
                  <a:gd name="T13" fmla="*/ 0 h 178"/>
                </a:gdLst>
                <a:ahLst/>
                <a:cxnLst>
                  <a:cxn ang="0">
                    <a:pos x="T0" y="T1"/>
                  </a:cxn>
                  <a:cxn ang="0">
                    <a:pos x="T2" y="T3"/>
                  </a:cxn>
                  <a:cxn ang="0">
                    <a:pos x="T4" y="T5"/>
                  </a:cxn>
                  <a:cxn ang="0">
                    <a:pos x="T6" y="T7"/>
                  </a:cxn>
                  <a:cxn ang="0">
                    <a:pos x="T8" y="T9"/>
                  </a:cxn>
                  <a:cxn ang="0">
                    <a:pos x="T10" y="T11"/>
                  </a:cxn>
                  <a:cxn ang="0">
                    <a:pos x="T12" y="T13"/>
                  </a:cxn>
                </a:cxnLst>
                <a:rect l="0" t="0" r="r" b="b"/>
                <a:pathLst>
                  <a:path w="411" h="178">
                    <a:moveTo>
                      <a:pt x="0" y="0"/>
                    </a:moveTo>
                    <a:cubicBezTo>
                      <a:pt x="0" y="32"/>
                      <a:pt x="0" y="32"/>
                      <a:pt x="0" y="32"/>
                    </a:cubicBezTo>
                    <a:cubicBezTo>
                      <a:pt x="0" y="113"/>
                      <a:pt x="65" y="178"/>
                      <a:pt x="146" y="178"/>
                    </a:cubicBezTo>
                    <a:cubicBezTo>
                      <a:pt x="265" y="178"/>
                      <a:pt x="265" y="178"/>
                      <a:pt x="265" y="178"/>
                    </a:cubicBezTo>
                    <a:cubicBezTo>
                      <a:pt x="345" y="178"/>
                      <a:pt x="411" y="113"/>
                      <a:pt x="411" y="32"/>
                    </a:cubicBezTo>
                    <a:cubicBezTo>
                      <a:pt x="411" y="0"/>
                      <a:pt x="411" y="0"/>
                      <a:pt x="411" y="0"/>
                    </a:cubicBezTo>
                    <a:lnTo>
                      <a:pt x="0" y="0"/>
                    </a:lnTo>
                    <a:close/>
                  </a:path>
                </a:pathLst>
              </a:custGeom>
              <a:solidFill>
                <a:srgbClr val="656D7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effectLst/>
                  <a:uLnTx/>
                  <a:uFillTx/>
                  <a:ea typeface="微软雅黑" panose="020B0503020204020204" pitchFamily="34" charset="-122"/>
                  <a:cs typeface="+mn-ea"/>
                  <a:sym typeface="Agency FB" panose="020B0503020202020204" pitchFamily="34" charset="0"/>
                </a:endParaRPr>
              </a:p>
            </p:txBody>
          </p:sp>
          <p:sp>
            <p:nvSpPr>
              <p:cNvPr id="9" name="Freeform 9">
                <a:extLst>
                  <a:ext uri="{FF2B5EF4-FFF2-40B4-BE49-F238E27FC236}">
                    <a16:creationId xmlns:a16="http://schemas.microsoft.com/office/drawing/2014/main" id="{251C4343-12B7-44BE-B8A6-967C614E6DAE}"/>
                  </a:ext>
                </a:extLst>
              </p:cNvPr>
              <p:cNvSpPr>
                <a:spLocks noEditPoints="1"/>
              </p:cNvSpPr>
              <p:nvPr/>
            </p:nvSpPr>
            <p:spPr bwMode="auto">
              <a:xfrm>
                <a:off x="3479801" y="3224213"/>
                <a:ext cx="847725" cy="842962"/>
              </a:xfrm>
              <a:custGeom>
                <a:avLst/>
                <a:gdLst>
                  <a:gd name="T0" fmla="*/ 445 w 445"/>
                  <a:gd name="T1" fmla="*/ 250 h 444"/>
                  <a:gd name="T2" fmla="*/ 445 w 445"/>
                  <a:gd name="T3" fmla="*/ 194 h 444"/>
                  <a:gd name="T4" fmla="*/ 401 w 445"/>
                  <a:gd name="T5" fmla="*/ 194 h 444"/>
                  <a:gd name="T6" fmla="*/ 391 w 445"/>
                  <a:gd name="T7" fmla="*/ 157 h 444"/>
                  <a:gd name="T8" fmla="*/ 429 w 445"/>
                  <a:gd name="T9" fmla="*/ 135 h 444"/>
                  <a:gd name="T10" fmla="*/ 401 w 445"/>
                  <a:gd name="T11" fmla="*/ 87 h 444"/>
                  <a:gd name="T12" fmla="*/ 363 w 445"/>
                  <a:gd name="T13" fmla="*/ 109 h 444"/>
                  <a:gd name="T14" fmla="*/ 336 w 445"/>
                  <a:gd name="T15" fmla="*/ 82 h 444"/>
                  <a:gd name="T16" fmla="*/ 358 w 445"/>
                  <a:gd name="T17" fmla="*/ 44 h 444"/>
                  <a:gd name="T18" fmla="*/ 310 w 445"/>
                  <a:gd name="T19" fmla="*/ 16 h 444"/>
                  <a:gd name="T20" fmla="*/ 288 w 445"/>
                  <a:gd name="T21" fmla="*/ 54 h 444"/>
                  <a:gd name="T22" fmla="*/ 250 w 445"/>
                  <a:gd name="T23" fmla="*/ 44 h 444"/>
                  <a:gd name="T24" fmla="*/ 250 w 445"/>
                  <a:gd name="T25" fmla="*/ 0 h 444"/>
                  <a:gd name="T26" fmla="*/ 195 w 445"/>
                  <a:gd name="T27" fmla="*/ 0 h 444"/>
                  <a:gd name="T28" fmla="*/ 195 w 445"/>
                  <a:gd name="T29" fmla="*/ 44 h 444"/>
                  <a:gd name="T30" fmla="*/ 158 w 445"/>
                  <a:gd name="T31" fmla="*/ 54 h 444"/>
                  <a:gd name="T32" fmla="*/ 136 w 445"/>
                  <a:gd name="T33" fmla="*/ 16 h 444"/>
                  <a:gd name="T34" fmla="*/ 87 w 445"/>
                  <a:gd name="T35" fmla="*/ 44 h 444"/>
                  <a:gd name="T36" fmla="*/ 109 w 445"/>
                  <a:gd name="T37" fmla="*/ 82 h 444"/>
                  <a:gd name="T38" fmla="*/ 82 w 445"/>
                  <a:gd name="T39" fmla="*/ 109 h 444"/>
                  <a:gd name="T40" fmla="*/ 44 w 445"/>
                  <a:gd name="T41" fmla="*/ 87 h 444"/>
                  <a:gd name="T42" fmla="*/ 16 w 445"/>
                  <a:gd name="T43" fmla="*/ 135 h 444"/>
                  <a:gd name="T44" fmla="*/ 54 w 445"/>
                  <a:gd name="T45" fmla="*/ 157 h 444"/>
                  <a:gd name="T46" fmla="*/ 44 w 445"/>
                  <a:gd name="T47" fmla="*/ 194 h 444"/>
                  <a:gd name="T48" fmla="*/ 0 w 445"/>
                  <a:gd name="T49" fmla="*/ 194 h 444"/>
                  <a:gd name="T50" fmla="*/ 0 w 445"/>
                  <a:gd name="T51" fmla="*/ 250 h 444"/>
                  <a:gd name="T52" fmla="*/ 44 w 445"/>
                  <a:gd name="T53" fmla="*/ 250 h 444"/>
                  <a:gd name="T54" fmla="*/ 54 w 445"/>
                  <a:gd name="T55" fmla="*/ 287 h 444"/>
                  <a:gd name="T56" fmla="*/ 16 w 445"/>
                  <a:gd name="T57" fmla="*/ 309 h 444"/>
                  <a:gd name="T58" fmla="*/ 44 w 445"/>
                  <a:gd name="T59" fmla="*/ 357 h 444"/>
                  <a:gd name="T60" fmla="*/ 82 w 445"/>
                  <a:gd name="T61" fmla="*/ 335 h 444"/>
                  <a:gd name="T62" fmla="*/ 109 w 445"/>
                  <a:gd name="T63" fmla="*/ 362 h 444"/>
                  <a:gd name="T64" fmla="*/ 87 w 445"/>
                  <a:gd name="T65" fmla="*/ 400 h 444"/>
                  <a:gd name="T66" fmla="*/ 136 w 445"/>
                  <a:gd name="T67" fmla="*/ 428 h 444"/>
                  <a:gd name="T68" fmla="*/ 158 w 445"/>
                  <a:gd name="T69" fmla="*/ 390 h 444"/>
                  <a:gd name="T70" fmla="*/ 195 w 445"/>
                  <a:gd name="T71" fmla="*/ 400 h 444"/>
                  <a:gd name="T72" fmla="*/ 195 w 445"/>
                  <a:gd name="T73" fmla="*/ 444 h 444"/>
                  <a:gd name="T74" fmla="*/ 250 w 445"/>
                  <a:gd name="T75" fmla="*/ 444 h 444"/>
                  <a:gd name="T76" fmla="*/ 250 w 445"/>
                  <a:gd name="T77" fmla="*/ 400 h 444"/>
                  <a:gd name="T78" fmla="*/ 288 w 445"/>
                  <a:gd name="T79" fmla="*/ 390 h 444"/>
                  <a:gd name="T80" fmla="*/ 310 w 445"/>
                  <a:gd name="T81" fmla="*/ 428 h 444"/>
                  <a:gd name="T82" fmla="*/ 358 w 445"/>
                  <a:gd name="T83" fmla="*/ 400 h 444"/>
                  <a:gd name="T84" fmla="*/ 336 w 445"/>
                  <a:gd name="T85" fmla="*/ 362 h 444"/>
                  <a:gd name="T86" fmla="*/ 363 w 445"/>
                  <a:gd name="T87" fmla="*/ 335 h 444"/>
                  <a:gd name="T88" fmla="*/ 401 w 445"/>
                  <a:gd name="T89" fmla="*/ 357 h 444"/>
                  <a:gd name="T90" fmla="*/ 429 w 445"/>
                  <a:gd name="T91" fmla="*/ 309 h 444"/>
                  <a:gd name="T92" fmla="*/ 391 w 445"/>
                  <a:gd name="T93" fmla="*/ 287 h 444"/>
                  <a:gd name="T94" fmla="*/ 401 w 445"/>
                  <a:gd name="T95" fmla="*/ 250 h 444"/>
                  <a:gd name="T96" fmla="*/ 445 w 445"/>
                  <a:gd name="T97" fmla="*/ 250 h 444"/>
                  <a:gd name="T98" fmla="*/ 223 w 445"/>
                  <a:gd name="T99" fmla="*/ 347 h 444"/>
                  <a:gd name="T100" fmla="*/ 98 w 445"/>
                  <a:gd name="T101" fmla="*/ 222 h 444"/>
                  <a:gd name="T102" fmla="*/ 223 w 445"/>
                  <a:gd name="T103" fmla="*/ 97 h 444"/>
                  <a:gd name="T104" fmla="*/ 347 w 445"/>
                  <a:gd name="T105" fmla="*/ 222 h 444"/>
                  <a:gd name="T106" fmla="*/ 223 w 445"/>
                  <a:gd name="T107" fmla="*/ 347 h 4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45" h="444">
                    <a:moveTo>
                      <a:pt x="445" y="250"/>
                    </a:moveTo>
                    <a:cubicBezTo>
                      <a:pt x="445" y="194"/>
                      <a:pt x="445" y="194"/>
                      <a:pt x="445" y="194"/>
                    </a:cubicBezTo>
                    <a:cubicBezTo>
                      <a:pt x="401" y="194"/>
                      <a:pt x="401" y="194"/>
                      <a:pt x="401" y="194"/>
                    </a:cubicBezTo>
                    <a:cubicBezTo>
                      <a:pt x="399" y="181"/>
                      <a:pt x="395" y="169"/>
                      <a:pt x="391" y="157"/>
                    </a:cubicBezTo>
                    <a:cubicBezTo>
                      <a:pt x="429" y="135"/>
                      <a:pt x="429" y="135"/>
                      <a:pt x="429" y="135"/>
                    </a:cubicBezTo>
                    <a:cubicBezTo>
                      <a:pt x="401" y="87"/>
                      <a:pt x="401" y="87"/>
                      <a:pt x="401" y="87"/>
                    </a:cubicBezTo>
                    <a:cubicBezTo>
                      <a:pt x="363" y="109"/>
                      <a:pt x="363" y="109"/>
                      <a:pt x="363" y="109"/>
                    </a:cubicBezTo>
                    <a:cubicBezTo>
                      <a:pt x="355" y="99"/>
                      <a:pt x="346" y="90"/>
                      <a:pt x="336" y="82"/>
                    </a:cubicBezTo>
                    <a:cubicBezTo>
                      <a:pt x="358" y="44"/>
                      <a:pt x="358" y="44"/>
                      <a:pt x="358" y="44"/>
                    </a:cubicBezTo>
                    <a:cubicBezTo>
                      <a:pt x="310" y="16"/>
                      <a:pt x="310" y="16"/>
                      <a:pt x="310" y="16"/>
                    </a:cubicBezTo>
                    <a:cubicBezTo>
                      <a:pt x="288" y="54"/>
                      <a:pt x="288" y="54"/>
                      <a:pt x="288" y="54"/>
                    </a:cubicBezTo>
                    <a:cubicBezTo>
                      <a:pt x="276" y="49"/>
                      <a:pt x="263" y="46"/>
                      <a:pt x="250" y="44"/>
                    </a:cubicBezTo>
                    <a:cubicBezTo>
                      <a:pt x="250" y="0"/>
                      <a:pt x="250" y="0"/>
                      <a:pt x="250" y="0"/>
                    </a:cubicBezTo>
                    <a:cubicBezTo>
                      <a:pt x="195" y="0"/>
                      <a:pt x="195" y="0"/>
                      <a:pt x="195" y="0"/>
                    </a:cubicBezTo>
                    <a:cubicBezTo>
                      <a:pt x="195" y="44"/>
                      <a:pt x="195" y="44"/>
                      <a:pt x="195" y="44"/>
                    </a:cubicBezTo>
                    <a:cubicBezTo>
                      <a:pt x="182" y="46"/>
                      <a:pt x="169" y="49"/>
                      <a:pt x="158" y="54"/>
                    </a:cubicBezTo>
                    <a:cubicBezTo>
                      <a:pt x="136" y="16"/>
                      <a:pt x="136" y="16"/>
                      <a:pt x="136" y="16"/>
                    </a:cubicBezTo>
                    <a:cubicBezTo>
                      <a:pt x="87" y="44"/>
                      <a:pt x="87" y="44"/>
                      <a:pt x="87" y="44"/>
                    </a:cubicBezTo>
                    <a:cubicBezTo>
                      <a:pt x="109" y="82"/>
                      <a:pt x="109" y="82"/>
                      <a:pt x="109" y="82"/>
                    </a:cubicBezTo>
                    <a:cubicBezTo>
                      <a:pt x="99" y="90"/>
                      <a:pt x="90" y="99"/>
                      <a:pt x="82" y="109"/>
                    </a:cubicBezTo>
                    <a:cubicBezTo>
                      <a:pt x="44" y="87"/>
                      <a:pt x="44" y="87"/>
                      <a:pt x="44" y="87"/>
                    </a:cubicBezTo>
                    <a:cubicBezTo>
                      <a:pt x="16" y="135"/>
                      <a:pt x="16" y="135"/>
                      <a:pt x="16" y="135"/>
                    </a:cubicBezTo>
                    <a:cubicBezTo>
                      <a:pt x="54" y="157"/>
                      <a:pt x="54" y="157"/>
                      <a:pt x="54" y="157"/>
                    </a:cubicBezTo>
                    <a:cubicBezTo>
                      <a:pt x="50" y="169"/>
                      <a:pt x="46" y="181"/>
                      <a:pt x="44" y="194"/>
                    </a:cubicBezTo>
                    <a:cubicBezTo>
                      <a:pt x="0" y="194"/>
                      <a:pt x="0" y="194"/>
                      <a:pt x="0" y="194"/>
                    </a:cubicBezTo>
                    <a:cubicBezTo>
                      <a:pt x="0" y="250"/>
                      <a:pt x="0" y="250"/>
                      <a:pt x="0" y="250"/>
                    </a:cubicBezTo>
                    <a:cubicBezTo>
                      <a:pt x="44" y="250"/>
                      <a:pt x="44" y="250"/>
                      <a:pt x="44" y="250"/>
                    </a:cubicBezTo>
                    <a:cubicBezTo>
                      <a:pt x="46" y="263"/>
                      <a:pt x="50" y="275"/>
                      <a:pt x="54" y="287"/>
                    </a:cubicBezTo>
                    <a:cubicBezTo>
                      <a:pt x="16" y="309"/>
                      <a:pt x="16" y="309"/>
                      <a:pt x="16" y="309"/>
                    </a:cubicBezTo>
                    <a:cubicBezTo>
                      <a:pt x="44" y="357"/>
                      <a:pt x="44" y="357"/>
                      <a:pt x="44" y="357"/>
                    </a:cubicBezTo>
                    <a:cubicBezTo>
                      <a:pt x="82" y="335"/>
                      <a:pt x="82" y="335"/>
                      <a:pt x="82" y="335"/>
                    </a:cubicBezTo>
                    <a:cubicBezTo>
                      <a:pt x="90" y="345"/>
                      <a:pt x="99" y="354"/>
                      <a:pt x="109" y="362"/>
                    </a:cubicBezTo>
                    <a:cubicBezTo>
                      <a:pt x="87" y="400"/>
                      <a:pt x="87" y="400"/>
                      <a:pt x="87" y="400"/>
                    </a:cubicBezTo>
                    <a:cubicBezTo>
                      <a:pt x="136" y="428"/>
                      <a:pt x="136" y="428"/>
                      <a:pt x="136" y="428"/>
                    </a:cubicBezTo>
                    <a:cubicBezTo>
                      <a:pt x="158" y="390"/>
                      <a:pt x="158" y="390"/>
                      <a:pt x="158" y="390"/>
                    </a:cubicBezTo>
                    <a:cubicBezTo>
                      <a:pt x="169" y="395"/>
                      <a:pt x="182" y="398"/>
                      <a:pt x="195" y="400"/>
                    </a:cubicBezTo>
                    <a:cubicBezTo>
                      <a:pt x="195" y="444"/>
                      <a:pt x="195" y="444"/>
                      <a:pt x="195" y="444"/>
                    </a:cubicBezTo>
                    <a:cubicBezTo>
                      <a:pt x="250" y="444"/>
                      <a:pt x="250" y="444"/>
                      <a:pt x="250" y="444"/>
                    </a:cubicBezTo>
                    <a:cubicBezTo>
                      <a:pt x="250" y="400"/>
                      <a:pt x="250" y="400"/>
                      <a:pt x="250" y="400"/>
                    </a:cubicBezTo>
                    <a:cubicBezTo>
                      <a:pt x="263" y="398"/>
                      <a:pt x="276" y="395"/>
                      <a:pt x="288" y="390"/>
                    </a:cubicBezTo>
                    <a:cubicBezTo>
                      <a:pt x="310" y="428"/>
                      <a:pt x="310" y="428"/>
                      <a:pt x="310" y="428"/>
                    </a:cubicBezTo>
                    <a:cubicBezTo>
                      <a:pt x="358" y="400"/>
                      <a:pt x="358" y="400"/>
                      <a:pt x="358" y="400"/>
                    </a:cubicBezTo>
                    <a:cubicBezTo>
                      <a:pt x="336" y="362"/>
                      <a:pt x="336" y="362"/>
                      <a:pt x="336" y="362"/>
                    </a:cubicBezTo>
                    <a:cubicBezTo>
                      <a:pt x="346" y="354"/>
                      <a:pt x="355" y="345"/>
                      <a:pt x="363" y="335"/>
                    </a:cubicBezTo>
                    <a:cubicBezTo>
                      <a:pt x="401" y="357"/>
                      <a:pt x="401" y="357"/>
                      <a:pt x="401" y="357"/>
                    </a:cubicBezTo>
                    <a:cubicBezTo>
                      <a:pt x="429" y="309"/>
                      <a:pt x="429" y="309"/>
                      <a:pt x="429" y="309"/>
                    </a:cubicBezTo>
                    <a:cubicBezTo>
                      <a:pt x="391" y="287"/>
                      <a:pt x="391" y="287"/>
                      <a:pt x="391" y="287"/>
                    </a:cubicBezTo>
                    <a:cubicBezTo>
                      <a:pt x="395" y="275"/>
                      <a:pt x="399" y="263"/>
                      <a:pt x="401" y="250"/>
                    </a:cubicBezTo>
                    <a:cubicBezTo>
                      <a:pt x="445" y="250"/>
                      <a:pt x="445" y="250"/>
                      <a:pt x="445" y="250"/>
                    </a:cubicBezTo>
                    <a:close/>
                    <a:moveTo>
                      <a:pt x="223" y="347"/>
                    </a:moveTo>
                    <a:cubicBezTo>
                      <a:pt x="154" y="347"/>
                      <a:pt x="98" y="291"/>
                      <a:pt x="98" y="222"/>
                    </a:cubicBezTo>
                    <a:cubicBezTo>
                      <a:pt x="98" y="153"/>
                      <a:pt x="154" y="97"/>
                      <a:pt x="223" y="97"/>
                    </a:cubicBezTo>
                    <a:cubicBezTo>
                      <a:pt x="291" y="97"/>
                      <a:pt x="347" y="153"/>
                      <a:pt x="347" y="222"/>
                    </a:cubicBezTo>
                    <a:cubicBezTo>
                      <a:pt x="347" y="291"/>
                      <a:pt x="291" y="347"/>
                      <a:pt x="223" y="347"/>
                    </a:cubicBezTo>
                    <a:close/>
                  </a:path>
                </a:pathLst>
              </a:custGeom>
              <a:solidFill>
                <a:srgbClr val="2DBA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effectLst/>
                  <a:uLnTx/>
                  <a:uFillTx/>
                  <a:ea typeface="微软雅黑" panose="020B0503020204020204" pitchFamily="34" charset="-122"/>
                  <a:cs typeface="+mn-ea"/>
                  <a:sym typeface="Agency FB" panose="020B0503020202020204" pitchFamily="34" charset="0"/>
                </a:endParaRPr>
              </a:p>
            </p:txBody>
          </p:sp>
          <p:sp>
            <p:nvSpPr>
              <p:cNvPr id="10" name="Freeform 10">
                <a:extLst>
                  <a:ext uri="{FF2B5EF4-FFF2-40B4-BE49-F238E27FC236}">
                    <a16:creationId xmlns:a16="http://schemas.microsoft.com/office/drawing/2014/main" id="{57F06499-9BC9-40C1-9F69-25B16F75C2D8}"/>
                  </a:ext>
                </a:extLst>
              </p:cNvPr>
              <p:cNvSpPr>
                <a:spLocks noEditPoints="1"/>
              </p:cNvSpPr>
              <p:nvPr/>
            </p:nvSpPr>
            <p:spPr bwMode="auto">
              <a:xfrm>
                <a:off x="3144838" y="4672013"/>
                <a:ext cx="230188" cy="228600"/>
              </a:xfrm>
              <a:custGeom>
                <a:avLst/>
                <a:gdLst>
                  <a:gd name="T0" fmla="*/ 121 w 121"/>
                  <a:gd name="T1" fmla="*/ 68 h 120"/>
                  <a:gd name="T2" fmla="*/ 121 w 121"/>
                  <a:gd name="T3" fmla="*/ 52 h 120"/>
                  <a:gd name="T4" fmla="*/ 109 w 121"/>
                  <a:gd name="T5" fmla="*/ 52 h 120"/>
                  <a:gd name="T6" fmla="*/ 106 w 121"/>
                  <a:gd name="T7" fmla="*/ 42 h 120"/>
                  <a:gd name="T8" fmla="*/ 116 w 121"/>
                  <a:gd name="T9" fmla="*/ 36 h 120"/>
                  <a:gd name="T10" fmla="*/ 109 w 121"/>
                  <a:gd name="T11" fmla="*/ 23 h 120"/>
                  <a:gd name="T12" fmla="*/ 98 w 121"/>
                  <a:gd name="T13" fmla="*/ 29 h 120"/>
                  <a:gd name="T14" fmla="*/ 91 w 121"/>
                  <a:gd name="T15" fmla="*/ 22 h 120"/>
                  <a:gd name="T16" fmla="*/ 97 w 121"/>
                  <a:gd name="T17" fmla="*/ 11 h 120"/>
                  <a:gd name="T18" fmla="*/ 84 w 121"/>
                  <a:gd name="T19" fmla="*/ 4 h 120"/>
                  <a:gd name="T20" fmla="*/ 78 w 121"/>
                  <a:gd name="T21" fmla="*/ 14 h 120"/>
                  <a:gd name="T22" fmla="*/ 68 w 121"/>
                  <a:gd name="T23" fmla="*/ 12 h 120"/>
                  <a:gd name="T24" fmla="*/ 68 w 121"/>
                  <a:gd name="T25" fmla="*/ 0 h 120"/>
                  <a:gd name="T26" fmla="*/ 53 w 121"/>
                  <a:gd name="T27" fmla="*/ 0 h 120"/>
                  <a:gd name="T28" fmla="*/ 53 w 121"/>
                  <a:gd name="T29" fmla="*/ 12 h 120"/>
                  <a:gd name="T30" fmla="*/ 42 w 121"/>
                  <a:gd name="T31" fmla="*/ 14 h 120"/>
                  <a:gd name="T32" fmla="*/ 36 w 121"/>
                  <a:gd name="T33" fmla="*/ 4 h 120"/>
                  <a:gd name="T34" fmla="*/ 23 w 121"/>
                  <a:gd name="T35" fmla="*/ 11 h 120"/>
                  <a:gd name="T36" fmla="*/ 29 w 121"/>
                  <a:gd name="T37" fmla="*/ 22 h 120"/>
                  <a:gd name="T38" fmla="*/ 22 w 121"/>
                  <a:gd name="T39" fmla="*/ 29 h 120"/>
                  <a:gd name="T40" fmla="*/ 12 w 121"/>
                  <a:gd name="T41" fmla="*/ 23 h 120"/>
                  <a:gd name="T42" fmla="*/ 4 w 121"/>
                  <a:gd name="T43" fmla="*/ 36 h 120"/>
                  <a:gd name="T44" fmla="*/ 14 w 121"/>
                  <a:gd name="T45" fmla="*/ 42 h 120"/>
                  <a:gd name="T46" fmla="*/ 12 w 121"/>
                  <a:gd name="T47" fmla="*/ 52 h 120"/>
                  <a:gd name="T48" fmla="*/ 0 w 121"/>
                  <a:gd name="T49" fmla="*/ 52 h 120"/>
                  <a:gd name="T50" fmla="*/ 0 w 121"/>
                  <a:gd name="T51" fmla="*/ 68 h 120"/>
                  <a:gd name="T52" fmla="*/ 12 w 121"/>
                  <a:gd name="T53" fmla="*/ 68 h 120"/>
                  <a:gd name="T54" fmla="*/ 14 w 121"/>
                  <a:gd name="T55" fmla="*/ 78 h 120"/>
                  <a:gd name="T56" fmla="*/ 4 w 121"/>
                  <a:gd name="T57" fmla="*/ 84 h 120"/>
                  <a:gd name="T58" fmla="*/ 12 w 121"/>
                  <a:gd name="T59" fmla="*/ 97 h 120"/>
                  <a:gd name="T60" fmla="*/ 22 w 121"/>
                  <a:gd name="T61" fmla="*/ 91 h 120"/>
                  <a:gd name="T62" fmla="*/ 29 w 121"/>
                  <a:gd name="T63" fmla="*/ 98 h 120"/>
                  <a:gd name="T64" fmla="*/ 23 w 121"/>
                  <a:gd name="T65" fmla="*/ 109 h 120"/>
                  <a:gd name="T66" fmla="*/ 36 w 121"/>
                  <a:gd name="T67" fmla="*/ 116 h 120"/>
                  <a:gd name="T68" fmla="*/ 42 w 121"/>
                  <a:gd name="T69" fmla="*/ 106 h 120"/>
                  <a:gd name="T70" fmla="*/ 53 w 121"/>
                  <a:gd name="T71" fmla="*/ 108 h 120"/>
                  <a:gd name="T72" fmla="*/ 53 w 121"/>
                  <a:gd name="T73" fmla="*/ 120 h 120"/>
                  <a:gd name="T74" fmla="*/ 68 w 121"/>
                  <a:gd name="T75" fmla="*/ 120 h 120"/>
                  <a:gd name="T76" fmla="*/ 68 w 121"/>
                  <a:gd name="T77" fmla="*/ 108 h 120"/>
                  <a:gd name="T78" fmla="*/ 78 w 121"/>
                  <a:gd name="T79" fmla="*/ 106 h 120"/>
                  <a:gd name="T80" fmla="*/ 84 w 121"/>
                  <a:gd name="T81" fmla="*/ 116 h 120"/>
                  <a:gd name="T82" fmla="*/ 97 w 121"/>
                  <a:gd name="T83" fmla="*/ 109 h 120"/>
                  <a:gd name="T84" fmla="*/ 91 w 121"/>
                  <a:gd name="T85" fmla="*/ 98 h 120"/>
                  <a:gd name="T86" fmla="*/ 98 w 121"/>
                  <a:gd name="T87" fmla="*/ 91 h 120"/>
                  <a:gd name="T88" fmla="*/ 109 w 121"/>
                  <a:gd name="T89" fmla="*/ 97 h 120"/>
                  <a:gd name="T90" fmla="*/ 116 w 121"/>
                  <a:gd name="T91" fmla="*/ 84 h 120"/>
                  <a:gd name="T92" fmla="*/ 106 w 121"/>
                  <a:gd name="T93" fmla="*/ 78 h 120"/>
                  <a:gd name="T94" fmla="*/ 109 w 121"/>
                  <a:gd name="T95" fmla="*/ 68 h 120"/>
                  <a:gd name="T96" fmla="*/ 121 w 121"/>
                  <a:gd name="T97" fmla="*/ 68 h 120"/>
                  <a:gd name="T98" fmla="*/ 60 w 121"/>
                  <a:gd name="T99" fmla="*/ 94 h 120"/>
                  <a:gd name="T100" fmla="*/ 26 w 121"/>
                  <a:gd name="T101" fmla="*/ 60 h 120"/>
                  <a:gd name="T102" fmla="*/ 60 w 121"/>
                  <a:gd name="T103" fmla="*/ 26 h 120"/>
                  <a:gd name="T104" fmla="*/ 94 w 121"/>
                  <a:gd name="T105" fmla="*/ 60 h 120"/>
                  <a:gd name="T106" fmla="*/ 60 w 121"/>
                  <a:gd name="T107" fmla="*/ 94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21" h="120">
                    <a:moveTo>
                      <a:pt x="121" y="68"/>
                    </a:moveTo>
                    <a:cubicBezTo>
                      <a:pt x="121" y="52"/>
                      <a:pt x="121" y="52"/>
                      <a:pt x="121" y="52"/>
                    </a:cubicBezTo>
                    <a:cubicBezTo>
                      <a:pt x="109" y="52"/>
                      <a:pt x="109" y="52"/>
                      <a:pt x="109" y="52"/>
                    </a:cubicBezTo>
                    <a:cubicBezTo>
                      <a:pt x="108" y="49"/>
                      <a:pt x="107" y="46"/>
                      <a:pt x="106" y="42"/>
                    </a:cubicBezTo>
                    <a:cubicBezTo>
                      <a:pt x="116" y="36"/>
                      <a:pt x="116" y="36"/>
                      <a:pt x="116" y="36"/>
                    </a:cubicBezTo>
                    <a:cubicBezTo>
                      <a:pt x="109" y="23"/>
                      <a:pt x="109" y="23"/>
                      <a:pt x="109" y="23"/>
                    </a:cubicBezTo>
                    <a:cubicBezTo>
                      <a:pt x="98" y="29"/>
                      <a:pt x="98" y="29"/>
                      <a:pt x="98" y="29"/>
                    </a:cubicBezTo>
                    <a:cubicBezTo>
                      <a:pt x="96" y="26"/>
                      <a:pt x="94" y="24"/>
                      <a:pt x="91" y="22"/>
                    </a:cubicBezTo>
                    <a:cubicBezTo>
                      <a:pt x="97" y="11"/>
                      <a:pt x="97" y="11"/>
                      <a:pt x="97" y="11"/>
                    </a:cubicBezTo>
                    <a:cubicBezTo>
                      <a:pt x="84" y="4"/>
                      <a:pt x="84" y="4"/>
                      <a:pt x="84" y="4"/>
                    </a:cubicBezTo>
                    <a:cubicBezTo>
                      <a:pt x="78" y="14"/>
                      <a:pt x="78" y="14"/>
                      <a:pt x="78" y="14"/>
                    </a:cubicBezTo>
                    <a:cubicBezTo>
                      <a:pt x="75" y="13"/>
                      <a:pt x="71" y="12"/>
                      <a:pt x="68" y="12"/>
                    </a:cubicBezTo>
                    <a:cubicBezTo>
                      <a:pt x="68" y="0"/>
                      <a:pt x="68" y="0"/>
                      <a:pt x="68" y="0"/>
                    </a:cubicBezTo>
                    <a:cubicBezTo>
                      <a:pt x="53" y="0"/>
                      <a:pt x="53" y="0"/>
                      <a:pt x="53" y="0"/>
                    </a:cubicBezTo>
                    <a:cubicBezTo>
                      <a:pt x="53" y="12"/>
                      <a:pt x="53" y="12"/>
                      <a:pt x="53" y="12"/>
                    </a:cubicBezTo>
                    <a:cubicBezTo>
                      <a:pt x="49" y="12"/>
                      <a:pt x="46" y="13"/>
                      <a:pt x="42" y="14"/>
                    </a:cubicBezTo>
                    <a:cubicBezTo>
                      <a:pt x="36" y="4"/>
                      <a:pt x="36" y="4"/>
                      <a:pt x="36" y="4"/>
                    </a:cubicBezTo>
                    <a:cubicBezTo>
                      <a:pt x="23" y="11"/>
                      <a:pt x="23" y="11"/>
                      <a:pt x="23" y="11"/>
                    </a:cubicBezTo>
                    <a:cubicBezTo>
                      <a:pt x="29" y="22"/>
                      <a:pt x="29" y="22"/>
                      <a:pt x="29" y="22"/>
                    </a:cubicBezTo>
                    <a:cubicBezTo>
                      <a:pt x="27" y="24"/>
                      <a:pt x="24" y="26"/>
                      <a:pt x="22" y="29"/>
                    </a:cubicBezTo>
                    <a:cubicBezTo>
                      <a:pt x="12" y="23"/>
                      <a:pt x="12" y="23"/>
                      <a:pt x="12" y="23"/>
                    </a:cubicBezTo>
                    <a:cubicBezTo>
                      <a:pt x="4" y="36"/>
                      <a:pt x="4" y="36"/>
                      <a:pt x="4" y="36"/>
                    </a:cubicBezTo>
                    <a:cubicBezTo>
                      <a:pt x="14" y="42"/>
                      <a:pt x="14" y="42"/>
                      <a:pt x="14" y="42"/>
                    </a:cubicBezTo>
                    <a:cubicBezTo>
                      <a:pt x="13" y="46"/>
                      <a:pt x="12" y="49"/>
                      <a:pt x="12" y="52"/>
                    </a:cubicBezTo>
                    <a:cubicBezTo>
                      <a:pt x="0" y="52"/>
                      <a:pt x="0" y="52"/>
                      <a:pt x="0" y="52"/>
                    </a:cubicBezTo>
                    <a:cubicBezTo>
                      <a:pt x="0" y="68"/>
                      <a:pt x="0" y="68"/>
                      <a:pt x="0" y="68"/>
                    </a:cubicBezTo>
                    <a:cubicBezTo>
                      <a:pt x="12" y="68"/>
                      <a:pt x="12" y="68"/>
                      <a:pt x="12" y="68"/>
                    </a:cubicBezTo>
                    <a:cubicBezTo>
                      <a:pt x="12" y="71"/>
                      <a:pt x="13" y="74"/>
                      <a:pt x="14" y="78"/>
                    </a:cubicBezTo>
                    <a:cubicBezTo>
                      <a:pt x="4" y="84"/>
                      <a:pt x="4" y="84"/>
                      <a:pt x="4" y="84"/>
                    </a:cubicBezTo>
                    <a:cubicBezTo>
                      <a:pt x="12" y="97"/>
                      <a:pt x="12" y="97"/>
                      <a:pt x="12" y="97"/>
                    </a:cubicBezTo>
                    <a:cubicBezTo>
                      <a:pt x="22" y="91"/>
                      <a:pt x="22" y="91"/>
                      <a:pt x="22" y="91"/>
                    </a:cubicBezTo>
                    <a:cubicBezTo>
                      <a:pt x="24" y="94"/>
                      <a:pt x="27" y="96"/>
                      <a:pt x="29" y="98"/>
                    </a:cubicBezTo>
                    <a:cubicBezTo>
                      <a:pt x="23" y="109"/>
                      <a:pt x="23" y="109"/>
                      <a:pt x="23" y="109"/>
                    </a:cubicBezTo>
                    <a:cubicBezTo>
                      <a:pt x="36" y="116"/>
                      <a:pt x="36" y="116"/>
                      <a:pt x="36" y="116"/>
                    </a:cubicBezTo>
                    <a:cubicBezTo>
                      <a:pt x="42" y="106"/>
                      <a:pt x="42" y="106"/>
                      <a:pt x="42" y="106"/>
                    </a:cubicBezTo>
                    <a:cubicBezTo>
                      <a:pt x="46" y="107"/>
                      <a:pt x="49" y="108"/>
                      <a:pt x="53" y="108"/>
                    </a:cubicBezTo>
                    <a:cubicBezTo>
                      <a:pt x="53" y="120"/>
                      <a:pt x="53" y="120"/>
                      <a:pt x="53" y="120"/>
                    </a:cubicBezTo>
                    <a:cubicBezTo>
                      <a:pt x="68" y="120"/>
                      <a:pt x="68" y="120"/>
                      <a:pt x="68" y="120"/>
                    </a:cubicBezTo>
                    <a:cubicBezTo>
                      <a:pt x="68" y="108"/>
                      <a:pt x="68" y="108"/>
                      <a:pt x="68" y="108"/>
                    </a:cubicBezTo>
                    <a:cubicBezTo>
                      <a:pt x="71" y="108"/>
                      <a:pt x="75" y="107"/>
                      <a:pt x="78" y="106"/>
                    </a:cubicBezTo>
                    <a:cubicBezTo>
                      <a:pt x="84" y="116"/>
                      <a:pt x="84" y="116"/>
                      <a:pt x="84" y="116"/>
                    </a:cubicBezTo>
                    <a:cubicBezTo>
                      <a:pt x="97" y="109"/>
                      <a:pt x="97" y="109"/>
                      <a:pt x="97" y="109"/>
                    </a:cubicBezTo>
                    <a:cubicBezTo>
                      <a:pt x="91" y="98"/>
                      <a:pt x="91" y="98"/>
                      <a:pt x="91" y="98"/>
                    </a:cubicBezTo>
                    <a:cubicBezTo>
                      <a:pt x="94" y="96"/>
                      <a:pt x="96" y="94"/>
                      <a:pt x="98" y="91"/>
                    </a:cubicBezTo>
                    <a:cubicBezTo>
                      <a:pt x="109" y="97"/>
                      <a:pt x="109" y="97"/>
                      <a:pt x="109" y="97"/>
                    </a:cubicBezTo>
                    <a:cubicBezTo>
                      <a:pt x="116" y="84"/>
                      <a:pt x="116" y="84"/>
                      <a:pt x="116" y="84"/>
                    </a:cubicBezTo>
                    <a:cubicBezTo>
                      <a:pt x="106" y="78"/>
                      <a:pt x="106" y="78"/>
                      <a:pt x="106" y="78"/>
                    </a:cubicBezTo>
                    <a:cubicBezTo>
                      <a:pt x="107" y="74"/>
                      <a:pt x="108" y="71"/>
                      <a:pt x="109" y="68"/>
                    </a:cubicBezTo>
                    <a:cubicBezTo>
                      <a:pt x="121" y="68"/>
                      <a:pt x="121" y="68"/>
                      <a:pt x="121" y="68"/>
                    </a:cubicBezTo>
                    <a:close/>
                    <a:moveTo>
                      <a:pt x="60" y="94"/>
                    </a:moveTo>
                    <a:cubicBezTo>
                      <a:pt x="41" y="94"/>
                      <a:pt x="26" y="79"/>
                      <a:pt x="26" y="60"/>
                    </a:cubicBezTo>
                    <a:cubicBezTo>
                      <a:pt x="26" y="41"/>
                      <a:pt x="41" y="26"/>
                      <a:pt x="60" y="26"/>
                    </a:cubicBezTo>
                    <a:cubicBezTo>
                      <a:pt x="79" y="26"/>
                      <a:pt x="94" y="41"/>
                      <a:pt x="94" y="60"/>
                    </a:cubicBezTo>
                    <a:cubicBezTo>
                      <a:pt x="94" y="79"/>
                      <a:pt x="79" y="94"/>
                      <a:pt x="60" y="94"/>
                    </a:cubicBez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effectLst/>
                  <a:uLnTx/>
                  <a:uFillTx/>
                  <a:ea typeface="微软雅黑" panose="020B0503020204020204" pitchFamily="34" charset="-122"/>
                  <a:cs typeface="+mn-ea"/>
                  <a:sym typeface="Agency FB" panose="020B0503020202020204" pitchFamily="34" charset="0"/>
                </a:endParaRPr>
              </a:p>
            </p:txBody>
          </p:sp>
          <p:sp>
            <p:nvSpPr>
              <p:cNvPr id="11" name="Freeform 11">
                <a:extLst>
                  <a:ext uri="{FF2B5EF4-FFF2-40B4-BE49-F238E27FC236}">
                    <a16:creationId xmlns:a16="http://schemas.microsoft.com/office/drawing/2014/main" id="{A6A3FFE5-9C43-43DB-A399-AFEC58EC38FD}"/>
                  </a:ext>
                </a:extLst>
              </p:cNvPr>
              <p:cNvSpPr>
                <a:spLocks noEditPoints="1"/>
              </p:cNvSpPr>
              <p:nvPr/>
            </p:nvSpPr>
            <p:spPr bwMode="auto">
              <a:xfrm>
                <a:off x="4324351" y="3765550"/>
                <a:ext cx="206375" cy="206375"/>
              </a:xfrm>
              <a:custGeom>
                <a:avLst/>
                <a:gdLst>
                  <a:gd name="T0" fmla="*/ 109 w 109"/>
                  <a:gd name="T1" fmla="*/ 61 h 109"/>
                  <a:gd name="T2" fmla="*/ 109 w 109"/>
                  <a:gd name="T3" fmla="*/ 48 h 109"/>
                  <a:gd name="T4" fmla="*/ 98 w 109"/>
                  <a:gd name="T5" fmla="*/ 48 h 109"/>
                  <a:gd name="T6" fmla="*/ 95 w 109"/>
                  <a:gd name="T7" fmla="*/ 38 h 109"/>
                  <a:gd name="T8" fmla="*/ 105 w 109"/>
                  <a:gd name="T9" fmla="*/ 33 h 109"/>
                  <a:gd name="T10" fmla="*/ 98 w 109"/>
                  <a:gd name="T11" fmla="*/ 21 h 109"/>
                  <a:gd name="T12" fmla="*/ 89 w 109"/>
                  <a:gd name="T13" fmla="*/ 27 h 109"/>
                  <a:gd name="T14" fmla="*/ 82 w 109"/>
                  <a:gd name="T15" fmla="*/ 20 h 109"/>
                  <a:gd name="T16" fmla="*/ 87 w 109"/>
                  <a:gd name="T17" fmla="*/ 11 h 109"/>
                  <a:gd name="T18" fmla="*/ 75 w 109"/>
                  <a:gd name="T19" fmla="*/ 4 h 109"/>
                  <a:gd name="T20" fmla="*/ 70 w 109"/>
                  <a:gd name="T21" fmla="*/ 13 h 109"/>
                  <a:gd name="T22" fmla="*/ 61 w 109"/>
                  <a:gd name="T23" fmla="*/ 11 h 109"/>
                  <a:gd name="T24" fmla="*/ 61 w 109"/>
                  <a:gd name="T25" fmla="*/ 0 h 109"/>
                  <a:gd name="T26" fmla="*/ 47 w 109"/>
                  <a:gd name="T27" fmla="*/ 0 h 109"/>
                  <a:gd name="T28" fmla="*/ 47 w 109"/>
                  <a:gd name="T29" fmla="*/ 11 h 109"/>
                  <a:gd name="T30" fmla="*/ 38 w 109"/>
                  <a:gd name="T31" fmla="*/ 13 h 109"/>
                  <a:gd name="T32" fmla="*/ 33 w 109"/>
                  <a:gd name="T33" fmla="*/ 4 h 109"/>
                  <a:gd name="T34" fmla="*/ 21 w 109"/>
                  <a:gd name="T35" fmla="*/ 11 h 109"/>
                  <a:gd name="T36" fmla="*/ 26 w 109"/>
                  <a:gd name="T37" fmla="*/ 20 h 109"/>
                  <a:gd name="T38" fmla="*/ 20 w 109"/>
                  <a:gd name="T39" fmla="*/ 27 h 109"/>
                  <a:gd name="T40" fmla="*/ 11 w 109"/>
                  <a:gd name="T41" fmla="*/ 21 h 109"/>
                  <a:gd name="T42" fmla="*/ 4 w 109"/>
                  <a:gd name="T43" fmla="*/ 33 h 109"/>
                  <a:gd name="T44" fmla="*/ 13 w 109"/>
                  <a:gd name="T45" fmla="*/ 38 h 109"/>
                  <a:gd name="T46" fmla="*/ 11 w 109"/>
                  <a:gd name="T47" fmla="*/ 48 h 109"/>
                  <a:gd name="T48" fmla="*/ 0 w 109"/>
                  <a:gd name="T49" fmla="*/ 48 h 109"/>
                  <a:gd name="T50" fmla="*/ 0 w 109"/>
                  <a:gd name="T51" fmla="*/ 61 h 109"/>
                  <a:gd name="T52" fmla="*/ 11 w 109"/>
                  <a:gd name="T53" fmla="*/ 61 h 109"/>
                  <a:gd name="T54" fmla="*/ 13 w 109"/>
                  <a:gd name="T55" fmla="*/ 70 h 109"/>
                  <a:gd name="T56" fmla="*/ 4 w 109"/>
                  <a:gd name="T57" fmla="*/ 76 h 109"/>
                  <a:gd name="T58" fmla="*/ 11 w 109"/>
                  <a:gd name="T59" fmla="*/ 87 h 109"/>
                  <a:gd name="T60" fmla="*/ 20 w 109"/>
                  <a:gd name="T61" fmla="*/ 82 h 109"/>
                  <a:gd name="T62" fmla="*/ 26 w 109"/>
                  <a:gd name="T63" fmla="*/ 89 h 109"/>
                  <a:gd name="T64" fmla="*/ 21 w 109"/>
                  <a:gd name="T65" fmla="*/ 98 h 109"/>
                  <a:gd name="T66" fmla="*/ 33 w 109"/>
                  <a:gd name="T67" fmla="*/ 105 h 109"/>
                  <a:gd name="T68" fmla="*/ 38 w 109"/>
                  <a:gd name="T69" fmla="*/ 96 h 109"/>
                  <a:gd name="T70" fmla="*/ 47 w 109"/>
                  <a:gd name="T71" fmla="*/ 98 h 109"/>
                  <a:gd name="T72" fmla="*/ 47 w 109"/>
                  <a:gd name="T73" fmla="*/ 109 h 109"/>
                  <a:gd name="T74" fmla="*/ 61 w 109"/>
                  <a:gd name="T75" fmla="*/ 109 h 109"/>
                  <a:gd name="T76" fmla="*/ 61 w 109"/>
                  <a:gd name="T77" fmla="*/ 98 h 109"/>
                  <a:gd name="T78" fmla="*/ 70 w 109"/>
                  <a:gd name="T79" fmla="*/ 96 h 109"/>
                  <a:gd name="T80" fmla="*/ 75 w 109"/>
                  <a:gd name="T81" fmla="*/ 105 h 109"/>
                  <a:gd name="T82" fmla="*/ 87 w 109"/>
                  <a:gd name="T83" fmla="*/ 98 h 109"/>
                  <a:gd name="T84" fmla="*/ 82 w 109"/>
                  <a:gd name="T85" fmla="*/ 89 h 109"/>
                  <a:gd name="T86" fmla="*/ 89 w 109"/>
                  <a:gd name="T87" fmla="*/ 82 h 109"/>
                  <a:gd name="T88" fmla="*/ 98 w 109"/>
                  <a:gd name="T89" fmla="*/ 87 h 109"/>
                  <a:gd name="T90" fmla="*/ 105 w 109"/>
                  <a:gd name="T91" fmla="*/ 76 h 109"/>
                  <a:gd name="T92" fmla="*/ 95 w 109"/>
                  <a:gd name="T93" fmla="*/ 70 h 109"/>
                  <a:gd name="T94" fmla="*/ 98 w 109"/>
                  <a:gd name="T95" fmla="*/ 61 h 109"/>
                  <a:gd name="T96" fmla="*/ 109 w 109"/>
                  <a:gd name="T97" fmla="*/ 61 h 109"/>
                  <a:gd name="T98" fmla="*/ 54 w 109"/>
                  <a:gd name="T99" fmla="*/ 85 h 109"/>
                  <a:gd name="T100" fmla="*/ 24 w 109"/>
                  <a:gd name="T101" fmla="*/ 54 h 109"/>
                  <a:gd name="T102" fmla="*/ 54 w 109"/>
                  <a:gd name="T103" fmla="*/ 24 h 109"/>
                  <a:gd name="T104" fmla="*/ 85 w 109"/>
                  <a:gd name="T105" fmla="*/ 54 h 109"/>
                  <a:gd name="T106" fmla="*/ 54 w 109"/>
                  <a:gd name="T107" fmla="*/ 85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09" h="109">
                    <a:moveTo>
                      <a:pt x="109" y="61"/>
                    </a:moveTo>
                    <a:cubicBezTo>
                      <a:pt x="109" y="48"/>
                      <a:pt x="109" y="48"/>
                      <a:pt x="109" y="48"/>
                    </a:cubicBezTo>
                    <a:cubicBezTo>
                      <a:pt x="98" y="48"/>
                      <a:pt x="98" y="48"/>
                      <a:pt x="98" y="48"/>
                    </a:cubicBezTo>
                    <a:cubicBezTo>
                      <a:pt x="97" y="44"/>
                      <a:pt x="96" y="41"/>
                      <a:pt x="95" y="38"/>
                    </a:cubicBezTo>
                    <a:cubicBezTo>
                      <a:pt x="105" y="33"/>
                      <a:pt x="105" y="33"/>
                      <a:pt x="105" y="33"/>
                    </a:cubicBezTo>
                    <a:cubicBezTo>
                      <a:pt x="98" y="21"/>
                      <a:pt x="98" y="21"/>
                      <a:pt x="98" y="21"/>
                    </a:cubicBezTo>
                    <a:cubicBezTo>
                      <a:pt x="89" y="27"/>
                      <a:pt x="89" y="27"/>
                      <a:pt x="89" y="27"/>
                    </a:cubicBezTo>
                    <a:cubicBezTo>
                      <a:pt x="87" y="24"/>
                      <a:pt x="84" y="22"/>
                      <a:pt x="82" y="20"/>
                    </a:cubicBezTo>
                    <a:cubicBezTo>
                      <a:pt x="87" y="11"/>
                      <a:pt x="87" y="11"/>
                      <a:pt x="87" y="11"/>
                    </a:cubicBezTo>
                    <a:cubicBezTo>
                      <a:pt x="75" y="4"/>
                      <a:pt x="75" y="4"/>
                      <a:pt x="75" y="4"/>
                    </a:cubicBezTo>
                    <a:cubicBezTo>
                      <a:pt x="70" y="13"/>
                      <a:pt x="70" y="13"/>
                      <a:pt x="70" y="13"/>
                    </a:cubicBezTo>
                    <a:cubicBezTo>
                      <a:pt x="67" y="12"/>
                      <a:pt x="64" y="11"/>
                      <a:pt x="61" y="11"/>
                    </a:cubicBezTo>
                    <a:cubicBezTo>
                      <a:pt x="61" y="0"/>
                      <a:pt x="61" y="0"/>
                      <a:pt x="61" y="0"/>
                    </a:cubicBezTo>
                    <a:cubicBezTo>
                      <a:pt x="47" y="0"/>
                      <a:pt x="47" y="0"/>
                      <a:pt x="47" y="0"/>
                    </a:cubicBezTo>
                    <a:cubicBezTo>
                      <a:pt x="47" y="11"/>
                      <a:pt x="47" y="11"/>
                      <a:pt x="47" y="11"/>
                    </a:cubicBezTo>
                    <a:cubicBezTo>
                      <a:pt x="44" y="11"/>
                      <a:pt x="41" y="12"/>
                      <a:pt x="38" y="13"/>
                    </a:cubicBezTo>
                    <a:cubicBezTo>
                      <a:pt x="33" y="4"/>
                      <a:pt x="33" y="4"/>
                      <a:pt x="33" y="4"/>
                    </a:cubicBezTo>
                    <a:cubicBezTo>
                      <a:pt x="21" y="11"/>
                      <a:pt x="21" y="11"/>
                      <a:pt x="21" y="11"/>
                    </a:cubicBezTo>
                    <a:cubicBezTo>
                      <a:pt x="26" y="20"/>
                      <a:pt x="26" y="20"/>
                      <a:pt x="26" y="20"/>
                    </a:cubicBezTo>
                    <a:cubicBezTo>
                      <a:pt x="24" y="22"/>
                      <a:pt x="22" y="24"/>
                      <a:pt x="20" y="27"/>
                    </a:cubicBezTo>
                    <a:cubicBezTo>
                      <a:pt x="11" y="21"/>
                      <a:pt x="11" y="21"/>
                      <a:pt x="11" y="21"/>
                    </a:cubicBezTo>
                    <a:cubicBezTo>
                      <a:pt x="4" y="33"/>
                      <a:pt x="4" y="33"/>
                      <a:pt x="4" y="33"/>
                    </a:cubicBezTo>
                    <a:cubicBezTo>
                      <a:pt x="13" y="38"/>
                      <a:pt x="13" y="38"/>
                      <a:pt x="13" y="38"/>
                    </a:cubicBezTo>
                    <a:cubicBezTo>
                      <a:pt x="12" y="41"/>
                      <a:pt x="11" y="44"/>
                      <a:pt x="11" y="48"/>
                    </a:cubicBezTo>
                    <a:cubicBezTo>
                      <a:pt x="0" y="48"/>
                      <a:pt x="0" y="48"/>
                      <a:pt x="0" y="48"/>
                    </a:cubicBezTo>
                    <a:cubicBezTo>
                      <a:pt x="0" y="61"/>
                      <a:pt x="0" y="61"/>
                      <a:pt x="0" y="61"/>
                    </a:cubicBezTo>
                    <a:cubicBezTo>
                      <a:pt x="11" y="61"/>
                      <a:pt x="11" y="61"/>
                      <a:pt x="11" y="61"/>
                    </a:cubicBezTo>
                    <a:cubicBezTo>
                      <a:pt x="11" y="64"/>
                      <a:pt x="12" y="67"/>
                      <a:pt x="13" y="70"/>
                    </a:cubicBezTo>
                    <a:cubicBezTo>
                      <a:pt x="4" y="76"/>
                      <a:pt x="4" y="76"/>
                      <a:pt x="4" y="76"/>
                    </a:cubicBezTo>
                    <a:cubicBezTo>
                      <a:pt x="11" y="87"/>
                      <a:pt x="11" y="87"/>
                      <a:pt x="11" y="87"/>
                    </a:cubicBezTo>
                    <a:cubicBezTo>
                      <a:pt x="20" y="82"/>
                      <a:pt x="20" y="82"/>
                      <a:pt x="20" y="82"/>
                    </a:cubicBezTo>
                    <a:cubicBezTo>
                      <a:pt x="22" y="85"/>
                      <a:pt x="24" y="87"/>
                      <a:pt x="26" y="89"/>
                    </a:cubicBezTo>
                    <a:cubicBezTo>
                      <a:pt x="21" y="98"/>
                      <a:pt x="21" y="98"/>
                      <a:pt x="21" y="98"/>
                    </a:cubicBezTo>
                    <a:cubicBezTo>
                      <a:pt x="33" y="105"/>
                      <a:pt x="33" y="105"/>
                      <a:pt x="33" y="105"/>
                    </a:cubicBezTo>
                    <a:cubicBezTo>
                      <a:pt x="38" y="96"/>
                      <a:pt x="38" y="96"/>
                      <a:pt x="38" y="96"/>
                    </a:cubicBezTo>
                    <a:cubicBezTo>
                      <a:pt x="41" y="97"/>
                      <a:pt x="44" y="98"/>
                      <a:pt x="47" y="98"/>
                    </a:cubicBezTo>
                    <a:cubicBezTo>
                      <a:pt x="47" y="109"/>
                      <a:pt x="47" y="109"/>
                      <a:pt x="47" y="109"/>
                    </a:cubicBezTo>
                    <a:cubicBezTo>
                      <a:pt x="61" y="109"/>
                      <a:pt x="61" y="109"/>
                      <a:pt x="61" y="109"/>
                    </a:cubicBezTo>
                    <a:cubicBezTo>
                      <a:pt x="61" y="98"/>
                      <a:pt x="61" y="98"/>
                      <a:pt x="61" y="98"/>
                    </a:cubicBezTo>
                    <a:cubicBezTo>
                      <a:pt x="64" y="98"/>
                      <a:pt x="67" y="97"/>
                      <a:pt x="70" y="96"/>
                    </a:cubicBezTo>
                    <a:cubicBezTo>
                      <a:pt x="75" y="105"/>
                      <a:pt x="75" y="105"/>
                      <a:pt x="75" y="105"/>
                    </a:cubicBezTo>
                    <a:cubicBezTo>
                      <a:pt x="87" y="98"/>
                      <a:pt x="87" y="98"/>
                      <a:pt x="87" y="98"/>
                    </a:cubicBezTo>
                    <a:cubicBezTo>
                      <a:pt x="82" y="89"/>
                      <a:pt x="82" y="89"/>
                      <a:pt x="82" y="89"/>
                    </a:cubicBezTo>
                    <a:cubicBezTo>
                      <a:pt x="84" y="87"/>
                      <a:pt x="87" y="85"/>
                      <a:pt x="89" y="82"/>
                    </a:cubicBezTo>
                    <a:cubicBezTo>
                      <a:pt x="98" y="87"/>
                      <a:pt x="98" y="87"/>
                      <a:pt x="98" y="87"/>
                    </a:cubicBezTo>
                    <a:cubicBezTo>
                      <a:pt x="105" y="76"/>
                      <a:pt x="105" y="76"/>
                      <a:pt x="105" y="76"/>
                    </a:cubicBezTo>
                    <a:cubicBezTo>
                      <a:pt x="95" y="70"/>
                      <a:pt x="95" y="70"/>
                      <a:pt x="95" y="70"/>
                    </a:cubicBezTo>
                    <a:cubicBezTo>
                      <a:pt x="96" y="67"/>
                      <a:pt x="97" y="64"/>
                      <a:pt x="98" y="61"/>
                    </a:cubicBezTo>
                    <a:cubicBezTo>
                      <a:pt x="109" y="61"/>
                      <a:pt x="109" y="61"/>
                      <a:pt x="109" y="61"/>
                    </a:cubicBezTo>
                    <a:close/>
                    <a:moveTo>
                      <a:pt x="54" y="85"/>
                    </a:moveTo>
                    <a:cubicBezTo>
                      <a:pt x="37" y="85"/>
                      <a:pt x="24" y="71"/>
                      <a:pt x="24" y="54"/>
                    </a:cubicBezTo>
                    <a:cubicBezTo>
                      <a:pt x="24" y="38"/>
                      <a:pt x="37" y="24"/>
                      <a:pt x="54" y="24"/>
                    </a:cubicBezTo>
                    <a:cubicBezTo>
                      <a:pt x="71" y="24"/>
                      <a:pt x="85" y="38"/>
                      <a:pt x="85" y="54"/>
                    </a:cubicBezTo>
                    <a:cubicBezTo>
                      <a:pt x="85" y="71"/>
                      <a:pt x="71" y="85"/>
                      <a:pt x="54" y="85"/>
                    </a:cubicBezTo>
                    <a:close/>
                  </a:path>
                </a:pathLst>
              </a:custGeom>
              <a:solidFill>
                <a:srgbClr val="2DBA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effectLst/>
                  <a:uLnTx/>
                  <a:uFillTx/>
                  <a:ea typeface="微软雅黑" panose="020B0503020204020204" pitchFamily="34" charset="-122"/>
                  <a:cs typeface="+mn-ea"/>
                  <a:sym typeface="Agency FB" panose="020B0503020202020204" pitchFamily="34" charset="0"/>
                </a:endParaRPr>
              </a:p>
            </p:txBody>
          </p:sp>
          <p:sp>
            <p:nvSpPr>
              <p:cNvPr id="12" name="Freeform 12">
                <a:extLst>
                  <a:ext uri="{FF2B5EF4-FFF2-40B4-BE49-F238E27FC236}">
                    <a16:creationId xmlns:a16="http://schemas.microsoft.com/office/drawing/2014/main" id="{4B9AB31F-2C78-47EC-8903-F75243BFD840}"/>
                  </a:ext>
                </a:extLst>
              </p:cNvPr>
              <p:cNvSpPr>
                <a:spLocks noEditPoints="1"/>
              </p:cNvSpPr>
              <p:nvPr/>
            </p:nvSpPr>
            <p:spPr bwMode="auto">
              <a:xfrm>
                <a:off x="3444876" y="3965575"/>
                <a:ext cx="207963" cy="204787"/>
              </a:xfrm>
              <a:custGeom>
                <a:avLst/>
                <a:gdLst>
                  <a:gd name="T0" fmla="*/ 109 w 109"/>
                  <a:gd name="T1" fmla="*/ 61 h 108"/>
                  <a:gd name="T2" fmla="*/ 109 w 109"/>
                  <a:gd name="T3" fmla="*/ 47 h 108"/>
                  <a:gd name="T4" fmla="*/ 98 w 109"/>
                  <a:gd name="T5" fmla="*/ 47 h 108"/>
                  <a:gd name="T6" fmla="*/ 96 w 109"/>
                  <a:gd name="T7" fmla="*/ 38 h 108"/>
                  <a:gd name="T8" fmla="*/ 105 w 109"/>
                  <a:gd name="T9" fmla="*/ 33 h 108"/>
                  <a:gd name="T10" fmla="*/ 98 w 109"/>
                  <a:gd name="T11" fmla="*/ 21 h 108"/>
                  <a:gd name="T12" fmla="*/ 89 w 109"/>
                  <a:gd name="T13" fmla="*/ 26 h 108"/>
                  <a:gd name="T14" fmla="*/ 82 w 109"/>
                  <a:gd name="T15" fmla="*/ 20 h 108"/>
                  <a:gd name="T16" fmla="*/ 88 w 109"/>
                  <a:gd name="T17" fmla="*/ 10 h 108"/>
                  <a:gd name="T18" fmla="*/ 76 w 109"/>
                  <a:gd name="T19" fmla="*/ 4 h 108"/>
                  <a:gd name="T20" fmla="*/ 71 w 109"/>
                  <a:gd name="T21" fmla="*/ 13 h 108"/>
                  <a:gd name="T22" fmla="*/ 62 w 109"/>
                  <a:gd name="T23" fmla="*/ 10 h 108"/>
                  <a:gd name="T24" fmla="*/ 62 w 109"/>
                  <a:gd name="T25" fmla="*/ 0 h 108"/>
                  <a:gd name="T26" fmla="*/ 48 w 109"/>
                  <a:gd name="T27" fmla="*/ 0 h 108"/>
                  <a:gd name="T28" fmla="*/ 48 w 109"/>
                  <a:gd name="T29" fmla="*/ 10 h 108"/>
                  <a:gd name="T30" fmla="*/ 39 w 109"/>
                  <a:gd name="T31" fmla="*/ 13 h 108"/>
                  <a:gd name="T32" fmla="*/ 33 w 109"/>
                  <a:gd name="T33" fmla="*/ 4 h 108"/>
                  <a:gd name="T34" fmla="*/ 22 w 109"/>
                  <a:gd name="T35" fmla="*/ 10 h 108"/>
                  <a:gd name="T36" fmla="*/ 27 w 109"/>
                  <a:gd name="T37" fmla="*/ 20 h 108"/>
                  <a:gd name="T38" fmla="*/ 20 w 109"/>
                  <a:gd name="T39" fmla="*/ 26 h 108"/>
                  <a:gd name="T40" fmla="*/ 11 w 109"/>
                  <a:gd name="T41" fmla="*/ 21 h 108"/>
                  <a:gd name="T42" fmla="*/ 4 w 109"/>
                  <a:gd name="T43" fmla="*/ 33 h 108"/>
                  <a:gd name="T44" fmla="*/ 14 w 109"/>
                  <a:gd name="T45" fmla="*/ 38 h 108"/>
                  <a:gd name="T46" fmla="*/ 11 w 109"/>
                  <a:gd name="T47" fmla="*/ 47 h 108"/>
                  <a:gd name="T48" fmla="*/ 0 w 109"/>
                  <a:gd name="T49" fmla="*/ 47 h 108"/>
                  <a:gd name="T50" fmla="*/ 0 w 109"/>
                  <a:gd name="T51" fmla="*/ 61 h 108"/>
                  <a:gd name="T52" fmla="*/ 11 w 109"/>
                  <a:gd name="T53" fmla="*/ 61 h 108"/>
                  <a:gd name="T54" fmla="*/ 14 w 109"/>
                  <a:gd name="T55" fmla="*/ 70 h 108"/>
                  <a:gd name="T56" fmla="*/ 4 w 109"/>
                  <a:gd name="T57" fmla="*/ 75 h 108"/>
                  <a:gd name="T58" fmla="*/ 11 w 109"/>
                  <a:gd name="T59" fmla="*/ 87 h 108"/>
                  <a:gd name="T60" fmla="*/ 20 w 109"/>
                  <a:gd name="T61" fmla="*/ 82 h 108"/>
                  <a:gd name="T62" fmla="*/ 27 w 109"/>
                  <a:gd name="T63" fmla="*/ 88 h 108"/>
                  <a:gd name="T64" fmla="*/ 22 w 109"/>
                  <a:gd name="T65" fmla="*/ 98 h 108"/>
                  <a:gd name="T66" fmla="*/ 33 w 109"/>
                  <a:gd name="T67" fmla="*/ 105 h 108"/>
                  <a:gd name="T68" fmla="*/ 39 w 109"/>
                  <a:gd name="T69" fmla="*/ 95 h 108"/>
                  <a:gd name="T70" fmla="*/ 48 w 109"/>
                  <a:gd name="T71" fmla="*/ 98 h 108"/>
                  <a:gd name="T72" fmla="*/ 48 w 109"/>
                  <a:gd name="T73" fmla="*/ 108 h 108"/>
                  <a:gd name="T74" fmla="*/ 62 w 109"/>
                  <a:gd name="T75" fmla="*/ 108 h 108"/>
                  <a:gd name="T76" fmla="*/ 62 w 109"/>
                  <a:gd name="T77" fmla="*/ 98 h 108"/>
                  <a:gd name="T78" fmla="*/ 71 w 109"/>
                  <a:gd name="T79" fmla="*/ 95 h 108"/>
                  <a:gd name="T80" fmla="*/ 76 w 109"/>
                  <a:gd name="T81" fmla="*/ 105 h 108"/>
                  <a:gd name="T82" fmla="*/ 88 w 109"/>
                  <a:gd name="T83" fmla="*/ 98 h 108"/>
                  <a:gd name="T84" fmla="*/ 82 w 109"/>
                  <a:gd name="T85" fmla="*/ 88 h 108"/>
                  <a:gd name="T86" fmla="*/ 89 w 109"/>
                  <a:gd name="T87" fmla="*/ 82 h 108"/>
                  <a:gd name="T88" fmla="*/ 98 w 109"/>
                  <a:gd name="T89" fmla="*/ 87 h 108"/>
                  <a:gd name="T90" fmla="*/ 105 w 109"/>
                  <a:gd name="T91" fmla="*/ 75 h 108"/>
                  <a:gd name="T92" fmla="*/ 96 w 109"/>
                  <a:gd name="T93" fmla="*/ 70 h 108"/>
                  <a:gd name="T94" fmla="*/ 98 w 109"/>
                  <a:gd name="T95" fmla="*/ 61 h 108"/>
                  <a:gd name="T96" fmla="*/ 109 w 109"/>
                  <a:gd name="T97" fmla="*/ 61 h 108"/>
                  <a:gd name="T98" fmla="*/ 55 w 109"/>
                  <a:gd name="T99" fmla="*/ 85 h 108"/>
                  <a:gd name="T100" fmla="*/ 24 w 109"/>
                  <a:gd name="T101" fmla="*/ 54 h 108"/>
                  <a:gd name="T102" fmla="*/ 55 w 109"/>
                  <a:gd name="T103" fmla="*/ 23 h 108"/>
                  <a:gd name="T104" fmla="*/ 85 w 109"/>
                  <a:gd name="T105" fmla="*/ 54 h 108"/>
                  <a:gd name="T106" fmla="*/ 55 w 109"/>
                  <a:gd name="T107" fmla="*/ 85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09" h="108">
                    <a:moveTo>
                      <a:pt x="109" y="61"/>
                    </a:moveTo>
                    <a:cubicBezTo>
                      <a:pt x="109" y="47"/>
                      <a:pt x="109" y="47"/>
                      <a:pt x="109" y="47"/>
                    </a:cubicBezTo>
                    <a:cubicBezTo>
                      <a:pt x="98" y="47"/>
                      <a:pt x="98" y="47"/>
                      <a:pt x="98" y="47"/>
                    </a:cubicBezTo>
                    <a:cubicBezTo>
                      <a:pt x="98" y="44"/>
                      <a:pt x="97" y="41"/>
                      <a:pt x="96" y="38"/>
                    </a:cubicBezTo>
                    <a:cubicBezTo>
                      <a:pt x="105" y="33"/>
                      <a:pt x="105" y="33"/>
                      <a:pt x="105" y="33"/>
                    </a:cubicBezTo>
                    <a:cubicBezTo>
                      <a:pt x="98" y="21"/>
                      <a:pt x="98" y="21"/>
                      <a:pt x="98" y="21"/>
                    </a:cubicBezTo>
                    <a:cubicBezTo>
                      <a:pt x="89" y="26"/>
                      <a:pt x="89" y="26"/>
                      <a:pt x="89" y="26"/>
                    </a:cubicBezTo>
                    <a:cubicBezTo>
                      <a:pt x="87" y="24"/>
                      <a:pt x="85" y="22"/>
                      <a:pt x="82" y="20"/>
                    </a:cubicBezTo>
                    <a:cubicBezTo>
                      <a:pt x="88" y="10"/>
                      <a:pt x="88" y="10"/>
                      <a:pt x="88" y="10"/>
                    </a:cubicBezTo>
                    <a:cubicBezTo>
                      <a:pt x="76" y="4"/>
                      <a:pt x="76" y="4"/>
                      <a:pt x="76" y="4"/>
                    </a:cubicBezTo>
                    <a:cubicBezTo>
                      <a:pt x="71" y="13"/>
                      <a:pt x="71" y="13"/>
                      <a:pt x="71" y="13"/>
                    </a:cubicBezTo>
                    <a:cubicBezTo>
                      <a:pt x="68" y="12"/>
                      <a:pt x="65" y="11"/>
                      <a:pt x="62" y="10"/>
                    </a:cubicBezTo>
                    <a:cubicBezTo>
                      <a:pt x="62" y="0"/>
                      <a:pt x="62" y="0"/>
                      <a:pt x="62" y="0"/>
                    </a:cubicBezTo>
                    <a:cubicBezTo>
                      <a:pt x="48" y="0"/>
                      <a:pt x="48" y="0"/>
                      <a:pt x="48" y="0"/>
                    </a:cubicBezTo>
                    <a:cubicBezTo>
                      <a:pt x="48" y="10"/>
                      <a:pt x="48" y="10"/>
                      <a:pt x="48" y="10"/>
                    </a:cubicBezTo>
                    <a:cubicBezTo>
                      <a:pt x="45" y="11"/>
                      <a:pt x="42" y="12"/>
                      <a:pt x="39" y="13"/>
                    </a:cubicBezTo>
                    <a:cubicBezTo>
                      <a:pt x="33" y="4"/>
                      <a:pt x="33" y="4"/>
                      <a:pt x="33" y="4"/>
                    </a:cubicBezTo>
                    <a:cubicBezTo>
                      <a:pt x="22" y="10"/>
                      <a:pt x="22" y="10"/>
                      <a:pt x="22" y="10"/>
                    </a:cubicBezTo>
                    <a:cubicBezTo>
                      <a:pt x="27" y="20"/>
                      <a:pt x="27" y="20"/>
                      <a:pt x="27" y="20"/>
                    </a:cubicBezTo>
                    <a:cubicBezTo>
                      <a:pt x="25" y="22"/>
                      <a:pt x="22" y="24"/>
                      <a:pt x="20" y="26"/>
                    </a:cubicBezTo>
                    <a:cubicBezTo>
                      <a:pt x="11" y="21"/>
                      <a:pt x="11" y="21"/>
                      <a:pt x="11" y="21"/>
                    </a:cubicBezTo>
                    <a:cubicBezTo>
                      <a:pt x="4" y="33"/>
                      <a:pt x="4" y="33"/>
                      <a:pt x="4" y="33"/>
                    </a:cubicBezTo>
                    <a:cubicBezTo>
                      <a:pt x="14" y="38"/>
                      <a:pt x="14" y="38"/>
                      <a:pt x="14" y="38"/>
                    </a:cubicBezTo>
                    <a:cubicBezTo>
                      <a:pt x="12" y="41"/>
                      <a:pt x="12" y="44"/>
                      <a:pt x="11" y="47"/>
                    </a:cubicBezTo>
                    <a:cubicBezTo>
                      <a:pt x="0" y="47"/>
                      <a:pt x="0" y="47"/>
                      <a:pt x="0" y="47"/>
                    </a:cubicBezTo>
                    <a:cubicBezTo>
                      <a:pt x="0" y="61"/>
                      <a:pt x="0" y="61"/>
                      <a:pt x="0" y="61"/>
                    </a:cubicBezTo>
                    <a:cubicBezTo>
                      <a:pt x="11" y="61"/>
                      <a:pt x="11" y="61"/>
                      <a:pt x="11" y="61"/>
                    </a:cubicBezTo>
                    <a:cubicBezTo>
                      <a:pt x="12" y="64"/>
                      <a:pt x="12" y="67"/>
                      <a:pt x="14" y="70"/>
                    </a:cubicBezTo>
                    <a:cubicBezTo>
                      <a:pt x="4" y="75"/>
                      <a:pt x="4" y="75"/>
                      <a:pt x="4" y="75"/>
                    </a:cubicBezTo>
                    <a:cubicBezTo>
                      <a:pt x="11" y="87"/>
                      <a:pt x="11" y="87"/>
                      <a:pt x="11" y="87"/>
                    </a:cubicBezTo>
                    <a:cubicBezTo>
                      <a:pt x="20" y="82"/>
                      <a:pt x="20" y="82"/>
                      <a:pt x="20" y="82"/>
                    </a:cubicBezTo>
                    <a:cubicBezTo>
                      <a:pt x="22" y="84"/>
                      <a:pt x="25" y="86"/>
                      <a:pt x="27" y="88"/>
                    </a:cubicBezTo>
                    <a:cubicBezTo>
                      <a:pt x="22" y="98"/>
                      <a:pt x="22" y="98"/>
                      <a:pt x="22" y="98"/>
                    </a:cubicBezTo>
                    <a:cubicBezTo>
                      <a:pt x="33" y="105"/>
                      <a:pt x="33" y="105"/>
                      <a:pt x="33" y="105"/>
                    </a:cubicBezTo>
                    <a:cubicBezTo>
                      <a:pt x="39" y="95"/>
                      <a:pt x="39" y="95"/>
                      <a:pt x="39" y="95"/>
                    </a:cubicBezTo>
                    <a:cubicBezTo>
                      <a:pt x="42" y="96"/>
                      <a:pt x="45" y="97"/>
                      <a:pt x="48" y="98"/>
                    </a:cubicBezTo>
                    <a:cubicBezTo>
                      <a:pt x="48" y="108"/>
                      <a:pt x="48" y="108"/>
                      <a:pt x="48" y="108"/>
                    </a:cubicBezTo>
                    <a:cubicBezTo>
                      <a:pt x="62" y="108"/>
                      <a:pt x="62" y="108"/>
                      <a:pt x="62" y="108"/>
                    </a:cubicBezTo>
                    <a:cubicBezTo>
                      <a:pt x="62" y="98"/>
                      <a:pt x="62" y="98"/>
                      <a:pt x="62" y="98"/>
                    </a:cubicBezTo>
                    <a:cubicBezTo>
                      <a:pt x="65" y="97"/>
                      <a:pt x="68" y="96"/>
                      <a:pt x="71" y="95"/>
                    </a:cubicBezTo>
                    <a:cubicBezTo>
                      <a:pt x="76" y="105"/>
                      <a:pt x="76" y="105"/>
                      <a:pt x="76" y="105"/>
                    </a:cubicBezTo>
                    <a:cubicBezTo>
                      <a:pt x="88" y="98"/>
                      <a:pt x="88" y="98"/>
                      <a:pt x="88" y="98"/>
                    </a:cubicBezTo>
                    <a:cubicBezTo>
                      <a:pt x="82" y="88"/>
                      <a:pt x="82" y="88"/>
                      <a:pt x="82" y="88"/>
                    </a:cubicBezTo>
                    <a:cubicBezTo>
                      <a:pt x="85" y="86"/>
                      <a:pt x="87" y="84"/>
                      <a:pt x="89" y="82"/>
                    </a:cubicBezTo>
                    <a:cubicBezTo>
                      <a:pt x="98" y="87"/>
                      <a:pt x="98" y="87"/>
                      <a:pt x="98" y="87"/>
                    </a:cubicBezTo>
                    <a:cubicBezTo>
                      <a:pt x="105" y="75"/>
                      <a:pt x="105" y="75"/>
                      <a:pt x="105" y="75"/>
                    </a:cubicBezTo>
                    <a:cubicBezTo>
                      <a:pt x="96" y="70"/>
                      <a:pt x="96" y="70"/>
                      <a:pt x="96" y="70"/>
                    </a:cubicBezTo>
                    <a:cubicBezTo>
                      <a:pt x="97" y="67"/>
                      <a:pt x="98" y="64"/>
                      <a:pt x="98" y="61"/>
                    </a:cubicBezTo>
                    <a:cubicBezTo>
                      <a:pt x="109" y="61"/>
                      <a:pt x="109" y="61"/>
                      <a:pt x="109" y="61"/>
                    </a:cubicBezTo>
                    <a:close/>
                    <a:moveTo>
                      <a:pt x="55" y="85"/>
                    </a:moveTo>
                    <a:cubicBezTo>
                      <a:pt x="38" y="85"/>
                      <a:pt x="24" y="71"/>
                      <a:pt x="24" y="54"/>
                    </a:cubicBezTo>
                    <a:cubicBezTo>
                      <a:pt x="24" y="37"/>
                      <a:pt x="38" y="23"/>
                      <a:pt x="55" y="23"/>
                    </a:cubicBezTo>
                    <a:cubicBezTo>
                      <a:pt x="72" y="23"/>
                      <a:pt x="85" y="37"/>
                      <a:pt x="85" y="54"/>
                    </a:cubicBezTo>
                    <a:cubicBezTo>
                      <a:pt x="85" y="71"/>
                      <a:pt x="72" y="85"/>
                      <a:pt x="55" y="85"/>
                    </a:cubicBezTo>
                    <a:close/>
                  </a:path>
                </a:pathLst>
              </a:cu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effectLst/>
                  <a:uLnTx/>
                  <a:uFillTx/>
                  <a:ea typeface="微软雅黑" panose="020B0503020204020204" pitchFamily="34" charset="-122"/>
                  <a:cs typeface="+mn-ea"/>
                  <a:sym typeface="Agency FB" panose="020B0503020202020204" pitchFamily="34" charset="0"/>
                </a:endParaRPr>
              </a:p>
            </p:txBody>
          </p:sp>
          <p:sp>
            <p:nvSpPr>
              <p:cNvPr id="13" name="Freeform 13">
                <a:extLst>
                  <a:ext uri="{FF2B5EF4-FFF2-40B4-BE49-F238E27FC236}">
                    <a16:creationId xmlns:a16="http://schemas.microsoft.com/office/drawing/2014/main" id="{45C2ADBB-19F7-4368-AEB5-19AF56FBAE7F}"/>
                  </a:ext>
                </a:extLst>
              </p:cNvPr>
              <p:cNvSpPr>
                <a:spLocks noEditPoints="1"/>
              </p:cNvSpPr>
              <p:nvPr/>
            </p:nvSpPr>
            <p:spPr bwMode="auto">
              <a:xfrm>
                <a:off x="4044951" y="1662113"/>
                <a:ext cx="434975" cy="433387"/>
              </a:xfrm>
              <a:custGeom>
                <a:avLst/>
                <a:gdLst>
                  <a:gd name="T0" fmla="*/ 228 w 228"/>
                  <a:gd name="T1" fmla="*/ 129 h 228"/>
                  <a:gd name="T2" fmla="*/ 228 w 228"/>
                  <a:gd name="T3" fmla="*/ 100 h 228"/>
                  <a:gd name="T4" fmla="*/ 205 w 228"/>
                  <a:gd name="T5" fmla="*/ 100 h 228"/>
                  <a:gd name="T6" fmla="*/ 200 w 228"/>
                  <a:gd name="T7" fmla="*/ 81 h 228"/>
                  <a:gd name="T8" fmla="*/ 220 w 228"/>
                  <a:gd name="T9" fmla="*/ 70 h 228"/>
                  <a:gd name="T10" fmla="*/ 206 w 228"/>
                  <a:gd name="T11" fmla="*/ 45 h 228"/>
                  <a:gd name="T12" fmla="*/ 186 w 228"/>
                  <a:gd name="T13" fmla="*/ 56 h 228"/>
                  <a:gd name="T14" fmla="*/ 172 w 228"/>
                  <a:gd name="T15" fmla="*/ 42 h 228"/>
                  <a:gd name="T16" fmla="*/ 183 w 228"/>
                  <a:gd name="T17" fmla="*/ 23 h 228"/>
                  <a:gd name="T18" fmla="*/ 159 w 228"/>
                  <a:gd name="T19" fmla="*/ 8 h 228"/>
                  <a:gd name="T20" fmla="*/ 147 w 228"/>
                  <a:gd name="T21" fmla="*/ 28 h 228"/>
                  <a:gd name="T22" fmla="*/ 128 w 228"/>
                  <a:gd name="T23" fmla="*/ 23 h 228"/>
                  <a:gd name="T24" fmla="*/ 128 w 228"/>
                  <a:gd name="T25" fmla="*/ 0 h 228"/>
                  <a:gd name="T26" fmla="*/ 100 w 228"/>
                  <a:gd name="T27" fmla="*/ 0 h 228"/>
                  <a:gd name="T28" fmla="*/ 100 w 228"/>
                  <a:gd name="T29" fmla="*/ 23 h 228"/>
                  <a:gd name="T30" fmla="*/ 80 w 228"/>
                  <a:gd name="T31" fmla="*/ 28 h 228"/>
                  <a:gd name="T32" fmla="*/ 69 w 228"/>
                  <a:gd name="T33" fmla="*/ 8 h 228"/>
                  <a:gd name="T34" fmla="*/ 44 w 228"/>
                  <a:gd name="T35" fmla="*/ 23 h 228"/>
                  <a:gd name="T36" fmla="*/ 56 w 228"/>
                  <a:gd name="T37" fmla="*/ 42 h 228"/>
                  <a:gd name="T38" fmla="*/ 42 w 228"/>
                  <a:gd name="T39" fmla="*/ 56 h 228"/>
                  <a:gd name="T40" fmla="*/ 22 w 228"/>
                  <a:gd name="T41" fmla="*/ 45 h 228"/>
                  <a:gd name="T42" fmla="*/ 8 w 228"/>
                  <a:gd name="T43" fmla="*/ 70 h 228"/>
                  <a:gd name="T44" fmla="*/ 27 w 228"/>
                  <a:gd name="T45" fmla="*/ 81 h 228"/>
                  <a:gd name="T46" fmla="*/ 22 w 228"/>
                  <a:gd name="T47" fmla="*/ 100 h 228"/>
                  <a:gd name="T48" fmla="*/ 0 w 228"/>
                  <a:gd name="T49" fmla="*/ 100 h 228"/>
                  <a:gd name="T50" fmla="*/ 0 w 228"/>
                  <a:gd name="T51" fmla="*/ 129 h 228"/>
                  <a:gd name="T52" fmla="*/ 22 w 228"/>
                  <a:gd name="T53" fmla="*/ 129 h 228"/>
                  <a:gd name="T54" fmla="*/ 27 w 228"/>
                  <a:gd name="T55" fmla="*/ 148 h 228"/>
                  <a:gd name="T56" fmla="*/ 8 w 228"/>
                  <a:gd name="T57" fmla="*/ 159 h 228"/>
                  <a:gd name="T58" fmla="*/ 22 w 228"/>
                  <a:gd name="T59" fmla="*/ 184 h 228"/>
                  <a:gd name="T60" fmla="*/ 42 w 228"/>
                  <a:gd name="T61" fmla="*/ 172 h 228"/>
                  <a:gd name="T62" fmla="*/ 56 w 228"/>
                  <a:gd name="T63" fmla="*/ 186 h 228"/>
                  <a:gd name="T64" fmla="*/ 44 w 228"/>
                  <a:gd name="T65" fmla="*/ 206 h 228"/>
                  <a:gd name="T66" fmla="*/ 69 w 228"/>
                  <a:gd name="T67" fmla="*/ 220 h 228"/>
                  <a:gd name="T68" fmla="*/ 80 w 228"/>
                  <a:gd name="T69" fmla="*/ 201 h 228"/>
                  <a:gd name="T70" fmla="*/ 100 w 228"/>
                  <a:gd name="T71" fmla="*/ 206 h 228"/>
                  <a:gd name="T72" fmla="*/ 100 w 228"/>
                  <a:gd name="T73" fmla="*/ 228 h 228"/>
                  <a:gd name="T74" fmla="*/ 128 w 228"/>
                  <a:gd name="T75" fmla="*/ 228 h 228"/>
                  <a:gd name="T76" fmla="*/ 128 w 228"/>
                  <a:gd name="T77" fmla="*/ 206 h 228"/>
                  <a:gd name="T78" fmla="*/ 147 w 228"/>
                  <a:gd name="T79" fmla="*/ 201 h 228"/>
                  <a:gd name="T80" fmla="*/ 159 w 228"/>
                  <a:gd name="T81" fmla="*/ 220 h 228"/>
                  <a:gd name="T82" fmla="*/ 183 w 228"/>
                  <a:gd name="T83" fmla="*/ 206 h 228"/>
                  <a:gd name="T84" fmla="*/ 172 w 228"/>
                  <a:gd name="T85" fmla="*/ 186 h 228"/>
                  <a:gd name="T86" fmla="*/ 186 w 228"/>
                  <a:gd name="T87" fmla="*/ 172 h 228"/>
                  <a:gd name="T88" fmla="*/ 206 w 228"/>
                  <a:gd name="T89" fmla="*/ 184 h 228"/>
                  <a:gd name="T90" fmla="*/ 220 w 228"/>
                  <a:gd name="T91" fmla="*/ 159 h 228"/>
                  <a:gd name="T92" fmla="*/ 200 w 228"/>
                  <a:gd name="T93" fmla="*/ 148 h 228"/>
                  <a:gd name="T94" fmla="*/ 205 w 228"/>
                  <a:gd name="T95" fmla="*/ 129 h 228"/>
                  <a:gd name="T96" fmla="*/ 228 w 228"/>
                  <a:gd name="T97" fmla="*/ 129 h 228"/>
                  <a:gd name="T98" fmla="*/ 114 w 228"/>
                  <a:gd name="T99" fmla="*/ 178 h 228"/>
                  <a:gd name="T100" fmla="*/ 50 w 228"/>
                  <a:gd name="T101" fmla="*/ 114 h 228"/>
                  <a:gd name="T102" fmla="*/ 114 w 228"/>
                  <a:gd name="T103" fmla="*/ 50 h 228"/>
                  <a:gd name="T104" fmla="*/ 178 w 228"/>
                  <a:gd name="T105" fmla="*/ 114 h 228"/>
                  <a:gd name="T106" fmla="*/ 114 w 228"/>
                  <a:gd name="T107" fmla="*/ 178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28" h="228">
                    <a:moveTo>
                      <a:pt x="228" y="129"/>
                    </a:moveTo>
                    <a:cubicBezTo>
                      <a:pt x="228" y="100"/>
                      <a:pt x="228" y="100"/>
                      <a:pt x="228" y="100"/>
                    </a:cubicBezTo>
                    <a:cubicBezTo>
                      <a:pt x="205" y="100"/>
                      <a:pt x="205" y="100"/>
                      <a:pt x="205" y="100"/>
                    </a:cubicBezTo>
                    <a:cubicBezTo>
                      <a:pt x="204" y="93"/>
                      <a:pt x="203" y="87"/>
                      <a:pt x="200" y="81"/>
                    </a:cubicBezTo>
                    <a:cubicBezTo>
                      <a:pt x="220" y="70"/>
                      <a:pt x="220" y="70"/>
                      <a:pt x="220" y="70"/>
                    </a:cubicBezTo>
                    <a:cubicBezTo>
                      <a:pt x="206" y="45"/>
                      <a:pt x="206" y="45"/>
                      <a:pt x="206" y="45"/>
                    </a:cubicBezTo>
                    <a:cubicBezTo>
                      <a:pt x="186" y="56"/>
                      <a:pt x="186" y="56"/>
                      <a:pt x="186" y="56"/>
                    </a:cubicBezTo>
                    <a:cubicBezTo>
                      <a:pt x="182" y="51"/>
                      <a:pt x="177" y="46"/>
                      <a:pt x="172" y="42"/>
                    </a:cubicBezTo>
                    <a:cubicBezTo>
                      <a:pt x="183" y="23"/>
                      <a:pt x="183" y="23"/>
                      <a:pt x="183" y="23"/>
                    </a:cubicBezTo>
                    <a:cubicBezTo>
                      <a:pt x="159" y="8"/>
                      <a:pt x="159" y="8"/>
                      <a:pt x="159" y="8"/>
                    </a:cubicBezTo>
                    <a:cubicBezTo>
                      <a:pt x="147" y="28"/>
                      <a:pt x="147" y="28"/>
                      <a:pt x="147" y="28"/>
                    </a:cubicBezTo>
                    <a:cubicBezTo>
                      <a:pt x="141" y="25"/>
                      <a:pt x="135" y="24"/>
                      <a:pt x="128" y="23"/>
                    </a:cubicBezTo>
                    <a:cubicBezTo>
                      <a:pt x="128" y="0"/>
                      <a:pt x="128" y="0"/>
                      <a:pt x="128" y="0"/>
                    </a:cubicBezTo>
                    <a:cubicBezTo>
                      <a:pt x="100" y="0"/>
                      <a:pt x="100" y="0"/>
                      <a:pt x="100" y="0"/>
                    </a:cubicBezTo>
                    <a:cubicBezTo>
                      <a:pt x="100" y="23"/>
                      <a:pt x="100" y="23"/>
                      <a:pt x="100" y="23"/>
                    </a:cubicBezTo>
                    <a:cubicBezTo>
                      <a:pt x="93" y="24"/>
                      <a:pt x="86" y="25"/>
                      <a:pt x="80" y="28"/>
                    </a:cubicBezTo>
                    <a:cubicBezTo>
                      <a:pt x="69" y="8"/>
                      <a:pt x="69" y="8"/>
                      <a:pt x="69" y="8"/>
                    </a:cubicBezTo>
                    <a:cubicBezTo>
                      <a:pt x="44" y="23"/>
                      <a:pt x="44" y="23"/>
                      <a:pt x="44" y="23"/>
                    </a:cubicBezTo>
                    <a:cubicBezTo>
                      <a:pt x="56" y="42"/>
                      <a:pt x="56" y="42"/>
                      <a:pt x="56" y="42"/>
                    </a:cubicBezTo>
                    <a:cubicBezTo>
                      <a:pt x="50" y="46"/>
                      <a:pt x="46" y="51"/>
                      <a:pt x="42" y="56"/>
                    </a:cubicBezTo>
                    <a:cubicBezTo>
                      <a:pt x="22" y="45"/>
                      <a:pt x="22" y="45"/>
                      <a:pt x="22" y="45"/>
                    </a:cubicBezTo>
                    <a:cubicBezTo>
                      <a:pt x="8" y="70"/>
                      <a:pt x="8" y="70"/>
                      <a:pt x="8" y="70"/>
                    </a:cubicBezTo>
                    <a:cubicBezTo>
                      <a:pt x="27" y="81"/>
                      <a:pt x="27" y="81"/>
                      <a:pt x="27" y="81"/>
                    </a:cubicBezTo>
                    <a:cubicBezTo>
                      <a:pt x="25" y="87"/>
                      <a:pt x="23" y="93"/>
                      <a:pt x="22" y="100"/>
                    </a:cubicBezTo>
                    <a:cubicBezTo>
                      <a:pt x="0" y="100"/>
                      <a:pt x="0" y="100"/>
                      <a:pt x="0" y="100"/>
                    </a:cubicBezTo>
                    <a:cubicBezTo>
                      <a:pt x="0" y="129"/>
                      <a:pt x="0" y="129"/>
                      <a:pt x="0" y="129"/>
                    </a:cubicBezTo>
                    <a:cubicBezTo>
                      <a:pt x="22" y="129"/>
                      <a:pt x="22" y="129"/>
                      <a:pt x="22" y="129"/>
                    </a:cubicBezTo>
                    <a:cubicBezTo>
                      <a:pt x="23" y="135"/>
                      <a:pt x="25" y="142"/>
                      <a:pt x="27" y="148"/>
                    </a:cubicBezTo>
                    <a:cubicBezTo>
                      <a:pt x="8" y="159"/>
                      <a:pt x="8" y="159"/>
                      <a:pt x="8" y="159"/>
                    </a:cubicBezTo>
                    <a:cubicBezTo>
                      <a:pt x="22" y="184"/>
                      <a:pt x="22" y="184"/>
                      <a:pt x="22" y="184"/>
                    </a:cubicBezTo>
                    <a:cubicBezTo>
                      <a:pt x="42" y="172"/>
                      <a:pt x="42" y="172"/>
                      <a:pt x="42" y="172"/>
                    </a:cubicBezTo>
                    <a:cubicBezTo>
                      <a:pt x="46" y="178"/>
                      <a:pt x="50" y="182"/>
                      <a:pt x="56" y="186"/>
                    </a:cubicBezTo>
                    <a:cubicBezTo>
                      <a:pt x="44" y="206"/>
                      <a:pt x="44" y="206"/>
                      <a:pt x="44" y="206"/>
                    </a:cubicBezTo>
                    <a:cubicBezTo>
                      <a:pt x="69" y="220"/>
                      <a:pt x="69" y="220"/>
                      <a:pt x="69" y="220"/>
                    </a:cubicBezTo>
                    <a:cubicBezTo>
                      <a:pt x="80" y="201"/>
                      <a:pt x="80" y="201"/>
                      <a:pt x="80" y="201"/>
                    </a:cubicBezTo>
                    <a:cubicBezTo>
                      <a:pt x="86" y="203"/>
                      <a:pt x="93" y="205"/>
                      <a:pt x="100" y="206"/>
                    </a:cubicBezTo>
                    <a:cubicBezTo>
                      <a:pt x="100" y="228"/>
                      <a:pt x="100" y="228"/>
                      <a:pt x="100" y="228"/>
                    </a:cubicBezTo>
                    <a:cubicBezTo>
                      <a:pt x="128" y="228"/>
                      <a:pt x="128" y="228"/>
                      <a:pt x="128" y="228"/>
                    </a:cubicBezTo>
                    <a:cubicBezTo>
                      <a:pt x="128" y="206"/>
                      <a:pt x="128" y="206"/>
                      <a:pt x="128" y="206"/>
                    </a:cubicBezTo>
                    <a:cubicBezTo>
                      <a:pt x="135" y="205"/>
                      <a:pt x="141" y="203"/>
                      <a:pt x="147" y="201"/>
                    </a:cubicBezTo>
                    <a:cubicBezTo>
                      <a:pt x="159" y="220"/>
                      <a:pt x="159" y="220"/>
                      <a:pt x="159" y="220"/>
                    </a:cubicBezTo>
                    <a:cubicBezTo>
                      <a:pt x="183" y="206"/>
                      <a:pt x="183" y="206"/>
                      <a:pt x="183" y="206"/>
                    </a:cubicBezTo>
                    <a:cubicBezTo>
                      <a:pt x="172" y="186"/>
                      <a:pt x="172" y="186"/>
                      <a:pt x="172" y="186"/>
                    </a:cubicBezTo>
                    <a:cubicBezTo>
                      <a:pt x="177" y="182"/>
                      <a:pt x="182" y="178"/>
                      <a:pt x="186" y="172"/>
                    </a:cubicBezTo>
                    <a:cubicBezTo>
                      <a:pt x="206" y="184"/>
                      <a:pt x="206" y="184"/>
                      <a:pt x="206" y="184"/>
                    </a:cubicBezTo>
                    <a:cubicBezTo>
                      <a:pt x="220" y="159"/>
                      <a:pt x="220" y="159"/>
                      <a:pt x="220" y="159"/>
                    </a:cubicBezTo>
                    <a:cubicBezTo>
                      <a:pt x="200" y="148"/>
                      <a:pt x="200" y="148"/>
                      <a:pt x="200" y="148"/>
                    </a:cubicBezTo>
                    <a:cubicBezTo>
                      <a:pt x="203" y="142"/>
                      <a:pt x="204" y="135"/>
                      <a:pt x="205" y="129"/>
                    </a:cubicBezTo>
                    <a:cubicBezTo>
                      <a:pt x="228" y="129"/>
                      <a:pt x="228" y="129"/>
                      <a:pt x="228" y="129"/>
                    </a:cubicBezTo>
                    <a:close/>
                    <a:moveTo>
                      <a:pt x="114" y="178"/>
                    </a:moveTo>
                    <a:cubicBezTo>
                      <a:pt x="78" y="178"/>
                      <a:pt x="50" y="150"/>
                      <a:pt x="50" y="114"/>
                    </a:cubicBezTo>
                    <a:cubicBezTo>
                      <a:pt x="50" y="79"/>
                      <a:pt x="78" y="50"/>
                      <a:pt x="114" y="50"/>
                    </a:cubicBezTo>
                    <a:cubicBezTo>
                      <a:pt x="149" y="50"/>
                      <a:pt x="178" y="79"/>
                      <a:pt x="178" y="114"/>
                    </a:cubicBezTo>
                    <a:cubicBezTo>
                      <a:pt x="178" y="150"/>
                      <a:pt x="149" y="178"/>
                      <a:pt x="114" y="178"/>
                    </a:cubicBezTo>
                    <a:close/>
                  </a:path>
                </a:pathLst>
              </a:cu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effectLst/>
                  <a:uLnTx/>
                  <a:uFillTx/>
                  <a:ea typeface="微软雅黑" panose="020B0503020204020204" pitchFamily="34" charset="-122"/>
                  <a:cs typeface="+mn-ea"/>
                  <a:sym typeface="Agency FB" panose="020B0503020202020204" pitchFamily="34" charset="0"/>
                </a:endParaRPr>
              </a:p>
            </p:txBody>
          </p:sp>
          <p:sp>
            <p:nvSpPr>
              <p:cNvPr id="14" name="Freeform 14">
                <a:extLst>
                  <a:ext uri="{FF2B5EF4-FFF2-40B4-BE49-F238E27FC236}">
                    <a16:creationId xmlns:a16="http://schemas.microsoft.com/office/drawing/2014/main" id="{2724A315-7589-44FA-A0D1-830D3D851B4E}"/>
                  </a:ext>
                </a:extLst>
              </p:cNvPr>
              <p:cNvSpPr>
                <a:spLocks noEditPoints="1"/>
              </p:cNvSpPr>
              <p:nvPr/>
            </p:nvSpPr>
            <p:spPr bwMode="auto">
              <a:xfrm>
                <a:off x="1873251" y="2122488"/>
                <a:ext cx="939800" cy="938212"/>
              </a:xfrm>
              <a:custGeom>
                <a:avLst/>
                <a:gdLst>
                  <a:gd name="T0" fmla="*/ 71 w 493"/>
                  <a:gd name="T1" fmla="*/ 151 h 493"/>
                  <a:gd name="T2" fmla="*/ 26 w 493"/>
                  <a:gd name="T3" fmla="*/ 136 h 493"/>
                  <a:gd name="T4" fmla="*/ 5 w 493"/>
                  <a:gd name="T5" fmla="*/ 199 h 493"/>
                  <a:gd name="T6" fmla="*/ 10 w 493"/>
                  <a:gd name="T7" fmla="*/ 209 h 493"/>
                  <a:gd name="T8" fmla="*/ 47 w 493"/>
                  <a:gd name="T9" fmla="*/ 251 h 493"/>
                  <a:gd name="T10" fmla="*/ 0 w 493"/>
                  <a:gd name="T11" fmla="*/ 261 h 493"/>
                  <a:gd name="T12" fmla="*/ 14 w 493"/>
                  <a:gd name="T13" fmla="*/ 326 h 493"/>
                  <a:gd name="T14" fmla="*/ 23 w 493"/>
                  <a:gd name="T15" fmla="*/ 332 h 493"/>
                  <a:gd name="T16" fmla="*/ 76 w 493"/>
                  <a:gd name="T17" fmla="*/ 350 h 493"/>
                  <a:gd name="T18" fmla="*/ 40 w 493"/>
                  <a:gd name="T19" fmla="*/ 382 h 493"/>
                  <a:gd name="T20" fmla="*/ 85 w 493"/>
                  <a:gd name="T21" fmla="*/ 432 h 493"/>
                  <a:gd name="T22" fmla="*/ 96 w 493"/>
                  <a:gd name="T23" fmla="*/ 433 h 493"/>
                  <a:gd name="T24" fmla="*/ 151 w 493"/>
                  <a:gd name="T25" fmla="*/ 422 h 493"/>
                  <a:gd name="T26" fmla="*/ 136 w 493"/>
                  <a:gd name="T27" fmla="*/ 467 h 493"/>
                  <a:gd name="T28" fmla="*/ 199 w 493"/>
                  <a:gd name="T29" fmla="*/ 488 h 493"/>
                  <a:gd name="T30" fmla="*/ 209 w 493"/>
                  <a:gd name="T31" fmla="*/ 483 h 493"/>
                  <a:gd name="T32" fmla="*/ 251 w 493"/>
                  <a:gd name="T33" fmla="*/ 446 h 493"/>
                  <a:gd name="T34" fmla="*/ 261 w 493"/>
                  <a:gd name="T35" fmla="*/ 493 h 493"/>
                  <a:gd name="T36" fmla="*/ 326 w 493"/>
                  <a:gd name="T37" fmla="*/ 479 h 493"/>
                  <a:gd name="T38" fmla="*/ 332 w 493"/>
                  <a:gd name="T39" fmla="*/ 470 h 493"/>
                  <a:gd name="T40" fmla="*/ 350 w 493"/>
                  <a:gd name="T41" fmla="*/ 417 h 493"/>
                  <a:gd name="T42" fmla="*/ 383 w 493"/>
                  <a:gd name="T43" fmla="*/ 453 h 493"/>
                  <a:gd name="T44" fmla="*/ 432 w 493"/>
                  <a:gd name="T45" fmla="*/ 408 h 493"/>
                  <a:gd name="T46" fmla="*/ 433 w 493"/>
                  <a:gd name="T47" fmla="*/ 397 h 493"/>
                  <a:gd name="T48" fmla="*/ 422 w 493"/>
                  <a:gd name="T49" fmla="*/ 342 h 493"/>
                  <a:gd name="T50" fmla="*/ 467 w 493"/>
                  <a:gd name="T51" fmla="*/ 357 h 493"/>
                  <a:gd name="T52" fmla="*/ 488 w 493"/>
                  <a:gd name="T53" fmla="*/ 294 h 493"/>
                  <a:gd name="T54" fmla="*/ 483 w 493"/>
                  <a:gd name="T55" fmla="*/ 284 h 493"/>
                  <a:gd name="T56" fmla="*/ 446 w 493"/>
                  <a:gd name="T57" fmla="*/ 242 h 493"/>
                  <a:gd name="T58" fmla="*/ 493 w 493"/>
                  <a:gd name="T59" fmla="*/ 232 h 493"/>
                  <a:gd name="T60" fmla="*/ 479 w 493"/>
                  <a:gd name="T61" fmla="*/ 167 h 493"/>
                  <a:gd name="T62" fmla="*/ 470 w 493"/>
                  <a:gd name="T63" fmla="*/ 161 h 493"/>
                  <a:gd name="T64" fmla="*/ 417 w 493"/>
                  <a:gd name="T65" fmla="*/ 143 h 493"/>
                  <a:gd name="T66" fmla="*/ 453 w 493"/>
                  <a:gd name="T67" fmla="*/ 111 h 493"/>
                  <a:gd name="T68" fmla="*/ 408 w 493"/>
                  <a:gd name="T69" fmla="*/ 61 h 493"/>
                  <a:gd name="T70" fmla="*/ 397 w 493"/>
                  <a:gd name="T71" fmla="*/ 61 h 493"/>
                  <a:gd name="T72" fmla="*/ 342 w 493"/>
                  <a:gd name="T73" fmla="*/ 71 h 493"/>
                  <a:gd name="T74" fmla="*/ 357 w 493"/>
                  <a:gd name="T75" fmla="*/ 26 h 493"/>
                  <a:gd name="T76" fmla="*/ 294 w 493"/>
                  <a:gd name="T77" fmla="*/ 5 h 493"/>
                  <a:gd name="T78" fmla="*/ 284 w 493"/>
                  <a:gd name="T79" fmla="*/ 10 h 493"/>
                  <a:gd name="T80" fmla="*/ 242 w 493"/>
                  <a:gd name="T81" fmla="*/ 47 h 493"/>
                  <a:gd name="T82" fmla="*/ 232 w 493"/>
                  <a:gd name="T83" fmla="*/ 0 h 493"/>
                  <a:gd name="T84" fmla="*/ 167 w 493"/>
                  <a:gd name="T85" fmla="*/ 14 h 493"/>
                  <a:gd name="T86" fmla="*/ 161 w 493"/>
                  <a:gd name="T87" fmla="*/ 23 h 493"/>
                  <a:gd name="T88" fmla="*/ 143 w 493"/>
                  <a:gd name="T89" fmla="*/ 76 h 493"/>
                  <a:gd name="T90" fmla="*/ 111 w 493"/>
                  <a:gd name="T91" fmla="*/ 40 h 493"/>
                  <a:gd name="T92" fmla="*/ 61 w 493"/>
                  <a:gd name="T93" fmla="*/ 85 h 493"/>
                  <a:gd name="T94" fmla="*/ 61 w 493"/>
                  <a:gd name="T95" fmla="*/ 96 h 493"/>
                  <a:gd name="T96" fmla="*/ 193 w 493"/>
                  <a:gd name="T97" fmla="*/ 187 h 493"/>
                  <a:gd name="T98" fmla="*/ 300 w 493"/>
                  <a:gd name="T99" fmla="*/ 306 h 493"/>
                  <a:gd name="T100" fmla="*/ 193 w 493"/>
                  <a:gd name="T101" fmla="*/ 187 h 4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93" h="493">
                    <a:moveTo>
                      <a:pt x="88" y="126"/>
                    </a:moveTo>
                    <a:cubicBezTo>
                      <a:pt x="82" y="134"/>
                      <a:pt x="76" y="142"/>
                      <a:pt x="71" y="151"/>
                    </a:cubicBezTo>
                    <a:cubicBezTo>
                      <a:pt x="33" y="138"/>
                      <a:pt x="33" y="138"/>
                      <a:pt x="33" y="138"/>
                    </a:cubicBezTo>
                    <a:cubicBezTo>
                      <a:pt x="26" y="136"/>
                      <a:pt x="26" y="136"/>
                      <a:pt x="26" y="136"/>
                    </a:cubicBezTo>
                    <a:cubicBezTo>
                      <a:pt x="24" y="143"/>
                      <a:pt x="24" y="143"/>
                      <a:pt x="24" y="143"/>
                    </a:cubicBezTo>
                    <a:cubicBezTo>
                      <a:pt x="5" y="199"/>
                      <a:pt x="5" y="199"/>
                      <a:pt x="5" y="199"/>
                    </a:cubicBezTo>
                    <a:cubicBezTo>
                      <a:pt x="3" y="207"/>
                      <a:pt x="3" y="207"/>
                      <a:pt x="3" y="207"/>
                    </a:cubicBezTo>
                    <a:cubicBezTo>
                      <a:pt x="10" y="209"/>
                      <a:pt x="10" y="209"/>
                      <a:pt x="10" y="209"/>
                    </a:cubicBezTo>
                    <a:cubicBezTo>
                      <a:pt x="49" y="221"/>
                      <a:pt x="49" y="221"/>
                      <a:pt x="49" y="221"/>
                    </a:cubicBezTo>
                    <a:cubicBezTo>
                      <a:pt x="47" y="231"/>
                      <a:pt x="47" y="241"/>
                      <a:pt x="47" y="251"/>
                    </a:cubicBezTo>
                    <a:cubicBezTo>
                      <a:pt x="8" y="259"/>
                      <a:pt x="8" y="259"/>
                      <a:pt x="8" y="259"/>
                    </a:cubicBezTo>
                    <a:cubicBezTo>
                      <a:pt x="0" y="261"/>
                      <a:pt x="0" y="261"/>
                      <a:pt x="0" y="261"/>
                    </a:cubicBezTo>
                    <a:cubicBezTo>
                      <a:pt x="2" y="268"/>
                      <a:pt x="2" y="268"/>
                      <a:pt x="2" y="268"/>
                    </a:cubicBezTo>
                    <a:cubicBezTo>
                      <a:pt x="14" y="326"/>
                      <a:pt x="14" y="326"/>
                      <a:pt x="14" y="326"/>
                    </a:cubicBezTo>
                    <a:cubicBezTo>
                      <a:pt x="16" y="334"/>
                      <a:pt x="16" y="334"/>
                      <a:pt x="16" y="334"/>
                    </a:cubicBezTo>
                    <a:cubicBezTo>
                      <a:pt x="23" y="332"/>
                      <a:pt x="23" y="332"/>
                      <a:pt x="23" y="332"/>
                    </a:cubicBezTo>
                    <a:cubicBezTo>
                      <a:pt x="63" y="324"/>
                      <a:pt x="63" y="324"/>
                      <a:pt x="63" y="324"/>
                    </a:cubicBezTo>
                    <a:cubicBezTo>
                      <a:pt x="66" y="333"/>
                      <a:pt x="71" y="342"/>
                      <a:pt x="76" y="350"/>
                    </a:cubicBezTo>
                    <a:cubicBezTo>
                      <a:pt x="46" y="377"/>
                      <a:pt x="46" y="377"/>
                      <a:pt x="46" y="377"/>
                    </a:cubicBezTo>
                    <a:cubicBezTo>
                      <a:pt x="40" y="382"/>
                      <a:pt x="40" y="382"/>
                      <a:pt x="40" y="382"/>
                    </a:cubicBezTo>
                    <a:cubicBezTo>
                      <a:pt x="46" y="388"/>
                      <a:pt x="46" y="388"/>
                      <a:pt x="46" y="388"/>
                    </a:cubicBezTo>
                    <a:cubicBezTo>
                      <a:pt x="85" y="432"/>
                      <a:pt x="85" y="432"/>
                      <a:pt x="85" y="432"/>
                    </a:cubicBezTo>
                    <a:cubicBezTo>
                      <a:pt x="90" y="438"/>
                      <a:pt x="90" y="438"/>
                      <a:pt x="90" y="438"/>
                    </a:cubicBezTo>
                    <a:cubicBezTo>
                      <a:pt x="96" y="433"/>
                      <a:pt x="96" y="433"/>
                      <a:pt x="96" y="433"/>
                    </a:cubicBezTo>
                    <a:cubicBezTo>
                      <a:pt x="126" y="405"/>
                      <a:pt x="126" y="405"/>
                      <a:pt x="126" y="405"/>
                    </a:cubicBezTo>
                    <a:cubicBezTo>
                      <a:pt x="134" y="411"/>
                      <a:pt x="142" y="417"/>
                      <a:pt x="151" y="422"/>
                    </a:cubicBezTo>
                    <a:cubicBezTo>
                      <a:pt x="138" y="460"/>
                      <a:pt x="138" y="460"/>
                      <a:pt x="138" y="460"/>
                    </a:cubicBezTo>
                    <a:cubicBezTo>
                      <a:pt x="136" y="467"/>
                      <a:pt x="136" y="467"/>
                      <a:pt x="136" y="467"/>
                    </a:cubicBezTo>
                    <a:cubicBezTo>
                      <a:pt x="143" y="470"/>
                      <a:pt x="143" y="470"/>
                      <a:pt x="143" y="470"/>
                    </a:cubicBezTo>
                    <a:cubicBezTo>
                      <a:pt x="199" y="488"/>
                      <a:pt x="199" y="488"/>
                      <a:pt x="199" y="488"/>
                    </a:cubicBezTo>
                    <a:cubicBezTo>
                      <a:pt x="207" y="490"/>
                      <a:pt x="207" y="490"/>
                      <a:pt x="207" y="490"/>
                    </a:cubicBezTo>
                    <a:cubicBezTo>
                      <a:pt x="209" y="483"/>
                      <a:pt x="209" y="483"/>
                      <a:pt x="209" y="483"/>
                    </a:cubicBezTo>
                    <a:cubicBezTo>
                      <a:pt x="221" y="445"/>
                      <a:pt x="221" y="445"/>
                      <a:pt x="221" y="445"/>
                    </a:cubicBezTo>
                    <a:cubicBezTo>
                      <a:pt x="231" y="446"/>
                      <a:pt x="241" y="446"/>
                      <a:pt x="251" y="446"/>
                    </a:cubicBezTo>
                    <a:cubicBezTo>
                      <a:pt x="260" y="486"/>
                      <a:pt x="260" y="486"/>
                      <a:pt x="260" y="486"/>
                    </a:cubicBezTo>
                    <a:cubicBezTo>
                      <a:pt x="261" y="493"/>
                      <a:pt x="261" y="493"/>
                      <a:pt x="261" y="493"/>
                    </a:cubicBezTo>
                    <a:cubicBezTo>
                      <a:pt x="269" y="491"/>
                      <a:pt x="269" y="491"/>
                      <a:pt x="269" y="491"/>
                    </a:cubicBezTo>
                    <a:cubicBezTo>
                      <a:pt x="326" y="479"/>
                      <a:pt x="326" y="479"/>
                      <a:pt x="326" y="479"/>
                    </a:cubicBezTo>
                    <a:cubicBezTo>
                      <a:pt x="334" y="478"/>
                      <a:pt x="334" y="478"/>
                      <a:pt x="334" y="478"/>
                    </a:cubicBezTo>
                    <a:cubicBezTo>
                      <a:pt x="332" y="470"/>
                      <a:pt x="332" y="470"/>
                      <a:pt x="332" y="470"/>
                    </a:cubicBezTo>
                    <a:cubicBezTo>
                      <a:pt x="324" y="431"/>
                      <a:pt x="324" y="431"/>
                      <a:pt x="324" y="431"/>
                    </a:cubicBezTo>
                    <a:cubicBezTo>
                      <a:pt x="333" y="427"/>
                      <a:pt x="342" y="422"/>
                      <a:pt x="350" y="417"/>
                    </a:cubicBezTo>
                    <a:cubicBezTo>
                      <a:pt x="377" y="447"/>
                      <a:pt x="377" y="447"/>
                      <a:pt x="377" y="447"/>
                    </a:cubicBezTo>
                    <a:cubicBezTo>
                      <a:pt x="383" y="453"/>
                      <a:pt x="383" y="453"/>
                      <a:pt x="383" y="453"/>
                    </a:cubicBezTo>
                    <a:cubicBezTo>
                      <a:pt x="388" y="448"/>
                      <a:pt x="388" y="448"/>
                      <a:pt x="388" y="448"/>
                    </a:cubicBezTo>
                    <a:cubicBezTo>
                      <a:pt x="432" y="408"/>
                      <a:pt x="432" y="408"/>
                      <a:pt x="432" y="408"/>
                    </a:cubicBezTo>
                    <a:cubicBezTo>
                      <a:pt x="438" y="403"/>
                      <a:pt x="438" y="403"/>
                      <a:pt x="438" y="403"/>
                    </a:cubicBezTo>
                    <a:cubicBezTo>
                      <a:pt x="433" y="397"/>
                      <a:pt x="433" y="397"/>
                      <a:pt x="433" y="397"/>
                    </a:cubicBezTo>
                    <a:cubicBezTo>
                      <a:pt x="406" y="367"/>
                      <a:pt x="406" y="367"/>
                      <a:pt x="406" y="367"/>
                    </a:cubicBezTo>
                    <a:cubicBezTo>
                      <a:pt x="412" y="359"/>
                      <a:pt x="417" y="351"/>
                      <a:pt x="422" y="342"/>
                    </a:cubicBezTo>
                    <a:cubicBezTo>
                      <a:pt x="460" y="355"/>
                      <a:pt x="460" y="355"/>
                      <a:pt x="460" y="355"/>
                    </a:cubicBezTo>
                    <a:cubicBezTo>
                      <a:pt x="467" y="357"/>
                      <a:pt x="467" y="357"/>
                      <a:pt x="467" y="357"/>
                    </a:cubicBezTo>
                    <a:cubicBezTo>
                      <a:pt x="470" y="350"/>
                      <a:pt x="470" y="350"/>
                      <a:pt x="470" y="350"/>
                    </a:cubicBezTo>
                    <a:cubicBezTo>
                      <a:pt x="488" y="294"/>
                      <a:pt x="488" y="294"/>
                      <a:pt x="488" y="294"/>
                    </a:cubicBezTo>
                    <a:cubicBezTo>
                      <a:pt x="490" y="286"/>
                      <a:pt x="490" y="286"/>
                      <a:pt x="490" y="286"/>
                    </a:cubicBezTo>
                    <a:cubicBezTo>
                      <a:pt x="483" y="284"/>
                      <a:pt x="483" y="284"/>
                      <a:pt x="483" y="284"/>
                    </a:cubicBezTo>
                    <a:cubicBezTo>
                      <a:pt x="445" y="272"/>
                      <a:pt x="445" y="272"/>
                      <a:pt x="445" y="272"/>
                    </a:cubicBezTo>
                    <a:cubicBezTo>
                      <a:pt x="446" y="262"/>
                      <a:pt x="447" y="252"/>
                      <a:pt x="446" y="242"/>
                    </a:cubicBezTo>
                    <a:cubicBezTo>
                      <a:pt x="486" y="234"/>
                      <a:pt x="486" y="234"/>
                      <a:pt x="486" y="234"/>
                    </a:cubicBezTo>
                    <a:cubicBezTo>
                      <a:pt x="493" y="232"/>
                      <a:pt x="493" y="232"/>
                      <a:pt x="493" y="232"/>
                    </a:cubicBezTo>
                    <a:cubicBezTo>
                      <a:pt x="492" y="225"/>
                      <a:pt x="492" y="225"/>
                      <a:pt x="492" y="225"/>
                    </a:cubicBezTo>
                    <a:cubicBezTo>
                      <a:pt x="479" y="167"/>
                      <a:pt x="479" y="167"/>
                      <a:pt x="479" y="167"/>
                    </a:cubicBezTo>
                    <a:cubicBezTo>
                      <a:pt x="478" y="159"/>
                      <a:pt x="478" y="159"/>
                      <a:pt x="478" y="159"/>
                    </a:cubicBezTo>
                    <a:cubicBezTo>
                      <a:pt x="470" y="161"/>
                      <a:pt x="470" y="161"/>
                      <a:pt x="470" y="161"/>
                    </a:cubicBezTo>
                    <a:cubicBezTo>
                      <a:pt x="431" y="169"/>
                      <a:pt x="431" y="169"/>
                      <a:pt x="431" y="169"/>
                    </a:cubicBezTo>
                    <a:cubicBezTo>
                      <a:pt x="427" y="160"/>
                      <a:pt x="422" y="151"/>
                      <a:pt x="417" y="143"/>
                    </a:cubicBezTo>
                    <a:cubicBezTo>
                      <a:pt x="447" y="116"/>
                      <a:pt x="447" y="116"/>
                      <a:pt x="447" y="116"/>
                    </a:cubicBezTo>
                    <a:cubicBezTo>
                      <a:pt x="453" y="111"/>
                      <a:pt x="453" y="111"/>
                      <a:pt x="453" y="111"/>
                    </a:cubicBezTo>
                    <a:cubicBezTo>
                      <a:pt x="448" y="105"/>
                      <a:pt x="448" y="105"/>
                      <a:pt x="448" y="105"/>
                    </a:cubicBezTo>
                    <a:cubicBezTo>
                      <a:pt x="408" y="61"/>
                      <a:pt x="408" y="61"/>
                      <a:pt x="408" y="61"/>
                    </a:cubicBezTo>
                    <a:cubicBezTo>
                      <a:pt x="403" y="55"/>
                      <a:pt x="403" y="55"/>
                      <a:pt x="403" y="55"/>
                    </a:cubicBezTo>
                    <a:cubicBezTo>
                      <a:pt x="397" y="61"/>
                      <a:pt x="397" y="61"/>
                      <a:pt x="397" y="61"/>
                    </a:cubicBezTo>
                    <a:cubicBezTo>
                      <a:pt x="367" y="88"/>
                      <a:pt x="367" y="88"/>
                      <a:pt x="367" y="88"/>
                    </a:cubicBezTo>
                    <a:cubicBezTo>
                      <a:pt x="359" y="82"/>
                      <a:pt x="351" y="76"/>
                      <a:pt x="342" y="71"/>
                    </a:cubicBezTo>
                    <a:cubicBezTo>
                      <a:pt x="355" y="33"/>
                      <a:pt x="355" y="33"/>
                      <a:pt x="355" y="33"/>
                    </a:cubicBezTo>
                    <a:cubicBezTo>
                      <a:pt x="357" y="26"/>
                      <a:pt x="357" y="26"/>
                      <a:pt x="357" y="26"/>
                    </a:cubicBezTo>
                    <a:cubicBezTo>
                      <a:pt x="350" y="23"/>
                      <a:pt x="350" y="23"/>
                      <a:pt x="350" y="23"/>
                    </a:cubicBezTo>
                    <a:cubicBezTo>
                      <a:pt x="294" y="5"/>
                      <a:pt x="294" y="5"/>
                      <a:pt x="294" y="5"/>
                    </a:cubicBezTo>
                    <a:cubicBezTo>
                      <a:pt x="287" y="3"/>
                      <a:pt x="287" y="3"/>
                      <a:pt x="287" y="3"/>
                    </a:cubicBezTo>
                    <a:cubicBezTo>
                      <a:pt x="284" y="10"/>
                      <a:pt x="284" y="10"/>
                      <a:pt x="284" y="10"/>
                    </a:cubicBezTo>
                    <a:cubicBezTo>
                      <a:pt x="272" y="48"/>
                      <a:pt x="272" y="48"/>
                      <a:pt x="272" y="48"/>
                    </a:cubicBezTo>
                    <a:cubicBezTo>
                      <a:pt x="262" y="47"/>
                      <a:pt x="252" y="47"/>
                      <a:pt x="242" y="47"/>
                    </a:cubicBezTo>
                    <a:cubicBezTo>
                      <a:pt x="234" y="7"/>
                      <a:pt x="234" y="7"/>
                      <a:pt x="234" y="7"/>
                    </a:cubicBezTo>
                    <a:cubicBezTo>
                      <a:pt x="232" y="0"/>
                      <a:pt x="232" y="0"/>
                      <a:pt x="232" y="0"/>
                    </a:cubicBezTo>
                    <a:cubicBezTo>
                      <a:pt x="225" y="2"/>
                      <a:pt x="225" y="2"/>
                      <a:pt x="225" y="2"/>
                    </a:cubicBezTo>
                    <a:cubicBezTo>
                      <a:pt x="167" y="14"/>
                      <a:pt x="167" y="14"/>
                      <a:pt x="167" y="14"/>
                    </a:cubicBezTo>
                    <a:cubicBezTo>
                      <a:pt x="159" y="16"/>
                      <a:pt x="159" y="16"/>
                      <a:pt x="159" y="16"/>
                    </a:cubicBezTo>
                    <a:cubicBezTo>
                      <a:pt x="161" y="23"/>
                      <a:pt x="161" y="23"/>
                      <a:pt x="161" y="23"/>
                    </a:cubicBezTo>
                    <a:cubicBezTo>
                      <a:pt x="169" y="62"/>
                      <a:pt x="169" y="62"/>
                      <a:pt x="169" y="62"/>
                    </a:cubicBezTo>
                    <a:cubicBezTo>
                      <a:pt x="160" y="66"/>
                      <a:pt x="151" y="71"/>
                      <a:pt x="143" y="76"/>
                    </a:cubicBezTo>
                    <a:cubicBezTo>
                      <a:pt x="116" y="46"/>
                      <a:pt x="116" y="46"/>
                      <a:pt x="116" y="46"/>
                    </a:cubicBezTo>
                    <a:cubicBezTo>
                      <a:pt x="111" y="40"/>
                      <a:pt x="111" y="40"/>
                      <a:pt x="111" y="40"/>
                    </a:cubicBezTo>
                    <a:cubicBezTo>
                      <a:pt x="105" y="45"/>
                      <a:pt x="105" y="45"/>
                      <a:pt x="105" y="45"/>
                    </a:cubicBezTo>
                    <a:cubicBezTo>
                      <a:pt x="61" y="85"/>
                      <a:pt x="61" y="85"/>
                      <a:pt x="61" y="85"/>
                    </a:cubicBezTo>
                    <a:cubicBezTo>
                      <a:pt x="56" y="90"/>
                      <a:pt x="56" y="90"/>
                      <a:pt x="56" y="90"/>
                    </a:cubicBezTo>
                    <a:cubicBezTo>
                      <a:pt x="61" y="96"/>
                      <a:pt x="61" y="96"/>
                      <a:pt x="61" y="96"/>
                    </a:cubicBezTo>
                    <a:lnTo>
                      <a:pt x="88" y="126"/>
                    </a:lnTo>
                    <a:close/>
                    <a:moveTo>
                      <a:pt x="193" y="187"/>
                    </a:moveTo>
                    <a:cubicBezTo>
                      <a:pt x="226" y="157"/>
                      <a:pt x="277" y="160"/>
                      <a:pt x="306" y="193"/>
                    </a:cubicBezTo>
                    <a:cubicBezTo>
                      <a:pt x="336" y="226"/>
                      <a:pt x="333" y="276"/>
                      <a:pt x="300" y="306"/>
                    </a:cubicBezTo>
                    <a:cubicBezTo>
                      <a:pt x="268" y="336"/>
                      <a:pt x="217" y="333"/>
                      <a:pt x="187" y="300"/>
                    </a:cubicBezTo>
                    <a:cubicBezTo>
                      <a:pt x="157" y="267"/>
                      <a:pt x="160" y="217"/>
                      <a:pt x="193" y="187"/>
                    </a:cubicBezTo>
                    <a:close/>
                  </a:path>
                </a:pathLst>
              </a:custGeom>
              <a:solidFill>
                <a:srgbClr val="FC4A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effectLst/>
                  <a:uLnTx/>
                  <a:uFillTx/>
                  <a:ea typeface="微软雅黑" panose="020B0503020204020204" pitchFamily="34" charset="-122"/>
                  <a:cs typeface="+mn-ea"/>
                  <a:sym typeface="Agency FB" panose="020B0503020202020204" pitchFamily="34" charset="0"/>
                </a:endParaRPr>
              </a:p>
            </p:txBody>
          </p:sp>
          <p:sp>
            <p:nvSpPr>
              <p:cNvPr id="15" name="Freeform 15">
                <a:extLst>
                  <a:ext uri="{FF2B5EF4-FFF2-40B4-BE49-F238E27FC236}">
                    <a16:creationId xmlns:a16="http://schemas.microsoft.com/office/drawing/2014/main" id="{99E86CA1-B5CA-411D-B0E8-A689056783CD}"/>
                  </a:ext>
                </a:extLst>
              </p:cNvPr>
              <p:cNvSpPr>
                <a:spLocks noEditPoints="1"/>
              </p:cNvSpPr>
              <p:nvPr/>
            </p:nvSpPr>
            <p:spPr bwMode="auto">
              <a:xfrm>
                <a:off x="3956051" y="2095500"/>
                <a:ext cx="330200" cy="330200"/>
              </a:xfrm>
              <a:custGeom>
                <a:avLst/>
                <a:gdLst>
                  <a:gd name="T0" fmla="*/ 25 w 173"/>
                  <a:gd name="T1" fmla="*/ 53 h 173"/>
                  <a:gd name="T2" fmla="*/ 9 w 173"/>
                  <a:gd name="T3" fmla="*/ 48 h 173"/>
                  <a:gd name="T4" fmla="*/ 2 w 173"/>
                  <a:gd name="T5" fmla="*/ 70 h 173"/>
                  <a:gd name="T6" fmla="*/ 4 w 173"/>
                  <a:gd name="T7" fmla="*/ 74 h 173"/>
                  <a:gd name="T8" fmla="*/ 17 w 173"/>
                  <a:gd name="T9" fmla="*/ 89 h 173"/>
                  <a:gd name="T10" fmla="*/ 0 w 173"/>
                  <a:gd name="T11" fmla="*/ 92 h 173"/>
                  <a:gd name="T12" fmla="*/ 5 w 173"/>
                  <a:gd name="T13" fmla="*/ 115 h 173"/>
                  <a:gd name="T14" fmla="*/ 8 w 173"/>
                  <a:gd name="T15" fmla="*/ 117 h 173"/>
                  <a:gd name="T16" fmla="*/ 27 w 173"/>
                  <a:gd name="T17" fmla="*/ 123 h 173"/>
                  <a:gd name="T18" fmla="*/ 15 w 173"/>
                  <a:gd name="T19" fmla="*/ 135 h 173"/>
                  <a:gd name="T20" fmla="*/ 30 w 173"/>
                  <a:gd name="T21" fmla="*/ 152 h 173"/>
                  <a:gd name="T22" fmla="*/ 34 w 173"/>
                  <a:gd name="T23" fmla="*/ 152 h 173"/>
                  <a:gd name="T24" fmla="*/ 53 w 173"/>
                  <a:gd name="T25" fmla="*/ 148 h 173"/>
                  <a:gd name="T26" fmla="*/ 48 w 173"/>
                  <a:gd name="T27" fmla="*/ 164 h 173"/>
                  <a:gd name="T28" fmla="*/ 70 w 173"/>
                  <a:gd name="T29" fmla="*/ 172 h 173"/>
                  <a:gd name="T30" fmla="*/ 74 w 173"/>
                  <a:gd name="T31" fmla="*/ 170 h 173"/>
                  <a:gd name="T32" fmla="*/ 89 w 173"/>
                  <a:gd name="T33" fmla="*/ 157 h 173"/>
                  <a:gd name="T34" fmla="*/ 92 w 173"/>
                  <a:gd name="T35" fmla="*/ 173 h 173"/>
                  <a:gd name="T36" fmla="*/ 115 w 173"/>
                  <a:gd name="T37" fmla="*/ 169 h 173"/>
                  <a:gd name="T38" fmla="*/ 117 w 173"/>
                  <a:gd name="T39" fmla="*/ 165 h 173"/>
                  <a:gd name="T40" fmla="*/ 123 w 173"/>
                  <a:gd name="T41" fmla="*/ 147 h 173"/>
                  <a:gd name="T42" fmla="*/ 135 w 173"/>
                  <a:gd name="T43" fmla="*/ 159 h 173"/>
                  <a:gd name="T44" fmla="*/ 152 w 173"/>
                  <a:gd name="T45" fmla="*/ 144 h 173"/>
                  <a:gd name="T46" fmla="*/ 152 w 173"/>
                  <a:gd name="T47" fmla="*/ 140 h 173"/>
                  <a:gd name="T48" fmla="*/ 148 w 173"/>
                  <a:gd name="T49" fmla="*/ 121 h 173"/>
                  <a:gd name="T50" fmla="*/ 164 w 173"/>
                  <a:gd name="T51" fmla="*/ 126 h 173"/>
                  <a:gd name="T52" fmla="*/ 172 w 173"/>
                  <a:gd name="T53" fmla="*/ 104 h 173"/>
                  <a:gd name="T54" fmla="*/ 170 w 173"/>
                  <a:gd name="T55" fmla="*/ 100 h 173"/>
                  <a:gd name="T56" fmla="*/ 157 w 173"/>
                  <a:gd name="T57" fmla="*/ 85 h 173"/>
                  <a:gd name="T58" fmla="*/ 173 w 173"/>
                  <a:gd name="T59" fmla="*/ 82 h 173"/>
                  <a:gd name="T60" fmla="*/ 169 w 173"/>
                  <a:gd name="T61" fmla="*/ 59 h 173"/>
                  <a:gd name="T62" fmla="*/ 165 w 173"/>
                  <a:gd name="T63" fmla="*/ 57 h 173"/>
                  <a:gd name="T64" fmla="*/ 147 w 173"/>
                  <a:gd name="T65" fmla="*/ 51 h 173"/>
                  <a:gd name="T66" fmla="*/ 159 w 173"/>
                  <a:gd name="T67" fmla="*/ 39 h 173"/>
                  <a:gd name="T68" fmla="*/ 144 w 173"/>
                  <a:gd name="T69" fmla="*/ 22 h 173"/>
                  <a:gd name="T70" fmla="*/ 140 w 173"/>
                  <a:gd name="T71" fmla="*/ 22 h 173"/>
                  <a:gd name="T72" fmla="*/ 121 w 173"/>
                  <a:gd name="T73" fmla="*/ 25 h 173"/>
                  <a:gd name="T74" fmla="*/ 126 w 173"/>
                  <a:gd name="T75" fmla="*/ 9 h 173"/>
                  <a:gd name="T76" fmla="*/ 103 w 173"/>
                  <a:gd name="T77" fmla="*/ 2 h 173"/>
                  <a:gd name="T78" fmla="*/ 100 w 173"/>
                  <a:gd name="T79" fmla="*/ 4 h 173"/>
                  <a:gd name="T80" fmla="*/ 85 w 173"/>
                  <a:gd name="T81" fmla="*/ 17 h 173"/>
                  <a:gd name="T82" fmla="*/ 82 w 173"/>
                  <a:gd name="T83" fmla="*/ 0 h 173"/>
                  <a:gd name="T84" fmla="*/ 59 w 173"/>
                  <a:gd name="T85" fmla="*/ 5 h 173"/>
                  <a:gd name="T86" fmla="*/ 57 w 173"/>
                  <a:gd name="T87" fmla="*/ 8 h 173"/>
                  <a:gd name="T88" fmla="*/ 51 w 173"/>
                  <a:gd name="T89" fmla="*/ 27 h 173"/>
                  <a:gd name="T90" fmla="*/ 39 w 173"/>
                  <a:gd name="T91" fmla="*/ 15 h 173"/>
                  <a:gd name="T92" fmla="*/ 22 w 173"/>
                  <a:gd name="T93" fmla="*/ 30 h 173"/>
                  <a:gd name="T94" fmla="*/ 22 w 173"/>
                  <a:gd name="T95" fmla="*/ 34 h 173"/>
                  <a:gd name="T96" fmla="*/ 68 w 173"/>
                  <a:gd name="T97" fmla="*/ 66 h 173"/>
                  <a:gd name="T98" fmla="*/ 106 w 173"/>
                  <a:gd name="T99" fmla="*/ 108 h 173"/>
                  <a:gd name="T100" fmla="*/ 68 w 173"/>
                  <a:gd name="T101" fmla="*/ 66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73" h="173">
                    <a:moveTo>
                      <a:pt x="31" y="45"/>
                    </a:moveTo>
                    <a:cubicBezTo>
                      <a:pt x="29" y="47"/>
                      <a:pt x="27" y="50"/>
                      <a:pt x="25" y="53"/>
                    </a:cubicBezTo>
                    <a:cubicBezTo>
                      <a:pt x="12" y="49"/>
                      <a:pt x="12" y="49"/>
                      <a:pt x="12" y="49"/>
                    </a:cubicBezTo>
                    <a:cubicBezTo>
                      <a:pt x="9" y="48"/>
                      <a:pt x="9" y="48"/>
                      <a:pt x="9" y="48"/>
                    </a:cubicBezTo>
                    <a:cubicBezTo>
                      <a:pt x="9" y="51"/>
                      <a:pt x="9" y="51"/>
                      <a:pt x="9" y="51"/>
                    </a:cubicBezTo>
                    <a:cubicBezTo>
                      <a:pt x="2" y="70"/>
                      <a:pt x="2" y="70"/>
                      <a:pt x="2" y="70"/>
                    </a:cubicBezTo>
                    <a:cubicBezTo>
                      <a:pt x="1" y="73"/>
                      <a:pt x="1" y="73"/>
                      <a:pt x="1" y="73"/>
                    </a:cubicBezTo>
                    <a:cubicBezTo>
                      <a:pt x="4" y="74"/>
                      <a:pt x="4" y="74"/>
                      <a:pt x="4" y="74"/>
                    </a:cubicBezTo>
                    <a:cubicBezTo>
                      <a:pt x="17" y="78"/>
                      <a:pt x="17" y="78"/>
                      <a:pt x="17" y="78"/>
                    </a:cubicBezTo>
                    <a:cubicBezTo>
                      <a:pt x="17" y="82"/>
                      <a:pt x="17" y="85"/>
                      <a:pt x="17" y="89"/>
                    </a:cubicBezTo>
                    <a:cubicBezTo>
                      <a:pt x="3" y="92"/>
                      <a:pt x="3" y="92"/>
                      <a:pt x="3" y="92"/>
                    </a:cubicBezTo>
                    <a:cubicBezTo>
                      <a:pt x="0" y="92"/>
                      <a:pt x="0" y="92"/>
                      <a:pt x="0" y="92"/>
                    </a:cubicBezTo>
                    <a:cubicBezTo>
                      <a:pt x="1" y="95"/>
                      <a:pt x="1" y="95"/>
                      <a:pt x="1" y="95"/>
                    </a:cubicBezTo>
                    <a:cubicBezTo>
                      <a:pt x="5" y="115"/>
                      <a:pt x="5" y="115"/>
                      <a:pt x="5" y="115"/>
                    </a:cubicBezTo>
                    <a:cubicBezTo>
                      <a:pt x="6" y="118"/>
                      <a:pt x="6" y="118"/>
                      <a:pt x="6" y="118"/>
                    </a:cubicBezTo>
                    <a:cubicBezTo>
                      <a:pt x="8" y="117"/>
                      <a:pt x="8" y="117"/>
                      <a:pt x="8" y="117"/>
                    </a:cubicBezTo>
                    <a:cubicBezTo>
                      <a:pt x="22" y="114"/>
                      <a:pt x="22" y="114"/>
                      <a:pt x="22" y="114"/>
                    </a:cubicBezTo>
                    <a:cubicBezTo>
                      <a:pt x="24" y="117"/>
                      <a:pt x="25" y="120"/>
                      <a:pt x="27" y="123"/>
                    </a:cubicBezTo>
                    <a:cubicBezTo>
                      <a:pt x="17" y="133"/>
                      <a:pt x="17" y="133"/>
                      <a:pt x="17" y="133"/>
                    </a:cubicBezTo>
                    <a:cubicBezTo>
                      <a:pt x="15" y="135"/>
                      <a:pt x="15" y="135"/>
                      <a:pt x="15" y="135"/>
                    </a:cubicBezTo>
                    <a:cubicBezTo>
                      <a:pt x="16" y="137"/>
                      <a:pt x="16" y="137"/>
                      <a:pt x="16" y="137"/>
                    </a:cubicBezTo>
                    <a:cubicBezTo>
                      <a:pt x="30" y="152"/>
                      <a:pt x="30" y="152"/>
                      <a:pt x="30" y="152"/>
                    </a:cubicBezTo>
                    <a:cubicBezTo>
                      <a:pt x="32" y="154"/>
                      <a:pt x="32" y="154"/>
                      <a:pt x="32" y="154"/>
                    </a:cubicBezTo>
                    <a:cubicBezTo>
                      <a:pt x="34" y="152"/>
                      <a:pt x="34" y="152"/>
                      <a:pt x="34" y="152"/>
                    </a:cubicBezTo>
                    <a:cubicBezTo>
                      <a:pt x="45" y="143"/>
                      <a:pt x="45" y="143"/>
                      <a:pt x="45" y="143"/>
                    </a:cubicBezTo>
                    <a:cubicBezTo>
                      <a:pt x="47" y="145"/>
                      <a:pt x="50" y="147"/>
                      <a:pt x="53" y="148"/>
                    </a:cubicBezTo>
                    <a:cubicBezTo>
                      <a:pt x="49" y="162"/>
                      <a:pt x="49" y="162"/>
                      <a:pt x="49" y="162"/>
                    </a:cubicBezTo>
                    <a:cubicBezTo>
                      <a:pt x="48" y="164"/>
                      <a:pt x="48" y="164"/>
                      <a:pt x="48" y="164"/>
                    </a:cubicBezTo>
                    <a:cubicBezTo>
                      <a:pt x="51" y="165"/>
                      <a:pt x="51" y="165"/>
                      <a:pt x="51" y="165"/>
                    </a:cubicBezTo>
                    <a:cubicBezTo>
                      <a:pt x="70" y="172"/>
                      <a:pt x="70" y="172"/>
                      <a:pt x="70" y="172"/>
                    </a:cubicBezTo>
                    <a:cubicBezTo>
                      <a:pt x="73" y="172"/>
                      <a:pt x="73" y="172"/>
                      <a:pt x="73" y="172"/>
                    </a:cubicBezTo>
                    <a:cubicBezTo>
                      <a:pt x="74" y="170"/>
                      <a:pt x="74" y="170"/>
                      <a:pt x="74" y="170"/>
                    </a:cubicBezTo>
                    <a:cubicBezTo>
                      <a:pt x="78" y="156"/>
                      <a:pt x="78" y="156"/>
                      <a:pt x="78" y="156"/>
                    </a:cubicBezTo>
                    <a:cubicBezTo>
                      <a:pt x="82" y="157"/>
                      <a:pt x="85" y="157"/>
                      <a:pt x="89" y="157"/>
                    </a:cubicBezTo>
                    <a:cubicBezTo>
                      <a:pt x="91" y="171"/>
                      <a:pt x="91" y="171"/>
                      <a:pt x="91" y="171"/>
                    </a:cubicBezTo>
                    <a:cubicBezTo>
                      <a:pt x="92" y="173"/>
                      <a:pt x="92" y="173"/>
                      <a:pt x="92" y="173"/>
                    </a:cubicBezTo>
                    <a:cubicBezTo>
                      <a:pt x="95" y="173"/>
                      <a:pt x="95" y="173"/>
                      <a:pt x="95" y="173"/>
                    </a:cubicBezTo>
                    <a:cubicBezTo>
                      <a:pt x="115" y="169"/>
                      <a:pt x="115" y="169"/>
                      <a:pt x="115" y="169"/>
                    </a:cubicBezTo>
                    <a:cubicBezTo>
                      <a:pt x="118" y="168"/>
                      <a:pt x="118" y="168"/>
                      <a:pt x="118" y="168"/>
                    </a:cubicBezTo>
                    <a:cubicBezTo>
                      <a:pt x="117" y="165"/>
                      <a:pt x="117" y="165"/>
                      <a:pt x="117" y="165"/>
                    </a:cubicBezTo>
                    <a:cubicBezTo>
                      <a:pt x="114" y="152"/>
                      <a:pt x="114" y="152"/>
                      <a:pt x="114" y="152"/>
                    </a:cubicBezTo>
                    <a:cubicBezTo>
                      <a:pt x="117" y="150"/>
                      <a:pt x="120" y="149"/>
                      <a:pt x="123" y="147"/>
                    </a:cubicBezTo>
                    <a:cubicBezTo>
                      <a:pt x="133" y="157"/>
                      <a:pt x="133" y="157"/>
                      <a:pt x="133" y="157"/>
                    </a:cubicBezTo>
                    <a:cubicBezTo>
                      <a:pt x="135" y="159"/>
                      <a:pt x="135" y="159"/>
                      <a:pt x="135" y="159"/>
                    </a:cubicBezTo>
                    <a:cubicBezTo>
                      <a:pt x="137" y="158"/>
                      <a:pt x="137" y="158"/>
                      <a:pt x="137" y="158"/>
                    </a:cubicBezTo>
                    <a:cubicBezTo>
                      <a:pt x="152" y="144"/>
                      <a:pt x="152" y="144"/>
                      <a:pt x="152" y="144"/>
                    </a:cubicBezTo>
                    <a:cubicBezTo>
                      <a:pt x="154" y="142"/>
                      <a:pt x="154" y="142"/>
                      <a:pt x="154" y="142"/>
                    </a:cubicBezTo>
                    <a:cubicBezTo>
                      <a:pt x="152" y="140"/>
                      <a:pt x="152" y="140"/>
                      <a:pt x="152" y="140"/>
                    </a:cubicBezTo>
                    <a:cubicBezTo>
                      <a:pt x="143" y="129"/>
                      <a:pt x="143" y="129"/>
                      <a:pt x="143" y="129"/>
                    </a:cubicBezTo>
                    <a:cubicBezTo>
                      <a:pt x="145" y="127"/>
                      <a:pt x="147" y="124"/>
                      <a:pt x="148" y="121"/>
                    </a:cubicBezTo>
                    <a:cubicBezTo>
                      <a:pt x="162" y="125"/>
                      <a:pt x="162" y="125"/>
                      <a:pt x="162" y="125"/>
                    </a:cubicBezTo>
                    <a:cubicBezTo>
                      <a:pt x="164" y="126"/>
                      <a:pt x="164" y="126"/>
                      <a:pt x="164" y="126"/>
                    </a:cubicBezTo>
                    <a:cubicBezTo>
                      <a:pt x="165" y="123"/>
                      <a:pt x="165" y="123"/>
                      <a:pt x="165" y="123"/>
                    </a:cubicBezTo>
                    <a:cubicBezTo>
                      <a:pt x="172" y="104"/>
                      <a:pt x="172" y="104"/>
                      <a:pt x="172" y="104"/>
                    </a:cubicBezTo>
                    <a:cubicBezTo>
                      <a:pt x="172" y="101"/>
                      <a:pt x="172" y="101"/>
                      <a:pt x="172" y="101"/>
                    </a:cubicBezTo>
                    <a:cubicBezTo>
                      <a:pt x="170" y="100"/>
                      <a:pt x="170" y="100"/>
                      <a:pt x="170" y="100"/>
                    </a:cubicBezTo>
                    <a:cubicBezTo>
                      <a:pt x="156" y="96"/>
                      <a:pt x="156" y="96"/>
                      <a:pt x="156" y="96"/>
                    </a:cubicBezTo>
                    <a:cubicBezTo>
                      <a:pt x="157" y="92"/>
                      <a:pt x="157" y="89"/>
                      <a:pt x="157" y="85"/>
                    </a:cubicBezTo>
                    <a:cubicBezTo>
                      <a:pt x="171" y="82"/>
                      <a:pt x="171" y="82"/>
                      <a:pt x="171" y="82"/>
                    </a:cubicBezTo>
                    <a:cubicBezTo>
                      <a:pt x="173" y="82"/>
                      <a:pt x="173" y="82"/>
                      <a:pt x="173" y="82"/>
                    </a:cubicBezTo>
                    <a:cubicBezTo>
                      <a:pt x="173" y="79"/>
                      <a:pt x="173" y="79"/>
                      <a:pt x="173" y="79"/>
                    </a:cubicBezTo>
                    <a:cubicBezTo>
                      <a:pt x="169" y="59"/>
                      <a:pt x="169" y="59"/>
                      <a:pt x="169" y="59"/>
                    </a:cubicBezTo>
                    <a:cubicBezTo>
                      <a:pt x="168" y="56"/>
                      <a:pt x="168" y="56"/>
                      <a:pt x="168" y="56"/>
                    </a:cubicBezTo>
                    <a:cubicBezTo>
                      <a:pt x="165" y="57"/>
                      <a:pt x="165" y="57"/>
                      <a:pt x="165" y="57"/>
                    </a:cubicBezTo>
                    <a:cubicBezTo>
                      <a:pt x="152" y="60"/>
                      <a:pt x="152" y="60"/>
                      <a:pt x="152" y="60"/>
                    </a:cubicBezTo>
                    <a:cubicBezTo>
                      <a:pt x="150" y="57"/>
                      <a:pt x="149" y="54"/>
                      <a:pt x="147" y="51"/>
                    </a:cubicBezTo>
                    <a:cubicBezTo>
                      <a:pt x="157" y="41"/>
                      <a:pt x="157" y="41"/>
                      <a:pt x="157" y="41"/>
                    </a:cubicBezTo>
                    <a:cubicBezTo>
                      <a:pt x="159" y="39"/>
                      <a:pt x="159" y="39"/>
                      <a:pt x="159" y="39"/>
                    </a:cubicBezTo>
                    <a:cubicBezTo>
                      <a:pt x="158" y="37"/>
                      <a:pt x="158" y="37"/>
                      <a:pt x="158" y="37"/>
                    </a:cubicBezTo>
                    <a:cubicBezTo>
                      <a:pt x="144" y="22"/>
                      <a:pt x="144" y="22"/>
                      <a:pt x="144" y="22"/>
                    </a:cubicBezTo>
                    <a:cubicBezTo>
                      <a:pt x="142" y="20"/>
                      <a:pt x="142" y="20"/>
                      <a:pt x="142" y="20"/>
                    </a:cubicBezTo>
                    <a:cubicBezTo>
                      <a:pt x="140" y="22"/>
                      <a:pt x="140" y="22"/>
                      <a:pt x="140" y="22"/>
                    </a:cubicBezTo>
                    <a:cubicBezTo>
                      <a:pt x="129" y="31"/>
                      <a:pt x="129" y="31"/>
                      <a:pt x="129" y="31"/>
                    </a:cubicBezTo>
                    <a:cubicBezTo>
                      <a:pt x="127" y="29"/>
                      <a:pt x="124" y="27"/>
                      <a:pt x="121" y="25"/>
                    </a:cubicBezTo>
                    <a:cubicBezTo>
                      <a:pt x="125" y="12"/>
                      <a:pt x="125" y="12"/>
                      <a:pt x="125" y="12"/>
                    </a:cubicBezTo>
                    <a:cubicBezTo>
                      <a:pt x="126" y="9"/>
                      <a:pt x="126" y="9"/>
                      <a:pt x="126" y="9"/>
                    </a:cubicBezTo>
                    <a:cubicBezTo>
                      <a:pt x="123" y="9"/>
                      <a:pt x="123" y="9"/>
                      <a:pt x="123" y="9"/>
                    </a:cubicBezTo>
                    <a:cubicBezTo>
                      <a:pt x="103" y="2"/>
                      <a:pt x="103" y="2"/>
                      <a:pt x="103" y="2"/>
                    </a:cubicBezTo>
                    <a:cubicBezTo>
                      <a:pt x="101" y="1"/>
                      <a:pt x="101" y="1"/>
                      <a:pt x="101" y="1"/>
                    </a:cubicBezTo>
                    <a:cubicBezTo>
                      <a:pt x="100" y="4"/>
                      <a:pt x="100" y="4"/>
                      <a:pt x="100" y="4"/>
                    </a:cubicBezTo>
                    <a:cubicBezTo>
                      <a:pt x="96" y="17"/>
                      <a:pt x="96" y="17"/>
                      <a:pt x="96" y="17"/>
                    </a:cubicBezTo>
                    <a:cubicBezTo>
                      <a:pt x="92" y="17"/>
                      <a:pt x="89" y="17"/>
                      <a:pt x="85" y="17"/>
                    </a:cubicBezTo>
                    <a:cubicBezTo>
                      <a:pt x="82" y="3"/>
                      <a:pt x="82" y="3"/>
                      <a:pt x="82" y="3"/>
                    </a:cubicBezTo>
                    <a:cubicBezTo>
                      <a:pt x="82" y="0"/>
                      <a:pt x="82" y="0"/>
                      <a:pt x="82" y="0"/>
                    </a:cubicBezTo>
                    <a:cubicBezTo>
                      <a:pt x="79" y="1"/>
                      <a:pt x="79" y="1"/>
                      <a:pt x="79" y="1"/>
                    </a:cubicBezTo>
                    <a:cubicBezTo>
                      <a:pt x="59" y="5"/>
                      <a:pt x="59" y="5"/>
                      <a:pt x="59" y="5"/>
                    </a:cubicBezTo>
                    <a:cubicBezTo>
                      <a:pt x="56" y="6"/>
                      <a:pt x="56" y="6"/>
                      <a:pt x="56" y="6"/>
                    </a:cubicBezTo>
                    <a:cubicBezTo>
                      <a:pt x="57" y="8"/>
                      <a:pt x="57" y="8"/>
                      <a:pt x="57" y="8"/>
                    </a:cubicBezTo>
                    <a:cubicBezTo>
                      <a:pt x="60" y="22"/>
                      <a:pt x="60" y="22"/>
                      <a:pt x="60" y="22"/>
                    </a:cubicBezTo>
                    <a:cubicBezTo>
                      <a:pt x="57" y="24"/>
                      <a:pt x="54" y="25"/>
                      <a:pt x="51" y="27"/>
                    </a:cubicBezTo>
                    <a:cubicBezTo>
                      <a:pt x="41" y="17"/>
                      <a:pt x="41" y="17"/>
                      <a:pt x="41" y="17"/>
                    </a:cubicBezTo>
                    <a:cubicBezTo>
                      <a:pt x="39" y="15"/>
                      <a:pt x="39" y="15"/>
                      <a:pt x="39" y="15"/>
                    </a:cubicBezTo>
                    <a:cubicBezTo>
                      <a:pt x="37" y="16"/>
                      <a:pt x="37" y="16"/>
                      <a:pt x="37" y="16"/>
                    </a:cubicBezTo>
                    <a:cubicBezTo>
                      <a:pt x="22" y="30"/>
                      <a:pt x="22" y="30"/>
                      <a:pt x="22" y="30"/>
                    </a:cubicBezTo>
                    <a:cubicBezTo>
                      <a:pt x="20" y="32"/>
                      <a:pt x="20" y="32"/>
                      <a:pt x="20" y="32"/>
                    </a:cubicBezTo>
                    <a:cubicBezTo>
                      <a:pt x="22" y="34"/>
                      <a:pt x="22" y="34"/>
                      <a:pt x="22" y="34"/>
                    </a:cubicBezTo>
                    <a:lnTo>
                      <a:pt x="31" y="45"/>
                    </a:lnTo>
                    <a:close/>
                    <a:moveTo>
                      <a:pt x="68" y="66"/>
                    </a:moveTo>
                    <a:cubicBezTo>
                      <a:pt x="80" y="56"/>
                      <a:pt x="97" y="57"/>
                      <a:pt x="108" y="68"/>
                    </a:cubicBezTo>
                    <a:cubicBezTo>
                      <a:pt x="118" y="80"/>
                      <a:pt x="117" y="97"/>
                      <a:pt x="106" y="108"/>
                    </a:cubicBezTo>
                    <a:cubicBezTo>
                      <a:pt x="94" y="118"/>
                      <a:pt x="76" y="117"/>
                      <a:pt x="66" y="106"/>
                    </a:cubicBezTo>
                    <a:cubicBezTo>
                      <a:pt x="56" y="94"/>
                      <a:pt x="57" y="76"/>
                      <a:pt x="68" y="66"/>
                    </a:cubicBezTo>
                    <a:close/>
                  </a:path>
                </a:pathLst>
              </a:custGeom>
              <a:solidFill>
                <a:srgbClr val="FC4A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effectLst/>
                  <a:uLnTx/>
                  <a:uFillTx/>
                  <a:ea typeface="微软雅黑" panose="020B0503020204020204" pitchFamily="34" charset="-122"/>
                  <a:cs typeface="+mn-ea"/>
                  <a:sym typeface="Agency FB" panose="020B0503020202020204" pitchFamily="34" charset="0"/>
                </a:endParaRPr>
              </a:p>
            </p:txBody>
          </p:sp>
          <p:sp>
            <p:nvSpPr>
              <p:cNvPr id="17" name="Freeform 16">
                <a:extLst>
                  <a:ext uri="{FF2B5EF4-FFF2-40B4-BE49-F238E27FC236}">
                    <a16:creationId xmlns:a16="http://schemas.microsoft.com/office/drawing/2014/main" id="{9B95D8C0-745A-41C5-A3D6-7BE5DA4D67DF}"/>
                  </a:ext>
                </a:extLst>
              </p:cNvPr>
              <p:cNvSpPr>
                <a:spLocks noEditPoints="1"/>
              </p:cNvSpPr>
              <p:nvPr/>
            </p:nvSpPr>
            <p:spPr bwMode="auto">
              <a:xfrm>
                <a:off x="2709863" y="1387476"/>
                <a:ext cx="257175" cy="255587"/>
              </a:xfrm>
              <a:custGeom>
                <a:avLst/>
                <a:gdLst>
                  <a:gd name="T0" fmla="*/ 19 w 135"/>
                  <a:gd name="T1" fmla="*/ 41 h 135"/>
                  <a:gd name="T2" fmla="*/ 7 w 135"/>
                  <a:gd name="T3" fmla="*/ 37 h 135"/>
                  <a:gd name="T4" fmla="*/ 1 w 135"/>
                  <a:gd name="T5" fmla="*/ 55 h 135"/>
                  <a:gd name="T6" fmla="*/ 3 w 135"/>
                  <a:gd name="T7" fmla="*/ 57 h 135"/>
                  <a:gd name="T8" fmla="*/ 13 w 135"/>
                  <a:gd name="T9" fmla="*/ 69 h 135"/>
                  <a:gd name="T10" fmla="*/ 0 w 135"/>
                  <a:gd name="T11" fmla="*/ 72 h 135"/>
                  <a:gd name="T12" fmla="*/ 4 w 135"/>
                  <a:gd name="T13" fmla="*/ 89 h 135"/>
                  <a:gd name="T14" fmla="*/ 6 w 135"/>
                  <a:gd name="T15" fmla="*/ 91 h 135"/>
                  <a:gd name="T16" fmla="*/ 21 w 135"/>
                  <a:gd name="T17" fmla="*/ 96 h 135"/>
                  <a:gd name="T18" fmla="*/ 11 w 135"/>
                  <a:gd name="T19" fmla="*/ 105 h 135"/>
                  <a:gd name="T20" fmla="*/ 23 w 135"/>
                  <a:gd name="T21" fmla="*/ 119 h 135"/>
                  <a:gd name="T22" fmla="*/ 26 w 135"/>
                  <a:gd name="T23" fmla="*/ 119 h 135"/>
                  <a:gd name="T24" fmla="*/ 41 w 135"/>
                  <a:gd name="T25" fmla="*/ 116 h 135"/>
                  <a:gd name="T26" fmla="*/ 37 w 135"/>
                  <a:gd name="T27" fmla="*/ 128 h 135"/>
                  <a:gd name="T28" fmla="*/ 55 w 135"/>
                  <a:gd name="T29" fmla="*/ 134 h 135"/>
                  <a:gd name="T30" fmla="*/ 57 w 135"/>
                  <a:gd name="T31" fmla="*/ 133 h 135"/>
                  <a:gd name="T32" fmla="*/ 69 w 135"/>
                  <a:gd name="T33" fmla="*/ 122 h 135"/>
                  <a:gd name="T34" fmla="*/ 72 w 135"/>
                  <a:gd name="T35" fmla="*/ 135 h 135"/>
                  <a:gd name="T36" fmla="*/ 90 w 135"/>
                  <a:gd name="T37" fmla="*/ 131 h 135"/>
                  <a:gd name="T38" fmla="*/ 91 w 135"/>
                  <a:gd name="T39" fmla="*/ 129 h 135"/>
                  <a:gd name="T40" fmla="*/ 96 w 135"/>
                  <a:gd name="T41" fmla="*/ 114 h 135"/>
                  <a:gd name="T42" fmla="*/ 105 w 135"/>
                  <a:gd name="T43" fmla="*/ 124 h 135"/>
                  <a:gd name="T44" fmla="*/ 119 w 135"/>
                  <a:gd name="T45" fmla="*/ 112 h 135"/>
                  <a:gd name="T46" fmla="*/ 119 w 135"/>
                  <a:gd name="T47" fmla="*/ 109 h 135"/>
                  <a:gd name="T48" fmla="*/ 116 w 135"/>
                  <a:gd name="T49" fmla="*/ 94 h 135"/>
                  <a:gd name="T50" fmla="*/ 128 w 135"/>
                  <a:gd name="T51" fmla="*/ 98 h 135"/>
                  <a:gd name="T52" fmla="*/ 134 w 135"/>
                  <a:gd name="T53" fmla="*/ 80 h 135"/>
                  <a:gd name="T54" fmla="*/ 133 w 135"/>
                  <a:gd name="T55" fmla="*/ 78 h 135"/>
                  <a:gd name="T56" fmla="*/ 122 w 135"/>
                  <a:gd name="T57" fmla="*/ 66 h 135"/>
                  <a:gd name="T58" fmla="*/ 135 w 135"/>
                  <a:gd name="T59" fmla="*/ 64 h 135"/>
                  <a:gd name="T60" fmla="*/ 132 w 135"/>
                  <a:gd name="T61" fmla="*/ 46 h 135"/>
                  <a:gd name="T62" fmla="*/ 129 w 135"/>
                  <a:gd name="T63" fmla="*/ 44 h 135"/>
                  <a:gd name="T64" fmla="*/ 114 w 135"/>
                  <a:gd name="T65" fmla="*/ 39 h 135"/>
                  <a:gd name="T66" fmla="*/ 124 w 135"/>
                  <a:gd name="T67" fmla="*/ 30 h 135"/>
                  <a:gd name="T68" fmla="*/ 112 w 135"/>
                  <a:gd name="T69" fmla="*/ 17 h 135"/>
                  <a:gd name="T70" fmla="*/ 109 w 135"/>
                  <a:gd name="T71" fmla="*/ 16 h 135"/>
                  <a:gd name="T72" fmla="*/ 94 w 135"/>
                  <a:gd name="T73" fmla="*/ 19 h 135"/>
                  <a:gd name="T74" fmla="*/ 98 w 135"/>
                  <a:gd name="T75" fmla="*/ 7 h 135"/>
                  <a:gd name="T76" fmla="*/ 81 w 135"/>
                  <a:gd name="T77" fmla="*/ 1 h 135"/>
                  <a:gd name="T78" fmla="*/ 78 w 135"/>
                  <a:gd name="T79" fmla="*/ 2 h 135"/>
                  <a:gd name="T80" fmla="*/ 66 w 135"/>
                  <a:gd name="T81" fmla="*/ 13 h 135"/>
                  <a:gd name="T82" fmla="*/ 64 w 135"/>
                  <a:gd name="T83" fmla="*/ 0 h 135"/>
                  <a:gd name="T84" fmla="*/ 46 w 135"/>
                  <a:gd name="T85" fmla="*/ 4 h 135"/>
                  <a:gd name="T86" fmla="*/ 44 w 135"/>
                  <a:gd name="T87" fmla="*/ 6 h 135"/>
                  <a:gd name="T88" fmla="*/ 39 w 135"/>
                  <a:gd name="T89" fmla="*/ 21 h 135"/>
                  <a:gd name="T90" fmla="*/ 30 w 135"/>
                  <a:gd name="T91" fmla="*/ 11 h 135"/>
                  <a:gd name="T92" fmla="*/ 17 w 135"/>
                  <a:gd name="T93" fmla="*/ 23 h 135"/>
                  <a:gd name="T94" fmla="*/ 16 w 135"/>
                  <a:gd name="T95" fmla="*/ 26 h 135"/>
                  <a:gd name="T96" fmla="*/ 53 w 135"/>
                  <a:gd name="T97" fmla="*/ 51 h 135"/>
                  <a:gd name="T98" fmla="*/ 82 w 135"/>
                  <a:gd name="T99" fmla="*/ 84 h 135"/>
                  <a:gd name="T100" fmla="*/ 53 w 135"/>
                  <a:gd name="T101" fmla="*/ 51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35" h="135">
                    <a:moveTo>
                      <a:pt x="24" y="34"/>
                    </a:moveTo>
                    <a:cubicBezTo>
                      <a:pt x="22" y="36"/>
                      <a:pt x="21" y="39"/>
                      <a:pt x="19" y="41"/>
                    </a:cubicBezTo>
                    <a:cubicBezTo>
                      <a:pt x="9" y="38"/>
                      <a:pt x="9" y="38"/>
                      <a:pt x="9" y="38"/>
                    </a:cubicBezTo>
                    <a:cubicBezTo>
                      <a:pt x="7" y="37"/>
                      <a:pt x="7" y="37"/>
                      <a:pt x="7" y="37"/>
                    </a:cubicBezTo>
                    <a:cubicBezTo>
                      <a:pt x="6" y="39"/>
                      <a:pt x="6" y="39"/>
                      <a:pt x="6" y="39"/>
                    </a:cubicBezTo>
                    <a:cubicBezTo>
                      <a:pt x="1" y="55"/>
                      <a:pt x="1" y="55"/>
                      <a:pt x="1" y="55"/>
                    </a:cubicBezTo>
                    <a:cubicBezTo>
                      <a:pt x="1" y="57"/>
                      <a:pt x="1" y="57"/>
                      <a:pt x="1" y="57"/>
                    </a:cubicBezTo>
                    <a:cubicBezTo>
                      <a:pt x="3" y="57"/>
                      <a:pt x="3" y="57"/>
                      <a:pt x="3" y="57"/>
                    </a:cubicBezTo>
                    <a:cubicBezTo>
                      <a:pt x="13" y="61"/>
                      <a:pt x="13" y="61"/>
                      <a:pt x="13" y="61"/>
                    </a:cubicBezTo>
                    <a:cubicBezTo>
                      <a:pt x="13" y="63"/>
                      <a:pt x="13" y="66"/>
                      <a:pt x="13" y="69"/>
                    </a:cubicBezTo>
                    <a:cubicBezTo>
                      <a:pt x="2" y="71"/>
                      <a:pt x="2" y="71"/>
                      <a:pt x="2" y="71"/>
                    </a:cubicBezTo>
                    <a:cubicBezTo>
                      <a:pt x="0" y="72"/>
                      <a:pt x="0" y="72"/>
                      <a:pt x="0" y="72"/>
                    </a:cubicBezTo>
                    <a:cubicBezTo>
                      <a:pt x="0" y="74"/>
                      <a:pt x="0" y="74"/>
                      <a:pt x="0" y="74"/>
                    </a:cubicBezTo>
                    <a:cubicBezTo>
                      <a:pt x="4" y="89"/>
                      <a:pt x="4" y="89"/>
                      <a:pt x="4" y="89"/>
                    </a:cubicBezTo>
                    <a:cubicBezTo>
                      <a:pt x="4" y="92"/>
                      <a:pt x="4" y="92"/>
                      <a:pt x="4" y="92"/>
                    </a:cubicBezTo>
                    <a:cubicBezTo>
                      <a:pt x="6" y="91"/>
                      <a:pt x="6" y="91"/>
                      <a:pt x="6" y="91"/>
                    </a:cubicBezTo>
                    <a:cubicBezTo>
                      <a:pt x="17" y="89"/>
                      <a:pt x="17" y="89"/>
                      <a:pt x="17" y="89"/>
                    </a:cubicBezTo>
                    <a:cubicBezTo>
                      <a:pt x="18" y="91"/>
                      <a:pt x="19" y="94"/>
                      <a:pt x="21" y="96"/>
                    </a:cubicBezTo>
                    <a:cubicBezTo>
                      <a:pt x="12" y="103"/>
                      <a:pt x="12" y="103"/>
                      <a:pt x="12" y="103"/>
                    </a:cubicBezTo>
                    <a:cubicBezTo>
                      <a:pt x="11" y="105"/>
                      <a:pt x="11" y="105"/>
                      <a:pt x="11" y="105"/>
                    </a:cubicBezTo>
                    <a:cubicBezTo>
                      <a:pt x="12" y="106"/>
                      <a:pt x="12" y="106"/>
                      <a:pt x="12" y="106"/>
                    </a:cubicBezTo>
                    <a:cubicBezTo>
                      <a:pt x="23" y="119"/>
                      <a:pt x="23" y="119"/>
                      <a:pt x="23" y="119"/>
                    </a:cubicBezTo>
                    <a:cubicBezTo>
                      <a:pt x="25" y="120"/>
                      <a:pt x="25" y="120"/>
                      <a:pt x="25" y="120"/>
                    </a:cubicBezTo>
                    <a:cubicBezTo>
                      <a:pt x="26" y="119"/>
                      <a:pt x="26" y="119"/>
                      <a:pt x="26" y="119"/>
                    </a:cubicBezTo>
                    <a:cubicBezTo>
                      <a:pt x="34" y="111"/>
                      <a:pt x="34" y="111"/>
                      <a:pt x="34" y="111"/>
                    </a:cubicBezTo>
                    <a:cubicBezTo>
                      <a:pt x="37" y="113"/>
                      <a:pt x="39" y="114"/>
                      <a:pt x="41" y="116"/>
                    </a:cubicBezTo>
                    <a:cubicBezTo>
                      <a:pt x="38" y="126"/>
                      <a:pt x="38" y="126"/>
                      <a:pt x="38" y="126"/>
                    </a:cubicBezTo>
                    <a:cubicBezTo>
                      <a:pt x="37" y="128"/>
                      <a:pt x="37" y="128"/>
                      <a:pt x="37" y="128"/>
                    </a:cubicBezTo>
                    <a:cubicBezTo>
                      <a:pt x="39" y="129"/>
                      <a:pt x="39" y="129"/>
                      <a:pt x="39" y="129"/>
                    </a:cubicBezTo>
                    <a:cubicBezTo>
                      <a:pt x="55" y="134"/>
                      <a:pt x="55" y="134"/>
                      <a:pt x="55" y="134"/>
                    </a:cubicBezTo>
                    <a:cubicBezTo>
                      <a:pt x="57" y="135"/>
                      <a:pt x="57" y="135"/>
                      <a:pt x="57" y="135"/>
                    </a:cubicBezTo>
                    <a:cubicBezTo>
                      <a:pt x="57" y="133"/>
                      <a:pt x="57" y="133"/>
                      <a:pt x="57" y="133"/>
                    </a:cubicBezTo>
                    <a:cubicBezTo>
                      <a:pt x="61" y="122"/>
                      <a:pt x="61" y="122"/>
                      <a:pt x="61" y="122"/>
                    </a:cubicBezTo>
                    <a:cubicBezTo>
                      <a:pt x="63" y="122"/>
                      <a:pt x="66" y="122"/>
                      <a:pt x="69" y="122"/>
                    </a:cubicBezTo>
                    <a:cubicBezTo>
                      <a:pt x="71" y="133"/>
                      <a:pt x="71" y="133"/>
                      <a:pt x="71" y="133"/>
                    </a:cubicBezTo>
                    <a:cubicBezTo>
                      <a:pt x="72" y="135"/>
                      <a:pt x="72" y="135"/>
                      <a:pt x="72" y="135"/>
                    </a:cubicBezTo>
                    <a:cubicBezTo>
                      <a:pt x="74" y="135"/>
                      <a:pt x="74" y="135"/>
                      <a:pt x="74" y="135"/>
                    </a:cubicBezTo>
                    <a:cubicBezTo>
                      <a:pt x="90" y="131"/>
                      <a:pt x="90" y="131"/>
                      <a:pt x="90" y="131"/>
                    </a:cubicBezTo>
                    <a:cubicBezTo>
                      <a:pt x="92" y="131"/>
                      <a:pt x="92" y="131"/>
                      <a:pt x="92" y="131"/>
                    </a:cubicBezTo>
                    <a:cubicBezTo>
                      <a:pt x="91" y="129"/>
                      <a:pt x="91" y="129"/>
                      <a:pt x="91" y="129"/>
                    </a:cubicBezTo>
                    <a:cubicBezTo>
                      <a:pt x="89" y="118"/>
                      <a:pt x="89" y="118"/>
                      <a:pt x="89" y="118"/>
                    </a:cubicBezTo>
                    <a:cubicBezTo>
                      <a:pt x="91" y="117"/>
                      <a:pt x="94" y="116"/>
                      <a:pt x="96" y="114"/>
                    </a:cubicBezTo>
                    <a:cubicBezTo>
                      <a:pt x="104" y="123"/>
                      <a:pt x="104" y="123"/>
                      <a:pt x="104" y="123"/>
                    </a:cubicBezTo>
                    <a:cubicBezTo>
                      <a:pt x="105" y="124"/>
                      <a:pt x="105" y="124"/>
                      <a:pt x="105" y="124"/>
                    </a:cubicBezTo>
                    <a:cubicBezTo>
                      <a:pt x="106" y="123"/>
                      <a:pt x="106" y="123"/>
                      <a:pt x="106" y="123"/>
                    </a:cubicBezTo>
                    <a:cubicBezTo>
                      <a:pt x="119" y="112"/>
                      <a:pt x="119" y="112"/>
                      <a:pt x="119" y="112"/>
                    </a:cubicBezTo>
                    <a:cubicBezTo>
                      <a:pt x="120" y="111"/>
                      <a:pt x="120" y="111"/>
                      <a:pt x="120" y="111"/>
                    </a:cubicBezTo>
                    <a:cubicBezTo>
                      <a:pt x="119" y="109"/>
                      <a:pt x="119" y="109"/>
                      <a:pt x="119" y="109"/>
                    </a:cubicBezTo>
                    <a:cubicBezTo>
                      <a:pt x="111" y="101"/>
                      <a:pt x="111" y="101"/>
                      <a:pt x="111" y="101"/>
                    </a:cubicBezTo>
                    <a:cubicBezTo>
                      <a:pt x="113" y="99"/>
                      <a:pt x="114" y="96"/>
                      <a:pt x="116" y="94"/>
                    </a:cubicBezTo>
                    <a:cubicBezTo>
                      <a:pt x="126" y="97"/>
                      <a:pt x="126" y="97"/>
                      <a:pt x="126" y="97"/>
                    </a:cubicBezTo>
                    <a:cubicBezTo>
                      <a:pt x="128" y="98"/>
                      <a:pt x="128" y="98"/>
                      <a:pt x="128" y="98"/>
                    </a:cubicBezTo>
                    <a:cubicBezTo>
                      <a:pt x="129" y="96"/>
                      <a:pt x="129" y="96"/>
                      <a:pt x="129" y="96"/>
                    </a:cubicBezTo>
                    <a:cubicBezTo>
                      <a:pt x="134" y="80"/>
                      <a:pt x="134" y="80"/>
                      <a:pt x="134" y="80"/>
                    </a:cubicBezTo>
                    <a:cubicBezTo>
                      <a:pt x="135" y="78"/>
                      <a:pt x="135" y="78"/>
                      <a:pt x="135" y="78"/>
                    </a:cubicBezTo>
                    <a:cubicBezTo>
                      <a:pt x="133" y="78"/>
                      <a:pt x="133" y="78"/>
                      <a:pt x="133" y="78"/>
                    </a:cubicBezTo>
                    <a:cubicBezTo>
                      <a:pt x="122" y="74"/>
                      <a:pt x="122" y="74"/>
                      <a:pt x="122" y="74"/>
                    </a:cubicBezTo>
                    <a:cubicBezTo>
                      <a:pt x="122" y="72"/>
                      <a:pt x="123" y="69"/>
                      <a:pt x="122" y="66"/>
                    </a:cubicBezTo>
                    <a:cubicBezTo>
                      <a:pt x="133" y="64"/>
                      <a:pt x="133" y="64"/>
                      <a:pt x="133" y="64"/>
                    </a:cubicBezTo>
                    <a:cubicBezTo>
                      <a:pt x="135" y="64"/>
                      <a:pt x="135" y="64"/>
                      <a:pt x="135" y="64"/>
                    </a:cubicBezTo>
                    <a:cubicBezTo>
                      <a:pt x="135" y="61"/>
                      <a:pt x="135" y="61"/>
                      <a:pt x="135" y="61"/>
                    </a:cubicBezTo>
                    <a:cubicBezTo>
                      <a:pt x="132" y="46"/>
                      <a:pt x="132" y="46"/>
                      <a:pt x="132" y="46"/>
                    </a:cubicBezTo>
                    <a:cubicBezTo>
                      <a:pt x="131" y="44"/>
                      <a:pt x="131" y="44"/>
                      <a:pt x="131" y="44"/>
                    </a:cubicBezTo>
                    <a:cubicBezTo>
                      <a:pt x="129" y="44"/>
                      <a:pt x="129" y="44"/>
                      <a:pt x="129" y="44"/>
                    </a:cubicBezTo>
                    <a:cubicBezTo>
                      <a:pt x="118" y="46"/>
                      <a:pt x="118" y="46"/>
                      <a:pt x="118" y="46"/>
                    </a:cubicBezTo>
                    <a:cubicBezTo>
                      <a:pt x="117" y="44"/>
                      <a:pt x="116" y="41"/>
                      <a:pt x="114" y="39"/>
                    </a:cubicBezTo>
                    <a:cubicBezTo>
                      <a:pt x="123" y="32"/>
                      <a:pt x="123" y="32"/>
                      <a:pt x="123" y="32"/>
                    </a:cubicBezTo>
                    <a:cubicBezTo>
                      <a:pt x="124" y="30"/>
                      <a:pt x="124" y="30"/>
                      <a:pt x="124" y="30"/>
                    </a:cubicBezTo>
                    <a:cubicBezTo>
                      <a:pt x="123" y="29"/>
                      <a:pt x="123" y="29"/>
                      <a:pt x="123" y="29"/>
                    </a:cubicBezTo>
                    <a:cubicBezTo>
                      <a:pt x="112" y="17"/>
                      <a:pt x="112" y="17"/>
                      <a:pt x="112" y="17"/>
                    </a:cubicBezTo>
                    <a:cubicBezTo>
                      <a:pt x="111" y="15"/>
                      <a:pt x="111" y="15"/>
                      <a:pt x="111" y="15"/>
                    </a:cubicBezTo>
                    <a:cubicBezTo>
                      <a:pt x="109" y="16"/>
                      <a:pt x="109" y="16"/>
                      <a:pt x="109" y="16"/>
                    </a:cubicBezTo>
                    <a:cubicBezTo>
                      <a:pt x="101" y="24"/>
                      <a:pt x="101" y="24"/>
                      <a:pt x="101" y="24"/>
                    </a:cubicBezTo>
                    <a:cubicBezTo>
                      <a:pt x="99" y="22"/>
                      <a:pt x="96" y="21"/>
                      <a:pt x="94" y="19"/>
                    </a:cubicBezTo>
                    <a:cubicBezTo>
                      <a:pt x="97" y="9"/>
                      <a:pt x="97" y="9"/>
                      <a:pt x="97" y="9"/>
                    </a:cubicBezTo>
                    <a:cubicBezTo>
                      <a:pt x="98" y="7"/>
                      <a:pt x="98" y="7"/>
                      <a:pt x="98" y="7"/>
                    </a:cubicBezTo>
                    <a:cubicBezTo>
                      <a:pt x="96" y="6"/>
                      <a:pt x="96" y="6"/>
                      <a:pt x="96" y="6"/>
                    </a:cubicBezTo>
                    <a:cubicBezTo>
                      <a:pt x="81" y="1"/>
                      <a:pt x="81" y="1"/>
                      <a:pt x="81" y="1"/>
                    </a:cubicBezTo>
                    <a:cubicBezTo>
                      <a:pt x="79" y="0"/>
                      <a:pt x="79" y="0"/>
                      <a:pt x="79" y="0"/>
                    </a:cubicBezTo>
                    <a:cubicBezTo>
                      <a:pt x="78" y="2"/>
                      <a:pt x="78" y="2"/>
                      <a:pt x="78" y="2"/>
                    </a:cubicBezTo>
                    <a:cubicBezTo>
                      <a:pt x="74" y="13"/>
                      <a:pt x="74" y="13"/>
                      <a:pt x="74" y="13"/>
                    </a:cubicBezTo>
                    <a:cubicBezTo>
                      <a:pt x="72" y="13"/>
                      <a:pt x="69" y="13"/>
                      <a:pt x="66" y="13"/>
                    </a:cubicBezTo>
                    <a:cubicBezTo>
                      <a:pt x="64" y="2"/>
                      <a:pt x="64" y="2"/>
                      <a:pt x="64" y="2"/>
                    </a:cubicBezTo>
                    <a:cubicBezTo>
                      <a:pt x="64" y="0"/>
                      <a:pt x="64" y="0"/>
                      <a:pt x="64" y="0"/>
                    </a:cubicBezTo>
                    <a:cubicBezTo>
                      <a:pt x="62" y="0"/>
                      <a:pt x="62" y="0"/>
                      <a:pt x="62" y="0"/>
                    </a:cubicBezTo>
                    <a:cubicBezTo>
                      <a:pt x="46" y="4"/>
                      <a:pt x="46" y="4"/>
                      <a:pt x="46" y="4"/>
                    </a:cubicBezTo>
                    <a:cubicBezTo>
                      <a:pt x="44" y="4"/>
                      <a:pt x="44" y="4"/>
                      <a:pt x="44" y="4"/>
                    </a:cubicBezTo>
                    <a:cubicBezTo>
                      <a:pt x="44" y="6"/>
                      <a:pt x="44" y="6"/>
                      <a:pt x="44" y="6"/>
                    </a:cubicBezTo>
                    <a:cubicBezTo>
                      <a:pt x="46" y="17"/>
                      <a:pt x="46" y="17"/>
                      <a:pt x="46" y="17"/>
                    </a:cubicBezTo>
                    <a:cubicBezTo>
                      <a:pt x="44" y="18"/>
                      <a:pt x="41" y="19"/>
                      <a:pt x="39" y="21"/>
                    </a:cubicBezTo>
                    <a:cubicBezTo>
                      <a:pt x="32" y="12"/>
                      <a:pt x="32" y="12"/>
                      <a:pt x="32" y="12"/>
                    </a:cubicBezTo>
                    <a:cubicBezTo>
                      <a:pt x="30" y="11"/>
                      <a:pt x="30" y="11"/>
                      <a:pt x="30" y="11"/>
                    </a:cubicBezTo>
                    <a:cubicBezTo>
                      <a:pt x="29" y="12"/>
                      <a:pt x="29" y="12"/>
                      <a:pt x="29" y="12"/>
                    </a:cubicBezTo>
                    <a:cubicBezTo>
                      <a:pt x="17" y="23"/>
                      <a:pt x="17" y="23"/>
                      <a:pt x="17" y="23"/>
                    </a:cubicBezTo>
                    <a:cubicBezTo>
                      <a:pt x="15" y="24"/>
                      <a:pt x="15" y="24"/>
                      <a:pt x="15" y="24"/>
                    </a:cubicBezTo>
                    <a:cubicBezTo>
                      <a:pt x="16" y="26"/>
                      <a:pt x="16" y="26"/>
                      <a:pt x="16" y="26"/>
                    </a:cubicBezTo>
                    <a:lnTo>
                      <a:pt x="24" y="34"/>
                    </a:lnTo>
                    <a:close/>
                    <a:moveTo>
                      <a:pt x="53" y="51"/>
                    </a:moveTo>
                    <a:cubicBezTo>
                      <a:pt x="62" y="43"/>
                      <a:pt x="76" y="44"/>
                      <a:pt x="84" y="53"/>
                    </a:cubicBezTo>
                    <a:cubicBezTo>
                      <a:pt x="92" y="62"/>
                      <a:pt x="91" y="76"/>
                      <a:pt x="82" y="84"/>
                    </a:cubicBezTo>
                    <a:cubicBezTo>
                      <a:pt x="73" y="92"/>
                      <a:pt x="59" y="91"/>
                      <a:pt x="51" y="82"/>
                    </a:cubicBezTo>
                    <a:cubicBezTo>
                      <a:pt x="43" y="73"/>
                      <a:pt x="44" y="59"/>
                      <a:pt x="53" y="51"/>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effectLst/>
                  <a:uLnTx/>
                  <a:uFillTx/>
                  <a:ea typeface="微软雅黑" panose="020B0503020204020204" pitchFamily="34" charset="-122"/>
                  <a:cs typeface="+mn-ea"/>
                  <a:sym typeface="Agency FB" panose="020B0503020202020204" pitchFamily="34" charset="0"/>
                </a:endParaRPr>
              </a:p>
            </p:txBody>
          </p:sp>
          <p:sp>
            <p:nvSpPr>
              <p:cNvPr id="18" name="Freeform 17">
                <a:extLst>
                  <a:ext uri="{FF2B5EF4-FFF2-40B4-BE49-F238E27FC236}">
                    <a16:creationId xmlns:a16="http://schemas.microsoft.com/office/drawing/2014/main" id="{E0631951-DEBB-4B4C-91CF-863CF70411B2}"/>
                  </a:ext>
                </a:extLst>
              </p:cNvPr>
              <p:cNvSpPr>
                <a:spLocks noEditPoints="1"/>
              </p:cNvSpPr>
              <p:nvPr/>
            </p:nvSpPr>
            <p:spPr bwMode="auto">
              <a:xfrm>
                <a:off x="2671763" y="4219575"/>
                <a:ext cx="381000" cy="381000"/>
              </a:xfrm>
              <a:custGeom>
                <a:avLst/>
                <a:gdLst>
                  <a:gd name="T0" fmla="*/ 29 w 200"/>
                  <a:gd name="T1" fmla="*/ 61 h 200"/>
                  <a:gd name="T2" fmla="*/ 11 w 200"/>
                  <a:gd name="T3" fmla="*/ 55 h 200"/>
                  <a:gd name="T4" fmla="*/ 3 w 200"/>
                  <a:gd name="T5" fmla="*/ 81 h 200"/>
                  <a:gd name="T6" fmla="*/ 4 w 200"/>
                  <a:gd name="T7" fmla="*/ 85 h 200"/>
                  <a:gd name="T8" fmla="*/ 19 w 200"/>
                  <a:gd name="T9" fmla="*/ 102 h 200"/>
                  <a:gd name="T10" fmla="*/ 0 w 200"/>
                  <a:gd name="T11" fmla="*/ 106 h 200"/>
                  <a:gd name="T12" fmla="*/ 6 w 200"/>
                  <a:gd name="T13" fmla="*/ 132 h 200"/>
                  <a:gd name="T14" fmla="*/ 10 w 200"/>
                  <a:gd name="T15" fmla="*/ 135 h 200"/>
                  <a:gd name="T16" fmla="*/ 31 w 200"/>
                  <a:gd name="T17" fmla="*/ 142 h 200"/>
                  <a:gd name="T18" fmla="*/ 17 w 200"/>
                  <a:gd name="T19" fmla="*/ 155 h 200"/>
                  <a:gd name="T20" fmla="*/ 35 w 200"/>
                  <a:gd name="T21" fmla="*/ 175 h 200"/>
                  <a:gd name="T22" fmla="*/ 39 w 200"/>
                  <a:gd name="T23" fmla="*/ 175 h 200"/>
                  <a:gd name="T24" fmla="*/ 61 w 200"/>
                  <a:gd name="T25" fmla="*/ 171 h 200"/>
                  <a:gd name="T26" fmla="*/ 55 w 200"/>
                  <a:gd name="T27" fmla="*/ 189 h 200"/>
                  <a:gd name="T28" fmla="*/ 81 w 200"/>
                  <a:gd name="T29" fmla="*/ 197 h 200"/>
                  <a:gd name="T30" fmla="*/ 85 w 200"/>
                  <a:gd name="T31" fmla="*/ 195 h 200"/>
                  <a:gd name="T32" fmla="*/ 102 w 200"/>
                  <a:gd name="T33" fmla="*/ 181 h 200"/>
                  <a:gd name="T34" fmla="*/ 106 w 200"/>
                  <a:gd name="T35" fmla="*/ 200 h 200"/>
                  <a:gd name="T36" fmla="*/ 132 w 200"/>
                  <a:gd name="T37" fmla="*/ 194 h 200"/>
                  <a:gd name="T38" fmla="*/ 135 w 200"/>
                  <a:gd name="T39" fmla="*/ 190 h 200"/>
                  <a:gd name="T40" fmla="*/ 142 w 200"/>
                  <a:gd name="T41" fmla="*/ 169 h 200"/>
                  <a:gd name="T42" fmla="*/ 155 w 200"/>
                  <a:gd name="T43" fmla="*/ 183 h 200"/>
                  <a:gd name="T44" fmla="*/ 175 w 200"/>
                  <a:gd name="T45" fmla="*/ 165 h 200"/>
                  <a:gd name="T46" fmla="*/ 175 w 200"/>
                  <a:gd name="T47" fmla="*/ 161 h 200"/>
                  <a:gd name="T48" fmla="*/ 171 w 200"/>
                  <a:gd name="T49" fmla="*/ 139 h 200"/>
                  <a:gd name="T50" fmla="*/ 189 w 200"/>
                  <a:gd name="T51" fmla="*/ 145 h 200"/>
                  <a:gd name="T52" fmla="*/ 197 w 200"/>
                  <a:gd name="T53" fmla="*/ 119 h 200"/>
                  <a:gd name="T54" fmla="*/ 195 w 200"/>
                  <a:gd name="T55" fmla="*/ 115 h 200"/>
                  <a:gd name="T56" fmla="*/ 181 w 200"/>
                  <a:gd name="T57" fmla="*/ 98 h 200"/>
                  <a:gd name="T58" fmla="*/ 200 w 200"/>
                  <a:gd name="T59" fmla="*/ 94 h 200"/>
                  <a:gd name="T60" fmla="*/ 194 w 200"/>
                  <a:gd name="T61" fmla="*/ 68 h 200"/>
                  <a:gd name="T62" fmla="*/ 190 w 200"/>
                  <a:gd name="T63" fmla="*/ 65 h 200"/>
                  <a:gd name="T64" fmla="*/ 169 w 200"/>
                  <a:gd name="T65" fmla="*/ 58 h 200"/>
                  <a:gd name="T66" fmla="*/ 183 w 200"/>
                  <a:gd name="T67" fmla="*/ 45 h 200"/>
                  <a:gd name="T68" fmla="*/ 165 w 200"/>
                  <a:gd name="T69" fmla="*/ 25 h 200"/>
                  <a:gd name="T70" fmla="*/ 161 w 200"/>
                  <a:gd name="T71" fmla="*/ 25 h 200"/>
                  <a:gd name="T72" fmla="*/ 139 w 200"/>
                  <a:gd name="T73" fmla="*/ 29 h 200"/>
                  <a:gd name="T74" fmla="*/ 145 w 200"/>
                  <a:gd name="T75" fmla="*/ 11 h 200"/>
                  <a:gd name="T76" fmla="*/ 119 w 200"/>
                  <a:gd name="T77" fmla="*/ 3 h 200"/>
                  <a:gd name="T78" fmla="*/ 115 w 200"/>
                  <a:gd name="T79" fmla="*/ 4 h 200"/>
                  <a:gd name="T80" fmla="*/ 98 w 200"/>
                  <a:gd name="T81" fmla="*/ 19 h 200"/>
                  <a:gd name="T82" fmla="*/ 94 w 200"/>
                  <a:gd name="T83" fmla="*/ 0 h 200"/>
                  <a:gd name="T84" fmla="*/ 68 w 200"/>
                  <a:gd name="T85" fmla="*/ 6 h 200"/>
                  <a:gd name="T86" fmla="*/ 65 w 200"/>
                  <a:gd name="T87" fmla="*/ 10 h 200"/>
                  <a:gd name="T88" fmla="*/ 58 w 200"/>
                  <a:gd name="T89" fmla="*/ 31 h 200"/>
                  <a:gd name="T90" fmla="*/ 45 w 200"/>
                  <a:gd name="T91" fmla="*/ 17 h 200"/>
                  <a:gd name="T92" fmla="*/ 25 w 200"/>
                  <a:gd name="T93" fmla="*/ 35 h 200"/>
                  <a:gd name="T94" fmla="*/ 25 w 200"/>
                  <a:gd name="T95" fmla="*/ 39 h 200"/>
                  <a:gd name="T96" fmla="*/ 78 w 200"/>
                  <a:gd name="T97" fmla="*/ 76 h 200"/>
                  <a:gd name="T98" fmla="*/ 122 w 200"/>
                  <a:gd name="T99" fmla="*/ 124 h 200"/>
                  <a:gd name="T100" fmla="*/ 78 w 200"/>
                  <a:gd name="T101" fmla="*/ 76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00" h="200">
                    <a:moveTo>
                      <a:pt x="36" y="51"/>
                    </a:moveTo>
                    <a:cubicBezTo>
                      <a:pt x="33" y="54"/>
                      <a:pt x="31" y="58"/>
                      <a:pt x="29" y="61"/>
                    </a:cubicBezTo>
                    <a:cubicBezTo>
                      <a:pt x="14" y="56"/>
                      <a:pt x="14" y="56"/>
                      <a:pt x="14" y="56"/>
                    </a:cubicBezTo>
                    <a:cubicBezTo>
                      <a:pt x="11" y="55"/>
                      <a:pt x="11" y="55"/>
                      <a:pt x="11" y="55"/>
                    </a:cubicBezTo>
                    <a:cubicBezTo>
                      <a:pt x="10" y="58"/>
                      <a:pt x="10" y="58"/>
                      <a:pt x="10" y="58"/>
                    </a:cubicBezTo>
                    <a:cubicBezTo>
                      <a:pt x="3" y="81"/>
                      <a:pt x="3" y="81"/>
                      <a:pt x="3" y="81"/>
                    </a:cubicBezTo>
                    <a:cubicBezTo>
                      <a:pt x="2" y="84"/>
                      <a:pt x="2" y="84"/>
                      <a:pt x="2" y="84"/>
                    </a:cubicBezTo>
                    <a:cubicBezTo>
                      <a:pt x="4" y="85"/>
                      <a:pt x="4" y="85"/>
                      <a:pt x="4" y="85"/>
                    </a:cubicBezTo>
                    <a:cubicBezTo>
                      <a:pt x="20" y="90"/>
                      <a:pt x="20" y="90"/>
                      <a:pt x="20" y="90"/>
                    </a:cubicBezTo>
                    <a:cubicBezTo>
                      <a:pt x="19" y="94"/>
                      <a:pt x="19" y="98"/>
                      <a:pt x="19" y="102"/>
                    </a:cubicBezTo>
                    <a:cubicBezTo>
                      <a:pt x="3" y="105"/>
                      <a:pt x="3" y="105"/>
                      <a:pt x="3" y="105"/>
                    </a:cubicBezTo>
                    <a:cubicBezTo>
                      <a:pt x="0" y="106"/>
                      <a:pt x="0" y="106"/>
                      <a:pt x="0" y="106"/>
                    </a:cubicBezTo>
                    <a:cubicBezTo>
                      <a:pt x="1" y="109"/>
                      <a:pt x="1" y="109"/>
                      <a:pt x="1" y="109"/>
                    </a:cubicBezTo>
                    <a:cubicBezTo>
                      <a:pt x="6" y="132"/>
                      <a:pt x="6" y="132"/>
                      <a:pt x="6" y="132"/>
                    </a:cubicBezTo>
                    <a:cubicBezTo>
                      <a:pt x="7" y="135"/>
                      <a:pt x="7" y="135"/>
                      <a:pt x="7" y="135"/>
                    </a:cubicBezTo>
                    <a:cubicBezTo>
                      <a:pt x="10" y="135"/>
                      <a:pt x="10" y="135"/>
                      <a:pt x="10" y="135"/>
                    </a:cubicBezTo>
                    <a:cubicBezTo>
                      <a:pt x="26" y="131"/>
                      <a:pt x="26" y="131"/>
                      <a:pt x="26" y="131"/>
                    </a:cubicBezTo>
                    <a:cubicBezTo>
                      <a:pt x="27" y="135"/>
                      <a:pt x="29" y="138"/>
                      <a:pt x="31" y="142"/>
                    </a:cubicBezTo>
                    <a:cubicBezTo>
                      <a:pt x="19" y="153"/>
                      <a:pt x="19" y="153"/>
                      <a:pt x="19" y="153"/>
                    </a:cubicBezTo>
                    <a:cubicBezTo>
                      <a:pt x="17" y="155"/>
                      <a:pt x="17" y="155"/>
                      <a:pt x="17" y="155"/>
                    </a:cubicBezTo>
                    <a:cubicBezTo>
                      <a:pt x="19" y="157"/>
                      <a:pt x="19" y="157"/>
                      <a:pt x="19" y="157"/>
                    </a:cubicBezTo>
                    <a:cubicBezTo>
                      <a:pt x="35" y="175"/>
                      <a:pt x="35" y="175"/>
                      <a:pt x="35" y="175"/>
                    </a:cubicBezTo>
                    <a:cubicBezTo>
                      <a:pt x="37" y="177"/>
                      <a:pt x="37" y="177"/>
                      <a:pt x="37" y="177"/>
                    </a:cubicBezTo>
                    <a:cubicBezTo>
                      <a:pt x="39" y="175"/>
                      <a:pt x="39" y="175"/>
                      <a:pt x="39" y="175"/>
                    </a:cubicBezTo>
                    <a:cubicBezTo>
                      <a:pt x="51" y="164"/>
                      <a:pt x="51" y="164"/>
                      <a:pt x="51" y="164"/>
                    </a:cubicBezTo>
                    <a:cubicBezTo>
                      <a:pt x="54" y="167"/>
                      <a:pt x="58" y="169"/>
                      <a:pt x="61" y="171"/>
                    </a:cubicBezTo>
                    <a:cubicBezTo>
                      <a:pt x="56" y="186"/>
                      <a:pt x="56" y="186"/>
                      <a:pt x="56" y="186"/>
                    </a:cubicBezTo>
                    <a:cubicBezTo>
                      <a:pt x="55" y="189"/>
                      <a:pt x="55" y="189"/>
                      <a:pt x="55" y="189"/>
                    </a:cubicBezTo>
                    <a:cubicBezTo>
                      <a:pt x="58" y="190"/>
                      <a:pt x="58" y="190"/>
                      <a:pt x="58" y="190"/>
                    </a:cubicBezTo>
                    <a:cubicBezTo>
                      <a:pt x="81" y="197"/>
                      <a:pt x="81" y="197"/>
                      <a:pt x="81" y="197"/>
                    </a:cubicBezTo>
                    <a:cubicBezTo>
                      <a:pt x="84" y="198"/>
                      <a:pt x="84" y="198"/>
                      <a:pt x="84" y="198"/>
                    </a:cubicBezTo>
                    <a:cubicBezTo>
                      <a:pt x="85" y="195"/>
                      <a:pt x="85" y="195"/>
                      <a:pt x="85" y="195"/>
                    </a:cubicBezTo>
                    <a:cubicBezTo>
                      <a:pt x="90" y="180"/>
                      <a:pt x="90" y="180"/>
                      <a:pt x="90" y="180"/>
                    </a:cubicBezTo>
                    <a:cubicBezTo>
                      <a:pt x="94" y="180"/>
                      <a:pt x="98" y="181"/>
                      <a:pt x="102" y="181"/>
                    </a:cubicBezTo>
                    <a:cubicBezTo>
                      <a:pt x="105" y="197"/>
                      <a:pt x="105" y="197"/>
                      <a:pt x="105" y="197"/>
                    </a:cubicBezTo>
                    <a:cubicBezTo>
                      <a:pt x="106" y="200"/>
                      <a:pt x="106" y="200"/>
                      <a:pt x="106" y="200"/>
                    </a:cubicBezTo>
                    <a:cubicBezTo>
                      <a:pt x="109" y="199"/>
                      <a:pt x="109" y="199"/>
                      <a:pt x="109" y="199"/>
                    </a:cubicBezTo>
                    <a:cubicBezTo>
                      <a:pt x="132" y="194"/>
                      <a:pt x="132" y="194"/>
                      <a:pt x="132" y="194"/>
                    </a:cubicBezTo>
                    <a:cubicBezTo>
                      <a:pt x="135" y="193"/>
                      <a:pt x="135" y="193"/>
                      <a:pt x="135" y="193"/>
                    </a:cubicBezTo>
                    <a:cubicBezTo>
                      <a:pt x="135" y="190"/>
                      <a:pt x="135" y="190"/>
                      <a:pt x="135" y="190"/>
                    </a:cubicBezTo>
                    <a:cubicBezTo>
                      <a:pt x="131" y="174"/>
                      <a:pt x="131" y="174"/>
                      <a:pt x="131" y="174"/>
                    </a:cubicBezTo>
                    <a:cubicBezTo>
                      <a:pt x="135" y="173"/>
                      <a:pt x="138" y="171"/>
                      <a:pt x="142" y="169"/>
                    </a:cubicBezTo>
                    <a:cubicBezTo>
                      <a:pt x="153" y="181"/>
                      <a:pt x="153" y="181"/>
                      <a:pt x="153" y="181"/>
                    </a:cubicBezTo>
                    <a:cubicBezTo>
                      <a:pt x="155" y="183"/>
                      <a:pt x="155" y="183"/>
                      <a:pt x="155" y="183"/>
                    </a:cubicBezTo>
                    <a:cubicBezTo>
                      <a:pt x="157" y="181"/>
                      <a:pt x="157" y="181"/>
                      <a:pt x="157" y="181"/>
                    </a:cubicBezTo>
                    <a:cubicBezTo>
                      <a:pt x="175" y="165"/>
                      <a:pt x="175" y="165"/>
                      <a:pt x="175" y="165"/>
                    </a:cubicBezTo>
                    <a:cubicBezTo>
                      <a:pt x="177" y="163"/>
                      <a:pt x="177" y="163"/>
                      <a:pt x="177" y="163"/>
                    </a:cubicBezTo>
                    <a:cubicBezTo>
                      <a:pt x="175" y="161"/>
                      <a:pt x="175" y="161"/>
                      <a:pt x="175" y="161"/>
                    </a:cubicBezTo>
                    <a:cubicBezTo>
                      <a:pt x="164" y="149"/>
                      <a:pt x="164" y="149"/>
                      <a:pt x="164" y="149"/>
                    </a:cubicBezTo>
                    <a:cubicBezTo>
                      <a:pt x="167" y="146"/>
                      <a:pt x="169" y="142"/>
                      <a:pt x="171" y="139"/>
                    </a:cubicBezTo>
                    <a:cubicBezTo>
                      <a:pt x="186" y="144"/>
                      <a:pt x="186" y="144"/>
                      <a:pt x="186" y="144"/>
                    </a:cubicBezTo>
                    <a:cubicBezTo>
                      <a:pt x="189" y="145"/>
                      <a:pt x="189" y="145"/>
                      <a:pt x="189" y="145"/>
                    </a:cubicBezTo>
                    <a:cubicBezTo>
                      <a:pt x="190" y="142"/>
                      <a:pt x="190" y="142"/>
                      <a:pt x="190" y="142"/>
                    </a:cubicBezTo>
                    <a:cubicBezTo>
                      <a:pt x="197" y="119"/>
                      <a:pt x="197" y="119"/>
                      <a:pt x="197" y="119"/>
                    </a:cubicBezTo>
                    <a:cubicBezTo>
                      <a:pt x="198" y="116"/>
                      <a:pt x="198" y="116"/>
                      <a:pt x="198" y="116"/>
                    </a:cubicBezTo>
                    <a:cubicBezTo>
                      <a:pt x="195" y="115"/>
                      <a:pt x="195" y="115"/>
                      <a:pt x="195" y="115"/>
                    </a:cubicBezTo>
                    <a:cubicBezTo>
                      <a:pt x="180" y="110"/>
                      <a:pt x="180" y="110"/>
                      <a:pt x="180" y="110"/>
                    </a:cubicBezTo>
                    <a:cubicBezTo>
                      <a:pt x="180" y="106"/>
                      <a:pt x="181" y="102"/>
                      <a:pt x="181" y="98"/>
                    </a:cubicBezTo>
                    <a:cubicBezTo>
                      <a:pt x="197" y="95"/>
                      <a:pt x="197" y="95"/>
                      <a:pt x="197" y="95"/>
                    </a:cubicBezTo>
                    <a:cubicBezTo>
                      <a:pt x="200" y="94"/>
                      <a:pt x="200" y="94"/>
                      <a:pt x="200" y="94"/>
                    </a:cubicBezTo>
                    <a:cubicBezTo>
                      <a:pt x="199" y="91"/>
                      <a:pt x="199" y="91"/>
                      <a:pt x="199" y="91"/>
                    </a:cubicBezTo>
                    <a:cubicBezTo>
                      <a:pt x="194" y="68"/>
                      <a:pt x="194" y="68"/>
                      <a:pt x="194" y="68"/>
                    </a:cubicBezTo>
                    <a:cubicBezTo>
                      <a:pt x="193" y="65"/>
                      <a:pt x="193" y="65"/>
                      <a:pt x="193" y="65"/>
                    </a:cubicBezTo>
                    <a:cubicBezTo>
                      <a:pt x="190" y="65"/>
                      <a:pt x="190" y="65"/>
                      <a:pt x="190" y="65"/>
                    </a:cubicBezTo>
                    <a:cubicBezTo>
                      <a:pt x="174" y="69"/>
                      <a:pt x="174" y="69"/>
                      <a:pt x="174" y="69"/>
                    </a:cubicBezTo>
                    <a:cubicBezTo>
                      <a:pt x="173" y="65"/>
                      <a:pt x="171" y="62"/>
                      <a:pt x="169" y="58"/>
                    </a:cubicBezTo>
                    <a:cubicBezTo>
                      <a:pt x="181" y="47"/>
                      <a:pt x="181" y="47"/>
                      <a:pt x="181" y="47"/>
                    </a:cubicBezTo>
                    <a:cubicBezTo>
                      <a:pt x="183" y="45"/>
                      <a:pt x="183" y="45"/>
                      <a:pt x="183" y="45"/>
                    </a:cubicBezTo>
                    <a:cubicBezTo>
                      <a:pt x="181" y="43"/>
                      <a:pt x="181" y="43"/>
                      <a:pt x="181" y="43"/>
                    </a:cubicBezTo>
                    <a:cubicBezTo>
                      <a:pt x="165" y="25"/>
                      <a:pt x="165" y="25"/>
                      <a:pt x="165" y="25"/>
                    </a:cubicBezTo>
                    <a:cubicBezTo>
                      <a:pt x="163" y="23"/>
                      <a:pt x="163" y="23"/>
                      <a:pt x="163" y="23"/>
                    </a:cubicBezTo>
                    <a:cubicBezTo>
                      <a:pt x="161" y="25"/>
                      <a:pt x="161" y="25"/>
                      <a:pt x="161" y="25"/>
                    </a:cubicBezTo>
                    <a:cubicBezTo>
                      <a:pt x="149" y="36"/>
                      <a:pt x="149" y="36"/>
                      <a:pt x="149" y="36"/>
                    </a:cubicBezTo>
                    <a:cubicBezTo>
                      <a:pt x="145" y="33"/>
                      <a:pt x="142" y="31"/>
                      <a:pt x="139" y="29"/>
                    </a:cubicBezTo>
                    <a:cubicBezTo>
                      <a:pt x="144" y="14"/>
                      <a:pt x="144" y="14"/>
                      <a:pt x="144" y="14"/>
                    </a:cubicBezTo>
                    <a:cubicBezTo>
                      <a:pt x="145" y="11"/>
                      <a:pt x="145" y="11"/>
                      <a:pt x="145" y="11"/>
                    </a:cubicBezTo>
                    <a:cubicBezTo>
                      <a:pt x="142" y="10"/>
                      <a:pt x="142" y="10"/>
                      <a:pt x="142" y="10"/>
                    </a:cubicBezTo>
                    <a:cubicBezTo>
                      <a:pt x="119" y="3"/>
                      <a:pt x="119" y="3"/>
                      <a:pt x="119" y="3"/>
                    </a:cubicBezTo>
                    <a:cubicBezTo>
                      <a:pt x="116" y="2"/>
                      <a:pt x="116" y="2"/>
                      <a:pt x="116" y="2"/>
                    </a:cubicBezTo>
                    <a:cubicBezTo>
                      <a:pt x="115" y="4"/>
                      <a:pt x="115" y="4"/>
                      <a:pt x="115" y="4"/>
                    </a:cubicBezTo>
                    <a:cubicBezTo>
                      <a:pt x="110" y="20"/>
                      <a:pt x="110" y="20"/>
                      <a:pt x="110" y="20"/>
                    </a:cubicBezTo>
                    <a:cubicBezTo>
                      <a:pt x="106" y="19"/>
                      <a:pt x="102" y="19"/>
                      <a:pt x="98" y="19"/>
                    </a:cubicBezTo>
                    <a:cubicBezTo>
                      <a:pt x="95" y="3"/>
                      <a:pt x="95" y="3"/>
                      <a:pt x="95" y="3"/>
                    </a:cubicBezTo>
                    <a:cubicBezTo>
                      <a:pt x="94" y="0"/>
                      <a:pt x="94" y="0"/>
                      <a:pt x="94" y="0"/>
                    </a:cubicBezTo>
                    <a:cubicBezTo>
                      <a:pt x="91" y="1"/>
                      <a:pt x="91" y="1"/>
                      <a:pt x="91" y="1"/>
                    </a:cubicBezTo>
                    <a:cubicBezTo>
                      <a:pt x="68" y="6"/>
                      <a:pt x="68" y="6"/>
                      <a:pt x="68" y="6"/>
                    </a:cubicBezTo>
                    <a:cubicBezTo>
                      <a:pt x="65" y="7"/>
                      <a:pt x="65" y="7"/>
                      <a:pt x="65" y="7"/>
                    </a:cubicBezTo>
                    <a:cubicBezTo>
                      <a:pt x="65" y="10"/>
                      <a:pt x="65" y="10"/>
                      <a:pt x="65" y="10"/>
                    </a:cubicBezTo>
                    <a:cubicBezTo>
                      <a:pt x="69" y="26"/>
                      <a:pt x="69" y="26"/>
                      <a:pt x="69" y="26"/>
                    </a:cubicBezTo>
                    <a:cubicBezTo>
                      <a:pt x="65" y="27"/>
                      <a:pt x="62" y="29"/>
                      <a:pt x="58" y="31"/>
                    </a:cubicBezTo>
                    <a:cubicBezTo>
                      <a:pt x="47" y="19"/>
                      <a:pt x="47" y="19"/>
                      <a:pt x="47" y="19"/>
                    </a:cubicBezTo>
                    <a:cubicBezTo>
                      <a:pt x="45" y="17"/>
                      <a:pt x="45" y="17"/>
                      <a:pt x="45" y="17"/>
                    </a:cubicBezTo>
                    <a:cubicBezTo>
                      <a:pt x="43" y="19"/>
                      <a:pt x="43" y="19"/>
                      <a:pt x="43" y="19"/>
                    </a:cubicBezTo>
                    <a:cubicBezTo>
                      <a:pt x="25" y="35"/>
                      <a:pt x="25" y="35"/>
                      <a:pt x="25" y="35"/>
                    </a:cubicBezTo>
                    <a:cubicBezTo>
                      <a:pt x="23" y="37"/>
                      <a:pt x="23" y="37"/>
                      <a:pt x="23" y="37"/>
                    </a:cubicBezTo>
                    <a:cubicBezTo>
                      <a:pt x="25" y="39"/>
                      <a:pt x="25" y="39"/>
                      <a:pt x="25" y="39"/>
                    </a:cubicBezTo>
                    <a:lnTo>
                      <a:pt x="36" y="51"/>
                    </a:lnTo>
                    <a:close/>
                    <a:moveTo>
                      <a:pt x="78" y="76"/>
                    </a:moveTo>
                    <a:cubicBezTo>
                      <a:pt x="92" y="64"/>
                      <a:pt x="112" y="65"/>
                      <a:pt x="124" y="78"/>
                    </a:cubicBezTo>
                    <a:cubicBezTo>
                      <a:pt x="136" y="92"/>
                      <a:pt x="135" y="112"/>
                      <a:pt x="122" y="124"/>
                    </a:cubicBezTo>
                    <a:cubicBezTo>
                      <a:pt x="108" y="136"/>
                      <a:pt x="88" y="135"/>
                      <a:pt x="76" y="122"/>
                    </a:cubicBezTo>
                    <a:cubicBezTo>
                      <a:pt x="64" y="108"/>
                      <a:pt x="65" y="88"/>
                      <a:pt x="78" y="76"/>
                    </a:cubicBezTo>
                    <a:close/>
                  </a:path>
                </a:pathLst>
              </a:custGeom>
              <a:solidFill>
                <a:srgbClr val="2DBA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effectLst/>
                  <a:uLnTx/>
                  <a:uFillTx/>
                  <a:ea typeface="微软雅黑" panose="020B0503020204020204" pitchFamily="34" charset="-122"/>
                  <a:cs typeface="+mn-ea"/>
                  <a:sym typeface="Agency FB" panose="020B0503020202020204" pitchFamily="34" charset="0"/>
                </a:endParaRPr>
              </a:p>
            </p:txBody>
          </p:sp>
          <p:sp>
            <p:nvSpPr>
              <p:cNvPr id="19" name="Freeform 18">
                <a:extLst>
                  <a:ext uri="{FF2B5EF4-FFF2-40B4-BE49-F238E27FC236}">
                    <a16:creationId xmlns:a16="http://schemas.microsoft.com/office/drawing/2014/main" id="{A2229595-0D87-4C80-B5C8-D48ABC174522}"/>
                  </a:ext>
                </a:extLst>
              </p:cNvPr>
              <p:cNvSpPr>
                <a:spLocks noEditPoints="1"/>
              </p:cNvSpPr>
              <p:nvPr/>
            </p:nvSpPr>
            <p:spPr bwMode="auto">
              <a:xfrm>
                <a:off x="2206626" y="3556000"/>
                <a:ext cx="379413" cy="377825"/>
              </a:xfrm>
              <a:custGeom>
                <a:avLst/>
                <a:gdLst>
                  <a:gd name="T0" fmla="*/ 29 w 199"/>
                  <a:gd name="T1" fmla="*/ 61 h 199"/>
                  <a:gd name="T2" fmla="*/ 11 w 199"/>
                  <a:gd name="T3" fmla="*/ 55 h 199"/>
                  <a:gd name="T4" fmla="*/ 2 w 199"/>
                  <a:gd name="T5" fmla="*/ 80 h 199"/>
                  <a:gd name="T6" fmla="*/ 4 w 199"/>
                  <a:gd name="T7" fmla="*/ 84 h 199"/>
                  <a:gd name="T8" fmla="*/ 19 w 199"/>
                  <a:gd name="T9" fmla="*/ 101 h 199"/>
                  <a:gd name="T10" fmla="*/ 0 w 199"/>
                  <a:gd name="T11" fmla="*/ 105 h 199"/>
                  <a:gd name="T12" fmla="*/ 6 w 199"/>
                  <a:gd name="T13" fmla="*/ 132 h 199"/>
                  <a:gd name="T14" fmla="*/ 10 w 199"/>
                  <a:gd name="T15" fmla="*/ 134 h 199"/>
                  <a:gd name="T16" fmla="*/ 31 w 199"/>
                  <a:gd name="T17" fmla="*/ 141 h 199"/>
                  <a:gd name="T18" fmla="*/ 17 w 199"/>
                  <a:gd name="T19" fmla="*/ 154 h 199"/>
                  <a:gd name="T20" fmla="*/ 35 w 199"/>
                  <a:gd name="T21" fmla="*/ 174 h 199"/>
                  <a:gd name="T22" fmla="*/ 39 w 199"/>
                  <a:gd name="T23" fmla="*/ 175 h 199"/>
                  <a:gd name="T24" fmla="*/ 61 w 199"/>
                  <a:gd name="T25" fmla="*/ 170 h 199"/>
                  <a:gd name="T26" fmla="*/ 55 w 199"/>
                  <a:gd name="T27" fmla="*/ 189 h 199"/>
                  <a:gd name="T28" fmla="*/ 81 w 199"/>
                  <a:gd name="T29" fmla="*/ 197 h 199"/>
                  <a:gd name="T30" fmla="*/ 85 w 199"/>
                  <a:gd name="T31" fmla="*/ 195 h 199"/>
                  <a:gd name="T32" fmla="*/ 102 w 199"/>
                  <a:gd name="T33" fmla="*/ 180 h 199"/>
                  <a:gd name="T34" fmla="*/ 106 w 199"/>
                  <a:gd name="T35" fmla="*/ 199 h 199"/>
                  <a:gd name="T36" fmla="*/ 132 w 199"/>
                  <a:gd name="T37" fmla="*/ 193 h 199"/>
                  <a:gd name="T38" fmla="*/ 134 w 199"/>
                  <a:gd name="T39" fmla="*/ 190 h 199"/>
                  <a:gd name="T40" fmla="*/ 142 w 199"/>
                  <a:gd name="T41" fmla="*/ 168 h 199"/>
                  <a:gd name="T42" fmla="*/ 155 w 199"/>
                  <a:gd name="T43" fmla="*/ 183 h 199"/>
                  <a:gd name="T44" fmla="*/ 175 w 199"/>
                  <a:gd name="T45" fmla="*/ 165 h 199"/>
                  <a:gd name="T46" fmla="*/ 175 w 199"/>
                  <a:gd name="T47" fmla="*/ 160 h 199"/>
                  <a:gd name="T48" fmla="*/ 171 w 199"/>
                  <a:gd name="T49" fmla="*/ 138 h 199"/>
                  <a:gd name="T50" fmla="*/ 189 w 199"/>
                  <a:gd name="T51" fmla="*/ 144 h 199"/>
                  <a:gd name="T52" fmla="*/ 197 w 199"/>
                  <a:gd name="T53" fmla="*/ 119 h 199"/>
                  <a:gd name="T54" fmla="*/ 195 w 199"/>
                  <a:gd name="T55" fmla="*/ 115 h 199"/>
                  <a:gd name="T56" fmla="*/ 181 w 199"/>
                  <a:gd name="T57" fmla="*/ 98 h 199"/>
                  <a:gd name="T58" fmla="*/ 199 w 199"/>
                  <a:gd name="T59" fmla="*/ 94 h 199"/>
                  <a:gd name="T60" fmla="*/ 194 w 199"/>
                  <a:gd name="T61" fmla="*/ 67 h 199"/>
                  <a:gd name="T62" fmla="*/ 190 w 199"/>
                  <a:gd name="T63" fmla="*/ 65 h 199"/>
                  <a:gd name="T64" fmla="*/ 169 w 199"/>
                  <a:gd name="T65" fmla="*/ 58 h 199"/>
                  <a:gd name="T66" fmla="*/ 183 w 199"/>
                  <a:gd name="T67" fmla="*/ 45 h 199"/>
                  <a:gd name="T68" fmla="*/ 165 w 199"/>
                  <a:gd name="T69" fmla="*/ 25 h 199"/>
                  <a:gd name="T70" fmla="*/ 161 w 199"/>
                  <a:gd name="T71" fmla="*/ 24 h 199"/>
                  <a:gd name="T72" fmla="*/ 139 w 199"/>
                  <a:gd name="T73" fmla="*/ 29 h 199"/>
                  <a:gd name="T74" fmla="*/ 145 w 199"/>
                  <a:gd name="T75" fmla="*/ 10 h 199"/>
                  <a:gd name="T76" fmla="*/ 119 w 199"/>
                  <a:gd name="T77" fmla="*/ 2 h 199"/>
                  <a:gd name="T78" fmla="*/ 115 w 199"/>
                  <a:gd name="T79" fmla="*/ 4 h 199"/>
                  <a:gd name="T80" fmla="*/ 98 w 199"/>
                  <a:gd name="T81" fmla="*/ 19 h 199"/>
                  <a:gd name="T82" fmla="*/ 94 w 199"/>
                  <a:gd name="T83" fmla="*/ 0 h 199"/>
                  <a:gd name="T84" fmla="*/ 68 w 199"/>
                  <a:gd name="T85" fmla="*/ 6 h 199"/>
                  <a:gd name="T86" fmla="*/ 65 w 199"/>
                  <a:gd name="T87" fmla="*/ 9 h 199"/>
                  <a:gd name="T88" fmla="*/ 58 w 199"/>
                  <a:gd name="T89" fmla="*/ 31 h 199"/>
                  <a:gd name="T90" fmla="*/ 45 w 199"/>
                  <a:gd name="T91" fmla="*/ 16 h 199"/>
                  <a:gd name="T92" fmla="*/ 25 w 199"/>
                  <a:gd name="T93" fmla="*/ 34 h 199"/>
                  <a:gd name="T94" fmla="*/ 25 w 199"/>
                  <a:gd name="T95" fmla="*/ 39 h 199"/>
                  <a:gd name="T96" fmla="*/ 78 w 199"/>
                  <a:gd name="T97" fmla="*/ 75 h 199"/>
                  <a:gd name="T98" fmla="*/ 122 w 199"/>
                  <a:gd name="T99" fmla="*/ 124 h 199"/>
                  <a:gd name="T100" fmla="*/ 78 w 199"/>
                  <a:gd name="T101" fmla="*/ 75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9" h="199">
                    <a:moveTo>
                      <a:pt x="36" y="51"/>
                    </a:moveTo>
                    <a:cubicBezTo>
                      <a:pt x="33" y="54"/>
                      <a:pt x="31" y="57"/>
                      <a:pt x="29" y="61"/>
                    </a:cubicBezTo>
                    <a:cubicBezTo>
                      <a:pt x="14" y="56"/>
                      <a:pt x="14" y="56"/>
                      <a:pt x="14" y="56"/>
                    </a:cubicBezTo>
                    <a:cubicBezTo>
                      <a:pt x="11" y="55"/>
                      <a:pt x="11" y="55"/>
                      <a:pt x="11" y="55"/>
                    </a:cubicBezTo>
                    <a:cubicBezTo>
                      <a:pt x="10" y="58"/>
                      <a:pt x="10" y="58"/>
                      <a:pt x="10" y="58"/>
                    </a:cubicBezTo>
                    <a:cubicBezTo>
                      <a:pt x="2" y="80"/>
                      <a:pt x="2" y="80"/>
                      <a:pt x="2" y="80"/>
                    </a:cubicBezTo>
                    <a:cubicBezTo>
                      <a:pt x="1" y="83"/>
                      <a:pt x="1" y="83"/>
                      <a:pt x="1" y="83"/>
                    </a:cubicBezTo>
                    <a:cubicBezTo>
                      <a:pt x="4" y="84"/>
                      <a:pt x="4" y="84"/>
                      <a:pt x="4" y="84"/>
                    </a:cubicBezTo>
                    <a:cubicBezTo>
                      <a:pt x="20" y="89"/>
                      <a:pt x="20" y="89"/>
                      <a:pt x="20" y="89"/>
                    </a:cubicBezTo>
                    <a:cubicBezTo>
                      <a:pt x="19" y="93"/>
                      <a:pt x="19" y="97"/>
                      <a:pt x="19" y="101"/>
                    </a:cubicBezTo>
                    <a:cubicBezTo>
                      <a:pt x="3" y="105"/>
                      <a:pt x="3" y="105"/>
                      <a:pt x="3" y="105"/>
                    </a:cubicBezTo>
                    <a:cubicBezTo>
                      <a:pt x="0" y="105"/>
                      <a:pt x="0" y="105"/>
                      <a:pt x="0" y="105"/>
                    </a:cubicBezTo>
                    <a:cubicBezTo>
                      <a:pt x="1" y="108"/>
                      <a:pt x="1" y="108"/>
                      <a:pt x="1" y="108"/>
                    </a:cubicBezTo>
                    <a:cubicBezTo>
                      <a:pt x="6" y="132"/>
                      <a:pt x="6" y="132"/>
                      <a:pt x="6" y="132"/>
                    </a:cubicBezTo>
                    <a:cubicBezTo>
                      <a:pt x="7" y="135"/>
                      <a:pt x="7" y="135"/>
                      <a:pt x="7" y="135"/>
                    </a:cubicBezTo>
                    <a:cubicBezTo>
                      <a:pt x="10" y="134"/>
                      <a:pt x="10" y="134"/>
                      <a:pt x="10" y="134"/>
                    </a:cubicBezTo>
                    <a:cubicBezTo>
                      <a:pt x="26" y="131"/>
                      <a:pt x="26" y="131"/>
                      <a:pt x="26" y="131"/>
                    </a:cubicBezTo>
                    <a:cubicBezTo>
                      <a:pt x="27" y="134"/>
                      <a:pt x="29" y="138"/>
                      <a:pt x="31" y="141"/>
                    </a:cubicBezTo>
                    <a:cubicBezTo>
                      <a:pt x="19" y="152"/>
                      <a:pt x="19" y="152"/>
                      <a:pt x="19" y="152"/>
                    </a:cubicBezTo>
                    <a:cubicBezTo>
                      <a:pt x="17" y="154"/>
                      <a:pt x="17" y="154"/>
                      <a:pt x="17" y="154"/>
                    </a:cubicBezTo>
                    <a:cubicBezTo>
                      <a:pt x="19" y="157"/>
                      <a:pt x="19" y="157"/>
                      <a:pt x="19" y="157"/>
                    </a:cubicBezTo>
                    <a:cubicBezTo>
                      <a:pt x="35" y="174"/>
                      <a:pt x="35" y="174"/>
                      <a:pt x="35" y="174"/>
                    </a:cubicBezTo>
                    <a:cubicBezTo>
                      <a:pt x="37" y="177"/>
                      <a:pt x="37" y="177"/>
                      <a:pt x="37" y="177"/>
                    </a:cubicBezTo>
                    <a:cubicBezTo>
                      <a:pt x="39" y="175"/>
                      <a:pt x="39" y="175"/>
                      <a:pt x="39" y="175"/>
                    </a:cubicBezTo>
                    <a:cubicBezTo>
                      <a:pt x="51" y="164"/>
                      <a:pt x="51" y="164"/>
                      <a:pt x="51" y="164"/>
                    </a:cubicBezTo>
                    <a:cubicBezTo>
                      <a:pt x="54" y="166"/>
                      <a:pt x="58" y="168"/>
                      <a:pt x="61" y="170"/>
                    </a:cubicBezTo>
                    <a:cubicBezTo>
                      <a:pt x="56" y="186"/>
                      <a:pt x="56" y="186"/>
                      <a:pt x="56" y="186"/>
                    </a:cubicBezTo>
                    <a:cubicBezTo>
                      <a:pt x="55" y="189"/>
                      <a:pt x="55" y="189"/>
                      <a:pt x="55" y="189"/>
                    </a:cubicBezTo>
                    <a:cubicBezTo>
                      <a:pt x="58" y="190"/>
                      <a:pt x="58" y="190"/>
                      <a:pt x="58" y="190"/>
                    </a:cubicBezTo>
                    <a:cubicBezTo>
                      <a:pt x="81" y="197"/>
                      <a:pt x="81" y="197"/>
                      <a:pt x="81" y="197"/>
                    </a:cubicBezTo>
                    <a:cubicBezTo>
                      <a:pt x="84" y="198"/>
                      <a:pt x="84" y="198"/>
                      <a:pt x="84" y="198"/>
                    </a:cubicBezTo>
                    <a:cubicBezTo>
                      <a:pt x="85" y="195"/>
                      <a:pt x="85" y="195"/>
                      <a:pt x="85" y="195"/>
                    </a:cubicBezTo>
                    <a:cubicBezTo>
                      <a:pt x="90" y="180"/>
                      <a:pt x="90" y="180"/>
                      <a:pt x="90" y="180"/>
                    </a:cubicBezTo>
                    <a:cubicBezTo>
                      <a:pt x="94" y="180"/>
                      <a:pt x="98" y="180"/>
                      <a:pt x="102" y="180"/>
                    </a:cubicBezTo>
                    <a:cubicBezTo>
                      <a:pt x="105" y="196"/>
                      <a:pt x="105" y="196"/>
                      <a:pt x="105" y="196"/>
                    </a:cubicBezTo>
                    <a:cubicBezTo>
                      <a:pt x="106" y="199"/>
                      <a:pt x="106" y="199"/>
                      <a:pt x="106" y="199"/>
                    </a:cubicBezTo>
                    <a:cubicBezTo>
                      <a:pt x="109" y="198"/>
                      <a:pt x="109" y="198"/>
                      <a:pt x="109" y="198"/>
                    </a:cubicBezTo>
                    <a:cubicBezTo>
                      <a:pt x="132" y="193"/>
                      <a:pt x="132" y="193"/>
                      <a:pt x="132" y="193"/>
                    </a:cubicBezTo>
                    <a:cubicBezTo>
                      <a:pt x="135" y="193"/>
                      <a:pt x="135" y="193"/>
                      <a:pt x="135" y="193"/>
                    </a:cubicBezTo>
                    <a:cubicBezTo>
                      <a:pt x="134" y="190"/>
                      <a:pt x="134" y="190"/>
                      <a:pt x="134" y="190"/>
                    </a:cubicBezTo>
                    <a:cubicBezTo>
                      <a:pt x="131" y="174"/>
                      <a:pt x="131" y="174"/>
                      <a:pt x="131" y="174"/>
                    </a:cubicBezTo>
                    <a:cubicBezTo>
                      <a:pt x="135" y="172"/>
                      <a:pt x="138" y="170"/>
                      <a:pt x="142" y="168"/>
                    </a:cubicBezTo>
                    <a:cubicBezTo>
                      <a:pt x="153" y="181"/>
                      <a:pt x="153" y="181"/>
                      <a:pt x="153" y="181"/>
                    </a:cubicBezTo>
                    <a:cubicBezTo>
                      <a:pt x="155" y="183"/>
                      <a:pt x="155" y="183"/>
                      <a:pt x="155" y="183"/>
                    </a:cubicBezTo>
                    <a:cubicBezTo>
                      <a:pt x="157" y="181"/>
                      <a:pt x="157" y="181"/>
                      <a:pt x="157" y="181"/>
                    </a:cubicBezTo>
                    <a:cubicBezTo>
                      <a:pt x="175" y="165"/>
                      <a:pt x="175" y="165"/>
                      <a:pt x="175" y="165"/>
                    </a:cubicBezTo>
                    <a:cubicBezTo>
                      <a:pt x="177" y="163"/>
                      <a:pt x="177" y="163"/>
                      <a:pt x="177" y="163"/>
                    </a:cubicBezTo>
                    <a:cubicBezTo>
                      <a:pt x="175" y="160"/>
                      <a:pt x="175" y="160"/>
                      <a:pt x="175" y="160"/>
                    </a:cubicBezTo>
                    <a:cubicBezTo>
                      <a:pt x="164" y="148"/>
                      <a:pt x="164" y="148"/>
                      <a:pt x="164" y="148"/>
                    </a:cubicBezTo>
                    <a:cubicBezTo>
                      <a:pt x="166" y="145"/>
                      <a:pt x="169" y="142"/>
                      <a:pt x="171" y="138"/>
                    </a:cubicBezTo>
                    <a:cubicBezTo>
                      <a:pt x="186" y="143"/>
                      <a:pt x="186" y="143"/>
                      <a:pt x="186" y="143"/>
                    </a:cubicBezTo>
                    <a:cubicBezTo>
                      <a:pt x="189" y="144"/>
                      <a:pt x="189" y="144"/>
                      <a:pt x="189" y="144"/>
                    </a:cubicBezTo>
                    <a:cubicBezTo>
                      <a:pt x="190" y="141"/>
                      <a:pt x="190" y="141"/>
                      <a:pt x="190" y="141"/>
                    </a:cubicBezTo>
                    <a:cubicBezTo>
                      <a:pt x="197" y="119"/>
                      <a:pt x="197" y="119"/>
                      <a:pt x="197" y="119"/>
                    </a:cubicBezTo>
                    <a:cubicBezTo>
                      <a:pt x="198" y="116"/>
                      <a:pt x="198" y="116"/>
                      <a:pt x="198" y="116"/>
                    </a:cubicBezTo>
                    <a:cubicBezTo>
                      <a:pt x="195" y="115"/>
                      <a:pt x="195" y="115"/>
                      <a:pt x="195" y="115"/>
                    </a:cubicBezTo>
                    <a:cubicBezTo>
                      <a:pt x="180" y="110"/>
                      <a:pt x="180" y="110"/>
                      <a:pt x="180" y="110"/>
                    </a:cubicBezTo>
                    <a:cubicBezTo>
                      <a:pt x="180" y="106"/>
                      <a:pt x="181" y="102"/>
                      <a:pt x="181" y="98"/>
                    </a:cubicBezTo>
                    <a:cubicBezTo>
                      <a:pt x="196" y="94"/>
                      <a:pt x="196" y="94"/>
                      <a:pt x="196" y="94"/>
                    </a:cubicBezTo>
                    <a:cubicBezTo>
                      <a:pt x="199" y="94"/>
                      <a:pt x="199" y="94"/>
                      <a:pt x="199" y="94"/>
                    </a:cubicBezTo>
                    <a:cubicBezTo>
                      <a:pt x="199" y="91"/>
                      <a:pt x="199" y="91"/>
                      <a:pt x="199" y="91"/>
                    </a:cubicBezTo>
                    <a:cubicBezTo>
                      <a:pt x="194" y="67"/>
                      <a:pt x="194" y="67"/>
                      <a:pt x="194" y="67"/>
                    </a:cubicBezTo>
                    <a:cubicBezTo>
                      <a:pt x="193" y="64"/>
                      <a:pt x="193" y="64"/>
                      <a:pt x="193" y="64"/>
                    </a:cubicBezTo>
                    <a:cubicBezTo>
                      <a:pt x="190" y="65"/>
                      <a:pt x="190" y="65"/>
                      <a:pt x="190" y="65"/>
                    </a:cubicBezTo>
                    <a:cubicBezTo>
                      <a:pt x="174" y="68"/>
                      <a:pt x="174" y="68"/>
                      <a:pt x="174" y="68"/>
                    </a:cubicBezTo>
                    <a:cubicBezTo>
                      <a:pt x="173" y="65"/>
                      <a:pt x="171" y="61"/>
                      <a:pt x="169" y="58"/>
                    </a:cubicBezTo>
                    <a:cubicBezTo>
                      <a:pt x="181" y="47"/>
                      <a:pt x="181" y="47"/>
                      <a:pt x="181" y="47"/>
                    </a:cubicBezTo>
                    <a:cubicBezTo>
                      <a:pt x="183" y="45"/>
                      <a:pt x="183" y="45"/>
                      <a:pt x="183" y="45"/>
                    </a:cubicBezTo>
                    <a:cubicBezTo>
                      <a:pt x="181" y="42"/>
                      <a:pt x="181" y="42"/>
                      <a:pt x="181" y="42"/>
                    </a:cubicBezTo>
                    <a:cubicBezTo>
                      <a:pt x="165" y="25"/>
                      <a:pt x="165" y="25"/>
                      <a:pt x="165" y="25"/>
                    </a:cubicBezTo>
                    <a:cubicBezTo>
                      <a:pt x="163" y="22"/>
                      <a:pt x="163" y="22"/>
                      <a:pt x="163" y="22"/>
                    </a:cubicBezTo>
                    <a:cubicBezTo>
                      <a:pt x="161" y="24"/>
                      <a:pt x="161" y="24"/>
                      <a:pt x="161" y="24"/>
                    </a:cubicBezTo>
                    <a:cubicBezTo>
                      <a:pt x="149" y="35"/>
                      <a:pt x="149" y="35"/>
                      <a:pt x="149" y="35"/>
                    </a:cubicBezTo>
                    <a:cubicBezTo>
                      <a:pt x="145" y="33"/>
                      <a:pt x="142" y="31"/>
                      <a:pt x="139" y="29"/>
                    </a:cubicBezTo>
                    <a:cubicBezTo>
                      <a:pt x="144" y="13"/>
                      <a:pt x="144" y="13"/>
                      <a:pt x="144" y="13"/>
                    </a:cubicBezTo>
                    <a:cubicBezTo>
                      <a:pt x="145" y="10"/>
                      <a:pt x="145" y="10"/>
                      <a:pt x="145" y="10"/>
                    </a:cubicBezTo>
                    <a:cubicBezTo>
                      <a:pt x="142" y="9"/>
                      <a:pt x="142" y="9"/>
                      <a:pt x="142" y="9"/>
                    </a:cubicBezTo>
                    <a:cubicBezTo>
                      <a:pt x="119" y="2"/>
                      <a:pt x="119" y="2"/>
                      <a:pt x="119" y="2"/>
                    </a:cubicBezTo>
                    <a:cubicBezTo>
                      <a:pt x="116" y="1"/>
                      <a:pt x="116" y="1"/>
                      <a:pt x="116" y="1"/>
                    </a:cubicBezTo>
                    <a:cubicBezTo>
                      <a:pt x="115" y="4"/>
                      <a:pt x="115" y="4"/>
                      <a:pt x="115" y="4"/>
                    </a:cubicBezTo>
                    <a:cubicBezTo>
                      <a:pt x="110" y="20"/>
                      <a:pt x="110" y="20"/>
                      <a:pt x="110" y="20"/>
                    </a:cubicBezTo>
                    <a:cubicBezTo>
                      <a:pt x="106" y="19"/>
                      <a:pt x="102" y="19"/>
                      <a:pt x="98" y="19"/>
                    </a:cubicBezTo>
                    <a:cubicBezTo>
                      <a:pt x="95" y="3"/>
                      <a:pt x="95" y="3"/>
                      <a:pt x="95" y="3"/>
                    </a:cubicBezTo>
                    <a:cubicBezTo>
                      <a:pt x="94" y="0"/>
                      <a:pt x="94" y="0"/>
                      <a:pt x="94" y="0"/>
                    </a:cubicBezTo>
                    <a:cubicBezTo>
                      <a:pt x="91" y="1"/>
                      <a:pt x="91" y="1"/>
                      <a:pt x="91" y="1"/>
                    </a:cubicBezTo>
                    <a:cubicBezTo>
                      <a:pt x="68" y="6"/>
                      <a:pt x="68" y="6"/>
                      <a:pt x="68" y="6"/>
                    </a:cubicBezTo>
                    <a:cubicBezTo>
                      <a:pt x="65" y="6"/>
                      <a:pt x="65" y="6"/>
                      <a:pt x="65" y="6"/>
                    </a:cubicBezTo>
                    <a:cubicBezTo>
                      <a:pt x="65" y="9"/>
                      <a:pt x="65" y="9"/>
                      <a:pt x="65" y="9"/>
                    </a:cubicBezTo>
                    <a:cubicBezTo>
                      <a:pt x="69" y="25"/>
                      <a:pt x="69" y="25"/>
                      <a:pt x="69" y="25"/>
                    </a:cubicBezTo>
                    <a:cubicBezTo>
                      <a:pt x="65" y="27"/>
                      <a:pt x="61" y="29"/>
                      <a:pt x="58" y="31"/>
                    </a:cubicBezTo>
                    <a:cubicBezTo>
                      <a:pt x="47" y="19"/>
                      <a:pt x="47" y="19"/>
                      <a:pt x="47" y="19"/>
                    </a:cubicBezTo>
                    <a:cubicBezTo>
                      <a:pt x="45" y="16"/>
                      <a:pt x="45" y="16"/>
                      <a:pt x="45" y="16"/>
                    </a:cubicBezTo>
                    <a:cubicBezTo>
                      <a:pt x="43" y="18"/>
                      <a:pt x="43" y="18"/>
                      <a:pt x="43" y="18"/>
                    </a:cubicBezTo>
                    <a:cubicBezTo>
                      <a:pt x="25" y="34"/>
                      <a:pt x="25" y="34"/>
                      <a:pt x="25" y="34"/>
                    </a:cubicBezTo>
                    <a:cubicBezTo>
                      <a:pt x="23" y="36"/>
                      <a:pt x="23" y="36"/>
                      <a:pt x="23" y="36"/>
                    </a:cubicBezTo>
                    <a:cubicBezTo>
                      <a:pt x="25" y="39"/>
                      <a:pt x="25" y="39"/>
                      <a:pt x="25" y="39"/>
                    </a:cubicBezTo>
                    <a:lnTo>
                      <a:pt x="36" y="51"/>
                    </a:lnTo>
                    <a:close/>
                    <a:moveTo>
                      <a:pt x="78" y="75"/>
                    </a:moveTo>
                    <a:cubicBezTo>
                      <a:pt x="91" y="63"/>
                      <a:pt x="112" y="65"/>
                      <a:pt x="124" y="78"/>
                    </a:cubicBezTo>
                    <a:cubicBezTo>
                      <a:pt x="136" y="91"/>
                      <a:pt x="135" y="112"/>
                      <a:pt x="122" y="124"/>
                    </a:cubicBezTo>
                    <a:cubicBezTo>
                      <a:pt x="108" y="136"/>
                      <a:pt x="88" y="134"/>
                      <a:pt x="76" y="121"/>
                    </a:cubicBezTo>
                    <a:cubicBezTo>
                      <a:pt x="64" y="108"/>
                      <a:pt x="65" y="87"/>
                      <a:pt x="78" y="75"/>
                    </a:cubicBezTo>
                    <a:close/>
                  </a:path>
                </a:pathLst>
              </a:custGeom>
              <a:solidFill>
                <a:srgbClr val="0194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effectLst/>
                  <a:uLnTx/>
                  <a:uFillTx/>
                  <a:ea typeface="微软雅黑" panose="020B0503020204020204" pitchFamily="34" charset="-122"/>
                  <a:cs typeface="+mn-ea"/>
                  <a:sym typeface="Agency FB" panose="020B0503020202020204" pitchFamily="34" charset="0"/>
                </a:endParaRPr>
              </a:p>
            </p:txBody>
          </p:sp>
          <p:sp>
            <p:nvSpPr>
              <p:cNvPr id="20" name="Freeform 19">
                <a:extLst>
                  <a:ext uri="{FF2B5EF4-FFF2-40B4-BE49-F238E27FC236}">
                    <a16:creationId xmlns:a16="http://schemas.microsoft.com/office/drawing/2014/main" id="{49732E1C-5E39-42E5-8A83-57A9EC77BCFD}"/>
                  </a:ext>
                </a:extLst>
              </p:cNvPr>
              <p:cNvSpPr>
                <a:spLocks noEditPoints="1"/>
              </p:cNvSpPr>
              <p:nvPr/>
            </p:nvSpPr>
            <p:spPr bwMode="auto">
              <a:xfrm>
                <a:off x="2455863" y="3060700"/>
                <a:ext cx="379413" cy="377825"/>
              </a:xfrm>
              <a:custGeom>
                <a:avLst/>
                <a:gdLst>
                  <a:gd name="T0" fmla="*/ 29 w 199"/>
                  <a:gd name="T1" fmla="*/ 61 h 199"/>
                  <a:gd name="T2" fmla="*/ 10 w 199"/>
                  <a:gd name="T3" fmla="*/ 55 h 199"/>
                  <a:gd name="T4" fmla="*/ 2 w 199"/>
                  <a:gd name="T5" fmla="*/ 81 h 199"/>
                  <a:gd name="T6" fmla="*/ 4 w 199"/>
                  <a:gd name="T7" fmla="*/ 84 h 199"/>
                  <a:gd name="T8" fmla="*/ 19 w 199"/>
                  <a:gd name="T9" fmla="*/ 101 h 199"/>
                  <a:gd name="T10" fmla="*/ 0 w 199"/>
                  <a:gd name="T11" fmla="*/ 105 h 199"/>
                  <a:gd name="T12" fmla="*/ 6 w 199"/>
                  <a:gd name="T13" fmla="*/ 132 h 199"/>
                  <a:gd name="T14" fmla="*/ 9 w 199"/>
                  <a:gd name="T15" fmla="*/ 134 h 199"/>
                  <a:gd name="T16" fmla="*/ 31 w 199"/>
                  <a:gd name="T17" fmla="*/ 141 h 199"/>
                  <a:gd name="T18" fmla="*/ 16 w 199"/>
                  <a:gd name="T19" fmla="*/ 154 h 199"/>
                  <a:gd name="T20" fmla="*/ 34 w 199"/>
                  <a:gd name="T21" fmla="*/ 174 h 199"/>
                  <a:gd name="T22" fmla="*/ 39 w 199"/>
                  <a:gd name="T23" fmla="*/ 175 h 199"/>
                  <a:gd name="T24" fmla="*/ 61 w 199"/>
                  <a:gd name="T25" fmla="*/ 170 h 199"/>
                  <a:gd name="T26" fmla="*/ 55 w 199"/>
                  <a:gd name="T27" fmla="*/ 189 h 199"/>
                  <a:gd name="T28" fmla="*/ 81 w 199"/>
                  <a:gd name="T29" fmla="*/ 197 h 199"/>
                  <a:gd name="T30" fmla="*/ 84 w 199"/>
                  <a:gd name="T31" fmla="*/ 195 h 199"/>
                  <a:gd name="T32" fmla="*/ 101 w 199"/>
                  <a:gd name="T33" fmla="*/ 180 h 199"/>
                  <a:gd name="T34" fmla="*/ 105 w 199"/>
                  <a:gd name="T35" fmla="*/ 199 h 199"/>
                  <a:gd name="T36" fmla="*/ 132 w 199"/>
                  <a:gd name="T37" fmla="*/ 193 h 199"/>
                  <a:gd name="T38" fmla="*/ 134 w 199"/>
                  <a:gd name="T39" fmla="*/ 190 h 199"/>
                  <a:gd name="T40" fmla="*/ 141 w 199"/>
                  <a:gd name="T41" fmla="*/ 168 h 199"/>
                  <a:gd name="T42" fmla="*/ 154 w 199"/>
                  <a:gd name="T43" fmla="*/ 183 h 199"/>
                  <a:gd name="T44" fmla="*/ 174 w 199"/>
                  <a:gd name="T45" fmla="*/ 165 h 199"/>
                  <a:gd name="T46" fmla="*/ 175 w 199"/>
                  <a:gd name="T47" fmla="*/ 160 h 199"/>
                  <a:gd name="T48" fmla="*/ 170 w 199"/>
                  <a:gd name="T49" fmla="*/ 138 h 199"/>
                  <a:gd name="T50" fmla="*/ 189 w 199"/>
                  <a:gd name="T51" fmla="*/ 144 h 199"/>
                  <a:gd name="T52" fmla="*/ 197 w 199"/>
                  <a:gd name="T53" fmla="*/ 119 h 199"/>
                  <a:gd name="T54" fmla="*/ 195 w 199"/>
                  <a:gd name="T55" fmla="*/ 115 h 199"/>
                  <a:gd name="T56" fmla="*/ 180 w 199"/>
                  <a:gd name="T57" fmla="*/ 98 h 199"/>
                  <a:gd name="T58" fmla="*/ 199 w 199"/>
                  <a:gd name="T59" fmla="*/ 94 h 199"/>
                  <a:gd name="T60" fmla="*/ 194 w 199"/>
                  <a:gd name="T61" fmla="*/ 67 h 199"/>
                  <a:gd name="T62" fmla="*/ 190 w 199"/>
                  <a:gd name="T63" fmla="*/ 65 h 199"/>
                  <a:gd name="T64" fmla="*/ 168 w 199"/>
                  <a:gd name="T65" fmla="*/ 58 h 199"/>
                  <a:gd name="T66" fmla="*/ 183 w 199"/>
                  <a:gd name="T67" fmla="*/ 45 h 199"/>
                  <a:gd name="T68" fmla="*/ 165 w 199"/>
                  <a:gd name="T69" fmla="*/ 25 h 199"/>
                  <a:gd name="T70" fmla="*/ 161 w 199"/>
                  <a:gd name="T71" fmla="*/ 24 h 199"/>
                  <a:gd name="T72" fmla="*/ 138 w 199"/>
                  <a:gd name="T73" fmla="*/ 29 h 199"/>
                  <a:gd name="T74" fmla="*/ 144 w 199"/>
                  <a:gd name="T75" fmla="*/ 10 h 199"/>
                  <a:gd name="T76" fmla="*/ 119 w 199"/>
                  <a:gd name="T77" fmla="*/ 2 h 199"/>
                  <a:gd name="T78" fmla="*/ 115 w 199"/>
                  <a:gd name="T79" fmla="*/ 4 h 199"/>
                  <a:gd name="T80" fmla="*/ 98 w 199"/>
                  <a:gd name="T81" fmla="*/ 19 h 199"/>
                  <a:gd name="T82" fmla="*/ 94 w 199"/>
                  <a:gd name="T83" fmla="*/ 0 h 199"/>
                  <a:gd name="T84" fmla="*/ 67 w 199"/>
                  <a:gd name="T85" fmla="*/ 6 h 199"/>
                  <a:gd name="T86" fmla="*/ 65 w 199"/>
                  <a:gd name="T87" fmla="*/ 9 h 199"/>
                  <a:gd name="T88" fmla="*/ 58 w 199"/>
                  <a:gd name="T89" fmla="*/ 31 h 199"/>
                  <a:gd name="T90" fmla="*/ 45 w 199"/>
                  <a:gd name="T91" fmla="*/ 16 h 199"/>
                  <a:gd name="T92" fmla="*/ 25 w 199"/>
                  <a:gd name="T93" fmla="*/ 34 h 199"/>
                  <a:gd name="T94" fmla="*/ 25 w 199"/>
                  <a:gd name="T95" fmla="*/ 39 h 199"/>
                  <a:gd name="T96" fmla="*/ 78 w 199"/>
                  <a:gd name="T97" fmla="*/ 75 h 199"/>
                  <a:gd name="T98" fmla="*/ 121 w 199"/>
                  <a:gd name="T99" fmla="*/ 124 h 199"/>
                  <a:gd name="T100" fmla="*/ 78 w 199"/>
                  <a:gd name="T101" fmla="*/ 75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9" h="199">
                    <a:moveTo>
                      <a:pt x="35" y="51"/>
                    </a:moveTo>
                    <a:cubicBezTo>
                      <a:pt x="33" y="54"/>
                      <a:pt x="31" y="57"/>
                      <a:pt x="29" y="61"/>
                    </a:cubicBezTo>
                    <a:cubicBezTo>
                      <a:pt x="13" y="56"/>
                      <a:pt x="13" y="56"/>
                      <a:pt x="13" y="56"/>
                    </a:cubicBezTo>
                    <a:cubicBezTo>
                      <a:pt x="10" y="55"/>
                      <a:pt x="10" y="55"/>
                      <a:pt x="10" y="55"/>
                    </a:cubicBezTo>
                    <a:cubicBezTo>
                      <a:pt x="10" y="58"/>
                      <a:pt x="10" y="58"/>
                      <a:pt x="10" y="58"/>
                    </a:cubicBezTo>
                    <a:cubicBezTo>
                      <a:pt x="2" y="81"/>
                      <a:pt x="2" y="81"/>
                      <a:pt x="2" y="81"/>
                    </a:cubicBezTo>
                    <a:cubicBezTo>
                      <a:pt x="1" y="83"/>
                      <a:pt x="1" y="83"/>
                      <a:pt x="1" y="83"/>
                    </a:cubicBezTo>
                    <a:cubicBezTo>
                      <a:pt x="4" y="84"/>
                      <a:pt x="4" y="84"/>
                      <a:pt x="4" y="84"/>
                    </a:cubicBezTo>
                    <a:cubicBezTo>
                      <a:pt x="20" y="89"/>
                      <a:pt x="20" y="89"/>
                      <a:pt x="20" y="89"/>
                    </a:cubicBezTo>
                    <a:cubicBezTo>
                      <a:pt x="19" y="93"/>
                      <a:pt x="19" y="97"/>
                      <a:pt x="19" y="101"/>
                    </a:cubicBezTo>
                    <a:cubicBezTo>
                      <a:pt x="3" y="105"/>
                      <a:pt x="3" y="105"/>
                      <a:pt x="3" y="105"/>
                    </a:cubicBezTo>
                    <a:cubicBezTo>
                      <a:pt x="0" y="105"/>
                      <a:pt x="0" y="105"/>
                      <a:pt x="0" y="105"/>
                    </a:cubicBezTo>
                    <a:cubicBezTo>
                      <a:pt x="1" y="108"/>
                      <a:pt x="1" y="108"/>
                      <a:pt x="1" y="108"/>
                    </a:cubicBezTo>
                    <a:cubicBezTo>
                      <a:pt x="6" y="132"/>
                      <a:pt x="6" y="132"/>
                      <a:pt x="6" y="132"/>
                    </a:cubicBezTo>
                    <a:cubicBezTo>
                      <a:pt x="6" y="135"/>
                      <a:pt x="6" y="135"/>
                      <a:pt x="6" y="135"/>
                    </a:cubicBezTo>
                    <a:cubicBezTo>
                      <a:pt x="9" y="134"/>
                      <a:pt x="9" y="134"/>
                      <a:pt x="9" y="134"/>
                    </a:cubicBezTo>
                    <a:cubicBezTo>
                      <a:pt x="25" y="131"/>
                      <a:pt x="25" y="131"/>
                      <a:pt x="25" y="131"/>
                    </a:cubicBezTo>
                    <a:cubicBezTo>
                      <a:pt x="27" y="134"/>
                      <a:pt x="29" y="138"/>
                      <a:pt x="31" y="141"/>
                    </a:cubicBezTo>
                    <a:cubicBezTo>
                      <a:pt x="19" y="152"/>
                      <a:pt x="19" y="152"/>
                      <a:pt x="19" y="152"/>
                    </a:cubicBezTo>
                    <a:cubicBezTo>
                      <a:pt x="16" y="154"/>
                      <a:pt x="16" y="154"/>
                      <a:pt x="16" y="154"/>
                    </a:cubicBezTo>
                    <a:cubicBezTo>
                      <a:pt x="18" y="157"/>
                      <a:pt x="18" y="157"/>
                      <a:pt x="18" y="157"/>
                    </a:cubicBezTo>
                    <a:cubicBezTo>
                      <a:pt x="34" y="174"/>
                      <a:pt x="34" y="174"/>
                      <a:pt x="34" y="174"/>
                    </a:cubicBezTo>
                    <a:cubicBezTo>
                      <a:pt x="36" y="177"/>
                      <a:pt x="36" y="177"/>
                      <a:pt x="36" y="177"/>
                    </a:cubicBezTo>
                    <a:cubicBezTo>
                      <a:pt x="39" y="175"/>
                      <a:pt x="39" y="175"/>
                      <a:pt x="39" y="175"/>
                    </a:cubicBezTo>
                    <a:cubicBezTo>
                      <a:pt x="51" y="164"/>
                      <a:pt x="51" y="164"/>
                      <a:pt x="51" y="164"/>
                    </a:cubicBezTo>
                    <a:cubicBezTo>
                      <a:pt x="54" y="166"/>
                      <a:pt x="57" y="168"/>
                      <a:pt x="61" y="170"/>
                    </a:cubicBezTo>
                    <a:cubicBezTo>
                      <a:pt x="56" y="186"/>
                      <a:pt x="56" y="186"/>
                      <a:pt x="56" y="186"/>
                    </a:cubicBezTo>
                    <a:cubicBezTo>
                      <a:pt x="55" y="189"/>
                      <a:pt x="55" y="189"/>
                      <a:pt x="55" y="189"/>
                    </a:cubicBezTo>
                    <a:cubicBezTo>
                      <a:pt x="58" y="190"/>
                      <a:pt x="58" y="190"/>
                      <a:pt x="58" y="190"/>
                    </a:cubicBezTo>
                    <a:cubicBezTo>
                      <a:pt x="81" y="197"/>
                      <a:pt x="81" y="197"/>
                      <a:pt x="81" y="197"/>
                    </a:cubicBezTo>
                    <a:cubicBezTo>
                      <a:pt x="83" y="198"/>
                      <a:pt x="83" y="198"/>
                      <a:pt x="83" y="198"/>
                    </a:cubicBezTo>
                    <a:cubicBezTo>
                      <a:pt x="84" y="195"/>
                      <a:pt x="84" y="195"/>
                      <a:pt x="84" y="195"/>
                    </a:cubicBezTo>
                    <a:cubicBezTo>
                      <a:pt x="89" y="180"/>
                      <a:pt x="89" y="180"/>
                      <a:pt x="89" y="180"/>
                    </a:cubicBezTo>
                    <a:cubicBezTo>
                      <a:pt x="93" y="180"/>
                      <a:pt x="97" y="180"/>
                      <a:pt x="101" y="180"/>
                    </a:cubicBezTo>
                    <a:cubicBezTo>
                      <a:pt x="105" y="196"/>
                      <a:pt x="105" y="196"/>
                      <a:pt x="105" y="196"/>
                    </a:cubicBezTo>
                    <a:cubicBezTo>
                      <a:pt x="105" y="199"/>
                      <a:pt x="105" y="199"/>
                      <a:pt x="105" y="199"/>
                    </a:cubicBezTo>
                    <a:cubicBezTo>
                      <a:pt x="108" y="198"/>
                      <a:pt x="108" y="198"/>
                      <a:pt x="108" y="198"/>
                    </a:cubicBezTo>
                    <a:cubicBezTo>
                      <a:pt x="132" y="193"/>
                      <a:pt x="132" y="193"/>
                      <a:pt x="132" y="193"/>
                    </a:cubicBezTo>
                    <a:cubicBezTo>
                      <a:pt x="135" y="193"/>
                      <a:pt x="135" y="193"/>
                      <a:pt x="135" y="193"/>
                    </a:cubicBezTo>
                    <a:cubicBezTo>
                      <a:pt x="134" y="190"/>
                      <a:pt x="134" y="190"/>
                      <a:pt x="134" y="190"/>
                    </a:cubicBezTo>
                    <a:cubicBezTo>
                      <a:pt x="131" y="174"/>
                      <a:pt x="131" y="174"/>
                      <a:pt x="131" y="174"/>
                    </a:cubicBezTo>
                    <a:cubicBezTo>
                      <a:pt x="134" y="172"/>
                      <a:pt x="138" y="171"/>
                      <a:pt x="141" y="168"/>
                    </a:cubicBezTo>
                    <a:cubicBezTo>
                      <a:pt x="152" y="181"/>
                      <a:pt x="152" y="181"/>
                      <a:pt x="152" y="181"/>
                    </a:cubicBezTo>
                    <a:cubicBezTo>
                      <a:pt x="154" y="183"/>
                      <a:pt x="154" y="183"/>
                      <a:pt x="154" y="183"/>
                    </a:cubicBezTo>
                    <a:cubicBezTo>
                      <a:pt x="157" y="181"/>
                      <a:pt x="157" y="181"/>
                      <a:pt x="157" y="181"/>
                    </a:cubicBezTo>
                    <a:cubicBezTo>
                      <a:pt x="174" y="165"/>
                      <a:pt x="174" y="165"/>
                      <a:pt x="174" y="165"/>
                    </a:cubicBezTo>
                    <a:cubicBezTo>
                      <a:pt x="177" y="163"/>
                      <a:pt x="177" y="163"/>
                      <a:pt x="177" y="163"/>
                    </a:cubicBezTo>
                    <a:cubicBezTo>
                      <a:pt x="175" y="160"/>
                      <a:pt x="175" y="160"/>
                      <a:pt x="175" y="160"/>
                    </a:cubicBezTo>
                    <a:cubicBezTo>
                      <a:pt x="164" y="148"/>
                      <a:pt x="164" y="148"/>
                      <a:pt x="164" y="148"/>
                    </a:cubicBezTo>
                    <a:cubicBezTo>
                      <a:pt x="166" y="145"/>
                      <a:pt x="168" y="142"/>
                      <a:pt x="170" y="138"/>
                    </a:cubicBezTo>
                    <a:cubicBezTo>
                      <a:pt x="186" y="143"/>
                      <a:pt x="186" y="143"/>
                      <a:pt x="186" y="143"/>
                    </a:cubicBezTo>
                    <a:cubicBezTo>
                      <a:pt x="189" y="144"/>
                      <a:pt x="189" y="144"/>
                      <a:pt x="189" y="144"/>
                    </a:cubicBezTo>
                    <a:cubicBezTo>
                      <a:pt x="190" y="141"/>
                      <a:pt x="190" y="141"/>
                      <a:pt x="190" y="141"/>
                    </a:cubicBezTo>
                    <a:cubicBezTo>
                      <a:pt x="197" y="119"/>
                      <a:pt x="197" y="119"/>
                      <a:pt x="197" y="119"/>
                    </a:cubicBezTo>
                    <a:cubicBezTo>
                      <a:pt x="198" y="116"/>
                      <a:pt x="198" y="116"/>
                      <a:pt x="198" y="116"/>
                    </a:cubicBezTo>
                    <a:cubicBezTo>
                      <a:pt x="195" y="115"/>
                      <a:pt x="195" y="115"/>
                      <a:pt x="195" y="115"/>
                    </a:cubicBezTo>
                    <a:cubicBezTo>
                      <a:pt x="180" y="110"/>
                      <a:pt x="180" y="110"/>
                      <a:pt x="180" y="110"/>
                    </a:cubicBezTo>
                    <a:cubicBezTo>
                      <a:pt x="180" y="106"/>
                      <a:pt x="180" y="102"/>
                      <a:pt x="180" y="98"/>
                    </a:cubicBezTo>
                    <a:cubicBezTo>
                      <a:pt x="196" y="94"/>
                      <a:pt x="196" y="94"/>
                      <a:pt x="196" y="94"/>
                    </a:cubicBezTo>
                    <a:cubicBezTo>
                      <a:pt x="199" y="94"/>
                      <a:pt x="199" y="94"/>
                      <a:pt x="199" y="94"/>
                    </a:cubicBezTo>
                    <a:cubicBezTo>
                      <a:pt x="199" y="91"/>
                      <a:pt x="199" y="91"/>
                      <a:pt x="199" y="91"/>
                    </a:cubicBezTo>
                    <a:cubicBezTo>
                      <a:pt x="194" y="67"/>
                      <a:pt x="194" y="67"/>
                      <a:pt x="194" y="67"/>
                    </a:cubicBezTo>
                    <a:cubicBezTo>
                      <a:pt x="193" y="64"/>
                      <a:pt x="193" y="64"/>
                      <a:pt x="193" y="64"/>
                    </a:cubicBezTo>
                    <a:cubicBezTo>
                      <a:pt x="190" y="65"/>
                      <a:pt x="190" y="65"/>
                      <a:pt x="190" y="65"/>
                    </a:cubicBezTo>
                    <a:cubicBezTo>
                      <a:pt x="174" y="68"/>
                      <a:pt x="174" y="68"/>
                      <a:pt x="174" y="68"/>
                    </a:cubicBezTo>
                    <a:cubicBezTo>
                      <a:pt x="172" y="65"/>
                      <a:pt x="171" y="61"/>
                      <a:pt x="168" y="58"/>
                    </a:cubicBezTo>
                    <a:cubicBezTo>
                      <a:pt x="181" y="47"/>
                      <a:pt x="181" y="47"/>
                      <a:pt x="181" y="47"/>
                    </a:cubicBezTo>
                    <a:cubicBezTo>
                      <a:pt x="183" y="45"/>
                      <a:pt x="183" y="45"/>
                      <a:pt x="183" y="45"/>
                    </a:cubicBezTo>
                    <a:cubicBezTo>
                      <a:pt x="181" y="42"/>
                      <a:pt x="181" y="42"/>
                      <a:pt x="181" y="42"/>
                    </a:cubicBezTo>
                    <a:cubicBezTo>
                      <a:pt x="165" y="25"/>
                      <a:pt x="165" y="25"/>
                      <a:pt x="165" y="25"/>
                    </a:cubicBezTo>
                    <a:cubicBezTo>
                      <a:pt x="163" y="22"/>
                      <a:pt x="163" y="22"/>
                      <a:pt x="163" y="22"/>
                    </a:cubicBezTo>
                    <a:cubicBezTo>
                      <a:pt x="161" y="24"/>
                      <a:pt x="161" y="24"/>
                      <a:pt x="161" y="24"/>
                    </a:cubicBezTo>
                    <a:cubicBezTo>
                      <a:pt x="148" y="35"/>
                      <a:pt x="148" y="35"/>
                      <a:pt x="148" y="35"/>
                    </a:cubicBezTo>
                    <a:cubicBezTo>
                      <a:pt x="145" y="33"/>
                      <a:pt x="142" y="31"/>
                      <a:pt x="138" y="29"/>
                    </a:cubicBezTo>
                    <a:cubicBezTo>
                      <a:pt x="143" y="13"/>
                      <a:pt x="143" y="13"/>
                      <a:pt x="143" y="13"/>
                    </a:cubicBezTo>
                    <a:cubicBezTo>
                      <a:pt x="144" y="10"/>
                      <a:pt x="144" y="10"/>
                      <a:pt x="144" y="10"/>
                    </a:cubicBezTo>
                    <a:cubicBezTo>
                      <a:pt x="141" y="9"/>
                      <a:pt x="141" y="9"/>
                      <a:pt x="141" y="9"/>
                    </a:cubicBezTo>
                    <a:cubicBezTo>
                      <a:pt x="119" y="2"/>
                      <a:pt x="119" y="2"/>
                      <a:pt x="119" y="2"/>
                    </a:cubicBezTo>
                    <a:cubicBezTo>
                      <a:pt x="116" y="1"/>
                      <a:pt x="116" y="1"/>
                      <a:pt x="116" y="1"/>
                    </a:cubicBezTo>
                    <a:cubicBezTo>
                      <a:pt x="115" y="4"/>
                      <a:pt x="115" y="4"/>
                      <a:pt x="115" y="4"/>
                    </a:cubicBezTo>
                    <a:cubicBezTo>
                      <a:pt x="110" y="20"/>
                      <a:pt x="110" y="20"/>
                      <a:pt x="110" y="20"/>
                    </a:cubicBezTo>
                    <a:cubicBezTo>
                      <a:pt x="106" y="19"/>
                      <a:pt x="102" y="19"/>
                      <a:pt x="98" y="19"/>
                    </a:cubicBezTo>
                    <a:cubicBezTo>
                      <a:pt x="94" y="3"/>
                      <a:pt x="94" y="3"/>
                      <a:pt x="94" y="3"/>
                    </a:cubicBezTo>
                    <a:cubicBezTo>
                      <a:pt x="94" y="0"/>
                      <a:pt x="94" y="0"/>
                      <a:pt x="94" y="0"/>
                    </a:cubicBezTo>
                    <a:cubicBezTo>
                      <a:pt x="91" y="1"/>
                      <a:pt x="91" y="1"/>
                      <a:pt x="91" y="1"/>
                    </a:cubicBezTo>
                    <a:cubicBezTo>
                      <a:pt x="67" y="6"/>
                      <a:pt x="67" y="6"/>
                      <a:pt x="67" y="6"/>
                    </a:cubicBezTo>
                    <a:cubicBezTo>
                      <a:pt x="64" y="6"/>
                      <a:pt x="64" y="6"/>
                      <a:pt x="64" y="6"/>
                    </a:cubicBezTo>
                    <a:cubicBezTo>
                      <a:pt x="65" y="9"/>
                      <a:pt x="65" y="9"/>
                      <a:pt x="65" y="9"/>
                    </a:cubicBezTo>
                    <a:cubicBezTo>
                      <a:pt x="68" y="25"/>
                      <a:pt x="68" y="25"/>
                      <a:pt x="68" y="25"/>
                    </a:cubicBezTo>
                    <a:cubicBezTo>
                      <a:pt x="65" y="27"/>
                      <a:pt x="61" y="29"/>
                      <a:pt x="58" y="31"/>
                    </a:cubicBezTo>
                    <a:cubicBezTo>
                      <a:pt x="47" y="19"/>
                      <a:pt x="47" y="19"/>
                      <a:pt x="47" y="19"/>
                    </a:cubicBezTo>
                    <a:cubicBezTo>
                      <a:pt x="45" y="16"/>
                      <a:pt x="45" y="16"/>
                      <a:pt x="45" y="16"/>
                    </a:cubicBezTo>
                    <a:cubicBezTo>
                      <a:pt x="42" y="18"/>
                      <a:pt x="42" y="18"/>
                      <a:pt x="42" y="18"/>
                    </a:cubicBezTo>
                    <a:cubicBezTo>
                      <a:pt x="25" y="34"/>
                      <a:pt x="25" y="34"/>
                      <a:pt x="25" y="34"/>
                    </a:cubicBezTo>
                    <a:cubicBezTo>
                      <a:pt x="22" y="36"/>
                      <a:pt x="22" y="36"/>
                      <a:pt x="22" y="36"/>
                    </a:cubicBezTo>
                    <a:cubicBezTo>
                      <a:pt x="25" y="39"/>
                      <a:pt x="25" y="39"/>
                      <a:pt x="25" y="39"/>
                    </a:cubicBezTo>
                    <a:lnTo>
                      <a:pt x="35" y="51"/>
                    </a:lnTo>
                    <a:close/>
                    <a:moveTo>
                      <a:pt x="78" y="75"/>
                    </a:moveTo>
                    <a:cubicBezTo>
                      <a:pt x="91" y="64"/>
                      <a:pt x="112" y="65"/>
                      <a:pt x="124" y="78"/>
                    </a:cubicBezTo>
                    <a:cubicBezTo>
                      <a:pt x="136" y="91"/>
                      <a:pt x="135" y="112"/>
                      <a:pt x="121" y="124"/>
                    </a:cubicBezTo>
                    <a:cubicBezTo>
                      <a:pt x="108" y="136"/>
                      <a:pt x="88" y="135"/>
                      <a:pt x="76" y="121"/>
                    </a:cubicBezTo>
                    <a:cubicBezTo>
                      <a:pt x="64" y="108"/>
                      <a:pt x="65" y="87"/>
                      <a:pt x="78" y="75"/>
                    </a:cubicBezTo>
                    <a:close/>
                  </a:path>
                </a:pathLst>
              </a:cu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effectLst/>
                  <a:uLnTx/>
                  <a:uFillTx/>
                  <a:ea typeface="微软雅黑" panose="020B0503020204020204" pitchFamily="34" charset="-122"/>
                  <a:cs typeface="+mn-ea"/>
                  <a:sym typeface="Agency FB" panose="020B0503020202020204" pitchFamily="34" charset="0"/>
                </a:endParaRPr>
              </a:p>
            </p:txBody>
          </p:sp>
          <p:sp>
            <p:nvSpPr>
              <p:cNvPr id="21" name="Freeform 20">
                <a:extLst>
                  <a:ext uri="{FF2B5EF4-FFF2-40B4-BE49-F238E27FC236}">
                    <a16:creationId xmlns:a16="http://schemas.microsoft.com/office/drawing/2014/main" id="{E39013C4-8683-4CFB-8899-89FBDE846FBA}"/>
                  </a:ext>
                </a:extLst>
              </p:cNvPr>
              <p:cNvSpPr>
                <a:spLocks noEditPoints="1"/>
              </p:cNvSpPr>
              <p:nvPr/>
            </p:nvSpPr>
            <p:spPr bwMode="auto">
              <a:xfrm>
                <a:off x="3698876" y="2938463"/>
                <a:ext cx="241300" cy="242887"/>
              </a:xfrm>
              <a:custGeom>
                <a:avLst/>
                <a:gdLst>
                  <a:gd name="T0" fmla="*/ 18 w 127"/>
                  <a:gd name="T1" fmla="*/ 39 h 128"/>
                  <a:gd name="T2" fmla="*/ 7 w 127"/>
                  <a:gd name="T3" fmla="*/ 35 h 128"/>
                  <a:gd name="T4" fmla="*/ 1 w 127"/>
                  <a:gd name="T5" fmla="*/ 52 h 128"/>
                  <a:gd name="T6" fmla="*/ 3 w 127"/>
                  <a:gd name="T7" fmla="*/ 54 h 128"/>
                  <a:gd name="T8" fmla="*/ 12 w 127"/>
                  <a:gd name="T9" fmla="*/ 65 h 128"/>
                  <a:gd name="T10" fmla="*/ 0 w 127"/>
                  <a:gd name="T11" fmla="*/ 68 h 128"/>
                  <a:gd name="T12" fmla="*/ 4 w 127"/>
                  <a:gd name="T13" fmla="*/ 85 h 128"/>
                  <a:gd name="T14" fmla="*/ 6 w 127"/>
                  <a:gd name="T15" fmla="*/ 86 h 128"/>
                  <a:gd name="T16" fmla="*/ 20 w 127"/>
                  <a:gd name="T17" fmla="*/ 91 h 128"/>
                  <a:gd name="T18" fmla="*/ 10 w 127"/>
                  <a:gd name="T19" fmla="*/ 99 h 128"/>
                  <a:gd name="T20" fmla="*/ 22 w 127"/>
                  <a:gd name="T21" fmla="*/ 112 h 128"/>
                  <a:gd name="T22" fmla="*/ 25 w 127"/>
                  <a:gd name="T23" fmla="*/ 112 h 128"/>
                  <a:gd name="T24" fmla="*/ 39 w 127"/>
                  <a:gd name="T25" fmla="*/ 109 h 128"/>
                  <a:gd name="T26" fmla="*/ 35 w 127"/>
                  <a:gd name="T27" fmla="*/ 121 h 128"/>
                  <a:gd name="T28" fmla="*/ 51 w 127"/>
                  <a:gd name="T29" fmla="*/ 126 h 128"/>
                  <a:gd name="T30" fmla="*/ 54 w 127"/>
                  <a:gd name="T31" fmla="*/ 125 h 128"/>
                  <a:gd name="T32" fmla="*/ 65 w 127"/>
                  <a:gd name="T33" fmla="*/ 116 h 128"/>
                  <a:gd name="T34" fmla="*/ 67 w 127"/>
                  <a:gd name="T35" fmla="*/ 128 h 128"/>
                  <a:gd name="T36" fmla="*/ 84 w 127"/>
                  <a:gd name="T37" fmla="*/ 124 h 128"/>
                  <a:gd name="T38" fmla="*/ 86 w 127"/>
                  <a:gd name="T39" fmla="*/ 122 h 128"/>
                  <a:gd name="T40" fmla="*/ 90 w 127"/>
                  <a:gd name="T41" fmla="*/ 108 h 128"/>
                  <a:gd name="T42" fmla="*/ 99 w 127"/>
                  <a:gd name="T43" fmla="*/ 117 h 128"/>
                  <a:gd name="T44" fmla="*/ 111 w 127"/>
                  <a:gd name="T45" fmla="*/ 106 h 128"/>
                  <a:gd name="T46" fmla="*/ 112 w 127"/>
                  <a:gd name="T47" fmla="*/ 103 h 128"/>
                  <a:gd name="T48" fmla="*/ 109 w 127"/>
                  <a:gd name="T49" fmla="*/ 89 h 128"/>
                  <a:gd name="T50" fmla="*/ 121 w 127"/>
                  <a:gd name="T51" fmla="*/ 93 h 128"/>
                  <a:gd name="T52" fmla="*/ 126 w 127"/>
                  <a:gd name="T53" fmla="*/ 76 h 128"/>
                  <a:gd name="T54" fmla="*/ 125 w 127"/>
                  <a:gd name="T55" fmla="*/ 74 h 128"/>
                  <a:gd name="T56" fmla="*/ 115 w 127"/>
                  <a:gd name="T57" fmla="*/ 63 h 128"/>
                  <a:gd name="T58" fmla="*/ 127 w 127"/>
                  <a:gd name="T59" fmla="*/ 60 h 128"/>
                  <a:gd name="T60" fmla="*/ 124 w 127"/>
                  <a:gd name="T61" fmla="*/ 43 h 128"/>
                  <a:gd name="T62" fmla="*/ 121 w 127"/>
                  <a:gd name="T63" fmla="*/ 42 h 128"/>
                  <a:gd name="T64" fmla="*/ 108 w 127"/>
                  <a:gd name="T65" fmla="*/ 37 h 128"/>
                  <a:gd name="T66" fmla="*/ 117 w 127"/>
                  <a:gd name="T67" fmla="*/ 29 h 128"/>
                  <a:gd name="T68" fmla="*/ 105 w 127"/>
                  <a:gd name="T69" fmla="*/ 16 h 128"/>
                  <a:gd name="T70" fmla="*/ 102 w 127"/>
                  <a:gd name="T71" fmla="*/ 16 h 128"/>
                  <a:gd name="T72" fmla="*/ 88 w 127"/>
                  <a:gd name="T73" fmla="*/ 19 h 128"/>
                  <a:gd name="T74" fmla="*/ 92 w 127"/>
                  <a:gd name="T75" fmla="*/ 7 h 128"/>
                  <a:gd name="T76" fmla="*/ 76 w 127"/>
                  <a:gd name="T77" fmla="*/ 2 h 128"/>
                  <a:gd name="T78" fmla="*/ 73 w 127"/>
                  <a:gd name="T79" fmla="*/ 3 h 128"/>
                  <a:gd name="T80" fmla="*/ 62 w 127"/>
                  <a:gd name="T81" fmla="*/ 12 h 128"/>
                  <a:gd name="T82" fmla="*/ 60 w 127"/>
                  <a:gd name="T83" fmla="*/ 0 h 128"/>
                  <a:gd name="T84" fmla="*/ 43 w 127"/>
                  <a:gd name="T85" fmla="*/ 4 h 128"/>
                  <a:gd name="T86" fmla="*/ 41 w 127"/>
                  <a:gd name="T87" fmla="*/ 6 h 128"/>
                  <a:gd name="T88" fmla="*/ 37 w 127"/>
                  <a:gd name="T89" fmla="*/ 20 h 128"/>
                  <a:gd name="T90" fmla="*/ 28 w 127"/>
                  <a:gd name="T91" fmla="*/ 11 h 128"/>
                  <a:gd name="T92" fmla="*/ 16 w 127"/>
                  <a:gd name="T93" fmla="*/ 22 h 128"/>
                  <a:gd name="T94" fmla="*/ 16 w 127"/>
                  <a:gd name="T95" fmla="*/ 25 h 128"/>
                  <a:gd name="T96" fmla="*/ 50 w 127"/>
                  <a:gd name="T97" fmla="*/ 49 h 128"/>
                  <a:gd name="T98" fmla="*/ 77 w 127"/>
                  <a:gd name="T99" fmla="*/ 79 h 128"/>
                  <a:gd name="T100" fmla="*/ 50 w 127"/>
                  <a:gd name="T101" fmla="*/ 49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27" h="128">
                    <a:moveTo>
                      <a:pt x="23" y="33"/>
                    </a:moveTo>
                    <a:cubicBezTo>
                      <a:pt x="21" y="35"/>
                      <a:pt x="20" y="37"/>
                      <a:pt x="18" y="39"/>
                    </a:cubicBezTo>
                    <a:cubicBezTo>
                      <a:pt x="8" y="36"/>
                      <a:pt x="8" y="36"/>
                      <a:pt x="8" y="36"/>
                    </a:cubicBezTo>
                    <a:cubicBezTo>
                      <a:pt x="7" y="35"/>
                      <a:pt x="7" y="35"/>
                      <a:pt x="7" y="35"/>
                    </a:cubicBezTo>
                    <a:cubicBezTo>
                      <a:pt x="6" y="37"/>
                      <a:pt x="6" y="37"/>
                      <a:pt x="6" y="37"/>
                    </a:cubicBezTo>
                    <a:cubicBezTo>
                      <a:pt x="1" y="52"/>
                      <a:pt x="1" y="52"/>
                      <a:pt x="1" y="52"/>
                    </a:cubicBezTo>
                    <a:cubicBezTo>
                      <a:pt x="1" y="54"/>
                      <a:pt x="1" y="54"/>
                      <a:pt x="1" y="54"/>
                    </a:cubicBezTo>
                    <a:cubicBezTo>
                      <a:pt x="3" y="54"/>
                      <a:pt x="3" y="54"/>
                      <a:pt x="3" y="54"/>
                    </a:cubicBezTo>
                    <a:cubicBezTo>
                      <a:pt x="12" y="58"/>
                      <a:pt x="12" y="58"/>
                      <a:pt x="12" y="58"/>
                    </a:cubicBezTo>
                    <a:cubicBezTo>
                      <a:pt x="12" y="60"/>
                      <a:pt x="12" y="63"/>
                      <a:pt x="12" y="65"/>
                    </a:cubicBezTo>
                    <a:cubicBezTo>
                      <a:pt x="2" y="67"/>
                      <a:pt x="2" y="67"/>
                      <a:pt x="2" y="67"/>
                    </a:cubicBezTo>
                    <a:cubicBezTo>
                      <a:pt x="0" y="68"/>
                      <a:pt x="0" y="68"/>
                      <a:pt x="0" y="68"/>
                    </a:cubicBezTo>
                    <a:cubicBezTo>
                      <a:pt x="0" y="70"/>
                      <a:pt x="0" y="70"/>
                      <a:pt x="0" y="70"/>
                    </a:cubicBezTo>
                    <a:cubicBezTo>
                      <a:pt x="4" y="85"/>
                      <a:pt x="4" y="85"/>
                      <a:pt x="4" y="85"/>
                    </a:cubicBezTo>
                    <a:cubicBezTo>
                      <a:pt x="4" y="87"/>
                      <a:pt x="4" y="87"/>
                      <a:pt x="4" y="87"/>
                    </a:cubicBezTo>
                    <a:cubicBezTo>
                      <a:pt x="6" y="86"/>
                      <a:pt x="6" y="86"/>
                      <a:pt x="6" y="86"/>
                    </a:cubicBezTo>
                    <a:cubicBezTo>
                      <a:pt x="16" y="84"/>
                      <a:pt x="16" y="84"/>
                      <a:pt x="16" y="84"/>
                    </a:cubicBezTo>
                    <a:cubicBezTo>
                      <a:pt x="17" y="86"/>
                      <a:pt x="18" y="89"/>
                      <a:pt x="20" y="91"/>
                    </a:cubicBezTo>
                    <a:cubicBezTo>
                      <a:pt x="12" y="98"/>
                      <a:pt x="12" y="98"/>
                      <a:pt x="12" y="98"/>
                    </a:cubicBezTo>
                    <a:cubicBezTo>
                      <a:pt x="10" y="99"/>
                      <a:pt x="10" y="99"/>
                      <a:pt x="10" y="99"/>
                    </a:cubicBezTo>
                    <a:cubicBezTo>
                      <a:pt x="12" y="101"/>
                      <a:pt x="12" y="101"/>
                      <a:pt x="12" y="101"/>
                    </a:cubicBezTo>
                    <a:cubicBezTo>
                      <a:pt x="22" y="112"/>
                      <a:pt x="22" y="112"/>
                      <a:pt x="22" y="112"/>
                    </a:cubicBezTo>
                    <a:cubicBezTo>
                      <a:pt x="23" y="113"/>
                      <a:pt x="23" y="113"/>
                      <a:pt x="23" y="113"/>
                    </a:cubicBezTo>
                    <a:cubicBezTo>
                      <a:pt x="25" y="112"/>
                      <a:pt x="25" y="112"/>
                      <a:pt x="25" y="112"/>
                    </a:cubicBezTo>
                    <a:cubicBezTo>
                      <a:pt x="32" y="105"/>
                      <a:pt x="32" y="105"/>
                      <a:pt x="32" y="105"/>
                    </a:cubicBezTo>
                    <a:cubicBezTo>
                      <a:pt x="34" y="107"/>
                      <a:pt x="37" y="108"/>
                      <a:pt x="39" y="109"/>
                    </a:cubicBezTo>
                    <a:cubicBezTo>
                      <a:pt x="36" y="119"/>
                      <a:pt x="36" y="119"/>
                      <a:pt x="36" y="119"/>
                    </a:cubicBezTo>
                    <a:cubicBezTo>
                      <a:pt x="35" y="121"/>
                      <a:pt x="35" y="121"/>
                      <a:pt x="35" y="121"/>
                    </a:cubicBezTo>
                    <a:cubicBezTo>
                      <a:pt x="37" y="122"/>
                      <a:pt x="37" y="122"/>
                      <a:pt x="37" y="122"/>
                    </a:cubicBezTo>
                    <a:cubicBezTo>
                      <a:pt x="51" y="126"/>
                      <a:pt x="51" y="126"/>
                      <a:pt x="51" y="126"/>
                    </a:cubicBezTo>
                    <a:cubicBezTo>
                      <a:pt x="53" y="127"/>
                      <a:pt x="53" y="127"/>
                      <a:pt x="53" y="127"/>
                    </a:cubicBezTo>
                    <a:cubicBezTo>
                      <a:pt x="54" y="125"/>
                      <a:pt x="54" y="125"/>
                      <a:pt x="54" y="125"/>
                    </a:cubicBezTo>
                    <a:cubicBezTo>
                      <a:pt x="57" y="115"/>
                      <a:pt x="57" y="115"/>
                      <a:pt x="57" y="115"/>
                    </a:cubicBezTo>
                    <a:cubicBezTo>
                      <a:pt x="60" y="115"/>
                      <a:pt x="62" y="116"/>
                      <a:pt x="65" y="116"/>
                    </a:cubicBezTo>
                    <a:cubicBezTo>
                      <a:pt x="67" y="126"/>
                      <a:pt x="67" y="126"/>
                      <a:pt x="67" y="126"/>
                    </a:cubicBezTo>
                    <a:cubicBezTo>
                      <a:pt x="67" y="128"/>
                      <a:pt x="67" y="128"/>
                      <a:pt x="67" y="128"/>
                    </a:cubicBezTo>
                    <a:cubicBezTo>
                      <a:pt x="69" y="127"/>
                      <a:pt x="69" y="127"/>
                      <a:pt x="69" y="127"/>
                    </a:cubicBezTo>
                    <a:cubicBezTo>
                      <a:pt x="84" y="124"/>
                      <a:pt x="84" y="124"/>
                      <a:pt x="84" y="124"/>
                    </a:cubicBezTo>
                    <a:cubicBezTo>
                      <a:pt x="86" y="124"/>
                      <a:pt x="86" y="124"/>
                      <a:pt x="86" y="124"/>
                    </a:cubicBezTo>
                    <a:cubicBezTo>
                      <a:pt x="86" y="122"/>
                      <a:pt x="86" y="122"/>
                      <a:pt x="86" y="122"/>
                    </a:cubicBezTo>
                    <a:cubicBezTo>
                      <a:pt x="83" y="112"/>
                      <a:pt x="83" y="112"/>
                      <a:pt x="83" y="112"/>
                    </a:cubicBezTo>
                    <a:cubicBezTo>
                      <a:pt x="86" y="111"/>
                      <a:pt x="88" y="109"/>
                      <a:pt x="90" y="108"/>
                    </a:cubicBezTo>
                    <a:cubicBezTo>
                      <a:pt x="97" y="116"/>
                      <a:pt x="97" y="116"/>
                      <a:pt x="97" y="116"/>
                    </a:cubicBezTo>
                    <a:cubicBezTo>
                      <a:pt x="99" y="117"/>
                      <a:pt x="99" y="117"/>
                      <a:pt x="99" y="117"/>
                    </a:cubicBezTo>
                    <a:cubicBezTo>
                      <a:pt x="100" y="116"/>
                      <a:pt x="100" y="116"/>
                      <a:pt x="100" y="116"/>
                    </a:cubicBezTo>
                    <a:cubicBezTo>
                      <a:pt x="111" y="106"/>
                      <a:pt x="111" y="106"/>
                      <a:pt x="111" y="106"/>
                    </a:cubicBezTo>
                    <a:cubicBezTo>
                      <a:pt x="113" y="104"/>
                      <a:pt x="113" y="104"/>
                      <a:pt x="113" y="104"/>
                    </a:cubicBezTo>
                    <a:cubicBezTo>
                      <a:pt x="112" y="103"/>
                      <a:pt x="112" y="103"/>
                      <a:pt x="112" y="103"/>
                    </a:cubicBezTo>
                    <a:cubicBezTo>
                      <a:pt x="105" y="95"/>
                      <a:pt x="105" y="95"/>
                      <a:pt x="105" y="95"/>
                    </a:cubicBezTo>
                    <a:cubicBezTo>
                      <a:pt x="106" y="93"/>
                      <a:pt x="108" y="91"/>
                      <a:pt x="109" y="89"/>
                    </a:cubicBezTo>
                    <a:cubicBezTo>
                      <a:pt x="119" y="92"/>
                      <a:pt x="119" y="92"/>
                      <a:pt x="119" y="92"/>
                    </a:cubicBezTo>
                    <a:cubicBezTo>
                      <a:pt x="121" y="93"/>
                      <a:pt x="121" y="93"/>
                      <a:pt x="121" y="93"/>
                    </a:cubicBezTo>
                    <a:cubicBezTo>
                      <a:pt x="121" y="91"/>
                      <a:pt x="121" y="91"/>
                      <a:pt x="121" y="91"/>
                    </a:cubicBezTo>
                    <a:cubicBezTo>
                      <a:pt x="126" y="76"/>
                      <a:pt x="126" y="76"/>
                      <a:pt x="126" y="76"/>
                    </a:cubicBezTo>
                    <a:cubicBezTo>
                      <a:pt x="126" y="74"/>
                      <a:pt x="126" y="74"/>
                      <a:pt x="126" y="74"/>
                    </a:cubicBezTo>
                    <a:cubicBezTo>
                      <a:pt x="125" y="74"/>
                      <a:pt x="125" y="74"/>
                      <a:pt x="125" y="74"/>
                    </a:cubicBezTo>
                    <a:cubicBezTo>
                      <a:pt x="115" y="71"/>
                      <a:pt x="115" y="71"/>
                      <a:pt x="115" y="71"/>
                    </a:cubicBezTo>
                    <a:cubicBezTo>
                      <a:pt x="115" y="68"/>
                      <a:pt x="115" y="65"/>
                      <a:pt x="115" y="63"/>
                    </a:cubicBezTo>
                    <a:cubicBezTo>
                      <a:pt x="125" y="61"/>
                      <a:pt x="125" y="61"/>
                      <a:pt x="125" y="61"/>
                    </a:cubicBezTo>
                    <a:cubicBezTo>
                      <a:pt x="127" y="60"/>
                      <a:pt x="127" y="60"/>
                      <a:pt x="127" y="60"/>
                    </a:cubicBezTo>
                    <a:cubicBezTo>
                      <a:pt x="127" y="58"/>
                      <a:pt x="127" y="58"/>
                      <a:pt x="127" y="58"/>
                    </a:cubicBezTo>
                    <a:cubicBezTo>
                      <a:pt x="124" y="43"/>
                      <a:pt x="124" y="43"/>
                      <a:pt x="124" y="43"/>
                    </a:cubicBezTo>
                    <a:cubicBezTo>
                      <a:pt x="123" y="41"/>
                      <a:pt x="123" y="41"/>
                      <a:pt x="123" y="41"/>
                    </a:cubicBezTo>
                    <a:cubicBezTo>
                      <a:pt x="121" y="42"/>
                      <a:pt x="121" y="42"/>
                      <a:pt x="121" y="42"/>
                    </a:cubicBezTo>
                    <a:cubicBezTo>
                      <a:pt x="111" y="44"/>
                      <a:pt x="111" y="44"/>
                      <a:pt x="111" y="44"/>
                    </a:cubicBezTo>
                    <a:cubicBezTo>
                      <a:pt x="110" y="42"/>
                      <a:pt x="109" y="39"/>
                      <a:pt x="108" y="37"/>
                    </a:cubicBezTo>
                    <a:cubicBezTo>
                      <a:pt x="115" y="30"/>
                      <a:pt x="115" y="30"/>
                      <a:pt x="115" y="30"/>
                    </a:cubicBezTo>
                    <a:cubicBezTo>
                      <a:pt x="117" y="29"/>
                      <a:pt x="117" y="29"/>
                      <a:pt x="117" y="29"/>
                    </a:cubicBezTo>
                    <a:cubicBezTo>
                      <a:pt x="115" y="27"/>
                      <a:pt x="115" y="27"/>
                      <a:pt x="115" y="27"/>
                    </a:cubicBezTo>
                    <a:cubicBezTo>
                      <a:pt x="105" y="16"/>
                      <a:pt x="105" y="16"/>
                      <a:pt x="105" y="16"/>
                    </a:cubicBezTo>
                    <a:cubicBezTo>
                      <a:pt x="104" y="15"/>
                      <a:pt x="104" y="15"/>
                      <a:pt x="104" y="15"/>
                    </a:cubicBezTo>
                    <a:cubicBezTo>
                      <a:pt x="102" y="16"/>
                      <a:pt x="102" y="16"/>
                      <a:pt x="102" y="16"/>
                    </a:cubicBezTo>
                    <a:cubicBezTo>
                      <a:pt x="95" y="23"/>
                      <a:pt x="95" y="23"/>
                      <a:pt x="95" y="23"/>
                    </a:cubicBezTo>
                    <a:cubicBezTo>
                      <a:pt x="93" y="21"/>
                      <a:pt x="90" y="20"/>
                      <a:pt x="88" y="19"/>
                    </a:cubicBezTo>
                    <a:cubicBezTo>
                      <a:pt x="91" y="9"/>
                      <a:pt x="91" y="9"/>
                      <a:pt x="91" y="9"/>
                    </a:cubicBezTo>
                    <a:cubicBezTo>
                      <a:pt x="92" y="7"/>
                      <a:pt x="92" y="7"/>
                      <a:pt x="92" y="7"/>
                    </a:cubicBezTo>
                    <a:cubicBezTo>
                      <a:pt x="90" y="6"/>
                      <a:pt x="90" y="6"/>
                      <a:pt x="90" y="6"/>
                    </a:cubicBezTo>
                    <a:cubicBezTo>
                      <a:pt x="76" y="2"/>
                      <a:pt x="76" y="2"/>
                      <a:pt x="76" y="2"/>
                    </a:cubicBezTo>
                    <a:cubicBezTo>
                      <a:pt x="74" y="1"/>
                      <a:pt x="74" y="1"/>
                      <a:pt x="74" y="1"/>
                    </a:cubicBezTo>
                    <a:cubicBezTo>
                      <a:pt x="73" y="3"/>
                      <a:pt x="73" y="3"/>
                      <a:pt x="73" y="3"/>
                    </a:cubicBezTo>
                    <a:cubicBezTo>
                      <a:pt x="70" y="13"/>
                      <a:pt x="70" y="13"/>
                      <a:pt x="70" y="13"/>
                    </a:cubicBezTo>
                    <a:cubicBezTo>
                      <a:pt x="68" y="13"/>
                      <a:pt x="65" y="12"/>
                      <a:pt x="62" y="12"/>
                    </a:cubicBezTo>
                    <a:cubicBezTo>
                      <a:pt x="60" y="2"/>
                      <a:pt x="60" y="2"/>
                      <a:pt x="60" y="2"/>
                    </a:cubicBezTo>
                    <a:cubicBezTo>
                      <a:pt x="60" y="0"/>
                      <a:pt x="60" y="0"/>
                      <a:pt x="60" y="0"/>
                    </a:cubicBezTo>
                    <a:cubicBezTo>
                      <a:pt x="58" y="1"/>
                      <a:pt x="58" y="1"/>
                      <a:pt x="58" y="1"/>
                    </a:cubicBezTo>
                    <a:cubicBezTo>
                      <a:pt x="43" y="4"/>
                      <a:pt x="43" y="4"/>
                      <a:pt x="43" y="4"/>
                    </a:cubicBezTo>
                    <a:cubicBezTo>
                      <a:pt x="41" y="4"/>
                      <a:pt x="41" y="4"/>
                      <a:pt x="41" y="4"/>
                    </a:cubicBezTo>
                    <a:cubicBezTo>
                      <a:pt x="41" y="6"/>
                      <a:pt x="41" y="6"/>
                      <a:pt x="41" y="6"/>
                    </a:cubicBezTo>
                    <a:cubicBezTo>
                      <a:pt x="44" y="16"/>
                      <a:pt x="44" y="16"/>
                      <a:pt x="44" y="16"/>
                    </a:cubicBezTo>
                    <a:cubicBezTo>
                      <a:pt x="41" y="17"/>
                      <a:pt x="39" y="19"/>
                      <a:pt x="37" y="20"/>
                    </a:cubicBezTo>
                    <a:cubicBezTo>
                      <a:pt x="30" y="12"/>
                      <a:pt x="30" y="12"/>
                      <a:pt x="30" y="12"/>
                    </a:cubicBezTo>
                    <a:cubicBezTo>
                      <a:pt x="28" y="11"/>
                      <a:pt x="28" y="11"/>
                      <a:pt x="28" y="11"/>
                    </a:cubicBezTo>
                    <a:cubicBezTo>
                      <a:pt x="27" y="12"/>
                      <a:pt x="27" y="12"/>
                      <a:pt x="27" y="12"/>
                    </a:cubicBezTo>
                    <a:cubicBezTo>
                      <a:pt x="16" y="22"/>
                      <a:pt x="16" y="22"/>
                      <a:pt x="16" y="22"/>
                    </a:cubicBezTo>
                    <a:cubicBezTo>
                      <a:pt x="14" y="24"/>
                      <a:pt x="14" y="24"/>
                      <a:pt x="14" y="24"/>
                    </a:cubicBezTo>
                    <a:cubicBezTo>
                      <a:pt x="16" y="25"/>
                      <a:pt x="16" y="25"/>
                      <a:pt x="16" y="25"/>
                    </a:cubicBezTo>
                    <a:lnTo>
                      <a:pt x="23" y="33"/>
                    </a:lnTo>
                    <a:close/>
                    <a:moveTo>
                      <a:pt x="50" y="49"/>
                    </a:moveTo>
                    <a:cubicBezTo>
                      <a:pt x="58" y="41"/>
                      <a:pt x="71" y="42"/>
                      <a:pt x="79" y="50"/>
                    </a:cubicBezTo>
                    <a:cubicBezTo>
                      <a:pt x="87" y="59"/>
                      <a:pt x="86" y="72"/>
                      <a:pt x="77" y="79"/>
                    </a:cubicBezTo>
                    <a:cubicBezTo>
                      <a:pt x="69" y="87"/>
                      <a:pt x="56" y="86"/>
                      <a:pt x="48" y="78"/>
                    </a:cubicBezTo>
                    <a:cubicBezTo>
                      <a:pt x="41" y="69"/>
                      <a:pt x="41" y="56"/>
                      <a:pt x="50" y="49"/>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effectLst/>
                  <a:uLnTx/>
                  <a:uFillTx/>
                  <a:ea typeface="微软雅黑" panose="020B0503020204020204" pitchFamily="34" charset="-122"/>
                  <a:cs typeface="+mn-ea"/>
                  <a:sym typeface="Agency FB" panose="020B0503020202020204" pitchFamily="34" charset="0"/>
                </a:endParaRPr>
              </a:p>
            </p:txBody>
          </p:sp>
          <p:sp>
            <p:nvSpPr>
              <p:cNvPr id="22" name="Freeform 21">
                <a:extLst>
                  <a:ext uri="{FF2B5EF4-FFF2-40B4-BE49-F238E27FC236}">
                    <a16:creationId xmlns:a16="http://schemas.microsoft.com/office/drawing/2014/main" id="{AC9A0481-53FF-45C0-9762-A47587805CBC}"/>
                  </a:ext>
                </a:extLst>
              </p:cNvPr>
              <p:cNvSpPr>
                <a:spLocks noEditPoints="1"/>
              </p:cNvSpPr>
              <p:nvPr/>
            </p:nvSpPr>
            <p:spPr bwMode="auto">
              <a:xfrm>
                <a:off x="2781301" y="2571750"/>
                <a:ext cx="871538" cy="869950"/>
              </a:xfrm>
              <a:custGeom>
                <a:avLst/>
                <a:gdLst>
                  <a:gd name="T0" fmla="*/ 458 w 458"/>
                  <a:gd name="T1" fmla="*/ 262 h 458"/>
                  <a:gd name="T2" fmla="*/ 458 w 458"/>
                  <a:gd name="T3" fmla="*/ 197 h 458"/>
                  <a:gd name="T4" fmla="*/ 389 w 458"/>
                  <a:gd name="T5" fmla="*/ 197 h 458"/>
                  <a:gd name="T6" fmla="*/ 367 w 458"/>
                  <a:gd name="T7" fmla="*/ 141 h 458"/>
                  <a:gd name="T8" fmla="*/ 416 w 458"/>
                  <a:gd name="T9" fmla="*/ 92 h 458"/>
                  <a:gd name="T10" fmla="*/ 370 w 458"/>
                  <a:gd name="T11" fmla="*/ 46 h 458"/>
                  <a:gd name="T12" fmla="*/ 321 w 458"/>
                  <a:gd name="T13" fmla="*/ 94 h 458"/>
                  <a:gd name="T14" fmla="*/ 262 w 458"/>
                  <a:gd name="T15" fmla="*/ 69 h 458"/>
                  <a:gd name="T16" fmla="*/ 262 w 458"/>
                  <a:gd name="T17" fmla="*/ 0 h 458"/>
                  <a:gd name="T18" fmla="*/ 196 w 458"/>
                  <a:gd name="T19" fmla="*/ 0 h 458"/>
                  <a:gd name="T20" fmla="*/ 196 w 458"/>
                  <a:gd name="T21" fmla="*/ 69 h 458"/>
                  <a:gd name="T22" fmla="*/ 139 w 458"/>
                  <a:gd name="T23" fmla="*/ 93 h 458"/>
                  <a:gd name="T24" fmla="*/ 92 w 458"/>
                  <a:gd name="T25" fmla="*/ 46 h 458"/>
                  <a:gd name="T26" fmla="*/ 46 w 458"/>
                  <a:gd name="T27" fmla="*/ 92 h 458"/>
                  <a:gd name="T28" fmla="*/ 93 w 458"/>
                  <a:gd name="T29" fmla="*/ 139 h 458"/>
                  <a:gd name="T30" fmla="*/ 69 w 458"/>
                  <a:gd name="T31" fmla="*/ 197 h 458"/>
                  <a:gd name="T32" fmla="*/ 0 w 458"/>
                  <a:gd name="T33" fmla="*/ 197 h 458"/>
                  <a:gd name="T34" fmla="*/ 0 w 458"/>
                  <a:gd name="T35" fmla="*/ 262 h 458"/>
                  <a:gd name="T36" fmla="*/ 69 w 458"/>
                  <a:gd name="T37" fmla="*/ 262 h 458"/>
                  <a:gd name="T38" fmla="*/ 94 w 458"/>
                  <a:gd name="T39" fmla="*/ 321 h 458"/>
                  <a:gd name="T40" fmla="*/ 46 w 458"/>
                  <a:gd name="T41" fmla="*/ 370 h 458"/>
                  <a:gd name="T42" fmla="*/ 92 w 458"/>
                  <a:gd name="T43" fmla="*/ 416 h 458"/>
                  <a:gd name="T44" fmla="*/ 141 w 458"/>
                  <a:gd name="T45" fmla="*/ 367 h 458"/>
                  <a:gd name="T46" fmla="*/ 196 w 458"/>
                  <a:gd name="T47" fmla="*/ 390 h 458"/>
                  <a:gd name="T48" fmla="*/ 196 w 458"/>
                  <a:gd name="T49" fmla="*/ 458 h 458"/>
                  <a:gd name="T50" fmla="*/ 262 w 458"/>
                  <a:gd name="T51" fmla="*/ 458 h 458"/>
                  <a:gd name="T52" fmla="*/ 262 w 458"/>
                  <a:gd name="T53" fmla="*/ 390 h 458"/>
                  <a:gd name="T54" fmla="*/ 319 w 458"/>
                  <a:gd name="T55" fmla="*/ 366 h 458"/>
                  <a:gd name="T56" fmla="*/ 370 w 458"/>
                  <a:gd name="T57" fmla="*/ 416 h 458"/>
                  <a:gd name="T58" fmla="*/ 416 w 458"/>
                  <a:gd name="T59" fmla="*/ 370 h 458"/>
                  <a:gd name="T60" fmla="*/ 366 w 458"/>
                  <a:gd name="T61" fmla="*/ 319 h 458"/>
                  <a:gd name="T62" fmla="*/ 389 w 458"/>
                  <a:gd name="T63" fmla="*/ 262 h 458"/>
                  <a:gd name="T64" fmla="*/ 458 w 458"/>
                  <a:gd name="T65" fmla="*/ 262 h 458"/>
                  <a:gd name="T66" fmla="*/ 229 w 458"/>
                  <a:gd name="T67" fmla="*/ 327 h 458"/>
                  <a:gd name="T68" fmla="*/ 131 w 458"/>
                  <a:gd name="T69" fmla="*/ 229 h 458"/>
                  <a:gd name="T70" fmla="*/ 229 w 458"/>
                  <a:gd name="T71" fmla="*/ 131 h 458"/>
                  <a:gd name="T72" fmla="*/ 327 w 458"/>
                  <a:gd name="T73" fmla="*/ 229 h 458"/>
                  <a:gd name="T74" fmla="*/ 229 w 458"/>
                  <a:gd name="T75" fmla="*/ 327 h 4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58" h="458">
                    <a:moveTo>
                      <a:pt x="458" y="262"/>
                    </a:moveTo>
                    <a:cubicBezTo>
                      <a:pt x="458" y="197"/>
                      <a:pt x="458" y="197"/>
                      <a:pt x="458" y="197"/>
                    </a:cubicBezTo>
                    <a:cubicBezTo>
                      <a:pt x="389" y="197"/>
                      <a:pt x="389" y="197"/>
                      <a:pt x="389" y="197"/>
                    </a:cubicBezTo>
                    <a:cubicBezTo>
                      <a:pt x="385" y="177"/>
                      <a:pt x="378" y="158"/>
                      <a:pt x="367" y="141"/>
                    </a:cubicBezTo>
                    <a:cubicBezTo>
                      <a:pt x="416" y="92"/>
                      <a:pt x="416" y="92"/>
                      <a:pt x="416" y="92"/>
                    </a:cubicBezTo>
                    <a:cubicBezTo>
                      <a:pt x="370" y="46"/>
                      <a:pt x="370" y="46"/>
                      <a:pt x="370" y="46"/>
                    </a:cubicBezTo>
                    <a:cubicBezTo>
                      <a:pt x="321" y="94"/>
                      <a:pt x="321" y="94"/>
                      <a:pt x="321" y="94"/>
                    </a:cubicBezTo>
                    <a:cubicBezTo>
                      <a:pt x="304" y="82"/>
                      <a:pt x="284" y="74"/>
                      <a:pt x="262" y="69"/>
                    </a:cubicBezTo>
                    <a:cubicBezTo>
                      <a:pt x="262" y="0"/>
                      <a:pt x="262" y="0"/>
                      <a:pt x="262" y="0"/>
                    </a:cubicBezTo>
                    <a:cubicBezTo>
                      <a:pt x="196" y="0"/>
                      <a:pt x="196" y="0"/>
                      <a:pt x="196" y="0"/>
                    </a:cubicBezTo>
                    <a:cubicBezTo>
                      <a:pt x="196" y="69"/>
                      <a:pt x="196" y="69"/>
                      <a:pt x="196" y="69"/>
                    </a:cubicBezTo>
                    <a:cubicBezTo>
                      <a:pt x="176" y="73"/>
                      <a:pt x="156" y="82"/>
                      <a:pt x="139" y="93"/>
                    </a:cubicBezTo>
                    <a:cubicBezTo>
                      <a:pt x="92" y="46"/>
                      <a:pt x="92" y="46"/>
                      <a:pt x="92" y="46"/>
                    </a:cubicBezTo>
                    <a:cubicBezTo>
                      <a:pt x="46" y="92"/>
                      <a:pt x="46" y="92"/>
                      <a:pt x="46" y="92"/>
                    </a:cubicBezTo>
                    <a:cubicBezTo>
                      <a:pt x="93" y="139"/>
                      <a:pt x="93" y="139"/>
                      <a:pt x="93" y="139"/>
                    </a:cubicBezTo>
                    <a:cubicBezTo>
                      <a:pt x="81" y="156"/>
                      <a:pt x="73" y="176"/>
                      <a:pt x="69" y="197"/>
                    </a:cubicBezTo>
                    <a:cubicBezTo>
                      <a:pt x="0" y="197"/>
                      <a:pt x="0" y="197"/>
                      <a:pt x="0" y="197"/>
                    </a:cubicBezTo>
                    <a:cubicBezTo>
                      <a:pt x="0" y="262"/>
                      <a:pt x="0" y="262"/>
                      <a:pt x="0" y="262"/>
                    </a:cubicBezTo>
                    <a:cubicBezTo>
                      <a:pt x="69" y="262"/>
                      <a:pt x="69" y="262"/>
                      <a:pt x="69" y="262"/>
                    </a:cubicBezTo>
                    <a:cubicBezTo>
                      <a:pt x="73" y="284"/>
                      <a:pt x="82" y="304"/>
                      <a:pt x="94" y="321"/>
                    </a:cubicBezTo>
                    <a:cubicBezTo>
                      <a:pt x="46" y="370"/>
                      <a:pt x="46" y="370"/>
                      <a:pt x="46" y="370"/>
                    </a:cubicBezTo>
                    <a:cubicBezTo>
                      <a:pt x="92" y="416"/>
                      <a:pt x="92" y="416"/>
                      <a:pt x="92" y="416"/>
                    </a:cubicBezTo>
                    <a:cubicBezTo>
                      <a:pt x="141" y="367"/>
                      <a:pt x="141" y="367"/>
                      <a:pt x="141" y="367"/>
                    </a:cubicBezTo>
                    <a:cubicBezTo>
                      <a:pt x="158" y="378"/>
                      <a:pt x="176" y="386"/>
                      <a:pt x="196" y="390"/>
                    </a:cubicBezTo>
                    <a:cubicBezTo>
                      <a:pt x="196" y="458"/>
                      <a:pt x="196" y="458"/>
                      <a:pt x="196" y="458"/>
                    </a:cubicBezTo>
                    <a:cubicBezTo>
                      <a:pt x="262" y="458"/>
                      <a:pt x="262" y="458"/>
                      <a:pt x="262" y="458"/>
                    </a:cubicBezTo>
                    <a:cubicBezTo>
                      <a:pt x="262" y="390"/>
                      <a:pt x="262" y="390"/>
                      <a:pt x="262" y="390"/>
                    </a:cubicBezTo>
                    <a:cubicBezTo>
                      <a:pt x="283" y="385"/>
                      <a:pt x="302" y="377"/>
                      <a:pt x="319" y="366"/>
                    </a:cubicBezTo>
                    <a:cubicBezTo>
                      <a:pt x="370" y="416"/>
                      <a:pt x="370" y="416"/>
                      <a:pt x="370" y="416"/>
                    </a:cubicBezTo>
                    <a:cubicBezTo>
                      <a:pt x="416" y="370"/>
                      <a:pt x="416" y="370"/>
                      <a:pt x="416" y="370"/>
                    </a:cubicBezTo>
                    <a:cubicBezTo>
                      <a:pt x="366" y="319"/>
                      <a:pt x="366" y="319"/>
                      <a:pt x="366" y="319"/>
                    </a:cubicBezTo>
                    <a:cubicBezTo>
                      <a:pt x="377" y="302"/>
                      <a:pt x="385" y="283"/>
                      <a:pt x="389" y="262"/>
                    </a:cubicBezTo>
                    <a:lnTo>
                      <a:pt x="458" y="262"/>
                    </a:lnTo>
                    <a:close/>
                    <a:moveTo>
                      <a:pt x="229" y="327"/>
                    </a:moveTo>
                    <a:cubicBezTo>
                      <a:pt x="175" y="327"/>
                      <a:pt x="131" y="284"/>
                      <a:pt x="131" y="229"/>
                    </a:cubicBezTo>
                    <a:cubicBezTo>
                      <a:pt x="131" y="175"/>
                      <a:pt x="175" y="131"/>
                      <a:pt x="229" y="131"/>
                    </a:cubicBezTo>
                    <a:cubicBezTo>
                      <a:pt x="283" y="131"/>
                      <a:pt x="327" y="175"/>
                      <a:pt x="327" y="229"/>
                    </a:cubicBezTo>
                    <a:cubicBezTo>
                      <a:pt x="327" y="284"/>
                      <a:pt x="283" y="327"/>
                      <a:pt x="229" y="327"/>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effectLst/>
                  <a:uLnTx/>
                  <a:uFillTx/>
                  <a:ea typeface="微软雅黑" panose="020B0503020204020204" pitchFamily="34" charset="-122"/>
                  <a:cs typeface="+mn-ea"/>
                  <a:sym typeface="Agency FB" panose="020B0503020202020204" pitchFamily="34" charset="0"/>
                </a:endParaRPr>
              </a:p>
            </p:txBody>
          </p:sp>
          <p:sp>
            <p:nvSpPr>
              <p:cNvPr id="23" name="Freeform 22">
                <a:extLst>
                  <a:ext uri="{FF2B5EF4-FFF2-40B4-BE49-F238E27FC236}">
                    <a16:creationId xmlns:a16="http://schemas.microsoft.com/office/drawing/2014/main" id="{8B284159-3089-4384-8634-E1957CF1D3F8}"/>
                  </a:ext>
                </a:extLst>
              </p:cNvPr>
              <p:cNvSpPr>
                <a:spLocks noEditPoints="1"/>
              </p:cNvSpPr>
              <p:nvPr/>
            </p:nvSpPr>
            <p:spPr bwMode="auto">
              <a:xfrm>
                <a:off x="2609851" y="3381375"/>
                <a:ext cx="869950" cy="869950"/>
              </a:xfrm>
              <a:custGeom>
                <a:avLst/>
                <a:gdLst>
                  <a:gd name="T0" fmla="*/ 457 w 457"/>
                  <a:gd name="T1" fmla="*/ 262 h 458"/>
                  <a:gd name="T2" fmla="*/ 457 w 457"/>
                  <a:gd name="T3" fmla="*/ 197 h 458"/>
                  <a:gd name="T4" fmla="*/ 389 w 457"/>
                  <a:gd name="T5" fmla="*/ 197 h 458"/>
                  <a:gd name="T6" fmla="*/ 366 w 457"/>
                  <a:gd name="T7" fmla="*/ 141 h 458"/>
                  <a:gd name="T8" fmla="*/ 415 w 457"/>
                  <a:gd name="T9" fmla="*/ 92 h 458"/>
                  <a:gd name="T10" fmla="*/ 369 w 457"/>
                  <a:gd name="T11" fmla="*/ 46 h 458"/>
                  <a:gd name="T12" fmla="*/ 321 w 457"/>
                  <a:gd name="T13" fmla="*/ 94 h 458"/>
                  <a:gd name="T14" fmla="*/ 261 w 457"/>
                  <a:gd name="T15" fmla="*/ 69 h 458"/>
                  <a:gd name="T16" fmla="*/ 261 w 457"/>
                  <a:gd name="T17" fmla="*/ 0 h 458"/>
                  <a:gd name="T18" fmla="*/ 196 w 457"/>
                  <a:gd name="T19" fmla="*/ 0 h 458"/>
                  <a:gd name="T20" fmla="*/ 196 w 457"/>
                  <a:gd name="T21" fmla="*/ 69 h 458"/>
                  <a:gd name="T22" fmla="*/ 138 w 457"/>
                  <a:gd name="T23" fmla="*/ 93 h 458"/>
                  <a:gd name="T24" fmla="*/ 91 w 457"/>
                  <a:gd name="T25" fmla="*/ 46 h 458"/>
                  <a:gd name="T26" fmla="*/ 45 w 457"/>
                  <a:gd name="T27" fmla="*/ 92 h 458"/>
                  <a:gd name="T28" fmla="*/ 92 w 457"/>
                  <a:gd name="T29" fmla="*/ 139 h 458"/>
                  <a:gd name="T30" fmla="*/ 68 w 457"/>
                  <a:gd name="T31" fmla="*/ 197 h 458"/>
                  <a:gd name="T32" fmla="*/ 0 w 457"/>
                  <a:gd name="T33" fmla="*/ 197 h 458"/>
                  <a:gd name="T34" fmla="*/ 0 w 457"/>
                  <a:gd name="T35" fmla="*/ 262 h 458"/>
                  <a:gd name="T36" fmla="*/ 68 w 457"/>
                  <a:gd name="T37" fmla="*/ 262 h 458"/>
                  <a:gd name="T38" fmla="*/ 93 w 457"/>
                  <a:gd name="T39" fmla="*/ 322 h 458"/>
                  <a:gd name="T40" fmla="*/ 45 w 457"/>
                  <a:gd name="T41" fmla="*/ 370 h 458"/>
                  <a:gd name="T42" fmla="*/ 91 w 457"/>
                  <a:gd name="T43" fmla="*/ 416 h 458"/>
                  <a:gd name="T44" fmla="*/ 140 w 457"/>
                  <a:gd name="T45" fmla="*/ 367 h 458"/>
                  <a:gd name="T46" fmla="*/ 196 w 457"/>
                  <a:gd name="T47" fmla="*/ 390 h 458"/>
                  <a:gd name="T48" fmla="*/ 196 w 457"/>
                  <a:gd name="T49" fmla="*/ 458 h 458"/>
                  <a:gd name="T50" fmla="*/ 261 w 457"/>
                  <a:gd name="T51" fmla="*/ 458 h 458"/>
                  <a:gd name="T52" fmla="*/ 261 w 457"/>
                  <a:gd name="T53" fmla="*/ 390 h 458"/>
                  <a:gd name="T54" fmla="*/ 319 w 457"/>
                  <a:gd name="T55" fmla="*/ 366 h 458"/>
                  <a:gd name="T56" fmla="*/ 369 w 457"/>
                  <a:gd name="T57" fmla="*/ 416 h 458"/>
                  <a:gd name="T58" fmla="*/ 415 w 457"/>
                  <a:gd name="T59" fmla="*/ 370 h 458"/>
                  <a:gd name="T60" fmla="*/ 365 w 457"/>
                  <a:gd name="T61" fmla="*/ 320 h 458"/>
                  <a:gd name="T62" fmla="*/ 389 w 457"/>
                  <a:gd name="T63" fmla="*/ 262 h 458"/>
                  <a:gd name="T64" fmla="*/ 457 w 457"/>
                  <a:gd name="T65" fmla="*/ 262 h 458"/>
                  <a:gd name="T66" fmla="*/ 229 w 457"/>
                  <a:gd name="T67" fmla="*/ 328 h 458"/>
                  <a:gd name="T68" fmla="*/ 130 w 457"/>
                  <a:gd name="T69" fmla="*/ 229 h 458"/>
                  <a:gd name="T70" fmla="*/ 229 w 457"/>
                  <a:gd name="T71" fmla="*/ 131 h 458"/>
                  <a:gd name="T72" fmla="*/ 327 w 457"/>
                  <a:gd name="T73" fmla="*/ 229 h 458"/>
                  <a:gd name="T74" fmla="*/ 229 w 457"/>
                  <a:gd name="T75" fmla="*/ 328 h 4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57" h="458">
                    <a:moveTo>
                      <a:pt x="457" y="262"/>
                    </a:moveTo>
                    <a:cubicBezTo>
                      <a:pt x="457" y="197"/>
                      <a:pt x="457" y="197"/>
                      <a:pt x="457" y="197"/>
                    </a:cubicBezTo>
                    <a:cubicBezTo>
                      <a:pt x="389" y="197"/>
                      <a:pt x="389" y="197"/>
                      <a:pt x="389" y="197"/>
                    </a:cubicBezTo>
                    <a:cubicBezTo>
                      <a:pt x="385" y="177"/>
                      <a:pt x="377" y="158"/>
                      <a:pt x="366" y="141"/>
                    </a:cubicBezTo>
                    <a:cubicBezTo>
                      <a:pt x="415" y="92"/>
                      <a:pt x="415" y="92"/>
                      <a:pt x="415" y="92"/>
                    </a:cubicBezTo>
                    <a:cubicBezTo>
                      <a:pt x="369" y="46"/>
                      <a:pt x="369" y="46"/>
                      <a:pt x="369" y="46"/>
                    </a:cubicBezTo>
                    <a:cubicBezTo>
                      <a:pt x="321" y="94"/>
                      <a:pt x="321" y="94"/>
                      <a:pt x="321" y="94"/>
                    </a:cubicBezTo>
                    <a:cubicBezTo>
                      <a:pt x="303" y="82"/>
                      <a:pt x="283" y="74"/>
                      <a:pt x="261" y="69"/>
                    </a:cubicBezTo>
                    <a:cubicBezTo>
                      <a:pt x="261" y="0"/>
                      <a:pt x="261" y="0"/>
                      <a:pt x="261" y="0"/>
                    </a:cubicBezTo>
                    <a:cubicBezTo>
                      <a:pt x="196" y="0"/>
                      <a:pt x="196" y="0"/>
                      <a:pt x="196" y="0"/>
                    </a:cubicBezTo>
                    <a:cubicBezTo>
                      <a:pt x="196" y="69"/>
                      <a:pt x="196" y="69"/>
                      <a:pt x="196" y="69"/>
                    </a:cubicBezTo>
                    <a:cubicBezTo>
                      <a:pt x="175" y="73"/>
                      <a:pt x="156" y="82"/>
                      <a:pt x="138" y="93"/>
                    </a:cubicBezTo>
                    <a:cubicBezTo>
                      <a:pt x="91" y="46"/>
                      <a:pt x="91" y="46"/>
                      <a:pt x="91" y="46"/>
                    </a:cubicBezTo>
                    <a:cubicBezTo>
                      <a:pt x="45" y="92"/>
                      <a:pt x="45" y="92"/>
                      <a:pt x="45" y="92"/>
                    </a:cubicBezTo>
                    <a:cubicBezTo>
                      <a:pt x="92" y="139"/>
                      <a:pt x="92" y="139"/>
                      <a:pt x="92" y="139"/>
                    </a:cubicBezTo>
                    <a:cubicBezTo>
                      <a:pt x="81" y="156"/>
                      <a:pt x="72" y="176"/>
                      <a:pt x="68" y="197"/>
                    </a:cubicBezTo>
                    <a:cubicBezTo>
                      <a:pt x="0" y="197"/>
                      <a:pt x="0" y="197"/>
                      <a:pt x="0" y="197"/>
                    </a:cubicBezTo>
                    <a:cubicBezTo>
                      <a:pt x="0" y="262"/>
                      <a:pt x="0" y="262"/>
                      <a:pt x="0" y="262"/>
                    </a:cubicBezTo>
                    <a:cubicBezTo>
                      <a:pt x="68" y="262"/>
                      <a:pt x="68" y="262"/>
                      <a:pt x="68" y="262"/>
                    </a:cubicBezTo>
                    <a:cubicBezTo>
                      <a:pt x="73" y="284"/>
                      <a:pt x="81" y="304"/>
                      <a:pt x="93" y="322"/>
                    </a:cubicBezTo>
                    <a:cubicBezTo>
                      <a:pt x="45" y="370"/>
                      <a:pt x="45" y="370"/>
                      <a:pt x="45" y="370"/>
                    </a:cubicBezTo>
                    <a:cubicBezTo>
                      <a:pt x="91" y="416"/>
                      <a:pt x="91" y="416"/>
                      <a:pt x="91" y="416"/>
                    </a:cubicBezTo>
                    <a:cubicBezTo>
                      <a:pt x="140" y="367"/>
                      <a:pt x="140" y="367"/>
                      <a:pt x="140" y="367"/>
                    </a:cubicBezTo>
                    <a:cubicBezTo>
                      <a:pt x="157" y="378"/>
                      <a:pt x="176" y="386"/>
                      <a:pt x="196" y="390"/>
                    </a:cubicBezTo>
                    <a:cubicBezTo>
                      <a:pt x="196" y="458"/>
                      <a:pt x="196" y="458"/>
                      <a:pt x="196" y="458"/>
                    </a:cubicBezTo>
                    <a:cubicBezTo>
                      <a:pt x="261" y="458"/>
                      <a:pt x="261" y="458"/>
                      <a:pt x="261" y="458"/>
                    </a:cubicBezTo>
                    <a:cubicBezTo>
                      <a:pt x="261" y="390"/>
                      <a:pt x="261" y="390"/>
                      <a:pt x="261" y="390"/>
                    </a:cubicBezTo>
                    <a:cubicBezTo>
                      <a:pt x="282" y="385"/>
                      <a:pt x="301" y="377"/>
                      <a:pt x="319" y="366"/>
                    </a:cubicBezTo>
                    <a:cubicBezTo>
                      <a:pt x="369" y="416"/>
                      <a:pt x="369" y="416"/>
                      <a:pt x="369" y="416"/>
                    </a:cubicBezTo>
                    <a:cubicBezTo>
                      <a:pt x="415" y="370"/>
                      <a:pt x="415" y="370"/>
                      <a:pt x="415" y="370"/>
                    </a:cubicBezTo>
                    <a:cubicBezTo>
                      <a:pt x="365" y="320"/>
                      <a:pt x="365" y="320"/>
                      <a:pt x="365" y="320"/>
                    </a:cubicBezTo>
                    <a:cubicBezTo>
                      <a:pt x="376" y="302"/>
                      <a:pt x="385" y="283"/>
                      <a:pt x="389" y="262"/>
                    </a:cubicBezTo>
                    <a:lnTo>
                      <a:pt x="457" y="262"/>
                    </a:lnTo>
                    <a:close/>
                    <a:moveTo>
                      <a:pt x="229" y="328"/>
                    </a:moveTo>
                    <a:cubicBezTo>
                      <a:pt x="174" y="327"/>
                      <a:pt x="130" y="284"/>
                      <a:pt x="130" y="229"/>
                    </a:cubicBezTo>
                    <a:cubicBezTo>
                      <a:pt x="130" y="175"/>
                      <a:pt x="174" y="131"/>
                      <a:pt x="229" y="131"/>
                    </a:cubicBezTo>
                    <a:cubicBezTo>
                      <a:pt x="283" y="131"/>
                      <a:pt x="327" y="175"/>
                      <a:pt x="327" y="229"/>
                    </a:cubicBezTo>
                    <a:cubicBezTo>
                      <a:pt x="327" y="284"/>
                      <a:pt x="283" y="327"/>
                      <a:pt x="229" y="328"/>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effectLst/>
                  <a:uLnTx/>
                  <a:uFillTx/>
                  <a:ea typeface="微软雅黑" panose="020B0503020204020204" pitchFamily="34" charset="-122"/>
                  <a:cs typeface="+mn-ea"/>
                  <a:sym typeface="Agency FB" panose="020B0503020202020204" pitchFamily="34" charset="0"/>
                </a:endParaRPr>
              </a:p>
            </p:txBody>
          </p:sp>
          <p:sp>
            <p:nvSpPr>
              <p:cNvPr id="24" name="Freeform 23">
                <a:extLst>
                  <a:ext uri="{FF2B5EF4-FFF2-40B4-BE49-F238E27FC236}">
                    <a16:creationId xmlns:a16="http://schemas.microsoft.com/office/drawing/2014/main" id="{F4008999-FEBB-4FDA-913F-8DEFC9D41A6F}"/>
                  </a:ext>
                </a:extLst>
              </p:cNvPr>
              <p:cNvSpPr>
                <a:spLocks noEditPoints="1"/>
              </p:cNvSpPr>
              <p:nvPr/>
            </p:nvSpPr>
            <p:spPr bwMode="auto">
              <a:xfrm>
                <a:off x="4371976" y="1992313"/>
                <a:ext cx="398463" cy="398462"/>
              </a:xfrm>
              <a:custGeom>
                <a:avLst/>
                <a:gdLst>
                  <a:gd name="T0" fmla="*/ 209 w 209"/>
                  <a:gd name="T1" fmla="*/ 120 h 210"/>
                  <a:gd name="T2" fmla="*/ 209 w 209"/>
                  <a:gd name="T3" fmla="*/ 90 h 210"/>
                  <a:gd name="T4" fmla="*/ 178 w 209"/>
                  <a:gd name="T5" fmla="*/ 90 h 210"/>
                  <a:gd name="T6" fmla="*/ 168 w 209"/>
                  <a:gd name="T7" fmla="*/ 65 h 210"/>
                  <a:gd name="T8" fmla="*/ 190 w 209"/>
                  <a:gd name="T9" fmla="*/ 42 h 210"/>
                  <a:gd name="T10" fmla="*/ 169 w 209"/>
                  <a:gd name="T11" fmla="*/ 21 h 210"/>
                  <a:gd name="T12" fmla="*/ 147 w 209"/>
                  <a:gd name="T13" fmla="*/ 43 h 210"/>
                  <a:gd name="T14" fmla="*/ 120 w 209"/>
                  <a:gd name="T15" fmla="*/ 32 h 210"/>
                  <a:gd name="T16" fmla="*/ 120 w 209"/>
                  <a:gd name="T17" fmla="*/ 0 h 210"/>
                  <a:gd name="T18" fmla="*/ 90 w 209"/>
                  <a:gd name="T19" fmla="*/ 0 h 210"/>
                  <a:gd name="T20" fmla="*/ 90 w 209"/>
                  <a:gd name="T21" fmla="*/ 32 h 210"/>
                  <a:gd name="T22" fmla="*/ 63 w 209"/>
                  <a:gd name="T23" fmla="*/ 42 h 210"/>
                  <a:gd name="T24" fmla="*/ 42 w 209"/>
                  <a:gd name="T25" fmla="*/ 21 h 210"/>
                  <a:gd name="T26" fmla="*/ 21 w 209"/>
                  <a:gd name="T27" fmla="*/ 42 h 210"/>
                  <a:gd name="T28" fmla="*/ 42 w 209"/>
                  <a:gd name="T29" fmla="*/ 64 h 210"/>
                  <a:gd name="T30" fmla="*/ 31 w 209"/>
                  <a:gd name="T31" fmla="*/ 90 h 210"/>
                  <a:gd name="T32" fmla="*/ 0 w 209"/>
                  <a:gd name="T33" fmla="*/ 90 h 210"/>
                  <a:gd name="T34" fmla="*/ 0 w 209"/>
                  <a:gd name="T35" fmla="*/ 120 h 210"/>
                  <a:gd name="T36" fmla="*/ 31 w 209"/>
                  <a:gd name="T37" fmla="*/ 120 h 210"/>
                  <a:gd name="T38" fmla="*/ 43 w 209"/>
                  <a:gd name="T39" fmla="*/ 147 h 210"/>
                  <a:gd name="T40" fmla="*/ 21 w 209"/>
                  <a:gd name="T41" fmla="*/ 169 h 210"/>
                  <a:gd name="T42" fmla="*/ 42 w 209"/>
                  <a:gd name="T43" fmla="*/ 190 h 210"/>
                  <a:gd name="T44" fmla="*/ 64 w 209"/>
                  <a:gd name="T45" fmla="*/ 168 h 210"/>
                  <a:gd name="T46" fmla="*/ 90 w 209"/>
                  <a:gd name="T47" fmla="*/ 178 h 210"/>
                  <a:gd name="T48" fmla="*/ 90 w 209"/>
                  <a:gd name="T49" fmla="*/ 210 h 210"/>
                  <a:gd name="T50" fmla="*/ 120 w 209"/>
                  <a:gd name="T51" fmla="*/ 210 h 210"/>
                  <a:gd name="T52" fmla="*/ 120 w 209"/>
                  <a:gd name="T53" fmla="*/ 178 h 210"/>
                  <a:gd name="T54" fmla="*/ 146 w 209"/>
                  <a:gd name="T55" fmla="*/ 167 h 210"/>
                  <a:gd name="T56" fmla="*/ 169 w 209"/>
                  <a:gd name="T57" fmla="*/ 190 h 210"/>
                  <a:gd name="T58" fmla="*/ 190 w 209"/>
                  <a:gd name="T59" fmla="*/ 169 h 210"/>
                  <a:gd name="T60" fmla="*/ 167 w 209"/>
                  <a:gd name="T61" fmla="*/ 146 h 210"/>
                  <a:gd name="T62" fmla="*/ 178 w 209"/>
                  <a:gd name="T63" fmla="*/ 120 h 210"/>
                  <a:gd name="T64" fmla="*/ 209 w 209"/>
                  <a:gd name="T65" fmla="*/ 120 h 210"/>
                  <a:gd name="T66" fmla="*/ 105 w 209"/>
                  <a:gd name="T67" fmla="*/ 150 h 210"/>
                  <a:gd name="T68" fmla="*/ 60 w 209"/>
                  <a:gd name="T69" fmla="*/ 105 h 210"/>
                  <a:gd name="T70" fmla="*/ 105 w 209"/>
                  <a:gd name="T71" fmla="*/ 60 h 210"/>
                  <a:gd name="T72" fmla="*/ 150 w 209"/>
                  <a:gd name="T73" fmla="*/ 105 h 210"/>
                  <a:gd name="T74" fmla="*/ 105 w 209"/>
                  <a:gd name="T75" fmla="*/ 150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9" h="210">
                    <a:moveTo>
                      <a:pt x="209" y="120"/>
                    </a:moveTo>
                    <a:cubicBezTo>
                      <a:pt x="209" y="90"/>
                      <a:pt x="209" y="90"/>
                      <a:pt x="209" y="90"/>
                    </a:cubicBezTo>
                    <a:cubicBezTo>
                      <a:pt x="178" y="90"/>
                      <a:pt x="178" y="90"/>
                      <a:pt x="178" y="90"/>
                    </a:cubicBezTo>
                    <a:cubicBezTo>
                      <a:pt x="176" y="81"/>
                      <a:pt x="173" y="72"/>
                      <a:pt x="168" y="65"/>
                    </a:cubicBezTo>
                    <a:cubicBezTo>
                      <a:pt x="190" y="42"/>
                      <a:pt x="190" y="42"/>
                      <a:pt x="190" y="42"/>
                    </a:cubicBezTo>
                    <a:cubicBezTo>
                      <a:pt x="169" y="21"/>
                      <a:pt x="169" y="21"/>
                      <a:pt x="169" y="21"/>
                    </a:cubicBezTo>
                    <a:cubicBezTo>
                      <a:pt x="147" y="43"/>
                      <a:pt x="147" y="43"/>
                      <a:pt x="147" y="43"/>
                    </a:cubicBezTo>
                    <a:cubicBezTo>
                      <a:pt x="139" y="38"/>
                      <a:pt x="130" y="34"/>
                      <a:pt x="120" y="32"/>
                    </a:cubicBezTo>
                    <a:cubicBezTo>
                      <a:pt x="120" y="0"/>
                      <a:pt x="120" y="0"/>
                      <a:pt x="120" y="0"/>
                    </a:cubicBezTo>
                    <a:cubicBezTo>
                      <a:pt x="90" y="0"/>
                      <a:pt x="90" y="0"/>
                      <a:pt x="90" y="0"/>
                    </a:cubicBezTo>
                    <a:cubicBezTo>
                      <a:pt x="90" y="32"/>
                      <a:pt x="90" y="32"/>
                      <a:pt x="90" y="32"/>
                    </a:cubicBezTo>
                    <a:cubicBezTo>
                      <a:pt x="80" y="34"/>
                      <a:pt x="71" y="37"/>
                      <a:pt x="63" y="42"/>
                    </a:cubicBezTo>
                    <a:cubicBezTo>
                      <a:pt x="42" y="21"/>
                      <a:pt x="42" y="21"/>
                      <a:pt x="42" y="21"/>
                    </a:cubicBezTo>
                    <a:cubicBezTo>
                      <a:pt x="21" y="42"/>
                      <a:pt x="21" y="42"/>
                      <a:pt x="21" y="42"/>
                    </a:cubicBezTo>
                    <a:cubicBezTo>
                      <a:pt x="42" y="64"/>
                      <a:pt x="42" y="64"/>
                      <a:pt x="42" y="64"/>
                    </a:cubicBezTo>
                    <a:cubicBezTo>
                      <a:pt x="37" y="72"/>
                      <a:pt x="33" y="80"/>
                      <a:pt x="31" y="90"/>
                    </a:cubicBezTo>
                    <a:cubicBezTo>
                      <a:pt x="0" y="90"/>
                      <a:pt x="0" y="90"/>
                      <a:pt x="0" y="90"/>
                    </a:cubicBezTo>
                    <a:cubicBezTo>
                      <a:pt x="0" y="120"/>
                      <a:pt x="0" y="120"/>
                      <a:pt x="0" y="120"/>
                    </a:cubicBezTo>
                    <a:cubicBezTo>
                      <a:pt x="31" y="120"/>
                      <a:pt x="31" y="120"/>
                      <a:pt x="31" y="120"/>
                    </a:cubicBezTo>
                    <a:cubicBezTo>
                      <a:pt x="33" y="130"/>
                      <a:pt x="37" y="139"/>
                      <a:pt x="43" y="147"/>
                    </a:cubicBezTo>
                    <a:cubicBezTo>
                      <a:pt x="21" y="169"/>
                      <a:pt x="21" y="169"/>
                      <a:pt x="21" y="169"/>
                    </a:cubicBezTo>
                    <a:cubicBezTo>
                      <a:pt x="42" y="190"/>
                      <a:pt x="42" y="190"/>
                      <a:pt x="42" y="190"/>
                    </a:cubicBezTo>
                    <a:cubicBezTo>
                      <a:pt x="64" y="168"/>
                      <a:pt x="64" y="168"/>
                      <a:pt x="64" y="168"/>
                    </a:cubicBezTo>
                    <a:cubicBezTo>
                      <a:pt x="72" y="173"/>
                      <a:pt x="81" y="176"/>
                      <a:pt x="90" y="178"/>
                    </a:cubicBezTo>
                    <a:cubicBezTo>
                      <a:pt x="90" y="210"/>
                      <a:pt x="90" y="210"/>
                      <a:pt x="90" y="210"/>
                    </a:cubicBezTo>
                    <a:cubicBezTo>
                      <a:pt x="120" y="210"/>
                      <a:pt x="120" y="210"/>
                      <a:pt x="120" y="210"/>
                    </a:cubicBezTo>
                    <a:cubicBezTo>
                      <a:pt x="120" y="178"/>
                      <a:pt x="120" y="178"/>
                      <a:pt x="120" y="178"/>
                    </a:cubicBezTo>
                    <a:cubicBezTo>
                      <a:pt x="129" y="176"/>
                      <a:pt x="138" y="172"/>
                      <a:pt x="146" y="167"/>
                    </a:cubicBezTo>
                    <a:cubicBezTo>
                      <a:pt x="169" y="190"/>
                      <a:pt x="169" y="190"/>
                      <a:pt x="169" y="190"/>
                    </a:cubicBezTo>
                    <a:cubicBezTo>
                      <a:pt x="190" y="169"/>
                      <a:pt x="190" y="169"/>
                      <a:pt x="190" y="169"/>
                    </a:cubicBezTo>
                    <a:cubicBezTo>
                      <a:pt x="167" y="146"/>
                      <a:pt x="167" y="146"/>
                      <a:pt x="167" y="146"/>
                    </a:cubicBezTo>
                    <a:cubicBezTo>
                      <a:pt x="172" y="138"/>
                      <a:pt x="176" y="129"/>
                      <a:pt x="178" y="120"/>
                    </a:cubicBezTo>
                    <a:lnTo>
                      <a:pt x="209" y="120"/>
                    </a:lnTo>
                    <a:close/>
                    <a:moveTo>
                      <a:pt x="105" y="150"/>
                    </a:moveTo>
                    <a:cubicBezTo>
                      <a:pt x="80" y="150"/>
                      <a:pt x="60" y="130"/>
                      <a:pt x="60" y="105"/>
                    </a:cubicBezTo>
                    <a:cubicBezTo>
                      <a:pt x="60" y="80"/>
                      <a:pt x="80" y="60"/>
                      <a:pt x="105" y="60"/>
                    </a:cubicBezTo>
                    <a:cubicBezTo>
                      <a:pt x="129" y="60"/>
                      <a:pt x="149" y="80"/>
                      <a:pt x="150" y="105"/>
                    </a:cubicBezTo>
                    <a:cubicBezTo>
                      <a:pt x="149" y="130"/>
                      <a:pt x="129" y="150"/>
                      <a:pt x="105" y="150"/>
                    </a:cubicBezTo>
                    <a:close/>
                  </a:path>
                </a:pathLst>
              </a:cu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effectLst/>
                  <a:uLnTx/>
                  <a:uFillTx/>
                  <a:ea typeface="微软雅黑" panose="020B0503020204020204" pitchFamily="34" charset="-122"/>
                  <a:cs typeface="+mn-ea"/>
                  <a:sym typeface="Agency FB" panose="020B0503020202020204" pitchFamily="34" charset="0"/>
                </a:endParaRPr>
              </a:p>
            </p:txBody>
          </p:sp>
          <p:sp>
            <p:nvSpPr>
              <p:cNvPr id="25" name="Freeform 24">
                <a:extLst>
                  <a:ext uri="{FF2B5EF4-FFF2-40B4-BE49-F238E27FC236}">
                    <a16:creationId xmlns:a16="http://schemas.microsoft.com/office/drawing/2014/main" id="{39EAB15A-6FA4-446F-970A-C9E9EF684FC6}"/>
                  </a:ext>
                </a:extLst>
              </p:cNvPr>
              <p:cNvSpPr>
                <a:spLocks noEditPoints="1"/>
              </p:cNvSpPr>
              <p:nvPr/>
            </p:nvSpPr>
            <p:spPr bwMode="auto">
              <a:xfrm>
                <a:off x="2303463" y="1590675"/>
                <a:ext cx="509588" cy="504825"/>
              </a:xfrm>
              <a:custGeom>
                <a:avLst/>
                <a:gdLst>
                  <a:gd name="T0" fmla="*/ 267 w 267"/>
                  <a:gd name="T1" fmla="*/ 163 h 266"/>
                  <a:gd name="T2" fmla="*/ 267 w 267"/>
                  <a:gd name="T3" fmla="*/ 109 h 266"/>
                  <a:gd name="T4" fmla="*/ 263 w 267"/>
                  <a:gd name="T5" fmla="*/ 105 h 266"/>
                  <a:gd name="T6" fmla="*/ 221 w 267"/>
                  <a:gd name="T7" fmla="*/ 85 h 266"/>
                  <a:gd name="T8" fmla="*/ 248 w 267"/>
                  <a:gd name="T9" fmla="*/ 59 h 266"/>
                  <a:gd name="T10" fmla="*/ 210 w 267"/>
                  <a:gd name="T11" fmla="*/ 21 h 266"/>
                  <a:gd name="T12" fmla="*/ 204 w 267"/>
                  <a:gd name="T13" fmla="*/ 21 h 266"/>
                  <a:gd name="T14" fmla="*/ 162 w 267"/>
                  <a:gd name="T15" fmla="*/ 37 h 266"/>
                  <a:gd name="T16" fmla="*/ 162 w 267"/>
                  <a:gd name="T17" fmla="*/ 0 h 266"/>
                  <a:gd name="T18" fmla="*/ 108 w 267"/>
                  <a:gd name="T19" fmla="*/ 0 h 266"/>
                  <a:gd name="T20" fmla="*/ 104 w 267"/>
                  <a:gd name="T21" fmla="*/ 4 h 266"/>
                  <a:gd name="T22" fmla="*/ 87 w 267"/>
                  <a:gd name="T23" fmla="*/ 44 h 266"/>
                  <a:gd name="T24" fmla="*/ 60 w 267"/>
                  <a:gd name="T25" fmla="*/ 18 h 266"/>
                  <a:gd name="T26" fmla="*/ 22 w 267"/>
                  <a:gd name="T27" fmla="*/ 56 h 266"/>
                  <a:gd name="T28" fmla="*/ 22 w 267"/>
                  <a:gd name="T29" fmla="*/ 62 h 266"/>
                  <a:gd name="T30" fmla="*/ 37 w 267"/>
                  <a:gd name="T31" fmla="*/ 103 h 266"/>
                  <a:gd name="T32" fmla="*/ 0 w 267"/>
                  <a:gd name="T33" fmla="*/ 103 h 266"/>
                  <a:gd name="T34" fmla="*/ 0 w 267"/>
                  <a:gd name="T35" fmla="*/ 157 h 266"/>
                  <a:gd name="T36" fmla="*/ 5 w 267"/>
                  <a:gd name="T37" fmla="*/ 161 h 266"/>
                  <a:gd name="T38" fmla="*/ 45 w 267"/>
                  <a:gd name="T39" fmla="*/ 182 h 266"/>
                  <a:gd name="T40" fmla="*/ 19 w 267"/>
                  <a:gd name="T41" fmla="*/ 207 h 266"/>
                  <a:gd name="T42" fmla="*/ 57 w 267"/>
                  <a:gd name="T43" fmla="*/ 245 h 266"/>
                  <a:gd name="T44" fmla="*/ 63 w 267"/>
                  <a:gd name="T45" fmla="*/ 245 h 266"/>
                  <a:gd name="T46" fmla="*/ 106 w 267"/>
                  <a:gd name="T47" fmla="*/ 230 h 266"/>
                  <a:gd name="T48" fmla="*/ 106 w 267"/>
                  <a:gd name="T49" fmla="*/ 266 h 266"/>
                  <a:gd name="T50" fmla="*/ 159 w 267"/>
                  <a:gd name="T51" fmla="*/ 266 h 266"/>
                  <a:gd name="T52" fmla="*/ 163 w 267"/>
                  <a:gd name="T53" fmla="*/ 262 h 266"/>
                  <a:gd name="T54" fmla="*/ 180 w 267"/>
                  <a:gd name="T55" fmla="*/ 221 h 266"/>
                  <a:gd name="T56" fmla="*/ 207 w 267"/>
                  <a:gd name="T57" fmla="*/ 248 h 266"/>
                  <a:gd name="T58" fmla="*/ 245 w 267"/>
                  <a:gd name="T59" fmla="*/ 210 h 266"/>
                  <a:gd name="T60" fmla="*/ 245 w 267"/>
                  <a:gd name="T61" fmla="*/ 204 h 266"/>
                  <a:gd name="T62" fmla="*/ 229 w 267"/>
                  <a:gd name="T63" fmla="*/ 163 h 266"/>
                  <a:gd name="T64" fmla="*/ 193 w 267"/>
                  <a:gd name="T65" fmla="*/ 133 h 266"/>
                  <a:gd name="T66" fmla="*/ 73 w 267"/>
                  <a:gd name="T67" fmla="*/ 133 h 266"/>
                  <a:gd name="T68" fmla="*/ 193 w 267"/>
                  <a:gd name="T69" fmla="*/ 133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67" h="266">
                    <a:moveTo>
                      <a:pt x="263" y="163"/>
                    </a:moveTo>
                    <a:cubicBezTo>
                      <a:pt x="267" y="163"/>
                      <a:pt x="267" y="163"/>
                      <a:pt x="267" y="163"/>
                    </a:cubicBezTo>
                    <a:cubicBezTo>
                      <a:pt x="267" y="158"/>
                      <a:pt x="267" y="158"/>
                      <a:pt x="267" y="158"/>
                    </a:cubicBezTo>
                    <a:cubicBezTo>
                      <a:pt x="267" y="109"/>
                      <a:pt x="267" y="109"/>
                      <a:pt x="267" y="109"/>
                    </a:cubicBezTo>
                    <a:cubicBezTo>
                      <a:pt x="267" y="105"/>
                      <a:pt x="267" y="105"/>
                      <a:pt x="267" y="105"/>
                    </a:cubicBezTo>
                    <a:cubicBezTo>
                      <a:pt x="263" y="105"/>
                      <a:pt x="263" y="105"/>
                      <a:pt x="263" y="105"/>
                    </a:cubicBezTo>
                    <a:cubicBezTo>
                      <a:pt x="229" y="105"/>
                      <a:pt x="229" y="105"/>
                      <a:pt x="229" y="105"/>
                    </a:cubicBezTo>
                    <a:cubicBezTo>
                      <a:pt x="227" y="98"/>
                      <a:pt x="225" y="91"/>
                      <a:pt x="221" y="85"/>
                    </a:cubicBezTo>
                    <a:cubicBezTo>
                      <a:pt x="245" y="62"/>
                      <a:pt x="245" y="62"/>
                      <a:pt x="245" y="62"/>
                    </a:cubicBezTo>
                    <a:cubicBezTo>
                      <a:pt x="248" y="59"/>
                      <a:pt x="248" y="59"/>
                      <a:pt x="248" y="59"/>
                    </a:cubicBezTo>
                    <a:cubicBezTo>
                      <a:pt x="245" y="56"/>
                      <a:pt x="245" y="56"/>
                      <a:pt x="245" y="56"/>
                    </a:cubicBezTo>
                    <a:cubicBezTo>
                      <a:pt x="210" y="21"/>
                      <a:pt x="210" y="21"/>
                      <a:pt x="210" y="21"/>
                    </a:cubicBezTo>
                    <a:cubicBezTo>
                      <a:pt x="207" y="18"/>
                      <a:pt x="207" y="18"/>
                      <a:pt x="207" y="18"/>
                    </a:cubicBezTo>
                    <a:cubicBezTo>
                      <a:pt x="204" y="21"/>
                      <a:pt x="204" y="21"/>
                      <a:pt x="204" y="21"/>
                    </a:cubicBezTo>
                    <a:cubicBezTo>
                      <a:pt x="180" y="44"/>
                      <a:pt x="180" y="44"/>
                      <a:pt x="180" y="44"/>
                    </a:cubicBezTo>
                    <a:cubicBezTo>
                      <a:pt x="174" y="41"/>
                      <a:pt x="168" y="39"/>
                      <a:pt x="162" y="37"/>
                    </a:cubicBezTo>
                    <a:cubicBezTo>
                      <a:pt x="162" y="4"/>
                      <a:pt x="162" y="4"/>
                      <a:pt x="162" y="4"/>
                    </a:cubicBezTo>
                    <a:cubicBezTo>
                      <a:pt x="162" y="0"/>
                      <a:pt x="162" y="0"/>
                      <a:pt x="162" y="0"/>
                    </a:cubicBezTo>
                    <a:cubicBezTo>
                      <a:pt x="158" y="0"/>
                      <a:pt x="158" y="0"/>
                      <a:pt x="158" y="0"/>
                    </a:cubicBezTo>
                    <a:cubicBezTo>
                      <a:pt x="108" y="0"/>
                      <a:pt x="108" y="0"/>
                      <a:pt x="108" y="0"/>
                    </a:cubicBezTo>
                    <a:cubicBezTo>
                      <a:pt x="104" y="0"/>
                      <a:pt x="104" y="0"/>
                      <a:pt x="104" y="0"/>
                    </a:cubicBezTo>
                    <a:cubicBezTo>
                      <a:pt x="104" y="4"/>
                      <a:pt x="104" y="4"/>
                      <a:pt x="104" y="4"/>
                    </a:cubicBezTo>
                    <a:cubicBezTo>
                      <a:pt x="104" y="37"/>
                      <a:pt x="104" y="37"/>
                      <a:pt x="104" y="37"/>
                    </a:cubicBezTo>
                    <a:cubicBezTo>
                      <a:pt x="98" y="39"/>
                      <a:pt x="92" y="41"/>
                      <a:pt x="87" y="44"/>
                    </a:cubicBezTo>
                    <a:cubicBezTo>
                      <a:pt x="63" y="21"/>
                      <a:pt x="63" y="21"/>
                      <a:pt x="63" y="21"/>
                    </a:cubicBezTo>
                    <a:cubicBezTo>
                      <a:pt x="60" y="18"/>
                      <a:pt x="60" y="18"/>
                      <a:pt x="60" y="18"/>
                    </a:cubicBezTo>
                    <a:cubicBezTo>
                      <a:pt x="57" y="21"/>
                      <a:pt x="57" y="21"/>
                      <a:pt x="57" y="21"/>
                    </a:cubicBezTo>
                    <a:cubicBezTo>
                      <a:pt x="22" y="56"/>
                      <a:pt x="22" y="56"/>
                      <a:pt x="22" y="56"/>
                    </a:cubicBezTo>
                    <a:cubicBezTo>
                      <a:pt x="19" y="59"/>
                      <a:pt x="19" y="59"/>
                      <a:pt x="19" y="59"/>
                    </a:cubicBezTo>
                    <a:cubicBezTo>
                      <a:pt x="22" y="62"/>
                      <a:pt x="22" y="62"/>
                      <a:pt x="22" y="62"/>
                    </a:cubicBezTo>
                    <a:cubicBezTo>
                      <a:pt x="45" y="84"/>
                      <a:pt x="45" y="84"/>
                      <a:pt x="45" y="84"/>
                    </a:cubicBezTo>
                    <a:cubicBezTo>
                      <a:pt x="42" y="90"/>
                      <a:pt x="39" y="97"/>
                      <a:pt x="37" y="103"/>
                    </a:cubicBezTo>
                    <a:cubicBezTo>
                      <a:pt x="5" y="103"/>
                      <a:pt x="5" y="103"/>
                      <a:pt x="5" y="103"/>
                    </a:cubicBezTo>
                    <a:cubicBezTo>
                      <a:pt x="0" y="103"/>
                      <a:pt x="0" y="103"/>
                      <a:pt x="0" y="103"/>
                    </a:cubicBezTo>
                    <a:cubicBezTo>
                      <a:pt x="0" y="108"/>
                      <a:pt x="0" y="108"/>
                      <a:pt x="0" y="108"/>
                    </a:cubicBezTo>
                    <a:cubicBezTo>
                      <a:pt x="0" y="157"/>
                      <a:pt x="0" y="157"/>
                      <a:pt x="0" y="157"/>
                    </a:cubicBezTo>
                    <a:cubicBezTo>
                      <a:pt x="0" y="161"/>
                      <a:pt x="0" y="161"/>
                      <a:pt x="0" y="161"/>
                    </a:cubicBezTo>
                    <a:cubicBezTo>
                      <a:pt x="5" y="161"/>
                      <a:pt x="5" y="161"/>
                      <a:pt x="5" y="161"/>
                    </a:cubicBezTo>
                    <a:cubicBezTo>
                      <a:pt x="37" y="161"/>
                      <a:pt x="37" y="161"/>
                      <a:pt x="37" y="161"/>
                    </a:cubicBezTo>
                    <a:cubicBezTo>
                      <a:pt x="39" y="168"/>
                      <a:pt x="42" y="175"/>
                      <a:pt x="45" y="182"/>
                    </a:cubicBezTo>
                    <a:cubicBezTo>
                      <a:pt x="22" y="204"/>
                      <a:pt x="22" y="204"/>
                      <a:pt x="22" y="204"/>
                    </a:cubicBezTo>
                    <a:cubicBezTo>
                      <a:pt x="19" y="207"/>
                      <a:pt x="19" y="207"/>
                      <a:pt x="19" y="207"/>
                    </a:cubicBezTo>
                    <a:cubicBezTo>
                      <a:pt x="22" y="210"/>
                      <a:pt x="22" y="210"/>
                      <a:pt x="22" y="210"/>
                    </a:cubicBezTo>
                    <a:cubicBezTo>
                      <a:pt x="57" y="245"/>
                      <a:pt x="57" y="245"/>
                      <a:pt x="57" y="245"/>
                    </a:cubicBezTo>
                    <a:cubicBezTo>
                      <a:pt x="60" y="248"/>
                      <a:pt x="60" y="248"/>
                      <a:pt x="60" y="248"/>
                    </a:cubicBezTo>
                    <a:cubicBezTo>
                      <a:pt x="63" y="245"/>
                      <a:pt x="63" y="245"/>
                      <a:pt x="63" y="245"/>
                    </a:cubicBezTo>
                    <a:cubicBezTo>
                      <a:pt x="87" y="222"/>
                      <a:pt x="87" y="222"/>
                      <a:pt x="87" y="222"/>
                    </a:cubicBezTo>
                    <a:cubicBezTo>
                      <a:pt x="93" y="225"/>
                      <a:pt x="99" y="228"/>
                      <a:pt x="106" y="230"/>
                    </a:cubicBezTo>
                    <a:cubicBezTo>
                      <a:pt x="106" y="262"/>
                      <a:pt x="106" y="262"/>
                      <a:pt x="106" y="262"/>
                    </a:cubicBezTo>
                    <a:cubicBezTo>
                      <a:pt x="106" y="266"/>
                      <a:pt x="106" y="266"/>
                      <a:pt x="106" y="266"/>
                    </a:cubicBezTo>
                    <a:cubicBezTo>
                      <a:pt x="110" y="266"/>
                      <a:pt x="110" y="266"/>
                      <a:pt x="110" y="266"/>
                    </a:cubicBezTo>
                    <a:cubicBezTo>
                      <a:pt x="159" y="266"/>
                      <a:pt x="159" y="266"/>
                      <a:pt x="159" y="266"/>
                    </a:cubicBezTo>
                    <a:cubicBezTo>
                      <a:pt x="163" y="266"/>
                      <a:pt x="163" y="266"/>
                      <a:pt x="163" y="266"/>
                    </a:cubicBezTo>
                    <a:cubicBezTo>
                      <a:pt x="163" y="262"/>
                      <a:pt x="163" y="262"/>
                      <a:pt x="163" y="262"/>
                    </a:cubicBezTo>
                    <a:cubicBezTo>
                      <a:pt x="163" y="229"/>
                      <a:pt x="163" y="229"/>
                      <a:pt x="163" y="229"/>
                    </a:cubicBezTo>
                    <a:cubicBezTo>
                      <a:pt x="169" y="227"/>
                      <a:pt x="175" y="224"/>
                      <a:pt x="180" y="221"/>
                    </a:cubicBezTo>
                    <a:cubicBezTo>
                      <a:pt x="204" y="245"/>
                      <a:pt x="204" y="245"/>
                      <a:pt x="204" y="245"/>
                    </a:cubicBezTo>
                    <a:cubicBezTo>
                      <a:pt x="207" y="248"/>
                      <a:pt x="207" y="248"/>
                      <a:pt x="207" y="248"/>
                    </a:cubicBezTo>
                    <a:cubicBezTo>
                      <a:pt x="210" y="245"/>
                      <a:pt x="210" y="245"/>
                      <a:pt x="210" y="245"/>
                    </a:cubicBezTo>
                    <a:cubicBezTo>
                      <a:pt x="245" y="210"/>
                      <a:pt x="245" y="210"/>
                      <a:pt x="245" y="210"/>
                    </a:cubicBezTo>
                    <a:cubicBezTo>
                      <a:pt x="248" y="207"/>
                      <a:pt x="248" y="207"/>
                      <a:pt x="248" y="207"/>
                    </a:cubicBezTo>
                    <a:cubicBezTo>
                      <a:pt x="245" y="204"/>
                      <a:pt x="245" y="204"/>
                      <a:pt x="245" y="204"/>
                    </a:cubicBezTo>
                    <a:cubicBezTo>
                      <a:pt x="221" y="181"/>
                      <a:pt x="221" y="181"/>
                      <a:pt x="221" y="181"/>
                    </a:cubicBezTo>
                    <a:cubicBezTo>
                      <a:pt x="224" y="175"/>
                      <a:pt x="227" y="169"/>
                      <a:pt x="229" y="163"/>
                    </a:cubicBezTo>
                    <a:cubicBezTo>
                      <a:pt x="263" y="163"/>
                      <a:pt x="263" y="163"/>
                      <a:pt x="263" y="163"/>
                    </a:cubicBezTo>
                    <a:close/>
                    <a:moveTo>
                      <a:pt x="193" y="133"/>
                    </a:moveTo>
                    <a:cubicBezTo>
                      <a:pt x="193" y="166"/>
                      <a:pt x="166" y="193"/>
                      <a:pt x="133" y="193"/>
                    </a:cubicBezTo>
                    <a:cubicBezTo>
                      <a:pt x="100" y="193"/>
                      <a:pt x="73" y="166"/>
                      <a:pt x="73" y="133"/>
                    </a:cubicBezTo>
                    <a:cubicBezTo>
                      <a:pt x="73" y="100"/>
                      <a:pt x="100" y="73"/>
                      <a:pt x="133" y="73"/>
                    </a:cubicBezTo>
                    <a:cubicBezTo>
                      <a:pt x="166" y="73"/>
                      <a:pt x="193" y="100"/>
                      <a:pt x="193" y="133"/>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effectLst/>
                  <a:uLnTx/>
                  <a:uFillTx/>
                  <a:ea typeface="微软雅黑" panose="020B0503020204020204" pitchFamily="34" charset="-122"/>
                  <a:cs typeface="+mn-ea"/>
                  <a:sym typeface="Agency FB" panose="020B0503020202020204" pitchFamily="34" charset="0"/>
                </a:endParaRPr>
              </a:p>
            </p:txBody>
          </p:sp>
          <p:sp>
            <p:nvSpPr>
              <p:cNvPr id="26" name="Freeform 25">
                <a:extLst>
                  <a:ext uri="{FF2B5EF4-FFF2-40B4-BE49-F238E27FC236}">
                    <a16:creationId xmlns:a16="http://schemas.microsoft.com/office/drawing/2014/main" id="{7031A2F9-153D-489E-89A6-CF8F49B31999}"/>
                  </a:ext>
                </a:extLst>
              </p:cNvPr>
              <p:cNvSpPr>
                <a:spLocks noEditPoints="1"/>
              </p:cNvSpPr>
              <p:nvPr/>
            </p:nvSpPr>
            <p:spPr bwMode="auto">
              <a:xfrm>
                <a:off x="3606801" y="2595563"/>
                <a:ext cx="298450" cy="296862"/>
              </a:xfrm>
              <a:custGeom>
                <a:avLst/>
                <a:gdLst>
                  <a:gd name="T0" fmla="*/ 156 w 156"/>
                  <a:gd name="T1" fmla="*/ 96 h 156"/>
                  <a:gd name="T2" fmla="*/ 156 w 156"/>
                  <a:gd name="T3" fmla="*/ 64 h 156"/>
                  <a:gd name="T4" fmla="*/ 153 w 156"/>
                  <a:gd name="T5" fmla="*/ 62 h 156"/>
                  <a:gd name="T6" fmla="*/ 129 w 156"/>
                  <a:gd name="T7" fmla="*/ 51 h 156"/>
                  <a:gd name="T8" fmla="*/ 144 w 156"/>
                  <a:gd name="T9" fmla="*/ 35 h 156"/>
                  <a:gd name="T10" fmla="*/ 122 w 156"/>
                  <a:gd name="T11" fmla="*/ 13 h 156"/>
                  <a:gd name="T12" fmla="*/ 119 w 156"/>
                  <a:gd name="T13" fmla="*/ 13 h 156"/>
                  <a:gd name="T14" fmla="*/ 94 w 156"/>
                  <a:gd name="T15" fmla="*/ 22 h 156"/>
                  <a:gd name="T16" fmla="*/ 94 w 156"/>
                  <a:gd name="T17" fmla="*/ 0 h 156"/>
                  <a:gd name="T18" fmla="*/ 63 w 156"/>
                  <a:gd name="T19" fmla="*/ 0 h 156"/>
                  <a:gd name="T20" fmla="*/ 60 w 156"/>
                  <a:gd name="T21" fmla="*/ 3 h 156"/>
                  <a:gd name="T22" fmla="*/ 50 w 156"/>
                  <a:gd name="T23" fmla="*/ 26 h 156"/>
                  <a:gd name="T24" fmla="*/ 35 w 156"/>
                  <a:gd name="T25" fmla="*/ 11 h 156"/>
                  <a:gd name="T26" fmla="*/ 13 w 156"/>
                  <a:gd name="T27" fmla="*/ 33 h 156"/>
                  <a:gd name="T28" fmla="*/ 13 w 156"/>
                  <a:gd name="T29" fmla="*/ 37 h 156"/>
                  <a:gd name="T30" fmla="*/ 21 w 156"/>
                  <a:gd name="T31" fmla="*/ 61 h 156"/>
                  <a:gd name="T32" fmla="*/ 0 w 156"/>
                  <a:gd name="T33" fmla="*/ 61 h 156"/>
                  <a:gd name="T34" fmla="*/ 0 w 156"/>
                  <a:gd name="T35" fmla="*/ 92 h 156"/>
                  <a:gd name="T36" fmla="*/ 2 w 156"/>
                  <a:gd name="T37" fmla="*/ 95 h 156"/>
                  <a:gd name="T38" fmla="*/ 26 w 156"/>
                  <a:gd name="T39" fmla="*/ 107 h 156"/>
                  <a:gd name="T40" fmla="*/ 11 w 156"/>
                  <a:gd name="T41" fmla="*/ 122 h 156"/>
                  <a:gd name="T42" fmla="*/ 33 w 156"/>
                  <a:gd name="T43" fmla="*/ 144 h 156"/>
                  <a:gd name="T44" fmla="*/ 36 w 156"/>
                  <a:gd name="T45" fmla="*/ 144 h 156"/>
                  <a:gd name="T46" fmla="*/ 61 w 156"/>
                  <a:gd name="T47" fmla="*/ 135 h 156"/>
                  <a:gd name="T48" fmla="*/ 61 w 156"/>
                  <a:gd name="T49" fmla="*/ 156 h 156"/>
                  <a:gd name="T50" fmla="*/ 92 w 156"/>
                  <a:gd name="T51" fmla="*/ 156 h 156"/>
                  <a:gd name="T52" fmla="*/ 95 w 156"/>
                  <a:gd name="T53" fmla="*/ 154 h 156"/>
                  <a:gd name="T54" fmla="*/ 105 w 156"/>
                  <a:gd name="T55" fmla="*/ 130 h 156"/>
                  <a:gd name="T56" fmla="*/ 120 w 156"/>
                  <a:gd name="T57" fmla="*/ 146 h 156"/>
                  <a:gd name="T58" fmla="*/ 143 w 156"/>
                  <a:gd name="T59" fmla="*/ 124 h 156"/>
                  <a:gd name="T60" fmla="*/ 143 w 156"/>
                  <a:gd name="T61" fmla="*/ 120 h 156"/>
                  <a:gd name="T62" fmla="*/ 133 w 156"/>
                  <a:gd name="T63" fmla="*/ 96 h 156"/>
                  <a:gd name="T64" fmla="*/ 112 w 156"/>
                  <a:gd name="T65" fmla="*/ 78 h 156"/>
                  <a:gd name="T66" fmla="*/ 42 w 156"/>
                  <a:gd name="T67" fmla="*/ 78 h 156"/>
                  <a:gd name="T68" fmla="*/ 112 w 156"/>
                  <a:gd name="T69" fmla="*/ 78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6" h="156">
                    <a:moveTo>
                      <a:pt x="153" y="96"/>
                    </a:moveTo>
                    <a:cubicBezTo>
                      <a:pt x="156" y="96"/>
                      <a:pt x="156" y="96"/>
                      <a:pt x="156" y="96"/>
                    </a:cubicBezTo>
                    <a:cubicBezTo>
                      <a:pt x="156" y="93"/>
                      <a:pt x="156" y="93"/>
                      <a:pt x="156" y="93"/>
                    </a:cubicBezTo>
                    <a:cubicBezTo>
                      <a:pt x="156" y="64"/>
                      <a:pt x="156" y="64"/>
                      <a:pt x="156" y="64"/>
                    </a:cubicBezTo>
                    <a:cubicBezTo>
                      <a:pt x="156" y="62"/>
                      <a:pt x="156" y="62"/>
                      <a:pt x="156" y="62"/>
                    </a:cubicBezTo>
                    <a:cubicBezTo>
                      <a:pt x="153" y="62"/>
                      <a:pt x="153" y="62"/>
                      <a:pt x="153" y="62"/>
                    </a:cubicBezTo>
                    <a:cubicBezTo>
                      <a:pt x="133" y="62"/>
                      <a:pt x="133" y="62"/>
                      <a:pt x="133" y="62"/>
                    </a:cubicBezTo>
                    <a:cubicBezTo>
                      <a:pt x="132" y="58"/>
                      <a:pt x="131" y="54"/>
                      <a:pt x="129" y="51"/>
                    </a:cubicBezTo>
                    <a:cubicBezTo>
                      <a:pt x="143" y="37"/>
                      <a:pt x="143" y="37"/>
                      <a:pt x="143" y="37"/>
                    </a:cubicBezTo>
                    <a:cubicBezTo>
                      <a:pt x="144" y="35"/>
                      <a:pt x="144" y="35"/>
                      <a:pt x="144" y="35"/>
                    </a:cubicBezTo>
                    <a:cubicBezTo>
                      <a:pt x="143" y="33"/>
                      <a:pt x="143" y="33"/>
                      <a:pt x="143" y="33"/>
                    </a:cubicBezTo>
                    <a:cubicBezTo>
                      <a:pt x="122" y="13"/>
                      <a:pt x="122" y="13"/>
                      <a:pt x="122" y="13"/>
                    </a:cubicBezTo>
                    <a:cubicBezTo>
                      <a:pt x="120" y="11"/>
                      <a:pt x="120" y="11"/>
                      <a:pt x="120" y="11"/>
                    </a:cubicBezTo>
                    <a:cubicBezTo>
                      <a:pt x="119" y="13"/>
                      <a:pt x="119" y="13"/>
                      <a:pt x="119" y="13"/>
                    </a:cubicBezTo>
                    <a:cubicBezTo>
                      <a:pt x="105" y="27"/>
                      <a:pt x="105" y="27"/>
                      <a:pt x="105" y="27"/>
                    </a:cubicBezTo>
                    <a:cubicBezTo>
                      <a:pt x="101" y="25"/>
                      <a:pt x="98" y="23"/>
                      <a:pt x="94" y="22"/>
                    </a:cubicBezTo>
                    <a:cubicBezTo>
                      <a:pt x="94" y="3"/>
                      <a:pt x="94" y="3"/>
                      <a:pt x="94" y="3"/>
                    </a:cubicBezTo>
                    <a:cubicBezTo>
                      <a:pt x="94" y="0"/>
                      <a:pt x="94" y="0"/>
                      <a:pt x="94" y="0"/>
                    </a:cubicBezTo>
                    <a:cubicBezTo>
                      <a:pt x="92" y="0"/>
                      <a:pt x="92" y="0"/>
                      <a:pt x="92" y="0"/>
                    </a:cubicBezTo>
                    <a:cubicBezTo>
                      <a:pt x="63" y="0"/>
                      <a:pt x="63" y="0"/>
                      <a:pt x="63" y="0"/>
                    </a:cubicBezTo>
                    <a:cubicBezTo>
                      <a:pt x="60" y="0"/>
                      <a:pt x="60" y="0"/>
                      <a:pt x="60" y="0"/>
                    </a:cubicBezTo>
                    <a:cubicBezTo>
                      <a:pt x="60" y="3"/>
                      <a:pt x="60" y="3"/>
                      <a:pt x="60" y="3"/>
                    </a:cubicBezTo>
                    <a:cubicBezTo>
                      <a:pt x="60" y="22"/>
                      <a:pt x="60" y="22"/>
                      <a:pt x="60" y="22"/>
                    </a:cubicBezTo>
                    <a:cubicBezTo>
                      <a:pt x="57" y="23"/>
                      <a:pt x="53" y="25"/>
                      <a:pt x="50" y="26"/>
                    </a:cubicBezTo>
                    <a:cubicBezTo>
                      <a:pt x="36" y="13"/>
                      <a:pt x="36" y="13"/>
                      <a:pt x="36" y="13"/>
                    </a:cubicBezTo>
                    <a:cubicBezTo>
                      <a:pt x="35" y="11"/>
                      <a:pt x="35" y="11"/>
                      <a:pt x="35" y="11"/>
                    </a:cubicBezTo>
                    <a:cubicBezTo>
                      <a:pt x="33" y="13"/>
                      <a:pt x="33" y="13"/>
                      <a:pt x="33" y="13"/>
                    </a:cubicBezTo>
                    <a:cubicBezTo>
                      <a:pt x="13" y="33"/>
                      <a:pt x="13" y="33"/>
                      <a:pt x="13" y="33"/>
                    </a:cubicBezTo>
                    <a:cubicBezTo>
                      <a:pt x="11" y="35"/>
                      <a:pt x="11" y="35"/>
                      <a:pt x="11" y="35"/>
                    </a:cubicBezTo>
                    <a:cubicBezTo>
                      <a:pt x="13" y="37"/>
                      <a:pt x="13" y="37"/>
                      <a:pt x="13" y="37"/>
                    </a:cubicBezTo>
                    <a:cubicBezTo>
                      <a:pt x="26" y="50"/>
                      <a:pt x="26" y="50"/>
                      <a:pt x="26" y="50"/>
                    </a:cubicBezTo>
                    <a:cubicBezTo>
                      <a:pt x="24" y="54"/>
                      <a:pt x="22" y="57"/>
                      <a:pt x="21" y="61"/>
                    </a:cubicBezTo>
                    <a:cubicBezTo>
                      <a:pt x="2" y="61"/>
                      <a:pt x="2" y="61"/>
                      <a:pt x="2" y="61"/>
                    </a:cubicBezTo>
                    <a:cubicBezTo>
                      <a:pt x="0" y="61"/>
                      <a:pt x="0" y="61"/>
                      <a:pt x="0" y="61"/>
                    </a:cubicBezTo>
                    <a:cubicBezTo>
                      <a:pt x="0" y="64"/>
                      <a:pt x="0" y="64"/>
                      <a:pt x="0" y="64"/>
                    </a:cubicBezTo>
                    <a:cubicBezTo>
                      <a:pt x="0" y="92"/>
                      <a:pt x="0" y="92"/>
                      <a:pt x="0" y="92"/>
                    </a:cubicBezTo>
                    <a:cubicBezTo>
                      <a:pt x="0" y="95"/>
                      <a:pt x="0" y="95"/>
                      <a:pt x="0" y="95"/>
                    </a:cubicBezTo>
                    <a:cubicBezTo>
                      <a:pt x="2" y="95"/>
                      <a:pt x="2" y="95"/>
                      <a:pt x="2" y="95"/>
                    </a:cubicBezTo>
                    <a:cubicBezTo>
                      <a:pt x="21" y="95"/>
                      <a:pt x="21" y="95"/>
                      <a:pt x="21" y="95"/>
                    </a:cubicBezTo>
                    <a:cubicBezTo>
                      <a:pt x="22" y="99"/>
                      <a:pt x="24" y="103"/>
                      <a:pt x="26" y="107"/>
                    </a:cubicBezTo>
                    <a:cubicBezTo>
                      <a:pt x="13" y="120"/>
                      <a:pt x="13" y="120"/>
                      <a:pt x="13" y="120"/>
                    </a:cubicBezTo>
                    <a:cubicBezTo>
                      <a:pt x="11" y="122"/>
                      <a:pt x="11" y="122"/>
                      <a:pt x="11" y="122"/>
                    </a:cubicBezTo>
                    <a:cubicBezTo>
                      <a:pt x="13" y="124"/>
                      <a:pt x="13" y="124"/>
                      <a:pt x="13" y="124"/>
                    </a:cubicBezTo>
                    <a:cubicBezTo>
                      <a:pt x="33" y="144"/>
                      <a:pt x="33" y="144"/>
                      <a:pt x="33" y="144"/>
                    </a:cubicBezTo>
                    <a:cubicBezTo>
                      <a:pt x="35" y="146"/>
                      <a:pt x="35" y="146"/>
                      <a:pt x="35" y="146"/>
                    </a:cubicBezTo>
                    <a:cubicBezTo>
                      <a:pt x="36" y="144"/>
                      <a:pt x="36" y="144"/>
                      <a:pt x="36" y="144"/>
                    </a:cubicBezTo>
                    <a:cubicBezTo>
                      <a:pt x="50" y="130"/>
                      <a:pt x="50" y="130"/>
                      <a:pt x="50" y="130"/>
                    </a:cubicBezTo>
                    <a:cubicBezTo>
                      <a:pt x="54" y="132"/>
                      <a:pt x="57" y="134"/>
                      <a:pt x="61" y="135"/>
                    </a:cubicBezTo>
                    <a:cubicBezTo>
                      <a:pt x="61" y="154"/>
                      <a:pt x="61" y="154"/>
                      <a:pt x="61" y="154"/>
                    </a:cubicBezTo>
                    <a:cubicBezTo>
                      <a:pt x="61" y="156"/>
                      <a:pt x="61" y="156"/>
                      <a:pt x="61" y="156"/>
                    </a:cubicBezTo>
                    <a:cubicBezTo>
                      <a:pt x="64" y="156"/>
                      <a:pt x="64" y="156"/>
                      <a:pt x="64" y="156"/>
                    </a:cubicBezTo>
                    <a:cubicBezTo>
                      <a:pt x="92" y="156"/>
                      <a:pt x="92" y="156"/>
                      <a:pt x="92" y="156"/>
                    </a:cubicBezTo>
                    <a:cubicBezTo>
                      <a:pt x="95" y="156"/>
                      <a:pt x="95" y="156"/>
                      <a:pt x="95" y="156"/>
                    </a:cubicBezTo>
                    <a:cubicBezTo>
                      <a:pt x="95" y="154"/>
                      <a:pt x="95" y="154"/>
                      <a:pt x="95" y="154"/>
                    </a:cubicBezTo>
                    <a:cubicBezTo>
                      <a:pt x="95" y="134"/>
                      <a:pt x="95" y="134"/>
                      <a:pt x="95" y="134"/>
                    </a:cubicBezTo>
                    <a:cubicBezTo>
                      <a:pt x="98" y="133"/>
                      <a:pt x="102" y="132"/>
                      <a:pt x="105" y="130"/>
                    </a:cubicBezTo>
                    <a:cubicBezTo>
                      <a:pt x="119" y="144"/>
                      <a:pt x="119" y="144"/>
                      <a:pt x="119" y="144"/>
                    </a:cubicBezTo>
                    <a:cubicBezTo>
                      <a:pt x="120" y="146"/>
                      <a:pt x="120" y="146"/>
                      <a:pt x="120" y="146"/>
                    </a:cubicBezTo>
                    <a:cubicBezTo>
                      <a:pt x="122" y="144"/>
                      <a:pt x="122" y="144"/>
                      <a:pt x="122" y="144"/>
                    </a:cubicBezTo>
                    <a:cubicBezTo>
                      <a:pt x="143" y="124"/>
                      <a:pt x="143" y="124"/>
                      <a:pt x="143" y="124"/>
                    </a:cubicBezTo>
                    <a:cubicBezTo>
                      <a:pt x="144" y="122"/>
                      <a:pt x="144" y="122"/>
                      <a:pt x="144" y="122"/>
                    </a:cubicBezTo>
                    <a:cubicBezTo>
                      <a:pt x="143" y="120"/>
                      <a:pt x="143" y="120"/>
                      <a:pt x="143" y="120"/>
                    </a:cubicBezTo>
                    <a:cubicBezTo>
                      <a:pt x="129" y="106"/>
                      <a:pt x="129" y="106"/>
                      <a:pt x="129" y="106"/>
                    </a:cubicBezTo>
                    <a:cubicBezTo>
                      <a:pt x="131" y="103"/>
                      <a:pt x="132" y="99"/>
                      <a:pt x="133" y="96"/>
                    </a:cubicBezTo>
                    <a:cubicBezTo>
                      <a:pt x="153" y="96"/>
                      <a:pt x="153" y="96"/>
                      <a:pt x="153" y="96"/>
                    </a:cubicBezTo>
                    <a:close/>
                    <a:moveTo>
                      <a:pt x="112" y="78"/>
                    </a:moveTo>
                    <a:cubicBezTo>
                      <a:pt x="112" y="98"/>
                      <a:pt x="96" y="113"/>
                      <a:pt x="77" y="113"/>
                    </a:cubicBezTo>
                    <a:cubicBezTo>
                      <a:pt x="58" y="113"/>
                      <a:pt x="42" y="98"/>
                      <a:pt x="42" y="78"/>
                    </a:cubicBezTo>
                    <a:cubicBezTo>
                      <a:pt x="42" y="59"/>
                      <a:pt x="58" y="43"/>
                      <a:pt x="77" y="43"/>
                    </a:cubicBezTo>
                    <a:cubicBezTo>
                      <a:pt x="96" y="43"/>
                      <a:pt x="112" y="59"/>
                      <a:pt x="112" y="78"/>
                    </a:cubicBez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effectLst/>
                  <a:uLnTx/>
                  <a:uFillTx/>
                  <a:ea typeface="微软雅黑" panose="020B0503020204020204" pitchFamily="34" charset="-122"/>
                  <a:cs typeface="+mn-ea"/>
                  <a:sym typeface="Agency FB" panose="020B0503020202020204" pitchFamily="34" charset="0"/>
                </a:endParaRPr>
              </a:p>
            </p:txBody>
          </p:sp>
          <p:sp>
            <p:nvSpPr>
              <p:cNvPr id="27" name="Freeform 26">
                <a:extLst>
                  <a:ext uri="{FF2B5EF4-FFF2-40B4-BE49-F238E27FC236}">
                    <a16:creationId xmlns:a16="http://schemas.microsoft.com/office/drawing/2014/main" id="{D5689C47-2C2E-4F5A-BBA3-F0C2DFBE390A}"/>
                  </a:ext>
                </a:extLst>
              </p:cNvPr>
              <p:cNvSpPr>
                <a:spLocks noEditPoints="1"/>
              </p:cNvSpPr>
              <p:nvPr/>
            </p:nvSpPr>
            <p:spPr bwMode="auto">
              <a:xfrm>
                <a:off x="3871913" y="1417638"/>
                <a:ext cx="296863" cy="296862"/>
              </a:xfrm>
              <a:custGeom>
                <a:avLst/>
                <a:gdLst>
                  <a:gd name="T0" fmla="*/ 156 w 156"/>
                  <a:gd name="T1" fmla="*/ 96 h 156"/>
                  <a:gd name="T2" fmla="*/ 156 w 156"/>
                  <a:gd name="T3" fmla="*/ 64 h 156"/>
                  <a:gd name="T4" fmla="*/ 154 w 156"/>
                  <a:gd name="T5" fmla="*/ 62 h 156"/>
                  <a:gd name="T6" fmla="*/ 130 w 156"/>
                  <a:gd name="T7" fmla="*/ 50 h 156"/>
                  <a:gd name="T8" fmla="*/ 145 w 156"/>
                  <a:gd name="T9" fmla="*/ 35 h 156"/>
                  <a:gd name="T10" fmla="*/ 123 w 156"/>
                  <a:gd name="T11" fmla="*/ 13 h 156"/>
                  <a:gd name="T12" fmla="*/ 120 w 156"/>
                  <a:gd name="T13" fmla="*/ 13 h 156"/>
                  <a:gd name="T14" fmla="*/ 95 w 156"/>
                  <a:gd name="T15" fmla="*/ 22 h 156"/>
                  <a:gd name="T16" fmla="*/ 95 w 156"/>
                  <a:gd name="T17" fmla="*/ 0 h 156"/>
                  <a:gd name="T18" fmla="*/ 64 w 156"/>
                  <a:gd name="T19" fmla="*/ 0 h 156"/>
                  <a:gd name="T20" fmla="*/ 61 w 156"/>
                  <a:gd name="T21" fmla="*/ 3 h 156"/>
                  <a:gd name="T22" fmla="*/ 51 w 156"/>
                  <a:gd name="T23" fmla="*/ 26 h 156"/>
                  <a:gd name="T24" fmla="*/ 36 w 156"/>
                  <a:gd name="T25" fmla="*/ 11 h 156"/>
                  <a:gd name="T26" fmla="*/ 13 w 156"/>
                  <a:gd name="T27" fmla="*/ 33 h 156"/>
                  <a:gd name="T28" fmla="*/ 13 w 156"/>
                  <a:gd name="T29" fmla="*/ 37 h 156"/>
                  <a:gd name="T30" fmla="*/ 22 w 156"/>
                  <a:gd name="T31" fmla="*/ 61 h 156"/>
                  <a:gd name="T32" fmla="*/ 0 w 156"/>
                  <a:gd name="T33" fmla="*/ 61 h 156"/>
                  <a:gd name="T34" fmla="*/ 0 w 156"/>
                  <a:gd name="T35" fmla="*/ 92 h 156"/>
                  <a:gd name="T36" fmla="*/ 3 w 156"/>
                  <a:gd name="T37" fmla="*/ 95 h 156"/>
                  <a:gd name="T38" fmla="*/ 27 w 156"/>
                  <a:gd name="T39" fmla="*/ 107 h 156"/>
                  <a:gd name="T40" fmla="*/ 12 w 156"/>
                  <a:gd name="T41" fmla="*/ 122 h 156"/>
                  <a:gd name="T42" fmla="*/ 34 w 156"/>
                  <a:gd name="T43" fmla="*/ 144 h 156"/>
                  <a:gd name="T44" fmla="*/ 37 w 156"/>
                  <a:gd name="T45" fmla="*/ 144 h 156"/>
                  <a:gd name="T46" fmla="*/ 62 w 156"/>
                  <a:gd name="T47" fmla="*/ 135 h 156"/>
                  <a:gd name="T48" fmla="*/ 62 w 156"/>
                  <a:gd name="T49" fmla="*/ 156 h 156"/>
                  <a:gd name="T50" fmla="*/ 93 w 156"/>
                  <a:gd name="T51" fmla="*/ 156 h 156"/>
                  <a:gd name="T52" fmla="*/ 96 w 156"/>
                  <a:gd name="T53" fmla="*/ 154 h 156"/>
                  <a:gd name="T54" fmla="*/ 106 w 156"/>
                  <a:gd name="T55" fmla="*/ 130 h 156"/>
                  <a:gd name="T56" fmla="*/ 121 w 156"/>
                  <a:gd name="T57" fmla="*/ 146 h 156"/>
                  <a:gd name="T58" fmla="*/ 143 w 156"/>
                  <a:gd name="T59" fmla="*/ 124 h 156"/>
                  <a:gd name="T60" fmla="*/ 143 w 156"/>
                  <a:gd name="T61" fmla="*/ 120 h 156"/>
                  <a:gd name="T62" fmla="*/ 134 w 156"/>
                  <a:gd name="T63" fmla="*/ 96 h 156"/>
                  <a:gd name="T64" fmla="*/ 113 w 156"/>
                  <a:gd name="T65" fmla="*/ 78 h 156"/>
                  <a:gd name="T66" fmla="*/ 43 w 156"/>
                  <a:gd name="T67" fmla="*/ 78 h 156"/>
                  <a:gd name="T68" fmla="*/ 113 w 156"/>
                  <a:gd name="T69" fmla="*/ 78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6" h="156">
                    <a:moveTo>
                      <a:pt x="154" y="96"/>
                    </a:moveTo>
                    <a:cubicBezTo>
                      <a:pt x="156" y="96"/>
                      <a:pt x="156" y="96"/>
                      <a:pt x="156" y="96"/>
                    </a:cubicBezTo>
                    <a:cubicBezTo>
                      <a:pt x="156" y="93"/>
                      <a:pt x="156" y="93"/>
                      <a:pt x="156" y="93"/>
                    </a:cubicBezTo>
                    <a:cubicBezTo>
                      <a:pt x="156" y="64"/>
                      <a:pt x="156" y="64"/>
                      <a:pt x="156" y="64"/>
                    </a:cubicBezTo>
                    <a:cubicBezTo>
                      <a:pt x="156" y="62"/>
                      <a:pt x="156" y="62"/>
                      <a:pt x="156" y="62"/>
                    </a:cubicBezTo>
                    <a:cubicBezTo>
                      <a:pt x="154" y="62"/>
                      <a:pt x="154" y="62"/>
                      <a:pt x="154" y="62"/>
                    </a:cubicBezTo>
                    <a:cubicBezTo>
                      <a:pt x="134" y="62"/>
                      <a:pt x="134" y="62"/>
                      <a:pt x="134" y="62"/>
                    </a:cubicBezTo>
                    <a:cubicBezTo>
                      <a:pt x="133" y="58"/>
                      <a:pt x="132" y="54"/>
                      <a:pt x="130" y="50"/>
                    </a:cubicBezTo>
                    <a:cubicBezTo>
                      <a:pt x="143" y="37"/>
                      <a:pt x="143" y="37"/>
                      <a:pt x="143" y="37"/>
                    </a:cubicBezTo>
                    <a:cubicBezTo>
                      <a:pt x="145" y="35"/>
                      <a:pt x="145" y="35"/>
                      <a:pt x="145" y="35"/>
                    </a:cubicBezTo>
                    <a:cubicBezTo>
                      <a:pt x="143" y="33"/>
                      <a:pt x="143" y="33"/>
                      <a:pt x="143" y="33"/>
                    </a:cubicBezTo>
                    <a:cubicBezTo>
                      <a:pt x="123" y="13"/>
                      <a:pt x="123" y="13"/>
                      <a:pt x="123" y="13"/>
                    </a:cubicBezTo>
                    <a:cubicBezTo>
                      <a:pt x="121" y="11"/>
                      <a:pt x="121" y="11"/>
                      <a:pt x="121" y="11"/>
                    </a:cubicBezTo>
                    <a:cubicBezTo>
                      <a:pt x="120" y="13"/>
                      <a:pt x="120" y="13"/>
                      <a:pt x="120" y="13"/>
                    </a:cubicBezTo>
                    <a:cubicBezTo>
                      <a:pt x="106" y="27"/>
                      <a:pt x="106" y="27"/>
                      <a:pt x="106" y="27"/>
                    </a:cubicBezTo>
                    <a:cubicBezTo>
                      <a:pt x="102" y="25"/>
                      <a:pt x="99" y="23"/>
                      <a:pt x="95" y="22"/>
                    </a:cubicBezTo>
                    <a:cubicBezTo>
                      <a:pt x="95" y="3"/>
                      <a:pt x="95" y="3"/>
                      <a:pt x="95" y="3"/>
                    </a:cubicBezTo>
                    <a:cubicBezTo>
                      <a:pt x="95" y="0"/>
                      <a:pt x="95" y="0"/>
                      <a:pt x="95" y="0"/>
                    </a:cubicBezTo>
                    <a:cubicBezTo>
                      <a:pt x="92" y="0"/>
                      <a:pt x="92" y="0"/>
                      <a:pt x="92" y="0"/>
                    </a:cubicBezTo>
                    <a:cubicBezTo>
                      <a:pt x="64" y="0"/>
                      <a:pt x="64" y="0"/>
                      <a:pt x="64" y="0"/>
                    </a:cubicBezTo>
                    <a:cubicBezTo>
                      <a:pt x="61" y="0"/>
                      <a:pt x="61" y="0"/>
                      <a:pt x="61" y="0"/>
                    </a:cubicBezTo>
                    <a:cubicBezTo>
                      <a:pt x="61" y="3"/>
                      <a:pt x="61" y="3"/>
                      <a:pt x="61" y="3"/>
                    </a:cubicBezTo>
                    <a:cubicBezTo>
                      <a:pt x="61" y="22"/>
                      <a:pt x="61" y="22"/>
                      <a:pt x="61" y="22"/>
                    </a:cubicBezTo>
                    <a:cubicBezTo>
                      <a:pt x="58" y="23"/>
                      <a:pt x="54" y="25"/>
                      <a:pt x="51" y="26"/>
                    </a:cubicBezTo>
                    <a:cubicBezTo>
                      <a:pt x="37" y="13"/>
                      <a:pt x="37" y="13"/>
                      <a:pt x="37" y="13"/>
                    </a:cubicBezTo>
                    <a:cubicBezTo>
                      <a:pt x="36" y="11"/>
                      <a:pt x="36" y="11"/>
                      <a:pt x="36" y="11"/>
                    </a:cubicBezTo>
                    <a:cubicBezTo>
                      <a:pt x="34" y="13"/>
                      <a:pt x="34" y="13"/>
                      <a:pt x="34" y="13"/>
                    </a:cubicBezTo>
                    <a:cubicBezTo>
                      <a:pt x="13" y="33"/>
                      <a:pt x="13" y="33"/>
                      <a:pt x="13" y="33"/>
                    </a:cubicBezTo>
                    <a:cubicBezTo>
                      <a:pt x="12" y="35"/>
                      <a:pt x="12" y="35"/>
                      <a:pt x="12" y="35"/>
                    </a:cubicBezTo>
                    <a:cubicBezTo>
                      <a:pt x="13" y="37"/>
                      <a:pt x="13" y="37"/>
                      <a:pt x="13" y="37"/>
                    </a:cubicBezTo>
                    <a:cubicBezTo>
                      <a:pt x="27" y="50"/>
                      <a:pt x="27" y="50"/>
                      <a:pt x="27" y="50"/>
                    </a:cubicBezTo>
                    <a:cubicBezTo>
                      <a:pt x="25" y="53"/>
                      <a:pt x="23" y="57"/>
                      <a:pt x="22" y="61"/>
                    </a:cubicBezTo>
                    <a:cubicBezTo>
                      <a:pt x="3" y="61"/>
                      <a:pt x="3" y="61"/>
                      <a:pt x="3" y="61"/>
                    </a:cubicBezTo>
                    <a:cubicBezTo>
                      <a:pt x="0" y="61"/>
                      <a:pt x="0" y="61"/>
                      <a:pt x="0" y="61"/>
                    </a:cubicBezTo>
                    <a:cubicBezTo>
                      <a:pt x="0" y="64"/>
                      <a:pt x="0" y="64"/>
                      <a:pt x="0" y="64"/>
                    </a:cubicBezTo>
                    <a:cubicBezTo>
                      <a:pt x="0" y="92"/>
                      <a:pt x="0" y="92"/>
                      <a:pt x="0" y="92"/>
                    </a:cubicBezTo>
                    <a:cubicBezTo>
                      <a:pt x="0" y="95"/>
                      <a:pt x="0" y="95"/>
                      <a:pt x="0" y="95"/>
                    </a:cubicBezTo>
                    <a:cubicBezTo>
                      <a:pt x="3" y="95"/>
                      <a:pt x="3" y="95"/>
                      <a:pt x="3" y="95"/>
                    </a:cubicBezTo>
                    <a:cubicBezTo>
                      <a:pt x="22" y="95"/>
                      <a:pt x="22" y="95"/>
                      <a:pt x="22" y="95"/>
                    </a:cubicBezTo>
                    <a:cubicBezTo>
                      <a:pt x="23" y="99"/>
                      <a:pt x="25" y="103"/>
                      <a:pt x="27" y="107"/>
                    </a:cubicBezTo>
                    <a:cubicBezTo>
                      <a:pt x="13" y="120"/>
                      <a:pt x="13" y="120"/>
                      <a:pt x="13" y="120"/>
                    </a:cubicBezTo>
                    <a:cubicBezTo>
                      <a:pt x="12" y="122"/>
                      <a:pt x="12" y="122"/>
                      <a:pt x="12" y="122"/>
                    </a:cubicBezTo>
                    <a:cubicBezTo>
                      <a:pt x="13" y="124"/>
                      <a:pt x="13" y="124"/>
                      <a:pt x="13" y="124"/>
                    </a:cubicBezTo>
                    <a:cubicBezTo>
                      <a:pt x="34" y="144"/>
                      <a:pt x="34" y="144"/>
                      <a:pt x="34" y="144"/>
                    </a:cubicBezTo>
                    <a:cubicBezTo>
                      <a:pt x="36" y="146"/>
                      <a:pt x="36" y="146"/>
                      <a:pt x="36" y="146"/>
                    </a:cubicBezTo>
                    <a:cubicBezTo>
                      <a:pt x="37" y="144"/>
                      <a:pt x="37" y="144"/>
                      <a:pt x="37" y="144"/>
                    </a:cubicBezTo>
                    <a:cubicBezTo>
                      <a:pt x="51" y="130"/>
                      <a:pt x="51" y="130"/>
                      <a:pt x="51" y="130"/>
                    </a:cubicBezTo>
                    <a:cubicBezTo>
                      <a:pt x="54" y="132"/>
                      <a:pt x="58" y="134"/>
                      <a:pt x="62" y="135"/>
                    </a:cubicBezTo>
                    <a:cubicBezTo>
                      <a:pt x="62" y="154"/>
                      <a:pt x="62" y="154"/>
                      <a:pt x="62" y="154"/>
                    </a:cubicBezTo>
                    <a:cubicBezTo>
                      <a:pt x="62" y="156"/>
                      <a:pt x="62" y="156"/>
                      <a:pt x="62" y="156"/>
                    </a:cubicBezTo>
                    <a:cubicBezTo>
                      <a:pt x="64" y="156"/>
                      <a:pt x="64" y="156"/>
                      <a:pt x="64" y="156"/>
                    </a:cubicBezTo>
                    <a:cubicBezTo>
                      <a:pt x="93" y="156"/>
                      <a:pt x="93" y="156"/>
                      <a:pt x="93" y="156"/>
                    </a:cubicBezTo>
                    <a:cubicBezTo>
                      <a:pt x="96" y="156"/>
                      <a:pt x="96" y="156"/>
                      <a:pt x="96" y="156"/>
                    </a:cubicBezTo>
                    <a:cubicBezTo>
                      <a:pt x="96" y="154"/>
                      <a:pt x="96" y="154"/>
                      <a:pt x="96" y="154"/>
                    </a:cubicBezTo>
                    <a:cubicBezTo>
                      <a:pt x="96" y="134"/>
                      <a:pt x="96" y="134"/>
                      <a:pt x="96" y="134"/>
                    </a:cubicBezTo>
                    <a:cubicBezTo>
                      <a:pt x="99" y="133"/>
                      <a:pt x="102" y="132"/>
                      <a:pt x="106" y="130"/>
                    </a:cubicBezTo>
                    <a:cubicBezTo>
                      <a:pt x="120" y="144"/>
                      <a:pt x="120" y="144"/>
                      <a:pt x="120" y="144"/>
                    </a:cubicBezTo>
                    <a:cubicBezTo>
                      <a:pt x="121" y="146"/>
                      <a:pt x="121" y="146"/>
                      <a:pt x="121" y="146"/>
                    </a:cubicBezTo>
                    <a:cubicBezTo>
                      <a:pt x="123" y="144"/>
                      <a:pt x="123" y="144"/>
                      <a:pt x="123" y="144"/>
                    </a:cubicBezTo>
                    <a:cubicBezTo>
                      <a:pt x="143" y="124"/>
                      <a:pt x="143" y="124"/>
                      <a:pt x="143" y="124"/>
                    </a:cubicBezTo>
                    <a:cubicBezTo>
                      <a:pt x="145" y="122"/>
                      <a:pt x="145" y="122"/>
                      <a:pt x="145" y="122"/>
                    </a:cubicBezTo>
                    <a:cubicBezTo>
                      <a:pt x="143" y="120"/>
                      <a:pt x="143" y="120"/>
                      <a:pt x="143" y="120"/>
                    </a:cubicBezTo>
                    <a:cubicBezTo>
                      <a:pt x="130" y="106"/>
                      <a:pt x="130" y="106"/>
                      <a:pt x="130" y="106"/>
                    </a:cubicBezTo>
                    <a:cubicBezTo>
                      <a:pt x="131" y="103"/>
                      <a:pt x="133" y="99"/>
                      <a:pt x="134" y="96"/>
                    </a:cubicBezTo>
                    <a:cubicBezTo>
                      <a:pt x="154" y="96"/>
                      <a:pt x="154" y="96"/>
                      <a:pt x="154" y="96"/>
                    </a:cubicBezTo>
                    <a:close/>
                    <a:moveTo>
                      <a:pt x="113" y="78"/>
                    </a:moveTo>
                    <a:cubicBezTo>
                      <a:pt x="113" y="98"/>
                      <a:pt x="97" y="113"/>
                      <a:pt x="78" y="113"/>
                    </a:cubicBezTo>
                    <a:cubicBezTo>
                      <a:pt x="59" y="113"/>
                      <a:pt x="43" y="98"/>
                      <a:pt x="43" y="78"/>
                    </a:cubicBezTo>
                    <a:cubicBezTo>
                      <a:pt x="43" y="59"/>
                      <a:pt x="59" y="43"/>
                      <a:pt x="78" y="43"/>
                    </a:cubicBezTo>
                    <a:cubicBezTo>
                      <a:pt x="97" y="43"/>
                      <a:pt x="113" y="59"/>
                      <a:pt x="113" y="78"/>
                    </a:cubicBezTo>
                    <a:close/>
                  </a:path>
                </a:pathLst>
              </a:cu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effectLst/>
                  <a:uLnTx/>
                  <a:uFillTx/>
                  <a:ea typeface="微软雅黑" panose="020B0503020204020204" pitchFamily="34" charset="-122"/>
                  <a:cs typeface="+mn-ea"/>
                  <a:sym typeface="Agency FB" panose="020B0503020202020204" pitchFamily="34" charset="0"/>
                </a:endParaRPr>
              </a:p>
            </p:txBody>
          </p:sp>
          <p:sp>
            <p:nvSpPr>
              <p:cNvPr id="28" name="Freeform 27">
                <a:extLst>
                  <a:ext uri="{FF2B5EF4-FFF2-40B4-BE49-F238E27FC236}">
                    <a16:creationId xmlns:a16="http://schemas.microsoft.com/office/drawing/2014/main" id="{B354A28A-8360-40B5-B02B-EF32066A38E0}"/>
                  </a:ext>
                </a:extLst>
              </p:cNvPr>
              <p:cNvSpPr>
                <a:spLocks noEditPoints="1"/>
              </p:cNvSpPr>
              <p:nvPr/>
            </p:nvSpPr>
            <p:spPr bwMode="auto">
              <a:xfrm>
                <a:off x="3802063" y="2390775"/>
                <a:ext cx="219075" cy="219075"/>
              </a:xfrm>
              <a:custGeom>
                <a:avLst/>
                <a:gdLst>
                  <a:gd name="T0" fmla="*/ 115 w 115"/>
                  <a:gd name="T1" fmla="*/ 70 h 115"/>
                  <a:gd name="T2" fmla="*/ 115 w 115"/>
                  <a:gd name="T3" fmla="*/ 47 h 115"/>
                  <a:gd name="T4" fmla="*/ 114 w 115"/>
                  <a:gd name="T5" fmla="*/ 45 h 115"/>
                  <a:gd name="T6" fmla="*/ 96 w 115"/>
                  <a:gd name="T7" fmla="*/ 37 h 115"/>
                  <a:gd name="T8" fmla="*/ 107 w 115"/>
                  <a:gd name="T9" fmla="*/ 25 h 115"/>
                  <a:gd name="T10" fmla="*/ 91 w 115"/>
                  <a:gd name="T11" fmla="*/ 9 h 115"/>
                  <a:gd name="T12" fmla="*/ 88 w 115"/>
                  <a:gd name="T13" fmla="*/ 9 h 115"/>
                  <a:gd name="T14" fmla="*/ 70 w 115"/>
                  <a:gd name="T15" fmla="*/ 16 h 115"/>
                  <a:gd name="T16" fmla="*/ 70 w 115"/>
                  <a:gd name="T17" fmla="*/ 0 h 115"/>
                  <a:gd name="T18" fmla="*/ 47 w 115"/>
                  <a:gd name="T19" fmla="*/ 0 h 115"/>
                  <a:gd name="T20" fmla="*/ 45 w 115"/>
                  <a:gd name="T21" fmla="*/ 1 h 115"/>
                  <a:gd name="T22" fmla="*/ 37 w 115"/>
                  <a:gd name="T23" fmla="*/ 19 h 115"/>
                  <a:gd name="T24" fmla="*/ 26 w 115"/>
                  <a:gd name="T25" fmla="*/ 8 h 115"/>
                  <a:gd name="T26" fmla="*/ 9 w 115"/>
                  <a:gd name="T27" fmla="*/ 24 h 115"/>
                  <a:gd name="T28" fmla="*/ 9 w 115"/>
                  <a:gd name="T29" fmla="*/ 27 h 115"/>
                  <a:gd name="T30" fmla="*/ 16 w 115"/>
                  <a:gd name="T31" fmla="*/ 45 h 115"/>
                  <a:gd name="T32" fmla="*/ 0 w 115"/>
                  <a:gd name="T33" fmla="*/ 45 h 115"/>
                  <a:gd name="T34" fmla="*/ 0 w 115"/>
                  <a:gd name="T35" fmla="*/ 68 h 115"/>
                  <a:gd name="T36" fmla="*/ 1 w 115"/>
                  <a:gd name="T37" fmla="*/ 70 h 115"/>
                  <a:gd name="T38" fmla="*/ 19 w 115"/>
                  <a:gd name="T39" fmla="*/ 79 h 115"/>
                  <a:gd name="T40" fmla="*/ 8 w 115"/>
                  <a:gd name="T41" fmla="*/ 90 h 115"/>
                  <a:gd name="T42" fmla="*/ 24 w 115"/>
                  <a:gd name="T43" fmla="*/ 106 h 115"/>
                  <a:gd name="T44" fmla="*/ 27 w 115"/>
                  <a:gd name="T45" fmla="*/ 106 h 115"/>
                  <a:gd name="T46" fmla="*/ 45 w 115"/>
                  <a:gd name="T47" fmla="*/ 99 h 115"/>
                  <a:gd name="T48" fmla="*/ 45 w 115"/>
                  <a:gd name="T49" fmla="*/ 115 h 115"/>
                  <a:gd name="T50" fmla="*/ 69 w 115"/>
                  <a:gd name="T51" fmla="*/ 115 h 115"/>
                  <a:gd name="T52" fmla="*/ 70 w 115"/>
                  <a:gd name="T53" fmla="*/ 114 h 115"/>
                  <a:gd name="T54" fmla="*/ 78 w 115"/>
                  <a:gd name="T55" fmla="*/ 96 h 115"/>
                  <a:gd name="T56" fmla="*/ 89 w 115"/>
                  <a:gd name="T57" fmla="*/ 108 h 115"/>
                  <a:gd name="T58" fmla="*/ 106 w 115"/>
                  <a:gd name="T59" fmla="*/ 91 h 115"/>
                  <a:gd name="T60" fmla="*/ 106 w 115"/>
                  <a:gd name="T61" fmla="*/ 89 h 115"/>
                  <a:gd name="T62" fmla="*/ 99 w 115"/>
                  <a:gd name="T63" fmla="*/ 70 h 115"/>
                  <a:gd name="T64" fmla="*/ 83 w 115"/>
                  <a:gd name="T65" fmla="*/ 58 h 115"/>
                  <a:gd name="T66" fmla="*/ 31 w 115"/>
                  <a:gd name="T67" fmla="*/ 58 h 115"/>
                  <a:gd name="T68" fmla="*/ 83 w 115"/>
                  <a:gd name="T69" fmla="*/ 58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5" h="115">
                    <a:moveTo>
                      <a:pt x="114" y="70"/>
                    </a:moveTo>
                    <a:cubicBezTo>
                      <a:pt x="115" y="70"/>
                      <a:pt x="115" y="70"/>
                      <a:pt x="115" y="70"/>
                    </a:cubicBezTo>
                    <a:cubicBezTo>
                      <a:pt x="115" y="69"/>
                      <a:pt x="115" y="69"/>
                      <a:pt x="115" y="69"/>
                    </a:cubicBezTo>
                    <a:cubicBezTo>
                      <a:pt x="115" y="47"/>
                      <a:pt x="115" y="47"/>
                      <a:pt x="115" y="47"/>
                    </a:cubicBezTo>
                    <a:cubicBezTo>
                      <a:pt x="115" y="45"/>
                      <a:pt x="115" y="45"/>
                      <a:pt x="115" y="45"/>
                    </a:cubicBezTo>
                    <a:cubicBezTo>
                      <a:pt x="114" y="45"/>
                      <a:pt x="114" y="45"/>
                      <a:pt x="114" y="45"/>
                    </a:cubicBezTo>
                    <a:cubicBezTo>
                      <a:pt x="99" y="45"/>
                      <a:pt x="99" y="45"/>
                      <a:pt x="99" y="45"/>
                    </a:cubicBezTo>
                    <a:cubicBezTo>
                      <a:pt x="98" y="42"/>
                      <a:pt x="97" y="40"/>
                      <a:pt x="96" y="37"/>
                    </a:cubicBezTo>
                    <a:cubicBezTo>
                      <a:pt x="106" y="27"/>
                      <a:pt x="106" y="27"/>
                      <a:pt x="106" y="27"/>
                    </a:cubicBezTo>
                    <a:cubicBezTo>
                      <a:pt x="107" y="25"/>
                      <a:pt x="107" y="25"/>
                      <a:pt x="107" y="25"/>
                    </a:cubicBezTo>
                    <a:cubicBezTo>
                      <a:pt x="106" y="24"/>
                      <a:pt x="106" y="24"/>
                      <a:pt x="106" y="24"/>
                    </a:cubicBezTo>
                    <a:cubicBezTo>
                      <a:pt x="91" y="9"/>
                      <a:pt x="91" y="9"/>
                      <a:pt x="91" y="9"/>
                    </a:cubicBezTo>
                    <a:cubicBezTo>
                      <a:pt x="89" y="8"/>
                      <a:pt x="89" y="8"/>
                      <a:pt x="89" y="8"/>
                    </a:cubicBezTo>
                    <a:cubicBezTo>
                      <a:pt x="88" y="9"/>
                      <a:pt x="88" y="9"/>
                      <a:pt x="88" y="9"/>
                    </a:cubicBezTo>
                    <a:cubicBezTo>
                      <a:pt x="78" y="19"/>
                      <a:pt x="78" y="19"/>
                      <a:pt x="78" y="19"/>
                    </a:cubicBezTo>
                    <a:cubicBezTo>
                      <a:pt x="75" y="18"/>
                      <a:pt x="73" y="17"/>
                      <a:pt x="70" y="16"/>
                    </a:cubicBezTo>
                    <a:cubicBezTo>
                      <a:pt x="70" y="1"/>
                      <a:pt x="70" y="1"/>
                      <a:pt x="70" y="1"/>
                    </a:cubicBezTo>
                    <a:cubicBezTo>
                      <a:pt x="70" y="0"/>
                      <a:pt x="70" y="0"/>
                      <a:pt x="70" y="0"/>
                    </a:cubicBezTo>
                    <a:cubicBezTo>
                      <a:pt x="68" y="0"/>
                      <a:pt x="68" y="0"/>
                      <a:pt x="68" y="0"/>
                    </a:cubicBezTo>
                    <a:cubicBezTo>
                      <a:pt x="47" y="0"/>
                      <a:pt x="47" y="0"/>
                      <a:pt x="47" y="0"/>
                    </a:cubicBezTo>
                    <a:cubicBezTo>
                      <a:pt x="45" y="0"/>
                      <a:pt x="45" y="0"/>
                      <a:pt x="45" y="0"/>
                    </a:cubicBezTo>
                    <a:cubicBezTo>
                      <a:pt x="45" y="1"/>
                      <a:pt x="45" y="1"/>
                      <a:pt x="45" y="1"/>
                    </a:cubicBezTo>
                    <a:cubicBezTo>
                      <a:pt x="45" y="16"/>
                      <a:pt x="45" y="16"/>
                      <a:pt x="45" y="16"/>
                    </a:cubicBezTo>
                    <a:cubicBezTo>
                      <a:pt x="42" y="17"/>
                      <a:pt x="40" y="18"/>
                      <a:pt x="37" y="19"/>
                    </a:cubicBezTo>
                    <a:cubicBezTo>
                      <a:pt x="27" y="9"/>
                      <a:pt x="27" y="9"/>
                      <a:pt x="27" y="9"/>
                    </a:cubicBezTo>
                    <a:cubicBezTo>
                      <a:pt x="26" y="8"/>
                      <a:pt x="26" y="8"/>
                      <a:pt x="26" y="8"/>
                    </a:cubicBezTo>
                    <a:cubicBezTo>
                      <a:pt x="24" y="9"/>
                      <a:pt x="24" y="9"/>
                      <a:pt x="24" y="9"/>
                    </a:cubicBezTo>
                    <a:cubicBezTo>
                      <a:pt x="9" y="24"/>
                      <a:pt x="9" y="24"/>
                      <a:pt x="9" y="24"/>
                    </a:cubicBezTo>
                    <a:cubicBezTo>
                      <a:pt x="8" y="25"/>
                      <a:pt x="8" y="25"/>
                      <a:pt x="8" y="25"/>
                    </a:cubicBezTo>
                    <a:cubicBezTo>
                      <a:pt x="9" y="27"/>
                      <a:pt x="9" y="27"/>
                      <a:pt x="9" y="27"/>
                    </a:cubicBezTo>
                    <a:cubicBezTo>
                      <a:pt x="19" y="36"/>
                      <a:pt x="19" y="36"/>
                      <a:pt x="19" y="36"/>
                    </a:cubicBezTo>
                    <a:cubicBezTo>
                      <a:pt x="18" y="39"/>
                      <a:pt x="16" y="42"/>
                      <a:pt x="16" y="45"/>
                    </a:cubicBezTo>
                    <a:cubicBezTo>
                      <a:pt x="1" y="45"/>
                      <a:pt x="1" y="45"/>
                      <a:pt x="1" y="45"/>
                    </a:cubicBezTo>
                    <a:cubicBezTo>
                      <a:pt x="0" y="45"/>
                      <a:pt x="0" y="45"/>
                      <a:pt x="0" y="45"/>
                    </a:cubicBezTo>
                    <a:cubicBezTo>
                      <a:pt x="0" y="47"/>
                      <a:pt x="0" y="47"/>
                      <a:pt x="0" y="47"/>
                    </a:cubicBezTo>
                    <a:cubicBezTo>
                      <a:pt x="0" y="68"/>
                      <a:pt x="0" y="68"/>
                      <a:pt x="0" y="68"/>
                    </a:cubicBezTo>
                    <a:cubicBezTo>
                      <a:pt x="0" y="70"/>
                      <a:pt x="0" y="70"/>
                      <a:pt x="0" y="70"/>
                    </a:cubicBezTo>
                    <a:cubicBezTo>
                      <a:pt x="1" y="70"/>
                      <a:pt x="1" y="70"/>
                      <a:pt x="1" y="70"/>
                    </a:cubicBezTo>
                    <a:cubicBezTo>
                      <a:pt x="15" y="70"/>
                      <a:pt x="15" y="70"/>
                      <a:pt x="15" y="70"/>
                    </a:cubicBezTo>
                    <a:cubicBezTo>
                      <a:pt x="16" y="73"/>
                      <a:pt x="18" y="76"/>
                      <a:pt x="19" y="79"/>
                    </a:cubicBezTo>
                    <a:cubicBezTo>
                      <a:pt x="9" y="89"/>
                      <a:pt x="9" y="89"/>
                      <a:pt x="9" y="89"/>
                    </a:cubicBezTo>
                    <a:cubicBezTo>
                      <a:pt x="8" y="90"/>
                      <a:pt x="8" y="90"/>
                      <a:pt x="8" y="90"/>
                    </a:cubicBezTo>
                    <a:cubicBezTo>
                      <a:pt x="9" y="91"/>
                      <a:pt x="9" y="91"/>
                      <a:pt x="9" y="91"/>
                    </a:cubicBezTo>
                    <a:cubicBezTo>
                      <a:pt x="24" y="106"/>
                      <a:pt x="24" y="106"/>
                      <a:pt x="24" y="106"/>
                    </a:cubicBezTo>
                    <a:cubicBezTo>
                      <a:pt x="26" y="108"/>
                      <a:pt x="26" y="108"/>
                      <a:pt x="26" y="108"/>
                    </a:cubicBezTo>
                    <a:cubicBezTo>
                      <a:pt x="27" y="106"/>
                      <a:pt x="27" y="106"/>
                      <a:pt x="27" y="106"/>
                    </a:cubicBezTo>
                    <a:cubicBezTo>
                      <a:pt x="37" y="96"/>
                      <a:pt x="37" y="96"/>
                      <a:pt x="37" y="96"/>
                    </a:cubicBezTo>
                    <a:cubicBezTo>
                      <a:pt x="40" y="98"/>
                      <a:pt x="42" y="99"/>
                      <a:pt x="45" y="99"/>
                    </a:cubicBezTo>
                    <a:cubicBezTo>
                      <a:pt x="45" y="114"/>
                      <a:pt x="45" y="114"/>
                      <a:pt x="45" y="114"/>
                    </a:cubicBezTo>
                    <a:cubicBezTo>
                      <a:pt x="45" y="115"/>
                      <a:pt x="45" y="115"/>
                      <a:pt x="45" y="115"/>
                    </a:cubicBezTo>
                    <a:cubicBezTo>
                      <a:pt x="47" y="115"/>
                      <a:pt x="47" y="115"/>
                      <a:pt x="47" y="115"/>
                    </a:cubicBezTo>
                    <a:cubicBezTo>
                      <a:pt x="69" y="115"/>
                      <a:pt x="69" y="115"/>
                      <a:pt x="69" y="115"/>
                    </a:cubicBezTo>
                    <a:cubicBezTo>
                      <a:pt x="70" y="115"/>
                      <a:pt x="70" y="115"/>
                      <a:pt x="70" y="115"/>
                    </a:cubicBezTo>
                    <a:cubicBezTo>
                      <a:pt x="70" y="114"/>
                      <a:pt x="70" y="114"/>
                      <a:pt x="70" y="114"/>
                    </a:cubicBezTo>
                    <a:cubicBezTo>
                      <a:pt x="70" y="99"/>
                      <a:pt x="70" y="99"/>
                      <a:pt x="70" y="99"/>
                    </a:cubicBezTo>
                    <a:cubicBezTo>
                      <a:pt x="73" y="98"/>
                      <a:pt x="75" y="97"/>
                      <a:pt x="78" y="96"/>
                    </a:cubicBezTo>
                    <a:cubicBezTo>
                      <a:pt x="88" y="106"/>
                      <a:pt x="88" y="106"/>
                      <a:pt x="88" y="106"/>
                    </a:cubicBezTo>
                    <a:cubicBezTo>
                      <a:pt x="89" y="108"/>
                      <a:pt x="89" y="108"/>
                      <a:pt x="89" y="108"/>
                    </a:cubicBezTo>
                    <a:cubicBezTo>
                      <a:pt x="91" y="106"/>
                      <a:pt x="91" y="106"/>
                      <a:pt x="91" y="106"/>
                    </a:cubicBezTo>
                    <a:cubicBezTo>
                      <a:pt x="106" y="91"/>
                      <a:pt x="106" y="91"/>
                      <a:pt x="106" y="91"/>
                    </a:cubicBezTo>
                    <a:cubicBezTo>
                      <a:pt x="107" y="90"/>
                      <a:pt x="107" y="90"/>
                      <a:pt x="107" y="90"/>
                    </a:cubicBezTo>
                    <a:cubicBezTo>
                      <a:pt x="106" y="89"/>
                      <a:pt x="106" y="89"/>
                      <a:pt x="106" y="89"/>
                    </a:cubicBezTo>
                    <a:cubicBezTo>
                      <a:pt x="96" y="78"/>
                      <a:pt x="96" y="78"/>
                      <a:pt x="96" y="78"/>
                    </a:cubicBezTo>
                    <a:cubicBezTo>
                      <a:pt x="97" y="76"/>
                      <a:pt x="98" y="73"/>
                      <a:pt x="99" y="70"/>
                    </a:cubicBezTo>
                    <a:cubicBezTo>
                      <a:pt x="114" y="70"/>
                      <a:pt x="114" y="70"/>
                      <a:pt x="114" y="70"/>
                    </a:cubicBezTo>
                    <a:close/>
                    <a:moveTo>
                      <a:pt x="83" y="58"/>
                    </a:moveTo>
                    <a:cubicBezTo>
                      <a:pt x="83" y="72"/>
                      <a:pt x="72" y="84"/>
                      <a:pt x="57" y="84"/>
                    </a:cubicBezTo>
                    <a:cubicBezTo>
                      <a:pt x="43" y="84"/>
                      <a:pt x="31" y="72"/>
                      <a:pt x="31" y="58"/>
                    </a:cubicBezTo>
                    <a:cubicBezTo>
                      <a:pt x="31" y="43"/>
                      <a:pt x="43" y="32"/>
                      <a:pt x="57" y="32"/>
                    </a:cubicBezTo>
                    <a:cubicBezTo>
                      <a:pt x="72" y="32"/>
                      <a:pt x="83" y="43"/>
                      <a:pt x="83" y="58"/>
                    </a:cubicBezTo>
                    <a:close/>
                  </a:path>
                </a:pathLst>
              </a:cu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effectLst/>
                  <a:uLnTx/>
                  <a:uFillTx/>
                  <a:ea typeface="微软雅黑" panose="020B0503020204020204" pitchFamily="34" charset="-122"/>
                  <a:cs typeface="+mn-ea"/>
                  <a:sym typeface="Agency FB" panose="020B0503020202020204" pitchFamily="34" charset="0"/>
                </a:endParaRPr>
              </a:p>
            </p:txBody>
          </p:sp>
          <p:sp>
            <p:nvSpPr>
              <p:cNvPr id="29" name="Freeform 28">
                <a:extLst>
                  <a:ext uri="{FF2B5EF4-FFF2-40B4-BE49-F238E27FC236}">
                    <a16:creationId xmlns:a16="http://schemas.microsoft.com/office/drawing/2014/main" id="{5BAA9399-F6FC-4CD1-8785-D8343ADDF3D6}"/>
                  </a:ext>
                </a:extLst>
              </p:cNvPr>
              <p:cNvSpPr>
                <a:spLocks noEditPoints="1"/>
              </p:cNvSpPr>
              <p:nvPr/>
            </p:nvSpPr>
            <p:spPr bwMode="auto">
              <a:xfrm>
                <a:off x="1889126" y="3009900"/>
                <a:ext cx="173038" cy="173037"/>
              </a:xfrm>
              <a:custGeom>
                <a:avLst/>
                <a:gdLst>
                  <a:gd name="T0" fmla="*/ 91 w 91"/>
                  <a:gd name="T1" fmla="*/ 56 h 91"/>
                  <a:gd name="T2" fmla="*/ 91 w 91"/>
                  <a:gd name="T3" fmla="*/ 37 h 91"/>
                  <a:gd name="T4" fmla="*/ 90 w 91"/>
                  <a:gd name="T5" fmla="*/ 36 h 91"/>
                  <a:gd name="T6" fmla="*/ 75 w 91"/>
                  <a:gd name="T7" fmla="*/ 29 h 91"/>
                  <a:gd name="T8" fmla="*/ 84 w 91"/>
                  <a:gd name="T9" fmla="*/ 20 h 91"/>
                  <a:gd name="T10" fmla="*/ 71 w 91"/>
                  <a:gd name="T11" fmla="*/ 7 h 91"/>
                  <a:gd name="T12" fmla="*/ 69 w 91"/>
                  <a:gd name="T13" fmla="*/ 7 h 91"/>
                  <a:gd name="T14" fmla="*/ 55 w 91"/>
                  <a:gd name="T15" fmla="*/ 13 h 91"/>
                  <a:gd name="T16" fmla="*/ 55 w 91"/>
                  <a:gd name="T17" fmla="*/ 0 h 91"/>
                  <a:gd name="T18" fmla="*/ 37 w 91"/>
                  <a:gd name="T19" fmla="*/ 0 h 91"/>
                  <a:gd name="T20" fmla="*/ 35 w 91"/>
                  <a:gd name="T21" fmla="*/ 1 h 91"/>
                  <a:gd name="T22" fmla="*/ 29 w 91"/>
                  <a:gd name="T23" fmla="*/ 15 h 91"/>
                  <a:gd name="T24" fmla="*/ 20 w 91"/>
                  <a:gd name="T25" fmla="*/ 6 h 91"/>
                  <a:gd name="T26" fmla="*/ 7 w 91"/>
                  <a:gd name="T27" fmla="*/ 19 h 91"/>
                  <a:gd name="T28" fmla="*/ 7 w 91"/>
                  <a:gd name="T29" fmla="*/ 21 h 91"/>
                  <a:gd name="T30" fmla="*/ 12 w 91"/>
                  <a:gd name="T31" fmla="*/ 35 h 91"/>
                  <a:gd name="T32" fmla="*/ 0 w 91"/>
                  <a:gd name="T33" fmla="*/ 35 h 91"/>
                  <a:gd name="T34" fmla="*/ 0 w 91"/>
                  <a:gd name="T35" fmla="*/ 54 h 91"/>
                  <a:gd name="T36" fmla="*/ 1 w 91"/>
                  <a:gd name="T37" fmla="*/ 55 h 91"/>
                  <a:gd name="T38" fmla="*/ 15 w 91"/>
                  <a:gd name="T39" fmla="*/ 62 h 91"/>
                  <a:gd name="T40" fmla="*/ 6 w 91"/>
                  <a:gd name="T41" fmla="*/ 71 h 91"/>
                  <a:gd name="T42" fmla="*/ 19 w 91"/>
                  <a:gd name="T43" fmla="*/ 84 h 91"/>
                  <a:gd name="T44" fmla="*/ 21 w 91"/>
                  <a:gd name="T45" fmla="*/ 84 h 91"/>
                  <a:gd name="T46" fmla="*/ 36 w 91"/>
                  <a:gd name="T47" fmla="*/ 78 h 91"/>
                  <a:gd name="T48" fmla="*/ 36 w 91"/>
                  <a:gd name="T49" fmla="*/ 91 h 91"/>
                  <a:gd name="T50" fmla="*/ 54 w 91"/>
                  <a:gd name="T51" fmla="*/ 91 h 91"/>
                  <a:gd name="T52" fmla="*/ 55 w 91"/>
                  <a:gd name="T53" fmla="*/ 90 h 91"/>
                  <a:gd name="T54" fmla="*/ 61 w 91"/>
                  <a:gd name="T55" fmla="*/ 76 h 91"/>
                  <a:gd name="T56" fmla="*/ 70 w 91"/>
                  <a:gd name="T57" fmla="*/ 85 h 91"/>
                  <a:gd name="T58" fmla="*/ 83 w 91"/>
                  <a:gd name="T59" fmla="*/ 72 h 91"/>
                  <a:gd name="T60" fmla="*/ 83 w 91"/>
                  <a:gd name="T61" fmla="*/ 70 h 91"/>
                  <a:gd name="T62" fmla="*/ 78 w 91"/>
                  <a:gd name="T63" fmla="*/ 56 h 91"/>
                  <a:gd name="T64" fmla="*/ 66 w 91"/>
                  <a:gd name="T65" fmla="*/ 45 h 91"/>
                  <a:gd name="T66" fmla="*/ 25 w 91"/>
                  <a:gd name="T67" fmla="*/ 45 h 91"/>
                  <a:gd name="T68" fmla="*/ 66 w 91"/>
                  <a:gd name="T69" fmla="*/ 45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1" h="91">
                    <a:moveTo>
                      <a:pt x="90" y="56"/>
                    </a:moveTo>
                    <a:cubicBezTo>
                      <a:pt x="91" y="56"/>
                      <a:pt x="91" y="56"/>
                      <a:pt x="91" y="56"/>
                    </a:cubicBezTo>
                    <a:cubicBezTo>
                      <a:pt x="91" y="54"/>
                      <a:pt x="91" y="54"/>
                      <a:pt x="91" y="54"/>
                    </a:cubicBezTo>
                    <a:cubicBezTo>
                      <a:pt x="91" y="37"/>
                      <a:pt x="91" y="37"/>
                      <a:pt x="91" y="37"/>
                    </a:cubicBezTo>
                    <a:cubicBezTo>
                      <a:pt x="91" y="36"/>
                      <a:pt x="91" y="36"/>
                      <a:pt x="91" y="36"/>
                    </a:cubicBezTo>
                    <a:cubicBezTo>
                      <a:pt x="90" y="36"/>
                      <a:pt x="90" y="36"/>
                      <a:pt x="90" y="36"/>
                    </a:cubicBezTo>
                    <a:cubicBezTo>
                      <a:pt x="78" y="36"/>
                      <a:pt x="78" y="36"/>
                      <a:pt x="78" y="36"/>
                    </a:cubicBezTo>
                    <a:cubicBezTo>
                      <a:pt x="77" y="33"/>
                      <a:pt x="76" y="31"/>
                      <a:pt x="75" y="29"/>
                    </a:cubicBezTo>
                    <a:cubicBezTo>
                      <a:pt x="83" y="21"/>
                      <a:pt x="83" y="21"/>
                      <a:pt x="83" y="21"/>
                    </a:cubicBezTo>
                    <a:cubicBezTo>
                      <a:pt x="84" y="20"/>
                      <a:pt x="84" y="20"/>
                      <a:pt x="84" y="20"/>
                    </a:cubicBezTo>
                    <a:cubicBezTo>
                      <a:pt x="83" y="19"/>
                      <a:pt x="83" y="19"/>
                      <a:pt x="83" y="19"/>
                    </a:cubicBezTo>
                    <a:cubicBezTo>
                      <a:pt x="71" y="7"/>
                      <a:pt x="71" y="7"/>
                      <a:pt x="71" y="7"/>
                    </a:cubicBezTo>
                    <a:cubicBezTo>
                      <a:pt x="70" y="6"/>
                      <a:pt x="70" y="6"/>
                      <a:pt x="70" y="6"/>
                    </a:cubicBezTo>
                    <a:cubicBezTo>
                      <a:pt x="69" y="7"/>
                      <a:pt x="69" y="7"/>
                      <a:pt x="69" y="7"/>
                    </a:cubicBezTo>
                    <a:cubicBezTo>
                      <a:pt x="61" y="15"/>
                      <a:pt x="61" y="15"/>
                      <a:pt x="61" y="15"/>
                    </a:cubicBezTo>
                    <a:cubicBezTo>
                      <a:pt x="59" y="14"/>
                      <a:pt x="57" y="13"/>
                      <a:pt x="55" y="13"/>
                    </a:cubicBezTo>
                    <a:cubicBezTo>
                      <a:pt x="55" y="1"/>
                      <a:pt x="55" y="1"/>
                      <a:pt x="55" y="1"/>
                    </a:cubicBezTo>
                    <a:cubicBezTo>
                      <a:pt x="55" y="0"/>
                      <a:pt x="55" y="0"/>
                      <a:pt x="55" y="0"/>
                    </a:cubicBezTo>
                    <a:cubicBezTo>
                      <a:pt x="54" y="0"/>
                      <a:pt x="54" y="0"/>
                      <a:pt x="54" y="0"/>
                    </a:cubicBezTo>
                    <a:cubicBezTo>
                      <a:pt x="37" y="0"/>
                      <a:pt x="37" y="0"/>
                      <a:pt x="37" y="0"/>
                    </a:cubicBezTo>
                    <a:cubicBezTo>
                      <a:pt x="35" y="0"/>
                      <a:pt x="35" y="0"/>
                      <a:pt x="35" y="0"/>
                    </a:cubicBezTo>
                    <a:cubicBezTo>
                      <a:pt x="35" y="1"/>
                      <a:pt x="35" y="1"/>
                      <a:pt x="35" y="1"/>
                    </a:cubicBezTo>
                    <a:cubicBezTo>
                      <a:pt x="35" y="13"/>
                      <a:pt x="35" y="13"/>
                      <a:pt x="35" y="13"/>
                    </a:cubicBezTo>
                    <a:cubicBezTo>
                      <a:pt x="33" y="13"/>
                      <a:pt x="31" y="14"/>
                      <a:pt x="29" y="15"/>
                    </a:cubicBezTo>
                    <a:cubicBezTo>
                      <a:pt x="21" y="7"/>
                      <a:pt x="21" y="7"/>
                      <a:pt x="21" y="7"/>
                    </a:cubicBezTo>
                    <a:cubicBezTo>
                      <a:pt x="20" y="6"/>
                      <a:pt x="20" y="6"/>
                      <a:pt x="20" y="6"/>
                    </a:cubicBezTo>
                    <a:cubicBezTo>
                      <a:pt x="19" y="7"/>
                      <a:pt x="19" y="7"/>
                      <a:pt x="19" y="7"/>
                    </a:cubicBezTo>
                    <a:cubicBezTo>
                      <a:pt x="7" y="19"/>
                      <a:pt x="7" y="19"/>
                      <a:pt x="7" y="19"/>
                    </a:cubicBezTo>
                    <a:cubicBezTo>
                      <a:pt x="6" y="20"/>
                      <a:pt x="6" y="20"/>
                      <a:pt x="6" y="20"/>
                    </a:cubicBezTo>
                    <a:cubicBezTo>
                      <a:pt x="7" y="21"/>
                      <a:pt x="7" y="21"/>
                      <a:pt x="7" y="21"/>
                    </a:cubicBezTo>
                    <a:cubicBezTo>
                      <a:pt x="15" y="29"/>
                      <a:pt x="15" y="29"/>
                      <a:pt x="15" y="29"/>
                    </a:cubicBezTo>
                    <a:cubicBezTo>
                      <a:pt x="14" y="31"/>
                      <a:pt x="13" y="33"/>
                      <a:pt x="12" y="35"/>
                    </a:cubicBezTo>
                    <a:cubicBezTo>
                      <a:pt x="1" y="35"/>
                      <a:pt x="1" y="35"/>
                      <a:pt x="1" y="35"/>
                    </a:cubicBezTo>
                    <a:cubicBezTo>
                      <a:pt x="0" y="35"/>
                      <a:pt x="0" y="35"/>
                      <a:pt x="0" y="35"/>
                    </a:cubicBezTo>
                    <a:cubicBezTo>
                      <a:pt x="0" y="37"/>
                      <a:pt x="0" y="37"/>
                      <a:pt x="0" y="37"/>
                    </a:cubicBezTo>
                    <a:cubicBezTo>
                      <a:pt x="0" y="54"/>
                      <a:pt x="0" y="54"/>
                      <a:pt x="0" y="54"/>
                    </a:cubicBezTo>
                    <a:cubicBezTo>
                      <a:pt x="0" y="55"/>
                      <a:pt x="0" y="55"/>
                      <a:pt x="0" y="55"/>
                    </a:cubicBezTo>
                    <a:cubicBezTo>
                      <a:pt x="1" y="55"/>
                      <a:pt x="1" y="55"/>
                      <a:pt x="1" y="55"/>
                    </a:cubicBezTo>
                    <a:cubicBezTo>
                      <a:pt x="12" y="55"/>
                      <a:pt x="12" y="55"/>
                      <a:pt x="12" y="55"/>
                    </a:cubicBezTo>
                    <a:cubicBezTo>
                      <a:pt x="13" y="57"/>
                      <a:pt x="14" y="60"/>
                      <a:pt x="15" y="62"/>
                    </a:cubicBezTo>
                    <a:cubicBezTo>
                      <a:pt x="7" y="70"/>
                      <a:pt x="7" y="70"/>
                      <a:pt x="7" y="70"/>
                    </a:cubicBezTo>
                    <a:cubicBezTo>
                      <a:pt x="6" y="71"/>
                      <a:pt x="6" y="71"/>
                      <a:pt x="6" y="71"/>
                    </a:cubicBezTo>
                    <a:cubicBezTo>
                      <a:pt x="7" y="72"/>
                      <a:pt x="7" y="72"/>
                      <a:pt x="7" y="72"/>
                    </a:cubicBezTo>
                    <a:cubicBezTo>
                      <a:pt x="19" y="84"/>
                      <a:pt x="19" y="84"/>
                      <a:pt x="19" y="84"/>
                    </a:cubicBezTo>
                    <a:cubicBezTo>
                      <a:pt x="20" y="85"/>
                      <a:pt x="20" y="85"/>
                      <a:pt x="20" y="85"/>
                    </a:cubicBezTo>
                    <a:cubicBezTo>
                      <a:pt x="21" y="84"/>
                      <a:pt x="21" y="84"/>
                      <a:pt x="21" y="84"/>
                    </a:cubicBezTo>
                    <a:cubicBezTo>
                      <a:pt x="29" y="76"/>
                      <a:pt x="29" y="76"/>
                      <a:pt x="29" y="76"/>
                    </a:cubicBezTo>
                    <a:cubicBezTo>
                      <a:pt x="31" y="77"/>
                      <a:pt x="33" y="78"/>
                      <a:pt x="36" y="78"/>
                    </a:cubicBezTo>
                    <a:cubicBezTo>
                      <a:pt x="36" y="90"/>
                      <a:pt x="36" y="90"/>
                      <a:pt x="36" y="90"/>
                    </a:cubicBezTo>
                    <a:cubicBezTo>
                      <a:pt x="36" y="91"/>
                      <a:pt x="36" y="91"/>
                      <a:pt x="36" y="91"/>
                    </a:cubicBezTo>
                    <a:cubicBezTo>
                      <a:pt x="37" y="91"/>
                      <a:pt x="37" y="91"/>
                      <a:pt x="37" y="91"/>
                    </a:cubicBezTo>
                    <a:cubicBezTo>
                      <a:pt x="54" y="91"/>
                      <a:pt x="54" y="91"/>
                      <a:pt x="54" y="91"/>
                    </a:cubicBezTo>
                    <a:cubicBezTo>
                      <a:pt x="55" y="91"/>
                      <a:pt x="55" y="91"/>
                      <a:pt x="55" y="91"/>
                    </a:cubicBezTo>
                    <a:cubicBezTo>
                      <a:pt x="55" y="90"/>
                      <a:pt x="55" y="90"/>
                      <a:pt x="55" y="90"/>
                    </a:cubicBezTo>
                    <a:cubicBezTo>
                      <a:pt x="55" y="78"/>
                      <a:pt x="55" y="78"/>
                      <a:pt x="55" y="78"/>
                    </a:cubicBezTo>
                    <a:cubicBezTo>
                      <a:pt x="57" y="78"/>
                      <a:pt x="59" y="77"/>
                      <a:pt x="61" y="76"/>
                    </a:cubicBezTo>
                    <a:cubicBezTo>
                      <a:pt x="69" y="84"/>
                      <a:pt x="69" y="84"/>
                      <a:pt x="69" y="84"/>
                    </a:cubicBezTo>
                    <a:cubicBezTo>
                      <a:pt x="70" y="85"/>
                      <a:pt x="70" y="85"/>
                      <a:pt x="70" y="85"/>
                    </a:cubicBezTo>
                    <a:cubicBezTo>
                      <a:pt x="71" y="84"/>
                      <a:pt x="71" y="84"/>
                      <a:pt x="71" y="84"/>
                    </a:cubicBezTo>
                    <a:cubicBezTo>
                      <a:pt x="83" y="72"/>
                      <a:pt x="83" y="72"/>
                      <a:pt x="83" y="72"/>
                    </a:cubicBezTo>
                    <a:cubicBezTo>
                      <a:pt x="84" y="71"/>
                      <a:pt x="84" y="71"/>
                      <a:pt x="84" y="71"/>
                    </a:cubicBezTo>
                    <a:cubicBezTo>
                      <a:pt x="83" y="70"/>
                      <a:pt x="83" y="70"/>
                      <a:pt x="83" y="70"/>
                    </a:cubicBezTo>
                    <a:cubicBezTo>
                      <a:pt x="75" y="62"/>
                      <a:pt x="75" y="62"/>
                      <a:pt x="75" y="62"/>
                    </a:cubicBezTo>
                    <a:cubicBezTo>
                      <a:pt x="76" y="60"/>
                      <a:pt x="77" y="58"/>
                      <a:pt x="78" y="56"/>
                    </a:cubicBezTo>
                    <a:cubicBezTo>
                      <a:pt x="90" y="56"/>
                      <a:pt x="90" y="56"/>
                      <a:pt x="90" y="56"/>
                    </a:cubicBezTo>
                    <a:close/>
                    <a:moveTo>
                      <a:pt x="66" y="45"/>
                    </a:moveTo>
                    <a:cubicBezTo>
                      <a:pt x="66" y="57"/>
                      <a:pt x="56" y="66"/>
                      <a:pt x="45" y="66"/>
                    </a:cubicBezTo>
                    <a:cubicBezTo>
                      <a:pt x="34" y="66"/>
                      <a:pt x="25" y="57"/>
                      <a:pt x="25" y="45"/>
                    </a:cubicBezTo>
                    <a:cubicBezTo>
                      <a:pt x="25" y="34"/>
                      <a:pt x="34" y="25"/>
                      <a:pt x="45" y="25"/>
                    </a:cubicBezTo>
                    <a:cubicBezTo>
                      <a:pt x="56" y="25"/>
                      <a:pt x="66" y="34"/>
                      <a:pt x="66" y="45"/>
                    </a:cubicBez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effectLst/>
                  <a:uLnTx/>
                  <a:uFillTx/>
                  <a:ea typeface="微软雅黑" panose="020B0503020204020204" pitchFamily="34" charset="-122"/>
                  <a:cs typeface="+mn-ea"/>
                  <a:sym typeface="Agency FB" panose="020B0503020202020204" pitchFamily="34" charset="0"/>
                </a:endParaRPr>
              </a:p>
            </p:txBody>
          </p:sp>
          <p:sp>
            <p:nvSpPr>
              <p:cNvPr id="30" name="Freeform 29">
                <a:extLst>
                  <a:ext uri="{FF2B5EF4-FFF2-40B4-BE49-F238E27FC236}">
                    <a16:creationId xmlns:a16="http://schemas.microsoft.com/office/drawing/2014/main" id="{C9121411-F69E-47AD-9CAC-BF8ACD5F7E85}"/>
                  </a:ext>
                </a:extLst>
              </p:cNvPr>
              <p:cNvSpPr>
                <a:spLocks noEditPoints="1"/>
              </p:cNvSpPr>
              <p:nvPr/>
            </p:nvSpPr>
            <p:spPr bwMode="auto">
              <a:xfrm>
                <a:off x="3440113" y="4700588"/>
                <a:ext cx="212725" cy="214312"/>
              </a:xfrm>
              <a:custGeom>
                <a:avLst/>
                <a:gdLst>
                  <a:gd name="T0" fmla="*/ 112 w 112"/>
                  <a:gd name="T1" fmla="*/ 69 h 113"/>
                  <a:gd name="T2" fmla="*/ 112 w 112"/>
                  <a:gd name="T3" fmla="*/ 46 h 113"/>
                  <a:gd name="T4" fmla="*/ 110 w 112"/>
                  <a:gd name="T5" fmla="*/ 45 h 113"/>
                  <a:gd name="T6" fmla="*/ 93 w 112"/>
                  <a:gd name="T7" fmla="*/ 36 h 113"/>
                  <a:gd name="T8" fmla="*/ 104 w 112"/>
                  <a:gd name="T9" fmla="*/ 25 h 113"/>
                  <a:gd name="T10" fmla="*/ 88 w 112"/>
                  <a:gd name="T11" fmla="*/ 9 h 113"/>
                  <a:gd name="T12" fmla="*/ 86 w 112"/>
                  <a:gd name="T13" fmla="*/ 9 h 113"/>
                  <a:gd name="T14" fmla="*/ 68 w 112"/>
                  <a:gd name="T15" fmla="*/ 16 h 113"/>
                  <a:gd name="T16" fmla="*/ 68 w 112"/>
                  <a:gd name="T17" fmla="*/ 0 h 113"/>
                  <a:gd name="T18" fmla="*/ 45 w 112"/>
                  <a:gd name="T19" fmla="*/ 0 h 113"/>
                  <a:gd name="T20" fmla="*/ 43 w 112"/>
                  <a:gd name="T21" fmla="*/ 2 h 113"/>
                  <a:gd name="T22" fmla="*/ 36 w 112"/>
                  <a:gd name="T23" fmla="*/ 19 h 113"/>
                  <a:gd name="T24" fmla="*/ 25 w 112"/>
                  <a:gd name="T25" fmla="*/ 8 h 113"/>
                  <a:gd name="T26" fmla="*/ 9 w 112"/>
                  <a:gd name="T27" fmla="*/ 24 h 113"/>
                  <a:gd name="T28" fmla="*/ 9 w 112"/>
                  <a:gd name="T29" fmla="*/ 26 h 113"/>
                  <a:gd name="T30" fmla="*/ 15 w 112"/>
                  <a:gd name="T31" fmla="*/ 44 h 113"/>
                  <a:gd name="T32" fmla="*/ 0 w 112"/>
                  <a:gd name="T33" fmla="*/ 44 h 113"/>
                  <a:gd name="T34" fmla="*/ 0 w 112"/>
                  <a:gd name="T35" fmla="*/ 67 h 113"/>
                  <a:gd name="T36" fmla="*/ 1 w 112"/>
                  <a:gd name="T37" fmla="*/ 68 h 113"/>
                  <a:gd name="T38" fmla="*/ 18 w 112"/>
                  <a:gd name="T39" fmla="*/ 77 h 113"/>
                  <a:gd name="T40" fmla="*/ 8 w 112"/>
                  <a:gd name="T41" fmla="*/ 88 h 113"/>
                  <a:gd name="T42" fmla="*/ 24 w 112"/>
                  <a:gd name="T43" fmla="*/ 104 h 113"/>
                  <a:gd name="T44" fmla="*/ 26 w 112"/>
                  <a:gd name="T45" fmla="*/ 104 h 113"/>
                  <a:gd name="T46" fmla="*/ 44 w 112"/>
                  <a:gd name="T47" fmla="*/ 97 h 113"/>
                  <a:gd name="T48" fmla="*/ 44 w 112"/>
                  <a:gd name="T49" fmla="*/ 113 h 113"/>
                  <a:gd name="T50" fmla="*/ 67 w 112"/>
                  <a:gd name="T51" fmla="*/ 113 h 113"/>
                  <a:gd name="T52" fmla="*/ 68 w 112"/>
                  <a:gd name="T53" fmla="*/ 111 h 113"/>
                  <a:gd name="T54" fmla="*/ 76 w 112"/>
                  <a:gd name="T55" fmla="*/ 94 h 113"/>
                  <a:gd name="T56" fmla="*/ 87 w 112"/>
                  <a:gd name="T57" fmla="*/ 105 h 113"/>
                  <a:gd name="T58" fmla="*/ 103 w 112"/>
                  <a:gd name="T59" fmla="*/ 89 h 113"/>
                  <a:gd name="T60" fmla="*/ 103 w 112"/>
                  <a:gd name="T61" fmla="*/ 87 h 113"/>
                  <a:gd name="T62" fmla="*/ 96 w 112"/>
                  <a:gd name="T63" fmla="*/ 69 h 113"/>
                  <a:gd name="T64" fmla="*/ 81 w 112"/>
                  <a:gd name="T65" fmla="*/ 56 h 113"/>
                  <a:gd name="T66" fmla="*/ 30 w 112"/>
                  <a:gd name="T67" fmla="*/ 56 h 113"/>
                  <a:gd name="T68" fmla="*/ 81 w 112"/>
                  <a:gd name="T69" fmla="*/ 56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2" h="113">
                    <a:moveTo>
                      <a:pt x="110" y="69"/>
                    </a:moveTo>
                    <a:cubicBezTo>
                      <a:pt x="112" y="69"/>
                      <a:pt x="112" y="69"/>
                      <a:pt x="112" y="69"/>
                    </a:cubicBezTo>
                    <a:cubicBezTo>
                      <a:pt x="112" y="67"/>
                      <a:pt x="112" y="67"/>
                      <a:pt x="112" y="67"/>
                    </a:cubicBezTo>
                    <a:cubicBezTo>
                      <a:pt x="112" y="46"/>
                      <a:pt x="112" y="46"/>
                      <a:pt x="112" y="46"/>
                    </a:cubicBezTo>
                    <a:cubicBezTo>
                      <a:pt x="112" y="45"/>
                      <a:pt x="112" y="45"/>
                      <a:pt x="112" y="45"/>
                    </a:cubicBezTo>
                    <a:cubicBezTo>
                      <a:pt x="110" y="45"/>
                      <a:pt x="110" y="45"/>
                      <a:pt x="110" y="45"/>
                    </a:cubicBezTo>
                    <a:cubicBezTo>
                      <a:pt x="96" y="45"/>
                      <a:pt x="96" y="45"/>
                      <a:pt x="96" y="45"/>
                    </a:cubicBezTo>
                    <a:cubicBezTo>
                      <a:pt x="95" y="42"/>
                      <a:pt x="94" y="39"/>
                      <a:pt x="93" y="36"/>
                    </a:cubicBezTo>
                    <a:cubicBezTo>
                      <a:pt x="103" y="26"/>
                      <a:pt x="103" y="26"/>
                      <a:pt x="103" y="26"/>
                    </a:cubicBezTo>
                    <a:cubicBezTo>
                      <a:pt x="104" y="25"/>
                      <a:pt x="104" y="25"/>
                      <a:pt x="104" y="25"/>
                    </a:cubicBezTo>
                    <a:cubicBezTo>
                      <a:pt x="103" y="24"/>
                      <a:pt x="103" y="24"/>
                      <a:pt x="103" y="24"/>
                    </a:cubicBezTo>
                    <a:cubicBezTo>
                      <a:pt x="88" y="9"/>
                      <a:pt x="88" y="9"/>
                      <a:pt x="88" y="9"/>
                    </a:cubicBezTo>
                    <a:cubicBezTo>
                      <a:pt x="87" y="8"/>
                      <a:pt x="87" y="8"/>
                      <a:pt x="87" y="8"/>
                    </a:cubicBezTo>
                    <a:cubicBezTo>
                      <a:pt x="86" y="9"/>
                      <a:pt x="86" y="9"/>
                      <a:pt x="86" y="9"/>
                    </a:cubicBezTo>
                    <a:cubicBezTo>
                      <a:pt x="76" y="19"/>
                      <a:pt x="76" y="19"/>
                      <a:pt x="76" y="19"/>
                    </a:cubicBezTo>
                    <a:cubicBezTo>
                      <a:pt x="73" y="18"/>
                      <a:pt x="70" y="17"/>
                      <a:pt x="68" y="16"/>
                    </a:cubicBezTo>
                    <a:cubicBezTo>
                      <a:pt x="68" y="2"/>
                      <a:pt x="68" y="2"/>
                      <a:pt x="68" y="2"/>
                    </a:cubicBezTo>
                    <a:cubicBezTo>
                      <a:pt x="68" y="0"/>
                      <a:pt x="68" y="0"/>
                      <a:pt x="68" y="0"/>
                    </a:cubicBezTo>
                    <a:cubicBezTo>
                      <a:pt x="66" y="0"/>
                      <a:pt x="66" y="0"/>
                      <a:pt x="66" y="0"/>
                    </a:cubicBezTo>
                    <a:cubicBezTo>
                      <a:pt x="45" y="0"/>
                      <a:pt x="45" y="0"/>
                      <a:pt x="45" y="0"/>
                    </a:cubicBezTo>
                    <a:cubicBezTo>
                      <a:pt x="43" y="0"/>
                      <a:pt x="43" y="0"/>
                      <a:pt x="43" y="0"/>
                    </a:cubicBezTo>
                    <a:cubicBezTo>
                      <a:pt x="43" y="2"/>
                      <a:pt x="43" y="2"/>
                      <a:pt x="43" y="2"/>
                    </a:cubicBezTo>
                    <a:cubicBezTo>
                      <a:pt x="43" y="16"/>
                      <a:pt x="43" y="16"/>
                      <a:pt x="43" y="16"/>
                    </a:cubicBezTo>
                    <a:cubicBezTo>
                      <a:pt x="41" y="17"/>
                      <a:pt x="38" y="18"/>
                      <a:pt x="36" y="19"/>
                    </a:cubicBezTo>
                    <a:cubicBezTo>
                      <a:pt x="26" y="9"/>
                      <a:pt x="26" y="9"/>
                      <a:pt x="26" y="9"/>
                    </a:cubicBezTo>
                    <a:cubicBezTo>
                      <a:pt x="25" y="8"/>
                      <a:pt x="25" y="8"/>
                      <a:pt x="25" y="8"/>
                    </a:cubicBezTo>
                    <a:cubicBezTo>
                      <a:pt x="24" y="9"/>
                      <a:pt x="24" y="9"/>
                      <a:pt x="24" y="9"/>
                    </a:cubicBezTo>
                    <a:cubicBezTo>
                      <a:pt x="9" y="24"/>
                      <a:pt x="9" y="24"/>
                      <a:pt x="9" y="24"/>
                    </a:cubicBezTo>
                    <a:cubicBezTo>
                      <a:pt x="8" y="25"/>
                      <a:pt x="8" y="25"/>
                      <a:pt x="8" y="25"/>
                    </a:cubicBezTo>
                    <a:cubicBezTo>
                      <a:pt x="9" y="26"/>
                      <a:pt x="9" y="26"/>
                      <a:pt x="9" y="26"/>
                    </a:cubicBezTo>
                    <a:cubicBezTo>
                      <a:pt x="18" y="36"/>
                      <a:pt x="18" y="36"/>
                      <a:pt x="18" y="36"/>
                    </a:cubicBezTo>
                    <a:cubicBezTo>
                      <a:pt x="17" y="38"/>
                      <a:pt x="16" y="41"/>
                      <a:pt x="15" y="44"/>
                    </a:cubicBezTo>
                    <a:cubicBezTo>
                      <a:pt x="1" y="44"/>
                      <a:pt x="1" y="44"/>
                      <a:pt x="1" y="44"/>
                    </a:cubicBezTo>
                    <a:cubicBezTo>
                      <a:pt x="0" y="44"/>
                      <a:pt x="0" y="44"/>
                      <a:pt x="0" y="44"/>
                    </a:cubicBezTo>
                    <a:cubicBezTo>
                      <a:pt x="0" y="46"/>
                      <a:pt x="0" y="46"/>
                      <a:pt x="0" y="46"/>
                    </a:cubicBezTo>
                    <a:cubicBezTo>
                      <a:pt x="0" y="67"/>
                      <a:pt x="0" y="67"/>
                      <a:pt x="0" y="67"/>
                    </a:cubicBezTo>
                    <a:cubicBezTo>
                      <a:pt x="0" y="68"/>
                      <a:pt x="0" y="68"/>
                      <a:pt x="0" y="68"/>
                    </a:cubicBezTo>
                    <a:cubicBezTo>
                      <a:pt x="1" y="68"/>
                      <a:pt x="1" y="68"/>
                      <a:pt x="1" y="68"/>
                    </a:cubicBezTo>
                    <a:cubicBezTo>
                      <a:pt x="15" y="68"/>
                      <a:pt x="15" y="68"/>
                      <a:pt x="15" y="68"/>
                    </a:cubicBezTo>
                    <a:cubicBezTo>
                      <a:pt x="16" y="71"/>
                      <a:pt x="17" y="74"/>
                      <a:pt x="18" y="77"/>
                    </a:cubicBezTo>
                    <a:cubicBezTo>
                      <a:pt x="9" y="87"/>
                      <a:pt x="9" y="87"/>
                      <a:pt x="9" y="87"/>
                    </a:cubicBezTo>
                    <a:cubicBezTo>
                      <a:pt x="8" y="88"/>
                      <a:pt x="8" y="88"/>
                      <a:pt x="8" y="88"/>
                    </a:cubicBezTo>
                    <a:cubicBezTo>
                      <a:pt x="9" y="89"/>
                      <a:pt x="9" y="89"/>
                      <a:pt x="9" y="89"/>
                    </a:cubicBezTo>
                    <a:cubicBezTo>
                      <a:pt x="24" y="104"/>
                      <a:pt x="24" y="104"/>
                      <a:pt x="24" y="104"/>
                    </a:cubicBezTo>
                    <a:cubicBezTo>
                      <a:pt x="25" y="105"/>
                      <a:pt x="25" y="105"/>
                      <a:pt x="25" y="105"/>
                    </a:cubicBezTo>
                    <a:cubicBezTo>
                      <a:pt x="26" y="104"/>
                      <a:pt x="26" y="104"/>
                      <a:pt x="26" y="104"/>
                    </a:cubicBezTo>
                    <a:cubicBezTo>
                      <a:pt x="36" y="94"/>
                      <a:pt x="36" y="94"/>
                      <a:pt x="36" y="94"/>
                    </a:cubicBezTo>
                    <a:cubicBezTo>
                      <a:pt x="38" y="95"/>
                      <a:pt x="41" y="96"/>
                      <a:pt x="44" y="97"/>
                    </a:cubicBezTo>
                    <a:cubicBezTo>
                      <a:pt x="44" y="111"/>
                      <a:pt x="44" y="111"/>
                      <a:pt x="44" y="111"/>
                    </a:cubicBezTo>
                    <a:cubicBezTo>
                      <a:pt x="44" y="113"/>
                      <a:pt x="44" y="113"/>
                      <a:pt x="44" y="113"/>
                    </a:cubicBezTo>
                    <a:cubicBezTo>
                      <a:pt x="46" y="113"/>
                      <a:pt x="46" y="113"/>
                      <a:pt x="46" y="113"/>
                    </a:cubicBezTo>
                    <a:cubicBezTo>
                      <a:pt x="67" y="113"/>
                      <a:pt x="67" y="113"/>
                      <a:pt x="67" y="113"/>
                    </a:cubicBezTo>
                    <a:cubicBezTo>
                      <a:pt x="68" y="113"/>
                      <a:pt x="68" y="113"/>
                      <a:pt x="68" y="113"/>
                    </a:cubicBezTo>
                    <a:cubicBezTo>
                      <a:pt x="68" y="111"/>
                      <a:pt x="68" y="111"/>
                      <a:pt x="68" y="111"/>
                    </a:cubicBezTo>
                    <a:cubicBezTo>
                      <a:pt x="68" y="97"/>
                      <a:pt x="68" y="97"/>
                      <a:pt x="68" y="97"/>
                    </a:cubicBezTo>
                    <a:cubicBezTo>
                      <a:pt x="71" y="96"/>
                      <a:pt x="73" y="95"/>
                      <a:pt x="76" y="94"/>
                    </a:cubicBezTo>
                    <a:cubicBezTo>
                      <a:pt x="86" y="104"/>
                      <a:pt x="86" y="104"/>
                      <a:pt x="86" y="104"/>
                    </a:cubicBezTo>
                    <a:cubicBezTo>
                      <a:pt x="87" y="105"/>
                      <a:pt x="87" y="105"/>
                      <a:pt x="87" y="105"/>
                    </a:cubicBezTo>
                    <a:cubicBezTo>
                      <a:pt x="88" y="104"/>
                      <a:pt x="88" y="104"/>
                      <a:pt x="88" y="104"/>
                    </a:cubicBezTo>
                    <a:cubicBezTo>
                      <a:pt x="103" y="89"/>
                      <a:pt x="103" y="89"/>
                      <a:pt x="103" y="89"/>
                    </a:cubicBezTo>
                    <a:cubicBezTo>
                      <a:pt x="104" y="88"/>
                      <a:pt x="104" y="88"/>
                      <a:pt x="104" y="88"/>
                    </a:cubicBezTo>
                    <a:cubicBezTo>
                      <a:pt x="103" y="87"/>
                      <a:pt x="103" y="87"/>
                      <a:pt x="103" y="87"/>
                    </a:cubicBezTo>
                    <a:cubicBezTo>
                      <a:pt x="93" y="77"/>
                      <a:pt x="93" y="77"/>
                      <a:pt x="93" y="77"/>
                    </a:cubicBezTo>
                    <a:cubicBezTo>
                      <a:pt x="94" y="74"/>
                      <a:pt x="95" y="72"/>
                      <a:pt x="96" y="69"/>
                    </a:cubicBezTo>
                    <a:cubicBezTo>
                      <a:pt x="110" y="69"/>
                      <a:pt x="110" y="69"/>
                      <a:pt x="110" y="69"/>
                    </a:cubicBezTo>
                    <a:close/>
                    <a:moveTo>
                      <a:pt x="81" y="56"/>
                    </a:moveTo>
                    <a:cubicBezTo>
                      <a:pt x="81" y="70"/>
                      <a:pt x="69" y="82"/>
                      <a:pt x="56" y="82"/>
                    </a:cubicBezTo>
                    <a:cubicBezTo>
                      <a:pt x="42" y="82"/>
                      <a:pt x="30" y="70"/>
                      <a:pt x="30" y="56"/>
                    </a:cubicBezTo>
                    <a:cubicBezTo>
                      <a:pt x="30" y="42"/>
                      <a:pt x="42" y="31"/>
                      <a:pt x="56" y="31"/>
                    </a:cubicBezTo>
                    <a:cubicBezTo>
                      <a:pt x="69" y="31"/>
                      <a:pt x="81" y="42"/>
                      <a:pt x="81" y="56"/>
                    </a:cubicBezTo>
                    <a:close/>
                  </a:path>
                </a:pathLst>
              </a:custGeom>
              <a:solidFill>
                <a:srgbClr val="FC4A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effectLst/>
                  <a:uLnTx/>
                  <a:uFillTx/>
                  <a:ea typeface="微软雅黑" panose="020B0503020204020204" pitchFamily="34" charset="-122"/>
                  <a:cs typeface="+mn-ea"/>
                  <a:sym typeface="Agency FB" panose="020B0503020202020204" pitchFamily="34" charset="0"/>
                </a:endParaRPr>
              </a:p>
            </p:txBody>
          </p:sp>
          <p:sp>
            <p:nvSpPr>
              <p:cNvPr id="31" name="Freeform 30">
                <a:extLst>
                  <a:ext uri="{FF2B5EF4-FFF2-40B4-BE49-F238E27FC236}">
                    <a16:creationId xmlns:a16="http://schemas.microsoft.com/office/drawing/2014/main" id="{F2A82E83-58B6-4C80-963A-D2062E110FB5}"/>
                  </a:ext>
                </a:extLst>
              </p:cNvPr>
              <p:cNvSpPr>
                <a:spLocks noEditPoints="1"/>
              </p:cNvSpPr>
              <p:nvPr/>
            </p:nvSpPr>
            <p:spPr bwMode="auto">
              <a:xfrm>
                <a:off x="3173413" y="4167188"/>
                <a:ext cx="487363" cy="485775"/>
              </a:xfrm>
              <a:custGeom>
                <a:avLst/>
                <a:gdLst>
                  <a:gd name="T0" fmla="*/ 256 w 256"/>
                  <a:gd name="T1" fmla="*/ 156 h 256"/>
                  <a:gd name="T2" fmla="*/ 256 w 256"/>
                  <a:gd name="T3" fmla="*/ 105 h 256"/>
                  <a:gd name="T4" fmla="*/ 252 w 256"/>
                  <a:gd name="T5" fmla="*/ 101 h 256"/>
                  <a:gd name="T6" fmla="*/ 212 w 256"/>
                  <a:gd name="T7" fmla="*/ 82 h 256"/>
                  <a:gd name="T8" fmla="*/ 237 w 256"/>
                  <a:gd name="T9" fmla="*/ 57 h 256"/>
                  <a:gd name="T10" fmla="*/ 201 w 256"/>
                  <a:gd name="T11" fmla="*/ 20 h 256"/>
                  <a:gd name="T12" fmla="*/ 195 w 256"/>
                  <a:gd name="T13" fmla="*/ 20 h 256"/>
                  <a:gd name="T14" fmla="*/ 155 w 256"/>
                  <a:gd name="T15" fmla="*/ 36 h 256"/>
                  <a:gd name="T16" fmla="*/ 155 w 256"/>
                  <a:gd name="T17" fmla="*/ 0 h 256"/>
                  <a:gd name="T18" fmla="*/ 103 w 256"/>
                  <a:gd name="T19" fmla="*/ 0 h 256"/>
                  <a:gd name="T20" fmla="*/ 99 w 256"/>
                  <a:gd name="T21" fmla="*/ 4 h 256"/>
                  <a:gd name="T22" fmla="*/ 82 w 256"/>
                  <a:gd name="T23" fmla="*/ 43 h 256"/>
                  <a:gd name="T24" fmla="*/ 57 w 256"/>
                  <a:gd name="T25" fmla="*/ 17 h 256"/>
                  <a:gd name="T26" fmla="*/ 21 w 256"/>
                  <a:gd name="T27" fmla="*/ 54 h 256"/>
                  <a:gd name="T28" fmla="*/ 21 w 256"/>
                  <a:gd name="T29" fmla="*/ 59 h 256"/>
                  <a:gd name="T30" fmla="*/ 35 w 256"/>
                  <a:gd name="T31" fmla="*/ 100 h 256"/>
                  <a:gd name="T32" fmla="*/ 0 w 256"/>
                  <a:gd name="T33" fmla="*/ 100 h 256"/>
                  <a:gd name="T34" fmla="*/ 0 w 256"/>
                  <a:gd name="T35" fmla="*/ 151 h 256"/>
                  <a:gd name="T36" fmla="*/ 4 w 256"/>
                  <a:gd name="T37" fmla="*/ 155 h 256"/>
                  <a:gd name="T38" fmla="*/ 43 w 256"/>
                  <a:gd name="T39" fmla="*/ 175 h 256"/>
                  <a:gd name="T40" fmla="*/ 18 w 256"/>
                  <a:gd name="T41" fmla="*/ 199 h 256"/>
                  <a:gd name="T42" fmla="*/ 54 w 256"/>
                  <a:gd name="T43" fmla="*/ 236 h 256"/>
                  <a:gd name="T44" fmla="*/ 60 w 256"/>
                  <a:gd name="T45" fmla="*/ 236 h 256"/>
                  <a:gd name="T46" fmla="*/ 101 w 256"/>
                  <a:gd name="T47" fmla="*/ 221 h 256"/>
                  <a:gd name="T48" fmla="*/ 101 w 256"/>
                  <a:gd name="T49" fmla="*/ 256 h 256"/>
                  <a:gd name="T50" fmla="*/ 152 w 256"/>
                  <a:gd name="T51" fmla="*/ 256 h 256"/>
                  <a:gd name="T52" fmla="*/ 156 w 256"/>
                  <a:gd name="T53" fmla="*/ 252 h 256"/>
                  <a:gd name="T54" fmla="*/ 172 w 256"/>
                  <a:gd name="T55" fmla="*/ 213 h 256"/>
                  <a:gd name="T56" fmla="*/ 198 w 256"/>
                  <a:gd name="T57" fmla="*/ 239 h 256"/>
                  <a:gd name="T58" fmla="*/ 234 w 256"/>
                  <a:gd name="T59" fmla="*/ 202 h 256"/>
                  <a:gd name="T60" fmla="*/ 234 w 256"/>
                  <a:gd name="T61" fmla="*/ 197 h 256"/>
                  <a:gd name="T62" fmla="*/ 219 w 256"/>
                  <a:gd name="T63" fmla="*/ 156 h 256"/>
                  <a:gd name="T64" fmla="*/ 184 w 256"/>
                  <a:gd name="T65" fmla="*/ 128 h 256"/>
                  <a:gd name="T66" fmla="*/ 69 w 256"/>
                  <a:gd name="T67" fmla="*/ 128 h 256"/>
                  <a:gd name="T68" fmla="*/ 184 w 256"/>
                  <a:gd name="T69" fmla="*/ 128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6" h="256">
                    <a:moveTo>
                      <a:pt x="252" y="156"/>
                    </a:moveTo>
                    <a:cubicBezTo>
                      <a:pt x="256" y="156"/>
                      <a:pt x="256" y="156"/>
                      <a:pt x="256" y="156"/>
                    </a:cubicBezTo>
                    <a:cubicBezTo>
                      <a:pt x="256" y="152"/>
                      <a:pt x="256" y="152"/>
                      <a:pt x="256" y="152"/>
                    </a:cubicBezTo>
                    <a:cubicBezTo>
                      <a:pt x="256" y="105"/>
                      <a:pt x="256" y="105"/>
                      <a:pt x="256" y="105"/>
                    </a:cubicBezTo>
                    <a:cubicBezTo>
                      <a:pt x="256" y="101"/>
                      <a:pt x="256" y="101"/>
                      <a:pt x="256" y="101"/>
                    </a:cubicBezTo>
                    <a:cubicBezTo>
                      <a:pt x="252" y="101"/>
                      <a:pt x="252" y="101"/>
                      <a:pt x="252" y="101"/>
                    </a:cubicBezTo>
                    <a:cubicBezTo>
                      <a:pt x="219" y="101"/>
                      <a:pt x="219" y="101"/>
                      <a:pt x="219" y="101"/>
                    </a:cubicBezTo>
                    <a:cubicBezTo>
                      <a:pt x="218" y="94"/>
                      <a:pt x="215" y="88"/>
                      <a:pt x="212" y="82"/>
                    </a:cubicBezTo>
                    <a:cubicBezTo>
                      <a:pt x="234" y="59"/>
                      <a:pt x="234" y="59"/>
                      <a:pt x="234" y="59"/>
                    </a:cubicBezTo>
                    <a:cubicBezTo>
                      <a:pt x="237" y="57"/>
                      <a:pt x="237" y="57"/>
                      <a:pt x="237" y="57"/>
                    </a:cubicBezTo>
                    <a:cubicBezTo>
                      <a:pt x="234" y="54"/>
                      <a:pt x="234" y="54"/>
                      <a:pt x="234" y="54"/>
                    </a:cubicBezTo>
                    <a:cubicBezTo>
                      <a:pt x="201" y="20"/>
                      <a:pt x="201" y="20"/>
                      <a:pt x="201" y="20"/>
                    </a:cubicBezTo>
                    <a:cubicBezTo>
                      <a:pt x="198" y="17"/>
                      <a:pt x="198" y="17"/>
                      <a:pt x="198" y="17"/>
                    </a:cubicBezTo>
                    <a:cubicBezTo>
                      <a:pt x="195" y="20"/>
                      <a:pt x="195" y="20"/>
                      <a:pt x="195" y="20"/>
                    </a:cubicBezTo>
                    <a:cubicBezTo>
                      <a:pt x="172" y="43"/>
                      <a:pt x="172" y="43"/>
                      <a:pt x="172" y="43"/>
                    </a:cubicBezTo>
                    <a:cubicBezTo>
                      <a:pt x="167" y="40"/>
                      <a:pt x="161" y="38"/>
                      <a:pt x="155" y="36"/>
                    </a:cubicBezTo>
                    <a:cubicBezTo>
                      <a:pt x="155" y="4"/>
                      <a:pt x="155" y="4"/>
                      <a:pt x="155" y="4"/>
                    </a:cubicBezTo>
                    <a:cubicBezTo>
                      <a:pt x="155" y="0"/>
                      <a:pt x="155" y="0"/>
                      <a:pt x="155" y="0"/>
                    </a:cubicBezTo>
                    <a:cubicBezTo>
                      <a:pt x="151" y="0"/>
                      <a:pt x="151" y="0"/>
                      <a:pt x="151" y="0"/>
                    </a:cubicBezTo>
                    <a:cubicBezTo>
                      <a:pt x="103" y="0"/>
                      <a:pt x="103" y="0"/>
                      <a:pt x="103" y="0"/>
                    </a:cubicBezTo>
                    <a:cubicBezTo>
                      <a:pt x="99" y="0"/>
                      <a:pt x="99" y="0"/>
                      <a:pt x="99" y="0"/>
                    </a:cubicBezTo>
                    <a:cubicBezTo>
                      <a:pt x="99" y="4"/>
                      <a:pt x="99" y="4"/>
                      <a:pt x="99" y="4"/>
                    </a:cubicBezTo>
                    <a:cubicBezTo>
                      <a:pt x="99" y="36"/>
                      <a:pt x="99" y="36"/>
                      <a:pt x="99" y="36"/>
                    </a:cubicBezTo>
                    <a:cubicBezTo>
                      <a:pt x="93" y="37"/>
                      <a:pt x="88" y="40"/>
                      <a:pt x="82" y="43"/>
                    </a:cubicBezTo>
                    <a:cubicBezTo>
                      <a:pt x="60" y="20"/>
                      <a:pt x="60" y="20"/>
                      <a:pt x="60" y="20"/>
                    </a:cubicBezTo>
                    <a:cubicBezTo>
                      <a:pt x="57" y="17"/>
                      <a:pt x="57" y="17"/>
                      <a:pt x="57" y="17"/>
                    </a:cubicBezTo>
                    <a:cubicBezTo>
                      <a:pt x="54" y="20"/>
                      <a:pt x="54" y="20"/>
                      <a:pt x="54" y="20"/>
                    </a:cubicBezTo>
                    <a:cubicBezTo>
                      <a:pt x="21" y="54"/>
                      <a:pt x="21" y="54"/>
                      <a:pt x="21" y="54"/>
                    </a:cubicBezTo>
                    <a:cubicBezTo>
                      <a:pt x="18" y="57"/>
                      <a:pt x="18" y="57"/>
                      <a:pt x="18" y="57"/>
                    </a:cubicBezTo>
                    <a:cubicBezTo>
                      <a:pt x="21" y="59"/>
                      <a:pt x="21" y="59"/>
                      <a:pt x="21" y="59"/>
                    </a:cubicBezTo>
                    <a:cubicBezTo>
                      <a:pt x="43" y="81"/>
                      <a:pt x="43" y="81"/>
                      <a:pt x="43" y="81"/>
                    </a:cubicBezTo>
                    <a:cubicBezTo>
                      <a:pt x="39" y="87"/>
                      <a:pt x="37" y="93"/>
                      <a:pt x="35" y="100"/>
                    </a:cubicBezTo>
                    <a:cubicBezTo>
                      <a:pt x="4" y="100"/>
                      <a:pt x="4" y="100"/>
                      <a:pt x="4" y="100"/>
                    </a:cubicBezTo>
                    <a:cubicBezTo>
                      <a:pt x="0" y="100"/>
                      <a:pt x="0" y="100"/>
                      <a:pt x="0" y="100"/>
                    </a:cubicBezTo>
                    <a:cubicBezTo>
                      <a:pt x="0" y="104"/>
                      <a:pt x="0" y="104"/>
                      <a:pt x="0" y="104"/>
                    </a:cubicBezTo>
                    <a:cubicBezTo>
                      <a:pt x="0" y="151"/>
                      <a:pt x="0" y="151"/>
                      <a:pt x="0" y="151"/>
                    </a:cubicBezTo>
                    <a:cubicBezTo>
                      <a:pt x="0" y="155"/>
                      <a:pt x="0" y="155"/>
                      <a:pt x="0" y="155"/>
                    </a:cubicBezTo>
                    <a:cubicBezTo>
                      <a:pt x="4" y="155"/>
                      <a:pt x="4" y="155"/>
                      <a:pt x="4" y="155"/>
                    </a:cubicBezTo>
                    <a:cubicBezTo>
                      <a:pt x="34" y="155"/>
                      <a:pt x="34" y="155"/>
                      <a:pt x="34" y="155"/>
                    </a:cubicBezTo>
                    <a:cubicBezTo>
                      <a:pt x="36" y="162"/>
                      <a:pt x="39" y="168"/>
                      <a:pt x="43" y="175"/>
                    </a:cubicBezTo>
                    <a:cubicBezTo>
                      <a:pt x="21" y="197"/>
                      <a:pt x="21" y="197"/>
                      <a:pt x="21" y="197"/>
                    </a:cubicBezTo>
                    <a:cubicBezTo>
                      <a:pt x="18" y="199"/>
                      <a:pt x="18" y="199"/>
                      <a:pt x="18" y="199"/>
                    </a:cubicBezTo>
                    <a:cubicBezTo>
                      <a:pt x="21" y="202"/>
                      <a:pt x="21" y="202"/>
                      <a:pt x="21" y="202"/>
                    </a:cubicBezTo>
                    <a:cubicBezTo>
                      <a:pt x="54" y="236"/>
                      <a:pt x="54" y="236"/>
                      <a:pt x="54" y="236"/>
                    </a:cubicBezTo>
                    <a:cubicBezTo>
                      <a:pt x="57" y="239"/>
                      <a:pt x="57" y="239"/>
                      <a:pt x="57" y="239"/>
                    </a:cubicBezTo>
                    <a:cubicBezTo>
                      <a:pt x="60" y="236"/>
                      <a:pt x="60" y="236"/>
                      <a:pt x="60" y="236"/>
                    </a:cubicBezTo>
                    <a:cubicBezTo>
                      <a:pt x="82" y="213"/>
                      <a:pt x="82" y="213"/>
                      <a:pt x="82" y="213"/>
                    </a:cubicBezTo>
                    <a:cubicBezTo>
                      <a:pt x="88" y="216"/>
                      <a:pt x="94" y="219"/>
                      <a:pt x="101" y="221"/>
                    </a:cubicBezTo>
                    <a:cubicBezTo>
                      <a:pt x="101" y="252"/>
                      <a:pt x="101" y="252"/>
                      <a:pt x="101" y="252"/>
                    </a:cubicBezTo>
                    <a:cubicBezTo>
                      <a:pt x="101" y="256"/>
                      <a:pt x="101" y="256"/>
                      <a:pt x="101" y="256"/>
                    </a:cubicBezTo>
                    <a:cubicBezTo>
                      <a:pt x="105" y="256"/>
                      <a:pt x="105" y="256"/>
                      <a:pt x="105" y="256"/>
                    </a:cubicBezTo>
                    <a:cubicBezTo>
                      <a:pt x="152" y="256"/>
                      <a:pt x="152" y="256"/>
                      <a:pt x="152" y="256"/>
                    </a:cubicBezTo>
                    <a:cubicBezTo>
                      <a:pt x="156" y="256"/>
                      <a:pt x="156" y="256"/>
                      <a:pt x="156" y="256"/>
                    </a:cubicBezTo>
                    <a:cubicBezTo>
                      <a:pt x="156" y="252"/>
                      <a:pt x="156" y="252"/>
                      <a:pt x="156" y="252"/>
                    </a:cubicBezTo>
                    <a:cubicBezTo>
                      <a:pt x="156" y="220"/>
                      <a:pt x="156" y="220"/>
                      <a:pt x="156" y="220"/>
                    </a:cubicBezTo>
                    <a:cubicBezTo>
                      <a:pt x="162" y="218"/>
                      <a:pt x="167" y="216"/>
                      <a:pt x="172" y="213"/>
                    </a:cubicBezTo>
                    <a:cubicBezTo>
                      <a:pt x="195" y="236"/>
                      <a:pt x="195" y="236"/>
                      <a:pt x="195" y="236"/>
                    </a:cubicBezTo>
                    <a:cubicBezTo>
                      <a:pt x="198" y="239"/>
                      <a:pt x="198" y="239"/>
                      <a:pt x="198" y="239"/>
                    </a:cubicBezTo>
                    <a:cubicBezTo>
                      <a:pt x="201" y="236"/>
                      <a:pt x="201" y="236"/>
                      <a:pt x="201" y="236"/>
                    </a:cubicBezTo>
                    <a:cubicBezTo>
                      <a:pt x="234" y="202"/>
                      <a:pt x="234" y="202"/>
                      <a:pt x="234" y="202"/>
                    </a:cubicBezTo>
                    <a:cubicBezTo>
                      <a:pt x="237" y="199"/>
                      <a:pt x="237" y="199"/>
                      <a:pt x="237" y="199"/>
                    </a:cubicBezTo>
                    <a:cubicBezTo>
                      <a:pt x="234" y="197"/>
                      <a:pt x="234" y="197"/>
                      <a:pt x="234" y="197"/>
                    </a:cubicBezTo>
                    <a:cubicBezTo>
                      <a:pt x="212" y="174"/>
                      <a:pt x="212" y="174"/>
                      <a:pt x="212" y="174"/>
                    </a:cubicBezTo>
                    <a:cubicBezTo>
                      <a:pt x="215" y="168"/>
                      <a:pt x="217" y="162"/>
                      <a:pt x="219" y="156"/>
                    </a:cubicBezTo>
                    <a:cubicBezTo>
                      <a:pt x="252" y="156"/>
                      <a:pt x="252" y="156"/>
                      <a:pt x="252" y="156"/>
                    </a:cubicBezTo>
                    <a:close/>
                    <a:moveTo>
                      <a:pt x="184" y="128"/>
                    </a:moveTo>
                    <a:cubicBezTo>
                      <a:pt x="184" y="160"/>
                      <a:pt x="159" y="185"/>
                      <a:pt x="127" y="185"/>
                    </a:cubicBezTo>
                    <a:cubicBezTo>
                      <a:pt x="95" y="185"/>
                      <a:pt x="69" y="160"/>
                      <a:pt x="69" y="128"/>
                    </a:cubicBezTo>
                    <a:cubicBezTo>
                      <a:pt x="69" y="96"/>
                      <a:pt x="95" y="70"/>
                      <a:pt x="127" y="70"/>
                    </a:cubicBezTo>
                    <a:cubicBezTo>
                      <a:pt x="159" y="70"/>
                      <a:pt x="184" y="96"/>
                      <a:pt x="184" y="128"/>
                    </a:cubicBezTo>
                    <a:close/>
                  </a:path>
                </a:pathLst>
              </a:custGeom>
              <a:solidFill>
                <a:srgbClr val="63D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effectLst/>
                  <a:uLnTx/>
                  <a:uFillTx/>
                  <a:ea typeface="微软雅黑" panose="020B0503020204020204" pitchFamily="34" charset="-122"/>
                  <a:cs typeface="+mn-ea"/>
                  <a:sym typeface="Agency FB" panose="020B0503020202020204" pitchFamily="34" charset="0"/>
                </a:endParaRPr>
              </a:p>
            </p:txBody>
          </p:sp>
          <p:sp>
            <p:nvSpPr>
              <p:cNvPr id="32" name="Freeform 31">
                <a:extLst>
                  <a:ext uri="{FF2B5EF4-FFF2-40B4-BE49-F238E27FC236}">
                    <a16:creationId xmlns:a16="http://schemas.microsoft.com/office/drawing/2014/main" id="{AADE6FAE-8C06-4E21-AF89-DA933CE29AAE}"/>
                  </a:ext>
                </a:extLst>
              </p:cNvPr>
              <p:cNvSpPr>
                <a:spLocks noEditPoints="1"/>
              </p:cNvSpPr>
              <p:nvPr/>
            </p:nvSpPr>
            <p:spPr bwMode="auto">
              <a:xfrm>
                <a:off x="3619501" y="4524375"/>
                <a:ext cx="241300" cy="242887"/>
              </a:xfrm>
              <a:custGeom>
                <a:avLst/>
                <a:gdLst>
                  <a:gd name="T0" fmla="*/ 127 w 127"/>
                  <a:gd name="T1" fmla="*/ 78 h 128"/>
                  <a:gd name="T2" fmla="*/ 127 w 127"/>
                  <a:gd name="T3" fmla="*/ 53 h 128"/>
                  <a:gd name="T4" fmla="*/ 125 w 127"/>
                  <a:gd name="T5" fmla="*/ 51 h 128"/>
                  <a:gd name="T6" fmla="*/ 105 w 127"/>
                  <a:gd name="T7" fmla="*/ 41 h 128"/>
                  <a:gd name="T8" fmla="*/ 118 w 127"/>
                  <a:gd name="T9" fmla="*/ 29 h 128"/>
                  <a:gd name="T10" fmla="*/ 100 w 127"/>
                  <a:gd name="T11" fmla="*/ 11 h 128"/>
                  <a:gd name="T12" fmla="*/ 97 w 127"/>
                  <a:gd name="T13" fmla="*/ 11 h 128"/>
                  <a:gd name="T14" fmla="*/ 77 w 127"/>
                  <a:gd name="T15" fmla="*/ 18 h 128"/>
                  <a:gd name="T16" fmla="*/ 77 w 127"/>
                  <a:gd name="T17" fmla="*/ 0 h 128"/>
                  <a:gd name="T18" fmla="*/ 52 w 127"/>
                  <a:gd name="T19" fmla="*/ 0 h 128"/>
                  <a:gd name="T20" fmla="*/ 49 w 127"/>
                  <a:gd name="T21" fmla="*/ 2 h 128"/>
                  <a:gd name="T22" fmla="*/ 41 w 127"/>
                  <a:gd name="T23" fmla="*/ 22 h 128"/>
                  <a:gd name="T24" fmla="*/ 29 w 127"/>
                  <a:gd name="T25" fmla="*/ 9 h 128"/>
                  <a:gd name="T26" fmla="*/ 10 w 127"/>
                  <a:gd name="T27" fmla="*/ 27 h 128"/>
                  <a:gd name="T28" fmla="*/ 10 w 127"/>
                  <a:gd name="T29" fmla="*/ 30 h 128"/>
                  <a:gd name="T30" fmla="*/ 17 w 127"/>
                  <a:gd name="T31" fmla="*/ 50 h 128"/>
                  <a:gd name="T32" fmla="*/ 0 w 127"/>
                  <a:gd name="T33" fmla="*/ 50 h 128"/>
                  <a:gd name="T34" fmla="*/ 0 w 127"/>
                  <a:gd name="T35" fmla="*/ 76 h 128"/>
                  <a:gd name="T36" fmla="*/ 2 w 127"/>
                  <a:gd name="T37" fmla="*/ 78 h 128"/>
                  <a:gd name="T38" fmla="*/ 21 w 127"/>
                  <a:gd name="T39" fmla="*/ 87 h 128"/>
                  <a:gd name="T40" fmla="*/ 9 w 127"/>
                  <a:gd name="T41" fmla="*/ 100 h 128"/>
                  <a:gd name="T42" fmla="*/ 27 w 127"/>
                  <a:gd name="T43" fmla="*/ 118 h 128"/>
                  <a:gd name="T44" fmla="*/ 30 w 127"/>
                  <a:gd name="T45" fmla="*/ 118 h 128"/>
                  <a:gd name="T46" fmla="*/ 50 w 127"/>
                  <a:gd name="T47" fmla="*/ 110 h 128"/>
                  <a:gd name="T48" fmla="*/ 50 w 127"/>
                  <a:gd name="T49" fmla="*/ 128 h 128"/>
                  <a:gd name="T50" fmla="*/ 76 w 127"/>
                  <a:gd name="T51" fmla="*/ 128 h 128"/>
                  <a:gd name="T52" fmla="*/ 78 w 127"/>
                  <a:gd name="T53" fmla="*/ 126 h 128"/>
                  <a:gd name="T54" fmla="*/ 86 w 127"/>
                  <a:gd name="T55" fmla="*/ 107 h 128"/>
                  <a:gd name="T56" fmla="*/ 99 w 127"/>
                  <a:gd name="T57" fmla="*/ 119 h 128"/>
                  <a:gd name="T58" fmla="*/ 117 w 127"/>
                  <a:gd name="T59" fmla="*/ 101 h 128"/>
                  <a:gd name="T60" fmla="*/ 117 w 127"/>
                  <a:gd name="T61" fmla="*/ 98 h 128"/>
                  <a:gd name="T62" fmla="*/ 109 w 127"/>
                  <a:gd name="T63" fmla="*/ 78 h 128"/>
                  <a:gd name="T64" fmla="*/ 92 w 127"/>
                  <a:gd name="T65" fmla="*/ 64 h 128"/>
                  <a:gd name="T66" fmla="*/ 35 w 127"/>
                  <a:gd name="T67" fmla="*/ 64 h 128"/>
                  <a:gd name="T68" fmla="*/ 92 w 127"/>
                  <a:gd name="T69" fmla="*/ 64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7" h="128">
                    <a:moveTo>
                      <a:pt x="125" y="78"/>
                    </a:moveTo>
                    <a:cubicBezTo>
                      <a:pt x="127" y="78"/>
                      <a:pt x="127" y="78"/>
                      <a:pt x="127" y="78"/>
                    </a:cubicBezTo>
                    <a:cubicBezTo>
                      <a:pt x="127" y="76"/>
                      <a:pt x="127" y="76"/>
                      <a:pt x="127" y="76"/>
                    </a:cubicBezTo>
                    <a:cubicBezTo>
                      <a:pt x="127" y="53"/>
                      <a:pt x="127" y="53"/>
                      <a:pt x="127" y="53"/>
                    </a:cubicBezTo>
                    <a:cubicBezTo>
                      <a:pt x="127" y="51"/>
                      <a:pt x="127" y="51"/>
                      <a:pt x="127" y="51"/>
                    </a:cubicBezTo>
                    <a:cubicBezTo>
                      <a:pt x="125" y="51"/>
                      <a:pt x="125" y="51"/>
                      <a:pt x="125" y="51"/>
                    </a:cubicBezTo>
                    <a:cubicBezTo>
                      <a:pt x="109" y="51"/>
                      <a:pt x="109" y="51"/>
                      <a:pt x="109" y="51"/>
                    </a:cubicBezTo>
                    <a:cubicBezTo>
                      <a:pt x="108" y="47"/>
                      <a:pt x="107" y="44"/>
                      <a:pt x="105" y="41"/>
                    </a:cubicBezTo>
                    <a:cubicBezTo>
                      <a:pt x="117" y="30"/>
                      <a:pt x="117" y="30"/>
                      <a:pt x="117" y="30"/>
                    </a:cubicBezTo>
                    <a:cubicBezTo>
                      <a:pt x="118" y="29"/>
                      <a:pt x="118" y="29"/>
                      <a:pt x="118" y="29"/>
                    </a:cubicBezTo>
                    <a:cubicBezTo>
                      <a:pt x="117" y="27"/>
                      <a:pt x="117" y="27"/>
                      <a:pt x="117" y="27"/>
                    </a:cubicBezTo>
                    <a:cubicBezTo>
                      <a:pt x="100" y="11"/>
                      <a:pt x="100" y="11"/>
                      <a:pt x="100" y="11"/>
                    </a:cubicBezTo>
                    <a:cubicBezTo>
                      <a:pt x="99" y="9"/>
                      <a:pt x="99" y="9"/>
                      <a:pt x="99" y="9"/>
                    </a:cubicBezTo>
                    <a:cubicBezTo>
                      <a:pt x="97" y="11"/>
                      <a:pt x="97" y="11"/>
                      <a:pt x="97" y="11"/>
                    </a:cubicBezTo>
                    <a:cubicBezTo>
                      <a:pt x="86" y="22"/>
                      <a:pt x="86" y="22"/>
                      <a:pt x="86" y="22"/>
                    </a:cubicBezTo>
                    <a:cubicBezTo>
                      <a:pt x="83" y="20"/>
                      <a:pt x="80" y="19"/>
                      <a:pt x="77" y="18"/>
                    </a:cubicBezTo>
                    <a:cubicBezTo>
                      <a:pt x="77" y="2"/>
                      <a:pt x="77" y="2"/>
                      <a:pt x="77" y="2"/>
                    </a:cubicBezTo>
                    <a:cubicBezTo>
                      <a:pt x="77" y="0"/>
                      <a:pt x="77" y="0"/>
                      <a:pt x="77" y="0"/>
                    </a:cubicBezTo>
                    <a:cubicBezTo>
                      <a:pt x="75" y="0"/>
                      <a:pt x="75" y="0"/>
                      <a:pt x="75" y="0"/>
                    </a:cubicBezTo>
                    <a:cubicBezTo>
                      <a:pt x="52" y="0"/>
                      <a:pt x="52" y="0"/>
                      <a:pt x="52" y="0"/>
                    </a:cubicBezTo>
                    <a:cubicBezTo>
                      <a:pt x="49" y="0"/>
                      <a:pt x="49" y="0"/>
                      <a:pt x="49" y="0"/>
                    </a:cubicBezTo>
                    <a:cubicBezTo>
                      <a:pt x="49" y="2"/>
                      <a:pt x="49" y="2"/>
                      <a:pt x="49" y="2"/>
                    </a:cubicBezTo>
                    <a:cubicBezTo>
                      <a:pt x="49" y="18"/>
                      <a:pt x="49" y="18"/>
                      <a:pt x="49" y="18"/>
                    </a:cubicBezTo>
                    <a:cubicBezTo>
                      <a:pt x="47" y="19"/>
                      <a:pt x="44" y="20"/>
                      <a:pt x="41" y="22"/>
                    </a:cubicBezTo>
                    <a:cubicBezTo>
                      <a:pt x="30" y="11"/>
                      <a:pt x="30" y="11"/>
                      <a:pt x="30" y="11"/>
                    </a:cubicBezTo>
                    <a:cubicBezTo>
                      <a:pt x="29" y="9"/>
                      <a:pt x="29" y="9"/>
                      <a:pt x="29" y="9"/>
                    </a:cubicBezTo>
                    <a:cubicBezTo>
                      <a:pt x="27" y="11"/>
                      <a:pt x="27" y="11"/>
                      <a:pt x="27" y="11"/>
                    </a:cubicBezTo>
                    <a:cubicBezTo>
                      <a:pt x="10" y="27"/>
                      <a:pt x="10" y="27"/>
                      <a:pt x="10" y="27"/>
                    </a:cubicBezTo>
                    <a:cubicBezTo>
                      <a:pt x="9" y="29"/>
                      <a:pt x="9" y="29"/>
                      <a:pt x="9" y="29"/>
                    </a:cubicBezTo>
                    <a:cubicBezTo>
                      <a:pt x="10" y="30"/>
                      <a:pt x="10" y="30"/>
                      <a:pt x="10" y="30"/>
                    </a:cubicBezTo>
                    <a:cubicBezTo>
                      <a:pt x="21" y="41"/>
                      <a:pt x="21" y="41"/>
                      <a:pt x="21" y="41"/>
                    </a:cubicBezTo>
                    <a:cubicBezTo>
                      <a:pt x="20" y="44"/>
                      <a:pt x="18" y="47"/>
                      <a:pt x="17" y="50"/>
                    </a:cubicBezTo>
                    <a:cubicBezTo>
                      <a:pt x="2" y="50"/>
                      <a:pt x="2" y="50"/>
                      <a:pt x="2" y="50"/>
                    </a:cubicBezTo>
                    <a:cubicBezTo>
                      <a:pt x="0" y="50"/>
                      <a:pt x="0" y="50"/>
                      <a:pt x="0" y="50"/>
                    </a:cubicBezTo>
                    <a:cubicBezTo>
                      <a:pt x="0" y="52"/>
                      <a:pt x="0" y="52"/>
                      <a:pt x="0" y="52"/>
                    </a:cubicBezTo>
                    <a:cubicBezTo>
                      <a:pt x="0" y="76"/>
                      <a:pt x="0" y="76"/>
                      <a:pt x="0" y="76"/>
                    </a:cubicBezTo>
                    <a:cubicBezTo>
                      <a:pt x="0" y="78"/>
                      <a:pt x="0" y="78"/>
                      <a:pt x="0" y="78"/>
                    </a:cubicBezTo>
                    <a:cubicBezTo>
                      <a:pt x="2" y="78"/>
                      <a:pt x="2" y="78"/>
                      <a:pt x="2" y="78"/>
                    </a:cubicBezTo>
                    <a:cubicBezTo>
                      <a:pt x="17" y="78"/>
                      <a:pt x="17" y="78"/>
                      <a:pt x="17" y="78"/>
                    </a:cubicBezTo>
                    <a:cubicBezTo>
                      <a:pt x="18" y="81"/>
                      <a:pt x="20" y="84"/>
                      <a:pt x="21" y="87"/>
                    </a:cubicBezTo>
                    <a:cubicBezTo>
                      <a:pt x="10" y="98"/>
                      <a:pt x="10" y="98"/>
                      <a:pt x="10" y="98"/>
                    </a:cubicBezTo>
                    <a:cubicBezTo>
                      <a:pt x="9" y="100"/>
                      <a:pt x="9" y="100"/>
                      <a:pt x="9" y="100"/>
                    </a:cubicBezTo>
                    <a:cubicBezTo>
                      <a:pt x="10" y="101"/>
                      <a:pt x="10" y="101"/>
                      <a:pt x="10" y="101"/>
                    </a:cubicBezTo>
                    <a:cubicBezTo>
                      <a:pt x="27" y="118"/>
                      <a:pt x="27" y="118"/>
                      <a:pt x="27" y="118"/>
                    </a:cubicBezTo>
                    <a:cubicBezTo>
                      <a:pt x="29" y="119"/>
                      <a:pt x="29" y="119"/>
                      <a:pt x="29" y="119"/>
                    </a:cubicBezTo>
                    <a:cubicBezTo>
                      <a:pt x="30" y="118"/>
                      <a:pt x="30" y="118"/>
                      <a:pt x="30" y="118"/>
                    </a:cubicBezTo>
                    <a:cubicBezTo>
                      <a:pt x="41" y="107"/>
                      <a:pt x="41" y="107"/>
                      <a:pt x="41" y="107"/>
                    </a:cubicBezTo>
                    <a:cubicBezTo>
                      <a:pt x="44" y="108"/>
                      <a:pt x="47" y="109"/>
                      <a:pt x="50" y="110"/>
                    </a:cubicBezTo>
                    <a:cubicBezTo>
                      <a:pt x="50" y="126"/>
                      <a:pt x="50" y="126"/>
                      <a:pt x="50" y="126"/>
                    </a:cubicBezTo>
                    <a:cubicBezTo>
                      <a:pt x="50" y="128"/>
                      <a:pt x="50" y="128"/>
                      <a:pt x="50" y="128"/>
                    </a:cubicBezTo>
                    <a:cubicBezTo>
                      <a:pt x="52" y="128"/>
                      <a:pt x="52" y="128"/>
                      <a:pt x="52" y="128"/>
                    </a:cubicBezTo>
                    <a:cubicBezTo>
                      <a:pt x="76" y="128"/>
                      <a:pt x="76" y="128"/>
                      <a:pt x="76" y="128"/>
                    </a:cubicBezTo>
                    <a:cubicBezTo>
                      <a:pt x="78" y="128"/>
                      <a:pt x="78" y="128"/>
                      <a:pt x="78" y="128"/>
                    </a:cubicBezTo>
                    <a:cubicBezTo>
                      <a:pt x="78" y="126"/>
                      <a:pt x="78" y="126"/>
                      <a:pt x="78" y="126"/>
                    </a:cubicBezTo>
                    <a:cubicBezTo>
                      <a:pt x="78" y="110"/>
                      <a:pt x="78" y="110"/>
                      <a:pt x="78" y="110"/>
                    </a:cubicBezTo>
                    <a:cubicBezTo>
                      <a:pt x="81" y="109"/>
                      <a:pt x="83" y="108"/>
                      <a:pt x="86" y="107"/>
                    </a:cubicBezTo>
                    <a:cubicBezTo>
                      <a:pt x="97" y="118"/>
                      <a:pt x="97" y="118"/>
                      <a:pt x="97" y="118"/>
                    </a:cubicBezTo>
                    <a:cubicBezTo>
                      <a:pt x="99" y="119"/>
                      <a:pt x="99" y="119"/>
                      <a:pt x="99" y="119"/>
                    </a:cubicBezTo>
                    <a:cubicBezTo>
                      <a:pt x="100" y="118"/>
                      <a:pt x="100" y="118"/>
                      <a:pt x="100" y="118"/>
                    </a:cubicBezTo>
                    <a:cubicBezTo>
                      <a:pt x="117" y="101"/>
                      <a:pt x="117" y="101"/>
                      <a:pt x="117" y="101"/>
                    </a:cubicBezTo>
                    <a:cubicBezTo>
                      <a:pt x="118" y="100"/>
                      <a:pt x="118" y="100"/>
                      <a:pt x="118" y="100"/>
                    </a:cubicBezTo>
                    <a:cubicBezTo>
                      <a:pt x="117" y="98"/>
                      <a:pt x="117" y="98"/>
                      <a:pt x="117" y="98"/>
                    </a:cubicBezTo>
                    <a:cubicBezTo>
                      <a:pt x="105" y="87"/>
                      <a:pt x="105" y="87"/>
                      <a:pt x="105" y="87"/>
                    </a:cubicBezTo>
                    <a:cubicBezTo>
                      <a:pt x="107" y="84"/>
                      <a:pt x="108" y="81"/>
                      <a:pt x="109" y="78"/>
                    </a:cubicBezTo>
                    <a:cubicBezTo>
                      <a:pt x="125" y="78"/>
                      <a:pt x="125" y="78"/>
                      <a:pt x="125" y="78"/>
                    </a:cubicBezTo>
                    <a:close/>
                    <a:moveTo>
                      <a:pt x="92" y="64"/>
                    </a:moveTo>
                    <a:cubicBezTo>
                      <a:pt x="92" y="80"/>
                      <a:pt x="79" y="93"/>
                      <a:pt x="63" y="93"/>
                    </a:cubicBezTo>
                    <a:cubicBezTo>
                      <a:pt x="48" y="93"/>
                      <a:pt x="35" y="80"/>
                      <a:pt x="35" y="64"/>
                    </a:cubicBezTo>
                    <a:cubicBezTo>
                      <a:pt x="35" y="48"/>
                      <a:pt x="48" y="36"/>
                      <a:pt x="63" y="36"/>
                    </a:cubicBezTo>
                    <a:cubicBezTo>
                      <a:pt x="79" y="36"/>
                      <a:pt x="92" y="48"/>
                      <a:pt x="92" y="64"/>
                    </a:cubicBezTo>
                    <a:close/>
                  </a:path>
                </a:pathLst>
              </a:custGeom>
              <a:solidFill>
                <a:srgbClr val="2DBA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effectLst/>
                  <a:uLnTx/>
                  <a:uFillTx/>
                  <a:ea typeface="微软雅黑" panose="020B0503020204020204" pitchFamily="34" charset="-122"/>
                  <a:cs typeface="+mn-ea"/>
                  <a:sym typeface="Agency FB" panose="020B0503020202020204" pitchFamily="34" charset="0"/>
                </a:endParaRPr>
              </a:p>
            </p:txBody>
          </p:sp>
          <p:sp>
            <p:nvSpPr>
              <p:cNvPr id="33" name="Freeform 32">
                <a:extLst>
                  <a:ext uri="{FF2B5EF4-FFF2-40B4-BE49-F238E27FC236}">
                    <a16:creationId xmlns:a16="http://schemas.microsoft.com/office/drawing/2014/main" id="{F5E7B1D2-6427-483D-A9C6-B9B5892EF519}"/>
                  </a:ext>
                </a:extLst>
              </p:cNvPr>
              <p:cNvSpPr>
                <a:spLocks noEditPoints="1"/>
              </p:cNvSpPr>
              <p:nvPr/>
            </p:nvSpPr>
            <p:spPr bwMode="auto">
              <a:xfrm>
                <a:off x="2854326" y="4679950"/>
                <a:ext cx="257175" cy="257175"/>
              </a:xfrm>
              <a:custGeom>
                <a:avLst/>
                <a:gdLst>
                  <a:gd name="T0" fmla="*/ 135 w 135"/>
                  <a:gd name="T1" fmla="*/ 82 h 135"/>
                  <a:gd name="T2" fmla="*/ 135 w 135"/>
                  <a:gd name="T3" fmla="*/ 55 h 135"/>
                  <a:gd name="T4" fmla="*/ 133 w 135"/>
                  <a:gd name="T5" fmla="*/ 53 h 135"/>
                  <a:gd name="T6" fmla="*/ 112 w 135"/>
                  <a:gd name="T7" fmla="*/ 43 h 135"/>
                  <a:gd name="T8" fmla="*/ 126 w 135"/>
                  <a:gd name="T9" fmla="*/ 30 h 135"/>
                  <a:gd name="T10" fmla="*/ 106 w 135"/>
                  <a:gd name="T11" fmla="*/ 10 h 135"/>
                  <a:gd name="T12" fmla="*/ 103 w 135"/>
                  <a:gd name="T13" fmla="*/ 10 h 135"/>
                  <a:gd name="T14" fmla="*/ 82 w 135"/>
                  <a:gd name="T15" fmla="*/ 19 h 135"/>
                  <a:gd name="T16" fmla="*/ 82 w 135"/>
                  <a:gd name="T17" fmla="*/ 0 h 135"/>
                  <a:gd name="T18" fmla="*/ 55 w 135"/>
                  <a:gd name="T19" fmla="*/ 0 h 135"/>
                  <a:gd name="T20" fmla="*/ 53 w 135"/>
                  <a:gd name="T21" fmla="*/ 2 h 135"/>
                  <a:gd name="T22" fmla="*/ 44 w 135"/>
                  <a:gd name="T23" fmla="*/ 22 h 135"/>
                  <a:gd name="T24" fmla="*/ 30 w 135"/>
                  <a:gd name="T25" fmla="*/ 9 h 135"/>
                  <a:gd name="T26" fmla="*/ 11 w 135"/>
                  <a:gd name="T27" fmla="*/ 28 h 135"/>
                  <a:gd name="T28" fmla="*/ 11 w 135"/>
                  <a:gd name="T29" fmla="*/ 31 h 135"/>
                  <a:gd name="T30" fmla="*/ 19 w 135"/>
                  <a:gd name="T31" fmla="*/ 52 h 135"/>
                  <a:gd name="T32" fmla="*/ 0 w 135"/>
                  <a:gd name="T33" fmla="*/ 52 h 135"/>
                  <a:gd name="T34" fmla="*/ 0 w 135"/>
                  <a:gd name="T35" fmla="*/ 80 h 135"/>
                  <a:gd name="T36" fmla="*/ 2 w 135"/>
                  <a:gd name="T37" fmla="*/ 82 h 135"/>
                  <a:gd name="T38" fmla="*/ 23 w 135"/>
                  <a:gd name="T39" fmla="*/ 92 h 135"/>
                  <a:gd name="T40" fmla="*/ 10 w 135"/>
                  <a:gd name="T41" fmla="*/ 105 h 135"/>
                  <a:gd name="T42" fmla="*/ 29 w 135"/>
                  <a:gd name="T43" fmla="*/ 124 h 135"/>
                  <a:gd name="T44" fmla="*/ 32 w 135"/>
                  <a:gd name="T45" fmla="*/ 124 h 135"/>
                  <a:gd name="T46" fmla="*/ 53 w 135"/>
                  <a:gd name="T47" fmla="*/ 116 h 135"/>
                  <a:gd name="T48" fmla="*/ 53 w 135"/>
                  <a:gd name="T49" fmla="*/ 135 h 135"/>
                  <a:gd name="T50" fmla="*/ 81 w 135"/>
                  <a:gd name="T51" fmla="*/ 135 h 135"/>
                  <a:gd name="T52" fmla="*/ 83 w 135"/>
                  <a:gd name="T53" fmla="*/ 133 h 135"/>
                  <a:gd name="T54" fmla="*/ 91 w 135"/>
                  <a:gd name="T55" fmla="*/ 112 h 135"/>
                  <a:gd name="T56" fmla="*/ 105 w 135"/>
                  <a:gd name="T57" fmla="*/ 126 h 135"/>
                  <a:gd name="T58" fmla="*/ 124 w 135"/>
                  <a:gd name="T59" fmla="*/ 107 h 135"/>
                  <a:gd name="T60" fmla="*/ 124 w 135"/>
                  <a:gd name="T61" fmla="*/ 104 h 135"/>
                  <a:gd name="T62" fmla="*/ 116 w 135"/>
                  <a:gd name="T63" fmla="*/ 82 h 135"/>
                  <a:gd name="T64" fmla="*/ 98 w 135"/>
                  <a:gd name="T65" fmla="*/ 67 h 135"/>
                  <a:gd name="T66" fmla="*/ 37 w 135"/>
                  <a:gd name="T67" fmla="*/ 67 h 135"/>
                  <a:gd name="T68" fmla="*/ 98 w 135"/>
                  <a:gd name="T69" fmla="*/ 6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35" h="135">
                    <a:moveTo>
                      <a:pt x="133" y="82"/>
                    </a:moveTo>
                    <a:cubicBezTo>
                      <a:pt x="135" y="82"/>
                      <a:pt x="135" y="82"/>
                      <a:pt x="135" y="82"/>
                    </a:cubicBezTo>
                    <a:cubicBezTo>
                      <a:pt x="135" y="80"/>
                      <a:pt x="135" y="80"/>
                      <a:pt x="135" y="80"/>
                    </a:cubicBezTo>
                    <a:cubicBezTo>
                      <a:pt x="135" y="55"/>
                      <a:pt x="135" y="55"/>
                      <a:pt x="135" y="55"/>
                    </a:cubicBezTo>
                    <a:cubicBezTo>
                      <a:pt x="135" y="53"/>
                      <a:pt x="135" y="53"/>
                      <a:pt x="135" y="53"/>
                    </a:cubicBezTo>
                    <a:cubicBezTo>
                      <a:pt x="133" y="53"/>
                      <a:pt x="133" y="53"/>
                      <a:pt x="133" y="53"/>
                    </a:cubicBezTo>
                    <a:cubicBezTo>
                      <a:pt x="116" y="53"/>
                      <a:pt x="116" y="53"/>
                      <a:pt x="116" y="53"/>
                    </a:cubicBezTo>
                    <a:cubicBezTo>
                      <a:pt x="115" y="50"/>
                      <a:pt x="114" y="46"/>
                      <a:pt x="112" y="43"/>
                    </a:cubicBezTo>
                    <a:cubicBezTo>
                      <a:pt x="124" y="31"/>
                      <a:pt x="124" y="31"/>
                      <a:pt x="124" y="31"/>
                    </a:cubicBezTo>
                    <a:cubicBezTo>
                      <a:pt x="126" y="30"/>
                      <a:pt x="126" y="30"/>
                      <a:pt x="126" y="30"/>
                    </a:cubicBezTo>
                    <a:cubicBezTo>
                      <a:pt x="124" y="28"/>
                      <a:pt x="124" y="28"/>
                      <a:pt x="124" y="28"/>
                    </a:cubicBezTo>
                    <a:cubicBezTo>
                      <a:pt x="106" y="10"/>
                      <a:pt x="106" y="10"/>
                      <a:pt x="106" y="10"/>
                    </a:cubicBezTo>
                    <a:cubicBezTo>
                      <a:pt x="105" y="9"/>
                      <a:pt x="105" y="9"/>
                      <a:pt x="105" y="9"/>
                    </a:cubicBezTo>
                    <a:cubicBezTo>
                      <a:pt x="103" y="10"/>
                      <a:pt x="103" y="10"/>
                      <a:pt x="103" y="10"/>
                    </a:cubicBezTo>
                    <a:cubicBezTo>
                      <a:pt x="91" y="23"/>
                      <a:pt x="91" y="23"/>
                      <a:pt x="91" y="23"/>
                    </a:cubicBezTo>
                    <a:cubicBezTo>
                      <a:pt x="88" y="21"/>
                      <a:pt x="85" y="20"/>
                      <a:pt x="82" y="19"/>
                    </a:cubicBezTo>
                    <a:cubicBezTo>
                      <a:pt x="82" y="2"/>
                      <a:pt x="82" y="2"/>
                      <a:pt x="82" y="2"/>
                    </a:cubicBezTo>
                    <a:cubicBezTo>
                      <a:pt x="82" y="0"/>
                      <a:pt x="82" y="0"/>
                      <a:pt x="82" y="0"/>
                    </a:cubicBezTo>
                    <a:cubicBezTo>
                      <a:pt x="80" y="0"/>
                      <a:pt x="80" y="0"/>
                      <a:pt x="80" y="0"/>
                    </a:cubicBezTo>
                    <a:cubicBezTo>
                      <a:pt x="55" y="0"/>
                      <a:pt x="55" y="0"/>
                      <a:pt x="55" y="0"/>
                    </a:cubicBezTo>
                    <a:cubicBezTo>
                      <a:pt x="53" y="0"/>
                      <a:pt x="53" y="0"/>
                      <a:pt x="53" y="0"/>
                    </a:cubicBezTo>
                    <a:cubicBezTo>
                      <a:pt x="53" y="2"/>
                      <a:pt x="53" y="2"/>
                      <a:pt x="53" y="2"/>
                    </a:cubicBezTo>
                    <a:cubicBezTo>
                      <a:pt x="53" y="19"/>
                      <a:pt x="53" y="19"/>
                      <a:pt x="53" y="19"/>
                    </a:cubicBezTo>
                    <a:cubicBezTo>
                      <a:pt x="50" y="20"/>
                      <a:pt x="47" y="21"/>
                      <a:pt x="44" y="22"/>
                    </a:cubicBezTo>
                    <a:cubicBezTo>
                      <a:pt x="32" y="10"/>
                      <a:pt x="32" y="10"/>
                      <a:pt x="32" y="10"/>
                    </a:cubicBezTo>
                    <a:cubicBezTo>
                      <a:pt x="30" y="9"/>
                      <a:pt x="30" y="9"/>
                      <a:pt x="30" y="9"/>
                    </a:cubicBezTo>
                    <a:cubicBezTo>
                      <a:pt x="29" y="10"/>
                      <a:pt x="29" y="10"/>
                      <a:pt x="29" y="10"/>
                    </a:cubicBezTo>
                    <a:cubicBezTo>
                      <a:pt x="11" y="28"/>
                      <a:pt x="11" y="28"/>
                      <a:pt x="11" y="28"/>
                    </a:cubicBezTo>
                    <a:cubicBezTo>
                      <a:pt x="10" y="30"/>
                      <a:pt x="10" y="30"/>
                      <a:pt x="10" y="30"/>
                    </a:cubicBezTo>
                    <a:cubicBezTo>
                      <a:pt x="11" y="31"/>
                      <a:pt x="11" y="31"/>
                      <a:pt x="11" y="31"/>
                    </a:cubicBezTo>
                    <a:cubicBezTo>
                      <a:pt x="23" y="43"/>
                      <a:pt x="23" y="43"/>
                      <a:pt x="23" y="43"/>
                    </a:cubicBezTo>
                    <a:cubicBezTo>
                      <a:pt x="21" y="46"/>
                      <a:pt x="20" y="49"/>
                      <a:pt x="19" y="52"/>
                    </a:cubicBezTo>
                    <a:cubicBezTo>
                      <a:pt x="2" y="52"/>
                      <a:pt x="2" y="52"/>
                      <a:pt x="2" y="52"/>
                    </a:cubicBezTo>
                    <a:cubicBezTo>
                      <a:pt x="0" y="52"/>
                      <a:pt x="0" y="52"/>
                      <a:pt x="0" y="52"/>
                    </a:cubicBezTo>
                    <a:cubicBezTo>
                      <a:pt x="0" y="55"/>
                      <a:pt x="0" y="55"/>
                      <a:pt x="0" y="55"/>
                    </a:cubicBezTo>
                    <a:cubicBezTo>
                      <a:pt x="0" y="80"/>
                      <a:pt x="0" y="80"/>
                      <a:pt x="0" y="80"/>
                    </a:cubicBezTo>
                    <a:cubicBezTo>
                      <a:pt x="0" y="82"/>
                      <a:pt x="0" y="82"/>
                      <a:pt x="0" y="82"/>
                    </a:cubicBezTo>
                    <a:cubicBezTo>
                      <a:pt x="2" y="82"/>
                      <a:pt x="2" y="82"/>
                      <a:pt x="2" y="82"/>
                    </a:cubicBezTo>
                    <a:cubicBezTo>
                      <a:pt x="18" y="82"/>
                      <a:pt x="18" y="82"/>
                      <a:pt x="18" y="82"/>
                    </a:cubicBezTo>
                    <a:cubicBezTo>
                      <a:pt x="19" y="85"/>
                      <a:pt x="21" y="89"/>
                      <a:pt x="23" y="92"/>
                    </a:cubicBezTo>
                    <a:cubicBezTo>
                      <a:pt x="11" y="104"/>
                      <a:pt x="11" y="104"/>
                      <a:pt x="11" y="104"/>
                    </a:cubicBezTo>
                    <a:cubicBezTo>
                      <a:pt x="10" y="105"/>
                      <a:pt x="10" y="105"/>
                      <a:pt x="10" y="105"/>
                    </a:cubicBezTo>
                    <a:cubicBezTo>
                      <a:pt x="11" y="107"/>
                      <a:pt x="11" y="107"/>
                      <a:pt x="11" y="107"/>
                    </a:cubicBezTo>
                    <a:cubicBezTo>
                      <a:pt x="29" y="124"/>
                      <a:pt x="29" y="124"/>
                      <a:pt x="29" y="124"/>
                    </a:cubicBezTo>
                    <a:cubicBezTo>
                      <a:pt x="30" y="126"/>
                      <a:pt x="30" y="126"/>
                      <a:pt x="30" y="126"/>
                    </a:cubicBezTo>
                    <a:cubicBezTo>
                      <a:pt x="32" y="124"/>
                      <a:pt x="32" y="124"/>
                      <a:pt x="32" y="124"/>
                    </a:cubicBezTo>
                    <a:cubicBezTo>
                      <a:pt x="44" y="113"/>
                      <a:pt x="44" y="113"/>
                      <a:pt x="44" y="113"/>
                    </a:cubicBezTo>
                    <a:cubicBezTo>
                      <a:pt x="47" y="114"/>
                      <a:pt x="50" y="115"/>
                      <a:pt x="53" y="116"/>
                    </a:cubicBezTo>
                    <a:cubicBezTo>
                      <a:pt x="53" y="133"/>
                      <a:pt x="53" y="133"/>
                      <a:pt x="53" y="133"/>
                    </a:cubicBezTo>
                    <a:cubicBezTo>
                      <a:pt x="53" y="135"/>
                      <a:pt x="53" y="135"/>
                      <a:pt x="53" y="135"/>
                    </a:cubicBezTo>
                    <a:cubicBezTo>
                      <a:pt x="56" y="135"/>
                      <a:pt x="56" y="135"/>
                      <a:pt x="56" y="135"/>
                    </a:cubicBezTo>
                    <a:cubicBezTo>
                      <a:pt x="81" y="135"/>
                      <a:pt x="81" y="135"/>
                      <a:pt x="81" y="135"/>
                    </a:cubicBezTo>
                    <a:cubicBezTo>
                      <a:pt x="83" y="135"/>
                      <a:pt x="83" y="135"/>
                      <a:pt x="83" y="135"/>
                    </a:cubicBezTo>
                    <a:cubicBezTo>
                      <a:pt x="83" y="133"/>
                      <a:pt x="83" y="133"/>
                      <a:pt x="83" y="133"/>
                    </a:cubicBezTo>
                    <a:cubicBezTo>
                      <a:pt x="83" y="116"/>
                      <a:pt x="83" y="116"/>
                      <a:pt x="83" y="116"/>
                    </a:cubicBezTo>
                    <a:cubicBezTo>
                      <a:pt x="86" y="115"/>
                      <a:pt x="89" y="114"/>
                      <a:pt x="91" y="112"/>
                    </a:cubicBezTo>
                    <a:cubicBezTo>
                      <a:pt x="103" y="124"/>
                      <a:pt x="103" y="124"/>
                      <a:pt x="103" y="124"/>
                    </a:cubicBezTo>
                    <a:cubicBezTo>
                      <a:pt x="105" y="126"/>
                      <a:pt x="105" y="126"/>
                      <a:pt x="105" y="126"/>
                    </a:cubicBezTo>
                    <a:cubicBezTo>
                      <a:pt x="106" y="124"/>
                      <a:pt x="106" y="124"/>
                      <a:pt x="106" y="124"/>
                    </a:cubicBezTo>
                    <a:cubicBezTo>
                      <a:pt x="124" y="107"/>
                      <a:pt x="124" y="107"/>
                      <a:pt x="124" y="107"/>
                    </a:cubicBezTo>
                    <a:cubicBezTo>
                      <a:pt x="126" y="105"/>
                      <a:pt x="126" y="105"/>
                      <a:pt x="126" y="105"/>
                    </a:cubicBezTo>
                    <a:cubicBezTo>
                      <a:pt x="124" y="104"/>
                      <a:pt x="124" y="104"/>
                      <a:pt x="124" y="104"/>
                    </a:cubicBezTo>
                    <a:cubicBezTo>
                      <a:pt x="112" y="92"/>
                      <a:pt x="112" y="92"/>
                      <a:pt x="112" y="92"/>
                    </a:cubicBezTo>
                    <a:cubicBezTo>
                      <a:pt x="114" y="89"/>
                      <a:pt x="115" y="86"/>
                      <a:pt x="116" y="82"/>
                    </a:cubicBezTo>
                    <a:cubicBezTo>
                      <a:pt x="133" y="82"/>
                      <a:pt x="133" y="82"/>
                      <a:pt x="133" y="82"/>
                    </a:cubicBezTo>
                    <a:close/>
                    <a:moveTo>
                      <a:pt x="98" y="67"/>
                    </a:moveTo>
                    <a:cubicBezTo>
                      <a:pt x="98" y="84"/>
                      <a:pt x="84" y="98"/>
                      <a:pt x="67" y="98"/>
                    </a:cubicBezTo>
                    <a:cubicBezTo>
                      <a:pt x="51" y="98"/>
                      <a:pt x="37" y="84"/>
                      <a:pt x="37" y="67"/>
                    </a:cubicBezTo>
                    <a:cubicBezTo>
                      <a:pt x="37" y="51"/>
                      <a:pt x="51" y="37"/>
                      <a:pt x="67" y="37"/>
                    </a:cubicBezTo>
                    <a:cubicBezTo>
                      <a:pt x="84" y="37"/>
                      <a:pt x="98" y="51"/>
                      <a:pt x="98" y="67"/>
                    </a:cubicBezTo>
                    <a:close/>
                  </a:path>
                </a:pathLst>
              </a:custGeom>
              <a:solidFill>
                <a:srgbClr val="FC4A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effectLst/>
                  <a:uLnTx/>
                  <a:uFillTx/>
                  <a:ea typeface="微软雅黑" panose="020B0503020204020204" pitchFamily="34" charset="-122"/>
                  <a:cs typeface="+mn-ea"/>
                  <a:sym typeface="Agency FB" panose="020B0503020202020204" pitchFamily="34" charset="0"/>
                </a:endParaRPr>
              </a:p>
            </p:txBody>
          </p:sp>
          <p:sp>
            <p:nvSpPr>
              <p:cNvPr id="34" name="Freeform 33">
                <a:extLst>
                  <a:ext uri="{FF2B5EF4-FFF2-40B4-BE49-F238E27FC236}">
                    <a16:creationId xmlns:a16="http://schemas.microsoft.com/office/drawing/2014/main" id="{B4D8E8A7-97DC-43D0-BC47-B2152E225C18}"/>
                  </a:ext>
                </a:extLst>
              </p:cNvPr>
              <p:cNvSpPr>
                <a:spLocks noEditPoints="1"/>
              </p:cNvSpPr>
              <p:nvPr/>
            </p:nvSpPr>
            <p:spPr bwMode="auto">
              <a:xfrm>
                <a:off x="4352926" y="3397250"/>
                <a:ext cx="350838" cy="349250"/>
              </a:xfrm>
              <a:custGeom>
                <a:avLst/>
                <a:gdLst>
                  <a:gd name="T0" fmla="*/ 181 w 184"/>
                  <a:gd name="T1" fmla="*/ 117 h 184"/>
                  <a:gd name="T2" fmla="*/ 184 w 184"/>
                  <a:gd name="T3" fmla="*/ 81 h 184"/>
                  <a:gd name="T4" fmla="*/ 181 w 184"/>
                  <a:gd name="T5" fmla="*/ 78 h 184"/>
                  <a:gd name="T6" fmla="*/ 153 w 184"/>
                  <a:gd name="T7" fmla="*/ 63 h 184"/>
                  <a:gd name="T8" fmla="*/ 173 w 184"/>
                  <a:gd name="T9" fmla="*/ 46 h 184"/>
                  <a:gd name="T10" fmla="*/ 148 w 184"/>
                  <a:gd name="T11" fmla="*/ 18 h 184"/>
                  <a:gd name="T12" fmla="*/ 144 w 184"/>
                  <a:gd name="T13" fmla="*/ 18 h 184"/>
                  <a:gd name="T14" fmla="*/ 115 w 184"/>
                  <a:gd name="T15" fmla="*/ 27 h 184"/>
                  <a:gd name="T16" fmla="*/ 117 w 184"/>
                  <a:gd name="T17" fmla="*/ 2 h 184"/>
                  <a:gd name="T18" fmla="*/ 80 w 184"/>
                  <a:gd name="T19" fmla="*/ 0 h 184"/>
                  <a:gd name="T20" fmla="*/ 77 w 184"/>
                  <a:gd name="T21" fmla="*/ 3 h 184"/>
                  <a:gd name="T22" fmla="*/ 64 w 184"/>
                  <a:gd name="T23" fmla="*/ 29 h 184"/>
                  <a:gd name="T24" fmla="*/ 47 w 184"/>
                  <a:gd name="T25" fmla="*/ 10 h 184"/>
                  <a:gd name="T26" fmla="*/ 19 w 184"/>
                  <a:gd name="T27" fmla="*/ 35 h 184"/>
                  <a:gd name="T28" fmla="*/ 19 w 184"/>
                  <a:gd name="T29" fmla="*/ 39 h 184"/>
                  <a:gd name="T30" fmla="*/ 28 w 184"/>
                  <a:gd name="T31" fmla="*/ 68 h 184"/>
                  <a:gd name="T32" fmla="*/ 2 w 184"/>
                  <a:gd name="T33" fmla="*/ 66 h 184"/>
                  <a:gd name="T34" fmla="*/ 0 w 184"/>
                  <a:gd name="T35" fmla="*/ 103 h 184"/>
                  <a:gd name="T36" fmla="*/ 3 w 184"/>
                  <a:gd name="T37" fmla="*/ 106 h 184"/>
                  <a:gd name="T38" fmla="*/ 30 w 184"/>
                  <a:gd name="T39" fmla="*/ 121 h 184"/>
                  <a:gd name="T40" fmla="*/ 11 w 184"/>
                  <a:gd name="T41" fmla="*/ 138 h 184"/>
                  <a:gd name="T42" fmla="*/ 35 w 184"/>
                  <a:gd name="T43" fmla="*/ 165 h 184"/>
                  <a:gd name="T44" fmla="*/ 40 w 184"/>
                  <a:gd name="T45" fmla="*/ 165 h 184"/>
                  <a:gd name="T46" fmla="*/ 69 w 184"/>
                  <a:gd name="T47" fmla="*/ 156 h 184"/>
                  <a:gd name="T48" fmla="*/ 67 w 184"/>
                  <a:gd name="T49" fmla="*/ 181 h 184"/>
                  <a:gd name="T50" fmla="*/ 104 w 184"/>
                  <a:gd name="T51" fmla="*/ 183 h 184"/>
                  <a:gd name="T52" fmla="*/ 107 w 184"/>
                  <a:gd name="T53" fmla="*/ 181 h 184"/>
                  <a:gd name="T54" fmla="*/ 120 w 184"/>
                  <a:gd name="T55" fmla="*/ 154 h 184"/>
                  <a:gd name="T56" fmla="*/ 137 w 184"/>
                  <a:gd name="T57" fmla="*/ 173 h 184"/>
                  <a:gd name="T58" fmla="*/ 164 w 184"/>
                  <a:gd name="T59" fmla="*/ 149 h 184"/>
                  <a:gd name="T60" fmla="*/ 165 w 184"/>
                  <a:gd name="T61" fmla="*/ 145 h 184"/>
                  <a:gd name="T62" fmla="*/ 155 w 184"/>
                  <a:gd name="T63" fmla="*/ 116 h 184"/>
                  <a:gd name="T64" fmla="*/ 132 w 184"/>
                  <a:gd name="T65" fmla="*/ 94 h 184"/>
                  <a:gd name="T66" fmla="*/ 51 w 184"/>
                  <a:gd name="T67" fmla="*/ 89 h 184"/>
                  <a:gd name="T68" fmla="*/ 132 w 184"/>
                  <a:gd name="T69" fmla="*/ 94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84" h="184">
                    <a:moveTo>
                      <a:pt x="179" y="117"/>
                    </a:moveTo>
                    <a:cubicBezTo>
                      <a:pt x="181" y="117"/>
                      <a:pt x="181" y="117"/>
                      <a:pt x="181" y="117"/>
                    </a:cubicBezTo>
                    <a:cubicBezTo>
                      <a:pt x="182" y="114"/>
                      <a:pt x="182" y="114"/>
                      <a:pt x="182" y="114"/>
                    </a:cubicBezTo>
                    <a:cubicBezTo>
                      <a:pt x="184" y="81"/>
                      <a:pt x="184" y="81"/>
                      <a:pt x="184" y="81"/>
                    </a:cubicBezTo>
                    <a:cubicBezTo>
                      <a:pt x="184" y="78"/>
                      <a:pt x="184" y="78"/>
                      <a:pt x="184" y="78"/>
                    </a:cubicBezTo>
                    <a:cubicBezTo>
                      <a:pt x="181" y="78"/>
                      <a:pt x="181" y="78"/>
                      <a:pt x="181" y="78"/>
                    </a:cubicBezTo>
                    <a:cubicBezTo>
                      <a:pt x="158" y="76"/>
                      <a:pt x="158" y="76"/>
                      <a:pt x="158" y="76"/>
                    </a:cubicBezTo>
                    <a:cubicBezTo>
                      <a:pt x="157" y="72"/>
                      <a:pt x="155" y="67"/>
                      <a:pt x="153" y="63"/>
                    </a:cubicBezTo>
                    <a:cubicBezTo>
                      <a:pt x="171" y="48"/>
                      <a:pt x="171" y="48"/>
                      <a:pt x="171" y="48"/>
                    </a:cubicBezTo>
                    <a:cubicBezTo>
                      <a:pt x="173" y="46"/>
                      <a:pt x="173" y="46"/>
                      <a:pt x="173" y="46"/>
                    </a:cubicBezTo>
                    <a:cubicBezTo>
                      <a:pt x="171" y="44"/>
                      <a:pt x="171" y="44"/>
                      <a:pt x="171" y="44"/>
                    </a:cubicBezTo>
                    <a:cubicBezTo>
                      <a:pt x="148" y="18"/>
                      <a:pt x="148" y="18"/>
                      <a:pt x="148" y="18"/>
                    </a:cubicBezTo>
                    <a:cubicBezTo>
                      <a:pt x="147" y="16"/>
                      <a:pt x="147" y="16"/>
                      <a:pt x="147" y="16"/>
                    </a:cubicBezTo>
                    <a:cubicBezTo>
                      <a:pt x="144" y="18"/>
                      <a:pt x="144" y="18"/>
                      <a:pt x="144" y="18"/>
                    </a:cubicBezTo>
                    <a:cubicBezTo>
                      <a:pt x="127" y="33"/>
                      <a:pt x="127" y="33"/>
                      <a:pt x="127" y="33"/>
                    </a:cubicBezTo>
                    <a:cubicBezTo>
                      <a:pt x="123" y="31"/>
                      <a:pt x="119" y="29"/>
                      <a:pt x="115" y="27"/>
                    </a:cubicBezTo>
                    <a:cubicBezTo>
                      <a:pt x="116" y="5"/>
                      <a:pt x="116" y="5"/>
                      <a:pt x="116" y="5"/>
                    </a:cubicBezTo>
                    <a:cubicBezTo>
                      <a:pt x="117" y="2"/>
                      <a:pt x="117" y="2"/>
                      <a:pt x="117" y="2"/>
                    </a:cubicBezTo>
                    <a:cubicBezTo>
                      <a:pt x="114" y="2"/>
                      <a:pt x="114" y="2"/>
                      <a:pt x="114" y="2"/>
                    </a:cubicBezTo>
                    <a:cubicBezTo>
                      <a:pt x="80" y="0"/>
                      <a:pt x="80" y="0"/>
                      <a:pt x="80" y="0"/>
                    </a:cubicBezTo>
                    <a:cubicBezTo>
                      <a:pt x="77" y="0"/>
                      <a:pt x="77" y="0"/>
                      <a:pt x="77" y="0"/>
                    </a:cubicBezTo>
                    <a:cubicBezTo>
                      <a:pt x="77" y="3"/>
                      <a:pt x="77" y="3"/>
                      <a:pt x="77" y="3"/>
                    </a:cubicBezTo>
                    <a:cubicBezTo>
                      <a:pt x="76" y="25"/>
                      <a:pt x="76" y="25"/>
                      <a:pt x="76" y="25"/>
                    </a:cubicBezTo>
                    <a:cubicBezTo>
                      <a:pt x="72" y="26"/>
                      <a:pt x="67" y="27"/>
                      <a:pt x="64" y="29"/>
                    </a:cubicBezTo>
                    <a:cubicBezTo>
                      <a:pt x="49" y="12"/>
                      <a:pt x="49" y="12"/>
                      <a:pt x="49" y="12"/>
                    </a:cubicBezTo>
                    <a:cubicBezTo>
                      <a:pt x="47" y="10"/>
                      <a:pt x="47" y="10"/>
                      <a:pt x="47" y="10"/>
                    </a:cubicBezTo>
                    <a:cubicBezTo>
                      <a:pt x="45" y="12"/>
                      <a:pt x="45" y="12"/>
                      <a:pt x="45" y="12"/>
                    </a:cubicBezTo>
                    <a:cubicBezTo>
                      <a:pt x="19" y="35"/>
                      <a:pt x="19" y="35"/>
                      <a:pt x="19" y="35"/>
                    </a:cubicBezTo>
                    <a:cubicBezTo>
                      <a:pt x="17" y="36"/>
                      <a:pt x="17" y="36"/>
                      <a:pt x="17" y="36"/>
                    </a:cubicBezTo>
                    <a:cubicBezTo>
                      <a:pt x="19" y="39"/>
                      <a:pt x="19" y="39"/>
                      <a:pt x="19" y="39"/>
                    </a:cubicBezTo>
                    <a:cubicBezTo>
                      <a:pt x="34" y="55"/>
                      <a:pt x="34" y="55"/>
                      <a:pt x="34" y="55"/>
                    </a:cubicBezTo>
                    <a:cubicBezTo>
                      <a:pt x="31" y="59"/>
                      <a:pt x="29" y="63"/>
                      <a:pt x="28" y="68"/>
                    </a:cubicBezTo>
                    <a:cubicBezTo>
                      <a:pt x="5" y="66"/>
                      <a:pt x="5" y="66"/>
                      <a:pt x="5" y="66"/>
                    </a:cubicBezTo>
                    <a:cubicBezTo>
                      <a:pt x="2" y="66"/>
                      <a:pt x="2" y="66"/>
                      <a:pt x="2" y="66"/>
                    </a:cubicBezTo>
                    <a:cubicBezTo>
                      <a:pt x="2" y="69"/>
                      <a:pt x="2" y="69"/>
                      <a:pt x="2" y="69"/>
                    </a:cubicBezTo>
                    <a:cubicBezTo>
                      <a:pt x="0" y="103"/>
                      <a:pt x="0" y="103"/>
                      <a:pt x="0" y="103"/>
                    </a:cubicBezTo>
                    <a:cubicBezTo>
                      <a:pt x="0" y="105"/>
                      <a:pt x="0" y="105"/>
                      <a:pt x="0" y="105"/>
                    </a:cubicBezTo>
                    <a:cubicBezTo>
                      <a:pt x="3" y="106"/>
                      <a:pt x="3" y="106"/>
                      <a:pt x="3" y="106"/>
                    </a:cubicBezTo>
                    <a:cubicBezTo>
                      <a:pt x="25" y="107"/>
                      <a:pt x="25" y="107"/>
                      <a:pt x="25" y="107"/>
                    </a:cubicBezTo>
                    <a:cubicBezTo>
                      <a:pt x="26" y="112"/>
                      <a:pt x="28" y="117"/>
                      <a:pt x="30" y="121"/>
                    </a:cubicBezTo>
                    <a:cubicBezTo>
                      <a:pt x="13" y="136"/>
                      <a:pt x="13" y="136"/>
                      <a:pt x="13" y="136"/>
                    </a:cubicBezTo>
                    <a:cubicBezTo>
                      <a:pt x="11" y="138"/>
                      <a:pt x="11" y="138"/>
                      <a:pt x="11" y="138"/>
                    </a:cubicBezTo>
                    <a:cubicBezTo>
                      <a:pt x="13" y="140"/>
                      <a:pt x="13" y="140"/>
                      <a:pt x="13" y="140"/>
                    </a:cubicBezTo>
                    <a:cubicBezTo>
                      <a:pt x="35" y="165"/>
                      <a:pt x="35" y="165"/>
                      <a:pt x="35" y="165"/>
                    </a:cubicBezTo>
                    <a:cubicBezTo>
                      <a:pt x="37" y="167"/>
                      <a:pt x="37" y="167"/>
                      <a:pt x="37" y="167"/>
                    </a:cubicBezTo>
                    <a:cubicBezTo>
                      <a:pt x="40" y="165"/>
                      <a:pt x="40" y="165"/>
                      <a:pt x="40" y="165"/>
                    </a:cubicBezTo>
                    <a:cubicBezTo>
                      <a:pt x="56" y="150"/>
                      <a:pt x="56" y="150"/>
                      <a:pt x="56" y="150"/>
                    </a:cubicBezTo>
                    <a:cubicBezTo>
                      <a:pt x="60" y="153"/>
                      <a:pt x="64" y="155"/>
                      <a:pt x="69" y="156"/>
                    </a:cubicBezTo>
                    <a:cubicBezTo>
                      <a:pt x="68" y="178"/>
                      <a:pt x="68" y="178"/>
                      <a:pt x="68" y="178"/>
                    </a:cubicBezTo>
                    <a:cubicBezTo>
                      <a:pt x="67" y="181"/>
                      <a:pt x="67" y="181"/>
                      <a:pt x="67" y="181"/>
                    </a:cubicBezTo>
                    <a:cubicBezTo>
                      <a:pt x="70" y="181"/>
                      <a:pt x="70" y="181"/>
                      <a:pt x="70" y="181"/>
                    </a:cubicBezTo>
                    <a:cubicBezTo>
                      <a:pt x="104" y="183"/>
                      <a:pt x="104" y="183"/>
                      <a:pt x="104" y="183"/>
                    </a:cubicBezTo>
                    <a:cubicBezTo>
                      <a:pt x="107" y="184"/>
                      <a:pt x="107" y="184"/>
                      <a:pt x="107" y="184"/>
                    </a:cubicBezTo>
                    <a:cubicBezTo>
                      <a:pt x="107" y="181"/>
                      <a:pt x="107" y="181"/>
                      <a:pt x="107" y="181"/>
                    </a:cubicBezTo>
                    <a:cubicBezTo>
                      <a:pt x="108" y="158"/>
                      <a:pt x="108" y="158"/>
                      <a:pt x="108" y="158"/>
                    </a:cubicBezTo>
                    <a:cubicBezTo>
                      <a:pt x="112" y="157"/>
                      <a:pt x="116" y="155"/>
                      <a:pt x="120" y="154"/>
                    </a:cubicBezTo>
                    <a:cubicBezTo>
                      <a:pt x="135" y="171"/>
                      <a:pt x="135" y="171"/>
                      <a:pt x="135" y="171"/>
                    </a:cubicBezTo>
                    <a:cubicBezTo>
                      <a:pt x="137" y="173"/>
                      <a:pt x="137" y="173"/>
                      <a:pt x="137" y="173"/>
                    </a:cubicBezTo>
                    <a:cubicBezTo>
                      <a:pt x="139" y="171"/>
                      <a:pt x="139" y="171"/>
                      <a:pt x="139" y="171"/>
                    </a:cubicBezTo>
                    <a:cubicBezTo>
                      <a:pt x="164" y="149"/>
                      <a:pt x="164" y="149"/>
                      <a:pt x="164" y="149"/>
                    </a:cubicBezTo>
                    <a:cubicBezTo>
                      <a:pt x="167" y="147"/>
                      <a:pt x="167" y="147"/>
                      <a:pt x="167" y="147"/>
                    </a:cubicBezTo>
                    <a:cubicBezTo>
                      <a:pt x="165" y="145"/>
                      <a:pt x="165" y="145"/>
                      <a:pt x="165" y="145"/>
                    </a:cubicBezTo>
                    <a:cubicBezTo>
                      <a:pt x="150" y="128"/>
                      <a:pt x="150" y="128"/>
                      <a:pt x="150" y="128"/>
                    </a:cubicBezTo>
                    <a:cubicBezTo>
                      <a:pt x="152" y="124"/>
                      <a:pt x="154" y="120"/>
                      <a:pt x="155" y="116"/>
                    </a:cubicBezTo>
                    <a:cubicBezTo>
                      <a:pt x="179" y="117"/>
                      <a:pt x="179" y="117"/>
                      <a:pt x="179" y="117"/>
                    </a:cubicBezTo>
                    <a:close/>
                    <a:moveTo>
                      <a:pt x="132" y="94"/>
                    </a:moveTo>
                    <a:cubicBezTo>
                      <a:pt x="131" y="116"/>
                      <a:pt x="112" y="134"/>
                      <a:pt x="89" y="132"/>
                    </a:cubicBezTo>
                    <a:cubicBezTo>
                      <a:pt x="67" y="131"/>
                      <a:pt x="49" y="112"/>
                      <a:pt x="51" y="89"/>
                    </a:cubicBezTo>
                    <a:cubicBezTo>
                      <a:pt x="52" y="67"/>
                      <a:pt x="71" y="50"/>
                      <a:pt x="94" y="51"/>
                    </a:cubicBezTo>
                    <a:cubicBezTo>
                      <a:pt x="116" y="52"/>
                      <a:pt x="134" y="72"/>
                      <a:pt x="132" y="94"/>
                    </a:cubicBezTo>
                    <a:close/>
                  </a:path>
                </a:pathLst>
              </a:cu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effectLst/>
                  <a:uLnTx/>
                  <a:uFillTx/>
                  <a:ea typeface="微软雅黑" panose="020B0503020204020204" pitchFamily="34" charset="-122"/>
                  <a:cs typeface="+mn-ea"/>
                  <a:sym typeface="Agency FB" panose="020B0503020202020204" pitchFamily="34" charset="0"/>
                </a:endParaRPr>
              </a:p>
            </p:txBody>
          </p:sp>
          <p:sp>
            <p:nvSpPr>
              <p:cNvPr id="35" name="Freeform 34">
                <a:extLst>
                  <a:ext uri="{FF2B5EF4-FFF2-40B4-BE49-F238E27FC236}">
                    <a16:creationId xmlns:a16="http://schemas.microsoft.com/office/drawing/2014/main" id="{1421B76A-B820-4081-8522-B3C6A8F19CAB}"/>
                  </a:ext>
                </a:extLst>
              </p:cNvPr>
              <p:cNvSpPr>
                <a:spLocks noEditPoints="1"/>
              </p:cNvSpPr>
              <p:nvPr/>
            </p:nvSpPr>
            <p:spPr bwMode="auto">
              <a:xfrm>
                <a:off x="2794001" y="1417638"/>
                <a:ext cx="1155700" cy="1154112"/>
              </a:xfrm>
              <a:custGeom>
                <a:avLst/>
                <a:gdLst>
                  <a:gd name="T0" fmla="*/ 607 w 607"/>
                  <a:gd name="T1" fmla="*/ 342 h 607"/>
                  <a:gd name="T2" fmla="*/ 607 w 607"/>
                  <a:gd name="T3" fmla="*/ 266 h 607"/>
                  <a:gd name="T4" fmla="*/ 546 w 607"/>
                  <a:gd name="T5" fmla="*/ 266 h 607"/>
                  <a:gd name="T6" fmla="*/ 533 w 607"/>
                  <a:gd name="T7" fmla="*/ 215 h 607"/>
                  <a:gd name="T8" fmla="*/ 585 w 607"/>
                  <a:gd name="T9" fmla="*/ 185 h 607"/>
                  <a:gd name="T10" fmla="*/ 547 w 607"/>
                  <a:gd name="T11" fmla="*/ 119 h 607"/>
                  <a:gd name="T12" fmla="*/ 495 w 607"/>
                  <a:gd name="T13" fmla="*/ 149 h 607"/>
                  <a:gd name="T14" fmla="*/ 458 w 607"/>
                  <a:gd name="T15" fmla="*/ 112 h 607"/>
                  <a:gd name="T16" fmla="*/ 488 w 607"/>
                  <a:gd name="T17" fmla="*/ 60 h 607"/>
                  <a:gd name="T18" fmla="*/ 422 w 607"/>
                  <a:gd name="T19" fmla="*/ 22 h 607"/>
                  <a:gd name="T20" fmla="*/ 392 w 607"/>
                  <a:gd name="T21" fmla="*/ 74 h 607"/>
                  <a:gd name="T22" fmla="*/ 341 w 607"/>
                  <a:gd name="T23" fmla="*/ 61 h 607"/>
                  <a:gd name="T24" fmla="*/ 341 w 607"/>
                  <a:gd name="T25" fmla="*/ 0 h 607"/>
                  <a:gd name="T26" fmla="*/ 265 w 607"/>
                  <a:gd name="T27" fmla="*/ 0 h 607"/>
                  <a:gd name="T28" fmla="*/ 265 w 607"/>
                  <a:gd name="T29" fmla="*/ 61 h 607"/>
                  <a:gd name="T30" fmla="*/ 214 w 607"/>
                  <a:gd name="T31" fmla="*/ 74 h 607"/>
                  <a:gd name="T32" fmla="*/ 184 w 607"/>
                  <a:gd name="T33" fmla="*/ 22 h 607"/>
                  <a:gd name="T34" fmla="*/ 118 w 607"/>
                  <a:gd name="T35" fmla="*/ 60 h 607"/>
                  <a:gd name="T36" fmla="*/ 148 w 607"/>
                  <a:gd name="T37" fmla="*/ 112 h 607"/>
                  <a:gd name="T38" fmla="*/ 111 w 607"/>
                  <a:gd name="T39" fmla="*/ 149 h 607"/>
                  <a:gd name="T40" fmla="*/ 59 w 607"/>
                  <a:gd name="T41" fmla="*/ 119 h 607"/>
                  <a:gd name="T42" fmla="*/ 21 w 607"/>
                  <a:gd name="T43" fmla="*/ 185 h 607"/>
                  <a:gd name="T44" fmla="*/ 73 w 607"/>
                  <a:gd name="T45" fmla="*/ 215 h 607"/>
                  <a:gd name="T46" fmla="*/ 60 w 607"/>
                  <a:gd name="T47" fmla="*/ 266 h 607"/>
                  <a:gd name="T48" fmla="*/ 0 w 607"/>
                  <a:gd name="T49" fmla="*/ 266 h 607"/>
                  <a:gd name="T50" fmla="*/ 0 w 607"/>
                  <a:gd name="T51" fmla="*/ 342 h 607"/>
                  <a:gd name="T52" fmla="*/ 60 w 607"/>
                  <a:gd name="T53" fmla="*/ 342 h 607"/>
                  <a:gd name="T54" fmla="*/ 73 w 607"/>
                  <a:gd name="T55" fmla="*/ 393 h 607"/>
                  <a:gd name="T56" fmla="*/ 21 w 607"/>
                  <a:gd name="T57" fmla="*/ 423 h 607"/>
                  <a:gd name="T58" fmla="*/ 59 w 607"/>
                  <a:gd name="T59" fmla="*/ 489 h 607"/>
                  <a:gd name="T60" fmla="*/ 111 w 607"/>
                  <a:gd name="T61" fmla="*/ 459 h 607"/>
                  <a:gd name="T62" fmla="*/ 148 w 607"/>
                  <a:gd name="T63" fmla="*/ 496 h 607"/>
                  <a:gd name="T64" fmla="*/ 118 w 607"/>
                  <a:gd name="T65" fmla="*/ 548 h 607"/>
                  <a:gd name="T66" fmla="*/ 184 w 607"/>
                  <a:gd name="T67" fmla="*/ 586 h 607"/>
                  <a:gd name="T68" fmla="*/ 214 w 607"/>
                  <a:gd name="T69" fmla="*/ 534 h 607"/>
                  <a:gd name="T70" fmla="*/ 265 w 607"/>
                  <a:gd name="T71" fmla="*/ 547 h 607"/>
                  <a:gd name="T72" fmla="*/ 265 w 607"/>
                  <a:gd name="T73" fmla="*/ 607 h 607"/>
                  <a:gd name="T74" fmla="*/ 341 w 607"/>
                  <a:gd name="T75" fmla="*/ 607 h 607"/>
                  <a:gd name="T76" fmla="*/ 341 w 607"/>
                  <a:gd name="T77" fmla="*/ 547 h 607"/>
                  <a:gd name="T78" fmla="*/ 392 w 607"/>
                  <a:gd name="T79" fmla="*/ 534 h 607"/>
                  <a:gd name="T80" fmla="*/ 422 w 607"/>
                  <a:gd name="T81" fmla="*/ 586 h 607"/>
                  <a:gd name="T82" fmla="*/ 488 w 607"/>
                  <a:gd name="T83" fmla="*/ 548 h 607"/>
                  <a:gd name="T84" fmla="*/ 458 w 607"/>
                  <a:gd name="T85" fmla="*/ 496 h 607"/>
                  <a:gd name="T86" fmla="*/ 495 w 607"/>
                  <a:gd name="T87" fmla="*/ 458 h 607"/>
                  <a:gd name="T88" fmla="*/ 547 w 607"/>
                  <a:gd name="T89" fmla="*/ 488 h 607"/>
                  <a:gd name="T90" fmla="*/ 585 w 607"/>
                  <a:gd name="T91" fmla="*/ 423 h 607"/>
                  <a:gd name="T92" fmla="*/ 533 w 607"/>
                  <a:gd name="T93" fmla="*/ 393 h 607"/>
                  <a:gd name="T94" fmla="*/ 546 w 607"/>
                  <a:gd name="T95" fmla="*/ 342 h 607"/>
                  <a:gd name="T96" fmla="*/ 607 w 607"/>
                  <a:gd name="T97" fmla="*/ 342 h 607"/>
                  <a:gd name="T98" fmla="*/ 303 w 607"/>
                  <a:gd name="T99" fmla="*/ 475 h 607"/>
                  <a:gd name="T100" fmla="*/ 132 w 607"/>
                  <a:gd name="T101" fmla="*/ 304 h 607"/>
                  <a:gd name="T102" fmla="*/ 303 w 607"/>
                  <a:gd name="T103" fmla="*/ 133 h 607"/>
                  <a:gd name="T104" fmla="*/ 474 w 607"/>
                  <a:gd name="T105" fmla="*/ 304 h 607"/>
                  <a:gd name="T106" fmla="*/ 303 w 607"/>
                  <a:gd name="T107" fmla="*/ 475 h 6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07" h="607">
                    <a:moveTo>
                      <a:pt x="607" y="342"/>
                    </a:moveTo>
                    <a:cubicBezTo>
                      <a:pt x="607" y="266"/>
                      <a:pt x="607" y="266"/>
                      <a:pt x="607" y="266"/>
                    </a:cubicBezTo>
                    <a:cubicBezTo>
                      <a:pt x="546" y="266"/>
                      <a:pt x="546" y="266"/>
                      <a:pt x="546" y="266"/>
                    </a:cubicBezTo>
                    <a:cubicBezTo>
                      <a:pt x="544" y="248"/>
                      <a:pt x="539" y="231"/>
                      <a:pt x="533" y="215"/>
                    </a:cubicBezTo>
                    <a:cubicBezTo>
                      <a:pt x="585" y="185"/>
                      <a:pt x="585" y="185"/>
                      <a:pt x="585" y="185"/>
                    </a:cubicBezTo>
                    <a:cubicBezTo>
                      <a:pt x="547" y="119"/>
                      <a:pt x="547" y="119"/>
                      <a:pt x="547" y="119"/>
                    </a:cubicBezTo>
                    <a:cubicBezTo>
                      <a:pt x="495" y="149"/>
                      <a:pt x="495" y="149"/>
                      <a:pt x="495" y="149"/>
                    </a:cubicBezTo>
                    <a:cubicBezTo>
                      <a:pt x="484" y="136"/>
                      <a:pt x="471" y="123"/>
                      <a:pt x="458" y="112"/>
                    </a:cubicBezTo>
                    <a:cubicBezTo>
                      <a:pt x="488" y="60"/>
                      <a:pt x="488" y="60"/>
                      <a:pt x="488" y="60"/>
                    </a:cubicBezTo>
                    <a:cubicBezTo>
                      <a:pt x="422" y="22"/>
                      <a:pt x="422" y="22"/>
                      <a:pt x="422" y="22"/>
                    </a:cubicBezTo>
                    <a:cubicBezTo>
                      <a:pt x="392" y="74"/>
                      <a:pt x="392" y="74"/>
                      <a:pt x="392" y="74"/>
                    </a:cubicBezTo>
                    <a:cubicBezTo>
                      <a:pt x="376" y="68"/>
                      <a:pt x="359" y="63"/>
                      <a:pt x="341" y="61"/>
                    </a:cubicBezTo>
                    <a:cubicBezTo>
                      <a:pt x="341" y="0"/>
                      <a:pt x="341" y="0"/>
                      <a:pt x="341" y="0"/>
                    </a:cubicBezTo>
                    <a:cubicBezTo>
                      <a:pt x="265" y="0"/>
                      <a:pt x="265" y="0"/>
                      <a:pt x="265" y="0"/>
                    </a:cubicBezTo>
                    <a:cubicBezTo>
                      <a:pt x="265" y="61"/>
                      <a:pt x="265" y="61"/>
                      <a:pt x="265" y="61"/>
                    </a:cubicBezTo>
                    <a:cubicBezTo>
                      <a:pt x="247" y="63"/>
                      <a:pt x="230" y="68"/>
                      <a:pt x="214" y="74"/>
                    </a:cubicBezTo>
                    <a:cubicBezTo>
                      <a:pt x="184" y="22"/>
                      <a:pt x="184" y="22"/>
                      <a:pt x="184" y="22"/>
                    </a:cubicBezTo>
                    <a:cubicBezTo>
                      <a:pt x="118" y="60"/>
                      <a:pt x="118" y="60"/>
                      <a:pt x="118" y="60"/>
                    </a:cubicBezTo>
                    <a:cubicBezTo>
                      <a:pt x="148" y="112"/>
                      <a:pt x="148" y="112"/>
                      <a:pt x="148" y="112"/>
                    </a:cubicBezTo>
                    <a:cubicBezTo>
                      <a:pt x="135" y="123"/>
                      <a:pt x="122" y="136"/>
                      <a:pt x="111" y="149"/>
                    </a:cubicBezTo>
                    <a:cubicBezTo>
                      <a:pt x="59" y="119"/>
                      <a:pt x="59" y="119"/>
                      <a:pt x="59" y="119"/>
                    </a:cubicBezTo>
                    <a:cubicBezTo>
                      <a:pt x="21" y="185"/>
                      <a:pt x="21" y="185"/>
                      <a:pt x="21" y="185"/>
                    </a:cubicBezTo>
                    <a:cubicBezTo>
                      <a:pt x="73" y="215"/>
                      <a:pt x="73" y="215"/>
                      <a:pt x="73" y="215"/>
                    </a:cubicBezTo>
                    <a:cubicBezTo>
                      <a:pt x="67" y="231"/>
                      <a:pt x="62" y="248"/>
                      <a:pt x="60" y="266"/>
                    </a:cubicBezTo>
                    <a:cubicBezTo>
                      <a:pt x="0" y="266"/>
                      <a:pt x="0" y="266"/>
                      <a:pt x="0" y="266"/>
                    </a:cubicBezTo>
                    <a:cubicBezTo>
                      <a:pt x="0" y="342"/>
                      <a:pt x="0" y="342"/>
                      <a:pt x="0" y="342"/>
                    </a:cubicBezTo>
                    <a:cubicBezTo>
                      <a:pt x="60" y="342"/>
                      <a:pt x="60" y="342"/>
                      <a:pt x="60" y="342"/>
                    </a:cubicBezTo>
                    <a:cubicBezTo>
                      <a:pt x="62" y="359"/>
                      <a:pt x="67" y="377"/>
                      <a:pt x="73" y="393"/>
                    </a:cubicBezTo>
                    <a:cubicBezTo>
                      <a:pt x="21" y="423"/>
                      <a:pt x="21" y="423"/>
                      <a:pt x="21" y="423"/>
                    </a:cubicBezTo>
                    <a:cubicBezTo>
                      <a:pt x="59" y="489"/>
                      <a:pt x="59" y="489"/>
                      <a:pt x="59" y="489"/>
                    </a:cubicBezTo>
                    <a:cubicBezTo>
                      <a:pt x="111" y="459"/>
                      <a:pt x="111" y="459"/>
                      <a:pt x="111" y="459"/>
                    </a:cubicBezTo>
                    <a:cubicBezTo>
                      <a:pt x="122" y="472"/>
                      <a:pt x="135" y="485"/>
                      <a:pt x="148" y="496"/>
                    </a:cubicBezTo>
                    <a:cubicBezTo>
                      <a:pt x="118" y="548"/>
                      <a:pt x="118" y="548"/>
                      <a:pt x="118" y="548"/>
                    </a:cubicBezTo>
                    <a:cubicBezTo>
                      <a:pt x="184" y="586"/>
                      <a:pt x="184" y="586"/>
                      <a:pt x="184" y="586"/>
                    </a:cubicBezTo>
                    <a:cubicBezTo>
                      <a:pt x="214" y="534"/>
                      <a:pt x="214" y="534"/>
                      <a:pt x="214" y="534"/>
                    </a:cubicBezTo>
                    <a:cubicBezTo>
                      <a:pt x="230" y="540"/>
                      <a:pt x="247" y="545"/>
                      <a:pt x="265" y="547"/>
                    </a:cubicBezTo>
                    <a:cubicBezTo>
                      <a:pt x="265" y="607"/>
                      <a:pt x="265" y="607"/>
                      <a:pt x="265" y="607"/>
                    </a:cubicBezTo>
                    <a:cubicBezTo>
                      <a:pt x="341" y="607"/>
                      <a:pt x="341" y="607"/>
                      <a:pt x="341" y="607"/>
                    </a:cubicBezTo>
                    <a:cubicBezTo>
                      <a:pt x="341" y="547"/>
                      <a:pt x="341" y="547"/>
                      <a:pt x="341" y="547"/>
                    </a:cubicBezTo>
                    <a:cubicBezTo>
                      <a:pt x="359" y="545"/>
                      <a:pt x="376" y="540"/>
                      <a:pt x="392" y="534"/>
                    </a:cubicBezTo>
                    <a:cubicBezTo>
                      <a:pt x="422" y="586"/>
                      <a:pt x="422" y="586"/>
                      <a:pt x="422" y="586"/>
                    </a:cubicBezTo>
                    <a:cubicBezTo>
                      <a:pt x="488" y="548"/>
                      <a:pt x="488" y="548"/>
                      <a:pt x="488" y="548"/>
                    </a:cubicBezTo>
                    <a:cubicBezTo>
                      <a:pt x="458" y="496"/>
                      <a:pt x="458" y="496"/>
                      <a:pt x="458" y="496"/>
                    </a:cubicBezTo>
                    <a:cubicBezTo>
                      <a:pt x="471" y="485"/>
                      <a:pt x="484" y="472"/>
                      <a:pt x="495" y="458"/>
                    </a:cubicBezTo>
                    <a:cubicBezTo>
                      <a:pt x="547" y="488"/>
                      <a:pt x="547" y="488"/>
                      <a:pt x="547" y="488"/>
                    </a:cubicBezTo>
                    <a:cubicBezTo>
                      <a:pt x="585" y="423"/>
                      <a:pt x="585" y="423"/>
                      <a:pt x="585" y="423"/>
                    </a:cubicBezTo>
                    <a:cubicBezTo>
                      <a:pt x="533" y="393"/>
                      <a:pt x="533" y="393"/>
                      <a:pt x="533" y="393"/>
                    </a:cubicBezTo>
                    <a:cubicBezTo>
                      <a:pt x="539" y="377"/>
                      <a:pt x="544" y="359"/>
                      <a:pt x="546" y="342"/>
                    </a:cubicBezTo>
                    <a:cubicBezTo>
                      <a:pt x="607" y="342"/>
                      <a:pt x="607" y="342"/>
                      <a:pt x="607" y="342"/>
                    </a:cubicBezTo>
                    <a:close/>
                    <a:moveTo>
                      <a:pt x="303" y="475"/>
                    </a:moveTo>
                    <a:cubicBezTo>
                      <a:pt x="209" y="475"/>
                      <a:pt x="132" y="398"/>
                      <a:pt x="132" y="304"/>
                    </a:cubicBezTo>
                    <a:cubicBezTo>
                      <a:pt x="132" y="210"/>
                      <a:pt x="209" y="133"/>
                      <a:pt x="303" y="133"/>
                    </a:cubicBezTo>
                    <a:cubicBezTo>
                      <a:pt x="397" y="133"/>
                      <a:pt x="474" y="210"/>
                      <a:pt x="474" y="304"/>
                    </a:cubicBezTo>
                    <a:cubicBezTo>
                      <a:pt x="474" y="398"/>
                      <a:pt x="397" y="475"/>
                      <a:pt x="303" y="475"/>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effectLst/>
                  <a:uLnTx/>
                  <a:uFillTx/>
                  <a:ea typeface="微软雅黑" panose="020B0503020204020204" pitchFamily="34" charset="-122"/>
                  <a:cs typeface="+mn-ea"/>
                  <a:sym typeface="Agency FB" panose="020B0503020202020204" pitchFamily="34" charset="0"/>
                </a:endParaRPr>
              </a:p>
            </p:txBody>
          </p:sp>
          <p:sp>
            <p:nvSpPr>
              <p:cNvPr id="36" name="Oval 35">
                <a:extLst>
                  <a:ext uri="{FF2B5EF4-FFF2-40B4-BE49-F238E27FC236}">
                    <a16:creationId xmlns:a16="http://schemas.microsoft.com/office/drawing/2014/main" id="{BB2A6FE3-6520-46EA-A069-59DD29C3FA19}"/>
                  </a:ext>
                </a:extLst>
              </p:cNvPr>
              <p:cNvSpPr>
                <a:spLocks noChangeArrowheads="1"/>
              </p:cNvSpPr>
              <p:nvPr/>
            </p:nvSpPr>
            <p:spPr bwMode="auto">
              <a:xfrm>
                <a:off x="3205163" y="1830388"/>
                <a:ext cx="331788" cy="330200"/>
              </a:xfrm>
              <a:prstGeom prst="ellipse">
                <a:avLst/>
              </a:pr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effectLst/>
                  <a:uLnTx/>
                  <a:uFillTx/>
                  <a:ea typeface="微软雅黑" panose="020B0503020204020204" pitchFamily="34" charset="-122"/>
                  <a:cs typeface="+mn-ea"/>
                  <a:sym typeface="Agency FB" panose="020B0503020202020204" pitchFamily="34" charset="0"/>
                </a:endParaRPr>
              </a:p>
            </p:txBody>
          </p:sp>
          <p:sp>
            <p:nvSpPr>
              <p:cNvPr id="37" name="Freeform 36">
                <a:extLst>
                  <a:ext uri="{FF2B5EF4-FFF2-40B4-BE49-F238E27FC236}">
                    <a16:creationId xmlns:a16="http://schemas.microsoft.com/office/drawing/2014/main" id="{9707D9A8-664D-4C69-8084-79713E3C7A34}"/>
                  </a:ext>
                </a:extLst>
              </p:cNvPr>
              <p:cNvSpPr>
                <a:spLocks noEditPoints="1"/>
              </p:cNvSpPr>
              <p:nvPr/>
            </p:nvSpPr>
            <p:spPr bwMode="auto">
              <a:xfrm>
                <a:off x="3967163" y="2390775"/>
                <a:ext cx="995363" cy="990600"/>
              </a:xfrm>
              <a:custGeom>
                <a:avLst/>
                <a:gdLst>
                  <a:gd name="T0" fmla="*/ 522 w 522"/>
                  <a:gd name="T1" fmla="*/ 278 h 521"/>
                  <a:gd name="T2" fmla="*/ 518 w 522"/>
                  <a:gd name="T3" fmla="*/ 213 h 521"/>
                  <a:gd name="T4" fmla="*/ 467 w 522"/>
                  <a:gd name="T5" fmla="*/ 216 h 521"/>
                  <a:gd name="T6" fmla="*/ 453 w 522"/>
                  <a:gd name="T7" fmla="*/ 174 h 521"/>
                  <a:gd name="T8" fmla="*/ 496 w 522"/>
                  <a:gd name="T9" fmla="*/ 145 h 521"/>
                  <a:gd name="T10" fmla="*/ 460 w 522"/>
                  <a:gd name="T11" fmla="*/ 91 h 521"/>
                  <a:gd name="T12" fmla="*/ 417 w 522"/>
                  <a:gd name="T13" fmla="*/ 119 h 521"/>
                  <a:gd name="T14" fmla="*/ 384 w 522"/>
                  <a:gd name="T15" fmla="*/ 89 h 521"/>
                  <a:gd name="T16" fmla="*/ 407 w 522"/>
                  <a:gd name="T17" fmla="*/ 43 h 521"/>
                  <a:gd name="T18" fmla="*/ 349 w 522"/>
                  <a:gd name="T19" fmla="*/ 14 h 521"/>
                  <a:gd name="T20" fmla="*/ 326 w 522"/>
                  <a:gd name="T21" fmla="*/ 60 h 521"/>
                  <a:gd name="T22" fmla="*/ 282 w 522"/>
                  <a:gd name="T23" fmla="*/ 51 h 521"/>
                  <a:gd name="T24" fmla="*/ 279 w 522"/>
                  <a:gd name="T25" fmla="*/ 0 h 521"/>
                  <a:gd name="T26" fmla="*/ 214 w 522"/>
                  <a:gd name="T27" fmla="*/ 3 h 521"/>
                  <a:gd name="T28" fmla="*/ 217 w 522"/>
                  <a:gd name="T29" fmla="*/ 55 h 521"/>
                  <a:gd name="T30" fmla="*/ 174 w 522"/>
                  <a:gd name="T31" fmla="*/ 69 h 521"/>
                  <a:gd name="T32" fmla="*/ 146 w 522"/>
                  <a:gd name="T33" fmla="*/ 26 h 521"/>
                  <a:gd name="T34" fmla="*/ 92 w 522"/>
                  <a:gd name="T35" fmla="*/ 61 h 521"/>
                  <a:gd name="T36" fmla="*/ 120 w 522"/>
                  <a:gd name="T37" fmla="*/ 104 h 521"/>
                  <a:gd name="T38" fmla="*/ 90 w 522"/>
                  <a:gd name="T39" fmla="*/ 138 h 521"/>
                  <a:gd name="T40" fmla="*/ 44 w 522"/>
                  <a:gd name="T41" fmla="*/ 115 h 521"/>
                  <a:gd name="T42" fmla="*/ 15 w 522"/>
                  <a:gd name="T43" fmla="*/ 173 h 521"/>
                  <a:gd name="T44" fmla="*/ 61 w 522"/>
                  <a:gd name="T45" fmla="*/ 196 h 521"/>
                  <a:gd name="T46" fmla="*/ 51 w 522"/>
                  <a:gd name="T47" fmla="*/ 240 h 521"/>
                  <a:gd name="T48" fmla="*/ 0 w 522"/>
                  <a:gd name="T49" fmla="*/ 243 h 521"/>
                  <a:gd name="T50" fmla="*/ 4 w 522"/>
                  <a:gd name="T51" fmla="*/ 308 h 521"/>
                  <a:gd name="T52" fmla="*/ 55 w 522"/>
                  <a:gd name="T53" fmla="*/ 305 h 521"/>
                  <a:gd name="T54" fmla="*/ 69 w 522"/>
                  <a:gd name="T55" fmla="*/ 348 h 521"/>
                  <a:gd name="T56" fmla="*/ 26 w 522"/>
                  <a:gd name="T57" fmla="*/ 376 h 521"/>
                  <a:gd name="T58" fmla="*/ 62 w 522"/>
                  <a:gd name="T59" fmla="*/ 430 h 521"/>
                  <a:gd name="T60" fmla="*/ 105 w 522"/>
                  <a:gd name="T61" fmla="*/ 402 h 521"/>
                  <a:gd name="T62" fmla="*/ 138 w 522"/>
                  <a:gd name="T63" fmla="*/ 432 h 521"/>
                  <a:gd name="T64" fmla="*/ 115 w 522"/>
                  <a:gd name="T65" fmla="*/ 478 h 521"/>
                  <a:gd name="T66" fmla="*/ 173 w 522"/>
                  <a:gd name="T67" fmla="*/ 507 h 521"/>
                  <a:gd name="T68" fmla="*/ 196 w 522"/>
                  <a:gd name="T69" fmla="*/ 461 h 521"/>
                  <a:gd name="T70" fmla="*/ 240 w 522"/>
                  <a:gd name="T71" fmla="*/ 470 h 521"/>
                  <a:gd name="T72" fmla="*/ 243 w 522"/>
                  <a:gd name="T73" fmla="*/ 521 h 521"/>
                  <a:gd name="T74" fmla="*/ 308 w 522"/>
                  <a:gd name="T75" fmla="*/ 518 h 521"/>
                  <a:gd name="T76" fmla="*/ 305 w 522"/>
                  <a:gd name="T77" fmla="*/ 466 h 521"/>
                  <a:gd name="T78" fmla="*/ 348 w 522"/>
                  <a:gd name="T79" fmla="*/ 452 h 521"/>
                  <a:gd name="T80" fmla="*/ 376 w 522"/>
                  <a:gd name="T81" fmla="*/ 495 h 521"/>
                  <a:gd name="T82" fmla="*/ 430 w 522"/>
                  <a:gd name="T83" fmla="*/ 460 h 521"/>
                  <a:gd name="T84" fmla="*/ 402 w 522"/>
                  <a:gd name="T85" fmla="*/ 417 h 521"/>
                  <a:gd name="T86" fmla="*/ 432 w 522"/>
                  <a:gd name="T87" fmla="*/ 383 h 521"/>
                  <a:gd name="T88" fmla="*/ 478 w 522"/>
                  <a:gd name="T89" fmla="*/ 406 h 521"/>
                  <a:gd name="T90" fmla="*/ 507 w 522"/>
                  <a:gd name="T91" fmla="*/ 348 h 521"/>
                  <a:gd name="T92" fmla="*/ 461 w 522"/>
                  <a:gd name="T93" fmla="*/ 325 h 521"/>
                  <a:gd name="T94" fmla="*/ 471 w 522"/>
                  <a:gd name="T95" fmla="*/ 281 h 521"/>
                  <a:gd name="T96" fmla="*/ 522 w 522"/>
                  <a:gd name="T97" fmla="*/ 278 h 521"/>
                  <a:gd name="T98" fmla="*/ 269 w 522"/>
                  <a:gd name="T99" fmla="*/ 406 h 521"/>
                  <a:gd name="T100" fmla="*/ 115 w 522"/>
                  <a:gd name="T101" fmla="*/ 269 h 521"/>
                  <a:gd name="T102" fmla="*/ 253 w 522"/>
                  <a:gd name="T103" fmla="*/ 115 h 521"/>
                  <a:gd name="T104" fmla="*/ 407 w 522"/>
                  <a:gd name="T105" fmla="*/ 252 h 521"/>
                  <a:gd name="T106" fmla="*/ 269 w 522"/>
                  <a:gd name="T107" fmla="*/ 406 h 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22" h="521">
                    <a:moveTo>
                      <a:pt x="522" y="278"/>
                    </a:moveTo>
                    <a:cubicBezTo>
                      <a:pt x="518" y="213"/>
                      <a:pt x="518" y="213"/>
                      <a:pt x="518" y="213"/>
                    </a:cubicBezTo>
                    <a:cubicBezTo>
                      <a:pt x="467" y="216"/>
                      <a:pt x="467" y="216"/>
                      <a:pt x="467" y="216"/>
                    </a:cubicBezTo>
                    <a:cubicBezTo>
                      <a:pt x="464" y="201"/>
                      <a:pt x="459" y="187"/>
                      <a:pt x="453" y="174"/>
                    </a:cubicBezTo>
                    <a:cubicBezTo>
                      <a:pt x="496" y="145"/>
                      <a:pt x="496" y="145"/>
                      <a:pt x="496" y="145"/>
                    </a:cubicBezTo>
                    <a:cubicBezTo>
                      <a:pt x="460" y="91"/>
                      <a:pt x="460" y="91"/>
                      <a:pt x="460" y="91"/>
                    </a:cubicBezTo>
                    <a:cubicBezTo>
                      <a:pt x="417" y="119"/>
                      <a:pt x="417" y="119"/>
                      <a:pt x="417" y="119"/>
                    </a:cubicBezTo>
                    <a:cubicBezTo>
                      <a:pt x="407" y="108"/>
                      <a:pt x="396" y="98"/>
                      <a:pt x="384" y="89"/>
                    </a:cubicBezTo>
                    <a:cubicBezTo>
                      <a:pt x="407" y="43"/>
                      <a:pt x="407" y="43"/>
                      <a:pt x="407" y="43"/>
                    </a:cubicBezTo>
                    <a:cubicBezTo>
                      <a:pt x="349" y="14"/>
                      <a:pt x="349" y="14"/>
                      <a:pt x="349" y="14"/>
                    </a:cubicBezTo>
                    <a:cubicBezTo>
                      <a:pt x="326" y="60"/>
                      <a:pt x="326" y="60"/>
                      <a:pt x="326" y="60"/>
                    </a:cubicBezTo>
                    <a:cubicBezTo>
                      <a:pt x="312" y="55"/>
                      <a:pt x="297" y="52"/>
                      <a:pt x="282" y="51"/>
                    </a:cubicBezTo>
                    <a:cubicBezTo>
                      <a:pt x="279" y="0"/>
                      <a:pt x="279" y="0"/>
                      <a:pt x="279" y="0"/>
                    </a:cubicBezTo>
                    <a:cubicBezTo>
                      <a:pt x="214" y="3"/>
                      <a:pt x="214" y="3"/>
                      <a:pt x="214" y="3"/>
                    </a:cubicBezTo>
                    <a:cubicBezTo>
                      <a:pt x="217" y="55"/>
                      <a:pt x="217" y="55"/>
                      <a:pt x="217" y="55"/>
                    </a:cubicBezTo>
                    <a:cubicBezTo>
                      <a:pt x="202" y="58"/>
                      <a:pt x="188" y="63"/>
                      <a:pt x="174" y="69"/>
                    </a:cubicBezTo>
                    <a:cubicBezTo>
                      <a:pt x="146" y="26"/>
                      <a:pt x="146" y="26"/>
                      <a:pt x="146" y="26"/>
                    </a:cubicBezTo>
                    <a:cubicBezTo>
                      <a:pt x="92" y="61"/>
                      <a:pt x="92" y="61"/>
                      <a:pt x="92" y="61"/>
                    </a:cubicBezTo>
                    <a:cubicBezTo>
                      <a:pt x="120" y="104"/>
                      <a:pt x="120" y="104"/>
                      <a:pt x="120" y="104"/>
                    </a:cubicBezTo>
                    <a:cubicBezTo>
                      <a:pt x="108" y="114"/>
                      <a:pt x="98" y="126"/>
                      <a:pt x="90" y="138"/>
                    </a:cubicBezTo>
                    <a:cubicBezTo>
                      <a:pt x="44" y="115"/>
                      <a:pt x="44" y="115"/>
                      <a:pt x="44" y="115"/>
                    </a:cubicBezTo>
                    <a:cubicBezTo>
                      <a:pt x="15" y="173"/>
                      <a:pt x="15" y="173"/>
                      <a:pt x="15" y="173"/>
                    </a:cubicBezTo>
                    <a:cubicBezTo>
                      <a:pt x="61" y="196"/>
                      <a:pt x="61" y="196"/>
                      <a:pt x="61" y="196"/>
                    </a:cubicBezTo>
                    <a:cubicBezTo>
                      <a:pt x="56" y="210"/>
                      <a:pt x="53" y="225"/>
                      <a:pt x="51" y="240"/>
                    </a:cubicBezTo>
                    <a:cubicBezTo>
                      <a:pt x="0" y="243"/>
                      <a:pt x="0" y="243"/>
                      <a:pt x="0" y="243"/>
                    </a:cubicBezTo>
                    <a:cubicBezTo>
                      <a:pt x="4" y="308"/>
                      <a:pt x="4" y="308"/>
                      <a:pt x="4" y="308"/>
                    </a:cubicBezTo>
                    <a:cubicBezTo>
                      <a:pt x="55" y="305"/>
                      <a:pt x="55" y="305"/>
                      <a:pt x="55" y="305"/>
                    </a:cubicBezTo>
                    <a:cubicBezTo>
                      <a:pt x="58" y="320"/>
                      <a:pt x="63" y="334"/>
                      <a:pt x="69" y="348"/>
                    </a:cubicBezTo>
                    <a:cubicBezTo>
                      <a:pt x="26" y="376"/>
                      <a:pt x="26" y="376"/>
                      <a:pt x="26" y="376"/>
                    </a:cubicBezTo>
                    <a:cubicBezTo>
                      <a:pt x="62" y="430"/>
                      <a:pt x="62" y="430"/>
                      <a:pt x="62" y="430"/>
                    </a:cubicBezTo>
                    <a:cubicBezTo>
                      <a:pt x="105" y="402"/>
                      <a:pt x="105" y="402"/>
                      <a:pt x="105" y="402"/>
                    </a:cubicBezTo>
                    <a:cubicBezTo>
                      <a:pt x="115" y="413"/>
                      <a:pt x="126" y="423"/>
                      <a:pt x="138" y="432"/>
                    </a:cubicBezTo>
                    <a:cubicBezTo>
                      <a:pt x="115" y="478"/>
                      <a:pt x="115" y="478"/>
                      <a:pt x="115" y="478"/>
                    </a:cubicBezTo>
                    <a:cubicBezTo>
                      <a:pt x="173" y="507"/>
                      <a:pt x="173" y="507"/>
                      <a:pt x="173" y="507"/>
                    </a:cubicBezTo>
                    <a:cubicBezTo>
                      <a:pt x="196" y="461"/>
                      <a:pt x="196" y="461"/>
                      <a:pt x="196" y="461"/>
                    </a:cubicBezTo>
                    <a:cubicBezTo>
                      <a:pt x="210" y="466"/>
                      <a:pt x="225" y="469"/>
                      <a:pt x="240" y="470"/>
                    </a:cubicBezTo>
                    <a:cubicBezTo>
                      <a:pt x="243" y="521"/>
                      <a:pt x="243" y="521"/>
                      <a:pt x="243" y="521"/>
                    </a:cubicBezTo>
                    <a:cubicBezTo>
                      <a:pt x="308" y="518"/>
                      <a:pt x="308" y="518"/>
                      <a:pt x="308" y="518"/>
                    </a:cubicBezTo>
                    <a:cubicBezTo>
                      <a:pt x="305" y="466"/>
                      <a:pt x="305" y="466"/>
                      <a:pt x="305" y="466"/>
                    </a:cubicBezTo>
                    <a:cubicBezTo>
                      <a:pt x="320" y="463"/>
                      <a:pt x="334" y="459"/>
                      <a:pt x="348" y="452"/>
                    </a:cubicBezTo>
                    <a:cubicBezTo>
                      <a:pt x="376" y="495"/>
                      <a:pt x="376" y="495"/>
                      <a:pt x="376" y="495"/>
                    </a:cubicBezTo>
                    <a:cubicBezTo>
                      <a:pt x="430" y="460"/>
                      <a:pt x="430" y="460"/>
                      <a:pt x="430" y="460"/>
                    </a:cubicBezTo>
                    <a:cubicBezTo>
                      <a:pt x="402" y="417"/>
                      <a:pt x="402" y="417"/>
                      <a:pt x="402" y="417"/>
                    </a:cubicBezTo>
                    <a:cubicBezTo>
                      <a:pt x="413" y="407"/>
                      <a:pt x="424" y="396"/>
                      <a:pt x="432" y="383"/>
                    </a:cubicBezTo>
                    <a:cubicBezTo>
                      <a:pt x="478" y="406"/>
                      <a:pt x="478" y="406"/>
                      <a:pt x="478" y="406"/>
                    </a:cubicBezTo>
                    <a:cubicBezTo>
                      <a:pt x="507" y="348"/>
                      <a:pt x="507" y="348"/>
                      <a:pt x="507" y="348"/>
                    </a:cubicBezTo>
                    <a:cubicBezTo>
                      <a:pt x="461" y="325"/>
                      <a:pt x="461" y="325"/>
                      <a:pt x="461" y="325"/>
                    </a:cubicBezTo>
                    <a:cubicBezTo>
                      <a:pt x="466" y="311"/>
                      <a:pt x="469" y="296"/>
                      <a:pt x="471" y="281"/>
                    </a:cubicBezTo>
                    <a:cubicBezTo>
                      <a:pt x="522" y="278"/>
                      <a:pt x="522" y="278"/>
                      <a:pt x="522" y="278"/>
                    </a:cubicBezTo>
                    <a:close/>
                    <a:moveTo>
                      <a:pt x="269" y="406"/>
                    </a:moveTo>
                    <a:cubicBezTo>
                      <a:pt x="189" y="411"/>
                      <a:pt x="120" y="349"/>
                      <a:pt x="115" y="269"/>
                    </a:cubicBezTo>
                    <a:cubicBezTo>
                      <a:pt x="111" y="188"/>
                      <a:pt x="172" y="119"/>
                      <a:pt x="253" y="115"/>
                    </a:cubicBezTo>
                    <a:cubicBezTo>
                      <a:pt x="333" y="110"/>
                      <a:pt x="402" y="172"/>
                      <a:pt x="407" y="252"/>
                    </a:cubicBezTo>
                    <a:cubicBezTo>
                      <a:pt x="411" y="333"/>
                      <a:pt x="350" y="402"/>
                      <a:pt x="269" y="406"/>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effectLst/>
                  <a:uLnTx/>
                  <a:uFillTx/>
                  <a:ea typeface="微软雅黑" panose="020B0503020204020204" pitchFamily="34" charset="-122"/>
                  <a:cs typeface="+mn-ea"/>
                  <a:sym typeface="Agency FB" panose="020B0503020202020204" pitchFamily="34" charset="0"/>
                </a:endParaRPr>
              </a:p>
            </p:txBody>
          </p:sp>
          <p:sp>
            <p:nvSpPr>
              <p:cNvPr id="38" name="Freeform 37">
                <a:extLst>
                  <a:ext uri="{FF2B5EF4-FFF2-40B4-BE49-F238E27FC236}">
                    <a16:creationId xmlns:a16="http://schemas.microsoft.com/office/drawing/2014/main" id="{63AE60FC-FA81-4F93-99EF-C708F72E43B6}"/>
                  </a:ext>
                </a:extLst>
              </p:cNvPr>
              <p:cNvSpPr>
                <a:spLocks/>
              </p:cNvSpPr>
              <p:nvPr/>
            </p:nvSpPr>
            <p:spPr bwMode="auto">
              <a:xfrm>
                <a:off x="4319588" y="2740025"/>
                <a:ext cx="290513" cy="292100"/>
              </a:xfrm>
              <a:custGeom>
                <a:avLst/>
                <a:gdLst>
                  <a:gd name="T0" fmla="*/ 80 w 152"/>
                  <a:gd name="T1" fmla="*/ 151 h 153"/>
                  <a:gd name="T2" fmla="*/ 2 w 152"/>
                  <a:gd name="T3" fmla="*/ 81 h 153"/>
                  <a:gd name="T4" fmla="*/ 72 w 152"/>
                  <a:gd name="T5" fmla="*/ 3 h 153"/>
                  <a:gd name="T6" fmla="*/ 150 w 152"/>
                  <a:gd name="T7" fmla="*/ 72 h 153"/>
                  <a:gd name="T8" fmla="*/ 80 w 152"/>
                  <a:gd name="T9" fmla="*/ 151 h 153"/>
                </a:gdLst>
                <a:ahLst/>
                <a:cxnLst>
                  <a:cxn ang="0">
                    <a:pos x="T0" y="T1"/>
                  </a:cxn>
                  <a:cxn ang="0">
                    <a:pos x="T2" y="T3"/>
                  </a:cxn>
                  <a:cxn ang="0">
                    <a:pos x="T4" y="T5"/>
                  </a:cxn>
                  <a:cxn ang="0">
                    <a:pos x="T6" y="T7"/>
                  </a:cxn>
                  <a:cxn ang="0">
                    <a:pos x="T8" y="T9"/>
                  </a:cxn>
                </a:cxnLst>
                <a:rect l="0" t="0" r="r" b="b"/>
                <a:pathLst>
                  <a:path w="152" h="153">
                    <a:moveTo>
                      <a:pt x="80" y="151"/>
                    </a:moveTo>
                    <a:cubicBezTo>
                      <a:pt x="39" y="153"/>
                      <a:pt x="4" y="122"/>
                      <a:pt x="2" y="81"/>
                    </a:cubicBezTo>
                    <a:cubicBezTo>
                      <a:pt x="0" y="40"/>
                      <a:pt x="31" y="5"/>
                      <a:pt x="72" y="3"/>
                    </a:cubicBezTo>
                    <a:cubicBezTo>
                      <a:pt x="113" y="0"/>
                      <a:pt x="148" y="31"/>
                      <a:pt x="150" y="72"/>
                    </a:cubicBezTo>
                    <a:cubicBezTo>
                      <a:pt x="152" y="113"/>
                      <a:pt x="121" y="148"/>
                      <a:pt x="80" y="151"/>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effectLst/>
                  <a:uLnTx/>
                  <a:uFillTx/>
                  <a:ea typeface="微软雅黑" panose="020B0503020204020204" pitchFamily="34" charset="-122"/>
                  <a:cs typeface="+mn-ea"/>
                  <a:sym typeface="Agency FB" panose="020B0503020202020204" pitchFamily="34" charset="0"/>
                </a:endParaRPr>
              </a:p>
            </p:txBody>
          </p:sp>
          <p:sp>
            <p:nvSpPr>
              <p:cNvPr id="39" name="Freeform 38">
                <a:extLst>
                  <a:ext uri="{FF2B5EF4-FFF2-40B4-BE49-F238E27FC236}">
                    <a16:creationId xmlns:a16="http://schemas.microsoft.com/office/drawing/2014/main" id="{904A4EFE-CA9B-41E9-A9DF-486476F273CF}"/>
                  </a:ext>
                </a:extLst>
              </p:cNvPr>
              <p:cNvSpPr>
                <a:spLocks noEditPoints="1"/>
              </p:cNvSpPr>
              <p:nvPr/>
            </p:nvSpPr>
            <p:spPr bwMode="auto">
              <a:xfrm>
                <a:off x="1974851" y="3098800"/>
                <a:ext cx="465138" cy="463550"/>
              </a:xfrm>
              <a:custGeom>
                <a:avLst/>
                <a:gdLst>
                  <a:gd name="T0" fmla="*/ 244 w 244"/>
                  <a:gd name="T1" fmla="*/ 130 h 244"/>
                  <a:gd name="T2" fmla="*/ 243 w 244"/>
                  <a:gd name="T3" fmla="*/ 100 h 244"/>
                  <a:gd name="T4" fmla="*/ 219 w 244"/>
                  <a:gd name="T5" fmla="*/ 101 h 244"/>
                  <a:gd name="T6" fmla="*/ 212 w 244"/>
                  <a:gd name="T7" fmla="*/ 81 h 244"/>
                  <a:gd name="T8" fmla="*/ 232 w 244"/>
                  <a:gd name="T9" fmla="*/ 68 h 244"/>
                  <a:gd name="T10" fmla="*/ 216 w 244"/>
                  <a:gd name="T11" fmla="*/ 43 h 244"/>
                  <a:gd name="T12" fmla="*/ 195 w 244"/>
                  <a:gd name="T13" fmla="*/ 56 h 244"/>
                  <a:gd name="T14" fmla="*/ 180 w 244"/>
                  <a:gd name="T15" fmla="*/ 42 h 244"/>
                  <a:gd name="T16" fmla="*/ 191 w 244"/>
                  <a:gd name="T17" fmla="*/ 21 h 244"/>
                  <a:gd name="T18" fmla="*/ 163 w 244"/>
                  <a:gd name="T19" fmla="*/ 7 h 244"/>
                  <a:gd name="T20" fmla="*/ 153 w 244"/>
                  <a:gd name="T21" fmla="*/ 28 h 244"/>
                  <a:gd name="T22" fmla="*/ 132 w 244"/>
                  <a:gd name="T23" fmla="*/ 24 h 244"/>
                  <a:gd name="T24" fmla="*/ 131 w 244"/>
                  <a:gd name="T25" fmla="*/ 0 h 244"/>
                  <a:gd name="T26" fmla="*/ 100 w 244"/>
                  <a:gd name="T27" fmla="*/ 2 h 244"/>
                  <a:gd name="T28" fmla="*/ 102 w 244"/>
                  <a:gd name="T29" fmla="*/ 26 h 244"/>
                  <a:gd name="T30" fmla="*/ 82 w 244"/>
                  <a:gd name="T31" fmla="*/ 32 h 244"/>
                  <a:gd name="T32" fmla="*/ 69 w 244"/>
                  <a:gd name="T33" fmla="*/ 12 h 244"/>
                  <a:gd name="T34" fmla="*/ 43 w 244"/>
                  <a:gd name="T35" fmla="*/ 29 h 244"/>
                  <a:gd name="T36" fmla="*/ 56 w 244"/>
                  <a:gd name="T37" fmla="*/ 49 h 244"/>
                  <a:gd name="T38" fmla="*/ 42 w 244"/>
                  <a:gd name="T39" fmla="*/ 65 h 244"/>
                  <a:gd name="T40" fmla="*/ 21 w 244"/>
                  <a:gd name="T41" fmla="*/ 54 h 244"/>
                  <a:gd name="T42" fmla="*/ 7 w 244"/>
                  <a:gd name="T43" fmla="*/ 81 h 244"/>
                  <a:gd name="T44" fmla="*/ 29 w 244"/>
                  <a:gd name="T45" fmla="*/ 92 h 244"/>
                  <a:gd name="T46" fmla="*/ 24 w 244"/>
                  <a:gd name="T47" fmla="*/ 112 h 244"/>
                  <a:gd name="T48" fmla="*/ 0 w 244"/>
                  <a:gd name="T49" fmla="*/ 114 h 244"/>
                  <a:gd name="T50" fmla="*/ 2 w 244"/>
                  <a:gd name="T51" fmla="*/ 144 h 244"/>
                  <a:gd name="T52" fmla="*/ 26 w 244"/>
                  <a:gd name="T53" fmla="*/ 143 h 244"/>
                  <a:gd name="T54" fmla="*/ 33 w 244"/>
                  <a:gd name="T55" fmla="*/ 163 h 244"/>
                  <a:gd name="T56" fmla="*/ 13 w 244"/>
                  <a:gd name="T57" fmla="*/ 176 h 244"/>
                  <a:gd name="T58" fmla="*/ 29 w 244"/>
                  <a:gd name="T59" fmla="*/ 201 h 244"/>
                  <a:gd name="T60" fmla="*/ 49 w 244"/>
                  <a:gd name="T61" fmla="*/ 188 h 244"/>
                  <a:gd name="T62" fmla="*/ 65 w 244"/>
                  <a:gd name="T63" fmla="*/ 202 h 244"/>
                  <a:gd name="T64" fmla="*/ 54 w 244"/>
                  <a:gd name="T65" fmla="*/ 224 h 244"/>
                  <a:gd name="T66" fmla="*/ 81 w 244"/>
                  <a:gd name="T67" fmla="*/ 237 h 244"/>
                  <a:gd name="T68" fmla="*/ 92 w 244"/>
                  <a:gd name="T69" fmla="*/ 216 h 244"/>
                  <a:gd name="T70" fmla="*/ 113 w 244"/>
                  <a:gd name="T71" fmla="*/ 220 h 244"/>
                  <a:gd name="T72" fmla="*/ 114 w 244"/>
                  <a:gd name="T73" fmla="*/ 244 h 244"/>
                  <a:gd name="T74" fmla="*/ 144 w 244"/>
                  <a:gd name="T75" fmla="*/ 242 h 244"/>
                  <a:gd name="T76" fmla="*/ 143 w 244"/>
                  <a:gd name="T77" fmla="*/ 218 h 244"/>
                  <a:gd name="T78" fmla="*/ 163 w 244"/>
                  <a:gd name="T79" fmla="*/ 212 h 244"/>
                  <a:gd name="T80" fmla="*/ 176 w 244"/>
                  <a:gd name="T81" fmla="*/ 232 h 244"/>
                  <a:gd name="T82" fmla="*/ 202 w 244"/>
                  <a:gd name="T83" fmla="*/ 215 h 244"/>
                  <a:gd name="T84" fmla="*/ 188 w 244"/>
                  <a:gd name="T85" fmla="*/ 195 h 244"/>
                  <a:gd name="T86" fmla="*/ 203 w 244"/>
                  <a:gd name="T87" fmla="*/ 179 h 244"/>
                  <a:gd name="T88" fmla="*/ 224 w 244"/>
                  <a:gd name="T89" fmla="*/ 190 h 244"/>
                  <a:gd name="T90" fmla="*/ 238 w 244"/>
                  <a:gd name="T91" fmla="*/ 163 h 244"/>
                  <a:gd name="T92" fmla="*/ 216 w 244"/>
                  <a:gd name="T93" fmla="*/ 152 h 244"/>
                  <a:gd name="T94" fmla="*/ 220 w 244"/>
                  <a:gd name="T95" fmla="*/ 132 h 244"/>
                  <a:gd name="T96" fmla="*/ 244 w 244"/>
                  <a:gd name="T97" fmla="*/ 130 h 244"/>
                  <a:gd name="T98" fmla="*/ 126 w 244"/>
                  <a:gd name="T99" fmla="*/ 190 h 244"/>
                  <a:gd name="T100" fmla="*/ 54 w 244"/>
                  <a:gd name="T101" fmla="*/ 126 h 244"/>
                  <a:gd name="T102" fmla="*/ 118 w 244"/>
                  <a:gd name="T103" fmla="*/ 54 h 244"/>
                  <a:gd name="T104" fmla="*/ 191 w 244"/>
                  <a:gd name="T105" fmla="*/ 118 h 244"/>
                  <a:gd name="T106" fmla="*/ 126 w 244"/>
                  <a:gd name="T107" fmla="*/ 190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44" h="244">
                    <a:moveTo>
                      <a:pt x="244" y="130"/>
                    </a:moveTo>
                    <a:cubicBezTo>
                      <a:pt x="243" y="100"/>
                      <a:pt x="243" y="100"/>
                      <a:pt x="243" y="100"/>
                    </a:cubicBezTo>
                    <a:cubicBezTo>
                      <a:pt x="219" y="101"/>
                      <a:pt x="219" y="101"/>
                      <a:pt x="219" y="101"/>
                    </a:cubicBezTo>
                    <a:cubicBezTo>
                      <a:pt x="217" y="94"/>
                      <a:pt x="215" y="88"/>
                      <a:pt x="212" y="81"/>
                    </a:cubicBezTo>
                    <a:cubicBezTo>
                      <a:pt x="232" y="68"/>
                      <a:pt x="232" y="68"/>
                      <a:pt x="232" y="68"/>
                    </a:cubicBezTo>
                    <a:cubicBezTo>
                      <a:pt x="216" y="43"/>
                      <a:pt x="216" y="43"/>
                      <a:pt x="216" y="43"/>
                    </a:cubicBezTo>
                    <a:cubicBezTo>
                      <a:pt x="195" y="56"/>
                      <a:pt x="195" y="56"/>
                      <a:pt x="195" y="56"/>
                    </a:cubicBezTo>
                    <a:cubicBezTo>
                      <a:pt x="191" y="51"/>
                      <a:pt x="185" y="46"/>
                      <a:pt x="180" y="42"/>
                    </a:cubicBezTo>
                    <a:cubicBezTo>
                      <a:pt x="191" y="21"/>
                      <a:pt x="191" y="21"/>
                      <a:pt x="191" y="21"/>
                    </a:cubicBezTo>
                    <a:cubicBezTo>
                      <a:pt x="163" y="7"/>
                      <a:pt x="163" y="7"/>
                      <a:pt x="163" y="7"/>
                    </a:cubicBezTo>
                    <a:cubicBezTo>
                      <a:pt x="153" y="28"/>
                      <a:pt x="153" y="28"/>
                      <a:pt x="153" y="28"/>
                    </a:cubicBezTo>
                    <a:cubicBezTo>
                      <a:pt x="146" y="26"/>
                      <a:pt x="139" y="25"/>
                      <a:pt x="132" y="24"/>
                    </a:cubicBezTo>
                    <a:cubicBezTo>
                      <a:pt x="131" y="0"/>
                      <a:pt x="131" y="0"/>
                      <a:pt x="131" y="0"/>
                    </a:cubicBezTo>
                    <a:cubicBezTo>
                      <a:pt x="100" y="2"/>
                      <a:pt x="100" y="2"/>
                      <a:pt x="100" y="2"/>
                    </a:cubicBezTo>
                    <a:cubicBezTo>
                      <a:pt x="102" y="26"/>
                      <a:pt x="102" y="26"/>
                      <a:pt x="102" y="26"/>
                    </a:cubicBezTo>
                    <a:cubicBezTo>
                      <a:pt x="95" y="27"/>
                      <a:pt x="88" y="29"/>
                      <a:pt x="82" y="32"/>
                    </a:cubicBezTo>
                    <a:cubicBezTo>
                      <a:pt x="69" y="12"/>
                      <a:pt x="69" y="12"/>
                      <a:pt x="69" y="12"/>
                    </a:cubicBezTo>
                    <a:cubicBezTo>
                      <a:pt x="43" y="29"/>
                      <a:pt x="43" y="29"/>
                      <a:pt x="43" y="29"/>
                    </a:cubicBezTo>
                    <a:cubicBezTo>
                      <a:pt x="56" y="49"/>
                      <a:pt x="56" y="49"/>
                      <a:pt x="56" y="49"/>
                    </a:cubicBezTo>
                    <a:cubicBezTo>
                      <a:pt x="51" y="54"/>
                      <a:pt x="46" y="59"/>
                      <a:pt x="42" y="65"/>
                    </a:cubicBezTo>
                    <a:cubicBezTo>
                      <a:pt x="21" y="54"/>
                      <a:pt x="21" y="54"/>
                      <a:pt x="21" y="54"/>
                    </a:cubicBezTo>
                    <a:cubicBezTo>
                      <a:pt x="7" y="81"/>
                      <a:pt x="7" y="81"/>
                      <a:pt x="7" y="81"/>
                    </a:cubicBezTo>
                    <a:cubicBezTo>
                      <a:pt x="29" y="92"/>
                      <a:pt x="29" y="92"/>
                      <a:pt x="29" y="92"/>
                    </a:cubicBezTo>
                    <a:cubicBezTo>
                      <a:pt x="26" y="98"/>
                      <a:pt x="25" y="105"/>
                      <a:pt x="24" y="112"/>
                    </a:cubicBezTo>
                    <a:cubicBezTo>
                      <a:pt x="0" y="114"/>
                      <a:pt x="0" y="114"/>
                      <a:pt x="0" y="114"/>
                    </a:cubicBezTo>
                    <a:cubicBezTo>
                      <a:pt x="2" y="144"/>
                      <a:pt x="2" y="144"/>
                      <a:pt x="2" y="144"/>
                    </a:cubicBezTo>
                    <a:cubicBezTo>
                      <a:pt x="26" y="143"/>
                      <a:pt x="26" y="143"/>
                      <a:pt x="26" y="143"/>
                    </a:cubicBezTo>
                    <a:cubicBezTo>
                      <a:pt x="28" y="150"/>
                      <a:pt x="30" y="156"/>
                      <a:pt x="33" y="163"/>
                    </a:cubicBezTo>
                    <a:cubicBezTo>
                      <a:pt x="13" y="176"/>
                      <a:pt x="13" y="176"/>
                      <a:pt x="13" y="176"/>
                    </a:cubicBezTo>
                    <a:cubicBezTo>
                      <a:pt x="29" y="201"/>
                      <a:pt x="29" y="201"/>
                      <a:pt x="29" y="201"/>
                    </a:cubicBezTo>
                    <a:cubicBezTo>
                      <a:pt x="49" y="188"/>
                      <a:pt x="49" y="188"/>
                      <a:pt x="49" y="188"/>
                    </a:cubicBezTo>
                    <a:cubicBezTo>
                      <a:pt x="54" y="193"/>
                      <a:pt x="59" y="198"/>
                      <a:pt x="65" y="202"/>
                    </a:cubicBezTo>
                    <a:cubicBezTo>
                      <a:pt x="54" y="224"/>
                      <a:pt x="54" y="224"/>
                      <a:pt x="54" y="224"/>
                    </a:cubicBezTo>
                    <a:cubicBezTo>
                      <a:pt x="81" y="237"/>
                      <a:pt x="81" y="237"/>
                      <a:pt x="81" y="237"/>
                    </a:cubicBezTo>
                    <a:cubicBezTo>
                      <a:pt x="92" y="216"/>
                      <a:pt x="92" y="216"/>
                      <a:pt x="92" y="216"/>
                    </a:cubicBezTo>
                    <a:cubicBezTo>
                      <a:pt x="99" y="218"/>
                      <a:pt x="106" y="219"/>
                      <a:pt x="113" y="220"/>
                    </a:cubicBezTo>
                    <a:cubicBezTo>
                      <a:pt x="114" y="244"/>
                      <a:pt x="114" y="244"/>
                      <a:pt x="114" y="244"/>
                    </a:cubicBezTo>
                    <a:cubicBezTo>
                      <a:pt x="144" y="242"/>
                      <a:pt x="144" y="242"/>
                      <a:pt x="144" y="242"/>
                    </a:cubicBezTo>
                    <a:cubicBezTo>
                      <a:pt x="143" y="218"/>
                      <a:pt x="143" y="218"/>
                      <a:pt x="143" y="218"/>
                    </a:cubicBezTo>
                    <a:cubicBezTo>
                      <a:pt x="150" y="217"/>
                      <a:pt x="157" y="215"/>
                      <a:pt x="163" y="212"/>
                    </a:cubicBezTo>
                    <a:cubicBezTo>
                      <a:pt x="176" y="232"/>
                      <a:pt x="176" y="232"/>
                      <a:pt x="176" y="232"/>
                    </a:cubicBezTo>
                    <a:cubicBezTo>
                      <a:pt x="202" y="215"/>
                      <a:pt x="202" y="215"/>
                      <a:pt x="202" y="215"/>
                    </a:cubicBezTo>
                    <a:cubicBezTo>
                      <a:pt x="188" y="195"/>
                      <a:pt x="188" y="195"/>
                      <a:pt x="188" y="195"/>
                    </a:cubicBezTo>
                    <a:cubicBezTo>
                      <a:pt x="194" y="190"/>
                      <a:pt x="198" y="185"/>
                      <a:pt x="203" y="179"/>
                    </a:cubicBezTo>
                    <a:cubicBezTo>
                      <a:pt x="224" y="190"/>
                      <a:pt x="224" y="190"/>
                      <a:pt x="224" y="190"/>
                    </a:cubicBezTo>
                    <a:cubicBezTo>
                      <a:pt x="238" y="163"/>
                      <a:pt x="238" y="163"/>
                      <a:pt x="238" y="163"/>
                    </a:cubicBezTo>
                    <a:cubicBezTo>
                      <a:pt x="216" y="152"/>
                      <a:pt x="216" y="152"/>
                      <a:pt x="216" y="152"/>
                    </a:cubicBezTo>
                    <a:cubicBezTo>
                      <a:pt x="218" y="146"/>
                      <a:pt x="220" y="139"/>
                      <a:pt x="220" y="132"/>
                    </a:cubicBezTo>
                    <a:cubicBezTo>
                      <a:pt x="244" y="130"/>
                      <a:pt x="244" y="130"/>
                      <a:pt x="244" y="130"/>
                    </a:cubicBezTo>
                    <a:close/>
                    <a:moveTo>
                      <a:pt x="126" y="190"/>
                    </a:moveTo>
                    <a:cubicBezTo>
                      <a:pt x="89" y="192"/>
                      <a:pt x="56" y="164"/>
                      <a:pt x="54" y="126"/>
                    </a:cubicBezTo>
                    <a:cubicBezTo>
                      <a:pt x="52" y="88"/>
                      <a:pt x="81" y="56"/>
                      <a:pt x="118" y="54"/>
                    </a:cubicBezTo>
                    <a:cubicBezTo>
                      <a:pt x="156" y="52"/>
                      <a:pt x="188" y="81"/>
                      <a:pt x="191" y="118"/>
                    </a:cubicBezTo>
                    <a:cubicBezTo>
                      <a:pt x="193" y="156"/>
                      <a:pt x="164" y="188"/>
                      <a:pt x="126" y="19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effectLst/>
                  <a:uLnTx/>
                  <a:uFillTx/>
                  <a:ea typeface="微软雅黑" panose="020B0503020204020204" pitchFamily="34" charset="-122"/>
                  <a:cs typeface="+mn-ea"/>
                  <a:sym typeface="Agency FB" panose="020B0503020202020204" pitchFamily="34" charset="0"/>
                </a:endParaRPr>
              </a:p>
            </p:txBody>
          </p:sp>
          <p:sp>
            <p:nvSpPr>
              <p:cNvPr id="40" name="Freeform 39">
                <a:extLst>
                  <a:ext uri="{FF2B5EF4-FFF2-40B4-BE49-F238E27FC236}">
                    <a16:creationId xmlns:a16="http://schemas.microsoft.com/office/drawing/2014/main" id="{4740DBFF-2D9F-4BA8-8C9E-00496536A8F5}"/>
                  </a:ext>
                </a:extLst>
              </p:cNvPr>
              <p:cNvSpPr>
                <a:spLocks/>
              </p:cNvSpPr>
              <p:nvPr/>
            </p:nvSpPr>
            <p:spPr bwMode="auto">
              <a:xfrm>
                <a:off x="2139951" y="3262313"/>
                <a:ext cx="134938" cy="136525"/>
              </a:xfrm>
              <a:custGeom>
                <a:avLst/>
                <a:gdLst>
                  <a:gd name="T0" fmla="*/ 37 w 71"/>
                  <a:gd name="T1" fmla="*/ 71 h 72"/>
                  <a:gd name="T2" fmla="*/ 1 w 71"/>
                  <a:gd name="T3" fmla="*/ 38 h 72"/>
                  <a:gd name="T4" fmla="*/ 33 w 71"/>
                  <a:gd name="T5" fmla="*/ 1 h 72"/>
                  <a:gd name="T6" fmla="*/ 70 w 71"/>
                  <a:gd name="T7" fmla="*/ 34 h 72"/>
                  <a:gd name="T8" fmla="*/ 37 w 71"/>
                  <a:gd name="T9" fmla="*/ 71 h 72"/>
                </a:gdLst>
                <a:ahLst/>
                <a:cxnLst>
                  <a:cxn ang="0">
                    <a:pos x="T0" y="T1"/>
                  </a:cxn>
                  <a:cxn ang="0">
                    <a:pos x="T2" y="T3"/>
                  </a:cxn>
                  <a:cxn ang="0">
                    <a:pos x="T4" y="T5"/>
                  </a:cxn>
                  <a:cxn ang="0">
                    <a:pos x="T6" y="T7"/>
                  </a:cxn>
                  <a:cxn ang="0">
                    <a:pos x="T8" y="T9"/>
                  </a:cxn>
                </a:cxnLst>
                <a:rect l="0" t="0" r="r" b="b"/>
                <a:pathLst>
                  <a:path w="71" h="72">
                    <a:moveTo>
                      <a:pt x="37" y="71"/>
                    </a:moveTo>
                    <a:cubicBezTo>
                      <a:pt x="18" y="72"/>
                      <a:pt x="2" y="57"/>
                      <a:pt x="1" y="38"/>
                    </a:cubicBezTo>
                    <a:cubicBezTo>
                      <a:pt x="0" y="19"/>
                      <a:pt x="14" y="3"/>
                      <a:pt x="33" y="1"/>
                    </a:cubicBezTo>
                    <a:cubicBezTo>
                      <a:pt x="52" y="0"/>
                      <a:pt x="69" y="15"/>
                      <a:pt x="70" y="34"/>
                    </a:cubicBezTo>
                    <a:cubicBezTo>
                      <a:pt x="71" y="53"/>
                      <a:pt x="56" y="70"/>
                      <a:pt x="37" y="71"/>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ea typeface="微软雅黑" panose="020B0503020204020204" pitchFamily="34" charset="-122"/>
                  <a:cs typeface="+mn-ea"/>
                  <a:sym typeface="Agency FB" panose="020B0503020202020204" pitchFamily="34" charset="0"/>
                </a:endParaRPr>
              </a:p>
            </p:txBody>
          </p:sp>
          <p:sp>
            <p:nvSpPr>
              <p:cNvPr id="41" name="Freeform 40">
                <a:extLst>
                  <a:ext uri="{FF2B5EF4-FFF2-40B4-BE49-F238E27FC236}">
                    <a16:creationId xmlns:a16="http://schemas.microsoft.com/office/drawing/2014/main" id="{7A93E1EB-29C7-4B96-BA12-E8E38B059B06}"/>
                  </a:ext>
                </a:extLst>
              </p:cNvPr>
              <p:cNvSpPr>
                <a:spLocks noEditPoints="1"/>
              </p:cNvSpPr>
              <p:nvPr/>
            </p:nvSpPr>
            <p:spPr bwMode="auto">
              <a:xfrm>
                <a:off x="3668713" y="4105275"/>
                <a:ext cx="428625" cy="428625"/>
              </a:xfrm>
              <a:custGeom>
                <a:avLst/>
                <a:gdLst>
                  <a:gd name="T0" fmla="*/ 225 w 225"/>
                  <a:gd name="T1" fmla="*/ 120 h 225"/>
                  <a:gd name="T2" fmla="*/ 223 w 225"/>
                  <a:gd name="T3" fmla="*/ 92 h 225"/>
                  <a:gd name="T4" fmla="*/ 201 w 225"/>
                  <a:gd name="T5" fmla="*/ 93 h 225"/>
                  <a:gd name="T6" fmla="*/ 195 w 225"/>
                  <a:gd name="T7" fmla="*/ 75 h 225"/>
                  <a:gd name="T8" fmla="*/ 214 w 225"/>
                  <a:gd name="T9" fmla="*/ 63 h 225"/>
                  <a:gd name="T10" fmla="*/ 198 w 225"/>
                  <a:gd name="T11" fmla="*/ 40 h 225"/>
                  <a:gd name="T12" fmla="*/ 180 w 225"/>
                  <a:gd name="T13" fmla="*/ 52 h 225"/>
                  <a:gd name="T14" fmla="*/ 165 w 225"/>
                  <a:gd name="T15" fmla="*/ 39 h 225"/>
                  <a:gd name="T16" fmla="*/ 175 w 225"/>
                  <a:gd name="T17" fmla="*/ 19 h 225"/>
                  <a:gd name="T18" fmla="*/ 150 w 225"/>
                  <a:gd name="T19" fmla="*/ 6 h 225"/>
                  <a:gd name="T20" fmla="*/ 140 w 225"/>
                  <a:gd name="T21" fmla="*/ 26 h 225"/>
                  <a:gd name="T22" fmla="*/ 121 w 225"/>
                  <a:gd name="T23" fmla="*/ 22 h 225"/>
                  <a:gd name="T24" fmla="*/ 120 w 225"/>
                  <a:gd name="T25" fmla="*/ 0 h 225"/>
                  <a:gd name="T26" fmla="*/ 92 w 225"/>
                  <a:gd name="T27" fmla="*/ 2 h 225"/>
                  <a:gd name="T28" fmla="*/ 94 w 225"/>
                  <a:gd name="T29" fmla="*/ 24 h 225"/>
                  <a:gd name="T30" fmla="*/ 75 w 225"/>
                  <a:gd name="T31" fmla="*/ 30 h 225"/>
                  <a:gd name="T32" fmla="*/ 63 w 225"/>
                  <a:gd name="T33" fmla="*/ 11 h 225"/>
                  <a:gd name="T34" fmla="*/ 40 w 225"/>
                  <a:gd name="T35" fmla="*/ 27 h 225"/>
                  <a:gd name="T36" fmla="*/ 52 w 225"/>
                  <a:gd name="T37" fmla="*/ 45 h 225"/>
                  <a:gd name="T38" fmla="*/ 39 w 225"/>
                  <a:gd name="T39" fmla="*/ 60 h 225"/>
                  <a:gd name="T40" fmla="*/ 19 w 225"/>
                  <a:gd name="T41" fmla="*/ 50 h 225"/>
                  <a:gd name="T42" fmla="*/ 7 w 225"/>
                  <a:gd name="T43" fmla="*/ 75 h 225"/>
                  <a:gd name="T44" fmla="*/ 26 w 225"/>
                  <a:gd name="T45" fmla="*/ 85 h 225"/>
                  <a:gd name="T46" fmla="*/ 23 w 225"/>
                  <a:gd name="T47" fmla="*/ 103 h 225"/>
                  <a:gd name="T48" fmla="*/ 0 w 225"/>
                  <a:gd name="T49" fmla="*/ 105 h 225"/>
                  <a:gd name="T50" fmla="*/ 2 w 225"/>
                  <a:gd name="T51" fmla="*/ 133 h 225"/>
                  <a:gd name="T52" fmla="*/ 24 w 225"/>
                  <a:gd name="T53" fmla="*/ 131 h 225"/>
                  <a:gd name="T54" fmla="*/ 30 w 225"/>
                  <a:gd name="T55" fmla="*/ 150 h 225"/>
                  <a:gd name="T56" fmla="*/ 12 w 225"/>
                  <a:gd name="T57" fmla="*/ 162 h 225"/>
                  <a:gd name="T58" fmla="*/ 27 w 225"/>
                  <a:gd name="T59" fmla="*/ 185 h 225"/>
                  <a:gd name="T60" fmla="*/ 45 w 225"/>
                  <a:gd name="T61" fmla="*/ 173 h 225"/>
                  <a:gd name="T62" fmla="*/ 60 w 225"/>
                  <a:gd name="T63" fmla="*/ 186 h 225"/>
                  <a:gd name="T64" fmla="*/ 50 w 225"/>
                  <a:gd name="T65" fmla="*/ 206 h 225"/>
                  <a:gd name="T66" fmla="*/ 75 w 225"/>
                  <a:gd name="T67" fmla="*/ 218 h 225"/>
                  <a:gd name="T68" fmla="*/ 85 w 225"/>
                  <a:gd name="T69" fmla="*/ 199 h 225"/>
                  <a:gd name="T70" fmla="*/ 104 w 225"/>
                  <a:gd name="T71" fmla="*/ 202 h 225"/>
                  <a:gd name="T72" fmla="*/ 105 w 225"/>
                  <a:gd name="T73" fmla="*/ 225 h 225"/>
                  <a:gd name="T74" fmla="*/ 133 w 225"/>
                  <a:gd name="T75" fmla="*/ 223 h 225"/>
                  <a:gd name="T76" fmla="*/ 132 w 225"/>
                  <a:gd name="T77" fmla="*/ 201 h 225"/>
                  <a:gd name="T78" fmla="*/ 150 w 225"/>
                  <a:gd name="T79" fmla="*/ 195 h 225"/>
                  <a:gd name="T80" fmla="*/ 162 w 225"/>
                  <a:gd name="T81" fmla="*/ 213 h 225"/>
                  <a:gd name="T82" fmla="*/ 185 w 225"/>
                  <a:gd name="T83" fmla="*/ 198 h 225"/>
                  <a:gd name="T84" fmla="*/ 173 w 225"/>
                  <a:gd name="T85" fmla="*/ 180 h 225"/>
                  <a:gd name="T86" fmla="*/ 186 w 225"/>
                  <a:gd name="T87" fmla="*/ 165 h 225"/>
                  <a:gd name="T88" fmla="*/ 206 w 225"/>
                  <a:gd name="T89" fmla="*/ 175 h 225"/>
                  <a:gd name="T90" fmla="*/ 218 w 225"/>
                  <a:gd name="T91" fmla="*/ 150 h 225"/>
                  <a:gd name="T92" fmla="*/ 199 w 225"/>
                  <a:gd name="T93" fmla="*/ 140 h 225"/>
                  <a:gd name="T94" fmla="*/ 203 w 225"/>
                  <a:gd name="T95" fmla="*/ 121 h 225"/>
                  <a:gd name="T96" fmla="*/ 225 w 225"/>
                  <a:gd name="T97" fmla="*/ 120 h 225"/>
                  <a:gd name="T98" fmla="*/ 116 w 225"/>
                  <a:gd name="T99" fmla="*/ 175 h 225"/>
                  <a:gd name="T100" fmla="*/ 50 w 225"/>
                  <a:gd name="T101" fmla="*/ 116 h 225"/>
                  <a:gd name="T102" fmla="*/ 109 w 225"/>
                  <a:gd name="T103" fmla="*/ 50 h 225"/>
                  <a:gd name="T104" fmla="*/ 175 w 225"/>
                  <a:gd name="T105" fmla="*/ 109 h 225"/>
                  <a:gd name="T106" fmla="*/ 116 w 225"/>
                  <a:gd name="T107" fmla="*/ 175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25" h="225">
                    <a:moveTo>
                      <a:pt x="225" y="120"/>
                    </a:moveTo>
                    <a:cubicBezTo>
                      <a:pt x="223" y="92"/>
                      <a:pt x="223" y="92"/>
                      <a:pt x="223" y="92"/>
                    </a:cubicBezTo>
                    <a:cubicBezTo>
                      <a:pt x="201" y="93"/>
                      <a:pt x="201" y="93"/>
                      <a:pt x="201" y="93"/>
                    </a:cubicBezTo>
                    <a:cubicBezTo>
                      <a:pt x="200" y="87"/>
                      <a:pt x="198" y="81"/>
                      <a:pt x="195" y="75"/>
                    </a:cubicBezTo>
                    <a:cubicBezTo>
                      <a:pt x="214" y="63"/>
                      <a:pt x="214" y="63"/>
                      <a:pt x="214" y="63"/>
                    </a:cubicBezTo>
                    <a:cubicBezTo>
                      <a:pt x="198" y="40"/>
                      <a:pt x="198" y="40"/>
                      <a:pt x="198" y="40"/>
                    </a:cubicBezTo>
                    <a:cubicBezTo>
                      <a:pt x="180" y="52"/>
                      <a:pt x="180" y="52"/>
                      <a:pt x="180" y="52"/>
                    </a:cubicBezTo>
                    <a:cubicBezTo>
                      <a:pt x="175" y="47"/>
                      <a:pt x="171" y="42"/>
                      <a:pt x="165" y="39"/>
                    </a:cubicBezTo>
                    <a:cubicBezTo>
                      <a:pt x="175" y="19"/>
                      <a:pt x="175" y="19"/>
                      <a:pt x="175" y="19"/>
                    </a:cubicBezTo>
                    <a:cubicBezTo>
                      <a:pt x="150" y="6"/>
                      <a:pt x="150" y="6"/>
                      <a:pt x="150" y="6"/>
                    </a:cubicBezTo>
                    <a:cubicBezTo>
                      <a:pt x="140" y="26"/>
                      <a:pt x="140" y="26"/>
                      <a:pt x="140" y="26"/>
                    </a:cubicBezTo>
                    <a:cubicBezTo>
                      <a:pt x="134" y="24"/>
                      <a:pt x="128" y="23"/>
                      <a:pt x="121" y="22"/>
                    </a:cubicBezTo>
                    <a:cubicBezTo>
                      <a:pt x="120" y="0"/>
                      <a:pt x="120" y="0"/>
                      <a:pt x="120" y="0"/>
                    </a:cubicBezTo>
                    <a:cubicBezTo>
                      <a:pt x="92" y="2"/>
                      <a:pt x="92" y="2"/>
                      <a:pt x="92" y="2"/>
                    </a:cubicBezTo>
                    <a:cubicBezTo>
                      <a:pt x="94" y="24"/>
                      <a:pt x="94" y="24"/>
                      <a:pt x="94" y="24"/>
                    </a:cubicBezTo>
                    <a:cubicBezTo>
                      <a:pt x="87" y="25"/>
                      <a:pt x="81" y="27"/>
                      <a:pt x="75" y="30"/>
                    </a:cubicBezTo>
                    <a:cubicBezTo>
                      <a:pt x="63" y="11"/>
                      <a:pt x="63" y="11"/>
                      <a:pt x="63" y="11"/>
                    </a:cubicBezTo>
                    <a:cubicBezTo>
                      <a:pt x="40" y="27"/>
                      <a:pt x="40" y="27"/>
                      <a:pt x="40" y="27"/>
                    </a:cubicBezTo>
                    <a:cubicBezTo>
                      <a:pt x="52" y="45"/>
                      <a:pt x="52" y="45"/>
                      <a:pt x="52" y="45"/>
                    </a:cubicBezTo>
                    <a:cubicBezTo>
                      <a:pt x="47" y="49"/>
                      <a:pt x="43" y="54"/>
                      <a:pt x="39" y="60"/>
                    </a:cubicBezTo>
                    <a:cubicBezTo>
                      <a:pt x="19" y="50"/>
                      <a:pt x="19" y="50"/>
                      <a:pt x="19" y="50"/>
                    </a:cubicBezTo>
                    <a:cubicBezTo>
                      <a:pt x="7" y="75"/>
                      <a:pt x="7" y="75"/>
                      <a:pt x="7" y="75"/>
                    </a:cubicBezTo>
                    <a:cubicBezTo>
                      <a:pt x="26" y="85"/>
                      <a:pt x="26" y="85"/>
                      <a:pt x="26" y="85"/>
                    </a:cubicBezTo>
                    <a:cubicBezTo>
                      <a:pt x="24" y="91"/>
                      <a:pt x="23" y="97"/>
                      <a:pt x="23" y="103"/>
                    </a:cubicBezTo>
                    <a:cubicBezTo>
                      <a:pt x="0" y="105"/>
                      <a:pt x="0" y="105"/>
                      <a:pt x="0" y="105"/>
                    </a:cubicBezTo>
                    <a:cubicBezTo>
                      <a:pt x="2" y="133"/>
                      <a:pt x="2" y="133"/>
                      <a:pt x="2" y="133"/>
                    </a:cubicBezTo>
                    <a:cubicBezTo>
                      <a:pt x="24" y="131"/>
                      <a:pt x="24" y="131"/>
                      <a:pt x="24" y="131"/>
                    </a:cubicBezTo>
                    <a:cubicBezTo>
                      <a:pt x="25" y="138"/>
                      <a:pt x="27" y="144"/>
                      <a:pt x="30" y="150"/>
                    </a:cubicBezTo>
                    <a:cubicBezTo>
                      <a:pt x="12" y="162"/>
                      <a:pt x="12" y="162"/>
                      <a:pt x="12" y="162"/>
                    </a:cubicBezTo>
                    <a:cubicBezTo>
                      <a:pt x="27" y="185"/>
                      <a:pt x="27" y="185"/>
                      <a:pt x="27" y="185"/>
                    </a:cubicBezTo>
                    <a:cubicBezTo>
                      <a:pt x="45" y="173"/>
                      <a:pt x="45" y="173"/>
                      <a:pt x="45" y="173"/>
                    </a:cubicBezTo>
                    <a:cubicBezTo>
                      <a:pt x="50" y="178"/>
                      <a:pt x="55" y="182"/>
                      <a:pt x="60" y="186"/>
                    </a:cubicBezTo>
                    <a:cubicBezTo>
                      <a:pt x="50" y="206"/>
                      <a:pt x="50" y="206"/>
                      <a:pt x="50" y="206"/>
                    </a:cubicBezTo>
                    <a:cubicBezTo>
                      <a:pt x="75" y="218"/>
                      <a:pt x="75" y="218"/>
                      <a:pt x="75" y="218"/>
                    </a:cubicBezTo>
                    <a:cubicBezTo>
                      <a:pt x="85" y="199"/>
                      <a:pt x="85" y="199"/>
                      <a:pt x="85" y="199"/>
                    </a:cubicBezTo>
                    <a:cubicBezTo>
                      <a:pt x="91" y="201"/>
                      <a:pt x="97" y="202"/>
                      <a:pt x="104" y="202"/>
                    </a:cubicBezTo>
                    <a:cubicBezTo>
                      <a:pt x="105" y="225"/>
                      <a:pt x="105" y="225"/>
                      <a:pt x="105" y="225"/>
                    </a:cubicBezTo>
                    <a:cubicBezTo>
                      <a:pt x="133" y="223"/>
                      <a:pt x="133" y="223"/>
                      <a:pt x="133" y="223"/>
                    </a:cubicBezTo>
                    <a:cubicBezTo>
                      <a:pt x="132" y="201"/>
                      <a:pt x="132" y="201"/>
                      <a:pt x="132" y="201"/>
                    </a:cubicBezTo>
                    <a:cubicBezTo>
                      <a:pt x="138" y="200"/>
                      <a:pt x="144" y="197"/>
                      <a:pt x="150" y="195"/>
                    </a:cubicBezTo>
                    <a:cubicBezTo>
                      <a:pt x="162" y="213"/>
                      <a:pt x="162" y="213"/>
                      <a:pt x="162" y="213"/>
                    </a:cubicBezTo>
                    <a:cubicBezTo>
                      <a:pt x="185" y="198"/>
                      <a:pt x="185" y="198"/>
                      <a:pt x="185" y="198"/>
                    </a:cubicBezTo>
                    <a:cubicBezTo>
                      <a:pt x="173" y="180"/>
                      <a:pt x="173" y="180"/>
                      <a:pt x="173" y="180"/>
                    </a:cubicBezTo>
                    <a:cubicBezTo>
                      <a:pt x="178" y="175"/>
                      <a:pt x="182" y="170"/>
                      <a:pt x="186" y="165"/>
                    </a:cubicBezTo>
                    <a:cubicBezTo>
                      <a:pt x="206" y="175"/>
                      <a:pt x="206" y="175"/>
                      <a:pt x="206" y="175"/>
                    </a:cubicBezTo>
                    <a:cubicBezTo>
                      <a:pt x="218" y="150"/>
                      <a:pt x="218" y="150"/>
                      <a:pt x="218" y="150"/>
                    </a:cubicBezTo>
                    <a:cubicBezTo>
                      <a:pt x="199" y="140"/>
                      <a:pt x="199" y="140"/>
                      <a:pt x="199" y="140"/>
                    </a:cubicBezTo>
                    <a:cubicBezTo>
                      <a:pt x="201" y="134"/>
                      <a:pt x="202" y="128"/>
                      <a:pt x="203" y="121"/>
                    </a:cubicBezTo>
                    <a:cubicBezTo>
                      <a:pt x="225" y="120"/>
                      <a:pt x="225" y="120"/>
                      <a:pt x="225" y="120"/>
                    </a:cubicBezTo>
                    <a:close/>
                    <a:moveTo>
                      <a:pt x="116" y="175"/>
                    </a:moveTo>
                    <a:cubicBezTo>
                      <a:pt x="82" y="177"/>
                      <a:pt x="52" y="150"/>
                      <a:pt x="50" y="116"/>
                    </a:cubicBezTo>
                    <a:cubicBezTo>
                      <a:pt x="48" y="81"/>
                      <a:pt x="74" y="52"/>
                      <a:pt x="109" y="50"/>
                    </a:cubicBezTo>
                    <a:cubicBezTo>
                      <a:pt x="144" y="48"/>
                      <a:pt x="173" y="74"/>
                      <a:pt x="175" y="109"/>
                    </a:cubicBezTo>
                    <a:cubicBezTo>
                      <a:pt x="177" y="143"/>
                      <a:pt x="151" y="173"/>
                      <a:pt x="116" y="175"/>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effectLst/>
                  <a:uLnTx/>
                  <a:uFillTx/>
                  <a:ea typeface="微软雅黑" panose="020B0503020204020204" pitchFamily="34" charset="-122"/>
                  <a:cs typeface="+mn-ea"/>
                  <a:sym typeface="Agency FB" panose="020B0503020202020204" pitchFamily="34" charset="0"/>
                </a:endParaRPr>
              </a:p>
            </p:txBody>
          </p:sp>
          <p:sp>
            <p:nvSpPr>
              <p:cNvPr id="42" name="Freeform 41">
                <a:extLst>
                  <a:ext uri="{FF2B5EF4-FFF2-40B4-BE49-F238E27FC236}">
                    <a16:creationId xmlns:a16="http://schemas.microsoft.com/office/drawing/2014/main" id="{9D28EDE2-7476-4ACF-9831-F33DD8A242B3}"/>
                  </a:ext>
                </a:extLst>
              </p:cNvPr>
              <p:cNvSpPr>
                <a:spLocks/>
              </p:cNvSpPr>
              <p:nvPr/>
            </p:nvSpPr>
            <p:spPr bwMode="auto">
              <a:xfrm>
                <a:off x="3821113" y="4257675"/>
                <a:ext cx="123825" cy="123825"/>
              </a:xfrm>
              <a:custGeom>
                <a:avLst/>
                <a:gdLst>
                  <a:gd name="T0" fmla="*/ 34 w 65"/>
                  <a:gd name="T1" fmla="*/ 64 h 65"/>
                  <a:gd name="T2" fmla="*/ 1 w 65"/>
                  <a:gd name="T3" fmla="*/ 34 h 65"/>
                  <a:gd name="T4" fmla="*/ 31 w 65"/>
                  <a:gd name="T5" fmla="*/ 1 h 65"/>
                  <a:gd name="T6" fmla="*/ 64 w 65"/>
                  <a:gd name="T7" fmla="*/ 31 h 65"/>
                  <a:gd name="T8" fmla="*/ 34 w 65"/>
                  <a:gd name="T9" fmla="*/ 64 h 65"/>
                </a:gdLst>
                <a:ahLst/>
                <a:cxnLst>
                  <a:cxn ang="0">
                    <a:pos x="T0" y="T1"/>
                  </a:cxn>
                  <a:cxn ang="0">
                    <a:pos x="T2" y="T3"/>
                  </a:cxn>
                  <a:cxn ang="0">
                    <a:pos x="T4" y="T5"/>
                  </a:cxn>
                  <a:cxn ang="0">
                    <a:pos x="T6" y="T7"/>
                  </a:cxn>
                  <a:cxn ang="0">
                    <a:pos x="T8" y="T9"/>
                  </a:cxn>
                </a:cxnLst>
                <a:rect l="0" t="0" r="r" b="b"/>
                <a:pathLst>
                  <a:path w="65" h="65">
                    <a:moveTo>
                      <a:pt x="34" y="64"/>
                    </a:moveTo>
                    <a:cubicBezTo>
                      <a:pt x="17" y="65"/>
                      <a:pt x="2" y="52"/>
                      <a:pt x="1" y="34"/>
                    </a:cubicBezTo>
                    <a:cubicBezTo>
                      <a:pt x="0" y="17"/>
                      <a:pt x="13" y="2"/>
                      <a:pt x="31" y="1"/>
                    </a:cubicBezTo>
                    <a:cubicBezTo>
                      <a:pt x="48" y="0"/>
                      <a:pt x="63" y="13"/>
                      <a:pt x="64" y="31"/>
                    </a:cubicBezTo>
                    <a:cubicBezTo>
                      <a:pt x="65" y="48"/>
                      <a:pt x="52" y="63"/>
                      <a:pt x="34" y="64"/>
                    </a:cubicBezTo>
                    <a:close/>
                  </a:path>
                </a:pathLst>
              </a:custGeom>
              <a:solidFill>
                <a:srgbClr val="4CDA6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effectLst/>
                  <a:uLnTx/>
                  <a:uFillTx/>
                  <a:ea typeface="微软雅黑" panose="020B0503020204020204" pitchFamily="34" charset="-122"/>
                  <a:cs typeface="+mn-ea"/>
                  <a:sym typeface="Agency FB" panose="020B0503020202020204" pitchFamily="34" charset="0"/>
                </a:endParaRPr>
              </a:p>
            </p:txBody>
          </p:sp>
          <p:sp>
            <p:nvSpPr>
              <p:cNvPr id="43" name="Freeform 42">
                <a:extLst>
                  <a:ext uri="{FF2B5EF4-FFF2-40B4-BE49-F238E27FC236}">
                    <a16:creationId xmlns:a16="http://schemas.microsoft.com/office/drawing/2014/main" id="{7B87AB44-E609-4784-A59E-F38FED850FD3}"/>
                  </a:ext>
                </a:extLst>
              </p:cNvPr>
              <p:cNvSpPr>
                <a:spLocks noEditPoints="1"/>
              </p:cNvSpPr>
              <p:nvPr/>
            </p:nvSpPr>
            <p:spPr bwMode="auto">
              <a:xfrm>
                <a:off x="4051301" y="4037013"/>
                <a:ext cx="177800" cy="174625"/>
              </a:xfrm>
              <a:custGeom>
                <a:avLst/>
                <a:gdLst>
                  <a:gd name="T0" fmla="*/ 93 w 93"/>
                  <a:gd name="T1" fmla="*/ 49 h 92"/>
                  <a:gd name="T2" fmla="*/ 92 w 93"/>
                  <a:gd name="T3" fmla="*/ 38 h 92"/>
                  <a:gd name="T4" fmla="*/ 83 w 93"/>
                  <a:gd name="T5" fmla="*/ 38 h 92"/>
                  <a:gd name="T6" fmla="*/ 81 w 93"/>
                  <a:gd name="T7" fmla="*/ 31 h 92"/>
                  <a:gd name="T8" fmla="*/ 88 w 93"/>
                  <a:gd name="T9" fmla="*/ 26 h 92"/>
                  <a:gd name="T10" fmla="*/ 82 w 93"/>
                  <a:gd name="T11" fmla="*/ 16 h 92"/>
                  <a:gd name="T12" fmla="*/ 74 w 93"/>
                  <a:gd name="T13" fmla="*/ 21 h 92"/>
                  <a:gd name="T14" fmla="*/ 68 w 93"/>
                  <a:gd name="T15" fmla="*/ 16 h 92"/>
                  <a:gd name="T16" fmla="*/ 72 w 93"/>
                  <a:gd name="T17" fmla="*/ 8 h 92"/>
                  <a:gd name="T18" fmla="*/ 62 w 93"/>
                  <a:gd name="T19" fmla="*/ 2 h 92"/>
                  <a:gd name="T20" fmla="*/ 58 w 93"/>
                  <a:gd name="T21" fmla="*/ 11 h 92"/>
                  <a:gd name="T22" fmla="*/ 50 w 93"/>
                  <a:gd name="T23" fmla="*/ 9 h 92"/>
                  <a:gd name="T24" fmla="*/ 50 w 93"/>
                  <a:gd name="T25" fmla="*/ 0 h 92"/>
                  <a:gd name="T26" fmla="*/ 38 w 93"/>
                  <a:gd name="T27" fmla="*/ 0 h 92"/>
                  <a:gd name="T28" fmla="*/ 39 w 93"/>
                  <a:gd name="T29" fmla="*/ 10 h 92"/>
                  <a:gd name="T30" fmla="*/ 31 w 93"/>
                  <a:gd name="T31" fmla="*/ 12 h 92"/>
                  <a:gd name="T32" fmla="*/ 26 w 93"/>
                  <a:gd name="T33" fmla="*/ 4 h 92"/>
                  <a:gd name="T34" fmla="*/ 17 w 93"/>
                  <a:gd name="T35" fmla="*/ 11 h 92"/>
                  <a:gd name="T36" fmla="*/ 22 w 93"/>
                  <a:gd name="T37" fmla="*/ 18 h 92"/>
                  <a:gd name="T38" fmla="*/ 16 w 93"/>
                  <a:gd name="T39" fmla="*/ 24 h 92"/>
                  <a:gd name="T40" fmla="*/ 8 w 93"/>
                  <a:gd name="T41" fmla="*/ 20 h 92"/>
                  <a:gd name="T42" fmla="*/ 3 w 93"/>
                  <a:gd name="T43" fmla="*/ 31 h 92"/>
                  <a:gd name="T44" fmla="*/ 11 w 93"/>
                  <a:gd name="T45" fmla="*/ 35 h 92"/>
                  <a:gd name="T46" fmla="*/ 9 w 93"/>
                  <a:gd name="T47" fmla="*/ 42 h 92"/>
                  <a:gd name="T48" fmla="*/ 0 w 93"/>
                  <a:gd name="T49" fmla="*/ 43 h 92"/>
                  <a:gd name="T50" fmla="*/ 1 w 93"/>
                  <a:gd name="T51" fmla="*/ 54 h 92"/>
                  <a:gd name="T52" fmla="*/ 10 w 93"/>
                  <a:gd name="T53" fmla="*/ 54 h 92"/>
                  <a:gd name="T54" fmla="*/ 13 w 93"/>
                  <a:gd name="T55" fmla="*/ 62 h 92"/>
                  <a:gd name="T56" fmla="*/ 5 w 93"/>
                  <a:gd name="T57" fmla="*/ 67 h 92"/>
                  <a:gd name="T58" fmla="*/ 11 w 93"/>
                  <a:gd name="T59" fmla="*/ 76 h 92"/>
                  <a:gd name="T60" fmla="*/ 19 w 93"/>
                  <a:gd name="T61" fmla="*/ 71 h 92"/>
                  <a:gd name="T62" fmla="*/ 25 w 93"/>
                  <a:gd name="T63" fmla="*/ 77 h 92"/>
                  <a:gd name="T64" fmla="*/ 21 w 93"/>
                  <a:gd name="T65" fmla="*/ 85 h 92"/>
                  <a:gd name="T66" fmla="*/ 31 w 93"/>
                  <a:gd name="T67" fmla="*/ 90 h 92"/>
                  <a:gd name="T68" fmla="*/ 35 w 93"/>
                  <a:gd name="T69" fmla="*/ 82 h 92"/>
                  <a:gd name="T70" fmla="*/ 43 w 93"/>
                  <a:gd name="T71" fmla="*/ 83 h 92"/>
                  <a:gd name="T72" fmla="*/ 43 w 93"/>
                  <a:gd name="T73" fmla="*/ 92 h 92"/>
                  <a:gd name="T74" fmla="*/ 55 w 93"/>
                  <a:gd name="T75" fmla="*/ 92 h 92"/>
                  <a:gd name="T76" fmla="*/ 54 w 93"/>
                  <a:gd name="T77" fmla="*/ 83 h 92"/>
                  <a:gd name="T78" fmla="*/ 62 w 93"/>
                  <a:gd name="T79" fmla="*/ 80 h 92"/>
                  <a:gd name="T80" fmla="*/ 67 w 93"/>
                  <a:gd name="T81" fmla="*/ 88 h 92"/>
                  <a:gd name="T82" fmla="*/ 77 w 93"/>
                  <a:gd name="T83" fmla="*/ 81 h 92"/>
                  <a:gd name="T84" fmla="*/ 72 w 93"/>
                  <a:gd name="T85" fmla="*/ 74 h 92"/>
                  <a:gd name="T86" fmla="*/ 77 w 93"/>
                  <a:gd name="T87" fmla="*/ 68 h 92"/>
                  <a:gd name="T88" fmla="*/ 85 w 93"/>
                  <a:gd name="T89" fmla="*/ 72 h 92"/>
                  <a:gd name="T90" fmla="*/ 90 w 93"/>
                  <a:gd name="T91" fmla="*/ 62 h 92"/>
                  <a:gd name="T92" fmla="*/ 82 w 93"/>
                  <a:gd name="T93" fmla="*/ 58 h 92"/>
                  <a:gd name="T94" fmla="*/ 84 w 93"/>
                  <a:gd name="T95" fmla="*/ 50 h 92"/>
                  <a:gd name="T96" fmla="*/ 93 w 93"/>
                  <a:gd name="T97" fmla="*/ 49 h 92"/>
                  <a:gd name="T98" fmla="*/ 48 w 93"/>
                  <a:gd name="T99" fmla="*/ 72 h 92"/>
                  <a:gd name="T100" fmla="*/ 21 w 93"/>
                  <a:gd name="T101" fmla="*/ 48 h 92"/>
                  <a:gd name="T102" fmla="*/ 45 w 93"/>
                  <a:gd name="T103" fmla="*/ 20 h 92"/>
                  <a:gd name="T104" fmla="*/ 72 w 93"/>
                  <a:gd name="T105" fmla="*/ 45 h 92"/>
                  <a:gd name="T106" fmla="*/ 48 w 93"/>
                  <a:gd name="T107" fmla="*/ 72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3" h="92">
                    <a:moveTo>
                      <a:pt x="93" y="49"/>
                    </a:moveTo>
                    <a:cubicBezTo>
                      <a:pt x="92" y="38"/>
                      <a:pt x="92" y="38"/>
                      <a:pt x="92" y="38"/>
                    </a:cubicBezTo>
                    <a:cubicBezTo>
                      <a:pt x="83" y="38"/>
                      <a:pt x="83" y="38"/>
                      <a:pt x="83" y="38"/>
                    </a:cubicBezTo>
                    <a:cubicBezTo>
                      <a:pt x="83" y="36"/>
                      <a:pt x="82" y="33"/>
                      <a:pt x="81" y="31"/>
                    </a:cubicBezTo>
                    <a:cubicBezTo>
                      <a:pt x="88" y="26"/>
                      <a:pt x="88" y="26"/>
                      <a:pt x="88" y="26"/>
                    </a:cubicBezTo>
                    <a:cubicBezTo>
                      <a:pt x="82" y="16"/>
                      <a:pt x="82" y="16"/>
                      <a:pt x="82" y="16"/>
                    </a:cubicBezTo>
                    <a:cubicBezTo>
                      <a:pt x="74" y="21"/>
                      <a:pt x="74" y="21"/>
                      <a:pt x="74" y="21"/>
                    </a:cubicBezTo>
                    <a:cubicBezTo>
                      <a:pt x="73" y="19"/>
                      <a:pt x="71" y="17"/>
                      <a:pt x="68" y="16"/>
                    </a:cubicBezTo>
                    <a:cubicBezTo>
                      <a:pt x="72" y="8"/>
                      <a:pt x="72" y="8"/>
                      <a:pt x="72" y="8"/>
                    </a:cubicBezTo>
                    <a:cubicBezTo>
                      <a:pt x="62" y="2"/>
                      <a:pt x="62" y="2"/>
                      <a:pt x="62" y="2"/>
                    </a:cubicBezTo>
                    <a:cubicBezTo>
                      <a:pt x="58" y="11"/>
                      <a:pt x="58" y="11"/>
                      <a:pt x="58" y="11"/>
                    </a:cubicBezTo>
                    <a:cubicBezTo>
                      <a:pt x="56" y="10"/>
                      <a:pt x="53" y="9"/>
                      <a:pt x="50" y="9"/>
                    </a:cubicBezTo>
                    <a:cubicBezTo>
                      <a:pt x="50" y="0"/>
                      <a:pt x="50" y="0"/>
                      <a:pt x="50" y="0"/>
                    </a:cubicBezTo>
                    <a:cubicBezTo>
                      <a:pt x="38" y="0"/>
                      <a:pt x="38" y="0"/>
                      <a:pt x="38" y="0"/>
                    </a:cubicBezTo>
                    <a:cubicBezTo>
                      <a:pt x="39" y="10"/>
                      <a:pt x="39" y="10"/>
                      <a:pt x="39" y="10"/>
                    </a:cubicBezTo>
                    <a:cubicBezTo>
                      <a:pt x="36" y="10"/>
                      <a:pt x="34" y="11"/>
                      <a:pt x="31" y="12"/>
                    </a:cubicBezTo>
                    <a:cubicBezTo>
                      <a:pt x="26" y="4"/>
                      <a:pt x="26" y="4"/>
                      <a:pt x="26" y="4"/>
                    </a:cubicBezTo>
                    <a:cubicBezTo>
                      <a:pt x="17" y="11"/>
                      <a:pt x="17" y="11"/>
                      <a:pt x="17" y="11"/>
                    </a:cubicBezTo>
                    <a:cubicBezTo>
                      <a:pt x="22" y="18"/>
                      <a:pt x="22" y="18"/>
                      <a:pt x="22" y="18"/>
                    </a:cubicBezTo>
                    <a:cubicBezTo>
                      <a:pt x="20" y="20"/>
                      <a:pt x="18" y="22"/>
                      <a:pt x="16" y="24"/>
                    </a:cubicBezTo>
                    <a:cubicBezTo>
                      <a:pt x="8" y="20"/>
                      <a:pt x="8" y="20"/>
                      <a:pt x="8" y="20"/>
                    </a:cubicBezTo>
                    <a:cubicBezTo>
                      <a:pt x="3" y="31"/>
                      <a:pt x="3" y="31"/>
                      <a:pt x="3" y="31"/>
                    </a:cubicBezTo>
                    <a:cubicBezTo>
                      <a:pt x="11" y="35"/>
                      <a:pt x="11" y="35"/>
                      <a:pt x="11" y="35"/>
                    </a:cubicBezTo>
                    <a:cubicBezTo>
                      <a:pt x="10" y="37"/>
                      <a:pt x="10" y="40"/>
                      <a:pt x="9" y="42"/>
                    </a:cubicBezTo>
                    <a:cubicBezTo>
                      <a:pt x="0" y="43"/>
                      <a:pt x="0" y="43"/>
                      <a:pt x="0" y="43"/>
                    </a:cubicBezTo>
                    <a:cubicBezTo>
                      <a:pt x="1" y="54"/>
                      <a:pt x="1" y="54"/>
                      <a:pt x="1" y="54"/>
                    </a:cubicBezTo>
                    <a:cubicBezTo>
                      <a:pt x="10" y="54"/>
                      <a:pt x="10" y="54"/>
                      <a:pt x="10" y="54"/>
                    </a:cubicBezTo>
                    <a:cubicBezTo>
                      <a:pt x="11" y="57"/>
                      <a:pt x="11" y="59"/>
                      <a:pt x="13" y="62"/>
                    </a:cubicBezTo>
                    <a:cubicBezTo>
                      <a:pt x="5" y="67"/>
                      <a:pt x="5" y="67"/>
                      <a:pt x="5" y="67"/>
                    </a:cubicBezTo>
                    <a:cubicBezTo>
                      <a:pt x="11" y="76"/>
                      <a:pt x="11" y="76"/>
                      <a:pt x="11" y="76"/>
                    </a:cubicBezTo>
                    <a:cubicBezTo>
                      <a:pt x="19" y="71"/>
                      <a:pt x="19" y="71"/>
                      <a:pt x="19" y="71"/>
                    </a:cubicBezTo>
                    <a:cubicBezTo>
                      <a:pt x="21" y="73"/>
                      <a:pt x="23" y="75"/>
                      <a:pt x="25" y="77"/>
                    </a:cubicBezTo>
                    <a:cubicBezTo>
                      <a:pt x="21" y="85"/>
                      <a:pt x="21" y="85"/>
                      <a:pt x="21" y="85"/>
                    </a:cubicBezTo>
                    <a:cubicBezTo>
                      <a:pt x="31" y="90"/>
                      <a:pt x="31" y="90"/>
                      <a:pt x="31" y="90"/>
                    </a:cubicBezTo>
                    <a:cubicBezTo>
                      <a:pt x="35" y="82"/>
                      <a:pt x="35" y="82"/>
                      <a:pt x="35" y="82"/>
                    </a:cubicBezTo>
                    <a:cubicBezTo>
                      <a:pt x="38" y="83"/>
                      <a:pt x="40" y="83"/>
                      <a:pt x="43" y="83"/>
                    </a:cubicBezTo>
                    <a:cubicBezTo>
                      <a:pt x="43" y="92"/>
                      <a:pt x="43" y="92"/>
                      <a:pt x="43" y="92"/>
                    </a:cubicBezTo>
                    <a:cubicBezTo>
                      <a:pt x="55" y="92"/>
                      <a:pt x="55" y="92"/>
                      <a:pt x="55" y="92"/>
                    </a:cubicBezTo>
                    <a:cubicBezTo>
                      <a:pt x="54" y="83"/>
                      <a:pt x="54" y="83"/>
                      <a:pt x="54" y="83"/>
                    </a:cubicBezTo>
                    <a:cubicBezTo>
                      <a:pt x="57" y="82"/>
                      <a:pt x="60" y="81"/>
                      <a:pt x="62" y="80"/>
                    </a:cubicBezTo>
                    <a:cubicBezTo>
                      <a:pt x="67" y="88"/>
                      <a:pt x="67" y="88"/>
                      <a:pt x="67" y="88"/>
                    </a:cubicBezTo>
                    <a:cubicBezTo>
                      <a:pt x="77" y="81"/>
                      <a:pt x="77" y="81"/>
                      <a:pt x="77" y="81"/>
                    </a:cubicBezTo>
                    <a:cubicBezTo>
                      <a:pt x="72" y="74"/>
                      <a:pt x="72" y="74"/>
                      <a:pt x="72" y="74"/>
                    </a:cubicBezTo>
                    <a:cubicBezTo>
                      <a:pt x="74" y="72"/>
                      <a:pt x="75" y="70"/>
                      <a:pt x="77" y="68"/>
                    </a:cubicBezTo>
                    <a:cubicBezTo>
                      <a:pt x="85" y="72"/>
                      <a:pt x="85" y="72"/>
                      <a:pt x="85" y="72"/>
                    </a:cubicBezTo>
                    <a:cubicBezTo>
                      <a:pt x="90" y="62"/>
                      <a:pt x="90" y="62"/>
                      <a:pt x="90" y="62"/>
                    </a:cubicBezTo>
                    <a:cubicBezTo>
                      <a:pt x="82" y="58"/>
                      <a:pt x="82" y="58"/>
                      <a:pt x="82" y="58"/>
                    </a:cubicBezTo>
                    <a:cubicBezTo>
                      <a:pt x="83" y="55"/>
                      <a:pt x="84" y="52"/>
                      <a:pt x="84" y="50"/>
                    </a:cubicBezTo>
                    <a:cubicBezTo>
                      <a:pt x="93" y="49"/>
                      <a:pt x="93" y="49"/>
                      <a:pt x="93" y="49"/>
                    </a:cubicBezTo>
                    <a:close/>
                    <a:moveTo>
                      <a:pt x="48" y="72"/>
                    </a:moveTo>
                    <a:cubicBezTo>
                      <a:pt x="34" y="73"/>
                      <a:pt x="22" y="62"/>
                      <a:pt x="21" y="48"/>
                    </a:cubicBezTo>
                    <a:cubicBezTo>
                      <a:pt x="20" y="33"/>
                      <a:pt x="31" y="21"/>
                      <a:pt x="45" y="20"/>
                    </a:cubicBezTo>
                    <a:cubicBezTo>
                      <a:pt x="59" y="19"/>
                      <a:pt x="72" y="30"/>
                      <a:pt x="72" y="45"/>
                    </a:cubicBezTo>
                    <a:cubicBezTo>
                      <a:pt x="73" y="59"/>
                      <a:pt x="62" y="71"/>
                      <a:pt x="48" y="72"/>
                    </a:cubicBezTo>
                    <a:close/>
                  </a:path>
                </a:pathLst>
              </a:cu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effectLst/>
                  <a:uLnTx/>
                  <a:uFillTx/>
                  <a:ea typeface="微软雅黑" panose="020B0503020204020204" pitchFamily="34" charset="-122"/>
                  <a:cs typeface="+mn-ea"/>
                  <a:sym typeface="Agency FB" panose="020B0503020202020204" pitchFamily="34" charset="0"/>
                </a:endParaRPr>
              </a:p>
            </p:txBody>
          </p:sp>
          <p:sp>
            <p:nvSpPr>
              <p:cNvPr id="44" name="Freeform 43">
                <a:extLst>
                  <a:ext uri="{FF2B5EF4-FFF2-40B4-BE49-F238E27FC236}">
                    <a16:creationId xmlns:a16="http://schemas.microsoft.com/office/drawing/2014/main" id="{84C495C0-A67E-405C-993D-4B8E1ED92846}"/>
                  </a:ext>
                </a:extLst>
              </p:cNvPr>
              <p:cNvSpPr>
                <a:spLocks/>
              </p:cNvSpPr>
              <p:nvPr/>
            </p:nvSpPr>
            <p:spPr bwMode="auto">
              <a:xfrm>
                <a:off x="4114801" y="4100513"/>
                <a:ext cx="50800" cy="50800"/>
              </a:xfrm>
              <a:custGeom>
                <a:avLst/>
                <a:gdLst>
                  <a:gd name="T0" fmla="*/ 14 w 27"/>
                  <a:gd name="T1" fmla="*/ 26 h 27"/>
                  <a:gd name="T2" fmla="*/ 0 w 27"/>
                  <a:gd name="T3" fmla="*/ 14 h 27"/>
                  <a:gd name="T4" fmla="*/ 13 w 27"/>
                  <a:gd name="T5" fmla="*/ 0 h 27"/>
                  <a:gd name="T6" fmla="*/ 27 w 27"/>
                  <a:gd name="T7" fmla="*/ 12 h 27"/>
                  <a:gd name="T8" fmla="*/ 14 w 27"/>
                  <a:gd name="T9" fmla="*/ 26 h 27"/>
                </a:gdLst>
                <a:ahLst/>
                <a:cxnLst>
                  <a:cxn ang="0">
                    <a:pos x="T0" y="T1"/>
                  </a:cxn>
                  <a:cxn ang="0">
                    <a:pos x="T2" y="T3"/>
                  </a:cxn>
                  <a:cxn ang="0">
                    <a:pos x="T4" y="T5"/>
                  </a:cxn>
                  <a:cxn ang="0">
                    <a:pos x="T6" y="T7"/>
                  </a:cxn>
                  <a:cxn ang="0">
                    <a:pos x="T8" y="T9"/>
                  </a:cxn>
                </a:cxnLst>
                <a:rect l="0" t="0" r="r" b="b"/>
                <a:pathLst>
                  <a:path w="27" h="27">
                    <a:moveTo>
                      <a:pt x="14" y="26"/>
                    </a:moveTo>
                    <a:cubicBezTo>
                      <a:pt x="7" y="27"/>
                      <a:pt x="1" y="21"/>
                      <a:pt x="0" y="14"/>
                    </a:cubicBezTo>
                    <a:cubicBezTo>
                      <a:pt x="0" y="7"/>
                      <a:pt x="6" y="0"/>
                      <a:pt x="13" y="0"/>
                    </a:cubicBezTo>
                    <a:cubicBezTo>
                      <a:pt x="20" y="0"/>
                      <a:pt x="26" y="5"/>
                      <a:pt x="27" y="12"/>
                    </a:cubicBezTo>
                    <a:cubicBezTo>
                      <a:pt x="27" y="20"/>
                      <a:pt x="22" y="26"/>
                      <a:pt x="14" y="26"/>
                    </a:cubicBezTo>
                    <a:close/>
                  </a:path>
                </a:pathLst>
              </a:custGeom>
              <a:solidFill>
                <a:srgbClr val="6B71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effectLst/>
                  <a:uLnTx/>
                  <a:uFillTx/>
                  <a:ea typeface="微软雅黑" panose="020B0503020204020204" pitchFamily="34" charset="-122"/>
                  <a:cs typeface="+mn-ea"/>
                  <a:sym typeface="Agency FB" panose="020B0503020202020204" pitchFamily="34" charset="0"/>
                </a:endParaRPr>
              </a:p>
            </p:txBody>
          </p:sp>
          <p:sp>
            <p:nvSpPr>
              <p:cNvPr id="45" name="Freeform 44">
                <a:extLst>
                  <a:ext uri="{FF2B5EF4-FFF2-40B4-BE49-F238E27FC236}">
                    <a16:creationId xmlns:a16="http://schemas.microsoft.com/office/drawing/2014/main" id="{0DB88185-ECE4-4E16-A8E2-8587DFC54EA2}"/>
                  </a:ext>
                </a:extLst>
              </p:cNvPr>
              <p:cNvSpPr>
                <a:spLocks noEditPoints="1"/>
              </p:cNvSpPr>
              <p:nvPr/>
            </p:nvSpPr>
            <p:spPr bwMode="auto">
              <a:xfrm>
                <a:off x="3762376" y="4740275"/>
                <a:ext cx="196850" cy="198437"/>
              </a:xfrm>
              <a:custGeom>
                <a:avLst/>
                <a:gdLst>
                  <a:gd name="T0" fmla="*/ 104 w 104"/>
                  <a:gd name="T1" fmla="*/ 56 h 104"/>
                  <a:gd name="T2" fmla="*/ 103 w 104"/>
                  <a:gd name="T3" fmla="*/ 43 h 104"/>
                  <a:gd name="T4" fmla="*/ 93 w 104"/>
                  <a:gd name="T5" fmla="*/ 43 h 104"/>
                  <a:gd name="T6" fmla="*/ 90 w 104"/>
                  <a:gd name="T7" fmla="*/ 35 h 104"/>
                  <a:gd name="T8" fmla="*/ 99 w 104"/>
                  <a:gd name="T9" fmla="*/ 29 h 104"/>
                  <a:gd name="T10" fmla="*/ 92 w 104"/>
                  <a:gd name="T11" fmla="*/ 19 h 104"/>
                  <a:gd name="T12" fmla="*/ 83 w 104"/>
                  <a:gd name="T13" fmla="*/ 24 h 104"/>
                  <a:gd name="T14" fmla="*/ 76 w 104"/>
                  <a:gd name="T15" fmla="*/ 18 h 104"/>
                  <a:gd name="T16" fmla="*/ 81 w 104"/>
                  <a:gd name="T17" fmla="*/ 9 h 104"/>
                  <a:gd name="T18" fmla="*/ 70 w 104"/>
                  <a:gd name="T19" fmla="*/ 3 h 104"/>
                  <a:gd name="T20" fmla="*/ 65 w 104"/>
                  <a:gd name="T21" fmla="*/ 12 h 104"/>
                  <a:gd name="T22" fmla="*/ 56 w 104"/>
                  <a:gd name="T23" fmla="*/ 11 h 104"/>
                  <a:gd name="T24" fmla="*/ 56 w 104"/>
                  <a:gd name="T25" fmla="*/ 0 h 104"/>
                  <a:gd name="T26" fmla="*/ 43 w 104"/>
                  <a:gd name="T27" fmla="*/ 1 h 104"/>
                  <a:gd name="T28" fmla="*/ 43 w 104"/>
                  <a:gd name="T29" fmla="*/ 11 h 104"/>
                  <a:gd name="T30" fmla="*/ 35 w 104"/>
                  <a:gd name="T31" fmla="*/ 14 h 104"/>
                  <a:gd name="T32" fmla="*/ 29 w 104"/>
                  <a:gd name="T33" fmla="*/ 6 h 104"/>
                  <a:gd name="T34" fmla="*/ 18 w 104"/>
                  <a:gd name="T35" fmla="*/ 13 h 104"/>
                  <a:gd name="T36" fmla="*/ 24 w 104"/>
                  <a:gd name="T37" fmla="*/ 21 h 104"/>
                  <a:gd name="T38" fmla="*/ 18 w 104"/>
                  <a:gd name="T39" fmla="*/ 28 h 104"/>
                  <a:gd name="T40" fmla="*/ 9 w 104"/>
                  <a:gd name="T41" fmla="*/ 23 h 104"/>
                  <a:gd name="T42" fmla="*/ 3 w 104"/>
                  <a:gd name="T43" fmla="*/ 35 h 104"/>
                  <a:gd name="T44" fmla="*/ 12 w 104"/>
                  <a:gd name="T45" fmla="*/ 39 h 104"/>
                  <a:gd name="T46" fmla="*/ 10 w 104"/>
                  <a:gd name="T47" fmla="*/ 48 h 104"/>
                  <a:gd name="T48" fmla="*/ 0 w 104"/>
                  <a:gd name="T49" fmla="*/ 49 h 104"/>
                  <a:gd name="T50" fmla="*/ 1 w 104"/>
                  <a:gd name="T51" fmla="*/ 62 h 104"/>
                  <a:gd name="T52" fmla="*/ 11 w 104"/>
                  <a:gd name="T53" fmla="*/ 61 h 104"/>
                  <a:gd name="T54" fmla="*/ 14 w 104"/>
                  <a:gd name="T55" fmla="*/ 70 h 104"/>
                  <a:gd name="T56" fmla="*/ 5 w 104"/>
                  <a:gd name="T57" fmla="*/ 75 h 104"/>
                  <a:gd name="T58" fmla="*/ 12 w 104"/>
                  <a:gd name="T59" fmla="*/ 86 h 104"/>
                  <a:gd name="T60" fmla="*/ 21 w 104"/>
                  <a:gd name="T61" fmla="*/ 80 h 104"/>
                  <a:gd name="T62" fmla="*/ 28 w 104"/>
                  <a:gd name="T63" fmla="*/ 86 h 104"/>
                  <a:gd name="T64" fmla="*/ 23 w 104"/>
                  <a:gd name="T65" fmla="*/ 95 h 104"/>
                  <a:gd name="T66" fmla="*/ 35 w 104"/>
                  <a:gd name="T67" fmla="*/ 101 h 104"/>
                  <a:gd name="T68" fmla="*/ 39 w 104"/>
                  <a:gd name="T69" fmla="*/ 92 h 104"/>
                  <a:gd name="T70" fmla="*/ 48 w 104"/>
                  <a:gd name="T71" fmla="*/ 94 h 104"/>
                  <a:gd name="T72" fmla="*/ 49 w 104"/>
                  <a:gd name="T73" fmla="*/ 104 h 104"/>
                  <a:gd name="T74" fmla="*/ 61 w 104"/>
                  <a:gd name="T75" fmla="*/ 103 h 104"/>
                  <a:gd name="T76" fmla="*/ 61 w 104"/>
                  <a:gd name="T77" fmla="*/ 93 h 104"/>
                  <a:gd name="T78" fmla="*/ 69 w 104"/>
                  <a:gd name="T79" fmla="*/ 90 h 104"/>
                  <a:gd name="T80" fmla="*/ 75 w 104"/>
                  <a:gd name="T81" fmla="*/ 99 h 104"/>
                  <a:gd name="T82" fmla="*/ 86 w 104"/>
                  <a:gd name="T83" fmla="*/ 92 h 104"/>
                  <a:gd name="T84" fmla="*/ 80 w 104"/>
                  <a:gd name="T85" fmla="*/ 83 h 104"/>
                  <a:gd name="T86" fmla="*/ 86 w 104"/>
                  <a:gd name="T87" fmla="*/ 77 h 104"/>
                  <a:gd name="T88" fmla="*/ 95 w 104"/>
                  <a:gd name="T89" fmla="*/ 81 h 104"/>
                  <a:gd name="T90" fmla="*/ 101 w 104"/>
                  <a:gd name="T91" fmla="*/ 70 h 104"/>
                  <a:gd name="T92" fmla="*/ 92 w 104"/>
                  <a:gd name="T93" fmla="*/ 65 h 104"/>
                  <a:gd name="T94" fmla="*/ 94 w 104"/>
                  <a:gd name="T95" fmla="*/ 56 h 104"/>
                  <a:gd name="T96" fmla="*/ 104 w 104"/>
                  <a:gd name="T97" fmla="*/ 56 h 104"/>
                  <a:gd name="T98" fmla="*/ 54 w 104"/>
                  <a:gd name="T99" fmla="*/ 81 h 104"/>
                  <a:gd name="T100" fmla="*/ 23 w 104"/>
                  <a:gd name="T101" fmla="*/ 54 h 104"/>
                  <a:gd name="T102" fmla="*/ 50 w 104"/>
                  <a:gd name="T103" fmla="*/ 23 h 104"/>
                  <a:gd name="T104" fmla="*/ 81 w 104"/>
                  <a:gd name="T105" fmla="*/ 51 h 104"/>
                  <a:gd name="T106" fmla="*/ 54 w 104"/>
                  <a:gd name="T107" fmla="*/ 81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04" h="104">
                    <a:moveTo>
                      <a:pt x="104" y="56"/>
                    </a:moveTo>
                    <a:cubicBezTo>
                      <a:pt x="103" y="43"/>
                      <a:pt x="103" y="43"/>
                      <a:pt x="103" y="43"/>
                    </a:cubicBezTo>
                    <a:cubicBezTo>
                      <a:pt x="93" y="43"/>
                      <a:pt x="93" y="43"/>
                      <a:pt x="93" y="43"/>
                    </a:cubicBezTo>
                    <a:cubicBezTo>
                      <a:pt x="92" y="40"/>
                      <a:pt x="91" y="38"/>
                      <a:pt x="90" y="35"/>
                    </a:cubicBezTo>
                    <a:cubicBezTo>
                      <a:pt x="99" y="29"/>
                      <a:pt x="99" y="29"/>
                      <a:pt x="99" y="29"/>
                    </a:cubicBezTo>
                    <a:cubicBezTo>
                      <a:pt x="92" y="19"/>
                      <a:pt x="92" y="19"/>
                      <a:pt x="92" y="19"/>
                    </a:cubicBezTo>
                    <a:cubicBezTo>
                      <a:pt x="83" y="24"/>
                      <a:pt x="83" y="24"/>
                      <a:pt x="83" y="24"/>
                    </a:cubicBezTo>
                    <a:cubicBezTo>
                      <a:pt x="81" y="22"/>
                      <a:pt x="79" y="20"/>
                      <a:pt x="76" y="18"/>
                    </a:cubicBezTo>
                    <a:cubicBezTo>
                      <a:pt x="81" y="9"/>
                      <a:pt x="81" y="9"/>
                      <a:pt x="81" y="9"/>
                    </a:cubicBezTo>
                    <a:cubicBezTo>
                      <a:pt x="70" y="3"/>
                      <a:pt x="70" y="3"/>
                      <a:pt x="70" y="3"/>
                    </a:cubicBezTo>
                    <a:cubicBezTo>
                      <a:pt x="65" y="12"/>
                      <a:pt x="65" y="12"/>
                      <a:pt x="65" y="12"/>
                    </a:cubicBezTo>
                    <a:cubicBezTo>
                      <a:pt x="62" y="11"/>
                      <a:pt x="59" y="11"/>
                      <a:pt x="56" y="11"/>
                    </a:cubicBezTo>
                    <a:cubicBezTo>
                      <a:pt x="56" y="0"/>
                      <a:pt x="56" y="0"/>
                      <a:pt x="56" y="0"/>
                    </a:cubicBezTo>
                    <a:cubicBezTo>
                      <a:pt x="43" y="1"/>
                      <a:pt x="43" y="1"/>
                      <a:pt x="43" y="1"/>
                    </a:cubicBezTo>
                    <a:cubicBezTo>
                      <a:pt x="43" y="11"/>
                      <a:pt x="43" y="11"/>
                      <a:pt x="43" y="11"/>
                    </a:cubicBezTo>
                    <a:cubicBezTo>
                      <a:pt x="40" y="12"/>
                      <a:pt x="37" y="13"/>
                      <a:pt x="35" y="14"/>
                    </a:cubicBezTo>
                    <a:cubicBezTo>
                      <a:pt x="29" y="6"/>
                      <a:pt x="29" y="6"/>
                      <a:pt x="29" y="6"/>
                    </a:cubicBezTo>
                    <a:cubicBezTo>
                      <a:pt x="18" y="13"/>
                      <a:pt x="18" y="13"/>
                      <a:pt x="18" y="13"/>
                    </a:cubicBezTo>
                    <a:cubicBezTo>
                      <a:pt x="24" y="21"/>
                      <a:pt x="24" y="21"/>
                      <a:pt x="24" y="21"/>
                    </a:cubicBezTo>
                    <a:cubicBezTo>
                      <a:pt x="22" y="23"/>
                      <a:pt x="20" y="25"/>
                      <a:pt x="18" y="28"/>
                    </a:cubicBezTo>
                    <a:cubicBezTo>
                      <a:pt x="9" y="23"/>
                      <a:pt x="9" y="23"/>
                      <a:pt x="9" y="23"/>
                    </a:cubicBezTo>
                    <a:cubicBezTo>
                      <a:pt x="3" y="35"/>
                      <a:pt x="3" y="35"/>
                      <a:pt x="3" y="35"/>
                    </a:cubicBezTo>
                    <a:cubicBezTo>
                      <a:pt x="12" y="39"/>
                      <a:pt x="12" y="39"/>
                      <a:pt x="12" y="39"/>
                    </a:cubicBezTo>
                    <a:cubicBezTo>
                      <a:pt x="11" y="42"/>
                      <a:pt x="11" y="45"/>
                      <a:pt x="10" y="48"/>
                    </a:cubicBezTo>
                    <a:cubicBezTo>
                      <a:pt x="0" y="49"/>
                      <a:pt x="0" y="49"/>
                      <a:pt x="0" y="49"/>
                    </a:cubicBezTo>
                    <a:cubicBezTo>
                      <a:pt x="1" y="62"/>
                      <a:pt x="1" y="62"/>
                      <a:pt x="1" y="62"/>
                    </a:cubicBezTo>
                    <a:cubicBezTo>
                      <a:pt x="11" y="61"/>
                      <a:pt x="11" y="61"/>
                      <a:pt x="11" y="61"/>
                    </a:cubicBezTo>
                    <a:cubicBezTo>
                      <a:pt x="12" y="64"/>
                      <a:pt x="13" y="67"/>
                      <a:pt x="14" y="70"/>
                    </a:cubicBezTo>
                    <a:cubicBezTo>
                      <a:pt x="5" y="75"/>
                      <a:pt x="5" y="75"/>
                      <a:pt x="5" y="75"/>
                    </a:cubicBezTo>
                    <a:cubicBezTo>
                      <a:pt x="12" y="86"/>
                      <a:pt x="12" y="86"/>
                      <a:pt x="12" y="86"/>
                    </a:cubicBezTo>
                    <a:cubicBezTo>
                      <a:pt x="21" y="80"/>
                      <a:pt x="21" y="80"/>
                      <a:pt x="21" y="80"/>
                    </a:cubicBezTo>
                    <a:cubicBezTo>
                      <a:pt x="23" y="83"/>
                      <a:pt x="25" y="85"/>
                      <a:pt x="28" y="86"/>
                    </a:cubicBezTo>
                    <a:cubicBezTo>
                      <a:pt x="23" y="95"/>
                      <a:pt x="23" y="95"/>
                      <a:pt x="23" y="95"/>
                    </a:cubicBezTo>
                    <a:cubicBezTo>
                      <a:pt x="35" y="101"/>
                      <a:pt x="35" y="101"/>
                      <a:pt x="35" y="101"/>
                    </a:cubicBezTo>
                    <a:cubicBezTo>
                      <a:pt x="39" y="92"/>
                      <a:pt x="39" y="92"/>
                      <a:pt x="39" y="92"/>
                    </a:cubicBezTo>
                    <a:cubicBezTo>
                      <a:pt x="42" y="93"/>
                      <a:pt x="45" y="94"/>
                      <a:pt x="48" y="94"/>
                    </a:cubicBezTo>
                    <a:cubicBezTo>
                      <a:pt x="49" y="104"/>
                      <a:pt x="49" y="104"/>
                      <a:pt x="49" y="104"/>
                    </a:cubicBezTo>
                    <a:cubicBezTo>
                      <a:pt x="61" y="103"/>
                      <a:pt x="61" y="103"/>
                      <a:pt x="61" y="103"/>
                    </a:cubicBezTo>
                    <a:cubicBezTo>
                      <a:pt x="61" y="93"/>
                      <a:pt x="61" y="93"/>
                      <a:pt x="61" y="93"/>
                    </a:cubicBezTo>
                    <a:cubicBezTo>
                      <a:pt x="64" y="93"/>
                      <a:pt x="67" y="92"/>
                      <a:pt x="69" y="90"/>
                    </a:cubicBezTo>
                    <a:cubicBezTo>
                      <a:pt x="75" y="99"/>
                      <a:pt x="75" y="99"/>
                      <a:pt x="75" y="99"/>
                    </a:cubicBezTo>
                    <a:cubicBezTo>
                      <a:pt x="86" y="92"/>
                      <a:pt x="86" y="92"/>
                      <a:pt x="86" y="92"/>
                    </a:cubicBezTo>
                    <a:cubicBezTo>
                      <a:pt x="80" y="83"/>
                      <a:pt x="80" y="83"/>
                      <a:pt x="80" y="83"/>
                    </a:cubicBezTo>
                    <a:cubicBezTo>
                      <a:pt x="82" y="81"/>
                      <a:pt x="84" y="79"/>
                      <a:pt x="86" y="77"/>
                    </a:cubicBezTo>
                    <a:cubicBezTo>
                      <a:pt x="95" y="81"/>
                      <a:pt x="95" y="81"/>
                      <a:pt x="95" y="81"/>
                    </a:cubicBezTo>
                    <a:cubicBezTo>
                      <a:pt x="101" y="70"/>
                      <a:pt x="101" y="70"/>
                      <a:pt x="101" y="70"/>
                    </a:cubicBezTo>
                    <a:cubicBezTo>
                      <a:pt x="92" y="65"/>
                      <a:pt x="92" y="65"/>
                      <a:pt x="92" y="65"/>
                    </a:cubicBezTo>
                    <a:cubicBezTo>
                      <a:pt x="93" y="62"/>
                      <a:pt x="93" y="59"/>
                      <a:pt x="94" y="56"/>
                    </a:cubicBezTo>
                    <a:cubicBezTo>
                      <a:pt x="104" y="56"/>
                      <a:pt x="104" y="56"/>
                      <a:pt x="104" y="56"/>
                    </a:cubicBezTo>
                    <a:close/>
                    <a:moveTo>
                      <a:pt x="54" y="81"/>
                    </a:moveTo>
                    <a:cubicBezTo>
                      <a:pt x="38" y="82"/>
                      <a:pt x="24" y="70"/>
                      <a:pt x="23" y="54"/>
                    </a:cubicBezTo>
                    <a:cubicBezTo>
                      <a:pt x="22" y="38"/>
                      <a:pt x="34" y="24"/>
                      <a:pt x="50" y="23"/>
                    </a:cubicBezTo>
                    <a:cubicBezTo>
                      <a:pt x="66" y="22"/>
                      <a:pt x="80" y="35"/>
                      <a:pt x="81" y="51"/>
                    </a:cubicBezTo>
                    <a:cubicBezTo>
                      <a:pt x="82" y="67"/>
                      <a:pt x="70" y="80"/>
                      <a:pt x="54" y="81"/>
                    </a:cubicBezTo>
                    <a:close/>
                  </a:path>
                </a:pathLst>
              </a:custGeom>
              <a:solidFill>
                <a:srgbClr val="63D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effectLst/>
                  <a:uLnTx/>
                  <a:uFillTx/>
                  <a:ea typeface="微软雅黑" panose="020B0503020204020204" pitchFamily="34" charset="-122"/>
                  <a:cs typeface="+mn-ea"/>
                  <a:sym typeface="Agency FB" panose="020B0503020202020204" pitchFamily="34" charset="0"/>
                </a:endParaRPr>
              </a:p>
            </p:txBody>
          </p:sp>
          <p:sp>
            <p:nvSpPr>
              <p:cNvPr id="46" name="Freeform 45">
                <a:extLst>
                  <a:ext uri="{FF2B5EF4-FFF2-40B4-BE49-F238E27FC236}">
                    <a16:creationId xmlns:a16="http://schemas.microsoft.com/office/drawing/2014/main" id="{0899C493-C6E4-4377-AAC1-F14CFD956CF8}"/>
                  </a:ext>
                </a:extLst>
              </p:cNvPr>
              <p:cNvSpPr>
                <a:spLocks/>
              </p:cNvSpPr>
              <p:nvPr/>
            </p:nvSpPr>
            <p:spPr bwMode="auto">
              <a:xfrm>
                <a:off x="3832226" y="4810125"/>
                <a:ext cx="57150" cy="57150"/>
              </a:xfrm>
              <a:custGeom>
                <a:avLst/>
                <a:gdLst>
                  <a:gd name="T0" fmla="*/ 16 w 30"/>
                  <a:gd name="T1" fmla="*/ 30 h 30"/>
                  <a:gd name="T2" fmla="*/ 0 w 30"/>
                  <a:gd name="T3" fmla="*/ 16 h 30"/>
                  <a:gd name="T4" fmla="*/ 14 w 30"/>
                  <a:gd name="T5" fmla="*/ 1 h 30"/>
                  <a:gd name="T6" fmla="*/ 30 w 30"/>
                  <a:gd name="T7" fmla="*/ 14 h 30"/>
                  <a:gd name="T8" fmla="*/ 16 w 30"/>
                  <a:gd name="T9" fmla="*/ 30 h 30"/>
                </a:gdLst>
                <a:ahLst/>
                <a:cxnLst>
                  <a:cxn ang="0">
                    <a:pos x="T0" y="T1"/>
                  </a:cxn>
                  <a:cxn ang="0">
                    <a:pos x="T2" y="T3"/>
                  </a:cxn>
                  <a:cxn ang="0">
                    <a:pos x="T4" y="T5"/>
                  </a:cxn>
                  <a:cxn ang="0">
                    <a:pos x="T6" y="T7"/>
                  </a:cxn>
                  <a:cxn ang="0">
                    <a:pos x="T8" y="T9"/>
                  </a:cxn>
                </a:cxnLst>
                <a:rect l="0" t="0" r="r" b="b"/>
                <a:pathLst>
                  <a:path w="30" h="30">
                    <a:moveTo>
                      <a:pt x="16" y="30"/>
                    </a:moveTo>
                    <a:cubicBezTo>
                      <a:pt x="8" y="30"/>
                      <a:pt x="1" y="24"/>
                      <a:pt x="0" y="16"/>
                    </a:cubicBezTo>
                    <a:cubicBezTo>
                      <a:pt x="0" y="8"/>
                      <a:pt x="6" y="1"/>
                      <a:pt x="14" y="1"/>
                    </a:cubicBezTo>
                    <a:cubicBezTo>
                      <a:pt x="22" y="0"/>
                      <a:pt x="29" y="6"/>
                      <a:pt x="30" y="14"/>
                    </a:cubicBezTo>
                    <a:cubicBezTo>
                      <a:pt x="30" y="23"/>
                      <a:pt x="24" y="29"/>
                      <a:pt x="16" y="30"/>
                    </a:cubicBezTo>
                    <a:close/>
                  </a:path>
                </a:pathLst>
              </a:custGeom>
              <a:solidFill>
                <a:srgbClr val="63D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effectLst/>
                  <a:uLnTx/>
                  <a:uFillTx/>
                  <a:ea typeface="微软雅黑" panose="020B0503020204020204" pitchFamily="34" charset="-122"/>
                  <a:cs typeface="+mn-ea"/>
                  <a:sym typeface="Agency FB" panose="020B0503020202020204" pitchFamily="34" charset="0"/>
                </a:endParaRPr>
              </a:p>
            </p:txBody>
          </p:sp>
          <p:sp>
            <p:nvSpPr>
              <p:cNvPr id="47" name="Freeform 46">
                <a:extLst>
                  <a:ext uri="{FF2B5EF4-FFF2-40B4-BE49-F238E27FC236}">
                    <a16:creationId xmlns:a16="http://schemas.microsoft.com/office/drawing/2014/main" id="{9B07E2FE-3F79-4E5F-B561-FC046DFD03F0}"/>
                  </a:ext>
                </a:extLst>
              </p:cNvPr>
              <p:cNvSpPr>
                <a:spLocks noEditPoints="1"/>
              </p:cNvSpPr>
              <p:nvPr/>
            </p:nvSpPr>
            <p:spPr bwMode="auto">
              <a:xfrm>
                <a:off x="3032126" y="4484688"/>
                <a:ext cx="161925" cy="160337"/>
              </a:xfrm>
              <a:custGeom>
                <a:avLst/>
                <a:gdLst>
                  <a:gd name="T0" fmla="*/ 85 w 85"/>
                  <a:gd name="T1" fmla="*/ 45 h 85"/>
                  <a:gd name="T2" fmla="*/ 85 w 85"/>
                  <a:gd name="T3" fmla="*/ 35 h 85"/>
                  <a:gd name="T4" fmla="*/ 76 w 85"/>
                  <a:gd name="T5" fmla="*/ 35 h 85"/>
                  <a:gd name="T6" fmla="*/ 74 w 85"/>
                  <a:gd name="T7" fmla="*/ 28 h 85"/>
                  <a:gd name="T8" fmla="*/ 81 w 85"/>
                  <a:gd name="T9" fmla="*/ 23 h 85"/>
                  <a:gd name="T10" fmla="*/ 75 w 85"/>
                  <a:gd name="T11" fmla="*/ 15 h 85"/>
                  <a:gd name="T12" fmla="*/ 68 w 85"/>
                  <a:gd name="T13" fmla="*/ 19 h 85"/>
                  <a:gd name="T14" fmla="*/ 63 w 85"/>
                  <a:gd name="T15" fmla="*/ 14 h 85"/>
                  <a:gd name="T16" fmla="*/ 66 w 85"/>
                  <a:gd name="T17" fmla="*/ 7 h 85"/>
                  <a:gd name="T18" fmla="*/ 57 w 85"/>
                  <a:gd name="T19" fmla="*/ 2 h 85"/>
                  <a:gd name="T20" fmla="*/ 53 w 85"/>
                  <a:gd name="T21" fmla="*/ 9 h 85"/>
                  <a:gd name="T22" fmla="*/ 46 w 85"/>
                  <a:gd name="T23" fmla="*/ 8 h 85"/>
                  <a:gd name="T24" fmla="*/ 45 w 85"/>
                  <a:gd name="T25" fmla="*/ 0 h 85"/>
                  <a:gd name="T26" fmla="*/ 35 w 85"/>
                  <a:gd name="T27" fmla="*/ 0 h 85"/>
                  <a:gd name="T28" fmla="*/ 35 w 85"/>
                  <a:gd name="T29" fmla="*/ 9 h 85"/>
                  <a:gd name="T30" fmla="*/ 28 w 85"/>
                  <a:gd name="T31" fmla="*/ 11 h 85"/>
                  <a:gd name="T32" fmla="*/ 24 w 85"/>
                  <a:gd name="T33" fmla="*/ 4 h 85"/>
                  <a:gd name="T34" fmla="*/ 15 w 85"/>
                  <a:gd name="T35" fmla="*/ 10 h 85"/>
                  <a:gd name="T36" fmla="*/ 19 w 85"/>
                  <a:gd name="T37" fmla="*/ 17 h 85"/>
                  <a:gd name="T38" fmla="*/ 14 w 85"/>
                  <a:gd name="T39" fmla="*/ 22 h 85"/>
                  <a:gd name="T40" fmla="*/ 7 w 85"/>
                  <a:gd name="T41" fmla="*/ 18 h 85"/>
                  <a:gd name="T42" fmla="*/ 2 w 85"/>
                  <a:gd name="T43" fmla="*/ 28 h 85"/>
                  <a:gd name="T44" fmla="*/ 9 w 85"/>
                  <a:gd name="T45" fmla="*/ 32 h 85"/>
                  <a:gd name="T46" fmla="*/ 8 w 85"/>
                  <a:gd name="T47" fmla="*/ 39 h 85"/>
                  <a:gd name="T48" fmla="*/ 0 w 85"/>
                  <a:gd name="T49" fmla="*/ 39 h 85"/>
                  <a:gd name="T50" fmla="*/ 0 w 85"/>
                  <a:gd name="T51" fmla="*/ 50 h 85"/>
                  <a:gd name="T52" fmla="*/ 9 w 85"/>
                  <a:gd name="T53" fmla="*/ 50 h 85"/>
                  <a:gd name="T54" fmla="*/ 11 w 85"/>
                  <a:gd name="T55" fmla="*/ 57 h 85"/>
                  <a:gd name="T56" fmla="*/ 4 w 85"/>
                  <a:gd name="T57" fmla="*/ 61 h 85"/>
                  <a:gd name="T58" fmla="*/ 10 w 85"/>
                  <a:gd name="T59" fmla="*/ 70 h 85"/>
                  <a:gd name="T60" fmla="*/ 17 w 85"/>
                  <a:gd name="T61" fmla="*/ 66 h 85"/>
                  <a:gd name="T62" fmla="*/ 22 w 85"/>
                  <a:gd name="T63" fmla="*/ 70 h 85"/>
                  <a:gd name="T64" fmla="*/ 18 w 85"/>
                  <a:gd name="T65" fmla="*/ 78 h 85"/>
                  <a:gd name="T66" fmla="*/ 28 w 85"/>
                  <a:gd name="T67" fmla="*/ 83 h 85"/>
                  <a:gd name="T68" fmla="*/ 32 w 85"/>
                  <a:gd name="T69" fmla="*/ 75 h 85"/>
                  <a:gd name="T70" fmla="*/ 39 w 85"/>
                  <a:gd name="T71" fmla="*/ 77 h 85"/>
                  <a:gd name="T72" fmla="*/ 39 w 85"/>
                  <a:gd name="T73" fmla="*/ 85 h 85"/>
                  <a:gd name="T74" fmla="*/ 50 w 85"/>
                  <a:gd name="T75" fmla="*/ 85 h 85"/>
                  <a:gd name="T76" fmla="*/ 50 w 85"/>
                  <a:gd name="T77" fmla="*/ 76 h 85"/>
                  <a:gd name="T78" fmla="*/ 57 w 85"/>
                  <a:gd name="T79" fmla="*/ 74 h 85"/>
                  <a:gd name="T80" fmla="*/ 61 w 85"/>
                  <a:gd name="T81" fmla="*/ 81 h 85"/>
                  <a:gd name="T82" fmla="*/ 70 w 85"/>
                  <a:gd name="T83" fmla="*/ 75 h 85"/>
                  <a:gd name="T84" fmla="*/ 66 w 85"/>
                  <a:gd name="T85" fmla="*/ 68 h 85"/>
                  <a:gd name="T86" fmla="*/ 71 w 85"/>
                  <a:gd name="T87" fmla="*/ 63 h 85"/>
                  <a:gd name="T88" fmla="*/ 78 w 85"/>
                  <a:gd name="T89" fmla="*/ 66 h 85"/>
                  <a:gd name="T90" fmla="*/ 83 w 85"/>
                  <a:gd name="T91" fmla="*/ 57 h 85"/>
                  <a:gd name="T92" fmla="*/ 75 w 85"/>
                  <a:gd name="T93" fmla="*/ 53 h 85"/>
                  <a:gd name="T94" fmla="*/ 77 w 85"/>
                  <a:gd name="T95" fmla="*/ 46 h 85"/>
                  <a:gd name="T96" fmla="*/ 85 w 85"/>
                  <a:gd name="T97" fmla="*/ 45 h 85"/>
                  <a:gd name="T98" fmla="*/ 44 w 85"/>
                  <a:gd name="T99" fmla="*/ 66 h 85"/>
                  <a:gd name="T100" fmla="*/ 18 w 85"/>
                  <a:gd name="T101" fmla="*/ 44 h 85"/>
                  <a:gd name="T102" fmla="*/ 41 w 85"/>
                  <a:gd name="T103" fmla="*/ 18 h 85"/>
                  <a:gd name="T104" fmla="*/ 66 w 85"/>
                  <a:gd name="T105" fmla="*/ 41 h 85"/>
                  <a:gd name="T106" fmla="*/ 44 w 85"/>
                  <a:gd name="T107" fmla="*/ 66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5" h="85">
                    <a:moveTo>
                      <a:pt x="85" y="45"/>
                    </a:moveTo>
                    <a:cubicBezTo>
                      <a:pt x="85" y="35"/>
                      <a:pt x="85" y="35"/>
                      <a:pt x="85" y="35"/>
                    </a:cubicBezTo>
                    <a:cubicBezTo>
                      <a:pt x="76" y="35"/>
                      <a:pt x="76" y="35"/>
                      <a:pt x="76" y="35"/>
                    </a:cubicBezTo>
                    <a:cubicBezTo>
                      <a:pt x="76" y="33"/>
                      <a:pt x="75" y="30"/>
                      <a:pt x="74" y="28"/>
                    </a:cubicBezTo>
                    <a:cubicBezTo>
                      <a:pt x="81" y="23"/>
                      <a:pt x="81" y="23"/>
                      <a:pt x="81" y="23"/>
                    </a:cubicBezTo>
                    <a:cubicBezTo>
                      <a:pt x="75" y="15"/>
                      <a:pt x="75" y="15"/>
                      <a:pt x="75" y="15"/>
                    </a:cubicBezTo>
                    <a:cubicBezTo>
                      <a:pt x="68" y="19"/>
                      <a:pt x="68" y="19"/>
                      <a:pt x="68" y="19"/>
                    </a:cubicBezTo>
                    <a:cubicBezTo>
                      <a:pt x="66" y="17"/>
                      <a:pt x="65" y="16"/>
                      <a:pt x="63" y="14"/>
                    </a:cubicBezTo>
                    <a:cubicBezTo>
                      <a:pt x="66" y="7"/>
                      <a:pt x="66" y="7"/>
                      <a:pt x="66" y="7"/>
                    </a:cubicBezTo>
                    <a:cubicBezTo>
                      <a:pt x="57" y="2"/>
                      <a:pt x="57" y="2"/>
                      <a:pt x="57" y="2"/>
                    </a:cubicBezTo>
                    <a:cubicBezTo>
                      <a:pt x="53" y="9"/>
                      <a:pt x="53" y="9"/>
                      <a:pt x="53" y="9"/>
                    </a:cubicBezTo>
                    <a:cubicBezTo>
                      <a:pt x="51" y="9"/>
                      <a:pt x="48" y="8"/>
                      <a:pt x="46" y="8"/>
                    </a:cubicBezTo>
                    <a:cubicBezTo>
                      <a:pt x="45" y="0"/>
                      <a:pt x="45" y="0"/>
                      <a:pt x="45" y="0"/>
                    </a:cubicBezTo>
                    <a:cubicBezTo>
                      <a:pt x="35" y="0"/>
                      <a:pt x="35" y="0"/>
                      <a:pt x="35" y="0"/>
                    </a:cubicBezTo>
                    <a:cubicBezTo>
                      <a:pt x="35" y="9"/>
                      <a:pt x="35" y="9"/>
                      <a:pt x="35" y="9"/>
                    </a:cubicBezTo>
                    <a:cubicBezTo>
                      <a:pt x="33" y="9"/>
                      <a:pt x="30" y="10"/>
                      <a:pt x="28" y="11"/>
                    </a:cubicBezTo>
                    <a:cubicBezTo>
                      <a:pt x="24" y="4"/>
                      <a:pt x="24" y="4"/>
                      <a:pt x="24" y="4"/>
                    </a:cubicBezTo>
                    <a:cubicBezTo>
                      <a:pt x="15" y="10"/>
                      <a:pt x="15" y="10"/>
                      <a:pt x="15" y="10"/>
                    </a:cubicBezTo>
                    <a:cubicBezTo>
                      <a:pt x="19" y="17"/>
                      <a:pt x="19" y="17"/>
                      <a:pt x="19" y="17"/>
                    </a:cubicBezTo>
                    <a:cubicBezTo>
                      <a:pt x="17" y="18"/>
                      <a:pt x="16" y="20"/>
                      <a:pt x="14" y="22"/>
                    </a:cubicBezTo>
                    <a:cubicBezTo>
                      <a:pt x="7" y="18"/>
                      <a:pt x="7" y="18"/>
                      <a:pt x="7" y="18"/>
                    </a:cubicBezTo>
                    <a:cubicBezTo>
                      <a:pt x="2" y="28"/>
                      <a:pt x="2" y="28"/>
                      <a:pt x="2" y="28"/>
                    </a:cubicBezTo>
                    <a:cubicBezTo>
                      <a:pt x="9" y="32"/>
                      <a:pt x="9" y="32"/>
                      <a:pt x="9" y="32"/>
                    </a:cubicBezTo>
                    <a:cubicBezTo>
                      <a:pt x="9" y="34"/>
                      <a:pt x="8" y="36"/>
                      <a:pt x="8" y="39"/>
                    </a:cubicBezTo>
                    <a:cubicBezTo>
                      <a:pt x="0" y="39"/>
                      <a:pt x="0" y="39"/>
                      <a:pt x="0" y="39"/>
                    </a:cubicBezTo>
                    <a:cubicBezTo>
                      <a:pt x="0" y="50"/>
                      <a:pt x="0" y="50"/>
                      <a:pt x="0" y="50"/>
                    </a:cubicBezTo>
                    <a:cubicBezTo>
                      <a:pt x="9" y="50"/>
                      <a:pt x="9" y="50"/>
                      <a:pt x="9" y="50"/>
                    </a:cubicBezTo>
                    <a:cubicBezTo>
                      <a:pt x="9" y="52"/>
                      <a:pt x="10" y="54"/>
                      <a:pt x="11" y="57"/>
                    </a:cubicBezTo>
                    <a:cubicBezTo>
                      <a:pt x="4" y="61"/>
                      <a:pt x="4" y="61"/>
                      <a:pt x="4" y="61"/>
                    </a:cubicBezTo>
                    <a:cubicBezTo>
                      <a:pt x="10" y="70"/>
                      <a:pt x="10" y="70"/>
                      <a:pt x="10" y="70"/>
                    </a:cubicBezTo>
                    <a:cubicBezTo>
                      <a:pt x="17" y="66"/>
                      <a:pt x="17" y="66"/>
                      <a:pt x="17" y="66"/>
                    </a:cubicBezTo>
                    <a:cubicBezTo>
                      <a:pt x="18" y="67"/>
                      <a:pt x="20" y="69"/>
                      <a:pt x="22" y="70"/>
                    </a:cubicBezTo>
                    <a:cubicBezTo>
                      <a:pt x="18" y="78"/>
                      <a:pt x="18" y="78"/>
                      <a:pt x="18" y="78"/>
                    </a:cubicBezTo>
                    <a:cubicBezTo>
                      <a:pt x="28" y="83"/>
                      <a:pt x="28" y="83"/>
                      <a:pt x="28" y="83"/>
                    </a:cubicBezTo>
                    <a:cubicBezTo>
                      <a:pt x="32" y="75"/>
                      <a:pt x="32" y="75"/>
                      <a:pt x="32" y="75"/>
                    </a:cubicBezTo>
                    <a:cubicBezTo>
                      <a:pt x="34" y="76"/>
                      <a:pt x="37" y="77"/>
                      <a:pt x="39" y="77"/>
                    </a:cubicBezTo>
                    <a:cubicBezTo>
                      <a:pt x="39" y="85"/>
                      <a:pt x="39" y="85"/>
                      <a:pt x="39" y="85"/>
                    </a:cubicBezTo>
                    <a:cubicBezTo>
                      <a:pt x="50" y="85"/>
                      <a:pt x="50" y="85"/>
                      <a:pt x="50" y="85"/>
                    </a:cubicBezTo>
                    <a:cubicBezTo>
                      <a:pt x="50" y="76"/>
                      <a:pt x="50" y="76"/>
                      <a:pt x="50" y="76"/>
                    </a:cubicBezTo>
                    <a:cubicBezTo>
                      <a:pt x="52" y="76"/>
                      <a:pt x="54" y="75"/>
                      <a:pt x="57" y="74"/>
                    </a:cubicBezTo>
                    <a:cubicBezTo>
                      <a:pt x="61" y="81"/>
                      <a:pt x="61" y="81"/>
                      <a:pt x="61" y="81"/>
                    </a:cubicBezTo>
                    <a:cubicBezTo>
                      <a:pt x="70" y="75"/>
                      <a:pt x="70" y="75"/>
                      <a:pt x="70" y="75"/>
                    </a:cubicBezTo>
                    <a:cubicBezTo>
                      <a:pt x="66" y="68"/>
                      <a:pt x="66" y="68"/>
                      <a:pt x="66" y="68"/>
                    </a:cubicBezTo>
                    <a:cubicBezTo>
                      <a:pt x="67" y="66"/>
                      <a:pt x="69" y="65"/>
                      <a:pt x="71" y="63"/>
                    </a:cubicBezTo>
                    <a:cubicBezTo>
                      <a:pt x="78" y="66"/>
                      <a:pt x="78" y="66"/>
                      <a:pt x="78" y="66"/>
                    </a:cubicBezTo>
                    <a:cubicBezTo>
                      <a:pt x="83" y="57"/>
                      <a:pt x="83" y="57"/>
                      <a:pt x="83" y="57"/>
                    </a:cubicBezTo>
                    <a:cubicBezTo>
                      <a:pt x="75" y="53"/>
                      <a:pt x="75" y="53"/>
                      <a:pt x="75" y="53"/>
                    </a:cubicBezTo>
                    <a:cubicBezTo>
                      <a:pt x="76" y="51"/>
                      <a:pt x="77" y="48"/>
                      <a:pt x="77" y="46"/>
                    </a:cubicBezTo>
                    <a:cubicBezTo>
                      <a:pt x="85" y="45"/>
                      <a:pt x="85" y="45"/>
                      <a:pt x="85" y="45"/>
                    </a:cubicBezTo>
                    <a:close/>
                    <a:moveTo>
                      <a:pt x="44" y="66"/>
                    </a:moveTo>
                    <a:cubicBezTo>
                      <a:pt x="31" y="67"/>
                      <a:pt x="19" y="57"/>
                      <a:pt x="18" y="44"/>
                    </a:cubicBezTo>
                    <a:cubicBezTo>
                      <a:pt x="18" y="30"/>
                      <a:pt x="28" y="19"/>
                      <a:pt x="41" y="18"/>
                    </a:cubicBezTo>
                    <a:cubicBezTo>
                      <a:pt x="54" y="18"/>
                      <a:pt x="66" y="28"/>
                      <a:pt x="66" y="41"/>
                    </a:cubicBezTo>
                    <a:cubicBezTo>
                      <a:pt x="67" y="54"/>
                      <a:pt x="57" y="66"/>
                      <a:pt x="44" y="66"/>
                    </a:cubicBezTo>
                    <a:close/>
                  </a:path>
                </a:pathLst>
              </a:custGeom>
              <a:solidFill>
                <a:srgbClr val="6B71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effectLst/>
                  <a:uLnTx/>
                  <a:uFillTx/>
                  <a:ea typeface="微软雅黑" panose="020B0503020204020204" pitchFamily="34" charset="-122"/>
                  <a:cs typeface="+mn-ea"/>
                  <a:sym typeface="Agency FB" panose="020B0503020202020204" pitchFamily="34" charset="0"/>
                </a:endParaRPr>
              </a:p>
            </p:txBody>
          </p:sp>
          <p:sp>
            <p:nvSpPr>
              <p:cNvPr id="48" name="Freeform 47">
                <a:extLst>
                  <a:ext uri="{FF2B5EF4-FFF2-40B4-BE49-F238E27FC236}">
                    <a16:creationId xmlns:a16="http://schemas.microsoft.com/office/drawing/2014/main" id="{0F657213-B988-4DB5-BE74-95BAAEE43597}"/>
                  </a:ext>
                </a:extLst>
              </p:cNvPr>
              <p:cNvSpPr>
                <a:spLocks/>
              </p:cNvSpPr>
              <p:nvPr/>
            </p:nvSpPr>
            <p:spPr bwMode="auto">
              <a:xfrm>
                <a:off x="3089276" y="4540250"/>
                <a:ext cx="47625" cy="47625"/>
              </a:xfrm>
              <a:custGeom>
                <a:avLst/>
                <a:gdLst>
                  <a:gd name="T0" fmla="*/ 13 w 25"/>
                  <a:gd name="T1" fmla="*/ 25 h 25"/>
                  <a:gd name="T2" fmla="*/ 0 w 25"/>
                  <a:gd name="T3" fmla="*/ 13 h 25"/>
                  <a:gd name="T4" fmla="*/ 12 w 25"/>
                  <a:gd name="T5" fmla="*/ 0 h 25"/>
                  <a:gd name="T6" fmla="*/ 25 w 25"/>
                  <a:gd name="T7" fmla="*/ 12 h 25"/>
                  <a:gd name="T8" fmla="*/ 13 w 25"/>
                  <a:gd name="T9" fmla="*/ 25 h 25"/>
                </a:gdLst>
                <a:ahLst/>
                <a:cxnLst>
                  <a:cxn ang="0">
                    <a:pos x="T0" y="T1"/>
                  </a:cxn>
                  <a:cxn ang="0">
                    <a:pos x="T2" y="T3"/>
                  </a:cxn>
                  <a:cxn ang="0">
                    <a:pos x="T4" y="T5"/>
                  </a:cxn>
                  <a:cxn ang="0">
                    <a:pos x="T6" y="T7"/>
                  </a:cxn>
                  <a:cxn ang="0">
                    <a:pos x="T8" y="T9"/>
                  </a:cxn>
                </a:cxnLst>
                <a:rect l="0" t="0" r="r" b="b"/>
                <a:pathLst>
                  <a:path w="25" h="25">
                    <a:moveTo>
                      <a:pt x="13" y="25"/>
                    </a:moveTo>
                    <a:cubicBezTo>
                      <a:pt x="6" y="25"/>
                      <a:pt x="1" y="20"/>
                      <a:pt x="0" y="13"/>
                    </a:cubicBezTo>
                    <a:cubicBezTo>
                      <a:pt x="0" y="6"/>
                      <a:pt x="5" y="1"/>
                      <a:pt x="12" y="0"/>
                    </a:cubicBezTo>
                    <a:cubicBezTo>
                      <a:pt x="18" y="0"/>
                      <a:pt x="24" y="5"/>
                      <a:pt x="25" y="12"/>
                    </a:cubicBezTo>
                    <a:cubicBezTo>
                      <a:pt x="25" y="18"/>
                      <a:pt x="20" y="24"/>
                      <a:pt x="13" y="25"/>
                    </a:cubicBez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effectLst/>
                  <a:uLnTx/>
                  <a:uFillTx/>
                  <a:ea typeface="微软雅黑" panose="020B0503020204020204" pitchFamily="34" charset="-122"/>
                  <a:cs typeface="+mn-ea"/>
                  <a:sym typeface="Agency FB" panose="020B0503020202020204" pitchFamily="34" charset="0"/>
                </a:endParaRPr>
              </a:p>
            </p:txBody>
          </p:sp>
          <p:sp>
            <p:nvSpPr>
              <p:cNvPr id="49" name="Freeform 48">
                <a:extLst>
                  <a:ext uri="{FF2B5EF4-FFF2-40B4-BE49-F238E27FC236}">
                    <a16:creationId xmlns:a16="http://schemas.microsoft.com/office/drawing/2014/main" id="{7C2138A5-0DE9-4D6E-8674-8C709BCA480E}"/>
                  </a:ext>
                </a:extLst>
              </p:cNvPr>
              <p:cNvSpPr>
                <a:spLocks noEditPoints="1"/>
              </p:cNvSpPr>
              <p:nvPr/>
            </p:nvSpPr>
            <p:spPr bwMode="auto">
              <a:xfrm>
                <a:off x="2468563" y="3908425"/>
                <a:ext cx="217488" cy="215900"/>
              </a:xfrm>
              <a:custGeom>
                <a:avLst/>
                <a:gdLst>
                  <a:gd name="T0" fmla="*/ 114 w 114"/>
                  <a:gd name="T1" fmla="*/ 61 h 114"/>
                  <a:gd name="T2" fmla="*/ 113 w 114"/>
                  <a:gd name="T3" fmla="*/ 46 h 114"/>
                  <a:gd name="T4" fmla="*/ 102 w 114"/>
                  <a:gd name="T5" fmla="*/ 47 h 114"/>
                  <a:gd name="T6" fmla="*/ 99 w 114"/>
                  <a:gd name="T7" fmla="*/ 38 h 114"/>
                  <a:gd name="T8" fmla="*/ 108 w 114"/>
                  <a:gd name="T9" fmla="*/ 32 h 114"/>
                  <a:gd name="T10" fmla="*/ 101 w 114"/>
                  <a:gd name="T11" fmla="*/ 20 h 114"/>
                  <a:gd name="T12" fmla="*/ 91 w 114"/>
                  <a:gd name="T13" fmla="*/ 26 h 114"/>
                  <a:gd name="T14" fmla="*/ 84 w 114"/>
                  <a:gd name="T15" fmla="*/ 19 h 114"/>
                  <a:gd name="T16" fmla="*/ 89 w 114"/>
                  <a:gd name="T17" fmla="*/ 9 h 114"/>
                  <a:gd name="T18" fmla="*/ 76 w 114"/>
                  <a:gd name="T19" fmla="*/ 3 h 114"/>
                  <a:gd name="T20" fmla="*/ 71 w 114"/>
                  <a:gd name="T21" fmla="*/ 13 h 114"/>
                  <a:gd name="T22" fmla="*/ 62 w 114"/>
                  <a:gd name="T23" fmla="*/ 11 h 114"/>
                  <a:gd name="T24" fmla="*/ 61 w 114"/>
                  <a:gd name="T25" fmla="*/ 0 h 114"/>
                  <a:gd name="T26" fmla="*/ 47 w 114"/>
                  <a:gd name="T27" fmla="*/ 1 h 114"/>
                  <a:gd name="T28" fmla="*/ 48 w 114"/>
                  <a:gd name="T29" fmla="*/ 12 h 114"/>
                  <a:gd name="T30" fmla="*/ 38 w 114"/>
                  <a:gd name="T31" fmla="*/ 15 h 114"/>
                  <a:gd name="T32" fmla="*/ 32 w 114"/>
                  <a:gd name="T33" fmla="*/ 6 h 114"/>
                  <a:gd name="T34" fmla="*/ 20 w 114"/>
                  <a:gd name="T35" fmla="*/ 13 h 114"/>
                  <a:gd name="T36" fmla="*/ 26 w 114"/>
                  <a:gd name="T37" fmla="*/ 23 h 114"/>
                  <a:gd name="T38" fmla="*/ 20 w 114"/>
                  <a:gd name="T39" fmla="*/ 30 h 114"/>
                  <a:gd name="T40" fmla="*/ 10 w 114"/>
                  <a:gd name="T41" fmla="*/ 25 h 114"/>
                  <a:gd name="T42" fmla="*/ 4 w 114"/>
                  <a:gd name="T43" fmla="*/ 38 h 114"/>
                  <a:gd name="T44" fmla="*/ 14 w 114"/>
                  <a:gd name="T45" fmla="*/ 43 h 114"/>
                  <a:gd name="T46" fmla="*/ 12 w 114"/>
                  <a:gd name="T47" fmla="*/ 52 h 114"/>
                  <a:gd name="T48" fmla="*/ 0 w 114"/>
                  <a:gd name="T49" fmla="*/ 53 h 114"/>
                  <a:gd name="T50" fmla="*/ 1 w 114"/>
                  <a:gd name="T51" fmla="*/ 67 h 114"/>
                  <a:gd name="T52" fmla="*/ 12 w 114"/>
                  <a:gd name="T53" fmla="*/ 66 h 114"/>
                  <a:gd name="T54" fmla="*/ 15 w 114"/>
                  <a:gd name="T55" fmla="*/ 76 h 114"/>
                  <a:gd name="T56" fmla="*/ 6 w 114"/>
                  <a:gd name="T57" fmla="*/ 82 h 114"/>
                  <a:gd name="T58" fmla="*/ 14 w 114"/>
                  <a:gd name="T59" fmla="*/ 94 h 114"/>
                  <a:gd name="T60" fmla="*/ 23 w 114"/>
                  <a:gd name="T61" fmla="*/ 88 h 114"/>
                  <a:gd name="T62" fmla="*/ 30 w 114"/>
                  <a:gd name="T63" fmla="*/ 94 h 114"/>
                  <a:gd name="T64" fmla="*/ 25 w 114"/>
                  <a:gd name="T65" fmla="*/ 104 h 114"/>
                  <a:gd name="T66" fmla="*/ 38 w 114"/>
                  <a:gd name="T67" fmla="*/ 110 h 114"/>
                  <a:gd name="T68" fmla="*/ 43 w 114"/>
                  <a:gd name="T69" fmla="*/ 100 h 114"/>
                  <a:gd name="T70" fmla="*/ 53 w 114"/>
                  <a:gd name="T71" fmla="*/ 102 h 114"/>
                  <a:gd name="T72" fmla="*/ 53 w 114"/>
                  <a:gd name="T73" fmla="*/ 114 h 114"/>
                  <a:gd name="T74" fmla="*/ 67 w 114"/>
                  <a:gd name="T75" fmla="*/ 113 h 114"/>
                  <a:gd name="T76" fmla="*/ 67 w 114"/>
                  <a:gd name="T77" fmla="*/ 102 h 114"/>
                  <a:gd name="T78" fmla="*/ 76 w 114"/>
                  <a:gd name="T79" fmla="*/ 99 h 114"/>
                  <a:gd name="T80" fmla="*/ 82 w 114"/>
                  <a:gd name="T81" fmla="*/ 108 h 114"/>
                  <a:gd name="T82" fmla="*/ 94 w 114"/>
                  <a:gd name="T83" fmla="*/ 100 h 114"/>
                  <a:gd name="T84" fmla="*/ 88 w 114"/>
                  <a:gd name="T85" fmla="*/ 91 h 114"/>
                  <a:gd name="T86" fmla="*/ 95 w 114"/>
                  <a:gd name="T87" fmla="*/ 83 h 114"/>
                  <a:gd name="T88" fmla="*/ 105 w 114"/>
                  <a:gd name="T89" fmla="*/ 88 h 114"/>
                  <a:gd name="T90" fmla="*/ 111 w 114"/>
                  <a:gd name="T91" fmla="*/ 76 h 114"/>
                  <a:gd name="T92" fmla="*/ 101 w 114"/>
                  <a:gd name="T93" fmla="*/ 71 h 114"/>
                  <a:gd name="T94" fmla="*/ 103 w 114"/>
                  <a:gd name="T95" fmla="*/ 61 h 114"/>
                  <a:gd name="T96" fmla="*/ 114 w 114"/>
                  <a:gd name="T97" fmla="*/ 61 h 114"/>
                  <a:gd name="T98" fmla="*/ 59 w 114"/>
                  <a:gd name="T99" fmla="*/ 88 h 114"/>
                  <a:gd name="T100" fmla="*/ 25 w 114"/>
                  <a:gd name="T101" fmla="*/ 59 h 114"/>
                  <a:gd name="T102" fmla="*/ 55 w 114"/>
                  <a:gd name="T103" fmla="*/ 25 h 114"/>
                  <a:gd name="T104" fmla="*/ 89 w 114"/>
                  <a:gd name="T105" fmla="*/ 55 h 114"/>
                  <a:gd name="T106" fmla="*/ 59 w 114"/>
                  <a:gd name="T107" fmla="*/ 88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14" h="114">
                    <a:moveTo>
                      <a:pt x="114" y="61"/>
                    </a:moveTo>
                    <a:cubicBezTo>
                      <a:pt x="113" y="46"/>
                      <a:pt x="113" y="46"/>
                      <a:pt x="113" y="46"/>
                    </a:cubicBezTo>
                    <a:cubicBezTo>
                      <a:pt x="102" y="47"/>
                      <a:pt x="102" y="47"/>
                      <a:pt x="102" y="47"/>
                    </a:cubicBezTo>
                    <a:cubicBezTo>
                      <a:pt x="101" y="44"/>
                      <a:pt x="100" y="41"/>
                      <a:pt x="99" y="38"/>
                    </a:cubicBezTo>
                    <a:cubicBezTo>
                      <a:pt x="108" y="32"/>
                      <a:pt x="108" y="32"/>
                      <a:pt x="108" y="32"/>
                    </a:cubicBezTo>
                    <a:cubicBezTo>
                      <a:pt x="101" y="20"/>
                      <a:pt x="101" y="20"/>
                      <a:pt x="101" y="20"/>
                    </a:cubicBezTo>
                    <a:cubicBezTo>
                      <a:pt x="91" y="26"/>
                      <a:pt x="91" y="26"/>
                      <a:pt x="91" y="26"/>
                    </a:cubicBezTo>
                    <a:cubicBezTo>
                      <a:pt x="89" y="23"/>
                      <a:pt x="87" y="21"/>
                      <a:pt x="84" y="19"/>
                    </a:cubicBezTo>
                    <a:cubicBezTo>
                      <a:pt x="89" y="9"/>
                      <a:pt x="89" y="9"/>
                      <a:pt x="89" y="9"/>
                    </a:cubicBezTo>
                    <a:cubicBezTo>
                      <a:pt x="76" y="3"/>
                      <a:pt x="76" y="3"/>
                      <a:pt x="76" y="3"/>
                    </a:cubicBezTo>
                    <a:cubicBezTo>
                      <a:pt x="71" y="13"/>
                      <a:pt x="71" y="13"/>
                      <a:pt x="71" y="13"/>
                    </a:cubicBezTo>
                    <a:cubicBezTo>
                      <a:pt x="68" y="12"/>
                      <a:pt x="65" y="11"/>
                      <a:pt x="62" y="11"/>
                    </a:cubicBezTo>
                    <a:cubicBezTo>
                      <a:pt x="61" y="0"/>
                      <a:pt x="61" y="0"/>
                      <a:pt x="61" y="0"/>
                    </a:cubicBezTo>
                    <a:cubicBezTo>
                      <a:pt x="47" y="1"/>
                      <a:pt x="47" y="1"/>
                      <a:pt x="47" y="1"/>
                    </a:cubicBezTo>
                    <a:cubicBezTo>
                      <a:pt x="48" y="12"/>
                      <a:pt x="48" y="12"/>
                      <a:pt x="48" y="12"/>
                    </a:cubicBezTo>
                    <a:cubicBezTo>
                      <a:pt x="44" y="12"/>
                      <a:pt x="41" y="14"/>
                      <a:pt x="38" y="15"/>
                    </a:cubicBezTo>
                    <a:cubicBezTo>
                      <a:pt x="32" y="6"/>
                      <a:pt x="32" y="6"/>
                      <a:pt x="32" y="6"/>
                    </a:cubicBezTo>
                    <a:cubicBezTo>
                      <a:pt x="20" y="13"/>
                      <a:pt x="20" y="13"/>
                      <a:pt x="20" y="13"/>
                    </a:cubicBezTo>
                    <a:cubicBezTo>
                      <a:pt x="26" y="23"/>
                      <a:pt x="26" y="23"/>
                      <a:pt x="26" y="23"/>
                    </a:cubicBezTo>
                    <a:cubicBezTo>
                      <a:pt x="24" y="25"/>
                      <a:pt x="22" y="27"/>
                      <a:pt x="20" y="30"/>
                    </a:cubicBezTo>
                    <a:cubicBezTo>
                      <a:pt x="10" y="25"/>
                      <a:pt x="10" y="25"/>
                      <a:pt x="10" y="25"/>
                    </a:cubicBezTo>
                    <a:cubicBezTo>
                      <a:pt x="4" y="38"/>
                      <a:pt x="4" y="38"/>
                      <a:pt x="4" y="38"/>
                    </a:cubicBezTo>
                    <a:cubicBezTo>
                      <a:pt x="14" y="43"/>
                      <a:pt x="14" y="43"/>
                      <a:pt x="14" y="43"/>
                    </a:cubicBezTo>
                    <a:cubicBezTo>
                      <a:pt x="13" y="46"/>
                      <a:pt x="12" y="49"/>
                      <a:pt x="12" y="52"/>
                    </a:cubicBezTo>
                    <a:cubicBezTo>
                      <a:pt x="0" y="53"/>
                      <a:pt x="0" y="53"/>
                      <a:pt x="0" y="53"/>
                    </a:cubicBezTo>
                    <a:cubicBezTo>
                      <a:pt x="1" y="67"/>
                      <a:pt x="1" y="67"/>
                      <a:pt x="1" y="67"/>
                    </a:cubicBezTo>
                    <a:cubicBezTo>
                      <a:pt x="12" y="66"/>
                      <a:pt x="12" y="66"/>
                      <a:pt x="12" y="66"/>
                    </a:cubicBezTo>
                    <a:cubicBezTo>
                      <a:pt x="13" y="70"/>
                      <a:pt x="14" y="73"/>
                      <a:pt x="15" y="76"/>
                    </a:cubicBezTo>
                    <a:cubicBezTo>
                      <a:pt x="6" y="82"/>
                      <a:pt x="6" y="82"/>
                      <a:pt x="6" y="82"/>
                    </a:cubicBezTo>
                    <a:cubicBezTo>
                      <a:pt x="14" y="94"/>
                      <a:pt x="14" y="94"/>
                      <a:pt x="14" y="94"/>
                    </a:cubicBezTo>
                    <a:cubicBezTo>
                      <a:pt x="23" y="88"/>
                      <a:pt x="23" y="88"/>
                      <a:pt x="23" y="88"/>
                    </a:cubicBezTo>
                    <a:cubicBezTo>
                      <a:pt x="25" y="90"/>
                      <a:pt x="28" y="92"/>
                      <a:pt x="30" y="94"/>
                    </a:cubicBezTo>
                    <a:cubicBezTo>
                      <a:pt x="25" y="104"/>
                      <a:pt x="25" y="104"/>
                      <a:pt x="25" y="104"/>
                    </a:cubicBezTo>
                    <a:cubicBezTo>
                      <a:pt x="38" y="110"/>
                      <a:pt x="38" y="110"/>
                      <a:pt x="38" y="110"/>
                    </a:cubicBezTo>
                    <a:cubicBezTo>
                      <a:pt x="43" y="100"/>
                      <a:pt x="43" y="100"/>
                      <a:pt x="43" y="100"/>
                    </a:cubicBezTo>
                    <a:cubicBezTo>
                      <a:pt x="46" y="101"/>
                      <a:pt x="49" y="102"/>
                      <a:pt x="53" y="102"/>
                    </a:cubicBezTo>
                    <a:cubicBezTo>
                      <a:pt x="53" y="114"/>
                      <a:pt x="53" y="114"/>
                      <a:pt x="53" y="114"/>
                    </a:cubicBezTo>
                    <a:cubicBezTo>
                      <a:pt x="67" y="113"/>
                      <a:pt x="67" y="113"/>
                      <a:pt x="67" y="113"/>
                    </a:cubicBezTo>
                    <a:cubicBezTo>
                      <a:pt x="67" y="102"/>
                      <a:pt x="67" y="102"/>
                      <a:pt x="67" y="102"/>
                    </a:cubicBezTo>
                    <a:cubicBezTo>
                      <a:pt x="70" y="101"/>
                      <a:pt x="73" y="100"/>
                      <a:pt x="76" y="99"/>
                    </a:cubicBezTo>
                    <a:cubicBezTo>
                      <a:pt x="82" y="108"/>
                      <a:pt x="82" y="108"/>
                      <a:pt x="82" y="108"/>
                    </a:cubicBezTo>
                    <a:cubicBezTo>
                      <a:pt x="94" y="100"/>
                      <a:pt x="94" y="100"/>
                      <a:pt x="94" y="100"/>
                    </a:cubicBezTo>
                    <a:cubicBezTo>
                      <a:pt x="88" y="91"/>
                      <a:pt x="88" y="91"/>
                      <a:pt x="88" y="91"/>
                    </a:cubicBezTo>
                    <a:cubicBezTo>
                      <a:pt x="90" y="89"/>
                      <a:pt x="93" y="86"/>
                      <a:pt x="95" y="83"/>
                    </a:cubicBezTo>
                    <a:cubicBezTo>
                      <a:pt x="105" y="88"/>
                      <a:pt x="105" y="88"/>
                      <a:pt x="105" y="88"/>
                    </a:cubicBezTo>
                    <a:cubicBezTo>
                      <a:pt x="111" y="76"/>
                      <a:pt x="111" y="76"/>
                      <a:pt x="111" y="76"/>
                    </a:cubicBezTo>
                    <a:cubicBezTo>
                      <a:pt x="101" y="71"/>
                      <a:pt x="101" y="71"/>
                      <a:pt x="101" y="71"/>
                    </a:cubicBezTo>
                    <a:cubicBezTo>
                      <a:pt x="102" y="68"/>
                      <a:pt x="103" y="65"/>
                      <a:pt x="103" y="61"/>
                    </a:cubicBezTo>
                    <a:cubicBezTo>
                      <a:pt x="114" y="61"/>
                      <a:pt x="114" y="61"/>
                      <a:pt x="114" y="61"/>
                    </a:cubicBezTo>
                    <a:close/>
                    <a:moveTo>
                      <a:pt x="59" y="88"/>
                    </a:moveTo>
                    <a:cubicBezTo>
                      <a:pt x="41" y="89"/>
                      <a:pt x="26" y="76"/>
                      <a:pt x="25" y="59"/>
                    </a:cubicBezTo>
                    <a:cubicBezTo>
                      <a:pt x="24" y="41"/>
                      <a:pt x="38" y="26"/>
                      <a:pt x="55" y="25"/>
                    </a:cubicBezTo>
                    <a:cubicBezTo>
                      <a:pt x="73" y="24"/>
                      <a:pt x="88" y="37"/>
                      <a:pt x="89" y="55"/>
                    </a:cubicBezTo>
                    <a:cubicBezTo>
                      <a:pt x="90" y="72"/>
                      <a:pt x="77" y="87"/>
                      <a:pt x="59" y="88"/>
                    </a:cubicBez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effectLst/>
                  <a:uLnTx/>
                  <a:uFillTx/>
                  <a:ea typeface="微软雅黑" panose="020B0503020204020204" pitchFamily="34" charset="-122"/>
                  <a:cs typeface="+mn-ea"/>
                  <a:sym typeface="Agency FB" panose="020B0503020202020204" pitchFamily="34" charset="0"/>
                </a:endParaRPr>
              </a:p>
            </p:txBody>
          </p:sp>
          <p:sp>
            <p:nvSpPr>
              <p:cNvPr id="50" name="Freeform 49">
                <a:extLst>
                  <a:ext uri="{FF2B5EF4-FFF2-40B4-BE49-F238E27FC236}">
                    <a16:creationId xmlns:a16="http://schemas.microsoft.com/office/drawing/2014/main" id="{FC8598A7-31BF-4489-B7B5-FCF7823A4AE7}"/>
                  </a:ext>
                </a:extLst>
              </p:cNvPr>
              <p:cNvSpPr>
                <a:spLocks/>
              </p:cNvSpPr>
              <p:nvPr/>
            </p:nvSpPr>
            <p:spPr bwMode="auto">
              <a:xfrm>
                <a:off x="2546351" y="3984625"/>
                <a:ext cx="63500" cy="61912"/>
              </a:xfrm>
              <a:custGeom>
                <a:avLst/>
                <a:gdLst>
                  <a:gd name="T0" fmla="*/ 17 w 33"/>
                  <a:gd name="T1" fmla="*/ 33 h 33"/>
                  <a:gd name="T2" fmla="*/ 0 w 33"/>
                  <a:gd name="T3" fmla="*/ 18 h 33"/>
                  <a:gd name="T4" fmla="*/ 15 w 33"/>
                  <a:gd name="T5" fmla="*/ 1 h 33"/>
                  <a:gd name="T6" fmla="*/ 32 w 33"/>
                  <a:gd name="T7" fmla="*/ 16 h 33"/>
                  <a:gd name="T8" fmla="*/ 17 w 33"/>
                  <a:gd name="T9" fmla="*/ 33 h 33"/>
                </a:gdLst>
                <a:ahLst/>
                <a:cxnLst>
                  <a:cxn ang="0">
                    <a:pos x="T0" y="T1"/>
                  </a:cxn>
                  <a:cxn ang="0">
                    <a:pos x="T2" y="T3"/>
                  </a:cxn>
                  <a:cxn ang="0">
                    <a:pos x="T4" y="T5"/>
                  </a:cxn>
                  <a:cxn ang="0">
                    <a:pos x="T6" y="T7"/>
                  </a:cxn>
                  <a:cxn ang="0">
                    <a:pos x="T8" y="T9"/>
                  </a:cxn>
                </a:cxnLst>
                <a:rect l="0" t="0" r="r" b="b"/>
                <a:pathLst>
                  <a:path w="33" h="33">
                    <a:moveTo>
                      <a:pt x="17" y="33"/>
                    </a:moveTo>
                    <a:cubicBezTo>
                      <a:pt x="8" y="33"/>
                      <a:pt x="1" y="27"/>
                      <a:pt x="0" y="18"/>
                    </a:cubicBezTo>
                    <a:cubicBezTo>
                      <a:pt x="0" y="9"/>
                      <a:pt x="6" y="1"/>
                      <a:pt x="15" y="1"/>
                    </a:cubicBezTo>
                    <a:cubicBezTo>
                      <a:pt x="24" y="0"/>
                      <a:pt x="32" y="7"/>
                      <a:pt x="32" y="16"/>
                    </a:cubicBezTo>
                    <a:cubicBezTo>
                      <a:pt x="33" y="25"/>
                      <a:pt x="26" y="32"/>
                      <a:pt x="17" y="33"/>
                    </a:cubicBez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effectLst/>
                  <a:uLnTx/>
                  <a:uFillTx/>
                  <a:ea typeface="微软雅黑" panose="020B0503020204020204" pitchFamily="34" charset="-122"/>
                  <a:cs typeface="+mn-ea"/>
                  <a:sym typeface="Agency FB" panose="020B0503020202020204" pitchFamily="34" charset="0"/>
                </a:endParaRPr>
              </a:p>
            </p:txBody>
          </p:sp>
        </p:grpSp>
        <p:grpSp>
          <p:nvGrpSpPr>
            <p:cNvPr id="51" name="组合 2">
              <a:extLst>
                <a:ext uri="{FF2B5EF4-FFF2-40B4-BE49-F238E27FC236}">
                  <a16:creationId xmlns:a16="http://schemas.microsoft.com/office/drawing/2014/main" id="{73AB1C04-7A1E-466E-80FA-F6F4FF1D1B5D}"/>
                </a:ext>
              </a:extLst>
            </p:cNvPr>
            <p:cNvGrpSpPr/>
            <p:nvPr/>
          </p:nvGrpSpPr>
          <p:grpSpPr>
            <a:xfrm>
              <a:off x="2182831" y="1932450"/>
              <a:ext cx="2163798" cy="1005328"/>
              <a:chOff x="2182831" y="1932450"/>
              <a:chExt cx="2163798" cy="1005328"/>
            </a:xfrm>
          </p:grpSpPr>
          <p:sp>
            <p:nvSpPr>
              <p:cNvPr id="52" name="Shape 2430">
                <a:extLst>
                  <a:ext uri="{FF2B5EF4-FFF2-40B4-BE49-F238E27FC236}">
                    <a16:creationId xmlns:a16="http://schemas.microsoft.com/office/drawing/2014/main" id="{91F28649-E7E5-4E12-9513-C0DAB037726B}"/>
                  </a:ext>
                </a:extLst>
              </p:cNvPr>
              <p:cNvSpPr/>
              <p:nvPr/>
            </p:nvSpPr>
            <p:spPr>
              <a:xfrm>
                <a:off x="3934191" y="1932450"/>
                <a:ext cx="345230" cy="345204"/>
              </a:xfrm>
              <a:custGeom>
                <a:avLst/>
                <a:gdLst/>
                <a:ahLst/>
                <a:cxnLst>
                  <a:cxn ang="0">
                    <a:pos x="wd2" y="hd2"/>
                  </a:cxn>
                  <a:cxn ang="5400000">
                    <a:pos x="wd2" y="hd2"/>
                  </a:cxn>
                  <a:cxn ang="10800000">
                    <a:pos x="wd2" y="hd2"/>
                  </a:cxn>
                  <a:cxn ang="16200000">
                    <a:pos x="wd2" y="hd2"/>
                  </a:cxn>
                </a:cxnLst>
                <a:rect l="0" t="0" r="r" b="b"/>
                <a:pathLst>
                  <a:path w="21600" h="21600" extrusionOk="0">
                    <a:moveTo>
                      <a:pt x="12281" y="19846"/>
                    </a:moveTo>
                    <a:lnTo>
                      <a:pt x="9413" y="12882"/>
                    </a:lnTo>
                    <a:lnTo>
                      <a:pt x="19655" y="2640"/>
                    </a:lnTo>
                    <a:cubicBezTo>
                      <a:pt x="19655" y="2640"/>
                      <a:pt x="12281" y="19846"/>
                      <a:pt x="12281" y="19846"/>
                    </a:cubicBezTo>
                    <a:close/>
                    <a:moveTo>
                      <a:pt x="1755" y="9320"/>
                    </a:moveTo>
                    <a:lnTo>
                      <a:pt x="18960" y="1945"/>
                    </a:lnTo>
                    <a:lnTo>
                      <a:pt x="8719" y="12187"/>
                    </a:lnTo>
                    <a:cubicBezTo>
                      <a:pt x="8719" y="12187"/>
                      <a:pt x="1755" y="9320"/>
                      <a:pt x="1755" y="9320"/>
                    </a:cubicBezTo>
                    <a:close/>
                    <a:moveTo>
                      <a:pt x="21600" y="491"/>
                    </a:moveTo>
                    <a:cubicBezTo>
                      <a:pt x="21600" y="220"/>
                      <a:pt x="21380" y="0"/>
                      <a:pt x="21109" y="0"/>
                    </a:cubicBezTo>
                    <a:cubicBezTo>
                      <a:pt x="21034" y="0"/>
                      <a:pt x="20964" y="20"/>
                      <a:pt x="20900" y="52"/>
                    </a:cubicBezTo>
                    <a:lnTo>
                      <a:pt x="20898" y="48"/>
                    </a:lnTo>
                    <a:lnTo>
                      <a:pt x="302" y="8875"/>
                    </a:lnTo>
                    <a:cubicBezTo>
                      <a:pt x="301" y="8875"/>
                      <a:pt x="299" y="8876"/>
                      <a:pt x="297" y="8877"/>
                    </a:cubicBezTo>
                    <a:lnTo>
                      <a:pt x="280" y="8885"/>
                    </a:lnTo>
                    <a:lnTo>
                      <a:pt x="281" y="8887"/>
                    </a:lnTo>
                    <a:cubicBezTo>
                      <a:pt x="116" y="8967"/>
                      <a:pt x="0" y="9132"/>
                      <a:pt x="0" y="9327"/>
                    </a:cubicBezTo>
                    <a:cubicBezTo>
                      <a:pt x="0" y="9550"/>
                      <a:pt x="151" y="9731"/>
                      <a:pt x="355" y="9791"/>
                    </a:cubicBezTo>
                    <a:lnTo>
                      <a:pt x="353" y="9799"/>
                    </a:lnTo>
                    <a:lnTo>
                      <a:pt x="8462" y="13138"/>
                    </a:lnTo>
                    <a:lnTo>
                      <a:pt x="11801" y="21248"/>
                    </a:lnTo>
                    <a:lnTo>
                      <a:pt x="11809" y="21245"/>
                    </a:lnTo>
                    <a:cubicBezTo>
                      <a:pt x="11869" y="21449"/>
                      <a:pt x="12050" y="21600"/>
                      <a:pt x="12273" y="21600"/>
                    </a:cubicBezTo>
                    <a:cubicBezTo>
                      <a:pt x="12468" y="21600"/>
                      <a:pt x="12634" y="21484"/>
                      <a:pt x="12713" y="21319"/>
                    </a:cubicBezTo>
                    <a:lnTo>
                      <a:pt x="12716" y="21320"/>
                    </a:lnTo>
                    <a:lnTo>
                      <a:pt x="12723" y="21303"/>
                    </a:lnTo>
                    <a:cubicBezTo>
                      <a:pt x="12724" y="21301"/>
                      <a:pt x="12725" y="21300"/>
                      <a:pt x="12725" y="21298"/>
                    </a:cubicBezTo>
                    <a:lnTo>
                      <a:pt x="21553" y="702"/>
                    </a:lnTo>
                    <a:lnTo>
                      <a:pt x="21547" y="699"/>
                    </a:lnTo>
                    <a:cubicBezTo>
                      <a:pt x="21578" y="636"/>
                      <a:pt x="21600" y="567"/>
                      <a:pt x="21600" y="491"/>
                    </a:cubicBezTo>
                    <a:moveTo>
                      <a:pt x="7855" y="16200"/>
                    </a:moveTo>
                    <a:cubicBezTo>
                      <a:pt x="7719" y="16200"/>
                      <a:pt x="7596" y="16255"/>
                      <a:pt x="7507" y="16344"/>
                    </a:cubicBezTo>
                    <a:lnTo>
                      <a:pt x="6035" y="17817"/>
                    </a:lnTo>
                    <a:cubicBezTo>
                      <a:pt x="5946" y="17905"/>
                      <a:pt x="5891" y="18029"/>
                      <a:pt x="5891" y="18164"/>
                    </a:cubicBezTo>
                    <a:cubicBezTo>
                      <a:pt x="5891" y="18435"/>
                      <a:pt x="6111" y="18655"/>
                      <a:pt x="6382" y="18655"/>
                    </a:cubicBezTo>
                    <a:cubicBezTo>
                      <a:pt x="6517" y="18655"/>
                      <a:pt x="6640" y="18600"/>
                      <a:pt x="6729" y="18511"/>
                    </a:cubicBezTo>
                    <a:lnTo>
                      <a:pt x="8202" y="17038"/>
                    </a:lnTo>
                    <a:cubicBezTo>
                      <a:pt x="8291" y="16950"/>
                      <a:pt x="8345" y="16827"/>
                      <a:pt x="8345" y="16691"/>
                    </a:cubicBezTo>
                    <a:cubicBezTo>
                      <a:pt x="8345" y="16420"/>
                      <a:pt x="8126" y="16200"/>
                      <a:pt x="7855" y="16200"/>
                    </a:cubicBezTo>
                    <a:moveTo>
                      <a:pt x="7855" y="14237"/>
                    </a:moveTo>
                    <a:cubicBezTo>
                      <a:pt x="7855" y="13966"/>
                      <a:pt x="7635" y="13745"/>
                      <a:pt x="7364" y="13745"/>
                    </a:cubicBezTo>
                    <a:cubicBezTo>
                      <a:pt x="7228" y="13745"/>
                      <a:pt x="7105" y="13801"/>
                      <a:pt x="7017" y="13889"/>
                    </a:cubicBezTo>
                    <a:lnTo>
                      <a:pt x="2107" y="18798"/>
                    </a:lnTo>
                    <a:cubicBezTo>
                      <a:pt x="2019" y="18888"/>
                      <a:pt x="1964" y="19011"/>
                      <a:pt x="1964" y="19145"/>
                    </a:cubicBezTo>
                    <a:cubicBezTo>
                      <a:pt x="1964" y="19417"/>
                      <a:pt x="2184" y="19636"/>
                      <a:pt x="2455" y="19636"/>
                    </a:cubicBezTo>
                    <a:cubicBezTo>
                      <a:pt x="2590" y="19636"/>
                      <a:pt x="2713" y="19582"/>
                      <a:pt x="2802" y="19493"/>
                    </a:cubicBezTo>
                    <a:lnTo>
                      <a:pt x="7711" y="14583"/>
                    </a:lnTo>
                    <a:cubicBezTo>
                      <a:pt x="7800" y="14495"/>
                      <a:pt x="7855" y="14372"/>
                      <a:pt x="7855" y="14237"/>
                    </a:cubicBezTo>
                    <a:moveTo>
                      <a:pt x="4765" y="14583"/>
                    </a:moveTo>
                    <a:lnTo>
                      <a:pt x="5256" y="14093"/>
                    </a:lnTo>
                    <a:cubicBezTo>
                      <a:pt x="5345" y="14004"/>
                      <a:pt x="5400" y="13881"/>
                      <a:pt x="5400" y="13745"/>
                    </a:cubicBezTo>
                    <a:cubicBezTo>
                      <a:pt x="5400" y="13475"/>
                      <a:pt x="5180" y="13255"/>
                      <a:pt x="4909" y="13255"/>
                    </a:cubicBezTo>
                    <a:cubicBezTo>
                      <a:pt x="4774" y="13255"/>
                      <a:pt x="4651" y="13310"/>
                      <a:pt x="4562" y="13398"/>
                    </a:cubicBezTo>
                    <a:lnTo>
                      <a:pt x="4071" y="13889"/>
                    </a:lnTo>
                    <a:cubicBezTo>
                      <a:pt x="3982" y="13979"/>
                      <a:pt x="3927" y="14101"/>
                      <a:pt x="3927" y="14237"/>
                    </a:cubicBezTo>
                    <a:cubicBezTo>
                      <a:pt x="3927" y="14507"/>
                      <a:pt x="4147" y="14727"/>
                      <a:pt x="4418" y="14727"/>
                    </a:cubicBezTo>
                    <a:cubicBezTo>
                      <a:pt x="4554" y="14727"/>
                      <a:pt x="4676" y="14673"/>
                      <a:pt x="4765" y="14583"/>
                    </a:cubicBezTo>
                  </a:path>
                </a:pathLst>
              </a:custGeom>
              <a:solidFill>
                <a:srgbClr val="656D78"/>
              </a:solidFill>
              <a:ln w="12700">
                <a:miter lim="400000"/>
              </a:ln>
            </p:spPr>
            <p:txBody>
              <a:bodyPr lIns="19049" tIns="19049" rIns="19049" bIns="19049" anchor="ctr"/>
              <a:lstStyle/>
              <a:p>
                <a:pPr marL="0" marR="0" lvl="0" indent="0" algn="ctr" defTabSz="228580" eaLnBrk="1" fontAlgn="auto" latinLnBrk="0" hangingPunct="0">
                  <a:lnSpc>
                    <a:spcPct val="100000"/>
                  </a:lnSpc>
                  <a:spcBef>
                    <a:spcPts val="0"/>
                  </a:spcBef>
                  <a:spcAft>
                    <a:spcPts val="0"/>
                  </a:spcAft>
                  <a:buClrTx/>
                  <a:buSzTx/>
                  <a:buFontTx/>
                  <a:buNone/>
                  <a:tabLst/>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kumimoji="0" sz="1562" b="0" i="0" u="none" strike="noStrike" kern="0" cap="none" spc="0" normalizeH="0" baseline="0" noProof="0">
                  <a:ln>
                    <a:noFill/>
                  </a:ln>
                  <a:effectLst>
                    <a:outerShdw blurRad="38100" dist="12700" dir="5400000" rotWithShape="0">
                      <a:srgbClr val="000000">
                        <a:alpha val="50000"/>
                      </a:srgbClr>
                    </a:outerShdw>
                  </a:effectLst>
                  <a:uLnTx/>
                  <a:uFillTx/>
                  <a:ea typeface="微软雅黑" panose="020B0503020204020204" pitchFamily="34" charset="-122"/>
                  <a:cs typeface="+mn-ea"/>
                  <a:sym typeface="Agency FB" panose="020B0503020202020204" pitchFamily="34" charset="0"/>
                </a:endParaRPr>
              </a:p>
            </p:txBody>
          </p:sp>
          <p:sp>
            <p:nvSpPr>
              <p:cNvPr id="53" name="TextBox 69">
                <a:extLst>
                  <a:ext uri="{FF2B5EF4-FFF2-40B4-BE49-F238E27FC236}">
                    <a16:creationId xmlns:a16="http://schemas.microsoft.com/office/drawing/2014/main" id="{E8D3258F-CD63-416B-B1E9-13DCA621463D}"/>
                  </a:ext>
                </a:extLst>
              </p:cNvPr>
              <p:cNvSpPr txBox="1"/>
              <p:nvPr/>
            </p:nvSpPr>
            <p:spPr>
              <a:xfrm>
                <a:off x="2316654" y="1943015"/>
                <a:ext cx="1516377" cy="338554"/>
              </a:xfrm>
              <a:prstGeom prst="rect">
                <a:avLst/>
              </a:prstGeom>
              <a:noFill/>
            </p:spPr>
            <p:txBody>
              <a:bodyPr wrap="none" rtlCol="0">
                <a:spAutoFit/>
              </a:bodyPr>
              <a:lstStyle/>
              <a:p>
                <a:pPr algn="r">
                  <a:defRPr/>
                </a:pPr>
                <a:r>
                  <a:rPr lang="en-US" sz="1600" spc="30" dirty="0">
                    <a:ea typeface="微软雅黑" panose="020B0503020204020204" pitchFamily="34" charset="-122"/>
                    <a:cs typeface="+mn-ea"/>
                    <a:sym typeface="Agency FB" panose="020B0503020202020204" pitchFamily="34" charset="0"/>
                  </a:rPr>
                  <a:t>Write your title</a:t>
                </a:r>
              </a:p>
            </p:txBody>
          </p:sp>
          <p:sp>
            <p:nvSpPr>
              <p:cNvPr id="54" name="TextBox 70">
                <a:extLst>
                  <a:ext uri="{FF2B5EF4-FFF2-40B4-BE49-F238E27FC236}">
                    <a16:creationId xmlns:a16="http://schemas.microsoft.com/office/drawing/2014/main" id="{FE77E04C-DFC4-46A3-B69C-9ACAFDEE13B7}"/>
                  </a:ext>
                </a:extLst>
              </p:cNvPr>
              <p:cNvSpPr txBox="1"/>
              <p:nvPr/>
            </p:nvSpPr>
            <p:spPr>
              <a:xfrm>
                <a:off x="2182831" y="2352361"/>
                <a:ext cx="2163798" cy="585417"/>
              </a:xfrm>
              <a:prstGeom prst="rect">
                <a:avLst/>
              </a:prstGeom>
              <a:noFill/>
            </p:spPr>
            <p:txBody>
              <a:bodyPr wrap="none" rtlCol="0">
                <a:spAutoFit/>
              </a:bodyPr>
              <a:lstStyle/>
              <a:p>
                <a:pPr algn="r">
                  <a:lnSpc>
                    <a:spcPct val="140000"/>
                  </a:lnSpc>
                  <a:defRPr/>
                </a:pPr>
                <a:r>
                  <a:rPr lang="en-US" sz="1200">
                    <a:ea typeface="微软雅黑" panose="020B0503020204020204" pitchFamily="34" charset="-122"/>
                    <a:cs typeface="+mn-ea"/>
                    <a:sym typeface="Agency FB" panose="020B0503020202020204" pitchFamily="34" charset="0"/>
                  </a:rPr>
                  <a:t>Lorem ipsum dolor, consectetur</a:t>
                </a:r>
              </a:p>
              <a:p>
                <a:pPr algn="r">
                  <a:lnSpc>
                    <a:spcPct val="140000"/>
                  </a:lnSpc>
                  <a:defRPr/>
                </a:pPr>
                <a:r>
                  <a:rPr lang="en-US" sz="1200">
                    <a:ea typeface="微软雅黑" panose="020B0503020204020204" pitchFamily="34" charset="-122"/>
                    <a:cs typeface="+mn-ea"/>
                    <a:sym typeface="Agency FB" panose="020B0503020202020204" pitchFamily="34" charset="0"/>
                  </a:rPr>
                  <a:t>adipiscing elit roin cursu</a:t>
                </a:r>
              </a:p>
            </p:txBody>
          </p:sp>
        </p:grpSp>
        <p:grpSp>
          <p:nvGrpSpPr>
            <p:cNvPr id="55" name="组合 4">
              <a:extLst>
                <a:ext uri="{FF2B5EF4-FFF2-40B4-BE49-F238E27FC236}">
                  <a16:creationId xmlns:a16="http://schemas.microsoft.com/office/drawing/2014/main" id="{2908EDBD-DC9A-4055-BC02-575829E5F50E}"/>
                </a:ext>
              </a:extLst>
            </p:cNvPr>
            <p:cNvGrpSpPr/>
            <p:nvPr/>
          </p:nvGrpSpPr>
          <p:grpSpPr>
            <a:xfrm>
              <a:off x="2182831" y="4005951"/>
              <a:ext cx="2163798" cy="1006757"/>
              <a:chOff x="2182831" y="4005951"/>
              <a:chExt cx="2163798" cy="1006757"/>
            </a:xfrm>
          </p:grpSpPr>
          <p:sp>
            <p:nvSpPr>
              <p:cNvPr id="56" name="Shape 2368">
                <a:extLst>
                  <a:ext uri="{FF2B5EF4-FFF2-40B4-BE49-F238E27FC236}">
                    <a16:creationId xmlns:a16="http://schemas.microsoft.com/office/drawing/2014/main" id="{0DCAEA7F-A150-4701-B322-4B37A899161A}"/>
                  </a:ext>
                </a:extLst>
              </p:cNvPr>
              <p:cNvSpPr/>
              <p:nvPr/>
            </p:nvSpPr>
            <p:spPr>
              <a:xfrm>
                <a:off x="3934943" y="4005951"/>
                <a:ext cx="345230" cy="345204"/>
              </a:xfrm>
              <a:custGeom>
                <a:avLst/>
                <a:gdLst/>
                <a:ahLst/>
                <a:cxnLst>
                  <a:cxn ang="0">
                    <a:pos x="wd2" y="hd2"/>
                  </a:cxn>
                  <a:cxn ang="5400000">
                    <a:pos x="wd2" y="hd2"/>
                  </a:cxn>
                  <a:cxn ang="10800000">
                    <a:pos x="wd2" y="hd2"/>
                  </a:cxn>
                  <a:cxn ang="16200000">
                    <a:pos x="wd2" y="hd2"/>
                  </a:cxn>
                </a:cxnLst>
                <a:rect l="0" t="0" r="r" b="b"/>
                <a:pathLst>
                  <a:path w="21600" h="21600" extrusionOk="0">
                    <a:moveTo>
                      <a:pt x="11291" y="17673"/>
                    </a:moveTo>
                    <a:cubicBezTo>
                      <a:pt x="11562" y="17673"/>
                      <a:pt x="11782" y="17453"/>
                      <a:pt x="11782" y="17182"/>
                    </a:cubicBezTo>
                    <a:cubicBezTo>
                      <a:pt x="11782" y="16911"/>
                      <a:pt x="11562" y="16691"/>
                      <a:pt x="11291" y="16691"/>
                    </a:cubicBezTo>
                    <a:cubicBezTo>
                      <a:pt x="11020" y="16691"/>
                      <a:pt x="10800" y="16911"/>
                      <a:pt x="10800" y="17182"/>
                    </a:cubicBezTo>
                    <a:cubicBezTo>
                      <a:pt x="10800" y="17453"/>
                      <a:pt x="11020" y="17673"/>
                      <a:pt x="11291" y="17673"/>
                    </a:cubicBezTo>
                    <a:moveTo>
                      <a:pt x="17673" y="18655"/>
                    </a:moveTo>
                    <a:lnTo>
                      <a:pt x="13745" y="18655"/>
                    </a:lnTo>
                    <a:lnTo>
                      <a:pt x="13745" y="12273"/>
                    </a:lnTo>
                    <a:cubicBezTo>
                      <a:pt x="13745" y="12002"/>
                      <a:pt x="13525" y="11782"/>
                      <a:pt x="13255" y="11782"/>
                    </a:cubicBezTo>
                    <a:lnTo>
                      <a:pt x="8345" y="11782"/>
                    </a:lnTo>
                    <a:cubicBezTo>
                      <a:pt x="8075" y="11782"/>
                      <a:pt x="7855" y="12002"/>
                      <a:pt x="7855" y="12273"/>
                    </a:cubicBezTo>
                    <a:lnTo>
                      <a:pt x="7855" y="18655"/>
                    </a:lnTo>
                    <a:lnTo>
                      <a:pt x="3927" y="18655"/>
                    </a:lnTo>
                    <a:lnTo>
                      <a:pt x="3927" y="8058"/>
                    </a:lnTo>
                    <a:lnTo>
                      <a:pt x="10800" y="1185"/>
                    </a:lnTo>
                    <a:lnTo>
                      <a:pt x="17673" y="8058"/>
                    </a:lnTo>
                    <a:cubicBezTo>
                      <a:pt x="17673" y="8058"/>
                      <a:pt x="17673" y="18655"/>
                      <a:pt x="17673" y="18655"/>
                    </a:cubicBezTo>
                    <a:close/>
                    <a:moveTo>
                      <a:pt x="17673" y="20618"/>
                    </a:moveTo>
                    <a:lnTo>
                      <a:pt x="13745" y="20618"/>
                    </a:lnTo>
                    <a:lnTo>
                      <a:pt x="13745" y="19636"/>
                    </a:lnTo>
                    <a:lnTo>
                      <a:pt x="17673" y="19636"/>
                    </a:lnTo>
                    <a:cubicBezTo>
                      <a:pt x="17673" y="19636"/>
                      <a:pt x="17673" y="20618"/>
                      <a:pt x="17673" y="20618"/>
                    </a:cubicBezTo>
                    <a:close/>
                    <a:moveTo>
                      <a:pt x="12764" y="20618"/>
                    </a:moveTo>
                    <a:lnTo>
                      <a:pt x="8836" y="20618"/>
                    </a:lnTo>
                    <a:lnTo>
                      <a:pt x="8836" y="12764"/>
                    </a:lnTo>
                    <a:lnTo>
                      <a:pt x="12764" y="12764"/>
                    </a:lnTo>
                    <a:cubicBezTo>
                      <a:pt x="12764" y="12764"/>
                      <a:pt x="12764" y="20618"/>
                      <a:pt x="12764" y="20618"/>
                    </a:cubicBezTo>
                    <a:close/>
                    <a:moveTo>
                      <a:pt x="7855" y="20618"/>
                    </a:moveTo>
                    <a:lnTo>
                      <a:pt x="3927" y="20618"/>
                    </a:lnTo>
                    <a:lnTo>
                      <a:pt x="3927" y="19636"/>
                    </a:lnTo>
                    <a:lnTo>
                      <a:pt x="7855" y="19636"/>
                    </a:lnTo>
                    <a:cubicBezTo>
                      <a:pt x="7855" y="19636"/>
                      <a:pt x="7855" y="20618"/>
                      <a:pt x="7855" y="20618"/>
                    </a:cubicBezTo>
                    <a:close/>
                    <a:moveTo>
                      <a:pt x="14727" y="1964"/>
                    </a:moveTo>
                    <a:lnTo>
                      <a:pt x="16691" y="1964"/>
                    </a:lnTo>
                    <a:lnTo>
                      <a:pt x="16691" y="5688"/>
                    </a:lnTo>
                    <a:lnTo>
                      <a:pt x="14727" y="3724"/>
                    </a:lnTo>
                    <a:cubicBezTo>
                      <a:pt x="14727" y="3724"/>
                      <a:pt x="14727" y="1964"/>
                      <a:pt x="14727" y="1964"/>
                    </a:cubicBezTo>
                    <a:close/>
                    <a:moveTo>
                      <a:pt x="21456" y="10453"/>
                    </a:moveTo>
                    <a:lnTo>
                      <a:pt x="17673" y="6670"/>
                    </a:lnTo>
                    <a:lnTo>
                      <a:pt x="17673" y="1473"/>
                    </a:lnTo>
                    <a:cubicBezTo>
                      <a:pt x="17673" y="1202"/>
                      <a:pt x="17453" y="982"/>
                      <a:pt x="17182" y="982"/>
                    </a:cubicBezTo>
                    <a:lnTo>
                      <a:pt x="14236" y="982"/>
                    </a:lnTo>
                    <a:cubicBezTo>
                      <a:pt x="13966" y="982"/>
                      <a:pt x="13745" y="1202"/>
                      <a:pt x="13745" y="1473"/>
                    </a:cubicBezTo>
                    <a:lnTo>
                      <a:pt x="13745" y="2742"/>
                    </a:lnTo>
                    <a:lnTo>
                      <a:pt x="11147" y="144"/>
                    </a:lnTo>
                    <a:cubicBezTo>
                      <a:pt x="11058" y="55"/>
                      <a:pt x="10935" y="0"/>
                      <a:pt x="10800" y="0"/>
                    </a:cubicBezTo>
                    <a:cubicBezTo>
                      <a:pt x="10665" y="0"/>
                      <a:pt x="10542" y="55"/>
                      <a:pt x="10453" y="144"/>
                    </a:cubicBezTo>
                    <a:lnTo>
                      <a:pt x="144" y="10453"/>
                    </a:lnTo>
                    <a:cubicBezTo>
                      <a:pt x="55" y="10542"/>
                      <a:pt x="0" y="10665"/>
                      <a:pt x="0" y="10800"/>
                    </a:cubicBezTo>
                    <a:cubicBezTo>
                      <a:pt x="0" y="11072"/>
                      <a:pt x="220" y="11291"/>
                      <a:pt x="491" y="11291"/>
                    </a:cubicBezTo>
                    <a:cubicBezTo>
                      <a:pt x="626" y="11291"/>
                      <a:pt x="749" y="11236"/>
                      <a:pt x="838" y="11147"/>
                    </a:cubicBezTo>
                    <a:lnTo>
                      <a:pt x="2945" y="9040"/>
                    </a:lnTo>
                    <a:lnTo>
                      <a:pt x="2945" y="21109"/>
                    </a:lnTo>
                    <a:cubicBezTo>
                      <a:pt x="2945" y="21381"/>
                      <a:pt x="3166" y="21600"/>
                      <a:pt x="3436" y="21600"/>
                    </a:cubicBezTo>
                    <a:lnTo>
                      <a:pt x="18164" y="21600"/>
                    </a:lnTo>
                    <a:cubicBezTo>
                      <a:pt x="18434" y="21600"/>
                      <a:pt x="18655" y="21381"/>
                      <a:pt x="18655" y="21109"/>
                    </a:cubicBezTo>
                    <a:lnTo>
                      <a:pt x="18655" y="9040"/>
                    </a:lnTo>
                    <a:lnTo>
                      <a:pt x="20762" y="11147"/>
                    </a:lnTo>
                    <a:cubicBezTo>
                      <a:pt x="20851" y="11236"/>
                      <a:pt x="20974" y="11291"/>
                      <a:pt x="21109" y="11291"/>
                    </a:cubicBezTo>
                    <a:cubicBezTo>
                      <a:pt x="21380" y="11291"/>
                      <a:pt x="21600" y="11072"/>
                      <a:pt x="21600" y="10800"/>
                    </a:cubicBezTo>
                    <a:cubicBezTo>
                      <a:pt x="21600" y="10665"/>
                      <a:pt x="21545" y="10542"/>
                      <a:pt x="21456" y="10453"/>
                    </a:cubicBezTo>
                  </a:path>
                </a:pathLst>
              </a:custGeom>
              <a:solidFill>
                <a:srgbClr val="656D78"/>
              </a:solidFill>
              <a:ln w="12700">
                <a:miter lim="400000"/>
              </a:ln>
            </p:spPr>
            <p:txBody>
              <a:bodyPr lIns="19049" tIns="19049" rIns="19049" bIns="19049" anchor="ctr"/>
              <a:lstStyle/>
              <a:p>
                <a:pPr marL="0" marR="0" lvl="0" indent="0" algn="ctr" defTabSz="228580" eaLnBrk="1" fontAlgn="auto" latinLnBrk="0" hangingPunct="0">
                  <a:lnSpc>
                    <a:spcPct val="100000"/>
                  </a:lnSpc>
                  <a:spcBef>
                    <a:spcPts val="0"/>
                  </a:spcBef>
                  <a:spcAft>
                    <a:spcPts val="0"/>
                  </a:spcAft>
                  <a:buClrTx/>
                  <a:buSzTx/>
                  <a:buFontTx/>
                  <a:buNone/>
                  <a:tabLst/>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kumimoji="0" sz="1562" b="0" i="0" u="none" strike="noStrike" kern="0" cap="none" spc="0" normalizeH="0" baseline="0" noProof="0">
                  <a:ln>
                    <a:noFill/>
                  </a:ln>
                  <a:effectLst>
                    <a:outerShdw blurRad="38100" dist="12700" dir="5400000" rotWithShape="0">
                      <a:srgbClr val="000000">
                        <a:alpha val="50000"/>
                      </a:srgbClr>
                    </a:outerShdw>
                  </a:effectLst>
                  <a:uLnTx/>
                  <a:uFillTx/>
                  <a:ea typeface="微软雅黑" panose="020B0503020204020204" pitchFamily="34" charset="-122"/>
                  <a:cs typeface="+mn-ea"/>
                  <a:sym typeface="Agency FB" panose="020B0503020202020204" pitchFamily="34" charset="0"/>
                </a:endParaRPr>
              </a:p>
            </p:txBody>
          </p:sp>
          <p:sp>
            <p:nvSpPr>
              <p:cNvPr id="57" name="TextBox 71">
                <a:extLst>
                  <a:ext uri="{FF2B5EF4-FFF2-40B4-BE49-F238E27FC236}">
                    <a16:creationId xmlns:a16="http://schemas.microsoft.com/office/drawing/2014/main" id="{16911AD2-5E88-4201-8FF4-068B1E3DE07F}"/>
                  </a:ext>
                </a:extLst>
              </p:cNvPr>
              <p:cNvSpPr txBox="1"/>
              <p:nvPr/>
            </p:nvSpPr>
            <p:spPr>
              <a:xfrm>
                <a:off x="2316654" y="4017945"/>
                <a:ext cx="1516377" cy="338554"/>
              </a:xfrm>
              <a:prstGeom prst="rect">
                <a:avLst/>
              </a:prstGeom>
              <a:noFill/>
            </p:spPr>
            <p:txBody>
              <a:bodyPr wrap="none" rtlCol="0">
                <a:spAutoFit/>
              </a:bodyPr>
              <a:lstStyle/>
              <a:p>
                <a:pPr algn="r">
                  <a:defRPr/>
                </a:pPr>
                <a:r>
                  <a:rPr lang="en-US" sz="1600" spc="30">
                    <a:ea typeface="微软雅黑" panose="020B0503020204020204" pitchFamily="34" charset="-122"/>
                    <a:cs typeface="+mn-ea"/>
                    <a:sym typeface="Agency FB" panose="020B0503020202020204" pitchFamily="34" charset="0"/>
                  </a:rPr>
                  <a:t>Write your title</a:t>
                </a:r>
              </a:p>
            </p:txBody>
          </p:sp>
          <p:sp>
            <p:nvSpPr>
              <p:cNvPr id="58" name="TextBox 72">
                <a:extLst>
                  <a:ext uri="{FF2B5EF4-FFF2-40B4-BE49-F238E27FC236}">
                    <a16:creationId xmlns:a16="http://schemas.microsoft.com/office/drawing/2014/main" id="{CB88FB8F-F568-4C10-9A5B-1524CB8EA3D4}"/>
                  </a:ext>
                </a:extLst>
              </p:cNvPr>
              <p:cNvSpPr txBox="1"/>
              <p:nvPr/>
            </p:nvSpPr>
            <p:spPr>
              <a:xfrm>
                <a:off x="2182831" y="4427291"/>
                <a:ext cx="2163798" cy="585417"/>
              </a:xfrm>
              <a:prstGeom prst="rect">
                <a:avLst/>
              </a:prstGeom>
              <a:noFill/>
            </p:spPr>
            <p:txBody>
              <a:bodyPr wrap="none" rtlCol="0">
                <a:spAutoFit/>
              </a:bodyPr>
              <a:lstStyle/>
              <a:p>
                <a:pPr algn="r">
                  <a:lnSpc>
                    <a:spcPct val="140000"/>
                  </a:lnSpc>
                  <a:defRPr/>
                </a:pPr>
                <a:r>
                  <a:rPr lang="en-US" sz="1200">
                    <a:ea typeface="微软雅黑" panose="020B0503020204020204" pitchFamily="34" charset="-122"/>
                    <a:cs typeface="+mn-ea"/>
                    <a:sym typeface="Agency FB" panose="020B0503020202020204" pitchFamily="34" charset="0"/>
                  </a:rPr>
                  <a:t>Lorem ipsum dolor, consectetur</a:t>
                </a:r>
              </a:p>
              <a:p>
                <a:pPr algn="r">
                  <a:lnSpc>
                    <a:spcPct val="140000"/>
                  </a:lnSpc>
                  <a:defRPr/>
                </a:pPr>
                <a:r>
                  <a:rPr lang="en-US" sz="1200">
                    <a:ea typeface="微软雅黑" panose="020B0503020204020204" pitchFamily="34" charset="-122"/>
                    <a:cs typeface="+mn-ea"/>
                    <a:sym typeface="Agency FB" panose="020B0503020202020204" pitchFamily="34" charset="0"/>
                  </a:rPr>
                  <a:t>adipiscing elit roin cursu</a:t>
                </a:r>
              </a:p>
            </p:txBody>
          </p:sp>
        </p:grpSp>
        <p:grpSp>
          <p:nvGrpSpPr>
            <p:cNvPr id="59" name="组合 3">
              <a:extLst>
                <a:ext uri="{FF2B5EF4-FFF2-40B4-BE49-F238E27FC236}">
                  <a16:creationId xmlns:a16="http://schemas.microsoft.com/office/drawing/2014/main" id="{E657FCA2-5764-4497-AD14-8F8AF9228AEA}"/>
                </a:ext>
              </a:extLst>
            </p:cNvPr>
            <p:cNvGrpSpPr/>
            <p:nvPr/>
          </p:nvGrpSpPr>
          <p:grpSpPr>
            <a:xfrm>
              <a:off x="8403894" y="1943015"/>
              <a:ext cx="2199064" cy="994763"/>
              <a:chOff x="8403894" y="1943015"/>
              <a:chExt cx="2199064" cy="994763"/>
            </a:xfrm>
          </p:grpSpPr>
          <p:sp>
            <p:nvSpPr>
              <p:cNvPr id="60" name="TextBox 65">
                <a:extLst>
                  <a:ext uri="{FF2B5EF4-FFF2-40B4-BE49-F238E27FC236}">
                    <a16:creationId xmlns:a16="http://schemas.microsoft.com/office/drawing/2014/main" id="{5FD8B988-11F6-43EF-9A97-E9D0D832D998}"/>
                  </a:ext>
                </a:extLst>
              </p:cNvPr>
              <p:cNvSpPr txBox="1"/>
              <p:nvPr/>
            </p:nvSpPr>
            <p:spPr>
              <a:xfrm>
                <a:off x="8841682" y="1943015"/>
                <a:ext cx="1516377" cy="338554"/>
              </a:xfrm>
              <a:prstGeom prst="rect">
                <a:avLst/>
              </a:prstGeom>
              <a:noFill/>
            </p:spPr>
            <p:txBody>
              <a:bodyPr wrap="none" rtlCol="0">
                <a:spAutoFit/>
              </a:bodyPr>
              <a:lstStyle/>
              <a:p>
                <a:pPr>
                  <a:defRPr/>
                </a:pPr>
                <a:r>
                  <a:rPr lang="en-US" sz="1600" spc="30">
                    <a:ea typeface="微软雅黑" panose="020B0503020204020204" pitchFamily="34" charset="-122"/>
                    <a:cs typeface="+mn-ea"/>
                    <a:sym typeface="Agency FB" panose="020B0503020202020204" pitchFamily="34" charset="0"/>
                  </a:rPr>
                  <a:t>Write your title</a:t>
                </a:r>
              </a:p>
            </p:txBody>
          </p:sp>
          <p:sp>
            <p:nvSpPr>
              <p:cNvPr id="61" name="TextBox 66">
                <a:extLst>
                  <a:ext uri="{FF2B5EF4-FFF2-40B4-BE49-F238E27FC236}">
                    <a16:creationId xmlns:a16="http://schemas.microsoft.com/office/drawing/2014/main" id="{27346D34-C8D4-4913-8C44-9A89F282299A}"/>
                  </a:ext>
                </a:extLst>
              </p:cNvPr>
              <p:cNvSpPr txBox="1"/>
              <p:nvPr/>
            </p:nvSpPr>
            <p:spPr>
              <a:xfrm>
                <a:off x="8403894" y="2352361"/>
                <a:ext cx="2199064" cy="585417"/>
              </a:xfrm>
              <a:prstGeom prst="rect">
                <a:avLst/>
              </a:prstGeom>
              <a:noFill/>
            </p:spPr>
            <p:txBody>
              <a:bodyPr wrap="none" rtlCol="0">
                <a:spAutoFit/>
              </a:bodyPr>
              <a:lstStyle/>
              <a:p>
                <a:pPr>
                  <a:lnSpc>
                    <a:spcPct val="140000"/>
                  </a:lnSpc>
                  <a:defRPr/>
                </a:pPr>
                <a:r>
                  <a:rPr lang="en-US" sz="1200">
                    <a:ea typeface="微软雅黑" panose="020B0503020204020204" pitchFamily="34" charset="-122"/>
                    <a:cs typeface="+mn-ea"/>
                    <a:sym typeface="Agency FB" panose="020B0503020202020204" pitchFamily="34" charset="0"/>
                  </a:rPr>
                  <a:t>Lorem ipsum dolor, consectetur </a:t>
                </a:r>
              </a:p>
              <a:p>
                <a:pPr>
                  <a:lnSpc>
                    <a:spcPct val="140000"/>
                  </a:lnSpc>
                  <a:defRPr/>
                </a:pPr>
                <a:r>
                  <a:rPr lang="en-US" sz="1200">
                    <a:ea typeface="微软雅黑" panose="020B0503020204020204" pitchFamily="34" charset="-122"/>
                    <a:cs typeface="+mn-ea"/>
                    <a:sym typeface="Agency FB" panose="020B0503020202020204" pitchFamily="34" charset="0"/>
                  </a:rPr>
                  <a:t>adipiscing elit roin cursu.</a:t>
                </a:r>
              </a:p>
            </p:txBody>
          </p:sp>
          <p:sp>
            <p:nvSpPr>
              <p:cNvPr id="62" name="Shape 2369">
                <a:extLst>
                  <a:ext uri="{FF2B5EF4-FFF2-40B4-BE49-F238E27FC236}">
                    <a16:creationId xmlns:a16="http://schemas.microsoft.com/office/drawing/2014/main" id="{29A1031D-ED52-45A8-8F86-CE9F27BE24C8}"/>
                  </a:ext>
                </a:extLst>
              </p:cNvPr>
              <p:cNvSpPr/>
              <p:nvPr/>
            </p:nvSpPr>
            <p:spPr>
              <a:xfrm>
                <a:off x="8440151" y="1943015"/>
                <a:ext cx="345230" cy="345204"/>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7"/>
                      <a:pt x="5377" y="982"/>
                      <a:pt x="10800" y="982"/>
                    </a:cubicBezTo>
                    <a:cubicBezTo>
                      <a:pt x="16223" y="982"/>
                      <a:pt x="20618" y="5377"/>
                      <a:pt x="20618" y="10800"/>
                    </a:cubicBezTo>
                    <a:cubicBezTo>
                      <a:pt x="20618" y="16223"/>
                      <a:pt x="16223" y="20618"/>
                      <a:pt x="10800" y="20618"/>
                    </a:cubicBezTo>
                    <a:moveTo>
                      <a:pt x="10800" y="0"/>
                    </a:moveTo>
                    <a:cubicBezTo>
                      <a:pt x="4836" y="0"/>
                      <a:pt x="0" y="4836"/>
                      <a:pt x="0" y="10800"/>
                    </a:cubicBezTo>
                    <a:cubicBezTo>
                      <a:pt x="0" y="16765"/>
                      <a:pt x="4836" y="21600"/>
                      <a:pt x="10800" y="21600"/>
                    </a:cubicBezTo>
                    <a:cubicBezTo>
                      <a:pt x="16764" y="21600"/>
                      <a:pt x="21600" y="16765"/>
                      <a:pt x="21600" y="10800"/>
                    </a:cubicBezTo>
                    <a:cubicBezTo>
                      <a:pt x="21600" y="4836"/>
                      <a:pt x="16764" y="0"/>
                      <a:pt x="10800" y="0"/>
                    </a:cubicBezTo>
                    <a:moveTo>
                      <a:pt x="14236" y="16752"/>
                    </a:moveTo>
                    <a:cubicBezTo>
                      <a:pt x="14001" y="16887"/>
                      <a:pt x="13921" y="17188"/>
                      <a:pt x="14057" y="17422"/>
                    </a:cubicBezTo>
                    <a:cubicBezTo>
                      <a:pt x="14192" y="17658"/>
                      <a:pt x="14493" y="17738"/>
                      <a:pt x="14727" y="17602"/>
                    </a:cubicBezTo>
                    <a:cubicBezTo>
                      <a:pt x="14962" y="17467"/>
                      <a:pt x="15042" y="17167"/>
                      <a:pt x="14907" y="16932"/>
                    </a:cubicBezTo>
                    <a:cubicBezTo>
                      <a:pt x="14771" y="16697"/>
                      <a:pt x="14472" y="16617"/>
                      <a:pt x="14236" y="16752"/>
                    </a:cubicBezTo>
                    <a:moveTo>
                      <a:pt x="10800" y="11782"/>
                    </a:moveTo>
                    <a:cubicBezTo>
                      <a:pt x="10258" y="11782"/>
                      <a:pt x="9818" y="11342"/>
                      <a:pt x="9818" y="10800"/>
                    </a:cubicBezTo>
                    <a:cubicBezTo>
                      <a:pt x="9818" y="10258"/>
                      <a:pt x="10258" y="9818"/>
                      <a:pt x="10800" y="9818"/>
                    </a:cubicBezTo>
                    <a:cubicBezTo>
                      <a:pt x="11342" y="9818"/>
                      <a:pt x="11782" y="10258"/>
                      <a:pt x="11782" y="10800"/>
                    </a:cubicBezTo>
                    <a:cubicBezTo>
                      <a:pt x="11782" y="11342"/>
                      <a:pt x="11342" y="11782"/>
                      <a:pt x="10800" y="11782"/>
                    </a:cubicBezTo>
                    <a:moveTo>
                      <a:pt x="15218" y="10309"/>
                    </a:moveTo>
                    <a:lnTo>
                      <a:pt x="12694" y="10309"/>
                    </a:lnTo>
                    <a:cubicBezTo>
                      <a:pt x="12515" y="9624"/>
                      <a:pt x="11978" y="9084"/>
                      <a:pt x="11291" y="8906"/>
                    </a:cubicBezTo>
                    <a:lnTo>
                      <a:pt x="11291" y="3436"/>
                    </a:lnTo>
                    <a:cubicBezTo>
                      <a:pt x="11291" y="3166"/>
                      <a:pt x="11071" y="2945"/>
                      <a:pt x="10800" y="2945"/>
                    </a:cubicBezTo>
                    <a:cubicBezTo>
                      <a:pt x="10529" y="2945"/>
                      <a:pt x="10309" y="3166"/>
                      <a:pt x="10309" y="3436"/>
                    </a:cubicBezTo>
                    <a:lnTo>
                      <a:pt x="10309" y="8906"/>
                    </a:lnTo>
                    <a:cubicBezTo>
                      <a:pt x="9464" y="9125"/>
                      <a:pt x="8836" y="9886"/>
                      <a:pt x="8836" y="10800"/>
                    </a:cubicBezTo>
                    <a:cubicBezTo>
                      <a:pt x="8836" y="11885"/>
                      <a:pt x="9716" y="12764"/>
                      <a:pt x="10800" y="12764"/>
                    </a:cubicBezTo>
                    <a:cubicBezTo>
                      <a:pt x="11714" y="12764"/>
                      <a:pt x="12476" y="12137"/>
                      <a:pt x="12694" y="11291"/>
                    </a:cubicBezTo>
                    <a:lnTo>
                      <a:pt x="15218" y="11291"/>
                    </a:lnTo>
                    <a:cubicBezTo>
                      <a:pt x="15489" y="11291"/>
                      <a:pt x="15709" y="11072"/>
                      <a:pt x="15709" y="10800"/>
                    </a:cubicBezTo>
                    <a:cubicBezTo>
                      <a:pt x="15709" y="10529"/>
                      <a:pt x="15489" y="10309"/>
                      <a:pt x="15218" y="10309"/>
                    </a:cubicBezTo>
                    <a:moveTo>
                      <a:pt x="16932" y="6693"/>
                    </a:moveTo>
                    <a:cubicBezTo>
                      <a:pt x="16697" y="6829"/>
                      <a:pt x="16616" y="7129"/>
                      <a:pt x="16752" y="7364"/>
                    </a:cubicBezTo>
                    <a:cubicBezTo>
                      <a:pt x="16887" y="7599"/>
                      <a:pt x="17188" y="7679"/>
                      <a:pt x="17422" y="7543"/>
                    </a:cubicBezTo>
                    <a:cubicBezTo>
                      <a:pt x="17657" y="7408"/>
                      <a:pt x="17737" y="7108"/>
                      <a:pt x="17602" y="6873"/>
                    </a:cubicBezTo>
                    <a:cubicBezTo>
                      <a:pt x="17467" y="6638"/>
                      <a:pt x="17166" y="6557"/>
                      <a:pt x="16932" y="6693"/>
                    </a:cubicBezTo>
                    <a:moveTo>
                      <a:pt x="10800" y="17673"/>
                    </a:moveTo>
                    <a:cubicBezTo>
                      <a:pt x="10529" y="17673"/>
                      <a:pt x="10309" y="17893"/>
                      <a:pt x="10309" y="18164"/>
                    </a:cubicBezTo>
                    <a:cubicBezTo>
                      <a:pt x="10309" y="18435"/>
                      <a:pt x="10529" y="18655"/>
                      <a:pt x="10800" y="18655"/>
                    </a:cubicBezTo>
                    <a:cubicBezTo>
                      <a:pt x="11071" y="18655"/>
                      <a:pt x="11291" y="18435"/>
                      <a:pt x="11291" y="18164"/>
                    </a:cubicBezTo>
                    <a:cubicBezTo>
                      <a:pt x="11291" y="17893"/>
                      <a:pt x="11071" y="17673"/>
                      <a:pt x="10800" y="17673"/>
                    </a:cubicBezTo>
                    <a:moveTo>
                      <a:pt x="17422" y="14057"/>
                    </a:moveTo>
                    <a:cubicBezTo>
                      <a:pt x="17188" y="13921"/>
                      <a:pt x="16887" y="14001"/>
                      <a:pt x="16752" y="14236"/>
                    </a:cubicBezTo>
                    <a:cubicBezTo>
                      <a:pt x="16616" y="14472"/>
                      <a:pt x="16697" y="14772"/>
                      <a:pt x="16932" y="14907"/>
                    </a:cubicBezTo>
                    <a:cubicBezTo>
                      <a:pt x="17166" y="15043"/>
                      <a:pt x="17467" y="14962"/>
                      <a:pt x="17602" y="14727"/>
                    </a:cubicBezTo>
                    <a:cubicBezTo>
                      <a:pt x="17737" y="14492"/>
                      <a:pt x="17657" y="14192"/>
                      <a:pt x="17422" y="14057"/>
                    </a:cubicBezTo>
                    <a:moveTo>
                      <a:pt x="4668" y="6693"/>
                    </a:moveTo>
                    <a:cubicBezTo>
                      <a:pt x="4433" y="6557"/>
                      <a:pt x="4133" y="6638"/>
                      <a:pt x="3998" y="6873"/>
                    </a:cubicBezTo>
                    <a:cubicBezTo>
                      <a:pt x="3863" y="7108"/>
                      <a:pt x="3942" y="7408"/>
                      <a:pt x="4178" y="7543"/>
                    </a:cubicBezTo>
                    <a:cubicBezTo>
                      <a:pt x="4412" y="7679"/>
                      <a:pt x="4713" y="7599"/>
                      <a:pt x="4848" y="7364"/>
                    </a:cubicBezTo>
                    <a:cubicBezTo>
                      <a:pt x="4984" y="7129"/>
                      <a:pt x="4903" y="6829"/>
                      <a:pt x="4668" y="6693"/>
                    </a:cubicBezTo>
                    <a:moveTo>
                      <a:pt x="14236" y="4848"/>
                    </a:moveTo>
                    <a:cubicBezTo>
                      <a:pt x="14472" y="4984"/>
                      <a:pt x="14771" y="4903"/>
                      <a:pt x="14907" y="4669"/>
                    </a:cubicBezTo>
                    <a:cubicBezTo>
                      <a:pt x="15042" y="4434"/>
                      <a:pt x="14962" y="4134"/>
                      <a:pt x="14727" y="3998"/>
                    </a:cubicBezTo>
                    <a:cubicBezTo>
                      <a:pt x="14493" y="3863"/>
                      <a:pt x="14192" y="3943"/>
                      <a:pt x="14057" y="4178"/>
                    </a:cubicBezTo>
                    <a:cubicBezTo>
                      <a:pt x="13921" y="4412"/>
                      <a:pt x="14001" y="4713"/>
                      <a:pt x="14236" y="4848"/>
                    </a:cubicBezTo>
                    <a:moveTo>
                      <a:pt x="3436" y="10309"/>
                    </a:moveTo>
                    <a:cubicBezTo>
                      <a:pt x="3166" y="10309"/>
                      <a:pt x="2945" y="10529"/>
                      <a:pt x="2945" y="10800"/>
                    </a:cubicBezTo>
                    <a:cubicBezTo>
                      <a:pt x="2945" y="11072"/>
                      <a:pt x="3166" y="11291"/>
                      <a:pt x="3436" y="11291"/>
                    </a:cubicBezTo>
                    <a:cubicBezTo>
                      <a:pt x="3707" y="11291"/>
                      <a:pt x="3927" y="11072"/>
                      <a:pt x="3927" y="10800"/>
                    </a:cubicBezTo>
                    <a:cubicBezTo>
                      <a:pt x="3927" y="10529"/>
                      <a:pt x="3707" y="10309"/>
                      <a:pt x="3436" y="10309"/>
                    </a:cubicBezTo>
                    <a:moveTo>
                      <a:pt x="6873" y="3998"/>
                    </a:moveTo>
                    <a:cubicBezTo>
                      <a:pt x="6638" y="4134"/>
                      <a:pt x="6558" y="4434"/>
                      <a:pt x="6693" y="4669"/>
                    </a:cubicBezTo>
                    <a:cubicBezTo>
                      <a:pt x="6829" y="4903"/>
                      <a:pt x="7129" y="4984"/>
                      <a:pt x="7364" y="4848"/>
                    </a:cubicBezTo>
                    <a:cubicBezTo>
                      <a:pt x="7599" y="4713"/>
                      <a:pt x="7679" y="4412"/>
                      <a:pt x="7543" y="4178"/>
                    </a:cubicBezTo>
                    <a:cubicBezTo>
                      <a:pt x="7408" y="3943"/>
                      <a:pt x="7108" y="3863"/>
                      <a:pt x="6873" y="3998"/>
                    </a:cubicBezTo>
                    <a:moveTo>
                      <a:pt x="4178" y="14057"/>
                    </a:moveTo>
                    <a:cubicBezTo>
                      <a:pt x="3942" y="14192"/>
                      <a:pt x="3863" y="14492"/>
                      <a:pt x="3998" y="14727"/>
                    </a:cubicBezTo>
                    <a:cubicBezTo>
                      <a:pt x="4133" y="14962"/>
                      <a:pt x="4433" y="15043"/>
                      <a:pt x="4668" y="14907"/>
                    </a:cubicBezTo>
                    <a:cubicBezTo>
                      <a:pt x="4903" y="14772"/>
                      <a:pt x="4984" y="14472"/>
                      <a:pt x="4848" y="14236"/>
                    </a:cubicBezTo>
                    <a:cubicBezTo>
                      <a:pt x="4713" y="14001"/>
                      <a:pt x="4412" y="13921"/>
                      <a:pt x="4178" y="14057"/>
                    </a:cubicBezTo>
                    <a:moveTo>
                      <a:pt x="7364" y="16752"/>
                    </a:moveTo>
                    <a:cubicBezTo>
                      <a:pt x="7129" y="16617"/>
                      <a:pt x="6829" y="16697"/>
                      <a:pt x="6693" y="16932"/>
                    </a:cubicBezTo>
                    <a:cubicBezTo>
                      <a:pt x="6558" y="17167"/>
                      <a:pt x="6638" y="17467"/>
                      <a:pt x="6873" y="17602"/>
                    </a:cubicBezTo>
                    <a:cubicBezTo>
                      <a:pt x="7108" y="17738"/>
                      <a:pt x="7408" y="17658"/>
                      <a:pt x="7543" y="17422"/>
                    </a:cubicBezTo>
                    <a:cubicBezTo>
                      <a:pt x="7679" y="17188"/>
                      <a:pt x="7599" y="16887"/>
                      <a:pt x="7364" y="16752"/>
                    </a:cubicBezTo>
                    <a:moveTo>
                      <a:pt x="18164" y="10309"/>
                    </a:moveTo>
                    <a:cubicBezTo>
                      <a:pt x="17893" y="10309"/>
                      <a:pt x="17673" y="10529"/>
                      <a:pt x="17673" y="10800"/>
                    </a:cubicBezTo>
                    <a:cubicBezTo>
                      <a:pt x="17673" y="11072"/>
                      <a:pt x="17893" y="11291"/>
                      <a:pt x="18164" y="11291"/>
                    </a:cubicBezTo>
                    <a:cubicBezTo>
                      <a:pt x="18434" y="11291"/>
                      <a:pt x="18655" y="11072"/>
                      <a:pt x="18655" y="10800"/>
                    </a:cubicBezTo>
                    <a:cubicBezTo>
                      <a:pt x="18655" y="10529"/>
                      <a:pt x="18434" y="10309"/>
                      <a:pt x="18164" y="10309"/>
                    </a:cubicBezTo>
                  </a:path>
                </a:pathLst>
              </a:custGeom>
              <a:solidFill>
                <a:srgbClr val="656D78"/>
              </a:solidFill>
              <a:ln w="12700">
                <a:miter lim="400000"/>
              </a:ln>
            </p:spPr>
            <p:txBody>
              <a:bodyPr lIns="19049" tIns="19049" rIns="19049" bIns="19049" anchor="ctr"/>
              <a:lstStyle/>
              <a:p>
                <a:pPr marL="0" marR="0" lvl="0" indent="0" algn="ctr" defTabSz="228580" eaLnBrk="1" fontAlgn="auto" latinLnBrk="0" hangingPunct="0">
                  <a:lnSpc>
                    <a:spcPct val="100000"/>
                  </a:lnSpc>
                  <a:spcBef>
                    <a:spcPts val="0"/>
                  </a:spcBef>
                  <a:spcAft>
                    <a:spcPts val="0"/>
                  </a:spcAft>
                  <a:buClrTx/>
                  <a:buSzTx/>
                  <a:buFontTx/>
                  <a:buNone/>
                  <a:tabLst/>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kumimoji="0" sz="1562" b="0" i="0" u="none" strike="noStrike" kern="0" cap="none" spc="0" normalizeH="0" baseline="0" noProof="0">
                  <a:ln>
                    <a:noFill/>
                  </a:ln>
                  <a:effectLst>
                    <a:outerShdw blurRad="38100" dist="12700" dir="5400000" rotWithShape="0">
                      <a:srgbClr val="000000">
                        <a:alpha val="50000"/>
                      </a:srgbClr>
                    </a:outerShdw>
                  </a:effectLst>
                  <a:uLnTx/>
                  <a:uFillTx/>
                  <a:ea typeface="微软雅黑" panose="020B0503020204020204" pitchFamily="34" charset="-122"/>
                  <a:cs typeface="+mn-ea"/>
                  <a:sym typeface="Agency FB" panose="020B0503020202020204" pitchFamily="34" charset="0"/>
                </a:endParaRPr>
              </a:p>
            </p:txBody>
          </p:sp>
        </p:grpSp>
        <p:grpSp>
          <p:nvGrpSpPr>
            <p:cNvPr id="63" name="组合 5">
              <a:extLst>
                <a:ext uri="{FF2B5EF4-FFF2-40B4-BE49-F238E27FC236}">
                  <a16:creationId xmlns:a16="http://schemas.microsoft.com/office/drawing/2014/main" id="{3286F47A-35BB-4ECB-93FB-E8D750DB61CF}"/>
                </a:ext>
              </a:extLst>
            </p:cNvPr>
            <p:cNvGrpSpPr/>
            <p:nvPr/>
          </p:nvGrpSpPr>
          <p:grpSpPr>
            <a:xfrm>
              <a:off x="8403894" y="4005951"/>
              <a:ext cx="2199064" cy="1006757"/>
              <a:chOff x="8403894" y="4005951"/>
              <a:chExt cx="2199064" cy="1006757"/>
            </a:xfrm>
          </p:grpSpPr>
          <p:sp>
            <p:nvSpPr>
              <p:cNvPr id="64" name="TextBox 67">
                <a:extLst>
                  <a:ext uri="{FF2B5EF4-FFF2-40B4-BE49-F238E27FC236}">
                    <a16:creationId xmlns:a16="http://schemas.microsoft.com/office/drawing/2014/main" id="{C23DF674-E147-49CD-A01E-676D0ECB385B}"/>
                  </a:ext>
                </a:extLst>
              </p:cNvPr>
              <p:cNvSpPr txBox="1"/>
              <p:nvPr/>
            </p:nvSpPr>
            <p:spPr>
              <a:xfrm>
                <a:off x="8841682" y="4017945"/>
                <a:ext cx="1516377" cy="338554"/>
              </a:xfrm>
              <a:prstGeom prst="rect">
                <a:avLst/>
              </a:prstGeom>
              <a:noFill/>
            </p:spPr>
            <p:txBody>
              <a:bodyPr wrap="none" rtlCol="0">
                <a:spAutoFit/>
              </a:bodyPr>
              <a:lstStyle/>
              <a:p>
                <a:pPr>
                  <a:defRPr/>
                </a:pPr>
                <a:r>
                  <a:rPr lang="en-US" sz="1600" spc="30">
                    <a:ea typeface="微软雅黑" panose="020B0503020204020204" pitchFamily="34" charset="-122"/>
                    <a:cs typeface="+mn-ea"/>
                    <a:sym typeface="Agency FB" panose="020B0503020202020204" pitchFamily="34" charset="0"/>
                  </a:rPr>
                  <a:t>Write your title</a:t>
                </a:r>
              </a:p>
            </p:txBody>
          </p:sp>
          <p:sp>
            <p:nvSpPr>
              <p:cNvPr id="65" name="TextBox 68">
                <a:extLst>
                  <a:ext uri="{FF2B5EF4-FFF2-40B4-BE49-F238E27FC236}">
                    <a16:creationId xmlns:a16="http://schemas.microsoft.com/office/drawing/2014/main" id="{D251D532-7A21-4AD2-BA98-5E9D9AB44972}"/>
                  </a:ext>
                </a:extLst>
              </p:cNvPr>
              <p:cNvSpPr txBox="1"/>
              <p:nvPr/>
            </p:nvSpPr>
            <p:spPr>
              <a:xfrm>
                <a:off x="8403894" y="4427291"/>
                <a:ext cx="2199064" cy="585417"/>
              </a:xfrm>
              <a:prstGeom prst="rect">
                <a:avLst/>
              </a:prstGeom>
              <a:noFill/>
            </p:spPr>
            <p:txBody>
              <a:bodyPr wrap="none" rtlCol="0">
                <a:spAutoFit/>
              </a:bodyPr>
              <a:lstStyle/>
              <a:p>
                <a:pPr>
                  <a:lnSpc>
                    <a:spcPct val="140000"/>
                  </a:lnSpc>
                  <a:defRPr/>
                </a:pPr>
                <a:r>
                  <a:rPr lang="en-US" sz="1200">
                    <a:ea typeface="微软雅黑" panose="020B0503020204020204" pitchFamily="34" charset="-122"/>
                    <a:cs typeface="+mn-ea"/>
                    <a:sym typeface="Agency FB" panose="020B0503020202020204" pitchFamily="34" charset="0"/>
                  </a:rPr>
                  <a:t>Lorem ipsum dolor, consectetur </a:t>
                </a:r>
              </a:p>
              <a:p>
                <a:pPr>
                  <a:lnSpc>
                    <a:spcPct val="140000"/>
                  </a:lnSpc>
                  <a:defRPr/>
                </a:pPr>
                <a:r>
                  <a:rPr lang="en-US" sz="1200">
                    <a:ea typeface="微软雅黑" panose="020B0503020204020204" pitchFamily="34" charset="-122"/>
                    <a:cs typeface="+mn-ea"/>
                    <a:sym typeface="Agency FB" panose="020B0503020202020204" pitchFamily="34" charset="0"/>
                  </a:rPr>
                  <a:t>adipiscing elit roin cursu.</a:t>
                </a:r>
              </a:p>
            </p:txBody>
          </p:sp>
          <p:sp>
            <p:nvSpPr>
              <p:cNvPr id="66" name="Shape 2434">
                <a:extLst>
                  <a:ext uri="{FF2B5EF4-FFF2-40B4-BE49-F238E27FC236}">
                    <a16:creationId xmlns:a16="http://schemas.microsoft.com/office/drawing/2014/main" id="{7CBFA6ED-7303-4487-B15C-5FBB70474FF9}"/>
                  </a:ext>
                </a:extLst>
              </p:cNvPr>
              <p:cNvSpPr/>
              <p:nvPr/>
            </p:nvSpPr>
            <p:spPr>
              <a:xfrm>
                <a:off x="8423694" y="4005951"/>
                <a:ext cx="345230" cy="345204"/>
              </a:xfrm>
              <a:custGeom>
                <a:avLst/>
                <a:gdLst/>
                <a:ahLst/>
                <a:cxnLst>
                  <a:cxn ang="0">
                    <a:pos x="wd2" y="hd2"/>
                  </a:cxn>
                  <a:cxn ang="5400000">
                    <a:pos x="wd2" y="hd2"/>
                  </a:cxn>
                  <a:cxn ang="10800000">
                    <a:pos x="wd2" y="hd2"/>
                  </a:cxn>
                  <a:cxn ang="16200000">
                    <a:pos x="wd2" y="hd2"/>
                  </a:cxn>
                </a:cxnLst>
                <a:rect l="0" t="0" r="r" b="b"/>
                <a:pathLst>
                  <a:path w="21600" h="21600" extrusionOk="0">
                    <a:moveTo>
                      <a:pt x="10800" y="14727"/>
                    </a:moveTo>
                    <a:cubicBezTo>
                      <a:pt x="8631" y="14727"/>
                      <a:pt x="6873" y="12969"/>
                      <a:pt x="6873" y="10800"/>
                    </a:cubicBezTo>
                    <a:cubicBezTo>
                      <a:pt x="6873" y="8631"/>
                      <a:pt x="8631" y="6873"/>
                      <a:pt x="10800" y="6873"/>
                    </a:cubicBezTo>
                    <a:cubicBezTo>
                      <a:pt x="12969" y="6873"/>
                      <a:pt x="14727" y="8631"/>
                      <a:pt x="14727" y="10800"/>
                    </a:cubicBezTo>
                    <a:cubicBezTo>
                      <a:pt x="14727" y="12969"/>
                      <a:pt x="12969" y="14727"/>
                      <a:pt x="10800" y="14727"/>
                    </a:cubicBezTo>
                    <a:moveTo>
                      <a:pt x="10800" y="5891"/>
                    </a:moveTo>
                    <a:cubicBezTo>
                      <a:pt x="8088" y="5891"/>
                      <a:pt x="5891" y="8089"/>
                      <a:pt x="5891" y="10800"/>
                    </a:cubicBezTo>
                    <a:cubicBezTo>
                      <a:pt x="5891" y="13512"/>
                      <a:pt x="8088" y="15709"/>
                      <a:pt x="10800" y="15709"/>
                    </a:cubicBezTo>
                    <a:cubicBezTo>
                      <a:pt x="13512" y="15709"/>
                      <a:pt x="15709" y="13512"/>
                      <a:pt x="15709" y="10800"/>
                    </a:cubicBezTo>
                    <a:cubicBezTo>
                      <a:pt x="15709" y="8089"/>
                      <a:pt x="13512" y="5891"/>
                      <a:pt x="10800" y="5891"/>
                    </a:cubicBezTo>
                    <a:moveTo>
                      <a:pt x="20618" y="12013"/>
                    </a:moveTo>
                    <a:cubicBezTo>
                      <a:pt x="20614" y="12014"/>
                      <a:pt x="20611" y="12016"/>
                      <a:pt x="20607" y="12016"/>
                    </a:cubicBezTo>
                    <a:lnTo>
                      <a:pt x="19602" y="12268"/>
                    </a:lnTo>
                    <a:cubicBezTo>
                      <a:pt x="19256" y="12354"/>
                      <a:pt x="18984" y="12622"/>
                      <a:pt x="18892" y="12966"/>
                    </a:cubicBezTo>
                    <a:cubicBezTo>
                      <a:pt x="18703" y="13672"/>
                      <a:pt x="18421" y="14351"/>
                      <a:pt x="18053" y="14986"/>
                    </a:cubicBezTo>
                    <a:cubicBezTo>
                      <a:pt x="17873" y="15295"/>
                      <a:pt x="17876" y="15677"/>
                      <a:pt x="18060" y="15984"/>
                    </a:cubicBezTo>
                    <a:lnTo>
                      <a:pt x="18601" y="16885"/>
                    </a:lnTo>
                    <a:lnTo>
                      <a:pt x="16886" y="18600"/>
                    </a:lnTo>
                    <a:cubicBezTo>
                      <a:pt x="16882" y="18599"/>
                      <a:pt x="16878" y="18597"/>
                      <a:pt x="16875" y="18595"/>
                    </a:cubicBezTo>
                    <a:lnTo>
                      <a:pt x="15978" y="18057"/>
                    </a:lnTo>
                    <a:cubicBezTo>
                      <a:pt x="15822" y="17964"/>
                      <a:pt x="15648" y="17917"/>
                      <a:pt x="15473" y="17917"/>
                    </a:cubicBezTo>
                    <a:cubicBezTo>
                      <a:pt x="15304" y="17917"/>
                      <a:pt x="15134" y="17961"/>
                      <a:pt x="14982" y="18049"/>
                    </a:cubicBezTo>
                    <a:cubicBezTo>
                      <a:pt x="14348" y="18415"/>
                      <a:pt x="13671" y="18696"/>
                      <a:pt x="12968" y="18884"/>
                    </a:cubicBezTo>
                    <a:cubicBezTo>
                      <a:pt x="12624" y="18976"/>
                      <a:pt x="12356" y="19248"/>
                      <a:pt x="12269" y="19594"/>
                    </a:cubicBezTo>
                    <a:lnTo>
                      <a:pt x="12016" y="20607"/>
                    </a:lnTo>
                    <a:cubicBezTo>
                      <a:pt x="12015" y="20611"/>
                      <a:pt x="12014" y="20614"/>
                      <a:pt x="12012" y="20619"/>
                    </a:cubicBezTo>
                    <a:lnTo>
                      <a:pt x="9587" y="20619"/>
                    </a:lnTo>
                    <a:lnTo>
                      <a:pt x="9331" y="19594"/>
                    </a:lnTo>
                    <a:cubicBezTo>
                      <a:pt x="9244" y="19248"/>
                      <a:pt x="8976" y="18976"/>
                      <a:pt x="8632" y="18884"/>
                    </a:cubicBezTo>
                    <a:cubicBezTo>
                      <a:pt x="7929" y="18696"/>
                      <a:pt x="7251" y="18415"/>
                      <a:pt x="6617" y="18049"/>
                    </a:cubicBezTo>
                    <a:cubicBezTo>
                      <a:pt x="6465" y="17961"/>
                      <a:pt x="6296" y="17917"/>
                      <a:pt x="6127" y="17917"/>
                    </a:cubicBezTo>
                    <a:cubicBezTo>
                      <a:pt x="5951" y="17917"/>
                      <a:pt x="5777" y="17964"/>
                      <a:pt x="5621" y="18057"/>
                    </a:cubicBezTo>
                    <a:lnTo>
                      <a:pt x="4725" y="18595"/>
                    </a:lnTo>
                    <a:cubicBezTo>
                      <a:pt x="4722" y="18597"/>
                      <a:pt x="4718" y="18599"/>
                      <a:pt x="4714" y="18600"/>
                    </a:cubicBezTo>
                    <a:lnTo>
                      <a:pt x="3000" y="16885"/>
                    </a:lnTo>
                    <a:lnTo>
                      <a:pt x="3540" y="15984"/>
                    </a:lnTo>
                    <a:cubicBezTo>
                      <a:pt x="3724" y="15677"/>
                      <a:pt x="3727" y="15295"/>
                      <a:pt x="3548" y="14986"/>
                    </a:cubicBezTo>
                    <a:cubicBezTo>
                      <a:pt x="3179" y="14351"/>
                      <a:pt x="2897" y="13672"/>
                      <a:pt x="2708" y="12966"/>
                    </a:cubicBezTo>
                    <a:cubicBezTo>
                      <a:pt x="2616" y="12622"/>
                      <a:pt x="2343" y="12354"/>
                      <a:pt x="1998" y="12268"/>
                    </a:cubicBezTo>
                    <a:lnTo>
                      <a:pt x="993" y="12016"/>
                    </a:lnTo>
                    <a:cubicBezTo>
                      <a:pt x="989" y="12016"/>
                      <a:pt x="986" y="12014"/>
                      <a:pt x="982" y="12013"/>
                    </a:cubicBezTo>
                    <a:lnTo>
                      <a:pt x="982" y="9587"/>
                    </a:lnTo>
                    <a:lnTo>
                      <a:pt x="1998" y="9333"/>
                    </a:lnTo>
                    <a:cubicBezTo>
                      <a:pt x="2343" y="9246"/>
                      <a:pt x="2616" y="8979"/>
                      <a:pt x="2708" y="8634"/>
                    </a:cubicBezTo>
                    <a:cubicBezTo>
                      <a:pt x="2897" y="7928"/>
                      <a:pt x="3179" y="7249"/>
                      <a:pt x="3548" y="6615"/>
                    </a:cubicBezTo>
                    <a:cubicBezTo>
                      <a:pt x="3727" y="6305"/>
                      <a:pt x="3724" y="5923"/>
                      <a:pt x="3540" y="5617"/>
                    </a:cubicBezTo>
                    <a:lnTo>
                      <a:pt x="3005" y="4725"/>
                    </a:lnTo>
                    <a:cubicBezTo>
                      <a:pt x="3004" y="4722"/>
                      <a:pt x="3002" y="4718"/>
                      <a:pt x="3000" y="4715"/>
                    </a:cubicBezTo>
                    <a:lnTo>
                      <a:pt x="4715" y="3000"/>
                    </a:lnTo>
                    <a:lnTo>
                      <a:pt x="5621" y="3544"/>
                    </a:lnTo>
                    <a:cubicBezTo>
                      <a:pt x="5777" y="3636"/>
                      <a:pt x="5951" y="3683"/>
                      <a:pt x="6127" y="3683"/>
                    </a:cubicBezTo>
                    <a:cubicBezTo>
                      <a:pt x="6296" y="3683"/>
                      <a:pt x="6465" y="3639"/>
                      <a:pt x="6618" y="3551"/>
                    </a:cubicBezTo>
                    <a:cubicBezTo>
                      <a:pt x="7251" y="3185"/>
                      <a:pt x="7929" y="2904"/>
                      <a:pt x="8632" y="2717"/>
                    </a:cubicBezTo>
                    <a:cubicBezTo>
                      <a:pt x="8976" y="2624"/>
                      <a:pt x="9244" y="2353"/>
                      <a:pt x="9331" y="2007"/>
                    </a:cubicBezTo>
                    <a:lnTo>
                      <a:pt x="9587" y="982"/>
                    </a:lnTo>
                    <a:lnTo>
                      <a:pt x="12012" y="982"/>
                    </a:lnTo>
                    <a:cubicBezTo>
                      <a:pt x="12014" y="986"/>
                      <a:pt x="12015" y="989"/>
                      <a:pt x="12016" y="993"/>
                    </a:cubicBezTo>
                    <a:lnTo>
                      <a:pt x="12269" y="2007"/>
                    </a:lnTo>
                    <a:cubicBezTo>
                      <a:pt x="12356" y="2353"/>
                      <a:pt x="12624" y="2624"/>
                      <a:pt x="12968" y="2717"/>
                    </a:cubicBezTo>
                    <a:cubicBezTo>
                      <a:pt x="13671" y="2904"/>
                      <a:pt x="14348" y="3185"/>
                      <a:pt x="14982" y="3551"/>
                    </a:cubicBezTo>
                    <a:cubicBezTo>
                      <a:pt x="15134" y="3639"/>
                      <a:pt x="15304" y="3683"/>
                      <a:pt x="15473" y="3683"/>
                    </a:cubicBezTo>
                    <a:cubicBezTo>
                      <a:pt x="15648" y="3683"/>
                      <a:pt x="15822" y="3636"/>
                      <a:pt x="15978" y="3544"/>
                    </a:cubicBezTo>
                    <a:lnTo>
                      <a:pt x="16884" y="3000"/>
                    </a:lnTo>
                    <a:lnTo>
                      <a:pt x="18600" y="4715"/>
                    </a:lnTo>
                    <a:cubicBezTo>
                      <a:pt x="18598" y="4718"/>
                      <a:pt x="18597" y="4722"/>
                      <a:pt x="18595" y="4726"/>
                    </a:cubicBezTo>
                    <a:lnTo>
                      <a:pt x="18060" y="5616"/>
                    </a:lnTo>
                    <a:cubicBezTo>
                      <a:pt x="17876" y="5923"/>
                      <a:pt x="17873" y="6305"/>
                      <a:pt x="18053" y="6615"/>
                    </a:cubicBezTo>
                    <a:cubicBezTo>
                      <a:pt x="18421" y="7249"/>
                      <a:pt x="18703" y="7928"/>
                      <a:pt x="18892" y="8634"/>
                    </a:cubicBezTo>
                    <a:cubicBezTo>
                      <a:pt x="18984" y="8979"/>
                      <a:pt x="19256" y="9246"/>
                      <a:pt x="19602" y="9333"/>
                    </a:cubicBezTo>
                    <a:lnTo>
                      <a:pt x="20618" y="9587"/>
                    </a:lnTo>
                    <a:cubicBezTo>
                      <a:pt x="20618" y="9587"/>
                      <a:pt x="20618" y="12013"/>
                      <a:pt x="20618" y="12013"/>
                    </a:cubicBezTo>
                    <a:close/>
                    <a:moveTo>
                      <a:pt x="20880" y="8641"/>
                    </a:moveTo>
                    <a:lnTo>
                      <a:pt x="19841" y="8380"/>
                    </a:lnTo>
                    <a:cubicBezTo>
                      <a:pt x="19626" y="7580"/>
                      <a:pt x="19308" y="6822"/>
                      <a:pt x="18902" y="6122"/>
                    </a:cubicBezTo>
                    <a:lnTo>
                      <a:pt x="19455" y="5200"/>
                    </a:lnTo>
                    <a:cubicBezTo>
                      <a:pt x="19625" y="4871"/>
                      <a:pt x="19736" y="4463"/>
                      <a:pt x="19455" y="4182"/>
                    </a:cubicBezTo>
                    <a:lnTo>
                      <a:pt x="17419" y="2145"/>
                    </a:lnTo>
                    <a:cubicBezTo>
                      <a:pt x="17292" y="2018"/>
                      <a:pt x="17136" y="1969"/>
                      <a:pt x="16975" y="1969"/>
                    </a:cubicBezTo>
                    <a:cubicBezTo>
                      <a:pt x="16778" y="1969"/>
                      <a:pt x="16572" y="2043"/>
                      <a:pt x="16400" y="2145"/>
                    </a:cubicBezTo>
                    <a:lnTo>
                      <a:pt x="15473" y="2702"/>
                    </a:lnTo>
                    <a:cubicBezTo>
                      <a:pt x="14775" y="2298"/>
                      <a:pt x="14020" y="1982"/>
                      <a:pt x="13222" y="1768"/>
                    </a:cubicBezTo>
                    <a:lnTo>
                      <a:pt x="12960" y="720"/>
                    </a:lnTo>
                    <a:cubicBezTo>
                      <a:pt x="12848" y="367"/>
                      <a:pt x="12638" y="0"/>
                      <a:pt x="12240" y="0"/>
                    </a:cubicBezTo>
                    <a:lnTo>
                      <a:pt x="9360" y="0"/>
                    </a:lnTo>
                    <a:cubicBezTo>
                      <a:pt x="8962" y="0"/>
                      <a:pt x="8730" y="367"/>
                      <a:pt x="8640" y="720"/>
                    </a:cubicBezTo>
                    <a:lnTo>
                      <a:pt x="8378" y="1768"/>
                    </a:lnTo>
                    <a:cubicBezTo>
                      <a:pt x="7580" y="1982"/>
                      <a:pt x="6825" y="2298"/>
                      <a:pt x="6127" y="2702"/>
                    </a:cubicBezTo>
                    <a:lnTo>
                      <a:pt x="5200" y="2145"/>
                    </a:lnTo>
                    <a:cubicBezTo>
                      <a:pt x="5028" y="2043"/>
                      <a:pt x="4822" y="1969"/>
                      <a:pt x="4625" y="1969"/>
                    </a:cubicBezTo>
                    <a:cubicBezTo>
                      <a:pt x="4464" y="1969"/>
                      <a:pt x="4308" y="2018"/>
                      <a:pt x="4181" y="2145"/>
                    </a:cubicBezTo>
                    <a:lnTo>
                      <a:pt x="2145" y="4182"/>
                    </a:lnTo>
                    <a:cubicBezTo>
                      <a:pt x="1864" y="4463"/>
                      <a:pt x="1975" y="4871"/>
                      <a:pt x="2145" y="5200"/>
                    </a:cubicBezTo>
                    <a:lnTo>
                      <a:pt x="2698" y="6122"/>
                    </a:lnTo>
                    <a:cubicBezTo>
                      <a:pt x="2292" y="6822"/>
                      <a:pt x="1973" y="7580"/>
                      <a:pt x="1759" y="8380"/>
                    </a:cubicBezTo>
                    <a:lnTo>
                      <a:pt x="720" y="8641"/>
                    </a:lnTo>
                    <a:cubicBezTo>
                      <a:pt x="367" y="8730"/>
                      <a:pt x="0" y="8963"/>
                      <a:pt x="0" y="9360"/>
                    </a:cubicBezTo>
                    <a:lnTo>
                      <a:pt x="0" y="12240"/>
                    </a:lnTo>
                    <a:cubicBezTo>
                      <a:pt x="0" y="12638"/>
                      <a:pt x="367" y="12848"/>
                      <a:pt x="720" y="12960"/>
                    </a:cubicBezTo>
                    <a:lnTo>
                      <a:pt x="1759" y="13220"/>
                    </a:lnTo>
                    <a:cubicBezTo>
                      <a:pt x="1973" y="14021"/>
                      <a:pt x="2292" y="14778"/>
                      <a:pt x="2698" y="15478"/>
                    </a:cubicBezTo>
                    <a:lnTo>
                      <a:pt x="2145" y="16400"/>
                    </a:lnTo>
                    <a:cubicBezTo>
                      <a:pt x="1959" y="16714"/>
                      <a:pt x="1864" y="17137"/>
                      <a:pt x="2145" y="17419"/>
                    </a:cubicBezTo>
                    <a:lnTo>
                      <a:pt x="4181" y="19455"/>
                    </a:lnTo>
                    <a:cubicBezTo>
                      <a:pt x="4305" y="19579"/>
                      <a:pt x="4454" y="19627"/>
                      <a:pt x="4610" y="19627"/>
                    </a:cubicBezTo>
                    <a:cubicBezTo>
                      <a:pt x="4807" y="19627"/>
                      <a:pt x="5016" y="19550"/>
                      <a:pt x="5200" y="19455"/>
                    </a:cubicBezTo>
                    <a:lnTo>
                      <a:pt x="6127" y="18899"/>
                    </a:lnTo>
                    <a:cubicBezTo>
                      <a:pt x="6825" y="19302"/>
                      <a:pt x="7580" y="19619"/>
                      <a:pt x="8378" y="19832"/>
                    </a:cubicBezTo>
                    <a:lnTo>
                      <a:pt x="8640" y="20880"/>
                    </a:lnTo>
                    <a:cubicBezTo>
                      <a:pt x="8730" y="21233"/>
                      <a:pt x="8962" y="21600"/>
                      <a:pt x="9360" y="21600"/>
                    </a:cubicBezTo>
                    <a:lnTo>
                      <a:pt x="12240" y="21600"/>
                    </a:lnTo>
                    <a:cubicBezTo>
                      <a:pt x="12638" y="21600"/>
                      <a:pt x="12848" y="21233"/>
                      <a:pt x="12960" y="20880"/>
                    </a:cubicBezTo>
                    <a:lnTo>
                      <a:pt x="13222" y="19832"/>
                    </a:lnTo>
                    <a:cubicBezTo>
                      <a:pt x="14020" y="19619"/>
                      <a:pt x="14775" y="19302"/>
                      <a:pt x="15473" y="18899"/>
                    </a:cubicBezTo>
                    <a:lnTo>
                      <a:pt x="16400" y="19455"/>
                    </a:lnTo>
                    <a:cubicBezTo>
                      <a:pt x="16584" y="19550"/>
                      <a:pt x="16793" y="19627"/>
                      <a:pt x="16990" y="19627"/>
                    </a:cubicBezTo>
                    <a:cubicBezTo>
                      <a:pt x="17146" y="19627"/>
                      <a:pt x="17294" y="19579"/>
                      <a:pt x="17419" y="19455"/>
                    </a:cubicBezTo>
                    <a:lnTo>
                      <a:pt x="19455" y="17419"/>
                    </a:lnTo>
                    <a:cubicBezTo>
                      <a:pt x="19736" y="17137"/>
                      <a:pt x="19641" y="16714"/>
                      <a:pt x="19455" y="16400"/>
                    </a:cubicBezTo>
                    <a:lnTo>
                      <a:pt x="18902" y="15478"/>
                    </a:lnTo>
                    <a:cubicBezTo>
                      <a:pt x="19308" y="14778"/>
                      <a:pt x="19626" y="14021"/>
                      <a:pt x="19841" y="13220"/>
                    </a:cubicBezTo>
                    <a:lnTo>
                      <a:pt x="20880" y="12960"/>
                    </a:lnTo>
                    <a:cubicBezTo>
                      <a:pt x="21233" y="12848"/>
                      <a:pt x="21600" y="12638"/>
                      <a:pt x="21600" y="12240"/>
                    </a:cubicBezTo>
                    <a:lnTo>
                      <a:pt x="21600" y="9360"/>
                    </a:lnTo>
                    <a:cubicBezTo>
                      <a:pt x="21600" y="8963"/>
                      <a:pt x="21233" y="8730"/>
                      <a:pt x="20880" y="8641"/>
                    </a:cubicBezTo>
                  </a:path>
                </a:pathLst>
              </a:custGeom>
              <a:solidFill>
                <a:srgbClr val="656D78"/>
              </a:solidFill>
              <a:ln w="12700">
                <a:miter lim="400000"/>
              </a:ln>
            </p:spPr>
            <p:txBody>
              <a:bodyPr lIns="19049" tIns="19049" rIns="19049" bIns="19049" anchor="ctr"/>
              <a:lstStyle/>
              <a:p>
                <a:pPr marL="0" marR="0" lvl="0" indent="0" algn="ctr" defTabSz="228580" eaLnBrk="1" fontAlgn="auto" latinLnBrk="0" hangingPunct="0">
                  <a:lnSpc>
                    <a:spcPct val="100000"/>
                  </a:lnSpc>
                  <a:spcBef>
                    <a:spcPts val="0"/>
                  </a:spcBef>
                  <a:spcAft>
                    <a:spcPts val="0"/>
                  </a:spcAft>
                  <a:buClrTx/>
                  <a:buSzTx/>
                  <a:buFontTx/>
                  <a:buNone/>
                  <a:tabLst/>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kumimoji="0" sz="1562" b="0" i="0" u="none" strike="noStrike" kern="0" cap="none" spc="0" normalizeH="0" baseline="0" noProof="0">
                  <a:ln>
                    <a:noFill/>
                  </a:ln>
                  <a:effectLst>
                    <a:outerShdw blurRad="38100" dist="12700" dir="5400000" rotWithShape="0">
                      <a:srgbClr val="000000">
                        <a:alpha val="50000"/>
                      </a:srgbClr>
                    </a:outerShdw>
                  </a:effectLst>
                  <a:uLnTx/>
                  <a:uFillTx/>
                  <a:ea typeface="微软雅黑" panose="020B0503020204020204" pitchFamily="34" charset="-122"/>
                  <a:cs typeface="+mn-ea"/>
                  <a:sym typeface="Agency FB" panose="020B0503020202020204" pitchFamily="34" charset="0"/>
                </a:endParaRPr>
              </a:p>
            </p:txBody>
          </p:sp>
        </p:grpSp>
      </p:grpSp>
    </p:spTree>
    <p:extLst>
      <p:ext uri="{BB962C8B-B14F-4D97-AF65-F5344CB8AC3E}">
        <p14:creationId xmlns:p14="http://schemas.microsoft.com/office/powerpoint/2010/main" val="901499137"/>
      </p:ext>
    </p:extLst>
  </p:cSld>
  <p:clrMapOvr>
    <a:masterClrMapping/>
  </p:clrMapOvr>
  <mc:AlternateContent xmlns:mc="http://schemas.openxmlformats.org/markup-compatibility/2006" xmlns:p14="http://schemas.microsoft.com/office/powerpoint/2010/main">
    <mc:Choice Requires="p14">
      <p:transition spd="slow" p14:dur="1250" advClick="0" advTm="0">
        <p14:switch dir="r"/>
      </p:transition>
    </mc:Choice>
    <mc:Fallback xmlns="">
      <p:transition spd="slow"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1" presetClass="entr" presetSubtype="0" fill="hold" grpId="0" nodeType="afterEffect">
                                  <p:stCondLst>
                                    <p:cond delay="0"/>
                                  </p:stCondLst>
                                  <p:iterate type="lt">
                                    <p:tmPct val="10000"/>
                                  </p:iterate>
                                  <p:childTnLst>
                                    <p:set>
                                      <p:cBhvr>
                                        <p:cTn id="6" dur="1" fill="hold">
                                          <p:stCondLst>
                                            <p:cond delay="0"/>
                                          </p:stCondLst>
                                        </p:cTn>
                                        <p:tgtEl>
                                          <p:spTgt spid="16"/>
                                        </p:tgtEl>
                                        <p:attrNameLst>
                                          <p:attrName>style.visibility</p:attrName>
                                        </p:attrNameLst>
                                      </p:cBhvr>
                                      <p:to>
                                        <p:strVal val="visible"/>
                                      </p:to>
                                    </p:set>
                                    <p:anim calcmode="lin" valueType="num">
                                      <p:cBhvr>
                                        <p:cTn id="7" dur="500" fill="hold"/>
                                        <p:tgtEl>
                                          <p:spTgt spid="16"/>
                                        </p:tgtEl>
                                        <p:attrNameLst>
                                          <p:attrName>ppt_x</p:attrName>
                                        </p:attrNameLst>
                                      </p:cBhvr>
                                      <p:tavLst>
                                        <p:tav tm="0">
                                          <p:val>
                                            <p:strVal val="#ppt_x"/>
                                          </p:val>
                                        </p:tav>
                                        <p:tav tm="50000">
                                          <p:val>
                                            <p:strVal val="#ppt_x+.1"/>
                                          </p:val>
                                        </p:tav>
                                        <p:tav tm="100000">
                                          <p:val>
                                            <p:strVal val="#ppt_x"/>
                                          </p:val>
                                        </p:tav>
                                      </p:tavLst>
                                    </p:anim>
                                    <p:anim calcmode="lin" valueType="num">
                                      <p:cBhvr>
                                        <p:cTn id="8" dur="500" fill="hold"/>
                                        <p:tgtEl>
                                          <p:spTgt spid="16"/>
                                        </p:tgtEl>
                                        <p:attrNameLst>
                                          <p:attrName>ppt_y</p:attrName>
                                        </p:attrNameLst>
                                      </p:cBhvr>
                                      <p:tavLst>
                                        <p:tav tm="0">
                                          <p:val>
                                            <p:strVal val="#ppt_y"/>
                                          </p:val>
                                        </p:tav>
                                        <p:tav tm="100000">
                                          <p:val>
                                            <p:strVal val="#ppt_y"/>
                                          </p:val>
                                        </p:tav>
                                      </p:tavLst>
                                    </p:anim>
                                    <p:anim calcmode="lin" valueType="num">
                                      <p:cBhvr>
                                        <p:cTn id="9" dur="500" fill="hold"/>
                                        <p:tgtEl>
                                          <p:spTgt spid="16"/>
                                        </p:tgtEl>
                                        <p:attrNameLst>
                                          <p:attrName>ppt_h</p:attrName>
                                        </p:attrNameLst>
                                      </p:cBhvr>
                                      <p:tavLst>
                                        <p:tav tm="0">
                                          <p:val>
                                            <p:strVal val="#ppt_h/10"/>
                                          </p:val>
                                        </p:tav>
                                        <p:tav tm="50000">
                                          <p:val>
                                            <p:strVal val="#ppt_h+.01"/>
                                          </p:val>
                                        </p:tav>
                                        <p:tav tm="100000">
                                          <p:val>
                                            <p:strVal val="#ppt_h"/>
                                          </p:val>
                                        </p:tav>
                                      </p:tavLst>
                                    </p:anim>
                                    <p:anim calcmode="lin" valueType="num">
                                      <p:cBhvr>
                                        <p:cTn id="10" dur="500" fill="hold"/>
                                        <p:tgtEl>
                                          <p:spTgt spid="16"/>
                                        </p:tgtEl>
                                        <p:attrNameLst>
                                          <p:attrName>ppt_w</p:attrName>
                                        </p:attrNameLst>
                                      </p:cBhvr>
                                      <p:tavLst>
                                        <p:tav tm="0">
                                          <p:val>
                                            <p:strVal val="#ppt_w/10"/>
                                          </p:val>
                                        </p:tav>
                                        <p:tav tm="50000">
                                          <p:val>
                                            <p:strVal val="#ppt_w+.01"/>
                                          </p:val>
                                        </p:tav>
                                        <p:tav tm="100000">
                                          <p:val>
                                            <p:strVal val="#ppt_w"/>
                                          </p:val>
                                        </p:tav>
                                      </p:tavLst>
                                    </p:anim>
                                    <p:animEffect transition="in" filter="fade">
                                      <p:cBhvr>
                                        <p:cTn id="11" dur="500" tmFilter="0,0; .5, 1; 1, 1"/>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文本框 2"/>
          <p:cNvSpPr txBox="1"/>
          <p:nvPr/>
        </p:nvSpPr>
        <p:spPr>
          <a:xfrm>
            <a:off x="848632" y="127672"/>
            <a:ext cx="2464538" cy="415370"/>
          </a:xfrm>
          <a:prstGeom prst="rect">
            <a:avLst/>
          </a:prstGeom>
          <a:noFill/>
        </p:spPr>
        <p:txBody>
          <a:bodyPr wrap="square" rtlCol="0">
            <a:spAutoFit/>
          </a:bodyPr>
          <a:lstStyle/>
          <a:p>
            <a:pPr algn="ctr"/>
            <a:r>
              <a:rPr lang="en-US" altLang="zh-CN" sz="2099" b="1" dirty="0">
                <a:solidFill>
                  <a:srgbClr val="356377"/>
                </a:solidFill>
                <a:latin typeface="inpin heiti" panose="00000500000000000000" pitchFamily="2" charset="-122"/>
                <a:ea typeface="inpin heiti" panose="00000500000000000000" pitchFamily="2" charset="-122"/>
                <a:sym typeface="inpin heiti" panose="00000500000000000000" pitchFamily="2" charset="-122"/>
              </a:rPr>
              <a:t>Enter title</a:t>
            </a:r>
            <a:endParaRPr lang="zh-CN" altLang="en-US" sz="2099" b="1" dirty="0">
              <a:solidFill>
                <a:srgbClr val="356377"/>
              </a:solidFill>
              <a:latin typeface="inpin heiti" panose="00000500000000000000" pitchFamily="2" charset="-122"/>
              <a:ea typeface="inpin heiti" panose="00000500000000000000" pitchFamily="2" charset="-122"/>
              <a:sym typeface="inpin heiti" panose="00000500000000000000" pitchFamily="2" charset="-122"/>
            </a:endParaRPr>
          </a:p>
        </p:txBody>
      </p:sp>
      <p:grpSp>
        <p:nvGrpSpPr>
          <p:cNvPr id="2" name="Grupo 1">
            <a:extLst>
              <a:ext uri="{FF2B5EF4-FFF2-40B4-BE49-F238E27FC236}">
                <a16:creationId xmlns:a16="http://schemas.microsoft.com/office/drawing/2014/main" id="{6EFAD4A5-8D7D-4B8C-95D2-6809F0B80744}"/>
              </a:ext>
            </a:extLst>
          </p:cNvPr>
          <p:cNvGrpSpPr/>
          <p:nvPr/>
        </p:nvGrpSpPr>
        <p:grpSpPr>
          <a:xfrm>
            <a:off x="360218" y="894639"/>
            <a:ext cx="8783782" cy="4017898"/>
            <a:chOff x="998465" y="1296419"/>
            <a:chExt cx="11193535" cy="5120173"/>
          </a:xfrm>
        </p:grpSpPr>
        <p:grpSp>
          <p:nvGrpSpPr>
            <p:cNvPr id="4" name="Group 23">
              <a:extLst>
                <a:ext uri="{FF2B5EF4-FFF2-40B4-BE49-F238E27FC236}">
                  <a16:creationId xmlns:a16="http://schemas.microsoft.com/office/drawing/2014/main" id="{5DE15E45-C275-40D7-AD73-99669BE3976A}"/>
                </a:ext>
              </a:extLst>
            </p:cNvPr>
            <p:cNvGrpSpPr/>
            <p:nvPr/>
          </p:nvGrpSpPr>
          <p:grpSpPr>
            <a:xfrm>
              <a:off x="6153826" y="2170212"/>
              <a:ext cx="6038174" cy="4246380"/>
              <a:chOff x="6153826" y="1445453"/>
              <a:chExt cx="6038174" cy="4246380"/>
            </a:xfrm>
          </p:grpSpPr>
          <p:grpSp>
            <p:nvGrpSpPr>
              <p:cNvPr id="5" name="Group 21">
                <a:extLst>
                  <a:ext uri="{FF2B5EF4-FFF2-40B4-BE49-F238E27FC236}">
                    <a16:creationId xmlns:a16="http://schemas.microsoft.com/office/drawing/2014/main" id="{2BFA75BE-E9C5-45D0-8360-6F3B3764D4CB}"/>
                  </a:ext>
                </a:extLst>
              </p:cNvPr>
              <p:cNvGrpSpPr/>
              <p:nvPr/>
            </p:nvGrpSpPr>
            <p:grpSpPr>
              <a:xfrm>
                <a:off x="6153826" y="1445453"/>
                <a:ext cx="6038174" cy="4246380"/>
                <a:chOff x="6153826" y="1445453"/>
                <a:chExt cx="6038174" cy="4246380"/>
              </a:xfrm>
            </p:grpSpPr>
            <p:grpSp>
              <p:nvGrpSpPr>
                <p:cNvPr id="11" name="Group 19">
                  <a:extLst>
                    <a:ext uri="{FF2B5EF4-FFF2-40B4-BE49-F238E27FC236}">
                      <a16:creationId xmlns:a16="http://schemas.microsoft.com/office/drawing/2014/main" id="{788B8B2C-CB87-4F8F-9D3E-6773461BA5F4}"/>
                    </a:ext>
                  </a:extLst>
                </p:cNvPr>
                <p:cNvGrpSpPr/>
                <p:nvPr/>
              </p:nvGrpSpPr>
              <p:grpSpPr>
                <a:xfrm>
                  <a:off x="7169431" y="1445453"/>
                  <a:ext cx="5022569" cy="4246380"/>
                  <a:chOff x="7961312" y="2114957"/>
                  <a:chExt cx="4230688" cy="3576876"/>
                </a:xfrm>
              </p:grpSpPr>
              <p:sp>
                <p:nvSpPr>
                  <p:cNvPr id="21" name="Freeform 88">
                    <a:extLst>
                      <a:ext uri="{FF2B5EF4-FFF2-40B4-BE49-F238E27FC236}">
                        <a16:creationId xmlns:a16="http://schemas.microsoft.com/office/drawing/2014/main" id="{5030E566-A201-43E0-9FDF-38E7AFFB0BF5}"/>
                      </a:ext>
                    </a:extLst>
                  </p:cNvPr>
                  <p:cNvSpPr>
                    <a:spLocks/>
                  </p:cNvSpPr>
                  <p:nvPr/>
                </p:nvSpPr>
                <p:spPr bwMode="auto">
                  <a:xfrm>
                    <a:off x="8103279" y="2114957"/>
                    <a:ext cx="1891891" cy="1891188"/>
                  </a:xfrm>
                  <a:custGeom>
                    <a:avLst/>
                    <a:gdLst>
                      <a:gd name="connsiteX0" fmla="*/ 783705 w 1719901"/>
                      <a:gd name="connsiteY0" fmla="*/ 0 h 1719262"/>
                      <a:gd name="connsiteX1" fmla="*/ 787481 w 1719901"/>
                      <a:gd name="connsiteY1" fmla="*/ 0 h 1719262"/>
                      <a:gd name="connsiteX2" fmla="*/ 900751 w 1719901"/>
                      <a:gd name="connsiteY2" fmla="*/ 293316 h 1719262"/>
                      <a:gd name="connsiteX3" fmla="*/ 898916 w 1719901"/>
                      <a:gd name="connsiteY3" fmla="*/ 296605 h 1719262"/>
                      <a:gd name="connsiteX4" fmla="*/ 955479 w 1719901"/>
                      <a:gd name="connsiteY4" fmla="*/ 454670 h 1719262"/>
                      <a:gd name="connsiteX5" fmla="*/ 961355 w 1719901"/>
                      <a:gd name="connsiteY5" fmla="*/ 462794 h 1719262"/>
                      <a:gd name="connsiteX6" fmla="*/ 1249264 w 1719901"/>
                      <a:gd name="connsiteY6" fmla="*/ 860876 h 1719262"/>
                      <a:gd name="connsiteX7" fmla="*/ 1256792 w 1719901"/>
                      <a:gd name="connsiteY7" fmla="*/ 871284 h 1719262"/>
                      <a:gd name="connsiteX8" fmla="*/ 1301634 w 1719901"/>
                      <a:gd name="connsiteY8" fmla="*/ 927149 h 1719262"/>
                      <a:gd name="connsiteX9" fmla="*/ 1719901 w 1719901"/>
                      <a:gd name="connsiteY9" fmla="*/ 1448233 h 1719262"/>
                      <a:gd name="connsiteX10" fmla="*/ 1001712 w 1719901"/>
                      <a:gd name="connsiteY10" fmla="*/ 1719262 h 1719262"/>
                      <a:gd name="connsiteX11" fmla="*/ 945452 w 1719901"/>
                      <a:gd name="connsiteY11" fmla="*/ 1636436 h 1719262"/>
                      <a:gd name="connsiteX12" fmla="*/ 905399 w 1719901"/>
                      <a:gd name="connsiteY12" fmla="*/ 1577469 h 1719262"/>
                      <a:gd name="connsiteX13" fmla="*/ 884316 w 1719901"/>
                      <a:gd name="connsiteY13" fmla="*/ 1580958 h 1719262"/>
                      <a:gd name="connsiteX14" fmla="*/ 835787 w 1719901"/>
                      <a:gd name="connsiteY14" fmla="*/ 1580367 h 1719262"/>
                      <a:gd name="connsiteX15" fmla="*/ 245692 w 1719901"/>
                      <a:gd name="connsiteY15" fmla="*/ 1523854 h 1719262"/>
                      <a:gd name="connsiteX16" fmla="*/ 1385 w 1719901"/>
                      <a:gd name="connsiteY16" fmla="*/ 1222453 h 1719262"/>
                      <a:gd name="connsiteX17" fmla="*/ 46488 w 1719901"/>
                      <a:gd name="connsiteY17" fmla="*/ 781653 h 1719262"/>
                      <a:gd name="connsiteX18" fmla="*/ 347173 w 1719901"/>
                      <a:gd name="connsiteY18" fmla="*/ 540532 h 1719262"/>
                      <a:gd name="connsiteX19" fmla="*/ 785852 w 1719901"/>
                      <a:gd name="connsiteY19" fmla="*/ 582544 h 1719262"/>
                      <a:gd name="connsiteX20" fmla="*/ 770477 w 1719901"/>
                      <a:gd name="connsiteY20" fmla="*/ 526863 h 1719262"/>
                      <a:gd name="connsiteX21" fmla="*/ 768602 w 1719901"/>
                      <a:gd name="connsiteY21" fmla="*/ 530225 h 1719262"/>
                      <a:gd name="connsiteX22" fmla="*/ 651556 w 1719901"/>
                      <a:gd name="connsiteY22" fmla="*/ 225628 h 1719262"/>
                      <a:gd name="connsiteX23" fmla="*/ 734621 w 1719901"/>
                      <a:gd name="connsiteY23" fmla="*/ 18802 h 1719262"/>
                      <a:gd name="connsiteX24" fmla="*/ 783705 w 1719901"/>
                      <a:gd name="connsiteY24" fmla="*/ 0 h 1719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719901" h="1719262">
                        <a:moveTo>
                          <a:pt x="783705" y="0"/>
                        </a:moveTo>
                        <a:cubicBezTo>
                          <a:pt x="783705" y="0"/>
                          <a:pt x="787481" y="0"/>
                          <a:pt x="787481" y="0"/>
                        </a:cubicBezTo>
                        <a:cubicBezTo>
                          <a:pt x="900751" y="293316"/>
                          <a:pt x="900751" y="293316"/>
                          <a:pt x="900751" y="293316"/>
                        </a:cubicBezTo>
                        <a:lnTo>
                          <a:pt x="898916" y="296605"/>
                        </a:lnTo>
                        <a:lnTo>
                          <a:pt x="955479" y="454670"/>
                        </a:lnTo>
                        <a:lnTo>
                          <a:pt x="961355" y="462794"/>
                        </a:lnTo>
                        <a:cubicBezTo>
                          <a:pt x="980792" y="489669"/>
                          <a:pt x="1043962" y="577012"/>
                          <a:pt x="1249264" y="860876"/>
                        </a:cubicBezTo>
                        <a:lnTo>
                          <a:pt x="1256792" y="871284"/>
                        </a:lnTo>
                        <a:lnTo>
                          <a:pt x="1301634" y="927149"/>
                        </a:lnTo>
                        <a:cubicBezTo>
                          <a:pt x="1719901" y="1448233"/>
                          <a:pt x="1719901" y="1448233"/>
                          <a:pt x="1719901" y="1448233"/>
                        </a:cubicBezTo>
                        <a:lnTo>
                          <a:pt x="1001712" y="1719262"/>
                        </a:lnTo>
                        <a:cubicBezTo>
                          <a:pt x="981736" y="1689854"/>
                          <a:pt x="963009" y="1662283"/>
                          <a:pt x="945452" y="1636436"/>
                        </a:cubicBezTo>
                        <a:lnTo>
                          <a:pt x="905399" y="1577469"/>
                        </a:lnTo>
                        <a:lnTo>
                          <a:pt x="884316" y="1580958"/>
                        </a:lnTo>
                        <a:cubicBezTo>
                          <a:pt x="868450" y="1582176"/>
                          <a:pt x="852231" y="1582015"/>
                          <a:pt x="835787" y="1580367"/>
                        </a:cubicBezTo>
                        <a:cubicBezTo>
                          <a:pt x="245692" y="1523854"/>
                          <a:pt x="245692" y="1523854"/>
                          <a:pt x="245692" y="1523854"/>
                        </a:cubicBezTo>
                        <a:cubicBezTo>
                          <a:pt x="95349" y="1508784"/>
                          <a:pt x="-13649" y="1373153"/>
                          <a:pt x="1385" y="1222453"/>
                        </a:cubicBezTo>
                        <a:cubicBezTo>
                          <a:pt x="46488" y="781653"/>
                          <a:pt x="46488" y="781653"/>
                          <a:pt x="46488" y="781653"/>
                        </a:cubicBezTo>
                        <a:cubicBezTo>
                          <a:pt x="61522" y="634720"/>
                          <a:pt x="196831" y="525462"/>
                          <a:pt x="347173" y="540532"/>
                        </a:cubicBezTo>
                        <a:lnTo>
                          <a:pt x="785852" y="582544"/>
                        </a:lnTo>
                        <a:lnTo>
                          <a:pt x="770477" y="526863"/>
                        </a:lnTo>
                        <a:lnTo>
                          <a:pt x="768602" y="530225"/>
                        </a:lnTo>
                        <a:cubicBezTo>
                          <a:pt x="651556" y="225628"/>
                          <a:pt x="651556" y="225628"/>
                          <a:pt x="651556" y="225628"/>
                        </a:cubicBezTo>
                        <a:cubicBezTo>
                          <a:pt x="621351" y="142897"/>
                          <a:pt x="659108" y="52646"/>
                          <a:pt x="734621" y="18802"/>
                        </a:cubicBezTo>
                        <a:cubicBezTo>
                          <a:pt x="783705" y="0"/>
                          <a:pt x="783705" y="0"/>
                          <a:pt x="783705" y="0"/>
                        </a:cubicBezTo>
                        <a:close/>
                      </a:path>
                    </a:pathLst>
                  </a:custGeom>
                  <a:solidFill>
                    <a:srgbClr val="FAC98E"/>
                  </a:solidFill>
                  <a:ln>
                    <a:noFill/>
                  </a:ln>
                </p:spPr>
                <p:txBody>
                  <a:bodyPr vert="horz" wrap="square" lIns="91440" tIns="45720" rIns="91440" bIns="45720" numCol="1" anchor="t" anchorCtr="0" compatLnSpc="1">
                    <a:prstTxWarp prst="textNoShape">
                      <a:avLst/>
                    </a:prstTxWarp>
                    <a:noAutofit/>
                  </a:bodyPr>
                  <a:lstStyle/>
                  <a:p>
                    <a:pPr marL="0" marR="0" lvl="0" indent="0" defTabSz="914377"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black"/>
                      </a:solidFill>
                      <a:effectLst/>
                      <a:uLnTx/>
                      <a:uFillTx/>
                      <a:ea typeface="微软雅黑" panose="020B0503020204020204" pitchFamily="34" charset="-122"/>
                      <a:cs typeface="+mn-ea"/>
                      <a:sym typeface="Agency FB" panose="020B0503020202020204" pitchFamily="34" charset="0"/>
                    </a:endParaRPr>
                  </a:p>
                </p:txBody>
              </p:sp>
              <p:grpSp>
                <p:nvGrpSpPr>
                  <p:cNvPr id="22" name="Group 18">
                    <a:extLst>
                      <a:ext uri="{FF2B5EF4-FFF2-40B4-BE49-F238E27FC236}">
                        <a16:creationId xmlns:a16="http://schemas.microsoft.com/office/drawing/2014/main" id="{E0A92AD2-ED76-493D-8BB4-68248A0C116E}"/>
                      </a:ext>
                    </a:extLst>
                  </p:cNvPr>
                  <p:cNvGrpSpPr/>
                  <p:nvPr/>
                </p:nvGrpSpPr>
                <p:grpSpPr>
                  <a:xfrm>
                    <a:off x="7961312" y="2204096"/>
                    <a:ext cx="4230688" cy="3487737"/>
                    <a:chOff x="7961312" y="2204096"/>
                    <a:chExt cx="4230688" cy="3487737"/>
                  </a:xfrm>
                </p:grpSpPr>
                <p:sp>
                  <p:nvSpPr>
                    <p:cNvPr id="23" name="AutoShape 3">
                      <a:extLst>
                        <a:ext uri="{FF2B5EF4-FFF2-40B4-BE49-F238E27FC236}">
                          <a16:creationId xmlns:a16="http://schemas.microsoft.com/office/drawing/2014/main" id="{AD7735C5-0637-4C96-AFFF-BDC8CDA72E68}"/>
                        </a:ext>
                      </a:extLst>
                    </p:cNvPr>
                    <p:cNvSpPr>
                      <a:spLocks noChangeAspect="1" noChangeArrowheads="1" noTextEdit="1"/>
                    </p:cNvSpPr>
                    <p:nvPr/>
                  </p:nvSpPr>
                  <p:spPr bwMode="auto">
                    <a:xfrm>
                      <a:off x="7961312" y="2204096"/>
                      <a:ext cx="4230688" cy="34877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defTabSz="914377"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black"/>
                        </a:solidFill>
                        <a:effectLst/>
                        <a:uLnTx/>
                        <a:uFillTx/>
                        <a:ea typeface="微软雅黑" panose="020B0503020204020204" pitchFamily="34" charset="-122"/>
                        <a:cs typeface="+mn-ea"/>
                        <a:sym typeface="Agency FB" panose="020B0503020202020204" pitchFamily="34" charset="0"/>
                      </a:endParaRPr>
                    </a:p>
                  </p:txBody>
                </p:sp>
                <p:sp>
                  <p:nvSpPr>
                    <p:cNvPr id="24" name="Freeform 12">
                      <a:extLst>
                        <a:ext uri="{FF2B5EF4-FFF2-40B4-BE49-F238E27FC236}">
                          <a16:creationId xmlns:a16="http://schemas.microsoft.com/office/drawing/2014/main" id="{633A7029-4E1C-4DB4-B30D-EABFE4F866C7}"/>
                        </a:ext>
                      </a:extLst>
                    </p:cNvPr>
                    <p:cNvSpPr>
                      <a:spLocks/>
                    </p:cNvSpPr>
                    <p:nvPr/>
                  </p:nvSpPr>
                  <p:spPr bwMode="auto">
                    <a:xfrm>
                      <a:off x="9199832" y="3144812"/>
                      <a:ext cx="796925" cy="969962"/>
                    </a:xfrm>
                    <a:custGeom>
                      <a:avLst/>
                      <a:gdLst>
                        <a:gd name="T0" fmla="*/ 230 w 502"/>
                        <a:gd name="T1" fmla="*/ 611 h 611"/>
                        <a:gd name="T2" fmla="*/ 502 w 502"/>
                        <a:gd name="T3" fmla="*/ 130 h 611"/>
                        <a:gd name="T4" fmla="*/ 272 w 502"/>
                        <a:gd name="T5" fmla="*/ 0 h 611"/>
                        <a:gd name="T6" fmla="*/ 0 w 502"/>
                        <a:gd name="T7" fmla="*/ 481 h 611"/>
                        <a:gd name="T8" fmla="*/ 230 w 502"/>
                        <a:gd name="T9" fmla="*/ 611 h 611"/>
                      </a:gdLst>
                      <a:ahLst/>
                      <a:cxnLst>
                        <a:cxn ang="0">
                          <a:pos x="T0" y="T1"/>
                        </a:cxn>
                        <a:cxn ang="0">
                          <a:pos x="T2" y="T3"/>
                        </a:cxn>
                        <a:cxn ang="0">
                          <a:pos x="T4" y="T5"/>
                        </a:cxn>
                        <a:cxn ang="0">
                          <a:pos x="T6" y="T7"/>
                        </a:cxn>
                        <a:cxn ang="0">
                          <a:pos x="T8" y="T9"/>
                        </a:cxn>
                      </a:cxnLst>
                      <a:rect l="0" t="0" r="r" b="b"/>
                      <a:pathLst>
                        <a:path w="502" h="611">
                          <a:moveTo>
                            <a:pt x="230" y="611"/>
                          </a:moveTo>
                          <a:lnTo>
                            <a:pt x="502" y="130"/>
                          </a:lnTo>
                          <a:lnTo>
                            <a:pt x="272" y="0"/>
                          </a:lnTo>
                          <a:lnTo>
                            <a:pt x="0" y="481"/>
                          </a:lnTo>
                          <a:lnTo>
                            <a:pt x="230" y="61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377"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black"/>
                        </a:solidFill>
                        <a:effectLst/>
                        <a:uLnTx/>
                        <a:uFillTx/>
                        <a:ea typeface="微软雅黑" panose="020B0503020204020204" pitchFamily="34" charset="-122"/>
                        <a:cs typeface="+mn-ea"/>
                        <a:sym typeface="Agency FB" panose="020B0503020202020204" pitchFamily="34" charset="0"/>
                      </a:endParaRPr>
                    </a:p>
                  </p:txBody>
                </p:sp>
                <p:sp>
                  <p:nvSpPr>
                    <p:cNvPr id="25" name="Freeform 13">
                      <a:extLst>
                        <a:ext uri="{FF2B5EF4-FFF2-40B4-BE49-F238E27FC236}">
                          <a16:creationId xmlns:a16="http://schemas.microsoft.com/office/drawing/2014/main" id="{2CD23E50-8391-41C7-9E60-857FC3C4470C}"/>
                        </a:ext>
                      </a:extLst>
                    </p:cNvPr>
                    <p:cNvSpPr>
                      <a:spLocks/>
                    </p:cNvSpPr>
                    <p:nvPr/>
                  </p:nvSpPr>
                  <p:spPr bwMode="auto">
                    <a:xfrm>
                      <a:off x="9266237" y="3181996"/>
                      <a:ext cx="2922588" cy="2506662"/>
                    </a:xfrm>
                    <a:custGeom>
                      <a:avLst/>
                      <a:gdLst>
                        <a:gd name="T0" fmla="*/ 1841 w 1841"/>
                        <a:gd name="T1" fmla="*/ 882 h 1579"/>
                        <a:gd name="T2" fmla="*/ 1841 w 1841"/>
                        <a:gd name="T3" fmla="*/ 1275 h 1579"/>
                        <a:gd name="T4" fmla="*/ 1841 w 1841"/>
                        <a:gd name="T5" fmla="*/ 1579 h 1579"/>
                        <a:gd name="T6" fmla="*/ 0 w 1841"/>
                        <a:gd name="T7" fmla="*/ 517 h 1579"/>
                        <a:gd name="T8" fmla="*/ 294 w 1841"/>
                        <a:gd name="T9" fmla="*/ 0 h 1579"/>
                        <a:gd name="T10" fmla="*/ 1841 w 1841"/>
                        <a:gd name="T11" fmla="*/ 882 h 1579"/>
                      </a:gdLst>
                      <a:ahLst/>
                      <a:cxnLst>
                        <a:cxn ang="0">
                          <a:pos x="T0" y="T1"/>
                        </a:cxn>
                        <a:cxn ang="0">
                          <a:pos x="T2" y="T3"/>
                        </a:cxn>
                        <a:cxn ang="0">
                          <a:pos x="T4" y="T5"/>
                        </a:cxn>
                        <a:cxn ang="0">
                          <a:pos x="T6" y="T7"/>
                        </a:cxn>
                        <a:cxn ang="0">
                          <a:pos x="T8" y="T9"/>
                        </a:cxn>
                        <a:cxn ang="0">
                          <a:pos x="T10" y="T11"/>
                        </a:cxn>
                      </a:cxnLst>
                      <a:rect l="0" t="0" r="r" b="b"/>
                      <a:pathLst>
                        <a:path w="1841" h="1579">
                          <a:moveTo>
                            <a:pt x="1841" y="882"/>
                          </a:moveTo>
                          <a:lnTo>
                            <a:pt x="1841" y="1275"/>
                          </a:lnTo>
                          <a:lnTo>
                            <a:pt x="1841" y="1579"/>
                          </a:lnTo>
                          <a:lnTo>
                            <a:pt x="0" y="517"/>
                          </a:lnTo>
                          <a:lnTo>
                            <a:pt x="294" y="0"/>
                          </a:lnTo>
                          <a:lnTo>
                            <a:pt x="1841" y="882"/>
                          </a:lnTo>
                          <a:close/>
                        </a:path>
                      </a:pathLst>
                    </a:custGeom>
                    <a:solidFill>
                      <a:schemeClr val="accent1">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377"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black"/>
                        </a:solidFill>
                        <a:effectLst/>
                        <a:uLnTx/>
                        <a:uFillTx/>
                        <a:ea typeface="微软雅黑" panose="020B0503020204020204" pitchFamily="34" charset="-122"/>
                        <a:cs typeface="+mn-ea"/>
                        <a:sym typeface="Agency FB" panose="020B0503020202020204" pitchFamily="34" charset="0"/>
                      </a:endParaRPr>
                    </a:p>
                  </p:txBody>
                </p:sp>
                <p:sp>
                  <p:nvSpPr>
                    <p:cNvPr id="26" name="Freeform 14">
                      <a:extLst>
                        <a:ext uri="{FF2B5EF4-FFF2-40B4-BE49-F238E27FC236}">
                          <a16:creationId xmlns:a16="http://schemas.microsoft.com/office/drawing/2014/main" id="{B62FE1D1-BBFC-463D-A155-60F563B8A6F7}"/>
                        </a:ext>
                      </a:extLst>
                    </p:cNvPr>
                    <p:cNvSpPr>
                      <a:spLocks/>
                    </p:cNvSpPr>
                    <p:nvPr/>
                  </p:nvSpPr>
                  <p:spPr bwMode="auto">
                    <a:xfrm>
                      <a:off x="9499600" y="3181996"/>
                      <a:ext cx="2689225" cy="1952625"/>
                    </a:xfrm>
                    <a:custGeom>
                      <a:avLst/>
                      <a:gdLst>
                        <a:gd name="T0" fmla="*/ 1694 w 1694"/>
                        <a:gd name="T1" fmla="*/ 882 h 1230"/>
                        <a:gd name="T2" fmla="*/ 1694 w 1694"/>
                        <a:gd name="T3" fmla="*/ 1230 h 1230"/>
                        <a:gd name="T4" fmla="*/ 0 w 1694"/>
                        <a:gd name="T5" fmla="*/ 256 h 1230"/>
                        <a:gd name="T6" fmla="*/ 147 w 1694"/>
                        <a:gd name="T7" fmla="*/ 0 h 1230"/>
                        <a:gd name="T8" fmla="*/ 1694 w 1694"/>
                        <a:gd name="T9" fmla="*/ 882 h 1230"/>
                      </a:gdLst>
                      <a:ahLst/>
                      <a:cxnLst>
                        <a:cxn ang="0">
                          <a:pos x="T0" y="T1"/>
                        </a:cxn>
                        <a:cxn ang="0">
                          <a:pos x="T2" y="T3"/>
                        </a:cxn>
                        <a:cxn ang="0">
                          <a:pos x="T4" y="T5"/>
                        </a:cxn>
                        <a:cxn ang="0">
                          <a:pos x="T6" y="T7"/>
                        </a:cxn>
                        <a:cxn ang="0">
                          <a:pos x="T8" y="T9"/>
                        </a:cxn>
                      </a:cxnLst>
                      <a:rect l="0" t="0" r="r" b="b"/>
                      <a:pathLst>
                        <a:path w="1694" h="1230">
                          <a:moveTo>
                            <a:pt x="1694" y="882"/>
                          </a:moveTo>
                          <a:lnTo>
                            <a:pt x="1694" y="1230"/>
                          </a:lnTo>
                          <a:lnTo>
                            <a:pt x="0" y="256"/>
                          </a:lnTo>
                          <a:lnTo>
                            <a:pt x="147" y="0"/>
                          </a:lnTo>
                          <a:lnTo>
                            <a:pt x="1694" y="882"/>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377"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black"/>
                        </a:solidFill>
                        <a:effectLst/>
                        <a:uLnTx/>
                        <a:uFillTx/>
                        <a:ea typeface="微软雅黑" panose="020B0503020204020204" pitchFamily="34" charset="-122"/>
                        <a:cs typeface="+mn-ea"/>
                        <a:sym typeface="Agency FB" panose="020B0503020202020204" pitchFamily="34" charset="0"/>
                      </a:endParaRPr>
                    </a:p>
                  </p:txBody>
                </p:sp>
                <p:sp>
                  <p:nvSpPr>
                    <p:cNvPr id="27" name="Freeform 15">
                      <a:extLst>
                        <a:ext uri="{FF2B5EF4-FFF2-40B4-BE49-F238E27FC236}">
                          <a16:creationId xmlns:a16="http://schemas.microsoft.com/office/drawing/2014/main" id="{7EF9B82D-F962-49BA-B38E-C28C314DCF36}"/>
                        </a:ext>
                      </a:extLst>
                    </p:cNvPr>
                    <p:cNvSpPr>
                      <a:spLocks/>
                    </p:cNvSpPr>
                    <p:nvPr/>
                  </p:nvSpPr>
                  <p:spPr bwMode="auto">
                    <a:xfrm>
                      <a:off x="9266237" y="3181996"/>
                      <a:ext cx="544513" cy="869950"/>
                    </a:xfrm>
                    <a:custGeom>
                      <a:avLst/>
                      <a:gdLst>
                        <a:gd name="T0" fmla="*/ 50 w 343"/>
                        <a:gd name="T1" fmla="*/ 548 h 548"/>
                        <a:gd name="T2" fmla="*/ 343 w 343"/>
                        <a:gd name="T3" fmla="*/ 31 h 548"/>
                        <a:gd name="T4" fmla="*/ 294 w 343"/>
                        <a:gd name="T5" fmla="*/ 0 h 548"/>
                        <a:gd name="T6" fmla="*/ 0 w 343"/>
                        <a:gd name="T7" fmla="*/ 517 h 548"/>
                        <a:gd name="T8" fmla="*/ 50 w 343"/>
                        <a:gd name="T9" fmla="*/ 548 h 548"/>
                      </a:gdLst>
                      <a:ahLst/>
                      <a:cxnLst>
                        <a:cxn ang="0">
                          <a:pos x="T0" y="T1"/>
                        </a:cxn>
                        <a:cxn ang="0">
                          <a:pos x="T2" y="T3"/>
                        </a:cxn>
                        <a:cxn ang="0">
                          <a:pos x="T4" y="T5"/>
                        </a:cxn>
                        <a:cxn ang="0">
                          <a:pos x="T6" y="T7"/>
                        </a:cxn>
                        <a:cxn ang="0">
                          <a:pos x="T8" y="T9"/>
                        </a:cxn>
                      </a:cxnLst>
                      <a:rect l="0" t="0" r="r" b="b"/>
                      <a:pathLst>
                        <a:path w="343" h="548">
                          <a:moveTo>
                            <a:pt x="50" y="548"/>
                          </a:moveTo>
                          <a:lnTo>
                            <a:pt x="343" y="31"/>
                          </a:lnTo>
                          <a:lnTo>
                            <a:pt x="294" y="0"/>
                          </a:lnTo>
                          <a:lnTo>
                            <a:pt x="0" y="517"/>
                          </a:lnTo>
                          <a:lnTo>
                            <a:pt x="50" y="548"/>
                          </a:lnTo>
                          <a:close/>
                        </a:path>
                      </a:pathLst>
                    </a:custGeom>
                    <a:solidFill>
                      <a:sysClr val="windowText" lastClr="000000">
                        <a:lumMod val="75000"/>
                        <a:lumOff val="25000"/>
                      </a:sysClr>
                    </a:solidFill>
                    <a:ln>
                      <a:noFill/>
                    </a:ln>
                  </p:spPr>
                  <p:txBody>
                    <a:bodyPr vert="horz" wrap="square" lIns="91440" tIns="45720" rIns="91440" bIns="45720" numCol="1" anchor="t" anchorCtr="0" compatLnSpc="1">
                      <a:prstTxWarp prst="textNoShape">
                        <a:avLst/>
                      </a:prstTxWarp>
                    </a:bodyPr>
                    <a:lstStyle/>
                    <a:p>
                      <a:pPr marL="0" marR="0" lvl="0" indent="0" defTabSz="914377"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black"/>
                        </a:solidFill>
                        <a:effectLst/>
                        <a:uLnTx/>
                        <a:uFillTx/>
                        <a:ea typeface="微软雅黑" panose="020B0503020204020204" pitchFamily="34" charset="-122"/>
                        <a:cs typeface="+mn-ea"/>
                        <a:sym typeface="Agency FB" panose="020B0503020202020204" pitchFamily="34" charset="0"/>
                      </a:endParaRPr>
                    </a:p>
                  </p:txBody>
                </p:sp>
              </p:grpSp>
            </p:grpSp>
            <p:grpSp>
              <p:nvGrpSpPr>
                <p:cNvPr id="12" name="Group 142">
                  <a:extLst>
                    <a:ext uri="{FF2B5EF4-FFF2-40B4-BE49-F238E27FC236}">
                      <a16:creationId xmlns:a16="http://schemas.microsoft.com/office/drawing/2014/main" id="{E4758E8C-F98F-4EEE-9529-2632F6AF3BA4}"/>
                    </a:ext>
                  </a:extLst>
                </p:cNvPr>
                <p:cNvGrpSpPr/>
                <p:nvPr/>
              </p:nvGrpSpPr>
              <p:grpSpPr>
                <a:xfrm rot="18219647">
                  <a:off x="6693899" y="952680"/>
                  <a:ext cx="2394780" cy="3474926"/>
                  <a:chOff x="1812925" y="752475"/>
                  <a:chExt cx="1978025" cy="2870200"/>
                </a:xfrm>
              </p:grpSpPr>
              <p:sp>
                <p:nvSpPr>
                  <p:cNvPr id="13" name="Freeform 113">
                    <a:extLst>
                      <a:ext uri="{FF2B5EF4-FFF2-40B4-BE49-F238E27FC236}">
                        <a16:creationId xmlns:a16="http://schemas.microsoft.com/office/drawing/2014/main" id="{C87E29B4-DB43-4477-A888-19C30BAA0F5D}"/>
                      </a:ext>
                    </a:extLst>
                  </p:cNvPr>
                  <p:cNvSpPr>
                    <a:spLocks/>
                  </p:cNvSpPr>
                  <p:nvPr/>
                </p:nvSpPr>
                <p:spPr bwMode="auto">
                  <a:xfrm>
                    <a:off x="1812925" y="752475"/>
                    <a:ext cx="1978025" cy="2870200"/>
                  </a:xfrm>
                  <a:custGeom>
                    <a:avLst/>
                    <a:gdLst/>
                    <a:ahLst/>
                    <a:cxnLst>
                      <a:cxn ang="0">
                        <a:pos x="155" y="5129"/>
                      </a:cxn>
                      <a:cxn ang="0">
                        <a:pos x="45" y="4931"/>
                      </a:cxn>
                      <a:cxn ang="0">
                        <a:pos x="5" y="4761"/>
                      </a:cxn>
                      <a:cxn ang="0">
                        <a:pos x="11" y="4528"/>
                      </a:cxn>
                      <a:cxn ang="0">
                        <a:pos x="96" y="4280"/>
                      </a:cxn>
                      <a:cxn ang="0">
                        <a:pos x="236" y="4139"/>
                      </a:cxn>
                      <a:cxn ang="0">
                        <a:pos x="493" y="3994"/>
                      </a:cxn>
                      <a:cxn ang="0">
                        <a:pos x="706" y="3907"/>
                      </a:cxn>
                      <a:cxn ang="0">
                        <a:pos x="821" y="3818"/>
                      </a:cxn>
                      <a:cxn ang="0">
                        <a:pos x="943" y="3625"/>
                      </a:cxn>
                      <a:cxn ang="0">
                        <a:pos x="1184" y="3208"/>
                      </a:cxn>
                      <a:cxn ang="0">
                        <a:pos x="1464" y="2719"/>
                      </a:cxn>
                      <a:cxn ang="0">
                        <a:pos x="1925" y="1914"/>
                      </a:cxn>
                      <a:cxn ang="0">
                        <a:pos x="2109" y="1561"/>
                      </a:cxn>
                      <a:cxn ang="0">
                        <a:pos x="2121" y="1328"/>
                      </a:cxn>
                      <a:cxn ang="0">
                        <a:pos x="2076" y="972"/>
                      </a:cxn>
                      <a:cxn ang="0">
                        <a:pos x="2048" y="726"/>
                      </a:cxn>
                      <a:cxn ang="0">
                        <a:pos x="2091" y="478"/>
                      </a:cxn>
                      <a:cxn ang="0">
                        <a:pos x="2171" y="339"/>
                      </a:cxn>
                      <a:cxn ang="0">
                        <a:pos x="2420" y="103"/>
                      </a:cxn>
                      <a:cxn ang="0">
                        <a:pos x="2601" y="10"/>
                      </a:cxn>
                      <a:cxn ang="0">
                        <a:pos x="2719" y="24"/>
                      </a:cxn>
                      <a:cxn ang="0">
                        <a:pos x="2582" y="530"/>
                      </a:cxn>
                      <a:cxn ang="0">
                        <a:pos x="2577" y="650"/>
                      </a:cxn>
                      <a:cxn ang="0">
                        <a:pos x="2647" y="749"/>
                      </a:cxn>
                      <a:cxn ang="0">
                        <a:pos x="2858" y="872"/>
                      </a:cxn>
                      <a:cxn ang="0">
                        <a:pos x="3116" y="924"/>
                      </a:cxn>
                      <a:cxn ang="0">
                        <a:pos x="3224" y="906"/>
                      </a:cxn>
                      <a:cxn ang="0">
                        <a:pos x="3279" y="852"/>
                      </a:cxn>
                      <a:cxn ang="0">
                        <a:pos x="3391" y="402"/>
                      </a:cxn>
                      <a:cxn ang="0">
                        <a:pos x="3531" y="300"/>
                      </a:cxn>
                      <a:cxn ang="0">
                        <a:pos x="3640" y="411"/>
                      </a:cxn>
                      <a:cxn ang="0">
                        <a:pos x="3704" y="567"/>
                      </a:cxn>
                      <a:cxn ang="0">
                        <a:pos x="3736" y="906"/>
                      </a:cxn>
                      <a:cxn ang="0">
                        <a:pos x="3695" y="1159"/>
                      </a:cxn>
                      <a:cxn ang="0">
                        <a:pos x="3533" y="1392"/>
                      </a:cxn>
                      <a:cxn ang="0">
                        <a:pos x="3106" y="1607"/>
                      </a:cxn>
                      <a:cxn ang="0">
                        <a:pos x="2839" y="1714"/>
                      </a:cxn>
                      <a:cxn ang="0">
                        <a:pos x="2709" y="1822"/>
                      </a:cxn>
                      <a:cxn ang="0">
                        <a:pos x="2543" y="2082"/>
                      </a:cxn>
                      <a:cxn ang="0">
                        <a:pos x="1903" y="3202"/>
                      </a:cxn>
                      <a:cxn ang="0">
                        <a:pos x="1511" y="3932"/>
                      </a:cxn>
                      <a:cxn ang="0">
                        <a:pos x="1454" y="4156"/>
                      </a:cxn>
                      <a:cxn ang="0">
                        <a:pos x="1466" y="4373"/>
                      </a:cxn>
                      <a:cxn ang="0">
                        <a:pos x="1531" y="4648"/>
                      </a:cxn>
                      <a:cxn ang="0">
                        <a:pos x="1537" y="4831"/>
                      </a:cxn>
                      <a:cxn ang="0">
                        <a:pos x="1463" y="5034"/>
                      </a:cxn>
                      <a:cxn ang="0">
                        <a:pos x="1293" y="5234"/>
                      </a:cxn>
                      <a:cxn ang="0">
                        <a:pos x="1135" y="5361"/>
                      </a:cxn>
                      <a:cxn ang="0">
                        <a:pos x="1013" y="5417"/>
                      </a:cxn>
                      <a:cxn ang="0">
                        <a:pos x="944" y="5415"/>
                      </a:cxn>
                      <a:cxn ang="0">
                        <a:pos x="941" y="5332"/>
                      </a:cxn>
                      <a:cxn ang="0">
                        <a:pos x="1066" y="4835"/>
                      </a:cxn>
                      <a:cxn ang="0">
                        <a:pos x="1022" y="4757"/>
                      </a:cxn>
                      <a:cxn ang="0">
                        <a:pos x="892" y="4666"/>
                      </a:cxn>
                      <a:cxn ang="0">
                        <a:pos x="721" y="4597"/>
                      </a:cxn>
                      <a:cxn ang="0">
                        <a:pos x="560" y="4598"/>
                      </a:cxn>
                      <a:cxn ang="0">
                        <a:pos x="402" y="4689"/>
                      </a:cxn>
                      <a:cxn ang="0">
                        <a:pos x="345" y="4931"/>
                      </a:cxn>
                      <a:cxn ang="0">
                        <a:pos x="272" y="5179"/>
                      </a:cxn>
                    </a:cxnLst>
                    <a:rect l="0" t="0" r="r" b="b"/>
                    <a:pathLst>
                      <a:path w="3736" h="5424">
                        <a:moveTo>
                          <a:pt x="250" y="5224"/>
                        </a:moveTo>
                        <a:lnTo>
                          <a:pt x="244" y="5219"/>
                        </a:lnTo>
                        <a:lnTo>
                          <a:pt x="228" y="5205"/>
                        </a:lnTo>
                        <a:lnTo>
                          <a:pt x="216" y="5196"/>
                        </a:lnTo>
                        <a:lnTo>
                          <a:pt x="203" y="5183"/>
                        </a:lnTo>
                        <a:lnTo>
                          <a:pt x="188" y="5168"/>
                        </a:lnTo>
                        <a:lnTo>
                          <a:pt x="172" y="5150"/>
                        </a:lnTo>
                        <a:lnTo>
                          <a:pt x="155" y="5129"/>
                        </a:lnTo>
                        <a:lnTo>
                          <a:pt x="138" y="5107"/>
                        </a:lnTo>
                        <a:lnTo>
                          <a:pt x="120" y="5081"/>
                        </a:lnTo>
                        <a:lnTo>
                          <a:pt x="102" y="5052"/>
                        </a:lnTo>
                        <a:lnTo>
                          <a:pt x="85" y="5021"/>
                        </a:lnTo>
                        <a:lnTo>
                          <a:pt x="68" y="4987"/>
                        </a:lnTo>
                        <a:lnTo>
                          <a:pt x="60" y="4970"/>
                        </a:lnTo>
                        <a:lnTo>
                          <a:pt x="52" y="4951"/>
                        </a:lnTo>
                        <a:lnTo>
                          <a:pt x="45" y="4931"/>
                        </a:lnTo>
                        <a:lnTo>
                          <a:pt x="37" y="4911"/>
                        </a:lnTo>
                        <a:lnTo>
                          <a:pt x="31" y="4890"/>
                        </a:lnTo>
                        <a:lnTo>
                          <a:pt x="24" y="4868"/>
                        </a:lnTo>
                        <a:lnTo>
                          <a:pt x="19" y="4848"/>
                        </a:lnTo>
                        <a:lnTo>
                          <a:pt x="15" y="4826"/>
                        </a:lnTo>
                        <a:lnTo>
                          <a:pt x="10" y="4805"/>
                        </a:lnTo>
                        <a:lnTo>
                          <a:pt x="7" y="4782"/>
                        </a:lnTo>
                        <a:lnTo>
                          <a:pt x="5" y="4761"/>
                        </a:lnTo>
                        <a:lnTo>
                          <a:pt x="3" y="4740"/>
                        </a:lnTo>
                        <a:lnTo>
                          <a:pt x="1" y="4718"/>
                        </a:lnTo>
                        <a:lnTo>
                          <a:pt x="0" y="4696"/>
                        </a:lnTo>
                        <a:lnTo>
                          <a:pt x="0" y="4674"/>
                        </a:lnTo>
                        <a:lnTo>
                          <a:pt x="0" y="4653"/>
                        </a:lnTo>
                        <a:lnTo>
                          <a:pt x="2" y="4610"/>
                        </a:lnTo>
                        <a:lnTo>
                          <a:pt x="6" y="4568"/>
                        </a:lnTo>
                        <a:lnTo>
                          <a:pt x="11" y="4528"/>
                        </a:lnTo>
                        <a:lnTo>
                          <a:pt x="19" y="4489"/>
                        </a:lnTo>
                        <a:lnTo>
                          <a:pt x="27" y="4451"/>
                        </a:lnTo>
                        <a:lnTo>
                          <a:pt x="37" y="4414"/>
                        </a:lnTo>
                        <a:lnTo>
                          <a:pt x="49" y="4381"/>
                        </a:lnTo>
                        <a:lnTo>
                          <a:pt x="61" y="4349"/>
                        </a:lnTo>
                        <a:lnTo>
                          <a:pt x="75" y="4320"/>
                        </a:lnTo>
                        <a:lnTo>
                          <a:pt x="88" y="4293"/>
                        </a:lnTo>
                        <a:lnTo>
                          <a:pt x="96" y="4280"/>
                        </a:lnTo>
                        <a:lnTo>
                          <a:pt x="105" y="4269"/>
                        </a:lnTo>
                        <a:lnTo>
                          <a:pt x="113" y="4257"/>
                        </a:lnTo>
                        <a:lnTo>
                          <a:pt x="122" y="4245"/>
                        </a:lnTo>
                        <a:lnTo>
                          <a:pt x="142" y="4221"/>
                        </a:lnTo>
                        <a:lnTo>
                          <a:pt x="163" y="4200"/>
                        </a:lnTo>
                        <a:lnTo>
                          <a:pt x="187" y="4179"/>
                        </a:lnTo>
                        <a:lnTo>
                          <a:pt x="211" y="4158"/>
                        </a:lnTo>
                        <a:lnTo>
                          <a:pt x="236" y="4139"/>
                        </a:lnTo>
                        <a:lnTo>
                          <a:pt x="263" y="4121"/>
                        </a:lnTo>
                        <a:lnTo>
                          <a:pt x="289" y="4103"/>
                        </a:lnTo>
                        <a:lnTo>
                          <a:pt x="317" y="4087"/>
                        </a:lnTo>
                        <a:lnTo>
                          <a:pt x="343" y="4070"/>
                        </a:lnTo>
                        <a:lnTo>
                          <a:pt x="370" y="4055"/>
                        </a:lnTo>
                        <a:lnTo>
                          <a:pt x="421" y="4029"/>
                        </a:lnTo>
                        <a:lnTo>
                          <a:pt x="470" y="4005"/>
                        </a:lnTo>
                        <a:lnTo>
                          <a:pt x="493" y="3994"/>
                        </a:lnTo>
                        <a:lnTo>
                          <a:pt x="518" y="3985"/>
                        </a:lnTo>
                        <a:lnTo>
                          <a:pt x="544" y="3975"/>
                        </a:lnTo>
                        <a:lnTo>
                          <a:pt x="570" y="3966"/>
                        </a:lnTo>
                        <a:lnTo>
                          <a:pt x="597" y="3956"/>
                        </a:lnTo>
                        <a:lnTo>
                          <a:pt x="624" y="3945"/>
                        </a:lnTo>
                        <a:lnTo>
                          <a:pt x="652" y="3933"/>
                        </a:lnTo>
                        <a:lnTo>
                          <a:pt x="678" y="3921"/>
                        </a:lnTo>
                        <a:lnTo>
                          <a:pt x="706" y="3907"/>
                        </a:lnTo>
                        <a:lnTo>
                          <a:pt x="733" y="3891"/>
                        </a:lnTo>
                        <a:lnTo>
                          <a:pt x="746" y="3882"/>
                        </a:lnTo>
                        <a:lnTo>
                          <a:pt x="759" y="3873"/>
                        </a:lnTo>
                        <a:lnTo>
                          <a:pt x="772" y="3863"/>
                        </a:lnTo>
                        <a:lnTo>
                          <a:pt x="784" y="3853"/>
                        </a:lnTo>
                        <a:lnTo>
                          <a:pt x="797" y="3841"/>
                        </a:lnTo>
                        <a:lnTo>
                          <a:pt x="809" y="3830"/>
                        </a:lnTo>
                        <a:lnTo>
                          <a:pt x="821" y="3818"/>
                        </a:lnTo>
                        <a:lnTo>
                          <a:pt x="833" y="3804"/>
                        </a:lnTo>
                        <a:lnTo>
                          <a:pt x="843" y="3790"/>
                        </a:lnTo>
                        <a:lnTo>
                          <a:pt x="854" y="3776"/>
                        </a:lnTo>
                        <a:lnTo>
                          <a:pt x="865" y="3760"/>
                        </a:lnTo>
                        <a:lnTo>
                          <a:pt x="874" y="3744"/>
                        </a:lnTo>
                        <a:lnTo>
                          <a:pt x="896" y="3708"/>
                        </a:lnTo>
                        <a:lnTo>
                          <a:pt x="918" y="3668"/>
                        </a:lnTo>
                        <a:lnTo>
                          <a:pt x="943" y="3625"/>
                        </a:lnTo>
                        <a:lnTo>
                          <a:pt x="970" y="3579"/>
                        </a:lnTo>
                        <a:lnTo>
                          <a:pt x="998" y="3531"/>
                        </a:lnTo>
                        <a:lnTo>
                          <a:pt x="1026" y="3481"/>
                        </a:lnTo>
                        <a:lnTo>
                          <a:pt x="1056" y="3428"/>
                        </a:lnTo>
                        <a:lnTo>
                          <a:pt x="1088" y="3375"/>
                        </a:lnTo>
                        <a:lnTo>
                          <a:pt x="1120" y="3319"/>
                        </a:lnTo>
                        <a:lnTo>
                          <a:pt x="1152" y="3263"/>
                        </a:lnTo>
                        <a:lnTo>
                          <a:pt x="1184" y="3208"/>
                        </a:lnTo>
                        <a:lnTo>
                          <a:pt x="1216" y="3152"/>
                        </a:lnTo>
                        <a:lnTo>
                          <a:pt x="1248" y="3095"/>
                        </a:lnTo>
                        <a:lnTo>
                          <a:pt x="1280" y="3040"/>
                        </a:lnTo>
                        <a:lnTo>
                          <a:pt x="1311" y="2986"/>
                        </a:lnTo>
                        <a:lnTo>
                          <a:pt x="1341" y="2933"/>
                        </a:lnTo>
                        <a:lnTo>
                          <a:pt x="1376" y="2875"/>
                        </a:lnTo>
                        <a:lnTo>
                          <a:pt x="1417" y="2803"/>
                        </a:lnTo>
                        <a:lnTo>
                          <a:pt x="1464" y="2719"/>
                        </a:lnTo>
                        <a:lnTo>
                          <a:pt x="1518" y="2627"/>
                        </a:lnTo>
                        <a:lnTo>
                          <a:pt x="1575" y="2529"/>
                        </a:lnTo>
                        <a:lnTo>
                          <a:pt x="1634" y="2426"/>
                        </a:lnTo>
                        <a:lnTo>
                          <a:pt x="1694" y="2320"/>
                        </a:lnTo>
                        <a:lnTo>
                          <a:pt x="1755" y="2214"/>
                        </a:lnTo>
                        <a:lnTo>
                          <a:pt x="1815" y="2109"/>
                        </a:lnTo>
                        <a:lnTo>
                          <a:pt x="1871" y="2008"/>
                        </a:lnTo>
                        <a:lnTo>
                          <a:pt x="1925" y="1914"/>
                        </a:lnTo>
                        <a:lnTo>
                          <a:pt x="1973" y="1827"/>
                        </a:lnTo>
                        <a:lnTo>
                          <a:pt x="2016" y="1751"/>
                        </a:lnTo>
                        <a:lnTo>
                          <a:pt x="2051" y="1687"/>
                        </a:lnTo>
                        <a:lnTo>
                          <a:pt x="2078" y="1637"/>
                        </a:lnTo>
                        <a:lnTo>
                          <a:pt x="2095" y="1604"/>
                        </a:lnTo>
                        <a:lnTo>
                          <a:pt x="2101" y="1591"/>
                        </a:lnTo>
                        <a:lnTo>
                          <a:pt x="2105" y="1577"/>
                        </a:lnTo>
                        <a:lnTo>
                          <a:pt x="2109" y="1561"/>
                        </a:lnTo>
                        <a:lnTo>
                          <a:pt x="2113" y="1545"/>
                        </a:lnTo>
                        <a:lnTo>
                          <a:pt x="2116" y="1527"/>
                        </a:lnTo>
                        <a:lnTo>
                          <a:pt x="2119" y="1507"/>
                        </a:lnTo>
                        <a:lnTo>
                          <a:pt x="2120" y="1487"/>
                        </a:lnTo>
                        <a:lnTo>
                          <a:pt x="2122" y="1467"/>
                        </a:lnTo>
                        <a:lnTo>
                          <a:pt x="2123" y="1423"/>
                        </a:lnTo>
                        <a:lnTo>
                          <a:pt x="2123" y="1376"/>
                        </a:lnTo>
                        <a:lnTo>
                          <a:pt x="2121" y="1328"/>
                        </a:lnTo>
                        <a:lnTo>
                          <a:pt x="2118" y="1279"/>
                        </a:lnTo>
                        <a:lnTo>
                          <a:pt x="2113" y="1230"/>
                        </a:lnTo>
                        <a:lnTo>
                          <a:pt x="2108" y="1182"/>
                        </a:lnTo>
                        <a:lnTo>
                          <a:pt x="2102" y="1134"/>
                        </a:lnTo>
                        <a:lnTo>
                          <a:pt x="2096" y="1089"/>
                        </a:lnTo>
                        <a:lnTo>
                          <a:pt x="2089" y="1046"/>
                        </a:lnTo>
                        <a:lnTo>
                          <a:pt x="2082" y="1007"/>
                        </a:lnTo>
                        <a:lnTo>
                          <a:pt x="2076" y="972"/>
                        </a:lnTo>
                        <a:lnTo>
                          <a:pt x="2071" y="943"/>
                        </a:lnTo>
                        <a:lnTo>
                          <a:pt x="2065" y="915"/>
                        </a:lnTo>
                        <a:lnTo>
                          <a:pt x="2060" y="885"/>
                        </a:lnTo>
                        <a:lnTo>
                          <a:pt x="2056" y="855"/>
                        </a:lnTo>
                        <a:lnTo>
                          <a:pt x="2052" y="824"/>
                        </a:lnTo>
                        <a:lnTo>
                          <a:pt x="2050" y="792"/>
                        </a:lnTo>
                        <a:lnTo>
                          <a:pt x="2049" y="759"/>
                        </a:lnTo>
                        <a:lnTo>
                          <a:pt x="2048" y="726"/>
                        </a:lnTo>
                        <a:lnTo>
                          <a:pt x="2049" y="692"/>
                        </a:lnTo>
                        <a:lnTo>
                          <a:pt x="2051" y="659"/>
                        </a:lnTo>
                        <a:lnTo>
                          <a:pt x="2056" y="625"/>
                        </a:lnTo>
                        <a:lnTo>
                          <a:pt x="2060" y="592"/>
                        </a:lnTo>
                        <a:lnTo>
                          <a:pt x="2066" y="559"/>
                        </a:lnTo>
                        <a:lnTo>
                          <a:pt x="2075" y="525"/>
                        </a:lnTo>
                        <a:lnTo>
                          <a:pt x="2084" y="494"/>
                        </a:lnTo>
                        <a:lnTo>
                          <a:pt x="2091" y="478"/>
                        </a:lnTo>
                        <a:lnTo>
                          <a:pt x="2096" y="463"/>
                        </a:lnTo>
                        <a:lnTo>
                          <a:pt x="2103" y="447"/>
                        </a:lnTo>
                        <a:lnTo>
                          <a:pt x="2110" y="432"/>
                        </a:lnTo>
                        <a:lnTo>
                          <a:pt x="2118" y="417"/>
                        </a:lnTo>
                        <a:lnTo>
                          <a:pt x="2127" y="402"/>
                        </a:lnTo>
                        <a:lnTo>
                          <a:pt x="2137" y="387"/>
                        </a:lnTo>
                        <a:lnTo>
                          <a:pt x="2148" y="371"/>
                        </a:lnTo>
                        <a:lnTo>
                          <a:pt x="2171" y="339"/>
                        </a:lnTo>
                        <a:lnTo>
                          <a:pt x="2198" y="307"/>
                        </a:lnTo>
                        <a:lnTo>
                          <a:pt x="2227" y="275"/>
                        </a:lnTo>
                        <a:lnTo>
                          <a:pt x="2258" y="243"/>
                        </a:lnTo>
                        <a:lnTo>
                          <a:pt x="2290" y="212"/>
                        </a:lnTo>
                        <a:lnTo>
                          <a:pt x="2323" y="183"/>
                        </a:lnTo>
                        <a:lnTo>
                          <a:pt x="2355" y="154"/>
                        </a:lnTo>
                        <a:lnTo>
                          <a:pt x="2389" y="127"/>
                        </a:lnTo>
                        <a:lnTo>
                          <a:pt x="2420" y="103"/>
                        </a:lnTo>
                        <a:lnTo>
                          <a:pt x="2451" y="81"/>
                        </a:lnTo>
                        <a:lnTo>
                          <a:pt x="2479" y="62"/>
                        </a:lnTo>
                        <a:lnTo>
                          <a:pt x="2505" y="46"/>
                        </a:lnTo>
                        <a:lnTo>
                          <a:pt x="2529" y="34"/>
                        </a:lnTo>
                        <a:lnTo>
                          <a:pt x="2548" y="25"/>
                        </a:lnTo>
                        <a:lnTo>
                          <a:pt x="2566" y="19"/>
                        </a:lnTo>
                        <a:lnTo>
                          <a:pt x="2583" y="15"/>
                        </a:lnTo>
                        <a:lnTo>
                          <a:pt x="2601" y="10"/>
                        </a:lnTo>
                        <a:lnTo>
                          <a:pt x="2617" y="7"/>
                        </a:lnTo>
                        <a:lnTo>
                          <a:pt x="2647" y="3"/>
                        </a:lnTo>
                        <a:lnTo>
                          <a:pt x="2673" y="1"/>
                        </a:lnTo>
                        <a:lnTo>
                          <a:pt x="2696" y="0"/>
                        </a:lnTo>
                        <a:lnTo>
                          <a:pt x="2712" y="0"/>
                        </a:lnTo>
                        <a:lnTo>
                          <a:pt x="2723" y="1"/>
                        </a:lnTo>
                        <a:lnTo>
                          <a:pt x="2727" y="1"/>
                        </a:lnTo>
                        <a:lnTo>
                          <a:pt x="2719" y="24"/>
                        </a:lnTo>
                        <a:lnTo>
                          <a:pt x="2701" y="85"/>
                        </a:lnTo>
                        <a:lnTo>
                          <a:pt x="2676" y="173"/>
                        </a:lnTo>
                        <a:lnTo>
                          <a:pt x="2646" y="277"/>
                        </a:lnTo>
                        <a:lnTo>
                          <a:pt x="2632" y="331"/>
                        </a:lnTo>
                        <a:lnTo>
                          <a:pt x="2617" y="384"/>
                        </a:lnTo>
                        <a:lnTo>
                          <a:pt x="2604" y="437"/>
                        </a:lnTo>
                        <a:lnTo>
                          <a:pt x="2592" y="486"/>
                        </a:lnTo>
                        <a:lnTo>
                          <a:pt x="2582" y="530"/>
                        </a:lnTo>
                        <a:lnTo>
                          <a:pt x="2576" y="568"/>
                        </a:lnTo>
                        <a:lnTo>
                          <a:pt x="2574" y="585"/>
                        </a:lnTo>
                        <a:lnTo>
                          <a:pt x="2572" y="600"/>
                        </a:lnTo>
                        <a:lnTo>
                          <a:pt x="2572" y="612"/>
                        </a:lnTo>
                        <a:lnTo>
                          <a:pt x="2572" y="623"/>
                        </a:lnTo>
                        <a:lnTo>
                          <a:pt x="2573" y="631"/>
                        </a:lnTo>
                        <a:lnTo>
                          <a:pt x="2575" y="640"/>
                        </a:lnTo>
                        <a:lnTo>
                          <a:pt x="2577" y="650"/>
                        </a:lnTo>
                        <a:lnTo>
                          <a:pt x="2580" y="658"/>
                        </a:lnTo>
                        <a:lnTo>
                          <a:pt x="2585" y="668"/>
                        </a:lnTo>
                        <a:lnTo>
                          <a:pt x="2589" y="676"/>
                        </a:lnTo>
                        <a:lnTo>
                          <a:pt x="2594" y="686"/>
                        </a:lnTo>
                        <a:lnTo>
                          <a:pt x="2600" y="696"/>
                        </a:lnTo>
                        <a:lnTo>
                          <a:pt x="2613" y="714"/>
                        </a:lnTo>
                        <a:lnTo>
                          <a:pt x="2628" y="732"/>
                        </a:lnTo>
                        <a:lnTo>
                          <a:pt x="2647" y="749"/>
                        </a:lnTo>
                        <a:lnTo>
                          <a:pt x="2666" y="767"/>
                        </a:lnTo>
                        <a:lnTo>
                          <a:pt x="2688" y="785"/>
                        </a:lnTo>
                        <a:lnTo>
                          <a:pt x="2712" y="801"/>
                        </a:lnTo>
                        <a:lnTo>
                          <a:pt x="2738" y="817"/>
                        </a:lnTo>
                        <a:lnTo>
                          <a:pt x="2765" y="832"/>
                        </a:lnTo>
                        <a:lnTo>
                          <a:pt x="2794" y="847"/>
                        </a:lnTo>
                        <a:lnTo>
                          <a:pt x="2825" y="860"/>
                        </a:lnTo>
                        <a:lnTo>
                          <a:pt x="2858" y="872"/>
                        </a:lnTo>
                        <a:lnTo>
                          <a:pt x="2892" y="883"/>
                        </a:lnTo>
                        <a:lnTo>
                          <a:pt x="2926" y="893"/>
                        </a:lnTo>
                        <a:lnTo>
                          <a:pt x="2959" y="901"/>
                        </a:lnTo>
                        <a:lnTo>
                          <a:pt x="2993" y="909"/>
                        </a:lnTo>
                        <a:lnTo>
                          <a:pt x="3026" y="915"/>
                        </a:lnTo>
                        <a:lnTo>
                          <a:pt x="3057" y="919"/>
                        </a:lnTo>
                        <a:lnTo>
                          <a:pt x="3087" y="923"/>
                        </a:lnTo>
                        <a:lnTo>
                          <a:pt x="3116" y="924"/>
                        </a:lnTo>
                        <a:lnTo>
                          <a:pt x="3142" y="923"/>
                        </a:lnTo>
                        <a:lnTo>
                          <a:pt x="3156" y="922"/>
                        </a:lnTo>
                        <a:lnTo>
                          <a:pt x="3168" y="921"/>
                        </a:lnTo>
                        <a:lnTo>
                          <a:pt x="3180" y="918"/>
                        </a:lnTo>
                        <a:lnTo>
                          <a:pt x="3192" y="916"/>
                        </a:lnTo>
                        <a:lnTo>
                          <a:pt x="3203" y="913"/>
                        </a:lnTo>
                        <a:lnTo>
                          <a:pt x="3213" y="910"/>
                        </a:lnTo>
                        <a:lnTo>
                          <a:pt x="3224" y="906"/>
                        </a:lnTo>
                        <a:lnTo>
                          <a:pt x="3232" y="901"/>
                        </a:lnTo>
                        <a:lnTo>
                          <a:pt x="3241" y="896"/>
                        </a:lnTo>
                        <a:lnTo>
                          <a:pt x="3250" y="889"/>
                        </a:lnTo>
                        <a:lnTo>
                          <a:pt x="3257" y="883"/>
                        </a:lnTo>
                        <a:lnTo>
                          <a:pt x="3263" y="877"/>
                        </a:lnTo>
                        <a:lnTo>
                          <a:pt x="3270" y="869"/>
                        </a:lnTo>
                        <a:lnTo>
                          <a:pt x="3275" y="861"/>
                        </a:lnTo>
                        <a:lnTo>
                          <a:pt x="3279" y="852"/>
                        </a:lnTo>
                        <a:lnTo>
                          <a:pt x="3283" y="842"/>
                        </a:lnTo>
                        <a:lnTo>
                          <a:pt x="3290" y="818"/>
                        </a:lnTo>
                        <a:lnTo>
                          <a:pt x="3300" y="786"/>
                        </a:lnTo>
                        <a:lnTo>
                          <a:pt x="3309" y="747"/>
                        </a:lnTo>
                        <a:lnTo>
                          <a:pt x="3321" y="703"/>
                        </a:lnTo>
                        <a:lnTo>
                          <a:pt x="3345" y="605"/>
                        </a:lnTo>
                        <a:lnTo>
                          <a:pt x="3368" y="501"/>
                        </a:lnTo>
                        <a:lnTo>
                          <a:pt x="3391" y="402"/>
                        </a:lnTo>
                        <a:lnTo>
                          <a:pt x="3410" y="319"/>
                        </a:lnTo>
                        <a:lnTo>
                          <a:pt x="3422" y="261"/>
                        </a:lnTo>
                        <a:lnTo>
                          <a:pt x="3427" y="240"/>
                        </a:lnTo>
                        <a:lnTo>
                          <a:pt x="3438" y="244"/>
                        </a:lnTo>
                        <a:lnTo>
                          <a:pt x="3467" y="259"/>
                        </a:lnTo>
                        <a:lnTo>
                          <a:pt x="3486" y="270"/>
                        </a:lnTo>
                        <a:lnTo>
                          <a:pt x="3508" y="283"/>
                        </a:lnTo>
                        <a:lnTo>
                          <a:pt x="3531" y="300"/>
                        </a:lnTo>
                        <a:lnTo>
                          <a:pt x="3556" y="319"/>
                        </a:lnTo>
                        <a:lnTo>
                          <a:pt x="3569" y="330"/>
                        </a:lnTo>
                        <a:lnTo>
                          <a:pt x="3581" y="341"/>
                        </a:lnTo>
                        <a:lnTo>
                          <a:pt x="3593" y="353"/>
                        </a:lnTo>
                        <a:lnTo>
                          <a:pt x="3606" y="367"/>
                        </a:lnTo>
                        <a:lnTo>
                          <a:pt x="3618" y="381"/>
                        </a:lnTo>
                        <a:lnTo>
                          <a:pt x="3629" y="396"/>
                        </a:lnTo>
                        <a:lnTo>
                          <a:pt x="3640" y="411"/>
                        </a:lnTo>
                        <a:lnTo>
                          <a:pt x="3651" y="428"/>
                        </a:lnTo>
                        <a:lnTo>
                          <a:pt x="3661" y="445"/>
                        </a:lnTo>
                        <a:lnTo>
                          <a:pt x="3670" y="463"/>
                        </a:lnTo>
                        <a:lnTo>
                          <a:pt x="3679" y="483"/>
                        </a:lnTo>
                        <a:lnTo>
                          <a:pt x="3686" y="502"/>
                        </a:lnTo>
                        <a:lnTo>
                          <a:pt x="3693" y="523"/>
                        </a:lnTo>
                        <a:lnTo>
                          <a:pt x="3699" y="545"/>
                        </a:lnTo>
                        <a:lnTo>
                          <a:pt x="3704" y="567"/>
                        </a:lnTo>
                        <a:lnTo>
                          <a:pt x="3707" y="591"/>
                        </a:lnTo>
                        <a:lnTo>
                          <a:pt x="3713" y="641"/>
                        </a:lnTo>
                        <a:lnTo>
                          <a:pt x="3720" y="696"/>
                        </a:lnTo>
                        <a:lnTo>
                          <a:pt x="3726" y="752"/>
                        </a:lnTo>
                        <a:lnTo>
                          <a:pt x="3731" y="812"/>
                        </a:lnTo>
                        <a:lnTo>
                          <a:pt x="3734" y="843"/>
                        </a:lnTo>
                        <a:lnTo>
                          <a:pt x="3735" y="875"/>
                        </a:lnTo>
                        <a:lnTo>
                          <a:pt x="3736" y="906"/>
                        </a:lnTo>
                        <a:lnTo>
                          <a:pt x="3735" y="937"/>
                        </a:lnTo>
                        <a:lnTo>
                          <a:pt x="3734" y="969"/>
                        </a:lnTo>
                        <a:lnTo>
                          <a:pt x="3730" y="1001"/>
                        </a:lnTo>
                        <a:lnTo>
                          <a:pt x="3727" y="1033"/>
                        </a:lnTo>
                        <a:lnTo>
                          <a:pt x="3722" y="1064"/>
                        </a:lnTo>
                        <a:lnTo>
                          <a:pt x="3714" y="1096"/>
                        </a:lnTo>
                        <a:lnTo>
                          <a:pt x="3706" y="1128"/>
                        </a:lnTo>
                        <a:lnTo>
                          <a:pt x="3695" y="1159"/>
                        </a:lnTo>
                        <a:lnTo>
                          <a:pt x="3683" y="1190"/>
                        </a:lnTo>
                        <a:lnTo>
                          <a:pt x="3669" y="1220"/>
                        </a:lnTo>
                        <a:lnTo>
                          <a:pt x="3652" y="1251"/>
                        </a:lnTo>
                        <a:lnTo>
                          <a:pt x="3634" y="1280"/>
                        </a:lnTo>
                        <a:lnTo>
                          <a:pt x="3613" y="1309"/>
                        </a:lnTo>
                        <a:lnTo>
                          <a:pt x="3589" y="1338"/>
                        </a:lnTo>
                        <a:lnTo>
                          <a:pt x="3562" y="1365"/>
                        </a:lnTo>
                        <a:lnTo>
                          <a:pt x="3533" y="1392"/>
                        </a:lnTo>
                        <a:lnTo>
                          <a:pt x="3501" y="1417"/>
                        </a:lnTo>
                        <a:lnTo>
                          <a:pt x="3466" y="1443"/>
                        </a:lnTo>
                        <a:lnTo>
                          <a:pt x="3428" y="1467"/>
                        </a:lnTo>
                        <a:lnTo>
                          <a:pt x="3387" y="1489"/>
                        </a:lnTo>
                        <a:lnTo>
                          <a:pt x="3342" y="1510"/>
                        </a:lnTo>
                        <a:lnTo>
                          <a:pt x="3254" y="1549"/>
                        </a:lnTo>
                        <a:lnTo>
                          <a:pt x="3176" y="1580"/>
                        </a:lnTo>
                        <a:lnTo>
                          <a:pt x="3106" y="1607"/>
                        </a:lnTo>
                        <a:lnTo>
                          <a:pt x="3045" y="1630"/>
                        </a:lnTo>
                        <a:lnTo>
                          <a:pt x="2989" y="1650"/>
                        </a:lnTo>
                        <a:lnTo>
                          <a:pt x="2941" y="1668"/>
                        </a:lnTo>
                        <a:lnTo>
                          <a:pt x="2919" y="1678"/>
                        </a:lnTo>
                        <a:lnTo>
                          <a:pt x="2897" y="1686"/>
                        </a:lnTo>
                        <a:lnTo>
                          <a:pt x="2877" y="1695"/>
                        </a:lnTo>
                        <a:lnTo>
                          <a:pt x="2858" y="1704"/>
                        </a:lnTo>
                        <a:lnTo>
                          <a:pt x="2839" y="1714"/>
                        </a:lnTo>
                        <a:lnTo>
                          <a:pt x="2821" y="1724"/>
                        </a:lnTo>
                        <a:lnTo>
                          <a:pt x="2804" y="1734"/>
                        </a:lnTo>
                        <a:lnTo>
                          <a:pt x="2788" y="1746"/>
                        </a:lnTo>
                        <a:lnTo>
                          <a:pt x="2772" y="1759"/>
                        </a:lnTo>
                        <a:lnTo>
                          <a:pt x="2756" y="1773"/>
                        </a:lnTo>
                        <a:lnTo>
                          <a:pt x="2740" y="1788"/>
                        </a:lnTo>
                        <a:lnTo>
                          <a:pt x="2725" y="1804"/>
                        </a:lnTo>
                        <a:lnTo>
                          <a:pt x="2709" y="1822"/>
                        </a:lnTo>
                        <a:lnTo>
                          <a:pt x="2694" y="1842"/>
                        </a:lnTo>
                        <a:lnTo>
                          <a:pt x="2677" y="1864"/>
                        </a:lnTo>
                        <a:lnTo>
                          <a:pt x="2661" y="1886"/>
                        </a:lnTo>
                        <a:lnTo>
                          <a:pt x="2643" y="1912"/>
                        </a:lnTo>
                        <a:lnTo>
                          <a:pt x="2626" y="1940"/>
                        </a:lnTo>
                        <a:lnTo>
                          <a:pt x="2608" y="1970"/>
                        </a:lnTo>
                        <a:lnTo>
                          <a:pt x="2589" y="2003"/>
                        </a:lnTo>
                        <a:lnTo>
                          <a:pt x="2543" y="2082"/>
                        </a:lnTo>
                        <a:lnTo>
                          <a:pt x="2485" y="2183"/>
                        </a:lnTo>
                        <a:lnTo>
                          <a:pt x="2416" y="2302"/>
                        </a:lnTo>
                        <a:lnTo>
                          <a:pt x="2340" y="2436"/>
                        </a:lnTo>
                        <a:lnTo>
                          <a:pt x="2258" y="2580"/>
                        </a:lnTo>
                        <a:lnTo>
                          <a:pt x="2170" y="2732"/>
                        </a:lnTo>
                        <a:lnTo>
                          <a:pt x="2081" y="2888"/>
                        </a:lnTo>
                        <a:lnTo>
                          <a:pt x="1991" y="3047"/>
                        </a:lnTo>
                        <a:lnTo>
                          <a:pt x="1903" y="3202"/>
                        </a:lnTo>
                        <a:lnTo>
                          <a:pt x="1820" y="3353"/>
                        </a:lnTo>
                        <a:lnTo>
                          <a:pt x="1742" y="3494"/>
                        </a:lnTo>
                        <a:lnTo>
                          <a:pt x="1670" y="3624"/>
                        </a:lnTo>
                        <a:lnTo>
                          <a:pt x="1609" y="3738"/>
                        </a:lnTo>
                        <a:lnTo>
                          <a:pt x="1560" y="3833"/>
                        </a:lnTo>
                        <a:lnTo>
                          <a:pt x="1539" y="3872"/>
                        </a:lnTo>
                        <a:lnTo>
                          <a:pt x="1523" y="3906"/>
                        </a:lnTo>
                        <a:lnTo>
                          <a:pt x="1511" y="3932"/>
                        </a:lnTo>
                        <a:lnTo>
                          <a:pt x="1503" y="3953"/>
                        </a:lnTo>
                        <a:lnTo>
                          <a:pt x="1491" y="3986"/>
                        </a:lnTo>
                        <a:lnTo>
                          <a:pt x="1482" y="4017"/>
                        </a:lnTo>
                        <a:lnTo>
                          <a:pt x="1473" y="4047"/>
                        </a:lnTo>
                        <a:lnTo>
                          <a:pt x="1467" y="4075"/>
                        </a:lnTo>
                        <a:lnTo>
                          <a:pt x="1461" y="4103"/>
                        </a:lnTo>
                        <a:lnTo>
                          <a:pt x="1457" y="4129"/>
                        </a:lnTo>
                        <a:lnTo>
                          <a:pt x="1454" y="4156"/>
                        </a:lnTo>
                        <a:lnTo>
                          <a:pt x="1452" y="4182"/>
                        </a:lnTo>
                        <a:lnTo>
                          <a:pt x="1451" y="4209"/>
                        </a:lnTo>
                        <a:lnTo>
                          <a:pt x="1452" y="4234"/>
                        </a:lnTo>
                        <a:lnTo>
                          <a:pt x="1453" y="4261"/>
                        </a:lnTo>
                        <a:lnTo>
                          <a:pt x="1455" y="4288"/>
                        </a:lnTo>
                        <a:lnTo>
                          <a:pt x="1458" y="4316"/>
                        </a:lnTo>
                        <a:lnTo>
                          <a:pt x="1461" y="4344"/>
                        </a:lnTo>
                        <a:lnTo>
                          <a:pt x="1466" y="4373"/>
                        </a:lnTo>
                        <a:lnTo>
                          <a:pt x="1471" y="4405"/>
                        </a:lnTo>
                        <a:lnTo>
                          <a:pt x="1478" y="4437"/>
                        </a:lnTo>
                        <a:lnTo>
                          <a:pt x="1487" y="4472"/>
                        </a:lnTo>
                        <a:lnTo>
                          <a:pt x="1497" y="4507"/>
                        </a:lnTo>
                        <a:lnTo>
                          <a:pt x="1507" y="4546"/>
                        </a:lnTo>
                        <a:lnTo>
                          <a:pt x="1518" y="4585"/>
                        </a:lnTo>
                        <a:lnTo>
                          <a:pt x="1528" y="4627"/>
                        </a:lnTo>
                        <a:lnTo>
                          <a:pt x="1531" y="4648"/>
                        </a:lnTo>
                        <a:lnTo>
                          <a:pt x="1535" y="4670"/>
                        </a:lnTo>
                        <a:lnTo>
                          <a:pt x="1538" y="4691"/>
                        </a:lnTo>
                        <a:lnTo>
                          <a:pt x="1540" y="4714"/>
                        </a:lnTo>
                        <a:lnTo>
                          <a:pt x="1542" y="4736"/>
                        </a:lnTo>
                        <a:lnTo>
                          <a:pt x="1543" y="4760"/>
                        </a:lnTo>
                        <a:lnTo>
                          <a:pt x="1542" y="4782"/>
                        </a:lnTo>
                        <a:lnTo>
                          <a:pt x="1540" y="4807"/>
                        </a:lnTo>
                        <a:lnTo>
                          <a:pt x="1537" y="4831"/>
                        </a:lnTo>
                        <a:lnTo>
                          <a:pt x="1534" y="4855"/>
                        </a:lnTo>
                        <a:lnTo>
                          <a:pt x="1529" y="4880"/>
                        </a:lnTo>
                        <a:lnTo>
                          <a:pt x="1522" y="4905"/>
                        </a:lnTo>
                        <a:lnTo>
                          <a:pt x="1514" y="4930"/>
                        </a:lnTo>
                        <a:lnTo>
                          <a:pt x="1504" y="4956"/>
                        </a:lnTo>
                        <a:lnTo>
                          <a:pt x="1492" y="4982"/>
                        </a:lnTo>
                        <a:lnTo>
                          <a:pt x="1478" y="5007"/>
                        </a:lnTo>
                        <a:lnTo>
                          <a:pt x="1463" y="5034"/>
                        </a:lnTo>
                        <a:lnTo>
                          <a:pt x="1445" y="5061"/>
                        </a:lnTo>
                        <a:lnTo>
                          <a:pt x="1426" y="5088"/>
                        </a:lnTo>
                        <a:lnTo>
                          <a:pt x="1404" y="5114"/>
                        </a:lnTo>
                        <a:lnTo>
                          <a:pt x="1382" y="5141"/>
                        </a:lnTo>
                        <a:lnTo>
                          <a:pt x="1360" y="5167"/>
                        </a:lnTo>
                        <a:lnTo>
                          <a:pt x="1337" y="5190"/>
                        </a:lnTo>
                        <a:lnTo>
                          <a:pt x="1315" y="5213"/>
                        </a:lnTo>
                        <a:lnTo>
                          <a:pt x="1293" y="5234"/>
                        </a:lnTo>
                        <a:lnTo>
                          <a:pt x="1272" y="5255"/>
                        </a:lnTo>
                        <a:lnTo>
                          <a:pt x="1251" y="5273"/>
                        </a:lnTo>
                        <a:lnTo>
                          <a:pt x="1230" y="5291"/>
                        </a:lnTo>
                        <a:lnTo>
                          <a:pt x="1211" y="5307"/>
                        </a:lnTo>
                        <a:lnTo>
                          <a:pt x="1190" y="5322"/>
                        </a:lnTo>
                        <a:lnTo>
                          <a:pt x="1171" y="5336"/>
                        </a:lnTo>
                        <a:lnTo>
                          <a:pt x="1153" y="5349"/>
                        </a:lnTo>
                        <a:lnTo>
                          <a:pt x="1135" y="5361"/>
                        </a:lnTo>
                        <a:lnTo>
                          <a:pt x="1118" y="5371"/>
                        </a:lnTo>
                        <a:lnTo>
                          <a:pt x="1100" y="5381"/>
                        </a:lnTo>
                        <a:lnTo>
                          <a:pt x="1084" y="5390"/>
                        </a:lnTo>
                        <a:lnTo>
                          <a:pt x="1068" y="5397"/>
                        </a:lnTo>
                        <a:lnTo>
                          <a:pt x="1053" y="5405"/>
                        </a:lnTo>
                        <a:lnTo>
                          <a:pt x="1039" y="5410"/>
                        </a:lnTo>
                        <a:lnTo>
                          <a:pt x="1025" y="5414"/>
                        </a:lnTo>
                        <a:lnTo>
                          <a:pt x="1013" y="5417"/>
                        </a:lnTo>
                        <a:lnTo>
                          <a:pt x="1001" y="5421"/>
                        </a:lnTo>
                        <a:lnTo>
                          <a:pt x="990" y="5423"/>
                        </a:lnTo>
                        <a:lnTo>
                          <a:pt x="980" y="5424"/>
                        </a:lnTo>
                        <a:lnTo>
                          <a:pt x="971" y="5424"/>
                        </a:lnTo>
                        <a:lnTo>
                          <a:pt x="962" y="5423"/>
                        </a:lnTo>
                        <a:lnTo>
                          <a:pt x="956" y="5422"/>
                        </a:lnTo>
                        <a:lnTo>
                          <a:pt x="949" y="5418"/>
                        </a:lnTo>
                        <a:lnTo>
                          <a:pt x="944" y="5415"/>
                        </a:lnTo>
                        <a:lnTo>
                          <a:pt x="940" y="5412"/>
                        </a:lnTo>
                        <a:lnTo>
                          <a:pt x="937" y="5408"/>
                        </a:lnTo>
                        <a:lnTo>
                          <a:pt x="934" y="5402"/>
                        </a:lnTo>
                        <a:lnTo>
                          <a:pt x="933" y="5395"/>
                        </a:lnTo>
                        <a:lnTo>
                          <a:pt x="933" y="5386"/>
                        </a:lnTo>
                        <a:lnTo>
                          <a:pt x="933" y="5376"/>
                        </a:lnTo>
                        <a:lnTo>
                          <a:pt x="935" y="5363"/>
                        </a:lnTo>
                        <a:lnTo>
                          <a:pt x="941" y="5332"/>
                        </a:lnTo>
                        <a:lnTo>
                          <a:pt x="948" y="5294"/>
                        </a:lnTo>
                        <a:lnTo>
                          <a:pt x="970" y="5208"/>
                        </a:lnTo>
                        <a:lnTo>
                          <a:pt x="995" y="5112"/>
                        </a:lnTo>
                        <a:lnTo>
                          <a:pt x="1021" y="5016"/>
                        </a:lnTo>
                        <a:lnTo>
                          <a:pt x="1045" y="4928"/>
                        </a:lnTo>
                        <a:lnTo>
                          <a:pt x="1054" y="4892"/>
                        </a:lnTo>
                        <a:lnTo>
                          <a:pt x="1061" y="4860"/>
                        </a:lnTo>
                        <a:lnTo>
                          <a:pt x="1066" y="4835"/>
                        </a:lnTo>
                        <a:lnTo>
                          <a:pt x="1067" y="4819"/>
                        </a:lnTo>
                        <a:lnTo>
                          <a:pt x="1066" y="4812"/>
                        </a:lnTo>
                        <a:lnTo>
                          <a:pt x="1063" y="4805"/>
                        </a:lnTo>
                        <a:lnTo>
                          <a:pt x="1059" y="4796"/>
                        </a:lnTo>
                        <a:lnTo>
                          <a:pt x="1051" y="4788"/>
                        </a:lnTo>
                        <a:lnTo>
                          <a:pt x="1044" y="4778"/>
                        </a:lnTo>
                        <a:lnTo>
                          <a:pt x="1034" y="4767"/>
                        </a:lnTo>
                        <a:lnTo>
                          <a:pt x="1022" y="4757"/>
                        </a:lnTo>
                        <a:lnTo>
                          <a:pt x="1009" y="4746"/>
                        </a:lnTo>
                        <a:lnTo>
                          <a:pt x="995" y="4734"/>
                        </a:lnTo>
                        <a:lnTo>
                          <a:pt x="980" y="4724"/>
                        </a:lnTo>
                        <a:lnTo>
                          <a:pt x="964" y="4712"/>
                        </a:lnTo>
                        <a:lnTo>
                          <a:pt x="947" y="4700"/>
                        </a:lnTo>
                        <a:lnTo>
                          <a:pt x="930" y="4688"/>
                        </a:lnTo>
                        <a:lnTo>
                          <a:pt x="911" y="4678"/>
                        </a:lnTo>
                        <a:lnTo>
                          <a:pt x="892" y="4666"/>
                        </a:lnTo>
                        <a:lnTo>
                          <a:pt x="871" y="4655"/>
                        </a:lnTo>
                        <a:lnTo>
                          <a:pt x="851" y="4644"/>
                        </a:lnTo>
                        <a:lnTo>
                          <a:pt x="829" y="4635"/>
                        </a:lnTo>
                        <a:lnTo>
                          <a:pt x="808" y="4626"/>
                        </a:lnTo>
                        <a:lnTo>
                          <a:pt x="787" y="4618"/>
                        </a:lnTo>
                        <a:lnTo>
                          <a:pt x="765" y="4610"/>
                        </a:lnTo>
                        <a:lnTo>
                          <a:pt x="743" y="4603"/>
                        </a:lnTo>
                        <a:lnTo>
                          <a:pt x="721" y="4597"/>
                        </a:lnTo>
                        <a:lnTo>
                          <a:pt x="700" y="4593"/>
                        </a:lnTo>
                        <a:lnTo>
                          <a:pt x="678" y="4590"/>
                        </a:lnTo>
                        <a:lnTo>
                          <a:pt x="657" y="4587"/>
                        </a:lnTo>
                        <a:lnTo>
                          <a:pt x="637" y="4587"/>
                        </a:lnTo>
                        <a:lnTo>
                          <a:pt x="616" y="4587"/>
                        </a:lnTo>
                        <a:lnTo>
                          <a:pt x="597" y="4589"/>
                        </a:lnTo>
                        <a:lnTo>
                          <a:pt x="578" y="4593"/>
                        </a:lnTo>
                        <a:lnTo>
                          <a:pt x="560" y="4598"/>
                        </a:lnTo>
                        <a:lnTo>
                          <a:pt x="542" y="4606"/>
                        </a:lnTo>
                        <a:lnTo>
                          <a:pt x="486" y="4634"/>
                        </a:lnTo>
                        <a:lnTo>
                          <a:pt x="444" y="4655"/>
                        </a:lnTo>
                        <a:lnTo>
                          <a:pt x="429" y="4665"/>
                        </a:lnTo>
                        <a:lnTo>
                          <a:pt x="416" y="4674"/>
                        </a:lnTo>
                        <a:lnTo>
                          <a:pt x="411" y="4679"/>
                        </a:lnTo>
                        <a:lnTo>
                          <a:pt x="406" y="4684"/>
                        </a:lnTo>
                        <a:lnTo>
                          <a:pt x="402" y="4689"/>
                        </a:lnTo>
                        <a:lnTo>
                          <a:pt x="398" y="4695"/>
                        </a:lnTo>
                        <a:lnTo>
                          <a:pt x="392" y="4708"/>
                        </a:lnTo>
                        <a:lnTo>
                          <a:pt x="386" y="4723"/>
                        </a:lnTo>
                        <a:lnTo>
                          <a:pt x="381" y="4741"/>
                        </a:lnTo>
                        <a:lnTo>
                          <a:pt x="377" y="4761"/>
                        </a:lnTo>
                        <a:lnTo>
                          <a:pt x="367" y="4816"/>
                        </a:lnTo>
                        <a:lnTo>
                          <a:pt x="354" y="4890"/>
                        </a:lnTo>
                        <a:lnTo>
                          <a:pt x="345" y="4931"/>
                        </a:lnTo>
                        <a:lnTo>
                          <a:pt x="337" y="4970"/>
                        </a:lnTo>
                        <a:lnTo>
                          <a:pt x="328" y="5005"/>
                        </a:lnTo>
                        <a:lnTo>
                          <a:pt x="320" y="5038"/>
                        </a:lnTo>
                        <a:lnTo>
                          <a:pt x="310" y="5068"/>
                        </a:lnTo>
                        <a:lnTo>
                          <a:pt x="302" y="5096"/>
                        </a:lnTo>
                        <a:lnTo>
                          <a:pt x="294" y="5121"/>
                        </a:lnTo>
                        <a:lnTo>
                          <a:pt x="285" y="5142"/>
                        </a:lnTo>
                        <a:lnTo>
                          <a:pt x="272" y="5179"/>
                        </a:lnTo>
                        <a:lnTo>
                          <a:pt x="260" y="5203"/>
                        </a:lnTo>
                        <a:lnTo>
                          <a:pt x="252" y="5218"/>
                        </a:lnTo>
                        <a:lnTo>
                          <a:pt x="250" y="5224"/>
                        </a:lnTo>
                        <a:close/>
                      </a:path>
                    </a:pathLst>
                  </a:custGeom>
                  <a:gradFill>
                    <a:gsLst>
                      <a:gs pos="45000">
                        <a:sysClr val="window" lastClr="FFFFFF">
                          <a:lumMod val="85000"/>
                        </a:sysClr>
                      </a:gs>
                      <a:gs pos="65000">
                        <a:sysClr val="window" lastClr="FFFFFF">
                          <a:lumMod val="75000"/>
                        </a:sysClr>
                      </a:gs>
                    </a:gsLst>
                    <a:lin ang="1800000" scaled="0"/>
                  </a:gradFill>
                  <a:ln w="9525">
                    <a:noFill/>
                    <a:round/>
                    <a:headEnd/>
                    <a:tailEnd/>
                  </a:ln>
                </p:spPr>
                <p:txBody>
                  <a:bodyPr vert="horz" wrap="square" lIns="91440" tIns="45720" rIns="91440" bIns="45720" numCol="1" anchor="t" anchorCtr="0" compatLnSpc="1">
                    <a:prstTxWarp prst="textNoShape">
                      <a:avLst/>
                    </a:prstTxWarp>
                  </a:bodyPr>
                  <a:lstStyle/>
                  <a:p>
                    <a:pPr marL="0" marR="0" lvl="0" indent="0" defTabSz="914377" eaLnBrk="1" fontAlgn="auto" latinLnBrk="0" hangingPunct="1">
                      <a:lnSpc>
                        <a:spcPct val="100000"/>
                      </a:lnSpc>
                      <a:spcBef>
                        <a:spcPts val="0"/>
                      </a:spcBef>
                      <a:spcAft>
                        <a:spcPts val="0"/>
                      </a:spcAft>
                      <a:buClrTx/>
                      <a:buSzTx/>
                      <a:buFontTx/>
                      <a:buNone/>
                      <a:tabLst/>
                      <a:defRPr/>
                    </a:pPr>
                    <a:endParaRPr kumimoji="0" lang="id-ID" sz="1200" b="0" i="0" u="none" strike="noStrike" kern="0" cap="none" spc="0" normalizeH="0" baseline="0" noProof="0">
                      <a:ln>
                        <a:noFill/>
                      </a:ln>
                      <a:solidFill>
                        <a:prstClr val="black"/>
                      </a:solidFill>
                      <a:effectLst/>
                      <a:uLnTx/>
                      <a:uFillTx/>
                      <a:ea typeface="微软雅黑" panose="020B0503020204020204" pitchFamily="34" charset="-122"/>
                      <a:cs typeface="+mn-ea"/>
                      <a:sym typeface="Agency FB" panose="020B0503020202020204" pitchFamily="34" charset="0"/>
                    </a:endParaRPr>
                  </a:p>
                </p:txBody>
              </p:sp>
              <p:sp>
                <p:nvSpPr>
                  <p:cNvPr id="14" name="Freeform 114">
                    <a:extLst>
                      <a:ext uri="{FF2B5EF4-FFF2-40B4-BE49-F238E27FC236}">
                        <a16:creationId xmlns:a16="http://schemas.microsoft.com/office/drawing/2014/main" id="{AB7A1DD6-CB2B-4F0A-A268-E99AEC38900D}"/>
                      </a:ext>
                    </a:extLst>
                  </p:cNvPr>
                  <p:cNvSpPr>
                    <a:spLocks/>
                  </p:cNvSpPr>
                  <p:nvPr/>
                </p:nvSpPr>
                <p:spPr bwMode="auto">
                  <a:xfrm>
                    <a:off x="2416175" y="1638300"/>
                    <a:ext cx="703263" cy="1119188"/>
                  </a:xfrm>
                  <a:custGeom>
                    <a:avLst/>
                    <a:gdLst/>
                    <a:ahLst/>
                    <a:cxnLst>
                      <a:cxn ang="0">
                        <a:pos x="1091" y="60"/>
                      </a:cxn>
                      <a:cxn ang="0">
                        <a:pos x="1106" y="41"/>
                      </a:cxn>
                      <a:cxn ang="0">
                        <a:pos x="1123" y="25"/>
                      </a:cxn>
                      <a:cxn ang="0">
                        <a:pos x="1144" y="12"/>
                      </a:cxn>
                      <a:cxn ang="0">
                        <a:pos x="1165" y="5"/>
                      </a:cxn>
                      <a:cxn ang="0">
                        <a:pos x="1188" y="0"/>
                      </a:cxn>
                      <a:cxn ang="0">
                        <a:pos x="1211" y="1"/>
                      </a:cxn>
                      <a:cxn ang="0">
                        <a:pos x="1235" y="7"/>
                      </a:cxn>
                      <a:cxn ang="0">
                        <a:pos x="1257" y="16"/>
                      </a:cxn>
                      <a:cxn ang="0">
                        <a:pos x="1276" y="28"/>
                      </a:cxn>
                      <a:cxn ang="0">
                        <a:pos x="1295" y="44"/>
                      </a:cxn>
                      <a:cxn ang="0">
                        <a:pos x="1309" y="63"/>
                      </a:cxn>
                      <a:cxn ang="0">
                        <a:pos x="1319" y="84"/>
                      </a:cxn>
                      <a:cxn ang="0">
                        <a:pos x="1326" y="106"/>
                      </a:cxn>
                      <a:cxn ang="0">
                        <a:pos x="1327" y="130"/>
                      </a:cxn>
                      <a:cxn ang="0">
                        <a:pos x="1324" y="153"/>
                      </a:cxn>
                      <a:cxn ang="0">
                        <a:pos x="1316" y="176"/>
                      </a:cxn>
                      <a:cxn ang="0">
                        <a:pos x="235" y="2054"/>
                      </a:cxn>
                      <a:cxn ang="0">
                        <a:pos x="221" y="2074"/>
                      </a:cxn>
                      <a:cxn ang="0">
                        <a:pos x="203" y="2090"/>
                      </a:cxn>
                      <a:cxn ang="0">
                        <a:pos x="183" y="2102"/>
                      </a:cxn>
                      <a:cxn ang="0">
                        <a:pos x="162" y="2111"/>
                      </a:cxn>
                      <a:cxn ang="0">
                        <a:pos x="138" y="2114"/>
                      </a:cxn>
                      <a:cxn ang="0">
                        <a:pos x="115" y="2114"/>
                      </a:cxn>
                      <a:cxn ang="0">
                        <a:pos x="92" y="2108"/>
                      </a:cxn>
                      <a:cxn ang="0">
                        <a:pos x="70" y="2099"/>
                      </a:cxn>
                      <a:cxn ang="0">
                        <a:pos x="49" y="2086"/>
                      </a:cxn>
                      <a:cxn ang="0">
                        <a:pos x="32" y="2070"/>
                      </a:cxn>
                      <a:cxn ang="0">
                        <a:pos x="17" y="2052"/>
                      </a:cxn>
                      <a:cxn ang="0">
                        <a:pos x="7" y="2030"/>
                      </a:cxn>
                      <a:cxn ang="0">
                        <a:pos x="1" y="2008"/>
                      </a:cxn>
                      <a:cxn ang="0">
                        <a:pos x="0" y="1985"/>
                      </a:cxn>
                      <a:cxn ang="0">
                        <a:pos x="2" y="1962"/>
                      </a:cxn>
                      <a:cxn ang="0">
                        <a:pos x="10" y="1939"/>
                      </a:cxn>
                    </a:cxnLst>
                    <a:rect l="0" t="0" r="r" b="b"/>
                    <a:pathLst>
                      <a:path w="1327" h="2115">
                        <a:moveTo>
                          <a:pt x="16" y="1927"/>
                        </a:moveTo>
                        <a:lnTo>
                          <a:pt x="1091" y="60"/>
                        </a:lnTo>
                        <a:lnTo>
                          <a:pt x="1099" y="51"/>
                        </a:lnTo>
                        <a:lnTo>
                          <a:pt x="1106" y="41"/>
                        </a:lnTo>
                        <a:lnTo>
                          <a:pt x="1115" y="32"/>
                        </a:lnTo>
                        <a:lnTo>
                          <a:pt x="1123" y="25"/>
                        </a:lnTo>
                        <a:lnTo>
                          <a:pt x="1133" y="18"/>
                        </a:lnTo>
                        <a:lnTo>
                          <a:pt x="1144" y="12"/>
                        </a:lnTo>
                        <a:lnTo>
                          <a:pt x="1154" y="8"/>
                        </a:lnTo>
                        <a:lnTo>
                          <a:pt x="1165" y="5"/>
                        </a:lnTo>
                        <a:lnTo>
                          <a:pt x="1177" y="1"/>
                        </a:lnTo>
                        <a:lnTo>
                          <a:pt x="1188" y="0"/>
                        </a:lnTo>
                        <a:lnTo>
                          <a:pt x="1199" y="0"/>
                        </a:lnTo>
                        <a:lnTo>
                          <a:pt x="1211" y="1"/>
                        </a:lnTo>
                        <a:lnTo>
                          <a:pt x="1223" y="3"/>
                        </a:lnTo>
                        <a:lnTo>
                          <a:pt x="1235" y="7"/>
                        </a:lnTo>
                        <a:lnTo>
                          <a:pt x="1245" y="11"/>
                        </a:lnTo>
                        <a:lnTo>
                          <a:pt x="1257" y="16"/>
                        </a:lnTo>
                        <a:lnTo>
                          <a:pt x="1267" y="22"/>
                        </a:lnTo>
                        <a:lnTo>
                          <a:pt x="1276" y="28"/>
                        </a:lnTo>
                        <a:lnTo>
                          <a:pt x="1286" y="36"/>
                        </a:lnTo>
                        <a:lnTo>
                          <a:pt x="1295" y="44"/>
                        </a:lnTo>
                        <a:lnTo>
                          <a:pt x="1302" y="54"/>
                        </a:lnTo>
                        <a:lnTo>
                          <a:pt x="1309" y="63"/>
                        </a:lnTo>
                        <a:lnTo>
                          <a:pt x="1315" y="73"/>
                        </a:lnTo>
                        <a:lnTo>
                          <a:pt x="1319" y="84"/>
                        </a:lnTo>
                        <a:lnTo>
                          <a:pt x="1322" y="96"/>
                        </a:lnTo>
                        <a:lnTo>
                          <a:pt x="1326" y="106"/>
                        </a:lnTo>
                        <a:lnTo>
                          <a:pt x="1327" y="118"/>
                        </a:lnTo>
                        <a:lnTo>
                          <a:pt x="1327" y="130"/>
                        </a:lnTo>
                        <a:lnTo>
                          <a:pt x="1326" y="142"/>
                        </a:lnTo>
                        <a:lnTo>
                          <a:pt x="1324" y="153"/>
                        </a:lnTo>
                        <a:lnTo>
                          <a:pt x="1320" y="164"/>
                        </a:lnTo>
                        <a:lnTo>
                          <a:pt x="1316" y="176"/>
                        </a:lnTo>
                        <a:lnTo>
                          <a:pt x="1311" y="187"/>
                        </a:lnTo>
                        <a:lnTo>
                          <a:pt x="235" y="2054"/>
                        </a:lnTo>
                        <a:lnTo>
                          <a:pt x="228" y="2065"/>
                        </a:lnTo>
                        <a:lnTo>
                          <a:pt x="221" y="2074"/>
                        </a:lnTo>
                        <a:lnTo>
                          <a:pt x="212" y="2083"/>
                        </a:lnTo>
                        <a:lnTo>
                          <a:pt x="203" y="2090"/>
                        </a:lnTo>
                        <a:lnTo>
                          <a:pt x="193" y="2097"/>
                        </a:lnTo>
                        <a:lnTo>
                          <a:pt x="183" y="2102"/>
                        </a:lnTo>
                        <a:lnTo>
                          <a:pt x="172" y="2106"/>
                        </a:lnTo>
                        <a:lnTo>
                          <a:pt x="162" y="2111"/>
                        </a:lnTo>
                        <a:lnTo>
                          <a:pt x="150" y="2113"/>
                        </a:lnTo>
                        <a:lnTo>
                          <a:pt x="138" y="2114"/>
                        </a:lnTo>
                        <a:lnTo>
                          <a:pt x="126" y="2115"/>
                        </a:lnTo>
                        <a:lnTo>
                          <a:pt x="115" y="2114"/>
                        </a:lnTo>
                        <a:lnTo>
                          <a:pt x="103" y="2112"/>
                        </a:lnTo>
                        <a:lnTo>
                          <a:pt x="92" y="2108"/>
                        </a:lnTo>
                        <a:lnTo>
                          <a:pt x="80" y="2104"/>
                        </a:lnTo>
                        <a:lnTo>
                          <a:pt x="70" y="2099"/>
                        </a:lnTo>
                        <a:lnTo>
                          <a:pt x="60" y="2093"/>
                        </a:lnTo>
                        <a:lnTo>
                          <a:pt x="49" y="2086"/>
                        </a:lnTo>
                        <a:lnTo>
                          <a:pt x="40" y="2078"/>
                        </a:lnTo>
                        <a:lnTo>
                          <a:pt x="32" y="2070"/>
                        </a:lnTo>
                        <a:lnTo>
                          <a:pt x="24" y="2061"/>
                        </a:lnTo>
                        <a:lnTo>
                          <a:pt x="17" y="2052"/>
                        </a:lnTo>
                        <a:lnTo>
                          <a:pt x="12" y="2041"/>
                        </a:lnTo>
                        <a:lnTo>
                          <a:pt x="7" y="2030"/>
                        </a:lnTo>
                        <a:lnTo>
                          <a:pt x="3" y="2020"/>
                        </a:lnTo>
                        <a:lnTo>
                          <a:pt x="1" y="2008"/>
                        </a:lnTo>
                        <a:lnTo>
                          <a:pt x="0" y="1997"/>
                        </a:lnTo>
                        <a:lnTo>
                          <a:pt x="0" y="1985"/>
                        </a:lnTo>
                        <a:lnTo>
                          <a:pt x="0" y="1973"/>
                        </a:lnTo>
                        <a:lnTo>
                          <a:pt x="2" y="1962"/>
                        </a:lnTo>
                        <a:lnTo>
                          <a:pt x="5" y="1950"/>
                        </a:lnTo>
                        <a:lnTo>
                          <a:pt x="10" y="1939"/>
                        </a:lnTo>
                        <a:lnTo>
                          <a:pt x="16" y="1927"/>
                        </a:lnTo>
                        <a:close/>
                      </a:path>
                    </a:pathLst>
                  </a:custGeom>
                  <a:gradFill flip="none" rotWithShape="1">
                    <a:gsLst>
                      <a:gs pos="45000">
                        <a:sysClr val="window" lastClr="FFFFFF">
                          <a:lumMod val="65000"/>
                        </a:sysClr>
                      </a:gs>
                      <a:gs pos="65000">
                        <a:sysClr val="window" lastClr="FFFFFF">
                          <a:lumMod val="85000"/>
                        </a:sysClr>
                      </a:gs>
                    </a:gsLst>
                    <a:lin ang="1800000" scaled="0"/>
                    <a:tileRect/>
                  </a:gradFill>
                  <a:ln w="9525">
                    <a:noFill/>
                    <a:round/>
                    <a:headEnd/>
                    <a:tailEnd/>
                  </a:ln>
                </p:spPr>
                <p:txBody>
                  <a:bodyPr vert="horz" wrap="square" lIns="91440" tIns="45720" rIns="91440" bIns="45720" numCol="1" anchor="t" anchorCtr="0" compatLnSpc="1">
                    <a:prstTxWarp prst="textNoShape">
                      <a:avLst/>
                    </a:prstTxWarp>
                  </a:bodyPr>
                  <a:lstStyle/>
                  <a:p>
                    <a:pPr marL="0" marR="0" lvl="0" indent="0" defTabSz="914377" eaLnBrk="1" fontAlgn="auto" latinLnBrk="0" hangingPunct="1">
                      <a:lnSpc>
                        <a:spcPct val="100000"/>
                      </a:lnSpc>
                      <a:spcBef>
                        <a:spcPts val="0"/>
                      </a:spcBef>
                      <a:spcAft>
                        <a:spcPts val="0"/>
                      </a:spcAft>
                      <a:buClrTx/>
                      <a:buSzTx/>
                      <a:buFontTx/>
                      <a:buNone/>
                      <a:tabLst/>
                      <a:defRPr/>
                    </a:pPr>
                    <a:endParaRPr kumimoji="0" lang="id-ID" sz="1200" b="0" i="0" u="none" strike="noStrike" kern="0" cap="none" spc="0" normalizeH="0" baseline="0" noProof="0">
                      <a:ln>
                        <a:noFill/>
                      </a:ln>
                      <a:solidFill>
                        <a:prstClr val="black"/>
                      </a:solidFill>
                      <a:effectLst/>
                      <a:uLnTx/>
                      <a:uFillTx/>
                      <a:ea typeface="微软雅黑" panose="020B0503020204020204" pitchFamily="34" charset="-122"/>
                      <a:cs typeface="+mn-ea"/>
                      <a:sym typeface="Agency FB" panose="020B0503020202020204" pitchFamily="34" charset="0"/>
                    </a:endParaRPr>
                  </a:p>
                </p:txBody>
              </p:sp>
              <p:sp>
                <p:nvSpPr>
                  <p:cNvPr id="15" name="Freeform 115">
                    <a:extLst>
                      <a:ext uri="{FF2B5EF4-FFF2-40B4-BE49-F238E27FC236}">
                        <a16:creationId xmlns:a16="http://schemas.microsoft.com/office/drawing/2014/main" id="{814FC20B-343F-4D22-B566-ED859584205E}"/>
                      </a:ext>
                    </a:extLst>
                  </p:cNvPr>
                  <p:cNvSpPr>
                    <a:spLocks/>
                  </p:cNvSpPr>
                  <p:nvPr/>
                </p:nvSpPr>
                <p:spPr bwMode="auto">
                  <a:xfrm>
                    <a:off x="2366963" y="1528763"/>
                    <a:ext cx="1255713" cy="1957388"/>
                  </a:xfrm>
                  <a:custGeom>
                    <a:avLst/>
                    <a:gdLst/>
                    <a:ahLst/>
                    <a:cxnLst>
                      <a:cxn ang="0">
                        <a:pos x="314" y="3655"/>
                      </a:cxn>
                      <a:cxn ang="0">
                        <a:pos x="346" y="3568"/>
                      </a:cxn>
                      <a:cxn ang="0">
                        <a:pos x="362" y="3468"/>
                      </a:cxn>
                      <a:cxn ang="0">
                        <a:pos x="360" y="3403"/>
                      </a:cxn>
                      <a:cxn ang="0">
                        <a:pos x="345" y="3336"/>
                      </a:cxn>
                      <a:cxn ang="0">
                        <a:pos x="300" y="3232"/>
                      </a:cxn>
                      <a:cxn ang="0">
                        <a:pos x="187" y="3041"/>
                      </a:cxn>
                      <a:cxn ang="0">
                        <a:pos x="14" y="2789"/>
                      </a:cxn>
                      <a:cxn ang="0">
                        <a:pos x="67" y="2763"/>
                      </a:cxn>
                      <a:cxn ang="0">
                        <a:pos x="156" y="2773"/>
                      </a:cxn>
                      <a:cxn ang="0">
                        <a:pos x="245" y="2803"/>
                      </a:cxn>
                      <a:cxn ang="0">
                        <a:pos x="339" y="2851"/>
                      </a:cxn>
                      <a:cxn ang="0">
                        <a:pos x="351" y="2827"/>
                      </a:cxn>
                      <a:cxn ang="0">
                        <a:pos x="335" y="2752"/>
                      </a:cxn>
                      <a:cxn ang="0">
                        <a:pos x="333" y="2656"/>
                      </a:cxn>
                      <a:cxn ang="0">
                        <a:pos x="347" y="2593"/>
                      </a:cxn>
                      <a:cxn ang="0">
                        <a:pos x="396" y="2491"/>
                      </a:cxn>
                      <a:cxn ang="0">
                        <a:pos x="677" y="1985"/>
                      </a:cxn>
                      <a:cxn ang="0">
                        <a:pos x="1142" y="1168"/>
                      </a:cxn>
                      <a:cxn ang="0">
                        <a:pos x="1540" y="474"/>
                      </a:cxn>
                      <a:cxn ang="0">
                        <a:pos x="1664" y="266"/>
                      </a:cxn>
                      <a:cxn ang="0">
                        <a:pos x="1779" y="173"/>
                      </a:cxn>
                      <a:cxn ang="0">
                        <a:pos x="1869" y="113"/>
                      </a:cxn>
                      <a:cxn ang="0">
                        <a:pos x="1972" y="77"/>
                      </a:cxn>
                      <a:cxn ang="0">
                        <a:pos x="2255" y="21"/>
                      </a:cxn>
                      <a:cxn ang="0">
                        <a:pos x="2372" y="4"/>
                      </a:cxn>
                      <a:cxn ang="0">
                        <a:pos x="2296" y="42"/>
                      </a:cxn>
                      <a:cxn ang="0">
                        <a:pos x="1999" y="162"/>
                      </a:cxn>
                      <a:cxn ang="0">
                        <a:pos x="1851" y="218"/>
                      </a:cxn>
                      <a:cxn ang="0">
                        <a:pos x="1775" y="256"/>
                      </a:cxn>
                      <a:cxn ang="0">
                        <a:pos x="1710" y="305"/>
                      </a:cxn>
                      <a:cxn ang="0">
                        <a:pos x="1648" y="374"/>
                      </a:cxn>
                      <a:cxn ang="0">
                        <a:pos x="1580" y="472"/>
                      </a:cxn>
                      <a:cxn ang="0">
                        <a:pos x="1439" y="715"/>
                      </a:cxn>
                      <a:cxn ang="0">
                        <a:pos x="1124" y="1264"/>
                      </a:cxn>
                      <a:cxn ang="0">
                        <a:pos x="774" y="1885"/>
                      </a:cxn>
                      <a:cxn ang="0">
                        <a:pos x="514" y="2365"/>
                      </a:cxn>
                      <a:cxn ang="0">
                        <a:pos x="457" y="2485"/>
                      </a:cxn>
                      <a:cxn ang="0">
                        <a:pos x="421" y="2607"/>
                      </a:cxn>
                      <a:cxn ang="0">
                        <a:pos x="406" y="2714"/>
                      </a:cxn>
                      <a:cxn ang="0">
                        <a:pos x="409" y="2820"/>
                      </a:cxn>
                      <a:cxn ang="0">
                        <a:pos x="425" y="2937"/>
                      </a:cxn>
                      <a:cxn ang="0">
                        <a:pos x="461" y="3078"/>
                      </a:cxn>
                      <a:cxn ang="0">
                        <a:pos x="489" y="3202"/>
                      </a:cxn>
                      <a:cxn ang="0">
                        <a:pos x="497" y="3292"/>
                      </a:cxn>
                      <a:cxn ang="0">
                        <a:pos x="488" y="3387"/>
                      </a:cxn>
                      <a:cxn ang="0">
                        <a:pos x="458" y="3488"/>
                      </a:cxn>
                      <a:cxn ang="0">
                        <a:pos x="399" y="3593"/>
                      </a:cxn>
                      <a:cxn ang="0">
                        <a:pos x="340" y="3668"/>
                      </a:cxn>
                    </a:cxnLst>
                    <a:rect l="0" t="0" r="r" b="b"/>
                    <a:pathLst>
                      <a:path w="2372" h="3699">
                        <a:moveTo>
                          <a:pt x="290" y="3699"/>
                        </a:moveTo>
                        <a:lnTo>
                          <a:pt x="294" y="3691"/>
                        </a:lnTo>
                        <a:lnTo>
                          <a:pt x="306" y="3671"/>
                        </a:lnTo>
                        <a:lnTo>
                          <a:pt x="314" y="3655"/>
                        </a:lnTo>
                        <a:lnTo>
                          <a:pt x="322" y="3637"/>
                        </a:lnTo>
                        <a:lnTo>
                          <a:pt x="330" y="3616"/>
                        </a:lnTo>
                        <a:lnTo>
                          <a:pt x="338" y="3594"/>
                        </a:lnTo>
                        <a:lnTo>
                          <a:pt x="346" y="3568"/>
                        </a:lnTo>
                        <a:lnTo>
                          <a:pt x="352" y="3541"/>
                        </a:lnTo>
                        <a:lnTo>
                          <a:pt x="357" y="3514"/>
                        </a:lnTo>
                        <a:lnTo>
                          <a:pt x="361" y="3484"/>
                        </a:lnTo>
                        <a:lnTo>
                          <a:pt x="362" y="3468"/>
                        </a:lnTo>
                        <a:lnTo>
                          <a:pt x="363" y="3452"/>
                        </a:lnTo>
                        <a:lnTo>
                          <a:pt x="362" y="3435"/>
                        </a:lnTo>
                        <a:lnTo>
                          <a:pt x="362" y="3419"/>
                        </a:lnTo>
                        <a:lnTo>
                          <a:pt x="360" y="3403"/>
                        </a:lnTo>
                        <a:lnTo>
                          <a:pt x="357" y="3386"/>
                        </a:lnTo>
                        <a:lnTo>
                          <a:pt x="354" y="3370"/>
                        </a:lnTo>
                        <a:lnTo>
                          <a:pt x="350" y="3353"/>
                        </a:lnTo>
                        <a:lnTo>
                          <a:pt x="345" y="3336"/>
                        </a:lnTo>
                        <a:lnTo>
                          <a:pt x="338" y="3317"/>
                        </a:lnTo>
                        <a:lnTo>
                          <a:pt x="330" y="3297"/>
                        </a:lnTo>
                        <a:lnTo>
                          <a:pt x="321" y="3276"/>
                        </a:lnTo>
                        <a:lnTo>
                          <a:pt x="300" y="3232"/>
                        </a:lnTo>
                        <a:lnTo>
                          <a:pt x="275" y="3186"/>
                        </a:lnTo>
                        <a:lnTo>
                          <a:pt x="247" y="3138"/>
                        </a:lnTo>
                        <a:lnTo>
                          <a:pt x="218" y="3090"/>
                        </a:lnTo>
                        <a:lnTo>
                          <a:pt x="187" y="3041"/>
                        </a:lnTo>
                        <a:lnTo>
                          <a:pt x="157" y="2994"/>
                        </a:lnTo>
                        <a:lnTo>
                          <a:pt x="98" y="2908"/>
                        </a:lnTo>
                        <a:lnTo>
                          <a:pt x="48" y="2837"/>
                        </a:lnTo>
                        <a:lnTo>
                          <a:pt x="14" y="2789"/>
                        </a:lnTo>
                        <a:lnTo>
                          <a:pt x="0" y="2771"/>
                        </a:lnTo>
                        <a:lnTo>
                          <a:pt x="23" y="2766"/>
                        </a:lnTo>
                        <a:lnTo>
                          <a:pt x="46" y="2764"/>
                        </a:lnTo>
                        <a:lnTo>
                          <a:pt x="67" y="2763"/>
                        </a:lnTo>
                        <a:lnTo>
                          <a:pt x="90" y="2763"/>
                        </a:lnTo>
                        <a:lnTo>
                          <a:pt x="112" y="2765"/>
                        </a:lnTo>
                        <a:lnTo>
                          <a:pt x="134" y="2768"/>
                        </a:lnTo>
                        <a:lnTo>
                          <a:pt x="156" y="2773"/>
                        </a:lnTo>
                        <a:lnTo>
                          <a:pt x="178" y="2778"/>
                        </a:lnTo>
                        <a:lnTo>
                          <a:pt x="200" y="2784"/>
                        </a:lnTo>
                        <a:lnTo>
                          <a:pt x="222" y="2793"/>
                        </a:lnTo>
                        <a:lnTo>
                          <a:pt x="245" y="2803"/>
                        </a:lnTo>
                        <a:lnTo>
                          <a:pt x="269" y="2813"/>
                        </a:lnTo>
                        <a:lnTo>
                          <a:pt x="292" y="2825"/>
                        </a:lnTo>
                        <a:lnTo>
                          <a:pt x="316" y="2837"/>
                        </a:lnTo>
                        <a:lnTo>
                          <a:pt x="339" y="2851"/>
                        </a:lnTo>
                        <a:lnTo>
                          <a:pt x="364" y="2866"/>
                        </a:lnTo>
                        <a:lnTo>
                          <a:pt x="362" y="2859"/>
                        </a:lnTo>
                        <a:lnTo>
                          <a:pt x="354" y="2840"/>
                        </a:lnTo>
                        <a:lnTo>
                          <a:pt x="351" y="2827"/>
                        </a:lnTo>
                        <a:lnTo>
                          <a:pt x="347" y="2811"/>
                        </a:lnTo>
                        <a:lnTo>
                          <a:pt x="342" y="2793"/>
                        </a:lnTo>
                        <a:lnTo>
                          <a:pt x="338" y="2774"/>
                        </a:lnTo>
                        <a:lnTo>
                          <a:pt x="335" y="2752"/>
                        </a:lnTo>
                        <a:lnTo>
                          <a:pt x="333" y="2730"/>
                        </a:lnTo>
                        <a:lnTo>
                          <a:pt x="331" y="2706"/>
                        </a:lnTo>
                        <a:lnTo>
                          <a:pt x="332" y="2682"/>
                        </a:lnTo>
                        <a:lnTo>
                          <a:pt x="333" y="2656"/>
                        </a:lnTo>
                        <a:lnTo>
                          <a:pt x="337" y="2630"/>
                        </a:lnTo>
                        <a:lnTo>
                          <a:pt x="339" y="2619"/>
                        </a:lnTo>
                        <a:lnTo>
                          <a:pt x="342" y="2606"/>
                        </a:lnTo>
                        <a:lnTo>
                          <a:pt x="347" y="2593"/>
                        </a:lnTo>
                        <a:lnTo>
                          <a:pt x="351" y="2580"/>
                        </a:lnTo>
                        <a:lnTo>
                          <a:pt x="360" y="2562"/>
                        </a:lnTo>
                        <a:lnTo>
                          <a:pt x="375" y="2532"/>
                        </a:lnTo>
                        <a:lnTo>
                          <a:pt x="396" y="2491"/>
                        </a:lnTo>
                        <a:lnTo>
                          <a:pt x="423" y="2442"/>
                        </a:lnTo>
                        <a:lnTo>
                          <a:pt x="491" y="2317"/>
                        </a:lnTo>
                        <a:lnTo>
                          <a:pt x="577" y="2162"/>
                        </a:lnTo>
                        <a:lnTo>
                          <a:pt x="677" y="1985"/>
                        </a:lnTo>
                        <a:lnTo>
                          <a:pt x="787" y="1791"/>
                        </a:lnTo>
                        <a:lnTo>
                          <a:pt x="904" y="1585"/>
                        </a:lnTo>
                        <a:lnTo>
                          <a:pt x="1023" y="1375"/>
                        </a:lnTo>
                        <a:lnTo>
                          <a:pt x="1142" y="1168"/>
                        </a:lnTo>
                        <a:lnTo>
                          <a:pt x="1257" y="968"/>
                        </a:lnTo>
                        <a:lnTo>
                          <a:pt x="1364" y="781"/>
                        </a:lnTo>
                        <a:lnTo>
                          <a:pt x="1459" y="614"/>
                        </a:lnTo>
                        <a:lnTo>
                          <a:pt x="1540" y="474"/>
                        </a:lnTo>
                        <a:lnTo>
                          <a:pt x="1602" y="367"/>
                        </a:lnTo>
                        <a:lnTo>
                          <a:pt x="1641" y="297"/>
                        </a:lnTo>
                        <a:lnTo>
                          <a:pt x="1655" y="273"/>
                        </a:lnTo>
                        <a:lnTo>
                          <a:pt x="1664" y="266"/>
                        </a:lnTo>
                        <a:lnTo>
                          <a:pt x="1685" y="247"/>
                        </a:lnTo>
                        <a:lnTo>
                          <a:pt x="1717" y="220"/>
                        </a:lnTo>
                        <a:lnTo>
                          <a:pt x="1758" y="189"/>
                        </a:lnTo>
                        <a:lnTo>
                          <a:pt x="1779" y="173"/>
                        </a:lnTo>
                        <a:lnTo>
                          <a:pt x="1802" y="157"/>
                        </a:lnTo>
                        <a:lnTo>
                          <a:pt x="1824" y="141"/>
                        </a:lnTo>
                        <a:lnTo>
                          <a:pt x="1847" y="126"/>
                        </a:lnTo>
                        <a:lnTo>
                          <a:pt x="1869" y="113"/>
                        </a:lnTo>
                        <a:lnTo>
                          <a:pt x="1890" y="102"/>
                        </a:lnTo>
                        <a:lnTo>
                          <a:pt x="1910" y="93"/>
                        </a:lnTo>
                        <a:lnTo>
                          <a:pt x="1927" y="87"/>
                        </a:lnTo>
                        <a:lnTo>
                          <a:pt x="1972" y="77"/>
                        </a:lnTo>
                        <a:lnTo>
                          <a:pt x="2035" y="63"/>
                        </a:lnTo>
                        <a:lnTo>
                          <a:pt x="2107" y="49"/>
                        </a:lnTo>
                        <a:lnTo>
                          <a:pt x="2183" y="35"/>
                        </a:lnTo>
                        <a:lnTo>
                          <a:pt x="2255" y="21"/>
                        </a:lnTo>
                        <a:lnTo>
                          <a:pt x="2315" y="10"/>
                        </a:lnTo>
                        <a:lnTo>
                          <a:pt x="2356" y="3"/>
                        </a:lnTo>
                        <a:lnTo>
                          <a:pt x="2372" y="0"/>
                        </a:lnTo>
                        <a:lnTo>
                          <a:pt x="2372" y="4"/>
                        </a:lnTo>
                        <a:lnTo>
                          <a:pt x="2353" y="15"/>
                        </a:lnTo>
                        <a:lnTo>
                          <a:pt x="2335" y="24"/>
                        </a:lnTo>
                        <a:lnTo>
                          <a:pt x="2316" y="33"/>
                        </a:lnTo>
                        <a:lnTo>
                          <a:pt x="2296" y="42"/>
                        </a:lnTo>
                        <a:lnTo>
                          <a:pt x="2208" y="81"/>
                        </a:lnTo>
                        <a:lnTo>
                          <a:pt x="2130" y="112"/>
                        </a:lnTo>
                        <a:lnTo>
                          <a:pt x="2060" y="139"/>
                        </a:lnTo>
                        <a:lnTo>
                          <a:pt x="1999" y="162"/>
                        </a:lnTo>
                        <a:lnTo>
                          <a:pt x="1943" y="182"/>
                        </a:lnTo>
                        <a:lnTo>
                          <a:pt x="1895" y="200"/>
                        </a:lnTo>
                        <a:lnTo>
                          <a:pt x="1873" y="210"/>
                        </a:lnTo>
                        <a:lnTo>
                          <a:pt x="1851" y="218"/>
                        </a:lnTo>
                        <a:lnTo>
                          <a:pt x="1831" y="227"/>
                        </a:lnTo>
                        <a:lnTo>
                          <a:pt x="1812" y="236"/>
                        </a:lnTo>
                        <a:lnTo>
                          <a:pt x="1793" y="246"/>
                        </a:lnTo>
                        <a:lnTo>
                          <a:pt x="1775" y="256"/>
                        </a:lnTo>
                        <a:lnTo>
                          <a:pt x="1758" y="266"/>
                        </a:lnTo>
                        <a:lnTo>
                          <a:pt x="1742" y="278"/>
                        </a:lnTo>
                        <a:lnTo>
                          <a:pt x="1726" y="291"/>
                        </a:lnTo>
                        <a:lnTo>
                          <a:pt x="1710" y="305"/>
                        </a:lnTo>
                        <a:lnTo>
                          <a:pt x="1694" y="320"/>
                        </a:lnTo>
                        <a:lnTo>
                          <a:pt x="1679" y="336"/>
                        </a:lnTo>
                        <a:lnTo>
                          <a:pt x="1663" y="354"/>
                        </a:lnTo>
                        <a:lnTo>
                          <a:pt x="1648" y="374"/>
                        </a:lnTo>
                        <a:lnTo>
                          <a:pt x="1631" y="396"/>
                        </a:lnTo>
                        <a:lnTo>
                          <a:pt x="1615" y="418"/>
                        </a:lnTo>
                        <a:lnTo>
                          <a:pt x="1597" y="444"/>
                        </a:lnTo>
                        <a:lnTo>
                          <a:pt x="1580" y="472"/>
                        </a:lnTo>
                        <a:lnTo>
                          <a:pt x="1562" y="502"/>
                        </a:lnTo>
                        <a:lnTo>
                          <a:pt x="1543" y="535"/>
                        </a:lnTo>
                        <a:lnTo>
                          <a:pt x="1497" y="614"/>
                        </a:lnTo>
                        <a:lnTo>
                          <a:pt x="1439" y="715"/>
                        </a:lnTo>
                        <a:lnTo>
                          <a:pt x="1370" y="834"/>
                        </a:lnTo>
                        <a:lnTo>
                          <a:pt x="1294" y="968"/>
                        </a:lnTo>
                        <a:lnTo>
                          <a:pt x="1212" y="1112"/>
                        </a:lnTo>
                        <a:lnTo>
                          <a:pt x="1124" y="1264"/>
                        </a:lnTo>
                        <a:lnTo>
                          <a:pt x="1035" y="1420"/>
                        </a:lnTo>
                        <a:lnTo>
                          <a:pt x="945" y="1579"/>
                        </a:lnTo>
                        <a:lnTo>
                          <a:pt x="857" y="1734"/>
                        </a:lnTo>
                        <a:lnTo>
                          <a:pt x="774" y="1885"/>
                        </a:lnTo>
                        <a:lnTo>
                          <a:pt x="696" y="2026"/>
                        </a:lnTo>
                        <a:lnTo>
                          <a:pt x="624" y="2156"/>
                        </a:lnTo>
                        <a:lnTo>
                          <a:pt x="563" y="2270"/>
                        </a:lnTo>
                        <a:lnTo>
                          <a:pt x="514" y="2365"/>
                        </a:lnTo>
                        <a:lnTo>
                          <a:pt x="493" y="2404"/>
                        </a:lnTo>
                        <a:lnTo>
                          <a:pt x="477" y="2438"/>
                        </a:lnTo>
                        <a:lnTo>
                          <a:pt x="465" y="2464"/>
                        </a:lnTo>
                        <a:lnTo>
                          <a:pt x="457" y="2485"/>
                        </a:lnTo>
                        <a:lnTo>
                          <a:pt x="445" y="2518"/>
                        </a:lnTo>
                        <a:lnTo>
                          <a:pt x="436" y="2549"/>
                        </a:lnTo>
                        <a:lnTo>
                          <a:pt x="427" y="2579"/>
                        </a:lnTo>
                        <a:lnTo>
                          <a:pt x="421" y="2607"/>
                        </a:lnTo>
                        <a:lnTo>
                          <a:pt x="415" y="2635"/>
                        </a:lnTo>
                        <a:lnTo>
                          <a:pt x="411" y="2661"/>
                        </a:lnTo>
                        <a:lnTo>
                          <a:pt x="408" y="2688"/>
                        </a:lnTo>
                        <a:lnTo>
                          <a:pt x="406" y="2714"/>
                        </a:lnTo>
                        <a:lnTo>
                          <a:pt x="405" y="2741"/>
                        </a:lnTo>
                        <a:lnTo>
                          <a:pt x="406" y="2766"/>
                        </a:lnTo>
                        <a:lnTo>
                          <a:pt x="407" y="2793"/>
                        </a:lnTo>
                        <a:lnTo>
                          <a:pt x="409" y="2820"/>
                        </a:lnTo>
                        <a:lnTo>
                          <a:pt x="412" y="2848"/>
                        </a:lnTo>
                        <a:lnTo>
                          <a:pt x="415" y="2876"/>
                        </a:lnTo>
                        <a:lnTo>
                          <a:pt x="420" y="2905"/>
                        </a:lnTo>
                        <a:lnTo>
                          <a:pt x="425" y="2937"/>
                        </a:lnTo>
                        <a:lnTo>
                          <a:pt x="432" y="2969"/>
                        </a:lnTo>
                        <a:lnTo>
                          <a:pt x="441" y="3004"/>
                        </a:lnTo>
                        <a:lnTo>
                          <a:pt x="451" y="3039"/>
                        </a:lnTo>
                        <a:lnTo>
                          <a:pt x="461" y="3078"/>
                        </a:lnTo>
                        <a:lnTo>
                          <a:pt x="472" y="3117"/>
                        </a:lnTo>
                        <a:lnTo>
                          <a:pt x="482" y="3159"/>
                        </a:lnTo>
                        <a:lnTo>
                          <a:pt x="485" y="3180"/>
                        </a:lnTo>
                        <a:lnTo>
                          <a:pt x="489" y="3202"/>
                        </a:lnTo>
                        <a:lnTo>
                          <a:pt x="492" y="3223"/>
                        </a:lnTo>
                        <a:lnTo>
                          <a:pt x="494" y="3246"/>
                        </a:lnTo>
                        <a:lnTo>
                          <a:pt x="496" y="3268"/>
                        </a:lnTo>
                        <a:lnTo>
                          <a:pt x="497" y="3292"/>
                        </a:lnTo>
                        <a:lnTo>
                          <a:pt x="496" y="3314"/>
                        </a:lnTo>
                        <a:lnTo>
                          <a:pt x="494" y="3339"/>
                        </a:lnTo>
                        <a:lnTo>
                          <a:pt x="491" y="3363"/>
                        </a:lnTo>
                        <a:lnTo>
                          <a:pt x="488" y="3387"/>
                        </a:lnTo>
                        <a:lnTo>
                          <a:pt x="483" y="3412"/>
                        </a:lnTo>
                        <a:lnTo>
                          <a:pt x="476" y="3437"/>
                        </a:lnTo>
                        <a:lnTo>
                          <a:pt x="468" y="3462"/>
                        </a:lnTo>
                        <a:lnTo>
                          <a:pt x="458" y="3488"/>
                        </a:lnTo>
                        <a:lnTo>
                          <a:pt x="446" y="3514"/>
                        </a:lnTo>
                        <a:lnTo>
                          <a:pt x="432" y="3539"/>
                        </a:lnTo>
                        <a:lnTo>
                          <a:pt x="417" y="3566"/>
                        </a:lnTo>
                        <a:lnTo>
                          <a:pt x="399" y="3593"/>
                        </a:lnTo>
                        <a:lnTo>
                          <a:pt x="380" y="3620"/>
                        </a:lnTo>
                        <a:lnTo>
                          <a:pt x="358" y="3646"/>
                        </a:lnTo>
                        <a:lnTo>
                          <a:pt x="349" y="3657"/>
                        </a:lnTo>
                        <a:lnTo>
                          <a:pt x="340" y="3668"/>
                        </a:lnTo>
                        <a:lnTo>
                          <a:pt x="332" y="3679"/>
                        </a:lnTo>
                        <a:lnTo>
                          <a:pt x="322" y="3688"/>
                        </a:lnTo>
                        <a:lnTo>
                          <a:pt x="290" y="3699"/>
                        </a:lnTo>
                        <a:close/>
                      </a:path>
                    </a:pathLst>
                  </a:custGeom>
                  <a:gradFill flip="none" rotWithShape="1">
                    <a:gsLst>
                      <a:gs pos="45000">
                        <a:sysClr val="windowText" lastClr="000000">
                          <a:alpha val="22000"/>
                        </a:sysClr>
                      </a:gs>
                      <a:gs pos="65000">
                        <a:sysClr val="windowText" lastClr="000000">
                          <a:alpha val="0"/>
                        </a:sysClr>
                      </a:gs>
                    </a:gsLst>
                    <a:lin ang="13500000" scaled="1"/>
                    <a:tileRect/>
                  </a:gradFill>
                  <a:ln w="9525">
                    <a:noFill/>
                    <a:round/>
                    <a:headEnd/>
                    <a:tailEnd/>
                  </a:ln>
                </p:spPr>
                <p:txBody>
                  <a:bodyPr vert="horz" wrap="square" lIns="91440" tIns="45720" rIns="91440" bIns="45720" numCol="1" anchor="t" anchorCtr="0" compatLnSpc="1">
                    <a:prstTxWarp prst="textNoShape">
                      <a:avLst/>
                    </a:prstTxWarp>
                  </a:bodyPr>
                  <a:lstStyle/>
                  <a:p>
                    <a:pPr marL="0" marR="0" lvl="0" indent="0" defTabSz="914377" eaLnBrk="1" fontAlgn="auto" latinLnBrk="0" hangingPunct="1">
                      <a:lnSpc>
                        <a:spcPct val="100000"/>
                      </a:lnSpc>
                      <a:spcBef>
                        <a:spcPts val="0"/>
                      </a:spcBef>
                      <a:spcAft>
                        <a:spcPts val="0"/>
                      </a:spcAft>
                      <a:buClrTx/>
                      <a:buSzTx/>
                      <a:buFontTx/>
                      <a:buNone/>
                      <a:tabLst/>
                      <a:defRPr/>
                    </a:pPr>
                    <a:endParaRPr kumimoji="0" lang="id-ID" sz="1200" b="0" i="0" u="none" strike="noStrike" kern="0" cap="none" spc="0" normalizeH="0" baseline="0" noProof="0">
                      <a:ln>
                        <a:noFill/>
                      </a:ln>
                      <a:solidFill>
                        <a:prstClr val="black"/>
                      </a:solidFill>
                      <a:effectLst/>
                      <a:uLnTx/>
                      <a:uFillTx/>
                      <a:ea typeface="微软雅黑" panose="020B0503020204020204" pitchFamily="34" charset="-122"/>
                      <a:cs typeface="+mn-ea"/>
                      <a:sym typeface="Agency FB" panose="020B0503020202020204" pitchFamily="34" charset="0"/>
                    </a:endParaRPr>
                  </a:p>
                </p:txBody>
              </p:sp>
              <p:sp>
                <p:nvSpPr>
                  <p:cNvPr id="17" name="Freeform 116">
                    <a:extLst>
                      <a:ext uri="{FF2B5EF4-FFF2-40B4-BE49-F238E27FC236}">
                        <a16:creationId xmlns:a16="http://schemas.microsoft.com/office/drawing/2014/main" id="{A3FCEC72-CF1F-4B20-9B7F-B7D43AFAFA01}"/>
                      </a:ext>
                    </a:extLst>
                  </p:cNvPr>
                  <p:cNvSpPr>
                    <a:spLocks/>
                  </p:cNvSpPr>
                  <p:nvPr/>
                </p:nvSpPr>
                <p:spPr bwMode="auto">
                  <a:xfrm>
                    <a:off x="1936750" y="2886075"/>
                    <a:ext cx="666750" cy="444500"/>
                  </a:xfrm>
                  <a:custGeom>
                    <a:avLst/>
                    <a:gdLst/>
                    <a:ahLst/>
                    <a:cxnLst>
                      <a:cxn ang="0">
                        <a:pos x="13" y="137"/>
                      </a:cxn>
                      <a:cxn ang="0">
                        <a:pos x="71" y="118"/>
                      </a:cxn>
                      <a:cxn ang="0">
                        <a:pos x="131" y="102"/>
                      </a:cxn>
                      <a:cxn ang="0">
                        <a:pos x="201" y="86"/>
                      </a:cxn>
                      <a:cxn ang="0">
                        <a:pos x="280" y="73"/>
                      </a:cxn>
                      <a:cxn ang="0">
                        <a:pos x="342" y="67"/>
                      </a:cxn>
                      <a:cxn ang="0">
                        <a:pos x="382" y="66"/>
                      </a:cxn>
                      <a:cxn ang="0">
                        <a:pos x="423" y="68"/>
                      </a:cxn>
                      <a:cxn ang="0">
                        <a:pos x="463" y="73"/>
                      </a:cxn>
                      <a:cxn ang="0">
                        <a:pos x="501" y="80"/>
                      </a:cxn>
                      <a:cxn ang="0">
                        <a:pos x="541" y="91"/>
                      </a:cxn>
                      <a:cxn ang="0">
                        <a:pos x="600" y="111"/>
                      </a:cxn>
                      <a:cxn ang="0">
                        <a:pos x="679" y="147"/>
                      </a:cxn>
                      <a:cxn ang="0">
                        <a:pos x="757" y="189"/>
                      </a:cxn>
                      <a:cxn ang="0">
                        <a:pos x="832" y="239"/>
                      </a:cxn>
                      <a:cxn ang="0">
                        <a:pos x="903" y="293"/>
                      </a:cxn>
                      <a:cxn ang="0">
                        <a:pos x="967" y="350"/>
                      </a:cxn>
                      <a:cxn ang="0">
                        <a:pos x="1023" y="410"/>
                      </a:cxn>
                      <a:cxn ang="0">
                        <a:pos x="1070" y="471"/>
                      </a:cxn>
                      <a:cxn ang="0">
                        <a:pos x="1113" y="536"/>
                      </a:cxn>
                      <a:cxn ang="0">
                        <a:pos x="1151" y="604"/>
                      </a:cxn>
                      <a:cxn ang="0">
                        <a:pos x="1184" y="670"/>
                      </a:cxn>
                      <a:cxn ang="0">
                        <a:pos x="1225" y="757"/>
                      </a:cxn>
                      <a:cxn ang="0">
                        <a:pos x="1255" y="831"/>
                      </a:cxn>
                      <a:cxn ang="0">
                        <a:pos x="1258" y="829"/>
                      </a:cxn>
                      <a:cxn ang="0">
                        <a:pos x="1253" y="770"/>
                      </a:cxn>
                      <a:cxn ang="0">
                        <a:pos x="1243" y="710"/>
                      </a:cxn>
                      <a:cxn ang="0">
                        <a:pos x="1227" y="639"/>
                      </a:cxn>
                      <a:cxn ang="0">
                        <a:pos x="1206" y="563"/>
                      </a:cxn>
                      <a:cxn ang="0">
                        <a:pos x="1183" y="504"/>
                      </a:cxn>
                      <a:cxn ang="0">
                        <a:pos x="1165" y="466"/>
                      </a:cxn>
                      <a:cxn ang="0">
                        <a:pos x="1145" y="428"/>
                      </a:cxn>
                      <a:cxn ang="0">
                        <a:pos x="1122" y="392"/>
                      </a:cxn>
                      <a:cxn ang="0">
                        <a:pos x="1084" y="341"/>
                      </a:cxn>
                      <a:cxn ang="0">
                        <a:pos x="1029" y="280"/>
                      </a:cxn>
                      <a:cxn ang="0">
                        <a:pos x="970" y="226"/>
                      </a:cxn>
                      <a:cxn ang="0">
                        <a:pos x="907" y="177"/>
                      </a:cxn>
                      <a:cxn ang="0">
                        <a:pos x="836" y="133"/>
                      </a:cxn>
                      <a:cxn ang="0">
                        <a:pos x="759" y="93"/>
                      </a:cxn>
                      <a:cxn ang="0">
                        <a:pos x="675" y="59"/>
                      </a:cxn>
                      <a:cxn ang="0">
                        <a:pos x="580" y="29"/>
                      </a:cxn>
                      <a:cxn ang="0">
                        <a:pos x="504" y="10"/>
                      </a:cxn>
                      <a:cxn ang="0">
                        <a:pos x="453" y="2"/>
                      </a:cxn>
                      <a:cxn ang="0">
                        <a:pos x="403" y="0"/>
                      </a:cxn>
                      <a:cxn ang="0">
                        <a:pos x="354" y="2"/>
                      </a:cxn>
                      <a:cxn ang="0">
                        <a:pos x="307" y="9"/>
                      </a:cxn>
                      <a:cxn ang="0">
                        <a:pos x="262" y="18"/>
                      </a:cxn>
                      <a:cxn ang="0">
                        <a:pos x="221" y="31"/>
                      </a:cxn>
                      <a:cxn ang="0">
                        <a:pos x="180" y="45"/>
                      </a:cxn>
                      <a:cxn ang="0">
                        <a:pos x="126" y="67"/>
                      </a:cxn>
                      <a:cxn ang="0">
                        <a:pos x="67" y="98"/>
                      </a:cxn>
                      <a:cxn ang="0">
                        <a:pos x="12" y="133"/>
                      </a:cxn>
                    </a:cxnLst>
                    <a:rect l="0" t="0" r="r" b="b"/>
                    <a:pathLst>
                      <a:path w="1259" h="841">
                        <a:moveTo>
                          <a:pt x="0" y="141"/>
                        </a:moveTo>
                        <a:lnTo>
                          <a:pt x="13" y="137"/>
                        </a:lnTo>
                        <a:lnTo>
                          <a:pt x="47" y="125"/>
                        </a:lnTo>
                        <a:lnTo>
                          <a:pt x="71" y="118"/>
                        </a:lnTo>
                        <a:lnTo>
                          <a:pt x="99" y="110"/>
                        </a:lnTo>
                        <a:lnTo>
                          <a:pt x="131" y="102"/>
                        </a:lnTo>
                        <a:lnTo>
                          <a:pt x="165" y="93"/>
                        </a:lnTo>
                        <a:lnTo>
                          <a:pt x="201" y="86"/>
                        </a:lnTo>
                        <a:lnTo>
                          <a:pt x="240" y="79"/>
                        </a:lnTo>
                        <a:lnTo>
                          <a:pt x="280" y="73"/>
                        </a:lnTo>
                        <a:lnTo>
                          <a:pt x="320" y="68"/>
                        </a:lnTo>
                        <a:lnTo>
                          <a:pt x="342" y="67"/>
                        </a:lnTo>
                        <a:lnTo>
                          <a:pt x="362" y="67"/>
                        </a:lnTo>
                        <a:lnTo>
                          <a:pt x="382" y="66"/>
                        </a:lnTo>
                        <a:lnTo>
                          <a:pt x="403" y="67"/>
                        </a:lnTo>
                        <a:lnTo>
                          <a:pt x="423" y="68"/>
                        </a:lnTo>
                        <a:lnTo>
                          <a:pt x="443" y="71"/>
                        </a:lnTo>
                        <a:lnTo>
                          <a:pt x="463" y="73"/>
                        </a:lnTo>
                        <a:lnTo>
                          <a:pt x="482" y="76"/>
                        </a:lnTo>
                        <a:lnTo>
                          <a:pt x="501" y="80"/>
                        </a:lnTo>
                        <a:lnTo>
                          <a:pt x="520" y="86"/>
                        </a:lnTo>
                        <a:lnTo>
                          <a:pt x="541" y="91"/>
                        </a:lnTo>
                        <a:lnTo>
                          <a:pt x="560" y="97"/>
                        </a:lnTo>
                        <a:lnTo>
                          <a:pt x="600" y="111"/>
                        </a:lnTo>
                        <a:lnTo>
                          <a:pt x="639" y="128"/>
                        </a:lnTo>
                        <a:lnTo>
                          <a:pt x="679" y="147"/>
                        </a:lnTo>
                        <a:lnTo>
                          <a:pt x="719" y="168"/>
                        </a:lnTo>
                        <a:lnTo>
                          <a:pt x="757" y="189"/>
                        </a:lnTo>
                        <a:lnTo>
                          <a:pt x="795" y="214"/>
                        </a:lnTo>
                        <a:lnTo>
                          <a:pt x="832" y="239"/>
                        </a:lnTo>
                        <a:lnTo>
                          <a:pt x="867" y="265"/>
                        </a:lnTo>
                        <a:lnTo>
                          <a:pt x="903" y="293"/>
                        </a:lnTo>
                        <a:lnTo>
                          <a:pt x="935" y="321"/>
                        </a:lnTo>
                        <a:lnTo>
                          <a:pt x="967" y="350"/>
                        </a:lnTo>
                        <a:lnTo>
                          <a:pt x="996" y="380"/>
                        </a:lnTo>
                        <a:lnTo>
                          <a:pt x="1023" y="410"/>
                        </a:lnTo>
                        <a:lnTo>
                          <a:pt x="1047" y="440"/>
                        </a:lnTo>
                        <a:lnTo>
                          <a:pt x="1070" y="471"/>
                        </a:lnTo>
                        <a:lnTo>
                          <a:pt x="1091" y="503"/>
                        </a:lnTo>
                        <a:lnTo>
                          <a:pt x="1113" y="536"/>
                        </a:lnTo>
                        <a:lnTo>
                          <a:pt x="1132" y="571"/>
                        </a:lnTo>
                        <a:lnTo>
                          <a:pt x="1151" y="604"/>
                        </a:lnTo>
                        <a:lnTo>
                          <a:pt x="1168" y="637"/>
                        </a:lnTo>
                        <a:lnTo>
                          <a:pt x="1184" y="670"/>
                        </a:lnTo>
                        <a:lnTo>
                          <a:pt x="1199" y="701"/>
                        </a:lnTo>
                        <a:lnTo>
                          <a:pt x="1225" y="757"/>
                        </a:lnTo>
                        <a:lnTo>
                          <a:pt x="1243" y="801"/>
                        </a:lnTo>
                        <a:lnTo>
                          <a:pt x="1255" y="831"/>
                        </a:lnTo>
                        <a:lnTo>
                          <a:pt x="1259" y="841"/>
                        </a:lnTo>
                        <a:lnTo>
                          <a:pt x="1258" y="829"/>
                        </a:lnTo>
                        <a:lnTo>
                          <a:pt x="1255" y="794"/>
                        </a:lnTo>
                        <a:lnTo>
                          <a:pt x="1253" y="770"/>
                        </a:lnTo>
                        <a:lnTo>
                          <a:pt x="1249" y="742"/>
                        </a:lnTo>
                        <a:lnTo>
                          <a:pt x="1243" y="710"/>
                        </a:lnTo>
                        <a:lnTo>
                          <a:pt x="1236" y="676"/>
                        </a:lnTo>
                        <a:lnTo>
                          <a:pt x="1227" y="639"/>
                        </a:lnTo>
                        <a:lnTo>
                          <a:pt x="1218" y="602"/>
                        </a:lnTo>
                        <a:lnTo>
                          <a:pt x="1206" y="563"/>
                        </a:lnTo>
                        <a:lnTo>
                          <a:pt x="1191" y="524"/>
                        </a:lnTo>
                        <a:lnTo>
                          <a:pt x="1183" y="504"/>
                        </a:lnTo>
                        <a:lnTo>
                          <a:pt x="1175" y="485"/>
                        </a:lnTo>
                        <a:lnTo>
                          <a:pt x="1165" y="466"/>
                        </a:lnTo>
                        <a:lnTo>
                          <a:pt x="1155" y="446"/>
                        </a:lnTo>
                        <a:lnTo>
                          <a:pt x="1145" y="428"/>
                        </a:lnTo>
                        <a:lnTo>
                          <a:pt x="1134" y="410"/>
                        </a:lnTo>
                        <a:lnTo>
                          <a:pt x="1122" y="392"/>
                        </a:lnTo>
                        <a:lnTo>
                          <a:pt x="1109" y="375"/>
                        </a:lnTo>
                        <a:lnTo>
                          <a:pt x="1084" y="341"/>
                        </a:lnTo>
                        <a:lnTo>
                          <a:pt x="1057" y="310"/>
                        </a:lnTo>
                        <a:lnTo>
                          <a:pt x="1029" y="280"/>
                        </a:lnTo>
                        <a:lnTo>
                          <a:pt x="1000" y="253"/>
                        </a:lnTo>
                        <a:lnTo>
                          <a:pt x="970" y="226"/>
                        </a:lnTo>
                        <a:lnTo>
                          <a:pt x="939" y="200"/>
                        </a:lnTo>
                        <a:lnTo>
                          <a:pt x="907" y="177"/>
                        </a:lnTo>
                        <a:lnTo>
                          <a:pt x="873" y="154"/>
                        </a:lnTo>
                        <a:lnTo>
                          <a:pt x="836" y="133"/>
                        </a:lnTo>
                        <a:lnTo>
                          <a:pt x="799" y="112"/>
                        </a:lnTo>
                        <a:lnTo>
                          <a:pt x="759" y="93"/>
                        </a:lnTo>
                        <a:lnTo>
                          <a:pt x="719" y="76"/>
                        </a:lnTo>
                        <a:lnTo>
                          <a:pt x="675" y="59"/>
                        </a:lnTo>
                        <a:lnTo>
                          <a:pt x="629" y="44"/>
                        </a:lnTo>
                        <a:lnTo>
                          <a:pt x="580" y="29"/>
                        </a:lnTo>
                        <a:lnTo>
                          <a:pt x="530" y="15"/>
                        </a:lnTo>
                        <a:lnTo>
                          <a:pt x="504" y="10"/>
                        </a:lnTo>
                        <a:lnTo>
                          <a:pt x="479" y="5"/>
                        </a:lnTo>
                        <a:lnTo>
                          <a:pt x="453" y="2"/>
                        </a:lnTo>
                        <a:lnTo>
                          <a:pt x="428" y="0"/>
                        </a:lnTo>
                        <a:lnTo>
                          <a:pt x="403" y="0"/>
                        </a:lnTo>
                        <a:lnTo>
                          <a:pt x="378" y="1"/>
                        </a:lnTo>
                        <a:lnTo>
                          <a:pt x="354" y="2"/>
                        </a:lnTo>
                        <a:lnTo>
                          <a:pt x="331" y="5"/>
                        </a:lnTo>
                        <a:lnTo>
                          <a:pt x="307" y="9"/>
                        </a:lnTo>
                        <a:lnTo>
                          <a:pt x="285" y="13"/>
                        </a:lnTo>
                        <a:lnTo>
                          <a:pt x="262" y="18"/>
                        </a:lnTo>
                        <a:lnTo>
                          <a:pt x="241" y="25"/>
                        </a:lnTo>
                        <a:lnTo>
                          <a:pt x="221" y="31"/>
                        </a:lnTo>
                        <a:lnTo>
                          <a:pt x="200" y="37"/>
                        </a:lnTo>
                        <a:lnTo>
                          <a:pt x="180" y="45"/>
                        </a:lnTo>
                        <a:lnTo>
                          <a:pt x="162" y="52"/>
                        </a:lnTo>
                        <a:lnTo>
                          <a:pt x="126" y="67"/>
                        </a:lnTo>
                        <a:lnTo>
                          <a:pt x="95" y="82"/>
                        </a:lnTo>
                        <a:lnTo>
                          <a:pt x="67" y="98"/>
                        </a:lnTo>
                        <a:lnTo>
                          <a:pt x="44" y="111"/>
                        </a:lnTo>
                        <a:lnTo>
                          <a:pt x="12" y="133"/>
                        </a:lnTo>
                        <a:lnTo>
                          <a:pt x="0" y="141"/>
                        </a:lnTo>
                        <a:close/>
                      </a:path>
                    </a:pathLst>
                  </a:custGeom>
                  <a:gradFill flip="none" rotWithShape="1">
                    <a:gsLst>
                      <a:gs pos="45000">
                        <a:sysClr val="windowText" lastClr="000000">
                          <a:alpha val="30000"/>
                        </a:sysClr>
                      </a:gs>
                      <a:gs pos="65000">
                        <a:sysClr val="windowText" lastClr="000000">
                          <a:alpha val="9000"/>
                        </a:sysClr>
                      </a:gs>
                    </a:gsLst>
                    <a:path path="shape">
                      <a:fillToRect l="50000" t="50000" r="50000" b="50000"/>
                    </a:path>
                    <a:tileRect/>
                  </a:gradFill>
                  <a:ln w="9525">
                    <a:noFill/>
                    <a:round/>
                    <a:headEnd/>
                    <a:tailEnd/>
                  </a:ln>
                </p:spPr>
                <p:txBody>
                  <a:bodyPr vert="horz" wrap="square" lIns="91440" tIns="45720" rIns="91440" bIns="45720" numCol="1" anchor="t" anchorCtr="0" compatLnSpc="1">
                    <a:prstTxWarp prst="textNoShape">
                      <a:avLst/>
                    </a:prstTxWarp>
                  </a:bodyPr>
                  <a:lstStyle/>
                  <a:p>
                    <a:pPr marL="0" marR="0" lvl="0" indent="0" defTabSz="914377" eaLnBrk="1" fontAlgn="auto" latinLnBrk="0" hangingPunct="1">
                      <a:lnSpc>
                        <a:spcPct val="100000"/>
                      </a:lnSpc>
                      <a:spcBef>
                        <a:spcPts val="0"/>
                      </a:spcBef>
                      <a:spcAft>
                        <a:spcPts val="0"/>
                      </a:spcAft>
                      <a:buClrTx/>
                      <a:buSzTx/>
                      <a:buFontTx/>
                      <a:buNone/>
                      <a:tabLst/>
                      <a:defRPr/>
                    </a:pPr>
                    <a:endParaRPr kumimoji="0" lang="id-ID" sz="1200" b="0" i="0" u="none" strike="noStrike" kern="0" cap="none" spc="0" normalizeH="0" baseline="0" noProof="0">
                      <a:ln>
                        <a:noFill/>
                      </a:ln>
                      <a:solidFill>
                        <a:prstClr val="black"/>
                      </a:solidFill>
                      <a:effectLst/>
                      <a:uLnTx/>
                      <a:uFillTx/>
                      <a:ea typeface="微软雅黑" panose="020B0503020204020204" pitchFamily="34" charset="-122"/>
                      <a:cs typeface="+mn-ea"/>
                      <a:sym typeface="Agency FB" panose="020B0503020202020204" pitchFamily="34" charset="0"/>
                    </a:endParaRPr>
                  </a:p>
                </p:txBody>
              </p:sp>
              <p:sp>
                <p:nvSpPr>
                  <p:cNvPr id="18" name="Freeform 117">
                    <a:extLst>
                      <a:ext uri="{FF2B5EF4-FFF2-40B4-BE49-F238E27FC236}">
                        <a16:creationId xmlns:a16="http://schemas.microsoft.com/office/drawing/2014/main" id="{D7E30B94-85FE-46D4-97E7-A11226E04ACA}"/>
                      </a:ext>
                    </a:extLst>
                  </p:cNvPr>
                  <p:cNvSpPr>
                    <a:spLocks/>
                  </p:cNvSpPr>
                  <p:nvPr/>
                </p:nvSpPr>
                <p:spPr bwMode="auto">
                  <a:xfrm>
                    <a:off x="2897188" y="1019175"/>
                    <a:ext cx="846138" cy="566738"/>
                  </a:xfrm>
                  <a:custGeom>
                    <a:avLst/>
                    <a:gdLst/>
                    <a:ahLst/>
                    <a:cxnLst>
                      <a:cxn ang="0">
                        <a:pos x="27" y="55"/>
                      </a:cxn>
                      <a:cxn ang="0">
                        <a:pos x="22" y="154"/>
                      </a:cxn>
                      <a:cxn ang="0">
                        <a:pos x="29" y="240"/>
                      </a:cxn>
                      <a:cxn ang="0">
                        <a:pos x="42" y="311"/>
                      </a:cxn>
                      <a:cxn ang="0">
                        <a:pos x="63" y="386"/>
                      </a:cxn>
                      <a:cxn ang="0">
                        <a:pos x="95" y="463"/>
                      </a:cxn>
                      <a:cxn ang="0">
                        <a:pos x="139" y="540"/>
                      </a:cxn>
                      <a:cxn ang="0">
                        <a:pos x="197" y="614"/>
                      </a:cxn>
                      <a:cxn ang="0">
                        <a:pos x="259" y="682"/>
                      </a:cxn>
                      <a:cxn ang="0">
                        <a:pos x="323" y="742"/>
                      </a:cxn>
                      <a:cxn ang="0">
                        <a:pos x="388" y="795"/>
                      </a:cxn>
                      <a:cxn ang="0">
                        <a:pos x="454" y="841"/>
                      </a:cxn>
                      <a:cxn ang="0">
                        <a:pos x="519" y="880"/>
                      </a:cxn>
                      <a:cxn ang="0">
                        <a:pos x="586" y="912"/>
                      </a:cxn>
                      <a:cxn ang="0">
                        <a:pos x="651" y="939"/>
                      </a:cxn>
                      <a:cxn ang="0">
                        <a:pos x="716" y="959"/>
                      </a:cxn>
                      <a:cxn ang="0">
                        <a:pos x="780" y="973"/>
                      </a:cxn>
                      <a:cxn ang="0">
                        <a:pos x="843" y="983"/>
                      </a:cxn>
                      <a:cxn ang="0">
                        <a:pos x="1002" y="992"/>
                      </a:cxn>
                      <a:cxn ang="0">
                        <a:pos x="1091" y="992"/>
                      </a:cxn>
                      <a:cxn ang="0">
                        <a:pos x="1169" y="985"/>
                      </a:cxn>
                      <a:cxn ang="0">
                        <a:pos x="1238" y="973"/>
                      </a:cxn>
                      <a:cxn ang="0">
                        <a:pos x="1300" y="955"/>
                      </a:cxn>
                      <a:cxn ang="0">
                        <a:pos x="1357" y="932"/>
                      </a:cxn>
                      <a:cxn ang="0">
                        <a:pos x="1411" y="903"/>
                      </a:cxn>
                      <a:cxn ang="0">
                        <a:pos x="1483" y="855"/>
                      </a:cxn>
                      <a:cxn ang="0">
                        <a:pos x="1600" y="762"/>
                      </a:cxn>
                      <a:cxn ang="0">
                        <a:pos x="1576" y="780"/>
                      </a:cxn>
                      <a:cxn ang="0">
                        <a:pos x="1545" y="815"/>
                      </a:cxn>
                      <a:cxn ang="0">
                        <a:pos x="1509" y="862"/>
                      </a:cxn>
                      <a:cxn ang="0">
                        <a:pos x="1454" y="913"/>
                      </a:cxn>
                      <a:cxn ang="0">
                        <a:pos x="1413" y="940"/>
                      </a:cxn>
                      <a:cxn ang="0">
                        <a:pos x="1361" y="967"/>
                      </a:cxn>
                      <a:cxn ang="0">
                        <a:pos x="1295" y="994"/>
                      </a:cxn>
                      <a:cxn ang="0">
                        <a:pos x="1210" y="1020"/>
                      </a:cxn>
                      <a:cxn ang="0">
                        <a:pos x="1120" y="1042"/>
                      </a:cxn>
                      <a:cxn ang="0">
                        <a:pos x="1037" y="1058"/>
                      </a:cxn>
                      <a:cxn ang="0">
                        <a:pos x="958" y="1067"/>
                      </a:cxn>
                      <a:cxn ang="0">
                        <a:pos x="884" y="1069"/>
                      </a:cxn>
                      <a:cxn ang="0">
                        <a:pos x="815" y="1065"/>
                      </a:cxn>
                      <a:cxn ang="0">
                        <a:pos x="748" y="1056"/>
                      </a:cxn>
                      <a:cxn ang="0">
                        <a:pos x="684" y="1041"/>
                      </a:cxn>
                      <a:cxn ang="0">
                        <a:pos x="622" y="1020"/>
                      </a:cxn>
                      <a:cxn ang="0">
                        <a:pos x="498" y="964"/>
                      </a:cxn>
                      <a:cxn ang="0">
                        <a:pos x="369" y="888"/>
                      </a:cxn>
                      <a:cxn ang="0">
                        <a:pos x="259" y="805"/>
                      </a:cxn>
                      <a:cxn ang="0">
                        <a:pos x="171" y="721"/>
                      </a:cxn>
                      <a:cxn ang="0">
                        <a:pos x="105" y="635"/>
                      </a:cxn>
                      <a:cxn ang="0">
                        <a:pos x="57" y="546"/>
                      </a:cxn>
                      <a:cxn ang="0">
                        <a:pos x="25" y="457"/>
                      </a:cxn>
                      <a:cxn ang="0">
                        <a:pos x="6" y="367"/>
                      </a:cxn>
                      <a:cxn ang="0">
                        <a:pos x="0" y="276"/>
                      </a:cxn>
                      <a:cxn ang="0">
                        <a:pos x="4" y="184"/>
                      </a:cxn>
                      <a:cxn ang="0">
                        <a:pos x="16" y="92"/>
                      </a:cxn>
                      <a:cxn ang="0">
                        <a:pos x="34" y="0"/>
                      </a:cxn>
                    </a:cxnLst>
                    <a:rect l="0" t="0" r="r" b="b"/>
                    <a:pathLst>
                      <a:path w="1600" h="1069">
                        <a:moveTo>
                          <a:pt x="34" y="0"/>
                        </a:moveTo>
                        <a:lnTo>
                          <a:pt x="32" y="14"/>
                        </a:lnTo>
                        <a:lnTo>
                          <a:pt x="27" y="55"/>
                        </a:lnTo>
                        <a:lnTo>
                          <a:pt x="24" y="84"/>
                        </a:lnTo>
                        <a:lnTo>
                          <a:pt x="22" y="117"/>
                        </a:lnTo>
                        <a:lnTo>
                          <a:pt x="22" y="154"/>
                        </a:lnTo>
                        <a:lnTo>
                          <a:pt x="25" y="196"/>
                        </a:lnTo>
                        <a:lnTo>
                          <a:pt x="27" y="217"/>
                        </a:lnTo>
                        <a:lnTo>
                          <a:pt x="29" y="240"/>
                        </a:lnTo>
                        <a:lnTo>
                          <a:pt x="32" y="264"/>
                        </a:lnTo>
                        <a:lnTo>
                          <a:pt x="36" y="287"/>
                        </a:lnTo>
                        <a:lnTo>
                          <a:pt x="42" y="311"/>
                        </a:lnTo>
                        <a:lnTo>
                          <a:pt x="48" y="336"/>
                        </a:lnTo>
                        <a:lnTo>
                          <a:pt x="56" y="361"/>
                        </a:lnTo>
                        <a:lnTo>
                          <a:pt x="63" y="386"/>
                        </a:lnTo>
                        <a:lnTo>
                          <a:pt x="73" y="411"/>
                        </a:lnTo>
                        <a:lnTo>
                          <a:pt x="84" y="437"/>
                        </a:lnTo>
                        <a:lnTo>
                          <a:pt x="95" y="463"/>
                        </a:lnTo>
                        <a:lnTo>
                          <a:pt x="108" y="488"/>
                        </a:lnTo>
                        <a:lnTo>
                          <a:pt x="123" y="514"/>
                        </a:lnTo>
                        <a:lnTo>
                          <a:pt x="139" y="540"/>
                        </a:lnTo>
                        <a:lnTo>
                          <a:pt x="157" y="564"/>
                        </a:lnTo>
                        <a:lnTo>
                          <a:pt x="177" y="589"/>
                        </a:lnTo>
                        <a:lnTo>
                          <a:pt x="197" y="614"/>
                        </a:lnTo>
                        <a:lnTo>
                          <a:pt x="217" y="637"/>
                        </a:lnTo>
                        <a:lnTo>
                          <a:pt x="239" y="660"/>
                        </a:lnTo>
                        <a:lnTo>
                          <a:pt x="259" y="682"/>
                        </a:lnTo>
                        <a:lnTo>
                          <a:pt x="281" y="702"/>
                        </a:lnTo>
                        <a:lnTo>
                          <a:pt x="302" y="723"/>
                        </a:lnTo>
                        <a:lnTo>
                          <a:pt x="323" y="742"/>
                        </a:lnTo>
                        <a:lnTo>
                          <a:pt x="345" y="760"/>
                        </a:lnTo>
                        <a:lnTo>
                          <a:pt x="366" y="777"/>
                        </a:lnTo>
                        <a:lnTo>
                          <a:pt x="388" y="795"/>
                        </a:lnTo>
                        <a:lnTo>
                          <a:pt x="410" y="811"/>
                        </a:lnTo>
                        <a:lnTo>
                          <a:pt x="432" y="827"/>
                        </a:lnTo>
                        <a:lnTo>
                          <a:pt x="454" y="841"/>
                        </a:lnTo>
                        <a:lnTo>
                          <a:pt x="475" y="855"/>
                        </a:lnTo>
                        <a:lnTo>
                          <a:pt x="498" y="867"/>
                        </a:lnTo>
                        <a:lnTo>
                          <a:pt x="519" y="880"/>
                        </a:lnTo>
                        <a:lnTo>
                          <a:pt x="542" y="892"/>
                        </a:lnTo>
                        <a:lnTo>
                          <a:pt x="563" y="903"/>
                        </a:lnTo>
                        <a:lnTo>
                          <a:pt x="586" y="912"/>
                        </a:lnTo>
                        <a:lnTo>
                          <a:pt x="607" y="922"/>
                        </a:lnTo>
                        <a:lnTo>
                          <a:pt x="630" y="931"/>
                        </a:lnTo>
                        <a:lnTo>
                          <a:pt x="651" y="939"/>
                        </a:lnTo>
                        <a:lnTo>
                          <a:pt x="674" y="947"/>
                        </a:lnTo>
                        <a:lnTo>
                          <a:pt x="695" y="953"/>
                        </a:lnTo>
                        <a:lnTo>
                          <a:pt x="716" y="959"/>
                        </a:lnTo>
                        <a:lnTo>
                          <a:pt x="738" y="965"/>
                        </a:lnTo>
                        <a:lnTo>
                          <a:pt x="759" y="969"/>
                        </a:lnTo>
                        <a:lnTo>
                          <a:pt x="780" y="973"/>
                        </a:lnTo>
                        <a:lnTo>
                          <a:pt x="801" y="978"/>
                        </a:lnTo>
                        <a:lnTo>
                          <a:pt x="821" y="981"/>
                        </a:lnTo>
                        <a:lnTo>
                          <a:pt x="843" y="983"/>
                        </a:lnTo>
                        <a:lnTo>
                          <a:pt x="863" y="985"/>
                        </a:lnTo>
                        <a:lnTo>
                          <a:pt x="936" y="989"/>
                        </a:lnTo>
                        <a:lnTo>
                          <a:pt x="1002" y="992"/>
                        </a:lnTo>
                        <a:lnTo>
                          <a:pt x="1033" y="993"/>
                        </a:lnTo>
                        <a:lnTo>
                          <a:pt x="1063" y="992"/>
                        </a:lnTo>
                        <a:lnTo>
                          <a:pt x="1091" y="992"/>
                        </a:lnTo>
                        <a:lnTo>
                          <a:pt x="1118" y="989"/>
                        </a:lnTo>
                        <a:lnTo>
                          <a:pt x="1144" y="987"/>
                        </a:lnTo>
                        <a:lnTo>
                          <a:pt x="1169" y="985"/>
                        </a:lnTo>
                        <a:lnTo>
                          <a:pt x="1193" y="981"/>
                        </a:lnTo>
                        <a:lnTo>
                          <a:pt x="1215" y="978"/>
                        </a:lnTo>
                        <a:lnTo>
                          <a:pt x="1238" y="973"/>
                        </a:lnTo>
                        <a:lnTo>
                          <a:pt x="1259" y="968"/>
                        </a:lnTo>
                        <a:lnTo>
                          <a:pt x="1280" y="962"/>
                        </a:lnTo>
                        <a:lnTo>
                          <a:pt x="1300" y="955"/>
                        </a:lnTo>
                        <a:lnTo>
                          <a:pt x="1319" y="949"/>
                        </a:lnTo>
                        <a:lnTo>
                          <a:pt x="1338" y="940"/>
                        </a:lnTo>
                        <a:lnTo>
                          <a:pt x="1357" y="932"/>
                        </a:lnTo>
                        <a:lnTo>
                          <a:pt x="1375" y="923"/>
                        </a:lnTo>
                        <a:lnTo>
                          <a:pt x="1393" y="913"/>
                        </a:lnTo>
                        <a:lnTo>
                          <a:pt x="1411" y="903"/>
                        </a:lnTo>
                        <a:lnTo>
                          <a:pt x="1430" y="892"/>
                        </a:lnTo>
                        <a:lnTo>
                          <a:pt x="1447" y="880"/>
                        </a:lnTo>
                        <a:lnTo>
                          <a:pt x="1483" y="855"/>
                        </a:lnTo>
                        <a:lnTo>
                          <a:pt x="1521" y="827"/>
                        </a:lnTo>
                        <a:lnTo>
                          <a:pt x="1559" y="796"/>
                        </a:lnTo>
                        <a:lnTo>
                          <a:pt x="1600" y="762"/>
                        </a:lnTo>
                        <a:lnTo>
                          <a:pt x="1591" y="768"/>
                        </a:lnTo>
                        <a:lnTo>
                          <a:pt x="1584" y="774"/>
                        </a:lnTo>
                        <a:lnTo>
                          <a:pt x="1576" y="780"/>
                        </a:lnTo>
                        <a:lnTo>
                          <a:pt x="1569" y="786"/>
                        </a:lnTo>
                        <a:lnTo>
                          <a:pt x="1557" y="800"/>
                        </a:lnTo>
                        <a:lnTo>
                          <a:pt x="1545" y="815"/>
                        </a:lnTo>
                        <a:lnTo>
                          <a:pt x="1533" y="830"/>
                        </a:lnTo>
                        <a:lnTo>
                          <a:pt x="1522" y="845"/>
                        </a:lnTo>
                        <a:lnTo>
                          <a:pt x="1509" y="862"/>
                        </a:lnTo>
                        <a:lnTo>
                          <a:pt x="1494" y="879"/>
                        </a:lnTo>
                        <a:lnTo>
                          <a:pt x="1476" y="896"/>
                        </a:lnTo>
                        <a:lnTo>
                          <a:pt x="1454" y="913"/>
                        </a:lnTo>
                        <a:lnTo>
                          <a:pt x="1441" y="923"/>
                        </a:lnTo>
                        <a:lnTo>
                          <a:pt x="1428" y="932"/>
                        </a:lnTo>
                        <a:lnTo>
                          <a:pt x="1413" y="940"/>
                        </a:lnTo>
                        <a:lnTo>
                          <a:pt x="1397" y="950"/>
                        </a:lnTo>
                        <a:lnTo>
                          <a:pt x="1380" y="958"/>
                        </a:lnTo>
                        <a:lnTo>
                          <a:pt x="1361" y="967"/>
                        </a:lnTo>
                        <a:lnTo>
                          <a:pt x="1341" y="977"/>
                        </a:lnTo>
                        <a:lnTo>
                          <a:pt x="1318" y="985"/>
                        </a:lnTo>
                        <a:lnTo>
                          <a:pt x="1295" y="994"/>
                        </a:lnTo>
                        <a:lnTo>
                          <a:pt x="1269" y="1002"/>
                        </a:lnTo>
                        <a:lnTo>
                          <a:pt x="1240" y="1012"/>
                        </a:lnTo>
                        <a:lnTo>
                          <a:pt x="1210" y="1020"/>
                        </a:lnTo>
                        <a:lnTo>
                          <a:pt x="1180" y="1028"/>
                        </a:lnTo>
                        <a:lnTo>
                          <a:pt x="1150" y="1035"/>
                        </a:lnTo>
                        <a:lnTo>
                          <a:pt x="1120" y="1042"/>
                        </a:lnTo>
                        <a:lnTo>
                          <a:pt x="1092" y="1048"/>
                        </a:lnTo>
                        <a:lnTo>
                          <a:pt x="1064" y="1054"/>
                        </a:lnTo>
                        <a:lnTo>
                          <a:pt x="1037" y="1058"/>
                        </a:lnTo>
                        <a:lnTo>
                          <a:pt x="1010" y="1061"/>
                        </a:lnTo>
                        <a:lnTo>
                          <a:pt x="984" y="1064"/>
                        </a:lnTo>
                        <a:lnTo>
                          <a:pt x="958" y="1067"/>
                        </a:lnTo>
                        <a:lnTo>
                          <a:pt x="934" y="1069"/>
                        </a:lnTo>
                        <a:lnTo>
                          <a:pt x="909" y="1069"/>
                        </a:lnTo>
                        <a:lnTo>
                          <a:pt x="884" y="1069"/>
                        </a:lnTo>
                        <a:lnTo>
                          <a:pt x="861" y="1069"/>
                        </a:lnTo>
                        <a:lnTo>
                          <a:pt x="838" y="1068"/>
                        </a:lnTo>
                        <a:lnTo>
                          <a:pt x="815" y="1065"/>
                        </a:lnTo>
                        <a:lnTo>
                          <a:pt x="792" y="1063"/>
                        </a:lnTo>
                        <a:lnTo>
                          <a:pt x="771" y="1060"/>
                        </a:lnTo>
                        <a:lnTo>
                          <a:pt x="748" y="1056"/>
                        </a:lnTo>
                        <a:lnTo>
                          <a:pt x="727" y="1052"/>
                        </a:lnTo>
                        <a:lnTo>
                          <a:pt x="706" y="1046"/>
                        </a:lnTo>
                        <a:lnTo>
                          <a:pt x="684" y="1041"/>
                        </a:lnTo>
                        <a:lnTo>
                          <a:pt x="664" y="1034"/>
                        </a:lnTo>
                        <a:lnTo>
                          <a:pt x="642" y="1028"/>
                        </a:lnTo>
                        <a:lnTo>
                          <a:pt x="622" y="1020"/>
                        </a:lnTo>
                        <a:lnTo>
                          <a:pt x="580" y="1003"/>
                        </a:lnTo>
                        <a:lnTo>
                          <a:pt x="540" y="985"/>
                        </a:lnTo>
                        <a:lnTo>
                          <a:pt x="498" y="964"/>
                        </a:lnTo>
                        <a:lnTo>
                          <a:pt x="456" y="941"/>
                        </a:lnTo>
                        <a:lnTo>
                          <a:pt x="411" y="914"/>
                        </a:lnTo>
                        <a:lnTo>
                          <a:pt x="369" y="888"/>
                        </a:lnTo>
                        <a:lnTo>
                          <a:pt x="330" y="860"/>
                        </a:lnTo>
                        <a:lnTo>
                          <a:pt x="293" y="833"/>
                        </a:lnTo>
                        <a:lnTo>
                          <a:pt x="259" y="805"/>
                        </a:lnTo>
                        <a:lnTo>
                          <a:pt x="228" y="777"/>
                        </a:lnTo>
                        <a:lnTo>
                          <a:pt x="198" y="750"/>
                        </a:lnTo>
                        <a:lnTo>
                          <a:pt x="171" y="721"/>
                        </a:lnTo>
                        <a:lnTo>
                          <a:pt x="148" y="692"/>
                        </a:lnTo>
                        <a:lnTo>
                          <a:pt x="125" y="664"/>
                        </a:lnTo>
                        <a:lnTo>
                          <a:pt x="105" y="635"/>
                        </a:lnTo>
                        <a:lnTo>
                          <a:pt x="87" y="605"/>
                        </a:lnTo>
                        <a:lnTo>
                          <a:pt x="71" y="576"/>
                        </a:lnTo>
                        <a:lnTo>
                          <a:pt x="57" y="546"/>
                        </a:lnTo>
                        <a:lnTo>
                          <a:pt x="44" y="517"/>
                        </a:lnTo>
                        <a:lnTo>
                          <a:pt x="33" y="487"/>
                        </a:lnTo>
                        <a:lnTo>
                          <a:pt x="25" y="457"/>
                        </a:lnTo>
                        <a:lnTo>
                          <a:pt x="17" y="427"/>
                        </a:lnTo>
                        <a:lnTo>
                          <a:pt x="11" y="397"/>
                        </a:lnTo>
                        <a:lnTo>
                          <a:pt x="6" y="367"/>
                        </a:lnTo>
                        <a:lnTo>
                          <a:pt x="3" y="336"/>
                        </a:lnTo>
                        <a:lnTo>
                          <a:pt x="1" y="306"/>
                        </a:lnTo>
                        <a:lnTo>
                          <a:pt x="0" y="276"/>
                        </a:lnTo>
                        <a:lnTo>
                          <a:pt x="1" y="245"/>
                        </a:lnTo>
                        <a:lnTo>
                          <a:pt x="2" y="215"/>
                        </a:lnTo>
                        <a:lnTo>
                          <a:pt x="4" y="184"/>
                        </a:lnTo>
                        <a:lnTo>
                          <a:pt x="7" y="153"/>
                        </a:lnTo>
                        <a:lnTo>
                          <a:pt x="12" y="123"/>
                        </a:lnTo>
                        <a:lnTo>
                          <a:pt x="16" y="92"/>
                        </a:lnTo>
                        <a:lnTo>
                          <a:pt x="21" y="61"/>
                        </a:lnTo>
                        <a:lnTo>
                          <a:pt x="28" y="30"/>
                        </a:lnTo>
                        <a:lnTo>
                          <a:pt x="34" y="0"/>
                        </a:lnTo>
                        <a:close/>
                      </a:path>
                    </a:pathLst>
                  </a:custGeom>
                  <a:gradFill flip="none" rotWithShape="1">
                    <a:gsLst>
                      <a:gs pos="45000">
                        <a:sysClr val="windowText" lastClr="000000">
                          <a:alpha val="30000"/>
                        </a:sysClr>
                      </a:gs>
                      <a:gs pos="65000">
                        <a:sysClr val="windowText" lastClr="000000">
                          <a:alpha val="9000"/>
                        </a:sysClr>
                      </a:gs>
                    </a:gsLst>
                    <a:path path="shape">
                      <a:fillToRect l="50000" t="50000" r="50000" b="50000"/>
                    </a:path>
                    <a:tileRect/>
                  </a:gradFill>
                  <a:ln w="9525">
                    <a:noFill/>
                    <a:round/>
                    <a:headEnd/>
                    <a:tailEnd/>
                  </a:ln>
                </p:spPr>
                <p:txBody>
                  <a:bodyPr vert="horz" wrap="square" lIns="91440" tIns="45720" rIns="91440" bIns="45720" numCol="1" anchor="t" anchorCtr="0" compatLnSpc="1">
                    <a:prstTxWarp prst="textNoShape">
                      <a:avLst/>
                    </a:prstTxWarp>
                  </a:bodyPr>
                  <a:lstStyle/>
                  <a:p>
                    <a:pPr marL="0" marR="0" lvl="0" indent="0" defTabSz="914377" eaLnBrk="1" fontAlgn="auto" latinLnBrk="0" hangingPunct="1">
                      <a:lnSpc>
                        <a:spcPct val="100000"/>
                      </a:lnSpc>
                      <a:spcBef>
                        <a:spcPts val="0"/>
                      </a:spcBef>
                      <a:spcAft>
                        <a:spcPts val="0"/>
                      </a:spcAft>
                      <a:buClrTx/>
                      <a:buSzTx/>
                      <a:buFontTx/>
                      <a:buNone/>
                      <a:tabLst/>
                      <a:defRPr/>
                    </a:pPr>
                    <a:endParaRPr kumimoji="0" lang="id-ID" sz="1200" b="0" i="0" u="none" strike="noStrike" kern="0" cap="none" spc="0" normalizeH="0" baseline="0" noProof="0">
                      <a:ln>
                        <a:noFill/>
                      </a:ln>
                      <a:solidFill>
                        <a:prstClr val="black"/>
                      </a:solidFill>
                      <a:effectLst/>
                      <a:uLnTx/>
                      <a:uFillTx/>
                      <a:ea typeface="微软雅黑" panose="020B0503020204020204" pitchFamily="34" charset="-122"/>
                      <a:cs typeface="+mn-ea"/>
                      <a:sym typeface="Agency FB" panose="020B0503020202020204" pitchFamily="34" charset="0"/>
                    </a:endParaRPr>
                  </a:p>
                </p:txBody>
              </p:sp>
              <p:sp>
                <p:nvSpPr>
                  <p:cNvPr id="19" name="Freeform 83">
                    <a:extLst>
                      <a:ext uri="{FF2B5EF4-FFF2-40B4-BE49-F238E27FC236}">
                        <a16:creationId xmlns:a16="http://schemas.microsoft.com/office/drawing/2014/main" id="{DF4FEAE9-D0B5-480F-84B9-5E91A8888FF1}"/>
                      </a:ext>
                    </a:extLst>
                  </p:cNvPr>
                  <p:cNvSpPr/>
                  <p:nvPr/>
                </p:nvSpPr>
                <p:spPr>
                  <a:xfrm>
                    <a:off x="2906573" y="824179"/>
                    <a:ext cx="152399" cy="573024"/>
                  </a:xfrm>
                  <a:custGeom>
                    <a:avLst/>
                    <a:gdLst>
                      <a:gd name="connsiteX0" fmla="*/ 63398 w 152399"/>
                      <a:gd name="connsiteY0" fmla="*/ 477927 h 573024"/>
                      <a:gd name="connsiteX1" fmla="*/ 12192 w 152399"/>
                      <a:gd name="connsiteY1" fmla="*/ 338938 h 573024"/>
                      <a:gd name="connsiteX2" fmla="*/ 4877 w 152399"/>
                      <a:gd name="connsiteY2" fmla="*/ 229210 h 573024"/>
                      <a:gd name="connsiteX3" fmla="*/ 41453 w 152399"/>
                      <a:gd name="connsiteY3" fmla="*/ 126797 h 573024"/>
                      <a:gd name="connsiteX4" fmla="*/ 136550 w 152399"/>
                      <a:gd name="connsiteY4" fmla="*/ 9754 h 573024"/>
                      <a:gd name="connsiteX5" fmla="*/ 136550 w 152399"/>
                      <a:gd name="connsiteY5" fmla="*/ 68275 h 573024"/>
                      <a:gd name="connsiteX6" fmla="*/ 85344 w 152399"/>
                      <a:gd name="connsiteY6" fmla="*/ 287731 h 573024"/>
                      <a:gd name="connsiteX7" fmla="*/ 114605 w 152399"/>
                      <a:gd name="connsiteY7" fmla="*/ 492557 h 573024"/>
                      <a:gd name="connsiteX8" fmla="*/ 136550 w 152399"/>
                      <a:gd name="connsiteY8" fmla="*/ 573024 h 573024"/>
                      <a:gd name="connsiteX9" fmla="*/ 63398 w 152399"/>
                      <a:gd name="connsiteY9" fmla="*/ 477927 h 5730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2399" h="573024">
                        <a:moveTo>
                          <a:pt x="63398" y="477927"/>
                        </a:moveTo>
                        <a:cubicBezTo>
                          <a:pt x="42672" y="438913"/>
                          <a:pt x="21945" y="380391"/>
                          <a:pt x="12192" y="338938"/>
                        </a:cubicBezTo>
                        <a:cubicBezTo>
                          <a:pt x="2439" y="297485"/>
                          <a:pt x="0" y="264567"/>
                          <a:pt x="4877" y="229210"/>
                        </a:cubicBezTo>
                        <a:cubicBezTo>
                          <a:pt x="9754" y="193853"/>
                          <a:pt x="19508" y="163373"/>
                          <a:pt x="41453" y="126797"/>
                        </a:cubicBezTo>
                        <a:cubicBezTo>
                          <a:pt x="63398" y="90221"/>
                          <a:pt x="120701" y="19508"/>
                          <a:pt x="136550" y="9754"/>
                        </a:cubicBezTo>
                        <a:cubicBezTo>
                          <a:pt x="152399" y="0"/>
                          <a:pt x="145084" y="21946"/>
                          <a:pt x="136550" y="68275"/>
                        </a:cubicBezTo>
                        <a:cubicBezTo>
                          <a:pt x="128016" y="114604"/>
                          <a:pt x="89002" y="217017"/>
                          <a:pt x="85344" y="287731"/>
                        </a:cubicBezTo>
                        <a:cubicBezTo>
                          <a:pt x="81686" y="358445"/>
                          <a:pt x="106071" y="445008"/>
                          <a:pt x="114605" y="492557"/>
                        </a:cubicBezTo>
                        <a:cubicBezTo>
                          <a:pt x="123139" y="540106"/>
                          <a:pt x="143865" y="573024"/>
                          <a:pt x="136550" y="573024"/>
                        </a:cubicBezTo>
                        <a:cubicBezTo>
                          <a:pt x="129235" y="573024"/>
                          <a:pt x="84124" y="516941"/>
                          <a:pt x="63398" y="477927"/>
                        </a:cubicBezTo>
                        <a:close/>
                      </a:path>
                    </a:pathLst>
                  </a:custGeom>
                  <a:gradFill flip="none" rotWithShape="1">
                    <a:gsLst>
                      <a:gs pos="0">
                        <a:sysClr val="window" lastClr="FFFFFF">
                          <a:alpha val="35000"/>
                        </a:sysClr>
                      </a:gs>
                      <a:gs pos="100000">
                        <a:sysClr val="window" lastClr="FFFFFF">
                          <a:alpha val="0"/>
                        </a:sysClr>
                      </a:gs>
                    </a:gsLst>
                    <a:path path="shape">
                      <a:fillToRect l="50000" t="50000" r="50000" b="50000"/>
                    </a:path>
                    <a:tileRect/>
                  </a:gradFill>
                  <a:ln w="12700" cap="flat" cmpd="sng" algn="ctr">
                    <a:noFill/>
                    <a:prstDash val="solid"/>
                    <a:miter lim="800000"/>
                  </a:ln>
                  <a:effectLst/>
                </p:spPr>
                <p:txBody>
                  <a:bodyPr rtlCol="0" anchor="ctr"/>
                  <a:lstStyle/>
                  <a:p>
                    <a:pPr marL="0" marR="0" lvl="0" indent="0" algn="ctr" defTabSz="914377" eaLnBrk="1" fontAlgn="auto" latinLnBrk="0" hangingPunct="1">
                      <a:lnSpc>
                        <a:spcPct val="100000"/>
                      </a:lnSpc>
                      <a:spcBef>
                        <a:spcPts val="0"/>
                      </a:spcBef>
                      <a:spcAft>
                        <a:spcPts val="0"/>
                      </a:spcAft>
                      <a:buClrTx/>
                      <a:buSzTx/>
                      <a:buFontTx/>
                      <a:buNone/>
                      <a:tabLst/>
                      <a:defRPr/>
                    </a:pPr>
                    <a:endParaRPr kumimoji="0" lang="id-ID" sz="1200" b="0" i="0" u="none" strike="noStrike" kern="0" cap="none" spc="0" normalizeH="0" baseline="0" noProof="0">
                      <a:ln>
                        <a:noFill/>
                      </a:ln>
                      <a:solidFill>
                        <a:prstClr val="white"/>
                      </a:solidFill>
                      <a:effectLst/>
                      <a:uLnTx/>
                      <a:uFillTx/>
                      <a:ea typeface="微软雅黑" panose="020B0503020204020204" pitchFamily="34" charset="-122"/>
                      <a:cs typeface="+mn-ea"/>
                      <a:sym typeface="Agency FB" panose="020B0503020202020204" pitchFamily="34" charset="0"/>
                    </a:endParaRPr>
                  </a:p>
                </p:txBody>
              </p:sp>
              <p:sp>
                <p:nvSpPr>
                  <p:cNvPr id="20" name="Freeform 84">
                    <a:extLst>
                      <a:ext uri="{FF2B5EF4-FFF2-40B4-BE49-F238E27FC236}">
                        <a16:creationId xmlns:a16="http://schemas.microsoft.com/office/drawing/2014/main" id="{26C4DFCC-F800-4E8B-9067-BACAAAC58108}"/>
                      </a:ext>
                    </a:extLst>
                  </p:cNvPr>
                  <p:cNvSpPr/>
                  <p:nvPr/>
                </p:nvSpPr>
                <p:spPr>
                  <a:xfrm rot="900000">
                    <a:off x="1824126" y="2867444"/>
                    <a:ext cx="152399" cy="573024"/>
                  </a:xfrm>
                  <a:custGeom>
                    <a:avLst/>
                    <a:gdLst>
                      <a:gd name="connsiteX0" fmla="*/ 63398 w 152399"/>
                      <a:gd name="connsiteY0" fmla="*/ 477927 h 573024"/>
                      <a:gd name="connsiteX1" fmla="*/ 12192 w 152399"/>
                      <a:gd name="connsiteY1" fmla="*/ 338938 h 573024"/>
                      <a:gd name="connsiteX2" fmla="*/ 4877 w 152399"/>
                      <a:gd name="connsiteY2" fmla="*/ 229210 h 573024"/>
                      <a:gd name="connsiteX3" fmla="*/ 41453 w 152399"/>
                      <a:gd name="connsiteY3" fmla="*/ 126797 h 573024"/>
                      <a:gd name="connsiteX4" fmla="*/ 136550 w 152399"/>
                      <a:gd name="connsiteY4" fmla="*/ 9754 h 573024"/>
                      <a:gd name="connsiteX5" fmla="*/ 136550 w 152399"/>
                      <a:gd name="connsiteY5" fmla="*/ 68275 h 573024"/>
                      <a:gd name="connsiteX6" fmla="*/ 85344 w 152399"/>
                      <a:gd name="connsiteY6" fmla="*/ 287731 h 573024"/>
                      <a:gd name="connsiteX7" fmla="*/ 114605 w 152399"/>
                      <a:gd name="connsiteY7" fmla="*/ 492557 h 573024"/>
                      <a:gd name="connsiteX8" fmla="*/ 136550 w 152399"/>
                      <a:gd name="connsiteY8" fmla="*/ 573024 h 573024"/>
                      <a:gd name="connsiteX9" fmla="*/ 63398 w 152399"/>
                      <a:gd name="connsiteY9" fmla="*/ 477927 h 5730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2399" h="573024">
                        <a:moveTo>
                          <a:pt x="63398" y="477927"/>
                        </a:moveTo>
                        <a:cubicBezTo>
                          <a:pt x="42672" y="438913"/>
                          <a:pt x="21945" y="380391"/>
                          <a:pt x="12192" y="338938"/>
                        </a:cubicBezTo>
                        <a:cubicBezTo>
                          <a:pt x="2439" y="297485"/>
                          <a:pt x="0" y="264567"/>
                          <a:pt x="4877" y="229210"/>
                        </a:cubicBezTo>
                        <a:cubicBezTo>
                          <a:pt x="9754" y="193853"/>
                          <a:pt x="19508" y="163373"/>
                          <a:pt x="41453" y="126797"/>
                        </a:cubicBezTo>
                        <a:cubicBezTo>
                          <a:pt x="63398" y="90221"/>
                          <a:pt x="120701" y="19508"/>
                          <a:pt x="136550" y="9754"/>
                        </a:cubicBezTo>
                        <a:cubicBezTo>
                          <a:pt x="152399" y="0"/>
                          <a:pt x="145084" y="21946"/>
                          <a:pt x="136550" y="68275"/>
                        </a:cubicBezTo>
                        <a:cubicBezTo>
                          <a:pt x="128016" y="114604"/>
                          <a:pt x="89002" y="217017"/>
                          <a:pt x="85344" y="287731"/>
                        </a:cubicBezTo>
                        <a:cubicBezTo>
                          <a:pt x="81686" y="358445"/>
                          <a:pt x="106071" y="445008"/>
                          <a:pt x="114605" y="492557"/>
                        </a:cubicBezTo>
                        <a:cubicBezTo>
                          <a:pt x="123139" y="540106"/>
                          <a:pt x="143865" y="573024"/>
                          <a:pt x="136550" y="573024"/>
                        </a:cubicBezTo>
                        <a:cubicBezTo>
                          <a:pt x="129235" y="573024"/>
                          <a:pt x="84124" y="516941"/>
                          <a:pt x="63398" y="477927"/>
                        </a:cubicBezTo>
                        <a:close/>
                      </a:path>
                    </a:pathLst>
                  </a:custGeom>
                  <a:gradFill flip="none" rotWithShape="1">
                    <a:gsLst>
                      <a:gs pos="0">
                        <a:sysClr val="window" lastClr="FFFFFF">
                          <a:alpha val="35000"/>
                        </a:sysClr>
                      </a:gs>
                      <a:gs pos="100000">
                        <a:sysClr val="window" lastClr="FFFFFF">
                          <a:alpha val="0"/>
                        </a:sysClr>
                      </a:gs>
                    </a:gsLst>
                    <a:path path="shape">
                      <a:fillToRect l="50000" t="50000" r="50000" b="50000"/>
                    </a:path>
                    <a:tileRect/>
                  </a:gradFill>
                  <a:ln w="12700" cap="flat" cmpd="sng" algn="ctr">
                    <a:noFill/>
                    <a:prstDash val="solid"/>
                    <a:miter lim="800000"/>
                  </a:ln>
                  <a:effectLst/>
                </p:spPr>
                <p:txBody>
                  <a:bodyPr rtlCol="0" anchor="ctr"/>
                  <a:lstStyle/>
                  <a:p>
                    <a:pPr marL="0" marR="0" lvl="0" indent="0" algn="ctr" defTabSz="914377" eaLnBrk="1" fontAlgn="auto" latinLnBrk="0" hangingPunct="1">
                      <a:lnSpc>
                        <a:spcPct val="100000"/>
                      </a:lnSpc>
                      <a:spcBef>
                        <a:spcPts val="0"/>
                      </a:spcBef>
                      <a:spcAft>
                        <a:spcPts val="0"/>
                      </a:spcAft>
                      <a:buClrTx/>
                      <a:buSzTx/>
                      <a:buFontTx/>
                      <a:buNone/>
                      <a:tabLst/>
                      <a:defRPr/>
                    </a:pPr>
                    <a:endParaRPr kumimoji="0" lang="id-ID" sz="1200" b="0" i="0" u="none" strike="noStrike" kern="0" cap="none" spc="0" normalizeH="0" baseline="0" noProof="0">
                      <a:ln>
                        <a:noFill/>
                      </a:ln>
                      <a:solidFill>
                        <a:prstClr val="white"/>
                      </a:solidFill>
                      <a:effectLst/>
                      <a:uLnTx/>
                      <a:uFillTx/>
                      <a:ea typeface="微软雅黑" panose="020B0503020204020204" pitchFamily="34" charset="-122"/>
                      <a:cs typeface="+mn-ea"/>
                      <a:sym typeface="Agency FB" panose="020B0503020202020204" pitchFamily="34" charset="0"/>
                    </a:endParaRPr>
                  </a:p>
                </p:txBody>
              </p:sp>
            </p:grpSp>
          </p:grpSp>
          <p:grpSp>
            <p:nvGrpSpPr>
              <p:cNvPr id="6" name="Group 72">
                <a:extLst>
                  <a:ext uri="{FF2B5EF4-FFF2-40B4-BE49-F238E27FC236}">
                    <a16:creationId xmlns:a16="http://schemas.microsoft.com/office/drawing/2014/main" id="{1DF460D2-8607-4A43-8F76-F40798D86E25}"/>
                  </a:ext>
                </a:extLst>
              </p:cNvPr>
              <p:cNvGrpSpPr/>
              <p:nvPr/>
            </p:nvGrpSpPr>
            <p:grpSpPr>
              <a:xfrm rot="20988239">
                <a:off x="7200314" y="2061951"/>
                <a:ext cx="705036" cy="1281676"/>
                <a:chOff x="8599487" y="2724150"/>
                <a:chExt cx="496889" cy="903288"/>
              </a:xfrm>
              <a:solidFill>
                <a:srgbClr val="FBD5A7"/>
              </a:solidFill>
              <a:effectLst>
                <a:outerShdw blurRad="139700" dist="38100" algn="l" rotWithShape="0">
                  <a:prstClr val="black">
                    <a:alpha val="22000"/>
                  </a:prstClr>
                </a:outerShdw>
              </a:effectLst>
            </p:grpSpPr>
            <p:sp>
              <p:nvSpPr>
                <p:cNvPr id="7" name="Freeform 17">
                  <a:extLst>
                    <a:ext uri="{FF2B5EF4-FFF2-40B4-BE49-F238E27FC236}">
                      <a16:creationId xmlns:a16="http://schemas.microsoft.com/office/drawing/2014/main" id="{26624B8F-1EB0-43B9-ADAF-3B60CFDF7413}"/>
                    </a:ext>
                  </a:extLst>
                </p:cNvPr>
                <p:cNvSpPr>
                  <a:spLocks/>
                </p:cNvSpPr>
                <p:nvPr/>
              </p:nvSpPr>
              <p:spPr bwMode="auto">
                <a:xfrm>
                  <a:off x="8613775" y="3382963"/>
                  <a:ext cx="395288" cy="244475"/>
                </a:xfrm>
                <a:custGeom>
                  <a:avLst/>
                  <a:gdLst>
                    <a:gd name="T0" fmla="*/ 1 w 105"/>
                    <a:gd name="T1" fmla="*/ 27 h 65"/>
                    <a:gd name="T2" fmla="*/ 27 w 105"/>
                    <a:gd name="T3" fmla="*/ 59 h 65"/>
                    <a:gd name="T4" fmla="*/ 72 w 105"/>
                    <a:gd name="T5" fmla="*/ 63 h 65"/>
                    <a:gd name="T6" fmla="*/ 103 w 105"/>
                    <a:gd name="T7" fmla="*/ 37 h 65"/>
                    <a:gd name="T8" fmla="*/ 103 w 105"/>
                    <a:gd name="T9" fmla="*/ 37 h 65"/>
                    <a:gd name="T10" fmla="*/ 77 w 105"/>
                    <a:gd name="T11" fmla="*/ 6 h 65"/>
                    <a:gd name="T12" fmla="*/ 33 w 105"/>
                    <a:gd name="T13" fmla="*/ 2 h 65"/>
                    <a:gd name="T14" fmla="*/ 1 w 105"/>
                    <a:gd name="T15" fmla="*/ 27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5">
                      <a:moveTo>
                        <a:pt x="1" y="27"/>
                      </a:moveTo>
                      <a:cubicBezTo>
                        <a:pt x="0" y="43"/>
                        <a:pt x="11" y="57"/>
                        <a:pt x="27" y="59"/>
                      </a:cubicBezTo>
                      <a:cubicBezTo>
                        <a:pt x="72" y="63"/>
                        <a:pt x="72" y="63"/>
                        <a:pt x="72" y="63"/>
                      </a:cubicBezTo>
                      <a:cubicBezTo>
                        <a:pt x="87" y="65"/>
                        <a:pt x="102" y="53"/>
                        <a:pt x="103" y="37"/>
                      </a:cubicBezTo>
                      <a:cubicBezTo>
                        <a:pt x="103" y="37"/>
                        <a:pt x="103" y="37"/>
                        <a:pt x="103" y="37"/>
                      </a:cubicBezTo>
                      <a:cubicBezTo>
                        <a:pt x="105" y="22"/>
                        <a:pt x="93" y="7"/>
                        <a:pt x="77" y="6"/>
                      </a:cubicBezTo>
                      <a:cubicBezTo>
                        <a:pt x="33" y="2"/>
                        <a:pt x="33" y="2"/>
                        <a:pt x="33" y="2"/>
                      </a:cubicBezTo>
                      <a:cubicBezTo>
                        <a:pt x="17" y="0"/>
                        <a:pt x="3" y="12"/>
                        <a:pt x="1" y="2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377"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black"/>
                    </a:solidFill>
                    <a:effectLst/>
                    <a:uLnTx/>
                    <a:uFillTx/>
                    <a:ea typeface="微软雅黑" panose="020B0503020204020204" pitchFamily="34" charset="-122"/>
                    <a:cs typeface="+mn-ea"/>
                    <a:sym typeface="Agency FB" panose="020B0503020202020204" pitchFamily="34" charset="0"/>
                  </a:endParaRPr>
                </a:p>
              </p:txBody>
            </p:sp>
            <p:sp>
              <p:nvSpPr>
                <p:cNvPr id="8" name="Freeform 18">
                  <a:extLst>
                    <a:ext uri="{FF2B5EF4-FFF2-40B4-BE49-F238E27FC236}">
                      <a16:creationId xmlns:a16="http://schemas.microsoft.com/office/drawing/2014/main" id="{2404DCD1-E337-4FCE-9F31-31ABB1AC6DF0}"/>
                    </a:ext>
                  </a:extLst>
                </p:cNvPr>
                <p:cNvSpPr>
                  <a:spLocks/>
                </p:cNvSpPr>
                <p:nvPr/>
              </p:nvSpPr>
              <p:spPr bwMode="auto">
                <a:xfrm>
                  <a:off x="8599487" y="3160713"/>
                  <a:ext cx="395288" cy="241300"/>
                </a:xfrm>
                <a:custGeom>
                  <a:avLst/>
                  <a:gdLst>
                    <a:gd name="T0" fmla="*/ 2 w 105"/>
                    <a:gd name="T1" fmla="*/ 27 h 64"/>
                    <a:gd name="T2" fmla="*/ 28 w 105"/>
                    <a:gd name="T3" fmla="*/ 59 h 64"/>
                    <a:gd name="T4" fmla="*/ 72 w 105"/>
                    <a:gd name="T5" fmla="*/ 63 h 64"/>
                    <a:gd name="T6" fmla="*/ 104 w 105"/>
                    <a:gd name="T7" fmla="*/ 37 h 64"/>
                    <a:gd name="T8" fmla="*/ 104 w 105"/>
                    <a:gd name="T9" fmla="*/ 37 h 64"/>
                    <a:gd name="T10" fmla="*/ 78 w 105"/>
                    <a:gd name="T11" fmla="*/ 5 h 64"/>
                    <a:gd name="T12" fmla="*/ 34 w 105"/>
                    <a:gd name="T13" fmla="*/ 1 h 64"/>
                    <a:gd name="T14" fmla="*/ 2 w 105"/>
                    <a:gd name="T15" fmla="*/ 27 h 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4">
                      <a:moveTo>
                        <a:pt x="2" y="27"/>
                      </a:moveTo>
                      <a:cubicBezTo>
                        <a:pt x="0" y="43"/>
                        <a:pt x="12" y="57"/>
                        <a:pt x="28" y="59"/>
                      </a:cubicBezTo>
                      <a:cubicBezTo>
                        <a:pt x="72" y="63"/>
                        <a:pt x="72" y="63"/>
                        <a:pt x="72" y="63"/>
                      </a:cubicBezTo>
                      <a:cubicBezTo>
                        <a:pt x="88" y="64"/>
                        <a:pt x="102" y="53"/>
                        <a:pt x="104" y="37"/>
                      </a:cubicBezTo>
                      <a:cubicBezTo>
                        <a:pt x="104" y="37"/>
                        <a:pt x="104" y="37"/>
                        <a:pt x="104" y="37"/>
                      </a:cubicBezTo>
                      <a:cubicBezTo>
                        <a:pt x="105" y="21"/>
                        <a:pt x="94" y="7"/>
                        <a:pt x="78" y="5"/>
                      </a:cubicBezTo>
                      <a:cubicBezTo>
                        <a:pt x="34" y="1"/>
                        <a:pt x="34" y="1"/>
                        <a:pt x="34" y="1"/>
                      </a:cubicBezTo>
                      <a:cubicBezTo>
                        <a:pt x="18" y="0"/>
                        <a:pt x="4" y="11"/>
                        <a:pt x="2" y="2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377"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black"/>
                    </a:solidFill>
                    <a:effectLst/>
                    <a:uLnTx/>
                    <a:uFillTx/>
                    <a:ea typeface="微软雅黑" panose="020B0503020204020204" pitchFamily="34" charset="-122"/>
                    <a:cs typeface="+mn-ea"/>
                    <a:sym typeface="Agency FB" panose="020B0503020202020204" pitchFamily="34" charset="0"/>
                  </a:endParaRPr>
                </a:p>
              </p:txBody>
            </p:sp>
            <p:sp>
              <p:nvSpPr>
                <p:cNvPr id="9" name="Freeform 19">
                  <a:extLst>
                    <a:ext uri="{FF2B5EF4-FFF2-40B4-BE49-F238E27FC236}">
                      <a16:creationId xmlns:a16="http://schemas.microsoft.com/office/drawing/2014/main" id="{AA416E16-29DD-4534-8E2C-C2CD7FF2DEAA}"/>
                    </a:ext>
                  </a:extLst>
                </p:cNvPr>
                <p:cNvSpPr>
                  <a:spLocks/>
                </p:cNvSpPr>
                <p:nvPr/>
              </p:nvSpPr>
              <p:spPr bwMode="auto">
                <a:xfrm>
                  <a:off x="8648700" y="2938463"/>
                  <a:ext cx="393700" cy="244475"/>
                </a:xfrm>
                <a:custGeom>
                  <a:avLst/>
                  <a:gdLst>
                    <a:gd name="T0" fmla="*/ 1 w 105"/>
                    <a:gd name="T1" fmla="*/ 28 h 65"/>
                    <a:gd name="T2" fmla="*/ 27 w 105"/>
                    <a:gd name="T3" fmla="*/ 59 h 65"/>
                    <a:gd name="T4" fmla="*/ 72 w 105"/>
                    <a:gd name="T5" fmla="*/ 63 h 65"/>
                    <a:gd name="T6" fmla="*/ 103 w 105"/>
                    <a:gd name="T7" fmla="*/ 37 h 65"/>
                    <a:gd name="T8" fmla="*/ 103 w 105"/>
                    <a:gd name="T9" fmla="*/ 37 h 65"/>
                    <a:gd name="T10" fmla="*/ 77 w 105"/>
                    <a:gd name="T11" fmla="*/ 6 h 65"/>
                    <a:gd name="T12" fmla="*/ 33 w 105"/>
                    <a:gd name="T13" fmla="*/ 2 h 65"/>
                    <a:gd name="T14" fmla="*/ 1 w 105"/>
                    <a:gd name="T15" fmla="*/ 28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5">
                      <a:moveTo>
                        <a:pt x="1" y="28"/>
                      </a:moveTo>
                      <a:cubicBezTo>
                        <a:pt x="0" y="43"/>
                        <a:pt x="11" y="57"/>
                        <a:pt x="27" y="59"/>
                      </a:cubicBezTo>
                      <a:cubicBezTo>
                        <a:pt x="72" y="63"/>
                        <a:pt x="72" y="63"/>
                        <a:pt x="72" y="63"/>
                      </a:cubicBezTo>
                      <a:cubicBezTo>
                        <a:pt x="87" y="65"/>
                        <a:pt x="102" y="53"/>
                        <a:pt x="103" y="37"/>
                      </a:cubicBezTo>
                      <a:cubicBezTo>
                        <a:pt x="103" y="37"/>
                        <a:pt x="103" y="37"/>
                        <a:pt x="103" y="37"/>
                      </a:cubicBezTo>
                      <a:cubicBezTo>
                        <a:pt x="105" y="22"/>
                        <a:pt x="93" y="7"/>
                        <a:pt x="77" y="6"/>
                      </a:cubicBezTo>
                      <a:cubicBezTo>
                        <a:pt x="33" y="2"/>
                        <a:pt x="33" y="2"/>
                        <a:pt x="33" y="2"/>
                      </a:cubicBezTo>
                      <a:cubicBezTo>
                        <a:pt x="17" y="0"/>
                        <a:pt x="3" y="12"/>
                        <a:pt x="1" y="2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377"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black"/>
                    </a:solidFill>
                    <a:effectLst/>
                    <a:uLnTx/>
                    <a:uFillTx/>
                    <a:ea typeface="微软雅黑" panose="020B0503020204020204" pitchFamily="34" charset="-122"/>
                    <a:cs typeface="+mn-ea"/>
                    <a:sym typeface="Agency FB" panose="020B0503020202020204" pitchFamily="34" charset="0"/>
                  </a:endParaRPr>
                </a:p>
              </p:txBody>
            </p:sp>
            <p:sp>
              <p:nvSpPr>
                <p:cNvPr id="10" name="Freeform 20">
                  <a:extLst>
                    <a:ext uri="{FF2B5EF4-FFF2-40B4-BE49-F238E27FC236}">
                      <a16:creationId xmlns:a16="http://schemas.microsoft.com/office/drawing/2014/main" id="{15636A3B-098D-4A78-8530-CE1E491E6D1E}"/>
                    </a:ext>
                  </a:extLst>
                </p:cNvPr>
                <p:cNvSpPr>
                  <a:spLocks/>
                </p:cNvSpPr>
                <p:nvPr/>
              </p:nvSpPr>
              <p:spPr bwMode="auto">
                <a:xfrm>
                  <a:off x="8701088" y="2724150"/>
                  <a:ext cx="395288" cy="244475"/>
                </a:xfrm>
                <a:custGeom>
                  <a:avLst/>
                  <a:gdLst>
                    <a:gd name="T0" fmla="*/ 2 w 105"/>
                    <a:gd name="T1" fmla="*/ 28 h 65"/>
                    <a:gd name="T2" fmla="*/ 27 w 105"/>
                    <a:gd name="T3" fmla="*/ 59 h 65"/>
                    <a:gd name="T4" fmla="*/ 72 w 105"/>
                    <a:gd name="T5" fmla="*/ 64 h 65"/>
                    <a:gd name="T6" fmla="*/ 103 w 105"/>
                    <a:gd name="T7" fmla="*/ 38 h 65"/>
                    <a:gd name="T8" fmla="*/ 103 w 105"/>
                    <a:gd name="T9" fmla="*/ 38 h 65"/>
                    <a:gd name="T10" fmla="*/ 78 w 105"/>
                    <a:gd name="T11" fmla="*/ 6 h 65"/>
                    <a:gd name="T12" fmla="*/ 33 w 105"/>
                    <a:gd name="T13" fmla="*/ 2 h 65"/>
                    <a:gd name="T14" fmla="*/ 2 w 105"/>
                    <a:gd name="T15" fmla="*/ 28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5">
                      <a:moveTo>
                        <a:pt x="2" y="28"/>
                      </a:moveTo>
                      <a:cubicBezTo>
                        <a:pt x="0" y="44"/>
                        <a:pt x="12" y="58"/>
                        <a:pt x="27" y="59"/>
                      </a:cubicBezTo>
                      <a:cubicBezTo>
                        <a:pt x="72" y="64"/>
                        <a:pt x="72" y="64"/>
                        <a:pt x="72" y="64"/>
                      </a:cubicBezTo>
                      <a:cubicBezTo>
                        <a:pt x="88" y="65"/>
                        <a:pt x="102" y="54"/>
                        <a:pt x="103" y="38"/>
                      </a:cubicBezTo>
                      <a:cubicBezTo>
                        <a:pt x="103" y="38"/>
                        <a:pt x="103" y="38"/>
                        <a:pt x="103" y="38"/>
                      </a:cubicBezTo>
                      <a:cubicBezTo>
                        <a:pt x="105" y="22"/>
                        <a:pt x="93" y="8"/>
                        <a:pt x="78" y="6"/>
                      </a:cubicBezTo>
                      <a:cubicBezTo>
                        <a:pt x="33" y="2"/>
                        <a:pt x="33" y="2"/>
                        <a:pt x="33" y="2"/>
                      </a:cubicBezTo>
                      <a:cubicBezTo>
                        <a:pt x="17" y="0"/>
                        <a:pt x="3" y="12"/>
                        <a:pt x="2" y="2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377"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black"/>
                    </a:solidFill>
                    <a:effectLst/>
                    <a:uLnTx/>
                    <a:uFillTx/>
                    <a:ea typeface="微软雅黑" panose="020B0503020204020204" pitchFamily="34" charset="-122"/>
                    <a:cs typeface="+mn-ea"/>
                    <a:sym typeface="Agency FB" panose="020B0503020202020204" pitchFamily="34" charset="0"/>
                  </a:endParaRPr>
                </a:p>
              </p:txBody>
            </p:sp>
          </p:grpSp>
        </p:grpSp>
        <p:sp>
          <p:nvSpPr>
            <p:cNvPr id="28" name="Title 1">
              <a:extLst>
                <a:ext uri="{FF2B5EF4-FFF2-40B4-BE49-F238E27FC236}">
                  <a16:creationId xmlns:a16="http://schemas.microsoft.com/office/drawing/2014/main" id="{79BE8159-B2B6-48AC-B5F7-398E33E806D2}"/>
                </a:ext>
              </a:extLst>
            </p:cNvPr>
            <p:cNvSpPr txBox="1">
              <a:spLocks/>
            </p:cNvSpPr>
            <p:nvPr/>
          </p:nvSpPr>
          <p:spPr>
            <a:xfrm>
              <a:off x="3113733" y="1296419"/>
              <a:ext cx="1370075" cy="382740"/>
            </a:xfrm>
            <a:prstGeom prst="rect">
              <a:avLst/>
            </a:prstGeom>
          </p:spPr>
          <p:txBody>
            <a:bodyPr wrap="square" anchor="ctr">
              <a:noAutofit/>
            </a:bodyPr>
            <a:lstStyle>
              <a:defPPr>
                <a:defRPr lang="en-US"/>
              </a:defPPr>
              <a:lvl1pPr algn="ctr" fontAlgn="base">
                <a:spcBef>
                  <a:spcPct val="0"/>
                </a:spcBef>
                <a:spcAft>
                  <a:spcPct val="0"/>
                </a:spcAft>
                <a:defRPr sz="6600" kern="0">
                  <a:solidFill>
                    <a:schemeClr val="tx1">
                      <a:lumMod val="75000"/>
                      <a:lumOff val="25000"/>
                    </a:schemeClr>
                  </a:solidFill>
                  <a:latin typeface="Dense" panose="02000000000000000000" pitchFamily="50" charset="0"/>
                  <a:ea typeface="Open Sans" panose="020B0606030504020204" pitchFamily="34" charset="0"/>
                  <a:cs typeface="Lato Light" panose="020F0402020204030203" pitchFamily="34" charset="0"/>
                </a:defRPr>
              </a:lvl1pPr>
              <a:lvl2pPr algn="ctr" fontAlgn="base">
                <a:spcBef>
                  <a:spcPct val="0"/>
                </a:spcBef>
                <a:spcAft>
                  <a:spcPct val="0"/>
                </a:spcAft>
                <a:defRPr sz="4400">
                  <a:latin typeface="Calibri" charset="0"/>
                  <a:ea typeface="ヒラギノ角ゴ ProN W3" charset="0"/>
                  <a:cs typeface="ヒラギノ角ゴ ProN W3" charset="0"/>
                </a:defRPr>
              </a:lvl2pPr>
              <a:lvl3pPr algn="ctr" fontAlgn="base">
                <a:spcBef>
                  <a:spcPct val="0"/>
                </a:spcBef>
                <a:spcAft>
                  <a:spcPct val="0"/>
                </a:spcAft>
                <a:defRPr sz="4400">
                  <a:latin typeface="Calibri" charset="0"/>
                  <a:ea typeface="ヒラギノ角ゴ ProN W3" charset="0"/>
                  <a:cs typeface="ヒラギノ角ゴ ProN W3" charset="0"/>
                </a:defRPr>
              </a:lvl3pPr>
              <a:lvl4pPr algn="ctr" fontAlgn="base">
                <a:spcBef>
                  <a:spcPct val="0"/>
                </a:spcBef>
                <a:spcAft>
                  <a:spcPct val="0"/>
                </a:spcAft>
                <a:defRPr sz="4400">
                  <a:latin typeface="Calibri" charset="0"/>
                  <a:ea typeface="ヒラギノ角ゴ ProN W3" charset="0"/>
                  <a:cs typeface="ヒラギノ角ゴ ProN W3" charset="0"/>
                </a:defRPr>
              </a:lvl4pPr>
              <a:lvl5pPr algn="ctr" fontAlgn="base">
                <a:spcBef>
                  <a:spcPct val="0"/>
                </a:spcBef>
                <a:spcAft>
                  <a:spcPct val="0"/>
                </a:spcAft>
                <a:defRPr sz="4400">
                  <a:latin typeface="Calibri" charset="0"/>
                  <a:ea typeface="ヒラギノ角ゴ ProN W3" charset="0"/>
                  <a:cs typeface="ヒラギノ角ゴ ProN W3" charset="0"/>
                </a:defRPr>
              </a:lvl5pPr>
              <a:lvl6pPr marL="457200" algn="ctr" fontAlgn="base">
                <a:spcBef>
                  <a:spcPct val="0"/>
                </a:spcBef>
                <a:spcAft>
                  <a:spcPct val="0"/>
                </a:spcAft>
                <a:defRPr sz="4400">
                  <a:latin typeface="Calibri" charset="0"/>
                  <a:ea typeface="ヒラギノ角ゴ ProN W3" charset="0"/>
                  <a:cs typeface="ヒラギノ角ゴ ProN W3" charset="0"/>
                </a:defRPr>
              </a:lvl6pPr>
              <a:lvl7pPr marL="914400" algn="ctr" fontAlgn="base">
                <a:spcBef>
                  <a:spcPct val="0"/>
                </a:spcBef>
                <a:spcAft>
                  <a:spcPct val="0"/>
                </a:spcAft>
                <a:defRPr sz="4400">
                  <a:latin typeface="Calibri" charset="0"/>
                  <a:ea typeface="ヒラギノ角ゴ ProN W3" charset="0"/>
                  <a:cs typeface="ヒラギノ角ゴ ProN W3" charset="0"/>
                </a:defRPr>
              </a:lvl7pPr>
              <a:lvl8pPr marL="1371600" algn="ctr" fontAlgn="base">
                <a:spcBef>
                  <a:spcPct val="0"/>
                </a:spcBef>
                <a:spcAft>
                  <a:spcPct val="0"/>
                </a:spcAft>
                <a:defRPr sz="4400">
                  <a:latin typeface="Calibri" charset="0"/>
                  <a:ea typeface="ヒラギノ角ゴ ProN W3" charset="0"/>
                  <a:cs typeface="ヒラギノ角ゴ ProN W3" charset="0"/>
                </a:defRPr>
              </a:lvl8pPr>
              <a:lvl9pPr marL="1828800" algn="ctr" fontAlgn="base">
                <a:spcBef>
                  <a:spcPct val="0"/>
                </a:spcBef>
                <a:spcAft>
                  <a:spcPct val="0"/>
                </a:spcAft>
                <a:defRPr sz="4400">
                  <a:latin typeface="Calibri" charset="0"/>
                  <a:ea typeface="ヒラギノ角ゴ ProN W3" charset="0"/>
                  <a:cs typeface="ヒラギノ角ゴ ProN W3" charset="0"/>
                </a:defRPr>
              </a:lvl9pPr>
            </a:lstStyle>
            <a:p>
              <a:pPr algn="r" defTabSz="914377">
                <a:defRPr/>
              </a:pPr>
              <a:r>
                <a:rPr lang="en-US" sz="1200" b="1" dirty="0">
                  <a:solidFill>
                    <a:prstClr val="black">
                      <a:lumMod val="75000"/>
                      <a:lumOff val="25000"/>
                    </a:prstClr>
                  </a:solidFill>
                  <a:latin typeface="+mn-lt"/>
                  <a:ea typeface="微软雅黑" panose="020B0503020204020204" pitchFamily="34" charset="-122"/>
                  <a:cs typeface="+mn-ea"/>
                  <a:sym typeface="Agency FB" panose="020B0503020202020204" pitchFamily="34" charset="0"/>
                </a:rPr>
                <a:t>MARKETING</a:t>
              </a:r>
            </a:p>
          </p:txBody>
        </p:sp>
        <p:sp>
          <p:nvSpPr>
            <p:cNvPr id="29" name="Rectangle 126">
              <a:extLst>
                <a:ext uri="{FF2B5EF4-FFF2-40B4-BE49-F238E27FC236}">
                  <a16:creationId xmlns:a16="http://schemas.microsoft.com/office/drawing/2014/main" id="{77B29019-00DF-476A-AA77-6C99C16B0EB5}"/>
                </a:ext>
              </a:extLst>
            </p:cNvPr>
            <p:cNvSpPr/>
            <p:nvPr/>
          </p:nvSpPr>
          <p:spPr>
            <a:xfrm>
              <a:off x="1864788" y="1693889"/>
              <a:ext cx="2619021" cy="823646"/>
            </a:xfrm>
            <a:prstGeom prst="rect">
              <a:avLst/>
            </a:prstGeom>
          </p:spPr>
          <p:txBody>
            <a:bodyPr wrap="square">
              <a:spAutoFit/>
            </a:bodyPr>
            <a:lstStyle/>
            <a:p>
              <a:pPr algn="r" defTabSz="914377">
                <a:buClr>
                  <a:srgbClr val="E24848"/>
                </a:buClr>
                <a:defRPr/>
              </a:pPr>
              <a:r>
                <a:rPr lang="en-US" sz="1200" noProof="1">
                  <a:solidFill>
                    <a:prstClr val="black">
                      <a:lumMod val="75000"/>
                      <a:lumOff val="25000"/>
                    </a:prstClr>
                  </a:solidFill>
                  <a:ea typeface="微软雅黑" panose="020B0503020204020204" pitchFamily="34" charset="-122"/>
                  <a:cs typeface="+mn-ea"/>
                  <a:sym typeface="Agency FB" panose="020B0503020202020204" pitchFamily="34" charset="0"/>
                </a:rPr>
                <a:t>Lorem ipsum dolor sit amet, consectetur adipiscing elit. Nulla imperdiet volutpat.</a:t>
              </a:r>
            </a:p>
          </p:txBody>
        </p:sp>
        <p:grpSp>
          <p:nvGrpSpPr>
            <p:cNvPr id="30" name="组合 3">
              <a:extLst>
                <a:ext uri="{FF2B5EF4-FFF2-40B4-BE49-F238E27FC236}">
                  <a16:creationId xmlns:a16="http://schemas.microsoft.com/office/drawing/2014/main" id="{19967252-8483-4BE6-AE08-7218AFEA939A}"/>
                </a:ext>
              </a:extLst>
            </p:cNvPr>
            <p:cNvGrpSpPr/>
            <p:nvPr/>
          </p:nvGrpSpPr>
          <p:grpSpPr>
            <a:xfrm>
              <a:off x="4667920" y="1450307"/>
              <a:ext cx="2058069" cy="1019599"/>
              <a:chOff x="4667920" y="1450307"/>
              <a:chExt cx="2058069" cy="1019599"/>
            </a:xfrm>
          </p:grpSpPr>
          <p:grpSp>
            <p:nvGrpSpPr>
              <p:cNvPr id="31" name="Group 92">
                <a:extLst>
                  <a:ext uri="{FF2B5EF4-FFF2-40B4-BE49-F238E27FC236}">
                    <a16:creationId xmlns:a16="http://schemas.microsoft.com/office/drawing/2014/main" id="{5D66784F-C311-4848-BC74-277B0C6529B2}"/>
                  </a:ext>
                </a:extLst>
              </p:cNvPr>
              <p:cNvGrpSpPr/>
              <p:nvPr/>
            </p:nvGrpSpPr>
            <p:grpSpPr>
              <a:xfrm>
                <a:off x="4667920" y="1450307"/>
                <a:ext cx="1019599" cy="1019599"/>
                <a:chOff x="3636444" y="2085129"/>
                <a:chExt cx="1019598" cy="1019598"/>
              </a:xfrm>
            </p:grpSpPr>
            <p:sp>
              <p:nvSpPr>
                <p:cNvPr id="37" name="Oval 93">
                  <a:extLst>
                    <a:ext uri="{FF2B5EF4-FFF2-40B4-BE49-F238E27FC236}">
                      <a16:creationId xmlns:a16="http://schemas.microsoft.com/office/drawing/2014/main" id="{222279BD-8E53-4A8B-B700-90E66D432760}"/>
                    </a:ext>
                  </a:extLst>
                </p:cNvPr>
                <p:cNvSpPr/>
                <p:nvPr/>
              </p:nvSpPr>
              <p:spPr>
                <a:xfrm>
                  <a:off x="3636444" y="2085129"/>
                  <a:ext cx="1019598" cy="1019598"/>
                </a:xfrm>
                <a:prstGeom prst="ellipse">
                  <a:avLst/>
                </a:prstGeom>
                <a:solidFill>
                  <a:sysClr val="window" lastClr="FFFFFF">
                    <a:lumMod val="65000"/>
                    <a:alpha val="31000"/>
                  </a:sysClr>
                </a:solidFill>
                <a:ln w="12700" cap="flat" cmpd="sng" algn="ctr">
                  <a:noFill/>
                  <a:prstDash val="solid"/>
                  <a:miter lim="800000"/>
                </a:ln>
                <a:effectLst/>
              </p:spPr>
              <p:txBody>
                <a:bodyPr rtlCol="0" anchor="ctr"/>
                <a:lstStyle/>
                <a:p>
                  <a:pPr marL="0" marR="0" lvl="0" indent="0" algn="ctr" defTabSz="914377"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a typeface="微软雅黑" panose="020B0503020204020204" pitchFamily="34" charset="-122"/>
                    <a:cs typeface="+mn-ea"/>
                    <a:sym typeface="Agency FB" panose="020B0503020202020204" pitchFamily="34" charset="0"/>
                  </a:endParaRPr>
                </a:p>
              </p:txBody>
            </p:sp>
            <p:sp>
              <p:nvSpPr>
                <p:cNvPr id="38" name="Oval 94">
                  <a:extLst>
                    <a:ext uri="{FF2B5EF4-FFF2-40B4-BE49-F238E27FC236}">
                      <a16:creationId xmlns:a16="http://schemas.microsoft.com/office/drawing/2014/main" id="{BA5BC021-B55C-4771-8C0F-54864905A8D8}"/>
                    </a:ext>
                  </a:extLst>
                </p:cNvPr>
                <p:cNvSpPr/>
                <p:nvPr/>
              </p:nvSpPr>
              <p:spPr>
                <a:xfrm>
                  <a:off x="3724922" y="2173607"/>
                  <a:ext cx="842643" cy="842643"/>
                </a:xfrm>
                <a:prstGeom prst="ellipse">
                  <a:avLst/>
                </a:prstGeom>
                <a:solidFill>
                  <a:schemeClr val="accent1"/>
                </a:solidFill>
                <a:ln w="12700" cap="flat" cmpd="sng" algn="ctr">
                  <a:noFill/>
                  <a:prstDash val="solid"/>
                  <a:miter lim="800000"/>
                </a:ln>
                <a:effectLst/>
              </p:spPr>
              <p:txBody>
                <a:bodyPr rtlCol="0" anchor="ctr"/>
                <a:lstStyle/>
                <a:p>
                  <a:pPr marL="0" marR="0" lvl="0" indent="0" algn="ctr" defTabSz="914377" eaLnBrk="1" fontAlgn="auto" latinLnBrk="0" hangingPunct="1">
                    <a:lnSpc>
                      <a:spcPct val="100000"/>
                    </a:lnSpc>
                    <a:spcBef>
                      <a:spcPts val="0"/>
                    </a:spcBef>
                    <a:spcAft>
                      <a:spcPts val="0"/>
                    </a:spcAft>
                    <a:buClrTx/>
                    <a:buSzTx/>
                    <a:buFontTx/>
                    <a:buNone/>
                    <a:tabLst/>
                    <a:defRPr/>
                  </a:pPr>
                  <a:endParaRPr kumimoji="0" lang="en-US" sz="1200" b="1" i="0" u="none" strike="noStrike" kern="0" cap="none" spc="0" normalizeH="0" baseline="0" noProof="0" dirty="0">
                    <a:ln>
                      <a:noFill/>
                    </a:ln>
                    <a:solidFill>
                      <a:prstClr val="white"/>
                    </a:solidFill>
                    <a:effectLst/>
                    <a:uLnTx/>
                    <a:uFillTx/>
                    <a:ea typeface="微软雅黑" panose="020B0503020204020204" pitchFamily="34" charset="-122"/>
                    <a:cs typeface="+mn-ea"/>
                    <a:sym typeface="Agency FB" panose="020B0503020202020204" pitchFamily="34" charset="0"/>
                  </a:endParaRPr>
                </a:p>
              </p:txBody>
            </p:sp>
          </p:grpSp>
          <p:cxnSp>
            <p:nvCxnSpPr>
              <p:cNvPr id="32" name="Straight Connector 95">
                <a:extLst>
                  <a:ext uri="{FF2B5EF4-FFF2-40B4-BE49-F238E27FC236}">
                    <a16:creationId xmlns:a16="http://schemas.microsoft.com/office/drawing/2014/main" id="{6160681D-019A-4CEE-9C7C-CD4F88A5B04E}"/>
                  </a:ext>
                </a:extLst>
              </p:cNvPr>
              <p:cNvCxnSpPr/>
              <p:nvPr/>
            </p:nvCxnSpPr>
            <p:spPr>
              <a:xfrm>
                <a:off x="5593826" y="1945568"/>
                <a:ext cx="647697" cy="0"/>
              </a:xfrm>
              <a:prstGeom prst="line">
                <a:avLst/>
              </a:prstGeom>
              <a:noFill/>
              <a:ln w="6350" cap="flat" cmpd="sng" algn="ctr">
                <a:solidFill>
                  <a:schemeClr val="tx1">
                    <a:lumMod val="65000"/>
                    <a:lumOff val="35000"/>
                  </a:schemeClr>
                </a:solidFill>
                <a:prstDash val="solid"/>
                <a:miter lim="800000"/>
                <a:headEnd type="none" w="med" len="med"/>
                <a:tailEnd type="none" w="med" len="med"/>
              </a:ln>
              <a:effectLst/>
            </p:spPr>
          </p:cxnSp>
          <p:grpSp>
            <p:nvGrpSpPr>
              <p:cNvPr id="33" name="Group 112">
                <a:extLst>
                  <a:ext uri="{FF2B5EF4-FFF2-40B4-BE49-F238E27FC236}">
                    <a16:creationId xmlns:a16="http://schemas.microsoft.com/office/drawing/2014/main" id="{76E94099-715B-4B8E-BB1B-428AED106AA7}"/>
                  </a:ext>
                </a:extLst>
              </p:cNvPr>
              <p:cNvGrpSpPr/>
              <p:nvPr/>
            </p:nvGrpSpPr>
            <p:grpSpPr>
              <a:xfrm>
                <a:off x="4983448" y="1785381"/>
                <a:ext cx="401638" cy="381000"/>
                <a:chOff x="4783364" y="5915025"/>
                <a:chExt cx="401638" cy="381000"/>
              </a:xfrm>
              <a:solidFill>
                <a:sysClr val="window" lastClr="FFFFFF"/>
              </a:solidFill>
            </p:grpSpPr>
            <p:sp>
              <p:nvSpPr>
                <p:cNvPr id="35" name="Freeform 169">
                  <a:extLst>
                    <a:ext uri="{FF2B5EF4-FFF2-40B4-BE49-F238E27FC236}">
                      <a16:creationId xmlns:a16="http://schemas.microsoft.com/office/drawing/2014/main" id="{F07C4DF0-4DEF-401D-8482-57A94D020F8A}"/>
                    </a:ext>
                  </a:extLst>
                </p:cNvPr>
                <p:cNvSpPr>
                  <a:spLocks/>
                </p:cNvSpPr>
                <p:nvPr/>
              </p:nvSpPr>
              <p:spPr bwMode="auto">
                <a:xfrm>
                  <a:off x="4927827" y="6181725"/>
                  <a:ext cx="128588" cy="114300"/>
                </a:xfrm>
                <a:custGeom>
                  <a:avLst/>
                  <a:gdLst>
                    <a:gd name="T0" fmla="*/ 180 w 325"/>
                    <a:gd name="T1" fmla="*/ 223 h 288"/>
                    <a:gd name="T2" fmla="*/ 180 w 325"/>
                    <a:gd name="T3" fmla="*/ 0 h 288"/>
                    <a:gd name="T4" fmla="*/ 145 w 325"/>
                    <a:gd name="T5" fmla="*/ 0 h 288"/>
                    <a:gd name="T6" fmla="*/ 145 w 325"/>
                    <a:gd name="T7" fmla="*/ 223 h 288"/>
                    <a:gd name="T8" fmla="*/ 24 w 325"/>
                    <a:gd name="T9" fmla="*/ 102 h 288"/>
                    <a:gd name="T10" fmla="*/ 0 w 325"/>
                    <a:gd name="T11" fmla="*/ 126 h 288"/>
                    <a:gd name="T12" fmla="*/ 163 w 325"/>
                    <a:gd name="T13" fmla="*/ 288 h 288"/>
                    <a:gd name="T14" fmla="*/ 325 w 325"/>
                    <a:gd name="T15" fmla="*/ 126 h 288"/>
                    <a:gd name="T16" fmla="*/ 301 w 325"/>
                    <a:gd name="T17" fmla="*/ 102 h 288"/>
                    <a:gd name="T18" fmla="*/ 180 w 325"/>
                    <a:gd name="T19" fmla="*/ 223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5" h="288">
                      <a:moveTo>
                        <a:pt x="180" y="223"/>
                      </a:moveTo>
                      <a:lnTo>
                        <a:pt x="180" y="0"/>
                      </a:lnTo>
                      <a:lnTo>
                        <a:pt x="145" y="0"/>
                      </a:lnTo>
                      <a:lnTo>
                        <a:pt x="145" y="223"/>
                      </a:lnTo>
                      <a:lnTo>
                        <a:pt x="24" y="102"/>
                      </a:lnTo>
                      <a:lnTo>
                        <a:pt x="0" y="126"/>
                      </a:lnTo>
                      <a:lnTo>
                        <a:pt x="163" y="288"/>
                      </a:lnTo>
                      <a:lnTo>
                        <a:pt x="325" y="126"/>
                      </a:lnTo>
                      <a:lnTo>
                        <a:pt x="301" y="102"/>
                      </a:lnTo>
                      <a:lnTo>
                        <a:pt x="180" y="2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377"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black"/>
                    </a:solidFill>
                    <a:effectLst/>
                    <a:uLnTx/>
                    <a:uFillTx/>
                    <a:ea typeface="微软雅黑" panose="020B0503020204020204" pitchFamily="34" charset="-122"/>
                    <a:cs typeface="+mn-ea"/>
                    <a:sym typeface="Agency FB" panose="020B0503020202020204" pitchFamily="34" charset="0"/>
                  </a:endParaRPr>
                </a:p>
              </p:txBody>
            </p:sp>
            <p:sp>
              <p:nvSpPr>
                <p:cNvPr id="36" name="Freeform 170">
                  <a:extLst>
                    <a:ext uri="{FF2B5EF4-FFF2-40B4-BE49-F238E27FC236}">
                      <a16:creationId xmlns:a16="http://schemas.microsoft.com/office/drawing/2014/main" id="{C2989202-EB9B-4761-98F4-6B269317E851}"/>
                    </a:ext>
                  </a:extLst>
                </p:cNvPr>
                <p:cNvSpPr>
                  <a:spLocks/>
                </p:cNvSpPr>
                <p:nvPr/>
              </p:nvSpPr>
              <p:spPr bwMode="auto">
                <a:xfrm>
                  <a:off x="4783364" y="5915025"/>
                  <a:ext cx="401638" cy="254000"/>
                </a:xfrm>
                <a:custGeom>
                  <a:avLst/>
                  <a:gdLst>
                    <a:gd name="T0" fmla="*/ 827 w 1012"/>
                    <a:gd name="T1" fmla="*/ 261 h 640"/>
                    <a:gd name="T2" fmla="*/ 824 w 1012"/>
                    <a:gd name="T3" fmla="*/ 221 h 640"/>
                    <a:gd name="T4" fmla="*/ 815 w 1012"/>
                    <a:gd name="T5" fmla="*/ 184 h 640"/>
                    <a:gd name="T6" fmla="*/ 801 w 1012"/>
                    <a:gd name="T7" fmla="*/ 148 h 640"/>
                    <a:gd name="T8" fmla="*/ 782 w 1012"/>
                    <a:gd name="T9" fmla="*/ 115 h 640"/>
                    <a:gd name="T10" fmla="*/ 759 w 1012"/>
                    <a:gd name="T11" fmla="*/ 85 h 640"/>
                    <a:gd name="T12" fmla="*/ 732 w 1012"/>
                    <a:gd name="T13" fmla="*/ 59 h 640"/>
                    <a:gd name="T14" fmla="*/ 701 w 1012"/>
                    <a:gd name="T15" fmla="*/ 38 h 640"/>
                    <a:gd name="T16" fmla="*/ 667 w 1012"/>
                    <a:gd name="T17" fmla="*/ 20 h 640"/>
                    <a:gd name="T18" fmla="*/ 631 w 1012"/>
                    <a:gd name="T19" fmla="*/ 9 h 640"/>
                    <a:gd name="T20" fmla="*/ 593 w 1012"/>
                    <a:gd name="T21" fmla="*/ 1 h 640"/>
                    <a:gd name="T22" fmla="*/ 546 w 1012"/>
                    <a:gd name="T23" fmla="*/ 1 h 640"/>
                    <a:gd name="T24" fmla="*/ 491 w 1012"/>
                    <a:gd name="T25" fmla="*/ 11 h 640"/>
                    <a:gd name="T26" fmla="*/ 440 w 1012"/>
                    <a:gd name="T27" fmla="*/ 32 h 640"/>
                    <a:gd name="T28" fmla="*/ 395 w 1012"/>
                    <a:gd name="T29" fmla="*/ 63 h 640"/>
                    <a:gd name="T30" fmla="*/ 358 w 1012"/>
                    <a:gd name="T31" fmla="*/ 103 h 640"/>
                    <a:gd name="T32" fmla="*/ 330 w 1012"/>
                    <a:gd name="T33" fmla="*/ 149 h 640"/>
                    <a:gd name="T34" fmla="*/ 286 w 1012"/>
                    <a:gd name="T35" fmla="*/ 135 h 640"/>
                    <a:gd name="T36" fmla="*/ 245 w 1012"/>
                    <a:gd name="T37" fmla="*/ 136 h 640"/>
                    <a:gd name="T38" fmla="*/ 211 w 1012"/>
                    <a:gd name="T39" fmla="*/ 148 h 640"/>
                    <a:gd name="T40" fmla="*/ 182 w 1012"/>
                    <a:gd name="T41" fmla="*/ 166 h 640"/>
                    <a:gd name="T42" fmla="*/ 158 w 1012"/>
                    <a:gd name="T43" fmla="*/ 192 h 640"/>
                    <a:gd name="T44" fmla="*/ 142 w 1012"/>
                    <a:gd name="T45" fmla="*/ 223 h 640"/>
                    <a:gd name="T46" fmla="*/ 122 w 1012"/>
                    <a:gd name="T47" fmla="*/ 252 h 640"/>
                    <a:gd name="T48" fmla="*/ 82 w 1012"/>
                    <a:gd name="T49" fmla="*/ 275 h 640"/>
                    <a:gd name="T50" fmla="*/ 48 w 1012"/>
                    <a:gd name="T51" fmla="*/ 307 h 640"/>
                    <a:gd name="T52" fmla="*/ 22 w 1012"/>
                    <a:gd name="T53" fmla="*/ 346 h 640"/>
                    <a:gd name="T54" fmla="*/ 6 w 1012"/>
                    <a:gd name="T55" fmla="*/ 390 h 640"/>
                    <a:gd name="T56" fmla="*/ 0 w 1012"/>
                    <a:gd name="T57" fmla="*/ 437 h 640"/>
                    <a:gd name="T58" fmla="*/ 9 w 1012"/>
                    <a:gd name="T59" fmla="*/ 498 h 640"/>
                    <a:gd name="T60" fmla="*/ 34 w 1012"/>
                    <a:gd name="T61" fmla="*/ 551 h 640"/>
                    <a:gd name="T62" fmla="*/ 73 w 1012"/>
                    <a:gd name="T63" fmla="*/ 594 h 640"/>
                    <a:gd name="T64" fmla="*/ 123 w 1012"/>
                    <a:gd name="T65" fmla="*/ 624 h 640"/>
                    <a:gd name="T66" fmla="*/ 181 w 1012"/>
                    <a:gd name="T67" fmla="*/ 639 h 640"/>
                    <a:gd name="T68" fmla="*/ 405 w 1012"/>
                    <a:gd name="T69" fmla="*/ 640 h 640"/>
                    <a:gd name="T70" fmla="*/ 540 w 1012"/>
                    <a:gd name="T71" fmla="*/ 640 h 640"/>
                    <a:gd name="T72" fmla="*/ 748 w 1012"/>
                    <a:gd name="T73" fmla="*/ 640 h 640"/>
                    <a:gd name="T74" fmla="*/ 846 w 1012"/>
                    <a:gd name="T75" fmla="*/ 639 h 640"/>
                    <a:gd name="T76" fmla="*/ 898 w 1012"/>
                    <a:gd name="T77" fmla="*/ 625 h 640"/>
                    <a:gd name="T78" fmla="*/ 944 w 1012"/>
                    <a:gd name="T79" fmla="*/ 597 h 640"/>
                    <a:gd name="T80" fmla="*/ 979 w 1012"/>
                    <a:gd name="T81" fmla="*/ 558 h 640"/>
                    <a:gd name="T82" fmla="*/ 1003 w 1012"/>
                    <a:gd name="T83" fmla="*/ 510 h 640"/>
                    <a:gd name="T84" fmla="*/ 1012 w 1012"/>
                    <a:gd name="T85" fmla="*/ 455 h 640"/>
                    <a:gd name="T86" fmla="*/ 1003 w 1012"/>
                    <a:gd name="T87" fmla="*/ 400 h 640"/>
                    <a:gd name="T88" fmla="*/ 979 w 1012"/>
                    <a:gd name="T89" fmla="*/ 351 h 640"/>
                    <a:gd name="T90" fmla="*/ 944 w 1012"/>
                    <a:gd name="T91" fmla="*/ 312 h 640"/>
                    <a:gd name="T92" fmla="*/ 898 w 1012"/>
                    <a:gd name="T93" fmla="*/ 284 h 640"/>
                    <a:gd name="T94" fmla="*/ 846 w 1012"/>
                    <a:gd name="T95" fmla="*/ 270 h 6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12" h="640">
                      <a:moveTo>
                        <a:pt x="826" y="269"/>
                      </a:moveTo>
                      <a:lnTo>
                        <a:pt x="827" y="266"/>
                      </a:lnTo>
                      <a:lnTo>
                        <a:pt x="827" y="261"/>
                      </a:lnTo>
                      <a:lnTo>
                        <a:pt x="826" y="248"/>
                      </a:lnTo>
                      <a:lnTo>
                        <a:pt x="826" y="234"/>
                      </a:lnTo>
                      <a:lnTo>
                        <a:pt x="824" y="221"/>
                      </a:lnTo>
                      <a:lnTo>
                        <a:pt x="822" y="208"/>
                      </a:lnTo>
                      <a:lnTo>
                        <a:pt x="819" y="195"/>
                      </a:lnTo>
                      <a:lnTo>
                        <a:pt x="815" y="184"/>
                      </a:lnTo>
                      <a:lnTo>
                        <a:pt x="811" y="172"/>
                      </a:lnTo>
                      <a:lnTo>
                        <a:pt x="807" y="160"/>
                      </a:lnTo>
                      <a:lnTo>
                        <a:pt x="801" y="148"/>
                      </a:lnTo>
                      <a:lnTo>
                        <a:pt x="796" y="137"/>
                      </a:lnTo>
                      <a:lnTo>
                        <a:pt x="789" y="125"/>
                      </a:lnTo>
                      <a:lnTo>
                        <a:pt x="782" y="115"/>
                      </a:lnTo>
                      <a:lnTo>
                        <a:pt x="775" y="105"/>
                      </a:lnTo>
                      <a:lnTo>
                        <a:pt x="768" y="95"/>
                      </a:lnTo>
                      <a:lnTo>
                        <a:pt x="759" y="85"/>
                      </a:lnTo>
                      <a:lnTo>
                        <a:pt x="750" y="77"/>
                      </a:lnTo>
                      <a:lnTo>
                        <a:pt x="742" y="68"/>
                      </a:lnTo>
                      <a:lnTo>
                        <a:pt x="732" y="59"/>
                      </a:lnTo>
                      <a:lnTo>
                        <a:pt x="722" y="52"/>
                      </a:lnTo>
                      <a:lnTo>
                        <a:pt x="712" y="44"/>
                      </a:lnTo>
                      <a:lnTo>
                        <a:pt x="701" y="38"/>
                      </a:lnTo>
                      <a:lnTo>
                        <a:pt x="690" y="31"/>
                      </a:lnTo>
                      <a:lnTo>
                        <a:pt x="679" y="26"/>
                      </a:lnTo>
                      <a:lnTo>
                        <a:pt x="667" y="20"/>
                      </a:lnTo>
                      <a:lnTo>
                        <a:pt x="655" y="16"/>
                      </a:lnTo>
                      <a:lnTo>
                        <a:pt x="644" y="12"/>
                      </a:lnTo>
                      <a:lnTo>
                        <a:pt x="631" y="9"/>
                      </a:lnTo>
                      <a:lnTo>
                        <a:pt x="619" y="5"/>
                      </a:lnTo>
                      <a:lnTo>
                        <a:pt x="606" y="3"/>
                      </a:lnTo>
                      <a:lnTo>
                        <a:pt x="593" y="1"/>
                      </a:lnTo>
                      <a:lnTo>
                        <a:pt x="579" y="0"/>
                      </a:lnTo>
                      <a:lnTo>
                        <a:pt x="566" y="0"/>
                      </a:lnTo>
                      <a:lnTo>
                        <a:pt x="546" y="1"/>
                      </a:lnTo>
                      <a:lnTo>
                        <a:pt x="527" y="3"/>
                      </a:lnTo>
                      <a:lnTo>
                        <a:pt x="508" y="6"/>
                      </a:lnTo>
                      <a:lnTo>
                        <a:pt x="491" y="11"/>
                      </a:lnTo>
                      <a:lnTo>
                        <a:pt x="473" y="17"/>
                      </a:lnTo>
                      <a:lnTo>
                        <a:pt x="457" y="24"/>
                      </a:lnTo>
                      <a:lnTo>
                        <a:pt x="440" y="32"/>
                      </a:lnTo>
                      <a:lnTo>
                        <a:pt x="424" y="41"/>
                      </a:lnTo>
                      <a:lnTo>
                        <a:pt x="409" y="52"/>
                      </a:lnTo>
                      <a:lnTo>
                        <a:pt x="395" y="63"/>
                      </a:lnTo>
                      <a:lnTo>
                        <a:pt x="382" y="76"/>
                      </a:lnTo>
                      <a:lnTo>
                        <a:pt x="370" y="88"/>
                      </a:lnTo>
                      <a:lnTo>
                        <a:pt x="358" y="103"/>
                      </a:lnTo>
                      <a:lnTo>
                        <a:pt x="348" y="117"/>
                      </a:lnTo>
                      <a:lnTo>
                        <a:pt x="338" y="133"/>
                      </a:lnTo>
                      <a:lnTo>
                        <a:pt x="330" y="149"/>
                      </a:lnTo>
                      <a:lnTo>
                        <a:pt x="316" y="142"/>
                      </a:lnTo>
                      <a:lnTo>
                        <a:pt x="301" y="138"/>
                      </a:lnTo>
                      <a:lnTo>
                        <a:pt x="286" y="135"/>
                      </a:lnTo>
                      <a:lnTo>
                        <a:pt x="270" y="134"/>
                      </a:lnTo>
                      <a:lnTo>
                        <a:pt x="257" y="135"/>
                      </a:lnTo>
                      <a:lnTo>
                        <a:pt x="245" y="136"/>
                      </a:lnTo>
                      <a:lnTo>
                        <a:pt x="233" y="139"/>
                      </a:lnTo>
                      <a:lnTo>
                        <a:pt x="222" y="142"/>
                      </a:lnTo>
                      <a:lnTo>
                        <a:pt x="211" y="148"/>
                      </a:lnTo>
                      <a:lnTo>
                        <a:pt x="201" y="153"/>
                      </a:lnTo>
                      <a:lnTo>
                        <a:pt x="191" y="160"/>
                      </a:lnTo>
                      <a:lnTo>
                        <a:pt x="182" y="166"/>
                      </a:lnTo>
                      <a:lnTo>
                        <a:pt x="174" y="175"/>
                      </a:lnTo>
                      <a:lnTo>
                        <a:pt x="166" y="184"/>
                      </a:lnTo>
                      <a:lnTo>
                        <a:pt x="158" y="192"/>
                      </a:lnTo>
                      <a:lnTo>
                        <a:pt x="152" y="202"/>
                      </a:lnTo>
                      <a:lnTo>
                        <a:pt x="147" y="213"/>
                      </a:lnTo>
                      <a:lnTo>
                        <a:pt x="142" y="223"/>
                      </a:lnTo>
                      <a:lnTo>
                        <a:pt x="139" y="234"/>
                      </a:lnTo>
                      <a:lnTo>
                        <a:pt x="137" y="246"/>
                      </a:lnTo>
                      <a:lnTo>
                        <a:pt x="122" y="252"/>
                      </a:lnTo>
                      <a:lnTo>
                        <a:pt x="108" y="259"/>
                      </a:lnTo>
                      <a:lnTo>
                        <a:pt x="95" y="267"/>
                      </a:lnTo>
                      <a:lnTo>
                        <a:pt x="82" y="275"/>
                      </a:lnTo>
                      <a:lnTo>
                        <a:pt x="70" y="285"/>
                      </a:lnTo>
                      <a:lnTo>
                        <a:pt x="58" y="296"/>
                      </a:lnTo>
                      <a:lnTo>
                        <a:pt x="48" y="307"/>
                      </a:lnTo>
                      <a:lnTo>
                        <a:pt x="39" y="319"/>
                      </a:lnTo>
                      <a:lnTo>
                        <a:pt x="30" y="331"/>
                      </a:lnTo>
                      <a:lnTo>
                        <a:pt x="22" y="346"/>
                      </a:lnTo>
                      <a:lnTo>
                        <a:pt x="16" y="360"/>
                      </a:lnTo>
                      <a:lnTo>
                        <a:pt x="10" y="375"/>
                      </a:lnTo>
                      <a:lnTo>
                        <a:pt x="6" y="390"/>
                      </a:lnTo>
                      <a:lnTo>
                        <a:pt x="3" y="405"/>
                      </a:lnTo>
                      <a:lnTo>
                        <a:pt x="1" y="421"/>
                      </a:lnTo>
                      <a:lnTo>
                        <a:pt x="0" y="437"/>
                      </a:lnTo>
                      <a:lnTo>
                        <a:pt x="1" y="459"/>
                      </a:lnTo>
                      <a:lnTo>
                        <a:pt x="4" y="478"/>
                      </a:lnTo>
                      <a:lnTo>
                        <a:pt x="9" y="498"/>
                      </a:lnTo>
                      <a:lnTo>
                        <a:pt x="16" y="516"/>
                      </a:lnTo>
                      <a:lnTo>
                        <a:pt x="25" y="535"/>
                      </a:lnTo>
                      <a:lnTo>
                        <a:pt x="34" y="551"/>
                      </a:lnTo>
                      <a:lnTo>
                        <a:pt x="46" y="566"/>
                      </a:lnTo>
                      <a:lnTo>
                        <a:pt x="59" y="581"/>
                      </a:lnTo>
                      <a:lnTo>
                        <a:pt x="73" y="594"/>
                      </a:lnTo>
                      <a:lnTo>
                        <a:pt x="89" y="606"/>
                      </a:lnTo>
                      <a:lnTo>
                        <a:pt x="106" y="616"/>
                      </a:lnTo>
                      <a:lnTo>
                        <a:pt x="123" y="624"/>
                      </a:lnTo>
                      <a:lnTo>
                        <a:pt x="142" y="631"/>
                      </a:lnTo>
                      <a:lnTo>
                        <a:pt x="162" y="636"/>
                      </a:lnTo>
                      <a:lnTo>
                        <a:pt x="181" y="639"/>
                      </a:lnTo>
                      <a:lnTo>
                        <a:pt x="202" y="640"/>
                      </a:lnTo>
                      <a:lnTo>
                        <a:pt x="360" y="640"/>
                      </a:lnTo>
                      <a:lnTo>
                        <a:pt x="405" y="640"/>
                      </a:lnTo>
                      <a:lnTo>
                        <a:pt x="424" y="640"/>
                      </a:lnTo>
                      <a:lnTo>
                        <a:pt x="505" y="640"/>
                      </a:lnTo>
                      <a:lnTo>
                        <a:pt x="540" y="640"/>
                      </a:lnTo>
                      <a:lnTo>
                        <a:pt x="579" y="640"/>
                      </a:lnTo>
                      <a:lnTo>
                        <a:pt x="640" y="640"/>
                      </a:lnTo>
                      <a:lnTo>
                        <a:pt x="748" y="640"/>
                      </a:lnTo>
                      <a:lnTo>
                        <a:pt x="827" y="640"/>
                      </a:lnTo>
                      <a:lnTo>
                        <a:pt x="827" y="640"/>
                      </a:lnTo>
                      <a:lnTo>
                        <a:pt x="846" y="639"/>
                      </a:lnTo>
                      <a:lnTo>
                        <a:pt x="864" y="636"/>
                      </a:lnTo>
                      <a:lnTo>
                        <a:pt x="882" y="632"/>
                      </a:lnTo>
                      <a:lnTo>
                        <a:pt x="898" y="625"/>
                      </a:lnTo>
                      <a:lnTo>
                        <a:pt x="915" y="618"/>
                      </a:lnTo>
                      <a:lnTo>
                        <a:pt x="930" y="608"/>
                      </a:lnTo>
                      <a:lnTo>
                        <a:pt x="944" y="597"/>
                      </a:lnTo>
                      <a:lnTo>
                        <a:pt x="958" y="585"/>
                      </a:lnTo>
                      <a:lnTo>
                        <a:pt x="970" y="572"/>
                      </a:lnTo>
                      <a:lnTo>
                        <a:pt x="979" y="558"/>
                      </a:lnTo>
                      <a:lnTo>
                        <a:pt x="989" y="543"/>
                      </a:lnTo>
                      <a:lnTo>
                        <a:pt x="997" y="527"/>
                      </a:lnTo>
                      <a:lnTo>
                        <a:pt x="1003" y="510"/>
                      </a:lnTo>
                      <a:lnTo>
                        <a:pt x="1008" y="491"/>
                      </a:lnTo>
                      <a:lnTo>
                        <a:pt x="1011" y="474"/>
                      </a:lnTo>
                      <a:lnTo>
                        <a:pt x="1012" y="455"/>
                      </a:lnTo>
                      <a:lnTo>
                        <a:pt x="1011" y="435"/>
                      </a:lnTo>
                      <a:lnTo>
                        <a:pt x="1008" y="417"/>
                      </a:lnTo>
                      <a:lnTo>
                        <a:pt x="1003" y="400"/>
                      </a:lnTo>
                      <a:lnTo>
                        <a:pt x="997" y="382"/>
                      </a:lnTo>
                      <a:lnTo>
                        <a:pt x="989" y="366"/>
                      </a:lnTo>
                      <a:lnTo>
                        <a:pt x="979" y="351"/>
                      </a:lnTo>
                      <a:lnTo>
                        <a:pt x="970" y="337"/>
                      </a:lnTo>
                      <a:lnTo>
                        <a:pt x="957" y="324"/>
                      </a:lnTo>
                      <a:lnTo>
                        <a:pt x="944" y="312"/>
                      </a:lnTo>
                      <a:lnTo>
                        <a:pt x="930" y="301"/>
                      </a:lnTo>
                      <a:lnTo>
                        <a:pt x="915" y="292"/>
                      </a:lnTo>
                      <a:lnTo>
                        <a:pt x="898" y="284"/>
                      </a:lnTo>
                      <a:lnTo>
                        <a:pt x="881" y="277"/>
                      </a:lnTo>
                      <a:lnTo>
                        <a:pt x="864" y="273"/>
                      </a:lnTo>
                      <a:lnTo>
                        <a:pt x="846" y="270"/>
                      </a:lnTo>
                      <a:lnTo>
                        <a:pt x="826" y="26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377"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black"/>
                    </a:solidFill>
                    <a:effectLst/>
                    <a:uLnTx/>
                    <a:uFillTx/>
                    <a:ea typeface="微软雅黑" panose="020B0503020204020204" pitchFamily="34" charset="-122"/>
                    <a:cs typeface="+mn-ea"/>
                    <a:sym typeface="Agency FB" panose="020B0503020202020204" pitchFamily="34" charset="0"/>
                  </a:endParaRPr>
                </a:p>
              </p:txBody>
            </p:sp>
          </p:grpSp>
          <p:sp>
            <p:nvSpPr>
              <p:cNvPr id="34" name="Oval 127">
                <a:extLst>
                  <a:ext uri="{FF2B5EF4-FFF2-40B4-BE49-F238E27FC236}">
                    <a16:creationId xmlns:a16="http://schemas.microsoft.com/office/drawing/2014/main" id="{EFC3FBAA-1825-4A06-B6F6-CDE9A661FCC8}"/>
                  </a:ext>
                </a:extLst>
              </p:cNvPr>
              <p:cNvSpPr/>
              <p:nvPr/>
            </p:nvSpPr>
            <p:spPr>
              <a:xfrm>
                <a:off x="6256733" y="1710940"/>
                <a:ext cx="469256" cy="469256"/>
              </a:xfrm>
              <a:prstGeom prst="ellipse">
                <a:avLst/>
              </a:prstGeom>
              <a:solidFill>
                <a:sysClr val="windowText" lastClr="000000">
                  <a:lumMod val="75000"/>
                  <a:lumOff val="25000"/>
                  <a:alpha val="74000"/>
                </a:sysClr>
              </a:solidFill>
              <a:ln w="28575" cap="flat" cmpd="sng" algn="ctr">
                <a:solidFill>
                  <a:sysClr val="window" lastClr="FFFFFF"/>
                </a:solidFill>
                <a:prstDash val="solid"/>
                <a:miter lim="800000"/>
              </a:ln>
              <a:effectLst/>
            </p:spPr>
            <p:txBody>
              <a:bodyPr rtlCol="0" anchor="ctr"/>
              <a:lstStyle/>
              <a:p>
                <a:pPr marL="0" marR="0" lvl="0" indent="0" algn="ctr" defTabSz="914377" eaLnBrk="1" fontAlgn="auto" latinLnBrk="0" hangingPunct="1">
                  <a:lnSpc>
                    <a:spcPct val="100000"/>
                  </a:lnSpc>
                  <a:spcBef>
                    <a:spcPts val="0"/>
                  </a:spcBef>
                  <a:spcAft>
                    <a:spcPts val="0"/>
                  </a:spcAft>
                  <a:buClrTx/>
                  <a:buSzTx/>
                  <a:buFontTx/>
                  <a:buNone/>
                  <a:tabLst/>
                  <a:defRPr/>
                </a:pPr>
                <a:r>
                  <a:rPr kumimoji="0" lang="en-US" sz="1200" b="1" i="0" u="none" strike="noStrike" kern="0" cap="none" spc="0" normalizeH="0" baseline="0" noProof="0" dirty="0">
                    <a:ln>
                      <a:noFill/>
                    </a:ln>
                    <a:solidFill>
                      <a:prstClr val="white"/>
                    </a:solidFill>
                    <a:effectLst/>
                    <a:uLnTx/>
                    <a:uFillTx/>
                    <a:ea typeface="微软雅黑" panose="020B0503020204020204" pitchFamily="34" charset="-122"/>
                    <a:cs typeface="+mn-ea"/>
                    <a:sym typeface="Agency FB" panose="020B0503020202020204" pitchFamily="34" charset="0"/>
                  </a:rPr>
                  <a:t>1</a:t>
                </a:r>
              </a:p>
            </p:txBody>
          </p:sp>
        </p:grpSp>
        <p:grpSp>
          <p:nvGrpSpPr>
            <p:cNvPr id="39" name="组合 4">
              <a:extLst>
                <a:ext uri="{FF2B5EF4-FFF2-40B4-BE49-F238E27FC236}">
                  <a16:creationId xmlns:a16="http://schemas.microsoft.com/office/drawing/2014/main" id="{3425EC02-0A62-4B60-9FCC-55AB35FAFB8C}"/>
                </a:ext>
              </a:extLst>
            </p:cNvPr>
            <p:cNvGrpSpPr/>
            <p:nvPr/>
          </p:nvGrpSpPr>
          <p:grpSpPr>
            <a:xfrm>
              <a:off x="3800519" y="2683985"/>
              <a:ext cx="3447612" cy="1019599"/>
              <a:chOff x="3800519" y="2683985"/>
              <a:chExt cx="3447612" cy="1019599"/>
            </a:xfrm>
          </p:grpSpPr>
          <p:grpSp>
            <p:nvGrpSpPr>
              <p:cNvPr id="40" name="Group 97">
                <a:extLst>
                  <a:ext uri="{FF2B5EF4-FFF2-40B4-BE49-F238E27FC236}">
                    <a16:creationId xmlns:a16="http://schemas.microsoft.com/office/drawing/2014/main" id="{222ED9BB-84E3-4FC2-A148-073061EA500E}"/>
                  </a:ext>
                </a:extLst>
              </p:cNvPr>
              <p:cNvGrpSpPr/>
              <p:nvPr/>
            </p:nvGrpSpPr>
            <p:grpSpPr>
              <a:xfrm>
                <a:off x="3800519" y="2683985"/>
                <a:ext cx="1019599" cy="1019599"/>
                <a:chOff x="3636444" y="2085129"/>
                <a:chExt cx="1019598" cy="1019598"/>
              </a:xfrm>
            </p:grpSpPr>
            <p:sp>
              <p:nvSpPr>
                <p:cNvPr id="48" name="Oval 99">
                  <a:extLst>
                    <a:ext uri="{FF2B5EF4-FFF2-40B4-BE49-F238E27FC236}">
                      <a16:creationId xmlns:a16="http://schemas.microsoft.com/office/drawing/2014/main" id="{42117881-6A2F-40C8-BA03-ACE80D632B43}"/>
                    </a:ext>
                  </a:extLst>
                </p:cNvPr>
                <p:cNvSpPr/>
                <p:nvPr/>
              </p:nvSpPr>
              <p:spPr>
                <a:xfrm>
                  <a:off x="3636444" y="2085129"/>
                  <a:ext cx="1019598" cy="1019598"/>
                </a:xfrm>
                <a:prstGeom prst="ellipse">
                  <a:avLst/>
                </a:prstGeom>
                <a:solidFill>
                  <a:sysClr val="window" lastClr="FFFFFF">
                    <a:lumMod val="65000"/>
                    <a:alpha val="31000"/>
                  </a:sysClr>
                </a:solidFill>
                <a:ln w="12700" cap="flat" cmpd="sng" algn="ctr">
                  <a:noFill/>
                  <a:prstDash val="solid"/>
                  <a:miter lim="800000"/>
                </a:ln>
                <a:effectLst/>
              </p:spPr>
              <p:txBody>
                <a:bodyPr rtlCol="0" anchor="ctr"/>
                <a:lstStyle/>
                <a:p>
                  <a:pPr marL="0" marR="0" lvl="0" indent="0" algn="ctr" defTabSz="914377"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a typeface="微软雅黑" panose="020B0503020204020204" pitchFamily="34" charset="-122"/>
                    <a:cs typeface="+mn-ea"/>
                    <a:sym typeface="Agency FB" panose="020B0503020202020204" pitchFamily="34" charset="0"/>
                  </a:endParaRPr>
                </a:p>
              </p:txBody>
            </p:sp>
            <p:sp>
              <p:nvSpPr>
                <p:cNvPr id="49" name="Oval 100">
                  <a:extLst>
                    <a:ext uri="{FF2B5EF4-FFF2-40B4-BE49-F238E27FC236}">
                      <a16:creationId xmlns:a16="http://schemas.microsoft.com/office/drawing/2014/main" id="{134333A9-3D9C-40CA-92A5-C3131A4DEEFB}"/>
                    </a:ext>
                  </a:extLst>
                </p:cNvPr>
                <p:cNvSpPr/>
                <p:nvPr/>
              </p:nvSpPr>
              <p:spPr>
                <a:xfrm>
                  <a:off x="3724922" y="2173607"/>
                  <a:ext cx="842643" cy="842643"/>
                </a:xfrm>
                <a:prstGeom prst="ellipse">
                  <a:avLst/>
                </a:prstGeom>
                <a:solidFill>
                  <a:schemeClr val="accent2"/>
                </a:solidFill>
                <a:ln w="12700" cap="flat" cmpd="sng" algn="ctr">
                  <a:noFill/>
                  <a:prstDash val="solid"/>
                  <a:miter lim="800000"/>
                </a:ln>
                <a:effectLst/>
              </p:spPr>
              <p:txBody>
                <a:bodyPr rtlCol="0" anchor="ctr"/>
                <a:lstStyle/>
                <a:p>
                  <a:pPr marL="0" marR="0" lvl="0" indent="0" algn="ctr" defTabSz="914377" eaLnBrk="1" fontAlgn="auto" latinLnBrk="0" hangingPunct="1">
                    <a:lnSpc>
                      <a:spcPct val="100000"/>
                    </a:lnSpc>
                    <a:spcBef>
                      <a:spcPts val="0"/>
                    </a:spcBef>
                    <a:spcAft>
                      <a:spcPts val="0"/>
                    </a:spcAft>
                    <a:buClrTx/>
                    <a:buSzTx/>
                    <a:buFontTx/>
                    <a:buNone/>
                    <a:tabLst/>
                    <a:defRPr/>
                  </a:pPr>
                  <a:endParaRPr kumimoji="0" lang="en-US" sz="1200" b="1" i="0" u="none" strike="noStrike" kern="0" cap="none" spc="0" normalizeH="0" baseline="0" noProof="0" dirty="0">
                    <a:ln>
                      <a:noFill/>
                    </a:ln>
                    <a:solidFill>
                      <a:prstClr val="white"/>
                    </a:solidFill>
                    <a:effectLst/>
                    <a:uLnTx/>
                    <a:uFillTx/>
                    <a:ea typeface="微软雅黑" panose="020B0503020204020204" pitchFamily="34" charset="-122"/>
                    <a:cs typeface="+mn-ea"/>
                    <a:sym typeface="Agency FB" panose="020B0503020202020204" pitchFamily="34" charset="0"/>
                  </a:endParaRPr>
                </a:p>
              </p:txBody>
            </p:sp>
          </p:grpSp>
          <p:cxnSp>
            <p:nvCxnSpPr>
              <p:cNvPr id="41" name="Straight Connector 98">
                <a:extLst>
                  <a:ext uri="{FF2B5EF4-FFF2-40B4-BE49-F238E27FC236}">
                    <a16:creationId xmlns:a16="http://schemas.microsoft.com/office/drawing/2014/main" id="{910B701D-B812-4A42-8079-F5A553A27D37}"/>
                  </a:ext>
                </a:extLst>
              </p:cNvPr>
              <p:cNvCxnSpPr/>
              <p:nvPr/>
            </p:nvCxnSpPr>
            <p:spPr>
              <a:xfrm>
                <a:off x="4726425" y="3179246"/>
                <a:ext cx="2076711" cy="0"/>
              </a:xfrm>
              <a:prstGeom prst="line">
                <a:avLst/>
              </a:prstGeom>
              <a:noFill/>
              <a:ln w="6350" cap="flat" cmpd="sng" algn="ctr">
                <a:solidFill>
                  <a:schemeClr val="tx1">
                    <a:lumMod val="65000"/>
                    <a:lumOff val="35000"/>
                  </a:schemeClr>
                </a:solidFill>
                <a:prstDash val="solid"/>
                <a:miter lim="800000"/>
                <a:headEnd type="none" w="med" len="med"/>
                <a:tailEnd type="none" w="med" len="med"/>
              </a:ln>
              <a:effectLst/>
            </p:spPr>
          </p:cxnSp>
          <p:grpSp>
            <p:nvGrpSpPr>
              <p:cNvPr id="42" name="Group 115">
                <a:extLst>
                  <a:ext uri="{FF2B5EF4-FFF2-40B4-BE49-F238E27FC236}">
                    <a16:creationId xmlns:a16="http://schemas.microsoft.com/office/drawing/2014/main" id="{0A0460C3-3704-434F-836B-7BDC78CD6C8F}"/>
                  </a:ext>
                </a:extLst>
              </p:cNvPr>
              <p:cNvGrpSpPr/>
              <p:nvPr/>
            </p:nvGrpSpPr>
            <p:grpSpPr>
              <a:xfrm>
                <a:off x="4136108" y="3069905"/>
                <a:ext cx="377825" cy="287338"/>
                <a:chOff x="10066338" y="5245100"/>
                <a:chExt cx="377825" cy="287338"/>
              </a:xfrm>
              <a:solidFill>
                <a:sysClr val="window" lastClr="FFFFFF"/>
              </a:solidFill>
            </p:grpSpPr>
            <p:sp>
              <p:nvSpPr>
                <p:cNvPr id="44" name="Freeform 296">
                  <a:extLst>
                    <a:ext uri="{FF2B5EF4-FFF2-40B4-BE49-F238E27FC236}">
                      <a16:creationId xmlns:a16="http://schemas.microsoft.com/office/drawing/2014/main" id="{DAD952A4-71EC-4212-A978-7E4FDB158FDA}"/>
                    </a:ext>
                  </a:extLst>
                </p:cNvPr>
                <p:cNvSpPr>
                  <a:spLocks/>
                </p:cNvSpPr>
                <p:nvPr/>
              </p:nvSpPr>
              <p:spPr bwMode="auto">
                <a:xfrm>
                  <a:off x="10198100" y="5419725"/>
                  <a:ext cx="112713" cy="112713"/>
                </a:xfrm>
                <a:custGeom>
                  <a:avLst/>
                  <a:gdLst>
                    <a:gd name="T0" fmla="*/ 127 w 282"/>
                    <a:gd name="T1" fmla="*/ 0 h 282"/>
                    <a:gd name="T2" fmla="*/ 100 w 282"/>
                    <a:gd name="T3" fmla="*/ 6 h 282"/>
                    <a:gd name="T4" fmla="*/ 74 w 282"/>
                    <a:gd name="T5" fmla="*/ 17 h 282"/>
                    <a:gd name="T6" fmla="*/ 51 w 282"/>
                    <a:gd name="T7" fmla="*/ 32 h 282"/>
                    <a:gd name="T8" fmla="*/ 33 w 282"/>
                    <a:gd name="T9" fmla="*/ 51 h 282"/>
                    <a:gd name="T10" fmla="*/ 18 w 282"/>
                    <a:gd name="T11" fmla="*/ 73 h 282"/>
                    <a:gd name="T12" fmla="*/ 7 w 282"/>
                    <a:gd name="T13" fmla="*/ 99 h 282"/>
                    <a:gd name="T14" fmla="*/ 1 w 282"/>
                    <a:gd name="T15" fmla="*/ 126 h 282"/>
                    <a:gd name="T16" fmla="*/ 1 w 282"/>
                    <a:gd name="T17" fmla="*/ 155 h 282"/>
                    <a:gd name="T18" fmla="*/ 7 w 282"/>
                    <a:gd name="T19" fmla="*/ 182 h 282"/>
                    <a:gd name="T20" fmla="*/ 18 w 282"/>
                    <a:gd name="T21" fmla="*/ 208 h 282"/>
                    <a:gd name="T22" fmla="*/ 33 w 282"/>
                    <a:gd name="T23" fmla="*/ 230 h 282"/>
                    <a:gd name="T24" fmla="*/ 51 w 282"/>
                    <a:gd name="T25" fmla="*/ 249 h 282"/>
                    <a:gd name="T26" fmla="*/ 74 w 282"/>
                    <a:gd name="T27" fmla="*/ 265 h 282"/>
                    <a:gd name="T28" fmla="*/ 100 w 282"/>
                    <a:gd name="T29" fmla="*/ 275 h 282"/>
                    <a:gd name="T30" fmla="*/ 127 w 282"/>
                    <a:gd name="T31" fmla="*/ 281 h 282"/>
                    <a:gd name="T32" fmla="*/ 156 w 282"/>
                    <a:gd name="T33" fmla="*/ 281 h 282"/>
                    <a:gd name="T34" fmla="*/ 183 w 282"/>
                    <a:gd name="T35" fmla="*/ 275 h 282"/>
                    <a:gd name="T36" fmla="*/ 209 w 282"/>
                    <a:gd name="T37" fmla="*/ 265 h 282"/>
                    <a:gd name="T38" fmla="*/ 230 w 282"/>
                    <a:gd name="T39" fmla="*/ 249 h 282"/>
                    <a:gd name="T40" fmla="*/ 250 w 282"/>
                    <a:gd name="T41" fmla="*/ 230 h 282"/>
                    <a:gd name="T42" fmla="*/ 265 w 282"/>
                    <a:gd name="T43" fmla="*/ 208 h 282"/>
                    <a:gd name="T44" fmla="*/ 276 w 282"/>
                    <a:gd name="T45" fmla="*/ 182 h 282"/>
                    <a:gd name="T46" fmla="*/ 281 w 282"/>
                    <a:gd name="T47" fmla="*/ 155 h 282"/>
                    <a:gd name="T48" fmla="*/ 281 w 282"/>
                    <a:gd name="T49" fmla="*/ 126 h 282"/>
                    <a:gd name="T50" fmla="*/ 276 w 282"/>
                    <a:gd name="T51" fmla="*/ 99 h 282"/>
                    <a:gd name="T52" fmla="*/ 265 w 282"/>
                    <a:gd name="T53" fmla="*/ 73 h 282"/>
                    <a:gd name="T54" fmla="*/ 250 w 282"/>
                    <a:gd name="T55" fmla="*/ 51 h 282"/>
                    <a:gd name="T56" fmla="*/ 230 w 282"/>
                    <a:gd name="T57" fmla="*/ 32 h 282"/>
                    <a:gd name="T58" fmla="*/ 209 w 282"/>
                    <a:gd name="T59" fmla="*/ 17 h 282"/>
                    <a:gd name="T60" fmla="*/ 183 w 282"/>
                    <a:gd name="T61" fmla="*/ 6 h 282"/>
                    <a:gd name="T62" fmla="*/ 156 w 282"/>
                    <a:gd name="T63" fmla="*/ 0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82" h="282">
                      <a:moveTo>
                        <a:pt x="141" y="0"/>
                      </a:moveTo>
                      <a:lnTo>
                        <a:pt x="127" y="0"/>
                      </a:lnTo>
                      <a:lnTo>
                        <a:pt x="113" y="2"/>
                      </a:lnTo>
                      <a:lnTo>
                        <a:pt x="100" y="6"/>
                      </a:lnTo>
                      <a:lnTo>
                        <a:pt x="87" y="11"/>
                      </a:lnTo>
                      <a:lnTo>
                        <a:pt x="74" y="17"/>
                      </a:lnTo>
                      <a:lnTo>
                        <a:pt x="62" y="24"/>
                      </a:lnTo>
                      <a:lnTo>
                        <a:pt x="51" y="32"/>
                      </a:lnTo>
                      <a:lnTo>
                        <a:pt x="41" y="41"/>
                      </a:lnTo>
                      <a:lnTo>
                        <a:pt x="33" y="51"/>
                      </a:lnTo>
                      <a:lnTo>
                        <a:pt x="24" y="62"/>
                      </a:lnTo>
                      <a:lnTo>
                        <a:pt x="18" y="73"/>
                      </a:lnTo>
                      <a:lnTo>
                        <a:pt x="11" y="86"/>
                      </a:lnTo>
                      <a:lnTo>
                        <a:pt x="7" y="99"/>
                      </a:lnTo>
                      <a:lnTo>
                        <a:pt x="3" y="112"/>
                      </a:lnTo>
                      <a:lnTo>
                        <a:pt x="1" y="126"/>
                      </a:lnTo>
                      <a:lnTo>
                        <a:pt x="0" y="140"/>
                      </a:lnTo>
                      <a:lnTo>
                        <a:pt x="1" y="155"/>
                      </a:lnTo>
                      <a:lnTo>
                        <a:pt x="3" y="170"/>
                      </a:lnTo>
                      <a:lnTo>
                        <a:pt x="7" y="182"/>
                      </a:lnTo>
                      <a:lnTo>
                        <a:pt x="11" y="195"/>
                      </a:lnTo>
                      <a:lnTo>
                        <a:pt x="18" y="208"/>
                      </a:lnTo>
                      <a:lnTo>
                        <a:pt x="24" y="219"/>
                      </a:lnTo>
                      <a:lnTo>
                        <a:pt x="33" y="230"/>
                      </a:lnTo>
                      <a:lnTo>
                        <a:pt x="41" y="241"/>
                      </a:lnTo>
                      <a:lnTo>
                        <a:pt x="51" y="249"/>
                      </a:lnTo>
                      <a:lnTo>
                        <a:pt x="62" y="258"/>
                      </a:lnTo>
                      <a:lnTo>
                        <a:pt x="74" y="265"/>
                      </a:lnTo>
                      <a:lnTo>
                        <a:pt x="87" y="271"/>
                      </a:lnTo>
                      <a:lnTo>
                        <a:pt x="100" y="275"/>
                      </a:lnTo>
                      <a:lnTo>
                        <a:pt x="113" y="279"/>
                      </a:lnTo>
                      <a:lnTo>
                        <a:pt x="127" y="281"/>
                      </a:lnTo>
                      <a:lnTo>
                        <a:pt x="141" y="282"/>
                      </a:lnTo>
                      <a:lnTo>
                        <a:pt x="156" y="281"/>
                      </a:lnTo>
                      <a:lnTo>
                        <a:pt x="170" y="279"/>
                      </a:lnTo>
                      <a:lnTo>
                        <a:pt x="183" y="275"/>
                      </a:lnTo>
                      <a:lnTo>
                        <a:pt x="196" y="271"/>
                      </a:lnTo>
                      <a:lnTo>
                        <a:pt x="209" y="265"/>
                      </a:lnTo>
                      <a:lnTo>
                        <a:pt x="220" y="258"/>
                      </a:lnTo>
                      <a:lnTo>
                        <a:pt x="230" y="249"/>
                      </a:lnTo>
                      <a:lnTo>
                        <a:pt x="241" y="241"/>
                      </a:lnTo>
                      <a:lnTo>
                        <a:pt x="250" y="230"/>
                      </a:lnTo>
                      <a:lnTo>
                        <a:pt x="259" y="219"/>
                      </a:lnTo>
                      <a:lnTo>
                        <a:pt x="265" y="208"/>
                      </a:lnTo>
                      <a:lnTo>
                        <a:pt x="271" y="195"/>
                      </a:lnTo>
                      <a:lnTo>
                        <a:pt x="276" y="182"/>
                      </a:lnTo>
                      <a:lnTo>
                        <a:pt x="279" y="170"/>
                      </a:lnTo>
                      <a:lnTo>
                        <a:pt x="281" y="155"/>
                      </a:lnTo>
                      <a:lnTo>
                        <a:pt x="282" y="140"/>
                      </a:lnTo>
                      <a:lnTo>
                        <a:pt x="281" y="126"/>
                      </a:lnTo>
                      <a:lnTo>
                        <a:pt x="279" y="112"/>
                      </a:lnTo>
                      <a:lnTo>
                        <a:pt x="276" y="99"/>
                      </a:lnTo>
                      <a:lnTo>
                        <a:pt x="271" y="86"/>
                      </a:lnTo>
                      <a:lnTo>
                        <a:pt x="265" y="73"/>
                      </a:lnTo>
                      <a:lnTo>
                        <a:pt x="259" y="62"/>
                      </a:lnTo>
                      <a:lnTo>
                        <a:pt x="250" y="51"/>
                      </a:lnTo>
                      <a:lnTo>
                        <a:pt x="241" y="41"/>
                      </a:lnTo>
                      <a:lnTo>
                        <a:pt x="230" y="32"/>
                      </a:lnTo>
                      <a:lnTo>
                        <a:pt x="220" y="24"/>
                      </a:lnTo>
                      <a:lnTo>
                        <a:pt x="209" y="17"/>
                      </a:lnTo>
                      <a:lnTo>
                        <a:pt x="196" y="11"/>
                      </a:lnTo>
                      <a:lnTo>
                        <a:pt x="183" y="6"/>
                      </a:lnTo>
                      <a:lnTo>
                        <a:pt x="170" y="2"/>
                      </a:lnTo>
                      <a:lnTo>
                        <a:pt x="156" y="0"/>
                      </a:lnTo>
                      <a:lnTo>
                        <a:pt x="14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377"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black"/>
                    </a:solidFill>
                    <a:effectLst/>
                    <a:uLnTx/>
                    <a:uFillTx/>
                    <a:ea typeface="微软雅黑" panose="020B0503020204020204" pitchFamily="34" charset="-122"/>
                    <a:cs typeface="+mn-ea"/>
                    <a:sym typeface="Agency FB" panose="020B0503020202020204" pitchFamily="34" charset="0"/>
                  </a:endParaRPr>
                </a:p>
              </p:txBody>
            </p:sp>
            <p:sp>
              <p:nvSpPr>
                <p:cNvPr id="45" name="Freeform 297">
                  <a:extLst>
                    <a:ext uri="{FF2B5EF4-FFF2-40B4-BE49-F238E27FC236}">
                      <a16:creationId xmlns:a16="http://schemas.microsoft.com/office/drawing/2014/main" id="{220522F4-0393-49C9-9FB5-617E588C8DD4}"/>
                    </a:ext>
                  </a:extLst>
                </p:cNvPr>
                <p:cNvSpPr>
                  <a:spLocks/>
                </p:cNvSpPr>
                <p:nvPr/>
              </p:nvSpPr>
              <p:spPr bwMode="auto">
                <a:xfrm>
                  <a:off x="10147300" y="5357813"/>
                  <a:ext cx="214313" cy="77788"/>
                </a:xfrm>
                <a:custGeom>
                  <a:avLst/>
                  <a:gdLst>
                    <a:gd name="T0" fmla="*/ 248 w 541"/>
                    <a:gd name="T1" fmla="*/ 1 h 197"/>
                    <a:gd name="T2" fmla="*/ 205 w 541"/>
                    <a:gd name="T3" fmla="*/ 7 h 197"/>
                    <a:gd name="T4" fmla="*/ 165 w 541"/>
                    <a:gd name="T5" fmla="*/ 20 h 197"/>
                    <a:gd name="T6" fmla="*/ 126 w 541"/>
                    <a:gd name="T7" fmla="*/ 37 h 197"/>
                    <a:gd name="T8" fmla="*/ 92 w 541"/>
                    <a:gd name="T9" fmla="*/ 60 h 197"/>
                    <a:gd name="T10" fmla="*/ 60 w 541"/>
                    <a:gd name="T11" fmla="*/ 87 h 197"/>
                    <a:gd name="T12" fmla="*/ 33 w 541"/>
                    <a:gd name="T13" fmla="*/ 118 h 197"/>
                    <a:gd name="T14" fmla="*/ 10 w 541"/>
                    <a:gd name="T15" fmla="*/ 152 h 197"/>
                    <a:gd name="T16" fmla="*/ 27 w 541"/>
                    <a:gd name="T17" fmla="*/ 197 h 197"/>
                    <a:gd name="T18" fmla="*/ 44 w 541"/>
                    <a:gd name="T19" fmla="*/ 163 h 197"/>
                    <a:gd name="T20" fmla="*/ 66 w 541"/>
                    <a:gd name="T21" fmla="*/ 132 h 197"/>
                    <a:gd name="T22" fmla="*/ 93 w 541"/>
                    <a:gd name="T23" fmla="*/ 104 h 197"/>
                    <a:gd name="T24" fmla="*/ 123 w 541"/>
                    <a:gd name="T25" fmla="*/ 80 h 197"/>
                    <a:gd name="T26" fmla="*/ 155 w 541"/>
                    <a:gd name="T27" fmla="*/ 62 h 197"/>
                    <a:gd name="T28" fmla="*/ 192 w 541"/>
                    <a:gd name="T29" fmla="*/ 48 h 197"/>
                    <a:gd name="T30" fmla="*/ 230 w 541"/>
                    <a:gd name="T31" fmla="*/ 38 h 197"/>
                    <a:gd name="T32" fmla="*/ 270 w 541"/>
                    <a:gd name="T33" fmla="*/ 35 h 197"/>
                    <a:gd name="T34" fmla="*/ 311 w 541"/>
                    <a:gd name="T35" fmla="*/ 38 h 197"/>
                    <a:gd name="T36" fmla="*/ 349 w 541"/>
                    <a:gd name="T37" fmla="*/ 48 h 197"/>
                    <a:gd name="T38" fmla="*/ 385 w 541"/>
                    <a:gd name="T39" fmla="*/ 62 h 197"/>
                    <a:gd name="T40" fmla="*/ 418 w 541"/>
                    <a:gd name="T41" fmla="*/ 80 h 197"/>
                    <a:gd name="T42" fmla="*/ 448 w 541"/>
                    <a:gd name="T43" fmla="*/ 104 h 197"/>
                    <a:gd name="T44" fmla="*/ 474 w 541"/>
                    <a:gd name="T45" fmla="*/ 132 h 197"/>
                    <a:gd name="T46" fmla="*/ 497 w 541"/>
                    <a:gd name="T47" fmla="*/ 163 h 197"/>
                    <a:gd name="T48" fmla="*/ 514 w 541"/>
                    <a:gd name="T49" fmla="*/ 197 h 197"/>
                    <a:gd name="T50" fmla="*/ 531 w 541"/>
                    <a:gd name="T51" fmla="*/ 152 h 197"/>
                    <a:gd name="T52" fmla="*/ 507 w 541"/>
                    <a:gd name="T53" fmla="*/ 118 h 197"/>
                    <a:gd name="T54" fmla="*/ 480 w 541"/>
                    <a:gd name="T55" fmla="*/ 87 h 197"/>
                    <a:gd name="T56" fmla="*/ 449 w 541"/>
                    <a:gd name="T57" fmla="*/ 60 h 197"/>
                    <a:gd name="T58" fmla="*/ 413 w 541"/>
                    <a:gd name="T59" fmla="*/ 37 h 197"/>
                    <a:gd name="T60" fmla="*/ 376 w 541"/>
                    <a:gd name="T61" fmla="*/ 20 h 197"/>
                    <a:gd name="T62" fmla="*/ 336 w 541"/>
                    <a:gd name="T63" fmla="*/ 7 h 197"/>
                    <a:gd name="T64" fmla="*/ 292 w 541"/>
                    <a:gd name="T65" fmla="*/ 1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41" h="197">
                      <a:moveTo>
                        <a:pt x="270" y="0"/>
                      </a:moveTo>
                      <a:lnTo>
                        <a:pt x="248" y="1"/>
                      </a:lnTo>
                      <a:lnTo>
                        <a:pt x="227" y="3"/>
                      </a:lnTo>
                      <a:lnTo>
                        <a:pt x="205" y="7"/>
                      </a:lnTo>
                      <a:lnTo>
                        <a:pt x="184" y="12"/>
                      </a:lnTo>
                      <a:lnTo>
                        <a:pt x="165" y="20"/>
                      </a:lnTo>
                      <a:lnTo>
                        <a:pt x="146" y="27"/>
                      </a:lnTo>
                      <a:lnTo>
                        <a:pt x="126" y="37"/>
                      </a:lnTo>
                      <a:lnTo>
                        <a:pt x="109" y="48"/>
                      </a:lnTo>
                      <a:lnTo>
                        <a:pt x="92" y="60"/>
                      </a:lnTo>
                      <a:lnTo>
                        <a:pt x="75" y="73"/>
                      </a:lnTo>
                      <a:lnTo>
                        <a:pt x="60" y="87"/>
                      </a:lnTo>
                      <a:lnTo>
                        <a:pt x="46" y="102"/>
                      </a:lnTo>
                      <a:lnTo>
                        <a:pt x="33" y="118"/>
                      </a:lnTo>
                      <a:lnTo>
                        <a:pt x="20" y="134"/>
                      </a:lnTo>
                      <a:lnTo>
                        <a:pt x="10" y="152"/>
                      </a:lnTo>
                      <a:lnTo>
                        <a:pt x="0" y="171"/>
                      </a:lnTo>
                      <a:lnTo>
                        <a:pt x="27" y="197"/>
                      </a:lnTo>
                      <a:lnTo>
                        <a:pt x="34" y="179"/>
                      </a:lnTo>
                      <a:lnTo>
                        <a:pt x="44" y="163"/>
                      </a:lnTo>
                      <a:lnTo>
                        <a:pt x="55" y="147"/>
                      </a:lnTo>
                      <a:lnTo>
                        <a:pt x="66" y="132"/>
                      </a:lnTo>
                      <a:lnTo>
                        <a:pt x="79" y="118"/>
                      </a:lnTo>
                      <a:lnTo>
                        <a:pt x="93" y="104"/>
                      </a:lnTo>
                      <a:lnTo>
                        <a:pt x="107" y="92"/>
                      </a:lnTo>
                      <a:lnTo>
                        <a:pt x="123" y="80"/>
                      </a:lnTo>
                      <a:lnTo>
                        <a:pt x="139" y="70"/>
                      </a:lnTo>
                      <a:lnTo>
                        <a:pt x="155" y="62"/>
                      </a:lnTo>
                      <a:lnTo>
                        <a:pt x="174" y="54"/>
                      </a:lnTo>
                      <a:lnTo>
                        <a:pt x="192" y="48"/>
                      </a:lnTo>
                      <a:lnTo>
                        <a:pt x="210" y="42"/>
                      </a:lnTo>
                      <a:lnTo>
                        <a:pt x="230" y="38"/>
                      </a:lnTo>
                      <a:lnTo>
                        <a:pt x="250" y="36"/>
                      </a:lnTo>
                      <a:lnTo>
                        <a:pt x="270" y="35"/>
                      </a:lnTo>
                      <a:lnTo>
                        <a:pt x="290" y="36"/>
                      </a:lnTo>
                      <a:lnTo>
                        <a:pt x="311" y="38"/>
                      </a:lnTo>
                      <a:lnTo>
                        <a:pt x="330" y="42"/>
                      </a:lnTo>
                      <a:lnTo>
                        <a:pt x="349" y="48"/>
                      </a:lnTo>
                      <a:lnTo>
                        <a:pt x="367" y="54"/>
                      </a:lnTo>
                      <a:lnTo>
                        <a:pt x="385" y="62"/>
                      </a:lnTo>
                      <a:lnTo>
                        <a:pt x="402" y="70"/>
                      </a:lnTo>
                      <a:lnTo>
                        <a:pt x="418" y="80"/>
                      </a:lnTo>
                      <a:lnTo>
                        <a:pt x="434" y="92"/>
                      </a:lnTo>
                      <a:lnTo>
                        <a:pt x="448" y="104"/>
                      </a:lnTo>
                      <a:lnTo>
                        <a:pt x="462" y="118"/>
                      </a:lnTo>
                      <a:lnTo>
                        <a:pt x="474" y="132"/>
                      </a:lnTo>
                      <a:lnTo>
                        <a:pt x="486" y="147"/>
                      </a:lnTo>
                      <a:lnTo>
                        <a:pt x="497" y="163"/>
                      </a:lnTo>
                      <a:lnTo>
                        <a:pt x="506" y="179"/>
                      </a:lnTo>
                      <a:lnTo>
                        <a:pt x="514" y="197"/>
                      </a:lnTo>
                      <a:lnTo>
                        <a:pt x="541" y="171"/>
                      </a:lnTo>
                      <a:lnTo>
                        <a:pt x="531" y="152"/>
                      </a:lnTo>
                      <a:lnTo>
                        <a:pt x="519" y="134"/>
                      </a:lnTo>
                      <a:lnTo>
                        <a:pt x="507" y="118"/>
                      </a:lnTo>
                      <a:lnTo>
                        <a:pt x="494" y="102"/>
                      </a:lnTo>
                      <a:lnTo>
                        <a:pt x="480" y="87"/>
                      </a:lnTo>
                      <a:lnTo>
                        <a:pt x="465" y="73"/>
                      </a:lnTo>
                      <a:lnTo>
                        <a:pt x="449" y="60"/>
                      </a:lnTo>
                      <a:lnTo>
                        <a:pt x="432" y="48"/>
                      </a:lnTo>
                      <a:lnTo>
                        <a:pt x="413" y="37"/>
                      </a:lnTo>
                      <a:lnTo>
                        <a:pt x="395" y="27"/>
                      </a:lnTo>
                      <a:lnTo>
                        <a:pt x="376" y="20"/>
                      </a:lnTo>
                      <a:lnTo>
                        <a:pt x="356" y="12"/>
                      </a:lnTo>
                      <a:lnTo>
                        <a:pt x="336" y="7"/>
                      </a:lnTo>
                      <a:lnTo>
                        <a:pt x="314" y="3"/>
                      </a:lnTo>
                      <a:lnTo>
                        <a:pt x="292" y="1"/>
                      </a:lnTo>
                      <a:lnTo>
                        <a:pt x="27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377"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black"/>
                    </a:solidFill>
                    <a:effectLst/>
                    <a:uLnTx/>
                    <a:uFillTx/>
                    <a:ea typeface="微软雅黑" panose="020B0503020204020204" pitchFamily="34" charset="-122"/>
                    <a:cs typeface="+mn-ea"/>
                    <a:sym typeface="Agency FB" panose="020B0503020202020204" pitchFamily="34" charset="0"/>
                  </a:endParaRPr>
                </a:p>
              </p:txBody>
            </p:sp>
            <p:sp>
              <p:nvSpPr>
                <p:cNvPr id="46" name="Freeform 298">
                  <a:extLst>
                    <a:ext uri="{FF2B5EF4-FFF2-40B4-BE49-F238E27FC236}">
                      <a16:creationId xmlns:a16="http://schemas.microsoft.com/office/drawing/2014/main" id="{DC8DB711-2DA2-44B3-829D-1B823B6DCEE1}"/>
                    </a:ext>
                  </a:extLst>
                </p:cNvPr>
                <p:cNvSpPr>
                  <a:spLocks/>
                </p:cNvSpPr>
                <p:nvPr/>
              </p:nvSpPr>
              <p:spPr bwMode="auto">
                <a:xfrm>
                  <a:off x="10066338" y="5245100"/>
                  <a:ext cx="377825" cy="109538"/>
                </a:xfrm>
                <a:custGeom>
                  <a:avLst/>
                  <a:gdLst>
                    <a:gd name="T0" fmla="*/ 458 w 951"/>
                    <a:gd name="T1" fmla="*/ 0 h 274"/>
                    <a:gd name="T2" fmla="*/ 421 w 951"/>
                    <a:gd name="T3" fmla="*/ 2 h 274"/>
                    <a:gd name="T4" fmla="*/ 385 w 951"/>
                    <a:gd name="T5" fmla="*/ 7 h 274"/>
                    <a:gd name="T6" fmla="*/ 351 w 951"/>
                    <a:gd name="T7" fmla="*/ 13 h 274"/>
                    <a:gd name="T8" fmla="*/ 300 w 951"/>
                    <a:gd name="T9" fmla="*/ 27 h 274"/>
                    <a:gd name="T10" fmla="*/ 234 w 951"/>
                    <a:gd name="T11" fmla="*/ 52 h 274"/>
                    <a:gd name="T12" fmla="*/ 174 w 951"/>
                    <a:gd name="T13" fmla="*/ 85 h 274"/>
                    <a:gd name="T14" fmla="*/ 117 w 951"/>
                    <a:gd name="T15" fmla="*/ 125 h 274"/>
                    <a:gd name="T16" fmla="*/ 66 w 951"/>
                    <a:gd name="T17" fmla="*/ 170 h 274"/>
                    <a:gd name="T18" fmla="*/ 20 w 951"/>
                    <a:gd name="T19" fmla="*/ 221 h 274"/>
                    <a:gd name="T20" fmla="*/ 25 w 951"/>
                    <a:gd name="T21" fmla="*/ 274 h 274"/>
                    <a:gd name="T22" fmla="*/ 64 w 951"/>
                    <a:gd name="T23" fmla="*/ 222 h 274"/>
                    <a:gd name="T24" fmla="*/ 111 w 951"/>
                    <a:gd name="T25" fmla="*/ 175 h 274"/>
                    <a:gd name="T26" fmla="*/ 162 w 951"/>
                    <a:gd name="T27" fmla="*/ 135 h 274"/>
                    <a:gd name="T28" fmla="*/ 217 w 951"/>
                    <a:gd name="T29" fmla="*/ 101 h 274"/>
                    <a:gd name="T30" fmla="*/ 277 w 951"/>
                    <a:gd name="T31" fmla="*/ 73 h 274"/>
                    <a:gd name="T32" fmla="*/ 341 w 951"/>
                    <a:gd name="T33" fmla="*/ 52 h 274"/>
                    <a:gd name="T34" fmla="*/ 407 w 951"/>
                    <a:gd name="T35" fmla="*/ 39 h 274"/>
                    <a:gd name="T36" fmla="*/ 441 w 951"/>
                    <a:gd name="T37" fmla="*/ 36 h 274"/>
                    <a:gd name="T38" fmla="*/ 476 w 951"/>
                    <a:gd name="T39" fmla="*/ 35 h 274"/>
                    <a:gd name="T40" fmla="*/ 511 w 951"/>
                    <a:gd name="T41" fmla="*/ 36 h 274"/>
                    <a:gd name="T42" fmla="*/ 545 w 951"/>
                    <a:gd name="T43" fmla="*/ 39 h 274"/>
                    <a:gd name="T44" fmla="*/ 611 w 951"/>
                    <a:gd name="T45" fmla="*/ 52 h 274"/>
                    <a:gd name="T46" fmla="*/ 674 w 951"/>
                    <a:gd name="T47" fmla="*/ 73 h 274"/>
                    <a:gd name="T48" fmla="*/ 734 w 951"/>
                    <a:gd name="T49" fmla="*/ 100 h 274"/>
                    <a:gd name="T50" fmla="*/ 789 w 951"/>
                    <a:gd name="T51" fmla="*/ 134 h 274"/>
                    <a:gd name="T52" fmla="*/ 840 w 951"/>
                    <a:gd name="T53" fmla="*/ 174 h 274"/>
                    <a:gd name="T54" fmla="*/ 885 w 951"/>
                    <a:gd name="T55" fmla="*/ 221 h 274"/>
                    <a:gd name="T56" fmla="*/ 925 w 951"/>
                    <a:gd name="T57" fmla="*/ 271 h 274"/>
                    <a:gd name="T58" fmla="*/ 931 w 951"/>
                    <a:gd name="T59" fmla="*/ 218 h 274"/>
                    <a:gd name="T60" fmla="*/ 884 w 951"/>
                    <a:gd name="T61" fmla="*/ 168 h 274"/>
                    <a:gd name="T62" fmla="*/ 833 w 951"/>
                    <a:gd name="T63" fmla="*/ 123 h 274"/>
                    <a:gd name="T64" fmla="*/ 777 w 951"/>
                    <a:gd name="T65" fmla="*/ 85 h 274"/>
                    <a:gd name="T66" fmla="*/ 717 w 951"/>
                    <a:gd name="T67" fmla="*/ 52 h 274"/>
                    <a:gd name="T68" fmla="*/ 652 w 951"/>
                    <a:gd name="T69" fmla="*/ 27 h 274"/>
                    <a:gd name="T70" fmla="*/ 601 w 951"/>
                    <a:gd name="T71" fmla="*/ 13 h 274"/>
                    <a:gd name="T72" fmla="*/ 566 w 951"/>
                    <a:gd name="T73" fmla="*/ 7 h 274"/>
                    <a:gd name="T74" fmla="*/ 530 w 951"/>
                    <a:gd name="T75" fmla="*/ 2 h 274"/>
                    <a:gd name="T76" fmla="*/ 494 w 951"/>
                    <a:gd name="T77" fmla="*/ 0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951" h="274">
                      <a:moveTo>
                        <a:pt x="476" y="0"/>
                      </a:moveTo>
                      <a:lnTo>
                        <a:pt x="458" y="0"/>
                      </a:lnTo>
                      <a:lnTo>
                        <a:pt x="439" y="1"/>
                      </a:lnTo>
                      <a:lnTo>
                        <a:pt x="421" y="2"/>
                      </a:lnTo>
                      <a:lnTo>
                        <a:pt x="404" y="5"/>
                      </a:lnTo>
                      <a:lnTo>
                        <a:pt x="385" y="7"/>
                      </a:lnTo>
                      <a:lnTo>
                        <a:pt x="368" y="10"/>
                      </a:lnTo>
                      <a:lnTo>
                        <a:pt x="351" y="13"/>
                      </a:lnTo>
                      <a:lnTo>
                        <a:pt x="333" y="18"/>
                      </a:lnTo>
                      <a:lnTo>
                        <a:pt x="300" y="27"/>
                      </a:lnTo>
                      <a:lnTo>
                        <a:pt x="266" y="39"/>
                      </a:lnTo>
                      <a:lnTo>
                        <a:pt x="234" y="52"/>
                      </a:lnTo>
                      <a:lnTo>
                        <a:pt x="204" y="67"/>
                      </a:lnTo>
                      <a:lnTo>
                        <a:pt x="174" y="85"/>
                      </a:lnTo>
                      <a:lnTo>
                        <a:pt x="144" y="104"/>
                      </a:lnTo>
                      <a:lnTo>
                        <a:pt x="117" y="125"/>
                      </a:lnTo>
                      <a:lnTo>
                        <a:pt x="90" y="146"/>
                      </a:lnTo>
                      <a:lnTo>
                        <a:pt x="66" y="170"/>
                      </a:lnTo>
                      <a:lnTo>
                        <a:pt x="42" y="195"/>
                      </a:lnTo>
                      <a:lnTo>
                        <a:pt x="20" y="221"/>
                      </a:lnTo>
                      <a:lnTo>
                        <a:pt x="0" y="248"/>
                      </a:lnTo>
                      <a:lnTo>
                        <a:pt x="25" y="274"/>
                      </a:lnTo>
                      <a:lnTo>
                        <a:pt x="44" y="247"/>
                      </a:lnTo>
                      <a:lnTo>
                        <a:pt x="64" y="222"/>
                      </a:lnTo>
                      <a:lnTo>
                        <a:pt x="87" y="198"/>
                      </a:lnTo>
                      <a:lnTo>
                        <a:pt x="111" y="175"/>
                      </a:lnTo>
                      <a:lnTo>
                        <a:pt x="136" y="155"/>
                      </a:lnTo>
                      <a:lnTo>
                        <a:pt x="162" y="135"/>
                      </a:lnTo>
                      <a:lnTo>
                        <a:pt x="189" y="117"/>
                      </a:lnTo>
                      <a:lnTo>
                        <a:pt x="217" y="101"/>
                      </a:lnTo>
                      <a:lnTo>
                        <a:pt x="247" y="86"/>
                      </a:lnTo>
                      <a:lnTo>
                        <a:pt x="277" y="73"/>
                      </a:lnTo>
                      <a:lnTo>
                        <a:pt x="309" y="62"/>
                      </a:lnTo>
                      <a:lnTo>
                        <a:pt x="341" y="52"/>
                      </a:lnTo>
                      <a:lnTo>
                        <a:pt x="373" y="45"/>
                      </a:lnTo>
                      <a:lnTo>
                        <a:pt x="407" y="39"/>
                      </a:lnTo>
                      <a:lnTo>
                        <a:pt x="424" y="38"/>
                      </a:lnTo>
                      <a:lnTo>
                        <a:pt x="441" y="36"/>
                      </a:lnTo>
                      <a:lnTo>
                        <a:pt x="459" y="35"/>
                      </a:lnTo>
                      <a:lnTo>
                        <a:pt x="476" y="35"/>
                      </a:lnTo>
                      <a:lnTo>
                        <a:pt x="493" y="35"/>
                      </a:lnTo>
                      <a:lnTo>
                        <a:pt x="511" y="36"/>
                      </a:lnTo>
                      <a:lnTo>
                        <a:pt x="528" y="37"/>
                      </a:lnTo>
                      <a:lnTo>
                        <a:pt x="545" y="39"/>
                      </a:lnTo>
                      <a:lnTo>
                        <a:pt x="579" y="45"/>
                      </a:lnTo>
                      <a:lnTo>
                        <a:pt x="611" y="52"/>
                      </a:lnTo>
                      <a:lnTo>
                        <a:pt x="643" y="61"/>
                      </a:lnTo>
                      <a:lnTo>
                        <a:pt x="674" y="73"/>
                      </a:lnTo>
                      <a:lnTo>
                        <a:pt x="704" y="86"/>
                      </a:lnTo>
                      <a:lnTo>
                        <a:pt x="734" y="100"/>
                      </a:lnTo>
                      <a:lnTo>
                        <a:pt x="762" y="116"/>
                      </a:lnTo>
                      <a:lnTo>
                        <a:pt x="789" y="134"/>
                      </a:lnTo>
                      <a:lnTo>
                        <a:pt x="815" y="154"/>
                      </a:lnTo>
                      <a:lnTo>
                        <a:pt x="840" y="174"/>
                      </a:lnTo>
                      <a:lnTo>
                        <a:pt x="864" y="197"/>
                      </a:lnTo>
                      <a:lnTo>
                        <a:pt x="885" y="221"/>
                      </a:lnTo>
                      <a:lnTo>
                        <a:pt x="907" y="245"/>
                      </a:lnTo>
                      <a:lnTo>
                        <a:pt x="925" y="271"/>
                      </a:lnTo>
                      <a:lnTo>
                        <a:pt x="951" y="247"/>
                      </a:lnTo>
                      <a:lnTo>
                        <a:pt x="931" y="218"/>
                      </a:lnTo>
                      <a:lnTo>
                        <a:pt x="908" y="193"/>
                      </a:lnTo>
                      <a:lnTo>
                        <a:pt x="884" y="168"/>
                      </a:lnTo>
                      <a:lnTo>
                        <a:pt x="859" y="145"/>
                      </a:lnTo>
                      <a:lnTo>
                        <a:pt x="833" y="123"/>
                      </a:lnTo>
                      <a:lnTo>
                        <a:pt x="806" y="103"/>
                      </a:lnTo>
                      <a:lnTo>
                        <a:pt x="777" y="85"/>
                      </a:lnTo>
                      <a:lnTo>
                        <a:pt x="747" y="67"/>
                      </a:lnTo>
                      <a:lnTo>
                        <a:pt x="717" y="52"/>
                      </a:lnTo>
                      <a:lnTo>
                        <a:pt x="684" y="38"/>
                      </a:lnTo>
                      <a:lnTo>
                        <a:pt x="652" y="27"/>
                      </a:lnTo>
                      <a:lnTo>
                        <a:pt x="619" y="18"/>
                      </a:lnTo>
                      <a:lnTo>
                        <a:pt x="601" y="13"/>
                      </a:lnTo>
                      <a:lnTo>
                        <a:pt x="584" y="10"/>
                      </a:lnTo>
                      <a:lnTo>
                        <a:pt x="566" y="7"/>
                      </a:lnTo>
                      <a:lnTo>
                        <a:pt x="548" y="5"/>
                      </a:lnTo>
                      <a:lnTo>
                        <a:pt x="530" y="2"/>
                      </a:lnTo>
                      <a:lnTo>
                        <a:pt x="513" y="1"/>
                      </a:lnTo>
                      <a:lnTo>
                        <a:pt x="494" y="0"/>
                      </a:lnTo>
                      <a:lnTo>
                        <a:pt x="4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377"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black"/>
                    </a:solidFill>
                    <a:effectLst/>
                    <a:uLnTx/>
                    <a:uFillTx/>
                    <a:ea typeface="微软雅黑" panose="020B0503020204020204" pitchFamily="34" charset="-122"/>
                    <a:cs typeface="+mn-ea"/>
                    <a:sym typeface="Agency FB" panose="020B0503020202020204" pitchFamily="34" charset="0"/>
                  </a:endParaRPr>
                </a:p>
              </p:txBody>
            </p:sp>
            <p:sp>
              <p:nvSpPr>
                <p:cNvPr id="47" name="Freeform 299">
                  <a:extLst>
                    <a:ext uri="{FF2B5EF4-FFF2-40B4-BE49-F238E27FC236}">
                      <a16:creationId xmlns:a16="http://schemas.microsoft.com/office/drawing/2014/main" id="{D9F4F407-ECD2-416B-9552-8AA6BCD13ED5}"/>
                    </a:ext>
                  </a:extLst>
                </p:cNvPr>
                <p:cNvSpPr>
                  <a:spLocks/>
                </p:cNvSpPr>
                <p:nvPr/>
              </p:nvSpPr>
              <p:spPr bwMode="auto">
                <a:xfrm>
                  <a:off x="10106025" y="5300663"/>
                  <a:ext cx="296863" cy="93663"/>
                </a:xfrm>
                <a:custGeom>
                  <a:avLst/>
                  <a:gdLst>
                    <a:gd name="T0" fmla="*/ 346 w 749"/>
                    <a:gd name="T1" fmla="*/ 1 h 234"/>
                    <a:gd name="T2" fmla="*/ 289 w 749"/>
                    <a:gd name="T3" fmla="*/ 8 h 234"/>
                    <a:gd name="T4" fmla="*/ 233 w 749"/>
                    <a:gd name="T5" fmla="*/ 23 h 234"/>
                    <a:gd name="T6" fmla="*/ 182 w 749"/>
                    <a:gd name="T7" fmla="*/ 44 h 234"/>
                    <a:gd name="T8" fmla="*/ 134 w 749"/>
                    <a:gd name="T9" fmla="*/ 72 h 234"/>
                    <a:gd name="T10" fmla="*/ 90 w 749"/>
                    <a:gd name="T11" fmla="*/ 104 h 234"/>
                    <a:gd name="T12" fmla="*/ 50 w 749"/>
                    <a:gd name="T13" fmla="*/ 143 h 234"/>
                    <a:gd name="T14" fmla="*/ 15 w 749"/>
                    <a:gd name="T15" fmla="*/ 185 h 234"/>
                    <a:gd name="T16" fmla="*/ 26 w 749"/>
                    <a:gd name="T17" fmla="*/ 234 h 234"/>
                    <a:gd name="T18" fmla="*/ 55 w 749"/>
                    <a:gd name="T19" fmla="*/ 192 h 234"/>
                    <a:gd name="T20" fmla="*/ 90 w 749"/>
                    <a:gd name="T21" fmla="*/ 153 h 234"/>
                    <a:gd name="T22" fmla="*/ 129 w 749"/>
                    <a:gd name="T23" fmla="*/ 119 h 234"/>
                    <a:gd name="T24" fmla="*/ 171 w 749"/>
                    <a:gd name="T25" fmla="*/ 90 h 234"/>
                    <a:gd name="T26" fmla="*/ 218 w 749"/>
                    <a:gd name="T27" fmla="*/ 67 h 234"/>
                    <a:gd name="T28" fmla="*/ 268 w 749"/>
                    <a:gd name="T29" fmla="*/ 49 h 234"/>
                    <a:gd name="T30" fmla="*/ 320 w 749"/>
                    <a:gd name="T31" fmla="*/ 39 h 234"/>
                    <a:gd name="T32" fmla="*/ 375 w 749"/>
                    <a:gd name="T33" fmla="*/ 35 h 234"/>
                    <a:gd name="T34" fmla="*/ 429 w 749"/>
                    <a:gd name="T35" fmla="*/ 39 h 234"/>
                    <a:gd name="T36" fmla="*/ 482 w 749"/>
                    <a:gd name="T37" fmla="*/ 49 h 234"/>
                    <a:gd name="T38" fmla="*/ 532 w 749"/>
                    <a:gd name="T39" fmla="*/ 67 h 234"/>
                    <a:gd name="T40" fmla="*/ 578 w 749"/>
                    <a:gd name="T41" fmla="*/ 89 h 234"/>
                    <a:gd name="T42" fmla="*/ 620 w 749"/>
                    <a:gd name="T43" fmla="*/ 119 h 234"/>
                    <a:gd name="T44" fmla="*/ 659 w 749"/>
                    <a:gd name="T45" fmla="*/ 152 h 234"/>
                    <a:gd name="T46" fmla="*/ 694 w 749"/>
                    <a:gd name="T47" fmla="*/ 190 h 234"/>
                    <a:gd name="T48" fmla="*/ 723 w 749"/>
                    <a:gd name="T49" fmla="*/ 232 h 234"/>
                    <a:gd name="T50" fmla="*/ 734 w 749"/>
                    <a:gd name="T51" fmla="*/ 184 h 234"/>
                    <a:gd name="T52" fmla="*/ 698 w 749"/>
                    <a:gd name="T53" fmla="*/ 141 h 234"/>
                    <a:gd name="T54" fmla="*/ 659 w 749"/>
                    <a:gd name="T55" fmla="*/ 103 h 234"/>
                    <a:gd name="T56" fmla="*/ 615 w 749"/>
                    <a:gd name="T57" fmla="*/ 71 h 234"/>
                    <a:gd name="T58" fmla="*/ 567 w 749"/>
                    <a:gd name="T59" fmla="*/ 44 h 234"/>
                    <a:gd name="T60" fmla="*/ 515 w 749"/>
                    <a:gd name="T61" fmla="*/ 22 h 234"/>
                    <a:gd name="T62" fmla="*/ 461 w 749"/>
                    <a:gd name="T63" fmla="*/ 8 h 234"/>
                    <a:gd name="T64" fmla="*/ 404 w 749"/>
                    <a:gd name="T65" fmla="*/ 1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49" h="234">
                      <a:moveTo>
                        <a:pt x="375" y="0"/>
                      </a:moveTo>
                      <a:lnTo>
                        <a:pt x="346" y="1"/>
                      </a:lnTo>
                      <a:lnTo>
                        <a:pt x="317" y="4"/>
                      </a:lnTo>
                      <a:lnTo>
                        <a:pt x="289" y="8"/>
                      </a:lnTo>
                      <a:lnTo>
                        <a:pt x="260" y="15"/>
                      </a:lnTo>
                      <a:lnTo>
                        <a:pt x="233" y="23"/>
                      </a:lnTo>
                      <a:lnTo>
                        <a:pt x="208" y="33"/>
                      </a:lnTo>
                      <a:lnTo>
                        <a:pt x="182" y="44"/>
                      </a:lnTo>
                      <a:lnTo>
                        <a:pt x="158" y="57"/>
                      </a:lnTo>
                      <a:lnTo>
                        <a:pt x="134" y="72"/>
                      </a:lnTo>
                      <a:lnTo>
                        <a:pt x="111" y="87"/>
                      </a:lnTo>
                      <a:lnTo>
                        <a:pt x="90" y="104"/>
                      </a:lnTo>
                      <a:lnTo>
                        <a:pt x="69" y="123"/>
                      </a:lnTo>
                      <a:lnTo>
                        <a:pt x="50" y="143"/>
                      </a:lnTo>
                      <a:lnTo>
                        <a:pt x="33" y="164"/>
                      </a:lnTo>
                      <a:lnTo>
                        <a:pt x="15" y="185"/>
                      </a:lnTo>
                      <a:lnTo>
                        <a:pt x="0" y="209"/>
                      </a:lnTo>
                      <a:lnTo>
                        <a:pt x="26" y="234"/>
                      </a:lnTo>
                      <a:lnTo>
                        <a:pt x="40" y="212"/>
                      </a:lnTo>
                      <a:lnTo>
                        <a:pt x="55" y="192"/>
                      </a:lnTo>
                      <a:lnTo>
                        <a:pt x="71" y="171"/>
                      </a:lnTo>
                      <a:lnTo>
                        <a:pt x="90" y="153"/>
                      </a:lnTo>
                      <a:lnTo>
                        <a:pt x="108" y="136"/>
                      </a:lnTo>
                      <a:lnTo>
                        <a:pt x="129" y="119"/>
                      </a:lnTo>
                      <a:lnTo>
                        <a:pt x="149" y="103"/>
                      </a:lnTo>
                      <a:lnTo>
                        <a:pt x="171" y="90"/>
                      </a:lnTo>
                      <a:lnTo>
                        <a:pt x="195" y="77"/>
                      </a:lnTo>
                      <a:lnTo>
                        <a:pt x="218" y="67"/>
                      </a:lnTo>
                      <a:lnTo>
                        <a:pt x="242" y="57"/>
                      </a:lnTo>
                      <a:lnTo>
                        <a:pt x="268" y="49"/>
                      </a:lnTo>
                      <a:lnTo>
                        <a:pt x="294" y="43"/>
                      </a:lnTo>
                      <a:lnTo>
                        <a:pt x="320" y="39"/>
                      </a:lnTo>
                      <a:lnTo>
                        <a:pt x="347" y="36"/>
                      </a:lnTo>
                      <a:lnTo>
                        <a:pt x="375" y="35"/>
                      </a:lnTo>
                      <a:lnTo>
                        <a:pt x="402" y="36"/>
                      </a:lnTo>
                      <a:lnTo>
                        <a:pt x="429" y="39"/>
                      </a:lnTo>
                      <a:lnTo>
                        <a:pt x="456" y="43"/>
                      </a:lnTo>
                      <a:lnTo>
                        <a:pt x="482" y="49"/>
                      </a:lnTo>
                      <a:lnTo>
                        <a:pt x="507" y="57"/>
                      </a:lnTo>
                      <a:lnTo>
                        <a:pt x="532" y="67"/>
                      </a:lnTo>
                      <a:lnTo>
                        <a:pt x="554" y="77"/>
                      </a:lnTo>
                      <a:lnTo>
                        <a:pt x="578" y="89"/>
                      </a:lnTo>
                      <a:lnTo>
                        <a:pt x="600" y="103"/>
                      </a:lnTo>
                      <a:lnTo>
                        <a:pt x="620" y="119"/>
                      </a:lnTo>
                      <a:lnTo>
                        <a:pt x="641" y="135"/>
                      </a:lnTo>
                      <a:lnTo>
                        <a:pt x="659" y="152"/>
                      </a:lnTo>
                      <a:lnTo>
                        <a:pt x="677" y="170"/>
                      </a:lnTo>
                      <a:lnTo>
                        <a:pt x="694" y="190"/>
                      </a:lnTo>
                      <a:lnTo>
                        <a:pt x="709" y="210"/>
                      </a:lnTo>
                      <a:lnTo>
                        <a:pt x="723" y="232"/>
                      </a:lnTo>
                      <a:lnTo>
                        <a:pt x="749" y="207"/>
                      </a:lnTo>
                      <a:lnTo>
                        <a:pt x="734" y="184"/>
                      </a:lnTo>
                      <a:lnTo>
                        <a:pt x="716" y="162"/>
                      </a:lnTo>
                      <a:lnTo>
                        <a:pt x="698" y="141"/>
                      </a:lnTo>
                      <a:lnTo>
                        <a:pt x="680" y="122"/>
                      </a:lnTo>
                      <a:lnTo>
                        <a:pt x="659" y="103"/>
                      </a:lnTo>
                      <a:lnTo>
                        <a:pt x="637" y="87"/>
                      </a:lnTo>
                      <a:lnTo>
                        <a:pt x="615" y="71"/>
                      </a:lnTo>
                      <a:lnTo>
                        <a:pt x="591" y="57"/>
                      </a:lnTo>
                      <a:lnTo>
                        <a:pt x="567" y="44"/>
                      </a:lnTo>
                      <a:lnTo>
                        <a:pt x="541" y="32"/>
                      </a:lnTo>
                      <a:lnTo>
                        <a:pt x="515" y="22"/>
                      </a:lnTo>
                      <a:lnTo>
                        <a:pt x="488" y="15"/>
                      </a:lnTo>
                      <a:lnTo>
                        <a:pt x="461" y="8"/>
                      </a:lnTo>
                      <a:lnTo>
                        <a:pt x="433" y="4"/>
                      </a:lnTo>
                      <a:lnTo>
                        <a:pt x="404" y="1"/>
                      </a:lnTo>
                      <a:lnTo>
                        <a:pt x="3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377"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black"/>
                    </a:solidFill>
                    <a:effectLst/>
                    <a:uLnTx/>
                    <a:uFillTx/>
                    <a:ea typeface="微软雅黑" panose="020B0503020204020204" pitchFamily="34" charset="-122"/>
                    <a:cs typeface="+mn-ea"/>
                    <a:sym typeface="Agency FB" panose="020B0503020202020204" pitchFamily="34" charset="0"/>
                  </a:endParaRPr>
                </a:p>
              </p:txBody>
            </p:sp>
          </p:grpSp>
          <p:sp>
            <p:nvSpPr>
              <p:cNvPr id="43" name="Oval 128">
                <a:extLst>
                  <a:ext uri="{FF2B5EF4-FFF2-40B4-BE49-F238E27FC236}">
                    <a16:creationId xmlns:a16="http://schemas.microsoft.com/office/drawing/2014/main" id="{1C2B6C1D-37A5-4F73-BE66-4BFBC4DCE590}"/>
                  </a:ext>
                </a:extLst>
              </p:cNvPr>
              <p:cNvSpPr/>
              <p:nvPr/>
            </p:nvSpPr>
            <p:spPr>
              <a:xfrm>
                <a:off x="6778875" y="2944618"/>
                <a:ext cx="469256" cy="469256"/>
              </a:xfrm>
              <a:prstGeom prst="ellipse">
                <a:avLst/>
              </a:prstGeom>
              <a:solidFill>
                <a:sysClr val="windowText" lastClr="000000">
                  <a:lumMod val="75000"/>
                  <a:lumOff val="25000"/>
                  <a:alpha val="74000"/>
                </a:sysClr>
              </a:solidFill>
              <a:ln w="28575" cap="flat" cmpd="sng" algn="ctr">
                <a:solidFill>
                  <a:sysClr val="window" lastClr="FFFFFF"/>
                </a:solidFill>
                <a:prstDash val="solid"/>
                <a:miter lim="800000"/>
              </a:ln>
              <a:effectLst/>
            </p:spPr>
            <p:txBody>
              <a:bodyPr rtlCol="0" anchor="ctr"/>
              <a:lstStyle/>
              <a:p>
                <a:pPr marL="0" marR="0" lvl="0" indent="0" algn="ctr" defTabSz="914377" eaLnBrk="1" fontAlgn="auto" latinLnBrk="0" hangingPunct="1">
                  <a:lnSpc>
                    <a:spcPct val="100000"/>
                  </a:lnSpc>
                  <a:spcBef>
                    <a:spcPts val="0"/>
                  </a:spcBef>
                  <a:spcAft>
                    <a:spcPts val="0"/>
                  </a:spcAft>
                  <a:buClrTx/>
                  <a:buSzTx/>
                  <a:buFontTx/>
                  <a:buNone/>
                  <a:tabLst/>
                  <a:defRPr/>
                </a:pPr>
                <a:r>
                  <a:rPr kumimoji="0" lang="en-US" sz="1200" b="1" i="0" u="none" strike="noStrike" kern="0" cap="none" spc="0" normalizeH="0" baseline="0" noProof="0" dirty="0">
                    <a:ln>
                      <a:noFill/>
                    </a:ln>
                    <a:solidFill>
                      <a:prstClr val="white"/>
                    </a:solidFill>
                    <a:effectLst/>
                    <a:uLnTx/>
                    <a:uFillTx/>
                    <a:ea typeface="微软雅黑" panose="020B0503020204020204" pitchFamily="34" charset="-122"/>
                    <a:cs typeface="+mn-ea"/>
                    <a:sym typeface="Agency FB" panose="020B0503020202020204" pitchFamily="34" charset="0"/>
                  </a:rPr>
                  <a:t>2</a:t>
                </a:r>
              </a:p>
            </p:txBody>
          </p:sp>
        </p:grpSp>
        <p:grpSp>
          <p:nvGrpSpPr>
            <p:cNvPr id="50" name="组合 5">
              <a:extLst>
                <a:ext uri="{FF2B5EF4-FFF2-40B4-BE49-F238E27FC236}">
                  <a16:creationId xmlns:a16="http://schemas.microsoft.com/office/drawing/2014/main" id="{89F9650E-6867-4471-B5C7-227EE9ABB51D}"/>
                </a:ext>
              </a:extLst>
            </p:cNvPr>
            <p:cNvGrpSpPr/>
            <p:nvPr/>
          </p:nvGrpSpPr>
          <p:grpSpPr>
            <a:xfrm>
              <a:off x="4726425" y="3917663"/>
              <a:ext cx="3044967" cy="1019599"/>
              <a:chOff x="4726425" y="3917663"/>
              <a:chExt cx="3044967" cy="1019599"/>
            </a:xfrm>
          </p:grpSpPr>
          <p:grpSp>
            <p:nvGrpSpPr>
              <p:cNvPr id="51" name="Group 102">
                <a:extLst>
                  <a:ext uri="{FF2B5EF4-FFF2-40B4-BE49-F238E27FC236}">
                    <a16:creationId xmlns:a16="http://schemas.microsoft.com/office/drawing/2014/main" id="{5815DCE5-F7EE-4D74-811E-946E39516EA4}"/>
                  </a:ext>
                </a:extLst>
              </p:cNvPr>
              <p:cNvGrpSpPr/>
              <p:nvPr/>
            </p:nvGrpSpPr>
            <p:grpSpPr>
              <a:xfrm>
                <a:off x="4726425" y="3917663"/>
                <a:ext cx="1019599" cy="1019599"/>
                <a:chOff x="3636444" y="2085129"/>
                <a:chExt cx="1019598" cy="1019598"/>
              </a:xfrm>
            </p:grpSpPr>
            <p:sp>
              <p:nvSpPr>
                <p:cNvPr id="55" name="Oval 104">
                  <a:extLst>
                    <a:ext uri="{FF2B5EF4-FFF2-40B4-BE49-F238E27FC236}">
                      <a16:creationId xmlns:a16="http://schemas.microsoft.com/office/drawing/2014/main" id="{7527F2AD-FC06-458D-8BD7-6D5AF1D037A3}"/>
                    </a:ext>
                  </a:extLst>
                </p:cNvPr>
                <p:cNvSpPr/>
                <p:nvPr/>
              </p:nvSpPr>
              <p:spPr>
                <a:xfrm>
                  <a:off x="3636444" y="2085129"/>
                  <a:ext cx="1019598" cy="1019598"/>
                </a:xfrm>
                <a:prstGeom prst="ellipse">
                  <a:avLst/>
                </a:prstGeom>
                <a:solidFill>
                  <a:sysClr val="window" lastClr="FFFFFF">
                    <a:lumMod val="65000"/>
                    <a:alpha val="31000"/>
                  </a:sysClr>
                </a:solidFill>
                <a:ln w="12700" cap="flat" cmpd="sng" algn="ctr">
                  <a:noFill/>
                  <a:prstDash val="solid"/>
                  <a:miter lim="800000"/>
                </a:ln>
                <a:effectLst/>
              </p:spPr>
              <p:txBody>
                <a:bodyPr rtlCol="0" anchor="ctr"/>
                <a:lstStyle/>
                <a:p>
                  <a:pPr marL="0" marR="0" lvl="0" indent="0" algn="ctr" defTabSz="914377"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a typeface="微软雅黑" panose="020B0503020204020204" pitchFamily="34" charset="-122"/>
                    <a:cs typeface="+mn-ea"/>
                    <a:sym typeface="Agency FB" panose="020B0503020202020204" pitchFamily="34" charset="0"/>
                  </a:endParaRPr>
                </a:p>
              </p:txBody>
            </p:sp>
            <p:sp>
              <p:nvSpPr>
                <p:cNvPr id="56" name="Oval 105">
                  <a:extLst>
                    <a:ext uri="{FF2B5EF4-FFF2-40B4-BE49-F238E27FC236}">
                      <a16:creationId xmlns:a16="http://schemas.microsoft.com/office/drawing/2014/main" id="{C1D25A02-BB88-40AB-A256-5DCFFF3268C2}"/>
                    </a:ext>
                  </a:extLst>
                </p:cNvPr>
                <p:cNvSpPr/>
                <p:nvPr/>
              </p:nvSpPr>
              <p:spPr>
                <a:xfrm>
                  <a:off x="3724922" y="2173607"/>
                  <a:ext cx="842643" cy="842643"/>
                </a:xfrm>
                <a:prstGeom prst="ellipse">
                  <a:avLst/>
                </a:prstGeom>
                <a:solidFill>
                  <a:schemeClr val="accent4"/>
                </a:solidFill>
                <a:ln w="12700" cap="flat" cmpd="sng" algn="ctr">
                  <a:noFill/>
                  <a:prstDash val="solid"/>
                  <a:miter lim="800000"/>
                </a:ln>
                <a:effectLst/>
              </p:spPr>
              <p:txBody>
                <a:bodyPr rtlCol="0" anchor="ctr"/>
                <a:lstStyle/>
                <a:p>
                  <a:pPr marL="0" marR="0" lvl="0" indent="0" algn="ctr" defTabSz="914377" eaLnBrk="1" fontAlgn="auto" latinLnBrk="0" hangingPunct="1">
                    <a:lnSpc>
                      <a:spcPct val="100000"/>
                    </a:lnSpc>
                    <a:spcBef>
                      <a:spcPts val="0"/>
                    </a:spcBef>
                    <a:spcAft>
                      <a:spcPts val="0"/>
                    </a:spcAft>
                    <a:buClrTx/>
                    <a:buSzTx/>
                    <a:buFontTx/>
                    <a:buNone/>
                    <a:tabLst/>
                    <a:defRPr/>
                  </a:pPr>
                  <a:endParaRPr kumimoji="0" lang="en-US" sz="1200" b="1" i="0" u="none" strike="noStrike" kern="0" cap="none" spc="0" normalizeH="0" baseline="0" noProof="0" dirty="0">
                    <a:ln>
                      <a:noFill/>
                    </a:ln>
                    <a:solidFill>
                      <a:prstClr val="white"/>
                    </a:solidFill>
                    <a:effectLst/>
                    <a:uLnTx/>
                    <a:uFillTx/>
                    <a:ea typeface="微软雅黑" panose="020B0503020204020204" pitchFamily="34" charset="-122"/>
                    <a:cs typeface="+mn-ea"/>
                    <a:sym typeface="Agency FB" panose="020B0503020202020204" pitchFamily="34" charset="0"/>
                  </a:endParaRPr>
                </a:p>
              </p:txBody>
            </p:sp>
          </p:grpSp>
          <p:cxnSp>
            <p:nvCxnSpPr>
              <p:cNvPr id="52" name="Straight Connector 103">
                <a:extLst>
                  <a:ext uri="{FF2B5EF4-FFF2-40B4-BE49-F238E27FC236}">
                    <a16:creationId xmlns:a16="http://schemas.microsoft.com/office/drawing/2014/main" id="{B43707B3-D71B-4D21-AAD7-B3948331F641}"/>
                  </a:ext>
                </a:extLst>
              </p:cNvPr>
              <p:cNvCxnSpPr/>
              <p:nvPr/>
            </p:nvCxnSpPr>
            <p:spPr>
              <a:xfrm>
                <a:off x="5652331" y="4412924"/>
                <a:ext cx="1649805" cy="0"/>
              </a:xfrm>
              <a:prstGeom prst="line">
                <a:avLst/>
              </a:prstGeom>
              <a:noFill/>
              <a:ln w="6350" cap="flat" cmpd="sng" algn="ctr">
                <a:solidFill>
                  <a:schemeClr val="tx1">
                    <a:lumMod val="65000"/>
                    <a:lumOff val="35000"/>
                  </a:schemeClr>
                </a:solidFill>
                <a:prstDash val="solid"/>
                <a:miter lim="800000"/>
                <a:headEnd type="none" w="med" len="med"/>
                <a:tailEnd type="none" w="med" len="med"/>
              </a:ln>
              <a:effectLst/>
            </p:spPr>
          </p:cxnSp>
          <p:sp>
            <p:nvSpPr>
              <p:cNvPr id="53" name="Freeform 125">
                <a:extLst>
                  <a:ext uri="{FF2B5EF4-FFF2-40B4-BE49-F238E27FC236}">
                    <a16:creationId xmlns:a16="http://schemas.microsoft.com/office/drawing/2014/main" id="{C2E0C8F4-BBA4-46F6-A903-5CFB36E6AF57}"/>
                  </a:ext>
                </a:extLst>
              </p:cNvPr>
              <p:cNvSpPr>
                <a:spLocks noEditPoints="1"/>
              </p:cNvSpPr>
              <p:nvPr/>
            </p:nvSpPr>
            <p:spPr bwMode="auto">
              <a:xfrm>
                <a:off x="5114885" y="4261025"/>
                <a:ext cx="187325" cy="361950"/>
              </a:xfrm>
              <a:custGeom>
                <a:avLst/>
                <a:gdLst>
                  <a:gd name="T0" fmla="*/ 220 w 473"/>
                  <a:gd name="T1" fmla="*/ 269 h 909"/>
                  <a:gd name="T2" fmla="*/ 253 w 473"/>
                  <a:gd name="T3" fmla="*/ 134 h 909"/>
                  <a:gd name="T4" fmla="*/ 473 w 473"/>
                  <a:gd name="T5" fmla="*/ 235 h 909"/>
                  <a:gd name="T6" fmla="*/ 471 w 473"/>
                  <a:gd name="T7" fmla="*/ 211 h 909"/>
                  <a:gd name="T8" fmla="*/ 467 w 473"/>
                  <a:gd name="T9" fmla="*/ 188 h 909"/>
                  <a:gd name="T10" fmla="*/ 462 w 473"/>
                  <a:gd name="T11" fmla="*/ 165 h 909"/>
                  <a:gd name="T12" fmla="*/ 454 w 473"/>
                  <a:gd name="T13" fmla="*/ 143 h 909"/>
                  <a:gd name="T14" fmla="*/ 444 w 473"/>
                  <a:gd name="T15" fmla="*/ 123 h 909"/>
                  <a:gd name="T16" fmla="*/ 433 w 473"/>
                  <a:gd name="T17" fmla="*/ 103 h 909"/>
                  <a:gd name="T18" fmla="*/ 419 w 473"/>
                  <a:gd name="T19" fmla="*/ 85 h 909"/>
                  <a:gd name="T20" fmla="*/ 403 w 473"/>
                  <a:gd name="T21" fmla="*/ 69 h 909"/>
                  <a:gd name="T22" fmla="*/ 386 w 473"/>
                  <a:gd name="T23" fmla="*/ 53 h 909"/>
                  <a:gd name="T24" fmla="*/ 369 w 473"/>
                  <a:gd name="T25" fmla="*/ 40 h 909"/>
                  <a:gd name="T26" fmla="*/ 349 w 473"/>
                  <a:gd name="T27" fmla="*/ 28 h 909"/>
                  <a:gd name="T28" fmla="*/ 328 w 473"/>
                  <a:gd name="T29" fmla="*/ 18 h 909"/>
                  <a:gd name="T30" fmla="*/ 306 w 473"/>
                  <a:gd name="T31" fmla="*/ 9 h 909"/>
                  <a:gd name="T32" fmla="*/ 283 w 473"/>
                  <a:gd name="T33" fmla="*/ 4 h 909"/>
                  <a:gd name="T34" fmla="*/ 261 w 473"/>
                  <a:gd name="T35" fmla="*/ 1 h 909"/>
                  <a:gd name="T36" fmla="*/ 236 w 473"/>
                  <a:gd name="T37" fmla="*/ 0 h 909"/>
                  <a:gd name="T38" fmla="*/ 212 w 473"/>
                  <a:gd name="T39" fmla="*/ 1 h 909"/>
                  <a:gd name="T40" fmla="*/ 188 w 473"/>
                  <a:gd name="T41" fmla="*/ 4 h 909"/>
                  <a:gd name="T42" fmla="*/ 166 w 473"/>
                  <a:gd name="T43" fmla="*/ 9 h 909"/>
                  <a:gd name="T44" fmla="*/ 144 w 473"/>
                  <a:gd name="T45" fmla="*/ 18 h 909"/>
                  <a:gd name="T46" fmla="*/ 124 w 473"/>
                  <a:gd name="T47" fmla="*/ 28 h 909"/>
                  <a:gd name="T48" fmla="*/ 104 w 473"/>
                  <a:gd name="T49" fmla="*/ 40 h 909"/>
                  <a:gd name="T50" fmla="*/ 86 w 473"/>
                  <a:gd name="T51" fmla="*/ 53 h 909"/>
                  <a:gd name="T52" fmla="*/ 70 w 473"/>
                  <a:gd name="T53" fmla="*/ 69 h 909"/>
                  <a:gd name="T54" fmla="*/ 54 w 473"/>
                  <a:gd name="T55" fmla="*/ 85 h 909"/>
                  <a:gd name="T56" fmla="*/ 40 w 473"/>
                  <a:gd name="T57" fmla="*/ 103 h 909"/>
                  <a:gd name="T58" fmla="*/ 29 w 473"/>
                  <a:gd name="T59" fmla="*/ 123 h 909"/>
                  <a:gd name="T60" fmla="*/ 19 w 473"/>
                  <a:gd name="T61" fmla="*/ 143 h 909"/>
                  <a:gd name="T62" fmla="*/ 11 w 473"/>
                  <a:gd name="T63" fmla="*/ 165 h 909"/>
                  <a:gd name="T64" fmla="*/ 5 w 473"/>
                  <a:gd name="T65" fmla="*/ 188 h 909"/>
                  <a:gd name="T66" fmla="*/ 2 w 473"/>
                  <a:gd name="T67" fmla="*/ 211 h 909"/>
                  <a:gd name="T68" fmla="*/ 0 w 473"/>
                  <a:gd name="T69" fmla="*/ 235 h 909"/>
                  <a:gd name="T70" fmla="*/ 3 w 473"/>
                  <a:gd name="T71" fmla="*/ 272 h 909"/>
                  <a:gd name="T72" fmla="*/ 11 w 473"/>
                  <a:gd name="T73" fmla="*/ 308 h 909"/>
                  <a:gd name="T74" fmla="*/ 25 w 473"/>
                  <a:gd name="T75" fmla="*/ 340 h 909"/>
                  <a:gd name="T76" fmla="*/ 43 w 473"/>
                  <a:gd name="T77" fmla="*/ 370 h 909"/>
                  <a:gd name="T78" fmla="*/ 65 w 473"/>
                  <a:gd name="T79" fmla="*/ 397 h 909"/>
                  <a:gd name="T80" fmla="*/ 90 w 473"/>
                  <a:gd name="T81" fmla="*/ 421 h 909"/>
                  <a:gd name="T82" fmla="*/ 119 w 473"/>
                  <a:gd name="T83" fmla="*/ 440 h 909"/>
                  <a:gd name="T84" fmla="*/ 152 w 473"/>
                  <a:gd name="T85" fmla="*/ 456 h 909"/>
                  <a:gd name="T86" fmla="*/ 320 w 473"/>
                  <a:gd name="T87" fmla="*/ 909 h 909"/>
                  <a:gd name="T88" fmla="*/ 371 w 473"/>
                  <a:gd name="T89" fmla="*/ 741 h 909"/>
                  <a:gd name="T90" fmla="*/ 320 w 473"/>
                  <a:gd name="T91" fmla="*/ 624 h 909"/>
                  <a:gd name="T92" fmla="*/ 321 w 473"/>
                  <a:gd name="T93" fmla="*/ 456 h 909"/>
                  <a:gd name="T94" fmla="*/ 354 w 473"/>
                  <a:gd name="T95" fmla="*/ 440 h 909"/>
                  <a:gd name="T96" fmla="*/ 382 w 473"/>
                  <a:gd name="T97" fmla="*/ 421 h 909"/>
                  <a:gd name="T98" fmla="*/ 408 w 473"/>
                  <a:gd name="T99" fmla="*/ 397 h 909"/>
                  <a:gd name="T100" fmla="*/ 430 w 473"/>
                  <a:gd name="T101" fmla="*/ 370 h 909"/>
                  <a:gd name="T102" fmla="*/ 448 w 473"/>
                  <a:gd name="T103" fmla="*/ 340 h 909"/>
                  <a:gd name="T104" fmla="*/ 462 w 473"/>
                  <a:gd name="T105" fmla="*/ 308 h 909"/>
                  <a:gd name="T106" fmla="*/ 469 w 473"/>
                  <a:gd name="T107" fmla="*/ 272 h 909"/>
                  <a:gd name="T108" fmla="*/ 473 w 473"/>
                  <a:gd name="T109" fmla="*/ 235 h 9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73" h="909">
                    <a:moveTo>
                      <a:pt x="253" y="269"/>
                    </a:moveTo>
                    <a:lnTo>
                      <a:pt x="220" y="269"/>
                    </a:lnTo>
                    <a:lnTo>
                      <a:pt x="220" y="134"/>
                    </a:lnTo>
                    <a:lnTo>
                      <a:pt x="253" y="134"/>
                    </a:lnTo>
                    <a:lnTo>
                      <a:pt x="253" y="269"/>
                    </a:lnTo>
                    <a:close/>
                    <a:moveTo>
                      <a:pt x="473" y="235"/>
                    </a:moveTo>
                    <a:lnTo>
                      <a:pt x="473" y="223"/>
                    </a:lnTo>
                    <a:lnTo>
                      <a:pt x="471" y="211"/>
                    </a:lnTo>
                    <a:lnTo>
                      <a:pt x="469" y="200"/>
                    </a:lnTo>
                    <a:lnTo>
                      <a:pt x="467" y="188"/>
                    </a:lnTo>
                    <a:lnTo>
                      <a:pt x="465" y="176"/>
                    </a:lnTo>
                    <a:lnTo>
                      <a:pt x="462" y="165"/>
                    </a:lnTo>
                    <a:lnTo>
                      <a:pt x="458" y="154"/>
                    </a:lnTo>
                    <a:lnTo>
                      <a:pt x="454" y="143"/>
                    </a:lnTo>
                    <a:lnTo>
                      <a:pt x="449" y="133"/>
                    </a:lnTo>
                    <a:lnTo>
                      <a:pt x="444" y="123"/>
                    </a:lnTo>
                    <a:lnTo>
                      <a:pt x="438" y="113"/>
                    </a:lnTo>
                    <a:lnTo>
                      <a:pt x="433" y="103"/>
                    </a:lnTo>
                    <a:lnTo>
                      <a:pt x="426" y="94"/>
                    </a:lnTo>
                    <a:lnTo>
                      <a:pt x="419" y="85"/>
                    </a:lnTo>
                    <a:lnTo>
                      <a:pt x="411" y="76"/>
                    </a:lnTo>
                    <a:lnTo>
                      <a:pt x="403" y="69"/>
                    </a:lnTo>
                    <a:lnTo>
                      <a:pt x="395" y="60"/>
                    </a:lnTo>
                    <a:lnTo>
                      <a:pt x="386" y="53"/>
                    </a:lnTo>
                    <a:lnTo>
                      <a:pt x="377" y="46"/>
                    </a:lnTo>
                    <a:lnTo>
                      <a:pt x="369" y="40"/>
                    </a:lnTo>
                    <a:lnTo>
                      <a:pt x="359" y="33"/>
                    </a:lnTo>
                    <a:lnTo>
                      <a:pt x="349" y="28"/>
                    </a:lnTo>
                    <a:lnTo>
                      <a:pt x="339" y="22"/>
                    </a:lnTo>
                    <a:lnTo>
                      <a:pt x="328" y="18"/>
                    </a:lnTo>
                    <a:lnTo>
                      <a:pt x="318" y="14"/>
                    </a:lnTo>
                    <a:lnTo>
                      <a:pt x="306" y="9"/>
                    </a:lnTo>
                    <a:lnTo>
                      <a:pt x="295" y="6"/>
                    </a:lnTo>
                    <a:lnTo>
                      <a:pt x="283" y="4"/>
                    </a:lnTo>
                    <a:lnTo>
                      <a:pt x="273" y="2"/>
                    </a:lnTo>
                    <a:lnTo>
                      <a:pt x="261" y="1"/>
                    </a:lnTo>
                    <a:lnTo>
                      <a:pt x="249" y="0"/>
                    </a:lnTo>
                    <a:lnTo>
                      <a:pt x="236" y="0"/>
                    </a:lnTo>
                    <a:lnTo>
                      <a:pt x="224" y="0"/>
                    </a:lnTo>
                    <a:lnTo>
                      <a:pt x="212" y="1"/>
                    </a:lnTo>
                    <a:lnTo>
                      <a:pt x="200" y="2"/>
                    </a:lnTo>
                    <a:lnTo>
                      <a:pt x="188" y="4"/>
                    </a:lnTo>
                    <a:lnTo>
                      <a:pt x="178" y="6"/>
                    </a:lnTo>
                    <a:lnTo>
                      <a:pt x="166" y="9"/>
                    </a:lnTo>
                    <a:lnTo>
                      <a:pt x="155" y="14"/>
                    </a:lnTo>
                    <a:lnTo>
                      <a:pt x="144" y="18"/>
                    </a:lnTo>
                    <a:lnTo>
                      <a:pt x="134" y="22"/>
                    </a:lnTo>
                    <a:lnTo>
                      <a:pt x="124" y="28"/>
                    </a:lnTo>
                    <a:lnTo>
                      <a:pt x="114" y="33"/>
                    </a:lnTo>
                    <a:lnTo>
                      <a:pt x="104" y="40"/>
                    </a:lnTo>
                    <a:lnTo>
                      <a:pt x="96" y="46"/>
                    </a:lnTo>
                    <a:lnTo>
                      <a:pt x="86" y="53"/>
                    </a:lnTo>
                    <a:lnTo>
                      <a:pt x="77" y="60"/>
                    </a:lnTo>
                    <a:lnTo>
                      <a:pt x="70" y="69"/>
                    </a:lnTo>
                    <a:lnTo>
                      <a:pt x="62" y="76"/>
                    </a:lnTo>
                    <a:lnTo>
                      <a:pt x="54" y="85"/>
                    </a:lnTo>
                    <a:lnTo>
                      <a:pt x="47" y="94"/>
                    </a:lnTo>
                    <a:lnTo>
                      <a:pt x="40" y="103"/>
                    </a:lnTo>
                    <a:lnTo>
                      <a:pt x="34" y="113"/>
                    </a:lnTo>
                    <a:lnTo>
                      <a:pt x="29" y="123"/>
                    </a:lnTo>
                    <a:lnTo>
                      <a:pt x="23" y="133"/>
                    </a:lnTo>
                    <a:lnTo>
                      <a:pt x="19" y="143"/>
                    </a:lnTo>
                    <a:lnTo>
                      <a:pt x="15" y="154"/>
                    </a:lnTo>
                    <a:lnTo>
                      <a:pt x="11" y="165"/>
                    </a:lnTo>
                    <a:lnTo>
                      <a:pt x="8" y="176"/>
                    </a:lnTo>
                    <a:lnTo>
                      <a:pt x="5" y="188"/>
                    </a:lnTo>
                    <a:lnTo>
                      <a:pt x="3" y="200"/>
                    </a:lnTo>
                    <a:lnTo>
                      <a:pt x="2" y="211"/>
                    </a:lnTo>
                    <a:lnTo>
                      <a:pt x="0" y="223"/>
                    </a:lnTo>
                    <a:lnTo>
                      <a:pt x="0" y="235"/>
                    </a:lnTo>
                    <a:lnTo>
                      <a:pt x="0" y="254"/>
                    </a:lnTo>
                    <a:lnTo>
                      <a:pt x="3" y="272"/>
                    </a:lnTo>
                    <a:lnTo>
                      <a:pt x="7" y="290"/>
                    </a:lnTo>
                    <a:lnTo>
                      <a:pt x="11" y="308"/>
                    </a:lnTo>
                    <a:lnTo>
                      <a:pt x="18" y="324"/>
                    </a:lnTo>
                    <a:lnTo>
                      <a:pt x="25" y="340"/>
                    </a:lnTo>
                    <a:lnTo>
                      <a:pt x="33" y="355"/>
                    </a:lnTo>
                    <a:lnTo>
                      <a:pt x="43" y="370"/>
                    </a:lnTo>
                    <a:lnTo>
                      <a:pt x="53" y="384"/>
                    </a:lnTo>
                    <a:lnTo>
                      <a:pt x="65" y="397"/>
                    </a:lnTo>
                    <a:lnTo>
                      <a:pt x="77" y="409"/>
                    </a:lnTo>
                    <a:lnTo>
                      <a:pt x="90" y="421"/>
                    </a:lnTo>
                    <a:lnTo>
                      <a:pt x="105" y="431"/>
                    </a:lnTo>
                    <a:lnTo>
                      <a:pt x="119" y="440"/>
                    </a:lnTo>
                    <a:lnTo>
                      <a:pt x="135" y="448"/>
                    </a:lnTo>
                    <a:lnTo>
                      <a:pt x="152" y="456"/>
                    </a:lnTo>
                    <a:lnTo>
                      <a:pt x="152" y="909"/>
                    </a:lnTo>
                    <a:lnTo>
                      <a:pt x="320" y="909"/>
                    </a:lnTo>
                    <a:lnTo>
                      <a:pt x="320" y="792"/>
                    </a:lnTo>
                    <a:lnTo>
                      <a:pt x="371" y="741"/>
                    </a:lnTo>
                    <a:lnTo>
                      <a:pt x="320" y="690"/>
                    </a:lnTo>
                    <a:lnTo>
                      <a:pt x="320" y="624"/>
                    </a:lnTo>
                    <a:lnTo>
                      <a:pt x="404" y="539"/>
                    </a:lnTo>
                    <a:lnTo>
                      <a:pt x="321" y="456"/>
                    </a:lnTo>
                    <a:lnTo>
                      <a:pt x="337" y="448"/>
                    </a:lnTo>
                    <a:lnTo>
                      <a:pt x="354" y="440"/>
                    </a:lnTo>
                    <a:lnTo>
                      <a:pt x="368" y="431"/>
                    </a:lnTo>
                    <a:lnTo>
                      <a:pt x="382" y="421"/>
                    </a:lnTo>
                    <a:lnTo>
                      <a:pt x="396" y="409"/>
                    </a:lnTo>
                    <a:lnTo>
                      <a:pt x="408" y="397"/>
                    </a:lnTo>
                    <a:lnTo>
                      <a:pt x="420" y="384"/>
                    </a:lnTo>
                    <a:lnTo>
                      <a:pt x="430" y="370"/>
                    </a:lnTo>
                    <a:lnTo>
                      <a:pt x="439" y="355"/>
                    </a:lnTo>
                    <a:lnTo>
                      <a:pt x="448" y="340"/>
                    </a:lnTo>
                    <a:lnTo>
                      <a:pt x="455" y="324"/>
                    </a:lnTo>
                    <a:lnTo>
                      <a:pt x="462" y="308"/>
                    </a:lnTo>
                    <a:lnTo>
                      <a:pt x="466" y="290"/>
                    </a:lnTo>
                    <a:lnTo>
                      <a:pt x="469" y="272"/>
                    </a:lnTo>
                    <a:lnTo>
                      <a:pt x="471" y="254"/>
                    </a:lnTo>
                    <a:lnTo>
                      <a:pt x="473" y="235"/>
                    </a:lnTo>
                    <a:close/>
                  </a:path>
                </a:pathLst>
              </a:custGeom>
              <a:solidFill>
                <a:sysClr val="window" lastClr="FFFFFF"/>
              </a:solidFill>
              <a:ln>
                <a:noFill/>
              </a:ln>
            </p:spPr>
            <p:txBody>
              <a:bodyPr vert="horz" wrap="square" lIns="91440" tIns="45720" rIns="91440" bIns="45720" numCol="1" anchor="t" anchorCtr="0" compatLnSpc="1">
                <a:prstTxWarp prst="textNoShape">
                  <a:avLst/>
                </a:prstTxWarp>
              </a:bodyPr>
              <a:lstStyle/>
              <a:p>
                <a:pPr marL="0" marR="0" lvl="0" indent="0" defTabSz="914377"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black"/>
                  </a:solidFill>
                  <a:effectLst/>
                  <a:uLnTx/>
                  <a:uFillTx/>
                  <a:ea typeface="微软雅黑" panose="020B0503020204020204" pitchFamily="34" charset="-122"/>
                  <a:cs typeface="+mn-ea"/>
                  <a:sym typeface="Agency FB" panose="020B0503020202020204" pitchFamily="34" charset="0"/>
                </a:endParaRPr>
              </a:p>
            </p:txBody>
          </p:sp>
          <p:sp>
            <p:nvSpPr>
              <p:cNvPr id="54" name="Oval 129">
                <a:extLst>
                  <a:ext uri="{FF2B5EF4-FFF2-40B4-BE49-F238E27FC236}">
                    <a16:creationId xmlns:a16="http://schemas.microsoft.com/office/drawing/2014/main" id="{7357E206-8D95-4DB7-BD3B-10BC3322EC76}"/>
                  </a:ext>
                </a:extLst>
              </p:cNvPr>
              <p:cNvSpPr/>
              <p:nvPr/>
            </p:nvSpPr>
            <p:spPr>
              <a:xfrm>
                <a:off x="7302136" y="4175389"/>
                <a:ext cx="469256" cy="469256"/>
              </a:xfrm>
              <a:prstGeom prst="ellipse">
                <a:avLst/>
              </a:prstGeom>
              <a:solidFill>
                <a:sysClr val="windowText" lastClr="000000">
                  <a:lumMod val="75000"/>
                  <a:lumOff val="25000"/>
                  <a:alpha val="74000"/>
                </a:sysClr>
              </a:solidFill>
              <a:ln w="28575" cap="flat" cmpd="sng" algn="ctr">
                <a:solidFill>
                  <a:sysClr val="window" lastClr="FFFFFF"/>
                </a:solidFill>
                <a:prstDash val="solid"/>
                <a:miter lim="800000"/>
              </a:ln>
              <a:effectLst/>
            </p:spPr>
            <p:txBody>
              <a:bodyPr rtlCol="0" anchor="ctr"/>
              <a:lstStyle/>
              <a:p>
                <a:pPr marL="0" marR="0" lvl="0" indent="0" algn="ctr" defTabSz="914377" eaLnBrk="1" fontAlgn="auto" latinLnBrk="0" hangingPunct="1">
                  <a:lnSpc>
                    <a:spcPct val="100000"/>
                  </a:lnSpc>
                  <a:spcBef>
                    <a:spcPts val="0"/>
                  </a:spcBef>
                  <a:spcAft>
                    <a:spcPts val="0"/>
                  </a:spcAft>
                  <a:buClrTx/>
                  <a:buSzTx/>
                  <a:buFontTx/>
                  <a:buNone/>
                  <a:tabLst/>
                  <a:defRPr/>
                </a:pPr>
                <a:r>
                  <a:rPr kumimoji="0" lang="en-US" sz="1200" b="1" i="0" u="none" strike="noStrike" kern="0" cap="none" spc="0" normalizeH="0" baseline="0" noProof="0" dirty="0">
                    <a:ln>
                      <a:noFill/>
                    </a:ln>
                    <a:solidFill>
                      <a:prstClr val="white"/>
                    </a:solidFill>
                    <a:effectLst/>
                    <a:uLnTx/>
                    <a:uFillTx/>
                    <a:ea typeface="微软雅黑" panose="020B0503020204020204" pitchFamily="34" charset="-122"/>
                    <a:cs typeface="+mn-ea"/>
                    <a:sym typeface="Agency FB" panose="020B0503020202020204" pitchFamily="34" charset="0"/>
                  </a:rPr>
                  <a:t>3</a:t>
                </a:r>
              </a:p>
            </p:txBody>
          </p:sp>
        </p:grpSp>
        <p:grpSp>
          <p:nvGrpSpPr>
            <p:cNvPr id="57" name="组合 6">
              <a:extLst>
                <a:ext uri="{FF2B5EF4-FFF2-40B4-BE49-F238E27FC236}">
                  <a16:creationId xmlns:a16="http://schemas.microsoft.com/office/drawing/2014/main" id="{FC45CB37-A07A-4C5F-98E7-61FE94E25E65}"/>
                </a:ext>
              </a:extLst>
            </p:cNvPr>
            <p:cNvGrpSpPr/>
            <p:nvPr/>
          </p:nvGrpSpPr>
          <p:grpSpPr>
            <a:xfrm>
              <a:off x="6122917" y="5151341"/>
              <a:ext cx="3913483" cy="1019599"/>
              <a:chOff x="6122917" y="5151341"/>
              <a:chExt cx="3913483" cy="1019599"/>
            </a:xfrm>
          </p:grpSpPr>
          <p:grpSp>
            <p:nvGrpSpPr>
              <p:cNvPr id="58" name="Group 107">
                <a:extLst>
                  <a:ext uri="{FF2B5EF4-FFF2-40B4-BE49-F238E27FC236}">
                    <a16:creationId xmlns:a16="http://schemas.microsoft.com/office/drawing/2014/main" id="{4E74DA3B-4182-48C5-99C6-E6EA9E630F4F}"/>
                  </a:ext>
                </a:extLst>
              </p:cNvPr>
              <p:cNvGrpSpPr/>
              <p:nvPr/>
            </p:nvGrpSpPr>
            <p:grpSpPr>
              <a:xfrm>
                <a:off x="6122917" y="5151341"/>
                <a:ext cx="1019599" cy="1019599"/>
                <a:chOff x="3636444" y="2085129"/>
                <a:chExt cx="1019598" cy="1019598"/>
              </a:xfrm>
            </p:grpSpPr>
            <p:sp>
              <p:nvSpPr>
                <p:cNvPr id="66" name="Oval 109">
                  <a:extLst>
                    <a:ext uri="{FF2B5EF4-FFF2-40B4-BE49-F238E27FC236}">
                      <a16:creationId xmlns:a16="http://schemas.microsoft.com/office/drawing/2014/main" id="{EFAF2CEC-5BC9-497C-8980-F8C48D1CC97A}"/>
                    </a:ext>
                  </a:extLst>
                </p:cNvPr>
                <p:cNvSpPr/>
                <p:nvPr/>
              </p:nvSpPr>
              <p:spPr>
                <a:xfrm>
                  <a:off x="3636444" y="2085129"/>
                  <a:ext cx="1019598" cy="1019598"/>
                </a:xfrm>
                <a:prstGeom prst="ellipse">
                  <a:avLst/>
                </a:prstGeom>
                <a:solidFill>
                  <a:sysClr val="window" lastClr="FFFFFF">
                    <a:lumMod val="65000"/>
                    <a:alpha val="31000"/>
                  </a:sysClr>
                </a:solidFill>
                <a:ln w="12700" cap="flat" cmpd="sng" algn="ctr">
                  <a:noFill/>
                  <a:prstDash val="solid"/>
                  <a:miter lim="800000"/>
                </a:ln>
                <a:effectLst/>
              </p:spPr>
              <p:txBody>
                <a:bodyPr rtlCol="0" anchor="ctr"/>
                <a:lstStyle/>
                <a:p>
                  <a:pPr marL="0" marR="0" lvl="0" indent="0" algn="ctr" defTabSz="914377"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white"/>
                    </a:solidFill>
                    <a:effectLst/>
                    <a:uLnTx/>
                    <a:uFillTx/>
                    <a:ea typeface="微软雅黑" panose="020B0503020204020204" pitchFamily="34" charset="-122"/>
                    <a:cs typeface="+mn-ea"/>
                    <a:sym typeface="Agency FB" panose="020B0503020202020204" pitchFamily="34" charset="0"/>
                  </a:endParaRPr>
                </a:p>
              </p:txBody>
            </p:sp>
            <p:sp>
              <p:nvSpPr>
                <p:cNvPr id="67" name="Oval 110">
                  <a:extLst>
                    <a:ext uri="{FF2B5EF4-FFF2-40B4-BE49-F238E27FC236}">
                      <a16:creationId xmlns:a16="http://schemas.microsoft.com/office/drawing/2014/main" id="{9FD35CA4-60D0-4FC4-A91B-04B0AF300F3E}"/>
                    </a:ext>
                  </a:extLst>
                </p:cNvPr>
                <p:cNvSpPr/>
                <p:nvPr/>
              </p:nvSpPr>
              <p:spPr>
                <a:xfrm>
                  <a:off x="3724922" y="2173607"/>
                  <a:ext cx="842643" cy="842643"/>
                </a:xfrm>
                <a:prstGeom prst="ellipse">
                  <a:avLst/>
                </a:prstGeom>
                <a:solidFill>
                  <a:schemeClr val="accent5"/>
                </a:solidFill>
                <a:ln w="12700" cap="flat" cmpd="sng" algn="ctr">
                  <a:noFill/>
                  <a:prstDash val="solid"/>
                  <a:miter lim="800000"/>
                </a:ln>
                <a:effectLst/>
              </p:spPr>
              <p:txBody>
                <a:bodyPr rtlCol="0" anchor="ctr"/>
                <a:lstStyle/>
                <a:p>
                  <a:pPr marL="0" marR="0" lvl="0" indent="0" algn="ctr" defTabSz="914377" eaLnBrk="1" fontAlgn="auto" latinLnBrk="0" hangingPunct="1">
                    <a:lnSpc>
                      <a:spcPct val="100000"/>
                    </a:lnSpc>
                    <a:spcBef>
                      <a:spcPts val="0"/>
                    </a:spcBef>
                    <a:spcAft>
                      <a:spcPts val="0"/>
                    </a:spcAft>
                    <a:buClrTx/>
                    <a:buSzTx/>
                    <a:buFontTx/>
                    <a:buNone/>
                    <a:tabLst/>
                    <a:defRPr/>
                  </a:pPr>
                  <a:endParaRPr kumimoji="0" lang="en-US" sz="1200" b="1" i="0" u="none" strike="noStrike" kern="0" cap="none" spc="0" normalizeH="0" baseline="0" noProof="0" dirty="0">
                    <a:ln>
                      <a:noFill/>
                    </a:ln>
                    <a:solidFill>
                      <a:prstClr val="white"/>
                    </a:solidFill>
                    <a:effectLst/>
                    <a:uLnTx/>
                    <a:uFillTx/>
                    <a:ea typeface="微软雅黑" panose="020B0503020204020204" pitchFamily="34" charset="-122"/>
                    <a:cs typeface="+mn-ea"/>
                    <a:sym typeface="Agency FB" panose="020B0503020202020204" pitchFamily="34" charset="0"/>
                  </a:endParaRPr>
                </a:p>
              </p:txBody>
            </p:sp>
          </p:grpSp>
          <p:cxnSp>
            <p:nvCxnSpPr>
              <p:cNvPr id="59" name="Straight Connector 108">
                <a:extLst>
                  <a:ext uri="{FF2B5EF4-FFF2-40B4-BE49-F238E27FC236}">
                    <a16:creationId xmlns:a16="http://schemas.microsoft.com/office/drawing/2014/main" id="{3D2B6E4C-CA81-4034-AFA4-1A277E2E67E3}"/>
                  </a:ext>
                </a:extLst>
              </p:cNvPr>
              <p:cNvCxnSpPr/>
              <p:nvPr/>
            </p:nvCxnSpPr>
            <p:spPr>
              <a:xfrm>
                <a:off x="7048823" y="5646602"/>
                <a:ext cx="2534089" cy="0"/>
              </a:xfrm>
              <a:prstGeom prst="line">
                <a:avLst/>
              </a:prstGeom>
              <a:noFill/>
              <a:ln w="6350" cap="flat" cmpd="sng" algn="ctr">
                <a:solidFill>
                  <a:schemeClr val="tx1">
                    <a:lumMod val="65000"/>
                    <a:lumOff val="35000"/>
                  </a:schemeClr>
                </a:solidFill>
                <a:prstDash val="solid"/>
                <a:miter lim="800000"/>
                <a:headEnd type="none" w="med" len="med"/>
                <a:tailEnd type="none" w="med" len="med"/>
              </a:ln>
              <a:effectLst/>
            </p:spPr>
          </p:cxnSp>
          <p:grpSp>
            <p:nvGrpSpPr>
              <p:cNvPr id="60" name="Group 120">
                <a:extLst>
                  <a:ext uri="{FF2B5EF4-FFF2-40B4-BE49-F238E27FC236}">
                    <a16:creationId xmlns:a16="http://schemas.microsoft.com/office/drawing/2014/main" id="{439FD673-CDA6-42FB-BB4D-7B01B7ECE490}"/>
                  </a:ext>
                </a:extLst>
              </p:cNvPr>
              <p:cNvGrpSpPr/>
              <p:nvPr/>
            </p:nvGrpSpPr>
            <p:grpSpPr>
              <a:xfrm>
                <a:off x="6458327" y="5521218"/>
                <a:ext cx="420688" cy="268288"/>
                <a:chOff x="6892925" y="3929063"/>
                <a:chExt cx="420688" cy="268288"/>
              </a:xfrm>
              <a:solidFill>
                <a:sysClr val="window" lastClr="FFFFFF"/>
              </a:solidFill>
            </p:grpSpPr>
            <p:sp>
              <p:nvSpPr>
                <p:cNvPr id="62" name="Freeform 312">
                  <a:extLst>
                    <a:ext uri="{FF2B5EF4-FFF2-40B4-BE49-F238E27FC236}">
                      <a16:creationId xmlns:a16="http://schemas.microsoft.com/office/drawing/2014/main" id="{32BE968B-06AF-4FCB-9AEC-7DA8C52686AF}"/>
                    </a:ext>
                  </a:extLst>
                </p:cNvPr>
                <p:cNvSpPr>
                  <a:spLocks/>
                </p:cNvSpPr>
                <p:nvPr/>
              </p:nvSpPr>
              <p:spPr bwMode="auto">
                <a:xfrm>
                  <a:off x="7242175" y="3941763"/>
                  <a:ext cx="71438" cy="242888"/>
                </a:xfrm>
                <a:custGeom>
                  <a:avLst/>
                  <a:gdLst>
                    <a:gd name="T0" fmla="*/ 6 w 177"/>
                    <a:gd name="T1" fmla="*/ 26 h 611"/>
                    <a:gd name="T2" fmla="*/ 35 w 177"/>
                    <a:gd name="T3" fmla="*/ 51 h 611"/>
                    <a:gd name="T4" fmla="*/ 62 w 177"/>
                    <a:gd name="T5" fmla="*/ 80 h 611"/>
                    <a:gd name="T6" fmla="*/ 85 w 177"/>
                    <a:gd name="T7" fmla="*/ 112 h 611"/>
                    <a:gd name="T8" fmla="*/ 104 w 177"/>
                    <a:gd name="T9" fmla="*/ 146 h 611"/>
                    <a:gd name="T10" fmla="*/ 121 w 177"/>
                    <a:gd name="T11" fmla="*/ 183 h 611"/>
                    <a:gd name="T12" fmla="*/ 132 w 177"/>
                    <a:gd name="T13" fmla="*/ 221 h 611"/>
                    <a:gd name="T14" fmla="*/ 139 w 177"/>
                    <a:gd name="T15" fmla="*/ 261 h 611"/>
                    <a:gd name="T16" fmla="*/ 142 w 177"/>
                    <a:gd name="T17" fmla="*/ 304 h 611"/>
                    <a:gd name="T18" fmla="*/ 139 w 177"/>
                    <a:gd name="T19" fmla="*/ 346 h 611"/>
                    <a:gd name="T20" fmla="*/ 131 w 177"/>
                    <a:gd name="T21" fmla="*/ 387 h 611"/>
                    <a:gd name="T22" fmla="*/ 119 w 177"/>
                    <a:gd name="T23" fmla="*/ 427 h 611"/>
                    <a:gd name="T24" fmla="*/ 103 w 177"/>
                    <a:gd name="T25" fmla="*/ 463 h 611"/>
                    <a:gd name="T26" fmla="*/ 83 w 177"/>
                    <a:gd name="T27" fmla="*/ 499 h 611"/>
                    <a:gd name="T28" fmla="*/ 58 w 177"/>
                    <a:gd name="T29" fmla="*/ 530 h 611"/>
                    <a:gd name="T30" fmla="*/ 30 w 177"/>
                    <a:gd name="T31" fmla="*/ 559 h 611"/>
                    <a:gd name="T32" fmla="*/ 0 w 177"/>
                    <a:gd name="T33" fmla="*/ 585 h 611"/>
                    <a:gd name="T34" fmla="*/ 42 w 177"/>
                    <a:gd name="T35" fmla="*/ 597 h 611"/>
                    <a:gd name="T36" fmla="*/ 73 w 177"/>
                    <a:gd name="T37" fmla="*/ 567 h 611"/>
                    <a:gd name="T38" fmla="*/ 101 w 177"/>
                    <a:gd name="T39" fmla="*/ 534 h 611"/>
                    <a:gd name="T40" fmla="*/ 125 w 177"/>
                    <a:gd name="T41" fmla="*/ 497 h 611"/>
                    <a:gd name="T42" fmla="*/ 145 w 177"/>
                    <a:gd name="T43" fmla="*/ 458 h 611"/>
                    <a:gd name="T44" fmla="*/ 160 w 177"/>
                    <a:gd name="T45" fmla="*/ 416 h 611"/>
                    <a:gd name="T46" fmla="*/ 171 w 177"/>
                    <a:gd name="T47" fmla="*/ 372 h 611"/>
                    <a:gd name="T48" fmla="*/ 177 w 177"/>
                    <a:gd name="T49" fmla="*/ 326 h 611"/>
                    <a:gd name="T50" fmla="*/ 177 w 177"/>
                    <a:gd name="T51" fmla="*/ 280 h 611"/>
                    <a:gd name="T52" fmla="*/ 171 w 177"/>
                    <a:gd name="T53" fmla="*/ 235 h 611"/>
                    <a:gd name="T54" fmla="*/ 162 w 177"/>
                    <a:gd name="T55" fmla="*/ 192 h 611"/>
                    <a:gd name="T56" fmla="*/ 146 w 177"/>
                    <a:gd name="T57" fmla="*/ 152 h 611"/>
                    <a:gd name="T58" fmla="*/ 127 w 177"/>
                    <a:gd name="T59" fmla="*/ 113 h 611"/>
                    <a:gd name="T60" fmla="*/ 104 w 177"/>
                    <a:gd name="T61" fmla="*/ 77 h 611"/>
                    <a:gd name="T62" fmla="*/ 77 w 177"/>
                    <a:gd name="T63" fmla="*/ 44 h 611"/>
                    <a:gd name="T64" fmla="*/ 47 w 177"/>
                    <a:gd name="T65" fmla="*/ 14 h 6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77" h="611">
                      <a:moveTo>
                        <a:pt x="31" y="0"/>
                      </a:moveTo>
                      <a:lnTo>
                        <a:pt x="6" y="26"/>
                      </a:lnTo>
                      <a:lnTo>
                        <a:pt x="21" y="38"/>
                      </a:lnTo>
                      <a:lnTo>
                        <a:pt x="35" y="51"/>
                      </a:lnTo>
                      <a:lnTo>
                        <a:pt x="49" y="66"/>
                      </a:lnTo>
                      <a:lnTo>
                        <a:pt x="62" y="80"/>
                      </a:lnTo>
                      <a:lnTo>
                        <a:pt x="74" y="96"/>
                      </a:lnTo>
                      <a:lnTo>
                        <a:pt x="85" y="112"/>
                      </a:lnTo>
                      <a:lnTo>
                        <a:pt x="96" y="129"/>
                      </a:lnTo>
                      <a:lnTo>
                        <a:pt x="104" y="146"/>
                      </a:lnTo>
                      <a:lnTo>
                        <a:pt x="113" y="164"/>
                      </a:lnTo>
                      <a:lnTo>
                        <a:pt x="121" y="183"/>
                      </a:lnTo>
                      <a:lnTo>
                        <a:pt x="127" y="202"/>
                      </a:lnTo>
                      <a:lnTo>
                        <a:pt x="132" y="221"/>
                      </a:lnTo>
                      <a:lnTo>
                        <a:pt x="137" y="241"/>
                      </a:lnTo>
                      <a:lnTo>
                        <a:pt x="139" y="261"/>
                      </a:lnTo>
                      <a:lnTo>
                        <a:pt x="141" y="282"/>
                      </a:lnTo>
                      <a:lnTo>
                        <a:pt x="142" y="304"/>
                      </a:lnTo>
                      <a:lnTo>
                        <a:pt x="141" y="324"/>
                      </a:lnTo>
                      <a:lnTo>
                        <a:pt x="139" y="346"/>
                      </a:lnTo>
                      <a:lnTo>
                        <a:pt x="136" y="366"/>
                      </a:lnTo>
                      <a:lnTo>
                        <a:pt x="131" y="387"/>
                      </a:lnTo>
                      <a:lnTo>
                        <a:pt x="126" y="407"/>
                      </a:lnTo>
                      <a:lnTo>
                        <a:pt x="119" y="427"/>
                      </a:lnTo>
                      <a:lnTo>
                        <a:pt x="112" y="445"/>
                      </a:lnTo>
                      <a:lnTo>
                        <a:pt x="103" y="463"/>
                      </a:lnTo>
                      <a:lnTo>
                        <a:pt x="94" y="482"/>
                      </a:lnTo>
                      <a:lnTo>
                        <a:pt x="83" y="499"/>
                      </a:lnTo>
                      <a:lnTo>
                        <a:pt x="71" y="515"/>
                      </a:lnTo>
                      <a:lnTo>
                        <a:pt x="58" y="530"/>
                      </a:lnTo>
                      <a:lnTo>
                        <a:pt x="45" y="545"/>
                      </a:lnTo>
                      <a:lnTo>
                        <a:pt x="30" y="559"/>
                      </a:lnTo>
                      <a:lnTo>
                        <a:pt x="15" y="574"/>
                      </a:lnTo>
                      <a:lnTo>
                        <a:pt x="0" y="585"/>
                      </a:lnTo>
                      <a:lnTo>
                        <a:pt x="24" y="611"/>
                      </a:lnTo>
                      <a:lnTo>
                        <a:pt x="42" y="597"/>
                      </a:lnTo>
                      <a:lnTo>
                        <a:pt x="58" y="583"/>
                      </a:lnTo>
                      <a:lnTo>
                        <a:pt x="73" y="567"/>
                      </a:lnTo>
                      <a:lnTo>
                        <a:pt x="87" y="551"/>
                      </a:lnTo>
                      <a:lnTo>
                        <a:pt x="101" y="534"/>
                      </a:lnTo>
                      <a:lnTo>
                        <a:pt x="114" y="515"/>
                      </a:lnTo>
                      <a:lnTo>
                        <a:pt x="125" y="497"/>
                      </a:lnTo>
                      <a:lnTo>
                        <a:pt x="136" y="477"/>
                      </a:lnTo>
                      <a:lnTo>
                        <a:pt x="145" y="458"/>
                      </a:lnTo>
                      <a:lnTo>
                        <a:pt x="153" y="437"/>
                      </a:lnTo>
                      <a:lnTo>
                        <a:pt x="160" y="416"/>
                      </a:lnTo>
                      <a:lnTo>
                        <a:pt x="166" y="394"/>
                      </a:lnTo>
                      <a:lnTo>
                        <a:pt x="171" y="372"/>
                      </a:lnTo>
                      <a:lnTo>
                        <a:pt x="175" y="350"/>
                      </a:lnTo>
                      <a:lnTo>
                        <a:pt x="177" y="326"/>
                      </a:lnTo>
                      <a:lnTo>
                        <a:pt x="177" y="304"/>
                      </a:lnTo>
                      <a:lnTo>
                        <a:pt x="177" y="280"/>
                      </a:lnTo>
                      <a:lnTo>
                        <a:pt x="175" y="258"/>
                      </a:lnTo>
                      <a:lnTo>
                        <a:pt x="171" y="235"/>
                      </a:lnTo>
                      <a:lnTo>
                        <a:pt x="167" y="214"/>
                      </a:lnTo>
                      <a:lnTo>
                        <a:pt x="162" y="192"/>
                      </a:lnTo>
                      <a:lnTo>
                        <a:pt x="154" y="172"/>
                      </a:lnTo>
                      <a:lnTo>
                        <a:pt x="146" y="152"/>
                      </a:lnTo>
                      <a:lnTo>
                        <a:pt x="138" y="132"/>
                      </a:lnTo>
                      <a:lnTo>
                        <a:pt x="127" y="113"/>
                      </a:lnTo>
                      <a:lnTo>
                        <a:pt x="116" y="95"/>
                      </a:lnTo>
                      <a:lnTo>
                        <a:pt x="104" y="77"/>
                      </a:lnTo>
                      <a:lnTo>
                        <a:pt x="91" y="61"/>
                      </a:lnTo>
                      <a:lnTo>
                        <a:pt x="77" y="44"/>
                      </a:lnTo>
                      <a:lnTo>
                        <a:pt x="63" y="28"/>
                      </a:lnTo>
                      <a:lnTo>
                        <a:pt x="47" y="14"/>
                      </a:lnTo>
                      <a:lnTo>
                        <a:pt x="3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377"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black"/>
                    </a:solidFill>
                    <a:effectLst/>
                    <a:uLnTx/>
                    <a:uFillTx/>
                    <a:ea typeface="微软雅黑" panose="020B0503020204020204" pitchFamily="34" charset="-122"/>
                    <a:cs typeface="+mn-ea"/>
                    <a:sym typeface="Agency FB" panose="020B0503020202020204" pitchFamily="34" charset="0"/>
                  </a:endParaRPr>
                </a:p>
              </p:txBody>
            </p:sp>
            <p:sp>
              <p:nvSpPr>
                <p:cNvPr id="63" name="Freeform 313">
                  <a:extLst>
                    <a:ext uri="{FF2B5EF4-FFF2-40B4-BE49-F238E27FC236}">
                      <a16:creationId xmlns:a16="http://schemas.microsoft.com/office/drawing/2014/main" id="{0168D93E-B530-426B-B01F-A5B118AC2902}"/>
                    </a:ext>
                  </a:extLst>
                </p:cNvPr>
                <p:cNvSpPr>
                  <a:spLocks/>
                </p:cNvSpPr>
                <p:nvPr/>
              </p:nvSpPr>
              <p:spPr bwMode="auto">
                <a:xfrm>
                  <a:off x="7197725" y="3987800"/>
                  <a:ext cx="52388" cy="150813"/>
                </a:xfrm>
                <a:custGeom>
                  <a:avLst/>
                  <a:gdLst>
                    <a:gd name="T0" fmla="*/ 8 w 133"/>
                    <a:gd name="T1" fmla="*/ 26 h 384"/>
                    <a:gd name="T2" fmla="*/ 27 w 133"/>
                    <a:gd name="T3" fmla="*/ 40 h 384"/>
                    <a:gd name="T4" fmla="*/ 44 w 133"/>
                    <a:gd name="T5" fmla="*/ 57 h 384"/>
                    <a:gd name="T6" fmla="*/ 59 w 133"/>
                    <a:gd name="T7" fmla="*/ 75 h 384"/>
                    <a:gd name="T8" fmla="*/ 73 w 133"/>
                    <a:gd name="T9" fmla="*/ 95 h 384"/>
                    <a:gd name="T10" fmla="*/ 83 w 133"/>
                    <a:gd name="T11" fmla="*/ 117 h 384"/>
                    <a:gd name="T12" fmla="*/ 92 w 133"/>
                    <a:gd name="T13" fmla="*/ 140 h 384"/>
                    <a:gd name="T14" fmla="*/ 96 w 133"/>
                    <a:gd name="T15" fmla="*/ 165 h 384"/>
                    <a:gd name="T16" fmla="*/ 98 w 133"/>
                    <a:gd name="T17" fmla="*/ 191 h 384"/>
                    <a:gd name="T18" fmla="*/ 96 w 133"/>
                    <a:gd name="T19" fmla="*/ 216 h 384"/>
                    <a:gd name="T20" fmla="*/ 91 w 133"/>
                    <a:gd name="T21" fmla="*/ 242 h 384"/>
                    <a:gd name="T22" fmla="*/ 82 w 133"/>
                    <a:gd name="T23" fmla="*/ 266 h 384"/>
                    <a:gd name="T24" fmla="*/ 71 w 133"/>
                    <a:gd name="T25" fmla="*/ 289 h 384"/>
                    <a:gd name="T26" fmla="*/ 56 w 133"/>
                    <a:gd name="T27" fmla="*/ 309 h 384"/>
                    <a:gd name="T28" fmla="*/ 40 w 133"/>
                    <a:gd name="T29" fmla="*/ 328 h 384"/>
                    <a:gd name="T30" fmla="*/ 21 w 133"/>
                    <a:gd name="T31" fmla="*/ 345 h 384"/>
                    <a:gd name="T32" fmla="*/ 0 w 133"/>
                    <a:gd name="T33" fmla="*/ 358 h 384"/>
                    <a:gd name="T34" fmla="*/ 38 w 133"/>
                    <a:gd name="T35" fmla="*/ 376 h 384"/>
                    <a:gd name="T36" fmla="*/ 59 w 133"/>
                    <a:gd name="T37" fmla="*/ 358 h 384"/>
                    <a:gd name="T38" fmla="*/ 79 w 133"/>
                    <a:gd name="T39" fmla="*/ 337 h 384"/>
                    <a:gd name="T40" fmla="*/ 96 w 133"/>
                    <a:gd name="T41" fmla="*/ 315 h 384"/>
                    <a:gd name="T42" fmla="*/ 110 w 133"/>
                    <a:gd name="T43" fmla="*/ 290 h 384"/>
                    <a:gd name="T44" fmla="*/ 121 w 133"/>
                    <a:gd name="T45" fmla="*/ 263 h 384"/>
                    <a:gd name="T46" fmla="*/ 129 w 133"/>
                    <a:gd name="T47" fmla="*/ 235 h 384"/>
                    <a:gd name="T48" fmla="*/ 133 w 133"/>
                    <a:gd name="T49" fmla="*/ 206 h 384"/>
                    <a:gd name="T50" fmla="*/ 133 w 133"/>
                    <a:gd name="T51" fmla="*/ 175 h 384"/>
                    <a:gd name="T52" fmla="*/ 130 w 133"/>
                    <a:gd name="T53" fmla="*/ 147 h 384"/>
                    <a:gd name="T54" fmla="*/ 122 w 133"/>
                    <a:gd name="T55" fmla="*/ 119 h 384"/>
                    <a:gd name="T56" fmla="*/ 112 w 133"/>
                    <a:gd name="T57" fmla="*/ 93 h 384"/>
                    <a:gd name="T58" fmla="*/ 99 w 133"/>
                    <a:gd name="T59" fmla="*/ 70 h 384"/>
                    <a:gd name="T60" fmla="*/ 83 w 133"/>
                    <a:gd name="T61" fmla="*/ 47 h 384"/>
                    <a:gd name="T62" fmla="*/ 65 w 133"/>
                    <a:gd name="T63" fmla="*/ 26 h 384"/>
                    <a:gd name="T64" fmla="*/ 44 w 133"/>
                    <a:gd name="T65" fmla="*/ 8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3" h="384">
                      <a:moveTo>
                        <a:pt x="32" y="0"/>
                      </a:moveTo>
                      <a:lnTo>
                        <a:pt x="8" y="26"/>
                      </a:lnTo>
                      <a:lnTo>
                        <a:pt x="17" y="33"/>
                      </a:lnTo>
                      <a:lnTo>
                        <a:pt x="27" y="40"/>
                      </a:lnTo>
                      <a:lnTo>
                        <a:pt x="36" y="48"/>
                      </a:lnTo>
                      <a:lnTo>
                        <a:pt x="44" y="57"/>
                      </a:lnTo>
                      <a:lnTo>
                        <a:pt x="53" y="65"/>
                      </a:lnTo>
                      <a:lnTo>
                        <a:pt x="59" y="75"/>
                      </a:lnTo>
                      <a:lnTo>
                        <a:pt x="67" y="85"/>
                      </a:lnTo>
                      <a:lnTo>
                        <a:pt x="73" y="95"/>
                      </a:lnTo>
                      <a:lnTo>
                        <a:pt x="79" y="106"/>
                      </a:lnTo>
                      <a:lnTo>
                        <a:pt x="83" y="117"/>
                      </a:lnTo>
                      <a:lnTo>
                        <a:pt x="88" y="128"/>
                      </a:lnTo>
                      <a:lnTo>
                        <a:pt x="92" y="140"/>
                      </a:lnTo>
                      <a:lnTo>
                        <a:pt x="94" y="153"/>
                      </a:lnTo>
                      <a:lnTo>
                        <a:pt x="96" y="165"/>
                      </a:lnTo>
                      <a:lnTo>
                        <a:pt x="97" y="178"/>
                      </a:lnTo>
                      <a:lnTo>
                        <a:pt x="98" y="191"/>
                      </a:lnTo>
                      <a:lnTo>
                        <a:pt x="97" y="203"/>
                      </a:lnTo>
                      <a:lnTo>
                        <a:pt x="96" y="216"/>
                      </a:lnTo>
                      <a:lnTo>
                        <a:pt x="94" y="229"/>
                      </a:lnTo>
                      <a:lnTo>
                        <a:pt x="91" y="242"/>
                      </a:lnTo>
                      <a:lnTo>
                        <a:pt x="88" y="254"/>
                      </a:lnTo>
                      <a:lnTo>
                        <a:pt x="82" y="266"/>
                      </a:lnTo>
                      <a:lnTo>
                        <a:pt x="77" y="278"/>
                      </a:lnTo>
                      <a:lnTo>
                        <a:pt x="71" y="289"/>
                      </a:lnTo>
                      <a:lnTo>
                        <a:pt x="64" y="300"/>
                      </a:lnTo>
                      <a:lnTo>
                        <a:pt x="56" y="309"/>
                      </a:lnTo>
                      <a:lnTo>
                        <a:pt x="49" y="319"/>
                      </a:lnTo>
                      <a:lnTo>
                        <a:pt x="40" y="328"/>
                      </a:lnTo>
                      <a:lnTo>
                        <a:pt x="30" y="336"/>
                      </a:lnTo>
                      <a:lnTo>
                        <a:pt x="21" y="345"/>
                      </a:lnTo>
                      <a:lnTo>
                        <a:pt x="11" y="351"/>
                      </a:lnTo>
                      <a:lnTo>
                        <a:pt x="0" y="358"/>
                      </a:lnTo>
                      <a:lnTo>
                        <a:pt x="26" y="384"/>
                      </a:lnTo>
                      <a:lnTo>
                        <a:pt x="38" y="376"/>
                      </a:lnTo>
                      <a:lnTo>
                        <a:pt x="49" y="368"/>
                      </a:lnTo>
                      <a:lnTo>
                        <a:pt x="59" y="358"/>
                      </a:lnTo>
                      <a:lnTo>
                        <a:pt x="70" y="348"/>
                      </a:lnTo>
                      <a:lnTo>
                        <a:pt x="79" y="337"/>
                      </a:lnTo>
                      <a:lnTo>
                        <a:pt x="89" y="327"/>
                      </a:lnTo>
                      <a:lnTo>
                        <a:pt x="96" y="315"/>
                      </a:lnTo>
                      <a:lnTo>
                        <a:pt x="104" y="303"/>
                      </a:lnTo>
                      <a:lnTo>
                        <a:pt x="110" y="290"/>
                      </a:lnTo>
                      <a:lnTo>
                        <a:pt x="117" y="277"/>
                      </a:lnTo>
                      <a:lnTo>
                        <a:pt x="121" y="263"/>
                      </a:lnTo>
                      <a:lnTo>
                        <a:pt x="125" y="249"/>
                      </a:lnTo>
                      <a:lnTo>
                        <a:pt x="129" y="235"/>
                      </a:lnTo>
                      <a:lnTo>
                        <a:pt x="132" y="221"/>
                      </a:lnTo>
                      <a:lnTo>
                        <a:pt x="133" y="206"/>
                      </a:lnTo>
                      <a:lnTo>
                        <a:pt x="133" y="191"/>
                      </a:lnTo>
                      <a:lnTo>
                        <a:pt x="133" y="175"/>
                      </a:lnTo>
                      <a:lnTo>
                        <a:pt x="132" y="161"/>
                      </a:lnTo>
                      <a:lnTo>
                        <a:pt x="130" y="147"/>
                      </a:lnTo>
                      <a:lnTo>
                        <a:pt x="126" y="133"/>
                      </a:lnTo>
                      <a:lnTo>
                        <a:pt x="122" y="119"/>
                      </a:lnTo>
                      <a:lnTo>
                        <a:pt x="118" y="106"/>
                      </a:lnTo>
                      <a:lnTo>
                        <a:pt x="112" y="93"/>
                      </a:lnTo>
                      <a:lnTo>
                        <a:pt x="106" y="81"/>
                      </a:lnTo>
                      <a:lnTo>
                        <a:pt x="99" y="70"/>
                      </a:lnTo>
                      <a:lnTo>
                        <a:pt x="91" y="58"/>
                      </a:lnTo>
                      <a:lnTo>
                        <a:pt x="83" y="47"/>
                      </a:lnTo>
                      <a:lnTo>
                        <a:pt x="75" y="36"/>
                      </a:lnTo>
                      <a:lnTo>
                        <a:pt x="65" y="26"/>
                      </a:lnTo>
                      <a:lnTo>
                        <a:pt x="55" y="18"/>
                      </a:lnTo>
                      <a:lnTo>
                        <a:pt x="44" y="8"/>
                      </a:lnTo>
                      <a:lnTo>
                        <a:pt x="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377"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black"/>
                    </a:solidFill>
                    <a:effectLst/>
                    <a:uLnTx/>
                    <a:uFillTx/>
                    <a:ea typeface="微软雅黑" panose="020B0503020204020204" pitchFamily="34" charset="-122"/>
                    <a:cs typeface="+mn-ea"/>
                    <a:sym typeface="Agency FB" panose="020B0503020202020204" pitchFamily="34" charset="0"/>
                  </a:endParaRPr>
                </a:p>
              </p:txBody>
            </p:sp>
            <p:sp>
              <p:nvSpPr>
                <p:cNvPr id="64" name="Freeform 314">
                  <a:extLst>
                    <a:ext uri="{FF2B5EF4-FFF2-40B4-BE49-F238E27FC236}">
                      <a16:creationId xmlns:a16="http://schemas.microsoft.com/office/drawing/2014/main" id="{4A367CB7-471B-4AF1-BFB3-EBCE5183D736}"/>
                    </a:ext>
                  </a:extLst>
                </p:cNvPr>
                <p:cNvSpPr>
                  <a:spLocks/>
                </p:cNvSpPr>
                <p:nvPr/>
              </p:nvSpPr>
              <p:spPr bwMode="auto">
                <a:xfrm>
                  <a:off x="6892925" y="4014788"/>
                  <a:ext cx="69850" cy="182563"/>
                </a:xfrm>
                <a:custGeom>
                  <a:avLst/>
                  <a:gdLst>
                    <a:gd name="T0" fmla="*/ 0 w 176"/>
                    <a:gd name="T1" fmla="*/ 247 h 459"/>
                    <a:gd name="T2" fmla="*/ 106 w 176"/>
                    <a:gd name="T3" fmla="*/ 247 h 459"/>
                    <a:gd name="T4" fmla="*/ 106 w 176"/>
                    <a:gd name="T5" fmla="*/ 459 h 459"/>
                    <a:gd name="T6" fmla="*/ 142 w 176"/>
                    <a:gd name="T7" fmla="*/ 459 h 459"/>
                    <a:gd name="T8" fmla="*/ 142 w 176"/>
                    <a:gd name="T9" fmla="*/ 247 h 459"/>
                    <a:gd name="T10" fmla="*/ 176 w 176"/>
                    <a:gd name="T11" fmla="*/ 247 h 459"/>
                    <a:gd name="T12" fmla="*/ 176 w 176"/>
                    <a:gd name="T13" fmla="*/ 0 h 459"/>
                    <a:gd name="T14" fmla="*/ 0 w 176"/>
                    <a:gd name="T15" fmla="*/ 0 h 459"/>
                    <a:gd name="T16" fmla="*/ 0 w 176"/>
                    <a:gd name="T17" fmla="*/ 247 h 4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6" h="459">
                      <a:moveTo>
                        <a:pt x="0" y="247"/>
                      </a:moveTo>
                      <a:lnTo>
                        <a:pt x="106" y="247"/>
                      </a:lnTo>
                      <a:lnTo>
                        <a:pt x="106" y="459"/>
                      </a:lnTo>
                      <a:lnTo>
                        <a:pt x="142" y="459"/>
                      </a:lnTo>
                      <a:lnTo>
                        <a:pt x="142" y="247"/>
                      </a:lnTo>
                      <a:lnTo>
                        <a:pt x="176" y="247"/>
                      </a:lnTo>
                      <a:lnTo>
                        <a:pt x="176" y="0"/>
                      </a:lnTo>
                      <a:lnTo>
                        <a:pt x="0" y="0"/>
                      </a:lnTo>
                      <a:lnTo>
                        <a:pt x="0" y="2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377"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black"/>
                    </a:solidFill>
                    <a:effectLst/>
                    <a:uLnTx/>
                    <a:uFillTx/>
                    <a:ea typeface="微软雅黑" panose="020B0503020204020204" pitchFamily="34" charset="-122"/>
                    <a:cs typeface="+mn-ea"/>
                    <a:sym typeface="Agency FB" panose="020B0503020202020204" pitchFamily="34" charset="0"/>
                  </a:endParaRPr>
                </a:p>
              </p:txBody>
            </p:sp>
            <p:sp>
              <p:nvSpPr>
                <p:cNvPr id="65" name="Freeform 315">
                  <a:extLst>
                    <a:ext uri="{FF2B5EF4-FFF2-40B4-BE49-F238E27FC236}">
                      <a16:creationId xmlns:a16="http://schemas.microsoft.com/office/drawing/2014/main" id="{573ED723-A8D0-4B4D-B4CA-AAFF45897F06}"/>
                    </a:ext>
                  </a:extLst>
                </p:cNvPr>
                <p:cNvSpPr>
                  <a:spLocks/>
                </p:cNvSpPr>
                <p:nvPr/>
              </p:nvSpPr>
              <p:spPr bwMode="auto">
                <a:xfrm>
                  <a:off x="6977063" y="3929063"/>
                  <a:ext cx="180975" cy="266700"/>
                </a:xfrm>
                <a:custGeom>
                  <a:avLst/>
                  <a:gdLst>
                    <a:gd name="T0" fmla="*/ 0 w 458"/>
                    <a:gd name="T1" fmla="*/ 215 h 670"/>
                    <a:gd name="T2" fmla="*/ 0 w 458"/>
                    <a:gd name="T3" fmla="*/ 462 h 670"/>
                    <a:gd name="T4" fmla="*/ 201 w 458"/>
                    <a:gd name="T5" fmla="*/ 462 h 670"/>
                    <a:gd name="T6" fmla="*/ 458 w 458"/>
                    <a:gd name="T7" fmla="*/ 670 h 670"/>
                    <a:gd name="T8" fmla="*/ 458 w 458"/>
                    <a:gd name="T9" fmla="*/ 0 h 670"/>
                    <a:gd name="T10" fmla="*/ 199 w 458"/>
                    <a:gd name="T11" fmla="*/ 215 h 670"/>
                    <a:gd name="T12" fmla="*/ 0 w 458"/>
                    <a:gd name="T13" fmla="*/ 215 h 670"/>
                  </a:gdLst>
                  <a:ahLst/>
                  <a:cxnLst>
                    <a:cxn ang="0">
                      <a:pos x="T0" y="T1"/>
                    </a:cxn>
                    <a:cxn ang="0">
                      <a:pos x="T2" y="T3"/>
                    </a:cxn>
                    <a:cxn ang="0">
                      <a:pos x="T4" y="T5"/>
                    </a:cxn>
                    <a:cxn ang="0">
                      <a:pos x="T6" y="T7"/>
                    </a:cxn>
                    <a:cxn ang="0">
                      <a:pos x="T8" y="T9"/>
                    </a:cxn>
                    <a:cxn ang="0">
                      <a:pos x="T10" y="T11"/>
                    </a:cxn>
                    <a:cxn ang="0">
                      <a:pos x="T12" y="T13"/>
                    </a:cxn>
                  </a:cxnLst>
                  <a:rect l="0" t="0" r="r" b="b"/>
                  <a:pathLst>
                    <a:path w="458" h="670">
                      <a:moveTo>
                        <a:pt x="0" y="215"/>
                      </a:moveTo>
                      <a:lnTo>
                        <a:pt x="0" y="462"/>
                      </a:lnTo>
                      <a:lnTo>
                        <a:pt x="201" y="462"/>
                      </a:lnTo>
                      <a:lnTo>
                        <a:pt x="458" y="670"/>
                      </a:lnTo>
                      <a:lnTo>
                        <a:pt x="458" y="0"/>
                      </a:lnTo>
                      <a:lnTo>
                        <a:pt x="199" y="215"/>
                      </a:lnTo>
                      <a:lnTo>
                        <a:pt x="0" y="2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377"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black"/>
                    </a:solidFill>
                    <a:effectLst/>
                    <a:uLnTx/>
                    <a:uFillTx/>
                    <a:ea typeface="微软雅黑" panose="020B0503020204020204" pitchFamily="34" charset="-122"/>
                    <a:cs typeface="+mn-ea"/>
                    <a:sym typeface="Agency FB" panose="020B0503020202020204" pitchFamily="34" charset="0"/>
                  </a:endParaRPr>
                </a:p>
              </p:txBody>
            </p:sp>
          </p:grpSp>
          <p:sp>
            <p:nvSpPr>
              <p:cNvPr id="61" name="Oval 130">
                <a:extLst>
                  <a:ext uri="{FF2B5EF4-FFF2-40B4-BE49-F238E27FC236}">
                    <a16:creationId xmlns:a16="http://schemas.microsoft.com/office/drawing/2014/main" id="{AA68F75F-E018-438E-838D-BA6B2B892ECD}"/>
                  </a:ext>
                </a:extLst>
              </p:cNvPr>
              <p:cNvSpPr/>
              <p:nvPr/>
            </p:nvSpPr>
            <p:spPr>
              <a:xfrm>
                <a:off x="9567144" y="5418707"/>
                <a:ext cx="469256" cy="469256"/>
              </a:xfrm>
              <a:prstGeom prst="ellipse">
                <a:avLst/>
              </a:prstGeom>
              <a:solidFill>
                <a:sysClr val="windowText" lastClr="000000">
                  <a:lumMod val="75000"/>
                  <a:lumOff val="25000"/>
                  <a:alpha val="74000"/>
                </a:sysClr>
              </a:solidFill>
              <a:ln w="28575" cap="flat" cmpd="sng" algn="ctr">
                <a:solidFill>
                  <a:sysClr val="window" lastClr="FFFFFF"/>
                </a:solidFill>
                <a:prstDash val="solid"/>
                <a:miter lim="800000"/>
              </a:ln>
              <a:effectLst/>
            </p:spPr>
            <p:txBody>
              <a:bodyPr rtlCol="0" anchor="ctr"/>
              <a:lstStyle/>
              <a:p>
                <a:pPr marL="0" marR="0" lvl="0" indent="0" algn="ctr" defTabSz="914377" eaLnBrk="1" fontAlgn="auto" latinLnBrk="0" hangingPunct="1">
                  <a:lnSpc>
                    <a:spcPct val="100000"/>
                  </a:lnSpc>
                  <a:spcBef>
                    <a:spcPts val="0"/>
                  </a:spcBef>
                  <a:spcAft>
                    <a:spcPts val="0"/>
                  </a:spcAft>
                  <a:buClrTx/>
                  <a:buSzTx/>
                  <a:buFontTx/>
                  <a:buNone/>
                  <a:tabLst/>
                  <a:defRPr/>
                </a:pPr>
                <a:r>
                  <a:rPr kumimoji="0" lang="en-US" sz="1200" b="1" i="0" u="none" strike="noStrike" kern="0" cap="none" spc="0" normalizeH="0" baseline="0" noProof="0" dirty="0">
                    <a:ln>
                      <a:noFill/>
                    </a:ln>
                    <a:solidFill>
                      <a:prstClr val="white"/>
                    </a:solidFill>
                    <a:effectLst/>
                    <a:uLnTx/>
                    <a:uFillTx/>
                    <a:ea typeface="微软雅黑" panose="020B0503020204020204" pitchFamily="34" charset="-122"/>
                    <a:cs typeface="+mn-ea"/>
                    <a:sym typeface="Agency FB" panose="020B0503020202020204" pitchFamily="34" charset="0"/>
                  </a:rPr>
                  <a:t>4</a:t>
                </a:r>
              </a:p>
            </p:txBody>
          </p:sp>
        </p:grpSp>
        <p:sp>
          <p:nvSpPr>
            <p:cNvPr id="68" name="Title 1">
              <a:extLst>
                <a:ext uri="{FF2B5EF4-FFF2-40B4-BE49-F238E27FC236}">
                  <a16:creationId xmlns:a16="http://schemas.microsoft.com/office/drawing/2014/main" id="{DC2FB6AC-6C79-4D73-8F21-57E4A6466645}"/>
                </a:ext>
              </a:extLst>
            </p:cNvPr>
            <p:cNvSpPr txBox="1">
              <a:spLocks/>
            </p:cNvSpPr>
            <p:nvPr/>
          </p:nvSpPr>
          <p:spPr>
            <a:xfrm>
              <a:off x="2247411" y="2620436"/>
              <a:ext cx="1370075" cy="382740"/>
            </a:xfrm>
            <a:prstGeom prst="rect">
              <a:avLst/>
            </a:prstGeom>
          </p:spPr>
          <p:txBody>
            <a:bodyPr wrap="square" anchor="ctr">
              <a:noAutofit/>
            </a:bodyPr>
            <a:lstStyle>
              <a:defPPr>
                <a:defRPr lang="en-US"/>
              </a:defPPr>
              <a:lvl1pPr algn="ctr" fontAlgn="base">
                <a:spcBef>
                  <a:spcPct val="0"/>
                </a:spcBef>
                <a:spcAft>
                  <a:spcPct val="0"/>
                </a:spcAft>
                <a:defRPr sz="6600" kern="0">
                  <a:solidFill>
                    <a:schemeClr val="tx1">
                      <a:lumMod val="75000"/>
                      <a:lumOff val="25000"/>
                    </a:schemeClr>
                  </a:solidFill>
                  <a:latin typeface="Dense" panose="02000000000000000000" pitchFamily="50" charset="0"/>
                  <a:ea typeface="Open Sans" panose="020B0606030504020204" pitchFamily="34" charset="0"/>
                  <a:cs typeface="Lato Light" panose="020F0402020204030203" pitchFamily="34" charset="0"/>
                </a:defRPr>
              </a:lvl1pPr>
              <a:lvl2pPr algn="ctr" fontAlgn="base">
                <a:spcBef>
                  <a:spcPct val="0"/>
                </a:spcBef>
                <a:spcAft>
                  <a:spcPct val="0"/>
                </a:spcAft>
                <a:defRPr sz="4400">
                  <a:latin typeface="Calibri" charset="0"/>
                  <a:ea typeface="ヒラギノ角ゴ ProN W3" charset="0"/>
                  <a:cs typeface="ヒラギノ角ゴ ProN W3" charset="0"/>
                </a:defRPr>
              </a:lvl2pPr>
              <a:lvl3pPr algn="ctr" fontAlgn="base">
                <a:spcBef>
                  <a:spcPct val="0"/>
                </a:spcBef>
                <a:spcAft>
                  <a:spcPct val="0"/>
                </a:spcAft>
                <a:defRPr sz="4400">
                  <a:latin typeface="Calibri" charset="0"/>
                  <a:ea typeface="ヒラギノ角ゴ ProN W3" charset="0"/>
                  <a:cs typeface="ヒラギノ角ゴ ProN W3" charset="0"/>
                </a:defRPr>
              </a:lvl3pPr>
              <a:lvl4pPr algn="ctr" fontAlgn="base">
                <a:spcBef>
                  <a:spcPct val="0"/>
                </a:spcBef>
                <a:spcAft>
                  <a:spcPct val="0"/>
                </a:spcAft>
                <a:defRPr sz="4400">
                  <a:latin typeface="Calibri" charset="0"/>
                  <a:ea typeface="ヒラギノ角ゴ ProN W3" charset="0"/>
                  <a:cs typeface="ヒラギノ角ゴ ProN W3" charset="0"/>
                </a:defRPr>
              </a:lvl4pPr>
              <a:lvl5pPr algn="ctr" fontAlgn="base">
                <a:spcBef>
                  <a:spcPct val="0"/>
                </a:spcBef>
                <a:spcAft>
                  <a:spcPct val="0"/>
                </a:spcAft>
                <a:defRPr sz="4400">
                  <a:latin typeface="Calibri" charset="0"/>
                  <a:ea typeface="ヒラギノ角ゴ ProN W3" charset="0"/>
                  <a:cs typeface="ヒラギノ角ゴ ProN W3" charset="0"/>
                </a:defRPr>
              </a:lvl5pPr>
              <a:lvl6pPr marL="457200" algn="ctr" fontAlgn="base">
                <a:spcBef>
                  <a:spcPct val="0"/>
                </a:spcBef>
                <a:spcAft>
                  <a:spcPct val="0"/>
                </a:spcAft>
                <a:defRPr sz="4400">
                  <a:latin typeface="Calibri" charset="0"/>
                  <a:ea typeface="ヒラギノ角ゴ ProN W3" charset="0"/>
                  <a:cs typeface="ヒラギノ角ゴ ProN W3" charset="0"/>
                </a:defRPr>
              </a:lvl6pPr>
              <a:lvl7pPr marL="914400" algn="ctr" fontAlgn="base">
                <a:spcBef>
                  <a:spcPct val="0"/>
                </a:spcBef>
                <a:spcAft>
                  <a:spcPct val="0"/>
                </a:spcAft>
                <a:defRPr sz="4400">
                  <a:latin typeface="Calibri" charset="0"/>
                  <a:ea typeface="ヒラギノ角ゴ ProN W3" charset="0"/>
                  <a:cs typeface="ヒラギノ角ゴ ProN W3" charset="0"/>
                </a:defRPr>
              </a:lvl7pPr>
              <a:lvl8pPr marL="1371600" algn="ctr" fontAlgn="base">
                <a:spcBef>
                  <a:spcPct val="0"/>
                </a:spcBef>
                <a:spcAft>
                  <a:spcPct val="0"/>
                </a:spcAft>
                <a:defRPr sz="4400">
                  <a:latin typeface="Calibri" charset="0"/>
                  <a:ea typeface="ヒラギノ角ゴ ProN W3" charset="0"/>
                  <a:cs typeface="ヒラギノ角ゴ ProN W3" charset="0"/>
                </a:defRPr>
              </a:lvl8pPr>
              <a:lvl9pPr marL="1828800" algn="ctr" fontAlgn="base">
                <a:spcBef>
                  <a:spcPct val="0"/>
                </a:spcBef>
                <a:spcAft>
                  <a:spcPct val="0"/>
                </a:spcAft>
                <a:defRPr sz="4400">
                  <a:latin typeface="Calibri" charset="0"/>
                  <a:ea typeface="ヒラギノ角ゴ ProN W3" charset="0"/>
                  <a:cs typeface="ヒラギノ角ゴ ProN W3" charset="0"/>
                </a:defRPr>
              </a:lvl9pPr>
            </a:lstStyle>
            <a:p>
              <a:pPr algn="r" defTabSz="914377">
                <a:defRPr/>
              </a:pPr>
              <a:r>
                <a:rPr lang="en-US" sz="1200" b="1" dirty="0">
                  <a:solidFill>
                    <a:prstClr val="black">
                      <a:lumMod val="75000"/>
                      <a:lumOff val="25000"/>
                    </a:prstClr>
                  </a:solidFill>
                  <a:latin typeface="+mn-lt"/>
                  <a:ea typeface="微软雅黑" panose="020B0503020204020204" pitchFamily="34" charset="-122"/>
                  <a:cs typeface="+mn-ea"/>
                  <a:sym typeface="Agency FB" panose="020B0503020202020204" pitchFamily="34" charset="0"/>
                </a:rPr>
                <a:t>MARKETING</a:t>
              </a:r>
            </a:p>
          </p:txBody>
        </p:sp>
        <p:sp>
          <p:nvSpPr>
            <p:cNvPr id="69" name="Rectangle 132">
              <a:extLst>
                <a:ext uri="{FF2B5EF4-FFF2-40B4-BE49-F238E27FC236}">
                  <a16:creationId xmlns:a16="http://schemas.microsoft.com/office/drawing/2014/main" id="{B154C8CE-D56A-4EE8-AF7E-36A88C7EBAA5}"/>
                </a:ext>
              </a:extLst>
            </p:cNvPr>
            <p:cNvSpPr/>
            <p:nvPr/>
          </p:nvSpPr>
          <p:spPr>
            <a:xfrm>
              <a:off x="998465" y="3017905"/>
              <a:ext cx="2619021" cy="823646"/>
            </a:xfrm>
            <a:prstGeom prst="rect">
              <a:avLst/>
            </a:prstGeom>
          </p:spPr>
          <p:txBody>
            <a:bodyPr wrap="square">
              <a:spAutoFit/>
            </a:bodyPr>
            <a:lstStyle/>
            <a:p>
              <a:pPr algn="r" defTabSz="914377">
                <a:buClr>
                  <a:srgbClr val="E24848"/>
                </a:buClr>
                <a:defRPr/>
              </a:pPr>
              <a:r>
                <a:rPr lang="en-US" sz="1200" noProof="1">
                  <a:solidFill>
                    <a:prstClr val="black">
                      <a:lumMod val="75000"/>
                      <a:lumOff val="25000"/>
                    </a:prstClr>
                  </a:solidFill>
                  <a:ea typeface="微软雅黑" panose="020B0503020204020204" pitchFamily="34" charset="-122"/>
                  <a:cs typeface="+mn-ea"/>
                  <a:sym typeface="Agency FB" panose="020B0503020202020204" pitchFamily="34" charset="0"/>
                </a:rPr>
                <a:t>Lorem ipsum dolor sit amet, consectetur adipiscing elit. Nulla imperdiet volutpat dui. </a:t>
              </a:r>
            </a:p>
          </p:txBody>
        </p:sp>
        <p:sp>
          <p:nvSpPr>
            <p:cNvPr id="70" name="Title 1">
              <a:extLst>
                <a:ext uri="{FF2B5EF4-FFF2-40B4-BE49-F238E27FC236}">
                  <a16:creationId xmlns:a16="http://schemas.microsoft.com/office/drawing/2014/main" id="{F35FA151-BE0A-43C9-B279-F17704660A5F}"/>
                </a:ext>
              </a:extLst>
            </p:cNvPr>
            <p:cNvSpPr txBox="1">
              <a:spLocks/>
            </p:cNvSpPr>
            <p:nvPr/>
          </p:nvSpPr>
          <p:spPr>
            <a:xfrm>
              <a:off x="3200271" y="3989678"/>
              <a:ext cx="1370075" cy="382740"/>
            </a:xfrm>
            <a:prstGeom prst="rect">
              <a:avLst/>
            </a:prstGeom>
          </p:spPr>
          <p:txBody>
            <a:bodyPr wrap="square" anchor="ctr">
              <a:noAutofit/>
            </a:bodyPr>
            <a:lstStyle>
              <a:defPPr>
                <a:defRPr lang="en-US"/>
              </a:defPPr>
              <a:lvl1pPr algn="ctr" fontAlgn="base">
                <a:spcBef>
                  <a:spcPct val="0"/>
                </a:spcBef>
                <a:spcAft>
                  <a:spcPct val="0"/>
                </a:spcAft>
                <a:defRPr sz="6600" kern="0">
                  <a:solidFill>
                    <a:schemeClr val="tx1">
                      <a:lumMod val="75000"/>
                      <a:lumOff val="25000"/>
                    </a:schemeClr>
                  </a:solidFill>
                  <a:latin typeface="Dense" panose="02000000000000000000" pitchFamily="50" charset="0"/>
                  <a:ea typeface="Open Sans" panose="020B0606030504020204" pitchFamily="34" charset="0"/>
                  <a:cs typeface="Lato Light" panose="020F0402020204030203" pitchFamily="34" charset="0"/>
                </a:defRPr>
              </a:lvl1pPr>
              <a:lvl2pPr algn="ctr" fontAlgn="base">
                <a:spcBef>
                  <a:spcPct val="0"/>
                </a:spcBef>
                <a:spcAft>
                  <a:spcPct val="0"/>
                </a:spcAft>
                <a:defRPr sz="4400">
                  <a:latin typeface="Calibri" charset="0"/>
                  <a:ea typeface="ヒラギノ角ゴ ProN W3" charset="0"/>
                  <a:cs typeface="ヒラギノ角ゴ ProN W3" charset="0"/>
                </a:defRPr>
              </a:lvl2pPr>
              <a:lvl3pPr algn="ctr" fontAlgn="base">
                <a:spcBef>
                  <a:spcPct val="0"/>
                </a:spcBef>
                <a:spcAft>
                  <a:spcPct val="0"/>
                </a:spcAft>
                <a:defRPr sz="4400">
                  <a:latin typeface="Calibri" charset="0"/>
                  <a:ea typeface="ヒラギノ角ゴ ProN W3" charset="0"/>
                  <a:cs typeface="ヒラギノ角ゴ ProN W3" charset="0"/>
                </a:defRPr>
              </a:lvl3pPr>
              <a:lvl4pPr algn="ctr" fontAlgn="base">
                <a:spcBef>
                  <a:spcPct val="0"/>
                </a:spcBef>
                <a:spcAft>
                  <a:spcPct val="0"/>
                </a:spcAft>
                <a:defRPr sz="4400">
                  <a:latin typeface="Calibri" charset="0"/>
                  <a:ea typeface="ヒラギノ角ゴ ProN W3" charset="0"/>
                  <a:cs typeface="ヒラギノ角ゴ ProN W3" charset="0"/>
                </a:defRPr>
              </a:lvl4pPr>
              <a:lvl5pPr algn="ctr" fontAlgn="base">
                <a:spcBef>
                  <a:spcPct val="0"/>
                </a:spcBef>
                <a:spcAft>
                  <a:spcPct val="0"/>
                </a:spcAft>
                <a:defRPr sz="4400">
                  <a:latin typeface="Calibri" charset="0"/>
                  <a:ea typeface="ヒラギノ角ゴ ProN W3" charset="0"/>
                  <a:cs typeface="ヒラギノ角ゴ ProN W3" charset="0"/>
                </a:defRPr>
              </a:lvl5pPr>
              <a:lvl6pPr marL="457200" algn="ctr" fontAlgn="base">
                <a:spcBef>
                  <a:spcPct val="0"/>
                </a:spcBef>
                <a:spcAft>
                  <a:spcPct val="0"/>
                </a:spcAft>
                <a:defRPr sz="4400">
                  <a:latin typeface="Calibri" charset="0"/>
                  <a:ea typeface="ヒラギノ角ゴ ProN W3" charset="0"/>
                  <a:cs typeface="ヒラギノ角ゴ ProN W3" charset="0"/>
                </a:defRPr>
              </a:lvl6pPr>
              <a:lvl7pPr marL="914400" algn="ctr" fontAlgn="base">
                <a:spcBef>
                  <a:spcPct val="0"/>
                </a:spcBef>
                <a:spcAft>
                  <a:spcPct val="0"/>
                </a:spcAft>
                <a:defRPr sz="4400">
                  <a:latin typeface="Calibri" charset="0"/>
                  <a:ea typeface="ヒラギノ角ゴ ProN W3" charset="0"/>
                  <a:cs typeface="ヒラギノ角ゴ ProN W3" charset="0"/>
                </a:defRPr>
              </a:lvl7pPr>
              <a:lvl8pPr marL="1371600" algn="ctr" fontAlgn="base">
                <a:spcBef>
                  <a:spcPct val="0"/>
                </a:spcBef>
                <a:spcAft>
                  <a:spcPct val="0"/>
                </a:spcAft>
                <a:defRPr sz="4400">
                  <a:latin typeface="Calibri" charset="0"/>
                  <a:ea typeface="ヒラギノ角ゴ ProN W3" charset="0"/>
                  <a:cs typeface="ヒラギノ角ゴ ProN W3" charset="0"/>
                </a:defRPr>
              </a:lvl8pPr>
              <a:lvl9pPr marL="1828800" algn="ctr" fontAlgn="base">
                <a:spcBef>
                  <a:spcPct val="0"/>
                </a:spcBef>
                <a:spcAft>
                  <a:spcPct val="0"/>
                </a:spcAft>
                <a:defRPr sz="4400">
                  <a:latin typeface="Calibri" charset="0"/>
                  <a:ea typeface="ヒラギノ角ゴ ProN W3" charset="0"/>
                  <a:cs typeface="ヒラギノ角ゴ ProN W3" charset="0"/>
                </a:defRPr>
              </a:lvl9pPr>
            </a:lstStyle>
            <a:p>
              <a:pPr algn="r" defTabSz="914377">
                <a:defRPr/>
              </a:pPr>
              <a:r>
                <a:rPr lang="en-US" sz="1200" b="1" dirty="0">
                  <a:solidFill>
                    <a:prstClr val="black">
                      <a:lumMod val="75000"/>
                      <a:lumOff val="25000"/>
                    </a:prstClr>
                  </a:solidFill>
                  <a:latin typeface="+mn-lt"/>
                  <a:ea typeface="微软雅黑" panose="020B0503020204020204" pitchFamily="34" charset="-122"/>
                  <a:cs typeface="+mn-ea"/>
                  <a:sym typeface="Agency FB" panose="020B0503020202020204" pitchFamily="34" charset="0"/>
                </a:rPr>
                <a:t>MARKETING</a:t>
              </a:r>
            </a:p>
          </p:txBody>
        </p:sp>
        <p:sp>
          <p:nvSpPr>
            <p:cNvPr id="71" name="Rectangle 134">
              <a:extLst>
                <a:ext uri="{FF2B5EF4-FFF2-40B4-BE49-F238E27FC236}">
                  <a16:creationId xmlns:a16="http://schemas.microsoft.com/office/drawing/2014/main" id="{1F8BA79A-FB3D-445E-AA06-5313292C4E7E}"/>
                </a:ext>
              </a:extLst>
            </p:cNvPr>
            <p:cNvSpPr/>
            <p:nvPr/>
          </p:nvSpPr>
          <p:spPr>
            <a:xfrm>
              <a:off x="1951326" y="4387148"/>
              <a:ext cx="2619021" cy="823646"/>
            </a:xfrm>
            <a:prstGeom prst="rect">
              <a:avLst/>
            </a:prstGeom>
          </p:spPr>
          <p:txBody>
            <a:bodyPr wrap="square">
              <a:spAutoFit/>
            </a:bodyPr>
            <a:lstStyle/>
            <a:p>
              <a:pPr algn="r" defTabSz="914377">
                <a:buClr>
                  <a:srgbClr val="E24848"/>
                </a:buClr>
                <a:defRPr/>
              </a:pPr>
              <a:r>
                <a:rPr lang="en-US" sz="1200" noProof="1">
                  <a:solidFill>
                    <a:prstClr val="black">
                      <a:lumMod val="75000"/>
                      <a:lumOff val="25000"/>
                    </a:prstClr>
                  </a:solidFill>
                  <a:ea typeface="微软雅黑" panose="020B0503020204020204" pitchFamily="34" charset="-122"/>
                  <a:cs typeface="+mn-ea"/>
                  <a:sym typeface="Agency FB" panose="020B0503020202020204" pitchFamily="34" charset="0"/>
                </a:rPr>
                <a:t>Lorem ipsum dolor sit amet, consectetur adipiscing elit. Nulla imperdiet volutpat dui. </a:t>
              </a:r>
            </a:p>
          </p:txBody>
        </p:sp>
        <p:sp>
          <p:nvSpPr>
            <p:cNvPr id="72" name="Title 1">
              <a:extLst>
                <a:ext uri="{FF2B5EF4-FFF2-40B4-BE49-F238E27FC236}">
                  <a16:creationId xmlns:a16="http://schemas.microsoft.com/office/drawing/2014/main" id="{7A07CA67-4DAB-4C8C-8C1F-096C93B41A54}"/>
                </a:ext>
              </a:extLst>
            </p:cNvPr>
            <p:cNvSpPr txBox="1">
              <a:spLocks/>
            </p:cNvSpPr>
            <p:nvPr/>
          </p:nvSpPr>
          <p:spPr>
            <a:xfrm>
              <a:off x="4601868" y="5159459"/>
              <a:ext cx="1370075" cy="382740"/>
            </a:xfrm>
            <a:prstGeom prst="rect">
              <a:avLst/>
            </a:prstGeom>
          </p:spPr>
          <p:txBody>
            <a:bodyPr wrap="square" anchor="ctr">
              <a:noAutofit/>
            </a:bodyPr>
            <a:lstStyle>
              <a:defPPr>
                <a:defRPr lang="en-US"/>
              </a:defPPr>
              <a:lvl1pPr algn="ctr" fontAlgn="base">
                <a:spcBef>
                  <a:spcPct val="0"/>
                </a:spcBef>
                <a:spcAft>
                  <a:spcPct val="0"/>
                </a:spcAft>
                <a:defRPr sz="6600" kern="0">
                  <a:solidFill>
                    <a:schemeClr val="tx1">
                      <a:lumMod val="75000"/>
                      <a:lumOff val="25000"/>
                    </a:schemeClr>
                  </a:solidFill>
                  <a:latin typeface="Dense" panose="02000000000000000000" pitchFamily="50" charset="0"/>
                  <a:ea typeface="Open Sans" panose="020B0606030504020204" pitchFamily="34" charset="0"/>
                  <a:cs typeface="Lato Light" panose="020F0402020204030203" pitchFamily="34" charset="0"/>
                </a:defRPr>
              </a:lvl1pPr>
              <a:lvl2pPr algn="ctr" fontAlgn="base">
                <a:spcBef>
                  <a:spcPct val="0"/>
                </a:spcBef>
                <a:spcAft>
                  <a:spcPct val="0"/>
                </a:spcAft>
                <a:defRPr sz="4400">
                  <a:latin typeface="Calibri" charset="0"/>
                  <a:ea typeface="ヒラギノ角ゴ ProN W3" charset="0"/>
                  <a:cs typeface="ヒラギノ角ゴ ProN W3" charset="0"/>
                </a:defRPr>
              </a:lvl2pPr>
              <a:lvl3pPr algn="ctr" fontAlgn="base">
                <a:spcBef>
                  <a:spcPct val="0"/>
                </a:spcBef>
                <a:spcAft>
                  <a:spcPct val="0"/>
                </a:spcAft>
                <a:defRPr sz="4400">
                  <a:latin typeface="Calibri" charset="0"/>
                  <a:ea typeface="ヒラギノ角ゴ ProN W3" charset="0"/>
                  <a:cs typeface="ヒラギノ角ゴ ProN W3" charset="0"/>
                </a:defRPr>
              </a:lvl3pPr>
              <a:lvl4pPr algn="ctr" fontAlgn="base">
                <a:spcBef>
                  <a:spcPct val="0"/>
                </a:spcBef>
                <a:spcAft>
                  <a:spcPct val="0"/>
                </a:spcAft>
                <a:defRPr sz="4400">
                  <a:latin typeface="Calibri" charset="0"/>
                  <a:ea typeface="ヒラギノ角ゴ ProN W3" charset="0"/>
                  <a:cs typeface="ヒラギノ角ゴ ProN W3" charset="0"/>
                </a:defRPr>
              </a:lvl4pPr>
              <a:lvl5pPr algn="ctr" fontAlgn="base">
                <a:spcBef>
                  <a:spcPct val="0"/>
                </a:spcBef>
                <a:spcAft>
                  <a:spcPct val="0"/>
                </a:spcAft>
                <a:defRPr sz="4400">
                  <a:latin typeface="Calibri" charset="0"/>
                  <a:ea typeface="ヒラギノ角ゴ ProN W3" charset="0"/>
                  <a:cs typeface="ヒラギノ角ゴ ProN W3" charset="0"/>
                </a:defRPr>
              </a:lvl5pPr>
              <a:lvl6pPr marL="457200" algn="ctr" fontAlgn="base">
                <a:spcBef>
                  <a:spcPct val="0"/>
                </a:spcBef>
                <a:spcAft>
                  <a:spcPct val="0"/>
                </a:spcAft>
                <a:defRPr sz="4400">
                  <a:latin typeface="Calibri" charset="0"/>
                  <a:ea typeface="ヒラギノ角ゴ ProN W3" charset="0"/>
                  <a:cs typeface="ヒラギノ角ゴ ProN W3" charset="0"/>
                </a:defRPr>
              </a:lvl6pPr>
              <a:lvl7pPr marL="914400" algn="ctr" fontAlgn="base">
                <a:spcBef>
                  <a:spcPct val="0"/>
                </a:spcBef>
                <a:spcAft>
                  <a:spcPct val="0"/>
                </a:spcAft>
                <a:defRPr sz="4400">
                  <a:latin typeface="Calibri" charset="0"/>
                  <a:ea typeface="ヒラギノ角ゴ ProN W3" charset="0"/>
                  <a:cs typeface="ヒラギノ角ゴ ProN W3" charset="0"/>
                </a:defRPr>
              </a:lvl7pPr>
              <a:lvl8pPr marL="1371600" algn="ctr" fontAlgn="base">
                <a:spcBef>
                  <a:spcPct val="0"/>
                </a:spcBef>
                <a:spcAft>
                  <a:spcPct val="0"/>
                </a:spcAft>
                <a:defRPr sz="4400">
                  <a:latin typeface="Calibri" charset="0"/>
                  <a:ea typeface="ヒラギノ角ゴ ProN W3" charset="0"/>
                  <a:cs typeface="ヒラギノ角ゴ ProN W3" charset="0"/>
                </a:defRPr>
              </a:lvl8pPr>
              <a:lvl9pPr marL="1828800" algn="ctr" fontAlgn="base">
                <a:spcBef>
                  <a:spcPct val="0"/>
                </a:spcBef>
                <a:spcAft>
                  <a:spcPct val="0"/>
                </a:spcAft>
                <a:defRPr sz="4400">
                  <a:latin typeface="Calibri" charset="0"/>
                  <a:ea typeface="ヒラギノ角ゴ ProN W3" charset="0"/>
                  <a:cs typeface="ヒラギノ角ゴ ProN W3" charset="0"/>
                </a:defRPr>
              </a:lvl9pPr>
            </a:lstStyle>
            <a:p>
              <a:pPr algn="r" defTabSz="914377">
                <a:defRPr/>
              </a:pPr>
              <a:r>
                <a:rPr lang="en-US" sz="1200" b="1" dirty="0">
                  <a:solidFill>
                    <a:prstClr val="black">
                      <a:lumMod val="75000"/>
                      <a:lumOff val="25000"/>
                    </a:prstClr>
                  </a:solidFill>
                  <a:latin typeface="+mn-lt"/>
                  <a:ea typeface="微软雅黑" panose="020B0503020204020204" pitchFamily="34" charset="-122"/>
                  <a:cs typeface="+mn-ea"/>
                  <a:sym typeface="Agency FB" panose="020B0503020202020204" pitchFamily="34" charset="0"/>
                </a:rPr>
                <a:t>MARKETING</a:t>
              </a:r>
            </a:p>
          </p:txBody>
        </p:sp>
        <p:sp>
          <p:nvSpPr>
            <p:cNvPr id="73" name="Rectangle 136">
              <a:extLst>
                <a:ext uri="{FF2B5EF4-FFF2-40B4-BE49-F238E27FC236}">
                  <a16:creationId xmlns:a16="http://schemas.microsoft.com/office/drawing/2014/main" id="{7D3E729B-CC4C-402E-8CAF-A15CD58A21A6}"/>
                </a:ext>
              </a:extLst>
            </p:cNvPr>
            <p:cNvSpPr/>
            <p:nvPr/>
          </p:nvSpPr>
          <p:spPr>
            <a:xfrm>
              <a:off x="3352922" y="5556928"/>
              <a:ext cx="2619021" cy="823646"/>
            </a:xfrm>
            <a:prstGeom prst="rect">
              <a:avLst/>
            </a:prstGeom>
          </p:spPr>
          <p:txBody>
            <a:bodyPr wrap="square">
              <a:spAutoFit/>
            </a:bodyPr>
            <a:lstStyle/>
            <a:p>
              <a:pPr algn="r" defTabSz="914377">
                <a:buClr>
                  <a:srgbClr val="E24848"/>
                </a:buClr>
                <a:defRPr/>
              </a:pPr>
              <a:r>
                <a:rPr lang="en-US" sz="1200" noProof="1">
                  <a:solidFill>
                    <a:prstClr val="black">
                      <a:lumMod val="75000"/>
                      <a:lumOff val="25000"/>
                    </a:prstClr>
                  </a:solidFill>
                  <a:ea typeface="微软雅黑" panose="020B0503020204020204" pitchFamily="34" charset="-122"/>
                  <a:cs typeface="+mn-ea"/>
                  <a:sym typeface="Agency FB" panose="020B0503020202020204" pitchFamily="34" charset="0"/>
                </a:rPr>
                <a:t>Lorem ipsum dolor sit amet, consectetur adipiscing elit. Nulla imperdiet volutpat.</a:t>
              </a:r>
            </a:p>
          </p:txBody>
        </p:sp>
      </p:grpSp>
    </p:spTree>
    <p:extLst>
      <p:ext uri="{BB962C8B-B14F-4D97-AF65-F5344CB8AC3E}">
        <p14:creationId xmlns:p14="http://schemas.microsoft.com/office/powerpoint/2010/main" val="4046173955"/>
      </p:ext>
    </p:extLst>
  </p:cSld>
  <p:clrMapOvr>
    <a:masterClrMapping/>
  </p:clrMapOvr>
  <mc:AlternateContent xmlns:mc="http://schemas.openxmlformats.org/markup-compatibility/2006" xmlns:p14="http://schemas.microsoft.com/office/powerpoint/2010/main">
    <mc:Choice Requires="p14">
      <p:transition spd="slow" p14:dur="1250" advClick="0" advTm="0">
        <p14:switch dir="r"/>
      </p:transition>
    </mc:Choice>
    <mc:Fallback xmlns="">
      <p:transition spd="slow"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1" presetClass="entr" presetSubtype="0" fill="hold" grpId="0" nodeType="afterEffect">
                                  <p:stCondLst>
                                    <p:cond delay="0"/>
                                  </p:stCondLst>
                                  <p:iterate type="lt">
                                    <p:tmPct val="10000"/>
                                  </p:iterate>
                                  <p:childTnLst>
                                    <p:set>
                                      <p:cBhvr>
                                        <p:cTn id="6" dur="1" fill="hold">
                                          <p:stCondLst>
                                            <p:cond delay="0"/>
                                          </p:stCondLst>
                                        </p:cTn>
                                        <p:tgtEl>
                                          <p:spTgt spid="16"/>
                                        </p:tgtEl>
                                        <p:attrNameLst>
                                          <p:attrName>style.visibility</p:attrName>
                                        </p:attrNameLst>
                                      </p:cBhvr>
                                      <p:to>
                                        <p:strVal val="visible"/>
                                      </p:to>
                                    </p:set>
                                    <p:anim calcmode="lin" valueType="num">
                                      <p:cBhvr>
                                        <p:cTn id="7" dur="500" fill="hold"/>
                                        <p:tgtEl>
                                          <p:spTgt spid="16"/>
                                        </p:tgtEl>
                                        <p:attrNameLst>
                                          <p:attrName>ppt_x</p:attrName>
                                        </p:attrNameLst>
                                      </p:cBhvr>
                                      <p:tavLst>
                                        <p:tav tm="0">
                                          <p:val>
                                            <p:strVal val="#ppt_x"/>
                                          </p:val>
                                        </p:tav>
                                        <p:tav tm="50000">
                                          <p:val>
                                            <p:strVal val="#ppt_x+.1"/>
                                          </p:val>
                                        </p:tav>
                                        <p:tav tm="100000">
                                          <p:val>
                                            <p:strVal val="#ppt_x"/>
                                          </p:val>
                                        </p:tav>
                                      </p:tavLst>
                                    </p:anim>
                                    <p:anim calcmode="lin" valueType="num">
                                      <p:cBhvr>
                                        <p:cTn id="8" dur="500" fill="hold"/>
                                        <p:tgtEl>
                                          <p:spTgt spid="16"/>
                                        </p:tgtEl>
                                        <p:attrNameLst>
                                          <p:attrName>ppt_y</p:attrName>
                                        </p:attrNameLst>
                                      </p:cBhvr>
                                      <p:tavLst>
                                        <p:tav tm="0">
                                          <p:val>
                                            <p:strVal val="#ppt_y"/>
                                          </p:val>
                                        </p:tav>
                                        <p:tav tm="100000">
                                          <p:val>
                                            <p:strVal val="#ppt_y"/>
                                          </p:val>
                                        </p:tav>
                                      </p:tavLst>
                                    </p:anim>
                                    <p:anim calcmode="lin" valueType="num">
                                      <p:cBhvr>
                                        <p:cTn id="9" dur="500" fill="hold"/>
                                        <p:tgtEl>
                                          <p:spTgt spid="16"/>
                                        </p:tgtEl>
                                        <p:attrNameLst>
                                          <p:attrName>ppt_h</p:attrName>
                                        </p:attrNameLst>
                                      </p:cBhvr>
                                      <p:tavLst>
                                        <p:tav tm="0">
                                          <p:val>
                                            <p:strVal val="#ppt_h/10"/>
                                          </p:val>
                                        </p:tav>
                                        <p:tav tm="50000">
                                          <p:val>
                                            <p:strVal val="#ppt_h+.01"/>
                                          </p:val>
                                        </p:tav>
                                        <p:tav tm="100000">
                                          <p:val>
                                            <p:strVal val="#ppt_h"/>
                                          </p:val>
                                        </p:tav>
                                      </p:tavLst>
                                    </p:anim>
                                    <p:anim calcmode="lin" valueType="num">
                                      <p:cBhvr>
                                        <p:cTn id="10" dur="500" fill="hold"/>
                                        <p:tgtEl>
                                          <p:spTgt spid="16"/>
                                        </p:tgtEl>
                                        <p:attrNameLst>
                                          <p:attrName>ppt_w</p:attrName>
                                        </p:attrNameLst>
                                      </p:cBhvr>
                                      <p:tavLst>
                                        <p:tav tm="0">
                                          <p:val>
                                            <p:strVal val="#ppt_w/10"/>
                                          </p:val>
                                        </p:tav>
                                        <p:tav tm="50000">
                                          <p:val>
                                            <p:strVal val="#ppt_w+.01"/>
                                          </p:val>
                                        </p:tav>
                                        <p:tav tm="100000">
                                          <p:val>
                                            <p:strVal val="#ppt_w"/>
                                          </p:val>
                                        </p:tav>
                                      </p:tavLst>
                                    </p:anim>
                                    <p:animEffect transition="in" filter="fade">
                                      <p:cBhvr>
                                        <p:cTn id="11" dur="500" tmFilter="0,0; .5, 1; 1, 1"/>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文本框 2"/>
          <p:cNvSpPr txBox="1"/>
          <p:nvPr/>
        </p:nvSpPr>
        <p:spPr>
          <a:xfrm>
            <a:off x="848632" y="127672"/>
            <a:ext cx="2464538" cy="415370"/>
          </a:xfrm>
          <a:prstGeom prst="rect">
            <a:avLst/>
          </a:prstGeom>
          <a:noFill/>
        </p:spPr>
        <p:txBody>
          <a:bodyPr wrap="square" rtlCol="0">
            <a:spAutoFit/>
          </a:bodyPr>
          <a:lstStyle/>
          <a:p>
            <a:pPr algn="ctr"/>
            <a:r>
              <a:rPr lang="en-US" altLang="zh-CN" sz="2099" b="1" dirty="0">
                <a:solidFill>
                  <a:srgbClr val="356377"/>
                </a:solidFill>
                <a:latin typeface="inpin heiti" panose="00000500000000000000" pitchFamily="2" charset="-122"/>
                <a:ea typeface="inpin heiti" panose="00000500000000000000" pitchFamily="2" charset="-122"/>
                <a:sym typeface="inpin heiti" panose="00000500000000000000" pitchFamily="2" charset="-122"/>
              </a:rPr>
              <a:t>Enter title</a:t>
            </a:r>
            <a:endParaRPr lang="zh-CN" altLang="en-US" sz="2099" b="1" dirty="0">
              <a:solidFill>
                <a:srgbClr val="356377"/>
              </a:solidFill>
              <a:latin typeface="inpin heiti" panose="00000500000000000000" pitchFamily="2" charset="-122"/>
              <a:ea typeface="inpin heiti" panose="00000500000000000000" pitchFamily="2" charset="-122"/>
              <a:sym typeface="inpin heiti" panose="00000500000000000000" pitchFamily="2" charset="-122"/>
            </a:endParaRPr>
          </a:p>
        </p:txBody>
      </p:sp>
      <p:grpSp>
        <p:nvGrpSpPr>
          <p:cNvPr id="74" name="Group 149">
            <a:extLst>
              <a:ext uri="{FF2B5EF4-FFF2-40B4-BE49-F238E27FC236}">
                <a16:creationId xmlns:a16="http://schemas.microsoft.com/office/drawing/2014/main" id="{56C9640E-7D05-4062-B16A-ABC7E36D4DF4}"/>
              </a:ext>
            </a:extLst>
          </p:cNvPr>
          <p:cNvGrpSpPr/>
          <p:nvPr/>
        </p:nvGrpSpPr>
        <p:grpSpPr bwMode="auto">
          <a:xfrm>
            <a:off x="1850661" y="1200245"/>
            <a:ext cx="738321" cy="736929"/>
            <a:chOff x="4216906" y="4857744"/>
            <a:chExt cx="713232" cy="713231"/>
          </a:xfrm>
          <a:solidFill>
            <a:srgbClr val="356377"/>
          </a:solidFill>
        </p:grpSpPr>
        <p:sp>
          <p:nvSpPr>
            <p:cNvPr id="75" name="Donut 32">
              <a:extLst>
                <a:ext uri="{FF2B5EF4-FFF2-40B4-BE49-F238E27FC236}">
                  <a16:creationId xmlns:a16="http://schemas.microsoft.com/office/drawing/2014/main" id="{D902C0B7-5F65-4C51-B507-D8AC2FB20A59}"/>
                </a:ext>
              </a:extLst>
            </p:cNvPr>
            <p:cNvSpPr>
              <a:spLocks noChangeArrowheads="1"/>
            </p:cNvSpPr>
            <p:nvPr/>
          </p:nvSpPr>
          <p:spPr bwMode="auto">
            <a:xfrm>
              <a:off x="4216618" y="4857744"/>
              <a:ext cx="713768" cy="712886"/>
            </a:xfrm>
            <a:custGeom>
              <a:avLst/>
              <a:gdLst>
                <a:gd name="T0" fmla="*/ 356616 w 713232"/>
                <a:gd name="T1" fmla="*/ 0 h 713232"/>
                <a:gd name="T2" fmla="*/ 104450 w 713232"/>
                <a:gd name="T3" fmla="*/ 104450 h 713232"/>
                <a:gd name="T4" fmla="*/ 0 w 713232"/>
                <a:gd name="T5" fmla="*/ 356616 h 713232"/>
                <a:gd name="T6" fmla="*/ 104450 w 713232"/>
                <a:gd name="T7" fmla="*/ 608782 h 713232"/>
                <a:gd name="T8" fmla="*/ 356616 w 713232"/>
                <a:gd name="T9" fmla="*/ 713232 h 713232"/>
                <a:gd name="T10" fmla="*/ 608782 w 713232"/>
                <a:gd name="T11" fmla="*/ 608782 h 713232"/>
                <a:gd name="T12" fmla="*/ 713232 w 713232"/>
                <a:gd name="T13" fmla="*/ 356616 h 713232"/>
                <a:gd name="T14" fmla="*/ 608782 w 713232"/>
                <a:gd name="T15" fmla="*/ 104450 h 713232"/>
                <a:gd name="T16" fmla="*/ 17694720 60000 65536"/>
                <a:gd name="T17" fmla="*/ 17694720 60000 65536"/>
                <a:gd name="T18" fmla="*/ 11796480 60000 65536"/>
                <a:gd name="T19" fmla="*/ 5898240 60000 65536"/>
                <a:gd name="T20" fmla="*/ 5898240 60000 65536"/>
                <a:gd name="T21" fmla="*/ 5898240 60000 65536"/>
                <a:gd name="T22" fmla="*/ 0 60000 65536"/>
                <a:gd name="T23" fmla="*/ 17694720 60000 65536"/>
                <a:gd name="T24" fmla="*/ 104450 w 713232"/>
                <a:gd name="T25" fmla="*/ 104450 h 713232"/>
                <a:gd name="T26" fmla="*/ 608782 w 713232"/>
                <a:gd name="T27" fmla="*/ 608782 h 71323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713232" h="713232">
                  <a:moveTo>
                    <a:pt x="0" y="356616"/>
                  </a:moveTo>
                  <a:lnTo>
                    <a:pt x="-1" y="356615"/>
                  </a:lnTo>
                  <a:cubicBezTo>
                    <a:pt x="0" y="159662"/>
                    <a:pt x="159662" y="0"/>
                    <a:pt x="356616" y="0"/>
                  </a:cubicBezTo>
                  <a:cubicBezTo>
                    <a:pt x="356616" y="-1"/>
                    <a:pt x="356616" y="0"/>
                    <a:pt x="356616" y="0"/>
                  </a:cubicBezTo>
                  <a:lnTo>
                    <a:pt x="356617" y="-1"/>
                  </a:lnTo>
                  <a:cubicBezTo>
                    <a:pt x="553570" y="0"/>
                    <a:pt x="713233" y="159662"/>
                    <a:pt x="713233" y="356616"/>
                  </a:cubicBezTo>
                  <a:cubicBezTo>
                    <a:pt x="713233" y="356616"/>
                    <a:pt x="713232" y="356616"/>
                    <a:pt x="713232" y="356616"/>
                  </a:cubicBezTo>
                  <a:lnTo>
                    <a:pt x="713233" y="356617"/>
                  </a:lnTo>
                  <a:cubicBezTo>
                    <a:pt x="713233" y="553570"/>
                    <a:pt x="553570" y="713232"/>
                    <a:pt x="356617" y="713232"/>
                  </a:cubicBezTo>
                  <a:cubicBezTo>
                    <a:pt x="159663" y="713232"/>
                    <a:pt x="0" y="553570"/>
                    <a:pt x="0" y="356616"/>
                  </a:cubicBezTo>
                  <a:close/>
                  <a:moveTo>
                    <a:pt x="85467" y="356616"/>
                  </a:moveTo>
                  <a:lnTo>
                    <a:pt x="85466" y="356615"/>
                  </a:lnTo>
                  <a:cubicBezTo>
                    <a:pt x="85466" y="506367"/>
                    <a:pt x="206864" y="627765"/>
                    <a:pt x="356615" y="627765"/>
                  </a:cubicBezTo>
                  <a:lnTo>
                    <a:pt x="356616" y="627764"/>
                  </a:lnTo>
                  <a:cubicBezTo>
                    <a:pt x="506367" y="627764"/>
                    <a:pt x="627765" y="506367"/>
                    <a:pt x="627765" y="356616"/>
                  </a:cubicBezTo>
                  <a:cubicBezTo>
                    <a:pt x="627765" y="206864"/>
                    <a:pt x="506367" y="85467"/>
                    <a:pt x="356616" y="85467"/>
                  </a:cubicBezTo>
                  <a:lnTo>
                    <a:pt x="356616" y="85466"/>
                  </a:lnTo>
                  <a:cubicBezTo>
                    <a:pt x="206864" y="85466"/>
                    <a:pt x="85466" y="206864"/>
                    <a:pt x="85466" y="356615"/>
                  </a:cubicBezTo>
                  <a:close/>
                </a:path>
              </a:pathLst>
            </a:custGeom>
            <a:grpFill/>
            <a:ln>
              <a:noFill/>
            </a:ln>
            <a:effectLst>
              <a:outerShdw blurRad="444500" dist="254000" dir="8100000" algn="tr" rotWithShape="0">
                <a:prstClr val="black">
                  <a:alpha val="5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174" dirty="0">
                <a:solidFill>
                  <a:schemeClr val="bg1"/>
                </a:solidFill>
                <a:latin typeface="微软雅黑" panose="020B0503020204020204" pitchFamily="34" charset="-122"/>
                <a:ea typeface="微软雅黑" panose="020B0503020204020204" pitchFamily="34" charset="-122"/>
              </a:endParaRPr>
            </a:p>
          </p:txBody>
        </p:sp>
        <p:grpSp>
          <p:nvGrpSpPr>
            <p:cNvPr id="76" name="Gruppe 67">
              <a:extLst>
                <a:ext uri="{FF2B5EF4-FFF2-40B4-BE49-F238E27FC236}">
                  <a16:creationId xmlns:a16="http://schemas.microsoft.com/office/drawing/2014/main" id="{97335D86-B66C-4704-915D-71A8739DDC0B}"/>
                </a:ext>
              </a:extLst>
            </p:cNvPr>
            <p:cNvGrpSpPr/>
            <p:nvPr/>
          </p:nvGrpSpPr>
          <p:grpSpPr bwMode="auto">
            <a:xfrm>
              <a:off x="4370796" y="5028441"/>
              <a:ext cx="405456" cy="371850"/>
              <a:chOff x="355442" y="4350695"/>
              <a:chExt cx="900893" cy="825896"/>
            </a:xfrm>
            <a:grpFill/>
          </p:grpSpPr>
          <p:sp>
            <p:nvSpPr>
              <p:cNvPr id="77" name="Freeform 26">
                <a:extLst>
                  <a:ext uri="{FF2B5EF4-FFF2-40B4-BE49-F238E27FC236}">
                    <a16:creationId xmlns:a16="http://schemas.microsoft.com/office/drawing/2014/main" id="{27532702-7593-4218-9B07-60DFEC0AC898}"/>
                  </a:ext>
                </a:extLst>
              </p:cNvPr>
              <p:cNvSpPr>
                <a:spLocks noEditPoints="1"/>
              </p:cNvSpPr>
              <p:nvPr/>
            </p:nvSpPr>
            <p:spPr bwMode="auto">
              <a:xfrm>
                <a:off x="355442" y="4350695"/>
                <a:ext cx="584955" cy="588138"/>
              </a:xfrm>
              <a:custGeom>
                <a:avLst/>
                <a:gdLst/>
                <a:ahLst/>
                <a:cxnLst>
                  <a:cxn ang="0">
                    <a:pos x="51" y="27"/>
                  </a:cxn>
                  <a:cxn ang="0">
                    <a:pos x="46" y="23"/>
                  </a:cxn>
                  <a:cxn ang="0">
                    <a:pos x="52" y="20"/>
                  </a:cxn>
                  <a:cxn ang="0">
                    <a:pos x="49" y="13"/>
                  </a:cxn>
                  <a:cxn ang="0">
                    <a:pos x="47" y="12"/>
                  </a:cxn>
                  <a:cxn ang="0">
                    <a:pos x="40" y="13"/>
                  </a:cxn>
                  <a:cxn ang="0">
                    <a:pos x="43" y="7"/>
                  </a:cxn>
                  <a:cxn ang="0">
                    <a:pos x="37" y="2"/>
                  </a:cxn>
                  <a:cxn ang="0">
                    <a:pos x="32" y="7"/>
                  </a:cxn>
                  <a:cxn ang="0">
                    <a:pos x="29" y="1"/>
                  </a:cxn>
                  <a:cxn ang="0">
                    <a:pos x="27" y="0"/>
                  </a:cxn>
                  <a:cxn ang="0">
                    <a:pos x="19" y="2"/>
                  </a:cxn>
                  <a:cxn ang="0">
                    <a:pos x="18" y="9"/>
                  </a:cxn>
                  <a:cxn ang="0">
                    <a:pos x="12" y="4"/>
                  </a:cxn>
                  <a:cxn ang="0">
                    <a:pos x="6" y="10"/>
                  </a:cxn>
                  <a:cxn ang="0">
                    <a:pos x="10" y="15"/>
                  </a:cxn>
                  <a:cxn ang="0">
                    <a:pos x="3" y="16"/>
                  </a:cxn>
                  <a:cxn ang="0">
                    <a:pos x="2" y="17"/>
                  </a:cxn>
                  <a:cxn ang="0">
                    <a:pos x="0" y="25"/>
                  </a:cxn>
                  <a:cxn ang="0">
                    <a:pos x="7" y="27"/>
                  </a:cxn>
                  <a:cxn ang="0">
                    <a:pos x="2" y="31"/>
                  </a:cxn>
                  <a:cxn ang="0">
                    <a:pos x="4" y="39"/>
                  </a:cxn>
                  <a:cxn ang="0">
                    <a:pos x="6" y="40"/>
                  </a:cxn>
                  <a:cxn ang="0">
                    <a:pos x="12" y="40"/>
                  </a:cxn>
                  <a:cxn ang="0">
                    <a:pos x="10" y="47"/>
                  </a:cxn>
                  <a:cxn ang="0">
                    <a:pos x="17" y="50"/>
                  </a:cxn>
                  <a:cxn ang="0">
                    <a:pos x="21" y="45"/>
                  </a:cxn>
                  <a:cxn ang="0">
                    <a:pos x="23" y="51"/>
                  </a:cxn>
                  <a:cxn ang="0">
                    <a:pos x="24" y="52"/>
                  </a:cxn>
                  <a:cxn ang="0">
                    <a:pos x="32" y="52"/>
                  </a:cxn>
                  <a:cxn ang="0">
                    <a:pos x="33" y="50"/>
                  </a:cxn>
                  <a:cxn ang="0">
                    <a:pos x="35" y="44"/>
                  </a:cxn>
                  <a:cxn ang="0">
                    <a:pos x="40" y="48"/>
                  </a:cxn>
                  <a:cxn ang="0">
                    <a:pos x="46" y="43"/>
                  </a:cxn>
                  <a:cxn ang="0">
                    <a:pos x="46" y="41"/>
                  </a:cxn>
                  <a:cxn ang="0">
                    <a:pos x="43" y="35"/>
                  </a:cxn>
                  <a:cxn ang="0">
                    <a:pos x="50" y="36"/>
                  </a:cxn>
                  <a:cxn ang="0">
                    <a:pos x="52" y="29"/>
                  </a:cxn>
                  <a:cxn ang="0">
                    <a:pos x="33" y="28"/>
                  </a:cxn>
                  <a:cxn ang="0">
                    <a:pos x="19" y="25"/>
                  </a:cxn>
                  <a:cxn ang="0">
                    <a:pos x="33" y="28"/>
                  </a:cxn>
                </a:cxnLst>
                <a:rect l="0" t="0" r="r" b="b"/>
                <a:pathLst>
                  <a:path w="52" h="52">
                    <a:moveTo>
                      <a:pt x="52" y="27"/>
                    </a:moveTo>
                    <a:cubicBezTo>
                      <a:pt x="52" y="27"/>
                      <a:pt x="52" y="27"/>
                      <a:pt x="51" y="27"/>
                    </a:cubicBezTo>
                    <a:cubicBezTo>
                      <a:pt x="46" y="26"/>
                      <a:pt x="46" y="26"/>
                      <a:pt x="46" y="26"/>
                    </a:cubicBezTo>
                    <a:cubicBezTo>
                      <a:pt x="46" y="23"/>
                      <a:pt x="46" y="23"/>
                      <a:pt x="46" y="23"/>
                    </a:cubicBezTo>
                    <a:cubicBezTo>
                      <a:pt x="51" y="21"/>
                      <a:pt x="51" y="21"/>
                      <a:pt x="51" y="21"/>
                    </a:cubicBezTo>
                    <a:cubicBezTo>
                      <a:pt x="51" y="21"/>
                      <a:pt x="51" y="21"/>
                      <a:pt x="52" y="20"/>
                    </a:cubicBezTo>
                    <a:cubicBezTo>
                      <a:pt x="52" y="20"/>
                      <a:pt x="52" y="20"/>
                      <a:pt x="51" y="19"/>
                    </a:cubicBezTo>
                    <a:cubicBezTo>
                      <a:pt x="49" y="13"/>
                      <a:pt x="49" y="13"/>
                      <a:pt x="49" y="13"/>
                    </a:cubicBezTo>
                    <a:cubicBezTo>
                      <a:pt x="49" y="12"/>
                      <a:pt x="48" y="12"/>
                      <a:pt x="48" y="12"/>
                    </a:cubicBezTo>
                    <a:cubicBezTo>
                      <a:pt x="48" y="12"/>
                      <a:pt x="47" y="12"/>
                      <a:pt x="47" y="12"/>
                    </a:cubicBezTo>
                    <a:cubicBezTo>
                      <a:pt x="42" y="14"/>
                      <a:pt x="42" y="14"/>
                      <a:pt x="42" y="14"/>
                    </a:cubicBezTo>
                    <a:cubicBezTo>
                      <a:pt x="40" y="13"/>
                      <a:pt x="40" y="13"/>
                      <a:pt x="40" y="13"/>
                    </a:cubicBezTo>
                    <a:cubicBezTo>
                      <a:pt x="43" y="8"/>
                      <a:pt x="43" y="8"/>
                      <a:pt x="43" y="8"/>
                    </a:cubicBezTo>
                    <a:cubicBezTo>
                      <a:pt x="43" y="7"/>
                      <a:pt x="43" y="7"/>
                      <a:pt x="43" y="7"/>
                    </a:cubicBezTo>
                    <a:cubicBezTo>
                      <a:pt x="43" y="6"/>
                      <a:pt x="43" y="6"/>
                      <a:pt x="43" y="6"/>
                    </a:cubicBezTo>
                    <a:cubicBezTo>
                      <a:pt x="37" y="2"/>
                      <a:pt x="37" y="2"/>
                      <a:pt x="37" y="2"/>
                    </a:cubicBezTo>
                    <a:cubicBezTo>
                      <a:pt x="36" y="2"/>
                      <a:pt x="35" y="2"/>
                      <a:pt x="35" y="3"/>
                    </a:cubicBezTo>
                    <a:cubicBezTo>
                      <a:pt x="32" y="7"/>
                      <a:pt x="32" y="7"/>
                      <a:pt x="32" y="7"/>
                    </a:cubicBezTo>
                    <a:cubicBezTo>
                      <a:pt x="30" y="7"/>
                      <a:pt x="30" y="7"/>
                      <a:pt x="30" y="7"/>
                    </a:cubicBezTo>
                    <a:cubicBezTo>
                      <a:pt x="29" y="1"/>
                      <a:pt x="29" y="1"/>
                      <a:pt x="29" y="1"/>
                    </a:cubicBezTo>
                    <a:cubicBezTo>
                      <a:pt x="29" y="1"/>
                      <a:pt x="29" y="1"/>
                      <a:pt x="29" y="0"/>
                    </a:cubicBezTo>
                    <a:cubicBezTo>
                      <a:pt x="28" y="0"/>
                      <a:pt x="28" y="0"/>
                      <a:pt x="27" y="0"/>
                    </a:cubicBezTo>
                    <a:cubicBezTo>
                      <a:pt x="20" y="1"/>
                      <a:pt x="20" y="1"/>
                      <a:pt x="20" y="1"/>
                    </a:cubicBezTo>
                    <a:cubicBezTo>
                      <a:pt x="20" y="1"/>
                      <a:pt x="19" y="1"/>
                      <a:pt x="19" y="2"/>
                    </a:cubicBezTo>
                    <a:cubicBezTo>
                      <a:pt x="20" y="8"/>
                      <a:pt x="20" y="8"/>
                      <a:pt x="20" y="8"/>
                    </a:cubicBezTo>
                    <a:cubicBezTo>
                      <a:pt x="18" y="9"/>
                      <a:pt x="18" y="9"/>
                      <a:pt x="18" y="9"/>
                    </a:cubicBezTo>
                    <a:cubicBezTo>
                      <a:pt x="14" y="4"/>
                      <a:pt x="14" y="4"/>
                      <a:pt x="14" y="4"/>
                    </a:cubicBezTo>
                    <a:cubicBezTo>
                      <a:pt x="13" y="4"/>
                      <a:pt x="12" y="4"/>
                      <a:pt x="12" y="4"/>
                    </a:cubicBezTo>
                    <a:cubicBezTo>
                      <a:pt x="7" y="9"/>
                      <a:pt x="7" y="9"/>
                      <a:pt x="7" y="9"/>
                    </a:cubicBezTo>
                    <a:cubicBezTo>
                      <a:pt x="6" y="9"/>
                      <a:pt x="6" y="9"/>
                      <a:pt x="6" y="10"/>
                    </a:cubicBezTo>
                    <a:cubicBezTo>
                      <a:pt x="6" y="10"/>
                      <a:pt x="6" y="11"/>
                      <a:pt x="6" y="11"/>
                    </a:cubicBezTo>
                    <a:cubicBezTo>
                      <a:pt x="10" y="15"/>
                      <a:pt x="10" y="15"/>
                      <a:pt x="10" y="15"/>
                    </a:cubicBezTo>
                    <a:cubicBezTo>
                      <a:pt x="9" y="17"/>
                      <a:pt x="9" y="17"/>
                      <a:pt x="9" y="17"/>
                    </a:cubicBezTo>
                    <a:cubicBezTo>
                      <a:pt x="3" y="16"/>
                      <a:pt x="3" y="16"/>
                      <a:pt x="3" y="16"/>
                    </a:cubicBezTo>
                    <a:cubicBezTo>
                      <a:pt x="3" y="16"/>
                      <a:pt x="3" y="16"/>
                      <a:pt x="2" y="16"/>
                    </a:cubicBezTo>
                    <a:cubicBezTo>
                      <a:pt x="2" y="16"/>
                      <a:pt x="2" y="16"/>
                      <a:pt x="2" y="17"/>
                    </a:cubicBezTo>
                    <a:cubicBezTo>
                      <a:pt x="0" y="24"/>
                      <a:pt x="0" y="24"/>
                      <a:pt x="0" y="24"/>
                    </a:cubicBezTo>
                    <a:cubicBezTo>
                      <a:pt x="0" y="24"/>
                      <a:pt x="0" y="24"/>
                      <a:pt x="0" y="25"/>
                    </a:cubicBezTo>
                    <a:cubicBezTo>
                      <a:pt x="1" y="25"/>
                      <a:pt x="1" y="25"/>
                      <a:pt x="1" y="25"/>
                    </a:cubicBezTo>
                    <a:cubicBezTo>
                      <a:pt x="7" y="27"/>
                      <a:pt x="7" y="27"/>
                      <a:pt x="7" y="27"/>
                    </a:cubicBezTo>
                    <a:cubicBezTo>
                      <a:pt x="7" y="29"/>
                      <a:pt x="7" y="29"/>
                      <a:pt x="7" y="29"/>
                    </a:cubicBezTo>
                    <a:cubicBezTo>
                      <a:pt x="2" y="31"/>
                      <a:pt x="2" y="31"/>
                      <a:pt x="2" y="31"/>
                    </a:cubicBezTo>
                    <a:cubicBezTo>
                      <a:pt x="1" y="31"/>
                      <a:pt x="1" y="32"/>
                      <a:pt x="1" y="33"/>
                    </a:cubicBezTo>
                    <a:cubicBezTo>
                      <a:pt x="4" y="39"/>
                      <a:pt x="4" y="39"/>
                      <a:pt x="4" y="39"/>
                    </a:cubicBezTo>
                    <a:cubicBezTo>
                      <a:pt x="4" y="40"/>
                      <a:pt x="4" y="40"/>
                      <a:pt x="5" y="40"/>
                    </a:cubicBezTo>
                    <a:cubicBezTo>
                      <a:pt x="5" y="40"/>
                      <a:pt x="5" y="40"/>
                      <a:pt x="6" y="40"/>
                    </a:cubicBezTo>
                    <a:cubicBezTo>
                      <a:pt x="11" y="38"/>
                      <a:pt x="11" y="38"/>
                      <a:pt x="11" y="38"/>
                    </a:cubicBezTo>
                    <a:cubicBezTo>
                      <a:pt x="12" y="40"/>
                      <a:pt x="12" y="40"/>
                      <a:pt x="12" y="40"/>
                    </a:cubicBezTo>
                    <a:cubicBezTo>
                      <a:pt x="9" y="45"/>
                      <a:pt x="9" y="45"/>
                      <a:pt x="9" y="45"/>
                    </a:cubicBezTo>
                    <a:cubicBezTo>
                      <a:pt x="9" y="45"/>
                      <a:pt x="9" y="46"/>
                      <a:pt x="10" y="47"/>
                    </a:cubicBezTo>
                    <a:cubicBezTo>
                      <a:pt x="16" y="50"/>
                      <a:pt x="16" y="50"/>
                      <a:pt x="16" y="50"/>
                    </a:cubicBezTo>
                    <a:cubicBezTo>
                      <a:pt x="16" y="50"/>
                      <a:pt x="17" y="50"/>
                      <a:pt x="17" y="50"/>
                    </a:cubicBezTo>
                    <a:cubicBezTo>
                      <a:pt x="17" y="50"/>
                      <a:pt x="18" y="50"/>
                      <a:pt x="18" y="50"/>
                    </a:cubicBezTo>
                    <a:cubicBezTo>
                      <a:pt x="21" y="45"/>
                      <a:pt x="21" y="45"/>
                      <a:pt x="21" y="45"/>
                    </a:cubicBezTo>
                    <a:cubicBezTo>
                      <a:pt x="23" y="45"/>
                      <a:pt x="23" y="45"/>
                      <a:pt x="23" y="45"/>
                    </a:cubicBezTo>
                    <a:cubicBezTo>
                      <a:pt x="23" y="51"/>
                      <a:pt x="23" y="51"/>
                      <a:pt x="23" y="51"/>
                    </a:cubicBezTo>
                    <a:cubicBezTo>
                      <a:pt x="23" y="51"/>
                      <a:pt x="24" y="52"/>
                      <a:pt x="24" y="52"/>
                    </a:cubicBezTo>
                    <a:cubicBezTo>
                      <a:pt x="24" y="52"/>
                      <a:pt x="24" y="52"/>
                      <a:pt x="24" y="52"/>
                    </a:cubicBezTo>
                    <a:cubicBezTo>
                      <a:pt x="25" y="52"/>
                      <a:pt x="25" y="52"/>
                      <a:pt x="25" y="52"/>
                    </a:cubicBezTo>
                    <a:cubicBezTo>
                      <a:pt x="32" y="52"/>
                      <a:pt x="32" y="52"/>
                      <a:pt x="32" y="52"/>
                    </a:cubicBezTo>
                    <a:cubicBezTo>
                      <a:pt x="32" y="52"/>
                      <a:pt x="33" y="51"/>
                      <a:pt x="33" y="51"/>
                    </a:cubicBezTo>
                    <a:cubicBezTo>
                      <a:pt x="33" y="51"/>
                      <a:pt x="33" y="50"/>
                      <a:pt x="33" y="50"/>
                    </a:cubicBezTo>
                    <a:cubicBezTo>
                      <a:pt x="33" y="44"/>
                      <a:pt x="33" y="44"/>
                      <a:pt x="33" y="44"/>
                    </a:cubicBezTo>
                    <a:cubicBezTo>
                      <a:pt x="35" y="44"/>
                      <a:pt x="35" y="44"/>
                      <a:pt x="35" y="44"/>
                    </a:cubicBezTo>
                    <a:cubicBezTo>
                      <a:pt x="39" y="48"/>
                      <a:pt x="39" y="48"/>
                      <a:pt x="39" y="48"/>
                    </a:cubicBezTo>
                    <a:cubicBezTo>
                      <a:pt x="39" y="48"/>
                      <a:pt x="39" y="48"/>
                      <a:pt x="40" y="48"/>
                    </a:cubicBezTo>
                    <a:cubicBezTo>
                      <a:pt x="40" y="48"/>
                      <a:pt x="40" y="48"/>
                      <a:pt x="41" y="48"/>
                    </a:cubicBezTo>
                    <a:cubicBezTo>
                      <a:pt x="46" y="43"/>
                      <a:pt x="46" y="43"/>
                      <a:pt x="46" y="43"/>
                    </a:cubicBezTo>
                    <a:cubicBezTo>
                      <a:pt x="46" y="43"/>
                      <a:pt x="46" y="43"/>
                      <a:pt x="46" y="42"/>
                    </a:cubicBezTo>
                    <a:cubicBezTo>
                      <a:pt x="46" y="42"/>
                      <a:pt x="46" y="42"/>
                      <a:pt x="46" y="41"/>
                    </a:cubicBezTo>
                    <a:cubicBezTo>
                      <a:pt x="42" y="37"/>
                      <a:pt x="42" y="37"/>
                      <a:pt x="42" y="37"/>
                    </a:cubicBezTo>
                    <a:cubicBezTo>
                      <a:pt x="43" y="35"/>
                      <a:pt x="43" y="35"/>
                      <a:pt x="43" y="35"/>
                    </a:cubicBezTo>
                    <a:cubicBezTo>
                      <a:pt x="49" y="36"/>
                      <a:pt x="49" y="36"/>
                      <a:pt x="49" y="36"/>
                    </a:cubicBezTo>
                    <a:cubicBezTo>
                      <a:pt x="49" y="37"/>
                      <a:pt x="50" y="36"/>
                      <a:pt x="50" y="36"/>
                    </a:cubicBezTo>
                    <a:cubicBezTo>
                      <a:pt x="50" y="36"/>
                      <a:pt x="51" y="36"/>
                      <a:pt x="51" y="35"/>
                    </a:cubicBezTo>
                    <a:cubicBezTo>
                      <a:pt x="52" y="29"/>
                      <a:pt x="52" y="29"/>
                      <a:pt x="52" y="29"/>
                    </a:cubicBezTo>
                    <a:cubicBezTo>
                      <a:pt x="52" y="28"/>
                      <a:pt x="52" y="28"/>
                      <a:pt x="52" y="27"/>
                    </a:cubicBezTo>
                    <a:close/>
                    <a:moveTo>
                      <a:pt x="33" y="28"/>
                    </a:moveTo>
                    <a:cubicBezTo>
                      <a:pt x="32" y="31"/>
                      <a:pt x="28" y="34"/>
                      <a:pt x="25" y="33"/>
                    </a:cubicBezTo>
                    <a:cubicBezTo>
                      <a:pt x="21" y="32"/>
                      <a:pt x="18" y="28"/>
                      <a:pt x="19" y="25"/>
                    </a:cubicBezTo>
                    <a:cubicBezTo>
                      <a:pt x="20" y="21"/>
                      <a:pt x="24" y="18"/>
                      <a:pt x="28" y="19"/>
                    </a:cubicBezTo>
                    <a:cubicBezTo>
                      <a:pt x="32" y="20"/>
                      <a:pt x="34" y="24"/>
                      <a:pt x="33" y="28"/>
                    </a:cubicBezTo>
                    <a:close/>
                  </a:path>
                </a:pathLst>
              </a:custGeom>
              <a:grpFill/>
              <a:ln>
                <a:noFill/>
              </a:ln>
              <a:effectLst>
                <a:outerShdw blurRad="444500" dist="254000" dir="8100000" algn="tr" rotWithShape="0">
                  <a:prstClr val="black">
                    <a:alpha val="5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a-DK" sz="3174" dirty="0">
                  <a:solidFill>
                    <a:schemeClr val="bg1"/>
                  </a:solidFill>
                  <a:latin typeface="微软雅黑" panose="020B0503020204020204" pitchFamily="34" charset="-122"/>
                  <a:ea typeface="微软雅黑" panose="020B0503020204020204" pitchFamily="34" charset="-122"/>
                </a:endParaRPr>
              </a:p>
            </p:txBody>
          </p:sp>
          <p:sp>
            <p:nvSpPr>
              <p:cNvPr id="78" name="Freeform 27">
                <a:extLst>
                  <a:ext uri="{FF2B5EF4-FFF2-40B4-BE49-F238E27FC236}">
                    <a16:creationId xmlns:a16="http://schemas.microsoft.com/office/drawing/2014/main" id="{1586E871-8D7C-43E7-A977-618534B56557}"/>
                  </a:ext>
                </a:extLst>
              </p:cNvPr>
              <p:cNvSpPr>
                <a:spLocks noEditPoints="1"/>
              </p:cNvSpPr>
              <p:nvPr/>
            </p:nvSpPr>
            <p:spPr bwMode="auto">
              <a:xfrm>
                <a:off x="840298" y="4757386"/>
                <a:ext cx="416037" cy="419205"/>
              </a:xfrm>
              <a:custGeom>
                <a:avLst/>
                <a:gdLst/>
                <a:ahLst/>
                <a:cxnLst>
                  <a:cxn ang="0">
                    <a:pos x="33" y="29"/>
                  </a:cxn>
                  <a:cxn ang="0">
                    <a:pos x="31" y="24"/>
                  </a:cxn>
                  <a:cxn ang="0">
                    <a:pos x="36" y="25"/>
                  </a:cxn>
                  <a:cxn ang="0">
                    <a:pos x="37" y="20"/>
                  </a:cxn>
                  <a:cxn ang="0">
                    <a:pos x="36" y="18"/>
                  </a:cxn>
                  <a:cxn ang="0">
                    <a:pos x="32" y="16"/>
                  </a:cxn>
                  <a:cxn ang="0">
                    <a:pos x="37" y="14"/>
                  </a:cxn>
                  <a:cxn ang="0">
                    <a:pos x="35" y="9"/>
                  </a:cxn>
                  <a:cxn ang="0">
                    <a:pos x="30" y="10"/>
                  </a:cxn>
                  <a:cxn ang="0">
                    <a:pos x="31" y="5"/>
                  </a:cxn>
                  <a:cxn ang="0">
                    <a:pos x="30" y="4"/>
                  </a:cxn>
                  <a:cxn ang="0">
                    <a:pos x="24" y="2"/>
                  </a:cxn>
                  <a:cxn ang="0">
                    <a:pos x="21" y="5"/>
                  </a:cxn>
                  <a:cxn ang="0">
                    <a:pos x="19" y="0"/>
                  </a:cxn>
                  <a:cxn ang="0">
                    <a:pos x="14" y="1"/>
                  </a:cxn>
                  <a:cxn ang="0">
                    <a:pos x="14" y="5"/>
                  </a:cxn>
                  <a:cxn ang="0">
                    <a:pos x="10" y="3"/>
                  </a:cxn>
                  <a:cxn ang="0">
                    <a:pos x="8" y="3"/>
                  </a:cxn>
                  <a:cxn ang="0">
                    <a:pos x="4" y="7"/>
                  </a:cxn>
                  <a:cxn ang="0">
                    <a:pos x="7" y="11"/>
                  </a:cxn>
                  <a:cxn ang="0">
                    <a:pos x="3" y="11"/>
                  </a:cxn>
                  <a:cxn ang="0">
                    <a:pos x="0" y="17"/>
                  </a:cxn>
                  <a:cxn ang="0">
                    <a:pos x="1" y="18"/>
                  </a:cxn>
                  <a:cxn ang="0">
                    <a:pos x="5" y="20"/>
                  </a:cxn>
                  <a:cxn ang="0">
                    <a:pos x="1" y="23"/>
                  </a:cxn>
                  <a:cxn ang="0">
                    <a:pos x="4" y="28"/>
                  </a:cxn>
                  <a:cxn ang="0">
                    <a:pos x="8" y="27"/>
                  </a:cxn>
                  <a:cxn ang="0">
                    <a:pos x="7" y="31"/>
                  </a:cxn>
                  <a:cxn ang="0">
                    <a:pos x="7" y="33"/>
                  </a:cxn>
                  <a:cxn ang="0">
                    <a:pos x="12" y="35"/>
                  </a:cxn>
                  <a:cxn ang="0">
                    <a:pos x="13" y="35"/>
                  </a:cxn>
                  <a:cxn ang="0">
                    <a:pos x="17" y="32"/>
                  </a:cxn>
                  <a:cxn ang="0">
                    <a:pos x="17" y="37"/>
                  </a:cxn>
                  <a:cxn ang="0">
                    <a:pos x="23" y="36"/>
                  </a:cxn>
                  <a:cxn ang="0">
                    <a:pos x="24" y="35"/>
                  </a:cxn>
                  <a:cxn ang="0">
                    <a:pos x="25" y="31"/>
                  </a:cxn>
                  <a:cxn ang="0">
                    <a:pos x="28" y="34"/>
                  </a:cxn>
                  <a:cxn ang="0">
                    <a:pos x="33" y="30"/>
                  </a:cxn>
                  <a:cxn ang="0">
                    <a:pos x="22" y="22"/>
                  </a:cxn>
                  <a:cxn ang="0">
                    <a:pos x="15" y="15"/>
                  </a:cxn>
                  <a:cxn ang="0">
                    <a:pos x="22" y="22"/>
                  </a:cxn>
                </a:cxnLst>
                <a:rect l="0" t="0" r="r" b="b"/>
                <a:pathLst>
                  <a:path w="37" h="37">
                    <a:moveTo>
                      <a:pt x="33" y="29"/>
                    </a:moveTo>
                    <a:cubicBezTo>
                      <a:pt x="33" y="29"/>
                      <a:pt x="33" y="29"/>
                      <a:pt x="33" y="29"/>
                    </a:cubicBezTo>
                    <a:cubicBezTo>
                      <a:pt x="30" y="26"/>
                      <a:pt x="30" y="26"/>
                      <a:pt x="30" y="26"/>
                    </a:cubicBezTo>
                    <a:cubicBezTo>
                      <a:pt x="31" y="24"/>
                      <a:pt x="31" y="24"/>
                      <a:pt x="31" y="24"/>
                    </a:cubicBezTo>
                    <a:cubicBezTo>
                      <a:pt x="35" y="25"/>
                      <a:pt x="35" y="25"/>
                      <a:pt x="35" y="25"/>
                    </a:cubicBezTo>
                    <a:cubicBezTo>
                      <a:pt x="35" y="25"/>
                      <a:pt x="36" y="25"/>
                      <a:pt x="36" y="25"/>
                    </a:cubicBezTo>
                    <a:cubicBezTo>
                      <a:pt x="36" y="25"/>
                      <a:pt x="36" y="25"/>
                      <a:pt x="36" y="24"/>
                    </a:cubicBezTo>
                    <a:cubicBezTo>
                      <a:pt x="37" y="20"/>
                      <a:pt x="37" y="20"/>
                      <a:pt x="37" y="20"/>
                    </a:cubicBezTo>
                    <a:cubicBezTo>
                      <a:pt x="37" y="19"/>
                      <a:pt x="37" y="19"/>
                      <a:pt x="37" y="19"/>
                    </a:cubicBezTo>
                    <a:cubicBezTo>
                      <a:pt x="37" y="19"/>
                      <a:pt x="37" y="18"/>
                      <a:pt x="36" y="18"/>
                    </a:cubicBezTo>
                    <a:cubicBezTo>
                      <a:pt x="33" y="18"/>
                      <a:pt x="33" y="18"/>
                      <a:pt x="33" y="18"/>
                    </a:cubicBezTo>
                    <a:cubicBezTo>
                      <a:pt x="32" y="16"/>
                      <a:pt x="32" y="16"/>
                      <a:pt x="32" y="16"/>
                    </a:cubicBezTo>
                    <a:cubicBezTo>
                      <a:pt x="36" y="14"/>
                      <a:pt x="36" y="14"/>
                      <a:pt x="36" y="14"/>
                    </a:cubicBezTo>
                    <a:cubicBezTo>
                      <a:pt x="36" y="14"/>
                      <a:pt x="37" y="14"/>
                      <a:pt x="37" y="14"/>
                    </a:cubicBezTo>
                    <a:cubicBezTo>
                      <a:pt x="37" y="14"/>
                      <a:pt x="37" y="13"/>
                      <a:pt x="37" y="13"/>
                    </a:cubicBezTo>
                    <a:cubicBezTo>
                      <a:pt x="35" y="9"/>
                      <a:pt x="35" y="9"/>
                      <a:pt x="35" y="9"/>
                    </a:cubicBezTo>
                    <a:cubicBezTo>
                      <a:pt x="34" y="8"/>
                      <a:pt x="34" y="8"/>
                      <a:pt x="33" y="8"/>
                    </a:cubicBezTo>
                    <a:cubicBezTo>
                      <a:pt x="30" y="10"/>
                      <a:pt x="30" y="10"/>
                      <a:pt x="30" y="10"/>
                    </a:cubicBezTo>
                    <a:cubicBezTo>
                      <a:pt x="29" y="8"/>
                      <a:pt x="29" y="8"/>
                      <a:pt x="29" y="8"/>
                    </a:cubicBezTo>
                    <a:cubicBezTo>
                      <a:pt x="31" y="5"/>
                      <a:pt x="31" y="5"/>
                      <a:pt x="31" y="5"/>
                    </a:cubicBezTo>
                    <a:cubicBezTo>
                      <a:pt x="31" y="5"/>
                      <a:pt x="31" y="4"/>
                      <a:pt x="31" y="4"/>
                    </a:cubicBezTo>
                    <a:cubicBezTo>
                      <a:pt x="31" y="4"/>
                      <a:pt x="30" y="4"/>
                      <a:pt x="30" y="4"/>
                    </a:cubicBezTo>
                    <a:cubicBezTo>
                      <a:pt x="26" y="1"/>
                      <a:pt x="26" y="1"/>
                      <a:pt x="26" y="1"/>
                    </a:cubicBezTo>
                    <a:cubicBezTo>
                      <a:pt x="25" y="1"/>
                      <a:pt x="25" y="1"/>
                      <a:pt x="24" y="2"/>
                    </a:cubicBezTo>
                    <a:cubicBezTo>
                      <a:pt x="22" y="5"/>
                      <a:pt x="22" y="5"/>
                      <a:pt x="22" y="5"/>
                    </a:cubicBezTo>
                    <a:cubicBezTo>
                      <a:pt x="21" y="5"/>
                      <a:pt x="21" y="5"/>
                      <a:pt x="21" y="5"/>
                    </a:cubicBezTo>
                    <a:cubicBezTo>
                      <a:pt x="21" y="1"/>
                      <a:pt x="21" y="1"/>
                      <a:pt x="21" y="1"/>
                    </a:cubicBezTo>
                    <a:cubicBezTo>
                      <a:pt x="20" y="0"/>
                      <a:pt x="20" y="0"/>
                      <a:pt x="19" y="0"/>
                    </a:cubicBezTo>
                    <a:cubicBezTo>
                      <a:pt x="14" y="0"/>
                      <a:pt x="14" y="0"/>
                      <a:pt x="14" y="0"/>
                    </a:cubicBezTo>
                    <a:cubicBezTo>
                      <a:pt x="14" y="0"/>
                      <a:pt x="14" y="0"/>
                      <a:pt x="14" y="1"/>
                    </a:cubicBezTo>
                    <a:cubicBezTo>
                      <a:pt x="14" y="1"/>
                      <a:pt x="14" y="1"/>
                      <a:pt x="14" y="1"/>
                    </a:cubicBezTo>
                    <a:cubicBezTo>
                      <a:pt x="14" y="5"/>
                      <a:pt x="14" y="5"/>
                      <a:pt x="14" y="5"/>
                    </a:cubicBezTo>
                    <a:cubicBezTo>
                      <a:pt x="13" y="6"/>
                      <a:pt x="13" y="6"/>
                      <a:pt x="13" y="6"/>
                    </a:cubicBezTo>
                    <a:cubicBezTo>
                      <a:pt x="10" y="3"/>
                      <a:pt x="10" y="3"/>
                      <a:pt x="10" y="3"/>
                    </a:cubicBezTo>
                    <a:cubicBezTo>
                      <a:pt x="10" y="3"/>
                      <a:pt x="9" y="3"/>
                      <a:pt x="9" y="3"/>
                    </a:cubicBezTo>
                    <a:cubicBezTo>
                      <a:pt x="9" y="3"/>
                      <a:pt x="9" y="3"/>
                      <a:pt x="8" y="3"/>
                    </a:cubicBezTo>
                    <a:cubicBezTo>
                      <a:pt x="5" y="6"/>
                      <a:pt x="5" y="6"/>
                      <a:pt x="5" y="6"/>
                    </a:cubicBezTo>
                    <a:cubicBezTo>
                      <a:pt x="5" y="6"/>
                      <a:pt x="4" y="7"/>
                      <a:pt x="4" y="7"/>
                    </a:cubicBezTo>
                    <a:cubicBezTo>
                      <a:pt x="4" y="7"/>
                      <a:pt x="4" y="8"/>
                      <a:pt x="5" y="8"/>
                    </a:cubicBezTo>
                    <a:cubicBezTo>
                      <a:pt x="7" y="11"/>
                      <a:pt x="7" y="11"/>
                      <a:pt x="7" y="11"/>
                    </a:cubicBezTo>
                    <a:cubicBezTo>
                      <a:pt x="7" y="12"/>
                      <a:pt x="7" y="12"/>
                      <a:pt x="7" y="12"/>
                    </a:cubicBezTo>
                    <a:cubicBezTo>
                      <a:pt x="3" y="11"/>
                      <a:pt x="3" y="11"/>
                      <a:pt x="3" y="11"/>
                    </a:cubicBezTo>
                    <a:cubicBezTo>
                      <a:pt x="2" y="11"/>
                      <a:pt x="2" y="11"/>
                      <a:pt x="1" y="12"/>
                    </a:cubicBezTo>
                    <a:cubicBezTo>
                      <a:pt x="0" y="17"/>
                      <a:pt x="0" y="17"/>
                      <a:pt x="0" y="17"/>
                    </a:cubicBezTo>
                    <a:cubicBezTo>
                      <a:pt x="0" y="17"/>
                      <a:pt x="0" y="17"/>
                      <a:pt x="1" y="18"/>
                    </a:cubicBezTo>
                    <a:cubicBezTo>
                      <a:pt x="1" y="18"/>
                      <a:pt x="1" y="18"/>
                      <a:pt x="1" y="18"/>
                    </a:cubicBezTo>
                    <a:cubicBezTo>
                      <a:pt x="5" y="19"/>
                      <a:pt x="5" y="19"/>
                      <a:pt x="5" y="19"/>
                    </a:cubicBezTo>
                    <a:cubicBezTo>
                      <a:pt x="5" y="20"/>
                      <a:pt x="5" y="20"/>
                      <a:pt x="5" y="20"/>
                    </a:cubicBezTo>
                    <a:cubicBezTo>
                      <a:pt x="2" y="22"/>
                      <a:pt x="2" y="22"/>
                      <a:pt x="2" y="22"/>
                    </a:cubicBezTo>
                    <a:cubicBezTo>
                      <a:pt x="1" y="22"/>
                      <a:pt x="1" y="23"/>
                      <a:pt x="1" y="23"/>
                    </a:cubicBezTo>
                    <a:cubicBezTo>
                      <a:pt x="3" y="28"/>
                      <a:pt x="3" y="28"/>
                      <a:pt x="3" y="28"/>
                    </a:cubicBezTo>
                    <a:cubicBezTo>
                      <a:pt x="3" y="28"/>
                      <a:pt x="3" y="28"/>
                      <a:pt x="4" y="28"/>
                    </a:cubicBezTo>
                    <a:cubicBezTo>
                      <a:pt x="4" y="29"/>
                      <a:pt x="4" y="29"/>
                      <a:pt x="4" y="28"/>
                    </a:cubicBezTo>
                    <a:cubicBezTo>
                      <a:pt x="8" y="27"/>
                      <a:pt x="8" y="27"/>
                      <a:pt x="8" y="27"/>
                    </a:cubicBezTo>
                    <a:cubicBezTo>
                      <a:pt x="9" y="28"/>
                      <a:pt x="9" y="28"/>
                      <a:pt x="9" y="28"/>
                    </a:cubicBezTo>
                    <a:cubicBezTo>
                      <a:pt x="7" y="31"/>
                      <a:pt x="7" y="31"/>
                      <a:pt x="7" y="31"/>
                    </a:cubicBezTo>
                    <a:cubicBezTo>
                      <a:pt x="7" y="32"/>
                      <a:pt x="7" y="32"/>
                      <a:pt x="7" y="32"/>
                    </a:cubicBezTo>
                    <a:cubicBezTo>
                      <a:pt x="7" y="32"/>
                      <a:pt x="7" y="33"/>
                      <a:pt x="7" y="33"/>
                    </a:cubicBezTo>
                    <a:cubicBezTo>
                      <a:pt x="7" y="33"/>
                      <a:pt x="7" y="33"/>
                      <a:pt x="7" y="33"/>
                    </a:cubicBezTo>
                    <a:cubicBezTo>
                      <a:pt x="12" y="35"/>
                      <a:pt x="12" y="35"/>
                      <a:pt x="12" y="35"/>
                    </a:cubicBezTo>
                    <a:cubicBezTo>
                      <a:pt x="12" y="35"/>
                      <a:pt x="12" y="35"/>
                      <a:pt x="13" y="35"/>
                    </a:cubicBezTo>
                    <a:cubicBezTo>
                      <a:pt x="13" y="35"/>
                      <a:pt x="13" y="35"/>
                      <a:pt x="13" y="35"/>
                    </a:cubicBezTo>
                    <a:cubicBezTo>
                      <a:pt x="15" y="31"/>
                      <a:pt x="15" y="31"/>
                      <a:pt x="15" y="31"/>
                    </a:cubicBezTo>
                    <a:cubicBezTo>
                      <a:pt x="17" y="32"/>
                      <a:pt x="17" y="32"/>
                      <a:pt x="17" y="32"/>
                    </a:cubicBezTo>
                    <a:cubicBezTo>
                      <a:pt x="17" y="36"/>
                      <a:pt x="17" y="36"/>
                      <a:pt x="17" y="36"/>
                    </a:cubicBezTo>
                    <a:cubicBezTo>
                      <a:pt x="17" y="36"/>
                      <a:pt x="17" y="36"/>
                      <a:pt x="17" y="37"/>
                    </a:cubicBezTo>
                    <a:cubicBezTo>
                      <a:pt x="18" y="37"/>
                      <a:pt x="18" y="37"/>
                      <a:pt x="18" y="37"/>
                    </a:cubicBezTo>
                    <a:cubicBezTo>
                      <a:pt x="23" y="36"/>
                      <a:pt x="23" y="36"/>
                      <a:pt x="23" y="36"/>
                    </a:cubicBezTo>
                    <a:cubicBezTo>
                      <a:pt x="23" y="36"/>
                      <a:pt x="24" y="36"/>
                      <a:pt x="24" y="36"/>
                    </a:cubicBezTo>
                    <a:cubicBezTo>
                      <a:pt x="24" y="36"/>
                      <a:pt x="24" y="35"/>
                      <a:pt x="24" y="35"/>
                    </a:cubicBezTo>
                    <a:cubicBezTo>
                      <a:pt x="24" y="31"/>
                      <a:pt x="24" y="31"/>
                      <a:pt x="24" y="31"/>
                    </a:cubicBezTo>
                    <a:cubicBezTo>
                      <a:pt x="25" y="31"/>
                      <a:pt x="25" y="31"/>
                      <a:pt x="25" y="31"/>
                    </a:cubicBezTo>
                    <a:cubicBezTo>
                      <a:pt x="28" y="33"/>
                      <a:pt x="28" y="33"/>
                      <a:pt x="28" y="33"/>
                    </a:cubicBezTo>
                    <a:cubicBezTo>
                      <a:pt x="28" y="34"/>
                      <a:pt x="28" y="34"/>
                      <a:pt x="28" y="34"/>
                    </a:cubicBezTo>
                    <a:cubicBezTo>
                      <a:pt x="29" y="34"/>
                      <a:pt x="29" y="34"/>
                      <a:pt x="29" y="34"/>
                    </a:cubicBezTo>
                    <a:cubicBezTo>
                      <a:pt x="33" y="30"/>
                      <a:pt x="33" y="30"/>
                      <a:pt x="33" y="30"/>
                    </a:cubicBezTo>
                    <a:cubicBezTo>
                      <a:pt x="33" y="30"/>
                      <a:pt x="33" y="30"/>
                      <a:pt x="33" y="29"/>
                    </a:cubicBezTo>
                    <a:close/>
                    <a:moveTo>
                      <a:pt x="22" y="22"/>
                    </a:moveTo>
                    <a:cubicBezTo>
                      <a:pt x="20" y="24"/>
                      <a:pt x="17" y="24"/>
                      <a:pt x="15" y="22"/>
                    </a:cubicBezTo>
                    <a:cubicBezTo>
                      <a:pt x="13" y="20"/>
                      <a:pt x="13" y="16"/>
                      <a:pt x="15" y="15"/>
                    </a:cubicBezTo>
                    <a:cubicBezTo>
                      <a:pt x="17" y="13"/>
                      <a:pt x="21" y="13"/>
                      <a:pt x="23" y="15"/>
                    </a:cubicBezTo>
                    <a:cubicBezTo>
                      <a:pt x="24" y="17"/>
                      <a:pt x="24" y="20"/>
                      <a:pt x="22" y="22"/>
                    </a:cubicBezTo>
                    <a:close/>
                  </a:path>
                </a:pathLst>
              </a:custGeom>
              <a:grpFill/>
              <a:ln>
                <a:noFill/>
              </a:ln>
              <a:effectLst>
                <a:outerShdw blurRad="444500" dist="254000" dir="8100000" algn="tr" rotWithShape="0">
                  <a:prstClr val="black">
                    <a:alpha val="5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a-DK" sz="3174" dirty="0">
                  <a:solidFill>
                    <a:schemeClr val="bg1"/>
                  </a:solidFill>
                  <a:latin typeface="微软雅黑" panose="020B0503020204020204" pitchFamily="34" charset="-122"/>
                  <a:ea typeface="微软雅黑" panose="020B0503020204020204" pitchFamily="34" charset="-122"/>
                </a:endParaRPr>
              </a:p>
            </p:txBody>
          </p:sp>
        </p:grpSp>
      </p:grpSp>
      <p:grpSp>
        <p:nvGrpSpPr>
          <p:cNvPr id="79" name="Group 139">
            <a:extLst>
              <a:ext uri="{FF2B5EF4-FFF2-40B4-BE49-F238E27FC236}">
                <a16:creationId xmlns:a16="http://schemas.microsoft.com/office/drawing/2014/main" id="{50B6DF69-910E-41CA-B9AB-2C8D9A9BAAC1}"/>
              </a:ext>
            </a:extLst>
          </p:cNvPr>
          <p:cNvGrpSpPr/>
          <p:nvPr/>
        </p:nvGrpSpPr>
        <p:grpSpPr bwMode="auto">
          <a:xfrm>
            <a:off x="3452001" y="3986528"/>
            <a:ext cx="736679" cy="738571"/>
            <a:chOff x="5765300" y="4002787"/>
            <a:chExt cx="713233" cy="713232"/>
          </a:xfrm>
          <a:solidFill>
            <a:schemeClr val="accent6">
              <a:lumMod val="50000"/>
            </a:schemeClr>
          </a:solidFill>
        </p:grpSpPr>
        <p:sp>
          <p:nvSpPr>
            <p:cNvPr id="80" name="Donut 34">
              <a:extLst>
                <a:ext uri="{FF2B5EF4-FFF2-40B4-BE49-F238E27FC236}">
                  <a16:creationId xmlns:a16="http://schemas.microsoft.com/office/drawing/2014/main" id="{C561B9BC-39EB-46F8-AE4B-96041995540F}"/>
                </a:ext>
              </a:extLst>
            </p:cNvPr>
            <p:cNvSpPr>
              <a:spLocks noChangeArrowheads="1"/>
            </p:cNvSpPr>
            <p:nvPr/>
          </p:nvSpPr>
          <p:spPr bwMode="auto">
            <a:xfrm>
              <a:off x="5764782" y="4003135"/>
              <a:ext cx="714189" cy="712471"/>
            </a:xfrm>
            <a:custGeom>
              <a:avLst/>
              <a:gdLst>
                <a:gd name="T0" fmla="*/ 356616 w 713232"/>
                <a:gd name="T1" fmla="*/ 0 h 713232"/>
                <a:gd name="T2" fmla="*/ 104450 w 713232"/>
                <a:gd name="T3" fmla="*/ 104450 h 713232"/>
                <a:gd name="T4" fmla="*/ 0 w 713232"/>
                <a:gd name="T5" fmla="*/ 356616 h 713232"/>
                <a:gd name="T6" fmla="*/ 104450 w 713232"/>
                <a:gd name="T7" fmla="*/ 608782 h 713232"/>
                <a:gd name="T8" fmla="*/ 356616 w 713232"/>
                <a:gd name="T9" fmla="*/ 713232 h 713232"/>
                <a:gd name="T10" fmla="*/ 608782 w 713232"/>
                <a:gd name="T11" fmla="*/ 608782 h 713232"/>
                <a:gd name="T12" fmla="*/ 713232 w 713232"/>
                <a:gd name="T13" fmla="*/ 356616 h 713232"/>
                <a:gd name="T14" fmla="*/ 608782 w 713232"/>
                <a:gd name="T15" fmla="*/ 104450 h 713232"/>
                <a:gd name="T16" fmla="*/ 17694720 60000 65536"/>
                <a:gd name="T17" fmla="*/ 17694720 60000 65536"/>
                <a:gd name="T18" fmla="*/ 11796480 60000 65536"/>
                <a:gd name="T19" fmla="*/ 5898240 60000 65536"/>
                <a:gd name="T20" fmla="*/ 5898240 60000 65536"/>
                <a:gd name="T21" fmla="*/ 5898240 60000 65536"/>
                <a:gd name="T22" fmla="*/ 0 60000 65536"/>
                <a:gd name="T23" fmla="*/ 17694720 60000 65536"/>
                <a:gd name="T24" fmla="*/ 104450 w 713232"/>
                <a:gd name="T25" fmla="*/ 104450 h 713232"/>
                <a:gd name="T26" fmla="*/ 608782 w 713232"/>
                <a:gd name="T27" fmla="*/ 608782 h 71323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713232" h="713232">
                  <a:moveTo>
                    <a:pt x="0" y="356616"/>
                  </a:moveTo>
                  <a:lnTo>
                    <a:pt x="-1" y="356615"/>
                  </a:lnTo>
                  <a:cubicBezTo>
                    <a:pt x="0" y="159662"/>
                    <a:pt x="159662" y="0"/>
                    <a:pt x="356616" y="0"/>
                  </a:cubicBezTo>
                  <a:cubicBezTo>
                    <a:pt x="356616" y="-1"/>
                    <a:pt x="356616" y="0"/>
                    <a:pt x="356616" y="0"/>
                  </a:cubicBezTo>
                  <a:lnTo>
                    <a:pt x="356617" y="-1"/>
                  </a:lnTo>
                  <a:cubicBezTo>
                    <a:pt x="553570" y="0"/>
                    <a:pt x="713233" y="159662"/>
                    <a:pt x="713233" y="356616"/>
                  </a:cubicBezTo>
                  <a:cubicBezTo>
                    <a:pt x="713233" y="356616"/>
                    <a:pt x="713232" y="356616"/>
                    <a:pt x="713232" y="356616"/>
                  </a:cubicBezTo>
                  <a:lnTo>
                    <a:pt x="713233" y="356617"/>
                  </a:lnTo>
                  <a:cubicBezTo>
                    <a:pt x="713233" y="553570"/>
                    <a:pt x="553570" y="713232"/>
                    <a:pt x="356617" y="713232"/>
                  </a:cubicBezTo>
                  <a:cubicBezTo>
                    <a:pt x="159663" y="713232"/>
                    <a:pt x="0" y="553570"/>
                    <a:pt x="0" y="356616"/>
                  </a:cubicBezTo>
                  <a:close/>
                  <a:moveTo>
                    <a:pt x="85467" y="356616"/>
                  </a:moveTo>
                  <a:lnTo>
                    <a:pt x="85466" y="356615"/>
                  </a:lnTo>
                  <a:cubicBezTo>
                    <a:pt x="85466" y="506367"/>
                    <a:pt x="206864" y="627765"/>
                    <a:pt x="356615" y="627765"/>
                  </a:cubicBezTo>
                  <a:lnTo>
                    <a:pt x="356616" y="627764"/>
                  </a:lnTo>
                  <a:cubicBezTo>
                    <a:pt x="506367" y="627764"/>
                    <a:pt x="627765" y="506367"/>
                    <a:pt x="627765" y="356616"/>
                  </a:cubicBezTo>
                  <a:cubicBezTo>
                    <a:pt x="627765" y="206864"/>
                    <a:pt x="506367" y="85467"/>
                    <a:pt x="356616" y="85467"/>
                  </a:cubicBezTo>
                  <a:lnTo>
                    <a:pt x="356616" y="85466"/>
                  </a:lnTo>
                  <a:cubicBezTo>
                    <a:pt x="206864" y="85466"/>
                    <a:pt x="85466" y="206864"/>
                    <a:pt x="85466" y="356615"/>
                  </a:cubicBezTo>
                  <a:close/>
                </a:path>
              </a:pathLst>
            </a:custGeom>
            <a:solidFill>
              <a:srgbClr val="FCA304"/>
            </a:solidFill>
            <a:ln>
              <a:noFill/>
            </a:ln>
            <a:effectLst>
              <a:outerShdw blurRad="444500" dist="254000" dir="8100000" algn="tr" rotWithShape="0">
                <a:prstClr val="black">
                  <a:alpha val="5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174" dirty="0">
                <a:solidFill>
                  <a:schemeClr val="bg1"/>
                </a:solidFill>
                <a:latin typeface="微软雅黑" panose="020B0503020204020204" pitchFamily="34" charset="-122"/>
                <a:ea typeface="微软雅黑" panose="020B0503020204020204" pitchFamily="34" charset="-122"/>
              </a:endParaRPr>
            </a:p>
          </p:txBody>
        </p:sp>
        <p:grpSp>
          <p:nvGrpSpPr>
            <p:cNvPr id="81" name="Gruppe 344">
              <a:extLst>
                <a:ext uri="{FF2B5EF4-FFF2-40B4-BE49-F238E27FC236}">
                  <a16:creationId xmlns:a16="http://schemas.microsoft.com/office/drawing/2014/main" id="{0ECDF5A3-C6BA-40EC-87EA-A529858211C1}"/>
                </a:ext>
              </a:extLst>
            </p:cNvPr>
            <p:cNvGrpSpPr/>
            <p:nvPr/>
          </p:nvGrpSpPr>
          <p:grpSpPr bwMode="auto">
            <a:xfrm>
              <a:off x="6014540" y="4178404"/>
              <a:ext cx="214736" cy="361996"/>
              <a:chOff x="2114233" y="1516380"/>
              <a:chExt cx="263525" cy="444500"/>
            </a:xfrm>
            <a:grpFill/>
          </p:grpSpPr>
          <p:sp>
            <p:nvSpPr>
              <p:cNvPr id="82" name="Freeform 15">
                <a:extLst>
                  <a:ext uri="{FF2B5EF4-FFF2-40B4-BE49-F238E27FC236}">
                    <a16:creationId xmlns:a16="http://schemas.microsoft.com/office/drawing/2014/main" id="{9A037863-8F77-4941-821A-B538977DE623}"/>
                  </a:ext>
                </a:extLst>
              </p:cNvPr>
              <p:cNvSpPr>
                <a:spLocks noEditPoints="1"/>
              </p:cNvSpPr>
              <p:nvPr/>
            </p:nvSpPr>
            <p:spPr bwMode="auto">
              <a:xfrm>
                <a:off x="2113770" y="1516292"/>
                <a:ext cx="264374" cy="444598"/>
              </a:xfrm>
              <a:custGeom>
                <a:avLst/>
                <a:gdLst>
                  <a:gd name="T0" fmla="*/ 0 w 166"/>
                  <a:gd name="T1" fmla="*/ 444500 h 280"/>
                  <a:gd name="T2" fmla="*/ 263525 w 166"/>
                  <a:gd name="T3" fmla="*/ 444500 h 280"/>
                  <a:gd name="T4" fmla="*/ 263525 w 166"/>
                  <a:gd name="T5" fmla="*/ 425450 h 280"/>
                  <a:gd name="T6" fmla="*/ 263525 w 166"/>
                  <a:gd name="T7" fmla="*/ 425450 h 280"/>
                  <a:gd name="T8" fmla="*/ 260350 w 166"/>
                  <a:gd name="T9" fmla="*/ 419100 h 280"/>
                  <a:gd name="T10" fmla="*/ 254000 w 166"/>
                  <a:gd name="T11" fmla="*/ 415925 h 280"/>
                  <a:gd name="T12" fmla="*/ 9525 w 166"/>
                  <a:gd name="T13" fmla="*/ 415925 h 280"/>
                  <a:gd name="T14" fmla="*/ 9525 w 166"/>
                  <a:gd name="T15" fmla="*/ 415925 h 280"/>
                  <a:gd name="T16" fmla="*/ 3175 w 166"/>
                  <a:gd name="T17" fmla="*/ 419100 h 280"/>
                  <a:gd name="T18" fmla="*/ 0 w 166"/>
                  <a:gd name="T19" fmla="*/ 425450 h 280"/>
                  <a:gd name="T20" fmla="*/ 0 w 166"/>
                  <a:gd name="T21" fmla="*/ 444500 h 280"/>
                  <a:gd name="T22" fmla="*/ 0 w 166"/>
                  <a:gd name="T23" fmla="*/ 444500 h 280"/>
                  <a:gd name="T24" fmla="*/ 0 w 166"/>
                  <a:gd name="T25" fmla="*/ 0 h 280"/>
                  <a:gd name="T26" fmla="*/ 263525 w 166"/>
                  <a:gd name="T27" fmla="*/ 0 h 280"/>
                  <a:gd name="T28" fmla="*/ 263525 w 166"/>
                  <a:gd name="T29" fmla="*/ 19050 h 280"/>
                  <a:gd name="T30" fmla="*/ 263525 w 166"/>
                  <a:gd name="T31" fmla="*/ 19050 h 280"/>
                  <a:gd name="T32" fmla="*/ 260350 w 166"/>
                  <a:gd name="T33" fmla="*/ 25400 h 280"/>
                  <a:gd name="T34" fmla="*/ 254000 w 166"/>
                  <a:gd name="T35" fmla="*/ 28575 h 280"/>
                  <a:gd name="T36" fmla="*/ 9525 w 166"/>
                  <a:gd name="T37" fmla="*/ 28575 h 280"/>
                  <a:gd name="T38" fmla="*/ 9525 w 166"/>
                  <a:gd name="T39" fmla="*/ 28575 h 280"/>
                  <a:gd name="T40" fmla="*/ 3175 w 166"/>
                  <a:gd name="T41" fmla="*/ 25400 h 280"/>
                  <a:gd name="T42" fmla="*/ 0 w 166"/>
                  <a:gd name="T43" fmla="*/ 19050 h 280"/>
                  <a:gd name="T44" fmla="*/ 0 w 166"/>
                  <a:gd name="T45" fmla="*/ 0 h 28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66"/>
                  <a:gd name="T70" fmla="*/ 0 h 280"/>
                  <a:gd name="T71" fmla="*/ 166 w 166"/>
                  <a:gd name="T72" fmla="*/ 280 h 28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66" h="280">
                    <a:moveTo>
                      <a:pt x="0" y="280"/>
                    </a:moveTo>
                    <a:lnTo>
                      <a:pt x="166" y="280"/>
                    </a:lnTo>
                    <a:lnTo>
                      <a:pt x="166" y="268"/>
                    </a:lnTo>
                    <a:lnTo>
                      <a:pt x="164" y="264"/>
                    </a:lnTo>
                    <a:lnTo>
                      <a:pt x="160" y="262"/>
                    </a:lnTo>
                    <a:lnTo>
                      <a:pt x="6" y="262"/>
                    </a:lnTo>
                    <a:lnTo>
                      <a:pt x="2" y="264"/>
                    </a:lnTo>
                    <a:lnTo>
                      <a:pt x="0" y="268"/>
                    </a:lnTo>
                    <a:lnTo>
                      <a:pt x="0" y="280"/>
                    </a:lnTo>
                    <a:close/>
                    <a:moveTo>
                      <a:pt x="0" y="0"/>
                    </a:moveTo>
                    <a:lnTo>
                      <a:pt x="166" y="0"/>
                    </a:lnTo>
                    <a:lnTo>
                      <a:pt x="166" y="12"/>
                    </a:lnTo>
                    <a:lnTo>
                      <a:pt x="164" y="16"/>
                    </a:lnTo>
                    <a:lnTo>
                      <a:pt x="160" y="18"/>
                    </a:lnTo>
                    <a:lnTo>
                      <a:pt x="6" y="18"/>
                    </a:lnTo>
                    <a:lnTo>
                      <a:pt x="2" y="16"/>
                    </a:lnTo>
                    <a:lnTo>
                      <a:pt x="0" y="12"/>
                    </a:lnTo>
                    <a:lnTo>
                      <a:pt x="0" y="0"/>
                    </a:lnTo>
                    <a:close/>
                  </a:path>
                </a:pathLst>
              </a:custGeom>
              <a:grpFill/>
              <a:ln>
                <a:noFill/>
              </a:ln>
              <a:effectLst>
                <a:outerShdw blurRad="444500" dist="254000" dir="8100000" algn="tr" rotWithShape="0">
                  <a:prstClr val="black">
                    <a:alpha val="5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174" dirty="0">
                  <a:solidFill>
                    <a:schemeClr val="bg1"/>
                  </a:solidFill>
                  <a:latin typeface="微软雅黑" panose="020B0503020204020204" pitchFamily="34" charset="-122"/>
                  <a:ea typeface="微软雅黑" panose="020B0503020204020204" pitchFamily="34" charset="-122"/>
                </a:endParaRPr>
              </a:p>
            </p:txBody>
          </p:sp>
          <p:sp>
            <p:nvSpPr>
              <p:cNvPr id="83" name="Freeform 16">
                <a:extLst>
                  <a:ext uri="{FF2B5EF4-FFF2-40B4-BE49-F238E27FC236}">
                    <a16:creationId xmlns:a16="http://schemas.microsoft.com/office/drawing/2014/main" id="{F0D10C6C-196F-48A8-9D30-0408472257F0}"/>
                  </a:ext>
                </a:extLst>
              </p:cNvPr>
              <p:cNvSpPr>
                <a:spLocks noEditPoints="1"/>
              </p:cNvSpPr>
              <p:nvPr/>
            </p:nvSpPr>
            <p:spPr bwMode="auto">
              <a:xfrm>
                <a:off x="2135322" y="1557883"/>
                <a:ext cx="221270" cy="361415"/>
              </a:xfrm>
              <a:custGeom>
                <a:avLst/>
                <a:gdLst>
                  <a:gd name="T0" fmla="*/ 22225 w 138"/>
                  <a:gd name="T1" fmla="*/ 79375 h 228"/>
                  <a:gd name="T2" fmla="*/ 22225 w 138"/>
                  <a:gd name="T3" fmla="*/ 92075 h 228"/>
                  <a:gd name="T4" fmla="*/ 31750 w 138"/>
                  <a:gd name="T5" fmla="*/ 111125 h 228"/>
                  <a:gd name="T6" fmla="*/ 76200 w 138"/>
                  <a:gd name="T7" fmla="*/ 152400 h 228"/>
                  <a:gd name="T8" fmla="*/ 88900 w 138"/>
                  <a:gd name="T9" fmla="*/ 165100 h 228"/>
                  <a:gd name="T10" fmla="*/ 92075 w 138"/>
                  <a:gd name="T11" fmla="*/ 180975 h 228"/>
                  <a:gd name="T12" fmla="*/ 76200 w 138"/>
                  <a:gd name="T13" fmla="*/ 209550 h 228"/>
                  <a:gd name="T14" fmla="*/ 38100 w 138"/>
                  <a:gd name="T15" fmla="*/ 241300 h 228"/>
                  <a:gd name="T16" fmla="*/ 25400 w 138"/>
                  <a:gd name="T17" fmla="*/ 257175 h 228"/>
                  <a:gd name="T18" fmla="*/ 22225 w 138"/>
                  <a:gd name="T19" fmla="*/ 279400 h 228"/>
                  <a:gd name="T20" fmla="*/ 0 w 138"/>
                  <a:gd name="T21" fmla="*/ 361950 h 228"/>
                  <a:gd name="T22" fmla="*/ 0 w 138"/>
                  <a:gd name="T23" fmla="*/ 273050 h 228"/>
                  <a:gd name="T24" fmla="*/ 3175 w 138"/>
                  <a:gd name="T25" fmla="*/ 244475 h 228"/>
                  <a:gd name="T26" fmla="*/ 22225 w 138"/>
                  <a:gd name="T27" fmla="*/ 225425 h 228"/>
                  <a:gd name="T28" fmla="*/ 57150 w 138"/>
                  <a:gd name="T29" fmla="*/ 193675 h 228"/>
                  <a:gd name="T30" fmla="*/ 66675 w 138"/>
                  <a:gd name="T31" fmla="*/ 180975 h 228"/>
                  <a:gd name="T32" fmla="*/ 57150 w 138"/>
                  <a:gd name="T33" fmla="*/ 168275 h 228"/>
                  <a:gd name="T34" fmla="*/ 22225 w 138"/>
                  <a:gd name="T35" fmla="*/ 136525 h 228"/>
                  <a:gd name="T36" fmla="*/ 3175 w 138"/>
                  <a:gd name="T37" fmla="*/ 114300 h 228"/>
                  <a:gd name="T38" fmla="*/ 0 w 138"/>
                  <a:gd name="T39" fmla="*/ 88900 h 228"/>
                  <a:gd name="T40" fmla="*/ 22225 w 138"/>
                  <a:gd name="T41" fmla="*/ 0 h 228"/>
                  <a:gd name="T42" fmla="*/ 196850 w 138"/>
                  <a:gd name="T43" fmla="*/ 361950 h 228"/>
                  <a:gd name="T44" fmla="*/ 196850 w 138"/>
                  <a:gd name="T45" fmla="*/ 279400 h 228"/>
                  <a:gd name="T46" fmla="*/ 193675 w 138"/>
                  <a:gd name="T47" fmla="*/ 257175 h 228"/>
                  <a:gd name="T48" fmla="*/ 180975 w 138"/>
                  <a:gd name="T49" fmla="*/ 241300 h 228"/>
                  <a:gd name="T50" fmla="*/ 142875 w 138"/>
                  <a:gd name="T51" fmla="*/ 209550 h 228"/>
                  <a:gd name="T52" fmla="*/ 127000 w 138"/>
                  <a:gd name="T53" fmla="*/ 180975 h 228"/>
                  <a:gd name="T54" fmla="*/ 130175 w 138"/>
                  <a:gd name="T55" fmla="*/ 165100 h 228"/>
                  <a:gd name="T56" fmla="*/ 180975 w 138"/>
                  <a:gd name="T57" fmla="*/ 120650 h 228"/>
                  <a:gd name="T58" fmla="*/ 187325 w 138"/>
                  <a:gd name="T59" fmla="*/ 111125 h 228"/>
                  <a:gd name="T60" fmla="*/ 196850 w 138"/>
                  <a:gd name="T61" fmla="*/ 92075 h 228"/>
                  <a:gd name="T62" fmla="*/ 196850 w 138"/>
                  <a:gd name="T63" fmla="*/ 0 h 228"/>
                  <a:gd name="T64" fmla="*/ 219075 w 138"/>
                  <a:gd name="T65" fmla="*/ 88900 h 228"/>
                  <a:gd name="T66" fmla="*/ 219075 w 138"/>
                  <a:gd name="T67" fmla="*/ 104775 h 228"/>
                  <a:gd name="T68" fmla="*/ 209550 w 138"/>
                  <a:gd name="T69" fmla="*/ 127000 h 228"/>
                  <a:gd name="T70" fmla="*/ 161925 w 138"/>
                  <a:gd name="T71" fmla="*/ 168275 h 228"/>
                  <a:gd name="T72" fmla="*/ 155575 w 138"/>
                  <a:gd name="T73" fmla="*/ 174625 h 228"/>
                  <a:gd name="T74" fmla="*/ 155575 w 138"/>
                  <a:gd name="T75" fmla="*/ 187325 h 228"/>
                  <a:gd name="T76" fmla="*/ 196850 w 138"/>
                  <a:gd name="T77" fmla="*/ 225425 h 228"/>
                  <a:gd name="T78" fmla="*/ 209550 w 138"/>
                  <a:gd name="T79" fmla="*/ 234950 h 228"/>
                  <a:gd name="T80" fmla="*/ 219075 w 138"/>
                  <a:gd name="T81" fmla="*/ 257175 h 228"/>
                  <a:gd name="T82" fmla="*/ 219075 w 138"/>
                  <a:gd name="T83" fmla="*/ 361950 h 228"/>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38"/>
                  <a:gd name="T127" fmla="*/ 0 h 228"/>
                  <a:gd name="T128" fmla="*/ 138 w 138"/>
                  <a:gd name="T129" fmla="*/ 228 h 228"/>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38" h="228">
                    <a:moveTo>
                      <a:pt x="14" y="0"/>
                    </a:moveTo>
                    <a:lnTo>
                      <a:pt x="14" y="50"/>
                    </a:lnTo>
                    <a:lnTo>
                      <a:pt x="14" y="58"/>
                    </a:lnTo>
                    <a:lnTo>
                      <a:pt x="16" y="66"/>
                    </a:lnTo>
                    <a:lnTo>
                      <a:pt x="20" y="70"/>
                    </a:lnTo>
                    <a:lnTo>
                      <a:pt x="24" y="76"/>
                    </a:lnTo>
                    <a:lnTo>
                      <a:pt x="48" y="96"/>
                    </a:lnTo>
                    <a:lnTo>
                      <a:pt x="56" y="104"/>
                    </a:lnTo>
                    <a:lnTo>
                      <a:pt x="58" y="110"/>
                    </a:lnTo>
                    <a:lnTo>
                      <a:pt x="58" y="114"/>
                    </a:lnTo>
                    <a:lnTo>
                      <a:pt x="56" y="122"/>
                    </a:lnTo>
                    <a:lnTo>
                      <a:pt x="48" y="132"/>
                    </a:lnTo>
                    <a:lnTo>
                      <a:pt x="24" y="152"/>
                    </a:lnTo>
                    <a:lnTo>
                      <a:pt x="20" y="156"/>
                    </a:lnTo>
                    <a:lnTo>
                      <a:pt x="16" y="162"/>
                    </a:lnTo>
                    <a:lnTo>
                      <a:pt x="14" y="168"/>
                    </a:lnTo>
                    <a:lnTo>
                      <a:pt x="14" y="176"/>
                    </a:lnTo>
                    <a:lnTo>
                      <a:pt x="14" y="228"/>
                    </a:lnTo>
                    <a:lnTo>
                      <a:pt x="0" y="228"/>
                    </a:lnTo>
                    <a:lnTo>
                      <a:pt x="0" y="172"/>
                    </a:lnTo>
                    <a:lnTo>
                      <a:pt x="0" y="162"/>
                    </a:lnTo>
                    <a:lnTo>
                      <a:pt x="2" y="154"/>
                    </a:lnTo>
                    <a:lnTo>
                      <a:pt x="8" y="148"/>
                    </a:lnTo>
                    <a:lnTo>
                      <a:pt x="14" y="142"/>
                    </a:lnTo>
                    <a:lnTo>
                      <a:pt x="36" y="122"/>
                    </a:lnTo>
                    <a:lnTo>
                      <a:pt x="40" y="118"/>
                    </a:lnTo>
                    <a:lnTo>
                      <a:pt x="42" y="114"/>
                    </a:lnTo>
                    <a:lnTo>
                      <a:pt x="40" y="110"/>
                    </a:lnTo>
                    <a:lnTo>
                      <a:pt x="36" y="106"/>
                    </a:lnTo>
                    <a:lnTo>
                      <a:pt x="14" y="86"/>
                    </a:lnTo>
                    <a:lnTo>
                      <a:pt x="8" y="80"/>
                    </a:lnTo>
                    <a:lnTo>
                      <a:pt x="2" y="72"/>
                    </a:lnTo>
                    <a:lnTo>
                      <a:pt x="0" y="66"/>
                    </a:lnTo>
                    <a:lnTo>
                      <a:pt x="0" y="56"/>
                    </a:lnTo>
                    <a:lnTo>
                      <a:pt x="0" y="0"/>
                    </a:lnTo>
                    <a:lnTo>
                      <a:pt x="14" y="0"/>
                    </a:lnTo>
                    <a:close/>
                    <a:moveTo>
                      <a:pt x="124" y="228"/>
                    </a:moveTo>
                    <a:lnTo>
                      <a:pt x="124" y="176"/>
                    </a:lnTo>
                    <a:lnTo>
                      <a:pt x="124" y="168"/>
                    </a:lnTo>
                    <a:lnTo>
                      <a:pt x="122" y="162"/>
                    </a:lnTo>
                    <a:lnTo>
                      <a:pt x="118" y="156"/>
                    </a:lnTo>
                    <a:lnTo>
                      <a:pt x="114" y="152"/>
                    </a:lnTo>
                    <a:lnTo>
                      <a:pt x="90" y="132"/>
                    </a:lnTo>
                    <a:lnTo>
                      <a:pt x="82" y="122"/>
                    </a:lnTo>
                    <a:lnTo>
                      <a:pt x="80" y="114"/>
                    </a:lnTo>
                    <a:lnTo>
                      <a:pt x="80" y="110"/>
                    </a:lnTo>
                    <a:lnTo>
                      <a:pt x="82" y="104"/>
                    </a:lnTo>
                    <a:lnTo>
                      <a:pt x="90" y="96"/>
                    </a:lnTo>
                    <a:lnTo>
                      <a:pt x="114" y="76"/>
                    </a:lnTo>
                    <a:lnTo>
                      <a:pt x="118" y="70"/>
                    </a:lnTo>
                    <a:lnTo>
                      <a:pt x="122" y="66"/>
                    </a:lnTo>
                    <a:lnTo>
                      <a:pt x="124" y="58"/>
                    </a:lnTo>
                    <a:lnTo>
                      <a:pt x="124" y="50"/>
                    </a:lnTo>
                    <a:lnTo>
                      <a:pt x="124" y="0"/>
                    </a:lnTo>
                    <a:lnTo>
                      <a:pt x="138" y="0"/>
                    </a:lnTo>
                    <a:lnTo>
                      <a:pt x="138" y="56"/>
                    </a:lnTo>
                    <a:lnTo>
                      <a:pt x="138" y="66"/>
                    </a:lnTo>
                    <a:lnTo>
                      <a:pt x="136" y="72"/>
                    </a:lnTo>
                    <a:lnTo>
                      <a:pt x="132" y="80"/>
                    </a:lnTo>
                    <a:lnTo>
                      <a:pt x="124" y="86"/>
                    </a:lnTo>
                    <a:lnTo>
                      <a:pt x="102" y="106"/>
                    </a:lnTo>
                    <a:lnTo>
                      <a:pt x="98" y="110"/>
                    </a:lnTo>
                    <a:lnTo>
                      <a:pt x="96" y="114"/>
                    </a:lnTo>
                    <a:lnTo>
                      <a:pt x="98" y="118"/>
                    </a:lnTo>
                    <a:lnTo>
                      <a:pt x="102" y="122"/>
                    </a:lnTo>
                    <a:lnTo>
                      <a:pt x="124" y="142"/>
                    </a:lnTo>
                    <a:lnTo>
                      <a:pt x="132" y="148"/>
                    </a:lnTo>
                    <a:lnTo>
                      <a:pt x="136" y="154"/>
                    </a:lnTo>
                    <a:lnTo>
                      <a:pt x="138" y="162"/>
                    </a:lnTo>
                    <a:lnTo>
                      <a:pt x="138" y="172"/>
                    </a:lnTo>
                    <a:lnTo>
                      <a:pt x="138" y="228"/>
                    </a:lnTo>
                    <a:lnTo>
                      <a:pt x="124" y="228"/>
                    </a:lnTo>
                    <a:close/>
                  </a:path>
                </a:pathLst>
              </a:custGeom>
              <a:solidFill>
                <a:srgbClr val="C00000"/>
              </a:solidFill>
              <a:ln>
                <a:noFill/>
              </a:ln>
              <a:effectLst>
                <a:outerShdw blurRad="444500" dist="254000" dir="8100000" algn="tr" rotWithShape="0">
                  <a:prstClr val="black">
                    <a:alpha val="5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174" dirty="0">
                  <a:solidFill>
                    <a:schemeClr val="bg1"/>
                  </a:solidFill>
                  <a:latin typeface="微软雅黑" panose="020B0503020204020204" pitchFamily="34" charset="-122"/>
                  <a:ea typeface="微软雅黑" panose="020B0503020204020204" pitchFamily="34" charset="-122"/>
                </a:endParaRPr>
              </a:p>
            </p:txBody>
          </p:sp>
          <p:sp>
            <p:nvSpPr>
              <p:cNvPr id="84" name="Freeform 17">
                <a:extLst>
                  <a:ext uri="{FF2B5EF4-FFF2-40B4-BE49-F238E27FC236}">
                    <a16:creationId xmlns:a16="http://schemas.microsoft.com/office/drawing/2014/main" id="{4891A9FA-0524-45CF-BDD2-5573CCA1A574}"/>
                  </a:ext>
                </a:extLst>
              </p:cNvPr>
              <p:cNvSpPr/>
              <p:nvPr/>
            </p:nvSpPr>
            <p:spPr bwMode="auto">
              <a:xfrm>
                <a:off x="2171242" y="1666881"/>
                <a:ext cx="149429" cy="252417"/>
              </a:xfrm>
              <a:custGeom>
                <a:avLst/>
                <a:gdLst>
                  <a:gd name="T0" fmla="*/ 0 w 94"/>
                  <a:gd name="T1" fmla="*/ 254000 h 160"/>
                  <a:gd name="T2" fmla="*/ 76200 w 94"/>
                  <a:gd name="T3" fmla="*/ 254000 h 160"/>
                  <a:gd name="T4" fmla="*/ 149225 w 94"/>
                  <a:gd name="T5" fmla="*/ 254000 h 160"/>
                  <a:gd name="T6" fmla="*/ 149225 w 94"/>
                  <a:gd name="T7" fmla="*/ 212725 h 160"/>
                  <a:gd name="T8" fmla="*/ 92075 w 94"/>
                  <a:gd name="T9" fmla="*/ 155575 h 160"/>
                  <a:gd name="T10" fmla="*/ 92075 w 94"/>
                  <a:gd name="T11" fmla="*/ 155575 h 160"/>
                  <a:gd name="T12" fmla="*/ 85725 w 94"/>
                  <a:gd name="T13" fmla="*/ 149225 h 160"/>
                  <a:gd name="T14" fmla="*/ 82550 w 94"/>
                  <a:gd name="T15" fmla="*/ 142875 h 160"/>
                  <a:gd name="T16" fmla="*/ 82550 w 94"/>
                  <a:gd name="T17" fmla="*/ 123825 h 160"/>
                  <a:gd name="T18" fmla="*/ 82550 w 94"/>
                  <a:gd name="T19" fmla="*/ 69850 h 160"/>
                  <a:gd name="T20" fmla="*/ 82550 w 94"/>
                  <a:gd name="T21" fmla="*/ 69850 h 160"/>
                  <a:gd name="T22" fmla="*/ 82550 w 94"/>
                  <a:gd name="T23" fmla="*/ 60325 h 160"/>
                  <a:gd name="T24" fmla="*/ 85725 w 94"/>
                  <a:gd name="T25" fmla="*/ 50800 h 160"/>
                  <a:gd name="T26" fmla="*/ 98425 w 94"/>
                  <a:gd name="T27" fmla="*/ 34925 h 160"/>
                  <a:gd name="T28" fmla="*/ 120650 w 94"/>
                  <a:gd name="T29" fmla="*/ 15875 h 160"/>
                  <a:gd name="T30" fmla="*/ 120650 w 94"/>
                  <a:gd name="T31" fmla="*/ 15875 h 160"/>
                  <a:gd name="T32" fmla="*/ 130175 w 94"/>
                  <a:gd name="T33" fmla="*/ 9525 h 160"/>
                  <a:gd name="T34" fmla="*/ 139700 w 94"/>
                  <a:gd name="T35" fmla="*/ 0 h 160"/>
                  <a:gd name="T36" fmla="*/ 76200 w 94"/>
                  <a:gd name="T37" fmla="*/ 0 h 160"/>
                  <a:gd name="T38" fmla="*/ 9525 w 94"/>
                  <a:gd name="T39" fmla="*/ 0 h 160"/>
                  <a:gd name="T40" fmla="*/ 9525 w 94"/>
                  <a:gd name="T41" fmla="*/ 0 h 160"/>
                  <a:gd name="T42" fmla="*/ 19050 w 94"/>
                  <a:gd name="T43" fmla="*/ 9525 h 160"/>
                  <a:gd name="T44" fmla="*/ 28575 w 94"/>
                  <a:gd name="T45" fmla="*/ 15875 h 160"/>
                  <a:gd name="T46" fmla="*/ 50800 w 94"/>
                  <a:gd name="T47" fmla="*/ 34925 h 160"/>
                  <a:gd name="T48" fmla="*/ 50800 w 94"/>
                  <a:gd name="T49" fmla="*/ 34925 h 160"/>
                  <a:gd name="T50" fmla="*/ 60325 w 94"/>
                  <a:gd name="T51" fmla="*/ 50800 h 160"/>
                  <a:gd name="T52" fmla="*/ 66675 w 94"/>
                  <a:gd name="T53" fmla="*/ 60325 h 160"/>
                  <a:gd name="T54" fmla="*/ 66675 w 94"/>
                  <a:gd name="T55" fmla="*/ 69850 h 160"/>
                  <a:gd name="T56" fmla="*/ 66675 w 94"/>
                  <a:gd name="T57" fmla="*/ 123825 h 160"/>
                  <a:gd name="T58" fmla="*/ 66675 w 94"/>
                  <a:gd name="T59" fmla="*/ 123825 h 160"/>
                  <a:gd name="T60" fmla="*/ 66675 w 94"/>
                  <a:gd name="T61" fmla="*/ 142875 h 160"/>
                  <a:gd name="T62" fmla="*/ 63500 w 94"/>
                  <a:gd name="T63" fmla="*/ 149225 h 160"/>
                  <a:gd name="T64" fmla="*/ 60325 w 94"/>
                  <a:gd name="T65" fmla="*/ 155575 h 160"/>
                  <a:gd name="T66" fmla="*/ 0 w 94"/>
                  <a:gd name="T67" fmla="*/ 212725 h 160"/>
                  <a:gd name="T68" fmla="*/ 0 w 94"/>
                  <a:gd name="T69" fmla="*/ 254000 h 1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94"/>
                  <a:gd name="T106" fmla="*/ 0 h 160"/>
                  <a:gd name="T107" fmla="*/ 94 w 94"/>
                  <a:gd name="T108" fmla="*/ 160 h 16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94" h="160">
                    <a:moveTo>
                      <a:pt x="0" y="160"/>
                    </a:moveTo>
                    <a:lnTo>
                      <a:pt x="48" y="160"/>
                    </a:lnTo>
                    <a:lnTo>
                      <a:pt x="94" y="160"/>
                    </a:lnTo>
                    <a:lnTo>
                      <a:pt x="94" y="134"/>
                    </a:lnTo>
                    <a:lnTo>
                      <a:pt x="58" y="98"/>
                    </a:lnTo>
                    <a:lnTo>
                      <a:pt x="54" y="94"/>
                    </a:lnTo>
                    <a:lnTo>
                      <a:pt x="52" y="90"/>
                    </a:lnTo>
                    <a:lnTo>
                      <a:pt x="52" y="78"/>
                    </a:lnTo>
                    <a:lnTo>
                      <a:pt x="52" y="44"/>
                    </a:lnTo>
                    <a:lnTo>
                      <a:pt x="52" y="38"/>
                    </a:lnTo>
                    <a:lnTo>
                      <a:pt x="54" y="32"/>
                    </a:lnTo>
                    <a:lnTo>
                      <a:pt x="62" y="22"/>
                    </a:lnTo>
                    <a:lnTo>
                      <a:pt x="76" y="10"/>
                    </a:lnTo>
                    <a:lnTo>
                      <a:pt x="82" y="6"/>
                    </a:lnTo>
                    <a:lnTo>
                      <a:pt x="88" y="0"/>
                    </a:lnTo>
                    <a:lnTo>
                      <a:pt x="48" y="0"/>
                    </a:lnTo>
                    <a:lnTo>
                      <a:pt x="6" y="0"/>
                    </a:lnTo>
                    <a:lnTo>
                      <a:pt x="12" y="6"/>
                    </a:lnTo>
                    <a:lnTo>
                      <a:pt x="18" y="10"/>
                    </a:lnTo>
                    <a:lnTo>
                      <a:pt x="32" y="22"/>
                    </a:lnTo>
                    <a:lnTo>
                      <a:pt x="38" y="32"/>
                    </a:lnTo>
                    <a:lnTo>
                      <a:pt x="42" y="38"/>
                    </a:lnTo>
                    <a:lnTo>
                      <a:pt x="42" y="44"/>
                    </a:lnTo>
                    <a:lnTo>
                      <a:pt x="42" y="78"/>
                    </a:lnTo>
                    <a:lnTo>
                      <a:pt x="42" y="90"/>
                    </a:lnTo>
                    <a:lnTo>
                      <a:pt x="40" y="94"/>
                    </a:lnTo>
                    <a:lnTo>
                      <a:pt x="38" y="98"/>
                    </a:lnTo>
                    <a:lnTo>
                      <a:pt x="0" y="134"/>
                    </a:lnTo>
                    <a:lnTo>
                      <a:pt x="0" y="160"/>
                    </a:lnTo>
                    <a:close/>
                  </a:path>
                </a:pathLst>
              </a:custGeom>
              <a:grpFill/>
              <a:ln>
                <a:noFill/>
              </a:ln>
              <a:effectLst>
                <a:outerShdw blurRad="444500" dist="254000" dir="8100000" algn="tr" rotWithShape="0">
                  <a:prstClr val="black">
                    <a:alpha val="5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174" dirty="0">
                  <a:solidFill>
                    <a:schemeClr val="bg1"/>
                  </a:solidFill>
                  <a:latin typeface="微软雅黑" panose="020B0503020204020204" pitchFamily="34" charset="-122"/>
                  <a:ea typeface="微软雅黑" panose="020B0503020204020204" pitchFamily="34" charset="-122"/>
                </a:endParaRPr>
              </a:p>
            </p:txBody>
          </p:sp>
        </p:grpSp>
      </p:grpSp>
      <p:grpSp>
        <p:nvGrpSpPr>
          <p:cNvPr id="85" name="Group 131">
            <a:extLst>
              <a:ext uri="{FF2B5EF4-FFF2-40B4-BE49-F238E27FC236}">
                <a16:creationId xmlns:a16="http://schemas.microsoft.com/office/drawing/2014/main" id="{9C26414B-D4DC-442C-9AAF-EB8AD26DA5C8}"/>
              </a:ext>
            </a:extLst>
          </p:cNvPr>
          <p:cNvGrpSpPr/>
          <p:nvPr/>
        </p:nvGrpSpPr>
        <p:grpSpPr bwMode="auto">
          <a:xfrm>
            <a:off x="2774386" y="1408096"/>
            <a:ext cx="736679" cy="736929"/>
            <a:chOff x="5109858" y="1508172"/>
            <a:chExt cx="713017" cy="712887"/>
          </a:xfrm>
          <a:solidFill>
            <a:srgbClr val="356377"/>
          </a:solidFill>
        </p:grpSpPr>
        <p:sp>
          <p:nvSpPr>
            <p:cNvPr id="86" name="Donut 12">
              <a:extLst>
                <a:ext uri="{FF2B5EF4-FFF2-40B4-BE49-F238E27FC236}">
                  <a16:creationId xmlns:a16="http://schemas.microsoft.com/office/drawing/2014/main" id="{F732297D-72BB-4C8B-AF02-61AC7A427A26}"/>
                </a:ext>
              </a:extLst>
            </p:cNvPr>
            <p:cNvSpPr>
              <a:spLocks noChangeArrowheads="1"/>
            </p:cNvSpPr>
            <p:nvPr/>
          </p:nvSpPr>
          <p:spPr bwMode="auto">
            <a:xfrm flipV="1">
              <a:off x="5109858" y="1508172"/>
              <a:ext cx="713017" cy="712887"/>
            </a:xfrm>
            <a:custGeom>
              <a:avLst/>
              <a:gdLst>
                <a:gd name="T0" fmla="*/ 356616 w 713232"/>
                <a:gd name="T1" fmla="*/ 0 h 713232"/>
                <a:gd name="T2" fmla="*/ 104450 w 713232"/>
                <a:gd name="T3" fmla="*/ 104450 h 713232"/>
                <a:gd name="T4" fmla="*/ 0 w 713232"/>
                <a:gd name="T5" fmla="*/ 356616 h 713232"/>
                <a:gd name="T6" fmla="*/ 104450 w 713232"/>
                <a:gd name="T7" fmla="*/ 608782 h 713232"/>
                <a:gd name="T8" fmla="*/ 356616 w 713232"/>
                <a:gd name="T9" fmla="*/ 713232 h 713232"/>
                <a:gd name="T10" fmla="*/ 608782 w 713232"/>
                <a:gd name="T11" fmla="*/ 608782 h 713232"/>
                <a:gd name="T12" fmla="*/ 713232 w 713232"/>
                <a:gd name="T13" fmla="*/ 356616 h 713232"/>
                <a:gd name="T14" fmla="*/ 608782 w 713232"/>
                <a:gd name="T15" fmla="*/ 104450 h 713232"/>
                <a:gd name="T16" fmla="*/ 17694720 60000 65536"/>
                <a:gd name="T17" fmla="*/ 17694720 60000 65536"/>
                <a:gd name="T18" fmla="*/ 11796480 60000 65536"/>
                <a:gd name="T19" fmla="*/ 5898240 60000 65536"/>
                <a:gd name="T20" fmla="*/ 5898240 60000 65536"/>
                <a:gd name="T21" fmla="*/ 5898240 60000 65536"/>
                <a:gd name="T22" fmla="*/ 0 60000 65536"/>
                <a:gd name="T23" fmla="*/ 17694720 60000 65536"/>
                <a:gd name="T24" fmla="*/ 104450 w 713232"/>
                <a:gd name="T25" fmla="*/ 104450 h 713232"/>
                <a:gd name="T26" fmla="*/ 608782 w 713232"/>
                <a:gd name="T27" fmla="*/ 608782 h 71323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713232" h="713232">
                  <a:moveTo>
                    <a:pt x="0" y="356616"/>
                  </a:moveTo>
                  <a:lnTo>
                    <a:pt x="-1" y="356615"/>
                  </a:lnTo>
                  <a:cubicBezTo>
                    <a:pt x="0" y="159662"/>
                    <a:pt x="159662" y="0"/>
                    <a:pt x="356616" y="0"/>
                  </a:cubicBezTo>
                  <a:cubicBezTo>
                    <a:pt x="356616" y="-1"/>
                    <a:pt x="356616" y="0"/>
                    <a:pt x="356616" y="0"/>
                  </a:cubicBezTo>
                  <a:lnTo>
                    <a:pt x="356617" y="-1"/>
                  </a:lnTo>
                  <a:cubicBezTo>
                    <a:pt x="553570" y="0"/>
                    <a:pt x="713233" y="159662"/>
                    <a:pt x="713233" y="356616"/>
                  </a:cubicBezTo>
                  <a:cubicBezTo>
                    <a:pt x="713233" y="356616"/>
                    <a:pt x="713232" y="356616"/>
                    <a:pt x="713232" y="356616"/>
                  </a:cubicBezTo>
                  <a:lnTo>
                    <a:pt x="713233" y="356617"/>
                  </a:lnTo>
                  <a:cubicBezTo>
                    <a:pt x="713233" y="553570"/>
                    <a:pt x="553570" y="713232"/>
                    <a:pt x="356617" y="713232"/>
                  </a:cubicBezTo>
                  <a:cubicBezTo>
                    <a:pt x="159663" y="713232"/>
                    <a:pt x="0" y="553570"/>
                    <a:pt x="0" y="356616"/>
                  </a:cubicBezTo>
                  <a:close/>
                  <a:moveTo>
                    <a:pt x="85467" y="356616"/>
                  </a:moveTo>
                  <a:lnTo>
                    <a:pt x="85466" y="356615"/>
                  </a:lnTo>
                  <a:cubicBezTo>
                    <a:pt x="85466" y="506367"/>
                    <a:pt x="206864" y="627765"/>
                    <a:pt x="356615" y="627765"/>
                  </a:cubicBezTo>
                  <a:lnTo>
                    <a:pt x="356616" y="627764"/>
                  </a:lnTo>
                  <a:cubicBezTo>
                    <a:pt x="506367" y="627764"/>
                    <a:pt x="627765" y="506367"/>
                    <a:pt x="627765" y="356616"/>
                  </a:cubicBezTo>
                  <a:cubicBezTo>
                    <a:pt x="627765" y="206864"/>
                    <a:pt x="506367" y="85467"/>
                    <a:pt x="356616" y="85467"/>
                  </a:cubicBezTo>
                  <a:lnTo>
                    <a:pt x="356616" y="85466"/>
                  </a:lnTo>
                  <a:cubicBezTo>
                    <a:pt x="206864" y="85466"/>
                    <a:pt x="85466" y="206864"/>
                    <a:pt x="85466" y="356615"/>
                  </a:cubicBezTo>
                  <a:close/>
                </a:path>
              </a:pathLst>
            </a:custGeom>
            <a:grpFill/>
            <a:ln>
              <a:noFill/>
            </a:ln>
            <a:effectLst>
              <a:outerShdw blurRad="444500" dist="254000" dir="8100000" algn="tr" rotWithShape="0">
                <a:prstClr val="black">
                  <a:alpha val="5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174" dirty="0">
                <a:solidFill>
                  <a:schemeClr val="bg1"/>
                </a:solidFill>
                <a:latin typeface="微软雅黑" panose="020B0503020204020204" pitchFamily="34" charset="-122"/>
                <a:ea typeface="微软雅黑" panose="020B0503020204020204" pitchFamily="34" charset="-122"/>
              </a:endParaRPr>
            </a:p>
          </p:txBody>
        </p:sp>
        <p:sp>
          <p:nvSpPr>
            <p:cNvPr id="87" name="Freeform 41">
              <a:extLst>
                <a:ext uri="{FF2B5EF4-FFF2-40B4-BE49-F238E27FC236}">
                  <a16:creationId xmlns:a16="http://schemas.microsoft.com/office/drawing/2014/main" id="{21CEC0B0-1D5B-4B8E-9508-92AE4C61BC60}"/>
                </a:ext>
              </a:extLst>
            </p:cNvPr>
            <p:cNvSpPr>
              <a:spLocks noEditPoints="1"/>
            </p:cNvSpPr>
            <p:nvPr/>
          </p:nvSpPr>
          <p:spPr bwMode="auto">
            <a:xfrm>
              <a:off x="5293668" y="1709513"/>
              <a:ext cx="345387" cy="310205"/>
            </a:xfrm>
            <a:custGeom>
              <a:avLst/>
              <a:gdLst>
                <a:gd name="T0" fmla="*/ 2147483647 w 67"/>
                <a:gd name="T1" fmla="*/ 124018912 h 60"/>
                <a:gd name="T2" fmla="*/ 2147483647 w 67"/>
                <a:gd name="T3" fmla="*/ 0 h 60"/>
                <a:gd name="T4" fmla="*/ 2147483647 w 67"/>
                <a:gd name="T5" fmla="*/ 0 h 60"/>
                <a:gd name="T6" fmla="*/ 2147483647 w 67"/>
                <a:gd name="T7" fmla="*/ 124018912 h 60"/>
                <a:gd name="T8" fmla="*/ 2147483647 w 67"/>
                <a:gd name="T9" fmla="*/ 310059138 h 60"/>
                <a:gd name="T10" fmla="*/ 2147483647 w 67"/>
                <a:gd name="T11" fmla="*/ 868156039 h 60"/>
                <a:gd name="T12" fmla="*/ 2147483647 w 67"/>
                <a:gd name="T13" fmla="*/ 124018912 h 60"/>
                <a:gd name="T14" fmla="*/ 2147483647 w 67"/>
                <a:gd name="T15" fmla="*/ 1922344337 h 60"/>
                <a:gd name="T16" fmla="*/ 2147483647 w 67"/>
                <a:gd name="T17" fmla="*/ 124018912 h 60"/>
                <a:gd name="T18" fmla="*/ 1902898002 w 67"/>
                <a:gd name="T19" fmla="*/ 124018912 h 60"/>
                <a:gd name="T20" fmla="*/ 122771150 w 67"/>
                <a:gd name="T21" fmla="*/ 1922344337 h 60"/>
                <a:gd name="T22" fmla="*/ 122771150 w 67"/>
                <a:gd name="T23" fmla="*/ 2147483647 h 60"/>
                <a:gd name="T24" fmla="*/ 245534466 w 67"/>
                <a:gd name="T25" fmla="*/ 2147483647 h 60"/>
                <a:gd name="T26" fmla="*/ 429691207 w 67"/>
                <a:gd name="T27" fmla="*/ 2147483647 h 60"/>
                <a:gd name="T28" fmla="*/ 2087055172 w 67"/>
                <a:gd name="T29" fmla="*/ 558097024 h 60"/>
                <a:gd name="T30" fmla="*/ 2147483647 w 67"/>
                <a:gd name="T31" fmla="*/ 2147483647 h 60"/>
                <a:gd name="T32" fmla="*/ 2147483647 w 67"/>
                <a:gd name="T33" fmla="*/ 2147483647 h 60"/>
                <a:gd name="T34" fmla="*/ 2147483647 w 67"/>
                <a:gd name="T35" fmla="*/ 1922344337 h 60"/>
                <a:gd name="T36" fmla="*/ 552454614 w 67"/>
                <a:gd name="T37" fmla="*/ 2147483647 h 60"/>
                <a:gd name="T38" fmla="*/ 552454614 w 67"/>
                <a:gd name="T39" fmla="*/ 2147483647 h 60"/>
                <a:gd name="T40" fmla="*/ 797989019 w 67"/>
                <a:gd name="T41" fmla="*/ 2147483647 h 60"/>
                <a:gd name="T42" fmla="*/ 1718749157 w 67"/>
                <a:gd name="T43" fmla="*/ 2147483647 h 60"/>
                <a:gd name="T44" fmla="*/ 1718749157 w 67"/>
                <a:gd name="T45" fmla="*/ 2147483647 h 60"/>
                <a:gd name="T46" fmla="*/ 1780134717 w 67"/>
                <a:gd name="T47" fmla="*/ 2147483647 h 60"/>
                <a:gd name="T48" fmla="*/ 2147483647 w 67"/>
                <a:gd name="T49" fmla="*/ 2147483647 h 60"/>
                <a:gd name="T50" fmla="*/ 2147483647 w 67"/>
                <a:gd name="T51" fmla="*/ 2147483647 h 60"/>
                <a:gd name="T52" fmla="*/ 2147483647 w 67"/>
                <a:gd name="T53" fmla="*/ 2147483647 h 60"/>
                <a:gd name="T54" fmla="*/ 2147483647 w 67"/>
                <a:gd name="T55" fmla="*/ 2147483647 h 60"/>
                <a:gd name="T56" fmla="*/ 2147483647 w 67"/>
                <a:gd name="T57" fmla="*/ 2147483647 h 60"/>
                <a:gd name="T58" fmla="*/ 2147483647 w 67"/>
                <a:gd name="T59" fmla="*/ 2147483647 h 60"/>
                <a:gd name="T60" fmla="*/ 2087055172 w 67"/>
                <a:gd name="T61" fmla="*/ 806142661 h 60"/>
                <a:gd name="T62" fmla="*/ 552454614 w 67"/>
                <a:gd name="T63" fmla="*/ 2147483647 h 6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7"/>
                <a:gd name="T97" fmla="*/ 0 h 60"/>
                <a:gd name="T98" fmla="*/ 67 w 67"/>
                <a:gd name="T99" fmla="*/ 60 h 6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7" h="60">
                  <a:moveTo>
                    <a:pt x="53" y="2"/>
                  </a:moveTo>
                  <a:cubicBezTo>
                    <a:pt x="53" y="1"/>
                    <a:pt x="52" y="0"/>
                    <a:pt x="51" y="0"/>
                  </a:cubicBezTo>
                  <a:cubicBezTo>
                    <a:pt x="46" y="0"/>
                    <a:pt x="46" y="0"/>
                    <a:pt x="46" y="0"/>
                  </a:cubicBezTo>
                  <a:cubicBezTo>
                    <a:pt x="45" y="0"/>
                    <a:pt x="44" y="1"/>
                    <a:pt x="44" y="2"/>
                  </a:cubicBezTo>
                  <a:cubicBezTo>
                    <a:pt x="44" y="5"/>
                    <a:pt x="44" y="5"/>
                    <a:pt x="44" y="5"/>
                  </a:cubicBezTo>
                  <a:cubicBezTo>
                    <a:pt x="53" y="14"/>
                    <a:pt x="53" y="14"/>
                    <a:pt x="53" y="14"/>
                  </a:cubicBezTo>
                  <a:lnTo>
                    <a:pt x="53" y="2"/>
                  </a:lnTo>
                  <a:close/>
                  <a:moveTo>
                    <a:pt x="66" y="31"/>
                  </a:moveTo>
                  <a:cubicBezTo>
                    <a:pt x="36" y="2"/>
                    <a:pt x="36" y="2"/>
                    <a:pt x="36" y="2"/>
                  </a:cubicBezTo>
                  <a:cubicBezTo>
                    <a:pt x="35" y="0"/>
                    <a:pt x="33" y="0"/>
                    <a:pt x="31" y="2"/>
                  </a:cubicBezTo>
                  <a:cubicBezTo>
                    <a:pt x="2" y="31"/>
                    <a:pt x="2" y="31"/>
                    <a:pt x="2" y="31"/>
                  </a:cubicBezTo>
                  <a:cubicBezTo>
                    <a:pt x="0" y="33"/>
                    <a:pt x="0" y="35"/>
                    <a:pt x="2" y="36"/>
                  </a:cubicBezTo>
                  <a:cubicBezTo>
                    <a:pt x="2" y="37"/>
                    <a:pt x="3" y="37"/>
                    <a:pt x="4" y="37"/>
                  </a:cubicBezTo>
                  <a:cubicBezTo>
                    <a:pt x="5" y="37"/>
                    <a:pt x="6" y="37"/>
                    <a:pt x="7" y="36"/>
                  </a:cubicBezTo>
                  <a:cubicBezTo>
                    <a:pt x="34" y="9"/>
                    <a:pt x="34" y="9"/>
                    <a:pt x="34" y="9"/>
                  </a:cubicBezTo>
                  <a:cubicBezTo>
                    <a:pt x="61" y="36"/>
                    <a:pt x="61" y="36"/>
                    <a:pt x="61" y="36"/>
                  </a:cubicBezTo>
                  <a:cubicBezTo>
                    <a:pt x="62" y="38"/>
                    <a:pt x="65" y="38"/>
                    <a:pt x="66" y="36"/>
                  </a:cubicBezTo>
                  <a:cubicBezTo>
                    <a:pt x="67" y="35"/>
                    <a:pt x="67" y="33"/>
                    <a:pt x="66" y="31"/>
                  </a:cubicBezTo>
                  <a:close/>
                  <a:moveTo>
                    <a:pt x="9" y="37"/>
                  </a:moveTo>
                  <a:cubicBezTo>
                    <a:pt x="9" y="57"/>
                    <a:pt x="9" y="57"/>
                    <a:pt x="9" y="57"/>
                  </a:cubicBezTo>
                  <a:cubicBezTo>
                    <a:pt x="9" y="59"/>
                    <a:pt x="11" y="60"/>
                    <a:pt x="13" y="60"/>
                  </a:cubicBezTo>
                  <a:cubicBezTo>
                    <a:pt x="28" y="60"/>
                    <a:pt x="28" y="60"/>
                    <a:pt x="28" y="60"/>
                  </a:cubicBezTo>
                  <a:cubicBezTo>
                    <a:pt x="28" y="42"/>
                    <a:pt x="28" y="42"/>
                    <a:pt x="28" y="42"/>
                  </a:cubicBezTo>
                  <a:cubicBezTo>
                    <a:pt x="28" y="42"/>
                    <a:pt x="29" y="41"/>
                    <a:pt x="29" y="41"/>
                  </a:cubicBezTo>
                  <a:cubicBezTo>
                    <a:pt x="38" y="41"/>
                    <a:pt x="38" y="41"/>
                    <a:pt x="38" y="41"/>
                  </a:cubicBezTo>
                  <a:cubicBezTo>
                    <a:pt x="39" y="41"/>
                    <a:pt x="39" y="42"/>
                    <a:pt x="39" y="42"/>
                  </a:cubicBezTo>
                  <a:cubicBezTo>
                    <a:pt x="39" y="60"/>
                    <a:pt x="39" y="60"/>
                    <a:pt x="39" y="60"/>
                  </a:cubicBezTo>
                  <a:cubicBezTo>
                    <a:pt x="55" y="60"/>
                    <a:pt x="55" y="60"/>
                    <a:pt x="55" y="60"/>
                  </a:cubicBezTo>
                  <a:cubicBezTo>
                    <a:pt x="57" y="60"/>
                    <a:pt x="58" y="59"/>
                    <a:pt x="58" y="57"/>
                  </a:cubicBezTo>
                  <a:cubicBezTo>
                    <a:pt x="58" y="38"/>
                    <a:pt x="58" y="38"/>
                    <a:pt x="58" y="38"/>
                  </a:cubicBezTo>
                  <a:cubicBezTo>
                    <a:pt x="34" y="13"/>
                    <a:pt x="34" y="13"/>
                    <a:pt x="34" y="13"/>
                  </a:cubicBezTo>
                  <a:lnTo>
                    <a:pt x="9" y="37"/>
                  </a:lnTo>
                  <a:close/>
                </a:path>
              </a:pathLst>
            </a:custGeom>
            <a:grpFill/>
            <a:ln>
              <a:noFill/>
            </a:ln>
            <a:effectLst>
              <a:outerShdw blurRad="444500" dist="254000" dir="8100000" algn="tr" rotWithShape="0">
                <a:prstClr val="black">
                  <a:alpha val="5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174" dirty="0">
                <a:solidFill>
                  <a:schemeClr val="bg1"/>
                </a:solidFill>
                <a:latin typeface="微软雅黑" panose="020B0503020204020204" pitchFamily="34" charset="-122"/>
                <a:ea typeface="微软雅黑" panose="020B0503020204020204" pitchFamily="34" charset="-122"/>
              </a:endParaRPr>
            </a:p>
          </p:txBody>
        </p:sp>
      </p:grpSp>
      <p:grpSp>
        <p:nvGrpSpPr>
          <p:cNvPr id="88" name="Group 132">
            <a:extLst>
              <a:ext uri="{FF2B5EF4-FFF2-40B4-BE49-F238E27FC236}">
                <a16:creationId xmlns:a16="http://schemas.microsoft.com/office/drawing/2014/main" id="{4EC95D95-768A-4F34-B087-5EB58B955C2A}"/>
              </a:ext>
            </a:extLst>
          </p:cNvPr>
          <p:cNvGrpSpPr/>
          <p:nvPr/>
        </p:nvGrpSpPr>
        <p:grpSpPr bwMode="auto">
          <a:xfrm>
            <a:off x="3452000" y="2062962"/>
            <a:ext cx="736679" cy="738571"/>
            <a:chOff x="5765300" y="2141983"/>
            <a:chExt cx="713233" cy="713232"/>
          </a:xfrm>
          <a:solidFill>
            <a:srgbClr val="356377"/>
          </a:solidFill>
        </p:grpSpPr>
        <p:sp>
          <p:nvSpPr>
            <p:cNvPr id="89" name="Donut 13">
              <a:extLst>
                <a:ext uri="{FF2B5EF4-FFF2-40B4-BE49-F238E27FC236}">
                  <a16:creationId xmlns:a16="http://schemas.microsoft.com/office/drawing/2014/main" id="{790267F4-17D6-46EB-9B0D-3BA0774D29A6}"/>
                </a:ext>
              </a:extLst>
            </p:cNvPr>
            <p:cNvSpPr>
              <a:spLocks noChangeArrowheads="1"/>
            </p:cNvSpPr>
            <p:nvPr/>
          </p:nvSpPr>
          <p:spPr bwMode="auto">
            <a:xfrm flipV="1">
              <a:off x="5764784" y="2141636"/>
              <a:ext cx="714189" cy="713640"/>
            </a:xfrm>
            <a:custGeom>
              <a:avLst/>
              <a:gdLst>
                <a:gd name="T0" fmla="*/ 356616 w 713232"/>
                <a:gd name="T1" fmla="*/ 0 h 713232"/>
                <a:gd name="T2" fmla="*/ 104450 w 713232"/>
                <a:gd name="T3" fmla="*/ 104450 h 713232"/>
                <a:gd name="T4" fmla="*/ 0 w 713232"/>
                <a:gd name="T5" fmla="*/ 356616 h 713232"/>
                <a:gd name="T6" fmla="*/ 104450 w 713232"/>
                <a:gd name="T7" fmla="*/ 608782 h 713232"/>
                <a:gd name="T8" fmla="*/ 356616 w 713232"/>
                <a:gd name="T9" fmla="*/ 713232 h 713232"/>
                <a:gd name="T10" fmla="*/ 608782 w 713232"/>
                <a:gd name="T11" fmla="*/ 608782 h 713232"/>
                <a:gd name="T12" fmla="*/ 713232 w 713232"/>
                <a:gd name="T13" fmla="*/ 356616 h 713232"/>
                <a:gd name="T14" fmla="*/ 608782 w 713232"/>
                <a:gd name="T15" fmla="*/ 104450 h 713232"/>
                <a:gd name="T16" fmla="*/ 17694720 60000 65536"/>
                <a:gd name="T17" fmla="*/ 17694720 60000 65536"/>
                <a:gd name="T18" fmla="*/ 11796480 60000 65536"/>
                <a:gd name="T19" fmla="*/ 5898240 60000 65536"/>
                <a:gd name="T20" fmla="*/ 5898240 60000 65536"/>
                <a:gd name="T21" fmla="*/ 5898240 60000 65536"/>
                <a:gd name="T22" fmla="*/ 0 60000 65536"/>
                <a:gd name="T23" fmla="*/ 17694720 60000 65536"/>
                <a:gd name="T24" fmla="*/ 104450 w 713232"/>
                <a:gd name="T25" fmla="*/ 104450 h 713232"/>
                <a:gd name="T26" fmla="*/ 608782 w 713232"/>
                <a:gd name="T27" fmla="*/ 608782 h 71323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713232" h="713232">
                  <a:moveTo>
                    <a:pt x="0" y="356616"/>
                  </a:moveTo>
                  <a:lnTo>
                    <a:pt x="-1" y="356615"/>
                  </a:lnTo>
                  <a:cubicBezTo>
                    <a:pt x="0" y="159662"/>
                    <a:pt x="159662" y="0"/>
                    <a:pt x="356616" y="0"/>
                  </a:cubicBezTo>
                  <a:cubicBezTo>
                    <a:pt x="356616" y="-1"/>
                    <a:pt x="356616" y="0"/>
                    <a:pt x="356616" y="0"/>
                  </a:cubicBezTo>
                  <a:lnTo>
                    <a:pt x="356617" y="-1"/>
                  </a:lnTo>
                  <a:cubicBezTo>
                    <a:pt x="553570" y="0"/>
                    <a:pt x="713233" y="159662"/>
                    <a:pt x="713233" y="356616"/>
                  </a:cubicBezTo>
                  <a:cubicBezTo>
                    <a:pt x="713233" y="356616"/>
                    <a:pt x="713232" y="356616"/>
                    <a:pt x="713232" y="356616"/>
                  </a:cubicBezTo>
                  <a:lnTo>
                    <a:pt x="713233" y="356617"/>
                  </a:lnTo>
                  <a:cubicBezTo>
                    <a:pt x="713233" y="553570"/>
                    <a:pt x="553570" y="713232"/>
                    <a:pt x="356617" y="713232"/>
                  </a:cubicBezTo>
                  <a:cubicBezTo>
                    <a:pt x="159663" y="713232"/>
                    <a:pt x="0" y="553570"/>
                    <a:pt x="0" y="356616"/>
                  </a:cubicBezTo>
                  <a:close/>
                  <a:moveTo>
                    <a:pt x="85467" y="356616"/>
                  </a:moveTo>
                  <a:lnTo>
                    <a:pt x="85466" y="356615"/>
                  </a:lnTo>
                  <a:cubicBezTo>
                    <a:pt x="85466" y="506367"/>
                    <a:pt x="206864" y="627765"/>
                    <a:pt x="356615" y="627765"/>
                  </a:cubicBezTo>
                  <a:lnTo>
                    <a:pt x="356616" y="627764"/>
                  </a:lnTo>
                  <a:cubicBezTo>
                    <a:pt x="506367" y="627764"/>
                    <a:pt x="627765" y="506367"/>
                    <a:pt x="627765" y="356616"/>
                  </a:cubicBezTo>
                  <a:cubicBezTo>
                    <a:pt x="627765" y="206864"/>
                    <a:pt x="506367" y="85467"/>
                    <a:pt x="356616" y="85467"/>
                  </a:cubicBezTo>
                  <a:lnTo>
                    <a:pt x="356616" y="85466"/>
                  </a:lnTo>
                  <a:cubicBezTo>
                    <a:pt x="206864" y="85466"/>
                    <a:pt x="85466" y="206864"/>
                    <a:pt x="85466" y="356615"/>
                  </a:cubicBezTo>
                  <a:close/>
                </a:path>
              </a:pathLst>
            </a:custGeom>
            <a:grpFill/>
            <a:ln>
              <a:noFill/>
            </a:ln>
            <a:effectLst>
              <a:outerShdw blurRad="444500" dist="254000" dir="8100000" algn="tr" rotWithShape="0">
                <a:prstClr val="black">
                  <a:alpha val="5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174" dirty="0">
                <a:solidFill>
                  <a:schemeClr val="bg1"/>
                </a:solidFill>
                <a:latin typeface="微软雅黑" panose="020B0503020204020204" pitchFamily="34" charset="-122"/>
                <a:ea typeface="微软雅黑" panose="020B0503020204020204" pitchFamily="34" charset="-122"/>
              </a:endParaRPr>
            </a:p>
          </p:txBody>
        </p:sp>
        <p:sp>
          <p:nvSpPr>
            <p:cNvPr id="90" name="Freeform 41">
              <a:extLst>
                <a:ext uri="{FF2B5EF4-FFF2-40B4-BE49-F238E27FC236}">
                  <a16:creationId xmlns:a16="http://schemas.microsoft.com/office/drawing/2014/main" id="{34512AF9-2606-4B1A-92BD-EE5C4E5F45E8}"/>
                </a:ext>
              </a:extLst>
            </p:cNvPr>
            <p:cNvSpPr>
              <a:spLocks noEditPoints="1"/>
            </p:cNvSpPr>
            <p:nvPr/>
          </p:nvSpPr>
          <p:spPr bwMode="auto">
            <a:xfrm>
              <a:off x="5946258" y="2357714"/>
              <a:ext cx="351240" cy="281484"/>
            </a:xfrm>
            <a:custGeom>
              <a:avLst/>
              <a:gdLst>
                <a:gd name="T0" fmla="*/ 1176335871 w 72"/>
                <a:gd name="T1" fmla="*/ 232073966 h 58"/>
                <a:gd name="T2" fmla="*/ 2147483647 w 72"/>
                <a:gd name="T3" fmla="*/ 232073966 h 58"/>
                <a:gd name="T4" fmla="*/ 2147483647 w 72"/>
                <a:gd name="T5" fmla="*/ 510570880 h 58"/>
                <a:gd name="T6" fmla="*/ 2147483647 w 72"/>
                <a:gd name="T7" fmla="*/ 510570880 h 58"/>
                <a:gd name="T8" fmla="*/ 2147483647 w 72"/>
                <a:gd name="T9" fmla="*/ 185664591 h 58"/>
                <a:gd name="T10" fmla="*/ 2147483647 w 72"/>
                <a:gd name="T11" fmla="*/ 0 h 58"/>
                <a:gd name="T12" fmla="*/ 1129279435 w 72"/>
                <a:gd name="T13" fmla="*/ 0 h 58"/>
                <a:gd name="T14" fmla="*/ 941067411 w 72"/>
                <a:gd name="T15" fmla="*/ 185664591 h 58"/>
                <a:gd name="T16" fmla="*/ 941067411 w 72"/>
                <a:gd name="T17" fmla="*/ 510570880 h 58"/>
                <a:gd name="T18" fmla="*/ 1176335871 w 72"/>
                <a:gd name="T19" fmla="*/ 510570880 h 58"/>
                <a:gd name="T20" fmla="*/ 1176335871 w 72"/>
                <a:gd name="T21" fmla="*/ 232073966 h 58"/>
                <a:gd name="T22" fmla="*/ 0 w 72"/>
                <a:gd name="T23" fmla="*/ 881893143 h 58"/>
                <a:gd name="T24" fmla="*/ 0 w 72"/>
                <a:gd name="T25" fmla="*/ 2147483647 h 58"/>
                <a:gd name="T26" fmla="*/ 235268568 w 72"/>
                <a:gd name="T27" fmla="*/ 2147483647 h 58"/>
                <a:gd name="T28" fmla="*/ 470530276 w 72"/>
                <a:gd name="T29" fmla="*/ 2147483647 h 58"/>
                <a:gd name="T30" fmla="*/ 470530276 w 72"/>
                <a:gd name="T31" fmla="*/ 649812471 h 58"/>
                <a:gd name="T32" fmla="*/ 235268568 w 72"/>
                <a:gd name="T33" fmla="*/ 649812471 h 58"/>
                <a:gd name="T34" fmla="*/ 0 w 72"/>
                <a:gd name="T35" fmla="*/ 881893143 h 58"/>
                <a:gd name="T36" fmla="*/ 658749160 w 72"/>
                <a:gd name="T37" fmla="*/ 2147483647 h 58"/>
                <a:gd name="T38" fmla="*/ 2147483647 w 72"/>
                <a:gd name="T39" fmla="*/ 2147483647 h 58"/>
                <a:gd name="T40" fmla="*/ 2147483647 w 72"/>
                <a:gd name="T41" fmla="*/ 649812471 h 58"/>
                <a:gd name="T42" fmla="*/ 658749160 w 72"/>
                <a:gd name="T43" fmla="*/ 649812471 h 58"/>
                <a:gd name="T44" fmla="*/ 658749160 w 72"/>
                <a:gd name="T45" fmla="*/ 2147483647 h 58"/>
                <a:gd name="T46" fmla="*/ 2147483647 w 72"/>
                <a:gd name="T47" fmla="*/ 649812471 h 58"/>
                <a:gd name="T48" fmla="*/ 2147483647 w 72"/>
                <a:gd name="T49" fmla="*/ 649812471 h 58"/>
                <a:gd name="T50" fmla="*/ 2147483647 w 72"/>
                <a:gd name="T51" fmla="*/ 2147483647 h 58"/>
                <a:gd name="T52" fmla="*/ 2147483647 w 72"/>
                <a:gd name="T53" fmla="*/ 2147483647 h 58"/>
                <a:gd name="T54" fmla="*/ 2147483647 w 72"/>
                <a:gd name="T55" fmla="*/ 2147483647 h 58"/>
                <a:gd name="T56" fmla="*/ 2147483647 w 72"/>
                <a:gd name="T57" fmla="*/ 881893143 h 58"/>
                <a:gd name="T58" fmla="*/ 2147483647 w 72"/>
                <a:gd name="T59" fmla="*/ 649812471 h 58"/>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72"/>
                <a:gd name="T91" fmla="*/ 0 h 58"/>
                <a:gd name="T92" fmla="*/ 72 w 72"/>
                <a:gd name="T93" fmla="*/ 58 h 58"/>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72" h="58">
                  <a:moveTo>
                    <a:pt x="25" y="5"/>
                  </a:moveTo>
                  <a:cubicBezTo>
                    <a:pt x="48" y="5"/>
                    <a:pt x="48" y="5"/>
                    <a:pt x="48" y="5"/>
                  </a:cubicBezTo>
                  <a:cubicBezTo>
                    <a:pt x="48" y="11"/>
                    <a:pt x="48" y="11"/>
                    <a:pt x="48" y="11"/>
                  </a:cubicBezTo>
                  <a:cubicBezTo>
                    <a:pt x="53" y="11"/>
                    <a:pt x="53" y="11"/>
                    <a:pt x="53" y="11"/>
                  </a:cubicBezTo>
                  <a:cubicBezTo>
                    <a:pt x="53" y="4"/>
                    <a:pt x="53" y="4"/>
                    <a:pt x="53" y="4"/>
                  </a:cubicBezTo>
                  <a:cubicBezTo>
                    <a:pt x="53" y="2"/>
                    <a:pt x="51" y="0"/>
                    <a:pt x="48" y="0"/>
                  </a:cubicBezTo>
                  <a:cubicBezTo>
                    <a:pt x="24" y="0"/>
                    <a:pt x="24" y="0"/>
                    <a:pt x="24" y="0"/>
                  </a:cubicBezTo>
                  <a:cubicBezTo>
                    <a:pt x="22" y="0"/>
                    <a:pt x="20" y="2"/>
                    <a:pt x="20" y="4"/>
                  </a:cubicBezTo>
                  <a:cubicBezTo>
                    <a:pt x="20" y="11"/>
                    <a:pt x="20" y="11"/>
                    <a:pt x="20" y="11"/>
                  </a:cubicBezTo>
                  <a:cubicBezTo>
                    <a:pt x="25" y="11"/>
                    <a:pt x="25" y="11"/>
                    <a:pt x="25" y="11"/>
                  </a:cubicBezTo>
                  <a:lnTo>
                    <a:pt x="25" y="5"/>
                  </a:lnTo>
                  <a:close/>
                  <a:moveTo>
                    <a:pt x="0" y="19"/>
                  </a:moveTo>
                  <a:cubicBezTo>
                    <a:pt x="0" y="53"/>
                    <a:pt x="0" y="53"/>
                    <a:pt x="0" y="53"/>
                  </a:cubicBezTo>
                  <a:cubicBezTo>
                    <a:pt x="0" y="56"/>
                    <a:pt x="3" y="58"/>
                    <a:pt x="5" y="58"/>
                  </a:cubicBezTo>
                  <a:cubicBezTo>
                    <a:pt x="10" y="58"/>
                    <a:pt x="10" y="58"/>
                    <a:pt x="10" y="58"/>
                  </a:cubicBezTo>
                  <a:cubicBezTo>
                    <a:pt x="10" y="14"/>
                    <a:pt x="10" y="14"/>
                    <a:pt x="10" y="14"/>
                  </a:cubicBezTo>
                  <a:cubicBezTo>
                    <a:pt x="5" y="14"/>
                    <a:pt x="5" y="14"/>
                    <a:pt x="5" y="14"/>
                  </a:cubicBezTo>
                  <a:cubicBezTo>
                    <a:pt x="3" y="14"/>
                    <a:pt x="0" y="16"/>
                    <a:pt x="0" y="19"/>
                  </a:cubicBezTo>
                  <a:close/>
                  <a:moveTo>
                    <a:pt x="14" y="58"/>
                  </a:moveTo>
                  <a:cubicBezTo>
                    <a:pt x="59" y="58"/>
                    <a:pt x="59" y="58"/>
                    <a:pt x="59" y="58"/>
                  </a:cubicBezTo>
                  <a:cubicBezTo>
                    <a:pt x="59" y="14"/>
                    <a:pt x="59" y="14"/>
                    <a:pt x="59" y="14"/>
                  </a:cubicBezTo>
                  <a:cubicBezTo>
                    <a:pt x="14" y="14"/>
                    <a:pt x="14" y="14"/>
                    <a:pt x="14" y="14"/>
                  </a:cubicBezTo>
                  <a:lnTo>
                    <a:pt x="14" y="58"/>
                  </a:lnTo>
                  <a:close/>
                  <a:moveTo>
                    <a:pt x="67" y="14"/>
                  </a:moveTo>
                  <a:cubicBezTo>
                    <a:pt x="63" y="14"/>
                    <a:pt x="63" y="14"/>
                    <a:pt x="63" y="14"/>
                  </a:cubicBezTo>
                  <a:cubicBezTo>
                    <a:pt x="63" y="58"/>
                    <a:pt x="63" y="58"/>
                    <a:pt x="63" y="58"/>
                  </a:cubicBezTo>
                  <a:cubicBezTo>
                    <a:pt x="67" y="58"/>
                    <a:pt x="67" y="58"/>
                    <a:pt x="67" y="58"/>
                  </a:cubicBezTo>
                  <a:cubicBezTo>
                    <a:pt x="70" y="58"/>
                    <a:pt x="72" y="56"/>
                    <a:pt x="72" y="53"/>
                  </a:cubicBezTo>
                  <a:cubicBezTo>
                    <a:pt x="72" y="19"/>
                    <a:pt x="72" y="19"/>
                    <a:pt x="72" y="19"/>
                  </a:cubicBezTo>
                  <a:cubicBezTo>
                    <a:pt x="72" y="16"/>
                    <a:pt x="70" y="14"/>
                    <a:pt x="67" y="14"/>
                  </a:cubicBezTo>
                  <a:close/>
                </a:path>
              </a:pathLst>
            </a:custGeom>
            <a:grpFill/>
            <a:ln>
              <a:noFill/>
            </a:ln>
            <a:effectLst>
              <a:outerShdw blurRad="444500" dist="254000" dir="8100000" algn="tr" rotWithShape="0">
                <a:prstClr val="black">
                  <a:alpha val="5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174" dirty="0">
                <a:solidFill>
                  <a:schemeClr val="bg1"/>
                </a:solidFill>
                <a:latin typeface="微软雅黑" panose="020B0503020204020204" pitchFamily="34" charset="-122"/>
                <a:ea typeface="微软雅黑" panose="020B0503020204020204" pitchFamily="34" charset="-122"/>
              </a:endParaRPr>
            </a:p>
          </p:txBody>
        </p:sp>
      </p:grpSp>
      <p:grpSp>
        <p:nvGrpSpPr>
          <p:cNvPr id="91" name="Group 133">
            <a:extLst>
              <a:ext uri="{FF2B5EF4-FFF2-40B4-BE49-F238E27FC236}">
                <a16:creationId xmlns:a16="http://schemas.microsoft.com/office/drawing/2014/main" id="{3A228972-8EDB-41A5-BF8E-1D222359048C}"/>
              </a:ext>
            </a:extLst>
          </p:cNvPr>
          <p:cNvGrpSpPr/>
          <p:nvPr/>
        </p:nvGrpSpPr>
        <p:grpSpPr bwMode="auto">
          <a:xfrm>
            <a:off x="3688265" y="3018176"/>
            <a:ext cx="736679" cy="736929"/>
            <a:chOff x="5993893" y="3065525"/>
            <a:chExt cx="713232" cy="713232"/>
          </a:xfrm>
          <a:solidFill>
            <a:srgbClr val="FFFFFF">
              <a:lumMod val="65000"/>
            </a:srgbClr>
          </a:solidFill>
        </p:grpSpPr>
        <p:sp>
          <p:nvSpPr>
            <p:cNvPr id="92" name="Donut 14">
              <a:extLst>
                <a:ext uri="{FF2B5EF4-FFF2-40B4-BE49-F238E27FC236}">
                  <a16:creationId xmlns:a16="http://schemas.microsoft.com/office/drawing/2014/main" id="{08171998-AD7C-4B37-B61B-250B1488FB30}"/>
                </a:ext>
              </a:extLst>
            </p:cNvPr>
            <p:cNvSpPr>
              <a:spLocks noChangeArrowheads="1"/>
            </p:cNvSpPr>
            <p:nvPr/>
          </p:nvSpPr>
          <p:spPr bwMode="auto">
            <a:xfrm flipV="1">
              <a:off x="5994108" y="3065443"/>
              <a:ext cx="713017" cy="712888"/>
            </a:xfrm>
            <a:custGeom>
              <a:avLst/>
              <a:gdLst>
                <a:gd name="T0" fmla="*/ 356616 w 713232"/>
                <a:gd name="T1" fmla="*/ 0 h 713232"/>
                <a:gd name="T2" fmla="*/ 104450 w 713232"/>
                <a:gd name="T3" fmla="*/ 104450 h 713232"/>
                <a:gd name="T4" fmla="*/ 0 w 713232"/>
                <a:gd name="T5" fmla="*/ 356616 h 713232"/>
                <a:gd name="T6" fmla="*/ 104450 w 713232"/>
                <a:gd name="T7" fmla="*/ 608782 h 713232"/>
                <a:gd name="T8" fmla="*/ 356616 w 713232"/>
                <a:gd name="T9" fmla="*/ 713232 h 713232"/>
                <a:gd name="T10" fmla="*/ 608782 w 713232"/>
                <a:gd name="T11" fmla="*/ 608782 h 713232"/>
                <a:gd name="T12" fmla="*/ 713232 w 713232"/>
                <a:gd name="T13" fmla="*/ 356616 h 713232"/>
                <a:gd name="T14" fmla="*/ 608782 w 713232"/>
                <a:gd name="T15" fmla="*/ 104450 h 713232"/>
                <a:gd name="T16" fmla="*/ 17694720 60000 65536"/>
                <a:gd name="T17" fmla="*/ 17694720 60000 65536"/>
                <a:gd name="T18" fmla="*/ 11796480 60000 65536"/>
                <a:gd name="T19" fmla="*/ 5898240 60000 65536"/>
                <a:gd name="T20" fmla="*/ 5898240 60000 65536"/>
                <a:gd name="T21" fmla="*/ 5898240 60000 65536"/>
                <a:gd name="T22" fmla="*/ 0 60000 65536"/>
                <a:gd name="T23" fmla="*/ 17694720 60000 65536"/>
                <a:gd name="T24" fmla="*/ 104450 w 713232"/>
                <a:gd name="T25" fmla="*/ 104450 h 713232"/>
                <a:gd name="T26" fmla="*/ 608782 w 713232"/>
                <a:gd name="T27" fmla="*/ 608782 h 71323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713232" h="713232">
                  <a:moveTo>
                    <a:pt x="0" y="356616"/>
                  </a:moveTo>
                  <a:lnTo>
                    <a:pt x="-1" y="356615"/>
                  </a:lnTo>
                  <a:cubicBezTo>
                    <a:pt x="0" y="159662"/>
                    <a:pt x="159662" y="0"/>
                    <a:pt x="356616" y="0"/>
                  </a:cubicBezTo>
                  <a:cubicBezTo>
                    <a:pt x="356616" y="-1"/>
                    <a:pt x="356616" y="0"/>
                    <a:pt x="356616" y="0"/>
                  </a:cubicBezTo>
                  <a:lnTo>
                    <a:pt x="356617" y="-1"/>
                  </a:lnTo>
                  <a:cubicBezTo>
                    <a:pt x="553570" y="0"/>
                    <a:pt x="713233" y="159662"/>
                    <a:pt x="713233" y="356616"/>
                  </a:cubicBezTo>
                  <a:cubicBezTo>
                    <a:pt x="713233" y="356616"/>
                    <a:pt x="713232" y="356616"/>
                    <a:pt x="713232" y="356616"/>
                  </a:cubicBezTo>
                  <a:lnTo>
                    <a:pt x="713233" y="356617"/>
                  </a:lnTo>
                  <a:cubicBezTo>
                    <a:pt x="713233" y="553570"/>
                    <a:pt x="553570" y="713232"/>
                    <a:pt x="356617" y="713232"/>
                  </a:cubicBezTo>
                  <a:cubicBezTo>
                    <a:pt x="159663" y="713232"/>
                    <a:pt x="0" y="553570"/>
                    <a:pt x="0" y="356616"/>
                  </a:cubicBezTo>
                  <a:close/>
                  <a:moveTo>
                    <a:pt x="85467" y="356616"/>
                  </a:moveTo>
                  <a:lnTo>
                    <a:pt x="85466" y="356615"/>
                  </a:lnTo>
                  <a:cubicBezTo>
                    <a:pt x="85466" y="506367"/>
                    <a:pt x="206864" y="627765"/>
                    <a:pt x="356615" y="627765"/>
                  </a:cubicBezTo>
                  <a:lnTo>
                    <a:pt x="356616" y="627764"/>
                  </a:lnTo>
                  <a:cubicBezTo>
                    <a:pt x="506367" y="627764"/>
                    <a:pt x="627765" y="506367"/>
                    <a:pt x="627765" y="356616"/>
                  </a:cubicBezTo>
                  <a:cubicBezTo>
                    <a:pt x="627765" y="206864"/>
                    <a:pt x="506367" y="85467"/>
                    <a:pt x="356616" y="85467"/>
                  </a:cubicBezTo>
                  <a:lnTo>
                    <a:pt x="356616" y="85466"/>
                  </a:lnTo>
                  <a:cubicBezTo>
                    <a:pt x="206864" y="85466"/>
                    <a:pt x="85466" y="206864"/>
                    <a:pt x="85466" y="356615"/>
                  </a:cubicBezTo>
                  <a:close/>
                </a:path>
              </a:pathLst>
            </a:custGeom>
            <a:solidFill>
              <a:srgbClr val="FCA304"/>
            </a:solidFill>
            <a:ln>
              <a:noFill/>
            </a:ln>
            <a:effectLst>
              <a:outerShdw blurRad="444500" dist="254000" dir="8100000" algn="tr" rotWithShape="0">
                <a:prstClr val="black">
                  <a:alpha val="5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174" dirty="0">
                <a:solidFill>
                  <a:schemeClr val="bg1"/>
                </a:solidFill>
                <a:latin typeface="微软雅黑" panose="020B0503020204020204" pitchFamily="34" charset="-122"/>
                <a:ea typeface="微软雅黑" panose="020B0503020204020204" pitchFamily="34" charset="-122"/>
              </a:endParaRPr>
            </a:p>
          </p:txBody>
        </p:sp>
        <p:sp>
          <p:nvSpPr>
            <p:cNvPr id="93" name="Freeform 17">
              <a:extLst>
                <a:ext uri="{FF2B5EF4-FFF2-40B4-BE49-F238E27FC236}">
                  <a16:creationId xmlns:a16="http://schemas.microsoft.com/office/drawing/2014/main" id="{BEE05C50-0100-4126-860B-A854FD75CBE6}"/>
                </a:ext>
              </a:extLst>
            </p:cNvPr>
            <p:cNvSpPr>
              <a:spLocks noEditPoints="1"/>
            </p:cNvSpPr>
            <p:nvPr/>
          </p:nvSpPr>
          <p:spPr bwMode="auto">
            <a:xfrm>
              <a:off x="6202511" y="3249226"/>
              <a:ext cx="296212" cy="345323"/>
            </a:xfrm>
            <a:custGeom>
              <a:avLst/>
              <a:gdLst>
                <a:gd name="T0" fmla="*/ 2147483647 w 63"/>
                <a:gd name="T1" fmla="*/ 0 h 73"/>
                <a:gd name="T2" fmla="*/ 1122599098 w 63"/>
                <a:gd name="T3" fmla="*/ 0 h 73"/>
                <a:gd name="T4" fmla="*/ 561299549 w 63"/>
                <a:gd name="T5" fmla="*/ 560595689 h 73"/>
                <a:gd name="T6" fmla="*/ 561299549 w 63"/>
                <a:gd name="T7" fmla="*/ 1009069293 h 73"/>
                <a:gd name="T8" fmla="*/ 785819275 w 63"/>
                <a:gd name="T9" fmla="*/ 953011760 h 73"/>
                <a:gd name="T10" fmla="*/ 1852288207 w 63"/>
                <a:gd name="T11" fmla="*/ 2074203372 h 73"/>
                <a:gd name="T12" fmla="*/ 1627768481 w 63"/>
                <a:gd name="T13" fmla="*/ 2147483647 h 73"/>
                <a:gd name="T14" fmla="*/ 1627768481 w 63"/>
                <a:gd name="T15" fmla="*/ 2147483647 h 73"/>
                <a:gd name="T16" fmla="*/ 2147483647 w 63"/>
                <a:gd name="T17" fmla="*/ 2147483647 h 73"/>
                <a:gd name="T18" fmla="*/ 2147483647 w 63"/>
                <a:gd name="T19" fmla="*/ 2147483647 h 73"/>
                <a:gd name="T20" fmla="*/ 2147483647 w 63"/>
                <a:gd name="T21" fmla="*/ 1121191379 h 73"/>
                <a:gd name="T22" fmla="*/ 2147483647 w 63"/>
                <a:gd name="T23" fmla="*/ 0 h 73"/>
                <a:gd name="T24" fmla="*/ 2147483647 w 63"/>
                <a:gd name="T25" fmla="*/ 1345428064 h 73"/>
                <a:gd name="T26" fmla="*/ 2147483647 w 63"/>
                <a:gd name="T27" fmla="*/ 728775075 h 73"/>
                <a:gd name="T28" fmla="*/ 2147483647 w 63"/>
                <a:gd name="T29" fmla="*/ 56057314 h 73"/>
                <a:gd name="T30" fmla="*/ 2147483647 w 63"/>
                <a:gd name="T31" fmla="*/ 280294101 h 73"/>
                <a:gd name="T32" fmla="*/ 2147483647 w 63"/>
                <a:gd name="T33" fmla="*/ 560595689 h 73"/>
                <a:gd name="T34" fmla="*/ 2147483647 w 63"/>
                <a:gd name="T35" fmla="*/ 1121191379 h 73"/>
                <a:gd name="T36" fmla="*/ 2147483647 w 63"/>
                <a:gd name="T37" fmla="*/ 1121191379 h 73"/>
                <a:gd name="T38" fmla="*/ 2147483647 w 63"/>
                <a:gd name="T39" fmla="*/ 1345428064 h 73"/>
                <a:gd name="T40" fmla="*/ 2147483647 w 63"/>
                <a:gd name="T41" fmla="*/ 1345428064 h 73"/>
                <a:gd name="T42" fmla="*/ 224519784 w 63"/>
                <a:gd name="T43" fmla="*/ 2147483647 h 73"/>
                <a:gd name="T44" fmla="*/ 224519784 w 63"/>
                <a:gd name="T45" fmla="*/ 2147483647 h 73"/>
                <a:gd name="T46" fmla="*/ 785819275 w 63"/>
                <a:gd name="T47" fmla="*/ 2147483647 h 73"/>
                <a:gd name="T48" fmla="*/ 785819275 w 63"/>
                <a:gd name="T49" fmla="*/ 2147483647 h 73"/>
                <a:gd name="T50" fmla="*/ 1347118824 w 63"/>
                <a:gd name="T51" fmla="*/ 2147483647 h 73"/>
                <a:gd name="T52" fmla="*/ 1347118824 w 63"/>
                <a:gd name="T53" fmla="*/ 2147483647 h 73"/>
                <a:gd name="T54" fmla="*/ 785819275 w 63"/>
                <a:gd name="T55" fmla="*/ 2147483647 h 73"/>
                <a:gd name="T56" fmla="*/ 224519784 w 63"/>
                <a:gd name="T57" fmla="*/ 2147483647 h 73"/>
                <a:gd name="T58" fmla="*/ 785819275 w 63"/>
                <a:gd name="T59" fmla="*/ 1289370764 h 73"/>
                <a:gd name="T60" fmla="*/ 0 w 63"/>
                <a:gd name="T61" fmla="*/ 2074203372 h 73"/>
                <a:gd name="T62" fmla="*/ 785819275 w 63"/>
                <a:gd name="T63" fmla="*/ 2147483647 h 73"/>
                <a:gd name="T64" fmla="*/ 1515508618 w 63"/>
                <a:gd name="T65" fmla="*/ 2074203372 h 73"/>
                <a:gd name="T66" fmla="*/ 785819275 w 63"/>
                <a:gd name="T67" fmla="*/ 1289370764 h 7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63"/>
                <a:gd name="T103" fmla="*/ 0 h 73"/>
                <a:gd name="T104" fmla="*/ 63 w 63"/>
                <a:gd name="T105" fmla="*/ 73 h 7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63" h="73">
                  <a:moveTo>
                    <a:pt x="43" y="0"/>
                  </a:moveTo>
                  <a:cubicBezTo>
                    <a:pt x="20" y="0"/>
                    <a:pt x="20" y="0"/>
                    <a:pt x="20" y="0"/>
                  </a:cubicBezTo>
                  <a:cubicBezTo>
                    <a:pt x="15" y="0"/>
                    <a:pt x="10" y="4"/>
                    <a:pt x="10" y="10"/>
                  </a:cubicBezTo>
                  <a:cubicBezTo>
                    <a:pt x="10" y="18"/>
                    <a:pt x="10" y="18"/>
                    <a:pt x="10" y="18"/>
                  </a:cubicBezTo>
                  <a:cubicBezTo>
                    <a:pt x="11" y="18"/>
                    <a:pt x="13" y="17"/>
                    <a:pt x="14" y="17"/>
                  </a:cubicBezTo>
                  <a:cubicBezTo>
                    <a:pt x="24" y="17"/>
                    <a:pt x="33" y="26"/>
                    <a:pt x="33" y="37"/>
                  </a:cubicBezTo>
                  <a:cubicBezTo>
                    <a:pt x="33" y="41"/>
                    <a:pt x="32" y="45"/>
                    <a:pt x="29" y="48"/>
                  </a:cubicBezTo>
                  <a:cubicBezTo>
                    <a:pt x="29" y="64"/>
                    <a:pt x="29" y="64"/>
                    <a:pt x="29" y="64"/>
                  </a:cubicBezTo>
                  <a:cubicBezTo>
                    <a:pt x="53" y="64"/>
                    <a:pt x="53" y="64"/>
                    <a:pt x="53" y="64"/>
                  </a:cubicBezTo>
                  <a:cubicBezTo>
                    <a:pt x="58" y="64"/>
                    <a:pt x="63" y="59"/>
                    <a:pt x="63" y="54"/>
                  </a:cubicBezTo>
                  <a:cubicBezTo>
                    <a:pt x="63" y="20"/>
                    <a:pt x="63" y="20"/>
                    <a:pt x="63" y="20"/>
                  </a:cubicBezTo>
                  <a:lnTo>
                    <a:pt x="43" y="0"/>
                  </a:lnTo>
                  <a:close/>
                  <a:moveTo>
                    <a:pt x="50" y="24"/>
                  </a:moveTo>
                  <a:cubicBezTo>
                    <a:pt x="44" y="24"/>
                    <a:pt x="39" y="19"/>
                    <a:pt x="39" y="13"/>
                  </a:cubicBezTo>
                  <a:cubicBezTo>
                    <a:pt x="39" y="1"/>
                    <a:pt x="39" y="1"/>
                    <a:pt x="39" y="1"/>
                  </a:cubicBezTo>
                  <a:cubicBezTo>
                    <a:pt x="43" y="5"/>
                    <a:pt x="43" y="5"/>
                    <a:pt x="43" y="5"/>
                  </a:cubicBezTo>
                  <a:cubicBezTo>
                    <a:pt x="43" y="10"/>
                    <a:pt x="43" y="10"/>
                    <a:pt x="43" y="10"/>
                  </a:cubicBezTo>
                  <a:cubicBezTo>
                    <a:pt x="43" y="16"/>
                    <a:pt x="47" y="20"/>
                    <a:pt x="53" y="20"/>
                  </a:cubicBezTo>
                  <a:cubicBezTo>
                    <a:pt x="58" y="20"/>
                    <a:pt x="58" y="20"/>
                    <a:pt x="58" y="20"/>
                  </a:cubicBezTo>
                  <a:cubicBezTo>
                    <a:pt x="62" y="24"/>
                    <a:pt x="62" y="24"/>
                    <a:pt x="62" y="24"/>
                  </a:cubicBezTo>
                  <a:lnTo>
                    <a:pt x="50" y="24"/>
                  </a:lnTo>
                  <a:close/>
                  <a:moveTo>
                    <a:pt x="4" y="52"/>
                  </a:moveTo>
                  <a:cubicBezTo>
                    <a:pt x="4" y="73"/>
                    <a:pt x="4" y="73"/>
                    <a:pt x="4" y="73"/>
                  </a:cubicBezTo>
                  <a:cubicBezTo>
                    <a:pt x="14" y="64"/>
                    <a:pt x="14" y="64"/>
                    <a:pt x="14" y="64"/>
                  </a:cubicBezTo>
                  <a:cubicBezTo>
                    <a:pt x="14" y="64"/>
                    <a:pt x="14" y="64"/>
                    <a:pt x="14" y="64"/>
                  </a:cubicBezTo>
                  <a:cubicBezTo>
                    <a:pt x="24" y="73"/>
                    <a:pt x="24" y="73"/>
                    <a:pt x="24" y="73"/>
                  </a:cubicBezTo>
                  <a:cubicBezTo>
                    <a:pt x="24" y="52"/>
                    <a:pt x="24" y="52"/>
                    <a:pt x="24" y="52"/>
                  </a:cubicBezTo>
                  <a:cubicBezTo>
                    <a:pt x="21" y="54"/>
                    <a:pt x="17" y="55"/>
                    <a:pt x="14" y="55"/>
                  </a:cubicBezTo>
                  <a:cubicBezTo>
                    <a:pt x="10" y="55"/>
                    <a:pt x="7" y="54"/>
                    <a:pt x="4" y="52"/>
                  </a:cubicBezTo>
                  <a:close/>
                  <a:moveTo>
                    <a:pt x="14" y="23"/>
                  </a:moveTo>
                  <a:cubicBezTo>
                    <a:pt x="6" y="23"/>
                    <a:pt x="0" y="29"/>
                    <a:pt x="0" y="37"/>
                  </a:cubicBezTo>
                  <a:cubicBezTo>
                    <a:pt x="0" y="44"/>
                    <a:pt x="6" y="50"/>
                    <a:pt x="14" y="50"/>
                  </a:cubicBezTo>
                  <a:cubicBezTo>
                    <a:pt x="21" y="50"/>
                    <a:pt x="27" y="44"/>
                    <a:pt x="27" y="37"/>
                  </a:cubicBezTo>
                  <a:cubicBezTo>
                    <a:pt x="27" y="29"/>
                    <a:pt x="21" y="23"/>
                    <a:pt x="14" y="23"/>
                  </a:cubicBezTo>
                  <a:close/>
                </a:path>
              </a:pathLst>
            </a:custGeom>
            <a:solidFill>
              <a:srgbClr val="C00000"/>
            </a:solidFill>
            <a:ln>
              <a:noFill/>
            </a:ln>
            <a:effectLst>
              <a:outerShdw blurRad="444500" dist="254000" dir="8100000" algn="tr" rotWithShape="0">
                <a:prstClr val="black">
                  <a:alpha val="5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174" dirty="0">
                <a:solidFill>
                  <a:schemeClr val="bg1"/>
                </a:solidFill>
                <a:latin typeface="微软雅黑" panose="020B0503020204020204" pitchFamily="34" charset="-122"/>
                <a:ea typeface="微软雅黑" panose="020B0503020204020204" pitchFamily="34" charset="-122"/>
              </a:endParaRPr>
            </a:p>
          </p:txBody>
        </p:sp>
      </p:grpSp>
      <p:grpSp>
        <p:nvGrpSpPr>
          <p:cNvPr id="94" name="组合 54">
            <a:extLst>
              <a:ext uri="{FF2B5EF4-FFF2-40B4-BE49-F238E27FC236}">
                <a16:creationId xmlns:a16="http://schemas.microsoft.com/office/drawing/2014/main" id="{6CBA2D06-E23F-4855-BA74-2558DCDC41DF}"/>
              </a:ext>
            </a:extLst>
          </p:cNvPr>
          <p:cNvGrpSpPr/>
          <p:nvPr/>
        </p:nvGrpSpPr>
        <p:grpSpPr>
          <a:xfrm>
            <a:off x="1086091" y="2268215"/>
            <a:ext cx="2267419" cy="2267775"/>
            <a:chOff x="2834573" y="2016125"/>
            <a:chExt cx="2976562" cy="2976563"/>
          </a:xfrm>
          <a:solidFill>
            <a:srgbClr val="356377"/>
          </a:solidFill>
        </p:grpSpPr>
        <p:grpSp>
          <p:nvGrpSpPr>
            <p:cNvPr id="95" name="Group 61">
              <a:extLst>
                <a:ext uri="{FF2B5EF4-FFF2-40B4-BE49-F238E27FC236}">
                  <a16:creationId xmlns:a16="http://schemas.microsoft.com/office/drawing/2014/main" id="{35FE3C13-0C9A-4C83-849A-4A023E6F9C5E}"/>
                </a:ext>
              </a:extLst>
            </p:cNvPr>
            <p:cNvGrpSpPr/>
            <p:nvPr/>
          </p:nvGrpSpPr>
          <p:grpSpPr bwMode="auto">
            <a:xfrm>
              <a:off x="3449184" y="2716129"/>
              <a:ext cx="1699392" cy="1555361"/>
              <a:chOff x="2086933" y="1918208"/>
              <a:chExt cx="551076" cy="504278"/>
            </a:xfrm>
            <a:grpFill/>
          </p:grpSpPr>
          <p:sp>
            <p:nvSpPr>
              <p:cNvPr id="97" name="Freeform 26">
                <a:extLst>
                  <a:ext uri="{FF2B5EF4-FFF2-40B4-BE49-F238E27FC236}">
                    <a16:creationId xmlns:a16="http://schemas.microsoft.com/office/drawing/2014/main" id="{30D58339-D11A-43CB-A1EB-84F258B10168}"/>
                  </a:ext>
                </a:extLst>
              </p:cNvPr>
              <p:cNvSpPr>
                <a:spLocks noEditPoints="1"/>
              </p:cNvSpPr>
              <p:nvPr/>
            </p:nvSpPr>
            <p:spPr bwMode="auto">
              <a:xfrm>
                <a:off x="2086852" y="1918235"/>
                <a:ext cx="357780" cy="359259"/>
              </a:xfrm>
              <a:custGeom>
                <a:avLst/>
                <a:gdLst/>
                <a:ahLst/>
                <a:cxnLst>
                  <a:cxn ang="0">
                    <a:pos x="51" y="27"/>
                  </a:cxn>
                  <a:cxn ang="0">
                    <a:pos x="46" y="23"/>
                  </a:cxn>
                  <a:cxn ang="0">
                    <a:pos x="52" y="20"/>
                  </a:cxn>
                  <a:cxn ang="0">
                    <a:pos x="49" y="13"/>
                  </a:cxn>
                  <a:cxn ang="0">
                    <a:pos x="47" y="12"/>
                  </a:cxn>
                  <a:cxn ang="0">
                    <a:pos x="40" y="13"/>
                  </a:cxn>
                  <a:cxn ang="0">
                    <a:pos x="43" y="7"/>
                  </a:cxn>
                  <a:cxn ang="0">
                    <a:pos x="37" y="2"/>
                  </a:cxn>
                  <a:cxn ang="0">
                    <a:pos x="32" y="7"/>
                  </a:cxn>
                  <a:cxn ang="0">
                    <a:pos x="29" y="1"/>
                  </a:cxn>
                  <a:cxn ang="0">
                    <a:pos x="27" y="0"/>
                  </a:cxn>
                  <a:cxn ang="0">
                    <a:pos x="19" y="2"/>
                  </a:cxn>
                  <a:cxn ang="0">
                    <a:pos x="18" y="9"/>
                  </a:cxn>
                  <a:cxn ang="0">
                    <a:pos x="12" y="4"/>
                  </a:cxn>
                  <a:cxn ang="0">
                    <a:pos x="6" y="10"/>
                  </a:cxn>
                  <a:cxn ang="0">
                    <a:pos x="10" y="15"/>
                  </a:cxn>
                  <a:cxn ang="0">
                    <a:pos x="3" y="16"/>
                  </a:cxn>
                  <a:cxn ang="0">
                    <a:pos x="2" y="17"/>
                  </a:cxn>
                  <a:cxn ang="0">
                    <a:pos x="0" y="25"/>
                  </a:cxn>
                  <a:cxn ang="0">
                    <a:pos x="7" y="27"/>
                  </a:cxn>
                  <a:cxn ang="0">
                    <a:pos x="2" y="31"/>
                  </a:cxn>
                  <a:cxn ang="0">
                    <a:pos x="4" y="39"/>
                  </a:cxn>
                  <a:cxn ang="0">
                    <a:pos x="6" y="40"/>
                  </a:cxn>
                  <a:cxn ang="0">
                    <a:pos x="12" y="40"/>
                  </a:cxn>
                  <a:cxn ang="0">
                    <a:pos x="10" y="47"/>
                  </a:cxn>
                  <a:cxn ang="0">
                    <a:pos x="17" y="50"/>
                  </a:cxn>
                  <a:cxn ang="0">
                    <a:pos x="21" y="45"/>
                  </a:cxn>
                  <a:cxn ang="0">
                    <a:pos x="23" y="51"/>
                  </a:cxn>
                  <a:cxn ang="0">
                    <a:pos x="24" y="52"/>
                  </a:cxn>
                  <a:cxn ang="0">
                    <a:pos x="32" y="52"/>
                  </a:cxn>
                  <a:cxn ang="0">
                    <a:pos x="33" y="50"/>
                  </a:cxn>
                  <a:cxn ang="0">
                    <a:pos x="35" y="44"/>
                  </a:cxn>
                  <a:cxn ang="0">
                    <a:pos x="40" y="48"/>
                  </a:cxn>
                  <a:cxn ang="0">
                    <a:pos x="46" y="43"/>
                  </a:cxn>
                  <a:cxn ang="0">
                    <a:pos x="46" y="41"/>
                  </a:cxn>
                  <a:cxn ang="0">
                    <a:pos x="43" y="35"/>
                  </a:cxn>
                  <a:cxn ang="0">
                    <a:pos x="50" y="36"/>
                  </a:cxn>
                  <a:cxn ang="0">
                    <a:pos x="52" y="29"/>
                  </a:cxn>
                  <a:cxn ang="0">
                    <a:pos x="33" y="28"/>
                  </a:cxn>
                  <a:cxn ang="0">
                    <a:pos x="19" y="25"/>
                  </a:cxn>
                  <a:cxn ang="0">
                    <a:pos x="33" y="28"/>
                  </a:cxn>
                </a:cxnLst>
                <a:rect l="0" t="0" r="r" b="b"/>
                <a:pathLst>
                  <a:path w="52" h="52">
                    <a:moveTo>
                      <a:pt x="52" y="27"/>
                    </a:moveTo>
                    <a:cubicBezTo>
                      <a:pt x="52" y="27"/>
                      <a:pt x="52" y="27"/>
                      <a:pt x="51" y="27"/>
                    </a:cubicBezTo>
                    <a:cubicBezTo>
                      <a:pt x="46" y="26"/>
                      <a:pt x="46" y="26"/>
                      <a:pt x="46" y="26"/>
                    </a:cubicBezTo>
                    <a:cubicBezTo>
                      <a:pt x="46" y="23"/>
                      <a:pt x="46" y="23"/>
                      <a:pt x="46" y="23"/>
                    </a:cubicBezTo>
                    <a:cubicBezTo>
                      <a:pt x="51" y="21"/>
                      <a:pt x="51" y="21"/>
                      <a:pt x="51" y="21"/>
                    </a:cubicBezTo>
                    <a:cubicBezTo>
                      <a:pt x="51" y="21"/>
                      <a:pt x="51" y="21"/>
                      <a:pt x="52" y="20"/>
                    </a:cubicBezTo>
                    <a:cubicBezTo>
                      <a:pt x="52" y="20"/>
                      <a:pt x="52" y="20"/>
                      <a:pt x="51" y="19"/>
                    </a:cubicBezTo>
                    <a:cubicBezTo>
                      <a:pt x="49" y="13"/>
                      <a:pt x="49" y="13"/>
                      <a:pt x="49" y="13"/>
                    </a:cubicBezTo>
                    <a:cubicBezTo>
                      <a:pt x="49" y="12"/>
                      <a:pt x="48" y="12"/>
                      <a:pt x="48" y="12"/>
                    </a:cubicBezTo>
                    <a:cubicBezTo>
                      <a:pt x="48" y="12"/>
                      <a:pt x="47" y="12"/>
                      <a:pt x="47" y="12"/>
                    </a:cubicBezTo>
                    <a:cubicBezTo>
                      <a:pt x="42" y="14"/>
                      <a:pt x="42" y="14"/>
                      <a:pt x="42" y="14"/>
                    </a:cubicBezTo>
                    <a:cubicBezTo>
                      <a:pt x="40" y="13"/>
                      <a:pt x="40" y="13"/>
                      <a:pt x="40" y="13"/>
                    </a:cubicBezTo>
                    <a:cubicBezTo>
                      <a:pt x="43" y="8"/>
                      <a:pt x="43" y="8"/>
                      <a:pt x="43" y="8"/>
                    </a:cubicBezTo>
                    <a:cubicBezTo>
                      <a:pt x="43" y="7"/>
                      <a:pt x="43" y="7"/>
                      <a:pt x="43" y="7"/>
                    </a:cubicBezTo>
                    <a:cubicBezTo>
                      <a:pt x="43" y="6"/>
                      <a:pt x="43" y="6"/>
                      <a:pt x="43" y="6"/>
                    </a:cubicBezTo>
                    <a:cubicBezTo>
                      <a:pt x="37" y="2"/>
                      <a:pt x="37" y="2"/>
                      <a:pt x="37" y="2"/>
                    </a:cubicBezTo>
                    <a:cubicBezTo>
                      <a:pt x="36" y="2"/>
                      <a:pt x="35" y="2"/>
                      <a:pt x="35" y="3"/>
                    </a:cubicBezTo>
                    <a:cubicBezTo>
                      <a:pt x="32" y="7"/>
                      <a:pt x="32" y="7"/>
                      <a:pt x="32" y="7"/>
                    </a:cubicBezTo>
                    <a:cubicBezTo>
                      <a:pt x="30" y="7"/>
                      <a:pt x="30" y="7"/>
                      <a:pt x="30" y="7"/>
                    </a:cubicBezTo>
                    <a:cubicBezTo>
                      <a:pt x="29" y="1"/>
                      <a:pt x="29" y="1"/>
                      <a:pt x="29" y="1"/>
                    </a:cubicBezTo>
                    <a:cubicBezTo>
                      <a:pt x="29" y="1"/>
                      <a:pt x="29" y="1"/>
                      <a:pt x="29" y="0"/>
                    </a:cubicBezTo>
                    <a:cubicBezTo>
                      <a:pt x="28" y="0"/>
                      <a:pt x="28" y="0"/>
                      <a:pt x="27" y="0"/>
                    </a:cubicBezTo>
                    <a:cubicBezTo>
                      <a:pt x="20" y="1"/>
                      <a:pt x="20" y="1"/>
                      <a:pt x="20" y="1"/>
                    </a:cubicBezTo>
                    <a:cubicBezTo>
                      <a:pt x="20" y="1"/>
                      <a:pt x="19" y="1"/>
                      <a:pt x="19" y="2"/>
                    </a:cubicBezTo>
                    <a:cubicBezTo>
                      <a:pt x="20" y="8"/>
                      <a:pt x="20" y="8"/>
                      <a:pt x="20" y="8"/>
                    </a:cubicBezTo>
                    <a:cubicBezTo>
                      <a:pt x="18" y="9"/>
                      <a:pt x="18" y="9"/>
                      <a:pt x="18" y="9"/>
                    </a:cubicBezTo>
                    <a:cubicBezTo>
                      <a:pt x="14" y="4"/>
                      <a:pt x="14" y="4"/>
                      <a:pt x="14" y="4"/>
                    </a:cubicBezTo>
                    <a:cubicBezTo>
                      <a:pt x="13" y="4"/>
                      <a:pt x="12" y="4"/>
                      <a:pt x="12" y="4"/>
                    </a:cubicBezTo>
                    <a:cubicBezTo>
                      <a:pt x="7" y="9"/>
                      <a:pt x="7" y="9"/>
                      <a:pt x="7" y="9"/>
                    </a:cubicBezTo>
                    <a:cubicBezTo>
                      <a:pt x="6" y="9"/>
                      <a:pt x="6" y="9"/>
                      <a:pt x="6" y="10"/>
                    </a:cubicBezTo>
                    <a:cubicBezTo>
                      <a:pt x="6" y="10"/>
                      <a:pt x="6" y="11"/>
                      <a:pt x="6" y="11"/>
                    </a:cubicBezTo>
                    <a:cubicBezTo>
                      <a:pt x="10" y="15"/>
                      <a:pt x="10" y="15"/>
                      <a:pt x="10" y="15"/>
                    </a:cubicBezTo>
                    <a:cubicBezTo>
                      <a:pt x="9" y="17"/>
                      <a:pt x="9" y="17"/>
                      <a:pt x="9" y="17"/>
                    </a:cubicBezTo>
                    <a:cubicBezTo>
                      <a:pt x="3" y="16"/>
                      <a:pt x="3" y="16"/>
                      <a:pt x="3" y="16"/>
                    </a:cubicBezTo>
                    <a:cubicBezTo>
                      <a:pt x="3" y="16"/>
                      <a:pt x="3" y="16"/>
                      <a:pt x="2" y="16"/>
                    </a:cubicBezTo>
                    <a:cubicBezTo>
                      <a:pt x="2" y="16"/>
                      <a:pt x="2" y="16"/>
                      <a:pt x="2" y="17"/>
                    </a:cubicBezTo>
                    <a:cubicBezTo>
                      <a:pt x="0" y="24"/>
                      <a:pt x="0" y="24"/>
                      <a:pt x="0" y="24"/>
                    </a:cubicBezTo>
                    <a:cubicBezTo>
                      <a:pt x="0" y="24"/>
                      <a:pt x="0" y="24"/>
                      <a:pt x="0" y="25"/>
                    </a:cubicBezTo>
                    <a:cubicBezTo>
                      <a:pt x="1" y="25"/>
                      <a:pt x="1" y="25"/>
                      <a:pt x="1" y="25"/>
                    </a:cubicBezTo>
                    <a:cubicBezTo>
                      <a:pt x="7" y="27"/>
                      <a:pt x="7" y="27"/>
                      <a:pt x="7" y="27"/>
                    </a:cubicBezTo>
                    <a:cubicBezTo>
                      <a:pt x="7" y="29"/>
                      <a:pt x="7" y="29"/>
                      <a:pt x="7" y="29"/>
                    </a:cubicBezTo>
                    <a:cubicBezTo>
                      <a:pt x="2" y="31"/>
                      <a:pt x="2" y="31"/>
                      <a:pt x="2" y="31"/>
                    </a:cubicBezTo>
                    <a:cubicBezTo>
                      <a:pt x="1" y="31"/>
                      <a:pt x="1" y="32"/>
                      <a:pt x="1" y="33"/>
                    </a:cubicBezTo>
                    <a:cubicBezTo>
                      <a:pt x="4" y="39"/>
                      <a:pt x="4" y="39"/>
                      <a:pt x="4" y="39"/>
                    </a:cubicBezTo>
                    <a:cubicBezTo>
                      <a:pt x="4" y="40"/>
                      <a:pt x="4" y="40"/>
                      <a:pt x="5" y="40"/>
                    </a:cubicBezTo>
                    <a:cubicBezTo>
                      <a:pt x="5" y="40"/>
                      <a:pt x="5" y="40"/>
                      <a:pt x="6" y="40"/>
                    </a:cubicBezTo>
                    <a:cubicBezTo>
                      <a:pt x="11" y="38"/>
                      <a:pt x="11" y="38"/>
                      <a:pt x="11" y="38"/>
                    </a:cubicBezTo>
                    <a:cubicBezTo>
                      <a:pt x="12" y="40"/>
                      <a:pt x="12" y="40"/>
                      <a:pt x="12" y="40"/>
                    </a:cubicBezTo>
                    <a:cubicBezTo>
                      <a:pt x="9" y="45"/>
                      <a:pt x="9" y="45"/>
                      <a:pt x="9" y="45"/>
                    </a:cubicBezTo>
                    <a:cubicBezTo>
                      <a:pt x="9" y="45"/>
                      <a:pt x="9" y="46"/>
                      <a:pt x="10" y="47"/>
                    </a:cubicBezTo>
                    <a:cubicBezTo>
                      <a:pt x="16" y="50"/>
                      <a:pt x="16" y="50"/>
                      <a:pt x="16" y="50"/>
                    </a:cubicBezTo>
                    <a:cubicBezTo>
                      <a:pt x="16" y="50"/>
                      <a:pt x="17" y="50"/>
                      <a:pt x="17" y="50"/>
                    </a:cubicBezTo>
                    <a:cubicBezTo>
                      <a:pt x="17" y="50"/>
                      <a:pt x="18" y="50"/>
                      <a:pt x="18" y="50"/>
                    </a:cubicBezTo>
                    <a:cubicBezTo>
                      <a:pt x="21" y="45"/>
                      <a:pt x="21" y="45"/>
                      <a:pt x="21" y="45"/>
                    </a:cubicBezTo>
                    <a:cubicBezTo>
                      <a:pt x="23" y="45"/>
                      <a:pt x="23" y="45"/>
                      <a:pt x="23" y="45"/>
                    </a:cubicBezTo>
                    <a:cubicBezTo>
                      <a:pt x="23" y="51"/>
                      <a:pt x="23" y="51"/>
                      <a:pt x="23" y="51"/>
                    </a:cubicBezTo>
                    <a:cubicBezTo>
                      <a:pt x="23" y="51"/>
                      <a:pt x="24" y="52"/>
                      <a:pt x="24" y="52"/>
                    </a:cubicBezTo>
                    <a:cubicBezTo>
                      <a:pt x="24" y="52"/>
                      <a:pt x="24" y="52"/>
                      <a:pt x="24" y="52"/>
                    </a:cubicBezTo>
                    <a:cubicBezTo>
                      <a:pt x="25" y="52"/>
                      <a:pt x="25" y="52"/>
                      <a:pt x="25" y="52"/>
                    </a:cubicBezTo>
                    <a:cubicBezTo>
                      <a:pt x="32" y="52"/>
                      <a:pt x="32" y="52"/>
                      <a:pt x="32" y="52"/>
                    </a:cubicBezTo>
                    <a:cubicBezTo>
                      <a:pt x="32" y="52"/>
                      <a:pt x="33" y="51"/>
                      <a:pt x="33" y="51"/>
                    </a:cubicBezTo>
                    <a:cubicBezTo>
                      <a:pt x="33" y="51"/>
                      <a:pt x="33" y="50"/>
                      <a:pt x="33" y="50"/>
                    </a:cubicBezTo>
                    <a:cubicBezTo>
                      <a:pt x="33" y="44"/>
                      <a:pt x="33" y="44"/>
                      <a:pt x="33" y="44"/>
                    </a:cubicBezTo>
                    <a:cubicBezTo>
                      <a:pt x="35" y="44"/>
                      <a:pt x="35" y="44"/>
                      <a:pt x="35" y="44"/>
                    </a:cubicBezTo>
                    <a:cubicBezTo>
                      <a:pt x="39" y="48"/>
                      <a:pt x="39" y="48"/>
                      <a:pt x="39" y="48"/>
                    </a:cubicBezTo>
                    <a:cubicBezTo>
                      <a:pt x="39" y="48"/>
                      <a:pt x="39" y="48"/>
                      <a:pt x="40" y="48"/>
                    </a:cubicBezTo>
                    <a:cubicBezTo>
                      <a:pt x="40" y="48"/>
                      <a:pt x="40" y="48"/>
                      <a:pt x="41" y="48"/>
                    </a:cubicBezTo>
                    <a:cubicBezTo>
                      <a:pt x="46" y="43"/>
                      <a:pt x="46" y="43"/>
                      <a:pt x="46" y="43"/>
                    </a:cubicBezTo>
                    <a:cubicBezTo>
                      <a:pt x="46" y="43"/>
                      <a:pt x="46" y="43"/>
                      <a:pt x="46" y="42"/>
                    </a:cubicBezTo>
                    <a:cubicBezTo>
                      <a:pt x="46" y="42"/>
                      <a:pt x="46" y="42"/>
                      <a:pt x="46" y="41"/>
                    </a:cubicBezTo>
                    <a:cubicBezTo>
                      <a:pt x="42" y="37"/>
                      <a:pt x="42" y="37"/>
                      <a:pt x="42" y="37"/>
                    </a:cubicBezTo>
                    <a:cubicBezTo>
                      <a:pt x="43" y="35"/>
                      <a:pt x="43" y="35"/>
                      <a:pt x="43" y="35"/>
                    </a:cubicBezTo>
                    <a:cubicBezTo>
                      <a:pt x="49" y="36"/>
                      <a:pt x="49" y="36"/>
                      <a:pt x="49" y="36"/>
                    </a:cubicBezTo>
                    <a:cubicBezTo>
                      <a:pt x="49" y="37"/>
                      <a:pt x="50" y="36"/>
                      <a:pt x="50" y="36"/>
                    </a:cubicBezTo>
                    <a:cubicBezTo>
                      <a:pt x="50" y="36"/>
                      <a:pt x="51" y="36"/>
                      <a:pt x="51" y="35"/>
                    </a:cubicBezTo>
                    <a:cubicBezTo>
                      <a:pt x="52" y="29"/>
                      <a:pt x="52" y="29"/>
                      <a:pt x="52" y="29"/>
                    </a:cubicBezTo>
                    <a:cubicBezTo>
                      <a:pt x="52" y="28"/>
                      <a:pt x="52" y="28"/>
                      <a:pt x="52" y="27"/>
                    </a:cubicBezTo>
                    <a:close/>
                    <a:moveTo>
                      <a:pt x="33" y="28"/>
                    </a:moveTo>
                    <a:cubicBezTo>
                      <a:pt x="32" y="31"/>
                      <a:pt x="28" y="34"/>
                      <a:pt x="25" y="33"/>
                    </a:cubicBezTo>
                    <a:cubicBezTo>
                      <a:pt x="21" y="32"/>
                      <a:pt x="18" y="28"/>
                      <a:pt x="19" y="25"/>
                    </a:cubicBezTo>
                    <a:cubicBezTo>
                      <a:pt x="20" y="21"/>
                      <a:pt x="24" y="18"/>
                      <a:pt x="28" y="19"/>
                    </a:cubicBezTo>
                    <a:cubicBezTo>
                      <a:pt x="32" y="20"/>
                      <a:pt x="34" y="24"/>
                      <a:pt x="33" y="28"/>
                    </a:cubicBezTo>
                    <a:close/>
                  </a:path>
                </a:pathLst>
              </a:cu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a-DK" sz="3174" dirty="0">
                  <a:solidFill>
                    <a:schemeClr val="bg1"/>
                  </a:solidFill>
                  <a:latin typeface="微软雅黑" panose="020B0503020204020204" pitchFamily="34" charset="-122"/>
                  <a:ea typeface="微软雅黑" panose="020B0503020204020204" pitchFamily="34" charset="-122"/>
                </a:endParaRPr>
              </a:p>
            </p:txBody>
          </p:sp>
          <p:sp>
            <p:nvSpPr>
              <p:cNvPr id="98" name="Freeform 27">
                <a:extLst>
                  <a:ext uri="{FF2B5EF4-FFF2-40B4-BE49-F238E27FC236}">
                    <a16:creationId xmlns:a16="http://schemas.microsoft.com/office/drawing/2014/main" id="{D1569616-B790-4B7D-8028-CEA91BFDAA09}"/>
                  </a:ext>
                </a:extLst>
              </p:cNvPr>
              <p:cNvSpPr>
                <a:spLocks noEditPoints="1"/>
              </p:cNvSpPr>
              <p:nvPr/>
            </p:nvSpPr>
            <p:spPr bwMode="auto">
              <a:xfrm>
                <a:off x="2383372" y="2166834"/>
                <a:ext cx="254822" cy="255805"/>
              </a:xfrm>
              <a:custGeom>
                <a:avLst/>
                <a:gdLst/>
                <a:ahLst/>
                <a:cxnLst>
                  <a:cxn ang="0">
                    <a:pos x="33" y="29"/>
                  </a:cxn>
                  <a:cxn ang="0">
                    <a:pos x="31" y="24"/>
                  </a:cxn>
                  <a:cxn ang="0">
                    <a:pos x="36" y="25"/>
                  </a:cxn>
                  <a:cxn ang="0">
                    <a:pos x="37" y="20"/>
                  </a:cxn>
                  <a:cxn ang="0">
                    <a:pos x="36" y="18"/>
                  </a:cxn>
                  <a:cxn ang="0">
                    <a:pos x="32" y="16"/>
                  </a:cxn>
                  <a:cxn ang="0">
                    <a:pos x="37" y="14"/>
                  </a:cxn>
                  <a:cxn ang="0">
                    <a:pos x="35" y="9"/>
                  </a:cxn>
                  <a:cxn ang="0">
                    <a:pos x="30" y="10"/>
                  </a:cxn>
                  <a:cxn ang="0">
                    <a:pos x="31" y="5"/>
                  </a:cxn>
                  <a:cxn ang="0">
                    <a:pos x="30" y="4"/>
                  </a:cxn>
                  <a:cxn ang="0">
                    <a:pos x="24" y="2"/>
                  </a:cxn>
                  <a:cxn ang="0">
                    <a:pos x="21" y="5"/>
                  </a:cxn>
                  <a:cxn ang="0">
                    <a:pos x="19" y="0"/>
                  </a:cxn>
                  <a:cxn ang="0">
                    <a:pos x="14" y="1"/>
                  </a:cxn>
                  <a:cxn ang="0">
                    <a:pos x="14" y="5"/>
                  </a:cxn>
                  <a:cxn ang="0">
                    <a:pos x="10" y="3"/>
                  </a:cxn>
                  <a:cxn ang="0">
                    <a:pos x="8" y="3"/>
                  </a:cxn>
                  <a:cxn ang="0">
                    <a:pos x="4" y="7"/>
                  </a:cxn>
                  <a:cxn ang="0">
                    <a:pos x="7" y="11"/>
                  </a:cxn>
                  <a:cxn ang="0">
                    <a:pos x="3" y="11"/>
                  </a:cxn>
                  <a:cxn ang="0">
                    <a:pos x="0" y="17"/>
                  </a:cxn>
                  <a:cxn ang="0">
                    <a:pos x="1" y="18"/>
                  </a:cxn>
                  <a:cxn ang="0">
                    <a:pos x="5" y="20"/>
                  </a:cxn>
                  <a:cxn ang="0">
                    <a:pos x="1" y="23"/>
                  </a:cxn>
                  <a:cxn ang="0">
                    <a:pos x="4" y="28"/>
                  </a:cxn>
                  <a:cxn ang="0">
                    <a:pos x="8" y="27"/>
                  </a:cxn>
                  <a:cxn ang="0">
                    <a:pos x="7" y="31"/>
                  </a:cxn>
                  <a:cxn ang="0">
                    <a:pos x="7" y="33"/>
                  </a:cxn>
                  <a:cxn ang="0">
                    <a:pos x="12" y="35"/>
                  </a:cxn>
                  <a:cxn ang="0">
                    <a:pos x="13" y="35"/>
                  </a:cxn>
                  <a:cxn ang="0">
                    <a:pos x="17" y="32"/>
                  </a:cxn>
                  <a:cxn ang="0">
                    <a:pos x="17" y="37"/>
                  </a:cxn>
                  <a:cxn ang="0">
                    <a:pos x="23" y="36"/>
                  </a:cxn>
                  <a:cxn ang="0">
                    <a:pos x="24" y="35"/>
                  </a:cxn>
                  <a:cxn ang="0">
                    <a:pos x="25" y="31"/>
                  </a:cxn>
                  <a:cxn ang="0">
                    <a:pos x="28" y="34"/>
                  </a:cxn>
                  <a:cxn ang="0">
                    <a:pos x="33" y="30"/>
                  </a:cxn>
                  <a:cxn ang="0">
                    <a:pos x="22" y="22"/>
                  </a:cxn>
                  <a:cxn ang="0">
                    <a:pos x="15" y="15"/>
                  </a:cxn>
                  <a:cxn ang="0">
                    <a:pos x="22" y="22"/>
                  </a:cxn>
                </a:cxnLst>
                <a:rect l="0" t="0" r="r" b="b"/>
                <a:pathLst>
                  <a:path w="37" h="37">
                    <a:moveTo>
                      <a:pt x="33" y="29"/>
                    </a:moveTo>
                    <a:cubicBezTo>
                      <a:pt x="33" y="29"/>
                      <a:pt x="33" y="29"/>
                      <a:pt x="33" y="29"/>
                    </a:cubicBezTo>
                    <a:cubicBezTo>
                      <a:pt x="30" y="26"/>
                      <a:pt x="30" y="26"/>
                      <a:pt x="30" y="26"/>
                    </a:cubicBezTo>
                    <a:cubicBezTo>
                      <a:pt x="31" y="24"/>
                      <a:pt x="31" y="24"/>
                      <a:pt x="31" y="24"/>
                    </a:cubicBezTo>
                    <a:cubicBezTo>
                      <a:pt x="35" y="25"/>
                      <a:pt x="35" y="25"/>
                      <a:pt x="35" y="25"/>
                    </a:cubicBezTo>
                    <a:cubicBezTo>
                      <a:pt x="35" y="25"/>
                      <a:pt x="36" y="25"/>
                      <a:pt x="36" y="25"/>
                    </a:cubicBezTo>
                    <a:cubicBezTo>
                      <a:pt x="36" y="25"/>
                      <a:pt x="36" y="25"/>
                      <a:pt x="36" y="24"/>
                    </a:cubicBezTo>
                    <a:cubicBezTo>
                      <a:pt x="37" y="20"/>
                      <a:pt x="37" y="20"/>
                      <a:pt x="37" y="20"/>
                    </a:cubicBezTo>
                    <a:cubicBezTo>
                      <a:pt x="37" y="19"/>
                      <a:pt x="37" y="19"/>
                      <a:pt x="37" y="19"/>
                    </a:cubicBezTo>
                    <a:cubicBezTo>
                      <a:pt x="37" y="19"/>
                      <a:pt x="37" y="18"/>
                      <a:pt x="36" y="18"/>
                    </a:cubicBezTo>
                    <a:cubicBezTo>
                      <a:pt x="33" y="18"/>
                      <a:pt x="33" y="18"/>
                      <a:pt x="33" y="18"/>
                    </a:cubicBezTo>
                    <a:cubicBezTo>
                      <a:pt x="32" y="16"/>
                      <a:pt x="32" y="16"/>
                      <a:pt x="32" y="16"/>
                    </a:cubicBezTo>
                    <a:cubicBezTo>
                      <a:pt x="36" y="14"/>
                      <a:pt x="36" y="14"/>
                      <a:pt x="36" y="14"/>
                    </a:cubicBezTo>
                    <a:cubicBezTo>
                      <a:pt x="36" y="14"/>
                      <a:pt x="37" y="14"/>
                      <a:pt x="37" y="14"/>
                    </a:cubicBezTo>
                    <a:cubicBezTo>
                      <a:pt x="37" y="14"/>
                      <a:pt x="37" y="13"/>
                      <a:pt x="37" y="13"/>
                    </a:cubicBezTo>
                    <a:cubicBezTo>
                      <a:pt x="35" y="9"/>
                      <a:pt x="35" y="9"/>
                      <a:pt x="35" y="9"/>
                    </a:cubicBezTo>
                    <a:cubicBezTo>
                      <a:pt x="34" y="8"/>
                      <a:pt x="34" y="8"/>
                      <a:pt x="33" y="8"/>
                    </a:cubicBezTo>
                    <a:cubicBezTo>
                      <a:pt x="30" y="10"/>
                      <a:pt x="30" y="10"/>
                      <a:pt x="30" y="10"/>
                    </a:cubicBezTo>
                    <a:cubicBezTo>
                      <a:pt x="29" y="8"/>
                      <a:pt x="29" y="8"/>
                      <a:pt x="29" y="8"/>
                    </a:cubicBezTo>
                    <a:cubicBezTo>
                      <a:pt x="31" y="5"/>
                      <a:pt x="31" y="5"/>
                      <a:pt x="31" y="5"/>
                    </a:cubicBezTo>
                    <a:cubicBezTo>
                      <a:pt x="31" y="5"/>
                      <a:pt x="31" y="4"/>
                      <a:pt x="31" y="4"/>
                    </a:cubicBezTo>
                    <a:cubicBezTo>
                      <a:pt x="31" y="4"/>
                      <a:pt x="30" y="4"/>
                      <a:pt x="30" y="4"/>
                    </a:cubicBezTo>
                    <a:cubicBezTo>
                      <a:pt x="26" y="1"/>
                      <a:pt x="26" y="1"/>
                      <a:pt x="26" y="1"/>
                    </a:cubicBezTo>
                    <a:cubicBezTo>
                      <a:pt x="25" y="1"/>
                      <a:pt x="25" y="1"/>
                      <a:pt x="24" y="2"/>
                    </a:cubicBezTo>
                    <a:cubicBezTo>
                      <a:pt x="22" y="5"/>
                      <a:pt x="22" y="5"/>
                      <a:pt x="22" y="5"/>
                    </a:cubicBezTo>
                    <a:cubicBezTo>
                      <a:pt x="21" y="5"/>
                      <a:pt x="21" y="5"/>
                      <a:pt x="21" y="5"/>
                    </a:cubicBezTo>
                    <a:cubicBezTo>
                      <a:pt x="21" y="1"/>
                      <a:pt x="21" y="1"/>
                      <a:pt x="21" y="1"/>
                    </a:cubicBezTo>
                    <a:cubicBezTo>
                      <a:pt x="20" y="0"/>
                      <a:pt x="20" y="0"/>
                      <a:pt x="19" y="0"/>
                    </a:cubicBezTo>
                    <a:cubicBezTo>
                      <a:pt x="14" y="0"/>
                      <a:pt x="14" y="0"/>
                      <a:pt x="14" y="0"/>
                    </a:cubicBezTo>
                    <a:cubicBezTo>
                      <a:pt x="14" y="0"/>
                      <a:pt x="14" y="0"/>
                      <a:pt x="14" y="1"/>
                    </a:cubicBezTo>
                    <a:cubicBezTo>
                      <a:pt x="14" y="1"/>
                      <a:pt x="14" y="1"/>
                      <a:pt x="14" y="1"/>
                    </a:cubicBezTo>
                    <a:cubicBezTo>
                      <a:pt x="14" y="5"/>
                      <a:pt x="14" y="5"/>
                      <a:pt x="14" y="5"/>
                    </a:cubicBezTo>
                    <a:cubicBezTo>
                      <a:pt x="13" y="6"/>
                      <a:pt x="13" y="6"/>
                      <a:pt x="13" y="6"/>
                    </a:cubicBezTo>
                    <a:cubicBezTo>
                      <a:pt x="10" y="3"/>
                      <a:pt x="10" y="3"/>
                      <a:pt x="10" y="3"/>
                    </a:cubicBezTo>
                    <a:cubicBezTo>
                      <a:pt x="10" y="3"/>
                      <a:pt x="9" y="3"/>
                      <a:pt x="9" y="3"/>
                    </a:cubicBezTo>
                    <a:cubicBezTo>
                      <a:pt x="9" y="3"/>
                      <a:pt x="9" y="3"/>
                      <a:pt x="8" y="3"/>
                    </a:cubicBezTo>
                    <a:cubicBezTo>
                      <a:pt x="5" y="6"/>
                      <a:pt x="5" y="6"/>
                      <a:pt x="5" y="6"/>
                    </a:cubicBezTo>
                    <a:cubicBezTo>
                      <a:pt x="5" y="6"/>
                      <a:pt x="4" y="7"/>
                      <a:pt x="4" y="7"/>
                    </a:cubicBezTo>
                    <a:cubicBezTo>
                      <a:pt x="4" y="7"/>
                      <a:pt x="4" y="8"/>
                      <a:pt x="5" y="8"/>
                    </a:cubicBezTo>
                    <a:cubicBezTo>
                      <a:pt x="7" y="11"/>
                      <a:pt x="7" y="11"/>
                      <a:pt x="7" y="11"/>
                    </a:cubicBezTo>
                    <a:cubicBezTo>
                      <a:pt x="7" y="12"/>
                      <a:pt x="7" y="12"/>
                      <a:pt x="7" y="12"/>
                    </a:cubicBezTo>
                    <a:cubicBezTo>
                      <a:pt x="3" y="11"/>
                      <a:pt x="3" y="11"/>
                      <a:pt x="3" y="11"/>
                    </a:cubicBezTo>
                    <a:cubicBezTo>
                      <a:pt x="2" y="11"/>
                      <a:pt x="2" y="11"/>
                      <a:pt x="1" y="12"/>
                    </a:cubicBezTo>
                    <a:cubicBezTo>
                      <a:pt x="0" y="17"/>
                      <a:pt x="0" y="17"/>
                      <a:pt x="0" y="17"/>
                    </a:cubicBezTo>
                    <a:cubicBezTo>
                      <a:pt x="0" y="17"/>
                      <a:pt x="0" y="17"/>
                      <a:pt x="1" y="18"/>
                    </a:cubicBezTo>
                    <a:cubicBezTo>
                      <a:pt x="1" y="18"/>
                      <a:pt x="1" y="18"/>
                      <a:pt x="1" y="18"/>
                    </a:cubicBezTo>
                    <a:cubicBezTo>
                      <a:pt x="5" y="19"/>
                      <a:pt x="5" y="19"/>
                      <a:pt x="5" y="19"/>
                    </a:cubicBezTo>
                    <a:cubicBezTo>
                      <a:pt x="5" y="20"/>
                      <a:pt x="5" y="20"/>
                      <a:pt x="5" y="20"/>
                    </a:cubicBezTo>
                    <a:cubicBezTo>
                      <a:pt x="2" y="22"/>
                      <a:pt x="2" y="22"/>
                      <a:pt x="2" y="22"/>
                    </a:cubicBezTo>
                    <a:cubicBezTo>
                      <a:pt x="1" y="22"/>
                      <a:pt x="1" y="23"/>
                      <a:pt x="1" y="23"/>
                    </a:cubicBezTo>
                    <a:cubicBezTo>
                      <a:pt x="3" y="28"/>
                      <a:pt x="3" y="28"/>
                      <a:pt x="3" y="28"/>
                    </a:cubicBezTo>
                    <a:cubicBezTo>
                      <a:pt x="3" y="28"/>
                      <a:pt x="3" y="28"/>
                      <a:pt x="4" y="28"/>
                    </a:cubicBezTo>
                    <a:cubicBezTo>
                      <a:pt x="4" y="29"/>
                      <a:pt x="4" y="29"/>
                      <a:pt x="4" y="28"/>
                    </a:cubicBezTo>
                    <a:cubicBezTo>
                      <a:pt x="8" y="27"/>
                      <a:pt x="8" y="27"/>
                      <a:pt x="8" y="27"/>
                    </a:cubicBezTo>
                    <a:cubicBezTo>
                      <a:pt x="9" y="28"/>
                      <a:pt x="9" y="28"/>
                      <a:pt x="9" y="28"/>
                    </a:cubicBezTo>
                    <a:cubicBezTo>
                      <a:pt x="7" y="31"/>
                      <a:pt x="7" y="31"/>
                      <a:pt x="7" y="31"/>
                    </a:cubicBezTo>
                    <a:cubicBezTo>
                      <a:pt x="7" y="32"/>
                      <a:pt x="7" y="32"/>
                      <a:pt x="7" y="32"/>
                    </a:cubicBezTo>
                    <a:cubicBezTo>
                      <a:pt x="7" y="32"/>
                      <a:pt x="7" y="33"/>
                      <a:pt x="7" y="33"/>
                    </a:cubicBezTo>
                    <a:cubicBezTo>
                      <a:pt x="7" y="33"/>
                      <a:pt x="7" y="33"/>
                      <a:pt x="7" y="33"/>
                    </a:cubicBezTo>
                    <a:cubicBezTo>
                      <a:pt x="12" y="35"/>
                      <a:pt x="12" y="35"/>
                      <a:pt x="12" y="35"/>
                    </a:cubicBezTo>
                    <a:cubicBezTo>
                      <a:pt x="12" y="35"/>
                      <a:pt x="12" y="35"/>
                      <a:pt x="13" y="35"/>
                    </a:cubicBezTo>
                    <a:cubicBezTo>
                      <a:pt x="13" y="35"/>
                      <a:pt x="13" y="35"/>
                      <a:pt x="13" y="35"/>
                    </a:cubicBezTo>
                    <a:cubicBezTo>
                      <a:pt x="15" y="31"/>
                      <a:pt x="15" y="31"/>
                      <a:pt x="15" y="31"/>
                    </a:cubicBezTo>
                    <a:cubicBezTo>
                      <a:pt x="17" y="32"/>
                      <a:pt x="17" y="32"/>
                      <a:pt x="17" y="32"/>
                    </a:cubicBezTo>
                    <a:cubicBezTo>
                      <a:pt x="17" y="36"/>
                      <a:pt x="17" y="36"/>
                      <a:pt x="17" y="36"/>
                    </a:cubicBezTo>
                    <a:cubicBezTo>
                      <a:pt x="17" y="36"/>
                      <a:pt x="17" y="36"/>
                      <a:pt x="17" y="37"/>
                    </a:cubicBezTo>
                    <a:cubicBezTo>
                      <a:pt x="18" y="37"/>
                      <a:pt x="18" y="37"/>
                      <a:pt x="18" y="37"/>
                    </a:cubicBezTo>
                    <a:cubicBezTo>
                      <a:pt x="23" y="36"/>
                      <a:pt x="23" y="36"/>
                      <a:pt x="23" y="36"/>
                    </a:cubicBezTo>
                    <a:cubicBezTo>
                      <a:pt x="23" y="36"/>
                      <a:pt x="24" y="36"/>
                      <a:pt x="24" y="36"/>
                    </a:cubicBezTo>
                    <a:cubicBezTo>
                      <a:pt x="24" y="36"/>
                      <a:pt x="24" y="35"/>
                      <a:pt x="24" y="35"/>
                    </a:cubicBezTo>
                    <a:cubicBezTo>
                      <a:pt x="24" y="31"/>
                      <a:pt x="24" y="31"/>
                      <a:pt x="24" y="31"/>
                    </a:cubicBezTo>
                    <a:cubicBezTo>
                      <a:pt x="25" y="31"/>
                      <a:pt x="25" y="31"/>
                      <a:pt x="25" y="31"/>
                    </a:cubicBezTo>
                    <a:cubicBezTo>
                      <a:pt x="28" y="33"/>
                      <a:pt x="28" y="33"/>
                      <a:pt x="28" y="33"/>
                    </a:cubicBezTo>
                    <a:cubicBezTo>
                      <a:pt x="28" y="34"/>
                      <a:pt x="28" y="34"/>
                      <a:pt x="28" y="34"/>
                    </a:cubicBezTo>
                    <a:cubicBezTo>
                      <a:pt x="29" y="34"/>
                      <a:pt x="29" y="34"/>
                      <a:pt x="29" y="34"/>
                    </a:cubicBezTo>
                    <a:cubicBezTo>
                      <a:pt x="33" y="30"/>
                      <a:pt x="33" y="30"/>
                      <a:pt x="33" y="30"/>
                    </a:cubicBezTo>
                    <a:cubicBezTo>
                      <a:pt x="33" y="30"/>
                      <a:pt x="33" y="30"/>
                      <a:pt x="33" y="29"/>
                    </a:cubicBezTo>
                    <a:close/>
                    <a:moveTo>
                      <a:pt x="22" y="22"/>
                    </a:moveTo>
                    <a:cubicBezTo>
                      <a:pt x="20" y="24"/>
                      <a:pt x="17" y="24"/>
                      <a:pt x="15" y="22"/>
                    </a:cubicBezTo>
                    <a:cubicBezTo>
                      <a:pt x="13" y="20"/>
                      <a:pt x="13" y="16"/>
                      <a:pt x="15" y="15"/>
                    </a:cubicBezTo>
                    <a:cubicBezTo>
                      <a:pt x="17" y="13"/>
                      <a:pt x="21" y="13"/>
                      <a:pt x="23" y="15"/>
                    </a:cubicBezTo>
                    <a:cubicBezTo>
                      <a:pt x="24" y="17"/>
                      <a:pt x="24" y="20"/>
                      <a:pt x="22" y="22"/>
                    </a:cubicBezTo>
                    <a:close/>
                  </a:path>
                </a:pathLst>
              </a:cu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a-DK" sz="3174" dirty="0">
                  <a:solidFill>
                    <a:schemeClr val="bg1"/>
                  </a:solidFill>
                  <a:latin typeface="微软雅黑" panose="020B0503020204020204" pitchFamily="34" charset="-122"/>
                  <a:ea typeface="微软雅黑" panose="020B0503020204020204" pitchFamily="34" charset="-122"/>
                </a:endParaRPr>
              </a:p>
            </p:txBody>
          </p:sp>
        </p:grpSp>
        <p:sp>
          <p:nvSpPr>
            <p:cNvPr id="96" name="Donut 8">
              <a:extLst>
                <a:ext uri="{FF2B5EF4-FFF2-40B4-BE49-F238E27FC236}">
                  <a16:creationId xmlns:a16="http://schemas.microsoft.com/office/drawing/2014/main" id="{102299DF-6D76-4AEB-94B3-1591E34BF768}"/>
                </a:ext>
              </a:extLst>
            </p:cNvPr>
            <p:cNvSpPr>
              <a:spLocks noChangeArrowheads="1"/>
            </p:cNvSpPr>
            <p:nvPr/>
          </p:nvSpPr>
          <p:spPr bwMode="auto">
            <a:xfrm>
              <a:off x="2834573" y="2016125"/>
              <a:ext cx="2976562" cy="2976563"/>
            </a:xfrm>
            <a:custGeom>
              <a:avLst/>
              <a:gdLst>
                <a:gd name="T0" fmla="*/ 1097280 w 2194560"/>
                <a:gd name="T1" fmla="*/ 0 h 2194560"/>
                <a:gd name="T2" fmla="*/ 321386 w 2194560"/>
                <a:gd name="T3" fmla="*/ 321386 h 2194560"/>
                <a:gd name="T4" fmla="*/ 0 w 2194560"/>
                <a:gd name="T5" fmla="*/ 1097280 h 2194560"/>
                <a:gd name="T6" fmla="*/ 321386 w 2194560"/>
                <a:gd name="T7" fmla="*/ 1873174 h 2194560"/>
                <a:gd name="T8" fmla="*/ 1097280 w 2194560"/>
                <a:gd name="T9" fmla="*/ 2194560 h 2194560"/>
                <a:gd name="T10" fmla="*/ 1873174 w 2194560"/>
                <a:gd name="T11" fmla="*/ 1873174 h 2194560"/>
                <a:gd name="T12" fmla="*/ 2194560 w 2194560"/>
                <a:gd name="T13" fmla="*/ 1097280 h 2194560"/>
                <a:gd name="T14" fmla="*/ 1873174 w 2194560"/>
                <a:gd name="T15" fmla="*/ 321386 h 2194560"/>
                <a:gd name="T16" fmla="*/ 17694720 60000 65536"/>
                <a:gd name="T17" fmla="*/ 17694720 60000 65536"/>
                <a:gd name="T18" fmla="*/ 11796480 60000 65536"/>
                <a:gd name="T19" fmla="*/ 5898240 60000 65536"/>
                <a:gd name="T20" fmla="*/ 5898240 60000 65536"/>
                <a:gd name="T21" fmla="*/ 5898240 60000 65536"/>
                <a:gd name="T22" fmla="*/ 0 60000 65536"/>
                <a:gd name="T23" fmla="*/ 17694720 60000 65536"/>
                <a:gd name="T24" fmla="*/ 321386 w 2194560"/>
                <a:gd name="T25" fmla="*/ 321386 h 2194560"/>
                <a:gd name="T26" fmla="*/ 1873174 w 2194560"/>
                <a:gd name="T27" fmla="*/ 1873174 h 219456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194560" h="2194560">
                  <a:moveTo>
                    <a:pt x="0" y="1097280"/>
                  </a:moveTo>
                  <a:lnTo>
                    <a:pt x="0" y="1097280"/>
                  </a:lnTo>
                  <a:cubicBezTo>
                    <a:pt x="0" y="491269"/>
                    <a:pt x="491269" y="0"/>
                    <a:pt x="1097280" y="0"/>
                  </a:cubicBezTo>
                  <a:cubicBezTo>
                    <a:pt x="1097280" y="0"/>
                    <a:pt x="1097281" y="1"/>
                    <a:pt x="1097281" y="1"/>
                  </a:cubicBezTo>
                  <a:cubicBezTo>
                    <a:pt x="1703292" y="1"/>
                    <a:pt x="2194561" y="491270"/>
                    <a:pt x="2194561" y="1097281"/>
                  </a:cubicBezTo>
                  <a:cubicBezTo>
                    <a:pt x="2194561" y="1097281"/>
                    <a:pt x="2194560" y="1097282"/>
                    <a:pt x="2194560" y="1097282"/>
                  </a:cubicBezTo>
                  <a:lnTo>
                    <a:pt x="2194561" y="1097283"/>
                  </a:lnTo>
                  <a:cubicBezTo>
                    <a:pt x="2194561" y="1703294"/>
                    <a:pt x="1703292" y="2194563"/>
                    <a:pt x="1097281" y="2194563"/>
                  </a:cubicBezTo>
                  <a:cubicBezTo>
                    <a:pt x="1097280" y="2194562"/>
                    <a:pt x="1097280" y="2194562"/>
                    <a:pt x="1097280" y="2194562"/>
                  </a:cubicBezTo>
                  <a:cubicBezTo>
                    <a:pt x="491269" y="2194562"/>
                    <a:pt x="1" y="1703293"/>
                    <a:pt x="1" y="1097283"/>
                  </a:cubicBezTo>
                  <a:cubicBezTo>
                    <a:pt x="1" y="1097282"/>
                    <a:pt x="1" y="1097282"/>
                    <a:pt x="1" y="1097282"/>
                  </a:cubicBezTo>
                  <a:close/>
                  <a:moveTo>
                    <a:pt x="262974" y="1097280"/>
                  </a:moveTo>
                  <a:lnTo>
                    <a:pt x="262974" y="1097280"/>
                  </a:lnTo>
                  <a:cubicBezTo>
                    <a:pt x="262974" y="1097280"/>
                    <a:pt x="262973" y="1097280"/>
                    <a:pt x="262973" y="1097280"/>
                  </a:cubicBezTo>
                  <a:cubicBezTo>
                    <a:pt x="262973" y="1558055"/>
                    <a:pt x="636504" y="1931586"/>
                    <a:pt x="1097279" y="1931586"/>
                  </a:cubicBezTo>
                  <a:cubicBezTo>
                    <a:pt x="1558053" y="1931586"/>
                    <a:pt x="1931585" y="1558055"/>
                    <a:pt x="1931585" y="1097281"/>
                  </a:cubicBezTo>
                  <a:cubicBezTo>
                    <a:pt x="1931585" y="636506"/>
                    <a:pt x="1558053" y="262975"/>
                    <a:pt x="1097279" y="262975"/>
                  </a:cubicBezTo>
                  <a:lnTo>
                    <a:pt x="1097278" y="262975"/>
                  </a:lnTo>
                  <a:cubicBezTo>
                    <a:pt x="1097278" y="262975"/>
                    <a:pt x="1097278" y="262974"/>
                    <a:pt x="1097278" y="262974"/>
                  </a:cubicBezTo>
                  <a:cubicBezTo>
                    <a:pt x="636503" y="262974"/>
                    <a:pt x="262972" y="636505"/>
                    <a:pt x="262972" y="1097280"/>
                  </a:cubicBezTo>
                  <a:close/>
                </a:path>
              </a:pathLst>
            </a:custGeom>
            <a:grpFill/>
            <a:ln>
              <a:noFill/>
            </a:ln>
            <a:effectLst>
              <a:outerShdw blurRad="444500" dist="254000" dir="8100000" algn="tr" rotWithShape="0">
                <a:prstClr val="black">
                  <a:alpha val="5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174" dirty="0">
                <a:solidFill>
                  <a:schemeClr val="bg1"/>
                </a:solidFill>
                <a:latin typeface="微软雅黑" panose="020B0503020204020204" pitchFamily="34" charset="-122"/>
                <a:ea typeface="微软雅黑" panose="020B0503020204020204" pitchFamily="34" charset="-122"/>
              </a:endParaRPr>
            </a:p>
          </p:txBody>
        </p:sp>
      </p:grpSp>
      <p:sp>
        <p:nvSpPr>
          <p:cNvPr id="99" name="Rectangle 39" descr="Bild4">
            <a:extLst>
              <a:ext uri="{FF2B5EF4-FFF2-40B4-BE49-F238E27FC236}">
                <a16:creationId xmlns:a16="http://schemas.microsoft.com/office/drawing/2014/main" id="{69DDB01F-1ADF-4521-929F-004ECD618334}"/>
              </a:ext>
            </a:extLst>
          </p:cNvPr>
          <p:cNvSpPr>
            <a:spLocks noChangeArrowheads="1"/>
          </p:cNvSpPr>
          <p:nvPr/>
        </p:nvSpPr>
        <p:spPr bwMode="gray">
          <a:xfrm>
            <a:off x="4980630" y="2050760"/>
            <a:ext cx="3071598" cy="2630617"/>
          </a:xfrm>
          <a:prstGeom prst="rect">
            <a:avLst/>
          </a:prstGeom>
          <a:blipFill dpi="0" rotWithShape="1">
            <a:blip r:embed="rId3" cstate="print">
              <a:extLst>
                <a:ext uri="{BEBA8EAE-BF5A-486C-A8C5-ECC9F3942E4B}">
                  <a14:imgProps xmlns:a14="http://schemas.microsoft.com/office/drawing/2010/main">
                    <a14:imgLayer r:embed="rId4">
                      <a14:imgEffect>
                        <a14:colorTemperature colorTemp="11200"/>
                      </a14:imgEffect>
                    </a14:imgLayer>
                  </a14:imgProps>
                </a:ext>
              </a:extLst>
            </a:blip>
            <a:srcRect/>
            <a:stretch>
              <a:fillRect/>
            </a:stretch>
          </a:blipFill>
          <a:ln w="12700" algn="ctr">
            <a:solidFill>
              <a:srgbClr val="C00000"/>
            </a:solidFill>
            <a:miter lim="800000"/>
          </a:ln>
          <a:effectLst>
            <a:outerShdw blurRad="127000" dist="38100" dir="2700000" algn="tl" rotWithShape="0">
              <a:prstClr val="black">
                <a:alpha val="40000"/>
              </a:prstClr>
            </a:outerShdw>
          </a:effectLst>
        </p:spPr>
        <p:txBody>
          <a:bodyPr lIns="82224" tIns="82224" rIns="109632" bIns="54816" anchor="ctr"/>
          <a:lstStyle/>
          <a:p>
            <a:pPr algn="ctr" defTabSz="725656">
              <a:defRPr/>
            </a:pPr>
            <a:endParaRPr lang="de-DE" sz="1429" kern="0" dirty="0">
              <a:solidFill>
                <a:srgbClr val="000000"/>
              </a:solidFill>
            </a:endParaRPr>
          </a:p>
          <a:p>
            <a:pPr defTabSz="725656">
              <a:defRPr/>
            </a:pPr>
            <a:endParaRPr lang="de-DE" sz="1429" kern="0" dirty="0">
              <a:solidFill>
                <a:srgbClr val="000000"/>
              </a:solidFill>
            </a:endParaRPr>
          </a:p>
        </p:txBody>
      </p:sp>
    </p:spTree>
    <p:extLst>
      <p:ext uri="{BB962C8B-B14F-4D97-AF65-F5344CB8AC3E}">
        <p14:creationId xmlns:p14="http://schemas.microsoft.com/office/powerpoint/2010/main" val="542558716"/>
      </p:ext>
    </p:extLst>
  </p:cSld>
  <p:clrMapOvr>
    <a:masterClrMapping/>
  </p:clrMapOvr>
  <mc:AlternateContent xmlns:mc="http://schemas.openxmlformats.org/markup-compatibility/2006" xmlns:p14="http://schemas.microsoft.com/office/powerpoint/2010/main">
    <mc:Choice Requires="p14">
      <p:transition spd="slow" p14:dur="1250" advClick="0" advTm="0">
        <p14:switch dir="r"/>
      </p:transition>
    </mc:Choice>
    <mc:Fallback xmlns="">
      <p:transition spd="slow"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1" presetClass="entr" presetSubtype="0" fill="hold" grpId="0" nodeType="afterEffect">
                                  <p:stCondLst>
                                    <p:cond delay="0"/>
                                  </p:stCondLst>
                                  <p:iterate type="lt">
                                    <p:tmPct val="10000"/>
                                  </p:iterate>
                                  <p:childTnLst>
                                    <p:set>
                                      <p:cBhvr>
                                        <p:cTn id="6" dur="1" fill="hold">
                                          <p:stCondLst>
                                            <p:cond delay="0"/>
                                          </p:stCondLst>
                                        </p:cTn>
                                        <p:tgtEl>
                                          <p:spTgt spid="16"/>
                                        </p:tgtEl>
                                        <p:attrNameLst>
                                          <p:attrName>style.visibility</p:attrName>
                                        </p:attrNameLst>
                                      </p:cBhvr>
                                      <p:to>
                                        <p:strVal val="visible"/>
                                      </p:to>
                                    </p:set>
                                    <p:anim calcmode="lin" valueType="num">
                                      <p:cBhvr>
                                        <p:cTn id="7" dur="500" fill="hold"/>
                                        <p:tgtEl>
                                          <p:spTgt spid="16"/>
                                        </p:tgtEl>
                                        <p:attrNameLst>
                                          <p:attrName>ppt_x</p:attrName>
                                        </p:attrNameLst>
                                      </p:cBhvr>
                                      <p:tavLst>
                                        <p:tav tm="0">
                                          <p:val>
                                            <p:strVal val="#ppt_x"/>
                                          </p:val>
                                        </p:tav>
                                        <p:tav tm="50000">
                                          <p:val>
                                            <p:strVal val="#ppt_x+.1"/>
                                          </p:val>
                                        </p:tav>
                                        <p:tav tm="100000">
                                          <p:val>
                                            <p:strVal val="#ppt_x"/>
                                          </p:val>
                                        </p:tav>
                                      </p:tavLst>
                                    </p:anim>
                                    <p:anim calcmode="lin" valueType="num">
                                      <p:cBhvr>
                                        <p:cTn id="8" dur="500" fill="hold"/>
                                        <p:tgtEl>
                                          <p:spTgt spid="16"/>
                                        </p:tgtEl>
                                        <p:attrNameLst>
                                          <p:attrName>ppt_y</p:attrName>
                                        </p:attrNameLst>
                                      </p:cBhvr>
                                      <p:tavLst>
                                        <p:tav tm="0">
                                          <p:val>
                                            <p:strVal val="#ppt_y"/>
                                          </p:val>
                                        </p:tav>
                                        <p:tav tm="100000">
                                          <p:val>
                                            <p:strVal val="#ppt_y"/>
                                          </p:val>
                                        </p:tav>
                                      </p:tavLst>
                                    </p:anim>
                                    <p:anim calcmode="lin" valueType="num">
                                      <p:cBhvr>
                                        <p:cTn id="9" dur="500" fill="hold"/>
                                        <p:tgtEl>
                                          <p:spTgt spid="16"/>
                                        </p:tgtEl>
                                        <p:attrNameLst>
                                          <p:attrName>ppt_h</p:attrName>
                                        </p:attrNameLst>
                                      </p:cBhvr>
                                      <p:tavLst>
                                        <p:tav tm="0">
                                          <p:val>
                                            <p:strVal val="#ppt_h/10"/>
                                          </p:val>
                                        </p:tav>
                                        <p:tav tm="50000">
                                          <p:val>
                                            <p:strVal val="#ppt_h+.01"/>
                                          </p:val>
                                        </p:tav>
                                        <p:tav tm="100000">
                                          <p:val>
                                            <p:strVal val="#ppt_h"/>
                                          </p:val>
                                        </p:tav>
                                      </p:tavLst>
                                    </p:anim>
                                    <p:anim calcmode="lin" valueType="num">
                                      <p:cBhvr>
                                        <p:cTn id="10" dur="500" fill="hold"/>
                                        <p:tgtEl>
                                          <p:spTgt spid="16"/>
                                        </p:tgtEl>
                                        <p:attrNameLst>
                                          <p:attrName>ppt_w</p:attrName>
                                        </p:attrNameLst>
                                      </p:cBhvr>
                                      <p:tavLst>
                                        <p:tav tm="0">
                                          <p:val>
                                            <p:strVal val="#ppt_w/10"/>
                                          </p:val>
                                        </p:tav>
                                        <p:tav tm="50000">
                                          <p:val>
                                            <p:strVal val="#ppt_w+.01"/>
                                          </p:val>
                                        </p:tav>
                                        <p:tav tm="100000">
                                          <p:val>
                                            <p:strVal val="#ppt_w"/>
                                          </p:val>
                                        </p:tav>
                                      </p:tavLst>
                                    </p:anim>
                                    <p:animEffect transition="in" filter="fade">
                                      <p:cBhvr>
                                        <p:cTn id="11" dur="500" tmFilter="0,0; .5, 1; 1, 1"/>
                                        <p:tgtEl>
                                          <p:spTgt spid="16"/>
                                        </p:tgtEl>
                                      </p:cBhvr>
                                    </p:animEffect>
                                  </p:childTnLst>
                                </p:cTn>
                              </p:par>
                            </p:childTnLst>
                          </p:cTn>
                        </p:par>
                        <p:par>
                          <p:cTn id="12" fill="hold">
                            <p:stCondLst>
                              <p:cond delay="950"/>
                            </p:stCondLst>
                            <p:childTnLst>
                              <p:par>
                                <p:cTn id="13" presetID="43" presetClass="entr" presetSubtype="0" fill="hold" nodeType="afterEffect">
                                  <p:stCondLst>
                                    <p:cond delay="0"/>
                                  </p:stCondLst>
                                  <p:childTnLst>
                                    <p:set>
                                      <p:cBhvr>
                                        <p:cTn id="14" dur="1" fill="hold">
                                          <p:stCondLst>
                                            <p:cond delay="0"/>
                                          </p:stCondLst>
                                        </p:cTn>
                                        <p:tgtEl>
                                          <p:spTgt spid="94"/>
                                        </p:tgtEl>
                                        <p:attrNameLst>
                                          <p:attrName>style.visibility</p:attrName>
                                        </p:attrNameLst>
                                      </p:cBhvr>
                                      <p:to>
                                        <p:strVal val="visible"/>
                                      </p:to>
                                    </p:set>
                                    <p:animEffect transition="in" filter="fade">
                                      <p:cBhvr>
                                        <p:cTn id="15" dur="100"/>
                                        <p:tgtEl>
                                          <p:spTgt spid="94"/>
                                        </p:tgtEl>
                                      </p:cBhvr>
                                    </p:animEffect>
                                    <p:anim calcmode="lin" valueType="num">
                                      <p:cBhvr>
                                        <p:cTn id="16" dur="400" fill="hold"/>
                                        <p:tgtEl>
                                          <p:spTgt spid="94"/>
                                        </p:tgtEl>
                                        <p:attrNameLst>
                                          <p:attrName>ppt_x</p:attrName>
                                        </p:attrNameLst>
                                      </p:cBhvr>
                                      <p:tavLst>
                                        <p:tav tm="0">
                                          <p:val>
                                            <p:strVal val="#ppt_x"/>
                                          </p:val>
                                        </p:tav>
                                        <p:tav tm="100000">
                                          <p:val>
                                            <p:strVal val="#ppt_x"/>
                                          </p:val>
                                        </p:tav>
                                      </p:tavLst>
                                    </p:anim>
                                    <p:anim calcmode="lin" valueType="num">
                                      <p:cBhvr>
                                        <p:cTn id="17" dur="400" fill="hold"/>
                                        <p:tgtEl>
                                          <p:spTgt spid="94"/>
                                        </p:tgtEl>
                                        <p:attrNameLst>
                                          <p:attrName>ppt_y</p:attrName>
                                        </p:attrNameLst>
                                      </p:cBhvr>
                                      <p:tavLst>
                                        <p:tav tm="0">
                                          <p:val>
                                            <p:strVal val="#ppt_y+0.31"/>
                                          </p:val>
                                        </p:tav>
                                        <p:tav tm="100000">
                                          <p:val>
                                            <p:strVal val="#ppt_y+0.31"/>
                                          </p:val>
                                        </p:tav>
                                      </p:tavLst>
                                    </p:anim>
                                    <p:anim calcmode="lin" valueType="num">
                                      <p:cBhvr>
                                        <p:cTn id="18" dur="600" decel="50000" fill="hold">
                                          <p:stCondLst>
                                            <p:cond delay="400"/>
                                          </p:stCondLst>
                                        </p:cTn>
                                        <p:tgtEl>
                                          <p:spTgt spid="94"/>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19" dur="600" decel="50000" fill="hold">
                                          <p:stCondLst>
                                            <p:cond delay="400"/>
                                          </p:stCondLst>
                                        </p:cTn>
                                        <p:tgtEl>
                                          <p:spTgt spid="94"/>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childTnLst>
                          </p:cTn>
                        </p:par>
                        <p:par>
                          <p:cTn id="20" fill="hold">
                            <p:stCondLst>
                              <p:cond delay="1950"/>
                            </p:stCondLst>
                            <p:childTnLst>
                              <p:par>
                                <p:cTn id="21" presetID="15" presetClass="entr" presetSubtype="0" fill="hold" nodeType="afterEffect">
                                  <p:stCondLst>
                                    <p:cond delay="0"/>
                                  </p:stCondLst>
                                  <p:childTnLst>
                                    <p:set>
                                      <p:cBhvr>
                                        <p:cTn id="22" dur="1" fill="hold">
                                          <p:stCondLst>
                                            <p:cond delay="0"/>
                                          </p:stCondLst>
                                        </p:cTn>
                                        <p:tgtEl>
                                          <p:spTgt spid="74"/>
                                        </p:tgtEl>
                                        <p:attrNameLst>
                                          <p:attrName>style.visibility</p:attrName>
                                        </p:attrNameLst>
                                      </p:cBhvr>
                                      <p:to>
                                        <p:strVal val="visible"/>
                                      </p:to>
                                    </p:set>
                                    <p:anim calcmode="lin" valueType="num">
                                      <p:cBhvr>
                                        <p:cTn id="23" dur="1000" fill="hold"/>
                                        <p:tgtEl>
                                          <p:spTgt spid="74"/>
                                        </p:tgtEl>
                                        <p:attrNameLst>
                                          <p:attrName>ppt_w</p:attrName>
                                        </p:attrNameLst>
                                      </p:cBhvr>
                                      <p:tavLst>
                                        <p:tav tm="0">
                                          <p:val>
                                            <p:fltVal val="0"/>
                                          </p:val>
                                        </p:tav>
                                        <p:tav tm="100000">
                                          <p:val>
                                            <p:strVal val="#ppt_w"/>
                                          </p:val>
                                        </p:tav>
                                      </p:tavLst>
                                    </p:anim>
                                    <p:anim calcmode="lin" valueType="num">
                                      <p:cBhvr>
                                        <p:cTn id="24" dur="1000" fill="hold"/>
                                        <p:tgtEl>
                                          <p:spTgt spid="74"/>
                                        </p:tgtEl>
                                        <p:attrNameLst>
                                          <p:attrName>ppt_h</p:attrName>
                                        </p:attrNameLst>
                                      </p:cBhvr>
                                      <p:tavLst>
                                        <p:tav tm="0">
                                          <p:val>
                                            <p:fltVal val="0"/>
                                          </p:val>
                                        </p:tav>
                                        <p:tav tm="100000">
                                          <p:val>
                                            <p:strVal val="#ppt_h"/>
                                          </p:val>
                                        </p:tav>
                                      </p:tavLst>
                                    </p:anim>
                                    <p:anim calcmode="lin" valueType="num">
                                      <p:cBhvr>
                                        <p:cTn id="25" dur="1000" fill="hold"/>
                                        <p:tgtEl>
                                          <p:spTgt spid="74"/>
                                        </p:tgtEl>
                                        <p:attrNameLst>
                                          <p:attrName>ppt_x</p:attrName>
                                        </p:attrNameLst>
                                      </p:cBhvr>
                                      <p:tavLst>
                                        <p:tav tm="0" fmla="#ppt_x+(cos(-2*pi*(1-$))*-#ppt_x-sin(-2*pi*(1-$))*(1-#ppt_y))*(1-$)">
                                          <p:val>
                                            <p:fltVal val="0"/>
                                          </p:val>
                                        </p:tav>
                                        <p:tav tm="100000">
                                          <p:val>
                                            <p:fltVal val="1"/>
                                          </p:val>
                                        </p:tav>
                                      </p:tavLst>
                                    </p:anim>
                                    <p:anim calcmode="lin" valueType="num">
                                      <p:cBhvr>
                                        <p:cTn id="26" dur="1000" fill="hold"/>
                                        <p:tgtEl>
                                          <p:spTgt spid="74"/>
                                        </p:tgtEl>
                                        <p:attrNameLst>
                                          <p:attrName>ppt_y</p:attrName>
                                        </p:attrNameLst>
                                      </p:cBhvr>
                                      <p:tavLst>
                                        <p:tav tm="0" fmla="#ppt_y+(sin(-2*pi*(1-$))*-#ppt_x+cos(-2*pi*(1-$))*(1-#ppt_y))*(1-$)">
                                          <p:val>
                                            <p:fltVal val="0"/>
                                          </p:val>
                                        </p:tav>
                                        <p:tav tm="100000">
                                          <p:val>
                                            <p:fltVal val="1"/>
                                          </p:val>
                                        </p:tav>
                                      </p:tavLst>
                                    </p:anim>
                                  </p:childTnLst>
                                </p:cTn>
                              </p:par>
                              <p:par>
                                <p:cTn id="27" presetID="15" presetClass="entr" presetSubtype="0" fill="hold" nodeType="withEffect">
                                  <p:stCondLst>
                                    <p:cond delay="200"/>
                                  </p:stCondLst>
                                  <p:childTnLst>
                                    <p:set>
                                      <p:cBhvr>
                                        <p:cTn id="28" dur="1" fill="hold">
                                          <p:stCondLst>
                                            <p:cond delay="0"/>
                                          </p:stCondLst>
                                        </p:cTn>
                                        <p:tgtEl>
                                          <p:spTgt spid="85"/>
                                        </p:tgtEl>
                                        <p:attrNameLst>
                                          <p:attrName>style.visibility</p:attrName>
                                        </p:attrNameLst>
                                      </p:cBhvr>
                                      <p:to>
                                        <p:strVal val="visible"/>
                                      </p:to>
                                    </p:set>
                                    <p:anim calcmode="lin" valueType="num">
                                      <p:cBhvr>
                                        <p:cTn id="29" dur="1000" fill="hold"/>
                                        <p:tgtEl>
                                          <p:spTgt spid="85"/>
                                        </p:tgtEl>
                                        <p:attrNameLst>
                                          <p:attrName>ppt_w</p:attrName>
                                        </p:attrNameLst>
                                      </p:cBhvr>
                                      <p:tavLst>
                                        <p:tav tm="0">
                                          <p:val>
                                            <p:fltVal val="0"/>
                                          </p:val>
                                        </p:tav>
                                        <p:tav tm="100000">
                                          <p:val>
                                            <p:strVal val="#ppt_w"/>
                                          </p:val>
                                        </p:tav>
                                      </p:tavLst>
                                    </p:anim>
                                    <p:anim calcmode="lin" valueType="num">
                                      <p:cBhvr>
                                        <p:cTn id="30" dur="1000" fill="hold"/>
                                        <p:tgtEl>
                                          <p:spTgt spid="85"/>
                                        </p:tgtEl>
                                        <p:attrNameLst>
                                          <p:attrName>ppt_h</p:attrName>
                                        </p:attrNameLst>
                                      </p:cBhvr>
                                      <p:tavLst>
                                        <p:tav tm="0">
                                          <p:val>
                                            <p:fltVal val="0"/>
                                          </p:val>
                                        </p:tav>
                                        <p:tav tm="100000">
                                          <p:val>
                                            <p:strVal val="#ppt_h"/>
                                          </p:val>
                                        </p:tav>
                                      </p:tavLst>
                                    </p:anim>
                                    <p:anim calcmode="lin" valueType="num">
                                      <p:cBhvr>
                                        <p:cTn id="31" dur="1000" fill="hold"/>
                                        <p:tgtEl>
                                          <p:spTgt spid="85"/>
                                        </p:tgtEl>
                                        <p:attrNameLst>
                                          <p:attrName>ppt_x</p:attrName>
                                        </p:attrNameLst>
                                      </p:cBhvr>
                                      <p:tavLst>
                                        <p:tav tm="0" fmla="#ppt_x+(cos(-2*pi*(1-$))*-#ppt_x-sin(-2*pi*(1-$))*(1-#ppt_y))*(1-$)">
                                          <p:val>
                                            <p:fltVal val="0"/>
                                          </p:val>
                                        </p:tav>
                                        <p:tav tm="100000">
                                          <p:val>
                                            <p:fltVal val="1"/>
                                          </p:val>
                                        </p:tav>
                                      </p:tavLst>
                                    </p:anim>
                                    <p:anim calcmode="lin" valueType="num">
                                      <p:cBhvr>
                                        <p:cTn id="32" dur="1000" fill="hold"/>
                                        <p:tgtEl>
                                          <p:spTgt spid="85"/>
                                        </p:tgtEl>
                                        <p:attrNameLst>
                                          <p:attrName>ppt_y</p:attrName>
                                        </p:attrNameLst>
                                      </p:cBhvr>
                                      <p:tavLst>
                                        <p:tav tm="0" fmla="#ppt_y+(sin(-2*pi*(1-$))*-#ppt_x+cos(-2*pi*(1-$))*(1-#ppt_y))*(1-$)">
                                          <p:val>
                                            <p:fltVal val="0"/>
                                          </p:val>
                                        </p:tav>
                                        <p:tav tm="100000">
                                          <p:val>
                                            <p:fltVal val="1"/>
                                          </p:val>
                                        </p:tav>
                                      </p:tavLst>
                                    </p:anim>
                                  </p:childTnLst>
                                </p:cTn>
                              </p:par>
                              <p:par>
                                <p:cTn id="33" presetID="15" presetClass="entr" presetSubtype="0" fill="hold" nodeType="withEffect">
                                  <p:stCondLst>
                                    <p:cond delay="400"/>
                                  </p:stCondLst>
                                  <p:childTnLst>
                                    <p:set>
                                      <p:cBhvr>
                                        <p:cTn id="34" dur="1" fill="hold">
                                          <p:stCondLst>
                                            <p:cond delay="0"/>
                                          </p:stCondLst>
                                        </p:cTn>
                                        <p:tgtEl>
                                          <p:spTgt spid="88"/>
                                        </p:tgtEl>
                                        <p:attrNameLst>
                                          <p:attrName>style.visibility</p:attrName>
                                        </p:attrNameLst>
                                      </p:cBhvr>
                                      <p:to>
                                        <p:strVal val="visible"/>
                                      </p:to>
                                    </p:set>
                                    <p:anim calcmode="lin" valueType="num">
                                      <p:cBhvr>
                                        <p:cTn id="35" dur="1000" fill="hold"/>
                                        <p:tgtEl>
                                          <p:spTgt spid="88"/>
                                        </p:tgtEl>
                                        <p:attrNameLst>
                                          <p:attrName>ppt_w</p:attrName>
                                        </p:attrNameLst>
                                      </p:cBhvr>
                                      <p:tavLst>
                                        <p:tav tm="0">
                                          <p:val>
                                            <p:fltVal val="0"/>
                                          </p:val>
                                        </p:tav>
                                        <p:tav tm="100000">
                                          <p:val>
                                            <p:strVal val="#ppt_w"/>
                                          </p:val>
                                        </p:tav>
                                      </p:tavLst>
                                    </p:anim>
                                    <p:anim calcmode="lin" valueType="num">
                                      <p:cBhvr>
                                        <p:cTn id="36" dur="1000" fill="hold"/>
                                        <p:tgtEl>
                                          <p:spTgt spid="88"/>
                                        </p:tgtEl>
                                        <p:attrNameLst>
                                          <p:attrName>ppt_h</p:attrName>
                                        </p:attrNameLst>
                                      </p:cBhvr>
                                      <p:tavLst>
                                        <p:tav tm="0">
                                          <p:val>
                                            <p:fltVal val="0"/>
                                          </p:val>
                                        </p:tav>
                                        <p:tav tm="100000">
                                          <p:val>
                                            <p:strVal val="#ppt_h"/>
                                          </p:val>
                                        </p:tav>
                                      </p:tavLst>
                                    </p:anim>
                                    <p:anim calcmode="lin" valueType="num">
                                      <p:cBhvr>
                                        <p:cTn id="37" dur="1000" fill="hold"/>
                                        <p:tgtEl>
                                          <p:spTgt spid="88"/>
                                        </p:tgtEl>
                                        <p:attrNameLst>
                                          <p:attrName>ppt_x</p:attrName>
                                        </p:attrNameLst>
                                      </p:cBhvr>
                                      <p:tavLst>
                                        <p:tav tm="0" fmla="#ppt_x+(cos(-2*pi*(1-$))*-#ppt_x-sin(-2*pi*(1-$))*(1-#ppt_y))*(1-$)">
                                          <p:val>
                                            <p:fltVal val="0"/>
                                          </p:val>
                                        </p:tav>
                                        <p:tav tm="100000">
                                          <p:val>
                                            <p:fltVal val="1"/>
                                          </p:val>
                                        </p:tav>
                                      </p:tavLst>
                                    </p:anim>
                                    <p:anim calcmode="lin" valueType="num">
                                      <p:cBhvr>
                                        <p:cTn id="38" dur="1000" fill="hold"/>
                                        <p:tgtEl>
                                          <p:spTgt spid="88"/>
                                        </p:tgtEl>
                                        <p:attrNameLst>
                                          <p:attrName>ppt_y</p:attrName>
                                        </p:attrNameLst>
                                      </p:cBhvr>
                                      <p:tavLst>
                                        <p:tav tm="0" fmla="#ppt_y+(sin(-2*pi*(1-$))*-#ppt_x+cos(-2*pi*(1-$))*(1-#ppt_y))*(1-$)">
                                          <p:val>
                                            <p:fltVal val="0"/>
                                          </p:val>
                                        </p:tav>
                                        <p:tav tm="100000">
                                          <p:val>
                                            <p:fltVal val="1"/>
                                          </p:val>
                                        </p:tav>
                                      </p:tavLst>
                                    </p:anim>
                                  </p:childTnLst>
                                </p:cTn>
                              </p:par>
                              <p:par>
                                <p:cTn id="39" presetID="15" presetClass="entr" presetSubtype="0" fill="hold" nodeType="withEffect">
                                  <p:stCondLst>
                                    <p:cond delay="0"/>
                                  </p:stCondLst>
                                  <p:childTnLst>
                                    <p:set>
                                      <p:cBhvr>
                                        <p:cTn id="40" dur="1" fill="hold">
                                          <p:stCondLst>
                                            <p:cond delay="0"/>
                                          </p:stCondLst>
                                        </p:cTn>
                                        <p:tgtEl>
                                          <p:spTgt spid="91"/>
                                        </p:tgtEl>
                                        <p:attrNameLst>
                                          <p:attrName>style.visibility</p:attrName>
                                        </p:attrNameLst>
                                      </p:cBhvr>
                                      <p:to>
                                        <p:strVal val="visible"/>
                                      </p:to>
                                    </p:set>
                                    <p:anim calcmode="lin" valueType="num">
                                      <p:cBhvr>
                                        <p:cTn id="41" dur="1000" fill="hold"/>
                                        <p:tgtEl>
                                          <p:spTgt spid="91"/>
                                        </p:tgtEl>
                                        <p:attrNameLst>
                                          <p:attrName>ppt_w</p:attrName>
                                        </p:attrNameLst>
                                      </p:cBhvr>
                                      <p:tavLst>
                                        <p:tav tm="0">
                                          <p:val>
                                            <p:fltVal val="0"/>
                                          </p:val>
                                        </p:tav>
                                        <p:tav tm="100000">
                                          <p:val>
                                            <p:strVal val="#ppt_w"/>
                                          </p:val>
                                        </p:tav>
                                      </p:tavLst>
                                    </p:anim>
                                    <p:anim calcmode="lin" valueType="num">
                                      <p:cBhvr>
                                        <p:cTn id="42" dur="1000" fill="hold"/>
                                        <p:tgtEl>
                                          <p:spTgt spid="91"/>
                                        </p:tgtEl>
                                        <p:attrNameLst>
                                          <p:attrName>ppt_h</p:attrName>
                                        </p:attrNameLst>
                                      </p:cBhvr>
                                      <p:tavLst>
                                        <p:tav tm="0">
                                          <p:val>
                                            <p:fltVal val="0"/>
                                          </p:val>
                                        </p:tav>
                                        <p:tav tm="100000">
                                          <p:val>
                                            <p:strVal val="#ppt_h"/>
                                          </p:val>
                                        </p:tav>
                                      </p:tavLst>
                                    </p:anim>
                                    <p:anim calcmode="lin" valueType="num">
                                      <p:cBhvr>
                                        <p:cTn id="43" dur="1000" fill="hold"/>
                                        <p:tgtEl>
                                          <p:spTgt spid="91"/>
                                        </p:tgtEl>
                                        <p:attrNameLst>
                                          <p:attrName>ppt_x</p:attrName>
                                        </p:attrNameLst>
                                      </p:cBhvr>
                                      <p:tavLst>
                                        <p:tav tm="0" fmla="#ppt_x+(cos(-2*pi*(1-$))*-#ppt_x-sin(-2*pi*(1-$))*(1-#ppt_y))*(1-$)">
                                          <p:val>
                                            <p:fltVal val="0"/>
                                          </p:val>
                                        </p:tav>
                                        <p:tav tm="100000">
                                          <p:val>
                                            <p:fltVal val="1"/>
                                          </p:val>
                                        </p:tav>
                                      </p:tavLst>
                                    </p:anim>
                                    <p:anim calcmode="lin" valueType="num">
                                      <p:cBhvr>
                                        <p:cTn id="44" dur="1000" fill="hold"/>
                                        <p:tgtEl>
                                          <p:spTgt spid="91"/>
                                        </p:tgtEl>
                                        <p:attrNameLst>
                                          <p:attrName>ppt_y</p:attrName>
                                        </p:attrNameLst>
                                      </p:cBhvr>
                                      <p:tavLst>
                                        <p:tav tm="0" fmla="#ppt_y+(sin(-2*pi*(1-$))*-#ppt_x+cos(-2*pi*(1-$))*(1-#ppt_y))*(1-$)">
                                          <p:val>
                                            <p:fltVal val="0"/>
                                          </p:val>
                                        </p:tav>
                                        <p:tav tm="100000">
                                          <p:val>
                                            <p:fltVal val="1"/>
                                          </p:val>
                                        </p:tav>
                                      </p:tavLst>
                                    </p:anim>
                                  </p:childTnLst>
                                </p:cTn>
                              </p:par>
                              <p:par>
                                <p:cTn id="45" presetID="15" presetClass="entr" presetSubtype="0" fill="hold" nodeType="withEffect">
                                  <p:stCondLst>
                                    <p:cond delay="600"/>
                                  </p:stCondLst>
                                  <p:childTnLst>
                                    <p:set>
                                      <p:cBhvr>
                                        <p:cTn id="46" dur="1" fill="hold">
                                          <p:stCondLst>
                                            <p:cond delay="0"/>
                                          </p:stCondLst>
                                        </p:cTn>
                                        <p:tgtEl>
                                          <p:spTgt spid="79"/>
                                        </p:tgtEl>
                                        <p:attrNameLst>
                                          <p:attrName>style.visibility</p:attrName>
                                        </p:attrNameLst>
                                      </p:cBhvr>
                                      <p:to>
                                        <p:strVal val="visible"/>
                                      </p:to>
                                    </p:set>
                                    <p:anim calcmode="lin" valueType="num">
                                      <p:cBhvr>
                                        <p:cTn id="47" dur="1000" fill="hold"/>
                                        <p:tgtEl>
                                          <p:spTgt spid="79"/>
                                        </p:tgtEl>
                                        <p:attrNameLst>
                                          <p:attrName>ppt_w</p:attrName>
                                        </p:attrNameLst>
                                      </p:cBhvr>
                                      <p:tavLst>
                                        <p:tav tm="0">
                                          <p:val>
                                            <p:fltVal val="0"/>
                                          </p:val>
                                        </p:tav>
                                        <p:tav tm="100000">
                                          <p:val>
                                            <p:strVal val="#ppt_w"/>
                                          </p:val>
                                        </p:tav>
                                      </p:tavLst>
                                    </p:anim>
                                    <p:anim calcmode="lin" valueType="num">
                                      <p:cBhvr>
                                        <p:cTn id="48" dur="1000" fill="hold"/>
                                        <p:tgtEl>
                                          <p:spTgt spid="79"/>
                                        </p:tgtEl>
                                        <p:attrNameLst>
                                          <p:attrName>ppt_h</p:attrName>
                                        </p:attrNameLst>
                                      </p:cBhvr>
                                      <p:tavLst>
                                        <p:tav tm="0">
                                          <p:val>
                                            <p:fltVal val="0"/>
                                          </p:val>
                                        </p:tav>
                                        <p:tav tm="100000">
                                          <p:val>
                                            <p:strVal val="#ppt_h"/>
                                          </p:val>
                                        </p:tav>
                                      </p:tavLst>
                                    </p:anim>
                                    <p:anim calcmode="lin" valueType="num">
                                      <p:cBhvr>
                                        <p:cTn id="49" dur="1000" fill="hold"/>
                                        <p:tgtEl>
                                          <p:spTgt spid="79"/>
                                        </p:tgtEl>
                                        <p:attrNameLst>
                                          <p:attrName>ppt_x</p:attrName>
                                        </p:attrNameLst>
                                      </p:cBhvr>
                                      <p:tavLst>
                                        <p:tav tm="0" fmla="#ppt_x+(cos(-2*pi*(1-$))*-#ppt_x-sin(-2*pi*(1-$))*(1-#ppt_y))*(1-$)">
                                          <p:val>
                                            <p:fltVal val="0"/>
                                          </p:val>
                                        </p:tav>
                                        <p:tav tm="100000">
                                          <p:val>
                                            <p:fltVal val="1"/>
                                          </p:val>
                                        </p:tav>
                                      </p:tavLst>
                                    </p:anim>
                                    <p:anim calcmode="lin" valueType="num">
                                      <p:cBhvr>
                                        <p:cTn id="50" dur="1000" fill="hold"/>
                                        <p:tgtEl>
                                          <p:spTgt spid="79"/>
                                        </p:tgtEl>
                                        <p:attrNameLst>
                                          <p:attrName>ppt_y</p:attrName>
                                        </p:attrNameLst>
                                      </p:cBhvr>
                                      <p:tavLst>
                                        <p:tav tm="0" fmla="#ppt_y+(sin(-2*pi*(1-$))*-#ppt_x+cos(-2*pi*(1-$))*(1-#ppt_y))*(1-$)">
                                          <p:val>
                                            <p:fltVal val="0"/>
                                          </p:val>
                                        </p:tav>
                                        <p:tav tm="100000">
                                          <p:val>
                                            <p:fltVal val="1"/>
                                          </p:val>
                                        </p:tav>
                                      </p:tavLst>
                                    </p:anim>
                                  </p:childTnLst>
                                </p:cTn>
                              </p:par>
                            </p:childTnLst>
                          </p:cTn>
                        </p:par>
                        <p:par>
                          <p:cTn id="51" fill="hold">
                            <p:stCondLst>
                              <p:cond delay="3550"/>
                            </p:stCondLst>
                            <p:childTnLst>
                              <p:par>
                                <p:cTn id="52" presetID="38" presetClass="entr" presetSubtype="0" accel="50000" fill="hold" grpId="0" nodeType="afterEffect">
                                  <p:stCondLst>
                                    <p:cond delay="0"/>
                                  </p:stCondLst>
                                  <p:iterate type="lt">
                                    <p:tmPct val="50000"/>
                                  </p:iterate>
                                  <p:childTnLst>
                                    <p:set>
                                      <p:cBhvr>
                                        <p:cTn id="53" dur="1" fill="hold">
                                          <p:stCondLst>
                                            <p:cond delay="0"/>
                                          </p:stCondLst>
                                        </p:cTn>
                                        <p:tgtEl>
                                          <p:spTgt spid="99"/>
                                        </p:tgtEl>
                                        <p:attrNameLst>
                                          <p:attrName>style.visibility</p:attrName>
                                        </p:attrNameLst>
                                      </p:cBhvr>
                                      <p:to>
                                        <p:strVal val="visible"/>
                                      </p:to>
                                    </p:set>
                                    <p:set>
                                      <p:cBhvr>
                                        <p:cTn id="54" dur="455" fill="hold">
                                          <p:stCondLst>
                                            <p:cond delay="0"/>
                                          </p:stCondLst>
                                        </p:cTn>
                                        <p:tgtEl>
                                          <p:spTgt spid="99"/>
                                        </p:tgtEl>
                                        <p:attrNameLst>
                                          <p:attrName>style.rotation</p:attrName>
                                        </p:attrNameLst>
                                      </p:cBhvr>
                                      <p:to>
                                        <p:strVal val="-45.0"/>
                                      </p:to>
                                    </p:set>
                                    <p:anim calcmode="lin" valueType="num">
                                      <p:cBhvr>
                                        <p:cTn id="55" dur="455" fill="hold">
                                          <p:stCondLst>
                                            <p:cond delay="455"/>
                                          </p:stCondLst>
                                        </p:cTn>
                                        <p:tgtEl>
                                          <p:spTgt spid="99"/>
                                        </p:tgtEl>
                                        <p:attrNameLst>
                                          <p:attrName>style.rotation</p:attrName>
                                        </p:attrNameLst>
                                      </p:cBhvr>
                                      <p:tavLst>
                                        <p:tav tm="0">
                                          <p:val>
                                            <p:fltVal val="-45"/>
                                          </p:val>
                                        </p:tav>
                                        <p:tav tm="69900">
                                          <p:val>
                                            <p:fltVal val="45"/>
                                          </p:val>
                                        </p:tav>
                                        <p:tav tm="100000">
                                          <p:val>
                                            <p:fltVal val="0"/>
                                          </p:val>
                                        </p:tav>
                                      </p:tavLst>
                                    </p:anim>
                                    <p:anim calcmode="lin" valueType="num">
                                      <p:cBhvr>
                                        <p:cTn id="56" dur="455" fill="hold">
                                          <p:stCondLst>
                                            <p:cond delay="0"/>
                                          </p:stCondLst>
                                        </p:cTn>
                                        <p:tgtEl>
                                          <p:spTgt spid="99"/>
                                        </p:tgtEl>
                                        <p:attrNameLst>
                                          <p:attrName>ppt_y</p:attrName>
                                        </p:attrNameLst>
                                      </p:cBhvr>
                                      <p:tavLst>
                                        <p:tav tm="0">
                                          <p:val>
                                            <p:strVal val="#ppt_y-1"/>
                                          </p:val>
                                        </p:tav>
                                        <p:tav tm="100000">
                                          <p:val>
                                            <p:strVal val="#ppt_y-(0.354*#ppt_w-0.172*#ppt_h)"/>
                                          </p:val>
                                        </p:tav>
                                      </p:tavLst>
                                    </p:anim>
                                    <p:anim calcmode="lin" valueType="num">
                                      <p:cBhvr>
                                        <p:cTn id="57" dur="156" decel="50000" autoRev="1" fill="hold">
                                          <p:stCondLst>
                                            <p:cond delay="455"/>
                                          </p:stCondLst>
                                        </p:cTn>
                                        <p:tgtEl>
                                          <p:spTgt spid="99"/>
                                        </p:tgtEl>
                                        <p:attrNameLst>
                                          <p:attrName>ppt_y</p:attrName>
                                        </p:attrNameLst>
                                      </p:cBhvr>
                                      <p:tavLst>
                                        <p:tav tm="0">
                                          <p:val>
                                            <p:strVal val="#ppt_y-(0.354*#ppt_w-0.172*#ppt_h)"/>
                                          </p:val>
                                        </p:tav>
                                        <p:tav tm="100000">
                                          <p:val>
                                            <p:strVal val="#ppt_y-(0.354*#ppt_w-0.172*#ppt_h)-#ppt_h/2"/>
                                          </p:val>
                                        </p:tav>
                                      </p:tavLst>
                                    </p:anim>
                                    <p:anim calcmode="lin" valueType="num">
                                      <p:cBhvr>
                                        <p:cTn id="58" dur="136" fill="hold">
                                          <p:stCondLst>
                                            <p:cond delay="864"/>
                                          </p:stCondLst>
                                        </p:cTn>
                                        <p:tgtEl>
                                          <p:spTgt spid="99"/>
                                        </p:tgtEl>
                                        <p:attrNameLst>
                                          <p:attrName>ppt_y</p:attrName>
                                        </p:attrNameLst>
                                      </p:cBhvr>
                                      <p:tavLst>
                                        <p:tav tm="0">
                                          <p:val>
                                            <p:strVal val="#ppt_y-(0.354*#ppt_w-0.172*#ppt_h)"/>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p:bldP spid="99" grpId="0" animBg="1"/>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Rectangle 44"/>
          <p:cNvSpPr>
            <a:spLocks noChangeArrowheads="1"/>
          </p:cNvSpPr>
          <p:nvPr/>
        </p:nvSpPr>
        <p:spPr bwMode="auto">
          <a:xfrm>
            <a:off x="3073361" y="136491"/>
            <a:ext cx="3375789" cy="429843"/>
          </a:xfrm>
          <a:prstGeom prst="rect">
            <a:avLst/>
          </a:prstGeom>
          <a:noFill/>
          <a:ln w="9525" algn="ctr">
            <a:noFill/>
            <a:miter lim="800000"/>
          </a:ln>
        </p:spPr>
        <p:txBody>
          <a:bodyPr wrap="square" lIns="87041" tIns="43520" rIns="87041" bIns="43520">
            <a:spAutoFit/>
          </a:bodyPr>
          <a:lstStyle/>
          <a:p>
            <a:pPr algn="ctr" eaLnBrk="0" hangingPunct="0"/>
            <a:r>
              <a:rPr lang="en-US" altLang="zh-CN" sz="2222" b="1" dirty="0">
                <a:solidFill>
                  <a:srgbClr val="356377"/>
                </a:solidFill>
                <a:latin typeface="微软雅黑" panose="020B0503020204020204" pitchFamily="34" charset="-122"/>
                <a:ea typeface="微软雅黑" panose="020B0503020204020204" pitchFamily="34" charset="-122"/>
              </a:rPr>
              <a:t>Enter your title here</a:t>
            </a:r>
          </a:p>
        </p:txBody>
      </p:sp>
      <p:grpSp>
        <p:nvGrpSpPr>
          <p:cNvPr id="5" name="组合 4"/>
          <p:cNvGrpSpPr/>
          <p:nvPr/>
        </p:nvGrpSpPr>
        <p:grpSpPr>
          <a:xfrm>
            <a:off x="2852066" y="1865265"/>
            <a:ext cx="2403194" cy="2403301"/>
            <a:chOff x="3868719" y="1776670"/>
            <a:chExt cx="2628619" cy="2628031"/>
          </a:xfrm>
          <a:solidFill>
            <a:schemeClr val="accent6">
              <a:lumMod val="50000"/>
            </a:schemeClr>
          </a:solidFill>
        </p:grpSpPr>
        <p:sp>
          <p:nvSpPr>
            <p:cNvPr id="6" name="Freeform 4"/>
            <p:cNvSpPr/>
            <p:nvPr/>
          </p:nvSpPr>
          <p:spPr bwMode="auto">
            <a:xfrm>
              <a:off x="3868719" y="1776670"/>
              <a:ext cx="2628619" cy="2628031"/>
            </a:xfrm>
            <a:custGeom>
              <a:avLst/>
              <a:gdLst>
                <a:gd name="T0" fmla="*/ 800 w 1050"/>
                <a:gd name="T1" fmla="*/ 903 h 1049"/>
                <a:gd name="T2" fmla="*/ 766 w 1050"/>
                <a:gd name="T3" fmla="*/ 996 h 1049"/>
                <a:gd name="T4" fmla="*/ 671 w 1050"/>
                <a:gd name="T5" fmla="*/ 969 h 1049"/>
                <a:gd name="T6" fmla="*/ 625 w 1050"/>
                <a:gd name="T7" fmla="*/ 1044 h 1049"/>
                <a:gd name="T8" fmla="*/ 526 w 1050"/>
                <a:gd name="T9" fmla="*/ 991 h 1049"/>
                <a:gd name="T10" fmla="*/ 443 w 1050"/>
                <a:gd name="T11" fmla="*/ 1047 h 1049"/>
                <a:gd name="T12" fmla="*/ 381 w 1050"/>
                <a:gd name="T13" fmla="*/ 969 h 1049"/>
                <a:gd name="T14" fmla="*/ 301 w 1050"/>
                <a:gd name="T15" fmla="*/ 1003 h 1049"/>
                <a:gd name="T16" fmla="*/ 272 w 1050"/>
                <a:gd name="T17" fmla="*/ 917 h 1049"/>
                <a:gd name="T18" fmla="*/ 232 w 1050"/>
                <a:gd name="T19" fmla="*/ 888 h 1049"/>
                <a:gd name="T20" fmla="*/ 140 w 1050"/>
                <a:gd name="T21" fmla="*/ 886 h 1049"/>
                <a:gd name="T22" fmla="*/ 134 w 1050"/>
                <a:gd name="T23" fmla="*/ 778 h 1049"/>
                <a:gd name="T24" fmla="*/ 47 w 1050"/>
                <a:gd name="T25" fmla="*/ 750 h 1049"/>
                <a:gd name="T26" fmla="*/ 78 w 1050"/>
                <a:gd name="T27" fmla="*/ 657 h 1049"/>
                <a:gd name="T28" fmla="*/ 0 w 1050"/>
                <a:gd name="T29" fmla="*/ 590 h 1049"/>
                <a:gd name="T30" fmla="*/ 60 w 1050"/>
                <a:gd name="T31" fmla="*/ 500 h 1049"/>
                <a:gd name="T32" fmla="*/ 6 w 1050"/>
                <a:gd name="T33" fmla="*/ 426 h 1049"/>
                <a:gd name="T34" fmla="*/ 86 w 1050"/>
                <a:gd name="T35" fmla="*/ 368 h 1049"/>
                <a:gd name="T36" fmla="*/ 55 w 1050"/>
                <a:gd name="T37" fmla="*/ 284 h 1049"/>
                <a:gd name="T38" fmla="*/ 148 w 1050"/>
                <a:gd name="T39" fmla="*/ 250 h 1049"/>
                <a:gd name="T40" fmla="*/ 140 w 1050"/>
                <a:gd name="T41" fmla="*/ 163 h 1049"/>
                <a:gd name="T42" fmla="*/ 232 w 1050"/>
                <a:gd name="T43" fmla="*/ 162 h 1049"/>
                <a:gd name="T44" fmla="*/ 271 w 1050"/>
                <a:gd name="T45" fmla="*/ 61 h 1049"/>
                <a:gd name="T46" fmla="*/ 358 w 1050"/>
                <a:gd name="T47" fmla="*/ 88 h 1049"/>
                <a:gd name="T48" fmla="*/ 405 w 1050"/>
                <a:gd name="T49" fmla="*/ 73 h 1049"/>
                <a:gd name="T50" fmla="*/ 501 w 1050"/>
                <a:gd name="T51" fmla="*/ 58 h 1049"/>
                <a:gd name="T52" fmla="*/ 592 w 1050"/>
                <a:gd name="T53" fmla="*/ 0 h 1049"/>
                <a:gd name="T54" fmla="*/ 646 w 1050"/>
                <a:gd name="T55" fmla="*/ 73 h 1049"/>
                <a:gd name="T56" fmla="*/ 694 w 1050"/>
                <a:gd name="T57" fmla="*/ 88 h 1049"/>
                <a:gd name="T58" fmla="*/ 781 w 1050"/>
                <a:gd name="T59" fmla="*/ 61 h 1049"/>
                <a:gd name="T60" fmla="*/ 810 w 1050"/>
                <a:gd name="T61" fmla="*/ 155 h 1049"/>
                <a:gd name="T62" fmla="*/ 900 w 1050"/>
                <a:gd name="T63" fmla="*/ 151 h 1049"/>
                <a:gd name="T64" fmla="*/ 904 w 1050"/>
                <a:gd name="T65" fmla="*/ 250 h 1049"/>
                <a:gd name="T66" fmla="*/ 997 w 1050"/>
                <a:gd name="T67" fmla="*/ 284 h 1049"/>
                <a:gd name="T68" fmla="*/ 970 w 1050"/>
                <a:gd name="T69" fmla="*/ 380 h 1049"/>
                <a:gd name="T70" fmla="*/ 1045 w 1050"/>
                <a:gd name="T71" fmla="*/ 426 h 1049"/>
                <a:gd name="T72" fmla="*/ 993 w 1050"/>
                <a:gd name="T73" fmla="*/ 524 h 1049"/>
                <a:gd name="T74" fmla="*/ 1048 w 1050"/>
                <a:gd name="T75" fmla="*/ 607 h 1049"/>
                <a:gd name="T76" fmla="*/ 970 w 1050"/>
                <a:gd name="T77" fmla="*/ 669 h 1049"/>
                <a:gd name="T78" fmla="*/ 1005 w 1050"/>
                <a:gd name="T79" fmla="*/ 750 h 1049"/>
                <a:gd name="T80" fmla="*/ 918 w 1050"/>
                <a:gd name="T81" fmla="*/ 778 h 1049"/>
                <a:gd name="T82" fmla="*/ 889 w 1050"/>
                <a:gd name="T83" fmla="*/ 818 h 1049"/>
                <a:gd name="T84" fmla="*/ 888 w 1050"/>
                <a:gd name="T85" fmla="*/ 911 h 10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50" h="1049">
                  <a:moveTo>
                    <a:pt x="888" y="911"/>
                  </a:moveTo>
                  <a:lnTo>
                    <a:pt x="820" y="888"/>
                  </a:lnTo>
                  <a:lnTo>
                    <a:pt x="800" y="903"/>
                  </a:lnTo>
                  <a:lnTo>
                    <a:pt x="780" y="917"/>
                  </a:lnTo>
                  <a:lnTo>
                    <a:pt x="781" y="988"/>
                  </a:lnTo>
                  <a:lnTo>
                    <a:pt x="766" y="996"/>
                  </a:lnTo>
                  <a:lnTo>
                    <a:pt x="751" y="1003"/>
                  </a:lnTo>
                  <a:lnTo>
                    <a:pt x="694" y="961"/>
                  </a:lnTo>
                  <a:lnTo>
                    <a:pt x="671" y="969"/>
                  </a:lnTo>
                  <a:lnTo>
                    <a:pt x="658" y="972"/>
                  </a:lnTo>
                  <a:lnTo>
                    <a:pt x="646" y="976"/>
                  </a:lnTo>
                  <a:lnTo>
                    <a:pt x="625" y="1044"/>
                  </a:lnTo>
                  <a:lnTo>
                    <a:pt x="592" y="1049"/>
                  </a:lnTo>
                  <a:lnTo>
                    <a:pt x="551" y="991"/>
                  </a:lnTo>
                  <a:lnTo>
                    <a:pt x="526" y="991"/>
                  </a:lnTo>
                  <a:lnTo>
                    <a:pt x="501" y="991"/>
                  </a:lnTo>
                  <a:lnTo>
                    <a:pt x="460" y="1049"/>
                  </a:lnTo>
                  <a:lnTo>
                    <a:pt x="443" y="1047"/>
                  </a:lnTo>
                  <a:lnTo>
                    <a:pt x="426" y="1044"/>
                  </a:lnTo>
                  <a:lnTo>
                    <a:pt x="405" y="976"/>
                  </a:lnTo>
                  <a:lnTo>
                    <a:pt x="381" y="969"/>
                  </a:lnTo>
                  <a:lnTo>
                    <a:pt x="369" y="965"/>
                  </a:lnTo>
                  <a:lnTo>
                    <a:pt x="358" y="961"/>
                  </a:lnTo>
                  <a:lnTo>
                    <a:pt x="301" y="1003"/>
                  </a:lnTo>
                  <a:lnTo>
                    <a:pt x="286" y="996"/>
                  </a:lnTo>
                  <a:lnTo>
                    <a:pt x="271" y="988"/>
                  </a:lnTo>
                  <a:lnTo>
                    <a:pt x="272" y="917"/>
                  </a:lnTo>
                  <a:lnTo>
                    <a:pt x="252" y="903"/>
                  </a:lnTo>
                  <a:lnTo>
                    <a:pt x="242" y="895"/>
                  </a:lnTo>
                  <a:lnTo>
                    <a:pt x="232" y="888"/>
                  </a:lnTo>
                  <a:lnTo>
                    <a:pt x="164" y="911"/>
                  </a:lnTo>
                  <a:lnTo>
                    <a:pt x="152" y="899"/>
                  </a:lnTo>
                  <a:lnTo>
                    <a:pt x="140" y="886"/>
                  </a:lnTo>
                  <a:lnTo>
                    <a:pt x="163" y="818"/>
                  </a:lnTo>
                  <a:lnTo>
                    <a:pt x="148" y="799"/>
                  </a:lnTo>
                  <a:lnTo>
                    <a:pt x="134" y="778"/>
                  </a:lnTo>
                  <a:lnTo>
                    <a:pt x="63" y="779"/>
                  </a:lnTo>
                  <a:lnTo>
                    <a:pt x="55" y="765"/>
                  </a:lnTo>
                  <a:lnTo>
                    <a:pt x="47" y="750"/>
                  </a:lnTo>
                  <a:lnTo>
                    <a:pt x="90" y="693"/>
                  </a:lnTo>
                  <a:lnTo>
                    <a:pt x="82" y="669"/>
                  </a:lnTo>
                  <a:lnTo>
                    <a:pt x="78" y="657"/>
                  </a:lnTo>
                  <a:lnTo>
                    <a:pt x="75" y="645"/>
                  </a:lnTo>
                  <a:lnTo>
                    <a:pt x="6" y="623"/>
                  </a:lnTo>
                  <a:lnTo>
                    <a:pt x="0" y="590"/>
                  </a:lnTo>
                  <a:lnTo>
                    <a:pt x="60" y="549"/>
                  </a:lnTo>
                  <a:lnTo>
                    <a:pt x="59" y="524"/>
                  </a:lnTo>
                  <a:lnTo>
                    <a:pt x="60" y="500"/>
                  </a:lnTo>
                  <a:lnTo>
                    <a:pt x="0" y="459"/>
                  </a:lnTo>
                  <a:lnTo>
                    <a:pt x="3" y="442"/>
                  </a:lnTo>
                  <a:lnTo>
                    <a:pt x="6" y="426"/>
                  </a:lnTo>
                  <a:lnTo>
                    <a:pt x="75" y="405"/>
                  </a:lnTo>
                  <a:lnTo>
                    <a:pt x="82" y="380"/>
                  </a:lnTo>
                  <a:lnTo>
                    <a:pt x="86" y="368"/>
                  </a:lnTo>
                  <a:lnTo>
                    <a:pt x="90" y="356"/>
                  </a:lnTo>
                  <a:lnTo>
                    <a:pt x="47" y="299"/>
                  </a:lnTo>
                  <a:lnTo>
                    <a:pt x="55" y="284"/>
                  </a:lnTo>
                  <a:lnTo>
                    <a:pt x="63" y="270"/>
                  </a:lnTo>
                  <a:lnTo>
                    <a:pt x="134" y="271"/>
                  </a:lnTo>
                  <a:lnTo>
                    <a:pt x="148" y="250"/>
                  </a:lnTo>
                  <a:lnTo>
                    <a:pt x="155" y="240"/>
                  </a:lnTo>
                  <a:lnTo>
                    <a:pt x="163" y="231"/>
                  </a:lnTo>
                  <a:lnTo>
                    <a:pt x="140" y="163"/>
                  </a:lnTo>
                  <a:lnTo>
                    <a:pt x="152" y="151"/>
                  </a:lnTo>
                  <a:lnTo>
                    <a:pt x="164" y="139"/>
                  </a:lnTo>
                  <a:lnTo>
                    <a:pt x="232" y="162"/>
                  </a:lnTo>
                  <a:lnTo>
                    <a:pt x="252" y="147"/>
                  </a:lnTo>
                  <a:lnTo>
                    <a:pt x="272" y="133"/>
                  </a:lnTo>
                  <a:lnTo>
                    <a:pt x="271" y="61"/>
                  </a:lnTo>
                  <a:lnTo>
                    <a:pt x="286" y="53"/>
                  </a:lnTo>
                  <a:lnTo>
                    <a:pt x="301" y="46"/>
                  </a:lnTo>
                  <a:lnTo>
                    <a:pt x="358" y="88"/>
                  </a:lnTo>
                  <a:lnTo>
                    <a:pt x="381" y="80"/>
                  </a:lnTo>
                  <a:lnTo>
                    <a:pt x="393" y="76"/>
                  </a:lnTo>
                  <a:lnTo>
                    <a:pt x="405" y="73"/>
                  </a:lnTo>
                  <a:lnTo>
                    <a:pt x="426" y="5"/>
                  </a:lnTo>
                  <a:lnTo>
                    <a:pt x="460" y="0"/>
                  </a:lnTo>
                  <a:lnTo>
                    <a:pt x="501" y="58"/>
                  </a:lnTo>
                  <a:lnTo>
                    <a:pt x="526" y="57"/>
                  </a:lnTo>
                  <a:lnTo>
                    <a:pt x="551" y="58"/>
                  </a:lnTo>
                  <a:lnTo>
                    <a:pt x="592" y="0"/>
                  </a:lnTo>
                  <a:lnTo>
                    <a:pt x="608" y="2"/>
                  </a:lnTo>
                  <a:lnTo>
                    <a:pt x="625" y="5"/>
                  </a:lnTo>
                  <a:lnTo>
                    <a:pt x="646" y="73"/>
                  </a:lnTo>
                  <a:lnTo>
                    <a:pt x="671" y="80"/>
                  </a:lnTo>
                  <a:lnTo>
                    <a:pt x="682" y="84"/>
                  </a:lnTo>
                  <a:lnTo>
                    <a:pt x="694" y="88"/>
                  </a:lnTo>
                  <a:lnTo>
                    <a:pt x="751" y="46"/>
                  </a:lnTo>
                  <a:lnTo>
                    <a:pt x="766" y="53"/>
                  </a:lnTo>
                  <a:lnTo>
                    <a:pt x="781" y="61"/>
                  </a:lnTo>
                  <a:lnTo>
                    <a:pt x="780" y="133"/>
                  </a:lnTo>
                  <a:lnTo>
                    <a:pt x="800" y="147"/>
                  </a:lnTo>
                  <a:lnTo>
                    <a:pt x="810" y="155"/>
                  </a:lnTo>
                  <a:lnTo>
                    <a:pt x="820" y="162"/>
                  </a:lnTo>
                  <a:lnTo>
                    <a:pt x="888" y="139"/>
                  </a:lnTo>
                  <a:lnTo>
                    <a:pt x="900" y="151"/>
                  </a:lnTo>
                  <a:lnTo>
                    <a:pt x="912" y="163"/>
                  </a:lnTo>
                  <a:lnTo>
                    <a:pt x="889" y="231"/>
                  </a:lnTo>
                  <a:lnTo>
                    <a:pt x="904" y="250"/>
                  </a:lnTo>
                  <a:lnTo>
                    <a:pt x="918" y="271"/>
                  </a:lnTo>
                  <a:lnTo>
                    <a:pt x="989" y="270"/>
                  </a:lnTo>
                  <a:lnTo>
                    <a:pt x="997" y="284"/>
                  </a:lnTo>
                  <a:lnTo>
                    <a:pt x="1005" y="299"/>
                  </a:lnTo>
                  <a:lnTo>
                    <a:pt x="962" y="356"/>
                  </a:lnTo>
                  <a:lnTo>
                    <a:pt x="970" y="380"/>
                  </a:lnTo>
                  <a:lnTo>
                    <a:pt x="974" y="393"/>
                  </a:lnTo>
                  <a:lnTo>
                    <a:pt x="977" y="405"/>
                  </a:lnTo>
                  <a:lnTo>
                    <a:pt x="1045" y="426"/>
                  </a:lnTo>
                  <a:lnTo>
                    <a:pt x="1050" y="459"/>
                  </a:lnTo>
                  <a:lnTo>
                    <a:pt x="992" y="500"/>
                  </a:lnTo>
                  <a:lnTo>
                    <a:pt x="993" y="524"/>
                  </a:lnTo>
                  <a:lnTo>
                    <a:pt x="992" y="549"/>
                  </a:lnTo>
                  <a:lnTo>
                    <a:pt x="1050" y="590"/>
                  </a:lnTo>
                  <a:lnTo>
                    <a:pt x="1048" y="607"/>
                  </a:lnTo>
                  <a:lnTo>
                    <a:pt x="1045" y="623"/>
                  </a:lnTo>
                  <a:lnTo>
                    <a:pt x="977" y="645"/>
                  </a:lnTo>
                  <a:lnTo>
                    <a:pt x="970" y="669"/>
                  </a:lnTo>
                  <a:lnTo>
                    <a:pt x="966" y="681"/>
                  </a:lnTo>
                  <a:lnTo>
                    <a:pt x="962" y="693"/>
                  </a:lnTo>
                  <a:lnTo>
                    <a:pt x="1005" y="750"/>
                  </a:lnTo>
                  <a:lnTo>
                    <a:pt x="997" y="765"/>
                  </a:lnTo>
                  <a:lnTo>
                    <a:pt x="989" y="779"/>
                  </a:lnTo>
                  <a:lnTo>
                    <a:pt x="918" y="778"/>
                  </a:lnTo>
                  <a:lnTo>
                    <a:pt x="904" y="799"/>
                  </a:lnTo>
                  <a:lnTo>
                    <a:pt x="897" y="809"/>
                  </a:lnTo>
                  <a:lnTo>
                    <a:pt x="889" y="818"/>
                  </a:lnTo>
                  <a:lnTo>
                    <a:pt x="912" y="886"/>
                  </a:lnTo>
                  <a:lnTo>
                    <a:pt x="900" y="899"/>
                  </a:lnTo>
                  <a:lnTo>
                    <a:pt x="888" y="911"/>
                  </a:lnTo>
                  <a:close/>
                </a:path>
              </a:pathLst>
            </a:custGeom>
            <a:solidFill>
              <a:srgbClr val="356377"/>
            </a:solidFill>
            <a:ln>
              <a:noFill/>
            </a:ln>
            <a:effectLst>
              <a:outerShdw blurRad="444500" dist="254000" dir="8100000" algn="tr" rotWithShape="0">
                <a:prstClr val="black">
                  <a:alpha val="5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904" dirty="0">
                <a:solidFill>
                  <a:schemeClr val="bg1"/>
                </a:solidFill>
                <a:latin typeface="微软雅黑" panose="020B0503020204020204" pitchFamily="34" charset="-122"/>
                <a:ea typeface="微软雅黑" panose="020B0503020204020204" pitchFamily="34" charset="-122"/>
              </a:endParaRPr>
            </a:p>
          </p:txBody>
        </p:sp>
        <p:sp>
          <p:nvSpPr>
            <p:cNvPr id="7" name="Oval 5"/>
            <p:cNvSpPr>
              <a:spLocks noChangeArrowheads="1"/>
            </p:cNvSpPr>
            <p:nvPr/>
          </p:nvSpPr>
          <p:spPr bwMode="auto">
            <a:xfrm>
              <a:off x="4274765" y="2177285"/>
              <a:ext cx="1821868" cy="1826802"/>
            </a:xfrm>
            <a:prstGeom prst="ellipse">
              <a:avLst/>
            </a:prstGeom>
            <a:solidFill>
              <a:schemeClr val="bg1"/>
            </a:solidFill>
            <a:ln>
              <a:noFill/>
            </a:ln>
            <a:effectLst>
              <a:outerShdw blurRad="444500" dist="254000" dir="8100000" algn="tr" rotWithShape="0">
                <a:prstClr val="black">
                  <a:alpha val="5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1904" dirty="0">
                  <a:solidFill>
                    <a:srgbClr val="760000"/>
                  </a:solidFill>
                  <a:latin typeface="微软雅黑" panose="020B0503020204020204" pitchFamily="34" charset="-122"/>
                  <a:ea typeface="微软雅黑" panose="020B0503020204020204" pitchFamily="34" charset="-122"/>
                </a:rPr>
                <a:t>Click </a:t>
              </a:r>
              <a:r>
                <a:rPr lang="en-US" altLang="zh-CN" sz="1904" dirty="0" err="1">
                  <a:solidFill>
                    <a:srgbClr val="760000"/>
                  </a:solidFill>
                  <a:latin typeface="微软雅黑" panose="020B0503020204020204" pitchFamily="34" charset="-122"/>
                  <a:ea typeface="微软雅黑" panose="020B0503020204020204" pitchFamily="34" charset="-122"/>
                </a:rPr>
                <a:t>hereAdd</a:t>
              </a:r>
              <a:r>
                <a:rPr lang="en-US" altLang="zh-CN" sz="1904" dirty="0">
                  <a:solidFill>
                    <a:srgbClr val="760000"/>
                  </a:solidFill>
                  <a:latin typeface="微软雅黑" panose="020B0503020204020204" pitchFamily="34" charset="-122"/>
                  <a:ea typeface="微软雅黑" panose="020B0503020204020204" pitchFamily="34" charset="-122"/>
                </a:rPr>
                <a:t> </a:t>
              </a:r>
              <a:r>
                <a:rPr lang="en-US" altLang="zh-CN" sz="1904" dirty="0" err="1">
                  <a:solidFill>
                    <a:srgbClr val="760000"/>
                  </a:solidFill>
                  <a:latin typeface="微软雅黑" panose="020B0503020204020204" pitchFamily="34" charset="-122"/>
                  <a:ea typeface="微软雅黑" panose="020B0503020204020204" pitchFamily="34" charset="-122"/>
                </a:rPr>
                <a:t>totext</a:t>
              </a:r>
              <a:endParaRPr lang="en-US" sz="1904" dirty="0">
                <a:solidFill>
                  <a:srgbClr val="760000"/>
                </a:solidFill>
                <a:latin typeface="微软雅黑" panose="020B0503020204020204" pitchFamily="34" charset="-122"/>
                <a:ea typeface="微软雅黑" panose="020B0503020204020204" pitchFamily="34" charset="-122"/>
              </a:endParaRPr>
            </a:p>
          </p:txBody>
        </p:sp>
      </p:grpSp>
      <p:grpSp>
        <p:nvGrpSpPr>
          <p:cNvPr id="8" name="组合 7"/>
          <p:cNvGrpSpPr/>
          <p:nvPr/>
        </p:nvGrpSpPr>
        <p:grpSpPr>
          <a:xfrm>
            <a:off x="4967692" y="1424544"/>
            <a:ext cx="1636844" cy="1636919"/>
            <a:chOff x="6012485" y="1170407"/>
            <a:chExt cx="1487948" cy="1487615"/>
          </a:xfrm>
          <a:solidFill>
            <a:schemeClr val="tx1">
              <a:lumMod val="50000"/>
              <a:lumOff val="50000"/>
            </a:schemeClr>
          </a:solidFill>
        </p:grpSpPr>
        <p:sp>
          <p:nvSpPr>
            <p:cNvPr id="9" name="Freeform 6"/>
            <p:cNvSpPr/>
            <p:nvPr/>
          </p:nvSpPr>
          <p:spPr bwMode="auto">
            <a:xfrm>
              <a:off x="6012485" y="1170407"/>
              <a:ext cx="1487948" cy="1487615"/>
            </a:xfrm>
            <a:custGeom>
              <a:avLst/>
              <a:gdLst>
                <a:gd name="T0" fmla="*/ 441 w 637"/>
                <a:gd name="T1" fmla="*/ 550 h 638"/>
                <a:gd name="T2" fmla="*/ 420 w 637"/>
                <a:gd name="T3" fmla="*/ 560 h 638"/>
                <a:gd name="T4" fmla="*/ 397 w 637"/>
                <a:gd name="T5" fmla="*/ 568 h 638"/>
                <a:gd name="T6" fmla="*/ 362 w 637"/>
                <a:gd name="T7" fmla="*/ 636 h 638"/>
                <a:gd name="T8" fmla="*/ 312 w 637"/>
                <a:gd name="T9" fmla="*/ 579 h 638"/>
                <a:gd name="T10" fmla="*/ 288 w 637"/>
                <a:gd name="T11" fmla="*/ 577 h 638"/>
                <a:gd name="T12" fmla="*/ 264 w 637"/>
                <a:gd name="T13" fmla="*/ 573 h 638"/>
                <a:gd name="T14" fmla="*/ 209 w 637"/>
                <a:gd name="T15" fmla="*/ 619 h 638"/>
                <a:gd name="T16" fmla="*/ 181 w 637"/>
                <a:gd name="T17" fmla="*/ 608 h 638"/>
                <a:gd name="T18" fmla="*/ 174 w 637"/>
                <a:gd name="T19" fmla="*/ 533 h 638"/>
                <a:gd name="T20" fmla="*/ 155 w 637"/>
                <a:gd name="T21" fmla="*/ 519 h 638"/>
                <a:gd name="T22" fmla="*/ 79 w 637"/>
                <a:gd name="T23" fmla="*/ 531 h 638"/>
                <a:gd name="T24" fmla="*/ 56 w 637"/>
                <a:gd name="T25" fmla="*/ 502 h 638"/>
                <a:gd name="T26" fmla="*/ 89 w 637"/>
                <a:gd name="T27" fmla="*/ 432 h 638"/>
                <a:gd name="T28" fmla="*/ 78 w 637"/>
                <a:gd name="T29" fmla="*/ 410 h 638"/>
                <a:gd name="T30" fmla="*/ 6 w 637"/>
                <a:gd name="T31" fmla="*/ 383 h 638"/>
                <a:gd name="T32" fmla="*/ 0 w 637"/>
                <a:gd name="T33" fmla="*/ 346 h 638"/>
                <a:gd name="T34" fmla="*/ 64 w 637"/>
                <a:gd name="T35" fmla="*/ 301 h 638"/>
                <a:gd name="T36" fmla="*/ 67 w 637"/>
                <a:gd name="T37" fmla="*/ 276 h 638"/>
                <a:gd name="T38" fmla="*/ 17 w 637"/>
                <a:gd name="T39" fmla="*/ 215 h 638"/>
                <a:gd name="T40" fmla="*/ 30 w 637"/>
                <a:gd name="T41" fmla="*/ 182 h 638"/>
                <a:gd name="T42" fmla="*/ 109 w 637"/>
                <a:gd name="T43" fmla="*/ 175 h 638"/>
                <a:gd name="T44" fmla="*/ 124 w 637"/>
                <a:gd name="T45" fmla="*/ 155 h 638"/>
                <a:gd name="T46" fmla="*/ 111 w 637"/>
                <a:gd name="T47" fmla="*/ 76 h 638"/>
                <a:gd name="T48" fmla="*/ 138 w 637"/>
                <a:gd name="T49" fmla="*/ 55 h 638"/>
                <a:gd name="T50" fmla="*/ 211 w 637"/>
                <a:gd name="T51" fmla="*/ 88 h 638"/>
                <a:gd name="T52" fmla="*/ 234 w 637"/>
                <a:gd name="T53" fmla="*/ 79 h 638"/>
                <a:gd name="T54" fmla="*/ 261 w 637"/>
                <a:gd name="T55" fmla="*/ 4 h 638"/>
                <a:gd name="T56" fmla="*/ 279 w 637"/>
                <a:gd name="T57" fmla="*/ 1 h 638"/>
                <a:gd name="T58" fmla="*/ 330 w 637"/>
                <a:gd name="T59" fmla="*/ 64 h 638"/>
                <a:gd name="T60" fmla="*/ 355 w 637"/>
                <a:gd name="T61" fmla="*/ 66 h 638"/>
                <a:gd name="T62" fmla="*/ 379 w 637"/>
                <a:gd name="T63" fmla="*/ 70 h 638"/>
                <a:gd name="T64" fmla="*/ 436 w 637"/>
                <a:gd name="T65" fmla="*/ 21 h 638"/>
                <a:gd name="T66" fmla="*/ 461 w 637"/>
                <a:gd name="T67" fmla="*/ 32 h 638"/>
                <a:gd name="T68" fmla="*/ 468 w 637"/>
                <a:gd name="T69" fmla="*/ 110 h 638"/>
                <a:gd name="T70" fmla="*/ 488 w 637"/>
                <a:gd name="T71" fmla="*/ 125 h 638"/>
                <a:gd name="T72" fmla="*/ 562 w 637"/>
                <a:gd name="T73" fmla="*/ 112 h 638"/>
                <a:gd name="T74" fmla="*/ 579 w 637"/>
                <a:gd name="T75" fmla="*/ 136 h 638"/>
                <a:gd name="T76" fmla="*/ 548 w 637"/>
                <a:gd name="T77" fmla="*/ 201 h 638"/>
                <a:gd name="T78" fmla="*/ 554 w 637"/>
                <a:gd name="T79" fmla="*/ 213 h 638"/>
                <a:gd name="T80" fmla="*/ 563 w 637"/>
                <a:gd name="T81" fmla="*/ 235 h 638"/>
                <a:gd name="T82" fmla="*/ 632 w 637"/>
                <a:gd name="T83" fmla="*/ 261 h 638"/>
                <a:gd name="T84" fmla="*/ 637 w 637"/>
                <a:gd name="T85" fmla="*/ 301 h 638"/>
                <a:gd name="T86" fmla="*/ 577 w 637"/>
                <a:gd name="T87" fmla="*/ 344 h 638"/>
                <a:gd name="T88" fmla="*/ 574 w 637"/>
                <a:gd name="T89" fmla="*/ 367 h 638"/>
                <a:gd name="T90" fmla="*/ 620 w 637"/>
                <a:gd name="T91" fmla="*/ 424 h 638"/>
                <a:gd name="T92" fmla="*/ 604 w 637"/>
                <a:gd name="T93" fmla="*/ 462 h 638"/>
                <a:gd name="T94" fmla="*/ 532 w 637"/>
                <a:gd name="T95" fmla="*/ 469 h 638"/>
                <a:gd name="T96" fmla="*/ 518 w 637"/>
                <a:gd name="T97" fmla="*/ 488 h 638"/>
                <a:gd name="T98" fmla="*/ 529 w 637"/>
                <a:gd name="T99" fmla="*/ 559 h 638"/>
                <a:gd name="T100" fmla="*/ 505 w 637"/>
                <a:gd name="T101" fmla="*/ 579 h 6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37" h="638">
                  <a:moveTo>
                    <a:pt x="496" y="585"/>
                  </a:moveTo>
                  <a:lnTo>
                    <a:pt x="441" y="550"/>
                  </a:lnTo>
                  <a:lnTo>
                    <a:pt x="431" y="555"/>
                  </a:lnTo>
                  <a:lnTo>
                    <a:pt x="420" y="560"/>
                  </a:lnTo>
                  <a:lnTo>
                    <a:pt x="409" y="564"/>
                  </a:lnTo>
                  <a:lnTo>
                    <a:pt x="397" y="568"/>
                  </a:lnTo>
                  <a:lnTo>
                    <a:pt x="382" y="633"/>
                  </a:lnTo>
                  <a:lnTo>
                    <a:pt x="362" y="636"/>
                  </a:lnTo>
                  <a:lnTo>
                    <a:pt x="342" y="638"/>
                  </a:lnTo>
                  <a:lnTo>
                    <a:pt x="312" y="579"/>
                  </a:lnTo>
                  <a:lnTo>
                    <a:pt x="300" y="579"/>
                  </a:lnTo>
                  <a:lnTo>
                    <a:pt x="288" y="577"/>
                  </a:lnTo>
                  <a:lnTo>
                    <a:pt x="275" y="576"/>
                  </a:lnTo>
                  <a:lnTo>
                    <a:pt x="264" y="573"/>
                  </a:lnTo>
                  <a:lnTo>
                    <a:pt x="219" y="622"/>
                  </a:lnTo>
                  <a:lnTo>
                    <a:pt x="209" y="619"/>
                  </a:lnTo>
                  <a:lnTo>
                    <a:pt x="200" y="616"/>
                  </a:lnTo>
                  <a:lnTo>
                    <a:pt x="181" y="608"/>
                  </a:lnTo>
                  <a:lnTo>
                    <a:pt x="184" y="540"/>
                  </a:lnTo>
                  <a:lnTo>
                    <a:pt x="174" y="533"/>
                  </a:lnTo>
                  <a:lnTo>
                    <a:pt x="164" y="526"/>
                  </a:lnTo>
                  <a:lnTo>
                    <a:pt x="155" y="519"/>
                  </a:lnTo>
                  <a:lnTo>
                    <a:pt x="146" y="511"/>
                  </a:lnTo>
                  <a:lnTo>
                    <a:pt x="79" y="531"/>
                  </a:lnTo>
                  <a:lnTo>
                    <a:pt x="67" y="517"/>
                  </a:lnTo>
                  <a:lnTo>
                    <a:pt x="56" y="502"/>
                  </a:lnTo>
                  <a:lnTo>
                    <a:pt x="94" y="443"/>
                  </a:lnTo>
                  <a:lnTo>
                    <a:pt x="89" y="432"/>
                  </a:lnTo>
                  <a:lnTo>
                    <a:pt x="83" y="421"/>
                  </a:lnTo>
                  <a:lnTo>
                    <a:pt x="78" y="410"/>
                  </a:lnTo>
                  <a:lnTo>
                    <a:pt x="74" y="398"/>
                  </a:lnTo>
                  <a:lnTo>
                    <a:pt x="6" y="383"/>
                  </a:lnTo>
                  <a:lnTo>
                    <a:pt x="3" y="364"/>
                  </a:lnTo>
                  <a:lnTo>
                    <a:pt x="0" y="346"/>
                  </a:lnTo>
                  <a:lnTo>
                    <a:pt x="63" y="314"/>
                  </a:lnTo>
                  <a:lnTo>
                    <a:pt x="64" y="301"/>
                  </a:lnTo>
                  <a:lnTo>
                    <a:pt x="65" y="288"/>
                  </a:lnTo>
                  <a:lnTo>
                    <a:pt x="67" y="276"/>
                  </a:lnTo>
                  <a:lnTo>
                    <a:pt x="69" y="264"/>
                  </a:lnTo>
                  <a:lnTo>
                    <a:pt x="17" y="215"/>
                  </a:lnTo>
                  <a:lnTo>
                    <a:pt x="23" y="198"/>
                  </a:lnTo>
                  <a:lnTo>
                    <a:pt x="30" y="182"/>
                  </a:lnTo>
                  <a:lnTo>
                    <a:pt x="102" y="185"/>
                  </a:lnTo>
                  <a:lnTo>
                    <a:pt x="109" y="175"/>
                  </a:lnTo>
                  <a:lnTo>
                    <a:pt x="117" y="165"/>
                  </a:lnTo>
                  <a:lnTo>
                    <a:pt x="124" y="155"/>
                  </a:lnTo>
                  <a:lnTo>
                    <a:pt x="133" y="146"/>
                  </a:lnTo>
                  <a:lnTo>
                    <a:pt x="111" y="76"/>
                  </a:lnTo>
                  <a:lnTo>
                    <a:pt x="124" y="65"/>
                  </a:lnTo>
                  <a:lnTo>
                    <a:pt x="138" y="55"/>
                  </a:lnTo>
                  <a:lnTo>
                    <a:pt x="200" y="94"/>
                  </a:lnTo>
                  <a:lnTo>
                    <a:pt x="211" y="88"/>
                  </a:lnTo>
                  <a:lnTo>
                    <a:pt x="222" y="83"/>
                  </a:lnTo>
                  <a:lnTo>
                    <a:pt x="234" y="79"/>
                  </a:lnTo>
                  <a:lnTo>
                    <a:pt x="246" y="75"/>
                  </a:lnTo>
                  <a:lnTo>
                    <a:pt x="261" y="4"/>
                  </a:lnTo>
                  <a:lnTo>
                    <a:pt x="270" y="3"/>
                  </a:lnTo>
                  <a:lnTo>
                    <a:pt x="279" y="1"/>
                  </a:lnTo>
                  <a:lnTo>
                    <a:pt x="297" y="0"/>
                  </a:lnTo>
                  <a:lnTo>
                    <a:pt x="330" y="64"/>
                  </a:lnTo>
                  <a:lnTo>
                    <a:pt x="343" y="65"/>
                  </a:lnTo>
                  <a:lnTo>
                    <a:pt x="355" y="66"/>
                  </a:lnTo>
                  <a:lnTo>
                    <a:pt x="367" y="68"/>
                  </a:lnTo>
                  <a:lnTo>
                    <a:pt x="379" y="70"/>
                  </a:lnTo>
                  <a:lnTo>
                    <a:pt x="427" y="18"/>
                  </a:lnTo>
                  <a:lnTo>
                    <a:pt x="436" y="21"/>
                  </a:lnTo>
                  <a:lnTo>
                    <a:pt x="444" y="25"/>
                  </a:lnTo>
                  <a:lnTo>
                    <a:pt x="461" y="32"/>
                  </a:lnTo>
                  <a:lnTo>
                    <a:pt x="458" y="103"/>
                  </a:lnTo>
                  <a:lnTo>
                    <a:pt x="468" y="110"/>
                  </a:lnTo>
                  <a:lnTo>
                    <a:pt x="478" y="117"/>
                  </a:lnTo>
                  <a:lnTo>
                    <a:pt x="488" y="125"/>
                  </a:lnTo>
                  <a:lnTo>
                    <a:pt x="497" y="134"/>
                  </a:lnTo>
                  <a:lnTo>
                    <a:pt x="562" y="112"/>
                  </a:lnTo>
                  <a:lnTo>
                    <a:pt x="574" y="128"/>
                  </a:lnTo>
                  <a:lnTo>
                    <a:pt x="579" y="136"/>
                  </a:lnTo>
                  <a:lnTo>
                    <a:pt x="586" y="144"/>
                  </a:lnTo>
                  <a:lnTo>
                    <a:pt x="548" y="201"/>
                  </a:lnTo>
                  <a:lnTo>
                    <a:pt x="551" y="206"/>
                  </a:lnTo>
                  <a:lnTo>
                    <a:pt x="554" y="213"/>
                  </a:lnTo>
                  <a:lnTo>
                    <a:pt x="559" y="224"/>
                  </a:lnTo>
                  <a:lnTo>
                    <a:pt x="563" y="235"/>
                  </a:lnTo>
                  <a:lnTo>
                    <a:pt x="567" y="247"/>
                  </a:lnTo>
                  <a:lnTo>
                    <a:pt x="632" y="261"/>
                  </a:lnTo>
                  <a:lnTo>
                    <a:pt x="635" y="280"/>
                  </a:lnTo>
                  <a:lnTo>
                    <a:pt x="637" y="301"/>
                  </a:lnTo>
                  <a:lnTo>
                    <a:pt x="578" y="332"/>
                  </a:lnTo>
                  <a:lnTo>
                    <a:pt x="577" y="344"/>
                  </a:lnTo>
                  <a:lnTo>
                    <a:pt x="576" y="356"/>
                  </a:lnTo>
                  <a:lnTo>
                    <a:pt x="574" y="367"/>
                  </a:lnTo>
                  <a:lnTo>
                    <a:pt x="571" y="380"/>
                  </a:lnTo>
                  <a:lnTo>
                    <a:pt x="620" y="424"/>
                  </a:lnTo>
                  <a:lnTo>
                    <a:pt x="613" y="443"/>
                  </a:lnTo>
                  <a:lnTo>
                    <a:pt x="604" y="462"/>
                  </a:lnTo>
                  <a:lnTo>
                    <a:pt x="539" y="458"/>
                  </a:lnTo>
                  <a:lnTo>
                    <a:pt x="532" y="469"/>
                  </a:lnTo>
                  <a:lnTo>
                    <a:pt x="525" y="479"/>
                  </a:lnTo>
                  <a:lnTo>
                    <a:pt x="518" y="488"/>
                  </a:lnTo>
                  <a:lnTo>
                    <a:pt x="510" y="497"/>
                  </a:lnTo>
                  <a:lnTo>
                    <a:pt x="529" y="559"/>
                  </a:lnTo>
                  <a:lnTo>
                    <a:pt x="513" y="573"/>
                  </a:lnTo>
                  <a:lnTo>
                    <a:pt x="505" y="579"/>
                  </a:lnTo>
                  <a:lnTo>
                    <a:pt x="496" y="585"/>
                  </a:lnTo>
                  <a:close/>
                </a:path>
              </a:pathLst>
            </a:custGeom>
            <a:grpFill/>
            <a:ln w="3175" cap="flat" cmpd="sng" algn="ctr">
              <a:solidFill>
                <a:srgbClr val="D7D7D7"/>
              </a:solidFill>
              <a:prstDash val="solid"/>
            </a:ln>
            <a:effectLst/>
          </p:spPr>
          <p:txBody>
            <a:bodyPr lIns="0" rIns="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defTabSz="835512" fontAlgn="base">
                <a:lnSpc>
                  <a:spcPct val="120000"/>
                </a:lnSpc>
                <a:spcBef>
                  <a:spcPts val="548"/>
                </a:spcBef>
                <a:spcAft>
                  <a:spcPts val="548"/>
                </a:spcAft>
                <a:defRPr/>
              </a:pPr>
              <a:endParaRPr lang="en-US" sz="2539" kern="0" dirty="0">
                <a:solidFill>
                  <a:srgbClr val="C00000"/>
                </a:solidFill>
                <a:latin typeface="微软雅黑" panose="020B0503020204020204" pitchFamily="34" charset="-122"/>
                <a:ea typeface="微软雅黑" panose="020B0503020204020204" pitchFamily="34" charset="-122"/>
              </a:endParaRPr>
            </a:p>
          </p:txBody>
        </p:sp>
        <p:sp>
          <p:nvSpPr>
            <p:cNvPr id="10" name="Oval 7"/>
            <p:cNvSpPr>
              <a:spLocks noChangeArrowheads="1"/>
            </p:cNvSpPr>
            <p:nvPr/>
          </p:nvSpPr>
          <p:spPr bwMode="auto">
            <a:xfrm>
              <a:off x="6307671" y="1468197"/>
              <a:ext cx="897577" cy="892035"/>
            </a:xfrm>
            <a:prstGeom prst="ellipse">
              <a:avLst/>
            </a:prstGeom>
            <a:solidFill>
              <a:schemeClr val="bg1"/>
            </a:solidFill>
            <a:ln w="22225">
              <a:noFill/>
              <a:rou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nchorCtr="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r>
                <a:rPr lang="en-US" altLang="zh-CN" sz="1031" kern="0" dirty="0">
                  <a:latin typeface="微软雅黑" panose="020B0503020204020204" pitchFamily="34" charset="-122"/>
                  <a:ea typeface="微软雅黑" panose="020B0503020204020204" pitchFamily="34" charset="-122"/>
                </a:rPr>
                <a:t>Click </a:t>
              </a:r>
              <a:r>
                <a:rPr lang="en-US" altLang="zh-CN" sz="1031" kern="0" dirty="0" err="1">
                  <a:latin typeface="微软雅黑" panose="020B0503020204020204" pitchFamily="34" charset="-122"/>
                  <a:ea typeface="微软雅黑" panose="020B0503020204020204" pitchFamily="34" charset="-122"/>
                </a:rPr>
                <a:t>hereAdd</a:t>
              </a:r>
              <a:r>
                <a:rPr lang="en-US" altLang="zh-CN" sz="1031" kern="0" dirty="0">
                  <a:latin typeface="微软雅黑" panose="020B0503020204020204" pitchFamily="34" charset="-122"/>
                  <a:ea typeface="微软雅黑" panose="020B0503020204020204" pitchFamily="34" charset="-122"/>
                </a:rPr>
                <a:t> </a:t>
              </a:r>
              <a:r>
                <a:rPr lang="en-US" altLang="zh-CN" sz="1031" kern="0" dirty="0" err="1">
                  <a:latin typeface="微软雅黑" panose="020B0503020204020204" pitchFamily="34" charset="-122"/>
                  <a:ea typeface="微软雅黑" panose="020B0503020204020204" pitchFamily="34" charset="-122"/>
                </a:rPr>
                <a:t>totext</a:t>
              </a:r>
              <a:endParaRPr lang="en-US" altLang="zh-CN" sz="1031" kern="0" dirty="0">
                <a:latin typeface="微软雅黑" panose="020B0503020204020204" pitchFamily="34" charset="-122"/>
                <a:ea typeface="微软雅黑" panose="020B0503020204020204" pitchFamily="34" charset="-122"/>
              </a:endParaRPr>
            </a:p>
          </p:txBody>
        </p:sp>
      </p:grpSp>
      <p:grpSp>
        <p:nvGrpSpPr>
          <p:cNvPr id="11" name="组合 10"/>
          <p:cNvGrpSpPr/>
          <p:nvPr/>
        </p:nvGrpSpPr>
        <p:grpSpPr>
          <a:xfrm>
            <a:off x="1086091" y="1669564"/>
            <a:ext cx="1897643" cy="1902613"/>
            <a:chOff x="2057536" y="1194444"/>
            <a:chExt cx="2075647" cy="2080525"/>
          </a:xfrm>
          <a:solidFill>
            <a:schemeClr val="tx1">
              <a:lumMod val="50000"/>
              <a:lumOff val="50000"/>
            </a:schemeClr>
          </a:solidFill>
        </p:grpSpPr>
        <p:sp>
          <p:nvSpPr>
            <p:cNvPr id="12" name="Freeform 8"/>
            <p:cNvSpPr/>
            <p:nvPr/>
          </p:nvSpPr>
          <p:spPr bwMode="auto">
            <a:xfrm>
              <a:off x="2057536" y="1194444"/>
              <a:ext cx="2075647" cy="2080525"/>
            </a:xfrm>
            <a:custGeom>
              <a:avLst/>
              <a:gdLst>
                <a:gd name="T0" fmla="*/ 587 w 808"/>
                <a:gd name="T1" fmla="*/ 691 h 810"/>
                <a:gd name="T2" fmla="*/ 553 w 808"/>
                <a:gd name="T3" fmla="*/ 710 h 810"/>
                <a:gd name="T4" fmla="*/ 535 w 808"/>
                <a:gd name="T5" fmla="*/ 789 h 810"/>
                <a:gd name="T6" fmla="*/ 509 w 808"/>
                <a:gd name="T7" fmla="*/ 797 h 810"/>
                <a:gd name="T8" fmla="*/ 450 w 808"/>
                <a:gd name="T9" fmla="*/ 741 h 810"/>
                <a:gd name="T10" fmla="*/ 425 w 808"/>
                <a:gd name="T11" fmla="*/ 744 h 810"/>
                <a:gd name="T12" fmla="*/ 378 w 808"/>
                <a:gd name="T13" fmla="*/ 810 h 810"/>
                <a:gd name="T14" fmla="*/ 351 w 808"/>
                <a:gd name="T15" fmla="*/ 807 h 810"/>
                <a:gd name="T16" fmla="*/ 317 w 808"/>
                <a:gd name="T17" fmla="*/ 733 h 810"/>
                <a:gd name="T18" fmla="*/ 292 w 808"/>
                <a:gd name="T19" fmla="*/ 726 h 810"/>
                <a:gd name="T20" fmla="*/ 225 w 808"/>
                <a:gd name="T21" fmla="*/ 769 h 810"/>
                <a:gd name="T22" fmla="*/ 199 w 808"/>
                <a:gd name="T23" fmla="*/ 755 h 810"/>
                <a:gd name="T24" fmla="*/ 197 w 808"/>
                <a:gd name="T25" fmla="*/ 675 h 810"/>
                <a:gd name="T26" fmla="*/ 177 w 808"/>
                <a:gd name="T27" fmla="*/ 658 h 810"/>
                <a:gd name="T28" fmla="*/ 99 w 808"/>
                <a:gd name="T29" fmla="*/ 672 h 810"/>
                <a:gd name="T30" fmla="*/ 81 w 808"/>
                <a:gd name="T31" fmla="*/ 649 h 810"/>
                <a:gd name="T32" fmla="*/ 103 w 808"/>
                <a:gd name="T33" fmla="*/ 563 h 810"/>
                <a:gd name="T34" fmla="*/ 92 w 808"/>
                <a:gd name="T35" fmla="*/ 540 h 810"/>
                <a:gd name="T36" fmla="*/ 16 w 808"/>
                <a:gd name="T37" fmla="*/ 521 h 810"/>
                <a:gd name="T38" fmla="*/ 67 w 808"/>
                <a:gd name="T39" fmla="*/ 461 h 810"/>
                <a:gd name="T40" fmla="*/ 64 w 808"/>
                <a:gd name="T41" fmla="*/ 436 h 810"/>
                <a:gd name="T42" fmla="*/ 62 w 808"/>
                <a:gd name="T43" fmla="*/ 410 h 810"/>
                <a:gd name="T44" fmla="*/ 1 w 808"/>
                <a:gd name="T45" fmla="*/ 362 h 810"/>
                <a:gd name="T46" fmla="*/ 70 w 808"/>
                <a:gd name="T47" fmla="*/ 328 h 810"/>
                <a:gd name="T48" fmla="*/ 78 w 808"/>
                <a:gd name="T49" fmla="*/ 303 h 810"/>
                <a:gd name="T50" fmla="*/ 86 w 808"/>
                <a:gd name="T51" fmla="*/ 278 h 810"/>
                <a:gd name="T52" fmla="*/ 48 w 808"/>
                <a:gd name="T53" fmla="*/ 212 h 810"/>
                <a:gd name="T54" fmla="*/ 125 w 808"/>
                <a:gd name="T55" fmla="*/ 206 h 810"/>
                <a:gd name="T56" fmla="*/ 140 w 808"/>
                <a:gd name="T57" fmla="*/ 186 h 810"/>
                <a:gd name="T58" fmla="*/ 157 w 808"/>
                <a:gd name="T59" fmla="*/ 166 h 810"/>
                <a:gd name="T60" fmla="*/ 148 w 808"/>
                <a:gd name="T61" fmla="*/ 91 h 810"/>
                <a:gd name="T62" fmla="*/ 221 w 808"/>
                <a:gd name="T63" fmla="*/ 114 h 810"/>
                <a:gd name="T64" fmla="*/ 255 w 808"/>
                <a:gd name="T65" fmla="*/ 95 h 810"/>
                <a:gd name="T66" fmla="*/ 272 w 808"/>
                <a:gd name="T67" fmla="*/ 21 h 810"/>
                <a:gd name="T68" fmla="*/ 302 w 808"/>
                <a:gd name="T69" fmla="*/ 12 h 810"/>
                <a:gd name="T70" fmla="*/ 358 w 808"/>
                <a:gd name="T71" fmla="*/ 63 h 810"/>
                <a:gd name="T72" fmla="*/ 383 w 808"/>
                <a:gd name="T73" fmla="*/ 61 h 810"/>
                <a:gd name="T74" fmla="*/ 427 w 808"/>
                <a:gd name="T75" fmla="*/ 0 h 810"/>
                <a:gd name="T76" fmla="*/ 459 w 808"/>
                <a:gd name="T77" fmla="*/ 3 h 810"/>
                <a:gd name="T78" fmla="*/ 491 w 808"/>
                <a:gd name="T79" fmla="*/ 71 h 810"/>
                <a:gd name="T80" fmla="*/ 515 w 808"/>
                <a:gd name="T81" fmla="*/ 78 h 810"/>
                <a:gd name="T82" fmla="*/ 579 w 808"/>
                <a:gd name="T83" fmla="*/ 39 h 810"/>
                <a:gd name="T84" fmla="*/ 607 w 808"/>
                <a:gd name="T85" fmla="*/ 54 h 810"/>
                <a:gd name="T86" fmla="*/ 611 w 808"/>
                <a:gd name="T87" fmla="*/ 130 h 810"/>
                <a:gd name="T88" fmla="*/ 630 w 808"/>
                <a:gd name="T89" fmla="*/ 146 h 810"/>
                <a:gd name="T90" fmla="*/ 705 w 808"/>
                <a:gd name="T91" fmla="*/ 134 h 810"/>
                <a:gd name="T92" fmla="*/ 725 w 808"/>
                <a:gd name="T93" fmla="*/ 158 h 810"/>
                <a:gd name="T94" fmla="*/ 705 w 808"/>
                <a:gd name="T95" fmla="*/ 241 h 810"/>
                <a:gd name="T96" fmla="*/ 716 w 808"/>
                <a:gd name="T97" fmla="*/ 264 h 810"/>
                <a:gd name="T98" fmla="*/ 791 w 808"/>
                <a:gd name="T99" fmla="*/ 285 h 810"/>
                <a:gd name="T100" fmla="*/ 740 w 808"/>
                <a:gd name="T101" fmla="*/ 343 h 810"/>
                <a:gd name="T102" fmla="*/ 744 w 808"/>
                <a:gd name="T103" fmla="*/ 368 h 810"/>
                <a:gd name="T104" fmla="*/ 745 w 808"/>
                <a:gd name="T105" fmla="*/ 395 h 810"/>
                <a:gd name="T106" fmla="*/ 807 w 808"/>
                <a:gd name="T107" fmla="*/ 442 h 810"/>
                <a:gd name="T108" fmla="*/ 737 w 808"/>
                <a:gd name="T109" fmla="*/ 477 h 810"/>
                <a:gd name="T110" fmla="*/ 730 w 808"/>
                <a:gd name="T111" fmla="*/ 502 h 810"/>
                <a:gd name="T112" fmla="*/ 722 w 808"/>
                <a:gd name="T113" fmla="*/ 526 h 810"/>
                <a:gd name="T114" fmla="*/ 762 w 808"/>
                <a:gd name="T115" fmla="*/ 595 h 810"/>
                <a:gd name="T116" fmla="*/ 683 w 808"/>
                <a:gd name="T117" fmla="*/ 599 h 810"/>
                <a:gd name="T118" fmla="*/ 668 w 808"/>
                <a:gd name="T119" fmla="*/ 620 h 810"/>
                <a:gd name="T120" fmla="*/ 651 w 808"/>
                <a:gd name="T121" fmla="*/ 639 h 810"/>
                <a:gd name="T122" fmla="*/ 662 w 808"/>
                <a:gd name="T123" fmla="*/ 718 h 8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08" h="810">
                  <a:moveTo>
                    <a:pt x="651" y="726"/>
                  </a:moveTo>
                  <a:lnTo>
                    <a:pt x="587" y="691"/>
                  </a:lnTo>
                  <a:lnTo>
                    <a:pt x="565" y="704"/>
                  </a:lnTo>
                  <a:lnTo>
                    <a:pt x="553" y="710"/>
                  </a:lnTo>
                  <a:lnTo>
                    <a:pt x="542" y="716"/>
                  </a:lnTo>
                  <a:lnTo>
                    <a:pt x="535" y="789"/>
                  </a:lnTo>
                  <a:lnTo>
                    <a:pt x="522" y="794"/>
                  </a:lnTo>
                  <a:lnTo>
                    <a:pt x="509" y="797"/>
                  </a:lnTo>
                  <a:lnTo>
                    <a:pt x="462" y="739"/>
                  </a:lnTo>
                  <a:lnTo>
                    <a:pt x="450" y="741"/>
                  </a:lnTo>
                  <a:lnTo>
                    <a:pt x="437" y="743"/>
                  </a:lnTo>
                  <a:lnTo>
                    <a:pt x="425" y="744"/>
                  </a:lnTo>
                  <a:lnTo>
                    <a:pt x="412" y="744"/>
                  </a:lnTo>
                  <a:lnTo>
                    <a:pt x="378" y="810"/>
                  </a:lnTo>
                  <a:lnTo>
                    <a:pt x="364" y="809"/>
                  </a:lnTo>
                  <a:lnTo>
                    <a:pt x="351" y="807"/>
                  </a:lnTo>
                  <a:lnTo>
                    <a:pt x="329" y="736"/>
                  </a:lnTo>
                  <a:lnTo>
                    <a:pt x="317" y="733"/>
                  </a:lnTo>
                  <a:lnTo>
                    <a:pt x="304" y="730"/>
                  </a:lnTo>
                  <a:lnTo>
                    <a:pt x="292" y="726"/>
                  </a:lnTo>
                  <a:lnTo>
                    <a:pt x="280" y="721"/>
                  </a:lnTo>
                  <a:lnTo>
                    <a:pt x="225" y="769"/>
                  </a:lnTo>
                  <a:lnTo>
                    <a:pt x="212" y="763"/>
                  </a:lnTo>
                  <a:lnTo>
                    <a:pt x="199" y="755"/>
                  </a:lnTo>
                  <a:lnTo>
                    <a:pt x="207" y="683"/>
                  </a:lnTo>
                  <a:lnTo>
                    <a:pt x="197" y="675"/>
                  </a:lnTo>
                  <a:lnTo>
                    <a:pt x="187" y="667"/>
                  </a:lnTo>
                  <a:lnTo>
                    <a:pt x="177" y="658"/>
                  </a:lnTo>
                  <a:lnTo>
                    <a:pt x="168" y="650"/>
                  </a:lnTo>
                  <a:lnTo>
                    <a:pt x="99" y="672"/>
                  </a:lnTo>
                  <a:lnTo>
                    <a:pt x="90" y="661"/>
                  </a:lnTo>
                  <a:lnTo>
                    <a:pt x="81" y="649"/>
                  </a:lnTo>
                  <a:lnTo>
                    <a:pt x="116" y="586"/>
                  </a:lnTo>
                  <a:lnTo>
                    <a:pt x="103" y="563"/>
                  </a:lnTo>
                  <a:lnTo>
                    <a:pt x="97" y="552"/>
                  </a:lnTo>
                  <a:lnTo>
                    <a:pt x="92" y="540"/>
                  </a:lnTo>
                  <a:lnTo>
                    <a:pt x="20" y="534"/>
                  </a:lnTo>
                  <a:lnTo>
                    <a:pt x="16" y="521"/>
                  </a:lnTo>
                  <a:lnTo>
                    <a:pt x="12" y="507"/>
                  </a:lnTo>
                  <a:lnTo>
                    <a:pt x="67" y="461"/>
                  </a:lnTo>
                  <a:lnTo>
                    <a:pt x="65" y="449"/>
                  </a:lnTo>
                  <a:lnTo>
                    <a:pt x="64" y="436"/>
                  </a:lnTo>
                  <a:lnTo>
                    <a:pt x="63" y="423"/>
                  </a:lnTo>
                  <a:lnTo>
                    <a:pt x="62" y="410"/>
                  </a:lnTo>
                  <a:lnTo>
                    <a:pt x="0" y="378"/>
                  </a:lnTo>
                  <a:lnTo>
                    <a:pt x="1" y="362"/>
                  </a:lnTo>
                  <a:lnTo>
                    <a:pt x="3" y="348"/>
                  </a:lnTo>
                  <a:lnTo>
                    <a:pt x="70" y="328"/>
                  </a:lnTo>
                  <a:lnTo>
                    <a:pt x="73" y="316"/>
                  </a:lnTo>
                  <a:lnTo>
                    <a:pt x="78" y="303"/>
                  </a:lnTo>
                  <a:lnTo>
                    <a:pt x="82" y="291"/>
                  </a:lnTo>
                  <a:lnTo>
                    <a:pt x="86" y="278"/>
                  </a:lnTo>
                  <a:lnTo>
                    <a:pt x="41" y="225"/>
                  </a:lnTo>
                  <a:lnTo>
                    <a:pt x="48" y="212"/>
                  </a:lnTo>
                  <a:lnTo>
                    <a:pt x="55" y="199"/>
                  </a:lnTo>
                  <a:lnTo>
                    <a:pt x="125" y="206"/>
                  </a:lnTo>
                  <a:lnTo>
                    <a:pt x="132" y="196"/>
                  </a:lnTo>
                  <a:lnTo>
                    <a:pt x="140" y="186"/>
                  </a:lnTo>
                  <a:lnTo>
                    <a:pt x="148" y="175"/>
                  </a:lnTo>
                  <a:lnTo>
                    <a:pt x="157" y="166"/>
                  </a:lnTo>
                  <a:lnTo>
                    <a:pt x="136" y="101"/>
                  </a:lnTo>
                  <a:lnTo>
                    <a:pt x="148" y="91"/>
                  </a:lnTo>
                  <a:lnTo>
                    <a:pt x="160" y="80"/>
                  </a:lnTo>
                  <a:lnTo>
                    <a:pt x="221" y="114"/>
                  </a:lnTo>
                  <a:lnTo>
                    <a:pt x="243" y="101"/>
                  </a:lnTo>
                  <a:lnTo>
                    <a:pt x="255" y="95"/>
                  </a:lnTo>
                  <a:lnTo>
                    <a:pt x="266" y="90"/>
                  </a:lnTo>
                  <a:lnTo>
                    <a:pt x="272" y="21"/>
                  </a:lnTo>
                  <a:lnTo>
                    <a:pt x="287" y="16"/>
                  </a:lnTo>
                  <a:lnTo>
                    <a:pt x="302" y="12"/>
                  </a:lnTo>
                  <a:lnTo>
                    <a:pt x="345" y="65"/>
                  </a:lnTo>
                  <a:lnTo>
                    <a:pt x="358" y="63"/>
                  </a:lnTo>
                  <a:lnTo>
                    <a:pt x="371" y="62"/>
                  </a:lnTo>
                  <a:lnTo>
                    <a:pt x="383" y="61"/>
                  </a:lnTo>
                  <a:lnTo>
                    <a:pt x="396" y="60"/>
                  </a:lnTo>
                  <a:lnTo>
                    <a:pt x="427" y="0"/>
                  </a:lnTo>
                  <a:lnTo>
                    <a:pt x="443" y="1"/>
                  </a:lnTo>
                  <a:lnTo>
                    <a:pt x="459" y="3"/>
                  </a:lnTo>
                  <a:lnTo>
                    <a:pt x="479" y="68"/>
                  </a:lnTo>
                  <a:lnTo>
                    <a:pt x="491" y="71"/>
                  </a:lnTo>
                  <a:lnTo>
                    <a:pt x="503" y="75"/>
                  </a:lnTo>
                  <a:lnTo>
                    <a:pt x="515" y="78"/>
                  </a:lnTo>
                  <a:lnTo>
                    <a:pt x="527" y="83"/>
                  </a:lnTo>
                  <a:lnTo>
                    <a:pt x="579" y="39"/>
                  </a:lnTo>
                  <a:lnTo>
                    <a:pt x="593" y="46"/>
                  </a:lnTo>
                  <a:lnTo>
                    <a:pt x="607" y="54"/>
                  </a:lnTo>
                  <a:lnTo>
                    <a:pt x="599" y="122"/>
                  </a:lnTo>
                  <a:lnTo>
                    <a:pt x="611" y="130"/>
                  </a:lnTo>
                  <a:lnTo>
                    <a:pt x="621" y="138"/>
                  </a:lnTo>
                  <a:lnTo>
                    <a:pt x="630" y="146"/>
                  </a:lnTo>
                  <a:lnTo>
                    <a:pt x="640" y="155"/>
                  </a:lnTo>
                  <a:lnTo>
                    <a:pt x="705" y="134"/>
                  </a:lnTo>
                  <a:lnTo>
                    <a:pt x="715" y="146"/>
                  </a:lnTo>
                  <a:lnTo>
                    <a:pt x="725" y="158"/>
                  </a:lnTo>
                  <a:lnTo>
                    <a:pt x="692" y="219"/>
                  </a:lnTo>
                  <a:lnTo>
                    <a:pt x="705" y="241"/>
                  </a:lnTo>
                  <a:lnTo>
                    <a:pt x="710" y="252"/>
                  </a:lnTo>
                  <a:lnTo>
                    <a:pt x="716" y="264"/>
                  </a:lnTo>
                  <a:lnTo>
                    <a:pt x="786" y="270"/>
                  </a:lnTo>
                  <a:lnTo>
                    <a:pt x="791" y="285"/>
                  </a:lnTo>
                  <a:lnTo>
                    <a:pt x="795" y="300"/>
                  </a:lnTo>
                  <a:lnTo>
                    <a:pt x="740" y="343"/>
                  </a:lnTo>
                  <a:lnTo>
                    <a:pt x="742" y="356"/>
                  </a:lnTo>
                  <a:lnTo>
                    <a:pt x="744" y="368"/>
                  </a:lnTo>
                  <a:lnTo>
                    <a:pt x="745" y="382"/>
                  </a:lnTo>
                  <a:lnTo>
                    <a:pt x="745" y="395"/>
                  </a:lnTo>
                  <a:lnTo>
                    <a:pt x="808" y="427"/>
                  </a:lnTo>
                  <a:lnTo>
                    <a:pt x="807" y="442"/>
                  </a:lnTo>
                  <a:lnTo>
                    <a:pt x="805" y="457"/>
                  </a:lnTo>
                  <a:lnTo>
                    <a:pt x="737" y="477"/>
                  </a:lnTo>
                  <a:lnTo>
                    <a:pt x="734" y="490"/>
                  </a:lnTo>
                  <a:lnTo>
                    <a:pt x="730" y="502"/>
                  </a:lnTo>
                  <a:lnTo>
                    <a:pt x="726" y="514"/>
                  </a:lnTo>
                  <a:lnTo>
                    <a:pt x="722" y="526"/>
                  </a:lnTo>
                  <a:lnTo>
                    <a:pt x="769" y="582"/>
                  </a:lnTo>
                  <a:lnTo>
                    <a:pt x="762" y="595"/>
                  </a:lnTo>
                  <a:lnTo>
                    <a:pt x="756" y="607"/>
                  </a:lnTo>
                  <a:lnTo>
                    <a:pt x="683" y="599"/>
                  </a:lnTo>
                  <a:lnTo>
                    <a:pt x="676" y="609"/>
                  </a:lnTo>
                  <a:lnTo>
                    <a:pt x="668" y="620"/>
                  </a:lnTo>
                  <a:lnTo>
                    <a:pt x="659" y="629"/>
                  </a:lnTo>
                  <a:lnTo>
                    <a:pt x="651" y="639"/>
                  </a:lnTo>
                  <a:lnTo>
                    <a:pt x="673" y="709"/>
                  </a:lnTo>
                  <a:lnTo>
                    <a:pt x="662" y="718"/>
                  </a:lnTo>
                  <a:lnTo>
                    <a:pt x="651" y="726"/>
                  </a:lnTo>
                  <a:close/>
                </a:path>
              </a:pathLst>
            </a:custGeom>
            <a:grpFill/>
            <a:ln w="3175" cap="flat" cmpd="sng" algn="ctr">
              <a:solidFill>
                <a:srgbClr val="D7D7D7"/>
              </a:solidFill>
              <a:prstDash val="solid"/>
            </a:ln>
            <a:effectLst/>
          </p:spPr>
          <p:txBody>
            <a:bodyPr lIns="0" rIns="0"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defTabSz="835512" fontAlgn="base">
                <a:lnSpc>
                  <a:spcPct val="120000"/>
                </a:lnSpc>
                <a:spcBef>
                  <a:spcPts val="548"/>
                </a:spcBef>
                <a:spcAft>
                  <a:spcPts val="548"/>
                </a:spcAft>
                <a:defRPr/>
              </a:pPr>
              <a:endParaRPr lang="en-US" sz="2539" kern="0" dirty="0">
                <a:solidFill>
                  <a:srgbClr val="C00000"/>
                </a:solidFill>
                <a:latin typeface="微软雅黑" panose="020B0503020204020204" pitchFamily="34" charset="-122"/>
                <a:ea typeface="微软雅黑" panose="020B0503020204020204" pitchFamily="34" charset="-122"/>
              </a:endParaRPr>
            </a:p>
          </p:txBody>
        </p:sp>
        <p:sp>
          <p:nvSpPr>
            <p:cNvPr id="13" name="Oval 9"/>
            <p:cNvSpPr>
              <a:spLocks noChangeArrowheads="1"/>
            </p:cNvSpPr>
            <p:nvPr/>
          </p:nvSpPr>
          <p:spPr bwMode="auto">
            <a:xfrm>
              <a:off x="2404813" y="1544314"/>
              <a:ext cx="1378422" cy="1378114"/>
            </a:xfrm>
            <a:prstGeom prst="ellipse">
              <a:avLst/>
            </a:prstGeom>
            <a:solidFill>
              <a:schemeClr val="bg1"/>
            </a:solidFill>
            <a:ln w="22225">
              <a:noFill/>
              <a:rou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nchorCtr="0"/>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defTabSz="835512">
                <a:defRPr/>
              </a:pPr>
              <a:r>
                <a:rPr lang="en-US" altLang="zh-CN" sz="1349" kern="0" dirty="0">
                  <a:latin typeface="微软雅黑" panose="020B0503020204020204" pitchFamily="34" charset="-122"/>
                  <a:ea typeface="微软雅黑" panose="020B0503020204020204" pitchFamily="34" charset="-122"/>
                </a:rPr>
                <a:t>Click </a:t>
              </a:r>
              <a:r>
                <a:rPr lang="en-US" altLang="zh-CN" sz="1349" kern="0" dirty="0" err="1">
                  <a:latin typeface="微软雅黑" panose="020B0503020204020204" pitchFamily="34" charset="-122"/>
                  <a:ea typeface="微软雅黑" panose="020B0503020204020204" pitchFamily="34" charset="-122"/>
                </a:rPr>
                <a:t>hereAdd</a:t>
              </a:r>
              <a:r>
                <a:rPr lang="en-US" altLang="zh-CN" sz="1349" kern="0" dirty="0">
                  <a:latin typeface="微软雅黑" panose="020B0503020204020204" pitchFamily="34" charset="-122"/>
                  <a:ea typeface="微软雅黑" panose="020B0503020204020204" pitchFamily="34" charset="-122"/>
                </a:rPr>
                <a:t> </a:t>
              </a:r>
              <a:r>
                <a:rPr lang="en-US" altLang="zh-CN" sz="1349" kern="0" dirty="0" err="1">
                  <a:latin typeface="微软雅黑" panose="020B0503020204020204" pitchFamily="34" charset="-122"/>
                  <a:ea typeface="微软雅黑" panose="020B0503020204020204" pitchFamily="34" charset="-122"/>
                </a:rPr>
                <a:t>totext</a:t>
              </a:r>
              <a:endParaRPr lang="en-US" sz="1349" kern="0" dirty="0">
                <a:latin typeface="微软雅黑" panose="020B0503020204020204" pitchFamily="34" charset="-122"/>
                <a:ea typeface="微软雅黑" panose="020B0503020204020204" pitchFamily="34" charset="-122"/>
              </a:endParaRPr>
            </a:p>
          </p:txBody>
        </p:sp>
      </p:grpSp>
      <p:sp>
        <p:nvSpPr>
          <p:cNvPr id="14" name="Freeform 10"/>
          <p:cNvSpPr/>
          <p:nvPr/>
        </p:nvSpPr>
        <p:spPr bwMode="auto">
          <a:xfrm>
            <a:off x="1638400" y="4265838"/>
            <a:ext cx="4501101" cy="310181"/>
          </a:xfrm>
          <a:custGeom>
            <a:avLst/>
            <a:gdLst>
              <a:gd name="T0" fmla="*/ 0 w 3686"/>
              <a:gd name="T1" fmla="*/ 85 h 254"/>
              <a:gd name="T2" fmla="*/ 129 w 3686"/>
              <a:gd name="T3" fmla="*/ 85 h 254"/>
              <a:gd name="T4" fmla="*/ 185 w 3686"/>
              <a:gd name="T5" fmla="*/ 0 h 254"/>
              <a:gd name="T6" fmla="*/ 279 w 3686"/>
              <a:gd name="T7" fmla="*/ 0 h 254"/>
              <a:gd name="T8" fmla="*/ 336 w 3686"/>
              <a:gd name="T9" fmla="*/ 85 h 254"/>
              <a:gd name="T10" fmla="*/ 421 w 3686"/>
              <a:gd name="T11" fmla="*/ 85 h 254"/>
              <a:gd name="T12" fmla="*/ 477 w 3686"/>
              <a:gd name="T13" fmla="*/ 0 h 254"/>
              <a:gd name="T14" fmla="*/ 571 w 3686"/>
              <a:gd name="T15" fmla="*/ 0 h 254"/>
              <a:gd name="T16" fmla="*/ 629 w 3686"/>
              <a:gd name="T17" fmla="*/ 85 h 254"/>
              <a:gd name="T18" fmla="*/ 709 w 3686"/>
              <a:gd name="T19" fmla="*/ 85 h 254"/>
              <a:gd name="T20" fmla="*/ 764 w 3686"/>
              <a:gd name="T21" fmla="*/ 0 h 254"/>
              <a:gd name="T22" fmla="*/ 862 w 3686"/>
              <a:gd name="T23" fmla="*/ 0 h 254"/>
              <a:gd name="T24" fmla="*/ 916 w 3686"/>
              <a:gd name="T25" fmla="*/ 85 h 254"/>
              <a:gd name="T26" fmla="*/ 1001 w 3686"/>
              <a:gd name="T27" fmla="*/ 85 h 254"/>
              <a:gd name="T28" fmla="*/ 1058 w 3686"/>
              <a:gd name="T29" fmla="*/ 0 h 254"/>
              <a:gd name="T30" fmla="*/ 1154 w 3686"/>
              <a:gd name="T31" fmla="*/ 0 h 254"/>
              <a:gd name="T32" fmla="*/ 1208 w 3686"/>
              <a:gd name="T33" fmla="*/ 85 h 254"/>
              <a:gd name="T34" fmla="*/ 1299 w 3686"/>
              <a:gd name="T35" fmla="*/ 85 h 254"/>
              <a:gd name="T36" fmla="*/ 1353 w 3686"/>
              <a:gd name="T37" fmla="*/ 0 h 254"/>
              <a:gd name="T38" fmla="*/ 1449 w 3686"/>
              <a:gd name="T39" fmla="*/ 0 h 254"/>
              <a:gd name="T40" fmla="*/ 1507 w 3686"/>
              <a:gd name="T41" fmla="*/ 85 h 254"/>
              <a:gd name="T42" fmla="*/ 1591 w 3686"/>
              <a:gd name="T43" fmla="*/ 85 h 254"/>
              <a:gd name="T44" fmla="*/ 1645 w 3686"/>
              <a:gd name="T45" fmla="*/ 0 h 254"/>
              <a:gd name="T46" fmla="*/ 1743 w 3686"/>
              <a:gd name="T47" fmla="*/ 0 h 254"/>
              <a:gd name="T48" fmla="*/ 1799 w 3686"/>
              <a:gd name="T49" fmla="*/ 85 h 254"/>
              <a:gd name="T50" fmla="*/ 1890 w 3686"/>
              <a:gd name="T51" fmla="*/ 85 h 254"/>
              <a:gd name="T52" fmla="*/ 1946 w 3686"/>
              <a:gd name="T53" fmla="*/ 0 h 254"/>
              <a:gd name="T54" fmla="*/ 2044 w 3686"/>
              <a:gd name="T55" fmla="*/ 0 h 254"/>
              <a:gd name="T56" fmla="*/ 2099 w 3686"/>
              <a:gd name="T57" fmla="*/ 85 h 254"/>
              <a:gd name="T58" fmla="*/ 2184 w 3686"/>
              <a:gd name="T59" fmla="*/ 85 h 254"/>
              <a:gd name="T60" fmla="*/ 2240 w 3686"/>
              <a:gd name="T61" fmla="*/ 0 h 254"/>
              <a:gd name="T62" fmla="*/ 2336 w 3686"/>
              <a:gd name="T63" fmla="*/ 0 h 254"/>
              <a:gd name="T64" fmla="*/ 2391 w 3686"/>
              <a:gd name="T65" fmla="*/ 85 h 254"/>
              <a:gd name="T66" fmla="*/ 2472 w 3686"/>
              <a:gd name="T67" fmla="*/ 85 h 254"/>
              <a:gd name="T68" fmla="*/ 2529 w 3686"/>
              <a:gd name="T69" fmla="*/ 0 h 254"/>
              <a:gd name="T70" fmla="*/ 2623 w 3686"/>
              <a:gd name="T71" fmla="*/ 0 h 254"/>
              <a:gd name="T72" fmla="*/ 2681 w 3686"/>
              <a:gd name="T73" fmla="*/ 85 h 254"/>
              <a:gd name="T74" fmla="*/ 2765 w 3686"/>
              <a:gd name="T75" fmla="*/ 85 h 254"/>
              <a:gd name="T76" fmla="*/ 2821 w 3686"/>
              <a:gd name="T77" fmla="*/ 0 h 254"/>
              <a:gd name="T78" fmla="*/ 2917 w 3686"/>
              <a:gd name="T79" fmla="*/ 0 h 254"/>
              <a:gd name="T80" fmla="*/ 2973 w 3686"/>
              <a:gd name="T81" fmla="*/ 85 h 254"/>
              <a:gd name="T82" fmla="*/ 3062 w 3686"/>
              <a:gd name="T83" fmla="*/ 85 h 254"/>
              <a:gd name="T84" fmla="*/ 3118 w 3686"/>
              <a:gd name="T85" fmla="*/ 0 h 254"/>
              <a:gd name="T86" fmla="*/ 3214 w 3686"/>
              <a:gd name="T87" fmla="*/ 0 h 254"/>
              <a:gd name="T88" fmla="*/ 3269 w 3686"/>
              <a:gd name="T89" fmla="*/ 85 h 254"/>
              <a:gd name="T90" fmla="*/ 3356 w 3686"/>
              <a:gd name="T91" fmla="*/ 85 h 254"/>
              <a:gd name="T92" fmla="*/ 3410 w 3686"/>
              <a:gd name="T93" fmla="*/ 0 h 254"/>
              <a:gd name="T94" fmla="*/ 3506 w 3686"/>
              <a:gd name="T95" fmla="*/ 0 h 254"/>
              <a:gd name="T96" fmla="*/ 3561 w 3686"/>
              <a:gd name="T97" fmla="*/ 85 h 254"/>
              <a:gd name="T98" fmla="*/ 3686 w 3686"/>
              <a:gd name="T99" fmla="*/ 85 h 254"/>
              <a:gd name="T100" fmla="*/ 3686 w 3686"/>
              <a:gd name="T101" fmla="*/ 254 h 254"/>
              <a:gd name="T102" fmla="*/ 0 w 3686"/>
              <a:gd name="T103" fmla="*/ 254 h 254"/>
              <a:gd name="T104" fmla="*/ 0 w 3686"/>
              <a:gd name="T105" fmla="*/ 85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686" h="254">
                <a:moveTo>
                  <a:pt x="0" y="85"/>
                </a:moveTo>
                <a:lnTo>
                  <a:pt x="129" y="85"/>
                </a:lnTo>
                <a:lnTo>
                  <a:pt x="185" y="0"/>
                </a:lnTo>
                <a:lnTo>
                  <a:pt x="279" y="0"/>
                </a:lnTo>
                <a:lnTo>
                  <a:pt x="336" y="85"/>
                </a:lnTo>
                <a:lnTo>
                  <a:pt x="421" y="85"/>
                </a:lnTo>
                <a:lnTo>
                  <a:pt x="477" y="0"/>
                </a:lnTo>
                <a:lnTo>
                  <a:pt x="571" y="0"/>
                </a:lnTo>
                <a:lnTo>
                  <a:pt x="629" y="85"/>
                </a:lnTo>
                <a:lnTo>
                  <a:pt x="709" y="85"/>
                </a:lnTo>
                <a:lnTo>
                  <a:pt x="764" y="0"/>
                </a:lnTo>
                <a:lnTo>
                  <a:pt x="862" y="0"/>
                </a:lnTo>
                <a:lnTo>
                  <a:pt x="916" y="85"/>
                </a:lnTo>
                <a:lnTo>
                  <a:pt x="1001" y="85"/>
                </a:lnTo>
                <a:lnTo>
                  <a:pt x="1058" y="0"/>
                </a:lnTo>
                <a:lnTo>
                  <a:pt x="1154" y="0"/>
                </a:lnTo>
                <a:lnTo>
                  <a:pt x="1208" y="85"/>
                </a:lnTo>
                <a:lnTo>
                  <a:pt x="1299" y="85"/>
                </a:lnTo>
                <a:lnTo>
                  <a:pt x="1353" y="0"/>
                </a:lnTo>
                <a:lnTo>
                  <a:pt x="1449" y="0"/>
                </a:lnTo>
                <a:lnTo>
                  <a:pt x="1507" y="85"/>
                </a:lnTo>
                <a:lnTo>
                  <a:pt x="1591" y="85"/>
                </a:lnTo>
                <a:lnTo>
                  <a:pt x="1645" y="0"/>
                </a:lnTo>
                <a:lnTo>
                  <a:pt x="1743" y="0"/>
                </a:lnTo>
                <a:lnTo>
                  <a:pt x="1799" y="85"/>
                </a:lnTo>
                <a:lnTo>
                  <a:pt x="1890" y="85"/>
                </a:lnTo>
                <a:lnTo>
                  <a:pt x="1946" y="0"/>
                </a:lnTo>
                <a:lnTo>
                  <a:pt x="2044" y="0"/>
                </a:lnTo>
                <a:lnTo>
                  <a:pt x="2099" y="85"/>
                </a:lnTo>
                <a:lnTo>
                  <a:pt x="2184" y="85"/>
                </a:lnTo>
                <a:lnTo>
                  <a:pt x="2240" y="0"/>
                </a:lnTo>
                <a:lnTo>
                  <a:pt x="2336" y="0"/>
                </a:lnTo>
                <a:lnTo>
                  <a:pt x="2391" y="85"/>
                </a:lnTo>
                <a:lnTo>
                  <a:pt x="2472" y="85"/>
                </a:lnTo>
                <a:lnTo>
                  <a:pt x="2529" y="0"/>
                </a:lnTo>
                <a:lnTo>
                  <a:pt x="2623" y="0"/>
                </a:lnTo>
                <a:lnTo>
                  <a:pt x="2681" y="85"/>
                </a:lnTo>
                <a:lnTo>
                  <a:pt x="2765" y="85"/>
                </a:lnTo>
                <a:lnTo>
                  <a:pt x="2821" y="0"/>
                </a:lnTo>
                <a:lnTo>
                  <a:pt x="2917" y="0"/>
                </a:lnTo>
                <a:lnTo>
                  <a:pt x="2973" y="85"/>
                </a:lnTo>
                <a:lnTo>
                  <a:pt x="3062" y="85"/>
                </a:lnTo>
                <a:lnTo>
                  <a:pt x="3118" y="0"/>
                </a:lnTo>
                <a:lnTo>
                  <a:pt x="3214" y="0"/>
                </a:lnTo>
                <a:lnTo>
                  <a:pt x="3269" y="85"/>
                </a:lnTo>
                <a:lnTo>
                  <a:pt x="3356" y="85"/>
                </a:lnTo>
                <a:lnTo>
                  <a:pt x="3410" y="0"/>
                </a:lnTo>
                <a:lnTo>
                  <a:pt x="3506" y="0"/>
                </a:lnTo>
                <a:lnTo>
                  <a:pt x="3561" y="85"/>
                </a:lnTo>
                <a:lnTo>
                  <a:pt x="3686" y="85"/>
                </a:lnTo>
                <a:lnTo>
                  <a:pt x="3686" y="254"/>
                </a:lnTo>
                <a:lnTo>
                  <a:pt x="0" y="254"/>
                </a:lnTo>
                <a:lnTo>
                  <a:pt x="0" y="85"/>
                </a:lnTo>
                <a:close/>
              </a:path>
            </a:pathLst>
          </a:custGeom>
          <a:solidFill>
            <a:schemeClr val="tx1">
              <a:lumMod val="50000"/>
              <a:lumOff val="50000"/>
            </a:schemeClr>
          </a:solidFill>
          <a:ln w="9525" cap="rnd">
            <a:solidFill>
              <a:srgbClr val="E6E6E6"/>
            </a:solidFill>
            <a:prstDash val="solid"/>
            <a:round/>
          </a:ln>
        </p:spPr>
        <p:txBody>
          <a:bodyPr vert="eaVert" lIns="83554" tIns="41777" rIns="83554" bIns="41777"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835512" fontAlgn="base">
              <a:spcBef>
                <a:spcPct val="0"/>
              </a:spcBef>
              <a:spcAft>
                <a:spcPct val="0"/>
              </a:spcAft>
              <a:defRPr/>
            </a:pPr>
            <a:endParaRPr lang="en-US" sz="1349" kern="0" dirty="0">
              <a:solidFill>
                <a:srgbClr val="C00000"/>
              </a:solidFill>
              <a:latin typeface="微软雅黑" panose="020B0503020204020204" pitchFamily="34" charset="-122"/>
              <a:ea typeface="微软雅黑" panose="020B0503020204020204" pitchFamily="34" charset="-122"/>
            </a:endParaRPr>
          </a:p>
        </p:txBody>
      </p:sp>
      <p:sp>
        <p:nvSpPr>
          <p:cNvPr id="15" name="TextBox 53"/>
          <p:cNvSpPr txBox="1">
            <a:spLocks noChangeArrowheads="1"/>
          </p:cNvSpPr>
          <p:nvPr/>
        </p:nvSpPr>
        <p:spPr bwMode="auto">
          <a:xfrm>
            <a:off x="1206206" y="1331300"/>
            <a:ext cx="1580027" cy="2919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83554" tIns="41777" rIns="83554" bIns="41777" numCol="1" anchor="t" anchorCtr="0" compatLnSpc="1">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defTabSz="835512" fontAlgn="base">
              <a:spcBef>
                <a:spcPct val="0"/>
              </a:spcBef>
              <a:spcAft>
                <a:spcPct val="0"/>
              </a:spcAft>
              <a:defRPr/>
            </a:pPr>
            <a:r>
              <a:rPr lang="en-US" altLang="zh-CN" sz="1349" b="1" kern="0" dirty="0">
                <a:latin typeface="微软雅黑" panose="020B0503020204020204" pitchFamily="34" charset="-122"/>
                <a:ea typeface="微软雅黑" panose="020B0503020204020204" pitchFamily="34" charset="-122"/>
                <a:cs typeface="宋体" panose="02010600030101010101" pitchFamily="2" charset="-122"/>
              </a:rPr>
              <a:t>Click Add </a:t>
            </a:r>
            <a:r>
              <a:rPr lang="en-US" altLang="zh-CN" sz="1349" b="1" kern="0" dirty="0" err="1">
                <a:latin typeface="微软雅黑" panose="020B0503020204020204" pitchFamily="34" charset="-122"/>
                <a:ea typeface="微软雅黑" panose="020B0503020204020204" pitchFamily="34" charset="-122"/>
                <a:cs typeface="宋体" panose="02010600030101010101" pitchFamily="2" charset="-122"/>
              </a:rPr>
              <a:t>totitle</a:t>
            </a:r>
            <a:endParaRPr lang="zh-CN" altLang="en-US" sz="1825" kern="0" dirty="0">
              <a:latin typeface="微软雅黑" panose="020B0503020204020204" pitchFamily="34" charset="-122"/>
              <a:ea typeface="微软雅黑" panose="020B0503020204020204" pitchFamily="34" charset="-122"/>
              <a:cs typeface="宋体" panose="02010600030101010101" pitchFamily="2" charset="-122"/>
            </a:endParaRPr>
          </a:p>
        </p:txBody>
      </p:sp>
      <p:sp>
        <p:nvSpPr>
          <p:cNvPr id="16" name="TextBox 53"/>
          <p:cNvSpPr txBox="1">
            <a:spLocks noChangeArrowheads="1"/>
          </p:cNvSpPr>
          <p:nvPr/>
        </p:nvSpPr>
        <p:spPr bwMode="auto">
          <a:xfrm>
            <a:off x="3181229" y="1546907"/>
            <a:ext cx="1580027" cy="2919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83554" tIns="41777" rIns="83554" bIns="41777" numCol="1" anchor="t" anchorCtr="0" compatLnSpc="1">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defTabSz="835512" fontAlgn="base">
              <a:spcBef>
                <a:spcPct val="0"/>
              </a:spcBef>
              <a:spcAft>
                <a:spcPct val="0"/>
              </a:spcAft>
              <a:defRPr/>
            </a:pPr>
            <a:r>
              <a:rPr lang="en-US" altLang="zh-CN" sz="1349" b="1" kern="0" dirty="0">
                <a:latin typeface="微软雅黑" panose="020B0503020204020204" pitchFamily="34" charset="-122"/>
                <a:ea typeface="微软雅黑" panose="020B0503020204020204" pitchFamily="34" charset="-122"/>
                <a:cs typeface="宋体" panose="02010600030101010101" pitchFamily="2" charset="-122"/>
              </a:rPr>
              <a:t>Click Add </a:t>
            </a:r>
            <a:r>
              <a:rPr lang="en-US" altLang="zh-CN" sz="1349" b="1" kern="0" dirty="0" err="1">
                <a:latin typeface="微软雅黑" panose="020B0503020204020204" pitchFamily="34" charset="-122"/>
                <a:ea typeface="微软雅黑" panose="020B0503020204020204" pitchFamily="34" charset="-122"/>
                <a:cs typeface="宋体" panose="02010600030101010101" pitchFamily="2" charset="-122"/>
              </a:rPr>
              <a:t>totitle</a:t>
            </a:r>
            <a:endParaRPr lang="zh-CN" altLang="en-US" sz="1825" kern="0" dirty="0">
              <a:latin typeface="微软雅黑" panose="020B0503020204020204" pitchFamily="34" charset="-122"/>
              <a:ea typeface="微软雅黑" panose="020B0503020204020204" pitchFamily="34" charset="-122"/>
              <a:cs typeface="宋体" panose="02010600030101010101" pitchFamily="2" charset="-122"/>
            </a:endParaRPr>
          </a:p>
        </p:txBody>
      </p:sp>
      <p:sp>
        <p:nvSpPr>
          <p:cNvPr id="17" name="TextBox 53"/>
          <p:cNvSpPr txBox="1">
            <a:spLocks noChangeArrowheads="1"/>
          </p:cNvSpPr>
          <p:nvPr/>
        </p:nvSpPr>
        <p:spPr bwMode="auto">
          <a:xfrm>
            <a:off x="6407036" y="1858103"/>
            <a:ext cx="1382486" cy="4996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83554" tIns="41777" rIns="83554" bIns="41777" numCol="1" anchor="t" anchorCtr="0" compatLnSpc="1">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defTabSz="835512" fontAlgn="base">
              <a:spcBef>
                <a:spcPct val="0"/>
              </a:spcBef>
              <a:spcAft>
                <a:spcPct val="0"/>
              </a:spcAft>
              <a:defRPr/>
            </a:pPr>
            <a:r>
              <a:rPr lang="en-US" altLang="zh-CN" sz="1349" b="1" kern="0" dirty="0">
                <a:latin typeface="微软雅黑" panose="020B0503020204020204" pitchFamily="34" charset="-122"/>
                <a:ea typeface="微软雅黑" panose="020B0503020204020204" pitchFamily="34" charset="-122"/>
                <a:cs typeface="宋体" panose="02010600030101010101" pitchFamily="2" charset="-122"/>
              </a:rPr>
              <a:t>Click Add </a:t>
            </a:r>
            <a:r>
              <a:rPr lang="en-US" altLang="zh-CN" sz="1349" b="1" kern="0" dirty="0" err="1">
                <a:latin typeface="微软雅黑" panose="020B0503020204020204" pitchFamily="34" charset="-122"/>
                <a:ea typeface="微软雅黑" panose="020B0503020204020204" pitchFamily="34" charset="-122"/>
                <a:cs typeface="宋体" panose="02010600030101010101" pitchFamily="2" charset="-122"/>
              </a:rPr>
              <a:t>totitle</a:t>
            </a:r>
            <a:endParaRPr lang="zh-CN" altLang="en-US" sz="1825" kern="0" dirty="0">
              <a:latin typeface="微软雅黑" panose="020B0503020204020204" pitchFamily="34" charset="-122"/>
              <a:ea typeface="微软雅黑" panose="020B0503020204020204" pitchFamily="34" charset="-122"/>
              <a:cs typeface="宋体" panose="02010600030101010101" pitchFamily="2" charset="-122"/>
            </a:endParaRPr>
          </a:p>
        </p:txBody>
      </p:sp>
      <p:grpSp>
        <p:nvGrpSpPr>
          <p:cNvPr id="19" name="组合 18"/>
          <p:cNvGrpSpPr/>
          <p:nvPr/>
        </p:nvGrpSpPr>
        <p:grpSpPr>
          <a:xfrm>
            <a:off x="6341203" y="2267699"/>
            <a:ext cx="1514152" cy="1518119"/>
            <a:chOff x="2057536" y="1194444"/>
            <a:chExt cx="2075647" cy="2080525"/>
          </a:xfrm>
          <a:solidFill>
            <a:srgbClr val="356377"/>
          </a:solidFill>
        </p:grpSpPr>
        <p:sp>
          <p:nvSpPr>
            <p:cNvPr id="20" name="Freeform 8"/>
            <p:cNvSpPr/>
            <p:nvPr/>
          </p:nvSpPr>
          <p:spPr bwMode="auto">
            <a:xfrm>
              <a:off x="2057536" y="1194444"/>
              <a:ext cx="2075647" cy="2080525"/>
            </a:xfrm>
            <a:custGeom>
              <a:avLst/>
              <a:gdLst>
                <a:gd name="T0" fmla="*/ 587 w 808"/>
                <a:gd name="T1" fmla="*/ 691 h 810"/>
                <a:gd name="T2" fmla="*/ 553 w 808"/>
                <a:gd name="T3" fmla="*/ 710 h 810"/>
                <a:gd name="T4" fmla="*/ 535 w 808"/>
                <a:gd name="T5" fmla="*/ 789 h 810"/>
                <a:gd name="T6" fmla="*/ 509 w 808"/>
                <a:gd name="T7" fmla="*/ 797 h 810"/>
                <a:gd name="T8" fmla="*/ 450 w 808"/>
                <a:gd name="T9" fmla="*/ 741 h 810"/>
                <a:gd name="T10" fmla="*/ 425 w 808"/>
                <a:gd name="T11" fmla="*/ 744 h 810"/>
                <a:gd name="T12" fmla="*/ 378 w 808"/>
                <a:gd name="T13" fmla="*/ 810 h 810"/>
                <a:gd name="T14" fmla="*/ 351 w 808"/>
                <a:gd name="T15" fmla="*/ 807 h 810"/>
                <a:gd name="T16" fmla="*/ 317 w 808"/>
                <a:gd name="T17" fmla="*/ 733 h 810"/>
                <a:gd name="T18" fmla="*/ 292 w 808"/>
                <a:gd name="T19" fmla="*/ 726 h 810"/>
                <a:gd name="T20" fmla="*/ 225 w 808"/>
                <a:gd name="T21" fmla="*/ 769 h 810"/>
                <a:gd name="T22" fmla="*/ 199 w 808"/>
                <a:gd name="T23" fmla="*/ 755 h 810"/>
                <a:gd name="T24" fmla="*/ 197 w 808"/>
                <a:gd name="T25" fmla="*/ 675 h 810"/>
                <a:gd name="T26" fmla="*/ 177 w 808"/>
                <a:gd name="T27" fmla="*/ 658 h 810"/>
                <a:gd name="T28" fmla="*/ 99 w 808"/>
                <a:gd name="T29" fmla="*/ 672 h 810"/>
                <a:gd name="T30" fmla="*/ 81 w 808"/>
                <a:gd name="T31" fmla="*/ 649 h 810"/>
                <a:gd name="T32" fmla="*/ 103 w 808"/>
                <a:gd name="T33" fmla="*/ 563 h 810"/>
                <a:gd name="T34" fmla="*/ 92 w 808"/>
                <a:gd name="T35" fmla="*/ 540 h 810"/>
                <a:gd name="T36" fmla="*/ 16 w 808"/>
                <a:gd name="T37" fmla="*/ 521 h 810"/>
                <a:gd name="T38" fmla="*/ 67 w 808"/>
                <a:gd name="T39" fmla="*/ 461 h 810"/>
                <a:gd name="T40" fmla="*/ 64 w 808"/>
                <a:gd name="T41" fmla="*/ 436 h 810"/>
                <a:gd name="T42" fmla="*/ 62 w 808"/>
                <a:gd name="T43" fmla="*/ 410 h 810"/>
                <a:gd name="T44" fmla="*/ 1 w 808"/>
                <a:gd name="T45" fmla="*/ 362 h 810"/>
                <a:gd name="T46" fmla="*/ 70 w 808"/>
                <a:gd name="T47" fmla="*/ 328 h 810"/>
                <a:gd name="T48" fmla="*/ 78 w 808"/>
                <a:gd name="T49" fmla="*/ 303 h 810"/>
                <a:gd name="T50" fmla="*/ 86 w 808"/>
                <a:gd name="T51" fmla="*/ 278 h 810"/>
                <a:gd name="T52" fmla="*/ 48 w 808"/>
                <a:gd name="T53" fmla="*/ 212 h 810"/>
                <a:gd name="T54" fmla="*/ 125 w 808"/>
                <a:gd name="T55" fmla="*/ 206 h 810"/>
                <a:gd name="T56" fmla="*/ 140 w 808"/>
                <a:gd name="T57" fmla="*/ 186 h 810"/>
                <a:gd name="T58" fmla="*/ 157 w 808"/>
                <a:gd name="T59" fmla="*/ 166 h 810"/>
                <a:gd name="T60" fmla="*/ 148 w 808"/>
                <a:gd name="T61" fmla="*/ 91 h 810"/>
                <a:gd name="T62" fmla="*/ 221 w 808"/>
                <a:gd name="T63" fmla="*/ 114 h 810"/>
                <a:gd name="T64" fmla="*/ 255 w 808"/>
                <a:gd name="T65" fmla="*/ 95 h 810"/>
                <a:gd name="T66" fmla="*/ 272 w 808"/>
                <a:gd name="T67" fmla="*/ 21 h 810"/>
                <a:gd name="T68" fmla="*/ 302 w 808"/>
                <a:gd name="T69" fmla="*/ 12 h 810"/>
                <a:gd name="T70" fmla="*/ 358 w 808"/>
                <a:gd name="T71" fmla="*/ 63 h 810"/>
                <a:gd name="T72" fmla="*/ 383 w 808"/>
                <a:gd name="T73" fmla="*/ 61 h 810"/>
                <a:gd name="T74" fmla="*/ 427 w 808"/>
                <a:gd name="T75" fmla="*/ 0 h 810"/>
                <a:gd name="T76" fmla="*/ 459 w 808"/>
                <a:gd name="T77" fmla="*/ 3 h 810"/>
                <a:gd name="T78" fmla="*/ 491 w 808"/>
                <a:gd name="T79" fmla="*/ 71 h 810"/>
                <a:gd name="T80" fmla="*/ 515 w 808"/>
                <a:gd name="T81" fmla="*/ 78 h 810"/>
                <a:gd name="T82" fmla="*/ 579 w 808"/>
                <a:gd name="T83" fmla="*/ 39 h 810"/>
                <a:gd name="T84" fmla="*/ 607 w 808"/>
                <a:gd name="T85" fmla="*/ 54 h 810"/>
                <a:gd name="T86" fmla="*/ 611 w 808"/>
                <a:gd name="T87" fmla="*/ 130 h 810"/>
                <a:gd name="T88" fmla="*/ 630 w 808"/>
                <a:gd name="T89" fmla="*/ 146 h 810"/>
                <a:gd name="T90" fmla="*/ 705 w 808"/>
                <a:gd name="T91" fmla="*/ 134 h 810"/>
                <a:gd name="T92" fmla="*/ 725 w 808"/>
                <a:gd name="T93" fmla="*/ 158 h 810"/>
                <a:gd name="T94" fmla="*/ 705 w 808"/>
                <a:gd name="T95" fmla="*/ 241 h 810"/>
                <a:gd name="T96" fmla="*/ 716 w 808"/>
                <a:gd name="T97" fmla="*/ 264 h 810"/>
                <a:gd name="T98" fmla="*/ 791 w 808"/>
                <a:gd name="T99" fmla="*/ 285 h 810"/>
                <a:gd name="T100" fmla="*/ 740 w 808"/>
                <a:gd name="T101" fmla="*/ 343 h 810"/>
                <a:gd name="T102" fmla="*/ 744 w 808"/>
                <a:gd name="T103" fmla="*/ 368 h 810"/>
                <a:gd name="T104" fmla="*/ 745 w 808"/>
                <a:gd name="T105" fmla="*/ 395 h 810"/>
                <a:gd name="T106" fmla="*/ 807 w 808"/>
                <a:gd name="T107" fmla="*/ 442 h 810"/>
                <a:gd name="T108" fmla="*/ 737 w 808"/>
                <a:gd name="T109" fmla="*/ 477 h 810"/>
                <a:gd name="T110" fmla="*/ 730 w 808"/>
                <a:gd name="T111" fmla="*/ 502 h 810"/>
                <a:gd name="T112" fmla="*/ 722 w 808"/>
                <a:gd name="T113" fmla="*/ 526 h 810"/>
                <a:gd name="T114" fmla="*/ 762 w 808"/>
                <a:gd name="T115" fmla="*/ 595 h 810"/>
                <a:gd name="T116" fmla="*/ 683 w 808"/>
                <a:gd name="T117" fmla="*/ 599 h 810"/>
                <a:gd name="T118" fmla="*/ 668 w 808"/>
                <a:gd name="T119" fmla="*/ 620 h 810"/>
                <a:gd name="T120" fmla="*/ 651 w 808"/>
                <a:gd name="T121" fmla="*/ 639 h 810"/>
                <a:gd name="T122" fmla="*/ 662 w 808"/>
                <a:gd name="T123" fmla="*/ 718 h 8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08" h="810">
                  <a:moveTo>
                    <a:pt x="651" y="726"/>
                  </a:moveTo>
                  <a:lnTo>
                    <a:pt x="587" y="691"/>
                  </a:lnTo>
                  <a:lnTo>
                    <a:pt x="565" y="704"/>
                  </a:lnTo>
                  <a:lnTo>
                    <a:pt x="553" y="710"/>
                  </a:lnTo>
                  <a:lnTo>
                    <a:pt x="542" y="716"/>
                  </a:lnTo>
                  <a:lnTo>
                    <a:pt x="535" y="789"/>
                  </a:lnTo>
                  <a:lnTo>
                    <a:pt x="522" y="794"/>
                  </a:lnTo>
                  <a:lnTo>
                    <a:pt x="509" y="797"/>
                  </a:lnTo>
                  <a:lnTo>
                    <a:pt x="462" y="739"/>
                  </a:lnTo>
                  <a:lnTo>
                    <a:pt x="450" y="741"/>
                  </a:lnTo>
                  <a:lnTo>
                    <a:pt x="437" y="743"/>
                  </a:lnTo>
                  <a:lnTo>
                    <a:pt x="425" y="744"/>
                  </a:lnTo>
                  <a:lnTo>
                    <a:pt x="412" y="744"/>
                  </a:lnTo>
                  <a:lnTo>
                    <a:pt x="378" y="810"/>
                  </a:lnTo>
                  <a:lnTo>
                    <a:pt x="364" y="809"/>
                  </a:lnTo>
                  <a:lnTo>
                    <a:pt x="351" y="807"/>
                  </a:lnTo>
                  <a:lnTo>
                    <a:pt x="329" y="736"/>
                  </a:lnTo>
                  <a:lnTo>
                    <a:pt x="317" y="733"/>
                  </a:lnTo>
                  <a:lnTo>
                    <a:pt x="304" y="730"/>
                  </a:lnTo>
                  <a:lnTo>
                    <a:pt x="292" y="726"/>
                  </a:lnTo>
                  <a:lnTo>
                    <a:pt x="280" y="721"/>
                  </a:lnTo>
                  <a:lnTo>
                    <a:pt x="225" y="769"/>
                  </a:lnTo>
                  <a:lnTo>
                    <a:pt x="212" y="763"/>
                  </a:lnTo>
                  <a:lnTo>
                    <a:pt x="199" y="755"/>
                  </a:lnTo>
                  <a:lnTo>
                    <a:pt x="207" y="683"/>
                  </a:lnTo>
                  <a:lnTo>
                    <a:pt x="197" y="675"/>
                  </a:lnTo>
                  <a:lnTo>
                    <a:pt x="187" y="667"/>
                  </a:lnTo>
                  <a:lnTo>
                    <a:pt x="177" y="658"/>
                  </a:lnTo>
                  <a:lnTo>
                    <a:pt x="168" y="650"/>
                  </a:lnTo>
                  <a:lnTo>
                    <a:pt x="99" y="672"/>
                  </a:lnTo>
                  <a:lnTo>
                    <a:pt x="90" y="661"/>
                  </a:lnTo>
                  <a:lnTo>
                    <a:pt x="81" y="649"/>
                  </a:lnTo>
                  <a:lnTo>
                    <a:pt x="116" y="586"/>
                  </a:lnTo>
                  <a:lnTo>
                    <a:pt x="103" y="563"/>
                  </a:lnTo>
                  <a:lnTo>
                    <a:pt x="97" y="552"/>
                  </a:lnTo>
                  <a:lnTo>
                    <a:pt x="92" y="540"/>
                  </a:lnTo>
                  <a:lnTo>
                    <a:pt x="20" y="534"/>
                  </a:lnTo>
                  <a:lnTo>
                    <a:pt x="16" y="521"/>
                  </a:lnTo>
                  <a:lnTo>
                    <a:pt x="12" y="507"/>
                  </a:lnTo>
                  <a:lnTo>
                    <a:pt x="67" y="461"/>
                  </a:lnTo>
                  <a:lnTo>
                    <a:pt x="65" y="449"/>
                  </a:lnTo>
                  <a:lnTo>
                    <a:pt x="64" y="436"/>
                  </a:lnTo>
                  <a:lnTo>
                    <a:pt x="63" y="423"/>
                  </a:lnTo>
                  <a:lnTo>
                    <a:pt x="62" y="410"/>
                  </a:lnTo>
                  <a:lnTo>
                    <a:pt x="0" y="378"/>
                  </a:lnTo>
                  <a:lnTo>
                    <a:pt x="1" y="362"/>
                  </a:lnTo>
                  <a:lnTo>
                    <a:pt x="3" y="348"/>
                  </a:lnTo>
                  <a:lnTo>
                    <a:pt x="70" y="328"/>
                  </a:lnTo>
                  <a:lnTo>
                    <a:pt x="73" y="316"/>
                  </a:lnTo>
                  <a:lnTo>
                    <a:pt x="78" y="303"/>
                  </a:lnTo>
                  <a:lnTo>
                    <a:pt x="82" y="291"/>
                  </a:lnTo>
                  <a:lnTo>
                    <a:pt x="86" y="278"/>
                  </a:lnTo>
                  <a:lnTo>
                    <a:pt x="41" y="225"/>
                  </a:lnTo>
                  <a:lnTo>
                    <a:pt x="48" y="212"/>
                  </a:lnTo>
                  <a:lnTo>
                    <a:pt x="55" y="199"/>
                  </a:lnTo>
                  <a:lnTo>
                    <a:pt x="125" y="206"/>
                  </a:lnTo>
                  <a:lnTo>
                    <a:pt x="132" y="196"/>
                  </a:lnTo>
                  <a:lnTo>
                    <a:pt x="140" y="186"/>
                  </a:lnTo>
                  <a:lnTo>
                    <a:pt x="148" y="175"/>
                  </a:lnTo>
                  <a:lnTo>
                    <a:pt x="157" y="166"/>
                  </a:lnTo>
                  <a:lnTo>
                    <a:pt x="136" y="101"/>
                  </a:lnTo>
                  <a:lnTo>
                    <a:pt x="148" y="91"/>
                  </a:lnTo>
                  <a:lnTo>
                    <a:pt x="160" y="80"/>
                  </a:lnTo>
                  <a:lnTo>
                    <a:pt x="221" y="114"/>
                  </a:lnTo>
                  <a:lnTo>
                    <a:pt x="243" y="101"/>
                  </a:lnTo>
                  <a:lnTo>
                    <a:pt x="255" y="95"/>
                  </a:lnTo>
                  <a:lnTo>
                    <a:pt x="266" y="90"/>
                  </a:lnTo>
                  <a:lnTo>
                    <a:pt x="272" y="21"/>
                  </a:lnTo>
                  <a:lnTo>
                    <a:pt x="287" y="16"/>
                  </a:lnTo>
                  <a:lnTo>
                    <a:pt x="302" y="12"/>
                  </a:lnTo>
                  <a:lnTo>
                    <a:pt x="345" y="65"/>
                  </a:lnTo>
                  <a:lnTo>
                    <a:pt x="358" y="63"/>
                  </a:lnTo>
                  <a:lnTo>
                    <a:pt x="371" y="62"/>
                  </a:lnTo>
                  <a:lnTo>
                    <a:pt x="383" y="61"/>
                  </a:lnTo>
                  <a:lnTo>
                    <a:pt x="396" y="60"/>
                  </a:lnTo>
                  <a:lnTo>
                    <a:pt x="427" y="0"/>
                  </a:lnTo>
                  <a:lnTo>
                    <a:pt x="443" y="1"/>
                  </a:lnTo>
                  <a:lnTo>
                    <a:pt x="459" y="3"/>
                  </a:lnTo>
                  <a:lnTo>
                    <a:pt x="479" y="68"/>
                  </a:lnTo>
                  <a:lnTo>
                    <a:pt x="491" y="71"/>
                  </a:lnTo>
                  <a:lnTo>
                    <a:pt x="503" y="75"/>
                  </a:lnTo>
                  <a:lnTo>
                    <a:pt x="515" y="78"/>
                  </a:lnTo>
                  <a:lnTo>
                    <a:pt x="527" y="83"/>
                  </a:lnTo>
                  <a:lnTo>
                    <a:pt x="579" y="39"/>
                  </a:lnTo>
                  <a:lnTo>
                    <a:pt x="593" y="46"/>
                  </a:lnTo>
                  <a:lnTo>
                    <a:pt x="607" y="54"/>
                  </a:lnTo>
                  <a:lnTo>
                    <a:pt x="599" y="122"/>
                  </a:lnTo>
                  <a:lnTo>
                    <a:pt x="611" y="130"/>
                  </a:lnTo>
                  <a:lnTo>
                    <a:pt x="621" y="138"/>
                  </a:lnTo>
                  <a:lnTo>
                    <a:pt x="630" y="146"/>
                  </a:lnTo>
                  <a:lnTo>
                    <a:pt x="640" y="155"/>
                  </a:lnTo>
                  <a:lnTo>
                    <a:pt x="705" y="134"/>
                  </a:lnTo>
                  <a:lnTo>
                    <a:pt x="715" y="146"/>
                  </a:lnTo>
                  <a:lnTo>
                    <a:pt x="725" y="158"/>
                  </a:lnTo>
                  <a:lnTo>
                    <a:pt x="692" y="219"/>
                  </a:lnTo>
                  <a:lnTo>
                    <a:pt x="705" y="241"/>
                  </a:lnTo>
                  <a:lnTo>
                    <a:pt x="710" y="252"/>
                  </a:lnTo>
                  <a:lnTo>
                    <a:pt x="716" y="264"/>
                  </a:lnTo>
                  <a:lnTo>
                    <a:pt x="786" y="270"/>
                  </a:lnTo>
                  <a:lnTo>
                    <a:pt x="791" y="285"/>
                  </a:lnTo>
                  <a:lnTo>
                    <a:pt x="795" y="300"/>
                  </a:lnTo>
                  <a:lnTo>
                    <a:pt x="740" y="343"/>
                  </a:lnTo>
                  <a:lnTo>
                    <a:pt x="742" y="356"/>
                  </a:lnTo>
                  <a:lnTo>
                    <a:pt x="744" y="368"/>
                  </a:lnTo>
                  <a:lnTo>
                    <a:pt x="745" y="382"/>
                  </a:lnTo>
                  <a:lnTo>
                    <a:pt x="745" y="395"/>
                  </a:lnTo>
                  <a:lnTo>
                    <a:pt x="808" y="427"/>
                  </a:lnTo>
                  <a:lnTo>
                    <a:pt x="807" y="442"/>
                  </a:lnTo>
                  <a:lnTo>
                    <a:pt x="805" y="457"/>
                  </a:lnTo>
                  <a:lnTo>
                    <a:pt x="737" y="477"/>
                  </a:lnTo>
                  <a:lnTo>
                    <a:pt x="734" y="490"/>
                  </a:lnTo>
                  <a:lnTo>
                    <a:pt x="730" y="502"/>
                  </a:lnTo>
                  <a:lnTo>
                    <a:pt x="726" y="514"/>
                  </a:lnTo>
                  <a:lnTo>
                    <a:pt x="722" y="526"/>
                  </a:lnTo>
                  <a:lnTo>
                    <a:pt x="769" y="582"/>
                  </a:lnTo>
                  <a:lnTo>
                    <a:pt x="762" y="595"/>
                  </a:lnTo>
                  <a:lnTo>
                    <a:pt x="756" y="607"/>
                  </a:lnTo>
                  <a:lnTo>
                    <a:pt x="683" y="599"/>
                  </a:lnTo>
                  <a:lnTo>
                    <a:pt x="676" y="609"/>
                  </a:lnTo>
                  <a:lnTo>
                    <a:pt x="668" y="620"/>
                  </a:lnTo>
                  <a:lnTo>
                    <a:pt x="659" y="629"/>
                  </a:lnTo>
                  <a:lnTo>
                    <a:pt x="651" y="639"/>
                  </a:lnTo>
                  <a:lnTo>
                    <a:pt x="673" y="709"/>
                  </a:lnTo>
                  <a:lnTo>
                    <a:pt x="662" y="718"/>
                  </a:lnTo>
                  <a:lnTo>
                    <a:pt x="651" y="726"/>
                  </a:lnTo>
                  <a:close/>
                </a:path>
              </a:pathLst>
            </a:custGeom>
            <a:grpFill/>
            <a:ln>
              <a:noFill/>
            </a:ln>
            <a:effectLst>
              <a:outerShdw blurRad="444500" dist="254000" dir="8100000" algn="tr" rotWithShape="0">
                <a:prstClr val="black">
                  <a:alpha val="5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70" dirty="0">
                <a:solidFill>
                  <a:schemeClr val="bg1"/>
                </a:solidFill>
                <a:latin typeface="微软雅黑" panose="020B0503020204020204" pitchFamily="34" charset="-122"/>
                <a:ea typeface="微软雅黑" panose="020B0503020204020204" pitchFamily="34" charset="-122"/>
              </a:endParaRPr>
            </a:p>
          </p:txBody>
        </p:sp>
        <p:sp>
          <p:nvSpPr>
            <p:cNvPr id="21" name="Oval 9"/>
            <p:cNvSpPr>
              <a:spLocks noChangeArrowheads="1"/>
            </p:cNvSpPr>
            <p:nvPr/>
          </p:nvSpPr>
          <p:spPr bwMode="auto">
            <a:xfrm>
              <a:off x="2404813" y="1544314"/>
              <a:ext cx="1378422" cy="1378114"/>
            </a:xfrm>
            <a:prstGeom prst="ellipse">
              <a:avLst/>
            </a:prstGeom>
            <a:solidFill>
              <a:schemeClr val="bg1"/>
            </a:solidFill>
            <a:ln>
              <a:noFill/>
            </a:ln>
            <a:effectLst>
              <a:outerShdw blurRad="444500" dist="254000" dir="8100000" algn="tr" rotWithShape="0">
                <a:prstClr val="black">
                  <a:alpha val="5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1270" dirty="0">
                  <a:solidFill>
                    <a:srgbClr val="760000"/>
                  </a:solidFill>
                  <a:latin typeface="微软雅黑" panose="020B0503020204020204" pitchFamily="34" charset="-122"/>
                  <a:ea typeface="微软雅黑" panose="020B0503020204020204" pitchFamily="34" charset="-122"/>
                </a:rPr>
                <a:t>Click </a:t>
              </a:r>
              <a:r>
                <a:rPr lang="en-US" altLang="zh-CN" sz="1270" dirty="0" err="1">
                  <a:solidFill>
                    <a:srgbClr val="760000"/>
                  </a:solidFill>
                  <a:latin typeface="微软雅黑" panose="020B0503020204020204" pitchFamily="34" charset="-122"/>
                  <a:ea typeface="微软雅黑" panose="020B0503020204020204" pitchFamily="34" charset="-122"/>
                </a:rPr>
                <a:t>hereAdd</a:t>
              </a:r>
              <a:r>
                <a:rPr lang="en-US" altLang="zh-CN" sz="1270" dirty="0">
                  <a:solidFill>
                    <a:srgbClr val="760000"/>
                  </a:solidFill>
                  <a:latin typeface="微软雅黑" panose="020B0503020204020204" pitchFamily="34" charset="-122"/>
                  <a:ea typeface="微软雅黑" panose="020B0503020204020204" pitchFamily="34" charset="-122"/>
                </a:rPr>
                <a:t> </a:t>
              </a:r>
              <a:r>
                <a:rPr lang="en-US" altLang="zh-CN" sz="1270" dirty="0" err="1">
                  <a:solidFill>
                    <a:srgbClr val="760000"/>
                  </a:solidFill>
                  <a:latin typeface="微软雅黑" panose="020B0503020204020204" pitchFamily="34" charset="-122"/>
                  <a:ea typeface="微软雅黑" panose="020B0503020204020204" pitchFamily="34" charset="-122"/>
                </a:rPr>
                <a:t>totext</a:t>
              </a:r>
              <a:endParaRPr lang="en-US" sz="1270" dirty="0">
                <a:solidFill>
                  <a:srgbClr val="760000"/>
                </a:solidFill>
                <a:latin typeface="微软雅黑" panose="020B0503020204020204" pitchFamily="34" charset="-122"/>
                <a:ea typeface="微软雅黑" panose="020B0503020204020204" pitchFamily="34" charset="-122"/>
              </a:endParaRPr>
            </a:p>
          </p:txBody>
        </p:sp>
      </p:grpSp>
      <p:sp>
        <p:nvSpPr>
          <p:cNvPr id="22" name="TextBox 53"/>
          <p:cNvSpPr txBox="1">
            <a:spLocks noChangeArrowheads="1"/>
          </p:cNvSpPr>
          <p:nvPr/>
        </p:nvSpPr>
        <p:spPr bwMode="auto">
          <a:xfrm>
            <a:off x="4967687" y="1085953"/>
            <a:ext cx="1580027" cy="2919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83554" tIns="41777" rIns="83554" bIns="41777" numCol="1" anchor="t" anchorCtr="0" compatLnSpc="1">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defTabSz="835512" fontAlgn="base">
              <a:spcBef>
                <a:spcPct val="0"/>
              </a:spcBef>
              <a:spcAft>
                <a:spcPct val="0"/>
              </a:spcAft>
              <a:defRPr/>
            </a:pPr>
            <a:r>
              <a:rPr lang="en-US" altLang="zh-CN" sz="1349" b="1" kern="0" dirty="0">
                <a:latin typeface="微软雅黑" panose="020B0503020204020204" pitchFamily="34" charset="-122"/>
                <a:ea typeface="微软雅黑" panose="020B0503020204020204" pitchFamily="34" charset="-122"/>
                <a:cs typeface="宋体" panose="02010600030101010101" pitchFamily="2" charset="-122"/>
              </a:rPr>
              <a:t>Click Add </a:t>
            </a:r>
            <a:r>
              <a:rPr lang="en-US" altLang="zh-CN" sz="1349" b="1" kern="0" dirty="0" err="1">
                <a:latin typeface="微软雅黑" panose="020B0503020204020204" pitchFamily="34" charset="-122"/>
                <a:ea typeface="微软雅黑" panose="020B0503020204020204" pitchFamily="34" charset="-122"/>
                <a:cs typeface="宋体" panose="02010600030101010101" pitchFamily="2" charset="-122"/>
              </a:rPr>
              <a:t>totitle</a:t>
            </a:r>
            <a:endParaRPr lang="zh-CN" altLang="en-US" sz="1825" kern="0" dirty="0">
              <a:latin typeface="微软雅黑" panose="020B0503020204020204" pitchFamily="34" charset="-122"/>
              <a:ea typeface="微软雅黑" panose="020B0503020204020204" pitchFamily="34" charset="-122"/>
              <a:cs typeface="宋体" panose="02010600030101010101" pitchFamily="2" charset="-122"/>
            </a:endParaRPr>
          </a:p>
        </p:txBody>
      </p:sp>
    </p:spTree>
    <p:extLst>
      <p:ext uri="{BB962C8B-B14F-4D97-AF65-F5344CB8AC3E}">
        <p14:creationId xmlns:p14="http://schemas.microsoft.com/office/powerpoint/2010/main" val="2057545085"/>
      </p:ext>
    </p:extLst>
  </p:cSld>
  <p:clrMapOvr>
    <a:masterClrMapping/>
  </p:clrMapOvr>
  <mc:AlternateContent xmlns:mc="http://schemas.openxmlformats.org/markup-compatibility/2006" xmlns:p14="http://schemas.microsoft.com/office/powerpoint/2010/main">
    <mc:Choice Requires="p14">
      <p:transition spd="slow" p14:dur="2000" advClick="0" advTm="0"/>
    </mc:Choice>
    <mc:Fallback xmlns="">
      <p:transition spd="slow" advClick="0" advTm="0"/>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afterEffect" p14:presetBounceEnd="52000">
                                      <p:stCondLst>
                                        <p:cond delay="0"/>
                                      </p:stCondLst>
                                      <p:childTnLst>
                                        <p:set>
                                          <p:cBhvr>
                                            <p:cTn id="6" dur="1" fill="hold">
                                              <p:stCondLst>
                                                <p:cond delay="0"/>
                                              </p:stCondLst>
                                            </p:cTn>
                                            <p:tgtEl>
                                              <p:spTgt spid="25"/>
                                            </p:tgtEl>
                                            <p:attrNameLst>
                                              <p:attrName>style.visibility</p:attrName>
                                            </p:attrNameLst>
                                          </p:cBhvr>
                                          <p:to>
                                            <p:strVal val="visible"/>
                                          </p:to>
                                        </p:set>
                                        <p:anim calcmode="lin" valueType="num" p14:bounceEnd="52000">
                                          <p:cBhvr additive="base">
                                            <p:cTn id="7" dur="500" fill="hold"/>
                                            <p:tgtEl>
                                              <p:spTgt spid="25"/>
                                            </p:tgtEl>
                                            <p:attrNameLst>
                                              <p:attrName>ppt_x</p:attrName>
                                            </p:attrNameLst>
                                          </p:cBhvr>
                                          <p:tavLst>
                                            <p:tav tm="0">
                                              <p:val>
                                                <p:strVal val="0-#ppt_w/2"/>
                                              </p:val>
                                            </p:tav>
                                            <p:tav tm="100000">
                                              <p:val>
                                                <p:strVal val="#ppt_x"/>
                                              </p:val>
                                            </p:tav>
                                          </p:tavLst>
                                        </p:anim>
                                        <p:anim calcmode="lin" valueType="num" p14:bounceEnd="52000">
                                          <p:cBhvr additive="base">
                                            <p:cTn id="8" dur="500" fill="hold"/>
                                            <p:tgtEl>
                                              <p:spTgt spid="25"/>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10" presetClass="entr" presetSubtype="0" fill="hold" nodeType="after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fade">
                                          <p:cBhvr>
                                            <p:cTn id="12" dur="500"/>
                                            <p:tgtEl>
                                              <p:spTgt spid="5"/>
                                            </p:tgtEl>
                                          </p:cBhvr>
                                        </p:animEffect>
                                      </p:childTnLst>
                                    </p:cTn>
                                  </p:par>
                                  <p:par>
                                    <p:cTn id="13" presetID="10" presetClass="entr" presetSubtype="0" fill="hold" nodeType="withEffect">
                                      <p:stCondLst>
                                        <p:cond delay="400"/>
                                      </p:stCondLst>
                                      <p:childTnLst>
                                        <p:set>
                                          <p:cBhvr>
                                            <p:cTn id="14" dur="1" fill="hold">
                                              <p:stCondLst>
                                                <p:cond delay="0"/>
                                              </p:stCondLst>
                                            </p:cTn>
                                            <p:tgtEl>
                                              <p:spTgt spid="11"/>
                                            </p:tgtEl>
                                            <p:attrNameLst>
                                              <p:attrName>style.visibility</p:attrName>
                                            </p:attrNameLst>
                                          </p:cBhvr>
                                          <p:to>
                                            <p:strVal val="visible"/>
                                          </p:to>
                                        </p:set>
                                        <p:animEffect transition="in" filter="fade">
                                          <p:cBhvr>
                                            <p:cTn id="15" dur="500"/>
                                            <p:tgtEl>
                                              <p:spTgt spid="11"/>
                                            </p:tgtEl>
                                          </p:cBhvr>
                                        </p:animEffect>
                                      </p:childTnLst>
                                    </p:cTn>
                                  </p:par>
                                  <p:par>
                                    <p:cTn id="16" presetID="10" presetClass="entr" presetSubtype="0" fill="hold" nodeType="withEffect">
                                      <p:stCondLst>
                                        <p:cond delay="600"/>
                                      </p:stCondLst>
                                      <p:childTnLst>
                                        <p:set>
                                          <p:cBhvr>
                                            <p:cTn id="17" dur="1" fill="hold">
                                              <p:stCondLst>
                                                <p:cond delay="0"/>
                                              </p:stCondLst>
                                            </p:cTn>
                                            <p:tgtEl>
                                              <p:spTgt spid="8"/>
                                            </p:tgtEl>
                                            <p:attrNameLst>
                                              <p:attrName>style.visibility</p:attrName>
                                            </p:attrNameLst>
                                          </p:cBhvr>
                                          <p:to>
                                            <p:strVal val="visible"/>
                                          </p:to>
                                        </p:set>
                                        <p:animEffect transition="in" filter="fade">
                                          <p:cBhvr>
                                            <p:cTn id="18" dur="500"/>
                                            <p:tgtEl>
                                              <p:spTgt spid="8"/>
                                            </p:tgtEl>
                                          </p:cBhvr>
                                        </p:animEffect>
                                      </p:childTnLst>
                                    </p:cTn>
                                  </p:par>
                                  <p:par>
                                    <p:cTn id="19" presetID="10" presetClass="entr" presetSubtype="0" fill="hold" nodeType="withEffect">
                                      <p:stCondLst>
                                        <p:cond delay="1000"/>
                                      </p:stCondLst>
                                      <p:childTnLst>
                                        <p:set>
                                          <p:cBhvr>
                                            <p:cTn id="20" dur="1" fill="hold">
                                              <p:stCondLst>
                                                <p:cond delay="0"/>
                                              </p:stCondLst>
                                            </p:cTn>
                                            <p:tgtEl>
                                              <p:spTgt spid="19"/>
                                            </p:tgtEl>
                                            <p:attrNameLst>
                                              <p:attrName>style.visibility</p:attrName>
                                            </p:attrNameLst>
                                          </p:cBhvr>
                                          <p:to>
                                            <p:strVal val="visible"/>
                                          </p:to>
                                        </p:set>
                                        <p:animEffect transition="in" filter="fade">
                                          <p:cBhvr>
                                            <p:cTn id="21" dur="500"/>
                                            <p:tgtEl>
                                              <p:spTgt spid="19"/>
                                            </p:tgtEl>
                                          </p:cBhvr>
                                        </p:animEffect>
                                      </p:childTnLst>
                                    </p:cTn>
                                  </p:par>
                                </p:childTnLst>
                              </p:cTn>
                            </p:par>
                            <p:par>
                              <p:cTn id="22" fill="hold">
                                <p:stCondLst>
                                  <p:cond delay="1000"/>
                                </p:stCondLst>
                                <p:childTnLst>
                                  <p:par>
                                    <p:cTn id="23" presetID="12" presetClass="entr" presetSubtype="8" fill="hold" grpId="0" nodeType="afterEffect">
                                      <p:stCondLst>
                                        <p:cond delay="0"/>
                                      </p:stCondLst>
                                      <p:childTnLst>
                                        <p:set>
                                          <p:cBhvr>
                                            <p:cTn id="24" dur="1" fill="hold">
                                              <p:stCondLst>
                                                <p:cond delay="0"/>
                                              </p:stCondLst>
                                            </p:cTn>
                                            <p:tgtEl>
                                              <p:spTgt spid="14"/>
                                            </p:tgtEl>
                                            <p:attrNameLst>
                                              <p:attrName>style.visibility</p:attrName>
                                            </p:attrNameLst>
                                          </p:cBhvr>
                                          <p:to>
                                            <p:strVal val="visible"/>
                                          </p:to>
                                        </p:set>
                                        <p:anim calcmode="lin" valueType="num">
                                          <p:cBhvr additive="base">
                                            <p:cTn id="25" dur="500"/>
                                            <p:tgtEl>
                                              <p:spTgt spid="14"/>
                                            </p:tgtEl>
                                            <p:attrNameLst>
                                              <p:attrName>ppt_x</p:attrName>
                                            </p:attrNameLst>
                                          </p:cBhvr>
                                          <p:tavLst>
                                            <p:tav tm="0">
                                              <p:val>
                                                <p:strVal val="#ppt_x-#ppt_w*1.125000"/>
                                              </p:val>
                                            </p:tav>
                                            <p:tav tm="100000">
                                              <p:val>
                                                <p:strVal val="#ppt_x"/>
                                              </p:val>
                                            </p:tav>
                                          </p:tavLst>
                                        </p:anim>
                                        <p:animEffect transition="in" filter="wipe(right)">
                                          <p:cBhvr>
                                            <p:cTn id="26" dur="500"/>
                                            <p:tgtEl>
                                              <p:spTgt spid="14"/>
                                            </p:tgtEl>
                                          </p:cBhvr>
                                        </p:animEffect>
                                      </p:childTnLst>
                                    </p:cTn>
                                  </p:par>
                                </p:childTnLst>
                              </p:cTn>
                            </p:par>
                            <p:par>
                              <p:cTn id="27" fill="hold">
                                <p:stCondLst>
                                  <p:cond delay="1500"/>
                                </p:stCondLst>
                                <p:childTnLst>
                                  <p:par>
                                    <p:cTn id="28" presetID="8" presetClass="emph" presetSubtype="0" fill="hold" nodeType="afterEffect">
                                      <p:stCondLst>
                                        <p:cond delay="0"/>
                                      </p:stCondLst>
                                      <p:childTnLst>
                                        <p:animRot by="21600000">
                                          <p:cBhvr>
                                            <p:cTn id="29" dur="2000" fill="hold"/>
                                            <p:tgtEl>
                                              <p:spTgt spid="5"/>
                                            </p:tgtEl>
                                            <p:attrNameLst>
                                              <p:attrName>r</p:attrName>
                                            </p:attrNameLst>
                                          </p:cBhvr>
                                        </p:animRot>
                                      </p:childTnLst>
                                    </p:cTn>
                                  </p:par>
                                  <p:par>
                                    <p:cTn id="30" presetID="8" presetClass="emph" presetSubtype="0" fill="hold" nodeType="withEffect">
                                      <p:stCondLst>
                                        <p:cond delay="0"/>
                                      </p:stCondLst>
                                      <p:childTnLst>
                                        <p:animRot by="21600000">
                                          <p:cBhvr>
                                            <p:cTn id="31" dur="1500" fill="hold"/>
                                            <p:tgtEl>
                                              <p:spTgt spid="11"/>
                                            </p:tgtEl>
                                            <p:attrNameLst>
                                              <p:attrName>r</p:attrName>
                                            </p:attrNameLst>
                                          </p:cBhvr>
                                        </p:animRot>
                                      </p:childTnLst>
                                    </p:cTn>
                                  </p:par>
                                  <p:par>
                                    <p:cTn id="32" presetID="8" presetClass="emph" presetSubtype="0" fill="hold" nodeType="withEffect">
                                      <p:stCondLst>
                                        <p:cond delay="0"/>
                                      </p:stCondLst>
                                      <p:childTnLst>
                                        <p:animRot by="21600000">
                                          <p:cBhvr>
                                            <p:cTn id="33" dur="1000" fill="hold"/>
                                            <p:tgtEl>
                                              <p:spTgt spid="8"/>
                                            </p:tgtEl>
                                            <p:attrNameLst>
                                              <p:attrName>r</p:attrName>
                                            </p:attrNameLst>
                                          </p:cBhvr>
                                        </p:animRot>
                                      </p:childTnLst>
                                    </p:cTn>
                                  </p:par>
                                  <p:par>
                                    <p:cTn id="34" presetID="8" presetClass="emph" presetSubtype="0" fill="hold" nodeType="withEffect">
                                      <p:stCondLst>
                                        <p:cond delay="0"/>
                                      </p:stCondLst>
                                      <p:childTnLst>
                                        <p:animRot by="21600000">
                                          <p:cBhvr>
                                            <p:cTn id="35" dur="1500" fill="hold"/>
                                            <p:tgtEl>
                                              <p:spTgt spid="19"/>
                                            </p:tgtEl>
                                            <p:attrNameLst>
                                              <p:attrName>r</p:attrName>
                                            </p:attrNameLst>
                                          </p:cBhvr>
                                        </p:animRot>
                                      </p:childTnLst>
                                    </p:cTn>
                                  </p:par>
                                  <p:par>
                                    <p:cTn id="36" presetID="42" presetClass="entr" presetSubtype="0" fill="hold" grpId="0" nodeType="withEffect">
                                      <p:stCondLst>
                                        <p:cond delay="600"/>
                                      </p:stCondLst>
                                      <p:childTnLst>
                                        <p:set>
                                          <p:cBhvr>
                                            <p:cTn id="37" dur="1" fill="hold">
                                              <p:stCondLst>
                                                <p:cond delay="0"/>
                                              </p:stCondLst>
                                            </p:cTn>
                                            <p:tgtEl>
                                              <p:spTgt spid="15"/>
                                            </p:tgtEl>
                                            <p:attrNameLst>
                                              <p:attrName>style.visibility</p:attrName>
                                            </p:attrNameLst>
                                          </p:cBhvr>
                                          <p:to>
                                            <p:strVal val="visible"/>
                                          </p:to>
                                        </p:set>
                                        <p:animEffect transition="in" filter="fade">
                                          <p:cBhvr>
                                            <p:cTn id="38" dur="500"/>
                                            <p:tgtEl>
                                              <p:spTgt spid="15"/>
                                            </p:tgtEl>
                                          </p:cBhvr>
                                        </p:animEffect>
                                        <p:anim calcmode="lin" valueType="num">
                                          <p:cBhvr>
                                            <p:cTn id="39" dur="500" fill="hold"/>
                                            <p:tgtEl>
                                              <p:spTgt spid="15"/>
                                            </p:tgtEl>
                                            <p:attrNameLst>
                                              <p:attrName>ppt_x</p:attrName>
                                            </p:attrNameLst>
                                          </p:cBhvr>
                                          <p:tavLst>
                                            <p:tav tm="0">
                                              <p:val>
                                                <p:strVal val="#ppt_x"/>
                                              </p:val>
                                            </p:tav>
                                            <p:tav tm="100000">
                                              <p:val>
                                                <p:strVal val="#ppt_x"/>
                                              </p:val>
                                            </p:tav>
                                          </p:tavLst>
                                        </p:anim>
                                        <p:anim calcmode="lin" valueType="num">
                                          <p:cBhvr>
                                            <p:cTn id="40" dur="500" fill="hold"/>
                                            <p:tgtEl>
                                              <p:spTgt spid="15"/>
                                            </p:tgtEl>
                                            <p:attrNameLst>
                                              <p:attrName>ppt_y</p:attrName>
                                            </p:attrNameLst>
                                          </p:cBhvr>
                                          <p:tavLst>
                                            <p:tav tm="0">
                                              <p:val>
                                                <p:strVal val="#ppt_y+.1"/>
                                              </p:val>
                                            </p:tav>
                                            <p:tav tm="100000">
                                              <p:val>
                                                <p:strVal val="#ppt_y"/>
                                              </p:val>
                                            </p:tav>
                                          </p:tavLst>
                                        </p:anim>
                                      </p:childTnLst>
                                    </p:cTn>
                                  </p:par>
                                  <p:par>
                                    <p:cTn id="41" presetID="42" presetClass="entr" presetSubtype="0" fill="hold" grpId="0" nodeType="withEffect">
                                      <p:stCondLst>
                                        <p:cond delay="1100"/>
                                      </p:stCondLst>
                                      <p:childTnLst>
                                        <p:set>
                                          <p:cBhvr>
                                            <p:cTn id="42" dur="1" fill="hold">
                                              <p:stCondLst>
                                                <p:cond delay="0"/>
                                              </p:stCondLst>
                                            </p:cTn>
                                            <p:tgtEl>
                                              <p:spTgt spid="16"/>
                                            </p:tgtEl>
                                            <p:attrNameLst>
                                              <p:attrName>style.visibility</p:attrName>
                                            </p:attrNameLst>
                                          </p:cBhvr>
                                          <p:to>
                                            <p:strVal val="visible"/>
                                          </p:to>
                                        </p:set>
                                        <p:animEffect transition="in" filter="fade">
                                          <p:cBhvr>
                                            <p:cTn id="43" dur="500"/>
                                            <p:tgtEl>
                                              <p:spTgt spid="16"/>
                                            </p:tgtEl>
                                          </p:cBhvr>
                                        </p:animEffect>
                                        <p:anim calcmode="lin" valueType="num">
                                          <p:cBhvr>
                                            <p:cTn id="44" dur="500" fill="hold"/>
                                            <p:tgtEl>
                                              <p:spTgt spid="16"/>
                                            </p:tgtEl>
                                            <p:attrNameLst>
                                              <p:attrName>ppt_x</p:attrName>
                                            </p:attrNameLst>
                                          </p:cBhvr>
                                          <p:tavLst>
                                            <p:tav tm="0">
                                              <p:val>
                                                <p:strVal val="#ppt_x"/>
                                              </p:val>
                                            </p:tav>
                                            <p:tav tm="100000">
                                              <p:val>
                                                <p:strVal val="#ppt_x"/>
                                              </p:val>
                                            </p:tav>
                                          </p:tavLst>
                                        </p:anim>
                                        <p:anim calcmode="lin" valueType="num">
                                          <p:cBhvr>
                                            <p:cTn id="45" dur="500" fill="hold"/>
                                            <p:tgtEl>
                                              <p:spTgt spid="16"/>
                                            </p:tgtEl>
                                            <p:attrNameLst>
                                              <p:attrName>ppt_y</p:attrName>
                                            </p:attrNameLst>
                                          </p:cBhvr>
                                          <p:tavLst>
                                            <p:tav tm="0">
                                              <p:val>
                                                <p:strVal val="#ppt_y+.1"/>
                                              </p:val>
                                            </p:tav>
                                            <p:tav tm="100000">
                                              <p:val>
                                                <p:strVal val="#ppt_y"/>
                                              </p:val>
                                            </p:tav>
                                          </p:tavLst>
                                        </p:anim>
                                      </p:childTnLst>
                                    </p:cTn>
                                  </p:par>
                                  <p:par>
                                    <p:cTn id="46" presetID="42" presetClass="entr" presetSubtype="0" fill="hold" grpId="0" nodeType="withEffect">
                                      <p:stCondLst>
                                        <p:cond delay="1300"/>
                                      </p:stCondLst>
                                      <p:childTnLst>
                                        <p:set>
                                          <p:cBhvr>
                                            <p:cTn id="47" dur="1" fill="hold">
                                              <p:stCondLst>
                                                <p:cond delay="0"/>
                                              </p:stCondLst>
                                            </p:cTn>
                                            <p:tgtEl>
                                              <p:spTgt spid="17"/>
                                            </p:tgtEl>
                                            <p:attrNameLst>
                                              <p:attrName>style.visibility</p:attrName>
                                            </p:attrNameLst>
                                          </p:cBhvr>
                                          <p:to>
                                            <p:strVal val="visible"/>
                                          </p:to>
                                        </p:set>
                                        <p:animEffect transition="in" filter="fade">
                                          <p:cBhvr>
                                            <p:cTn id="48" dur="500"/>
                                            <p:tgtEl>
                                              <p:spTgt spid="17"/>
                                            </p:tgtEl>
                                          </p:cBhvr>
                                        </p:animEffect>
                                        <p:anim calcmode="lin" valueType="num">
                                          <p:cBhvr>
                                            <p:cTn id="49" dur="500" fill="hold"/>
                                            <p:tgtEl>
                                              <p:spTgt spid="17"/>
                                            </p:tgtEl>
                                            <p:attrNameLst>
                                              <p:attrName>ppt_x</p:attrName>
                                            </p:attrNameLst>
                                          </p:cBhvr>
                                          <p:tavLst>
                                            <p:tav tm="0">
                                              <p:val>
                                                <p:strVal val="#ppt_x"/>
                                              </p:val>
                                            </p:tav>
                                            <p:tav tm="100000">
                                              <p:val>
                                                <p:strVal val="#ppt_x"/>
                                              </p:val>
                                            </p:tav>
                                          </p:tavLst>
                                        </p:anim>
                                        <p:anim calcmode="lin" valueType="num">
                                          <p:cBhvr>
                                            <p:cTn id="50" dur="500" fill="hold"/>
                                            <p:tgtEl>
                                              <p:spTgt spid="17"/>
                                            </p:tgtEl>
                                            <p:attrNameLst>
                                              <p:attrName>ppt_y</p:attrName>
                                            </p:attrNameLst>
                                          </p:cBhvr>
                                          <p:tavLst>
                                            <p:tav tm="0">
                                              <p:val>
                                                <p:strVal val="#ppt_y+.1"/>
                                              </p:val>
                                            </p:tav>
                                            <p:tav tm="100000">
                                              <p:val>
                                                <p:strVal val="#ppt_y"/>
                                              </p:val>
                                            </p:tav>
                                          </p:tavLst>
                                        </p:anim>
                                      </p:childTnLst>
                                    </p:cTn>
                                  </p:par>
                                  <p:par>
                                    <p:cTn id="51" presetID="42" presetClass="entr" presetSubtype="0" fill="hold" grpId="0" nodeType="withEffect">
                                      <p:stCondLst>
                                        <p:cond delay="1600"/>
                                      </p:stCondLst>
                                      <p:childTnLst>
                                        <p:set>
                                          <p:cBhvr>
                                            <p:cTn id="52" dur="1" fill="hold">
                                              <p:stCondLst>
                                                <p:cond delay="0"/>
                                              </p:stCondLst>
                                            </p:cTn>
                                            <p:tgtEl>
                                              <p:spTgt spid="22"/>
                                            </p:tgtEl>
                                            <p:attrNameLst>
                                              <p:attrName>style.visibility</p:attrName>
                                            </p:attrNameLst>
                                          </p:cBhvr>
                                          <p:to>
                                            <p:strVal val="visible"/>
                                          </p:to>
                                        </p:set>
                                        <p:animEffect transition="in" filter="fade">
                                          <p:cBhvr>
                                            <p:cTn id="53" dur="500"/>
                                            <p:tgtEl>
                                              <p:spTgt spid="22"/>
                                            </p:tgtEl>
                                          </p:cBhvr>
                                        </p:animEffect>
                                        <p:anim calcmode="lin" valueType="num">
                                          <p:cBhvr>
                                            <p:cTn id="54" dur="500" fill="hold"/>
                                            <p:tgtEl>
                                              <p:spTgt spid="22"/>
                                            </p:tgtEl>
                                            <p:attrNameLst>
                                              <p:attrName>ppt_x</p:attrName>
                                            </p:attrNameLst>
                                          </p:cBhvr>
                                          <p:tavLst>
                                            <p:tav tm="0">
                                              <p:val>
                                                <p:strVal val="#ppt_x"/>
                                              </p:val>
                                            </p:tav>
                                            <p:tav tm="100000">
                                              <p:val>
                                                <p:strVal val="#ppt_x"/>
                                              </p:val>
                                            </p:tav>
                                          </p:tavLst>
                                        </p:anim>
                                        <p:anim calcmode="lin" valueType="num">
                                          <p:cBhvr>
                                            <p:cTn id="55" dur="500" fill="hold"/>
                                            <p:tgtEl>
                                              <p:spTgt spid="2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p:bldP spid="14" grpId="0" animBg="1"/>
          <p:bldP spid="15" grpId="0"/>
          <p:bldP spid="16" grpId="0"/>
          <p:bldP spid="17" grpId="0"/>
          <p:bldP spid="22"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afterEffect">
                                      <p:stCondLst>
                                        <p:cond delay="0"/>
                                      </p:stCondLst>
                                      <p:childTnLst>
                                        <p:set>
                                          <p:cBhvr>
                                            <p:cTn id="6" dur="1" fill="hold">
                                              <p:stCondLst>
                                                <p:cond delay="0"/>
                                              </p:stCondLst>
                                            </p:cTn>
                                            <p:tgtEl>
                                              <p:spTgt spid="25"/>
                                            </p:tgtEl>
                                            <p:attrNameLst>
                                              <p:attrName>style.visibility</p:attrName>
                                            </p:attrNameLst>
                                          </p:cBhvr>
                                          <p:to>
                                            <p:strVal val="visible"/>
                                          </p:to>
                                        </p:set>
                                        <p:anim calcmode="lin" valueType="num">
                                          <p:cBhvr additive="base">
                                            <p:cTn id="7" dur="500" fill="hold"/>
                                            <p:tgtEl>
                                              <p:spTgt spid="25"/>
                                            </p:tgtEl>
                                            <p:attrNameLst>
                                              <p:attrName>ppt_x</p:attrName>
                                            </p:attrNameLst>
                                          </p:cBhvr>
                                          <p:tavLst>
                                            <p:tav tm="0">
                                              <p:val>
                                                <p:strVal val="0-#ppt_w/2"/>
                                              </p:val>
                                            </p:tav>
                                            <p:tav tm="100000">
                                              <p:val>
                                                <p:strVal val="#ppt_x"/>
                                              </p:val>
                                            </p:tav>
                                          </p:tavLst>
                                        </p:anim>
                                        <p:anim calcmode="lin" valueType="num">
                                          <p:cBhvr additive="base">
                                            <p:cTn id="8" dur="500" fill="hold"/>
                                            <p:tgtEl>
                                              <p:spTgt spid="25"/>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10" presetClass="entr" presetSubtype="0" fill="hold" nodeType="after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fade">
                                          <p:cBhvr>
                                            <p:cTn id="12" dur="500"/>
                                            <p:tgtEl>
                                              <p:spTgt spid="5"/>
                                            </p:tgtEl>
                                          </p:cBhvr>
                                        </p:animEffect>
                                      </p:childTnLst>
                                    </p:cTn>
                                  </p:par>
                                  <p:par>
                                    <p:cTn id="13" presetID="10" presetClass="entr" presetSubtype="0" fill="hold" nodeType="withEffect">
                                      <p:stCondLst>
                                        <p:cond delay="400"/>
                                      </p:stCondLst>
                                      <p:childTnLst>
                                        <p:set>
                                          <p:cBhvr>
                                            <p:cTn id="14" dur="1" fill="hold">
                                              <p:stCondLst>
                                                <p:cond delay="0"/>
                                              </p:stCondLst>
                                            </p:cTn>
                                            <p:tgtEl>
                                              <p:spTgt spid="11"/>
                                            </p:tgtEl>
                                            <p:attrNameLst>
                                              <p:attrName>style.visibility</p:attrName>
                                            </p:attrNameLst>
                                          </p:cBhvr>
                                          <p:to>
                                            <p:strVal val="visible"/>
                                          </p:to>
                                        </p:set>
                                        <p:animEffect transition="in" filter="fade">
                                          <p:cBhvr>
                                            <p:cTn id="15" dur="500"/>
                                            <p:tgtEl>
                                              <p:spTgt spid="11"/>
                                            </p:tgtEl>
                                          </p:cBhvr>
                                        </p:animEffect>
                                      </p:childTnLst>
                                    </p:cTn>
                                  </p:par>
                                  <p:par>
                                    <p:cTn id="16" presetID="10" presetClass="entr" presetSubtype="0" fill="hold" nodeType="withEffect">
                                      <p:stCondLst>
                                        <p:cond delay="600"/>
                                      </p:stCondLst>
                                      <p:childTnLst>
                                        <p:set>
                                          <p:cBhvr>
                                            <p:cTn id="17" dur="1" fill="hold">
                                              <p:stCondLst>
                                                <p:cond delay="0"/>
                                              </p:stCondLst>
                                            </p:cTn>
                                            <p:tgtEl>
                                              <p:spTgt spid="8"/>
                                            </p:tgtEl>
                                            <p:attrNameLst>
                                              <p:attrName>style.visibility</p:attrName>
                                            </p:attrNameLst>
                                          </p:cBhvr>
                                          <p:to>
                                            <p:strVal val="visible"/>
                                          </p:to>
                                        </p:set>
                                        <p:animEffect transition="in" filter="fade">
                                          <p:cBhvr>
                                            <p:cTn id="18" dur="500"/>
                                            <p:tgtEl>
                                              <p:spTgt spid="8"/>
                                            </p:tgtEl>
                                          </p:cBhvr>
                                        </p:animEffect>
                                      </p:childTnLst>
                                    </p:cTn>
                                  </p:par>
                                  <p:par>
                                    <p:cTn id="19" presetID="10" presetClass="entr" presetSubtype="0" fill="hold" nodeType="withEffect">
                                      <p:stCondLst>
                                        <p:cond delay="1000"/>
                                      </p:stCondLst>
                                      <p:childTnLst>
                                        <p:set>
                                          <p:cBhvr>
                                            <p:cTn id="20" dur="1" fill="hold">
                                              <p:stCondLst>
                                                <p:cond delay="0"/>
                                              </p:stCondLst>
                                            </p:cTn>
                                            <p:tgtEl>
                                              <p:spTgt spid="19"/>
                                            </p:tgtEl>
                                            <p:attrNameLst>
                                              <p:attrName>style.visibility</p:attrName>
                                            </p:attrNameLst>
                                          </p:cBhvr>
                                          <p:to>
                                            <p:strVal val="visible"/>
                                          </p:to>
                                        </p:set>
                                        <p:animEffect transition="in" filter="fade">
                                          <p:cBhvr>
                                            <p:cTn id="21" dur="500"/>
                                            <p:tgtEl>
                                              <p:spTgt spid="19"/>
                                            </p:tgtEl>
                                          </p:cBhvr>
                                        </p:animEffect>
                                      </p:childTnLst>
                                    </p:cTn>
                                  </p:par>
                                </p:childTnLst>
                              </p:cTn>
                            </p:par>
                            <p:par>
                              <p:cTn id="22" fill="hold">
                                <p:stCondLst>
                                  <p:cond delay="1000"/>
                                </p:stCondLst>
                                <p:childTnLst>
                                  <p:par>
                                    <p:cTn id="23" presetID="12" presetClass="entr" presetSubtype="8" fill="hold" grpId="0" nodeType="afterEffect">
                                      <p:stCondLst>
                                        <p:cond delay="0"/>
                                      </p:stCondLst>
                                      <p:childTnLst>
                                        <p:set>
                                          <p:cBhvr>
                                            <p:cTn id="24" dur="1" fill="hold">
                                              <p:stCondLst>
                                                <p:cond delay="0"/>
                                              </p:stCondLst>
                                            </p:cTn>
                                            <p:tgtEl>
                                              <p:spTgt spid="14"/>
                                            </p:tgtEl>
                                            <p:attrNameLst>
                                              <p:attrName>style.visibility</p:attrName>
                                            </p:attrNameLst>
                                          </p:cBhvr>
                                          <p:to>
                                            <p:strVal val="visible"/>
                                          </p:to>
                                        </p:set>
                                        <p:anim calcmode="lin" valueType="num">
                                          <p:cBhvr additive="base">
                                            <p:cTn id="25" dur="500"/>
                                            <p:tgtEl>
                                              <p:spTgt spid="14"/>
                                            </p:tgtEl>
                                            <p:attrNameLst>
                                              <p:attrName>ppt_x</p:attrName>
                                            </p:attrNameLst>
                                          </p:cBhvr>
                                          <p:tavLst>
                                            <p:tav tm="0">
                                              <p:val>
                                                <p:strVal val="#ppt_x-#ppt_w*1.125000"/>
                                              </p:val>
                                            </p:tav>
                                            <p:tav tm="100000">
                                              <p:val>
                                                <p:strVal val="#ppt_x"/>
                                              </p:val>
                                            </p:tav>
                                          </p:tavLst>
                                        </p:anim>
                                        <p:animEffect transition="in" filter="wipe(right)">
                                          <p:cBhvr>
                                            <p:cTn id="26" dur="500"/>
                                            <p:tgtEl>
                                              <p:spTgt spid="14"/>
                                            </p:tgtEl>
                                          </p:cBhvr>
                                        </p:animEffect>
                                      </p:childTnLst>
                                    </p:cTn>
                                  </p:par>
                                </p:childTnLst>
                              </p:cTn>
                            </p:par>
                            <p:par>
                              <p:cTn id="27" fill="hold">
                                <p:stCondLst>
                                  <p:cond delay="1500"/>
                                </p:stCondLst>
                                <p:childTnLst>
                                  <p:par>
                                    <p:cTn id="28" presetID="8" presetClass="emph" presetSubtype="0" fill="hold" nodeType="afterEffect">
                                      <p:stCondLst>
                                        <p:cond delay="0"/>
                                      </p:stCondLst>
                                      <p:childTnLst>
                                        <p:animRot by="21600000">
                                          <p:cBhvr>
                                            <p:cTn id="29" dur="2000" fill="hold"/>
                                            <p:tgtEl>
                                              <p:spTgt spid="5"/>
                                            </p:tgtEl>
                                            <p:attrNameLst>
                                              <p:attrName>r</p:attrName>
                                            </p:attrNameLst>
                                          </p:cBhvr>
                                        </p:animRot>
                                      </p:childTnLst>
                                    </p:cTn>
                                  </p:par>
                                  <p:par>
                                    <p:cTn id="30" presetID="8" presetClass="emph" presetSubtype="0" fill="hold" nodeType="withEffect">
                                      <p:stCondLst>
                                        <p:cond delay="0"/>
                                      </p:stCondLst>
                                      <p:childTnLst>
                                        <p:animRot by="21600000">
                                          <p:cBhvr>
                                            <p:cTn id="31" dur="1500" fill="hold"/>
                                            <p:tgtEl>
                                              <p:spTgt spid="11"/>
                                            </p:tgtEl>
                                            <p:attrNameLst>
                                              <p:attrName>r</p:attrName>
                                            </p:attrNameLst>
                                          </p:cBhvr>
                                        </p:animRot>
                                      </p:childTnLst>
                                    </p:cTn>
                                  </p:par>
                                  <p:par>
                                    <p:cTn id="32" presetID="8" presetClass="emph" presetSubtype="0" fill="hold" nodeType="withEffect">
                                      <p:stCondLst>
                                        <p:cond delay="0"/>
                                      </p:stCondLst>
                                      <p:childTnLst>
                                        <p:animRot by="21600000">
                                          <p:cBhvr>
                                            <p:cTn id="33" dur="1000" fill="hold"/>
                                            <p:tgtEl>
                                              <p:spTgt spid="8"/>
                                            </p:tgtEl>
                                            <p:attrNameLst>
                                              <p:attrName>r</p:attrName>
                                            </p:attrNameLst>
                                          </p:cBhvr>
                                        </p:animRot>
                                      </p:childTnLst>
                                    </p:cTn>
                                  </p:par>
                                  <p:par>
                                    <p:cTn id="34" presetID="8" presetClass="emph" presetSubtype="0" fill="hold" nodeType="withEffect">
                                      <p:stCondLst>
                                        <p:cond delay="0"/>
                                      </p:stCondLst>
                                      <p:childTnLst>
                                        <p:animRot by="21600000">
                                          <p:cBhvr>
                                            <p:cTn id="35" dur="1500" fill="hold"/>
                                            <p:tgtEl>
                                              <p:spTgt spid="19"/>
                                            </p:tgtEl>
                                            <p:attrNameLst>
                                              <p:attrName>r</p:attrName>
                                            </p:attrNameLst>
                                          </p:cBhvr>
                                        </p:animRot>
                                      </p:childTnLst>
                                    </p:cTn>
                                  </p:par>
                                  <p:par>
                                    <p:cTn id="36" presetID="42" presetClass="entr" presetSubtype="0" fill="hold" grpId="0" nodeType="withEffect">
                                      <p:stCondLst>
                                        <p:cond delay="600"/>
                                      </p:stCondLst>
                                      <p:childTnLst>
                                        <p:set>
                                          <p:cBhvr>
                                            <p:cTn id="37" dur="1" fill="hold">
                                              <p:stCondLst>
                                                <p:cond delay="0"/>
                                              </p:stCondLst>
                                            </p:cTn>
                                            <p:tgtEl>
                                              <p:spTgt spid="15"/>
                                            </p:tgtEl>
                                            <p:attrNameLst>
                                              <p:attrName>style.visibility</p:attrName>
                                            </p:attrNameLst>
                                          </p:cBhvr>
                                          <p:to>
                                            <p:strVal val="visible"/>
                                          </p:to>
                                        </p:set>
                                        <p:animEffect transition="in" filter="fade">
                                          <p:cBhvr>
                                            <p:cTn id="38" dur="500"/>
                                            <p:tgtEl>
                                              <p:spTgt spid="15"/>
                                            </p:tgtEl>
                                          </p:cBhvr>
                                        </p:animEffect>
                                        <p:anim calcmode="lin" valueType="num">
                                          <p:cBhvr>
                                            <p:cTn id="39" dur="500" fill="hold"/>
                                            <p:tgtEl>
                                              <p:spTgt spid="15"/>
                                            </p:tgtEl>
                                            <p:attrNameLst>
                                              <p:attrName>ppt_x</p:attrName>
                                            </p:attrNameLst>
                                          </p:cBhvr>
                                          <p:tavLst>
                                            <p:tav tm="0">
                                              <p:val>
                                                <p:strVal val="#ppt_x"/>
                                              </p:val>
                                            </p:tav>
                                            <p:tav tm="100000">
                                              <p:val>
                                                <p:strVal val="#ppt_x"/>
                                              </p:val>
                                            </p:tav>
                                          </p:tavLst>
                                        </p:anim>
                                        <p:anim calcmode="lin" valueType="num">
                                          <p:cBhvr>
                                            <p:cTn id="40" dur="500" fill="hold"/>
                                            <p:tgtEl>
                                              <p:spTgt spid="15"/>
                                            </p:tgtEl>
                                            <p:attrNameLst>
                                              <p:attrName>ppt_y</p:attrName>
                                            </p:attrNameLst>
                                          </p:cBhvr>
                                          <p:tavLst>
                                            <p:tav tm="0">
                                              <p:val>
                                                <p:strVal val="#ppt_y+.1"/>
                                              </p:val>
                                            </p:tav>
                                            <p:tav tm="100000">
                                              <p:val>
                                                <p:strVal val="#ppt_y"/>
                                              </p:val>
                                            </p:tav>
                                          </p:tavLst>
                                        </p:anim>
                                      </p:childTnLst>
                                    </p:cTn>
                                  </p:par>
                                  <p:par>
                                    <p:cTn id="41" presetID="42" presetClass="entr" presetSubtype="0" fill="hold" grpId="0" nodeType="withEffect">
                                      <p:stCondLst>
                                        <p:cond delay="1100"/>
                                      </p:stCondLst>
                                      <p:childTnLst>
                                        <p:set>
                                          <p:cBhvr>
                                            <p:cTn id="42" dur="1" fill="hold">
                                              <p:stCondLst>
                                                <p:cond delay="0"/>
                                              </p:stCondLst>
                                            </p:cTn>
                                            <p:tgtEl>
                                              <p:spTgt spid="16"/>
                                            </p:tgtEl>
                                            <p:attrNameLst>
                                              <p:attrName>style.visibility</p:attrName>
                                            </p:attrNameLst>
                                          </p:cBhvr>
                                          <p:to>
                                            <p:strVal val="visible"/>
                                          </p:to>
                                        </p:set>
                                        <p:animEffect transition="in" filter="fade">
                                          <p:cBhvr>
                                            <p:cTn id="43" dur="500"/>
                                            <p:tgtEl>
                                              <p:spTgt spid="16"/>
                                            </p:tgtEl>
                                          </p:cBhvr>
                                        </p:animEffect>
                                        <p:anim calcmode="lin" valueType="num">
                                          <p:cBhvr>
                                            <p:cTn id="44" dur="500" fill="hold"/>
                                            <p:tgtEl>
                                              <p:spTgt spid="16"/>
                                            </p:tgtEl>
                                            <p:attrNameLst>
                                              <p:attrName>ppt_x</p:attrName>
                                            </p:attrNameLst>
                                          </p:cBhvr>
                                          <p:tavLst>
                                            <p:tav tm="0">
                                              <p:val>
                                                <p:strVal val="#ppt_x"/>
                                              </p:val>
                                            </p:tav>
                                            <p:tav tm="100000">
                                              <p:val>
                                                <p:strVal val="#ppt_x"/>
                                              </p:val>
                                            </p:tav>
                                          </p:tavLst>
                                        </p:anim>
                                        <p:anim calcmode="lin" valueType="num">
                                          <p:cBhvr>
                                            <p:cTn id="45" dur="500" fill="hold"/>
                                            <p:tgtEl>
                                              <p:spTgt spid="16"/>
                                            </p:tgtEl>
                                            <p:attrNameLst>
                                              <p:attrName>ppt_y</p:attrName>
                                            </p:attrNameLst>
                                          </p:cBhvr>
                                          <p:tavLst>
                                            <p:tav tm="0">
                                              <p:val>
                                                <p:strVal val="#ppt_y+.1"/>
                                              </p:val>
                                            </p:tav>
                                            <p:tav tm="100000">
                                              <p:val>
                                                <p:strVal val="#ppt_y"/>
                                              </p:val>
                                            </p:tav>
                                          </p:tavLst>
                                        </p:anim>
                                      </p:childTnLst>
                                    </p:cTn>
                                  </p:par>
                                  <p:par>
                                    <p:cTn id="46" presetID="42" presetClass="entr" presetSubtype="0" fill="hold" grpId="0" nodeType="withEffect">
                                      <p:stCondLst>
                                        <p:cond delay="1300"/>
                                      </p:stCondLst>
                                      <p:childTnLst>
                                        <p:set>
                                          <p:cBhvr>
                                            <p:cTn id="47" dur="1" fill="hold">
                                              <p:stCondLst>
                                                <p:cond delay="0"/>
                                              </p:stCondLst>
                                            </p:cTn>
                                            <p:tgtEl>
                                              <p:spTgt spid="17"/>
                                            </p:tgtEl>
                                            <p:attrNameLst>
                                              <p:attrName>style.visibility</p:attrName>
                                            </p:attrNameLst>
                                          </p:cBhvr>
                                          <p:to>
                                            <p:strVal val="visible"/>
                                          </p:to>
                                        </p:set>
                                        <p:animEffect transition="in" filter="fade">
                                          <p:cBhvr>
                                            <p:cTn id="48" dur="500"/>
                                            <p:tgtEl>
                                              <p:spTgt spid="17"/>
                                            </p:tgtEl>
                                          </p:cBhvr>
                                        </p:animEffect>
                                        <p:anim calcmode="lin" valueType="num">
                                          <p:cBhvr>
                                            <p:cTn id="49" dur="500" fill="hold"/>
                                            <p:tgtEl>
                                              <p:spTgt spid="17"/>
                                            </p:tgtEl>
                                            <p:attrNameLst>
                                              <p:attrName>ppt_x</p:attrName>
                                            </p:attrNameLst>
                                          </p:cBhvr>
                                          <p:tavLst>
                                            <p:tav tm="0">
                                              <p:val>
                                                <p:strVal val="#ppt_x"/>
                                              </p:val>
                                            </p:tav>
                                            <p:tav tm="100000">
                                              <p:val>
                                                <p:strVal val="#ppt_x"/>
                                              </p:val>
                                            </p:tav>
                                          </p:tavLst>
                                        </p:anim>
                                        <p:anim calcmode="lin" valueType="num">
                                          <p:cBhvr>
                                            <p:cTn id="50" dur="500" fill="hold"/>
                                            <p:tgtEl>
                                              <p:spTgt spid="17"/>
                                            </p:tgtEl>
                                            <p:attrNameLst>
                                              <p:attrName>ppt_y</p:attrName>
                                            </p:attrNameLst>
                                          </p:cBhvr>
                                          <p:tavLst>
                                            <p:tav tm="0">
                                              <p:val>
                                                <p:strVal val="#ppt_y+.1"/>
                                              </p:val>
                                            </p:tav>
                                            <p:tav tm="100000">
                                              <p:val>
                                                <p:strVal val="#ppt_y"/>
                                              </p:val>
                                            </p:tav>
                                          </p:tavLst>
                                        </p:anim>
                                      </p:childTnLst>
                                    </p:cTn>
                                  </p:par>
                                  <p:par>
                                    <p:cTn id="51" presetID="42" presetClass="entr" presetSubtype="0" fill="hold" grpId="0" nodeType="withEffect">
                                      <p:stCondLst>
                                        <p:cond delay="1600"/>
                                      </p:stCondLst>
                                      <p:childTnLst>
                                        <p:set>
                                          <p:cBhvr>
                                            <p:cTn id="52" dur="1" fill="hold">
                                              <p:stCondLst>
                                                <p:cond delay="0"/>
                                              </p:stCondLst>
                                            </p:cTn>
                                            <p:tgtEl>
                                              <p:spTgt spid="22"/>
                                            </p:tgtEl>
                                            <p:attrNameLst>
                                              <p:attrName>style.visibility</p:attrName>
                                            </p:attrNameLst>
                                          </p:cBhvr>
                                          <p:to>
                                            <p:strVal val="visible"/>
                                          </p:to>
                                        </p:set>
                                        <p:animEffect transition="in" filter="fade">
                                          <p:cBhvr>
                                            <p:cTn id="53" dur="500"/>
                                            <p:tgtEl>
                                              <p:spTgt spid="22"/>
                                            </p:tgtEl>
                                          </p:cBhvr>
                                        </p:animEffect>
                                        <p:anim calcmode="lin" valueType="num">
                                          <p:cBhvr>
                                            <p:cTn id="54" dur="500" fill="hold"/>
                                            <p:tgtEl>
                                              <p:spTgt spid="22"/>
                                            </p:tgtEl>
                                            <p:attrNameLst>
                                              <p:attrName>ppt_x</p:attrName>
                                            </p:attrNameLst>
                                          </p:cBhvr>
                                          <p:tavLst>
                                            <p:tav tm="0">
                                              <p:val>
                                                <p:strVal val="#ppt_x"/>
                                              </p:val>
                                            </p:tav>
                                            <p:tav tm="100000">
                                              <p:val>
                                                <p:strVal val="#ppt_x"/>
                                              </p:val>
                                            </p:tav>
                                          </p:tavLst>
                                        </p:anim>
                                        <p:anim calcmode="lin" valueType="num">
                                          <p:cBhvr>
                                            <p:cTn id="55" dur="500" fill="hold"/>
                                            <p:tgtEl>
                                              <p:spTgt spid="2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p:bldP spid="14" grpId="0" animBg="1"/>
          <p:bldP spid="15" grpId="0"/>
          <p:bldP spid="16" grpId="0"/>
          <p:bldP spid="17" grpId="0"/>
          <p:bldP spid="22" grpId="0"/>
        </p:bldLst>
      </p:timing>
    </mc:Fallback>
  </mc:AlternateContent>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69" name="Freeform 113">
            <a:extLst>
              <a:ext uri="{FF2B5EF4-FFF2-40B4-BE49-F238E27FC236}">
                <a16:creationId xmlns:a16="http://schemas.microsoft.com/office/drawing/2014/main" id="{8AB834DD-FCE8-490C-A372-BA9F04CAE895}"/>
              </a:ext>
            </a:extLst>
          </p:cNvPr>
          <p:cNvSpPr>
            <a:spLocks noEditPoints="1"/>
          </p:cNvSpPr>
          <p:nvPr/>
        </p:nvSpPr>
        <p:spPr bwMode="auto">
          <a:xfrm>
            <a:off x="650080" y="2410830"/>
            <a:ext cx="920411" cy="800683"/>
          </a:xfrm>
          <a:custGeom>
            <a:avLst/>
            <a:gdLst>
              <a:gd name="T0" fmla="*/ 255 w 507"/>
              <a:gd name="T1" fmla="*/ 0 h 442"/>
              <a:gd name="T2" fmla="*/ 375 w 507"/>
              <a:gd name="T3" fmla="*/ 0 h 442"/>
              <a:gd name="T4" fmla="*/ 386 w 507"/>
              <a:gd name="T5" fmla="*/ 6 h 442"/>
              <a:gd name="T6" fmla="*/ 467 w 507"/>
              <a:gd name="T7" fmla="*/ 147 h 442"/>
              <a:gd name="T8" fmla="*/ 506 w 507"/>
              <a:gd name="T9" fmla="*/ 215 h 442"/>
              <a:gd name="T10" fmla="*/ 505 w 507"/>
              <a:gd name="T11" fmla="*/ 226 h 442"/>
              <a:gd name="T12" fmla="*/ 441 w 507"/>
              <a:gd name="T13" fmla="*/ 338 h 442"/>
              <a:gd name="T14" fmla="*/ 386 w 507"/>
              <a:gd name="T15" fmla="*/ 435 h 442"/>
              <a:gd name="T16" fmla="*/ 374 w 507"/>
              <a:gd name="T17" fmla="*/ 442 h 442"/>
              <a:gd name="T18" fmla="*/ 134 w 507"/>
              <a:gd name="T19" fmla="*/ 441 h 442"/>
              <a:gd name="T20" fmla="*/ 123 w 507"/>
              <a:gd name="T21" fmla="*/ 435 h 442"/>
              <a:gd name="T22" fmla="*/ 3 w 507"/>
              <a:gd name="T23" fmla="*/ 227 h 442"/>
              <a:gd name="T24" fmla="*/ 3 w 507"/>
              <a:gd name="T25" fmla="*/ 214 h 442"/>
              <a:gd name="T26" fmla="*/ 121 w 507"/>
              <a:gd name="T27" fmla="*/ 9 h 442"/>
              <a:gd name="T28" fmla="*/ 137 w 507"/>
              <a:gd name="T29" fmla="*/ 0 h 442"/>
              <a:gd name="T30" fmla="*/ 255 w 507"/>
              <a:gd name="T31" fmla="*/ 0 h 442"/>
              <a:gd name="T32" fmla="*/ 298 w 507"/>
              <a:gd name="T33" fmla="*/ 396 h 442"/>
              <a:gd name="T34" fmla="*/ 343 w 507"/>
              <a:gd name="T35" fmla="*/ 396 h 442"/>
              <a:gd name="T36" fmla="*/ 362 w 507"/>
              <a:gd name="T37" fmla="*/ 384 h 442"/>
              <a:gd name="T38" fmla="*/ 444 w 507"/>
              <a:gd name="T39" fmla="*/ 243 h 442"/>
              <a:gd name="T40" fmla="*/ 445 w 507"/>
              <a:gd name="T41" fmla="*/ 198 h 442"/>
              <a:gd name="T42" fmla="*/ 359 w 507"/>
              <a:gd name="T43" fmla="*/ 52 h 442"/>
              <a:gd name="T44" fmla="*/ 348 w 507"/>
              <a:gd name="T45" fmla="*/ 45 h 442"/>
              <a:gd name="T46" fmla="*/ 160 w 507"/>
              <a:gd name="T47" fmla="*/ 45 h 442"/>
              <a:gd name="T48" fmla="*/ 150 w 507"/>
              <a:gd name="T49" fmla="*/ 51 h 442"/>
              <a:gd name="T50" fmla="*/ 56 w 507"/>
              <a:gd name="T51" fmla="*/ 215 h 442"/>
              <a:gd name="T52" fmla="*/ 56 w 507"/>
              <a:gd name="T53" fmla="*/ 226 h 442"/>
              <a:gd name="T54" fmla="*/ 150 w 507"/>
              <a:gd name="T55" fmla="*/ 390 h 442"/>
              <a:gd name="T56" fmla="*/ 156 w 507"/>
              <a:gd name="T57" fmla="*/ 395 h 442"/>
              <a:gd name="T58" fmla="*/ 211 w 507"/>
              <a:gd name="T59" fmla="*/ 396 h 442"/>
              <a:gd name="T60" fmla="*/ 211 w 507"/>
              <a:gd name="T61" fmla="*/ 326 h 442"/>
              <a:gd name="T62" fmla="*/ 205 w 507"/>
              <a:gd name="T63" fmla="*/ 314 h 442"/>
              <a:gd name="T64" fmla="*/ 156 w 507"/>
              <a:gd name="T65" fmla="*/ 268 h 442"/>
              <a:gd name="T66" fmla="*/ 150 w 507"/>
              <a:gd name="T67" fmla="*/ 257 h 442"/>
              <a:gd name="T68" fmla="*/ 150 w 507"/>
              <a:gd name="T69" fmla="*/ 206 h 442"/>
              <a:gd name="T70" fmla="*/ 177 w 507"/>
              <a:gd name="T71" fmla="*/ 141 h 442"/>
              <a:gd name="T72" fmla="*/ 207 w 507"/>
              <a:gd name="T73" fmla="*/ 112 h 442"/>
              <a:gd name="T74" fmla="*/ 207 w 507"/>
              <a:gd name="T75" fmla="*/ 226 h 442"/>
              <a:gd name="T76" fmla="*/ 302 w 507"/>
              <a:gd name="T77" fmla="*/ 226 h 442"/>
              <a:gd name="T78" fmla="*/ 302 w 507"/>
              <a:gd name="T79" fmla="*/ 117 h 442"/>
              <a:gd name="T80" fmla="*/ 353 w 507"/>
              <a:gd name="T81" fmla="*/ 163 h 442"/>
              <a:gd name="T82" fmla="*/ 358 w 507"/>
              <a:gd name="T83" fmla="*/ 178 h 442"/>
              <a:gd name="T84" fmla="*/ 358 w 507"/>
              <a:gd name="T85" fmla="*/ 255 h 442"/>
              <a:gd name="T86" fmla="*/ 352 w 507"/>
              <a:gd name="T87" fmla="*/ 269 h 442"/>
              <a:gd name="T88" fmla="*/ 307 w 507"/>
              <a:gd name="T89" fmla="*/ 310 h 442"/>
              <a:gd name="T90" fmla="*/ 298 w 507"/>
              <a:gd name="T91" fmla="*/ 323 h 442"/>
              <a:gd name="T92" fmla="*/ 298 w 507"/>
              <a:gd name="T93" fmla="*/ 396 h 4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07" h="442">
                <a:moveTo>
                  <a:pt x="255" y="0"/>
                </a:moveTo>
                <a:cubicBezTo>
                  <a:pt x="295" y="0"/>
                  <a:pt x="335" y="0"/>
                  <a:pt x="375" y="0"/>
                </a:cubicBezTo>
                <a:cubicBezTo>
                  <a:pt x="380" y="0"/>
                  <a:pt x="383" y="1"/>
                  <a:pt x="386" y="6"/>
                </a:cubicBezTo>
                <a:cubicBezTo>
                  <a:pt x="413" y="53"/>
                  <a:pt x="440" y="100"/>
                  <a:pt x="467" y="147"/>
                </a:cubicBezTo>
                <a:cubicBezTo>
                  <a:pt x="480" y="169"/>
                  <a:pt x="493" y="192"/>
                  <a:pt x="506" y="215"/>
                </a:cubicBezTo>
                <a:cubicBezTo>
                  <a:pt x="507" y="218"/>
                  <a:pt x="507" y="223"/>
                  <a:pt x="505" y="226"/>
                </a:cubicBezTo>
                <a:cubicBezTo>
                  <a:pt x="484" y="264"/>
                  <a:pt x="463" y="301"/>
                  <a:pt x="441" y="338"/>
                </a:cubicBezTo>
                <a:cubicBezTo>
                  <a:pt x="423" y="370"/>
                  <a:pt x="404" y="403"/>
                  <a:pt x="386" y="435"/>
                </a:cubicBezTo>
                <a:cubicBezTo>
                  <a:pt x="383" y="440"/>
                  <a:pt x="380" y="442"/>
                  <a:pt x="374" y="442"/>
                </a:cubicBezTo>
                <a:cubicBezTo>
                  <a:pt x="294" y="441"/>
                  <a:pt x="214" y="442"/>
                  <a:pt x="134" y="441"/>
                </a:cubicBezTo>
                <a:cubicBezTo>
                  <a:pt x="130" y="441"/>
                  <a:pt x="125" y="438"/>
                  <a:pt x="123" y="435"/>
                </a:cubicBezTo>
                <a:cubicBezTo>
                  <a:pt x="83" y="366"/>
                  <a:pt x="43" y="296"/>
                  <a:pt x="3" y="227"/>
                </a:cubicBezTo>
                <a:cubicBezTo>
                  <a:pt x="0" y="222"/>
                  <a:pt x="0" y="219"/>
                  <a:pt x="3" y="214"/>
                </a:cubicBezTo>
                <a:cubicBezTo>
                  <a:pt x="43" y="146"/>
                  <a:pt x="82" y="77"/>
                  <a:pt x="121" y="9"/>
                </a:cubicBezTo>
                <a:cubicBezTo>
                  <a:pt x="125" y="2"/>
                  <a:pt x="130" y="0"/>
                  <a:pt x="137" y="0"/>
                </a:cubicBezTo>
                <a:cubicBezTo>
                  <a:pt x="176" y="0"/>
                  <a:pt x="216" y="0"/>
                  <a:pt x="255" y="0"/>
                </a:cubicBezTo>
                <a:close/>
                <a:moveTo>
                  <a:pt x="298" y="396"/>
                </a:moveTo>
                <a:cubicBezTo>
                  <a:pt x="315" y="396"/>
                  <a:pt x="329" y="395"/>
                  <a:pt x="343" y="396"/>
                </a:cubicBezTo>
                <a:cubicBezTo>
                  <a:pt x="353" y="397"/>
                  <a:pt x="358" y="392"/>
                  <a:pt x="362" y="384"/>
                </a:cubicBezTo>
                <a:cubicBezTo>
                  <a:pt x="389" y="337"/>
                  <a:pt x="416" y="290"/>
                  <a:pt x="444" y="243"/>
                </a:cubicBezTo>
                <a:cubicBezTo>
                  <a:pt x="454" y="227"/>
                  <a:pt x="455" y="215"/>
                  <a:pt x="445" y="198"/>
                </a:cubicBezTo>
                <a:cubicBezTo>
                  <a:pt x="415" y="150"/>
                  <a:pt x="387" y="101"/>
                  <a:pt x="359" y="52"/>
                </a:cubicBezTo>
                <a:cubicBezTo>
                  <a:pt x="356" y="47"/>
                  <a:pt x="353" y="45"/>
                  <a:pt x="348" y="45"/>
                </a:cubicBezTo>
                <a:cubicBezTo>
                  <a:pt x="285" y="45"/>
                  <a:pt x="223" y="45"/>
                  <a:pt x="160" y="45"/>
                </a:cubicBezTo>
                <a:cubicBezTo>
                  <a:pt x="157" y="45"/>
                  <a:pt x="152" y="48"/>
                  <a:pt x="150" y="51"/>
                </a:cubicBezTo>
                <a:cubicBezTo>
                  <a:pt x="118" y="105"/>
                  <a:pt x="87" y="160"/>
                  <a:pt x="56" y="215"/>
                </a:cubicBezTo>
                <a:cubicBezTo>
                  <a:pt x="54" y="218"/>
                  <a:pt x="54" y="223"/>
                  <a:pt x="56" y="226"/>
                </a:cubicBezTo>
                <a:cubicBezTo>
                  <a:pt x="87" y="281"/>
                  <a:pt x="118" y="335"/>
                  <a:pt x="150" y="390"/>
                </a:cubicBezTo>
                <a:cubicBezTo>
                  <a:pt x="151" y="392"/>
                  <a:pt x="154" y="395"/>
                  <a:pt x="156" y="395"/>
                </a:cubicBezTo>
                <a:cubicBezTo>
                  <a:pt x="174" y="396"/>
                  <a:pt x="191" y="396"/>
                  <a:pt x="211" y="396"/>
                </a:cubicBezTo>
                <a:cubicBezTo>
                  <a:pt x="211" y="372"/>
                  <a:pt x="211" y="349"/>
                  <a:pt x="211" y="326"/>
                </a:cubicBezTo>
                <a:cubicBezTo>
                  <a:pt x="211" y="322"/>
                  <a:pt x="208" y="317"/>
                  <a:pt x="205" y="314"/>
                </a:cubicBezTo>
                <a:cubicBezTo>
                  <a:pt x="189" y="298"/>
                  <a:pt x="172" y="284"/>
                  <a:pt x="156" y="268"/>
                </a:cubicBezTo>
                <a:cubicBezTo>
                  <a:pt x="153" y="266"/>
                  <a:pt x="151" y="261"/>
                  <a:pt x="150" y="257"/>
                </a:cubicBezTo>
                <a:cubicBezTo>
                  <a:pt x="150" y="240"/>
                  <a:pt x="152" y="223"/>
                  <a:pt x="150" y="206"/>
                </a:cubicBezTo>
                <a:cubicBezTo>
                  <a:pt x="146" y="178"/>
                  <a:pt x="155" y="158"/>
                  <a:pt x="177" y="141"/>
                </a:cubicBezTo>
                <a:cubicBezTo>
                  <a:pt x="187" y="133"/>
                  <a:pt x="196" y="122"/>
                  <a:pt x="207" y="112"/>
                </a:cubicBezTo>
                <a:cubicBezTo>
                  <a:pt x="207" y="151"/>
                  <a:pt x="207" y="188"/>
                  <a:pt x="207" y="226"/>
                </a:cubicBezTo>
                <a:cubicBezTo>
                  <a:pt x="239" y="226"/>
                  <a:pt x="270" y="226"/>
                  <a:pt x="302" y="226"/>
                </a:cubicBezTo>
                <a:cubicBezTo>
                  <a:pt x="302" y="188"/>
                  <a:pt x="302" y="150"/>
                  <a:pt x="302" y="117"/>
                </a:cubicBezTo>
                <a:cubicBezTo>
                  <a:pt x="318" y="131"/>
                  <a:pt x="336" y="147"/>
                  <a:pt x="353" y="163"/>
                </a:cubicBezTo>
                <a:cubicBezTo>
                  <a:pt x="356" y="167"/>
                  <a:pt x="358" y="173"/>
                  <a:pt x="358" y="178"/>
                </a:cubicBezTo>
                <a:cubicBezTo>
                  <a:pt x="359" y="204"/>
                  <a:pt x="359" y="230"/>
                  <a:pt x="358" y="255"/>
                </a:cubicBezTo>
                <a:cubicBezTo>
                  <a:pt x="358" y="260"/>
                  <a:pt x="355" y="266"/>
                  <a:pt x="352" y="269"/>
                </a:cubicBezTo>
                <a:cubicBezTo>
                  <a:pt x="337" y="283"/>
                  <a:pt x="321" y="297"/>
                  <a:pt x="307" y="310"/>
                </a:cubicBezTo>
                <a:cubicBezTo>
                  <a:pt x="303" y="314"/>
                  <a:pt x="298" y="318"/>
                  <a:pt x="298" y="323"/>
                </a:cubicBezTo>
                <a:cubicBezTo>
                  <a:pt x="297" y="346"/>
                  <a:pt x="298" y="370"/>
                  <a:pt x="298" y="396"/>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70" name="Freeform 114">
            <a:extLst>
              <a:ext uri="{FF2B5EF4-FFF2-40B4-BE49-F238E27FC236}">
                <a16:creationId xmlns:a16="http://schemas.microsoft.com/office/drawing/2014/main" id="{06EB83C1-DA68-4550-AC0E-A06083D8D6F1}"/>
              </a:ext>
            </a:extLst>
          </p:cNvPr>
          <p:cNvSpPr>
            <a:spLocks/>
          </p:cNvSpPr>
          <p:nvPr/>
        </p:nvSpPr>
        <p:spPr bwMode="auto">
          <a:xfrm>
            <a:off x="1974569" y="974094"/>
            <a:ext cx="882994" cy="920411"/>
          </a:xfrm>
          <a:custGeom>
            <a:avLst/>
            <a:gdLst>
              <a:gd name="T0" fmla="*/ 404 w 488"/>
              <a:gd name="T1" fmla="*/ 315 h 508"/>
              <a:gd name="T2" fmla="*/ 488 w 488"/>
              <a:gd name="T3" fmla="*/ 350 h 508"/>
              <a:gd name="T4" fmla="*/ 275 w 488"/>
              <a:gd name="T5" fmla="*/ 502 h 508"/>
              <a:gd name="T6" fmla="*/ 34 w 488"/>
              <a:gd name="T7" fmla="*/ 335 h 508"/>
              <a:gd name="T8" fmla="*/ 131 w 488"/>
              <a:gd name="T9" fmla="*/ 58 h 508"/>
              <a:gd name="T10" fmla="*/ 405 w 488"/>
              <a:gd name="T11" fmla="*/ 64 h 508"/>
              <a:gd name="T12" fmla="*/ 361 w 488"/>
              <a:gd name="T13" fmla="*/ 145 h 508"/>
              <a:gd name="T14" fmla="*/ 207 w 488"/>
              <a:gd name="T15" fmla="*/ 122 h 508"/>
              <a:gd name="T16" fmla="*/ 130 w 488"/>
              <a:gd name="T17" fmla="*/ 195 h 508"/>
              <a:gd name="T18" fmla="*/ 192 w 488"/>
              <a:gd name="T19" fmla="*/ 392 h 508"/>
              <a:gd name="T20" fmla="*/ 404 w 488"/>
              <a:gd name="T21" fmla="*/ 315 h 5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88" h="508">
                <a:moveTo>
                  <a:pt x="404" y="315"/>
                </a:moveTo>
                <a:cubicBezTo>
                  <a:pt x="432" y="326"/>
                  <a:pt x="460" y="338"/>
                  <a:pt x="488" y="350"/>
                </a:cubicBezTo>
                <a:cubicBezTo>
                  <a:pt x="463" y="422"/>
                  <a:pt x="384" y="497"/>
                  <a:pt x="275" y="502"/>
                </a:cubicBezTo>
                <a:cubicBezTo>
                  <a:pt x="167" y="508"/>
                  <a:pt x="68" y="439"/>
                  <a:pt x="34" y="335"/>
                </a:cubicBezTo>
                <a:cubicBezTo>
                  <a:pt x="0" y="232"/>
                  <a:pt x="39" y="119"/>
                  <a:pt x="131" y="58"/>
                </a:cubicBezTo>
                <a:cubicBezTo>
                  <a:pt x="219" y="0"/>
                  <a:pt x="331" y="8"/>
                  <a:pt x="405" y="64"/>
                </a:cubicBezTo>
                <a:cubicBezTo>
                  <a:pt x="391" y="91"/>
                  <a:pt x="376" y="118"/>
                  <a:pt x="361" y="145"/>
                </a:cubicBezTo>
                <a:cubicBezTo>
                  <a:pt x="313" y="109"/>
                  <a:pt x="262" y="100"/>
                  <a:pt x="207" y="122"/>
                </a:cubicBezTo>
                <a:cubicBezTo>
                  <a:pt x="172" y="136"/>
                  <a:pt x="146" y="161"/>
                  <a:pt x="130" y="195"/>
                </a:cubicBezTo>
                <a:cubicBezTo>
                  <a:pt x="95" y="267"/>
                  <a:pt x="124" y="354"/>
                  <a:pt x="192" y="392"/>
                </a:cubicBezTo>
                <a:cubicBezTo>
                  <a:pt x="262" y="430"/>
                  <a:pt x="364" y="408"/>
                  <a:pt x="404" y="315"/>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72" name="Freeform 116">
            <a:extLst>
              <a:ext uri="{FF2B5EF4-FFF2-40B4-BE49-F238E27FC236}">
                <a16:creationId xmlns:a16="http://schemas.microsoft.com/office/drawing/2014/main" id="{7A1C1666-975F-4068-85B5-3AF199C575B5}"/>
              </a:ext>
            </a:extLst>
          </p:cNvPr>
          <p:cNvSpPr>
            <a:spLocks noEditPoints="1"/>
          </p:cNvSpPr>
          <p:nvPr/>
        </p:nvSpPr>
        <p:spPr bwMode="auto">
          <a:xfrm>
            <a:off x="1832394" y="2582941"/>
            <a:ext cx="1159867" cy="448980"/>
          </a:xfrm>
          <a:custGeom>
            <a:avLst/>
            <a:gdLst>
              <a:gd name="T0" fmla="*/ 281 w 639"/>
              <a:gd name="T1" fmla="*/ 45 h 248"/>
              <a:gd name="T2" fmla="*/ 245 w 639"/>
              <a:gd name="T3" fmla="*/ 45 h 248"/>
              <a:gd name="T4" fmla="*/ 245 w 639"/>
              <a:gd name="T5" fmla="*/ 14 h 248"/>
              <a:gd name="T6" fmla="*/ 356 w 639"/>
              <a:gd name="T7" fmla="*/ 14 h 248"/>
              <a:gd name="T8" fmla="*/ 356 w 639"/>
              <a:gd name="T9" fmla="*/ 45 h 248"/>
              <a:gd name="T10" fmla="*/ 320 w 639"/>
              <a:gd name="T11" fmla="*/ 45 h 248"/>
              <a:gd name="T12" fmla="*/ 320 w 639"/>
              <a:gd name="T13" fmla="*/ 76 h 248"/>
              <a:gd name="T14" fmla="*/ 377 w 639"/>
              <a:gd name="T15" fmla="*/ 76 h 248"/>
              <a:gd name="T16" fmla="*/ 396 w 639"/>
              <a:gd name="T17" fmla="*/ 84 h 248"/>
              <a:gd name="T18" fmla="*/ 429 w 639"/>
              <a:gd name="T19" fmla="*/ 92 h 248"/>
              <a:gd name="T20" fmla="*/ 574 w 639"/>
              <a:gd name="T21" fmla="*/ 44 h 248"/>
              <a:gd name="T22" fmla="*/ 609 w 639"/>
              <a:gd name="T23" fmla="*/ 48 h 248"/>
              <a:gd name="T24" fmla="*/ 639 w 639"/>
              <a:gd name="T25" fmla="*/ 72 h 248"/>
              <a:gd name="T26" fmla="*/ 614 w 639"/>
              <a:gd name="T27" fmla="*/ 99 h 248"/>
              <a:gd name="T28" fmla="*/ 612 w 639"/>
              <a:gd name="T29" fmla="*/ 98 h 248"/>
              <a:gd name="T30" fmla="*/ 545 w 639"/>
              <a:gd name="T31" fmla="*/ 105 h 248"/>
              <a:gd name="T32" fmla="*/ 466 w 639"/>
              <a:gd name="T33" fmla="*/ 198 h 248"/>
              <a:gd name="T34" fmla="*/ 427 w 639"/>
              <a:gd name="T35" fmla="*/ 237 h 248"/>
              <a:gd name="T36" fmla="*/ 396 w 639"/>
              <a:gd name="T37" fmla="*/ 247 h 248"/>
              <a:gd name="T38" fmla="*/ 214 w 639"/>
              <a:gd name="T39" fmla="*/ 247 h 248"/>
              <a:gd name="T40" fmla="*/ 185 w 639"/>
              <a:gd name="T41" fmla="*/ 218 h 248"/>
              <a:gd name="T42" fmla="*/ 185 w 639"/>
              <a:gd name="T43" fmla="*/ 163 h 248"/>
              <a:gd name="T44" fmla="*/ 166 w 639"/>
              <a:gd name="T45" fmla="*/ 171 h 248"/>
              <a:gd name="T46" fmla="*/ 111 w 639"/>
              <a:gd name="T47" fmla="*/ 171 h 248"/>
              <a:gd name="T48" fmla="*/ 23 w 639"/>
              <a:gd name="T49" fmla="*/ 132 h 248"/>
              <a:gd name="T50" fmla="*/ 12 w 639"/>
              <a:gd name="T51" fmla="*/ 118 h 248"/>
              <a:gd name="T52" fmla="*/ 5 w 639"/>
              <a:gd name="T53" fmla="*/ 37 h 248"/>
              <a:gd name="T54" fmla="*/ 14 w 639"/>
              <a:gd name="T55" fmla="*/ 30 h 248"/>
              <a:gd name="T56" fmla="*/ 117 w 639"/>
              <a:gd name="T57" fmla="*/ 13 h 248"/>
              <a:gd name="T58" fmla="*/ 164 w 639"/>
              <a:gd name="T59" fmla="*/ 5 h 248"/>
              <a:gd name="T60" fmla="*/ 214 w 639"/>
              <a:gd name="T61" fmla="*/ 35 h 248"/>
              <a:gd name="T62" fmla="*/ 220 w 639"/>
              <a:gd name="T63" fmla="*/ 68 h 248"/>
              <a:gd name="T64" fmla="*/ 229 w 639"/>
              <a:gd name="T65" fmla="*/ 76 h 248"/>
              <a:gd name="T66" fmla="*/ 274 w 639"/>
              <a:gd name="T67" fmla="*/ 76 h 248"/>
              <a:gd name="T68" fmla="*/ 281 w 639"/>
              <a:gd name="T69" fmla="*/ 69 h 248"/>
              <a:gd name="T70" fmla="*/ 281 w 639"/>
              <a:gd name="T71" fmla="*/ 45 h 248"/>
              <a:gd name="T72" fmla="*/ 184 w 639"/>
              <a:gd name="T73" fmla="*/ 79 h 248"/>
              <a:gd name="T74" fmla="*/ 179 w 639"/>
              <a:gd name="T75" fmla="*/ 49 h 248"/>
              <a:gd name="T76" fmla="*/ 169 w 639"/>
              <a:gd name="T77" fmla="*/ 43 h 248"/>
              <a:gd name="T78" fmla="*/ 47 w 639"/>
              <a:gd name="T79" fmla="*/ 63 h 248"/>
              <a:gd name="T80" fmla="*/ 40 w 639"/>
              <a:gd name="T81" fmla="*/ 72 h 248"/>
              <a:gd name="T82" fmla="*/ 65 w 639"/>
              <a:gd name="T83" fmla="*/ 112 h 248"/>
              <a:gd name="T84" fmla="*/ 71 w 639"/>
              <a:gd name="T85" fmla="*/ 115 h 248"/>
              <a:gd name="T86" fmla="*/ 143 w 639"/>
              <a:gd name="T87" fmla="*/ 136 h 248"/>
              <a:gd name="T88" fmla="*/ 176 w 639"/>
              <a:gd name="T89" fmla="*/ 114 h 248"/>
              <a:gd name="T90" fmla="*/ 184 w 639"/>
              <a:gd name="T91" fmla="*/ 79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39" h="248">
                <a:moveTo>
                  <a:pt x="281" y="45"/>
                </a:moveTo>
                <a:cubicBezTo>
                  <a:pt x="268" y="45"/>
                  <a:pt x="257" y="45"/>
                  <a:pt x="245" y="45"/>
                </a:cubicBezTo>
                <a:cubicBezTo>
                  <a:pt x="245" y="34"/>
                  <a:pt x="245" y="24"/>
                  <a:pt x="245" y="14"/>
                </a:cubicBezTo>
                <a:cubicBezTo>
                  <a:pt x="282" y="14"/>
                  <a:pt x="319" y="14"/>
                  <a:pt x="356" y="14"/>
                </a:cubicBezTo>
                <a:cubicBezTo>
                  <a:pt x="356" y="24"/>
                  <a:pt x="356" y="34"/>
                  <a:pt x="356" y="45"/>
                </a:cubicBezTo>
                <a:cubicBezTo>
                  <a:pt x="344" y="45"/>
                  <a:pt x="332" y="45"/>
                  <a:pt x="320" y="45"/>
                </a:cubicBezTo>
                <a:cubicBezTo>
                  <a:pt x="320" y="56"/>
                  <a:pt x="320" y="65"/>
                  <a:pt x="320" y="76"/>
                </a:cubicBezTo>
                <a:cubicBezTo>
                  <a:pt x="339" y="76"/>
                  <a:pt x="358" y="76"/>
                  <a:pt x="377" y="76"/>
                </a:cubicBezTo>
                <a:cubicBezTo>
                  <a:pt x="385" y="76"/>
                  <a:pt x="391" y="77"/>
                  <a:pt x="396" y="84"/>
                </a:cubicBezTo>
                <a:cubicBezTo>
                  <a:pt x="405" y="95"/>
                  <a:pt x="415" y="96"/>
                  <a:pt x="429" y="92"/>
                </a:cubicBezTo>
                <a:cubicBezTo>
                  <a:pt x="477" y="75"/>
                  <a:pt x="525" y="60"/>
                  <a:pt x="574" y="44"/>
                </a:cubicBezTo>
                <a:cubicBezTo>
                  <a:pt x="586" y="40"/>
                  <a:pt x="598" y="41"/>
                  <a:pt x="609" y="48"/>
                </a:cubicBezTo>
                <a:cubicBezTo>
                  <a:pt x="619" y="55"/>
                  <a:pt x="628" y="63"/>
                  <a:pt x="639" y="72"/>
                </a:cubicBezTo>
                <a:cubicBezTo>
                  <a:pt x="630" y="82"/>
                  <a:pt x="622" y="91"/>
                  <a:pt x="614" y="99"/>
                </a:cubicBezTo>
                <a:cubicBezTo>
                  <a:pt x="613" y="99"/>
                  <a:pt x="612" y="99"/>
                  <a:pt x="612" y="98"/>
                </a:cubicBezTo>
                <a:cubicBezTo>
                  <a:pt x="584" y="75"/>
                  <a:pt x="568" y="77"/>
                  <a:pt x="545" y="105"/>
                </a:cubicBezTo>
                <a:cubicBezTo>
                  <a:pt x="519" y="136"/>
                  <a:pt x="493" y="167"/>
                  <a:pt x="466" y="198"/>
                </a:cubicBezTo>
                <a:cubicBezTo>
                  <a:pt x="454" y="212"/>
                  <a:pt x="441" y="226"/>
                  <a:pt x="427" y="237"/>
                </a:cubicBezTo>
                <a:cubicBezTo>
                  <a:pt x="419" y="243"/>
                  <a:pt x="407" y="247"/>
                  <a:pt x="396" y="247"/>
                </a:cubicBezTo>
                <a:cubicBezTo>
                  <a:pt x="336" y="248"/>
                  <a:pt x="275" y="247"/>
                  <a:pt x="214" y="247"/>
                </a:cubicBezTo>
                <a:cubicBezTo>
                  <a:pt x="195" y="247"/>
                  <a:pt x="185" y="237"/>
                  <a:pt x="185" y="218"/>
                </a:cubicBezTo>
                <a:cubicBezTo>
                  <a:pt x="185" y="200"/>
                  <a:pt x="185" y="182"/>
                  <a:pt x="185" y="163"/>
                </a:cubicBezTo>
                <a:cubicBezTo>
                  <a:pt x="178" y="166"/>
                  <a:pt x="172" y="169"/>
                  <a:pt x="166" y="171"/>
                </a:cubicBezTo>
                <a:cubicBezTo>
                  <a:pt x="148" y="177"/>
                  <a:pt x="130" y="175"/>
                  <a:pt x="111" y="171"/>
                </a:cubicBezTo>
                <a:cubicBezTo>
                  <a:pt x="80" y="163"/>
                  <a:pt x="51" y="150"/>
                  <a:pt x="23" y="132"/>
                </a:cubicBezTo>
                <a:cubicBezTo>
                  <a:pt x="19" y="129"/>
                  <a:pt x="14" y="123"/>
                  <a:pt x="12" y="118"/>
                </a:cubicBezTo>
                <a:cubicBezTo>
                  <a:pt x="0" y="92"/>
                  <a:pt x="0" y="64"/>
                  <a:pt x="5" y="37"/>
                </a:cubicBezTo>
                <a:cubicBezTo>
                  <a:pt x="6" y="31"/>
                  <a:pt x="10" y="31"/>
                  <a:pt x="14" y="30"/>
                </a:cubicBezTo>
                <a:cubicBezTo>
                  <a:pt x="49" y="24"/>
                  <a:pt x="83" y="18"/>
                  <a:pt x="117" y="13"/>
                </a:cubicBezTo>
                <a:cubicBezTo>
                  <a:pt x="133" y="10"/>
                  <a:pt x="149" y="8"/>
                  <a:pt x="164" y="5"/>
                </a:cubicBezTo>
                <a:cubicBezTo>
                  <a:pt x="187" y="0"/>
                  <a:pt x="207" y="12"/>
                  <a:pt x="214" y="35"/>
                </a:cubicBezTo>
                <a:cubicBezTo>
                  <a:pt x="218" y="46"/>
                  <a:pt x="219" y="57"/>
                  <a:pt x="220" y="68"/>
                </a:cubicBezTo>
                <a:cubicBezTo>
                  <a:pt x="221" y="74"/>
                  <a:pt x="222" y="76"/>
                  <a:pt x="229" y="76"/>
                </a:cubicBezTo>
                <a:cubicBezTo>
                  <a:pt x="244" y="76"/>
                  <a:pt x="259" y="76"/>
                  <a:pt x="274" y="76"/>
                </a:cubicBezTo>
                <a:cubicBezTo>
                  <a:pt x="279" y="76"/>
                  <a:pt x="281" y="75"/>
                  <a:pt x="281" y="69"/>
                </a:cubicBezTo>
                <a:cubicBezTo>
                  <a:pt x="281" y="62"/>
                  <a:pt x="281" y="54"/>
                  <a:pt x="281" y="45"/>
                </a:cubicBezTo>
                <a:close/>
                <a:moveTo>
                  <a:pt x="184" y="79"/>
                </a:moveTo>
                <a:cubicBezTo>
                  <a:pt x="182" y="68"/>
                  <a:pt x="181" y="58"/>
                  <a:pt x="179" y="49"/>
                </a:cubicBezTo>
                <a:cubicBezTo>
                  <a:pt x="178" y="44"/>
                  <a:pt x="175" y="42"/>
                  <a:pt x="169" y="43"/>
                </a:cubicBezTo>
                <a:cubicBezTo>
                  <a:pt x="128" y="50"/>
                  <a:pt x="88" y="56"/>
                  <a:pt x="47" y="63"/>
                </a:cubicBezTo>
                <a:cubicBezTo>
                  <a:pt x="42" y="64"/>
                  <a:pt x="39" y="66"/>
                  <a:pt x="40" y="72"/>
                </a:cubicBezTo>
                <a:cubicBezTo>
                  <a:pt x="40" y="90"/>
                  <a:pt x="45" y="106"/>
                  <a:pt x="65" y="112"/>
                </a:cubicBezTo>
                <a:cubicBezTo>
                  <a:pt x="67" y="113"/>
                  <a:pt x="69" y="114"/>
                  <a:pt x="71" y="115"/>
                </a:cubicBezTo>
                <a:cubicBezTo>
                  <a:pt x="94" y="126"/>
                  <a:pt x="117" y="136"/>
                  <a:pt x="143" y="136"/>
                </a:cubicBezTo>
                <a:cubicBezTo>
                  <a:pt x="159" y="136"/>
                  <a:pt x="172" y="129"/>
                  <a:pt x="176" y="114"/>
                </a:cubicBezTo>
                <a:cubicBezTo>
                  <a:pt x="180" y="102"/>
                  <a:pt x="181" y="90"/>
                  <a:pt x="184" y="79"/>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73" name="Freeform 117">
            <a:extLst>
              <a:ext uri="{FF2B5EF4-FFF2-40B4-BE49-F238E27FC236}">
                <a16:creationId xmlns:a16="http://schemas.microsoft.com/office/drawing/2014/main" id="{143CC76D-6D15-489F-99F4-8FBBA5E93ED2}"/>
              </a:ext>
            </a:extLst>
          </p:cNvPr>
          <p:cNvSpPr>
            <a:spLocks noEditPoints="1"/>
          </p:cNvSpPr>
          <p:nvPr/>
        </p:nvSpPr>
        <p:spPr bwMode="auto">
          <a:xfrm>
            <a:off x="2221510" y="1213550"/>
            <a:ext cx="463946" cy="463946"/>
          </a:xfrm>
          <a:custGeom>
            <a:avLst/>
            <a:gdLst>
              <a:gd name="T0" fmla="*/ 1 w 255"/>
              <a:gd name="T1" fmla="*/ 126 h 255"/>
              <a:gd name="T2" fmla="*/ 129 w 255"/>
              <a:gd name="T3" fmla="*/ 1 h 255"/>
              <a:gd name="T4" fmla="*/ 254 w 255"/>
              <a:gd name="T5" fmla="*/ 129 h 255"/>
              <a:gd name="T6" fmla="*/ 124 w 255"/>
              <a:gd name="T7" fmla="*/ 254 h 255"/>
              <a:gd name="T8" fmla="*/ 1 w 255"/>
              <a:gd name="T9" fmla="*/ 126 h 255"/>
              <a:gd name="T10" fmla="*/ 127 w 255"/>
              <a:gd name="T11" fmla="*/ 176 h 255"/>
              <a:gd name="T12" fmla="*/ 177 w 255"/>
              <a:gd name="T13" fmla="*/ 127 h 255"/>
              <a:gd name="T14" fmla="*/ 127 w 255"/>
              <a:gd name="T15" fmla="*/ 78 h 255"/>
              <a:gd name="T16" fmla="*/ 78 w 255"/>
              <a:gd name="T17" fmla="*/ 128 h 255"/>
              <a:gd name="T18" fmla="*/ 127 w 255"/>
              <a:gd name="T19" fmla="*/ 176 h 255"/>
              <a:gd name="T20" fmla="*/ 54 w 255"/>
              <a:gd name="T21" fmla="*/ 125 h 255"/>
              <a:gd name="T22" fmla="*/ 39 w 255"/>
              <a:gd name="T23" fmla="*/ 112 h 255"/>
              <a:gd name="T24" fmla="*/ 26 w 255"/>
              <a:gd name="T25" fmla="*/ 126 h 255"/>
              <a:gd name="T26" fmla="*/ 40 w 255"/>
              <a:gd name="T27" fmla="*/ 140 h 255"/>
              <a:gd name="T28" fmla="*/ 54 w 255"/>
              <a:gd name="T29" fmla="*/ 125 h 255"/>
              <a:gd name="T30" fmla="*/ 141 w 255"/>
              <a:gd name="T31" fmla="*/ 38 h 255"/>
              <a:gd name="T32" fmla="*/ 127 w 255"/>
              <a:gd name="T33" fmla="*/ 24 h 255"/>
              <a:gd name="T34" fmla="*/ 113 w 255"/>
              <a:gd name="T35" fmla="*/ 38 h 255"/>
              <a:gd name="T36" fmla="*/ 127 w 255"/>
              <a:gd name="T37" fmla="*/ 52 h 255"/>
              <a:gd name="T38" fmla="*/ 141 w 255"/>
              <a:gd name="T39" fmla="*/ 38 h 255"/>
              <a:gd name="T40" fmla="*/ 127 w 255"/>
              <a:gd name="T41" fmla="*/ 199 h 255"/>
              <a:gd name="T42" fmla="*/ 113 w 255"/>
              <a:gd name="T43" fmla="*/ 214 h 255"/>
              <a:gd name="T44" fmla="*/ 127 w 255"/>
              <a:gd name="T45" fmla="*/ 227 h 255"/>
              <a:gd name="T46" fmla="*/ 141 w 255"/>
              <a:gd name="T47" fmla="*/ 213 h 255"/>
              <a:gd name="T48" fmla="*/ 127 w 255"/>
              <a:gd name="T49" fmla="*/ 199 h 255"/>
              <a:gd name="T50" fmla="*/ 229 w 255"/>
              <a:gd name="T51" fmla="*/ 126 h 255"/>
              <a:gd name="T52" fmla="*/ 215 w 255"/>
              <a:gd name="T53" fmla="*/ 112 h 255"/>
              <a:gd name="T54" fmla="*/ 201 w 255"/>
              <a:gd name="T55" fmla="*/ 126 h 255"/>
              <a:gd name="T56" fmla="*/ 215 w 255"/>
              <a:gd name="T57" fmla="*/ 140 h 255"/>
              <a:gd name="T58" fmla="*/ 229 w 255"/>
              <a:gd name="T59" fmla="*/ 126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55" h="255">
                <a:moveTo>
                  <a:pt x="1" y="126"/>
                </a:moveTo>
                <a:cubicBezTo>
                  <a:pt x="2" y="55"/>
                  <a:pt x="59" y="0"/>
                  <a:pt x="129" y="1"/>
                </a:cubicBezTo>
                <a:cubicBezTo>
                  <a:pt x="199" y="2"/>
                  <a:pt x="255" y="59"/>
                  <a:pt x="254" y="129"/>
                </a:cubicBezTo>
                <a:cubicBezTo>
                  <a:pt x="252" y="200"/>
                  <a:pt x="195" y="255"/>
                  <a:pt x="124" y="254"/>
                </a:cubicBezTo>
                <a:cubicBezTo>
                  <a:pt x="56" y="252"/>
                  <a:pt x="0" y="195"/>
                  <a:pt x="1" y="126"/>
                </a:cubicBezTo>
                <a:close/>
                <a:moveTo>
                  <a:pt x="127" y="176"/>
                </a:moveTo>
                <a:cubicBezTo>
                  <a:pt x="155" y="176"/>
                  <a:pt x="177" y="154"/>
                  <a:pt x="177" y="127"/>
                </a:cubicBezTo>
                <a:cubicBezTo>
                  <a:pt x="177" y="100"/>
                  <a:pt x="154" y="78"/>
                  <a:pt x="127" y="78"/>
                </a:cubicBezTo>
                <a:cubicBezTo>
                  <a:pt x="100" y="78"/>
                  <a:pt x="77" y="100"/>
                  <a:pt x="78" y="128"/>
                </a:cubicBezTo>
                <a:cubicBezTo>
                  <a:pt x="78" y="155"/>
                  <a:pt x="100" y="176"/>
                  <a:pt x="127" y="176"/>
                </a:cubicBezTo>
                <a:close/>
                <a:moveTo>
                  <a:pt x="54" y="125"/>
                </a:moveTo>
                <a:cubicBezTo>
                  <a:pt x="53" y="118"/>
                  <a:pt x="47" y="111"/>
                  <a:pt x="39" y="112"/>
                </a:cubicBezTo>
                <a:cubicBezTo>
                  <a:pt x="32" y="112"/>
                  <a:pt x="25" y="119"/>
                  <a:pt x="26" y="126"/>
                </a:cubicBezTo>
                <a:cubicBezTo>
                  <a:pt x="26" y="134"/>
                  <a:pt x="33" y="140"/>
                  <a:pt x="40" y="140"/>
                </a:cubicBezTo>
                <a:cubicBezTo>
                  <a:pt x="48" y="140"/>
                  <a:pt x="54" y="133"/>
                  <a:pt x="54" y="125"/>
                </a:cubicBezTo>
                <a:close/>
                <a:moveTo>
                  <a:pt x="141" y="38"/>
                </a:moveTo>
                <a:cubicBezTo>
                  <a:pt x="141" y="31"/>
                  <a:pt x="135" y="24"/>
                  <a:pt x="127" y="24"/>
                </a:cubicBezTo>
                <a:cubicBezTo>
                  <a:pt x="120" y="24"/>
                  <a:pt x="113" y="31"/>
                  <a:pt x="113" y="38"/>
                </a:cubicBezTo>
                <a:cubicBezTo>
                  <a:pt x="113" y="46"/>
                  <a:pt x="120" y="52"/>
                  <a:pt x="127" y="52"/>
                </a:cubicBezTo>
                <a:cubicBezTo>
                  <a:pt x="135" y="52"/>
                  <a:pt x="141" y="46"/>
                  <a:pt x="141" y="38"/>
                </a:cubicBezTo>
                <a:close/>
                <a:moveTo>
                  <a:pt x="127" y="199"/>
                </a:moveTo>
                <a:cubicBezTo>
                  <a:pt x="119" y="200"/>
                  <a:pt x="113" y="206"/>
                  <a:pt x="113" y="214"/>
                </a:cubicBezTo>
                <a:cubicBezTo>
                  <a:pt x="113" y="221"/>
                  <a:pt x="120" y="227"/>
                  <a:pt x="127" y="227"/>
                </a:cubicBezTo>
                <a:cubicBezTo>
                  <a:pt x="135" y="227"/>
                  <a:pt x="141" y="221"/>
                  <a:pt x="141" y="213"/>
                </a:cubicBezTo>
                <a:cubicBezTo>
                  <a:pt x="141" y="206"/>
                  <a:pt x="135" y="199"/>
                  <a:pt x="127" y="199"/>
                </a:cubicBezTo>
                <a:close/>
                <a:moveTo>
                  <a:pt x="229" y="126"/>
                </a:moveTo>
                <a:cubicBezTo>
                  <a:pt x="229" y="118"/>
                  <a:pt x="222" y="112"/>
                  <a:pt x="215" y="112"/>
                </a:cubicBezTo>
                <a:cubicBezTo>
                  <a:pt x="207" y="112"/>
                  <a:pt x="201" y="118"/>
                  <a:pt x="201" y="126"/>
                </a:cubicBezTo>
                <a:cubicBezTo>
                  <a:pt x="201" y="133"/>
                  <a:pt x="207" y="140"/>
                  <a:pt x="215" y="140"/>
                </a:cubicBezTo>
                <a:cubicBezTo>
                  <a:pt x="222" y="140"/>
                  <a:pt x="229" y="134"/>
                  <a:pt x="229" y="126"/>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74" name="Freeform 118">
            <a:extLst>
              <a:ext uri="{FF2B5EF4-FFF2-40B4-BE49-F238E27FC236}">
                <a16:creationId xmlns:a16="http://schemas.microsoft.com/office/drawing/2014/main" id="{73047E55-4189-4DF3-8E16-EED66B763502}"/>
              </a:ext>
            </a:extLst>
          </p:cNvPr>
          <p:cNvSpPr>
            <a:spLocks/>
          </p:cNvSpPr>
          <p:nvPr/>
        </p:nvSpPr>
        <p:spPr bwMode="auto">
          <a:xfrm>
            <a:off x="3718110" y="2268655"/>
            <a:ext cx="269388" cy="718368"/>
          </a:xfrm>
          <a:custGeom>
            <a:avLst/>
            <a:gdLst>
              <a:gd name="T0" fmla="*/ 98 w 153"/>
              <a:gd name="T1" fmla="*/ 63 h 399"/>
              <a:gd name="T2" fmla="*/ 98 w 153"/>
              <a:gd name="T3" fmla="*/ 108 h 399"/>
              <a:gd name="T4" fmla="*/ 152 w 153"/>
              <a:gd name="T5" fmla="*/ 108 h 399"/>
              <a:gd name="T6" fmla="*/ 152 w 153"/>
              <a:gd name="T7" fmla="*/ 139 h 399"/>
              <a:gd name="T8" fmla="*/ 98 w 153"/>
              <a:gd name="T9" fmla="*/ 139 h 399"/>
              <a:gd name="T10" fmla="*/ 98 w 153"/>
              <a:gd name="T11" fmla="*/ 184 h 399"/>
              <a:gd name="T12" fmla="*/ 152 w 153"/>
              <a:gd name="T13" fmla="*/ 184 h 399"/>
              <a:gd name="T14" fmla="*/ 152 w 153"/>
              <a:gd name="T15" fmla="*/ 215 h 399"/>
              <a:gd name="T16" fmla="*/ 98 w 153"/>
              <a:gd name="T17" fmla="*/ 215 h 399"/>
              <a:gd name="T18" fmla="*/ 98 w 153"/>
              <a:gd name="T19" fmla="*/ 258 h 399"/>
              <a:gd name="T20" fmla="*/ 106 w 153"/>
              <a:gd name="T21" fmla="*/ 265 h 399"/>
              <a:gd name="T22" fmla="*/ 133 w 153"/>
              <a:gd name="T23" fmla="*/ 361 h 399"/>
              <a:gd name="T24" fmla="*/ 62 w 153"/>
              <a:gd name="T25" fmla="*/ 394 h 399"/>
              <a:gd name="T26" fmla="*/ 5 w 153"/>
              <a:gd name="T27" fmla="*/ 339 h 399"/>
              <a:gd name="T28" fmla="*/ 40 w 153"/>
              <a:gd name="T29" fmla="*/ 266 h 399"/>
              <a:gd name="T30" fmla="*/ 48 w 153"/>
              <a:gd name="T31" fmla="*/ 252 h 399"/>
              <a:gd name="T32" fmla="*/ 48 w 153"/>
              <a:gd name="T33" fmla="*/ 31 h 399"/>
              <a:gd name="T34" fmla="*/ 78 w 153"/>
              <a:gd name="T35" fmla="*/ 3 h 399"/>
              <a:gd name="T36" fmla="*/ 98 w 153"/>
              <a:gd name="T37" fmla="*/ 25 h 399"/>
              <a:gd name="T38" fmla="*/ 99 w 153"/>
              <a:gd name="T39" fmla="*/ 32 h 399"/>
              <a:gd name="T40" fmla="*/ 153 w 153"/>
              <a:gd name="T41" fmla="*/ 32 h 399"/>
              <a:gd name="T42" fmla="*/ 153 w 153"/>
              <a:gd name="T43" fmla="*/ 63 h 399"/>
              <a:gd name="T44" fmla="*/ 98 w 153"/>
              <a:gd name="T45" fmla="*/ 63 h 3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3" h="399">
                <a:moveTo>
                  <a:pt x="98" y="63"/>
                </a:moveTo>
                <a:cubicBezTo>
                  <a:pt x="98" y="78"/>
                  <a:pt x="98" y="93"/>
                  <a:pt x="98" y="108"/>
                </a:cubicBezTo>
                <a:cubicBezTo>
                  <a:pt x="116" y="108"/>
                  <a:pt x="134" y="108"/>
                  <a:pt x="152" y="108"/>
                </a:cubicBezTo>
                <a:cubicBezTo>
                  <a:pt x="152" y="118"/>
                  <a:pt x="152" y="128"/>
                  <a:pt x="152" y="139"/>
                </a:cubicBezTo>
                <a:cubicBezTo>
                  <a:pt x="135" y="139"/>
                  <a:pt x="117" y="139"/>
                  <a:pt x="98" y="139"/>
                </a:cubicBezTo>
                <a:cubicBezTo>
                  <a:pt x="98" y="154"/>
                  <a:pt x="98" y="168"/>
                  <a:pt x="98" y="184"/>
                </a:cubicBezTo>
                <a:cubicBezTo>
                  <a:pt x="116" y="184"/>
                  <a:pt x="134" y="184"/>
                  <a:pt x="152" y="184"/>
                </a:cubicBezTo>
                <a:cubicBezTo>
                  <a:pt x="152" y="195"/>
                  <a:pt x="152" y="204"/>
                  <a:pt x="152" y="215"/>
                </a:cubicBezTo>
                <a:cubicBezTo>
                  <a:pt x="134" y="215"/>
                  <a:pt x="117" y="215"/>
                  <a:pt x="98" y="215"/>
                </a:cubicBezTo>
                <a:cubicBezTo>
                  <a:pt x="98" y="230"/>
                  <a:pt x="98" y="244"/>
                  <a:pt x="98" y="258"/>
                </a:cubicBezTo>
                <a:cubicBezTo>
                  <a:pt x="98" y="261"/>
                  <a:pt x="103" y="263"/>
                  <a:pt x="106" y="265"/>
                </a:cubicBezTo>
                <a:cubicBezTo>
                  <a:pt x="141" y="285"/>
                  <a:pt x="153" y="326"/>
                  <a:pt x="133" y="361"/>
                </a:cubicBezTo>
                <a:cubicBezTo>
                  <a:pt x="119" y="385"/>
                  <a:pt x="90" y="399"/>
                  <a:pt x="62" y="394"/>
                </a:cubicBezTo>
                <a:cubicBezTo>
                  <a:pt x="33" y="389"/>
                  <a:pt x="10" y="367"/>
                  <a:pt x="5" y="339"/>
                </a:cubicBezTo>
                <a:cubicBezTo>
                  <a:pt x="0" y="309"/>
                  <a:pt x="13" y="280"/>
                  <a:pt x="40" y="266"/>
                </a:cubicBezTo>
                <a:cubicBezTo>
                  <a:pt x="46" y="262"/>
                  <a:pt x="48" y="259"/>
                  <a:pt x="48" y="252"/>
                </a:cubicBezTo>
                <a:cubicBezTo>
                  <a:pt x="48" y="178"/>
                  <a:pt x="48" y="104"/>
                  <a:pt x="48" y="31"/>
                </a:cubicBezTo>
                <a:cubicBezTo>
                  <a:pt x="48" y="12"/>
                  <a:pt x="61" y="0"/>
                  <a:pt x="78" y="3"/>
                </a:cubicBezTo>
                <a:cubicBezTo>
                  <a:pt x="89" y="4"/>
                  <a:pt x="97" y="13"/>
                  <a:pt x="98" y="25"/>
                </a:cubicBezTo>
                <a:cubicBezTo>
                  <a:pt x="98" y="27"/>
                  <a:pt x="98" y="29"/>
                  <a:pt x="99" y="32"/>
                </a:cubicBezTo>
                <a:cubicBezTo>
                  <a:pt x="117" y="32"/>
                  <a:pt x="134" y="32"/>
                  <a:pt x="153" y="32"/>
                </a:cubicBezTo>
                <a:cubicBezTo>
                  <a:pt x="153" y="42"/>
                  <a:pt x="153" y="52"/>
                  <a:pt x="153" y="63"/>
                </a:cubicBezTo>
                <a:cubicBezTo>
                  <a:pt x="135" y="63"/>
                  <a:pt x="117" y="63"/>
                  <a:pt x="98" y="6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75" name="Freeform 119">
            <a:extLst>
              <a:ext uri="{FF2B5EF4-FFF2-40B4-BE49-F238E27FC236}">
                <a16:creationId xmlns:a16="http://schemas.microsoft.com/office/drawing/2014/main" id="{CBE1E125-70FF-4B95-AF76-FF14273FD316}"/>
              </a:ext>
            </a:extLst>
          </p:cNvPr>
          <p:cNvSpPr>
            <a:spLocks/>
          </p:cNvSpPr>
          <p:nvPr/>
        </p:nvSpPr>
        <p:spPr bwMode="auto">
          <a:xfrm>
            <a:off x="2670490" y="1063890"/>
            <a:ext cx="351703" cy="508844"/>
          </a:xfrm>
          <a:custGeom>
            <a:avLst/>
            <a:gdLst>
              <a:gd name="T0" fmla="*/ 146 w 192"/>
              <a:gd name="T1" fmla="*/ 285 h 285"/>
              <a:gd name="T2" fmla="*/ 64 w 192"/>
              <a:gd name="T3" fmla="*/ 249 h 285"/>
              <a:gd name="T4" fmla="*/ 34 w 192"/>
              <a:gd name="T5" fmla="*/ 236 h 285"/>
              <a:gd name="T6" fmla="*/ 28 w 192"/>
              <a:gd name="T7" fmla="*/ 226 h 285"/>
              <a:gd name="T8" fmla="*/ 2 w 192"/>
              <a:gd name="T9" fmla="*/ 127 h 285"/>
              <a:gd name="T10" fmla="*/ 2 w 192"/>
              <a:gd name="T11" fmla="*/ 118 h 285"/>
              <a:gd name="T12" fmla="*/ 61 w 192"/>
              <a:gd name="T13" fmla="*/ 4 h 285"/>
              <a:gd name="T14" fmla="*/ 63 w 192"/>
              <a:gd name="T15" fmla="*/ 0 h 285"/>
              <a:gd name="T16" fmla="*/ 146 w 192"/>
              <a:gd name="T17" fmla="*/ 285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2" h="285">
                <a:moveTo>
                  <a:pt x="146" y="285"/>
                </a:moveTo>
                <a:cubicBezTo>
                  <a:pt x="118" y="273"/>
                  <a:pt x="91" y="261"/>
                  <a:pt x="64" y="249"/>
                </a:cubicBezTo>
                <a:cubicBezTo>
                  <a:pt x="54" y="245"/>
                  <a:pt x="44" y="240"/>
                  <a:pt x="34" y="236"/>
                </a:cubicBezTo>
                <a:cubicBezTo>
                  <a:pt x="29" y="234"/>
                  <a:pt x="28" y="232"/>
                  <a:pt x="28" y="226"/>
                </a:cubicBezTo>
                <a:cubicBezTo>
                  <a:pt x="32" y="190"/>
                  <a:pt x="22" y="157"/>
                  <a:pt x="2" y="127"/>
                </a:cubicBezTo>
                <a:cubicBezTo>
                  <a:pt x="1" y="124"/>
                  <a:pt x="0" y="120"/>
                  <a:pt x="2" y="118"/>
                </a:cubicBezTo>
                <a:cubicBezTo>
                  <a:pt x="21" y="80"/>
                  <a:pt x="41" y="42"/>
                  <a:pt x="61" y="4"/>
                </a:cubicBezTo>
                <a:cubicBezTo>
                  <a:pt x="61" y="3"/>
                  <a:pt x="62" y="1"/>
                  <a:pt x="63" y="0"/>
                </a:cubicBezTo>
                <a:cubicBezTo>
                  <a:pt x="143" y="54"/>
                  <a:pt x="192" y="173"/>
                  <a:pt x="146" y="285"/>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76" name="Freeform 120">
            <a:extLst>
              <a:ext uri="{FF2B5EF4-FFF2-40B4-BE49-F238E27FC236}">
                <a16:creationId xmlns:a16="http://schemas.microsoft.com/office/drawing/2014/main" id="{BF6A7137-96F7-458E-B0C6-63ED692C4E89}"/>
              </a:ext>
            </a:extLst>
          </p:cNvPr>
          <p:cNvSpPr>
            <a:spLocks noEditPoints="1"/>
          </p:cNvSpPr>
          <p:nvPr/>
        </p:nvSpPr>
        <p:spPr bwMode="auto">
          <a:xfrm>
            <a:off x="792255" y="944162"/>
            <a:ext cx="329252" cy="336737"/>
          </a:xfrm>
          <a:custGeom>
            <a:avLst/>
            <a:gdLst>
              <a:gd name="T0" fmla="*/ 0 w 183"/>
              <a:gd name="T1" fmla="*/ 91 h 184"/>
              <a:gd name="T2" fmla="*/ 92 w 183"/>
              <a:gd name="T3" fmla="*/ 0 h 184"/>
              <a:gd name="T4" fmla="*/ 183 w 183"/>
              <a:gd name="T5" fmla="*/ 93 h 184"/>
              <a:gd name="T6" fmla="*/ 91 w 183"/>
              <a:gd name="T7" fmla="*/ 184 h 184"/>
              <a:gd name="T8" fmla="*/ 0 w 183"/>
              <a:gd name="T9" fmla="*/ 91 h 184"/>
              <a:gd name="T10" fmla="*/ 91 w 183"/>
              <a:gd name="T11" fmla="*/ 121 h 184"/>
              <a:gd name="T12" fmla="*/ 121 w 183"/>
              <a:gd name="T13" fmla="*/ 93 h 184"/>
              <a:gd name="T14" fmla="*/ 92 w 183"/>
              <a:gd name="T15" fmla="*/ 62 h 184"/>
              <a:gd name="T16" fmla="*/ 62 w 183"/>
              <a:gd name="T17" fmla="*/ 91 h 184"/>
              <a:gd name="T18" fmla="*/ 91 w 183"/>
              <a:gd name="T19" fmla="*/ 121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3" h="184">
                <a:moveTo>
                  <a:pt x="0" y="91"/>
                </a:moveTo>
                <a:cubicBezTo>
                  <a:pt x="0" y="40"/>
                  <a:pt x="41" y="0"/>
                  <a:pt x="92" y="0"/>
                </a:cubicBezTo>
                <a:cubicBezTo>
                  <a:pt x="143" y="0"/>
                  <a:pt x="183" y="41"/>
                  <a:pt x="183" y="93"/>
                </a:cubicBezTo>
                <a:cubicBezTo>
                  <a:pt x="183" y="143"/>
                  <a:pt x="141" y="184"/>
                  <a:pt x="91" y="184"/>
                </a:cubicBezTo>
                <a:cubicBezTo>
                  <a:pt x="41" y="183"/>
                  <a:pt x="0" y="142"/>
                  <a:pt x="0" y="91"/>
                </a:cubicBezTo>
                <a:close/>
                <a:moveTo>
                  <a:pt x="91" y="121"/>
                </a:moveTo>
                <a:cubicBezTo>
                  <a:pt x="107" y="121"/>
                  <a:pt x="121" y="109"/>
                  <a:pt x="121" y="93"/>
                </a:cubicBezTo>
                <a:cubicBezTo>
                  <a:pt x="121" y="76"/>
                  <a:pt x="108" y="62"/>
                  <a:pt x="92" y="62"/>
                </a:cubicBezTo>
                <a:cubicBezTo>
                  <a:pt x="76" y="62"/>
                  <a:pt x="62" y="75"/>
                  <a:pt x="62" y="91"/>
                </a:cubicBezTo>
                <a:cubicBezTo>
                  <a:pt x="61" y="107"/>
                  <a:pt x="75" y="121"/>
                  <a:pt x="91" y="12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77" name="Freeform 121">
            <a:extLst>
              <a:ext uri="{FF2B5EF4-FFF2-40B4-BE49-F238E27FC236}">
                <a16:creationId xmlns:a16="http://schemas.microsoft.com/office/drawing/2014/main" id="{F8CB3428-7666-4355-8B0B-CC45882EB289}"/>
              </a:ext>
            </a:extLst>
          </p:cNvPr>
          <p:cNvSpPr>
            <a:spLocks/>
          </p:cNvSpPr>
          <p:nvPr/>
        </p:nvSpPr>
        <p:spPr bwMode="auto">
          <a:xfrm>
            <a:off x="3381372" y="3076819"/>
            <a:ext cx="927892" cy="134694"/>
          </a:xfrm>
          <a:custGeom>
            <a:avLst/>
            <a:gdLst>
              <a:gd name="T0" fmla="*/ 515 w 515"/>
              <a:gd name="T1" fmla="*/ 50 h 76"/>
              <a:gd name="T2" fmla="*/ 467 w 515"/>
              <a:gd name="T3" fmla="*/ 44 h 76"/>
              <a:gd name="T4" fmla="*/ 434 w 515"/>
              <a:gd name="T5" fmla="*/ 52 h 76"/>
              <a:gd name="T6" fmla="*/ 303 w 515"/>
              <a:gd name="T7" fmla="*/ 55 h 76"/>
              <a:gd name="T8" fmla="*/ 211 w 515"/>
              <a:gd name="T9" fmla="*/ 55 h 76"/>
              <a:gd name="T10" fmla="*/ 99 w 515"/>
              <a:gd name="T11" fmla="*/ 57 h 76"/>
              <a:gd name="T12" fmla="*/ 0 w 515"/>
              <a:gd name="T13" fmla="*/ 52 h 76"/>
              <a:gd name="T14" fmla="*/ 0 w 515"/>
              <a:gd name="T15" fmla="*/ 15 h 76"/>
              <a:gd name="T16" fmla="*/ 7 w 515"/>
              <a:gd name="T17" fmla="*/ 10 h 76"/>
              <a:gd name="T18" fmla="*/ 107 w 515"/>
              <a:gd name="T19" fmla="*/ 20 h 76"/>
              <a:gd name="T20" fmla="*/ 199 w 515"/>
              <a:gd name="T21" fmla="*/ 20 h 76"/>
              <a:gd name="T22" fmla="*/ 314 w 515"/>
              <a:gd name="T23" fmla="*/ 19 h 76"/>
              <a:gd name="T24" fmla="*/ 420 w 515"/>
              <a:gd name="T25" fmla="*/ 18 h 76"/>
              <a:gd name="T26" fmla="*/ 510 w 515"/>
              <a:gd name="T27" fmla="*/ 12 h 76"/>
              <a:gd name="T28" fmla="*/ 514 w 515"/>
              <a:gd name="T29" fmla="*/ 18 h 76"/>
              <a:gd name="T30" fmla="*/ 515 w 515"/>
              <a:gd name="T31" fmla="*/ 5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15" h="76">
                <a:moveTo>
                  <a:pt x="515" y="50"/>
                </a:moveTo>
                <a:cubicBezTo>
                  <a:pt x="498" y="48"/>
                  <a:pt x="482" y="44"/>
                  <a:pt x="467" y="44"/>
                </a:cubicBezTo>
                <a:cubicBezTo>
                  <a:pt x="456" y="44"/>
                  <a:pt x="444" y="47"/>
                  <a:pt x="434" y="52"/>
                </a:cubicBezTo>
                <a:cubicBezTo>
                  <a:pt x="391" y="73"/>
                  <a:pt x="347" y="76"/>
                  <a:pt x="303" y="55"/>
                </a:cubicBezTo>
                <a:cubicBezTo>
                  <a:pt x="272" y="40"/>
                  <a:pt x="242" y="39"/>
                  <a:pt x="211" y="55"/>
                </a:cubicBezTo>
                <a:cubicBezTo>
                  <a:pt x="175" y="75"/>
                  <a:pt x="136" y="76"/>
                  <a:pt x="99" y="57"/>
                </a:cubicBezTo>
                <a:cubicBezTo>
                  <a:pt x="66" y="41"/>
                  <a:pt x="35" y="35"/>
                  <a:pt x="0" y="52"/>
                </a:cubicBezTo>
                <a:cubicBezTo>
                  <a:pt x="0" y="39"/>
                  <a:pt x="0" y="27"/>
                  <a:pt x="0" y="15"/>
                </a:cubicBezTo>
                <a:cubicBezTo>
                  <a:pt x="1" y="13"/>
                  <a:pt x="4" y="11"/>
                  <a:pt x="7" y="10"/>
                </a:cubicBezTo>
                <a:cubicBezTo>
                  <a:pt x="42" y="0"/>
                  <a:pt x="75" y="3"/>
                  <a:pt x="107" y="20"/>
                </a:cubicBezTo>
                <a:cubicBezTo>
                  <a:pt x="138" y="37"/>
                  <a:pt x="168" y="36"/>
                  <a:pt x="199" y="20"/>
                </a:cubicBezTo>
                <a:cubicBezTo>
                  <a:pt x="237" y="0"/>
                  <a:pt x="276" y="1"/>
                  <a:pt x="314" y="19"/>
                </a:cubicBezTo>
                <a:cubicBezTo>
                  <a:pt x="350" y="37"/>
                  <a:pt x="384" y="35"/>
                  <a:pt x="420" y="18"/>
                </a:cubicBezTo>
                <a:cubicBezTo>
                  <a:pt x="449" y="3"/>
                  <a:pt x="479" y="3"/>
                  <a:pt x="510" y="12"/>
                </a:cubicBezTo>
                <a:cubicBezTo>
                  <a:pt x="512" y="13"/>
                  <a:pt x="514" y="16"/>
                  <a:pt x="514" y="18"/>
                </a:cubicBezTo>
                <a:cubicBezTo>
                  <a:pt x="515" y="29"/>
                  <a:pt x="515" y="41"/>
                  <a:pt x="515" y="5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78" name="Freeform 122">
            <a:extLst>
              <a:ext uri="{FF2B5EF4-FFF2-40B4-BE49-F238E27FC236}">
                <a16:creationId xmlns:a16="http://schemas.microsoft.com/office/drawing/2014/main" id="{8FF6264B-168A-494A-BDBC-9F213593C6B6}"/>
              </a:ext>
            </a:extLst>
          </p:cNvPr>
          <p:cNvSpPr>
            <a:spLocks noEditPoints="1"/>
          </p:cNvSpPr>
          <p:nvPr/>
        </p:nvSpPr>
        <p:spPr bwMode="auto">
          <a:xfrm>
            <a:off x="844638" y="1363210"/>
            <a:ext cx="538776" cy="546261"/>
          </a:xfrm>
          <a:custGeom>
            <a:avLst/>
            <a:gdLst>
              <a:gd name="T0" fmla="*/ 299 w 299"/>
              <a:gd name="T1" fmla="*/ 150 h 300"/>
              <a:gd name="T2" fmla="*/ 150 w 299"/>
              <a:gd name="T3" fmla="*/ 300 h 300"/>
              <a:gd name="T4" fmla="*/ 0 w 299"/>
              <a:gd name="T5" fmla="*/ 150 h 300"/>
              <a:gd name="T6" fmla="*/ 150 w 299"/>
              <a:gd name="T7" fmla="*/ 0 h 300"/>
              <a:gd name="T8" fmla="*/ 299 w 299"/>
              <a:gd name="T9" fmla="*/ 150 h 300"/>
              <a:gd name="T10" fmla="*/ 149 w 299"/>
              <a:gd name="T11" fmla="*/ 280 h 300"/>
              <a:gd name="T12" fmla="*/ 280 w 299"/>
              <a:gd name="T13" fmla="*/ 151 h 300"/>
              <a:gd name="T14" fmla="*/ 150 w 299"/>
              <a:gd name="T15" fmla="*/ 20 h 300"/>
              <a:gd name="T16" fmla="*/ 20 w 299"/>
              <a:gd name="T17" fmla="*/ 148 h 300"/>
              <a:gd name="T18" fmla="*/ 149 w 299"/>
              <a:gd name="T19" fmla="*/ 280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9" h="300">
                <a:moveTo>
                  <a:pt x="299" y="150"/>
                </a:moveTo>
                <a:cubicBezTo>
                  <a:pt x="299" y="233"/>
                  <a:pt x="233" y="300"/>
                  <a:pt x="150" y="300"/>
                </a:cubicBezTo>
                <a:cubicBezTo>
                  <a:pt x="67" y="300"/>
                  <a:pt x="0" y="233"/>
                  <a:pt x="0" y="150"/>
                </a:cubicBezTo>
                <a:cubicBezTo>
                  <a:pt x="0" y="67"/>
                  <a:pt x="67" y="0"/>
                  <a:pt x="150" y="0"/>
                </a:cubicBezTo>
                <a:cubicBezTo>
                  <a:pt x="233" y="0"/>
                  <a:pt x="299" y="67"/>
                  <a:pt x="299" y="150"/>
                </a:cubicBezTo>
                <a:close/>
                <a:moveTo>
                  <a:pt x="149" y="280"/>
                </a:moveTo>
                <a:cubicBezTo>
                  <a:pt x="221" y="281"/>
                  <a:pt x="279" y="223"/>
                  <a:pt x="280" y="151"/>
                </a:cubicBezTo>
                <a:cubicBezTo>
                  <a:pt x="280" y="78"/>
                  <a:pt x="223" y="20"/>
                  <a:pt x="150" y="20"/>
                </a:cubicBezTo>
                <a:cubicBezTo>
                  <a:pt x="79" y="19"/>
                  <a:pt x="20" y="77"/>
                  <a:pt x="20" y="148"/>
                </a:cubicBezTo>
                <a:cubicBezTo>
                  <a:pt x="19" y="221"/>
                  <a:pt x="76" y="280"/>
                  <a:pt x="149" y="28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79" name="Freeform 123">
            <a:extLst>
              <a:ext uri="{FF2B5EF4-FFF2-40B4-BE49-F238E27FC236}">
                <a16:creationId xmlns:a16="http://schemas.microsoft.com/office/drawing/2014/main" id="{478A6395-9573-455F-A2BA-2C32D0DB9FDC}"/>
              </a:ext>
            </a:extLst>
          </p:cNvPr>
          <p:cNvSpPr>
            <a:spLocks noEditPoints="1"/>
          </p:cNvSpPr>
          <p:nvPr/>
        </p:nvSpPr>
        <p:spPr bwMode="auto">
          <a:xfrm>
            <a:off x="1420827" y="1206069"/>
            <a:ext cx="231975" cy="231975"/>
          </a:xfrm>
          <a:custGeom>
            <a:avLst/>
            <a:gdLst>
              <a:gd name="T0" fmla="*/ 125 w 125"/>
              <a:gd name="T1" fmla="*/ 63 h 125"/>
              <a:gd name="T2" fmla="*/ 62 w 125"/>
              <a:gd name="T3" fmla="*/ 125 h 125"/>
              <a:gd name="T4" fmla="*/ 0 w 125"/>
              <a:gd name="T5" fmla="*/ 62 h 125"/>
              <a:gd name="T6" fmla="*/ 63 w 125"/>
              <a:gd name="T7" fmla="*/ 0 h 125"/>
              <a:gd name="T8" fmla="*/ 125 w 125"/>
              <a:gd name="T9" fmla="*/ 63 h 125"/>
              <a:gd name="T10" fmla="*/ 86 w 125"/>
              <a:gd name="T11" fmla="*/ 62 h 125"/>
              <a:gd name="T12" fmla="*/ 63 w 125"/>
              <a:gd name="T13" fmla="*/ 38 h 125"/>
              <a:gd name="T14" fmla="*/ 39 w 125"/>
              <a:gd name="T15" fmla="*/ 62 h 125"/>
              <a:gd name="T16" fmla="*/ 63 w 125"/>
              <a:gd name="T17" fmla="*/ 86 h 125"/>
              <a:gd name="T18" fmla="*/ 86 w 125"/>
              <a:gd name="T19" fmla="*/ 62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5" h="125">
                <a:moveTo>
                  <a:pt x="125" y="63"/>
                </a:moveTo>
                <a:cubicBezTo>
                  <a:pt x="125" y="96"/>
                  <a:pt x="96" y="125"/>
                  <a:pt x="62" y="125"/>
                </a:cubicBezTo>
                <a:cubicBezTo>
                  <a:pt x="28" y="124"/>
                  <a:pt x="0" y="95"/>
                  <a:pt x="0" y="62"/>
                </a:cubicBezTo>
                <a:cubicBezTo>
                  <a:pt x="1" y="27"/>
                  <a:pt x="29" y="0"/>
                  <a:pt x="63" y="0"/>
                </a:cubicBezTo>
                <a:cubicBezTo>
                  <a:pt x="97" y="0"/>
                  <a:pt x="125" y="29"/>
                  <a:pt x="125" y="63"/>
                </a:cubicBezTo>
                <a:close/>
                <a:moveTo>
                  <a:pt x="86" y="62"/>
                </a:moveTo>
                <a:cubicBezTo>
                  <a:pt x="86" y="49"/>
                  <a:pt x="75" y="38"/>
                  <a:pt x="63" y="38"/>
                </a:cubicBezTo>
                <a:cubicBezTo>
                  <a:pt x="50" y="38"/>
                  <a:pt x="39" y="49"/>
                  <a:pt x="39" y="62"/>
                </a:cubicBezTo>
                <a:cubicBezTo>
                  <a:pt x="38" y="75"/>
                  <a:pt x="50" y="86"/>
                  <a:pt x="63" y="86"/>
                </a:cubicBezTo>
                <a:cubicBezTo>
                  <a:pt x="76" y="86"/>
                  <a:pt x="86" y="75"/>
                  <a:pt x="86" y="6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80" name="Freeform 124">
            <a:extLst>
              <a:ext uri="{FF2B5EF4-FFF2-40B4-BE49-F238E27FC236}">
                <a16:creationId xmlns:a16="http://schemas.microsoft.com/office/drawing/2014/main" id="{3C43BD15-FB9C-46B8-966D-9E6E10F5E957}"/>
              </a:ext>
            </a:extLst>
          </p:cNvPr>
          <p:cNvSpPr>
            <a:spLocks/>
          </p:cNvSpPr>
          <p:nvPr/>
        </p:nvSpPr>
        <p:spPr bwMode="auto">
          <a:xfrm>
            <a:off x="3381372" y="2912193"/>
            <a:ext cx="396601" cy="134694"/>
          </a:xfrm>
          <a:custGeom>
            <a:avLst/>
            <a:gdLst>
              <a:gd name="T0" fmla="*/ 0 w 218"/>
              <a:gd name="T1" fmla="*/ 53 h 76"/>
              <a:gd name="T2" fmla="*/ 0 w 218"/>
              <a:gd name="T3" fmla="*/ 16 h 76"/>
              <a:gd name="T4" fmla="*/ 7 w 218"/>
              <a:gd name="T5" fmla="*/ 11 h 76"/>
              <a:gd name="T6" fmla="*/ 108 w 218"/>
              <a:gd name="T7" fmla="*/ 21 h 76"/>
              <a:gd name="T8" fmla="*/ 181 w 218"/>
              <a:gd name="T9" fmla="*/ 29 h 76"/>
              <a:gd name="T10" fmla="*/ 192 w 218"/>
              <a:gd name="T11" fmla="*/ 31 h 76"/>
              <a:gd name="T12" fmla="*/ 218 w 218"/>
              <a:gd name="T13" fmla="*/ 52 h 76"/>
              <a:gd name="T14" fmla="*/ 206 w 218"/>
              <a:gd name="T15" fmla="*/ 59 h 76"/>
              <a:gd name="T16" fmla="*/ 92 w 218"/>
              <a:gd name="T17" fmla="*/ 55 h 76"/>
              <a:gd name="T18" fmla="*/ 6 w 218"/>
              <a:gd name="T19" fmla="*/ 50 h 76"/>
              <a:gd name="T20" fmla="*/ 0 w 218"/>
              <a:gd name="T21" fmla="*/ 53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8" h="76">
                <a:moveTo>
                  <a:pt x="0" y="53"/>
                </a:moveTo>
                <a:cubicBezTo>
                  <a:pt x="0" y="40"/>
                  <a:pt x="0" y="28"/>
                  <a:pt x="0" y="16"/>
                </a:cubicBezTo>
                <a:cubicBezTo>
                  <a:pt x="0" y="14"/>
                  <a:pt x="5" y="12"/>
                  <a:pt x="7" y="11"/>
                </a:cubicBezTo>
                <a:cubicBezTo>
                  <a:pt x="42" y="0"/>
                  <a:pt x="76" y="4"/>
                  <a:pt x="108" y="21"/>
                </a:cubicBezTo>
                <a:cubicBezTo>
                  <a:pt x="132" y="34"/>
                  <a:pt x="156" y="36"/>
                  <a:pt x="181" y="29"/>
                </a:cubicBezTo>
                <a:cubicBezTo>
                  <a:pt x="184" y="28"/>
                  <a:pt x="189" y="29"/>
                  <a:pt x="192" y="31"/>
                </a:cubicBezTo>
                <a:cubicBezTo>
                  <a:pt x="201" y="37"/>
                  <a:pt x="209" y="44"/>
                  <a:pt x="218" y="52"/>
                </a:cubicBezTo>
                <a:cubicBezTo>
                  <a:pt x="215" y="54"/>
                  <a:pt x="211" y="57"/>
                  <a:pt x="206" y="59"/>
                </a:cubicBezTo>
                <a:cubicBezTo>
                  <a:pt x="167" y="76"/>
                  <a:pt x="129" y="75"/>
                  <a:pt x="92" y="55"/>
                </a:cubicBezTo>
                <a:cubicBezTo>
                  <a:pt x="64" y="40"/>
                  <a:pt x="35" y="38"/>
                  <a:pt x="6" y="50"/>
                </a:cubicBezTo>
                <a:cubicBezTo>
                  <a:pt x="5" y="51"/>
                  <a:pt x="3" y="52"/>
                  <a:pt x="0" y="5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81" name="Freeform 125">
            <a:extLst>
              <a:ext uri="{FF2B5EF4-FFF2-40B4-BE49-F238E27FC236}">
                <a16:creationId xmlns:a16="http://schemas.microsoft.com/office/drawing/2014/main" id="{15DCC68F-111A-46CF-8D74-C4E4E0CABF40}"/>
              </a:ext>
            </a:extLst>
          </p:cNvPr>
          <p:cNvSpPr>
            <a:spLocks/>
          </p:cNvSpPr>
          <p:nvPr/>
        </p:nvSpPr>
        <p:spPr bwMode="auto">
          <a:xfrm>
            <a:off x="3920148" y="2919674"/>
            <a:ext cx="389116" cy="127213"/>
          </a:xfrm>
          <a:custGeom>
            <a:avLst/>
            <a:gdLst>
              <a:gd name="T0" fmla="*/ 0 w 219"/>
              <a:gd name="T1" fmla="*/ 48 h 72"/>
              <a:gd name="T2" fmla="*/ 29 w 219"/>
              <a:gd name="T3" fmla="*/ 25 h 72"/>
              <a:gd name="T4" fmla="*/ 36 w 219"/>
              <a:gd name="T5" fmla="*/ 24 h 72"/>
              <a:gd name="T6" fmla="*/ 122 w 219"/>
              <a:gd name="T7" fmla="*/ 15 h 72"/>
              <a:gd name="T8" fmla="*/ 215 w 219"/>
              <a:gd name="T9" fmla="*/ 9 h 72"/>
              <a:gd name="T10" fmla="*/ 218 w 219"/>
              <a:gd name="T11" fmla="*/ 15 h 72"/>
              <a:gd name="T12" fmla="*/ 219 w 219"/>
              <a:gd name="T13" fmla="*/ 48 h 72"/>
              <a:gd name="T14" fmla="*/ 190 w 219"/>
              <a:gd name="T15" fmla="*/ 42 h 72"/>
              <a:gd name="T16" fmla="*/ 132 w 219"/>
              <a:gd name="T17" fmla="*/ 51 h 72"/>
              <a:gd name="T18" fmla="*/ 0 w 219"/>
              <a:gd name="T19" fmla="*/ 48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9" h="72">
                <a:moveTo>
                  <a:pt x="0" y="48"/>
                </a:moveTo>
                <a:cubicBezTo>
                  <a:pt x="10" y="40"/>
                  <a:pt x="19" y="32"/>
                  <a:pt x="29" y="25"/>
                </a:cubicBezTo>
                <a:cubicBezTo>
                  <a:pt x="31" y="23"/>
                  <a:pt x="34" y="23"/>
                  <a:pt x="36" y="24"/>
                </a:cubicBezTo>
                <a:cubicBezTo>
                  <a:pt x="66" y="32"/>
                  <a:pt x="94" y="29"/>
                  <a:pt x="122" y="15"/>
                </a:cubicBezTo>
                <a:cubicBezTo>
                  <a:pt x="152" y="0"/>
                  <a:pt x="183" y="0"/>
                  <a:pt x="215" y="9"/>
                </a:cubicBezTo>
                <a:cubicBezTo>
                  <a:pt x="216" y="10"/>
                  <a:pt x="218" y="13"/>
                  <a:pt x="218" y="15"/>
                </a:cubicBezTo>
                <a:cubicBezTo>
                  <a:pt x="219" y="26"/>
                  <a:pt x="219" y="37"/>
                  <a:pt x="219" y="48"/>
                </a:cubicBezTo>
                <a:cubicBezTo>
                  <a:pt x="209" y="46"/>
                  <a:pt x="199" y="43"/>
                  <a:pt x="190" y="42"/>
                </a:cubicBezTo>
                <a:cubicBezTo>
                  <a:pt x="170" y="38"/>
                  <a:pt x="151" y="42"/>
                  <a:pt x="132" y="51"/>
                </a:cubicBezTo>
                <a:cubicBezTo>
                  <a:pt x="88" y="72"/>
                  <a:pt x="44" y="71"/>
                  <a:pt x="0" y="48"/>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82" name="Freeform 126">
            <a:extLst>
              <a:ext uri="{FF2B5EF4-FFF2-40B4-BE49-F238E27FC236}">
                <a16:creationId xmlns:a16="http://schemas.microsoft.com/office/drawing/2014/main" id="{61A035DB-337A-4E6B-BFC8-4DC051EB1E5B}"/>
              </a:ext>
            </a:extLst>
          </p:cNvPr>
          <p:cNvSpPr>
            <a:spLocks/>
          </p:cNvSpPr>
          <p:nvPr/>
        </p:nvSpPr>
        <p:spPr bwMode="auto">
          <a:xfrm>
            <a:off x="2894980" y="2777499"/>
            <a:ext cx="179592" cy="224490"/>
          </a:xfrm>
          <a:custGeom>
            <a:avLst/>
            <a:gdLst>
              <a:gd name="T0" fmla="*/ 52 w 99"/>
              <a:gd name="T1" fmla="*/ 0 h 122"/>
              <a:gd name="T2" fmla="*/ 88 w 99"/>
              <a:gd name="T3" fmla="*/ 47 h 122"/>
              <a:gd name="T4" fmla="*/ 99 w 99"/>
              <a:gd name="T5" fmla="*/ 77 h 122"/>
              <a:gd name="T6" fmla="*/ 84 w 99"/>
              <a:gd name="T7" fmla="*/ 106 h 122"/>
              <a:gd name="T8" fmla="*/ 17 w 99"/>
              <a:gd name="T9" fmla="*/ 103 h 122"/>
              <a:gd name="T10" fmla="*/ 10 w 99"/>
              <a:gd name="T11" fmla="*/ 56 h 122"/>
              <a:gd name="T12" fmla="*/ 52 w 99"/>
              <a:gd name="T13" fmla="*/ 0 h 122"/>
            </a:gdLst>
            <a:ahLst/>
            <a:cxnLst>
              <a:cxn ang="0">
                <a:pos x="T0" y="T1"/>
              </a:cxn>
              <a:cxn ang="0">
                <a:pos x="T2" y="T3"/>
              </a:cxn>
              <a:cxn ang="0">
                <a:pos x="T4" y="T5"/>
              </a:cxn>
              <a:cxn ang="0">
                <a:pos x="T6" y="T7"/>
              </a:cxn>
              <a:cxn ang="0">
                <a:pos x="T8" y="T9"/>
              </a:cxn>
              <a:cxn ang="0">
                <a:pos x="T10" y="T11"/>
              </a:cxn>
              <a:cxn ang="0">
                <a:pos x="T12" y="T13"/>
              </a:cxn>
            </a:cxnLst>
            <a:rect l="0" t="0" r="r" b="b"/>
            <a:pathLst>
              <a:path w="99" h="122">
                <a:moveTo>
                  <a:pt x="52" y="0"/>
                </a:moveTo>
                <a:cubicBezTo>
                  <a:pt x="64" y="16"/>
                  <a:pt x="76" y="32"/>
                  <a:pt x="88" y="47"/>
                </a:cubicBezTo>
                <a:cubicBezTo>
                  <a:pt x="95" y="56"/>
                  <a:pt x="99" y="66"/>
                  <a:pt x="99" y="77"/>
                </a:cubicBezTo>
                <a:cubicBezTo>
                  <a:pt x="99" y="89"/>
                  <a:pt x="95" y="99"/>
                  <a:pt x="84" y="106"/>
                </a:cubicBezTo>
                <a:cubicBezTo>
                  <a:pt x="59" y="122"/>
                  <a:pt x="41" y="122"/>
                  <a:pt x="17" y="103"/>
                </a:cubicBezTo>
                <a:cubicBezTo>
                  <a:pt x="4" y="94"/>
                  <a:pt x="0" y="71"/>
                  <a:pt x="10" y="56"/>
                </a:cubicBezTo>
                <a:cubicBezTo>
                  <a:pt x="23" y="37"/>
                  <a:pt x="37" y="19"/>
                  <a:pt x="5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83" name="Freeform 127">
            <a:extLst>
              <a:ext uri="{FF2B5EF4-FFF2-40B4-BE49-F238E27FC236}">
                <a16:creationId xmlns:a16="http://schemas.microsoft.com/office/drawing/2014/main" id="{53A55EA6-A5C3-415F-BA76-FA777475C204}"/>
              </a:ext>
            </a:extLst>
          </p:cNvPr>
          <p:cNvSpPr>
            <a:spLocks/>
          </p:cNvSpPr>
          <p:nvPr/>
        </p:nvSpPr>
        <p:spPr bwMode="auto">
          <a:xfrm>
            <a:off x="4002464" y="2755048"/>
            <a:ext cx="306805" cy="127213"/>
          </a:xfrm>
          <a:custGeom>
            <a:avLst/>
            <a:gdLst>
              <a:gd name="T0" fmla="*/ 171 w 171"/>
              <a:gd name="T1" fmla="*/ 49 h 69"/>
              <a:gd name="T2" fmla="*/ 136 w 171"/>
              <a:gd name="T3" fmla="*/ 42 h 69"/>
              <a:gd name="T4" fmla="*/ 89 w 171"/>
              <a:gd name="T5" fmla="*/ 50 h 69"/>
              <a:gd name="T6" fmla="*/ 4 w 171"/>
              <a:gd name="T7" fmla="*/ 65 h 69"/>
              <a:gd name="T8" fmla="*/ 0 w 171"/>
              <a:gd name="T9" fmla="*/ 30 h 69"/>
              <a:gd name="T10" fmla="*/ 39 w 171"/>
              <a:gd name="T11" fmla="*/ 27 h 69"/>
              <a:gd name="T12" fmla="*/ 71 w 171"/>
              <a:gd name="T13" fmla="*/ 17 h 69"/>
              <a:gd name="T14" fmla="*/ 165 w 171"/>
              <a:gd name="T15" fmla="*/ 9 h 69"/>
              <a:gd name="T16" fmla="*/ 170 w 171"/>
              <a:gd name="T17" fmla="*/ 16 h 69"/>
              <a:gd name="T18" fmla="*/ 171 w 171"/>
              <a:gd name="T19" fmla="*/ 4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1" h="69">
                <a:moveTo>
                  <a:pt x="171" y="49"/>
                </a:moveTo>
                <a:cubicBezTo>
                  <a:pt x="158" y="46"/>
                  <a:pt x="147" y="43"/>
                  <a:pt x="136" y="42"/>
                </a:cubicBezTo>
                <a:cubicBezTo>
                  <a:pt x="120" y="39"/>
                  <a:pt x="104" y="42"/>
                  <a:pt x="89" y="50"/>
                </a:cubicBezTo>
                <a:cubicBezTo>
                  <a:pt x="62" y="63"/>
                  <a:pt x="34" y="69"/>
                  <a:pt x="4" y="65"/>
                </a:cubicBezTo>
                <a:cubicBezTo>
                  <a:pt x="3" y="53"/>
                  <a:pt x="1" y="41"/>
                  <a:pt x="0" y="30"/>
                </a:cubicBezTo>
                <a:cubicBezTo>
                  <a:pt x="12" y="29"/>
                  <a:pt x="26" y="30"/>
                  <a:pt x="39" y="27"/>
                </a:cubicBezTo>
                <a:cubicBezTo>
                  <a:pt x="50" y="26"/>
                  <a:pt x="61" y="21"/>
                  <a:pt x="71" y="17"/>
                </a:cubicBezTo>
                <a:cubicBezTo>
                  <a:pt x="102" y="2"/>
                  <a:pt x="133" y="0"/>
                  <a:pt x="165" y="9"/>
                </a:cubicBezTo>
                <a:cubicBezTo>
                  <a:pt x="167" y="10"/>
                  <a:pt x="170" y="13"/>
                  <a:pt x="170" y="16"/>
                </a:cubicBezTo>
                <a:cubicBezTo>
                  <a:pt x="171" y="27"/>
                  <a:pt x="171" y="38"/>
                  <a:pt x="171" y="49"/>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84" name="Freeform 128">
            <a:extLst>
              <a:ext uri="{FF2B5EF4-FFF2-40B4-BE49-F238E27FC236}">
                <a16:creationId xmlns:a16="http://schemas.microsoft.com/office/drawing/2014/main" id="{99196148-491F-45E7-868F-509394DF3880}"/>
              </a:ext>
            </a:extLst>
          </p:cNvPr>
          <p:cNvSpPr>
            <a:spLocks/>
          </p:cNvSpPr>
          <p:nvPr/>
        </p:nvSpPr>
        <p:spPr bwMode="auto">
          <a:xfrm>
            <a:off x="3381372" y="2747567"/>
            <a:ext cx="306805" cy="134694"/>
          </a:xfrm>
          <a:custGeom>
            <a:avLst/>
            <a:gdLst>
              <a:gd name="T0" fmla="*/ 0 w 171"/>
              <a:gd name="T1" fmla="*/ 52 h 72"/>
              <a:gd name="T2" fmla="*/ 0 w 171"/>
              <a:gd name="T3" fmla="*/ 16 h 72"/>
              <a:gd name="T4" fmla="*/ 7 w 171"/>
              <a:gd name="T5" fmla="*/ 10 h 72"/>
              <a:gd name="T6" fmla="*/ 104 w 171"/>
              <a:gd name="T7" fmla="*/ 19 h 72"/>
              <a:gd name="T8" fmla="*/ 171 w 171"/>
              <a:gd name="T9" fmla="*/ 32 h 72"/>
              <a:gd name="T10" fmla="*/ 166 w 171"/>
              <a:gd name="T11" fmla="*/ 69 h 72"/>
              <a:gd name="T12" fmla="*/ 97 w 171"/>
              <a:gd name="T13" fmla="*/ 57 h 72"/>
              <a:gd name="T14" fmla="*/ 4 w 171"/>
              <a:gd name="T15" fmla="*/ 51 h 72"/>
              <a:gd name="T16" fmla="*/ 0 w 171"/>
              <a:gd name="T17" fmla="*/ 5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1" h="72">
                <a:moveTo>
                  <a:pt x="0" y="52"/>
                </a:moveTo>
                <a:cubicBezTo>
                  <a:pt x="0" y="39"/>
                  <a:pt x="0" y="28"/>
                  <a:pt x="0" y="16"/>
                </a:cubicBezTo>
                <a:cubicBezTo>
                  <a:pt x="0" y="14"/>
                  <a:pt x="5" y="11"/>
                  <a:pt x="7" y="10"/>
                </a:cubicBezTo>
                <a:cubicBezTo>
                  <a:pt x="41" y="0"/>
                  <a:pt x="73" y="3"/>
                  <a:pt x="104" y="19"/>
                </a:cubicBezTo>
                <a:cubicBezTo>
                  <a:pt x="125" y="30"/>
                  <a:pt x="147" y="36"/>
                  <a:pt x="171" y="32"/>
                </a:cubicBezTo>
                <a:cubicBezTo>
                  <a:pt x="169" y="44"/>
                  <a:pt x="168" y="56"/>
                  <a:pt x="166" y="69"/>
                </a:cubicBezTo>
                <a:cubicBezTo>
                  <a:pt x="142" y="72"/>
                  <a:pt x="118" y="69"/>
                  <a:pt x="97" y="57"/>
                </a:cubicBezTo>
                <a:cubicBezTo>
                  <a:pt x="66" y="40"/>
                  <a:pt x="36" y="37"/>
                  <a:pt x="4" y="51"/>
                </a:cubicBezTo>
                <a:cubicBezTo>
                  <a:pt x="3" y="51"/>
                  <a:pt x="2" y="51"/>
                  <a:pt x="0" y="5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85" name="Freeform 129">
            <a:extLst>
              <a:ext uri="{FF2B5EF4-FFF2-40B4-BE49-F238E27FC236}">
                <a16:creationId xmlns:a16="http://schemas.microsoft.com/office/drawing/2014/main" id="{50FFC015-A543-42E9-87C6-C306E5611B0C}"/>
              </a:ext>
            </a:extLst>
          </p:cNvPr>
          <p:cNvSpPr>
            <a:spLocks/>
          </p:cNvSpPr>
          <p:nvPr/>
        </p:nvSpPr>
        <p:spPr bwMode="auto">
          <a:xfrm>
            <a:off x="1091575" y="989060"/>
            <a:ext cx="434014" cy="217009"/>
          </a:xfrm>
          <a:custGeom>
            <a:avLst/>
            <a:gdLst>
              <a:gd name="T0" fmla="*/ 0 w 240"/>
              <a:gd name="T1" fmla="*/ 0 h 119"/>
              <a:gd name="T2" fmla="*/ 240 w 240"/>
              <a:gd name="T3" fmla="*/ 107 h 119"/>
              <a:gd name="T4" fmla="*/ 207 w 240"/>
              <a:gd name="T5" fmla="*/ 118 h 119"/>
              <a:gd name="T6" fmla="*/ 192 w 240"/>
              <a:gd name="T7" fmla="*/ 113 h 119"/>
              <a:gd name="T8" fmla="*/ 26 w 240"/>
              <a:gd name="T9" fmla="*/ 38 h 119"/>
              <a:gd name="T10" fmla="*/ 16 w 240"/>
              <a:gd name="T11" fmla="*/ 28 h 119"/>
              <a:gd name="T12" fmla="*/ 0 w 240"/>
              <a:gd name="T13" fmla="*/ 0 h 119"/>
            </a:gdLst>
            <a:ahLst/>
            <a:cxnLst>
              <a:cxn ang="0">
                <a:pos x="T0" y="T1"/>
              </a:cxn>
              <a:cxn ang="0">
                <a:pos x="T2" y="T3"/>
              </a:cxn>
              <a:cxn ang="0">
                <a:pos x="T4" y="T5"/>
              </a:cxn>
              <a:cxn ang="0">
                <a:pos x="T6" y="T7"/>
              </a:cxn>
              <a:cxn ang="0">
                <a:pos x="T8" y="T9"/>
              </a:cxn>
              <a:cxn ang="0">
                <a:pos x="T10" y="T11"/>
              </a:cxn>
              <a:cxn ang="0">
                <a:pos x="T12" y="T13"/>
              </a:cxn>
            </a:cxnLst>
            <a:rect l="0" t="0" r="r" b="b"/>
            <a:pathLst>
              <a:path w="240" h="119">
                <a:moveTo>
                  <a:pt x="0" y="0"/>
                </a:moveTo>
                <a:cubicBezTo>
                  <a:pt x="80" y="36"/>
                  <a:pt x="160" y="71"/>
                  <a:pt x="240" y="107"/>
                </a:cubicBezTo>
                <a:cubicBezTo>
                  <a:pt x="229" y="111"/>
                  <a:pt x="218" y="116"/>
                  <a:pt x="207" y="118"/>
                </a:cubicBezTo>
                <a:cubicBezTo>
                  <a:pt x="203" y="119"/>
                  <a:pt x="197" y="115"/>
                  <a:pt x="192" y="113"/>
                </a:cubicBezTo>
                <a:cubicBezTo>
                  <a:pt x="137" y="88"/>
                  <a:pt x="81" y="63"/>
                  <a:pt x="26" y="38"/>
                </a:cubicBezTo>
                <a:cubicBezTo>
                  <a:pt x="22" y="36"/>
                  <a:pt x="19" y="32"/>
                  <a:pt x="16" y="28"/>
                </a:cubicBezTo>
                <a:cubicBezTo>
                  <a:pt x="11" y="19"/>
                  <a:pt x="6" y="10"/>
                  <a:pt x="0"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86" name="Freeform 130">
            <a:extLst>
              <a:ext uri="{FF2B5EF4-FFF2-40B4-BE49-F238E27FC236}">
                <a16:creationId xmlns:a16="http://schemas.microsoft.com/office/drawing/2014/main" id="{31A1032B-F55E-4AA4-8100-34154122367D}"/>
              </a:ext>
            </a:extLst>
          </p:cNvPr>
          <p:cNvSpPr>
            <a:spLocks/>
          </p:cNvSpPr>
          <p:nvPr/>
        </p:nvSpPr>
        <p:spPr bwMode="auto">
          <a:xfrm>
            <a:off x="792255" y="1206069"/>
            <a:ext cx="74830" cy="344218"/>
          </a:xfrm>
          <a:custGeom>
            <a:avLst/>
            <a:gdLst>
              <a:gd name="T0" fmla="*/ 0 w 41"/>
              <a:gd name="T1" fmla="*/ 0 h 192"/>
              <a:gd name="T2" fmla="*/ 26 w 41"/>
              <a:gd name="T3" fmla="*/ 27 h 192"/>
              <a:gd name="T4" fmla="*/ 29 w 41"/>
              <a:gd name="T5" fmla="*/ 35 h 192"/>
              <a:gd name="T6" fmla="*/ 41 w 41"/>
              <a:gd name="T7" fmla="*/ 146 h 192"/>
              <a:gd name="T8" fmla="*/ 40 w 41"/>
              <a:gd name="T9" fmla="*/ 153 h 192"/>
              <a:gd name="T10" fmla="*/ 21 w 41"/>
              <a:gd name="T11" fmla="*/ 192 h 192"/>
              <a:gd name="T12" fmla="*/ 0 w 41"/>
              <a:gd name="T13" fmla="*/ 0 h 192"/>
            </a:gdLst>
            <a:ahLst/>
            <a:cxnLst>
              <a:cxn ang="0">
                <a:pos x="T0" y="T1"/>
              </a:cxn>
              <a:cxn ang="0">
                <a:pos x="T2" y="T3"/>
              </a:cxn>
              <a:cxn ang="0">
                <a:pos x="T4" y="T5"/>
              </a:cxn>
              <a:cxn ang="0">
                <a:pos x="T6" y="T7"/>
              </a:cxn>
              <a:cxn ang="0">
                <a:pos x="T8" y="T9"/>
              </a:cxn>
              <a:cxn ang="0">
                <a:pos x="T10" y="T11"/>
              </a:cxn>
              <a:cxn ang="0">
                <a:pos x="T12" y="T13"/>
              </a:cxn>
            </a:cxnLst>
            <a:rect l="0" t="0" r="r" b="b"/>
            <a:pathLst>
              <a:path w="41" h="192">
                <a:moveTo>
                  <a:pt x="0" y="0"/>
                </a:moveTo>
                <a:cubicBezTo>
                  <a:pt x="9" y="9"/>
                  <a:pt x="18" y="18"/>
                  <a:pt x="26" y="27"/>
                </a:cubicBezTo>
                <a:cubicBezTo>
                  <a:pt x="28" y="29"/>
                  <a:pt x="28" y="32"/>
                  <a:pt x="29" y="35"/>
                </a:cubicBezTo>
                <a:cubicBezTo>
                  <a:pt x="33" y="72"/>
                  <a:pt x="37" y="109"/>
                  <a:pt x="41" y="146"/>
                </a:cubicBezTo>
                <a:cubicBezTo>
                  <a:pt x="41" y="148"/>
                  <a:pt x="41" y="151"/>
                  <a:pt x="40" y="153"/>
                </a:cubicBezTo>
                <a:cubicBezTo>
                  <a:pt x="34" y="166"/>
                  <a:pt x="28" y="178"/>
                  <a:pt x="21" y="192"/>
                </a:cubicBezTo>
                <a:cubicBezTo>
                  <a:pt x="14" y="127"/>
                  <a:pt x="7" y="64"/>
                  <a:pt x="0"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87" name="Freeform 131">
            <a:extLst>
              <a:ext uri="{FF2B5EF4-FFF2-40B4-BE49-F238E27FC236}">
                <a16:creationId xmlns:a16="http://schemas.microsoft.com/office/drawing/2014/main" id="{3D6B47A7-0A65-44BC-B40D-0D5846CF040C}"/>
              </a:ext>
            </a:extLst>
          </p:cNvPr>
          <p:cNvSpPr>
            <a:spLocks/>
          </p:cNvSpPr>
          <p:nvPr/>
        </p:nvSpPr>
        <p:spPr bwMode="auto">
          <a:xfrm>
            <a:off x="1405861" y="1445525"/>
            <a:ext cx="187077" cy="261907"/>
          </a:xfrm>
          <a:custGeom>
            <a:avLst/>
            <a:gdLst>
              <a:gd name="T0" fmla="*/ 0 w 103"/>
              <a:gd name="T1" fmla="*/ 143 h 143"/>
              <a:gd name="T2" fmla="*/ 3 w 103"/>
              <a:gd name="T3" fmla="*/ 100 h 143"/>
              <a:gd name="T4" fmla="*/ 5 w 103"/>
              <a:gd name="T5" fmla="*/ 94 h 143"/>
              <a:gd name="T6" fmla="*/ 64 w 103"/>
              <a:gd name="T7" fmla="*/ 12 h 143"/>
              <a:gd name="T8" fmla="*/ 77 w 103"/>
              <a:gd name="T9" fmla="*/ 4 h 143"/>
              <a:gd name="T10" fmla="*/ 103 w 103"/>
              <a:gd name="T11" fmla="*/ 0 h 143"/>
              <a:gd name="T12" fmla="*/ 0 w 103"/>
              <a:gd name="T13" fmla="*/ 143 h 143"/>
            </a:gdLst>
            <a:ahLst/>
            <a:cxnLst>
              <a:cxn ang="0">
                <a:pos x="T0" y="T1"/>
              </a:cxn>
              <a:cxn ang="0">
                <a:pos x="T2" y="T3"/>
              </a:cxn>
              <a:cxn ang="0">
                <a:pos x="T4" y="T5"/>
              </a:cxn>
              <a:cxn ang="0">
                <a:pos x="T6" y="T7"/>
              </a:cxn>
              <a:cxn ang="0">
                <a:pos x="T8" y="T9"/>
              </a:cxn>
              <a:cxn ang="0">
                <a:pos x="T10" y="T11"/>
              </a:cxn>
              <a:cxn ang="0">
                <a:pos x="T12" y="T13"/>
              </a:cxn>
            </a:cxnLst>
            <a:rect l="0" t="0" r="r" b="b"/>
            <a:pathLst>
              <a:path w="103" h="143">
                <a:moveTo>
                  <a:pt x="0" y="143"/>
                </a:moveTo>
                <a:cubicBezTo>
                  <a:pt x="1" y="128"/>
                  <a:pt x="2" y="114"/>
                  <a:pt x="3" y="100"/>
                </a:cubicBezTo>
                <a:cubicBezTo>
                  <a:pt x="3" y="98"/>
                  <a:pt x="4" y="95"/>
                  <a:pt x="5" y="94"/>
                </a:cubicBezTo>
                <a:cubicBezTo>
                  <a:pt x="25" y="66"/>
                  <a:pt x="44" y="39"/>
                  <a:pt x="64" y="12"/>
                </a:cubicBezTo>
                <a:cubicBezTo>
                  <a:pt x="67" y="7"/>
                  <a:pt x="71" y="5"/>
                  <a:pt x="77" y="4"/>
                </a:cubicBezTo>
                <a:cubicBezTo>
                  <a:pt x="85" y="4"/>
                  <a:pt x="93" y="2"/>
                  <a:pt x="103" y="0"/>
                </a:cubicBezTo>
                <a:cubicBezTo>
                  <a:pt x="68" y="48"/>
                  <a:pt x="34" y="96"/>
                  <a:pt x="0" y="14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88" name="Freeform 132">
            <a:extLst>
              <a:ext uri="{FF2B5EF4-FFF2-40B4-BE49-F238E27FC236}">
                <a16:creationId xmlns:a16="http://schemas.microsoft.com/office/drawing/2014/main" id="{9B802AF8-D25D-43C6-97D7-547136014DF9}"/>
              </a:ext>
            </a:extLst>
          </p:cNvPr>
          <p:cNvSpPr>
            <a:spLocks/>
          </p:cNvSpPr>
          <p:nvPr/>
        </p:nvSpPr>
        <p:spPr bwMode="auto">
          <a:xfrm>
            <a:off x="747357" y="2493145"/>
            <a:ext cx="725853" cy="636057"/>
          </a:xfrm>
          <a:custGeom>
            <a:avLst/>
            <a:gdLst>
              <a:gd name="T0" fmla="*/ 244 w 401"/>
              <a:gd name="T1" fmla="*/ 351 h 352"/>
              <a:gd name="T2" fmla="*/ 244 w 401"/>
              <a:gd name="T3" fmla="*/ 278 h 352"/>
              <a:gd name="T4" fmla="*/ 253 w 401"/>
              <a:gd name="T5" fmla="*/ 265 h 352"/>
              <a:gd name="T6" fmla="*/ 298 w 401"/>
              <a:gd name="T7" fmla="*/ 224 h 352"/>
              <a:gd name="T8" fmla="*/ 304 w 401"/>
              <a:gd name="T9" fmla="*/ 210 h 352"/>
              <a:gd name="T10" fmla="*/ 304 w 401"/>
              <a:gd name="T11" fmla="*/ 133 h 352"/>
              <a:gd name="T12" fmla="*/ 299 w 401"/>
              <a:gd name="T13" fmla="*/ 118 h 352"/>
              <a:gd name="T14" fmla="*/ 248 w 401"/>
              <a:gd name="T15" fmla="*/ 72 h 352"/>
              <a:gd name="T16" fmla="*/ 248 w 401"/>
              <a:gd name="T17" fmla="*/ 181 h 352"/>
              <a:gd name="T18" fmla="*/ 153 w 401"/>
              <a:gd name="T19" fmla="*/ 181 h 352"/>
              <a:gd name="T20" fmla="*/ 153 w 401"/>
              <a:gd name="T21" fmla="*/ 67 h 352"/>
              <a:gd name="T22" fmla="*/ 123 w 401"/>
              <a:gd name="T23" fmla="*/ 96 h 352"/>
              <a:gd name="T24" fmla="*/ 96 w 401"/>
              <a:gd name="T25" fmla="*/ 161 h 352"/>
              <a:gd name="T26" fmla="*/ 96 w 401"/>
              <a:gd name="T27" fmla="*/ 212 h 352"/>
              <a:gd name="T28" fmla="*/ 102 w 401"/>
              <a:gd name="T29" fmla="*/ 223 h 352"/>
              <a:gd name="T30" fmla="*/ 151 w 401"/>
              <a:gd name="T31" fmla="*/ 269 h 352"/>
              <a:gd name="T32" fmla="*/ 157 w 401"/>
              <a:gd name="T33" fmla="*/ 281 h 352"/>
              <a:gd name="T34" fmla="*/ 157 w 401"/>
              <a:gd name="T35" fmla="*/ 351 h 352"/>
              <a:gd name="T36" fmla="*/ 102 w 401"/>
              <a:gd name="T37" fmla="*/ 350 h 352"/>
              <a:gd name="T38" fmla="*/ 96 w 401"/>
              <a:gd name="T39" fmla="*/ 345 h 352"/>
              <a:gd name="T40" fmla="*/ 2 w 401"/>
              <a:gd name="T41" fmla="*/ 181 h 352"/>
              <a:gd name="T42" fmla="*/ 2 w 401"/>
              <a:gd name="T43" fmla="*/ 170 h 352"/>
              <a:gd name="T44" fmla="*/ 96 w 401"/>
              <a:gd name="T45" fmla="*/ 6 h 352"/>
              <a:gd name="T46" fmla="*/ 106 w 401"/>
              <a:gd name="T47" fmla="*/ 0 h 352"/>
              <a:gd name="T48" fmla="*/ 294 w 401"/>
              <a:gd name="T49" fmla="*/ 0 h 352"/>
              <a:gd name="T50" fmla="*/ 305 w 401"/>
              <a:gd name="T51" fmla="*/ 7 h 352"/>
              <a:gd name="T52" fmla="*/ 391 w 401"/>
              <a:gd name="T53" fmla="*/ 153 h 352"/>
              <a:gd name="T54" fmla="*/ 390 w 401"/>
              <a:gd name="T55" fmla="*/ 198 h 352"/>
              <a:gd name="T56" fmla="*/ 308 w 401"/>
              <a:gd name="T57" fmla="*/ 339 h 352"/>
              <a:gd name="T58" fmla="*/ 289 w 401"/>
              <a:gd name="T59" fmla="*/ 351 h 352"/>
              <a:gd name="T60" fmla="*/ 244 w 401"/>
              <a:gd name="T61" fmla="*/ 351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01" h="352">
                <a:moveTo>
                  <a:pt x="244" y="351"/>
                </a:moveTo>
                <a:cubicBezTo>
                  <a:pt x="244" y="325"/>
                  <a:pt x="243" y="301"/>
                  <a:pt x="244" y="278"/>
                </a:cubicBezTo>
                <a:cubicBezTo>
                  <a:pt x="244" y="273"/>
                  <a:pt x="249" y="269"/>
                  <a:pt x="253" y="265"/>
                </a:cubicBezTo>
                <a:cubicBezTo>
                  <a:pt x="267" y="252"/>
                  <a:pt x="283" y="238"/>
                  <a:pt x="298" y="224"/>
                </a:cubicBezTo>
                <a:cubicBezTo>
                  <a:pt x="301" y="221"/>
                  <a:pt x="304" y="215"/>
                  <a:pt x="304" y="210"/>
                </a:cubicBezTo>
                <a:cubicBezTo>
                  <a:pt x="305" y="185"/>
                  <a:pt x="305" y="159"/>
                  <a:pt x="304" y="133"/>
                </a:cubicBezTo>
                <a:cubicBezTo>
                  <a:pt x="304" y="128"/>
                  <a:pt x="302" y="122"/>
                  <a:pt x="299" y="118"/>
                </a:cubicBezTo>
                <a:cubicBezTo>
                  <a:pt x="282" y="102"/>
                  <a:pt x="264" y="86"/>
                  <a:pt x="248" y="72"/>
                </a:cubicBezTo>
                <a:cubicBezTo>
                  <a:pt x="248" y="105"/>
                  <a:pt x="248" y="143"/>
                  <a:pt x="248" y="181"/>
                </a:cubicBezTo>
                <a:cubicBezTo>
                  <a:pt x="216" y="181"/>
                  <a:pt x="185" y="181"/>
                  <a:pt x="153" y="181"/>
                </a:cubicBezTo>
                <a:cubicBezTo>
                  <a:pt x="153" y="143"/>
                  <a:pt x="153" y="106"/>
                  <a:pt x="153" y="67"/>
                </a:cubicBezTo>
                <a:cubicBezTo>
                  <a:pt x="142" y="77"/>
                  <a:pt x="133" y="88"/>
                  <a:pt x="123" y="96"/>
                </a:cubicBezTo>
                <a:cubicBezTo>
                  <a:pt x="101" y="113"/>
                  <a:pt x="92" y="133"/>
                  <a:pt x="96" y="161"/>
                </a:cubicBezTo>
                <a:cubicBezTo>
                  <a:pt x="98" y="178"/>
                  <a:pt x="96" y="195"/>
                  <a:pt x="96" y="212"/>
                </a:cubicBezTo>
                <a:cubicBezTo>
                  <a:pt x="97" y="216"/>
                  <a:pt x="99" y="221"/>
                  <a:pt x="102" y="223"/>
                </a:cubicBezTo>
                <a:cubicBezTo>
                  <a:pt x="118" y="239"/>
                  <a:pt x="135" y="253"/>
                  <a:pt x="151" y="269"/>
                </a:cubicBezTo>
                <a:cubicBezTo>
                  <a:pt x="154" y="272"/>
                  <a:pt x="157" y="277"/>
                  <a:pt x="157" y="281"/>
                </a:cubicBezTo>
                <a:cubicBezTo>
                  <a:pt x="157" y="304"/>
                  <a:pt x="157" y="327"/>
                  <a:pt x="157" y="351"/>
                </a:cubicBezTo>
                <a:cubicBezTo>
                  <a:pt x="137" y="351"/>
                  <a:pt x="120" y="351"/>
                  <a:pt x="102" y="350"/>
                </a:cubicBezTo>
                <a:cubicBezTo>
                  <a:pt x="100" y="350"/>
                  <a:pt x="97" y="347"/>
                  <a:pt x="96" y="345"/>
                </a:cubicBezTo>
                <a:cubicBezTo>
                  <a:pt x="64" y="290"/>
                  <a:pt x="33" y="236"/>
                  <a:pt x="2" y="181"/>
                </a:cubicBezTo>
                <a:cubicBezTo>
                  <a:pt x="0" y="178"/>
                  <a:pt x="0" y="173"/>
                  <a:pt x="2" y="170"/>
                </a:cubicBezTo>
                <a:cubicBezTo>
                  <a:pt x="33" y="115"/>
                  <a:pt x="64" y="60"/>
                  <a:pt x="96" y="6"/>
                </a:cubicBezTo>
                <a:cubicBezTo>
                  <a:pt x="98" y="3"/>
                  <a:pt x="103" y="0"/>
                  <a:pt x="106" y="0"/>
                </a:cubicBezTo>
                <a:cubicBezTo>
                  <a:pt x="169" y="0"/>
                  <a:pt x="231" y="0"/>
                  <a:pt x="294" y="0"/>
                </a:cubicBezTo>
                <a:cubicBezTo>
                  <a:pt x="299" y="0"/>
                  <a:pt x="302" y="2"/>
                  <a:pt x="305" y="7"/>
                </a:cubicBezTo>
                <a:cubicBezTo>
                  <a:pt x="333" y="56"/>
                  <a:pt x="361" y="105"/>
                  <a:pt x="391" y="153"/>
                </a:cubicBezTo>
                <a:cubicBezTo>
                  <a:pt x="401" y="170"/>
                  <a:pt x="400" y="182"/>
                  <a:pt x="390" y="198"/>
                </a:cubicBezTo>
                <a:cubicBezTo>
                  <a:pt x="362" y="245"/>
                  <a:pt x="335" y="292"/>
                  <a:pt x="308" y="339"/>
                </a:cubicBezTo>
                <a:cubicBezTo>
                  <a:pt x="304" y="347"/>
                  <a:pt x="299" y="352"/>
                  <a:pt x="289" y="351"/>
                </a:cubicBezTo>
                <a:cubicBezTo>
                  <a:pt x="275" y="350"/>
                  <a:pt x="261" y="351"/>
                  <a:pt x="244" y="35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grpSp>
        <p:nvGrpSpPr>
          <p:cNvPr id="1167" name="Grupo 1166">
            <a:extLst>
              <a:ext uri="{FF2B5EF4-FFF2-40B4-BE49-F238E27FC236}">
                <a16:creationId xmlns:a16="http://schemas.microsoft.com/office/drawing/2014/main" id="{6B01C5EF-A151-494D-B26F-69301C2AFF5B}"/>
              </a:ext>
            </a:extLst>
          </p:cNvPr>
          <p:cNvGrpSpPr/>
          <p:nvPr/>
        </p:nvGrpSpPr>
        <p:grpSpPr>
          <a:xfrm>
            <a:off x="3426270" y="1011511"/>
            <a:ext cx="853062" cy="815649"/>
            <a:chOff x="3426270" y="1011511"/>
            <a:chExt cx="853062" cy="815649"/>
          </a:xfrm>
        </p:grpSpPr>
        <p:sp>
          <p:nvSpPr>
            <p:cNvPr id="1071" name="Freeform 115">
              <a:extLst>
                <a:ext uri="{FF2B5EF4-FFF2-40B4-BE49-F238E27FC236}">
                  <a16:creationId xmlns:a16="http://schemas.microsoft.com/office/drawing/2014/main" id="{476070DE-1D47-405D-8591-7B55E1552B0E}"/>
                </a:ext>
              </a:extLst>
            </p:cNvPr>
            <p:cNvSpPr>
              <a:spLocks noEditPoints="1"/>
            </p:cNvSpPr>
            <p:nvPr/>
          </p:nvSpPr>
          <p:spPr bwMode="auto">
            <a:xfrm>
              <a:off x="3426270" y="1011511"/>
              <a:ext cx="853062" cy="815649"/>
            </a:xfrm>
            <a:custGeom>
              <a:avLst/>
              <a:gdLst>
                <a:gd name="T0" fmla="*/ 138 w 471"/>
                <a:gd name="T1" fmla="*/ 171 h 454"/>
                <a:gd name="T2" fmla="*/ 77 w 471"/>
                <a:gd name="T3" fmla="*/ 170 h 454"/>
                <a:gd name="T4" fmla="*/ 22 w 471"/>
                <a:gd name="T5" fmla="*/ 122 h 454"/>
                <a:gd name="T6" fmla="*/ 17 w 471"/>
                <a:gd name="T7" fmla="*/ 56 h 454"/>
                <a:gd name="T8" fmla="*/ 134 w 471"/>
                <a:gd name="T9" fmla="*/ 64 h 454"/>
                <a:gd name="T10" fmla="*/ 72 w 471"/>
                <a:gd name="T11" fmla="*/ 0 h 454"/>
                <a:gd name="T12" fmla="*/ 128 w 471"/>
                <a:gd name="T13" fmla="*/ 1 h 454"/>
                <a:gd name="T14" fmla="*/ 182 w 471"/>
                <a:gd name="T15" fmla="*/ 49 h 454"/>
                <a:gd name="T16" fmla="*/ 184 w 471"/>
                <a:gd name="T17" fmla="*/ 111 h 454"/>
                <a:gd name="T18" fmla="*/ 240 w 471"/>
                <a:gd name="T19" fmla="*/ 173 h 454"/>
                <a:gd name="T20" fmla="*/ 297 w 471"/>
                <a:gd name="T21" fmla="*/ 112 h 454"/>
                <a:gd name="T22" fmla="*/ 299 w 471"/>
                <a:gd name="T23" fmla="*/ 50 h 454"/>
                <a:gd name="T24" fmla="*/ 351 w 471"/>
                <a:gd name="T25" fmla="*/ 1 h 454"/>
                <a:gd name="T26" fmla="*/ 345 w 471"/>
                <a:gd name="T27" fmla="*/ 63 h 454"/>
                <a:gd name="T28" fmla="*/ 465 w 471"/>
                <a:gd name="T29" fmla="*/ 53 h 454"/>
                <a:gd name="T30" fmla="*/ 446 w 471"/>
                <a:gd name="T31" fmla="*/ 136 h 454"/>
                <a:gd name="T32" fmla="*/ 403 w 471"/>
                <a:gd name="T33" fmla="*/ 170 h 454"/>
                <a:gd name="T34" fmla="*/ 343 w 471"/>
                <a:gd name="T35" fmla="*/ 170 h 454"/>
                <a:gd name="T36" fmla="*/ 370 w 471"/>
                <a:gd name="T37" fmla="*/ 296 h 454"/>
                <a:gd name="T38" fmla="*/ 396 w 471"/>
                <a:gd name="T39" fmla="*/ 313 h 454"/>
                <a:gd name="T40" fmla="*/ 443 w 471"/>
                <a:gd name="T41" fmla="*/ 431 h 454"/>
                <a:gd name="T42" fmla="*/ 328 w 471"/>
                <a:gd name="T43" fmla="*/ 379 h 454"/>
                <a:gd name="T44" fmla="*/ 243 w 471"/>
                <a:gd name="T45" fmla="*/ 281 h 454"/>
                <a:gd name="T46" fmla="*/ 191 w 471"/>
                <a:gd name="T47" fmla="*/ 329 h 454"/>
                <a:gd name="T48" fmla="*/ 152 w 471"/>
                <a:gd name="T49" fmla="*/ 381 h 454"/>
                <a:gd name="T50" fmla="*/ 23 w 471"/>
                <a:gd name="T51" fmla="*/ 412 h 454"/>
                <a:gd name="T52" fmla="*/ 102 w 471"/>
                <a:gd name="T53" fmla="*/ 305 h 454"/>
                <a:gd name="T54" fmla="*/ 126 w 471"/>
                <a:gd name="T55" fmla="*/ 391 h 454"/>
                <a:gd name="T56" fmla="*/ 110 w 471"/>
                <a:gd name="T57" fmla="*/ 348 h 454"/>
                <a:gd name="T58" fmla="*/ 48 w 471"/>
                <a:gd name="T59" fmla="*/ 363 h 454"/>
                <a:gd name="T60" fmla="*/ 43 w 471"/>
                <a:gd name="T61" fmla="*/ 374 h 454"/>
                <a:gd name="T62" fmla="*/ 59 w 471"/>
                <a:gd name="T63" fmla="*/ 413 h 454"/>
                <a:gd name="T64" fmla="*/ 99 w 471"/>
                <a:gd name="T65" fmla="*/ 419 h 454"/>
                <a:gd name="T66" fmla="*/ 126 w 471"/>
                <a:gd name="T67" fmla="*/ 391 h 454"/>
                <a:gd name="T68" fmla="*/ 421 w 471"/>
                <a:gd name="T69" fmla="*/ 413 h 454"/>
                <a:gd name="T70" fmla="*/ 438 w 471"/>
                <a:gd name="T71" fmla="*/ 374 h 454"/>
                <a:gd name="T72" fmla="*/ 408 w 471"/>
                <a:gd name="T73" fmla="*/ 340 h 454"/>
                <a:gd name="T74" fmla="*/ 371 w 471"/>
                <a:gd name="T75" fmla="*/ 348 h 454"/>
                <a:gd name="T76" fmla="*/ 356 w 471"/>
                <a:gd name="T77" fmla="*/ 390 h 454"/>
                <a:gd name="T78" fmla="*/ 382 w 471"/>
                <a:gd name="T79" fmla="*/ 419 h 4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71" h="454">
                  <a:moveTo>
                    <a:pt x="188" y="223"/>
                  </a:moveTo>
                  <a:cubicBezTo>
                    <a:pt x="171" y="205"/>
                    <a:pt x="155" y="188"/>
                    <a:pt x="138" y="171"/>
                  </a:cubicBezTo>
                  <a:cubicBezTo>
                    <a:pt x="136" y="169"/>
                    <a:pt x="132" y="168"/>
                    <a:pt x="129" y="168"/>
                  </a:cubicBezTo>
                  <a:cubicBezTo>
                    <a:pt x="111" y="169"/>
                    <a:pt x="94" y="170"/>
                    <a:pt x="77" y="170"/>
                  </a:cubicBezTo>
                  <a:cubicBezTo>
                    <a:pt x="73" y="170"/>
                    <a:pt x="68" y="168"/>
                    <a:pt x="65" y="165"/>
                  </a:cubicBezTo>
                  <a:cubicBezTo>
                    <a:pt x="50" y="151"/>
                    <a:pt x="36" y="137"/>
                    <a:pt x="22" y="122"/>
                  </a:cubicBezTo>
                  <a:cubicBezTo>
                    <a:pt x="19" y="120"/>
                    <a:pt x="17" y="116"/>
                    <a:pt x="17" y="113"/>
                  </a:cubicBezTo>
                  <a:cubicBezTo>
                    <a:pt x="17" y="94"/>
                    <a:pt x="17" y="75"/>
                    <a:pt x="17" y="56"/>
                  </a:cubicBezTo>
                  <a:cubicBezTo>
                    <a:pt x="37" y="77"/>
                    <a:pt x="58" y="98"/>
                    <a:pt x="79" y="119"/>
                  </a:cubicBezTo>
                  <a:cubicBezTo>
                    <a:pt x="98" y="100"/>
                    <a:pt x="116" y="82"/>
                    <a:pt x="134" y="64"/>
                  </a:cubicBezTo>
                  <a:cubicBezTo>
                    <a:pt x="113" y="44"/>
                    <a:pt x="92" y="23"/>
                    <a:pt x="71" y="3"/>
                  </a:cubicBezTo>
                  <a:cubicBezTo>
                    <a:pt x="71" y="2"/>
                    <a:pt x="72" y="1"/>
                    <a:pt x="72" y="0"/>
                  </a:cubicBezTo>
                  <a:cubicBezTo>
                    <a:pt x="78" y="0"/>
                    <a:pt x="84" y="0"/>
                    <a:pt x="90" y="0"/>
                  </a:cubicBezTo>
                  <a:cubicBezTo>
                    <a:pt x="103" y="0"/>
                    <a:pt x="116" y="0"/>
                    <a:pt x="128" y="1"/>
                  </a:cubicBezTo>
                  <a:cubicBezTo>
                    <a:pt x="132" y="1"/>
                    <a:pt x="136" y="2"/>
                    <a:pt x="138" y="5"/>
                  </a:cubicBezTo>
                  <a:cubicBezTo>
                    <a:pt x="153" y="19"/>
                    <a:pt x="168" y="34"/>
                    <a:pt x="182" y="49"/>
                  </a:cubicBezTo>
                  <a:cubicBezTo>
                    <a:pt x="185" y="52"/>
                    <a:pt x="187" y="58"/>
                    <a:pt x="187" y="62"/>
                  </a:cubicBezTo>
                  <a:cubicBezTo>
                    <a:pt x="187" y="78"/>
                    <a:pt x="185" y="94"/>
                    <a:pt x="184" y="111"/>
                  </a:cubicBezTo>
                  <a:cubicBezTo>
                    <a:pt x="184" y="115"/>
                    <a:pt x="186" y="121"/>
                    <a:pt x="189" y="124"/>
                  </a:cubicBezTo>
                  <a:cubicBezTo>
                    <a:pt x="206" y="140"/>
                    <a:pt x="223" y="156"/>
                    <a:pt x="240" y="173"/>
                  </a:cubicBezTo>
                  <a:cubicBezTo>
                    <a:pt x="259" y="155"/>
                    <a:pt x="277" y="138"/>
                    <a:pt x="295" y="121"/>
                  </a:cubicBezTo>
                  <a:cubicBezTo>
                    <a:pt x="296" y="119"/>
                    <a:pt x="297" y="115"/>
                    <a:pt x="297" y="112"/>
                  </a:cubicBezTo>
                  <a:cubicBezTo>
                    <a:pt x="296" y="95"/>
                    <a:pt x="295" y="78"/>
                    <a:pt x="294" y="61"/>
                  </a:cubicBezTo>
                  <a:cubicBezTo>
                    <a:pt x="294" y="57"/>
                    <a:pt x="296" y="52"/>
                    <a:pt x="299" y="50"/>
                  </a:cubicBezTo>
                  <a:cubicBezTo>
                    <a:pt x="313" y="34"/>
                    <a:pt x="328" y="19"/>
                    <a:pt x="343" y="4"/>
                  </a:cubicBezTo>
                  <a:cubicBezTo>
                    <a:pt x="345" y="2"/>
                    <a:pt x="348" y="1"/>
                    <a:pt x="351" y="1"/>
                  </a:cubicBezTo>
                  <a:cubicBezTo>
                    <a:pt x="370" y="0"/>
                    <a:pt x="389" y="0"/>
                    <a:pt x="408" y="0"/>
                  </a:cubicBezTo>
                  <a:cubicBezTo>
                    <a:pt x="387" y="21"/>
                    <a:pt x="366" y="42"/>
                    <a:pt x="345" y="63"/>
                  </a:cubicBezTo>
                  <a:cubicBezTo>
                    <a:pt x="365" y="82"/>
                    <a:pt x="383" y="100"/>
                    <a:pt x="400" y="117"/>
                  </a:cubicBezTo>
                  <a:cubicBezTo>
                    <a:pt x="421" y="97"/>
                    <a:pt x="442" y="76"/>
                    <a:pt x="465" y="53"/>
                  </a:cubicBezTo>
                  <a:cubicBezTo>
                    <a:pt x="465" y="67"/>
                    <a:pt x="464" y="79"/>
                    <a:pt x="465" y="90"/>
                  </a:cubicBezTo>
                  <a:cubicBezTo>
                    <a:pt x="467" y="109"/>
                    <a:pt x="461" y="124"/>
                    <a:pt x="446" y="136"/>
                  </a:cubicBezTo>
                  <a:cubicBezTo>
                    <a:pt x="435" y="145"/>
                    <a:pt x="427" y="156"/>
                    <a:pt x="417" y="165"/>
                  </a:cubicBezTo>
                  <a:cubicBezTo>
                    <a:pt x="413" y="168"/>
                    <a:pt x="408" y="170"/>
                    <a:pt x="403" y="170"/>
                  </a:cubicBezTo>
                  <a:cubicBezTo>
                    <a:pt x="386" y="170"/>
                    <a:pt x="369" y="169"/>
                    <a:pt x="352" y="168"/>
                  </a:cubicBezTo>
                  <a:cubicBezTo>
                    <a:pt x="349" y="168"/>
                    <a:pt x="345" y="169"/>
                    <a:pt x="343" y="170"/>
                  </a:cubicBezTo>
                  <a:cubicBezTo>
                    <a:pt x="326" y="188"/>
                    <a:pt x="310" y="205"/>
                    <a:pt x="293" y="223"/>
                  </a:cubicBezTo>
                  <a:cubicBezTo>
                    <a:pt x="319" y="248"/>
                    <a:pt x="345" y="272"/>
                    <a:pt x="370" y="296"/>
                  </a:cubicBezTo>
                  <a:cubicBezTo>
                    <a:pt x="374" y="300"/>
                    <a:pt x="378" y="303"/>
                    <a:pt x="381" y="307"/>
                  </a:cubicBezTo>
                  <a:cubicBezTo>
                    <a:pt x="385" y="311"/>
                    <a:pt x="390" y="313"/>
                    <a:pt x="396" y="313"/>
                  </a:cubicBezTo>
                  <a:cubicBezTo>
                    <a:pt x="424" y="312"/>
                    <a:pt x="450" y="329"/>
                    <a:pt x="460" y="354"/>
                  </a:cubicBezTo>
                  <a:cubicBezTo>
                    <a:pt x="471" y="381"/>
                    <a:pt x="465" y="410"/>
                    <a:pt x="443" y="431"/>
                  </a:cubicBezTo>
                  <a:cubicBezTo>
                    <a:pt x="425" y="449"/>
                    <a:pt x="395" y="454"/>
                    <a:pt x="369" y="443"/>
                  </a:cubicBezTo>
                  <a:cubicBezTo>
                    <a:pt x="344" y="432"/>
                    <a:pt x="328" y="407"/>
                    <a:pt x="328" y="379"/>
                  </a:cubicBezTo>
                  <a:cubicBezTo>
                    <a:pt x="328" y="374"/>
                    <a:pt x="326" y="368"/>
                    <a:pt x="323" y="365"/>
                  </a:cubicBezTo>
                  <a:cubicBezTo>
                    <a:pt x="296" y="337"/>
                    <a:pt x="270" y="309"/>
                    <a:pt x="243" y="281"/>
                  </a:cubicBezTo>
                  <a:cubicBezTo>
                    <a:pt x="242" y="280"/>
                    <a:pt x="241" y="280"/>
                    <a:pt x="240" y="279"/>
                  </a:cubicBezTo>
                  <a:cubicBezTo>
                    <a:pt x="224" y="296"/>
                    <a:pt x="207" y="313"/>
                    <a:pt x="191" y="329"/>
                  </a:cubicBezTo>
                  <a:cubicBezTo>
                    <a:pt x="181" y="341"/>
                    <a:pt x="170" y="352"/>
                    <a:pt x="160" y="363"/>
                  </a:cubicBezTo>
                  <a:cubicBezTo>
                    <a:pt x="154" y="368"/>
                    <a:pt x="152" y="373"/>
                    <a:pt x="152" y="381"/>
                  </a:cubicBezTo>
                  <a:cubicBezTo>
                    <a:pt x="153" y="412"/>
                    <a:pt x="131" y="440"/>
                    <a:pt x="100" y="447"/>
                  </a:cubicBezTo>
                  <a:cubicBezTo>
                    <a:pt x="69" y="454"/>
                    <a:pt x="37" y="440"/>
                    <a:pt x="23" y="412"/>
                  </a:cubicBezTo>
                  <a:cubicBezTo>
                    <a:pt x="0" y="367"/>
                    <a:pt x="33" y="313"/>
                    <a:pt x="83" y="313"/>
                  </a:cubicBezTo>
                  <a:cubicBezTo>
                    <a:pt x="91" y="313"/>
                    <a:pt x="97" y="310"/>
                    <a:pt x="102" y="305"/>
                  </a:cubicBezTo>
                  <a:cubicBezTo>
                    <a:pt x="130" y="278"/>
                    <a:pt x="159" y="250"/>
                    <a:pt x="188" y="223"/>
                  </a:cubicBezTo>
                  <a:close/>
                  <a:moveTo>
                    <a:pt x="126" y="391"/>
                  </a:moveTo>
                  <a:cubicBezTo>
                    <a:pt x="122" y="377"/>
                    <a:pt x="119" y="364"/>
                    <a:pt x="115" y="352"/>
                  </a:cubicBezTo>
                  <a:cubicBezTo>
                    <a:pt x="115" y="350"/>
                    <a:pt x="112" y="349"/>
                    <a:pt x="110" y="348"/>
                  </a:cubicBezTo>
                  <a:cubicBezTo>
                    <a:pt x="98" y="345"/>
                    <a:pt x="85" y="338"/>
                    <a:pt x="74" y="340"/>
                  </a:cubicBezTo>
                  <a:cubicBezTo>
                    <a:pt x="64" y="342"/>
                    <a:pt x="57" y="355"/>
                    <a:pt x="48" y="363"/>
                  </a:cubicBezTo>
                  <a:cubicBezTo>
                    <a:pt x="47" y="364"/>
                    <a:pt x="46" y="365"/>
                    <a:pt x="45" y="366"/>
                  </a:cubicBezTo>
                  <a:cubicBezTo>
                    <a:pt x="44" y="368"/>
                    <a:pt x="43" y="372"/>
                    <a:pt x="43" y="374"/>
                  </a:cubicBezTo>
                  <a:cubicBezTo>
                    <a:pt x="46" y="385"/>
                    <a:pt x="49" y="396"/>
                    <a:pt x="52" y="407"/>
                  </a:cubicBezTo>
                  <a:cubicBezTo>
                    <a:pt x="53" y="409"/>
                    <a:pt x="56" y="412"/>
                    <a:pt x="59" y="413"/>
                  </a:cubicBezTo>
                  <a:cubicBezTo>
                    <a:pt x="69" y="416"/>
                    <a:pt x="79" y="419"/>
                    <a:pt x="90" y="421"/>
                  </a:cubicBezTo>
                  <a:cubicBezTo>
                    <a:pt x="93" y="422"/>
                    <a:pt x="97" y="421"/>
                    <a:pt x="99" y="419"/>
                  </a:cubicBezTo>
                  <a:cubicBezTo>
                    <a:pt x="107" y="412"/>
                    <a:pt x="114" y="404"/>
                    <a:pt x="122" y="396"/>
                  </a:cubicBezTo>
                  <a:cubicBezTo>
                    <a:pt x="124" y="394"/>
                    <a:pt x="125" y="392"/>
                    <a:pt x="126" y="391"/>
                  </a:cubicBezTo>
                  <a:close/>
                  <a:moveTo>
                    <a:pt x="387" y="423"/>
                  </a:moveTo>
                  <a:cubicBezTo>
                    <a:pt x="399" y="419"/>
                    <a:pt x="410" y="417"/>
                    <a:pt x="421" y="413"/>
                  </a:cubicBezTo>
                  <a:cubicBezTo>
                    <a:pt x="424" y="412"/>
                    <a:pt x="428" y="408"/>
                    <a:pt x="429" y="405"/>
                  </a:cubicBezTo>
                  <a:cubicBezTo>
                    <a:pt x="433" y="395"/>
                    <a:pt x="435" y="385"/>
                    <a:pt x="438" y="374"/>
                  </a:cubicBezTo>
                  <a:cubicBezTo>
                    <a:pt x="438" y="372"/>
                    <a:pt x="439" y="369"/>
                    <a:pt x="438" y="368"/>
                  </a:cubicBezTo>
                  <a:cubicBezTo>
                    <a:pt x="428" y="358"/>
                    <a:pt x="419" y="347"/>
                    <a:pt x="408" y="340"/>
                  </a:cubicBezTo>
                  <a:cubicBezTo>
                    <a:pt x="403" y="337"/>
                    <a:pt x="392" y="343"/>
                    <a:pt x="384" y="345"/>
                  </a:cubicBezTo>
                  <a:cubicBezTo>
                    <a:pt x="379" y="346"/>
                    <a:pt x="375" y="347"/>
                    <a:pt x="371" y="348"/>
                  </a:cubicBezTo>
                  <a:cubicBezTo>
                    <a:pt x="369" y="349"/>
                    <a:pt x="366" y="350"/>
                    <a:pt x="365" y="352"/>
                  </a:cubicBezTo>
                  <a:cubicBezTo>
                    <a:pt x="362" y="365"/>
                    <a:pt x="356" y="378"/>
                    <a:pt x="356" y="390"/>
                  </a:cubicBezTo>
                  <a:cubicBezTo>
                    <a:pt x="357" y="397"/>
                    <a:pt x="367" y="403"/>
                    <a:pt x="373" y="410"/>
                  </a:cubicBezTo>
                  <a:cubicBezTo>
                    <a:pt x="376" y="413"/>
                    <a:pt x="379" y="416"/>
                    <a:pt x="382" y="419"/>
                  </a:cubicBezTo>
                  <a:cubicBezTo>
                    <a:pt x="384" y="421"/>
                    <a:pt x="386" y="422"/>
                    <a:pt x="387" y="42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89" name="Freeform 133">
              <a:extLst>
                <a:ext uri="{FF2B5EF4-FFF2-40B4-BE49-F238E27FC236}">
                  <a16:creationId xmlns:a16="http://schemas.microsoft.com/office/drawing/2014/main" id="{13AC8FAC-7E56-4A9F-9B79-B0BF209DBA9D}"/>
                </a:ext>
              </a:extLst>
            </p:cNvPr>
            <p:cNvSpPr>
              <a:spLocks/>
            </p:cNvSpPr>
            <p:nvPr/>
          </p:nvSpPr>
          <p:spPr bwMode="auto">
            <a:xfrm>
              <a:off x="3501100" y="1617632"/>
              <a:ext cx="149660" cy="157145"/>
            </a:xfrm>
            <a:custGeom>
              <a:avLst/>
              <a:gdLst>
                <a:gd name="T0" fmla="*/ 83 w 83"/>
                <a:gd name="T1" fmla="*/ 53 h 84"/>
                <a:gd name="T2" fmla="*/ 79 w 83"/>
                <a:gd name="T3" fmla="*/ 58 h 84"/>
                <a:gd name="T4" fmla="*/ 56 w 83"/>
                <a:gd name="T5" fmla="*/ 81 h 84"/>
                <a:gd name="T6" fmla="*/ 47 w 83"/>
                <a:gd name="T7" fmla="*/ 83 h 84"/>
                <a:gd name="T8" fmla="*/ 16 w 83"/>
                <a:gd name="T9" fmla="*/ 75 h 84"/>
                <a:gd name="T10" fmla="*/ 9 w 83"/>
                <a:gd name="T11" fmla="*/ 69 h 84"/>
                <a:gd name="T12" fmla="*/ 0 w 83"/>
                <a:gd name="T13" fmla="*/ 36 h 84"/>
                <a:gd name="T14" fmla="*/ 2 w 83"/>
                <a:gd name="T15" fmla="*/ 28 h 84"/>
                <a:gd name="T16" fmla="*/ 5 w 83"/>
                <a:gd name="T17" fmla="*/ 25 h 84"/>
                <a:gd name="T18" fmla="*/ 31 w 83"/>
                <a:gd name="T19" fmla="*/ 2 h 84"/>
                <a:gd name="T20" fmla="*/ 67 w 83"/>
                <a:gd name="T21" fmla="*/ 10 h 84"/>
                <a:gd name="T22" fmla="*/ 72 w 83"/>
                <a:gd name="T23" fmla="*/ 14 h 84"/>
                <a:gd name="T24" fmla="*/ 83 w 83"/>
                <a:gd name="T25" fmla="*/ 53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3" h="84">
                  <a:moveTo>
                    <a:pt x="83" y="53"/>
                  </a:moveTo>
                  <a:cubicBezTo>
                    <a:pt x="82" y="54"/>
                    <a:pt x="81" y="56"/>
                    <a:pt x="79" y="58"/>
                  </a:cubicBezTo>
                  <a:cubicBezTo>
                    <a:pt x="71" y="66"/>
                    <a:pt x="64" y="74"/>
                    <a:pt x="56" y="81"/>
                  </a:cubicBezTo>
                  <a:cubicBezTo>
                    <a:pt x="54" y="83"/>
                    <a:pt x="50" y="84"/>
                    <a:pt x="47" y="83"/>
                  </a:cubicBezTo>
                  <a:cubicBezTo>
                    <a:pt x="36" y="81"/>
                    <a:pt x="26" y="78"/>
                    <a:pt x="16" y="75"/>
                  </a:cubicBezTo>
                  <a:cubicBezTo>
                    <a:pt x="13" y="74"/>
                    <a:pt x="10" y="71"/>
                    <a:pt x="9" y="69"/>
                  </a:cubicBezTo>
                  <a:cubicBezTo>
                    <a:pt x="6" y="58"/>
                    <a:pt x="3" y="47"/>
                    <a:pt x="0" y="36"/>
                  </a:cubicBezTo>
                  <a:cubicBezTo>
                    <a:pt x="0" y="34"/>
                    <a:pt x="1" y="30"/>
                    <a:pt x="2" y="28"/>
                  </a:cubicBezTo>
                  <a:cubicBezTo>
                    <a:pt x="3" y="27"/>
                    <a:pt x="4" y="26"/>
                    <a:pt x="5" y="25"/>
                  </a:cubicBezTo>
                  <a:cubicBezTo>
                    <a:pt x="14" y="17"/>
                    <a:pt x="21" y="4"/>
                    <a:pt x="31" y="2"/>
                  </a:cubicBezTo>
                  <a:cubicBezTo>
                    <a:pt x="42" y="0"/>
                    <a:pt x="55" y="7"/>
                    <a:pt x="67" y="10"/>
                  </a:cubicBezTo>
                  <a:cubicBezTo>
                    <a:pt x="69" y="11"/>
                    <a:pt x="72" y="12"/>
                    <a:pt x="72" y="14"/>
                  </a:cubicBezTo>
                  <a:cubicBezTo>
                    <a:pt x="76" y="26"/>
                    <a:pt x="79" y="39"/>
                    <a:pt x="83" y="5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90" name="Freeform 134">
              <a:extLst>
                <a:ext uri="{FF2B5EF4-FFF2-40B4-BE49-F238E27FC236}">
                  <a16:creationId xmlns:a16="http://schemas.microsoft.com/office/drawing/2014/main" id="{A691EFF8-796C-4F18-9E80-591B54D86DD0}"/>
                </a:ext>
              </a:extLst>
            </p:cNvPr>
            <p:cNvSpPr>
              <a:spLocks/>
            </p:cNvSpPr>
            <p:nvPr/>
          </p:nvSpPr>
          <p:spPr bwMode="auto">
            <a:xfrm>
              <a:off x="4069808" y="1617632"/>
              <a:ext cx="149660" cy="157145"/>
            </a:xfrm>
            <a:custGeom>
              <a:avLst/>
              <a:gdLst>
                <a:gd name="T0" fmla="*/ 31 w 83"/>
                <a:gd name="T1" fmla="*/ 86 h 86"/>
                <a:gd name="T2" fmla="*/ 26 w 83"/>
                <a:gd name="T3" fmla="*/ 82 h 86"/>
                <a:gd name="T4" fmla="*/ 17 w 83"/>
                <a:gd name="T5" fmla="*/ 73 h 86"/>
                <a:gd name="T6" fmla="*/ 0 w 83"/>
                <a:gd name="T7" fmla="*/ 53 h 86"/>
                <a:gd name="T8" fmla="*/ 9 w 83"/>
                <a:gd name="T9" fmla="*/ 15 h 86"/>
                <a:gd name="T10" fmla="*/ 15 w 83"/>
                <a:gd name="T11" fmla="*/ 11 h 86"/>
                <a:gd name="T12" fmla="*/ 28 w 83"/>
                <a:gd name="T13" fmla="*/ 8 h 86"/>
                <a:gd name="T14" fmla="*/ 52 w 83"/>
                <a:gd name="T15" fmla="*/ 3 h 86"/>
                <a:gd name="T16" fmla="*/ 82 w 83"/>
                <a:gd name="T17" fmla="*/ 31 h 86"/>
                <a:gd name="T18" fmla="*/ 82 w 83"/>
                <a:gd name="T19" fmla="*/ 37 h 86"/>
                <a:gd name="T20" fmla="*/ 73 w 83"/>
                <a:gd name="T21" fmla="*/ 68 h 86"/>
                <a:gd name="T22" fmla="*/ 65 w 83"/>
                <a:gd name="T23" fmla="*/ 76 h 86"/>
                <a:gd name="T24" fmla="*/ 31 w 83"/>
                <a:gd name="T25" fmla="*/ 86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3" h="86">
                  <a:moveTo>
                    <a:pt x="31" y="86"/>
                  </a:moveTo>
                  <a:cubicBezTo>
                    <a:pt x="30" y="85"/>
                    <a:pt x="28" y="84"/>
                    <a:pt x="26" y="82"/>
                  </a:cubicBezTo>
                  <a:cubicBezTo>
                    <a:pt x="23" y="79"/>
                    <a:pt x="20" y="76"/>
                    <a:pt x="17" y="73"/>
                  </a:cubicBezTo>
                  <a:cubicBezTo>
                    <a:pt x="11" y="66"/>
                    <a:pt x="1" y="60"/>
                    <a:pt x="0" y="53"/>
                  </a:cubicBezTo>
                  <a:cubicBezTo>
                    <a:pt x="0" y="41"/>
                    <a:pt x="6" y="28"/>
                    <a:pt x="9" y="15"/>
                  </a:cubicBezTo>
                  <a:cubicBezTo>
                    <a:pt x="10" y="13"/>
                    <a:pt x="13" y="12"/>
                    <a:pt x="15" y="11"/>
                  </a:cubicBezTo>
                  <a:cubicBezTo>
                    <a:pt x="19" y="10"/>
                    <a:pt x="23" y="9"/>
                    <a:pt x="28" y="8"/>
                  </a:cubicBezTo>
                  <a:cubicBezTo>
                    <a:pt x="36" y="6"/>
                    <a:pt x="47" y="0"/>
                    <a:pt x="52" y="3"/>
                  </a:cubicBezTo>
                  <a:cubicBezTo>
                    <a:pt x="63" y="10"/>
                    <a:pt x="72" y="21"/>
                    <a:pt x="82" y="31"/>
                  </a:cubicBezTo>
                  <a:cubicBezTo>
                    <a:pt x="83" y="32"/>
                    <a:pt x="82" y="35"/>
                    <a:pt x="82" y="37"/>
                  </a:cubicBezTo>
                  <a:cubicBezTo>
                    <a:pt x="79" y="48"/>
                    <a:pt x="77" y="58"/>
                    <a:pt x="73" y="68"/>
                  </a:cubicBezTo>
                  <a:cubicBezTo>
                    <a:pt x="72" y="71"/>
                    <a:pt x="68" y="75"/>
                    <a:pt x="65" y="76"/>
                  </a:cubicBezTo>
                  <a:cubicBezTo>
                    <a:pt x="54" y="80"/>
                    <a:pt x="43" y="82"/>
                    <a:pt x="31" y="86"/>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grpSp>
      <p:sp>
        <p:nvSpPr>
          <p:cNvPr id="1091" name="Freeform 135">
            <a:extLst>
              <a:ext uri="{FF2B5EF4-FFF2-40B4-BE49-F238E27FC236}">
                <a16:creationId xmlns:a16="http://schemas.microsoft.com/office/drawing/2014/main" id="{2EBB12EB-A014-4519-89AF-2E5EA2BF07B6}"/>
              </a:ext>
            </a:extLst>
          </p:cNvPr>
          <p:cNvSpPr>
            <a:spLocks/>
          </p:cNvSpPr>
          <p:nvPr/>
        </p:nvSpPr>
        <p:spPr bwMode="auto">
          <a:xfrm>
            <a:off x="1907224" y="2657771"/>
            <a:ext cx="261907" cy="172111"/>
          </a:xfrm>
          <a:custGeom>
            <a:avLst/>
            <a:gdLst>
              <a:gd name="T0" fmla="*/ 145 w 145"/>
              <a:gd name="T1" fmla="*/ 37 h 94"/>
              <a:gd name="T2" fmla="*/ 137 w 145"/>
              <a:gd name="T3" fmla="*/ 72 h 94"/>
              <a:gd name="T4" fmla="*/ 104 w 145"/>
              <a:gd name="T5" fmla="*/ 94 h 94"/>
              <a:gd name="T6" fmla="*/ 32 w 145"/>
              <a:gd name="T7" fmla="*/ 73 h 94"/>
              <a:gd name="T8" fmla="*/ 26 w 145"/>
              <a:gd name="T9" fmla="*/ 70 h 94"/>
              <a:gd name="T10" fmla="*/ 1 w 145"/>
              <a:gd name="T11" fmla="*/ 30 h 94"/>
              <a:gd name="T12" fmla="*/ 8 w 145"/>
              <a:gd name="T13" fmla="*/ 21 h 94"/>
              <a:gd name="T14" fmla="*/ 130 w 145"/>
              <a:gd name="T15" fmla="*/ 1 h 94"/>
              <a:gd name="T16" fmla="*/ 140 w 145"/>
              <a:gd name="T17" fmla="*/ 7 h 94"/>
              <a:gd name="T18" fmla="*/ 145 w 145"/>
              <a:gd name="T19" fmla="*/ 37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5" h="94">
                <a:moveTo>
                  <a:pt x="145" y="37"/>
                </a:moveTo>
                <a:cubicBezTo>
                  <a:pt x="142" y="48"/>
                  <a:pt x="141" y="60"/>
                  <a:pt x="137" y="72"/>
                </a:cubicBezTo>
                <a:cubicBezTo>
                  <a:pt x="133" y="87"/>
                  <a:pt x="120" y="94"/>
                  <a:pt x="104" y="94"/>
                </a:cubicBezTo>
                <a:cubicBezTo>
                  <a:pt x="78" y="94"/>
                  <a:pt x="55" y="84"/>
                  <a:pt x="32" y="73"/>
                </a:cubicBezTo>
                <a:cubicBezTo>
                  <a:pt x="30" y="72"/>
                  <a:pt x="28" y="71"/>
                  <a:pt x="26" y="70"/>
                </a:cubicBezTo>
                <a:cubicBezTo>
                  <a:pt x="6" y="64"/>
                  <a:pt x="1" y="48"/>
                  <a:pt x="1" y="30"/>
                </a:cubicBezTo>
                <a:cubicBezTo>
                  <a:pt x="0" y="24"/>
                  <a:pt x="3" y="22"/>
                  <a:pt x="8" y="21"/>
                </a:cubicBezTo>
                <a:cubicBezTo>
                  <a:pt x="49" y="14"/>
                  <a:pt x="89" y="8"/>
                  <a:pt x="130" y="1"/>
                </a:cubicBezTo>
                <a:cubicBezTo>
                  <a:pt x="136" y="0"/>
                  <a:pt x="139" y="2"/>
                  <a:pt x="140" y="7"/>
                </a:cubicBezTo>
                <a:cubicBezTo>
                  <a:pt x="142" y="16"/>
                  <a:pt x="143" y="26"/>
                  <a:pt x="145" y="3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92" name="Freeform 136">
            <a:extLst>
              <a:ext uri="{FF2B5EF4-FFF2-40B4-BE49-F238E27FC236}">
                <a16:creationId xmlns:a16="http://schemas.microsoft.com/office/drawing/2014/main" id="{C84B21EE-3031-4309-B579-BCD803761BA7}"/>
              </a:ext>
            </a:extLst>
          </p:cNvPr>
          <p:cNvSpPr>
            <a:spLocks/>
          </p:cNvSpPr>
          <p:nvPr/>
        </p:nvSpPr>
        <p:spPr bwMode="auto">
          <a:xfrm>
            <a:off x="2363684" y="1355729"/>
            <a:ext cx="179592" cy="179592"/>
          </a:xfrm>
          <a:custGeom>
            <a:avLst/>
            <a:gdLst>
              <a:gd name="T0" fmla="*/ 50 w 100"/>
              <a:gd name="T1" fmla="*/ 98 h 98"/>
              <a:gd name="T2" fmla="*/ 1 w 100"/>
              <a:gd name="T3" fmla="*/ 50 h 98"/>
              <a:gd name="T4" fmla="*/ 50 w 100"/>
              <a:gd name="T5" fmla="*/ 0 h 98"/>
              <a:gd name="T6" fmla="*/ 100 w 100"/>
              <a:gd name="T7" fmla="*/ 49 h 98"/>
              <a:gd name="T8" fmla="*/ 50 w 100"/>
              <a:gd name="T9" fmla="*/ 98 h 98"/>
            </a:gdLst>
            <a:ahLst/>
            <a:cxnLst>
              <a:cxn ang="0">
                <a:pos x="T0" y="T1"/>
              </a:cxn>
              <a:cxn ang="0">
                <a:pos x="T2" y="T3"/>
              </a:cxn>
              <a:cxn ang="0">
                <a:pos x="T4" y="T5"/>
              </a:cxn>
              <a:cxn ang="0">
                <a:pos x="T6" y="T7"/>
              </a:cxn>
              <a:cxn ang="0">
                <a:pos x="T8" y="T9"/>
              </a:cxn>
            </a:cxnLst>
            <a:rect l="0" t="0" r="r" b="b"/>
            <a:pathLst>
              <a:path w="100" h="98">
                <a:moveTo>
                  <a:pt x="50" y="98"/>
                </a:moveTo>
                <a:cubicBezTo>
                  <a:pt x="23" y="98"/>
                  <a:pt x="1" y="77"/>
                  <a:pt x="1" y="50"/>
                </a:cubicBezTo>
                <a:cubicBezTo>
                  <a:pt x="0" y="22"/>
                  <a:pt x="23" y="0"/>
                  <a:pt x="50" y="0"/>
                </a:cubicBezTo>
                <a:cubicBezTo>
                  <a:pt x="77" y="0"/>
                  <a:pt x="100" y="22"/>
                  <a:pt x="100" y="49"/>
                </a:cubicBezTo>
                <a:cubicBezTo>
                  <a:pt x="100" y="76"/>
                  <a:pt x="78" y="98"/>
                  <a:pt x="50" y="9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93" name="Freeform 137">
            <a:extLst>
              <a:ext uri="{FF2B5EF4-FFF2-40B4-BE49-F238E27FC236}">
                <a16:creationId xmlns:a16="http://schemas.microsoft.com/office/drawing/2014/main" id="{06C280AF-0080-4535-9CBA-4EC4DFF3447C}"/>
              </a:ext>
            </a:extLst>
          </p:cNvPr>
          <p:cNvSpPr>
            <a:spLocks/>
          </p:cNvSpPr>
          <p:nvPr/>
        </p:nvSpPr>
        <p:spPr bwMode="auto">
          <a:xfrm>
            <a:off x="2266408" y="1415593"/>
            <a:ext cx="52383" cy="52383"/>
          </a:xfrm>
          <a:custGeom>
            <a:avLst/>
            <a:gdLst>
              <a:gd name="T0" fmla="*/ 29 w 29"/>
              <a:gd name="T1" fmla="*/ 14 h 29"/>
              <a:gd name="T2" fmla="*/ 15 w 29"/>
              <a:gd name="T3" fmla="*/ 29 h 29"/>
              <a:gd name="T4" fmla="*/ 1 w 29"/>
              <a:gd name="T5" fmla="*/ 15 h 29"/>
              <a:gd name="T6" fmla="*/ 14 w 29"/>
              <a:gd name="T7" fmla="*/ 1 h 29"/>
              <a:gd name="T8" fmla="*/ 29 w 29"/>
              <a:gd name="T9" fmla="*/ 14 h 29"/>
            </a:gdLst>
            <a:ahLst/>
            <a:cxnLst>
              <a:cxn ang="0">
                <a:pos x="T0" y="T1"/>
              </a:cxn>
              <a:cxn ang="0">
                <a:pos x="T2" y="T3"/>
              </a:cxn>
              <a:cxn ang="0">
                <a:pos x="T4" y="T5"/>
              </a:cxn>
              <a:cxn ang="0">
                <a:pos x="T6" y="T7"/>
              </a:cxn>
              <a:cxn ang="0">
                <a:pos x="T8" y="T9"/>
              </a:cxn>
            </a:cxnLst>
            <a:rect l="0" t="0" r="r" b="b"/>
            <a:pathLst>
              <a:path w="29" h="29">
                <a:moveTo>
                  <a:pt x="29" y="14"/>
                </a:moveTo>
                <a:cubicBezTo>
                  <a:pt x="29" y="22"/>
                  <a:pt x="23" y="29"/>
                  <a:pt x="15" y="29"/>
                </a:cubicBezTo>
                <a:cubicBezTo>
                  <a:pt x="8" y="29"/>
                  <a:pt x="1" y="23"/>
                  <a:pt x="1" y="15"/>
                </a:cubicBezTo>
                <a:cubicBezTo>
                  <a:pt x="0" y="8"/>
                  <a:pt x="7" y="1"/>
                  <a:pt x="14" y="1"/>
                </a:cubicBezTo>
                <a:cubicBezTo>
                  <a:pt x="22" y="0"/>
                  <a:pt x="28" y="7"/>
                  <a:pt x="29" y="1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94" name="Oval 138">
            <a:extLst>
              <a:ext uri="{FF2B5EF4-FFF2-40B4-BE49-F238E27FC236}">
                <a16:creationId xmlns:a16="http://schemas.microsoft.com/office/drawing/2014/main" id="{A42407A9-E105-442C-8DF2-68304CA01357}"/>
              </a:ext>
            </a:extLst>
          </p:cNvPr>
          <p:cNvSpPr>
            <a:spLocks noChangeArrowheads="1"/>
          </p:cNvSpPr>
          <p:nvPr/>
        </p:nvSpPr>
        <p:spPr bwMode="auto">
          <a:xfrm>
            <a:off x="2431034" y="1258448"/>
            <a:ext cx="44898" cy="5238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95" name="Freeform 139">
            <a:extLst>
              <a:ext uri="{FF2B5EF4-FFF2-40B4-BE49-F238E27FC236}">
                <a16:creationId xmlns:a16="http://schemas.microsoft.com/office/drawing/2014/main" id="{D7CE91DD-4E15-4311-BCBA-4F347868DFBF}"/>
              </a:ext>
            </a:extLst>
          </p:cNvPr>
          <p:cNvSpPr>
            <a:spLocks/>
          </p:cNvSpPr>
          <p:nvPr/>
        </p:nvSpPr>
        <p:spPr bwMode="auto">
          <a:xfrm>
            <a:off x="2431034" y="1572734"/>
            <a:ext cx="44898" cy="52383"/>
          </a:xfrm>
          <a:custGeom>
            <a:avLst/>
            <a:gdLst>
              <a:gd name="T0" fmla="*/ 14 w 28"/>
              <a:gd name="T1" fmla="*/ 0 h 28"/>
              <a:gd name="T2" fmla="*/ 28 w 28"/>
              <a:gd name="T3" fmla="*/ 14 h 28"/>
              <a:gd name="T4" fmla="*/ 14 w 28"/>
              <a:gd name="T5" fmla="*/ 28 h 28"/>
              <a:gd name="T6" fmla="*/ 0 w 28"/>
              <a:gd name="T7" fmla="*/ 15 h 28"/>
              <a:gd name="T8" fmla="*/ 14 w 28"/>
              <a:gd name="T9" fmla="*/ 0 h 28"/>
            </a:gdLst>
            <a:ahLst/>
            <a:cxnLst>
              <a:cxn ang="0">
                <a:pos x="T0" y="T1"/>
              </a:cxn>
              <a:cxn ang="0">
                <a:pos x="T2" y="T3"/>
              </a:cxn>
              <a:cxn ang="0">
                <a:pos x="T4" y="T5"/>
              </a:cxn>
              <a:cxn ang="0">
                <a:pos x="T6" y="T7"/>
              </a:cxn>
              <a:cxn ang="0">
                <a:pos x="T8" y="T9"/>
              </a:cxn>
            </a:cxnLst>
            <a:rect l="0" t="0" r="r" b="b"/>
            <a:pathLst>
              <a:path w="28" h="28">
                <a:moveTo>
                  <a:pt x="14" y="0"/>
                </a:moveTo>
                <a:cubicBezTo>
                  <a:pt x="22" y="0"/>
                  <a:pt x="28" y="7"/>
                  <a:pt x="28" y="14"/>
                </a:cubicBezTo>
                <a:cubicBezTo>
                  <a:pt x="28" y="22"/>
                  <a:pt x="22" y="28"/>
                  <a:pt x="14" y="28"/>
                </a:cubicBezTo>
                <a:cubicBezTo>
                  <a:pt x="7" y="28"/>
                  <a:pt x="0" y="22"/>
                  <a:pt x="0" y="15"/>
                </a:cubicBezTo>
                <a:cubicBezTo>
                  <a:pt x="0" y="7"/>
                  <a:pt x="6" y="1"/>
                  <a:pt x="14"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96" name="Freeform 140">
            <a:extLst>
              <a:ext uri="{FF2B5EF4-FFF2-40B4-BE49-F238E27FC236}">
                <a16:creationId xmlns:a16="http://schemas.microsoft.com/office/drawing/2014/main" id="{85E9FFCD-64A2-4D4A-B76E-63EF59F3E677}"/>
              </a:ext>
            </a:extLst>
          </p:cNvPr>
          <p:cNvSpPr>
            <a:spLocks/>
          </p:cNvSpPr>
          <p:nvPr/>
        </p:nvSpPr>
        <p:spPr bwMode="auto">
          <a:xfrm>
            <a:off x="2588174" y="1415593"/>
            <a:ext cx="52383" cy="52383"/>
          </a:xfrm>
          <a:custGeom>
            <a:avLst/>
            <a:gdLst>
              <a:gd name="T0" fmla="*/ 28 w 28"/>
              <a:gd name="T1" fmla="*/ 14 h 28"/>
              <a:gd name="T2" fmla="*/ 14 w 28"/>
              <a:gd name="T3" fmla="*/ 28 h 28"/>
              <a:gd name="T4" fmla="*/ 0 w 28"/>
              <a:gd name="T5" fmla="*/ 14 h 28"/>
              <a:gd name="T6" fmla="*/ 14 w 28"/>
              <a:gd name="T7" fmla="*/ 0 h 28"/>
              <a:gd name="T8" fmla="*/ 28 w 28"/>
              <a:gd name="T9" fmla="*/ 14 h 28"/>
            </a:gdLst>
            <a:ahLst/>
            <a:cxnLst>
              <a:cxn ang="0">
                <a:pos x="T0" y="T1"/>
              </a:cxn>
              <a:cxn ang="0">
                <a:pos x="T2" y="T3"/>
              </a:cxn>
              <a:cxn ang="0">
                <a:pos x="T4" y="T5"/>
              </a:cxn>
              <a:cxn ang="0">
                <a:pos x="T6" y="T7"/>
              </a:cxn>
              <a:cxn ang="0">
                <a:pos x="T8" y="T9"/>
              </a:cxn>
            </a:cxnLst>
            <a:rect l="0" t="0" r="r" b="b"/>
            <a:pathLst>
              <a:path w="28" h="28">
                <a:moveTo>
                  <a:pt x="28" y="14"/>
                </a:moveTo>
                <a:cubicBezTo>
                  <a:pt x="28" y="22"/>
                  <a:pt x="21" y="28"/>
                  <a:pt x="14" y="28"/>
                </a:cubicBezTo>
                <a:cubicBezTo>
                  <a:pt x="6" y="28"/>
                  <a:pt x="0" y="21"/>
                  <a:pt x="0" y="14"/>
                </a:cubicBezTo>
                <a:cubicBezTo>
                  <a:pt x="0" y="6"/>
                  <a:pt x="6" y="0"/>
                  <a:pt x="14" y="0"/>
                </a:cubicBezTo>
                <a:cubicBezTo>
                  <a:pt x="21" y="0"/>
                  <a:pt x="28" y="6"/>
                  <a:pt x="28" y="1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97" name="Freeform 141">
            <a:extLst>
              <a:ext uri="{FF2B5EF4-FFF2-40B4-BE49-F238E27FC236}">
                <a16:creationId xmlns:a16="http://schemas.microsoft.com/office/drawing/2014/main" id="{18B2E47A-BB91-4D38-A05B-4CB1745DAC4D}"/>
              </a:ext>
            </a:extLst>
          </p:cNvPr>
          <p:cNvSpPr>
            <a:spLocks/>
          </p:cNvSpPr>
          <p:nvPr/>
        </p:nvSpPr>
        <p:spPr bwMode="auto">
          <a:xfrm>
            <a:off x="897017" y="1056409"/>
            <a:ext cx="112247" cy="104762"/>
          </a:xfrm>
          <a:custGeom>
            <a:avLst/>
            <a:gdLst>
              <a:gd name="T0" fmla="*/ 30 w 60"/>
              <a:gd name="T1" fmla="*/ 59 h 59"/>
              <a:gd name="T2" fmla="*/ 1 w 60"/>
              <a:gd name="T3" fmla="*/ 29 h 59"/>
              <a:gd name="T4" fmla="*/ 31 w 60"/>
              <a:gd name="T5" fmla="*/ 0 h 59"/>
              <a:gd name="T6" fmla="*/ 60 w 60"/>
              <a:gd name="T7" fmla="*/ 31 h 59"/>
              <a:gd name="T8" fmla="*/ 30 w 60"/>
              <a:gd name="T9" fmla="*/ 59 h 59"/>
            </a:gdLst>
            <a:ahLst/>
            <a:cxnLst>
              <a:cxn ang="0">
                <a:pos x="T0" y="T1"/>
              </a:cxn>
              <a:cxn ang="0">
                <a:pos x="T2" y="T3"/>
              </a:cxn>
              <a:cxn ang="0">
                <a:pos x="T4" y="T5"/>
              </a:cxn>
              <a:cxn ang="0">
                <a:pos x="T6" y="T7"/>
              </a:cxn>
              <a:cxn ang="0">
                <a:pos x="T8" y="T9"/>
              </a:cxn>
            </a:cxnLst>
            <a:rect l="0" t="0" r="r" b="b"/>
            <a:pathLst>
              <a:path w="60" h="59">
                <a:moveTo>
                  <a:pt x="30" y="59"/>
                </a:moveTo>
                <a:cubicBezTo>
                  <a:pt x="14" y="59"/>
                  <a:pt x="0" y="45"/>
                  <a:pt x="1" y="29"/>
                </a:cubicBezTo>
                <a:cubicBezTo>
                  <a:pt x="1" y="13"/>
                  <a:pt x="15" y="0"/>
                  <a:pt x="31" y="0"/>
                </a:cubicBezTo>
                <a:cubicBezTo>
                  <a:pt x="47" y="0"/>
                  <a:pt x="60" y="14"/>
                  <a:pt x="60" y="31"/>
                </a:cubicBezTo>
                <a:cubicBezTo>
                  <a:pt x="60" y="47"/>
                  <a:pt x="46" y="59"/>
                  <a:pt x="30" y="5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98" name="Freeform 142">
            <a:extLst>
              <a:ext uri="{FF2B5EF4-FFF2-40B4-BE49-F238E27FC236}">
                <a16:creationId xmlns:a16="http://schemas.microsoft.com/office/drawing/2014/main" id="{EFECE0AB-3A3F-418F-A921-1D68B76DBAAE}"/>
              </a:ext>
            </a:extLst>
          </p:cNvPr>
          <p:cNvSpPr>
            <a:spLocks noEditPoints="1"/>
          </p:cNvSpPr>
          <p:nvPr/>
        </p:nvSpPr>
        <p:spPr bwMode="auto">
          <a:xfrm>
            <a:off x="882051" y="1400627"/>
            <a:ext cx="471431" cy="471431"/>
          </a:xfrm>
          <a:custGeom>
            <a:avLst/>
            <a:gdLst>
              <a:gd name="T0" fmla="*/ 130 w 261"/>
              <a:gd name="T1" fmla="*/ 261 h 262"/>
              <a:gd name="T2" fmla="*/ 1 w 261"/>
              <a:gd name="T3" fmla="*/ 129 h 262"/>
              <a:gd name="T4" fmla="*/ 131 w 261"/>
              <a:gd name="T5" fmla="*/ 1 h 262"/>
              <a:gd name="T6" fmla="*/ 261 w 261"/>
              <a:gd name="T7" fmla="*/ 132 h 262"/>
              <a:gd name="T8" fmla="*/ 130 w 261"/>
              <a:gd name="T9" fmla="*/ 261 h 262"/>
              <a:gd name="T10" fmla="*/ 250 w 261"/>
              <a:gd name="T11" fmla="*/ 131 h 262"/>
              <a:gd name="T12" fmla="*/ 130 w 261"/>
              <a:gd name="T13" fmla="*/ 11 h 262"/>
              <a:gd name="T14" fmla="*/ 11 w 261"/>
              <a:gd name="T15" fmla="*/ 131 h 262"/>
              <a:gd name="T16" fmla="*/ 131 w 261"/>
              <a:gd name="T17" fmla="*/ 251 h 262"/>
              <a:gd name="T18" fmla="*/ 250 w 261"/>
              <a:gd name="T19" fmla="*/ 131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1" h="262">
                <a:moveTo>
                  <a:pt x="130" y="261"/>
                </a:moveTo>
                <a:cubicBezTo>
                  <a:pt x="57" y="261"/>
                  <a:pt x="0" y="202"/>
                  <a:pt x="1" y="129"/>
                </a:cubicBezTo>
                <a:cubicBezTo>
                  <a:pt x="1" y="58"/>
                  <a:pt x="60" y="0"/>
                  <a:pt x="131" y="1"/>
                </a:cubicBezTo>
                <a:cubicBezTo>
                  <a:pt x="204" y="1"/>
                  <a:pt x="261" y="59"/>
                  <a:pt x="261" y="132"/>
                </a:cubicBezTo>
                <a:cubicBezTo>
                  <a:pt x="260" y="204"/>
                  <a:pt x="202" y="262"/>
                  <a:pt x="130" y="261"/>
                </a:cubicBezTo>
                <a:close/>
                <a:moveTo>
                  <a:pt x="250" y="131"/>
                </a:moveTo>
                <a:cubicBezTo>
                  <a:pt x="250" y="65"/>
                  <a:pt x="196" y="11"/>
                  <a:pt x="130" y="11"/>
                </a:cubicBezTo>
                <a:cubicBezTo>
                  <a:pt x="64" y="11"/>
                  <a:pt x="11" y="66"/>
                  <a:pt x="11" y="131"/>
                </a:cubicBezTo>
                <a:cubicBezTo>
                  <a:pt x="11" y="197"/>
                  <a:pt x="65" y="250"/>
                  <a:pt x="131" y="251"/>
                </a:cubicBezTo>
                <a:cubicBezTo>
                  <a:pt x="196" y="251"/>
                  <a:pt x="250" y="197"/>
                  <a:pt x="250" y="13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99" name="Freeform 143">
            <a:extLst>
              <a:ext uri="{FF2B5EF4-FFF2-40B4-BE49-F238E27FC236}">
                <a16:creationId xmlns:a16="http://schemas.microsoft.com/office/drawing/2014/main" id="{48AE444A-97B2-47A1-9650-ED9AFEC989F9}"/>
              </a:ext>
            </a:extLst>
          </p:cNvPr>
          <p:cNvSpPr>
            <a:spLocks/>
          </p:cNvSpPr>
          <p:nvPr/>
        </p:nvSpPr>
        <p:spPr bwMode="auto">
          <a:xfrm>
            <a:off x="1495657" y="1280899"/>
            <a:ext cx="82315" cy="82315"/>
          </a:xfrm>
          <a:custGeom>
            <a:avLst/>
            <a:gdLst>
              <a:gd name="T0" fmla="*/ 48 w 48"/>
              <a:gd name="T1" fmla="*/ 24 h 48"/>
              <a:gd name="T2" fmla="*/ 25 w 48"/>
              <a:gd name="T3" fmla="*/ 48 h 48"/>
              <a:gd name="T4" fmla="*/ 1 w 48"/>
              <a:gd name="T5" fmla="*/ 24 h 48"/>
              <a:gd name="T6" fmla="*/ 25 w 48"/>
              <a:gd name="T7" fmla="*/ 0 h 48"/>
              <a:gd name="T8" fmla="*/ 48 w 48"/>
              <a:gd name="T9" fmla="*/ 24 h 48"/>
            </a:gdLst>
            <a:ahLst/>
            <a:cxnLst>
              <a:cxn ang="0">
                <a:pos x="T0" y="T1"/>
              </a:cxn>
              <a:cxn ang="0">
                <a:pos x="T2" y="T3"/>
              </a:cxn>
              <a:cxn ang="0">
                <a:pos x="T4" y="T5"/>
              </a:cxn>
              <a:cxn ang="0">
                <a:pos x="T6" y="T7"/>
              </a:cxn>
              <a:cxn ang="0">
                <a:pos x="T8" y="T9"/>
              </a:cxn>
            </a:cxnLst>
            <a:rect l="0" t="0" r="r" b="b"/>
            <a:pathLst>
              <a:path w="48" h="48">
                <a:moveTo>
                  <a:pt x="48" y="24"/>
                </a:moveTo>
                <a:cubicBezTo>
                  <a:pt x="48" y="37"/>
                  <a:pt x="38" y="48"/>
                  <a:pt x="25" y="48"/>
                </a:cubicBezTo>
                <a:cubicBezTo>
                  <a:pt x="12" y="48"/>
                  <a:pt x="0" y="37"/>
                  <a:pt x="1" y="24"/>
                </a:cubicBezTo>
                <a:cubicBezTo>
                  <a:pt x="1" y="11"/>
                  <a:pt x="12" y="0"/>
                  <a:pt x="25" y="0"/>
                </a:cubicBezTo>
                <a:cubicBezTo>
                  <a:pt x="37" y="0"/>
                  <a:pt x="48" y="11"/>
                  <a:pt x="48" y="2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00" name="Freeform 144">
            <a:extLst>
              <a:ext uri="{FF2B5EF4-FFF2-40B4-BE49-F238E27FC236}">
                <a16:creationId xmlns:a16="http://schemas.microsoft.com/office/drawing/2014/main" id="{7F17AF51-431A-43FC-A6C3-B3CAA74F49ED}"/>
              </a:ext>
            </a:extLst>
          </p:cNvPr>
          <p:cNvSpPr>
            <a:spLocks noEditPoints="1"/>
          </p:cNvSpPr>
          <p:nvPr/>
        </p:nvSpPr>
        <p:spPr bwMode="auto">
          <a:xfrm>
            <a:off x="904502" y="1415593"/>
            <a:ext cx="426533" cy="434014"/>
          </a:xfrm>
          <a:custGeom>
            <a:avLst/>
            <a:gdLst>
              <a:gd name="T0" fmla="*/ 239 w 239"/>
              <a:gd name="T1" fmla="*/ 120 h 240"/>
              <a:gd name="T2" fmla="*/ 120 w 239"/>
              <a:gd name="T3" fmla="*/ 240 h 240"/>
              <a:gd name="T4" fmla="*/ 0 w 239"/>
              <a:gd name="T5" fmla="*/ 120 h 240"/>
              <a:gd name="T6" fmla="*/ 119 w 239"/>
              <a:gd name="T7" fmla="*/ 0 h 240"/>
              <a:gd name="T8" fmla="*/ 239 w 239"/>
              <a:gd name="T9" fmla="*/ 120 h 240"/>
              <a:gd name="T10" fmla="*/ 120 w 239"/>
              <a:gd name="T11" fmla="*/ 73 h 240"/>
              <a:gd name="T12" fmla="*/ 73 w 239"/>
              <a:gd name="T13" fmla="*/ 119 h 240"/>
              <a:gd name="T14" fmla="*/ 119 w 239"/>
              <a:gd name="T15" fmla="*/ 166 h 240"/>
              <a:gd name="T16" fmla="*/ 166 w 239"/>
              <a:gd name="T17" fmla="*/ 120 h 240"/>
              <a:gd name="T18" fmla="*/ 120 w 239"/>
              <a:gd name="T19" fmla="*/ 73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9" h="240">
                <a:moveTo>
                  <a:pt x="239" y="120"/>
                </a:moveTo>
                <a:cubicBezTo>
                  <a:pt x="239" y="186"/>
                  <a:pt x="185" y="240"/>
                  <a:pt x="120" y="240"/>
                </a:cubicBezTo>
                <a:cubicBezTo>
                  <a:pt x="54" y="239"/>
                  <a:pt x="0" y="186"/>
                  <a:pt x="0" y="120"/>
                </a:cubicBezTo>
                <a:cubicBezTo>
                  <a:pt x="0" y="55"/>
                  <a:pt x="53" y="0"/>
                  <a:pt x="119" y="0"/>
                </a:cubicBezTo>
                <a:cubicBezTo>
                  <a:pt x="185" y="0"/>
                  <a:pt x="239" y="54"/>
                  <a:pt x="239" y="120"/>
                </a:cubicBezTo>
                <a:close/>
                <a:moveTo>
                  <a:pt x="120" y="73"/>
                </a:moveTo>
                <a:cubicBezTo>
                  <a:pt x="94" y="73"/>
                  <a:pt x="73" y="93"/>
                  <a:pt x="73" y="119"/>
                </a:cubicBezTo>
                <a:cubicBezTo>
                  <a:pt x="73" y="145"/>
                  <a:pt x="93" y="166"/>
                  <a:pt x="119" y="166"/>
                </a:cubicBezTo>
                <a:cubicBezTo>
                  <a:pt x="146" y="167"/>
                  <a:pt x="166" y="147"/>
                  <a:pt x="166" y="120"/>
                </a:cubicBezTo>
                <a:cubicBezTo>
                  <a:pt x="166" y="94"/>
                  <a:pt x="146" y="74"/>
                  <a:pt x="120" y="7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01" name="Freeform 145">
            <a:extLst>
              <a:ext uri="{FF2B5EF4-FFF2-40B4-BE49-F238E27FC236}">
                <a16:creationId xmlns:a16="http://schemas.microsoft.com/office/drawing/2014/main" id="{D7A31785-6BF6-43D5-B2F0-77CD07E9D7FC}"/>
              </a:ext>
            </a:extLst>
          </p:cNvPr>
          <p:cNvSpPr>
            <a:spLocks/>
          </p:cNvSpPr>
          <p:nvPr/>
        </p:nvSpPr>
        <p:spPr bwMode="auto">
          <a:xfrm>
            <a:off x="1031711" y="1550287"/>
            <a:ext cx="172111" cy="172111"/>
          </a:xfrm>
          <a:custGeom>
            <a:avLst/>
            <a:gdLst>
              <a:gd name="T0" fmla="*/ 47 w 93"/>
              <a:gd name="T1" fmla="*/ 0 h 94"/>
              <a:gd name="T2" fmla="*/ 93 w 93"/>
              <a:gd name="T3" fmla="*/ 47 h 94"/>
              <a:gd name="T4" fmla="*/ 46 w 93"/>
              <a:gd name="T5" fmla="*/ 93 h 94"/>
              <a:gd name="T6" fmla="*/ 0 w 93"/>
              <a:gd name="T7" fmla="*/ 46 h 94"/>
              <a:gd name="T8" fmla="*/ 47 w 93"/>
              <a:gd name="T9" fmla="*/ 0 h 94"/>
            </a:gdLst>
            <a:ahLst/>
            <a:cxnLst>
              <a:cxn ang="0">
                <a:pos x="T0" y="T1"/>
              </a:cxn>
              <a:cxn ang="0">
                <a:pos x="T2" y="T3"/>
              </a:cxn>
              <a:cxn ang="0">
                <a:pos x="T4" y="T5"/>
              </a:cxn>
              <a:cxn ang="0">
                <a:pos x="T6" y="T7"/>
              </a:cxn>
              <a:cxn ang="0">
                <a:pos x="T8" y="T9"/>
              </a:cxn>
            </a:cxnLst>
            <a:rect l="0" t="0" r="r" b="b"/>
            <a:pathLst>
              <a:path w="93" h="94">
                <a:moveTo>
                  <a:pt x="47" y="0"/>
                </a:moveTo>
                <a:cubicBezTo>
                  <a:pt x="73" y="1"/>
                  <a:pt x="93" y="21"/>
                  <a:pt x="93" y="47"/>
                </a:cubicBezTo>
                <a:cubicBezTo>
                  <a:pt x="93" y="74"/>
                  <a:pt x="73" y="94"/>
                  <a:pt x="46" y="93"/>
                </a:cubicBezTo>
                <a:cubicBezTo>
                  <a:pt x="20" y="93"/>
                  <a:pt x="0" y="72"/>
                  <a:pt x="0" y="46"/>
                </a:cubicBezTo>
                <a:cubicBezTo>
                  <a:pt x="0" y="20"/>
                  <a:pt x="21" y="0"/>
                  <a:pt x="47"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grpSp>
        <p:nvGrpSpPr>
          <p:cNvPr id="1166" name="Grupo 1165">
            <a:extLst>
              <a:ext uri="{FF2B5EF4-FFF2-40B4-BE49-F238E27FC236}">
                <a16:creationId xmlns:a16="http://schemas.microsoft.com/office/drawing/2014/main" id="{D61BF00F-6424-4AC0-A051-717DB32DA0D4}"/>
              </a:ext>
            </a:extLst>
          </p:cNvPr>
          <p:cNvGrpSpPr/>
          <p:nvPr/>
        </p:nvGrpSpPr>
        <p:grpSpPr>
          <a:xfrm>
            <a:off x="4182050" y="1722398"/>
            <a:ext cx="4433976" cy="2624664"/>
            <a:chOff x="6396038" y="2674938"/>
            <a:chExt cx="906463" cy="536575"/>
          </a:xfrm>
        </p:grpSpPr>
        <p:sp>
          <p:nvSpPr>
            <p:cNvPr id="1102" name="Freeform 146">
              <a:extLst>
                <a:ext uri="{FF2B5EF4-FFF2-40B4-BE49-F238E27FC236}">
                  <a16:creationId xmlns:a16="http://schemas.microsoft.com/office/drawing/2014/main" id="{06044882-A13B-4681-9BF8-41EE09C6E65B}"/>
                </a:ext>
              </a:extLst>
            </p:cNvPr>
            <p:cNvSpPr>
              <a:spLocks noEditPoints="1"/>
            </p:cNvSpPr>
            <p:nvPr/>
          </p:nvSpPr>
          <p:spPr bwMode="auto">
            <a:xfrm>
              <a:off x="6727825" y="2863850"/>
              <a:ext cx="157163" cy="168275"/>
            </a:xfrm>
            <a:custGeom>
              <a:avLst/>
              <a:gdLst>
                <a:gd name="T0" fmla="*/ 158 w 412"/>
                <a:gd name="T1" fmla="*/ 135 h 439"/>
                <a:gd name="T2" fmla="*/ 277 w 412"/>
                <a:gd name="T3" fmla="*/ 17 h 439"/>
                <a:gd name="T4" fmla="*/ 322 w 412"/>
                <a:gd name="T5" fmla="*/ 7 h 439"/>
                <a:gd name="T6" fmla="*/ 311 w 412"/>
                <a:gd name="T7" fmla="*/ 45 h 439"/>
                <a:gd name="T8" fmla="*/ 254 w 412"/>
                <a:gd name="T9" fmla="*/ 105 h 439"/>
                <a:gd name="T10" fmla="*/ 337 w 412"/>
                <a:gd name="T11" fmla="*/ 34 h 439"/>
                <a:gd name="T12" fmla="*/ 375 w 412"/>
                <a:gd name="T13" fmla="*/ 33 h 439"/>
                <a:gd name="T14" fmla="*/ 293 w 412"/>
                <a:gd name="T15" fmla="*/ 143 h 439"/>
                <a:gd name="T16" fmla="*/ 313 w 412"/>
                <a:gd name="T17" fmla="*/ 130 h 439"/>
                <a:gd name="T18" fmla="*/ 403 w 412"/>
                <a:gd name="T19" fmla="*/ 71 h 439"/>
                <a:gd name="T20" fmla="*/ 326 w 412"/>
                <a:gd name="T21" fmla="*/ 181 h 439"/>
                <a:gd name="T22" fmla="*/ 357 w 412"/>
                <a:gd name="T23" fmla="*/ 156 h 439"/>
                <a:gd name="T24" fmla="*/ 405 w 412"/>
                <a:gd name="T25" fmla="*/ 130 h 439"/>
                <a:gd name="T26" fmla="*/ 318 w 412"/>
                <a:gd name="T27" fmla="*/ 252 h 439"/>
                <a:gd name="T28" fmla="*/ 214 w 412"/>
                <a:gd name="T29" fmla="*/ 347 h 439"/>
                <a:gd name="T30" fmla="*/ 133 w 412"/>
                <a:gd name="T31" fmla="*/ 429 h 439"/>
                <a:gd name="T32" fmla="*/ 34 w 412"/>
                <a:gd name="T33" fmla="*/ 366 h 439"/>
                <a:gd name="T34" fmla="*/ 10 w 412"/>
                <a:gd name="T35" fmla="*/ 306 h 439"/>
                <a:gd name="T36" fmla="*/ 49 w 412"/>
                <a:gd name="T37" fmla="*/ 268 h 439"/>
                <a:gd name="T38" fmla="*/ 73 w 412"/>
                <a:gd name="T39" fmla="*/ 253 h 439"/>
                <a:gd name="T40" fmla="*/ 89 w 412"/>
                <a:gd name="T41" fmla="*/ 138 h 439"/>
                <a:gd name="T42" fmla="*/ 130 w 412"/>
                <a:gd name="T43" fmla="*/ 37 h 439"/>
                <a:gd name="T44" fmla="*/ 168 w 412"/>
                <a:gd name="T45" fmla="*/ 42 h 439"/>
                <a:gd name="T46" fmla="*/ 160 w 412"/>
                <a:gd name="T47" fmla="*/ 123 h 439"/>
                <a:gd name="T48" fmla="*/ 146 w 412"/>
                <a:gd name="T49" fmla="*/ 154 h 439"/>
                <a:gd name="T50" fmla="*/ 179 w 412"/>
                <a:gd name="T51" fmla="*/ 142 h 439"/>
                <a:gd name="T52" fmla="*/ 168 w 412"/>
                <a:gd name="T53" fmla="*/ 172 h 439"/>
                <a:gd name="T54" fmla="*/ 256 w 412"/>
                <a:gd name="T55" fmla="*/ 269 h 439"/>
                <a:gd name="T56" fmla="*/ 282 w 412"/>
                <a:gd name="T57" fmla="*/ 254 h 439"/>
                <a:gd name="T58" fmla="*/ 259 w 412"/>
                <a:gd name="T59" fmla="*/ 200 h 439"/>
                <a:gd name="T60" fmla="*/ 190 w 412"/>
                <a:gd name="T61" fmla="*/ 137 h 439"/>
                <a:gd name="T62" fmla="*/ 146 w 412"/>
                <a:gd name="T63" fmla="*/ 223 h 439"/>
                <a:gd name="T64" fmla="*/ 213 w 412"/>
                <a:gd name="T65" fmla="*/ 299 h 439"/>
                <a:gd name="T66" fmla="*/ 234 w 412"/>
                <a:gd name="T67" fmla="*/ 264 h 439"/>
                <a:gd name="T68" fmla="*/ 166 w 412"/>
                <a:gd name="T69" fmla="*/ 190 h 439"/>
                <a:gd name="T70" fmla="*/ 133 w 412"/>
                <a:gd name="T71" fmla="*/ 212 h 439"/>
                <a:gd name="T72" fmla="*/ 16 w 412"/>
                <a:gd name="T73" fmla="*/ 313 h 439"/>
                <a:gd name="T74" fmla="*/ 103 w 412"/>
                <a:gd name="T75" fmla="*/ 390 h 439"/>
                <a:gd name="T76" fmla="*/ 137 w 412"/>
                <a:gd name="T77" fmla="*/ 331 h 439"/>
                <a:gd name="T78" fmla="*/ 69 w 412"/>
                <a:gd name="T79" fmla="*/ 268 h 439"/>
                <a:gd name="T80" fmla="*/ 116 w 412"/>
                <a:gd name="T81" fmla="*/ 329 h 439"/>
                <a:gd name="T82" fmla="*/ 99 w 412"/>
                <a:gd name="T83" fmla="*/ 369 h 439"/>
                <a:gd name="T84" fmla="*/ 27 w 412"/>
                <a:gd name="T85" fmla="*/ 313 h 4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2" h="439">
                  <a:moveTo>
                    <a:pt x="146" y="154"/>
                  </a:moveTo>
                  <a:cubicBezTo>
                    <a:pt x="150" y="148"/>
                    <a:pt x="154" y="142"/>
                    <a:pt x="158" y="135"/>
                  </a:cubicBezTo>
                  <a:cubicBezTo>
                    <a:pt x="176" y="103"/>
                    <a:pt x="202" y="78"/>
                    <a:pt x="230" y="55"/>
                  </a:cubicBezTo>
                  <a:cubicBezTo>
                    <a:pt x="246" y="43"/>
                    <a:pt x="261" y="29"/>
                    <a:pt x="277" y="17"/>
                  </a:cubicBezTo>
                  <a:cubicBezTo>
                    <a:pt x="285" y="11"/>
                    <a:pt x="295" y="6"/>
                    <a:pt x="305" y="2"/>
                  </a:cubicBezTo>
                  <a:cubicBezTo>
                    <a:pt x="311" y="0"/>
                    <a:pt x="318" y="1"/>
                    <a:pt x="322" y="7"/>
                  </a:cubicBezTo>
                  <a:cubicBezTo>
                    <a:pt x="327" y="13"/>
                    <a:pt x="329" y="19"/>
                    <a:pt x="325" y="26"/>
                  </a:cubicBezTo>
                  <a:cubicBezTo>
                    <a:pt x="321" y="33"/>
                    <a:pt x="316" y="39"/>
                    <a:pt x="311" y="45"/>
                  </a:cubicBezTo>
                  <a:cubicBezTo>
                    <a:pt x="292" y="65"/>
                    <a:pt x="272" y="84"/>
                    <a:pt x="252" y="103"/>
                  </a:cubicBezTo>
                  <a:cubicBezTo>
                    <a:pt x="253" y="104"/>
                    <a:pt x="253" y="105"/>
                    <a:pt x="254" y="105"/>
                  </a:cubicBezTo>
                  <a:cubicBezTo>
                    <a:pt x="259" y="101"/>
                    <a:pt x="264" y="96"/>
                    <a:pt x="270" y="92"/>
                  </a:cubicBezTo>
                  <a:cubicBezTo>
                    <a:pt x="292" y="72"/>
                    <a:pt x="314" y="53"/>
                    <a:pt x="337" y="34"/>
                  </a:cubicBezTo>
                  <a:cubicBezTo>
                    <a:pt x="341" y="30"/>
                    <a:pt x="347" y="27"/>
                    <a:pt x="352" y="25"/>
                  </a:cubicBezTo>
                  <a:cubicBezTo>
                    <a:pt x="362" y="21"/>
                    <a:pt x="370" y="25"/>
                    <a:pt x="375" y="33"/>
                  </a:cubicBezTo>
                  <a:cubicBezTo>
                    <a:pt x="380" y="42"/>
                    <a:pt x="379" y="53"/>
                    <a:pt x="373" y="59"/>
                  </a:cubicBezTo>
                  <a:cubicBezTo>
                    <a:pt x="346" y="87"/>
                    <a:pt x="320" y="115"/>
                    <a:pt x="293" y="143"/>
                  </a:cubicBezTo>
                  <a:cubicBezTo>
                    <a:pt x="291" y="145"/>
                    <a:pt x="290" y="147"/>
                    <a:pt x="289" y="151"/>
                  </a:cubicBezTo>
                  <a:cubicBezTo>
                    <a:pt x="297" y="144"/>
                    <a:pt x="305" y="137"/>
                    <a:pt x="313" y="130"/>
                  </a:cubicBezTo>
                  <a:cubicBezTo>
                    <a:pt x="333" y="111"/>
                    <a:pt x="354" y="92"/>
                    <a:pt x="375" y="73"/>
                  </a:cubicBezTo>
                  <a:cubicBezTo>
                    <a:pt x="384" y="64"/>
                    <a:pt x="395" y="63"/>
                    <a:pt x="403" y="71"/>
                  </a:cubicBezTo>
                  <a:cubicBezTo>
                    <a:pt x="412" y="80"/>
                    <a:pt x="411" y="92"/>
                    <a:pt x="403" y="101"/>
                  </a:cubicBezTo>
                  <a:cubicBezTo>
                    <a:pt x="377" y="128"/>
                    <a:pt x="352" y="154"/>
                    <a:pt x="326" y="181"/>
                  </a:cubicBezTo>
                  <a:cubicBezTo>
                    <a:pt x="324" y="183"/>
                    <a:pt x="322" y="186"/>
                    <a:pt x="321" y="189"/>
                  </a:cubicBezTo>
                  <a:cubicBezTo>
                    <a:pt x="333" y="178"/>
                    <a:pt x="345" y="167"/>
                    <a:pt x="357" y="156"/>
                  </a:cubicBezTo>
                  <a:cubicBezTo>
                    <a:pt x="365" y="149"/>
                    <a:pt x="374" y="141"/>
                    <a:pt x="383" y="133"/>
                  </a:cubicBezTo>
                  <a:cubicBezTo>
                    <a:pt x="391" y="125"/>
                    <a:pt x="399" y="124"/>
                    <a:pt x="405" y="130"/>
                  </a:cubicBezTo>
                  <a:cubicBezTo>
                    <a:pt x="410" y="134"/>
                    <a:pt x="411" y="145"/>
                    <a:pt x="406" y="153"/>
                  </a:cubicBezTo>
                  <a:cubicBezTo>
                    <a:pt x="381" y="190"/>
                    <a:pt x="352" y="223"/>
                    <a:pt x="318" y="252"/>
                  </a:cubicBezTo>
                  <a:cubicBezTo>
                    <a:pt x="302" y="266"/>
                    <a:pt x="289" y="283"/>
                    <a:pt x="275" y="299"/>
                  </a:cubicBezTo>
                  <a:cubicBezTo>
                    <a:pt x="258" y="319"/>
                    <a:pt x="237" y="335"/>
                    <a:pt x="214" y="347"/>
                  </a:cubicBezTo>
                  <a:cubicBezTo>
                    <a:pt x="192" y="359"/>
                    <a:pt x="177" y="377"/>
                    <a:pt x="162" y="395"/>
                  </a:cubicBezTo>
                  <a:cubicBezTo>
                    <a:pt x="152" y="406"/>
                    <a:pt x="143" y="418"/>
                    <a:pt x="133" y="429"/>
                  </a:cubicBezTo>
                  <a:cubicBezTo>
                    <a:pt x="123" y="438"/>
                    <a:pt x="119" y="439"/>
                    <a:pt x="107" y="432"/>
                  </a:cubicBezTo>
                  <a:cubicBezTo>
                    <a:pt x="78" y="416"/>
                    <a:pt x="53" y="394"/>
                    <a:pt x="34" y="366"/>
                  </a:cubicBezTo>
                  <a:cubicBezTo>
                    <a:pt x="24" y="352"/>
                    <a:pt x="15" y="337"/>
                    <a:pt x="5" y="322"/>
                  </a:cubicBezTo>
                  <a:cubicBezTo>
                    <a:pt x="0" y="313"/>
                    <a:pt x="1" y="311"/>
                    <a:pt x="10" y="306"/>
                  </a:cubicBezTo>
                  <a:cubicBezTo>
                    <a:pt x="14" y="303"/>
                    <a:pt x="17" y="299"/>
                    <a:pt x="20" y="296"/>
                  </a:cubicBezTo>
                  <a:cubicBezTo>
                    <a:pt x="30" y="286"/>
                    <a:pt x="39" y="276"/>
                    <a:pt x="49" y="268"/>
                  </a:cubicBezTo>
                  <a:cubicBezTo>
                    <a:pt x="53" y="264"/>
                    <a:pt x="59" y="263"/>
                    <a:pt x="64" y="263"/>
                  </a:cubicBezTo>
                  <a:cubicBezTo>
                    <a:pt x="71" y="262"/>
                    <a:pt x="73" y="260"/>
                    <a:pt x="73" y="253"/>
                  </a:cubicBezTo>
                  <a:cubicBezTo>
                    <a:pt x="73" y="232"/>
                    <a:pt x="74" y="210"/>
                    <a:pt x="74" y="188"/>
                  </a:cubicBezTo>
                  <a:cubicBezTo>
                    <a:pt x="74" y="169"/>
                    <a:pt x="78" y="153"/>
                    <a:pt x="89" y="138"/>
                  </a:cubicBezTo>
                  <a:cubicBezTo>
                    <a:pt x="107" y="113"/>
                    <a:pt x="118" y="85"/>
                    <a:pt x="124" y="56"/>
                  </a:cubicBezTo>
                  <a:cubicBezTo>
                    <a:pt x="126" y="49"/>
                    <a:pt x="128" y="43"/>
                    <a:pt x="130" y="37"/>
                  </a:cubicBezTo>
                  <a:cubicBezTo>
                    <a:pt x="134" y="28"/>
                    <a:pt x="139" y="26"/>
                    <a:pt x="151" y="27"/>
                  </a:cubicBezTo>
                  <a:cubicBezTo>
                    <a:pt x="161" y="29"/>
                    <a:pt x="167" y="33"/>
                    <a:pt x="168" y="42"/>
                  </a:cubicBezTo>
                  <a:cubicBezTo>
                    <a:pt x="169" y="58"/>
                    <a:pt x="169" y="73"/>
                    <a:pt x="171" y="88"/>
                  </a:cubicBezTo>
                  <a:cubicBezTo>
                    <a:pt x="173" y="102"/>
                    <a:pt x="171" y="112"/>
                    <a:pt x="160" y="123"/>
                  </a:cubicBezTo>
                  <a:cubicBezTo>
                    <a:pt x="153" y="131"/>
                    <a:pt x="149" y="142"/>
                    <a:pt x="143" y="153"/>
                  </a:cubicBezTo>
                  <a:cubicBezTo>
                    <a:pt x="144" y="153"/>
                    <a:pt x="145" y="154"/>
                    <a:pt x="146" y="154"/>
                  </a:cubicBezTo>
                  <a:close/>
                  <a:moveTo>
                    <a:pt x="190" y="137"/>
                  </a:moveTo>
                  <a:cubicBezTo>
                    <a:pt x="185" y="139"/>
                    <a:pt x="181" y="140"/>
                    <a:pt x="179" y="142"/>
                  </a:cubicBezTo>
                  <a:cubicBezTo>
                    <a:pt x="174" y="147"/>
                    <a:pt x="170" y="152"/>
                    <a:pt x="166" y="157"/>
                  </a:cubicBezTo>
                  <a:cubicBezTo>
                    <a:pt x="161" y="163"/>
                    <a:pt x="162" y="167"/>
                    <a:pt x="168" y="172"/>
                  </a:cubicBezTo>
                  <a:cubicBezTo>
                    <a:pt x="199" y="193"/>
                    <a:pt x="224" y="219"/>
                    <a:pt x="243" y="251"/>
                  </a:cubicBezTo>
                  <a:cubicBezTo>
                    <a:pt x="247" y="257"/>
                    <a:pt x="252" y="263"/>
                    <a:pt x="256" y="269"/>
                  </a:cubicBezTo>
                  <a:cubicBezTo>
                    <a:pt x="262" y="277"/>
                    <a:pt x="266" y="277"/>
                    <a:pt x="273" y="270"/>
                  </a:cubicBezTo>
                  <a:cubicBezTo>
                    <a:pt x="276" y="265"/>
                    <a:pt x="279" y="259"/>
                    <a:pt x="282" y="254"/>
                  </a:cubicBezTo>
                  <a:cubicBezTo>
                    <a:pt x="287" y="246"/>
                    <a:pt x="287" y="238"/>
                    <a:pt x="282" y="231"/>
                  </a:cubicBezTo>
                  <a:cubicBezTo>
                    <a:pt x="275" y="220"/>
                    <a:pt x="268" y="209"/>
                    <a:pt x="259" y="200"/>
                  </a:cubicBezTo>
                  <a:cubicBezTo>
                    <a:pt x="243" y="182"/>
                    <a:pt x="226" y="164"/>
                    <a:pt x="208" y="148"/>
                  </a:cubicBezTo>
                  <a:cubicBezTo>
                    <a:pt x="203" y="143"/>
                    <a:pt x="196" y="141"/>
                    <a:pt x="190" y="137"/>
                  </a:cubicBezTo>
                  <a:close/>
                  <a:moveTo>
                    <a:pt x="133" y="212"/>
                  </a:moveTo>
                  <a:cubicBezTo>
                    <a:pt x="138" y="217"/>
                    <a:pt x="142" y="220"/>
                    <a:pt x="146" y="223"/>
                  </a:cubicBezTo>
                  <a:cubicBezTo>
                    <a:pt x="163" y="236"/>
                    <a:pt x="178" y="252"/>
                    <a:pt x="190" y="270"/>
                  </a:cubicBezTo>
                  <a:cubicBezTo>
                    <a:pt x="197" y="280"/>
                    <a:pt x="205" y="289"/>
                    <a:pt x="213" y="299"/>
                  </a:cubicBezTo>
                  <a:cubicBezTo>
                    <a:pt x="215" y="303"/>
                    <a:pt x="219" y="305"/>
                    <a:pt x="224" y="303"/>
                  </a:cubicBezTo>
                  <a:cubicBezTo>
                    <a:pt x="240" y="295"/>
                    <a:pt x="245" y="277"/>
                    <a:pt x="234" y="264"/>
                  </a:cubicBezTo>
                  <a:cubicBezTo>
                    <a:pt x="217" y="241"/>
                    <a:pt x="197" y="220"/>
                    <a:pt x="179" y="199"/>
                  </a:cubicBezTo>
                  <a:cubicBezTo>
                    <a:pt x="175" y="195"/>
                    <a:pt x="171" y="192"/>
                    <a:pt x="166" y="190"/>
                  </a:cubicBezTo>
                  <a:cubicBezTo>
                    <a:pt x="161" y="187"/>
                    <a:pt x="155" y="187"/>
                    <a:pt x="151" y="192"/>
                  </a:cubicBezTo>
                  <a:cubicBezTo>
                    <a:pt x="145" y="198"/>
                    <a:pt x="139" y="205"/>
                    <a:pt x="133" y="212"/>
                  </a:cubicBezTo>
                  <a:close/>
                  <a:moveTo>
                    <a:pt x="20" y="309"/>
                  </a:moveTo>
                  <a:cubicBezTo>
                    <a:pt x="19" y="311"/>
                    <a:pt x="18" y="312"/>
                    <a:pt x="16" y="313"/>
                  </a:cubicBezTo>
                  <a:cubicBezTo>
                    <a:pt x="35" y="338"/>
                    <a:pt x="54" y="363"/>
                    <a:pt x="73" y="387"/>
                  </a:cubicBezTo>
                  <a:cubicBezTo>
                    <a:pt x="82" y="398"/>
                    <a:pt x="92" y="399"/>
                    <a:pt x="103" y="390"/>
                  </a:cubicBezTo>
                  <a:cubicBezTo>
                    <a:pt x="115" y="381"/>
                    <a:pt x="126" y="370"/>
                    <a:pt x="136" y="359"/>
                  </a:cubicBezTo>
                  <a:cubicBezTo>
                    <a:pt x="144" y="351"/>
                    <a:pt x="145" y="340"/>
                    <a:pt x="137" y="331"/>
                  </a:cubicBezTo>
                  <a:cubicBezTo>
                    <a:pt x="117" y="308"/>
                    <a:pt x="97" y="285"/>
                    <a:pt x="76" y="262"/>
                  </a:cubicBezTo>
                  <a:cubicBezTo>
                    <a:pt x="73" y="265"/>
                    <a:pt x="71" y="267"/>
                    <a:pt x="69" y="268"/>
                  </a:cubicBezTo>
                  <a:cubicBezTo>
                    <a:pt x="72" y="271"/>
                    <a:pt x="74" y="273"/>
                    <a:pt x="75" y="276"/>
                  </a:cubicBezTo>
                  <a:cubicBezTo>
                    <a:pt x="89" y="293"/>
                    <a:pt x="103" y="311"/>
                    <a:pt x="116" y="329"/>
                  </a:cubicBezTo>
                  <a:cubicBezTo>
                    <a:pt x="122" y="336"/>
                    <a:pt x="123" y="344"/>
                    <a:pt x="117" y="350"/>
                  </a:cubicBezTo>
                  <a:cubicBezTo>
                    <a:pt x="112" y="357"/>
                    <a:pt x="106" y="364"/>
                    <a:pt x="99" y="369"/>
                  </a:cubicBezTo>
                  <a:cubicBezTo>
                    <a:pt x="86" y="379"/>
                    <a:pt x="86" y="379"/>
                    <a:pt x="74" y="366"/>
                  </a:cubicBezTo>
                  <a:cubicBezTo>
                    <a:pt x="58" y="348"/>
                    <a:pt x="43" y="331"/>
                    <a:pt x="27" y="313"/>
                  </a:cubicBezTo>
                  <a:cubicBezTo>
                    <a:pt x="25" y="311"/>
                    <a:pt x="22" y="310"/>
                    <a:pt x="20" y="309"/>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03" name="Freeform 147">
              <a:extLst>
                <a:ext uri="{FF2B5EF4-FFF2-40B4-BE49-F238E27FC236}">
                  <a16:creationId xmlns:a16="http://schemas.microsoft.com/office/drawing/2014/main" id="{35AC2035-2E08-420B-8944-406699C2A316}"/>
                </a:ext>
              </a:extLst>
            </p:cNvPr>
            <p:cNvSpPr>
              <a:spLocks noEditPoints="1"/>
            </p:cNvSpPr>
            <p:nvPr/>
          </p:nvSpPr>
          <p:spPr bwMode="auto">
            <a:xfrm>
              <a:off x="6967538" y="2674938"/>
              <a:ext cx="146050" cy="147638"/>
            </a:xfrm>
            <a:custGeom>
              <a:avLst/>
              <a:gdLst>
                <a:gd name="T0" fmla="*/ 3 w 384"/>
                <a:gd name="T1" fmla="*/ 188 h 384"/>
                <a:gd name="T2" fmla="*/ 8 w 384"/>
                <a:gd name="T3" fmla="*/ 154 h 384"/>
                <a:gd name="T4" fmla="*/ 17 w 384"/>
                <a:gd name="T5" fmla="*/ 122 h 384"/>
                <a:gd name="T6" fmla="*/ 33 w 384"/>
                <a:gd name="T7" fmla="*/ 93 h 384"/>
                <a:gd name="T8" fmla="*/ 52 w 384"/>
                <a:gd name="T9" fmla="*/ 67 h 384"/>
                <a:gd name="T10" fmla="*/ 68 w 384"/>
                <a:gd name="T11" fmla="*/ 46 h 384"/>
                <a:gd name="T12" fmla="*/ 94 w 384"/>
                <a:gd name="T13" fmla="*/ 30 h 384"/>
                <a:gd name="T14" fmla="*/ 106 w 384"/>
                <a:gd name="T15" fmla="*/ 28 h 384"/>
                <a:gd name="T16" fmla="*/ 135 w 384"/>
                <a:gd name="T17" fmla="*/ 15 h 384"/>
                <a:gd name="T18" fmla="*/ 158 w 384"/>
                <a:gd name="T19" fmla="*/ 3 h 384"/>
                <a:gd name="T20" fmla="*/ 192 w 384"/>
                <a:gd name="T21" fmla="*/ 0 h 384"/>
                <a:gd name="T22" fmla="*/ 225 w 384"/>
                <a:gd name="T23" fmla="*/ 5 h 384"/>
                <a:gd name="T24" fmla="*/ 258 w 384"/>
                <a:gd name="T25" fmla="*/ 15 h 384"/>
                <a:gd name="T26" fmla="*/ 288 w 384"/>
                <a:gd name="T27" fmla="*/ 29 h 384"/>
                <a:gd name="T28" fmla="*/ 315 w 384"/>
                <a:gd name="T29" fmla="*/ 50 h 384"/>
                <a:gd name="T30" fmla="*/ 330 w 384"/>
                <a:gd name="T31" fmla="*/ 67 h 384"/>
                <a:gd name="T32" fmla="*/ 349 w 384"/>
                <a:gd name="T33" fmla="*/ 93 h 384"/>
                <a:gd name="T34" fmla="*/ 357 w 384"/>
                <a:gd name="T35" fmla="*/ 99 h 384"/>
                <a:gd name="T36" fmla="*/ 370 w 384"/>
                <a:gd name="T37" fmla="*/ 131 h 384"/>
                <a:gd name="T38" fmla="*/ 369 w 384"/>
                <a:gd name="T39" fmla="*/ 150 h 384"/>
                <a:gd name="T40" fmla="*/ 384 w 384"/>
                <a:gd name="T41" fmla="*/ 192 h 384"/>
                <a:gd name="T42" fmla="*/ 376 w 384"/>
                <a:gd name="T43" fmla="*/ 229 h 384"/>
                <a:gd name="T44" fmla="*/ 366 w 384"/>
                <a:gd name="T45" fmla="*/ 261 h 384"/>
                <a:gd name="T46" fmla="*/ 357 w 384"/>
                <a:gd name="T47" fmla="*/ 288 h 384"/>
                <a:gd name="T48" fmla="*/ 338 w 384"/>
                <a:gd name="T49" fmla="*/ 311 h 384"/>
                <a:gd name="T50" fmla="*/ 329 w 384"/>
                <a:gd name="T51" fmla="*/ 317 h 384"/>
                <a:gd name="T52" fmla="*/ 305 w 384"/>
                <a:gd name="T53" fmla="*/ 339 h 384"/>
                <a:gd name="T54" fmla="*/ 287 w 384"/>
                <a:gd name="T55" fmla="*/ 358 h 384"/>
                <a:gd name="T56" fmla="*/ 256 w 384"/>
                <a:gd name="T57" fmla="*/ 373 h 384"/>
                <a:gd name="T58" fmla="*/ 192 w 384"/>
                <a:gd name="T59" fmla="*/ 384 h 384"/>
                <a:gd name="T60" fmla="*/ 157 w 384"/>
                <a:gd name="T61" fmla="*/ 381 h 384"/>
                <a:gd name="T62" fmla="*/ 96 w 384"/>
                <a:gd name="T63" fmla="*/ 359 h 384"/>
                <a:gd name="T64" fmla="*/ 72 w 384"/>
                <a:gd name="T65" fmla="*/ 339 h 384"/>
                <a:gd name="T66" fmla="*/ 51 w 384"/>
                <a:gd name="T67" fmla="*/ 316 h 384"/>
                <a:gd name="T68" fmla="*/ 32 w 384"/>
                <a:gd name="T69" fmla="*/ 291 h 384"/>
                <a:gd name="T70" fmla="*/ 18 w 384"/>
                <a:gd name="T71" fmla="*/ 262 h 384"/>
                <a:gd name="T72" fmla="*/ 8 w 384"/>
                <a:gd name="T73" fmla="*/ 231 h 384"/>
                <a:gd name="T74" fmla="*/ 3 w 384"/>
                <a:gd name="T75" fmla="*/ 197 h 384"/>
                <a:gd name="T76" fmla="*/ 270 w 384"/>
                <a:gd name="T77" fmla="*/ 193 h 384"/>
                <a:gd name="T78" fmla="*/ 112 w 384"/>
                <a:gd name="T79" fmla="*/ 190 h 384"/>
                <a:gd name="T80" fmla="*/ 270 w 384"/>
                <a:gd name="T81" fmla="*/ 193 h 384"/>
                <a:gd name="T82" fmla="*/ 67 w 384"/>
                <a:gd name="T83" fmla="*/ 159 h 384"/>
                <a:gd name="T84" fmla="*/ 68 w 384"/>
                <a:gd name="T85" fmla="*/ 218 h 384"/>
                <a:gd name="T86" fmla="*/ 219 w 384"/>
                <a:gd name="T87" fmla="*/ 69 h 384"/>
                <a:gd name="T88" fmla="*/ 161 w 384"/>
                <a:gd name="T89" fmla="*/ 68 h 384"/>
                <a:gd name="T90" fmla="*/ 219 w 384"/>
                <a:gd name="T91" fmla="*/ 69 h 384"/>
                <a:gd name="T92" fmla="*/ 308 w 384"/>
                <a:gd name="T93" fmla="*/ 105 h 384"/>
                <a:gd name="T94" fmla="*/ 249 w 384"/>
                <a:gd name="T95" fmla="*/ 104 h 384"/>
                <a:gd name="T96" fmla="*/ 77 w 384"/>
                <a:gd name="T97" fmla="*/ 102 h 384"/>
                <a:gd name="T98" fmla="*/ 136 w 384"/>
                <a:gd name="T99" fmla="*/ 102 h 384"/>
                <a:gd name="T100" fmla="*/ 77 w 384"/>
                <a:gd name="T101" fmla="*/ 102 h 384"/>
                <a:gd name="T102" fmla="*/ 73 w 384"/>
                <a:gd name="T103" fmla="*/ 278 h 384"/>
                <a:gd name="T104" fmla="*/ 131 w 384"/>
                <a:gd name="T105" fmla="*/ 277 h 384"/>
                <a:gd name="T106" fmla="*/ 344 w 384"/>
                <a:gd name="T107" fmla="*/ 193 h 384"/>
                <a:gd name="T108" fmla="*/ 286 w 384"/>
                <a:gd name="T109" fmla="*/ 192 h 384"/>
                <a:gd name="T110" fmla="*/ 344 w 384"/>
                <a:gd name="T111" fmla="*/ 193 h 384"/>
                <a:gd name="T112" fmla="*/ 218 w 384"/>
                <a:gd name="T113" fmla="*/ 316 h 384"/>
                <a:gd name="T114" fmla="*/ 160 w 384"/>
                <a:gd name="T115" fmla="*/ 317 h 384"/>
                <a:gd name="T116" fmla="*/ 307 w 384"/>
                <a:gd name="T117" fmla="*/ 281 h 384"/>
                <a:gd name="T118" fmla="*/ 248 w 384"/>
                <a:gd name="T119" fmla="*/ 280 h 384"/>
                <a:gd name="T120" fmla="*/ 307 w 384"/>
                <a:gd name="T121" fmla="*/ 281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84" h="384">
                  <a:moveTo>
                    <a:pt x="0" y="192"/>
                  </a:moveTo>
                  <a:cubicBezTo>
                    <a:pt x="1" y="190"/>
                    <a:pt x="2" y="189"/>
                    <a:pt x="3" y="188"/>
                  </a:cubicBezTo>
                  <a:cubicBezTo>
                    <a:pt x="11" y="181"/>
                    <a:pt x="13" y="173"/>
                    <a:pt x="5" y="164"/>
                  </a:cubicBezTo>
                  <a:cubicBezTo>
                    <a:pt x="2" y="160"/>
                    <a:pt x="3" y="157"/>
                    <a:pt x="8" y="154"/>
                  </a:cubicBezTo>
                  <a:cubicBezTo>
                    <a:pt x="17" y="149"/>
                    <a:pt x="18" y="142"/>
                    <a:pt x="13" y="133"/>
                  </a:cubicBezTo>
                  <a:cubicBezTo>
                    <a:pt x="10" y="127"/>
                    <a:pt x="13" y="124"/>
                    <a:pt x="17" y="122"/>
                  </a:cubicBezTo>
                  <a:cubicBezTo>
                    <a:pt x="26" y="119"/>
                    <a:pt x="30" y="113"/>
                    <a:pt x="26" y="104"/>
                  </a:cubicBezTo>
                  <a:cubicBezTo>
                    <a:pt x="25" y="98"/>
                    <a:pt x="26" y="94"/>
                    <a:pt x="33" y="93"/>
                  </a:cubicBezTo>
                  <a:cubicBezTo>
                    <a:pt x="42" y="92"/>
                    <a:pt x="46" y="86"/>
                    <a:pt x="44" y="77"/>
                  </a:cubicBezTo>
                  <a:cubicBezTo>
                    <a:pt x="43" y="71"/>
                    <a:pt x="45" y="68"/>
                    <a:pt x="52" y="67"/>
                  </a:cubicBezTo>
                  <a:cubicBezTo>
                    <a:pt x="65" y="66"/>
                    <a:pt x="65" y="65"/>
                    <a:pt x="67" y="52"/>
                  </a:cubicBezTo>
                  <a:cubicBezTo>
                    <a:pt x="67" y="50"/>
                    <a:pt x="68" y="48"/>
                    <a:pt x="68" y="46"/>
                  </a:cubicBezTo>
                  <a:cubicBezTo>
                    <a:pt x="70" y="46"/>
                    <a:pt x="71" y="45"/>
                    <a:pt x="71" y="45"/>
                  </a:cubicBezTo>
                  <a:cubicBezTo>
                    <a:pt x="83" y="47"/>
                    <a:pt x="91" y="43"/>
                    <a:pt x="94" y="30"/>
                  </a:cubicBezTo>
                  <a:cubicBezTo>
                    <a:pt x="94" y="29"/>
                    <a:pt x="97" y="27"/>
                    <a:pt x="100" y="27"/>
                  </a:cubicBezTo>
                  <a:cubicBezTo>
                    <a:pt x="102" y="26"/>
                    <a:pt x="104" y="27"/>
                    <a:pt x="106" y="28"/>
                  </a:cubicBezTo>
                  <a:cubicBezTo>
                    <a:pt x="114" y="31"/>
                    <a:pt x="117" y="27"/>
                    <a:pt x="120" y="20"/>
                  </a:cubicBezTo>
                  <a:cubicBezTo>
                    <a:pt x="123" y="13"/>
                    <a:pt x="128" y="11"/>
                    <a:pt x="135" y="15"/>
                  </a:cubicBezTo>
                  <a:cubicBezTo>
                    <a:pt x="142" y="19"/>
                    <a:pt x="147" y="17"/>
                    <a:pt x="152" y="10"/>
                  </a:cubicBezTo>
                  <a:cubicBezTo>
                    <a:pt x="153" y="8"/>
                    <a:pt x="156" y="6"/>
                    <a:pt x="158" y="3"/>
                  </a:cubicBezTo>
                  <a:cubicBezTo>
                    <a:pt x="164" y="6"/>
                    <a:pt x="170" y="12"/>
                    <a:pt x="175" y="11"/>
                  </a:cubicBezTo>
                  <a:cubicBezTo>
                    <a:pt x="181" y="11"/>
                    <a:pt x="186" y="5"/>
                    <a:pt x="192" y="0"/>
                  </a:cubicBezTo>
                  <a:cubicBezTo>
                    <a:pt x="201" y="12"/>
                    <a:pt x="212" y="15"/>
                    <a:pt x="223" y="3"/>
                  </a:cubicBezTo>
                  <a:cubicBezTo>
                    <a:pt x="224" y="4"/>
                    <a:pt x="225" y="4"/>
                    <a:pt x="225" y="5"/>
                  </a:cubicBezTo>
                  <a:cubicBezTo>
                    <a:pt x="232" y="15"/>
                    <a:pt x="240" y="21"/>
                    <a:pt x="253" y="13"/>
                  </a:cubicBezTo>
                  <a:cubicBezTo>
                    <a:pt x="254" y="12"/>
                    <a:pt x="258" y="13"/>
                    <a:pt x="258" y="15"/>
                  </a:cubicBezTo>
                  <a:cubicBezTo>
                    <a:pt x="263" y="29"/>
                    <a:pt x="273" y="31"/>
                    <a:pt x="286" y="26"/>
                  </a:cubicBezTo>
                  <a:cubicBezTo>
                    <a:pt x="287" y="27"/>
                    <a:pt x="288" y="28"/>
                    <a:pt x="288" y="29"/>
                  </a:cubicBezTo>
                  <a:cubicBezTo>
                    <a:pt x="291" y="41"/>
                    <a:pt x="297" y="48"/>
                    <a:pt x="310" y="45"/>
                  </a:cubicBezTo>
                  <a:cubicBezTo>
                    <a:pt x="311" y="45"/>
                    <a:pt x="314" y="48"/>
                    <a:pt x="315" y="50"/>
                  </a:cubicBezTo>
                  <a:cubicBezTo>
                    <a:pt x="316" y="51"/>
                    <a:pt x="316" y="53"/>
                    <a:pt x="316" y="54"/>
                  </a:cubicBezTo>
                  <a:cubicBezTo>
                    <a:pt x="316" y="64"/>
                    <a:pt x="322" y="67"/>
                    <a:pt x="330" y="67"/>
                  </a:cubicBezTo>
                  <a:cubicBezTo>
                    <a:pt x="337" y="68"/>
                    <a:pt x="339" y="70"/>
                    <a:pt x="338" y="77"/>
                  </a:cubicBezTo>
                  <a:cubicBezTo>
                    <a:pt x="336" y="86"/>
                    <a:pt x="340" y="91"/>
                    <a:pt x="349" y="93"/>
                  </a:cubicBezTo>
                  <a:cubicBezTo>
                    <a:pt x="351" y="94"/>
                    <a:pt x="354" y="95"/>
                    <a:pt x="356" y="96"/>
                  </a:cubicBezTo>
                  <a:cubicBezTo>
                    <a:pt x="356" y="97"/>
                    <a:pt x="357" y="98"/>
                    <a:pt x="357" y="99"/>
                  </a:cubicBezTo>
                  <a:cubicBezTo>
                    <a:pt x="353" y="110"/>
                    <a:pt x="353" y="120"/>
                    <a:pt x="367" y="124"/>
                  </a:cubicBezTo>
                  <a:cubicBezTo>
                    <a:pt x="369" y="124"/>
                    <a:pt x="370" y="129"/>
                    <a:pt x="370" y="131"/>
                  </a:cubicBezTo>
                  <a:cubicBezTo>
                    <a:pt x="369" y="134"/>
                    <a:pt x="368" y="137"/>
                    <a:pt x="367" y="139"/>
                  </a:cubicBezTo>
                  <a:cubicBezTo>
                    <a:pt x="365" y="144"/>
                    <a:pt x="365" y="147"/>
                    <a:pt x="369" y="150"/>
                  </a:cubicBezTo>
                  <a:cubicBezTo>
                    <a:pt x="373" y="152"/>
                    <a:pt x="376" y="156"/>
                    <a:pt x="380" y="160"/>
                  </a:cubicBezTo>
                  <a:cubicBezTo>
                    <a:pt x="369" y="171"/>
                    <a:pt x="370" y="182"/>
                    <a:pt x="384" y="192"/>
                  </a:cubicBezTo>
                  <a:cubicBezTo>
                    <a:pt x="371" y="202"/>
                    <a:pt x="368" y="212"/>
                    <a:pt x="380" y="224"/>
                  </a:cubicBezTo>
                  <a:cubicBezTo>
                    <a:pt x="378" y="226"/>
                    <a:pt x="377" y="228"/>
                    <a:pt x="376" y="229"/>
                  </a:cubicBezTo>
                  <a:cubicBezTo>
                    <a:pt x="366" y="235"/>
                    <a:pt x="364" y="242"/>
                    <a:pt x="369" y="252"/>
                  </a:cubicBezTo>
                  <a:cubicBezTo>
                    <a:pt x="371" y="256"/>
                    <a:pt x="371" y="258"/>
                    <a:pt x="366" y="261"/>
                  </a:cubicBezTo>
                  <a:cubicBezTo>
                    <a:pt x="353" y="269"/>
                    <a:pt x="354" y="269"/>
                    <a:pt x="356" y="284"/>
                  </a:cubicBezTo>
                  <a:cubicBezTo>
                    <a:pt x="357" y="285"/>
                    <a:pt x="357" y="286"/>
                    <a:pt x="357" y="288"/>
                  </a:cubicBezTo>
                  <a:cubicBezTo>
                    <a:pt x="356" y="288"/>
                    <a:pt x="355" y="289"/>
                    <a:pt x="354" y="289"/>
                  </a:cubicBezTo>
                  <a:cubicBezTo>
                    <a:pt x="342" y="292"/>
                    <a:pt x="335" y="297"/>
                    <a:pt x="338" y="311"/>
                  </a:cubicBezTo>
                  <a:cubicBezTo>
                    <a:pt x="338" y="312"/>
                    <a:pt x="335" y="315"/>
                    <a:pt x="334" y="316"/>
                  </a:cubicBezTo>
                  <a:cubicBezTo>
                    <a:pt x="332" y="317"/>
                    <a:pt x="331" y="317"/>
                    <a:pt x="329" y="317"/>
                  </a:cubicBezTo>
                  <a:cubicBezTo>
                    <a:pt x="320" y="317"/>
                    <a:pt x="316" y="321"/>
                    <a:pt x="316" y="330"/>
                  </a:cubicBezTo>
                  <a:cubicBezTo>
                    <a:pt x="316" y="337"/>
                    <a:pt x="313" y="341"/>
                    <a:pt x="305" y="339"/>
                  </a:cubicBezTo>
                  <a:cubicBezTo>
                    <a:pt x="296" y="338"/>
                    <a:pt x="292" y="341"/>
                    <a:pt x="290" y="350"/>
                  </a:cubicBezTo>
                  <a:cubicBezTo>
                    <a:pt x="290" y="352"/>
                    <a:pt x="288" y="355"/>
                    <a:pt x="287" y="358"/>
                  </a:cubicBezTo>
                  <a:cubicBezTo>
                    <a:pt x="280" y="357"/>
                    <a:pt x="273" y="354"/>
                    <a:pt x="268" y="356"/>
                  </a:cubicBezTo>
                  <a:cubicBezTo>
                    <a:pt x="263" y="359"/>
                    <a:pt x="260" y="366"/>
                    <a:pt x="256" y="373"/>
                  </a:cubicBezTo>
                  <a:cubicBezTo>
                    <a:pt x="243" y="363"/>
                    <a:pt x="232" y="366"/>
                    <a:pt x="224" y="382"/>
                  </a:cubicBezTo>
                  <a:cubicBezTo>
                    <a:pt x="212" y="370"/>
                    <a:pt x="201" y="371"/>
                    <a:pt x="192" y="384"/>
                  </a:cubicBezTo>
                  <a:cubicBezTo>
                    <a:pt x="186" y="380"/>
                    <a:pt x="181" y="374"/>
                    <a:pt x="176" y="373"/>
                  </a:cubicBezTo>
                  <a:cubicBezTo>
                    <a:pt x="170" y="372"/>
                    <a:pt x="164" y="377"/>
                    <a:pt x="157" y="381"/>
                  </a:cubicBezTo>
                  <a:cubicBezTo>
                    <a:pt x="150" y="367"/>
                    <a:pt x="140" y="363"/>
                    <a:pt x="125" y="374"/>
                  </a:cubicBezTo>
                  <a:cubicBezTo>
                    <a:pt x="120" y="357"/>
                    <a:pt x="111" y="351"/>
                    <a:pt x="96" y="359"/>
                  </a:cubicBezTo>
                  <a:cubicBezTo>
                    <a:pt x="95" y="357"/>
                    <a:pt x="94" y="356"/>
                    <a:pt x="94" y="355"/>
                  </a:cubicBezTo>
                  <a:cubicBezTo>
                    <a:pt x="92" y="343"/>
                    <a:pt x="85" y="337"/>
                    <a:pt x="72" y="339"/>
                  </a:cubicBezTo>
                  <a:cubicBezTo>
                    <a:pt x="71" y="339"/>
                    <a:pt x="67" y="335"/>
                    <a:pt x="67" y="333"/>
                  </a:cubicBezTo>
                  <a:cubicBezTo>
                    <a:pt x="67" y="322"/>
                    <a:pt x="62" y="317"/>
                    <a:pt x="51" y="316"/>
                  </a:cubicBezTo>
                  <a:cubicBezTo>
                    <a:pt x="46" y="316"/>
                    <a:pt x="43" y="314"/>
                    <a:pt x="44" y="308"/>
                  </a:cubicBezTo>
                  <a:cubicBezTo>
                    <a:pt x="46" y="298"/>
                    <a:pt x="42" y="292"/>
                    <a:pt x="32" y="291"/>
                  </a:cubicBezTo>
                  <a:cubicBezTo>
                    <a:pt x="26" y="290"/>
                    <a:pt x="25" y="285"/>
                    <a:pt x="27" y="280"/>
                  </a:cubicBezTo>
                  <a:cubicBezTo>
                    <a:pt x="30" y="271"/>
                    <a:pt x="27" y="265"/>
                    <a:pt x="18" y="262"/>
                  </a:cubicBezTo>
                  <a:cubicBezTo>
                    <a:pt x="13" y="260"/>
                    <a:pt x="10" y="256"/>
                    <a:pt x="14" y="250"/>
                  </a:cubicBezTo>
                  <a:cubicBezTo>
                    <a:pt x="18" y="242"/>
                    <a:pt x="17" y="236"/>
                    <a:pt x="8" y="231"/>
                  </a:cubicBezTo>
                  <a:cubicBezTo>
                    <a:pt x="4" y="228"/>
                    <a:pt x="1" y="224"/>
                    <a:pt x="6" y="219"/>
                  </a:cubicBezTo>
                  <a:cubicBezTo>
                    <a:pt x="13" y="211"/>
                    <a:pt x="11" y="204"/>
                    <a:pt x="3" y="197"/>
                  </a:cubicBezTo>
                  <a:cubicBezTo>
                    <a:pt x="2" y="196"/>
                    <a:pt x="1" y="194"/>
                    <a:pt x="0" y="192"/>
                  </a:cubicBezTo>
                  <a:close/>
                  <a:moveTo>
                    <a:pt x="270" y="193"/>
                  </a:moveTo>
                  <a:cubicBezTo>
                    <a:pt x="270" y="150"/>
                    <a:pt x="236" y="114"/>
                    <a:pt x="194" y="113"/>
                  </a:cubicBezTo>
                  <a:cubicBezTo>
                    <a:pt x="149" y="113"/>
                    <a:pt x="113" y="147"/>
                    <a:pt x="112" y="190"/>
                  </a:cubicBezTo>
                  <a:cubicBezTo>
                    <a:pt x="112" y="234"/>
                    <a:pt x="146" y="270"/>
                    <a:pt x="190" y="271"/>
                  </a:cubicBezTo>
                  <a:cubicBezTo>
                    <a:pt x="234" y="271"/>
                    <a:pt x="269" y="237"/>
                    <a:pt x="270" y="193"/>
                  </a:cubicBezTo>
                  <a:close/>
                  <a:moveTo>
                    <a:pt x="96" y="188"/>
                  </a:moveTo>
                  <a:cubicBezTo>
                    <a:pt x="96" y="172"/>
                    <a:pt x="83" y="159"/>
                    <a:pt x="67" y="159"/>
                  </a:cubicBezTo>
                  <a:cubicBezTo>
                    <a:pt x="52" y="159"/>
                    <a:pt x="38" y="173"/>
                    <a:pt x="38" y="188"/>
                  </a:cubicBezTo>
                  <a:cubicBezTo>
                    <a:pt x="38" y="204"/>
                    <a:pt x="52" y="218"/>
                    <a:pt x="68" y="218"/>
                  </a:cubicBezTo>
                  <a:cubicBezTo>
                    <a:pt x="84" y="218"/>
                    <a:pt x="96" y="205"/>
                    <a:pt x="96" y="188"/>
                  </a:cubicBezTo>
                  <a:close/>
                  <a:moveTo>
                    <a:pt x="219" y="69"/>
                  </a:moveTo>
                  <a:cubicBezTo>
                    <a:pt x="219" y="52"/>
                    <a:pt x="206" y="39"/>
                    <a:pt x="190" y="39"/>
                  </a:cubicBezTo>
                  <a:cubicBezTo>
                    <a:pt x="174" y="39"/>
                    <a:pt x="161" y="52"/>
                    <a:pt x="161" y="68"/>
                  </a:cubicBezTo>
                  <a:cubicBezTo>
                    <a:pt x="160" y="84"/>
                    <a:pt x="173" y="97"/>
                    <a:pt x="190" y="97"/>
                  </a:cubicBezTo>
                  <a:cubicBezTo>
                    <a:pt x="206" y="97"/>
                    <a:pt x="219" y="85"/>
                    <a:pt x="219" y="69"/>
                  </a:cubicBezTo>
                  <a:close/>
                  <a:moveTo>
                    <a:pt x="278" y="134"/>
                  </a:moveTo>
                  <a:cubicBezTo>
                    <a:pt x="294" y="134"/>
                    <a:pt x="307" y="121"/>
                    <a:pt x="308" y="105"/>
                  </a:cubicBezTo>
                  <a:cubicBezTo>
                    <a:pt x="308" y="89"/>
                    <a:pt x="295" y="75"/>
                    <a:pt x="279" y="75"/>
                  </a:cubicBezTo>
                  <a:cubicBezTo>
                    <a:pt x="263" y="74"/>
                    <a:pt x="249" y="88"/>
                    <a:pt x="249" y="104"/>
                  </a:cubicBezTo>
                  <a:cubicBezTo>
                    <a:pt x="249" y="120"/>
                    <a:pt x="262" y="133"/>
                    <a:pt x="278" y="134"/>
                  </a:cubicBezTo>
                  <a:close/>
                  <a:moveTo>
                    <a:pt x="77" y="102"/>
                  </a:moveTo>
                  <a:cubicBezTo>
                    <a:pt x="77" y="118"/>
                    <a:pt x="91" y="131"/>
                    <a:pt x="107" y="131"/>
                  </a:cubicBezTo>
                  <a:cubicBezTo>
                    <a:pt x="123" y="131"/>
                    <a:pt x="136" y="118"/>
                    <a:pt x="136" y="102"/>
                  </a:cubicBezTo>
                  <a:cubicBezTo>
                    <a:pt x="136" y="85"/>
                    <a:pt x="123" y="72"/>
                    <a:pt x="106" y="72"/>
                  </a:cubicBezTo>
                  <a:cubicBezTo>
                    <a:pt x="90" y="72"/>
                    <a:pt x="77" y="85"/>
                    <a:pt x="77" y="102"/>
                  </a:cubicBezTo>
                  <a:close/>
                  <a:moveTo>
                    <a:pt x="101" y="248"/>
                  </a:moveTo>
                  <a:cubicBezTo>
                    <a:pt x="85" y="248"/>
                    <a:pt x="73" y="261"/>
                    <a:pt x="73" y="278"/>
                  </a:cubicBezTo>
                  <a:cubicBezTo>
                    <a:pt x="73" y="294"/>
                    <a:pt x="86" y="307"/>
                    <a:pt x="102" y="307"/>
                  </a:cubicBezTo>
                  <a:cubicBezTo>
                    <a:pt x="118" y="307"/>
                    <a:pt x="132" y="293"/>
                    <a:pt x="131" y="277"/>
                  </a:cubicBezTo>
                  <a:cubicBezTo>
                    <a:pt x="131" y="262"/>
                    <a:pt x="116" y="248"/>
                    <a:pt x="101" y="248"/>
                  </a:cubicBezTo>
                  <a:close/>
                  <a:moveTo>
                    <a:pt x="344" y="193"/>
                  </a:moveTo>
                  <a:cubicBezTo>
                    <a:pt x="344" y="176"/>
                    <a:pt x="332" y="163"/>
                    <a:pt x="315" y="163"/>
                  </a:cubicBezTo>
                  <a:cubicBezTo>
                    <a:pt x="299" y="163"/>
                    <a:pt x="286" y="176"/>
                    <a:pt x="286" y="192"/>
                  </a:cubicBezTo>
                  <a:cubicBezTo>
                    <a:pt x="285" y="208"/>
                    <a:pt x="299" y="222"/>
                    <a:pt x="315" y="222"/>
                  </a:cubicBezTo>
                  <a:cubicBezTo>
                    <a:pt x="331" y="222"/>
                    <a:pt x="344" y="209"/>
                    <a:pt x="344" y="193"/>
                  </a:cubicBezTo>
                  <a:close/>
                  <a:moveTo>
                    <a:pt x="190" y="345"/>
                  </a:moveTo>
                  <a:cubicBezTo>
                    <a:pt x="206" y="345"/>
                    <a:pt x="218" y="333"/>
                    <a:pt x="218" y="316"/>
                  </a:cubicBezTo>
                  <a:cubicBezTo>
                    <a:pt x="218" y="299"/>
                    <a:pt x="205" y="287"/>
                    <a:pt x="189" y="287"/>
                  </a:cubicBezTo>
                  <a:cubicBezTo>
                    <a:pt x="173" y="287"/>
                    <a:pt x="159" y="300"/>
                    <a:pt x="160" y="317"/>
                  </a:cubicBezTo>
                  <a:cubicBezTo>
                    <a:pt x="160" y="332"/>
                    <a:pt x="173" y="345"/>
                    <a:pt x="190" y="345"/>
                  </a:cubicBezTo>
                  <a:close/>
                  <a:moveTo>
                    <a:pt x="307" y="281"/>
                  </a:moveTo>
                  <a:cubicBezTo>
                    <a:pt x="307" y="265"/>
                    <a:pt x="294" y="251"/>
                    <a:pt x="278" y="251"/>
                  </a:cubicBezTo>
                  <a:cubicBezTo>
                    <a:pt x="263" y="251"/>
                    <a:pt x="249" y="265"/>
                    <a:pt x="248" y="280"/>
                  </a:cubicBezTo>
                  <a:cubicBezTo>
                    <a:pt x="248" y="296"/>
                    <a:pt x="261" y="310"/>
                    <a:pt x="277" y="310"/>
                  </a:cubicBezTo>
                  <a:cubicBezTo>
                    <a:pt x="294" y="310"/>
                    <a:pt x="307" y="298"/>
                    <a:pt x="307" y="28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04" name="Freeform 148">
              <a:extLst>
                <a:ext uri="{FF2B5EF4-FFF2-40B4-BE49-F238E27FC236}">
                  <a16:creationId xmlns:a16="http://schemas.microsoft.com/office/drawing/2014/main" id="{90955498-3507-4EA5-AD8E-162B4B344B42}"/>
                </a:ext>
              </a:extLst>
            </p:cNvPr>
            <p:cNvSpPr>
              <a:spLocks noEditPoints="1"/>
            </p:cNvSpPr>
            <p:nvPr/>
          </p:nvSpPr>
          <p:spPr bwMode="auto">
            <a:xfrm>
              <a:off x="6910388" y="2847975"/>
              <a:ext cx="206375" cy="142875"/>
            </a:xfrm>
            <a:custGeom>
              <a:avLst/>
              <a:gdLst>
                <a:gd name="T0" fmla="*/ 208 w 541"/>
                <a:gd name="T1" fmla="*/ 266 h 373"/>
                <a:gd name="T2" fmla="*/ 120 w 541"/>
                <a:gd name="T3" fmla="*/ 207 h 373"/>
                <a:gd name="T4" fmla="*/ 133 w 541"/>
                <a:gd name="T5" fmla="*/ 185 h 373"/>
                <a:gd name="T6" fmla="*/ 97 w 541"/>
                <a:gd name="T7" fmla="*/ 175 h 373"/>
                <a:gd name="T8" fmla="*/ 60 w 541"/>
                <a:gd name="T9" fmla="*/ 213 h 373"/>
                <a:gd name="T10" fmla="*/ 0 w 541"/>
                <a:gd name="T11" fmla="*/ 250 h 373"/>
                <a:gd name="T12" fmla="*/ 33 w 541"/>
                <a:gd name="T13" fmla="*/ 190 h 373"/>
                <a:gd name="T14" fmla="*/ 35 w 541"/>
                <a:gd name="T15" fmla="*/ 154 h 373"/>
                <a:gd name="T16" fmla="*/ 62 w 541"/>
                <a:gd name="T17" fmla="*/ 147 h 373"/>
                <a:gd name="T18" fmla="*/ 120 w 541"/>
                <a:gd name="T19" fmla="*/ 142 h 373"/>
                <a:gd name="T20" fmla="*/ 180 w 541"/>
                <a:gd name="T21" fmla="*/ 154 h 373"/>
                <a:gd name="T22" fmla="*/ 261 w 541"/>
                <a:gd name="T23" fmla="*/ 151 h 373"/>
                <a:gd name="T24" fmla="*/ 330 w 541"/>
                <a:gd name="T25" fmla="*/ 121 h 373"/>
                <a:gd name="T26" fmla="*/ 345 w 541"/>
                <a:gd name="T27" fmla="*/ 133 h 373"/>
                <a:gd name="T28" fmla="*/ 347 w 541"/>
                <a:gd name="T29" fmla="*/ 124 h 373"/>
                <a:gd name="T30" fmla="*/ 340 w 541"/>
                <a:gd name="T31" fmla="*/ 108 h 373"/>
                <a:gd name="T32" fmla="*/ 320 w 541"/>
                <a:gd name="T33" fmla="*/ 103 h 373"/>
                <a:gd name="T34" fmla="*/ 314 w 541"/>
                <a:gd name="T35" fmla="*/ 95 h 373"/>
                <a:gd name="T36" fmla="*/ 314 w 541"/>
                <a:gd name="T37" fmla="*/ 83 h 373"/>
                <a:gd name="T38" fmla="*/ 340 w 541"/>
                <a:gd name="T39" fmla="*/ 78 h 373"/>
                <a:gd name="T40" fmla="*/ 336 w 541"/>
                <a:gd name="T41" fmla="*/ 35 h 373"/>
                <a:gd name="T42" fmla="*/ 349 w 541"/>
                <a:gd name="T43" fmla="*/ 29 h 373"/>
                <a:gd name="T44" fmla="*/ 355 w 541"/>
                <a:gd name="T45" fmla="*/ 95 h 373"/>
                <a:gd name="T46" fmla="*/ 369 w 541"/>
                <a:gd name="T47" fmla="*/ 82 h 373"/>
                <a:gd name="T48" fmla="*/ 408 w 541"/>
                <a:gd name="T49" fmla="*/ 115 h 373"/>
                <a:gd name="T50" fmla="*/ 404 w 541"/>
                <a:gd name="T51" fmla="*/ 151 h 373"/>
                <a:gd name="T52" fmla="*/ 476 w 541"/>
                <a:gd name="T53" fmla="*/ 158 h 373"/>
                <a:gd name="T54" fmla="*/ 518 w 541"/>
                <a:gd name="T55" fmla="*/ 197 h 373"/>
                <a:gd name="T56" fmla="*/ 433 w 541"/>
                <a:gd name="T57" fmla="*/ 175 h 373"/>
                <a:gd name="T58" fmla="*/ 420 w 541"/>
                <a:gd name="T59" fmla="*/ 198 h 373"/>
                <a:gd name="T60" fmla="*/ 396 w 541"/>
                <a:gd name="T61" fmla="*/ 190 h 373"/>
                <a:gd name="T62" fmla="*/ 355 w 541"/>
                <a:gd name="T63" fmla="*/ 216 h 373"/>
                <a:gd name="T64" fmla="*/ 302 w 541"/>
                <a:gd name="T65" fmla="*/ 297 h 373"/>
                <a:gd name="T66" fmla="*/ 227 w 541"/>
                <a:gd name="T67" fmla="*/ 301 h 373"/>
                <a:gd name="T68" fmla="*/ 203 w 541"/>
                <a:gd name="T69" fmla="*/ 286 h 373"/>
                <a:gd name="T70" fmla="*/ 124 w 541"/>
                <a:gd name="T71" fmla="*/ 372 h 373"/>
                <a:gd name="T72" fmla="*/ 106 w 541"/>
                <a:gd name="T73" fmla="*/ 224 h 373"/>
                <a:gd name="T74" fmla="*/ 167 w 541"/>
                <a:gd name="T75" fmla="*/ 279 h 373"/>
                <a:gd name="T76" fmla="*/ 62 w 541"/>
                <a:gd name="T77" fmla="*/ 314 h 373"/>
                <a:gd name="T78" fmla="*/ 171 w 541"/>
                <a:gd name="T79" fmla="*/ 296 h 373"/>
                <a:gd name="T80" fmla="*/ 138 w 541"/>
                <a:gd name="T81" fmla="*/ 309 h 373"/>
                <a:gd name="T82" fmla="*/ 102 w 541"/>
                <a:gd name="T83" fmla="*/ 288 h 373"/>
                <a:gd name="T84" fmla="*/ 139 w 541"/>
                <a:gd name="T85" fmla="*/ 288 h 373"/>
                <a:gd name="T86" fmla="*/ 207 w 541"/>
                <a:gd name="T87" fmla="*/ 199 h 373"/>
                <a:gd name="T88" fmla="*/ 219 w 541"/>
                <a:gd name="T89" fmla="*/ 201 h 3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41" h="373">
                  <a:moveTo>
                    <a:pt x="192" y="271"/>
                  </a:moveTo>
                  <a:cubicBezTo>
                    <a:pt x="198" y="269"/>
                    <a:pt x="203" y="268"/>
                    <a:pt x="208" y="266"/>
                  </a:cubicBezTo>
                  <a:cubicBezTo>
                    <a:pt x="203" y="247"/>
                    <a:pt x="196" y="232"/>
                    <a:pt x="175" y="226"/>
                  </a:cubicBezTo>
                  <a:cubicBezTo>
                    <a:pt x="157" y="220"/>
                    <a:pt x="138" y="213"/>
                    <a:pt x="120" y="207"/>
                  </a:cubicBezTo>
                  <a:cubicBezTo>
                    <a:pt x="116" y="205"/>
                    <a:pt x="113" y="202"/>
                    <a:pt x="108" y="199"/>
                  </a:cubicBezTo>
                  <a:cubicBezTo>
                    <a:pt x="117" y="193"/>
                    <a:pt x="125" y="189"/>
                    <a:pt x="133" y="185"/>
                  </a:cubicBezTo>
                  <a:cubicBezTo>
                    <a:pt x="120" y="174"/>
                    <a:pt x="105" y="170"/>
                    <a:pt x="88" y="167"/>
                  </a:cubicBezTo>
                  <a:cubicBezTo>
                    <a:pt x="92" y="170"/>
                    <a:pt x="94" y="173"/>
                    <a:pt x="97" y="175"/>
                  </a:cubicBezTo>
                  <a:cubicBezTo>
                    <a:pt x="92" y="180"/>
                    <a:pt x="86" y="183"/>
                    <a:pt x="82" y="188"/>
                  </a:cubicBezTo>
                  <a:cubicBezTo>
                    <a:pt x="74" y="196"/>
                    <a:pt x="66" y="204"/>
                    <a:pt x="60" y="213"/>
                  </a:cubicBezTo>
                  <a:cubicBezTo>
                    <a:pt x="51" y="227"/>
                    <a:pt x="40" y="238"/>
                    <a:pt x="26" y="247"/>
                  </a:cubicBezTo>
                  <a:cubicBezTo>
                    <a:pt x="19" y="253"/>
                    <a:pt x="11" y="253"/>
                    <a:pt x="0" y="250"/>
                  </a:cubicBezTo>
                  <a:cubicBezTo>
                    <a:pt x="7" y="237"/>
                    <a:pt x="13" y="224"/>
                    <a:pt x="20" y="212"/>
                  </a:cubicBezTo>
                  <a:cubicBezTo>
                    <a:pt x="24" y="204"/>
                    <a:pt x="29" y="197"/>
                    <a:pt x="33" y="190"/>
                  </a:cubicBezTo>
                  <a:cubicBezTo>
                    <a:pt x="41" y="180"/>
                    <a:pt x="47" y="168"/>
                    <a:pt x="61" y="164"/>
                  </a:cubicBezTo>
                  <a:cubicBezTo>
                    <a:pt x="52" y="161"/>
                    <a:pt x="43" y="158"/>
                    <a:pt x="35" y="154"/>
                  </a:cubicBezTo>
                  <a:cubicBezTo>
                    <a:pt x="35" y="154"/>
                    <a:pt x="35" y="153"/>
                    <a:pt x="35" y="152"/>
                  </a:cubicBezTo>
                  <a:cubicBezTo>
                    <a:pt x="44" y="150"/>
                    <a:pt x="53" y="148"/>
                    <a:pt x="62" y="147"/>
                  </a:cubicBezTo>
                  <a:cubicBezTo>
                    <a:pt x="79" y="146"/>
                    <a:pt x="96" y="147"/>
                    <a:pt x="112" y="147"/>
                  </a:cubicBezTo>
                  <a:cubicBezTo>
                    <a:pt x="116" y="147"/>
                    <a:pt x="119" y="147"/>
                    <a:pt x="120" y="142"/>
                  </a:cubicBezTo>
                  <a:cubicBezTo>
                    <a:pt x="122" y="136"/>
                    <a:pt x="127" y="138"/>
                    <a:pt x="132" y="139"/>
                  </a:cubicBezTo>
                  <a:cubicBezTo>
                    <a:pt x="148" y="144"/>
                    <a:pt x="164" y="149"/>
                    <a:pt x="180" y="154"/>
                  </a:cubicBezTo>
                  <a:cubicBezTo>
                    <a:pt x="195" y="157"/>
                    <a:pt x="209" y="160"/>
                    <a:pt x="224" y="162"/>
                  </a:cubicBezTo>
                  <a:cubicBezTo>
                    <a:pt x="238" y="164"/>
                    <a:pt x="250" y="159"/>
                    <a:pt x="261" y="151"/>
                  </a:cubicBezTo>
                  <a:cubicBezTo>
                    <a:pt x="274" y="142"/>
                    <a:pt x="288" y="135"/>
                    <a:pt x="301" y="127"/>
                  </a:cubicBezTo>
                  <a:cubicBezTo>
                    <a:pt x="311" y="121"/>
                    <a:pt x="320" y="122"/>
                    <a:pt x="330" y="121"/>
                  </a:cubicBezTo>
                  <a:cubicBezTo>
                    <a:pt x="336" y="120"/>
                    <a:pt x="340" y="122"/>
                    <a:pt x="342" y="128"/>
                  </a:cubicBezTo>
                  <a:cubicBezTo>
                    <a:pt x="343" y="130"/>
                    <a:pt x="344" y="131"/>
                    <a:pt x="345" y="133"/>
                  </a:cubicBezTo>
                  <a:cubicBezTo>
                    <a:pt x="346" y="133"/>
                    <a:pt x="347" y="132"/>
                    <a:pt x="348" y="131"/>
                  </a:cubicBezTo>
                  <a:cubicBezTo>
                    <a:pt x="348" y="129"/>
                    <a:pt x="347" y="126"/>
                    <a:pt x="347" y="124"/>
                  </a:cubicBezTo>
                  <a:cubicBezTo>
                    <a:pt x="346" y="122"/>
                    <a:pt x="345" y="119"/>
                    <a:pt x="346" y="118"/>
                  </a:cubicBezTo>
                  <a:cubicBezTo>
                    <a:pt x="350" y="110"/>
                    <a:pt x="345" y="109"/>
                    <a:pt x="340" y="108"/>
                  </a:cubicBezTo>
                  <a:cubicBezTo>
                    <a:pt x="336" y="108"/>
                    <a:pt x="332" y="108"/>
                    <a:pt x="329" y="107"/>
                  </a:cubicBezTo>
                  <a:cubicBezTo>
                    <a:pt x="325" y="106"/>
                    <a:pt x="323" y="104"/>
                    <a:pt x="320" y="103"/>
                  </a:cubicBezTo>
                  <a:cubicBezTo>
                    <a:pt x="321" y="100"/>
                    <a:pt x="323" y="97"/>
                    <a:pt x="325" y="94"/>
                  </a:cubicBezTo>
                  <a:cubicBezTo>
                    <a:pt x="322" y="94"/>
                    <a:pt x="318" y="95"/>
                    <a:pt x="314" y="95"/>
                  </a:cubicBezTo>
                  <a:cubicBezTo>
                    <a:pt x="312" y="94"/>
                    <a:pt x="308" y="91"/>
                    <a:pt x="309" y="90"/>
                  </a:cubicBezTo>
                  <a:cubicBezTo>
                    <a:pt x="309" y="87"/>
                    <a:pt x="311" y="84"/>
                    <a:pt x="314" y="83"/>
                  </a:cubicBezTo>
                  <a:cubicBezTo>
                    <a:pt x="318" y="81"/>
                    <a:pt x="322" y="79"/>
                    <a:pt x="326" y="79"/>
                  </a:cubicBezTo>
                  <a:cubicBezTo>
                    <a:pt x="331" y="78"/>
                    <a:pt x="335" y="78"/>
                    <a:pt x="340" y="78"/>
                  </a:cubicBezTo>
                  <a:cubicBezTo>
                    <a:pt x="340" y="67"/>
                    <a:pt x="341" y="54"/>
                    <a:pt x="340" y="42"/>
                  </a:cubicBezTo>
                  <a:cubicBezTo>
                    <a:pt x="340" y="40"/>
                    <a:pt x="338" y="37"/>
                    <a:pt x="336" y="35"/>
                  </a:cubicBezTo>
                  <a:cubicBezTo>
                    <a:pt x="328" y="24"/>
                    <a:pt x="329" y="13"/>
                    <a:pt x="333" y="0"/>
                  </a:cubicBezTo>
                  <a:cubicBezTo>
                    <a:pt x="342" y="9"/>
                    <a:pt x="349" y="16"/>
                    <a:pt x="349" y="29"/>
                  </a:cubicBezTo>
                  <a:cubicBezTo>
                    <a:pt x="348" y="43"/>
                    <a:pt x="349" y="58"/>
                    <a:pt x="349" y="72"/>
                  </a:cubicBezTo>
                  <a:cubicBezTo>
                    <a:pt x="367" y="75"/>
                    <a:pt x="356" y="86"/>
                    <a:pt x="355" y="95"/>
                  </a:cubicBezTo>
                  <a:cubicBezTo>
                    <a:pt x="355" y="95"/>
                    <a:pt x="356" y="95"/>
                    <a:pt x="357" y="95"/>
                  </a:cubicBezTo>
                  <a:cubicBezTo>
                    <a:pt x="361" y="91"/>
                    <a:pt x="365" y="86"/>
                    <a:pt x="369" y="82"/>
                  </a:cubicBezTo>
                  <a:cubicBezTo>
                    <a:pt x="380" y="71"/>
                    <a:pt x="388" y="72"/>
                    <a:pt x="394" y="86"/>
                  </a:cubicBezTo>
                  <a:cubicBezTo>
                    <a:pt x="399" y="96"/>
                    <a:pt x="405" y="105"/>
                    <a:pt x="408" y="115"/>
                  </a:cubicBezTo>
                  <a:cubicBezTo>
                    <a:pt x="410" y="126"/>
                    <a:pt x="408" y="137"/>
                    <a:pt x="408" y="148"/>
                  </a:cubicBezTo>
                  <a:cubicBezTo>
                    <a:pt x="408" y="149"/>
                    <a:pt x="406" y="151"/>
                    <a:pt x="404" y="151"/>
                  </a:cubicBezTo>
                  <a:cubicBezTo>
                    <a:pt x="399" y="153"/>
                    <a:pt x="398" y="156"/>
                    <a:pt x="400" y="161"/>
                  </a:cubicBezTo>
                  <a:cubicBezTo>
                    <a:pt x="425" y="149"/>
                    <a:pt x="450" y="152"/>
                    <a:pt x="476" y="158"/>
                  </a:cubicBezTo>
                  <a:cubicBezTo>
                    <a:pt x="502" y="164"/>
                    <a:pt x="520" y="182"/>
                    <a:pt x="541" y="199"/>
                  </a:cubicBezTo>
                  <a:cubicBezTo>
                    <a:pt x="532" y="203"/>
                    <a:pt x="525" y="201"/>
                    <a:pt x="518" y="197"/>
                  </a:cubicBezTo>
                  <a:cubicBezTo>
                    <a:pt x="510" y="193"/>
                    <a:pt x="503" y="189"/>
                    <a:pt x="495" y="184"/>
                  </a:cubicBezTo>
                  <a:cubicBezTo>
                    <a:pt x="475" y="173"/>
                    <a:pt x="454" y="172"/>
                    <a:pt x="433" y="175"/>
                  </a:cubicBezTo>
                  <a:cubicBezTo>
                    <a:pt x="425" y="177"/>
                    <a:pt x="417" y="178"/>
                    <a:pt x="408" y="180"/>
                  </a:cubicBezTo>
                  <a:cubicBezTo>
                    <a:pt x="413" y="186"/>
                    <a:pt x="416" y="192"/>
                    <a:pt x="420" y="198"/>
                  </a:cubicBezTo>
                  <a:cubicBezTo>
                    <a:pt x="417" y="201"/>
                    <a:pt x="413" y="205"/>
                    <a:pt x="408" y="209"/>
                  </a:cubicBezTo>
                  <a:cubicBezTo>
                    <a:pt x="404" y="203"/>
                    <a:pt x="399" y="196"/>
                    <a:pt x="396" y="190"/>
                  </a:cubicBezTo>
                  <a:cubicBezTo>
                    <a:pt x="393" y="183"/>
                    <a:pt x="389" y="183"/>
                    <a:pt x="384" y="186"/>
                  </a:cubicBezTo>
                  <a:cubicBezTo>
                    <a:pt x="370" y="192"/>
                    <a:pt x="361" y="203"/>
                    <a:pt x="355" y="216"/>
                  </a:cubicBezTo>
                  <a:cubicBezTo>
                    <a:pt x="349" y="231"/>
                    <a:pt x="344" y="245"/>
                    <a:pt x="338" y="259"/>
                  </a:cubicBezTo>
                  <a:cubicBezTo>
                    <a:pt x="332" y="278"/>
                    <a:pt x="321" y="291"/>
                    <a:pt x="302" y="297"/>
                  </a:cubicBezTo>
                  <a:cubicBezTo>
                    <a:pt x="286" y="301"/>
                    <a:pt x="270" y="306"/>
                    <a:pt x="254" y="310"/>
                  </a:cubicBezTo>
                  <a:cubicBezTo>
                    <a:pt x="243" y="313"/>
                    <a:pt x="234" y="309"/>
                    <a:pt x="227" y="301"/>
                  </a:cubicBezTo>
                  <a:cubicBezTo>
                    <a:pt x="224" y="297"/>
                    <a:pt x="221" y="294"/>
                    <a:pt x="218" y="291"/>
                  </a:cubicBezTo>
                  <a:cubicBezTo>
                    <a:pt x="214" y="285"/>
                    <a:pt x="209" y="284"/>
                    <a:pt x="203" y="286"/>
                  </a:cubicBezTo>
                  <a:cubicBezTo>
                    <a:pt x="198" y="288"/>
                    <a:pt x="196" y="290"/>
                    <a:pt x="197" y="296"/>
                  </a:cubicBezTo>
                  <a:cubicBezTo>
                    <a:pt x="197" y="336"/>
                    <a:pt x="165" y="370"/>
                    <a:pt x="124" y="372"/>
                  </a:cubicBezTo>
                  <a:cubicBezTo>
                    <a:pt x="90" y="373"/>
                    <a:pt x="60" y="356"/>
                    <a:pt x="47" y="327"/>
                  </a:cubicBezTo>
                  <a:cubicBezTo>
                    <a:pt x="27" y="283"/>
                    <a:pt x="57" y="231"/>
                    <a:pt x="106" y="224"/>
                  </a:cubicBezTo>
                  <a:cubicBezTo>
                    <a:pt x="140" y="220"/>
                    <a:pt x="176" y="235"/>
                    <a:pt x="192" y="271"/>
                  </a:cubicBezTo>
                  <a:close/>
                  <a:moveTo>
                    <a:pt x="167" y="279"/>
                  </a:moveTo>
                  <a:cubicBezTo>
                    <a:pt x="158" y="253"/>
                    <a:pt x="128" y="237"/>
                    <a:pt x="101" y="245"/>
                  </a:cubicBezTo>
                  <a:cubicBezTo>
                    <a:pt x="72" y="254"/>
                    <a:pt x="55" y="284"/>
                    <a:pt x="62" y="314"/>
                  </a:cubicBezTo>
                  <a:cubicBezTo>
                    <a:pt x="69" y="343"/>
                    <a:pt x="98" y="362"/>
                    <a:pt x="126" y="356"/>
                  </a:cubicBezTo>
                  <a:cubicBezTo>
                    <a:pt x="154" y="351"/>
                    <a:pt x="175" y="323"/>
                    <a:pt x="171" y="296"/>
                  </a:cubicBezTo>
                  <a:cubicBezTo>
                    <a:pt x="161" y="299"/>
                    <a:pt x="151" y="302"/>
                    <a:pt x="141" y="306"/>
                  </a:cubicBezTo>
                  <a:cubicBezTo>
                    <a:pt x="140" y="306"/>
                    <a:pt x="139" y="308"/>
                    <a:pt x="138" y="309"/>
                  </a:cubicBezTo>
                  <a:cubicBezTo>
                    <a:pt x="131" y="321"/>
                    <a:pt x="118" y="325"/>
                    <a:pt x="107" y="318"/>
                  </a:cubicBezTo>
                  <a:cubicBezTo>
                    <a:pt x="97" y="311"/>
                    <a:pt x="95" y="298"/>
                    <a:pt x="102" y="288"/>
                  </a:cubicBezTo>
                  <a:cubicBezTo>
                    <a:pt x="110" y="278"/>
                    <a:pt x="123" y="277"/>
                    <a:pt x="134" y="286"/>
                  </a:cubicBezTo>
                  <a:cubicBezTo>
                    <a:pt x="135" y="287"/>
                    <a:pt x="138" y="289"/>
                    <a:pt x="139" y="288"/>
                  </a:cubicBezTo>
                  <a:cubicBezTo>
                    <a:pt x="149" y="286"/>
                    <a:pt x="158" y="282"/>
                    <a:pt x="167" y="279"/>
                  </a:cubicBezTo>
                  <a:close/>
                  <a:moveTo>
                    <a:pt x="207" y="199"/>
                  </a:moveTo>
                  <a:cubicBezTo>
                    <a:pt x="209" y="202"/>
                    <a:pt x="212" y="205"/>
                    <a:pt x="215" y="209"/>
                  </a:cubicBezTo>
                  <a:cubicBezTo>
                    <a:pt x="217" y="206"/>
                    <a:pt x="218" y="204"/>
                    <a:pt x="219" y="201"/>
                  </a:cubicBezTo>
                  <a:cubicBezTo>
                    <a:pt x="214" y="200"/>
                    <a:pt x="210" y="199"/>
                    <a:pt x="207" y="199"/>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05" name="Freeform 149">
              <a:extLst>
                <a:ext uri="{FF2B5EF4-FFF2-40B4-BE49-F238E27FC236}">
                  <a16:creationId xmlns:a16="http://schemas.microsoft.com/office/drawing/2014/main" id="{3A76C0EA-2209-40BC-A6AB-7E01DFBF7614}"/>
                </a:ext>
              </a:extLst>
            </p:cNvPr>
            <p:cNvSpPr>
              <a:spLocks noEditPoints="1"/>
            </p:cNvSpPr>
            <p:nvPr/>
          </p:nvSpPr>
          <p:spPr bwMode="auto">
            <a:xfrm>
              <a:off x="6756400" y="3055938"/>
              <a:ext cx="150813" cy="155575"/>
            </a:xfrm>
            <a:custGeom>
              <a:avLst/>
              <a:gdLst>
                <a:gd name="T0" fmla="*/ 8 w 395"/>
                <a:gd name="T1" fmla="*/ 359 h 407"/>
                <a:gd name="T2" fmla="*/ 119 w 395"/>
                <a:gd name="T3" fmla="*/ 245 h 407"/>
                <a:gd name="T4" fmla="*/ 105 w 395"/>
                <a:gd name="T5" fmla="*/ 146 h 407"/>
                <a:gd name="T6" fmla="*/ 40 w 395"/>
                <a:gd name="T7" fmla="*/ 120 h 407"/>
                <a:gd name="T8" fmla="*/ 20 w 395"/>
                <a:gd name="T9" fmla="*/ 29 h 407"/>
                <a:gd name="T10" fmla="*/ 73 w 395"/>
                <a:gd name="T11" fmla="*/ 70 h 407"/>
                <a:gd name="T12" fmla="*/ 60 w 395"/>
                <a:gd name="T13" fmla="*/ 4 h 407"/>
                <a:gd name="T14" fmla="*/ 141 w 395"/>
                <a:gd name="T15" fmla="*/ 65 h 407"/>
                <a:gd name="T16" fmla="*/ 152 w 395"/>
                <a:gd name="T17" fmla="*/ 116 h 407"/>
                <a:gd name="T18" fmla="*/ 252 w 395"/>
                <a:gd name="T19" fmla="*/ 117 h 407"/>
                <a:gd name="T20" fmla="*/ 263 w 395"/>
                <a:gd name="T21" fmla="*/ 51 h 407"/>
                <a:gd name="T22" fmla="*/ 339 w 395"/>
                <a:gd name="T23" fmla="*/ 9 h 407"/>
                <a:gd name="T24" fmla="*/ 312 w 395"/>
                <a:gd name="T25" fmla="*/ 50 h 407"/>
                <a:gd name="T26" fmla="*/ 334 w 395"/>
                <a:gd name="T27" fmla="*/ 82 h 407"/>
                <a:gd name="T28" fmla="*/ 374 w 395"/>
                <a:gd name="T29" fmla="*/ 40 h 407"/>
                <a:gd name="T30" fmla="*/ 390 w 395"/>
                <a:gd name="T31" fmla="*/ 84 h 407"/>
                <a:gd name="T32" fmla="*/ 262 w 395"/>
                <a:gd name="T33" fmla="*/ 180 h 407"/>
                <a:gd name="T34" fmla="*/ 249 w 395"/>
                <a:gd name="T35" fmla="*/ 210 h 407"/>
                <a:gd name="T36" fmla="*/ 315 w 395"/>
                <a:gd name="T37" fmla="*/ 265 h 407"/>
                <a:gd name="T38" fmla="*/ 391 w 395"/>
                <a:gd name="T39" fmla="*/ 358 h 407"/>
                <a:gd name="T40" fmla="*/ 378 w 395"/>
                <a:gd name="T41" fmla="*/ 365 h 407"/>
                <a:gd name="T42" fmla="*/ 333 w 395"/>
                <a:gd name="T43" fmla="*/ 330 h 407"/>
                <a:gd name="T44" fmla="*/ 313 w 395"/>
                <a:gd name="T45" fmla="*/ 364 h 407"/>
                <a:gd name="T46" fmla="*/ 335 w 395"/>
                <a:gd name="T47" fmla="*/ 397 h 407"/>
                <a:gd name="T48" fmla="*/ 288 w 395"/>
                <a:gd name="T49" fmla="*/ 380 h 407"/>
                <a:gd name="T50" fmla="*/ 244 w 395"/>
                <a:gd name="T51" fmla="*/ 276 h 407"/>
                <a:gd name="T52" fmla="*/ 196 w 395"/>
                <a:gd name="T53" fmla="*/ 242 h 407"/>
                <a:gd name="T54" fmla="*/ 137 w 395"/>
                <a:gd name="T55" fmla="*/ 330 h 407"/>
                <a:gd name="T56" fmla="*/ 104 w 395"/>
                <a:gd name="T57" fmla="*/ 393 h 407"/>
                <a:gd name="T58" fmla="*/ 69 w 395"/>
                <a:gd name="T59" fmla="*/ 396 h 407"/>
                <a:gd name="T60" fmla="*/ 88 w 395"/>
                <a:gd name="T61" fmla="*/ 355 h 407"/>
                <a:gd name="T62" fmla="*/ 44 w 395"/>
                <a:gd name="T63" fmla="*/ 336 h 407"/>
                <a:gd name="T64" fmla="*/ 18 w 395"/>
                <a:gd name="T65" fmla="*/ 374 h 407"/>
                <a:gd name="T66" fmla="*/ 122 w 395"/>
                <a:gd name="T67" fmla="*/ 259 h 407"/>
                <a:gd name="T68" fmla="*/ 150 w 395"/>
                <a:gd name="T69" fmla="*/ 269 h 407"/>
                <a:gd name="T70" fmla="*/ 272 w 395"/>
                <a:gd name="T71" fmla="*/ 157 h 407"/>
                <a:gd name="T72" fmla="*/ 251 w 395"/>
                <a:gd name="T73" fmla="*/ 135 h 407"/>
                <a:gd name="T74" fmla="*/ 131 w 395"/>
                <a:gd name="T75" fmla="*/ 246 h 407"/>
                <a:gd name="T76" fmla="*/ 194 w 395"/>
                <a:gd name="T77" fmla="*/ 171 h 407"/>
                <a:gd name="T78" fmla="*/ 123 w 395"/>
                <a:gd name="T79" fmla="*/ 127 h 407"/>
                <a:gd name="T80" fmla="*/ 174 w 395"/>
                <a:gd name="T81" fmla="*/ 194 h 407"/>
                <a:gd name="T82" fmla="*/ 210 w 395"/>
                <a:gd name="T83" fmla="*/ 228 h 407"/>
                <a:gd name="T84" fmla="*/ 271 w 395"/>
                <a:gd name="T85" fmla="*/ 264 h 407"/>
                <a:gd name="T86" fmla="*/ 233 w 395"/>
                <a:gd name="T87" fmla="*/ 207 h 407"/>
                <a:gd name="T88" fmla="*/ 92 w 395"/>
                <a:gd name="T89" fmla="*/ 280 h 407"/>
                <a:gd name="T90" fmla="*/ 21 w 395"/>
                <a:gd name="T91" fmla="*/ 336 h 407"/>
                <a:gd name="T92" fmla="*/ 61 w 395"/>
                <a:gd name="T93" fmla="*/ 294 h 407"/>
                <a:gd name="T94" fmla="*/ 381 w 395"/>
                <a:gd name="T95" fmla="*/ 65 h 407"/>
                <a:gd name="T96" fmla="*/ 381 w 395"/>
                <a:gd name="T97" fmla="*/ 65 h 407"/>
                <a:gd name="T98" fmla="*/ 63 w 395"/>
                <a:gd name="T99" fmla="*/ 117 h 407"/>
                <a:gd name="T100" fmla="*/ 17 w 395"/>
                <a:gd name="T101" fmla="*/ 59 h 407"/>
                <a:gd name="T102" fmla="*/ 44 w 395"/>
                <a:gd name="T103" fmla="*/ 114 h 407"/>
                <a:gd name="T104" fmla="*/ 382 w 395"/>
                <a:gd name="T105" fmla="*/ 330 h 407"/>
                <a:gd name="T106" fmla="*/ 347 w 395"/>
                <a:gd name="T107" fmla="*/ 290 h 407"/>
                <a:gd name="T108" fmla="*/ 267 w 395"/>
                <a:gd name="T109" fmla="*/ 89 h 407"/>
                <a:gd name="T110" fmla="*/ 308 w 395"/>
                <a:gd name="T111" fmla="*/ 20 h 407"/>
                <a:gd name="T112" fmla="*/ 90 w 395"/>
                <a:gd name="T113" fmla="*/ 15 h 407"/>
                <a:gd name="T114" fmla="*/ 90 w 395"/>
                <a:gd name="T115" fmla="*/ 15 h 407"/>
                <a:gd name="T116" fmla="*/ 130 w 395"/>
                <a:gd name="T117" fmla="*/ 318 h 407"/>
                <a:gd name="T118" fmla="*/ 272 w 395"/>
                <a:gd name="T119" fmla="*/ 327 h 407"/>
                <a:gd name="T120" fmla="*/ 272 w 395"/>
                <a:gd name="T121" fmla="*/ 327 h 4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95" h="407">
                  <a:moveTo>
                    <a:pt x="14" y="374"/>
                  </a:moveTo>
                  <a:cubicBezTo>
                    <a:pt x="12" y="369"/>
                    <a:pt x="9" y="364"/>
                    <a:pt x="8" y="359"/>
                  </a:cubicBezTo>
                  <a:cubicBezTo>
                    <a:pt x="4" y="314"/>
                    <a:pt x="24" y="288"/>
                    <a:pt x="71" y="274"/>
                  </a:cubicBezTo>
                  <a:cubicBezTo>
                    <a:pt x="91" y="268"/>
                    <a:pt x="106" y="260"/>
                    <a:pt x="119" y="245"/>
                  </a:cubicBezTo>
                  <a:cubicBezTo>
                    <a:pt x="134" y="230"/>
                    <a:pt x="148" y="214"/>
                    <a:pt x="163" y="198"/>
                  </a:cubicBezTo>
                  <a:cubicBezTo>
                    <a:pt x="145" y="182"/>
                    <a:pt x="126" y="163"/>
                    <a:pt x="105" y="146"/>
                  </a:cubicBezTo>
                  <a:cubicBezTo>
                    <a:pt x="97" y="140"/>
                    <a:pt x="86" y="137"/>
                    <a:pt x="77" y="133"/>
                  </a:cubicBezTo>
                  <a:cubicBezTo>
                    <a:pt x="64" y="128"/>
                    <a:pt x="51" y="126"/>
                    <a:pt x="40" y="120"/>
                  </a:cubicBezTo>
                  <a:cubicBezTo>
                    <a:pt x="11" y="104"/>
                    <a:pt x="0" y="65"/>
                    <a:pt x="16" y="36"/>
                  </a:cubicBezTo>
                  <a:cubicBezTo>
                    <a:pt x="17" y="33"/>
                    <a:pt x="18" y="31"/>
                    <a:pt x="20" y="29"/>
                  </a:cubicBezTo>
                  <a:cubicBezTo>
                    <a:pt x="29" y="42"/>
                    <a:pt x="38" y="54"/>
                    <a:pt x="47" y="67"/>
                  </a:cubicBezTo>
                  <a:cubicBezTo>
                    <a:pt x="58" y="83"/>
                    <a:pt x="59" y="83"/>
                    <a:pt x="73" y="70"/>
                  </a:cubicBezTo>
                  <a:cubicBezTo>
                    <a:pt x="96" y="49"/>
                    <a:pt x="94" y="55"/>
                    <a:pt x="79" y="31"/>
                  </a:cubicBezTo>
                  <a:cubicBezTo>
                    <a:pt x="73" y="22"/>
                    <a:pt x="67" y="13"/>
                    <a:pt x="60" y="4"/>
                  </a:cubicBezTo>
                  <a:cubicBezTo>
                    <a:pt x="74" y="0"/>
                    <a:pt x="86" y="1"/>
                    <a:pt x="98" y="6"/>
                  </a:cubicBezTo>
                  <a:cubicBezTo>
                    <a:pt x="125" y="17"/>
                    <a:pt x="137" y="38"/>
                    <a:pt x="141" y="65"/>
                  </a:cubicBezTo>
                  <a:cubicBezTo>
                    <a:pt x="143" y="77"/>
                    <a:pt x="143" y="89"/>
                    <a:pt x="144" y="101"/>
                  </a:cubicBezTo>
                  <a:cubicBezTo>
                    <a:pt x="145" y="107"/>
                    <a:pt x="147" y="112"/>
                    <a:pt x="152" y="116"/>
                  </a:cubicBezTo>
                  <a:cubicBezTo>
                    <a:pt x="169" y="132"/>
                    <a:pt x="185" y="149"/>
                    <a:pt x="202" y="165"/>
                  </a:cubicBezTo>
                  <a:cubicBezTo>
                    <a:pt x="219" y="149"/>
                    <a:pt x="236" y="133"/>
                    <a:pt x="252" y="117"/>
                  </a:cubicBezTo>
                  <a:cubicBezTo>
                    <a:pt x="254" y="115"/>
                    <a:pt x="254" y="111"/>
                    <a:pt x="255" y="108"/>
                  </a:cubicBezTo>
                  <a:cubicBezTo>
                    <a:pt x="257" y="89"/>
                    <a:pt x="258" y="70"/>
                    <a:pt x="263" y="51"/>
                  </a:cubicBezTo>
                  <a:cubicBezTo>
                    <a:pt x="272" y="23"/>
                    <a:pt x="300" y="5"/>
                    <a:pt x="329" y="7"/>
                  </a:cubicBezTo>
                  <a:cubicBezTo>
                    <a:pt x="332" y="7"/>
                    <a:pt x="335" y="8"/>
                    <a:pt x="339" y="9"/>
                  </a:cubicBezTo>
                  <a:cubicBezTo>
                    <a:pt x="335" y="15"/>
                    <a:pt x="332" y="20"/>
                    <a:pt x="328" y="25"/>
                  </a:cubicBezTo>
                  <a:cubicBezTo>
                    <a:pt x="323" y="33"/>
                    <a:pt x="318" y="42"/>
                    <a:pt x="312" y="50"/>
                  </a:cubicBezTo>
                  <a:cubicBezTo>
                    <a:pt x="309" y="55"/>
                    <a:pt x="309" y="59"/>
                    <a:pt x="313" y="63"/>
                  </a:cubicBezTo>
                  <a:cubicBezTo>
                    <a:pt x="320" y="69"/>
                    <a:pt x="327" y="75"/>
                    <a:pt x="334" y="82"/>
                  </a:cubicBezTo>
                  <a:cubicBezTo>
                    <a:pt x="339" y="86"/>
                    <a:pt x="343" y="85"/>
                    <a:pt x="346" y="80"/>
                  </a:cubicBezTo>
                  <a:cubicBezTo>
                    <a:pt x="356" y="67"/>
                    <a:pt x="365" y="54"/>
                    <a:pt x="374" y="40"/>
                  </a:cubicBezTo>
                  <a:cubicBezTo>
                    <a:pt x="376" y="39"/>
                    <a:pt x="377" y="37"/>
                    <a:pt x="379" y="34"/>
                  </a:cubicBezTo>
                  <a:cubicBezTo>
                    <a:pt x="390" y="50"/>
                    <a:pt x="395" y="66"/>
                    <a:pt x="390" y="84"/>
                  </a:cubicBezTo>
                  <a:cubicBezTo>
                    <a:pt x="382" y="108"/>
                    <a:pt x="367" y="128"/>
                    <a:pt x="341" y="133"/>
                  </a:cubicBezTo>
                  <a:cubicBezTo>
                    <a:pt x="308" y="139"/>
                    <a:pt x="284" y="157"/>
                    <a:pt x="262" y="180"/>
                  </a:cubicBezTo>
                  <a:cubicBezTo>
                    <a:pt x="255" y="187"/>
                    <a:pt x="247" y="193"/>
                    <a:pt x="238" y="202"/>
                  </a:cubicBezTo>
                  <a:cubicBezTo>
                    <a:pt x="242" y="205"/>
                    <a:pt x="245" y="207"/>
                    <a:pt x="249" y="210"/>
                  </a:cubicBezTo>
                  <a:cubicBezTo>
                    <a:pt x="264" y="224"/>
                    <a:pt x="279" y="239"/>
                    <a:pt x="294" y="254"/>
                  </a:cubicBezTo>
                  <a:cubicBezTo>
                    <a:pt x="300" y="260"/>
                    <a:pt x="307" y="263"/>
                    <a:pt x="315" y="265"/>
                  </a:cubicBezTo>
                  <a:cubicBezTo>
                    <a:pt x="337" y="268"/>
                    <a:pt x="356" y="278"/>
                    <a:pt x="373" y="293"/>
                  </a:cubicBezTo>
                  <a:cubicBezTo>
                    <a:pt x="392" y="312"/>
                    <a:pt x="393" y="334"/>
                    <a:pt x="391" y="358"/>
                  </a:cubicBezTo>
                  <a:cubicBezTo>
                    <a:pt x="390" y="360"/>
                    <a:pt x="389" y="363"/>
                    <a:pt x="387" y="365"/>
                  </a:cubicBezTo>
                  <a:cubicBezTo>
                    <a:pt x="384" y="369"/>
                    <a:pt x="381" y="369"/>
                    <a:pt x="378" y="365"/>
                  </a:cubicBezTo>
                  <a:cubicBezTo>
                    <a:pt x="372" y="355"/>
                    <a:pt x="366" y="344"/>
                    <a:pt x="359" y="335"/>
                  </a:cubicBezTo>
                  <a:cubicBezTo>
                    <a:pt x="350" y="323"/>
                    <a:pt x="345" y="322"/>
                    <a:pt x="333" y="330"/>
                  </a:cubicBezTo>
                  <a:cubicBezTo>
                    <a:pt x="327" y="334"/>
                    <a:pt x="322" y="338"/>
                    <a:pt x="317" y="342"/>
                  </a:cubicBezTo>
                  <a:cubicBezTo>
                    <a:pt x="308" y="350"/>
                    <a:pt x="308" y="354"/>
                    <a:pt x="313" y="364"/>
                  </a:cubicBezTo>
                  <a:cubicBezTo>
                    <a:pt x="318" y="373"/>
                    <a:pt x="324" y="382"/>
                    <a:pt x="330" y="390"/>
                  </a:cubicBezTo>
                  <a:cubicBezTo>
                    <a:pt x="332" y="392"/>
                    <a:pt x="333" y="395"/>
                    <a:pt x="335" y="397"/>
                  </a:cubicBezTo>
                  <a:cubicBezTo>
                    <a:pt x="322" y="400"/>
                    <a:pt x="310" y="402"/>
                    <a:pt x="300" y="391"/>
                  </a:cubicBezTo>
                  <a:cubicBezTo>
                    <a:pt x="296" y="387"/>
                    <a:pt x="292" y="384"/>
                    <a:pt x="288" y="380"/>
                  </a:cubicBezTo>
                  <a:cubicBezTo>
                    <a:pt x="269" y="365"/>
                    <a:pt x="261" y="345"/>
                    <a:pt x="262" y="320"/>
                  </a:cubicBezTo>
                  <a:cubicBezTo>
                    <a:pt x="263" y="303"/>
                    <a:pt x="255" y="289"/>
                    <a:pt x="244" y="276"/>
                  </a:cubicBezTo>
                  <a:cubicBezTo>
                    <a:pt x="232" y="262"/>
                    <a:pt x="217" y="250"/>
                    <a:pt x="203" y="236"/>
                  </a:cubicBezTo>
                  <a:cubicBezTo>
                    <a:pt x="200" y="238"/>
                    <a:pt x="198" y="240"/>
                    <a:pt x="196" y="242"/>
                  </a:cubicBezTo>
                  <a:cubicBezTo>
                    <a:pt x="184" y="254"/>
                    <a:pt x="171" y="265"/>
                    <a:pt x="159" y="277"/>
                  </a:cubicBezTo>
                  <a:cubicBezTo>
                    <a:pt x="145" y="292"/>
                    <a:pt x="136" y="309"/>
                    <a:pt x="137" y="330"/>
                  </a:cubicBezTo>
                  <a:cubicBezTo>
                    <a:pt x="138" y="350"/>
                    <a:pt x="131" y="367"/>
                    <a:pt x="116" y="381"/>
                  </a:cubicBezTo>
                  <a:cubicBezTo>
                    <a:pt x="112" y="385"/>
                    <a:pt x="108" y="388"/>
                    <a:pt x="104" y="393"/>
                  </a:cubicBezTo>
                  <a:cubicBezTo>
                    <a:pt x="93" y="405"/>
                    <a:pt x="80" y="407"/>
                    <a:pt x="64" y="403"/>
                  </a:cubicBezTo>
                  <a:cubicBezTo>
                    <a:pt x="66" y="400"/>
                    <a:pt x="68" y="398"/>
                    <a:pt x="69" y="396"/>
                  </a:cubicBezTo>
                  <a:cubicBezTo>
                    <a:pt x="73" y="390"/>
                    <a:pt x="77" y="385"/>
                    <a:pt x="80" y="380"/>
                  </a:cubicBezTo>
                  <a:cubicBezTo>
                    <a:pt x="85" y="372"/>
                    <a:pt x="93" y="364"/>
                    <a:pt x="88" y="355"/>
                  </a:cubicBezTo>
                  <a:cubicBezTo>
                    <a:pt x="81" y="343"/>
                    <a:pt x="69" y="335"/>
                    <a:pt x="55" y="331"/>
                  </a:cubicBezTo>
                  <a:cubicBezTo>
                    <a:pt x="52" y="331"/>
                    <a:pt x="46" y="333"/>
                    <a:pt x="44" y="336"/>
                  </a:cubicBezTo>
                  <a:cubicBezTo>
                    <a:pt x="37" y="345"/>
                    <a:pt x="31" y="355"/>
                    <a:pt x="24" y="365"/>
                  </a:cubicBezTo>
                  <a:cubicBezTo>
                    <a:pt x="22" y="368"/>
                    <a:pt x="20" y="371"/>
                    <a:pt x="18" y="374"/>
                  </a:cubicBezTo>
                  <a:cubicBezTo>
                    <a:pt x="17" y="374"/>
                    <a:pt x="16" y="374"/>
                    <a:pt x="14" y="374"/>
                  </a:cubicBezTo>
                  <a:close/>
                  <a:moveTo>
                    <a:pt x="122" y="259"/>
                  </a:moveTo>
                  <a:cubicBezTo>
                    <a:pt x="126" y="264"/>
                    <a:pt x="129" y="269"/>
                    <a:pt x="133" y="272"/>
                  </a:cubicBezTo>
                  <a:cubicBezTo>
                    <a:pt x="139" y="276"/>
                    <a:pt x="145" y="274"/>
                    <a:pt x="150" y="269"/>
                  </a:cubicBezTo>
                  <a:cubicBezTo>
                    <a:pt x="168" y="253"/>
                    <a:pt x="185" y="238"/>
                    <a:pt x="202" y="222"/>
                  </a:cubicBezTo>
                  <a:cubicBezTo>
                    <a:pt x="225" y="200"/>
                    <a:pt x="249" y="179"/>
                    <a:pt x="272" y="157"/>
                  </a:cubicBezTo>
                  <a:cubicBezTo>
                    <a:pt x="282" y="148"/>
                    <a:pt x="283" y="140"/>
                    <a:pt x="276" y="132"/>
                  </a:cubicBezTo>
                  <a:cubicBezTo>
                    <a:pt x="269" y="125"/>
                    <a:pt x="261" y="126"/>
                    <a:pt x="251" y="135"/>
                  </a:cubicBezTo>
                  <a:cubicBezTo>
                    <a:pt x="246" y="140"/>
                    <a:pt x="241" y="144"/>
                    <a:pt x="236" y="149"/>
                  </a:cubicBezTo>
                  <a:cubicBezTo>
                    <a:pt x="201" y="181"/>
                    <a:pt x="166" y="213"/>
                    <a:pt x="131" y="246"/>
                  </a:cubicBezTo>
                  <a:cubicBezTo>
                    <a:pt x="128" y="249"/>
                    <a:pt x="126" y="254"/>
                    <a:pt x="122" y="259"/>
                  </a:cubicBezTo>
                  <a:close/>
                  <a:moveTo>
                    <a:pt x="194" y="171"/>
                  </a:moveTo>
                  <a:cubicBezTo>
                    <a:pt x="178" y="156"/>
                    <a:pt x="160" y="140"/>
                    <a:pt x="143" y="125"/>
                  </a:cubicBezTo>
                  <a:cubicBezTo>
                    <a:pt x="137" y="120"/>
                    <a:pt x="128" y="121"/>
                    <a:pt x="123" y="127"/>
                  </a:cubicBezTo>
                  <a:cubicBezTo>
                    <a:pt x="118" y="133"/>
                    <a:pt x="117" y="142"/>
                    <a:pt x="124" y="148"/>
                  </a:cubicBezTo>
                  <a:cubicBezTo>
                    <a:pt x="140" y="163"/>
                    <a:pt x="156" y="178"/>
                    <a:pt x="174" y="194"/>
                  </a:cubicBezTo>
                  <a:cubicBezTo>
                    <a:pt x="180" y="186"/>
                    <a:pt x="187" y="179"/>
                    <a:pt x="194" y="171"/>
                  </a:cubicBezTo>
                  <a:close/>
                  <a:moveTo>
                    <a:pt x="210" y="228"/>
                  </a:moveTo>
                  <a:cubicBezTo>
                    <a:pt x="224" y="240"/>
                    <a:pt x="236" y="252"/>
                    <a:pt x="249" y="264"/>
                  </a:cubicBezTo>
                  <a:cubicBezTo>
                    <a:pt x="256" y="270"/>
                    <a:pt x="265" y="270"/>
                    <a:pt x="271" y="264"/>
                  </a:cubicBezTo>
                  <a:cubicBezTo>
                    <a:pt x="277" y="258"/>
                    <a:pt x="277" y="249"/>
                    <a:pt x="270" y="242"/>
                  </a:cubicBezTo>
                  <a:cubicBezTo>
                    <a:pt x="258" y="230"/>
                    <a:pt x="245" y="219"/>
                    <a:pt x="233" y="207"/>
                  </a:cubicBezTo>
                  <a:cubicBezTo>
                    <a:pt x="225" y="214"/>
                    <a:pt x="218" y="221"/>
                    <a:pt x="210" y="228"/>
                  </a:cubicBezTo>
                  <a:close/>
                  <a:moveTo>
                    <a:pt x="92" y="280"/>
                  </a:moveTo>
                  <a:cubicBezTo>
                    <a:pt x="57" y="277"/>
                    <a:pt x="12" y="305"/>
                    <a:pt x="16" y="352"/>
                  </a:cubicBezTo>
                  <a:cubicBezTo>
                    <a:pt x="18" y="347"/>
                    <a:pt x="21" y="342"/>
                    <a:pt x="21" y="336"/>
                  </a:cubicBezTo>
                  <a:cubicBezTo>
                    <a:pt x="23" y="319"/>
                    <a:pt x="34" y="310"/>
                    <a:pt x="46" y="302"/>
                  </a:cubicBezTo>
                  <a:cubicBezTo>
                    <a:pt x="51" y="299"/>
                    <a:pt x="56" y="296"/>
                    <a:pt x="61" y="294"/>
                  </a:cubicBezTo>
                  <a:cubicBezTo>
                    <a:pt x="71" y="289"/>
                    <a:pt x="81" y="285"/>
                    <a:pt x="92" y="280"/>
                  </a:cubicBezTo>
                  <a:close/>
                  <a:moveTo>
                    <a:pt x="381" y="65"/>
                  </a:moveTo>
                  <a:cubicBezTo>
                    <a:pt x="372" y="96"/>
                    <a:pt x="357" y="123"/>
                    <a:pt x="321" y="130"/>
                  </a:cubicBezTo>
                  <a:cubicBezTo>
                    <a:pt x="358" y="127"/>
                    <a:pt x="380" y="108"/>
                    <a:pt x="381" y="65"/>
                  </a:cubicBezTo>
                  <a:close/>
                  <a:moveTo>
                    <a:pt x="93" y="131"/>
                  </a:moveTo>
                  <a:cubicBezTo>
                    <a:pt x="84" y="124"/>
                    <a:pt x="74" y="119"/>
                    <a:pt x="63" y="117"/>
                  </a:cubicBezTo>
                  <a:cubicBezTo>
                    <a:pt x="55" y="114"/>
                    <a:pt x="45" y="112"/>
                    <a:pt x="40" y="106"/>
                  </a:cubicBezTo>
                  <a:cubicBezTo>
                    <a:pt x="28" y="92"/>
                    <a:pt x="19" y="77"/>
                    <a:pt x="17" y="59"/>
                  </a:cubicBezTo>
                  <a:cubicBezTo>
                    <a:pt x="14" y="75"/>
                    <a:pt x="20" y="88"/>
                    <a:pt x="29" y="101"/>
                  </a:cubicBezTo>
                  <a:cubicBezTo>
                    <a:pt x="33" y="106"/>
                    <a:pt x="38" y="112"/>
                    <a:pt x="44" y="114"/>
                  </a:cubicBezTo>
                  <a:cubicBezTo>
                    <a:pt x="60" y="121"/>
                    <a:pt x="77" y="125"/>
                    <a:pt x="93" y="131"/>
                  </a:cubicBezTo>
                  <a:close/>
                  <a:moveTo>
                    <a:pt x="382" y="330"/>
                  </a:moveTo>
                  <a:cubicBezTo>
                    <a:pt x="382" y="303"/>
                    <a:pt x="353" y="277"/>
                    <a:pt x="322" y="275"/>
                  </a:cubicBezTo>
                  <a:cubicBezTo>
                    <a:pt x="331" y="280"/>
                    <a:pt x="339" y="285"/>
                    <a:pt x="347" y="290"/>
                  </a:cubicBezTo>
                  <a:cubicBezTo>
                    <a:pt x="363" y="299"/>
                    <a:pt x="379" y="309"/>
                    <a:pt x="382" y="330"/>
                  </a:cubicBezTo>
                  <a:close/>
                  <a:moveTo>
                    <a:pt x="267" y="89"/>
                  </a:moveTo>
                  <a:cubicBezTo>
                    <a:pt x="271" y="76"/>
                    <a:pt x="276" y="64"/>
                    <a:pt x="280" y="50"/>
                  </a:cubicBezTo>
                  <a:cubicBezTo>
                    <a:pt x="284" y="36"/>
                    <a:pt x="295" y="28"/>
                    <a:pt x="308" y="20"/>
                  </a:cubicBezTo>
                  <a:cubicBezTo>
                    <a:pt x="281" y="26"/>
                    <a:pt x="266" y="53"/>
                    <a:pt x="267" y="89"/>
                  </a:cubicBezTo>
                  <a:close/>
                  <a:moveTo>
                    <a:pt x="90" y="15"/>
                  </a:moveTo>
                  <a:cubicBezTo>
                    <a:pt x="102" y="29"/>
                    <a:pt x="115" y="44"/>
                    <a:pt x="127" y="59"/>
                  </a:cubicBezTo>
                  <a:cubicBezTo>
                    <a:pt x="126" y="39"/>
                    <a:pt x="109" y="19"/>
                    <a:pt x="90" y="15"/>
                  </a:cubicBezTo>
                  <a:close/>
                  <a:moveTo>
                    <a:pt x="92" y="391"/>
                  </a:moveTo>
                  <a:cubicBezTo>
                    <a:pt x="114" y="382"/>
                    <a:pt x="136" y="342"/>
                    <a:pt x="130" y="318"/>
                  </a:cubicBezTo>
                  <a:cubicBezTo>
                    <a:pt x="124" y="347"/>
                    <a:pt x="115" y="373"/>
                    <a:pt x="92" y="391"/>
                  </a:cubicBezTo>
                  <a:close/>
                  <a:moveTo>
                    <a:pt x="272" y="327"/>
                  </a:moveTo>
                  <a:cubicBezTo>
                    <a:pt x="269" y="350"/>
                    <a:pt x="277" y="364"/>
                    <a:pt x="299" y="378"/>
                  </a:cubicBezTo>
                  <a:cubicBezTo>
                    <a:pt x="283" y="365"/>
                    <a:pt x="276" y="346"/>
                    <a:pt x="272" y="327"/>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06" name="Freeform 150">
              <a:extLst>
                <a:ext uri="{FF2B5EF4-FFF2-40B4-BE49-F238E27FC236}">
                  <a16:creationId xmlns:a16="http://schemas.microsoft.com/office/drawing/2014/main" id="{DD3745C3-0D65-4C57-95DA-024D6491E296}"/>
                </a:ext>
              </a:extLst>
            </p:cNvPr>
            <p:cNvSpPr>
              <a:spLocks noEditPoints="1"/>
            </p:cNvSpPr>
            <p:nvPr/>
          </p:nvSpPr>
          <p:spPr bwMode="auto">
            <a:xfrm>
              <a:off x="6508750" y="2798763"/>
              <a:ext cx="182563" cy="176213"/>
            </a:xfrm>
            <a:custGeom>
              <a:avLst/>
              <a:gdLst>
                <a:gd name="T0" fmla="*/ 206 w 474"/>
                <a:gd name="T1" fmla="*/ 280 h 459"/>
                <a:gd name="T2" fmla="*/ 213 w 474"/>
                <a:gd name="T3" fmla="*/ 264 h 459"/>
                <a:gd name="T4" fmla="*/ 219 w 474"/>
                <a:gd name="T5" fmla="*/ 252 h 459"/>
                <a:gd name="T6" fmla="*/ 372 w 474"/>
                <a:gd name="T7" fmla="*/ 45 h 459"/>
                <a:gd name="T8" fmla="*/ 441 w 474"/>
                <a:gd name="T9" fmla="*/ 13 h 459"/>
                <a:gd name="T10" fmla="*/ 448 w 474"/>
                <a:gd name="T11" fmla="*/ 2 h 459"/>
                <a:gd name="T12" fmla="*/ 469 w 474"/>
                <a:gd name="T13" fmla="*/ 6 h 459"/>
                <a:gd name="T14" fmla="*/ 473 w 474"/>
                <a:gd name="T15" fmla="*/ 58 h 459"/>
                <a:gd name="T16" fmla="*/ 453 w 474"/>
                <a:gd name="T17" fmla="*/ 86 h 459"/>
                <a:gd name="T18" fmla="*/ 295 w 474"/>
                <a:gd name="T19" fmla="*/ 289 h 459"/>
                <a:gd name="T20" fmla="*/ 243 w 474"/>
                <a:gd name="T21" fmla="*/ 309 h 459"/>
                <a:gd name="T22" fmla="*/ 202 w 474"/>
                <a:gd name="T23" fmla="*/ 349 h 459"/>
                <a:gd name="T24" fmla="*/ 194 w 474"/>
                <a:gd name="T25" fmla="*/ 396 h 459"/>
                <a:gd name="T26" fmla="*/ 99 w 474"/>
                <a:gd name="T27" fmla="*/ 457 h 459"/>
                <a:gd name="T28" fmla="*/ 37 w 474"/>
                <a:gd name="T29" fmla="*/ 445 h 459"/>
                <a:gd name="T30" fmla="*/ 0 w 474"/>
                <a:gd name="T31" fmla="*/ 450 h 459"/>
                <a:gd name="T32" fmla="*/ 37 w 474"/>
                <a:gd name="T33" fmla="*/ 393 h 459"/>
                <a:gd name="T34" fmla="*/ 51 w 474"/>
                <a:gd name="T35" fmla="*/ 408 h 459"/>
                <a:gd name="T36" fmla="*/ 115 w 474"/>
                <a:gd name="T37" fmla="*/ 411 h 459"/>
                <a:gd name="T38" fmla="*/ 166 w 474"/>
                <a:gd name="T39" fmla="*/ 366 h 459"/>
                <a:gd name="T40" fmla="*/ 173 w 474"/>
                <a:gd name="T41" fmla="*/ 313 h 459"/>
                <a:gd name="T42" fmla="*/ 185 w 474"/>
                <a:gd name="T43" fmla="*/ 331 h 459"/>
                <a:gd name="T44" fmla="*/ 174 w 474"/>
                <a:gd name="T45" fmla="*/ 321 h 459"/>
                <a:gd name="T46" fmla="*/ 173 w 474"/>
                <a:gd name="T47" fmla="*/ 313 h 459"/>
                <a:gd name="T48" fmla="*/ 214 w 474"/>
                <a:gd name="T49" fmla="*/ 278 h 459"/>
                <a:gd name="T50" fmla="*/ 222 w 474"/>
                <a:gd name="T51" fmla="*/ 283 h 459"/>
                <a:gd name="T52" fmla="*/ 216 w 474"/>
                <a:gd name="T53" fmla="*/ 275 h 459"/>
                <a:gd name="T54" fmla="*/ 194 w 474"/>
                <a:gd name="T55" fmla="*/ 330 h 459"/>
                <a:gd name="T56" fmla="*/ 180 w 474"/>
                <a:gd name="T57" fmla="*/ 311 h 459"/>
                <a:gd name="T58" fmla="*/ 191 w 474"/>
                <a:gd name="T59" fmla="*/ 317 h 459"/>
                <a:gd name="T60" fmla="*/ 217 w 474"/>
                <a:gd name="T61" fmla="*/ 283 h 459"/>
                <a:gd name="T62" fmla="*/ 39 w 474"/>
                <a:gd name="T63" fmla="*/ 423 h 459"/>
                <a:gd name="T64" fmla="*/ 36 w 474"/>
                <a:gd name="T65" fmla="*/ 397 h 459"/>
                <a:gd name="T66" fmla="*/ 10 w 474"/>
                <a:gd name="T67" fmla="*/ 399 h 459"/>
                <a:gd name="T68" fmla="*/ 35 w 474"/>
                <a:gd name="T69" fmla="*/ 441 h 459"/>
                <a:gd name="T70" fmla="*/ 39 w 474"/>
                <a:gd name="T71" fmla="*/ 431 h 459"/>
                <a:gd name="T72" fmla="*/ 59 w 474"/>
                <a:gd name="T73" fmla="*/ 415 h 459"/>
                <a:gd name="T74" fmla="*/ 105 w 474"/>
                <a:gd name="T75" fmla="*/ 430 h 459"/>
                <a:gd name="T76" fmla="*/ 85 w 474"/>
                <a:gd name="T77" fmla="*/ 416 h 459"/>
                <a:gd name="T78" fmla="*/ 113 w 474"/>
                <a:gd name="T79" fmla="*/ 455 h 459"/>
                <a:gd name="T80" fmla="*/ 116 w 474"/>
                <a:gd name="T81" fmla="*/ 448 h 459"/>
                <a:gd name="T82" fmla="*/ 122 w 474"/>
                <a:gd name="T83" fmla="*/ 412 h 459"/>
                <a:gd name="T84" fmla="*/ 162 w 474"/>
                <a:gd name="T85" fmla="*/ 379 h 459"/>
                <a:gd name="T86" fmla="*/ 111 w 474"/>
                <a:gd name="T87" fmla="*/ 422 h 459"/>
                <a:gd name="T88" fmla="*/ 96 w 474"/>
                <a:gd name="T89" fmla="*/ 415 h 459"/>
                <a:gd name="T90" fmla="*/ 39 w 474"/>
                <a:gd name="T91" fmla="*/ 423 h 459"/>
                <a:gd name="T92" fmla="*/ 231 w 474"/>
                <a:gd name="T93" fmla="*/ 241 h 459"/>
                <a:gd name="T94" fmla="*/ 408 w 474"/>
                <a:gd name="T95" fmla="*/ 54 h 459"/>
                <a:gd name="T96" fmla="*/ 437 w 474"/>
                <a:gd name="T97" fmla="*/ 15 h 459"/>
                <a:gd name="T98" fmla="*/ 377 w 474"/>
                <a:gd name="T99" fmla="*/ 49 h 459"/>
                <a:gd name="T100" fmla="*/ 225 w 474"/>
                <a:gd name="T101" fmla="*/ 253 h 459"/>
                <a:gd name="T102" fmla="*/ 451 w 474"/>
                <a:gd name="T103" fmla="*/ 57 h 459"/>
                <a:gd name="T104" fmla="*/ 470 w 474"/>
                <a:gd name="T105" fmla="*/ 30 h 459"/>
                <a:gd name="T106" fmla="*/ 177 w 474"/>
                <a:gd name="T107" fmla="*/ 384 h 459"/>
                <a:gd name="T108" fmla="*/ 122 w 474"/>
                <a:gd name="T109" fmla="*/ 415 h 459"/>
                <a:gd name="T110" fmla="*/ 177 w 474"/>
                <a:gd name="T111" fmla="*/ 384 h 459"/>
                <a:gd name="T112" fmla="*/ 174 w 474"/>
                <a:gd name="T113" fmla="*/ 366 h 459"/>
                <a:gd name="T114" fmla="*/ 180 w 474"/>
                <a:gd name="T115" fmla="*/ 341 h 459"/>
                <a:gd name="T116" fmla="*/ 169 w 474"/>
                <a:gd name="T117" fmla="*/ 328 h 459"/>
                <a:gd name="T118" fmla="*/ 176 w 474"/>
                <a:gd name="T119" fmla="*/ 377 h 459"/>
                <a:gd name="T120" fmla="*/ 244 w 474"/>
                <a:gd name="T121" fmla="*/ 276 h 459"/>
                <a:gd name="T122" fmla="*/ 225 w 474"/>
                <a:gd name="T123" fmla="*/ 259 h 459"/>
                <a:gd name="T124" fmla="*/ 225 w 474"/>
                <a:gd name="T125" fmla="*/ 263 h 4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74" h="459">
                  <a:moveTo>
                    <a:pt x="173" y="313"/>
                  </a:moveTo>
                  <a:cubicBezTo>
                    <a:pt x="184" y="302"/>
                    <a:pt x="195" y="291"/>
                    <a:pt x="206" y="280"/>
                  </a:cubicBezTo>
                  <a:cubicBezTo>
                    <a:pt x="210" y="276"/>
                    <a:pt x="212" y="271"/>
                    <a:pt x="215" y="266"/>
                  </a:cubicBezTo>
                  <a:cubicBezTo>
                    <a:pt x="214" y="266"/>
                    <a:pt x="214" y="265"/>
                    <a:pt x="213" y="264"/>
                  </a:cubicBezTo>
                  <a:cubicBezTo>
                    <a:pt x="215" y="264"/>
                    <a:pt x="218" y="263"/>
                    <a:pt x="221" y="262"/>
                  </a:cubicBezTo>
                  <a:cubicBezTo>
                    <a:pt x="221" y="259"/>
                    <a:pt x="220" y="256"/>
                    <a:pt x="219" y="252"/>
                  </a:cubicBezTo>
                  <a:cubicBezTo>
                    <a:pt x="214" y="235"/>
                    <a:pt x="214" y="218"/>
                    <a:pt x="227" y="204"/>
                  </a:cubicBezTo>
                  <a:cubicBezTo>
                    <a:pt x="275" y="151"/>
                    <a:pt x="323" y="97"/>
                    <a:pt x="372" y="45"/>
                  </a:cubicBezTo>
                  <a:cubicBezTo>
                    <a:pt x="388" y="28"/>
                    <a:pt x="408" y="15"/>
                    <a:pt x="425" y="0"/>
                  </a:cubicBezTo>
                  <a:cubicBezTo>
                    <a:pt x="431" y="5"/>
                    <a:pt x="436" y="9"/>
                    <a:pt x="441" y="13"/>
                  </a:cubicBezTo>
                  <a:cubicBezTo>
                    <a:pt x="442" y="13"/>
                    <a:pt x="444" y="13"/>
                    <a:pt x="446" y="13"/>
                  </a:cubicBezTo>
                  <a:cubicBezTo>
                    <a:pt x="447" y="9"/>
                    <a:pt x="447" y="6"/>
                    <a:pt x="448" y="2"/>
                  </a:cubicBezTo>
                  <a:cubicBezTo>
                    <a:pt x="453" y="2"/>
                    <a:pt x="459" y="2"/>
                    <a:pt x="464" y="3"/>
                  </a:cubicBezTo>
                  <a:cubicBezTo>
                    <a:pt x="466" y="3"/>
                    <a:pt x="468" y="5"/>
                    <a:pt x="469" y="6"/>
                  </a:cubicBezTo>
                  <a:cubicBezTo>
                    <a:pt x="471" y="13"/>
                    <a:pt x="473" y="20"/>
                    <a:pt x="473" y="27"/>
                  </a:cubicBezTo>
                  <a:cubicBezTo>
                    <a:pt x="474" y="37"/>
                    <a:pt x="473" y="47"/>
                    <a:pt x="473" y="58"/>
                  </a:cubicBezTo>
                  <a:cubicBezTo>
                    <a:pt x="473" y="72"/>
                    <a:pt x="468" y="79"/>
                    <a:pt x="453" y="81"/>
                  </a:cubicBezTo>
                  <a:cubicBezTo>
                    <a:pt x="453" y="83"/>
                    <a:pt x="452" y="84"/>
                    <a:pt x="453" y="86"/>
                  </a:cubicBezTo>
                  <a:cubicBezTo>
                    <a:pt x="456" y="102"/>
                    <a:pt x="448" y="113"/>
                    <a:pt x="438" y="124"/>
                  </a:cubicBezTo>
                  <a:cubicBezTo>
                    <a:pt x="390" y="179"/>
                    <a:pt x="343" y="234"/>
                    <a:pt x="295" y="289"/>
                  </a:cubicBezTo>
                  <a:cubicBezTo>
                    <a:pt x="293" y="292"/>
                    <a:pt x="288" y="294"/>
                    <a:pt x="284" y="294"/>
                  </a:cubicBezTo>
                  <a:cubicBezTo>
                    <a:pt x="268" y="293"/>
                    <a:pt x="255" y="298"/>
                    <a:pt x="243" y="309"/>
                  </a:cubicBezTo>
                  <a:cubicBezTo>
                    <a:pt x="232" y="319"/>
                    <a:pt x="220" y="328"/>
                    <a:pt x="208" y="336"/>
                  </a:cubicBezTo>
                  <a:cubicBezTo>
                    <a:pt x="204" y="340"/>
                    <a:pt x="202" y="343"/>
                    <a:pt x="202" y="349"/>
                  </a:cubicBezTo>
                  <a:cubicBezTo>
                    <a:pt x="203" y="358"/>
                    <a:pt x="203" y="368"/>
                    <a:pt x="203" y="377"/>
                  </a:cubicBezTo>
                  <a:cubicBezTo>
                    <a:pt x="203" y="385"/>
                    <a:pt x="200" y="391"/>
                    <a:pt x="194" y="396"/>
                  </a:cubicBezTo>
                  <a:cubicBezTo>
                    <a:pt x="172" y="414"/>
                    <a:pt x="150" y="431"/>
                    <a:pt x="130" y="450"/>
                  </a:cubicBezTo>
                  <a:cubicBezTo>
                    <a:pt x="120" y="459"/>
                    <a:pt x="110" y="459"/>
                    <a:pt x="99" y="457"/>
                  </a:cubicBezTo>
                  <a:cubicBezTo>
                    <a:pt x="83" y="454"/>
                    <a:pt x="67" y="450"/>
                    <a:pt x="51" y="446"/>
                  </a:cubicBezTo>
                  <a:cubicBezTo>
                    <a:pt x="46" y="445"/>
                    <a:pt x="42" y="445"/>
                    <a:pt x="37" y="445"/>
                  </a:cubicBezTo>
                  <a:cubicBezTo>
                    <a:pt x="36" y="448"/>
                    <a:pt x="36" y="450"/>
                    <a:pt x="35" y="453"/>
                  </a:cubicBezTo>
                  <a:cubicBezTo>
                    <a:pt x="24" y="452"/>
                    <a:pt x="13" y="451"/>
                    <a:pt x="0" y="450"/>
                  </a:cubicBezTo>
                  <a:cubicBezTo>
                    <a:pt x="2" y="431"/>
                    <a:pt x="3" y="412"/>
                    <a:pt x="5" y="393"/>
                  </a:cubicBezTo>
                  <a:cubicBezTo>
                    <a:pt x="16" y="393"/>
                    <a:pt x="27" y="393"/>
                    <a:pt x="37" y="393"/>
                  </a:cubicBezTo>
                  <a:cubicBezTo>
                    <a:pt x="39" y="393"/>
                    <a:pt x="42" y="397"/>
                    <a:pt x="42" y="399"/>
                  </a:cubicBezTo>
                  <a:cubicBezTo>
                    <a:pt x="43" y="405"/>
                    <a:pt x="46" y="407"/>
                    <a:pt x="51" y="408"/>
                  </a:cubicBezTo>
                  <a:cubicBezTo>
                    <a:pt x="69" y="409"/>
                    <a:pt x="88" y="412"/>
                    <a:pt x="106" y="413"/>
                  </a:cubicBezTo>
                  <a:cubicBezTo>
                    <a:pt x="109" y="414"/>
                    <a:pt x="112" y="413"/>
                    <a:pt x="115" y="411"/>
                  </a:cubicBezTo>
                  <a:cubicBezTo>
                    <a:pt x="130" y="400"/>
                    <a:pt x="146" y="388"/>
                    <a:pt x="161" y="376"/>
                  </a:cubicBezTo>
                  <a:cubicBezTo>
                    <a:pt x="164" y="374"/>
                    <a:pt x="166" y="369"/>
                    <a:pt x="166" y="366"/>
                  </a:cubicBezTo>
                  <a:cubicBezTo>
                    <a:pt x="166" y="354"/>
                    <a:pt x="165" y="342"/>
                    <a:pt x="166" y="331"/>
                  </a:cubicBezTo>
                  <a:cubicBezTo>
                    <a:pt x="167" y="325"/>
                    <a:pt x="171" y="319"/>
                    <a:pt x="173" y="313"/>
                  </a:cubicBezTo>
                  <a:cubicBezTo>
                    <a:pt x="170" y="325"/>
                    <a:pt x="175" y="332"/>
                    <a:pt x="185" y="331"/>
                  </a:cubicBezTo>
                  <a:cubicBezTo>
                    <a:pt x="185" y="331"/>
                    <a:pt x="185" y="331"/>
                    <a:pt x="185" y="331"/>
                  </a:cubicBezTo>
                  <a:cubicBezTo>
                    <a:pt x="182" y="329"/>
                    <a:pt x="179" y="327"/>
                    <a:pt x="177" y="325"/>
                  </a:cubicBezTo>
                  <a:cubicBezTo>
                    <a:pt x="176" y="324"/>
                    <a:pt x="174" y="322"/>
                    <a:pt x="174" y="321"/>
                  </a:cubicBezTo>
                  <a:cubicBezTo>
                    <a:pt x="174" y="319"/>
                    <a:pt x="177" y="318"/>
                    <a:pt x="178" y="317"/>
                  </a:cubicBezTo>
                  <a:cubicBezTo>
                    <a:pt x="177" y="316"/>
                    <a:pt x="175" y="314"/>
                    <a:pt x="173" y="313"/>
                  </a:cubicBezTo>
                  <a:close/>
                  <a:moveTo>
                    <a:pt x="187" y="307"/>
                  </a:moveTo>
                  <a:cubicBezTo>
                    <a:pt x="196" y="298"/>
                    <a:pt x="205" y="288"/>
                    <a:pt x="214" y="278"/>
                  </a:cubicBezTo>
                  <a:cubicBezTo>
                    <a:pt x="215" y="278"/>
                    <a:pt x="216" y="279"/>
                    <a:pt x="216" y="279"/>
                  </a:cubicBezTo>
                  <a:cubicBezTo>
                    <a:pt x="218" y="280"/>
                    <a:pt x="220" y="282"/>
                    <a:pt x="222" y="283"/>
                  </a:cubicBezTo>
                  <a:cubicBezTo>
                    <a:pt x="222" y="282"/>
                    <a:pt x="223" y="282"/>
                    <a:pt x="223" y="281"/>
                  </a:cubicBezTo>
                  <a:cubicBezTo>
                    <a:pt x="221" y="280"/>
                    <a:pt x="219" y="278"/>
                    <a:pt x="216" y="275"/>
                  </a:cubicBezTo>
                  <a:cubicBezTo>
                    <a:pt x="203" y="287"/>
                    <a:pt x="190" y="299"/>
                    <a:pt x="176" y="311"/>
                  </a:cubicBezTo>
                  <a:cubicBezTo>
                    <a:pt x="183" y="318"/>
                    <a:pt x="189" y="324"/>
                    <a:pt x="194" y="330"/>
                  </a:cubicBezTo>
                  <a:cubicBezTo>
                    <a:pt x="195" y="330"/>
                    <a:pt x="196" y="329"/>
                    <a:pt x="196" y="329"/>
                  </a:cubicBezTo>
                  <a:cubicBezTo>
                    <a:pt x="191" y="323"/>
                    <a:pt x="186" y="317"/>
                    <a:pt x="180" y="311"/>
                  </a:cubicBezTo>
                  <a:cubicBezTo>
                    <a:pt x="183" y="309"/>
                    <a:pt x="185" y="308"/>
                    <a:pt x="187" y="307"/>
                  </a:cubicBezTo>
                  <a:cubicBezTo>
                    <a:pt x="183" y="313"/>
                    <a:pt x="187" y="315"/>
                    <a:pt x="191" y="317"/>
                  </a:cubicBezTo>
                  <a:cubicBezTo>
                    <a:pt x="202" y="308"/>
                    <a:pt x="213" y="299"/>
                    <a:pt x="225" y="290"/>
                  </a:cubicBezTo>
                  <a:cubicBezTo>
                    <a:pt x="223" y="288"/>
                    <a:pt x="220" y="285"/>
                    <a:pt x="217" y="283"/>
                  </a:cubicBezTo>
                  <a:cubicBezTo>
                    <a:pt x="206" y="291"/>
                    <a:pt x="197" y="299"/>
                    <a:pt x="187" y="307"/>
                  </a:cubicBezTo>
                  <a:close/>
                  <a:moveTo>
                    <a:pt x="39" y="423"/>
                  </a:moveTo>
                  <a:cubicBezTo>
                    <a:pt x="39" y="419"/>
                    <a:pt x="41" y="414"/>
                    <a:pt x="40" y="410"/>
                  </a:cubicBezTo>
                  <a:cubicBezTo>
                    <a:pt x="40" y="405"/>
                    <a:pt x="38" y="398"/>
                    <a:pt x="36" y="397"/>
                  </a:cubicBezTo>
                  <a:cubicBezTo>
                    <a:pt x="27" y="396"/>
                    <a:pt x="19" y="397"/>
                    <a:pt x="10" y="397"/>
                  </a:cubicBezTo>
                  <a:cubicBezTo>
                    <a:pt x="10" y="398"/>
                    <a:pt x="10" y="398"/>
                    <a:pt x="10" y="399"/>
                  </a:cubicBezTo>
                  <a:cubicBezTo>
                    <a:pt x="18" y="399"/>
                    <a:pt x="27" y="399"/>
                    <a:pt x="35" y="399"/>
                  </a:cubicBezTo>
                  <a:cubicBezTo>
                    <a:pt x="35" y="414"/>
                    <a:pt x="35" y="428"/>
                    <a:pt x="35" y="441"/>
                  </a:cubicBezTo>
                  <a:cubicBezTo>
                    <a:pt x="36" y="441"/>
                    <a:pt x="37" y="441"/>
                    <a:pt x="37" y="441"/>
                  </a:cubicBezTo>
                  <a:cubicBezTo>
                    <a:pt x="38" y="438"/>
                    <a:pt x="39" y="434"/>
                    <a:pt x="39" y="431"/>
                  </a:cubicBezTo>
                  <a:cubicBezTo>
                    <a:pt x="41" y="425"/>
                    <a:pt x="43" y="419"/>
                    <a:pt x="46" y="412"/>
                  </a:cubicBezTo>
                  <a:cubicBezTo>
                    <a:pt x="50" y="413"/>
                    <a:pt x="55" y="414"/>
                    <a:pt x="59" y="415"/>
                  </a:cubicBezTo>
                  <a:cubicBezTo>
                    <a:pt x="46" y="413"/>
                    <a:pt x="46" y="413"/>
                    <a:pt x="46" y="422"/>
                  </a:cubicBezTo>
                  <a:cubicBezTo>
                    <a:pt x="66" y="425"/>
                    <a:pt x="86" y="428"/>
                    <a:pt x="105" y="430"/>
                  </a:cubicBezTo>
                  <a:cubicBezTo>
                    <a:pt x="108" y="421"/>
                    <a:pt x="103" y="420"/>
                    <a:pt x="97" y="419"/>
                  </a:cubicBezTo>
                  <a:cubicBezTo>
                    <a:pt x="93" y="418"/>
                    <a:pt x="89" y="417"/>
                    <a:pt x="85" y="416"/>
                  </a:cubicBezTo>
                  <a:cubicBezTo>
                    <a:pt x="93" y="417"/>
                    <a:pt x="100" y="418"/>
                    <a:pt x="107" y="420"/>
                  </a:cubicBezTo>
                  <a:cubicBezTo>
                    <a:pt x="109" y="432"/>
                    <a:pt x="111" y="443"/>
                    <a:pt x="113" y="455"/>
                  </a:cubicBezTo>
                  <a:cubicBezTo>
                    <a:pt x="114" y="455"/>
                    <a:pt x="115" y="455"/>
                    <a:pt x="115" y="455"/>
                  </a:cubicBezTo>
                  <a:cubicBezTo>
                    <a:pt x="116" y="453"/>
                    <a:pt x="116" y="451"/>
                    <a:pt x="116" y="448"/>
                  </a:cubicBezTo>
                  <a:cubicBezTo>
                    <a:pt x="116" y="441"/>
                    <a:pt x="116" y="433"/>
                    <a:pt x="115" y="426"/>
                  </a:cubicBezTo>
                  <a:cubicBezTo>
                    <a:pt x="114" y="419"/>
                    <a:pt x="117" y="416"/>
                    <a:pt x="122" y="412"/>
                  </a:cubicBezTo>
                  <a:cubicBezTo>
                    <a:pt x="138" y="400"/>
                    <a:pt x="154" y="388"/>
                    <a:pt x="170" y="376"/>
                  </a:cubicBezTo>
                  <a:cubicBezTo>
                    <a:pt x="166" y="376"/>
                    <a:pt x="164" y="377"/>
                    <a:pt x="162" y="379"/>
                  </a:cubicBezTo>
                  <a:cubicBezTo>
                    <a:pt x="147" y="390"/>
                    <a:pt x="133" y="400"/>
                    <a:pt x="119" y="411"/>
                  </a:cubicBezTo>
                  <a:cubicBezTo>
                    <a:pt x="115" y="414"/>
                    <a:pt x="113" y="419"/>
                    <a:pt x="111" y="422"/>
                  </a:cubicBezTo>
                  <a:cubicBezTo>
                    <a:pt x="110" y="416"/>
                    <a:pt x="110" y="416"/>
                    <a:pt x="102" y="416"/>
                  </a:cubicBezTo>
                  <a:cubicBezTo>
                    <a:pt x="100" y="415"/>
                    <a:pt x="98" y="415"/>
                    <a:pt x="96" y="415"/>
                  </a:cubicBezTo>
                  <a:cubicBezTo>
                    <a:pt x="79" y="413"/>
                    <a:pt x="61" y="411"/>
                    <a:pt x="44" y="409"/>
                  </a:cubicBezTo>
                  <a:cubicBezTo>
                    <a:pt x="42" y="414"/>
                    <a:pt x="41" y="419"/>
                    <a:pt x="39" y="423"/>
                  </a:cubicBezTo>
                  <a:close/>
                  <a:moveTo>
                    <a:pt x="225" y="253"/>
                  </a:moveTo>
                  <a:cubicBezTo>
                    <a:pt x="228" y="248"/>
                    <a:pt x="229" y="245"/>
                    <a:pt x="231" y="241"/>
                  </a:cubicBezTo>
                  <a:cubicBezTo>
                    <a:pt x="234" y="237"/>
                    <a:pt x="235" y="231"/>
                    <a:pt x="239" y="228"/>
                  </a:cubicBezTo>
                  <a:cubicBezTo>
                    <a:pt x="295" y="170"/>
                    <a:pt x="351" y="112"/>
                    <a:pt x="408" y="54"/>
                  </a:cubicBezTo>
                  <a:cubicBezTo>
                    <a:pt x="417" y="45"/>
                    <a:pt x="428" y="37"/>
                    <a:pt x="437" y="28"/>
                  </a:cubicBezTo>
                  <a:cubicBezTo>
                    <a:pt x="439" y="25"/>
                    <a:pt x="439" y="18"/>
                    <a:pt x="437" y="15"/>
                  </a:cubicBezTo>
                  <a:cubicBezTo>
                    <a:pt x="435" y="12"/>
                    <a:pt x="430" y="6"/>
                    <a:pt x="425" y="10"/>
                  </a:cubicBezTo>
                  <a:cubicBezTo>
                    <a:pt x="409" y="23"/>
                    <a:pt x="391" y="34"/>
                    <a:pt x="377" y="49"/>
                  </a:cubicBezTo>
                  <a:cubicBezTo>
                    <a:pt x="327" y="101"/>
                    <a:pt x="278" y="154"/>
                    <a:pt x="229" y="207"/>
                  </a:cubicBezTo>
                  <a:cubicBezTo>
                    <a:pt x="220" y="217"/>
                    <a:pt x="217" y="237"/>
                    <a:pt x="225" y="253"/>
                  </a:cubicBezTo>
                  <a:close/>
                  <a:moveTo>
                    <a:pt x="453" y="6"/>
                  </a:moveTo>
                  <a:cubicBezTo>
                    <a:pt x="439" y="23"/>
                    <a:pt x="450" y="40"/>
                    <a:pt x="451" y="57"/>
                  </a:cubicBezTo>
                  <a:cubicBezTo>
                    <a:pt x="451" y="48"/>
                    <a:pt x="451" y="39"/>
                    <a:pt x="451" y="30"/>
                  </a:cubicBezTo>
                  <a:cubicBezTo>
                    <a:pt x="458" y="30"/>
                    <a:pt x="464" y="30"/>
                    <a:pt x="470" y="30"/>
                  </a:cubicBezTo>
                  <a:cubicBezTo>
                    <a:pt x="472" y="10"/>
                    <a:pt x="468" y="4"/>
                    <a:pt x="453" y="6"/>
                  </a:cubicBezTo>
                  <a:close/>
                  <a:moveTo>
                    <a:pt x="177" y="384"/>
                  </a:moveTo>
                  <a:cubicBezTo>
                    <a:pt x="172" y="380"/>
                    <a:pt x="168" y="380"/>
                    <a:pt x="162" y="385"/>
                  </a:cubicBezTo>
                  <a:cubicBezTo>
                    <a:pt x="149" y="395"/>
                    <a:pt x="136" y="405"/>
                    <a:pt x="122" y="415"/>
                  </a:cubicBezTo>
                  <a:cubicBezTo>
                    <a:pt x="117" y="418"/>
                    <a:pt x="118" y="422"/>
                    <a:pt x="120" y="428"/>
                  </a:cubicBezTo>
                  <a:cubicBezTo>
                    <a:pt x="139" y="413"/>
                    <a:pt x="158" y="398"/>
                    <a:pt x="177" y="384"/>
                  </a:cubicBezTo>
                  <a:close/>
                  <a:moveTo>
                    <a:pt x="172" y="332"/>
                  </a:moveTo>
                  <a:cubicBezTo>
                    <a:pt x="172" y="344"/>
                    <a:pt x="173" y="355"/>
                    <a:pt x="174" y="366"/>
                  </a:cubicBezTo>
                  <a:cubicBezTo>
                    <a:pt x="174" y="368"/>
                    <a:pt x="177" y="370"/>
                    <a:pt x="180" y="373"/>
                  </a:cubicBezTo>
                  <a:cubicBezTo>
                    <a:pt x="180" y="361"/>
                    <a:pt x="180" y="351"/>
                    <a:pt x="180" y="341"/>
                  </a:cubicBezTo>
                  <a:cubicBezTo>
                    <a:pt x="180" y="336"/>
                    <a:pt x="179" y="333"/>
                    <a:pt x="172" y="332"/>
                  </a:cubicBezTo>
                  <a:close/>
                  <a:moveTo>
                    <a:pt x="169" y="328"/>
                  </a:moveTo>
                  <a:cubicBezTo>
                    <a:pt x="169" y="341"/>
                    <a:pt x="169" y="355"/>
                    <a:pt x="169" y="368"/>
                  </a:cubicBezTo>
                  <a:cubicBezTo>
                    <a:pt x="169" y="371"/>
                    <a:pt x="173" y="373"/>
                    <a:pt x="176" y="377"/>
                  </a:cubicBezTo>
                  <a:cubicBezTo>
                    <a:pt x="170" y="360"/>
                    <a:pt x="171" y="344"/>
                    <a:pt x="169" y="328"/>
                  </a:cubicBezTo>
                  <a:close/>
                  <a:moveTo>
                    <a:pt x="244" y="276"/>
                  </a:moveTo>
                  <a:cubicBezTo>
                    <a:pt x="244" y="276"/>
                    <a:pt x="244" y="275"/>
                    <a:pt x="245" y="275"/>
                  </a:cubicBezTo>
                  <a:cubicBezTo>
                    <a:pt x="238" y="270"/>
                    <a:pt x="232" y="264"/>
                    <a:pt x="225" y="259"/>
                  </a:cubicBezTo>
                  <a:cubicBezTo>
                    <a:pt x="218" y="275"/>
                    <a:pt x="217" y="274"/>
                    <a:pt x="222" y="276"/>
                  </a:cubicBezTo>
                  <a:cubicBezTo>
                    <a:pt x="223" y="273"/>
                    <a:pt x="224" y="269"/>
                    <a:pt x="225" y="263"/>
                  </a:cubicBezTo>
                  <a:cubicBezTo>
                    <a:pt x="232" y="268"/>
                    <a:pt x="238" y="272"/>
                    <a:pt x="244" y="276"/>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07" name="Freeform 151">
              <a:extLst>
                <a:ext uri="{FF2B5EF4-FFF2-40B4-BE49-F238E27FC236}">
                  <a16:creationId xmlns:a16="http://schemas.microsoft.com/office/drawing/2014/main" id="{0AD7ECBD-71FC-456E-B3EA-8B5E68D7C6D5}"/>
                </a:ext>
              </a:extLst>
            </p:cNvPr>
            <p:cNvSpPr>
              <a:spLocks noEditPoints="1"/>
            </p:cNvSpPr>
            <p:nvPr/>
          </p:nvSpPr>
          <p:spPr bwMode="auto">
            <a:xfrm>
              <a:off x="7212013" y="2690813"/>
              <a:ext cx="82550" cy="74613"/>
            </a:xfrm>
            <a:custGeom>
              <a:avLst/>
              <a:gdLst>
                <a:gd name="T0" fmla="*/ 214 w 214"/>
                <a:gd name="T1" fmla="*/ 99 h 196"/>
                <a:gd name="T2" fmla="*/ 183 w 214"/>
                <a:gd name="T3" fmla="*/ 147 h 196"/>
                <a:gd name="T4" fmla="*/ 157 w 214"/>
                <a:gd name="T5" fmla="*/ 186 h 196"/>
                <a:gd name="T6" fmla="*/ 138 w 214"/>
                <a:gd name="T7" fmla="*/ 196 h 196"/>
                <a:gd name="T8" fmla="*/ 131 w 214"/>
                <a:gd name="T9" fmla="*/ 172 h 196"/>
                <a:gd name="T10" fmla="*/ 126 w 214"/>
                <a:gd name="T11" fmla="*/ 163 h 196"/>
                <a:gd name="T12" fmla="*/ 39 w 214"/>
                <a:gd name="T13" fmla="*/ 103 h 196"/>
                <a:gd name="T14" fmla="*/ 12 w 214"/>
                <a:gd name="T15" fmla="*/ 104 h 196"/>
                <a:gd name="T16" fmla="*/ 4 w 214"/>
                <a:gd name="T17" fmla="*/ 106 h 196"/>
                <a:gd name="T18" fmla="*/ 6 w 214"/>
                <a:gd name="T19" fmla="*/ 87 h 196"/>
                <a:gd name="T20" fmla="*/ 64 w 214"/>
                <a:gd name="T21" fmla="*/ 7 h 196"/>
                <a:gd name="T22" fmla="*/ 69 w 214"/>
                <a:gd name="T23" fmla="*/ 0 h 196"/>
                <a:gd name="T24" fmla="*/ 214 w 214"/>
                <a:gd name="T25" fmla="*/ 99 h 196"/>
                <a:gd name="T26" fmla="*/ 7 w 214"/>
                <a:gd name="T27" fmla="*/ 99 h 196"/>
                <a:gd name="T28" fmla="*/ 22 w 214"/>
                <a:gd name="T29" fmla="*/ 93 h 196"/>
                <a:gd name="T30" fmla="*/ 41 w 214"/>
                <a:gd name="T31" fmla="*/ 64 h 196"/>
                <a:gd name="T32" fmla="*/ 77 w 214"/>
                <a:gd name="T33" fmla="*/ 11 h 196"/>
                <a:gd name="T34" fmla="*/ 71 w 214"/>
                <a:gd name="T35" fmla="*/ 6 h 196"/>
                <a:gd name="T36" fmla="*/ 69 w 214"/>
                <a:gd name="T37" fmla="*/ 8 h 196"/>
                <a:gd name="T38" fmla="*/ 9 w 214"/>
                <a:gd name="T39" fmla="*/ 89 h 196"/>
                <a:gd name="T40" fmla="*/ 7 w 214"/>
                <a:gd name="T41" fmla="*/ 99 h 196"/>
                <a:gd name="T42" fmla="*/ 101 w 214"/>
                <a:gd name="T43" fmla="*/ 93 h 196"/>
                <a:gd name="T44" fmla="*/ 87 w 214"/>
                <a:gd name="T45" fmla="*/ 106 h 196"/>
                <a:gd name="T46" fmla="*/ 101 w 214"/>
                <a:gd name="T47" fmla="*/ 120 h 196"/>
                <a:gd name="T48" fmla="*/ 115 w 214"/>
                <a:gd name="T49" fmla="*/ 106 h 196"/>
                <a:gd name="T50" fmla="*/ 101 w 214"/>
                <a:gd name="T51" fmla="*/ 93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14" h="196">
                  <a:moveTo>
                    <a:pt x="214" y="99"/>
                  </a:moveTo>
                  <a:cubicBezTo>
                    <a:pt x="203" y="116"/>
                    <a:pt x="193" y="132"/>
                    <a:pt x="183" y="147"/>
                  </a:cubicBezTo>
                  <a:cubicBezTo>
                    <a:pt x="174" y="160"/>
                    <a:pt x="165" y="173"/>
                    <a:pt x="157" y="186"/>
                  </a:cubicBezTo>
                  <a:cubicBezTo>
                    <a:pt x="153" y="194"/>
                    <a:pt x="147" y="196"/>
                    <a:pt x="138" y="196"/>
                  </a:cubicBezTo>
                  <a:cubicBezTo>
                    <a:pt x="135" y="188"/>
                    <a:pt x="133" y="180"/>
                    <a:pt x="131" y="172"/>
                  </a:cubicBezTo>
                  <a:cubicBezTo>
                    <a:pt x="130" y="169"/>
                    <a:pt x="129" y="166"/>
                    <a:pt x="126" y="163"/>
                  </a:cubicBezTo>
                  <a:cubicBezTo>
                    <a:pt x="102" y="135"/>
                    <a:pt x="73" y="115"/>
                    <a:pt x="39" y="103"/>
                  </a:cubicBezTo>
                  <a:cubicBezTo>
                    <a:pt x="31" y="100"/>
                    <a:pt x="21" y="104"/>
                    <a:pt x="12" y="104"/>
                  </a:cubicBezTo>
                  <a:cubicBezTo>
                    <a:pt x="9" y="105"/>
                    <a:pt x="7" y="105"/>
                    <a:pt x="4" y="106"/>
                  </a:cubicBezTo>
                  <a:cubicBezTo>
                    <a:pt x="0" y="99"/>
                    <a:pt x="1" y="93"/>
                    <a:pt x="6" y="87"/>
                  </a:cubicBezTo>
                  <a:cubicBezTo>
                    <a:pt x="26" y="60"/>
                    <a:pt x="45" y="33"/>
                    <a:pt x="64" y="7"/>
                  </a:cubicBezTo>
                  <a:cubicBezTo>
                    <a:pt x="65" y="4"/>
                    <a:pt x="67" y="2"/>
                    <a:pt x="69" y="0"/>
                  </a:cubicBezTo>
                  <a:cubicBezTo>
                    <a:pt x="117" y="33"/>
                    <a:pt x="165" y="66"/>
                    <a:pt x="214" y="99"/>
                  </a:cubicBezTo>
                  <a:close/>
                  <a:moveTo>
                    <a:pt x="7" y="99"/>
                  </a:moveTo>
                  <a:cubicBezTo>
                    <a:pt x="15" y="100"/>
                    <a:pt x="19" y="98"/>
                    <a:pt x="22" y="93"/>
                  </a:cubicBezTo>
                  <a:cubicBezTo>
                    <a:pt x="28" y="83"/>
                    <a:pt x="35" y="73"/>
                    <a:pt x="41" y="64"/>
                  </a:cubicBezTo>
                  <a:cubicBezTo>
                    <a:pt x="53" y="47"/>
                    <a:pt x="65" y="29"/>
                    <a:pt x="77" y="11"/>
                  </a:cubicBezTo>
                  <a:cubicBezTo>
                    <a:pt x="74" y="9"/>
                    <a:pt x="72" y="8"/>
                    <a:pt x="71" y="6"/>
                  </a:cubicBezTo>
                  <a:cubicBezTo>
                    <a:pt x="69" y="7"/>
                    <a:pt x="69" y="7"/>
                    <a:pt x="69" y="8"/>
                  </a:cubicBezTo>
                  <a:cubicBezTo>
                    <a:pt x="49" y="35"/>
                    <a:pt x="29" y="62"/>
                    <a:pt x="9" y="89"/>
                  </a:cubicBezTo>
                  <a:cubicBezTo>
                    <a:pt x="8" y="92"/>
                    <a:pt x="8" y="95"/>
                    <a:pt x="7" y="99"/>
                  </a:cubicBezTo>
                  <a:close/>
                  <a:moveTo>
                    <a:pt x="101" y="93"/>
                  </a:moveTo>
                  <a:cubicBezTo>
                    <a:pt x="93" y="93"/>
                    <a:pt x="87" y="99"/>
                    <a:pt x="87" y="106"/>
                  </a:cubicBezTo>
                  <a:cubicBezTo>
                    <a:pt x="87" y="114"/>
                    <a:pt x="93" y="120"/>
                    <a:pt x="101" y="120"/>
                  </a:cubicBezTo>
                  <a:cubicBezTo>
                    <a:pt x="109" y="121"/>
                    <a:pt x="115" y="115"/>
                    <a:pt x="115" y="106"/>
                  </a:cubicBezTo>
                  <a:cubicBezTo>
                    <a:pt x="115" y="98"/>
                    <a:pt x="109" y="93"/>
                    <a:pt x="101" y="9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08" name="Freeform 152">
              <a:extLst>
                <a:ext uri="{FF2B5EF4-FFF2-40B4-BE49-F238E27FC236}">
                  <a16:creationId xmlns:a16="http://schemas.microsoft.com/office/drawing/2014/main" id="{90C09AB8-3E79-4EEB-A6B6-9B8702E9E979}"/>
                </a:ext>
              </a:extLst>
            </p:cNvPr>
            <p:cNvSpPr>
              <a:spLocks noEditPoints="1"/>
            </p:cNvSpPr>
            <p:nvPr/>
          </p:nvSpPr>
          <p:spPr bwMode="auto">
            <a:xfrm>
              <a:off x="7051675" y="2924175"/>
              <a:ext cx="71438" cy="68263"/>
            </a:xfrm>
            <a:custGeom>
              <a:avLst/>
              <a:gdLst>
                <a:gd name="T0" fmla="*/ 92 w 185"/>
                <a:gd name="T1" fmla="*/ 0 h 179"/>
                <a:gd name="T2" fmla="*/ 185 w 185"/>
                <a:gd name="T3" fmla="*/ 90 h 179"/>
                <a:gd name="T4" fmla="*/ 93 w 185"/>
                <a:gd name="T5" fmla="*/ 179 h 179"/>
                <a:gd name="T6" fmla="*/ 0 w 185"/>
                <a:gd name="T7" fmla="*/ 89 h 179"/>
                <a:gd name="T8" fmla="*/ 92 w 185"/>
                <a:gd name="T9" fmla="*/ 0 h 179"/>
                <a:gd name="T10" fmla="*/ 89 w 185"/>
                <a:gd name="T11" fmla="*/ 157 h 179"/>
                <a:gd name="T12" fmla="*/ 161 w 185"/>
                <a:gd name="T13" fmla="*/ 91 h 179"/>
                <a:gd name="T14" fmla="*/ 89 w 185"/>
                <a:gd name="T15" fmla="*/ 19 h 179"/>
                <a:gd name="T16" fmla="*/ 23 w 185"/>
                <a:gd name="T17" fmla="*/ 93 h 179"/>
                <a:gd name="T18" fmla="*/ 89 w 185"/>
                <a:gd name="T19" fmla="*/ 157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5" h="179">
                  <a:moveTo>
                    <a:pt x="92" y="0"/>
                  </a:moveTo>
                  <a:cubicBezTo>
                    <a:pt x="144" y="0"/>
                    <a:pt x="185" y="40"/>
                    <a:pt x="185" y="90"/>
                  </a:cubicBezTo>
                  <a:cubicBezTo>
                    <a:pt x="185" y="139"/>
                    <a:pt x="143" y="179"/>
                    <a:pt x="93" y="179"/>
                  </a:cubicBezTo>
                  <a:cubicBezTo>
                    <a:pt x="41" y="179"/>
                    <a:pt x="0" y="140"/>
                    <a:pt x="0" y="89"/>
                  </a:cubicBezTo>
                  <a:cubicBezTo>
                    <a:pt x="0" y="40"/>
                    <a:pt x="41" y="0"/>
                    <a:pt x="92" y="0"/>
                  </a:cubicBezTo>
                  <a:close/>
                  <a:moveTo>
                    <a:pt x="89" y="157"/>
                  </a:moveTo>
                  <a:cubicBezTo>
                    <a:pt x="130" y="156"/>
                    <a:pt x="162" y="127"/>
                    <a:pt x="161" y="91"/>
                  </a:cubicBezTo>
                  <a:cubicBezTo>
                    <a:pt x="161" y="54"/>
                    <a:pt x="125" y="18"/>
                    <a:pt x="89" y="19"/>
                  </a:cubicBezTo>
                  <a:cubicBezTo>
                    <a:pt x="54" y="19"/>
                    <a:pt x="23" y="54"/>
                    <a:pt x="23" y="93"/>
                  </a:cubicBezTo>
                  <a:cubicBezTo>
                    <a:pt x="23" y="129"/>
                    <a:pt x="52" y="157"/>
                    <a:pt x="89" y="157"/>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09" name="Freeform 153">
              <a:extLst>
                <a:ext uri="{FF2B5EF4-FFF2-40B4-BE49-F238E27FC236}">
                  <a16:creationId xmlns:a16="http://schemas.microsoft.com/office/drawing/2014/main" id="{01893BD4-32FA-4784-8E8C-BF374C65211B}"/>
                </a:ext>
              </a:extLst>
            </p:cNvPr>
            <p:cNvSpPr>
              <a:spLocks noEditPoints="1"/>
            </p:cNvSpPr>
            <p:nvPr/>
          </p:nvSpPr>
          <p:spPr bwMode="auto">
            <a:xfrm>
              <a:off x="7162800" y="2901950"/>
              <a:ext cx="39688" cy="53975"/>
            </a:xfrm>
            <a:custGeom>
              <a:avLst/>
              <a:gdLst>
                <a:gd name="T0" fmla="*/ 73 w 101"/>
                <a:gd name="T1" fmla="*/ 0 h 143"/>
                <a:gd name="T2" fmla="*/ 95 w 101"/>
                <a:gd name="T3" fmla="*/ 16 h 143"/>
                <a:gd name="T4" fmla="*/ 94 w 101"/>
                <a:gd name="T5" fmla="*/ 47 h 143"/>
                <a:gd name="T6" fmla="*/ 84 w 101"/>
                <a:gd name="T7" fmla="*/ 60 h 143"/>
                <a:gd name="T8" fmla="*/ 66 w 101"/>
                <a:gd name="T9" fmla="*/ 99 h 143"/>
                <a:gd name="T10" fmla="*/ 60 w 101"/>
                <a:gd name="T11" fmla="*/ 123 h 143"/>
                <a:gd name="T12" fmla="*/ 22 w 101"/>
                <a:gd name="T13" fmla="*/ 137 h 143"/>
                <a:gd name="T14" fmla="*/ 5 w 101"/>
                <a:gd name="T15" fmla="*/ 99 h 143"/>
                <a:gd name="T16" fmla="*/ 18 w 101"/>
                <a:gd name="T17" fmla="*/ 81 h 143"/>
                <a:gd name="T18" fmla="*/ 37 w 101"/>
                <a:gd name="T19" fmla="*/ 36 h 143"/>
                <a:gd name="T20" fmla="*/ 73 w 101"/>
                <a:gd name="T21" fmla="*/ 0 h 143"/>
                <a:gd name="T22" fmla="*/ 69 w 101"/>
                <a:gd name="T23" fmla="*/ 18 h 143"/>
                <a:gd name="T24" fmla="*/ 58 w 101"/>
                <a:gd name="T25" fmla="*/ 30 h 143"/>
                <a:gd name="T26" fmla="*/ 69 w 101"/>
                <a:gd name="T27" fmla="*/ 41 h 143"/>
                <a:gd name="T28" fmla="*/ 80 w 101"/>
                <a:gd name="T29" fmla="*/ 30 h 143"/>
                <a:gd name="T30" fmla="*/ 69 w 101"/>
                <a:gd name="T31" fmla="*/ 18 h 143"/>
                <a:gd name="T32" fmla="*/ 33 w 101"/>
                <a:gd name="T33" fmla="*/ 120 h 143"/>
                <a:gd name="T34" fmla="*/ 45 w 101"/>
                <a:gd name="T35" fmla="*/ 109 h 143"/>
                <a:gd name="T36" fmla="*/ 34 w 101"/>
                <a:gd name="T37" fmla="*/ 98 h 143"/>
                <a:gd name="T38" fmla="*/ 22 w 101"/>
                <a:gd name="T39" fmla="*/ 109 h 143"/>
                <a:gd name="T40" fmla="*/ 33 w 101"/>
                <a:gd name="T41" fmla="*/ 12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1" h="143">
                  <a:moveTo>
                    <a:pt x="73" y="0"/>
                  </a:moveTo>
                  <a:cubicBezTo>
                    <a:pt x="81" y="1"/>
                    <a:pt x="90" y="6"/>
                    <a:pt x="95" y="16"/>
                  </a:cubicBezTo>
                  <a:cubicBezTo>
                    <a:pt x="101" y="27"/>
                    <a:pt x="100" y="37"/>
                    <a:pt x="94" y="47"/>
                  </a:cubicBezTo>
                  <a:cubicBezTo>
                    <a:pt x="91" y="52"/>
                    <a:pt x="88" y="56"/>
                    <a:pt x="84" y="60"/>
                  </a:cubicBezTo>
                  <a:cubicBezTo>
                    <a:pt x="72" y="70"/>
                    <a:pt x="67" y="83"/>
                    <a:pt x="66" y="99"/>
                  </a:cubicBezTo>
                  <a:cubicBezTo>
                    <a:pt x="65" y="107"/>
                    <a:pt x="64" y="116"/>
                    <a:pt x="60" y="123"/>
                  </a:cubicBezTo>
                  <a:cubicBezTo>
                    <a:pt x="53" y="138"/>
                    <a:pt x="36" y="143"/>
                    <a:pt x="22" y="137"/>
                  </a:cubicBezTo>
                  <a:cubicBezTo>
                    <a:pt x="7" y="130"/>
                    <a:pt x="0" y="114"/>
                    <a:pt x="5" y="99"/>
                  </a:cubicBezTo>
                  <a:cubicBezTo>
                    <a:pt x="8" y="92"/>
                    <a:pt x="12" y="86"/>
                    <a:pt x="18" y="81"/>
                  </a:cubicBezTo>
                  <a:cubicBezTo>
                    <a:pt x="31" y="68"/>
                    <a:pt x="37" y="54"/>
                    <a:pt x="37" y="36"/>
                  </a:cubicBezTo>
                  <a:cubicBezTo>
                    <a:pt x="37" y="14"/>
                    <a:pt x="51" y="0"/>
                    <a:pt x="73" y="0"/>
                  </a:cubicBezTo>
                  <a:close/>
                  <a:moveTo>
                    <a:pt x="69" y="18"/>
                  </a:moveTo>
                  <a:cubicBezTo>
                    <a:pt x="63" y="19"/>
                    <a:pt x="58" y="24"/>
                    <a:pt x="58" y="30"/>
                  </a:cubicBezTo>
                  <a:cubicBezTo>
                    <a:pt x="58" y="37"/>
                    <a:pt x="63" y="41"/>
                    <a:pt x="69" y="41"/>
                  </a:cubicBezTo>
                  <a:cubicBezTo>
                    <a:pt x="75" y="41"/>
                    <a:pt x="81" y="36"/>
                    <a:pt x="80" y="30"/>
                  </a:cubicBezTo>
                  <a:cubicBezTo>
                    <a:pt x="80" y="24"/>
                    <a:pt x="75" y="18"/>
                    <a:pt x="69" y="18"/>
                  </a:cubicBezTo>
                  <a:close/>
                  <a:moveTo>
                    <a:pt x="33" y="120"/>
                  </a:moveTo>
                  <a:cubicBezTo>
                    <a:pt x="40" y="121"/>
                    <a:pt x="45" y="115"/>
                    <a:pt x="45" y="109"/>
                  </a:cubicBezTo>
                  <a:cubicBezTo>
                    <a:pt x="45" y="103"/>
                    <a:pt x="40" y="98"/>
                    <a:pt x="34" y="98"/>
                  </a:cubicBezTo>
                  <a:cubicBezTo>
                    <a:pt x="27" y="98"/>
                    <a:pt x="22" y="103"/>
                    <a:pt x="22" y="109"/>
                  </a:cubicBezTo>
                  <a:cubicBezTo>
                    <a:pt x="22" y="115"/>
                    <a:pt x="27" y="120"/>
                    <a:pt x="33" y="12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10" name="Freeform 154">
              <a:extLst>
                <a:ext uri="{FF2B5EF4-FFF2-40B4-BE49-F238E27FC236}">
                  <a16:creationId xmlns:a16="http://schemas.microsoft.com/office/drawing/2014/main" id="{118F265B-B162-49D6-AE79-8B46C78E491D}"/>
                </a:ext>
              </a:extLst>
            </p:cNvPr>
            <p:cNvSpPr>
              <a:spLocks noEditPoints="1"/>
            </p:cNvSpPr>
            <p:nvPr/>
          </p:nvSpPr>
          <p:spPr bwMode="auto">
            <a:xfrm>
              <a:off x="7231063" y="2921000"/>
              <a:ext cx="55563" cy="36513"/>
            </a:xfrm>
            <a:custGeom>
              <a:avLst/>
              <a:gdLst>
                <a:gd name="T0" fmla="*/ 33 w 146"/>
                <a:gd name="T1" fmla="*/ 0 h 95"/>
                <a:gd name="T2" fmla="*/ 59 w 146"/>
                <a:gd name="T3" fmla="*/ 13 h 95"/>
                <a:gd name="T4" fmla="*/ 105 w 146"/>
                <a:gd name="T5" fmla="*/ 30 h 95"/>
                <a:gd name="T6" fmla="*/ 134 w 146"/>
                <a:gd name="T7" fmla="*/ 40 h 95"/>
                <a:gd name="T8" fmla="*/ 138 w 146"/>
                <a:gd name="T9" fmla="*/ 78 h 95"/>
                <a:gd name="T10" fmla="*/ 102 w 146"/>
                <a:gd name="T11" fmla="*/ 89 h 95"/>
                <a:gd name="T12" fmla="*/ 84 w 146"/>
                <a:gd name="T13" fmla="*/ 78 h 95"/>
                <a:gd name="T14" fmla="*/ 43 w 146"/>
                <a:gd name="T15" fmla="*/ 61 h 95"/>
                <a:gd name="T16" fmla="*/ 17 w 146"/>
                <a:gd name="T17" fmla="*/ 56 h 95"/>
                <a:gd name="T18" fmla="*/ 3 w 146"/>
                <a:gd name="T19" fmla="*/ 22 h 95"/>
                <a:gd name="T20" fmla="*/ 33 w 146"/>
                <a:gd name="T21" fmla="*/ 0 h 95"/>
                <a:gd name="T22" fmla="*/ 124 w 146"/>
                <a:gd name="T23" fmla="*/ 61 h 95"/>
                <a:gd name="T24" fmla="*/ 114 w 146"/>
                <a:gd name="T25" fmla="*/ 50 h 95"/>
                <a:gd name="T26" fmla="*/ 102 w 146"/>
                <a:gd name="T27" fmla="*/ 61 h 95"/>
                <a:gd name="T28" fmla="*/ 113 w 146"/>
                <a:gd name="T29" fmla="*/ 73 h 95"/>
                <a:gd name="T30" fmla="*/ 124 w 146"/>
                <a:gd name="T31" fmla="*/ 61 h 95"/>
                <a:gd name="T32" fmla="*/ 43 w 146"/>
                <a:gd name="T33" fmla="*/ 30 h 95"/>
                <a:gd name="T34" fmla="*/ 32 w 146"/>
                <a:gd name="T35" fmla="*/ 19 h 95"/>
                <a:gd name="T36" fmla="*/ 21 w 146"/>
                <a:gd name="T37" fmla="*/ 31 h 95"/>
                <a:gd name="T38" fmla="*/ 32 w 146"/>
                <a:gd name="T39" fmla="*/ 42 h 95"/>
                <a:gd name="T40" fmla="*/ 43 w 146"/>
                <a:gd name="T41"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6" h="95">
                  <a:moveTo>
                    <a:pt x="33" y="0"/>
                  </a:moveTo>
                  <a:cubicBezTo>
                    <a:pt x="43" y="1"/>
                    <a:pt x="52" y="5"/>
                    <a:pt x="59" y="13"/>
                  </a:cubicBezTo>
                  <a:cubicBezTo>
                    <a:pt x="72" y="25"/>
                    <a:pt x="87" y="31"/>
                    <a:pt x="105" y="30"/>
                  </a:cubicBezTo>
                  <a:cubicBezTo>
                    <a:pt x="116" y="29"/>
                    <a:pt x="126" y="31"/>
                    <a:pt x="134" y="40"/>
                  </a:cubicBezTo>
                  <a:cubicBezTo>
                    <a:pt x="145" y="51"/>
                    <a:pt x="146" y="65"/>
                    <a:pt x="138" y="78"/>
                  </a:cubicBezTo>
                  <a:cubicBezTo>
                    <a:pt x="130" y="90"/>
                    <a:pt x="115" y="95"/>
                    <a:pt x="102" y="89"/>
                  </a:cubicBezTo>
                  <a:cubicBezTo>
                    <a:pt x="96" y="86"/>
                    <a:pt x="89" y="82"/>
                    <a:pt x="84" y="78"/>
                  </a:cubicBezTo>
                  <a:cubicBezTo>
                    <a:pt x="73" y="67"/>
                    <a:pt x="59" y="62"/>
                    <a:pt x="43" y="61"/>
                  </a:cubicBezTo>
                  <a:cubicBezTo>
                    <a:pt x="34" y="61"/>
                    <a:pt x="25" y="60"/>
                    <a:pt x="17" y="56"/>
                  </a:cubicBezTo>
                  <a:cubicBezTo>
                    <a:pt x="5" y="51"/>
                    <a:pt x="0" y="35"/>
                    <a:pt x="3" y="22"/>
                  </a:cubicBezTo>
                  <a:cubicBezTo>
                    <a:pt x="7" y="9"/>
                    <a:pt x="19" y="0"/>
                    <a:pt x="33" y="0"/>
                  </a:cubicBezTo>
                  <a:close/>
                  <a:moveTo>
                    <a:pt x="124" y="61"/>
                  </a:moveTo>
                  <a:cubicBezTo>
                    <a:pt x="124" y="55"/>
                    <a:pt x="120" y="50"/>
                    <a:pt x="114" y="50"/>
                  </a:cubicBezTo>
                  <a:cubicBezTo>
                    <a:pt x="107" y="50"/>
                    <a:pt x="102" y="55"/>
                    <a:pt x="102" y="61"/>
                  </a:cubicBezTo>
                  <a:cubicBezTo>
                    <a:pt x="102" y="67"/>
                    <a:pt x="107" y="72"/>
                    <a:pt x="113" y="73"/>
                  </a:cubicBezTo>
                  <a:cubicBezTo>
                    <a:pt x="120" y="73"/>
                    <a:pt x="124" y="68"/>
                    <a:pt x="124" y="61"/>
                  </a:cubicBezTo>
                  <a:close/>
                  <a:moveTo>
                    <a:pt x="43" y="30"/>
                  </a:moveTo>
                  <a:cubicBezTo>
                    <a:pt x="43" y="23"/>
                    <a:pt x="39" y="19"/>
                    <a:pt x="32" y="19"/>
                  </a:cubicBezTo>
                  <a:cubicBezTo>
                    <a:pt x="26" y="19"/>
                    <a:pt x="21" y="24"/>
                    <a:pt x="21" y="31"/>
                  </a:cubicBezTo>
                  <a:cubicBezTo>
                    <a:pt x="21" y="37"/>
                    <a:pt x="26" y="42"/>
                    <a:pt x="32" y="42"/>
                  </a:cubicBezTo>
                  <a:cubicBezTo>
                    <a:pt x="39" y="41"/>
                    <a:pt x="43" y="36"/>
                    <a:pt x="43" y="3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11" name="Freeform 155">
              <a:extLst>
                <a:ext uri="{FF2B5EF4-FFF2-40B4-BE49-F238E27FC236}">
                  <a16:creationId xmlns:a16="http://schemas.microsoft.com/office/drawing/2014/main" id="{86146800-96F0-4ECF-BE7C-4020D23DB859}"/>
                </a:ext>
              </a:extLst>
            </p:cNvPr>
            <p:cNvSpPr>
              <a:spLocks noEditPoints="1"/>
            </p:cNvSpPr>
            <p:nvPr/>
          </p:nvSpPr>
          <p:spPr bwMode="auto">
            <a:xfrm>
              <a:off x="7189788" y="2962275"/>
              <a:ext cx="58738" cy="25400"/>
            </a:xfrm>
            <a:custGeom>
              <a:avLst/>
              <a:gdLst>
                <a:gd name="T0" fmla="*/ 119 w 153"/>
                <a:gd name="T1" fmla="*/ 65 h 65"/>
                <a:gd name="T2" fmla="*/ 107 w 153"/>
                <a:gd name="T3" fmla="*/ 62 h 65"/>
                <a:gd name="T4" fmla="*/ 45 w 153"/>
                <a:gd name="T5" fmla="*/ 62 h 65"/>
                <a:gd name="T6" fmla="*/ 21 w 153"/>
                <a:gd name="T7" fmla="*/ 61 h 65"/>
                <a:gd name="T8" fmla="*/ 4 w 153"/>
                <a:gd name="T9" fmla="*/ 27 h 65"/>
                <a:gd name="T10" fmla="*/ 36 w 153"/>
                <a:gd name="T11" fmla="*/ 4 h 65"/>
                <a:gd name="T12" fmla="*/ 54 w 153"/>
                <a:gd name="T13" fmla="*/ 8 h 65"/>
                <a:gd name="T14" fmla="*/ 99 w 153"/>
                <a:gd name="T15" fmla="*/ 8 h 65"/>
                <a:gd name="T16" fmla="*/ 137 w 153"/>
                <a:gd name="T17" fmla="*/ 9 h 65"/>
                <a:gd name="T18" fmla="*/ 149 w 153"/>
                <a:gd name="T19" fmla="*/ 43 h 65"/>
                <a:gd name="T20" fmla="*/ 119 w 153"/>
                <a:gd name="T21" fmla="*/ 65 h 65"/>
                <a:gd name="T22" fmla="*/ 120 w 153"/>
                <a:gd name="T23" fmla="*/ 45 h 65"/>
                <a:gd name="T24" fmla="*/ 132 w 153"/>
                <a:gd name="T25" fmla="*/ 34 h 65"/>
                <a:gd name="T26" fmla="*/ 120 w 153"/>
                <a:gd name="T27" fmla="*/ 22 h 65"/>
                <a:gd name="T28" fmla="*/ 109 w 153"/>
                <a:gd name="T29" fmla="*/ 34 h 65"/>
                <a:gd name="T30" fmla="*/ 120 w 153"/>
                <a:gd name="T31" fmla="*/ 45 h 65"/>
                <a:gd name="T32" fmla="*/ 33 w 153"/>
                <a:gd name="T33" fmla="*/ 22 h 65"/>
                <a:gd name="T34" fmla="*/ 22 w 153"/>
                <a:gd name="T35" fmla="*/ 34 h 65"/>
                <a:gd name="T36" fmla="*/ 33 w 153"/>
                <a:gd name="T37" fmla="*/ 45 h 65"/>
                <a:gd name="T38" fmla="*/ 45 w 153"/>
                <a:gd name="T39" fmla="*/ 34 h 65"/>
                <a:gd name="T40" fmla="*/ 33 w 153"/>
                <a:gd name="T41" fmla="*/ 22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53" h="65">
                  <a:moveTo>
                    <a:pt x="119" y="65"/>
                  </a:moveTo>
                  <a:cubicBezTo>
                    <a:pt x="115" y="64"/>
                    <a:pt x="111" y="64"/>
                    <a:pt x="107" y="62"/>
                  </a:cubicBezTo>
                  <a:cubicBezTo>
                    <a:pt x="86" y="52"/>
                    <a:pt x="66" y="54"/>
                    <a:pt x="45" y="62"/>
                  </a:cubicBezTo>
                  <a:cubicBezTo>
                    <a:pt x="38" y="65"/>
                    <a:pt x="28" y="64"/>
                    <a:pt x="21" y="61"/>
                  </a:cubicBezTo>
                  <a:cubicBezTo>
                    <a:pt x="7" y="56"/>
                    <a:pt x="0" y="41"/>
                    <a:pt x="4" y="27"/>
                  </a:cubicBezTo>
                  <a:cubicBezTo>
                    <a:pt x="8" y="11"/>
                    <a:pt x="21" y="2"/>
                    <a:pt x="36" y="4"/>
                  </a:cubicBezTo>
                  <a:cubicBezTo>
                    <a:pt x="42" y="4"/>
                    <a:pt x="49" y="6"/>
                    <a:pt x="54" y="8"/>
                  </a:cubicBezTo>
                  <a:cubicBezTo>
                    <a:pt x="69" y="15"/>
                    <a:pt x="84" y="15"/>
                    <a:pt x="99" y="8"/>
                  </a:cubicBezTo>
                  <a:cubicBezTo>
                    <a:pt x="111" y="3"/>
                    <a:pt x="124" y="0"/>
                    <a:pt x="137" y="9"/>
                  </a:cubicBezTo>
                  <a:cubicBezTo>
                    <a:pt x="148" y="17"/>
                    <a:pt x="153" y="30"/>
                    <a:pt x="149" y="43"/>
                  </a:cubicBezTo>
                  <a:cubicBezTo>
                    <a:pt x="145" y="56"/>
                    <a:pt x="133" y="64"/>
                    <a:pt x="119" y="65"/>
                  </a:cubicBezTo>
                  <a:close/>
                  <a:moveTo>
                    <a:pt x="120" y="45"/>
                  </a:moveTo>
                  <a:cubicBezTo>
                    <a:pt x="126" y="45"/>
                    <a:pt x="132" y="40"/>
                    <a:pt x="132" y="34"/>
                  </a:cubicBezTo>
                  <a:cubicBezTo>
                    <a:pt x="132" y="28"/>
                    <a:pt x="126" y="22"/>
                    <a:pt x="120" y="22"/>
                  </a:cubicBezTo>
                  <a:cubicBezTo>
                    <a:pt x="114" y="22"/>
                    <a:pt x="109" y="28"/>
                    <a:pt x="109" y="34"/>
                  </a:cubicBezTo>
                  <a:cubicBezTo>
                    <a:pt x="109" y="40"/>
                    <a:pt x="114" y="45"/>
                    <a:pt x="120" y="45"/>
                  </a:cubicBezTo>
                  <a:close/>
                  <a:moveTo>
                    <a:pt x="33" y="22"/>
                  </a:moveTo>
                  <a:cubicBezTo>
                    <a:pt x="27" y="22"/>
                    <a:pt x="22" y="27"/>
                    <a:pt x="22" y="34"/>
                  </a:cubicBezTo>
                  <a:cubicBezTo>
                    <a:pt x="22" y="40"/>
                    <a:pt x="27" y="45"/>
                    <a:pt x="33" y="45"/>
                  </a:cubicBezTo>
                  <a:cubicBezTo>
                    <a:pt x="39" y="45"/>
                    <a:pt x="45" y="40"/>
                    <a:pt x="45" y="34"/>
                  </a:cubicBezTo>
                  <a:cubicBezTo>
                    <a:pt x="45" y="28"/>
                    <a:pt x="39" y="23"/>
                    <a:pt x="33" y="2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12" name="Freeform 156">
              <a:extLst>
                <a:ext uri="{FF2B5EF4-FFF2-40B4-BE49-F238E27FC236}">
                  <a16:creationId xmlns:a16="http://schemas.microsoft.com/office/drawing/2014/main" id="{3637A239-82F0-4C9E-955E-AC7BC86920E7}"/>
                </a:ext>
              </a:extLst>
            </p:cNvPr>
            <p:cNvSpPr>
              <a:spLocks noEditPoints="1"/>
            </p:cNvSpPr>
            <p:nvPr/>
          </p:nvSpPr>
          <p:spPr bwMode="auto">
            <a:xfrm>
              <a:off x="7246938" y="2876550"/>
              <a:ext cx="53975" cy="39688"/>
            </a:xfrm>
            <a:custGeom>
              <a:avLst/>
              <a:gdLst>
                <a:gd name="T0" fmla="*/ 107 w 141"/>
                <a:gd name="T1" fmla="*/ 107 h 107"/>
                <a:gd name="T2" fmla="*/ 87 w 141"/>
                <a:gd name="T3" fmla="*/ 98 h 107"/>
                <a:gd name="T4" fmla="*/ 77 w 141"/>
                <a:gd name="T5" fmla="*/ 88 h 107"/>
                <a:gd name="T6" fmla="*/ 38 w 141"/>
                <a:gd name="T7" fmla="*/ 66 h 107"/>
                <a:gd name="T8" fmla="*/ 3 w 141"/>
                <a:gd name="T9" fmla="*/ 42 h 107"/>
                <a:gd name="T10" fmla="*/ 13 w 141"/>
                <a:gd name="T11" fmla="*/ 10 h 107"/>
                <a:gd name="T12" fmla="*/ 45 w 141"/>
                <a:gd name="T13" fmla="*/ 6 h 107"/>
                <a:gd name="T14" fmla="*/ 62 w 141"/>
                <a:gd name="T15" fmla="*/ 21 h 107"/>
                <a:gd name="T16" fmla="*/ 101 w 141"/>
                <a:gd name="T17" fmla="*/ 43 h 107"/>
                <a:gd name="T18" fmla="*/ 124 w 141"/>
                <a:gd name="T19" fmla="*/ 50 h 107"/>
                <a:gd name="T20" fmla="*/ 137 w 141"/>
                <a:gd name="T21" fmla="*/ 84 h 107"/>
                <a:gd name="T22" fmla="*/ 107 w 141"/>
                <a:gd name="T23" fmla="*/ 107 h 107"/>
                <a:gd name="T24" fmla="*/ 97 w 141"/>
                <a:gd name="T25" fmla="*/ 76 h 107"/>
                <a:gd name="T26" fmla="*/ 108 w 141"/>
                <a:gd name="T27" fmla="*/ 87 h 107"/>
                <a:gd name="T28" fmla="*/ 119 w 141"/>
                <a:gd name="T29" fmla="*/ 76 h 107"/>
                <a:gd name="T30" fmla="*/ 108 w 141"/>
                <a:gd name="T31" fmla="*/ 65 h 107"/>
                <a:gd name="T32" fmla="*/ 97 w 141"/>
                <a:gd name="T33" fmla="*/ 76 h 107"/>
                <a:gd name="T34" fmla="*/ 32 w 141"/>
                <a:gd name="T35" fmla="*/ 22 h 107"/>
                <a:gd name="T36" fmla="*/ 21 w 141"/>
                <a:gd name="T37" fmla="*/ 34 h 107"/>
                <a:gd name="T38" fmla="*/ 32 w 141"/>
                <a:gd name="T39" fmla="*/ 45 h 107"/>
                <a:gd name="T40" fmla="*/ 44 w 141"/>
                <a:gd name="T41" fmla="*/ 33 h 107"/>
                <a:gd name="T42" fmla="*/ 32 w 141"/>
                <a:gd name="T43" fmla="*/ 22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1" h="107">
                  <a:moveTo>
                    <a:pt x="107" y="107"/>
                  </a:moveTo>
                  <a:cubicBezTo>
                    <a:pt x="100" y="104"/>
                    <a:pt x="93" y="102"/>
                    <a:pt x="87" y="98"/>
                  </a:cubicBezTo>
                  <a:cubicBezTo>
                    <a:pt x="83" y="96"/>
                    <a:pt x="80" y="92"/>
                    <a:pt x="77" y="88"/>
                  </a:cubicBezTo>
                  <a:cubicBezTo>
                    <a:pt x="67" y="75"/>
                    <a:pt x="54" y="68"/>
                    <a:pt x="38" y="66"/>
                  </a:cubicBezTo>
                  <a:cubicBezTo>
                    <a:pt x="22" y="64"/>
                    <a:pt x="8" y="59"/>
                    <a:pt x="3" y="42"/>
                  </a:cubicBezTo>
                  <a:cubicBezTo>
                    <a:pt x="0" y="30"/>
                    <a:pt x="3" y="19"/>
                    <a:pt x="13" y="10"/>
                  </a:cubicBezTo>
                  <a:cubicBezTo>
                    <a:pt x="22" y="2"/>
                    <a:pt x="34" y="0"/>
                    <a:pt x="45" y="6"/>
                  </a:cubicBezTo>
                  <a:cubicBezTo>
                    <a:pt x="51" y="10"/>
                    <a:pt x="58" y="15"/>
                    <a:pt x="62" y="21"/>
                  </a:cubicBezTo>
                  <a:cubicBezTo>
                    <a:pt x="73" y="33"/>
                    <a:pt x="85" y="41"/>
                    <a:pt x="101" y="43"/>
                  </a:cubicBezTo>
                  <a:cubicBezTo>
                    <a:pt x="109" y="44"/>
                    <a:pt x="117" y="46"/>
                    <a:pt x="124" y="50"/>
                  </a:cubicBezTo>
                  <a:cubicBezTo>
                    <a:pt x="136" y="57"/>
                    <a:pt x="141" y="71"/>
                    <a:pt x="137" y="84"/>
                  </a:cubicBezTo>
                  <a:cubicBezTo>
                    <a:pt x="133" y="97"/>
                    <a:pt x="121" y="106"/>
                    <a:pt x="107" y="107"/>
                  </a:cubicBezTo>
                  <a:close/>
                  <a:moveTo>
                    <a:pt x="97" y="76"/>
                  </a:moveTo>
                  <a:cubicBezTo>
                    <a:pt x="97" y="82"/>
                    <a:pt x="102" y="87"/>
                    <a:pt x="108" y="87"/>
                  </a:cubicBezTo>
                  <a:cubicBezTo>
                    <a:pt x="114" y="88"/>
                    <a:pt x="119" y="83"/>
                    <a:pt x="119" y="76"/>
                  </a:cubicBezTo>
                  <a:cubicBezTo>
                    <a:pt x="119" y="70"/>
                    <a:pt x="115" y="65"/>
                    <a:pt x="108" y="65"/>
                  </a:cubicBezTo>
                  <a:cubicBezTo>
                    <a:pt x="102" y="65"/>
                    <a:pt x="97" y="69"/>
                    <a:pt x="97" y="76"/>
                  </a:cubicBezTo>
                  <a:close/>
                  <a:moveTo>
                    <a:pt x="32" y="22"/>
                  </a:moveTo>
                  <a:cubicBezTo>
                    <a:pt x="25" y="22"/>
                    <a:pt x="21" y="27"/>
                    <a:pt x="21" y="34"/>
                  </a:cubicBezTo>
                  <a:cubicBezTo>
                    <a:pt x="21" y="40"/>
                    <a:pt x="26" y="45"/>
                    <a:pt x="32" y="45"/>
                  </a:cubicBezTo>
                  <a:cubicBezTo>
                    <a:pt x="38" y="45"/>
                    <a:pt x="44" y="39"/>
                    <a:pt x="44" y="33"/>
                  </a:cubicBezTo>
                  <a:cubicBezTo>
                    <a:pt x="44" y="27"/>
                    <a:pt x="39" y="22"/>
                    <a:pt x="32" y="2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13" name="Freeform 157">
              <a:extLst>
                <a:ext uri="{FF2B5EF4-FFF2-40B4-BE49-F238E27FC236}">
                  <a16:creationId xmlns:a16="http://schemas.microsoft.com/office/drawing/2014/main" id="{AFC2DB3F-B88B-4B6A-9469-AD9FC3A3EAA2}"/>
                </a:ext>
              </a:extLst>
            </p:cNvPr>
            <p:cNvSpPr>
              <a:spLocks noEditPoints="1"/>
            </p:cNvSpPr>
            <p:nvPr/>
          </p:nvSpPr>
          <p:spPr bwMode="auto">
            <a:xfrm>
              <a:off x="7200900" y="2898775"/>
              <a:ext cx="39688" cy="53975"/>
            </a:xfrm>
            <a:custGeom>
              <a:avLst/>
              <a:gdLst>
                <a:gd name="T0" fmla="*/ 35 w 104"/>
                <a:gd name="T1" fmla="*/ 142 h 143"/>
                <a:gd name="T2" fmla="*/ 8 w 104"/>
                <a:gd name="T3" fmla="*/ 102 h 143"/>
                <a:gd name="T4" fmla="*/ 21 w 104"/>
                <a:gd name="T5" fmla="*/ 83 h 143"/>
                <a:gd name="T6" fmla="*/ 39 w 104"/>
                <a:gd name="T7" fmla="*/ 41 h 143"/>
                <a:gd name="T8" fmla="*/ 59 w 104"/>
                <a:gd name="T9" fmla="*/ 6 h 143"/>
                <a:gd name="T10" fmla="*/ 92 w 104"/>
                <a:gd name="T11" fmla="*/ 12 h 143"/>
                <a:gd name="T12" fmla="*/ 99 w 104"/>
                <a:gd name="T13" fmla="*/ 44 h 143"/>
                <a:gd name="T14" fmla="*/ 86 w 104"/>
                <a:gd name="T15" fmla="*/ 63 h 143"/>
                <a:gd name="T16" fmla="*/ 68 w 104"/>
                <a:gd name="T17" fmla="*/ 104 h 143"/>
                <a:gd name="T18" fmla="*/ 65 w 104"/>
                <a:gd name="T19" fmla="*/ 122 h 143"/>
                <a:gd name="T20" fmla="*/ 35 w 104"/>
                <a:gd name="T21" fmla="*/ 142 h 143"/>
                <a:gd name="T22" fmla="*/ 83 w 104"/>
                <a:gd name="T23" fmla="*/ 33 h 143"/>
                <a:gd name="T24" fmla="*/ 71 w 104"/>
                <a:gd name="T25" fmla="*/ 22 h 143"/>
                <a:gd name="T26" fmla="*/ 60 w 104"/>
                <a:gd name="T27" fmla="*/ 33 h 143"/>
                <a:gd name="T28" fmla="*/ 71 w 104"/>
                <a:gd name="T29" fmla="*/ 44 h 143"/>
                <a:gd name="T30" fmla="*/ 83 w 104"/>
                <a:gd name="T31" fmla="*/ 33 h 143"/>
                <a:gd name="T32" fmla="*/ 47 w 104"/>
                <a:gd name="T33" fmla="*/ 113 h 143"/>
                <a:gd name="T34" fmla="*/ 36 w 104"/>
                <a:gd name="T35" fmla="*/ 101 h 143"/>
                <a:gd name="T36" fmla="*/ 24 w 104"/>
                <a:gd name="T37" fmla="*/ 112 h 143"/>
                <a:gd name="T38" fmla="*/ 36 w 104"/>
                <a:gd name="T39" fmla="*/ 124 h 143"/>
                <a:gd name="T40" fmla="*/ 47 w 104"/>
                <a:gd name="T41" fmla="*/ 113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4" h="143">
                  <a:moveTo>
                    <a:pt x="35" y="142"/>
                  </a:moveTo>
                  <a:cubicBezTo>
                    <a:pt x="14" y="142"/>
                    <a:pt x="0" y="121"/>
                    <a:pt x="8" y="102"/>
                  </a:cubicBezTo>
                  <a:cubicBezTo>
                    <a:pt x="10" y="95"/>
                    <a:pt x="15" y="88"/>
                    <a:pt x="21" y="83"/>
                  </a:cubicBezTo>
                  <a:cubicBezTo>
                    <a:pt x="33" y="71"/>
                    <a:pt x="39" y="58"/>
                    <a:pt x="39" y="41"/>
                  </a:cubicBezTo>
                  <a:cubicBezTo>
                    <a:pt x="39" y="26"/>
                    <a:pt x="44" y="12"/>
                    <a:pt x="59" y="6"/>
                  </a:cubicBezTo>
                  <a:cubicBezTo>
                    <a:pt x="71" y="0"/>
                    <a:pt x="82" y="3"/>
                    <a:pt x="92" y="12"/>
                  </a:cubicBezTo>
                  <a:cubicBezTo>
                    <a:pt x="101" y="20"/>
                    <a:pt x="104" y="32"/>
                    <a:pt x="99" y="44"/>
                  </a:cubicBezTo>
                  <a:cubicBezTo>
                    <a:pt x="96" y="51"/>
                    <a:pt x="91" y="58"/>
                    <a:pt x="86" y="63"/>
                  </a:cubicBezTo>
                  <a:cubicBezTo>
                    <a:pt x="74" y="74"/>
                    <a:pt x="68" y="88"/>
                    <a:pt x="68" y="104"/>
                  </a:cubicBezTo>
                  <a:cubicBezTo>
                    <a:pt x="68" y="110"/>
                    <a:pt x="67" y="116"/>
                    <a:pt x="65" y="122"/>
                  </a:cubicBezTo>
                  <a:cubicBezTo>
                    <a:pt x="60" y="135"/>
                    <a:pt x="49" y="143"/>
                    <a:pt x="35" y="142"/>
                  </a:cubicBezTo>
                  <a:close/>
                  <a:moveTo>
                    <a:pt x="83" y="33"/>
                  </a:moveTo>
                  <a:cubicBezTo>
                    <a:pt x="82" y="26"/>
                    <a:pt x="77" y="22"/>
                    <a:pt x="71" y="22"/>
                  </a:cubicBezTo>
                  <a:cubicBezTo>
                    <a:pt x="64" y="22"/>
                    <a:pt x="60" y="27"/>
                    <a:pt x="60" y="33"/>
                  </a:cubicBezTo>
                  <a:cubicBezTo>
                    <a:pt x="60" y="40"/>
                    <a:pt x="65" y="45"/>
                    <a:pt x="71" y="44"/>
                  </a:cubicBezTo>
                  <a:cubicBezTo>
                    <a:pt x="77" y="44"/>
                    <a:pt x="83" y="39"/>
                    <a:pt x="83" y="33"/>
                  </a:cubicBezTo>
                  <a:close/>
                  <a:moveTo>
                    <a:pt x="47" y="113"/>
                  </a:moveTo>
                  <a:cubicBezTo>
                    <a:pt x="47" y="106"/>
                    <a:pt x="42" y="101"/>
                    <a:pt x="36" y="101"/>
                  </a:cubicBezTo>
                  <a:cubicBezTo>
                    <a:pt x="29" y="101"/>
                    <a:pt x="24" y="106"/>
                    <a:pt x="24" y="112"/>
                  </a:cubicBezTo>
                  <a:cubicBezTo>
                    <a:pt x="24" y="118"/>
                    <a:pt x="29" y="124"/>
                    <a:pt x="36" y="124"/>
                  </a:cubicBezTo>
                  <a:cubicBezTo>
                    <a:pt x="41" y="124"/>
                    <a:pt x="47" y="119"/>
                    <a:pt x="47" y="11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14" name="Freeform 158">
              <a:extLst>
                <a:ext uri="{FF2B5EF4-FFF2-40B4-BE49-F238E27FC236}">
                  <a16:creationId xmlns:a16="http://schemas.microsoft.com/office/drawing/2014/main" id="{017F5311-CE44-4108-A1DE-6FACD15C5998}"/>
                </a:ext>
              </a:extLst>
            </p:cNvPr>
            <p:cNvSpPr>
              <a:spLocks/>
            </p:cNvSpPr>
            <p:nvPr/>
          </p:nvSpPr>
          <p:spPr bwMode="auto">
            <a:xfrm>
              <a:off x="7204075" y="2736850"/>
              <a:ext cx="46038" cy="58738"/>
            </a:xfrm>
            <a:custGeom>
              <a:avLst/>
              <a:gdLst>
                <a:gd name="T0" fmla="*/ 81 w 121"/>
                <a:gd name="T1" fmla="*/ 22 h 154"/>
                <a:gd name="T2" fmla="*/ 94 w 121"/>
                <a:gd name="T3" fmla="*/ 0 h 154"/>
                <a:gd name="T4" fmla="*/ 121 w 121"/>
                <a:gd name="T5" fmla="*/ 18 h 154"/>
                <a:gd name="T6" fmla="*/ 26 w 121"/>
                <a:gd name="T7" fmla="*/ 154 h 154"/>
                <a:gd name="T8" fmla="*/ 0 w 121"/>
                <a:gd name="T9" fmla="*/ 137 h 154"/>
                <a:gd name="T10" fmla="*/ 5 w 121"/>
                <a:gd name="T11" fmla="*/ 132 h 154"/>
                <a:gd name="T12" fmla="*/ 4 w 121"/>
                <a:gd name="T13" fmla="*/ 138 h 154"/>
                <a:gd name="T14" fmla="*/ 6 w 121"/>
                <a:gd name="T15" fmla="*/ 140 h 154"/>
                <a:gd name="T16" fmla="*/ 101 w 121"/>
                <a:gd name="T17" fmla="*/ 8 h 154"/>
                <a:gd name="T18" fmla="*/ 95 w 121"/>
                <a:gd name="T19" fmla="*/ 4 h 154"/>
                <a:gd name="T20" fmla="*/ 81 w 121"/>
                <a:gd name="T21" fmla="*/ 22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1" h="154">
                  <a:moveTo>
                    <a:pt x="81" y="22"/>
                  </a:moveTo>
                  <a:cubicBezTo>
                    <a:pt x="86" y="15"/>
                    <a:pt x="90" y="8"/>
                    <a:pt x="94" y="0"/>
                  </a:cubicBezTo>
                  <a:cubicBezTo>
                    <a:pt x="104" y="6"/>
                    <a:pt x="112" y="12"/>
                    <a:pt x="121" y="18"/>
                  </a:cubicBezTo>
                  <a:cubicBezTo>
                    <a:pt x="89" y="64"/>
                    <a:pt x="57" y="109"/>
                    <a:pt x="26" y="154"/>
                  </a:cubicBezTo>
                  <a:cubicBezTo>
                    <a:pt x="17" y="148"/>
                    <a:pt x="9" y="143"/>
                    <a:pt x="0" y="137"/>
                  </a:cubicBezTo>
                  <a:cubicBezTo>
                    <a:pt x="1" y="136"/>
                    <a:pt x="3" y="134"/>
                    <a:pt x="5" y="132"/>
                  </a:cubicBezTo>
                  <a:cubicBezTo>
                    <a:pt x="4" y="134"/>
                    <a:pt x="4" y="136"/>
                    <a:pt x="4" y="138"/>
                  </a:cubicBezTo>
                  <a:cubicBezTo>
                    <a:pt x="4" y="139"/>
                    <a:pt x="5" y="139"/>
                    <a:pt x="6" y="140"/>
                  </a:cubicBezTo>
                  <a:cubicBezTo>
                    <a:pt x="38" y="96"/>
                    <a:pt x="69" y="52"/>
                    <a:pt x="101" y="8"/>
                  </a:cubicBezTo>
                  <a:cubicBezTo>
                    <a:pt x="99" y="6"/>
                    <a:pt x="97" y="5"/>
                    <a:pt x="95" y="4"/>
                  </a:cubicBezTo>
                  <a:cubicBezTo>
                    <a:pt x="90" y="10"/>
                    <a:pt x="86" y="16"/>
                    <a:pt x="81" y="2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15" name="Freeform 159">
              <a:extLst>
                <a:ext uri="{FF2B5EF4-FFF2-40B4-BE49-F238E27FC236}">
                  <a16:creationId xmlns:a16="http://schemas.microsoft.com/office/drawing/2014/main" id="{9B70642C-427B-496B-BDC6-F32DDCAC7E70}"/>
                </a:ext>
              </a:extLst>
            </p:cNvPr>
            <p:cNvSpPr>
              <a:spLocks noEditPoints="1"/>
            </p:cNvSpPr>
            <p:nvPr/>
          </p:nvSpPr>
          <p:spPr bwMode="auto">
            <a:xfrm>
              <a:off x="7178675" y="2792413"/>
              <a:ext cx="38100" cy="36513"/>
            </a:xfrm>
            <a:custGeom>
              <a:avLst/>
              <a:gdLst>
                <a:gd name="T0" fmla="*/ 48 w 97"/>
                <a:gd name="T1" fmla="*/ 96 h 96"/>
                <a:gd name="T2" fmla="*/ 0 w 97"/>
                <a:gd name="T3" fmla="*/ 48 h 96"/>
                <a:gd name="T4" fmla="*/ 48 w 97"/>
                <a:gd name="T5" fmla="*/ 0 h 96"/>
                <a:gd name="T6" fmla="*/ 97 w 97"/>
                <a:gd name="T7" fmla="*/ 48 h 96"/>
                <a:gd name="T8" fmla="*/ 48 w 97"/>
                <a:gd name="T9" fmla="*/ 96 h 96"/>
                <a:gd name="T10" fmla="*/ 14 w 97"/>
                <a:gd name="T11" fmla="*/ 48 h 96"/>
                <a:gd name="T12" fmla="*/ 48 w 97"/>
                <a:gd name="T13" fmla="*/ 83 h 96"/>
                <a:gd name="T14" fmla="*/ 83 w 97"/>
                <a:gd name="T15" fmla="*/ 48 h 96"/>
                <a:gd name="T16" fmla="*/ 48 w 97"/>
                <a:gd name="T17" fmla="*/ 13 h 96"/>
                <a:gd name="T18" fmla="*/ 14 w 97"/>
                <a:gd name="T19" fmla="*/ 48 h 96"/>
                <a:gd name="T20" fmla="*/ 22 w 97"/>
                <a:gd name="T21" fmla="*/ 12 h 96"/>
                <a:gd name="T22" fmla="*/ 4 w 97"/>
                <a:gd name="T23" fmla="*/ 45 h 96"/>
                <a:gd name="T24" fmla="*/ 22 w 97"/>
                <a:gd name="T25" fmla="*/ 12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7" h="96">
                  <a:moveTo>
                    <a:pt x="48" y="96"/>
                  </a:moveTo>
                  <a:cubicBezTo>
                    <a:pt x="22" y="96"/>
                    <a:pt x="0" y="74"/>
                    <a:pt x="0" y="48"/>
                  </a:cubicBezTo>
                  <a:cubicBezTo>
                    <a:pt x="0" y="22"/>
                    <a:pt x="21" y="0"/>
                    <a:pt x="48" y="0"/>
                  </a:cubicBezTo>
                  <a:cubicBezTo>
                    <a:pt x="75" y="0"/>
                    <a:pt x="96" y="21"/>
                    <a:pt x="97" y="48"/>
                  </a:cubicBezTo>
                  <a:cubicBezTo>
                    <a:pt x="97" y="75"/>
                    <a:pt x="75" y="96"/>
                    <a:pt x="48" y="96"/>
                  </a:cubicBezTo>
                  <a:close/>
                  <a:moveTo>
                    <a:pt x="14" y="48"/>
                  </a:moveTo>
                  <a:cubicBezTo>
                    <a:pt x="14" y="67"/>
                    <a:pt x="29" y="82"/>
                    <a:pt x="48" y="83"/>
                  </a:cubicBezTo>
                  <a:cubicBezTo>
                    <a:pt x="67" y="83"/>
                    <a:pt x="83" y="67"/>
                    <a:pt x="83" y="48"/>
                  </a:cubicBezTo>
                  <a:cubicBezTo>
                    <a:pt x="83" y="29"/>
                    <a:pt x="67" y="13"/>
                    <a:pt x="48" y="13"/>
                  </a:cubicBezTo>
                  <a:cubicBezTo>
                    <a:pt x="29" y="13"/>
                    <a:pt x="14" y="29"/>
                    <a:pt x="14" y="48"/>
                  </a:cubicBezTo>
                  <a:close/>
                  <a:moveTo>
                    <a:pt x="22" y="12"/>
                  </a:moveTo>
                  <a:cubicBezTo>
                    <a:pt x="10" y="20"/>
                    <a:pt x="3" y="30"/>
                    <a:pt x="4" y="45"/>
                  </a:cubicBezTo>
                  <a:cubicBezTo>
                    <a:pt x="7" y="32"/>
                    <a:pt x="11" y="20"/>
                    <a:pt x="22" y="1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16" name="Freeform 160">
              <a:extLst>
                <a:ext uri="{FF2B5EF4-FFF2-40B4-BE49-F238E27FC236}">
                  <a16:creationId xmlns:a16="http://schemas.microsoft.com/office/drawing/2014/main" id="{82F9C53B-299D-4DED-B1A1-3AA9A853DACF}"/>
                </a:ext>
              </a:extLst>
            </p:cNvPr>
            <p:cNvSpPr>
              <a:spLocks noEditPoints="1"/>
            </p:cNvSpPr>
            <p:nvPr/>
          </p:nvSpPr>
          <p:spPr bwMode="auto">
            <a:xfrm>
              <a:off x="6865938" y="3119438"/>
              <a:ext cx="31750" cy="30163"/>
            </a:xfrm>
            <a:custGeom>
              <a:avLst/>
              <a:gdLst>
                <a:gd name="T0" fmla="*/ 40 w 83"/>
                <a:gd name="T1" fmla="*/ 73 h 80"/>
                <a:gd name="T2" fmla="*/ 9 w 83"/>
                <a:gd name="T3" fmla="*/ 57 h 80"/>
                <a:gd name="T4" fmla="*/ 9 w 83"/>
                <a:gd name="T5" fmla="*/ 19 h 80"/>
                <a:gd name="T6" fmla="*/ 39 w 83"/>
                <a:gd name="T7" fmla="*/ 1 h 80"/>
                <a:gd name="T8" fmla="*/ 74 w 83"/>
                <a:gd name="T9" fmla="*/ 20 h 80"/>
                <a:gd name="T10" fmla="*/ 73 w 83"/>
                <a:gd name="T11" fmla="*/ 54 h 80"/>
                <a:gd name="T12" fmla="*/ 73 w 83"/>
                <a:gd name="T13" fmla="*/ 55 h 80"/>
                <a:gd name="T14" fmla="*/ 40 w 83"/>
                <a:gd name="T15" fmla="*/ 73 h 80"/>
                <a:gd name="T16" fmla="*/ 41 w 83"/>
                <a:gd name="T17" fmla="*/ 60 h 80"/>
                <a:gd name="T18" fmla="*/ 54 w 83"/>
                <a:gd name="T19" fmla="*/ 57 h 80"/>
                <a:gd name="T20" fmla="*/ 64 w 83"/>
                <a:gd name="T21" fmla="*/ 37 h 80"/>
                <a:gd name="T22" fmla="*/ 53 w 83"/>
                <a:gd name="T23" fmla="*/ 18 h 80"/>
                <a:gd name="T24" fmla="*/ 44 w 83"/>
                <a:gd name="T25" fmla="*/ 16 h 80"/>
                <a:gd name="T26" fmla="*/ 28 w 83"/>
                <a:gd name="T27" fmla="*/ 18 h 80"/>
                <a:gd name="T28" fmla="*/ 18 w 83"/>
                <a:gd name="T29" fmla="*/ 38 h 80"/>
                <a:gd name="T30" fmla="*/ 28 w 83"/>
                <a:gd name="T31" fmla="*/ 57 h 80"/>
                <a:gd name="T32" fmla="*/ 41 w 83"/>
                <a:gd name="T33" fmla="*/ 6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3" h="80">
                  <a:moveTo>
                    <a:pt x="40" y="73"/>
                  </a:moveTo>
                  <a:cubicBezTo>
                    <a:pt x="24" y="79"/>
                    <a:pt x="17" y="69"/>
                    <a:pt x="9" y="57"/>
                  </a:cubicBezTo>
                  <a:cubicBezTo>
                    <a:pt x="0" y="43"/>
                    <a:pt x="0" y="33"/>
                    <a:pt x="9" y="19"/>
                  </a:cubicBezTo>
                  <a:cubicBezTo>
                    <a:pt x="17" y="6"/>
                    <a:pt x="24" y="1"/>
                    <a:pt x="39" y="1"/>
                  </a:cubicBezTo>
                  <a:cubicBezTo>
                    <a:pt x="56" y="0"/>
                    <a:pt x="66" y="5"/>
                    <a:pt x="74" y="20"/>
                  </a:cubicBezTo>
                  <a:cubicBezTo>
                    <a:pt x="80" y="33"/>
                    <a:pt x="83" y="43"/>
                    <a:pt x="73" y="54"/>
                  </a:cubicBezTo>
                  <a:cubicBezTo>
                    <a:pt x="73" y="55"/>
                    <a:pt x="73" y="55"/>
                    <a:pt x="73" y="55"/>
                  </a:cubicBezTo>
                  <a:cubicBezTo>
                    <a:pt x="67" y="70"/>
                    <a:pt x="58" y="80"/>
                    <a:pt x="40" y="73"/>
                  </a:cubicBezTo>
                  <a:close/>
                  <a:moveTo>
                    <a:pt x="41" y="60"/>
                  </a:moveTo>
                  <a:cubicBezTo>
                    <a:pt x="45" y="59"/>
                    <a:pt x="51" y="59"/>
                    <a:pt x="54" y="57"/>
                  </a:cubicBezTo>
                  <a:cubicBezTo>
                    <a:pt x="58" y="51"/>
                    <a:pt x="64" y="44"/>
                    <a:pt x="64" y="37"/>
                  </a:cubicBezTo>
                  <a:cubicBezTo>
                    <a:pt x="64" y="31"/>
                    <a:pt x="58" y="24"/>
                    <a:pt x="53" y="18"/>
                  </a:cubicBezTo>
                  <a:cubicBezTo>
                    <a:pt x="52" y="16"/>
                    <a:pt x="48" y="16"/>
                    <a:pt x="44" y="16"/>
                  </a:cubicBezTo>
                  <a:cubicBezTo>
                    <a:pt x="39" y="17"/>
                    <a:pt x="32" y="15"/>
                    <a:pt x="28" y="18"/>
                  </a:cubicBezTo>
                  <a:cubicBezTo>
                    <a:pt x="23" y="23"/>
                    <a:pt x="18" y="31"/>
                    <a:pt x="18" y="38"/>
                  </a:cubicBezTo>
                  <a:cubicBezTo>
                    <a:pt x="18" y="44"/>
                    <a:pt x="23" y="51"/>
                    <a:pt x="28" y="57"/>
                  </a:cubicBezTo>
                  <a:cubicBezTo>
                    <a:pt x="30" y="60"/>
                    <a:pt x="36" y="59"/>
                    <a:pt x="41" y="6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17" name="Freeform 161">
              <a:extLst>
                <a:ext uri="{FF2B5EF4-FFF2-40B4-BE49-F238E27FC236}">
                  <a16:creationId xmlns:a16="http://schemas.microsoft.com/office/drawing/2014/main" id="{C2EA00EB-99C6-4BE0-9A60-A25AF579C0DF}"/>
                </a:ext>
              </a:extLst>
            </p:cNvPr>
            <p:cNvSpPr>
              <a:spLocks noEditPoints="1"/>
            </p:cNvSpPr>
            <p:nvPr/>
          </p:nvSpPr>
          <p:spPr bwMode="auto">
            <a:xfrm>
              <a:off x="6767513" y="3119438"/>
              <a:ext cx="31750" cy="30163"/>
            </a:xfrm>
            <a:custGeom>
              <a:avLst/>
              <a:gdLst>
                <a:gd name="T0" fmla="*/ 39 w 83"/>
                <a:gd name="T1" fmla="*/ 73 h 78"/>
                <a:gd name="T2" fmla="*/ 9 w 83"/>
                <a:gd name="T3" fmla="*/ 56 h 78"/>
                <a:gd name="T4" fmla="*/ 9 w 83"/>
                <a:gd name="T5" fmla="*/ 18 h 78"/>
                <a:gd name="T6" fmla="*/ 40 w 83"/>
                <a:gd name="T7" fmla="*/ 0 h 78"/>
                <a:gd name="T8" fmla="*/ 74 w 83"/>
                <a:gd name="T9" fmla="*/ 19 h 78"/>
                <a:gd name="T10" fmla="*/ 73 w 83"/>
                <a:gd name="T11" fmla="*/ 54 h 78"/>
                <a:gd name="T12" fmla="*/ 73 w 83"/>
                <a:gd name="T13" fmla="*/ 55 h 78"/>
                <a:gd name="T14" fmla="*/ 39 w 83"/>
                <a:gd name="T15" fmla="*/ 73 h 78"/>
                <a:gd name="T16" fmla="*/ 40 w 83"/>
                <a:gd name="T17" fmla="*/ 58 h 78"/>
                <a:gd name="T18" fmla="*/ 57 w 83"/>
                <a:gd name="T19" fmla="*/ 52 h 78"/>
                <a:gd name="T20" fmla="*/ 64 w 83"/>
                <a:gd name="T21" fmla="*/ 37 h 78"/>
                <a:gd name="T22" fmla="*/ 54 w 83"/>
                <a:gd name="T23" fmla="*/ 17 h 78"/>
                <a:gd name="T24" fmla="*/ 39 w 83"/>
                <a:gd name="T25" fmla="*/ 15 h 78"/>
                <a:gd name="T26" fmla="*/ 28 w 83"/>
                <a:gd name="T27" fmla="*/ 17 h 78"/>
                <a:gd name="T28" fmla="*/ 18 w 83"/>
                <a:gd name="T29" fmla="*/ 37 h 78"/>
                <a:gd name="T30" fmla="*/ 29 w 83"/>
                <a:gd name="T31" fmla="*/ 56 h 78"/>
                <a:gd name="T32" fmla="*/ 40 w 83"/>
                <a:gd name="T33" fmla="*/ 5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3" h="78">
                  <a:moveTo>
                    <a:pt x="39" y="73"/>
                  </a:moveTo>
                  <a:cubicBezTo>
                    <a:pt x="25" y="78"/>
                    <a:pt x="17" y="69"/>
                    <a:pt x="9" y="56"/>
                  </a:cubicBezTo>
                  <a:cubicBezTo>
                    <a:pt x="0" y="42"/>
                    <a:pt x="1" y="32"/>
                    <a:pt x="9" y="18"/>
                  </a:cubicBezTo>
                  <a:cubicBezTo>
                    <a:pt x="17" y="5"/>
                    <a:pt x="25" y="0"/>
                    <a:pt x="40" y="0"/>
                  </a:cubicBezTo>
                  <a:cubicBezTo>
                    <a:pt x="56" y="0"/>
                    <a:pt x="66" y="4"/>
                    <a:pt x="74" y="19"/>
                  </a:cubicBezTo>
                  <a:cubicBezTo>
                    <a:pt x="81" y="32"/>
                    <a:pt x="83" y="42"/>
                    <a:pt x="73" y="54"/>
                  </a:cubicBezTo>
                  <a:cubicBezTo>
                    <a:pt x="73" y="54"/>
                    <a:pt x="73" y="55"/>
                    <a:pt x="73" y="55"/>
                  </a:cubicBezTo>
                  <a:cubicBezTo>
                    <a:pt x="62" y="73"/>
                    <a:pt x="62" y="73"/>
                    <a:pt x="39" y="73"/>
                  </a:cubicBezTo>
                  <a:close/>
                  <a:moveTo>
                    <a:pt x="40" y="58"/>
                  </a:moveTo>
                  <a:cubicBezTo>
                    <a:pt x="47" y="57"/>
                    <a:pt x="53" y="60"/>
                    <a:pt x="57" y="52"/>
                  </a:cubicBezTo>
                  <a:cubicBezTo>
                    <a:pt x="59" y="47"/>
                    <a:pt x="65" y="42"/>
                    <a:pt x="64" y="37"/>
                  </a:cubicBezTo>
                  <a:cubicBezTo>
                    <a:pt x="63" y="30"/>
                    <a:pt x="59" y="23"/>
                    <a:pt x="54" y="17"/>
                  </a:cubicBezTo>
                  <a:cubicBezTo>
                    <a:pt x="51" y="15"/>
                    <a:pt x="44" y="16"/>
                    <a:pt x="39" y="15"/>
                  </a:cubicBezTo>
                  <a:cubicBezTo>
                    <a:pt x="36" y="15"/>
                    <a:pt x="30" y="15"/>
                    <a:pt x="28" y="17"/>
                  </a:cubicBezTo>
                  <a:cubicBezTo>
                    <a:pt x="24" y="23"/>
                    <a:pt x="18" y="30"/>
                    <a:pt x="18" y="37"/>
                  </a:cubicBezTo>
                  <a:cubicBezTo>
                    <a:pt x="18" y="43"/>
                    <a:pt x="24" y="51"/>
                    <a:pt x="29" y="56"/>
                  </a:cubicBezTo>
                  <a:cubicBezTo>
                    <a:pt x="31" y="59"/>
                    <a:pt x="37" y="58"/>
                    <a:pt x="40" y="58"/>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18" name="Freeform 162">
              <a:extLst>
                <a:ext uri="{FF2B5EF4-FFF2-40B4-BE49-F238E27FC236}">
                  <a16:creationId xmlns:a16="http://schemas.microsoft.com/office/drawing/2014/main" id="{E2B706FC-DD33-40AE-8D7E-C42FB3B4F393}"/>
                </a:ext>
              </a:extLst>
            </p:cNvPr>
            <p:cNvSpPr>
              <a:spLocks noEditPoints="1"/>
            </p:cNvSpPr>
            <p:nvPr/>
          </p:nvSpPr>
          <p:spPr bwMode="auto">
            <a:xfrm>
              <a:off x="6816725" y="3070225"/>
              <a:ext cx="31750" cy="30163"/>
            </a:xfrm>
            <a:custGeom>
              <a:avLst/>
              <a:gdLst>
                <a:gd name="T0" fmla="*/ 41 w 82"/>
                <a:gd name="T1" fmla="*/ 72 h 78"/>
                <a:gd name="T2" fmla="*/ 9 w 82"/>
                <a:gd name="T3" fmla="*/ 56 h 78"/>
                <a:gd name="T4" fmla="*/ 9 w 82"/>
                <a:gd name="T5" fmla="*/ 18 h 78"/>
                <a:gd name="T6" fmla="*/ 40 w 82"/>
                <a:gd name="T7" fmla="*/ 0 h 78"/>
                <a:gd name="T8" fmla="*/ 73 w 82"/>
                <a:gd name="T9" fmla="*/ 18 h 78"/>
                <a:gd name="T10" fmla="*/ 73 w 82"/>
                <a:gd name="T11" fmla="*/ 55 h 78"/>
                <a:gd name="T12" fmla="*/ 41 w 82"/>
                <a:gd name="T13" fmla="*/ 72 h 78"/>
                <a:gd name="T14" fmla="*/ 40 w 82"/>
                <a:gd name="T15" fmla="*/ 15 h 78"/>
                <a:gd name="T16" fmla="*/ 28 w 82"/>
                <a:gd name="T17" fmla="*/ 18 h 78"/>
                <a:gd name="T18" fmla="*/ 18 w 82"/>
                <a:gd name="T19" fmla="*/ 37 h 78"/>
                <a:gd name="T20" fmla="*/ 28 w 82"/>
                <a:gd name="T21" fmla="*/ 56 h 78"/>
                <a:gd name="T22" fmla="*/ 46 w 82"/>
                <a:gd name="T23" fmla="*/ 58 h 78"/>
                <a:gd name="T24" fmla="*/ 54 w 82"/>
                <a:gd name="T25" fmla="*/ 57 h 78"/>
                <a:gd name="T26" fmla="*/ 64 w 82"/>
                <a:gd name="T27" fmla="*/ 37 h 78"/>
                <a:gd name="T28" fmla="*/ 54 w 82"/>
                <a:gd name="T29" fmla="*/ 18 h 78"/>
                <a:gd name="T30" fmla="*/ 40 w 82"/>
                <a:gd name="T31" fmla="*/ 15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2" h="78">
                  <a:moveTo>
                    <a:pt x="41" y="72"/>
                  </a:moveTo>
                  <a:cubicBezTo>
                    <a:pt x="24" y="78"/>
                    <a:pt x="17" y="68"/>
                    <a:pt x="9" y="56"/>
                  </a:cubicBezTo>
                  <a:cubicBezTo>
                    <a:pt x="0" y="42"/>
                    <a:pt x="1" y="32"/>
                    <a:pt x="9" y="18"/>
                  </a:cubicBezTo>
                  <a:cubicBezTo>
                    <a:pt x="17" y="5"/>
                    <a:pt x="25" y="0"/>
                    <a:pt x="40" y="0"/>
                  </a:cubicBezTo>
                  <a:cubicBezTo>
                    <a:pt x="56" y="0"/>
                    <a:pt x="65" y="4"/>
                    <a:pt x="73" y="18"/>
                  </a:cubicBezTo>
                  <a:cubicBezTo>
                    <a:pt x="81" y="32"/>
                    <a:pt x="82" y="42"/>
                    <a:pt x="73" y="55"/>
                  </a:cubicBezTo>
                  <a:cubicBezTo>
                    <a:pt x="65" y="69"/>
                    <a:pt x="58" y="78"/>
                    <a:pt x="41" y="72"/>
                  </a:cubicBezTo>
                  <a:close/>
                  <a:moveTo>
                    <a:pt x="40" y="15"/>
                  </a:moveTo>
                  <a:cubicBezTo>
                    <a:pt x="36" y="16"/>
                    <a:pt x="30" y="15"/>
                    <a:pt x="28" y="18"/>
                  </a:cubicBezTo>
                  <a:cubicBezTo>
                    <a:pt x="23" y="23"/>
                    <a:pt x="18" y="30"/>
                    <a:pt x="18" y="37"/>
                  </a:cubicBezTo>
                  <a:cubicBezTo>
                    <a:pt x="18" y="43"/>
                    <a:pt x="23" y="51"/>
                    <a:pt x="28" y="56"/>
                  </a:cubicBezTo>
                  <a:cubicBezTo>
                    <a:pt x="32" y="59"/>
                    <a:pt x="40" y="58"/>
                    <a:pt x="46" y="58"/>
                  </a:cubicBezTo>
                  <a:cubicBezTo>
                    <a:pt x="48" y="58"/>
                    <a:pt x="53" y="58"/>
                    <a:pt x="54" y="57"/>
                  </a:cubicBezTo>
                  <a:cubicBezTo>
                    <a:pt x="58" y="50"/>
                    <a:pt x="64" y="44"/>
                    <a:pt x="64" y="37"/>
                  </a:cubicBezTo>
                  <a:cubicBezTo>
                    <a:pt x="64" y="30"/>
                    <a:pt x="58" y="23"/>
                    <a:pt x="54" y="18"/>
                  </a:cubicBezTo>
                  <a:cubicBezTo>
                    <a:pt x="51" y="15"/>
                    <a:pt x="45" y="16"/>
                    <a:pt x="40" y="15"/>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19" name="Freeform 163">
              <a:extLst>
                <a:ext uri="{FF2B5EF4-FFF2-40B4-BE49-F238E27FC236}">
                  <a16:creationId xmlns:a16="http://schemas.microsoft.com/office/drawing/2014/main" id="{BD0DCB60-B3AF-4DB7-8452-00E137725B6D}"/>
                </a:ext>
              </a:extLst>
            </p:cNvPr>
            <p:cNvSpPr>
              <a:spLocks noEditPoints="1"/>
            </p:cNvSpPr>
            <p:nvPr/>
          </p:nvSpPr>
          <p:spPr bwMode="auto">
            <a:xfrm>
              <a:off x="6816725" y="3167063"/>
              <a:ext cx="31750" cy="30163"/>
            </a:xfrm>
            <a:custGeom>
              <a:avLst/>
              <a:gdLst>
                <a:gd name="T0" fmla="*/ 41 w 82"/>
                <a:gd name="T1" fmla="*/ 73 h 79"/>
                <a:gd name="T2" fmla="*/ 9 w 82"/>
                <a:gd name="T3" fmla="*/ 56 h 79"/>
                <a:gd name="T4" fmla="*/ 9 w 82"/>
                <a:gd name="T5" fmla="*/ 19 h 79"/>
                <a:gd name="T6" fmla="*/ 41 w 82"/>
                <a:gd name="T7" fmla="*/ 0 h 79"/>
                <a:gd name="T8" fmla="*/ 73 w 82"/>
                <a:gd name="T9" fmla="*/ 18 h 79"/>
                <a:gd name="T10" fmla="*/ 73 w 82"/>
                <a:gd name="T11" fmla="*/ 57 h 79"/>
                <a:gd name="T12" fmla="*/ 41 w 82"/>
                <a:gd name="T13" fmla="*/ 73 h 79"/>
                <a:gd name="T14" fmla="*/ 40 w 82"/>
                <a:gd name="T15" fmla="*/ 60 h 79"/>
                <a:gd name="T16" fmla="*/ 41 w 82"/>
                <a:gd name="T17" fmla="*/ 61 h 79"/>
                <a:gd name="T18" fmla="*/ 56 w 82"/>
                <a:gd name="T19" fmla="*/ 54 h 79"/>
                <a:gd name="T20" fmla="*/ 64 w 82"/>
                <a:gd name="T21" fmla="*/ 38 h 79"/>
                <a:gd name="T22" fmla="*/ 54 w 82"/>
                <a:gd name="T23" fmla="*/ 18 h 79"/>
                <a:gd name="T24" fmla="*/ 45 w 82"/>
                <a:gd name="T25" fmla="*/ 16 h 79"/>
                <a:gd name="T26" fmla="*/ 29 w 82"/>
                <a:gd name="T27" fmla="*/ 18 h 79"/>
                <a:gd name="T28" fmla="*/ 18 w 82"/>
                <a:gd name="T29" fmla="*/ 37 h 79"/>
                <a:gd name="T30" fmla="*/ 28 w 82"/>
                <a:gd name="T31" fmla="*/ 57 h 79"/>
                <a:gd name="T32" fmla="*/ 40 w 82"/>
                <a:gd name="T33" fmla="*/ 6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2" h="79">
                  <a:moveTo>
                    <a:pt x="41" y="73"/>
                  </a:moveTo>
                  <a:cubicBezTo>
                    <a:pt x="24" y="79"/>
                    <a:pt x="17" y="69"/>
                    <a:pt x="9" y="56"/>
                  </a:cubicBezTo>
                  <a:cubicBezTo>
                    <a:pt x="0" y="42"/>
                    <a:pt x="1" y="33"/>
                    <a:pt x="9" y="19"/>
                  </a:cubicBezTo>
                  <a:cubicBezTo>
                    <a:pt x="17" y="5"/>
                    <a:pt x="25" y="0"/>
                    <a:pt x="41" y="0"/>
                  </a:cubicBezTo>
                  <a:cubicBezTo>
                    <a:pt x="56" y="1"/>
                    <a:pt x="65" y="4"/>
                    <a:pt x="73" y="18"/>
                  </a:cubicBezTo>
                  <a:cubicBezTo>
                    <a:pt x="81" y="32"/>
                    <a:pt x="82" y="42"/>
                    <a:pt x="73" y="57"/>
                  </a:cubicBezTo>
                  <a:cubicBezTo>
                    <a:pt x="65" y="70"/>
                    <a:pt x="57" y="78"/>
                    <a:pt x="41" y="73"/>
                  </a:cubicBezTo>
                  <a:close/>
                  <a:moveTo>
                    <a:pt x="40" y="60"/>
                  </a:moveTo>
                  <a:cubicBezTo>
                    <a:pt x="40" y="60"/>
                    <a:pt x="41" y="60"/>
                    <a:pt x="41" y="61"/>
                  </a:cubicBezTo>
                  <a:cubicBezTo>
                    <a:pt x="46" y="59"/>
                    <a:pt x="52" y="57"/>
                    <a:pt x="56" y="54"/>
                  </a:cubicBezTo>
                  <a:cubicBezTo>
                    <a:pt x="60" y="50"/>
                    <a:pt x="65" y="43"/>
                    <a:pt x="64" y="38"/>
                  </a:cubicBezTo>
                  <a:cubicBezTo>
                    <a:pt x="63" y="31"/>
                    <a:pt x="58" y="24"/>
                    <a:pt x="54" y="18"/>
                  </a:cubicBezTo>
                  <a:cubicBezTo>
                    <a:pt x="53" y="16"/>
                    <a:pt x="48" y="16"/>
                    <a:pt x="45" y="16"/>
                  </a:cubicBezTo>
                  <a:cubicBezTo>
                    <a:pt x="39" y="16"/>
                    <a:pt x="32" y="15"/>
                    <a:pt x="29" y="18"/>
                  </a:cubicBezTo>
                  <a:cubicBezTo>
                    <a:pt x="23" y="23"/>
                    <a:pt x="18" y="31"/>
                    <a:pt x="18" y="37"/>
                  </a:cubicBezTo>
                  <a:cubicBezTo>
                    <a:pt x="18" y="44"/>
                    <a:pt x="23" y="51"/>
                    <a:pt x="28" y="57"/>
                  </a:cubicBezTo>
                  <a:cubicBezTo>
                    <a:pt x="30" y="59"/>
                    <a:pt x="36" y="59"/>
                    <a:pt x="40" y="6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20" name="Freeform 164">
              <a:extLst>
                <a:ext uri="{FF2B5EF4-FFF2-40B4-BE49-F238E27FC236}">
                  <a16:creationId xmlns:a16="http://schemas.microsoft.com/office/drawing/2014/main" id="{C660DC09-78DC-4350-B83D-403C39D2162D}"/>
                </a:ext>
              </a:extLst>
            </p:cNvPr>
            <p:cNvSpPr>
              <a:spLocks/>
            </p:cNvSpPr>
            <p:nvPr/>
          </p:nvSpPr>
          <p:spPr bwMode="auto">
            <a:xfrm>
              <a:off x="7243763" y="2676525"/>
              <a:ext cx="58738" cy="42863"/>
            </a:xfrm>
            <a:custGeom>
              <a:avLst/>
              <a:gdLst>
                <a:gd name="T0" fmla="*/ 153 w 153"/>
                <a:gd name="T1" fmla="*/ 97 h 111"/>
                <a:gd name="T2" fmla="*/ 144 w 153"/>
                <a:gd name="T3" fmla="*/ 111 h 111"/>
                <a:gd name="T4" fmla="*/ 0 w 153"/>
                <a:gd name="T5" fmla="*/ 15 h 111"/>
                <a:gd name="T6" fmla="*/ 10 w 153"/>
                <a:gd name="T7" fmla="*/ 0 h 111"/>
                <a:gd name="T8" fmla="*/ 153 w 153"/>
                <a:gd name="T9" fmla="*/ 97 h 111"/>
              </a:gdLst>
              <a:ahLst/>
              <a:cxnLst>
                <a:cxn ang="0">
                  <a:pos x="T0" y="T1"/>
                </a:cxn>
                <a:cxn ang="0">
                  <a:pos x="T2" y="T3"/>
                </a:cxn>
                <a:cxn ang="0">
                  <a:pos x="T4" y="T5"/>
                </a:cxn>
                <a:cxn ang="0">
                  <a:pos x="T6" y="T7"/>
                </a:cxn>
                <a:cxn ang="0">
                  <a:pos x="T8" y="T9"/>
                </a:cxn>
              </a:cxnLst>
              <a:rect l="0" t="0" r="r" b="b"/>
              <a:pathLst>
                <a:path w="153" h="111">
                  <a:moveTo>
                    <a:pt x="153" y="97"/>
                  </a:moveTo>
                  <a:cubicBezTo>
                    <a:pt x="150" y="102"/>
                    <a:pt x="147" y="107"/>
                    <a:pt x="144" y="111"/>
                  </a:cubicBezTo>
                  <a:cubicBezTo>
                    <a:pt x="96" y="79"/>
                    <a:pt x="48" y="47"/>
                    <a:pt x="0" y="15"/>
                  </a:cubicBezTo>
                  <a:cubicBezTo>
                    <a:pt x="4" y="10"/>
                    <a:pt x="7" y="5"/>
                    <a:pt x="10" y="0"/>
                  </a:cubicBezTo>
                  <a:cubicBezTo>
                    <a:pt x="58" y="33"/>
                    <a:pt x="105" y="65"/>
                    <a:pt x="153" y="97"/>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21" name="Freeform 165">
              <a:extLst>
                <a:ext uri="{FF2B5EF4-FFF2-40B4-BE49-F238E27FC236}">
                  <a16:creationId xmlns:a16="http://schemas.microsoft.com/office/drawing/2014/main" id="{572C9714-BE62-48A8-8167-0599812C2F16}"/>
                </a:ext>
              </a:extLst>
            </p:cNvPr>
            <p:cNvSpPr>
              <a:spLocks/>
            </p:cNvSpPr>
            <p:nvPr/>
          </p:nvSpPr>
          <p:spPr bwMode="auto">
            <a:xfrm>
              <a:off x="6396038" y="2771775"/>
              <a:ext cx="57150" cy="41275"/>
            </a:xfrm>
            <a:custGeom>
              <a:avLst/>
              <a:gdLst>
                <a:gd name="T0" fmla="*/ 0 w 151"/>
                <a:gd name="T1" fmla="*/ 10 h 110"/>
                <a:gd name="T2" fmla="*/ 7 w 151"/>
                <a:gd name="T3" fmla="*/ 0 h 110"/>
                <a:gd name="T4" fmla="*/ 151 w 151"/>
                <a:gd name="T5" fmla="*/ 99 h 110"/>
                <a:gd name="T6" fmla="*/ 143 w 151"/>
                <a:gd name="T7" fmla="*/ 110 h 110"/>
                <a:gd name="T8" fmla="*/ 0 w 151"/>
                <a:gd name="T9" fmla="*/ 10 h 110"/>
              </a:gdLst>
              <a:ahLst/>
              <a:cxnLst>
                <a:cxn ang="0">
                  <a:pos x="T0" y="T1"/>
                </a:cxn>
                <a:cxn ang="0">
                  <a:pos x="T2" y="T3"/>
                </a:cxn>
                <a:cxn ang="0">
                  <a:pos x="T4" y="T5"/>
                </a:cxn>
                <a:cxn ang="0">
                  <a:pos x="T6" y="T7"/>
                </a:cxn>
                <a:cxn ang="0">
                  <a:pos x="T8" y="T9"/>
                </a:cxn>
              </a:cxnLst>
              <a:rect l="0" t="0" r="r" b="b"/>
              <a:pathLst>
                <a:path w="151" h="110">
                  <a:moveTo>
                    <a:pt x="0" y="10"/>
                  </a:moveTo>
                  <a:cubicBezTo>
                    <a:pt x="3" y="6"/>
                    <a:pt x="5" y="3"/>
                    <a:pt x="7" y="0"/>
                  </a:cubicBezTo>
                  <a:cubicBezTo>
                    <a:pt x="55" y="33"/>
                    <a:pt x="103" y="66"/>
                    <a:pt x="151" y="99"/>
                  </a:cubicBezTo>
                  <a:cubicBezTo>
                    <a:pt x="148" y="103"/>
                    <a:pt x="146" y="106"/>
                    <a:pt x="143" y="110"/>
                  </a:cubicBezTo>
                  <a:cubicBezTo>
                    <a:pt x="96" y="76"/>
                    <a:pt x="48" y="43"/>
                    <a:pt x="0" y="1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22" name="Freeform 166">
              <a:extLst>
                <a:ext uri="{FF2B5EF4-FFF2-40B4-BE49-F238E27FC236}">
                  <a16:creationId xmlns:a16="http://schemas.microsoft.com/office/drawing/2014/main" id="{F651DE3B-FF3A-42C9-A2FE-AB5BFB24B38E}"/>
                </a:ext>
              </a:extLst>
            </p:cNvPr>
            <p:cNvSpPr>
              <a:spLocks/>
            </p:cNvSpPr>
            <p:nvPr/>
          </p:nvSpPr>
          <p:spPr bwMode="auto">
            <a:xfrm>
              <a:off x="7234238" y="2890838"/>
              <a:ext cx="22225" cy="20638"/>
            </a:xfrm>
            <a:custGeom>
              <a:avLst/>
              <a:gdLst>
                <a:gd name="T0" fmla="*/ 25 w 58"/>
                <a:gd name="T1" fmla="*/ 0 h 53"/>
                <a:gd name="T2" fmla="*/ 58 w 58"/>
                <a:gd name="T3" fmla="*/ 33 h 53"/>
                <a:gd name="T4" fmla="*/ 24 w 58"/>
                <a:gd name="T5" fmla="*/ 53 h 53"/>
                <a:gd name="T6" fmla="*/ 0 w 58"/>
                <a:gd name="T7" fmla="*/ 20 h 53"/>
                <a:gd name="T8" fmla="*/ 25 w 58"/>
                <a:gd name="T9" fmla="*/ 0 h 53"/>
              </a:gdLst>
              <a:ahLst/>
              <a:cxnLst>
                <a:cxn ang="0">
                  <a:pos x="T0" y="T1"/>
                </a:cxn>
                <a:cxn ang="0">
                  <a:pos x="T2" y="T3"/>
                </a:cxn>
                <a:cxn ang="0">
                  <a:pos x="T4" y="T5"/>
                </a:cxn>
                <a:cxn ang="0">
                  <a:pos x="T6" y="T7"/>
                </a:cxn>
                <a:cxn ang="0">
                  <a:pos x="T8" y="T9"/>
                </a:cxn>
              </a:cxnLst>
              <a:rect l="0" t="0" r="r" b="b"/>
              <a:pathLst>
                <a:path w="58" h="53">
                  <a:moveTo>
                    <a:pt x="25" y="0"/>
                  </a:moveTo>
                  <a:cubicBezTo>
                    <a:pt x="38" y="22"/>
                    <a:pt x="38" y="22"/>
                    <a:pt x="58" y="33"/>
                  </a:cubicBezTo>
                  <a:cubicBezTo>
                    <a:pt x="47" y="40"/>
                    <a:pt x="36" y="46"/>
                    <a:pt x="24" y="53"/>
                  </a:cubicBezTo>
                  <a:cubicBezTo>
                    <a:pt x="21" y="40"/>
                    <a:pt x="12" y="29"/>
                    <a:pt x="0" y="20"/>
                  </a:cubicBezTo>
                  <a:cubicBezTo>
                    <a:pt x="9" y="13"/>
                    <a:pt x="17" y="6"/>
                    <a:pt x="25"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23" name="Freeform 167">
              <a:extLst>
                <a:ext uri="{FF2B5EF4-FFF2-40B4-BE49-F238E27FC236}">
                  <a16:creationId xmlns:a16="http://schemas.microsoft.com/office/drawing/2014/main" id="{D1F19751-2FFB-4694-8CD6-95A71EAF5FE3}"/>
                </a:ext>
              </a:extLst>
            </p:cNvPr>
            <p:cNvSpPr>
              <a:spLocks/>
            </p:cNvSpPr>
            <p:nvPr/>
          </p:nvSpPr>
          <p:spPr bwMode="auto">
            <a:xfrm>
              <a:off x="7272338" y="2916238"/>
              <a:ext cx="20638" cy="17463"/>
            </a:xfrm>
            <a:custGeom>
              <a:avLst/>
              <a:gdLst>
                <a:gd name="T0" fmla="*/ 39 w 55"/>
                <a:gd name="T1" fmla="*/ 44 h 44"/>
                <a:gd name="T2" fmla="*/ 0 w 55"/>
                <a:gd name="T3" fmla="*/ 29 h 44"/>
                <a:gd name="T4" fmla="*/ 9 w 55"/>
                <a:gd name="T5" fmla="*/ 0 h 44"/>
                <a:gd name="T6" fmla="*/ 55 w 55"/>
                <a:gd name="T7" fmla="*/ 9 h 44"/>
                <a:gd name="T8" fmla="*/ 39 w 55"/>
                <a:gd name="T9" fmla="*/ 44 h 44"/>
              </a:gdLst>
              <a:ahLst/>
              <a:cxnLst>
                <a:cxn ang="0">
                  <a:pos x="T0" y="T1"/>
                </a:cxn>
                <a:cxn ang="0">
                  <a:pos x="T2" y="T3"/>
                </a:cxn>
                <a:cxn ang="0">
                  <a:pos x="T4" y="T5"/>
                </a:cxn>
                <a:cxn ang="0">
                  <a:pos x="T6" y="T7"/>
                </a:cxn>
                <a:cxn ang="0">
                  <a:pos x="T8" y="T9"/>
                </a:cxn>
              </a:cxnLst>
              <a:rect l="0" t="0" r="r" b="b"/>
              <a:pathLst>
                <a:path w="55" h="44">
                  <a:moveTo>
                    <a:pt x="39" y="44"/>
                  </a:moveTo>
                  <a:cubicBezTo>
                    <a:pt x="27" y="39"/>
                    <a:pt x="13" y="34"/>
                    <a:pt x="0" y="29"/>
                  </a:cubicBezTo>
                  <a:cubicBezTo>
                    <a:pt x="3" y="21"/>
                    <a:pt x="6" y="11"/>
                    <a:pt x="9" y="0"/>
                  </a:cubicBezTo>
                  <a:cubicBezTo>
                    <a:pt x="23" y="11"/>
                    <a:pt x="39" y="14"/>
                    <a:pt x="55" y="9"/>
                  </a:cubicBezTo>
                  <a:cubicBezTo>
                    <a:pt x="49" y="22"/>
                    <a:pt x="44" y="34"/>
                    <a:pt x="39" y="44"/>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24" name="Freeform 168">
              <a:extLst>
                <a:ext uri="{FF2B5EF4-FFF2-40B4-BE49-F238E27FC236}">
                  <a16:creationId xmlns:a16="http://schemas.microsoft.com/office/drawing/2014/main" id="{56FCC2B5-09DE-4F07-9118-708C6250337E}"/>
                </a:ext>
              </a:extLst>
            </p:cNvPr>
            <p:cNvSpPr>
              <a:spLocks/>
            </p:cNvSpPr>
            <p:nvPr/>
          </p:nvSpPr>
          <p:spPr bwMode="auto">
            <a:xfrm>
              <a:off x="7227888" y="2946400"/>
              <a:ext cx="20638" cy="15875"/>
            </a:xfrm>
            <a:custGeom>
              <a:avLst/>
              <a:gdLst>
                <a:gd name="T0" fmla="*/ 52 w 52"/>
                <a:gd name="T1" fmla="*/ 11 h 41"/>
                <a:gd name="T2" fmla="*/ 47 w 52"/>
                <a:gd name="T3" fmla="*/ 41 h 41"/>
                <a:gd name="T4" fmla="*/ 0 w 52"/>
                <a:gd name="T5" fmla="*/ 36 h 41"/>
                <a:gd name="T6" fmla="*/ 12 w 52"/>
                <a:gd name="T7" fmla="*/ 0 h 41"/>
                <a:gd name="T8" fmla="*/ 52 w 52"/>
                <a:gd name="T9" fmla="*/ 11 h 41"/>
              </a:gdLst>
              <a:ahLst/>
              <a:cxnLst>
                <a:cxn ang="0">
                  <a:pos x="T0" y="T1"/>
                </a:cxn>
                <a:cxn ang="0">
                  <a:pos x="T2" y="T3"/>
                </a:cxn>
                <a:cxn ang="0">
                  <a:pos x="T4" y="T5"/>
                </a:cxn>
                <a:cxn ang="0">
                  <a:pos x="T6" y="T7"/>
                </a:cxn>
                <a:cxn ang="0">
                  <a:pos x="T8" y="T9"/>
                </a:cxn>
              </a:cxnLst>
              <a:rect l="0" t="0" r="r" b="b"/>
              <a:pathLst>
                <a:path w="52" h="41">
                  <a:moveTo>
                    <a:pt x="52" y="11"/>
                  </a:moveTo>
                  <a:cubicBezTo>
                    <a:pt x="50" y="20"/>
                    <a:pt x="49" y="30"/>
                    <a:pt x="47" y="41"/>
                  </a:cubicBezTo>
                  <a:cubicBezTo>
                    <a:pt x="32" y="30"/>
                    <a:pt x="15" y="29"/>
                    <a:pt x="0" y="36"/>
                  </a:cubicBezTo>
                  <a:cubicBezTo>
                    <a:pt x="4" y="23"/>
                    <a:pt x="9" y="11"/>
                    <a:pt x="12" y="0"/>
                  </a:cubicBezTo>
                  <a:cubicBezTo>
                    <a:pt x="24" y="3"/>
                    <a:pt x="38" y="7"/>
                    <a:pt x="52" y="1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25" name="Freeform 169">
              <a:extLst>
                <a:ext uri="{FF2B5EF4-FFF2-40B4-BE49-F238E27FC236}">
                  <a16:creationId xmlns:a16="http://schemas.microsoft.com/office/drawing/2014/main" id="{7164A64B-DBC2-4334-9D1A-0F8612B690EE}"/>
                </a:ext>
              </a:extLst>
            </p:cNvPr>
            <p:cNvSpPr>
              <a:spLocks/>
            </p:cNvSpPr>
            <p:nvPr/>
          </p:nvSpPr>
          <p:spPr bwMode="auto">
            <a:xfrm>
              <a:off x="7202488" y="2805113"/>
              <a:ext cx="23813" cy="33338"/>
            </a:xfrm>
            <a:custGeom>
              <a:avLst/>
              <a:gdLst>
                <a:gd name="T0" fmla="*/ 9 w 61"/>
                <a:gd name="T1" fmla="*/ 85 h 85"/>
                <a:gd name="T2" fmla="*/ 0 w 61"/>
                <a:gd name="T3" fmla="*/ 75 h 85"/>
                <a:gd name="T4" fmla="*/ 5 w 61"/>
                <a:gd name="T5" fmla="*/ 64 h 85"/>
                <a:gd name="T6" fmla="*/ 42 w 61"/>
                <a:gd name="T7" fmla="*/ 9 h 85"/>
                <a:gd name="T8" fmla="*/ 48 w 61"/>
                <a:gd name="T9" fmla="*/ 1 h 85"/>
                <a:gd name="T10" fmla="*/ 58 w 61"/>
                <a:gd name="T11" fmla="*/ 3 h 85"/>
                <a:gd name="T12" fmla="*/ 60 w 61"/>
                <a:gd name="T13" fmla="*/ 15 h 85"/>
                <a:gd name="T14" fmla="*/ 35 w 61"/>
                <a:gd name="T15" fmla="*/ 53 h 85"/>
                <a:gd name="T16" fmla="*/ 19 w 61"/>
                <a:gd name="T17" fmla="*/ 77 h 85"/>
                <a:gd name="T18" fmla="*/ 9 w 61"/>
                <a:gd name="T19" fmla="*/ 85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1" h="85">
                  <a:moveTo>
                    <a:pt x="9" y="85"/>
                  </a:moveTo>
                  <a:cubicBezTo>
                    <a:pt x="5" y="81"/>
                    <a:pt x="1" y="79"/>
                    <a:pt x="0" y="75"/>
                  </a:cubicBezTo>
                  <a:cubicBezTo>
                    <a:pt x="0" y="72"/>
                    <a:pt x="2" y="65"/>
                    <a:pt x="5" y="64"/>
                  </a:cubicBezTo>
                  <a:cubicBezTo>
                    <a:pt x="30" y="54"/>
                    <a:pt x="42" y="36"/>
                    <a:pt x="42" y="9"/>
                  </a:cubicBezTo>
                  <a:cubicBezTo>
                    <a:pt x="42" y="6"/>
                    <a:pt x="45" y="2"/>
                    <a:pt x="48" y="1"/>
                  </a:cubicBezTo>
                  <a:cubicBezTo>
                    <a:pt x="51" y="0"/>
                    <a:pt x="57" y="1"/>
                    <a:pt x="58" y="3"/>
                  </a:cubicBezTo>
                  <a:cubicBezTo>
                    <a:pt x="61" y="6"/>
                    <a:pt x="61" y="12"/>
                    <a:pt x="60" y="15"/>
                  </a:cubicBezTo>
                  <a:cubicBezTo>
                    <a:pt x="52" y="28"/>
                    <a:pt x="43" y="40"/>
                    <a:pt x="35" y="53"/>
                  </a:cubicBezTo>
                  <a:cubicBezTo>
                    <a:pt x="30" y="61"/>
                    <a:pt x="25" y="69"/>
                    <a:pt x="19" y="77"/>
                  </a:cubicBezTo>
                  <a:cubicBezTo>
                    <a:pt x="17" y="80"/>
                    <a:pt x="13" y="82"/>
                    <a:pt x="9" y="85"/>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26" name="Freeform 170">
              <a:extLst>
                <a:ext uri="{FF2B5EF4-FFF2-40B4-BE49-F238E27FC236}">
                  <a16:creationId xmlns:a16="http://schemas.microsoft.com/office/drawing/2014/main" id="{DDC28771-B8FE-440E-AEF2-AB5D05EBF572}"/>
                </a:ext>
              </a:extLst>
            </p:cNvPr>
            <p:cNvSpPr>
              <a:spLocks/>
            </p:cNvSpPr>
            <p:nvPr/>
          </p:nvSpPr>
          <p:spPr bwMode="auto">
            <a:xfrm>
              <a:off x="7170738" y="2784475"/>
              <a:ext cx="25400" cy="31750"/>
            </a:xfrm>
            <a:custGeom>
              <a:avLst/>
              <a:gdLst>
                <a:gd name="T0" fmla="*/ 65 w 65"/>
                <a:gd name="T1" fmla="*/ 10 h 83"/>
                <a:gd name="T2" fmla="*/ 56 w 65"/>
                <a:gd name="T3" fmla="*/ 19 h 83"/>
                <a:gd name="T4" fmla="*/ 20 w 65"/>
                <a:gd name="T5" fmla="*/ 72 h 83"/>
                <a:gd name="T6" fmla="*/ 13 w 65"/>
                <a:gd name="T7" fmla="*/ 82 h 83"/>
                <a:gd name="T8" fmla="*/ 3 w 65"/>
                <a:gd name="T9" fmla="*/ 80 h 83"/>
                <a:gd name="T10" fmla="*/ 2 w 65"/>
                <a:gd name="T11" fmla="*/ 67 h 83"/>
                <a:gd name="T12" fmla="*/ 16 w 65"/>
                <a:gd name="T13" fmla="*/ 46 h 83"/>
                <a:gd name="T14" fmla="*/ 43 w 65"/>
                <a:gd name="T15" fmla="*/ 5 h 83"/>
                <a:gd name="T16" fmla="*/ 55 w 65"/>
                <a:gd name="T17" fmla="*/ 1 h 83"/>
                <a:gd name="T18" fmla="*/ 65 w 65"/>
                <a:gd name="T19" fmla="*/ 1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5" h="83">
                  <a:moveTo>
                    <a:pt x="65" y="10"/>
                  </a:moveTo>
                  <a:cubicBezTo>
                    <a:pt x="61" y="14"/>
                    <a:pt x="59" y="17"/>
                    <a:pt x="56" y="19"/>
                  </a:cubicBezTo>
                  <a:cubicBezTo>
                    <a:pt x="31" y="29"/>
                    <a:pt x="20" y="46"/>
                    <a:pt x="20" y="72"/>
                  </a:cubicBezTo>
                  <a:cubicBezTo>
                    <a:pt x="20" y="76"/>
                    <a:pt x="16" y="81"/>
                    <a:pt x="13" y="82"/>
                  </a:cubicBezTo>
                  <a:cubicBezTo>
                    <a:pt x="11" y="83"/>
                    <a:pt x="4" y="82"/>
                    <a:pt x="3" y="80"/>
                  </a:cubicBezTo>
                  <a:cubicBezTo>
                    <a:pt x="1" y="77"/>
                    <a:pt x="0" y="71"/>
                    <a:pt x="2" y="67"/>
                  </a:cubicBezTo>
                  <a:cubicBezTo>
                    <a:pt x="6" y="60"/>
                    <a:pt x="11" y="53"/>
                    <a:pt x="16" y="46"/>
                  </a:cubicBezTo>
                  <a:cubicBezTo>
                    <a:pt x="25" y="32"/>
                    <a:pt x="34" y="18"/>
                    <a:pt x="43" y="5"/>
                  </a:cubicBezTo>
                  <a:cubicBezTo>
                    <a:pt x="45" y="2"/>
                    <a:pt x="51" y="0"/>
                    <a:pt x="55" y="1"/>
                  </a:cubicBezTo>
                  <a:cubicBezTo>
                    <a:pt x="58" y="1"/>
                    <a:pt x="60" y="6"/>
                    <a:pt x="65" y="1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27" name="Freeform 171">
              <a:extLst>
                <a:ext uri="{FF2B5EF4-FFF2-40B4-BE49-F238E27FC236}">
                  <a16:creationId xmlns:a16="http://schemas.microsoft.com/office/drawing/2014/main" id="{AB82F79A-FDFF-4819-B0B5-CEF93E762AF9}"/>
                </a:ext>
              </a:extLst>
            </p:cNvPr>
            <p:cNvSpPr>
              <a:spLocks/>
            </p:cNvSpPr>
            <p:nvPr/>
          </p:nvSpPr>
          <p:spPr bwMode="auto">
            <a:xfrm>
              <a:off x="7178675" y="2949575"/>
              <a:ext cx="20638" cy="19050"/>
            </a:xfrm>
            <a:custGeom>
              <a:avLst/>
              <a:gdLst>
                <a:gd name="T0" fmla="*/ 34 w 55"/>
                <a:gd name="T1" fmla="*/ 0 h 52"/>
                <a:gd name="T2" fmla="*/ 55 w 55"/>
                <a:gd name="T3" fmla="*/ 25 h 52"/>
                <a:gd name="T4" fmla="*/ 22 w 55"/>
                <a:gd name="T5" fmla="*/ 52 h 52"/>
                <a:gd name="T6" fmla="*/ 0 w 55"/>
                <a:gd name="T7" fmla="*/ 28 h 52"/>
                <a:gd name="T8" fmla="*/ 34 w 55"/>
                <a:gd name="T9" fmla="*/ 0 h 52"/>
              </a:gdLst>
              <a:ahLst/>
              <a:cxnLst>
                <a:cxn ang="0">
                  <a:pos x="T0" y="T1"/>
                </a:cxn>
                <a:cxn ang="0">
                  <a:pos x="T2" y="T3"/>
                </a:cxn>
                <a:cxn ang="0">
                  <a:pos x="T4" y="T5"/>
                </a:cxn>
                <a:cxn ang="0">
                  <a:pos x="T6" y="T7"/>
                </a:cxn>
                <a:cxn ang="0">
                  <a:pos x="T8" y="T9"/>
                </a:cxn>
              </a:cxnLst>
              <a:rect l="0" t="0" r="r" b="b"/>
              <a:pathLst>
                <a:path w="55" h="52">
                  <a:moveTo>
                    <a:pt x="34" y="0"/>
                  </a:moveTo>
                  <a:cubicBezTo>
                    <a:pt x="41" y="9"/>
                    <a:pt x="48" y="17"/>
                    <a:pt x="55" y="25"/>
                  </a:cubicBezTo>
                  <a:cubicBezTo>
                    <a:pt x="40" y="29"/>
                    <a:pt x="28" y="37"/>
                    <a:pt x="22" y="52"/>
                  </a:cubicBezTo>
                  <a:cubicBezTo>
                    <a:pt x="14" y="44"/>
                    <a:pt x="7" y="36"/>
                    <a:pt x="0" y="28"/>
                  </a:cubicBezTo>
                  <a:cubicBezTo>
                    <a:pt x="15" y="24"/>
                    <a:pt x="27" y="15"/>
                    <a:pt x="34"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28" name="Freeform 172">
              <a:extLst>
                <a:ext uri="{FF2B5EF4-FFF2-40B4-BE49-F238E27FC236}">
                  <a16:creationId xmlns:a16="http://schemas.microsoft.com/office/drawing/2014/main" id="{48AEAB5B-F47A-40F6-9A5F-D120BA219959}"/>
                </a:ext>
              </a:extLst>
            </p:cNvPr>
            <p:cNvSpPr>
              <a:spLocks/>
            </p:cNvSpPr>
            <p:nvPr/>
          </p:nvSpPr>
          <p:spPr bwMode="auto">
            <a:xfrm>
              <a:off x="7205663" y="2738438"/>
              <a:ext cx="36513" cy="52388"/>
            </a:xfrm>
            <a:custGeom>
              <a:avLst/>
              <a:gdLst>
                <a:gd name="T0" fmla="*/ 77 w 97"/>
                <a:gd name="T1" fmla="*/ 18 h 136"/>
                <a:gd name="T2" fmla="*/ 91 w 97"/>
                <a:gd name="T3" fmla="*/ 0 h 136"/>
                <a:gd name="T4" fmla="*/ 97 w 97"/>
                <a:gd name="T5" fmla="*/ 4 h 136"/>
                <a:gd name="T6" fmla="*/ 2 w 97"/>
                <a:gd name="T7" fmla="*/ 136 h 136"/>
                <a:gd name="T8" fmla="*/ 0 w 97"/>
                <a:gd name="T9" fmla="*/ 134 h 136"/>
                <a:gd name="T10" fmla="*/ 1 w 97"/>
                <a:gd name="T11" fmla="*/ 128 h 136"/>
                <a:gd name="T12" fmla="*/ 37 w 97"/>
                <a:gd name="T13" fmla="*/ 75 h 136"/>
                <a:gd name="T14" fmla="*/ 77 w 97"/>
                <a:gd name="T15" fmla="*/ 18 h 13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7" h="136">
                  <a:moveTo>
                    <a:pt x="77" y="18"/>
                  </a:moveTo>
                  <a:cubicBezTo>
                    <a:pt x="82" y="12"/>
                    <a:pt x="86" y="6"/>
                    <a:pt x="91" y="0"/>
                  </a:cubicBezTo>
                  <a:cubicBezTo>
                    <a:pt x="93" y="1"/>
                    <a:pt x="95" y="2"/>
                    <a:pt x="97" y="4"/>
                  </a:cubicBezTo>
                  <a:cubicBezTo>
                    <a:pt x="65" y="48"/>
                    <a:pt x="34" y="92"/>
                    <a:pt x="2" y="136"/>
                  </a:cubicBezTo>
                  <a:cubicBezTo>
                    <a:pt x="1" y="135"/>
                    <a:pt x="0" y="135"/>
                    <a:pt x="0" y="134"/>
                  </a:cubicBezTo>
                  <a:cubicBezTo>
                    <a:pt x="0" y="132"/>
                    <a:pt x="0" y="130"/>
                    <a:pt x="1" y="128"/>
                  </a:cubicBezTo>
                  <a:cubicBezTo>
                    <a:pt x="13" y="110"/>
                    <a:pt x="25" y="93"/>
                    <a:pt x="37" y="75"/>
                  </a:cubicBezTo>
                  <a:cubicBezTo>
                    <a:pt x="51" y="56"/>
                    <a:pt x="64" y="37"/>
                    <a:pt x="77" y="1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29" name="Freeform 173">
              <a:extLst>
                <a:ext uri="{FF2B5EF4-FFF2-40B4-BE49-F238E27FC236}">
                  <a16:creationId xmlns:a16="http://schemas.microsoft.com/office/drawing/2014/main" id="{A2EC8958-692A-42E1-9FF1-A982A9CA63C9}"/>
                </a:ext>
              </a:extLst>
            </p:cNvPr>
            <p:cNvSpPr>
              <a:spLocks/>
            </p:cNvSpPr>
            <p:nvPr/>
          </p:nvSpPr>
          <p:spPr bwMode="auto">
            <a:xfrm>
              <a:off x="6789738" y="2916238"/>
              <a:ext cx="47625" cy="53975"/>
            </a:xfrm>
            <a:custGeom>
              <a:avLst/>
              <a:gdLst>
                <a:gd name="T0" fmla="*/ 29 w 126"/>
                <a:gd name="T1" fmla="*/ 0 h 140"/>
                <a:gd name="T2" fmla="*/ 47 w 126"/>
                <a:gd name="T3" fmla="*/ 11 h 140"/>
                <a:gd name="T4" fmla="*/ 98 w 126"/>
                <a:gd name="T5" fmla="*/ 63 h 140"/>
                <a:gd name="T6" fmla="*/ 121 w 126"/>
                <a:gd name="T7" fmla="*/ 94 h 140"/>
                <a:gd name="T8" fmla="*/ 121 w 126"/>
                <a:gd name="T9" fmla="*/ 117 h 140"/>
                <a:gd name="T10" fmla="*/ 112 w 126"/>
                <a:gd name="T11" fmla="*/ 133 h 140"/>
                <a:gd name="T12" fmla="*/ 95 w 126"/>
                <a:gd name="T13" fmla="*/ 132 h 140"/>
                <a:gd name="T14" fmla="*/ 82 w 126"/>
                <a:gd name="T15" fmla="*/ 114 h 140"/>
                <a:gd name="T16" fmla="*/ 7 w 126"/>
                <a:gd name="T17" fmla="*/ 35 h 140"/>
                <a:gd name="T18" fmla="*/ 5 w 126"/>
                <a:gd name="T19" fmla="*/ 20 h 140"/>
                <a:gd name="T20" fmla="*/ 18 w 126"/>
                <a:gd name="T21" fmla="*/ 5 h 140"/>
                <a:gd name="T22" fmla="*/ 29 w 126"/>
                <a:gd name="T23" fmla="*/ 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6" h="140">
                  <a:moveTo>
                    <a:pt x="29" y="0"/>
                  </a:moveTo>
                  <a:cubicBezTo>
                    <a:pt x="35" y="4"/>
                    <a:pt x="42" y="6"/>
                    <a:pt x="47" y="11"/>
                  </a:cubicBezTo>
                  <a:cubicBezTo>
                    <a:pt x="65" y="27"/>
                    <a:pt x="82" y="45"/>
                    <a:pt x="98" y="63"/>
                  </a:cubicBezTo>
                  <a:cubicBezTo>
                    <a:pt x="107" y="72"/>
                    <a:pt x="114" y="83"/>
                    <a:pt x="121" y="94"/>
                  </a:cubicBezTo>
                  <a:cubicBezTo>
                    <a:pt x="126" y="101"/>
                    <a:pt x="126" y="109"/>
                    <a:pt x="121" y="117"/>
                  </a:cubicBezTo>
                  <a:cubicBezTo>
                    <a:pt x="118" y="122"/>
                    <a:pt x="115" y="128"/>
                    <a:pt x="112" y="133"/>
                  </a:cubicBezTo>
                  <a:cubicBezTo>
                    <a:pt x="105" y="140"/>
                    <a:pt x="101" y="140"/>
                    <a:pt x="95" y="132"/>
                  </a:cubicBezTo>
                  <a:cubicBezTo>
                    <a:pt x="91" y="126"/>
                    <a:pt x="86" y="120"/>
                    <a:pt x="82" y="114"/>
                  </a:cubicBezTo>
                  <a:cubicBezTo>
                    <a:pt x="63" y="82"/>
                    <a:pt x="38" y="56"/>
                    <a:pt x="7" y="35"/>
                  </a:cubicBezTo>
                  <a:cubicBezTo>
                    <a:pt x="1" y="30"/>
                    <a:pt x="0" y="26"/>
                    <a:pt x="5" y="20"/>
                  </a:cubicBezTo>
                  <a:cubicBezTo>
                    <a:pt x="9" y="15"/>
                    <a:pt x="13" y="10"/>
                    <a:pt x="18" y="5"/>
                  </a:cubicBezTo>
                  <a:cubicBezTo>
                    <a:pt x="20" y="3"/>
                    <a:pt x="24" y="2"/>
                    <a:pt x="29"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30" name="Freeform 174">
              <a:extLst>
                <a:ext uri="{FF2B5EF4-FFF2-40B4-BE49-F238E27FC236}">
                  <a16:creationId xmlns:a16="http://schemas.microsoft.com/office/drawing/2014/main" id="{2B60BB92-50A0-479F-917F-6F8DE5FECD22}"/>
                </a:ext>
              </a:extLst>
            </p:cNvPr>
            <p:cNvSpPr>
              <a:spLocks/>
            </p:cNvSpPr>
            <p:nvPr/>
          </p:nvSpPr>
          <p:spPr bwMode="auto">
            <a:xfrm>
              <a:off x="6778625" y="2935288"/>
              <a:ext cx="42863" cy="46038"/>
            </a:xfrm>
            <a:custGeom>
              <a:avLst/>
              <a:gdLst>
                <a:gd name="T0" fmla="*/ 0 w 112"/>
                <a:gd name="T1" fmla="*/ 25 h 118"/>
                <a:gd name="T2" fmla="*/ 18 w 112"/>
                <a:gd name="T3" fmla="*/ 5 h 118"/>
                <a:gd name="T4" fmla="*/ 33 w 112"/>
                <a:gd name="T5" fmla="*/ 3 h 118"/>
                <a:gd name="T6" fmla="*/ 46 w 112"/>
                <a:gd name="T7" fmla="*/ 12 h 118"/>
                <a:gd name="T8" fmla="*/ 101 w 112"/>
                <a:gd name="T9" fmla="*/ 77 h 118"/>
                <a:gd name="T10" fmla="*/ 91 w 112"/>
                <a:gd name="T11" fmla="*/ 116 h 118"/>
                <a:gd name="T12" fmla="*/ 80 w 112"/>
                <a:gd name="T13" fmla="*/ 112 h 118"/>
                <a:gd name="T14" fmla="*/ 57 w 112"/>
                <a:gd name="T15" fmla="*/ 83 h 118"/>
                <a:gd name="T16" fmla="*/ 13 w 112"/>
                <a:gd name="T17" fmla="*/ 36 h 118"/>
                <a:gd name="T18" fmla="*/ 0 w 112"/>
                <a:gd name="T19" fmla="*/ 25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2" h="118">
                  <a:moveTo>
                    <a:pt x="0" y="25"/>
                  </a:moveTo>
                  <a:cubicBezTo>
                    <a:pt x="6" y="18"/>
                    <a:pt x="12" y="11"/>
                    <a:pt x="18" y="5"/>
                  </a:cubicBezTo>
                  <a:cubicBezTo>
                    <a:pt x="22" y="0"/>
                    <a:pt x="28" y="0"/>
                    <a:pt x="33" y="3"/>
                  </a:cubicBezTo>
                  <a:cubicBezTo>
                    <a:pt x="38" y="5"/>
                    <a:pt x="42" y="8"/>
                    <a:pt x="46" y="12"/>
                  </a:cubicBezTo>
                  <a:cubicBezTo>
                    <a:pt x="64" y="33"/>
                    <a:pt x="84" y="54"/>
                    <a:pt x="101" y="77"/>
                  </a:cubicBezTo>
                  <a:cubicBezTo>
                    <a:pt x="112" y="90"/>
                    <a:pt x="107" y="108"/>
                    <a:pt x="91" y="116"/>
                  </a:cubicBezTo>
                  <a:cubicBezTo>
                    <a:pt x="86" y="118"/>
                    <a:pt x="82" y="116"/>
                    <a:pt x="80" y="112"/>
                  </a:cubicBezTo>
                  <a:cubicBezTo>
                    <a:pt x="72" y="102"/>
                    <a:pt x="64" y="93"/>
                    <a:pt x="57" y="83"/>
                  </a:cubicBezTo>
                  <a:cubicBezTo>
                    <a:pt x="45" y="65"/>
                    <a:pt x="30" y="49"/>
                    <a:pt x="13" y="36"/>
                  </a:cubicBezTo>
                  <a:cubicBezTo>
                    <a:pt x="9" y="33"/>
                    <a:pt x="5" y="30"/>
                    <a:pt x="0" y="2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31" name="Freeform 175">
              <a:extLst>
                <a:ext uri="{FF2B5EF4-FFF2-40B4-BE49-F238E27FC236}">
                  <a16:creationId xmlns:a16="http://schemas.microsoft.com/office/drawing/2014/main" id="{09A9A95D-37F1-4888-9E40-1547DC0ED16F}"/>
                </a:ext>
              </a:extLst>
            </p:cNvPr>
            <p:cNvSpPr>
              <a:spLocks/>
            </p:cNvSpPr>
            <p:nvPr/>
          </p:nvSpPr>
          <p:spPr bwMode="auto">
            <a:xfrm>
              <a:off x="6734175" y="2963863"/>
              <a:ext cx="49213" cy="52388"/>
            </a:xfrm>
            <a:custGeom>
              <a:avLst/>
              <a:gdLst>
                <a:gd name="T0" fmla="*/ 4 w 129"/>
                <a:gd name="T1" fmla="*/ 47 h 137"/>
                <a:gd name="T2" fmla="*/ 11 w 129"/>
                <a:gd name="T3" fmla="*/ 51 h 137"/>
                <a:gd name="T4" fmla="*/ 58 w 129"/>
                <a:gd name="T5" fmla="*/ 104 h 137"/>
                <a:gd name="T6" fmla="*/ 83 w 129"/>
                <a:gd name="T7" fmla="*/ 107 h 137"/>
                <a:gd name="T8" fmla="*/ 101 w 129"/>
                <a:gd name="T9" fmla="*/ 88 h 137"/>
                <a:gd name="T10" fmla="*/ 100 w 129"/>
                <a:gd name="T11" fmla="*/ 67 h 137"/>
                <a:gd name="T12" fmla="*/ 59 w 129"/>
                <a:gd name="T13" fmla="*/ 14 h 137"/>
                <a:gd name="T14" fmla="*/ 53 w 129"/>
                <a:gd name="T15" fmla="*/ 6 h 137"/>
                <a:gd name="T16" fmla="*/ 60 w 129"/>
                <a:gd name="T17" fmla="*/ 0 h 137"/>
                <a:gd name="T18" fmla="*/ 121 w 129"/>
                <a:gd name="T19" fmla="*/ 69 h 137"/>
                <a:gd name="T20" fmla="*/ 120 w 129"/>
                <a:gd name="T21" fmla="*/ 97 h 137"/>
                <a:gd name="T22" fmla="*/ 87 w 129"/>
                <a:gd name="T23" fmla="*/ 128 h 137"/>
                <a:gd name="T24" fmla="*/ 57 w 129"/>
                <a:gd name="T25" fmla="*/ 125 h 137"/>
                <a:gd name="T26" fmla="*/ 0 w 129"/>
                <a:gd name="T27" fmla="*/ 51 h 137"/>
                <a:gd name="T28" fmla="*/ 4 w 129"/>
                <a:gd name="T29" fmla="*/ 47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9" h="137">
                  <a:moveTo>
                    <a:pt x="4" y="47"/>
                  </a:moveTo>
                  <a:cubicBezTo>
                    <a:pt x="6" y="48"/>
                    <a:pt x="9" y="49"/>
                    <a:pt x="11" y="51"/>
                  </a:cubicBezTo>
                  <a:cubicBezTo>
                    <a:pt x="27" y="69"/>
                    <a:pt x="42" y="86"/>
                    <a:pt x="58" y="104"/>
                  </a:cubicBezTo>
                  <a:cubicBezTo>
                    <a:pt x="70" y="117"/>
                    <a:pt x="70" y="117"/>
                    <a:pt x="83" y="107"/>
                  </a:cubicBezTo>
                  <a:cubicBezTo>
                    <a:pt x="90" y="102"/>
                    <a:pt x="96" y="95"/>
                    <a:pt x="101" y="88"/>
                  </a:cubicBezTo>
                  <a:cubicBezTo>
                    <a:pt x="107" y="82"/>
                    <a:pt x="106" y="74"/>
                    <a:pt x="100" y="67"/>
                  </a:cubicBezTo>
                  <a:cubicBezTo>
                    <a:pt x="87" y="49"/>
                    <a:pt x="73" y="31"/>
                    <a:pt x="59" y="14"/>
                  </a:cubicBezTo>
                  <a:cubicBezTo>
                    <a:pt x="58" y="11"/>
                    <a:pt x="56" y="9"/>
                    <a:pt x="53" y="6"/>
                  </a:cubicBezTo>
                  <a:cubicBezTo>
                    <a:pt x="55" y="5"/>
                    <a:pt x="57" y="3"/>
                    <a:pt x="60" y="0"/>
                  </a:cubicBezTo>
                  <a:cubicBezTo>
                    <a:pt x="81" y="23"/>
                    <a:pt x="101" y="46"/>
                    <a:pt x="121" y="69"/>
                  </a:cubicBezTo>
                  <a:cubicBezTo>
                    <a:pt x="129" y="78"/>
                    <a:pt x="128" y="89"/>
                    <a:pt x="120" y="97"/>
                  </a:cubicBezTo>
                  <a:cubicBezTo>
                    <a:pt x="110" y="108"/>
                    <a:pt x="99" y="119"/>
                    <a:pt x="87" y="128"/>
                  </a:cubicBezTo>
                  <a:cubicBezTo>
                    <a:pt x="76" y="137"/>
                    <a:pt x="66" y="136"/>
                    <a:pt x="57" y="125"/>
                  </a:cubicBezTo>
                  <a:cubicBezTo>
                    <a:pt x="38" y="101"/>
                    <a:pt x="19" y="76"/>
                    <a:pt x="0" y="51"/>
                  </a:cubicBezTo>
                  <a:cubicBezTo>
                    <a:pt x="2" y="50"/>
                    <a:pt x="3" y="49"/>
                    <a:pt x="4" y="4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32" name="Freeform 176">
              <a:extLst>
                <a:ext uri="{FF2B5EF4-FFF2-40B4-BE49-F238E27FC236}">
                  <a16:creationId xmlns:a16="http://schemas.microsoft.com/office/drawing/2014/main" id="{9EBDD1D6-5558-48E6-8050-92E2956189D9}"/>
                </a:ext>
              </a:extLst>
            </p:cNvPr>
            <p:cNvSpPr>
              <a:spLocks noEditPoints="1"/>
            </p:cNvSpPr>
            <p:nvPr/>
          </p:nvSpPr>
          <p:spPr bwMode="auto">
            <a:xfrm>
              <a:off x="7010400" y="2717800"/>
              <a:ext cx="60325" cy="60325"/>
            </a:xfrm>
            <a:custGeom>
              <a:avLst/>
              <a:gdLst>
                <a:gd name="T0" fmla="*/ 158 w 158"/>
                <a:gd name="T1" fmla="*/ 80 h 158"/>
                <a:gd name="T2" fmla="*/ 78 w 158"/>
                <a:gd name="T3" fmla="*/ 158 h 158"/>
                <a:gd name="T4" fmla="*/ 0 w 158"/>
                <a:gd name="T5" fmla="*/ 77 h 158"/>
                <a:gd name="T6" fmla="*/ 82 w 158"/>
                <a:gd name="T7" fmla="*/ 0 h 158"/>
                <a:gd name="T8" fmla="*/ 158 w 158"/>
                <a:gd name="T9" fmla="*/ 80 h 158"/>
                <a:gd name="T10" fmla="*/ 148 w 158"/>
                <a:gd name="T11" fmla="*/ 80 h 158"/>
                <a:gd name="T12" fmla="*/ 79 w 158"/>
                <a:gd name="T13" fmla="*/ 10 h 158"/>
                <a:gd name="T14" fmla="*/ 10 w 158"/>
                <a:gd name="T15" fmla="*/ 79 h 158"/>
                <a:gd name="T16" fmla="*/ 78 w 158"/>
                <a:gd name="T17" fmla="*/ 148 h 158"/>
                <a:gd name="T18" fmla="*/ 148 w 158"/>
                <a:gd name="T19" fmla="*/ 80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8" h="158">
                  <a:moveTo>
                    <a:pt x="158" y="80"/>
                  </a:moveTo>
                  <a:cubicBezTo>
                    <a:pt x="157" y="124"/>
                    <a:pt x="122" y="158"/>
                    <a:pt x="78" y="158"/>
                  </a:cubicBezTo>
                  <a:cubicBezTo>
                    <a:pt x="34" y="157"/>
                    <a:pt x="0" y="121"/>
                    <a:pt x="0" y="77"/>
                  </a:cubicBezTo>
                  <a:cubicBezTo>
                    <a:pt x="1" y="34"/>
                    <a:pt x="37" y="0"/>
                    <a:pt x="82" y="0"/>
                  </a:cubicBezTo>
                  <a:cubicBezTo>
                    <a:pt x="124" y="1"/>
                    <a:pt x="158" y="37"/>
                    <a:pt x="158" y="80"/>
                  </a:cubicBezTo>
                  <a:close/>
                  <a:moveTo>
                    <a:pt x="148" y="80"/>
                  </a:moveTo>
                  <a:cubicBezTo>
                    <a:pt x="148" y="41"/>
                    <a:pt x="117" y="10"/>
                    <a:pt x="79" y="10"/>
                  </a:cubicBezTo>
                  <a:cubicBezTo>
                    <a:pt x="41" y="10"/>
                    <a:pt x="10" y="41"/>
                    <a:pt x="10" y="79"/>
                  </a:cubicBezTo>
                  <a:cubicBezTo>
                    <a:pt x="10" y="117"/>
                    <a:pt x="41" y="148"/>
                    <a:pt x="78" y="148"/>
                  </a:cubicBezTo>
                  <a:cubicBezTo>
                    <a:pt x="117" y="148"/>
                    <a:pt x="148" y="118"/>
                    <a:pt x="148" y="8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33" name="Freeform 177">
              <a:extLst>
                <a:ext uri="{FF2B5EF4-FFF2-40B4-BE49-F238E27FC236}">
                  <a16:creationId xmlns:a16="http://schemas.microsoft.com/office/drawing/2014/main" id="{8EBD8AB8-7808-4112-A619-7C8E18CE43F7}"/>
                </a:ext>
              </a:extLst>
            </p:cNvPr>
            <p:cNvSpPr>
              <a:spLocks/>
            </p:cNvSpPr>
            <p:nvPr/>
          </p:nvSpPr>
          <p:spPr bwMode="auto">
            <a:xfrm>
              <a:off x="6981825" y="2735263"/>
              <a:ext cx="22225" cy="23813"/>
            </a:xfrm>
            <a:custGeom>
              <a:avLst/>
              <a:gdLst>
                <a:gd name="T0" fmla="*/ 58 w 58"/>
                <a:gd name="T1" fmla="*/ 29 h 59"/>
                <a:gd name="T2" fmla="*/ 30 w 58"/>
                <a:gd name="T3" fmla="*/ 59 h 59"/>
                <a:gd name="T4" fmla="*/ 0 w 58"/>
                <a:gd name="T5" fmla="*/ 29 h 59"/>
                <a:gd name="T6" fmla="*/ 29 w 58"/>
                <a:gd name="T7" fmla="*/ 0 h 59"/>
                <a:gd name="T8" fmla="*/ 58 w 58"/>
                <a:gd name="T9" fmla="*/ 29 h 59"/>
              </a:gdLst>
              <a:ahLst/>
              <a:cxnLst>
                <a:cxn ang="0">
                  <a:pos x="T0" y="T1"/>
                </a:cxn>
                <a:cxn ang="0">
                  <a:pos x="T2" y="T3"/>
                </a:cxn>
                <a:cxn ang="0">
                  <a:pos x="T4" y="T5"/>
                </a:cxn>
                <a:cxn ang="0">
                  <a:pos x="T6" y="T7"/>
                </a:cxn>
                <a:cxn ang="0">
                  <a:pos x="T8" y="T9"/>
                </a:cxn>
              </a:cxnLst>
              <a:rect l="0" t="0" r="r" b="b"/>
              <a:pathLst>
                <a:path w="58" h="59">
                  <a:moveTo>
                    <a:pt x="58" y="29"/>
                  </a:moveTo>
                  <a:cubicBezTo>
                    <a:pt x="58" y="46"/>
                    <a:pt x="46" y="59"/>
                    <a:pt x="30" y="59"/>
                  </a:cubicBezTo>
                  <a:cubicBezTo>
                    <a:pt x="14" y="59"/>
                    <a:pt x="0" y="45"/>
                    <a:pt x="0" y="29"/>
                  </a:cubicBezTo>
                  <a:cubicBezTo>
                    <a:pt x="0" y="14"/>
                    <a:pt x="14" y="0"/>
                    <a:pt x="29" y="0"/>
                  </a:cubicBezTo>
                  <a:cubicBezTo>
                    <a:pt x="45" y="0"/>
                    <a:pt x="58" y="13"/>
                    <a:pt x="58" y="2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34" name="Freeform 178">
              <a:extLst>
                <a:ext uri="{FF2B5EF4-FFF2-40B4-BE49-F238E27FC236}">
                  <a16:creationId xmlns:a16="http://schemas.microsoft.com/office/drawing/2014/main" id="{B6D93F20-0CCC-4A18-B6A2-911FF375AD35}"/>
                </a:ext>
              </a:extLst>
            </p:cNvPr>
            <p:cNvSpPr>
              <a:spLocks/>
            </p:cNvSpPr>
            <p:nvPr/>
          </p:nvSpPr>
          <p:spPr bwMode="auto">
            <a:xfrm>
              <a:off x="7027863" y="2689225"/>
              <a:ext cx="22225" cy="22225"/>
            </a:xfrm>
            <a:custGeom>
              <a:avLst/>
              <a:gdLst>
                <a:gd name="T0" fmla="*/ 59 w 59"/>
                <a:gd name="T1" fmla="*/ 30 h 58"/>
                <a:gd name="T2" fmla="*/ 30 w 59"/>
                <a:gd name="T3" fmla="*/ 58 h 58"/>
                <a:gd name="T4" fmla="*/ 1 w 59"/>
                <a:gd name="T5" fmla="*/ 29 h 58"/>
                <a:gd name="T6" fmla="*/ 30 w 59"/>
                <a:gd name="T7" fmla="*/ 0 h 58"/>
                <a:gd name="T8" fmla="*/ 59 w 59"/>
                <a:gd name="T9" fmla="*/ 30 h 58"/>
              </a:gdLst>
              <a:ahLst/>
              <a:cxnLst>
                <a:cxn ang="0">
                  <a:pos x="T0" y="T1"/>
                </a:cxn>
                <a:cxn ang="0">
                  <a:pos x="T2" y="T3"/>
                </a:cxn>
                <a:cxn ang="0">
                  <a:pos x="T4" y="T5"/>
                </a:cxn>
                <a:cxn ang="0">
                  <a:pos x="T6" y="T7"/>
                </a:cxn>
                <a:cxn ang="0">
                  <a:pos x="T8" y="T9"/>
                </a:cxn>
              </a:cxnLst>
              <a:rect l="0" t="0" r="r" b="b"/>
              <a:pathLst>
                <a:path w="59" h="58">
                  <a:moveTo>
                    <a:pt x="59" y="30"/>
                  </a:moveTo>
                  <a:cubicBezTo>
                    <a:pt x="59" y="46"/>
                    <a:pt x="46" y="58"/>
                    <a:pt x="30" y="58"/>
                  </a:cubicBezTo>
                  <a:cubicBezTo>
                    <a:pt x="13" y="58"/>
                    <a:pt x="0" y="45"/>
                    <a:pt x="1" y="29"/>
                  </a:cubicBezTo>
                  <a:cubicBezTo>
                    <a:pt x="1" y="13"/>
                    <a:pt x="14" y="0"/>
                    <a:pt x="30" y="0"/>
                  </a:cubicBezTo>
                  <a:cubicBezTo>
                    <a:pt x="46" y="0"/>
                    <a:pt x="59" y="13"/>
                    <a:pt x="59" y="3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35" name="Freeform 179">
              <a:extLst>
                <a:ext uri="{FF2B5EF4-FFF2-40B4-BE49-F238E27FC236}">
                  <a16:creationId xmlns:a16="http://schemas.microsoft.com/office/drawing/2014/main" id="{3ED49E55-88E6-4A6C-ADE3-4196D73A433F}"/>
                </a:ext>
              </a:extLst>
            </p:cNvPr>
            <p:cNvSpPr>
              <a:spLocks/>
            </p:cNvSpPr>
            <p:nvPr/>
          </p:nvSpPr>
          <p:spPr bwMode="auto">
            <a:xfrm>
              <a:off x="7062788" y="2703513"/>
              <a:ext cx="22225" cy="22225"/>
            </a:xfrm>
            <a:custGeom>
              <a:avLst/>
              <a:gdLst>
                <a:gd name="T0" fmla="*/ 29 w 59"/>
                <a:gd name="T1" fmla="*/ 60 h 60"/>
                <a:gd name="T2" fmla="*/ 0 w 59"/>
                <a:gd name="T3" fmla="*/ 30 h 60"/>
                <a:gd name="T4" fmla="*/ 30 w 59"/>
                <a:gd name="T5" fmla="*/ 1 h 60"/>
                <a:gd name="T6" fmla="*/ 59 w 59"/>
                <a:gd name="T7" fmla="*/ 31 h 60"/>
                <a:gd name="T8" fmla="*/ 29 w 59"/>
                <a:gd name="T9" fmla="*/ 60 h 60"/>
              </a:gdLst>
              <a:ahLst/>
              <a:cxnLst>
                <a:cxn ang="0">
                  <a:pos x="T0" y="T1"/>
                </a:cxn>
                <a:cxn ang="0">
                  <a:pos x="T2" y="T3"/>
                </a:cxn>
                <a:cxn ang="0">
                  <a:pos x="T4" y="T5"/>
                </a:cxn>
                <a:cxn ang="0">
                  <a:pos x="T6" y="T7"/>
                </a:cxn>
                <a:cxn ang="0">
                  <a:pos x="T8" y="T9"/>
                </a:cxn>
              </a:cxnLst>
              <a:rect l="0" t="0" r="r" b="b"/>
              <a:pathLst>
                <a:path w="59" h="60">
                  <a:moveTo>
                    <a:pt x="29" y="60"/>
                  </a:moveTo>
                  <a:cubicBezTo>
                    <a:pt x="13" y="59"/>
                    <a:pt x="0" y="46"/>
                    <a:pt x="0" y="30"/>
                  </a:cubicBezTo>
                  <a:cubicBezTo>
                    <a:pt x="0" y="14"/>
                    <a:pt x="14" y="0"/>
                    <a:pt x="30" y="1"/>
                  </a:cubicBezTo>
                  <a:cubicBezTo>
                    <a:pt x="46" y="1"/>
                    <a:pt x="59" y="15"/>
                    <a:pt x="59" y="31"/>
                  </a:cubicBezTo>
                  <a:cubicBezTo>
                    <a:pt x="58" y="47"/>
                    <a:pt x="45" y="60"/>
                    <a:pt x="29" y="6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36" name="Freeform 180">
              <a:extLst>
                <a:ext uri="{FF2B5EF4-FFF2-40B4-BE49-F238E27FC236}">
                  <a16:creationId xmlns:a16="http://schemas.microsoft.com/office/drawing/2014/main" id="{C5CCA525-CE2F-4053-AB3D-2F513FADE50B}"/>
                </a:ext>
              </a:extLst>
            </p:cNvPr>
            <p:cNvSpPr>
              <a:spLocks/>
            </p:cNvSpPr>
            <p:nvPr/>
          </p:nvSpPr>
          <p:spPr bwMode="auto">
            <a:xfrm>
              <a:off x="6996113" y="2701925"/>
              <a:ext cx="22225" cy="23813"/>
            </a:xfrm>
            <a:custGeom>
              <a:avLst/>
              <a:gdLst>
                <a:gd name="T0" fmla="*/ 0 w 59"/>
                <a:gd name="T1" fmla="*/ 30 h 59"/>
                <a:gd name="T2" fmla="*/ 29 w 59"/>
                <a:gd name="T3" fmla="*/ 0 h 59"/>
                <a:gd name="T4" fmla="*/ 59 w 59"/>
                <a:gd name="T5" fmla="*/ 30 h 59"/>
                <a:gd name="T6" fmla="*/ 30 w 59"/>
                <a:gd name="T7" fmla="*/ 59 h 59"/>
                <a:gd name="T8" fmla="*/ 0 w 59"/>
                <a:gd name="T9" fmla="*/ 30 h 59"/>
              </a:gdLst>
              <a:ahLst/>
              <a:cxnLst>
                <a:cxn ang="0">
                  <a:pos x="T0" y="T1"/>
                </a:cxn>
                <a:cxn ang="0">
                  <a:pos x="T2" y="T3"/>
                </a:cxn>
                <a:cxn ang="0">
                  <a:pos x="T4" y="T5"/>
                </a:cxn>
                <a:cxn ang="0">
                  <a:pos x="T6" y="T7"/>
                </a:cxn>
                <a:cxn ang="0">
                  <a:pos x="T8" y="T9"/>
                </a:cxn>
              </a:cxnLst>
              <a:rect l="0" t="0" r="r" b="b"/>
              <a:pathLst>
                <a:path w="59" h="59">
                  <a:moveTo>
                    <a:pt x="0" y="30"/>
                  </a:moveTo>
                  <a:cubicBezTo>
                    <a:pt x="0" y="13"/>
                    <a:pt x="13" y="0"/>
                    <a:pt x="29" y="0"/>
                  </a:cubicBezTo>
                  <a:cubicBezTo>
                    <a:pt x="46" y="0"/>
                    <a:pt x="59" y="13"/>
                    <a:pt x="59" y="30"/>
                  </a:cubicBezTo>
                  <a:cubicBezTo>
                    <a:pt x="59" y="46"/>
                    <a:pt x="46" y="59"/>
                    <a:pt x="30" y="59"/>
                  </a:cubicBezTo>
                  <a:cubicBezTo>
                    <a:pt x="14" y="59"/>
                    <a:pt x="0" y="46"/>
                    <a:pt x="0" y="3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37" name="Freeform 181">
              <a:extLst>
                <a:ext uri="{FF2B5EF4-FFF2-40B4-BE49-F238E27FC236}">
                  <a16:creationId xmlns:a16="http://schemas.microsoft.com/office/drawing/2014/main" id="{B856CAD1-A265-49A1-925D-3BC485C29929}"/>
                </a:ext>
              </a:extLst>
            </p:cNvPr>
            <p:cNvSpPr>
              <a:spLocks/>
            </p:cNvSpPr>
            <p:nvPr/>
          </p:nvSpPr>
          <p:spPr bwMode="auto">
            <a:xfrm>
              <a:off x="6994525" y="2770188"/>
              <a:ext cx="22225" cy="22225"/>
            </a:xfrm>
            <a:custGeom>
              <a:avLst/>
              <a:gdLst>
                <a:gd name="T0" fmla="*/ 28 w 59"/>
                <a:gd name="T1" fmla="*/ 0 h 59"/>
                <a:gd name="T2" fmla="*/ 58 w 59"/>
                <a:gd name="T3" fmla="*/ 29 h 59"/>
                <a:gd name="T4" fmla="*/ 29 w 59"/>
                <a:gd name="T5" fmla="*/ 59 h 59"/>
                <a:gd name="T6" fmla="*/ 0 w 59"/>
                <a:gd name="T7" fmla="*/ 30 h 59"/>
                <a:gd name="T8" fmla="*/ 28 w 59"/>
                <a:gd name="T9" fmla="*/ 0 h 59"/>
              </a:gdLst>
              <a:ahLst/>
              <a:cxnLst>
                <a:cxn ang="0">
                  <a:pos x="T0" y="T1"/>
                </a:cxn>
                <a:cxn ang="0">
                  <a:pos x="T2" y="T3"/>
                </a:cxn>
                <a:cxn ang="0">
                  <a:pos x="T4" y="T5"/>
                </a:cxn>
                <a:cxn ang="0">
                  <a:pos x="T6" y="T7"/>
                </a:cxn>
                <a:cxn ang="0">
                  <a:pos x="T8" y="T9"/>
                </a:cxn>
              </a:cxnLst>
              <a:rect l="0" t="0" r="r" b="b"/>
              <a:pathLst>
                <a:path w="59" h="59">
                  <a:moveTo>
                    <a:pt x="28" y="0"/>
                  </a:moveTo>
                  <a:cubicBezTo>
                    <a:pt x="43" y="0"/>
                    <a:pt x="58" y="14"/>
                    <a:pt x="58" y="29"/>
                  </a:cubicBezTo>
                  <a:cubicBezTo>
                    <a:pt x="59" y="45"/>
                    <a:pt x="45" y="59"/>
                    <a:pt x="29" y="59"/>
                  </a:cubicBezTo>
                  <a:cubicBezTo>
                    <a:pt x="13" y="59"/>
                    <a:pt x="0" y="46"/>
                    <a:pt x="0" y="30"/>
                  </a:cubicBezTo>
                  <a:cubicBezTo>
                    <a:pt x="0" y="13"/>
                    <a:pt x="12" y="0"/>
                    <a:pt x="28"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38" name="Freeform 182">
              <a:extLst>
                <a:ext uri="{FF2B5EF4-FFF2-40B4-BE49-F238E27FC236}">
                  <a16:creationId xmlns:a16="http://schemas.microsoft.com/office/drawing/2014/main" id="{20741FA4-8A51-456F-9ACC-640335E07361}"/>
                </a:ext>
              </a:extLst>
            </p:cNvPr>
            <p:cNvSpPr>
              <a:spLocks/>
            </p:cNvSpPr>
            <p:nvPr/>
          </p:nvSpPr>
          <p:spPr bwMode="auto">
            <a:xfrm>
              <a:off x="7075488" y="2736850"/>
              <a:ext cx="23813" cy="23813"/>
            </a:xfrm>
            <a:custGeom>
              <a:avLst/>
              <a:gdLst>
                <a:gd name="T0" fmla="*/ 59 w 59"/>
                <a:gd name="T1" fmla="*/ 30 h 59"/>
                <a:gd name="T2" fmla="*/ 30 w 59"/>
                <a:gd name="T3" fmla="*/ 59 h 59"/>
                <a:gd name="T4" fmla="*/ 1 w 59"/>
                <a:gd name="T5" fmla="*/ 29 h 59"/>
                <a:gd name="T6" fmla="*/ 30 w 59"/>
                <a:gd name="T7" fmla="*/ 0 h 59"/>
                <a:gd name="T8" fmla="*/ 59 w 59"/>
                <a:gd name="T9" fmla="*/ 30 h 59"/>
              </a:gdLst>
              <a:ahLst/>
              <a:cxnLst>
                <a:cxn ang="0">
                  <a:pos x="T0" y="T1"/>
                </a:cxn>
                <a:cxn ang="0">
                  <a:pos x="T2" y="T3"/>
                </a:cxn>
                <a:cxn ang="0">
                  <a:pos x="T4" y="T5"/>
                </a:cxn>
                <a:cxn ang="0">
                  <a:pos x="T6" y="T7"/>
                </a:cxn>
                <a:cxn ang="0">
                  <a:pos x="T8" y="T9"/>
                </a:cxn>
              </a:cxnLst>
              <a:rect l="0" t="0" r="r" b="b"/>
              <a:pathLst>
                <a:path w="59" h="59">
                  <a:moveTo>
                    <a:pt x="59" y="30"/>
                  </a:moveTo>
                  <a:cubicBezTo>
                    <a:pt x="59" y="46"/>
                    <a:pt x="46" y="59"/>
                    <a:pt x="30" y="59"/>
                  </a:cubicBezTo>
                  <a:cubicBezTo>
                    <a:pt x="14" y="59"/>
                    <a:pt x="0" y="45"/>
                    <a:pt x="1" y="29"/>
                  </a:cubicBezTo>
                  <a:cubicBezTo>
                    <a:pt x="1" y="13"/>
                    <a:pt x="14" y="0"/>
                    <a:pt x="30" y="0"/>
                  </a:cubicBezTo>
                  <a:cubicBezTo>
                    <a:pt x="47" y="0"/>
                    <a:pt x="59" y="13"/>
                    <a:pt x="59" y="3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39" name="Freeform 183">
              <a:extLst>
                <a:ext uri="{FF2B5EF4-FFF2-40B4-BE49-F238E27FC236}">
                  <a16:creationId xmlns:a16="http://schemas.microsoft.com/office/drawing/2014/main" id="{E8A99E0E-8CD7-4E5F-BFF3-D791EED63211}"/>
                </a:ext>
              </a:extLst>
            </p:cNvPr>
            <p:cNvSpPr>
              <a:spLocks/>
            </p:cNvSpPr>
            <p:nvPr/>
          </p:nvSpPr>
          <p:spPr bwMode="auto">
            <a:xfrm>
              <a:off x="7027863" y="2784475"/>
              <a:ext cx="22225" cy="22225"/>
            </a:xfrm>
            <a:custGeom>
              <a:avLst/>
              <a:gdLst>
                <a:gd name="T0" fmla="*/ 31 w 59"/>
                <a:gd name="T1" fmla="*/ 58 h 58"/>
                <a:gd name="T2" fmla="*/ 1 w 59"/>
                <a:gd name="T3" fmla="*/ 30 h 58"/>
                <a:gd name="T4" fmla="*/ 30 w 59"/>
                <a:gd name="T5" fmla="*/ 0 h 58"/>
                <a:gd name="T6" fmla="*/ 59 w 59"/>
                <a:gd name="T7" fmla="*/ 29 h 58"/>
                <a:gd name="T8" fmla="*/ 31 w 59"/>
                <a:gd name="T9" fmla="*/ 58 h 58"/>
              </a:gdLst>
              <a:ahLst/>
              <a:cxnLst>
                <a:cxn ang="0">
                  <a:pos x="T0" y="T1"/>
                </a:cxn>
                <a:cxn ang="0">
                  <a:pos x="T2" y="T3"/>
                </a:cxn>
                <a:cxn ang="0">
                  <a:pos x="T4" y="T5"/>
                </a:cxn>
                <a:cxn ang="0">
                  <a:pos x="T6" y="T7"/>
                </a:cxn>
                <a:cxn ang="0">
                  <a:pos x="T8" y="T9"/>
                </a:cxn>
              </a:cxnLst>
              <a:rect l="0" t="0" r="r" b="b"/>
              <a:pathLst>
                <a:path w="59" h="58">
                  <a:moveTo>
                    <a:pt x="31" y="58"/>
                  </a:moveTo>
                  <a:cubicBezTo>
                    <a:pt x="14" y="58"/>
                    <a:pt x="1" y="45"/>
                    <a:pt x="1" y="30"/>
                  </a:cubicBezTo>
                  <a:cubicBezTo>
                    <a:pt x="0" y="13"/>
                    <a:pt x="14" y="0"/>
                    <a:pt x="30" y="0"/>
                  </a:cubicBezTo>
                  <a:cubicBezTo>
                    <a:pt x="46" y="0"/>
                    <a:pt x="59" y="12"/>
                    <a:pt x="59" y="29"/>
                  </a:cubicBezTo>
                  <a:cubicBezTo>
                    <a:pt x="59" y="46"/>
                    <a:pt x="47" y="58"/>
                    <a:pt x="31" y="5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40" name="Freeform 184">
              <a:extLst>
                <a:ext uri="{FF2B5EF4-FFF2-40B4-BE49-F238E27FC236}">
                  <a16:creationId xmlns:a16="http://schemas.microsoft.com/office/drawing/2014/main" id="{BE9EACB4-8EF7-4356-A1B9-BB2B50252F18}"/>
                </a:ext>
              </a:extLst>
            </p:cNvPr>
            <p:cNvSpPr>
              <a:spLocks/>
            </p:cNvSpPr>
            <p:nvPr/>
          </p:nvSpPr>
          <p:spPr bwMode="auto">
            <a:xfrm>
              <a:off x="7061200" y="2771775"/>
              <a:ext cx="23813" cy="22225"/>
            </a:xfrm>
            <a:custGeom>
              <a:avLst/>
              <a:gdLst>
                <a:gd name="T0" fmla="*/ 59 w 59"/>
                <a:gd name="T1" fmla="*/ 30 h 59"/>
                <a:gd name="T2" fmla="*/ 29 w 59"/>
                <a:gd name="T3" fmla="*/ 59 h 59"/>
                <a:gd name="T4" fmla="*/ 0 w 59"/>
                <a:gd name="T5" fmla="*/ 29 h 59"/>
                <a:gd name="T6" fmla="*/ 30 w 59"/>
                <a:gd name="T7" fmla="*/ 0 h 59"/>
                <a:gd name="T8" fmla="*/ 59 w 59"/>
                <a:gd name="T9" fmla="*/ 30 h 59"/>
              </a:gdLst>
              <a:ahLst/>
              <a:cxnLst>
                <a:cxn ang="0">
                  <a:pos x="T0" y="T1"/>
                </a:cxn>
                <a:cxn ang="0">
                  <a:pos x="T2" y="T3"/>
                </a:cxn>
                <a:cxn ang="0">
                  <a:pos x="T4" y="T5"/>
                </a:cxn>
                <a:cxn ang="0">
                  <a:pos x="T6" y="T7"/>
                </a:cxn>
                <a:cxn ang="0">
                  <a:pos x="T8" y="T9"/>
                </a:cxn>
              </a:cxnLst>
              <a:rect l="0" t="0" r="r" b="b"/>
              <a:pathLst>
                <a:path w="59" h="59">
                  <a:moveTo>
                    <a:pt x="59" y="30"/>
                  </a:moveTo>
                  <a:cubicBezTo>
                    <a:pt x="59" y="47"/>
                    <a:pt x="46" y="59"/>
                    <a:pt x="29" y="59"/>
                  </a:cubicBezTo>
                  <a:cubicBezTo>
                    <a:pt x="13" y="59"/>
                    <a:pt x="0" y="45"/>
                    <a:pt x="0" y="29"/>
                  </a:cubicBezTo>
                  <a:cubicBezTo>
                    <a:pt x="1" y="14"/>
                    <a:pt x="15" y="0"/>
                    <a:pt x="30" y="0"/>
                  </a:cubicBezTo>
                  <a:cubicBezTo>
                    <a:pt x="46" y="0"/>
                    <a:pt x="59" y="14"/>
                    <a:pt x="59" y="3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41" name="Freeform 185">
              <a:extLst>
                <a:ext uri="{FF2B5EF4-FFF2-40B4-BE49-F238E27FC236}">
                  <a16:creationId xmlns:a16="http://schemas.microsoft.com/office/drawing/2014/main" id="{ED3B088D-51C6-4804-BFC3-636D14DA572F}"/>
                </a:ext>
              </a:extLst>
            </p:cNvPr>
            <p:cNvSpPr>
              <a:spLocks/>
            </p:cNvSpPr>
            <p:nvPr/>
          </p:nvSpPr>
          <p:spPr bwMode="auto">
            <a:xfrm>
              <a:off x="6931025" y="2938463"/>
              <a:ext cx="46038" cy="49213"/>
            </a:xfrm>
            <a:custGeom>
              <a:avLst/>
              <a:gdLst>
                <a:gd name="T0" fmla="*/ 112 w 120"/>
                <a:gd name="T1" fmla="*/ 42 h 125"/>
                <a:gd name="T2" fmla="*/ 84 w 120"/>
                <a:gd name="T3" fmla="*/ 51 h 125"/>
                <a:gd name="T4" fmla="*/ 79 w 120"/>
                <a:gd name="T5" fmla="*/ 49 h 125"/>
                <a:gd name="T6" fmla="*/ 47 w 120"/>
                <a:gd name="T7" fmla="*/ 51 h 125"/>
                <a:gd name="T8" fmla="*/ 52 w 120"/>
                <a:gd name="T9" fmla="*/ 81 h 125"/>
                <a:gd name="T10" fmla="*/ 83 w 120"/>
                <a:gd name="T11" fmla="*/ 72 h 125"/>
                <a:gd name="T12" fmla="*/ 86 w 120"/>
                <a:gd name="T13" fmla="*/ 69 h 125"/>
                <a:gd name="T14" fmla="*/ 116 w 120"/>
                <a:gd name="T15" fmla="*/ 59 h 125"/>
                <a:gd name="T16" fmla="*/ 71 w 120"/>
                <a:gd name="T17" fmla="*/ 119 h 125"/>
                <a:gd name="T18" fmla="*/ 7 w 120"/>
                <a:gd name="T19" fmla="*/ 77 h 125"/>
                <a:gd name="T20" fmla="*/ 46 w 120"/>
                <a:gd name="T21" fmla="*/ 8 h 125"/>
                <a:gd name="T22" fmla="*/ 112 w 120"/>
                <a:gd name="T23" fmla="*/ 42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0" h="125">
                  <a:moveTo>
                    <a:pt x="112" y="42"/>
                  </a:moveTo>
                  <a:cubicBezTo>
                    <a:pt x="103" y="45"/>
                    <a:pt x="94" y="49"/>
                    <a:pt x="84" y="51"/>
                  </a:cubicBezTo>
                  <a:cubicBezTo>
                    <a:pt x="83" y="52"/>
                    <a:pt x="80" y="50"/>
                    <a:pt x="79" y="49"/>
                  </a:cubicBezTo>
                  <a:cubicBezTo>
                    <a:pt x="68" y="40"/>
                    <a:pt x="55" y="41"/>
                    <a:pt x="47" y="51"/>
                  </a:cubicBezTo>
                  <a:cubicBezTo>
                    <a:pt x="40" y="61"/>
                    <a:pt x="42" y="74"/>
                    <a:pt x="52" y="81"/>
                  </a:cubicBezTo>
                  <a:cubicBezTo>
                    <a:pt x="63" y="88"/>
                    <a:pt x="76" y="84"/>
                    <a:pt x="83" y="72"/>
                  </a:cubicBezTo>
                  <a:cubicBezTo>
                    <a:pt x="84" y="71"/>
                    <a:pt x="85" y="69"/>
                    <a:pt x="86" y="69"/>
                  </a:cubicBezTo>
                  <a:cubicBezTo>
                    <a:pt x="96" y="65"/>
                    <a:pt x="106" y="62"/>
                    <a:pt x="116" y="59"/>
                  </a:cubicBezTo>
                  <a:cubicBezTo>
                    <a:pt x="120" y="86"/>
                    <a:pt x="99" y="114"/>
                    <a:pt x="71" y="119"/>
                  </a:cubicBezTo>
                  <a:cubicBezTo>
                    <a:pt x="43" y="125"/>
                    <a:pt x="14" y="106"/>
                    <a:pt x="7" y="77"/>
                  </a:cubicBezTo>
                  <a:cubicBezTo>
                    <a:pt x="0" y="47"/>
                    <a:pt x="17" y="17"/>
                    <a:pt x="46" y="8"/>
                  </a:cubicBezTo>
                  <a:cubicBezTo>
                    <a:pt x="73" y="0"/>
                    <a:pt x="103" y="16"/>
                    <a:pt x="112" y="4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42" name="Freeform 186">
              <a:extLst>
                <a:ext uri="{FF2B5EF4-FFF2-40B4-BE49-F238E27FC236}">
                  <a16:creationId xmlns:a16="http://schemas.microsoft.com/office/drawing/2014/main" id="{5D937EEF-ADC3-4395-88F2-401CA07565E7}"/>
                </a:ext>
              </a:extLst>
            </p:cNvPr>
            <p:cNvSpPr>
              <a:spLocks/>
            </p:cNvSpPr>
            <p:nvPr/>
          </p:nvSpPr>
          <p:spPr bwMode="auto">
            <a:xfrm>
              <a:off x="6989763" y="2924175"/>
              <a:ext cx="3175" cy="4763"/>
            </a:xfrm>
            <a:custGeom>
              <a:avLst/>
              <a:gdLst>
                <a:gd name="T0" fmla="*/ 0 w 12"/>
                <a:gd name="T1" fmla="*/ 0 h 10"/>
                <a:gd name="T2" fmla="*/ 12 w 12"/>
                <a:gd name="T3" fmla="*/ 2 h 10"/>
                <a:gd name="T4" fmla="*/ 8 w 12"/>
                <a:gd name="T5" fmla="*/ 10 h 10"/>
                <a:gd name="T6" fmla="*/ 0 w 12"/>
                <a:gd name="T7" fmla="*/ 0 h 10"/>
              </a:gdLst>
              <a:ahLst/>
              <a:cxnLst>
                <a:cxn ang="0">
                  <a:pos x="T0" y="T1"/>
                </a:cxn>
                <a:cxn ang="0">
                  <a:pos x="T2" y="T3"/>
                </a:cxn>
                <a:cxn ang="0">
                  <a:pos x="T4" y="T5"/>
                </a:cxn>
                <a:cxn ang="0">
                  <a:pos x="T6" y="T7"/>
                </a:cxn>
              </a:cxnLst>
              <a:rect l="0" t="0" r="r" b="b"/>
              <a:pathLst>
                <a:path w="12" h="10">
                  <a:moveTo>
                    <a:pt x="0" y="0"/>
                  </a:moveTo>
                  <a:cubicBezTo>
                    <a:pt x="3" y="0"/>
                    <a:pt x="7" y="1"/>
                    <a:pt x="12" y="2"/>
                  </a:cubicBezTo>
                  <a:cubicBezTo>
                    <a:pt x="11" y="5"/>
                    <a:pt x="10" y="7"/>
                    <a:pt x="8" y="10"/>
                  </a:cubicBezTo>
                  <a:cubicBezTo>
                    <a:pt x="5" y="6"/>
                    <a:pt x="2" y="3"/>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43" name="Freeform 187">
              <a:extLst>
                <a:ext uri="{FF2B5EF4-FFF2-40B4-BE49-F238E27FC236}">
                  <a16:creationId xmlns:a16="http://schemas.microsoft.com/office/drawing/2014/main" id="{B21F050F-B3E9-4D75-A0E0-42B763E3D6A5}"/>
                </a:ext>
              </a:extLst>
            </p:cNvPr>
            <p:cNvSpPr>
              <a:spLocks/>
            </p:cNvSpPr>
            <p:nvPr/>
          </p:nvSpPr>
          <p:spPr bwMode="auto">
            <a:xfrm>
              <a:off x="6802438" y="3103563"/>
              <a:ext cx="61913" cy="58738"/>
            </a:xfrm>
            <a:custGeom>
              <a:avLst/>
              <a:gdLst>
                <a:gd name="T0" fmla="*/ 0 w 161"/>
                <a:gd name="T1" fmla="*/ 134 h 151"/>
                <a:gd name="T2" fmla="*/ 9 w 161"/>
                <a:gd name="T3" fmla="*/ 121 h 151"/>
                <a:gd name="T4" fmla="*/ 114 w 161"/>
                <a:gd name="T5" fmla="*/ 24 h 151"/>
                <a:gd name="T6" fmla="*/ 129 w 161"/>
                <a:gd name="T7" fmla="*/ 10 h 151"/>
                <a:gd name="T8" fmla="*/ 154 w 161"/>
                <a:gd name="T9" fmla="*/ 7 h 151"/>
                <a:gd name="T10" fmla="*/ 150 w 161"/>
                <a:gd name="T11" fmla="*/ 32 h 151"/>
                <a:gd name="T12" fmla="*/ 80 w 161"/>
                <a:gd name="T13" fmla="*/ 97 h 151"/>
                <a:gd name="T14" fmla="*/ 28 w 161"/>
                <a:gd name="T15" fmla="*/ 144 h 151"/>
                <a:gd name="T16" fmla="*/ 11 w 161"/>
                <a:gd name="T17" fmla="*/ 147 h 151"/>
                <a:gd name="T18" fmla="*/ 0 w 161"/>
                <a:gd name="T19" fmla="*/ 134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1" h="151">
                  <a:moveTo>
                    <a:pt x="0" y="134"/>
                  </a:moveTo>
                  <a:cubicBezTo>
                    <a:pt x="4" y="129"/>
                    <a:pt x="6" y="124"/>
                    <a:pt x="9" y="121"/>
                  </a:cubicBezTo>
                  <a:cubicBezTo>
                    <a:pt x="44" y="88"/>
                    <a:pt x="79" y="56"/>
                    <a:pt x="114" y="24"/>
                  </a:cubicBezTo>
                  <a:cubicBezTo>
                    <a:pt x="119" y="19"/>
                    <a:pt x="124" y="15"/>
                    <a:pt x="129" y="10"/>
                  </a:cubicBezTo>
                  <a:cubicBezTo>
                    <a:pt x="139" y="1"/>
                    <a:pt x="147" y="0"/>
                    <a:pt x="154" y="7"/>
                  </a:cubicBezTo>
                  <a:cubicBezTo>
                    <a:pt x="161" y="15"/>
                    <a:pt x="160" y="23"/>
                    <a:pt x="150" y="32"/>
                  </a:cubicBezTo>
                  <a:cubicBezTo>
                    <a:pt x="127" y="54"/>
                    <a:pt x="103" y="75"/>
                    <a:pt x="80" y="97"/>
                  </a:cubicBezTo>
                  <a:cubicBezTo>
                    <a:pt x="63" y="113"/>
                    <a:pt x="46" y="128"/>
                    <a:pt x="28" y="144"/>
                  </a:cubicBezTo>
                  <a:cubicBezTo>
                    <a:pt x="23" y="149"/>
                    <a:pt x="17" y="151"/>
                    <a:pt x="11" y="147"/>
                  </a:cubicBezTo>
                  <a:cubicBezTo>
                    <a:pt x="7" y="144"/>
                    <a:pt x="4" y="139"/>
                    <a:pt x="0" y="13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44" name="Freeform 188">
              <a:extLst>
                <a:ext uri="{FF2B5EF4-FFF2-40B4-BE49-F238E27FC236}">
                  <a16:creationId xmlns:a16="http://schemas.microsoft.com/office/drawing/2014/main" id="{D4DCE6B7-9BAB-4BE3-B680-6EF8A9630C20}"/>
                </a:ext>
              </a:extLst>
            </p:cNvPr>
            <p:cNvSpPr>
              <a:spLocks/>
            </p:cNvSpPr>
            <p:nvPr/>
          </p:nvSpPr>
          <p:spPr bwMode="auto">
            <a:xfrm>
              <a:off x="6800850" y="3101975"/>
              <a:ext cx="28575" cy="28575"/>
            </a:xfrm>
            <a:custGeom>
              <a:avLst/>
              <a:gdLst>
                <a:gd name="T0" fmla="*/ 77 w 77"/>
                <a:gd name="T1" fmla="*/ 51 h 74"/>
                <a:gd name="T2" fmla="*/ 57 w 77"/>
                <a:gd name="T3" fmla="*/ 74 h 74"/>
                <a:gd name="T4" fmla="*/ 7 w 77"/>
                <a:gd name="T5" fmla="*/ 28 h 74"/>
                <a:gd name="T6" fmla="*/ 6 w 77"/>
                <a:gd name="T7" fmla="*/ 7 h 74"/>
                <a:gd name="T8" fmla="*/ 26 w 77"/>
                <a:gd name="T9" fmla="*/ 5 h 74"/>
                <a:gd name="T10" fmla="*/ 77 w 77"/>
                <a:gd name="T11" fmla="*/ 51 h 74"/>
              </a:gdLst>
              <a:ahLst/>
              <a:cxnLst>
                <a:cxn ang="0">
                  <a:pos x="T0" y="T1"/>
                </a:cxn>
                <a:cxn ang="0">
                  <a:pos x="T2" y="T3"/>
                </a:cxn>
                <a:cxn ang="0">
                  <a:pos x="T4" y="T5"/>
                </a:cxn>
                <a:cxn ang="0">
                  <a:pos x="T6" y="T7"/>
                </a:cxn>
                <a:cxn ang="0">
                  <a:pos x="T8" y="T9"/>
                </a:cxn>
                <a:cxn ang="0">
                  <a:pos x="T10" y="T11"/>
                </a:cxn>
              </a:cxnLst>
              <a:rect l="0" t="0" r="r" b="b"/>
              <a:pathLst>
                <a:path w="77" h="74">
                  <a:moveTo>
                    <a:pt x="77" y="51"/>
                  </a:moveTo>
                  <a:cubicBezTo>
                    <a:pt x="70" y="59"/>
                    <a:pt x="63" y="66"/>
                    <a:pt x="57" y="74"/>
                  </a:cubicBezTo>
                  <a:cubicBezTo>
                    <a:pt x="39" y="58"/>
                    <a:pt x="23" y="43"/>
                    <a:pt x="7" y="28"/>
                  </a:cubicBezTo>
                  <a:cubicBezTo>
                    <a:pt x="0" y="22"/>
                    <a:pt x="1" y="13"/>
                    <a:pt x="6" y="7"/>
                  </a:cubicBezTo>
                  <a:cubicBezTo>
                    <a:pt x="11" y="1"/>
                    <a:pt x="20" y="0"/>
                    <a:pt x="26" y="5"/>
                  </a:cubicBezTo>
                  <a:cubicBezTo>
                    <a:pt x="43" y="20"/>
                    <a:pt x="61" y="36"/>
                    <a:pt x="77" y="5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45" name="Freeform 189">
              <a:extLst>
                <a:ext uri="{FF2B5EF4-FFF2-40B4-BE49-F238E27FC236}">
                  <a16:creationId xmlns:a16="http://schemas.microsoft.com/office/drawing/2014/main" id="{0B200062-D576-4C8F-8827-767594F79033}"/>
                </a:ext>
              </a:extLst>
            </p:cNvPr>
            <p:cNvSpPr>
              <a:spLocks/>
            </p:cNvSpPr>
            <p:nvPr/>
          </p:nvSpPr>
          <p:spPr bwMode="auto">
            <a:xfrm>
              <a:off x="6835775" y="3135313"/>
              <a:ext cx="25400" cy="23813"/>
            </a:xfrm>
            <a:custGeom>
              <a:avLst/>
              <a:gdLst>
                <a:gd name="T0" fmla="*/ 0 w 67"/>
                <a:gd name="T1" fmla="*/ 21 h 63"/>
                <a:gd name="T2" fmla="*/ 23 w 67"/>
                <a:gd name="T3" fmla="*/ 0 h 63"/>
                <a:gd name="T4" fmla="*/ 60 w 67"/>
                <a:gd name="T5" fmla="*/ 35 h 63"/>
                <a:gd name="T6" fmla="*/ 61 w 67"/>
                <a:gd name="T7" fmla="*/ 57 h 63"/>
                <a:gd name="T8" fmla="*/ 39 w 67"/>
                <a:gd name="T9" fmla="*/ 57 h 63"/>
                <a:gd name="T10" fmla="*/ 0 w 67"/>
                <a:gd name="T11" fmla="*/ 21 h 63"/>
              </a:gdLst>
              <a:ahLst/>
              <a:cxnLst>
                <a:cxn ang="0">
                  <a:pos x="T0" y="T1"/>
                </a:cxn>
                <a:cxn ang="0">
                  <a:pos x="T2" y="T3"/>
                </a:cxn>
                <a:cxn ang="0">
                  <a:pos x="T4" y="T5"/>
                </a:cxn>
                <a:cxn ang="0">
                  <a:pos x="T6" y="T7"/>
                </a:cxn>
                <a:cxn ang="0">
                  <a:pos x="T8" y="T9"/>
                </a:cxn>
                <a:cxn ang="0">
                  <a:pos x="T10" y="T11"/>
                </a:cxn>
              </a:cxnLst>
              <a:rect l="0" t="0" r="r" b="b"/>
              <a:pathLst>
                <a:path w="67" h="63">
                  <a:moveTo>
                    <a:pt x="0" y="21"/>
                  </a:moveTo>
                  <a:cubicBezTo>
                    <a:pt x="8" y="14"/>
                    <a:pt x="15" y="7"/>
                    <a:pt x="23" y="0"/>
                  </a:cubicBezTo>
                  <a:cubicBezTo>
                    <a:pt x="35" y="12"/>
                    <a:pt x="48" y="23"/>
                    <a:pt x="60" y="35"/>
                  </a:cubicBezTo>
                  <a:cubicBezTo>
                    <a:pt x="67" y="42"/>
                    <a:pt x="67" y="51"/>
                    <a:pt x="61" y="57"/>
                  </a:cubicBezTo>
                  <a:cubicBezTo>
                    <a:pt x="55" y="63"/>
                    <a:pt x="46" y="63"/>
                    <a:pt x="39" y="57"/>
                  </a:cubicBezTo>
                  <a:cubicBezTo>
                    <a:pt x="26" y="45"/>
                    <a:pt x="14" y="33"/>
                    <a:pt x="0" y="2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46" name="Freeform 190">
              <a:extLst>
                <a:ext uri="{FF2B5EF4-FFF2-40B4-BE49-F238E27FC236}">
                  <a16:creationId xmlns:a16="http://schemas.microsoft.com/office/drawing/2014/main" id="{D3D2C177-334E-4398-96D4-39F3AA296D2C}"/>
                </a:ext>
              </a:extLst>
            </p:cNvPr>
            <p:cNvSpPr>
              <a:spLocks/>
            </p:cNvSpPr>
            <p:nvPr/>
          </p:nvSpPr>
          <p:spPr bwMode="auto">
            <a:xfrm>
              <a:off x="6761163" y="3162300"/>
              <a:ext cx="30163" cy="28575"/>
            </a:xfrm>
            <a:custGeom>
              <a:avLst/>
              <a:gdLst>
                <a:gd name="T0" fmla="*/ 80 w 80"/>
                <a:gd name="T1" fmla="*/ 3 h 75"/>
                <a:gd name="T2" fmla="*/ 49 w 80"/>
                <a:gd name="T3" fmla="*/ 17 h 75"/>
                <a:gd name="T4" fmla="*/ 34 w 80"/>
                <a:gd name="T5" fmla="*/ 25 h 75"/>
                <a:gd name="T6" fmla="*/ 9 w 80"/>
                <a:gd name="T7" fmla="*/ 59 h 75"/>
                <a:gd name="T8" fmla="*/ 4 w 80"/>
                <a:gd name="T9" fmla="*/ 75 h 75"/>
                <a:gd name="T10" fmla="*/ 80 w 80"/>
                <a:gd name="T11" fmla="*/ 3 h 75"/>
              </a:gdLst>
              <a:ahLst/>
              <a:cxnLst>
                <a:cxn ang="0">
                  <a:pos x="T0" y="T1"/>
                </a:cxn>
                <a:cxn ang="0">
                  <a:pos x="T2" y="T3"/>
                </a:cxn>
                <a:cxn ang="0">
                  <a:pos x="T4" y="T5"/>
                </a:cxn>
                <a:cxn ang="0">
                  <a:pos x="T6" y="T7"/>
                </a:cxn>
                <a:cxn ang="0">
                  <a:pos x="T8" y="T9"/>
                </a:cxn>
                <a:cxn ang="0">
                  <a:pos x="T10" y="T11"/>
                </a:cxn>
              </a:cxnLst>
              <a:rect l="0" t="0" r="r" b="b"/>
              <a:pathLst>
                <a:path w="80" h="75">
                  <a:moveTo>
                    <a:pt x="80" y="3"/>
                  </a:moveTo>
                  <a:cubicBezTo>
                    <a:pt x="69" y="8"/>
                    <a:pt x="59" y="12"/>
                    <a:pt x="49" y="17"/>
                  </a:cubicBezTo>
                  <a:cubicBezTo>
                    <a:pt x="44" y="19"/>
                    <a:pt x="39" y="22"/>
                    <a:pt x="34" y="25"/>
                  </a:cubicBezTo>
                  <a:cubicBezTo>
                    <a:pt x="22" y="33"/>
                    <a:pt x="11" y="42"/>
                    <a:pt x="9" y="59"/>
                  </a:cubicBezTo>
                  <a:cubicBezTo>
                    <a:pt x="9" y="65"/>
                    <a:pt x="6" y="70"/>
                    <a:pt x="4" y="75"/>
                  </a:cubicBezTo>
                  <a:cubicBezTo>
                    <a:pt x="0" y="28"/>
                    <a:pt x="45" y="0"/>
                    <a:pt x="80" y="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47" name="Freeform 191">
              <a:extLst>
                <a:ext uri="{FF2B5EF4-FFF2-40B4-BE49-F238E27FC236}">
                  <a16:creationId xmlns:a16="http://schemas.microsoft.com/office/drawing/2014/main" id="{02813419-39FA-4E4D-82F4-7A4EA3109070}"/>
                </a:ext>
              </a:extLst>
            </p:cNvPr>
            <p:cNvSpPr>
              <a:spLocks/>
            </p:cNvSpPr>
            <p:nvPr/>
          </p:nvSpPr>
          <p:spPr bwMode="auto">
            <a:xfrm>
              <a:off x="6878638" y="3081338"/>
              <a:ext cx="23813" cy="23813"/>
            </a:xfrm>
            <a:custGeom>
              <a:avLst/>
              <a:gdLst>
                <a:gd name="T0" fmla="*/ 60 w 60"/>
                <a:gd name="T1" fmla="*/ 0 h 65"/>
                <a:gd name="T2" fmla="*/ 0 w 60"/>
                <a:gd name="T3" fmla="*/ 65 h 65"/>
                <a:gd name="T4" fmla="*/ 60 w 60"/>
                <a:gd name="T5" fmla="*/ 0 h 65"/>
              </a:gdLst>
              <a:ahLst/>
              <a:cxnLst>
                <a:cxn ang="0">
                  <a:pos x="T0" y="T1"/>
                </a:cxn>
                <a:cxn ang="0">
                  <a:pos x="T2" y="T3"/>
                </a:cxn>
                <a:cxn ang="0">
                  <a:pos x="T4" y="T5"/>
                </a:cxn>
              </a:cxnLst>
              <a:rect l="0" t="0" r="r" b="b"/>
              <a:pathLst>
                <a:path w="60" h="65">
                  <a:moveTo>
                    <a:pt x="60" y="0"/>
                  </a:moveTo>
                  <a:cubicBezTo>
                    <a:pt x="59" y="43"/>
                    <a:pt x="37" y="62"/>
                    <a:pt x="0" y="65"/>
                  </a:cubicBezTo>
                  <a:cubicBezTo>
                    <a:pt x="36" y="58"/>
                    <a:pt x="51" y="31"/>
                    <a:pt x="60"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48" name="Freeform 192">
              <a:extLst>
                <a:ext uri="{FF2B5EF4-FFF2-40B4-BE49-F238E27FC236}">
                  <a16:creationId xmlns:a16="http://schemas.microsoft.com/office/drawing/2014/main" id="{4A321053-E301-48EF-B600-DCE1615540B1}"/>
                </a:ext>
              </a:extLst>
            </p:cNvPr>
            <p:cNvSpPr>
              <a:spLocks/>
            </p:cNvSpPr>
            <p:nvPr/>
          </p:nvSpPr>
          <p:spPr bwMode="auto">
            <a:xfrm>
              <a:off x="6761163" y="3078163"/>
              <a:ext cx="30163" cy="28575"/>
            </a:xfrm>
            <a:custGeom>
              <a:avLst/>
              <a:gdLst>
                <a:gd name="T0" fmla="*/ 79 w 79"/>
                <a:gd name="T1" fmla="*/ 72 h 72"/>
                <a:gd name="T2" fmla="*/ 30 w 79"/>
                <a:gd name="T3" fmla="*/ 55 h 72"/>
                <a:gd name="T4" fmla="*/ 15 w 79"/>
                <a:gd name="T5" fmla="*/ 42 h 72"/>
                <a:gd name="T6" fmla="*/ 3 w 79"/>
                <a:gd name="T7" fmla="*/ 0 h 72"/>
                <a:gd name="T8" fmla="*/ 26 w 79"/>
                <a:gd name="T9" fmla="*/ 47 h 72"/>
                <a:gd name="T10" fmla="*/ 49 w 79"/>
                <a:gd name="T11" fmla="*/ 58 h 72"/>
                <a:gd name="T12" fmla="*/ 79 w 79"/>
                <a:gd name="T13" fmla="*/ 72 h 72"/>
              </a:gdLst>
              <a:ahLst/>
              <a:cxnLst>
                <a:cxn ang="0">
                  <a:pos x="T0" y="T1"/>
                </a:cxn>
                <a:cxn ang="0">
                  <a:pos x="T2" y="T3"/>
                </a:cxn>
                <a:cxn ang="0">
                  <a:pos x="T4" y="T5"/>
                </a:cxn>
                <a:cxn ang="0">
                  <a:pos x="T6" y="T7"/>
                </a:cxn>
                <a:cxn ang="0">
                  <a:pos x="T8" y="T9"/>
                </a:cxn>
                <a:cxn ang="0">
                  <a:pos x="T10" y="T11"/>
                </a:cxn>
                <a:cxn ang="0">
                  <a:pos x="T12" y="T13"/>
                </a:cxn>
              </a:cxnLst>
              <a:rect l="0" t="0" r="r" b="b"/>
              <a:pathLst>
                <a:path w="79" h="72">
                  <a:moveTo>
                    <a:pt x="79" y="72"/>
                  </a:moveTo>
                  <a:cubicBezTo>
                    <a:pt x="63" y="66"/>
                    <a:pt x="46" y="62"/>
                    <a:pt x="30" y="55"/>
                  </a:cubicBezTo>
                  <a:cubicBezTo>
                    <a:pt x="24" y="53"/>
                    <a:pt x="19" y="47"/>
                    <a:pt x="15" y="42"/>
                  </a:cubicBezTo>
                  <a:cubicBezTo>
                    <a:pt x="6" y="29"/>
                    <a:pt x="0" y="16"/>
                    <a:pt x="3" y="0"/>
                  </a:cubicBezTo>
                  <a:cubicBezTo>
                    <a:pt x="5" y="18"/>
                    <a:pt x="14" y="33"/>
                    <a:pt x="26" y="47"/>
                  </a:cubicBezTo>
                  <a:cubicBezTo>
                    <a:pt x="31" y="53"/>
                    <a:pt x="41" y="55"/>
                    <a:pt x="49" y="58"/>
                  </a:cubicBezTo>
                  <a:cubicBezTo>
                    <a:pt x="60" y="60"/>
                    <a:pt x="70" y="65"/>
                    <a:pt x="79" y="7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49" name="Freeform 193">
              <a:extLst>
                <a:ext uri="{FF2B5EF4-FFF2-40B4-BE49-F238E27FC236}">
                  <a16:creationId xmlns:a16="http://schemas.microsoft.com/office/drawing/2014/main" id="{2FD171A5-22BE-44FF-A2D9-83E198B2ECC6}"/>
                </a:ext>
              </a:extLst>
            </p:cNvPr>
            <p:cNvSpPr>
              <a:spLocks/>
            </p:cNvSpPr>
            <p:nvPr/>
          </p:nvSpPr>
          <p:spPr bwMode="auto">
            <a:xfrm>
              <a:off x="6878638" y="3160713"/>
              <a:ext cx="23813" cy="22225"/>
            </a:xfrm>
            <a:custGeom>
              <a:avLst/>
              <a:gdLst>
                <a:gd name="T0" fmla="*/ 60 w 60"/>
                <a:gd name="T1" fmla="*/ 55 h 55"/>
                <a:gd name="T2" fmla="*/ 25 w 60"/>
                <a:gd name="T3" fmla="*/ 15 h 55"/>
                <a:gd name="T4" fmla="*/ 0 w 60"/>
                <a:gd name="T5" fmla="*/ 0 h 55"/>
                <a:gd name="T6" fmla="*/ 60 w 60"/>
                <a:gd name="T7" fmla="*/ 55 h 55"/>
              </a:gdLst>
              <a:ahLst/>
              <a:cxnLst>
                <a:cxn ang="0">
                  <a:pos x="T0" y="T1"/>
                </a:cxn>
                <a:cxn ang="0">
                  <a:pos x="T2" y="T3"/>
                </a:cxn>
                <a:cxn ang="0">
                  <a:pos x="T4" y="T5"/>
                </a:cxn>
                <a:cxn ang="0">
                  <a:pos x="T6" y="T7"/>
                </a:cxn>
              </a:cxnLst>
              <a:rect l="0" t="0" r="r" b="b"/>
              <a:pathLst>
                <a:path w="60" h="55">
                  <a:moveTo>
                    <a:pt x="60" y="55"/>
                  </a:moveTo>
                  <a:cubicBezTo>
                    <a:pt x="57" y="34"/>
                    <a:pt x="41" y="24"/>
                    <a:pt x="25" y="15"/>
                  </a:cubicBezTo>
                  <a:cubicBezTo>
                    <a:pt x="17" y="10"/>
                    <a:pt x="9" y="5"/>
                    <a:pt x="0" y="0"/>
                  </a:cubicBezTo>
                  <a:cubicBezTo>
                    <a:pt x="31" y="2"/>
                    <a:pt x="60" y="28"/>
                    <a:pt x="60" y="5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50" name="Freeform 194">
              <a:extLst>
                <a:ext uri="{FF2B5EF4-FFF2-40B4-BE49-F238E27FC236}">
                  <a16:creationId xmlns:a16="http://schemas.microsoft.com/office/drawing/2014/main" id="{75FA014D-FD46-4EE4-8C9C-E3E5ADFC91C9}"/>
                </a:ext>
              </a:extLst>
            </p:cNvPr>
            <p:cNvSpPr>
              <a:spLocks/>
            </p:cNvSpPr>
            <p:nvPr/>
          </p:nvSpPr>
          <p:spPr bwMode="auto">
            <a:xfrm>
              <a:off x="6858000" y="3063875"/>
              <a:ext cx="15875" cy="26988"/>
            </a:xfrm>
            <a:custGeom>
              <a:avLst/>
              <a:gdLst>
                <a:gd name="T0" fmla="*/ 1 w 42"/>
                <a:gd name="T1" fmla="*/ 69 h 69"/>
                <a:gd name="T2" fmla="*/ 42 w 42"/>
                <a:gd name="T3" fmla="*/ 0 h 69"/>
                <a:gd name="T4" fmla="*/ 14 w 42"/>
                <a:gd name="T5" fmla="*/ 30 h 69"/>
                <a:gd name="T6" fmla="*/ 1 w 42"/>
                <a:gd name="T7" fmla="*/ 69 h 69"/>
              </a:gdLst>
              <a:ahLst/>
              <a:cxnLst>
                <a:cxn ang="0">
                  <a:pos x="T0" y="T1"/>
                </a:cxn>
                <a:cxn ang="0">
                  <a:pos x="T2" y="T3"/>
                </a:cxn>
                <a:cxn ang="0">
                  <a:pos x="T4" y="T5"/>
                </a:cxn>
                <a:cxn ang="0">
                  <a:pos x="T6" y="T7"/>
                </a:cxn>
              </a:cxnLst>
              <a:rect l="0" t="0" r="r" b="b"/>
              <a:pathLst>
                <a:path w="42" h="69">
                  <a:moveTo>
                    <a:pt x="1" y="69"/>
                  </a:moveTo>
                  <a:cubicBezTo>
                    <a:pt x="0" y="33"/>
                    <a:pt x="15" y="6"/>
                    <a:pt x="42" y="0"/>
                  </a:cubicBezTo>
                  <a:cubicBezTo>
                    <a:pt x="29" y="8"/>
                    <a:pt x="18" y="16"/>
                    <a:pt x="14" y="30"/>
                  </a:cubicBezTo>
                  <a:cubicBezTo>
                    <a:pt x="10" y="44"/>
                    <a:pt x="5" y="56"/>
                    <a:pt x="1" y="6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51" name="Freeform 195">
              <a:extLst>
                <a:ext uri="{FF2B5EF4-FFF2-40B4-BE49-F238E27FC236}">
                  <a16:creationId xmlns:a16="http://schemas.microsoft.com/office/drawing/2014/main" id="{05FFB4BA-5970-4137-B9A5-F2DA849921EB}"/>
                </a:ext>
              </a:extLst>
            </p:cNvPr>
            <p:cNvSpPr>
              <a:spLocks/>
            </p:cNvSpPr>
            <p:nvPr/>
          </p:nvSpPr>
          <p:spPr bwMode="auto">
            <a:xfrm>
              <a:off x="6789738" y="3062288"/>
              <a:ext cx="14288" cy="15875"/>
            </a:xfrm>
            <a:custGeom>
              <a:avLst/>
              <a:gdLst>
                <a:gd name="T0" fmla="*/ 0 w 37"/>
                <a:gd name="T1" fmla="*/ 0 h 44"/>
                <a:gd name="T2" fmla="*/ 37 w 37"/>
                <a:gd name="T3" fmla="*/ 44 h 44"/>
                <a:gd name="T4" fmla="*/ 0 w 37"/>
                <a:gd name="T5" fmla="*/ 0 h 44"/>
              </a:gdLst>
              <a:ahLst/>
              <a:cxnLst>
                <a:cxn ang="0">
                  <a:pos x="T0" y="T1"/>
                </a:cxn>
                <a:cxn ang="0">
                  <a:pos x="T2" y="T3"/>
                </a:cxn>
                <a:cxn ang="0">
                  <a:pos x="T4" y="T5"/>
                </a:cxn>
              </a:cxnLst>
              <a:rect l="0" t="0" r="r" b="b"/>
              <a:pathLst>
                <a:path w="37" h="44">
                  <a:moveTo>
                    <a:pt x="0" y="0"/>
                  </a:moveTo>
                  <a:cubicBezTo>
                    <a:pt x="19" y="4"/>
                    <a:pt x="36" y="24"/>
                    <a:pt x="37" y="44"/>
                  </a:cubicBezTo>
                  <a:cubicBezTo>
                    <a:pt x="25" y="29"/>
                    <a:pt x="12" y="14"/>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52" name="Freeform 196">
              <a:extLst>
                <a:ext uri="{FF2B5EF4-FFF2-40B4-BE49-F238E27FC236}">
                  <a16:creationId xmlns:a16="http://schemas.microsoft.com/office/drawing/2014/main" id="{74556514-5655-40D1-A50F-EB1486F8D3DF}"/>
                </a:ext>
              </a:extLst>
            </p:cNvPr>
            <p:cNvSpPr>
              <a:spLocks/>
            </p:cNvSpPr>
            <p:nvPr/>
          </p:nvSpPr>
          <p:spPr bwMode="auto">
            <a:xfrm>
              <a:off x="6791325" y="3178175"/>
              <a:ext cx="15875" cy="26988"/>
            </a:xfrm>
            <a:custGeom>
              <a:avLst/>
              <a:gdLst>
                <a:gd name="T0" fmla="*/ 0 w 44"/>
                <a:gd name="T1" fmla="*/ 73 h 73"/>
                <a:gd name="T2" fmla="*/ 38 w 44"/>
                <a:gd name="T3" fmla="*/ 0 h 73"/>
                <a:gd name="T4" fmla="*/ 0 w 44"/>
                <a:gd name="T5" fmla="*/ 73 h 73"/>
              </a:gdLst>
              <a:ahLst/>
              <a:cxnLst>
                <a:cxn ang="0">
                  <a:pos x="T0" y="T1"/>
                </a:cxn>
                <a:cxn ang="0">
                  <a:pos x="T2" y="T3"/>
                </a:cxn>
                <a:cxn ang="0">
                  <a:pos x="T4" y="T5"/>
                </a:cxn>
              </a:cxnLst>
              <a:rect l="0" t="0" r="r" b="b"/>
              <a:pathLst>
                <a:path w="44" h="73">
                  <a:moveTo>
                    <a:pt x="0" y="73"/>
                  </a:moveTo>
                  <a:cubicBezTo>
                    <a:pt x="23" y="55"/>
                    <a:pt x="32" y="29"/>
                    <a:pt x="38" y="0"/>
                  </a:cubicBezTo>
                  <a:cubicBezTo>
                    <a:pt x="44" y="24"/>
                    <a:pt x="22" y="64"/>
                    <a:pt x="0" y="7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53" name="Freeform 197">
              <a:extLst>
                <a:ext uri="{FF2B5EF4-FFF2-40B4-BE49-F238E27FC236}">
                  <a16:creationId xmlns:a16="http://schemas.microsoft.com/office/drawing/2014/main" id="{9C35F09B-2FC1-49D6-99C1-AA1BE9E3DA0B}"/>
                </a:ext>
              </a:extLst>
            </p:cNvPr>
            <p:cNvSpPr>
              <a:spLocks/>
            </p:cNvSpPr>
            <p:nvPr/>
          </p:nvSpPr>
          <p:spPr bwMode="auto">
            <a:xfrm>
              <a:off x="6859588" y="3181350"/>
              <a:ext cx="11113" cy="19050"/>
            </a:xfrm>
            <a:custGeom>
              <a:avLst/>
              <a:gdLst>
                <a:gd name="T0" fmla="*/ 3 w 30"/>
                <a:gd name="T1" fmla="*/ 0 h 51"/>
                <a:gd name="T2" fmla="*/ 30 w 30"/>
                <a:gd name="T3" fmla="*/ 51 h 51"/>
                <a:gd name="T4" fmla="*/ 3 w 30"/>
                <a:gd name="T5" fmla="*/ 0 h 51"/>
              </a:gdLst>
              <a:ahLst/>
              <a:cxnLst>
                <a:cxn ang="0">
                  <a:pos x="T0" y="T1"/>
                </a:cxn>
                <a:cxn ang="0">
                  <a:pos x="T2" y="T3"/>
                </a:cxn>
                <a:cxn ang="0">
                  <a:pos x="T4" y="T5"/>
                </a:cxn>
              </a:cxnLst>
              <a:rect l="0" t="0" r="r" b="b"/>
              <a:pathLst>
                <a:path w="30" h="51">
                  <a:moveTo>
                    <a:pt x="3" y="0"/>
                  </a:moveTo>
                  <a:cubicBezTo>
                    <a:pt x="7" y="19"/>
                    <a:pt x="14" y="38"/>
                    <a:pt x="30" y="51"/>
                  </a:cubicBezTo>
                  <a:cubicBezTo>
                    <a:pt x="8" y="37"/>
                    <a:pt x="0" y="23"/>
                    <a:pt x="3"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54" name="Freeform 198">
              <a:extLst>
                <a:ext uri="{FF2B5EF4-FFF2-40B4-BE49-F238E27FC236}">
                  <a16:creationId xmlns:a16="http://schemas.microsoft.com/office/drawing/2014/main" id="{80BD4DD0-D45D-466D-9B93-EF0C440EC992}"/>
                </a:ext>
              </a:extLst>
            </p:cNvPr>
            <p:cNvSpPr>
              <a:spLocks/>
            </p:cNvSpPr>
            <p:nvPr/>
          </p:nvSpPr>
          <p:spPr bwMode="auto">
            <a:xfrm>
              <a:off x="6592888" y="2801938"/>
              <a:ext cx="84138" cy="93663"/>
            </a:xfrm>
            <a:custGeom>
              <a:avLst/>
              <a:gdLst>
                <a:gd name="T0" fmla="*/ 8 w 222"/>
                <a:gd name="T1" fmla="*/ 247 h 247"/>
                <a:gd name="T2" fmla="*/ 12 w 222"/>
                <a:gd name="T3" fmla="*/ 201 h 247"/>
                <a:gd name="T4" fmla="*/ 160 w 222"/>
                <a:gd name="T5" fmla="*/ 43 h 247"/>
                <a:gd name="T6" fmla="*/ 208 w 222"/>
                <a:gd name="T7" fmla="*/ 4 h 247"/>
                <a:gd name="T8" fmla="*/ 220 w 222"/>
                <a:gd name="T9" fmla="*/ 9 h 247"/>
                <a:gd name="T10" fmla="*/ 220 w 222"/>
                <a:gd name="T11" fmla="*/ 22 h 247"/>
                <a:gd name="T12" fmla="*/ 191 w 222"/>
                <a:gd name="T13" fmla="*/ 48 h 247"/>
                <a:gd name="T14" fmla="*/ 22 w 222"/>
                <a:gd name="T15" fmla="*/ 222 h 247"/>
                <a:gd name="T16" fmla="*/ 14 w 222"/>
                <a:gd name="T17" fmla="*/ 235 h 247"/>
                <a:gd name="T18" fmla="*/ 8 w 222"/>
                <a:gd name="T19" fmla="*/ 247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2" h="247">
                  <a:moveTo>
                    <a:pt x="8" y="247"/>
                  </a:moveTo>
                  <a:cubicBezTo>
                    <a:pt x="0" y="231"/>
                    <a:pt x="3" y="211"/>
                    <a:pt x="12" y="201"/>
                  </a:cubicBezTo>
                  <a:cubicBezTo>
                    <a:pt x="61" y="148"/>
                    <a:pt x="110" y="95"/>
                    <a:pt x="160" y="43"/>
                  </a:cubicBezTo>
                  <a:cubicBezTo>
                    <a:pt x="174" y="28"/>
                    <a:pt x="192" y="17"/>
                    <a:pt x="208" y="4"/>
                  </a:cubicBezTo>
                  <a:cubicBezTo>
                    <a:pt x="213" y="0"/>
                    <a:pt x="218" y="6"/>
                    <a:pt x="220" y="9"/>
                  </a:cubicBezTo>
                  <a:cubicBezTo>
                    <a:pt x="222" y="12"/>
                    <a:pt x="222" y="19"/>
                    <a:pt x="220" y="22"/>
                  </a:cubicBezTo>
                  <a:cubicBezTo>
                    <a:pt x="211" y="31"/>
                    <a:pt x="200" y="39"/>
                    <a:pt x="191" y="48"/>
                  </a:cubicBezTo>
                  <a:cubicBezTo>
                    <a:pt x="134" y="106"/>
                    <a:pt x="78" y="164"/>
                    <a:pt x="22" y="222"/>
                  </a:cubicBezTo>
                  <a:cubicBezTo>
                    <a:pt x="18" y="225"/>
                    <a:pt x="17" y="231"/>
                    <a:pt x="14" y="235"/>
                  </a:cubicBezTo>
                  <a:cubicBezTo>
                    <a:pt x="12" y="239"/>
                    <a:pt x="11" y="242"/>
                    <a:pt x="8" y="24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55" name="Freeform 199">
              <a:extLst>
                <a:ext uri="{FF2B5EF4-FFF2-40B4-BE49-F238E27FC236}">
                  <a16:creationId xmlns:a16="http://schemas.microsoft.com/office/drawing/2014/main" id="{5FA25CAF-8ABD-4709-89B3-7FA7DD3DC1DC}"/>
                </a:ext>
              </a:extLst>
            </p:cNvPr>
            <p:cNvSpPr>
              <a:spLocks/>
            </p:cNvSpPr>
            <p:nvPr/>
          </p:nvSpPr>
          <p:spPr bwMode="auto">
            <a:xfrm>
              <a:off x="6677025" y="2800350"/>
              <a:ext cx="12700" cy="20638"/>
            </a:xfrm>
            <a:custGeom>
              <a:avLst/>
              <a:gdLst>
                <a:gd name="T0" fmla="*/ 14 w 33"/>
                <a:gd name="T1" fmla="*/ 2 h 53"/>
                <a:gd name="T2" fmla="*/ 31 w 33"/>
                <a:gd name="T3" fmla="*/ 26 h 53"/>
                <a:gd name="T4" fmla="*/ 12 w 33"/>
                <a:gd name="T5" fmla="*/ 26 h 53"/>
                <a:gd name="T6" fmla="*/ 12 w 33"/>
                <a:gd name="T7" fmla="*/ 53 h 53"/>
                <a:gd name="T8" fmla="*/ 14 w 33"/>
                <a:gd name="T9" fmla="*/ 2 h 53"/>
              </a:gdLst>
              <a:ahLst/>
              <a:cxnLst>
                <a:cxn ang="0">
                  <a:pos x="T0" y="T1"/>
                </a:cxn>
                <a:cxn ang="0">
                  <a:pos x="T2" y="T3"/>
                </a:cxn>
                <a:cxn ang="0">
                  <a:pos x="T4" y="T5"/>
                </a:cxn>
                <a:cxn ang="0">
                  <a:pos x="T6" y="T7"/>
                </a:cxn>
                <a:cxn ang="0">
                  <a:pos x="T8" y="T9"/>
                </a:cxn>
              </a:cxnLst>
              <a:rect l="0" t="0" r="r" b="b"/>
              <a:pathLst>
                <a:path w="33" h="53">
                  <a:moveTo>
                    <a:pt x="14" y="2"/>
                  </a:moveTo>
                  <a:cubicBezTo>
                    <a:pt x="29" y="0"/>
                    <a:pt x="33" y="6"/>
                    <a:pt x="31" y="26"/>
                  </a:cubicBezTo>
                  <a:cubicBezTo>
                    <a:pt x="25" y="26"/>
                    <a:pt x="19" y="26"/>
                    <a:pt x="12" y="26"/>
                  </a:cubicBezTo>
                  <a:cubicBezTo>
                    <a:pt x="12" y="35"/>
                    <a:pt x="12" y="44"/>
                    <a:pt x="12" y="53"/>
                  </a:cubicBezTo>
                  <a:cubicBezTo>
                    <a:pt x="11" y="36"/>
                    <a:pt x="0" y="19"/>
                    <a:pt x="14"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56" name="Freeform 200">
              <a:extLst>
                <a:ext uri="{FF2B5EF4-FFF2-40B4-BE49-F238E27FC236}">
                  <a16:creationId xmlns:a16="http://schemas.microsoft.com/office/drawing/2014/main" id="{F0483BB2-1624-473E-A9C1-5CB2A3C6D0E3}"/>
                </a:ext>
              </a:extLst>
            </p:cNvPr>
            <p:cNvSpPr>
              <a:spLocks/>
            </p:cNvSpPr>
            <p:nvPr/>
          </p:nvSpPr>
          <p:spPr bwMode="auto">
            <a:xfrm>
              <a:off x="6524625" y="2943225"/>
              <a:ext cx="49213" cy="30163"/>
            </a:xfrm>
            <a:custGeom>
              <a:avLst/>
              <a:gdLst>
                <a:gd name="T0" fmla="*/ 20 w 131"/>
                <a:gd name="T1" fmla="*/ 39 h 79"/>
                <a:gd name="T2" fmla="*/ 7 w 131"/>
                <a:gd name="T3" fmla="*/ 36 h 79"/>
                <a:gd name="T4" fmla="*/ 0 w 131"/>
                <a:gd name="T5" fmla="*/ 55 h 79"/>
                <a:gd name="T6" fmla="*/ 0 w 131"/>
                <a:gd name="T7" fmla="*/ 47 h 79"/>
                <a:gd name="T8" fmla="*/ 5 w 131"/>
                <a:gd name="T9" fmla="*/ 33 h 79"/>
                <a:gd name="T10" fmla="*/ 57 w 131"/>
                <a:gd name="T11" fmla="*/ 39 h 79"/>
                <a:gd name="T12" fmla="*/ 63 w 131"/>
                <a:gd name="T13" fmla="*/ 40 h 79"/>
                <a:gd name="T14" fmla="*/ 72 w 131"/>
                <a:gd name="T15" fmla="*/ 46 h 79"/>
                <a:gd name="T16" fmla="*/ 80 w 131"/>
                <a:gd name="T17" fmla="*/ 35 h 79"/>
                <a:gd name="T18" fmla="*/ 123 w 131"/>
                <a:gd name="T19" fmla="*/ 3 h 79"/>
                <a:gd name="T20" fmla="*/ 131 w 131"/>
                <a:gd name="T21" fmla="*/ 0 h 79"/>
                <a:gd name="T22" fmla="*/ 83 w 131"/>
                <a:gd name="T23" fmla="*/ 36 h 79"/>
                <a:gd name="T24" fmla="*/ 76 w 131"/>
                <a:gd name="T25" fmla="*/ 50 h 79"/>
                <a:gd name="T26" fmla="*/ 77 w 131"/>
                <a:gd name="T27" fmla="*/ 72 h 79"/>
                <a:gd name="T28" fmla="*/ 76 w 131"/>
                <a:gd name="T29" fmla="*/ 79 h 79"/>
                <a:gd name="T30" fmla="*/ 74 w 131"/>
                <a:gd name="T31" fmla="*/ 79 h 79"/>
                <a:gd name="T32" fmla="*/ 68 w 131"/>
                <a:gd name="T33" fmla="*/ 44 h 79"/>
                <a:gd name="T34" fmla="*/ 46 w 131"/>
                <a:gd name="T35" fmla="*/ 40 h 79"/>
                <a:gd name="T36" fmla="*/ 20 w 131"/>
                <a:gd name="T37" fmla="*/ 39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31" h="79">
                  <a:moveTo>
                    <a:pt x="20" y="39"/>
                  </a:moveTo>
                  <a:cubicBezTo>
                    <a:pt x="16" y="38"/>
                    <a:pt x="11" y="37"/>
                    <a:pt x="7" y="36"/>
                  </a:cubicBezTo>
                  <a:cubicBezTo>
                    <a:pt x="4" y="43"/>
                    <a:pt x="2" y="49"/>
                    <a:pt x="0" y="55"/>
                  </a:cubicBezTo>
                  <a:cubicBezTo>
                    <a:pt x="0" y="52"/>
                    <a:pt x="0" y="50"/>
                    <a:pt x="0" y="47"/>
                  </a:cubicBezTo>
                  <a:cubicBezTo>
                    <a:pt x="2" y="43"/>
                    <a:pt x="3" y="38"/>
                    <a:pt x="5" y="33"/>
                  </a:cubicBezTo>
                  <a:cubicBezTo>
                    <a:pt x="22" y="35"/>
                    <a:pt x="40" y="37"/>
                    <a:pt x="57" y="39"/>
                  </a:cubicBezTo>
                  <a:cubicBezTo>
                    <a:pt x="59" y="39"/>
                    <a:pt x="61" y="39"/>
                    <a:pt x="63" y="40"/>
                  </a:cubicBezTo>
                  <a:cubicBezTo>
                    <a:pt x="71" y="40"/>
                    <a:pt x="71" y="40"/>
                    <a:pt x="72" y="46"/>
                  </a:cubicBezTo>
                  <a:cubicBezTo>
                    <a:pt x="74" y="43"/>
                    <a:pt x="76" y="38"/>
                    <a:pt x="80" y="35"/>
                  </a:cubicBezTo>
                  <a:cubicBezTo>
                    <a:pt x="94" y="24"/>
                    <a:pt x="108" y="14"/>
                    <a:pt x="123" y="3"/>
                  </a:cubicBezTo>
                  <a:cubicBezTo>
                    <a:pt x="125" y="1"/>
                    <a:pt x="127" y="0"/>
                    <a:pt x="131" y="0"/>
                  </a:cubicBezTo>
                  <a:cubicBezTo>
                    <a:pt x="115" y="12"/>
                    <a:pt x="99" y="24"/>
                    <a:pt x="83" y="36"/>
                  </a:cubicBezTo>
                  <a:cubicBezTo>
                    <a:pt x="78" y="40"/>
                    <a:pt x="75" y="43"/>
                    <a:pt x="76" y="50"/>
                  </a:cubicBezTo>
                  <a:cubicBezTo>
                    <a:pt x="77" y="57"/>
                    <a:pt x="77" y="65"/>
                    <a:pt x="77" y="72"/>
                  </a:cubicBezTo>
                  <a:cubicBezTo>
                    <a:pt x="77" y="75"/>
                    <a:pt x="77" y="77"/>
                    <a:pt x="76" y="79"/>
                  </a:cubicBezTo>
                  <a:cubicBezTo>
                    <a:pt x="76" y="79"/>
                    <a:pt x="75" y="79"/>
                    <a:pt x="74" y="79"/>
                  </a:cubicBezTo>
                  <a:cubicBezTo>
                    <a:pt x="72" y="67"/>
                    <a:pt x="70" y="56"/>
                    <a:pt x="68" y="44"/>
                  </a:cubicBezTo>
                  <a:cubicBezTo>
                    <a:pt x="61" y="42"/>
                    <a:pt x="54" y="41"/>
                    <a:pt x="46" y="40"/>
                  </a:cubicBezTo>
                  <a:cubicBezTo>
                    <a:pt x="38" y="40"/>
                    <a:pt x="29" y="39"/>
                    <a:pt x="20" y="3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57" name="Freeform 201">
              <a:extLst>
                <a:ext uri="{FF2B5EF4-FFF2-40B4-BE49-F238E27FC236}">
                  <a16:creationId xmlns:a16="http://schemas.microsoft.com/office/drawing/2014/main" id="{AEDBF793-D6F8-4E63-B635-0BACFF1796BA}"/>
                </a:ext>
              </a:extLst>
            </p:cNvPr>
            <p:cNvSpPr>
              <a:spLocks/>
            </p:cNvSpPr>
            <p:nvPr/>
          </p:nvSpPr>
          <p:spPr bwMode="auto">
            <a:xfrm>
              <a:off x="6526213" y="2957513"/>
              <a:ext cx="23813" cy="6350"/>
            </a:xfrm>
            <a:custGeom>
              <a:avLst/>
              <a:gdLst>
                <a:gd name="T0" fmla="*/ 13 w 62"/>
                <a:gd name="T1" fmla="*/ 2 h 17"/>
                <a:gd name="T2" fmla="*/ 39 w 62"/>
                <a:gd name="T3" fmla="*/ 3 h 17"/>
                <a:gd name="T4" fmla="*/ 51 w 62"/>
                <a:gd name="T5" fmla="*/ 6 h 17"/>
                <a:gd name="T6" fmla="*/ 59 w 62"/>
                <a:gd name="T7" fmla="*/ 17 h 17"/>
                <a:gd name="T8" fmla="*/ 0 w 62"/>
                <a:gd name="T9" fmla="*/ 9 h 17"/>
                <a:gd name="T10" fmla="*/ 13 w 62"/>
                <a:gd name="T11" fmla="*/ 2 h 17"/>
              </a:gdLst>
              <a:ahLst/>
              <a:cxnLst>
                <a:cxn ang="0">
                  <a:pos x="T0" y="T1"/>
                </a:cxn>
                <a:cxn ang="0">
                  <a:pos x="T2" y="T3"/>
                </a:cxn>
                <a:cxn ang="0">
                  <a:pos x="T4" y="T5"/>
                </a:cxn>
                <a:cxn ang="0">
                  <a:pos x="T6" y="T7"/>
                </a:cxn>
                <a:cxn ang="0">
                  <a:pos x="T8" y="T9"/>
                </a:cxn>
                <a:cxn ang="0">
                  <a:pos x="T10" y="T11"/>
                </a:cxn>
              </a:cxnLst>
              <a:rect l="0" t="0" r="r" b="b"/>
              <a:pathLst>
                <a:path w="62" h="17">
                  <a:moveTo>
                    <a:pt x="13" y="2"/>
                  </a:moveTo>
                  <a:cubicBezTo>
                    <a:pt x="22" y="2"/>
                    <a:pt x="31" y="3"/>
                    <a:pt x="39" y="3"/>
                  </a:cubicBezTo>
                  <a:cubicBezTo>
                    <a:pt x="43" y="4"/>
                    <a:pt x="47" y="5"/>
                    <a:pt x="51" y="6"/>
                  </a:cubicBezTo>
                  <a:cubicBezTo>
                    <a:pt x="57" y="7"/>
                    <a:pt x="62" y="8"/>
                    <a:pt x="59" y="17"/>
                  </a:cubicBezTo>
                  <a:cubicBezTo>
                    <a:pt x="40" y="15"/>
                    <a:pt x="20" y="12"/>
                    <a:pt x="0" y="9"/>
                  </a:cubicBezTo>
                  <a:cubicBezTo>
                    <a:pt x="0" y="0"/>
                    <a:pt x="0" y="0"/>
                    <a:pt x="13"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58" name="Freeform 202">
              <a:extLst>
                <a:ext uri="{FF2B5EF4-FFF2-40B4-BE49-F238E27FC236}">
                  <a16:creationId xmlns:a16="http://schemas.microsoft.com/office/drawing/2014/main" id="{6067A5C6-9DFA-405F-82A9-34013403710D}"/>
                </a:ext>
              </a:extLst>
            </p:cNvPr>
            <p:cNvSpPr>
              <a:spLocks/>
            </p:cNvSpPr>
            <p:nvPr/>
          </p:nvSpPr>
          <p:spPr bwMode="auto">
            <a:xfrm>
              <a:off x="6554788" y="2944813"/>
              <a:ext cx="22225" cy="19050"/>
            </a:xfrm>
            <a:custGeom>
              <a:avLst/>
              <a:gdLst>
                <a:gd name="T0" fmla="*/ 60 w 60"/>
                <a:gd name="T1" fmla="*/ 4 h 48"/>
                <a:gd name="T2" fmla="*/ 3 w 60"/>
                <a:gd name="T3" fmla="*/ 48 h 48"/>
                <a:gd name="T4" fmla="*/ 5 w 60"/>
                <a:gd name="T5" fmla="*/ 35 h 48"/>
                <a:gd name="T6" fmla="*/ 45 w 60"/>
                <a:gd name="T7" fmla="*/ 5 h 48"/>
                <a:gd name="T8" fmla="*/ 60 w 60"/>
                <a:gd name="T9" fmla="*/ 4 h 48"/>
              </a:gdLst>
              <a:ahLst/>
              <a:cxnLst>
                <a:cxn ang="0">
                  <a:pos x="T0" y="T1"/>
                </a:cxn>
                <a:cxn ang="0">
                  <a:pos x="T2" y="T3"/>
                </a:cxn>
                <a:cxn ang="0">
                  <a:pos x="T4" y="T5"/>
                </a:cxn>
                <a:cxn ang="0">
                  <a:pos x="T6" y="T7"/>
                </a:cxn>
                <a:cxn ang="0">
                  <a:pos x="T8" y="T9"/>
                </a:cxn>
              </a:cxnLst>
              <a:rect l="0" t="0" r="r" b="b"/>
              <a:pathLst>
                <a:path w="60" h="48">
                  <a:moveTo>
                    <a:pt x="60" y="4"/>
                  </a:moveTo>
                  <a:cubicBezTo>
                    <a:pt x="41" y="18"/>
                    <a:pt x="22" y="33"/>
                    <a:pt x="3" y="48"/>
                  </a:cubicBezTo>
                  <a:cubicBezTo>
                    <a:pt x="1" y="42"/>
                    <a:pt x="0" y="38"/>
                    <a:pt x="5" y="35"/>
                  </a:cubicBezTo>
                  <a:cubicBezTo>
                    <a:pt x="19" y="25"/>
                    <a:pt x="32" y="15"/>
                    <a:pt x="45" y="5"/>
                  </a:cubicBezTo>
                  <a:cubicBezTo>
                    <a:pt x="51" y="0"/>
                    <a:pt x="55" y="0"/>
                    <a:pt x="60" y="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59" name="Freeform 203">
              <a:extLst>
                <a:ext uri="{FF2B5EF4-FFF2-40B4-BE49-F238E27FC236}">
                  <a16:creationId xmlns:a16="http://schemas.microsoft.com/office/drawing/2014/main" id="{4BAECC36-857F-471D-ACDC-501487B820C8}"/>
                </a:ext>
              </a:extLst>
            </p:cNvPr>
            <p:cNvSpPr>
              <a:spLocks/>
            </p:cNvSpPr>
            <p:nvPr/>
          </p:nvSpPr>
          <p:spPr bwMode="auto">
            <a:xfrm>
              <a:off x="6578600" y="2908300"/>
              <a:ext cx="17463" cy="12700"/>
            </a:xfrm>
            <a:custGeom>
              <a:avLst/>
              <a:gdLst>
                <a:gd name="T0" fmla="*/ 4 w 42"/>
                <a:gd name="T1" fmla="*/ 24 h 34"/>
                <a:gd name="T2" fmla="*/ 34 w 42"/>
                <a:gd name="T3" fmla="*/ 0 h 34"/>
                <a:gd name="T4" fmla="*/ 42 w 42"/>
                <a:gd name="T5" fmla="*/ 7 h 34"/>
                <a:gd name="T6" fmla="*/ 8 w 42"/>
                <a:gd name="T7" fmla="*/ 34 h 34"/>
                <a:gd name="T8" fmla="*/ 4 w 42"/>
                <a:gd name="T9" fmla="*/ 24 h 34"/>
              </a:gdLst>
              <a:ahLst/>
              <a:cxnLst>
                <a:cxn ang="0">
                  <a:pos x="T0" y="T1"/>
                </a:cxn>
                <a:cxn ang="0">
                  <a:pos x="T2" y="T3"/>
                </a:cxn>
                <a:cxn ang="0">
                  <a:pos x="T4" y="T5"/>
                </a:cxn>
                <a:cxn ang="0">
                  <a:pos x="T6" y="T7"/>
                </a:cxn>
                <a:cxn ang="0">
                  <a:pos x="T8" y="T9"/>
                </a:cxn>
              </a:cxnLst>
              <a:rect l="0" t="0" r="r" b="b"/>
              <a:pathLst>
                <a:path w="42" h="34">
                  <a:moveTo>
                    <a:pt x="4" y="24"/>
                  </a:moveTo>
                  <a:cubicBezTo>
                    <a:pt x="14" y="16"/>
                    <a:pt x="23" y="8"/>
                    <a:pt x="34" y="0"/>
                  </a:cubicBezTo>
                  <a:cubicBezTo>
                    <a:pt x="37" y="2"/>
                    <a:pt x="40" y="5"/>
                    <a:pt x="42" y="7"/>
                  </a:cubicBezTo>
                  <a:cubicBezTo>
                    <a:pt x="30" y="16"/>
                    <a:pt x="19" y="25"/>
                    <a:pt x="8" y="34"/>
                  </a:cubicBezTo>
                  <a:cubicBezTo>
                    <a:pt x="4" y="32"/>
                    <a:pt x="0" y="30"/>
                    <a:pt x="4" y="2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60" name="Freeform 204">
              <a:extLst>
                <a:ext uri="{FF2B5EF4-FFF2-40B4-BE49-F238E27FC236}">
                  <a16:creationId xmlns:a16="http://schemas.microsoft.com/office/drawing/2014/main" id="{94B05E72-EB2D-4FF6-8D22-E53E52C5BAD0}"/>
                </a:ext>
              </a:extLst>
            </p:cNvPr>
            <p:cNvSpPr>
              <a:spLocks/>
            </p:cNvSpPr>
            <p:nvPr/>
          </p:nvSpPr>
          <p:spPr bwMode="auto">
            <a:xfrm>
              <a:off x="6513513" y="2951163"/>
              <a:ext cx="11113" cy="17463"/>
            </a:xfrm>
            <a:custGeom>
              <a:avLst/>
              <a:gdLst>
                <a:gd name="T0" fmla="*/ 29 w 31"/>
                <a:gd name="T1" fmla="*/ 27 h 45"/>
                <a:gd name="T2" fmla="*/ 29 w 31"/>
                <a:gd name="T3" fmla="*/ 35 h 45"/>
                <a:gd name="T4" fmla="*/ 27 w 31"/>
                <a:gd name="T5" fmla="*/ 45 h 45"/>
                <a:gd name="T6" fmla="*/ 25 w 31"/>
                <a:gd name="T7" fmla="*/ 45 h 45"/>
                <a:gd name="T8" fmla="*/ 25 w 31"/>
                <a:gd name="T9" fmla="*/ 3 h 45"/>
                <a:gd name="T10" fmla="*/ 0 w 31"/>
                <a:gd name="T11" fmla="*/ 3 h 45"/>
                <a:gd name="T12" fmla="*/ 0 w 31"/>
                <a:gd name="T13" fmla="*/ 1 h 45"/>
                <a:gd name="T14" fmla="*/ 26 w 31"/>
                <a:gd name="T15" fmla="*/ 1 h 45"/>
                <a:gd name="T16" fmla="*/ 30 w 31"/>
                <a:gd name="T17" fmla="*/ 14 h 45"/>
                <a:gd name="T18" fmla="*/ 29 w 31"/>
                <a:gd name="T19" fmla="*/ 27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45">
                  <a:moveTo>
                    <a:pt x="29" y="27"/>
                  </a:moveTo>
                  <a:cubicBezTo>
                    <a:pt x="29" y="30"/>
                    <a:pt x="29" y="32"/>
                    <a:pt x="29" y="35"/>
                  </a:cubicBezTo>
                  <a:cubicBezTo>
                    <a:pt x="29" y="38"/>
                    <a:pt x="28" y="42"/>
                    <a:pt x="27" y="45"/>
                  </a:cubicBezTo>
                  <a:cubicBezTo>
                    <a:pt x="27" y="45"/>
                    <a:pt x="26" y="45"/>
                    <a:pt x="25" y="45"/>
                  </a:cubicBezTo>
                  <a:cubicBezTo>
                    <a:pt x="25" y="32"/>
                    <a:pt x="25" y="18"/>
                    <a:pt x="25" y="3"/>
                  </a:cubicBezTo>
                  <a:cubicBezTo>
                    <a:pt x="17" y="3"/>
                    <a:pt x="8" y="3"/>
                    <a:pt x="0" y="3"/>
                  </a:cubicBezTo>
                  <a:cubicBezTo>
                    <a:pt x="0" y="2"/>
                    <a:pt x="0" y="2"/>
                    <a:pt x="0" y="1"/>
                  </a:cubicBezTo>
                  <a:cubicBezTo>
                    <a:pt x="9" y="1"/>
                    <a:pt x="17" y="0"/>
                    <a:pt x="26" y="1"/>
                  </a:cubicBezTo>
                  <a:cubicBezTo>
                    <a:pt x="28" y="2"/>
                    <a:pt x="30" y="9"/>
                    <a:pt x="30" y="14"/>
                  </a:cubicBezTo>
                  <a:cubicBezTo>
                    <a:pt x="31" y="18"/>
                    <a:pt x="29" y="23"/>
                    <a:pt x="29" y="2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33" name="Freeform 206">
              <a:extLst>
                <a:ext uri="{FF2B5EF4-FFF2-40B4-BE49-F238E27FC236}">
                  <a16:creationId xmlns:a16="http://schemas.microsoft.com/office/drawing/2014/main" id="{D0FA0FC5-0E02-4292-A7A0-78EBF56D9C60}"/>
                </a:ext>
              </a:extLst>
            </p:cNvPr>
            <p:cNvSpPr>
              <a:spLocks/>
            </p:cNvSpPr>
            <p:nvPr/>
          </p:nvSpPr>
          <p:spPr bwMode="auto">
            <a:xfrm>
              <a:off x="6575426" y="2927350"/>
              <a:ext cx="3175" cy="14288"/>
            </a:xfrm>
            <a:custGeom>
              <a:avLst/>
              <a:gdLst>
                <a:gd name="T0" fmla="*/ 0 w 8"/>
                <a:gd name="T1" fmla="*/ 0 h 41"/>
                <a:gd name="T2" fmla="*/ 8 w 8"/>
                <a:gd name="T3" fmla="*/ 9 h 41"/>
                <a:gd name="T4" fmla="*/ 8 w 8"/>
                <a:gd name="T5" fmla="*/ 41 h 41"/>
                <a:gd name="T6" fmla="*/ 2 w 8"/>
                <a:gd name="T7" fmla="*/ 34 h 41"/>
                <a:gd name="T8" fmla="*/ 0 w 8"/>
                <a:gd name="T9" fmla="*/ 0 h 41"/>
              </a:gdLst>
              <a:ahLst/>
              <a:cxnLst>
                <a:cxn ang="0">
                  <a:pos x="T0" y="T1"/>
                </a:cxn>
                <a:cxn ang="0">
                  <a:pos x="T2" y="T3"/>
                </a:cxn>
                <a:cxn ang="0">
                  <a:pos x="T4" y="T5"/>
                </a:cxn>
                <a:cxn ang="0">
                  <a:pos x="T6" y="T7"/>
                </a:cxn>
                <a:cxn ang="0">
                  <a:pos x="T8" y="T9"/>
                </a:cxn>
              </a:cxnLst>
              <a:rect l="0" t="0" r="r" b="b"/>
              <a:pathLst>
                <a:path w="8" h="41">
                  <a:moveTo>
                    <a:pt x="0" y="0"/>
                  </a:moveTo>
                  <a:cubicBezTo>
                    <a:pt x="7" y="1"/>
                    <a:pt x="8" y="4"/>
                    <a:pt x="8" y="9"/>
                  </a:cubicBezTo>
                  <a:cubicBezTo>
                    <a:pt x="8" y="19"/>
                    <a:pt x="8" y="29"/>
                    <a:pt x="8" y="41"/>
                  </a:cubicBezTo>
                  <a:cubicBezTo>
                    <a:pt x="5" y="38"/>
                    <a:pt x="2" y="36"/>
                    <a:pt x="2" y="34"/>
                  </a:cubicBezTo>
                  <a:cubicBezTo>
                    <a:pt x="1" y="23"/>
                    <a:pt x="0" y="12"/>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34" name="Freeform 207">
              <a:extLst>
                <a:ext uri="{FF2B5EF4-FFF2-40B4-BE49-F238E27FC236}">
                  <a16:creationId xmlns:a16="http://schemas.microsoft.com/office/drawing/2014/main" id="{D9A918C4-0724-4141-89E6-B12FDFE84122}"/>
                </a:ext>
              </a:extLst>
            </p:cNvPr>
            <p:cNvSpPr>
              <a:spLocks/>
            </p:cNvSpPr>
            <p:nvPr/>
          </p:nvSpPr>
          <p:spPr bwMode="auto">
            <a:xfrm>
              <a:off x="6577013" y="2905125"/>
              <a:ext cx="17463" cy="20638"/>
            </a:xfrm>
            <a:custGeom>
              <a:avLst/>
              <a:gdLst>
                <a:gd name="T0" fmla="*/ 11 w 47"/>
                <a:gd name="T1" fmla="*/ 32 h 55"/>
                <a:gd name="T2" fmla="*/ 4 w 47"/>
                <a:gd name="T3" fmla="*/ 36 h 55"/>
                <a:gd name="T4" fmla="*/ 20 w 47"/>
                <a:gd name="T5" fmla="*/ 54 h 55"/>
                <a:gd name="T6" fmla="*/ 18 w 47"/>
                <a:gd name="T7" fmla="*/ 55 h 55"/>
                <a:gd name="T8" fmla="*/ 0 w 47"/>
                <a:gd name="T9" fmla="*/ 36 h 55"/>
                <a:gd name="T10" fmla="*/ 40 w 47"/>
                <a:gd name="T11" fmla="*/ 0 h 55"/>
                <a:gd name="T12" fmla="*/ 47 w 47"/>
                <a:gd name="T13" fmla="*/ 6 h 55"/>
                <a:gd name="T14" fmla="*/ 46 w 47"/>
                <a:gd name="T15" fmla="*/ 8 h 55"/>
                <a:gd name="T16" fmla="*/ 40 w 47"/>
                <a:gd name="T17" fmla="*/ 4 h 55"/>
                <a:gd name="T18" fmla="*/ 38 w 47"/>
                <a:gd name="T19" fmla="*/ 3 h 55"/>
                <a:gd name="T20" fmla="*/ 11 w 47"/>
                <a:gd name="T21" fmla="*/ 32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7" h="55">
                  <a:moveTo>
                    <a:pt x="11" y="32"/>
                  </a:moveTo>
                  <a:cubicBezTo>
                    <a:pt x="9" y="33"/>
                    <a:pt x="7" y="34"/>
                    <a:pt x="4" y="36"/>
                  </a:cubicBezTo>
                  <a:cubicBezTo>
                    <a:pt x="10" y="42"/>
                    <a:pt x="15" y="48"/>
                    <a:pt x="20" y="54"/>
                  </a:cubicBezTo>
                  <a:cubicBezTo>
                    <a:pt x="20" y="54"/>
                    <a:pt x="19" y="55"/>
                    <a:pt x="18" y="55"/>
                  </a:cubicBezTo>
                  <a:cubicBezTo>
                    <a:pt x="13" y="49"/>
                    <a:pt x="7" y="43"/>
                    <a:pt x="0" y="36"/>
                  </a:cubicBezTo>
                  <a:cubicBezTo>
                    <a:pt x="14" y="24"/>
                    <a:pt x="27" y="12"/>
                    <a:pt x="40" y="0"/>
                  </a:cubicBezTo>
                  <a:cubicBezTo>
                    <a:pt x="43" y="3"/>
                    <a:pt x="45" y="5"/>
                    <a:pt x="47" y="6"/>
                  </a:cubicBezTo>
                  <a:cubicBezTo>
                    <a:pt x="47" y="7"/>
                    <a:pt x="46" y="7"/>
                    <a:pt x="46" y="8"/>
                  </a:cubicBezTo>
                  <a:cubicBezTo>
                    <a:pt x="44" y="7"/>
                    <a:pt x="42" y="5"/>
                    <a:pt x="40" y="4"/>
                  </a:cubicBezTo>
                  <a:cubicBezTo>
                    <a:pt x="40" y="4"/>
                    <a:pt x="39" y="3"/>
                    <a:pt x="38" y="3"/>
                  </a:cubicBezTo>
                  <a:cubicBezTo>
                    <a:pt x="29" y="13"/>
                    <a:pt x="20" y="23"/>
                    <a:pt x="11" y="3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35" name="Freeform 208">
              <a:extLst>
                <a:ext uri="{FF2B5EF4-FFF2-40B4-BE49-F238E27FC236}">
                  <a16:creationId xmlns:a16="http://schemas.microsoft.com/office/drawing/2014/main" id="{9498C7A5-F2C1-4A0D-ADC9-0ECB7EEE7130}"/>
                </a:ext>
              </a:extLst>
            </p:cNvPr>
            <p:cNvSpPr>
              <a:spLocks/>
            </p:cNvSpPr>
            <p:nvPr/>
          </p:nvSpPr>
          <p:spPr bwMode="auto">
            <a:xfrm>
              <a:off x="6573838" y="2925763"/>
              <a:ext cx="3175" cy="17463"/>
            </a:xfrm>
            <a:custGeom>
              <a:avLst/>
              <a:gdLst>
                <a:gd name="T0" fmla="*/ 0 w 7"/>
                <a:gd name="T1" fmla="*/ 0 h 49"/>
                <a:gd name="T2" fmla="*/ 7 w 7"/>
                <a:gd name="T3" fmla="*/ 49 h 49"/>
                <a:gd name="T4" fmla="*/ 0 w 7"/>
                <a:gd name="T5" fmla="*/ 40 h 49"/>
                <a:gd name="T6" fmla="*/ 0 w 7"/>
                <a:gd name="T7" fmla="*/ 0 h 49"/>
              </a:gdLst>
              <a:ahLst/>
              <a:cxnLst>
                <a:cxn ang="0">
                  <a:pos x="T0" y="T1"/>
                </a:cxn>
                <a:cxn ang="0">
                  <a:pos x="T2" y="T3"/>
                </a:cxn>
                <a:cxn ang="0">
                  <a:pos x="T4" y="T5"/>
                </a:cxn>
                <a:cxn ang="0">
                  <a:pos x="T6" y="T7"/>
                </a:cxn>
              </a:cxnLst>
              <a:rect l="0" t="0" r="r" b="b"/>
              <a:pathLst>
                <a:path w="7" h="49">
                  <a:moveTo>
                    <a:pt x="0" y="0"/>
                  </a:moveTo>
                  <a:cubicBezTo>
                    <a:pt x="2" y="16"/>
                    <a:pt x="1" y="32"/>
                    <a:pt x="7" y="49"/>
                  </a:cubicBezTo>
                  <a:cubicBezTo>
                    <a:pt x="4" y="45"/>
                    <a:pt x="0" y="43"/>
                    <a:pt x="0" y="40"/>
                  </a:cubicBezTo>
                  <a:cubicBezTo>
                    <a:pt x="0" y="27"/>
                    <a:pt x="0" y="13"/>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36" name="Freeform 209">
              <a:extLst>
                <a:ext uri="{FF2B5EF4-FFF2-40B4-BE49-F238E27FC236}">
                  <a16:creationId xmlns:a16="http://schemas.microsoft.com/office/drawing/2014/main" id="{DBE0C591-400F-42EC-A0D3-86B6CF2EBCB7}"/>
                </a:ext>
              </a:extLst>
            </p:cNvPr>
            <p:cNvSpPr>
              <a:spLocks/>
            </p:cNvSpPr>
            <p:nvPr/>
          </p:nvSpPr>
          <p:spPr bwMode="auto">
            <a:xfrm>
              <a:off x="6592888" y="2898775"/>
              <a:ext cx="9525" cy="6350"/>
            </a:xfrm>
            <a:custGeom>
              <a:avLst/>
              <a:gdLst>
                <a:gd name="T0" fmla="*/ 27 w 28"/>
                <a:gd name="T1" fmla="*/ 17 h 17"/>
                <a:gd name="T2" fmla="*/ 8 w 28"/>
                <a:gd name="T3" fmla="*/ 4 h 17"/>
                <a:gd name="T4" fmla="*/ 5 w 28"/>
                <a:gd name="T5" fmla="*/ 17 h 17"/>
                <a:gd name="T6" fmla="*/ 8 w 28"/>
                <a:gd name="T7" fmla="*/ 0 h 17"/>
                <a:gd name="T8" fmla="*/ 28 w 28"/>
                <a:gd name="T9" fmla="*/ 16 h 17"/>
                <a:gd name="T10" fmla="*/ 27 w 28"/>
                <a:gd name="T11" fmla="*/ 17 h 17"/>
              </a:gdLst>
              <a:ahLst/>
              <a:cxnLst>
                <a:cxn ang="0">
                  <a:pos x="T0" y="T1"/>
                </a:cxn>
                <a:cxn ang="0">
                  <a:pos x="T2" y="T3"/>
                </a:cxn>
                <a:cxn ang="0">
                  <a:pos x="T4" y="T5"/>
                </a:cxn>
                <a:cxn ang="0">
                  <a:pos x="T6" y="T7"/>
                </a:cxn>
                <a:cxn ang="0">
                  <a:pos x="T8" y="T9"/>
                </a:cxn>
                <a:cxn ang="0">
                  <a:pos x="T10" y="T11"/>
                </a:cxn>
              </a:cxnLst>
              <a:rect l="0" t="0" r="r" b="b"/>
              <a:pathLst>
                <a:path w="28" h="17">
                  <a:moveTo>
                    <a:pt x="27" y="17"/>
                  </a:moveTo>
                  <a:cubicBezTo>
                    <a:pt x="21" y="13"/>
                    <a:pt x="15" y="9"/>
                    <a:pt x="8" y="4"/>
                  </a:cubicBezTo>
                  <a:cubicBezTo>
                    <a:pt x="7" y="10"/>
                    <a:pt x="6" y="14"/>
                    <a:pt x="5" y="17"/>
                  </a:cubicBezTo>
                  <a:cubicBezTo>
                    <a:pt x="0" y="15"/>
                    <a:pt x="1" y="16"/>
                    <a:pt x="8" y="0"/>
                  </a:cubicBezTo>
                  <a:cubicBezTo>
                    <a:pt x="15" y="5"/>
                    <a:pt x="21" y="11"/>
                    <a:pt x="28" y="16"/>
                  </a:cubicBezTo>
                  <a:cubicBezTo>
                    <a:pt x="27" y="16"/>
                    <a:pt x="27" y="17"/>
                    <a:pt x="27" y="1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37" name="Freeform 210">
              <a:extLst>
                <a:ext uri="{FF2B5EF4-FFF2-40B4-BE49-F238E27FC236}">
                  <a16:creationId xmlns:a16="http://schemas.microsoft.com/office/drawing/2014/main" id="{C03C8B4C-EAE8-4E32-979A-BA51E64A9DC1}"/>
                </a:ext>
              </a:extLst>
            </p:cNvPr>
            <p:cNvSpPr>
              <a:spLocks/>
            </p:cNvSpPr>
            <p:nvPr/>
          </p:nvSpPr>
          <p:spPr bwMode="auto">
            <a:xfrm>
              <a:off x="6573838" y="2919413"/>
              <a:ext cx="6350" cy="7938"/>
            </a:xfrm>
            <a:custGeom>
              <a:avLst/>
              <a:gdLst>
                <a:gd name="T0" fmla="*/ 3 w 15"/>
                <a:gd name="T1" fmla="*/ 0 h 19"/>
                <a:gd name="T2" fmla="*/ 8 w 15"/>
                <a:gd name="T3" fmla="*/ 4 h 19"/>
                <a:gd name="T4" fmla="*/ 4 w 15"/>
                <a:gd name="T5" fmla="*/ 8 h 19"/>
                <a:gd name="T6" fmla="*/ 7 w 15"/>
                <a:gd name="T7" fmla="*/ 12 h 19"/>
                <a:gd name="T8" fmla="*/ 15 w 15"/>
                <a:gd name="T9" fmla="*/ 18 h 19"/>
                <a:gd name="T10" fmla="*/ 15 w 15"/>
                <a:gd name="T11" fmla="*/ 18 h 19"/>
                <a:gd name="T12" fmla="*/ 3 w 15"/>
                <a:gd name="T13" fmla="*/ 0 h 19"/>
              </a:gdLst>
              <a:ahLst/>
              <a:cxnLst>
                <a:cxn ang="0">
                  <a:pos x="T0" y="T1"/>
                </a:cxn>
                <a:cxn ang="0">
                  <a:pos x="T2" y="T3"/>
                </a:cxn>
                <a:cxn ang="0">
                  <a:pos x="T4" y="T5"/>
                </a:cxn>
                <a:cxn ang="0">
                  <a:pos x="T6" y="T7"/>
                </a:cxn>
                <a:cxn ang="0">
                  <a:pos x="T8" y="T9"/>
                </a:cxn>
                <a:cxn ang="0">
                  <a:pos x="T10" y="T11"/>
                </a:cxn>
                <a:cxn ang="0">
                  <a:pos x="T12" y="T13"/>
                </a:cxn>
              </a:cxnLst>
              <a:rect l="0" t="0" r="r" b="b"/>
              <a:pathLst>
                <a:path w="15" h="19">
                  <a:moveTo>
                    <a:pt x="3" y="0"/>
                  </a:moveTo>
                  <a:cubicBezTo>
                    <a:pt x="5" y="1"/>
                    <a:pt x="7" y="3"/>
                    <a:pt x="8" y="4"/>
                  </a:cubicBezTo>
                  <a:cubicBezTo>
                    <a:pt x="7" y="5"/>
                    <a:pt x="4" y="6"/>
                    <a:pt x="4" y="8"/>
                  </a:cubicBezTo>
                  <a:cubicBezTo>
                    <a:pt x="4" y="9"/>
                    <a:pt x="6" y="11"/>
                    <a:pt x="7" y="12"/>
                  </a:cubicBezTo>
                  <a:cubicBezTo>
                    <a:pt x="9" y="14"/>
                    <a:pt x="12" y="16"/>
                    <a:pt x="15" y="18"/>
                  </a:cubicBezTo>
                  <a:cubicBezTo>
                    <a:pt x="15" y="18"/>
                    <a:pt x="15" y="18"/>
                    <a:pt x="15" y="18"/>
                  </a:cubicBezTo>
                  <a:cubicBezTo>
                    <a:pt x="5" y="19"/>
                    <a:pt x="0" y="12"/>
                    <a:pt x="3"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38" name="Freeform 211">
              <a:extLst>
                <a:ext uri="{FF2B5EF4-FFF2-40B4-BE49-F238E27FC236}">
                  <a16:creationId xmlns:a16="http://schemas.microsoft.com/office/drawing/2014/main" id="{11B9980D-1671-4AF5-A8E9-79EB396E912B}"/>
                </a:ext>
              </a:extLst>
            </p:cNvPr>
            <p:cNvSpPr>
              <a:spLocks/>
            </p:cNvSpPr>
            <p:nvPr/>
          </p:nvSpPr>
          <p:spPr bwMode="auto">
            <a:xfrm>
              <a:off x="7215188" y="2692400"/>
              <a:ext cx="26988" cy="36513"/>
            </a:xfrm>
            <a:custGeom>
              <a:avLst/>
              <a:gdLst>
                <a:gd name="T0" fmla="*/ 0 w 70"/>
                <a:gd name="T1" fmla="*/ 93 h 94"/>
                <a:gd name="T2" fmla="*/ 2 w 70"/>
                <a:gd name="T3" fmla="*/ 83 h 94"/>
                <a:gd name="T4" fmla="*/ 62 w 70"/>
                <a:gd name="T5" fmla="*/ 2 h 94"/>
                <a:gd name="T6" fmla="*/ 64 w 70"/>
                <a:gd name="T7" fmla="*/ 0 h 94"/>
                <a:gd name="T8" fmla="*/ 70 w 70"/>
                <a:gd name="T9" fmla="*/ 5 h 94"/>
                <a:gd name="T10" fmla="*/ 34 w 70"/>
                <a:gd name="T11" fmla="*/ 58 h 94"/>
                <a:gd name="T12" fmla="*/ 15 w 70"/>
                <a:gd name="T13" fmla="*/ 87 h 94"/>
                <a:gd name="T14" fmla="*/ 0 w 70"/>
                <a:gd name="T15" fmla="*/ 93 h 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0" h="94">
                  <a:moveTo>
                    <a:pt x="0" y="93"/>
                  </a:moveTo>
                  <a:cubicBezTo>
                    <a:pt x="1" y="89"/>
                    <a:pt x="1" y="86"/>
                    <a:pt x="2" y="83"/>
                  </a:cubicBezTo>
                  <a:cubicBezTo>
                    <a:pt x="22" y="56"/>
                    <a:pt x="42" y="29"/>
                    <a:pt x="62" y="2"/>
                  </a:cubicBezTo>
                  <a:cubicBezTo>
                    <a:pt x="62" y="1"/>
                    <a:pt x="62" y="1"/>
                    <a:pt x="64" y="0"/>
                  </a:cubicBezTo>
                  <a:cubicBezTo>
                    <a:pt x="65" y="2"/>
                    <a:pt x="67" y="3"/>
                    <a:pt x="70" y="5"/>
                  </a:cubicBezTo>
                  <a:cubicBezTo>
                    <a:pt x="58" y="23"/>
                    <a:pt x="46" y="41"/>
                    <a:pt x="34" y="58"/>
                  </a:cubicBezTo>
                  <a:cubicBezTo>
                    <a:pt x="28" y="67"/>
                    <a:pt x="21" y="77"/>
                    <a:pt x="15" y="87"/>
                  </a:cubicBezTo>
                  <a:cubicBezTo>
                    <a:pt x="12" y="92"/>
                    <a:pt x="8" y="94"/>
                    <a:pt x="0" y="9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39" name="Freeform 212">
              <a:extLst>
                <a:ext uri="{FF2B5EF4-FFF2-40B4-BE49-F238E27FC236}">
                  <a16:creationId xmlns:a16="http://schemas.microsoft.com/office/drawing/2014/main" id="{1E719EE8-E1B4-4790-A19C-B1383B96DB89}"/>
                </a:ext>
              </a:extLst>
            </p:cNvPr>
            <p:cNvSpPr>
              <a:spLocks/>
            </p:cNvSpPr>
            <p:nvPr/>
          </p:nvSpPr>
          <p:spPr bwMode="auto">
            <a:xfrm>
              <a:off x="7245351" y="2725738"/>
              <a:ext cx="11113" cy="11113"/>
            </a:xfrm>
            <a:custGeom>
              <a:avLst/>
              <a:gdLst>
                <a:gd name="T0" fmla="*/ 14 w 28"/>
                <a:gd name="T1" fmla="*/ 0 h 28"/>
                <a:gd name="T2" fmla="*/ 28 w 28"/>
                <a:gd name="T3" fmla="*/ 13 h 28"/>
                <a:gd name="T4" fmla="*/ 14 w 28"/>
                <a:gd name="T5" fmla="*/ 27 h 28"/>
                <a:gd name="T6" fmla="*/ 0 w 28"/>
                <a:gd name="T7" fmla="*/ 13 h 28"/>
                <a:gd name="T8" fmla="*/ 14 w 28"/>
                <a:gd name="T9" fmla="*/ 0 h 28"/>
              </a:gdLst>
              <a:ahLst/>
              <a:cxnLst>
                <a:cxn ang="0">
                  <a:pos x="T0" y="T1"/>
                </a:cxn>
                <a:cxn ang="0">
                  <a:pos x="T2" y="T3"/>
                </a:cxn>
                <a:cxn ang="0">
                  <a:pos x="T4" y="T5"/>
                </a:cxn>
                <a:cxn ang="0">
                  <a:pos x="T6" y="T7"/>
                </a:cxn>
                <a:cxn ang="0">
                  <a:pos x="T8" y="T9"/>
                </a:cxn>
              </a:cxnLst>
              <a:rect l="0" t="0" r="r" b="b"/>
              <a:pathLst>
                <a:path w="28" h="28">
                  <a:moveTo>
                    <a:pt x="14" y="0"/>
                  </a:moveTo>
                  <a:cubicBezTo>
                    <a:pt x="22" y="0"/>
                    <a:pt x="28" y="5"/>
                    <a:pt x="28" y="13"/>
                  </a:cubicBezTo>
                  <a:cubicBezTo>
                    <a:pt x="28" y="22"/>
                    <a:pt x="22" y="28"/>
                    <a:pt x="14" y="27"/>
                  </a:cubicBezTo>
                  <a:cubicBezTo>
                    <a:pt x="6" y="27"/>
                    <a:pt x="0" y="21"/>
                    <a:pt x="0" y="13"/>
                  </a:cubicBezTo>
                  <a:cubicBezTo>
                    <a:pt x="0" y="6"/>
                    <a:pt x="6" y="0"/>
                    <a:pt x="14"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40" name="Freeform 213">
              <a:extLst>
                <a:ext uri="{FF2B5EF4-FFF2-40B4-BE49-F238E27FC236}">
                  <a16:creationId xmlns:a16="http://schemas.microsoft.com/office/drawing/2014/main" id="{3D6AA1D1-AFE1-49F7-A461-C4F36DB45E49}"/>
                </a:ext>
              </a:extLst>
            </p:cNvPr>
            <p:cNvSpPr>
              <a:spLocks noEditPoints="1"/>
            </p:cNvSpPr>
            <p:nvPr/>
          </p:nvSpPr>
          <p:spPr bwMode="auto">
            <a:xfrm>
              <a:off x="7061201" y="2930525"/>
              <a:ext cx="52388" cy="53975"/>
            </a:xfrm>
            <a:custGeom>
              <a:avLst/>
              <a:gdLst>
                <a:gd name="T0" fmla="*/ 66 w 139"/>
                <a:gd name="T1" fmla="*/ 139 h 139"/>
                <a:gd name="T2" fmla="*/ 0 w 139"/>
                <a:gd name="T3" fmla="*/ 75 h 139"/>
                <a:gd name="T4" fmla="*/ 66 w 139"/>
                <a:gd name="T5" fmla="*/ 1 h 139"/>
                <a:gd name="T6" fmla="*/ 138 w 139"/>
                <a:gd name="T7" fmla="*/ 73 h 139"/>
                <a:gd name="T8" fmla="*/ 66 w 139"/>
                <a:gd name="T9" fmla="*/ 139 h 139"/>
                <a:gd name="T10" fmla="*/ 96 w 139"/>
                <a:gd name="T11" fmla="*/ 70 h 139"/>
                <a:gd name="T12" fmla="*/ 68 w 139"/>
                <a:gd name="T13" fmla="*/ 40 h 139"/>
                <a:gd name="T14" fmla="*/ 41 w 139"/>
                <a:gd name="T15" fmla="*/ 70 h 139"/>
                <a:gd name="T16" fmla="*/ 68 w 139"/>
                <a:gd name="T17" fmla="*/ 99 h 139"/>
                <a:gd name="T18" fmla="*/ 96 w 139"/>
                <a:gd name="T19" fmla="*/ 70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9" h="139">
                  <a:moveTo>
                    <a:pt x="66" y="139"/>
                  </a:moveTo>
                  <a:cubicBezTo>
                    <a:pt x="29" y="139"/>
                    <a:pt x="0" y="111"/>
                    <a:pt x="0" y="75"/>
                  </a:cubicBezTo>
                  <a:cubicBezTo>
                    <a:pt x="0" y="36"/>
                    <a:pt x="31" y="1"/>
                    <a:pt x="66" y="1"/>
                  </a:cubicBezTo>
                  <a:cubicBezTo>
                    <a:pt x="102" y="0"/>
                    <a:pt x="138" y="36"/>
                    <a:pt x="138" y="73"/>
                  </a:cubicBezTo>
                  <a:cubicBezTo>
                    <a:pt x="139" y="109"/>
                    <a:pt x="107" y="138"/>
                    <a:pt x="66" y="139"/>
                  </a:cubicBezTo>
                  <a:close/>
                  <a:moveTo>
                    <a:pt x="96" y="70"/>
                  </a:moveTo>
                  <a:cubicBezTo>
                    <a:pt x="96" y="53"/>
                    <a:pt x="84" y="40"/>
                    <a:pt x="68" y="40"/>
                  </a:cubicBezTo>
                  <a:cubicBezTo>
                    <a:pt x="53" y="41"/>
                    <a:pt x="41" y="54"/>
                    <a:pt x="41" y="70"/>
                  </a:cubicBezTo>
                  <a:cubicBezTo>
                    <a:pt x="41" y="86"/>
                    <a:pt x="54" y="99"/>
                    <a:pt x="68" y="99"/>
                  </a:cubicBezTo>
                  <a:cubicBezTo>
                    <a:pt x="84" y="99"/>
                    <a:pt x="96" y="86"/>
                    <a:pt x="96" y="7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41" name="Freeform 214">
              <a:extLst>
                <a:ext uri="{FF2B5EF4-FFF2-40B4-BE49-F238E27FC236}">
                  <a16:creationId xmlns:a16="http://schemas.microsoft.com/office/drawing/2014/main" id="{5E2CD836-F4CB-42F6-81C1-BF97A4C9DB06}"/>
                </a:ext>
              </a:extLst>
            </p:cNvPr>
            <p:cNvSpPr>
              <a:spLocks/>
            </p:cNvSpPr>
            <p:nvPr/>
          </p:nvSpPr>
          <p:spPr bwMode="auto">
            <a:xfrm>
              <a:off x="7185026" y="2908300"/>
              <a:ext cx="9525" cy="7938"/>
            </a:xfrm>
            <a:custGeom>
              <a:avLst/>
              <a:gdLst>
                <a:gd name="T0" fmla="*/ 11 w 23"/>
                <a:gd name="T1" fmla="*/ 0 h 23"/>
                <a:gd name="T2" fmla="*/ 22 w 23"/>
                <a:gd name="T3" fmla="*/ 12 h 23"/>
                <a:gd name="T4" fmla="*/ 11 w 23"/>
                <a:gd name="T5" fmla="*/ 23 h 23"/>
                <a:gd name="T6" fmla="*/ 0 w 23"/>
                <a:gd name="T7" fmla="*/ 12 h 23"/>
                <a:gd name="T8" fmla="*/ 11 w 23"/>
                <a:gd name="T9" fmla="*/ 0 h 23"/>
              </a:gdLst>
              <a:ahLst/>
              <a:cxnLst>
                <a:cxn ang="0">
                  <a:pos x="T0" y="T1"/>
                </a:cxn>
                <a:cxn ang="0">
                  <a:pos x="T2" y="T3"/>
                </a:cxn>
                <a:cxn ang="0">
                  <a:pos x="T4" y="T5"/>
                </a:cxn>
                <a:cxn ang="0">
                  <a:pos x="T6" y="T7"/>
                </a:cxn>
                <a:cxn ang="0">
                  <a:pos x="T8" y="T9"/>
                </a:cxn>
              </a:cxnLst>
              <a:rect l="0" t="0" r="r" b="b"/>
              <a:pathLst>
                <a:path w="23" h="23">
                  <a:moveTo>
                    <a:pt x="11" y="0"/>
                  </a:moveTo>
                  <a:cubicBezTo>
                    <a:pt x="17" y="0"/>
                    <a:pt x="22" y="6"/>
                    <a:pt x="22" y="12"/>
                  </a:cubicBezTo>
                  <a:cubicBezTo>
                    <a:pt x="23" y="18"/>
                    <a:pt x="17" y="23"/>
                    <a:pt x="11" y="23"/>
                  </a:cubicBezTo>
                  <a:cubicBezTo>
                    <a:pt x="5" y="23"/>
                    <a:pt x="0" y="19"/>
                    <a:pt x="0" y="12"/>
                  </a:cubicBezTo>
                  <a:cubicBezTo>
                    <a:pt x="0" y="6"/>
                    <a:pt x="5" y="1"/>
                    <a:pt x="11"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42" name="Freeform 215">
              <a:extLst>
                <a:ext uri="{FF2B5EF4-FFF2-40B4-BE49-F238E27FC236}">
                  <a16:creationId xmlns:a16="http://schemas.microsoft.com/office/drawing/2014/main" id="{E1770E1A-A1FD-40C1-9148-F6D2E134B58A}"/>
                </a:ext>
              </a:extLst>
            </p:cNvPr>
            <p:cNvSpPr>
              <a:spLocks/>
            </p:cNvSpPr>
            <p:nvPr/>
          </p:nvSpPr>
          <p:spPr bwMode="auto">
            <a:xfrm>
              <a:off x="7172326" y="2938463"/>
              <a:ext cx="7938" cy="9525"/>
            </a:xfrm>
            <a:custGeom>
              <a:avLst/>
              <a:gdLst>
                <a:gd name="T0" fmla="*/ 11 w 23"/>
                <a:gd name="T1" fmla="*/ 22 h 23"/>
                <a:gd name="T2" fmla="*/ 0 w 23"/>
                <a:gd name="T3" fmla="*/ 11 h 23"/>
                <a:gd name="T4" fmla="*/ 12 w 23"/>
                <a:gd name="T5" fmla="*/ 0 h 23"/>
                <a:gd name="T6" fmla="*/ 23 w 23"/>
                <a:gd name="T7" fmla="*/ 11 h 23"/>
                <a:gd name="T8" fmla="*/ 11 w 23"/>
                <a:gd name="T9" fmla="*/ 22 h 23"/>
              </a:gdLst>
              <a:ahLst/>
              <a:cxnLst>
                <a:cxn ang="0">
                  <a:pos x="T0" y="T1"/>
                </a:cxn>
                <a:cxn ang="0">
                  <a:pos x="T2" y="T3"/>
                </a:cxn>
                <a:cxn ang="0">
                  <a:pos x="T4" y="T5"/>
                </a:cxn>
                <a:cxn ang="0">
                  <a:pos x="T6" y="T7"/>
                </a:cxn>
                <a:cxn ang="0">
                  <a:pos x="T8" y="T9"/>
                </a:cxn>
              </a:cxnLst>
              <a:rect l="0" t="0" r="r" b="b"/>
              <a:pathLst>
                <a:path w="23" h="23">
                  <a:moveTo>
                    <a:pt x="11" y="22"/>
                  </a:moveTo>
                  <a:cubicBezTo>
                    <a:pt x="5" y="22"/>
                    <a:pt x="0" y="17"/>
                    <a:pt x="0" y="11"/>
                  </a:cubicBezTo>
                  <a:cubicBezTo>
                    <a:pt x="0" y="5"/>
                    <a:pt x="5" y="0"/>
                    <a:pt x="12" y="0"/>
                  </a:cubicBezTo>
                  <a:cubicBezTo>
                    <a:pt x="18" y="0"/>
                    <a:pt x="23" y="5"/>
                    <a:pt x="23" y="11"/>
                  </a:cubicBezTo>
                  <a:cubicBezTo>
                    <a:pt x="23" y="17"/>
                    <a:pt x="18" y="23"/>
                    <a:pt x="11" y="2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43" name="Freeform 216">
              <a:extLst>
                <a:ext uri="{FF2B5EF4-FFF2-40B4-BE49-F238E27FC236}">
                  <a16:creationId xmlns:a16="http://schemas.microsoft.com/office/drawing/2014/main" id="{499A8D82-5017-4C5E-8AD1-240209817AC5}"/>
                </a:ext>
              </a:extLst>
            </p:cNvPr>
            <p:cNvSpPr>
              <a:spLocks/>
            </p:cNvSpPr>
            <p:nvPr/>
          </p:nvSpPr>
          <p:spPr bwMode="auto">
            <a:xfrm>
              <a:off x="7270751" y="2940050"/>
              <a:ext cx="7938" cy="9525"/>
            </a:xfrm>
            <a:custGeom>
              <a:avLst/>
              <a:gdLst>
                <a:gd name="T0" fmla="*/ 22 w 22"/>
                <a:gd name="T1" fmla="*/ 11 h 23"/>
                <a:gd name="T2" fmla="*/ 11 w 22"/>
                <a:gd name="T3" fmla="*/ 23 h 23"/>
                <a:gd name="T4" fmla="*/ 0 w 22"/>
                <a:gd name="T5" fmla="*/ 11 h 23"/>
                <a:gd name="T6" fmla="*/ 12 w 22"/>
                <a:gd name="T7" fmla="*/ 0 h 23"/>
                <a:gd name="T8" fmla="*/ 22 w 22"/>
                <a:gd name="T9" fmla="*/ 11 h 23"/>
              </a:gdLst>
              <a:ahLst/>
              <a:cxnLst>
                <a:cxn ang="0">
                  <a:pos x="T0" y="T1"/>
                </a:cxn>
                <a:cxn ang="0">
                  <a:pos x="T2" y="T3"/>
                </a:cxn>
                <a:cxn ang="0">
                  <a:pos x="T4" y="T5"/>
                </a:cxn>
                <a:cxn ang="0">
                  <a:pos x="T6" y="T7"/>
                </a:cxn>
                <a:cxn ang="0">
                  <a:pos x="T8" y="T9"/>
                </a:cxn>
              </a:cxnLst>
              <a:rect l="0" t="0" r="r" b="b"/>
              <a:pathLst>
                <a:path w="22" h="23">
                  <a:moveTo>
                    <a:pt x="22" y="11"/>
                  </a:moveTo>
                  <a:cubicBezTo>
                    <a:pt x="22" y="18"/>
                    <a:pt x="18" y="23"/>
                    <a:pt x="11" y="23"/>
                  </a:cubicBezTo>
                  <a:cubicBezTo>
                    <a:pt x="5" y="22"/>
                    <a:pt x="0" y="17"/>
                    <a:pt x="0" y="11"/>
                  </a:cubicBezTo>
                  <a:cubicBezTo>
                    <a:pt x="0" y="5"/>
                    <a:pt x="5" y="0"/>
                    <a:pt x="12" y="0"/>
                  </a:cubicBezTo>
                  <a:cubicBezTo>
                    <a:pt x="18" y="0"/>
                    <a:pt x="22" y="5"/>
                    <a:pt x="22" y="1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44" name="Freeform 217">
              <a:extLst>
                <a:ext uri="{FF2B5EF4-FFF2-40B4-BE49-F238E27FC236}">
                  <a16:creationId xmlns:a16="http://schemas.microsoft.com/office/drawing/2014/main" id="{2810FABE-C7A8-402B-8097-59B5A96F6450}"/>
                </a:ext>
              </a:extLst>
            </p:cNvPr>
            <p:cNvSpPr>
              <a:spLocks/>
            </p:cNvSpPr>
            <p:nvPr/>
          </p:nvSpPr>
          <p:spPr bwMode="auto">
            <a:xfrm>
              <a:off x="7239001" y="2927350"/>
              <a:ext cx="7938" cy="9525"/>
            </a:xfrm>
            <a:custGeom>
              <a:avLst/>
              <a:gdLst>
                <a:gd name="T0" fmla="*/ 22 w 22"/>
                <a:gd name="T1" fmla="*/ 11 h 23"/>
                <a:gd name="T2" fmla="*/ 11 w 22"/>
                <a:gd name="T3" fmla="*/ 23 h 23"/>
                <a:gd name="T4" fmla="*/ 0 w 22"/>
                <a:gd name="T5" fmla="*/ 12 h 23"/>
                <a:gd name="T6" fmla="*/ 11 w 22"/>
                <a:gd name="T7" fmla="*/ 0 h 23"/>
                <a:gd name="T8" fmla="*/ 22 w 22"/>
                <a:gd name="T9" fmla="*/ 11 h 23"/>
              </a:gdLst>
              <a:ahLst/>
              <a:cxnLst>
                <a:cxn ang="0">
                  <a:pos x="T0" y="T1"/>
                </a:cxn>
                <a:cxn ang="0">
                  <a:pos x="T2" y="T3"/>
                </a:cxn>
                <a:cxn ang="0">
                  <a:pos x="T4" y="T5"/>
                </a:cxn>
                <a:cxn ang="0">
                  <a:pos x="T6" y="T7"/>
                </a:cxn>
                <a:cxn ang="0">
                  <a:pos x="T8" y="T9"/>
                </a:cxn>
              </a:cxnLst>
              <a:rect l="0" t="0" r="r" b="b"/>
              <a:pathLst>
                <a:path w="22" h="23">
                  <a:moveTo>
                    <a:pt x="22" y="11"/>
                  </a:moveTo>
                  <a:cubicBezTo>
                    <a:pt x="22" y="17"/>
                    <a:pt x="18" y="22"/>
                    <a:pt x="11" y="23"/>
                  </a:cubicBezTo>
                  <a:cubicBezTo>
                    <a:pt x="5" y="23"/>
                    <a:pt x="0" y="18"/>
                    <a:pt x="0" y="12"/>
                  </a:cubicBezTo>
                  <a:cubicBezTo>
                    <a:pt x="0" y="5"/>
                    <a:pt x="5" y="0"/>
                    <a:pt x="11" y="0"/>
                  </a:cubicBezTo>
                  <a:cubicBezTo>
                    <a:pt x="18" y="0"/>
                    <a:pt x="22" y="4"/>
                    <a:pt x="22" y="1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45" name="Oval 218">
              <a:extLst>
                <a:ext uri="{FF2B5EF4-FFF2-40B4-BE49-F238E27FC236}">
                  <a16:creationId xmlns:a16="http://schemas.microsoft.com/office/drawing/2014/main" id="{FF1412DE-FC88-4ECA-B1CF-ED8C5C044DA4}"/>
                </a:ext>
              </a:extLst>
            </p:cNvPr>
            <p:cNvSpPr>
              <a:spLocks noChangeArrowheads="1"/>
            </p:cNvSpPr>
            <p:nvPr/>
          </p:nvSpPr>
          <p:spPr bwMode="auto">
            <a:xfrm>
              <a:off x="7231063" y="2971800"/>
              <a:ext cx="9525" cy="793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46" name="Freeform 219">
              <a:extLst>
                <a:ext uri="{FF2B5EF4-FFF2-40B4-BE49-F238E27FC236}">
                  <a16:creationId xmlns:a16="http://schemas.microsoft.com/office/drawing/2014/main" id="{B3EE1377-0C94-4702-ACE7-F047DFABE1D8}"/>
                </a:ext>
              </a:extLst>
            </p:cNvPr>
            <p:cNvSpPr>
              <a:spLocks/>
            </p:cNvSpPr>
            <p:nvPr/>
          </p:nvSpPr>
          <p:spPr bwMode="auto">
            <a:xfrm>
              <a:off x="7197726" y="2971800"/>
              <a:ext cx="9525" cy="7938"/>
            </a:xfrm>
            <a:custGeom>
              <a:avLst/>
              <a:gdLst>
                <a:gd name="T0" fmla="*/ 11 w 23"/>
                <a:gd name="T1" fmla="*/ 0 h 23"/>
                <a:gd name="T2" fmla="*/ 23 w 23"/>
                <a:gd name="T3" fmla="*/ 12 h 23"/>
                <a:gd name="T4" fmla="*/ 11 w 23"/>
                <a:gd name="T5" fmla="*/ 23 h 23"/>
                <a:gd name="T6" fmla="*/ 0 w 23"/>
                <a:gd name="T7" fmla="*/ 12 h 23"/>
                <a:gd name="T8" fmla="*/ 11 w 23"/>
                <a:gd name="T9" fmla="*/ 0 h 23"/>
              </a:gdLst>
              <a:ahLst/>
              <a:cxnLst>
                <a:cxn ang="0">
                  <a:pos x="T0" y="T1"/>
                </a:cxn>
                <a:cxn ang="0">
                  <a:pos x="T2" y="T3"/>
                </a:cxn>
                <a:cxn ang="0">
                  <a:pos x="T4" y="T5"/>
                </a:cxn>
                <a:cxn ang="0">
                  <a:pos x="T6" y="T7"/>
                </a:cxn>
                <a:cxn ang="0">
                  <a:pos x="T8" y="T9"/>
                </a:cxn>
              </a:cxnLst>
              <a:rect l="0" t="0" r="r" b="b"/>
              <a:pathLst>
                <a:path w="23" h="23">
                  <a:moveTo>
                    <a:pt x="11" y="0"/>
                  </a:moveTo>
                  <a:cubicBezTo>
                    <a:pt x="17" y="1"/>
                    <a:pt x="23" y="6"/>
                    <a:pt x="23" y="12"/>
                  </a:cubicBezTo>
                  <a:cubicBezTo>
                    <a:pt x="23" y="18"/>
                    <a:pt x="17" y="23"/>
                    <a:pt x="11" y="23"/>
                  </a:cubicBezTo>
                  <a:cubicBezTo>
                    <a:pt x="5" y="23"/>
                    <a:pt x="0" y="18"/>
                    <a:pt x="0" y="12"/>
                  </a:cubicBezTo>
                  <a:cubicBezTo>
                    <a:pt x="0" y="5"/>
                    <a:pt x="5" y="0"/>
                    <a:pt x="11"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47" name="Freeform 220">
              <a:extLst>
                <a:ext uri="{FF2B5EF4-FFF2-40B4-BE49-F238E27FC236}">
                  <a16:creationId xmlns:a16="http://schemas.microsoft.com/office/drawing/2014/main" id="{64B502E3-0209-46DB-AA2D-3C2BD233FBE2}"/>
                </a:ext>
              </a:extLst>
            </p:cNvPr>
            <p:cNvSpPr>
              <a:spLocks/>
            </p:cNvSpPr>
            <p:nvPr/>
          </p:nvSpPr>
          <p:spPr bwMode="auto">
            <a:xfrm>
              <a:off x="7283451" y="2900363"/>
              <a:ext cx="9525" cy="9525"/>
            </a:xfrm>
            <a:custGeom>
              <a:avLst/>
              <a:gdLst>
                <a:gd name="T0" fmla="*/ 0 w 22"/>
                <a:gd name="T1" fmla="*/ 11 h 23"/>
                <a:gd name="T2" fmla="*/ 11 w 22"/>
                <a:gd name="T3" fmla="*/ 0 h 23"/>
                <a:gd name="T4" fmla="*/ 22 w 22"/>
                <a:gd name="T5" fmla="*/ 11 h 23"/>
                <a:gd name="T6" fmla="*/ 11 w 22"/>
                <a:gd name="T7" fmla="*/ 22 h 23"/>
                <a:gd name="T8" fmla="*/ 0 w 22"/>
                <a:gd name="T9" fmla="*/ 11 h 23"/>
              </a:gdLst>
              <a:ahLst/>
              <a:cxnLst>
                <a:cxn ang="0">
                  <a:pos x="T0" y="T1"/>
                </a:cxn>
                <a:cxn ang="0">
                  <a:pos x="T2" y="T3"/>
                </a:cxn>
                <a:cxn ang="0">
                  <a:pos x="T4" y="T5"/>
                </a:cxn>
                <a:cxn ang="0">
                  <a:pos x="T6" y="T7"/>
                </a:cxn>
                <a:cxn ang="0">
                  <a:pos x="T8" y="T9"/>
                </a:cxn>
              </a:cxnLst>
              <a:rect l="0" t="0" r="r" b="b"/>
              <a:pathLst>
                <a:path w="22" h="23">
                  <a:moveTo>
                    <a:pt x="0" y="11"/>
                  </a:moveTo>
                  <a:cubicBezTo>
                    <a:pt x="0" y="4"/>
                    <a:pt x="5" y="0"/>
                    <a:pt x="11" y="0"/>
                  </a:cubicBezTo>
                  <a:cubicBezTo>
                    <a:pt x="18" y="0"/>
                    <a:pt x="22" y="5"/>
                    <a:pt x="22" y="11"/>
                  </a:cubicBezTo>
                  <a:cubicBezTo>
                    <a:pt x="22" y="18"/>
                    <a:pt x="17" y="23"/>
                    <a:pt x="11" y="22"/>
                  </a:cubicBezTo>
                  <a:cubicBezTo>
                    <a:pt x="5" y="22"/>
                    <a:pt x="0" y="17"/>
                    <a:pt x="0" y="1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48" name="Freeform 221">
              <a:extLst>
                <a:ext uri="{FF2B5EF4-FFF2-40B4-BE49-F238E27FC236}">
                  <a16:creationId xmlns:a16="http://schemas.microsoft.com/office/drawing/2014/main" id="{31BEDE28-324B-4BC0-A327-84F61248FC1C}"/>
                </a:ext>
              </a:extLst>
            </p:cNvPr>
            <p:cNvSpPr>
              <a:spLocks/>
            </p:cNvSpPr>
            <p:nvPr/>
          </p:nvSpPr>
          <p:spPr bwMode="auto">
            <a:xfrm>
              <a:off x="7254876" y="2884488"/>
              <a:ext cx="7938" cy="9525"/>
            </a:xfrm>
            <a:custGeom>
              <a:avLst/>
              <a:gdLst>
                <a:gd name="T0" fmla="*/ 11 w 23"/>
                <a:gd name="T1" fmla="*/ 0 h 23"/>
                <a:gd name="T2" fmla="*/ 23 w 23"/>
                <a:gd name="T3" fmla="*/ 11 h 23"/>
                <a:gd name="T4" fmla="*/ 11 w 23"/>
                <a:gd name="T5" fmla="*/ 23 h 23"/>
                <a:gd name="T6" fmla="*/ 0 w 23"/>
                <a:gd name="T7" fmla="*/ 12 h 23"/>
                <a:gd name="T8" fmla="*/ 11 w 23"/>
                <a:gd name="T9" fmla="*/ 0 h 23"/>
              </a:gdLst>
              <a:ahLst/>
              <a:cxnLst>
                <a:cxn ang="0">
                  <a:pos x="T0" y="T1"/>
                </a:cxn>
                <a:cxn ang="0">
                  <a:pos x="T2" y="T3"/>
                </a:cxn>
                <a:cxn ang="0">
                  <a:pos x="T4" y="T5"/>
                </a:cxn>
                <a:cxn ang="0">
                  <a:pos x="T6" y="T7"/>
                </a:cxn>
                <a:cxn ang="0">
                  <a:pos x="T8" y="T9"/>
                </a:cxn>
              </a:cxnLst>
              <a:rect l="0" t="0" r="r" b="b"/>
              <a:pathLst>
                <a:path w="23" h="23">
                  <a:moveTo>
                    <a:pt x="11" y="0"/>
                  </a:moveTo>
                  <a:cubicBezTo>
                    <a:pt x="18" y="0"/>
                    <a:pt x="23" y="5"/>
                    <a:pt x="23" y="11"/>
                  </a:cubicBezTo>
                  <a:cubicBezTo>
                    <a:pt x="23" y="17"/>
                    <a:pt x="17" y="23"/>
                    <a:pt x="11" y="23"/>
                  </a:cubicBezTo>
                  <a:cubicBezTo>
                    <a:pt x="5" y="23"/>
                    <a:pt x="0" y="18"/>
                    <a:pt x="0" y="12"/>
                  </a:cubicBezTo>
                  <a:cubicBezTo>
                    <a:pt x="0" y="5"/>
                    <a:pt x="4" y="0"/>
                    <a:pt x="11"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49" name="Freeform 222">
              <a:extLst>
                <a:ext uri="{FF2B5EF4-FFF2-40B4-BE49-F238E27FC236}">
                  <a16:creationId xmlns:a16="http://schemas.microsoft.com/office/drawing/2014/main" id="{6087CC69-32F3-4B84-BDD3-6443ED31CAB0}"/>
                </a:ext>
              </a:extLst>
            </p:cNvPr>
            <p:cNvSpPr>
              <a:spLocks/>
            </p:cNvSpPr>
            <p:nvPr/>
          </p:nvSpPr>
          <p:spPr bwMode="auto">
            <a:xfrm>
              <a:off x="7223126" y="2906713"/>
              <a:ext cx="9525" cy="9525"/>
            </a:xfrm>
            <a:custGeom>
              <a:avLst/>
              <a:gdLst>
                <a:gd name="T0" fmla="*/ 23 w 23"/>
                <a:gd name="T1" fmla="*/ 11 h 23"/>
                <a:gd name="T2" fmla="*/ 11 w 23"/>
                <a:gd name="T3" fmla="*/ 22 h 23"/>
                <a:gd name="T4" fmla="*/ 0 w 23"/>
                <a:gd name="T5" fmla="*/ 11 h 23"/>
                <a:gd name="T6" fmla="*/ 11 w 23"/>
                <a:gd name="T7" fmla="*/ 0 h 23"/>
                <a:gd name="T8" fmla="*/ 23 w 23"/>
                <a:gd name="T9" fmla="*/ 11 h 23"/>
              </a:gdLst>
              <a:ahLst/>
              <a:cxnLst>
                <a:cxn ang="0">
                  <a:pos x="T0" y="T1"/>
                </a:cxn>
                <a:cxn ang="0">
                  <a:pos x="T2" y="T3"/>
                </a:cxn>
                <a:cxn ang="0">
                  <a:pos x="T4" y="T5"/>
                </a:cxn>
                <a:cxn ang="0">
                  <a:pos x="T6" y="T7"/>
                </a:cxn>
                <a:cxn ang="0">
                  <a:pos x="T8" y="T9"/>
                </a:cxn>
              </a:cxnLst>
              <a:rect l="0" t="0" r="r" b="b"/>
              <a:pathLst>
                <a:path w="23" h="23">
                  <a:moveTo>
                    <a:pt x="23" y="11"/>
                  </a:moveTo>
                  <a:cubicBezTo>
                    <a:pt x="23" y="17"/>
                    <a:pt x="17" y="22"/>
                    <a:pt x="11" y="22"/>
                  </a:cubicBezTo>
                  <a:cubicBezTo>
                    <a:pt x="5" y="23"/>
                    <a:pt x="0" y="18"/>
                    <a:pt x="0" y="11"/>
                  </a:cubicBezTo>
                  <a:cubicBezTo>
                    <a:pt x="0" y="5"/>
                    <a:pt x="4" y="0"/>
                    <a:pt x="11" y="0"/>
                  </a:cubicBezTo>
                  <a:cubicBezTo>
                    <a:pt x="17" y="0"/>
                    <a:pt x="22" y="4"/>
                    <a:pt x="23" y="1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50" name="Freeform 223">
              <a:extLst>
                <a:ext uri="{FF2B5EF4-FFF2-40B4-BE49-F238E27FC236}">
                  <a16:creationId xmlns:a16="http://schemas.microsoft.com/office/drawing/2014/main" id="{7E0DAB65-BDDA-4FCC-A4B3-FE9460080E99}"/>
                </a:ext>
              </a:extLst>
            </p:cNvPr>
            <p:cNvSpPr>
              <a:spLocks/>
            </p:cNvSpPr>
            <p:nvPr/>
          </p:nvSpPr>
          <p:spPr bwMode="auto">
            <a:xfrm>
              <a:off x="7208838" y="2936875"/>
              <a:ext cx="9525" cy="9525"/>
            </a:xfrm>
            <a:custGeom>
              <a:avLst/>
              <a:gdLst>
                <a:gd name="T0" fmla="*/ 23 w 23"/>
                <a:gd name="T1" fmla="*/ 12 h 23"/>
                <a:gd name="T2" fmla="*/ 12 w 23"/>
                <a:gd name="T3" fmla="*/ 23 h 23"/>
                <a:gd name="T4" fmla="*/ 0 w 23"/>
                <a:gd name="T5" fmla="*/ 11 h 23"/>
                <a:gd name="T6" fmla="*/ 12 w 23"/>
                <a:gd name="T7" fmla="*/ 0 h 23"/>
                <a:gd name="T8" fmla="*/ 23 w 23"/>
                <a:gd name="T9" fmla="*/ 12 h 23"/>
              </a:gdLst>
              <a:ahLst/>
              <a:cxnLst>
                <a:cxn ang="0">
                  <a:pos x="T0" y="T1"/>
                </a:cxn>
                <a:cxn ang="0">
                  <a:pos x="T2" y="T3"/>
                </a:cxn>
                <a:cxn ang="0">
                  <a:pos x="T4" y="T5"/>
                </a:cxn>
                <a:cxn ang="0">
                  <a:pos x="T6" y="T7"/>
                </a:cxn>
                <a:cxn ang="0">
                  <a:pos x="T8" y="T9"/>
                </a:cxn>
              </a:cxnLst>
              <a:rect l="0" t="0" r="r" b="b"/>
              <a:pathLst>
                <a:path w="23" h="23">
                  <a:moveTo>
                    <a:pt x="23" y="12"/>
                  </a:moveTo>
                  <a:cubicBezTo>
                    <a:pt x="23" y="18"/>
                    <a:pt x="17" y="23"/>
                    <a:pt x="12" y="23"/>
                  </a:cubicBezTo>
                  <a:cubicBezTo>
                    <a:pt x="5" y="23"/>
                    <a:pt x="0" y="17"/>
                    <a:pt x="0" y="11"/>
                  </a:cubicBezTo>
                  <a:cubicBezTo>
                    <a:pt x="0" y="5"/>
                    <a:pt x="5" y="0"/>
                    <a:pt x="12" y="0"/>
                  </a:cubicBezTo>
                  <a:cubicBezTo>
                    <a:pt x="18" y="0"/>
                    <a:pt x="23" y="5"/>
                    <a:pt x="23" y="1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51" name="Freeform 224">
              <a:extLst>
                <a:ext uri="{FF2B5EF4-FFF2-40B4-BE49-F238E27FC236}">
                  <a16:creationId xmlns:a16="http://schemas.microsoft.com/office/drawing/2014/main" id="{59E5CC56-C66C-4E88-83A6-C5D1C564E13F}"/>
                </a:ext>
              </a:extLst>
            </p:cNvPr>
            <p:cNvSpPr>
              <a:spLocks/>
            </p:cNvSpPr>
            <p:nvPr/>
          </p:nvSpPr>
          <p:spPr bwMode="auto">
            <a:xfrm>
              <a:off x="7185026" y="2797175"/>
              <a:ext cx="25400" cy="26988"/>
            </a:xfrm>
            <a:custGeom>
              <a:avLst/>
              <a:gdLst>
                <a:gd name="T0" fmla="*/ 0 w 69"/>
                <a:gd name="T1" fmla="*/ 35 h 70"/>
                <a:gd name="T2" fmla="*/ 34 w 69"/>
                <a:gd name="T3" fmla="*/ 0 h 70"/>
                <a:gd name="T4" fmla="*/ 69 w 69"/>
                <a:gd name="T5" fmla="*/ 35 h 70"/>
                <a:gd name="T6" fmla="*/ 34 w 69"/>
                <a:gd name="T7" fmla="*/ 70 h 70"/>
                <a:gd name="T8" fmla="*/ 0 w 69"/>
                <a:gd name="T9" fmla="*/ 35 h 70"/>
              </a:gdLst>
              <a:ahLst/>
              <a:cxnLst>
                <a:cxn ang="0">
                  <a:pos x="T0" y="T1"/>
                </a:cxn>
                <a:cxn ang="0">
                  <a:pos x="T2" y="T3"/>
                </a:cxn>
                <a:cxn ang="0">
                  <a:pos x="T4" y="T5"/>
                </a:cxn>
                <a:cxn ang="0">
                  <a:pos x="T6" y="T7"/>
                </a:cxn>
                <a:cxn ang="0">
                  <a:pos x="T8" y="T9"/>
                </a:cxn>
              </a:cxnLst>
              <a:rect l="0" t="0" r="r" b="b"/>
              <a:pathLst>
                <a:path w="69" h="70">
                  <a:moveTo>
                    <a:pt x="0" y="35"/>
                  </a:moveTo>
                  <a:cubicBezTo>
                    <a:pt x="0" y="16"/>
                    <a:pt x="15" y="0"/>
                    <a:pt x="34" y="0"/>
                  </a:cubicBezTo>
                  <a:cubicBezTo>
                    <a:pt x="53" y="0"/>
                    <a:pt x="69" y="16"/>
                    <a:pt x="69" y="35"/>
                  </a:cubicBezTo>
                  <a:cubicBezTo>
                    <a:pt x="69" y="54"/>
                    <a:pt x="53" y="70"/>
                    <a:pt x="34" y="70"/>
                  </a:cubicBezTo>
                  <a:cubicBezTo>
                    <a:pt x="15" y="69"/>
                    <a:pt x="0" y="54"/>
                    <a:pt x="0" y="3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52" name="Freeform 225">
              <a:extLst>
                <a:ext uri="{FF2B5EF4-FFF2-40B4-BE49-F238E27FC236}">
                  <a16:creationId xmlns:a16="http://schemas.microsoft.com/office/drawing/2014/main" id="{6F0FEF43-881E-417C-BDEE-8FCE2F1DDD36}"/>
                </a:ext>
              </a:extLst>
            </p:cNvPr>
            <p:cNvSpPr>
              <a:spLocks/>
            </p:cNvSpPr>
            <p:nvPr/>
          </p:nvSpPr>
          <p:spPr bwMode="auto">
            <a:xfrm>
              <a:off x="7180263" y="2797175"/>
              <a:ext cx="7938" cy="12700"/>
            </a:xfrm>
            <a:custGeom>
              <a:avLst/>
              <a:gdLst>
                <a:gd name="T0" fmla="*/ 19 w 19"/>
                <a:gd name="T1" fmla="*/ 0 h 33"/>
                <a:gd name="T2" fmla="*/ 1 w 19"/>
                <a:gd name="T3" fmla="*/ 33 h 33"/>
                <a:gd name="T4" fmla="*/ 19 w 19"/>
                <a:gd name="T5" fmla="*/ 0 h 33"/>
              </a:gdLst>
              <a:ahLst/>
              <a:cxnLst>
                <a:cxn ang="0">
                  <a:pos x="T0" y="T1"/>
                </a:cxn>
                <a:cxn ang="0">
                  <a:pos x="T2" y="T3"/>
                </a:cxn>
                <a:cxn ang="0">
                  <a:pos x="T4" y="T5"/>
                </a:cxn>
              </a:cxnLst>
              <a:rect l="0" t="0" r="r" b="b"/>
              <a:pathLst>
                <a:path w="19" h="33">
                  <a:moveTo>
                    <a:pt x="19" y="0"/>
                  </a:moveTo>
                  <a:cubicBezTo>
                    <a:pt x="8" y="8"/>
                    <a:pt x="4" y="20"/>
                    <a:pt x="1" y="33"/>
                  </a:cubicBezTo>
                  <a:cubicBezTo>
                    <a:pt x="0" y="18"/>
                    <a:pt x="7" y="8"/>
                    <a:pt x="19"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53" name="Freeform 226">
              <a:extLst>
                <a:ext uri="{FF2B5EF4-FFF2-40B4-BE49-F238E27FC236}">
                  <a16:creationId xmlns:a16="http://schemas.microsoft.com/office/drawing/2014/main" id="{94CE633B-8CDA-4DA0-A8E7-C1071C983447}"/>
                </a:ext>
              </a:extLst>
            </p:cNvPr>
            <p:cNvSpPr>
              <a:spLocks/>
            </p:cNvSpPr>
            <p:nvPr/>
          </p:nvSpPr>
          <p:spPr bwMode="auto">
            <a:xfrm>
              <a:off x="6873876" y="3124200"/>
              <a:ext cx="17463" cy="17463"/>
            </a:xfrm>
            <a:custGeom>
              <a:avLst/>
              <a:gdLst>
                <a:gd name="T0" fmla="*/ 23 w 46"/>
                <a:gd name="T1" fmla="*/ 45 h 45"/>
                <a:gd name="T2" fmla="*/ 10 w 46"/>
                <a:gd name="T3" fmla="*/ 42 h 45"/>
                <a:gd name="T4" fmla="*/ 0 w 46"/>
                <a:gd name="T5" fmla="*/ 23 h 45"/>
                <a:gd name="T6" fmla="*/ 10 w 46"/>
                <a:gd name="T7" fmla="*/ 3 h 45"/>
                <a:gd name="T8" fmla="*/ 26 w 46"/>
                <a:gd name="T9" fmla="*/ 1 h 45"/>
                <a:gd name="T10" fmla="*/ 35 w 46"/>
                <a:gd name="T11" fmla="*/ 3 h 45"/>
                <a:gd name="T12" fmla="*/ 46 w 46"/>
                <a:gd name="T13" fmla="*/ 22 h 45"/>
                <a:gd name="T14" fmla="*/ 36 w 46"/>
                <a:gd name="T15" fmla="*/ 42 h 45"/>
                <a:gd name="T16" fmla="*/ 23 w 46"/>
                <a:gd name="T17"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45">
                  <a:moveTo>
                    <a:pt x="23" y="45"/>
                  </a:moveTo>
                  <a:cubicBezTo>
                    <a:pt x="18" y="44"/>
                    <a:pt x="12" y="45"/>
                    <a:pt x="10" y="42"/>
                  </a:cubicBezTo>
                  <a:cubicBezTo>
                    <a:pt x="5" y="36"/>
                    <a:pt x="0" y="29"/>
                    <a:pt x="0" y="23"/>
                  </a:cubicBezTo>
                  <a:cubicBezTo>
                    <a:pt x="0" y="16"/>
                    <a:pt x="5" y="8"/>
                    <a:pt x="10" y="3"/>
                  </a:cubicBezTo>
                  <a:cubicBezTo>
                    <a:pt x="14" y="0"/>
                    <a:pt x="21" y="2"/>
                    <a:pt x="26" y="1"/>
                  </a:cubicBezTo>
                  <a:cubicBezTo>
                    <a:pt x="30" y="1"/>
                    <a:pt x="34" y="1"/>
                    <a:pt x="35" y="3"/>
                  </a:cubicBezTo>
                  <a:cubicBezTo>
                    <a:pt x="40" y="9"/>
                    <a:pt x="46" y="16"/>
                    <a:pt x="46" y="22"/>
                  </a:cubicBezTo>
                  <a:cubicBezTo>
                    <a:pt x="46" y="29"/>
                    <a:pt x="40" y="36"/>
                    <a:pt x="36" y="42"/>
                  </a:cubicBezTo>
                  <a:cubicBezTo>
                    <a:pt x="33" y="44"/>
                    <a:pt x="27" y="44"/>
                    <a:pt x="23" y="4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54" name="Freeform 227">
              <a:extLst>
                <a:ext uri="{FF2B5EF4-FFF2-40B4-BE49-F238E27FC236}">
                  <a16:creationId xmlns:a16="http://schemas.microsoft.com/office/drawing/2014/main" id="{72BD5DB3-966D-4F66-B277-B56A73B64F2E}"/>
                </a:ext>
              </a:extLst>
            </p:cNvPr>
            <p:cNvSpPr>
              <a:spLocks/>
            </p:cNvSpPr>
            <p:nvPr/>
          </p:nvSpPr>
          <p:spPr bwMode="auto">
            <a:xfrm>
              <a:off x="6775451" y="3125788"/>
              <a:ext cx="17463" cy="15875"/>
            </a:xfrm>
            <a:custGeom>
              <a:avLst/>
              <a:gdLst>
                <a:gd name="T0" fmla="*/ 22 w 47"/>
                <a:gd name="T1" fmla="*/ 43 h 45"/>
                <a:gd name="T2" fmla="*/ 11 w 47"/>
                <a:gd name="T3" fmla="*/ 41 h 45"/>
                <a:gd name="T4" fmla="*/ 0 w 47"/>
                <a:gd name="T5" fmla="*/ 22 h 45"/>
                <a:gd name="T6" fmla="*/ 10 w 47"/>
                <a:gd name="T7" fmla="*/ 2 h 45"/>
                <a:gd name="T8" fmla="*/ 21 w 47"/>
                <a:gd name="T9" fmla="*/ 0 h 45"/>
                <a:gd name="T10" fmla="*/ 36 w 47"/>
                <a:gd name="T11" fmla="*/ 2 h 45"/>
                <a:gd name="T12" fmla="*/ 46 w 47"/>
                <a:gd name="T13" fmla="*/ 22 h 45"/>
                <a:gd name="T14" fmla="*/ 39 w 47"/>
                <a:gd name="T15" fmla="*/ 37 h 45"/>
                <a:gd name="T16" fmla="*/ 22 w 47"/>
                <a:gd name="T17" fmla="*/ 43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7" h="45">
                  <a:moveTo>
                    <a:pt x="22" y="43"/>
                  </a:moveTo>
                  <a:cubicBezTo>
                    <a:pt x="19" y="43"/>
                    <a:pt x="13" y="44"/>
                    <a:pt x="11" y="41"/>
                  </a:cubicBezTo>
                  <a:cubicBezTo>
                    <a:pt x="6" y="36"/>
                    <a:pt x="0" y="28"/>
                    <a:pt x="0" y="22"/>
                  </a:cubicBezTo>
                  <a:cubicBezTo>
                    <a:pt x="0" y="15"/>
                    <a:pt x="6" y="8"/>
                    <a:pt x="10" y="2"/>
                  </a:cubicBezTo>
                  <a:cubicBezTo>
                    <a:pt x="12" y="0"/>
                    <a:pt x="18" y="0"/>
                    <a:pt x="21" y="0"/>
                  </a:cubicBezTo>
                  <a:cubicBezTo>
                    <a:pt x="26" y="1"/>
                    <a:pt x="33" y="0"/>
                    <a:pt x="36" y="2"/>
                  </a:cubicBezTo>
                  <a:cubicBezTo>
                    <a:pt x="41" y="8"/>
                    <a:pt x="45" y="15"/>
                    <a:pt x="46" y="22"/>
                  </a:cubicBezTo>
                  <a:cubicBezTo>
                    <a:pt x="47" y="27"/>
                    <a:pt x="41" y="32"/>
                    <a:pt x="39" y="37"/>
                  </a:cubicBezTo>
                  <a:cubicBezTo>
                    <a:pt x="35" y="45"/>
                    <a:pt x="29" y="42"/>
                    <a:pt x="22" y="4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55" name="Freeform 228">
              <a:extLst>
                <a:ext uri="{FF2B5EF4-FFF2-40B4-BE49-F238E27FC236}">
                  <a16:creationId xmlns:a16="http://schemas.microsoft.com/office/drawing/2014/main" id="{C9C2A5A1-7CC9-42C7-B3E3-7C66B0FF4F93}"/>
                </a:ext>
              </a:extLst>
            </p:cNvPr>
            <p:cNvSpPr>
              <a:spLocks/>
            </p:cNvSpPr>
            <p:nvPr/>
          </p:nvSpPr>
          <p:spPr bwMode="auto">
            <a:xfrm>
              <a:off x="6824663" y="3074988"/>
              <a:ext cx="17463" cy="17463"/>
            </a:xfrm>
            <a:custGeom>
              <a:avLst/>
              <a:gdLst>
                <a:gd name="T0" fmla="*/ 22 w 46"/>
                <a:gd name="T1" fmla="*/ 0 h 44"/>
                <a:gd name="T2" fmla="*/ 36 w 46"/>
                <a:gd name="T3" fmla="*/ 3 h 44"/>
                <a:gd name="T4" fmla="*/ 46 w 46"/>
                <a:gd name="T5" fmla="*/ 22 h 44"/>
                <a:gd name="T6" fmla="*/ 36 w 46"/>
                <a:gd name="T7" fmla="*/ 42 h 44"/>
                <a:gd name="T8" fmla="*/ 28 w 46"/>
                <a:gd name="T9" fmla="*/ 43 h 44"/>
                <a:gd name="T10" fmla="*/ 10 w 46"/>
                <a:gd name="T11" fmla="*/ 41 h 44"/>
                <a:gd name="T12" fmla="*/ 0 w 46"/>
                <a:gd name="T13" fmla="*/ 22 h 44"/>
                <a:gd name="T14" fmla="*/ 10 w 46"/>
                <a:gd name="T15" fmla="*/ 3 h 44"/>
                <a:gd name="T16" fmla="*/ 22 w 46"/>
                <a:gd name="T17"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44">
                  <a:moveTo>
                    <a:pt x="22" y="0"/>
                  </a:moveTo>
                  <a:cubicBezTo>
                    <a:pt x="27" y="1"/>
                    <a:pt x="33" y="0"/>
                    <a:pt x="36" y="3"/>
                  </a:cubicBezTo>
                  <a:cubicBezTo>
                    <a:pt x="40" y="8"/>
                    <a:pt x="46" y="15"/>
                    <a:pt x="46" y="22"/>
                  </a:cubicBezTo>
                  <a:cubicBezTo>
                    <a:pt x="46" y="29"/>
                    <a:pt x="40" y="35"/>
                    <a:pt x="36" y="42"/>
                  </a:cubicBezTo>
                  <a:cubicBezTo>
                    <a:pt x="35" y="43"/>
                    <a:pt x="30" y="43"/>
                    <a:pt x="28" y="43"/>
                  </a:cubicBezTo>
                  <a:cubicBezTo>
                    <a:pt x="22" y="43"/>
                    <a:pt x="14" y="44"/>
                    <a:pt x="10" y="41"/>
                  </a:cubicBezTo>
                  <a:cubicBezTo>
                    <a:pt x="5" y="36"/>
                    <a:pt x="0" y="28"/>
                    <a:pt x="0" y="22"/>
                  </a:cubicBezTo>
                  <a:cubicBezTo>
                    <a:pt x="0" y="15"/>
                    <a:pt x="5" y="8"/>
                    <a:pt x="10" y="3"/>
                  </a:cubicBezTo>
                  <a:cubicBezTo>
                    <a:pt x="12" y="0"/>
                    <a:pt x="18" y="1"/>
                    <a:pt x="22"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56" name="Freeform 229">
              <a:extLst>
                <a:ext uri="{FF2B5EF4-FFF2-40B4-BE49-F238E27FC236}">
                  <a16:creationId xmlns:a16="http://schemas.microsoft.com/office/drawing/2014/main" id="{EC29D819-8086-4852-81F4-D93992C6B7B1}"/>
                </a:ext>
              </a:extLst>
            </p:cNvPr>
            <p:cNvSpPr>
              <a:spLocks/>
            </p:cNvSpPr>
            <p:nvPr/>
          </p:nvSpPr>
          <p:spPr bwMode="auto">
            <a:xfrm>
              <a:off x="6824663" y="3173413"/>
              <a:ext cx="17463" cy="17463"/>
            </a:xfrm>
            <a:custGeom>
              <a:avLst/>
              <a:gdLst>
                <a:gd name="T0" fmla="*/ 22 w 47"/>
                <a:gd name="T1" fmla="*/ 45 h 46"/>
                <a:gd name="T2" fmla="*/ 10 w 47"/>
                <a:gd name="T3" fmla="*/ 42 h 46"/>
                <a:gd name="T4" fmla="*/ 0 w 47"/>
                <a:gd name="T5" fmla="*/ 22 h 46"/>
                <a:gd name="T6" fmla="*/ 11 w 47"/>
                <a:gd name="T7" fmla="*/ 3 h 46"/>
                <a:gd name="T8" fmla="*/ 27 w 47"/>
                <a:gd name="T9" fmla="*/ 1 h 46"/>
                <a:gd name="T10" fmla="*/ 36 w 47"/>
                <a:gd name="T11" fmla="*/ 3 h 46"/>
                <a:gd name="T12" fmla="*/ 46 w 47"/>
                <a:gd name="T13" fmla="*/ 23 h 46"/>
                <a:gd name="T14" fmla="*/ 38 w 47"/>
                <a:gd name="T15" fmla="*/ 39 h 46"/>
                <a:gd name="T16" fmla="*/ 23 w 47"/>
                <a:gd name="T17" fmla="*/ 46 h 46"/>
                <a:gd name="T18" fmla="*/ 22 w 47"/>
                <a:gd name="T19" fmla="*/ 45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 h="46">
                  <a:moveTo>
                    <a:pt x="22" y="45"/>
                  </a:moveTo>
                  <a:cubicBezTo>
                    <a:pt x="18" y="44"/>
                    <a:pt x="12" y="44"/>
                    <a:pt x="10" y="42"/>
                  </a:cubicBezTo>
                  <a:cubicBezTo>
                    <a:pt x="5" y="36"/>
                    <a:pt x="0" y="29"/>
                    <a:pt x="0" y="22"/>
                  </a:cubicBezTo>
                  <a:cubicBezTo>
                    <a:pt x="0" y="16"/>
                    <a:pt x="5" y="8"/>
                    <a:pt x="11" y="3"/>
                  </a:cubicBezTo>
                  <a:cubicBezTo>
                    <a:pt x="14" y="0"/>
                    <a:pt x="21" y="1"/>
                    <a:pt x="27" y="1"/>
                  </a:cubicBezTo>
                  <a:cubicBezTo>
                    <a:pt x="30" y="1"/>
                    <a:pt x="35" y="1"/>
                    <a:pt x="36" y="3"/>
                  </a:cubicBezTo>
                  <a:cubicBezTo>
                    <a:pt x="40" y="9"/>
                    <a:pt x="45" y="16"/>
                    <a:pt x="46" y="23"/>
                  </a:cubicBezTo>
                  <a:cubicBezTo>
                    <a:pt x="47" y="28"/>
                    <a:pt x="42" y="35"/>
                    <a:pt x="38" y="39"/>
                  </a:cubicBezTo>
                  <a:cubicBezTo>
                    <a:pt x="34" y="42"/>
                    <a:pt x="28" y="44"/>
                    <a:pt x="23" y="46"/>
                  </a:cubicBezTo>
                  <a:cubicBezTo>
                    <a:pt x="23" y="45"/>
                    <a:pt x="22" y="45"/>
                    <a:pt x="22" y="4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57" name="Freeform 230">
              <a:extLst>
                <a:ext uri="{FF2B5EF4-FFF2-40B4-BE49-F238E27FC236}">
                  <a16:creationId xmlns:a16="http://schemas.microsoft.com/office/drawing/2014/main" id="{AEE22923-DC49-42D5-AB57-E149972AE600}"/>
                </a:ext>
              </a:extLst>
            </p:cNvPr>
            <p:cNvSpPr>
              <a:spLocks noEditPoints="1"/>
            </p:cNvSpPr>
            <p:nvPr/>
          </p:nvSpPr>
          <p:spPr bwMode="auto">
            <a:xfrm>
              <a:off x="7013576" y="2722563"/>
              <a:ext cx="52388" cy="52388"/>
            </a:xfrm>
            <a:custGeom>
              <a:avLst/>
              <a:gdLst>
                <a:gd name="T0" fmla="*/ 138 w 138"/>
                <a:gd name="T1" fmla="*/ 70 h 138"/>
                <a:gd name="T2" fmla="*/ 68 w 138"/>
                <a:gd name="T3" fmla="*/ 138 h 138"/>
                <a:gd name="T4" fmla="*/ 0 w 138"/>
                <a:gd name="T5" fmla="*/ 69 h 138"/>
                <a:gd name="T6" fmla="*/ 69 w 138"/>
                <a:gd name="T7" fmla="*/ 0 h 138"/>
                <a:gd name="T8" fmla="*/ 138 w 138"/>
                <a:gd name="T9" fmla="*/ 70 h 138"/>
                <a:gd name="T10" fmla="*/ 11 w 138"/>
                <a:gd name="T11" fmla="*/ 69 h 138"/>
                <a:gd name="T12" fmla="*/ 70 w 138"/>
                <a:gd name="T13" fmla="*/ 128 h 138"/>
                <a:gd name="T14" fmla="*/ 128 w 138"/>
                <a:gd name="T15" fmla="*/ 69 h 138"/>
                <a:gd name="T16" fmla="*/ 69 w 138"/>
                <a:gd name="T17" fmla="*/ 11 h 138"/>
                <a:gd name="T18" fmla="*/ 11 w 138"/>
                <a:gd name="T19" fmla="*/ 69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8" h="138">
                  <a:moveTo>
                    <a:pt x="138" y="70"/>
                  </a:moveTo>
                  <a:cubicBezTo>
                    <a:pt x="138" y="108"/>
                    <a:pt x="107" y="138"/>
                    <a:pt x="68" y="138"/>
                  </a:cubicBezTo>
                  <a:cubicBezTo>
                    <a:pt x="31" y="138"/>
                    <a:pt x="0" y="107"/>
                    <a:pt x="0" y="69"/>
                  </a:cubicBezTo>
                  <a:cubicBezTo>
                    <a:pt x="0" y="31"/>
                    <a:pt x="31" y="0"/>
                    <a:pt x="69" y="0"/>
                  </a:cubicBezTo>
                  <a:cubicBezTo>
                    <a:pt x="107" y="0"/>
                    <a:pt x="138" y="31"/>
                    <a:pt x="138" y="70"/>
                  </a:cubicBezTo>
                  <a:close/>
                  <a:moveTo>
                    <a:pt x="11" y="69"/>
                  </a:moveTo>
                  <a:cubicBezTo>
                    <a:pt x="11" y="102"/>
                    <a:pt x="37" y="128"/>
                    <a:pt x="70" y="128"/>
                  </a:cubicBezTo>
                  <a:cubicBezTo>
                    <a:pt x="102" y="127"/>
                    <a:pt x="128" y="101"/>
                    <a:pt x="128" y="69"/>
                  </a:cubicBezTo>
                  <a:cubicBezTo>
                    <a:pt x="127" y="36"/>
                    <a:pt x="102" y="11"/>
                    <a:pt x="69" y="11"/>
                  </a:cubicBezTo>
                  <a:cubicBezTo>
                    <a:pt x="36" y="10"/>
                    <a:pt x="11" y="36"/>
                    <a:pt x="11" y="69"/>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58" name="Freeform 231">
              <a:extLst>
                <a:ext uri="{FF2B5EF4-FFF2-40B4-BE49-F238E27FC236}">
                  <a16:creationId xmlns:a16="http://schemas.microsoft.com/office/drawing/2014/main" id="{5CA5B31A-41EB-40B3-A728-701D75F816E8}"/>
                </a:ext>
              </a:extLst>
            </p:cNvPr>
            <p:cNvSpPr>
              <a:spLocks/>
            </p:cNvSpPr>
            <p:nvPr/>
          </p:nvSpPr>
          <p:spPr bwMode="auto">
            <a:xfrm>
              <a:off x="7077076" y="2946400"/>
              <a:ext cx="20638" cy="22225"/>
            </a:xfrm>
            <a:custGeom>
              <a:avLst/>
              <a:gdLst>
                <a:gd name="T0" fmla="*/ 55 w 55"/>
                <a:gd name="T1" fmla="*/ 30 h 59"/>
                <a:gd name="T2" fmla="*/ 27 w 55"/>
                <a:gd name="T3" fmla="*/ 59 h 59"/>
                <a:gd name="T4" fmla="*/ 0 w 55"/>
                <a:gd name="T5" fmla="*/ 30 h 59"/>
                <a:gd name="T6" fmla="*/ 27 w 55"/>
                <a:gd name="T7" fmla="*/ 0 h 59"/>
                <a:gd name="T8" fmla="*/ 55 w 55"/>
                <a:gd name="T9" fmla="*/ 30 h 59"/>
              </a:gdLst>
              <a:ahLst/>
              <a:cxnLst>
                <a:cxn ang="0">
                  <a:pos x="T0" y="T1"/>
                </a:cxn>
                <a:cxn ang="0">
                  <a:pos x="T2" y="T3"/>
                </a:cxn>
                <a:cxn ang="0">
                  <a:pos x="T4" y="T5"/>
                </a:cxn>
                <a:cxn ang="0">
                  <a:pos x="T6" y="T7"/>
                </a:cxn>
                <a:cxn ang="0">
                  <a:pos x="T8" y="T9"/>
                </a:cxn>
              </a:cxnLst>
              <a:rect l="0" t="0" r="r" b="b"/>
              <a:pathLst>
                <a:path w="55" h="59">
                  <a:moveTo>
                    <a:pt x="55" y="30"/>
                  </a:moveTo>
                  <a:cubicBezTo>
                    <a:pt x="55" y="46"/>
                    <a:pt x="43" y="59"/>
                    <a:pt x="27" y="59"/>
                  </a:cubicBezTo>
                  <a:cubicBezTo>
                    <a:pt x="13" y="59"/>
                    <a:pt x="0" y="46"/>
                    <a:pt x="0" y="30"/>
                  </a:cubicBezTo>
                  <a:cubicBezTo>
                    <a:pt x="0" y="14"/>
                    <a:pt x="12" y="1"/>
                    <a:pt x="27" y="0"/>
                  </a:cubicBezTo>
                  <a:cubicBezTo>
                    <a:pt x="43" y="0"/>
                    <a:pt x="55" y="13"/>
                    <a:pt x="55" y="3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59" name="Freeform 232">
              <a:extLst>
                <a:ext uri="{FF2B5EF4-FFF2-40B4-BE49-F238E27FC236}">
                  <a16:creationId xmlns:a16="http://schemas.microsoft.com/office/drawing/2014/main" id="{B9B59675-6C8C-4A8A-A3EA-51D0A729570F}"/>
                </a:ext>
              </a:extLst>
            </p:cNvPr>
            <p:cNvSpPr>
              <a:spLocks/>
            </p:cNvSpPr>
            <p:nvPr/>
          </p:nvSpPr>
          <p:spPr bwMode="auto">
            <a:xfrm>
              <a:off x="7018338" y="2725738"/>
              <a:ext cx="44450" cy="46038"/>
            </a:xfrm>
            <a:custGeom>
              <a:avLst/>
              <a:gdLst>
                <a:gd name="T0" fmla="*/ 0 w 117"/>
                <a:gd name="T1" fmla="*/ 59 h 118"/>
                <a:gd name="T2" fmla="*/ 58 w 117"/>
                <a:gd name="T3" fmla="*/ 1 h 118"/>
                <a:gd name="T4" fmla="*/ 117 w 117"/>
                <a:gd name="T5" fmla="*/ 59 h 118"/>
                <a:gd name="T6" fmla="*/ 59 w 117"/>
                <a:gd name="T7" fmla="*/ 118 h 118"/>
                <a:gd name="T8" fmla="*/ 0 w 117"/>
                <a:gd name="T9" fmla="*/ 59 h 118"/>
              </a:gdLst>
              <a:ahLst/>
              <a:cxnLst>
                <a:cxn ang="0">
                  <a:pos x="T0" y="T1"/>
                </a:cxn>
                <a:cxn ang="0">
                  <a:pos x="T2" y="T3"/>
                </a:cxn>
                <a:cxn ang="0">
                  <a:pos x="T4" y="T5"/>
                </a:cxn>
                <a:cxn ang="0">
                  <a:pos x="T6" y="T7"/>
                </a:cxn>
                <a:cxn ang="0">
                  <a:pos x="T8" y="T9"/>
                </a:cxn>
              </a:cxnLst>
              <a:rect l="0" t="0" r="r" b="b"/>
              <a:pathLst>
                <a:path w="117" h="118">
                  <a:moveTo>
                    <a:pt x="0" y="59"/>
                  </a:moveTo>
                  <a:cubicBezTo>
                    <a:pt x="0" y="26"/>
                    <a:pt x="25" y="0"/>
                    <a:pt x="58" y="1"/>
                  </a:cubicBezTo>
                  <a:cubicBezTo>
                    <a:pt x="91" y="1"/>
                    <a:pt x="116" y="26"/>
                    <a:pt x="117" y="59"/>
                  </a:cubicBezTo>
                  <a:cubicBezTo>
                    <a:pt x="117" y="91"/>
                    <a:pt x="91" y="117"/>
                    <a:pt x="59" y="118"/>
                  </a:cubicBezTo>
                  <a:cubicBezTo>
                    <a:pt x="26" y="118"/>
                    <a:pt x="0" y="92"/>
                    <a:pt x="0" y="5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grpSp>
    </p:spTree>
    <p:extLst>
      <p:ext uri="{BB962C8B-B14F-4D97-AF65-F5344CB8AC3E}">
        <p14:creationId xmlns:p14="http://schemas.microsoft.com/office/powerpoint/2010/main" val="3949156896"/>
      </p:ext>
    </p:extLst>
  </p:cSld>
  <p:clrMapOvr>
    <a:masterClrMapping/>
  </p:clrMapOvr>
  <mc:AlternateContent xmlns:mc="http://schemas.openxmlformats.org/markup-compatibility/2006" xmlns:p14="http://schemas.microsoft.com/office/powerpoint/2010/main">
    <mc:Choice Requires="p14">
      <p:transition spd="slow" p14:dur="2000" advClick="0" advTm="0"/>
    </mc:Choice>
    <mc:Fallback xmlns="">
      <p:transition spd="slow" advClick="0" advTm="0"/>
    </mc:Fallback>
  </mc:AlternateContent>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upo 1">
            <a:extLst>
              <a:ext uri="{FF2B5EF4-FFF2-40B4-BE49-F238E27FC236}">
                <a16:creationId xmlns:a16="http://schemas.microsoft.com/office/drawing/2014/main" id="{67AC3C18-482A-4B56-8B71-979019BEB2BC}"/>
              </a:ext>
            </a:extLst>
          </p:cNvPr>
          <p:cNvGrpSpPr/>
          <p:nvPr/>
        </p:nvGrpSpPr>
        <p:grpSpPr>
          <a:xfrm>
            <a:off x="1688306" y="894870"/>
            <a:ext cx="4012407" cy="4052936"/>
            <a:chOff x="3381375" y="2635250"/>
            <a:chExt cx="628651" cy="635001"/>
          </a:xfrm>
        </p:grpSpPr>
        <p:sp>
          <p:nvSpPr>
            <p:cNvPr id="833" name="Freeform 6">
              <a:extLst>
                <a:ext uri="{FF2B5EF4-FFF2-40B4-BE49-F238E27FC236}">
                  <a16:creationId xmlns:a16="http://schemas.microsoft.com/office/drawing/2014/main" id="{172BDE37-85B4-43CD-948D-2205089424BB}"/>
                </a:ext>
              </a:extLst>
            </p:cNvPr>
            <p:cNvSpPr>
              <a:spLocks noEditPoints="1"/>
            </p:cNvSpPr>
            <p:nvPr/>
          </p:nvSpPr>
          <p:spPr bwMode="auto">
            <a:xfrm>
              <a:off x="3546475" y="3151188"/>
              <a:ext cx="119063" cy="119063"/>
            </a:xfrm>
            <a:custGeom>
              <a:avLst/>
              <a:gdLst>
                <a:gd name="T0" fmla="*/ 0 w 311"/>
                <a:gd name="T1" fmla="*/ 143 h 312"/>
                <a:gd name="T2" fmla="*/ 17 w 311"/>
                <a:gd name="T3" fmla="*/ 107 h 312"/>
                <a:gd name="T4" fmla="*/ 22 w 311"/>
                <a:gd name="T5" fmla="*/ 93 h 312"/>
                <a:gd name="T6" fmla="*/ 36 w 311"/>
                <a:gd name="T7" fmla="*/ 55 h 312"/>
                <a:gd name="T8" fmla="*/ 54 w 311"/>
                <a:gd name="T9" fmla="*/ 37 h 312"/>
                <a:gd name="T10" fmla="*/ 92 w 311"/>
                <a:gd name="T11" fmla="*/ 23 h 312"/>
                <a:gd name="T12" fmla="*/ 106 w 311"/>
                <a:gd name="T13" fmla="*/ 17 h 312"/>
                <a:gd name="T14" fmla="*/ 142 w 311"/>
                <a:gd name="T15" fmla="*/ 0 h 312"/>
                <a:gd name="T16" fmla="*/ 169 w 311"/>
                <a:gd name="T17" fmla="*/ 0 h 312"/>
                <a:gd name="T18" fmla="*/ 204 w 311"/>
                <a:gd name="T19" fmla="*/ 17 h 312"/>
                <a:gd name="T20" fmla="*/ 218 w 311"/>
                <a:gd name="T21" fmla="*/ 23 h 312"/>
                <a:gd name="T22" fmla="*/ 256 w 311"/>
                <a:gd name="T23" fmla="*/ 37 h 312"/>
                <a:gd name="T24" fmla="*/ 275 w 311"/>
                <a:gd name="T25" fmla="*/ 55 h 312"/>
                <a:gd name="T26" fmla="*/ 289 w 311"/>
                <a:gd name="T27" fmla="*/ 93 h 312"/>
                <a:gd name="T28" fmla="*/ 294 w 311"/>
                <a:gd name="T29" fmla="*/ 107 h 312"/>
                <a:gd name="T30" fmla="*/ 311 w 311"/>
                <a:gd name="T31" fmla="*/ 143 h 312"/>
                <a:gd name="T32" fmla="*/ 311 w 311"/>
                <a:gd name="T33" fmla="*/ 170 h 312"/>
                <a:gd name="T34" fmla="*/ 294 w 311"/>
                <a:gd name="T35" fmla="*/ 205 h 312"/>
                <a:gd name="T36" fmla="*/ 277 w 311"/>
                <a:gd name="T37" fmla="*/ 240 h 312"/>
                <a:gd name="T38" fmla="*/ 268 w 311"/>
                <a:gd name="T39" fmla="*/ 252 h 312"/>
                <a:gd name="T40" fmla="*/ 256 w 311"/>
                <a:gd name="T41" fmla="*/ 275 h 312"/>
                <a:gd name="T42" fmla="*/ 219 w 311"/>
                <a:gd name="T43" fmla="*/ 289 h 312"/>
                <a:gd name="T44" fmla="*/ 205 w 311"/>
                <a:gd name="T45" fmla="*/ 295 h 312"/>
                <a:gd name="T46" fmla="*/ 145 w 311"/>
                <a:gd name="T47" fmla="*/ 303 h 312"/>
                <a:gd name="T48" fmla="*/ 129 w 311"/>
                <a:gd name="T49" fmla="*/ 301 h 312"/>
                <a:gd name="T50" fmla="*/ 90 w 311"/>
                <a:gd name="T51" fmla="*/ 298 h 312"/>
                <a:gd name="T52" fmla="*/ 66 w 311"/>
                <a:gd name="T53" fmla="*/ 284 h 312"/>
                <a:gd name="T54" fmla="*/ 43 w 311"/>
                <a:gd name="T55" fmla="*/ 252 h 312"/>
                <a:gd name="T56" fmla="*/ 35 w 311"/>
                <a:gd name="T57" fmla="*/ 239 h 312"/>
                <a:gd name="T58" fmla="*/ 17 w 311"/>
                <a:gd name="T59" fmla="*/ 206 h 312"/>
                <a:gd name="T60" fmla="*/ 0 w 311"/>
                <a:gd name="T61" fmla="*/ 170 h 312"/>
                <a:gd name="T62" fmla="*/ 145 w 311"/>
                <a:gd name="T63" fmla="*/ 188 h 312"/>
                <a:gd name="T64" fmla="*/ 129 w 311"/>
                <a:gd name="T65" fmla="*/ 175 h 312"/>
                <a:gd name="T66" fmla="*/ 183 w 311"/>
                <a:gd name="T67" fmla="*/ 80 h 312"/>
                <a:gd name="T68" fmla="*/ 226 w 311"/>
                <a:gd name="T69" fmla="*/ 117 h 312"/>
                <a:gd name="T70" fmla="*/ 241 w 311"/>
                <a:gd name="T71" fmla="*/ 174 h 312"/>
                <a:gd name="T72" fmla="*/ 70 w 311"/>
                <a:gd name="T73" fmla="*/ 174 h 312"/>
                <a:gd name="T74" fmla="*/ 82 w 311"/>
                <a:gd name="T75" fmla="*/ 116 h 312"/>
                <a:gd name="T76" fmla="*/ 127 w 311"/>
                <a:gd name="T77" fmla="*/ 79 h 312"/>
                <a:gd name="T78" fmla="*/ 211 w 311"/>
                <a:gd name="T79" fmla="*/ 224 h 312"/>
                <a:gd name="T80" fmla="*/ 211 w 311"/>
                <a:gd name="T81" fmla="*/ 224 h 312"/>
                <a:gd name="T82" fmla="*/ 166 w 311"/>
                <a:gd name="T83" fmla="*/ 187 h 312"/>
                <a:gd name="T84" fmla="*/ 155 w 311"/>
                <a:gd name="T85" fmla="*/ 134 h 312"/>
                <a:gd name="T86" fmla="*/ 177 w 311"/>
                <a:gd name="T87" fmla="*/ 156 h 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1" h="312">
                  <a:moveTo>
                    <a:pt x="0" y="170"/>
                  </a:moveTo>
                  <a:cubicBezTo>
                    <a:pt x="14" y="169"/>
                    <a:pt x="8" y="158"/>
                    <a:pt x="9" y="152"/>
                  </a:cubicBezTo>
                  <a:cubicBezTo>
                    <a:pt x="10" y="145"/>
                    <a:pt x="9" y="145"/>
                    <a:pt x="0" y="143"/>
                  </a:cubicBezTo>
                  <a:cubicBezTo>
                    <a:pt x="1" y="138"/>
                    <a:pt x="1" y="134"/>
                    <a:pt x="1" y="129"/>
                  </a:cubicBezTo>
                  <a:cubicBezTo>
                    <a:pt x="5" y="129"/>
                    <a:pt x="7" y="129"/>
                    <a:pt x="11" y="130"/>
                  </a:cubicBezTo>
                  <a:cubicBezTo>
                    <a:pt x="13" y="122"/>
                    <a:pt x="14" y="115"/>
                    <a:pt x="17" y="107"/>
                  </a:cubicBezTo>
                  <a:cubicBezTo>
                    <a:pt x="14" y="106"/>
                    <a:pt x="12" y="105"/>
                    <a:pt x="9" y="103"/>
                  </a:cubicBezTo>
                  <a:cubicBezTo>
                    <a:pt x="10" y="98"/>
                    <a:pt x="12" y="94"/>
                    <a:pt x="14" y="90"/>
                  </a:cubicBezTo>
                  <a:cubicBezTo>
                    <a:pt x="17" y="91"/>
                    <a:pt x="19" y="92"/>
                    <a:pt x="22" y="93"/>
                  </a:cubicBezTo>
                  <a:cubicBezTo>
                    <a:pt x="26" y="86"/>
                    <a:pt x="30" y="80"/>
                    <a:pt x="34" y="73"/>
                  </a:cubicBezTo>
                  <a:cubicBezTo>
                    <a:pt x="32" y="71"/>
                    <a:pt x="30" y="69"/>
                    <a:pt x="27" y="67"/>
                  </a:cubicBezTo>
                  <a:cubicBezTo>
                    <a:pt x="30" y="63"/>
                    <a:pt x="33" y="59"/>
                    <a:pt x="36" y="55"/>
                  </a:cubicBezTo>
                  <a:cubicBezTo>
                    <a:pt x="39" y="57"/>
                    <a:pt x="41" y="59"/>
                    <a:pt x="43" y="61"/>
                  </a:cubicBezTo>
                  <a:cubicBezTo>
                    <a:pt x="49" y="55"/>
                    <a:pt x="54" y="50"/>
                    <a:pt x="60" y="44"/>
                  </a:cubicBezTo>
                  <a:cubicBezTo>
                    <a:pt x="58" y="42"/>
                    <a:pt x="56" y="40"/>
                    <a:pt x="54" y="37"/>
                  </a:cubicBezTo>
                  <a:cubicBezTo>
                    <a:pt x="58" y="34"/>
                    <a:pt x="62" y="31"/>
                    <a:pt x="66" y="28"/>
                  </a:cubicBezTo>
                  <a:cubicBezTo>
                    <a:pt x="68" y="30"/>
                    <a:pt x="70" y="33"/>
                    <a:pt x="72" y="35"/>
                  </a:cubicBezTo>
                  <a:cubicBezTo>
                    <a:pt x="78" y="31"/>
                    <a:pt x="85" y="27"/>
                    <a:pt x="92" y="23"/>
                  </a:cubicBezTo>
                  <a:cubicBezTo>
                    <a:pt x="91" y="21"/>
                    <a:pt x="90" y="18"/>
                    <a:pt x="89" y="15"/>
                  </a:cubicBezTo>
                  <a:cubicBezTo>
                    <a:pt x="93" y="13"/>
                    <a:pt x="97" y="11"/>
                    <a:pt x="102" y="9"/>
                  </a:cubicBezTo>
                  <a:cubicBezTo>
                    <a:pt x="103" y="12"/>
                    <a:pt x="105" y="14"/>
                    <a:pt x="106" y="17"/>
                  </a:cubicBezTo>
                  <a:cubicBezTo>
                    <a:pt x="113" y="15"/>
                    <a:pt x="121" y="13"/>
                    <a:pt x="129" y="11"/>
                  </a:cubicBezTo>
                  <a:cubicBezTo>
                    <a:pt x="128" y="8"/>
                    <a:pt x="128" y="6"/>
                    <a:pt x="128" y="2"/>
                  </a:cubicBezTo>
                  <a:cubicBezTo>
                    <a:pt x="132" y="2"/>
                    <a:pt x="137" y="1"/>
                    <a:pt x="142" y="0"/>
                  </a:cubicBezTo>
                  <a:cubicBezTo>
                    <a:pt x="143" y="4"/>
                    <a:pt x="143" y="6"/>
                    <a:pt x="144" y="9"/>
                  </a:cubicBezTo>
                  <a:cubicBezTo>
                    <a:pt x="152" y="9"/>
                    <a:pt x="159" y="9"/>
                    <a:pt x="167" y="9"/>
                  </a:cubicBezTo>
                  <a:cubicBezTo>
                    <a:pt x="168" y="6"/>
                    <a:pt x="168" y="4"/>
                    <a:pt x="169" y="0"/>
                  </a:cubicBezTo>
                  <a:cubicBezTo>
                    <a:pt x="174" y="1"/>
                    <a:pt x="178" y="2"/>
                    <a:pt x="183" y="2"/>
                  </a:cubicBezTo>
                  <a:cubicBezTo>
                    <a:pt x="183" y="5"/>
                    <a:pt x="182" y="8"/>
                    <a:pt x="182" y="11"/>
                  </a:cubicBezTo>
                  <a:cubicBezTo>
                    <a:pt x="189" y="13"/>
                    <a:pt x="196" y="15"/>
                    <a:pt x="204" y="17"/>
                  </a:cubicBezTo>
                  <a:cubicBezTo>
                    <a:pt x="206" y="15"/>
                    <a:pt x="207" y="12"/>
                    <a:pt x="209" y="9"/>
                  </a:cubicBezTo>
                  <a:cubicBezTo>
                    <a:pt x="213" y="11"/>
                    <a:pt x="217" y="13"/>
                    <a:pt x="222" y="15"/>
                  </a:cubicBezTo>
                  <a:cubicBezTo>
                    <a:pt x="221" y="18"/>
                    <a:pt x="220" y="20"/>
                    <a:pt x="218" y="23"/>
                  </a:cubicBezTo>
                  <a:cubicBezTo>
                    <a:pt x="225" y="27"/>
                    <a:pt x="232" y="31"/>
                    <a:pt x="239" y="35"/>
                  </a:cubicBezTo>
                  <a:cubicBezTo>
                    <a:pt x="241" y="32"/>
                    <a:pt x="243" y="30"/>
                    <a:pt x="244" y="28"/>
                  </a:cubicBezTo>
                  <a:cubicBezTo>
                    <a:pt x="248" y="31"/>
                    <a:pt x="252" y="34"/>
                    <a:pt x="256" y="37"/>
                  </a:cubicBezTo>
                  <a:cubicBezTo>
                    <a:pt x="254" y="39"/>
                    <a:pt x="253" y="41"/>
                    <a:pt x="251" y="44"/>
                  </a:cubicBezTo>
                  <a:cubicBezTo>
                    <a:pt x="257" y="50"/>
                    <a:pt x="262" y="55"/>
                    <a:pt x="268" y="60"/>
                  </a:cubicBezTo>
                  <a:cubicBezTo>
                    <a:pt x="270" y="59"/>
                    <a:pt x="272" y="57"/>
                    <a:pt x="275" y="55"/>
                  </a:cubicBezTo>
                  <a:cubicBezTo>
                    <a:pt x="278" y="59"/>
                    <a:pt x="281" y="63"/>
                    <a:pt x="284" y="67"/>
                  </a:cubicBezTo>
                  <a:cubicBezTo>
                    <a:pt x="281" y="69"/>
                    <a:pt x="279" y="71"/>
                    <a:pt x="277" y="72"/>
                  </a:cubicBezTo>
                  <a:cubicBezTo>
                    <a:pt x="281" y="80"/>
                    <a:pt x="285" y="86"/>
                    <a:pt x="289" y="93"/>
                  </a:cubicBezTo>
                  <a:cubicBezTo>
                    <a:pt x="291" y="92"/>
                    <a:pt x="294" y="91"/>
                    <a:pt x="297" y="90"/>
                  </a:cubicBezTo>
                  <a:cubicBezTo>
                    <a:pt x="299" y="94"/>
                    <a:pt x="300" y="98"/>
                    <a:pt x="302" y="103"/>
                  </a:cubicBezTo>
                  <a:cubicBezTo>
                    <a:pt x="299" y="104"/>
                    <a:pt x="297" y="105"/>
                    <a:pt x="294" y="107"/>
                  </a:cubicBezTo>
                  <a:cubicBezTo>
                    <a:pt x="296" y="114"/>
                    <a:pt x="298" y="121"/>
                    <a:pt x="300" y="129"/>
                  </a:cubicBezTo>
                  <a:cubicBezTo>
                    <a:pt x="303" y="129"/>
                    <a:pt x="306" y="129"/>
                    <a:pt x="309" y="129"/>
                  </a:cubicBezTo>
                  <a:cubicBezTo>
                    <a:pt x="310" y="133"/>
                    <a:pt x="310" y="138"/>
                    <a:pt x="311" y="143"/>
                  </a:cubicBezTo>
                  <a:cubicBezTo>
                    <a:pt x="308" y="143"/>
                    <a:pt x="305" y="144"/>
                    <a:pt x="302" y="144"/>
                  </a:cubicBezTo>
                  <a:cubicBezTo>
                    <a:pt x="302" y="152"/>
                    <a:pt x="302" y="159"/>
                    <a:pt x="302" y="167"/>
                  </a:cubicBezTo>
                  <a:cubicBezTo>
                    <a:pt x="305" y="168"/>
                    <a:pt x="308" y="169"/>
                    <a:pt x="311" y="170"/>
                  </a:cubicBezTo>
                  <a:cubicBezTo>
                    <a:pt x="310" y="174"/>
                    <a:pt x="310" y="178"/>
                    <a:pt x="309" y="183"/>
                  </a:cubicBezTo>
                  <a:cubicBezTo>
                    <a:pt x="306" y="183"/>
                    <a:pt x="304" y="183"/>
                    <a:pt x="300" y="183"/>
                  </a:cubicBezTo>
                  <a:cubicBezTo>
                    <a:pt x="298" y="190"/>
                    <a:pt x="296" y="197"/>
                    <a:pt x="294" y="205"/>
                  </a:cubicBezTo>
                  <a:cubicBezTo>
                    <a:pt x="297" y="207"/>
                    <a:pt x="299" y="208"/>
                    <a:pt x="302" y="209"/>
                  </a:cubicBezTo>
                  <a:cubicBezTo>
                    <a:pt x="300" y="213"/>
                    <a:pt x="299" y="217"/>
                    <a:pt x="297" y="221"/>
                  </a:cubicBezTo>
                  <a:cubicBezTo>
                    <a:pt x="287" y="220"/>
                    <a:pt x="287" y="220"/>
                    <a:pt x="277" y="240"/>
                  </a:cubicBezTo>
                  <a:cubicBezTo>
                    <a:pt x="279" y="242"/>
                    <a:pt x="281" y="243"/>
                    <a:pt x="283" y="245"/>
                  </a:cubicBezTo>
                  <a:cubicBezTo>
                    <a:pt x="281" y="249"/>
                    <a:pt x="278" y="253"/>
                    <a:pt x="275" y="256"/>
                  </a:cubicBezTo>
                  <a:cubicBezTo>
                    <a:pt x="273" y="255"/>
                    <a:pt x="270" y="253"/>
                    <a:pt x="268" y="252"/>
                  </a:cubicBezTo>
                  <a:cubicBezTo>
                    <a:pt x="267" y="252"/>
                    <a:pt x="267" y="252"/>
                    <a:pt x="267" y="252"/>
                  </a:cubicBezTo>
                  <a:cubicBezTo>
                    <a:pt x="262" y="257"/>
                    <a:pt x="257" y="263"/>
                    <a:pt x="251" y="268"/>
                  </a:cubicBezTo>
                  <a:cubicBezTo>
                    <a:pt x="253" y="271"/>
                    <a:pt x="254" y="273"/>
                    <a:pt x="256" y="275"/>
                  </a:cubicBezTo>
                  <a:cubicBezTo>
                    <a:pt x="252" y="278"/>
                    <a:pt x="249" y="281"/>
                    <a:pt x="245" y="284"/>
                  </a:cubicBezTo>
                  <a:cubicBezTo>
                    <a:pt x="243" y="282"/>
                    <a:pt x="241" y="280"/>
                    <a:pt x="239" y="278"/>
                  </a:cubicBezTo>
                  <a:cubicBezTo>
                    <a:pt x="232" y="281"/>
                    <a:pt x="226" y="285"/>
                    <a:pt x="219" y="289"/>
                  </a:cubicBezTo>
                  <a:cubicBezTo>
                    <a:pt x="220" y="292"/>
                    <a:pt x="221" y="294"/>
                    <a:pt x="222" y="297"/>
                  </a:cubicBezTo>
                  <a:cubicBezTo>
                    <a:pt x="218" y="299"/>
                    <a:pt x="214" y="301"/>
                    <a:pt x="209" y="303"/>
                  </a:cubicBezTo>
                  <a:cubicBezTo>
                    <a:pt x="208" y="300"/>
                    <a:pt x="206" y="298"/>
                    <a:pt x="205" y="295"/>
                  </a:cubicBezTo>
                  <a:cubicBezTo>
                    <a:pt x="198" y="297"/>
                    <a:pt x="191" y="299"/>
                    <a:pt x="183" y="301"/>
                  </a:cubicBezTo>
                  <a:cubicBezTo>
                    <a:pt x="185" y="312"/>
                    <a:pt x="177" y="311"/>
                    <a:pt x="170" y="311"/>
                  </a:cubicBezTo>
                  <a:cubicBezTo>
                    <a:pt x="165" y="296"/>
                    <a:pt x="153" y="306"/>
                    <a:pt x="145" y="303"/>
                  </a:cubicBezTo>
                  <a:cubicBezTo>
                    <a:pt x="144" y="306"/>
                    <a:pt x="143" y="308"/>
                    <a:pt x="142" y="311"/>
                  </a:cubicBezTo>
                  <a:cubicBezTo>
                    <a:pt x="138" y="311"/>
                    <a:pt x="133" y="310"/>
                    <a:pt x="129" y="310"/>
                  </a:cubicBezTo>
                  <a:cubicBezTo>
                    <a:pt x="129" y="306"/>
                    <a:pt x="129" y="304"/>
                    <a:pt x="129" y="301"/>
                  </a:cubicBezTo>
                  <a:cubicBezTo>
                    <a:pt x="121" y="299"/>
                    <a:pt x="114" y="297"/>
                    <a:pt x="106" y="295"/>
                  </a:cubicBezTo>
                  <a:cubicBezTo>
                    <a:pt x="105" y="298"/>
                    <a:pt x="104" y="300"/>
                    <a:pt x="102" y="303"/>
                  </a:cubicBezTo>
                  <a:cubicBezTo>
                    <a:pt x="98" y="301"/>
                    <a:pt x="94" y="300"/>
                    <a:pt x="90" y="298"/>
                  </a:cubicBezTo>
                  <a:cubicBezTo>
                    <a:pt x="90" y="295"/>
                    <a:pt x="91" y="293"/>
                    <a:pt x="92" y="289"/>
                  </a:cubicBezTo>
                  <a:cubicBezTo>
                    <a:pt x="86" y="285"/>
                    <a:pt x="79" y="282"/>
                    <a:pt x="72" y="278"/>
                  </a:cubicBezTo>
                  <a:cubicBezTo>
                    <a:pt x="70" y="280"/>
                    <a:pt x="68" y="282"/>
                    <a:pt x="66" y="284"/>
                  </a:cubicBezTo>
                  <a:cubicBezTo>
                    <a:pt x="62" y="281"/>
                    <a:pt x="59" y="279"/>
                    <a:pt x="55" y="275"/>
                  </a:cubicBezTo>
                  <a:cubicBezTo>
                    <a:pt x="57" y="273"/>
                    <a:pt x="58" y="271"/>
                    <a:pt x="60" y="269"/>
                  </a:cubicBezTo>
                  <a:cubicBezTo>
                    <a:pt x="54" y="263"/>
                    <a:pt x="49" y="258"/>
                    <a:pt x="43" y="252"/>
                  </a:cubicBezTo>
                  <a:cubicBezTo>
                    <a:pt x="41" y="254"/>
                    <a:pt x="39" y="255"/>
                    <a:pt x="36" y="257"/>
                  </a:cubicBezTo>
                  <a:cubicBezTo>
                    <a:pt x="33" y="253"/>
                    <a:pt x="31" y="250"/>
                    <a:pt x="27" y="246"/>
                  </a:cubicBezTo>
                  <a:cubicBezTo>
                    <a:pt x="30" y="244"/>
                    <a:pt x="32" y="242"/>
                    <a:pt x="35" y="239"/>
                  </a:cubicBezTo>
                  <a:cubicBezTo>
                    <a:pt x="27" y="235"/>
                    <a:pt x="30" y="218"/>
                    <a:pt x="14" y="222"/>
                  </a:cubicBezTo>
                  <a:cubicBezTo>
                    <a:pt x="12" y="218"/>
                    <a:pt x="11" y="214"/>
                    <a:pt x="9" y="210"/>
                  </a:cubicBezTo>
                  <a:cubicBezTo>
                    <a:pt x="12" y="208"/>
                    <a:pt x="14" y="207"/>
                    <a:pt x="17" y="206"/>
                  </a:cubicBezTo>
                  <a:cubicBezTo>
                    <a:pt x="15" y="198"/>
                    <a:pt x="13" y="191"/>
                    <a:pt x="11" y="183"/>
                  </a:cubicBezTo>
                  <a:cubicBezTo>
                    <a:pt x="8" y="183"/>
                    <a:pt x="5" y="184"/>
                    <a:pt x="2" y="184"/>
                  </a:cubicBezTo>
                  <a:cubicBezTo>
                    <a:pt x="1" y="180"/>
                    <a:pt x="1" y="175"/>
                    <a:pt x="0" y="170"/>
                  </a:cubicBezTo>
                  <a:close/>
                  <a:moveTo>
                    <a:pt x="100" y="224"/>
                  </a:moveTo>
                  <a:cubicBezTo>
                    <a:pt x="116" y="237"/>
                    <a:pt x="133" y="244"/>
                    <a:pt x="154" y="244"/>
                  </a:cubicBezTo>
                  <a:cubicBezTo>
                    <a:pt x="151" y="225"/>
                    <a:pt x="148" y="207"/>
                    <a:pt x="145" y="188"/>
                  </a:cubicBezTo>
                  <a:cubicBezTo>
                    <a:pt x="142" y="191"/>
                    <a:pt x="139" y="193"/>
                    <a:pt x="136" y="195"/>
                  </a:cubicBezTo>
                  <a:cubicBezTo>
                    <a:pt x="124" y="205"/>
                    <a:pt x="112" y="215"/>
                    <a:pt x="100" y="225"/>
                  </a:cubicBezTo>
                  <a:cubicBezTo>
                    <a:pt x="109" y="208"/>
                    <a:pt x="119" y="192"/>
                    <a:pt x="129" y="175"/>
                  </a:cubicBezTo>
                  <a:cubicBezTo>
                    <a:pt x="108" y="175"/>
                    <a:pt x="89" y="175"/>
                    <a:pt x="70" y="175"/>
                  </a:cubicBezTo>
                  <a:cubicBezTo>
                    <a:pt x="74" y="196"/>
                    <a:pt x="85" y="212"/>
                    <a:pt x="100" y="224"/>
                  </a:cubicBezTo>
                  <a:close/>
                  <a:moveTo>
                    <a:pt x="183" y="80"/>
                  </a:moveTo>
                  <a:cubicBezTo>
                    <a:pt x="184" y="80"/>
                    <a:pt x="184" y="80"/>
                    <a:pt x="185" y="80"/>
                  </a:cubicBezTo>
                  <a:cubicBezTo>
                    <a:pt x="182" y="99"/>
                    <a:pt x="178" y="117"/>
                    <a:pt x="175" y="136"/>
                  </a:cubicBezTo>
                  <a:cubicBezTo>
                    <a:pt x="193" y="129"/>
                    <a:pt x="210" y="123"/>
                    <a:pt x="226" y="117"/>
                  </a:cubicBezTo>
                  <a:cubicBezTo>
                    <a:pt x="227" y="118"/>
                    <a:pt x="227" y="118"/>
                    <a:pt x="227" y="119"/>
                  </a:cubicBezTo>
                  <a:cubicBezTo>
                    <a:pt x="214" y="130"/>
                    <a:pt x="200" y="142"/>
                    <a:pt x="185" y="154"/>
                  </a:cubicBezTo>
                  <a:cubicBezTo>
                    <a:pt x="205" y="161"/>
                    <a:pt x="223" y="167"/>
                    <a:pt x="241" y="174"/>
                  </a:cubicBezTo>
                  <a:cubicBezTo>
                    <a:pt x="249" y="138"/>
                    <a:pt x="233" y="101"/>
                    <a:pt x="202" y="81"/>
                  </a:cubicBezTo>
                  <a:cubicBezTo>
                    <a:pt x="170" y="62"/>
                    <a:pt x="130" y="64"/>
                    <a:pt x="101" y="87"/>
                  </a:cubicBezTo>
                  <a:cubicBezTo>
                    <a:pt x="74" y="108"/>
                    <a:pt x="61" y="146"/>
                    <a:pt x="70" y="174"/>
                  </a:cubicBezTo>
                  <a:cubicBezTo>
                    <a:pt x="88" y="167"/>
                    <a:pt x="106" y="161"/>
                    <a:pt x="126" y="154"/>
                  </a:cubicBezTo>
                  <a:cubicBezTo>
                    <a:pt x="110" y="141"/>
                    <a:pt x="95" y="129"/>
                    <a:pt x="81" y="117"/>
                  </a:cubicBezTo>
                  <a:cubicBezTo>
                    <a:pt x="81" y="117"/>
                    <a:pt x="82" y="116"/>
                    <a:pt x="82" y="116"/>
                  </a:cubicBezTo>
                  <a:cubicBezTo>
                    <a:pt x="99" y="123"/>
                    <a:pt x="117" y="129"/>
                    <a:pt x="136" y="136"/>
                  </a:cubicBezTo>
                  <a:cubicBezTo>
                    <a:pt x="132" y="116"/>
                    <a:pt x="129" y="98"/>
                    <a:pt x="126" y="79"/>
                  </a:cubicBezTo>
                  <a:cubicBezTo>
                    <a:pt x="126" y="79"/>
                    <a:pt x="126" y="79"/>
                    <a:pt x="127" y="79"/>
                  </a:cubicBezTo>
                  <a:cubicBezTo>
                    <a:pt x="136" y="95"/>
                    <a:pt x="145" y="112"/>
                    <a:pt x="155" y="129"/>
                  </a:cubicBezTo>
                  <a:cubicBezTo>
                    <a:pt x="165" y="112"/>
                    <a:pt x="174" y="96"/>
                    <a:pt x="183" y="80"/>
                  </a:cubicBezTo>
                  <a:close/>
                  <a:moveTo>
                    <a:pt x="211" y="224"/>
                  </a:moveTo>
                  <a:cubicBezTo>
                    <a:pt x="228" y="210"/>
                    <a:pt x="239" y="192"/>
                    <a:pt x="240" y="175"/>
                  </a:cubicBezTo>
                  <a:cubicBezTo>
                    <a:pt x="221" y="175"/>
                    <a:pt x="202" y="175"/>
                    <a:pt x="182" y="175"/>
                  </a:cubicBezTo>
                  <a:cubicBezTo>
                    <a:pt x="192" y="192"/>
                    <a:pt x="201" y="208"/>
                    <a:pt x="211" y="224"/>
                  </a:cubicBezTo>
                  <a:close/>
                  <a:moveTo>
                    <a:pt x="156" y="244"/>
                  </a:moveTo>
                  <a:cubicBezTo>
                    <a:pt x="177" y="244"/>
                    <a:pt x="194" y="237"/>
                    <a:pt x="210" y="225"/>
                  </a:cubicBezTo>
                  <a:cubicBezTo>
                    <a:pt x="195" y="213"/>
                    <a:pt x="181" y="201"/>
                    <a:pt x="166" y="187"/>
                  </a:cubicBezTo>
                  <a:cubicBezTo>
                    <a:pt x="162" y="207"/>
                    <a:pt x="159" y="225"/>
                    <a:pt x="156" y="244"/>
                  </a:cubicBezTo>
                  <a:close/>
                  <a:moveTo>
                    <a:pt x="177" y="156"/>
                  </a:moveTo>
                  <a:cubicBezTo>
                    <a:pt x="177" y="144"/>
                    <a:pt x="167" y="134"/>
                    <a:pt x="155" y="134"/>
                  </a:cubicBezTo>
                  <a:cubicBezTo>
                    <a:pt x="143" y="135"/>
                    <a:pt x="133" y="145"/>
                    <a:pt x="133" y="157"/>
                  </a:cubicBezTo>
                  <a:cubicBezTo>
                    <a:pt x="134" y="169"/>
                    <a:pt x="144" y="179"/>
                    <a:pt x="156" y="178"/>
                  </a:cubicBezTo>
                  <a:cubicBezTo>
                    <a:pt x="168" y="178"/>
                    <a:pt x="177" y="168"/>
                    <a:pt x="177" y="156"/>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34" name="Freeform 7">
              <a:extLst>
                <a:ext uri="{FF2B5EF4-FFF2-40B4-BE49-F238E27FC236}">
                  <a16:creationId xmlns:a16="http://schemas.microsoft.com/office/drawing/2014/main" id="{B7863D49-1102-4CE5-B048-9A5CC7EB76AA}"/>
                </a:ext>
              </a:extLst>
            </p:cNvPr>
            <p:cNvSpPr>
              <a:spLocks noEditPoints="1"/>
            </p:cNvSpPr>
            <p:nvPr/>
          </p:nvSpPr>
          <p:spPr bwMode="auto">
            <a:xfrm>
              <a:off x="3381375" y="2806700"/>
              <a:ext cx="107950" cy="107950"/>
            </a:xfrm>
            <a:custGeom>
              <a:avLst/>
              <a:gdLst>
                <a:gd name="T0" fmla="*/ 280 w 280"/>
                <a:gd name="T1" fmla="*/ 140 h 280"/>
                <a:gd name="T2" fmla="*/ 141 w 280"/>
                <a:gd name="T3" fmla="*/ 280 h 280"/>
                <a:gd name="T4" fmla="*/ 0 w 280"/>
                <a:gd name="T5" fmla="*/ 141 h 280"/>
                <a:gd name="T6" fmla="*/ 140 w 280"/>
                <a:gd name="T7" fmla="*/ 0 h 280"/>
                <a:gd name="T8" fmla="*/ 280 w 280"/>
                <a:gd name="T9" fmla="*/ 140 h 280"/>
                <a:gd name="T10" fmla="*/ 35 w 280"/>
                <a:gd name="T11" fmla="*/ 107 h 280"/>
                <a:gd name="T12" fmla="*/ 246 w 280"/>
                <a:gd name="T13" fmla="*/ 107 h 280"/>
                <a:gd name="T14" fmla="*/ 141 w 280"/>
                <a:gd name="T15" fmla="*/ 28 h 280"/>
                <a:gd name="T16" fmla="*/ 35 w 280"/>
                <a:gd name="T17" fmla="*/ 107 h 280"/>
                <a:gd name="T18" fmla="*/ 33 w 280"/>
                <a:gd name="T19" fmla="*/ 167 h 280"/>
                <a:gd name="T20" fmla="*/ 118 w 280"/>
                <a:gd name="T21" fmla="*/ 248 h 280"/>
                <a:gd name="T22" fmla="*/ 96 w 280"/>
                <a:gd name="T23" fmla="*/ 170 h 280"/>
                <a:gd name="T24" fmla="*/ 90 w 280"/>
                <a:gd name="T25" fmla="*/ 167 h 280"/>
                <a:gd name="T26" fmla="*/ 33 w 280"/>
                <a:gd name="T27" fmla="*/ 167 h 280"/>
                <a:gd name="T28" fmla="*/ 248 w 280"/>
                <a:gd name="T29" fmla="*/ 167 h 280"/>
                <a:gd name="T30" fmla="*/ 209 w 280"/>
                <a:gd name="T31" fmla="*/ 167 h 280"/>
                <a:gd name="T32" fmla="*/ 174 w 280"/>
                <a:gd name="T33" fmla="*/ 191 h 280"/>
                <a:gd name="T34" fmla="*/ 163 w 280"/>
                <a:gd name="T35" fmla="*/ 248 h 280"/>
                <a:gd name="T36" fmla="*/ 248 w 280"/>
                <a:gd name="T37" fmla="*/ 167 h 280"/>
                <a:gd name="T38" fmla="*/ 141 w 280"/>
                <a:gd name="T39" fmla="*/ 121 h 280"/>
                <a:gd name="T40" fmla="*/ 121 w 280"/>
                <a:gd name="T41" fmla="*/ 139 h 280"/>
                <a:gd name="T42" fmla="*/ 139 w 280"/>
                <a:gd name="T43" fmla="*/ 159 h 280"/>
                <a:gd name="T44" fmla="*/ 159 w 280"/>
                <a:gd name="T45" fmla="*/ 141 h 280"/>
                <a:gd name="T46" fmla="*/ 141 w 280"/>
                <a:gd name="T47" fmla="*/ 121 h 280"/>
                <a:gd name="T48" fmla="*/ 120 w 280"/>
                <a:gd name="T49" fmla="*/ 185 h 280"/>
                <a:gd name="T50" fmla="*/ 120 w 280"/>
                <a:gd name="T51" fmla="*/ 195 h 280"/>
                <a:gd name="T52" fmla="*/ 161 w 280"/>
                <a:gd name="T53" fmla="*/ 195 h 280"/>
                <a:gd name="T54" fmla="*/ 161 w 280"/>
                <a:gd name="T55" fmla="*/ 185 h 280"/>
                <a:gd name="T56" fmla="*/ 120 w 280"/>
                <a:gd name="T57" fmla="*/ 185 h 280"/>
                <a:gd name="T58" fmla="*/ 125 w 280"/>
                <a:gd name="T59" fmla="*/ 213 h 280"/>
                <a:gd name="T60" fmla="*/ 156 w 280"/>
                <a:gd name="T61" fmla="*/ 213 h 280"/>
                <a:gd name="T62" fmla="*/ 156 w 280"/>
                <a:gd name="T63" fmla="*/ 202 h 280"/>
                <a:gd name="T64" fmla="*/ 132 w 280"/>
                <a:gd name="T65" fmla="*/ 202 h 280"/>
                <a:gd name="T66" fmla="*/ 125 w 280"/>
                <a:gd name="T67" fmla="*/ 213 h 280"/>
                <a:gd name="T68" fmla="*/ 123 w 280"/>
                <a:gd name="T69" fmla="*/ 119 h 280"/>
                <a:gd name="T70" fmla="*/ 116 w 280"/>
                <a:gd name="T71" fmla="*/ 113 h 280"/>
                <a:gd name="T72" fmla="*/ 111 w 280"/>
                <a:gd name="T73" fmla="*/ 118 h 280"/>
                <a:gd name="T74" fmla="*/ 116 w 280"/>
                <a:gd name="T75" fmla="*/ 123 h 280"/>
                <a:gd name="T76" fmla="*/ 123 w 280"/>
                <a:gd name="T77" fmla="*/ 119 h 280"/>
                <a:gd name="T78" fmla="*/ 165 w 280"/>
                <a:gd name="T79" fmla="*/ 126 h 280"/>
                <a:gd name="T80" fmla="*/ 169 w 280"/>
                <a:gd name="T81" fmla="*/ 118 h 280"/>
                <a:gd name="T82" fmla="*/ 165 w 280"/>
                <a:gd name="T83" fmla="*/ 114 h 280"/>
                <a:gd name="T84" fmla="*/ 160 w 280"/>
                <a:gd name="T85" fmla="*/ 118 h 280"/>
                <a:gd name="T86" fmla="*/ 165 w 280"/>
                <a:gd name="T87" fmla="*/ 126 h 280"/>
                <a:gd name="T88" fmla="*/ 124 w 280"/>
                <a:gd name="T89" fmla="*/ 161 h 280"/>
                <a:gd name="T90" fmla="*/ 115 w 280"/>
                <a:gd name="T91" fmla="*/ 157 h 280"/>
                <a:gd name="T92" fmla="*/ 111 w 280"/>
                <a:gd name="T93" fmla="*/ 162 h 280"/>
                <a:gd name="T94" fmla="*/ 116 w 280"/>
                <a:gd name="T95" fmla="*/ 166 h 280"/>
                <a:gd name="T96" fmla="*/ 124 w 280"/>
                <a:gd name="T97" fmla="*/ 161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80" h="280">
                  <a:moveTo>
                    <a:pt x="280" y="140"/>
                  </a:moveTo>
                  <a:cubicBezTo>
                    <a:pt x="280" y="217"/>
                    <a:pt x="218" y="280"/>
                    <a:pt x="141" y="280"/>
                  </a:cubicBezTo>
                  <a:cubicBezTo>
                    <a:pt x="64" y="280"/>
                    <a:pt x="1" y="217"/>
                    <a:pt x="0" y="141"/>
                  </a:cubicBezTo>
                  <a:cubicBezTo>
                    <a:pt x="0" y="63"/>
                    <a:pt x="63" y="0"/>
                    <a:pt x="140" y="0"/>
                  </a:cubicBezTo>
                  <a:cubicBezTo>
                    <a:pt x="218" y="0"/>
                    <a:pt x="280" y="62"/>
                    <a:pt x="280" y="140"/>
                  </a:cubicBezTo>
                  <a:close/>
                  <a:moveTo>
                    <a:pt x="35" y="107"/>
                  </a:moveTo>
                  <a:cubicBezTo>
                    <a:pt x="105" y="107"/>
                    <a:pt x="175" y="107"/>
                    <a:pt x="246" y="107"/>
                  </a:cubicBezTo>
                  <a:cubicBezTo>
                    <a:pt x="238" y="71"/>
                    <a:pt x="197" y="29"/>
                    <a:pt x="141" y="28"/>
                  </a:cubicBezTo>
                  <a:cubicBezTo>
                    <a:pt x="83" y="28"/>
                    <a:pt x="42" y="72"/>
                    <a:pt x="35" y="107"/>
                  </a:cubicBezTo>
                  <a:close/>
                  <a:moveTo>
                    <a:pt x="33" y="167"/>
                  </a:moveTo>
                  <a:cubicBezTo>
                    <a:pt x="39" y="205"/>
                    <a:pt x="82" y="246"/>
                    <a:pt x="118" y="248"/>
                  </a:cubicBezTo>
                  <a:cubicBezTo>
                    <a:pt x="117" y="220"/>
                    <a:pt x="110" y="194"/>
                    <a:pt x="96" y="170"/>
                  </a:cubicBezTo>
                  <a:cubicBezTo>
                    <a:pt x="95" y="169"/>
                    <a:pt x="92" y="167"/>
                    <a:pt x="90" y="167"/>
                  </a:cubicBezTo>
                  <a:cubicBezTo>
                    <a:pt x="72" y="167"/>
                    <a:pt x="53" y="167"/>
                    <a:pt x="33" y="167"/>
                  </a:cubicBezTo>
                  <a:close/>
                  <a:moveTo>
                    <a:pt x="248" y="167"/>
                  </a:moveTo>
                  <a:cubicBezTo>
                    <a:pt x="234" y="167"/>
                    <a:pt x="221" y="167"/>
                    <a:pt x="209" y="167"/>
                  </a:cubicBezTo>
                  <a:cubicBezTo>
                    <a:pt x="183" y="167"/>
                    <a:pt x="183" y="167"/>
                    <a:pt x="174" y="191"/>
                  </a:cubicBezTo>
                  <a:cubicBezTo>
                    <a:pt x="167" y="209"/>
                    <a:pt x="163" y="228"/>
                    <a:pt x="163" y="248"/>
                  </a:cubicBezTo>
                  <a:cubicBezTo>
                    <a:pt x="198" y="247"/>
                    <a:pt x="241" y="206"/>
                    <a:pt x="248" y="167"/>
                  </a:cubicBezTo>
                  <a:close/>
                  <a:moveTo>
                    <a:pt x="141" y="121"/>
                  </a:moveTo>
                  <a:cubicBezTo>
                    <a:pt x="131" y="121"/>
                    <a:pt x="122" y="128"/>
                    <a:pt x="121" y="139"/>
                  </a:cubicBezTo>
                  <a:cubicBezTo>
                    <a:pt x="121" y="149"/>
                    <a:pt x="129" y="158"/>
                    <a:pt x="139" y="159"/>
                  </a:cubicBezTo>
                  <a:cubicBezTo>
                    <a:pt x="150" y="160"/>
                    <a:pt x="159" y="151"/>
                    <a:pt x="159" y="141"/>
                  </a:cubicBezTo>
                  <a:cubicBezTo>
                    <a:pt x="160" y="130"/>
                    <a:pt x="152" y="122"/>
                    <a:pt x="141" y="121"/>
                  </a:cubicBezTo>
                  <a:close/>
                  <a:moveTo>
                    <a:pt x="120" y="185"/>
                  </a:moveTo>
                  <a:cubicBezTo>
                    <a:pt x="120" y="189"/>
                    <a:pt x="120" y="192"/>
                    <a:pt x="120" y="195"/>
                  </a:cubicBezTo>
                  <a:cubicBezTo>
                    <a:pt x="134" y="195"/>
                    <a:pt x="147" y="195"/>
                    <a:pt x="161" y="195"/>
                  </a:cubicBezTo>
                  <a:cubicBezTo>
                    <a:pt x="161" y="191"/>
                    <a:pt x="161" y="188"/>
                    <a:pt x="161" y="185"/>
                  </a:cubicBezTo>
                  <a:cubicBezTo>
                    <a:pt x="146" y="185"/>
                    <a:pt x="133" y="185"/>
                    <a:pt x="120" y="185"/>
                  </a:cubicBezTo>
                  <a:close/>
                  <a:moveTo>
                    <a:pt x="125" y="213"/>
                  </a:moveTo>
                  <a:cubicBezTo>
                    <a:pt x="135" y="213"/>
                    <a:pt x="146" y="213"/>
                    <a:pt x="156" y="213"/>
                  </a:cubicBezTo>
                  <a:cubicBezTo>
                    <a:pt x="156" y="209"/>
                    <a:pt x="156" y="206"/>
                    <a:pt x="156" y="202"/>
                  </a:cubicBezTo>
                  <a:cubicBezTo>
                    <a:pt x="148" y="202"/>
                    <a:pt x="140" y="203"/>
                    <a:pt x="132" y="202"/>
                  </a:cubicBezTo>
                  <a:cubicBezTo>
                    <a:pt x="124" y="202"/>
                    <a:pt x="122" y="205"/>
                    <a:pt x="125" y="213"/>
                  </a:cubicBezTo>
                  <a:close/>
                  <a:moveTo>
                    <a:pt x="123" y="119"/>
                  </a:moveTo>
                  <a:cubicBezTo>
                    <a:pt x="120" y="116"/>
                    <a:pt x="118" y="113"/>
                    <a:pt x="116" y="113"/>
                  </a:cubicBezTo>
                  <a:cubicBezTo>
                    <a:pt x="114" y="114"/>
                    <a:pt x="112" y="116"/>
                    <a:pt x="111" y="118"/>
                  </a:cubicBezTo>
                  <a:cubicBezTo>
                    <a:pt x="112" y="120"/>
                    <a:pt x="114" y="123"/>
                    <a:pt x="116" y="123"/>
                  </a:cubicBezTo>
                  <a:cubicBezTo>
                    <a:pt x="118" y="123"/>
                    <a:pt x="120" y="121"/>
                    <a:pt x="123" y="119"/>
                  </a:cubicBezTo>
                  <a:close/>
                  <a:moveTo>
                    <a:pt x="165" y="126"/>
                  </a:moveTo>
                  <a:cubicBezTo>
                    <a:pt x="167" y="122"/>
                    <a:pt x="169" y="120"/>
                    <a:pt x="169" y="118"/>
                  </a:cubicBezTo>
                  <a:cubicBezTo>
                    <a:pt x="169" y="116"/>
                    <a:pt x="166" y="113"/>
                    <a:pt x="165" y="114"/>
                  </a:cubicBezTo>
                  <a:cubicBezTo>
                    <a:pt x="163" y="114"/>
                    <a:pt x="160" y="116"/>
                    <a:pt x="160" y="118"/>
                  </a:cubicBezTo>
                  <a:cubicBezTo>
                    <a:pt x="160" y="120"/>
                    <a:pt x="162" y="122"/>
                    <a:pt x="165" y="126"/>
                  </a:cubicBezTo>
                  <a:close/>
                  <a:moveTo>
                    <a:pt x="124" y="161"/>
                  </a:moveTo>
                  <a:cubicBezTo>
                    <a:pt x="119" y="159"/>
                    <a:pt x="117" y="157"/>
                    <a:pt x="115" y="157"/>
                  </a:cubicBezTo>
                  <a:cubicBezTo>
                    <a:pt x="114" y="157"/>
                    <a:pt x="112" y="160"/>
                    <a:pt x="111" y="162"/>
                  </a:cubicBezTo>
                  <a:cubicBezTo>
                    <a:pt x="112" y="163"/>
                    <a:pt x="114" y="166"/>
                    <a:pt x="116" y="166"/>
                  </a:cubicBezTo>
                  <a:cubicBezTo>
                    <a:pt x="118" y="166"/>
                    <a:pt x="120" y="164"/>
                    <a:pt x="124" y="16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35" name="Freeform 8">
              <a:extLst>
                <a:ext uri="{FF2B5EF4-FFF2-40B4-BE49-F238E27FC236}">
                  <a16:creationId xmlns:a16="http://schemas.microsoft.com/office/drawing/2014/main" id="{634B9DF4-CAAA-47F9-9600-2A2C25704290}"/>
                </a:ext>
              </a:extLst>
            </p:cNvPr>
            <p:cNvSpPr>
              <a:spLocks noEditPoints="1"/>
            </p:cNvSpPr>
            <p:nvPr/>
          </p:nvSpPr>
          <p:spPr bwMode="auto">
            <a:xfrm>
              <a:off x="3732213" y="3203575"/>
              <a:ext cx="101600" cy="52388"/>
            </a:xfrm>
            <a:custGeom>
              <a:avLst/>
              <a:gdLst>
                <a:gd name="T0" fmla="*/ 0 w 262"/>
                <a:gd name="T1" fmla="*/ 0 h 135"/>
                <a:gd name="T2" fmla="*/ 45 w 262"/>
                <a:gd name="T3" fmla="*/ 0 h 135"/>
                <a:gd name="T4" fmla="*/ 251 w 262"/>
                <a:gd name="T5" fmla="*/ 0 h 135"/>
                <a:gd name="T6" fmla="*/ 262 w 262"/>
                <a:gd name="T7" fmla="*/ 10 h 135"/>
                <a:gd name="T8" fmla="*/ 262 w 262"/>
                <a:gd name="T9" fmla="*/ 126 h 135"/>
                <a:gd name="T10" fmla="*/ 261 w 262"/>
                <a:gd name="T11" fmla="*/ 135 h 135"/>
                <a:gd name="T12" fmla="*/ 0 w 262"/>
                <a:gd name="T13" fmla="*/ 135 h 135"/>
                <a:gd name="T14" fmla="*/ 0 w 262"/>
                <a:gd name="T15" fmla="*/ 0 h 135"/>
                <a:gd name="T16" fmla="*/ 63 w 262"/>
                <a:gd name="T17" fmla="*/ 33 h 135"/>
                <a:gd name="T18" fmla="*/ 63 w 262"/>
                <a:gd name="T19" fmla="*/ 14 h 135"/>
                <a:gd name="T20" fmla="*/ 52 w 262"/>
                <a:gd name="T21" fmla="*/ 36 h 135"/>
                <a:gd name="T22" fmla="*/ 40 w 262"/>
                <a:gd name="T23" fmla="*/ 36 h 135"/>
                <a:gd name="T24" fmla="*/ 34 w 262"/>
                <a:gd name="T25" fmla="*/ 45 h 135"/>
                <a:gd name="T26" fmla="*/ 52 w 262"/>
                <a:gd name="T27" fmla="*/ 45 h 135"/>
                <a:gd name="T28" fmla="*/ 63 w 262"/>
                <a:gd name="T29" fmla="*/ 67 h 135"/>
                <a:gd name="T30" fmla="*/ 64 w 262"/>
                <a:gd name="T31" fmla="*/ 45 h 135"/>
                <a:gd name="T32" fmla="*/ 85 w 262"/>
                <a:gd name="T33" fmla="*/ 45 h 135"/>
                <a:gd name="T34" fmla="*/ 63 w 262"/>
                <a:gd name="T35" fmla="*/ 33 h 135"/>
                <a:gd name="T36" fmla="*/ 227 w 262"/>
                <a:gd name="T37" fmla="*/ 44 h 135"/>
                <a:gd name="T38" fmla="*/ 221 w 262"/>
                <a:gd name="T39" fmla="*/ 36 h 135"/>
                <a:gd name="T40" fmla="*/ 183 w 262"/>
                <a:gd name="T41" fmla="*/ 36 h 135"/>
                <a:gd name="T42" fmla="*/ 177 w 262"/>
                <a:gd name="T43" fmla="*/ 44 h 135"/>
                <a:gd name="T44" fmla="*/ 227 w 262"/>
                <a:gd name="T45" fmla="*/ 44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62" h="135">
                  <a:moveTo>
                    <a:pt x="0" y="0"/>
                  </a:moveTo>
                  <a:cubicBezTo>
                    <a:pt x="16" y="0"/>
                    <a:pt x="30" y="0"/>
                    <a:pt x="45" y="0"/>
                  </a:cubicBezTo>
                  <a:cubicBezTo>
                    <a:pt x="114" y="0"/>
                    <a:pt x="182" y="0"/>
                    <a:pt x="251" y="0"/>
                  </a:cubicBezTo>
                  <a:cubicBezTo>
                    <a:pt x="259" y="0"/>
                    <a:pt x="262" y="2"/>
                    <a:pt x="262" y="10"/>
                  </a:cubicBezTo>
                  <a:cubicBezTo>
                    <a:pt x="261" y="49"/>
                    <a:pt x="262" y="87"/>
                    <a:pt x="262" y="126"/>
                  </a:cubicBezTo>
                  <a:cubicBezTo>
                    <a:pt x="262" y="129"/>
                    <a:pt x="261" y="132"/>
                    <a:pt x="261" y="135"/>
                  </a:cubicBezTo>
                  <a:cubicBezTo>
                    <a:pt x="174" y="135"/>
                    <a:pt x="87" y="135"/>
                    <a:pt x="0" y="135"/>
                  </a:cubicBezTo>
                  <a:cubicBezTo>
                    <a:pt x="0" y="90"/>
                    <a:pt x="0" y="46"/>
                    <a:pt x="0" y="0"/>
                  </a:cubicBezTo>
                  <a:close/>
                  <a:moveTo>
                    <a:pt x="63" y="33"/>
                  </a:moveTo>
                  <a:cubicBezTo>
                    <a:pt x="63" y="28"/>
                    <a:pt x="63" y="22"/>
                    <a:pt x="63" y="14"/>
                  </a:cubicBezTo>
                  <a:cubicBezTo>
                    <a:pt x="48" y="17"/>
                    <a:pt x="59" y="30"/>
                    <a:pt x="52" y="36"/>
                  </a:cubicBezTo>
                  <a:cubicBezTo>
                    <a:pt x="49" y="36"/>
                    <a:pt x="44" y="36"/>
                    <a:pt x="40" y="36"/>
                  </a:cubicBezTo>
                  <a:cubicBezTo>
                    <a:pt x="32" y="35"/>
                    <a:pt x="33" y="39"/>
                    <a:pt x="34" y="45"/>
                  </a:cubicBezTo>
                  <a:cubicBezTo>
                    <a:pt x="41" y="45"/>
                    <a:pt x="47" y="45"/>
                    <a:pt x="52" y="45"/>
                  </a:cubicBezTo>
                  <a:cubicBezTo>
                    <a:pt x="58" y="52"/>
                    <a:pt x="49" y="64"/>
                    <a:pt x="63" y="67"/>
                  </a:cubicBezTo>
                  <a:cubicBezTo>
                    <a:pt x="63" y="59"/>
                    <a:pt x="63" y="52"/>
                    <a:pt x="64" y="45"/>
                  </a:cubicBezTo>
                  <a:cubicBezTo>
                    <a:pt x="71" y="45"/>
                    <a:pt x="78" y="45"/>
                    <a:pt x="85" y="45"/>
                  </a:cubicBezTo>
                  <a:cubicBezTo>
                    <a:pt x="83" y="29"/>
                    <a:pt x="70" y="40"/>
                    <a:pt x="63" y="33"/>
                  </a:cubicBezTo>
                  <a:close/>
                  <a:moveTo>
                    <a:pt x="227" y="44"/>
                  </a:moveTo>
                  <a:cubicBezTo>
                    <a:pt x="229" y="38"/>
                    <a:pt x="227" y="36"/>
                    <a:pt x="221" y="36"/>
                  </a:cubicBezTo>
                  <a:cubicBezTo>
                    <a:pt x="208" y="36"/>
                    <a:pt x="196" y="36"/>
                    <a:pt x="183" y="36"/>
                  </a:cubicBezTo>
                  <a:cubicBezTo>
                    <a:pt x="176" y="35"/>
                    <a:pt x="176" y="39"/>
                    <a:pt x="177" y="44"/>
                  </a:cubicBezTo>
                  <a:cubicBezTo>
                    <a:pt x="194" y="44"/>
                    <a:pt x="210" y="44"/>
                    <a:pt x="227" y="44"/>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36" name="Freeform 9">
              <a:extLst>
                <a:ext uri="{FF2B5EF4-FFF2-40B4-BE49-F238E27FC236}">
                  <a16:creationId xmlns:a16="http://schemas.microsoft.com/office/drawing/2014/main" id="{A5503149-F17E-4A62-902D-8DD7494B11D0}"/>
                </a:ext>
              </a:extLst>
            </p:cNvPr>
            <p:cNvSpPr>
              <a:spLocks noEditPoints="1"/>
            </p:cNvSpPr>
            <p:nvPr/>
          </p:nvSpPr>
          <p:spPr bwMode="auto">
            <a:xfrm>
              <a:off x="3730625" y="2659063"/>
              <a:ext cx="106363" cy="90488"/>
            </a:xfrm>
            <a:custGeom>
              <a:avLst/>
              <a:gdLst>
                <a:gd name="T0" fmla="*/ 55 w 277"/>
                <a:gd name="T1" fmla="*/ 4 h 234"/>
                <a:gd name="T2" fmla="*/ 95 w 277"/>
                <a:gd name="T3" fmla="*/ 12 h 234"/>
                <a:gd name="T4" fmla="*/ 180 w 277"/>
                <a:gd name="T5" fmla="*/ 12 h 234"/>
                <a:gd name="T6" fmla="*/ 222 w 277"/>
                <a:gd name="T7" fmla="*/ 4 h 234"/>
                <a:gd name="T8" fmla="*/ 231 w 277"/>
                <a:gd name="T9" fmla="*/ 179 h 234"/>
                <a:gd name="T10" fmla="*/ 50 w 277"/>
                <a:gd name="T11" fmla="*/ 183 h 234"/>
                <a:gd name="T12" fmla="*/ 55 w 277"/>
                <a:gd name="T13" fmla="*/ 4 h 234"/>
                <a:gd name="T14" fmla="*/ 81 w 277"/>
                <a:gd name="T15" fmla="*/ 95 h 234"/>
                <a:gd name="T16" fmla="*/ 138 w 277"/>
                <a:gd name="T17" fmla="*/ 153 h 234"/>
                <a:gd name="T18" fmla="*/ 195 w 277"/>
                <a:gd name="T19" fmla="*/ 96 h 234"/>
                <a:gd name="T20" fmla="*/ 138 w 277"/>
                <a:gd name="T21" fmla="*/ 38 h 234"/>
                <a:gd name="T22" fmla="*/ 81 w 277"/>
                <a:gd name="T23" fmla="*/ 95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77" h="234">
                  <a:moveTo>
                    <a:pt x="55" y="4"/>
                  </a:moveTo>
                  <a:cubicBezTo>
                    <a:pt x="69" y="18"/>
                    <a:pt x="76" y="20"/>
                    <a:pt x="95" y="12"/>
                  </a:cubicBezTo>
                  <a:cubicBezTo>
                    <a:pt x="123" y="1"/>
                    <a:pt x="152" y="0"/>
                    <a:pt x="180" y="12"/>
                  </a:cubicBezTo>
                  <a:cubicBezTo>
                    <a:pt x="197" y="19"/>
                    <a:pt x="210" y="19"/>
                    <a:pt x="222" y="4"/>
                  </a:cubicBezTo>
                  <a:cubicBezTo>
                    <a:pt x="273" y="45"/>
                    <a:pt x="277" y="129"/>
                    <a:pt x="231" y="179"/>
                  </a:cubicBezTo>
                  <a:cubicBezTo>
                    <a:pt x="182" y="232"/>
                    <a:pt x="99" y="234"/>
                    <a:pt x="50" y="183"/>
                  </a:cubicBezTo>
                  <a:cubicBezTo>
                    <a:pt x="0" y="132"/>
                    <a:pt x="2" y="49"/>
                    <a:pt x="55" y="4"/>
                  </a:cubicBezTo>
                  <a:close/>
                  <a:moveTo>
                    <a:pt x="81" y="95"/>
                  </a:moveTo>
                  <a:cubicBezTo>
                    <a:pt x="81" y="127"/>
                    <a:pt x="106" y="152"/>
                    <a:pt x="138" y="153"/>
                  </a:cubicBezTo>
                  <a:cubicBezTo>
                    <a:pt x="170" y="153"/>
                    <a:pt x="195" y="127"/>
                    <a:pt x="195" y="96"/>
                  </a:cubicBezTo>
                  <a:cubicBezTo>
                    <a:pt x="195" y="64"/>
                    <a:pt x="170" y="38"/>
                    <a:pt x="138" y="38"/>
                  </a:cubicBezTo>
                  <a:cubicBezTo>
                    <a:pt x="107" y="39"/>
                    <a:pt x="82" y="64"/>
                    <a:pt x="81" y="95"/>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37" name="Freeform 10">
              <a:extLst>
                <a:ext uri="{FF2B5EF4-FFF2-40B4-BE49-F238E27FC236}">
                  <a16:creationId xmlns:a16="http://schemas.microsoft.com/office/drawing/2014/main" id="{991BD8F4-53FC-4391-8C3F-85BE66BFA3A4}"/>
                </a:ext>
              </a:extLst>
            </p:cNvPr>
            <p:cNvSpPr>
              <a:spLocks/>
            </p:cNvSpPr>
            <p:nvPr/>
          </p:nvSpPr>
          <p:spPr bwMode="auto">
            <a:xfrm>
              <a:off x="3729038" y="3173413"/>
              <a:ext cx="107950" cy="26988"/>
            </a:xfrm>
            <a:custGeom>
              <a:avLst/>
              <a:gdLst>
                <a:gd name="T0" fmla="*/ 182 w 282"/>
                <a:gd name="T1" fmla="*/ 0 h 71"/>
                <a:gd name="T2" fmla="*/ 272 w 282"/>
                <a:gd name="T3" fmla="*/ 0 h 71"/>
                <a:gd name="T4" fmla="*/ 272 w 282"/>
                <a:gd name="T5" fmla="*/ 19 h 71"/>
                <a:gd name="T6" fmla="*/ 282 w 282"/>
                <a:gd name="T7" fmla="*/ 21 h 71"/>
                <a:gd name="T8" fmla="*/ 282 w 282"/>
                <a:gd name="T9" fmla="*/ 71 h 71"/>
                <a:gd name="T10" fmla="*/ 0 w 282"/>
                <a:gd name="T11" fmla="*/ 71 h 71"/>
                <a:gd name="T12" fmla="*/ 0 w 282"/>
                <a:gd name="T13" fmla="*/ 21 h 71"/>
                <a:gd name="T14" fmla="*/ 10 w 282"/>
                <a:gd name="T15" fmla="*/ 20 h 71"/>
                <a:gd name="T16" fmla="*/ 10 w 282"/>
                <a:gd name="T17" fmla="*/ 0 h 71"/>
                <a:gd name="T18" fmla="*/ 100 w 282"/>
                <a:gd name="T19" fmla="*/ 0 h 71"/>
                <a:gd name="T20" fmla="*/ 101 w 282"/>
                <a:gd name="T21" fmla="*/ 20 h 71"/>
                <a:gd name="T22" fmla="*/ 182 w 282"/>
                <a:gd name="T23" fmla="*/ 20 h 71"/>
                <a:gd name="T24" fmla="*/ 182 w 282"/>
                <a:gd name="T25"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82" h="71">
                  <a:moveTo>
                    <a:pt x="182" y="0"/>
                  </a:moveTo>
                  <a:cubicBezTo>
                    <a:pt x="212" y="0"/>
                    <a:pt x="242" y="0"/>
                    <a:pt x="272" y="0"/>
                  </a:cubicBezTo>
                  <a:cubicBezTo>
                    <a:pt x="272" y="7"/>
                    <a:pt x="272" y="13"/>
                    <a:pt x="272" y="19"/>
                  </a:cubicBezTo>
                  <a:cubicBezTo>
                    <a:pt x="276" y="20"/>
                    <a:pt x="279" y="21"/>
                    <a:pt x="282" y="21"/>
                  </a:cubicBezTo>
                  <a:cubicBezTo>
                    <a:pt x="282" y="38"/>
                    <a:pt x="282" y="54"/>
                    <a:pt x="282" y="71"/>
                  </a:cubicBezTo>
                  <a:cubicBezTo>
                    <a:pt x="188" y="71"/>
                    <a:pt x="94" y="71"/>
                    <a:pt x="0" y="71"/>
                  </a:cubicBezTo>
                  <a:cubicBezTo>
                    <a:pt x="0" y="54"/>
                    <a:pt x="0" y="38"/>
                    <a:pt x="0" y="21"/>
                  </a:cubicBezTo>
                  <a:cubicBezTo>
                    <a:pt x="3" y="21"/>
                    <a:pt x="6" y="20"/>
                    <a:pt x="10" y="20"/>
                  </a:cubicBezTo>
                  <a:cubicBezTo>
                    <a:pt x="10" y="14"/>
                    <a:pt x="10" y="7"/>
                    <a:pt x="10" y="0"/>
                  </a:cubicBezTo>
                  <a:cubicBezTo>
                    <a:pt x="40" y="0"/>
                    <a:pt x="70" y="0"/>
                    <a:pt x="100" y="0"/>
                  </a:cubicBezTo>
                  <a:cubicBezTo>
                    <a:pt x="101" y="7"/>
                    <a:pt x="101" y="13"/>
                    <a:pt x="101" y="20"/>
                  </a:cubicBezTo>
                  <a:cubicBezTo>
                    <a:pt x="128" y="20"/>
                    <a:pt x="154" y="20"/>
                    <a:pt x="182" y="20"/>
                  </a:cubicBezTo>
                  <a:cubicBezTo>
                    <a:pt x="182" y="14"/>
                    <a:pt x="182" y="7"/>
                    <a:pt x="18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38" name="Freeform 11">
              <a:extLst>
                <a:ext uri="{FF2B5EF4-FFF2-40B4-BE49-F238E27FC236}">
                  <a16:creationId xmlns:a16="http://schemas.microsoft.com/office/drawing/2014/main" id="{0CEF80C4-3491-43D3-B9E9-2E4728AE3E3C}"/>
                </a:ext>
              </a:extLst>
            </p:cNvPr>
            <p:cNvSpPr>
              <a:spLocks noEditPoints="1"/>
            </p:cNvSpPr>
            <p:nvPr/>
          </p:nvSpPr>
          <p:spPr bwMode="auto">
            <a:xfrm>
              <a:off x="3729038" y="2814638"/>
              <a:ext cx="117475" cy="41275"/>
            </a:xfrm>
            <a:custGeom>
              <a:avLst/>
              <a:gdLst>
                <a:gd name="T0" fmla="*/ 307 w 307"/>
                <a:gd name="T1" fmla="*/ 107 h 108"/>
                <a:gd name="T2" fmla="*/ 281 w 307"/>
                <a:gd name="T3" fmla="*/ 107 h 108"/>
                <a:gd name="T4" fmla="*/ 276 w 307"/>
                <a:gd name="T5" fmla="*/ 102 h 108"/>
                <a:gd name="T6" fmla="*/ 238 w 307"/>
                <a:gd name="T7" fmla="*/ 69 h 108"/>
                <a:gd name="T8" fmla="*/ 201 w 307"/>
                <a:gd name="T9" fmla="*/ 102 h 108"/>
                <a:gd name="T10" fmla="*/ 195 w 307"/>
                <a:gd name="T11" fmla="*/ 107 h 108"/>
                <a:gd name="T12" fmla="*/ 111 w 307"/>
                <a:gd name="T13" fmla="*/ 107 h 108"/>
                <a:gd name="T14" fmla="*/ 110 w 307"/>
                <a:gd name="T15" fmla="*/ 101 h 108"/>
                <a:gd name="T16" fmla="*/ 74 w 307"/>
                <a:gd name="T17" fmla="*/ 69 h 108"/>
                <a:gd name="T18" fmla="*/ 36 w 307"/>
                <a:gd name="T19" fmla="*/ 99 h 108"/>
                <a:gd name="T20" fmla="*/ 26 w 307"/>
                <a:gd name="T21" fmla="*/ 108 h 108"/>
                <a:gd name="T22" fmla="*/ 1 w 307"/>
                <a:gd name="T23" fmla="*/ 107 h 108"/>
                <a:gd name="T24" fmla="*/ 1 w 307"/>
                <a:gd name="T25" fmla="*/ 65 h 108"/>
                <a:gd name="T26" fmla="*/ 14 w 307"/>
                <a:gd name="T27" fmla="*/ 54 h 108"/>
                <a:gd name="T28" fmla="*/ 57 w 307"/>
                <a:gd name="T29" fmla="*/ 40 h 108"/>
                <a:gd name="T30" fmla="*/ 156 w 307"/>
                <a:gd name="T31" fmla="*/ 8 h 108"/>
                <a:gd name="T32" fmla="*/ 223 w 307"/>
                <a:gd name="T33" fmla="*/ 7 h 108"/>
                <a:gd name="T34" fmla="*/ 256 w 307"/>
                <a:gd name="T35" fmla="*/ 18 h 108"/>
                <a:gd name="T36" fmla="*/ 301 w 307"/>
                <a:gd name="T37" fmla="*/ 51 h 108"/>
                <a:gd name="T38" fmla="*/ 307 w 307"/>
                <a:gd name="T39" fmla="*/ 61 h 108"/>
                <a:gd name="T40" fmla="*/ 307 w 307"/>
                <a:gd name="T41" fmla="*/ 107 h 108"/>
                <a:gd name="T42" fmla="*/ 263 w 307"/>
                <a:gd name="T43" fmla="*/ 43 h 108"/>
                <a:gd name="T44" fmla="*/ 206 w 307"/>
                <a:gd name="T45" fmla="*/ 18 h 108"/>
                <a:gd name="T46" fmla="*/ 133 w 307"/>
                <a:gd name="T47" fmla="*/ 19 h 108"/>
                <a:gd name="T48" fmla="*/ 80 w 307"/>
                <a:gd name="T49" fmla="*/ 43 h 108"/>
                <a:gd name="T50" fmla="*/ 263 w 307"/>
                <a:gd name="T51" fmla="*/ 43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07" h="108">
                  <a:moveTo>
                    <a:pt x="307" y="107"/>
                  </a:moveTo>
                  <a:cubicBezTo>
                    <a:pt x="298" y="107"/>
                    <a:pt x="289" y="108"/>
                    <a:pt x="281" y="107"/>
                  </a:cubicBezTo>
                  <a:cubicBezTo>
                    <a:pt x="279" y="107"/>
                    <a:pt x="277" y="104"/>
                    <a:pt x="276" y="102"/>
                  </a:cubicBezTo>
                  <a:cubicBezTo>
                    <a:pt x="271" y="81"/>
                    <a:pt x="257" y="69"/>
                    <a:pt x="238" y="69"/>
                  </a:cubicBezTo>
                  <a:cubicBezTo>
                    <a:pt x="220" y="69"/>
                    <a:pt x="206" y="82"/>
                    <a:pt x="201" y="102"/>
                  </a:cubicBezTo>
                  <a:cubicBezTo>
                    <a:pt x="200" y="104"/>
                    <a:pt x="197" y="107"/>
                    <a:pt x="195" y="107"/>
                  </a:cubicBezTo>
                  <a:cubicBezTo>
                    <a:pt x="168" y="108"/>
                    <a:pt x="140" y="107"/>
                    <a:pt x="111" y="107"/>
                  </a:cubicBezTo>
                  <a:cubicBezTo>
                    <a:pt x="111" y="105"/>
                    <a:pt x="110" y="103"/>
                    <a:pt x="110" y="101"/>
                  </a:cubicBezTo>
                  <a:cubicBezTo>
                    <a:pt x="107" y="83"/>
                    <a:pt x="91" y="70"/>
                    <a:pt x="74" y="69"/>
                  </a:cubicBezTo>
                  <a:cubicBezTo>
                    <a:pt x="55" y="69"/>
                    <a:pt x="39" y="81"/>
                    <a:pt x="36" y="99"/>
                  </a:cubicBezTo>
                  <a:cubicBezTo>
                    <a:pt x="35" y="106"/>
                    <a:pt x="33" y="108"/>
                    <a:pt x="26" y="108"/>
                  </a:cubicBezTo>
                  <a:cubicBezTo>
                    <a:pt x="18" y="107"/>
                    <a:pt x="10" y="107"/>
                    <a:pt x="1" y="107"/>
                  </a:cubicBezTo>
                  <a:cubicBezTo>
                    <a:pt x="1" y="93"/>
                    <a:pt x="0" y="79"/>
                    <a:pt x="1" y="65"/>
                  </a:cubicBezTo>
                  <a:cubicBezTo>
                    <a:pt x="1" y="58"/>
                    <a:pt x="6" y="53"/>
                    <a:pt x="14" y="54"/>
                  </a:cubicBezTo>
                  <a:cubicBezTo>
                    <a:pt x="31" y="57"/>
                    <a:pt x="44" y="49"/>
                    <a:pt x="57" y="40"/>
                  </a:cubicBezTo>
                  <a:cubicBezTo>
                    <a:pt x="112" y="0"/>
                    <a:pt x="92" y="8"/>
                    <a:pt x="156" y="8"/>
                  </a:cubicBezTo>
                  <a:cubicBezTo>
                    <a:pt x="179" y="7"/>
                    <a:pt x="201" y="8"/>
                    <a:pt x="223" y="7"/>
                  </a:cubicBezTo>
                  <a:cubicBezTo>
                    <a:pt x="236" y="7"/>
                    <a:pt x="246" y="11"/>
                    <a:pt x="256" y="18"/>
                  </a:cubicBezTo>
                  <a:cubicBezTo>
                    <a:pt x="271" y="29"/>
                    <a:pt x="287" y="39"/>
                    <a:pt x="301" y="51"/>
                  </a:cubicBezTo>
                  <a:cubicBezTo>
                    <a:pt x="304" y="53"/>
                    <a:pt x="307" y="57"/>
                    <a:pt x="307" y="61"/>
                  </a:cubicBezTo>
                  <a:cubicBezTo>
                    <a:pt x="307" y="76"/>
                    <a:pt x="307" y="91"/>
                    <a:pt x="307" y="107"/>
                  </a:cubicBezTo>
                  <a:close/>
                  <a:moveTo>
                    <a:pt x="263" y="43"/>
                  </a:moveTo>
                  <a:cubicBezTo>
                    <a:pt x="245" y="28"/>
                    <a:pt x="229" y="17"/>
                    <a:pt x="206" y="18"/>
                  </a:cubicBezTo>
                  <a:cubicBezTo>
                    <a:pt x="182" y="20"/>
                    <a:pt x="157" y="20"/>
                    <a:pt x="133" y="19"/>
                  </a:cubicBezTo>
                  <a:cubicBezTo>
                    <a:pt x="111" y="17"/>
                    <a:pt x="97" y="30"/>
                    <a:pt x="80" y="43"/>
                  </a:cubicBezTo>
                  <a:cubicBezTo>
                    <a:pt x="142" y="43"/>
                    <a:pt x="201" y="43"/>
                    <a:pt x="263" y="4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39" name="Freeform 12">
              <a:extLst>
                <a:ext uri="{FF2B5EF4-FFF2-40B4-BE49-F238E27FC236}">
                  <a16:creationId xmlns:a16="http://schemas.microsoft.com/office/drawing/2014/main" id="{A3FC9EDD-2C3A-42A6-B63D-A5B050EE6BC0}"/>
                </a:ext>
              </a:extLst>
            </p:cNvPr>
            <p:cNvSpPr>
              <a:spLocks/>
            </p:cNvSpPr>
            <p:nvPr/>
          </p:nvSpPr>
          <p:spPr bwMode="auto">
            <a:xfrm>
              <a:off x="3867150" y="3005138"/>
              <a:ext cx="114300" cy="42863"/>
            </a:xfrm>
            <a:custGeom>
              <a:avLst/>
              <a:gdLst>
                <a:gd name="T0" fmla="*/ 302 w 302"/>
                <a:gd name="T1" fmla="*/ 39 h 108"/>
                <a:gd name="T2" fmla="*/ 280 w 302"/>
                <a:gd name="T3" fmla="*/ 49 h 108"/>
                <a:gd name="T4" fmla="*/ 273 w 302"/>
                <a:gd name="T5" fmla="*/ 51 h 108"/>
                <a:gd name="T6" fmla="*/ 269 w 302"/>
                <a:gd name="T7" fmla="*/ 43 h 108"/>
                <a:gd name="T8" fmla="*/ 274 w 302"/>
                <a:gd name="T9" fmla="*/ 38 h 108"/>
                <a:gd name="T10" fmla="*/ 214 w 302"/>
                <a:gd name="T11" fmla="*/ 14 h 108"/>
                <a:gd name="T12" fmla="*/ 150 w 302"/>
                <a:gd name="T13" fmla="*/ 14 h 108"/>
                <a:gd name="T14" fmla="*/ 86 w 302"/>
                <a:gd name="T15" fmla="*/ 39 h 108"/>
                <a:gd name="T16" fmla="*/ 234 w 302"/>
                <a:gd name="T17" fmla="*/ 39 h 108"/>
                <a:gd name="T18" fmla="*/ 225 w 302"/>
                <a:gd name="T19" fmla="*/ 50 h 108"/>
                <a:gd name="T20" fmla="*/ 216 w 302"/>
                <a:gd name="T21" fmla="*/ 42 h 108"/>
                <a:gd name="T22" fmla="*/ 193 w 302"/>
                <a:gd name="T23" fmla="*/ 61 h 108"/>
                <a:gd name="T24" fmla="*/ 199 w 302"/>
                <a:gd name="T25" fmla="*/ 78 h 108"/>
                <a:gd name="T26" fmla="*/ 181 w 302"/>
                <a:gd name="T27" fmla="*/ 82 h 108"/>
                <a:gd name="T28" fmla="*/ 177 w 302"/>
                <a:gd name="T29" fmla="*/ 102 h 108"/>
                <a:gd name="T30" fmla="*/ 172 w 302"/>
                <a:gd name="T31" fmla="*/ 107 h 108"/>
                <a:gd name="T32" fmla="*/ 117 w 302"/>
                <a:gd name="T33" fmla="*/ 107 h 108"/>
                <a:gd name="T34" fmla="*/ 76 w 302"/>
                <a:gd name="T35" fmla="*/ 67 h 108"/>
                <a:gd name="T36" fmla="*/ 35 w 302"/>
                <a:gd name="T37" fmla="*/ 107 h 108"/>
                <a:gd name="T38" fmla="*/ 1 w 302"/>
                <a:gd name="T39" fmla="*/ 107 h 108"/>
                <a:gd name="T40" fmla="*/ 1 w 302"/>
                <a:gd name="T41" fmla="*/ 62 h 108"/>
                <a:gd name="T42" fmla="*/ 12 w 302"/>
                <a:gd name="T43" fmla="*/ 52 h 108"/>
                <a:gd name="T44" fmla="*/ 15 w 302"/>
                <a:gd name="T45" fmla="*/ 51 h 108"/>
                <a:gd name="T46" fmla="*/ 60 w 302"/>
                <a:gd name="T47" fmla="*/ 36 h 108"/>
                <a:gd name="T48" fmla="*/ 72 w 302"/>
                <a:gd name="T49" fmla="*/ 27 h 108"/>
                <a:gd name="T50" fmla="*/ 150 w 302"/>
                <a:gd name="T51" fmla="*/ 2 h 108"/>
                <a:gd name="T52" fmla="*/ 234 w 302"/>
                <a:gd name="T53" fmla="*/ 2 h 108"/>
                <a:gd name="T54" fmla="*/ 266 w 302"/>
                <a:gd name="T55" fmla="*/ 11 h 108"/>
                <a:gd name="T56" fmla="*/ 302 w 302"/>
                <a:gd name="T57" fmla="*/ 37 h 108"/>
                <a:gd name="T58" fmla="*/ 302 w 302"/>
                <a:gd name="T59" fmla="*/ 39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02" h="108">
                  <a:moveTo>
                    <a:pt x="302" y="39"/>
                  </a:moveTo>
                  <a:cubicBezTo>
                    <a:pt x="292" y="36"/>
                    <a:pt x="287" y="43"/>
                    <a:pt x="280" y="49"/>
                  </a:cubicBezTo>
                  <a:cubicBezTo>
                    <a:pt x="278" y="50"/>
                    <a:pt x="274" y="51"/>
                    <a:pt x="273" y="51"/>
                  </a:cubicBezTo>
                  <a:cubicBezTo>
                    <a:pt x="271" y="49"/>
                    <a:pt x="269" y="46"/>
                    <a:pt x="269" y="43"/>
                  </a:cubicBezTo>
                  <a:cubicBezTo>
                    <a:pt x="269" y="41"/>
                    <a:pt x="272" y="40"/>
                    <a:pt x="274" y="38"/>
                  </a:cubicBezTo>
                  <a:cubicBezTo>
                    <a:pt x="257" y="23"/>
                    <a:pt x="239" y="12"/>
                    <a:pt x="214" y="14"/>
                  </a:cubicBezTo>
                  <a:cubicBezTo>
                    <a:pt x="193" y="16"/>
                    <a:pt x="171" y="16"/>
                    <a:pt x="150" y="14"/>
                  </a:cubicBezTo>
                  <a:cubicBezTo>
                    <a:pt x="124" y="12"/>
                    <a:pt x="104" y="21"/>
                    <a:pt x="86" y="39"/>
                  </a:cubicBezTo>
                  <a:cubicBezTo>
                    <a:pt x="136" y="39"/>
                    <a:pt x="185" y="39"/>
                    <a:pt x="234" y="39"/>
                  </a:cubicBezTo>
                  <a:cubicBezTo>
                    <a:pt x="236" y="51"/>
                    <a:pt x="232" y="55"/>
                    <a:pt x="225" y="50"/>
                  </a:cubicBezTo>
                  <a:cubicBezTo>
                    <a:pt x="222" y="48"/>
                    <a:pt x="219" y="45"/>
                    <a:pt x="216" y="42"/>
                  </a:cubicBezTo>
                  <a:cubicBezTo>
                    <a:pt x="208" y="48"/>
                    <a:pt x="200" y="55"/>
                    <a:pt x="193" y="61"/>
                  </a:cubicBezTo>
                  <a:cubicBezTo>
                    <a:pt x="195" y="67"/>
                    <a:pt x="197" y="72"/>
                    <a:pt x="199" y="78"/>
                  </a:cubicBezTo>
                  <a:cubicBezTo>
                    <a:pt x="194" y="79"/>
                    <a:pt x="188" y="81"/>
                    <a:pt x="181" y="82"/>
                  </a:cubicBezTo>
                  <a:cubicBezTo>
                    <a:pt x="180" y="88"/>
                    <a:pt x="179" y="95"/>
                    <a:pt x="177" y="102"/>
                  </a:cubicBezTo>
                  <a:cubicBezTo>
                    <a:pt x="177" y="104"/>
                    <a:pt x="174" y="107"/>
                    <a:pt x="172" y="107"/>
                  </a:cubicBezTo>
                  <a:cubicBezTo>
                    <a:pt x="153" y="108"/>
                    <a:pt x="135" y="107"/>
                    <a:pt x="117" y="107"/>
                  </a:cubicBezTo>
                  <a:cubicBezTo>
                    <a:pt x="111" y="80"/>
                    <a:pt x="97" y="67"/>
                    <a:pt x="76" y="67"/>
                  </a:cubicBezTo>
                  <a:cubicBezTo>
                    <a:pt x="55" y="67"/>
                    <a:pt x="41" y="80"/>
                    <a:pt x="35" y="107"/>
                  </a:cubicBezTo>
                  <a:cubicBezTo>
                    <a:pt x="24" y="107"/>
                    <a:pt x="13" y="107"/>
                    <a:pt x="1" y="107"/>
                  </a:cubicBezTo>
                  <a:cubicBezTo>
                    <a:pt x="1" y="92"/>
                    <a:pt x="0" y="77"/>
                    <a:pt x="1" y="62"/>
                  </a:cubicBezTo>
                  <a:cubicBezTo>
                    <a:pt x="2" y="58"/>
                    <a:pt x="8" y="55"/>
                    <a:pt x="12" y="52"/>
                  </a:cubicBezTo>
                  <a:cubicBezTo>
                    <a:pt x="12" y="51"/>
                    <a:pt x="14" y="51"/>
                    <a:pt x="15" y="51"/>
                  </a:cubicBezTo>
                  <a:cubicBezTo>
                    <a:pt x="33" y="55"/>
                    <a:pt x="47" y="47"/>
                    <a:pt x="60" y="36"/>
                  </a:cubicBezTo>
                  <a:cubicBezTo>
                    <a:pt x="64" y="33"/>
                    <a:pt x="68" y="30"/>
                    <a:pt x="72" y="27"/>
                  </a:cubicBezTo>
                  <a:cubicBezTo>
                    <a:pt x="94" y="7"/>
                    <a:pt x="120" y="0"/>
                    <a:pt x="150" y="2"/>
                  </a:cubicBezTo>
                  <a:cubicBezTo>
                    <a:pt x="178" y="4"/>
                    <a:pt x="206" y="2"/>
                    <a:pt x="234" y="2"/>
                  </a:cubicBezTo>
                  <a:cubicBezTo>
                    <a:pt x="246" y="2"/>
                    <a:pt x="256" y="4"/>
                    <a:pt x="266" y="11"/>
                  </a:cubicBezTo>
                  <a:cubicBezTo>
                    <a:pt x="278" y="20"/>
                    <a:pt x="290" y="28"/>
                    <a:pt x="302" y="37"/>
                  </a:cubicBezTo>
                  <a:cubicBezTo>
                    <a:pt x="302" y="38"/>
                    <a:pt x="302" y="38"/>
                    <a:pt x="302" y="39"/>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40" name="Freeform 13">
              <a:extLst>
                <a:ext uri="{FF2B5EF4-FFF2-40B4-BE49-F238E27FC236}">
                  <a16:creationId xmlns:a16="http://schemas.microsoft.com/office/drawing/2014/main" id="{A2A91DD1-CE7F-49CD-B985-5AD7AFDCC8B7}"/>
                </a:ext>
              </a:extLst>
            </p:cNvPr>
            <p:cNvSpPr>
              <a:spLocks noEditPoints="1"/>
            </p:cNvSpPr>
            <p:nvPr/>
          </p:nvSpPr>
          <p:spPr bwMode="auto">
            <a:xfrm>
              <a:off x="3586163" y="2817813"/>
              <a:ext cx="90488" cy="90488"/>
            </a:xfrm>
            <a:custGeom>
              <a:avLst/>
              <a:gdLst>
                <a:gd name="T0" fmla="*/ 144 w 235"/>
                <a:gd name="T1" fmla="*/ 128 h 235"/>
                <a:gd name="T2" fmla="*/ 165 w 235"/>
                <a:gd name="T3" fmla="*/ 147 h 235"/>
                <a:gd name="T4" fmla="*/ 170 w 235"/>
                <a:gd name="T5" fmla="*/ 143 h 235"/>
                <a:gd name="T6" fmla="*/ 235 w 235"/>
                <a:gd name="T7" fmla="*/ 209 h 235"/>
                <a:gd name="T8" fmla="*/ 209 w 235"/>
                <a:gd name="T9" fmla="*/ 235 h 235"/>
                <a:gd name="T10" fmla="*/ 144 w 235"/>
                <a:gd name="T11" fmla="*/ 169 h 235"/>
                <a:gd name="T12" fmla="*/ 148 w 235"/>
                <a:gd name="T13" fmla="*/ 164 h 235"/>
                <a:gd name="T14" fmla="*/ 126 w 235"/>
                <a:gd name="T15" fmla="*/ 145 h 235"/>
                <a:gd name="T16" fmla="*/ 23 w 235"/>
                <a:gd name="T17" fmla="*/ 128 h 235"/>
                <a:gd name="T18" fmla="*/ 30 w 235"/>
                <a:gd name="T19" fmla="*/ 29 h 235"/>
                <a:gd name="T20" fmla="*/ 128 w 235"/>
                <a:gd name="T21" fmla="*/ 22 h 235"/>
                <a:gd name="T22" fmla="*/ 144 w 235"/>
                <a:gd name="T23" fmla="*/ 128 h 235"/>
                <a:gd name="T24" fmla="*/ 83 w 235"/>
                <a:gd name="T25" fmla="*/ 135 h 235"/>
                <a:gd name="T26" fmla="*/ 136 w 235"/>
                <a:gd name="T27" fmla="*/ 82 h 235"/>
                <a:gd name="T28" fmla="*/ 83 w 235"/>
                <a:gd name="T29" fmla="*/ 30 h 235"/>
                <a:gd name="T30" fmla="*/ 30 w 235"/>
                <a:gd name="T31" fmla="*/ 83 h 235"/>
                <a:gd name="T32" fmla="*/ 83 w 235"/>
                <a:gd name="T33" fmla="*/ 135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5" h="235">
                  <a:moveTo>
                    <a:pt x="144" y="128"/>
                  </a:moveTo>
                  <a:cubicBezTo>
                    <a:pt x="151" y="134"/>
                    <a:pt x="157" y="141"/>
                    <a:pt x="165" y="147"/>
                  </a:cubicBezTo>
                  <a:cubicBezTo>
                    <a:pt x="166" y="146"/>
                    <a:pt x="168" y="145"/>
                    <a:pt x="170" y="143"/>
                  </a:cubicBezTo>
                  <a:cubicBezTo>
                    <a:pt x="192" y="165"/>
                    <a:pt x="213" y="187"/>
                    <a:pt x="235" y="209"/>
                  </a:cubicBezTo>
                  <a:cubicBezTo>
                    <a:pt x="227" y="217"/>
                    <a:pt x="218" y="226"/>
                    <a:pt x="209" y="235"/>
                  </a:cubicBezTo>
                  <a:cubicBezTo>
                    <a:pt x="188" y="214"/>
                    <a:pt x="166" y="192"/>
                    <a:pt x="144" y="169"/>
                  </a:cubicBezTo>
                  <a:cubicBezTo>
                    <a:pt x="144" y="168"/>
                    <a:pt x="146" y="166"/>
                    <a:pt x="148" y="164"/>
                  </a:cubicBezTo>
                  <a:cubicBezTo>
                    <a:pt x="141" y="158"/>
                    <a:pt x="134" y="151"/>
                    <a:pt x="126" y="145"/>
                  </a:cubicBezTo>
                  <a:cubicBezTo>
                    <a:pt x="84" y="172"/>
                    <a:pt x="42" y="153"/>
                    <a:pt x="23" y="128"/>
                  </a:cubicBezTo>
                  <a:cubicBezTo>
                    <a:pt x="0" y="98"/>
                    <a:pt x="3" y="56"/>
                    <a:pt x="30" y="29"/>
                  </a:cubicBezTo>
                  <a:cubicBezTo>
                    <a:pt x="56" y="3"/>
                    <a:pt x="98" y="0"/>
                    <a:pt x="128" y="22"/>
                  </a:cubicBezTo>
                  <a:cubicBezTo>
                    <a:pt x="160" y="46"/>
                    <a:pt x="166" y="85"/>
                    <a:pt x="144" y="128"/>
                  </a:cubicBezTo>
                  <a:close/>
                  <a:moveTo>
                    <a:pt x="83" y="135"/>
                  </a:moveTo>
                  <a:cubicBezTo>
                    <a:pt x="112" y="135"/>
                    <a:pt x="136" y="111"/>
                    <a:pt x="136" y="82"/>
                  </a:cubicBezTo>
                  <a:cubicBezTo>
                    <a:pt x="136" y="53"/>
                    <a:pt x="111" y="29"/>
                    <a:pt x="83" y="30"/>
                  </a:cubicBezTo>
                  <a:cubicBezTo>
                    <a:pt x="53" y="30"/>
                    <a:pt x="30" y="54"/>
                    <a:pt x="30" y="83"/>
                  </a:cubicBezTo>
                  <a:cubicBezTo>
                    <a:pt x="30" y="112"/>
                    <a:pt x="54" y="136"/>
                    <a:pt x="83" y="135"/>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41" name="Freeform 14">
              <a:extLst>
                <a:ext uri="{FF2B5EF4-FFF2-40B4-BE49-F238E27FC236}">
                  <a16:creationId xmlns:a16="http://schemas.microsoft.com/office/drawing/2014/main" id="{694744CA-8E3A-4A36-9E7F-6F38D71AF77B}"/>
                </a:ext>
              </a:extLst>
            </p:cNvPr>
            <p:cNvSpPr>
              <a:spLocks/>
            </p:cNvSpPr>
            <p:nvPr/>
          </p:nvSpPr>
          <p:spPr bwMode="auto">
            <a:xfrm>
              <a:off x="3552825" y="2665413"/>
              <a:ext cx="107950" cy="39688"/>
            </a:xfrm>
            <a:custGeom>
              <a:avLst/>
              <a:gdLst>
                <a:gd name="T0" fmla="*/ 65 w 283"/>
                <a:gd name="T1" fmla="*/ 0 h 105"/>
                <a:gd name="T2" fmla="*/ 77 w 283"/>
                <a:gd name="T3" fmla="*/ 9 h 105"/>
                <a:gd name="T4" fmla="*/ 76 w 283"/>
                <a:gd name="T5" fmla="*/ 21 h 105"/>
                <a:gd name="T6" fmla="*/ 53 w 283"/>
                <a:gd name="T7" fmla="*/ 33 h 105"/>
                <a:gd name="T8" fmla="*/ 49 w 283"/>
                <a:gd name="T9" fmla="*/ 39 h 105"/>
                <a:gd name="T10" fmla="*/ 55 w 283"/>
                <a:gd name="T11" fmla="*/ 44 h 105"/>
                <a:gd name="T12" fmla="*/ 88 w 283"/>
                <a:gd name="T13" fmla="*/ 32 h 105"/>
                <a:gd name="T14" fmla="*/ 95 w 283"/>
                <a:gd name="T15" fmla="*/ 26 h 105"/>
                <a:gd name="T16" fmla="*/ 152 w 283"/>
                <a:gd name="T17" fmla="*/ 24 h 105"/>
                <a:gd name="T18" fmla="*/ 171 w 283"/>
                <a:gd name="T19" fmla="*/ 42 h 105"/>
                <a:gd name="T20" fmla="*/ 182 w 283"/>
                <a:gd name="T21" fmla="*/ 48 h 105"/>
                <a:gd name="T22" fmla="*/ 249 w 283"/>
                <a:gd name="T23" fmla="*/ 35 h 105"/>
                <a:gd name="T24" fmla="*/ 274 w 283"/>
                <a:gd name="T25" fmla="*/ 27 h 105"/>
                <a:gd name="T26" fmla="*/ 283 w 283"/>
                <a:gd name="T27" fmla="*/ 28 h 105"/>
                <a:gd name="T28" fmla="*/ 280 w 283"/>
                <a:gd name="T29" fmla="*/ 37 h 105"/>
                <a:gd name="T30" fmla="*/ 269 w 283"/>
                <a:gd name="T31" fmla="*/ 46 h 105"/>
                <a:gd name="T32" fmla="*/ 184 w 283"/>
                <a:gd name="T33" fmla="*/ 99 h 105"/>
                <a:gd name="T34" fmla="*/ 160 w 283"/>
                <a:gd name="T35" fmla="*/ 96 h 105"/>
                <a:gd name="T36" fmla="*/ 62 w 283"/>
                <a:gd name="T37" fmla="*/ 69 h 105"/>
                <a:gd name="T38" fmla="*/ 33 w 283"/>
                <a:gd name="T39" fmla="*/ 81 h 105"/>
                <a:gd name="T40" fmla="*/ 23 w 283"/>
                <a:gd name="T41" fmla="*/ 80 h 105"/>
                <a:gd name="T42" fmla="*/ 6 w 283"/>
                <a:gd name="T43" fmla="*/ 66 h 105"/>
                <a:gd name="T44" fmla="*/ 5 w 283"/>
                <a:gd name="T45" fmla="*/ 55 h 105"/>
                <a:gd name="T46" fmla="*/ 65 w 283"/>
                <a:gd name="T47" fmla="*/ 0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83" h="105">
                  <a:moveTo>
                    <a:pt x="65" y="0"/>
                  </a:moveTo>
                  <a:cubicBezTo>
                    <a:pt x="70" y="3"/>
                    <a:pt x="74" y="6"/>
                    <a:pt x="77" y="9"/>
                  </a:cubicBezTo>
                  <a:cubicBezTo>
                    <a:pt x="84" y="14"/>
                    <a:pt x="83" y="17"/>
                    <a:pt x="76" y="21"/>
                  </a:cubicBezTo>
                  <a:cubicBezTo>
                    <a:pt x="68" y="24"/>
                    <a:pt x="60" y="28"/>
                    <a:pt x="53" y="33"/>
                  </a:cubicBezTo>
                  <a:cubicBezTo>
                    <a:pt x="51" y="34"/>
                    <a:pt x="49" y="37"/>
                    <a:pt x="49" y="39"/>
                  </a:cubicBezTo>
                  <a:cubicBezTo>
                    <a:pt x="50" y="41"/>
                    <a:pt x="53" y="43"/>
                    <a:pt x="55" y="44"/>
                  </a:cubicBezTo>
                  <a:cubicBezTo>
                    <a:pt x="68" y="45"/>
                    <a:pt x="81" y="46"/>
                    <a:pt x="88" y="32"/>
                  </a:cubicBezTo>
                  <a:cubicBezTo>
                    <a:pt x="90" y="29"/>
                    <a:pt x="92" y="27"/>
                    <a:pt x="95" y="26"/>
                  </a:cubicBezTo>
                  <a:cubicBezTo>
                    <a:pt x="114" y="19"/>
                    <a:pt x="133" y="15"/>
                    <a:pt x="152" y="24"/>
                  </a:cubicBezTo>
                  <a:cubicBezTo>
                    <a:pt x="160" y="27"/>
                    <a:pt x="166" y="35"/>
                    <a:pt x="171" y="42"/>
                  </a:cubicBezTo>
                  <a:cubicBezTo>
                    <a:pt x="174" y="47"/>
                    <a:pt x="177" y="48"/>
                    <a:pt x="182" y="48"/>
                  </a:cubicBezTo>
                  <a:cubicBezTo>
                    <a:pt x="205" y="48"/>
                    <a:pt x="228" y="43"/>
                    <a:pt x="249" y="35"/>
                  </a:cubicBezTo>
                  <a:cubicBezTo>
                    <a:pt x="257" y="32"/>
                    <a:pt x="266" y="29"/>
                    <a:pt x="274" y="27"/>
                  </a:cubicBezTo>
                  <a:cubicBezTo>
                    <a:pt x="277" y="26"/>
                    <a:pt x="280" y="27"/>
                    <a:pt x="283" y="28"/>
                  </a:cubicBezTo>
                  <a:cubicBezTo>
                    <a:pt x="282" y="31"/>
                    <a:pt x="282" y="35"/>
                    <a:pt x="280" y="37"/>
                  </a:cubicBezTo>
                  <a:cubicBezTo>
                    <a:pt x="277" y="41"/>
                    <a:pt x="273" y="44"/>
                    <a:pt x="269" y="46"/>
                  </a:cubicBezTo>
                  <a:cubicBezTo>
                    <a:pt x="241" y="64"/>
                    <a:pt x="212" y="81"/>
                    <a:pt x="184" y="99"/>
                  </a:cubicBezTo>
                  <a:cubicBezTo>
                    <a:pt x="174" y="105"/>
                    <a:pt x="167" y="102"/>
                    <a:pt x="160" y="96"/>
                  </a:cubicBezTo>
                  <a:cubicBezTo>
                    <a:pt x="131" y="72"/>
                    <a:pt x="99" y="61"/>
                    <a:pt x="62" y="69"/>
                  </a:cubicBezTo>
                  <a:cubicBezTo>
                    <a:pt x="52" y="71"/>
                    <a:pt x="43" y="77"/>
                    <a:pt x="33" y="81"/>
                  </a:cubicBezTo>
                  <a:cubicBezTo>
                    <a:pt x="30" y="82"/>
                    <a:pt x="26" y="82"/>
                    <a:pt x="23" y="80"/>
                  </a:cubicBezTo>
                  <a:cubicBezTo>
                    <a:pt x="17" y="76"/>
                    <a:pt x="12" y="71"/>
                    <a:pt x="6" y="66"/>
                  </a:cubicBezTo>
                  <a:cubicBezTo>
                    <a:pt x="1" y="63"/>
                    <a:pt x="0" y="59"/>
                    <a:pt x="5" y="55"/>
                  </a:cubicBezTo>
                  <a:cubicBezTo>
                    <a:pt x="25" y="37"/>
                    <a:pt x="45" y="18"/>
                    <a:pt x="65"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42" name="Freeform 15">
              <a:extLst>
                <a:ext uri="{FF2B5EF4-FFF2-40B4-BE49-F238E27FC236}">
                  <a16:creationId xmlns:a16="http://schemas.microsoft.com/office/drawing/2014/main" id="{BF698A3E-DD12-4CD0-A4B9-95955F986C89}"/>
                </a:ext>
              </a:extLst>
            </p:cNvPr>
            <p:cNvSpPr>
              <a:spLocks/>
            </p:cNvSpPr>
            <p:nvPr/>
          </p:nvSpPr>
          <p:spPr bwMode="auto">
            <a:xfrm>
              <a:off x="3729038" y="2870200"/>
              <a:ext cx="117475" cy="36513"/>
            </a:xfrm>
            <a:custGeom>
              <a:avLst/>
              <a:gdLst>
                <a:gd name="T0" fmla="*/ 0 w 307"/>
                <a:gd name="T1" fmla="*/ 19 h 95"/>
                <a:gd name="T2" fmla="*/ 0 w 307"/>
                <a:gd name="T3" fmla="*/ 0 h 95"/>
                <a:gd name="T4" fmla="*/ 12 w 307"/>
                <a:gd name="T5" fmla="*/ 0 h 95"/>
                <a:gd name="T6" fmla="*/ 291 w 307"/>
                <a:gd name="T7" fmla="*/ 0 h 95"/>
                <a:gd name="T8" fmla="*/ 305 w 307"/>
                <a:gd name="T9" fmla="*/ 18 h 95"/>
                <a:gd name="T10" fmla="*/ 173 w 307"/>
                <a:gd name="T11" fmla="*/ 18 h 95"/>
                <a:gd name="T12" fmla="*/ 173 w 307"/>
                <a:gd name="T13" fmla="*/ 78 h 95"/>
                <a:gd name="T14" fmla="*/ 244 w 307"/>
                <a:gd name="T15" fmla="*/ 78 h 95"/>
                <a:gd name="T16" fmla="*/ 244 w 307"/>
                <a:gd name="T17" fmla="*/ 95 h 95"/>
                <a:gd name="T18" fmla="*/ 61 w 307"/>
                <a:gd name="T19" fmla="*/ 95 h 95"/>
                <a:gd name="T20" fmla="*/ 61 w 307"/>
                <a:gd name="T21" fmla="*/ 78 h 95"/>
                <a:gd name="T22" fmla="*/ 133 w 307"/>
                <a:gd name="T23" fmla="*/ 78 h 95"/>
                <a:gd name="T24" fmla="*/ 133 w 307"/>
                <a:gd name="T25" fmla="*/ 19 h 95"/>
                <a:gd name="T26" fmla="*/ 0 w 307"/>
                <a:gd name="T27" fmla="*/ 19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07" h="95">
                  <a:moveTo>
                    <a:pt x="0" y="19"/>
                  </a:moveTo>
                  <a:cubicBezTo>
                    <a:pt x="0" y="12"/>
                    <a:pt x="0" y="7"/>
                    <a:pt x="0" y="0"/>
                  </a:cubicBezTo>
                  <a:cubicBezTo>
                    <a:pt x="4" y="0"/>
                    <a:pt x="8" y="0"/>
                    <a:pt x="12" y="0"/>
                  </a:cubicBezTo>
                  <a:cubicBezTo>
                    <a:pt x="105" y="0"/>
                    <a:pt x="198" y="0"/>
                    <a:pt x="291" y="0"/>
                  </a:cubicBezTo>
                  <a:cubicBezTo>
                    <a:pt x="307" y="0"/>
                    <a:pt x="307" y="0"/>
                    <a:pt x="305" y="18"/>
                  </a:cubicBezTo>
                  <a:cubicBezTo>
                    <a:pt x="261" y="18"/>
                    <a:pt x="218" y="18"/>
                    <a:pt x="173" y="18"/>
                  </a:cubicBezTo>
                  <a:cubicBezTo>
                    <a:pt x="173" y="38"/>
                    <a:pt x="173" y="57"/>
                    <a:pt x="173" y="78"/>
                  </a:cubicBezTo>
                  <a:cubicBezTo>
                    <a:pt x="197" y="78"/>
                    <a:pt x="220" y="78"/>
                    <a:pt x="244" y="78"/>
                  </a:cubicBezTo>
                  <a:cubicBezTo>
                    <a:pt x="244" y="84"/>
                    <a:pt x="244" y="89"/>
                    <a:pt x="244" y="95"/>
                  </a:cubicBezTo>
                  <a:cubicBezTo>
                    <a:pt x="183" y="95"/>
                    <a:pt x="122" y="95"/>
                    <a:pt x="61" y="95"/>
                  </a:cubicBezTo>
                  <a:cubicBezTo>
                    <a:pt x="61" y="89"/>
                    <a:pt x="61" y="84"/>
                    <a:pt x="61" y="78"/>
                  </a:cubicBezTo>
                  <a:cubicBezTo>
                    <a:pt x="85" y="78"/>
                    <a:pt x="109" y="78"/>
                    <a:pt x="133" y="78"/>
                  </a:cubicBezTo>
                  <a:cubicBezTo>
                    <a:pt x="133" y="58"/>
                    <a:pt x="133" y="39"/>
                    <a:pt x="133" y="19"/>
                  </a:cubicBezTo>
                  <a:cubicBezTo>
                    <a:pt x="89" y="19"/>
                    <a:pt x="45" y="19"/>
                    <a:pt x="0" y="19"/>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43" name="Freeform 16">
              <a:extLst>
                <a:ext uri="{FF2B5EF4-FFF2-40B4-BE49-F238E27FC236}">
                  <a16:creationId xmlns:a16="http://schemas.microsoft.com/office/drawing/2014/main" id="{D23C88C0-753A-410F-B2CB-11103D8A760B}"/>
                </a:ext>
              </a:extLst>
            </p:cNvPr>
            <p:cNvSpPr>
              <a:spLocks/>
            </p:cNvSpPr>
            <p:nvPr/>
          </p:nvSpPr>
          <p:spPr bwMode="auto">
            <a:xfrm>
              <a:off x="3886200" y="2646363"/>
              <a:ext cx="68263" cy="69850"/>
            </a:xfrm>
            <a:custGeom>
              <a:avLst/>
              <a:gdLst>
                <a:gd name="T0" fmla="*/ 33 w 180"/>
                <a:gd name="T1" fmla="*/ 31 h 182"/>
                <a:gd name="T2" fmla="*/ 35 w 180"/>
                <a:gd name="T3" fmla="*/ 49 h 182"/>
                <a:gd name="T4" fmla="*/ 150 w 180"/>
                <a:gd name="T5" fmla="*/ 164 h 182"/>
                <a:gd name="T6" fmla="*/ 153 w 180"/>
                <a:gd name="T7" fmla="*/ 166 h 182"/>
                <a:gd name="T8" fmla="*/ 117 w 180"/>
                <a:gd name="T9" fmla="*/ 175 h 182"/>
                <a:gd name="T10" fmla="*/ 117 w 180"/>
                <a:gd name="T11" fmla="*/ 147 h 182"/>
                <a:gd name="T12" fmla="*/ 88 w 180"/>
                <a:gd name="T13" fmla="*/ 145 h 182"/>
                <a:gd name="T14" fmla="*/ 88 w 180"/>
                <a:gd name="T15" fmla="*/ 119 h 182"/>
                <a:gd name="T16" fmla="*/ 59 w 180"/>
                <a:gd name="T17" fmla="*/ 117 h 182"/>
                <a:gd name="T18" fmla="*/ 59 w 180"/>
                <a:gd name="T19" fmla="*/ 105 h 182"/>
                <a:gd name="T20" fmla="*/ 44 w 180"/>
                <a:gd name="T21" fmla="*/ 89 h 182"/>
                <a:gd name="T22" fmla="*/ 32 w 180"/>
                <a:gd name="T23" fmla="*/ 89 h 182"/>
                <a:gd name="T24" fmla="*/ 30 w 180"/>
                <a:gd name="T25" fmla="*/ 61 h 182"/>
                <a:gd name="T26" fmla="*/ 1 w 180"/>
                <a:gd name="T27" fmla="*/ 60 h 182"/>
                <a:gd name="T28" fmla="*/ 5 w 180"/>
                <a:gd name="T29" fmla="*/ 30 h 182"/>
                <a:gd name="T30" fmla="*/ 61 w 180"/>
                <a:gd name="T31" fmla="*/ 2 h 182"/>
                <a:gd name="T32" fmla="*/ 62 w 180"/>
                <a:gd name="T33" fmla="*/ 29 h 182"/>
                <a:gd name="T34" fmla="*/ 89 w 180"/>
                <a:gd name="T35" fmla="*/ 31 h 182"/>
                <a:gd name="T36" fmla="*/ 91 w 180"/>
                <a:gd name="T37" fmla="*/ 57 h 182"/>
                <a:gd name="T38" fmla="*/ 118 w 180"/>
                <a:gd name="T39" fmla="*/ 60 h 182"/>
                <a:gd name="T40" fmla="*/ 120 w 180"/>
                <a:gd name="T41" fmla="*/ 86 h 182"/>
                <a:gd name="T42" fmla="*/ 147 w 180"/>
                <a:gd name="T43" fmla="*/ 88 h 182"/>
                <a:gd name="T44" fmla="*/ 147 w 180"/>
                <a:gd name="T45" fmla="*/ 116 h 182"/>
                <a:gd name="T46" fmla="*/ 174 w 180"/>
                <a:gd name="T47" fmla="*/ 116 h 182"/>
                <a:gd name="T48" fmla="*/ 161 w 180"/>
                <a:gd name="T49" fmla="*/ 159 h 182"/>
                <a:gd name="T50" fmla="*/ 33 w 180"/>
                <a:gd name="T51" fmla="*/ 31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80" h="182">
                  <a:moveTo>
                    <a:pt x="33" y="31"/>
                  </a:moveTo>
                  <a:cubicBezTo>
                    <a:pt x="28" y="40"/>
                    <a:pt x="30" y="44"/>
                    <a:pt x="35" y="49"/>
                  </a:cubicBezTo>
                  <a:cubicBezTo>
                    <a:pt x="73" y="87"/>
                    <a:pt x="111" y="126"/>
                    <a:pt x="150" y="164"/>
                  </a:cubicBezTo>
                  <a:cubicBezTo>
                    <a:pt x="151" y="165"/>
                    <a:pt x="152" y="165"/>
                    <a:pt x="153" y="166"/>
                  </a:cubicBezTo>
                  <a:cubicBezTo>
                    <a:pt x="144" y="182"/>
                    <a:pt x="130" y="172"/>
                    <a:pt x="117" y="175"/>
                  </a:cubicBezTo>
                  <a:cubicBezTo>
                    <a:pt x="117" y="165"/>
                    <a:pt x="117" y="157"/>
                    <a:pt x="117" y="147"/>
                  </a:cubicBezTo>
                  <a:cubicBezTo>
                    <a:pt x="107" y="146"/>
                    <a:pt x="98" y="146"/>
                    <a:pt x="88" y="145"/>
                  </a:cubicBezTo>
                  <a:cubicBezTo>
                    <a:pt x="88" y="136"/>
                    <a:pt x="88" y="128"/>
                    <a:pt x="88" y="119"/>
                  </a:cubicBezTo>
                  <a:cubicBezTo>
                    <a:pt x="78" y="118"/>
                    <a:pt x="69" y="117"/>
                    <a:pt x="59" y="117"/>
                  </a:cubicBezTo>
                  <a:cubicBezTo>
                    <a:pt x="59" y="112"/>
                    <a:pt x="59" y="109"/>
                    <a:pt x="59" y="105"/>
                  </a:cubicBezTo>
                  <a:cubicBezTo>
                    <a:pt x="59" y="88"/>
                    <a:pt x="61" y="90"/>
                    <a:pt x="44" y="89"/>
                  </a:cubicBezTo>
                  <a:cubicBezTo>
                    <a:pt x="40" y="89"/>
                    <a:pt x="37" y="89"/>
                    <a:pt x="32" y="89"/>
                  </a:cubicBezTo>
                  <a:cubicBezTo>
                    <a:pt x="31" y="80"/>
                    <a:pt x="31" y="71"/>
                    <a:pt x="30" y="61"/>
                  </a:cubicBezTo>
                  <a:cubicBezTo>
                    <a:pt x="21" y="61"/>
                    <a:pt x="13" y="61"/>
                    <a:pt x="1" y="60"/>
                  </a:cubicBezTo>
                  <a:cubicBezTo>
                    <a:pt x="3" y="49"/>
                    <a:pt x="0" y="37"/>
                    <a:pt x="5" y="30"/>
                  </a:cubicBezTo>
                  <a:cubicBezTo>
                    <a:pt x="26" y="2"/>
                    <a:pt x="32" y="0"/>
                    <a:pt x="61" y="2"/>
                  </a:cubicBezTo>
                  <a:cubicBezTo>
                    <a:pt x="61" y="11"/>
                    <a:pt x="61" y="20"/>
                    <a:pt x="62" y="29"/>
                  </a:cubicBezTo>
                  <a:cubicBezTo>
                    <a:pt x="71" y="30"/>
                    <a:pt x="80" y="30"/>
                    <a:pt x="89" y="31"/>
                  </a:cubicBezTo>
                  <a:cubicBezTo>
                    <a:pt x="90" y="40"/>
                    <a:pt x="91" y="48"/>
                    <a:pt x="91" y="57"/>
                  </a:cubicBezTo>
                  <a:cubicBezTo>
                    <a:pt x="100" y="58"/>
                    <a:pt x="108" y="59"/>
                    <a:pt x="118" y="60"/>
                  </a:cubicBezTo>
                  <a:cubicBezTo>
                    <a:pt x="118" y="68"/>
                    <a:pt x="119" y="77"/>
                    <a:pt x="120" y="86"/>
                  </a:cubicBezTo>
                  <a:cubicBezTo>
                    <a:pt x="128" y="87"/>
                    <a:pt x="137" y="87"/>
                    <a:pt x="147" y="88"/>
                  </a:cubicBezTo>
                  <a:cubicBezTo>
                    <a:pt x="147" y="97"/>
                    <a:pt x="147" y="106"/>
                    <a:pt x="147" y="116"/>
                  </a:cubicBezTo>
                  <a:cubicBezTo>
                    <a:pt x="156" y="116"/>
                    <a:pt x="165" y="116"/>
                    <a:pt x="174" y="116"/>
                  </a:cubicBezTo>
                  <a:cubicBezTo>
                    <a:pt x="180" y="140"/>
                    <a:pt x="178" y="143"/>
                    <a:pt x="161" y="159"/>
                  </a:cubicBezTo>
                  <a:cubicBezTo>
                    <a:pt x="119" y="117"/>
                    <a:pt x="77" y="74"/>
                    <a:pt x="33" y="3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44" name="Freeform 17">
              <a:extLst>
                <a:ext uri="{FF2B5EF4-FFF2-40B4-BE49-F238E27FC236}">
                  <a16:creationId xmlns:a16="http://schemas.microsoft.com/office/drawing/2014/main" id="{BE41DC0C-A0D4-4B2A-BD0A-1271BE76D917}"/>
                </a:ext>
              </a:extLst>
            </p:cNvPr>
            <p:cNvSpPr>
              <a:spLocks noEditPoints="1"/>
            </p:cNvSpPr>
            <p:nvPr/>
          </p:nvSpPr>
          <p:spPr bwMode="auto">
            <a:xfrm>
              <a:off x="3935413" y="2695575"/>
              <a:ext cx="57150" cy="57150"/>
            </a:xfrm>
            <a:custGeom>
              <a:avLst/>
              <a:gdLst>
                <a:gd name="T0" fmla="*/ 0 w 147"/>
                <a:gd name="T1" fmla="*/ 81 h 148"/>
                <a:gd name="T2" fmla="*/ 10 w 147"/>
                <a:gd name="T3" fmla="*/ 64 h 148"/>
                <a:gd name="T4" fmla="*/ 64 w 147"/>
                <a:gd name="T5" fmla="*/ 11 h 148"/>
                <a:gd name="T6" fmla="*/ 99 w 147"/>
                <a:gd name="T7" fmla="*/ 11 h 148"/>
                <a:gd name="T8" fmla="*/ 137 w 147"/>
                <a:gd name="T9" fmla="*/ 48 h 148"/>
                <a:gd name="T10" fmla="*/ 136 w 147"/>
                <a:gd name="T11" fmla="*/ 83 h 148"/>
                <a:gd name="T12" fmla="*/ 83 w 147"/>
                <a:gd name="T13" fmla="*/ 137 h 148"/>
                <a:gd name="T14" fmla="*/ 47 w 147"/>
                <a:gd name="T15" fmla="*/ 136 h 148"/>
                <a:gd name="T16" fmla="*/ 10 w 147"/>
                <a:gd name="T17" fmla="*/ 99 h 148"/>
                <a:gd name="T18" fmla="*/ 0 w 147"/>
                <a:gd name="T19" fmla="*/ 81 h 148"/>
                <a:gd name="T20" fmla="*/ 57 w 147"/>
                <a:gd name="T21" fmla="*/ 128 h 148"/>
                <a:gd name="T22" fmla="*/ 65 w 147"/>
                <a:gd name="T23" fmla="*/ 125 h 148"/>
                <a:gd name="T24" fmla="*/ 124 w 147"/>
                <a:gd name="T25" fmla="*/ 66 h 148"/>
                <a:gd name="T26" fmla="*/ 121 w 147"/>
                <a:gd name="T27" fmla="*/ 49 h 148"/>
                <a:gd name="T28" fmla="*/ 104 w 147"/>
                <a:gd name="T29" fmla="*/ 55 h 148"/>
                <a:gd name="T30" fmla="*/ 88 w 147"/>
                <a:gd name="T31" fmla="*/ 77 h 148"/>
                <a:gd name="T32" fmla="*/ 53 w 147"/>
                <a:gd name="T33" fmla="*/ 106 h 148"/>
                <a:gd name="T34" fmla="*/ 48 w 147"/>
                <a:gd name="T35" fmla="*/ 119 h 148"/>
                <a:gd name="T36" fmla="*/ 57 w 147"/>
                <a:gd name="T37" fmla="*/ 128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47" h="148">
                  <a:moveTo>
                    <a:pt x="0" y="81"/>
                  </a:moveTo>
                  <a:cubicBezTo>
                    <a:pt x="4" y="75"/>
                    <a:pt x="6" y="69"/>
                    <a:pt x="10" y="64"/>
                  </a:cubicBezTo>
                  <a:cubicBezTo>
                    <a:pt x="28" y="46"/>
                    <a:pt x="46" y="28"/>
                    <a:pt x="64" y="11"/>
                  </a:cubicBezTo>
                  <a:cubicBezTo>
                    <a:pt x="75" y="0"/>
                    <a:pt x="88" y="0"/>
                    <a:pt x="99" y="11"/>
                  </a:cubicBezTo>
                  <a:cubicBezTo>
                    <a:pt x="112" y="23"/>
                    <a:pt x="124" y="36"/>
                    <a:pt x="137" y="48"/>
                  </a:cubicBezTo>
                  <a:cubicBezTo>
                    <a:pt x="147" y="59"/>
                    <a:pt x="147" y="73"/>
                    <a:pt x="136" y="83"/>
                  </a:cubicBezTo>
                  <a:cubicBezTo>
                    <a:pt x="119" y="101"/>
                    <a:pt x="101" y="119"/>
                    <a:pt x="83" y="137"/>
                  </a:cubicBezTo>
                  <a:cubicBezTo>
                    <a:pt x="72" y="148"/>
                    <a:pt x="58" y="148"/>
                    <a:pt x="47" y="136"/>
                  </a:cubicBezTo>
                  <a:cubicBezTo>
                    <a:pt x="35" y="124"/>
                    <a:pt x="22" y="112"/>
                    <a:pt x="10" y="99"/>
                  </a:cubicBezTo>
                  <a:cubicBezTo>
                    <a:pt x="6" y="95"/>
                    <a:pt x="4" y="88"/>
                    <a:pt x="0" y="81"/>
                  </a:cubicBezTo>
                  <a:close/>
                  <a:moveTo>
                    <a:pt x="57" y="128"/>
                  </a:moveTo>
                  <a:cubicBezTo>
                    <a:pt x="61" y="126"/>
                    <a:pt x="63" y="126"/>
                    <a:pt x="65" y="125"/>
                  </a:cubicBezTo>
                  <a:cubicBezTo>
                    <a:pt x="90" y="110"/>
                    <a:pt x="110" y="91"/>
                    <a:pt x="124" y="66"/>
                  </a:cubicBezTo>
                  <a:cubicBezTo>
                    <a:pt x="127" y="59"/>
                    <a:pt x="127" y="53"/>
                    <a:pt x="121" y="49"/>
                  </a:cubicBezTo>
                  <a:cubicBezTo>
                    <a:pt x="114" y="46"/>
                    <a:pt x="109" y="48"/>
                    <a:pt x="104" y="55"/>
                  </a:cubicBezTo>
                  <a:cubicBezTo>
                    <a:pt x="99" y="63"/>
                    <a:pt x="95" y="71"/>
                    <a:pt x="88" y="77"/>
                  </a:cubicBezTo>
                  <a:cubicBezTo>
                    <a:pt x="77" y="88"/>
                    <a:pt x="65" y="97"/>
                    <a:pt x="53" y="106"/>
                  </a:cubicBezTo>
                  <a:cubicBezTo>
                    <a:pt x="48" y="109"/>
                    <a:pt x="46" y="114"/>
                    <a:pt x="48" y="119"/>
                  </a:cubicBezTo>
                  <a:cubicBezTo>
                    <a:pt x="50" y="123"/>
                    <a:pt x="54" y="125"/>
                    <a:pt x="57" y="128"/>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45" name="Freeform 18">
              <a:extLst>
                <a:ext uri="{FF2B5EF4-FFF2-40B4-BE49-F238E27FC236}">
                  <a16:creationId xmlns:a16="http://schemas.microsoft.com/office/drawing/2014/main" id="{EA5B996B-8781-4F17-9C20-55C96B82C85F}"/>
                </a:ext>
              </a:extLst>
            </p:cNvPr>
            <p:cNvSpPr>
              <a:spLocks/>
            </p:cNvSpPr>
            <p:nvPr/>
          </p:nvSpPr>
          <p:spPr bwMode="auto">
            <a:xfrm>
              <a:off x="3389313" y="3043238"/>
              <a:ext cx="79375" cy="31750"/>
            </a:xfrm>
            <a:custGeom>
              <a:avLst/>
              <a:gdLst>
                <a:gd name="T0" fmla="*/ 38 w 207"/>
                <a:gd name="T1" fmla="*/ 50 h 83"/>
                <a:gd name="T2" fmla="*/ 38 w 207"/>
                <a:gd name="T3" fmla="*/ 83 h 83"/>
                <a:gd name="T4" fmla="*/ 0 w 207"/>
                <a:gd name="T5" fmla="*/ 83 h 83"/>
                <a:gd name="T6" fmla="*/ 3 w 207"/>
                <a:gd name="T7" fmla="*/ 37 h 83"/>
                <a:gd name="T8" fmla="*/ 47 w 207"/>
                <a:gd name="T9" fmla="*/ 2 h 83"/>
                <a:gd name="T10" fmla="*/ 47 w 207"/>
                <a:gd name="T11" fmla="*/ 39 h 83"/>
                <a:gd name="T12" fmla="*/ 69 w 207"/>
                <a:gd name="T13" fmla="*/ 39 h 83"/>
                <a:gd name="T14" fmla="*/ 69 w 207"/>
                <a:gd name="T15" fmla="*/ 2 h 83"/>
                <a:gd name="T16" fmla="*/ 104 w 207"/>
                <a:gd name="T17" fmla="*/ 9 h 83"/>
                <a:gd name="T18" fmla="*/ 138 w 207"/>
                <a:gd name="T19" fmla="*/ 2 h 83"/>
                <a:gd name="T20" fmla="*/ 138 w 207"/>
                <a:gd name="T21" fmla="*/ 39 h 83"/>
                <a:gd name="T22" fmla="*/ 161 w 207"/>
                <a:gd name="T23" fmla="*/ 39 h 83"/>
                <a:gd name="T24" fmla="*/ 161 w 207"/>
                <a:gd name="T25" fmla="*/ 3 h 83"/>
                <a:gd name="T26" fmla="*/ 205 w 207"/>
                <a:gd name="T27" fmla="*/ 38 h 83"/>
                <a:gd name="T28" fmla="*/ 205 w 207"/>
                <a:gd name="T29" fmla="*/ 83 h 83"/>
                <a:gd name="T30" fmla="*/ 169 w 207"/>
                <a:gd name="T31" fmla="*/ 83 h 83"/>
                <a:gd name="T32" fmla="*/ 169 w 207"/>
                <a:gd name="T33" fmla="*/ 50 h 83"/>
                <a:gd name="T34" fmla="*/ 38 w 207"/>
                <a:gd name="T35" fmla="*/ 5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7" h="83">
                  <a:moveTo>
                    <a:pt x="38" y="50"/>
                  </a:moveTo>
                  <a:cubicBezTo>
                    <a:pt x="38" y="62"/>
                    <a:pt x="38" y="72"/>
                    <a:pt x="38" y="83"/>
                  </a:cubicBezTo>
                  <a:cubicBezTo>
                    <a:pt x="26" y="83"/>
                    <a:pt x="14" y="83"/>
                    <a:pt x="0" y="83"/>
                  </a:cubicBezTo>
                  <a:cubicBezTo>
                    <a:pt x="1" y="67"/>
                    <a:pt x="0" y="52"/>
                    <a:pt x="3" y="37"/>
                  </a:cubicBezTo>
                  <a:cubicBezTo>
                    <a:pt x="6" y="17"/>
                    <a:pt x="25" y="3"/>
                    <a:pt x="47" y="2"/>
                  </a:cubicBezTo>
                  <a:cubicBezTo>
                    <a:pt x="47" y="14"/>
                    <a:pt x="47" y="27"/>
                    <a:pt x="47" y="39"/>
                  </a:cubicBezTo>
                  <a:cubicBezTo>
                    <a:pt x="55" y="39"/>
                    <a:pt x="62" y="39"/>
                    <a:pt x="69" y="39"/>
                  </a:cubicBezTo>
                  <a:cubicBezTo>
                    <a:pt x="69" y="27"/>
                    <a:pt x="69" y="15"/>
                    <a:pt x="69" y="2"/>
                  </a:cubicBezTo>
                  <a:cubicBezTo>
                    <a:pt x="81" y="4"/>
                    <a:pt x="92" y="9"/>
                    <a:pt x="104" y="9"/>
                  </a:cubicBezTo>
                  <a:cubicBezTo>
                    <a:pt x="115" y="9"/>
                    <a:pt x="126" y="4"/>
                    <a:pt x="138" y="2"/>
                  </a:cubicBezTo>
                  <a:cubicBezTo>
                    <a:pt x="138" y="15"/>
                    <a:pt x="138" y="27"/>
                    <a:pt x="138" y="39"/>
                  </a:cubicBezTo>
                  <a:cubicBezTo>
                    <a:pt x="146" y="39"/>
                    <a:pt x="153" y="39"/>
                    <a:pt x="161" y="39"/>
                  </a:cubicBezTo>
                  <a:cubicBezTo>
                    <a:pt x="161" y="27"/>
                    <a:pt x="161" y="15"/>
                    <a:pt x="161" y="3"/>
                  </a:cubicBezTo>
                  <a:cubicBezTo>
                    <a:pt x="177" y="0"/>
                    <a:pt x="201" y="16"/>
                    <a:pt x="205" y="38"/>
                  </a:cubicBezTo>
                  <a:cubicBezTo>
                    <a:pt x="207" y="53"/>
                    <a:pt x="205" y="68"/>
                    <a:pt x="205" y="83"/>
                  </a:cubicBezTo>
                  <a:cubicBezTo>
                    <a:pt x="193" y="83"/>
                    <a:pt x="182" y="83"/>
                    <a:pt x="169" y="83"/>
                  </a:cubicBezTo>
                  <a:cubicBezTo>
                    <a:pt x="169" y="72"/>
                    <a:pt x="169" y="62"/>
                    <a:pt x="169" y="50"/>
                  </a:cubicBezTo>
                  <a:cubicBezTo>
                    <a:pt x="125" y="50"/>
                    <a:pt x="82" y="50"/>
                    <a:pt x="38" y="5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46" name="Freeform 19">
              <a:extLst>
                <a:ext uri="{FF2B5EF4-FFF2-40B4-BE49-F238E27FC236}">
                  <a16:creationId xmlns:a16="http://schemas.microsoft.com/office/drawing/2014/main" id="{5B431842-80C5-401F-A204-585B67CED0B9}"/>
                </a:ext>
              </a:extLst>
            </p:cNvPr>
            <p:cNvSpPr>
              <a:spLocks noEditPoints="1"/>
            </p:cNvSpPr>
            <p:nvPr/>
          </p:nvSpPr>
          <p:spPr bwMode="auto">
            <a:xfrm>
              <a:off x="3570288" y="2984500"/>
              <a:ext cx="61913" cy="77788"/>
            </a:xfrm>
            <a:custGeom>
              <a:avLst/>
              <a:gdLst>
                <a:gd name="T0" fmla="*/ 0 w 160"/>
                <a:gd name="T1" fmla="*/ 52 h 201"/>
                <a:gd name="T2" fmla="*/ 25 w 160"/>
                <a:gd name="T3" fmla="*/ 52 h 201"/>
                <a:gd name="T4" fmla="*/ 25 w 160"/>
                <a:gd name="T5" fmla="*/ 38 h 201"/>
                <a:gd name="T6" fmla="*/ 54 w 160"/>
                <a:gd name="T7" fmla="*/ 16 h 201"/>
                <a:gd name="T8" fmla="*/ 90 w 160"/>
                <a:gd name="T9" fmla="*/ 16 h 201"/>
                <a:gd name="T10" fmla="*/ 118 w 160"/>
                <a:gd name="T11" fmla="*/ 26 h 201"/>
                <a:gd name="T12" fmla="*/ 147 w 160"/>
                <a:gd name="T13" fmla="*/ 51 h 201"/>
                <a:gd name="T14" fmla="*/ 160 w 160"/>
                <a:gd name="T15" fmla="*/ 52 h 201"/>
                <a:gd name="T16" fmla="*/ 160 w 160"/>
                <a:gd name="T17" fmla="*/ 94 h 201"/>
                <a:gd name="T18" fmla="*/ 147 w 160"/>
                <a:gd name="T19" fmla="*/ 95 h 201"/>
                <a:gd name="T20" fmla="*/ 147 w 160"/>
                <a:gd name="T21" fmla="*/ 184 h 201"/>
                <a:gd name="T22" fmla="*/ 134 w 160"/>
                <a:gd name="T23" fmla="*/ 184 h 201"/>
                <a:gd name="T24" fmla="*/ 104 w 160"/>
                <a:gd name="T25" fmla="*/ 192 h 201"/>
                <a:gd name="T26" fmla="*/ 66 w 160"/>
                <a:gd name="T27" fmla="*/ 191 h 201"/>
                <a:gd name="T28" fmla="*/ 44 w 160"/>
                <a:gd name="T29" fmla="*/ 184 h 201"/>
                <a:gd name="T30" fmla="*/ 25 w 160"/>
                <a:gd name="T31" fmla="*/ 184 h 201"/>
                <a:gd name="T32" fmla="*/ 25 w 160"/>
                <a:gd name="T33" fmla="*/ 144 h 201"/>
                <a:gd name="T34" fmla="*/ 19 w 160"/>
                <a:gd name="T35" fmla="*/ 129 h 201"/>
                <a:gd name="T36" fmla="*/ 12 w 160"/>
                <a:gd name="T37" fmla="*/ 115 h 201"/>
                <a:gd name="T38" fmla="*/ 0 w 160"/>
                <a:gd name="T39" fmla="*/ 52 h 201"/>
                <a:gd name="T40" fmla="*/ 138 w 160"/>
                <a:gd name="T41" fmla="*/ 142 h 201"/>
                <a:gd name="T42" fmla="*/ 138 w 160"/>
                <a:gd name="T43" fmla="*/ 46 h 201"/>
                <a:gd name="T44" fmla="*/ 130 w 160"/>
                <a:gd name="T45" fmla="*/ 33 h 201"/>
                <a:gd name="T46" fmla="*/ 118 w 160"/>
                <a:gd name="T47" fmla="*/ 42 h 201"/>
                <a:gd name="T48" fmla="*/ 113 w 160"/>
                <a:gd name="T49" fmla="*/ 46 h 201"/>
                <a:gd name="T50" fmla="*/ 110 w 160"/>
                <a:gd name="T51" fmla="*/ 41 h 201"/>
                <a:gd name="T52" fmla="*/ 109 w 160"/>
                <a:gd name="T53" fmla="*/ 29 h 201"/>
                <a:gd name="T54" fmla="*/ 101 w 160"/>
                <a:gd name="T55" fmla="*/ 22 h 201"/>
                <a:gd name="T56" fmla="*/ 92 w 160"/>
                <a:gd name="T57" fmla="*/ 27 h 201"/>
                <a:gd name="T58" fmla="*/ 84 w 160"/>
                <a:gd name="T59" fmla="*/ 35 h 201"/>
                <a:gd name="T60" fmla="*/ 81 w 160"/>
                <a:gd name="T61" fmla="*/ 23 h 201"/>
                <a:gd name="T62" fmla="*/ 81 w 160"/>
                <a:gd name="T63" fmla="*/ 21 h 201"/>
                <a:gd name="T64" fmla="*/ 71 w 160"/>
                <a:gd name="T65" fmla="*/ 13 h 201"/>
                <a:gd name="T66" fmla="*/ 62 w 160"/>
                <a:gd name="T67" fmla="*/ 22 h 201"/>
                <a:gd name="T68" fmla="*/ 62 w 160"/>
                <a:gd name="T69" fmla="*/ 31 h 201"/>
                <a:gd name="T70" fmla="*/ 58 w 160"/>
                <a:gd name="T71" fmla="*/ 36 h 201"/>
                <a:gd name="T72" fmla="*/ 53 w 160"/>
                <a:gd name="T73" fmla="*/ 31 h 201"/>
                <a:gd name="T74" fmla="*/ 42 w 160"/>
                <a:gd name="T75" fmla="*/ 22 h 201"/>
                <a:gd name="T76" fmla="*/ 34 w 160"/>
                <a:gd name="T77" fmla="*/ 35 h 201"/>
                <a:gd name="T78" fmla="*/ 34 w 160"/>
                <a:gd name="T79" fmla="*/ 82 h 201"/>
                <a:gd name="T80" fmla="*/ 20 w 160"/>
                <a:gd name="T81" fmla="*/ 99 h 201"/>
                <a:gd name="T82" fmla="*/ 24 w 160"/>
                <a:gd name="T83" fmla="*/ 123 h 201"/>
                <a:gd name="T84" fmla="*/ 34 w 160"/>
                <a:gd name="T85" fmla="*/ 143 h 201"/>
                <a:gd name="T86" fmla="*/ 60 w 160"/>
                <a:gd name="T87" fmla="*/ 135 h 201"/>
                <a:gd name="T88" fmla="*/ 112 w 160"/>
                <a:gd name="T89" fmla="*/ 135 h 201"/>
                <a:gd name="T90" fmla="*/ 138 w 160"/>
                <a:gd name="T91" fmla="*/ 142 h 201"/>
                <a:gd name="T92" fmla="*/ 87 w 160"/>
                <a:gd name="T93" fmla="*/ 137 h 201"/>
                <a:gd name="T94" fmla="*/ 60 w 160"/>
                <a:gd name="T95" fmla="*/ 162 h 201"/>
                <a:gd name="T96" fmla="*/ 85 w 160"/>
                <a:gd name="T97" fmla="*/ 188 h 201"/>
                <a:gd name="T98" fmla="*/ 112 w 160"/>
                <a:gd name="T99" fmla="*/ 163 h 201"/>
                <a:gd name="T100" fmla="*/ 87 w 160"/>
                <a:gd name="T101" fmla="*/ 137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60" h="201">
                  <a:moveTo>
                    <a:pt x="0" y="52"/>
                  </a:moveTo>
                  <a:cubicBezTo>
                    <a:pt x="8" y="52"/>
                    <a:pt x="16" y="52"/>
                    <a:pt x="25" y="52"/>
                  </a:cubicBezTo>
                  <a:cubicBezTo>
                    <a:pt x="25" y="47"/>
                    <a:pt x="25" y="42"/>
                    <a:pt x="25" y="38"/>
                  </a:cubicBezTo>
                  <a:cubicBezTo>
                    <a:pt x="25" y="18"/>
                    <a:pt x="34" y="11"/>
                    <a:pt x="54" y="16"/>
                  </a:cubicBezTo>
                  <a:cubicBezTo>
                    <a:pt x="66" y="0"/>
                    <a:pt x="77" y="0"/>
                    <a:pt x="90" y="16"/>
                  </a:cubicBezTo>
                  <a:cubicBezTo>
                    <a:pt x="104" y="12"/>
                    <a:pt x="109" y="14"/>
                    <a:pt x="118" y="26"/>
                  </a:cubicBezTo>
                  <a:cubicBezTo>
                    <a:pt x="138" y="21"/>
                    <a:pt x="144" y="26"/>
                    <a:pt x="147" y="51"/>
                  </a:cubicBezTo>
                  <a:cubicBezTo>
                    <a:pt x="152" y="51"/>
                    <a:pt x="156" y="51"/>
                    <a:pt x="160" y="52"/>
                  </a:cubicBezTo>
                  <a:cubicBezTo>
                    <a:pt x="160" y="66"/>
                    <a:pt x="160" y="80"/>
                    <a:pt x="160" y="94"/>
                  </a:cubicBezTo>
                  <a:cubicBezTo>
                    <a:pt x="157" y="94"/>
                    <a:pt x="152" y="94"/>
                    <a:pt x="147" y="95"/>
                  </a:cubicBezTo>
                  <a:cubicBezTo>
                    <a:pt x="147" y="124"/>
                    <a:pt x="147" y="153"/>
                    <a:pt x="147" y="184"/>
                  </a:cubicBezTo>
                  <a:cubicBezTo>
                    <a:pt x="142" y="184"/>
                    <a:pt x="138" y="184"/>
                    <a:pt x="134" y="184"/>
                  </a:cubicBezTo>
                  <a:cubicBezTo>
                    <a:pt x="123" y="183"/>
                    <a:pt x="113" y="184"/>
                    <a:pt x="104" y="192"/>
                  </a:cubicBezTo>
                  <a:cubicBezTo>
                    <a:pt x="93" y="201"/>
                    <a:pt x="76" y="200"/>
                    <a:pt x="66" y="191"/>
                  </a:cubicBezTo>
                  <a:cubicBezTo>
                    <a:pt x="59" y="184"/>
                    <a:pt x="52" y="184"/>
                    <a:pt x="44" y="184"/>
                  </a:cubicBezTo>
                  <a:cubicBezTo>
                    <a:pt x="38" y="184"/>
                    <a:pt x="32" y="184"/>
                    <a:pt x="25" y="184"/>
                  </a:cubicBezTo>
                  <a:cubicBezTo>
                    <a:pt x="25" y="170"/>
                    <a:pt x="25" y="157"/>
                    <a:pt x="25" y="144"/>
                  </a:cubicBezTo>
                  <a:cubicBezTo>
                    <a:pt x="25" y="138"/>
                    <a:pt x="24" y="134"/>
                    <a:pt x="19" y="129"/>
                  </a:cubicBezTo>
                  <a:cubicBezTo>
                    <a:pt x="15" y="126"/>
                    <a:pt x="12" y="120"/>
                    <a:pt x="12" y="115"/>
                  </a:cubicBezTo>
                  <a:cubicBezTo>
                    <a:pt x="10" y="94"/>
                    <a:pt x="8" y="72"/>
                    <a:pt x="0" y="52"/>
                  </a:cubicBezTo>
                  <a:close/>
                  <a:moveTo>
                    <a:pt x="138" y="142"/>
                  </a:moveTo>
                  <a:cubicBezTo>
                    <a:pt x="138" y="110"/>
                    <a:pt x="138" y="78"/>
                    <a:pt x="138" y="46"/>
                  </a:cubicBezTo>
                  <a:cubicBezTo>
                    <a:pt x="138" y="40"/>
                    <a:pt x="137" y="34"/>
                    <a:pt x="130" y="33"/>
                  </a:cubicBezTo>
                  <a:cubicBezTo>
                    <a:pt x="123" y="32"/>
                    <a:pt x="119" y="35"/>
                    <a:pt x="118" y="42"/>
                  </a:cubicBezTo>
                  <a:cubicBezTo>
                    <a:pt x="117" y="44"/>
                    <a:pt x="115" y="45"/>
                    <a:pt x="113" y="46"/>
                  </a:cubicBezTo>
                  <a:cubicBezTo>
                    <a:pt x="112" y="44"/>
                    <a:pt x="110" y="43"/>
                    <a:pt x="110" y="41"/>
                  </a:cubicBezTo>
                  <a:cubicBezTo>
                    <a:pt x="109" y="37"/>
                    <a:pt x="110" y="33"/>
                    <a:pt x="109" y="29"/>
                  </a:cubicBezTo>
                  <a:cubicBezTo>
                    <a:pt x="107" y="26"/>
                    <a:pt x="104" y="23"/>
                    <a:pt x="101" y="22"/>
                  </a:cubicBezTo>
                  <a:cubicBezTo>
                    <a:pt x="98" y="22"/>
                    <a:pt x="94" y="24"/>
                    <a:pt x="92" y="27"/>
                  </a:cubicBezTo>
                  <a:cubicBezTo>
                    <a:pt x="89" y="29"/>
                    <a:pt x="87" y="32"/>
                    <a:pt x="84" y="35"/>
                  </a:cubicBezTo>
                  <a:cubicBezTo>
                    <a:pt x="83" y="31"/>
                    <a:pt x="82" y="27"/>
                    <a:pt x="81" y="23"/>
                  </a:cubicBezTo>
                  <a:cubicBezTo>
                    <a:pt x="81" y="22"/>
                    <a:pt x="81" y="21"/>
                    <a:pt x="81" y="21"/>
                  </a:cubicBezTo>
                  <a:cubicBezTo>
                    <a:pt x="78" y="18"/>
                    <a:pt x="74" y="13"/>
                    <a:pt x="71" y="13"/>
                  </a:cubicBezTo>
                  <a:cubicBezTo>
                    <a:pt x="68" y="13"/>
                    <a:pt x="64" y="18"/>
                    <a:pt x="62" y="22"/>
                  </a:cubicBezTo>
                  <a:cubicBezTo>
                    <a:pt x="61" y="24"/>
                    <a:pt x="62" y="28"/>
                    <a:pt x="62" y="31"/>
                  </a:cubicBezTo>
                  <a:cubicBezTo>
                    <a:pt x="61" y="33"/>
                    <a:pt x="59" y="34"/>
                    <a:pt x="58" y="36"/>
                  </a:cubicBezTo>
                  <a:cubicBezTo>
                    <a:pt x="56" y="34"/>
                    <a:pt x="54" y="33"/>
                    <a:pt x="53" y="31"/>
                  </a:cubicBezTo>
                  <a:cubicBezTo>
                    <a:pt x="52" y="25"/>
                    <a:pt x="48" y="21"/>
                    <a:pt x="42" y="22"/>
                  </a:cubicBezTo>
                  <a:cubicBezTo>
                    <a:pt x="35" y="23"/>
                    <a:pt x="33" y="29"/>
                    <a:pt x="34" y="35"/>
                  </a:cubicBezTo>
                  <a:cubicBezTo>
                    <a:pt x="34" y="51"/>
                    <a:pt x="34" y="67"/>
                    <a:pt x="34" y="82"/>
                  </a:cubicBezTo>
                  <a:cubicBezTo>
                    <a:pt x="34" y="97"/>
                    <a:pt x="34" y="97"/>
                    <a:pt x="20" y="99"/>
                  </a:cubicBezTo>
                  <a:cubicBezTo>
                    <a:pt x="20" y="107"/>
                    <a:pt x="16" y="117"/>
                    <a:pt x="24" y="123"/>
                  </a:cubicBezTo>
                  <a:cubicBezTo>
                    <a:pt x="31" y="128"/>
                    <a:pt x="36" y="133"/>
                    <a:pt x="34" y="143"/>
                  </a:cubicBezTo>
                  <a:cubicBezTo>
                    <a:pt x="44" y="143"/>
                    <a:pt x="52" y="144"/>
                    <a:pt x="60" y="135"/>
                  </a:cubicBezTo>
                  <a:cubicBezTo>
                    <a:pt x="73" y="120"/>
                    <a:pt x="98" y="120"/>
                    <a:pt x="112" y="135"/>
                  </a:cubicBezTo>
                  <a:cubicBezTo>
                    <a:pt x="120" y="144"/>
                    <a:pt x="128" y="143"/>
                    <a:pt x="138" y="142"/>
                  </a:cubicBezTo>
                  <a:close/>
                  <a:moveTo>
                    <a:pt x="87" y="137"/>
                  </a:moveTo>
                  <a:cubicBezTo>
                    <a:pt x="73" y="137"/>
                    <a:pt x="61" y="148"/>
                    <a:pt x="60" y="162"/>
                  </a:cubicBezTo>
                  <a:cubicBezTo>
                    <a:pt x="60" y="176"/>
                    <a:pt x="71" y="188"/>
                    <a:pt x="85" y="188"/>
                  </a:cubicBezTo>
                  <a:cubicBezTo>
                    <a:pt x="99" y="189"/>
                    <a:pt x="111" y="178"/>
                    <a:pt x="112" y="163"/>
                  </a:cubicBezTo>
                  <a:cubicBezTo>
                    <a:pt x="112" y="150"/>
                    <a:pt x="101" y="138"/>
                    <a:pt x="87" y="137"/>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47" name="Freeform 20">
              <a:extLst>
                <a:ext uri="{FF2B5EF4-FFF2-40B4-BE49-F238E27FC236}">
                  <a16:creationId xmlns:a16="http://schemas.microsoft.com/office/drawing/2014/main" id="{C240197C-F172-4DB0-B210-A28AB42CB095}"/>
                </a:ext>
              </a:extLst>
            </p:cNvPr>
            <p:cNvSpPr>
              <a:spLocks/>
            </p:cNvSpPr>
            <p:nvPr/>
          </p:nvSpPr>
          <p:spPr bwMode="auto">
            <a:xfrm>
              <a:off x="3424238" y="3192463"/>
              <a:ext cx="52388" cy="52388"/>
            </a:xfrm>
            <a:custGeom>
              <a:avLst/>
              <a:gdLst>
                <a:gd name="T0" fmla="*/ 47 w 137"/>
                <a:gd name="T1" fmla="*/ 137 h 137"/>
                <a:gd name="T2" fmla="*/ 44 w 137"/>
                <a:gd name="T3" fmla="*/ 134 h 137"/>
                <a:gd name="T4" fmla="*/ 0 w 137"/>
                <a:gd name="T5" fmla="*/ 91 h 137"/>
                <a:gd name="T6" fmla="*/ 90 w 137"/>
                <a:gd name="T7" fmla="*/ 0 h 137"/>
                <a:gd name="T8" fmla="*/ 137 w 137"/>
                <a:gd name="T9" fmla="*/ 47 h 137"/>
                <a:gd name="T10" fmla="*/ 47 w 137"/>
                <a:gd name="T11" fmla="*/ 137 h 137"/>
              </a:gdLst>
              <a:ahLst/>
              <a:cxnLst>
                <a:cxn ang="0">
                  <a:pos x="T0" y="T1"/>
                </a:cxn>
                <a:cxn ang="0">
                  <a:pos x="T2" y="T3"/>
                </a:cxn>
                <a:cxn ang="0">
                  <a:pos x="T4" y="T5"/>
                </a:cxn>
                <a:cxn ang="0">
                  <a:pos x="T6" y="T7"/>
                </a:cxn>
                <a:cxn ang="0">
                  <a:pos x="T8" y="T9"/>
                </a:cxn>
                <a:cxn ang="0">
                  <a:pos x="T10" y="T11"/>
                </a:cxn>
              </a:cxnLst>
              <a:rect l="0" t="0" r="r" b="b"/>
              <a:pathLst>
                <a:path w="137" h="137">
                  <a:moveTo>
                    <a:pt x="47" y="137"/>
                  </a:moveTo>
                  <a:cubicBezTo>
                    <a:pt x="47" y="136"/>
                    <a:pt x="45" y="135"/>
                    <a:pt x="44" y="134"/>
                  </a:cubicBezTo>
                  <a:cubicBezTo>
                    <a:pt x="29" y="119"/>
                    <a:pt x="14" y="105"/>
                    <a:pt x="0" y="91"/>
                  </a:cubicBezTo>
                  <a:cubicBezTo>
                    <a:pt x="31" y="60"/>
                    <a:pt x="61" y="30"/>
                    <a:pt x="90" y="0"/>
                  </a:cubicBezTo>
                  <a:cubicBezTo>
                    <a:pt x="106" y="15"/>
                    <a:pt x="122" y="31"/>
                    <a:pt x="137" y="47"/>
                  </a:cubicBezTo>
                  <a:cubicBezTo>
                    <a:pt x="107" y="77"/>
                    <a:pt x="78" y="106"/>
                    <a:pt x="47" y="137"/>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48" name="Freeform 21">
              <a:extLst>
                <a:ext uri="{FF2B5EF4-FFF2-40B4-BE49-F238E27FC236}">
                  <a16:creationId xmlns:a16="http://schemas.microsoft.com/office/drawing/2014/main" id="{5822E5BD-E494-44BA-B589-2B44B2CF1A57}"/>
                </a:ext>
              </a:extLst>
            </p:cNvPr>
            <p:cNvSpPr>
              <a:spLocks noEditPoints="1"/>
            </p:cNvSpPr>
            <p:nvPr/>
          </p:nvSpPr>
          <p:spPr bwMode="auto">
            <a:xfrm>
              <a:off x="3937000" y="3022600"/>
              <a:ext cx="52388" cy="50800"/>
            </a:xfrm>
            <a:custGeom>
              <a:avLst/>
              <a:gdLst>
                <a:gd name="T0" fmla="*/ 52 w 135"/>
                <a:gd name="T1" fmla="*/ 133 h 133"/>
                <a:gd name="T2" fmla="*/ 37 w 135"/>
                <a:gd name="T3" fmla="*/ 127 h 133"/>
                <a:gd name="T4" fmla="*/ 31 w 135"/>
                <a:gd name="T5" fmla="*/ 107 h 133"/>
                <a:gd name="T6" fmla="*/ 21 w 135"/>
                <a:gd name="T7" fmla="*/ 105 h 133"/>
                <a:gd name="T8" fmla="*/ 9 w 135"/>
                <a:gd name="T9" fmla="*/ 101 h 133"/>
                <a:gd name="T10" fmla="*/ 5 w 135"/>
                <a:gd name="T11" fmla="*/ 94 h 133"/>
                <a:gd name="T12" fmla="*/ 15 w 135"/>
                <a:gd name="T13" fmla="*/ 76 h 133"/>
                <a:gd name="T14" fmla="*/ 0 w 135"/>
                <a:gd name="T15" fmla="*/ 63 h 133"/>
                <a:gd name="T16" fmla="*/ 2 w 135"/>
                <a:gd name="T17" fmla="*/ 48 h 133"/>
                <a:gd name="T18" fmla="*/ 21 w 135"/>
                <a:gd name="T19" fmla="*/ 41 h 133"/>
                <a:gd name="T20" fmla="*/ 18 w 135"/>
                <a:gd name="T21" fmla="*/ 21 h 133"/>
                <a:gd name="T22" fmla="*/ 30 w 135"/>
                <a:gd name="T23" fmla="*/ 11 h 133"/>
                <a:gd name="T24" fmla="*/ 48 w 135"/>
                <a:gd name="T25" fmla="*/ 18 h 133"/>
                <a:gd name="T26" fmla="*/ 58 w 135"/>
                <a:gd name="T27" fmla="*/ 0 h 133"/>
                <a:gd name="T28" fmla="*/ 75 w 135"/>
                <a:gd name="T29" fmla="*/ 0 h 133"/>
                <a:gd name="T30" fmla="*/ 85 w 135"/>
                <a:gd name="T31" fmla="*/ 17 h 133"/>
                <a:gd name="T32" fmla="*/ 104 w 135"/>
                <a:gd name="T33" fmla="*/ 10 h 133"/>
                <a:gd name="T34" fmla="*/ 116 w 135"/>
                <a:gd name="T35" fmla="*/ 21 h 133"/>
                <a:gd name="T36" fmla="*/ 132 w 135"/>
                <a:gd name="T37" fmla="*/ 47 h 133"/>
                <a:gd name="T38" fmla="*/ 135 w 135"/>
                <a:gd name="T39" fmla="*/ 63 h 133"/>
                <a:gd name="T40" fmla="*/ 119 w 135"/>
                <a:gd name="T41" fmla="*/ 76 h 133"/>
                <a:gd name="T42" fmla="*/ 129 w 135"/>
                <a:gd name="T43" fmla="*/ 93 h 133"/>
                <a:gd name="T44" fmla="*/ 123 w 135"/>
                <a:gd name="T45" fmla="*/ 104 h 133"/>
                <a:gd name="T46" fmla="*/ 117 w 135"/>
                <a:gd name="T47" fmla="*/ 106 h 133"/>
                <a:gd name="T48" fmla="*/ 99 w 135"/>
                <a:gd name="T49" fmla="*/ 110 h 133"/>
                <a:gd name="T50" fmla="*/ 98 w 135"/>
                <a:gd name="T51" fmla="*/ 124 h 133"/>
                <a:gd name="T52" fmla="*/ 98 w 135"/>
                <a:gd name="T53" fmla="*/ 127 h 133"/>
                <a:gd name="T54" fmla="*/ 86 w 135"/>
                <a:gd name="T55" fmla="*/ 131 h 133"/>
                <a:gd name="T56" fmla="*/ 80 w 135"/>
                <a:gd name="T57" fmla="*/ 129 h 133"/>
                <a:gd name="T58" fmla="*/ 54 w 135"/>
                <a:gd name="T59" fmla="*/ 130 h 133"/>
                <a:gd name="T60" fmla="*/ 52 w 135"/>
                <a:gd name="T61" fmla="*/ 133 h 133"/>
                <a:gd name="T62" fmla="*/ 101 w 135"/>
                <a:gd name="T63" fmla="*/ 68 h 133"/>
                <a:gd name="T64" fmla="*/ 68 w 135"/>
                <a:gd name="T65" fmla="*/ 33 h 133"/>
                <a:gd name="T66" fmla="*/ 33 w 135"/>
                <a:gd name="T67" fmla="*/ 65 h 133"/>
                <a:gd name="T68" fmla="*/ 66 w 135"/>
                <a:gd name="T69" fmla="*/ 101 h 133"/>
                <a:gd name="T70" fmla="*/ 101 w 135"/>
                <a:gd name="T71" fmla="*/ 68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35" h="133">
                  <a:moveTo>
                    <a:pt x="52" y="133"/>
                  </a:moveTo>
                  <a:cubicBezTo>
                    <a:pt x="47" y="131"/>
                    <a:pt x="42" y="129"/>
                    <a:pt x="37" y="127"/>
                  </a:cubicBezTo>
                  <a:cubicBezTo>
                    <a:pt x="37" y="120"/>
                    <a:pt x="42" y="111"/>
                    <a:pt x="31" y="107"/>
                  </a:cubicBezTo>
                  <a:cubicBezTo>
                    <a:pt x="28" y="106"/>
                    <a:pt x="24" y="104"/>
                    <a:pt x="21" y="105"/>
                  </a:cubicBezTo>
                  <a:cubicBezTo>
                    <a:pt x="15" y="108"/>
                    <a:pt x="12" y="107"/>
                    <a:pt x="9" y="101"/>
                  </a:cubicBezTo>
                  <a:cubicBezTo>
                    <a:pt x="8" y="99"/>
                    <a:pt x="7" y="96"/>
                    <a:pt x="5" y="94"/>
                  </a:cubicBezTo>
                  <a:cubicBezTo>
                    <a:pt x="8" y="88"/>
                    <a:pt x="18" y="87"/>
                    <a:pt x="15" y="76"/>
                  </a:cubicBezTo>
                  <a:cubicBezTo>
                    <a:pt x="13" y="66"/>
                    <a:pt x="5" y="67"/>
                    <a:pt x="0" y="63"/>
                  </a:cubicBezTo>
                  <a:cubicBezTo>
                    <a:pt x="1" y="58"/>
                    <a:pt x="2" y="53"/>
                    <a:pt x="2" y="48"/>
                  </a:cubicBezTo>
                  <a:cubicBezTo>
                    <a:pt x="9" y="45"/>
                    <a:pt x="16" y="50"/>
                    <a:pt x="21" y="41"/>
                  </a:cubicBezTo>
                  <a:cubicBezTo>
                    <a:pt x="26" y="32"/>
                    <a:pt x="21" y="28"/>
                    <a:pt x="18" y="21"/>
                  </a:cubicBezTo>
                  <a:cubicBezTo>
                    <a:pt x="22" y="18"/>
                    <a:pt x="26" y="14"/>
                    <a:pt x="30" y="11"/>
                  </a:cubicBezTo>
                  <a:cubicBezTo>
                    <a:pt x="37" y="12"/>
                    <a:pt x="39" y="21"/>
                    <a:pt x="48" y="18"/>
                  </a:cubicBezTo>
                  <a:cubicBezTo>
                    <a:pt x="57" y="14"/>
                    <a:pt x="57" y="8"/>
                    <a:pt x="58" y="0"/>
                  </a:cubicBezTo>
                  <a:cubicBezTo>
                    <a:pt x="64" y="0"/>
                    <a:pt x="69" y="0"/>
                    <a:pt x="75" y="0"/>
                  </a:cubicBezTo>
                  <a:cubicBezTo>
                    <a:pt x="78" y="6"/>
                    <a:pt x="76" y="13"/>
                    <a:pt x="85" y="17"/>
                  </a:cubicBezTo>
                  <a:cubicBezTo>
                    <a:pt x="95" y="21"/>
                    <a:pt x="97" y="14"/>
                    <a:pt x="104" y="10"/>
                  </a:cubicBezTo>
                  <a:cubicBezTo>
                    <a:pt x="108" y="14"/>
                    <a:pt x="112" y="18"/>
                    <a:pt x="116" y="21"/>
                  </a:cubicBezTo>
                  <a:cubicBezTo>
                    <a:pt x="107" y="39"/>
                    <a:pt x="111" y="47"/>
                    <a:pt x="132" y="47"/>
                  </a:cubicBezTo>
                  <a:cubicBezTo>
                    <a:pt x="133" y="52"/>
                    <a:pt x="134" y="58"/>
                    <a:pt x="135" y="63"/>
                  </a:cubicBezTo>
                  <a:cubicBezTo>
                    <a:pt x="129" y="67"/>
                    <a:pt x="121" y="66"/>
                    <a:pt x="119" y="76"/>
                  </a:cubicBezTo>
                  <a:cubicBezTo>
                    <a:pt x="117" y="86"/>
                    <a:pt x="125" y="88"/>
                    <a:pt x="129" y="93"/>
                  </a:cubicBezTo>
                  <a:cubicBezTo>
                    <a:pt x="127" y="97"/>
                    <a:pt x="126" y="101"/>
                    <a:pt x="123" y="104"/>
                  </a:cubicBezTo>
                  <a:cubicBezTo>
                    <a:pt x="122" y="105"/>
                    <a:pt x="118" y="107"/>
                    <a:pt x="117" y="106"/>
                  </a:cubicBezTo>
                  <a:cubicBezTo>
                    <a:pt x="109" y="101"/>
                    <a:pt x="103" y="104"/>
                    <a:pt x="99" y="110"/>
                  </a:cubicBezTo>
                  <a:cubicBezTo>
                    <a:pt x="97" y="114"/>
                    <a:pt x="98" y="119"/>
                    <a:pt x="98" y="124"/>
                  </a:cubicBezTo>
                  <a:cubicBezTo>
                    <a:pt x="98" y="125"/>
                    <a:pt x="98" y="125"/>
                    <a:pt x="98" y="127"/>
                  </a:cubicBezTo>
                  <a:cubicBezTo>
                    <a:pt x="94" y="128"/>
                    <a:pt x="90" y="130"/>
                    <a:pt x="86" y="131"/>
                  </a:cubicBezTo>
                  <a:cubicBezTo>
                    <a:pt x="84" y="132"/>
                    <a:pt x="81" y="130"/>
                    <a:pt x="80" y="129"/>
                  </a:cubicBezTo>
                  <a:cubicBezTo>
                    <a:pt x="71" y="116"/>
                    <a:pt x="62" y="117"/>
                    <a:pt x="54" y="130"/>
                  </a:cubicBezTo>
                  <a:cubicBezTo>
                    <a:pt x="54" y="131"/>
                    <a:pt x="53" y="131"/>
                    <a:pt x="52" y="133"/>
                  </a:cubicBezTo>
                  <a:close/>
                  <a:moveTo>
                    <a:pt x="101" y="68"/>
                  </a:moveTo>
                  <a:cubicBezTo>
                    <a:pt x="102" y="49"/>
                    <a:pt x="87" y="33"/>
                    <a:pt x="68" y="33"/>
                  </a:cubicBezTo>
                  <a:cubicBezTo>
                    <a:pt x="50" y="32"/>
                    <a:pt x="34" y="47"/>
                    <a:pt x="33" y="65"/>
                  </a:cubicBezTo>
                  <a:cubicBezTo>
                    <a:pt x="33" y="85"/>
                    <a:pt x="47" y="101"/>
                    <a:pt x="66" y="101"/>
                  </a:cubicBezTo>
                  <a:cubicBezTo>
                    <a:pt x="85" y="102"/>
                    <a:pt x="100" y="87"/>
                    <a:pt x="101" y="68"/>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49" name="Freeform 22">
              <a:extLst>
                <a:ext uri="{FF2B5EF4-FFF2-40B4-BE49-F238E27FC236}">
                  <a16:creationId xmlns:a16="http://schemas.microsoft.com/office/drawing/2014/main" id="{53E064FF-F61B-4A29-9400-4FC2F9E2AE8A}"/>
                </a:ext>
              </a:extLst>
            </p:cNvPr>
            <p:cNvSpPr>
              <a:spLocks noEditPoints="1"/>
            </p:cNvSpPr>
            <p:nvPr/>
          </p:nvSpPr>
          <p:spPr bwMode="auto">
            <a:xfrm>
              <a:off x="3389313" y="2711450"/>
              <a:ext cx="74613" cy="28575"/>
            </a:xfrm>
            <a:custGeom>
              <a:avLst/>
              <a:gdLst>
                <a:gd name="T0" fmla="*/ 195 w 195"/>
                <a:gd name="T1" fmla="*/ 69 h 72"/>
                <a:gd name="T2" fmla="*/ 176 w 195"/>
                <a:gd name="T3" fmla="*/ 69 h 72"/>
                <a:gd name="T4" fmla="*/ 152 w 195"/>
                <a:gd name="T5" fmla="*/ 46 h 72"/>
                <a:gd name="T6" fmla="*/ 126 w 195"/>
                <a:gd name="T7" fmla="*/ 69 h 72"/>
                <a:gd name="T8" fmla="*/ 71 w 195"/>
                <a:gd name="T9" fmla="*/ 69 h 72"/>
                <a:gd name="T10" fmla="*/ 68 w 195"/>
                <a:gd name="T11" fmla="*/ 61 h 72"/>
                <a:gd name="T12" fmla="*/ 47 w 195"/>
                <a:gd name="T13" fmla="*/ 46 h 72"/>
                <a:gd name="T14" fmla="*/ 25 w 195"/>
                <a:gd name="T15" fmla="*/ 57 h 72"/>
                <a:gd name="T16" fmla="*/ 0 w 195"/>
                <a:gd name="T17" fmla="*/ 69 h 72"/>
                <a:gd name="T18" fmla="*/ 1 w 195"/>
                <a:gd name="T19" fmla="*/ 43 h 72"/>
                <a:gd name="T20" fmla="*/ 10 w 195"/>
                <a:gd name="T21" fmla="*/ 36 h 72"/>
                <a:gd name="T22" fmla="*/ 35 w 195"/>
                <a:gd name="T23" fmla="*/ 27 h 72"/>
                <a:gd name="T24" fmla="*/ 102 w 195"/>
                <a:gd name="T25" fmla="*/ 6 h 72"/>
                <a:gd name="T26" fmla="*/ 119 w 195"/>
                <a:gd name="T27" fmla="*/ 6 h 72"/>
                <a:gd name="T28" fmla="*/ 191 w 195"/>
                <a:gd name="T29" fmla="*/ 33 h 72"/>
                <a:gd name="T30" fmla="*/ 195 w 195"/>
                <a:gd name="T31" fmla="*/ 40 h 72"/>
                <a:gd name="T32" fmla="*/ 195 w 195"/>
                <a:gd name="T33" fmla="*/ 69 h 72"/>
                <a:gd name="T34" fmla="*/ 165 w 195"/>
                <a:gd name="T35" fmla="*/ 28 h 72"/>
                <a:gd name="T36" fmla="*/ 124 w 195"/>
                <a:gd name="T37" fmla="*/ 13 h 72"/>
                <a:gd name="T38" fmla="*/ 83 w 195"/>
                <a:gd name="T39" fmla="*/ 13 h 72"/>
                <a:gd name="T40" fmla="*/ 52 w 195"/>
                <a:gd name="T41" fmla="*/ 28 h 72"/>
                <a:gd name="T42" fmla="*/ 165 w 195"/>
                <a:gd name="T43" fmla="*/ 28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5" h="72">
                  <a:moveTo>
                    <a:pt x="195" y="69"/>
                  </a:moveTo>
                  <a:cubicBezTo>
                    <a:pt x="188" y="69"/>
                    <a:pt x="182" y="69"/>
                    <a:pt x="176" y="69"/>
                  </a:cubicBezTo>
                  <a:cubicBezTo>
                    <a:pt x="174" y="56"/>
                    <a:pt x="167" y="46"/>
                    <a:pt x="152" y="46"/>
                  </a:cubicBezTo>
                  <a:cubicBezTo>
                    <a:pt x="140" y="45"/>
                    <a:pt x="132" y="52"/>
                    <a:pt x="126" y="69"/>
                  </a:cubicBezTo>
                  <a:cubicBezTo>
                    <a:pt x="108" y="69"/>
                    <a:pt x="90" y="69"/>
                    <a:pt x="71" y="69"/>
                  </a:cubicBezTo>
                  <a:cubicBezTo>
                    <a:pt x="70" y="66"/>
                    <a:pt x="69" y="64"/>
                    <a:pt x="68" y="61"/>
                  </a:cubicBezTo>
                  <a:cubicBezTo>
                    <a:pt x="64" y="51"/>
                    <a:pt x="57" y="46"/>
                    <a:pt x="47" y="46"/>
                  </a:cubicBezTo>
                  <a:cubicBezTo>
                    <a:pt x="37" y="45"/>
                    <a:pt x="28" y="49"/>
                    <a:pt x="25" y="57"/>
                  </a:cubicBezTo>
                  <a:cubicBezTo>
                    <a:pt x="22" y="72"/>
                    <a:pt x="12" y="70"/>
                    <a:pt x="0" y="69"/>
                  </a:cubicBezTo>
                  <a:cubicBezTo>
                    <a:pt x="0" y="60"/>
                    <a:pt x="0" y="51"/>
                    <a:pt x="1" y="43"/>
                  </a:cubicBezTo>
                  <a:cubicBezTo>
                    <a:pt x="1" y="40"/>
                    <a:pt x="7" y="36"/>
                    <a:pt x="10" y="36"/>
                  </a:cubicBezTo>
                  <a:cubicBezTo>
                    <a:pt x="20" y="37"/>
                    <a:pt x="28" y="34"/>
                    <a:pt x="35" y="27"/>
                  </a:cubicBezTo>
                  <a:cubicBezTo>
                    <a:pt x="54" y="9"/>
                    <a:pt x="76" y="3"/>
                    <a:pt x="102" y="6"/>
                  </a:cubicBezTo>
                  <a:cubicBezTo>
                    <a:pt x="108" y="6"/>
                    <a:pt x="114" y="7"/>
                    <a:pt x="119" y="6"/>
                  </a:cubicBezTo>
                  <a:cubicBezTo>
                    <a:pt x="149" y="0"/>
                    <a:pt x="170" y="17"/>
                    <a:pt x="191" y="33"/>
                  </a:cubicBezTo>
                  <a:cubicBezTo>
                    <a:pt x="193" y="35"/>
                    <a:pt x="194" y="37"/>
                    <a:pt x="195" y="40"/>
                  </a:cubicBezTo>
                  <a:cubicBezTo>
                    <a:pt x="195" y="49"/>
                    <a:pt x="195" y="59"/>
                    <a:pt x="195" y="69"/>
                  </a:cubicBezTo>
                  <a:close/>
                  <a:moveTo>
                    <a:pt x="165" y="28"/>
                  </a:moveTo>
                  <a:cubicBezTo>
                    <a:pt x="154" y="15"/>
                    <a:pt x="140" y="12"/>
                    <a:pt x="124" y="13"/>
                  </a:cubicBezTo>
                  <a:cubicBezTo>
                    <a:pt x="111" y="14"/>
                    <a:pt x="97" y="14"/>
                    <a:pt x="83" y="13"/>
                  </a:cubicBezTo>
                  <a:cubicBezTo>
                    <a:pt x="70" y="13"/>
                    <a:pt x="62" y="20"/>
                    <a:pt x="52" y="28"/>
                  </a:cubicBezTo>
                  <a:cubicBezTo>
                    <a:pt x="91" y="28"/>
                    <a:pt x="128" y="28"/>
                    <a:pt x="165" y="28"/>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50" name="Freeform 23">
              <a:extLst>
                <a:ext uri="{FF2B5EF4-FFF2-40B4-BE49-F238E27FC236}">
                  <a16:creationId xmlns:a16="http://schemas.microsoft.com/office/drawing/2014/main" id="{67FF20DF-9704-4833-BFD0-B315258B93BA}"/>
                </a:ext>
              </a:extLst>
            </p:cNvPr>
            <p:cNvSpPr>
              <a:spLocks/>
            </p:cNvSpPr>
            <p:nvPr/>
          </p:nvSpPr>
          <p:spPr bwMode="auto">
            <a:xfrm>
              <a:off x="3963988" y="2838450"/>
              <a:ext cx="26988" cy="73025"/>
            </a:xfrm>
            <a:custGeom>
              <a:avLst/>
              <a:gdLst>
                <a:gd name="T0" fmla="*/ 63 w 68"/>
                <a:gd name="T1" fmla="*/ 14 h 192"/>
                <a:gd name="T2" fmla="*/ 56 w 68"/>
                <a:gd name="T3" fmla="*/ 69 h 192"/>
                <a:gd name="T4" fmla="*/ 65 w 68"/>
                <a:gd name="T5" fmla="*/ 176 h 192"/>
                <a:gd name="T6" fmla="*/ 48 w 68"/>
                <a:gd name="T7" fmla="*/ 192 h 192"/>
                <a:gd name="T8" fmla="*/ 36 w 68"/>
                <a:gd name="T9" fmla="*/ 192 h 192"/>
                <a:gd name="T10" fmla="*/ 17 w 68"/>
                <a:gd name="T11" fmla="*/ 176 h 192"/>
                <a:gd name="T12" fmla="*/ 28 w 68"/>
                <a:gd name="T13" fmla="*/ 153 h 192"/>
                <a:gd name="T14" fmla="*/ 33 w 68"/>
                <a:gd name="T15" fmla="*/ 147 h 192"/>
                <a:gd name="T16" fmla="*/ 9 w 68"/>
                <a:gd name="T17" fmla="*/ 44 h 192"/>
                <a:gd name="T18" fmla="*/ 0 w 68"/>
                <a:gd name="T19" fmla="*/ 31 h 192"/>
                <a:gd name="T20" fmla="*/ 24 w 68"/>
                <a:gd name="T21" fmla="*/ 13 h 192"/>
                <a:gd name="T22" fmla="*/ 29 w 68"/>
                <a:gd name="T23" fmla="*/ 16 h 192"/>
                <a:gd name="T24" fmla="*/ 47 w 68"/>
                <a:gd name="T25" fmla="*/ 0 h 192"/>
                <a:gd name="T26" fmla="*/ 63 w 68"/>
                <a:gd name="T27" fmla="*/ 14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8" h="192">
                  <a:moveTo>
                    <a:pt x="63" y="14"/>
                  </a:moveTo>
                  <a:cubicBezTo>
                    <a:pt x="49" y="31"/>
                    <a:pt x="50" y="50"/>
                    <a:pt x="56" y="69"/>
                  </a:cubicBezTo>
                  <a:cubicBezTo>
                    <a:pt x="68" y="104"/>
                    <a:pt x="65" y="140"/>
                    <a:pt x="65" y="176"/>
                  </a:cubicBezTo>
                  <a:cubicBezTo>
                    <a:pt x="65" y="185"/>
                    <a:pt x="58" y="191"/>
                    <a:pt x="48" y="192"/>
                  </a:cubicBezTo>
                  <a:cubicBezTo>
                    <a:pt x="44" y="192"/>
                    <a:pt x="40" y="192"/>
                    <a:pt x="36" y="192"/>
                  </a:cubicBezTo>
                  <a:cubicBezTo>
                    <a:pt x="26" y="191"/>
                    <a:pt x="20" y="186"/>
                    <a:pt x="17" y="176"/>
                  </a:cubicBezTo>
                  <a:cubicBezTo>
                    <a:pt x="15" y="167"/>
                    <a:pt x="19" y="158"/>
                    <a:pt x="28" y="153"/>
                  </a:cubicBezTo>
                  <a:cubicBezTo>
                    <a:pt x="30" y="152"/>
                    <a:pt x="33" y="149"/>
                    <a:pt x="33" y="147"/>
                  </a:cubicBezTo>
                  <a:cubicBezTo>
                    <a:pt x="36" y="110"/>
                    <a:pt x="31" y="75"/>
                    <a:pt x="9" y="44"/>
                  </a:cubicBezTo>
                  <a:cubicBezTo>
                    <a:pt x="6" y="39"/>
                    <a:pt x="3" y="35"/>
                    <a:pt x="0" y="31"/>
                  </a:cubicBezTo>
                  <a:cubicBezTo>
                    <a:pt x="8" y="25"/>
                    <a:pt x="16" y="19"/>
                    <a:pt x="24" y="13"/>
                  </a:cubicBezTo>
                  <a:cubicBezTo>
                    <a:pt x="25" y="13"/>
                    <a:pt x="27" y="15"/>
                    <a:pt x="29" y="16"/>
                  </a:cubicBezTo>
                  <a:cubicBezTo>
                    <a:pt x="35" y="11"/>
                    <a:pt x="41" y="5"/>
                    <a:pt x="47" y="0"/>
                  </a:cubicBezTo>
                  <a:cubicBezTo>
                    <a:pt x="53" y="5"/>
                    <a:pt x="57" y="9"/>
                    <a:pt x="63" y="14"/>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51" name="Freeform 24">
              <a:extLst>
                <a:ext uri="{FF2B5EF4-FFF2-40B4-BE49-F238E27FC236}">
                  <a16:creationId xmlns:a16="http://schemas.microsoft.com/office/drawing/2014/main" id="{29B1CC3C-DDA9-453F-ADA3-1D8676EC57DD}"/>
                </a:ext>
              </a:extLst>
            </p:cNvPr>
            <p:cNvSpPr>
              <a:spLocks/>
            </p:cNvSpPr>
            <p:nvPr/>
          </p:nvSpPr>
          <p:spPr bwMode="auto">
            <a:xfrm>
              <a:off x="3933825" y="2836863"/>
              <a:ext cx="25400" cy="74613"/>
            </a:xfrm>
            <a:custGeom>
              <a:avLst/>
              <a:gdLst>
                <a:gd name="T0" fmla="*/ 5 w 68"/>
                <a:gd name="T1" fmla="*/ 15 h 193"/>
                <a:gd name="T2" fmla="*/ 19 w 68"/>
                <a:gd name="T3" fmla="*/ 0 h 193"/>
                <a:gd name="T4" fmla="*/ 38 w 68"/>
                <a:gd name="T5" fmla="*/ 17 h 193"/>
                <a:gd name="T6" fmla="*/ 43 w 68"/>
                <a:gd name="T7" fmla="*/ 14 h 193"/>
                <a:gd name="T8" fmla="*/ 68 w 68"/>
                <a:gd name="T9" fmla="*/ 32 h 193"/>
                <a:gd name="T10" fmla="*/ 37 w 68"/>
                <a:gd name="T11" fmla="*/ 93 h 193"/>
                <a:gd name="T12" fmla="*/ 32 w 68"/>
                <a:gd name="T13" fmla="*/ 151 h 193"/>
                <a:gd name="T14" fmla="*/ 44 w 68"/>
                <a:gd name="T15" fmla="*/ 158 h 193"/>
                <a:gd name="T16" fmla="*/ 49 w 68"/>
                <a:gd name="T17" fmla="*/ 181 h 193"/>
                <a:gd name="T18" fmla="*/ 31 w 68"/>
                <a:gd name="T19" fmla="*/ 193 h 193"/>
                <a:gd name="T20" fmla="*/ 19 w 68"/>
                <a:gd name="T21" fmla="*/ 193 h 193"/>
                <a:gd name="T22" fmla="*/ 3 w 68"/>
                <a:gd name="T23" fmla="*/ 178 h 193"/>
                <a:gd name="T24" fmla="*/ 11 w 68"/>
                <a:gd name="T25" fmla="*/ 70 h 193"/>
                <a:gd name="T26" fmla="*/ 5 w 68"/>
                <a:gd name="T27" fmla="*/ 15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8" h="193">
                  <a:moveTo>
                    <a:pt x="5" y="15"/>
                  </a:moveTo>
                  <a:cubicBezTo>
                    <a:pt x="10" y="9"/>
                    <a:pt x="14" y="5"/>
                    <a:pt x="19" y="0"/>
                  </a:cubicBezTo>
                  <a:cubicBezTo>
                    <a:pt x="25" y="6"/>
                    <a:pt x="32" y="11"/>
                    <a:pt x="38" y="17"/>
                  </a:cubicBezTo>
                  <a:cubicBezTo>
                    <a:pt x="40" y="16"/>
                    <a:pt x="42" y="15"/>
                    <a:pt x="43" y="14"/>
                  </a:cubicBezTo>
                  <a:cubicBezTo>
                    <a:pt x="52" y="20"/>
                    <a:pt x="59" y="26"/>
                    <a:pt x="68" y="32"/>
                  </a:cubicBezTo>
                  <a:cubicBezTo>
                    <a:pt x="53" y="49"/>
                    <a:pt x="42" y="69"/>
                    <a:pt x="37" y="93"/>
                  </a:cubicBezTo>
                  <a:cubicBezTo>
                    <a:pt x="34" y="112"/>
                    <a:pt x="34" y="132"/>
                    <a:pt x="32" y="151"/>
                  </a:cubicBezTo>
                  <a:cubicBezTo>
                    <a:pt x="37" y="154"/>
                    <a:pt x="41" y="155"/>
                    <a:pt x="44" y="158"/>
                  </a:cubicBezTo>
                  <a:cubicBezTo>
                    <a:pt x="51" y="164"/>
                    <a:pt x="52" y="173"/>
                    <a:pt x="49" y="181"/>
                  </a:cubicBezTo>
                  <a:cubicBezTo>
                    <a:pt x="46" y="189"/>
                    <a:pt x="40" y="193"/>
                    <a:pt x="31" y="193"/>
                  </a:cubicBezTo>
                  <a:cubicBezTo>
                    <a:pt x="27" y="193"/>
                    <a:pt x="23" y="193"/>
                    <a:pt x="19" y="193"/>
                  </a:cubicBezTo>
                  <a:cubicBezTo>
                    <a:pt x="9" y="192"/>
                    <a:pt x="3" y="188"/>
                    <a:pt x="3" y="178"/>
                  </a:cubicBezTo>
                  <a:cubicBezTo>
                    <a:pt x="3" y="142"/>
                    <a:pt x="0" y="106"/>
                    <a:pt x="11" y="70"/>
                  </a:cubicBezTo>
                  <a:cubicBezTo>
                    <a:pt x="17" y="51"/>
                    <a:pt x="18" y="32"/>
                    <a:pt x="5" y="15"/>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52" name="Freeform 25">
              <a:extLst>
                <a:ext uri="{FF2B5EF4-FFF2-40B4-BE49-F238E27FC236}">
                  <a16:creationId xmlns:a16="http://schemas.microsoft.com/office/drawing/2014/main" id="{F19AD03F-BC92-4226-8F81-C14B8F69565E}"/>
                </a:ext>
              </a:extLst>
            </p:cNvPr>
            <p:cNvSpPr>
              <a:spLocks/>
            </p:cNvSpPr>
            <p:nvPr/>
          </p:nvSpPr>
          <p:spPr bwMode="auto">
            <a:xfrm>
              <a:off x="3527425" y="2995613"/>
              <a:ext cx="44450" cy="42863"/>
            </a:xfrm>
            <a:custGeom>
              <a:avLst/>
              <a:gdLst>
                <a:gd name="T0" fmla="*/ 36 w 116"/>
                <a:gd name="T1" fmla="*/ 104 h 115"/>
                <a:gd name="T2" fmla="*/ 74 w 116"/>
                <a:gd name="T3" fmla="*/ 68 h 115"/>
                <a:gd name="T4" fmla="*/ 48 w 116"/>
                <a:gd name="T5" fmla="*/ 42 h 115"/>
                <a:gd name="T6" fmla="*/ 12 w 116"/>
                <a:gd name="T7" fmla="*/ 81 h 115"/>
                <a:gd name="T8" fmla="*/ 24 w 116"/>
                <a:gd name="T9" fmla="*/ 17 h 115"/>
                <a:gd name="T10" fmla="*/ 93 w 116"/>
                <a:gd name="T11" fmla="*/ 17 h 115"/>
                <a:gd name="T12" fmla="*/ 102 w 116"/>
                <a:gd name="T13" fmla="*/ 85 h 115"/>
                <a:gd name="T14" fmla="*/ 36 w 116"/>
                <a:gd name="T15" fmla="*/ 104 h 1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6" h="115">
                  <a:moveTo>
                    <a:pt x="36" y="104"/>
                  </a:moveTo>
                  <a:cubicBezTo>
                    <a:pt x="49" y="91"/>
                    <a:pt x="62" y="80"/>
                    <a:pt x="74" y="68"/>
                  </a:cubicBezTo>
                  <a:cubicBezTo>
                    <a:pt x="65" y="59"/>
                    <a:pt x="57" y="51"/>
                    <a:pt x="48" y="42"/>
                  </a:cubicBezTo>
                  <a:cubicBezTo>
                    <a:pt x="37" y="55"/>
                    <a:pt x="25" y="67"/>
                    <a:pt x="12" y="81"/>
                  </a:cubicBezTo>
                  <a:cubicBezTo>
                    <a:pt x="0" y="60"/>
                    <a:pt x="5" y="32"/>
                    <a:pt x="24" y="17"/>
                  </a:cubicBezTo>
                  <a:cubicBezTo>
                    <a:pt x="44" y="0"/>
                    <a:pt x="73" y="0"/>
                    <a:pt x="93" y="17"/>
                  </a:cubicBezTo>
                  <a:cubicBezTo>
                    <a:pt x="112" y="35"/>
                    <a:pt x="116" y="63"/>
                    <a:pt x="102" y="85"/>
                  </a:cubicBezTo>
                  <a:cubicBezTo>
                    <a:pt x="88" y="107"/>
                    <a:pt x="61" y="115"/>
                    <a:pt x="36" y="104"/>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53" name="Freeform 26">
              <a:extLst>
                <a:ext uri="{FF2B5EF4-FFF2-40B4-BE49-F238E27FC236}">
                  <a16:creationId xmlns:a16="http://schemas.microsoft.com/office/drawing/2014/main" id="{3F603474-3528-49E2-8CA9-A31865880920}"/>
                </a:ext>
              </a:extLst>
            </p:cNvPr>
            <p:cNvSpPr>
              <a:spLocks noEditPoints="1"/>
            </p:cNvSpPr>
            <p:nvPr/>
          </p:nvSpPr>
          <p:spPr bwMode="auto">
            <a:xfrm>
              <a:off x="3752850" y="2641600"/>
              <a:ext cx="61913" cy="22225"/>
            </a:xfrm>
            <a:custGeom>
              <a:avLst/>
              <a:gdLst>
                <a:gd name="T0" fmla="*/ 83 w 164"/>
                <a:gd name="T1" fmla="*/ 0 h 59"/>
                <a:gd name="T2" fmla="*/ 140 w 164"/>
                <a:gd name="T3" fmla="*/ 14 h 59"/>
                <a:gd name="T4" fmla="*/ 150 w 164"/>
                <a:gd name="T5" fmla="*/ 19 h 59"/>
                <a:gd name="T6" fmla="*/ 159 w 164"/>
                <a:gd name="T7" fmla="*/ 46 h 59"/>
                <a:gd name="T8" fmla="*/ 131 w 164"/>
                <a:gd name="T9" fmla="*/ 54 h 59"/>
                <a:gd name="T10" fmla="*/ 34 w 164"/>
                <a:gd name="T11" fmla="*/ 54 h 59"/>
                <a:gd name="T12" fmla="*/ 6 w 164"/>
                <a:gd name="T13" fmla="*/ 46 h 59"/>
                <a:gd name="T14" fmla="*/ 16 w 164"/>
                <a:gd name="T15" fmla="*/ 18 h 59"/>
                <a:gd name="T16" fmla="*/ 83 w 164"/>
                <a:gd name="T17" fmla="*/ 3 h 59"/>
                <a:gd name="T18" fmla="*/ 83 w 164"/>
                <a:gd name="T19" fmla="*/ 0 h 59"/>
                <a:gd name="T20" fmla="*/ 26 w 164"/>
                <a:gd name="T21" fmla="*/ 25 h 59"/>
                <a:gd name="T22" fmla="*/ 19 w 164"/>
                <a:gd name="T23" fmla="*/ 37 h 59"/>
                <a:gd name="T24" fmla="*/ 27 w 164"/>
                <a:gd name="T25" fmla="*/ 45 h 59"/>
                <a:gd name="T26" fmla="*/ 34 w 164"/>
                <a:gd name="T27" fmla="*/ 36 h 59"/>
                <a:gd name="T28" fmla="*/ 26 w 164"/>
                <a:gd name="T29" fmla="*/ 25 h 59"/>
                <a:gd name="T30" fmla="*/ 141 w 164"/>
                <a:gd name="T31" fmla="*/ 49 h 59"/>
                <a:gd name="T32" fmla="*/ 150 w 164"/>
                <a:gd name="T33" fmla="*/ 37 h 59"/>
                <a:gd name="T34" fmla="*/ 142 w 164"/>
                <a:gd name="T35" fmla="*/ 29 h 59"/>
                <a:gd name="T36" fmla="*/ 134 w 164"/>
                <a:gd name="T37" fmla="*/ 37 h 59"/>
                <a:gd name="T38" fmla="*/ 141 w 164"/>
                <a:gd name="T39" fmla="*/ 49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64" h="59">
                  <a:moveTo>
                    <a:pt x="83" y="0"/>
                  </a:moveTo>
                  <a:cubicBezTo>
                    <a:pt x="102" y="5"/>
                    <a:pt x="121" y="9"/>
                    <a:pt x="140" y="14"/>
                  </a:cubicBezTo>
                  <a:cubicBezTo>
                    <a:pt x="143" y="15"/>
                    <a:pt x="147" y="17"/>
                    <a:pt x="150" y="19"/>
                  </a:cubicBezTo>
                  <a:cubicBezTo>
                    <a:pt x="161" y="26"/>
                    <a:pt x="164" y="36"/>
                    <a:pt x="159" y="46"/>
                  </a:cubicBezTo>
                  <a:cubicBezTo>
                    <a:pt x="154" y="56"/>
                    <a:pt x="143" y="59"/>
                    <a:pt x="131" y="54"/>
                  </a:cubicBezTo>
                  <a:cubicBezTo>
                    <a:pt x="99" y="41"/>
                    <a:pt x="66" y="40"/>
                    <a:pt x="34" y="54"/>
                  </a:cubicBezTo>
                  <a:cubicBezTo>
                    <a:pt x="21" y="59"/>
                    <a:pt x="11" y="56"/>
                    <a:pt x="6" y="46"/>
                  </a:cubicBezTo>
                  <a:cubicBezTo>
                    <a:pt x="0" y="36"/>
                    <a:pt x="4" y="26"/>
                    <a:pt x="16" y="18"/>
                  </a:cubicBezTo>
                  <a:cubicBezTo>
                    <a:pt x="30" y="9"/>
                    <a:pt x="59" y="2"/>
                    <a:pt x="83" y="3"/>
                  </a:cubicBezTo>
                  <a:cubicBezTo>
                    <a:pt x="83" y="2"/>
                    <a:pt x="83" y="1"/>
                    <a:pt x="83" y="0"/>
                  </a:cubicBezTo>
                  <a:close/>
                  <a:moveTo>
                    <a:pt x="26" y="25"/>
                  </a:moveTo>
                  <a:cubicBezTo>
                    <a:pt x="22" y="31"/>
                    <a:pt x="18" y="34"/>
                    <a:pt x="19" y="37"/>
                  </a:cubicBezTo>
                  <a:cubicBezTo>
                    <a:pt x="19" y="40"/>
                    <a:pt x="24" y="42"/>
                    <a:pt x="27" y="45"/>
                  </a:cubicBezTo>
                  <a:cubicBezTo>
                    <a:pt x="29" y="42"/>
                    <a:pt x="34" y="40"/>
                    <a:pt x="34" y="36"/>
                  </a:cubicBezTo>
                  <a:cubicBezTo>
                    <a:pt x="34" y="34"/>
                    <a:pt x="30" y="30"/>
                    <a:pt x="26" y="25"/>
                  </a:cubicBezTo>
                  <a:close/>
                  <a:moveTo>
                    <a:pt x="141" y="49"/>
                  </a:moveTo>
                  <a:cubicBezTo>
                    <a:pt x="146" y="43"/>
                    <a:pt x="150" y="40"/>
                    <a:pt x="150" y="37"/>
                  </a:cubicBezTo>
                  <a:cubicBezTo>
                    <a:pt x="149" y="34"/>
                    <a:pt x="145" y="31"/>
                    <a:pt x="142" y="29"/>
                  </a:cubicBezTo>
                  <a:cubicBezTo>
                    <a:pt x="139" y="31"/>
                    <a:pt x="135" y="34"/>
                    <a:pt x="134" y="37"/>
                  </a:cubicBezTo>
                  <a:cubicBezTo>
                    <a:pt x="134" y="40"/>
                    <a:pt x="138" y="43"/>
                    <a:pt x="141" y="49"/>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54" name="Freeform 27">
              <a:extLst>
                <a:ext uri="{FF2B5EF4-FFF2-40B4-BE49-F238E27FC236}">
                  <a16:creationId xmlns:a16="http://schemas.microsoft.com/office/drawing/2014/main" id="{7CDE3377-76D8-422B-AB20-97BA8963C925}"/>
                </a:ext>
              </a:extLst>
            </p:cNvPr>
            <p:cNvSpPr>
              <a:spLocks noEditPoints="1"/>
            </p:cNvSpPr>
            <p:nvPr/>
          </p:nvSpPr>
          <p:spPr bwMode="auto">
            <a:xfrm>
              <a:off x="3402013" y="2986088"/>
              <a:ext cx="52388" cy="58738"/>
            </a:xfrm>
            <a:custGeom>
              <a:avLst/>
              <a:gdLst>
                <a:gd name="T0" fmla="*/ 32 w 137"/>
                <a:gd name="T1" fmla="*/ 0 h 152"/>
                <a:gd name="T2" fmla="*/ 32 w 137"/>
                <a:gd name="T3" fmla="*/ 46 h 152"/>
                <a:gd name="T4" fmla="*/ 105 w 137"/>
                <a:gd name="T5" fmla="*/ 46 h 152"/>
                <a:gd name="T6" fmla="*/ 105 w 137"/>
                <a:gd name="T7" fmla="*/ 0 h 152"/>
                <a:gd name="T8" fmla="*/ 126 w 137"/>
                <a:gd name="T9" fmla="*/ 39 h 152"/>
                <a:gd name="T10" fmla="*/ 132 w 137"/>
                <a:gd name="T11" fmla="*/ 62 h 152"/>
                <a:gd name="T12" fmla="*/ 122 w 137"/>
                <a:gd name="T13" fmla="*/ 75 h 152"/>
                <a:gd name="T14" fmla="*/ 99 w 137"/>
                <a:gd name="T15" fmla="*/ 132 h 152"/>
                <a:gd name="T16" fmla="*/ 37 w 137"/>
                <a:gd name="T17" fmla="*/ 132 h 152"/>
                <a:gd name="T18" fmla="*/ 14 w 137"/>
                <a:gd name="T19" fmla="*/ 75 h 152"/>
                <a:gd name="T20" fmla="*/ 9 w 137"/>
                <a:gd name="T21" fmla="*/ 57 h 152"/>
                <a:gd name="T22" fmla="*/ 10 w 137"/>
                <a:gd name="T23" fmla="*/ 47 h 152"/>
                <a:gd name="T24" fmla="*/ 32 w 137"/>
                <a:gd name="T25" fmla="*/ 0 h 152"/>
                <a:gd name="T26" fmla="*/ 68 w 137"/>
                <a:gd name="T27" fmla="*/ 59 h 152"/>
                <a:gd name="T28" fmla="*/ 29 w 137"/>
                <a:gd name="T29" fmla="*/ 67 h 152"/>
                <a:gd name="T30" fmla="*/ 23 w 137"/>
                <a:gd name="T31" fmla="*/ 76 h 152"/>
                <a:gd name="T32" fmla="*/ 47 w 137"/>
                <a:gd name="T33" fmla="*/ 129 h 152"/>
                <a:gd name="T34" fmla="*/ 89 w 137"/>
                <a:gd name="T35" fmla="*/ 130 h 152"/>
                <a:gd name="T36" fmla="*/ 114 w 137"/>
                <a:gd name="T37" fmla="*/ 76 h 152"/>
                <a:gd name="T38" fmla="*/ 108 w 137"/>
                <a:gd name="T39" fmla="*/ 67 h 152"/>
                <a:gd name="T40" fmla="*/ 68 w 137"/>
                <a:gd name="T41" fmla="*/ 59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37" h="152">
                  <a:moveTo>
                    <a:pt x="32" y="0"/>
                  </a:moveTo>
                  <a:cubicBezTo>
                    <a:pt x="32" y="17"/>
                    <a:pt x="32" y="32"/>
                    <a:pt x="32" y="46"/>
                  </a:cubicBezTo>
                  <a:cubicBezTo>
                    <a:pt x="56" y="46"/>
                    <a:pt x="80" y="46"/>
                    <a:pt x="105" y="46"/>
                  </a:cubicBezTo>
                  <a:cubicBezTo>
                    <a:pt x="105" y="33"/>
                    <a:pt x="105" y="18"/>
                    <a:pt x="105" y="0"/>
                  </a:cubicBezTo>
                  <a:cubicBezTo>
                    <a:pt x="119" y="12"/>
                    <a:pt x="124" y="24"/>
                    <a:pt x="126" y="39"/>
                  </a:cubicBezTo>
                  <a:cubicBezTo>
                    <a:pt x="126" y="47"/>
                    <a:pt x="124" y="55"/>
                    <a:pt x="132" y="62"/>
                  </a:cubicBezTo>
                  <a:cubicBezTo>
                    <a:pt x="137" y="66"/>
                    <a:pt x="132" y="72"/>
                    <a:pt x="122" y="75"/>
                  </a:cubicBezTo>
                  <a:cubicBezTo>
                    <a:pt x="122" y="97"/>
                    <a:pt x="114" y="116"/>
                    <a:pt x="99" y="132"/>
                  </a:cubicBezTo>
                  <a:cubicBezTo>
                    <a:pt x="80" y="152"/>
                    <a:pt x="57" y="152"/>
                    <a:pt x="37" y="132"/>
                  </a:cubicBezTo>
                  <a:cubicBezTo>
                    <a:pt x="22" y="116"/>
                    <a:pt x="15" y="96"/>
                    <a:pt x="14" y="75"/>
                  </a:cubicBezTo>
                  <a:cubicBezTo>
                    <a:pt x="1" y="71"/>
                    <a:pt x="0" y="68"/>
                    <a:pt x="9" y="57"/>
                  </a:cubicBezTo>
                  <a:cubicBezTo>
                    <a:pt x="11" y="55"/>
                    <a:pt x="10" y="50"/>
                    <a:pt x="10" y="47"/>
                  </a:cubicBezTo>
                  <a:cubicBezTo>
                    <a:pt x="11" y="29"/>
                    <a:pt x="16" y="13"/>
                    <a:pt x="32" y="0"/>
                  </a:cubicBezTo>
                  <a:close/>
                  <a:moveTo>
                    <a:pt x="68" y="59"/>
                  </a:moveTo>
                  <a:cubicBezTo>
                    <a:pt x="55" y="62"/>
                    <a:pt x="42" y="64"/>
                    <a:pt x="29" y="67"/>
                  </a:cubicBezTo>
                  <a:cubicBezTo>
                    <a:pt x="24" y="68"/>
                    <a:pt x="22" y="71"/>
                    <a:pt x="23" y="76"/>
                  </a:cubicBezTo>
                  <a:cubicBezTo>
                    <a:pt x="23" y="97"/>
                    <a:pt x="31" y="115"/>
                    <a:pt x="47" y="129"/>
                  </a:cubicBezTo>
                  <a:cubicBezTo>
                    <a:pt x="60" y="141"/>
                    <a:pt x="76" y="141"/>
                    <a:pt x="89" y="130"/>
                  </a:cubicBezTo>
                  <a:cubicBezTo>
                    <a:pt x="105" y="115"/>
                    <a:pt x="113" y="97"/>
                    <a:pt x="114" y="76"/>
                  </a:cubicBezTo>
                  <a:cubicBezTo>
                    <a:pt x="114" y="73"/>
                    <a:pt x="110" y="68"/>
                    <a:pt x="108" y="67"/>
                  </a:cubicBezTo>
                  <a:cubicBezTo>
                    <a:pt x="95" y="64"/>
                    <a:pt x="82" y="62"/>
                    <a:pt x="68" y="59"/>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55" name="Freeform 28">
              <a:extLst>
                <a:ext uri="{FF2B5EF4-FFF2-40B4-BE49-F238E27FC236}">
                  <a16:creationId xmlns:a16="http://schemas.microsoft.com/office/drawing/2014/main" id="{5AD04CE1-AFD7-4C34-8446-E67FD1CFCA97}"/>
                </a:ext>
              </a:extLst>
            </p:cNvPr>
            <p:cNvSpPr>
              <a:spLocks noEditPoints="1"/>
            </p:cNvSpPr>
            <p:nvPr/>
          </p:nvSpPr>
          <p:spPr bwMode="auto">
            <a:xfrm>
              <a:off x="3548063" y="2835275"/>
              <a:ext cx="33338" cy="41275"/>
            </a:xfrm>
            <a:custGeom>
              <a:avLst/>
              <a:gdLst>
                <a:gd name="T0" fmla="*/ 84 w 84"/>
                <a:gd name="T1" fmla="*/ 0 h 110"/>
                <a:gd name="T2" fmla="*/ 84 w 84"/>
                <a:gd name="T3" fmla="*/ 110 h 110"/>
                <a:gd name="T4" fmla="*/ 68 w 84"/>
                <a:gd name="T5" fmla="*/ 110 h 110"/>
                <a:gd name="T6" fmla="*/ 65 w 84"/>
                <a:gd name="T7" fmla="*/ 102 h 110"/>
                <a:gd name="T8" fmla="*/ 31 w 84"/>
                <a:gd name="T9" fmla="*/ 92 h 110"/>
                <a:gd name="T10" fmla="*/ 5 w 84"/>
                <a:gd name="T11" fmla="*/ 98 h 110"/>
                <a:gd name="T12" fmla="*/ 13 w 84"/>
                <a:gd name="T13" fmla="*/ 39 h 110"/>
                <a:gd name="T14" fmla="*/ 31 w 84"/>
                <a:gd name="T15" fmla="*/ 7 h 110"/>
                <a:gd name="T16" fmla="*/ 42 w 84"/>
                <a:gd name="T17" fmla="*/ 0 h 110"/>
                <a:gd name="T18" fmla="*/ 84 w 84"/>
                <a:gd name="T19" fmla="*/ 0 h 110"/>
                <a:gd name="T20" fmla="*/ 72 w 84"/>
                <a:gd name="T21" fmla="*/ 55 h 110"/>
                <a:gd name="T22" fmla="*/ 72 w 84"/>
                <a:gd name="T23" fmla="*/ 12 h 110"/>
                <a:gd name="T24" fmla="*/ 59 w 84"/>
                <a:gd name="T25" fmla="*/ 12 h 110"/>
                <a:gd name="T26" fmla="*/ 33 w 84"/>
                <a:gd name="T27" fmla="*/ 28 h 110"/>
                <a:gd name="T28" fmla="*/ 19 w 84"/>
                <a:gd name="T29" fmla="*/ 55 h 110"/>
                <a:gd name="T30" fmla="*/ 72 w 84"/>
                <a:gd name="T31" fmla="*/ 55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4" h="110">
                  <a:moveTo>
                    <a:pt x="84" y="0"/>
                  </a:moveTo>
                  <a:cubicBezTo>
                    <a:pt x="84" y="37"/>
                    <a:pt x="84" y="73"/>
                    <a:pt x="84" y="110"/>
                  </a:cubicBezTo>
                  <a:cubicBezTo>
                    <a:pt x="78" y="110"/>
                    <a:pt x="74" y="110"/>
                    <a:pt x="68" y="110"/>
                  </a:cubicBezTo>
                  <a:cubicBezTo>
                    <a:pt x="67" y="107"/>
                    <a:pt x="67" y="104"/>
                    <a:pt x="65" y="102"/>
                  </a:cubicBezTo>
                  <a:cubicBezTo>
                    <a:pt x="60" y="88"/>
                    <a:pt x="43" y="83"/>
                    <a:pt x="31" y="92"/>
                  </a:cubicBezTo>
                  <a:cubicBezTo>
                    <a:pt x="20" y="100"/>
                    <a:pt x="19" y="100"/>
                    <a:pt x="5" y="98"/>
                  </a:cubicBezTo>
                  <a:cubicBezTo>
                    <a:pt x="5" y="78"/>
                    <a:pt x="0" y="57"/>
                    <a:pt x="13" y="39"/>
                  </a:cubicBezTo>
                  <a:cubicBezTo>
                    <a:pt x="20" y="29"/>
                    <a:pt x="25" y="18"/>
                    <a:pt x="31" y="7"/>
                  </a:cubicBezTo>
                  <a:cubicBezTo>
                    <a:pt x="33" y="2"/>
                    <a:pt x="36" y="0"/>
                    <a:pt x="42" y="0"/>
                  </a:cubicBezTo>
                  <a:cubicBezTo>
                    <a:pt x="56" y="0"/>
                    <a:pt x="69" y="0"/>
                    <a:pt x="84" y="0"/>
                  </a:cubicBezTo>
                  <a:close/>
                  <a:moveTo>
                    <a:pt x="72" y="55"/>
                  </a:moveTo>
                  <a:cubicBezTo>
                    <a:pt x="72" y="40"/>
                    <a:pt x="72" y="27"/>
                    <a:pt x="72" y="12"/>
                  </a:cubicBezTo>
                  <a:cubicBezTo>
                    <a:pt x="67" y="12"/>
                    <a:pt x="63" y="13"/>
                    <a:pt x="59" y="12"/>
                  </a:cubicBezTo>
                  <a:cubicBezTo>
                    <a:pt x="45" y="10"/>
                    <a:pt x="38" y="15"/>
                    <a:pt x="33" y="28"/>
                  </a:cubicBezTo>
                  <a:cubicBezTo>
                    <a:pt x="29" y="37"/>
                    <a:pt x="24" y="45"/>
                    <a:pt x="19" y="55"/>
                  </a:cubicBezTo>
                  <a:cubicBezTo>
                    <a:pt x="38" y="55"/>
                    <a:pt x="55" y="55"/>
                    <a:pt x="72" y="55"/>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56" name="Freeform 29">
              <a:extLst>
                <a:ext uri="{FF2B5EF4-FFF2-40B4-BE49-F238E27FC236}">
                  <a16:creationId xmlns:a16="http://schemas.microsoft.com/office/drawing/2014/main" id="{1780EE84-6FDC-4AA5-A69A-3CA4FDFFE2FD}"/>
                </a:ext>
              </a:extLst>
            </p:cNvPr>
            <p:cNvSpPr>
              <a:spLocks noEditPoints="1"/>
            </p:cNvSpPr>
            <p:nvPr/>
          </p:nvSpPr>
          <p:spPr bwMode="auto">
            <a:xfrm>
              <a:off x="3910013" y="2801938"/>
              <a:ext cx="22225" cy="58738"/>
            </a:xfrm>
            <a:custGeom>
              <a:avLst/>
              <a:gdLst>
                <a:gd name="T0" fmla="*/ 54 w 57"/>
                <a:gd name="T1" fmla="*/ 49 h 151"/>
                <a:gd name="T2" fmla="*/ 47 w 57"/>
                <a:gd name="T3" fmla="*/ 91 h 151"/>
                <a:gd name="T4" fmla="*/ 50 w 57"/>
                <a:gd name="T5" fmla="*/ 104 h 151"/>
                <a:gd name="T6" fmla="*/ 52 w 57"/>
                <a:gd name="T7" fmla="*/ 135 h 151"/>
                <a:gd name="T8" fmla="*/ 29 w 57"/>
                <a:gd name="T9" fmla="*/ 151 h 151"/>
                <a:gd name="T10" fmla="*/ 5 w 57"/>
                <a:gd name="T11" fmla="*/ 136 h 151"/>
                <a:gd name="T12" fmla="*/ 8 w 57"/>
                <a:gd name="T13" fmla="*/ 105 h 151"/>
                <a:gd name="T14" fmla="*/ 8 w 57"/>
                <a:gd name="T15" fmla="*/ 85 h 151"/>
                <a:gd name="T16" fmla="*/ 3 w 57"/>
                <a:gd name="T17" fmla="*/ 70 h 151"/>
                <a:gd name="T18" fmla="*/ 3 w 57"/>
                <a:gd name="T19" fmla="*/ 29 h 151"/>
                <a:gd name="T20" fmla="*/ 29 w 57"/>
                <a:gd name="T21" fmla="*/ 1 h 151"/>
                <a:gd name="T22" fmla="*/ 54 w 57"/>
                <a:gd name="T23" fmla="*/ 29 h 151"/>
                <a:gd name="T24" fmla="*/ 54 w 57"/>
                <a:gd name="T25" fmla="*/ 49 h 151"/>
                <a:gd name="T26" fmla="*/ 28 w 57"/>
                <a:gd name="T27" fmla="*/ 10 h 151"/>
                <a:gd name="T28" fmla="*/ 11 w 57"/>
                <a:gd name="T29" fmla="*/ 27 h 151"/>
                <a:gd name="T30" fmla="*/ 11 w 57"/>
                <a:gd name="T31" fmla="*/ 63 h 151"/>
                <a:gd name="T32" fmla="*/ 17 w 57"/>
                <a:gd name="T33" fmla="*/ 85 h 151"/>
                <a:gd name="T34" fmla="*/ 18 w 57"/>
                <a:gd name="T35" fmla="*/ 103 h 151"/>
                <a:gd name="T36" fmla="*/ 13 w 57"/>
                <a:gd name="T37" fmla="*/ 111 h 151"/>
                <a:gd name="T38" fmla="*/ 28 w 57"/>
                <a:gd name="T39" fmla="*/ 142 h 151"/>
                <a:gd name="T40" fmla="*/ 28 w 57"/>
                <a:gd name="T41" fmla="*/ 10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7" h="151">
                  <a:moveTo>
                    <a:pt x="54" y="49"/>
                  </a:moveTo>
                  <a:cubicBezTo>
                    <a:pt x="54" y="63"/>
                    <a:pt x="57" y="78"/>
                    <a:pt x="47" y="91"/>
                  </a:cubicBezTo>
                  <a:cubicBezTo>
                    <a:pt x="45" y="93"/>
                    <a:pt x="47" y="100"/>
                    <a:pt x="50" y="104"/>
                  </a:cubicBezTo>
                  <a:cubicBezTo>
                    <a:pt x="56" y="114"/>
                    <a:pt x="56" y="124"/>
                    <a:pt x="52" y="135"/>
                  </a:cubicBezTo>
                  <a:cubicBezTo>
                    <a:pt x="49" y="145"/>
                    <a:pt x="39" y="151"/>
                    <a:pt x="29" y="151"/>
                  </a:cubicBezTo>
                  <a:cubicBezTo>
                    <a:pt x="18" y="151"/>
                    <a:pt x="9" y="146"/>
                    <a:pt x="5" y="136"/>
                  </a:cubicBezTo>
                  <a:cubicBezTo>
                    <a:pt x="1" y="125"/>
                    <a:pt x="0" y="114"/>
                    <a:pt x="8" y="105"/>
                  </a:cubicBezTo>
                  <a:cubicBezTo>
                    <a:pt x="13" y="98"/>
                    <a:pt x="14" y="92"/>
                    <a:pt x="8" y="85"/>
                  </a:cubicBezTo>
                  <a:cubicBezTo>
                    <a:pt x="5" y="81"/>
                    <a:pt x="3" y="75"/>
                    <a:pt x="3" y="70"/>
                  </a:cubicBezTo>
                  <a:cubicBezTo>
                    <a:pt x="2" y="56"/>
                    <a:pt x="2" y="42"/>
                    <a:pt x="3" y="29"/>
                  </a:cubicBezTo>
                  <a:cubicBezTo>
                    <a:pt x="3" y="12"/>
                    <a:pt x="14" y="0"/>
                    <a:pt x="29" y="1"/>
                  </a:cubicBezTo>
                  <a:cubicBezTo>
                    <a:pt x="44" y="1"/>
                    <a:pt x="54" y="13"/>
                    <a:pt x="54" y="29"/>
                  </a:cubicBezTo>
                  <a:cubicBezTo>
                    <a:pt x="54" y="36"/>
                    <a:pt x="54" y="42"/>
                    <a:pt x="54" y="49"/>
                  </a:cubicBezTo>
                  <a:close/>
                  <a:moveTo>
                    <a:pt x="28" y="10"/>
                  </a:moveTo>
                  <a:cubicBezTo>
                    <a:pt x="17" y="11"/>
                    <a:pt x="12" y="17"/>
                    <a:pt x="11" y="27"/>
                  </a:cubicBezTo>
                  <a:cubicBezTo>
                    <a:pt x="11" y="39"/>
                    <a:pt x="11" y="51"/>
                    <a:pt x="11" y="63"/>
                  </a:cubicBezTo>
                  <a:cubicBezTo>
                    <a:pt x="11" y="71"/>
                    <a:pt x="13" y="78"/>
                    <a:pt x="17" y="85"/>
                  </a:cubicBezTo>
                  <a:cubicBezTo>
                    <a:pt x="20" y="90"/>
                    <a:pt x="19" y="97"/>
                    <a:pt x="18" y="103"/>
                  </a:cubicBezTo>
                  <a:cubicBezTo>
                    <a:pt x="18" y="106"/>
                    <a:pt x="15" y="108"/>
                    <a:pt x="13" y="111"/>
                  </a:cubicBezTo>
                  <a:cubicBezTo>
                    <a:pt x="6" y="125"/>
                    <a:pt x="13" y="141"/>
                    <a:pt x="28" y="142"/>
                  </a:cubicBezTo>
                  <a:cubicBezTo>
                    <a:pt x="28" y="98"/>
                    <a:pt x="28" y="54"/>
                    <a:pt x="28" y="1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57" name="Freeform 30">
              <a:extLst>
                <a:ext uri="{FF2B5EF4-FFF2-40B4-BE49-F238E27FC236}">
                  <a16:creationId xmlns:a16="http://schemas.microsoft.com/office/drawing/2014/main" id="{FD828D7A-A621-417B-8C03-D65528703619}"/>
                </a:ext>
              </a:extLst>
            </p:cNvPr>
            <p:cNvSpPr>
              <a:spLocks/>
            </p:cNvSpPr>
            <p:nvPr/>
          </p:nvSpPr>
          <p:spPr bwMode="auto">
            <a:xfrm>
              <a:off x="3452813" y="3219450"/>
              <a:ext cx="34925" cy="36513"/>
            </a:xfrm>
            <a:custGeom>
              <a:avLst/>
              <a:gdLst>
                <a:gd name="T0" fmla="*/ 61 w 95"/>
                <a:gd name="T1" fmla="*/ 0 h 95"/>
                <a:gd name="T2" fmla="*/ 95 w 95"/>
                <a:gd name="T3" fmla="*/ 33 h 95"/>
                <a:gd name="T4" fmla="*/ 74 w 95"/>
                <a:gd name="T5" fmla="*/ 51 h 95"/>
                <a:gd name="T6" fmla="*/ 78 w 95"/>
                <a:gd name="T7" fmla="*/ 80 h 95"/>
                <a:gd name="T8" fmla="*/ 50 w 95"/>
                <a:gd name="T9" fmla="*/ 75 h 95"/>
                <a:gd name="T10" fmla="*/ 42 w 95"/>
                <a:gd name="T11" fmla="*/ 86 h 95"/>
                <a:gd name="T12" fmla="*/ 34 w 95"/>
                <a:gd name="T13" fmla="*/ 95 h 95"/>
                <a:gd name="T14" fmla="*/ 0 w 95"/>
                <a:gd name="T15" fmla="*/ 60 h 95"/>
                <a:gd name="T16" fmla="*/ 61 w 95"/>
                <a:gd name="T17"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5" h="95">
                  <a:moveTo>
                    <a:pt x="61" y="0"/>
                  </a:moveTo>
                  <a:cubicBezTo>
                    <a:pt x="72" y="10"/>
                    <a:pt x="83" y="21"/>
                    <a:pt x="95" y="33"/>
                  </a:cubicBezTo>
                  <a:cubicBezTo>
                    <a:pt x="88" y="39"/>
                    <a:pt x="81" y="45"/>
                    <a:pt x="74" y="51"/>
                  </a:cubicBezTo>
                  <a:cubicBezTo>
                    <a:pt x="84" y="66"/>
                    <a:pt x="85" y="74"/>
                    <a:pt x="78" y="80"/>
                  </a:cubicBezTo>
                  <a:cubicBezTo>
                    <a:pt x="71" y="86"/>
                    <a:pt x="64" y="85"/>
                    <a:pt x="50" y="75"/>
                  </a:cubicBezTo>
                  <a:cubicBezTo>
                    <a:pt x="48" y="78"/>
                    <a:pt x="45" y="82"/>
                    <a:pt x="42" y="86"/>
                  </a:cubicBezTo>
                  <a:cubicBezTo>
                    <a:pt x="39" y="89"/>
                    <a:pt x="36" y="92"/>
                    <a:pt x="34" y="95"/>
                  </a:cubicBezTo>
                  <a:cubicBezTo>
                    <a:pt x="22" y="83"/>
                    <a:pt x="11" y="71"/>
                    <a:pt x="0" y="60"/>
                  </a:cubicBezTo>
                  <a:cubicBezTo>
                    <a:pt x="20" y="41"/>
                    <a:pt x="40" y="20"/>
                    <a:pt x="6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58" name="Freeform 31">
              <a:extLst>
                <a:ext uri="{FF2B5EF4-FFF2-40B4-BE49-F238E27FC236}">
                  <a16:creationId xmlns:a16="http://schemas.microsoft.com/office/drawing/2014/main" id="{CCC6AF7D-433D-4518-9697-523397D6CB7A}"/>
                </a:ext>
              </a:extLst>
            </p:cNvPr>
            <p:cNvSpPr>
              <a:spLocks/>
            </p:cNvSpPr>
            <p:nvPr/>
          </p:nvSpPr>
          <p:spPr bwMode="auto">
            <a:xfrm>
              <a:off x="3571875" y="2706688"/>
              <a:ext cx="68263" cy="17463"/>
            </a:xfrm>
            <a:custGeom>
              <a:avLst/>
              <a:gdLst>
                <a:gd name="T0" fmla="*/ 156 w 181"/>
                <a:gd name="T1" fmla="*/ 21 h 46"/>
                <a:gd name="T2" fmla="*/ 181 w 181"/>
                <a:gd name="T3" fmla="*/ 4 h 46"/>
                <a:gd name="T4" fmla="*/ 177 w 181"/>
                <a:gd name="T5" fmla="*/ 46 h 46"/>
                <a:gd name="T6" fmla="*/ 5 w 181"/>
                <a:gd name="T7" fmla="*/ 46 h 46"/>
                <a:gd name="T8" fmla="*/ 0 w 181"/>
                <a:gd name="T9" fmla="*/ 4 h 46"/>
                <a:gd name="T10" fmla="*/ 25 w 181"/>
                <a:gd name="T11" fmla="*/ 21 h 46"/>
                <a:gd name="T12" fmla="*/ 156 w 181"/>
                <a:gd name="T13" fmla="*/ 21 h 46"/>
              </a:gdLst>
              <a:ahLst/>
              <a:cxnLst>
                <a:cxn ang="0">
                  <a:pos x="T0" y="T1"/>
                </a:cxn>
                <a:cxn ang="0">
                  <a:pos x="T2" y="T3"/>
                </a:cxn>
                <a:cxn ang="0">
                  <a:pos x="T4" y="T5"/>
                </a:cxn>
                <a:cxn ang="0">
                  <a:pos x="T6" y="T7"/>
                </a:cxn>
                <a:cxn ang="0">
                  <a:pos x="T8" y="T9"/>
                </a:cxn>
                <a:cxn ang="0">
                  <a:pos x="T10" y="T11"/>
                </a:cxn>
                <a:cxn ang="0">
                  <a:pos x="T12" y="T13"/>
                </a:cxn>
              </a:cxnLst>
              <a:rect l="0" t="0" r="r" b="b"/>
              <a:pathLst>
                <a:path w="181" h="46">
                  <a:moveTo>
                    <a:pt x="156" y="21"/>
                  </a:moveTo>
                  <a:cubicBezTo>
                    <a:pt x="163" y="0"/>
                    <a:pt x="160" y="3"/>
                    <a:pt x="181" y="4"/>
                  </a:cubicBezTo>
                  <a:cubicBezTo>
                    <a:pt x="173" y="17"/>
                    <a:pt x="170" y="31"/>
                    <a:pt x="177" y="46"/>
                  </a:cubicBezTo>
                  <a:cubicBezTo>
                    <a:pt x="119" y="46"/>
                    <a:pt x="62" y="46"/>
                    <a:pt x="5" y="46"/>
                  </a:cubicBezTo>
                  <a:cubicBezTo>
                    <a:pt x="8" y="31"/>
                    <a:pt x="10" y="17"/>
                    <a:pt x="0" y="4"/>
                  </a:cubicBezTo>
                  <a:cubicBezTo>
                    <a:pt x="18" y="1"/>
                    <a:pt x="18" y="1"/>
                    <a:pt x="25" y="21"/>
                  </a:cubicBezTo>
                  <a:cubicBezTo>
                    <a:pt x="69" y="21"/>
                    <a:pt x="112" y="21"/>
                    <a:pt x="156" y="2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59" name="Freeform 32">
              <a:extLst>
                <a:ext uri="{FF2B5EF4-FFF2-40B4-BE49-F238E27FC236}">
                  <a16:creationId xmlns:a16="http://schemas.microsoft.com/office/drawing/2014/main" id="{1C332E64-FF22-435B-98DE-915B0D9853DA}"/>
                </a:ext>
              </a:extLst>
            </p:cNvPr>
            <p:cNvSpPr>
              <a:spLocks/>
            </p:cNvSpPr>
            <p:nvPr/>
          </p:nvSpPr>
          <p:spPr bwMode="auto">
            <a:xfrm>
              <a:off x="3632200" y="2994025"/>
              <a:ext cx="34925" cy="36513"/>
            </a:xfrm>
            <a:custGeom>
              <a:avLst/>
              <a:gdLst>
                <a:gd name="T0" fmla="*/ 69 w 93"/>
                <a:gd name="T1" fmla="*/ 12 h 93"/>
                <a:gd name="T2" fmla="*/ 38 w 93"/>
                <a:gd name="T3" fmla="*/ 40 h 93"/>
                <a:gd name="T4" fmla="*/ 54 w 93"/>
                <a:gd name="T5" fmla="*/ 56 h 93"/>
                <a:gd name="T6" fmla="*/ 81 w 93"/>
                <a:gd name="T7" fmla="*/ 24 h 93"/>
                <a:gd name="T8" fmla="*/ 74 w 93"/>
                <a:gd name="T9" fmla="*/ 78 h 93"/>
                <a:gd name="T10" fmla="*/ 19 w 93"/>
                <a:gd name="T11" fmla="*/ 78 h 93"/>
                <a:gd name="T12" fmla="*/ 14 w 93"/>
                <a:gd name="T13" fmla="*/ 21 h 93"/>
                <a:gd name="T14" fmla="*/ 69 w 93"/>
                <a:gd name="T15" fmla="*/ 12 h 9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93">
                  <a:moveTo>
                    <a:pt x="69" y="12"/>
                  </a:moveTo>
                  <a:cubicBezTo>
                    <a:pt x="58" y="22"/>
                    <a:pt x="48" y="31"/>
                    <a:pt x="38" y="40"/>
                  </a:cubicBezTo>
                  <a:cubicBezTo>
                    <a:pt x="44" y="46"/>
                    <a:pt x="48" y="50"/>
                    <a:pt x="54" y="56"/>
                  </a:cubicBezTo>
                  <a:cubicBezTo>
                    <a:pt x="63" y="46"/>
                    <a:pt x="72" y="35"/>
                    <a:pt x="81" y="24"/>
                  </a:cubicBezTo>
                  <a:cubicBezTo>
                    <a:pt x="93" y="41"/>
                    <a:pt x="89" y="65"/>
                    <a:pt x="74" y="78"/>
                  </a:cubicBezTo>
                  <a:cubicBezTo>
                    <a:pt x="58" y="93"/>
                    <a:pt x="34" y="92"/>
                    <a:pt x="19" y="78"/>
                  </a:cubicBezTo>
                  <a:cubicBezTo>
                    <a:pt x="3" y="63"/>
                    <a:pt x="0" y="38"/>
                    <a:pt x="14" y="21"/>
                  </a:cubicBezTo>
                  <a:cubicBezTo>
                    <a:pt x="27" y="4"/>
                    <a:pt x="49" y="0"/>
                    <a:pt x="69" y="1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60" name="Freeform 33">
              <a:extLst>
                <a:ext uri="{FF2B5EF4-FFF2-40B4-BE49-F238E27FC236}">
                  <a16:creationId xmlns:a16="http://schemas.microsoft.com/office/drawing/2014/main" id="{6E8B0361-824B-43FC-8690-8BDD1A851FAC}"/>
                </a:ext>
              </a:extLst>
            </p:cNvPr>
            <p:cNvSpPr>
              <a:spLocks/>
            </p:cNvSpPr>
            <p:nvPr/>
          </p:nvSpPr>
          <p:spPr bwMode="auto">
            <a:xfrm>
              <a:off x="3579813" y="3063875"/>
              <a:ext cx="46038" cy="12700"/>
            </a:xfrm>
            <a:custGeom>
              <a:avLst/>
              <a:gdLst>
                <a:gd name="T0" fmla="*/ 0 w 120"/>
                <a:gd name="T1" fmla="*/ 36 h 36"/>
                <a:gd name="T2" fmla="*/ 0 w 120"/>
                <a:gd name="T3" fmla="*/ 0 h 36"/>
                <a:gd name="T4" fmla="*/ 120 w 120"/>
                <a:gd name="T5" fmla="*/ 0 h 36"/>
                <a:gd name="T6" fmla="*/ 120 w 120"/>
                <a:gd name="T7" fmla="*/ 36 h 36"/>
                <a:gd name="T8" fmla="*/ 0 w 120"/>
                <a:gd name="T9" fmla="*/ 36 h 36"/>
              </a:gdLst>
              <a:ahLst/>
              <a:cxnLst>
                <a:cxn ang="0">
                  <a:pos x="T0" y="T1"/>
                </a:cxn>
                <a:cxn ang="0">
                  <a:pos x="T2" y="T3"/>
                </a:cxn>
                <a:cxn ang="0">
                  <a:pos x="T4" y="T5"/>
                </a:cxn>
                <a:cxn ang="0">
                  <a:pos x="T6" y="T7"/>
                </a:cxn>
                <a:cxn ang="0">
                  <a:pos x="T8" y="T9"/>
                </a:cxn>
              </a:cxnLst>
              <a:rect l="0" t="0" r="r" b="b"/>
              <a:pathLst>
                <a:path w="120" h="36">
                  <a:moveTo>
                    <a:pt x="0" y="36"/>
                  </a:moveTo>
                  <a:cubicBezTo>
                    <a:pt x="0" y="24"/>
                    <a:pt x="0" y="12"/>
                    <a:pt x="0" y="0"/>
                  </a:cubicBezTo>
                  <a:cubicBezTo>
                    <a:pt x="40" y="0"/>
                    <a:pt x="80" y="0"/>
                    <a:pt x="120" y="0"/>
                  </a:cubicBezTo>
                  <a:cubicBezTo>
                    <a:pt x="120" y="12"/>
                    <a:pt x="120" y="23"/>
                    <a:pt x="120" y="36"/>
                  </a:cubicBezTo>
                  <a:cubicBezTo>
                    <a:pt x="80" y="36"/>
                    <a:pt x="40" y="36"/>
                    <a:pt x="0" y="36"/>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61" name="Freeform 34">
              <a:extLst>
                <a:ext uri="{FF2B5EF4-FFF2-40B4-BE49-F238E27FC236}">
                  <a16:creationId xmlns:a16="http://schemas.microsoft.com/office/drawing/2014/main" id="{5A804617-3B96-46B1-AA31-1815F9723CB1}"/>
                </a:ext>
              </a:extLst>
            </p:cNvPr>
            <p:cNvSpPr>
              <a:spLocks noEditPoints="1"/>
            </p:cNvSpPr>
            <p:nvPr/>
          </p:nvSpPr>
          <p:spPr bwMode="auto">
            <a:xfrm>
              <a:off x="3413125" y="2635250"/>
              <a:ext cx="31750" cy="30163"/>
            </a:xfrm>
            <a:custGeom>
              <a:avLst/>
              <a:gdLst>
                <a:gd name="T0" fmla="*/ 3 w 86"/>
                <a:gd name="T1" fmla="*/ 80 h 80"/>
                <a:gd name="T2" fmla="*/ 28 w 86"/>
                <a:gd name="T3" fmla="*/ 26 h 80"/>
                <a:gd name="T4" fmla="*/ 32 w 86"/>
                <a:gd name="T5" fmla="*/ 19 h 80"/>
                <a:gd name="T6" fmla="*/ 32 w 86"/>
                <a:gd name="T7" fmla="*/ 0 h 80"/>
                <a:gd name="T8" fmla="*/ 54 w 86"/>
                <a:gd name="T9" fmla="*/ 0 h 80"/>
                <a:gd name="T10" fmla="*/ 73 w 86"/>
                <a:gd name="T11" fmla="*/ 36 h 80"/>
                <a:gd name="T12" fmla="*/ 84 w 86"/>
                <a:gd name="T13" fmla="*/ 80 h 80"/>
                <a:gd name="T14" fmla="*/ 3 w 86"/>
                <a:gd name="T15" fmla="*/ 80 h 80"/>
                <a:gd name="T16" fmla="*/ 24 w 86"/>
                <a:gd name="T17" fmla="*/ 43 h 80"/>
                <a:gd name="T18" fmla="*/ 16 w 86"/>
                <a:gd name="T19" fmla="*/ 54 h 80"/>
                <a:gd name="T20" fmla="*/ 23 w 86"/>
                <a:gd name="T21" fmla="*/ 62 h 80"/>
                <a:gd name="T22" fmla="*/ 30 w 86"/>
                <a:gd name="T23" fmla="*/ 54 h 80"/>
                <a:gd name="T24" fmla="*/ 24 w 86"/>
                <a:gd name="T25" fmla="*/ 43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6" h="80">
                  <a:moveTo>
                    <a:pt x="3" y="80"/>
                  </a:moveTo>
                  <a:cubicBezTo>
                    <a:pt x="0" y="57"/>
                    <a:pt x="4" y="37"/>
                    <a:pt x="28" y="26"/>
                  </a:cubicBezTo>
                  <a:cubicBezTo>
                    <a:pt x="30" y="25"/>
                    <a:pt x="31" y="22"/>
                    <a:pt x="32" y="19"/>
                  </a:cubicBezTo>
                  <a:cubicBezTo>
                    <a:pt x="32" y="13"/>
                    <a:pt x="32" y="7"/>
                    <a:pt x="32" y="0"/>
                  </a:cubicBezTo>
                  <a:cubicBezTo>
                    <a:pt x="40" y="0"/>
                    <a:pt x="47" y="0"/>
                    <a:pt x="54" y="0"/>
                  </a:cubicBezTo>
                  <a:cubicBezTo>
                    <a:pt x="57" y="15"/>
                    <a:pt x="62" y="24"/>
                    <a:pt x="73" y="36"/>
                  </a:cubicBezTo>
                  <a:cubicBezTo>
                    <a:pt x="85" y="48"/>
                    <a:pt x="86" y="64"/>
                    <a:pt x="84" y="80"/>
                  </a:cubicBezTo>
                  <a:cubicBezTo>
                    <a:pt x="58" y="80"/>
                    <a:pt x="31" y="80"/>
                    <a:pt x="3" y="80"/>
                  </a:cubicBezTo>
                  <a:close/>
                  <a:moveTo>
                    <a:pt x="24" y="43"/>
                  </a:moveTo>
                  <a:cubicBezTo>
                    <a:pt x="20" y="48"/>
                    <a:pt x="16" y="51"/>
                    <a:pt x="16" y="54"/>
                  </a:cubicBezTo>
                  <a:cubicBezTo>
                    <a:pt x="17" y="57"/>
                    <a:pt x="21" y="59"/>
                    <a:pt x="23" y="62"/>
                  </a:cubicBezTo>
                  <a:cubicBezTo>
                    <a:pt x="26" y="59"/>
                    <a:pt x="30" y="57"/>
                    <a:pt x="30" y="54"/>
                  </a:cubicBezTo>
                  <a:cubicBezTo>
                    <a:pt x="31" y="52"/>
                    <a:pt x="27" y="49"/>
                    <a:pt x="24" y="4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62" name="Freeform 35">
              <a:extLst>
                <a:ext uri="{FF2B5EF4-FFF2-40B4-BE49-F238E27FC236}">
                  <a16:creationId xmlns:a16="http://schemas.microsoft.com/office/drawing/2014/main" id="{3ACF453A-139B-4803-80DD-7B72F8BF0A89}"/>
                </a:ext>
              </a:extLst>
            </p:cNvPr>
            <p:cNvSpPr>
              <a:spLocks/>
            </p:cNvSpPr>
            <p:nvPr/>
          </p:nvSpPr>
          <p:spPr bwMode="auto">
            <a:xfrm>
              <a:off x="3405188" y="3171825"/>
              <a:ext cx="36513" cy="36513"/>
            </a:xfrm>
            <a:custGeom>
              <a:avLst/>
              <a:gdLst>
                <a:gd name="T0" fmla="*/ 92 w 92"/>
                <a:gd name="T1" fmla="*/ 44 h 93"/>
                <a:gd name="T2" fmla="*/ 44 w 92"/>
                <a:gd name="T3" fmla="*/ 93 h 93"/>
                <a:gd name="T4" fmla="*/ 21 w 92"/>
                <a:gd name="T5" fmla="*/ 67 h 93"/>
                <a:gd name="T6" fmla="*/ 11 w 92"/>
                <a:gd name="T7" fmla="*/ 61 h 93"/>
                <a:gd name="T8" fmla="*/ 5 w 92"/>
                <a:gd name="T9" fmla="*/ 45 h 93"/>
                <a:gd name="T10" fmla="*/ 45 w 92"/>
                <a:gd name="T11" fmla="*/ 5 h 93"/>
                <a:gd name="T12" fmla="*/ 60 w 92"/>
                <a:gd name="T13" fmla="*/ 10 h 93"/>
                <a:gd name="T14" fmla="*/ 69 w 92"/>
                <a:gd name="T15" fmla="*/ 24 h 93"/>
                <a:gd name="T16" fmla="*/ 92 w 92"/>
                <a:gd name="T17" fmla="*/ 44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2" h="93">
                  <a:moveTo>
                    <a:pt x="92" y="44"/>
                  </a:moveTo>
                  <a:cubicBezTo>
                    <a:pt x="76" y="60"/>
                    <a:pt x="60" y="76"/>
                    <a:pt x="44" y="93"/>
                  </a:cubicBezTo>
                  <a:cubicBezTo>
                    <a:pt x="36" y="84"/>
                    <a:pt x="29" y="75"/>
                    <a:pt x="21" y="67"/>
                  </a:cubicBezTo>
                  <a:cubicBezTo>
                    <a:pt x="19" y="64"/>
                    <a:pt x="15" y="62"/>
                    <a:pt x="11" y="61"/>
                  </a:cubicBezTo>
                  <a:cubicBezTo>
                    <a:pt x="3" y="58"/>
                    <a:pt x="0" y="51"/>
                    <a:pt x="5" y="45"/>
                  </a:cubicBezTo>
                  <a:cubicBezTo>
                    <a:pt x="18" y="31"/>
                    <a:pt x="31" y="18"/>
                    <a:pt x="45" y="5"/>
                  </a:cubicBezTo>
                  <a:cubicBezTo>
                    <a:pt x="50" y="0"/>
                    <a:pt x="59" y="3"/>
                    <a:pt x="60" y="10"/>
                  </a:cubicBezTo>
                  <a:cubicBezTo>
                    <a:pt x="60" y="17"/>
                    <a:pt x="64" y="20"/>
                    <a:pt x="69" y="24"/>
                  </a:cubicBezTo>
                  <a:cubicBezTo>
                    <a:pt x="77" y="31"/>
                    <a:pt x="85" y="38"/>
                    <a:pt x="92" y="44"/>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63" name="Freeform 36">
              <a:extLst>
                <a:ext uri="{FF2B5EF4-FFF2-40B4-BE49-F238E27FC236}">
                  <a16:creationId xmlns:a16="http://schemas.microsoft.com/office/drawing/2014/main" id="{179B3C84-C139-49D2-8C9F-086D0607EEC2}"/>
                </a:ext>
              </a:extLst>
            </p:cNvPr>
            <p:cNvSpPr>
              <a:spLocks/>
            </p:cNvSpPr>
            <p:nvPr/>
          </p:nvSpPr>
          <p:spPr bwMode="auto">
            <a:xfrm>
              <a:off x="3540125" y="2701925"/>
              <a:ext cx="33338" cy="31750"/>
            </a:xfrm>
            <a:custGeom>
              <a:avLst/>
              <a:gdLst>
                <a:gd name="T0" fmla="*/ 53 w 86"/>
                <a:gd name="T1" fmla="*/ 49 h 86"/>
                <a:gd name="T2" fmla="*/ 37 w 86"/>
                <a:gd name="T3" fmla="*/ 34 h 86"/>
                <a:gd name="T4" fmla="*/ 24 w 86"/>
                <a:gd name="T5" fmla="*/ 48 h 86"/>
                <a:gd name="T6" fmla="*/ 11 w 86"/>
                <a:gd name="T7" fmla="*/ 63 h 86"/>
                <a:gd name="T8" fmla="*/ 18 w 86"/>
                <a:gd name="T9" fmla="*/ 13 h 86"/>
                <a:gd name="T10" fmla="*/ 69 w 86"/>
                <a:gd name="T11" fmla="*/ 14 h 86"/>
                <a:gd name="T12" fmla="*/ 74 w 86"/>
                <a:gd name="T13" fmla="*/ 65 h 86"/>
                <a:gd name="T14" fmla="*/ 23 w 86"/>
                <a:gd name="T15" fmla="*/ 75 h 86"/>
                <a:gd name="T16" fmla="*/ 53 w 86"/>
                <a:gd name="T17" fmla="*/ 49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6" h="86">
                  <a:moveTo>
                    <a:pt x="53" y="49"/>
                  </a:moveTo>
                  <a:cubicBezTo>
                    <a:pt x="46" y="43"/>
                    <a:pt x="42" y="39"/>
                    <a:pt x="37" y="34"/>
                  </a:cubicBezTo>
                  <a:cubicBezTo>
                    <a:pt x="33" y="39"/>
                    <a:pt x="28" y="44"/>
                    <a:pt x="24" y="48"/>
                  </a:cubicBezTo>
                  <a:cubicBezTo>
                    <a:pt x="20" y="53"/>
                    <a:pt x="16" y="58"/>
                    <a:pt x="11" y="63"/>
                  </a:cubicBezTo>
                  <a:cubicBezTo>
                    <a:pt x="0" y="48"/>
                    <a:pt x="3" y="25"/>
                    <a:pt x="18" y="13"/>
                  </a:cubicBezTo>
                  <a:cubicBezTo>
                    <a:pt x="32" y="0"/>
                    <a:pt x="54" y="0"/>
                    <a:pt x="69" y="14"/>
                  </a:cubicBezTo>
                  <a:cubicBezTo>
                    <a:pt x="84" y="27"/>
                    <a:pt x="86" y="50"/>
                    <a:pt x="74" y="65"/>
                  </a:cubicBezTo>
                  <a:cubicBezTo>
                    <a:pt x="62" y="82"/>
                    <a:pt x="42" y="86"/>
                    <a:pt x="23" y="75"/>
                  </a:cubicBezTo>
                  <a:cubicBezTo>
                    <a:pt x="33" y="67"/>
                    <a:pt x="42" y="58"/>
                    <a:pt x="53" y="49"/>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64" name="Freeform 37">
              <a:extLst>
                <a:ext uri="{FF2B5EF4-FFF2-40B4-BE49-F238E27FC236}">
                  <a16:creationId xmlns:a16="http://schemas.microsoft.com/office/drawing/2014/main" id="{88F54C00-CE78-4CC2-9327-77A32F82D81D}"/>
                </a:ext>
              </a:extLst>
            </p:cNvPr>
            <p:cNvSpPr>
              <a:spLocks/>
            </p:cNvSpPr>
            <p:nvPr/>
          </p:nvSpPr>
          <p:spPr bwMode="auto">
            <a:xfrm>
              <a:off x="3638550" y="2700338"/>
              <a:ext cx="33338" cy="33338"/>
            </a:xfrm>
            <a:custGeom>
              <a:avLst/>
              <a:gdLst>
                <a:gd name="T0" fmla="*/ 64 w 86"/>
                <a:gd name="T1" fmla="*/ 11 h 86"/>
                <a:gd name="T2" fmla="*/ 35 w 86"/>
                <a:gd name="T3" fmla="*/ 36 h 86"/>
                <a:gd name="T4" fmla="*/ 49 w 86"/>
                <a:gd name="T5" fmla="*/ 51 h 86"/>
                <a:gd name="T6" fmla="*/ 75 w 86"/>
                <a:gd name="T7" fmla="*/ 23 h 86"/>
                <a:gd name="T8" fmla="*/ 69 w 86"/>
                <a:gd name="T9" fmla="*/ 72 h 86"/>
                <a:gd name="T10" fmla="*/ 17 w 86"/>
                <a:gd name="T11" fmla="*/ 72 h 86"/>
                <a:gd name="T12" fmla="*/ 11 w 86"/>
                <a:gd name="T13" fmla="*/ 21 h 86"/>
                <a:gd name="T14" fmla="*/ 64 w 86"/>
                <a:gd name="T15" fmla="*/ 11 h 8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6" h="86">
                  <a:moveTo>
                    <a:pt x="64" y="11"/>
                  </a:moveTo>
                  <a:cubicBezTo>
                    <a:pt x="53" y="20"/>
                    <a:pt x="44" y="28"/>
                    <a:pt x="35" y="36"/>
                  </a:cubicBezTo>
                  <a:cubicBezTo>
                    <a:pt x="40" y="42"/>
                    <a:pt x="44" y="46"/>
                    <a:pt x="49" y="51"/>
                  </a:cubicBezTo>
                  <a:cubicBezTo>
                    <a:pt x="58" y="42"/>
                    <a:pt x="67" y="32"/>
                    <a:pt x="75" y="23"/>
                  </a:cubicBezTo>
                  <a:cubicBezTo>
                    <a:pt x="86" y="38"/>
                    <a:pt x="83" y="59"/>
                    <a:pt x="69" y="72"/>
                  </a:cubicBezTo>
                  <a:cubicBezTo>
                    <a:pt x="54" y="86"/>
                    <a:pt x="33" y="86"/>
                    <a:pt x="17" y="72"/>
                  </a:cubicBezTo>
                  <a:cubicBezTo>
                    <a:pt x="3" y="59"/>
                    <a:pt x="0" y="37"/>
                    <a:pt x="11" y="21"/>
                  </a:cubicBezTo>
                  <a:cubicBezTo>
                    <a:pt x="23" y="5"/>
                    <a:pt x="43" y="0"/>
                    <a:pt x="64" y="1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65" name="Freeform 38">
              <a:extLst>
                <a:ext uri="{FF2B5EF4-FFF2-40B4-BE49-F238E27FC236}">
                  <a16:creationId xmlns:a16="http://schemas.microsoft.com/office/drawing/2014/main" id="{DA2334A1-9CB8-42C0-A627-453437823FA3}"/>
                </a:ext>
              </a:extLst>
            </p:cNvPr>
            <p:cNvSpPr>
              <a:spLocks/>
            </p:cNvSpPr>
            <p:nvPr/>
          </p:nvSpPr>
          <p:spPr bwMode="auto">
            <a:xfrm>
              <a:off x="3386138" y="3154363"/>
              <a:ext cx="28575" cy="26988"/>
            </a:xfrm>
            <a:custGeom>
              <a:avLst/>
              <a:gdLst>
                <a:gd name="T0" fmla="*/ 18 w 74"/>
                <a:gd name="T1" fmla="*/ 48 h 72"/>
                <a:gd name="T2" fmla="*/ 17 w 74"/>
                <a:gd name="T3" fmla="*/ 46 h 72"/>
                <a:gd name="T4" fmla="*/ 2 w 74"/>
                <a:gd name="T5" fmla="*/ 20 h 72"/>
                <a:gd name="T6" fmla="*/ 6 w 74"/>
                <a:gd name="T7" fmla="*/ 4 h 72"/>
                <a:gd name="T8" fmla="*/ 23 w 74"/>
                <a:gd name="T9" fmla="*/ 1 h 72"/>
                <a:gd name="T10" fmla="*/ 50 w 74"/>
                <a:gd name="T11" fmla="*/ 16 h 72"/>
                <a:gd name="T12" fmla="*/ 68 w 74"/>
                <a:gd name="T13" fmla="*/ 15 h 72"/>
                <a:gd name="T14" fmla="*/ 62 w 74"/>
                <a:gd name="T15" fmla="*/ 32 h 72"/>
                <a:gd name="T16" fmla="*/ 33 w 74"/>
                <a:gd name="T17" fmla="*/ 61 h 72"/>
                <a:gd name="T18" fmla="*/ 16 w 74"/>
                <a:gd name="T19" fmla="*/ 66 h 72"/>
                <a:gd name="T20" fmla="*/ 18 w 74"/>
                <a:gd name="T21" fmla="*/ 48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4" h="72">
                  <a:moveTo>
                    <a:pt x="18" y="48"/>
                  </a:moveTo>
                  <a:cubicBezTo>
                    <a:pt x="18" y="47"/>
                    <a:pt x="17" y="46"/>
                    <a:pt x="17" y="46"/>
                  </a:cubicBezTo>
                  <a:cubicBezTo>
                    <a:pt x="7" y="40"/>
                    <a:pt x="7" y="28"/>
                    <a:pt x="2" y="20"/>
                  </a:cubicBezTo>
                  <a:cubicBezTo>
                    <a:pt x="0" y="16"/>
                    <a:pt x="2" y="7"/>
                    <a:pt x="6" y="4"/>
                  </a:cubicBezTo>
                  <a:cubicBezTo>
                    <a:pt x="10" y="0"/>
                    <a:pt x="18" y="0"/>
                    <a:pt x="23" y="1"/>
                  </a:cubicBezTo>
                  <a:cubicBezTo>
                    <a:pt x="32" y="5"/>
                    <a:pt x="41" y="11"/>
                    <a:pt x="50" y="16"/>
                  </a:cubicBezTo>
                  <a:cubicBezTo>
                    <a:pt x="55" y="13"/>
                    <a:pt x="61" y="6"/>
                    <a:pt x="68" y="15"/>
                  </a:cubicBezTo>
                  <a:cubicBezTo>
                    <a:pt x="74" y="23"/>
                    <a:pt x="66" y="28"/>
                    <a:pt x="62" y="32"/>
                  </a:cubicBezTo>
                  <a:cubicBezTo>
                    <a:pt x="52" y="42"/>
                    <a:pt x="43" y="51"/>
                    <a:pt x="33" y="61"/>
                  </a:cubicBezTo>
                  <a:cubicBezTo>
                    <a:pt x="29" y="65"/>
                    <a:pt x="24" y="72"/>
                    <a:pt x="16" y="66"/>
                  </a:cubicBezTo>
                  <a:cubicBezTo>
                    <a:pt x="11" y="63"/>
                    <a:pt x="11" y="58"/>
                    <a:pt x="18" y="48"/>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66" name="Freeform 39">
              <a:extLst>
                <a:ext uri="{FF2B5EF4-FFF2-40B4-BE49-F238E27FC236}">
                  <a16:creationId xmlns:a16="http://schemas.microsoft.com/office/drawing/2014/main" id="{B15799B0-AF37-40DA-AD2F-7174FD459A3E}"/>
                </a:ext>
              </a:extLst>
            </p:cNvPr>
            <p:cNvSpPr>
              <a:spLocks noEditPoints="1"/>
            </p:cNvSpPr>
            <p:nvPr/>
          </p:nvSpPr>
          <p:spPr bwMode="auto">
            <a:xfrm>
              <a:off x="3979863" y="3013075"/>
              <a:ext cx="30163" cy="30163"/>
            </a:xfrm>
            <a:custGeom>
              <a:avLst/>
              <a:gdLst>
                <a:gd name="T0" fmla="*/ 31 w 79"/>
                <a:gd name="T1" fmla="*/ 78 h 78"/>
                <a:gd name="T2" fmla="*/ 23 w 79"/>
                <a:gd name="T3" fmla="*/ 75 h 78"/>
                <a:gd name="T4" fmla="*/ 8 w 79"/>
                <a:gd name="T5" fmla="*/ 63 h 78"/>
                <a:gd name="T6" fmla="*/ 4 w 79"/>
                <a:gd name="T7" fmla="*/ 57 h 78"/>
                <a:gd name="T8" fmla="*/ 4 w 79"/>
                <a:gd name="T9" fmla="*/ 55 h 78"/>
                <a:gd name="T10" fmla="*/ 1 w 79"/>
                <a:gd name="T11" fmla="*/ 37 h 78"/>
                <a:gd name="T12" fmla="*/ 2 w 79"/>
                <a:gd name="T13" fmla="*/ 29 h 78"/>
                <a:gd name="T14" fmla="*/ 11 w 79"/>
                <a:gd name="T15" fmla="*/ 13 h 78"/>
                <a:gd name="T16" fmla="*/ 18 w 79"/>
                <a:gd name="T17" fmla="*/ 7 h 78"/>
                <a:gd name="T18" fmla="*/ 35 w 79"/>
                <a:gd name="T19" fmla="*/ 0 h 78"/>
                <a:gd name="T20" fmla="*/ 44 w 79"/>
                <a:gd name="T21" fmla="*/ 0 h 78"/>
                <a:gd name="T22" fmla="*/ 59 w 79"/>
                <a:gd name="T23" fmla="*/ 8 h 78"/>
                <a:gd name="T24" fmla="*/ 69 w 79"/>
                <a:gd name="T25" fmla="*/ 11 h 78"/>
                <a:gd name="T26" fmla="*/ 78 w 79"/>
                <a:gd name="T27" fmla="*/ 29 h 78"/>
                <a:gd name="T28" fmla="*/ 79 w 79"/>
                <a:gd name="T29" fmla="*/ 37 h 78"/>
                <a:gd name="T30" fmla="*/ 76 w 79"/>
                <a:gd name="T31" fmla="*/ 56 h 78"/>
                <a:gd name="T32" fmla="*/ 72 w 79"/>
                <a:gd name="T33" fmla="*/ 63 h 78"/>
                <a:gd name="T34" fmla="*/ 58 w 79"/>
                <a:gd name="T35" fmla="*/ 75 h 78"/>
                <a:gd name="T36" fmla="*/ 50 w 79"/>
                <a:gd name="T37" fmla="*/ 78 h 78"/>
                <a:gd name="T38" fmla="*/ 31 w 79"/>
                <a:gd name="T39" fmla="*/ 78 h 78"/>
                <a:gd name="T40" fmla="*/ 40 w 79"/>
                <a:gd name="T41" fmla="*/ 20 h 78"/>
                <a:gd name="T42" fmla="*/ 20 w 79"/>
                <a:gd name="T43" fmla="*/ 40 h 78"/>
                <a:gd name="T44" fmla="*/ 41 w 79"/>
                <a:gd name="T45" fmla="*/ 60 h 78"/>
                <a:gd name="T46" fmla="*/ 60 w 79"/>
                <a:gd name="T47" fmla="*/ 40 h 78"/>
                <a:gd name="T48" fmla="*/ 40 w 79"/>
                <a:gd name="T49" fmla="*/ 2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9" h="78">
                  <a:moveTo>
                    <a:pt x="31" y="78"/>
                  </a:moveTo>
                  <a:cubicBezTo>
                    <a:pt x="28" y="77"/>
                    <a:pt x="25" y="76"/>
                    <a:pt x="23" y="75"/>
                  </a:cubicBezTo>
                  <a:cubicBezTo>
                    <a:pt x="24" y="65"/>
                    <a:pt x="21" y="59"/>
                    <a:pt x="8" y="63"/>
                  </a:cubicBezTo>
                  <a:cubicBezTo>
                    <a:pt x="7" y="61"/>
                    <a:pt x="5" y="59"/>
                    <a:pt x="4" y="57"/>
                  </a:cubicBezTo>
                  <a:cubicBezTo>
                    <a:pt x="4" y="56"/>
                    <a:pt x="4" y="55"/>
                    <a:pt x="4" y="55"/>
                  </a:cubicBezTo>
                  <a:cubicBezTo>
                    <a:pt x="12" y="48"/>
                    <a:pt x="11" y="42"/>
                    <a:pt x="1" y="37"/>
                  </a:cubicBezTo>
                  <a:cubicBezTo>
                    <a:pt x="0" y="37"/>
                    <a:pt x="2" y="32"/>
                    <a:pt x="2" y="29"/>
                  </a:cubicBezTo>
                  <a:cubicBezTo>
                    <a:pt x="15" y="28"/>
                    <a:pt x="17" y="21"/>
                    <a:pt x="11" y="13"/>
                  </a:cubicBezTo>
                  <a:cubicBezTo>
                    <a:pt x="13" y="11"/>
                    <a:pt x="16" y="9"/>
                    <a:pt x="18" y="7"/>
                  </a:cubicBezTo>
                  <a:cubicBezTo>
                    <a:pt x="29" y="13"/>
                    <a:pt x="32" y="12"/>
                    <a:pt x="35" y="0"/>
                  </a:cubicBezTo>
                  <a:cubicBezTo>
                    <a:pt x="38" y="0"/>
                    <a:pt x="41" y="0"/>
                    <a:pt x="44" y="0"/>
                  </a:cubicBezTo>
                  <a:cubicBezTo>
                    <a:pt x="48" y="11"/>
                    <a:pt x="49" y="12"/>
                    <a:pt x="59" y="8"/>
                  </a:cubicBezTo>
                  <a:cubicBezTo>
                    <a:pt x="62" y="8"/>
                    <a:pt x="66" y="10"/>
                    <a:pt x="69" y="11"/>
                  </a:cubicBezTo>
                  <a:cubicBezTo>
                    <a:pt x="64" y="24"/>
                    <a:pt x="66" y="27"/>
                    <a:pt x="78" y="29"/>
                  </a:cubicBezTo>
                  <a:cubicBezTo>
                    <a:pt x="78" y="31"/>
                    <a:pt x="79" y="34"/>
                    <a:pt x="79" y="37"/>
                  </a:cubicBezTo>
                  <a:cubicBezTo>
                    <a:pt x="69" y="42"/>
                    <a:pt x="68" y="47"/>
                    <a:pt x="76" y="56"/>
                  </a:cubicBezTo>
                  <a:cubicBezTo>
                    <a:pt x="75" y="58"/>
                    <a:pt x="74" y="60"/>
                    <a:pt x="72" y="63"/>
                  </a:cubicBezTo>
                  <a:cubicBezTo>
                    <a:pt x="59" y="61"/>
                    <a:pt x="57" y="63"/>
                    <a:pt x="58" y="75"/>
                  </a:cubicBezTo>
                  <a:cubicBezTo>
                    <a:pt x="55" y="76"/>
                    <a:pt x="52" y="77"/>
                    <a:pt x="50" y="78"/>
                  </a:cubicBezTo>
                  <a:cubicBezTo>
                    <a:pt x="41" y="68"/>
                    <a:pt x="38" y="68"/>
                    <a:pt x="31" y="78"/>
                  </a:cubicBezTo>
                  <a:close/>
                  <a:moveTo>
                    <a:pt x="40" y="20"/>
                  </a:moveTo>
                  <a:cubicBezTo>
                    <a:pt x="29" y="20"/>
                    <a:pt x="20" y="29"/>
                    <a:pt x="20" y="40"/>
                  </a:cubicBezTo>
                  <a:cubicBezTo>
                    <a:pt x="20" y="51"/>
                    <a:pt x="29" y="60"/>
                    <a:pt x="41" y="60"/>
                  </a:cubicBezTo>
                  <a:cubicBezTo>
                    <a:pt x="51" y="59"/>
                    <a:pt x="60" y="50"/>
                    <a:pt x="60" y="40"/>
                  </a:cubicBezTo>
                  <a:cubicBezTo>
                    <a:pt x="60" y="29"/>
                    <a:pt x="51" y="20"/>
                    <a:pt x="40" y="2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67" name="Freeform 40">
              <a:extLst>
                <a:ext uri="{FF2B5EF4-FFF2-40B4-BE49-F238E27FC236}">
                  <a16:creationId xmlns:a16="http://schemas.microsoft.com/office/drawing/2014/main" id="{9580A2ED-5E2D-4751-8B06-37E2C1E26AB0}"/>
                </a:ext>
              </a:extLst>
            </p:cNvPr>
            <p:cNvSpPr>
              <a:spLocks/>
            </p:cNvSpPr>
            <p:nvPr/>
          </p:nvSpPr>
          <p:spPr bwMode="auto">
            <a:xfrm>
              <a:off x="3406775" y="2668588"/>
              <a:ext cx="44450" cy="9525"/>
            </a:xfrm>
            <a:custGeom>
              <a:avLst/>
              <a:gdLst>
                <a:gd name="T0" fmla="*/ 60 w 118"/>
                <a:gd name="T1" fmla="*/ 0 h 24"/>
                <a:gd name="T2" fmla="*/ 104 w 118"/>
                <a:gd name="T3" fmla="*/ 0 h 24"/>
                <a:gd name="T4" fmla="*/ 118 w 118"/>
                <a:gd name="T5" fmla="*/ 12 h 24"/>
                <a:gd name="T6" fmla="*/ 104 w 118"/>
                <a:gd name="T7" fmla="*/ 24 h 24"/>
                <a:gd name="T8" fmla="*/ 14 w 118"/>
                <a:gd name="T9" fmla="*/ 24 h 24"/>
                <a:gd name="T10" fmla="*/ 1 w 118"/>
                <a:gd name="T11" fmla="*/ 12 h 24"/>
                <a:gd name="T12" fmla="*/ 14 w 118"/>
                <a:gd name="T13" fmla="*/ 0 h 24"/>
                <a:gd name="T14" fmla="*/ 60 w 118"/>
                <a:gd name="T15" fmla="*/ 0 h 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8" h="24">
                  <a:moveTo>
                    <a:pt x="60" y="0"/>
                  </a:moveTo>
                  <a:cubicBezTo>
                    <a:pt x="74" y="0"/>
                    <a:pt x="89" y="0"/>
                    <a:pt x="104" y="0"/>
                  </a:cubicBezTo>
                  <a:cubicBezTo>
                    <a:pt x="113" y="0"/>
                    <a:pt x="118" y="5"/>
                    <a:pt x="118" y="12"/>
                  </a:cubicBezTo>
                  <a:cubicBezTo>
                    <a:pt x="118" y="21"/>
                    <a:pt x="112" y="24"/>
                    <a:pt x="104" y="24"/>
                  </a:cubicBezTo>
                  <a:cubicBezTo>
                    <a:pt x="74" y="24"/>
                    <a:pt x="44" y="24"/>
                    <a:pt x="14" y="24"/>
                  </a:cubicBezTo>
                  <a:cubicBezTo>
                    <a:pt x="6" y="24"/>
                    <a:pt x="2" y="20"/>
                    <a:pt x="1" y="12"/>
                  </a:cubicBezTo>
                  <a:cubicBezTo>
                    <a:pt x="0" y="6"/>
                    <a:pt x="6" y="0"/>
                    <a:pt x="14" y="0"/>
                  </a:cubicBezTo>
                  <a:cubicBezTo>
                    <a:pt x="29" y="0"/>
                    <a:pt x="45" y="0"/>
                    <a:pt x="60"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68" name="Freeform 41">
              <a:extLst>
                <a:ext uri="{FF2B5EF4-FFF2-40B4-BE49-F238E27FC236}">
                  <a16:creationId xmlns:a16="http://schemas.microsoft.com/office/drawing/2014/main" id="{BF9058BB-B6B9-4D24-9FE9-FAEE10A0B903}"/>
                </a:ext>
              </a:extLst>
            </p:cNvPr>
            <p:cNvSpPr>
              <a:spLocks/>
            </p:cNvSpPr>
            <p:nvPr/>
          </p:nvSpPr>
          <p:spPr bwMode="auto">
            <a:xfrm>
              <a:off x="3914775" y="2863850"/>
              <a:ext cx="11113" cy="47625"/>
            </a:xfrm>
            <a:custGeom>
              <a:avLst/>
              <a:gdLst>
                <a:gd name="T0" fmla="*/ 7 w 29"/>
                <a:gd name="T1" fmla="*/ 0 h 125"/>
                <a:gd name="T2" fmla="*/ 23 w 29"/>
                <a:gd name="T3" fmla="*/ 0 h 125"/>
                <a:gd name="T4" fmla="*/ 23 w 29"/>
                <a:gd name="T5" fmla="*/ 10 h 125"/>
                <a:gd name="T6" fmla="*/ 23 w 29"/>
                <a:gd name="T7" fmla="*/ 76 h 125"/>
                <a:gd name="T8" fmla="*/ 25 w 29"/>
                <a:gd name="T9" fmla="*/ 91 h 125"/>
                <a:gd name="T10" fmla="*/ 26 w 29"/>
                <a:gd name="T11" fmla="*/ 115 h 125"/>
                <a:gd name="T12" fmla="*/ 15 w 29"/>
                <a:gd name="T13" fmla="*/ 125 h 125"/>
                <a:gd name="T14" fmla="*/ 4 w 29"/>
                <a:gd name="T15" fmla="*/ 116 h 125"/>
                <a:gd name="T16" fmla="*/ 5 w 29"/>
                <a:gd name="T17" fmla="*/ 90 h 125"/>
                <a:gd name="T18" fmla="*/ 7 w 29"/>
                <a:gd name="T19" fmla="*/ 77 h 125"/>
                <a:gd name="T20" fmla="*/ 7 w 29"/>
                <a:gd name="T21"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9" h="125">
                  <a:moveTo>
                    <a:pt x="7" y="0"/>
                  </a:moveTo>
                  <a:cubicBezTo>
                    <a:pt x="13" y="0"/>
                    <a:pt x="17" y="0"/>
                    <a:pt x="23" y="0"/>
                  </a:cubicBezTo>
                  <a:cubicBezTo>
                    <a:pt x="23" y="4"/>
                    <a:pt x="23" y="7"/>
                    <a:pt x="23" y="10"/>
                  </a:cubicBezTo>
                  <a:cubicBezTo>
                    <a:pt x="23" y="32"/>
                    <a:pt x="22" y="54"/>
                    <a:pt x="23" y="76"/>
                  </a:cubicBezTo>
                  <a:cubicBezTo>
                    <a:pt x="23" y="81"/>
                    <a:pt x="23" y="86"/>
                    <a:pt x="25" y="91"/>
                  </a:cubicBezTo>
                  <a:cubicBezTo>
                    <a:pt x="29" y="99"/>
                    <a:pt x="29" y="107"/>
                    <a:pt x="26" y="115"/>
                  </a:cubicBezTo>
                  <a:cubicBezTo>
                    <a:pt x="23" y="121"/>
                    <a:pt x="23" y="125"/>
                    <a:pt x="15" y="125"/>
                  </a:cubicBezTo>
                  <a:cubicBezTo>
                    <a:pt x="8" y="125"/>
                    <a:pt x="6" y="122"/>
                    <a:pt x="4" y="116"/>
                  </a:cubicBezTo>
                  <a:cubicBezTo>
                    <a:pt x="1" y="107"/>
                    <a:pt x="0" y="99"/>
                    <a:pt x="5" y="90"/>
                  </a:cubicBezTo>
                  <a:cubicBezTo>
                    <a:pt x="7" y="86"/>
                    <a:pt x="7" y="81"/>
                    <a:pt x="7" y="77"/>
                  </a:cubicBezTo>
                  <a:cubicBezTo>
                    <a:pt x="7" y="51"/>
                    <a:pt x="7" y="26"/>
                    <a:pt x="7"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69" name="Freeform 42">
              <a:extLst>
                <a:ext uri="{FF2B5EF4-FFF2-40B4-BE49-F238E27FC236}">
                  <a16:creationId xmlns:a16="http://schemas.microsoft.com/office/drawing/2014/main" id="{5641CF28-F677-4A52-9F1D-199007649095}"/>
                </a:ext>
              </a:extLst>
            </p:cNvPr>
            <p:cNvSpPr>
              <a:spLocks noEditPoints="1"/>
            </p:cNvSpPr>
            <p:nvPr/>
          </p:nvSpPr>
          <p:spPr bwMode="auto">
            <a:xfrm>
              <a:off x="3883025" y="3035300"/>
              <a:ext cx="25400" cy="23813"/>
            </a:xfrm>
            <a:custGeom>
              <a:avLst/>
              <a:gdLst>
                <a:gd name="T0" fmla="*/ 32 w 64"/>
                <a:gd name="T1" fmla="*/ 64 h 65"/>
                <a:gd name="T2" fmla="*/ 0 w 64"/>
                <a:gd name="T3" fmla="*/ 32 h 65"/>
                <a:gd name="T4" fmla="*/ 33 w 64"/>
                <a:gd name="T5" fmla="*/ 0 h 65"/>
                <a:gd name="T6" fmla="*/ 64 w 64"/>
                <a:gd name="T7" fmla="*/ 33 h 65"/>
                <a:gd name="T8" fmla="*/ 32 w 64"/>
                <a:gd name="T9" fmla="*/ 64 h 65"/>
                <a:gd name="T10" fmla="*/ 50 w 64"/>
                <a:gd name="T11" fmla="*/ 33 h 65"/>
                <a:gd name="T12" fmla="*/ 33 w 64"/>
                <a:gd name="T13" fmla="*/ 14 h 65"/>
                <a:gd name="T14" fmla="*/ 14 w 64"/>
                <a:gd name="T15" fmla="*/ 32 h 65"/>
                <a:gd name="T16" fmla="*/ 32 w 64"/>
                <a:gd name="T17" fmla="*/ 50 h 65"/>
                <a:gd name="T18" fmla="*/ 50 w 64"/>
                <a:gd name="T19" fmla="*/ 33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4" h="65">
                  <a:moveTo>
                    <a:pt x="32" y="64"/>
                  </a:moveTo>
                  <a:cubicBezTo>
                    <a:pt x="15" y="64"/>
                    <a:pt x="0" y="50"/>
                    <a:pt x="0" y="32"/>
                  </a:cubicBezTo>
                  <a:cubicBezTo>
                    <a:pt x="0" y="15"/>
                    <a:pt x="15" y="0"/>
                    <a:pt x="33" y="0"/>
                  </a:cubicBezTo>
                  <a:cubicBezTo>
                    <a:pt x="50" y="1"/>
                    <a:pt x="64" y="15"/>
                    <a:pt x="64" y="33"/>
                  </a:cubicBezTo>
                  <a:cubicBezTo>
                    <a:pt x="64" y="50"/>
                    <a:pt x="49" y="65"/>
                    <a:pt x="32" y="64"/>
                  </a:cubicBezTo>
                  <a:close/>
                  <a:moveTo>
                    <a:pt x="50" y="33"/>
                  </a:moveTo>
                  <a:cubicBezTo>
                    <a:pt x="50" y="22"/>
                    <a:pt x="43" y="14"/>
                    <a:pt x="33" y="14"/>
                  </a:cubicBezTo>
                  <a:cubicBezTo>
                    <a:pt x="22" y="14"/>
                    <a:pt x="14" y="22"/>
                    <a:pt x="14" y="32"/>
                  </a:cubicBezTo>
                  <a:cubicBezTo>
                    <a:pt x="14" y="42"/>
                    <a:pt x="21" y="50"/>
                    <a:pt x="32" y="50"/>
                  </a:cubicBezTo>
                  <a:cubicBezTo>
                    <a:pt x="42" y="51"/>
                    <a:pt x="50" y="43"/>
                    <a:pt x="50" y="3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70" name="Freeform 43">
              <a:extLst>
                <a:ext uri="{FF2B5EF4-FFF2-40B4-BE49-F238E27FC236}">
                  <a16:creationId xmlns:a16="http://schemas.microsoft.com/office/drawing/2014/main" id="{F9B963A0-7BD9-45D8-AFA8-1F71E1496ADA}"/>
                </a:ext>
              </a:extLst>
            </p:cNvPr>
            <p:cNvSpPr>
              <a:spLocks noEditPoints="1"/>
            </p:cNvSpPr>
            <p:nvPr/>
          </p:nvSpPr>
          <p:spPr bwMode="auto">
            <a:xfrm>
              <a:off x="3808413" y="2843213"/>
              <a:ext cx="23813" cy="23813"/>
            </a:xfrm>
            <a:custGeom>
              <a:avLst/>
              <a:gdLst>
                <a:gd name="T0" fmla="*/ 61 w 61"/>
                <a:gd name="T1" fmla="*/ 30 h 61"/>
                <a:gd name="T2" fmla="*/ 30 w 61"/>
                <a:gd name="T3" fmla="*/ 61 h 61"/>
                <a:gd name="T4" fmla="*/ 0 w 61"/>
                <a:gd name="T5" fmla="*/ 31 h 61"/>
                <a:gd name="T6" fmla="*/ 31 w 61"/>
                <a:gd name="T7" fmla="*/ 0 h 61"/>
                <a:gd name="T8" fmla="*/ 61 w 61"/>
                <a:gd name="T9" fmla="*/ 30 h 61"/>
                <a:gd name="T10" fmla="*/ 13 w 61"/>
                <a:gd name="T11" fmla="*/ 30 h 61"/>
                <a:gd name="T12" fmla="*/ 30 w 61"/>
                <a:gd name="T13" fmla="*/ 48 h 61"/>
                <a:gd name="T14" fmla="*/ 48 w 61"/>
                <a:gd name="T15" fmla="*/ 31 h 61"/>
                <a:gd name="T16" fmla="*/ 31 w 61"/>
                <a:gd name="T17" fmla="*/ 13 h 61"/>
                <a:gd name="T18" fmla="*/ 13 w 61"/>
                <a:gd name="T19" fmla="*/ 3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1" h="61">
                  <a:moveTo>
                    <a:pt x="61" y="30"/>
                  </a:moveTo>
                  <a:cubicBezTo>
                    <a:pt x="61" y="47"/>
                    <a:pt x="47" y="61"/>
                    <a:pt x="30" y="61"/>
                  </a:cubicBezTo>
                  <a:cubicBezTo>
                    <a:pt x="14" y="61"/>
                    <a:pt x="0" y="47"/>
                    <a:pt x="0" y="31"/>
                  </a:cubicBezTo>
                  <a:cubicBezTo>
                    <a:pt x="0" y="13"/>
                    <a:pt x="14" y="0"/>
                    <a:pt x="31" y="0"/>
                  </a:cubicBezTo>
                  <a:cubicBezTo>
                    <a:pt x="47" y="0"/>
                    <a:pt x="61" y="13"/>
                    <a:pt x="61" y="30"/>
                  </a:cubicBezTo>
                  <a:close/>
                  <a:moveTo>
                    <a:pt x="13" y="30"/>
                  </a:moveTo>
                  <a:cubicBezTo>
                    <a:pt x="13" y="40"/>
                    <a:pt x="20" y="47"/>
                    <a:pt x="30" y="48"/>
                  </a:cubicBezTo>
                  <a:cubicBezTo>
                    <a:pt x="39" y="48"/>
                    <a:pt x="48" y="40"/>
                    <a:pt x="48" y="31"/>
                  </a:cubicBezTo>
                  <a:cubicBezTo>
                    <a:pt x="48" y="21"/>
                    <a:pt x="41" y="13"/>
                    <a:pt x="31" y="13"/>
                  </a:cubicBezTo>
                  <a:cubicBezTo>
                    <a:pt x="22" y="12"/>
                    <a:pt x="14" y="20"/>
                    <a:pt x="13" y="3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71" name="Freeform 44">
              <a:extLst>
                <a:ext uri="{FF2B5EF4-FFF2-40B4-BE49-F238E27FC236}">
                  <a16:creationId xmlns:a16="http://schemas.microsoft.com/office/drawing/2014/main" id="{6BCD0998-0BE8-4262-962C-DEADE41654D0}"/>
                </a:ext>
              </a:extLst>
            </p:cNvPr>
            <p:cNvSpPr>
              <a:spLocks noEditPoints="1"/>
            </p:cNvSpPr>
            <p:nvPr/>
          </p:nvSpPr>
          <p:spPr bwMode="auto">
            <a:xfrm>
              <a:off x="3744913" y="2843213"/>
              <a:ext cx="23813" cy="23813"/>
            </a:xfrm>
            <a:custGeom>
              <a:avLst/>
              <a:gdLst>
                <a:gd name="T0" fmla="*/ 61 w 61"/>
                <a:gd name="T1" fmla="*/ 31 h 61"/>
                <a:gd name="T2" fmla="*/ 31 w 61"/>
                <a:gd name="T3" fmla="*/ 61 h 61"/>
                <a:gd name="T4" fmla="*/ 0 w 61"/>
                <a:gd name="T5" fmla="*/ 30 h 61"/>
                <a:gd name="T6" fmla="*/ 31 w 61"/>
                <a:gd name="T7" fmla="*/ 0 h 61"/>
                <a:gd name="T8" fmla="*/ 61 w 61"/>
                <a:gd name="T9" fmla="*/ 31 h 61"/>
                <a:gd name="T10" fmla="*/ 30 w 61"/>
                <a:gd name="T11" fmla="*/ 48 h 61"/>
                <a:gd name="T12" fmla="*/ 48 w 61"/>
                <a:gd name="T13" fmla="*/ 31 h 61"/>
                <a:gd name="T14" fmla="*/ 31 w 61"/>
                <a:gd name="T15" fmla="*/ 13 h 61"/>
                <a:gd name="T16" fmla="*/ 13 w 61"/>
                <a:gd name="T17" fmla="*/ 29 h 61"/>
                <a:gd name="T18" fmla="*/ 30 w 61"/>
                <a:gd name="T19" fmla="*/ 48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1" h="61">
                  <a:moveTo>
                    <a:pt x="61" y="31"/>
                  </a:moveTo>
                  <a:cubicBezTo>
                    <a:pt x="61" y="48"/>
                    <a:pt x="47" y="61"/>
                    <a:pt x="31" y="61"/>
                  </a:cubicBezTo>
                  <a:cubicBezTo>
                    <a:pt x="14" y="61"/>
                    <a:pt x="0" y="47"/>
                    <a:pt x="0" y="30"/>
                  </a:cubicBezTo>
                  <a:cubicBezTo>
                    <a:pt x="1" y="13"/>
                    <a:pt x="14" y="0"/>
                    <a:pt x="31" y="0"/>
                  </a:cubicBezTo>
                  <a:cubicBezTo>
                    <a:pt x="48" y="0"/>
                    <a:pt x="61" y="13"/>
                    <a:pt x="61" y="31"/>
                  </a:cubicBezTo>
                  <a:close/>
                  <a:moveTo>
                    <a:pt x="30" y="48"/>
                  </a:moveTo>
                  <a:cubicBezTo>
                    <a:pt x="39" y="48"/>
                    <a:pt x="47" y="41"/>
                    <a:pt x="48" y="31"/>
                  </a:cubicBezTo>
                  <a:cubicBezTo>
                    <a:pt x="48" y="21"/>
                    <a:pt x="41" y="13"/>
                    <a:pt x="31" y="13"/>
                  </a:cubicBezTo>
                  <a:cubicBezTo>
                    <a:pt x="22" y="13"/>
                    <a:pt x="14" y="20"/>
                    <a:pt x="13" y="29"/>
                  </a:cubicBezTo>
                  <a:cubicBezTo>
                    <a:pt x="13" y="39"/>
                    <a:pt x="20" y="47"/>
                    <a:pt x="30" y="48"/>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72" name="Freeform 45">
              <a:extLst>
                <a:ext uri="{FF2B5EF4-FFF2-40B4-BE49-F238E27FC236}">
                  <a16:creationId xmlns:a16="http://schemas.microsoft.com/office/drawing/2014/main" id="{50223CDB-8848-4BC2-A067-6BB8E2B26A0F}"/>
                </a:ext>
              </a:extLst>
            </p:cNvPr>
            <p:cNvSpPr>
              <a:spLocks/>
            </p:cNvSpPr>
            <p:nvPr/>
          </p:nvSpPr>
          <p:spPr bwMode="auto">
            <a:xfrm>
              <a:off x="3584575" y="2828925"/>
              <a:ext cx="17463" cy="47625"/>
            </a:xfrm>
            <a:custGeom>
              <a:avLst/>
              <a:gdLst>
                <a:gd name="T0" fmla="*/ 0 w 46"/>
                <a:gd name="T1" fmla="*/ 0 h 126"/>
                <a:gd name="T2" fmla="*/ 25 w 46"/>
                <a:gd name="T3" fmla="*/ 0 h 126"/>
                <a:gd name="T4" fmla="*/ 6 w 46"/>
                <a:gd name="T5" fmla="*/ 67 h 126"/>
                <a:gd name="T6" fmla="*/ 46 w 46"/>
                <a:gd name="T7" fmla="*/ 126 h 126"/>
                <a:gd name="T8" fmla="*/ 0 w 46"/>
                <a:gd name="T9" fmla="*/ 126 h 126"/>
                <a:gd name="T10" fmla="*/ 0 w 46"/>
                <a:gd name="T11" fmla="*/ 0 h 126"/>
              </a:gdLst>
              <a:ahLst/>
              <a:cxnLst>
                <a:cxn ang="0">
                  <a:pos x="T0" y="T1"/>
                </a:cxn>
                <a:cxn ang="0">
                  <a:pos x="T2" y="T3"/>
                </a:cxn>
                <a:cxn ang="0">
                  <a:pos x="T4" y="T5"/>
                </a:cxn>
                <a:cxn ang="0">
                  <a:pos x="T6" y="T7"/>
                </a:cxn>
                <a:cxn ang="0">
                  <a:pos x="T8" y="T9"/>
                </a:cxn>
                <a:cxn ang="0">
                  <a:pos x="T10" y="T11"/>
                </a:cxn>
              </a:cxnLst>
              <a:rect l="0" t="0" r="r" b="b"/>
              <a:pathLst>
                <a:path w="46" h="126">
                  <a:moveTo>
                    <a:pt x="0" y="0"/>
                  </a:moveTo>
                  <a:cubicBezTo>
                    <a:pt x="8" y="0"/>
                    <a:pt x="15" y="0"/>
                    <a:pt x="25" y="0"/>
                  </a:cubicBezTo>
                  <a:cubicBezTo>
                    <a:pt x="8" y="20"/>
                    <a:pt x="2" y="43"/>
                    <a:pt x="6" y="67"/>
                  </a:cubicBezTo>
                  <a:cubicBezTo>
                    <a:pt x="10" y="92"/>
                    <a:pt x="23" y="111"/>
                    <a:pt x="46" y="126"/>
                  </a:cubicBezTo>
                  <a:cubicBezTo>
                    <a:pt x="30" y="126"/>
                    <a:pt x="15" y="126"/>
                    <a:pt x="0" y="126"/>
                  </a:cubicBezTo>
                  <a:cubicBezTo>
                    <a:pt x="0" y="84"/>
                    <a:pt x="0" y="42"/>
                    <a:pt x="0"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73" name="Freeform 46">
              <a:extLst>
                <a:ext uri="{FF2B5EF4-FFF2-40B4-BE49-F238E27FC236}">
                  <a16:creationId xmlns:a16="http://schemas.microsoft.com/office/drawing/2014/main" id="{DFF4E5ED-7CFA-4BC4-8340-9A778D1CDD55}"/>
                </a:ext>
              </a:extLst>
            </p:cNvPr>
            <p:cNvSpPr>
              <a:spLocks/>
            </p:cNvSpPr>
            <p:nvPr/>
          </p:nvSpPr>
          <p:spPr bwMode="auto">
            <a:xfrm>
              <a:off x="3952875" y="2827338"/>
              <a:ext cx="19050" cy="19050"/>
            </a:xfrm>
            <a:custGeom>
              <a:avLst/>
              <a:gdLst>
                <a:gd name="T0" fmla="*/ 25 w 49"/>
                <a:gd name="T1" fmla="*/ 49 h 49"/>
                <a:gd name="T2" fmla="*/ 0 w 49"/>
                <a:gd name="T3" fmla="*/ 24 h 49"/>
                <a:gd name="T4" fmla="*/ 25 w 49"/>
                <a:gd name="T5" fmla="*/ 0 h 49"/>
                <a:gd name="T6" fmla="*/ 49 w 49"/>
                <a:gd name="T7" fmla="*/ 25 h 49"/>
                <a:gd name="T8" fmla="*/ 25 w 49"/>
                <a:gd name="T9" fmla="*/ 49 h 49"/>
              </a:gdLst>
              <a:ahLst/>
              <a:cxnLst>
                <a:cxn ang="0">
                  <a:pos x="T0" y="T1"/>
                </a:cxn>
                <a:cxn ang="0">
                  <a:pos x="T2" y="T3"/>
                </a:cxn>
                <a:cxn ang="0">
                  <a:pos x="T4" y="T5"/>
                </a:cxn>
                <a:cxn ang="0">
                  <a:pos x="T6" y="T7"/>
                </a:cxn>
                <a:cxn ang="0">
                  <a:pos x="T8" y="T9"/>
                </a:cxn>
              </a:cxnLst>
              <a:rect l="0" t="0" r="r" b="b"/>
              <a:pathLst>
                <a:path w="49" h="49">
                  <a:moveTo>
                    <a:pt x="25" y="49"/>
                  </a:moveTo>
                  <a:cubicBezTo>
                    <a:pt x="11" y="49"/>
                    <a:pt x="0" y="38"/>
                    <a:pt x="0" y="24"/>
                  </a:cubicBezTo>
                  <a:cubicBezTo>
                    <a:pt x="1" y="11"/>
                    <a:pt x="11" y="0"/>
                    <a:pt x="25" y="0"/>
                  </a:cubicBezTo>
                  <a:cubicBezTo>
                    <a:pt x="38" y="0"/>
                    <a:pt x="49" y="11"/>
                    <a:pt x="49" y="25"/>
                  </a:cubicBezTo>
                  <a:cubicBezTo>
                    <a:pt x="49" y="38"/>
                    <a:pt x="38" y="49"/>
                    <a:pt x="25" y="49"/>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74" name="Freeform 47">
              <a:extLst>
                <a:ext uri="{FF2B5EF4-FFF2-40B4-BE49-F238E27FC236}">
                  <a16:creationId xmlns:a16="http://schemas.microsoft.com/office/drawing/2014/main" id="{A75C52AB-9B71-4E09-92EF-66C774712630}"/>
                </a:ext>
              </a:extLst>
            </p:cNvPr>
            <p:cNvSpPr>
              <a:spLocks/>
            </p:cNvSpPr>
            <p:nvPr/>
          </p:nvSpPr>
          <p:spPr bwMode="auto">
            <a:xfrm>
              <a:off x="3944938" y="2805113"/>
              <a:ext cx="17463" cy="34925"/>
            </a:xfrm>
            <a:custGeom>
              <a:avLst/>
              <a:gdLst>
                <a:gd name="T0" fmla="*/ 36 w 43"/>
                <a:gd name="T1" fmla="*/ 50 h 91"/>
                <a:gd name="T2" fmla="*/ 12 w 43"/>
                <a:gd name="T3" fmla="*/ 91 h 91"/>
                <a:gd name="T4" fmla="*/ 0 w 43"/>
                <a:gd name="T5" fmla="*/ 90 h 91"/>
                <a:gd name="T6" fmla="*/ 10 w 43"/>
                <a:gd name="T7" fmla="*/ 45 h 91"/>
                <a:gd name="T8" fmla="*/ 21 w 43"/>
                <a:gd name="T9" fmla="*/ 0 h 91"/>
                <a:gd name="T10" fmla="*/ 39 w 43"/>
                <a:gd name="T11" fmla="*/ 2 h 91"/>
                <a:gd name="T12" fmla="*/ 39 w 43"/>
                <a:gd name="T13" fmla="*/ 23 h 91"/>
                <a:gd name="T14" fmla="*/ 36 w 43"/>
                <a:gd name="T15" fmla="*/ 50 h 9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3" h="91">
                  <a:moveTo>
                    <a:pt x="36" y="50"/>
                  </a:moveTo>
                  <a:cubicBezTo>
                    <a:pt x="15" y="61"/>
                    <a:pt x="10" y="70"/>
                    <a:pt x="12" y="91"/>
                  </a:cubicBezTo>
                  <a:cubicBezTo>
                    <a:pt x="8" y="91"/>
                    <a:pt x="5" y="90"/>
                    <a:pt x="0" y="90"/>
                  </a:cubicBezTo>
                  <a:cubicBezTo>
                    <a:pt x="4" y="74"/>
                    <a:pt x="7" y="60"/>
                    <a:pt x="10" y="45"/>
                  </a:cubicBezTo>
                  <a:cubicBezTo>
                    <a:pt x="14" y="30"/>
                    <a:pt x="17" y="16"/>
                    <a:pt x="21" y="0"/>
                  </a:cubicBezTo>
                  <a:cubicBezTo>
                    <a:pt x="27" y="1"/>
                    <a:pt x="33" y="1"/>
                    <a:pt x="39" y="2"/>
                  </a:cubicBezTo>
                  <a:cubicBezTo>
                    <a:pt x="43" y="4"/>
                    <a:pt x="43" y="19"/>
                    <a:pt x="39" y="23"/>
                  </a:cubicBezTo>
                  <a:cubicBezTo>
                    <a:pt x="30" y="35"/>
                    <a:pt x="29" y="37"/>
                    <a:pt x="36" y="5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75" name="Freeform 48">
              <a:extLst>
                <a:ext uri="{FF2B5EF4-FFF2-40B4-BE49-F238E27FC236}">
                  <a16:creationId xmlns:a16="http://schemas.microsoft.com/office/drawing/2014/main" id="{45546DBE-68E9-475A-BDED-C5CF9DD5E5FB}"/>
                </a:ext>
              </a:extLst>
            </p:cNvPr>
            <p:cNvSpPr>
              <a:spLocks/>
            </p:cNvSpPr>
            <p:nvPr/>
          </p:nvSpPr>
          <p:spPr bwMode="auto">
            <a:xfrm>
              <a:off x="3962400" y="2805113"/>
              <a:ext cx="15875" cy="34925"/>
            </a:xfrm>
            <a:custGeom>
              <a:avLst/>
              <a:gdLst>
                <a:gd name="T0" fmla="*/ 41 w 41"/>
                <a:gd name="T1" fmla="*/ 90 h 92"/>
                <a:gd name="T2" fmla="*/ 31 w 41"/>
                <a:gd name="T3" fmla="*/ 92 h 92"/>
                <a:gd name="T4" fmla="*/ 5 w 41"/>
                <a:gd name="T5" fmla="*/ 51 h 92"/>
                <a:gd name="T6" fmla="*/ 3 w 41"/>
                <a:gd name="T7" fmla="*/ 22 h 92"/>
                <a:gd name="T8" fmla="*/ 1 w 41"/>
                <a:gd name="T9" fmla="*/ 8 h 92"/>
                <a:gd name="T10" fmla="*/ 11 w 41"/>
                <a:gd name="T11" fmla="*/ 2 h 92"/>
                <a:gd name="T12" fmla="*/ 22 w 41"/>
                <a:gd name="T13" fmla="*/ 0 h 92"/>
                <a:gd name="T14" fmla="*/ 41 w 41"/>
                <a:gd name="T15" fmla="*/ 90 h 9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1" h="92">
                  <a:moveTo>
                    <a:pt x="41" y="90"/>
                  </a:moveTo>
                  <a:cubicBezTo>
                    <a:pt x="37" y="91"/>
                    <a:pt x="35" y="91"/>
                    <a:pt x="31" y="92"/>
                  </a:cubicBezTo>
                  <a:cubicBezTo>
                    <a:pt x="33" y="72"/>
                    <a:pt x="26" y="57"/>
                    <a:pt x="5" y="51"/>
                  </a:cubicBezTo>
                  <a:cubicBezTo>
                    <a:pt x="12" y="40"/>
                    <a:pt x="13" y="31"/>
                    <a:pt x="3" y="22"/>
                  </a:cubicBezTo>
                  <a:cubicBezTo>
                    <a:pt x="0" y="20"/>
                    <a:pt x="1" y="13"/>
                    <a:pt x="1" y="8"/>
                  </a:cubicBezTo>
                  <a:cubicBezTo>
                    <a:pt x="0" y="0"/>
                    <a:pt x="7" y="2"/>
                    <a:pt x="11" y="2"/>
                  </a:cubicBezTo>
                  <a:cubicBezTo>
                    <a:pt x="14" y="1"/>
                    <a:pt x="18" y="0"/>
                    <a:pt x="22" y="0"/>
                  </a:cubicBezTo>
                  <a:cubicBezTo>
                    <a:pt x="29" y="30"/>
                    <a:pt x="35" y="60"/>
                    <a:pt x="41" y="9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76" name="Freeform 49">
              <a:extLst>
                <a:ext uri="{FF2B5EF4-FFF2-40B4-BE49-F238E27FC236}">
                  <a16:creationId xmlns:a16="http://schemas.microsoft.com/office/drawing/2014/main" id="{40C5B23F-CE42-4FB5-9C17-A5DC5ADE8162}"/>
                </a:ext>
              </a:extLst>
            </p:cNvPr>
            <p:cNvSpPr>
              <a:spLocks/>
            </p:cNvSpPr>
            <p:nvPr/>
          </p:nvSpPr>
          <p:spPr bwMode="auto">
            <a:xfrm>
              <a:off x="3422650" y="3189288"/>
              <a:ext cx="26988" cy="26988"/>
            </a:xfrm>
            <a:custGeom>
              <a:avLst/>
              <a:gdLst>
                <a:gd name="T0" fmla="*/ 10 w 71"/>
                <a:gd name="T1" fmla="*/ 71 h 71"/>
                <a:gd name="T2" fmla="*/ 0 w 71"/>
                <a:gd name="T3" fmla="*/ 62 h 71"/>
                <a:gd name="T4" fmla="*/ 63 w 71"/>
                <a:gd name="T5" fmla="*/ 0 h 71"/>
                <a:gd name="T6" fmla="*/ 71 w 71"/>
                <a:gd name="T7" fmla="*/ 10 h 71"/>
                <a:gd name="T8" fmla="*/ 10 w 71"/>
                <a:gd name="T9" fmla="*/ 71 h 71"/>
              </a:gdLst>
              <a:ahLst/>
              <a:cxnLst>
                <a:cxn ang="0">
                  <a:pos x="T0" y="T1"/>
                </a:cxn>
                <a:cxn ang="0">
                  <a:pos x="T2" y="T3"/>
                </a:cxn>
                <a:cxn ang="0">
                  <a:pos x="T4" y="T5"/>
                </a:cxn>
                <a:cxn ang="0">
                  <a:pos x="T6" y="T7"/>
                </a:cxn>
                <a:cxn ang="0">
                  <a:pos x="T8" y="T9"/>
                </a:cxn>
              </a:cxnLst>
              <a:rect l="0" t="0" r="r" b="b"/>
              <a:pathLst>
                <a:path w="71" h="71">
                  <a:moveTo>
                    <a:pt x="10" y="71"/>
                  </a:moveTo>
                  <a:cubicBezTo>
                    <a:pt x="7" y="69"/>
                    <a:pt x="3" y="65"/>
                    <a:pt x="0" y="62"/>
                  </a:cubicBezTo>
                  <a:cubicBezTo>
                    <a:pt x="21" y="42"/>
                    <a:pt x="41" y="21"/>
                    <a:pt x="63" y="0"/>
                  </a:cubicBezTo>
                  <a:cubicBezTo>
                    <a:pt x="65" y="3"/>
                    <a:pt x="68" y="7"/>
                    <a:pt x="71" y="10"/>
                  </a:cubicBezTo>
                  <a:cubicBezTo>
                    <a:pt x="51" y="30"/>
                    <a:pt x="30" y="51"/>
                    <a:pt x="10" y="7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77" name="Freeform 50">
              <a:extLst>
                <a:ext uri="{FF2B5EF4-FFF2-40B4-BE49-F238E27FC236}">
                  <a16:creationId xmlns:a16="http://schemas.microsoft.com/office/drawing/2014/main" id="{0475F58D-4087-47BF-83B5-560E97BCB86F}"/>
                </a:ext>
              </a:extLst>
            </p:cNvPr>
            <p:cNvSpPr>
              <a:spLocks/>
            </p:cNvSpPr>
            <p:nvPr/>
          </p:nvSpPr>
          <p:spPr bwMode="auto">
            <a:xfrm>
              <a:off x="3397250" y="3165475"/>
              <a:ext cx="23813" cy="23813"/>
            </a:xfrm>
            <a:custGeom>
              <a:avLst/>
              <a:gdLst>
                <a:gd name="T0" fmla="*/ 62 w 62"/>
                <a:gd name="T1" fmla="*/ 8 h 60"/>
                <a:gd name="T2" fmla="*/ 56 w 62"/>
                <a:gd name="T3" fmla="*/ 17 h 60"/>
                <a:gd name="T4" fmla="*/ 21 w 62"/>
                <a:gd name="T5" fmla="*/ 52 h 60"/>
                <a:gd name="T6" fmla="*/ 6 w 62"/>
                <a:gd name="T7" fmla="*/ 54 h 60"/>
                <a:gd name="T8" fmla="*/ 7 w 62"/>
                <a:gd name="T9" fmla="*/ 39 h 60"/>
                <a:gd name="T10" fmla="*/ 43 w 62"/>
                <a:gd name="T11" fmla="*/ 3 h 60"/>
                <a:gd name="T12" fmla="*/ 55 w 62"/>
                <a:gd name="T13" fmla="*/ 0 h 60"/>
                <a:gd name="T14" fmla="*/ 62 w 62"/>
                <a:gd name="T15" fmla="*/ 8 h 6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2" h="60">
                  <a:moveTo>
                    <a:pt x="62" y="8"/>
                  </a:moveTo>
                  <a:cubicBezTo>
                    <a:pt x="59" y="12"/>
                    <a:pt x="58" y="15"/>
                    <a:pt x="56" y="17"/>
                  </a:cubicBezTo>
                  <a:cubicBezTo>
                    <a:pt x="44" y="29"/>
                    <a:pt x="33" y="41"/>
                    <a:pt x="21" y="52"/>
                  </a:cubicBezTo>
                  <a:cubicBezTo>
                    <a:pt x="16" y="57"/>
                    <a:pt x="11" y="60"/>
                    <a:pt x="6" y="54"/>
                  </a:cubicBezTo>
                  <a:cubicBezTo>
                    <a:pt x="0" y="49"/>
                    <a:pt x="3" y="43"/>
                    <a:pt x="7" y="39"/>
                  </a:cubicBezTo>
                  <a:cubicBezTo>
                    <a:pt x="19" y="27"/>
                    <a:pt x="31" y="15"/>
                    <a:pt x="43" y="3"/>
                  </a:cubicBezTo>
                  <a:cubicBezTo>
                    <a:pt x="46" y="1"/>
                    <a:pt x="51" y="0"/>
                    <a:pt x="55" y="0"/>
                  </a:cubicBezTo>
                  <a:cubicBezTo>
                    <a:pt x="57" y="1"/>
                    <a:pt x="59" y="5"/>
                    <a:pt x="62" y="8"/>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78" name="Freeform 51">
              <a:extLst>
                <a:ext uri="{FF2B5EF4-FFF2-40B4-BE49-F238E27FC236}">
                  <a16:creationId xmlns:a16="http://schemas.microsoft.com/office/drawing/2014/main" id="{F264BF63-C185-4ECE-A9DE-2AF2E83D457D}"/>
                </a:ext>
              </a:extLst>
            </p:cNvPr>
            <p:cNvSpPr>
              <a:spLocks/>
            </p:cNvSpPr>
            <p:nvPr/>
          </p:nvSpPr>
          <p:spPr bwMode="auto">
            <a:xfrm>
              <a:off x="3641725" y="2828925"/>
              <a:ext cx="9525" cy="39688"/>
            </a:xfrm>
            <a:custGeom>
              <a:avLst/>
              <a:gdLst>
                <a:gd name="T0" fmla="*/ 0 w 25"/>
                <a:gd name="T1" fmla="*/ 0 h 104"/>
                <a:gd name="T2" fmla="*/ 23 w 25"/>
                <a:gd name="T3" fmla="*/ 0 h 104"/>
                <a:gd name="T4" fmla="*/ 23 w 25"/>
                <a:gd name="T5" fmla="*/ 104 h 104"/>
                <a:gd name="T6" fmla="*/ 6 w 25"/>
                <a:gd name="T7" fmla="*/ 100 h 104"/>
                <a:gd name="T8" fmla="*/ 0 w 25"/>
                <a:gd name="T9" fmla="*/ 0 h 104"/>
              </a:gdLst>
              <a:ahLst/>
              <a:cxnLst>
                <a:cxn ang="0">
                  <a:pos x="T0" y="T1"/>
                </a:cxn>
                <a:cxn ang="0">
                  <a:pos x="T2" y="T3"/>
                </a:cxn>
                <a:cxn ang="0">
                  <a:pos x="T4" y="T5"/>
                </a:cxn>
                <a:cxn ang="0">
                  <a:pos x="T6" y="T7"/>
                </a:cxn>
                <a:cxn ang="0">
                  <a:pos x="T8" y="T9"/>
                </a:cxn>
              </a:cxnLst>
              <a:rect l="0" t="0" r="r" b="b"/>
              <a:pathLst>
                <a:path w="25" h="104">
                  <a:moveTo>
                    <a:pt x="0" y="0"/>
                  </a:moveTo>
                  <a:cubicBezTo>
                    <a:pt x="8" y="0"/>
                    <a:pt x="15" y="0"/>
                    <a:pt x="23" y="0"/>
                  </a:cubicBezTo>
                  <a:cubicBezTo>
                    <a:pt x="23" y="34"/>
                    <a:pt x="23" y="68"/>
                    <a:pt x="23" y="104"/>
                  </a:cubicBezTo>
                  <a:cubicBezTo>
                    <a:pt x="17" y="103"/>
                    <a:pt x="12" y="101"/>
                    <a:pt x="6" y="100"/>
                  </a:cubicBezTo>
                  <a:cubicBezTo>
                    <a:pt x="25" y="64"/>
                    <a:pt x="23" y="32"/>
                    <a:pt x="0"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79" name="Freeform 52">
              <a:extLst>
                <a:ext uri="{FF2B5EF4-FFF2-40B4-BE49-F238E27FC236}">
                  <a16:creationId xmlns:a16="http://schemas.microsoft.com/office/drawing/2014/main" id="{DA299FFD-47BE-4FB4-8663-330AFC9B1425}"/>
                </a:ext>
              </a:extLst>
            </p:cNvPr>
            <p:cNvSpPr>
              <a:spLocks/>
            </p:cNvSpPr>
            <p:nvPr/>
          </p:nvSpPr>
          <p:spPr bwMode="auto">
            <a:xfrm>
              <a:off x="3397250" y="2682875"/>
              <a:ext cx="20638" cy="19050"/>
            </a:xfrm>
            <a:custGeom>
              <a:avLst/>
              <a:gdLst>
                <a:gd name="T0" fmla="*/ 6 w 52"/>
                <a:gd name="T1" fmla="*/ 53 h 53"/>
                <a:gd name="T2" fmla="*/ 1 w 52"/>
                <a:gd name="T3" fmla="*/ 49 h 53"/>
                <a:gd name="T4" fmla="*/ 1 w 52"/>
                <a:gd name="T5" fmla="*/ 41 h 53"/>
                <a:gd name="T6" fmla="*/ 41 w 52"/>
                <a:gd name="T7" fmla="*/ 2 h 53"/>
                <a:gd name="T8" fmla="*/ 50 w 52"/>
                <a:gd name="T9" fmla="*/ 2 h 53"/>
                <a:gd name="T10" fmla="*/ 51 w 52"/>
                <a:gd name="T11" fmla="*/ 10 h 53"/>
                <a:gd name="T12" fmla="*/ 10 w 52"/>
                <a:gd name="T13" fmla="*/ 51 h 53"/>
                <a:gd name="T14" fmla="*/ 6 w 52"/>
                <a:gd name="T15" fmla="*/ 53 h 5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53">
                  <a:moveTo>
                    <a:pt x="6" y="53"/>
                  </a:moveTo>
                  <a:cubicBezTo>
                    <a:pt x="4" y="52"/>
                    <a:pt x="1" y="51"/>
                    <a:pt x="1" y="49"/>
                  </a:cubicBezTo>
                  <a:cubicBezTo>
                    <a:pt x="0" y="47"/>
                    <a:pt x="0" y="43"/>
                    <a:pt x="1" y="41"/>
                  </a:cubicBezTo>
                  <a:cubicBezTo>
                    <a:pt x="14" y="28"/>
                    <a:pt x="28" y="14"/>
                    <a:pt x="41" y="2"/>
                  </a:cubicBezTo>
                  <a:cubicBezTo>
                    <a:pt x="43" y="0"/>
                    <a:pt x="48" y="1"/>
                    <a:pt x="50" y="2"/>
                  </a:cubicBezTo>
                  <a:cubicBezTo>
                    <a:pt x="52" y="3"/>
                    <a:pt x="52" y="9"/>
                    <a:pt x="51" y="10"/>
                  </a:cubicBezTo>
                  <a:cubicBezTo>
                    <a:pt x="38" y="24"/>
                    <a:pt x="24" y="38"/>
                    <a:pt x="10" y="51"/>
                  </a:cubicBezTo>
                  <a:cubicBezTo>
                    <a:pt x="9" y="52"/>
                    <a:pt x="8" y="52"/>
                    <a:pt x="6" y="5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80" name="Freeform 53">
              <a:extLst>
                <a:ext uri="{FF2B5EF4-FFF2-40B4-BE49-F238E27FC236}">
                  <a16:creationId xmlns:a16="http://schemas.microsoft.com/office/drawing/2014/main" id="{299F0950-BD13-46C6-981B-5F1AF5B01426}"/>
                </a:ext>
              </a:extLst>
            </p:cNvPr>
            <p:cNvSpPr>
              <a:spLocks/>
            </p:cNvSpPr>
            <p:nvPr/>
          </p:nvSpPr>
          <p:spPr bwMode="auto">
            <a:xfrm>
              <a:off x="3441700" y="2682875"/>
              <a:ext cx="20638" cy="20638"/>
            </a:xfrm>
            <a:custGeom>
              <a:avLst/>
              <a:gdLst>
                <a:gd name="T0" fmla="*/ 53 w 53"/>
                <a:gd name="T1" fmla="*/ 45 h 55"/>
                <a:gd name="T2" fmla="*/ 42 w 53"/>
                <a:gd name="T3" fmla="*/ 51 h 55"/>
                <a:gd name="T4" fmla="*/ 1 w 53"/>
                <a:gd name="T5" fmla="*/ 10 h 55"/>
                <a:gd name="T6" fmla="*/ 2 w 53"/>
                <a:gd name="T7" fmla="*/ 2 h 55"/>
                <a:gd name="T8" fmla="*/ 10 w 53"/>
                <a:gd name="T9" fmla="*/ 1 h 55"/>
                <a:gd name="T10" fmla="*/ 51 w 53"/>
                <a:gd name="T11" fmla="*/ 42 h 55"/>
                <a:gd name="T12" fmla="*/ 53 w 53"/>
                <a:gd name="T13" fmla="*/ 45 h 55"/>
              </a:gdLst>
              <a:ahLst/>
              <a:cxnLst>
                <a:cxn ang="0">
                  <a:pos x="T0" y="T1"/>
                </a:cxn>
                <a:cxn ang="0">
                  <a:pos x="T2" y="T3"/>
                </a:cxn>
                <a:cxn ang="0">
                  <a:pos x="T4" y="T5"/>
                </a:cxn>
                <a:cxn ang="0">
                  <a:pos x="T6" y="T7"/>
                </a:cxn>
                <a:cxn ang="0">
                  <a:pos x="T8" y="T9"/>
                </a:cxn>
                <a:cxn ang="0">
                  <a:pos x="T10" y="T11"/>
                </a:cxn>
                <a:cxn ang="0">
                  <a:pos x="T12" y="T13"/>
                </a:cxn>
              </a:cxnLst>
              <a:rect l="0" t="0" r="r" b="b"/>
              <a:pathLst>
                <a:path w="53" h="55">
                  <a:moveTo>
                    <a:pt x="53" y="45"/>
                  </a:moveTo>
                  <a:cubicBezTo>
                    <a:pt x="52" y="51"/>
                    <a:pt x="46" y="55"/>
                    <a:pt x="42" y="51"/>
                  </a:cubicBezTo>
                  <a:cubicBezTo>
                    <a:pt x="28" y="38"/>
                    <a:pt x="14" y="24"/>
                    <a:pt x="1" y="10"/>
                  </a:cubicBezTo>
                  <a:cubicBezTo>
                    <a:pt x="0" y="9"/>
                    <a:pt x="1" y="4"/>
                    <a:pt x="2" y="2"/>
                  </a:cubicBezTo>
                  <a:cubicBezTo>
                    <a:pt x="4" y="0"/>
                    <a:pt x="9" y="0"/>
                    <a:pt x="10" y="1"/>
                  </a:cubicBezTo>
                  <a:cubicBezTo>
                    <a:pt x="24" y="15"/>
                    <a:pt x="38" y="28"/>
                    <a:pt x="51" y="42"/>
                  </a:cubicBezTo>
                  <a:cubicBezTo>
                    <a:pt x="52" y="43"/>
                    <a:pt x="52" y="45"/>
                    <a:pt x="53" y="45"/>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81" name="Freeform 54">
              <a:extLst>
                <a:ext uri="{FF2B5EF4-FFF2-40B4-BE49-F238E27FC236}">
                  <a16:creationId xmlns:a16="http://schemas.microsoft.com/office/drawing/2014/main" id="{BC29E274-62C1-40E2-9AF0-FAD75E9D781D}"/>
                </a:ext>
              </a:extLst>
            </p:cNvPr>
            <p:cNvSpPr>
              <a:spLocks/>
            </p:cNvSpPr>
            <p:nvPr/>
          </p:nvSpPr>
          <p:spPr bwMode="auto">
            <a:xfrm>
              <a:off x="3425825" y="2684463"/>
              <a:ext cx="6350" cy="25400"/>
            </a:xfrm>
            <a:custGeom>
              <a:avLst/>
              <a:gdLst>
                <a:gd name="T0" fmla="*/ 14 w 15"/>
                <a:gd name="T1" fmla="*/ 35 h 69"/>
                <a:gd name="T2" fmla="*/ 14 w 15"/>
                <a:gd name="T3" fmla="*/ 61 h 69"/>
                <a:gd name="T4" fmla="*/ 7 w 15"/>
                <a:gd name="T5" fmla="*/ 69 h 69"/>
                <a:gd name="T6" fmla="*/ 1 w 15"/>
                <a:gd name="T7" fmla="*/ 61 h 69"/>
                <a:gd name="T8" fmla="*/ 1 w 15"/>
                <a:gd name="T9" fmla="*/ 8 h 69"/>
                <a:gd name="T10" fmla="*/ 8 w 15"/>
                <a:gd name="T11" fmla="*/ 0 h 69"/>
                <a:gd name="T12" fmla="*/ 14 w 15"/>
                <a:gd name="T13" fmla="*/ 8 h 69"/>
                <a:gd name="T14" fmla="*/ 14 w 15"/>
                <a:gd name="T15" fmla="*/ 35 h 6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69">
                  <a:moveTo>
                    <a:pt x="14" y="35"/>
                  </a:moveTo>
                  <a:cubicBezTo>
                    <a:pt x="14" y="43"/>
                    <a:pt x="15" y="52"/>
                    <a:pt x="14" y="61"/>
                  </a:cubicBezTo>
                  <a:cubicBezTo>
                    <a:pt x="13" y="64"/>
                    <a:pt x="10" y="66"/>
                    <a:pt x="7" y="69"/>
                  </a:cubicBezTo>
                  <a:cubicBezTo>
                    <a:pt x="5" y="66"/>
                    <a:pt x="1" y="64"/>
                    <a:pt x="1" y="61"/>
                  </a:cubicBezTo>
                  <a:cubicBezTo>
                    <a:pt x="0" y="43"/>
                    <a:pt x="0" y="25"/>
                    <a:pt x="1" y="8"/>
                  </a:cubicBezTo>
                  <a:cubicBezTo>
                    <a:pt x="1" y="5"/>
                    <a:pt x="5" y="3"/>
                    <a:pt x="8" y="0"/>
                  </a:cubicBezTo>
                  <a:cubicBezTo>
                    <a:pt x="10" y="2"/>
                    <a:pt x="14" y="5"/>
                    <a:pt x="14" y="8"/>
                  </a:cubicBezTo>
                  <a:cubicBezTo>
                    <a:pt x="15" y="16"/>
                    <a:pt x="14" y="26"/>
                    <a:pt x="14" y="35"/>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82" name="Freeform 55">
              <a:extLst>
                <a:ext uri="{FF2B5EF4-FFF2-40B4-BE49-F238E27FC236}">
                  <a16:creationId xmlns:a16="http://schemas.microsoft.com/office/drawing/2014/main" id="{137EACA6-6274-4CEB-AAF6-1388D4850D77}"/>
                </a:ext>
              </a:extLst>
            </p:cNvPr>
            <p:cNvSpPr>
              <a:spLocks noEditPoints="1"/>
            </p:cNvSpPr>
            <p:nvPr/>
          </p:nvSpPr>
          <p:spPr bwMode="auto">
            <a:xfrm>
              <a:off x="3440113" y="2730500"/>
              <a:ext cx="14288" cy="15875"/>
            </a:xfrm>
            <a:custGeom>
              <a:avLst/>
              <a:gdLst>
                <a:gd name="T0" fmla="*/ 39 w 39"/>
                <a:gd name="T1" fmla="*/ 20 h 39"/>
                <a:gd name="T2" fmla="*/ 20 w 39"/>
                <a:gd name="T3" fmla="*/ 39 h 39"/>
                <a:gd name="T4" fmla="*/ 0 w 39"/>
                <a:gd name="T5" fmla="*/ 20 h 39"/>
                <a:gd name="T6" fmla="*/ 20 w 39"/>
                <a:gd name="T7" fmla="*/ 0 h 39"/>
                <a:gd name="T8" fmla="*/ 39 w 39"/>
                <a:gd name="T9" fmla="*/ 20 h 39"/>
                <a:gd name="T10" fmla="*/ 20 w 39"/>
                <a:gd name="T11" fmla="*/ 31 h 39"/>
                <a:gd name="T12" fmla="*/ 30 w 39"/>
                <a:gd name="T13" fmla="*/ 19 h 39"/>
                <a:gd name="T14" fmla="*/ 19 w 39"/>
                <a:gd name="T15" fmla="*/ 9 h 39"/>
                <a:gd name="T16" fmla="*/ 9 w 39"/>
                <a:gd name="T17" fmla="*/ 20 h 39"/>
                <a:gd name="T18" fmla="*/ 20 w 39"/>
                <a:gd name="T19" fmla="*/ 3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9" h="39">
                  <a:moveTo>
                    <a:pt x="39" y="20"/>
                  </a:moveTo>
                  <a:cubicBezTo>
                    <a:pt x="39" y="30"/>
                    <a:pt x="30" y="39"/>
                    <a:pt x="20" y="39"/>
                  </a:cubicBezTo>
                  <a:cubicBezTo>
                    <a:pt x="9" y="39"/>
                    <a:pt x="0" y="31"/>
                    <a:pt x="0" y="20"/>
                  </a:cubicBezTo>
                  <a:cubicBezTo>
                    <a:pt x="0" y="9"/>
                    <a:pt x="9" y="0"/>
                    <a:pt x="20" y="0"/>
                  </a:cubicBezTo>
                  <a:cubicBezTo>
                    <a:pt x="30" y="0"/>
                    <a:pt x="39" y="9"/>
                    <a:pt x="39" y="20"/>
                  </a:cubicBezTo>
                  <a:close/>
                  <a:moveTo>
                    <a:pt x="20" y="31"/>
                  </a:moveTo>
                  <a:cubicBezTo>
                    <a:pt x="26" y="30"/>
                    <a:pt x="31" y="26"/>
                    <a:pt x="30" y="19"/>
                  </a:cubicBezTo>
                  <a:cubicBezTo>
                    <a:pt x="30" y="12"/>
                    <a:pt x="26" y="8"/>
                    <a:pt x="19" y="9"/>
                  </a:cubicBezTo>
                  <a:cubicBezTo>
                    <a:pt x="12" y="9"/>
                    <a:pt x="9" y="13"/>
                    <a:pt x="9" y="20"/>
                  </a:cubicBezTo>
                  <a:cubicBezTo>
                    <a:pt x="9" y="27"/>
                    <a:pt x="13" y="30"/>
                    <a:pt x="20" y="3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83" name="Freeform 56">
              <a:extLst>
                <a:ext uri="{FF2B5EF4-FFF2-40B4-BE49-F238E27FC236}">
                  <a16:creationId xmlns:a16="http://schemas.microsoft.com/office/drawing/2014/main" id="{9EB1FC29-2003-4670-958A-334BADE5673D}"/>
                </a:ext>
              </a:extLst>
            </p:cNvPr>
            <p:cNvSpPr>
              <a:spLocks noEditPoints="1"/>
            </p:cNvSpPr>
            <p:nvPr/>
          </p:nvSpPr>
          <p:spPr bwMode="auto">
            <a:xfrm>
              <a:off x="3398838" y="2730500"/>
              <a:ext cx="15875" cy="15875"/>
            </a:xfrm>
            <a:custGeom>
              <a:avLst/>
              <a:gdLst>
                <a:gd name="T0" fmla="*/ 1 w 40"/>
                <a:gd name="T1" fmla="*/ 20 h 39"/>
                <a:gd name="T2" fmla="*/ 19 w 40"/>
                <a:gd name="T3" fmla="*/ 0 h 39"/>
                <a:gd name="T4" fmla="*/ 39 w 40"/>
                <a:gd name="T5" fmla="*/ 19 h 39"/>
                <a:gd name="T6" fmla="*/ 20 w 40"/>
                <a:gd name="T7" fmla="*/ 39 h 39"/>
                <a:gd name="T8" fmla="*/ 1 w 40"/>
                <a:gd name="T9" fmla="*/ 20 h 39"/>
                <a:gd name="T10" fmla="*/ 20 w 40"/>
                <a:gd name="T11" fmla="*/ 9 h 39"/>
                <a:gd name="T12" fmla="*/ 9 w 40"/>
                <a:gd name="T13" fmla="*/ 20 h 39"/>
                <a:gd name="T14" fmla="*/ 20 w 40"/>
                <a:gd name="T15" fmla="*/ 30 h 39"/>
                <a:gd name="T16" fmla="*/ 31 w 40"/>
                <a:gd name="T17" fmla="*/ 20 h 39"/>
                <a:gd name="T18" fmla="*/ 20 w 40"/>
                <a:gd name="T19" fmla="*/ 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 h="39">
                  <a:moveTo>
                    <a:pt x="1" y="20"/>
                  </a:moveTo>
                  <a:cubicBezTo>
                    <a:pt x="0" y="9"/>
                    <a:pt x="9" y="0"/>
                    <a:pt x="19" y="0"/>
                  </a:cubicBezTo>
                  <a:cubicBezTo>
                    <a:pt x="30" y="0"/>
                    <a:pt x="39" y="9"/>
                    <a:pt x="39" y="19"/>
                  </a:cubicBezTo>
                  <a:cubicBezTo>
                    <a:pt x="40" y="30"/>
                    <a:pt x="31" y="39"/>
                    <a:pt x="20" y="39"/>
                  </a:cubicBezTo>
                  <a:cubicBezTo>
                    <a:pt x="9" y="39"/>
                    <a:pt x="1" y="31"/>
                    <a:pt x="1" y="20"/>
                  </a:cubicBezTo>
                  <a:close/>
                  <a:moveTo>
                    <a:pt x="20" y="9"/>
                  </a:moveTo>
                  <a:cubicBezTo>
                    <a:pt x="13" y="9"/>
                    <a:pt x="9" y="13"/>
                    <a:pt x="9" y="20"/>
                  </a:cubicBezTo>
                  <a:cubicBezTo>
                    <a:pt x="9" y="26"/>
                    <a:pt x="13" y="31"/>
                    <a:pt x="20" y="30"/>
                  </a:cubicBezTo>
                  <a:cubicBezTo>
                    <a:pt x="27" y="30"/>
                    <a:pt x="30" y="26"/>
                    <a:pt x="31" y="20"/>
                  </a:cubicBezTo>
                  <a:cubicBezTo>
                    <a:pt x="31" y="13"/>
                    <a:pt x="26" y="10"/>
                    <a:pt x="20" y="9"/>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84" name="Freeform 57">
              <a:extLst>
                <a:ext uri="{FF2B5EF4-FFF2-40B4-BE49-F238E27FC236}">
                  <a16:creationId xmlns:a16="http://schemas.microsoft.com/office/drawing/2014/main" id="{A8584CBF-C96D-456F-8292-8D99AB587B60}"/>
                </a:ext>
              </a:extLst>
            </p:cNvPr>
            <p:cNvSpPr>
              <a:spLocks noEditPoints="1"/>
            </p:cNvSpPr>
            <p:nvPr/>
          </p:nvSpPr>
          <p:spPr bwMode="auto">
            <a:xfrm>
              <a:off x="3559175" y="2871788"/>
              <a:ext cx="12700" cy="12700"/>
            </a:xfrm>
            <a:custGeom>
              <a:avLst/>
              <a:gdLst>
                <a:gd name="T0" fmla="*/ 33 w 33"/>
                <a:gd name="T1" fmla="*/ 16 h 33"/>
                <a:gd name="T2" fmla="*/ 17 w 33"/>
                <a:gd name="T3" fmla="*/ 33 h 33"/>
                <a:gd name="T4" fmla="*/ 0 w 33"/>
                <a:gd name="T5" fmla="*/ 16 h 33"/>
                <a:gd name="T6" fmla="*/ 17 w 33"/>
                <a:gd name="T7" fmla="*/ 0 h 33"/>
                <a:gd name="T8" fmla="*/ 33 w 33"/>
                <a:gd name="T9" fmla="*/ 16 h 33"/>
                <a:gd name="T10" fmla="*/ 27 w 33"/>
                <a:gd name="T11" fmla="*/ 19 h 33"/>
                <a:gd name="T12" fmla="*/ 27 w 33"/>
                <a:gd name="T13" fmla="*/ 14 h 33"/>
                <a:gd name="T14" fmla="*/ 17 w 33"/>
                <a:gd name="T15" fmla="*/ 7 h 33"/>
                <a:gd name="T16" fmla="*/ 8 w 33"/>
                <a:gd name="T17" fmla="*/ 16 h 33"/>
                <a:gd name="T18" fmla="*/ 16 w 33"/>
                <a:gd name="T19" fmla="*/ 25 h 33"/>
                <a:gd name="T20" fmla="*/ 27 w 33"/>
                <a:gd name="T21" fmla="*/ 19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3" h="33">
                  <a:moveTo>
                    <a:pt x="33" y="16"/>
                  </a:moveTo>
                  <a:cubicBezTo>
                    <a:pt x="33" y="25"/>
                    <a:pt x="26" y="33"/>
                    <a:pt x="17" y="33"/>
                  </a:cubicBezTo>
                  <a:cubicBezTo>
                    <a:pt x="8" y="33"/>
                    <a:pt x="0" y="25"/>
                    <a:pt x="0" y="16"/>
                  </a:cubicBezTo>
                  <a:cubicBezTo>
                    <a:pt x="0" y="7"/>
                    <a:pt x="7" y="0"/>
                    <a:pt x="17" y="0"/>
                  </a:cubicBezTo>
                  <a:cubicBezTo>
                    <a:pt x="26" y="0"/>
                    <a:pt x="33" y="7"/>
                    <a:pt x="33" y="16"/>
                  </a:cubicBezTo>
                  <a:close/>
                  <a:moveTo>
                    <a:pt x="27" y="19"/>
                  </a:moveTo>
                  <a:cubicBezTo>
                    <a:pt x="27" y="17"/>
                    <a:pt x="27" y="16"/>
                    <a:pt x="27" y="14"/>
                  </a:cubicBezTo>
                  <a:cubicBezTo>
                    <a:pt x="24" y="12"/>
                    <a:pt x="21" y="8"/>
                    <a:pt x="17" y="7"/>
                  </a:cubicBezTo>
                  <a:cubicBezTo>
                    <a:pt x="11" y="6"/>
                    <a:pt x="6" y="11"/>
                    <a:pt x="8" y="16"/>
                  </a:cubicBezTo>
                  <a:cubicBezTo>
                    <a:pt x="8" y="20"/>
                    <a:pt x="13" y="25"/>
                    <a:pt x="16" y="25"/>
                  </a:cubicBezTo>
                  <a:cubicBezTo>
                    <a:pt x="20" y="26"/>
                    <a:pt x="24" y="21"/>
                    <a:pt x="27" y="19"/>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85" name="Freeform 58">
              <a:extLst>
                <a:ext uri="{FF2B5EF4-FFF2-40B4-BE49-F238E27FC236}">
                  <a16:creationId xmlns:a16="http://schemas.microsoft.com/office/drawing/2014/main" id="{E17370E0-95A4-4DF2-AED7-F9FDF809F619}"/>
                </a:ext>
              </a:extLst>
            </p:cNvPr>
            <p:cNvSpPr>
              <a:spLocks/>
            </p:cNvSpPr>
            <p:nvPr/>
          </p:nvSpPr>
          <p:spPr bwMode="auto">
            <a:xfrm>
              <a:off x="3436938" y="2693988"/>
              <a:ext cx="3175" cy="11113"/>
            </a:xfrm>
            <a:custGeom>
              <a:avLst/>
              <a:gdLst>
                <a:gd name="T0" fmla="*/ 7 w 7"/>
                <a:gd name="T1" fmla="*/ 0 h 31"/>
                <a:gd name="T2" fmla="*/ 7 w 7"/>
                <a:gd name="T3" fmla="*/ 31 h 31"/>
                <a:gd name="T4" fmla="*/ 7 w 7"/>
                <a:gd name="T5" fmla="*/ 0 h 31"/>
              </a:gdLst>
              <a:ahLst/>
              <a:cxnLst>
                <a:cxn ang="0">
                  <a:pos x="T0" y="T1"/>
                </a:cxn>
                <a:cxn ang="0">
                  <a:pos x="T2" y="T3"/>
                </a:cxn>
                <a:cxn ang="0">
                  <a:pos x="T4" y="T5"/>
                </a:cxn>
              </a:cxnLst>
              <a:rect l="0" t="0" r="r" b="b"/>
              <a:pathLst>
                <a:path w="7" h="31">
                  <a:moveTo>
                    <a:pt x="7" y="0"/>
                  </a:moveTo>
                  <a:cubicBezTo>
                    <a:pt x="7" y="10"/>
                    <a:pt x="7" y="20"/>
                    <a:pt x="7" y="31"/>
                  </a:cubicBezTo>
                  <a:cubicBezTo>
                    <a:pt x="1" y="24"/>
                    <a:pt x="0" y="7"/>
                    <a:pt x="7"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86" name="Freeform 59">
              <a:extLst>
                <a:ext uri="{FF2B5EF4-FFF2-40B4-BE49-F238E27FC236}">
                  <a16:creationId xmlns:a16="http://schemas.microsoft.com/office/drawing/2014/main" id="{75A2DC1A-2FB3-4E0A-B810-81307F3C1DE4}"/>
                </a:ext>
              </a:extLst>
            </p:cNvPr>
            <p:cNvSpPr>
              <a:spLocks/>
            </p:cNvSpPr>
            <p:nvPr/>
          </p:nvSpPr>
          <p:spPr bwMode="auto">
            <a:xfrm>
              <a:off x="3424238" y="2978150"/>
              <a:ext cx="7938" cy="4763"/>
            </a:xfrm>
            <a:custGeom>
              <a:avLst/>
              <a:gdLst>
                <a:gd name="T0" fmla="*/ 11 w 22"/>
                <a:gd name="T1" fmla="*/ 12 h 12"/>
                <a:gd name="T2" fmla="*/ 0 w 22"/>
                <a:gd name="T3" fmla="*/ 7 h 12"/>
                <a:gd name="T4" fmla="*/ 11 w 22"/>
                <a:gd name="T5" fmla="*/ 3 h 12"/>
                <a:gd name="T6" fmla="*/ 22 w 22"/>
                <a:gd name="T7" fmla="*/ 7 h 12"/>
                <a:gd name="T8" fmla="*/ 11 w 22"/>
                <a:gd name="T9" fmla="*/ 12 h 12"/>
              </a:gdLst>
              <a:ahLst/>
              <a:cxnLst>
                <a:cxn ang="0">
                  <a:pos x="T0" y="T1"/>
                </a:cxn>
                <a:cxn ang="0">
                  <a:pos x="T2" y="T3"/>
                </a:cxn>
                <a:cxn ang="0">
                  <a:pos x="T4" y="T5"/>
                </a:cxn>
                <a:cxn ang="0">
                  <a:pos x="T6" y="T7"/>
                </a:cxn>
                <a:cxn ang="0">
                  <a:pos x="T8" y="T9"/>
                </a:cxn>
              </a:cxnLst>
              <a:rect l="0" t="0" r="r" b="b"/>
              <a:pathLst>
                <a:path w="22" h="12">
                  <a:moveTo>
                    <a:pt x="11" y="12"/>
                  </a:moveTo>
                  <a:cubicBezTo>
                    <a:pt x="7" y="10"/>
                    <a:pt x="4" y="9"/>
                    <a:pt x="0" y="7"/>
                  </a:cubicBezTo>
                  <a:cubicBezTo>
                    <a:pt x="4" y="6"/>
                    <a:pt x="7" y="3"/>
                    <a:pt x="11" y="3"/>
                  </a:cubicBezTo>
                  <a:cubicBezTo>
                    <a:pt x="15" y="4"/>
                    <a:pt x="22" y="0"/>
                    <a:pt x="22" y="7"/>
                  </a:cubicBezTo>
                  <a:cubicBezTo>
                    <a:pt x="22" y="8"/>
                    <a:pt x="15" y="10"/>
                    <a:pt x="11" y="1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87" name="Freeform 60">
              <a:extLst>
                <a:ext uri="{FF2B5EF4-FFF2-40B4-BE49-F238E27FC236}">
                  <a16:creationId xmlns:a16="http://schemas.microsoft.com/office/drawing/2014/main" id="{B68955C7-E207-4EC8-8759-8DB2BE5C80A2}"/>
                </a:ext>
              </a:extLst>
            </p:cNvPr>
            <p:cNvSpPr>
              <a:spLocks/>
            </p:cNvSpPr>
            <p:nvPr/>
          </p:nvSpPr>
          <p:spPr bwMode="auto">
            <a:xfrm>
              <a:off x="3417888" y="2693988"/>
              <a:ext cx="3175" cy="11113"/>
            </a:xfrm>
            <a:custGeom>
              <a:avLst/>
              <a:gdLst>
                <a:gd name="T0" fmla="*/ 5 w 9"/>
                <a:gd name="T1" fmla="*/ 29 h 29"/>
                <a:gd name="T2" fmla="*/ 4 w 9"/>
                <a:gd name="T3" fmla="*/ 0 h 29"/>
                <a:gd name="T4" fmla="*/ 5 w 9"/>
                <a:gd name="T5" fmla="*/ 29 h 29"/>
              </a:gdLst>
              <a:ahLst/>
              <a:cxnLst>
                <a:cxn ang="0">
                  <a:pos x="T0" y="T1"/>
                </a:cxn>
                <a:cxn ang="0">
                  <a:pos x="T2" y="T3"/>
                </a:cxn>
                <a:cxn ang="0">
                  <a:pos x="T4" y="T5"/>
                </a:cxn>
              </a:cxnLst>
              <a:rect l="0" t="0" r="r" b="b"/>
              <a:pathLst>
                <a:path w="9" h="29">
                  <a:moveTo>
                    <a:pt x="5" y="29"/>
                  </a:moveTo>
                  <a:cubicBezTo>
                    <a:pt x="1" y="25"/>
                    <a:pt x="0" y="8"/>
                    <a:pt x="4" y="0"/>
                  </a:cubicBezTo>
                  <a:cubicBezTo>
                    <a:pt x="9" y="5"/>
                    <a:pt x="9" y="22"/>
                    <a:pt x="5" y="29"/>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88" name="Freeform 61">
              <a:extLst>
                <a:ext uri="{FF2B5EF4-FFF2-40B4-BE49-F238E27FC236}">
                  <a16:creationId xmlns:a16="http://schemas.microsoft.com/office/drawing/2014/main" id="{CDE038D9-53E8-4CEB-B456-06DDE65560EE}"/>
                </a:ext>
              </a:extLst>
            </p:cNvPr>
            <p:cNvSpPr>
              <a:spLocks/>
            </p:cNvSpPr>
            <p:nvPr/>
          </p:nvSpPr>
          <p:spPr bwMode="auto">
            <a:xfrm>
              <a:off x="3570288" y="3175000"/>
              <a:ext cx="71438" cy="42863"/>
            </a:xfrm>
            <a:custGeom>
              <a:avLst/>
              <a:gdLst>
                <a:gd name="T0" fmla="*/ 122 w 188"/>
                <a:gd name="T1" fmla="*/ 18 h 112"/>
                <a:gd name="T2" fmla="*/ 94 w 188"/>
                <a:gd name="T3" fmla="*/ 67 h 112"/>
                <a:gd name="T4" fmla="*/ 66 w 188"/>
                <a:gd name="T5" fmla="*/ 17 h 112"/>
                <a:gd name="T6" fmla="*/ 65 w 188"/>
                <a:gd name="T7" fmla="*/ 17 h 112"/>
                <a:gd name="T8" fmla="*/ 75 w 188"/>
                <a:gd name="T9" fmla="*/ 74 h 112"/>
                <a:gd name="T10" fmla="*/ 21 w 188"/>
                <a:gd name="T11" fmla="*/ 54 h 112"/>
                <a:gd name="T12" fmla="*/ 20 w 188"/>
                <a:gd name="T13" fmla="*/ 55 h 112"/>
                <a:gd name="T14" fmla="*/ 65 w 188"/>
                <a:gd name="T15" fmla="*/ 92 h 112"/>
                <a:gd name="T16" fmla="*/ 9 w 188"/>
                <a:gd name="T17" fmla="*/ 112 h 112"/>
                <a:gd name="T18" fmla="*/ 40 w 188"/>
                <a:gd name="T19" fmla="*/ 25 h 112"/>
                <a:gd name="T20" fmla="*/ 141 w 188"/>
                <a:gd name="T21" fmla="*/ 19 h 112"/>
                <a:gd name="T22" fmla="*/ 180 w 188"/>
                <a:gd name="T23" fmla="*/ 112 h 112"/>
                <a:gd name="T24" fmla="*/ 124 w 188"/>
                <a:gd name="T25" fmla="*/ 92 h 112"/>
                <a:gd name="T26" fmla="*/ 166 w 188"/>
                <a:gd name="T27" fmla="*/ 57 h 112"/>
                <a:gd name="T28" fmla="*/ 165 w 188"/>
                <a:gd name="T29" fmla="*/ 55 h 112"/>
                <a:gd name="T30" fmla="*/ 114 w 188"/>
                <a:gd name="T31" fmla="*/ 74 h 112"/>
                <a:gd name="T32" fmla="*/ 124 w 188"/>
                <a:gd name="T33" fmla="*/ 18 h 112"/>
                <a:gd name="T34" fmla="*/ 122 w 188"/>
                <a:gd name="T35" fmla="*/ 18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8" h="112">
                  <a:moveTo>
                    <a:pt x="122" y="18"/>
                  </a:moveTo>
                  <a:cubicBezTo>
                    <a:pt x="113" y="34"/>
                    <a:pt x="104" y="50"/>
                    <a:pt x="94" y="67"/>
                  </a:cubicBezTo>
                  <a:cubicBezTo>
                    <a:pt x="84" y="50"/>
                    <a:pt x="75" y="33"/>
                    <a:pt x="66" y="17"/>
                  </a:cubicBezTo>
                  <a:cubicBezTo>
                    <a:pt x="65" y="17"/>
                    <a:pt x="65" y="17"/>
                    <a:pt x="65" y="17"/>
                  </a:cubicBezTo>
                  <a:cubicBezTo>
                    <a:pt x="68" y="36"/>
                    <a:pt x="71" y="54"/>
                    <a:pt x="75" y="74"/>
                  </a:cubicBezTo>
                  <a:cubicBezTo>
                    <a:pt x="56" y="67"/>
                    <a:pt x="38" y="61"/>
                    <a:pt x="21" y="54"/>
                  </a:cubicBezTo>
                  <a:cubicBezTo>
                    <a:pt x="21" y="54"/>
                    <a:pt x="20" y="55"/>
                    <a:pt x="20" y="55"/>
                  </a:cubicBezTo>
                  <a:cubicBezTo>
                    <a:pt x="34" y="67"/>
                    <a:pt x="49" y="79"/>
                    <a:pt x="65" y="92"/>
                  </a:cubicBezTo>
                  <a:cubicBezTo>
                    <a:pt x="45" y="99"/>
                    <a:pt x="27" y="105"/>
                    <a:pt x="9" y="112"/>
                  </a:cubicBezTo>
                  <a:cubicBezTo>
                    <a:pt x="0" y="84"/>
                    <a:pt x="13" y="46"/>
                    <a:pt x="40" y="25"/>
                  </a:cubicBezTo>
                  <a:cubicBezTo>
                    <a:pt x="69" y="2"/>
                    <a:pt x="109" y="0"/>
                    <a:pt x="141" y="19"/>
                  </a:cubicBezTo>
                  <a:cubicBezTo>
                    <a:pt x="172" y="39"/>
                    <a:pt x="188" y="76"/>
                    <a:pt x="180" y="112"/>
                  </a:cubicBezTo>
                  <a:cubicBezTo>
                    <a:pt x="162" y="105"/>
                    <a:pt x="144" y="99"/>
                    <a:pt x="124" y="92"/>
                  </a:cubicBezTo>
                  <a:cubicBezTo>
                    <a:pt x="139" y="80"/>
                    <a:pt x="153" y="68"/>
                    <a:pt x="166" y="57"/>
                  </a:cubicBezTo>
                  <a:cubicBezTo>
                    <a:pt x="166" y="56"/>
                    <a:pt x="166" y="56"/>
                    <a:pt x="165" y="55"/>
                  </a:cubicBezTo>
                  <a:cubicBezTo>
                    <a:pt x="149" y="61"/>
                    <a:pt x="132" y="67"/>
                    <a:pt x="114" y="74"/>
                  </a:cubicBezTo>
                  <a:cubicBezTo>
                    <a:pt x="117" y="55"/>
                    <a:pt x="121" y="37"/>
                    <a:pt x="124" y="18"/>
                  </a:cubicBezTo>
                  <a:cubicBezTo>
                    <a:pt x="123" y="18"/>
                    <a:pt x="123" y="18"/>
                    <a:pt x="122" y="1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89" name="Freeform 62">
              <a:extLst>
                <a:ext uri="{FF2B5EF4-FFF2-40B4-BE49-F238E27FC236}">
                  <a16:creationId xmlns:a16="http://schemas.microsoft.com/office/drawing/2014/main" id="{8EC38136-3D83-40D0-AACC-152971A42B16}"/>
                </a:ext>
              </a:extLst>
            </p:cNvPr>
            <p:cNvSpPr>
              <a:spLocks/>
            </p:cNvSpPr>
            <p:nvPr/>
          </p:nvSpPr>
          <p:spPr bwMode="auto">
            <a:xfrm>
              <a:off x="3573463" y="3217863"/>
              <a:ext cx="22225" cy="19050"/>
            </a:xfrm>
            <a:custGeom>
              <a:avLst/>
              <a:gdLst>
                <a:gd name="T0" fmla="*/ 30 w 59"/>
                <a:gd name="T1" fmla="*/ 49 h 50"/>
                <a:gd name="T2" fmla="*/ 0 w 59"/>
                <a:gd name="T3" fmla="*/ 0 h 50"/>
                <a:gd name="T4" fmla="*/ 59 w 59"/>
                <a:gd name="T5" fmla="*/ 0 h 50"/>
                <a:gd name="T6" fmla="*/ 30 w 59"/>
                <a:gd name="T7" fmla="*/ 50 h 50"/>
                <a:gd name="T8" fmla="*/ 30 w 59"/>
                <a:gd name="T9" fmla="*/ 49 h 50"/>
              </a:gdLst>
              <a:ahLst/>
              <a:cxnLst>
                <a:cxn ang="0">
                  <a:pos x="T0" y="T1"/>
                </a:cxn>
                <a:cxn ang="0">
                  <a:pos x="T2" y="T3"/>
                </a:cxn>
                <a:cxn ang="0">
                  <a:pos x="T4" y="T5"/>
                </a:cxn>
                <a:cxn ang="0">
                  <a:pos x="T6" y="T7"/>
                </a:cxn>
                <a:cxn ang="0">
                  <a:pos x="T8" y="T9"/>
                </a:cxn>
              </a:cxnLst>
              <a:rect l="0" t="0" r="r" b="b"/>
              <a:pathLst>
                <a:path w="59" h="50">
                  <a:moveTo>
                    <a:pt x="30" y="49"/>
                  </a:moveTo>
                  <a:cubicBezTo>
                    <a:pt x="15" y="37"/>
                    <a:pt x="4" y="21"/>
                    <a:pt x="0" y="0"/>
                  </a:cubicBezTo>
                  <a:cubicBezTo>
                    <a:pt x="19" y="0"/>
                    <a:pt x="38" y="0"/>
                    <a:pt x="59" y="0"/>
                  </a:cubicBezTo>
                  <a:cubicBezTo>
                    <a:pt x="49" y="17"/>
                    <a:pt x="39" y="33"/>
                    <a:pt x="30" y="50"/>
                  </a:cubicBezTo>
                  <a:lnTo>
                    <a:pt x="30" y="4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90" name="Freeform 63">
              <a:extLst>
                <a:ext uri="{FF2B5EF4-FFF2-40B4-BE49-F238E27FC236}">
                  <a16:creationId xmlns:a16="http://schemas.microsoft.com/office/drawing/2014/main" id="{3036AEAA-3DA4-40DD-BDD1-2CFBE2DCBCE2}"/>
                </a:ext>
              </a:extLst>
            </p:cNvPr>
            <p:cNvSpPr>
              <a:spLocks/>
            </p:cNvSpPr>
            <p:nvPr/>
          </p:nvSpPr>
          <p:spPr bwMode="auto">
            <a:xfrm>
              <a:off x="3616325" y="3217863"/>
              <a:ext cx="22225" cy="19050"/>
            </a:xfrm>
            <a:custGeom>
              <a:avLst/>
              <a:gdLst>
                <a:gd name="T0" fmla="*/ 29 w 58"/>
                <a:gd name="T1" fmla="*/ 49 h 49"/>
                <a:gd name="T2" fmla="*/ 0 w 58"/>
                <a:gd name="T3" fmla="*/ 0 h 49"/>
                <a:gd name="T4" fmla="*/ 58 w 58"/>
                <a:gd name="T5" fmla="*/ 0 h 49"/>
                <a:gd name="T6" fmla="*/ 29 w 58"/>
                <a:gd name="T7" fmla="*/ 49 h 49"/>
              </a:gdLst>
              <a:ahLst/>
              <a:cxnLst>
                <a:cxn ang="0">
                  <a:pos x="T0" y="T1"/>
                </a:cxn>
                <a:cxn ang="0">
                  <a:pos x="T2" y="T3"/>
                </a:cxn>
                <a:cxn ang="0">
                  <a:pos x="T4" y="T5"/>
                </a:cxn>
                <a:cxn ang="0">
                  <a:pos x="T6" y="T7"/>
                </a:cxn>
              </a:cxnLst>
              <a:rect l="0" t="0" r="r" b="b"/>
              <a:pathLst>
                <a:path w="58" h="49">
                  <a:moveTo>
                    <a:pt x="29" y="49"/>
                  </a:moveTo>
                  <a:cubicBezTo>
                    <a:pt x="19" y="33"/>
                    <a:pt x="10" y="17"/>
                    <a:pt x="0" y="0"/>
                  </a:cubicBezTo>
                  <a:cubicBezTo>
                    <a:pt x="20" y="0"/>
                    <a:pt x="39" y="0"/>
                    <a:pt x="58" y="0"/>
                  </a:cubicBezTo>
                  <a:cubicBezTo>
                    <a:pt x="57" y="17"/>
                    <a:pt x="46" y="35"/>
                    <a:pt x="29" y="4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91" name="Freeform 64">
              <a:extLst>
                <a:ext uri="{FF2B5EF4-FFF2-40B4-BE49-F238E27FC236}">
                  <a16:creationId xmlns:a16="http://schemas.microsoft.com/office/drawing/2014/main" id="{55164A7F-7243-4C96-B801-3710A33B73EB}"/>
                </a:ext>
              </a:extLst>
            </p:cNvPr>
            <p:cNvSpPr>
              <a:spLocks/>
            </p:cNvSpPr>
            <p:nvPr/>
          </p:nvSpPr>
          <p:spPr bwMode="auto">
            <a:xfrm>
              <a:off x="3584575" y="3224213"/>
              <a:ext cx="20638" cy="20638"/>
            </a:xfrm>
            <a:custGeom>
              <a:avLst/>
              <a:gdLst>
                <a:gd name="T0" fmla="*/ 0 w 54"/>
                <a:gd name="T1" fmla="*/ 37 h 56"/>
                <a:gd name="T2" fmla="*/ 36 w 54"/>
                <a:gd name="T3" fmla="*/ 7 h 56"/>
                <a:gd name="T4" fmla="*/ 45 w 54"/>
                <a:gd name="T5" fmla="*/ 0 h 56"/>
                <a:gd name="T6" fmla="*/ 54 w 54"/>
                <a:gd name="T7" fmla="*/ 56 h 56"/>
                <a:gd name="T8" fmla="*/ 0 w 54"/>
                <a:gd name="T9" fmla="*/ 36 h 56"/>
                <a:gd name="T10" fmla="*/ 0 w 54"/>
                <a:gd name="T11" fmla="*/ 37 h 56"/>
              </a:gdLst>
              <a:ahLst/>
              <a:cxnLst>
                <a:cxn ang="0">
                  <a:pos x="T0" y="T1"/>
                </a:cxn>
                <a:cxn ang="0">
                  <a:pos x="T2" y="T3"/>
                </a:cxn>
                <a:cxn ang="0">
                  <a:pos x="T4" y="T5"/>
                </a:cxn>
                <a:cxn ang="0">
                  <a:pos x="T6" y="T7"/>
                </a:cxn>
                <a:cxn ang="0">
                  <a:pos x="T8" y="T9"/>
                </a:cxn>
                <a:cxn ang="0">
                  <a:pos x="T10" y="T11"/>
                </a:cxn>
              </a:cxnLst>
              <a:rect l="0" t="0" r="r" b="b"/>
              <a:pathLst>
                <a:path w="54" h="56">
                  <a:moveTo>
                    <a:pt x="0" y="37"/>
                  </a:moveTo>
                  <a:cubicBezTo>
                    <a:pt x="12" y="27"/>
                    <a:pt x="24" y="17"/>
                    <a:pt x="36" y="7"/>
                  </a:cubicBezTo>
                  <a:cubicBezTo>
                    <a:pt x="39" y="5"/>
                    <a:pt x="42" y="3"/>
                    <a:pt x="45" y="0"/>
                  </a:cubicBezTo>
                  <a:cubicBezTo>
                    <a:pt x="48" y="19"/>
                    <a:pt x="51" y="37"/>
                    <a:pt x="54" y="56"/>
                  </a:cubicBezTo>
                  <a:cubicBezTo>
                    <a:pt x="33" y="56"/>
                    <a:pt x="16" y="49"/>
                    <a:pt x="0" y="36"/>
                  </a:cubicBezTo>
                  <a:lnTo>
                    <a:pt x="0" y="3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92" name="Freeform 65">
              <a:extLst>
                <a:ext uri="{FF2B5EF4-FFF2-40B4-BE49-F238E27FC236}">
                  <a16:creationId xmlns:a16="http://schemas.microsoft.com/office/drawing/2014/main" id="{CB815D61-34D9-4832-B119-E1145692B7DD}"/>
                </a:ext>
              </a:extLst>
            </p:cNvPr>
            <p:cNvSpPr>
              <a:spLocks/>
            </p:cNvSpPr>
            <p:nvPr/>
          </p:nvSpPr>
          <p:spPr bwMode="auto">
            <a:xfrm>
              <a:off x="3605213" y="3222625"/>
              <a:ext cx="22225" cy="22225"/>
            </a:xfrm>
            <a:custGeom>
              <a:avLst/>
              <a:gdLst>
                <a:gd name="T0" fmla="*/ 0 w 54"/>
                <a:gd name="T1" fmla="*/ 57 h 57"/>
                <a:gd name="T2" fmla="*/ 10 w 54"/>
                <a:gd name="T3" fmla="*/ 0 h 57"/>
                <a:gd name="T4" fmla="*/ 54 w 54"/>
                <a:gd name="T5" fmla="*/ 38 h 57"/>
                <a:gd name="T6" fmla="*/ 0 w 54"/>
                <a:gd name="T7" fmla="*/ 57 h 57"/>
              </a:gdLst>
              <a:ahLst/>
              <a:cxnLst>
                <a:cxn ang="0">
                  <a:pos x="T0" y="T1"/>
                </a:cxn>
                <a:cxn ang="0">
                  <a:pos x="T2" y="T3"/>
                </a:cxn>
                <a:cxn ang="0">
                  <a:pos x="T4" y="T5"/>
                </a:cxn>
                <a:cxn ang="0">
                  <a:pos x="T6" y="T7"/>
                </a:cxn>
              </a:cxnLst>
              <a:rect l="0" t="0" r="r" b="b"/>
              <a:pathLst>
                <a:path w="54" h="57">
                  <a:moveTo>
                    <a:pt x="0" y="57"/>
                  </a:moveTo>
                  <a:cubicBezTo>
                    <a:pt x="3" y="38"/>
                    <a:pt x="6" y="20"/>
                    <a:pt x="10" y="0"/>
                  </a:cubicBezTo>
                  <a:cubicBezTo>
                    <a:pt x="25" y="14"/>
                    <a:pt x="39" y="26"/>
                    <a:pt x="54" y="38"/>
                  </a:cubicBezTo>
                  <a:cubicBezTo>
                    <a:pt x="38" y="50"/>
                    <a:pt x="21" y="57"/>
                    <a:pt x="0" y="5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93" name="Freeform 66">
              <a:extLst>
                <a:ext uri="{FF2B5EF4-FFF2-40B4-BE49-F238E27FC236}">
                  <a16:creationId xmlns:a16="http://schemas.microsoft.com/office/drawing/2014/main" id="{D39B295E-9FC1-4E74-8F61-009709EB88B6}"/>
                </a:ext>
              </a:extLst>
            </p:cNvPr>
            <p:cNvSpPr>
              <a:spLocks noEditPoints="1"/>
            </p:cNvSpPr>
            <p:nvPr/>
          </p:nvSpPr>
          <p:spPr bwMode="auto">
            <a:xfrm>
              <a:off x="3597275" y="3203575"/>
              <a:ext cx="17463" cy="15875"/>
            </a:xfrm>
            <a:custGeom>
              <a:avLst/>
              <a:gdLst>
                <a:gd name="T0" fmla="*/ 44 w 44"/>
                <a:gd name="T1" fmla="*/ 22 h 45"/>
                <a:gd name="T2" fmla="*/ 23 w 44"/>
                <a:gd name="T3" fmla="*/ 44 h 45"/>
                <a:gd name="T4" fmla="*/ 0 w 44"/>
                <a:gd name="T5" fmla="*/ 23 h 45"/>
                <a:gd name="T6" fmla="*/ 22 w 44"/>
                <a:gd name="T7" fmla="*/ 0 h 45"/>
                <a:gd name="T8" fmla="*/ 44 w 44"/>
                <a:gd name="T9" fmla="*/ 22 h 45"/>
                <a:gd name="T10" fmla="*/ 35 w 44"/>
                <a:gd name="T11" fmla="*/ 23 h 45"/>
                <a:gd name="T12" fmla="*/ 23 w 44"/>
                <a:gd name="T13" fmla="*/ 9 h 45"/>
                <a:gd name="T14" fmla="*/ 9 w 44"/>
                <a:gd name="T15" fmla="*/ 21 h 45"/>
                <a:gd name="T16" fmla="*/ 21 w 44"/>
                <a:gd name="T17" fmla="*/ 35 h 45"/>
                <a:gd name="T18" fmla="*/ 35 w 44"/>
                <a:gd name="T19" fmla="*/ 23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 h="45">
                  <a:moveTo>
                    <a:pt x="44" y="22"/>
                  </a:moveTo>
                  <a:cubicBezTo>
                    <a:pt x="44" y="34"/>
                    <a:pt x="35" y="44"/>
                    <a:pt x="23" y="44"/>
                  </a:cubicBezTo>
                  <a:cubicBezTo>
                    <a:pt x="11" y="45"/>
                    <a:pt x="1" y="35"/>
                    <a:pt x="0" y="23"/>
                  </a:cubicBezTo>
                  <a:cubicBezTo>
                    <a:pt x="0" y="11"/>
                    <a:pt x="10" y="1"/>
                    <a:pt x="22" y="0"/>
                  </a:cubicBezTo>
                  <a:cubicBezTo>
                    <a:pt x="34" y="0"/>
                    <a:pt x="44" y="10"/>
                    <a:pt x="44" y="22"/>
                  </a:cubicBezTo>
                  <a:close/>
                  <a:moveTo>
                    <a:pt x="35" y="23"/>
                  </a:moveTo>
                  <a:cubicBezTo>
                    <a:pt x="36" y="16"/>
                    <a:pt x="31" y="10"/>
                    <a:pt x="23" y="9"/>
                  </a:cubicBezTo>
                  <a:cubicBezTo>
                    <a:pt x="16" y="9"/>
                    <a:pt x="9" y="14"/>
                    <a:pt x="9" y="21"/>
                  </a:cubicBezTo>
                  <a:cubicBezTo>
                    <a:pt x="9" y="29"/>
                    <a:pt x="13" y="33"/>
                    <a:pt x="21" y="35"/>
                  </a:cubicBezTo>
                  <a:cubicBezTo>
                    <a:pt x="28" y="36"/>
                    <a:pt x="34" y="30"/>
                    <a:pt x="35" y="2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94" name="Freeform 67">
              <a:extLst>
                <a:ext uri="{FF2B5EF4-FFF2-40B4-BE49-F238E27FC236}">
                  <a16:creationId xmlns:a16="http://schemas.microsoft.com/office/drawing/2014/main" id="{84FF3595-C5C1-4288-A5DC-FFF2CE6B0E78}"/>
                </a:ext>
              </a:extLst>
            </p:cNvPr>
            <p:cNvSpPr>
              <a:spLocks/>
            </p:cNvSpPr>
            <p:nvPr/>
          </p:nvSpPr>
          <p:spPr bwMode="auto">
            <a:xfrm>
              <a:off x="3395663" y="2817813"/>
              <a:ext cx="79375" cy="30163"/>
            </a:xfrm>
            <a:custGeom>
              <a:avLst/>
              <a:gdLst>
                <a:gd name="T0" fmla="*/ 0 w 211"/>
                <a:gd name="T1" fmla="*/ 79 h 79"/>
                <a:gd name="T2" fmla="*/ 106 w 211"/>
                <a:gd name="T3" fmla="*/ 0 h 79"/>
                <a:gd name="T4" fmla="*/ 211 w 211"/>
                <a:gd name="T5" fmla="*/ 79 h 79"/>
                <a:gd name="T6" fmla="*/ 0 w 211"/>
                <a:gd name="T7" fmla="*/ 79 h 79"/>
              </a:gdLst>
              <a:ahLst/>
              <a:cxnLst>
                <a:cxn ang="0">
                  <a:pos x="T0" y="T1"/>
                </a:cxn>
                <a:cxn ang="0">
                  <a:pos x="T2" y="T3"/>
                </a:cxn>
                <a:cxn ang="0">
                  <a:pos x="T4" y="T5"/>
                </a:cxn>
                <a:cxn ang="0">
                  <a:pos x="T6" y="T7"/>
                </a:cxn>
              </a:cxnLst>
              <a:rect l="0" t="0" r="r" b="b"/>
              <a:pathLst>
                <a:path w="211" h="79">
                  <a:moveTo>
                    <a:pt x="0" y="79"/>
                  </a:moveTo>
                  <a:cubicBezTo>
                    <a:pt x="7" y="44"/>
                    <a:pt x="48" y="0"/>
                    <a:pt x="106" y="0"/>
                  </a:cubicBezTo>
                  <a:cubicBezTo>
                    <a:pt x="162" y="1"/>
                    <a:pt x="203" y="43"/>
                    <a:pt x="211" y="79"/>
                  </a:cubicBezTo>
                  <a:cubicBezTo>
                    <a:pt x="140" y="79"/>
                    <a:pt x="70" y="79"/>
                    <a:pt x="0" y="7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95" name="Freeform 68">
              <a:extLst>
                <a:ext uri="{FF2B5EF4-FFF2-40B4-BE49-F238E27FC236}">
                  <a16:creationId xmlns:a16="http://schemas.microsoft.com/office/drawing/2014/main" id="{B7B4A043-45F3-4C47-908C-B9EECBE33FD3}"/>
                </a:ext>
              </a:extLst>
            </p:cNvPr>
            <p:cNvSpPr>
              <a:spLocks/>
            </p:cNvSpPr>
            <p:nvPr/>
          </p:nvSpPr>
          <p:spPr bwMode="auto">
            <a:xfrm>
              <a:off x="3394075" y="2870200"/>
              <a:ext cx="33338" cy="31750"/>
            </a:xfrm>
            <a:custGeom>
              <a:avLst/>
              <a:gdLst>
                <a:gd name="T0" fmla="*/ 0 w 85"/>
                <a:gd name="T1" fmla="*/ 0 h 81"/>
                <a:gd name="T2" fmla="*/ 57 w 85"/>
                <a:gd name="T3" fmla="*/ 0 h 81"/>
                <a:gd name="T4" fmla="*/ 63 w 85"/>
                <a:gd name="T5" fmla="*/ 3 h 81"/>
                <a:gd name="T6" fmla="*/ 85 w 85"/>
                <a:gd name="T7" fmla="*/ 81 h 81"/>
                <a:gd name="T8" fmla="*/ 0 w 85"/>
                <a:gd name="T9" fmla="*/ 0 h 81"/>
              </a:gdLst>
              <a:ahLst/>
              <a:cxnLst>
                <a:cxn ang="0">
                  <a:pos x="T0" y="T1"/>
                </a:cxn>
                <a:cxn ang="0">
                  <a:pos x="T2" y="T3"/>
                </a:cxn>
                <a:cxn ang="0">
                  <a:pos x="T4" y="T5"/>
                </a:cxn>
                <a:cxn ang="0">
                  <a:pos x="T6" y="T7"/>
                </a:cxn>
                <a:cxn ang="0">
                  <a:pos x="T8" y="T9"/>
                </a:cxn>
              </a:cxnLst>
              <a:rect l="0" t="0" r="r" b="b"/>
              <a:pathLst>
                <a:path w="85" h="81">
                  <a:moveTo>
                    <a:pt x="0" y="0"/>
                  </a:moveTo>
                  <a:cubicBezTo>
                    <a:pt x="20" y="0"/>
                    <a:pt x="39" y="0"/>
                    <a:pt x="57" y="0"/>
                  </a:cubicBezTo>
                  <a:cubicBezTo>
                    <a:pt x="59" y="0"/>
                    <a:pt x="62" y="2"/>
                    <a:pt x="63" y="3"/>
                  </a:cubicBezTo>
                  <a:cubicBezTo>
                    <a:pt x="77" y="27"/>
                    <a:pt x="84" y="53"/>
                    <a:pt x="85" y="81"/>
                  </a:cubicBezTo>
                  <a:cubicBezTo>
                    <a:pt x="49" y="79"/>
                    <a:pt x="6" y="38"/>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24" name="Freeform 69">
              <a:extLst>
                <a:ext uri="{FF2B5EF4-FFF2-40B4-BE49-F238E27FC236}">
                  <a16:creationId xmlns:a16="http://schemas.microsoft.com/office/drawing/2014/main" id="{E2F09A01-3950-4DA0-AF27-3BACD2351425}"/>
                </a:ext>
              </a:extLst>
            </p:cNvPr>
            <p:cNvSpPr>
              <a:spLocks/>
            </p:cNvSpPr>
            <p:nvPr/>
          </p:nvSpPr>
          <p:spPr bwMode="auto">
            <a:xfrm>
              <a:off x="3443288" y="2870200"/>
              <a:ext cx="33338" cy="31750"/>
            </a:xfrm>
            <a:custGeom>
              <a:avLst/>
              <a:gdLst>
                <a:gd name="T0" fmla="*/ 85 w 85"/>
                <a:gd name="T1" fmla="*/ 0 h 81"/>
                <a:gd name="T2" fmla="*/ 0 w 85"/>
                <a:gd name="T3" fmla="*/ 81 h 81"/>
                <a:gd name="T4" fmla="*/ 11 w 85"/>
                <a:gd name="T5" fmla="*/ 24 h 81"/>
                <a:gd name="T6" fmla="*/ 46 w 85"/>
                <a:gd name="T7" fmla="*/ 0 h 81"/>
                <a:gd name="T8" fmla="*/ 85 w 85"/>
                <a:gd name="T9" fmla="*/ 0 h 81"/>
              </a:gdLst>
              <a:ahLst/>
              <a:cxnLst>
                <a:cxn ang="0">
                  <a:pos x="T0" y="T1"/>
                </a:cxn>
                <a:cxn ang="0">
                  <a:pos x="T2" y="T3"/>
                </a:cxn>
                <a:cxn ang="0">
                  <a:pos x="T4" y="T5"/>
                </a:cxn>
                <a:cxn ang="0">
                  <a:pos x="T6" y="T7"/>
                </a:cxn>
                <a:cxn ang="0">
                  <a:pos x="T8" y="T9"/>
                </a:cxn>
              </a:cxnLst>
              <a:rect l="0" t="0" r="r" b="b"/>
              <a:pathLst>
                <a:path w="85" h="81">
                  <a:moveTo>
                    <a:pt x="85" y="0"/>
                  </a:moveTo>
                  <a:cubicBezTo>
                    <a:pt x="78" y="39"/>
                    <a:pt x="35" y="80"/>
                    <a:pt x="0" y="81"/>
                  </a:cubicBezTo>
                  <a:cubicBezTo>
                    <a:pt x="0" y="61"/>
                    <a:pt x="4" y="42"/>
                    <a:pt x="11" y="24"/>
                  </a:cubicBezTo>
                  <a:cubicBezTo>
                    <a:pt x="20" y="0"/>
                    <a:pt x="20" y="0"/>
                    <a:pt x="46" y="0"/>
                  </a:cubicBezTo>
                  <a:cubicBezTo>
                    <a:pt x="58" y="0"/>
                    <a:pt x="71" y="0"/>
                    <a:pt x="85"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25" name="Freeform 70">
              <a:extLst>
                <a:ext uri="{FF2B5EF4-FFF2-40B4-BE49-F238E27FC236}">
                  <a16:creationId xmlns:a16="http://schemas.microsoft.com/office/drawing/2014/main" id="{4CD79C77-50D9-4677-B84F-752FC2F7CE93}"/>
                </a:ext>
              </a:extLst>
            </p:cNvPr>
            <p:cNvSpPr>
              <a:spLocks/>
            </p:cNvSpPr>
            <p:nvPr/>
          </p:nvSpPr>
          <p:spPr bwMode="auto">
            <a:xfrm>
              <a:off x="3427413" y="2852738"/>
              <a:ext cx="15875" cy="15875"/>
            </a:xfrm>
            <a:custGeom>
              <a:avLst/>
              <a:gdLst>
                <a:gd name="T0" fmla="*/ 20 w 39"/>
                <a:gd name="T1" fmla="*/ 0 h 39"/>
                <a:gd name="T2" fmla="*/ 38 w 39"/>
                <a:gd name="T3" fmla="*/ 20 h 39"/>
                <a:gd name="T4" fmla="*/ 18 w 39"/>
                <a:gd name="T5" fmla="*/ 38 h 39"/>
                <a:gd name="T6" fmla="*/ 0 w 39"/>
                <a:gd name="T7" fmla="*/ 18 h 39"/>
                <a:gd name="T8" fmla="*/ 20 w 39"/>
                <a:gd name="T9" fmla="*/ 0 h 39"/>
              </a:gdLst>
              <a:ahLst/>
              <a:cxnLst>
                <a:cxn ang="0">
                  <a:pos x="T0" y="T1"/>
                </a:cxn>
                <a:cxn ang="0">
                  <a:pos x="T2" y="T3"/>
                </a:cxn>
                <a:cxn ang="0">
                  <a:pos x="T4" y="T5"/>
                </a:cxn>
                <a:cxn ang="0">
                  <a:pos x="T6" y="T7"/>
                </a:cxn>
                <a:cxn ang="0">
                  <a:pos x="T8" y="T9"/>
                </a:cxn>
              </a:cxnLst>
              <a:rect l="0" t="0" r="r" b="b"/>
              <a:pathLst>
                <a:path w="39" h="39">
                  <a:moveTo>
                    <a:pt x="20" y="0"/>
                  </a:moveTo>
                  <a:cubicBezTo>
                    <a:pt x="31" y="1"/>
                    <a:pt x="39" y="9"/>
                    <a:pt x="38" y="20"/>
                  </a:cubicBezTo>
                  <a:cubicBezTo>
                    <a:pt x="38" y="30"/>
                    <a:pt x="29" y="39"/>
                    <a:pt x="18" y="38"/>
                  </a:cubicBezTo>
                  <a:cubicBezTo>
                    <a:pt x="8" y="37"/>
                    <a:pt x="0" y="28"/>
                    <a:pt x="0" y="18"/>
                  </a:cubicBezTo>
                  <a:cubicBezTo>
                    <a:pt x="1" y="7"/>
                    <a:pt x="10" y="0"/>
                    <a:pt x="20"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26" name="Freeform 71">
              <a:extLst>
                <a:ext uri="{FF2B5EF4-FFF2-40B4-BE49-F238E27FC236}">
                  <a16:creationId xmlns:a16="http://schemas.microsoft.com/office/drawing/2014/main" id="{FBD772F6-74FE-4C62-8E7A-350BB3A304B5}"/>
                </a:ext>
              </a:extLst>
            </p:cNvPr>
            <p:cNvSpPr>
              <a:spLocks/>
            </p:cNvSpPr>
            <p:nvPr/>
          </p:nvSpPr>
          <p:spPr bwMode="auto">
            <a:xfrm>
              <a:off x="3427413" y="2878138"/>
              <a:ext cx="15875" cy="3175"/>
            </a:xfrm>
            <a:custGeom>
              <a:avLst/>
              <a:gdLst>
                <a:gd name="T0" fmla="*/ 0 w 41"/>
                <a:gd name="T1" fmla="*/ 0 h 10"/>
                <a:gd name="T2" fmla="*/ 41 w 41"/>
                <a:gd name="T3" fmla="*/ 0 h 10"/>
                <a:gd name="T4" fmla="*/ 41 w 41"/>
                <a:gd name="T5" fmla="*/ 10 h 10"/>
                <a:gd name="T6" fmla="*/ 0 w 41"/>
                <a:gd name="T7" fmla="*/ 10 h 10"/>
                <a:gd name="T8" fmla="*/ 0 w 41"/>
                <a:gd name="T9" fmla="*/ 0 h 10"/>
              </a:gdLst>
              <a:ahLst/>
              <a:cxnLst>
                <a:cxn ang="0">
                  <a:pos x="T0" y="T1"/>
                </a:cxn>
                <a:cxn ang="0">
                  <a:pos x="T2" y="T3"/>
                </a:cxn>
                <a:cxn ang="0">
                  <a:pos x="T4" y="T5"/>
                </a:cxn>
                <a:cxn ang="0">
                  <a:pos x="T6" y="T7"/>
                </a:cxn>
                <a:cxn ang="0">
                  <a:pos x="T8" y="T9"/>
                </a:cxn>
              </a:cxnLst>
              <a:rect l="0" t="0" r="r" b="b"/>
              <a:pathLst>
                <a:path w="41" h="10">
                  <a:moveTo>
                    <a:pt x="0" y="0"/>
                  </a:moveTo>
                  <a:cubicBezTo>
                    <a:pt x="13" y="0"/>
                    <a:pt x="26" y="0"/>
                    <a:pt x="41" y="0"/>
                  </a:cubicBezTo>
                  <a:cubicBezTo>
                    <a:pt x="41" y="3"/>
                    <a:pt x="41" y="6"/>
                    <a:pt x="41" y="10"/>
                  </a:cubicBezTo>
                  <a:cubicBezTo>
                    <a:pt x="27" y="10"/>
                    <a:pt x="14" y="10"/>
                    <a:pt x="0" y="10"/>
                  </a:cubicBezTo>
                  <a:cubicBezTo>
                    <a:pt x="0" y="7"/>
                    <a:pt x="0" y="4"/>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27" name="Freeform 72">
              <a:extLst>
                <a:ext uri="{FF2B5EF4-FFF2-40B4-BE49-F238E27FC236}">
                  <a16:creationId xmlns:a16="http://schemas.microsoft.com/office/drawing/2014/main" id="{B865CE3D-238B-4241-8001-F28048511B7A}"/>
                </a:ext>
              </a:extLst>
            </p:cNvPr>
            <p:cNvSpPr>
              <a:spLocks/>
            </p:cNvSpPr>
            <p:nvPr/>
          </p:nvSpPr>
          <p:spPr bwMode="auto">
            <a:xfrm>
              <a:off x="3429000" y="2884488"/>
              <a:ext cx="12700" cy="3175"/>
            </a:xfrm>
            <a:custGeom>
              <a:avLst/>
              <a:gdLst>
                <a:gd name="T0" fmla="*/ 3 w 34"/>
                <a:gd name="T1" fmla="*/ 11 h 11"/>
                <a:gd name="T2" fmla="*/ 10 w 34"/>
                <a:gd name="T3" fmla="*/ 0 h 11"/>
                <a:gd name="T4" fmla="*/ 34 w 34"/>
                <a:gd name="T5" fmla="*/ 0 h 11"/>
                <a:gd name="T6" fmla="*/ 34 w 34"/>
                <a:gd name="T7" fmla="*/ 11 h 11"/>
                <a:gd name="T8" fmla="*/ 3 w 34"/>
                <a:gd name="T9" fmla="*/ 11 h 11"/>
              </a:gdLst>
              <a:ahLst/>
              <a:cxnLst>
                <a:cxn ang="0">
                  <a:pos x="T0" y="T1"/>
                </a:cxn>
                <a:cxn ang="0">
                  <a:pos x="T2" y="T3"/>
                </a:cxn>
                <a:cxn ang="0">
                  <a:pos x="T4" y="T5"/>
                </a:cxn>
                <a:cxn ang="0">
                  <a:pos x="T6" y="T7"/>
                </a:cxn>
                <a:cxn ang="0">
                  <a:pos x="T8" y="T9"/>
                </a:cxn>
              </a:cxnLst>
              <a:rect l="0" t="0" r="r" b="b"/>
              <a:pathLst>
                <a:path w="34" h="11">
                  <a:moveTo>
                    <a:pt x="3" y="11"/>
                  </a:moveTo>
                  <a:cubicBezTo>
                    <a:pt x="0" y="3"/>
                    <a:pt x="2" y="0"/>
                    <a:pt x="10" y="0"/>
                  </a:cubicBezTo>
                  <a:cubicBezTo>
                    <a:pt x="18" y="1"/>
                    <a:pt x="26" y="0"/>
                    <a:pt x="34" y="0"/>
                  </a:cubicBezTo>
                  <a:cubicBezTo>
                    <a:pt x="34" y="4"/>
                    <a:pt x="34" y="7"/>
                    <a:pt x="34" y="11"/>
                  </a:cubicBezTo>
                  <a:cubicBezTo>
                    <a:pt x="24" y="11"/>
                    <a:pt x="13" y="11"/>
                    <a:pt x="3" y="1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28" name="Freeform 73">
              <a:extLst>
                <a:ext uri="{FF2B5EF4-FFF2-40B4-BE49-F238E27FC236}">
                  <a16:creationId xmlns:a16="http://schemas.microsoft.com/office/drawing/2014/main" id="{E6B321E0-BCB4-4F8F-BAD6-0AABD5B91C4F}"/>
                </a:ext>
              </a:extLst>
            </p:cNvPr>
            <p:cNvSpPr>
              <a:spLocks/>
            </p:cNvSpPr>
            <p:nvPr/>
          </p:nvSpPr>
          <p:spPr bwMode="auto">
            <a:xfrm>
              <a:off x="3424238" y="2849563"/>
              <a:ext cx="4763" cy="4763"/>
            </a:xfrm>
            <a:custGeom>
              <a:avLst/>
              <a:gdLst>
                <a:gd name="T0" fmla="*/ 12 w 12"/>
                <a:gd name="T1" fmla="*/ 6 h 10"/>
                <a:gd name="T2" fmla="*/ 5 w 12"/>
                <a:gd name="T3" fmla="*/ 10 h 10"/>
                <a:gd name="T4" fmla="*/ 0 w 12"/>
                <a:gd name="T5" fmla="*/ 5 h 10"/>
                <a:gd name="T6" fmla="*/ 5 w 12"/>
                <a:gd name="T7" fmla="*/ 0 h 10"/>
                <a:gd name="T8" fmla="*/ 12 w 12"/>
                <a:gd name="T9" fmla="*/ 6 h 10"/>
              </a:gdLst>
              <a:ahLst/>
              <a:cxnLst>
                <a:cxn ang="0">
                  <a:pos x="T0" y="T1"/>
                </a:cxn>
                <a:cxn ang="0">
                  <a:pos x="T2" y="T3"/>
                </a:cxn>
                <a:cxn ang="0">
                  <a:pos x="T4" y="T5"/>
                </a:cxn>
                <a:cxn ang="0">
                  <a:pos x="T6" y="T7"/>
                </a:cxn>
                <a:cxn ang="0">
                  <a:pos x="T8" y="T9"/>
                </a:cxn>
              </a:cxnLst>
              <a:rect l="0" t="0" r="r" b="b"/>
              <a:pathLst>
                <a:path w="12" h="10">
                  <a:moveTo>
                    <a:pt x="12" y="6"/>
                  </a:moveTo>
                  <a:cubicBezTo>
                    <a:pt x="9" y="8"/>
                    <a:pt x="7" y="10"/>
                    <a:pt x="5" y="10"/>
                  </a:cubicBezTo>
                  <a:cubicBezTo>
                    <a:pt x="3" y="10"/>
                    <a:pt x="1" y="7"/>
                    <a:pt x="0" y="5"/>
                  </a:cubicBezTo>
                  <a:cubicBezTo>
                    <a:pt x="1" y="3"/>
                    <a:pt x="3" y="1"/>
                    <a:pt x="5" y="0"/>
                  </a:cubicBezTo>
                  <a:cubicBezTo>
                    <a:pt x="7" y="0"/>
                    <a:pt x="9" y="3"/>
                    <a:pt x="12" y="6"/>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30" name="Freeform 74">
              <a:extLst>
                <a:ext uri="{FF2B5EF4-FFF2-40B4-BE49-F238E27FC236}">
                  <a16:creationId xmlns:a16="http://schemas.microsoft.com/office/drawing/2014/main" id="{1BF1CD64-A4A9-44C4-A902-1D9D282A65D3}"/>
                </a:ext>
              </a:extLst>
            </p:cNvPr>
            <p:cNvSpPr>
              <a:spLocks/>
            </p:cNvSpPr>
            <p:nvPr/>
          </p:nvSpPr>
          <p:spPr bwMode="auto">
            <a:xfrm>
              <a:off x="3443288" y="2849563"/>
              <a:ext cx="3175" cy="4763"/>
            </a:xfrm>
            <a:custGeom>
              <a:avLst/>
              <a:gdLst>
                <a:gd name="T0" fmla="*/ 5 w 9"/>
                <a:gd name="T1" fmla="*/ 13 h 13"/>
                <a:gd name="T2" fmla="*/ 0 w 9"/>
                <a:gd name="T3" fmla="*/ 5 h 13"/>
                <a:gd name="T4" fmla="*/ 5 w 9"/>
                <a:gd name="T5" fmla="*/ 1 h 13"/>
                <a:gd name="T6" fmla="*/ 9 w 9"/>
                <a:gd name="T7" fmla="*/ 5 h 13"/>
                <a:gd name="T8" fmla="*/ 5 w 9"/>
                <a:gd name="T9" fmla="*/ 13 h 13"/>
              </a:gdLst>
              <a:ahLst/>
              <a:cxnLst>
                <a:cxn ang="0">
                  <a:pos x="T0" y="T1"/>
                </a:cxn>
                <a:cxn ang="0">
                  <a:pos x="T2" y="T3"/>
                </a:cxn>
                <a:cxn ang="0">
                  <a:pos x="T4" y="T5"/>
                </a:cxn>
                <a:cxn ang="0">
                  <a:pos x="T6" y="T7"/>
                </a:cxn>
                <a:cxn ang="0">
                  <a:pos x="T8" y="T9"/>
                </a:cxn>
              </a:cxnLst>
              <a:rect l="0" t="0" r="r" b="b"/>
              <a:pathLst>
                <a:path w="9" h="13">
                  <a:moveTo>
                    <a:pt x="5" y="13"/>
                  </a:moveTo>
                  <a:cubicBezTo>
                    <a:pt x="2" y="9"/>
                    <a:pt x="0" y="7"/>
                    <a:pt x="0" y="5"/>
                  </a:cubicBezTo>
                  <a:cubicBezTo>
                    <a:pt x="0" y="3"/>
                    <a:pt x="3" y="1"/>
                    <a:pt x="5" y="1"/>
                  </a:cubicBezTo>
                  <a:cubicBezTo>
                    <a:pt x="6" y="0"/>
                    <a:pt x="9" y="3"/>
                    <a:pt x="9" y="5"/>
                  </a:cubicBezTo>
                  <a:cubicBezTo>
                    <a:pt x="9" y="7"/>
                    <a:pt x="7" y="9"/>
                    <a:pt x="5" y="1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31" name="Freeform 75">
              <a:extLst>
                <a:ext uri="{FF2B5EF4-FFF2-40B4-BE49-F238E27FC236}">
                  <a16:creationId xmlns:a16="http://schemas.microsoft.com/office/drawing/2014/main" id="{774D97A0-1D2A-48B0-AC27-B0480123183E}"/>
                </a:ext>
              </a:extLst>
            </p:cNvPr>
            <p:cNvSpPr>
              <a:spLocks/>
            </p:cNvSpPr>
            <p:nvPr/>
          </p:nvSpPr>
          <p:spPr bwMode="auto">
            <a:xfrm>
              <a:off x="3424238" y="2867025"/>
              <a:ext cx="4763" cy="3175"/>
            </a:xfrm>
            <a:custGeom>
              <a:avLst/>
              <a:gdLst>
                <a:gd name="T0" fmla="*/ 13 w 13"/>
                <a:gd name="T1" fmla="*/ 4 h 9"/>
                <a:gd name="T2" fmla="*/ 5 w 13"/>
                <a:gd name="T3" fmla="*/ 9 h 9"/>
                <a:gd name="T4" fmla="*/ 0 w 13"/>
                <a:gd name="T5" fmla="*/ 5 h 9"/>
                <a:gd name="T6" fmla="*/ 4 w 13"/>
                <a:gd name="T7" fmla="*/ 0 h 9"/>
                <a:gd name="T8" fmla="*/ 13 w 13"/>
                <a:gd name="T9" fmla="*/ 4 h 9"/>
              </a:gdLst>
              <a:ahLst/>
              <a:cxnLst>
                <a:cxn ang="0">
                  <a:pos x="T0" y="T1"/>
                </a:cxn>
                <a:cxn ang="0">
                  <a:pos x="T2" y="T3"/>
                </a:cxn>
                <a:cxn ang="0">
                  <a:pos x="T4" y="T5"/>
                </a:cxn>
                <a:cxn ang="0">
                  <a:pos x="T6" y="T7"/>
                </a:cxn>
                <a:cxn ang="0">
                  <a:pos x="T8" y="T9"/>
                </a:cxn>
              </a:cxnLst>
              <a:rect l="0" t="0" r="r" b="b"/>
              <a:pathLst>
                <a:path w="13" h="9">
                  <a:moveTo>
                    <a:pt x="13" y="4"/>
                  </a:moveTo>
                  <a:cubicBezTo>
                    <a:pt x="9" y="7"/>
                    <a:pt x="7" y="9"/>
                    <a:pt x="5" y="9"/>
                  </a:cubicBezTo>
                  <a:cubicBezTo>
                    <a:pt x="3" y="9"/>
                    <a:pt x="1" y="6"/>
                    <a:pt x="0" y="5"/>
                  </a:cubicBezTo>
                  <a:cubicBezTo>
                    <a:pt x="1" y="3"/>
                    <a:pt x="3" y="0"/>
                    <a:pt x="4" y="0"/>
                  </a:cubicBezTo>
                  <a:cubicBezTo>
                    <a:pt x="6" y="0"/>
                    <a:pt x="8" y="2"/>
                    <a:pt x="13" y="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32" name="Freeform 76">
              <a:extLst>
                <a:ext uri="{FF2B5EF4-FFF2-40B4-BE49-F238E27FC236}">
                  <a16:creationId xmlns:a16="http://schemas.microsoft.com/office/drawing/2014/main" id="{7C114B87-13D2-412B-B38A-CF5E5EBD06DD}"/>
                </a:ext>
              </a:extLst>
            </p:cNvPr>
            <p:cNvSpPr>
              <a:spLocks/>
            </p:cNvSpPr>
            <p:nvPr/>
          </p:nvSpPr>
          <p:spPr bwMode="auto">
            <a:xfrm>
              <a:off x="3744913" y="3209925"/>
              <a:ext cx="20638" cy="20638"/>
            </a:xfrm>
            <a:custGeom>
              <a:avLst/>
              <a:gdLst>
                <a:gd name="T0" fmla="*/ 31 w 53"/>
                <a:gd name="T1" fmla="*/ 19 h 53"/>
                <a:gd name="T2" fmla="*/ 53 w 53"/>
                <a:gd name="T3" fmla="*/ 31 h 53"/>
                <a:gd name="T4" fmla="*/ 32 w 53"/>
                <a:gd name="T5" fmla="*/ 31 h 53"/>
                <a:gd name="T6" fmla="*/ 31 w 53"/>
                <a:gd name="T7" fmla="*/ 53 h 53"/>
                <a:gd name="T8" fmla="*/ 20 w 53"/>
                <a:gd name="T9" fmla="*/ 31 h 53"/>
                <a:gd name="T10" fmla="*/ 2 w 53"/>
                <a:gd name="T11" fmla="*/ 31 h 53"/>
                <a:gd name="T12" fmla="*/ 8 w 53"/>
                <a:gd name="T13" fmla="*/ 22 h 53"/>
                <a:gd name="T14" fmla="*/ 20 w 53"/>
                <a:gd name="T15" fmla="*/ 22 h 53"/>
                <a:gd name="T16" fmla="*/ 31 w 53"/>
                <a:gd name="T17" fmla="*/ 0 h 53"/>
                <a:gd name="T18" fmla="*/ 31 w 53"/>
                <a:gd name="T19" fmla="*/ 19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3" h="53">
                  <a:moveTo>
                    <a:pt x="31" y="19"/>
                  </a:moveTo>
                  <a:cubicBezTo>
                    <a:pt x="38" y="26"/>
                    <a:pt x="51" y="15"/>
                    <a:pt x="53" y="31"/>
                  </a:cubicBezTo>
                  <a:cubicBezTo>
                    <a:pt x="46" y="31"/>
                    <a:pt x="39" y="31"/>
                    <a:pt x="32" y="31"/>
                  </a:cubicBezTo>
                  <a:cubicBezTo>
                    <a:pt x="31" y="38"/>
                    <a:pt x="31" y="45"/>
                    <a:pt x="31" y="53"/>
                  </a:cubicBezTo>
                  <a:cubicBezTo>
                    <a:pt x="17" y="50"/>
                    <a:pt x="26" y="38"/>
                    <a:pt x="20" y="31"/>
                  </a:cubicBezTo>
                  <a:cubicBezTo>
                    <a:pt x="15" y="31"/>
                    <a:pt x="9" y="31"/>
                    <a:pt x="2" y="31"/>
                  </a:cubicBezTo>
                  <a:cubicBezTo>
                    <a:pt x="1" y="25"/>
                    <a:pt x="0" y="21"/>
                    <a:pt x="8" y="22"/>
                  </a:cubicBezTo>
                  <a:cubicBezTo>
                    <a:pt x="12" y="22"/>
                    <a:pt x="17" y="22"/>
                    <a:pt x="20" y="22"/>
                  </a:cubicBezTo>
                  <a:cubicBezTo>
                    <a:pt x="27" y="16"/>
                    <a:pt x="16" y="3"/>
                    <a:pt x="31" y="0"/>
                  </a:cubicBezTo>
                  <a:cubicBezTo>
                    <a:pt x="31" y="8"/>
                    <a:pt x="31" y="14"/>
                    <a:pt x="31" y="1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33" name="Freeform 77">
              <a:extLst>
                <a:ext uri="{FF2B5EF4-FFF2-40B4-BE49-F238E27FC236}">
                  <a16:creationId xmlns:a16="http://schemas.microsoft.com/office/drawing/2014/main" id="{8A5E2449-EFCD-4398-8A33-89B6B5CBBDC0}"/>
                </a:ext>
              </a:extLst>
            </p:cNvPr>
            <p:cNvSpPr>
              <a:spLocks/>
            </p:cNvSpPr>
            <p:nvPr/>
          </p:nvSpPr>
          <p:spPr bwMode="auto">
            <a:xfrm>
              <a:off x="3800475" y="3217863"/>
              <a:ext cx="20638" cy="3175"/>
            </a:xfrm>
            <a:custGeom>
              <a:avLst/>
              <a:gdLst>
                <a:gd name="T0" fmla="*/ 51 w 53"/>
                <a:gd name="T1" fmla="*/ 9 h 9"/>
                <a:gd name="T2" fmla="*/ 1 w 53"/>
                <a:gd name="T3" fmla="*/ 9 h 9"/>
                <a:gd name="T4" fmla="*/ 7 w 53"/>
                <a:gd name="T5" fmla="*/ 1 h 9"/>
                <a:gd name="T6" fmla="*/ 45 w 53"/>
                <a:gd name="T7" fmla="*/ 1 h 9"/>
                <a:gd name="T8" fmla="*/ 51 w 53"/>
                <a:gd name="T9" fmla="*/ 9 h 9"/>
              </a:gdLst>
              <a:ahLst/>
              <a:cxnLst>
                <a:cxn ang="0">
                  <a:pos x="T0" y="T1"/>
                </a:cxn>
                <a:cxn ang="0">
                  <a:pos x="T2" y="T3"/>
                </a:cxn>
                <a:cxn ang="0">
                  <a:pos x="T4" y="T5"/>
                </a:cxn>
                <a:cxn ang="0">
                  <a:pos x="T6" y="T7"/>
                </a:cxn>
                <a:cxn ang="0">
                  <a:pos x="T8" y="T9"/>
                </a:cxn>
              </a:cxnLst>
              <a:rect l="0" t="0" r="r" b="b"/>
              <a:pathLst>
                <a:path w="53" h="9">
                  <a:moveTo>
                    <a:pt x="51" y="9"/>
                  </a:moveTo>
                  <a:cubicBezTo>
                    <a:pt x="34" y="9"/>
                    <a:pt x="18" y="9"/>
                    <a:pt x="1" y="9"/>
                  </a:cubicBezTo>
                  <a:cubicBezTo>
                    <a:pt x="0" y="4"/>
                    <a:pt x="0" y="0"/>
                    <a:pt x="7" y="1"/>
                  </a:cubicBezTo>
                  <a:cubicBezTo>
                    <a:pt x="20" y="1"/>
                    <a:pt x="32" y="1"/>
                    <a:pt x="45" y="1"/>
                  </a:cubicBezTo>
                  <a:cubicBezTo>
                    <a:pt x="51" y="1"/>
                    <a:pt x="53" y="3"/>
                    <a:pt x="51" y="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34" name="Freeform 78">
              <a:extLst>
                <a:ext uri="{FF2B5EF4-FFF2-40B4-BE49-F238E27FC236}">
                  <a16:creationId xmlns:a16="http://schemas.microsoft.com/office/drawing/2014/main" id="{ACE7737F-25A5-40D5-B576-9E75F3A03BC2}"/>
                </a:ext>
              </a:extLst>
            </p:cNvPr>
            <p:cNvSpPr>
              <a:spLocks noEditPoints="1"/>
            </p:cNvSpPr>
            <p:nvPr/>
          </p:nvSpPr>
          <p:spPr bwMode="auto">
            <a:xfrm>
              <a:off x="3762375" y="2674938"/>
              <a:ext cx="42863" cy="42863"/>
            </a:xfrm>
            <a:custGeom>
              <a:avLst/>
              <a:gdLst>
                <a:gd name="T0" fmla="*/ 0 w 114"/>
                <a:gd name="T1" fmla="*/ 57 h 115"/>
                <a:gd name="T2" fmla="*/ 57 w 114"/>
                <a:gd name="T3" fmla="*/ 0 h 115"/>
                <a:gd name="T4" fmla="*/ 114 w 114"/>
                <a:gd name="T5" fmla="*/ 58 h 115"/>
                <a:gd name="T6" fmla="*/ 57 w 114"/>
                <a:gd name="T7" fmla="*/ 115 h 115"/>
                <a:gd name="T8" fmla="*/ 0 w 114"/>
                <a:gd name="T9" fmla="*/ 57 h 115"/>
                <a:gd name="T10" fmla="*/ 57 w 114"/>
                <a:gd name="T11" fmla="*/ 105 h 115"/>
                <a:gd name="T12" fmla="*/ 105 w 114"/>
                <a:gd name="T13" fmla="*/ 58 h 115"/>
                <a:gd name="T14" fmla="*/ 58 w 114"/>
                <a:gd name="T15" fmla="*/ 10 h 115"/>
                <a:gd name="T16" fmla="*/ 10 w 114"/>
                <a:gd name="T17" fmla="*/ 57 h 115"/>
                <a:gd name="T18" fmla="*/ 57 w 114"/>
                <a:gd name="T19" fmla="*/ 10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4" h="115">
                  <a:moveTo>
                    <a:pt x="0" y="57"/>
                  </a:moveTo>
                  <a:cubicBezTo>
                    <a:pt x="1" y="26"/>
                    <a:pt x="26" y="1"/>
                    <a:pt x="57" y="0"/>
                  </a:cubicBezTo>
                  <a:cubicBezTo>
                    <a:pt x="89" y="0"/>
                    <a:pt x="114" y="26"/>
                    <a:pt x="114" y="58"/>
                  </a:cubicBezTo>
                  <a:cubicBezTo>
                    <a:pt x="114" y="89"/>
                    <a:pt x="89" y="115"/>
                    <a:pt x="57" y="115"/>
                  </a:cubicBezTo>
                  <a:cubicBezTo>
                    <a:pt x="25" y="114"/>
                    <a:pt x="0" y="89"/>
                    <a:pt x="0" y="57"/>
                  </a:cubicBezTo>
                  <a:close/>
                  <a:moveTo>
                    <a:pt x="57" y="105"/>
                  </a:moveTo>
                  <a:cubicBezTo>
                    <a:pt x="83" y="105"/>
                    <a:pt x="105" y="84"/>
                    <a:pt x="105" y="58"/>
                  </a:cubicBezTo>
                  <a:cubicBezTo>
                    <a:pt x="105" y="32"/>
                    <a:pt x="84" y="11"/>
                    <a:pt x="58" y="10"/>
                  </a:cubicBezTo>
                  <a:cubicBezTo>
                    <a:pt x="32" y="9"/>
                    <a:pt x="10" y="31"/>
                    <a:pt x="10" y="57"/>
                  </a:cubicBezTo>
                  <a:cubicBezTo>
                    <a:pt x="10" y="83"/>
                    <a:pt x="31" y="105"/>
                    <a:pt x="57" y="10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35" name="Freeform 79">
              <a:extLst>
                <a:ext uri="{FF2B5EF4-FFF2-40B4-BE49-F238E27FC236}">
                  <a16:creationId xmlns:a16="http://schemas.microsoft.com/office/drawing/2014/main" id="{9F47F555-C2E9-45E7-9233-64C57BC0B8CC}"/>
                </a:ext>
              </a:extLst>
            </p:cNvPr>
            <p:cNvSpPr>
              <a:spLocks/>
            </p:cNvSpPr>
            <p:nvPr/>
          </p:nvSpPr>
          <p:spPr bwMode="auto">
            <a:xfrm>
              <a:off x="3759200" y="2820988"/>
              <a:ext cx="69850" cy="9525"/>
            </a:xfrm>
            <a:custGeom>
              <a:avLst/>
              <a:gdLst>
                <a:gd name="T0" fmla="*/ 183 w 183"/>
                <a:gd name="T1" fmla="*/ 26 h 26"/>
                <a:gd name="T2" fmla="*/ 0 w 183"/>
                <a:gd name="T3" fmla="*/ 26 h 26"/>
                <a:gd name="T4" fmla="*/ 53 w 183"/>
                <a:gd name="T5" fmla="*/ 2 h 26"/>
                <a:gd name="T6" fmla="*/ 126 w 183"/>
                <a:gd name="T7" fmla="*/ 1 h 26"/>
                <a:gd name="T8" fmla="*/ 183 w 183"/>
                <a:gd name="T9" fmla="*/ 26 h 26"/>
              </a:gdLst>
              <a:ahLst/>
              <a:cxnLst>
                <a:cxn ang="0">
                  <a:pos x="T0" y="T1"/>
                </a:cxn>
                <a:cxn ang="0">
                  <a:pos x="T2" y="T3"/>
                </a:cxn>
                <a:cxn ang="0">
                  <a:pos x="T4" y="T5"/>
                </a:cxn>
                <a:cxn ang="0">
                  <a:pos x="T6" y="T7"/>
                </a:cxn>
                <a:cxn ang="0">
                  <a:pos x="T8" y="T9"/>
                </a:cxn>
              </a:cxnLst>
              <a:rect l="0" t="0" r="r" b="b"/>
              <a:pathLst>
                <a:path w="183" h="26">
                  <a:moveTo>
                    <a:pt x="183" y="26"/>
                  </a:moveTo>
                  <a:cubicBezTo>
                    <a:pt x="121" y="26"/>
                    <a:pt x="62" y="26"/>
                    <a:pt x="0" y="26"/>
                  </a:cubicBezTo>
                  <a:cubicBezTo>
                    <a:pt x="17" y="13"/>
                    <a:pt x="31" y="0"/>
                    <a:pt x="53" y="2"/>
                  </a:cubicBezTo>
                  <a:cubicBezTo>
                    <a:pt x="77" y="3"/>
                    <a:pt x="102" y="3"/>
                    <a:pt x="126" y="1"/>
                  </a:cubicBezTo>
                  <a:cubicBezTo>
                    <a:pt x="149" y="0"/>
                    <a:pt x="165" y="11"/>
                    <a:pt x="183" y="26"/>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36" name="Freeform 80">
              <a:extLst>
                <a:ext uri="{FF2B5EF4-FFF2-40B4-BE49-F238E27FC236}">
                  <a16:creationId xmlns:a16="http://schemas.microsoft.com/office/drawing/2014/main" id="{45C45809-F258-4CD3-B6BA-74E070484ACB}"/>
                </a:ext>
              </a:extLst>
            </p:cNvPr>
            <p:cNvSpPr>
              <a:spLocks noEditPoints="1"/>
            </p:cNvSpPr>
            <p:nvPr/>
          </p:nvSpPr>
          <p:spPr bwMode="auto">
            <a:xfrm>
              <a:off x="3597275" y="2828925"/>
              <a:ext cx="41275" cy="41275"/>
            </a:xfrm>
            <a:custGeom>
              <a:avLst/>
              <a:gdLst>
                <a:gd name="T0" fmla="*/ 53 w 106"/>
                <a:gd name="T1" fmla="*/ 106 h 107"/>
                <a:gd name="T2" fmla="*/ 0 w 106"/>
                <a:gd name="T3" fmla="*/ 54 h 107"/>
                <a:gd name="T4" fmla="*/ 53 w 106"/>
                <a:gd name="T5" fmla="*/ 1 h 107"/>
                <a:gd name="T6" fmla="*/ 106 w 106"/>
                <a:gd name="T7" fmla="*/ 53 h 107"/>
                <a:gd name="T8" fmla="*/ 53 w 106"/>
                <a:gd name="T9" fmla="*/ 106 h 107"/>
                <a:gd name="T10" fmla="*/ 33 w 106"/>
                <a:gd name="T11" fmla="*/ 28 h 107"/>
                <a:gd name="T12" fmla="*/ 49 w 106"/>
                <a:gd name="T13" fmla="*/ 27 h 107"/>
                <a:gd name="T14" fmla="*/ 60 w 106"/>
                <a:gd name="T15" fmla="*/ 35 h 107"/>
                <a:gd name="T16" fmla="*/ 53 w 106"/>
                <a:gd name="T17" fmla="*/ 47 h 107"/>
                <a:gd name="T18" fmla="*/ 50 w 106"/>
                <a:gd name="T19" fmla="*/ 48 h 107"/>
                <a:gd name="T20" fmla="*/ 46 w 106"/>
                <a:gd name="T21" fmla="*/ 70 h 107"/>
                <a:gd name="T22" fmla="*/ 60 w 106"/>
                <a:gd name="T23" fmla="*/ 66 h 107"/>
                <a:gd name="T24" fmla="*/ 67 w 106"/>
                <a:gd name="T25" fmla="*/ 55 h 107"/>
                <a:gd name="T26" fmla="*/ 77 w 106"/>
                <a:gd name="T27" fmla="*/ 29 h 107"/>
                <a:gd name="T28" fmla="*/ 57 w 106"/>
                <a:gd name="T29" fmla="*/ 13 h 107"/>
                <a:gd name="T30" fmla="*/ 40 w 106"/>
                <a:gd name="T31" fmla="*/ 13 h 107"/>
                <a:gd name="T32" fmla="*/ 33 w 106"/>
                <a:gd name="T33" fmla="*/ 28 h 107"/>
                <a:gd name="T34" fmla="*/ 42 w 106"/>
                <a:gd name="T35" fmla="*/ 79 h 107"/>
                <a:gd name="T36" fmla="*/ 46 w 106"/>
                <a:gd name="T37" fmla="*/ 96 h 107"/>
                <a:gd name="T38" fmla="*/ 59 w 106"/>
                <a:gd name="T39" fmla="*/ 95 h 107"/>
                <a:gd name="T40" fmla="*/ 61 w 106"/>
                <a:gd name="T41" fmla="*/ 79 h 107"/>
                <a:gd name="T42" fmla="*/ 42 w 106"/>
                <a:gd name="T43" fmla="*/ 79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6" h="107">
                  <a:moveTo>
                    <a:pt x="53" y="106"/>
                  </a:moveTo>
                  <a:cubicBezTo>
                    <a:pt x="24" y="107"/>
                    <a:pt x="0" y="83"/>
                    <a:pt x="0" y="54"/>
                  </a:cubicBezTo>
                  <a:cubicBezTo>
                    <a:pt x="0" y="25"/>
                    <a:pt x="23" y="1"/>
                    <a:pt x="53" y="1"/>
                  </a:cubicBezTo>
                  <a:cubicBezTo>
                    <a:pt x="81" y="0"/>
                    <a:pt x="106" y="24"/>
                    <a:pt x="106" y="53"/>
                  </a:cubicBezTo>
                  <a:cubicBezTo>
                    <a:pt x="106" y="82"/>
                    <a:pt x="82" y="106"/>
                    <a:pt x="53" y="106"/>
                  </a:cubicBezTo>
                  <a:close/>
                  <a:moveTo>
                    <a:pt x="33" y="28"/>
                  </a:moveTo>
                  <a:cubicBezTo>
                    <a:pt x="38" y="28"/>
                    <a:pt x="44" y="26"/>
                    <a:pt x="49" y="27"/>
                  </a:cubicBezTo>
                  <a:cubicBezTo>
                    <a:pt x="53" y="28"/>
                    <a:pt x="59" y="32"/>
                    <a:pt x="60" y="35"/>
                  </a:cubicBezTo>
                  <a:cubicBezTo>
                    <a:pt x="60" y="39"/>
                    <a:pt x="55" y="43"/>
                    <a:pt x="53" y="47"/>
                  </a:cubicBezTo>
                  <a:cubicBezTo>
                    <a:pt x="52" y="48"/>
                    <a:pt x="51" y="48"/>
                    <a:pt x="50" y="48"/>
                  </a:cubicBezTo>
                  <a:cubicBezTo>
                    <a:pt x="45" y="51"/>
                    <a:pt x="42" y="66"/>
                    <a:pt x="46" y="70"/>
                  </a:cubicBezTo>
                  <a:cubicBezTo>
                    <a:pt x="49" y="73"/>
                    <a:pt x="60" y="71"/>
                    <a:pt x="60" y="66"/>
                  </a:cubicBezTo>
                  <a:cubicBezTo>
                    <a:pt x="59" y="60"/>
                    <a:pt x="63" y="58"/>
                    <a:pt x="67" y="55"/>
                  </a:cubicBezTo>
                  <a:cubicBezTo>
                    <a:pt x="77" y="49"/>
                    <a:pt x="80" y="40"/>
                    <a:pt x="77" y="29"/>
                  </a:cubicBezTo>
                  <a:cubicBezTo>
                    <a:pt x="75" y="20"/>
                    <a:pt x="68" y="14"/>
                    <a:pt x="57" y="13"/>
                  </a:cubicBezTo>
                  <a:cubicBezTo>
                    <a:pt x="51" y="13"/>
                    <a:pt x="46" y="13"/>
                    <a:pt x="40" y="13"/>
                  </a:cubicBezTo>
                  <a:cubicBezTo>
                    <a:pt x="28" y="15"/>
                    <a:pt x="27" y="17"/>
                    <a:pt x="33" y="28"/>
                  </a:cubicBezTo>
                  <a:close/>
                  <a:moveTo>
                    <a:pt x="42" y="79"/>
                  </a:moveTo>
                  <a:cubicBezTo>
                    <a:pt x="43" y="86"/>
                    <a:pt x="43" y="92"/>
                    <a:pt x="46" y="96"/>
                  </a:cubicBezTo>
                  <a:cubicBezTo>
                    <a:pt x="48" y="98"/>
                    <a:pt x="58" y="98"/>
                    <a:pt x="59" y="95"/>
                  </a:cubicBezTo>
                  <a:cubicBezTo>
                    <a:pt x="62" y="91"/>
                    <a:pt x="61" y="85"/>
                    <a:pt x="61" y="79"/>
                  </a:cubicBezTo>
                  <a:cubicBezTo>
                    <a:pt x="54" y="79"/>
                    <a:pt x="49" y="79"/>
                    <a:pt x="42" y="7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37" name="Freeform 81">
              <a:extLst>
                <a:ext uri="{FF2B5EF4-FFF2-40B4-BE49-F238E27FC236}">
                  <a16:creationId xmlns:a16="http://schemas.microsoft.com/office/drawing/2014/main" id="{6B121A48-2F72-4E31-8A6F-16B89AAD5581}"/>
                </a:ext>
              </a:extLst>
            </p:cNvPr>
            <p:cNvSpPr>
              <a:spLocks/>
            </p:cNvSpPr>
            <p:nvPr/>
          </p:nvSpPr>
          <p:spPr bwMode="auto">
            <a:xfrm>
              <a:off x="3952875" y="2713038"/>
              <a:ext cx="31750" cy="31750"/>
            </a:xfrm>
            <a:custGeom>
              <a:avLst/>
              <a:gdLst>
                <a:gd name="T0" fmla="*/ 11 w 81"/>
                <a:gd name="T1" fmla="*/ 82 h 82"/>
                <a:gd name="T2" fmla="*/ 2 w 81"/>
                <a:gd name="T3" fmla="*/ 73 h 82"/>
                <a:gd name="T4" fmla="*/ 7 w 81"/>
                <a:gd name="T5" fmla="*/ 60 h 82"/>
                <a:gd name="T6" fmla="*/ 42 w 81"/>
                <a:gd name="T7" fmla="*/ 31 h 82"/>
                <a:gd name="T8" fmla="*/ 58 w 81"/>
                <a:gd name="T9" fmla="*/ 9 h 82"/>
                <a:gd name="T10" fmla="*/ 75 w 81"/>
                <a:gd name="T11" fmla="*/ 3 h 82"/>
                <a:gd name="T12" fmla="*/ 78 w 81"/>
                <a:gd name="T13" fmla="*/ 20 h 82"/>
                <a:gd name="T14" fmla="*/ 19 w 81"/>
                <a:gd name="T15" fmla="*/ 79 h 82"/>
                <a:gd name="T16" fmla="*/ 11 w 81"/>
                <a:gd name="T17" fmla="*/ 8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1" h="82">
                  <a:moveTo>
                    <a:pt x="11" y="82"/>
                  </a:moveTo>
                  <a:cubicBezTo>
                    <a:pt x="8" y="79"/>
                    <a:pt x="4" y="77"/>
                    <a:pt x="2" y="73"/>
                  </a:cubicBezTo>
                  <a:cubicBezTo>
                    <a:pt x="0" y="68"/>
                    <a:pt x="2" y="63"/>
                    <a:pt x="7" y="60"/>
                  </a:cubicBezTo>
                  <a:cubicBezTo>
                    <a:pt x="19" y="51"/>
                    <a:pt x="31" y="42"/>
                    <a:pt x="42" y="31"/>
                  </a:cubicBezTo>
                  <a:cubicBezTo>
                    <a:pt x="49" y="25"/>
                    <a:pt x="53" y="17"/>
                    <a:pt x="58" y="9"/>
                  </a:cubicBezTo>
                  <a:cubicBezTo>
                    <a:pt x="63" y="2"/>
                    <a:pt x="68" y="0"/>
                    <a:pt x="75" y="3"/>
                  </a:cubicBezTo>
                  <a:cubicBezTo>
                    <a:pt x="81" y="7"/>
                    <a:pt x="81" y="13"/>
                    <a:pt x="78" y="20"/>
                  </a:cubicBezTo>
                  <a:cubicBezTo>
                    <a:pt x="64" y="45"/>
                    <a:pt x="44" y="64"/>
                    <a:pt x="19" y="79"/>
                  </a:cubicBezTo>
                  <a:cubicBezTo>
                    <a:pt x="17" y="80"/>
                    <a:pt x="15" y="80"/>
                    <a:pt x="11" y="8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38" name="Freeform 82">
              <a:extLst>
                <a:ext uri="{FF2B5EF4-FFF2-40B4-BE49-F238E27FC236}">
                  <a16:creationId xmlns:a16="http://schemas.microsoft.com/office/drawing/2014/main" id="{EEBBFE5F-0C31-4522-A091-704A14FAFE33}"/>
                </a:ext>
              </a:extLst>
            </p:cNvPr>
            <p:cNvSpPr>
              <a:spLocks/>
            </p:cNvSpPr>
            <p:nvPr/>
          </p:nvSpPr>
          <p:spPr bwMode="auto">
            <a:xfrm>
              <a:off x="3576638" y="2989263"/>
              <a:ext cx="46038" cy="50800"/>
            </a:xfrm>
            <a:custGeom>
              <a:avLst/>
              <a:gdLst>
                <a:gd name="T0" fmla="*/ 122 w 122"/>
                <a:gd name="T1" fmla="*/ 129 h 131"/>
                <a:gd name="T2" fmla="*/ 96 w 122"/>
                <a:gd name="T3" fmla="*/ 122 h 131"/>
                <a:gd name="T4" fmla="*/ 44 w 122"/>
                <a:gd name="T5" fmla="*/ 122 h 131"/>
                <a:gd name="T6" fmla="*/ 18 w 122"/>
                <a:gd name="T7" fmla="*/ 130 h 131"/>
                <a:gd name="T8" fmla="*/ 8 w 122"/>
                <a:gd name="T9" fmla="*/ 110 h 131"/>
                <a:gd name="T10" fmla="*/ 4 w 122"/>
                <a:gd name="T11" fmla="*/ 86 h 131"/>
                <a:gd name="T12" fmla="*/ 18 w 122"/>
                <a:gd name="T13" fmla="*/ 69 h 131"/>
                <a:gd name="T14" fmla="*/ 18 w 122"/>
                <a:gd name="T15" fmla="*/ 22 h 131"/>
                <a:gd name="T16" fmla="*/ 26 w 122"/>
                <a:gd name="T17" fmla="*/ 9 h 131"/>
                <a:gd name="T18" fmla="*/ 37 w 122"/>
                <a:gd name="T19" fmla="*/ 18 h 131"/>
                <a:gd name="T20" fmla="*/ 42 w 122"/>
                <a:gd name="T21" fmla="*/ 23 h 131"/>
                <a:gd name="T22" fmla="*/ 46 w 122"/>
                <a:gd name="T23" fmla="*/ 18 h 131"/>
                <a:gd name="T24" fmla="*/ 46 w 122"/>
                <a:gd name="T25" fmla="*/ 9 h 131"/>
                <a:gd name="T26" fmla="*/ 55 w 122"/>
                <a:gd name="T27" fmla="*/ 0 h 131"/>
                <a:gd name="T28" fmla="*/ 65 w 122"/>
                <a:gd name="T29" fmla="*/ 8 h 131"/>
                <a:gd name="T30" fmla="*/ 65 w 122"/>
                <a:gd name="T31" fmla="*/ 10 h 131"/>
                <a:gd name="T32" fmla="*/ 68 w 122"/>
                <a:gd name="T33" fmla="*/ 22 h 131"/>
                <a:gd name="T34" fmla="*/ 76 w 122"/>
                <a:gd name="T35" fmla="*/ 14 h 131"/>
                <a:gd name="T36" fmla="*/ 85 w 122"/>
                <a:gd name="T37" fmla="*/ 9 h 131"/>
                <a:gd name="T38" fmla="*/ 93 w 122"/>
                <a:gd name="T39" fmla="*/ 16 h 131"/>
                <a:gd name="T40" fmla="*/ 94 w 122"/>
                <a:gd name="T41" fmla="*/ 28 h 131"/>
                <a:gd name="T42" fmla="*/ 97 w 122"/>
                <a:gd name="T43" fmla="*/ 33 h 131"/>
                <a:gd name="T44" fmla="*/ 102 w 122"/>
                <a:gd name="T45" fmla="*/ 29 h 131"/>
                <a:gd name="T46" fmla="*/ 114 w 122"/>
                <a:gd name="T47" fmla="*/ 20 h 131"/>
                <a:gd name="T48" fmla="*/ 122 w 122"/>
                <a:gd name="T49" fmla="*/ 33 h 131"/>
                <a:gd name="T50" fmla="*/ 122 w 122"/>
                <a:gd name="T51" fmla="*/ 129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22" h="131">
                  <a:moveTo>
                    <a:pt x="122" y="129"/>
                  </a:moveTo>
                  <a:cubicBezTo>
                    <a:pt x="112" y="130"/>
                    <a:pt x="104" y="131"/>
                    <a:pt x="96" y="122"/>
                  </a:cubicBezTo>
                  <a:cubicBezTo>
                    <a:pt x="82" y="107"/>
                    <a:pt x="57" y="107"/>
                    <a:pt x="44" y="122"/>
                  </a:cubicBezTo>
                  <a:cubicBezTo>
                    <a:pt x="36" y="131"/>
                    <a:pt x="28" y="130"/>
                    <a:pt x="18" y="130"/>
                  </a:cubicBezTo>
                  <a:cubicBezTo>
                    <a:pt x="20" y="120"/>
                    <a:pt x="15" y="115"/>
                    <a:pt x="8" y="110"/>
                  </a:cubicBezTo>
                  <a:cubicBezTo>
                    <a:pt x="0" y="104"/>
                    <a:pt x="4" y="94"/>
                    <a:pt x="4" y="86"/>
                  </a:cubicBezTo>
                  <a:cubicBezTo>
                    <a:pt x="18" y="84"/>
                    <a:pt x="18" y="84"/>
                    <a:pt x="18" y="69"/>
                  </a:cubicBezTo>
                  <a:cubicBezTo>
                    <a:pt x="18" y="54"/>
                    <a:pt x="18" y="38"/>
                    <a:pt x="18" y="22"/>
                  </a:cubicBezTo>
                  <a:cubicBezTo>
                    <a:pt x="17" y="16"/>
                    <a:pt x="19" y="10"/>
                    <a:pt x="26" y="9"/>
                  </a:cubicBezTo>
                  <a:cubicBezTo>
                    <a:pt x="32" y="8"/>
                    <a:pt x="36" y="12"/>
                    <a:pt x="37" y="18"/>
                  </a:cubicBezTo>
                  <a:cubicBezTo>
                    <a:pt x="38" y="20"/>
                    <a:pt x="40" y="21"/>
                    <a:pt x="42" y="23"/>
                  </a:cubicBezTo>
                  <a:cubicBezTo>
                    <a:pt x="43" y="21"/>
                    <a:pt x="45" y="20"/>
                    <a:pt x="46" y="18"/>
                  </a:cubicBezTo>
                  <a:cubicBezTo>
                    <a:pt x="46" y="15"/>
                    <a:pt x="45" y="11"/>
                    <a:pt x="46" y="9"/>
                  </a:cubicBezTo>
                  <a:cubicBezTo>
                    <a:pt x="48" y="5"/>
                    <a:pt x="52" y="0"/>
                    <a:pt x="55" y="0"/>
                  </a:cubicBezTo>
                  <a:cubicBezTo>
                    <a:pt x="58" y="0"/>
                    <a:pt x="62" y="5"/>
                    <a:pt x="65" y="8"/>
                  </a:cubicBezTo>
                  <a:cubicBezTo>
                    <a:pt x="65" y="8"/>
                    <a:pt x="65" y="9"/>
                    <a:pt x="65" y="10"/>
                  </a:cubicBezTo>
                  <a:cubicBezTo>
                    <a:pt x="66" y="14"/>
                    <a:pt x="67" y="18"/>
                    <a:pt x="68" y="22"/>
                  </a:cubicBezTo>
                  <a:cubicBezTo>
                    <a:pt x="71" y="19"/>
                    <a:pt x="73" y="16"/>
                    <a:pt x="76" y="14"/>
                  </a:cubicBezTo>
                  <a:cubicBezTo>
                    <a:pt x="78" y="11"/>
                    <a:pt x="82" y="9"/>
                    <a:pt x="85" y="9"/>
                  </a:cubicBezTo>
                  <a:cubicBezTo>
                    <a:pt x="88" y="10"/>
                    <a:pt x="91" y="13"/>
                    <a:pt x="93" y="16"/>
                  </a:cubicBezTo>
                  <a:cubicBezTo>
                    <a:pt x="94" y="20"/>
                    <a:pt x="93" y="24"/>
                    <a:pt x="94" y="28"/>
                  </a:cubicBezTo>
                  <a:cubicBezTo>
                    <a:pt x="94" y="30"/>
                    <a:pt x="96" y="31"/>
                    <a:pt x="97" y="33"/>
                  </a:cubicBezTo>
                  <a:cubicBezTo>
                    <a:pt x="99" y="32"/>
                    <a:pt x="101" y="31"/>
                    <a:pt x="102" y="29"/>
                  </a:cubicBezTo>
                  <a:cubicBezTo>
                    <a:pt x="103" y="22"/>
                    <a:pt x="107" y="19"/>
                    <a:pt x="114" y="20"/>
                  </a:cubicBezTo>
                  <a:cubicBezTo>
                    <a:pt x="121" y="21"/>
                    <a:pt x="122" y="27"/>
                    <a:pt x="122" y="33"/>
                  </a:cubicBezTo>
                  <a:cubicBezTo>
                    <a:pt x="122" y="65"/>
                    <a:pt x="122" y="97"/>
                    <a:pt x="122" y="12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39" name="Freeform 83">
              <a:extLst>
                <a:ext uri="{FF2B5EF4-FFF2-40B4-BE49-F238E27FC236}">
                  <a16:creationId xmlns:a16="http://schemas.microsoft.com/office/drawing/2014/main" id="{21631C49-2469-427D-AD6F-9EBFA03CDD9C}"/>
                </a:ext>
              </a:extLst>
            </p:cNvPr>
            <p:cNvSpPr>
              <a:spLocks noEditPoints="1"/>
            </p:cNvSpPr>
            <p:nvPr/>
          </p:nvSpPr>
          <p:spPr bwMode="auto">
            <a:xfrm>
              <a:off x="3594100" y="3036888"/>
              <a:ext cx="19050" cy="20638"/>
            </a:xfrm>
            <a:custGeom>
              <a:avLst/>
              <a:gdLst>
                <a:gd name="T0" fmla="*/ 27 w 52"/>
                <a:gd name="T1" fmla="*/ 0 h 52"/>
                <a:gd name="T2" fmla="*/ 52 w 52"/>
                <a:gd name="T3" fmla="*/ 26 h 52"/>
                <a:gd name="T4" fmla="*/ 25 w 52"/>
                <a:gd name="T5" fmla="*/ 51 h 52"/>
                <a:gd name="T6" fmla="*/ 0 w 52"/>
                <a:gd name="T7" fmla="*/ 25 h 52"/>
                <a:gd name="T8" fmla="*/ 27 w 52"/>
                <a:gd name="T9" fmla="*/ 0 h 52"/>
                <a:gd name="T10" fmla="*/ 40 w 52"/>
                <a:gd name="T11" fmla="*/ 26 h 52"/>
                <a:gd name="T12" fmla="*/ 29 w 52"/>
                <a:gd name="T13" fmla="*/ 20 h 52"/>
                <a:gd name="T14" fmla="*/ 26 w 52"/>
                <a:gd name="T15" fmla="*/ 4 h 52"/>
                <a:gd name="T16" fmla="*/ 22 w 52"/>
                <a:gd name="T17" fmla="*/ 24 h 52"/>
                <a:gd name="T18" fmla="*/ 27 w 52"/>
                <a:gd name="T19" fmla="*/ 30 h 52"/>
                <a:gd name="T20" fmla="*/ 40 w 52"/>
                <a:gd name="T21" fmla="*/ 2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2" h="52">
                  <a:moveTo>
                    <a:pt x="27" y="0"/>
                  </a:moveTo>
                  <a:cubicBezTo>
                    <a:pt x="41" y="1"/>
                    <a:pt x="52" y="13"/>
                    <a:pt x="52" y="26"/>
                  </a:cubicBezTo>
                  <a:cubicBezTo>
                    <a:pt x="51" y="41"/>
                    <a:pt x="39" y="52"/>
                    <a:pt x="25" y="51"/>
                  </a:cubicBezTo>
                  <a:cubicBezTo>
                    <a:pt x="11" y="51"/>
                    <a:pt x="0" y="39"/>
                    <a:pt x="0" y="25"/>
                  </a:cubicBezTo>
                  <a:cubicBezTo>
                    <a:pt x="1" y="11"/>
                    <a:pt x="13" y="0"/>
                    <a:pt x="27" y="0"/>
                  </a:cubicBezTo>
                  <a:close/>
                  <a:moveTo>
                    <a:pt x="40" y="26"/>
                  </a:moveTo>
                  <a:cubicBezTo>
                    <a:pt x="37" y="24"/>
                    <a:pt x="31" y="23"/>
                    <a:pt x="29" y="20"/>
                  </a:cubicBezTo>
                  <a:cubicBezTo>
                    <a:pt x="26" y="16"/>
                    <a:pt x="27" y="11"/>
                    <a:pt x="26" y="4"/>
                  </a:cubicBezTo>
                  <a:cubicBezTo>
                    <a:pt x="24" y="12"/>
                    <a:pt x="22" y="18"/>
                    <a:pt x="22" y="24"/>
                  </a:cubicBezTo>
                  <a:cubicBezTo>
                    <a:pt x="21" y="26"/>
                    <a:pt x="25" y="30"/>
                    <a:pt x="27" y="30"/>
                  </a:cubicBezTo>
                  <a:cubicBezTo>
                    <a:pt x="32" y="29"/>
                    <a:pt x="37" y="27"/>
                    <a:pt x="40" y="26"/>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40" name="Freeform 84">
              <a:extLst>
                <a:ext uri="{FF2B5EF4-FFF2-40B4-BE49-F238E27FC236}">
                  <a16:creationId xmlns:a16="http://schemas.microsoft.com/office/drawing/2014/main" id="{AADD4FFC-89E0-465D-8F98-3B6DA1FE77AB}"/>
                </a:ext>
              </a:extLst>
            </p:cNvPr>
            <p:cNvSpPr>
              <a:spLocks noEditPoints="1"/>
            </p:cNvSpPr>
            <p:nvPr/>
          </p:nvSpPr>
          <p:spPr bwMode="auto">
            <a:xfrm>
              <a:off x="3949700" y="3033713"/>
              <a:ext cx="26988" cy="26988"/>
            </a:xfrm>
            <a:custGeom>
              <a:avLst/>
              <a:gdLst>
                <a:gd name="T0" fmla="*/ 68 w 69"/>
                <a:gd name="T1" fmla="*/ 36 h 70"/>
                <a:gd name="T2" fmla="*/ 33 w 69"/>
                <a:gd name="T3" fmla="*/ 69 h 70"/>
                <a:gd name="T4" fmla="*/ 0 w 69"/>
                <a:gd name="T5" fmla="*/ 33 h 70"/>
                <a:gd name="T6" fmla="*/ 35 w 69"/>
                <a:gd name="T7" fmla="*/ 1 h 70"/>
                <a:gd name="T8" fmla="*/ 68 w 69"/>
                <a:gd name="T9" fmla="*/ 36 h 70"/>
                <a:gd name="T10" fmla="*/ 44 w 69"/>
                <a:gd name="T11" fmla="*/ 37 h 70"/>
                <a:gd name="T12" fmla="*/ 44 w 69"/>
                <a:gd name="T13" fmla="*/ 33 h 70"/>
                <a:gd name="T14" fmla="*/ 34 w 69"/>
                <a:gd name="T15" fmla="*/ 27 h 70"/>
                <a:gd name="T16" fmla="*/ 26 w 69"/>
                <a:gd name="T17" fmla="*/ 35 h 70"/>
                <a:gd name="T18" fmla="*/ 34 w 69"/>
                <a:gd name="T19" fmla="*/ 43 h 70"/>
                <a:gd name="T20" fmla="*/ 44 w 69"/>
                <a:gd name="T21" fmla="*/ 37 h 70"/>
                <a:gd name="T22" fmla="*/ 61 w 69"/>
                <a:gd name="T23" fmla="*/ 46 h 70"/>
                <a:gd name="T24" fmla="*/ 44 w 69"/>
                <a:gd name="T25" fmla="*/ 62 h 70"/>
                <a:gd name="T26" fmla="*/ 61 w 69"/>
                <a:gd name="T27" fmla="*/ 46 h 70"/>
                <a:gd name="T28" fmla="*/ 43 w 69"/>
                <a:gd name="T29" fmla="*/ 8 h 70"/>
                <a:gd name="T30" fmla="*/ 61 w 69"/>
                <a:gd name="T31" fmla="*/ 25 h 70"/>
                <a:gd name="T32" fmla="*/ 43 w 69"/>
                <a:gd name="T33" fmla="*/ 8 h 70"/>
                <a:gd name="T34" fmla="*/ 24 w 69"/>
                <a:gd name="T35" fmla="*/ 61 h 70"/>
                <a:gd name="T36" fmla="*/ 7 w 69"/>
                <a:gd name="T37" fmla="*/ 45 h 70"/>
                <a:gd name="T38" fmla="*/ 24 w 69"/>
                <a:gd name="T39" fmla="*/ 61 h 70"/>
                <a:gd name="T40" fmla="*/ 7 w 69"/>
                <a:gd name="T41" fmla="*/ 26 h 70"/>
                <a:gd name="T42" fmla="*/ 25 w 69"/>
                <a:gd name="T43" fmla="*/ 8 h 70"/>
                <a:gd name="T44" fmla="*/ 7 w 69"/>
                <a:gd name="T45" fmla="*/ 2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9" h="70">
                  <a:moveTo>
                    <a:pt x="68" y="36"/>
                  </a:moveTo>
                  <a:cubicBezTo>
                    <a:pt x="67" y="55"/>
                    <a:pt x="52" y="70"/>
                    <a:pt x="33" y="69"/>
                  </a:cubicBezTo>
                  <a:cubicBezTo>
                    <a:pt x="14" y="69"/>
                    <a:pt x="0" y="53"/>
                    <a:pt x="0" y="33"/>
                  </a:cubicBezTo>
                  <a:cubicBezTo>
                    <a:pt x="1" y="15"/>
                    <a:pt x="17" y="0"/>
                    <a:pt x="35" y="1"/>
                  </a:cubicBezTo>
                  <a:cubicBezTo>
                    <a:pt x="54" y="1"/>
                    <a:pt x="69" y="17"/>
                    <a:pt x="68" y="36"/>
                  </a:cubicBezTo>
                  <a:close/>
                  <a:moveTo>
                    <a:pt x="44" y="37"/>
                  </a:moveTo>
                  <a:cubicBezTo>
                    <a:pt x="44" y="35"/>
                    <a:pt x="44" y="34"/>
                    <a:pt x="44" y="33"/>
                  </a:cubicBezTo>
                  <a:cubicBezTo>
                    <a:pt x="41" y="31"/>
                    <a:pt x="37" y="27"/>
                    <a:pt x="34" y="27"/>
                  </a:cubicBezTo>
                  <a:cubicBezTo>
                    <a:pt x="31" y="27"/>
                    <a:pt x="26" y="33"/>
                    <a:pt x="26" y="35"/>
                  </a:cubicBezTo>
                  <a:cubicBezTo>
                    <a:pt x="27" y="38"/>
                    <a:pt x="31" y="43"/>
                    <a:pt x="34" y="43"/>
                  </a:cubicBezTo>
                  <a:cubicBezTo>
                    <a:pt x="37" y="43"/>
                    <a:pt x="41" y="39"/>
                    <a:pt x="44" y="37"/>
                  </a:cubicBezTo>
                  <a:close/>
                  <a:moveTo>
                    <a:pt x="61" y="46"/>
                  </a:moveTo>
                  <a:cubicBezTo>
                    <a:pt x="49" y="43"/>
                    <a:pt x="41" y="51"/>
                    <a:pt x="44" y="62"/>
                  </a:cubicBezTo>
                  <a:cubicBezTo>
                    <a:pt x="50" y="56"/>
                    <a:pt x="55" y="51"/>
                    <a:pt x="61" y="46"/>
                  </a:cubicBezTo>
                  <a:close/>
                  <a:moveTo>
                    <a:pt x="43" y="8"/>
                  </a:moveTo>
                  <a:cubicBezTo>
                    <a:pt x="41" y="20"/>
                    <a:pt x="50" y="28"/>
                    <a:pt x="61" y="25"/>
                  </a:cubicBezTo>
                  <a:cubicBezTo>
                    <a:pt x="55" y="19"/>
                    <a:pt x="50" y="14"/>
                    <a:pt x="43" y="8"/>
                  </a:cubicBezTo>
                  <a:close/>
                  <a:moveTo>
                    <a:pt x="24" y="61"/>
                  </a:moveTo>
                  <a:cubicBezTo>
                    <a:pt x="26" y="49"/>
                    <a:pt x="18" y="42"/>
                    <a:pt x="7" y="45"/>
                  </a:cubicBezTo>
                  <a:cubicBezTo>
                    <a:pt x="13" y="51"/>
                    <a:pt x="19" y="56"/>
                    <a:pt x="24" y="61"/>
                  </a:cubicBezTo>
                  <a:close/>
                  <a:moveTo>
                    <a:pt x="7" y="26"/>
                  </a:moveTo>
                  <a:cubicBezTo>
                    <a:pt x="20" y="27"/>
                    <a:pt x="27" y="19"/>
                    <a:pt x="25" y="8"/>
                  </a:cubicBezTo>
                  <a:cubicBezTo>
                    <a:pt x="18" y="14"/>
                    <a:pt x="13" y="19"/>
                    <a:pt x="7" y="26"/>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41" name="Freeform 85">
              <a:extLst>
                <a:ext uri="{FF2B5EF4-FFF2-40B4-BE49-F238E27FC236}">
                  <a16:creationId xmlns:a16="http://schemas.microsoft.com/office/drawing/2014/main" id="{E628F48D-BE3E-403C-9767-582C4086A465}"/>
                </a:ext>
              </a:extLst>
            </p:cNvPr>
            <p:cNvSpPr>
              <a:spLocks/>
            </p:cNvSpPr>
            <p:nvPr/>
          </p:nvSpPr>
          <p:spPr bwMode="auto">
            <a:xfrm>
              <a:off x="3409950" y="2716213"/>
              <a:ext cx="42863" cy="6350"/>
            </a:xfrm>
            <a:custGeom>
              <a:avLst/>
              <a:gdLst>
                <a:gd name="T0" fmla="*/ 113 w 113"/>
                <a:gd name="T1" fmla="*/ 16 h 16"/>
                <a:gd name="T2" fmla="*/ 0 w 113"/>
                <a:gd name="T3" fmla="*/ 16 h 16"/>
                <a:gd name="T4" fmla="*/ 31 w 113"/>
                <a:gd name="T5" fmla="*/ 1 h 16"/>
                <a:gd name="T6" fmla="*/ 72 w 113"/>
                <a:gd name="T7" fmla="*/ 1 h 16"/>
                <a:gd name="T8" fmla="*/ 113 w 113"/>
                <a:gd name="T9" fmla="*/ 16 h 16"/>
              </a:gdLst>
              <a:ahLst/>
              <a:cxnLst>
                <a:cxn ang="0">
                  <a:pos x="T0" y="T1"/>
                </a:cxn>
                <a:cxn ang="0">
                  <a:pos x="T2" y="T3"/>
                </a:cxn>
                <a:cxn ang="0">
                  <a:pos x="T4" y="T5"/>
                </a:cxn>
                <a:cxn ang="0">
                  <a:pos x="T6" y="T7"/>
                </a:cxn>
                <a:cxn ang="0">
                  <a:pos x="T8" y="T9"/>
                </a:cxn>
              </a:cxnLst>
              <a:rect l="0" t="0" r="r" b="b"/>
              <a:pathLst>
                <a:path w="113" h="16">
                  <a:moveTo>
                    <a:pt x="113" y="16"/>
                  </a:moveTo>
                  <a:cubicBezTo>
                    <a:pt x="76" y="16"/>
                    <a:pt x="39" y="16"/>
                    <a:pt x="0" y="16"/>
                  </a:cubicBezTo>
                  <a:cubicBezTo>
                    <a:pt x="10" y="8"/>
                    <a:pt x="18" y="1"/>
                    <a:pt x="31" y="1"/>
                  </a:cubicBezTo>
                  <a:cubicBezTo>
                    <a:pt x="45" y="2"/>
                    <a:pt x="59" y="2"/>
                    <a:pt x="72" y="1"/>
                  </a:cubicBezTo>
                  <a:cubicBezTo>
                    <a:pt x="88" y="0"/>
                    <a:pt x="102" y="3"/>
                    <a:pt x="113" y="16"/>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42" name="Freeform 86">
              <a:extLst>
                <a:ext uri="{FF2B5EF4-FFF2-40B4-BE49-F238E27FC236}">
                  <a16:creationId xmlns:a16="http://schemas.microsoft.com/office/drawing/2014/main" id="{EB6FBEEC-7325-415C-B023-226A4A391ECD}"/>
                </a:ext>
              </a:extLst>
            </p:cNvPr>
            <p:cNvSpPr>
              <a:spLocks/>
            </p:cNvSpPr>
            <p:nvPr/>
          </p:nvSpPr>
          <p:spPr bwMode="auto">
            <a:xfrm>
              <a:off x="3759200" y="2651125"/>
              <a:ext cx="6350" cy="7938"/>
            </a:xfrm>
            <a:custGeom>
              <a:avLst/>
              <a:gdLst>
                <a:gd name="T0" fmla="*/ 8 w 16"/>
                <a:gd name="T1" fmla="*/ 0 h 20"/>
                <a:gd name="T2" fmla="*/ 16 w 16"/>
                <a:gd name="T3" fmla="*/ 11 h 20"/>
                <a:gd name="T4" fmla="*/ 9 w 16"/>
                <a:gd name="T5" fmla="*/ 20 h 20"/>
                <a:gd name="T6" fmla="*/ 1 w 16"/>
                <a:gd name="T7" fmla="*/ 12 h 20"/>
                <a:gd name="T8" fmla="*/ 8 w 16"/>
                <a:gd name="T9" fmla="*/ 0 h 20"/>
              </a:gdLst>
              <a:ahLst/>
              <a:cxnLst>
                <a:cxn ang="0">
                  <a:pos x="T0" y="T1"/>
                </a:cxn>
                <a:cxn ang="0">
                  <a:pos x="T2" y="T3"/>
                </a:cxn>
                <a:cxn ang="0">
                  <a:pos x="T4" y="T5"/>
                </a:cxn>
                <a:cxn ang="0">
                  <a:pos x="T6" y="T7"/>
                </a:cxn>
                <a:cxn ang="0">
                  <a:pos x="T8" y="T9"/>
                </a:cxn>
              </a:cxnLst>
              <a:rect l="0" t="0" r="r" b="b"/>
              <a:pathLst>
                <a:path w="16" h="20">
                  <a:moveTo>
                    <a:pt x="8" y="0"/>
                  </a:moveTo>
                  <a:cubicBezTo>
                    <a:pt x="12" y="5"/>
                    <a:pt x="16" y="9"/>
                    <a:pt x="16" y="11"/>
                  </a:cubicBezTo>
                  <a:cubicBezTo>
                    <a:pt x="16" y="15"/>
                    <a:pt x="11" y="17"/>
                    <a:pt x="9" y="20"/>
                  </a:cubicBezTo>
                  <a:cubicBezTo>
                    <a:pt x="6" y="17"/>
                    <a:pt x="1" y="15"/>
                    <a:pt x="1" y="12"/>
                  </a:cubicBezTo>
                  <a:cubicBezTo>
                    <a:pt x="0" y="9"/>
                    <a:pt x="4" y="6"/>
                    <a:pt x="8"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43" name="Freeform 87">
              <a:extLst>
                <a:ext uri="{FF2B5EF4-FFF2-40B4-BE49-F238E27FC236}">
                  <a16:creationId xmlns:a16="http://schemas.microsoft.com/office/drawing/2014/main" id="{E731BFD8-8C21-476A-8361-84A460C9276E}"/>
                </a:ext>
              </a:extLst>
            </p:cNvPr>
            <p:cNvSpPr>
              <a:spLocks/>
            </p:cNvSpPr>
            <p:nvPr/>
          </p:nvSpPr>
          <p:spPr bwMode="auto">
            <a:xfrm>
              <a:off x="3803650" y="2652713"/>
              <a:ext cx="6350" cy="7938"/>
            </a:xfrm>
            <a:custGeom>
              <a:avLst/>
              <a:gdLst>
                <a:gd name="T0" fmla="*/ 7 w 16"/>
                <a:gd name="T1" fmla="*/ 20 h 20"/>
                <a:gd name="T2" fmla="*/ 0 w 16"/>
                <a:gd name="T3" fmla="*/ 8 h 20"/>
                <a:gd name="T4" fmla="*/ 8 w 16"/>
                <a:gd name="T5" fmla="*/ 0 h 20"/>
                <a:gd name="T6" fmla="*/ 16 w 16"/>
                <a:gd name="T7" fmla="*/ 8 h 20"/>
                <a:gd name="T8" fmla="*/ 7 w 16"/>
                <a:gd name="T9" fmla="*/ 20 h 20"/>
              </a:gdLst>
              <a:ahLst/>
              <a:cxnLst>
                <a:cxn ang="0">
                  <a:pos x="T0" y="T1"/>
                </a:cxn>
                <a:cxn ang="0">
                  <a:pos x="T2" y="T3"/>
                </a:cxn>
                <a:cxn ang="0">
                  <a:pos x="T4" y="T5"/>
                </a:cxn>
                <a:cxn ang="0">
                  <a:pos x="T6" y="T7"/>
                </a:cxn>
                <a:cxn ang="0">
                  <a:pos x="T8" y="T9"/>
                </a:cxn>
              </a:cxnLst>
              <a:rect l="0" t="0" r="r" b="b"/>
              <a:pathLst>
                <a:path w="16" h="20">
                  <a:moveTo>
                    <a:pt x="7" y="20"/>
                  </a:moveTo>
                  <a:cubicBezTo>
                    <a:pt x="4" y="14"/>
                    <a:pt x="0" y="11"/>
                    <a:pt x="0" y="8"/>
                  </a:cubicBezTo>
                  <a:cubicBezTo>
                    <a:pt x="1" y="5"/>
                    <a:pt x="5" y="2"/>
                    <a:pt x="8" y="0"/>
                  </a:cubicBezTo>
                  <a:cubicBezTo>
                    <a:pt x="11" y="2"/>
                    <a:pt x="15" y="5"/>
                    <a:pt x="16" y="8"/>
                  </a:cubicBezTo>
                  <a:cubicBezTo>
                    <a:pt x="16" y="11"/>
                    <a:pt x="12" y="14"/>
                    <a:pt x="7" y="2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44" name="Freeform 88">
              <a:extLst>
                <a:ext uri="{FF2B5EF4-FFF2-40B4-BE49-F238E27FC236}">
                  <a16:creationId xmlns:a16="http://schemas.microsoft.com/office/drawing/2014/main" id="{D4E1BEA0-66E4-403B-854C-CD43220639EA}"/>
                </a:ext>
              </a:extLst>
            </p:cNvPr>
            <p:cNvSpPr>
              <a:spLocks noEditPoints="1"/>
            </p:cNvSpPr>
            <p:nvPr/>
          </p:nvSpPr>
          <p:spPr bwMode="auto">
            <a:xfrm>
              <a:off x="3411538" y="3009900"/>
              <a:ext cx="34925" cy="30163"/>
            </a:xfrm>
            <a:custGeom>
              <a:avLst/>
              <a:gdLst>
                <a:gd name="T0" fmla="*/ 46 w 92"/>
                <a:gd name="T1" fmla="*/ 0 h 82"/>
                <a:gd name="T2" fmla="*/ 86 w 92"/>
                <a:gd name="T3" fmla="*/ 8 h 82"/>
                <a:gd name="T4" fmla="*/ 92 w 92"/>
                <a:gd name="T5" fmla="*/ 17 h 82"/>
                <a:gd name="T6" fmla="*/ 67 w 92"/>
                <a:gd name="T7" fmla="*/ 71 h 82"/>
                <a:gd name="T8" fmla="*/ 25 w 92"/>
                <a:gd name="T9" fmla="*/ 70 h 82"/>
                <a:gd name="T10" fmla="*/ 1 w 92"/>
                <a:gd name="T11" fmla="*/ 17 h 82"/>
                <a:gd name="T12" fmla="*/ 7 w 92"/>
                <a:gd name="T13" fmla="*/ 8 h 82"/>
                <a:gd name="T14" fmla="*/ 46 w 92"/>
                <a:gd name="T15" fmla="*/ 0 h 82"/>
                <a:gd name="T16" fmla="*/ 15 w 92"/>
                <a:gd name="T17" fmla="*/ 25 h 82"/>
                <a:gd name="T18" fmla="*/ 33 w 92"/>
                <a:gd name="T19" fmla="*/ 27 h 82"/>
                <a:gd name="T20" fmla="*/ 24 w 92"/>
                <a:gd name="T21" fmla="*/ 15 h 82"/>
                <a:gd name="T22" fmla="*/ 15 w 92"/>
                <a:gd name="T23" fmla="*/ 25 h 82"/>
                <a:gd name="T24" fmla="*/ 79 w 92"/>
                <a:gd name="T25" fmla="*/ 22 h 82"/>
                <a:gd name="T26" fmla="*/ 69 w 92"/>
                <a:gd name="T27" fmla="*/ 15 h 82"/>
                <a:gd name="T28" fmla="*/ 60 w 92"/>
                <a:gd name="T29" fmla="*/ 22 h 82"/>
                <a:gd name="T30" fmla="*/ 79 w 92"/>
                <a:gd name="T31" fmla="*/ 2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2" h="82">
                  <a:moveTo>
                    <a:pt x="46" y="0"/>
                  </a:moveTo>
                  <a:cubicBezTo>
                    <a:pt x="60" y="3"/>
                    <a:pt x="73" y="5"/>
                    <a:pt x="86" y="8"/>
                  </a:cubicBezTo>
                  <a:cubicBezTo>
                    <a:pt x="88" y="9"/>
                    <a:pt x="92" y="14"/>
                    <a:pt x="92" y="17"/>
                  </a:cubicBezTo>
                  <a:cubicBezTo>
                    <a:pt x="91" y="38"/>
                    <a:pt x="83" y="56"/>
                    <a:pt x="67" y="71"/>
                  </a:cubicBezTo>
                  <a:cubicBezTo>
                    <a:pt x="54" y="82"/>
                    <a:pt x="38" y="82"/>
                    <a:pt x="25" y="70"/>
                  </a:cubicBezTo>
                  <a:cubicBezTo>
                    <a:pt x="9" y="56"/>
                    <a:pt x="1" y="38"/>
                    <a:pt x="1" y="17"/>
                  </a:cubicBezTo>
                  <a:cubicBezTo>
                    <a:pt x="0" y="12"/>
                    <a:pt x="2" y="9"/>
                    <a:pt x="7" y="8"/>
                  </a:cubicBezTo>
                  <a:cubicBezTo>
                    <a:pt x="20" y="5"/>
                    <a:pt x="33" y="3"/>
                    <a:pt x="46" y="0"/>
                  </a:cubicBezTo>
                  <a:close/>
                  <a:moveTo>
                    <a:pt x="15" y="25"/>
                  </a:moveTo>
                  <a:cubicBezTo>
                    <a:pt x="21" y="18"/>
                    <a:pt x="27" y="19"/>
                    <a:pt x="33" y="27"/>
                  </a:cubicBezTo>
                  <a:cubicBezTo>
                    <a:pt x="33" y="19"/>
                    <a:pt x="30" y="16"/>
                    <a:pt x="24" y="15"/>
                  </a:cubicBezTo>
                  <a:cubicBezTo>
                    <a:pt x="18" y="15"/>
                    <a:pt x="15" y="18"/>
                    <a:pt x="15" y="25"/>
                  </a:cubicBezTo>
                  <a:close/>
                  <a:moveTo>
                    <a:pt x="79" y="22"/>
                  </a:moveTo>
                  <a:cubicBezTo>
                    <a:pt x="78" y="18"/>
                    <a:pt x="75" y="15"/>
                    <a:pt x="69" y="15"/>
                  </a:cubicBezTo>
                  <a:cubicBezTo>
                    <a:pt x="64" y="16"/>
                    <a:pt x="60" y="19"/>
                    <a:pt x="60" y="22"/>
                  </a:cubicBezTo>
                  <a:cubicBezTo>
                    <a:pt x="67" y="22"/>
                    <a:pt x="73" y="22"/>
                    <a:pt x="79" y="2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45" name="Freeform 89">
              <a:extLst>
                <a:ext uri="{FF2B5EF4-FFF2-40B4-BE49-F238E27FC236}">
                  <a16:creationId xmlns:a16="http://schemas.microsoft.com/office/drawing/2014/main" id="{9A173F82-29FF-4494-A78F-06DEC7113026}"/>
                </a:ext>
              </a:extLst>
            </p:cNvPr>
            <p:cNvSpPr>
              <a:spLocks/>
            </p:cNvSpPr>
            <p:nvPr/>
          </p:nvSpPr>
          <p:spPr bwMode="auto">
            <a:xfrm>
              <a:off x="3556000" y="2838450"/>
              <a:ext cx="20638" cy="17463"/>
            </a:xfrm>
            <a:custGeom>
              <a:avLst/>
              <a:gdLst>
                <a:gd name="T0" fmla="*/ 53 w 53"/>
                <a:gd name="T1" fmla="*/ 45 h 45"/>
                <a:gd name="T2" fmla="*/ 0 w 53"/>
                <a:gd name="T3" fmla="*/ 45 h 45"/>
                <a:gd name="T4" fmla="*/ 14 w 53"/>
                <a:gd name="T5" fmla="*/ 18 h 45"/>
                <a:gd name="T6" fmla="*/ 40 w 53"/>
                <a:gd name="T7" fmla="*/ 2 h 45"/>
                <a:gd name="T8" fmla="*/ 53 w 53"/>
                <a:gd name="T9" fmla="*/ 2 h 45"/>
                <a:gd name="T10" fmla="*/ 53 w 53"/>
                <a:gd name="T11" fmla="*/ 45 h 45"/>
              </a:gdLst>
              <a:ahLst/>
              <a:cxnLst>
                <a:cxn ang="0">
                  <a:pos x="T0" y="T1"/>
                </a:cxn>
                <a:cxn ang="0">
                  <a:pos x="T2" y="T3"/>
                </a:cxn>
                <a:cxn ang="0">
                  <a:pos x="T4" y="T5"/>
                </a:cxn>
                <a:cxn ang="0">
                  <a:pos x="T6" y="T7"/>
                </a:cxn>
                <a:cxn ang="0">
                  <a:pos x="T8" y="T9"/>
                </a:cxn>
                <a:cxn ang="0">
                  <a:pos x="T10" y="T11"/>
                </a:cxn>
              </a:cxnLst>
              <a:rect l="0" t="0" r="r" b="b"/>
              <a:pathLst>
                <a:path w="53" h="45">
                  <a:moveTo>
                    <a:pt x="53" y="45"/>
                  </a:moveTo>
                  <a:cubicBezTo>
                    <a:pt x="36" y="45"/>
                    <a:pt x="19" y="45"/>
                    <a:pt x="0" y="45"/>
                  </a:cubicBezTo>
                  <a:cubicBezTo>
                    <a:pt x="5" y="35"/>
                    <a:pt x="10" y="27"/>
                    <a:pt x="14" y="18"/>
                  </a:cubicBezTo>
                  <a:cubicBezTo>
                    <a:pt x="19" y="5"/>
                    <a:pt x="26" y="0"/>
                    <a:pt x="40" y="2"/>
                  </a:cubicBezTo>
                  <a:cubicBezTo>
                    <a:pt x="44" y="3"/>
                    <a:pt x="48" y="2"/>
                    <a:pt x="53" y="2"/>
                  </a:cubicBezTo>
                  <a:cubicBezTo>
                    <a:pt x="53" y="17"/>
                    <a:pt x="53" y="30"/>
                    <a:pt x="53" y="4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46" name="Freeform 90">
              <a:extLst>
                <a:ext uri="{FF2B5EF4-FFF2-40B4-BE49-F238E27FC236}">
                  <a16:creationId xmlns:a16="http://schemas.microsoft.com/office/drawing/2014/main" id="{A8CF760D-C6A7-4361-B5C8-E20C0798F1B8}"/>
                </a:ext>
              </a:extLst>
            </p:cNvPr>
            <p:cNvSpPr>
              <a:spLocks/>
            </p:cNvSpPr>
            <p:nvPr/>
          </p:nvSpPr>
          <p:spPr bwMode="auto">
            <a:xfrm>
              <a:off x="3911600" y="2806700"/>
              <a:ext cx="9525" cy="50800"/>
            </a:xfrm>
            <a:custGeom>
              <a:avLst/>
              <a:gdLst>
                <a:gd name="T0" fmla="*/ 22 w 22"/>
                <a:gd name="T1" fmla="*/ 0 h 132"/>
                <a:gd name="T2" fmla="*/ 22 w 22"/>
                <a:gd name="T3" fmla="*/ 132 h 132"/>
                <a:gd name="T4" fmla="*/ 7 w 22"/>
                <a:gd name="T5" fmla="*/ 101 h 132"/>
                <a:gd name="T6" fmla="*/ 12 w 22"/>
                <a:gd name="T7" fmla="*/ 93 h 132"/>
                <a:gd name="T8" fmla="*/ 11 w 22"/>
                <a:gd name="T9" fmla="*/ 75 h 132"/>
                <a:gd name="T10" fmla="*/ 5 w 22"/>
                <a:gd name="T11" fmla="*/ 53 h 132"/>
                <a:gd name="T12" fmla="*/ 5 w 22"/>
                <a:gd name="T13" fmla="*/ 17 h 132"/>
                <a:gd name="T14" fmla="*/ 22 w 22"/>
                <a:gd name="T15" fmla="*/ 0 h 13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 h="132">
                  <a:moveTo>
                    <a:pt x="22" y="0"/>
                  </a:moveTo>
                  <a:cubicBezTo>
                    <a:pt x="22" y="44"/>
                    <a:pt x="22" y="88"/>
                    <a:pt x="22" y="132"/>
                  </a:cubicBezTo>
                  <a:cubicBezTo>
                    <a:pt x="7" y="131"/>
                    <a:pt x="0" y="115"/>
                    <a:pt x="7" y="101"/>
                  </a:cubicBezTo>
                  <a:cubicBezTo>
                    <a:pt x="9" y="98"/>
                    <a:pt x="12" y="96"/>
                    <a:pt x="12" y="93"/>
                  </a:cubicBezTo>
                  <a:cubicBezTo>
                    <a:pt x="13" y="87"/>
                    <a:pt x="14" y="80"/>
                    <a:pt x="11" y="75"/>
                  </a:cubicBezTo>
                  <a:cubicBezTo>
                    <a:pt x="7" y="68"/>
                    <a:pt x="5" y="61"/>
                    <a:pt x="5" y="53"/>
                  </a:cubicBezTo>
                  <a:cubicBezTo>
                    <a:pt x="5" y="41"/>
                    <a:pt x="5" y="29"/>
                    <a:pt x="5" y="17"/>
                  </a:cubicBezTo>
                  <a:cubicBezTo>
                    <a:pt x="6" y="7"/>
                    <a:pt x="11" y="1"/>
                    <a:pt x="22"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47" name="Freeform 91">
              <a:extLst>
                <a:ext uri="{FF2B5EF4-FFF2-40B4-BE49-F238E27FC236}">
                  <a16:creationId xmlns:a16="http://schemas.microsoft.com/office/drawing/2014/main" id="{E7EDED43-9ED9-41C3-A919-B876EE0116D1}"/>
                </a:ext>
              </a:extLst>
            </p:cNvPr>
            <p:cNvSpPr>
              <a:spLocks/>
            </p:cNvSpPr>
            <p:nvPr/>
          </p:nvSpPr>
          <p:spPr bwMode="auto">
            <a:xfrm>
              <a:off x="3419475" y="2652713"/>
              <a:ext cx="4763" cy="6350"/>
            </a:xfrm>
            <a:custGeom>
              <a:avLst/>
              <a:gdLst>
                <a:gd name="T0" fmla="*/ 8 w 15"/>
                <a:gd name="T1" fmla="*/ 0 h 19"/>
                <a:gd name="T2" fmla="*/ 14 w 15"/>
                <a:gd name="T3" fmla="*/ 11 h 19"/>
                <a:gd name="T4" fmla="*/ 7 w 15"/>
                <a:gd name="T5" fmla="*/ 19 h 19"/>
                <a:gd name="T6" fmla="*/ 0 w 15"/>
                <a:gd name="T7" fmla="*/ 11 h 19"/>
                <a:gd name="T8" fmla="*/ 8 w 15"/>
                <a:gd name="T9" fmla="*/ 0 h 19"/>
              </a:gdLst>
              <a:ahLst/>
              <a:cxnLst>
                <a:cxn ang="0">
                  <a:pos x="T0" y="T1"/>
                </a:cxn>
                <a:cxn ang="0">
                  <a:pos x="T2" y="T3"/>
                </a:cxn>
                <a:cxn ang="0">
                  <a:pos x="T4" y="T5"/>
                </a:cxn>
                <a:cxn ang="0">
                  <a:pos x="T6" y="T7"/>
                </a:cxn>
                <a:cxn ang="0">
                  <a:pos x="T8" y="T9"/>
                </a:cxn>
              </a:cxnLst>
              <a:rect l="0" t="0" r="r" b="b"/>
              <a:pathLst>
                <a:path w="15" h="19">
                  <a:moveTo>
                    <a:pt x="8" y="0"/>
                  </a:moveTo>
                  <a:cubicBezTo>
                    <a:pt x="11" y="6"/>
                    <a:pt x="15" y="9"/>
                    <a:pt x="14" y="11"/>
                  </a:cubicBezTo>
                  <a:cubicBezTo>
                    <a:pt x="14" y="14"/>
                    <a:pt x="10" y="16"/>
                    <a:pt x="7" y="19"/>
                  </a:cubicBezTo>
                  <a:cubicBezTo>
                    <a:pt x="5" y="16"/>
                    <a:pt x="1" y="14"/>
                    <a:pt x="0" y="11"/>
                  </a:cubicBezTo>
                  <a:cubicBezTo>
                    <a:pt x="0" y="8"/>
                    <a:pt x="4" y="5"/>
                    <a:pt x="8"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48" name="Freeform 92">
              <a:extLst>
                <a:ext uri="{FF2B5EF4-FFF2-40B4-BE49-F238E27FC236}">
                  <a16:creationId xmlns:a16="http://schemas.microsoft.com/office/drawing/2014/main" id="{D453C8B7-26D6-4E74-AFC6-6C5EE25C548D}"/>
                </a:ext>
              </a:extLst>
            </p:cNvPr>
            <p:cNvSpPr>
              <a:spLocks noEditPoints="1"/>
            </p:cNvSpPr>
            <p:nvPr/>
          </p:nvSpPr>
          <p:spPr bwMode="auto">
            <a:xfrm>
              <a:off x="3987800" y="3021013"/>
              <a:ext cx="15875" cy="15875"/>
            </a:xfrm>
            <a:custGeom>
              <a:avLst/>
              <a:gdLst>
                <a:gd name="T0" fmla="*/ 20 w 40"/>
                <a:gd name="T1" fmla="*/ 0 h 40"/>
                <a:gd name="T2" fmla="*/ 40 w 40"/>
                <a:gd name="T3" fmla="*/ 20 h 40"/>
                <a:gd name="T4" fmla="*/ 21 w 40"/>
                <a:gd name="T5" fmla="*/ 40 h 40"/>
                <a:gd name="T6" fmla="*/ 0 w 40"/>
                <a:gd name="T7" fmla="*/ 20 h 40"/>
                <a:gd name="T8" fmla="*/ 20 w 40"/>
                <a:gd name="T9" fmla="*/ 0 h 40"/>
                <a:gd name="T10" fmla="*/ 20 w 40"/>
                <a:gd name="T11" fmla="*/ 36 h 40"/>
                <a:gd name="T12" fmla="*/ 24 w 40"/>
                <a:gd name="T13" fmla="*/ 35 h 40"/>
                <a:gd name="T14" fmla="*/ 35 w 40"/>
                <a:gd name="T15" fmla="*/ 23 h 40"/>
                <a:gd name="T16" fmla="*/ 33 w 40"/>
                <a:gd name="T17" fmla="*/ 15 h 40"/>
                <a:gd name="T18" fmla="*/ 25 w 40"/>
                <a:gd name="T19" fmla="*/ 7 h 40"/>
                <a:gd name="T20" fmla="*/ 16 w 40"/>
                <a:gd name="T21" fmla="*/ 7 h 40"/>
                <a:gd name="T22" fmla="*/ 7 w 40"/>
                <a:gd name="T23" fmla="*/ 16 h 40"/>
                <a:gd name="T24" fmla="*/ 7 w 40"/>
                <a:gd name="T25" fmla="*/ 24 h 40"/>
                <a:gd name="T26" fmla="*/ 16 w 40"/>
                <a:gd name="T27" fmla="*/ 34 h 40"/>
                <a:gd name="T28" fmla="*/ 20 w 40"/>
                <a:gd name="T29" fmla="*/ 3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0" h="40">
                  <a:moveTo>
                    <a:pt x="20" y="0"/>
                  </a:moveTo>
                  <a:cubicBezTo>
                    <a:pt x="31" y="0"/>
                    <a:pt x="40" y="9"/>
                    <a:pt x="40" y="20"/>
                  </a:cubicBezTo>
                  <a:cubicBezTo>
                    <a:pt x="40" y="30"/>
                    <a:pt x="31" y="39"/>
                    <a:pt x="21" y="40"/>
                  </a:cubicBezTo>
                  <a:cubicBezTo>
                    <a:pt x="9" y="40"/>
                    <a:pt x="0" y="31"/>
                    <a:pt x="0" y="20"/>
                  </a:cubicBezTo>
                  <a:cubicBezTo>
                    <a:pt x="0" y="9"/>
                    <a:pt x="9" y="0"/>
                    <a:pt x="20" y="0"/>
                  </a:cubicBezTo>
                  <a:close/>
                  <a:moveTo>
                    <a:pt x="20" y="36"/>
                  </a:moveTo>
                  <a:cubicBezTo>
                    <a:pt x="22" y="36"/>
                    <a:pt x="23" y="35"/>
                    <a:pt x="24" y="35"/>
                  </a:cubicBezTo>
                  <a:cubicBezTo>
                    <a:pt x="28" y="31"/>
                    <a:pt x="32" y="27"/>
                    <a:pt x="35" y="23"/>
                  </a:cubicBezTo>
                  <a:cubicBezTo>
                    <a:pt x="36" y="21"/>
                    <a:pt x="35" y="17"/>
                    <a:pt x="33" y="15"/>
                  </a:cubicBezTo>
                  <a:cubicBezTo>
                    <a:pt x="31" y="12"/>
                    <a:pt x="28" y="9"/>
                    <a:pt x="25" y="7"/>
                  </a:cubicBezTo>
                  <a:cubicBezTo>
                    <a:pt x="22" y="6"/>
                    <a:pt x="18" y="5"/>
                    <a:pt x="16" y="7"/>
                  </a:cubicBezTo>
                  <a:cubicBezTo>
                    <a:pt x="12" y="9"/>
                    <a:pt x="9" y="12"/>
                    <a:pt x="7" y="16"/>
                  </a:cubicBezTo>
                  <a:cubicBezTo>
                    <a:pt x="5" y="18"/>
                    <a:pt x="6" y="22"/>
                    <a:pt x="7" y="24"/>
                  </a:cubicBezTo>
                  <a:cubicBezTo>
                    <a:pt x="9" y="28"/>
                    <a:pt x="13" y="31"/>
                    <a:pt x="16" y="34"/>
                  </a:cubicBezTo>
                  <a:cubicBezTo>
                    <a:pt x="17" y="35"/>
                    <a:pt x="19" y="35"/>
                    <a:pt x="20" y="36"/>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49" name="Freeform 93">
              <a:extLst>
                <a:ext uri="{FF2B5EF4-FFF2-40B4-BE49-F238E27FC236}">
                  <a16:creationId xmlns:a16="http://schemas.microsoft.com/office/drawing/2014/main" id="{1FE5573D-5A29-4428-A677-F63D74BF6F27}"/>
                </a:ext>
              </a:extLst>
            </p:cNvPr>
            <p:cNvSpPr>
              <a:spLocks/>
            </p:cNvSpPr>
            <p:nvPr/>
          </p:nvSpPr>
          <p:spPr bwMode="auto">
            <a:xfrm>
              <a:off x="3887788" y="3040063"/>
              <a:ext cx="14288" cy="14288"/>
            </a:xfrm>
            <a:custGeom>
              <a:avLst/>
              <a:gdLst>
                <a:gd name="T0" fmla="*/ 36 w 36"/>
                <a:gd name="T1" fmla="*/ 19 h 37"/>
                <a:gd name="T2" fmla="*/ 18 w 36"/>
                <a:gd name="T3" fmla="*/ 36 h 37"/>
                <a:gd name="T4" fmla="*/ 0 w 36"/>
                <a:gd name="T5" fmla="*/ 18 h 37"/>
                <a:gd name="T6" fmla="*/ 19 w 36"/>
                <a:gd name="T7" fmla="*/ 0 h 37"/>
                <a:gd name="T8" fmla="*/ 36 w 36"/>
                <a:gd name="T9" fmla="*/ 19 h 37"/>
              </a:gdLst>
              <a:ahLst/>
              <a:cxnLst>
                <a:cxn ang="0">
                  <a:pos x="T0" y="T1"/>
                </a:cxn>
                <a:cxn ang="0">
                  <a:pos x="T2" y="T3"/>
                </a:cxn>
                <a:cxn ang="0">
                  <a:pos x="T4" y="T5"/>
                </a:cxn>
                <a:cxn ang="0">
                  <a:pos x="T6" y="T7"/>
                </a:cxn>
                <a:cxn ang="0">
                  <a:pos x="T8" y="T9"/>
                </a:cxn>
              </a:cxnLst>
              <a:rect l="0" t="0" r="r" b="b"/>
              <a:pathLst>
                <a:path w="36" h="37">
                  <a:moveTo>
                    <a:pt x="36" y="19"/>
                  </a:moveTo>
                  <a:cubicBezTo>
                    <a:pt x="36" y="29"/>
                    <a:pt x="28" y="37"/>
                    <a:pt x="18" y="36"/>
                  </a:cubicBezTo>
                  <a:cubicBezTo>
                    <a:pt x="7" y="36"/>
                    <a:pt x="0" y="28"/>
                    <a:pt x="0" y="18"/>
                  </a:cubicBezTo>
                  <a:cubicBezTo>
                    <a:pt x="0" y="8"/>
                    <a:pt x="8" y="0"/>
                    <a:pt x="19" y="0"/>
                  </a:cubicBezTo>
                  <a:cubicBezTo>
                    <a:pt x="29" y="0"/>
                    <a:pt x="36" y="8"/>
                    <a:pt x="36" y="1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50" name="Freeform 94">
              <a:extLst>
                <a:ext uri="{FF2B5EF4-FFF2-40B4-BE49-F238E27FC236}">
                  <a16:creationId xmlns:a16="http://schemas.microsoft.com/office/drawing/2014/main" id="{BFED7D20-46AE-4FFA-86DA-C69F4818A650}"/>
                </a:ext>
              </a:extLst>
            </p:cNvPr>
            <p:cNvSpPr>
              <a:spLocks/>
            </p:cNvSpPr>
            <p:nvPr/>
          </p:nvSpPr>
          <p:spPr bwMode="auto">
            <a:xfrm>
              <a:off x="3813175" y="2847975"/>
              <a:ext cx="14288" cy="14288"/>
            </a:xfrm>
            <a:custGeom>
              <a:avLst/>
              <a:gdLst>
                <a:gd name="T0" fmla="*/ 0 w 35"/>
                <a:gd name="T1" fmla="*/ 18 h 36"/>
                <a:gd name="T2" fmla="*/ 18 w 35"/>
                <a:gd name="T3" fmla="*/ 1 h 36"/>
                <a:gd name="T4" fmla="*/ 35 w 35"/>
                <a:gd name="T5" fmla="*/ 19 h 36"/>
                <a:gd name="T6" fmla="*/ 17 w 35"/>
                <a:gd name="T7" fmla="*/ 36 h 36"/>
                <a:gd name="T8" fmla="*/ 0 w 35"/>
                <a:gd name="T9" fmla="*/ 18 h 36"/>
              </a:gdLst>
              <a:ahLst/>
              <a:cxnLst>
                <a:cxn ang="0">
                  <a:pos x="T0" y="T1"/>
                </a:cxn>
                <a:cxn ang="0">
                  <a:pos x="T2" y="T3"/>
                </a:cxn>
                <a:cxn ang="0">
                  <a:pos x="T4" y="T5"/>
                </a:cxn>
                <a:cxn ang="0">
                  <a:pos x="T6" y="T7"/>
                </a:cxn>
                <a:cxn ang="0">
                  <a:pos x="T8" y="T9"/>
                </a:cxn>
              </a:cxnLst>
              <a:rect l="0" t="0" r="r" b="b"/>
              <a:pathLst>
                <a:path w="35" h="36">
                  <a:moveTo>
                    <a:pt x="0" y="18"/>
                  </a:moveTo>
                  <a:cubicBezTo>
                    <a:pt x="1" y="8"/>
                    <a:pt x="9" y="0"/>
                    <a:pt x="18" y="1"/>
                  </a:cubicBezTo>
                  <a:cubicBezTo>
                    <a:pt x="28" y="1"/>
                    <a:pt x="35" y="9"/>
                    <a:pt x="35" y="19"/>
                  </a:cubicBezTo>
                  <a:cubicBezTo>
                    <a:pt x="35" y="28"/>
                    <a:pt x="26" y="36"/>
                    <a:pt x="17" y="36"/>
                  </a:cubicBezTo>
                  <a:cubicBezTo>
                    <a:pt x="7" y="35"/>
                    <a:pt x="0" y="28"/>
                    <a:pt x="0" y="1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51" name="Freeform 95">
              <a:extLst>
                <a:ext uri="{FF2B5EF4-FFF2-40B4-BE49-F238E27FC236}">
                  <a16:creationId xmlns:a16="http://schemas.microsoft.com/office/drawing/2014/main" id="{4247A15C-989E-4F4E-BD90-30DCC982C4CB}"/>
                </a:ext>
              </a:extLst>
            </p:cNvPr>
            <p:cNvSpPr>
              <a:spLocks/>
            </p:cNvSpPr>
            <p:nvPr/>
          </p:nvSpPr>
          <p:spPr bwMode="auto">
            <a:xfrm>
              <a:off x="3749675" y="2847975"/>
              <a:ext cx="14288" cy="14288"/>
            </a:xfrm>
            <a:custGeom>
              <a:avLst/>
              <a:gdLst>
                <a:gd name="T0" fmla="*/ 17 w 35"/>
                <a:gd name="T1" fmla="*/ 35 h 35"/>
                <a:gd name="T2" fmla="*/ 0 w 35"/>
                <a:gd name="T3" fmla="*/ 16 h 35"/>
                <a:gd name="T4" fmla="*/ 18 w 35"/>
                <a:gd name="T5" fmla="*/ 0 h 35"/>
                <a:gd name="T6" fmla="*/ 35 w 35"/>
                <a:gd name="T7" fmla="*/ 18 h 35"/>
                <a:gd name="T8" fmla="*/ 17 w 35"/>
                <a:gd name="T9" fmla="*/ 35 h 35"/>
              </a:gdLst>
              <a:ahLst/>
              <a:cxnLst>
                <a:cxn ang="0">
                  <a:pos x="T0" y="T1"/>
                </a:cxn>
                <a:cxn ang="0">
                  <a:pos x="T2" y="T3"/>
                </a:cxn>
                <a:cxn ang="0">
                  <a:pos x="T4" y="T5"/>
                </a:cxn>
                <a:cxn ang="0">
                  <a:pos x="T6" y="T7"/>
                </a:cxn>
                <a:cxn ang="0">
                  <a:pos x="T8" y="T9"/>
                </a:cxn>
              </a:cxnLst>
              <a:rect l="0" t="0" r="r" b="b"/>
              <a:pathLst>
                <a:path w="35" h="35">
                  <a:moveTo>
                    <a:pt x="17" y="35"/>
                  </a:moveTo>
                  <a:cubicBezTo>
                    <a:pt x="7" y="34"/>
                    <a:pt x="0" y="26"/>
                    <a:pt x="0" y="16"/>
                  </a:cubicBezTo>
                  <a:cubicBezTo>
                    <a:pt x="1" y="7"/>
                    <a:pt x="9" y="0"/>
                    <a:pt x="18" y="0"/>
                  </a:cubicBezTo>
                  <a:cubicBezTo>
                    <a:pt x="28" y="0"/>
                    <a:pt x="35" y="8"/>
                    <a:pt x="35" y="18"/>
                  </a:cubicBezTo>
                  <a:cubicBezTo>
                    <a:pt x="34" y="28"/>
                    <a:pt x="26" y="35"/>
                    <a:pt x="17" y="3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52" name="Freeform 96">
              <a:extLst>
                <a:ext uri="{FF2B5EF4-FFF2-40B4-BE49-F238E27FC236}">
                  <a16:creationId xmlns:a16="http://schemas.microsoft.com/office/drawing/2014/main" id="{C54AD696-F049-444F-AFC8-ACE401C2C873}"/>
                </a:ext>
              </a:extLst>
            </p:cNvPr>
            <p:cNvSpPr>
              <a:spLocks/>
            </p:cNvSpPr>
            <p:nvPr/>
          </p:nvSpPr>
          <p:spPr bwMode="auto">
            <a:xfrm>
              <a:off x="3443288" y="2733675"/>
              <a:ext cx="7938" cy="9525"/>
            </a:xfrm>
            <a:custGeom>
              <a:avLst/>
              <a:gdLst>
                <a:gd name="T0" fmla="*/ 11 w 22"/>
                <a:gd name="T1" fmla="*/ 23 h 23"/>
                <a:gd name="T2" fmla="*/ 0 w 22"/>
                <a:gd name="T3" fmla="*/ 12 h 23"/>
                <a:gd name="T4" fmla="*/ 10 w 22"/>
                <a:gd name="T5" fmla="*/ 1 h 23"/>
                <a:gd name="T6" fmla="*/ 21 w 22"/>
                <a:gd name="T7" fmla="*/ 11 h 23"/>
                <a:gd name="T8" fmla="*/ 11 w 22"/>
                <a:gd name="T9" fmla="*/ 23 h 23"/>
              </a:gdLst>
              <a:ahLst/>
              <a:cxnLst>
                <a:cxn ang="0">
                  <a:pos x="T0" y="T1"/>
                </a:cxn>
                <a:cxn ang="0">
                  <a:pos x="T2" y="T3"/>
                </a:cxn>
                <a:cxn ang="0">
                  <a:pos x="T4" y="T5"/>
                </a:cxn>
                <a:cxn ang="0">
                  <a:pos x="T6" y="T7"/>
                </a:cxn>
                <a:cxn ang="0">
                  <a:pos x="T8" y="T9"/>
                </a:cxn>
              </a:cxnLst>
              <a:rect l="0" t="0" r="r" b="b"/>
              <a:pathLst>
                <a:path w="22" h="23">
                  <a:moveTo>
                    <a:pt x="11" y="23"/>
                  </a:moveTo>
                  <a:cubicBezTo>
                    <a:pt x="4" y="22"/>
                    <a:pt x="0" y="19"/>
                    <a:pt x="0" y="12"/>
                  </a:cubicBezTo>
                  <a:cubicBezTo>
                    <a:pt x="0" y="5"/>
                    <a:pt x="3" y="1"/>
                    <a:pt x="10" y="1"/>
                  </a:cubicBezTo>
                  <a:cubicBezTo>
                    <a:pt x="17" y="0"/>
                    <a:pt x="21" y="4"/>
                    <a:pt x="21" y="11"/>
                  </a:cubicBezTo>
                  <a:cubicBezTo>
                    <a:pt x="22" y="18"/>
                    <a:pt x="17" y="22"/>
                    <a:pt x="11" y="2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53" name="Freeform 97">
              <a:extLst>
                <a:ext uri="{FF2B5EF4-FFF2-40B4-BE49-F238E27FC236}">
                  <a16:creationId xmlns:a16="http://schemas.microsoft.com/office/drawing/2014/main" id="{0A7201C3-4559-4FC8-95F8-A7278F20C6D8}"/>
                </a:ext>
              </a:extLst>
            </p:cNvPr>
            <p:cNvSpPr>
              <a:spLocks/>
            </p:cNvSpPr>
            <p:nvPr/>
          </p:nvSpPr>
          <p:spPr bwMode="auto">
            <a:xfrm>
              <a:off x="3402013" y="2735263"/>
              <a:ext cx="9525" cy="7938"/>
            </a:xfrm>
            <a:custGeom>
              <a:avLst/>
              <a:gdLst>
                <a:gd name="T0" fmla="*/ 11 w 22"/>
                <a:gd name="T1" fmla="*/ 0 h 22"/>
                <a:gd name="T2" fmla="*/ 22 w 22"/>
                <a:gd name="T3" fmla="*/ 11 h 22"/>
                <a:gd name="T4" fmla="*/ 11 w 22"/>
                <a:gd name="T5" fmla="*/ 21 h 22"/>
                <a:gd name="T6" fmla="*/ 0 w 22"/>
                <a:gd name="T7" fmla="*/ 11 h 22"/>
                <a:gd name="T8" fmla="*/ 11 w 22"/>
                <a:gd name="T9" fmla="*/ 0 h 22"/>
              </a:gdLst>
              <a:ahLst/>
              <a:cxnLst>
                <a:cxn ang="0">
                  <a:pos x="T0" y="T1"/>
                </a:cxn>
                <a:cxn ang="0">
                  <a:pos x="T2" y="T3"/>
                </a:cxn>
                <a:cxn ang="0">
                  <a:pos x="T4" y="T5"/>
                </a:cxn>
                <a:cxn ang="0">
                  <a:pos x="T6" y="T7"/>
                </a:cxn>
                <a:cxn ang="0">
                  <a:pos x="T8" y="T9"/>
                </a:cxn>
              </a:cxnLst>
              <a:rect l="0" t="0" r="r" b="b"/>
              <a:pathLst>
                <a:path w="22" h="22">
                  <a:moveTo>
                    <a:pt x="11" y="0"/>
                  </a:moveTo>
                  <a:cubicBezTo>
                    <a:pt x="17" y="1"/>
                    <a:pt x="22" y="4"/>
                    <a:pt x="22" y="11"/>
                  </a:cubicBezTo>
                  <a:cubicBezTo>
                    <a:pt x="21" y="17"/>
                    <a:pt x="18" y="21"/>
                    <a:pt x="11" y="21"/>
                  </a:cubicBezTo>
                  <a:cubicBezTo>
                    <a:pt x="4" y="22"/>
                    <a:pt x="0" y="17"/>
                    <a:pt x="0" y="11"/>
                  </a:cubicBezTo>
                  <a:cubicBezTo>
                    <a:pt x="0" y="4"/>
                    <a:pt x="4" y="0"/>
                    <a:pt x="11"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54" name="Freeform 98">
              <a:extLst>
                <a:ext uri="{FF2B5EF4-FFF2-40B4-BE49-F238E27FC236}">
                  <a16:creationId xmlns:a16="http://schemas.microsoft.com/office/drawing/2014/main" id="{A0F84EF4-24F0-4979-9444-2A0241C4840C}"/>
                </a:ext>
              </a:extLst>
            </p:cNvPr>
            <p:cNvSpPr>
              <a:spLocks/>
            </p:cNvSpPr>
            <p:nvPr/>
          </p:nvSpPr>
          <p:spPr bwMode="auto">
            <a:xfrm>
              <a:off x="3562350" y="2873375"/>
              <a:ext cx="7938" cy="7938"/>
            </a:xfrm>
            <a:custGeom>
              <a:avLst/>
              <a:gdLst>
                <a:gd name="T0" fmla="*/ 21 w 21"/>
                <a:gd name="T1" fmla="*/ 13 h 20"/>
                <a:gd name="T2" fmla="*/ 10 w 21"/>
                <a:gd name="T3" fmla="*/ 19 h 20"/>
                <a:gd name="T4" fmla="*/ 2 w 21"/>
                <a:gd name="T5" fmla="*/ 10 h 20"/>
                <a:gd name="T6" fmla="*/ 11 w 21"/>
                <a:gd name="T7" fmla="*/ 1 h 20"/>
                <a:gd name="T8" fmla="*/ 21 w 21"/>
                <a:gd name="T9" fmla="*/ 8 h 20"/>
                <a:gd name="T10" fmla="*/ 21 w 21"/>
                <a:gd name="T11" fmla="*/ 13 h 20"/>
              </a:gdLst>
              <a:ahLst/>
              <a:cxnLst>
                <a:cxn ang="0">
                  <a:pos x="T0" y="T1"/>
                </a:cxn>
                <a:cxn ang="0">
                  <a:pos x="T2" y="T3"/>
                </a:cxn>
                <a:cxn ang="0">
                  <a:pos x="T4" y="T5"/>
                </a:cxn>
                <a:cxn ang="0">
                  <a:pos x="T6" y="T7"/>
                </a:cxn>
                <a:cxn ang="0">
                  <a:pos x="T8" y="T9"/>
                </a:cxn>
                <a:cxn ang="0">
                  <a:pos x="T10" y="T11"/>
                </a:cxn>
              </a:cxnLst>
              <a:rect l="0" t="0" r="r" b="b"/>
              <a:pathLst>
                <a:path w="21" h="20">
                  <a:moveTo>
                    <a:pt x="21" y="13"/>
                  </a:moveTo>
                  <a:cubicBezTo>
                    <a:pt x="18" y="15"/>
                    <a:pt x="14" y="20"/>
                    <a:pt x="10" y="19"/>
                  </a:cubicBezTo>
                  <a:cubicBezTo>
                    <a:pt x="7" y="19"/>
                    <a:pt x="2" y="14"/>
                    <a:pt x="2" y="10"/>
                  </a:cubicBezTo>
                  <a:cubicBezTo>
                    <a:pt x="0" y="5"/>
                    <a:pt x="5" y="0"/>
                    <a:pt x="11" y="1"/>
                  </a:cubicBezTo>
                  <a:cubicBezTo>
                    <a:pt x="15" y="2"/>
                    <a:pt x="18" y="6"/>
                    <a:pt x="21" y="8"/>
                  </a:cubicBezTo>
                  <a:cubicBezTo>
                    <a:pt x="21" y="10"/>
                    <a:pt x="21" y="11"/>
                    <a:pt x="21" y="1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55" name="Freeform 99">
              <a:extLst>
                <a:ext uri="{FF2B5EF4-FFF2-40B4-BE49-F238E27FC236}">
                  <a16:creationId xmlns:a16="http://schemas.microsoft.com/office/drawing/2014/main" id="{E39844FD-B15B-4954-BA75-2FFCAB95EFEB}"/>
                </a:ext>
              </a:extLst>
            </p:cNvPr>
            <p:cNvSpPr>
              <a:spLocks/>
            </p:cNvSpPr>
            <p:nvPr/>
          </p:nvSpPr>
          <p:spPr bwMode="auto">
            <a:xfrm>
              <a:off x="3600450" y="3206750"/>
              <a:ext cx="11113" cy="9525"/>
            </a:xfrm>
            <a:custGeom>
              <a:avLst/>
              <a:gdLst>
                <a:gd name="T0" fmla="*/ 26 w 27"/>
                <a:gd name="T1" fmla="*/ 14 h 27"/>
                <a:gd name="T2" fmla="*/ 12 w 27"/>
                <a:gd name="T3" fmla="*/ 26 h 27"/>
                <a:gd name="T4" fmla="*/ 0 w 27"/>
                <a:gd name="T5" fmla="*/ 12 h 27"/>
                <a:gd name="T6" fmla="*/ 14 w 27"/>
                <a:gd name="T7" fmla="*/ 0 h 27"/>
                <a:gd name="T8" fmla="*/ 26 w 27"/>
                <a:gd name="T9" fmla="*/ 14 h 27"/>
              </a:gdLst>
              <a:ahLst/>
              <a:cxnLst>
                <a:cxn ang="0">
                  <a:pos x="T0" y="T1"/>
                </a:cxn>
                <a:cxn ang="0">
                  <a:pos x="T2" y="T3"/>
                </a:cxn>
                <a:cxn ang="0">
                  <a:pos x="T4" y="T5"/>
                </a:cxn>
                <a:cxn ang="0">
                  <a:pos x="T6" y="T7"/>
                </a:cxn>
                <a:cxn ang="0">
                  <a:pos x="T8" y="T9"/>
                </a:cxn>
              </a:cxnLst>
              <a:rect l="0" t="0" r="r" b="b"/>
              <a:pathLst>
                <a:path w="27" h="27">
                  <a:moveTo>
                    <a:pt x="26" y="14"/>
                  </a:moveTo>
                  <a:cubicBezTo>
                    <a:pt x="25" y="21"/>
                    <a:pt x="19" y="27"/>
                    <a:pt x="12" y="26"/>
                  </a:cubicBezTo>
                  <a:cubicBezTo>
                    <a:pt x="4" y="24"/>
                    <a:pt x="0" y="20"/>
                    <a:pt x="0" y="12"/>
                  </a:cubicBezTo>
                  <a:cubicBezTo>
                    <a:pt x="0" y="5"/>
                    <a:pt x="7" y="0"/>
                    <a:pt x="14" y="0"/>
                  </a:cubicBezTo>
                  <a:cubicBezTo>
                    <a:pt x="22" y="1"/>
                    <a:pt x="27" y="7"/>
                    <a:pt x="26" y="14"/>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56" name="Freeform 100">
              <a:extLst>
                <a:ext uri="{FF2B5EF4-FFF2-40B4-BE49-F238E27FC236}">
                  <a16:creationId xmlns:a16="http://schemas.microsoft.com/office/drawing/2014/main" id="{C97D732F-6479-45CF-AA4A-4A254BE9EEC0}"/>
                </a:ext>
              </a:extLst>
            </p:cNvPr>
            <p:cNvSpPr>
              <a:spLocks noEditPoints="1"/>
            </p:cNvSpPr>
            <p:nvPr/>
          </p:nvSpPr>
          <p:spPr bwMode="auto">
            <a:xfrm>
              <a:off x="3765550" y="2678113"/>
              <a:ext cx="36513" cy="36513"/>
            </a:xfrm>
            <a:custGeom>
              <a:avLst/>
              <a:gdLst>
                <a:gd name="T0" fmla="*/ 47 w 95"/>
                <a:gd name="T1" fmla="*/ 96 h 96"/>
                <a:gd name="T2" fmla="*/ 0 w 95"/>
                <a:gd name="T3" fmla="*/ 48 h 96"/>
                <a:gd name="T4" fmla="*/ 48 w 95"/>
                <a:gd name="T5" fmla="*/ 1 h 96"/>
                <a:gd name="T6" fmla="*/ 95 w 95"/>
                <a:gd name="T7" fmla="*/ 49 h 96"/>
                <a:gd name="T8" fmla="*/ 47 w 95"/>
                <a:gd name="T9" fmla="*/ 96 h 96"/>
                <a:gd name="T10" fmla="*/ 47 w 95"/>
                <a:gd name="T11" fmla="*/ 28 h 96"/>
                <a:gd name="T12" fmla="*/ 27 w 95"/>
                <a:gd name="T13" fmla="*/ 48 h 96"/>
                <a:gd name="T14" fmla="*/ 47 w 95"/>
                <a:gd name="T15" fmla="*/ 69 h 96"/>
                <a:gd name="T16" fmla="*/ 68 w 95"/>
                <a:gd name="T17" fmla="*/ 48 h 96"/>
                <a:gd name="T18" fmla="*/ 47 w 95"/>
                <a:gd name="T19" fmla="*/ 2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5" h="96">
                  <a:moveTo>
                    <a:pt x="47" y="96"/>
                  </a:moveTo>
                  <a:cubicBezTo>
                    <a:pt x="21" y="96"/>
                    <a:pt x="0" y="74"/>
                    <a:pt x="0" y="48"/>
                  </a:cubicBezTo>
                  <a:cubicBezTo>
                    <a:pt x="0" y="22"/>
                    <a:pt x="22" y="0"/>
                    <a:pt x="48" y="1"/>
                  </a:cubicBezTo>
                  <a:cubicBezTo>
                    <a:pt x="74" y="2"/>
                    <a:pt x="95" y="23"/>
                    <a:pt x="95" y="49"/>
                  </a:cubicBezTo>
                  <a:cubicBezTo>
                    <a:pt x="95" y="75"/>
                    <a:pt x="73" y="96"/>
                    <a:pt x="47" y="96"/>
                  </a:cubicBezTo>
                  <a:close/>
                  <a:moveTo>
                    <a:pt x="47" y="28"/>
                  </a:moveTo>
                  <a:cubicBezTo>
                    <a:pt x="36" y="28"/>
                    <a:pt x="27" y="37"/>
                    <a:pt x="27" y="48"/>
                  </a:cubicBezTo>
                  <a:cubicBezTo>
                    <a:pt x="27" y="59"/>
                    <a:pt x="36" y="69"/>
                    <a:pt x="47" y="69"/>
                  </a:cubicBezTo>
                  <a:cubicBezTo>
                    <a:pt x="58" y="69"/>
                    <a:pt x="68" y="60"/>
                    <a:pt x="68" y="48"/>
                  </a:cubicBezTo>
                  <a:cubicBezTo>
                    <a:pt x="68" y="37"/>
                    <a:pt x="59" y="28"/>
                    <a:pt x="47" y="28"/>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57" name="Freeform 101">
              <a:extLst>
                <a:ext uri="{FF2B5EF4-FFF2-40B4-BE49-F238E27FC236}">
                  <a16:creationId xmlns:a16="http://schemas.microsoft.com/office/drawing/2014/main" id="{D0EBD8A8-89FC-4A4D-8D15-8BA32AC3C285}"/>
                </a:ext>
              </a:extLst>
            </p:cNvPr>
            <p:cNvSpPr>
              <a:spLocks/>
            </p:cNvSpPr>
            <p:nvPr/>
          </p:nvSpPr>
          <p:spPr bwMode="auto">
            <a:xfrm>
              <a:off x="3608388" y="2833688"/>
              <a:ext cx="19050" cy="23813"/>
            </a:xfrm>
            <a:custGeom>
              <a:avLst/>
              <a:gdLst>
                <a:gd name="T0" fmla="*/ 6 w 53"/>
                <a:gd name="T1" fmla="*/ 15 h 60"/>
                <a:gd name="T2" fmla="*/ 13 w 53"/>
                <a:gd name="T3" fmla="*/ 0 h 60"/>
                <a:gd name="T4" fmla="*/ 30 w 53"/>
                <a:gd name="T5" fmla="*/ 0 h 60"/>
                <a:gd name="T6" fmla="*/ 50 w 53"/>
                <a:gd name="T7" fmla="*/ 16 h 60"/>
                <a:gd name="T8" fmla="*/ 40 w 53"/>
                <a:gd name="T9" fmla="*/ 42 h 60"/>
                <a:gd name="T10" fmla="*/ 33 w 53"/>
                <a:gd name="T11" fmla="*/ 53 h 60"/>
                <a:gd name="T12" fmla="*/ 19 w 53"/>
                <a:gd name="T13" fmla="*/ 57 h 60"/>
                <a:gd name="T14" fmla="*/ 23 w 53"/>
                <a:gd name="T15" fmla="*/ 35 h 60"/>
                <a:gd name="T16" fmla="*/ 26 w 53"/>
                <a:gd name="T17" fmla="*/ 34 h 60"/>
                <a:gd name="T18" fmla="*/ 33 w 53"/>
                <a:gd name="T19" fmla="*/ 22 h 60"/>
                <a:gd name="T20" fmla="*/ 22 w 53"/>
                <a:gd name="T21" fmla="*/ 14 h 60"/>
                <a:gd name="T22" fmla="*/ 6 w 53"/>
                <a:gd name="T23" fmla="*/ 15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3" h="60">
                  <a:moveTo>
                    <a:pt x="6" y="15"/>
                  </a:moveTo>
                  <a:cubicBezTo>
                    <a:pt x="0" y="4"/>
                    <a:pt x="1" y="2"/>
                    <a:pt x="13" y="0"/>
                  </a:cubicBezTo>
                  <a:cubicBezTo>
                    <a:pt x="19" y="0"/>
                    <a:pt x="24" y="0"/>
                    <a:pt x="30" y="0"/>
                  </a:cubicBezTo>
                  <a:cubicBezTo>
                    <a:pt x="41" y="1"/>
                    <a:pt x="48" y="7"/>
                    <a:pt x="50" y="16"/>
                  </a:cubicBezTo>
                  <a:cubicBezTo>
                    <a:pt x="53" y="27"/>
                    <a:pt x="50" y="36"/>
                    <a:pt x="40" y="42"/>
                  </a:cubicBezTo>
                  <a:cubicBezTo>
                    <a:pt x="36" y="45"/>
                    <a:pt x="32" y="47"/>
                    <a:pt x="33" y="53"/>
                  </a:cubicBezTo>
                  <a:cubicBezTo>
                    <a:pt x="33" y="58"/>
                    <a:pt x="22" y="60"/>
                    <a:pt x="19" y="57"/>
                  </a:cubicBezTo>
                  <a:cubicBezTo>
                    <a:pt x="15" y="53"/>
                    <a:pt x="18" y="38"/>
                    <a:pt x="23" y="35"/>
                  </a:cubicBezTo>
                  <a:cubicBezTo>
                    <a:pt x="24" y="35"/>
                    <a:pt x="25" y="35"/>
                    <a:pt x="26" y="34"/>
                  </a:cubicBezTo>
                  <a:cubicBezTo>
                    <a:pt x="28" y="30"/>
                    <a:pt x="33" y="26"/>
                    <a:pt x="33" y="22"/>
                  </a:cubicBezTo>
                  <a:cubicBezTo>
                    <a:pt x="32" y="19"/>
                    <a:pt x="26" y="15"/>
                    <a:pt x="22" y="14"/>
                  </a:cubicBezTo>
                  <a:cubicBezTo>
                    <a:pt x="17" y="13"/>
                    <a:pt x="11" y="15"/>
                    <a:pt x="6" y="15"/>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58" name="Freeform 102">
              <a:extLst>
                <a:ext uri="{FF2B5EF4-FFF2-40B4-BE49-F238E27FC236}">
                  <a16:creationId xmlns:a16="http://schemas.microsoft.com/office/drawing/2014/main" id="{A0A8009C-9406-4C29-B0ED-015DF9BC46E3}"/>
                </a:ext>
              </a:extLst>
            </p:cNvPr>
            <p:cNvSpPr>
              <a:spLocks/>
            </p:cNvSpPr>
            <p:nvPr/>
          </p:nvSpPr>
          <p:spPr bwMode="auto">
            <a:xfrm>
              <a:off x="3613150" y="2859088"/>
              <a:ext cx="7938" cy="7938"/>
            </a:xfrm>
            <a:custGeom>
              <a:avLst/>
              <a:gdLst>
                <a:gd name="T0" fmla="*/ 0 w 20"/>
                <a:gd name="T1" fmla="*/ 0 h 19"/>
                <a:gd name="T2" fmla="*/ 19 w 20"/>
                <a:gd name="T3" fmla="*/ 0 h 19"/>
                <a:gd name="T4" fmla="*/ 17 w 20"/>
                <a:gd name="T5" fmla="*/ 16 h 19"/>
                <a:gd name="T6" fmla="*/ 4 w 20"/>
                <a:gd name="T7" fmla="*/ 17 h 19"/>
                <a:gd name="T8" fmla="*/ 0 w 20"/>
                <a:gd name="T9" fmla="*/ 0 h 19"/>
              </a:gdLst>
              <a:ahLst/>
              <a:cxnLst>
                <a:cxn ang="0">
                  <a:pos x="T0" y="T1"/>
                </a:cxn>
                <a:cxn ang="0">
                  <a:pos x="T2" y="T3"/>
                </a:cxn>
                <a:cxn ang="0">
                  <a:pos x="T4" y="T5"/>
                </a:cxn>
                <a:cxn ang="0">
                  <a:pos x="T6" y="T7"/>
                </a:cxn>
                <a:cxn ang="0">
                  <a:pos x="T8" y="T9"/>
                </a:cxn>
              </a:cxnLst>
              <a:rect l="0" t="0" r="r" b="b"/>
              <a:pathLst>
                <a:path w="20" h="19">
                  <a:moveTo>
                    <a:pt x="0" y="0"/>
                  </a:moveTo>
                  <a:cubicBezTo>
                    <a:pt x="7" y="0"/>
                    <a:pt x="12" y="0"/>
                    <a:pt x="19" y="0"/>
                  </a:cubicBezTo>
                  <a:cubicBezTo>
                    <a:pt x="19" y="6"/>
                    <a:pt x="20" y="12"/>
                    <a:pt x="17" y="16"/>
                  </a:cubicBezTo>
                  <a:cubicBezTo>
                    <a:pt x="16" y="19"/>
                    <a:pt x="6" y="19"/>
                    <a:pt x="4" y="17"/>
                  </a:cubicBezTo>
                  <a:cubicBezTo>
                    <a:pt x="1" y="13"/>
                    <a:pt x="1" y="7"/>
                    <a:pt x="0"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59" name="Freeform 103">
              <a:extLst>
                <a:ext uri="{FF2B5EF4-FFF2-40B4-BE49-F238E27FC236}">
                  <a16:creationId xmlns:a16="http://schemas.microsoft.com/office/drawing/2014/main" id="{889EE0FF-CBC9-4C60-AA99-BD9FF056C3F4}"/>
                </a:ext>
              </a:extLst>
            </p:cNvPr>
            <p:cNvSpPr>
              <a:spLocks/>
            </p:cNvSpPr>
            <p:nvPr/>
          </p:nvSpPr>
          <p:spPr bwMode="auto">
            <a:xfrm>
              <a:off x="3602038" y="3038475"/>
              <a:ext cx="6350" cy="11113"/>
            </a:xfrm>
            <a:custGeom>
              <a:avLst/>
              <a:gdLst>
                <a:gd name="T0" fmla="*/ 19 w 19"/>
                <a:gd name="T1" fmla="*/ 22 h 26"/>
                <a:gd name="T2" fmla="*/ 6 w 19"/>
                <a:gd name="T3" fmla="*/ 26 h 26"/>
                <a:gd name="T4" fmla="*/ 1 w 19"/>
                <a:gd name="T5" fmla="*/ 20 h 26"/>
                <a:gd name="T6" fmla="*/ 5 w 19"/>
                <a:gd name="T7" fmla="*/ 0 h 26"/>
                <a:gd name="T8" fmla="*/ 8 w 19"/>
                <a:gd name="T9" fmla="*/ 16 h 26"/>
                <a:gd name="T10" fmla="*/ 19 w 19"/>
                <a:gd name="T11" fmla="*/ 22 h 26"/>
              </a:gdLst>
              <a:ahLst/>
              <a:cxnLst>
                <a:cxn ang="0">
                  <a:pos x="T0" y="T1"/>
                </a:cxn>
                <a:cxn ang="0">
                  <a:pos x="T2" y="T3"/>
                </a:cxn>
                <a:cxn ang="0">
                  <a:pos x="T4" y="T5"/>
                </a:cxn>
                <a:cxn ang="0">
                  <a:pos x="T6" y="T7"/>
                </a:cxn>
                <a:cxn ang="0">
                  <a:pos x="T8" y="T9"/>
                </a:cxn>
                <a:cxn ang="0">
                  <a:pos x="T10" y="T11"/>
                </a:cxn>
              </a:cxnLst>
              <a:rect l="0" t="0" r="r" b="b"/>
              <a:pathLst>
                <a:path w="19" h="26">
                  <a:moveTo>
                    <a:pt x="19" y="22"/>
                  </a:moveTo>
                  <a:cubicBezTo>
                    <a:pt x="16" y="23"/>
                    <a:pt x="11" y="25"/>
                    <a:pt x="6" y="26"/>
                  </a:cubicBezTo>
                  <a:cubicBezTo>
                    <a:pt x="4" y="26"/>
                    <a:pt x="0" y="22"/>
                    <a:pt x="1" y="20"/>
                  </a:cubicBezTo>
                  <a:cubicBezTo>
                    <a:pt x="1" y="14"/>
                    <a:pt x="3" y="8"/>
                    <a:pt x="5" y="0"/>
                  </a:cubicBezTo>
                  <a:cubicBezTo>
                    <a:pt x="6" y="7"/>
                    <a:pt x="5" y="12"/>
                    <a:pt x="8" y="16"/>
                  </a:cubicBezTo>
                  <a:cubicBezTo>
                    <a:pt x="10" y="19"/>
                    <a:pt x="16" y="20"/>
                    <a:pt x="19" y="2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60" name="Freeform 104">
              <a:extLst>
                <a:ext uri="{FF2B5EF4-FFF2-40B4-BE49-F238E27FC236}">
                  <a16:creationId xmlns:a16="http://schemas.microsoft.com/office/drawing/2014/main" id="{C8BD988A-9A21-4435-BC3E-4D74E418607B}"/>
                </a:ext>
              </a:extLst>
            </p:cNvPr>
            <p:cNvSpPr>
              <a:spLocks/>
            </p:cNvSpPr>
            <p:nvPr/>
          </p:nvSpPr>
          <p:spPr bwMode="auto">
            <a:xfrm>
              <a:off x="3959225" y="3044825"/>
              <a:ext cx="7938" cy="6350"/>
            </a:xfrm>
            <a:custGeom>
              <a:avLst/>
              <a:gdLst>
                <a:gd name="T0" fmla="*/ 18 w 18"/>
                <a:gd name="T1" fmla="*/ 10 h 16"/>
                <a:gd name="T2" fmla="*/ 8 w 18"/>
                <a:gd name="T3" fmla="*/ 16 h 16"/>
                <a:gd name="T4" fmla="*/ 0 w 18"/>
                <a:gd name="T5" fmla="*/ 8 h 16"/>
                <a:gd name="T6" fmla="*/ 8 w 18"/>
                <a:gd name="T7" fmla="*/ 0 h 16"/>
                <a:gd name="T8" fmla="*/ 18 w 18"/>
                <a:gd name="T9" fmla="*/ 6 h 16"/>
                <a:gd name="T10" fmla="*/ 18 w 18"/>
                <a:gd name="T11" fmla="*/ 10 h 16"/>
              </a:gdLst>
              <a:ahLst/>
              <a:cxnLst>
                <a:cxn ang="0">
                  <a:pos x="T0" y="T1"/>
                </a:cxn>
                <a:cxn ang="0">
                  <a:pos x="T2" y="T3"/>
                </a:cxn>
                <a:cxn ang="0">
                  <a:pos x="T4" y="T5"/>
                </a:cxn>
                <a:cxn ang="0">
                  <a:pos x="T6" y="T7"/>
                </a:cxn>
                <a:cxn ang="0">
                  <a:pos x="T8" y="T9"/>
                </a:cxn>
                <a:cxn ang="0">
                  <a:pos x="T10" y="T11"/>
                </a:cxn>
              </a:cxnLst>
              <a:rect l="0" t="0" r="r" b="b"/>
              <a:pathLst>
                <a:path w="18" h="16">
                  <a:moveTo>
                    <a:pt x="18" y="10"/>
                  </a:moveTo>
                  <a:cubicBezTo>
                    <a:pt x="15" y="12"/>
                    <a:pt x="11" y="16"/>
                    <a:pt x="8" y="16"/>
                  </a:cubicBezTo>
                  <a:cubicBezTo>
                    <a:pt x="5" y="16"/>
                    <a:pt x="1" y="11"/>
                    <a:pt x="0" y="8"/>
                  </a:cubicBezTo>
                  <a:cubicBezTo>
                    <a:pt x="0" y="6"/>
                    <a:pt x="5" y="0"/>
                    <a:pt x="8" y="0"/>
                  </a:cubicBezTo>
                  <a:cubicBezTo>
                    <a:pt x="11" y="0"/>
                    <a:pt x="15" y="4"/>
                    <a:pt x="18" y="6"/>
                  </a:cubicBezTo>
                  <a:cubicBezTo>
                    <a:pt x="18" y="7"/>
                    <a:pt x="18" y="8"/>
                    <a:pt x="18" y="1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61" name="Freeform 105">
              <a:extLst>
                <a:ext uri="{FF2B5EF4-FFF2-40B4-BE49-F238E27FC236}">
                  <a16:creationId xmlns:a16="http://schemas.microsoft.com/office/drawing/2014/main" id="{6F5FF7AE-2480-4816-848A-6DAE9B6B3CBA}"/>
                </a:ext>
              </a:extLst>
            </p:cNvPr>
            <p:cNvSpPr>
              <a:spLocks/>
            </p:cNvSpPr>
            <p:nvPr/>
          </p:nvSpPr>
          <p:spPr bwMode="auto">
            <a:xfrm>
              <a:off x="3965575" y="3051175"/>
              <a:ext cx="7938" cy="6350"/>
            </a:xfrm>
            <a:custGeom>
              <a:avLst/>
              <a:gdLst>
                <a:gd name="T0" fmla="*/ 20 w 20"/>
                <a:gd name="T1" fmla="*/ 3 h 19"/>
                <a:gd name="T2" fmla="*/ 3 w 20"/>
                <a:gd name="T3" fmla="*/ 19 h 19"/>
                <a:gd name="T4" fmla="*/ 20 w 20"/>
                <a:gd name="T5" fmla="*/ 3 h 19"/>
              </a:gdLst>
              <a:ahLst/>
              <a:cxnLst>
                <a:cxn ang="0">
                  <a:pos x="T0" y="T1"/>
                </a:cxn>
                <a:cxn ang="0">
                  <a:pos x="T2" y="T3"/>
                </a:cxn>
                <a:cxn ang="0">
                  <a:pos x="T4" y="T5"/>
                </a:cxn>
              </a:cxnLst>
              <a:rect l="0" t="0" r="r" b="b"/>
              <a:pathLst>
                <a:path w="20" h="19">
                  <a:moveTo>
                    <a:pt x="20" y="3"/>
                  </a:moveTo>
                  <a:cubicBezTo>
                    <a:pt x="14" y="8"/>
                    <a:pt x="9" y="13"/>
                    <a:pt x="3" y="19"/>
                  </a:cubicBezTo>
                  <a:cubicBezTo>
                    <a:pt x="0" y="8"/>
                    <a:pt x="8" y="0"/>
                    <a:pt x="20"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62" name="Freeform 106">
              <a:extLst>
                <a:ext uri="{FF2B5EF4-FFF2-40B4-BE49-F238E27FC236}">
                  <a16:creationId xmlns:a16="http://schemas.microsoft.com/office/drawing/2014/main" id="{F2FFA48F-04B0-41B7-AEFA-1A70FED2DCF4}"/>
                </a:ext>
              </a:extLst>
            </p:cNvPr>
            <p:cNvSpPr>
              <a:spLocks/>
            </p:cNvSpPr>
            <p:nvPr/>
          </p:nvSpPr>
          <p:spPr bwMode="auto">
            <a:xfrm>
              <a:off x="3965575" y="3036888"/>
              <a:ext cx="7938" cy="7938"/>
            </a:xfrm>
            <a:custGeom>
              <a:avLst/>
              <a:gdLst>
                <a:gd name="T0" fmla="*/ 2 w 20"/>
                <a:gd name="T1" fmla="*/ 0 h 20"/>
                <a:gd name="T2" fmla="*/ 20 w 20"/>
                <a:gd name="T3" fmla="*/ 17 h 20"/>
                <a:gd name="T4" fmla="*/ 2 w 20"/>
                <a:gd name="T5" fmla="*/ 0 h 20"/>
              </a:gdLst>
              <a:ahLst/>
              <a:cxnLst>
                <a:cxn ang="0">
                  <a:pos x="T0" y="T1"/>
                </a:cxn>
                <a:cxn ang="0">
                  <a:pos x="T2" y="T3"/>
                </a:cxn>
                <a:cxn ang="0">
                  <a:pos x="T4" y="T5"/>
                </a:cxn>
              </a:cxnLst>
              <a:rect l="0" t="0" r="r" b="b"/>
              <a:pathLst>
                <a:path w="20" h="20">
                  <a:moveTo>
                    <a:pt x="2" y="0"/>
                  </a:moveTo>
                  <a:cubicBezTo>
                    <a:pt x="9" y="6"/>
                    <a:pt x="14" y="11"/>
                    <a:pt x="20" y="17"/>
                  </a:cubicBezTo>
                  <a:cubicBezTo>
                    <a:pt x="9" y="20"/>
                    <a:pt x="0" y="12"/>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63" name="Freeform 107">
              <a:extLst>
                <a:ext uri="{FF2B5EF4-FFF2-40B4-BE49-F238E27FC236}">
                  <a16:creationId xmlns:a16="http://schemas.microsoft.com/office/drawing/2014/main" id="{6A32EA08-E3A2-4F6F-B5B2-E594A275CB86}"/>
                </a:ext>
              </a:extLst>
            </p:cNvPr>
            <p:cNvSpPr>
              <a:spLocks/>
            </p:cNvSpPr>
            <p:nvPr/>
          </p:nvSpPr>
          <p:spPr bwMode="auto">
            <a:xfrm>
              <a:off x="3952875" y="3049588"/>
              <a:ext cx="6350" cy="7938"/>
            </a:xfrm>
            <a:custGeom>
              <a:avLst/>
              <a:gdLst>
                <a:gd name="T0" fmla="*/ 17 w 19"/>
                <a:gd name="T1" fmla="*/ 19 h 19"/>
                <a:gd name="T2" fmla="*/ 0 w 19"/>
                <a:gd name="T3" fmla="*/ 3 h 19"/>
                <a:gd name="T4" fmla="*/ 17 w 19"/>
                <a:gd name="T5" fmla="*/ 19 h 19"/>
              </a:gdLst>
              <a:ahLst/>
              <a:cxnLst>
                <a:cxn ang="0">
                  <a:pos x="T0" y="T1"/>
                </a:cxn>
                <a:cxn ang="0">
                  <a:pos x="T2" y="T3"/>
                </a:cxn>
                <a:cxn ang="0">
                  <a:pos x="T4" y="T5"/>
                </a:cxn>
              </a:cxnLst>
              <a:rect l="0" t="0" r="r" b="b"/>
              <a:pathLst>
                <a:path w="19" h="19">
                  <a:moveTo>
                    <a:pt x="17" y="19"/>
                  </a:moveTo>
                  <a:cubicBezTo>
                    <a:pt x="12" y="14"/>
                    <a:pt x="6" y="9"/>
                    <a:pt x="0" y="3"/>
                  </a:cubicBezTo>
                  <a:cubicBezTo>
                    <a:pt x="11" y="0"/>
                    <a:pt x="19" y="7"/>
                    <a:pt x="17" y="19"/>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64" name="Freeform 108">
              <a:extLst>
                <a:ext uri="{FF2B5EF4-FFF2-40B4-BE49-F238E27FC236}">
                  <a16:creationId xmlns:a16="http://schemas.microsoft.com/office/drawing/2014/main" id="{4C5C5CB5-1FEC-4036-82DE-329AFA861D50}"/>
                </a:ext>
              </a:extLst>
            </p:cNvPr>
            <p:cNvSpPr>
              <a:spLocks/>
            </p:cNvSpPr>
            <p:nvPr/>
          </p:nvSpPr>
          <p:spPr bwMode="auto">
            <a:xfrm>
              <a:off x="3952875" y="3036888"/>
              <a:ext cx="7938" cy="7938"/>
            </a:xfrm>
            <a:custGeom>
              <a:avLst/>
              <a:gdLst>
                <a:gd name="T0" fmla="*/ 0 w 20"/>
                <a:gd name="T1" fmla="*/ 18 h 19"/>
                <a:gd name="T2" fmla="*/ 18 w 20"/>
                <a:gd name="T3" fmla="*/ 0 h 19"/>
                <a:gd name="T4" fmla="*/ 0 w 20"/>
                <a:gd name="T5" fmla="*/ 18 h 19"/>
              </a:gdLst>
              <a:ahLst/>
              <a:cxnLst>
                <a:cxn ang="0">
                  <a:pos x="T0" y="T1"/>
                </a:cxn>
                <a:cxn ang="0">
                  <a:pos x="T2" y="T3"/>
                </a:cxn>
                <a:cxn ang="0">
                  <a:pos x="T4" y="T5"/>
                </a:cxn>
              </a:cxnLst>
              <a:rect l="0" t="0" r="r" b="b"/>
              <a:pathLst>
                <a:path w="20" h="19">
                  <a:moveTo>
                    <a:pt x="0" y="18"/>
                  </a:moveTo>
                  <a:cubicBezTo>
                    <a:pt x="6" y="11"/>
                    <a:pt x="11" y="6"/>
                    <a:pt x="18" y="0"/>
                  </a:cubicBezTo>
                  <a:cubicBezTo>
                    <a:pt x="20" y="11"/>
                    <a:pt x="13" y="19"/>
                    <a:pt x="0" y="18"/>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65" name="Freeform 109">
              <a:extLst>
                <a:ext uri="{FF2B5EF4-FFF2-40B4-BE49-F238E27FC236}">
                  <a16:creationId xmlns:a16="http://schemas.microsoft.com/office/drawing/2014/main" id="{ED6C8046-27CE-44B2-8105-A64E879503AB}"/>
                </a:ext>
              </a:extLst>
            </p:cNvPr>
            <p:cNvSpPr>
              <a:spLocks/>
            </p:cNvSpPr>
            <p:nvPr/>
          </p:nvSpPr>
          <p:spPr bwMode="auto">
            <a:xfrm>
              <a:off x="3416300" y="3014663"/>
              <a:ext cx="7938" cy="4763"/>
            </a:xfrm>
            <a:custGeom>
              <a:avLst/>
              <a:gdLst>
                <a:gd name="T0" fmla="*/ 0 w 18"/>
                <a:gd name="T1" fmla="*/ 10 h 12"/>
                <a:gd name="T2" fmla="*/ 9 w 18"/>
                <a:gd name="T3" fmla="*/ 0 h 12"/>
                <a:gd name="T4" fmla="*/ 18 w 18"/>
                <a:gd name="T5" fmla="*/ 12 h 12"/>
                <a:gd name="T6" fmla="*/ 0 w 18"/>
                <a:gd name="T7" fmla="*/ 10 h 12"/>
              </a:gdLst>
              <a:ahLst/>
              <a:cxnLst>
                <a:cxn ang="0">
                  <a:pos x="T0" y="T1"/>
                </a:cxn>
                <a:cxn ang="0">
                  <a:pos x="T2" y="T3"/>
                </a:cxn>
                <a:cxn ang="0">
                  <a:pos x="T4" y="T5"/>
                </a:cxn>
                <a:cxn ang="0">
                  <a:pos x="T6" y="T7"/>
                </a:cxn>
              </a:cxnLst>
              <a:rect l="0" t="0" r="r" b="b"/>
              <a:pathLst>
                <a:path w="18" h="12">
                  <a:moveTo>
                    <a:pt x="0" y="10"/>
                  </a:moveTo>
                  <a:cubicBezTo>
                    <a:pt x="0" y="3"/>
                    <a:pt x="3" y="0"/>
                    <a:pt x="9" y="0"/>
                  </a:cubicBezTo>
                  <a:cubicBezTo>
                    <a:pt x="15" y="1"/>
                    <a:pt x="18" y="4"/>
                    <a:pt x="18" y="12"/>
                  </a:cubicBezTo>
                  <a:cubicBezTo>
                    <a:pt x="12" y="4"/>
                    <a:pt x="6" y="3"/>
                    <a:pt x="0" y="1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66" name="Freeform 110">
              <a:extLst>
                <a:ext uri="{FF2B5EF4-FFF2-40B4-BE49-F238E27FC236}">
                  <a16:creationId xmlns:a16="http://schemas.microsoft.com/office/drawing/2014/main" id="{654F13FE-BB73-46BC-97BF-56366219A3B8}"/>
                </a:ext>
              </a:extLst>
            </p:cNvPr>
            <p:cNvSpPr>
              <a:spLocks/>
            </p:cNvSpPr>
            <p:nvPr/>
          </p:nvSpPr>
          <p:spPr bwMode="auto">
            <a:xfrm>
              <a:off x="3433763" y="3014663"/>
              <a:ext cx="7938" cy="3175"/>
            </a:xfrm>
            <a:custGeom>
              <a:avLst/>
              <a:gdLst>
                <a:gd name="T0" fmla="*/ 19 w 19"/>
                <a:gd name="T1" fmla="*/ 7 h 7"/>
                <a:gd name="T2" fmla="*/ 0 w 19"/>
                <a:gd name="T3" fmla="*/ 7 h 7"/>
                <a:gd name="T4" fmla="*/ 9 w 19"/>
                <a:gd name="T5" fmla="*/ 0 h 7"/>
                <a:gd name="T6" fmla="*/ 19 w 19"/>
                <a:gd name="T7" fmla="*/ 7 h 7"/>
              </a:gdLst>
              <a:ahLst/>
              <a:cxnLst>
                <a:cxn ang="0">
                  <a:pos x="T0" y="T1"/>
                </a:cxn>
                <a:cxn ang="0">
                  <a:pos x="T2" y="T3"/>
                </a:cxn>
                <a:cxn ang="0">
                  <a:pos x="T4" y="T5"/>
                </a:cxn>
                <a:cxn ang="0">
                  <a:pos x="T6" y="T7"/>
                </a:cxn>
              </a:cxnLst>
              <a:rect l="0" t="0" r="r" b="b"/>
              <a:pathLst>
                <a:path w="19" h="7">
                  <a:moveTo>
                    <a:pt x="19" y="7"/>
                  </a:moveTo>
                  <a:cubicBezTo>
                    <a:pt x="13" y="7"/>
                    <a:pt x="7" y="7"/>
                    <a:pt x="0" y="7"/>
                  </a:cubicBezTo>
                  <a:cubicBezTo>
                    <a:pt x="0" y="4"/>
                    <a:pt x="4" y="1"/>
                    <a:pt x="9" y="0"/>
                  </a:cubicBezTo>
                  <a:cubicBezTo>
                    <a:pt x="15" y="0"/>
                    <a:pt x="18" y="3"/>
                    <a:pt x="19" y="7"/>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67" name="Freeform 111">
              <a:extLst>
                <a:ext uri="{FF2B5EF4-FFF2-40B4-BE49-F238E27FC236}">
                  <a16:creationId xmlns:a16="http://schemas.microsoft.com/office/drawing/2014/main" id="{417DA498-A1F8-4362-A64F-43AEB98CC877}"/>
                </a:ext>
              </a:extLst>
            </p:cNvPr>
            <p:cNvSpPr>
              <a:spLocks/>
            </p:cNvSpPr>
            <p:nvPr/>
          </p:nvSpPr>
          <p:spPr bwMode="auto">
            <a:xfrm>
              <a:off x="3989388" y="3022600"/>
              <a:ext cx="12700" cy="12700"/>
            </a:xfrm>
            <a:custGeom>
              <a:avLst/>
              <a:gdLst>
                <a:gd name="T0" fmla="*/ 15 w 31"/>
                <a:gd name="T1" fmla="*/ 31 h 31"/>
                <a:gd name="T2" fmla="*/ 11 w 31"/>
                <a:gd name="T3" fmla="*/ 29 h 31"/>
                <a:gd name="T4" fmla="*/ 2 w 31"/>
                <a:gd name="T5" fmla="*/ 19 h 31"/>
                <a:gd name="T6" fmla="*/ 2 w 31"/>
                <a:gd name="T7" fmla="*/ 11 h 31"/>
                <a:gd name="T8" fmla="*/ 11 w 31"/>
                <a:gd name="T9" fmla="*/ 2 h 31"/>
                <a:gd name="T10" fmla="*/ 20 w 31"/>
                <a:gd name="T11" fmla="*/ 2 h 31"/>
                <a:gd name="T12" fmla="*/ 28 w 31"/>
                <a:gd name="T13" fmla="*/ 10 h 31"/>
                <a:gd name="T14" fmla="*/ 30 w 31"/>
                <a:gd name="T15" fmla="*/ 18 h 31"/>
                <a:gd name="T16" fmla="*/ 19 w 31"/>
                <a:gd name="T17" fmla="*/ 30 h 31"/>
                <a:gd name="T18" fmla="*/ 15 w 31"/>
                <a:gd name="T19"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31">
                  <a:moveTo>
                    <a:pt x="15" y="31"/>
                  </a:moveTo>
                  <a:cubicBezTo>
                    <a:pt x="14" y="30"/>
                    <a:pt x="12" y="30"/>
                    <a:pt x="11" y="29"/>
                  </a:cubicBezTo>
                  <a:cubicBezTo>
                    <a:pt x="8" y="26"/>
                    <a:pt x="4" y="23"/>
                    <a:pt x="2" y="19"/>
                  </a:cubicBezTo>
                  <a:cubicBezTo>
                    <a:pt x="1" y="17"/>
                    <a:pt x="0" y="13"/>
                    <a:pt x="2" y="11"/>
                  </a:cubicBezTo>
                  <a:cubicBezTo>
                    <a:pt x="4" y="7"/>
                    <a:pt x="7" y="4"/>
                    <a:pt x="11" y="2"/>
                  </a:cubicBezTo>
                  <a:cubicBezTo>
                    <a:pt x="13" y="0"/>
                    <a:pt x="17" y="1"/>
                    <a:pt x="20" y="2"/>
                  </a:cubicBezTo>
                  <a:cubicBezTo>
                    <a:pt x="23" y="4"/>
                    <a:pt x="26" y="7"/>
                    <a:pt x="28" y="10"/>
                  </a:cubicBezTo>
                  <a:cubicBezTo>
                    <a:pt x="30" y="12"/>
                    <a:pt x="31" y="16"/>
                    <a:pt x="30" y="18"/>
                  </a:cubicBezTo>
                  <a:cubicBezTo>
                    <a:pt x="27" y="22"/>
                    <a:pt x="23" y="26"/>
                    <a:pt x="19" y="30"/>
                  </a:cubicBezTo>
                  <a:cubicBezTo>
                    <a:pt x="18" y="30"/>
                    <a:pt x="17" y="31"/>
                    <a:pt x="15" y="3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68" name="Freeform 112">
              <a:extLst>
                <a:ext uri="{FF2B5EF4-FFF2-40B4-BE49-F238E27FC236}">
                  <a16:creationId xmlns:a16="http://schemas.microsoft.com/office/drawing/2014/main" id="{8AAE0712-0322-404C-94E6-149B671ABEFC}"/>
                </a:ext>
              </a:extLst>
            </p:cNvPr>
            <p:cNvSpPr>
              <a:spLocks/>
            </p:cNvSpPr>
            <p:nvPr/>
          </p:nvSpPr>
          <p:spPr bwMode="auto">
            <a:xfrm>
              <a:off x="3776663" y="2687638"/>
              <a:ext cx="15875" cy="15875"/>
            </a:xfrm>
            <a:custGeom>
              <a:avLst/>
              <a:gdLst>
                <a:gd name="T0" fmla="*/ 20 w 41"/>
                <a:gd name="T1" fmla="*/ 0 h 41"/>
                <a:gd name="T2" fmla="*/ 41 w 41"/>
                <a:gd name="T3" fmla="*/ 20 h 41"/>
                <a:gd name="T4" fmla="*/ 20 w 41"/>
                <a:gd name="T5" fmla="*/ 41 h 41"/>
                <a:gd name="T6" fmla="*/ 0 w 41"/>
                <a:gd name="T7" fmla="*/ 20 h 41"/>
                <a:gd name="T8" fmla="*/ 20 w 41"/>
                <a:gd name="T9" fmla="*/ 0 h 41"/>
              </a:gdLst>
              <a:ahLst/>
              <a:cxnLst>
                <a:cxn ang="0">
                  <a:pos x="T0" y="T1"/>
                </a:cxn>
                <a:cxn ang="0">
                  <a:pos x="T2" y="T3"/>
                </a:cxn>
                <a:cxn ang="0">
                  <a:pos x="T4" y="T5"/>
                </a:cxn>
                <a:cxn ang="0">
                  <a:pos x="T6" y="T7"/>
                </a:cxn>
                <a:cxn ang="0">
                  <a:pos x="T8" y="T9"/>
                </a:cxn>
              </a:cxnLst>
              <a:rect l="0" t="0" r="r" b="b"/>
              <a:pathLst>
                <a:path w="41" h="41">
                  <a:moveTo>
                    <a:pt x="20" y="0"/>
                  </a:moveTo>
                  <a:cubicBezTo>
                    <a:pt x="32" y="0"/>
                    <a:pt x="41" y="9"/>
                    <a:pt x="41" y="20"/>
                  </a:cubicBezTo>
                  <a:cubicBezTo>
                    <a:pt x="41" y="32"/>
                    <a:pt x="31" y="41"/>
                    <a:pt x="20" y="41"/>
                  </a:cubicBezTo>
                  <a:cubicBezTo>
                    <a:pt x="9" y="41"/>
                    <a:pt x="0" y="31"/>
                    <a:pt x="0" y="20"/>
                  </a:cubicBezTo>
                  <a:cubicBezTo>
                    <a:pt x="0" y="9"/>
                    <a:pt x="9" y="0"/>
                    <a:pt x="20"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grpSp>
    </p:spTree>
    <p:extLst>
      <p:ext uri="{BB962C8B-B14F-4D97-AF65-F5344CB8AC3E}">
        <p14:creationId xmlns:p14="http://schemas.microsoft.com/office/powerpoint/2010/main" val="3723666518"/>
      </p:ext>
    </p:extLst>
  </p:cSld>
  <p:clrMapOvr>
    <a:masterClrMapping/>
  </p:clrMapOvr>
  <mc:AlternateContent xmlns:mc="http://schemas.openxmlformats.org/markup-compatibility/2006" xmlns:p14="http://schemas.microsoft.com/office/powerpoint/2010/main">
    <mc:Choice Requires="p14">
      <p:transition spd="slow" p14:dur="2000" advClick="0" advTm="0"/>
    </mc:Choice>
    <mc:Fallback xmlns="">
      <p:transition spd="slow" advClick="0" advTm="0"/>
    </mc:Fallback>
  </mc:AlternateContent>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3" name="Grupo 52">
            <a:extLst>
              <a:ext uri="{FF2B5EF4-FFF2-40B4-BE49-F238E27FC236}">
                <a16:creationId xmlns:a16="http://schemas.microsoft.com/office/drawing/2014/main" id="{03B207FB-B43E-4042-B48E-6E4F12DFE5DA}"/>
              </a:ext>
            </a:extLst>
          </p:cNvPr>
          <p:cNvGrpSpPr/>
          <p:nvPr/>
        </p:nvGrpSpPr>
        <p:grpSpPr>
          <a:xfrm>
            <a:off x="1034380" y="835818"/>
            <a:ext cx="7187284" cy="4025901"/>
            <a:chOff x="7797800" y="2571750"/>
            <a:chExt cx="1346201" cy="754064"/>
          </a:xfrm>
        </p:grpSpPr>
        <p:sp>
          <p:nvSpPr>
            <p:cNvPr id="54" name="Freeform 233">
              <a:extLst>
                <a:ext uri="{FF2B5EF4-FFF2-40B4-BE49-F238E27FC236}">
                  <a16:creationId xmlns:a16="http://schemas.microsoft.com/office/drawing/2014/main" id="{C83445EF-1092-42EE-99F3-8CD6D2593303}"/>
                </a:ext>
              </a:extLst>
            </p:cNvPr>
            <p:cNvSpPr>
              <a:spLocks/>
            </p:cNvSpPr>
            <p:nvPr/>
          </p:nvSpPr>
          <p:spPr bwMode="auto">
            <a:xfrm>
              <a:off x="8364538" y="2932113"/>
              <a:ext cx="127000" cy="127000"/>
            </a:xfrm>
            <a:custGeom>
              <a:avLst/>
              <a:gdLst>
                <a:gd name="T0" fmla="*/ 105 w 332"/>
                <a:gd name="T1" fmla="*/ 316 h 333"/>
                <a:gd name="T2" fmla="*/ 109 w 332"/>
                <a:gd name="T3" fmla="*/ 312 h 333"/>
                <a:gd name="T4" fmla="*/ 113 w 332"/>
                <a:gd name="T5" fmla="*/ 302 h 333"/>
                <a:gd name="T6" fmla="*/ 109 w 332"/>
                <a:gd name="T7" fmla="*/ 285 h 333"/>
                <a:gd name="T8" fmla="*/ 123 w 332"/>
                <a:gd name="T9" fmla="*/ 294 h 333"/>
                <a:gd name="T10" fmla="*/ 137 w 332"/>
                <a:gd name="T11" fmla="*/ 298 h 333"/>
                <a:gd name="T12" fmla="*/ 145 w 332"/>
                <a:gd name="T13" fmla="*/ 296 h 333"/>
                <a:gd name="T14" fmla="*/ 293 w 332"/>
                <a:gd name="T15" fmla="*/ 189 h 333"/>
                <a:gd name="T16" fmla="*/ 219 w 332"/>
                <a:gd name="T17" fmla="*/ 49 h 333"/>
                <a:gd name="T18" fmla="*/ 169 w 332"/>
                <a:gd name="T19" fmla="*/ 37 h 333"/>
                <a:gd name="T20" fmla="*/ 87 w 332"/>
                <a:gd name="T21" fmla="*/ 62 h 333"/>
                <a:gd name="T22" fmla="*/ 38 w 332"/>
                <a:gd name="T23" fmla="*/ 138 h 333"/>
                <a:gd name="T24" fmla="*/ 25 w 332"/>
                <a:gd name="T25" fmla="*/ 148 h 333"/>
                <a:gd name="T26" fmla="*/ 12 w 332"/>
                <a:gd name="T27" fmla="*/ 155 h 333"/>
                <a:gd name="T28" fmla="*/ 6 w 332"/>
                <a:gd name="T29" fmla="*/ 169 h 333"/>
                <a:gd name="T30" fmla="*/ 1 w 332"/>
                <a:gd name="T31" fmla="*/ 158 h 333"/>
                <a:gd name="T32" fmla="*/ 72 w 332"/>
                <a:gd name="T33" fmla="*/ 29 h 333"/>
                <a:gd name="T34" fmla="*/ 164 w 332"/>
                <a:gd name="T35" fmla="*/ 0 h 333"/>
                <a:gd name="T36" fmla="*/ 278 w 332"/>
                <a:gd name="T37" fmla="*/ 47 h 333"/>
                <a:gd name="T38" fmla="*/ 327 w 332"/>
                <a:gd name="T39" fmla="*/ 178 h 333"/>
                <a:gd name="T40" fmla="*/ 241 w 332"/>
                <a:gd name="T41" fmla="*/ 308 h 333"/>
                <a:gd name="T42" fmla="*/ 109 w 332"/>
                <a:gd name="T43" fmla="*/ 317 h 333"/>
                <a:gd name="T44" fmla="*/ 105 w 332"/>
                <a:gd name="T45" fmla="*/ 316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32" h="333">
                  <a:moveTo>
                    <a:pt x="105" y="316"/>
                  </a:moveTo>
                  <a:cubicBezTo>
                    <a:pt x="106" y="314"/>
                    <a:pt x="108" y="313"/>
                    <a:pt x="109" y="312"/>
                  </a:cubicBezTo>
                  <a:cubicBezTo>
                    <a:pt x="112" y="309"/>
                    <a:pt x="114" y="306"/>
                    <a:pt x="113" y="302"/>
                  </a:cubicBezTo>
                  <a:cubicBezTo>
                    <a:pt x="111" y="297"/>
                    <a:pt x="110" y="292"/>
                    <a:pt x="109" y="285"/>
                  </a:cubicBezTo>
                  <a:cubicBezTo>
                    <a:pt x="115" y="288"/>
                    <a:pt x="120" y="288"/>
                    <a:pt x="123" y="294"/>
                  </a:cubicBezTo>
                  <a:cubicBezTo>
                    <a:pt x="126" y="299"/>
                    <a:pt x="131" y="300"/>
                    <a:pt x="137" y="298"/>
                  </a:cubicBezTo>
                  <a:cubicBezTo>
                    <a:pt x="139" y="297"/>
                    <a:pt x="143" y="296"/>
                    <a:pt x="145" y="296"/>
                  </a:cubicBezTo>
                  <a:cubicBezTo>
                    <a:pt x="216" y="306"/>
                    <a:pt x="281" y="259"/>
                    <a:pt x="293" y="189"/>
                  </a:cubicBezTo>
                  <a:cubicBezTo>
                    <a:pt x="303" y="131"/>
                    <a:pt x="272" y="74"/>
                    <a:pt x="219" y="49"/>
                  </a:cubicBezTo>
                  <a:cubicBezTo>
                    <a:pt x="203" y="42"/>
                    <a:pt x="186" y="37"/>
                    <a:pt x="169" y="37"/>
                  </a:cubicBezTo>
                  <a:cubicBezTo>
                    <a:pt x="139" y="36"/>
                    <a:pt x="111" y="44"/>
                    <a:pt x="87" y="62"/>
                  </a:cubicBezTo>
                  <a:cubicBezTo>
                    <a:pt x="62" y="82"/>
                    <a:pt x="45" y="107"/>
                    <a:pt x="38" y="138"/>
                  </a:cubicBezTo>
                  <a:cubicBezTo>
                    <a:pt x="36" y="144"/>
                    <a:pt x="30" y="146"/>
                    <a:pt x="25" y="148"/>
                  </a:cubicBezTo>
                  <a:cubicBezTo>
                    <a:pt x="21" y="151"/>
                    <a:pt x="16" y="153"/>
                    <a:pt x="12" y="155"/>
                  </a:cubicBezTo>
                  <a:cubicBezTo>
                    <a:pt x="6" y="158"/>
                    <a:pt x="4" y="163"/>
                    <a:pt x="6" y="169"/>
                  </a:cubicBezTo>
                  <a:cubicBezTo>
                    <a:pt x="1" y="167"/>
                    <a:pt x="0" y="163"/>
                    <a:pt x="1" y="158"/>
                  </a:cubicBezTo>
                  <a:cubicBezTo>
                    <a:pt x="4" y="104"/>
                    <a:pt x="27" y="60"/>
                    <a:pt x="72" y="29"/>
                  </a:cubicBezTo>
                  <a:cubicBezTo>
                    <a:pt x="100" y="9"/>
                    <a:pt x="131" y="0"/>
                    <a:pt x="164" y="0"/>
                  </a:cubicBezTo>
                  <a:cubicBezTo>
                    <a:pt x="208" y="0"/>
                    <a:pt x="247" y="16"/>
                    <a:pt x="278" y="47"/>
                  </a:cubicBezTo>
                  <a:cubicBezTo>
                    <a:pt x="315" y="83"/>
                    <a:pt x="332" y="127"/>
                    <a:pt x="327" y="178"/>
                  </a:cubicBezTo>
                  <a:cubicBezTo>
                    <a:pt x="321" y="236"/>
                    <a:pt x="292" y="280"/>
                    <a:pt x="241" y="308"/>
                  </a:cubicBezTo>
                  <a:cubicBezTo>
                    <a:pt x="199" y="330"/>
                    <a:pt x="154" y="333"/>
                    <a:pt x="109" y="317"/>
                  </a:cubicBezTo>
                  <a:cubicBezTo>
                    <a:pt x="108" y="317"/>
                    <a:pt x="106" y="316"/>
                    <a:pt x="105" y="316"/>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5" name="Freeform 234">
              <a:extLst>
                <a:ext uri="{FF2B5EF4-FFF2-40B4-BE49-F238E27FC236}">
                  <a16:creationId xmlns:a16="http://schemas.microsoft.com/office/drawing/2014/main" id="{BC20FAE5-E9B4-434E-AA8D-FBA83A7B8889}"/>
                </a:ext>
              </a:extLst>
            </p:cNvPr>
            <p:cNvSpPr>
              <a:spLocks/>
            </p:cNvSpPr>
            <p:nvPr/>
          </p:nvSpPr>
          <p:spPr bwMode="auto">
            <a:xfrm>
              <a:off x="8304213" y="2924175"/>
              <a:ext cx="193675" cy="182563"/>
            </a:xfrm>
            <a:custGeom>
              <a:avLst/>
              <a:gdLst>
                <a:gd name="T0" fmla="*/ 91 w 508"/>
                <a:gd name="T1" fmla="*/ 191 h 477"/>
                <a:gd name="T2" fmla="*/ 117 w 508"/>
                <a:gd name="T3" fmla="*/ 172 h 477"/>
                <a:gd name="T4" fmla="*/ 132 w 508"/>
                <a:gd name="T5" fmla="*/ 162 h 477"/>
                <a:gd name="T6" fmla="*/ 148 w 508"/>
                <a:gd name="T7" fmla="*/ 137 h 477"/>
                <a:gd name="T8" fmla="*/ 229 w 508"/>
                <a:gd name="T9" fmla="*/ 27 h 477"/>
                <a:gd name="T10" fmla="*/ 302 w 508"/>
                <a:gd name="T11" fmla="*/ 2 h 477"/>
                <a:gd name="T12" fmla="*/ 368 w 508"/>
                <a:gd name="T13" fmla="*/ 7 h 477"/>
                <a:gd name="T14" fmla="*/ 495 w 508"/>
                <a:gd name="T15" fmla="*/ 133 h 477"/>
                <a:gd name="T16" fmla="*/ 486 w 508"/>
                <a:gd name="T17" fmla="*/ 255 h 477"/>
                <a:gd name="T18" fmla="*/ 375 w 508"/>
                <a:gd name="T19" fmla="*/ 353 h 477"/>
                <a:gd name="T20" fmla="*/ 317 w 508"/>
                <a:gd name="T21" fmla="*/ 362 h 477"/>
                <a:gd name="T22" fmla="*/ 309 w 508"/>
                <a:gd name="T23" fmla="*/ 363 h 477"/>
                <a:gd name="T24" fmla="*/ 184 w 508"/>
                <a:gd name="T25" fmla="*/ 418 h 477"/>
                <a:gd name="T26" fmla="*/ 52 w 508"/>
                <a:gd name="T27" fmla="*/ 476 h 477"/>
                <a:gd name="T28" fmla="*/ 46 w 508"/>
                <a:gd name="T29" fmla="*/ 477 h 477"/>
                <a:gd name="T30" fmla="*/ 150 w 508"/>
                <a:gd name="T31" fmla="*/ 403 h 477"/>
                <a:gd name="T32" fmla="*/ 150 w 508"/>
                <a:gd name="T33" fmla="*/ 402 h 477"/>
                <a:gd name="T34" fmla="*/ 75 w 508"/>
                <a:gd name="T35" fmla="*/ 434 h 477"/>
                <a:gd name="T36" fmla="*/ 0 w 508"/>
                <a:gd name="T37" fmla="*/ 466 h 477"/>
                <a:gd name="T38" fmla="*/ 65 w 508"/>
                <a:gd name="T39" fmla="*/ 419 h 477"/>
                <a:gd name="T40" fmla="*/ 78 w 508"/>
                <a:gd name="T41" fmla="*/ 427 h 477"/>
                <a:gd name="T42" fmla="*/ 119 w 508"/>
                <a:gd name="T43" fmla="*/ 404 h 477"/>
                <a:gd name="T44" fmla="*/ 135 w 508"/>
                <a:gd name="T45" fmla="*/ 403 h 477"/>
                <a:gd name="T46" fmla="*/ 174 w 508"/>
                <a:gd name="T47" fmla="*/ 378 h 477"/>
                <a:gd name="T48" fmla="*/ 191 w 508"/>
                <a:gd name="T49" fmla="*/ 371 h 477"/>
                <a:gd name="T50" fmla="*/ 197 w 508"/>
                <a:gd name="T51" fmla="*/ 354 h 477"/>
                <a:gd name="T52" fmla="*/ 197 w 508"/>
                <a:gd name="T53" fmla="*/ 351 h 477"/>
                <a:gd name="T54" fmla="*/ 206 w 508"/>
                <a:gd name="T55" fmla="*/ 357 h 477"/>
                <a:gd name="T56" fmla="*/ 220 w 508"/>
                <a:gd name="T57" fmla="*/ 354 h 477"/>
                <a:gd name="T58" fmla="*/ 227 w 508"/>
                <a:gd name="T59" fmla="*/ 340 h 477"/>
                <a:gd name="T60" fmla="*/ 223 w 508"/>
                <a:gd name="T61" fmla="*/ 328 h 477"/>
                <a:gd name="T62" fmla="*/ 220 w 508"/>
                <a:gd name="T63" fmla="*/ 327 h 477"/>
                <a:gd name="T64" fmla="*/ 211 w 508"/>
                <a:gd name="T65" fmla="*/ 304 h 477"/>
                <a:gd name="T66" fmla="*/ 238 w 508"/>
                <a:gd name="T67" fmla="*/ 334 h 477"/>
                <a:gd name="T68" fmla="*/ 254 w 508"/>
                <a:gd name="T69" fmla="*/ 337 h 477"/>
                <a:gd name="T70" fmla="*/ 263 w 508"/>
                <a:gd name="T71" fmla="*/ 337 h 477"/>
                <a:gd name="T72" fmla="*/ 399 w 508"/>
                <a:gd name="T73" fmla="*/ 329 h 477"/>
                <a:gd name="T74" fmla="*/ 486 w 508"/>
                <a:gd name="T75" fmla="*/ 210 h 477"/>
                <a:gd name="T76" fmla="*/ 425 w 508"/>
                <a:gd name="T77" fmla="*/ 51 h 477"/>
                <a:gd name="T78" fmla="*/ 303 w 508"/>
                <a:gd name="T79" fmla="*/ 16 h 477"/>
                <a:gd name="T80" fmla="*/ 161 w 508"/>
                <a:gd name="T81" fmla="*/ 142 h 477"/>
                <a:gd name="T82" fmla="*/ 154 w 508"/>
                <a:gd name="T83" fmla="*/ 182 h 477"/>
                <a:gd name="T84" fmla="*/ 140 w 508"/>
                <a:gd name="T85" fmla="*/ 189 h 477"/>
                <a:gd name="T86" fmla="*/ 135 w 508"/>
                <a:gd name="T87" fmla="*/ 204 h 477"/>
                <a:gd name="T88" fmla="*/ 142 w 508"/>
                <a:gd name="T89" fmla="*/ 220 h 477"/>
                <a:gd name="T90" fmla="*/ 143 w 508"/>
                <a:gd name="T91" fmla="*/ 224 h 477"/>
                <a:gd name="T92" fmla="*/ 120 w 508"/>
                <a:gd name="T93" fmla="*/ 203 h 477"/>
                <a:gd name="T94" fmla="*/ 128 w 508"/>
                <a:gd name="T95" fmla="*/ 197 h 477"/>
                <a:gd name="T96" fmla="*/ 128 w 508"/>
                <a:gd name="T97" fmla="*/ 196 h 477"/>
                <a:gd name="T98" fmla="*/ 105 w 508"/>
                <a:gd name="T99" fmla="*/ 205 h 477"/>
                <a:gd name="T100" fmla="*/ 91 w 508"/>
                <a:gd name="T101" fmla="*/ 191 h 4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08" h="477">
                  <a:moveTo>
                    <a:pt x="91" y="191"/>
                  </a:moveTo>
                  <a:cubicBezTo>
                    <a:pt x="100" y="185"/>
                    <a:pt x="108" y="179"/>
                    <a:pt x="117" y="172"/>
                  </a:cubicBezTo>
                  <a:cubicBezTo>
                    <a:pt x="121" y="169"/>
                    <a:pt x="126" y="164"/>
                    <a:pt x="132" y="162"/>
                  </a:cubicBezTo>
                  <a:cubicBezTo>
                    <a:pt x="142" y="156"/>
                    <a:pt x="145" y="148"/>
                    <a:pt x="148" y="137"/>
                  </a:cubicBezTo>
                  <a:cubicBezTo>
                    <a:pt x="160" y="89"/>
                    <a:pt x="187" y="53"/>
                    <a:pt x="229" y="27"/>
                  </a:cubicBezTo>
                  <a:cubicBezTo>
                    <a:pt x="252" y="13"/>
                    <a:pt x="276" y="5"/>
                    <a:pt x="302" y="2"/>
                  </a:cubicBezTo>
                  <a:cubicBezTo>
                    <a:pt x="325" y="0"/>
                    <a:pt x="347" y="1"/>
                    <a:pt x="368" y="7"/>
                  </a:cubicBezTo>
                  <a:cubicBezTo>
                    <a:pt x="434" y="26"/>
                    <a:pt x="476" y="68"/>
                    <a:pt x="495" y="133"/>
                  </a:cubicBezTo>
                  <a:cubicBezTo>
                    <a:pt x="508" y="175"/>
                    <a:pt x="504" y="216"/>
                    <a:pt x="486" y="255"/>
                  </a:cubicBezTo>
                  <a:cubicBezTo>
                    <a:pt x="464" y="304"/>
                    <a:pt x="427" y="337"/>
                    <a:pt x="375" y="353"/>
                  </a:cubicBezTo>
                  <a:cubicBezTo>
                    <a:pt x="356" y="359"/>
                    <a:pt x="337" y="362"/>
                    <a:pt x="317" y="362"/>
                  </a:cubicBezTo>
                  <a:cubicBezTo>
                    <a:pt x="315" y="362"/>
                    <a:pt x="312" y="362"/>
                    <a:pt x="309" y="363"/>
                  </a:cubicBezTo>
                  <a:cubicBezTo>
                    <a:pt x="267" y="381"/>
                    <a:pt x="225" y="400"/>
                    <a:pt x="184" y="418"/>
                  </a:cubicBezTo>
                  <a:cubicBezTo>
                    <a:pt x="140" y="437"/>
                    <a:pt x="96" y="456"/>
                    <a:pt x="52" y="476"/>
                  </a:cubicBezTo>
                  <a:cubicBezTo>
                    <a:pt x="50" y="476"/>
                    <a:pt x="48" y="477"/>
                    <a:pt x="46" y="477"/>
                  </a:cubicBezTo>
                  <a:cubicBezTo>
                    <a:pt x="81" y="452"/>
                    <a:pt x="115" y="428"/>
                    <a:pt x="150" y="403"/>
                  </a:cubicBezTo>
                  <a:cubicBezTo>
                    <a:pt x="150" y="402"/>
                    <a:pt x="150" y="402"/>
                    <a:pt x="150" y="402"/>
                  </a:cubicBezTo>
                  <a:cubicBezTo>
                    <a:pt x="125" y="413"/>
                    <a:pt x="100" y="424"/>
                    <a:pt x="75" y="434"/>
                  </a:cubicBezTo>
                  <a:cubicBezTo>
                    <a:pt x="50" y="445"/>
                    <a:pt x="25" y="456"/>
                    <a:pt x="0" y="466"/>
                  </a:cubicBezTo>
                  <a:cubicBezTo>
                    <a:pt x="21" y="451"/>
                    <a:pt x="43" y="435"/>
                    <a:pt x="65" y="419"/>
                  </a:cubicBezTo>
                  <a:cubicBezTo>
                    <a:pt x="67" y="426"/>
                    <a:pt x="72" y="427"/>
                    <a:pt x="78" y="427"/>
                  </a:cubicBezTo>
                  <a:cubicBezTo>
                    <a:pt x="95" y="426"/>
                    <a:pt x="110" y="420"/>
                    <a:pt x="119" y="404"/>
                  </a:cubicBezTo>
                  <a:cubicBezTo>
                    <a:pt x="125" y="408"/>
                    <a:pt x="130" y="406"/>
                    <a:pt x="135" y="403"/>
                  </a:cubicBezTo>
                  <a:cubicBezTo>
                    <a:pt x="148" y="394"/>
                    <a:pt x="161" y="386"/>
                    <a:pt x="174" y="378"/>
                  </a:cubicBezTo>
                  <a:cubicBezTo>
                    <a:pt x="179" y="375"/>
                    <a:pt x="185" y="374"/>
                    <a:pt x="191" y="371"/>
                  </a:cubicBezTo>
                  <a:cubicBezTo>
                    <a:pt x="200" y="367"/>
                    <a:pt x="201" y="363"/>
                    <a:pt x="197" y="354"/>
                  </a:cubicBezTo>
                  <a:cubicBezTo>
                    <a:pt x="197" y="353"/>
                    <a:pt x="196" y="352"/>
                    <a:pt x="197" y="351"/>
                  </a:cubicBezTo>
                  <a:cubicBezTo>
                    <a:pt x="200" y="353"/>
                    <a:pt x="203" y="355"/>
                    <a:pt x="206" y="357"/>
                  </a:cubicBezTo>
                  <a:cubicBezTo>
                    <a:pt x="212" y="361"/>
                    <a:pt x="217" y="360"/>
                    <a:pt x="220" y="354"/>
                  </a:cubicBezTo>
                  <a:cubicBezTo>
                    <a:pt x="223" y="349"/>
                    <a:pt x="225" y="345"/>
                    <a:pt x="227" y="340"/>
                  </a:cubicBezTo>
                  <a:cubicBezTo>
                    <a:pt x="229" y="335"/>
                    <a:pt x="228" y="331"/>
                    <a:pt x="223" y="328"/>
                  </a:cubicBezTo>
                  <a:cubicBezTo>
                    <a:pt x="222" y="328"/>
                    <a:pt x="221" y="327"/>
                    <a:pt x="220" y="327"/>
                  </a:cubicBezTo>
                  <a:cubicBezTo>
                    <a:pt x="210" y="323"/>
                    <a:pt x="207" y="315"/>
                    <a:pt x="211" y="304"/>
                  </a:cubicBezTo>
                  <a:cubicBezTo>
                    <a:pt x="220" y="314"/>
                    <a:pt x="229" y="324"/>
                    <a:pt x="238" y="334"/>
                  </a:cubicBezTo>
                  <a:cubicBezTo>
                    <a:pt x="244" y="340"/>
                    <a:pt x="246" y="341"/>
                    <a:pt x="254" y="337"/>
                  </a:cubicBezTo>
                  <a:cubicBezTo>
                    <a:pt x="257" y="336"/>
                    <a:pt x="260" y="336"/>
                    <a:pt x="263" y="337"/>
                  </a:cubicBezTo>
                  <a:cubicBezTo>
                    <a:pt x="309" y="354"/>
                    <a:pt x="355" y="352"/>
                    <a:pt x="399" y="329"/>
                  </a:cubicBezTo>
                  <a:cubicBezTo>
                    <a:pt x="447" y="303"/>
                    <a:pt x="477" y="263"/>
                    <a:pt x="486" y="210"/>
                  </a:cubicBezTo>
                  <a:cubicBezTo>
                    <a:pt x="496" y="145"/>
                    <a:pt x="475" y="92"/>
                    <a:pt x="425" y="51"/>
                  </a:cubicBezTo>
                  <a:cubicBezTo>
                    <a:pt x="390" y="22"/>
                    <a:pt x="348" y="11"/>
                    <a:pt x="303" y="16"/>
                  </a:cubicBezTo>
                  <a:cubicBezTo>
                    <a:pt x="233" y="24"/>
                    <a:pt x="176" y="76"/>
                    <a:pt x="161" y="142"/>
                  </a:cubicBezTo>
                  <a:cubicBezTo>
                    <a:pt x="158" y="155"/>
                    <a:pt x="156" y="169"/>
                    <a:pt x="154" y="182"/>
                  </a:cubicBezTo>
                  <a:cubicBezTo>
                    <a:pt x="150" y="184"/>
                    <a:pt x="145" y="186"/>
                    <a:pt x="140" y="189"/>
                  </a:cubicBezTo>
                  <a:cubicBezTo>
                    <a:pt x="133" y="193"/>
                    <a:pt x="132" y="197"/>
                    <a:pt x="135" y="204"/>
                  </a:cubicBezTo>
                  <a:cubicBezTo>
                    <a:pt x="137" y="210"/>
                    <a:pt x="140" y="215"/>
                    <a:pt x="142" y="220"/>
                  </a:cubicBezTo>
                  <a:cubicBezTo>
                    <a:pt x="142" y="221"/>
                    <a:pt x="142" y="222"/>
                    <a:pt x="143" y="224"/>
                  </a:cubicBezTo>
                  <a:cubicBezTo>
                    <a:pt x="135" y="217"/>
                    <a:pt x="127" y="210"/>
                    <a:pt x="120" y="203"/>
                  </a:cubicBezTo>
                  <a:cubicBezTo>
                    <a:pt x="122" y="202"/>
                    <a:pt x="125" y="200"/>
                    <a:pt x="128" y="197"/>
                  </a:cubicBezTo>
                  <a:cubicBezTo>
                    <a:pt x="128" y="196"/>
                    <a:pt x="128" y="196"/>
                    <a:pt x="128" y="196"/>
                  </a:cubicBezTo>
                  <a:cubicBezTo>
                    <a:pt x="120" y="199"/>
                    <a:pt x="113" y="202"/>
                    <a:pt x="105" y="205"/>
                  </a:cubicBezTo>
                  <a:cubicBezTo>
                    <a:pt x="100" y="200"/>
                    <a:pt x="96" y="196"/>
                    <a:pt x="91" y="19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6" name="Freeform 235">
              <a:extLst>
                <a:ext uri="{FF2B5EF4-FFF2-40B4-BE49-F238E27FC236}">
                  <a16:creationId xmlns:a16="http://schemas.microsoft.com/office/drawing/2014/main" id="{DDDA6E4E-01FD-462A-A873-9527096E5558}"/>
                </a:ext>
              </a:extLst>
            </p:cNvPr>
            <p:cNvSpPr>
              <a:spLocks/>
            </p:cNvSpPr>
            <p:nvPr/>
          </p:nvSpPr>
          <p:spPr bwMode="auto">
            <a:xfrm>
              <a:off x="8258176" y="3009900"/>
              <a:ext cx="88900" cy="84138"/>
            </a:xfrm>
            <a:custGeom>
              <a:avLst/>
              <a:gdLst>
                <a:gd name="T0" fmla="*/ 231 w 231"/>
                <a:gd name="T1" fmla="*/ 85 h 218"/>
                <a:gd name="T2" fmla="*/ 202 w 231"/>
                <a:gd name="T3" fmla="*/ 107 h 218"/>
                <a:gd name="T4" fmla="*/ 182 w 231"/>
                <a:gd name="T5" fmla="*/ 113 h 218"/>
                <a:gd name="T6" fmla="*/ 162 w 231"/>
                <a:gd name="T7" fmla="*/ 144 h 218"/>
                <a:gd name="T8" fmla="*/ 158 w 231"/>
                <a:gd name="T9" fmla="*/ 150 h 218"/>
                <a:gd name="T10" fmla="*/ 72 w 231"/>
                <a:gd name="T11" fmla="*/ 188 h 218"/>
                <a:gd name="T12" fmla="*/ 14 w 231"/>
                <a:gd name="T13" fmla="*/ 212 h 218"/>
                <a:gd name="T14" fmla="*/ 0 w 231"/>
                <a:gd name="T15" fmla="*/ 218 h 218"/>
                <a:gd name="T16" fmla="*/ 88 w 231"/>
                <a:gd name="T17" fmla="*/ 155 h 218"/>
                <a:gd name="T18" fmla="*/ 175 w 231"/>
                <a:gd name="T19" fmla="*/ 93 h 218"/>
                <a:gd name="T20" fmla="*/ 175 w 231"/>
                <a:gd name="T21" fmla="*/ 91 h 218"/>
                <a:gd name="T22" fmla="*/ 53 w 231"/>
                <a:gd name="T23" fmla="*/ 145 h 218"/>
                <a:gd name="T24" fmla="*/ 52 w 231"/>
                <a:gd name="T25" fmla="*/ 144 h 218"/>
                <a:gd name="T26" fmla="*/ 201 w 231"/>
                <a:gd name="T27" fmla="*/ 38 h 218"/>
                <a:gd name="T28" fmla="*/ 200 w 231"/>
                <a:gd name="T29" fmla="*/ 37 h 218"/>
                <a:gd name="T30" fmla="*/ 97 w 231"/>
                <a:gd name="T31" fmla="*/ 81 h 218"/>
                <a:gd name="T32" fmla="*/ 96 w 231"/>
                <a:gd name="T33" fmla="*/ 81 h 218"/>
                <a:gd name="T34" fmla="*/ 209 w 231"/>
                <a:gd name="T35" fmla="*/ 0 h 218"/>
                <a:gd name="T36" fmla="*/ 215 w 231"/>
                <a:gd name="T37" fmla="*/ 42 h 218"/>
                <a:gd name="T38" fmla="*/ 222 w 231"/>
                <a:gd name="T39" fmla="*/ 77 h 218"/>
                <a:gd name="T40" fmla="*/ 231 w 231"/>
                <a:gd name="T41" fmla="*/ 85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31" h="218">
                  <a:moveTo>
                    <a:pt x="231" y="85"/>
                  </a:moveTo>
                  <a:cubicBezTo>
                    <a:pt x="204" y="102"/>
                    <a:pt x="204" y="102"/>
                    <a:pt x="202" y="107"/>
                  </a:cubicBezTo>
                  <a:cubicBezTo>
                    <a:pt x="195" y="109"/>
                    <a:pt x="188" y="110"/>
                    <a:pt x="182" y="113"/>
                  </a:cubicBezTo>
                  <a:cubicBezTo>
                    <a:pt x="169" y="118"/>
                    <a:pt x="161" y="129"/>
                    <a:pt x="162" y="144"/>
                  </a:cubicBezTo>
                  <a:cubicBezTo>
                    <a:pt x="162" y="147"/>
                    <a:pt x="161" y="149"/>
                    <a:pt x="158" y="150"/>
                  </a:cubicBezTo>
                  <a:cubicBezTo>
                    <a:pt x="129" y="163"/>
                    <a:pt x="101" y="175"/>
                    <a:pt x="72" y="188"/>
                  </a:cubicBezTo>
                  <a:cubicBezTo>
                    <a:pt x="53" y="196"/>
                    <a:pt x="33" y="204"/>
                    <a:pt x="14" y="212"/>
                  </a:cubicBezTo>
                  <a:cubicBezTo>
                    <a:pt x="10" y="214"/>
                    <a:pt x="5" y="217"/>
                    <a:pt x="0" y="218"/>
                  </a:cubicBezTo>
                  <a:cubicBezTo>
                    <a:pt x="30" y="197"/>
                    <a:pt x="59" y="176"/>
                    <a:pt x="88" y="155"/>
                  </a:cubicBezTo>
                  <a:cubicBezTo>
                    <a:pt x="117" y="134"/>
                    <a:pt x="146" y="114"/>
                    <a:pt x="175" y="93"/>
                  </a:cubicBezTo>
                  <a:cubicBezTo>
                    <a:pt x="175" y="92"/>
                    <a:pt x="175" y="92"/>
                    <a:pt x="175" y="91"/>
                  </a:cubicBezTo>
                  <a:cubicBezTo>
                    <a:pt x="134" y="109"/>
                    <a:pt x="93" y="127"/>
                    <a:pt x="53" y="145"/>
                  </a:cubicBezTo>
                  <a:cubicBezTo>
                    <a:pt x="52" y="144"/>
                    <a:pt x="52" y="144"/>
                    <a:pt x="52" y="144"/>
                  </a:cubicBezTo>
                  <a:cubicBezTo>
                    <a:pt x="102" y="109"/>
                    <a:pt x="151" y="73"/>
                    <a:pt x="201" y="38"/>
                  </a:cubicBezTo>
                  <a:cubicBezTo>
                    <a:pt x="200" y="37"/>
                    <a:pt x="200" y="37"/>
                    <a:pt x="200" y="37"/>
                  </a:cubicBezTo>
                  <a:cubicBezTo>
                    <a:pt x="166" y="52"/>
                    <a:pt x="131" y="66"/>
                    <a:pt x="97" y="81"/>
                  </a:cubicBezTo>
                  <a:cubicBezTo>
                    <a:pt x="96" y="81"/>
                    <a:pt x="96" y="81"/>
                    <a:pt x="96" y="81"/>
                  </a:cubicBezTo>
                  <a:cubicBezTo>
                    <a:pt x="134" y="54"/>
                    <a:pt x="171" y="27"/>
                    <a:pt x="209" y="0"/>
                  </a:cubicBezTo>
                  <a:cubicBezTo>
                    <a:pt x="211" y="14"/>
                    <a:pt x="212" y="28"/>
                    <a:pt x="215" y="42"/>
                  </a:cubicBezTo>
                  <a:cubicBezTo>
                    <a:pt x="217" y="53"/>
                    <a:pt x="219" y="65"/>
                    <a:pt x="222" y="77"/>
                  </a:cubicBezTo>
                  <a:cubicBezTo>
                    <a:pt x="223" y="81"/>
                    <a:pt x="226" y="84"/>
                    <a:pt x="231" y="85"/>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7" name="Freeform 236">
              <a:extLst>
                <a:ext uri="{FF2B5EF4-FFF2-40B4-BE49-F238E27FC236}">
                  <a16:creationId xmlns:a16="http://schemas.microsoft.com/office/drawing/2014/main" id="{7048E4DB-93FD-4EC8-84F1-C26D32F5AA7D}"/>
                </a:ext>
              </a:extLst>
            </p:cNvPr>
            <p:cNvSpPr>
              <a:spLocks/>
            </p:cNvSpPr>
            <p:nvPr/>
          </p:nvSpPr>
          <p:spPr bwMode="auto">
            <a:xfrm>
              <a:off x="8380413" y="2943225"/>
              <a:ext cx="100013" cy="104775"/>
            </a:xfrm>
            <a:custGeom>
              <a:avLst/>
              <a:gdLst>
                <a:gd name="T0" fmla="*/ 106 w 261"/>
                <a:gd name="T1" fmla="*/ 261 h 271"/>
                <a:gd name="T2" fmla="*/ 115 w 261"/>
                <a:gd name="T3" fmla="*/ 251 h 271"/>
                <a:gd name="T4" fmla="*/ 144 w 261"/>
                <a:gd name="T5" fmla="*/ 248 h 271"/>
                <a:gd name="T6" fmla="*/ 234 w 261"/>
                <a:gd name="T7" fmla="*/ 168 h 271"/>
                <a:gd name="T8" fmla="*/ 231 w 261"/>
                <a:gd name="T9" fmla="*/ 94 h 271"/>
                <a:gd name="T10" fmla="*/ 163 w 261"/>
                <a:gd name="T11" fmla="*/ 26 h 271"/>
                <a:gd name="T12" fmla="*/ 96 w 261"/>
                <a:gd name="T13" fmla="*/ 22 h 271"/>
                <a:gd name="T14" fmla="*/ 18 w 261"/>
                <a:gd name="T15" fmla="*/ 85 h 271"/>
                <a:gd name="T16" fmla="*/ 12 w 261"/>
                <a:gd name="T17" fmla="*/ 98 h 271"/>
                <a:gd name="T18" fmla="*/ 0 w 261"/>
                <a:gd name="T19" fmla="*/ 108 h 271"/>
                <a:gd name="T20" fmla="*/ 138 w 261"/>
                <a:gd name="T21" fmla="*/ 9 h 271"/>
                <a:gd name="T22" fmla="*/ 248 w 261"/>
                <a:gd name="T23" fmla="*/ 157 h 271"/>
                <a:gd name="T24" fmla="*/ 106 w 261"/>
                <a:gd name="T25" fmla="*/ 261 h 2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61" h="271">
                  <a:moveTo>
                    <a:pt x="106" y="261"/>
                  </a:moveTo>
                  <a:cubicBezTo>
                    <a:pt x="109" y="258"/>
                    <a:pt x="112" y="255"/>
                    <a:pt x="115" y="251"/>
                  </a:cubicBezTo>
                  <a:cubicBezTo>
                    <a:pt x="124" y="250"/>
                    <a:pt x="135" y="250"/>
                    <a:pt x="144" y="248"/>
                  </a:cubicBezTo>
                  <a:cubicBezTo>
                    <a:pt x="190" y="239"/>
                    <a:pt x="219" y="211"/>
                    <a:pt x="234" y="168"/>
                  </a:cubicBezTo>
                  <a:cubicBezTo>
                    <a:pt x="242" y="143"/>
                    <a:pt x="241" y="118"/>
                    <a:pt x="231" y="94"/>
                  </a:cubicBezTo>
                  <a:cubicBezTo>
                    <a:pt x="219" y="61"/>
                    <a:pt x="196" y="38"/>
                    <a:pt x="163" y="26"/>
                  </a:cubicBezTo>
                  <a:cubicBezTo>
                    <a:pt x="141" y="17"/>
                    <a:pt x="118" y="16"/>
                    <a:pt x="96" y="22"/>
                  </a:cubicBezTo>
                  <a:cubicBezTo>
                    <a:pt x="60" y="31"/>
                    <a:pt x="34" y="52"/>
                    <a:pt x="18" y="85"/>
                  </a:cubicBezTo>
                  <a:cubicBezTo>
                    <a:pt x="16" y="89"/>
                    <a:pt x="15" y="94"/>
                    <a:pt x="12" y="98"/>
                  </a:cubicBezTo>
                  <a:cubicBezTo>
                    <a:pt x="9" y="102"/>
                    <a:pt x="5" y="104"/>
                    <a:pt x="0" y="108"/>
                  </a:cubicBezTo>
                  <a:cubicBezTo>
                    <a:pt x="11" y="50"/>
                    <a:pt x="69" y="0"/>
                    <a:pt x="138" y="9"/>
                  </a:cubicBezTo>
                  <a:cubicBezTo>
                    <a:pt x="217" y="19"/>
                    <a:pt x="261" y="91"/>
                    <a:pt x="248" y="157"/>
                  </a:cubicBezTo>
                  <a:cubicBezTo>
                    <a:pt x="235" y="230"/>
                    <a:pt x="168" y="271"/>
                    <a:pt x="106" y="26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8" name="Freeform 237">
              <a:extLst>
                <a:ext uri="{FF2B5EF4-FFF2-40B4-BE49-F238E27FC236}">
                  <a16:creationId xmlns:a16="http://schemas.microsoft.com/office/drawing/2014/main" id="{6A57CF4D-2BF0-4FD7-9F57-F70C6D50DD02}"/>
                </a:ext>
              </a:extLst>
            </p:cNvPr>
            <p:cNvSpPr>
              <a:spLocks/>
            </p:cNvSpPr>
            <p:nvPr/>
          </p:nvSpPr>
          <p:spPr bwMode="auto">
            <a:xfrm>
              <a:off x="8429626" y="2990850"/>
              <a:ext cx="30163" cy="36513"/>
            </a:xfrm>
            <a:custGeom>
              <a:avLst/>
              <a:gdLst>
                <a:gd name="T0" fmla="*/ 30 w 80"/>
                <a:gd name="T1" fmla="*/ 43 h 97"/>
                <a:gd name="T2" fmla="*/ 47 w 80"/>
                <a:gd name="T3" fmla="*/ 33 h 97"/>
                <a:gd name="T4" fmla="*/ 54 w 80"/>
                <a:gd name="T5" fmla="*/ 34 h 97"/>
                <a:gd name="T6" fmla="*/ 55 w 80"/>
                <a:gd name="T7" fmla="*/ 35 h 97"/>
                <a:gd name="T8" fmla="*/ 54 w 80"/>
                <a:gd name="T9" fmla="*/ 49 h 97"/>
                <a:gd name="T10" fmla="*/ 45 w 80"/>
                <a:gd name="T11" fmla="*/ 55 h 97"/>
                <a:gd name="T12" fmla="*/ 43 w 80"/>
                <a:gd name="T13" fmla="*/ 69 h 97"/>
                <a:gd name="T14" fmla="*/ 59 w 80"/>
                <a:gd name="T15" fmla="*/ 59 h 97"/>
                <a:gd name="T16" fmla="*/ 66 w 80"/>
                <a:gd name="T17" fmla="*/ 55 h 97"/>
                <a:gd name="T18" fmla="*/ 74 w 80"/>
                <a:gd name="T19" fmla="*/ 57 h 97"/>
                <a:gd name="T20" fmla="*/ 80 w 80"/>
                <a:gd name="T21" fmla="*/ 69 h 97"/>
                <a:gd name="T22" fmla="*/ 68 w 80"/>
                <a:gd name="T23" fmla="*/ 76 h 97"/>
                <a:gd name="T24" fmla="*/ 40 w 80"/>
                <a:gd name="T25" fmla="*/ 94 h 97"/>
                <a:gd name="T26" fmla="*/ 33 w 80"/>
                <a:gd name="T27" fmla="*/ 93 h 97"/>
                <a:gd name="T28" fmla="*/ 0 w 80"/>
                <a:gd name="T29" fmla="*/ 27 h 97"/>
                <a:gd name="T30" fmla="*/ 16 w 80"/>
                <a:gd name="T31" fmla="*/ 17 h 97"/>
                <a:gd name="T32" fmla="*/ 41 w 80"/>
                <a:gd name="T33" fmla="*/ 2 h 97"/>
                <a:gd name="T34" fmla="*/ 48 w 80"/>
                <a:gd name="T35" fmla="*/ 4 h 97"/>
                <a:gd name="T36" fmla="*/ 43 w 80"/>
                <a:gd name="T37" fmla="*/ 23 h 97"/>
                <a:gd name="T38" fmla="*/ 32 w 80"/>
                <a:gd name="T39" fmla="*/ 31 h 97"/>
                <a:gd name="T40" fmla="*/ 30 w 80"/>
                <a:gd name="T41" fmla="*/ 43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0" h="97">
                  <a:moveTo>
                    <a:pt x="30" y="43"/>
                  </a:moveTo>
                  <a:cubicBezTo>
                    <a:pt x="36" y="40"/>
                    <a:pt x="41" y="36"/>
                    <a:pt x="47" y="33"/>
                  </a:cubicBezTo>
                  <a:cubicBezTo>
                    <a:pt x="49" y="32"/>
                    <a:pt x="53" y="28"/>
                    <a:pt x="54" y="34"/>
                  </a:cubicBezTo>
                  <a:cubicBezTo>
                    <a:pt x="55" y="35"/>
                    <a:pt x="55" y="35"/>
                    <a:pt x="55" y="35"/>
                  </a:cubicBezTo>
                  <a:cubicBezTo>
                    <a:pt x="61" y="41"/>
                    <a:pt x="60" y="44"/>
                    <a:pt x="54" y="49"/>
                  </a:cubicBezTo>
                  <a:cubicBezTo>
                    <a:pt x="51" y="51"/>
                    <a:pt x="48" y="53"/>
                    <a:pt x="45" y="55"/>
                  </a:cubicBezTo>
                  <a:cubicBezTo>
                    <a:pt x="38" y="60"/>
                    <a:pt x="38" y="60"/>
                    <a:pt x="43" y="69"/>
                  </a:cubicBezTo>
                  <a:cubicBezTo>
                    <a:pt x="48" y="66"/>
                    <a:pt x="54" y="62"/>
                    <a:pt x="59" y="59"/>
                  </a:cubicBezTo>
                  <a:cubicBezTo>
                    <a:pt x="62" y="58"/>
                    <a:pt x="64" y="57"/>
                    <a:pt x="66" y="55"/>
                  </a:cubicBezTo>
                  <a:cubicBezTo>
                    <a:pt x="70" y="52"/>
                    <a:pt x="72" y="53"/>
                    <a:pt x="74" y="57"/>
                  </a:cubicBezTo>
                  <a:cubicBezTo>
                    <a:pt x="76" y="61"/>
                    <a:pt x="78" y="64"/>
                    <a:pt x="80" y="69"/>
                  </a:cubicBezTo>
                  <a:cubicBezTo>
                    <a:pt x="76" y="71"/>
                    <a:pt x="72" y="74"/>
                    <a:pt x="68" y="76"/>
                  </a:cubicBezTo>
                  <a:cubicBezTo>
                    <a:pt x="58" y="82"/>
                    <a:pt x="49" y="88"/>
                    <a:pt x="40" y="94"/>
                  </a:cubicBezTo>
                  <a:cubicBezTo>
                    <a:pt x="37" y="96"/>
                    <a:pt x="35" y="97"/>
                    <a:pt x="33" y="93"/>
                  </a:cubicBezTo>
                  <a:cubicBezTo>
                    <a:pt x="22" y="71"/>
                    <a:pt x="11" y="49"/>
                    <a:pt x="0" y="27"/>
                  </a:cubicBezTo>
                  <a:cubicBezTo>
                    <a:pt x="6" y="23"/>
                    <a:pt x="11" y="20"/>
                    <a:pt x="16" y="17"/>
                  </a:cubicBezTo>
                  <a:cubicBezTo>
                    <a:pt x="24" y="12"/>
                    <a:pt x="33" y="7"/>
                    <a:pt x="41" y="2"/>
                  </a:cubicBezTo>
                  <a:cubicBezTo>
                    <a:pt x="44" y="0"/>
                    <a:pt x="46" y="0"/>
                    <a:pt x="48" y="4"/>
                  </a:cubicBezTo>
                  <a:cubicBezTo>
                    <a:pt x="54" y="15"/>
                    <a:pt x="54" y="15"/>
                    <a:pt x="43" y="23"/>
                  </a:cubicBezTo>
                  <a:cubicBezTo>
                    <a:pt x="39" y="25"/>
                    <a:pt x="36" y="28"/>
                    <a:pt x="32" y="31"/>
                  </a:cubicBezTo>
                  <a:cubicBezTo>
                    <a:pt x="25" y="35"/>
                    <a:pt x="25" y="35"/>
                    <a:pt x="30" y="4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9" name="Freeform 238">
              <a:extLst>
                <a:ext uri="{FF2B5EF4-FFF2-40B4-BE49-F238E27FC236}">
                  <a16:creationId xmlns:a16="http://schemas.microsoft.com/office/drawing/2014/main" id="{A69964C8-05CC-4E53-86AB-888B383C80BE}"/>
                </a:ext>
              </a:extLst>
            </p:cNvPr>
            <p:cNvSpPr>
              <a:spLocks/>
            </p:cNvSpPr>
            <p:nvPr/>
          </p:nvSpPr>
          <p:spPr bwMode="auto">
            <a:xfrm>
              <a:off x="8339138" y="3040063"/>
              <a:ext cx="28575" cy="38100"/>
            </a:xfrm>
            <a:custGeom>
              <a:avLst/>
              <a:gdLst>
                <a:gd name="T0" fmla="*/ 28 w 78"/>
                <a:gd name="T1" fmla="*/ 44 h 97"/>
                <a:gd name="T2" fmla="*/ 50 w 78"/>
                <a:gd name="T3" fmla="*/ 31 h 97"/>
                <a:gd name="T4" fmla="*/ 56 w 78"/>
                <a:gd name="T5" fmla="*/ 40 h 97"/>
                <a:gd name="T6" fmla="*/ 55 w 78"/>
                <a:gd name="T7" fmla="*/ 47 h 97"/>
                <a:gd name="T8" fmla="*/ 43 w 78"/>
                <a:gd name="T9" fmla="*/ 56 h 97"/>
                <a:gd name="T10" fmla="*/ 41 w 78"/>
                <a:gd name="T11" fmla="*/ 69 h 97"/>
                <a:gd name="T12" fmla="*/ 64 w 78"/>
                <a:gd name="T13" fmla="*/ 56 h 97"/>
                <a:gd name="T14" fmla="*/ 72 w 78"/>
                <a:gd name="T15" fmla="*/ 58 h 97"/>
                <a:gd name="T16" fmla="*/ 74 w 78"/>
                <a:gd name="T17" fmla="*/ 61 h 97"/>
                <a:gd name="T18" fmla="*/ 70 w 78"/>
                <a:gd name="T19" fmla="*/ 74 h 97"/>
                <a:gd name="T20" fmla="*/ 38 w 78"/>
                <a:gd name="T21" fmla="*/ 94 h 97"/>
                <a:gd name="T22" fmla="*/ 30 w 78"/>
                <a:gd name="T23" fmla="*/ 92 h 97"/>
                <a:gd name="T24" fmla="*/ 2 w 78"/>
                <a:gd name="T25" fmla="*/ 32 h 97"/>
                <a:gd name="T26" fmla="*/ 4 w 78"/>
                <a:gd name="T27" fmla="*/ 24 h 97"/>
                <a:gd name="T28" fmla="*/ 40 w 78"/>
                <a:gd name="T29" fmla="*/ 2 h 97"/>
                <a:gd name="T30" fmla="*/ 46 w 78"/>
                <a:gd name="T31" fmla="*/ 4 h 97"/>
                <a:gd name="T32" fmla="*/ 41 w 78"/>
                <a:gd name="T33" fmla="*/ 24 h 97"/>
                <a:gd name="T34" fmla="*/ 29 w 78"/>
                <a:gd name="T35" fmla="*/ 32 h 97"/>
                <a:gd name="T36" fmla="*/ 27 w 78"/>
                <a:gd name="T37" fmla="*/ 41 h 97"/>
                <a:gd name="T38" fmla="*/ 28 w 78"/>
                <a:gd name="T39" fmla="*/ 44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8" h="97">
                  <a:moveTo>
                    <a:pt x="28" y="44"/>
                  </a:moveTo>
                  <a:cubicBezTo>
                    <a:pt x="36" y="39"/>
                    <a:pt x="43" y="35"/>
                    <a:pt x="50" y="31"/>
                  </a:cubicBezTo>
                  <a:cubicBezTo>
                    <a:pt x="52" y="34"/>
                    <a:pt x="54" y="37"/>
                    <a:pt x="56" y="40"/>
                  </a:cubicBezTo>
                  <a:cubicBezTo>
                    <a:pt x="58" y="43"/>
                    <a:pt x="58" y="45"/>
                    <a:pt x="55" y="47"/>
                  </a:cubicBezTo>
                  <a:cubicBezTo>
                    <a:pt x="51" y="50"/>
                    <a:pt x="47" y="53"/>
                    <a:pt x="43" y="56"/>
                  </a:cubicBezTo>
                  <a:cubicBezTo>
                    <a:pt x="36" y="61"/>
                    <a:pt x="36" y="61"/>
                    <a:pt x="41" y="69"/>
                  </a:cubicBezTo>
                  <a:cubicBezTo>
                    <a:pt x="48" y="65"/>
                    <a:pt x="56" y="61"/>
                    <a:pt x="64" y="56"/>
                  </a:cubicBezTo>
                  <a:cubicBezTo>
                    <a:pt x="68" y="53"/>
                    <a:pt x="71" y="54"/>
                    <a:pt x="72" y="58"/>
                  </a:cubicBezTo>
                  <a:cubicBezTo>
                    <a:pt x="73" y="59"/>
                    <a:pt x="73" y="60"/>
                    <a:pt x="74" y="61"/>
                  </a:cubicBezTo>
                  <a:cubicBezTo>
                    <a:pt x="78" y="69"/>
                    <a:pt x="78" y="69"/>
                    <a:pt x="70" y="74"/>
                  </a:cubicBezTo>
                  <a:cubicBezTo>
                    <a:pt x="60" y="81"/>
                    <a:pt x="49" y="87"/>
                    <a:pt x="38" y="94"/>
                  </a:cubicBezTo>
                  <a:cubicBezTo>
                    <a:pt x="35" y="96"/>
                    <a:pt x="32" y="97"/>
                    <a:pt x="30" y="92"/>
                  </a:cubicBezTo>
                  <a:cubicBezTo>
                    <a:pt x="21" y="72"/>
                    <a:pt x="11" y="52"/>
                    <a:pt x="2" y="32"/>
                  </a:cubicBezTo>
                  <a:cubicBezTo>
                    <a:pt x="0" y="28"/>
                    <a:pt x="0" y="26"/>
                    <a:pt x="4" y="24"/>
                  </a:cubicBezTo>
                  <a:cubicBezTo>
                    <a:pt x="16" y="16"/>
                    <a:pt x="28" y="9"/>
                    <a:pt x="40" y="2"/>
                  </a:cubicBezTo>
                  <a:cubicBezTo>
                    <a:pt x="43" y="0"/>
                    <a:pt x="44" y="1"/>
                    <a:pt x="46" y="4"/>
                  </a:cubicBezTo>
                  <a:cubicBezTo>
                    <a:pt x="52" y="16"/>
                    <a:pt x="52" y="16"/>
                    <a:pt x="41" y="24"/>
                  </a:cubicBezTo>
                  <a:cubicBezTo>
                    <a:pt x="37" y="26"/>
                    <a:pt x="33" y="30"/>
                    <a:pt x="29" y="32"/>
                  </a:cubicBezTo>
                  <a:cubicBezTo>
                    <a:pt x="24" y="34"/>
                    <a:pt x="24" y="37"/>
                    <a:pt x="27" y="41"/>
                  </a:cubicBezTo>
                  <a:cubicBezTo>
                    <a:pt x="27" y="42"/>
                    <a:pt x="27" y="43"/>
                    <a:pt x="28" y="44"/>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0" name="Freeform 239">
              <a:extLst>
                <a:ext uri="{FF2B5EF4-FFF2-40B4-BE49-F238E27FC236}">
                  <a16:creationId xmlns:a16="http://schemas.microsoft.com/office/drawing/2014/main" id="{B5F7DE52-D521-4448-8A03-E43998E20158}"/>
                </a:ext>
              </a:extLst>
            </p:cNvPr>
            <p:cNvSpPr>
              <a:spLocks noEditPoints="1"/>
            </p:cNvSpPr>
            <p:nvPr/>
          </p:nvSpPr>
          <p:spPr bwMode="auto">
            <a:xfrm>
              <a:off x="8358188" y="3032125"/>
              <a:ext cx="30163" cy="34925"/>
            </a:xfrm>
            <a:custGeom>
              <a:avLst/>
              <a:gdLst>
                <a:gd name="T0" fmla="*/ 56 w 77"/>
                <a:gd name="T1" fmla="*/ 17 h 89"/>
                <a:gd name="T2" fmla="*/ 56 w 77"/>
                <a:gd name="T3" fmla="*/ 35 h 89"/>
                <a:gd name="T4" fmla="*/ 58 w 77"/>
                <a:gd name="T5" fmla="*/ 42 h 89"/>
                <a:gd name="T6" fmla="*/ 77 w 77"/>
                <a:gd name="T7" fmla="*/ 54 h 89"/>
                <a:gd name="T8" fmla="*/ 70 w 77"/>
                <a:gd name="T9" fmla="*/ 67 h 89"/>
                <a:gd name="T10" fmla="*/ 64 w 77"/>
                <a:gd name="T11" fmla="*/ 69 h 89"/>
                <a:gd name="T12" fmla="*/ 46 w 77"/>
                <a:gd name="T13" fmla="*/ 57 h 89"/>
                <a:gd name="T14" fmla="*/ 40 w 77"/>
                <a:gd name="T15" fmla="*/ 57 h 89"/>
                <a:gd name="T16" fmla="*/ 39 w 77"/>
                <a:gd name="T17" fmla="*/ 63 h 89"/>
                <a:gd name="T18" fmla="*/ 46 w 77"/>
                <a:gd name="T19" fmla="*/ 76 h 89"/>
                <a:gd name="T20" fmla="*/ 44 w 77"/>
                <a:gd name="T21" fmla="*/ 82 h 89"/>
                <a:gd name="T22" fmla="*/ 42 w 77"/>
                <a:gd name="T23" fmla="*/ 83 h 89"/>
                <a:gd name="T24" fmla="*/ 27 w 77"/>
                <a:gd name="T25" fmla="*/ 78 h 89"/>
                <a:gd name="T26" fmla="*/ 2 w 77"/>
                <a:gd name="T27" fmla="*/ 24 h 89"/>
                <a:gd name="T28" fmla="*/ 3 w 77"/>
                <a:gd name="T29" fmla="*/ 18 h 89"/>
                <a:gd name="T30" fmla="*/ 27 w 77"/>
                <a:gd name="T31" fmla="*/ 2 h 89"/>
                <a:gd name="T32" fmla="*/ 38 w 77"/>
                <a:gd name="T33" fmla="*/ 0 h 89"/>
                <a:gd name="T34" fmla="*/ 56 w 77"/>
                <a:gd name="T35" fmla="*/ 17 h 89"/>
                <a:gd name="T36" fmla="*/ 29 w 77"/>
                <a:gd name="T37" fmla="*/ 41 h 89"/>
                <a:gd name="T38" fmla="*/ 38 w 77"/>
                <a:gd name="T39" fmla="*/ 22 h 89"/>
                <a:gd name="T40" fmla="*/ 33 w 77"/>
                <a:gd name="T41" fmla="*/ 18 h 89"/>
                <a:gd name="T42" fmla="*/ 24 w 77"/>
                <a:gd name="T43" fmla="*/ 26 h 89"/>
                <a:gd name="T44" fmla="*/ 25 w 77"/>
                <a:gd name="T45" fmla="*/ 33 h 89"/>
                <a:gd name="T46" fmla="*/ 29 w 77"/>
                <a:gd name="T47" fmla="*/ 41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7" h="89">
                  <a:moveTo>
                    <a:pt x="56" y="17"/>
                  </a:moveTo>
                  <a:cubicBezTo>
                    <a:pt x="59" y="23"/>
                    <a:pt x="59" y="29"/>
                    <a:pt x="56" y="35"/>
                  </a:cubicBezTo>
                  <a:cubicBezTo>
                    <a:pt x="55" y="39"/>
                    <a:pt x="56" y="40"/>
                    <a:pt x="58" y="42"/>
                  </a:cubicBezTo>
                  <a:cubicBezTo>
                    <a:pt x="65" y="45"/>
                    <a:pt x="70" y="50"/>
                    <a:pt x="77" y="54"/>
                  </a:cubicBezTo>
                  <a:cubicBezTo>
                    <a:pt x="74" y="59"/>
                    <a:pt x="72" y="63"/>
                    <a:pt x="70" y="67"/>
                  </a:cubicBezTo>
                  <a:cubicBezTo>
                    <a:pt x="68" y="70"/>
                    <a:pt x="67" y="70"/>
                    <a:pt x="64" y="69"/>
                  </a:cubicBezTo>
                  <a:cubicBezTo>
                    <a:pt x="58" y="64"/>
                    <a:pt x="52" y="60"/>
                    <a:pt x="46" y="57"/>
                  </a:cubicBezTo>
                  <a:cubicBezTo>
                    <a:pt x="44" y="56"/>
                    <a:pt x="41" y="56"/>
                    <a:pt x="40" y="57"/>
                  </a:cubicBezTo>
                  <a:cubicBezTo>
                    <a:pt x="39" y="58"/>
                    <a:pt x="39" y="61"/>
                    <a:pt x="39" y="63"/>
                  </a:cubicBezTo>
                  <a:cubicBezTo>
                    <a:pt x="41" y="67"/>
                    <a:pt x="44" y="72"/>
                    <a:pt x="46" y="76"/>
                  </a:cubicBezTo>
                  <a:cubicBezTo>
                    <a:pt x="48" y="79"/>
                    <a:pt x="47" y="81"/>
                    <a:pt x="44" y="82"/>
                  </a:cubicBezTo>
                  <a:cubicBezTo>
                    <a:pt x="44" y="82"/>
                    <a:pt x="43" y="83"/>
                    <a:pt x="42" y="83"/>
                  </a:cubicBezTo>
                  <a:cubicBezTo>
                    <a:pt x="31" y="89"/>
                    <a:pt x="32" y="89"/>
                    <a:pt x="27" y="78"/>
                  </a:cubicBezTo>
                  <a:cubicBezTo>
                    <a:pt x="18" y="60"/>
                    <a:pt x="10" y="42"/>
                    <a:pt x="2" y="24"/>
                  </a:cubicBezTo>
                  <a:cubicBezTo>
                    <a:pt x="0" y="21"/>
                    <a:pt x="0" y="20"/>
                    <a:pt x="3" y="18"/>
                  </a:cubicBezTo>
                  <a:cubicBezTo>
                    <a:pt x="11" y="12"/>
                    <a:pt x="19" y="7"/>
                    <a:pt x="27" y="2"/>
                  </a:cubicBezTo>
                  <a:cubicBezTo>
                    <a:pt x="30" y="0"/>
                    <a:pt x="34" y="1"/>
                    <a:pt x="38" y="0"/>
                  </a:cubicBezTo>
                  <a:cubicBezTo>
                    <a:pt x="44" y="6"/>
                    <a:pt x="50" y="11"/>
                    <a:pt x="56" y="17"/>
                  </a:cubicBezTo>
                  <a:close/>
                  <a:moveTo>
                    <a:pt x="29" y="41"/>
                  </a:moveTo>
                  <a:cubicBezTo>
                    <a:pt x="37" y="36"/>
                    <a:pt x="40" y="29"/>
                    <a:pt x="38" y="22"/>
                  </a:cubicBezTo>
                  <a:cubicBezTo>
                    <a:pt x="38" y="20"/>
                    <a:pt x="36" y="17"/>
                    <a:pt x="33" y="18"/>
                  </a:cubicBezTo>
                  <a:cubicBezTo>
                    <a:pt x="29" y="20"/>
                    <a:pt x="26" y="23"/>
                    <a:pt x="24" y="26"/>
                  </a:cubicBezTo>
                  <a:cubicBezTo>
                    <a:pt x="23" y="27"/>
                    <a:pt x="25" y="31"/>
                    <a:pt x="25" y="33"/>
                  </a:cubicBezTo>
                  <a:cubicBezTo>
                    <a:pt x="26" y="36"/>
                    <a:pt x="28" y="38"/>
                    <a:pt x="29" y="4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1" name="Freeform 240">
              <a:extLst>
                <a:ext uri="{FF2B5EF4-FFF2-40B4-BE49-F238E27FC236}">
                  <a16:creationId xmlns:a16="http://schemas.microsoft.com/office/drawing/2014/main" id="{71E0AEBA-E4B2-4D92-B57D-E062D18EB946}"/>
                </a:ext>
              </a:extLst>
            </p:cNvPr>
            <p:cNvSpPr>
              <a:spLocks noEditPoints="1"/>
            </p:cNvSpPr>
            <p:nvPr/>
          </p:nvSpPr>
          <p:spPr bwMode="auto">
            <a:xfrm>
              <a:off x="8401051" y="2968625"/>
              <a:ext cx="22225" cy="33338"/>
            </a:xfrm>
            <a:custGeom>
              <a:avLst/>
              <a:gdLst>
                <a:gd name="T0" fmla="*/ 61 w 61"/>
                <a:gd name="T1" fmla="*/ 55 h 87"/>
                <a:gd name="T2" fmla="*/ 40 w 61"/>
                <a:gd name="T3" fmla="*/ 86 h 87"/>
                <a:gd name="T4" fmla="*/ 14 w 61"/>
                <a:gd name="T5" fmla="*/ 71 h 87"/>
                <a:gd name="T6" fmla="*/ 2 w 61"/>
                <a:gd name="T7" fmla="*/ 42 h 87"/>
                <a:gd name="T8" fmla="*/ 2 w 61"/>
                <a:gd name="T9" fmla="*/ 25 h 87"/>
                <a:gd name="T10" fmla="*/ 42 w 61"/>
                <a:gd name="T11" fmla="*/ 14 h 87"/>
                <a:gd name="T12" fmla="*/ 61 w 61"/>
                <a:gd name="T13" fmla="*/ 55 h 87"/>
                <a:gd name="T14" fmla="*/ 43 w 61"/>
                <a:gd name="T15" fmla="*/ 62 h 87"/>
                <a:gd name="T16" fmla="*/ 28 w 61"/>
                <a:gd name="T17" fmla="*/ 26 h 87"/>
                <a:gd name="T18" fmla="*/ 22 w 61"/>
                <a:gd name="T19" fmla="*/ 23 h 87"/>
                <a:gd name="T20" fmla="*/ 19 w 61"/>
                <a:gd name="T21" fmla="*/ 30 h 87"/>
                <a:gd name="T22" fmla="*/ 33 w 61"/>
                <a:gd name="T23" fmla="*/ 65 h 87"/>
                <a:gd name="T24" fmla="*/ 40 w 61"/>
                <a:gd name="T25" fmla="*/ 67 h 87"/>
                <a:gd name="T26" fmla="*/ 43 w 61"/>
                <a:gd name="T27" fmla="*/ 62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1" h="87">
                  <a:moveTo>
                    <a:pt x="61" y="55"/>
                  </a:moveTo>
                  <a:cubicBezTo>
                    <a:pt x="61" y="73"/>
                    <a:pt x="53" y="85"/>
                    <a:pt x="40" y="86"/>
                  </a:cubicBezTo>
                  <a:cubicBezTo>
                    <a:pt x="28" y="87"/>
                    <a:pt x="19" y="81"/>
                    <a:pt x="14" y="71"/>
                  </a:cubicBezTo>
                  <a:cubicBezTo>
                    <a:pt x="9" y="62"/>
                    <a:pt x="5" y="52"/>
                    <a:pt x="2" y="42"/>
                  </a:cubicBezTo>
                  <a:cubicBezTo>
                    <a:pt x="0" y="37"/>
                    <a:pt x="1" y="31"/>
                    <a:pt x="2" y="25"/>
                  </a:cubicBezTo>
                  <a:cubicBezTo>
                    <a:pt x="6" y="6"/>
                    <a:pt x="28" y="0"/>
                    <a:pt x="42" y="14"/>
                  </a:cubicBezTo>
                  <a:cubicBezTo>
                    <a:pt x="54" y="26"/>
                    <a:pt x="60" y="41"/>
                    <a:pt x="61" y="55"/>
                  </a:cubicBezTo>
                  <a:close/>
                  <a:moveTo>
                    <a:pt x="43" y="62"/>
                  </a:moveTo>
                  <a:cubicBezTo>
                    <a:pt x="41" y="48"/>
                    <a:pt x="36" y="36"/>
                    <a:pt x="28" y="26"/>
                  </a:cubicBezTo>
                  <a:cubicBezTo>
                    <a:pt x="27" y="24"/>
                    <a:pt x="24" y="24"/>
                    <a:pt x="22" y="23"/>
                  </a:cubicBezTo>
                  <a:cubicBezTo>
                    <a:pt x="21" y="25"/>
                    <a:pt x="19" y="27"/>
                    <a:pt x="19" y="30"/>
                  </a:cubicBezTo>
                  <a:cubicBezTo>
                    <a:pt x="20" y="43"/>
                    <a:pt x="26" y="54"/>
                    <a:pt x="33" y="65"/>
                  </a:cubicBezTo>
                  <a:cubicBezTo>
                    <a:pt x="35" y="66"/>
                    <a:pt x="38" y="67"/>
                    <a:pt x="40" y="67"/>
                  </a:cubicBezTo>
                  <a:cubicBezTo>
                    <a:pt x="41" y="66"/>
                    <a:pt x="43" y="63"/>
                    <a:pt x="43" y="6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2" name="Freeform 241">
              <a:extLst>
                <a:ext uri="{FF2B5EF4-FFF2-40B4-BE49-F238E27FC236}">
                  <a16:creationId xmlns:a16="http://schemas.microsoft.com/office/drawing/2014/main" id="{50EE4ABC-8F24-4F7F-A2B5-1B1C5E091493}"/>
                </a:ext>
              </a:extLst>
            </p:cNvPr>
            <p:cNvSpPr>
              <a:spLocks noEditPoints="1"/>
            </p:cNvSpPr>
            <p:nvPr/>
          </p:nvSpPr>
          <p:spPr bwMode="auto">
            <a:xfrm>
              <a:off x="8340726" y="3005138"/>
              <a:ext cx="26988" cy="34925"/>
            </a:xfrm>
            <a:custGeom>
              <a:avLst/>
              <a:gdLst>
                <a:gd name="T0" fmla="*/ 38 w 71"/>
                <a:gd name="T1" fmla="*/ 18 h 89"/>
                <a:gd name="T2" fmla="*/ 49 w 71"/>
                <a:gd name="T3" fmla="*/ 30 h 89"/>
                <a:gd name="T4" fmla="*/ 71 w 71"/>
                <a:gd name="T5" fmla="*/ 59 h 89"/>
                <a:gd name="T6" fmla="*/ 53 w 71"/>
                <a:gd name="T7" fmla="*/ 68 h 89"/>
                <a:gd name="T8" fmla="*/ 50 w 71"/>
                <a:gd name="T9" fmla="*/ 66 h 89"/>
                <a:gd name="T10" fmla="*/ 43 w 71"/>
                <a:gd name="T11" fmla="*/ 56 h 89"/>
                <a:gd name="T12" fmla="*/ 31 w 71"/>
                <a:gd name="T13" fmla="*/ 66 h 89"/>
                <a:gd name="T14" fmla="*/ 30 w 71"/>
                <a:gd name="T15" fmla="*/ 71 h 89"/>
                <a:gd name="T16" fmla="*/ 25 w 71"/>
                <a:gd name="T17" fmla="*/ 84 h 89"/>
                <a:gd name="T18" fmla="*/ 18 w 71"/>
                <a:gd name="T19" fmla="*/ 87 h 89"/>
                <a:gd name="T20" fmla="*/ 12 w 71"/>
                <a:gd name="T21" fmla="*/ 85 h 89"/>
                <a:gd name="T22" fmla="*/ 3 w 71"/>
                <a:gd name="T23" fmla="*/ 35 h 89"/>
                <a:gd name="T24" fmla="*/ 1 w 71"/>
                <a:gd name="T25" fmla="*/ 16 h 89"/>
                <a:gd name="T26" fmla="*/ 14 w 71"/>
                <a:gd name="T27" fmla="*/ 0 h 89"/>
                <a:gd name="T28" fmla="*/ 31 w 71"/>
                <a:gd name="T29" fmla="*/ 17 h 89"/>
                <a:gd name="T30" fmla="*/ 38 w 71"/>
                <a:gd name="T31" fmla="*/ 18 h 89"/>
                <a:gd name="T32" fmla="*/ 33 w 71"/>
                <a:gd name="T33" fmla="*/ 42 h 89"/>
                <a:gd name="T34" fmla="*/ 23 w 71"/>
                <a:gd name="T35" fmla="*/ 29 h 89"/>
                <a:gd name="T36" fmla="*/ 21 w 71"/>
                <a:gd name="T37" fmla="*/ 30 h 89"/>
                <a:gd name="T38" fmla="*/ 25 w 71"/>
                <a:gd name="T39" fmla="*/ 46 h 89"/>
                <a:gd name="T40" fmla="*/ 33 w 71"/>
                <a:gd name="T41" fmla="*/ 42 h 89"/>
                <a:gd name="T42" fmla="*/ 61 w 71"/>
                <a:gd name="T43" fmla="*/ 58 h 89"/>
                <a:gd name="T44" fmla="*/ 62 w 71"/>
                <a:gd name="T45" fmla="*/ 57 h 89"/>
                <a:gd name="T46" fmla="*/ 51 w 71"/>
                <a:gd name="T47" fmla="*/ 46 h 89"/>
                <a:gd name="T48" fmla="*/ 61 w 71"/>
                <a:gd name="T49" fmla="*/ 58 h 89"/>
                <a:gd name="T50" fmla="*/ 21 w 71"/>
                <a:gd name="T51" fmla="*/ 50 h 89"/>
                <a:gd name="T52" fmla="*/ 22 w 71"/>
                <a:gd name="T53" fmla="*/ 50 h 89"/>
                <a:gd name="T54" fmla="*/ 20 w 71"/>
                <a:gd name="T55" fmla="*/ 33 h 89"/>
                <a:gd name="T56" fmla="*/ 18 w 71"/>
                <a:gd name="T57" fmla="*/ 33 h 89"/>
                <a:gd name="T58" fmla="*/ 21 w 71"/>
                <a:gd name="T59" fmla="*/ 5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1" h="89">
                  <a:moveTo>
                    <a:pt x="38" y="18"/>
                  </a:moveTo>
                  <a:cubicBezTo>
                    <a:pt x="42" y="22"/>
                    <a:pt x="45" y="26"/>
                    <a:pt x="49" y="30"/>
                  </a:cubicBezTo>
                  <a:cubicBezTo>
                    <a:pt x="56" y="39"/>
                    <a:pt x="63" y="48"/>
                    <a:pt x="71" y="59"/>
                  </a:cubicBezTo>
                  <a:cubicBezTo>
                    <a:pt x="65" y="62"/>
                    <a:pt x="59" y="65"/>
                    <a:pt x="53" y="68"/>
                  </a:cubicBezTo>
                  <a:cubicBezTo>
                    <a:pt x="53" y="68"/>
                    <a:pt x="51" y="67"/>
                    <a:pt x="50" y="66"/>
                  </a:cubicBezTo>
                  <a:cubicBezTo>
                    <a:pt x="48" y="63"/>
                    <a:pt x="46" y="60"/>
                    <a:pt x="43" y="56"/>
                  </a:cubicBezTo>
                  <a:cubicBezTo>
                    <a:pt x="39" y="59"/>
                    <a:pt x="35" y="62"/>
                    <a:pt x="31" y="66"/>
                  </a:cubicBezTo>
                  <a:cubicBezTo>
                    <a:pt x="30" y="67"/>
                    <a:pt x="30" y="69"/>
                    <a:pt x="30" y="71"/>
                  </a:cubicBezTo>
                  <a:cubicBezTo>
                    <a:pt x="32" y="80"/>
                    <a:pt x="32" y="80"/>
                    <a:pt x="25" y="84"/>
                  </a:cubicBezTo>
                  <a:cubicBezTo>
                    <a:pt x="22" y="85"/>
                    <a:pt x="20" y="86"/>
                    <a:pt x="18" y="87"/>
                  </a:cubicBezTo>
                  <a:cubicBezTo>
                    <a:pt x="15" y="89"/>
                    <a:pt x="13" y="89"/>
                    <a:pt x="12" y="85"/>
                  </a:cubicBezTo>
                  <a:cubicBezTo>
                    <a:pt x="9" y="68"/>
                    <a:pt x="6" y="51"/>
                    <a:pt x="3" y="35"/>
                  </a:cubicBezTo>
                  <a:cubicBezTo>
                    <a:pt x="2" y="29"/>
                    <a:pt x="2" y="23"/>
                    <a:pt x="1" y="16"/>
                  </a:cubicBezTo>
                  <a:cubicBezTo>
                    <a:pt x="0" y="8"/>
                    <a:pt x="5" y="1"/>
                    <a:pt x="14" y="0"/>
                  </a:cubicBezTo>
                  <a:cubicBezTo>
                    <a:pt x="20" y="6"/>
                    <a:pt x="25" y="11"/>
                    <a:pt x="31" y="17"/>
                  </a:cubicBezTo>
                  <a:cubicBezTo>
                    <a:pt x="33" y="19"/>
                    <a:pt x="35" y="21"/>
                    <a:pt x="38" y="18"/>
                  </a:cubicBezTo>
                  <a:close/>
                  <a:moveTo>
                    <a:pt x="33" y="42"/>
                  </a:moveTo>
                  <a:cubicBezTo>
                    <a:pt x="29" y="37"/>
                    <a:pt x="26" y="33"/>
                    <a:pt x="23" y="29"/>
                  </a:cubicBezTo>
                  <a:cubicBezTo>
                    <a:pt x="22" y="29"/>
                    <a:pt x="22" y="29"/>
                    <a:pt x="21" y="30"/>
                  </a:cubicBezTo>
                  <a:cubicBezTo>
                    <a:pt x="23" y="35"/>
                    <a:pt x="24" y="40"/>
                    <a:pt x="25" y="46"/>
                  </a:cubicBezTo>
                  <a:cubicBezTo>
                    <a:pt x="28" y="45"/>
                    <a:pt x="30" y="44"/>
                    <a:pt x="33" y="42"/>
                  </a:cubicBezTo>
                  <a:close/>
                  <a:moveTo>
                    <a:pt x="61" y="58"/>
                  </a:moveTo>
                  <a:cubicBezTo>
                    <a:pt x="62" y="58"/>
                    <a:pt x="62" y="58"/>
                    <a:pt x="62" y="57"/>
                  </a:cubicBezTo>
                  <a:cubicBezTo>
                    <a:pt x="59" y="54"/>
                    <a:pt x="55" y="50"/>
                    <a:pt x="51" y="46"/>
                  </a:cubicBezTo>
                  <a:cubicBezTo>
                    <a:pt x="49" y="56"/>
                    <a:pt x="58" y="55"/>
                    <a:pt x="61" y="58"/>
                  </a:cubicBezTo>
                  <a:close/>
                  <a:moveTo>
                    <a:pt x="21" y="50"/>
                  </a:moveTo>
                  <a:cubicBezTo>
                    <a:pt x="21" y="50"/>
                    <a:pt x="22" y="50"/>
                    <a:pt x="22" y="50"/>
                  </a:cubicBezTo>
                  <a:cubicBezTo>
                    <a:pt x="21" y="44"/>
                    <a:pt x="20" y="39"/>
                    <a:pt x="20" y="33"/>
                  </a:cubicBezTo>
                  <a:cubicBezTo>
                    <a:pt x="19" y="33"/>
                    <a:pt x="19" y="33"/>
                    <a:pt x="18" y="33"/>
                  </a:cubicBezTo>
                  <a:cubicBezTo>
                    <a:pt x="19" y="39"/>
                    <a:pt x="20" y="45"/>
                    <a:pt x="21" y="5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3" name="Freeform 242">
              <a:extLst>
                <a:ext uri="{FF2B5EF4-FFF2-40B4-BE49-F238E27FC236}">
                  <a16:creationId xmlns:a16="http://schemas.microsoft.com/office/drawing/2014/main" id="{C70EA41C-3939-43DE-ACEF-F7852AB25E55}"/>
                </a:ext>
              </a:extLst>
            </p:cNvPr>
            <p:cNvSpPr>
              <a:spLocks/>
            </p:cNvSpPr>
            <p:nvPr/>
          </p:nvSpPr>
          <p:spPr bwMode="auto">
            <a:xfrm>
              <a:off x="8412163" y="3001963"/>
              <a:ext cx="25400" cy="34925"/>
            </a:xfrm>
            <a:custGeom>
              <a:avLst/>
              <a:gdLst>
                <a:gd name="T0" fmla="*/ 24 w 66"/>
                <a:gd name="T1" fmla="*/ 34 h 90"/>
                <a:gd name="T2" fmla="*/ 35 w 66"/>
                <a:gd name="T3" fmla="*/ 64 h 90"/>
                <a:gd name="T4" fmla="*/ 43 w 66"/>
                <a:gd name="T5" fmla="*/ 68 h 90"/>
                <a:gd name="T6" fmla="*/ 49 w 66"/>
                <a:gd name="T7" fmla="*/ 61 h 90"/>
                <a:gd name="T8" fmla="*/ 51 w 66"/>
                <a:gd name="T9" fmla="*/ 51 h 90"/>
                <a:gd name="T10" fmla="*/ 56 w 66"/>
                <a:gd name="T11" fmla="*/ 47 h 90"/>
                <a:gd name="T12" fmla="*/ 65 w 66"/>
                <a:gd name="T13" fmla="*/ 60 h 90"/>
                <a:gd name="T14" fmla="*/ 42 w 66"/>
                <a:gd name="T15" fmla="*/ 88 h 90"/>
                <a:gd name="T16" fmla="*/ 21 w 66"/>
                <a:gd name="T17" fmla="*/ 81 h 90"/>
                <a:gd name="T18" fmla="*/ 7 w 66"/>
                <a:gd name="T19" fmla="*/ 23 h 90"/>
                <a:gd name="T20" fmla="*/ 44 w 66"/>
                <a:gd name="T21" fmla="*/ 11 h 90"/>
                <a:gd name="T22" fmla="*/ 53 w 66"/>
                <a:gd name="T23" fmla="*/ 27 h 90"/>
                <a:gd name="T24" fmla="*/ 52 w 66"/>
                <a:gd name="T25" fmla="*/ 31 h 90"/>
                <a:gd name="T26" fmla="*/ 40 w 66"/>
                <a:gd name="T27" fmla="*/ 38 h 90"/>
                <a:gd name="T28" fmla="*/ 35 w 66"/>
                <a:gd name="T29" fmla="*/ 36 h 90"/>
                <a:gd name="T30" fmla="*/ 32 w 66"/>
                <a:gd name="T31" fmla="*/ 28 h 90"/>
                <a:gd name="T32" fmla="*/ 29 w 66"/>
                <a:gd name="T33" fmla="*/ 24 h 90"/>
                <a:gd name="T34" fmla="*/ 25 w 66"/>
                <a:gd name="T35" fmla="*/ 28 h 90"/>
                <a:gd name="T36" fmla="*/ 24 w 66"/>
                <a:gd name="T37" fmla="*/ 34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6" h="90">
                  <a:moveTo>
                    <a:pt x="24" y="34"/>
                  </a:moveTo>
                  <a:cubicBezTo>
                    <a:pt x="25" y="46"/>
                    <a:pt x="28" y="56"/>
                    <a:pt x="35" y="64"/>
                  </a:cubicBezTo>
                  <a:cubicBezTo>
                    <a:pt x="37" y="67"/>
                    <a:pt x="41" y="69"/>
                    <a:pt x="43" y="68"/>
                  </a:cubicBezTo>
                  <a:cubicBezTo>
                    <a:pt x="46" y="68"/>
                    <a:pt x="48" y="64"/>
                    <a:pt x="49" y="61"/>
                  </a:cubicBezTo>
                  <a:cubicBezTo>
                    <a:pt x="51" y="58"/>
                    <a:pt x="51" y="54"/>
                    <a:pt x="51" y="51"/>
                  </a:cubicBezTo>
                  <a:cubicBezTo>
                    <a:pt x="51" y="47"/>
                    <a:pt x="52" y="46"/>
                    <a:pt x="56" y="47"/>
                  </a:cubicBezTo>
                  <a:cubicBezTo>
                    <a:pt x="65" y="50"/>
                    <a:pt x="66" y="50"/>
                    <a:pt x="65" y="60"/>
                  </a:cubicBezTo>
                  <a:cubicBezTo>
                    <a:pt x="63" y="76"/>
                    <a:pt x="55" y="85"/>
                    <a:pt x="42" y="88"/>
                  </a:cubicBezTo>
                  <a:cubicBezTo>
                    <a:pt x="34" y="90"/>
                    <a:pt x="27" y="86"/>
                    <a:pt x="21" y="81"/>
                  </a:cubicBezTo>
                  <a:cubicBezTo>
                    <a:pt x="6" y="68"/>
                    <a:pt x="0" y="42"/>
                    <a:pt x="7" y="23"/>
                  </a:cubicBezTo>
                  <a:cubicBezTo>
                    <a:pt x="12" y="11"/>
                    <a:pt x="32" y="0"/>
                    <a:pt x="44" y="11"/>
                  </a:cubicBezTo>
                  <a:cubicBezTo>
                    <a:pt x="48" y="15"/>
                    <a:pt x="50" y="22"/>
                    <a:pt x="53" y="27"/>
                  </a:cubicBezTo>
                  <a:cubicBezTo>
                    <a:pt x="54" y="28"/>
                    <a:pt x="53" y="31"/>
                    <a:pt x="52" y="31"/>
                  </a:cubicBezTo>
                  <a:cubicBezTo>
                    <a:pt x="48" y="34"/>
                    <a:pt x="44" y="36"/>
                    <a:pt x="40" y="38"/>
                  </a:cubicBezTo>
                  <a:cubicBezTo>
                    <a:pt x="37" y="40"/>
                    <a:pt x="35" y="39"/>
                    <a:pt x="35" y="36"/>
                  </a:cubicBezTo>
                  <a:cubicBezTo>
                    <a:pt x="34" y="33"/>
                    <a:pt x="34" y="30"/>
                    <a:pt x="32" y="28"/>
                  </a:cubicBezTo>
                  <a:cubicBezTo>
                    <a:pt x="32" y="26"/>
                    <a:pt x="30" y="24"/>
                    <a:pt x="29" y="24"/>
                  </a:cubicBezTo>
                  <a:cubicBezTo>
                    <a:pt x="27" y="24"/>
                    <a:pt x="26" y="26"/>
                    <a:pt x="25" y="28"/>
                  </a:cubicBezTo>
                  <a:cubicBezTo>
                    <a:pt x="24" y="30"/>
                    <a:pt x="24" y="32"/>
                    <a:pt x="24" y="34"/>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4" name="Freeform 243">
              <a:extLst>
                <a:ext uri="{FF2B5EF4-FFF2-40B4-BE49-F238E27FC236}">
                  <a16:creationId xmlns:a16="http://schemas.microsoft.com/office/drawing/2014/main" id="{5215D238-224D-432F-AE4B-58A3E5D92C18}"/>
                </a:ext>
              </a:extLst>
            </p:cNvPr>
            <p:cNvSpPr>
              <a:spLocks/>
            </p:cNvSpPr>
            <p:nvPr/>
          </p:nvSpPr>
          <p:spPr bwMode="auto">
            <a:xfrm>
              <a:off x="8377238" y="3017838"/>
              <a:ext cx="26988" cy="34925"/>
            </a:xfrm>
            <a:custGeom>
              <a:avLst/>
              <a:gdLst>
                <a:gd name="T0" fmla="*/ 0 w 69"/>
                <a:gd name="T1" fmla="*/ 27 h 89"/>
                <a:gd name="T2" fmla="*/ 13 w 69"/>
                <a:gd name="T3" fmla="*/ 19 h 89"/>
                <a:gd name="T4" fmla="*/ 18 w 69"/>
                <a:gd name="T5" fmla="*/ 21 h 89"/>
                <a:gd name="T6" fmla="*/ 44 w 69"/>
                <a:gd name="T7" fmla="*/ 48 h 89"/>
                <a:gd name="T8" fmla="*/ 35 w 69"/>
                <a:gd name="T9" fmla="*/ 4 h 89"/>
                <a:gd name="T10" fmla="*/ 38 w 69"/>
                <a:gd name="T11" fmla="*/ 4 h 89"/>
                <a:gd name="T12" fmla="*/ 40 w 69"/>
                <a:gd name="T13" fmla="*/ 10 h 89"/>
                <a:gd name="T14" fmla="*/ 41 w 69"/>
                <a:gd name="T15" fmla="*/ 10 h 89"/>
                <a:gd name="T16" fmla="*/ 40 w 69"/>
                <a:gd name="T17" fmla="*/ 4 h 89"/>
                <a:gd name="T18" fmla="*/ 56 w 69"/>
                <a:gd name="T19" fmla="*/ 13 h 89"/>
                <a:gd name="T20" fmla="*/ 68 w 69"/>
                <a:gd name="T21" fmla="*/ 74 h 89"/>
                <a:gd name="T22" fmla="*/ 65 w 69"/>
                <a:gd name="T23" fmla="*/ 81 h 89"/>
                <a:gd name="T24" fmla="*/ 43 w 69"/>
                <a:gd name="T25" fmla="*/ 78 h 89"/>
                <a:gd name="T26" fmla="*/ 2 w 69"/>
                <a:gd name="T27" fmla="*/ 30 h 89"/>
                <a:gd name="T28" fmla="*/ 0 w 69"/>
                <a:gd name="T29" fmla="*/ 27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9" h="89">
                  <a:moveTo>
                    <a:pt x="0" y="27"/>
                  </a:moveTo>
                  <a:cubicBezTo>
                    <a:pt x="4" y="24"/>
                    <a:pt x="9" y="21"/>
                    <a:pt x="13" y="19"/>
                  </a:cubicBezTo>
                  <a:cubicBezTo>
                    <a:pt x="14" y="18"/>
                    <a:pt x="17" y="20"/>
                    <a:pt x="18" y="21"/>
                  </a:cubicBezTo>
                  <a:cubicBezTo>
                    <a:pt x="26" y="30"/>
                    <a:pt x="34" y="39"/>
                    <a:pt x="44" y="48"/>
                  </a:cubicBezTo>
                  <a:cubicBezTo>
                    <a:pt x="41" y="34"/>
                    <a:pt x="38" y="19"/>
                    <a:pt x="35" y="4"/>
                  </a:cubicBezTo>
                  <a:cubicBezTo>
                    <a:pt x="36" y="4"/>
                    <a:pt x="37" y="4"/>
                    <a:pt x="38" y="4"/>
                  </a:cubicBezTo>
                  <a:cubicBezTo>
                    <a:pt x="38" y="6"/>
                    <a:pt x="39" y="8"/>
                    <a:pt x="40" y="10"/>
                  </a:cubicBezTo>
                  <a:cubicBezTo>
                    <a:pt x="40" y="10"/>
                    <a:pt x="40" y="10"/>
                    <a:pt x="41" y="10"/>
                  </a:cubicBezTo>
                  <a:cubicBezTo>
                    <a:pt x="41" y="8"/>
                    <a:pt x="41" y="6"/>
                    <a:pt x="40" y="4"/>
                  </a:cubicBezTo>
                  <a:cubicBezTo>
                    <a:pt x="53" y="0"/>
                    <a:pt x="53" y="1"/>
                    <a:pt x="56" y="13"/>
                  </a:cubicBezTo>
                  <a:cubicBezTo>
                    <a:pt x="60" y="33"/>
                    <a:pt x="64" y="54"/>
                    <a:pt x="68" y="74"/>
                  </a:cubicBezTo>
                  <a:cubicBezTo>
                    <a:pt x="69" y="77"/>
                    <a:pt x="68" y="79"/>
                    <a:pt x="65" y="81"/>
                  </a:cubicBezTo>
                  <a:cubicBezTo>
                    <a:pt x="52" y="88"/>
                    <a:pt x="52" y="89"/>
                    <a:pt x="43" y="78"/>
                  </a:cubicBezTo>
                  <a:cubicBezTo>
                    <a:pt x="29" y="62"/>
                    <a:pt x="16" y="46"/>
                    <a:pt x="2" y="30"/>
                  </a:cubicBezTo>
                  <a:cubicBezTo>
                    <a:pt x="1" y="29"/>
                    <a:pt x="1" y="28"/>
                    <a:pt x="0" y="27"/>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5" name="Freeform 244">
              <a:extLst>
                <a:ext uri="{FF2B5EF4-FFF2-40B4-BE49-F238E27FC236}">
                  <a16:creationId xmlns:a16="http://schemas.microsoft.com/office/drawing/2014/main" id="{7D395DFB-D6E2-4635-BF8E-AC021CDB0A42}"/>
                </a:ext>
              </a:extLst>
            </p:cNvPr>
            <p:cNvSpPr>
              <a:spLocks/>
            </p:cNvSpPr>
            <p:nvPr/>
          </p:nvSpPr>
          <p:spPr bwMode="auto">
            <a:xfrm>
              <a:off x="8321676" y="3052763"/>
              <a:ext cx="25400" cy="33338"/>
            </a:xfrm>
            <a:custGeom>
              <a:avLst/>
              <a:gdLst>
                <a:gd name="T0" fmla="*/ 32 w 65"/>
                <a:gd name="T1" fmla="*/ 29 h 84"/>
                <a:gd name="T2" fmla="*/ 27 w 65"/>
                <a:gd name="T3" fmla="*/ 22 h 84"/>
                <a:gd name="T4" fmla="*/ 24 w 65"/>
                <a:gd name="T5" fmla="*/ 20 h 84"/>
                <a:gd name="T6" fmla="*/ 21 w 65"/>
                <a:gd name="T7" fmla="*/ 24 h 84"/>
                <a:gd name="T8" fmla="*/ 28 w 65"/>
                <a:gd name="T9" fmla="*/ 33 h 84"/>
                <a:gd name="T10" fmla="*/ 39 w 65"/>
                <a:gd name="T11" fmla="*/ 34 h 84"/>
                <a:gd name="T12" fmla="*/ 64 w 65"/>
                <a:gd name="T13" fmla="*/ 55 h 84"/>
                <a:gd name="T14" fmla="*/ 59 w 65"/>
                <a:gd name="T15" fmla="*/ 71 h 84"/>
                <a:gd name="T16" fmla="*/ 26 w 65"/>
                <a:gd name="T17" fmla="*/ 83 h 84"/>
                <a:gd name="T18" fmla="*/ 23 w 65"/>
                <a:gd name="T19" fmla="*/ 81 h 84"/>
                <a:gd name="T20" fmla="*/ 23 w 65"/>
                <a:gd name="T21" fmla="*/ 79 h 84"/>
                <a:gd name="T22" fmla="*/ 32 w 65"/>
                <a:gd name="T23" fmla="*/ 68 h 84"/>
                <a:gd name="T24" fmla="*/ 39 w 65"/>
                <a:gd name="T25" fmla="*/ 66 h 84"/>
                <a:gd name="T26" fmla="*/ 44 w 65"/>
                <a:gd name="T27" fmla="*/ 60 h 84"/>
                <a:gd name="T28" fmla="*/ 38 w 65"/>
                <a:gd name="T29" fmla="*/ 54 h 84"/>
                <a:gd name="T30" fmla="*/ 27 w 65"/>
                <a:gd name="T31" fmla="*/ 53 h 84"/>
                <a:gd name="T32" fmla="*/ 3 w 65"/>
                <a:gd name="T33" fmla="*/ 36 h 84"/>
                <a:gd name="T34" fmla="*/ 16 w 65"/>
                <a:gd name="T35" fmla="*/ 6 h 84"/>
                <a:gd name="T36" fmla="*/ 22 w 65"/>
                <a:gd name="T37" fmla="*/ 3 h 84"/>
                <a:gd name="T38" fmla="*/ 46 w 65"/>
                <a:gd name="T39" fmla="*/ 19 h 84"/>
                <a:gd name="T40" fmla="*/ 45 w 65"/>
                <a:gd name="T41" fmla="*/ 22 h 84"/>
                <a:gd name="T42" fmla="*/ 32 w 65"/>
                <a:gd name="T43" fmla="*/ 29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5" h="84">
                  <a:moveTo>
                    <a:pt x="32" y="29"/>
                  </a:moveTo>
                  <a:cubicBezTo>
                    <a:pt x="30" y="26"/>
                    <a:pt x="29" y="24"/>
                    <a:pt x="27" y="22"/>
                  </a:cubicBezTo>
                  <a:cubicBezTo>
                    <a:pt x="27" y="21"/>
                    <a:pt x="24" y="19"/>
                    <a:pt x="24" y="20"/>
                  </a:cubicBezTo>
                  <a:cubicBezTo>
                    <a:pt x="23" y="20"/>
                    <a:pt x="21" y="22"/>
                    <a:pt x="21" y="24"/>
                  </a:cubicBezTo>
                  <a:cubicBezTo>
                    <a:pt x="21" y="28"/>
                    <a:pt x="24" y="32"/>
                    <a:pt x="28" y="33"/>
                  </a:cubicBezTo>
                  <a:cubicBezTo>
                    <a:pt x="32" y="34"/>
                    <a:pt x="36" y="34"/>
                    <a:pt x="39" y="34"/>
                  </a:cubicBezTo>
                  <a:cubicBezTo>
                    <a:pt x="53" y="35"/>
                    <a:pt x="62" y="42"/>
                    <a:pt x="64" y="55"/>
                  </a:cubicBezTo>
                  <a:cubicBezTo>
                    <a:pt x="65" y="61"/>
                    <a:pt x="63" y="67"/>
                    <a:pt x="59" y="71"/>
                  </a:cubicBezTo>
                  <a:cubicBezTo>
                    <a:pt x="50" y="81"/>
                    <a:pt x="38" y="84"/>
                    <a:pt x="26" y="83"/>
                  </a:cubicBezTo>
                  <a:cubicBezTo>
                    <a:pt x="25" y="83"/>
                    <a:pt x="24" y="82"/>
                    <a:pt x="23" y="81"/>
                  </a:cubicBezTo>
                  <a:cubicBezTo>
                    <a:pt x="23" y="80"/>
                    <a:pt x="23" y="79"/>
                    <a:pt x="23" y="79"/>
                  </a:cubicBezTo>
                  <a:cubicBezTo>
                    <a:pt x="21" y="69"/>
                    <a:pt x="21" y="69"/>
                    <a:pt x="32" y="68"/>
                  </a:cubicBezTo>
                  <a:cubicBezTo>
                    <a:pt x="34" y="67"/>
                    <a:pt x="37" y="67"/>
                    <a:pt x="39" y="66"/>
                  </a:cubicBezTo>
                  <a:cubicBezTo>
                    <a:pt x="41" y="65"/>
                    <a:pt x="44" y="62"/>
                    <a:pt x="44" y="60"/>
                  </a:cubicBezTo>
                  <a:cubicBezTo>
                    <a:pt x="44" y="58"/>
                    <a:pt x="41" y="55"/>
                    <a:pt x="38" y="54"/>
                  </a:cubicBezTo>
                  <a:cubicBezTo>
                    <a:pt x="35" y="53"/>
                    <a:pt x="31" y="53"/>
                    <a:pt x="27" y="53"/>
                  </a:cubicBezTo>
                  <a:cubicBezTo>
                    <a:pt x="13" y="53"/>
                    <a:pt x="6" y="48"/>
                    <a:pt x="3" y="36"/>
                  </a:cubicBezTo>
                  <a:cubicBezTo>
                    <a:pt x="0" y="23"/>
                    <a:pt x="4" y="13"/>
                    <a:pt x="16" y="6"/>
                  </a:cubicBezTo>
                  <a:cubicBezTo>
                    <a:pt x="18" y="5"/>
                    <a:pt x="20" y="4"/>
                    <a:pt x="22" y="3"/>
                  </a:cubicBezTo>
                  <a:cubicBezTo>
                    <a:pt x="33" y="0"/>
                    <a:pt x="45" y="8"/>
                    <a:pt x="46" y="19"/>
                  </a:cubicBezTo>
                  <a:cubicBezTo>
                    <a:pt x="46" y="20"/>
                    <a:pt x="46" y="21"/>
                    <a:pt x="45" y="22"/>
                  </a:cubicBezTo>
                  <a:cubicBezTo>
                    <a:pt x="41" y="24"/>
                    <a:pt x="37" y="27"/>
                    <a:pt x="32" y="29"/>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6" name="Freeform 245">
              <a:extLst>
                <a:ext uri="{FF2B5EF4-FFF2-40B4-BE49-F238E27FC236}">
                  <a16:creationId xmlns:a16="http://schemas.microsoft.com/office/drawing/2014/main" id="{210E5D33-4037-463F-B6D7-01394EAC908C}"/>
                </a:ext>
              </a:extLst>
            </p:cNvPr>
            <p:cNvSpPr>
              <a:spLocks/>
            </p:cNvSpPr>
            <p:nvPr/>
          </p:nvSpPr>
          <p:spPr bwMode="auto">
            <a:xfrm>
              <a:off x="8359776" y="2994025"/>
              <a:ext cx="25400" cy="31750"/>
            </a:xfrm>
            <a:custGeom>
              <a:avLst/>
              <a:gdLst>
                <a:gd name="T0" fmla="*/ 13 w 65"/>
                <a:gd name="T1" fmla="*/ 26 h 83"/>
                <a:gd name="T2" fmla="*/ 17 w 65"/>
                <a:gd name="T3" fmla="*/ 30 h 83"/>
                <a:gd name="T4" fmla="*/ 28 w 65"/>
                <a:gd name="T5" fmla="*/ 54 h 83"/>
                <a:gd name="T6" fmla="*/ 38 w 65"/>
                <a:gd name="T7" fmla="*/ 60 h 83"/>
                <a:gd name="T8" fmla="*/ 42 w 65"/>
                <a:gd name="T9" fmla="*/ 48 h 83"/>
                <a:gd name="T10" fmla="*/ 29 w 65"/>
                <a:gd name="T11" fmla="*/ 20 h 83"/>
                <a:gd name="T12" fmla="*/ 27 w 65"/>
                <a:gd name="T13" fmla="*/ 12 h 83"/>
                <a:gd name="T14" fmla="*/ 39 w 65"/>
                <a:gd name="T15" fmla="*/ 0 h 83"/>
                <a:gd name="T16" fmla="*/ 62 w 65"/>
                <a:gd name="T17" fmla="*/ 48 h 83"/>
                <a:gd name="T18" fmla="*/ 32 w 65"/>
                <a:gd name="T19" fmla="*/ 83 h 83"/>
                <a:gd name="T20" fmla="*/ 19 w 65"/>
                <a:gd name="T21" fmla="*/ 75 h 83"/>
                <a:gd name="T22" fmla="*/ 0 w 65"/>
                <a:gd name="T23" fmla="*/ 39 h 83"/>
                <a:gd name="T24" fmla="*/ 13 w 65"/>
                <a:gd name="T25" fmla="*/ 26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5" h="83">
                  <a:moveTo>
                    <a:pt x="13" y="26"/>
                  </a:moveTo>
                  <a:cubicBezTo>
                    <a:pt x="14" y="27"/>
                    <a:pt x="16" y="28"/>
                    <a:pt x="17" y="30"/>
                  </a:cubicBezTo>
                  <a:cubicBezTo>
                    <a:pt x="20" y="38"/>
                    <a:pt x="24" y="46"/>
                    <a:pt x="28" y="54"/>
                  </a:cubicBezTo>
                  <a:cubicBezTo>
                    <a:pt x="31" y="61"/>
                    <a:pt x="34" y="62"/>
                    <a:pt x="38" y="60"/>
                  </a:cubicBezTo>
                  <a:cubicBezTo>
                    <a:pt x="43" y="58"/>
                    <a:pt x="45" y="54"/>
                    <a:pt x="42" y="48"/>
                  </a:cubicBezTo>
                  <a:cubicBezTo>
                    <a:pt x="38" y="38"/>
                    <a:pt x="33" y="29"/>
                    <a:pt x="29" y="20"/>
                  </a:cubicBezTo>
                  <a:cubicBezTo>
                    <a:pt x="28" y="18"/>
                    <a:pt x="27" y="15"/>
                    <a:pt x="27" y="12"/>
                  </a:cubicBezTo>
                  <a:cubicBezTo>
                    <a:pt x="31" y="8"/>
                    <a:pt x="35" y="4"/>
                    <a:pt x="39" y="0"/>
                  </a:cubicBezTo>
                  <a:cubicBezTo>
                    <a:pt x="47" y="15"/>
                    <a:pt x="58" y="30"/>
                    <a:pt x="62" y="48"/>
                  </a:cubicBezTo>
                  <a:cubicBezTo>
                    <a:pt x="65" y="65"/>
                    <a:pt x="49" y="83"/>
                    <a:pt x="32" y="83"/>
                  </a:cubicBezTo>
                  <a:cubicBezTo>
                    <a:pt x="26" y="82"/>
                    <a:pt x="22" y="80"/>
                    <a:pt x="19" y="75"/>
                  </a:cubicBezTo>
                  <a:cubicBezTo>
                    <a:pt x="10" y="64"/>
                    <a:pt x="4" y="52"/>
                    <a:pt x="0" y="39"/>
                  </a:cubicBezTo>
                  <a:cubicBezTo>
                    <a:pt x="5" y="34"/>
                    <a:pt x="9" y="30"/>
                    <a:pt x="13" y="26"/>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7" name="Freeform 246">
              <a:extLst>
                <a:ext uri="{FF2B5EF4-FFF2-40B4-BE49-F238E27FC236}">
                  <a16:creationId xmlns:a16="http://schemas.microsoft.com/office/drawing/2014/main" id="{2A7C8903-4C71-4512-93A8-2110C98EC93F}"/>
                </a:ext>
              </a:extLst>
            </p:cNvPr>
            <p:cNvSpPr>
              <a:spLocks noEditPoints="1"/>
            </p:cNvSpPr>
            <p:nvPr/>
          </p:nvSpPr>
          <p:spPr bwMode="auto">
            <a:xfrm>
              <a:off x="8513763" y="2841625"/>
              <a:ext cx="117475" cy="38100"/>
            </a:xfrm>
            <a:custGeom>
              <a:avLst/>
              <a:gdLst>
                <a:gd name="T0" fmla="*/ 0 w 306"/>
                <a:gd name="T1" fmla="*/ 54 h 101"/>
                <a:gd name="T2" fmla="*/ 24 w 306"/>
                <a:gd name="T3" fmla="*/ 12 h 101"/>
                <a:gd name="T4" fmla="*/ 31 w 306"/>
                <a:gd name="T5" fmla="*/ 10 h 101"/>
                <a:gd name="T6" fmla="*/ 144 w 306"/>
                <a:gd name="T7" fmla="*/ 4 h 101"/>
                <a:gd name="T8" fmla="*/ 219 w 306"/>
                <a:gd name="T9" fmla="*/ 0 h 101"/>
                <a:gd name="T10" fmla="*/ 233 w 306"/>
                <a:gd name="T11" fmla="*/ 2 h 101"/>
                <a:gd name="T12" fmla="*/ 294 w 306"/>
                <a:gd name="T13" fmla="*/ 22 h 101"/>
                <a:gd name="T14" fmla="*/ 306 w 306"/>
                <a:gd name="T15" fmla="*/ 34 h 101"/>
                <a:gd name="T16" fmla="*/ 304 w 306"/>
                <a:gd name="T17" fmla="*/ 36 h 101"/>
                <a:gd name="T18" fmla="*/ 292 w 306"/>
                <a:gd name="T19" fmla="*/ 29 h 101"/>
                <a:gd name="T20" fmla="*/ 94 w 306"/>
                <a:gd name="T21" fmla="*/ 33 h 101"/>
                <a:gd name="T22" fmla="*/ 85 w 306"/>
                <a:gd name="T23" fmla="*/ 39 h 101"/>
                <a:gd name="T24" fmla="*/ 55 w 306"/>
                <a:gd name="T25" fmla="*/ 91 h 101"/>
                <a:gd name="T26" fmla="*/ 47 w 306"/>
                <a:gd name="T27" fmla="*/ 101 h 101"/>
                <a:gd name="T28" fmla="*/ 46 w 306"/>
                <a:gd name="T29" fmla="*/ 100 h 101"/>
                <a:gd name="T30" fmla="*/ 61 w 306"/>
                <a:gd name="T31" fmla="*/ 61 h 101"/>
                <a:gd name="T32" fmla="*/ 64 w 306"/>
                <a:gd name="T33" fmla="*/ 53 h 101"/>
                <a:gd name="T34" fmla="*/ 62 w 306"/>
                <a:gd name="T35" fmla="*/ 53 h 101"/>
                <a:gd name="T36" fmla="*/ 53 w 306"/>
                <a:gd name="T37" fmla="*/ 66 h 101"/>
                <a:gd name="T38" fmla="*/ 52 w 306"/>
                <a:gd name="T39" fmla="*/ 65 h 101"/>
                <a:gd name="T40" fmla="*/ 57 w 306"/>
                <a:gd name="T41" fmla="*/ 52 h 101"/>
                <a:gd name="T42" fmla="*/ 56 w 306"/>
                <a:gd name="T43" fmla="*/ 51 h 101"/>
                <a:gd name="T44" fmla="*/ 48 w 306"/>
                <a:gd name="T45" fmla="*/ 61 h 101"/>
                <a:gd name="T46" fmla="*/ 47 w 306"/>
                <a:gd name="T47" fmla="*/ 61 h 101"/>
                <a:gd name="T48" fmla="*/ 52 w 306"/>
                <a:gd name="T49" fmla="*/ 48 h 101"/>
                <a:gd name="T50" fmla="*/ 51 w 306"/>
                <a:gd name="T51" fmla="*/ 48 h 101"/>
                <a:gd name="T52" fmla="*/ 42 w 306"/>
                <a:gd name="T53" fmla="*/ 60 h 101"/>
                <a:gd name="T54" fmla="*/ 41 w 306"/>
                <a:gd name="T55" fmla="*/ 60 h 101"/>
                <a:gd name="T56" fmla="*/ 46 w 306"/>
                <a:gd name="T57" fmla="*/ 47 h 101"/>
                <a:gd name="T58" fmla="*/ 44 w 306"/>
                <a:gd name="T59" fmla="*/ 46 h 101"/>
                <a:gd name="T60" fmla="*/ 34 w 306"/>
                <a:gd name="T61" fmla="*/ 60 h 101"/>
                <a:gd name="T62" fmla="*/ 39 w 306"/>
                <a:gd name="T63" fmla="*/ 45 h 101"/>
                <a:gd name="T64" fmla="*/ 38 w 306"/>
                <a:gd name="T65" fmla="*/ 44 h 101"/>
                <a:gd name="T66" fmla="*/ 28 w 306"/>
                <a:gd name="T67" fmla="*/ 59 h 101"/>
                <a:gd name="T68" fmla="*/ 27 w 306"/>
                <a:gd name="T69" fmla="*/ 58 h 101"/>
                <a:gd name="T70" fmla="*/ 32 w 306"/>
                <a:gd name="T71" fmla="*/ 44 h 101"/>
                <a:gd name="T72" fmla="*/ 31 w 306"/>
                <a:gd name="T73" fmla="*/ 43 h 101"/>
                <a:gd name="T74" fmla="*/ 21 w 306"/>
                <a:gd name="T75" fmla="*/ 58 h 101"/>
                <a:gd name="T76" fmla="*/ 20 w 306"/>
                <a:gd name="T77" fmla="*/ 57 h 101"/>
                <a:gd name="T78" fmla="*/ 26 w 306"/>
                <a:gd name="T79" fmla="*/ 42 h 101"/>
                <a:gd name="T80" fmla="*/ 25 w 306"/>
                <a:gd name="T81" fmla="*/ 42 h 101"/>
                <a:gd name="T82" fmla="*/ 14 w 306"/>
                <a:gd name="T83" fmla="*/ 57 h 101"/>
                <a:gd name="T84" fmla="*/ 19 w 306"/>
                <a:gd name="T85" fmla="*/ 41 h 101"/>
                <a:gd name="T86" fmla="*/ 2 w 306"/>
                <a:gd name="T87" fmla="*/ 56 h 101"/>
                <a:gd name="T88" fmla="*/ 0 w 306"/>
                <a:gd name="T89" fmla="*/ 54 h 101"/>
                <a:gd name="T90" fmla="*/ 270 w 306"/>
                <a:gd name="T91" fmla="*/ 27 h 101"/>
                <a:gd name="T92" fmla="*/ 270 w 306"/>
                <a:gd name="T93" fmla="*/ 26 h 101"/>
                <a:gd name="T94" fmla="*/ 222 w 306"/>
                <a:gd name="T95" fmla="*/ 12 h 101"/>
                <a:gd name="T96" fmla="*/ 198 w 306"/>
                <a:gd name="T97" fmla="*/ 7 h 101"/>
                <a:gd name="T98" fmla="*/ 71 w 306"/>
                <a:gd name="T99" fmla="*/ 12 h 101"/>
                <a:gd name="T100" fmla="*/ 46 w 306"/>
                <a:gd name="T101" fmla="*/ 14 h 101"/>
                <a:gd name="T102" fmla="*/ 45 w 306"/>
                <a:gd name="T103" fmla="*/ 17 h 101"/>
                <a:gd name="T104" fmla="*/ 97 w 306"/>
                <a:gd name="T105" fmla="*/ 28 h 101"/>
                <a:gd name="T106" fmla="*/ 184 w 306"/>
                <a:gd name="T107" fmla="*/ 27 h 101"/>
                <a:gd name="T108" fmla="*/ 270 w 306"/>
                <a:gd name="T109" fmla="*/ 27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06" h="101">
                  <a:moveTo>
                    <a:pt x="0" y="54"/>
                  </a:moveTo>
                  <a:cubicBezTo>
                    <a:pt x="8" y="40"/>
                    <a:pt x="16" y="26"/>
                    <a:pt x="24" y="12"/>
                  </a:cubicBezTo>
                  <a:cubicBezTo>
                    <a:pt x="25" y="10"/>
                    <a:pt x="28" y="10"/>
                    <a:pt x="31" y="10"/>
                  </a:cubicBezTo>
                  <a:cubicBezTo>
                    <a:pt x="69" y="8"/>
                    <a:pt x="106" y="6"/>
                    <a:pt x="144" y="4"/>
                  </a:cubicBezTo>
                  <a:cubicBezTo>
                    <a:pt x="169" y="3"/>
                    <a:pt x="194" y="1"/>
                    <a:pt x="219" y="0"/>
                  </a:cubicBezTo>
                  <a:cubicBezTo>
                    <a:pt x="224" y="0"/>
                    <a:pt x="229" y="1"/>
                    <a:pt x="233" y="2"/>
                  </a:cubicBezTo>
                  <a:cubicBezTo>
                    <a:pt x="254" y="8"/>
                    <a:pt x="274" y="15"/>
                    <a:pt x="294" y="22"/>
                  </a:cubicBezTo>
                  <a:cubicBezTo>
                    <a:pt x="300" y="24"/>
                    <a:pt x="305" y="27"/>
                    <a:pt x="306" y="34"/>
                  </a:cubicBezTo>
                  <a:cubicBezTo>
                    <a:pt x="305" y="35"/>
                    <a:pt x="305" y="36"/>
                    <a:pt x="304" y="36"/>
                  </a:cubicBezTo>
                  <a:cubicBezTo>
                    <a:pt x="300" y="33"/>
                    <a:pt x="299" y="29"/>
                    <a:pt x="292" y="29"/>
                  </a:cubicBezTo>
                  <a:cubicBezTo>
                    <a:pt x="226" y="31"/>
                    <a:pt x="160" y="32"/>
                    <a:pt x="94" y="33"/>
                  </a:cubicBezTo>
                  <a:cubicBezTo>
                    <a:pt x="91" y="33"/>
                    <a:pt x="86" y="36"/>
                    <a:pt x="85" y="39"/>
                  </a:cubicBezTo>
                  <a:cubicBezTo>
                    <a:pt x="75" y="56"/>
                    <a:pt x="65" y="74"/>
                    <a:pt x="55" y="91"/>
                  </a:cubicBezTo>
                  <a:cubicBezTo>
                    <a:pt x="53" y="95"/>
                    <a:pt x="50" y="98"/>
                    <a:pt x="47" y="101"/>
                  </a:cubicBezTo>
                  <a:cubicBezTo>
                    <a:pt x="47" y="101"/>
                    <a:pt x="46" y="100"/>
                    <a:pt x="46" y="100"/>
                  </a:cubicBezTo>
                  <a:cubicBezTo>
                    <a:pt x="49" y="86"/>
                    <a:pt x="61" y="76"/>
                    <a:pt x="61" y="61"/>
                  </a:cubicBezTo>
                  <a:cubicBezTo>
                    <a:pt x="61" y="58"/>
                    <a:pt x="63" y="56"/>
                    <a:pt x="64" y="53"/>
                  </a:cubicBezTo>
                  <a:cubicBezTo>
                    <a:pt x="63" y="53"/>
                    <a:pt x="63" y="53"/>
                    <a:pt x="62" y="53"/>
                  </a:cubicBezTo>
                  <a:cubicBezTo>
                    <a:pt x="59" y="57"/>
                    <a:pt x="56" y="62"/>
                    <a:pt x="53" y="66"/>
                  </a:cubicBezTo>
                  <a:cubicBezTo>
                    <a:pt x="52" y="65"/>
                    <a:pt x="52" y="65"/>
                    <a:pt x="52" y="65"/>
                  </a:cubicBezTo>
                  <a:cubicBezTo>
                    <a:pt x="54" y="61"/>
                    <a:pt x="56" y="56"/>
                    <a:pt x="57" y="52"/>
                  </a:cubicBezTo>
                  <a:cubicBezTo>
                    <a:pt x="57" y="52"/>
                    <a:pt x="57" y="52"/>
                    <a:pt x="56" y="51"/>
                  </a:cubicBezTo>
                  <a:cubicBezTo>
                    <a:pt x="54" y="55"/>
                    <a:pt x="51" y="58"/>
                    <a:pt x="48" y="61"/>
                  </a:cubicBezTo>
                  <a:cubicBezTo>
                    <a:pt x="47" y="61"/>
                    <a:pt x="47" y="61"/>
                    <a:pt x="47" y="61"/>
                  </a:cubicBezTo>
                  <a:cubicBezTo>
                    <a:pt x="49" y="57"/>
                    <a:pt x="50" y="52"/>
                    <a:pt x="52" y="48"/>
                  </a:cubicBezTo>
                  <a:cubicBezTo>
                    <a:pt x="51" y="48"/>
                    <a:pt x="51" y="48"/>
                    <a:pt x="51" y="48"/>
                  </a:cubicBezTo>
                  <a:cubicBezTo>
                    <a:pt x="48" y="52"/>
                    <a:pt x="45" y="56"/>
                    <a:pt x="42" y="60"/>
                  </a:cubicBezTo>
                  <a:cubicBezTo>
                    <a:pt x="41" y="60"/>
                    <a:pt x="41" y="60"/>
                    <a:pt x="41" y="60"/>
                  </a:cubicBezTo>
                  <a:cubicBezTo>
                    <a:pt x="42" y="55"/>
                    <a:pt x="44" y="51"/>
                    <a:pt x="46" y="47"/>
                  </a:cubicBezTo>
                  <a:cubicBezTo>
                    <a:pt x="45" y="46"/>
                    <a:pt x="45" y="46"/>
                    <a:pt x="44" y="46"/>
                  </a:cubicBezTo>
                  <a:cubicBezTo>
                    <a:pt x="41" y="50"/>
                    <a:pt x="38" y="54"/>
                    <a:pt x="34" y="60"/>
                  </a:cubicBezTo>
                  <a:cubicBezTo>
                    <a:pt x="36" y="54"/>
                    <a:pt x="38" y="49"/>
                    <a:pt x="39" y="45"/>
                  </a:cubicBezTo>
                  <a:cubicBezTo>
                    <a:pt x="38" y="44"/>
                    <a:pt x="38" y="44"/>
                    <a:pt x="38" y="44"/>
                  </a:cubicBezTo>
                  <a:cubicBezTo>
                    <a:pt x="35" y="49"/>
                    <a:pt x="31" y="54"/>
                    <a:pt x="28" y="59"/>
                  </a:cubicBezTo>
                  <a:cubicBezTo>
                    <a:pt x="27" y="58"/>
                    <a:pt x="27" y="58"/>
                    <a:pt x="27" y="58"/>
                  </a:cubicBezTo>
                  <a:cubicBezTo>
                    <a:pt x="29" y="54"/>
                    <a:pt x="30" y="49"/>
                    <a:pt x="32" y="44"/>
                  </a:cubicBezTo>
                  <a:cubicBezTo>
                    <a:pt x="31" y="43"/>
                    <a:pt x="31" y="43"/>
                    <a:pt x="31" y="43"/>
                  </a:cubicBezTo>
                  <a:cubicBezTo>
                    <a:pt x="28" y="48"/>
                    <a:pt x="24" y="53"/>
                    <a:pt x="21" y="58"/>
                  </a:cubicBezTo>
                  <a:cubicBezTo>
                    <a:pt x="20" y="57"/>
                    <a:pt x="20" y="57"/>
                    <a:pt x="20" y="57"/>
                  </a:cubicBezTo>
                  <a:cubicBezTo>
                    <a:pt x="22" y="52"/>
                    <a:pt x="24" y="47"/>
                    <a:pt x="26" y="42"/>
                  </a:cubicBezTo>
                  <a:cubicBezTo>
                    <a:pt x="26" y="42"/>
                    <a:pt x="25" y="42"/>
                    <a:pt x="25" y="42"/>
                  </a:cubicBezTo>
                  <a:cubicBezTo>
                    <a:pt x="22" y="46"/>
                    <a:pt x="18" y="51"/>
                    <a:pt x="14" y="57"/>
                  </a:cubicBezTo>
                  <a:cubicBezTo>
                    <a:pt x="16" y="50"/>
                    <a:pt x="18" y="45"/>
                    <a:pt x="19" y="41"/>
                  </a:cubicBezTo>
                  <a:cubicBezTo>
                    <a:pt x="14" y="46"/>
                    <a:pt x="8" y="51"/>
                    <a:pt x="2" y="56"/>
                  </a:cubicBezTo>
                  <a:cubicBezTo>
                    <a:pt x="1" y="55"/>
                    <a:pt x="1" y="55"/>
                    <a:pt x="0" y="54"/>
                  </a:cubicBezTo>
                  <a:close/>
                  <a:moveTo>
                    <a:pt x="270" y="27"/>
                  </a:moveTo>
                  <a:cubicBezTo>
                    <a:pt x="270" y="26"/>
                    <a:pt x="270" y="26"/>
                    <a:pt x="270" y="26"/>
                  </a:cubicBezTo>
                  <a:cubicBezTo>
                    <a:pt x="254" y="21"/>
                    <a:pt x="238" y="16"/>
                    <a:pt x="222" y="12"/>
                  </a:cubicBezTo>
                  <a:cubicBezTo>
                    <a:pt x="214" y="10"/>
                    <a:pt x="206" y="6"/>
                    <a:pt x="198" y="7"/>
                  </a:cubicBezTo>
                  <a:cubicBezTo>
                    <a:pt x="156" y="8"/>
                    <a:pt x="113" y="10"/>
                    <a:pt x="71" y="12"/>
                  </a:cubicBezTo>
                  <a:cubicBezTo>
                    <a:pt x="62" y="13"/>
                    <a:pt x="54" y="13"/>
                    <a:pt x="46" y="14"/>
                  </a:cubicBezTo>
                  <a:cubicBezTo>
                    <a:pt x="46" y="15"/>
                    <a:pt x="45" y="16"/>
                    <a:pt x="45" y="17"/>
                  </a:cubicBezTo>
                  <a:cubicBezTo>
                    <a:pt x="63" y="21"/>
                    <a:pt x="80" y="27"/>
                    <a:pt x="97" y="28"/>
                  </a:cubicBezTo>
                  <a:cubicBezTo>
                    <a:pt x="126" y="29"/>
                    <a:pt x="155" y="27"/>
                    <a:pt x="184" y="27"/>
                  </a:cubicBezTo>
                  <a:cubicBezTo>
                    <a:pt x="213" y="26"/>
                    <a:pt x="242" y="27"/>
                    <a:pt x="270" y="27"/>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8" name="Freeform 247">
              <a:extLst>
                <a:ext uri="{FF2B5EF4-FFF2-40B4-BE49-F238E27FC236}">
                  <a16:creationId xmlns:a16="http://schemas.microsoft.com/office/drawing/2014/main" id="{186E727D-BD52-40A7-B49D-65D9542E50CD}"/>
                </a:ext>
              </a:extLst>
            </p:cNvPr>
            <p:cNvSpPr>
              <a:spLocks noEditPoints="1"/>
            </p:cNvSpPr>
            <p:nvPr/>
          </p:nvSpPr>
          <p:spPr bwMode="auto">
            <a:xfrm>
              <a:off x="8377238" y="2979738"/>
              <a:ext cx="25400" cy="33338"/>
            </a:xfrm>
            <a:custGeom>
              <a:avLst/>
              <a:gdLst>
                <a:gd name="T0" fmla="*/ 9 w 66"/>
                <a:gd name="T1" fmla="*/ 22 h 89"/>
                <a:gd name="T2" fmla="*/ 41 w 66"/>
                <a:gd name="T3" fmla="*/ 3 h 89"/>
                <a:gd name="T4" fmla="*/ 48 w 66"/>
                <a:gd name="T5" fmla="*/ 5 h 89"/>
                <a:gd name="T6" fmla="*/ 43 w 66"/>
                <a:gd name="T7" fmla="*/ 22 h 89"/>
                <a:gd name="T8" fmla="*/ 40 w 66"/>
                <a:gd name="T9" fmla="*/ 29 h 89"/>
                <a:gd name="T10" fmla="*/ 53 w 66"/>
                <a:gd name="T11" fmla="*/ 54 h 89"/>
                <a:gd name="T12" fmla="*/ 62 w 66"/>
                <a:gd name="T13" fmla="*/ 74 h 89"/>
                <a:gd name="T14" fmla="*/ 59 w 66"/>
                <a:gd name="T15" fmla="*/ 83 h 89"/>
                <a:gd name="T16" fmla="*/ 43 w 66"/>
                <a:gd name="T17" fmla="*/ 79 h 89"/>
                <a:gd name="T18" fmla="*/ 24 w 66"/>
                <a:gd name="T19" fmla="*/ 42 h 89"/>
                <a:gd name="T20" fmla="*/ 21 w 66"/>
                <a:gd name="T21" fmla="*/ 36 h 89"/>
                <a:gd name="T22" fmla="*/ 11 w 66"/>
                <a:gd name="T23" fmla="*/ 45 h 89"/>
                <a:gd name="T24" fmla="*/ 5 w 66"/>
                <a:gd name="T25" fmla="*/ 44 h 89"/>
                <a:gd name="T26" fmla="*/ 0 w 66"/>
                <a:gd name="T27" fmla="*/ 32 h 89"/>
                <a:gd name="T28" fmla="*/ 9 w 66"/>
                <a:gd name="T29" fmla="*/ 22 h 89"/>
                <a:gd name="T30" fmla="*/ 47 w 66"/>
                <a:gd name="T31" fmla="*/ 81 h 89"/>
                <a:gd name="T32" fmla="*/ 48 w 66"/>
                <a:gd name="T33" fmla="*/ 80 h 89"/>
                <a:gd name="T34" fmla="*/ 40 w 66"/>
                <a:gd name="T35" fmla="*/ 65 h 89"/>
                <a:gd name="T36" fmla="*/ 39 w 66"/>
                <a:gd name="T37" fmla="*/ 66 h 89"/>
                <a:gd name="T38" fmla="*/ 47 w 66"/>
                <a:gd name="T39" fmla="*/ 81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6" h="89">
                  <a:moveTo>
                    <a:pt x="9" y="22"/>
                  </a:moveTo>
                  <a:cubicBezTo>
                    <a:pt x="20" y="15"/>
                    <a:pt x="30" y="9"/>
                    <a:pt x="41" y="3"/>
                  </a:cubicBezTo>
                  <a:cubicBezTo>
                    <a:pt x="44" y="0"/>
                    <a:pt x="46" y="1"/>
                    <a:pt x="48" y="5"/>
                  </a:cubicBezTo>
                  <a:cubicBezTo>
                    <a:pt x="54" y="18"/>
                    <a:pt x="56" y="14"/>
                    <a:pt x="43" y="22"/>
                  </a:cubicBezTo>
                  <a:cubicBezTo>
                    <a:pt x="39" y="24"/>
                    <a:pt x="39" y="26"/>
                    <a:pt x="40" y="29"/>
                  </a:cubicBezTo>
                  <a:cubicBezTo>
                    <a:pt x="45" y="37"/>
                    <a:pt x="49" y="46"/>
                    <a:pt x="53" y="54"/>
                  </a:cubicBezTo>
                  <a:cubicBezTo>
                    <a:pt x="56" y="60"/>
                    <a:pt x="59" y="67"/>
                    <a:pt x="62" y="74"/>
                  </a:cubicBezTo>
                  <a:cubicBezTo>
                    <a:pt x="65" y="80"/>
                    <a:pt x="66" y="80"/>
                    <a:pt x="59" y="83"/>
                  </a:cubicBezTo>
                  <a:cubicBezTo>
                    <a:pt x="49" y="89"/>
                    <a:pt x="49" y="89"/>
                    <a:pt x="43" y="79"/>
                  </a:cubicBezTo>
                  <a:cubicBezTo>
                    <a:pt x="37" y="67"/>
                    <a:pt x="31" y="54"/>
                    <a:pt x="24" y="42"/>
                  </a:cubicBezTo>
                  <a:cubicBezTo>
                    <a:pt x="24" y="40"/>
                    <a:pt x="23" y="38"/>
                    <a:pt x="21" y="36"/>
                  </a:cubicBezTo>
                  <a:cubicBezTo>
                    <a:pt x="18" y="39"/>
                    <a:pt x="14" y="42"/>
                    <a:pt x="11" y="45"/>
                  </a:cubicBezTo>
                  <a:cubicBezTo>
                    <a:pt x="8" y="47"/>
                    <a:pt x="6" y="48"/>
                    <a:pt x="5" y="44"/>
                  </a:cubicBezTo>
                  <a:cubicBezTo>
                    <a:pt x="3" y="40"/>
                    <a:pt x="1" y="36"/>
                    <a:pt x="0" y="32"/>
                  </a:cubicBezTo>
                  <a:cubicBezTo>
                    <a:pt x="3" y="29"/>
                    <a:pt x="6" y="25"/>
                    <a:pt x="9" y="22"/>
                  </a:cubicBezTo>
                  <a:close/>
                  <a:moveTo>
                    <a:pt x="47" y="81"/>
                  </a:moveTo>
                  <a:cubicBezTo>
                    <a:pt x="47" y="81"/>
                    <a:pt x="48" y="81"/>
                    <a:pt x="48" y="80"/>
                  </a:cubicBezTo>
                  <a:cubicBezTo>
                    <a:pt x="45" y="75"/>
                    <a:pt x="43" y="70"/>
                    <a:pt x="40" y="65"/>
                  </a:cubicBezTo>
                  <a:cubicBezTo>
                    <a:pt x="40" y="66"/>
                    <a:pt x="39" y="66"/>
                    <a:pt x="39" y="66"/>
                  </a:cubicBezTo>
                  <a:cubicBezTo>
                    <a:pt x="42" y="71"/>
                    <a:pt x="44" y="76"/>
                    <a:pt x="47" y="8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9" name="Freeform 248">
              <a:extLst>
                <a:ext uri="{FF2B5EF4-FFF2-40B4-BE49-F238E27FC236}">
                  <a16:creationId xmlns:a16="http://schemas.microsoft.com/office/drawing/2014/main" id="{872BC05C-FA01-4E2B-867D-7F7FCAD68371}"/>
                </a:ext>
              </a:extLst>
            </p:cNvPr>
            <p:cNvSpPr>
              <a:spLocks/>
            </p:cNvSpPr>
            <p:nvPr/>
          </p:nvSpPr>
          <p:spPr bwMode="auto">
            <a:xfrm>
              <a:off x="8480426" y="2862263"/>
              <a:ext cx="52388" cy="112713"/>
            </a:xfrm>
            <a:custGeom>
              <a:avLst/>
              <a:gdLst>
                <a:gd name="T0" fmla="*/ 87 w 134"/>
                <a:gd name="T1" fmla="*/ 0 h 296"/>
                <a:gd name="T2" fmla="*/ 89 w 134"/>
                <a:gd name="T3" fmla="*/ 2 h 296"/>
                <a:gd name="T4" fmla="*/ 88 w 134"/>
                <a:gd name="T5" fmla="*/ 7 h 296"/>
                <a:gd name="T6" fmla="*/ 23 w 134"/>
                <a:gd name="T7" fmla="*/ 123 h 296"/>
                <a:gd name="T8" fmla="*/ 6 w 134"/>
                <a:gd name="T9" fmla="*/ 158 h 296"/>
                <a:gd name="T10" fmla="*/ 50 w 134"/>
                <a:gd name="T11" fmla="*/ 178 h 296"/>
                <a:gd name="T12" fmla="*/ 59 w 134"/>
                <a:gd name="T13" fmla="*/ 175 h 296"/>
                <a:gd name="T14" fmla="*/ 115 w 134"/>
                <a:gd name="T15" fmla="*/ 74 h 296"/>
                <a:gd name="T16" fmla="*/ 133 w 134"/>
                <a:gd name="T17" fmla="*/ 46 h 296"/>
                <a:gd name="T18" fmla="*/ 134 w 134"/>
                <a:gd name="T19" fmla="*/ 47 h 296"/>
                <a:gd name="T20" fmla="*/ 130 w 134"/>
                <a:gd name="T21" fmla="*/ 58 h 296"/>
                <a:gd name="T22" fmla="*/ 62 w 134"/>
                <a:gd name="T23" fmla="*/ 178 h 296"/>
                <a:gd name="T24" fmla="*/ 63 w 134"/>
                <a:gd name="T25" fmla="*/ 191 h 296"/>
                <a:gd name="T26" fmla="*/ 89 w 134"/>
                <a:gd name="T27" fmla="*/ 238 h 296"/>
                <a:gd name="T28" fmla="*/ 105 w 134"/>
                <a:gd name="T29" fmla="*/ 268 h 296"/>
                <a:gd name="T30" fmla="*/ 103 w 134"/>
                <a:gd name="T31" fmla="*/ 270 h 296"/>
                <a:gd name="T32" fmla="*/ 99 w 134"/>
                <a:gd name="T33" fmla="*/ 266 h 296"/>
                <a:gd name="T34" fmla="*/ 70 w 134"/>
                <a:gd name="T35" fmla="*/ 214 h 296"/>
                <a:gd name="T36" fmla="*/ 65 w 134"/>
                <a:gd name="T37" fmla="*/ 208 h 296"/>
                <a:gd name="T38" fmla="*/ 46 w 134"/>
                <a:gd name="T39" fmla="*/ 200 h 296"/>
                <a:gd name="T40" fmla="*/ 27 w 134"/>
                <a:gd name="T41" fmla="*/ 191 h 296"/>
                <a:gd name="T42" fmla="*/ 29 w 134"/>
                <a:gd name="T43" fmla="*/ 202 h 296"/>
                <a:gd name="T44" fmla="*/ 55 w 134"/>
                <a:gd name="T45" fmla="*/ 248 h 296"/>
                <a:gd name="T46" fmla="*/ 79 w 134"/>
                <a:gd name="T47" fmla="*/ 294 h 296"/>
                <a:gd name="T48" fmla="*/ 77 w 134"/>
                <a:gd name="T49" fmla="*/ 296 h 296"/>
                <a:gd name="T50" fmla="*/ 73 w 134"/>
                <a:gd name="T51" fmla="*/ 291 h 296"/>
                <a:gd name="T52" fmla="*/ 5 w 134"/>
                <a:gd name="T53" fmla="*/ 169 h 296"/>
                <a:gd name="T54" fmla="*/ 5 w 134"/>
                <a:gd name="T55" fmla="*/ 149 h 296"/>
                <a:gd name="T56" fmla="*/ 65 w 134"/>
                <a:gd name="T57" fmla="*/ 37 h 296"/>
                <a:gd name="T58" fmla="*/ 84 w 134"/>
                <a:gd name="T59" fmla="*/ 4 h 296"/>
                <a:gd name="T60" fmla="*/ 87 w 134"/>
                <a:gd name="T61" fmla="*/ 0 h 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34" h="296">
                  <a:moveTo>
                    <a:pt x="87" y="0"/>
                  </a:moveTo>
                  <a:cubicBezTo>
                    <a:pt x="88" y="1"/>
                    <a:pt x="88" y="1"/>
                    <a:pt x="89" y="2"/>
                  </a:cubicBezTo>
                  <a:cubicBezTo>
                    <a:pt x="89" y="4"/>
                    <a:pt x="89" y="6"/>
                    <a:pt x="88" y="7"/>
                  </a:cubicBezTo>
                  <a:cubicBezTo>
                    <a:pt x="67" y="46"/>
                    <a:pt x="45" y="84"/>
                    <a:pt x="23" y="123"/>
                  </a:cubicBezTo>
                  <a:cubicBezTo>
                    <a:pt x="17" y="134"/>
                    <a:pt x="12" y="146"/>
                    <a:pt x="6" y="158"/>
                  </a:cubicBezTo>
                  <a:cubicBezTo>
                    <a:pt x="21" y="165"/>
                    <a:pt x="36" y="171"/>
                    <a:pt x="50" y="178"/>
                  </a:cubicBezTo>
                  <a:cubicBezTo>
                    <a:pt x="55" y="181"/>
                    <a:pt x="56" y="179"/>
                    <a:pt x="59" y="175"/>
                  </a:cubicBezTo>
                  <a:cubicBezTo>
                    <a:pt x="78" y="141"/>
                    <a:pt x="96" y="108"/>
                    <a:pt x="115" y="74"/>
                  </a:cubicBezTo>
                  <a:cubicBezTo>
                    <a:pt x="121" y="65"/>
                    <a:pt x="127" y="55"/>
                    <a:pt x="133" y="46"/>
                  </a:cubicBezTo>
                  <a:cubicBezTo>
                    <a:pt x="133" y="46"/>
                    <a:pt x="134" y="47"/>
                    <a:pt x="134" y="47"/>
                  </a:cubicBezTo>
                  <a:cubicBezTo>
                    <a:pt x="133" y="51"/>
                    <a:pt x="132" y="55"/>
                    <a:pt x="130" y="58"/>
                  </a:cubicBezTo>
                  <a:cubicBezTo>
                    <a:pt x="108" y="98"/>
                    <a:pt x="85" y="138"/>
                    <a:pt x="62" y="178"/>
                  </a:cubicBezTo>
                  <a:cubicBezTo>
                    <a:pt x="60" y="183"/>
                    <a:pt x="60" y="186"/>
                    <a:pt x="63" y="191"/>
                  </a:cubicBezTo>
                  <a:cubicBezTo>
                    <a:pt x="72" y="206"/>
                    <a:pt x="81" y="222"/>
                    <a:pt x="89" y="238"/>
                  </a:cubicBezTo>
                  <a:cubicBezTo>
                    <a:pt x="95" y="248"/>
                    <a:pt x="100" y="258"/>
                    <a:pt x="105" y="268"/>
                  </a:cubicBezTo>
                  <a:cubicBezTo>
                    <a:pt x="104" y="269"/>
                    <a:pt x="104" y="270"/>
                    <a:pt x="103" y="270"/>
                  </a:cubicBezTo>
                  <a:cubicBezTo>
                    <a:pt x="102" y="269"/>
                    <a:pt x="100" y="268"/>
                    <a:pt x="99" y="266"/>
                  </a:cubicBezTo>
                  <a:cubicBezTo>
                    <a:pt x="89" y="249"/>
                    <a:pt x="80" y="231"/>
                    <a:pt x="70" y="214"/>
                  </a:cubicBezTo>
                  <a:cubicBezTo>
                    <a:pt x="69" y="212"/>
                    <a:pt x="67" y="210"/>
                    <a:pt x="65" y="208"/>
                  </a:cubicBezTo>
                  <a:cubicBezTo>
                    <a:pt x="60" y="204"/>
                    <a:pt x="53" y="202"/>
                    <a:pt x="46" y="200"/>
                  </a:cubicBezTo>
                  <a:cubicBezTo>
                    <a:pt x="39" y="198"/>
                    <a:pt x="33" y="194"/>
                    <a:pt x="27" y="191"/>
                  </a:cubicBezTo>
                  <a:cubicBezTo>
                    <a:pt x="27" y="195"/>
                    <a:pt x="28" y="199"/>
                    <a:pt x="29" y="202"/>
                  </a:cubicBezTo>
                  <a:cubicBezTo>
                    <a:pt x="38" y="218"/>
                    <a:pt x="46" y="233"/>
                    <a:pt x="55" y="248"/>
                  </a:cubicBezTo>
                  <a:cubicBezTo>
                    <a:pt x="63" y="263"/>
                    <a:pt x="71" y="279"/>
                    <a:pt x="79" y="294"/>
                  </a:cubicBezTo>
                  <a:cubicBezTo>
                    <a:pt x="79" y="295"/>
                    <a:pt x="78" y="295"/>
                    <a:pt x="77" y="296"/>
                  </a:cubicBezTo>
                  <a:cubicBezTo>
                    <a:pt x="76" y="294"/>
                    <a:pt x="74" y="293"/>
                    <a:pt x="73" y="291"/>
                  </a:cubicBezTo>
                  <a:cubicBezTo>
                    <a:pt x="50" y="250"/>
                    <a:pt x="28" y="210"/>
                    <a:pt x="5" y="169"/>
                  </a:cubicBezTo>
                  <a:cubicBezTo>
                    <a:pt x="1" y="162"/>
                    <a:pt x="0" y="156"/>
                    <a:pt x="5" y="149"/>
                  </a:cubicBezTo>
                  <a:cubicBezTo>
                    <a:pt x="25" y="112"/>
                    <a:pt x="45" y="74"/>
                    <a:pt x="65" y="37"/>
                  </a:cubicBezTo>
                  <a:cubicBezTo>
                    <a:pt x="71" y="26"/>
                    <a:pt x="77" y="15"/>
                    <a:pt x="84" y="4"/>
                  </a:cubicBezTo>
                  <a:cubicBezTo>
                    <a:pt x="85" y="3"/>
                    <a:pt x="86" y="1"/>
                    <a:pt x="87"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70" name="Freeform 249">
              <a:extLst>
                <a:ext uri="{FF2B5EF4-FFF2-40B4-BE49-F238E27FC236}">
                  <a16:creationId xmlns:a16="http://schemas.microsoft.com/office/drawing/2014/main" id="{E81BC374-A3D7-45B3-AEA2-AC6EF2C36933}"/>
                </a:ext>
              </a:extLst>
            </p:cNvPr>
            <p:cNvSpPr>
              <a:spLocks/>
            </p:cNvSpPr>
            <p:nvPr/>
          </p:nvSpPr>
          <p:spPr bwMode="auto">
            <a:xfrm>
              <a:off x="8286751" y="3071813"/>
              <a:ext cx="46038" cy="25400"/>
            </a:xfrm>
            <a:custGeom>
              <a:avLst/>
              <a:gdLst>
                <a:gd name="T0" fmla="*/ 122 w 122"/>
                <a:gd name="T1" fmla="*/ 15 h 68"/>
                <a:gd name="T2" fmla="*/ 109 w 122"/>
                <a:gd name="T3" fmla="*/ 21 h 68"/>
                <a:gd name="T4" fmla="*/ 108 w 122"/>
                <a:gd name="T5" fmla="*/ 22 h 68"/>
                <a:gd name="T6" fmla="*/ 0 w 122"/>
                <a:gd name="T7" fmla="*/ 68 h 68"/>
                <a:gd name="T8" fmla="*/ 94 w 122"/>
                <a:gd name="T9" fmla="*/ 0 h 68"/>
                <a:gd name="T10" fmla="*/ 122 w 122"/>
                <a:gd name="T11" fmla="*/ 15 h 68"/>
              </a:gdLst>
              <a:ahLst/>
              <a:cxnLst>
                <a:cxn ang="0">
                  <a:pos x="T0" y="T1"/>
                </a:cxn>
                <a:cxn ang="0">
                  <a:pos x="T2" y="T3"/>
                </a:cxn>
                <a:cxn ang="0">
                  <a:pos x="T4" y="T5"/>
                </a:cxn>
                <a:cxn ang="0">
                  <a:pos x="T6" y="T7"/>
                </a:cxn>
                <a:cxn ang="0">
                  <a:pos x="T8" y="T9"/>
                </a:cxn>
                <a:cxn ang="0">
                  <a:pos x="T10" y="T11"/>
                </a:cxn>
              </a:cxnLst>
              <a:rect l="0" t="0" r="r" b="b"/>
              <a:pathLst>
                <a:path w="122" h="68">
                  <a:moveTo>
                    <a:pt x="122" y="15"/>
                  </a:moveTo>
                  <a:cubicBezTo>
                    <a:pt x="117" y="15"/>
                    <a:pt x="112" y="16"/>
                    <a:pt x="109" y="21"/>
                  </a:cubicBezTo>
                  <a:cubicBezTo>
                    <a:pt x="109" y="22"/>
                    <a:pt x="108" y="22"/>
                    <a:pt x="108" y="22"/>
                  </a:cubicBezTo>
                  <a:cubicBezTo>
                    <a:pt x="72" y="38"/>
                    <a:pt x="36" y="53"/>
                    <a:pt x="0" y="68"/>
                  </a:cubicBezTo>
                  <a:cubicBezTo>
                    <a:pt x="31" y="46"/>
                    <a:pt x="62" y="23"/>
                    <a:pt x="94" y="0"/>
                  </a:cubicBezTo>
                  <a:cubicBezTo>
                    <a:pt x="100" y="12"/>
                    <a:pt x="110" y="15"/>
                    <a:pt x="122" y="15"/>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71" name="Freeform 250">
              <a:extLst>
                <a:ext uri="{FF2B5EF4-FFF2-40B4-BE49-F238E27FC236}">
                  <a16:creationId xmlns:a16="http://schemas.microsoft.com/office/drawing/2014/main" id="{2CD07CDB-6647-42AD-8EE7-4A249B2AA29C}"/>
                </a:ext>
              </a:extLst>
            </p:cNvPr>
            <p:cNvSpPr>
              <a:spLocks noEditPoints="1"/>
            </p:cNvSpPr>
            <p:nvPr/>
          </p:nvSpPr>
          <p:spPr bwMode="auto">
            <a:xfrm>
              <a:off x="8401051" y="3011488"/>
              <a:ext cx="19050" cy="31750"/>
            </a:xfrm>
            <a:custGeom>
              <a:avLst/>
              <a:gdLst>
                <a:gd name="T0" fmla="*/ 16 w 52"/>
                <a:gd name="T1" fmla="*/ 0 h 82"/>
                <a:gd name="T2" fmla="*/ 19 w 52"/>
                <a:gd name="T3" fmla="*/ 4 h 82"/>
                <a:gd name="T4" fmla="*/ 38 w 52"/>
                <a:gd name="T5" fmla="*/ 46 h 82"/>
                <a:gd name="T6" fmla="*/ 51 w 52"/>
                <a:gd name="T7" fmla="*/ 68 h 82"/>
                <a:gd name="T8" fmla="*/ 49 w 52"/>
                <a:gd name="T9" fmla="*/ 74 h 82"/>
                <a:gd name="T10" fmla="*/ 39 w 52"/>
                <a:gd name="T11" fmla="*/ 80 h 82"/>
                <a:gd name="T12" fmla="*/ 32 w 52"/>
                <a:gd name="T13" fmla="*/ 78 h 82"/>
                <a:gd name="T14" fmla="*/ 5 w 52"/>
                <a:gd name="T15" fmla="*/ 23 h 82"/>
                <a:gd name="T16" fmla="*/ 1 w 52"/>
                <a:gd name="T17" fmla="*/ 14 h 82"/>
                <a:gd name="T18" fmla="*/ 0 w 52"/>
                <a:gd name="T19" fmla="*/ 10 h 82"/>
                <a:gd name="T20" fmla="*/ 16 w 52"/>
                <a:gd name="T21" fmla="*/ 0 h 82"/>
                <a:gd name="T22" fmla="*/ 6 w 52"/>
                <a:gd name="T23" fmla="*/ 22 h 82"/>
                <a:gd name="T24" fmla="*/ 6 w 52"/>
                <a:gd name="T25" fmla="*/ 10 h 82"/>
                <a:gd name="T26" fmla="*/ 1 w 52"/>
                <a:gd name="T27" fmla="*/ 12 h 82"/>
                <a:gd name="T28" fmla="*/ 6 w 52"/>
                <a:gd name="T29" fmla="*/ 2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2" h="82">
                  <a:moveTo>
                    <a:pt x="16" y="0"/>
                  </a:moveTo>
                  <a:cubicBezTo>
                    <a:pt x="17" y="2"/>
                    <a:pt x="18" y="3"/>
                    <a:pt x="19" y="4"/>
                  </a:cubicBezTo>
                  <a:cubicBezTo>
                    <a:pt x="25" y="18"/>
                    <a:pt x="32" y="32"/>
                    <a:pt x="38" y="46"/>
                  </a:cubicBezTo>
                  <a:cubicBezTo>
                    <a:pt x="42" y="54"/>
                    <a:pt x="47" y="61"/>
                    <a:pt x="51" y="68"/>
                  </a:cubicBezTo>
                  <a:cubicBezTo>
                    <a:pt x="52" y="71"/>
                    <a:pt x="52" y="73"/>
                    <a:pt x="49" y="74"/>
                  </a:cubicBezTo>
                  <a:cubicBezTo>
                    <a:pt x="45" y="76"/>
                    <a:pt x="42" y="78"/>
                    <a:pt x="39" y="80"/>
                  </a:cubicBezTo>
                  <a:cubicBezTo>
                    <a:pt x="36" y="82"/>
                    <a:pt x="34" y="82"/>
                    <a:pt x="32" y="78"/>
                  </a:cubicBezTo>
                  <a:cubicBezTo>
                    <a:pt x="23" y="60"/>
                    <a:pt x="14" y="41"/>
                    <a:pt x="5" y="23"/>
                  </a:cubicBezTo>
                  <a:cubicBezTo>
                    <a:pt x="3" y="20"/>
                    <a:pt x="2" y="17"/>
                    <a:pt x="1" y="14"/>
                  </a:cubicBezTo>
                  <a:cubicBezTo>
                    <a:pt x="0" y="13"/>
                    <a:pt x="0" y="11"/>
                    <a:pt x="0" y="10"/>
                  </a:cubicBezTo>
                  <a:cubicBezTo>
                    <a:pt x="5" y="7"/>
                    <a:pt x="10" y="4"/>
                    <a:pt x="16" y="0"/>
                  </a:cubicBezTo>
                  <a:close/>
                  <a:moveTo>
                    <a:pt x="6" y="22"/>
                  </a:moveTo>
                  <a:cubicBezTo>
                    <a:pt x="6" y="17"/>
                    <a:pt x="6" y="14"/>
                    <a:pt x="6" y="10"/>
                  </a:cubicBezTo>
                  <a:cubicBezTo>
                    <a:pt x="4" y="11"/>
                    <a:pt x="3" y="12"/>
                    <a:pt x="1" y="12"/>
                  </a:cubicBezTo>
                  <a:cubicBezTo>
                    <a:pt x="3" y="15"/>
                    <a:pt x="4" y="18"/>
                    <a:pt x="6" y="2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72" name="Freeform 251">
              <a:extLst>
                <a:ext uri="{FF2B5EF4-FFF2-40B4-BE49-F238E27FC236}">
                  <a16:creationId xmlns:a16="http://schemas.microsoft.com/office/drawing/2014/main" id="{8B9A5AC3-A1D2-4093-A69E-D30CAAAB0C18}"/>
                </a:ext>
              </a:extLst>
            </p:cNvPr>
            <p:cNvSpPr>
              <a:spLocks/>
            </p:cNvSpPr>
            <p:nvPr/>
          </p:nvSpPr>
          <p:spPr bwMode="auto">
            <a:xfrm>
              <a:off x="8510588" y="2965450"/>
              <a:ext cx="123825" cy="42863"/>
            </a:xfrm>
            <a:custGeom>
              <a:avLst/>
              <a:gdLst>
                <a:gd name="T0" fmla="*/ 0 w 324"/>
                <a:gd name="T1" fmla="*/ 28 h 115"/>
                <a:gd name="T2" fmla="*/ 2 w 324"/>
                <a:gd name="T3" fmla="*/ 26 h 115"/>
                <a:gd name="T4" fmla="*/ 16 w 324"/>
                <a:gd name="T5" fmla="*/ 50 h 115"/>
                <a:gd name="T6" fmla="*/ 30 w 324"/>
                <a:gd name="T7" fmla="*/ 74 h 115"/>
                <a:gd name="T8" fmla="*/ 79 w 324"/>
                <a:gd name="T9" fmla="*/ 103 h 115"/>
                <a:gd name="T10" fmla="*/ 40 w 324"/>
                <a:gd name="T11" fmla="*/ 31 h 115"/>
                <a:gd name="T12" fmla="*/ 26 w 324"/>
                <a:gd name="T13" fmla="*/ 2 h 115"/>
                <a:gd name="T14" fmla="*/ 28 w 324"/>
                <a:gd name="T15" fmla="*/ 0 h 115"/>
                <a:gd name="T16" fmla="*/ 32 w 324"/>
                <a:gd name="T17" fmla="*/ 5 h 115"/>
                <a:gd name="T18" fmla="*/ 85 w 324"/>
                <a:gd name="T19" fmla="*/ 101 h 115"/>
                <a:gd name="T20" fmla="*/ 98 w 324"/>
                <a:gd name="T21" fmla="*/ 108 h 115"/>
                <a:gd name="T22" fmla="*/ 192 w 324"/>
                <a:gd name="T23" fmla="*/ 105 h 115"/>
                <a:gd name="T24" fmla="*/ 285 w 324"/>
                <a:gd name="T25" fmla="*/ 98 h 115"/>
                <a:gd name="T26" fmla="*/ 296 w 324"/>
                <a:gd name="T27" fmla="*/ 90 h 115"/>
                <a:gd name="T28" fmla="*/ 312 w 324"/>
                <a:gd name="T29" fmla="*/ 59 h 115"/>
                <a:gd name="T30" fmla="*/ 322 w 324"/>
                <a:gd name="T31" fmla="*/ 44 h 115"/>
                <a:gd name="T32" fmla="*/ 324 w 324"/>
                <a:gd name="T33" fmla="*/ 46 h 115"/>
                <a:gd name="T34" fmla="*/ 307 w 324"/>
                <a:gd name="T35" fmla="*/ 80 h 115"/>
                <a:gd name="T36" fmla="*/ 270 w 324"/>
                <a:gd name="T37" fmla="*/ 105 h 115"/>
                <a:gd name="T38" fmla="*/ 149 w 324"/>
                <a:gd name="T39" fmla="*/ 112 h 115"/>
                <a:gd name="T40" fmla="*/ 107 w 324"/>
                <a:gd name="T41" fmla="*/ 113 h 115"/>
                <a:gd name="T42" fmla="*/ 68 w 324"/>
                <a:gd name="T43" fmla="*/ 102 h 115"/>
                <a:gd name="T44" fmla="*/ 37 w 324"/>
                <a:gd name="T45" fmla="*/ 84 h 115"/>
                <a:gd name="T46" fmla="*/ 21 w 324"/>
                <a:gd name="T47" fmla="*/ 69 h 115"/>
                <a:gd name="T48" fmla="*/ 3 w 324"/>
                <a:gd name="T49" fmla="*/ 35 h 115"/>
                <a:gd name="T50" fmla="*/ 0 w 324"/>
                <a:gd name="T51" fmla="*/ 28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24" h="115">
                  <a:moveTo>
                    <a:pt x="0" y="28"/>
                  </a:moveTo>
                  <a:cubicBezTo>
                    <a:pt x="1" y="27"/>
                    <a:pt x="2" y="27"/>
                    <a:pt x="2" y="26"/>
                  </a:cubicBezTo>
                  <a:cubicBezTo>
                    <a:pt x="7" y="34"/>
                    <a:pt x="11" y="42"/>
                    <a:pt x="16" y="50"/>
                  </a:cubicBezTo>
                  <a:cubicBezTo>
                    <a:pt x="21" y="58"/>
                    <a:pt x="23" y="68"/>
                    <a:pt x="30" y="74"/>
                  </a:cubicBezTo>
                  <a:cubicBezTo>
                    <a:pt x="45" y="85"/>
                    <a:pt x="62" y="93"/>
                    <a:pt x="79" y="103"/>
                  </a:cubicBezTo>
                  <a:cubicBezTo>
                    <a:pt x="67" y="78"/>
                    <a:pt x="53" y="54"/>
                    <a:pt x="40" y="31"/>
                  </a:cubicBezTo>
                  <a:cubicBezTo>
                    <a:pt x="35" y="21"/>
                    <a:pt x="31" y="12"/>
                    <a:pt x="26" y="2"/>
                  </a:cubicBezTo>
                  <a:cubicBezTo>
                    <a:pt x="27" y="2"/>
                    <a:pt x="27" y="1"/>
                    <a:pt x="28" y="0"/>
                  </a:cubicBezTo>
                  <a:cubicBezTo>
                    <a:pt x="29" y="2"/>
                    <a:pt x="31" y="3"/>
                    <a:pt x="32" y="5"/>
                  </a:cubicBezTo>
                  <a:cubicBezTo>
                    <a:pt x="49" y="37"/>
                    <a:pt x="68" y="69"/>
                    <a:pt x="85" y="101"/>
                  </a:cubicBezTo>
                  <a:cubicBezTo>
                    <a:pt x="88" y="107"/>
                    <a:pt x="91" y="109"/>
                    <a:pt x="98" y="108"/>
                  </a:cubicBezTo>
                  <a:cubicBezTo>
                    <a:pt x="129" y="107"/>
                    <a:pt x="161" y="107"/>
                    <a:pt x="192" y="105"/>
                  </a:cubicBezTo>
                  <a:cubicBezTo>
                    <a:pt x="223" y="103"/>
                    <a:pt x="254" y="100"/>
                    <a:pt x="285" y="98"/>
                  </a:cubicBezTo>
                  <a:cubicBezTo>
                    <a:pt x="291" y="97"/>
                    <a:pt x="294" y="95"/>
                    <a:pt x="296" y="90"/>
                  </a:cubicBezTo>
                  <a:cubicBezTo>
                    <a:pt x="301" y="80"/>
                    <a:pt x="307" y="69"/>
                    <a:pt x="312" y="59"/>
                  </a:cubicBezTo>
                  <a:cubicBezTo>
                    <a:pt x="315" y="54"/>
                    <a:pt x="319" y="49"/>
                    <a:pt x="322" y="44"/>
                  </a:cubicBezTo>
                  <a:cubicBezTo>
                    <a:pt x="323" y="45"/>
                    <a:pt x="323" y="45"/>
                    <a:pt x="324" y="46"/>
                  </a:cubicBezTo>
                  <a:cubicBezTo>
                    <a:pt x="318" y="57"/>
                    <a:pt x="311" y="68"/>
                    <a:pt x="307" y="80"/>
                  </a:cubicBezTo>
                  <a:cubicBezTo>
                    <a:pt x="300" y="98"/>
                    <a:pt x="288" y="105"/>
                    <a:pt x="270" y="105"/>
                  </a:cubicBezTo>
                  <a:cubicBezTo>
                    <a:pt x="229" y="107"/>
                    <a:pt x="189" y="110"/>
                    <a:pt x="149" y="112"/>
                  </a:cubicBezTo>
                  <a:cubicBezTo>
                    <a:pt x="135" y="112"/>
                    <a:pt x="121" y="112"/>
                    <a:pt x="107" y="113"/>
                  </a:cubicBezTo>
                  <a:cubicBezTo>
                    <a:pt x="92" y="115"/>
                    <a:pt x="80" y="110"/>
                    <a:pt x="68" y="102"/>
                  </a:cubicBezTo>
                  <a:cubicBezTo>
                    <a:pt x="58" y="96"/>
                    <a:pt x="47" y="90"/>
                    <a:pt x="37" y="84"/>
                  </a:cubicBezTo>
                  <a:cubicBezTo>
                    <a:pt x="30" y="81"/>
                    <a:pt x="24" y="76"/>
                    <a:pt x="21" y="69"/>
                  </a:cubicBezTo>
                  <a:cubicBezTo>
                    <a:pt x="15" y="57"/>
                    <a:pt x="9" y="46"/>
                    <a:pt x="3" y="35"/>
                  </a:cubicBezTo>
                  <a:cubicBezTo>
                    <a:pt x="1" y="33"/>
                    <a:pt x="1" y="30"/>
                    <a:pt x="0" y="28"/>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73" name="Freeform 252">
              <a:extLst>
                <a:ext uri="{FF2B5EF4-FFF2-40B4-BE49-F238E27FC236}">
                  <a16:creationId xmlns:a16="http://schemas.microsoft.com/office/drawing/2014/main" id="{26C5A423-F265-497A-8A9F-51F29F6FC62A}"/>
                </a:ext>
              </a:extLst>
            </p:cNvPr>
            <p:cNvSpPr>
              <a:spLocks/>
            </p:cNvSpPr>
            <p:nvPr/>
          </p:nvSpPr>
          <p:spPr bwMode="auto">
            <a:xfrm>
              <a:off x="8310563" y="2997200"/>
              <a:ext cx="33338" cy="20638"/>
            </a:xfrm>
            <a:custGeom>
              <a:avLst/>
              <a:gdLst>
                <a:gd name="T0" fmla="*/ 72 w 86"/>
                <a:gd name="T1" fmla="*/ 0 h 51"/>
                <a:gd name="T2" fmla="*/ 86 w 86"/>
                <a:gd name="T3" fmla="*/ 14 h 51"/>
                <a:gd name="T4" fmla="*/ 58 w 86"/>
                <a:gd name="T5" fmla="*/ 27 h 51"/>
                <a:gd name="T6" fmla="*/ 6 w 86"/>
                <a:gd name="T7" fmla="*/ 50 h 51"/>
                <a:gd name="T8" fmla="*/ 0 w 86"/>
                <a:gd name="T9" fmla="*/ 51 h 51"/>
                <a:gd name="T10" fmla="*/ 27 w 86"/>
                <a:gd name="T11" fmla="*/ 31 h 51"/>
                <a:gd name="T12" fmla="*/ 68 w 86"/>
                <a:gd name="T13" fmla="*/ 2 h 51"/>
                <a:gd name="T14" fmla="*/ 72 w 86"/>
                <a:gd name="T15" fmla="*/ 0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6" h="51">
                  <a:moveTo>
                    <a:pt x="72" y="0"/>
                  </a:moveTo>
                  <a:cubicBezTo>
                    <a:pt x="77" y="5"/>
                    <a:pt x="81" y="9"/>
                    <a:pt x="86" y="14"/>
                  </a:cubicBezTo>
                  <a:cubicBezTo>
                    <a:pt x="77" y="19"/>
                    <a:pt x="67" y="23"/>
                    <a:pt x="58" y="27"/>
                  </a:cubicBezTo>
                  <a:cubicBezTo>
                    <a:pt x="41" y="35"/>
                    <a:pt x="23" y="42"/>
                    <a:pt x="6" y="50"/>
                  </a:cubicBezTo>
                  <a:cubicBezTo>
                    <a:pt x="4" y="51"/>
                    <a:pt x="2" y="51"/>
                    <a:pt x="0" y="51"/>
                  </a:cubicBezTo>
                  <a:cubicBezTo>
                    <a:pt x="9" y="45"/>
                    <a:pt x="18" y="38"/>
                    <a:pt x="27" y="31"/>
                  </a:cubicBezTo>
                  <a:cubicBezTo>
                    <a:pt x="41" y="22"/>
                    <a:pt x="55" y="12"/>
                    <a:pt x="68" y="2"/>
                  </a:cubicBezTo>
                  <a:cubicBezTo>
                    <a:pt x="69" y="1"/>
                    <a:pt x="71" y="1"/>
                    <a:pt x="7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74" name="Freeform 253">
              <a:extLst>
                <a:ext uri="{FF2B5EF4-FFF2-40B4-BE49-F238E27FC236}">
                  <a16:creationId xmlns:a16="http://schemas.microsoft.com/office/drawing/2014/main" id="{90DDA102-A4FC-4BD2-A3F9-D6772BC6B0C4}"/>
                </a:ext>
              </a:extLst>
            </p:cNvPr>
            <p:cNvSpPr>
              <a:spLocks/>
            </p:cNvSpPr>
            <p:nvPr/>
          </p:nvSpPr>
          <p:spPr bwMode="auto">
            <a:xfrm>
              <a:off x="8631238" y="2854325"/>
              <a:ext cx="34925" cy="128588"/>
            </a:xfrm>
            <a:custGeom>
              <a:avLst/>
              <a:gdLst>
                <a:gd name="T0" fmla="*/ 10 w 93"/>
                <a:gd name="T1" fmla="*/ 334 h 334"/>
                <a:gd name="T2" fmla="*/ 8 w 93"/>
                <a:gd name="T3" fmla="*/ 332 h 334"/>
                <a:gd name="T4" fmla="*/ 11 w 93"/>
                <a:gd name="T5" fmla="*/ 324 h 334"/>
                <a:gd name="T6" fmla="*/ 86 w 93"/>
                <a:gd name="T7" fmla="*/ 183 h 334"/>
                <a:gd name="T8" fmla="*/ 86 w 93"/>
                <a:gd name="T9" fmla="*/ 174 h 334"/>
                <a:gd name="T10" fmla="*/ 41 w 93"/>
                <a:gd name="T11" fmla="*/ 80 h 334"/>
                <a:gd name="T12" fmla="*/ 0 w 93"/>
                <a:gd name="T13" fmla="*/ 2 h 334"/>
                <a:gd name="T14" fmla="*/ 2 w 93"/>
                <a:gd name="T15" fmla="*/ 0 h 334"/>
                <a:gd name="T16" fmla="*/ 8 w 93"/>
                <a:gd name="T17" fmla="*/ 7 h 334"/>
                <a:gd name="T18" fmla="*/ 70 w 93"/>
                <a:gd name="T19" fmla="*/ 128 h 334"/>
                <a:gd name="T20" fmla="*/ 91 w 93"/>
                <a:gd name="T21" fmla="*/ 174 h 334"/>
                <a:gd name="T22" fmla="*/ 91 w 93"/>
                <a:gd name="T23" fmla="*/ 183 h 334"/>
                <a:gd name="T24" fmla="*/ 13 w 93"/>
                <a:gd name="T25" fmla="*/ 330 h 334"/>
                <a:gd name="T26" fmla="*/ 10 w 93"/>
                <a:gd name="T27" fmla="*/ 334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3" h="334">
                  <a:moveTo>
                    <a:pt x="10" y="334"/>
                  </a:moveTo>
                  <a:cubicBezTo>
                    <a:pt x="9" y="333"/>
                    <a:pt x="9" y="333"/>
                    <a:pt x="8" y="332"/>
                  </a:cubicBezTo>
                  <a:cubicBezTo>
                    <a:pt x="9" y="329"/>
                    <a:pt x="9" y="326"/>
                    <a:pt x="11" y="324"/>
                  </a:cubicBezTo>
                  <a:cubicBezTo>
                    <a:pt x="36" y="277"/>
                    <a:pt x="61" y="230"/>
                    <a:pt x="86" y="183"/>
                  </a:cubicBezTo>
                  <a:cubicBezTo>
                    <a:pt x="87" y="181"/>
                    <a:pt x="87" y="177"/>
                    <a:pt x="86" y="174"/>
                  </a:cubicBezTo>
                  <a:cubicBezTo>
                    <a:pt x="71" y="143"/>
                    <a:pt x="56" y="111"/>
                    <a:pt x="41" y="80"/>
                  </a:cubicBezTo>
                  <a:cubicBezTo>
                    <a:pt x="28" y="54"/>
                    <a:pt x="14" y="28"/>
                    <a:pt x="0" y="2"/>
                  </a:cubicBezTo>
                  <a:cubicBezTo>
                    <a:pt x="1" y="2"/>
                    <a:pt x="1" y="1"/>
                    <a:pt x="2" y="0"/>
                  </a:cubicBezTo>
                  <a:cubicBezTo>
                    <a:pt x="4" y="2"/>
                    <a:pt x="6" y="4"/>
                    <a:pt x="8" y="7"/>
                  </a:cubicBezTo>
                  <a:cubicBezTo>
                    <a:pt x="28" y="47"/>
                    <a:pt x="49" y="87"/>
                    <a:pt x="70" y="128"/>
                  </a:cubicBezTo>
                  <a:cubicBezTo>
                    <a:pt x="77" y="143"/>
                    <a:pt x="84" y="158"/>
                    <a:pt x="91" y="174"/>
                  </a:cubicBezTo>
                  <a:cubicBezTo>
                    <a:pt x="92" y="176"/>
                    <a:pt x="93" y="180"/>
                    <a:pt x="91" y="183"/>
                  </a:cubicBezTo>
                  <a:cubicBezTo>
                    <a:pt x="65" y="232"/>
                    <a:pt x="39" y="281"/>
                    <a:pt x="13" y="330"/>
                  </a:cubicBezTo>
                  <a:cubicBezTo>
                    <a:pt x="12" y="332"/>
                    <a:pt x="11" y="333"/>
                    <a:pt x="10" y="334"/>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75" name="Freeform 254">
              <a:extLst>
                <a:ext uri="{FF2B5EF4-FFF2-40B4-BE49-F238E27FC236}">
                  <a16:creationId xmlns:a16="http://schemas.microsoft.com/office/drawing/2014/main" id="{00FCCDDB-B235-44AD-837F-608A47FA932D}"/>
                </a:ext>
              </a:extLst>
            </p:cNvPr>
            <p:cNvSpPr>
              <a:spLocks noEditPoints="1"/>
            </p:cNvSpPr>
            <p:nvPr/>
          </p:nvSpPr>
          <p:spPr bwMode="auto">
            <a:xfrm>
              <a:off x="8434388" y="2959100"/>
              <a:ext cx="22225" cy="23813"/>
            </a:xfrm>
            <a:custGeom>
              <a:avLst/>
              <a:gdLst>
                <a:gd name="T0" fmla="*/ 14 w 60"/>
                <a:gd name="T1" fmla="*/ 0 h 65"/>
                <a:gd name="T2" fmla="*/ 35 w 60"/>
                <a:gd name="T3" fmla="*/ 11 h 65"/>
                <a:gd name="T4" fmla="*/ 55 w 60"/>
                <a:gd name="T5" fmla="*/ 27 h 65"/>
                <a:gd name="T6" fmla="*/ 53 w 60"/>
                <a:gd name="T7" fmla="*/ 43 h 65"/>
                <a:gd name="T8" fmla="*/ 16 w 60"/>
                <a:gd name="T9" fmla="*/ 61 h 65"/>
                <a:gd name="T10" fmla="*/ 0 w 60"/>
                <a:gd name="T11" fmla="*/ 49 h 65"/>
                <a:gd name="T12" fmla="*/ 4 w 60"/>
                <a:gd name="T13" fmla="*/ 9 h 65"/>
                <a:gd name="T14" fmla="*/ 14 w 60"/>
                <a:gd name="T15" fmla="*/ 0 h 65"/>
                <a:gd name="T16" fmla="*/ 15 w 60"/>
                <a:gd name="T17" fmla="*/ 4 h 65"/>
                <a:gd name="T18" fmla="*/ 6 w 60"/>
                <a:gd name="T19" fmla="*/ 9 h 65"/>
                <a:gd name="T20" fmla="*/ 2 w 60"/>
                <a:gd name="T21" fmla="*/ 49 h 65"/>
                <a:gd name="T22" fmla="*/ 15 w 60"/>
                <a:gd name="T23" fmla="*/ 59 h 65"/>
                <a:gd name="T24" fmla="*/ 52 w 60"/>
                <a:gd name="T25" fmla="*/ 41 h 65"/>
                <a:gd name="T26" fmla="*/ 53 w 60"/>
                <a:gd name="T27" fmla="*/ 29 h 65"/>
                <a:gd name="T28" fmla="*/ 18 w 60"/>
                <a:gd name="T29" fmla="*/ 4 h 65"/>
                <a:gd name="T30" fmla="*/ 15 w 60"/>
                <a:gd name="T31" fmla="*/ 4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0" h="65">
                  <a:moveTo>
                    <a:pt x="14" y="0"/>
                  </a:moveTo>
                  <a:cubicBezTo>
                    <a:pt x="21" y="4"/>
                    <a:pt x="28" y="6"/>
                    <a:pt x="35" y="11"/>
                  </a:cubicBezTo>
                  <a:cubicBezTo>
                    <a:pt x="42" y="15"/>
                    <a:pt x="48" y="21"/>
                    <a:pt x="55" y="27"/>
                  </a:cubicBezTo>
                  <a:cubicBezTo>
                    <a:pt x="60" y="32"/>
                    <a:pt x="59" y="40"/>
                    <a:pt x="53" y="43"/>
                  </a:cubicBezTo>
                  <a:cubicBezTo>
                    <a:pt x="41" y="50"/>
                    <a:pt x="29" y="56"/>
                    <a:pt x="16" y="61"/>
                  </a:cubicBezTo>
                  <a:cubicBezTo>
                    <a:pt x="9" y="65"/>
                    <a:pt x="0" y="57"/>
                    <a:pt x="0" y="49"/>
                  </a:cubicBezTo>
                  <a:cubicBezTo>
                    <a:pt x="1" y="36"/>
                    <a:pt x="2" y="22"/>
                    <a:pt x="4" y="9"/>
                  </a:cubicBezTo>
                  <a:cubicBezTo>
                    <a:pt x="5" y="4"/>
                    <a:pt x="9" y="1"/>
                    <a:pt x="14" y="0"/>
                  </a:cubicBezTo>
                  <a:close/>
                  <a:moveTo>
                    <a:pt x="15" y="4"/>
                  </a:moveTo>
                  <a:cubicBezTo>
                    <a:pt x="9" y="3"/>
                    <a:pt x="7" y="6"/>
                    <a:pt x="6" y="9"/>
                  </a:cubicBezTo>
                  <a:cubicBezTo>
                    <a:pt x="5" y="22"/>
                    <a:pt x="3" y="35"/>
                    <a:pt x="2" y="49"/>
                  </a:cubicBezTo>
                  <a:cubicBezTo>
                    <a:pt x="2" y="55"/>
                    <a:pt x="9" y="62"/>
                    <a:pt x="15" y="59"/>
                  </a:cubicBezTo>
                  <a:cubicBezTo>
                    <a:pt x="28" y="54"/>
                    <a:pt x="40" y="48"/>
                    <a:pt x="52" y="41"/>
                  </a:cubicBezTo>
                  <a:cubicBezTo>
                    <a:pt x="57" y="39"/>
                    <a:pt x="57" y="33"/>
                    <a:pt x="53" y="29"/>
                  </a:cubicBezTo>
                  <a:cubicBezTo>
                    <a:pt x="43" y="18"/>
                    <a:pt x="32" y="10"/>
                    <a:pt x="18" y="4"/>
                  </a:cubicBezTo>
                  <a:cubicBezTo>
                    <a:pt x="17" y="4"/>
                    <a:pt x="15" y="4"/>
                    <a:pt x="15" y="4"/>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76" name="Freeform 255">
              <a:extLst>
                <a:ext uri="{FF2B5EF4-FFF2-40B4-BE49-F238E27FC236}">
                  <a16:creationId xmlns:a16="http://schemas.microsoft.com/office/drawing/2014/main" id="{B0AA049C-C01D-424C-8986-04EC5968C2B5}"/>
                </a:ext>
              </a:extLst>
            </p:cNvPr>
            <p:cNvSpPr>
              <a:spLocks/>
            </p:cNvSpPr>
            <p:nvPr/>
          </p:nvSpPr>
          <p:spPr bwMode="auto">
            <a:xfrm>
              <a:off x="8393113" y="2967038"/>
              <a:ext cx="12700" cy="12700"/>
            </a:xfrm>
            <a:custGeom>
              <a:avLst/>
              <a:gdLst>
                <a:gd name="T0" fmla="*/ 13 w 32"/>
                <a:gd name="T1" fmla="*/ 34 h 34"/>
                <a:gd name="T2" fmla="*/ 0 w 32"/>
                <a:gd name="T3" fmla="*/ 26 h 34"/>
                <a:gd name="T4" fmla="*/ 17 w 32"/>
                <a:gd name="T5" fmla="*/ 4 h 34"/>
                <a:gd name="T6" fmla="*/ 32 w 32"/>
                <a:gd name="T7" fmla="*/ 8 h 34"/>
                <a:gd name="T8" fmla="*/ 13 w 32"/>
                <a:gd name="T9" fmla="*/ 34 h 34"/>
              </a:gdLst>
              <a:ahLst/>
              <a:cxnLst>
                <a:cxn ang="0">
                  <a:pos x="T0" y="T1"/>
                </a:cxn>
                <a:cxn ang="0">
                  <a:pos x="T2" y="T3"/>
                </a:cxn>
                <a:cxn ang="0">
                  <a:pos x="T4" y="T5"/>
                </a:cxn>
                <a:cxn ang="0">
                  <a:pos x="T6" y="T7"/>
                </a:cxn>
                <a:cxn ang="0">
                  <a:pos x="T8" y="T9"/>
                </a:cxn>
              </a:cxnLst>
              <a:rect l="0" t="0" r="r" b="b"/>
              <a:pathLst>
                <a:path w="32" h="34">
                  <a:moveTo>
                    <a:pt x="13" y="34"/>
                  </a:moveTo>
                  <a:cubicBezTo>
                    <a:pt x="9" y="31"/>
                    <a:pt x="5" y="29"/>
                    <a:pt x="0" y="26"/>
                  </a:cubicBezTo>
                  <a:cubicBezTo>
                    <a:pt x="5" y="19"/>
                    <a:pt x="11" y="11"/>
                    <a:pt x="17" y="4"/>
                  </a:cubicBezTo>
                  <a:cubicBezTo>
                    <a:pt x="21" y="0"/>
                    <a:pt x="27" y="1"/>
                    <a:pt x="32" y="8"/>
                  </a:cubicBezTo>
                  <a:cubicBezTo>
                    <a:pt x="21" y="13"/>
                    <a:pt x="15" y="22"/>
                    <a:pt x="13" y="34"/>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77" name="Freeform 256">
              <a:extLst>
                <a:ext uri="{FF2B5EF4-FFF2-40B4-BE49-F238E27FC236}">
                  <a16:creationId xmlns:a16="http://schemas.microsoft.com/office/drawing/2014/main" id="{4F71027A-BB0B-48D3-B1A6-F5BC9AB870E9}"/>
                </a:ext>
              </a:extLst>
            </p:cNvPr>
            <p:cNvSpPr>
              <a:spLocks/>
            </p:cNvSpPr>
            <p:nvPr/>
          </p:nvSpPr>
          <p:spPr bwMode="auto">
            <a:xfrm>
              <a:off x="8356601" y="2997200"/>
              <a:ext cx="7938" cy="11113"/>
            </a:xfrm>
            <a:custGeom>
              <a:avLst/>
              <a:gdLst>
                <a:gd name="T0" fmla="*/ 21 w 21"/>
                <a:gd name="T1" fmla="*/ 15 h 28"/>
                <a:gd name="T2" fmla="*/ 8 w 21"/>
                <a:gd name="T3" fmla="*/ 28 h 28"/>
                <a:gd name="T4" fmla="*/ 0 w 21"/>
                <a:gd name="T5" fmla="*/ 10 h 28"/>
                <a:gd name="T6" fmla="*/ 2 w 21"/>
                <a:gd name="T7" fmla="*/ 5 h 28"/>
                <a:gd name="T8" fmla="*/ 16 w 21"/>
                <a:gd name="T9" fmla="*/ 0 h 28"/>
                <a:gd name="T10" fmla="*/ 21 w 21"/>
                <a:gd name="T11" fmla="*/ 15 h 28"/>
              </a:gdLst>
              <a:ahLst/>
              <a:cxnLst>
                <a:cxn ang="0">
                  <a:pos x="T0" y="T1"/>
                </a:cxn>
                <a:cxn ang="0">
                  <a:pos x="T2" y="T3"/>
                </a:cxn>
                <a:cxn ang="0">
                  <a:pos x="T4" y="T5"/>
                </a:cxn>
                <a:cxn ang="0">
                  <a:pos x="T6" y="T7"/>
                </a:cxn>
                <a:cxn ang="0">
                  <a:pos x="T8" y="T9"/>
                </a:cxn>
                <a:cxn ang="0">
                  <a:pos x="T10" y="T11"/>
                </a:cxn>
              </a:cxnLst>
              <a:rect l="0" t="0" r="r" b="b"/>
              <a:pathLst>
                <a:path w="21" h="28">
                  <a:moveTo>
                    <a:pt x="21" y="15"/>
                  </a:moveTo>
                  <a:cubicBezTo>
                    <a:pt x="17" y="19"/>
                    <a:pt x="13" y="23"/>
                    <a:pt x="8" y="28"/>
                  </a:cubicBezTo>
                  <a:cubicBezTo>
                    <a:pt x="6" y="22"/>
                    <a:pt x="3" y="16"/>
                    <a:pt x="0" y="10"/>
                  </a:cubicBezTo>
                  <a:cubicBezTo>
                    <a:pt x="0" y="9"/>
                    <a:pt x="1" y="6"/>
                    <a:pt x="2" y="5"/>
                  </a:cubicBezTo>
                  <a:cubicBezTo>
                    <a:pt x="7" y="3"/>
                    <a:pt x="11" y="1"/>
                    <a:pt x="16" y="0"/>
                  </a:cubicBezTo>
                  <a:cubicBezTo>
                    <a:pt x="17" y="5"/>
                    <a:pt x="19" y="10"/>
                    <a:pt x="21" y="15"/>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78" name="Freeform 257">
              <a:extLst>
                <a:ext uri="{FF2B5EF4-FFF2-40B4-BE49-F238E27FC236}">
                  <a16:creationId xmlns:a16="http://schemas.microsoft.com/office/drawing/2014/main" id="{E255061E-C207-485B-B5EC-8C07B6BE8A54}"/>
                </a:ext>
              </a:extLst>
            </p:cNvPr>
            <p:cNvSpPr>
              <a:spLocks/>
            </p:cNvSpPr>
            <p:nvPr/>
          </p:nvSpPr>
          <p:spPr bwMode="auto">
            <a:xfrm>
              <a:off x="8443913" y="2976563"/>
              <a:ext cx="22225" cy="25400"/>
            </a:xfrm>
            <a:custGeom>
              <a:avLst/>
              <a:gdLst>
                <a:gd name="T0" fmla="*/ 22 w 55"/>
                <a:gd name="T1" fmla="*/ 54 h 65"/>
                <a:gd name="T2" fmla="*/ 35 w 55"/>
                <a:gd name="T3" fmla="*/ 59 h 65"/>
                <a:gd name="T4" fmla="*/ 41 w 55"/>
                <a:gd name="T5" fmla="*/ 61 h 65"/>
                <a:gd name="T6" fmla="*/ 52 w 55"/>
                <a:gd name="T7" fmla="*/ 54 h 65"/>
                <a:gd name="T8" fmla="*/ 45 w 55"/>
                <a:gd name="T9" fmla="*/ 8 h 65"/>
                <a:gd name="T10" fmla="*/ 33 w 55"/>
                <a:gd name="T11" fmla="*/ 7 h 65"/>
                <a:gd name="T12" fmla="*/ 8 w 55"/>
                <a:gd name="T13" fmla="*/ 26 h 65"/>
                <a:gd name="T14" fmla="*/ 1 w 55"/>
                <a:gd name="T15" fmla="*/ 31 h 65"/>
                <a:gd name="T16" fmla="*/ 0 w 55"/>
                <a:gd name="T17" fmla="*/ 30 h 65"/>
                <a:gd name="T18" fmla="*/ 16 w 55"/>
                <a:gd name="T19" fmla="*/ 17 h 65"/>
                <a:gd name="T20" fmla="*/ 33 w 55"/>
                <a:gd name="T21" fmla="*/ 4 h 65"/>
                <a:gd name="T22" fmla="*/ 47 w 55"/>
                <a:gd name="T23" fmla="*/ 9 h 65"/>
                <a:gd name="T24" fmla="*/ 54 w 55"/>
                <a:gd name="T25" fmla="*/ 54 h 65"/>
                <a:gd name="T26" fmla="*/ 42 w 55"/>
                <a:gd name="T27" fmla="*/ 63 h 65"/>
                <a:gd name="T28" fmla="*/ 21 w 55"/>
                <a:gd name="T29" fmla="*/ 56 h 65"/>
                <a:gd name="T30" fmla="*/ 22 w 55"/>
                <a:gd name="T31" fmla="*/ 54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5" h="65">
                  <a:moveTo>
                    <a:pt x="22" y="54"/>
                  </a:moveTo>
                  <a:cubicBezTo>
                    <a:pt x="26" y="55"/>
                    <a:pt x="31" y="57"/>
                    <a:pt x="35" y="59"/>
                  </a:cubicBezTo>
                  <a:cubicBezTo>
                    <a:pt x="37" y="59"/>
                    <a:pt x="39" y="60"/>
                    <a:pt x="41" y="61"/>
                  </a:cubicBezTo>
                  <a:cubicBezTo>
                    <a:pt x="47" y="62"/>
                    <a:pt x="51" y="60"/>
                    <a:pt x="52" y="54"/>
                  </a:cubicBezTo>
                  <a:cubicBezTo>
                    <a:pt x="53" y="38"/>
                    <a:pt x="51" y="23"/>
                    <a:pt x="45" y="8"/>
                  </a:cubicBezTo>
                  <a:cubicBezTo>
                    <a:pt x="43" y="4"/>
                    <a:pt x="38" y="3"/>
                    <a:pt x="33" y="7"/>
                  </a:cubicBezTo>
                  <a:cubicBezTo>
                    <a:pt x="25" y="13"/>
                    <a:pt x="17" y="19"/>
                    <a:pt x="8" y="26"/>
                  </a:cubicBezTo>
                  <a:cubicBezTo>
                    <a:pt x="6" y="28"/>
                    <a:pt x="3" y="29"/>
                    <a:pt x="1" y="31"/>
                  </a:cubicBezTo>
                  <a:cubicBezTo>
                    <a:pt x="0" y="31"/>
                    <a:pt x="0" y="30"/>
                    <a:pt x="0" y="30"/>
                  </a:cubicBezTo>
                  <a:cubicBezTo>
                    <a:pt x="5" y="25"/>
                    <a:pt x="11" y="21"/>
                    <a:pt x="16" y="17"/>
                  </a:cubicBezTo>
                  <a:cubicBezTo>
                    <a:pt x="22" y="13"/>
                    <a:pt x="27" y="8"/>
                    <a:pt x="33" y="4"/>
                  </a:cubicBezTo>
                  <a:cubicBezTo>
                    <a:pt x="39" y="0"/>
                    <a:pt x="45" y="2"/>
                    <a:pt x="47" y="9"/>
                  </a:cubicBezTo>
                  <a:cubicBezTo>
                    <a:pt x="53" y="23"/>
                    <a:pt x="55" y="38"/>
                    <a:pt x="54" y="54"/>
                  </a:cubicBezTo>
                  <a:cubicBezTo>
                    <a:pt x="54" y="60"/>
                    <a:pt x="48" y="65"/>
                    <a:pt x="42" y="63"/>
                  </a:cubicBezTo>
                  <a:cubicBezTo>
                    <a:pt x="35" y="61"/>
                    <a:pt x="28" y="58"/>
                    <a:pt x="21" y="56"/>
                  </a:cubicBezTo>
                  <a:cubicBezTo>
                    <a:pt x="21" y="55"/>
                    <a:pt x="21" y="54"/>
                    <a:pt x="22" y="54"/>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79" name="Freeform 258">
              <a:extLst>
                <a:ext uri="{FF2B5EF4-FFF2-40B4-BE49-F238E27FC236}">
                  <a16:creationId xmlns:a16="http://schemas.microsoft.com/office/drawing/2014/main" id="{1EC2BB8C-811B-4D5F-8BCE-F11C6584D5B1}"/>
                </a:ext>
              </a:extLst>
            </p:cNvPr>
            <p:cNvSpPr>
              <a:spLocks/>
            </p:cNvSpPr>
            <p:nvPr/>
          </p:nvSpPr>
          <p:spPr bwMode="auto">
            <a:xfrm>
              <a:off x="8407401" y="2955925"/>
              <a:ext cx="23813" cy="22225"/>
            </a:xfrm>
            <a:custGeom>
              <a:avLst/>
              <a:gdLst>
                <a:gd name="T0" fmla="*/ 11 w 62"/>
                <a:gd name="T1" fmla="*/ 32 h 57"/>
                <a:gd name="T2" fmla="*/ 1 w 62"/>
                <a:gd name="T3" fmla="*/ 20 h 57"/>
                <a:gd name="T4" fmla="*/ 7 w 62"/>
                <a:gd name="T5" fmla="*/ 10 h 57"/>
                <a:gd name="T6" fmla="*/ 52 w 62"/>
                <a:gd name="T7" fmla="*/ 0 h 57"/>
                <a:gd name="T8" fmla="*/ 60 w 62"/>
                <a:gd name="T9" fmla="*/ 13 h 57"/>
                <a:gd name="T10" fmla="*/ 48 w 62"/>
                <a:gd name="T11" fmla="*/ 51 h 57"/>
                <a:gd name="T12" fmla="*/ 40 w 62"/>
                <a:gd name="T13" fmla="*/ 57 h 57"/>
                <a:gd name="T14" fmla="*/ 56 w 62"/>
                <a:gd name="T15" fmla="*/ 18 h 57"/>
                <a:gd name="T16" fmla="*/ 58 w 62"/>
                <a:gd name="T17" fmla="*/ 13 h 57"/>
                <a:gd name="T18" fmla="*/ 50 w 62"/>
                <a:gd name="T19" fmla="*/ 2 h 57"/>
                <a:gd name="T20" fmla="*/ 7 w 62"/>
                <a:gd name="T21" fmla="*/ 13 h 57"/>
                <a:gd name="T22" fmla="*/ 5 w 62"/>
                <a:gd name="T23" fmla="*/ 24 h 57"/>
                <a:gd name="T24" fmla="*/ 11 w 62"/>
                <a:gd name="T25" fmla="*/ 32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2" h="57">
                  <a:moveTo>
                    <a:pt x="11" y="32"/>
                  </a:moveTo>
                  <a:cubicBezTo>
                    <a:pt x="7" y="31"/>
                    <a:pt x="1" y="24"/>
                    <a:pt x="1" y="20"/>
                  </a:cubicBezTo>
                  <a:cubicBezTo>
                    <a:pt x="0" y="15"/>
                    <a:pt x="3" y="12"/>
                    <a:pt x="7" y="10"/>
                  </a:cubicBezTo>
                  <a:cubicBezTo>
                    <a:pt x="21" y="4"/>
                    <a:pt x="36" y="0"/>
                    <a:pt x="52" y="0"/>
                  </a:cubicBezTo>
                  <a:cubicBezTo>
                    <a:pt x="57" y="0"/>
                    <a:pt x="62" y="7"/>
                    <a:pt x="60" y="13"/>
                  </a:cubicBezTo>
                  <a:cubicBezTo>
                    <a:pt x="56" y="26"/>
                    <a:pt x="52" y="39"/>
                    <a:pt x="48" y="51"/>
                  </a:cubicBezTo>
                  <a:cubicBezTo>
                    <a:pt x="47" y="54"/>
                    <a:pt x="43" y="56"/>
                    <a:pt x="40" y="57"/>
                  </a:cubicBezTo>
                  <a:cubicBezTo>
                    <a:pt x="52" y="46"/>
                    <a:pt x="51" y="31"/>
                    <a:pt x="56" y="18"/>
                  </a:cubicBezTo>
                  <a:cubicBezTo>
                    <a:pt x="57" y="16"/>
                    <a:pt x="57" y="15"/>
                    <a:pt x="58" y="13"/>
                  </a:cubicBezTo>
                  <a:cubicBezTo>
                    <a:pt x="59" y="7"/>
                    <a:pt x="56" y="2"/>
                    <a:pt x="50" y="2"/>
                  </a:cubicBezTo>
                  <a:cubicBezTo>
                    <a:pt x="35" y="3"/>
                    <a:pt x="21" y="6"/>
                    <a:pt x="7" y="13"/>
                  </a:cubicBezTo>
                  <a:cubicBezTo>
                    <a:pt x="2" y="15"/>
                    <a:pt x="1" y="19"/>
                    <a:pt x="5" y="24"/>
                  </a:cubicBezTo>
                  <a:cubicBezTo>
                    <a:pt x="7" y="26"/>
                    <a:pt x="9" y="29"/>
                    <a:pt x="11" y="3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0" name="Freeform 259">
              <a:extLst>
                <a:ext uri="{FF2B5EF4-FFF2-40B4-BE49-F238E27FC236}">
                  <a16:creationId xmlns:a16="http://schemas.microsoft.com/office/drawing/2014/main" id="{E8A40142-8359-4FEE-8C91-6F3F968E549C}"/>
                </a:ext>
              </a:extLst>
            </p:cNvPr>
            <p:cNvSpPr>
              <a:spLocks/>
            </p:cNvSpPr>
            <p:nvPr/>
          </p:nvSpPr>
          <p:spPr bwMode="auto">
            <a:xfrm>
              <a:off x="8385176" y="3016250"/>
              <a:ext cx="4763" cy="11113"/>
            </a:xfrm>
            <a:custGeom>
              <a:avLst/>
              <a:gdLst>
                <a:gd name="T0" fmla="*/ 5 w 13"/>
                <a:gd name="T1" fmla="*/ 0 h 29"/>
                <a:gd name="T2" fmla="*/ 13 w 13"/>
                <a:gd name="T3" fmla="*/ 28 h 29"/>
                <a:gd name="T4" fmla="*/ 12 w 13"/>
                <a:gd name="T5" fmla="*/ 29 h 29"/>
                <a:gd name="T6" fmla="*/ 0 w 13"/>
                <a:gd name="T7" fmla="*/ 13 h 29"/>
                <a:gd name="T8" fmla="*/ 0 w 13"/>
                <a:gd name="T9" fmla="*/ 10 h 29"/>
                <a:gd name="T10" fmla="*/ 5 w 13"/>
                <a:gd name="T11" fmla="*/ 0 h 29"/>
              </a:gdLst>
              <a:ahLst/>
              <a:cxnLst>
                <a:cxn ang="0">
                  <a:pos x="T0" y="T1"/>
                </a:cxn>
                <a:cxn ang="0">
                  <a:pos x="T2" y="T3"/>
                </a:cxn>
                <a:cxn ang="0">
                  <a:pos x="T4" y="T5"/>
                </a:cxn>
                <a:cxn ang="0">
                  <a:pos x="T6" y="T7"/>
                </a:cxn>
                <a:cxn ang="0">
                  <a:pos x="T8" y="T9"/>
                </a:cxn>
                <a:cxn ang="0">
                  <a:pos x="T10" y="T11"/>
                </a:cxn>
              </a:cxnLst>
              <a:rect l="0" t="0" r="r" b="b"/>
              <a:pathLst>
                <a:path w="13" h="29">
                  <a:moveTo>
                    <a:pt x="5" y="0"/>
                  </a:moveTo>
                  <a:cubicBezTo>
                    <a:pt x="13" y="8"/>
                    <a:pt x="9" y="19"/>
                    <a:pt x="13" y="28"/>
                  </a:cubicBezTo>
                  <a:cubicBezTo>
                    <a:pt x="12" y="28"/>
                    <a:pt x="12" y="29"/>
                    <a:pt x="12" y="29"/>
                  </a:cubicBezTo>
                  <a:cubicBezTo>
                    <a:pt x="8" y="24"/>
                    <a:pt x="4" y="18"/>
                    <a:pt x="0" y="13"/>
                  </a:cubicBezTo>
                  <a:cubicBezTo>
                    <a:pt x="0" y="12"/>
                    <a:pt x="0" y="11"/>
                    <a:pt x="0" y="10"/>
                  </a:cubicBezTo>
                  <a:cubicBezTo>
                    <a:pt x="1" y="6"/>
                    <a:pt x="3" y="3"/>
                    <a:pt x="5"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1" name="Freeform 260">
              <a:extLst>
                <a:ext uri="{FF2B5EF4-FFF2-40B4-BE49-F238E27FC236}">
                  <a16:creationId xmlns:a16="http://schemas.microsoft.com/office/drawing/2014/main" id="{2B5C61E5-65B4-4254-A183-A0BEF57FB1DD}"/>
                </a:ext>
              </a:extLst>
            </p:cNvPr>
            <p:cNvSpPr>
              <a:spLocks/>
            </p:cNvSpPr>
            <p:nvPr/>
          </p:nvSpPr>
          <p:spPr bwMode="auto">
            <a:xfrm>
              <a:off x="8367713" y="2990850"/>
              <a:ext cx="7938" cy="6350"/>
            </a:xfrm>
            <a:custGeom>
              <a:avLst/>
              <a:gdLst>
                <a:gd name="T0" fmla="*/ 18 w 18"/>
                <a:gd name="T1" fmla="*/ 6 h 18"/>
                <a:gd name="T2" fmla="*/ 6 w 18"/>
                <a:gd name="T3" fmla="*/ 18 h 18"/>
                <a:gd name="T4" fmla="*/ 0 w 18"/>
                <a:gd name="T5" fmla="*/ 9 h 18"/>
                <a:gd name="T6" fmla="*/ 0 w 18"/>
                <a:gd name="T7" fmla="*/ 8 h 18"/>
                <a:gd name="T8" fmla="*/ 16 w 18"/>
                <a:gd name="T9" fmla="*/ 1 h 18"/>
                <a:gd name="T10" fmla="*/ 18 w 18"/>
                <a:gd name="T11" fmla="*/ 6 h 18"/>
              </a:gdLst>
              <a:ahLst/>
              <a:cxnLst>
                <a:cxn ang="0">
                  <a:pos x="T0" y="T1"/>
                </a:cxn>
                <a:cxn ang="0">
                  <a:pos x="T2" y="T3"/>
                </a:cxn>
                <a:cxn ang="0">
                  <a:pos x="T4" y="T5"/>
                </a:cxn>
                <a:cxn ang="0">
                  <a:pos x="T6" y="T7"/>
                </a:cxn>
                <a:cxn ang="0">
                  <a:pos x="T8" y="T9"/>
                </a:cxn>
                <a:cxn ang="0">
                  <a:pos x="T10" y="T11"/>
                </a:cxn>
              </a:cxnLst>
              <a:rect l="0" t="0" r="r" b="b"/>
              <a:pathLst>
                <a:path w="18" h="18">
                  <a:moveTo>
                    <a:pt x="18" y="6"/>
                  </a:moveTo>
                  <a:cubicBezTo>
                    <a:pt x="14" y="10"/>
                    <a:pt x="10" y="14"/>
                    <a:pt x="6" y="18"/>
                  </a:cubicBezTo>
                  <a:cubicBezTo>
                    <a:pt x="4" y="15"/>
                    <a:pt x="2" y="12"/>
                    <a:pt x="0" y="9"/>
                  </a:cubicBezTo>
                  <a:cubicBezTo>
                    <a:pt x="0" y="8"/>
                    <a:pt x="0" y="8"/>
                    <a:pt x="0" y="8"/>
                  </a:cubicBezTo>
                  <a:cubicBezTo>
                    <a:pt x="5" y="6"/>
                    <a:pt x="10" y="3"/>
                    <a:pt x="16" y="1"/>
                  </a:cubicBezTo>
                  <a:cubicBezTo>
                    <a:pt x="16" y="0"/>
                    <a:pt x="18" y="4"/>
                    <a:pt x="18" y="6"/>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2" name="Freeform 261">
              <a:extLst>
                <a:ext uri="{FF2B5EF4-FFF2-40B4-BE49-F238E27FC236}">
                  <a16:creationId xmlns:a16="http://schemas.microsoft.com/office/drawing/2014/main" id="{70A6B46B-6F5D-4252-AE5F-A3A9E722189A}"/>
                </a:ext>
              </a:extLst>
            </p:cNvPr>
            <p:cNvSpPr>
              <a:spLocks/>
            </p:cNvSpPr>
            <p:nvPr/>
          </p:nvSpPr>
          <p:spPr bwMode="auto">
            <a:xfrm>
              <a:off x="8347076" y="3005138"/>
              <a:ext cx="7938" cy="9525"/>
            </a:xfrm>
            <a:custGeom>
              <a:avLst/>
              <a:gdLst>
                <a:gd name="T0" fmla="*/ 24 w 24"/>
                <a:gd name="T1" fmla="*/ 19 h 22"/>
                <a:gd name="T2" fmla="*/ 17 w 24"/>
                <a:gd name="T3" fmla="*/ 18 h 22"/>
                <a:gd name="T4" fmla="*/ 0 w 24"/>
                <a:gd name="T5" fmla="*/ 1 h 22"/>
                <a:gd name="T6" fmla="*/ 7 w 24"/>
                <a:gd name="T7" fmla="*/ 1 h 22"/>
                <a:gd name="T8" fmla="*/ 24 w 24"/>
                <a:gd name="T9" fmla="*/ 19 h 22"/>
              </a:gdLst>
              <a:ahLst/>
              <a:cxnLst>
                <a:cxn ang="0">
                  <a:pos x="T0" y="T1"/>
                </a:cxn>
                <a:cxn ang="0">
                  <a:pos x="T2" y="T3"/>
                </a:cxn>
                <a:cxn ang="0">
                  <a:pos x="T4" y="T5"/>
                </a:cxn>
                <a:cxn ang="0">
                  <a:pos x="T6" y="T7"/>
                </a:cxn>
                <a:cxn ang="0">
                  <a:pos x="T8" y="T9"/>
                </a:cxn>
              </a:cxnLst>
              <a:rect l="0" t="0" r="r" b="b"/>
              <a:pathLst>
                <a:path w="24" h="22">
                  <a:moveTo>
                    <a:pt x="24" y="19"/>
                  </a:moveTo>
                  <a:cubicBezTo>
                    <a:pt x="21" y="22"/>
                    <a:pt x="19" y="20"/>
                    <a:pt x="17" y="18"/>
                  </a:cubicBezTo>
                  <a:cubicBezTo>
                    <a:pt x="11" y="12"/>
                    <a:pt x="6" y="7"/>
                    <a:pt x="0" y="1"/>
                  </a:cubicBezTo>
                  <a:cubicBezTo>
                    <a:pt x="2" y="1"/>
                    <a:pt x="5" y="0"/>
                    <a:pt x="7" y="1"/>
                  </a:cubicBezTo>
                  <a:cubicBezTo>
                    <a:pt x="13" y="7"/>
                    <a:pt x="18" y="13"/>
                    <a:pt x="24" y="19"/>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3" name="Freeform 262">
              <a:extLst>
                <a:ext uri="{FF2B5EF4-FFF2-40B4-BE49-F238E27FC236}">
                  <a16:creationId xmlns:a16="http://schemas.microsoft.com/office/drawing/2014/main" id="{88E70838-C7B7-4103-BD88-0CA500EF3419}"/>
                </a:ext>
              </a:extLst>
            </p:cNvPr>
            <p:cNvSpPr>
              <a:spLocks/>
            </p:cNvSpPr>
            <p:nvPr/>
          </p:nvSpPr>
          <p:spPr bwMode="auto">
            <a:xfrm>
              <a:off x="8431213" y="2970213"/>
              <a:ext cx="14288" cy="15875"/>
            </a:xfrm>
            <a:custGeom>
              <a:avLst/>
              <a:gdLst>
                <a:gd name="T0" fmla="*/ 36 w 36"/>
                <a:gd name="T1" fmla="*/ 28 h 39"/>
                <a:gd name="T2" fmla="*/ 19 w 36"/>
                <a:gd name="T3" fmla="*/ 36 h 39"/>
                <a:gd name="T4" fmla="*/ 2 w 36"/>
                <a:gd name="T5" fmla="*/ 21 h 39"/>
                <a:gd name="T6" fmla="*/ 6 w 36"/>
                <a:gd name="T7" fmla="*/ 0 h 39"/>
                <a:gd name="T8" fmla="*/ 4 w 36"/>
                <a:gd name="T9" fmla="*/ 20 h 39"/>
                <a:gd name="T10" fmla="*/ 8 w 36"/>
                <a:gd name="T11" fmla="*/ 32 h 39"/>
                <a:gd name="T12" fmla="*/ 21 w 36"/>
                <a:gd name="T13" fmla="*/ 33 h 39"/>
                <a:gd name="T14" fmla="*/ 35 w 36"/>
                <a:gd name="T15" fmla="*/ 27 h 39"/>
                <a:gd name="T16" fmla="*/ 36 w 36"/>
                <a:gd name="T17" fmla="*/ 28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6" h="39">
                  <a:moveTo>
                    <a:pt x="36" y="28"/>
                  </a:moveTo>
                  <a:cubicBezTo>
                    <a:pt x="30" y="31"/>
                    <a:pt x="25" y="34"/>
                    <a:pt x="19" y="36"/>
                  </a:cubicBezTo>
                  <a:cubicBezTo>
                    <a:pt x="10" y="39"/>
                    <a:pt x="0" y="30"/>
                    <a:pt x="2" y="21"/>
                  </a:cubicBezTo>
                  <a:cubicBezTo>
                    <a:pt x="3" y="14"/>
                    <a:pt x="4" y="7"/>
                    <a:pt x="6" y="0"/>
                  </a:cubicBezTo>
                  <a:cubicBezTo>
                    <a:pt x="5" y="7"/>
                    <a:pt x="5" y="13"/>
                    <a:pt x="4" y="20"/>
                  </a:cubicBezTo>
                  <a:cubicBezTo>
                    <a:pt x="3" y="25"/>
                    <a:pt x="4" y="29"/>
                    <a:pt x="8" y="32"/>
                  </a:cubicBezTo>
                  <a:cubicBezTo>
                    <a:pt x="12" y="35"/>
                    <a:pt x="17" y="35"/>
                    <a:pt x="21" y="33"/>
                  </a:cubicBezTo>
                  <a:cubicBezTo>
                    <a:pt x="26" y="31"/>
                    <a:pt x="31" y="29"/>
                    <a:pt x="35" y="27"/>
                  </a:cubicBezTo>
                  <a:lnTo>
                    <a:pt x="36"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4" name="Freeform 263">
              <a:extLst>
                <a:ext uri="{FF2B5EF4-FFF2-40B4-BE49-F238E27FC236}">
                  <a16:creationId xmlns:a16="http://schemas.microsoft.com/office/drawing/2014/main" id="{1FE0CD1A-3500-4954-AE7E-B1BF9BB60DCA}"/>
                </a:ext>
              </a:extLst>
            </p:cNvPr>
            <p:cNvSpPr>
              <a:spLocks/>
            </p:cNvSpPr>
            <p:nvPr/>
          </p:nvSpPr>
          <p:spPr bwMode="auto">
            <a:xfrm>
              <a:off x="8404226" y="3033713"/>
              <a:ext cx="4763" cy="6350"/>
            </a:xfrm>
            <a:custGeom>
              <a:avLst/>
              <a:gdLst>
                <a:gd name="T0" fmla="*/ 0 w 12"/>
                <a:gd name="T1" fmla="*/ 0 h 18"/>
                <a:gd name="T2" fmla="*/ 12 w 12"/>
                <a:gd name="T3" fmla="*/ 18 h 18"/>
                <a:gd name="T4" fmla="*/ 0 w 12"/>
                <a:gd name="T5" fmla="*/ 0 h 18"/>
              </a:gdLst>
              <a:ahLst/>
              <a:cxnLst>
                <a:cxn ang="0">
                  <a:pos x="T0" y="T1"/>
                </a:cxn>
                <a:cxn ang="0">
                  <a:pos x="T2" y="T3"/>
                </a:cxn>
                <a:cxn ang="0">
                  <a:pos x="T4" y="T5"/>
                </a:cxn>
              </a:cxnLst>
              <a:rect l="0" t="0" r="r" b="b"/>
              <a:pathLst>
                <a:path w="12" h="18">
                  <a:moveTo>
                    <a:pt x="0" y="0"/>
                  </a:moveTo>
                  <a:cubicBezTo>
                    <a:pt x="8" y="4"/>
                    <a:pt x="8" y="12"/>
                    <a:pt x="12" y="18"/>
                  </a:cubicBezTo>
                  <a:cubicBezTo>
                    <a:pt x="3" y="17"/>
                    <a:pt x="1" y="13"/>
                    <a:pt x="0"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5" name="Freeform 264">
              <a:extLst>
                <a:ext uri="{FF2B5EF4-FFF2-40B4-BE49-F238E27FC236}">
                  <a16:creationId xmlns:a16="http://schemas.microsoft.com/office/drawing/2014/main" id="{098D080E-9B35-4D17-8C3D-A4514AE5611A}"/>
                </a:ext>
              </a:extLst>
            </p:cNvPr>
            <p:cNvSpPr>
              <a:spLocks/>
            </p:cNvSpPr>
            <p:nvPr/>
          </p:nvSpPr>
          <p:spPr bwMode="auto">
            <a:xfrm>
              <a:off x="8372476" y="3032125"/>
              <a:ext cx="7938" cy="6350"/>
            </a:xfrm>
            <a:custGeom>
              <a:avLst/>
              <a:gdLst>
                <a:gd name="T0" fmla="*/ 18 w 18"/>
                <a:gd name="T1" fmla="*/ 17 h 17"/>
                <a:gd name="T2" fmla="*/ 0 w 18"/>
                <a:gd name="T3" fmla="*/ 0 h 17"/>
                <a:gd name="T4" fmla="*/ 8 w 18"/>
                <a:gd name="T5" fmla="*/ 2 h 17"/>
                <a:gd name="T6" fmla="*/ 18 w 18"/>
                <a:gd name="T7" fmla="*/ 17 h 17"/>
              </a:gdLst>
              <a:ahLst/>
              <a:cxnLst>
                <a:cxn ang="0">
                  <a:pos x="T0" y="T1"/>
                </a:cxn>
                <a:cxn ang="0">
                  <a:pos x="T2" y="T3"/>
                </a:cxn>
                <a:cxn ang="0">
                  <a:pos x="T4" y="T5"/>
                </a:cxn>
                <a:cxn ang="0">
                  <a:pos x="T6" y="T7"/>
                </a:cxn>
              </a:cxnLst>
              <a:rect l="0" t="0" r="r" b="b"/>
              <a:pathLst>
                <a:path w="18" h="17">
                  <a:moveTo>
                    <a:pt x="18" y="17"/>
                  </a:moveTo>
                  <a:cubicBezTo>
                    <a:pt x="12" y="11"/>
                    <a:pt x="6" y="6"/>
                    <a:pt x="0" y="0"/>
                  </a:cubicBezTo>
                  <a:cubicBezTo>
                    <a:pt x="3" y="1"/>
                    <a:pt x="6" y="0"/>
                    <a:pt x="8" y="2"/>
                  </a:cubicBezTo>
                  <a:cubicBezTo>
                    <a:pt x="13" y="5"/>
                    <a:pt x="17" y="10"/>
                    <a:pt x="18" y="17"/>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6" name="Freeform 265">
              <a:extLst>
                <a:ext uri="{FF2B5EF4-FFF2-40B4-BE49-F238E27FC236}">
                  <a16:creationId xmlns:a16="http://schemas.microsoft.com/office/drawing/2014/main" id="{46CF0021-ECC3-484F-B3FB-9A70874F5FFF}"/>
                </a:ext>
              </a:extLst>
            </p:cNvPr>
            <p:cNvSpPr>
              <a:spLocks/>
            </p:cNvSpPr>
            <p:nvPr/>
          </p:nvSpPr>
          <p:spPr bwMode="auto">
            <a:xfrm>
              <a:off x="8367713" y="3000375"/>
              <a:ext cx="6350" cy="12700"/>
            </a:xfrm>
            <a:custGeom>
              <a:avLst/>
              <a:gdLst>
                <a:gd name="T0" fmla="*/ 2 w 18"/>
                <a:gd name="T1" fmla="*/ 0 h 34"/>
                <a:gd name="T2" fmla="*/ 18 w 18"/>
                <a:gd name="T3" fmla="*/ 34 h 34"/>
                <a:gd name="T4" fmla="*/ 16 w 18"/>
                <a:gd name="T5" fmla="*/ 34 h 34"/>
                <a:gd name="T6" fmla="*/ 0 w 18"/>
                <a:gd name="T7" fmla="*/ 0 h 34"/>
                <a:gd name="T8" fmla="*/ 2 w 18"/>
                <a:gd name="T9" fmla="*/ 0 h 34"/>
              </a:gdLst>
              <a:ahLst/>
              <a:cxnLst>
                <a:cxn ang="0">
                  <a:pos x="T0" y="T1"/>
                </a:cxn>
                <a:cxn ang="0">
                  <a:pos x="T2" y="T3"/>
                </a:cxn>
                <a:cxn ang="0">
                  <a:pos x="T4" y="T5"/>
                </a:cxn>
                <a:cxn ang="0">
                  <a:pos x="T6" y="T7"/>
                </a:cxn>
                <a:cxn ang="0">
                  <a:pos x="T8" y="T9"/>
                </a:cxn>
              </a:cxnLst>
              <a:rect l="0" t="0" r="r" b="b"/>
              <a:pathLst>
                <a:path w="18" h="34">
                  <a:moveTo>
                    <a:pt x="2" y="0"/>
                  </a:moveTo>
                  <a:cubicBezTo>
                    <a:pt x="7" y="11"/>
                    <a:pt x="13" y="22"/>
                    <a:pt x="18" y="34"/>
                  </a:cubicBezTo>
                  <a:cubicBezTo>
                    <a:pt x="17" y="34"/>
                    <a:pt x="17" y="34"/>
                    <a:pt x="16" y="34"/>
                  </a:cubicBezTo>
                  <a:cubicBezTo>
                    <a:pt x="11" y="23"/>
                    <a:pt x="6" y="12"/>
                    <a:pt x="0" y="0"/>
                  </a:cubicBezTo>
                  <a:cubicBezTo>
                    <a:pt x="1" y="0"/>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7" name="Freeform 266">
              <a:extLst>
                <a:ext uri="{FF2B5EF4-FFF2-40B4-BE49-F238E27FC236}">
                  <a16:creationId xmlns:a16="http://schemas.microsoft.com/office/drawing/2014/main" id="{A5B82085-3271-494F-ADCE-19F023C10F34}"/>
                </a:ext>
              </a:extLst>
            </p:cNvPr>
            <p:cNvSpPr>
              <a:spLocks/>
            </p:cNvSpPr>
            <p:nvPr/>
          </p:nvSpPr>
          <p:spPr bwMode="auto">
            <a:xfrm>
              <a:off x="8455026" y="3005138"/>
              <a:ext cx="7938" cy="6350"/>
            </a:xfrm>
            <a:custGeom>
              <a:avLst/>
              <a:gdLst>
                <a:gd name="T0" fmla="*/ 15 w 20"/>
                <a:gd name="T1" fmla="*/ 18 h 18"/>
                <a:gd name="T2" fmla="*/ 13 w 20"/>
                <a:gd name="T3" fmla="*/ 5 h 18"/>
                <a:gd name="T4" fmla="*/ 0 w 20"/>
                <a:gd name="T5" fmla="*/ 2 h 18"/>
                <a:gd name="T6" fmla="*/ 1 w 20"/>
                <a:gd name="T7" fmla="*/ 0 h 18"/>
                <a:gd name="T8" fmla="*/ 15 w 20"/>
                <a:gd name="T9" fmla="*/ 4 h 18"/>
                <a:gd name="T10" fmla="*/ 15 w 20"/>
                <a:gd name="T11" fmla="*/ 18 h 18"/>
              </a:gdLst>
              <a:ahLst/>
              <a:cxnLst>
                <a:cxn ang="0">
                  <a:pos x="T0" y="T1"/>
                </a:cxn>
                <a:cxn ang="0">
                  <a:pos x="T2" y="T3"/>
                </a:cxn>
                <a:cxn ang="0">
                  <a:pos x="T4" y="T5"/>
                </a:cxn>
                <a:cxn ang="0">
                  <a:pos x="T6" y="T7"/>
                </a:cxn>
                <a:cxn ang="0">
                  <a:pos x="T8" y="T9"/>
                </a:cxn>
                <a:cxn ang="0">
                  <a:pos x="T10" y="T11"/>
                </a:cxn>
              </a:cxnLst>
              <a:rect l="0" t="0" r="r" b="b"/>
              <a:pathLst>
                <a:path w="20" h="18">
                  <a:moveTo>
                    <a:pt x="15" y="18"/>
                  </a:moveTo>
                  <a:cubicBezTo>
                    <a:pt x="16" y="13"/>
                    <a:pt x="19" y="7"/>
                    <a:pt x="13" y="5"/>
                  </a:cubicBezTo>
                  <a:cubicBezTo>
                    <a:pt x="9" y="3"/>
                    <a:pt x="5" y="3"/>
                    <a:pt x="0" y="2"/>
                  </a:cubicBezTo>
                  <a:cubicBezTo>
                    <a:pt x="1" y="1"/>
                    <a:pt x="1" y="0"/>
                    <a:pt x="1" y="0"/>
                  </a:cubicBezTo>
                  <a:cubicBezTo>
                    <a:pt x="6" y="1"/>
                    <a:pt x="11" y="1"/>
                    <a:pt x="15" y="4"/>
                  </a:cubicBezTo>
                  <a:cubicBezTo>
                    <a:pt x="20" y="6"/>
                    <a:pt x="20" y="12"/>
                    <a:pt x="15" y="18"/>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8" name="Freeform 267">
              <a:extLst>
                <a:ext uri="{FF2B5EF4-FFF2-40B4-BE49-F238E27FC236}">
                  <a16:creationId xmlns:a16="http://schemas.microsoft.com/office/drawing/2014/main" id="{DCDBE1A6-EE4E-4A10-AF13-41A707B90C1B}"/>
                </a:ext>
              </a:extLst>
            </p:cNvPr>
            <p:cNvSpPr>
              <a:spLocks/>
            </p:cNvSpPr>
            <p:nvPr/>
          </p:nvSpPr>
          <p:spPr bwMode="auto">
            <a:xfrm>
              <a:off x="8440738" y="2982913"/>
              <a:ext cx="7938" cy="7938"/>
            </a:xfrm>
            <a:custGeom>
              <a:avLst/>
              <a:gdLst>
                <a:gd name="T0" fmla="*/ 0 w 21"/>
                <a:gd name="T1" fmla="*/ 20 h 20"/>
                <a:gd name="T2" fmla="*/ 21 w 21"/>
                <a:gd name="T3" fmla="*/ 0 h 20"/>
                <a:gd name="T4" fmla="*/ 0 w 21"/>
                <a:gd name="T5" fmla="*/ 20 h 20"/>
              </a:gdLst>
              <a:ahLst/>
              <a:cxnLst>
                <a:cxn ang="0">
                  <a:pos x="T0" y="T1"/>
                </a:cxn>
                <a:cxn ang="0">
                  <a:pos x="T2" y="T3"/>
                </a:cxn>
                <a:cxn ang="0">
                  <a:pos x="T4" y="T5"/>
                </a:cxn>
              </a:cxnLst>
              <a:rect l="0" t="0" r="r" b="b"/>
              <a:pathLst>
                <a:path w="21" h="20">
                  <a:moveTo>
                    <a:pt x="0" y="20"/>
                  </a:moveTo>
                  <a:cubicBezTo>
                    <a:pt x="4" y="9"/>
                    <a:pt x="14" y="6"/>
                    <a:pt x="21" y="0"/>
                  </a:cubicBezTo>
                  <a:cubicBezTo>
                    <a:pt x="14" y="6"/>
                    <a:pt x="7" y="13"/>
                    <a:pt x="0" y="2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9" name="Freeform 268">
              <a:extLst>
                <a:ext uri="{FF2B5EF4-FFF2-40B4-BE49-F238E27FC236}">
                  <a16:creationId xmlns:a16="http://schemas.microsoft.com/office/drawing/2014/main" id="{492E7BE7-5545-486F-BC9B-F1A1BCC2104C}"/>
                </a:ext>
              </a:extLst>
            </p:cNvPr>
            <p:cNvSpPr>
              <a:spLocks/>
            </p:cNvSpPr>
            <p:nvPr/>
          </p:nvSpPr>
          <p:spPr bwMode="auto">
            <a:xfrm>
              <a:off x="8428038" y="2989263"/>
              <a:ext cx="6350" cy="6350"/>
            </a:xfrm>
            <a:custGeom>
              <a:avLst/>
              <a:gdLst>
                <a:gd name="T0" fmla="*/ 0 w 17"/>
                <a:gd name="T1" fmla="*/ 2 h 17"/>
                <a:gd name="T2" fmla="*/ 16 w 17"/>
                <a:gd name="T3" fmla="*/ 17 h 17"/>
                <a:gd name="T4" fmla="*/ 0 w 17"/>
                <a:gd name="T5" fmla="*/ 2 h 17"/>
              </a:gdLst>
              <a:ahLst/>
              <a:cxnLst>
                <a:cxn ang="0">
                  <a:pos x="T0" y="T1"/>
                </a:cxn>
                <a:cxn ang="0">
                  <a:pos x="T2" y="T3"/>
                </a:cxn>
                <a:cxn ang="0">
                  <a:pos x="T4" y="T5"/>
                </a:cxn>
              </a:cxnLst>
              <a:rect l="0" t="0" r="r" b="b"/>
              <a:pathLst>
                <a:path w="17" h="17">
                  <a:moveTo>
                    <a:pt x="0" y="2"/>
                  </a:moveTo>
                  <a:cubicBezTo>
                    <a:pt x="8" y="0"/>
                    <a:pt x="17" y="8"/>
                    <a:pt x="16" y="17"/>
                  </a:cubicBezTo>
                  <a:cubicBezTo>
                    <a:pt x="13" y="9"/>
                    <a:pt x="8" y="3"/>
                    <a:pt x="0"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0" name="Freeform 269">
              <a:extLst>
                <a:ext uri="{FF2B5EF4-FFF2-40B4-BE49-F238E27FC236}">
                  <a16:creationId xmlns:a16="http://schemas.microsoft.com/office/drawing/2014/main" id="{3F1F7399-00A9-41B2-BB83-0E2D392300B1}"/>
                </a:ext>
              </a:extLst>
            </p:cNvPr>
            <p:cNvSpPr>
              <a:spLocks/>
            </p:cNvSpPr>
            <p:nvPr/>
          </p:nvSpPr>
          <p:spPr bwMode="auto">
            <a:xfrm>
              <a:off x="8424863" y="2971800"/>
              <a:ext cx="4763" cy="9525"/>
            </a:xfrm>
            <a:custGeom>
              <a:avLst/>
              <a:gdLst>
                <a:gd name="T0" fmla="*/ 12 w 12"/>
                <a:gd name="T1" fmla="*/ 0 h 22"/>
                <a:gd name="T2" fmla="*/ 0 w 12"/>
                <a:gd name="T3" fmla="*/ 22 h 22"/>
                <a:gd name="T4" fmla="*/ 12 w 12"/>
                <a:gd name="T5" fmla="*/ 0 h 22"/>
              </a:gdLst>
              <a:ahLst/>
              <a:cxnLst>
                <a:cxn ang="0">
                  <a:pos x="T0" y="T1"/>
                </a:cxn>
                <a:cxn ang="0">
                  <a:pos x="T2" y="T3"/>
                </a:cxn>
                <a:cxn ang="0">
                  <a:pos x="T4" y="T5"/>
                </a:cxn>
              </a:cxnLst>
              <a:rect l="0" t="0" r="r" b="b"/>
              <a:pathLst>
                <a:path w="12" h="22">
                  <a:moveTo>
                    <a:pt x="12" y="0"/>
                  </a:moveTo>
                  <a:cubicBezTo>
                    <a:pt x="9" y="8"/>
                    <a:pt x="11" y="18"/>
                    <a:pt x="0" y="22"/>
                  </a:cubicBezTo>
                  <a:cubicBezTo>
                    <a:pt x="9" y="17"/>
                    <a:pt x="8" y="7"/>
                    <a:pt x="1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1" name="Freeform 270">
              <a:extLst>
                <a:ext uri="{FF2B5EF4-FFF2-40B4-BE49-F238E27FC236}">
                  <a16:creationId xmlns:a16="http://schemas.microsoft.com/office/drawing/2014/main" id="{8ADC48DA-4358-4447-A060-8ABD33035FB6}"/>
                </a:ext>
              </a:extLst>
            </p:cNvPr>
            <p:cNvSpPr>
              <a:spLocks/>
            </p:cNvSpPr>
            <p:nvPr/>
          </p:nvSpPr>
          <p:spPr bwMode="auto">
            <a:xfrm>
              <a:off x="8375651" y="2987675"/>
              <a:ext cx="4763" cy="3175"/>
            </a:xfrm>
            <a:custGeom>
              <a:avLst/>
              <a:gdLst>
                <a:gd name="T0" fmla="*/ 12 w 12"/>
                <a:gd name="T1" fmla="*/ 0 h 10"/>
                <a:gd name="T2" fmla="*/ 3 w 12"/>
                <a:gd name="T3" fmla="*/ 10 h 10"/>
                <a:gd name="T4" fmla="*/ 3 w 12"/>
                <a:gd name="T5" fmla="*/ 4 h 10"/>
                <a:gd name="T6" fmla="*/ 12 w 12"/>
                <a:gd name="T7" fmla="*/ 0 h 10"/>
              </a:gdLst>
              <a:ahLst/>
              <a:cxnLst>
                <a:cxn ang="0">
                  <a:pos x="T0" y="T1"/>
                </a:cxn>
                <a:cxn ang="0">
                  <a:pos x="T2" y="T3"/>
                </a:cxn>
                <a:cxn ang="0">
                  <a:pos x="T4" y="T5"/>
                </a:cxn>
                <a:cxn ang="0">
                  <a:pos x="T6" y="T7"/>
                </a:cxn>
              </a:cxnLst>
              <a:rect l="0" t="0" r="r" b="b"/>
              <a:pathLst>
                <a:path w="12" h="10">
                  <a:moveTo>
                    <a:pt x="12" y="0"/>
                  </a:moveTo>
                  <a:cubicBezTo>
                    <a:pt x="9" y="3"/>
                    <a:pt x="6" y="7"/>
                    <a:pt x="3" y="10"/>
                  </a:cubicBezTo>
                  <a:cubicBezTo>
                    <a:pt x="0" y="8"/>
                    <a:pt x="0" y="6"/>
                    <a:pt x="3" y="4"/>
                  </a:cubicBezTo>
                  <a:cubicBezTo>
                    <a:pt x="6" y="2"/>
                    <a:pt x="9" y="1"/>
                    <a:pt x="1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2" name="Freeform 271">
              <a:extLst>
                <a:ext uri="{FF2B5EF4-FFF2-40B4-BE49-F238E27FC236}">
                  <a16:creationId xmlns:a16="http://schemas.microsoft.com/office/drawing/2014/main" id="{1D8CEE07-8D34-4236-A0BB-EE77E29E269D}"/>
                </a:ext>
              </a:extLst>
            </p:cNvPr>
            <p:cNvSpPr>
              <a:spLocks/>
            </p:cNvSpPr>
            <p:nvPr/>
          </p:nvSpPr>
          <p:spPr bwMode="auto">
            <a:xfrm>
              <a:off x="8428038" y="2984500"/>
              <a:ext cx="4763" cy="4763"/>
            </a:xfrm>
            <a:custGeom>
              <a:avLst/>
              <a:gdLst>
                <a:gd name="T0" fmla="*/ 3 w 13"/>
                <a:gd name="T1" fmla="*/ 9 h 12"/>
                <a:gd name="T2" fmla="*/ 3 w 13"/>
                <a:gd name="T3" fmla="*/ 1 h 12"/>
                <a:gd name="T4" fmla="*/ 9 w 13"/>
                <a:gd name="T5" fmla="*/ 0 h 12"/>
                <a:gd name="T6" fmla="*/ 11 w 13"/>
                <a:gd name="T7" fmla="*/ 8 h 12"/>
                <a:gd name="T8" fmla="*/ 3 w 13"/>
                <a:gd name="T9" fmla="*/ 9 h 12"/>
                <a:gd name="T10" fmla="*/ 6 w 13"/>
                <a:gd name="T11" fmla="*/ 9 h 12"/>
                <a:gd name="T12" fmla="*/ 10 w 13"/>
                <a:gd name="T13" fmla="*/ 4 h 12"/>
                <a:gd name="T14" fmla="*/ 5 w 13"/>
                <a:gd name="T15" fmla="*/ 1 h 12"/>
                <a:gd name="T16" fmla="*/ 3 w 13"/>
                <a:gd name="T17" fmla="*/ 6 h 12"/>
                <a:gd name="T18" fmla="*/ 3 w 13"/>
                <a:gd name="T19" fmla="*/ 9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 h="12">
                  <a:moveTo>
                    <a:pt x="3" y="9"/>
                  </a:moveTo>
                  <a:cubicBezTo>
                    <a:pt x="0" y="7"/>
                    <a:pt x="0" y="3"/>
                    <a:pt x="3" y="1"/>
                  </a:cubicBezTo>
                  <a:cubicBezTo>
                    <a:pt x="4" y="0"/>
                    <a:pt x="7" y="0"/>
                    <a:pt x="9" y="0"/>
                  </a:cubicBezTo>
                  <a:cubicBezTo>
                    <a:pt x="12" y="2"/>
                    <a:pt x="13" y="5"/>
                    <a:pt x="11" y="8"/>
                  </a:cubicBezTo>
                  <a:cubicBezTo>
                    <a:pt x="9" y="10"/>
                    <a:pt x="6" y="12"/>
                    <a:pt x="3" y="9"/>
                  </a:cubicBezTo>
                  <a:cubicBezTo>
                    <a:pt x="4" y="9"/>
                    <a:pt x="5" y="9"/>
                    <a:pt x="6" y="9"/>
                  </a:cubicBezTo>
                  <a:cubicBezTo>
                    <a:pt x="7" y="7"/>
                    <a:pt x="9" y="6"/>
                    <a:pt x="10" y="4"/>
                  </a:cubicBezTo>
                  <a:cubicBezTo>
                    <a:pt x="9" y="3"/>
                    <a:pt x="7" y="1"/>
                    <a:pt x="5" y="1"/>
                  </a:cubicBezTo>
                  <a:cubicBezTo>
                    <a:pt x="2" y="1"/>
                    <a:pt x="2" y="4"/>
                    <a:pt x="3" y="6"/>
                  </a:cubicBezTo>
                  <a:cubicBezTo>
                    <a:pt x="3" y="7"/>
                    <a:pt x="3" y="8"/>
                    <a:pt x="3" y="9"/>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3" name="Freeform 272">
              <a:extLst>
                <a:ext uri="{FF2B5EF4-FFF2-40B4-BE49-F238E27FC236}">
                  <a16:creationId xmlns:a16="http://schemas.microsoft.com/office/drawing/2014/main" id="{472EE4C3-A2C5-4991-95BB-BC2F1A7A236A}"/>
                </a:ext>
              </a:extLst>
            </p:cNvPr>
            <p:cNvSpPr>
              <a:spLocks noEditPoints="1"/>
            </p:cNvSpPr>
            <p:nvPr/>
          </p:nvSpPr>
          <p:spPr bwMode="auto">
            <a:xfrm>
              <a:off x="8435976" y="2987675"/>
              <a:ext cx="3175" cy="4763"/>
            </a:xfrm>
            <a:custGeom>
              <a:avLst/>
              <a:gdLst>
                <a:gd name="T0" fmla="*/ 12 w 12"/>
                <a:gd name="T1" fmla="*/ 7 h 11"/>
                <a:gd name="T2" fmla="*/ 6 w 12"/>
                <a:gd name="T3" fmla="*/ 10 h 11"/>
                <a:gd name="T4" fmla="*/ 0 w 12"/>
                <a:gd name="T5" fmla="*/ 6 h 11"/>
                <a:gd name="T6" fmla="*/ 5 w 12"/>
                <a:gd name="T7" fmla="*/ 0 h 11"/>
                <a:gd name="T8" fmla="*/ 12 w 12"/>
                <a:gd name="T9" fmla="*/ 4 h 11"/>
                <a:gd name="T10" fmla="*/ 12 w 12"/>
                <a:gd name="T11" fmla="*/ 7 h 11"/>
                <a:gd name="T12" fmla="*/ 12 w 12"/>
                <a:gd name="T13" fmla="*/ 5 h 11"/>
                <a:gd name="T14" fmla="*/ 5 w 12"/>
                <a:gd name="T15" fmla="*/ 2 h 11"/>
                <a:gd name="T16" fmla="*/ 1 w 12"/>
                <a:gd name="T17" fmla="*/ 6 h 11"/>
                <a:gd name="T18" fmla="*/ 6 w 12"/>
                <a:gd name="T19" fmla="*/ 9 h 11"/>
                <a:gd name="T20" fmla="*/ 12 w 12"/>
                <a:gd name="T21" fmla="*/ 5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 h="11">
                  <a:moveTo>
                    <a:pt x="12" y="7"/>
                  </a:moveTo>
                  <a:cubicBezTo>
                    <a:pt x="10" y="8"/>
                    <a:pt x="8" y="10"/>
                    <a:pt x="6" y="10"/>
                  </a:cubicBezTo>
                  <a:cubicBezTo>
                    <a:pt x="3" y="11"/>
                    <a:pt x="0" y="9"/>
                    <a:pt x="0" y="6"/>
                  </a:cubicBezTo>
                  <a:cubicBezTo>
                    <a:pt x="0" y="2"/>
                    <a:pt x="2" y="0"/>
                    <a:pt x="5" y="0"/>
                  </a:cubicBezTo>
                  <a:cubicBezTo>
                    <a:pt x="8" y="0"/>
                    <a:pt x="10" y="3"/>
                    <a:pt x="12" y="4"/>
                  </a:cubicBezTo>
                  <a:cubicBezTo>
                    <a:pt x="12" y="5"/>
                    <a:pt x="12" y="6"/>
                    <a:pt x="12" y="7"/>
                  </a:cubicBezTo>
                  <a:close/>
                  <a:moveTo>
                    <a:pt x="12" y="5"/>
                  </a:moveTo>
                  <a:cubicBezTo>
                    <a:pt x="8" y="3"/>
                    <a:pt x="7" y="1"/>
                    <a:pt x="5" y="2"/>
                  </a:cubicBezTo>
                  <a:cubicBezTo>
                    <a:pt x="4" y="2"/>
                    <a:pt x="3" y="4"/>
                    <a:pt x="1" y="6"/>
                  </a:cubicBezTo>
                  <a:cubicBezTo>
                    <a:pt x="3" y="7"/>
                    <a:pt x="4" y="9"/>
                    <a:pt x="6" y="9"/>
                  </a:cubicBezTo>
                  <a:cubicBezTo>
                    <a:pt x="7" y="9"/>
                    <a:pt x="9" y="7"/>
                    <a:pt x="12" y="5"/>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4" name="Freeform 273">
              <a:extLst>
                <a:ext uri="{FF2B5EF4-FFF2-40B4-BE49-F238E27FC236}">
                  <a16:creationId xmlns:a16="http://schemas.microsoft.com/office/drawing/2014/main" id="{CE6D3219-E2F0-4FFE-83E3-B61DD73A272B}"/>
                </a:ext>
              </a:extLst>
            </p:cNvPr>
            <p:cNvSpPr>
              <a:spLocks/>
            </p:cNvSpPr>
            <p:nvPr/>
          </p:nvSpPr>
          <p:spPr bwMode="auto">
            <a:xfrm>
              <a:off x="8370888" y="3027363"/>
              <a:ext cx="3175" cy="3175"/>
            </a:xfrm>
            <a:custGeom>
              <a:avLst/>
              <a:gdLst>
                <a:gd name="T0" fmla="*/ 1 w 8"/>
                <a:gd name="T1" fmla="*/ 0 h 7"/>
                <a:gd name="T2" fmla="*/ 8 w 8"/>
                <a:gd name="T3" fmla="*/ 5 h 7"/>
                <a:gd name="T4" fmla="*/ 7 w 8"/>
                <a:gd name="T5" fmla="*/ 6 h 7"/>
                <a:gd name="T6" fmla="*/ 0 w 8"/>
                <a:gd name="T7" fmla="*/ 7 h 7"/>
                <a:gd name="T8" fmla="*/ 0 w 8"/>
                <a:gd name="T9" fmla="*/ 1 h 7"/>
                <a:gd name="T10" fmla="*/ 1 w 8"/>
                <a:gd name="T11" fmla="*/ 0 h 7"/>
              </a:gdLst>
              <a:ahLst/>
              <a:cxnLst>
                <a:cxn ang="0">
                  <a:pos x="T0" y="T1"/>
                </a:cxn>
                <a:cxn ang="0">
                  <a:pos x="T2" y="T3"/>
                </a:cxn>
                <a:cxn ang="0">
                  <a:pos x="T4" y="T5"/>
                </a:cxn>
                <a:cxn ang="0">
                  <a:pos x="T6" y="T7"/>
                </a:cxn>
                <a:cxn ang="0">
                  <a:pos x="T8" y="T9"/>
                </a:cxn>
                <a:cxn ang="0">
                  <a:pos x="T10" y="T11"/>
                </a:cxn>
              </a:cxnLst>
              <a:rect l="0" t="0" r="r" b="b"/>
              <a:pathLst>
                <a:path w="8" h="7">
                  <a:moveTo>
                    <a:pt x="1" y="0"/>
                  </a:moveTo>
                  <a:cubicBezTo>
                    <a:pt x="4" y="1"/>
                    <a:pt x="6" y="3"/>
                    <a:pt x="8" y="5"/>
                  </a:cubicBezTo>
                  <a:cubicBezTo>
                    <a:pt x="8" y="5"/>
                    <a:pt x="7" y="6"/>
                    <a:pt x="7" y="6"/>
                  </a:cubicBezTo>
                  <a:cubicBezTo>
                    <a:pt x="5" y="7"/>
                    <a:pt x="3" y="7"/>
                    <a:pt x="0" y="7"/>
                  </a:cubicBezTo>
                  <a:cubicBezTo>
                    <a:pt x="0" y="5"/>
                    <a:pt x="0" y="3"/>
                    <a:pt x="0" y="1"/>
                  </a:cubicBezTo>
                  <a:cubicBezTo>
                    <a:pt x="1"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5" name="Freeform 274">
              <a:extLst>
                <a:ext uri="{FF2B5EF4-FFF2-40B4-BE49-F238E27FC236}">
                  <a16:creationId xmlns:a16="http://schemas.microsoft.com/office/drawing/2014/main" id="{B11C3D1B-2989-489A-9736-200284A39FB6}"/>
                </a:ext>
              </a:extLst>
            </p:cNvPr>
            <p:cNvSpPr>
              <a:spLocks/>
            </p:cNvSpPr>
            <p:nvPr/>
          </p:nvSpPr>
          <p:spPr bwMode="auto">
            <a:xfrm>
              <a:off x="8404226" y="3003550"/>
              <a:ext cx="4763" cy="3175"/>
            </a:xfrm>
            <a:custGeom>
              <a:avLst/>
              <a:gdLst>
                <a:gd name="T0" fmla="*/ 13 w 13"/>
                <a:gd name="T1" fmla="*/ 1 h 11"/>
                <a:gd name="T2" fmla="*/ 1 w 13"/>
                <a:gd name="T3" fmla="*/ 11 h 11"/>
                <a:gd name="T4" fmla="*/ 0 w 13"/>
                <a:gd name="T5" fmla="*/ 10 h 11"/>
                <a:gd name="T6" fmla="*/ 12 w 13"/>
                <a:gd name="T7" fmla="*/ 0 h 11"/>
                <a:gd name="T8" fmla="*/ 13 w 13"/>
                <a:gd name="T9" fmla="*/ 1 h 11"/>
              </a:gdLst>
              <a:ahLst/>
              <a:cxnLst>
                <a:cxn ang="0">
                  <a:pos x="T0" y="T1"/>
                </a:cxn>
                <a:cxn ang="0">
                  <a:pos x="T2" y="T3"/>
                </a:cxn>
                <a:cxn ang="0">
                  <a:pos x="T4" y="T5"/>
                </a:cxn>
                <a:cxn ang="0">
                  <a:pos x="T6" y="T7"/>
                </a:cxn>
                <a:cxn ang="0">
                  <a:pos x="T8" y="T9"/>
                </a:cxn>
              </a:cxnLst>
              <a:rect l="0" t="0" r="r" b="b"/>
              <a:pathLst>
                <a:path w="13" h="11">
                  <a:moveTo>
                    <a:pt x="13" y="1"/>
                  </a:moveTo>
                  <a:cubicBezTo>
                    <a:pt x="9" y="5"/>
                    <a:pt x="5" y="8"/>
                    <a:pt x="1" y="11"/>
                  </a:cubicBezTo>
                  <a:cubicBezTo>
                    <a:pt x="1" y="11"/>
                    <a:pt x="0" y="10"/>
                    <a:pt x="0" y="10"/>
                  </a:cubicBezTo>
                  <a:cubicBezTo>
                    <a:pt x="4" y="6"/>
                    <a:pt x="8" y="3"/>
                    <a:pt x="12" y="0"/>
                  </a:cubicBezTo>
                  <a:cubicBezTo>
                    <a:pt x="12" y="0"/>
                    <a:pt x="13" y="1"/>
                    <a:pt x="1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6" name="Freeform 275">
              <a:extLst>
                <a:ext uri="{FF2B5EF4-FFF2-40B4-BE49-F238E27FC236}">
                  <a16:creationId xmlns:a16="http://schemas.microsoft.com/office/drawing/2014/main" id="{049524C0-B2CE-427B-B636-FED9F42CE734}"/>
                </a:ext>
              </a:extLst>
            </p:cNvPr>
            <p:cNvSpPr>
              <a:spLocks/>
            </p:cNvSpPr>
            <p:nvPr/>
          </p:nvSpPr>
          <p:spPr bwMode="auto">
            <a:xfrm>
              <a:off x="8385176" y="3000375"/>
              <a:ext cx="3175" cy="7938"/>
            </a:xfrm>
            <a:custGeom>
              <a:avLst/>
              <a:gdLst>
                <a:gd name="T0" fmla="*/ 2 w 6"/>
                <a:gd name="T1" fmla="*/ 0 h 21"/>
                <a:gd name="T2" fmla="*/ 6 w 6"/>
                <a:gd name="T3" fmla="*/ 21 h 21"/>
                <a:gd name="T4" fmla="*/ 5 w 6"/>
                <a:gd name="T5" fmla="*/ 21 h 21"/>
                <a:gd name="T6" fmla="*/ 0 w 6"/>
                <a:gd name="T7" fmla="*/ 0 h 21"/>
                <a:gd name="T8" fmla="*/ 2 w 6"/>
                <a:gd name="T9" fmla="*/ 0 h 21"/>
              </a:gdLst>
              <a:ahLst/>
              <a:cxnLst>
                <a:cxn ang="0">
                  <a:pos x="T0" y="T1"/>
                </a:cxn>
                <a:cxn ang="0">
                  <a:pos x="T2" y="T3"/>
                </a:cxn>
                <a:cxn ang="0">
                  <a:pos x="T4" y="T5"/>
                </a:cxn>
                <a:cxn ang="0">
                  <a:pos x="T6" y="T7"/>
                </a:cxn>
                <a:cxn ang="0">
                  <a:pos x="T8" y="T9"/>
                </a:cxn>
              </a:cxnLst>
              <a:rect l="0" t="0" r="r" b="b"/>
              <a:pathLst>
                <a:path w="6" h="21">
                  <a:moveTo>
                    <a:pt x="2" y="0"/>
                  </a:moveTo>
                  <a:cubicBezTo>
                    <a:pt x="3" y="7"/>
                    <a:pt x="4" y="14"/>
                    <a:pt x="6" y="21"/>
                  </a:cubicBezTo>
                  <a:cubicBezTo>
                    <a:pt x="6" y="21"/>
                    <a:pt x="5" y="21"/>
                    <a:pt x="5" y="21"/>
                  </a:cubicBezTo>
                  <a:cubicBezTo>
                    <a:pt x="3" y="14"/>
                    <a:pt x="2" y="7"/>
                    <a:pt x="0" y="0"/>
                  </a:cubicBezTo>
                  <a:cubicBezTo>
                    <a:pt x="1" y="0"/>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7" name="Freeform 276">
              <a:extLst>
                <a:ext uri="{FF2B5EF4-FFF2-40B4-BE49-F238E27FC236}">
                  <a16:creationId xmlns:a16="http://schemas.microsoft.com/office/drawing/2014/main" id="{AD7C6EAB-1EE5-413F-83D4-FC84B69D1001}"/>
                </a:ext>
              </a:extLst>
            </p:cNvPr>
            <p:cNvSpPr>
              <a:spLocks/>
            </p:cNvSpPr>
            <p:nvPr/>
          </p:nvSpPr>
          <p:spPr bwMode="auto">
            <a:xfrm>
              <a:off x="8397876" y="2994025"/>
              <a:ext cx="4763" cy="1588"/>
            </a:xfrm>
            <a:custGeom>
              <a:avLst/>
              <a:gdLst>
                <a:gd name="T0" fmla="*/ 0 w 12"/>
                <a:gd name="T1" fmla="*/ 0 h 5"/>
                <a:gd name="T2" fmla="*/ 12 w 12"/>
                <a:gd name="T3" fmla="*/ 3 h 5"/>
                <a:gd name="T4" fmla="*/ 12 w 12"/>
                <a:gd name="T5" fmla="*/ 5 h 5"/>
                <a:gd name="T6" fmla="*/ 0 w 12"/>
                <a:gd name="T7" fmla="*/ 2 h 5"/>
                <a:gd name="T8" fmla="*/ 0 w 12"/>
                <a:gd name="T9" fmla="*/ 0 h 5"/>
              </a:gdLst>
              <a:ahLst/>
              <a:cxnLst>
                <a:cxn ang="0">
                  <a:pos x="T0" y="T1"/>
                </a:cxn>
                <a:cxn ang="0">
                  <a:pos x="T2" y="T3"/>
                </a:cxn>
                <a:cxn ang="0">
                  <a:pos x="T4" y="T5"/>
                </a:cxn>
                <a:cxn ang="0">
                  <a:pos x="T6" y="T7"/>
                </a:cxn>
                <a:cxn ang="0">
                  <a:pos x="T8" y="T9"/>
                </a:cxn>
              </a:cxnLst>
              <a:rect l="0" t="0" r="r" b="b"/>
              <a:pathLst>
                <a:path w="12" h="5">
                  <a:moveTo>
                    <a:pt x="0" y="0"/>
                  </a:moveTo>
                  <a:cubicBezTo>
                    <a:pt x="4" y="1"/>
                    <a:pt x="8" y="2"/>
                    <a:pt x="12" y="3"/>
                  </a:cubicBezTo>
                  <a:cubicBezTo>
                    <a:pt x="12" y="4"/>
                    <a:pt x="12" y="5"/>
                    <a:pt x="12" y="5"/>
                  </a:cubicBezTo>
                  <a:cubicBezTo>
                    <a:pt x="8" y="4"/>
                    <a:pt x="4" y="3"/>
                    <a:pt x="0" y="2"/>
                  </a:cubicBezTo>
                  <a:cubicBezTo>
                    <a:pt x="0" y="1"/>
                    <a:pt x="0" y="1"/>
                    <a:pt x="0"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8" name="Freeform 277">
              <a:extLst>
                <a:ext uri="{FF2B5EF4-FFF2-40B4-BE49-F238E27FC236}">
                  <a16:creationId xmlns:a16="http://schemas.microsoft.com/office/drawing/2014/main" id="{05FF02F4-0D0B-426E-AB16-ED441785BE7E}"/>
                </a:ext>
              </a:extLst>
            </p:cNvPr>
            <p:cNvSpPr>
              <a:spLocks/>
            </p:cNvSpPr>
            <p:nvPr/>
          </p:nvSpPr>
          <p:spPr bwMode="auto">
            <a:xfrm>
              <a:off x="8405813" y="3003550"/>
              <a:ext cx="4763" cy="4763"/>
            </a:xfrm>
            <a:custGeom>
              <a:avLst/>
              <a:gdLst>
                <a:gd name="T0" fmla="*/ 14 w 14"/>
                <a:gd name="T1" fmla="*/ 1 h 13"/>
                <a:gd name="T2" fmla="*/ 0 w 14"/>
                <a:gd name="T3" fmla="*/ 13 h 13"/>
                <a:gd name="T4" fmla="*/ 0 w 14"/>
                <a:gd name="T5" fmla="*/ 13 h 13"/>
                <a:gd name="T6" fmla="*/ 13 w 14"/>
                <a:gd name="T7" fmla="*/ 0 h 13"/>
                <a:gd name="T8" fmla="*/ 14 w 14"/>
                <a:gd name="T9" fmla="*/ 1 h 13"/>
              </a:gdLst>
              <a:ahLst/>
              <a:cxnLst>
                <a:cxn ang="0">
                  <a:pos x="T0" y="T1"/>
                </a:cxn>
                <a:cxn ang="0">
                  <a:pos x="T2" y="T3"/>
                </a:cxn>
                <a:cxn ang="0">
                  <a:pos x="T4" y="T5"/>
                </a:cxn>
                <a:cxn ang="0">
                  <a:pos x="T6" y="T7"/>
                </a:cxn>
                <a:cxn ang="0">
                  <a:pos x="T8" y="T9"/>
                </a:cxn>
              </a:cxnLst>
              <a:rect l="0" t="0" r="r" b="b"/>
              <a:pathLst>
                <a:path w="14" h="13">
                  <a:moveTo>
                    <a:pt x="14" y="1"/>
                  </a:moveTo>
                  <a:cubicBezTo>
                    <a:pt x="10" y="5"/>
                    <a:pt x="5" y="9"/>
                    <a:pt x="0" y="13"/>
                  </a:cubicBezTo>
                  <a:cubicBezTo>
                    <a:pt x="0" y="13"/>
                    <a:pt x="0" y="13"/>
                    <a:pt x="0" y="13"/>
                  </a:cubicBezTo>
                  <a:cubicBezTo>
                    <a:pt x="4" y="8"/>
                    <a:pt x="9" y="4"/>
                    <a:pt x="13" y="0"/>
                  </a:cubicBezTo>
                  <a:cubicBezTo>
                    <a:pt x="13" y="1"/>
                    <a:pt x="14" y="1"/>
                    <a:pt x="14"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9" name="Freeform 278">
              <a:extLst>
                <a:ext uri="{FF2B5EF4-FFF2-40B4-BE49-F238E27FC236}">
                  <a16:creationId xmlns:a16="http://schemas.microsoft.com/office/drawing/2014/main" id="{CABEC5D8-5016-4031-9104-0BA089B0E7B9}"/>
                </a:ext>
              </a:extLst>
            </p:cNvPr>
            <p:cNvSpPr>
              <a:spLocks/>
            </p:cNvSpPr>
            <p:nvPr/>
          </p:nvSpPr>
          <p:spPr bwMode="auto">
            <a:xfrm>
              <a:off x="8515351" y="3005138"/>
              <a:ext cx="4763" cy="1588"/>
            </a:xfrm>
            <a:custGeom>
              <a:avLst/>
              <a:gdLst>
                <a:gd name="T0" fmla="*/ 13 w 16"/>
                <a:gd name="T1" fmla="*/ 0 h 8"/>
                <a:gd name="T2" fmla="*/ 16 w 16"/>
                <a:gd name="T3" fmla="*/ 7 h 8"/>
                <a:gd name="T4" fmla="*/ 0 w 16"/>
                <a:gd name="T5" fmla="*/ 8 h 8"/>
                <a:gd name="T6" fmla="*/ 13 w 16"/>
                <a:gd name="T7" fmla="*/ 0 h 8"/>
              </a:gdLst>
              <a:ahLst/>
              <a:cxnLst>
                <a:cxn ang="0">
                  <a:pos x="T0" y="T1"/>
                </a:cxn>
                <a:cxn ang="0">
                  <a:pos x="T2" y="T3"/>
                </a:cxn>
                <a:cxn ang="0">
                  <a:pos x="T4" y="T5"/>
                </a:cxn>
                <a:cxn ang="0">
                  <a:pos x="T6" y="T7"/>
                </a:cxn>
              </a:cxnLst>
              <a:rect l="0" t="0" r="r" b="b"/>
              <a:pathLst>
                <a:path w="16" h="8">
                  <a:moveTo>
                    <a:pt x="13" y="0"/>
                  </a:moveTo>
                  <a:cubicBezTo>
                    <a:pt x="14" y="2"/>
                    <a:pt x="15" y="4"/>
                    <a:pt x="16" y="7"/>
                  </a:cubicBezTo>
                  <a:cubicBezTo>
                    <a:pt x="10" y="7"/>
                    <a:pt x="5" y="8"/>
                    <a:pt x="0" y="8"/>
                  </a:cubicBezTo>
                  <a:cubicBezTo>
                    <a:pt x="1" y="5"/>
                    <a:pt x="1" y="5"/>
                    <a:pt x="13"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0" name="Freeform 279">
              <a:extLst>
                <a:ext uri="{FF2B5EF4-FFF2-40B4-BE49-F238E27FC236}">
                  <a16:creationId xmlns:a16="http://schemas.microsoft.com/office/drawing/2014/main" id="{D2D66B3C-F991-4628-B005-9B7014BE0911}"/>
                </a:ext>
              </a:extLst>
            </p:cNvPr>
            <p:cNvSpPr>
              <a:spLocks/>
            </p:cNvSpPr>
            <p:nvPr/>
          </p:nvSpPr>
          <p:spPr bwMode="auto">
            <a:xfrm>
              <a:off x="8513763" y="3057525"/>
              <a:ext cx="11113" cy="6350"/>
            </a:xfrm>
            <a:custGeom>
              <a:avLst/>
              <a:gdLst>
                <a:gd name="T0" fmla="*/ 1 w 30"/>
                <a:gd name="T1" fmla="*/ 0 h 18"/>
                <a:gd name="T2" fmla="*/ 4 w 30"/>
                <a:gd name="T3" fmla="*/ 3 h 18"/>
                <a:gd name="T4" fmla="*/ 24 w 30"/>
                <a:gd name="T5" fmla="*/ 13 h 18"/>
                <a:gd name="T6" fmla="*/ 28 w 30"/>
                <a:gd name="T7" fmla="*/ 12 h 18"/>
                <a:gd name="T8" fmla="*/ 30 w 30"/>
                <a:gd name="T9" fmla="*/ 14 h 18"/>
                <a:gd name="T10" fmla="*/ 29 w 30"/>
                <a:gd name="T11" fmla="*/ 16 h 18"/>
                <a:gd name="T12" fmla="*/ 9 w 30"/>
                <a:gd name="T13" fmla="*/ 15 h 18"/>
                <a:gd name="T14" fmla="*/ 0 w 30"/>
                <a:gd name="T15" fmla="*/ 3 h 18"/>
                <a:gd name="T16" fmla="*/ 1 w 30"/>
                <a:gd name="T1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 h="18">
                  <a:moveTo>
                    <a:pt x="1" y="0"/>
                  </a:moveTo>
                  <a:cubicBezTo>
                    <a:pt x="3" y="1"/>
                    <a:pt x="4" y="2"/>
                    <a:pt x="4" y="3"/>
                  </a:cubicBezTo>
                  <a:cubicBezTo>
                    <a:pt x="9" y="12"/>
                    <a:pt x="13" y="15"/>
                    <a:pt x="24" y="13"/>
                  </a:cubicBezTo>
                  <a:cubicBezTo>
                    <a:pt x="25" y="13"/>
                    <a:pt x="27" y="13"/>
                    <a:pt x="28" y="12"/>
                  </a:cubicBezTo>
                  <a:cubicBezTo>
                    <a:pt x="29" y="12"/>
                    <a:pt x="30" y="13"/>
                    <a:pt x="30" y="14"/>
                  </a:cubicBezTo>
                  <a:cubicBezTo>
                    <a:pt x="30" y="14"/>
                    <a:pt x="30" y="16"/>
                    <a:pt x="29" y="16"/>
                  </a:cubicBezTo>
                  <a:cubicBezTo>
                    <a:pt x="22" y="18"/>
                    <a:pt x="15" y="18"/>
                    <a:pt x="9" y="15"/>
                  </a:cubicBezTo>
                  <a:cubicBezTo>
                    <a:pt x="4" y="13"/>
                    <a:pt x="1" y="9"/>
                    <a:pt x="0" y="3"/>
                  </a:cubicBezTo>
                  <a:cubicBezTo>
                    <a:pt x="0" y="2"/>
                    <a:pt x="1" y="2"/>
                    <a:pt x="1"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1" name="Freeform 280">
              <a:extLst>
                <a:ext uri="{FF2B5EF4-FFF2-40B4-BE49-F238E27FC236}">
                  <a16:creationId xmlns:a16="http://schemas.microsoft.com/office/drawing/2014/main" id="{8AF852C1-43A5-41BA-BB59-987D031295B6}"/>
                </a:ext>
              </a:extLst>
            </p:cNvPr>
            <p:cNvSpPr>
              <a:spLocks/>
            </p:cNvSpPr>
            <p:nvPr/>
          </p:nvSpPr>
          <p:spPr bwMode="auto">
            <a:xfrm>
              <a:off x="8367713" y="3038475"/>
              <a:ext cx="6350" cy="9525"/>
            </a:xfrm>
            <a:custGeom>
              <a:avLst/>
              <a:gdLst>
                <a:gd name="T0" fmla="*/ 6 w 17"/>
                <a:gd name="T1" fmla="*/ 24 h 24"/>
                <a:gd name="T2" fmla="*/ 2 w 17"/>
                <a:gd name="T3" fmla="*/ 16 h 24"/>
                <a:gd name="T4" fmla="*/ 1 w 17"/>
                <a:gd name="T5" fmla="*/ 9 h 24"/>
                <a:gd name="T6" fmla="*/ 10 w 17"/>
                <a:gd name="T7" fmla="*/ 1 h 24"/>
                <a:gd name="T8" fmla="*/ 15 w 17"/>
                <a:gd name="T9" fmla="*/ 5 h 24"/>
                <a:gd name="T10" fmla="*/ 6 w 17"/>
                <a:gd name="T11" fmla="*/ 24 h 24"/>
              </a:gdLst>
              <a:ahLst/>
              <a:cxnLst>
                <a:cxn ang="0">
                  <a:pos x="T0" y="T1"/>
                </a:cxn>
                <a:cxn ang="0">
                  <a:pos x="T2" y="T3"/>
                </a:cxn>
                <a:cxn ang="0">
                  <a:pos x="T4" y="T5"/>
                </a:cxn>
                <a:cxn ang="0">
                  <a:pos x="T6" y="T7"/>
                </a:cxn>
                <a:cxn ang="0">
                  <a:pos x="T8" y="T9"/>
                </a:cxn>
                <a:cxn ang="0">
                  <a:pos x="T10" y="T11"/>
                </a:cxn>
              </a:cxnLst>
              <a:rect l="0" t="0" r="r" b="b"/>
              <a:pathLst>
                <a:path w="17" h="24">
                  <a:moveTo>
                    <a:pt x="6" y="24"/>
                  </a:moveTo>
                  <a:cubicBezTo>
                    <a:pt x="5" y="21"/>
                    <a:pt x="3" y="19"/>
                    <a:pt x="2" y="16"/>
                  </a:cubicBezTo>
                  <a:cubicBezTo>
                    <a:pt x="2" y="14"/>
                    <a:pt x="0" y="10"/>
                    <a:pt x="1" y="9"/>
                  </a:cubicBezTo>
                  <a:cubicBezTo>
                    <a:pt x="3" y="6"/>
                    <a:pt x="6" y="3"/>
                    <a:pt x="10" y="1"/>
                  </a:cubicBezTo>
                  <a:cubicBezTo>
                    <a:pt x="13" y="0"/>
                    <a:pt x="15" y="3"/>
                    <a:pt x="15" y="5"/>
                  </a:cubicBezTo>
                  <a:cubicBezTo>
                    <a:pt x="17" y="12"/>
                    <a:pt x="14" y="19"/>
                    <a:pt x="6" y="2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2" name="Freeform 281">
              <a:extLst>
                <a:ext uri="{FF2B5EF4-FFF2-40B4-BE49-F238E27FC236}">
                  <a16:creationId xmlns:a16="http://schemas.microsoft.com/office/drawing/2014/main" id="{4B738274-539A-4E4B-955A-6FB861E9EA4F}"/>
                </a:ext>
              </a:extLst>
            </p:cNvPr>
            <p:cNvSpPr>
              <a:spLocks/>
            </p:cNvSpPr>
            <p:nvPr/>
          </p:nvSpPr>
          <p:spPr bwMode="auto">
            <a:xfrm>
              <a:off x="8407401" y="2978150"/>
              <a:ext cx="9525" cy="15875"/>
            </a:xfrm>
            <a:custGeom>
              <a:avLst/>
              <a:gdLst>
                <a:gd name="T0" fmla="*/ 24 w 24"/>
                <a:gd name="T1" fmla="*/ 39 h 44"/>
                <a:gd name="T2" fmla="*/ 21 w 24"/>
                <a:gd name="T3" fmla="*/ 44 h 44"/>
                <a:gd name="T4" fmla="*/ 14 w 24"/>
                <a:gd name="T5" fmla="*/ 42 h 44"/>
                <a:gd name="T6" fmla="*/ 0 w 24"/>
                <a:gd name="T7" fmla="*/ 7 h 44"/>
                <a:gd name="T8" fmla="*/ 3 w 24"/>
                <a:gd name="T9" fmla="*/ 0 h 44"/>
                <a:gd name="T10" fmla="*/ 9 w 24"/>
                <a:gd name="T11" fmla="*/ 3 h 44"/>
                <a:gd name="T12" fmla="*/ 24 w 24"/>
                <a:gd name="T13" fmla="*/ 39 h 44"/>
              </a:gdLst>
              <a:ahLst/>
              <a:cxnLst>
                <a:cxn ang="0">
                  <a:pos x="T0" y="T1"/>
                </a:cxn>
                <a:cxn ang="0">
                  <a:pos x="T2" y="T3"/>
                </a:cxn>
                <a:cxn ang="0">
                  <a:pos x="T4" y="T5"/>
                </a:cxn>
                <a:cxn ang="0">
                  <a:pos x="T6" y="T7"/>
                </a:cxn>
                <a:cxn ang="0">
                  <a:pos x="T8" y="T9"/>
                </a:cxn>
                <a:cxn ang="0">
                  <a:pos x="T10" y="T11"/>
                </a:cxn>
                <a:cxn ang="0">
                  <a:pos x="T12" y="T13"/>
                </a:cxn>
              </a:cxnLst>
              <a:rect l="0" t="0" r="r" b="b"/>
              <a:pathLst>
                <a:path w="24" h="44">
                  <a:moveTo>
                    <a:pt x="24" y="39"/>
                  </a:moveTo>
                  <a:cubicBezTo>
                    <a:pt x="24" y="40"/>
                    <a:pt x="22" y="43"/>
                    <a:pt x="21" y="44"/>
                  </a:cubicBezTo>
                  <a:cubicBezTo>
                    <a:pt x="19" y="44"/>
                    <a:pt x="16" y="43"/>
                    <a:pt x="14" y="42"/>
                  </a:cubicBezTo>
                  <a:cubicBezTo>
                    <a:pt x="7" y="31"/>
                    <a:pt x="1" y="20"/>
                    <a:pt x="0" y="7"/>
                  </a:cubicBezTo>
                  <a:cubicBezTo>
                    <a:pt x="0" y="4"/>
                    <a:pt x="2" y="2"/>
                    <a:pt x="3" y="0"/>
                  </a:cubicBezTo>
                  <a:cubicBezTo>
                    <a:pt x="5" y="1"/>
                    <a:pt x="8" y="1"/>
                    <a:pt x="9" y="3"/>
                  </a:cubicBezTo>
                  <a:cubicBezTo>
                    <a:pt x="17" y="13"/>
                    <a:pt x="22" y="25"/>
                    <a:pt x="24" y="3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3" name="Freeform 282">
              <a:extLst>
                <a:ext uri="{FF2B5EF4-FFF2-40B4-BE49-F238E27FC236}">
                  <a16:creationId xmlns:a16="http://schemas.microsoft.com/office/drawing/2014/main" id="{7F18FD98-7D53-4814-8736-59C83E2630FE}"/>
                </a:ext>
              </a:extLst>
            </p:cNvPr>
            <p:cNvSpPr>
              <a:spLocks/>
            </p:cNvSpPr>
            <p:nvPr/>
          </p:nvSpPr>
          <p:spPr bwMode="auto">
            <a:xfrm>
              <a:off x="8348663" y="3016250"/>
              <a:ext cx="4763" cy="7938"/>
            </a:xfrm>
            <a:custGeom>
              <a:avLst/>
              <a:gdLst>
                <a:gd name="T0" fmla="*/ 12 w 12"/>
                <a:gd name="T1" fmla="*/ 13 h 17"/>
                <a:gd name="T2" fmla="*/ 4 w 12"/>
                <a:gd name="T3" fmla="*/ 17 h 17"/>
                <a:gd name="T4" fmla="*/ 0 w 12"/>
                <a:gd name="T5" fmla="*/ 1 h 17"/>
                <a:gd name="T6" fmla="*/ 2 w 12"/>
                <a:gd name="T7" fmla="*/ 0 h 17"/>
                <a:gd name="T8" fmla="*/ 12 w 12"/>
                <a:gd name="T9" fmla="*/ 13 h 17"/>
              </a:gdLst>
              <a:ahLst/>
              <a:cxnLst>
                <a:cxn ang="0">
                  <a:pos x="T0" y="T1"/>
                </a:cxn>
                <a:cxn ang="0">
                  <a:pos x="T2" y="T3"/>
                </a:cxn>
                <a:cxn ang="0">
                  <a:pos x="T4" y="T5"/>
                </a:cxn>
                <a:cxn ang="0">
                  <a:pos x="T6" y="T7"/>
                </a:cxn>
                <a:cxn ang="0">
                  <a:pos x="T8" y="T9"/>
                </a:cxn>
              </a:cxnLst>
              <a:rect l="0" t="0" r="r" b="b"/>
              <a:pathLst>
                <a:path w="12" h="17">
                  <a:moveTo>
                    <a:pt x="12" y="13"/>
                  </a:moveTo>
                  <a:cubicBezTo>
                    <a:pt x="9" y="15"/>
                    <a:pt x="7" y="16"/>
                    <a:pt x="4" y="17"/>
                  </a:cubicBezTo>
                  <a:cubicBezTo>
                    <a:pt x="3" y="11"/>
                    <a:pt x="2" y="6"/>
                    <a:pt x="0" y="1"/>
                  </a:cubicBezTo>
                  <a:cubicBezTo>
                    <a:pt x="1" y="0"/>
                    <a:pt x="1" y="0"/>
                    <a:pt x="2" y="0"/>
                  </a:cubicBezTo>
                  <a:cubicBezTo>
                    <a:pt x="5" y="4"/>
                    <a:pt x="8" y="8"/>
                    <a:pt x="12" y="1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4" name="Freeform 283">
              <a:extLst>
                <a:ext uri="{FF2B5EF4-FFF2-40B4-BE49-F238E27FC236}">
                  <a16:creationId xmlns:a16="http://schemas.microsoft.com/office/drawing/2014/main" id="{3E5BD862-61B1-4539-AAF7-FA058BF9E7A0}"/>
                </a:ext>
              </a:extLst>
            </p:cNvPr>
            <p:cNvSpPr>
              <a:spLocks/>
            </p:cNvSpPr>
            <p:nvPr/>
          </p:nvSpPr>
          <p:spPr bwMode="auto">
            <a:xfrm>
              <a:off x="8359776" y="3024188"/>
              <a:ext cx="4763" cy="3175"/>
            </a:xfrm>
            <a:custGeom>
              <a:avLst/>
              <a:gdLst>
                <a:gd name="T0" fmla="*/ 12 w 13"/>
                <a:gd name="T1" fmla="*/ 12 h 12"/>
                <a:gd name="T2" fmla="*/ 2 w 13"/>
                <a:gd name="T3" fmla="*/ 0 h 12"/>
                <a:gd name="T4" fmla="*/ 13 w 13"/>
                <a:gd name="T5" fmla="*/ 11 h 12"/>
                <a:gd name="T6" fmla="*/ 12 w 13"/>
                <a:gd name="T7" fmla="*/ 12 h 12"/>
              </a:gdLst>
              <a:ahLst/>
              <a:cxnLst>
                <a:cxn ang="0">
                  <a:pos x="T0" y="T1"/>
                </a:cxn>
                <a:cxn ang="0">
                  <a:pos x="T2" y="T3"/>
                </a:cxn>
                <a:cxn ang="0">
                  <a:pos x="T4" y="T5"/>
                </a:cxn>
                <a:cxn ang="0">
                  <a:pos x="T6" y="T7"/>
                </a:cxn>
              </a:cxnLst>
              <a:rect l="0" t="0" r="r" b="b"/>
              <a:pathLst>
                <a:path w="13" h="12">
                  <a:moveTo>
                    <a:pt x="12" y="12"/>
                  </a:moveTo>
                  <a:cubicBezTo>
                    <a:pt x="9" y="9"/>
                    <a:pt x="0" y="10"/>
                    <a:pt x="2" y="0"/>
                  </a:cubicBezTo>
                  <a:cubicBezTo>
                    <a:pt x="6" y="4"/>
                    <a:pt x="10" y="8"/>
                    <a:pt x="13" y="11"/>
                  </a:cubicBezTo>
                  <a:cubicBezTo>
                    <a:pt x="13" y="12"/>
                    <a:pt x="13" y="12"/>
                    <a:pt x="12" y="1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5" name="Freeform 284">
              <a:extLst>
                <a:ext uri="{FF2B5EF4-FFF2-40B4-BE49-F238E27FC236}">
                  <a16:creationId xmlns:a16="http://schemas.microsoft.com/office/drawing/2014/main" id="{34C0386A-AF98-466B-BF37-8F6BC47C6462}"/>
                </a:ext>
              </a:extLst>
            </p:cNvPr>
            <p:cNvSpPr>
              <a:spLocks/>
            </p:cNvSpPr>
            <p:nvPr/>
          </p:nvSpPr>
          <p:spPr bwMode="auto">
            <a:xfrm>
              <a:off x="8348663" y="3017838"/>
              <a:ext cx="1588" cy="7938"/>
            </a:xfrm>
            <a:custGeom>
              <a:avLst/>
              <a:gdLst>
                <a:gd name="T0" fmla="*/ 3 w 4"/>
                <a:gd name="T1" fmla="*/ 17 h 17"/>
                <a:gd name="T2" fmla="*/ 0 w 4"/>
                <a:gd name="T3" fmla="*/ 0 h 17"/>
                <a:gd name="T4" fmla="*/ 2 w 4"/>
                <a:gd name="T5" fmla="*/ 0 h 17"/>
                <a:gd name="T6" fmla="*/ 4 w 4"/>
                <a:gd name="T7" fmla="*/ 17 h 17"/>
                <a:gd name="T8" fmla="*/ 3 w 4"/>
                <a:gd name="T9" fmla="*/ 17 h 17"/>
              </a:gdLst>
              <a:ahLst/>
              <a:cxnLst>
                <a:cxn ang="0">
                  <a:pos x="T0" y="T1"/>
                </a:cxn>
                <a:cxn ang="0">
                  <a:pos x="T2" y="T3"/>
                </a:cxn>
                <a:cxn ang="0">
                  <a:pos x="T4" y="T5"/>
                </a:cxn>
                <a:cxn ang="0">
                  <a:pos x="T6" y="T7"/>
                </a:cxn>
                <a:cxn ang="0">
                  <a:pos x="T8" y="T9"/>
                </a:cxn>
              </a:cxnLst>
              <a:rect l="0" t="0" r="r" b="b"/>
              <a:pathLst>
                <a:path w="4" h="17">
                  <a:moveTo>
                    <a:pt x="3" y="17"/>
                  </a:moveTo>
                  <a:cubicBezTo>
                    <a:pt x="2" y="12"/>
                    <a:pt x="1" y="6"/>
                    <a:pt x="0" y="0"/>
                  </a:cubicBezTo>
                  <a:cubicBezTo>
                    <a:pt x="1" y="0"/>
                    <a:pt x="1" y="0"/>
                    <a:pt x="2" y="0"/>
                  </a:cubicBezTo>
                  <a:cubicBezTo>
                    <a:pt x="2" y="6"/>
                    <a:pt x="3" y="11"/>
                    <a:pt x="4" y="17"/>
                  </a:cubicBezTo>
                  <a:cubicBezTo>
                    <a:pt x="4" y="17"/>
                    <a:pt x="3" y="17"/>
                    <a:pt x="3" y="1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6" name="Freeform 285">
              <a:extLst>
                <a:ext uri="{FF2B5EF4-FFF2-40B4-BE49-F238E27FC236}">
                  <a16:creationId xmlns:a16="http://schemas.microsoft.com/office/drawing/2014/main" id="{BDBEF8C6-D141-4CA3-83B4-F02BD44AF06A}"/>
                </a:ext>
              </a:extLst>
            </p:cNvPr>
            <p:cNvSpPr>
              <a:spLocks noEditPoints="1"/>
            </p:cNvSpPr>
            <p:nvPr/>
          </p:nvSpPr>
          <p:spPr bwMode="auto">
            <a:xfrm>
              <a:off x="8504238" y="2852738"/>
              <a:ext cx="160338" cy="153988"/>
            </a:xfrm>
            <a:custGeom>
              <a:avLst/>
              <a:gdLst>
                <a:gd name="T0" fmla="*/ 331 w 418"/>
                <a:gd name="T1" fmla="*/ 7 h 402"/>
                <a:gd name="T2" fmla="*/ 372 w 418"/>
                <a:gd name="T3" fmla="*/ 85 h 402"/>
                <a:gd name="T4" fmla="*/ 417 w 418"/>
                <a:gd name="T5" fmla="*/ 179 h 402"/>
                <a:gd name="T6" fmla="*/ 417 w 418"/>
                <a:gd name="T7" fmla="*/ 188 h 402"/>
                <a:gd name="T8" fmla="*/ 342 w 418"/>
                <a:gd name="T9" fmla="*/ 329 h 402"/>
                <a:gd name="T10" fmla="*/ 339 w 418"/>
                <a:gd name="T11" fmla="*/ 337 h 402"/>
                <a:gd name="T12" fmla="*/ 329 w 418"/>
                <a:gd name="T13" fmla="*/ 352 h 402"/>
                <a:gd name="T14" fmla="*/ 313 w 418"/>
                <a:gd name="T15" fmla="*/ 383 h 402"/>
                <a:gd name="T16" fmla="*/ 302 w 418"/>
                <a:gd name="T17" fmla="*/ 391 h 402"/>
                <a:gd name="T18" fmla="*/ 209 w 418"/>
                <a:gd name="T19" fmla="*/ 398 h 402"/>
                <a:gd name="T20" fmla="*/ 115 w 418"/>
                <a:gd name="T21" fmla="*/ 401 h 402"/>
                <a:gd name="T22" fmla="*/ 102 w 418"/>
                <a:gd name="T23" fmla="*/ 394 h 402"/>
                <a:gd name="T24" fmla="*/ 49 w 418"/>
                <a:gd name="T25" fmla="*/ 298 h 402"/>
                <a:gd name="T26" fmla="*/ 45 w 418"/>
                <a:gd name="T27" fmla="*/ 293 h 402"/>
                <a:gd name="T28" fmla="*/ 29 w 418"/>
                <a:gd name="T29" fmla="*/ 263 h 402"/>
                <a:gd name="T30" fmla="*/ 3 w 418"/>
                <a:gd name="T31" fmla="*/ 216 h 402"/>
                <a:gd name="T32" fmla="*/ 2 w 418"/>
                <a:gd name="T33" fmla="*/ 203 h 402"/>
                <a:gd name="T34" fmla="*/ 70 w 418"/>
                <a:gd name="T35" fmla="*/ 83 h 402"/>
                <a:gd name="T36" fmla="*/ 74 w 418"/>
                <a:gd name="T37" fmla="*/ 72 h 402"/>
                <a:gd name="T38" fmla="*/ 82 w 418"/>
                <a:gd name="T39" fmla="*/ 62 h 402"/>
                <a:gd name="T40" fmla="*/ 112 w 418"/>
                <a:gd name="T41" fmla="*/ 10 h 402"/>
                <a:gd name="T42" fmla="*/ 121 w 418"/>
                <a:gd name="T43" fmla="*/ 4 h 402"/>
                <a:gd name="T44" fmla="*/ 319 w 418"/>
                <a:gd name="T45" fmla="*/ 0 h 402"/>
                <a:gd name="T46" fmla="*/ 331 w 418"/>
                <a:gd name="T47" fmla="*/ 7 h 402"/>
                <a:gd name="T48" fmla="*/ 108 w 418"/>
                <a:gd name="T49" fmla="*/ 106 h 402"/>
                <a:gd name="T50" fmla="*/ 101 w 418"/>
                <a:gd name="T51" fmla="*/ 111 h 402"/>
                <a:gd name="T52" fmla="*/ 73 w 418"/>
                <a:gd name="T53" fmla="*/ 214 h 402"/>
                <a:gd name="T54" fmla="*/ 84 w 418"/>
                <a:gd name="T55" fmla="*/ 255 h 402"/>
                <a:gd name="T56" fmla="*/ 86 w 418"/>
                <a:gd name="T57" fmla="*/ 263 h 402"/>
                <a:gd name="T58" fmla="*/ 106 w 418"/>
                <a:gd name="T59" fmla="*/ 295 h 402"/>
                <a:gd name="T60" fmla="*/ 224 w 418"/>
                <a:gd name="T61" fmla="*/ 344 h 402"/>
                <a:gd name="T62" fmla="*/ 305 w 418"/>
                <a:gd name="T63" fmla="*/ 303 h 402"/>
                <a:gd name="T64" fmla="*/ 308 w 418"/>
                <a:gd name="T65" fmla="*/ 301 h 402"/>
                <a:gd name="T66" fmla="*/ 313 w 418"/>
                <a:gd name="T67" fmla="*/ 105 h 402"/>
                <a:gd name="T68" fmla="*/ 268 w 418"/>
                <a:gd name="T69" fmla="*/ 70 h 402"/>
                <a:gd name="T70" fmla="*/ 261 w 418"/>
                <a:gd name="T71" fmla="*/ 66 h 402"/>
                <a:gd name="T72" fmla="*/ 117 w 418"/>
                <a:gd name="T73" fmla="*/ 93 h 402"/>
                <a:gd name="T74" fmla="*/ 108 w 418"/>
                <a:gd name="T75" fmla="*/ 106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18" h="402">
                  <a:moveTo>
                    <a:pt x="331" y="7"/>
                  </a:moveTo>
                  <a:cubicBezTo>
                    <a:pt x="345" y="33"/>
                    <a:pt x="359" y="59"/>
                    <a:pt x="372" y="85"/>
                  </a:cubicBezTo>
                  <a:cubicBezTo>
                    <a:pt x="387" y="116"/>
                    <a:pt x="402" y="148"/>
                    <a:pt x="417" y="179"/>
                  </a:cubicBezTo>
                  <a:cubicBezTo>
                    <a:pt x="418" y="182"/>
                    <a:pt x="418" y="186"/>
                    <a:pt x="417" y="188"/>
                  </a:cubicBezTo>
                  <a:cubicBezTo>
                    <a:pt x="392" y="235"/>
                    <a:pt x="367" y="282"/>
                    <a:pt x="342" y="329"/>
                  </a:cubicBezTo>
                  <a:cubicBezTo>
                    <a:pt x="340" y="331"/>
                    <a:pt x="340" y="334"/>
                    <a:pt x="339" y="337"/>
                  </a:cubicBezTo>
                  <a:cubicBezTo>
                    <a:pt x="336" y="342"/>
                    <a:pt x="332" y="347"/>
                    <a:pt x="329" y="352"/>
                  </a:cubicBezTo>
                  <a:cubicBezTo>
                    <a:pt x="324" y="362"/>
                    <a:pt x="318" y="373"/>
                    <a:pt x="313" y="383"/>
                  </a:cubicBezTo>
                  <a:cubicBezTo>
                    <a:pt x="311" y="388"/>
                    <a:pt x="308" y="390"/>
                    <a:pt x="302" y="391"/>
                  </a:cubicBezTo>
                  <a:cubicBezTo>
                    <a:pt x="271" y="393"/>
                    <a:pt x="240" y="396"/>
                    <a:pt x="209" y="398"/>
                  </a:cubicBezTo>
                  <a:cubicBezTo>
                    <a:pt x="178" y="400"/>
                    <a:pt x="146" y="400"/>
                    <a:pt x="115" y="401"/>
                  </a:cubicBezTo>
                  <a:cubicBezTo>
                    <a:pt x="108" y="402"/>
                    <a:pt x="105" y="400"/>
                    <a:pt x="102" y="394"/>
                  </a:cubicBezTo>
                  <a:cubicBezTo>
                    <a:pt x="85" y="362"/>
                    <a:pt x="66" y="330"/>
                    <a:pt x="49" y="298"/>
                  </a:cubicBezTo>
                  <a:cubicBezTo>
                    <a:pt x="48" y="296"/>
                    <a:pt x="46" y="295"/>
                    <a:pt x="45" y="293"/>
                  </a:cubicBezTo>
                  <a:cubicBezTo>
                    <a:pt x="40" y="283"/>
                    <a:pt x="35" y="273"/>
                    <a:pt x="29" y="263"/>
                  </a:cubicBezTo>
                  <a:cubicBezTo>
                    <a:pt x="21" y="247"/>
                    <a:pt x="12" y="231"/>
                    <a:pt x="3" y="216"/>
                  </a:cubicBezTo>
                  <a:cubicBezTo>
                    <a:pt x="0" y="211"/>
                    <a:pt x="0" y="208"/>
                    <a:pt x="2" y="203"/>
                  </a:cubicBezTo>
                  <a:cubicBezTo>
                    <a:pt x="25" y="163"/>
                    <a:pt x="48" y="123"/>
                    <a:pt x="70" y="83"/>
                  </a:cubicBezTo>
                  <a:cubicBezTo>
                    <a:pt x="72" y="80"/>
                    <a:pt x="73" y="76"/>
                    <a:pt x="74" y="72"/>
                  </a:cubicBezTo>
                  <a:cubicBezTo>
                    <a:pt x="77" y="69"/>
                    <a:pt x="80" y="66"/>
                    <a:pt x="82" y="62"/>
                  </a:cubicBezTo>
                  <a:cubicBezTo>
                    <a:pt x="92" y="45"/>
                    <a:pt x="102" y="27"/>
                    <a:pt x="112" y="10"/>
                  </a:cubicBezTo>
                  <a:cubicBezTo>
                    <a:pt x="113" y="7"/>
                    <a:pt x="118" y="4"/>
                    <a:pt x="121" y="4"/>
                  </a:cubicBezTo>
                  <a:cubicBezTo>
                    <a:pt x="187" y="3"/>
                    <a:pt x="253" y="2"/>
                    <a:pt x="319" y="0"/>
                  </a:cubicBezTo>
                  <a:cubicBezTo>
                    <a:pt x="326" y="0"/>
                    <a:pt x="327" y="4"/>
                    <a:pt x="331" y="7"/>
                  </a:cubicBezTo>
                  <a:close/>
                  <a:moveTo>
                    <a:pt x="108" y="106"/>
                  </a:moveTo>
                  <a:cubicBezTo>
                    <a:pt x="106" y="107"/>
                    <a:pt x="103" y="109"/>
                    <a:pt x="101" y="111"/>
                  </a:cubicBezTo>
                  <a:cubicBezTo>
                    <a:pt x="79" y="142"/>
                    <a:pt x="70" y="177"/>
                    <a:pt x="73" y="214"/>
                  </a:cubicBezTo>
                  <a:cubicBezTo>
                    <a:pt x="75" y="228"/>
                    <a:pt x="80" y="241"/>
                    <a:pt x="84" y="255"/>
                  </a:cubicBezTo>
                  <a:cubicBezTo>
                    <a:pt x="84" y="258"/>
                    <a:pt x="84" y="261"/>
                    <a:pt x="86" y="263"/>
                  </a:cubicBezTo>
                  <a:cubicBezTo>
                    <a:pt x="92" y="274"/>
                    <a:pt x="98" y="285"/>
                    <a:pt x="106" y="295"/>
                  </a:cubicBezTo>
                  <a:cubicBezTo>
                    <a:pt x="137" y="332"/>
                    <a:pt x="176" y="349"/>
                    <a:pt x="224" y="344"/>
                  </a:cubicBezTo>
                  <a:cubicBezTo>
                    <a:pt x="256" y="341"/>
                    <a:pt x="284" y="327"/>
                    <a:pt x="305" y="303"/>
                  </a:cubicBezTo>
                  <a:cubicBezTo>
                    <a:pt x="306" y="302"/>
                    <a:pt x="307" y="302"/>
                    <a:pt x="308" y="301"/>
                  </a:cubicBezTo>
                  <a:cubicBezTo>
                    <a:pt x="357" y="247"/>
                    <a:pt x="359" y="162"/>
                    <a:pt x="313" y="105"/>
                  </a:cubicBezTo>
                  <a:cubicBezTo>
                    <a:pt x="300" y="91"/>
                    <a:pt x="286" y="78"/>
                    <a:pt x="268" y="70"/>
                  </a:cubicBezTo>
                  <a:cubicBezTo>
                    <a:pt x="266" y="69"/>
                    <a:pt x="264" y="67"/>
                    <a:pt x="261" y="66"/>
                  </a:cubicBezTo>
                  <a:cubicBezTo>
                    <a:pt x="212" y="45"/>
                    <a:pt x="156" y="56"/>
                    <a:pt x="117" y="93"/>
                  </a:cubicBezTo>
                  <a:cubicBezTo>
                    <a:pt x="113" y="97"/>
                    <a:pt x="111" y="101"/>
                    <a:pt x="108" y="106"/>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7" name="Freeform 286">
              <a:extLst>
                <a:ext uri="{FF2B5EF4-FFF2-40B4-BE49-F238E27FC236}">
                  <a16:creationId xmlns:a16="http://schemas.microsoft.com/office/drawing/2014/main" id="{F3AA633D-65C8-4781-A86A-02A8BB5AEA23}"/>
                </a:ext>
              </a:extLst>
            </p:cNvPr>
            <p:cNvSpPr>
              <a:spLocks/>
            </p:cNvSpPr>
            <p:nvPr/>
          </p:nvSpPr>
          <p:spPr bwMode="auto">
            <a:xfrm>
              <a:off x="8483601" y="2857500"/>
              <a:ext cx="55563" cy="74613"/>
            </a:xfrm>
            <a:custGeom>
              <a:avLst/>
              <a:gdLst>
                <a:gd name="T0" fmla="*/ 127 w 145"/>
                <a:gd name="T1" fmla="*/ 59 h 194"/>
                <a:gd name="T2" fmla="*/ 109 w 145"/>
                <a:gd name="T3" fmla="*/ 87 h 194"/>
                <a:gd name="T4" fmla="*/ 53 w 145"/>
                <a:gd name="T5" fmla="*/ 188 h 194"/>
                <a:gd name="T6" fmla="*/ 44 w 145"/>
                <a:gd name="T7" fmla="*/ 191 h 194"/>
                <a:gd name="T8" fmla="*/ 0 w 145"/>
                <a:gd name="T9" fmla="*/ 171 h 194"/>
                <a:gd name="T10" fmla="*/ 17 w 145"/>
                <a:gd name="T11" fmla="*/ 136 h 194"/>
                <a:gd name="T12" fmla="*/ 82 w 145"/>
                <a:gd name="T13" fmla="*/ 20 h 194"/>
                <a:gd name="T14" fmla="*/ 83 w 145"/>
                <a:gd name="T15" fmla="*/ 15 h 194"/>
                <a:gd name="T16" fmla="*/ 100 w 145"/>
                <a:gd name="T17" fmla="*/ 0 h 194"/>
                <a:gd name="T18" fmla="*/ 95 w 145"/>
                <a:gd name="T19" fmla="*/ 16 h 194"/>
                <a:gd name="T20" fmla="*/ 106 w 145"/>
                <a:gd name="T21" fmla="*/ 1 h 194"/>
                <a:gd name="T22" fmla="*/ 107 w 145"/>
                <a:gd name="T23" fmla="*/ 1 h 194"/>
                <a:gd name="T24" fmla="*/ 101 w 145"/>
                <a:gd name="T25" fmla="*/ 16 h 194"/>
                <a:gd name="T26" fmla="*/ 102 w 145"/>
                <a:gd name="T27" fmla="*/ 17 h 194"/>
                <a:gd name="T28" fmla="*/ 112 w 145"/>
                <a:gd name="T29" fmla="*/ 2 h 194"/>
                <a:gd name="T30" fmla="*/ 113 w 145"/>
                <a:gd name="T31" fmla="*/ 3 h 194"/>
                <a:gd name="T32" fmla="*/ 108 w 145"/>
                <a:gd name="T33" fmla="*/ 17 h 194"/>
                <a:gd name="T34" fmla="*/ 109 w 145"/>
                <a:gd name="T35" fmla="*/ 18 h 194"/>
                <a:gd name="T36" fmla="*/ 119 w 145"/>
                <a:gd name="T37" fmla="*/ 3 h 194"/>
                <a:gd name="T38" fmla="*/ 120 w 145"/>
                <a:gd name="T39" fmla="*/ 4 h 194"/>
                <a:gd name="T40" fmla="*/ 115 w 145"/>
                <a:gd name="T41" fmla="*/ 19 h 194"/>
                <a:gd name="T42" fmla="*/ 125 w 145"/>
                <a:gd name="T43" fmla="*/ 5 h 194"/>
                <a:gd name="T44" fmla="*/ 127 w 145"/>
                <a:gd name="T45" fmla="*/ 6 h 194"/>
                <a:gd name="T46" fmla="*/ 122 w 145"/>
                <a:gd name="T47" fmla="*/ 19 h 194"/>
                <a:gd name="T48" fmla="*/ 123 w 145"/>
                <a:gd name="T49" fmla="*/ 19 h 194"/>
                <a:gd name="T50" fmla="*/ 132 w 145"/>
                <a:gd name="T51" fmla="*/ 7 h 194"/>
                <a:gd name="T52" fmla="*/ 133 w 145"/>
                <a:gd name="T53" fmla="*/ 7 h 194"/>
                <a:gd name="T54" fmla="*/ 128 w 145"/>
                <a:gd name="T55" fmla="*/ 20 h 194"/>
                <a:gd name="T56" fmla="*/ 129 w 145"/>
                <a:gd name="T57" fmla="*/ 20 h 194"/>
                <a:gd name="T58" fmla="*/ 137 w 145"/>
                <a:gd name="T59" fmla="*/ 10 h 194"/>
                <a:gd name="T60" fmla="*/ 138 w 145"/>
                <a:gd name="T61" fmla="*/ 11 h 194"/>
                <a:gd name="T62" fmla="*/ 133 w 145"/>
                <a:gd name="T63" fmla="*/ 24 h 194"/>
                <a:gd name="T64" fmla="*/ 134 w 145"/>
                <a:gd name="T65" fmla="*/ 25 h 194"/>
                <a:gd name="T66" fmla="*/ 143 w 145"/>
                <a:gd name="T67" fmla="*/ 12 h 194"/>
                <a:gd name="T68" fmla="*/ 145 w 145"/>
                <a:gd name="T69" fmla="*/ 12 h 194"/>
                <a:gd name="T70" fmla="*/ 142 w 145"/>
                <a:gd name="T71" fmla="*/ 20 h 194"/>
                <a:gd name="T72" fmla="*/ 127 w 145"/>
                <a:gd name="T73" fmla="*/ 59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45" h="194">
                  <a:moveTo>
                    <a:pt x="127" y="59"/>
                  </a:moveTo>
                  <a:cubicBezTo>
                    <a:pt x="121" y="68"/>
                    <a:pt x="115" y="78"/>
                    <a:pt x="109" y="87"/>
                  </a:cubicBezTo>
                  <a:cubicBezTo>
                    <a:pt x="90" y="121"/>
                    <a:pt x="72" y="154"/>
                    <a:pt x="53" y="188"/>
                  </a:cubicBezTo>
                  <a:cubicBezTo>
                    <a:pt x="50" y="192"/>
                    <a:pt x="49" y="194"/>
                    <a:pt x="44" y="191"/>
                  </a:cubicBezTo>
                  <a:cubicBezTo>
                    <a:pt x="30" y="184"/>
                    <a:pt x="15" y="178"/>
                    <a:pt x="0" y="171"/>
                  </a:cubicBezTo>
                  <a:cubicBezTo>
                    <a:pt x="6" y="159"/>
                    <a:pt x="11" y="147"/>
                    <a:pt x="17" y="136"/>
                  </a:cubicBezTo>
                  <a:cubicBezTo>
                    <a:pt x="39" y="97"/>
                    <a:pt x="61" y="59"/>
                    <a:pt x="82" y="20"/>
                  </a:cubicBezTo>
                  <a:cubicBezTo>
                    <a:pt x="83" y="19"/>
                    <a:pt x="83" y="17"/>
                    <a:pt x="83" y="15"/>
                  </a:cubicBezTo>
                  <a:cubicBezTo>
                    <a:pt x="89" y="10"/>
                    <a:pt x="95" y="5"/>
                    <a:pt x="100" y="0"/>
                  </a:cubicBezTo>
                  <a:cubicBezTo>
                    <a:pt x="99" y="4"/>
                    <a:pt x="97" y="9"/>
                    <a:pt x="95" y="16"/>
                  </a:cubicBezTo>
                  <a:cubicBezTo>
                    <a:pt x="99" y="10"/>
                    <a:pt x="103" y="5"/>
                    <a:pt x="106" y="1"/>
                  </a:cubicBezTo>
                  <a:cubicBezTo>
                    <a:pt x="106" y="1"/>
                    <a:pt x="107" y="1"/>
                    <a:pt x="107" y="1"/>
                  </a:cubicBezTo>
                  <a:cubicBezTo>
                    <a:pt x="105" y="6"/>
                    <a:pt x="103" y="11"/>
                    <a:pt x="101" y="16"/>
                  </a:cubicBezTo>
                  <a:cubicBezTo>
                    <a:pt x="102" y="17"/>
                    <a:pt x="102" y="17"/>
                    <a:pt x="102" y="17"/>
                  </a:cubicBezTo>
                  <a:cubicBezTo>
                    <a:pt x="105" y="12"/>
                    <a:pt x="109" y="7"/>
                    <a:pt x="112" y="2"/>
                  </a:cubicBezTo>
                  <a:cubicBezTo>
                    <a:pt x="113" y="3"/>
                    <a:pt x="113" y="3"/>
                    <a:pt x="113" y="3"/>
                  </a:cubicBezTo>
                  <a:cubicBezTo>
                    <a:pt x="111" y="8"/>
                    <a:pt x="110" y="13"/>
                    <a:pt x="108" y="17"/>
                  </a:cubicBezTo>
                  <a:cubicBezTo>
                    <a:pt x="109" y="18"/>
                    <a:pt x="109" y="18"/>
                    <a:pt x="109" y="18"/>
                  </a:cubicBezTo>
                  <a:cubicBezTo>
                    <a:pt x="112" y="13"/>
                    <a:pt x="116" y="8"/>
                    <a:pt x="119" y="3"/>
                  </a:cubicBezTo>
                  <a:cubicBezTo>
                    <a:pt x="120" y="4"/>
                    <a:pt x="120" y="4"/>
                    <a:pt x="120" y="4"/>
                  </a:cubicBezTo>
                  <a:cubicBezTo>
                    <a:pt x="119" y="8"/>
                    <a:pt x="117" y="13"/>
                    <a:pt x="115" y="19"/>
                  </a:cubicBezTo>
                  <a:cubicBezTo>
                    <a:pt x="119" y="13"/>
                    <a:pt x="122" y="9"/>
                    <a:pt x="125" y="5"/>
                  </a:cubicBezTo>
                  <a:cubicBezTo>
                    <a:pt x="126" y="5"/>
                    <a:pt x="126" y="5"/>
                    <a:pt x="127" y="6"/>
                  </a:cubicBezTo>
                  <a:cubicBezTo>
                    <a:pt x="125" y="10"/>
                    <a:pt x="123" y="14"/>
                    <a:pt x="122" y="19"/>
                  </a:cubicBezTo>
                  <a:cubicBezTo>
                    <a:pt x="123" y="19"/>
                    <a:pt x="123" y="19"/>
                    <a:pt x="123" y="19"/>
                  </a:cubicBezTo>
                  <a:cubicBezTo>
                    <a:pt x="126" y="15"/>
                    <a:pt x="129" y="11"/>
                    <a:pt x="132" y="7"/>
                  </a:cubicBezTo>
                  <a:cubicBezTo>
                    <a:pt x="133" y="7"/>
                    <a:pt x="133" y="7"/>
                    <a:pt x="133" y="7"/>
                  </a:cubicBezTo>
                  <a:cubicBezTo>
                    <a:pt x="131" y="11"/>
                    <a:pt x="130" y="16"/>
                    <a:pt x="128" y="20"/>
                  </a:cubicBezTo>
                  <a:cubicBezTo>
                    <a:pt x="129" y="20"/>
                    <a:pt x="129" y="20"/>
                    <a:pt x="129" y="20"/>
                  </a:cubicBezTo>
                  <a:cubicBezTo>
                    <a:pt x="132" y="17"/>
                    <a:pt x="135" y="14"/>
                    <a:pt x="137" y="10"/>
                  </a:cubicBezTo>
                  <a:cubicBezTo>
                    <a:pt x="138" y="11"/>
                    <a:pt x="138" y="11"/>
                    <a:pt x="138" y="11"/>
                  </a:cubicBezTo>
                  <a:cubicBezTo>
                    <a:pt x="137" y="15"/>
                    <a:pt x="135" y="20"/>
                    <a:pt x="133" y="24"/>
                  </a:cubicBezTo>
                  <a:cubicBezTo>
                    <a:pt x="134" y="25"/>
                    <a:pt x="134" y="25"/>
                    <a:pt x="134" y="25"/>
                  </a:cubicBezTo>
                  <a:cubicBezTo>
                    <a:pt x="137" y="21"/>
                    <a:pt x="140" y="16"/>
                    <a:pt x="143" y="12"/>
                  </a:cubicBezTo>
                  <a:cubicBezTo>
                    <a:pt x="144" y="12"/>
                    <a:pt x="144" y="12"/>
                    <a:pt x="145" y="12"/>
                  </a:cubicBezTo>
                  <a:cubicBezTo>
                    <a:pt x="144" y="15"/>
                    <a:pt x="142" y="17"/>
                    <a:pt x="142" y="20"/>
                  </a:cubicBezTo>
                  <a:cubicBezTo>
                    <a:pt x="142" y="35"/>
                    <a:pt x="130" y="45"/>
                    <a:pt x="127" y="5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8" name="Freeform 287">
              <a:extLst>
                <a:ext uri="{FF2B5EF4-FFF2-40B4-BE49-F238E27FC236}">
                  <a16:creationId xmlns:a16="http://schemas.microsoft.com/office/drawing/2014/main" id="{1E1B2A9C-57A1-446E-A644-656AAF8FECFB}"/>
                </a:ext>
              </a:extLst>
            </p:cNvPr>
            <p:cNvSpPr>
              <a:spLocks/>
            </p:cNvSpPr>
            <p:nvPr/>
          </p:nvSpPr>
          <p:spPr bwMode="auto">
            <a:xfrm>
              <a:off x="8531226" y="2843213"/>
              <a:ext cx="85725" cy="9525"/>
            </a:xfrm>
            <a:custGeom>
              <a:avLst/>
              <a:gdLst>
                <a:gd name="T0" fmla="*/ 225 w 225"/>
                <a:gd name="T1" fmla="*/ 21 h 23"/>
                <a:gd name="T2" fmla="*/ 139 w 225"/>
                <a:gd name="T3" fmla="*/ 21 h 23"/>
                <a:gd name="T4" fmla="*/ 52 w 225"/>
                <a:gd name="T5" fmla="*/ 22 h 23"/>
                <a:gd name="T6" fmla="*/ 0 w 225"/>
                <a:gd name="T7" fmla="*/ 11 h 23"/>
                <a:gd name="T8" fmla="*/ 1 w 225"/>
                <a:gd name="T9" fmla="*/ 8 h 23"/>
                <a:gd name="T10" fmla="*/ 26 w 225"/>
                <a:gd name="T11" fmla="*/ 6 h 23"/>
                <a:gd name="T12" fmla="*/ 153 w 225"/>
                <a:gd name="T13" fmla="*/ 1 h 23"/>
                <a:gd name="T14" fmla="*/ 177 w 225"/>
                <a:gd name="T15" fmla="*/ 6 h 23"/>
                <a:gd name="T16" fmla="*/ 225 w 225"/>
                <a:gd name="T17" fmla="*/ 20 h 23"/>
                <a:gd name="T18" fmla="*/ 225 w 225"/>
                <a:gd name="T19" fmla="*/ 2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5" h="23">
                  <a:moveTo>
                    <a:pt x="225" y="21"/>
                  </a:moveTo>
                  <a:cubicBezTo>
                    <a:pt x="197" y="21"/>
                    <a:pt x="168" y="20"/>
                    <a:pt x="139" y="21"/>
                  </a:cubicBezTo>
                  <a:cubicBezTo>
                    <a:pt x="110" y="21"/>
                    <a:pt x="81" y="23"/>
                    <a:pt x="52" y="22"/>
                  </a:cubicBezTo>
                  <a:cubicBezTo>
                    <a:pt x="35" y="21"/>
                    <a:pt x="18" y="15"/>
                    <a:pt x="0" y="11"/>
                  </a:cubicBezTo>
                  <a:cubicBezTo>
                    <a:pt x="0" y="10"/>
                    <a:pt x="1" y="9"/>
                    <a:pt x="1" y="8"/>
                  </a:cubicBezTo>
                  <a:cubicBezTo>
                    <a:pt x="9" y="7"/>
                    <a:pt x="17" y="7"/>
                    <a:pt x="26" y="6"/>
                  </a:cubicBezTo>
                  <a:cubicBezTo>
                    <a:pt x="68" y="4"/>
                    <a:pt x="111" y="2"/>
                    <a:pt x="153" y="1"/>
                  </a:cubicBezTo>
                  <a:cubicBezTo>
                    <a:pt x="161" y="0"/>
                    <a:pt x="169" y="4"/>
                    <a:pt x="177" y="6"/>
                  </a:cubicBezTo>
                  <a:cubicBezTo>
                    <a:pt x="193" y="10"/>
                    <a:pt x="209" y="15"/>
                    <a:pt x="225" y="20"/>
                  </a:cubicBezTo>
                  <a:lnTo>
                    <a:pt x="225" y="2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9" name="Freeform 288">
              <a:extLst>
                <a:ext uri="{FF2B5EF4-FFF2-40B4-BE49-F238E27FC236}">
                  <a16:creationId xmlns:a16="http://schemas.microsoft.com/office/drawing/2014/main" id="{9838985D-E6A4-4C65-BD97-4880C2877980}"/>
                </a:ext>
              </a:extLst>
            </p:cNvPr>
            <p:cNvSpPr>
              <a:spLocks/>
            </p:cNvSpPr>
            <p:nvPr/>
          </p:nvSpPr>
          <p:spPr bwMode="auto">
            <a:xfrm>
              <a:off x="8391526" y="3003550"/>
              <a:ext cx="3175" cy="6350"/>
            </a:xfrm>
            <a:custGeom>
              <a:avLst/>
              <a:gdLst>
                <a:gd name="T0" fmla="*/ 8 w 9"/>
                <a:gd name="T1" fmla="*/ 16 h 16"/>
                <a:gd name="T2" fmla="*/ 0 w 9"/>
                <a:gd name="T3" fmla="*/ 1 h 16"/>
                <a:gd name="T4" fmla="*/ 1 w 9"/>
                <a:gd name="T5" fmla="*/ 0 h 16"/>
                <a:gd name="T6" fmla="*/ 9 w 9"/>
                <a:gd name="T7" fmla="*/ 15 h 16"/>
                <a:gd name="T8" fmla="*/ 8 w 9"/>
                <a:gd name="T9" fmla="*/ 16 h 16"/>
              </a:gdLst>
              <a:ahLst/>
              <a:cxnLst>
                <a:cxn ang="0">
                  <a:pos x="T0" y="T1"/>
                </a:cxn>
                <a:cxn ang="0">
                  <a:pos x="T2" y="T3"/>
                </a:cxn>
                <a:cxn ang="0">
                  <a:pos x="T4" y="T5"/>
                </a:cxn>
                <a:cxn ang="0">
                  <a:pos x="T6" y="T7"/>
                </a:cxn>
                <a:cxn ang="0">
                  <a:pos x="T8" y="T9"/>
                </a:cxn>
              </a:cxnLst>
              <a:rect l="0" t="0" r="r" b="b"/>
              <a:pathLst>
                <a:path w="9" h="16">
                  <a:moveTo>
                    <a:pt x="8" y="16"/>
                  </a:moveTo>
                  <a:cubicBezTo>
                    <a:pt x="5" y="11"/>
                    <a:pt x="3" y="6"/>
                    <a:pt x="0" y="1"/>
                  </a:cubicBezTo>
                  <a:cubicBezTo>
                    <a:pt x="0" y="1"/>
                    <a:pt x="1" y="1"/>
                    <a:pt x="1" y="0"/>
                  </a:cubicBezTo>
                  <a:cubicBezTo>
                    <a:pt x="4" y="5"/>
                    <a:pt x="6" y="10"/>
                    <a:pt x="9" y="15"/>
                  </a:cubicBezTo>
                  <a:cubicBezTo>
                    <a:pt x="9" y="16"/>
                    <a:pt x="8" y="16"/>
                    <a:pt x="8" y="16"/>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0" name="Freeform 289">
              <a:extLst>
                <a:ext uri="{FF2B5EF4-FFF2-40B4-BE49-F238E27FC236}">
                  <a16:creationId xmlns:a16="http://schemas.microsoft.com/office/drawing/2014/main" id="{EB37114E-36F3-4D35-A2D2-3866E4B771D3}"/>
                </a:ext>
              </a:extLst>
            </p:cNvPr>
            <p:cNvSpPr>
              <a:spLocks/>
            </p:cNvSpPr>
            <p:nvPr/>
          </p:nvSpPr>
          <p:spPr bwMode="auto">
            <a:xfrm>
              <a:off x="8491538" y="2935288"/>
              <a:ext cx="49213" cy="69850"/>
            </a:xfrm>
            <a:custGeom>
              <a:avLst/>
              <a:gdLst>
                <a:gd name="T0" fmla="*/ 76 w 129"/>
                <a:gd name="T1" fmla="*/ 79 h 180"/>
                <a:gd name="T2" fmla="*/ 90 w 129"/>
                <a:gd name="T3" fmla="*/ 108 h 180"/>
                <a:gd name="T4" fmla="*/ 129 w 129"/>
                <a:gd name="T5" fmla="*/ 180 h 180"/>
                <a:gd name="T6" fmla="*/ 80 w 129"/>
                <a:gd name="T7" fmla="*/ 151 h 180"/>
                <a:gd name="T8" fmla="*/ 66 w 129"/>
                <a:gd name="T9" fmla="*/ 127 h 180"/>
                <a:gd name="T10" fmla="*/ 52 w 129"/>
                <a:gd name="T11" fmla="*/ 103 h 180"/>
                <a:gd name="T12" fmla="*/ 28 w 129"/>
                <a:gd name="T13" fmla="*/ 57 h 180"/>
                <a:gd name="T14" fmla="*/ 2 w 129"/>
                <a:gd name="T15" fmla="*/ 11 h 180"/>
                <a:gd name="T16" fmla="*/ 0 w 129"/>
                <a:gd name="T17" fmla="*/ 0 h 180"/>
                <a:gd name="T18" fmla="*/ 19 w 129"/>
                <a:gd name="T19" fmla="*/ 9 h 180"/>
                <a:gd name="T20" fmla="*/ 38 w 129"/>
                <a:gd name="T21" fmla="*/ 17 h 180"/>
                <a:gd name="T22" fmla="*/ 43 w 129"/>
                <a:gd name="T23" fmla="*/ 23 h 180"/>
                <a:gd name="T24" fmla="*/ 72 w 129"/>
                <a:gd name="T25" fmla="*/ 75 h 180"/>
                <a:gd name="T26" fmla="*/ 76 w 129"/>
                <a:gd name="T27" fmla="*/ 79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9" h="180">
                  <a:moveTo>
                    <a:pt x="76" y="79"/>
                  </a:moveTo>
                  <a:cubicBezTo>
                    <a:pt x="81" y="89"/>
                    <a:pt x="85" y="98"/>
                    <a:pt x="90" y="108"/>
                  </a:cubicBezTo>
                  <a:cubicBezTo>
                    <a:pt x="103" y="131"/>
                    <a:pt x="117" y="155"/>
                    <a:pt x="129" y="180"/>
                  </a:cubicBezTo>
                  <a:cubicBezTo>
                    <a:pt x="112" y="170"/>
                    <a:pt x="95" y="162"/>
                    <a:pt x="80" y="151"/>
                  </a:cubicBezTo>
                  <a:cubicBezTo>
                    <a:pt x="73" y="145"/>
                    <a:pt x="71" y="135"/>
                    <a:pt x="66" y="127"/>
                  </a:cubicBezTo>
                  <a:cubicBezTo>
                    <a:pt x="61" y="119"/>
                    <a:pt x="57" y="111"/>
                    <a:pt x="52" y="103"/>
                  </a:cubicBezTo>
                  <a:cubicBezTo>
                    <a:pt x="44" y="88"/>
                    <a:pt x="36" y="72"/>
                    <a:pt x="28" y="57"/>
                  </a:cubicBezTo>
                  <a:cubicBezTo>
                    <a:pt x="19" y="42"/>
                    <a:pt x="11" y="27"/>
                    <a:pt x="2" y="11"/>
                  </a:cubicBezTo>
                  <a:cubicBezTo>
                    <a:pt x="1" y="8"/>
                    <a:pt x="0" y="4"/>
                    <a:pt x="0" y="0"/>
                  </a:cubicBezTo>
                  <a:cubicBezTo>
                    <a:pt x="6" y="3"/>
                    <a:pt x="12" y="7"/>
                    <a:pt x="19" y="9"/>
                  </a:cubicBezTo>
                  <a:cubicBezTo>
                    <a:pt x="26" y="11"/>
                    <a:pt x="33" y="13"/>
                    <a:pt x="38" y="17"/>
                  </a:cubicBezTo>
                  <a:cubicBezTo>
                    <a:pt x="40" y="19"/>
                    <a:pt x="42" y="21"/>
                    <a:pt x="43" y="23"/>
                  </a:cubicBezTo>
                  <a:cubicBezTo>
                    <a:pt x="53" y="40"/>
                    <a:pt x="62" y="58"/>
                    <a:pt x="72" y="75"/>
                  </a:cubicBezTo>
                  <a:cubicBezTo>
                    <a:pt x="73" y="77"/>
                    <a:pt x="75" y="78"/>
                    <a:pt x="76" y="7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1" name="Freeform 290">
              <a:extLst>
                <a:ext uri="{FF2B5EF4-FFF2-40B4-BE49-F238E27FC236}">
                  <a16:creationId xmlns:a16="http://schemas.microsoft.com/office/drawing/2014/main" id="{E6B0758B-7892-4C08-9CB4-BD359237CC46}"/>
                </a:ext>
              </a:extLst>
            </p:cNvPr>
            <p:cNvSpPr>
              <a:spLocks/>
            </p:cNvSpPr>
            <p:nvPr/>
          </p:nvSpPr>
          <p:spPr bwMode="auto">
            <a:xfrm>
              <a:off x="8401051" y="3016250"/>
              <a:ext cx="1588" cy="4763"/>
            </a:xfrm>
            <a:custGeom>
              <a:avLst/>
              <a:gdLst>
                <a:gd name="T0" fmla="*/ 5 w 5"/>
                <a:gd name="T1" fmla="*/ 12 h 12"/>
                <a:gd name="T2" fmla="*/ 0 w 5"/>
                <a:gd name="T3" fmla="*/ 2 h 12"/>
                <a:gd name="T4" fmla="*/ 5 w 5"/>
                <a:gd name="T5" fmla="*/ 0 h 12"/>
                <a:gd name="T6" fmla="*/ 5 w 5"/>
                <a:gd name="T7" fmla="*/ 12 h 12"/>
              </a:gdLst>
              <a:ahLst/>
              <a:cxnLst>
                <a:cxn ang="0">
                  <a:pos x="T0" y="T1"/>
                </a:cxn>
                <a:cxn ang="0">
                  <a:pos x="T2" y="T3"/>
                </a:cxn>
                <a:cxn ang="0">
                  <a:pos x="T4" y="T5"/>
                </a:cxn>
                <a:cxn ang="0">
                  <a:pos x="T6" y="T7"/>
                </a:cxn>
              </a:cxnLst>
              <a:rect l="0" t="0" r="r" b="b"/>
              <a:pathLst>
                <a:path w="5" h="12">
                  <a:moveTo>
                    <a:pt x="5" y="12"/>
                  </a:moveTo>
                  <a:cubicBezTo>
                    <a:pt x="3" y="8"/>
                    <a:pt x="2" y="5"/>
                    <a:pt x="0" y="2"/>
                  </a:cubicBezTo>
                  <a:cubicBezTo>
                    <a:pt x="2" y="2"/>
                    <a:pt x="3" y="1"/>
                    <a:pt x="5" y="0"/>
                  </a:cubicBezTo>
                  <a:cubicBezTo>
                    <a:pt x="5" y="4"/>
                    <a:pt x="5" y="7"/>
                    <a:pt x="5" y="1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2" name="Freeform 291">
              <a:extLst>
                <a:ext uri="{FF2B5EF4-FFF2-40B4-BE49-F238E27FC236}">
                  <a16:creationId xmlns:a16="http://schemas.microsoft.com/office/drawing/2014/main" id="{8068A6EE-032F-4BF1-B573-EAE915AD44D1}"/>
                </a:ext>
              </a:extLst>
            </p:cNvPr>
            <p:cNvSpPr>
              <a:spLocks/>
            </p:cNvSpPr>
            <p:nvPr/>
          </p:nvSpPr>
          <p:spPr bwMode="auto">
            <a:xfrm>
              <a:off x="8434388" y="2959100"/>
              <a:ext cx="22225" cy="23813"/>
            </a:xfrm>
            <a:custGeom>
              <a:avLst/>
              <a:gdLst>
                <a:gd name="T0" fmla="*/ 13 w 55"/>
                <a:gd name="T1" fmla="*/ 1 h 59"/>
                <a:gd name="T2" fmla="*/ 16 w 55"/>
                <a:gd name="T3" fmla="*/ 1 h 59"/>
                <a:gd name="T4" fmla="*/ 51 w 55"/>
                <a:gd name="T5" fmla="*/ 26 h 59"/>
                <a:gd name="T6" fmla="*/ 50 w 55"/>
                <a:gd name="T7" fmla="*/ 38 h 59"/>
                <a:gd name="T8" fmla="*/ 13 w 55"/>
                <a:gd name="T9" fmla="*/ 56 h 59"/>
                <a:gd name="T10" fmla="*/ 0 w 55"/>
                <a:gd name="T11" fmla="*/ 46 h 59"/>
                <a:gd name="T12" fmla="*/ 4 w 55"/>
                <a:gd name="T13" fmla="*/ 6 h 59"/>
                <a:gd name="T14" fmla="*/ 13 w 55"/>
                <a:gd name="T15" fmla="*/ 1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 h="59">
                  <a:moveTo>
                    <a:pt x="13" y="1"/>
                  </a:moveTo>
                  <a:cubicBezTo>
                    <a:pt x="13" y="1"/>
                    <a:pt x="15" y="1"/>
                    <a:pt x="16" y="1"/>
                  </a:cubicBezTo>
                  <a:cubicBezTo>
                    <a:pt x="30" y="7"/>
                    <a:pt x="41" y="15"/>
                    <a:pt x="51" y="26"/>
                  </a:cubicBezTo>
                  <a:cubicBezTo>
                    <a:pt x="55" y="30"/>
                    <a:pt x="55" y="36"/>
                    <a:pt x="50" y="38"/>
                  </a:cubicBezTo>
                  <a:cubicBezTo>
                    <a:pt x="38" y="45"/>
                    <a:pt x="26" y="51"/>
                    <a:pt x="13" y="56"/>
                  </a:cubicBezTo>
                  <a:cubicBezTo>
                    <a:pt x="7" y="59"/>
                    <a:pt x="0" y="52"/>
                    <a:pt x="0" y="46"/>
                  </a:cubicBezTo>
                  <a:cubicBezTo>
                    <a:pt x="1" y="32"/>
                    <a:pt x="3" y="19"/>
                    <a:pt x="4" y="6"/>
                  </a:cubicBezTo>
                  <a:cubicBezTo>
                    <a:pt x="5" y="3"/>
                    <a:pt x="7" y="0"/>
                    <a:pt x="13" y="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3" name="Freeform 292">
              <a:extLst>
                <a:ext uri="{FF2B5EF4-FFF2-40B4-BE49-F238E27FC236}">
                  <a16:creationId xmlns:a16="http://schemas.microsoft.com/office/drawing/2014/main" id="{695E2E36-4D4B-4598-97C4-24F470945C93}"/>
                </a:ext>
              </a:extLst>
            </p:cNvPr>
            <p:cNvSpPr>
              <a:spLocks/>
            </p:cNvSpPr>
            <p:nvPr/>
          </p:nvSpPr>
          <p:spPr bwMode="auto">
            <a:xfrm>
              <a:off x="8429626" y="2984500"/>
              <a:ext cx="3175" cy="3175"/>
            </a:xfrm>
            <a:custGeom>
              <a:avLst/>
              <a:gdLst>
                <a:gd name="T0" fmla="*/ 1 w 8"/>
                <a:gd name="T1" fmla="*/ 8 h 8"/>
                <a:gd name="T2" fmla="*/ 1 w 8"/>
                <a:gd name="T3" fmla="*/ 5 h 8"/>
                <a:gd name="T4" fmla="*/ 3 w 8"/>
                <a:gd name="T5" fmla="*/ 0 h 8"/>
                <a:gd name="T6" fmla="*/ 8 w 8"/>
                <a:gd name="T7" fmla="*/ 3 h 8"/>
                <a:gd name="T8" fmla="*/ 4 w 8"/>
                <a:gd name="T9" fmla="*/ 8 h 8"/>
                <a:gd name="T10" fmla="*/ 1 w 8"/>
                <a:gd name="T11" fmla="*/ 8 h 8"/>
              </a:gdLst>
              <a:ahLst/>
              <a:cxnLst>
                <a:cxn ang="0">
                  <a:pos x="T0" y="T1"/>
                </a:cxn>
                <a:cxn ang="0">
                  <a:pos x="T2" y="T3"/>
                </a:cxn>
                <a:cxn ang="0">
                  <a:pos x="T4" y="T5"/>
                </a:cxn>
                <a:cxn ang="0">
                  <a:pos x="T6" y="T7"/>
                </a:cxn>
                <a:cxn ang="0">
                  <a:pos x="T8" y="T9"/>
                </a:cxn>
                <a:cxn ang="0">
                  <a:pos x="T10" y="T11"/>
                </a:cxn>
              </a:cxnLst>
              <a:rect l="0" t="0" r="r" b="b"/>
              <a:pathLst>
                <a:path w="8" h="8">
                  <a:moveTo>
                    <a:pt x="1" y="8"/>
                  </a:moveTo>
                  <a:cubicBezTo>
                    <a:pt x="1" y="7"/>
                    <a:pt x="1" y="6"/>
                    <a:pt x="1" y="5"/>
                  </a:cubicBezTo>
                  <a:cubicBezTo>
                    <a:pt x="0" y="3"/>
                    <a:pt x="0" y="0"/>
                    <a:pt x="3" y="0"/>
                  </a:cubicBezTo>
                  <a:cubicBezTo>
                    <a:pt x="5" y="0"/>
                    <a:pt x="7" y="2"/>
                    <a:pt x="8" y="3"/>
                  </a:cubicBezTo>
                  <a:cubicBezTo>
                    <a:pt x="7" y="5"/>
                    <a:pt x="5" y="6"/>
                    <a:pt x="4" y="8"/>
                  </a:cubicBezTo>
                  <a:cubicBezTo>
                    <a:pt x="3" y="8"/>
                    <a:pt x="2" y="8"/>
                    <a:pt x="1" y="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4" name="Freeform 293">
              <a:extLst>
                <a:ext uri="{FF2B5EF4-FFF2-40B4-BE49-F238E27FC236}">
                  <a16:creationId xmlns:a16="http://schemas.microsoft.com/office/drawing/2014/main" id="{084D3F31-5308-44AF-874B-C43F88485E32}"/>
                </a:ext>
              </a:extLst>
            </p:cNvPr>
            <p:cNvSpPr>
              <a:spLocks/>
            </p:cNvSpPr>
            <p:nvPr/>
          </p:nvSpPr>
          <p:spPr bwMode="auto">
            <a:xfrm>
              <a:off x="8435976" y="2987675"/>
              <a:ext cx="3175" cy="3175"/>
            </a:xfrm>
            <a:custGeom>
              <a:avLst/>
              <a:gdLst>
                <a:gd name="T0" fmla="*/ 11 w 11"/>
                <a:gd name="T1" fmla="*/ 4 h 8"/>
                <a:gd name="T2" fmla="*/ 5 w 11"/>
                <a:gd name="T3" fmla="*/ 8 h 8"/>
                <a:gd name="T4" fmla="*/ 0 w 11"/>
                <a:gd name="T5" fmla="*/ 5 h 8"/>
                <a:gd name="T6" fmla="*/ 4 w 11"/>
                <a:gd name="T7" fmla="*/ 1 h 8"/>
                <a:gd name="T8" fmla="*/ 11 w 11"/>
                <a:gd name="T9" fmla="*/ 4 h 8"/>
              </a:gdLst>
              <a:ahLst/>
              <a:cxnLst>
                <a:cxn ang="0">
                  <a:pos x="T0" y="T1"/>
                </a:cxn>
                <a:cxn ang="0">
                  <a:pos x="T2" y="T3"/>
                </a:cxn>
                <a:cxn ang="0">
                  <a:pos x="T4" y="T5"/>
                </a:cxn>
                <a:cxn ang="0">
                  <a:pos x="T6" y="T7"/>
                </a:cxn>
                <a:cxn ang="0">
                  <a:pos x="T8" y="T9"/>
                </a:cxn>
              </a:cxnLst>
              <a:rect l="0" t="0" r="r" b="b"/>
              <a:pathLst>
                <a:path w="11" h="8">
                  <a:moveTo>
                    <a:pt x="11" y="4"/>
                  </a:moveTo>
                  <a:cubicBezTo>
                    <a:pt x="8" y="6"/>
                    <a:pt x="6" y="8"/>
                    <a:pt x="5" y="8"/>
                  </a:cubicBezTo>
                  <a:cubicBezTo>
                    <a:pt x="3" y="8"/>
                    <a:pt x="2" y="6"/>
                    <a:pt x="0" y="5"/>
                  </a:cubicBezTo>
                  <a:cubicBezTo>
                    <a:pt x="2" y="3"/>
                    <a:pt x="3" y="1"/>
                    <a:pt x="4" y="1"/>
                  </a:cubicBezTo>
                  <a:cubicBezTo>
                    <a:pt x="6" y="0"/>
                    <a:pt x="7" y="2"/>
                    <a:pt x="11" y="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5" name="Freeform 294">
              <a:extLst>
                <a:ext uri="{FF2B5EF4-FFF2-40B4-BE49-F238E27FC236}">
                  <a16:creationId xmlns:a16="http://schemas.microsoft.com/office/drawing/2014/main" id="{CFC90A75-7A8C-4913-A284-BB2F60399D5B}"/>
                </a:ext>
              </a:extLst>
            </p:cNvPr>
            <p:cNvSpPr>
              <a:spLocks noEditPoints="1"/>
            </p:cNvSpPr>
            <p:nvPr/>
          </p:nvSpPr>
          <p:spPr bwMode="auto">
            <a:xfrm>
              <a:off x="8107363" y="2670175"/>
              <a:ext cx="225425" cy="225425"/>
            </a:xfrm>
            <a:custGeom>
              <a:avLst/>
              <a:gdLst>
                <a:gd name="T0" fmla="*/ 353 w 590"/>
                <a:gd name="T1" fmla="*/ 186 h 591"/>
                <a:gd name="T2" fmla="*/ 410 w 590"/>
                <a:gd name="T3" fmla="*/ 241 h 591"/>
                <a:gd name="T4" fmla="*/ 450 w 590"/>
                <a:gd name="T5" fmla="*/ 320 h 591"/>
                <a:gd name="T6" fmla="*/ 586 w 590"/>
                <a:gd name="T7" fmla="*/ 467 h 591"/>
                <a:gd name="T8" fmla="*/ 570 w 590"/>
                <a:gd name="T9" fmla="*/ 527 h 591"/>
                <a:gd name="T10" fmla="*/ 522 w 590"/>
                <a:gd name="T11" fmla="*/ 562 h 591"/>
                <a:gd name="T12" fmla="*/ 439 w 590"/>
                <a:gd name="T13" fmla="*/ 453 h 591"/>
                <a:gd name="T14" fmla="*/ 196 w 590"/>
                <a:gd name="T15" fmla="*/ 587 h 591"/>
                <a:gd name="T16" fmla="*/ 0 w 590"/>
                <a:gd name="T17" fmla="*/ 524 h 591"/>
                <a:gd name="T18" fmla="*/ 200 w 590"/>
                <a:gd name="T19" fmla="*/ 354 h 591"/>
                <a:gd name="T20" fmla="*/ 194 w 590"/>
                <a:gd name="T21" fmla="*/ 190 h 591"/>
                <a:gd name="T22" fmla="*/ 80 w 590"/>
                <a:gd name="T23" fmla="*/ 63 h 591"/>
                <a:gd name="T24" fmla="*/ 127 w 590"/>
                <a:gd name="T25" fmla="*/ 95 h 591"/>
                <a:gd name="T26" fmla="*/ 155 w 590"/>
                <a:gd name="T27" fmla="*/ 8 h 591"/>
                <a:gd name="T28" fmla="*/ 274 w 590"/>
                <a:gd name="T29" fmla="*/ 176 h 591"/>
                <a:gd name="T30" fmla="*/ 327 w 590"/>
                <a:gd name="T31" fmla="*/ 353 h 591"/>
                <a:gd name="T32" fmla="*/ 419 w 590"/>
                <a:gd name="T33" fmla="*/ 275 h 591"/>
                <a:gd name="T34" fmla="*/ 402 w 590"/>
                <a:gd name="T35" fmla="*/ 238 h 591"/>
                <a:gd name="T36" fmla="*/ 343 w 590"/>
                <a:gd name="T37" fmla="*/ 199 h 591"/>
                <a:gd name="T38" fmla="*/ 351 w 590"/>
                <a:gd name="T39" fmla="*/ 191 h 591"/>
                <a:gd name="T40" fmla="*/ 276 w 590"/>
                <a:gd name="T41" fmla="*/ 191 h 591"/>
                <a:gd name="T42" fmla="*/ 276 w 590"/>
                <a:gd name="T43" fmla="*/ 235 h 591"/>
                <a:gd name="T44" fmla="*/ 234 w 590"/>
                <a:gd name="T45" fmla="*/ 163 h 591"/>
                <a:gd name="T46" fmla="*/ 190 w 590"/>
                <a:gd name="T47" fmla="*/ 151 h 591"/>
                <a:gd name="T48" fmla="*/ 274 w 590"/>
                <a:gd name="T49" fmla="*/ 188 h 591"/>
                <a:gd name="T50" fmla="*/ 216 w 590"/>
                <a:gd name="T51" fmla="*/ 57 h 591"/>
                <a:gd name="T52" fmla="*/ 160 w 590"/>
                <a:gd name="T53" fmla="*/ 76 h 591"/>
                <a:gd name="T54" fmla="*/ 79 w 590"/>
                <a:gd name="T55" fmla="*/ 102 h 591"/>
                <a:gd name="T56" fmla="*/ 207 w 590"/>
                <a:gd name="T57" fmla="*/ 176 h 591"/>
                <a:gd name="T58" fmla="*/ 214 w 590"/>
                <a:gd name="T59" fmla="*/ 173 h 591"/>
                <a:gd name="T60" fmla="*/ 202 w 590"/>
                <a:gd name="T61" fmla="*/ 349 h 591"/>
                <a:gd name="T62" fmla="*/ 208 w 590"/>
                <a:gd name="T63" fmla="*/ 365 h 591"/>
                <a:gd name="T64" fmla="*/ 17 w 590"/>
                <a:gd name="T65" fmla="*/ 526 h 591"/>
                <a:gd name="T66" fmla="*/ 321 w 590"/>
                <a:gd name="T67" fmla="*/ 460 h 591"/>
                <a:gd name="T68" fmla="*/ 342 w 590"/>
                <a:gd name="T69" fmla="*/ 346 h 591"/>
                <a:gd name="T70" fmla="*/ 302 w 590"/>
                <a:gd name="T71" fmla="*/ 340 h 591"/>
                <a:gd name="T72" fmla="*/ 356 w 590"/>
                <a:gd name="T73" fmla="*/ 339 h 591"/>
                <a:gd name="T74" fmla="*/ 422 w 590"/>
                <a:gd name="T75" fmla="*/ 340 h 591"/>
                <a:gd name="T76" fmla="*/ 404 w 590"/>
                <a:gd name="T77" fmla="*/ 280 h 591"/>
                <a:gd name="T78" fmla="*/ 364 w 590"/>
                <a:gd name="T79" fmla="*/ 363 h 591"/>
                <a:gd name="T80" fmla="*/ 517 w 590"/>
                <a:gd name="T81" fmla="*/ 560 h 591"/>
                <a:gd name="T82" fmla="*/ 577 w 590"/>
                <a:gd name="T83" fmla="*/ 531 h 591"/>
                <a:gd name="T84" fmla="*/ 485 w 590"/>
                <a:gd name="T85" fmla="*/ 417 h 591"/>
                <a:gd name="T86" fmla="*/ 462 w 590"/>
                <a:gd name="T87" fmla="*/ 411 h 591"/>
                <a:gd name="T88" fmla="*/ 405 w 590"/>
                <a:gd name="T89" fmla="*/ 354 h 591"/>
                <a:gd name="T90" fmla="*/ 446 w 590"/>
                <a:gd name="T91" fmla="*/ 429 h 591"/>
                <a:gd name="T92" fmla="*/ 445 w 590"/>
                <a:gd name="T93" fmla="*/ 434 h 591"/>
                <a:gd name="T94" fmla="*/ 87 w 590"/>
                <a:gd name="T95" fmla="*/ 61 h 591"/>
                <a:gd name="T96" fmla="*/ 100 w 590"/>
                <a:gd name="T97" fmla="*/ 72 h 5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90" h="591">
                  <a:moveTo>
                    <a:pt x="274" y="176"/>
                  </a:moveTo>
                  <a:cubicBezTo>
                    <a:pt x="279" y="170"/>
                    <a:pt x="284" y="163"/>
                    <a:pt x="290" y="158"/>
                  </a:cubicBezTo>
                  <a:cubicBezTo>
                    <a:pt x="304" y="149"/>
                    <a:pt x="317" y="149"/>
                    <a:pt x="329" y="160"/>
                  </a:cubicBezTo>
                  <a:cubicBezTo>
                    <a:pt x="338" y="168"/>
                    <a:pt x="345" y="177"/>
                    <a:pt x="353" y="186"/>
                  </a:cubicBezTo>
                  <a:cubicBezTo>
                    <a:pt x="355" y="189"/>
                    <a:pt x="358" y="191"/>
                    <a:pt x="361" y="193"/>
                  </a:cubicBezTo>
                  <a:cubicBezTo>
                    <a:pt x="370" y="196"/>
                    <a:pt x="379" y="199"/>
                    <a:pt x="388" y="202"/>
                  </a:cubicBezTo>
                  <a:cubicBezTo>
                    <a:pt x="405" y="208"/>
                    <a:pt x="406" y="221"/>
                    <a:pt x="406" y="234"/>
                  </a:cubicBezTo>
                  <a:cubicBezTo>
                    <a:pt x="406" y="236"/>
                    <a:pt x="408" y="239"/>
                    <a:pt x="410" y="241"/>
                  </a:cubicBezTo>
                  <a:cubicBezTo>
                    <a:pt x="413" y="244"/>
                    <a:pt x="418" y="246"/>
                    <a:pt x="421" y="249"/>
                  </a:cubicBezTo>
                  <a:cubicBezTo>
                    <a:pt x="429" y="254"/>
                    <a:pt x="433" y="261"/>
                    <a:pt x="431" y="270"/>
                  </a:cubicBezTo>
                  <a:cubicBezTo>
                    <a:pt x="430" y="277"/>
                    <a:pt x="433" y="283"/>
                    <a:pt x="439" y="288"/>
                  </a:cubicBezTo>
                  <a:cubicBezTo>
                    <a:pt x="449" y="296"/>
                    <a:pt x="454" y="307"/>
                    <a:pt x="450" y="320"/>
                  </a:cubicBezTo>
                  <a:cubicBezTo>
                    <a:pt x="446" y="332"/>
                    <a:pt x="443" y="344"/>
                    <a:pt x="438" y="357"/>
                  </a:cubicBezTo>
                  <a:cubicBezTo>
                    <a:pt x="456" y="377"/>
                    <a:pt x="474" y="399"/>
                    <a:pt x="493" y="420"/>
                  </a:cubicBezTo>
                  <a:cubicBezTo>
                    <a:pt x="503" y="430"/>
                    <a:pt x="516" y="435"/>
                    <a:pt x="531" y="436"/>
                  </a:cubicBezTo>
                  <a:cubicBezTo>
                    <a:pt x="555" y="437"/>
                    <a:pt x="575" y="445"/>
                    <a:pt x="586" y="467"/>
                  </a:cubicBezTo>
                  <a:cubicBezTo>
                    <a:pt x="590" y="474"/>
                    <a:pt x="590" y="482"/>
                    <a:pt x="590" y="489"/>
                  </a:cubicBezTo>
                  <a:cubicBezTo>
                    <a:pt x="590" y="501"/>
                    <a:pt x="588" y="513"/>
                    <a:pt x="586" y="525"/>
                  </a:cubicBezTo>
                  <a:cubicBezTo>
                    <a:pt x="585" y="529"/>
                    <a:pt x="580" y="531"/>
                    <a:pt x="577" y="535"/>
                  </a:cubicBezTo>
                  <a:cubicBezTo>
                    <a:pt x="575" y="532"/>
                    <a:pt x="572" y="530"/>
                    <a:pt x="570" y="527"/>
                  </a:cubicBezTo>
                  <a:cubicBezTo>
                    <a:pt x="563" y="518"/>
                    <a:pt x="557" y="509"/>
                    <a:pt x="552" y="500"/>
                  </a:cubicBezTo>
                  <a:cubicBezTo>
                    <a:pt x="543" y="487"/>
                    <a:pt x="525" y="485"/>
                    <a:pt x="515" y="497"/>
                  </a:cubicBezTo>
                  <a:cubicBezTo>
                    <a:pt x="507" y="508"/>
                    <a:pt x="501" y="520"/>
                    <a:pt x="510" y="534"/>
                  </a:cubicBezTo>
                  <a:cubicBezTo>
                    <a:pt x="515" y="542"/>
                    <a:pt x="518" y="552"/>
                    <a:pt x="522" y="562"/>
                  </a:cubicBezTo>
                  <a:cubicBezTo>
                    <a:pt x="520" y="563"/>
                    <a:pt x="518" y="564"/>
                    <a:pt x="516" y="564"/>
                  </a:cubicBezTo>
                  <a:cubicBezTo>
                    <a:pt x="490" y="568"/>
                    <a:pt x="457" y="543"/>
                    <a:pt x="454" y="517"/>
                  </a:cubicBezTo>
                  <a:cubicBezTo>
                    <a:pt x="454" y="511"/>
                    <a:pt x="455" y="505"/>
                    <a:pt x="455" y="499"/>
                  </a:cubicBezTo>
                  <a:cubicBezTo>
                    <a:pt x="457" y="482"/>
                    <a:pt x="452" y="466"/>
                    <a:pt x="439" y="453"/>
                  </a:cubicBezTo>
                  <a:cubicBezTo>
                    <a:pt x="425" y="439"/>
                    <a:pt x="413" y="424"/>
                    <a:pt x="400" y="410"/>
                  </a:cubicBezTo>
                  <a:cubicBezTo>
                    <a:pt x="380" y="424"/>
                    <a:pt x="360" y="437"/>
                    <a:pt x="341" y="452"/>
                  </a:cubicBezTo>
                  <a:cubicBezTo>
                    <a:pt x="322" y="467"/>
                    <a:pt x="304" y="484"/>
                    <a:pt x="286" y="501"/>
                  </a:cubicBezTo>
                  <a:cubicBezTo>
                    <a:pt x="255" y="529"/>
                    <a:pt x="225" y="558"/>
                    <a:pt x="196" y="587"/>
                  </a:cubicBezTo>
                  <a:cubicBezTo>
                    <a:pt x="192" y="591"/>
                    <a:pt x="188" y="591"/>
                    <a:pt x="183" y="589"/>
                  </a:cubicBezTo>
                  <a:cubicBezTo>
                    <a:pt x="152" y="578"/>
                    <a:pt x="120" y="566"/>
                    <a:pt x="89" y="555"/>
                  </a:cubicBezTo>
                  <a:cubicBezTo>
                    <a:pt x="62" y="546"/>
                    <a:pt x="36" y="537"/>
                    <a:pt x="9" y="527"/>
                  </a:cubicBezTo>
                  <a:cubicBezTo>
                    <a:pt x="6" y="526"/>
                    <a:pt x="3" y="525"/>
                    <a:pt x="0" y="524"/>
                  </a:cubicBezTo>
                  <a:cubicBezTo>
                    <a:pt x="16" y="514"/>
                    <a:pt x="31" y="505"/>
                    <a:pt x="46" y="496"/>
                  </a:cubicBezTo>
                  <a:cubicBezTo>
                    <a:pt x="97" y="465"/>
                    <a:pt x="145" y="431"/>
                    <a:pt x="187" y="388"/>
                  </a:cubicBezTo>
                  <a:cubicBezTo>
                    <a:pt x="191" y="385"/>
                    <a:pt x="194" y="381"/>
                    <a:pt x="197" y="377"/>
                  </a:cubicBezTo>
                  <a:cubicBezTo>
                    <a:pt x="201" y="370"/>
                    <a:pt x="205" y="363"/>
                    <a:pt x="200" y="354"/>
                  </a:cubicBezTo>
                  <a:cubicBezTo>
                    <a:pt x="188" y="332"/>
                    <a:pt x="183" y="309"/>
                    <a:pt x="179" y="285"/>
                  </a:cubicBezTo>
                  <a:cubicBezTo>
                    <a:pt x="176" y="275"/>
                    <a:pt x="174" y="264"/>
                    <a:pt x="171" y="254"/>
                  </a:cubicBezTo>
                  <a:cubicBezTo>
                    <a:pt x="168" y="244"/>
                    <a:pt x="170" y="235"/>
                    <a:pt x="174" y="227"/>
                  </a:cubicBezTo>
                  <a:cubicBezTo>
                    <a:pt x="180" y="215"/>
                    <a:pt x="187" y="203"/>
                    <a:pt x="194" y="190"/>
                  </a:cubicBezTo>
                  <a:cubicBezTo>
                    <a:pt x="180" y="170"/>
                    <a:pt x="161" y="157"/>
                    <a:pt x="135" y="155"/>
                  </a:cubicBezTo>
                  <a:cubicBezTo>
                    <a:pt x="127" y="155"/>
                    <a:pt x="119" y="154"/>
                    <a:pt x="111" y="152"/>
                  </a:cubicBezTo>
                  <a:cubicBezTo>
                    <a:pt x="89" y="146"/>
                    <a:pt x="76" y="130"/>
                    <a:pt x="76" y="108"/>
                  </a:cubicBezTo>
                  <a:cubicBezTo>
                    <a:pt x="76" y="93"/>
                    <a:pt x="78" y="78"/>
                    <a:pt x="80" y="63"/>
                  </a:cubicBezTo>
                  <a:cubicBezTo>
                    <a:pt x="81" y="60"/>
                    <a:pt x="85" y="55"/>
                    <a:pt x="87" y="55"/>
                  </a:cubicBezTo>
                  <a:cubicBezTo>
                    <a:pt x="92" y="56"/>
                    <a:pt x="98" y="57"/>
                    <a:pt x="100" y="60"/>
                  </a:cubicBezTo>
                  <a:cubicBezTo>
                    <a:pt x="106" y="69"/>
                    <a:pt x="110" y="79"/>
                    <a:pt x="115" y="89"/>
                  </a:cubicBezTo>
                  <a:cubicBezTo>
                    <a:pt x="117" y="95"/>
                    <a:pt x="121" y="96"/>
                    <a:pt x="127" y="95"/>
                  </a:cubicBezTo>
                  <a:cubicBezTo>
                    <a:pt x="149" y="89"/>
                    <a:pt x="162" y="74"/>
                    <a:pt x="161" y="54"/>
                  </a:cubicBezTo>
                  <a:cubicBezTo>
                    <a:pt x="160" y="46"/>
                    <a:pt x="155" y="38"/>
                    <a:pt x="152" y="31"/>
                  </a:cubicBezTo>
                  <a:cubicBezTo>
                    <a:pt x="149" y="25"/>
                    <a:pt x="146" y="19"/>
                    <a:pt x="142" y="12"/>
                  </a:cubicBezTo>
                  <a:cubicBezTo>
                    <a:pt x="147" y="11"/>
                    <a:pt x="151" y="9"/>
                    <a:pt x="155" y="8"/>
                  </a:cubicBezTo>
                  <a:cubicBezTo>
                    <a:pt x="190" y="0"/>
                    <a:pt x="226" y="35"/>
                    <a:pt x="220" y="71"/>
                  </a:cubicBezTo>
                  <a:cubicBezTo>
                    <a:pt x="219" y="79"/>
                    <a:pt x="219" y="87"/>
                    <a:pt x="219" y="95"/>
                  </a:cubicBezTo>
                  <a:cubicBezTo>
                    <a:pt x="219" y="109"/>
                    <a:pt x="223" y="120"/>
                    <a:pt x="233" y="130"/>
                  </a:cubicBezTo>
                  <a:cubicBezTo>
                    <a:pt x="247" y="145"/>
                    <a:pt x="261" y="162"/>
                    <a:pt x="274" y="176"/>
                  </a:cubicBezTo>
                  <a:close/>
                  <a:moveTo>
                    <a:pt x="302" y="340"/>
                  </a:moveTo>
                  <a:cubicBezTo>
                    <a:pt x="309" y="344"/>
                    <a:pt x="313" y="352"/>
                    <a:pt x="323" y="352"/>
                  </a:cubicBezTo>
                  <a:cubicBezTo>
                    <a:pt x="323" y="348"/>
                    <a:pt x="322" y="346"/>
                    <a:pt x="322" y="343"/>
                  </a:cubicBezTo>
                  <a:cubicBezTo>
                    <a:pt x="324" y="346"/>
                    <a:pt x="325" y="349"/>
                    <a:pt x="327" y="353"/>
                  </a:cubicBezTo>
                  <a:cubicBezTo>
                    <a:pt x="337" y="347"/>
                    <a:pt x="342" y="339"/>
                    <a:pt x="345" y="329"/>
                  </a:cubicBezTo>
                  <a:cubicBezTo>
                    <a:pt x="348" y="313"/>
                    <a:pt x="358" y="304"/>
                    <a:pt x="372" y="296"/>
                  </a:cubicBezTo>
                  <a:cubicBezTo>
                    <a:pt x="381" y="292"/>
                    <a:pt x="390" y="286"/>
                    <a:pt x="397" y="280"/>
                  </a:cubicBezTo>
                  <a:cubicBezTo>
                    <a:pt x="404" y="274"/>
                    <a:pt x="411" y="273"/>
                    <a:pt x="419" y="275"/>
                  </a:cubicBezTo>
                  <a:cubicBezTo>
                    <a:pt x="421" y="276"/>
                    <a:pt x="424" y="277"/>
                    <a:pt x="426" y="277"/>
                  </a:cubicBezTo>
                  <a:cubicBezTo>
                    <a:pt x="430" y="263"/>
                    <a:pt x="425" y="254"/>
                    <a:pt x="413" y="248"/>
                  </a:cubicBezTo>
                  <a:cubicBezTo>
                    <a:pt x="409" y="246"/>
                    <a:pt x="405" y="243"/>
                    <a:pt x="402" y="241"/>
                  </a:cubicBezTo>
                  <a:cubicBezTo>
                    <a:pt x="402" y="240"/>
                    <a:pt x="402" y="239"/>
                    <a:pt x="402" y="238"/>
                  </a:cubicBezTo>
                  <a:cubicBezTo>
                    <a:pt x="402" y="236"/>
                    <a:pt x="402" y="233"/>
                    <a:pt x="402" y="231"/>
                  </a:cubicBezTo>
                  <a:cubicBezTo>
                    <a:pt x="402" y="216"/>
                    <a:pt x="398" y="210"/>
                    <a:pt x="384" y="205"/>
                  </a:cubicBezTo>
                  <a:cubicBezTo>
                    <a:pt x="378" y="202"/>
                    <a:pt x="370" y="200"/>
                    <a:pt x="364" y="198"/>
                  </a:cubicBezTo>
                  <a:cubicBezTo>
                    <a:pt x="356" y="194"/>
                    <a:pt x="350" y="196"/>
                    <a:pt x="343" y="199"/>
                  </a:cubicBezTo>
                  <a:cubicBezTo>
                    <a:pt x="322" y="208"/>
                    <a:pt x="308" y="223"/>
                    <a:pt x="297" y="243"/>
                  </a:cubicBezTo>
                  <a:cubicBezTo>
                    <a:pt x="295" y="245"/>
                    <a:pt x="292" y="247"/>
                    <a:pt x="290" y="249"/>
                  </a:cubicBezTo>
                  <a:cubicBezTo>
                    <a:pt x="300" y="227"/>
                    <a:pt x="313" y="208"/>
                    <a:pt x="336" y="198"/>
                  </a:cubicBezTo>
                  <a:cubicBezTo>
                    <a:pt x="341" y="196"/>
                    <a:pt x="346" y="194"/>
                    <a:pt x="351" y="191"/>
                  </a:cubicBezTo>
                  <a:cubicBezTo>
                    <a:pt x="347" y="186"/>
                    <a:pt x="345" y="179"/>
                    <a:pt x="340" y="175"/>
                  </a:cubicBezTo>
                  <a:cubicBezTo>
                    <a:pt x="332" y="168"/>
                    <a:pt x="324" y="161"/>
                    <a:pt x="314" y="157"/>
                  </a:cubicBezTo>
                  <a:cubicBezTo>
                    <a:pt x="303" y="153"/>
                    <a:pt x="292" y="158"/>
                    <a:pt x="285" y="168"/>
                  </a:cubicBezTo>
                  <a:cubicBezTo>
                    <a:pt x="280" y="175"/>
                    <a:pt x="278" y="183"/>
                    <a:pt x="276" y="191"/>
                  </a:cubicBezTo>
                  <a:cubicBezTo>
                    <a:pt x="276" y="195"/>
                    <a:pt x="281" y="199"/>
                    <a:pt x="283" y="203"/>
                  </a:cubicBezTo>
                  <a:cubicBezTo>
                    <a:pt x="285" y="205"/>
                    <a:pt x="286" y="207"/>
                    <a:pt x="288" y="209"/>
                  </a:cubicBezTo>
                  <a:cubicBezTo>
                    <a:pt x="294" y="221"/>
                    <a:pt x="291" y="231"/>
                    <a:pt x="278" y="237"/>
                  </a:cubicBezTo>
                  <a:cubicBezTo>
                    <a:pt x="277" y="236"/>
                    <a:pt x="277" y="236"/>
                    <a:pt x="276" y="235"/>
                  </a:cubicBezTo>
                  <a:cubicBezTo>
                    <a:pt x="290" y="218"/>
                    <a:pt x="290" y="217"/>
                    <a:pt x="276" y="200"/>
                  </a:cubicBezTo>
                  <a:cubicBezTo>
                    <a:pt x="271" y="193"/>
                    <a:pt x="264" y="187"/>
                    <a:pt x="258" y="180"/>
                  </a:cubicBezTo>
                  <a:cubicBezTo>
                    <a:pt x="242" y="166"/>
                    <a:pt x="233" y="165"/>
                    <a:pt x="213" y="174"/>
                  </a:cubicBezTo>
                  <a:cubicBezTo>
                    <a:pt x="217" y="163"/>
                    <a:pt x="227" y="166"/>
                    <a:pt x="234" y="163"/>
                  </a:cubicBezTo>
                  <a:cubicBezTo>
                    <a:pt x="231" y="159"/>
                    <a:pt x="228" y="155"/>
                    <a:pt x="225" y="152"/>
                  </a:cubicBezTo>
                  <a:cubicBezTo>
                    <a:pt x="223" y="150"/>
                    <a:pt x="221" y="148"/>
                    <a:pt x="219" y="146"/>
                  </a:cubicBezTo>
                  <a:cubicBezTo>
                    <a:pt x="207" y="133"/>
                    <a:pt x="200" y="134"/>
                    <a:pt x="192" y="149"/>
                  </a:cubicBezTo>
                  <a:cubicBezTo>
                    <a:pt x="192" y="150"/>
                    <a:pt x="191" y="150"/>
                    <a:pt x="190" y="151"/>
                  </a:cubicBezTo>
                  <a:cubicBezTo>
                    <a:pt x="191" y="144"/>
                    <a:pt x="192" y="138"/>
                    <a:pt x="200" y="135"/>
                  </a:cubicBezTo>
                  <a:cubicBezTo>
                    <a:pt x="209" y="133"/>
                    <a:pt x="215" y="136"/>
                    <a:pt x="220" y="142"/>
                  </a:cubicBezTo>
                  <a:cubicBezTo>
                    <a:pt x="227" y="150"/>
                    <a:pt x="234" y="159"/>
                    <a:pt x="242" y="165"/>
                  </a:cubicBezTo>
                  <a:cubicBezTo>
                    <a:pt x="251" y="173"/>
                    <a:pt x="262" y="180"/>
                    <a:pt x="274" y="188"/>
                  </a:cubicBezTo>
                  <a:cubicBezTo>
                    <a:pt x="273" y="185"/>
                    <a:pt x="273" y="181"/>
                    <a:pt x="271" y="179"/>
                  </a:cubicBezTo>
                  <a:cubicBezTo>
                    <a:pt x="262" y="169"/>
                    <a:pt x="253" y="157"/>
                    <a:pt x="243" y="148"/>
                  </a:cubicBezTo>
                  <a:cubicBezTo>
                    <a:pt x="218" y="126"/>
                    <a:pt x="210" y="99"/>
                    <a:pt x="216" y="66"/>
                  </a:cubicBezTo>
                  <a:cubicBezTo>
                    <a:pt x="217" y="63"/>
                    <a:pt x="217" y="60"/>
                    <a:pt x="216" y="57"/>
                  </a:cubicBezTo>
                  <a:cubicBezTo>
                    <a:pt x="213" y="30"/>
                    <a:pt x="185" y="8"/>
                    <a:pt x="158" y="11"/>
                  </a:cubicBezTo>
                  <a:cubicBezTo>
                    <a:pt x="155" y="11"/>
                    <a:pt x="152" y="13"/>
                    <a:pt x="148" y="14"/>
                  </a:cubicBezTo>
                  <a:cubicBezTo>
                    <a:pt x="152" y="23"/>
                    <a:pt x="156" y="32"/>
                    <a:pt x="161" y="40"/>
                  </a:cubicBezTo>
                  <a:cubicBezTo>
                    <a:pt x="169" y="53"/>
                    <a:pt x="166" y="64"/>
                    <a:pt x="160" y="76"/>
                  </a:cubicBezTo>
                  <a:cubicBezTo>
                    <a:pt x="152" y="90"/>
                    <a:pt x="140" y="96"/>
                    <a:pt x="125" y="99"/>
                  </a:cubicBezTo>
                  <a:cubicBezTo>
                    <a:pt x="112" y="102"/>
                    <a:pt x="103" y="98"/>
                    <a:pt x="97" y="86"/>
                  </a:cubicBezTo>
                  <a:cubicBezTo>
                    <a:pt x="93" y="79"/>
                    <a:pt x="89" y="72"/>
                    <a:pt x="86" y="64"/>
                  </a:cubicBezTo>
                  <a:cubicBezTo>
                    <a:pt x="82" y="77"/>
                    <a:pt x="80" y="89"/>
                    <a:pt x="79" y="102"/>
                  </a:cubicBezTo>
                  <a:cubicBezTo>
                    <a:pt x="79" y="131"/>
                    <a:pt x="96" y="149"/>
                    <a:pt x="125" y="150"/>
                  </a:cubicBezTo>
                  <a:cubicBezTo>
                    <a:pt x="152" y="151"/>
                    <a:pt x="176" y="160"/>
                    <a:pt x="193" y="182"/>
                  </a:cubicBezTo>
                  <a:cubicBezTo>
                    <a:pt x="194" y="184"/>
                    <a:pt x="196" y="185"/>
                    <a:pt x="198" y="187"/>
                  </a:cubicBezTo>
                  <a:cubicBezTo>
                    <a:pt x="201" y="183"/>
                    <a:pt x="204" y="180"/>
                    <a:pt x="207" y="176"/>
                  </a:cubicBezTo>
                  <a:cubicBezTo>
                    <a:pt x="202" y="170"/>
                    <a:pt x="197" y="165"/>
                    <a:pt x="193" y="159"/>
                  </a:cubicBezTo>
                  <a:cubicBezTo>
                    <a:pt x="191" y="157"/>
                    <a:pt x="191" y="153"/>
                    <a:pt x="190" y="151"/>
                  </a:cubicBezTo>
                  <a:cubicBezTo>
                    <a:pt x="191" y="152"/>
                    <a:pt x="192" y="153"/>
                    <a:pt x="193" y="155"/>
                  </a:cubicBezTo>
                  <a:cubicBezTo>
                    <a:pt x="200" y="161"/>
                    <a:pt x="203" y="172"/>
                    <a:pt x="214" y="173"/>
                  </a:cubicBezTo>
                  <a:cubicBezTo>
                    <a:pt x="202" y="191"/>
                    <a:pt x="190" y="209"/>
                    <a:pt x="179" y="227"/>
                  </a:cubicBezTo>
                  <a:cubicBezTo>
                    <a:pt x="173" y="236"/>
                    <a:pt x="172" y="246"/>
                    <a:pt x="176" y="256"/>
                  </a:cubicBezTo>
                  <a:cubicBezTo>
                    <a:pt x="178" y="262"/>
                    <a:pt x="178" y="269"/>
                    <a:pt x="180" y="275"/>
                  </a:cubicBezTo>
                  <a:cubicBezTo>
                    <a:pt x="187" y="300"/>
                    <a:pt x="194" y="324"/>
                    <a:pt x="202" y="349"/>
                  </a:cubicBezTo>
                  <a:cubicBezTo>
                    <a:pt x="204" y="356"/>
                    <a:pt x="209" y="361"/>
                    <a:pt x="216" y="364"/>
                  </a:cubicBezTo>
                  <a:cubicBezTo>
                    <a:pt x="222" y="365"/>
                    <a:pt x="228" y="368"/>
                    <a:pt x="233" y="370"/>
                  </a:cubicBezTo>
                  <a:cubicBezTo>
                    <a:pt x="233" y="371"/>
                    <a:pt x="233" y="371"/>
                    <a:pt x="233" y="372"/>
                  </a:cubicBezTo>
                  <a:cubicBezTo>
                    <a:pt x="224" y="369"/>
                    <a:pt x="215" y="367"/>
                    <a:pt x="208" y="365"/>
                  </a:cubicBezTo>
                  <a:cubicBezTo>
                    <a:pt x="204" y="372"/>
                    <a:pt x="201" y="379"/>
                    <a:pt x="196" y="384"/>
                  </a:cubicBezTo>
                  <a:cubicBezTo>
                    <a:pt x="156" y="428"/>
                    <a:pt x="108" y="462"/>
                    <a:pt x="59" y="493"/>
                  </a:cubicBezTo>
                  <a:cubicBezTo>
                    <a:pt x="43" y="503"/>
                    <a:pt x="27" y="513"/>
                    <a:pt x="10" y="523"/>
                  </a:cubicBezTo>
                  <a:cubicBezTo>
                    <a:pt x="13" y="524"/>
                    <a:pt x="15" y="525"/>
                    <a:pt x="17" y="526"/>
                  </a:cubicBezTo>
                  <a:cubicBezTo>
                    <a:pt x="71" y="545"/>
                    <a:pt x="126" y="565"/>
                    <a:pt x="180" y="585"/>
                  </a:cubicBezTo>
                  <a:cubicBezTo>
                    <a:pt x="187" y="587"/>
                    <a:pt x="191" y="586"/>
                    <a:pt x="196" y="582"/>
                  </a:cubicBezTo>
                  <a:cubicBezTo>
                    <a:pt x="232" y="547"/>
                    <a:pt x="268" y="512"/>
                    <a:pt x="304" y="478"/>
                  </a:cubicBezTo>
                  <a:cubicBezTo>
                    <a:pt x="309" y="472"/>
                    <a:pt x="315" y="466"/>
                    <a:pt x="321" y="460"/>
                  </a:cubicBezTo>
                  <a:cubicBezTo>
                    <a:pt x="312" y="458"/>
                    <a:pt x="305" y="456"/>
                    <a:pt x="301" y="454"/>
                  </a:cubicBezTo>
                  <a:cubicBezTo>
                    <a:pt x="309" y="454"/>
                    <a:pt x="319" y="457"/>
                    <a:pt x="327" y="454"/>
                  </a:cubicBezTo>
                  <a:cubicBezTo>
                    <a:pt x="353" y="442"/>
                    <a:pt x="374" y="423"/>
                    <a:pt x="397" y="405"/>
                  </a:cubicBezTo>
                  <a:cubicBezTo>
                    <a:pt x="378" y="385"/>
                    <a:pt x="360" y="366"/>
                    <a:pt x="342" y="346"/>
                  </a:cubicBezTo>
                  <a:cubicBezTo>
                    <a:pt x="339" y="348"/>
                    <a:pt x="338" y="351"/>
                    <a:pt x="336" y="352"/>
                  </a:cubicBezTo>
                  <a:cubicBezTo>
                    <a:pt x="330" y="353"/>
                    <a:pt x="323" y="356"/>
                    <a:pt x="317" y="354"/>
                  </a:cubicBezTo>
                  <a:cubicBezTo>
                    <a:pt x="310" y="353"/>
                    <a:pt x="303" y="349"/>
                    <a:pt x="303" y="339"/>
                  </a:cubicBezTo>
                  <a:lnTo>
                    <a:pt x="302" y="340"/>
                  </a:lnTo>
                  <a:close/>
                  <a:moveTo>
                    <a:pt x="351" y="335"/>
                  </a:moveTo>
                  <a:cubicBezTo>
                    <a:pt x="344" y="336"/>
                    <a:pt x="344" y="341"/>
                    <a:pt x="346" y="345"/>
                  </a:cubicBezTo>
                  <a:cubicBezTo>
                    <a:pt x="348" y="351"/>
                    <a:pt x="351" y="355"/>
                    <a:pt x="360" y="353"/>
                  </a:cubicBezTo>
                  <a:cubicBezTo>
                    <a:pt x="358" y="348"/>
                    <a:pt x="357" y="344"/>
                    <a:pt x="356" y="339"/>
                  </a:cubicBezTo>
                  <a:cubicBezTo>
                    <a:pt x="358" y="344"/>
                    <a:pt x="360" y="349"/>
                    <a:pt x="363" y="356"/>
                  </a:cubicBezTo>
                  <a:cubicBezTo>
                    <a:pt x="367" y="354"/>
                    <a:pt x="372" y="354"/>
                    <a:pt x="375" y="351"/>
                  </a:cubicBezTo>
                  <a:cubicBezTo>
                    <a:pt x="383" y="342"/>
                    <a:pt x="393" y="339"/>
                    <a:pt x="404" y="335"/>
                  </a:cubicBezTo>
                  <a:cubicBezTo>
                    <a:pt x="412" y="332"/>
                    <a:pt x="417" y="334"/>
                    <a:pt x="422" y="340"/>
                  </a:cubicBezTo>
                  <a:cubicBezTo>
                    <a:pt x="426" y="344"/>
                    <a:pt x="430" y="348"/>
                    <a:pt x="435" y="354"/>
                  </a:cubicBezTo>
                  <a:cubicBezTo>
                    <a:pt x="439" y="342"/>
                    <a:pt x="442" y="333"/>
                    <a:pt x="445" y="324"/>
                  </a:cubicBezTo>
                  <a:cubicBezTo>
                    <a:pt x="451" y="308"/>
                    <a:pt x="445" y="295"/>
                    <a:pt x="432" y="287"/>
                  </a:cubicBezTo>
                  <a:cubicBezTo>
                    <a:pt x="424" y="281"/>
                    <a:pt x="415" y="273"/>
                    <a:pt x="404" y="280"/>
                  </a:cubicBezTo>
                  <a:cubicBezTo>
                    <a:pt x="389" y="289"/>
                    <a:pt x="374" y="299"/>
                    <a:pt x="359" y="310"/>
                  </a:cubicBezTo>
                  <a:cubicBezTo>
                    <a:pt x="351" y="316"/>
                    <a:pt x="349" y="325"/>
                    <a:pt x="351" y="335"/>
                  </a:cubicBezTo>
                  <a:close/>
                  <a:moveTo>
                    <a:pt x="363" y="360"/>
                  </a:moveTo>
                  <a:cubicBezTo>
                    <a:pt x="363" y="361"/>
                    <a:pt x="364" y="363"/>
                    <a:pt x="364" y="363"/>
                  </a:cubicBezTo>
                  <a:cubicBezTo>
                    <a:pt x="389" y="392"/>
                    <a:pt x="414" y="420"/>
                    <a:pt x="440" y="448"/>
                  </a:cubicBezTo>
                  <a:cubicBezTo>
                    <a:pt x="455" y="464"/>
                    <a:pt x="462" y="481"/>
                    <a:pt x="459" y="503"/>
                  </a:cubicBezTo>
                  <a:cubicBezTo>
                    <a:pt x="455" y="524"/>
                    <a:pt x="464" y="539"/>
                    <a:pt x="481" y="550"/>
                  </a:cubicBezTo>
                  <a:cubicBezTo>
                    <a:pt x="491" y="556"/>
                    <a:pt x="502" y="564"/>
                    <a:pt x="517" y="560"/>
                  </a:cubicBezTo>
                  <a:cubicBezTo>
                    <a:pt x="513" y="550"/>
                    <a:pt x="509" y="542"/>
                    <a:pt x="505" y="533"/>
                  </a:cubicBezTo>
                  <a:cubicBezTo>
                    <a:pt x="499" y="519"/>
                    <a:pt x="503" y="502"/>
                    <a:pt x="515" y="492"/>
                  </a:cubicBezTo>
                  <a:cubicBezTo>
                    <a:pt x="528" y="481"/>
                    <a:pt x="545" y="483"/>
                    <a:pt x="554" y="496"/>
                  </a:cubicBezTo>
                  <a:cubicBezTo>
                    <a:pt x="562" y="508"/>
                    <a:pt x="569" y="519"/>
                    <a:pt x="577" y="531"/>
                  </a:cubicBezTo>
                  <a:cubicBezTo>
                    <a:pt x="590" y="518"/>
                    <a:pt x="590" y="474"/>
                    <a:pt x="578" y="461"/>
                  </a:cubicBezTo>
                  <a:cubicBezTo>
                    <a:pt x="577" y="460"/>
                    <a:pt x="577" y="460"/>
                    <a:pt x="577" y="460"/>
                  </a:cubicBezTo>
                  <a:cubicBezTo>
                    <a:pt x="566" y="446"/>
                    <a:pt x="550" y="441"/>
                    <a:pt x="533" y="440"/>
                  </a:cubicBezTo>
                  <a:cubicBezTo>
                    <a:pt x="513" y="439"/>
                    <a:pt x="497" y="431"/>
                    <a:pt x="485" y="417"/>
                  </a:cubicBezTo>
                  <a:cubicBezTo>
                    <a:pt x="464" y="394"/>
                    <a:pt x="444" y="370"/>
                    <a:pt x="423" y="347"/>
                  </a:cubicBezTo>
                  <a:cubicBezTo>
                    <a:pt x="412" y="335"/>
                    <a:pt x="413" y="336"/>
                    <a:pt x="399" y="343"/>
                  </a:cubicBezTo>
                  <a:cubicBezTo>
                    <a:pt x="400" y="344"/>
                    <a:pt x="401" y="345"/>
                    <a:pt x="402" y="346"/>
                  </a:cubicBezTo>
                  <a:cubicBezTo>
                    <a:pt x="422" y="368"/>
                    <a:pt x="442" y="389"/>
                    <a:pt x="462" y="411"/>
                  </a:cubicBezTo>
                  <a:cubicBezTo>
                    <a:pt x="465" y="415"/>
                    <a:pt x="467" y="420"/>
                    <a:pt x="470" y="424"/>
                  </a:cubicBezTo>
                  <a:cubicBezTo>
                    <a:pt x="470" y="425"/>
                    <a:pt x="469" y="425"/>
                    <a:pt x="468" y="426"/>
                  </a:cubicBezTo>
                  <a:cubicBezTo>
                    <a:pt x="466" y="422"/>
                    <a:pt x="464" y="418"/>
                    <a:pt x="461" y="415"/>
                  </a:cubicBezTo>
                  <a:cubicBezTo>
                    <a:pt x="443" y="395"/>
                    <a:pt x="424" y="374"/>
                    <a:pt x="405" y="354"/>
                  </a:cubicBezTo>
                  <a:cubicBezTo>
                    <a:pt x="393" y="342"/>
                    <a:pt x="393" y="342"/>
                    <a:pt x="380" y="352"/>
                  </a:cubicBezTo>
                  <a:cubicBezTo>
                    <a:pt x="379" y="353"/>
                    <a:pt x="378" y="354"/>
                    <a:pt x="377" y="355"/>
                  </a:cubicBezTo>
                  <a:cubicBezTo>
                    <a:pt x="378" y="357"/>
                    <a:pt x="380" y="359"/>
                    <a:pt x="381" y="360"/>
                  </a:cubicBezTo>
                  <a:cubicBezTo>
                    <a:pt x="402" y="383"/>
                    <a:pt x="424" y="407"/>
                    <a:pt x="446" y="429"/>
                  </a:cubicBezTo>
                  <a:cubicBezTo>
                    <a:pt x="449" y="433"/>
                    <a:pt x="454" y="436"/>
                    <a:pt x="458" y="437"/>
                  </a:cubicBezTo>
                  <a:cubicBezTo>
                    <a:pt x="461" y="437"/>
                    <a:pt x="465" y="432"/>
                    <a:pt x="469" y="430"/>
                  </a:cubicBezTo>
                  <a:cubicBezTo>
                    <a:pt x="470" y="435"/>
                    <a:pt x="466" y="438"/>
                    <a:pt x="461" y="439"/>
                  </a:cubicBezTo>
                  <a:cubicBezTo>
                    <a:pt x="454" y="442"/>
                    <a:pt x="450" y="438"/>
                    <a:pt x="445" y="434"/>
                  </a:cubicBezTo>
                  <a:cubicBezTo>
                    <a:pt x="423" y="410"/>
                    <a:pt x="401" y="387"/>
                    <a:pt x="380" y="364"/>
                  </a:cubicBezTo>
                  <a:cubicBezTo>
                    <a:pt x="374" y="357"/>
                    <a:pt x="370" y="356"/>
                    <a:pt x="363" y="360"/>
                  </a:cubicBezTo>
                  <a:close/>
                  <a:moveTo>
                    <a:pt x="89" y="59"/>
                  </a:moveTo>
                  <a:cubicBezTo>
                    <a:pt x="89" y="60"/>
                    <a:pt x="88" y="60"/>
                    <a:pt x="87" y="61"/>
                  </a:cubicBezTo>
                  <a:cubicBezTo>
                    <a:pt x="92" y="70"/>
                    <a:pt x="96" y="78"/>
                    <a:pt x="101" y="87"/>
                  </a:cubicBezTo>
                  <a:cubicBezTo>
                    <a:pt x="102" y="89"/>
                    <a:pt x="106" y="90"/>
                    <a:pt x="109" y="91"/>
                  </a:cubicBezTo>
                  <a:cubicBezTo>
                    <a:pt x="109" y="90"/>
                    <a:pt x="110" y="90"/>
                    <a:pt x="110" y="89"/>
                  </a:cubicBezTo>
                  <a:cubicBezTo>
                    <a:pt x="107" y="83"/>
                    <a:pt x="102" y="78"/>
                    <a:pt x="100" y="72"/>
                  </a:cubicBezTo>
                  <a:cubicBezTo>
                    <a:pt x="99" y="64"/>
                    <a:pt x="95" y="61"/>
                    <a:pt x="89" y="59"/>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6" name="Freeform 295">
              <a:extLst>
                <a:ext uri="{FF2B5EF4-FFF2-40B4-BE49-F238E27FC236}">
                  <a16:creationId xmlns:a16="http://schemas.microsoft.com/office/drawing/2014/main" id="{B246F963-855D-4947-90D9-7782C9AAEED3}"/>
                </a:ext>
              </a:extLst>
            </p:cNvPr>
            <p:cNvSpPr>
              <a:spLocks noEditPoints="1"/>
            </p:cNvSpPr>
            <p:nvPr/>
          </p:nvSpPr>
          <p:spPr bwMode="auto">
            <a:xfrm>
              <a:off x="8112126" y="2733675"/>
              <a:ext cx="147638" cy="161925"/>
            </a:xfrm>
            <a:custGeom>
              <a:avLst/>
              <a:gdLst>
                <a:gd name="T0" fmla="*/ 203 w 387"/>
                <a:gd name="T1" fmla="*/ 9 h 422"/>
                <a:gd name="T2" fmla="*/ 248 w 387"/>
                <a:gd name="T3" fmla="*/ 15 h 422"/>
                <a:gd name="T4" fmla="*/ 266 w 387"/>
                <a:gd name="T5" fmla="*/ 35 h 422"/>
                <a:gd name="T6" fmla="*/ 266 w 387"/>
                <a:gd name="T7" fmla="*/ 70 h 422"/>
                <a:gd name="T8" fmla="*/ 234 w 387"/>
                <a:gd name="T9" fmla="*/ 74 h 422"/>
                <a:gd name="T10" fmla="*/ 241 w 387"/>
                <a:gd name="T11" fmla="*/ 83 h 422"/>
                <a:gd name="T12" fmla="*/ 255 w 387"/>
                <a:gd name="T13" fmla="*/ 107 h 422"/>
                <a:gd name="T14" fmla="*/ 261 w 387"/>
                <a:gd name="T15" fmla="*/ 119 h 422"/>
                <a:gd name="T16" fmla="*/ 278 w 387"/>
                <a:gd name="T17" fmla="*/ 152 h 422"/>
                <a:gd name="T18" fmla="*/ 288 w 387"/>
                <a:gd name="T19" fmla="*/ 155 h 422"/>
                <a:gd name="T20" fmla="*/ 293 w 387"/>
                <a:gd name="T21" fmla="*/ 174 h 422"/>
                <a:gd name="T22" fmla="*/ 307 w 387"/>
                <a:gd name="T23" fmla="*/ 189 h 422"/>
                <a:gd name="T24" fmla="*/ 326 w 387"/>
                <a:gd name="T25" fmla="*/ 187 h 422"/>
                <a:gd name="T26" fmla="*/ 332 w 387"/>
                <a:gd name="T27" fmla="*/ 181 h 422"/>
                <a:gd name="T28" fmla="*/ 387 w 387"/>
                <a:gd name="T29" fmla="*/ 240 h 422"/>
                <a:gd name="T30" fmla="*/ 317 w 387"/>
                <a:gd name="T31" fmla="*/ 289 h 422"/>
                <a:gd name="T32" fmla="*/ 291 w 387"/>
                <a:gd name="T33" fmla="*/ 289 h 422"/>
                <a:gd name="T34" fmla="*/ 311 w 387"/>
                <a:gd name="T35" fmla="*/ 295 h 422"/>
                <a:gd name="T36" fmla="*/ 294 w 387"/>
                <a:gd name="T37" fmla="*/ 313 h 422"/>
                <a:gd name="T38" fmla="*/ 186 w 387"/>
                <a:gd name="T39" fmla="*/ 417 h 422"/>
                <a:gd name="T40" fmla="*/ 170 w 387"/>
                <a:gd name="T41" fmla="*/ 420 h 422"/>
                <a:gd name="T42" fmla="*/ 7 w 387"/>
                <a:gd name="T43" fmla="*/ 361 h 422"/>
                <a:gd name="T44" fmla="*/ 0 w 387"/>
                <a:gd name="T45" fmla="*/ 358 h 422"/>
                <a:gd name="T46" fmla="*/ 49 w 387"/>
                <a:gd name="T47" fmla="*/ 328 h 422"/>
                <a:gd name="T48" fmla="*/ 186 w 387"/>
                <a:gd name="T49" fmla="*/ 219 h 422"/>
                <a:gd name="T50" fmla="*/ 198 w 387"/>
                <a:gd name="T51" fmla="*/ 200 h 422"/>
                <a:gd name="T52" fmla="*/ 223 w 387"/>
                <a:gd name="T53" fmla="*/ 207 h 422"/>
                <a:gd name="T54" fmla="*/ 223 w 387"/>
                <a:gd name="T55" fmla="*/ 205 h 422"/>
                <a:gd name="T56" fmla="*/ 206 w 387"/>
                <a:gd name="T57" fmla="*/ 199 h 422"/>
                <a:gd name="T58" fmla="*/ 192 w 387"/>
                <a:gd name="T59" fmla="*/ 184 h 422"/>
                <a:gd name="T60" fmla="*/ 170 w 387"/>
                <a:gd name="T61" fmla="*/ 110 h 422"/>
                <a:gd name="T62" fmla="*/ 166 w 387"/>
                <a:gd name="T63" fmla="*/ 91 h 422"/>
                <a:gd name="T64" fmla="*/ 169 w 387"/>
                <a:gd name="T65" fmla="*/ 62 h 422"/>
                <a:gd name="T66" fmla="*/ 204 w 387"/>
                <a:gd name="T67" fmla="*/ 8 h 422"/>
                <a:gd name="T68" fmla="*/ 203 w 387"/>
                <a:gd name="T69" fmla="*/ 9 h 422"/>
                <a:gd name="T70" fmla="*/ 136 w 387"/>
                <a:gd name="T71" fmla="*/ 349 h 422"/>
                <a:gd name="T72" fmla="*/ 138 w 387"/>
                <a:gd name="T73" fmla="*/ 351 h 422"/>
                <a:gd name="T74" fmla="*/ 201 w 387"/>
                <a:gd name="T75" fmla="*/ 301 h 422"/>
                <a:gd name="T76" fmla="*/ 199 w 387"/>
                <a:gd name="T77" fmla="*/ 298 h 422"/>
                <a:gd name="T78" fmla="*/ 136 w 387"/>
                <a:gd name="T79" fmla="*/ 349 h 422"/>
                <a:gd name="T80" fmla="*/ 208 w 387"/>
                <a:gd name="T81" fmla="*/ 313 h 422"/>
                <a:gd name="T82" fmla="*/ 205 w 387"/>
                <a:gd name="T83" fmla="*/ 311 h 422"/>
                <a:gd name="T84" fmla="*/ 152 w 387"/>
                <a:gd name="T85" fmla="*/ 363 h 422"/>
                <a:gd name="T86" fmla="*/ 155 w 387"/>
                <a:gd name="T87" fmla="*/ 367 h 422"/>
                <a:gd name="T88" fmla="*/ 208 w 387"/>
                <a:gd name="T89" fmla="*/ 313 h 4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87" h="422">
                  <a:moveTo>
                    <a:pt x="203" y="9"/>
                  </a:moveTo>
                  <a:cubicBezTo>
                    <a:pt x="223" y="0"/>
                    <a:pt x="232" y="1"/>
                    <a:pt x="248" y="15"/>
                  </a:cubicBezTo>
                  <a:cubicBezTo>
                    <a:pt x="254" y="22"/>
                    <a:pt x="261" y="28"/>
                    <a:pt x="266" y="35"/>
                  </a:cubicBezTo>
                  <a:cubicBezTo>
                    <a:pt x="280" y="52"/>
                    <a:pt x="280" y="53"/>
                    <a:pt x="266" y="70"/>
                  </a:cubicBezTo>
                  <a:cubicBezTo>
                    <a:pt x="255" y="76"/>
                    <a:pt x="244" y="76"/>
                    <a:pt x="234" y="74"/>
                  </a:cubicBezTo>
                  <a:cubicBezTo>
                    <a:pt x="236" y="76"/>
                    <a:pt x="241" y="79"/>
                    <a:pt x="241" y="83"/>
                  </a:cubicBezTo>
                  <a:cubicBezTo>
                    <a:pt x="242" y="93"/>
                    <a:pt x="247" y="101"/>
                    <a:pt x="255" y="107"/>
                  </a:cubicBezTo>
                  <a:cubicBezTo>
                    <a:pt x="260" y="110"/>
                    <a:pt x="261" y="114"/>
                    <a:pt x="261" y="119"/>
                  </a:cubicBezTo>
                  <a:cubicBezTo>
                    <a:pt x="259" y="136"/>
                    <a:pt x="264" y="146"/>
                    <a:pt x="278" y="152"/>
                  </a:cubicBezTo>
                  <a:cubicBezTo>
                    <a:pt x="282" y="154"/>
                    <a:pt x="286" y="154"/>
                    <a:pt x="288" y="155"/>
                  </a:cubicBezTo>
                  <a:cubicBezTo>
                    <a:pt x="290" y="162"/>
                    <a:pt x="291" y="168"/>
                    <a:pt x="293" y="174"/>
                  </a:cubicBezTo>
                  <a:cubicBezTo>
                    <a:pt x="293" y="184"/>
                    <a:pt x="300" y="188"/>
                    <a:pt x="307" y="189"/>
                  </a:cubicBezTo>
                  <a:cubicBezTo>
                    <a:pt x="313" y="191"/>
                    <a:pt x="320" y="188"/>
                    <a:pt x="326" y="187"/>
                  </a:cubicBezTo>
                  <a:cubicBezTo>
                    <a:pt x="328" y="186"/>
                    <a:pt x="329" y="183"/>
                    <a:pt x="332" y="181"/>
                  </a:cubicBezTo>
                  <a:cubicBezTo>
                    <a:pt x="350" y="201"/>
                    <a:pt x="368" y="220"/>
                    <a:pt x="387" y="240"/>
                  </a:cubicBezTo>
                  <a:cubicBezTo>
                    <a:pt x="364" y="258"/>
                    <a:pt x="343" y="277"/>
                    <a:pt x="317" y="289"/>
                  </a:cubicBezTo>
                  <a:cubicBezTo>
                    <a:pt x="309" y="292"/>
                    <a:pt x="299" y="289"/>
                    <a:pt x="291" y="289"/>
                  </a:cubicBezTo>
                  <a:cubicBezTo>
                    <a:pt x="295" y="291"/>
                    <a:pt x="302" y="293"/>
                    <a:pt x="311" y="295"/>
                  </a:cubicBezTo>
                  <a:cubicBezTo>
                    <a:pt x="305" y="301"/>
                    <a:pt x="299" y="307"/>
                    <a:pt x="294" y="313"/>
                  </a:cubicBezTo>
                  <a:cubicBezTo>
                    <a:pt x="258" y="347"/>
                    <a:pt x="222" y="382"/>
                    <a:pt x="186" y="417"/>
                  </a:cubicBezTo>
                  <a:cubicBezTo>
                    <a:pt x="181" y="421"/>
                    <a:pt x="177" y="422"/>
                    <a:pt x="170" y="420"/>
                  </a:cubicBezTo>
                  <a:cubicBezTo>
                    <a:pt x="116" y="400"/>
                    <a:pt x="61" y="380"/>
                    <a:pt x="7" y="361"/>
                  </a:cubicBezTo>
                  <a:cubicBezTo>
                    <a:pt x="5" y="360"/>
                    <a:pt x="3" y="359"/>
                    <a:pt x="0" y="358"/>
                  </a:cubicBezTo>
                  <a:cubicBezTo>
                    <a:pt x="17" y="348"/>
                    <a:pt x="33" y="338"/>
                    <a:pt x="49" y="328"/>
                  </a:cubicBezTo>
                  <a:cubicBezTo>
                    <a:pt x="98" y="297"/>
                    <a:pt x="146" y="263"/>
                    <a:pt x="186" y="219"/>
                  </a:cubicBezTo>
                  <a:cubicBezTo>
                    <a:pt x="191" y="214"/>
                    <a:pt x="194" y="207"/>
                    <a:pt x="198" y="200"/>
                  </a:cubicBezTo>
                  <a:cubicBezTo>
                    <a:pt x="205" y="202"/>
                    <a:pt x="214" y="204"/>
                    <a:pt x="223" y="207"/>
                  </a:cubicBezTo>
                  <a:cubicBezTo>
                    <a:pt x="223" y="206"/>
                    <a:pt x="223" y="206"/>
                    <a:pt x="223" y="205"/>
                  </a:cubicBezTo>
                  <a:cubicBezTo>
                    <a:pt x="218" y="203"/>
                    <a:pt x="212" y="200"/>
                    <a:pt x="206" y="199"/>
                  </a:cubicBezTo>
                  <a:cubicBezTo>
                    <a:pt x="199" y="196"/>
                    <a:pt x="194" y="191"/>
                    <a:pt x="192" y="184"/>
                  </a:cubicBezTo>
                  <a:cubicBezTo>
                    <a:pt x="184" y="159"/>
                    <a:pt x="177" y="135"/>
                    <a:pt x="170" y="110"/>
                  </a:cubicBezTo>
                  <a:cubicBezTo>
                    <a:pt x="168" y="104"/>
                    <a:pt x="168" y="97"/>
                    <a:pt x="166" y="91"/>
                  </a:cubicBezTo>
                  <a:cubicBezTo>
                    <a:pt x="162" y="81"/>
                    <a:pt x="163" y="71"/>
                    <a:pt x="169" y="62"/>
                  </a:cubicBezTo>
                  <a:cubicBezTo>
                    <a:pt x="180" y="44"/>
                    <a:pt x="192" y="26"/>
                    <a:pt x="204" y="8"/>
                  </a:cubicBezTo>
                  <a:lnTo>
                    <a:pt x="203" y="9"/>
                  </a:lnTo>
                  <a:close/>
                  <a:moveTo>
                    <a:pt x="136" y="349"/>
                  </a:moveTo>
                  <a:cubicBezTo>
                    <a:pt x="137" y="350"/>
                    <a:pt x="137" y="351"/>
                    <a:pt x="138" y="351"/>
                  </a:cubicBezTo>
                  <a:cubicBezTo>
                    <a:pt x="159" y="335"/>
                    <a:pt x="180" y="318"/>
                    <a:pt x="201" y="301"/>
                  </a:cubicBezTo>
                  <a:cubicBezTo>
                    <a:pt x="201" y="300"/>
                    <a:pt x="200" y="299"/>
                    <a:pt x="199" y="298"/>
                  </a:cubicBezTo>
                  <a:cubicBezTo>
                    <a:pt x="178" y="315"/>
                    <a:pt x="157" y="332"/>
                    <a:pt x="136" y="349"/>
                  </a:cubicBezTo>
                  <a:close/>
                  <a:moveTo>
                    <a:pt x="208" y="313"/>
                  </a:moveTo>
                  <a:cubicBezTo>
                    <a:pt x="207" y="312"/>
                    <a:pt x="206" y="312"/>
                    <a:pt x="205" y="311"/>
                  </a:cubicBezTo>
                  <a:cubicBezTo>
                    <a:pt x="187" y="328"/>
                    <a:pt x="170" y="346"/>
                    <a:pt x="152" y="363"/>
                  </a:cubicBezTo>
                  <a:cubicBezTo>
                    <a:pt x="153" y="364"/>
                    <a:pt x="154" y="366"/>
                    <a:pt x="155" y="367"/>
                  </a:cubicBezTo>
                  <a:cubicBezTo>
                    <a:pt x="172" y="349"/>
                    <a:pt x="190" y="331"/>
                    <a:pt x="208" y="31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7" name="Freeform 296">
              <a:extLst>
                <a:ext uri="{FF2B5EF4-FFF2-40B4-BE49-F238E27FC236}">
                  <a16:creationId xmlns:a16="http://schemas.microsoft.com/office/drawing/2014/main" id="{658AEF84-A2D1-4143-9ADB-9B6E1F2A64EE}"/>
                </a:ext>
              </a:extLst>
            </p:cNvPr>
            <p:cNvSpPr>
              <a:spLocks noEditPoints="1"/>
            </p:cNvSpPr>
            <p:nvPr/>
          </p:nvSpPr>
          <p:spPr bwMode="auto">
            <a:xfrm>
              <a:off x="8247063" y="2798763"/>
              <a:ext cx="85725" cy="87313"/>
            </a:xfrm>
            <a:custGeom>
              <a:avLst/>
              <a:gdLst>
                <a:gd name="T0" fmla="*/ 0 w 227"/>
                <a:gd name="T1" fmla="*/ 25 h 229"/>
                <a:gd name="T2" fmla="*/ 17 w 227"/>
                <a:gd name="T3" fmla="*/ 29 h 229"/>
                <a:gd name="T4" fmla="*/ 82 w 227"/>
                <a:gd name="T5" fmla="*/ 99 h 229"/>
                <a:gd name="T6" fmla="*/ 98 w 227"/>
                <a:gd name="T7" fmla="*/ 104 h 229"/>
                <a:gd name="T8" fmla="*/ 106 w 227"/>
                <a:gd name="T9" fmla="*/ 95 h 229"/>
                <a:gd name="T10" fmla="*/ 95 w 227"/>
                <a:gd name="T11" fmla="*/ 102 h 229"/>
                <a:gd name="T12" fmla="*/ 83 w 227"/>
                <a:gd name="T13" fmla="*/ 94 h 229"/>
                <a:gd name="T14" fmla="*/ 18 w 227"/>
                <a:gd name="T15" fmla="*/ 25 h 229"/>
                <a:gd name="T16" fmla="*/ 14 w 227"/>
                <a:gd name="T17" fmla="*/ 20 h 229"/>
                <a:gd name="T18" fmla="*/ 17 w 227"/>
                <a:gd name="T19" fmla="*/ 17 h 229"/>
                <a:gd name="T20" fmla="*/ 42 w 227"/>
                <a:gd name="T21" fmla="*/ 19 h 229"/>
                <a:gd name="T22" fmla="*/ 98 w 227"/>
                <a:gd name="T23" fmla="*/ 80 h 229"/>
                <a:gd name="T24" fmla="*/ 105 w 227"/>
                <a:gd name="T25" fmla="*/ 91 h 229"/>
                <a:gd name="T26" fmla="*/ 107 w 227"/>
                <a:gd name="T27" fmla="*/ 89 h 229"/>
                <a:gd name="T28" fmla="*/ 99 w 227"/>
                <a:gd name="T29" fmla="*/ 76 h 229"/>
                <a:gd name="T30" fmla="*/ 39 w 227"/>
                <a:gd name="T31" fmla="*/ 11 h 229"/>
                <a:gd name="T32" fmla="*/ 36 w 227"/>
                <a:gd name="T33" fmla="*/ 8 h 229"/>
                <a:gd name="T34" fmla="*/ 60 w 227"/>
                <a:gd name="T35" fmla="*/ 12 h 229"/>
                <a:gd name="T36" fmla="*/ 122 w 227"/>
                <a:gd name="T37" fmla="*/ 82 h 229"/>
                <a:gd name="T38" fmla="*/ 170 w 227"/>
                <a:gd name="T39" fmla="*/ 105 h 229"/>
                <a:gd name="T40" fmla="*/ 214 w 227"/>
                <a:gd name="T41" fmla="*/ 125 h 229"/>
                <a:gd name="T42" fmla="*/ 215 w 227"/>
                <a:gd name="T43" fmla="*/ 126 h 229"/>
                <a:gd name="T44" fmla="*/ 214 w 227"/>
                <a:gd name="T45" fmla="*/ 196 h 229"/>
                <a:gd name="T46" fmla="*/ 191 w 227"/>
                <a:gd name="T47" fmla="*/ 161 h 229"/>
                <a:gd name="T48" fmla="*/ 152 w 227"/>
                <a:gd name="T49" fmla="*/ 157 h 229"/>
                <a:gd name="T50" fmla="*/ 142 w 227"/>
                <a:gd name="T51" fmla="*/ 198 h 229"/>
                <a:gd name="T52" fmla="*/ 154 w 227"/>
                <a:gd name="T53" fmla="*/ 225 h 229"/>
                <a:gd name="T54" fmla="*/ 118 w 227"/>
                <a:gd name="T55" fmla="*/ 215 h 229"/>
                <a:gd name="T56" fmla="*/ 96 w 227"/>
                <a:gd name="T57" fmla="*/ 168 h 229"/>
                <a:gd name="T58" fmla="*/ 77 w 227"/>
                <a:gd name="T59" fmla="*/ 113 h 229"/>
                <a:gd name="T60" fmla="*/ 1 w 227"/>
                <a:gd name="T61" fmla="*/ 28 h 229"/>
                <a:gd name="T62" fmla="*/ 0 w 227"/>
                <a:gd name="T63" fmla="*/ 25 h 229"/>
                <a:gd name="T64" fmla="*/ 151 w 227"/>
                <a:gd name="T65" fmla="*/ 138 h 229"/>
                <a:gd name="T66" fmla="*/ 160 w 227"/>
                <a:gd name="T67" fmla="*/ 136 h 229"/>
                <a:gd name="T68" fmla="*/ 209 w 227"/>
                <a:gd name="T69" fmla="*/ 165 h 229"/>
                <a:gd name="T70" fmla="*/ 210 w 227"/>
                <a:gd name="T71" fmla="*/ 171 h 229"/>
                <a:gd name="T72" fmla="*/ 211 w 227"/>
                <a:gd name="T73" fmla="*/ 168 h 229"/>
                <a:gd name="T74" fmla="*/ 152 w 227"/>
                <a:gd name="T75" fmla="*/ 134 h 229"/>
                <a:gd name="T76" fmla="*/ 151 w 227"/>
                <a:gd name="T77" fmla="*/ 138 h 229"/>
                <a:gd name="T78" fmla="*/ 142 w 227"/>
                <a:gd name="T79" fmla="*/ 138 h 229"/>
                <a:gd name="T80" fmla="*/ 113 w 227"/>
                <a:gd name="T81" fmla="*/ 181 h 229"/>
                <a:gd name="T82" fmla="*/ 116 w 227"/>
                <a:gd name="T83" fmla="*/ 198 h 229"/>
                <a:gd name="T84" fmla="*/ 116 w 227"/>
                <a:gd name="T85" fmla="*/ 180 h 229"/>
                <a:gd name="T86" fmla="*/ 151 w 227"/>
                <a:gd name="T87" fmla="*/ 138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27" h="229">
                  <a:moveTo>
                    <a:pt x="0" y="25"/>
                  </a:moveTo>
                  <a:cubicBezTo>
                    <a:pt x="7" y="21"/>
                    <a:pt x="11" y="22"/>
                    <a:pt x="17" y="29"/>
                  </a:cubicBezTo>
                  <a:cubicBezTo>
                    <a:pt x="38" y="52"/>
                    <a:pt x="60" y="75"/>
                    <a:pt x="82" y="99"/>
                  </a:cubicBezTo>
                  <a:cubicBezTo>
                    <a:pt x="87" y="103"/>
                    <a:pt x="91" y="107"/>
                    <a:pt x="98" y="104"/>
                  </a:cubicBezTo>
                  <a:cubicBezTo>
                    <a:pt x="103" y="103"/>
                    <a:pt x="107" y="100"/>
                    <a:pt x="106" y="95"/>
                  </a:cubicBezTo>
                  <a:cubicBezTo>
                    <a:pt x="102" y="97"/>
                    <a:pt x="98" y="102"/>
                    <a:pt x="95" y="102"/>
                  </a:cubicBezTo>
                  <a:cubicBezTo>
                    <a:pt x="91" y="101"/>
                    <a:pt x="86" y="98"/>
                    <a:pt x="83" y="94"/>
                  </a:cubicBezTo>
                  <a:cubicBezTo>
                    <a:pt x="61" y="72"/>
                    <a:pt x="39" y="48"/>
                    <a:pt x="18" y="25"/>
                  </a:cubicBezTo>
                  <a:cubicBezTo>
                    <a:pt x="17" y="24"/>
                    <a:pt x="15" y="22"/>
                    <a:pt x="14" y="20"/>
                  </a:cubicBezTo>
                  <a:cubicBezTo>
                    <a:pt x="15" y="19"/>
                    <a:pt x="16" y="18"/>
                    <a:pt x="17" y="17"/>
                  </a:cubicBezTo>
                  <a:cubicBezTo>
                    <a:pt x="30" y="7"/>
                    <a:pt x="30" y="7"/>
                    <a:pt x="42" y="19"/>
                  </a:cubicBezTo>
                  <a:cubicBezTo>
                    <a:pt x="61" y="39"/>
                    <a:pt x="80" y="60"/>
                    <a:pt x="98" y="80"/>
                  </a:cubicBezTo>
                  <a:cubicBezTo>
                    <a:pt x="101" y="83"/>
                    <a:pt x="103" y="87"/>
                    <a:pt x="105" y="91"/>
                  </a:cubicBezTo>
                  <a:cubicBezTo>
                    <a:pt x="106" y="90"/>
                    <a:pt x="107" y="90"/>
                    <a:pt x="107" y="89"/>
                  </a:cubicBezTo>
                  <a:cubicBezTo>
                    <a:pt x="104" y="85"/>
                    <a:pt x="102" y="80"/>
                    <a:pt x="99" y="76"/>
                  </a:cubicBezTo>
                  <a:cubicBezTo>
                    <a:pt x="79" y="54"/>
                    <a:pt x="59" y="33"/>
                    <a:pt x="39" y="11"/>
                  </a:cubicBezTo>
                  <a:cubicBezTo>
                    <a:pt x="38" y="10"/>
                    <a:pt x="37" y="9"/>
                    <a:pt x="36" y="8"/>
                  </a:cubicBezTo>
                  <a:cubicBezTo>
                    <a:pt x="50" y="1"/>
                    <a:pt x="49" y="0"/>
                    <a:pt x="60" y="12"/>
                  </a:cubicBezTo>
                  <a:cubicBezTo>
                    <a:pt x="81" y="35"/>
                    <a:pt x="101" y="59"/>
                    <a:pt x="122" y="82"/>
                  </a:cubicBezTo>
                  <a:cubicBezTo>
                    <a:pt x="134" y="96"/>
                    <a:pt x="150" y="104"/>
                    <a:pt x="170" y="105"/>
                  </a:cubicBezTo>
                  <a:cubicBezTo>
                    <a:pt x="187" y="106"/>
                    <a:pt x="203" y="111"/>
                    <a:pt x="214" y="125"/>
                  </a:cubicBezTo>
                  <a:cubicBezTo>
                    <a:pt x="215" y="126"/>
                    <a:pt x="215" y="126"/>
                    <a:pt x="215" y="126"/>
                  </a:cubicBezTo>
                  <a:cubicBezTo>
                    <a:pt x="227" y="139"/>
                    <a:pt x="227" y="183"/>
                    <a:pt x="214" y="196"/>
                  </a:cubicBezTo>
                  <a:cubicBezTo>
                    <a:pt x="206" y="184"/>
                    <a:pt x="199" y="173"/>
                    <a:pt x="191" y="161"/>
                  </a:cubicBezTo>
                  <a:cubicBezTo>
                    <a:pt x="182" y="148"/>
                    <a:pt x="165" y="146"/>
                    <a:pt x="152" y="157"/>
                  </a:cubicBezTo>
                  <a:cubicBezTo>
                    <a:pt x="140" y="167"/>
                    <a:pt x="136" y="184"/>
                    <a:pt x="142" y="198"/>
                  </a:cubicBezTo>
                  <a:cubicBezTo>
                    <a:pt x="146" y="207"/>
                    <a:pt x="150" y="215"/>
                    <a:pt x="154" y="225"/>
                  </a:cubicBezTo>
                  <a:cubicBezTo>
                    <a:pt x="139" y="229"/>
                    <a:pt x="128" y="221"/>
                    <a:pt x="118" y="215"/>
                  </a:cubicBezTo>
                  <a:cubicBezTo>
                    <a:pt x="101" y="204"/>
                    <a:pt x="92" y="189"/>
                    <a:pt x="96" y="168"/>
                  </a:cubicBezTo>
                  <a:cubicBezTo>
                    <a:pt x="99" y="146"/>
                    <a:pt x="92" y="129"/>
                    <a:pt x="77" y="113"/>
                  </a:cubicBezTo>
                  <a:cubicBezTo>
                    <a:pt x="51" y="85"/>
                    <a:pt x="26" y="57"/>
                    <a:pt x="1" y="28"/>
                  </a:cubicBezTo>
                  <a:cubicBezTo>
                    <a:pt x="1" y="28"/>
                    <a:pt x="0" y="26"/>
                    <a:pt x="0" y="25"/>
                  </a:cubicBezTo>
                  <a:close/>
                  <a:moveTo>
                    <a:pt x="151" y="138"/>
                  </a:moveTo>
                  <a:cubicBezTo>
                    <a:pt x="154" y="137"/>
                    <a:pt x="157" y="137"/>
                    <a:pt x="160" y="136"/>
                  </a:cubicBezTo>
                  <a:cubicBezTo>
                    <a:pt x="184" y="132"/>
                    <a:pt x="201" y="142"/>
                    <a:pt x="209" y="165"/>
                  </a:cubicBezTo>
                  <a:cubicBezTo>
                    <a:pt x="209" y="167"/>
                    <a:pt x="209" y="168"/>
                    <a:pt x="210" y="171"/>
                  </a:cubicBezTo>
                  <a:cubicBezTo>
                    <a:pt x="210" y="169"/>
                    <a:pt x="211" y="169"/>
                    <a:pt x="211" y="168"/>
                  </a:cubicBezTo>
                  <a:cubicBezTo>
                    <a:pt x="208" y="141"/>
                    <a:pt x="177" y="122"/>
                    <a:pt x="152" y="134"/>
                  </a:cubicBezTo>
                  <a:cubicBezTo>
                    <a:pt x="151" y="135"/>
                    <a:pt x="151" y="137"/>
                    <a:pt x="151" y="138"/>
                  </a:cubicBezTo>
                  <a:cubicBezTo>
                    <a:pt x="148" y="138"/>
                    <a:pt x="144" y="137"/>
                    <a:pt x="142" y="138"/>
                  </a:cubicBezTo>
                  <a:cubicBezTo>
                    <a:pt x="126" y="148"/>
                    <a:pt x="115" y="162"/>
                    <a:pt x="113" y="181"/>
                  </a:cubicBezTo>
                  <a:cubicBezTo>
                    <a:pt x="113" y="187"/>
                    <a:pt x="115" y="193"/>
                    <a:pt x="116" y="198"/>
                  </a:cubicBezTo>
                  <a:cubicBezTo>
                    <a:pt x="117" y="192"/>
                    <a:pt x="115" y="186"/>
                    <a:pt x="116" y="180"/>
                  </a:cubicBezTo>
                  <a:cubicBezTo>
                    <a:pt x="119" y="160"/>
                    <a:pt x="133" y="147"/>
                    <a:pt x="151" y="13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8" name="Freeform 297">
              <a:extLst>
                <a:ext uri="{FF2B5EF4-FFF2-40B4-BE49-F238E27FC236}">
                  <a16:creationId xmlns:a16="http://schemas.microsoft.com/office/drawing/2014/main" id="{6DA39AF4-8506-4255-8EED-DF515F678F1D}"/>
                </a:ext>
              </a:extLst>
            </p:cNvPr>
            <p:cNvSpPr>
              <a:spLocks noEditPoints="1"/>
            </p:cNvSpPr>
            <p:nvPr/>
          </p:nvSpPr>
          <p:spPr bwMode="auto">
            <a:xfrm>
              <a:off x="8137526" y="2673350"/>
              <a:ext cx="74613" cy="68263"/>
            </a:xfrm>
            <a:custGeom>
              <a:avLst/>
              <a:gdLst>
                <a:gd name="T0" fmla="*/ 111 w 195"/>
                <a:gd name="T1" fmla="*/ 143 h 180"/>
                <a:gd name="T2" fmla="*/ 114 w 195"/>
                <a:gd name="T3" fmla="*/ 151 h 180"/>
                <a:gd name="T4" fmla="*/ 128 w 195"/>
                <a:gd name="T5" fmla="*/ 168 h 180"/>
                <a:gd name="T6" fmla="*/ 119 w 195"/>
                <a:gd name="T7" fmla="*/ 179 h 180"/>
                <a:gd name="T8" fmla="*/ 114 w 195"/>
                <a:gd name="T9" fmla="*/ 174 h 180"/>
                <a:gd name="T10" fmla="*/ 46 w 195"/>
                <a:gd name="T11" fmla="*/ 142 h 180"/>
                <a:gd name="T12" fmla="*/ 0 w 195"/>
                <a:gd name="T13" fmla="*/ 94 h 180"/>
                <a:gd name="T14" fmla="*/ 7 w 195"/>
                <a:gd name="T15" fmla="*/ 56 h 180"/>
                <a:gd name="T16" fmla="*/ 18 w 195"/>
                <a:gd name="T17" fmla="*/ 78 h 180"/>
                <a:gd name="T18" fmla="*/ 46 w 195"/>
                <a:gd name="T19" fmla="*/ 91 h 180"/>
                <a:gd name="T20" fmla="*/ 81 w 195"/>
                <a:gd name="T21" fmla="*/ 68 h 180"/>
                <a:gd name="T22" fmla="*/ 82 w 195"/>
                <a:gd name="T23" fmla="*/ 32 h 180"/>
                <a:gd name="T24" fmla="*/ 69 w 195"/>
                <a:gd name="T25" fmla="*/ 6 h 180"/>
                <a:gd name="T26" fmla="*/ 79 w 195"/>
                <a:gd name="T27" fmla="*/ 3 h 180"/>
                <a:gd name="T28" fmla="*/ 137 w 195"/>
                <a:gd name="T29" fmla="*/ 49 h 180"/>
                <a:gd name="T30" fmla="*/ 137 w 195"/>
                <a:gd name="T31" fmla="*/ 58 h 180"/>
                <a:gd name="T32" fmla="*/ 164 w 195"/>
                <a:gd name="T33" fmla="*/ 140 h 180"/>
                <a:gd name="T34" fmla="*/ 192 w 195"/>
                <a:gd name="T35" fmla="*/ 171 h 180"/>
                <a:gd name="T36" fmla="*/ 195 w 195"/>
                <a:gd name="T37" fmla="*/ 180 h 180"/>
                <a:gd name="T38" fmla="*/ 163 w 195"/>
                <a:gd name="T39" fmla="*/ 157 h 180"/>
                <a:gd name="T40" fmla="*/ 141 w 195"/>
                <a:gd name="T41" fmla="*/ 134 h 180"/>
                <a:gd name="T42" fmla="*/ 121 w 195"/>
                <a:gd name="T43" fmla="*/ 127 h 180"/>
                <a:gd name="T44" fmla="*/ 111 w 195"/>
                <a:gd name="T45" fmla="*/ 143 h 180"/>
                <a:gd name="T46" fmla="*/ 74 w 195"/>
                <a:gd name="T47" fmla="*/ 104 h 180"/>
                <a:gd name="T48" fmla="*/ 105 w 195"/>
                <a:gd name="T49" fmla="*/ 63 h 180"/>
                <a:gd name="T50" fmla="*/ 89 w 195"/>
                <a:gd name="T51" fmla="*/ 19 h 180"/>
                <a:gd name="T52" fmla="*/ 90 w 195"/>
                <a:gd name="T53" fmla="*/ 83 h 180"/>
                <a:gd name="T54" fmla="*/ 73 w 195"/>
                <a:gd name="T55" fmla="*/ 103 h 180"/>
                <a:gd name="T56" fmla="*/ 65 w 195"/>
                <a:gd name="T57" fmla="*/ 107 h 180"/>
                <a:gd name="T58" fmla="*/ 13 w 195"/>
                <a:gd name="T59" fmla="*/ 94 h 180"/>
                <a:gd name="T60" fmla="*/ 31 w 195"/>
                <a:gd name="T61" fmla="*/ 113 h 180"/>
                <a:gd name="T62" fmla="*/ 74 w 195"/>
                <a:gd name="T63" fmla="*/ 104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95" h="180">
                  <a:moveTo>
                    <a:pt x="111" y="143"/>
                  </a:moveTo>
                  <a:cubicBezTo>
                    <a:pt x="112" y="145"/>
                    <a:pt x="112" y="149"/>
                    <a:pt x="114" y="151"/>
                  </a:cubicBezTo>
                  <a:cubicBezTo>
                    <a:pt x="118" y="157"/>
                    <a:pt x="123" y="162"/>
                    <a:pt x="128" y="168"/>
                  </a:cubicBezTo>
                  <a:cubicBezTo>
                    <a:pt x="125" y="172"/>
                    <a:pt x="122" y="175"/>
                    <a:pt x="119" y="179"/>
                  </a:cubicBezTo>
                  <a:cubicBezTo>
                    <a:pt x="117" y="177"/>
                    <a:pt x="115" y="176"/>
                    <a:pt x="114" y="174"/>
                  </a:cubicBezTo>
                  <a:cubicBezTo>
                    <a:pt x="97" y="152"/>
                    <a:pt x="73" y="143"/>
                    <a:pt x="46" y="142"/>
                  </a:cubicBezTo>
                  <a:cubicBezTo>
                    <a:pt x="17" y="141"/>
                    <a:pt x="0" y="123"/>
                    <a:pt x="0" y="94"/>
                  </a:cubicBezTo>
                  <a:cubicBezTo>
                    <a:pt x="1" y="81"/>
                    <a:pt x="3" y="69"/>
                    <a:pt x="7" y="56"/>
                  </a:cubicBezTo>
                  <a:cubicBezTo>
                    <a:pt x="10" y="64"/>
                    <a:pt x="14" y="71"/>
                    <a:pt x="18" y="78"/>
                  </a:cubicBezTo>
                  <a:cubicBezTo>
                    <a:pt x="24" y="90"/>
                    <a:pt x="33" y="94"/>
                    <a:pt x="46" y="91"/>
                  </a:cubicBezTo>
                  <a:cubicBezTo>
                    <a:pt x="61" y="88"/>
                    <a:pt x="73" y="82"/>
                    <a:pt x="81" y="68"/>
                  </a:cubicBezTo>
                  <a:cubicBezTo>
                    <a:pt x="87" y="56"/>
                    <a:pt x="90" y="45"/>
                    <a:pt x="82" y="32"/>
                  </a:cubicBezTo>
                  <a:cubicBezTo>
                    <a:pt x="77" y="24"/>
                    <a:pt x="73" y="15"/>
                    <a:pt x="69" y="6"/>
                  </a:cubicBezTo>
                  <a:cubicBezTo>
                    <a:pt x="73" y="5"/>
                    <a:pt x="76" y="3"/>
                    <a:pt x="79" y="3"/>
                  </a:cubicBezTo>
                  <a:cubicBezTo>
                    <a:pt x="106" y="0"/>
                    <a:pt x="134" y="22"/>
                    <a:pt x="137" y="49"/>
                  </a:cubicBezTo>
                  <a:cubicBezTo>
                    <a:pt x="138" y="52"/>
                    <a:pt x="138" y="55"/>
                    <a:pt x="137" y="58"/>
                  </a:cubicBezTo>
                  <a:cubicBezTo>
                    <a:pt x="131" y="91"/>
                    <a:pt x="139" y="118"/>
                    <a:pt x="164" y="140"/>
                  </a:cubicBezTo>
                  <a:cubicBezTo>
                    <a:pt x="174" y="149"/>
                    <a:pt x="183" y="161"/>
                    <a:pt x="192" y="171"/>
                  </a:cubicBezTo>
                  <a:cubicBezTo>
                    <a:pt x="194" y="173"/>
                    <a:pt x="194" y="177"/>
                    <a:pt x="195" y="180"/>
                  </a:cubicBezTo>
                  <a:cubicBezTo>
                    <a:pt x="183" y="172"/>
                    <a:pt x="172" y="165"/>
                    <a:pt x="163" y="157"/>
                  </a:cubicBezTo>
                  <a:cubicBezTo>
                    <a:pt x="155" y="151"/>
                    <a:pt x="148" y="142"/>
                    <a:pt x="141" y="134"/>
                  </a:cubicBezTo>
                  <a:cubicBezTo>
                    <a:pt x="136" y="128"/>
                    <a:pt x="130" y="125"/>
                    <a:pt x="121" y="127"/>
                  </a:cubicBezTo>
                  <a:cubicBezTo>
                    <a:pt x="113" y="130"/>
                    <a:pt x="112" y="136"/>
                    <a:pt x="111" y="143"/>
                  </a:cubicBezTo>
                  <a:close/>
                  <a:moveTo>
                    <a:pt x="74" y="104"/>
                  </a:moveTo>
                  <a:cubicBezTo>
                    <a:pt x="89" y="94"/>
                    <a:pt x="99" y="80"/>
                    <a:pt x="105" y="63"/>
                  </a:cubicBezTo>
                  <a:cubicBezTo>
                    <a:pt x="111" y="46"/>
                    <a:pt x="105" y="29"/>
                    <a:pt x="89" y="19"/>
                  </a:cubicBezTo>
                  <a:cubicBezTo>
                    <a:pt x="111" y="44"/>
                    <a:pt x="108" y="58"/>
                    <a:pt x="90" y="83"/>
                  </a:cubicBezTo>
                  <a:cubicBezTo>
                    <a:pt x="85" y="90"/>
                    <a:pt x="79" y="96"/>
                    <a:pt x="73" y="103"/>
                  </a:cubicBezTo>
                  <a:cubicBezTo>
                    <a:pt x="70" y="104"/>
                    <a:pt x="68" y="105"/>
                    <a:pt x="65" y="107"/>
                  </a:cubicBezTo>
                  <a:cubicBezTo>
                    <a:pt x="46" y="117"/>
                    <a:pt x="25" y="113"/>
                    <a:pt x="13" y="94"/>
                  </a:cubicBezTo>
                  <a:cubicBezTo>
                    <a:pt x="14" y="106"/>
                    <a:pt x="23" y="110"/>
                    <a:pt x="31" y="113"/>
                  </a:cubicBezTo>
                  <a:cubicBezTo>
                    <a:pt x="47" y="118"/>
                    <a:pt x="62" y="116"/>
                    <a:pt x="74" y="10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9" name="Freeform 298">
              <a:extLst>
                <a:ext uri="{FF2B5EF4-FFF2-40B4-BE49-F238E27FC236}">
                  <a16:creationId xmlns:a16="http://schemas.microsoft.com/office/drawing/2014/main" id="{96FEE499-55E0-4D12-82B2-D6BDA4FACA27}"/>
                </a:ext>
              </a:extLst>
            </p:cNvPr>
            <p:cNvSpPr>
              <a:spLocks/>
            </p:cNvSpPr>
            <p:nvPr/>
          </p:nvSpPr>
          <p:spPr bwMode="auto">
            <a:xfrm>
              <a:off x="8212138" y="2744788"/>
              <a:ext cx="49213" cy="46038"/>
            </a:xfrm>
            <a:custGeom>
              <a:avLst/>
              <a:gdLst>
                <a:gd name="T0" fmla="*/ 18 w 130"/>
                <a:gd name="T1" fmla="*/ 55 h 123"/>
                <a:gd name="T2" fmla="*/ 25 w 130"/>
                <a:gd name="T3" fmla="*/ 49 h 123"/>
                <a:gd name="T4" fmla="*/ 71 w 130"/>
                <a:gd name="T5" fmla="*/ 5 h 123"/>
                <a:gd name="T6" fmla="*/ 92 w 130"/>
                <a:gd name="T7" fmla="*/ 4 h 123"/>
                <a:gd name="T8" fmla="*/ 112 w 130"/>
                <a:gd name="T9" fmla="*/ 11 h 123"/>
                <a:gd name="T10" fmla="*/ 130 w 130"/>
                <a:gd name="T11" fmla="*/ 37 h 123"/>
                <a:gd name="T12" fmla="*/ 130 w 130"/>
                <a:gd name="T13" fmla="*/ 44 h 123"/>
                <a:gd name="T14" fmla="*/ 97 w 130"/>
                <a:gd name="T15" fmla="*/ 46 h 123"/>
                <a:gd name="T16" fmla="*/ 53 w 130"/>
                <a:gd name="T17" fmla="*/ 91 h 123"/>
                <a:gd name="T18" fmla="*/ 54 w 130"/>
                <a:gd name="T19" fmla="*/ 90 h 123"/>
                <a:gd name="T20" fmla="*/ 32 w 130"/>
                <a:gd name="T21" fmla="*/ 114 h 123"/>
                <a:gd name="T22" fmla="*/ 22 w 130"/>
                <a:gd name="T23" fmla="*/ 118 h 123"/>
                <a:gd name="T24" fmla="*/ 10 w 130"/>
                <a:gd name="T25" fmla="*/ 101 h 123"/>
                <a:gd name="T26" fmla="*/ 6 w 130"/>
                <a:gd name="T27" fmla="*/ 78 h 123"/>
                <a:gd name="T28" fmla="*/ 17 w 130"/>
                <a:gd name="T29" fmla="*/ 60 h 123"/>
                <a:gd name="T30" fmla="*/ 18 w 130"/>
                <a:gd name="T31" fmla="*/ 55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30" h="123">
                  <a:moveTo>
                    <a:pt x="18" y="55"/>
                  </a:moveTo>
                  <a:cubicBezTo>
                    <a:pt x="20" y="53"/>
                    <a:pt x="23" y="51"/>
                    <a:pt x="25" y="49"/>
                  </a:cubicBezTo>
                  <a:cubicBezTo>
                    <a:pt x="36" y="29"/>
                    <a:pt x="50" y="14"/>
                    <a:pt x="71" y="5"/>
                  </a:cubicBezTo>
                  <a:cubicBezTo>
                    <a:pt x="78" y="2"/>
                    <a:pt x="84" y="0"/>
                    <a:pt x="92" y="4"/>
                  </a:cubicBezTo>
                  <a:cubicBezTo>
                    <a:pt x="98" y="6"/>
                    <a:pt x="106" y="8"/>
                    <a:pt x="112" y="11"/>
                  </a:cubicBezTo>
                  <a:cubicBezTo>
                    <a:pt x="126" y="16"/>
                    <a:pt x="130" y="22"/>
                    <a:pt x="130" y="37"/>
                  </a:cubicBezTo>
                  <a:cubicBezTo>
                    <a:pt x="130" y="39"/>
                    <a:pt x="130" y="42"/>
                    <a:pt x="130" y="44"/>
                  </a:cubicBezTo>
                  <a:cubicBezTo>
                    <a:pt x="119" y="45"/>
                    <a:pt x="106" y="42"/>
                    <a:pt x="97" y="46"/>
                  </a:cubicBezTo>
                  <a:cubicBezTo>
                    <a:pt x="78" y="56"/>
                    <a:pt x="65" y="73"/>
                    <a:pt x="53" y="91"/>
                  </a:cubicBezTo>
                  <a:cubicBezTo>
                    <a:pt x="54" y="90"/>
                    <a:pt x="54" y="90"/>
                    <a:pt x="54" y="90"/>
                  </a:cubicBezTo>
                  <a:cubicBezTo>
                    <a:pt x="43" y="96"/>
                    <a:pt x="36" y="104"/>
                    <a:pt x="32" y="114"/>
                  </a:cubicBezTo>
                  <a:cubicBezTo>
                    <a:pt x="30" y="121"/>
                    <a:pt x="28" y="123"/>
                    <a:pt x="22" y="118"/>
                  </a:cubicBezTo>
                  <a:cubicBezTo>
                    <a:pt x="18" y="112"/>
                    <a:pt x="14" y="107"/>
                    <a:pt x="10" y="101"/>
                  </a:cubicBezTo>
                  <a:cubicBezTo>
                    <a:pt x="1" y="94"/>
                    <a:pt x="0" y="88"/>
                    <a:pt x="6" y="78"/>
                  </a:cubicBezTo>
                  <a:cubicBezTo>
                    <a:pt x="9" y="72"/>
                    <a:pt x="14" y="66"/>
                    <a:pt x="17" y="60"/>
                  </a:cubicBezTo>
                  <a:cubicBezTo>
                    <a:pt x="18" y="59"/>
                    <a:pt x="18" y="57"/>
                    <a:pt x="18" y="5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0" name="Freeform 299">
              <a:extLst>
                <a:ext uri="{FF2B5EF4-FFF2-40B4-BE49-F238E27FC236}">
                  <a16:creationId xmlns:a16="http://schemas.microsoft.com/office/drawing/2014/main" id="{3EDCE241-2629-4868-9B5B-89C4831C8C32}"/>
                </a:ext>
              </a:extLst>
            </p:cNvPr>
            <p:cNvSpPr>
              <a:spLocks/>
            </p:cNvSpPr>
            <p:nvPr/>
          </p:nvSpPr>
          <p:spPr bwMode="auto">
            <a:xfrm>
              <a:off x="8223251" y="2762250"/>
              <a:ext cx="49213" cy="42863"/>
            </a:xfrm>
            <a:custGeom>
              <a:avLst/>
              <a:gdLst>
                <a:gd name="T0" fmla="*/ 99 w 127"/>
                <a:gd name="T1" fmla="*/ 1 h 113"/>
                <a:gd name="T2" fmla="*/ 110 w 127"/>
                <a:gd name="T3" fmla="*/ 8 h 113"/>
                <a:gd name="T4" fmla="*/ 123 w 127"/>
                <a:gd name="T5" fmla="*/ 37 h 113"/>
                <a:gd name="T6" fmla="*/ 116 w 127"/>
                <a:gd name="T7" fmla="*/ 35 h 113"/>
                <a:gd name="T8" fmla="*/ 94 w 127"/>
                <a:gd name="T9" fmla="*/ 40 h 113"/>
                <a:gd name="T10" fmla="*/ 69 w 127"/>
                <a:gd name="T11" fmla="*/ 56 h 113"/>
                <a:gd name="T12" fmla="*/ 42 w 127"/>
                <a:gd name="T13" fmla="*/ 89 h 113"/>
                <a:gd name="T14" fmla="*/ 24 w 127"/>
                <a:gd name="T15" fmla="*/ 113 h 113"/>
                <a:gd name="T16" fmla="*/ 19 w 127"/>
                <a:gd name="T17" fmla="*/ 103 h 113"/>
                <a:gd name="T18" fmla="*/ 3 w 127"/>
                <a:gd name="T19" fmla="*/ 88 h 113"/>
                <a:gd name="T20" fmla="*/ 10 w 127"/>
                <a:gd name="T21" fmla="*/ 60 h 113"/>
                <a:gd name="T22" fmla="*/ 23 w 127"/>
                <a:gd name="T23" fmla="*/ 44 h 113"/>
                <a:gd name="T24" fmla="*/ 22 w 127"/>
                <a:gd name="T25" fmla="*/ 45 h 113"/>
                <a:gd name="T26" fmla="*/ 29 w 127"/>
                <a:gd name="T27" fmla="*/ 40 h 113"/>
                <a:gd name="T28" fmla="*/ 57 w 127"/>
                <a:gd name="T29" fmla="*/ 11 h 113"/>
                <a:gd name="T30" fmla="*/ 74 w 127"/>
                <a:gd name="T31" fmla="*/ 2 h 113"/>
                <a:gd name="T32" fmla="*/ 99 w 127"/>
                <a:gd name="T33" fmla="*/ 1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7" h="113">
                  <a:moveTo>
                    <a:pt x="99" y="1"/>
                  </a:moveTo>
                  <a:cubicBezTo>
                    <a:pt x="102" y="3"/>
                    <a:pt x="106" y="6"/>
                    <a:pt x="110" y="8"/>
                  </a:cubicBezTo>
                  <a:cubicBezTo>
                    <a:pt x="122" y="14"/>
                    <a:pt x="127" y="23"/>
                    <a:pt x="123" y="37"/>
                  </a:cubicBezTo>
                  <a:cubicBezTo>
                    <a:pt x="121" y="37"/>
                    <a:pt x="118" y="36"/>
                    <a:pt x="116" y="35"/>
                  </a:cubicBezTo>
                  <a:cubicBezTo>
                    <a:pt x="108" y="33"/>
                    <a:pt x="101" y="34"/>
                    <a:pt x="94" y="40"/>
                  </a:cubicBezTo>
                  <a:cubicBezTo>
                    <a:pt x="87" y="46"/>
                    <a:pt x="78" y="52"/>
                    <a:pt x="69" y="56"/>
                  </a:cubicBezTo>
                  <a:cubicBezTo>
                    <a:pt x="55" y="64"/>
                    <a:pt x="45" y="73"/>
                    <a:pt x="42" y="89"/>
                  </a:cubicBezTo>
                  <a:cubicBezTo>
                    <a:pt x="39" y="99"/>
                    <a:pt x="34" y="107"/>
                    <a:pt x="24" y="113"/>
                  </a:cubicBezTo>
                  <a:cubicBezTo>
                    <a:pt x="22" y="109"/>
                    <a:pt x="21" y="106"/>
                    <a:pt x="19" y="103"/>
                  </a:cubicBezTo>
                  <a:cubicBezTo>
                    <a:pt x="14" y="98"/>
                    <a:pt x="8" y="93"/>
                    <a:pt x="3" y="88"/>
                  </a:cubicBezTo>
                  <a:cubicBezTo>
                    <a:pt x="0" y="77"/>
                    <a:pt x="4" y="68"/>
                    <a:pt x="10" y="60"/>
                  </a:cubicBezTo>
                  <a:cubicBezTo>
                    <a:pt x="14" y="55"/>
                    <a:pt x="19" y="50"/>
                    <a:pt x="23" y="44"/>
                  </a:cubicBezTo>
                  <a:cubicBezTo>
                    <a:pt x="22" y="45"/>
                    <a:pt x="22" y="45"/>
                    <a:pt x="22" y="45"/>
                  </a:cubicBezTo>
                  <a:cubicBezTo>
                    <a:pt x="25" y="43"/>
                    <a:pt x="27" y="42"/>
                    <a:pt x="29" y="40"/>
                  </a:cubicBezTo>
                  <a:cubicBezTo>
                    <a:pt x="39" y="30"/>
                    <a:pt x="47" y="20"/>
                    <a:pt x="57" y="11"/>
                  </a:cubicBezTo>
                  <a:cubicBezTo>
                    <a:pt x="62" y="6"/>
                    <a:pt x="68" y="3"/>
                    <a:pt x="74" y="2"/>
                  </a:cubicBezTo>
                  <a:cubicBezTo>
                    <a:pt x="82" y="0"/>
                    <a:pt x="91" y="1"/>
                    <a:pt x="99" y="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1" name="Freeform 300">
              <a:extLst>
                <a:ext uri="{FF2B5EF4-FFF2-40B4-BE49-F238E27FC236}">
                  <a16:creationId xmlns:a16="http://schemas.microsoft.com/office/drawing/2014/main" id="{1628CC04-B43C-4DE8-B84D-CB7C5BAA6864}"/>
                </a:ext>
              </a:extLst>
            </p:cNvPr>
            <p:cNvSpPr>
              <a:spLocks/>
            </p:cNvSpPr>
            <p:nvPr/>
          </p:nvSpPr>
          <p:spPr bwMode="auto">
            <a:xfrm>
              <a:off x="8240713" y="2774950"/>
              <a:ext cx="39688" cy="31750"/>
            </a:xfrm>
            <a:custGeom>
              <a:avLst/>
              <a:gdLst>
                <a:gd name="T0" fmla="*/ 2 w 102"/>
                <a:gd name="T1" fmla="*/ 62 h 83"/>
                <a:gd name="T2" fmla="*/ 10 w 102"/>
                <a:gd name="T3" fmla="*/ 37 h 83"/>
                <a:gd name="T4" fmla="*/ 55 w 102"/>
                <a:gd name="T5" fmla="*/ 7 h 83"/>
                <a:gd name="T6" fmla="*/ 83 w 102"/>
                <a:gd name="T7" fmla="*/ 14 h 83"/>
                <a:gd name="T8" fmla="*/ 96 w 102"/>
                <a:gd name="T9" fmla="*/ 51 h 83"/>
                <a:gd name="T10" fmla="*/ 86 w 102"/>
                <a:gd name="T11" fmla="*/ 81 h 83"/>
                <a:gd name="T12" fmla="*/ 73 w 102"/>
                <a:gd name="T13" fmla="*/ 67 h 83"/>
                <a:gd name="T14" fmla="*/ 55 w 102"/>
                <a:gd name="T15" fmla="*/ 62 h 83"/>
                <a:gd name="T16" fmla="*/ 26 w 102"/>
                <a:gd name="T17" fmla="*/ 78 h 83"/>
                <a:gd name="T18" fmla="*/ 14 w 102"/>
                <a:gd name="T19" fmla="*/ 83 h 83"/>
                <a:gd name="T20" fmla="*/ 7 w 102"/>
                <a:gd name="T21" fmla="*/ 66 h 83"/>
                <a:gd name="T22" fmla="*/ 2 w 102"/>
                <a:gd name="T23" fmla="*/ 62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2" h="83">
                  <a:moveTo>
                    <a:pt x="2" y="62"/>
                  </a:moveTo>
                  <a:cubicBezTo>
                    <a:pt x="0" y="52"/>
                    <a:pt x="2" y="43"/>
                    <a:pt x="10" y="37"/>
                  </a:cubicBezTo>
                  <a:cubicBezTo>
                    <a:pt x="25" y="26"/>
                    <a:pt x="40" y="16"/>
                    <a:pt x="55" y="7"/>
                  </a:cubicBezTo>
                  <a:cubicBezTo>
                    <a:pt x="66" y="0"/>
                    <a:pt x="75" y="8"/>
                    <a:pt x="83" y="14"/>
                  </a:cubicBezTo>
                  <a:cubicBezTo>
                    <a:pt x="96" y="22"/>
                    <a:pt x="102" y="35"/>
                    <a:pt x="96" y="51"/>
                  </a:cubicBezTo>
                  <a:cubicBezTo>
                    <a:pt x="93" y="60"/>
                    <a:pt x="90" y="69"/>
                    <a:pt x="86" y="81"/>
                  </a:cubicBezTo>
                  <a:cubicBezTo>
                    <a:pt x="81" y="75"/>
                    <a:pt x="77" y="71"/>
                    <a:pt x="73" y="67"/>
                  </a:cubicBezTo>
                  <a:cubicBezTo>
                    <a:pt x="68" y="61"/>
                    <a:pt x="63" y="59"/>
                    <a:pt x="55" y="62"/>
                  </a:cubicBezTo>
                  <a:cubicBezTo>
                    <a:pt x="44" y="66"/>
                    <a:pt x="34" y="69"/>
                    <a:pt x="26" y="78"/>
                  </a:cubicBezTo>
                  <a:cubicBezTo>
                    <a:pt x="23" y="81"/>
                    <a:pt x="18" y="81"/>
                    <a:pt x="14" y="83"/>
                  </a:cubicBezTo>
                  <a:cubicBezTo>
                    <a:pt x="11" y="76"/>
                    <a:pt x="9" y="71"/>
                    <a:pt x="7" y="66"/>
                  </a:cubicBezTo>
                  <a:cubicBezTo>
                    <a:pt x="5" y="65"/>
                    <a:pt x="3" y="63"/>
                    <a:pt x="2" y="6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2" name="Freeform 301">
              <a:extLst>
                <a:ext uri="{FF2B5EF4-FFF2-40B4-BE49-F238E27FC236}">
                  <a16:creationId xmlns:a16="http://schemas.microsoft.com/office/drawing/2014/main" id="{230E01D5-ADC5-4391-AC4F-38CCCEE20927}"/>
                </a:ext>
              </a:extLst>
            </p:cNvPr>
            <p:cNvSpPr>
              <a:spLocks/>
            </p:cNvSpPr>
            <p:nvPr/>
          </p:nvSpPr>
          <p:spPr bwMode="auto">
            <a:xfrm>
              <a:off x="8210551" y="2728913"/>
              <a:ext cx="31750" cy="41275"/>
            </a:xfrm>
            <a:custGeom>
              <a:avLst/>
              <a:gdLst>
                <a:gd name="T0" fmla="*/ 11 w 84"/>
                <a:gd name="T1" fmla="*/ 84 h 107"/>
                <a:gd name="T2" fmla="*/ 21 w 84"/>
                <a:gd name="T3" fmla="*/ 56 h 107"/>
                <a:gd name="T4" fmla="*/ 16 w 84"/>
                <a:gd name="T5" fmla="*/ 50 h 107"/>
                <a:gd name="T6" fmla="*/ 9 w 84"/>
                <a:gd name="T7" fmla="*/ 38 h 107"/>
                <a:gd name="T8" fmla="*/ 18 w 84"/>
                <a:gd name="T9" fmla="*/ 15 h 107"/>
                <a:gd name="T10" fmla="*/ 47 w 84"/>
                <a:gd name="T11" fmla="*/ 4 h 107"/>
                <a:gd name="T12" fmla="*/ 73 w 84"/>
                <a:gd name="T13" fmla="*/ 22 h 107"/>
                <a:gd name="T14" fmla="*/ 84 w 84"/>
                <a:gd name="T15" fmla="*/ 38 h 107"/>
                <a:gd name="T16" fmla="*/ 69 w 84"/>
                <a:gd name="T17" fmla="*/ 45 h 107"/>
                <a:gd name="T18" fmla="*/ 23 w 84"/>
                <a:gd name="T19" fmla="*/ 96 h 107"/>
                <a:gd name="T20" fmla="*/ 23 w 84"/>
                <a:gd name="T21" fmla="*/ 96 h 107"/>
                <a:gd name="T22" fmla="*/ 13 w 84"/>
                <a:gd name="T23" fmla="*/ 107 h 107"/>
                <a:gd name="T24" fmla="*/ 7 w 84"/>
                <a:gd name="T25" fmla="*/ 100 h 107"/>
                <a:gd name="T26" fmla="*/ 8 w 84"/>
                <a:gd name="T27" fmla="*/ 100 h 107"/>
                <a:gd name="T28" fmla="*/ 0 w 84"/>
                <a:gd name="T29" fmla="*/ 90 h 107"/>
                <a:gd name="T30" fmla="*/ 11 w 84"/>
                <a:gd name="T31" fmla="*/ 84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4" h="107">
                  <a:moveTo>
                    <a:pt x="11" y="84"/>
                  </a:moveTo>
                  <a:cubicBezTo>
                    <a:pt x="24" y="78"/>
                    <a:pt x="27" y="68"/>
                    <a:pt x="21" y="56"/>
                  </a:cubicBezTo>
                  <a:cubicBezTo>
                    <a:pt x="19" y="54"/>
                    <a:pt x="18" y="52"/>
                    <a:pt x="16" y="50"/>
                  </a:cubicBezTo>
                  <a:cubicBezTo>
                    <a:pt x="14" y="46"/>
                    <a:pt x="9" y="42"/>
                    <a:pt x="9" y="38"/>
                  </a:cubicBezTo>
                  <a:cubicBezTo>
                    <a:pt x="11" y="30"/>
                    <a:pt x="13" y="22"/>
                    <a:pt x="18" y="15"/>
                  </a:cubicBezTo>
                  <a:cubicBezTo>
                    <a:pt x="25" y="5"/>
                    <a:pt x="36" y="0"/>
                    <a:pt x="47" y="4"/>
                  </a:cubicBezTo>
                  <a:cubicBezTo>
                    <a:pt x="57" y="8"/>
                    <a:pt x="65" y="15"/>
                    <a:pt x="73" y="22"/>
                  </a:cubicBezTo>
                  <a:cubicBezTo>
                    <a:pt x="78" y="26"/>
                    <a:pt x="80" y="33"/>
                    <a:pt x="84" y="38"/>
                  </a:cubicBezTo>
                  <a:cubicBezTo>
                    <a:pt x="79" y="41"/>
                    <a:pt x="74" y="43"/>
                    <a:pt x="69" y="45"/>
                  </a:cubicBezTo>
                  <a:cubicBezTo>
                    <a:pt x="46" y="55"/>
                    <a:pt x="33" y="74"/>
                    <a:pt x="23" y="96"/>
                  </a:cubicBezTo>
                  <a:cubicBezTo>
                    <a:pt x="23" y="96"/>
                    <a:pt x="23" y="96"/>
                    <a:pt x="23" y="96"/>
                  </a:cubicBezTo>
                  <a:cubicBezTo>
                    <a:pt x="20" y="100"/>
                    <a:pt x="16" y="103"/>
                    <a:pt x="13" y="107"/>
                  </a:cubicBezTo>
                  <a:cubicBezTo>
                    <a:pt x="11" y="105"/>
                    <a:pt x="9" y="102"/>
                    <a:pt x="7" y="100"/>
                  </a:cubicBezTo>
                  <a:cubicBezTo>
                    <a:pt x="8" y="100"/>
                    <a:pt x="8" y="100"/>
                    <a:pt x="8" y="100"/>
                  </a:cubicBezTo>
                  <a:cubicBezTo>
                    <a:pt x="5" y="97"/>
                    <a:pt x="2" y="93"/>
                    <a:pt x="0" y="90"/>
                  </a:cubicBezTo>
                  <a:cubicBezTo>
                    <a:pt x="3" y="88"/>
                    <a:pt x="7" y="86"/>
                    <a:pt x="11" y="8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3" name="Freeform 302">
              <a:extLst>
                <a:ext uri="{FF2B5EF4-FFF2-40B4-BE49-F238E27FC236}">
                  <a16:creationId xmlns:a16="http://schemas.microsoft.com/office/drawing/2014/main" id="{27E1C82E-D321-4CC6-ABE2-8026DCAD216E}"/>
                </a:ext>
              </a:extLst>
            </p:cNvPr>
            <p:cNvSpPr>
              <a:spLocks/>
            </p:cNvSpPr>
            <p:nvPr/>
          </p:nvSpPr>
          <p:spPr bwMode="auto">
            <a:xfrm>
              <a:off x="8201026" y="2760663"/>
              <a:ext cx="31750" cy="39688"/>
            </a:xfrm>
            <a:custGeom>
              <a:avLst/>
              <a:gdLst>
                <a:gd name="T0" fmla="*/ 30 w 82"/>
                <a:gd name="T1" fmla="*/ 18 h 105"/>
                <a:gd name="T2" fmla="*/ 36 w 82"/>
                <a:gd name="T3" fmla="*/ 25 h 105"/>
                <a:gd name="T4" fmla="*/ 46 w 82"/>
                <a:gd name="T5" fmla="*/ 14 h 105"/>
                <a:gd name="T6" fmla="*/ 45 w 82"/>
                <a:gd name="T7" fmla="*/ 19 h 105"/>
                <a:gd name="T8" fmla="*/ 34 w 82"/>
                <a:gd name="T9" fmla="*/ 37 h 105"/>
                <a:gd name="T10" fmla="*/ 38 w 82"/>
                <a:gd name="T11" fmla="*/ 60 h 105"/>
                <a:gd name="T12" fmla="*/ 30 w 82"/>
                <a:gd name="T13" fmla="*/ 59 h 105"/>
                <a:gd name="T14" fmla="*/ 48 w 82"/>
                <a:gd name="T15" fmla="*/ 79 h 105"/>
                <a:gd name="T16" fmla="*/ 50 w 82"/>
                <a:gd name="T17" fmla="*/ 77 h 105"/>
                <a:gd name="T18" fmla="*/ 60 w 82"/>
                <a:gd name="T19" fmla="*/ 73 h 105"/>
                <a:gd name="T20" fmla="*/ 82 w 82"/>
                <a:gd name="T21" fmla="*/ 49 h 105"/>
                <a:gd name="T22" fmla="*/ 69 w 82"/>
                <a:gd name="T23" fmla="*/ 65 h 105"/>
                <a:gd name="T24" fmla="*/ 62 w 82"/>
                <a:gd name="T25" fmla="*/ 93 h 105"/>
                <a:gd name="T26" fmla="*/ 58 w 82"/>
                <a:gd name="T27" fmla="*/ 105 h 105"/>
                <a:gd name="T28" fmla="*/ 59 w 82"/>
                <a:gd name="T29" fmla="*/ 104 h 105"/>
                <a:gd name="T30" fmla="*/ 54 w 82"/>
                <a:gd name="T31" fmla="*/ 85 h 105"/>
                <a:gd name="T32" fmla="*/ 44 w 82"/>
                <a:gd name="T33" fmla="*/ 82 h 105"/>
                <a:gd name="T34" fmla="*/ 27 w 82"/>
                <a:gd name="T35" fmla="*/ 49 h 105"/>
                <a:gd name="T36" fmla="*/ 21 w 82"/>
                <a:gd name="T37" fmla="*/ 37 h 105"/>
                <a:gd name="T38" fmla="*/ 7 w 82"/>
                <a:gd name="T39" fmla="*/ 13 h 105"/>
                <a:gd name="T40" fmla="*/ 0 w 82"/>
                <a:gd name="T41" fmla="*/ 4 h 105"/>
                <a:gd name="T42" fmla="*/ 32 w 82"/>
                <a:gd name="T43" fmla="*/ 0 h 105"/>
                <a:gd name="T44" fmla="*/ 34 w 82"/>
                <a:gd name="T45" fmla="*/ 2 h 105"/>
                <a:gd name="T46" fmla="*/ 23 w 82"/>
                <a:gd name="T47" fmla="*/ 8 h 105"/>
                <a:gd name="T48" fmla="*/ 31 w 82"/>
                <a:gd name="T49" fmla="*/ 18 h 105"/>
                <a:gd name="T50" fmla="*/ 24 w 82"/>
                <a:gd name="T51" fmla="*/ 13 h 105"/>
                <a:gd name="T52" fmla="*/ 14 w 82"/>
                <a:gd name="T53" fmla="*/ 13 h 105"/>
                <a:gd name="T54" fmla="*/ 14 w 82"/>
                <a:gd name="T55" fmla="*/ 22 h 105"/>
                <a:gd name="T56" fmla="*/ 28 w 82"/>
                <a:gd name="T57" fmla="*/ 37 h 105"/>
                <a:gd name="T58" fmla="*/ 30 w 82"/>
                <a:gd name="T59" fmla="*/ 18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2" h="105">
                  <a:moveTo>
                    <a:pt x="30" y="18"/>
                  </a:moveTo>
                  <a:cubicBezTo>
                    <a:pt x="32" y="20"/>
                    <a:pt x="34" y="23"/>
                    <a:pt x="36" y="25"/>
                  </a:cubicBezTo>
                  <a:cubicBezTo>
                    <a:pt x="39" y="21"/>
                    <a:pt x="43" y="18"/>
                    <a:pt x="46" y="14"/>
                  </a:cubicBezTo>
                  <a:cubicBezTo>
                    <a:pt x="46" y="16"/>
                    <a:pt x="46" y="18"/>
                    <a:pt x="45" y="19"/>
                  </a:cubicBezTo>
                  <a:cubicBezTo>
                    <a:pt x="42" y="25"/>
                    <a:pt x="37" y="31"/>
                    <a:pt x="34" y="37"/>
                  </a:cubicBezTo>
                  <a:cubicBezTo>
                    <a:pt x="28" y="47"/>
                    <a:pt x="29" y="53"/>
                    <a:pt x="38" y="60"/>
                  </a:cubicBezTo>
                  <a:cubicBezTo>
                    <a:pt x="35" y="60"/>
                    <a:pt x="33" y="60"/>
                    <a:pt x="30" y="59"/>
                  </a:cubicBezTo>
                  <a:cubicBezTo>
                    <a:pt x="32" y="70"/>
                    <a:pt x="39" y="75"/>
                    <a:pt x="48" y="79"/>
                  </a:cubicBezTo>
                  <a:cubicBezTo>
                    <a:pt x="48" y="79"/>
                    <a:pt x="49" y="78"/>
                    <a:pt x="50" y="77"/>
                  </a:cubicBezTo>
                  <a:cubicBezTo>
                    <a:pt x="56" y="82"/>
                    <a:pt x="58" y="80"/>
                    <a:pt x="60" y="73"/>
                  </a:cubicBezTo>
                  <a:cubicBezTo>
                    <a:pt x="64" y="63"/>
                    <a:pt x="71" y="55"/>
                    <a:pt x="82" y="49"/>
                  </a:cubicBezTo>
                  <a:cubicBezTo>
                    <a:pt x="78" y="55"/>
                    <a:pt x="73" y="60"/>
                    <a:pt x="69" y="65"/>
                  </a:cubicBezTo>
                  <a:cubicBezTo>
                    <a:pt x="63" y="73"/>
                    <a:pt x="59" y="82"/>
                    <a:pt x="62" y="93"/>
                  </a:cubicBezTo>
                  <a:cubicBezTo>
                    <a:pt x="61" y="97"/>
                    <a:pt x="60" y="101"/>
                    <a:pt x="58" y="105"/>
                  </a:cubicBezTo>
                  <a:cubicBezTo>
                    <a:pt x="59" y="104"/>
                    <a:pt x="59" y="104"/>
                    <a:pt x="59" y="104"/>
                  </a:cubicBezTo>
                  <a:cubicBezTo>
                    <a:pt x="57" y="98"/>
                    <a:pt x="56" y="92"/>
                    <a:pt x="54" y="85"/>
                  </a:cubicBezTo>
                  <a:cubicBezTo>
                    <a:pt x="52" y="84"/>
                    <a:pt x="48" y="84"/>
                    <a:pt x="44" y="82"/>
                  </a:cubicBezTo>
                  <a:cubicBezTo>
                    <a:pt x="30" y="76"/>
                    <a:pt x="25" y="66"/>
                    <a:pt x="27" y="49"/>
                  </a:cubicBezTo>
                  <a:cubicBezTo>
                    <a:pt x="27" y="44"/>
                    <a:pt x="26" y="40"/>
                    <a:pt x="21" y="37"/>
                  </a:cubicBezTo>
                  <a:cubicBezTo>
                    <a:pt x="13" y="31"/>
                    <a:pt x="8" y="23"/>
                    <a:pt x="7" y="13"/>
                  </a:cubicBezTo>
                  <a:cubicBezTo>
                    <a:pt x="7" y="9"/>
                    <a:pt x="2" y="6"/>
                    <a:pt x="0" y="4"/>
                  </a:cubicBezTo>
                  <a:cubicBezTo>
                    <a:pt x="10" y="6"/>
                    <a:pt x="21" y="6"/>
                    <a:pt x="32" y="0"/>
                  </a:cubicBezTo>
                  <a:cubicBezTo>
                    <a:pt x="33" y="1"/>
                    <a:pt x="33" y="1"/>
                    <a:pt x="34" y="2"/>
                  </a:cubicBezTo>
                  <a:cubicBezTo>
                    <a:pt x="30" y="4"/>
                    <a:pt x="26" y="6"/>
                    <a:pt x="23" y="8"/>
                  </a:cubicBezTo>
                  <a:cubicBezTo>
                    <a:pt x="25" y="11"/>
                    <a:pt x="28" y="15"/>
                    <a:pt x="31" y="18"/>
                  </a:cubicBezTo>
                  <a:cubicBezTo>
                    <a:pt x="28" y="16"/>
                    <a:pt x="26" y="14"/>
                    <a:pt x="24" y="13"/>
                  </a:cubicBezTo>
                  <a:cubicBezTo>
                    <a:pt x="21" y="12"/>
                    <a:pt x="17" y="12"/>
                    <a:pt x="14" y="13"/>
                  </a:cubicBezTo>
                  <a:cubicBezTo>
                    <a:pt x="13" y="14"/>
                    <a:pt x="13" y="20"/>
                    <a:pt x="14" y="22"/>
                  </a:cubicBezTo>
                  <a:cubicBezTo>
                    <a:pt x="18" y="27"/>
                    <a:pt x="23" y="32"/>
                    <a:pt x="28" y="37"/>
                  </a:cubicBezTo>
                  <a:cubicBezTo>
                    <a:pt x="36" y="30"/>
                    <a:pt x="32" y="24"/>
                    <a:pt x="30" y="18"/>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4" name="Freeform 303">
              <a:extLst>
                <a:ext uri="{FF2B5EF4-FFF2-40B4-BE49-F238E27FC236}">
                  <a16:creationId xmlns:a16="http://schemas.microsoft.com/office/drawing/2014/main" id="{214C32EE-4687-496C-992D-3CBD5C67093F}"/>
                </a:ext>
              </a:extLst>
            </p:cNvPr>
            <p:cNvSpPr>
              <a:spLocks/>
            </p:cNvSpPr>
            <p:nvPr/>
          </p:nvSpPr>
          <p:spPr bwMode="auto">
            <a:xfrm>
              <a:off x="8180388" y="2720975"/>
              <a:ext cx="17463" cy="15875"/>
            </a:xfrm>
            <a:custGeom>
              <a:avLst/>
              <a:gdLst>
                <a:gd name="T0" fmla="*/ 24 w 44"/>
                <a:gd name="T1" fmla="*/ 40 h 41"/>
                <a:gd name="T2" fmla="*/ 3 w 44"/>
                <a:gd name="T3" fmla="*/ 22 h 41"/>
                <a:gd name="T4" fmla="*/ 0 w 44"/>
                <a:gd name="T5" fmla="*/ 18 h 41"/>
                <a:gd name="T6" fmla="*/ 0 w 44"/>
                <a:gd name="T7" fmla="*/ 18 h 41"/>
                <a:gd name="T8" fmla="*/ 2 w 44"/>
                <a:gd name="T9" fmla="*/ 16 h 41"/>
                <a:gd name="T10" fmla="*/ 29 w 44"/>
                <a:gd name="T11" fmla="*/ 13 h 41"/>
                <a:gd name="T12" fmla="*/ 35 w 44"/>
                <a:gd name="T13" fmla="*/ 19 h 41"/>
                <a:gd name="T14" fmla="*/ 44 w 44"/>
                <a:gd name="T15" fmla="*/ 30 h 41"/>
                <a:gd name="T16" fmla="*/ 23 w 44"/>
                <a:gd name="T17" fmla="*/ 41 h 41"/>
                <a:gd name="T18" fmla="*/ 24 w 44"/>
                <a:gd name="T19" fmla="*/ 4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 h="41">
                  <a:moveTo>
                    <a:pt x="24" y="40"/>
                  </a:moveTo>
                  <a:cubicBezTo>
                    <a:pt x="13" y="39"/>
                    <a:pt x="10" y="28"/>
                    <a:pt x="3" y="22"/>
                  </a:cubicBezTo>
                  <a:cubicBezTo>
                    <a:pt x="2" y="20"/>
                    <a:pt x="1" y="19"/>
                    <a:pt x="0" y="18"/>
                  </a:cubicBezTo>
                  <a:cubicBezTo>
                    <a:pt x="0" y="18"/>
                    <a:pt x="0" y="18"/>
                    <a:pt x="0" y="18"/>
                  </a:cubicBezTo>
                  <a:cubicBezTo>
                    <a:pt x="1" y="17"/>
                    <a:pt x="2" y="17"/>
                    <a:pt x="2" y="16"/>
                  </a:cubicBezTo>
                  <a:cubicBezTo>
                    <a:pt x="10" y="1"/>
                    <a:pt x="17" y="0"/>
                    <a:pt x="29" y="13"/>
                  </a:cubicBezTo>
                  <a:cubicBezTo>
                    <a:pt x="31" y="15"/>
                    <a:pt x="33" y="17"/>
                    <a:pt x="35" y="19"/>
                  </a:cubicBezTo>
                  <a:cubicBezTo>
                    <a:pt x="38" y="22"/>
                    <a:pt x="41" y="26"/>
                    <a:pt x="44" y="30"/>
                  </a:cubicBezTo>
                  <a:cubicBezTo>
                    <a:pt x="37" y="33"/>
                    <a:pt x="27" y="30"/>
                    <a:pt x="23" y="41"/>
                  </a:cubicBezTo>
                  <a:lnTo>
                    <a:pt x="24" y="4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5" name="Freeform 304">
              <a:extLst>
                <a:ext uri="{FF2B5EF4-FFF2-40B4-BE49-F238E27FC236}">
                  <a16:creationId xmlns:a16="http://schemas.microsoft.com/office/drawing/2014/main" id="{0D4CEC48-692C-4013-8015-2852CFD59E55}"/>
                </a:ext>
              </a:extLst>
            </p:cNvPr>
            <p:cNvSpPr>
              <a:spLocks/>
            </p:cNvSpPr>
            <p:nvPr/>
          </p:nvSpPr>
          <p:spPr bwMode="auto">
            <a:xfrm>
              <a:off x="8231188" y="2760663"/>
              <a:ext cx="30163" cy="19050"/>
            </a:xfrm>
            <a:custGeom>
              <a:avLst/>
              <a:gdLst>
                <a:gd name="T0" fmla="*/ 77 w 77"/>
                <a:gd name="T1" fmla="*/ 5 h 49"/>
                <a:gd name="T2" fmla="*/ 52 w 77"/>
                <a:gd name="T3" fmla="*/ 6 h 49"/>
                <a:gd name="T4" fmla="*/ 35 w 77"/>
                <a:gd name="T5" fmla="*/ 15 h 49"/>
                <a:gd name="T6" fmla="*/ 7 w 77"/>
                <a:gd name="T7" fmla="*/ 44 h 49"/>
                <a:gd name="T8" fmla="*/ 0 w 77"/>
                <a:gd name="T9" fmla="*/ 49 h 49"/>
                <a:gd name="T10" fmla="*/ 44 w 77"/>
                <a:gd name="T11" fmla="*/ 4 h 49"/>
                <a:gd name="T12" fmla="*/ 77 w 77"/>
                <a:gd name="T13" fmla="*/ 2 h 49"/>
                <a:gd name="T14" fmla="*/ 77 w 77"/>
                <a:gd name="T15" fmla="*/ 5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7" h="49">
                  <a:moveTo>
                    <a:pt x="77" y="5"/>
                  </a:moveTo>
                  <a:cubicBezTo>
                    <a:pt x="69" y="5"/>
                    <a:pt x="60" y="4"/>
                    <a:pt x="52" y="6"/>
                  </a:cubicBezTo>
                  <a:cubicBezTo>
                    <a:pt x="46" y="7"/>
                    <a:pt x="40" y="10"/>
                    <a:pt x="35" y="15"/>
                  </a:cubicBezTo>
                  <a:cubicBezTo>
                    <a:pt x="25" y="24"/>
                    <a:pt x="17" y="34"/>
                    <a:pt x="7" y="44"/>
                  </a:cubicBezTo>
                  <a:cubicBezTo>
                    <a:pt x="5" y="46"/>
                    <a:pt x="3" y="47"/>
                    <a:pt x="0" y="49"/>
                  </a:cubicBezTo>
                  <a:cubicBezTo>
                    <a:pt x="12" y="31"/>
                    <a:pt x="25" y="14"/>
                    <a:pt x="44" y="4"/>
                  </a:cubicBezTo>
                  <a:cubicBezTo>
                    <a:pt x="53" y="0"/>
                    <a:pt x="66" y="3"/>
                    <a:pt x="77" y="2"/>
                  </a:cubicBezTo>
                  <a:cubicBezTo>
                    <a:pt x="77" y="3"/>
                    <a:pt x="77" y="4"/>
                    <a:pt x="77" y="5"/>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6" name="Freeform 305">
              <a:extLst>
                <a:ext uri="{FF2B5EF4-FFF2-40B4-BE49-F238E27FC236}">
                  <a16:creationId xmlns:a16="http://schemas.microsoft.com/office/drawing/2014/main" id="{AD50371A-D8B8-45EF-88C5-42BDF20A3ACF}"/>
                </a:ext>
              </a:extLst>
            </p:cNvPr>
            <p:cNvSpPr>
              <a:spLocks/>
            </p:cNvSpPr>
            <p:nvPr/>
          </p:nvSpPr>
          <p:spPr bwMode="auto">
            <a:xfrm>
              <a:off x="8140701" y="2692400"/>
              <a:ext cx="9525" cy="12700"/>
            </a:xfrm>
            <a:custGeom>
              <a:avLst/>
              <a:gdLst>
                <a:gd name="T0" fmla="*/ 2 w 23"/>
                <a:gd name="T1" fmla="*/ 0 h 32"/>
                <a:gd name="T2" fmla="*/ 13 w 23"/>
                <a:gd name="T3" fmla="*/ 13 h 32"/>
                <a:gd name="T4" fmla="*/ 23 w 23"/>
                <a:gd name="T5" fmla="*/ 30 h 32"/>
                <a:gd name="T6" fmla="*/ 22 w 23"/>
                <a:gd name="T7" fmla="*/ 32 h 32"/>
                <a:gd name="T8" fmla="*/ 14 w 23"/>
                <a:gd name="T9" fmla="*/ 28 h 32"/>
                <a:gd name="T10" fmla="*/ 0 w 23"/>
                <a:gd name="T11" fmla="*/ 2 h 32"/>
                <a:gd name="T12" fmla="*/ 2 w 23"/>
                <a:gd name="T13" fmla="*/ 0 h 32"/>
              </a:gdLst>
              <a:ahLst/>
              <a:cxnLst>
                <a:cxn ang="0">
                  <a:pos x="T0" y="T1"/>
                </a:cxn>
                <a:cxn ang="0">
                  <a:pos x="T2" y="T3"/>
                </a:cxn>
                <a:cxn ang="0">
                  <a:pos x="T4" y="T5"/>
                </a:cxn>
                <a:cxn ang="0">
                  <a:pos x="T6" y="T7"/>
                </a:cxn>
                <a:cxn ang="0">
                  <a:pos x="T8" y="T9"/>
                </a:cxn>
                <a:cxn ang="0">
                  <a:pos x="T10" y="T11"/>
                </a:cxn>
                <a:cxn ang="0">
                  <a:pos x="T12" y="T13"/>
                </a:cxn>
              </a:cxnLst>
              <a:rect l="0" t="0" r="r" b="b"/>
              <a:pathLst>
                <a:path w="23" h="32">
                  <a:moveTo>
                    <a:pt x="2" y="0"/>
                  </a:moveTo>
                  <a:cubicBezTo>
                    <a:pt x="8" y="2"/>
                    <a:pt x="12" y="5"/>
                    <a:pt x="13" y="13"/>
                  </a:cubicBezTo>
                  <a:cubicBezTo>
                    <a:pt x="15" y="19"/>
                    <a:pt x="20" y="24"/>
                    <a:pt x="23" y="30"/>
                  </a:cubicBezTo>
                  <a:cubicBezTo>
                    <a:pt x="23" y="31"/>
                    <a:pt x="22" y="31"/>
                    <a:pt x="22" y="32"/>
                  </a:cubicBezTo>
                  <a:cubicBezTo>
                    <a:pt x="19" y="31"/>
                    <a:pt x="15" y="30"/>
                    <a:pt x="14" y="28"/>
                  </a:cubicBezTo>
                  <a:cubicBezTo>
                    <a:pt x="9" y="19"/>
                    <a:pt x="5" y="11"/>
                    <a:pt x="0" y="2"/>
                  </a:cubicBezTo>
                  <a:cubicBezTo>
                    <a:pt x="1" y="1"/>
                    <a:pt x="2" y="1"/>
                    <a:pt x="2"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7" name="Freeform 306">
              <a:extLst>
                <a:ext uri="{FF2B5EF4-FFF2-40B4-BE49-F238E27FC236}">
                  <a16:creationId xmlns:a16="http://schemas.microsoft.com/office/drawing/2014/main" id="{31921A45-B4DA-4C8E-8515-6F64608609F1}"/>
                </a:ext>
              </a:extLst>
            </p:cNvPr>
            <p:cNvSpPr>
              <a:spLocks/>
            </p:cNvSpPr>
            <p:nvPr/>
          </p:nvSpPr>
          <p:spPr bwMode="auto">
            <a:xfrm>
              <a:off x="8223251" y="2795588"/>
              <a:ext cx="7938" cy="9525"/>
            </a:xfrm>
            <a:custGeom>
              <a:avLst/>
              <a:gdLst>
                <a:gd name="T0" fmla="*/ 0 w 21"/>
                <a:gd name="T1" fmla="*/ 12 h 24"/>
                <a:gd name="T2" fmla="*/ 4 w 21"/>
                <a:gd name="T3" fmla="*/ 0 h 24"/>
                <a:gd name="T4" fmla="*/ 20 w 21"/>
                <a:gd name="T5" fmla="*/ 15 h 24"/>
                <a:gd name="T6" fmla="*/ 21 w 21"/>
                <a:gd name="T7" fmla="*/ 24 h 24"/>
                <a:gd name="T8" fmla="*/ 0 w 21"/>
                <a:gd name="T9" fmla="*/ 12 h 24"/>
              </a:gdLst>
              <a:ahLst/>
              <a:cxnLst>
                <a:cxn ang="0">
                  <a:pos x="T0" y="T1"/>
                </a:cxn>
                <a:cxn ang="0">
                  <a:pos x="T2" y="T3"/>
                </a:cxn>
                <a:cxn ang="0">
                  <a:pos x="T4" y="T5"/>
                </a:cxn>
                <a:cxn ang="0">
                  <a:pos x="T6" y="T7"/>
                </a:cxn>
                <a:cxn ang="0">
                  <a:pos x="T8" y="T9"/>
                </a:cxn>
              </a:cxnLst>
              <a:rect l="0" t="0" r="r" b="b"/>
              <a:pathLst>
                <a:path w="21" h="24">
                  <a:moveTo>
                    <a:pt x="0" y="12"/>
                  </a:moveTo>
                  <a:cubicBezTo>
                    <a:pt x="2" y="8"/>
                    <a:pt x="3" y="4"/>
                    <a:pt x="4" y="0"/>
                  </a:cubicBezTo>
                  <a:cubicBezTo>
                    <a:pt x="9" y="5"/>
                    <a:pt x="15" y="10"/>
                    <a:pt x="20" y="15"/>
                  </a:cubicBezTo>
                  <a:cubicBezTo>
                    <a:pt x="20" y="18"/>
                    <a:pt x="21" y="20"/>
                    <a:pt x="21" y="24"/>
                  </a:cubicBezTo>
                  <a:cubicBezTo>
                    <a:pt x="11" y="24"/>
                    <a:pt x="7" y="16"/>
                    <a:pt x="0" y="1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8" name="Freeform 307">
              <a:extLst>
                <a:ext uri="{FF2B5EF4-FFF2-40B4-BE49-F238E27FC236}">
                  <a16:creationId xmlns:a16="http://schemas.microsoft.com/office/drawing/2014/main" id="{BF5D1C4E-3E1E-4E18-8021-8D6A48E6CB9C}"/>
                </a:ext>
              </a:extLst>
            </p:cNvPr>
            <p:cNvSpPr>
              <a:spLocks/>
            </p:cNvSpPr>
            <p:nvPr/>
          </p:nvSpPr>
          <p:spPr bwMode="auto">
            <a:xfrm>
              <a:off x="8239126" y="2798763"/>
              <a:ext cx="6350" cy="7938"/>
            </a:xfrm>
            <a:custGeom>
              <a:avLst/>
              <a:gdLst>
                <a:gd name="T0" fmla="*/ 7 w 16"/>
                <a:gd name="T1" fmla="*/ 0 h 20"/>
                <a:gd name="T2" fmla="*/ 12 w 16"/>
                <a:gd name="T3" fmla="*/ 4 h 20"/>
                <a:gd name="T4" fmla="*/ 16 w 16"/>
                <a:gd name="T5" fmla="*/ 18 h 20"/>
                <a:gd name="T6" fmla="*/ 2 w 16"/>
                <a:gd name="T7" fmla="*/ 10 h 20"/>
                <a:gd name="T8" fmla="*/ 7 w 16"/>
                <a:gd name="T9" fmla="*/ 0 h 20"/>
              </a:gdLst>
              <a:ahLst/>
              <a:cxnLst>
                <a:cxn ang="0">
                  <a:pos x="T0" y="T1"/>
                </a:cxn>
                <a:cxn ang="0">
                  <a:pos x="T2" y="T3"/>
                </a:cxn>
                <a:cxn ang="0">
                  <a:pos x="T4" y="T5"/>
                </a:cxn>
                <a:cxn ang="0">
                  <a:pos x="T6" y="T7"/>
                </a:cxn>
                <a:cxn ang="0">
                  <a:pos x="T8" y="T9"/>
                </a:cxn>
              </a:cxnLst>
              <a:rect l="0" t="0" r="r" b="b"/>
              <a:pathLst>
                <a:path w="16" h="20">
                  <a:moveTo>
                    <a:pt x="7" y="0"/>
                  </a:moveTo>
                  <a:cubicBezTo>
                    <a:pt x="8" y="1"/>
                    <a:pt x="10" y="3"/>
                    <a:pt x="12" y="4"/>
                  </a:cubicBezTo>
                  <a:cubicBezTo>
                    <a:pt x="13" y="9"/>
                    <a:pt x="14" y="13"/>
                    <a:pt x="16" y="18"/>
                  </a:cubicBezTo>
                  <a:cubicBezTo>
                    <a:pt x="7" y="20"/>
                    <a:pt x="4" y="16"/>
                    <a:pt x="2" y="10"/>
                  </a:cubicBezTo>
                  <a:cubicBezTo>
                    <a:pt x="0" y="6"/>
                    <a:pt x="0" y="1"/>
                    <a:pt x="7"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9" name="Freeform 308">
              <a:extLst>
                <a:ext uri="{FF2B5EF4-FFF2-40B4-BE49-F238E27FC236}">
                  <a16:creationId xmlns:a16="http://schemas.microsoft.com/office/drawing/2014/main" id="{5EBBF6F8-BF97-4E62-BFB0-D9201F53854C}"/>
                </a:ext>
              </a:extLst>
            </p:cNvPr>
            <p:cNvSpPr>
              <a:spLocks/>
            </p:cNvSpPr>
            <p:nvPr/>
          </p:nvSpPr>
          <p:spPr bwMode="auto">
            <a:xfrm>
              <a:off x="8162926" y="2847975"/>
              <a:ext cx="25400" cy="19050"/>
            </a:xfrm>
            <a:custGeom>
              <a:avLst/>
              <a:gdLst>
                <a:gd name="T0" fmla="*/ 0 w 65"/>
                <a:gd name="T1" fmla="*/ 51 h 53"/>
                <a:gd name="T2" fmla="*/ 63 w 65"/>
                <a:gd name="T3" fmla="*/ 0 h 53"/>
                <a:gd name="T4" fmla="*/ 65 w 65"/>
                <a:gd name="T5" fmla="*/ 3 h 53"/>
                <a:gd name="T6" fmla="*/ 2 w 65"/>
                <a:gd name="T7" fmla="*/ 53 h 53"/>
                <a:gd name="T8" fmla="*/ 0 w 65"/>
                <a:gd name="T9" fmla="*/ 51 h 53"/>
              </a:gdLst>
              <a:ahLst/>
              <a:cxnLst>
                <a:cxn ang="0">
                  <a:pos x="T0" y="T1"/>
                </a:cxn>
                <a:cxn ang="0">
                  <a:pos x="T2" y="T3"/>
                </a:cxn>
                <a:cxn ang="0">
                  <a:pos x="T4" y="T5"/>
                </a:cxn>
                <a:cxn ang="0">
                  <a:pos x="T6" y="T7"/>
                </a:cxn>
                <a:cxn ang="0">
                  <a:pos x="T8" y="T9"/>
                </a:cxn>
              </a:cxnLst>
              <a:rect l="0" t="0" r="r" b="b"/>
              <a:pathLst>
                <a:path w="65" h="53">
                  <a:moveTo>
                    <a:pt x="0" y="51"/>
                  </a:moveTo>
                  <a:cubicBezTo>
                    <a:pt x="21" y="34"/>
                    <a:pt x="42" y="17"/>
                    <a:pt x="63" y="0"/>
                  </a:cubicBezTo>
                  <a:cubicBezTo>
                    <a:pt x="64" y="1"/>
                    <a:pt x="65" y="2"/>
                    <a:pt x="65" y="3"/>
                  </a:cubicBezTo>
                  <a:cubicBezTo>
                    <a:pt x="44" y="20"/>
                    <a:pt x="23" y="37"/>
                    <a:pt x="2" y="53"/>
                  </a:cubicBezTo>
                  <a:cubicBezTo>
                    <a:pt x="1" y="53"/>
                    <a:pt x="1" y="52"/>
                    <a:pt x="0" y="5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30" name="Freeform 309">
              <a:extLst>
                <a:ext uri="{FF2B5EF4-FFF2-40B4-BE49-F238E27FC236}">
                  <a16:creationId xmlns:a16="http://schemas.microsoft.com/office/drawing/2014/main" id="{CFE7FDD0-EDD4-4F7A-AE80-373CCDF1ECA6}"/>
                </a:ext>
              </a:extLst>
            </p:cNvPr>
            <p:cNvSpPr>
              <a:spLocks/>
            </p:cNvSpPr>
            <p:nvPr/>
          </p:nvSpPr>
          <p:spPr bwMode="auto">
            <a:xfrm>
              <a:off x="8169276" y="2852738"/>
              <a:ext cx="22225" cy="20638"/>
            </a:xfrm>
            <a:custGeom>
              <a:avLst/>
              <a:gdLst>
                <a:gd name="T0" fmla="*/ 56 w 56"/>
                <a:gd name="T1" fmla="*/ 2 h 56"/>
                <a:gd name="T2" fmla="*/ 3 w 56"/>
                <a:gd name="T3" fmla="*/ 56 h 56"/>
                <a:gd name="T4" fmla="*/ 0 w 56"/>
                <a:gd name="T5" fmla="*/ 52 h 56"/>
                <a:gd name="T6" fmla="*/ 53 w 56"/>
                <a:gd name="T7" fmla="*/ 0 h 56"/>
                <a:gd name="T8" fmla="*/ 56 w 56"/>
                <a:gd name="T9" fmla="*/ 2 h 56"/>
              </a:gdLst>
              <a:ahLst/>
              <a:cxnLst>
                <a:cxn ang="0">
                  <a:pos x="T0" y="T1"/>
                </a:cxn>
                <a:cxn ang="0">
                  <a:pos x="T2" y="T3"/>
                </a:cxn>
                <a:cxn ang="0">
                  <a:pos x="T4" y="T5"/>
                </a:cxn>
                <a:cxn ang="0">
                  <a:pos x="T6" y="T7"/>
                </a:cxn>
                <a:cxn ang="0">
                  <a:pos x="T8" y="T9"/>
                </a:cxn>
              </a:cxnLst>
              <a:rect l="0" t="0" r="r" b="b"/>
              <a:pathLst>
                <a:path w="56" h="56">
                  <a:moveTo>
                    <a:pt x="56" y="2"/>
                  </a:moveTo>
                  <a:cubicBezTo>
                    <a:pt x="38" y="20"/>
                    <a:pt x="20" y="38"/>
                    <a:pt x="3" y="56"/>
                  </a:cubicBezTo>
                  <a:cubicBezTo>
                    <a:pt x="2" y="55"/>
                    <a:pt x="1" y="53"/>
                    <a:pt x="0" y="52"/>
                  </a:cubicBezTo>
                  <a:cubicBezTo>
                    <a:pt x="18" y="35"/>
                    <a:pt x="35" y="17"/>
                    <a:pt x="53" y="0"/>
                  </a:cubicBezTo>
                  <a:cubicBezTo>
                    <a:pt x="54" y="1"/>
                    <a:pt x="55" y="1"/>
                    <a:pt x="56"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31" name="Freeform 310">
              <a:extLst>
                <a:ext uri="{FF2B5EF4-FFF2-40B4-BE49-F238E27FC236}">
                  <a16:creationId xmlns:a16="http://schemas.microsoft.com/office/drawing/2014/main" id="{6162386B-F022-4FCA-A125-462419BCAF68}"/>
                </a:ext>
              </a:extLst>
            </p:cNvPr>
            <p:cNvSpPr>
              <a:spLocks/>
            </p:cNvSpPr>
            <p:nvPr/>
          </p:nvSpPr>
          <p:spPr bwMode="auto">
            <a:xfrm>
              <a:off x="8304213" y="2844800"/>
              <a:ext cx="23813" cy="19050"/>
            </a:xfrm>
            <a:custGeom>
              <a:avLst/>
              <a:gdLst>
                <a:gd name="T0" fmla="*/ 0 w 60"/>
                <a:gd name="T1" fmla="*/ 16 h 49"/>
                <a:gd name="T2" fmla="*/ 1 w 60"/>
                <a:gd name="T3" fmla="*/ 12 h 49"/>
                <a:gd name="T4" fmla="*/ 60 w 60"/>
                <a:gd name="T5" fmla="*/ 46 h 49"/>
                <a:gd name="T6" fmla="*/ 59 w 60"/>
                <a:gd name="T7" fmla="*/ 49 h 49"/>
                <a:gd name="T8" fmla="*/ 58 w 60"/>
                <a:gd name="T9" fmla="*/ 43 h 49"/>
                <a:gd name="T10" fmla="*/ 9 w 60"/>
                <a:gd name="T11" fmla="*/ 14 h 49"/>
                <a:gd name="T12" fmla="*/ 0 w 60"/>
                <a:gd name="T13" fmla="*/ 16 h 49"/>
              </a:gdLst>
              <a:ahLst/>
              <a:cxnLst>
                <a:cxn ang="0">
                  <a:pos x="T0" y="T1"/>
                </a:cxn>
                <a:cxn ang="0">
                  <a:pos x="T2" y="T3"/>
                </a:cxn>
                <a:cxn ang="0">
                  <a:pos x="T4" y="T5"/>
                </a:cxn>
                <a:cxn ang="0">
                  <a:pos x="T6" y="T7"/>
                </a:cxn>
                <a:cxn ang="0">
                  <a:pos x="T8" y="T9"/>
                </a:cxn>
                <a:cxn ang="0">
                  <a:pos x="T10" y="T11"/>
                </a:cxn>
                <a:cxn ang="0">
                  <a:pos x="T12" y="T13"/>
                </a:cxn>
              </a:cxnLst>
              <a:rect l="0" t="0" r="r" b="b"/>
              <a:pathLst>
                <a:path w="60" h="49">
                  <a:moveTo>
                    <a:pt x="0" y="16"/>
                  </a:moveTo>
                  <a:cubicBezTo>
                    <a:pt x="0" y="15"/>
                    <a:pt x="0" y="13"/>
                    <a:pt x="1" y="12"/>
                  </a:cubicBezTo>
                  <a:cubicBezTo>
                    <a:pt x="26" y="0"/>
                    <a:pt x="57" y="19"/>
                    <a:pt x="60" y="46"/>
                  </a:cubicBezTo>
                  <a:cubicBezTo>
                    <a:pt x="60" y="47"/>
                    <a:pt x="59" y="47"/>
                    <a:pt x="59" y="49"/>
                  </a:cubicBezTo>
                  <a:cubicBezTo>
                    <a:pt x="58" y="46"/>
                    <a:pt x="58" y="45"/>
                    <a:pt x="58" y="43"/>
                  </a:cubicBezTo>
                  <a:cubicBezTo>
                    <a:pt x="50" y="20"/>
                    <a:pt x="33" y="10"/>
                    <a:pt x="9" y="14"/>
                  </a:cubicBezTo>
                  <a:cubicBezTo>
                    <a:pt x="6" y="15"/>
                    <a:pt x="3" y="15"/>
                    <a:pt x="0" y="16"/>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32" name="Freeform 311">
              <a:extLst>
                <a:ext uri="{FF2B5EF4-FFF2-40B4-BE49-F238E27FC236}">
                  <a16:creationId xmlns:a16="http://schemas.microsoft.com/office/drawing/2014/main" id="{505C64CD-2117-4433-A91F-BB49244BE876}"/>
                </a:ext>
              </a:extLst>
            </p:cNvPr>
            <p:cNvSpPr>
              <a:spLocks/>
            </p:cNvSpPr>
            <p:nvPr/>
          </p:nvSpPr>
          <p:spPr bwMode="auto">
            <a:xfrm>
              <a:off x="8289926" y="2851150"/>
              <a:ext cx="14288" cy="22225"/>
            </a:xfrm>
            <a:custGeom>
              <a:avLst/>
              <a:gdLst>
                <a:gd name="T0" fmla="*/ 38 w 38"/>
                <a:gd name="T1" fmla="*/ 1 h 61"/>
                <a:gd name="T2" fmla="*/ 3 w 38"/>
                <a:gd name="T3" fmla="*/ 43 h 61"/>
                <a:gd name="T4" fmla="*/ 3 w 38"/>
                <a:gd name="T5" fmla="*/ 61 h 61"/>
                <a:gd name="T6" fmla="*/ 0 w 38"/>
                <a:gd name="T7" fmla="*/ 44 h 61"/>
                <a:gd name="T8" fmla="*/ 29 w 38"/>
                <a:gd name="T9" fmla="*/ 1 h 61"/>
                <a:gd name="T10" fmla="*/ 38 w 38"/>
                <a:gd name="T11" fmla="*/ 1 h 61"/>
              </a:gdLst>
              <a:ahLst/>
              <a:cxnLst>
                <a:cxn ang="0">
                  <a:pos x="T0" y="T1"/>
                </a:cxn>
                <a:cxn ang="0">
                  <a:pos x="T2" y="T3"/>
                </a:cxn>
                <a:cxn ang="0">
                  <a:pos x="T4" y="T5"/>
                </a:cxn>
                <a:cxn ang="0">
                  <a:pos x="T6" y="T7"/>
                </a:cxn>
                <a:cxn ang="0">
                  <a:pos x="T8" y="T9"/>
                </a:cxn>
                <a:cxn ang="0">
                  <a:pos x="T10" y="T11"/>
                </a:cxn>
              </a:cxnLst>
              <a:rect l="0" t="0" r="r" b="b"/>
              <a:pathLst>
                <a:path w="38" h="61">
                  <a:moveTo>
                    <a:pt x="38" y="1"/>
                  </a:moveTo>
                  <a:cubicBezTo>
                    <a:pt x="20" y="10"/>
                    <a:pt x="6" y="23"/>
                    <a:pt x="3" y="43"/>
                  </a:cubicBezTo>
                  <a:cubicBezTo>
                    <a:pt x="2" y="49"/>
                    <a:pt x="4" y="55"/>
                    <a:pt x="3" y="61"/>
                  </a:cubicBezTo>
                  <a:cubicBezTo>
                    <a:pt x="2" y="56"/>
                    <a:pt x="0" y="50"/>
                    <a:pt x="0" y="44"/>
                  </a:cubicBezTo>
                  <a:cubicBezTo>
                    <a:pt x="2" y="25"/>
                    <a:pt x="13" y="11"/>
                    <a:pt x="29" y="1"/>
                  </a:cubicBezTo>
                  <a:cubicBezTo>
                    <a:pt x="31" y="0"/>
                    <a:pt x="35" y="1"/>
                    <a:pt x="38"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33" name="Freeform 312">
              <a:extLst>
                <a:ext uri="{FF2B5EF4-FFF2-40B4-BE49-F238E27FC236}">
                  <a16:creationId xmlns:a16="http://schemas.microsoft.com/office/drawing/2014/main" id="{707F9E08-AC62-4F6B-A631-3BD6C328A54A}"/>
                </a:ext>
              </a:extLst>
            </p:cNvPr>
            <p:cNvSpPr>
              <a:spLocks/>
            </p:cNvSpPr>
            <p:nvPr/>
          </p:nvSpPr>
          <p:spPr bwMode="auto">
            <a:xfrm>
              <a:off x="8166101" y="2679700"/>
              <a:ext cx="14288" cy="33338"/>
            </a:xfrm>
            <a:custGeom>
              <a:avLst/>
              <a:gdLst>
                <a:gd name="T0" fmla="*/ 0 w 38"/>
                <a:gd name="T1" fmla="*/ 84 h 85"/>
                <a:gd name="T2" fmla="*/ 17 w 38"/>
                <a:gd name="T3" fmla="*/ 64 h 85"/>
                <a:gd name="T4" fmla="*/ 16 w 38"/>
                <a:gd name="T5" fmla="*/ 0 h 85"/>
                <a:gd name="T6" fmla="*/ 32 w 38"/>
                <a:gd name="T7" fmla="*/ 44 h 85"/>
                <a:gd name="T8" fmla="*/ 1 w 38"/>
                <a:gd name="T9" fmla="*/ 85 h 85"/>
                <a:gd name="T10" fmla="*/ 0 w 38"/>
                <a:gd name="T11" fmla="*/ 84 h 85"/>
              </a:gdLst>
              <a:ahLst/>
              <a:cxnLst>
                <a:cxn ang="0">
                  <a:pos x="T0" y="T1"/>
                </a:cxn>
                <a:cxn ang="0">
                  <a:pos x="T2" y="T3"/>
                </a:cxn>
                <a:cxn ang="0">
                  <a:pos x="T4" y="T5"/>
                </a:cxn>
                <a:cxn ang="0">
                  <a:pos x="T6" y="T7"/>
                </a:cxn>
                <a:cxn ang="0">
                  <a:pos x="T8" y="T9"/>
                </a:cxn>
                <a:cxn ang="0">
                  <a:pos x="T10" y="T11"/>
                </a:cxn>
              </a:cxnLst>
              <a:rect l="0" t="0" r="r" b="b"/>
              <a:pathLst>
                <a:path w="38" h="85">
                  <a:moveTo>
                    <a:pt x="0" y="84"/>
                  </a:moveTo>
                  <a:cubicBezTo>
                    <a:pt x="6" y="77"/>
                    <a:pt x="12" y="71"/>
                    <a:pt x="17" y="64"/>
                  </a:cubicBezTo>
                  <a:cubicBezTo>
                    <a:pt x="35" y="39"/>
                    <a:pt x="38" y="25"/>
                    <a:pt x="16" y="0"/>
                  </a:cubicBezTo>
                  <a:cubicBezTo>
                    <a:pt x="32" y="10"/>
                    <a:pt x="38" y="27"/>
                    <a:pt x="32" y="44"/>
                  </a:cubicBezTo>
                  <a:cubicBezTo>
                    <a:pt x="26" y="61"/>
                    <a:pt x="16" y="75"/>
                    <a:pt x="1" y="85"/>
                  </a:cubicBezTo>
                  <a:cubicBezTo>
                    <a:pt x="1" y="85"/>
                    <a:pt x="0" y="84"/>
                    <a:pt x="0" y="84"/>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34" name="Freeform 313">
              <a:extLst>
                <a:ext uri="{FF2B5EF4-FFF2-40B4-BE49-F238E27FC236}">
                  <a16:creationId xmlns:a16="http://schemas.microsoft.com/office/drawing/2014/main" id="{411B10AD-4455-44A0-8E9A-DD33C4125C10}"/>
                </a:ext>
              </a:extLst>
            </p:cNvPr>
            <p:cNvSpPr>
              <a:spLocks/>
            </p:cNvSpPr>
            <p:nvPr/>
          </p:nvSpPr>
          <p:spPr bwMode="auto">
            <a:xfrm>
              <a:off x="8142288" y="2708275"/>
              <a:ext cx="23813" cy="9525"/>
            </a:xfrm>
            <a:custGeom>
              <a:avLst/>
              <a:gdLst>
                <a:gd name="T0" fmla="*/ 60 w 61"/>
                <a:gd name="T1" fmla="*/ 9 h 24"/>
                <a:gd name="T2" fmla="*/ 61 w 61"/>
                <a:gd name="T3" fmla="*/ 10 h 24"/>
                <a:gd name="T4" fmla="*/ 18 w 61"/>
                <a:gd name="T5" fmla="*/ 19 h 24"/>
                <a:gd name="T6" fmla="*/ 0 w 61"/>
                <a:gd name="T7" fmla="*/ 0 h 24"/>
                <a:gd name="T8" fmla="*/ 52 w 61"/>
                <a:gd name="T9" fmla="*/ 13 h 24"/>
                <a:gd name="T10" fmla="*/ 60 w 61"/>
                <a:gd name="T11" fmla="*/ 9 h 24"/>
              </a:gdLst>
              <a:ahLst/>
              <a:cxnLst>
                <a:cxn ang="0">
                  <a:pos x="T0" y="T1"/>
                </a:cxn>
                <a:cxn ang="0">
                  <a:pos x="T2" y="T3"/>
                </a:cxn>
                <a:cxn ang="0">
                  <a:pos x="T4" y="T5"/>
                </a:cxn>
                <a:cxn ang="0">
                  <a:pos x="T6" y="T7"/>
                </a:cxn>
                <a:cxn ang="0">
                  <a:pos x="T8" y="T9"/>
                </a:cxn>
                <a:cxn ang="0">
                  <a:pos x="T10" y="T11"/>
                </a:cxn>
              </a:cxnLst>
              <a:rect l="0" t="0" r="r" b="b"/>
              <a:pathLst>
                <a:path w="61" h="24">
                  <a:moveTo>
                    <a:pt x="60" y="9"/>
                  </a:moveTo>
                  <a:cubicBezTo>
                    <a:pt x="60" y="9"/>
                    <a:pt x="61" y="10"/>
                    <a:pt x="61" y="10"/>
                  </a:cubicBezTo>
                  <a:cubicBezTo>
                    <a:pt x="49" y="22"/>
                    <a:pt x="34" y="24"/>
                    <a:pt x="18" y="19"/>
                  </a:cubicBezTo>
                  <a:cubicBezTo>
                    <a:pt x="10" y="16"/>
                    <a:pt x="1" y="12"/>
                    <a:pt x="0" y="0"/>
                  </a:cubicBezTo>
                  <a:cubicBezTo>
                    <a:pt x="12" y="19"/>
                    <a:pt x="33" y="23"/>
                    <a:pt x="52" y="13"/>
                  </a:cubicBezTo>
                  <a:cubicBezTo>
                    <a:pt x="55" y="11"/>
                    <a:pt x="57" y="10"/>
                    <a:pt x="60" y="9"/>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35" name="Freeform 314">
              <a:extLst>
                <a:ext uri="{FF2B5EF4-FFF2-40B4-BE49-F238E27FC236}">
                  <a16:creationId xmlns:a16="http://schemas.microsoft.com/office/drawing/2014/main" id="{1E03B8F5-921F-4B9D-9640-7613D5D5DBCE}"/>
                </a:ext>
              </a:extLst>
            </p:cNvPr>
            <p:cNvSpPr>
              <a:spLocks/>
            </p:cNvSpPr>
            <p:nvPr/>
          </p:nvSpPr>
          <p:spPr bwMode="auto">
            <a:xfrm>
              <a:off x="8212138" y="2782888"/>
              <a:ext cx="7938" cy="7938"/>
            </a:xfrm>
            <a:custGeom>
              <a:avLst/>
              <a:gdLst>
                <a:gd name="T0" fmla="*/ 20 w 20"/>
                <a:gd name="T1" fmla="*/ 18 h 20"/>
                <a:gd name="T2" fmla="*/ 18 w 20"/>
                <a:gd name="T3" fmla="*/ 20 h 20"/>
                <a:gd name="T4" fmla="*/ 0 w 20"/>
                <a:gd name="T5" fmla="*/ 0 h 20"/>
                <a:gd name="T6" fmla="*/ 8 w 20"/>
                <a:gd name="T7" fmla="*/ 1 h 20"/>
                <a:gd name="T8" fmla="*/ 20 w 20"/>
                <a:gd name="T9" fmla="*/ 18 h 20"/>
              </a:gdLst>
              <a:ahLst/>
              <a:cxnLst>
                <a:cxn ang="0">
                  <a:pos x="T0" y="T1"/>
                </a:cxn>
                <a:cxn ang="0">
                  <a:pos x="T2" y="T3"/>
                </a:cxn>
                <a:cxn ang="0">
                  <a:pos x="T4" y="T5"/>
                </a:cxn>
                <a:cxn ang="0">
                  <a:pos x="T6" y="T7"/>
                </a:cxn>
                <a:cxn ang="0">
                  <a:pos x="T8" y="T9"/>
                </a:cxn>
              </a:cxnLst>
              <a:rect l="0" t="0" r="r" b="b"/>
              <a:pathLst>
                <a:path w="20" h="20">
                  <a:moveTo>
                    <a:pt x="20" y="18"/>
                  </a:moveTo>
                  <a:cubicBezTo>
                    <a:pt x="19" y="19"/>
                    <a:pt x="18" y="20"/>
                    <a:pt x="18" y="20"/>
                  </a:cubicBezTo>
                  <a:cubicBezTo>
                    <a:pt x="9" y="16"/>
                    <a:pt x="2" y="11"/>
                    <a:pt x="0" y="0"/>
                  </a:cubicBezTo>
                  <a:cubicBezTo>
                    <a:pt x="3" y="1"/>
                    <a:pt x="5" y="1"/>
                    <a:pt x="8" y="1"/>
                  </a:cubicBezTo>
                  <a:cubicBezTo>
                    <a:pt x="12" y="7"/>
                    <a:pt x="16" y="12"/>
                    <a:pt x="20" y="1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36" name="Freeform 315">
              <a:extLst>
                <a:ext uri="{FF2B5EF4-FFF2-40B4-BE49-F238E27FC236}">
                  <a16:creationId xmlns:a16="http://schemas.microsoft.com/office/drawing/2014/main" id="{18E07C83-3384-42DD-96E7-4B26344A662E}"/>
                </a:ext>
              </a:extLst>
            </p:cNvPr>
            <p:cNvSpPr>
              <a:spLocks/>
            </p:cNvSpPr>
            <p:nvPr/>
          </p:nvSpPr>
          <p:spPr bwMode="auto">
            <a:xfrm>
              <a:off x="8205788" y="2763838"/>
              <a:ext cx="9525" cy="9525"/>
            </a:xfrm>
            <a:custGeom>
              <a:avLst/>
              <a:gdLst>
                <a:gd name="T0" fmla="*/ 17 w 23"/>
                <a:gd name="T1" fmla="*/ 6 h 25"/>
                <a:gd name="T2" fmla="*/ 15 w 23"/>
                <a:gd name="T3" fmla="*/ 25 h 25"/>
                <a:gd name="T4" fmla="*/ 1 w 23"/>
                <a:gd name="T5" fmla="*/ 10 h 25"/>
                <a:gd name="T6" fmla="*/ 1 w 23"/>
                <a:gd name="T7" fmla="*/ 1 h 25"/>
                <a:gd name="T8" fmla="*/ 11 w 23"/>
                <a:gd name="T9" fmla="*/ 1 h 25"/>
                <a:gd name="T10" fmla="*/ 18 w 23"/>
                <a:gd name="T11" fmla="*/ 6 h 25"/>
                <a:gd name="T12" fmla="*/ 17 w 23"/>
                <a:gd name="T13" fmla="*/ 6 h 25"/>
              </a:gdLst>
              <a:ahLst/>
              <a:cxnLst>
                <a:cxn ang="0">
                  <a:pos x="T0" y="T1"/>
                </a:cxn>
                <a:cxn ang="0">
                  <a:pos x="T2" y="T3"/>
                </a:cxn>
                <a:cxn ang="0">
                  <a:pos x="T4" y="T5"/>
                </a:cxn>
                <a:cxn ang="0">
                  <a:pos x="T6" y="T7"/>
                </a:cxn>
                <a:cxn ang="0">
                  <a:pos x="T8" y="T9"/>
                </a:cxn>
                <a:cxn ang="0">
                  <a:pos x="T10" y="T11"/>
                </a:cxn>
                <a:cxn ang="0">
                  <a:pos x="T12" y="T13"/>
                </a:cxn>
              </a:cxnLst>
              <a:rect l="0" t="0" r="r" b="b"/>
              <a:pathLst>
                <a:path w="23" h="25">
                  <a:moveTo>
                    <a:pt x="17" y="6"/>
                  </a:moveTo>
                  <a:cubicBezTo>
                    <a:pt x="19" y="12"/>
                    <a:pt x="23" y="18"/>
                    <a:pt x="15" y="25"/>
                  </a:cubicBezTo>
                  <a:cubicBezTo>
                    <a:pt x="10" y="20"/>
                    <a:pt x="5" y="15"/>
                    <a:pt x="1" y="10"/>
                  </a:cubicBezTo>
                  <a:cubicBezTo>
                    <a:pt x="0" y="8"/>
                    <a:pt x="0" y="2"/>
                    <a:pt x="1" y="1"/>
                  </a:cubicBezTo>
                  <a:cubicBezTo>
                    <a:pt x="4" y="0"/>
                    <a:pt x="8" y="0"/>
                    <a:pt x="11" y="1"/>
                  </a:cubicBezTo>
                  <a:cubicBezTo>
                    <a:pt x="13" y="2"/>
                    <a:pt x="15" y="4"/>
                    <a:pt x="18" y="6"/>
                  </a:cubicBezTo>
                  <a:lnTo>
                    <a:pt x="17" y="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37" name="Freeform 316">
              <a:extLst>
                <a:ext uri="{FF2B5EF4-FFF2-40B4-BE49-F238E27FC236}">
                  <a16:creationId xmlns:a16="http://schemas.microsoft.com/office/drawing/2014/main" id="{A1AB8A46-A5E2-49AA-8A1B-6F37C6A1C1A4}"/>
                </a:ext>
              </a:extLst>
            </p:cNvPr>
            <p:cNvSpPr>
              <a:spLocks noEditPoints="1"/>
            </p:cNvSpPr>
            <p:nvPr/>
          </p:nvSpPr>
          <p:spPr bwMode="auto">
            <a:xfrm>
              <a:off x="8535988" y="2882900"/>
              <a:ext cx="84138" cy="103188"/>
            </a:xfrm>
            <a:custGeom>
              <a:avLst/>
              <a:gdLst>
                <a:gd name="T0" fmla="*/ 221 w 221"/>
                <a:gd name="T1" fmla="*/ 223 h 269"/>
                <a:gd name="T2" fmla="*/ 140 w 221"/>
                <a:gd name="T3" fmla="*/ 264 h 269"/>
                <a:gd name="T4" fmla="*/ 22 w 221"/>
                <a:gd name="T5" fmla="*/ 215 h 269"/>
                <a:gd name="T6" fmla="*/ 2 w 221"/>
                <a:gd name="T7" fmla="*/ 183 h 269"/>
                <a:gd name="T8" fmla="*/ 0 w 221"/>
                <a:gd name="T9" fmla="*/ 175 h 269"/>
                <a:gd name="T10" fmla="*/ 3 w 221"/>
                <a:gd name="T11" fmla="*/ 171 h 269"/>
                <a:gd name="T12" fmla="*/ 8 w 221"/>
                <a:gd name="T13" fmla="*/ 176 h 269"/>
                <a:gd name="T14" fmla="*/ 21 w 221"/>
                <a:gd name="T15" fmla="*/ 201 h 269"/>
                <a:gd name="T16" fmla="*/ 34 w 221"/>
                <a:gd name="T17" fmla="*/ 213 h 269"/>
                <a:gd name="T18" fmla="*/ 89 w 221"/>
                <a:gd name="T19" fmla="*/ 210 h 269"/>
                <a:gd name="T20" fmla="*/ 181 w 221"/>
                <a:gd name="T21" fmla="*/ 48 h 269"/>
                <a:gd name="T22" fmla="*/ 168 w 221"/>
                <a:gd name="T23" fmla="*/ 6 h 269"/>
                <a:gd name="T24" fmla="*/ 176 w 221"/>
                <a:gd name="T25" fmla="*/ 0 h 269"/>
                <a:gd name="T26" fmla="*/ 178 w 221"/>
                <a:gd name="T27" fmla="*/ 4 h 269"/>
                <a:gd name="T28" fmla="*/ 180 w 221"/>
                <a:gd name="T29" fmla="*/ 12 h 269"/>
                <a:gd name="T30" fmla="*/ 192 w 221"/>
                <a:gd name="T31" fmla="*/ 126 h 269"/>
                <a:gd name="T32" fmla="*/ 78 w 221"/>
                <a:gd name="T33" fmla="*/ 225 h 269"/>
                <a:gd name="T34" fmla="*/ 70 w 221"/>
                <a:gd name="T35" fmla="*/ 226 h 269"/>
                <a:gd name="T36" fmla="*/ 61 w 221"/>
                <a:gd name="T37" fmla="*/ 226 h 269"/>
                <a:gd name="T38" fmla="*/ 141 w 221"/>
                <a:gd name="T39" fmla="*/ 209 h 269"/>
                <a:gd name="T40" fmla="*/ 176 w 221"/>
                <a:gd name="T41" fmla="*/ 178 h 269"/>
                <a:gd name="T42" fmla="*/ 178 w 221"/>
                <a:gd name="T43" fmla="*/ 179 h 269"/>
                <a:gd name="T44" fmla="*/ 175 w 221"/>
                <a:gd name="T45" fmla="*/ 184 h 269"/>
                <a:gd name="T46" fmla="*/ 100 w 221"/>
                <a:gd name="T47" fmla="*/ 229 h 269"/>
                <a:gd name="T48" fmla="*/ 58 w 221"/>
                <a:gd name="T49" fmla="*/ 233 h 269"/>
                <a:gd name="T50" fmla="*/ 145 w 221"/>
                <a:gd name="T51" fmla="*/ 219 h 269"/>
                <a:gd name="T52" fmla="*/ 185 w 221"/>
                <a:gd name="T53" fmla="*/ 186 h 269"/>
                <a:gd name="T54" fmla="*/ 186 w 221"/>
                <a:gd name="T55" fmla="*/ 187 h 269"/>
                <a:gd name="T56" fmla="*/ 184 w 221"/>
                <a:gd name="T57" fmla="*/ 192 h 269"/>
                <a:gd name="T58" fmla="*/ 119 w 221"/>
                <a:gd name="T59" fmla="*/ 234 h 269"/>
                <a:gd name="T60" fmla="*/ 66 w 221"/>
                <a:gd name="T61" fmla="*/ 240 h 269"/>
                <a:gd name="T62" fmla="*/ 87 w 221"/>
                <a:gd name="T63" fmla="*/ 242 h 269"/>
                <a:gd name="T64" fmla="*/ 180 w 221"/>
                <a:gd name="T65" fmla="*/ 208 h 269"/>
                <a:gd name="T66" fmla="*/ 194 w 221"/>
                <a:gd name="T67" fmla="*/ 196 h 269"/>
                <a:gd name="T68" fmla="*/ 194 w 221"/>
                <a:gd name="T69" fmla="*/ 195 h 269"/>
                <a:gd name="T70" fmla="*/ 191 w 221"/>
                <a:gd name="T71" fmla="*/ 202 h 269"/>
                <a:gd name="T72" fmla="*/ 140 w 221"/>
                <a:gd name="T73" fmla="*/ 237 h 269"/>
                <a:gd name="T74" fmla="*/ 90 w 221"/>
                <a:gd name="T75" fmla="*/ 248 h 269"/>
                <a:gd name="T76" fmla="*/ 103 w 221"/>
                <a:gd name="T77" fmla="*/ 248 h 269"/>
                <a:gd name="T78" fmla="*/ 110 w 221"/>
                <a:gd name="T79" fmla="*/ 248 h 269"/>
                <a:gd name="T80" fmla="*/ 197 w 221"/>
                <a:gd name="T81" fmla="*/ 207 h 269"/>
                <a:gd name="T82" fmla="*/ 203 w 221"/>
                <a:gd name="T83" fmla="*/ 204 h 269"/>
                <a:gd name="T84" fmla="*/ 203 w 221"/>
                <a:gd name="T85" fmla="*/ 204 h 269"/>
                <a:gd name="T86" fmla="*/ 92 w 221"/>
                <a:gd name="T87" fmla="*/ 252 h 269"/>
                <a:gd name="T88" fmla="*/ 96 w 221"/>
                <a:gd name="T89" fmla="*/ 254 h 269"/>
                <a:gd name="T90" fmla="*/ 102 w 221"/>
                <a:gd name="T91" fmla="*/ 255 h 269"/>
                <a:gd name="T92" fmla="*/ 191 w 221"/>
                <a:gd name="T93" fmla="*/ 229 h 269"/>
                <a:gd name="T94" fmla="*/ 212 w 221"/>
                <a:gd name="T95" fmla="*/ 213 h 269"/>
                <a:gd name="T96" fmla="*/ 212 w 221"/>
                <a:gd name="T97" fmla="*/ 213 h 269"/>
                <a:gd name="T98" fmla="*/ 207 w 221"/>
                <a:gd name="T99" fmla="*/ 220 h 269"/>
                <a:gd name="T100" fmla="*/ 171 w 221"/>
                <a:gd name="T101" fmla="*/ 249 h 269"/>
                <a:gd name="T102" fmla="*/ 186 w 221"/>
                <a:gd name="T103" fmla="*/ 241 h 269"/>
                <a:gd name="T104" fmla="*/ 216 w 221"/>
                <a:gd name="T105" fmla="*/ 218 h 269"/>
                <a:gd name="T106" fmla="*/ 221 w 221"/>
                <a:gd name="T107" fmla="*/ 223 h 269"/>
                <a:gd name="T108" fmla="*/ 172 w 221"/>
                <a:gd name="T109" fmla="*/ 6 h 269"/>
                <a:gd name="T110" fmla="*/ 167 w 221"/>
                <a:gd name="T111" fmla="*/ 152 h 269"/>
                <a:gd name="T112" fmla="*/ 39 w 221"/>
                <a:gd name="T113" fmla="*/ 218 h 269"/>
                <a:gd name="T114" fmla="*/ 167 w 221"/>
                <a:gd name="T115" fmla="*/ 169 h 269"/>
                <a:gd name="T116" fmla="*/ 172 w 221"/>
                <a:gd name="T117" fmla="*/ 6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21" h="269">
                  <a:moveTo>
                    <a:pt x="221" y="223"/>
                  </a:moveTo>
                  <a:cubicBezTo>
                    <a:pt x="200" y="247"/>
                    <a:pt x="172" y="261"/>
                    <a:pt x="140" y="264"/>
                  </a:cubicBezTo>
                  <a:cubicBezTo>
                    <a:pt x="92" y="269"/>
                    <a:pt x="53" y="252"/>
                    <a:pt x="22" y="215"/>
                  </a:cubicBezTo>
                  <a:cubicBezTo>
                    <a:pt x="14" y="205"/>
                    <a:pt x="8" y="194"/>
                    <a:pt x="2" y="183"/>
                  </a:cubicBezTo>
                  <a:cubicBezTo>
                    <a:pt x="0" y="181"/>
                    <a:pt x="0" y="178"/>
                    <a:pt x="0" y="175"/>
                  </a:cubicBezTo>
                  <a:cubicBezTo>
                    <a:pt x="1" y="174"/>
                    <a:pt x="2" y="172"/>
                    <a:pt x="3" y="171"/>
                  </a:cubicBezTo>
                  <a:cubicBezTo>
                    <a:pt x="5" y="173"/>
                    <a:pt x="7" y="174"/>
                    <a:pt x="8" y="176"/>
                  </a:cubicBezTo>
                  <a:cubicBezTo>
                    <a:pt x="12" y="184"/>
                    <a:pt x="16" y="193"/>
                    <a:pt x="21" y="201"/>
                  </a:cubicBezTo>
                  <a:cubicBezTo>
                    <a:pt x="24" y="205"/>
                    <a:pt x="29" y="212"/>
                    <a:pt x="34" y="213"/>
                  </a:cubicBezTo>
                  <a:cubicBezTo>
                    <a:pt x="52" y="217"/>
                    <a:pt x="71" y="215"/>
                    <a:pt x="89" y="210"/>
                  </a:cubicBezTo>
                  <a:cubicBezTo>
                    <a:pt x="158" y="188"/>
                    <a:pt x="196" y="114"/>
                    <a:pt x="181" y="48"/>
                  </a:cubicBezTo>
                  <a:cubicBezTo>
                    <a:pt x="178" y="34"/>
                    <a:pt x="173" y="20"/>
                    <a:pt x="168" y="6"/>
                  </a:cubicBezTo>
                  <a:cubicBezTo>
                    <a:pt x="171" y="4"/>
                    <a:pt x="173" y="2"/>
                    <a:pt x="176" y="0"/>
                  </a:cubicBezTo>
                  <a:cubicBezTo>
                    <a:pt x="176" y="2"/>
                    <a:pt x="177" y="3"/>
                    <a:pt x="178" y="4"/>
                  </a:cubicBezTo>
                  <a:cubicBezTo>
                    <a:pt x="178" y="7"/>
                    <a:pt x="179" y="9"/>
                    <a:pt x="180" y="12"/>
                  </a:cubicBezTo>
                  <a:cubicBezTo>
                    <a:pt x="200" y="48"/>
                    <a:pt x="203" y="86"/>
                    <a:pt x="192" y="126"/>
                  </a:cubicBezTo>
                  <a:cubicBezTo>
                    <a:pt x="177" y="179"/>
                    <a:pt x="132" y="218"/>
                    <a:pt x="78" y="225"/>
                  </a:cubicBezTo>
                  <a:cubicBezTo>
                    <a:pt x="76" y="225"/>
                    <a:pt x="73" y="226"/>
                    <a:pt x="70" y="226"/>
                  </a:cubicBezTo>
                  <a:cubicBezTo>
                    <a:pt x="67" y="226"/>
                    <a:pt x="64" y="226"/>
                    <a:pt x="61" y="226"/>
                  </a:cubicBezTo>
                  <a:cubicBezTo>
                    <a:pt x="90" y="230"/>
                    <a:pt x="117" y="225"/>
                    <a:pt x="141" y="209"/>
                  </a:cubicBezTo>
                  <a:cubicBezTo>
                    <a:pt x="154" y="200"/>
                    <a:pt x="164" y="188"/>
                    <a:pt x="176" y="178"/>
                  </a:cubicBezTo>
                  <a:cubicBezTo>
                    <a:pt x="177" y="179"/>
                    <a:pt x="177" y="179"/>
                    <a:pt x="178" y="179"/>
                  </a:cubicBezTo>
                  <a:cubicBezTo>
                    <a:pt x="177" y="181"/>
                    <a:pt x="176" y="182"/>
                    <a:pt x="175" y="184"/>
                  </a:cubicBezTo>
                  <a:cubicBezTo>
                    <a:pt x="155" y="207"/>
                    <a:pt x="131" y="224"/>
                    <a:pt x="100" y="229"/>
                  </a:cubicBezTo>
                  <a:cubicBezTo>
                    <a:pt x="86" y="232"/>
                    <a:pt x="71" y="232"/>
                    <a:pt x="58" y="233"/>
                  </a:cubicBezTo>
                  <a:cubicBezTo>
                    <a:pt x="88" y="239"/>
                    <a:pt x="118" y="236"/>
                    <a:pt x="145" y="219"/>
                  </a:cubicBezTo>
                  <a:cubicBezTo>
                    <a:pt x="159" y="210"/>
                    <a:pt x="172" y="197"/>
                    <a:pt x="185" y="186"/>
                  </a:cubicBezTo>
                  <a:cubicBezTo>
                    <a:pt x="186" y="187"/>
                    <a:pt x="186" y="187"/>
                    <a:pt x="186" y="187"/>
                  </a:cubicBezTo>
                  <a:cubicBezTo>
                    <a:pt x="185" y="189"/>
                    <a:pt x="185" y="191"/>
                    <a:pt x="184" y="192"/>
                  </a:cubicBezTo>
                  <a:cubicBezTo>
                    <a:pt x="166" y="212"/>
                    <a:pt x="145" y="228"/>
                    <a:pt x="119" y="234"/>
                  </a:cubicBezTo>
                  <a:cubicBezTo>
                    <a:pt x="101" y="238"/>
                    <a:pt x="83" y="238"/>
                    <a:pt x="66" y="240"/>
                  </a:cubicBezTo>
                  <a:cubicBezTo>
                    <a:pt x="73" y="240"/>
                    <a:pt x="80" y="242"/>
                    <a:pt x="87" y="242"/>
                  </a:cubicBezTo>
                  <a:cubicBezTo>
                    <a:pt x="123" y="244"/>
                    <a:pt x="154" y="232"/>
                    <a:pt x="180" y="208"/>
                  </a:cubicBezTo>
                  <a:cubicBezTo>
                    <a:pt x="185" y="203"/>
                    <a:pt x="189" y="200"/>
                    <a:pt x="194" y="196"/>
                  </a:cubicBezTo>
                  <a:cubicBezTo>
                    <a:pt x="194" y="195"/>
                    <a:pt x="194" y="195"/>
                    <a:pt x="194" y="195"/>
                  </a:cubicBezTo>
                  <a:cubicBezTo>
                    <a:pt x="193" y="198"/>
                    <a:pt x="192" y="200"/>
                    <a:pt x="191" y="202"/>
                  </a:cubicBezTo>
                  <a:cubicBezTo>
                    <a:pt x="177" y="218"/>
                    <a:pt x="160" y="231"/>
                    <a:pt x="140" y="237"/>
                  </a:cubicBezTo>
                  <a:cubicBezTo>
                    <a:pt x="124" y="242"/>
                    <a:pt x="107" y="245"/>
                    <a:pt x="90" y="248"/>
                  </a:cubicBezTo>
                  <a:cubicBezTo>
                    <a:pt x="94" y="247"/>
                    <a:pt x="99" y="248"/>
                    <a:pt x="103" y="248"/>
                  </a:cubicBezTo>
                  <a:cubicBezTo>
                    <a:pt x="105" y="249"/>
                    <a:pt x="108" y="248"/>
                    <a:pt x="110" y="248"/>
                  </a:cubicBezTo>
                  <a:cubicBezTo>
                    <a:pt x="144" y="246"/>
                    <a:pt x="173" y="232"/>
                    <a:pt x="197" y="207"/>
                  </a:cubicBezTo>
                  <a:cubicBezTo>
                    <a:pt x="199" y="206"/>
                    <a:pt x="201" y="205"/>
                    <a:pt x="203" y="204"/>
                  </a:cubicBezTo>
                  <a:cubicBezTo>
                    <a:pt x="203" y="204"/>
                    <a:pt x="203" y="204"/>
                    <a:pt x="203" y="204"/>
                  </a:cubicBezTo>
                  <a:cubicBezTo>
                    <a:pt x="175" y="239"/>
                    <a:pt x="138" y="253"/>
                    <a:pt x="92" y="252"/>
                  </a:cubicBezTo>
                  <a:cubicBezTo>
                    <a:pt x="95" y="253"/>
                    <a:pt x="96" y="254"/>
                    <a:pt x="96" y="254"/>
                  </a:cubicBezTo>
                  <a:cubicBezTo>
                    <a:pt x="98" y="254"/>
                    <a:pt x="100" y="255"/>
                    <a:pt x="102" y="255"/>
                  </a:cubicBezTo>
                  <a:cubicBezTo>
                    <a:pt x="135" y="258"/>
                    <a:pt x="165" y="249"/>
                    <a:pt x="191" y="229"/>
                  </a:cubicBezTo>
                  <a:cubicBezTo>
                    <a:pt x="198" y="224"/>
                    <a:pt x="205" y="219"/>
                    <a:pt x="212" y="213"/>
                  </a:cubicBezTo>
                  <a:cubicBezTo>
                    <a:pt x="212" y="213"/>
                    <a:pt x="212" y="213"/>
                    <a:pt x="212" y="213"/>
                  </a:cubicBezTo>
                  <a:cubicBezTo>
                    <a:pt x="210" y="215"/>
                    <a:pt x="209" y="218"/>
                    <a:pt x="207" y="220"/>
                  </a:cubicBezTo>
                  <a:cubicBezTo>
                    <a:pt x="196" y="229"/>
                    <a:pt x="184" y="238"/>
                    <a:pt x="171" y="249"/>
                  </a:cubicBezTo>
                  <a:cubicBezTo>
                    <a:pt x="177" y="246"/>
                    <a:pt x="182" y="244"/>
                    <a:pt x="186" y="241"/>
                  </a:cubicBezTo>
                  <a:cubicBezTo>
                    <a:pt x="196" y="234"/>
                    <a:pt x="206" y="226"/>
                    <a:pt x="216" y="218"/>
                  </a:cubicBezTo>
                  <a:cubicBezTo>
                    <a:pt x="218" y="220"/>
                    <a:pt x="220" y="221"/>
                    <a:pt x="221" y="223"/>
                  </a:cubicBezTo>
                  <a:close/>
                  <a:moveTo>
                    <a:pt x="172" y="6"/>
                  </a:moveTo>
                  <a:cubicBezTo>
                    <a:pt x="195" y="56"/>
                    <a:pt x="195" y="105"/>
                    <a:pt x="167" y="152"/>
                  </a:cubicBezTo>
                  <a:cubicBezTo>
                    <a:pt x="138" y="200"/>
                    <a:pt x="95" y="222"/>
                    <a:pt x="39" y="218"/>
                  </a:cubicBezTo>
                  <a:cubicBezTo>
                    <a:pt x="82" y="231"/>
                    <a:pt x="136" y="212"/>
                    <a:pt x="167" y="169"/>
                  </a:cubicBezTo>
                  <a:cubicBezTo>
                    <a:pt x="207" y="114"/>
                    <a:pt x="200" y="45"/>
                    <a:pt x="172" y="6"/>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38" name="Freeform 317">
              <a:extLst>
                <a:ext uri="{FF2B5EF4-FFF2-40B4-BE49-F238E27FC236}">
                  <a16:creationId xmlns:a16="http://schemas.microsoft.com/office/drawing/2014/main" id="{F77A11A0-455A-4BF7-95D9-E341AF889C42}"/>
                </a:ext>
              </a:extLst>
            </p:cNvPr>
            <p:cNvSpPr>
              <a:spLocks/>
            </p:cNvSpPr>
            <p:nvPr/>
          </p:nvSpPr>
          <p:spPr bwMode="auto">
            <a:xfrm>
              <a:off x="8602663" y="2879725"/>
              <a:ext cx="38100" cy="88900"/>
            </a:xfrm>
            <a:custGeom>
              <a:avLst/>
              <a:gdLst>
                <a:gd name="T0" fmla="*/ 10 w 99"/>
                <a:gd name="T1" fmla="*/ 197 h 233"/>
                <a:gd name="T2" fmla="*/ 9 w 99"/>
                <a:gd name="T3" fmla="*/ 196 h 233"/>
                <a:gd name="T4" fmla="*/ 10 w 99"/>
                <a:gd name="T5" fmla="*/ 193 h 233"/>
                <a:gd name="T6" fmla="*/ 35 w 99"/>
                <a:gd name="T7" fmla="*/ 75 h 233"/>
                <a:gd name="T8" fmla="*/ 25 w 99"/>
                <a:gd name="T9" fmla="*/ 42 h 233"/>
                <a:gd name="T10" fmla="*/ 23 w 99"/>
                <a:gd name="T11" fmla="*/ 42 h 233"/>
                <a:gd name="T12" fmla="*/ 30 w 99"/>
                <a:gd name="T13" fmla="*/ 128 h 233"/>
                <a:gd name="T14" fmla="*/ 2 w 99"/>
                <a:gd name="T15" fmla="*/ 189 h 233"/>
                <a:gd name="T16" fmla="*/ 0 w 99"/>
                <a:gd name="T17" fmla="*/ 188 h 233"/>
                <a:gd name="T18" fmla="*/ 3 w 99"/>
                <a:gd name="T19" fmla="*/ 183 h 233"/>
                <a:gd name="T20" fmla="*/ 27 w 99"/>
                <a:gd name="T21" fmla="*/ 74 h 233"/>
                <a:gd name="T22" fmla="*/ 2 w 99"/>
                <a:gd name="T23" fmla="*/ 14 h 233"/>
                <a:gd name="T24" fmla="*/ 0 w 99"/>
                <a:gd name="T25" fmla="*/ 10 h 233"/>
                <a:gd name="T26" fmla="*/ 8 w 99"/>
                <a:gd name="T27" fmla="*/ 0 h 233"/>
                <a:gd name="T28" fmla="*/ 53 w 99"/>
                <a:gd name="T29" fmla="*/ 35 h 233"/>
                <a:gd name="T30" fmla="*/ 48 w 99"/>
                <a:gd name="T31" fmla="*/ 231 h 233"/>
                <a:gd name="T32" fmla="*/ 45 w 99"/>
                <a:gd name="T33" fmla="*/ 233 h 233"/>
                <a:gd name="T34" fmla="*/ 40 w 99"/>
                <a:gd name="T35" fmla="*/ 228 h 233"/>
                <a:gd name="T36" fmla="*/ 44 w 99"/>
                <a:gd name="T37" fmla="*/ 224 h 233"/>
                <a:gd name="T38" fmla="*/ 73 w 99"/>
                <a:gd name="T39" fmla="*/ 91 h 233"/>
                <a:gd name="T40" fmla="*/ 68 w 99"/>
                <a:gd name="T41" fmla="*/ 77 h 233"/>
                <a:gd name="T42" fmla="*/ 67 w 99"/>
                <a:gd name="T43" fmla="*/ 83 h 233"/>
                <a:gd name="T44" fmla="*/ 55 w 99"/>
                <a:gd name="T45" fmla="*/ 199 h 233"/>
                <a:gd name="T46" fmla="*/ 36 w 99"/>
                <a:gd name="T47" fmla="*/ 223 h 233"/>
                <a:gd name="T48" fmla="*/ 36 w 99"/>
                <a:gd name="T49" fmla="*/ 223 h 233"/>
                <a:gd name="T50" fmla="*/ 43 w 99"/>
                <a:gd name="T51" fmla="*/ 211 h 233"/>
                <a:gd name="T52" fmla="*/ 68 w 99"/>
                <a:gd name="T53" fmla="*/ 101 h 233"/>
                <a:gd name="T54" fmla="*/ 44 w 99"/>
                <a:gd name="T55" fmla="*/ 45 h 233"/>
                <a:gd name="T56" fmla="*/ 46 w 99"/>
                <a:gd name="T57" fmla="*/ 51 h 233"/>
                <a:gd name="T58" fmla="*/ 58 w 99"/>
                <a:gd name="T59" fmla="*/ 157 h 233"/>
                <a:gd name="T60" fmla="*/ 27 w 99"/>
                <a:gd name="T61" fmla="*/ 214 h 233"/>
                <a:gd name="T62" fmla="*/ 27 w 99"/>
                <a:gd name="T63" fmla="*/ 214 h 233"/>
                <a:gd name="T64" fmla="*/ 28 w 99"/>
                <a:gd name="T65" fmla="*/ 209 h 233"/>
                <a:gd name="T66" fmla="*/ 57 w 99"/>
                <a:gd name="T67" fmla="*/ 94 h 233"/>
                <a:gd name="T68" fmla="*/ 33 w 99"/>
                <a:gd name="T69" fmla="*/ 39 h 233"/>
                <a:gd name="T70" fmla="*/ 37 w 99"/>
                <a:gd name="T71" fmla="*/ 47 h 233"/>
                <a:gd name="T72" fmla="*/ 24 w 99"/>
                <a:gd name="T73" fmla="*/ 201 h 233"/>
                <a:gd name="T74" fmla="*/ 18 w 99"/>
                <a:gd name="T75" fmla="*/ 205 h 233"/>
                <a:gd name="T76" fmla="*/ 18 w 99"/>
                <a:gd name="T77" fmla="*/ 206 h 233"/>
                <a:gd name="T78" fmla="*/ 20 w 99"/>
                <a:gd name="T79" fmla="*/ 201 h 233"/>
                <a:gd name="T80" fmla="*/ 49 w 99"/>
                <a:gd name="T81" fmla="*/ 105 h 233"/>
                <a:gd name="T82" fmla="*/ 30 w 99"/>
                <a:gd name="T83" fmla="*/ 42 h 233"/>
                <a:gd name="T84" fmla="*/ 31 w 99"/>
                <a:gd name="T85" fmla="*/ 49 h 233"/>
                <a:gd name="T86" fmla="*/ 16 w 99"/>
                <a:gd name="T87" fmla="*/ 191 h 233"/>
                <a:gd name="T88" fmla="*/ 10 w 99"/>
                <a:gd name="T89" fmla="*/ 197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99" h="233">
                  <a:moveTo>
                    <a:pt x="10" y="197"/>
                  </a:moveTo>
                  <a:cubicBezTo>
                    <a:pt x="9" y="196"/>
                    <a:pt x="9" y="196"/>
                    <a:pt x="9" y="196"/>
                  </a:cubicBezTo>
                  <a:cubicBezTo>
                    <a:pt x="9" y="195"/>
                    <a:pt x="10" y="194"/>
                    <a:pt x="10" y="193"/>
                  </a:cubicBezTo>
                  <a:cubicBezTo>
                    <a:pt x="36" y="157"/>
                    <a:pt x="44" y="118"/>
                    <a:pt x="35" y="75"/>
                  </a:cubicBezTo>
                  <a:cubicBezTo>
                    <a:pt x="33" y="63"/>
                    <a:pt x="29" y="53"/>
                    <a:pt x="25" y="42"/>
                  </a:cubicBezTo>
                  <a:cubicBezTo>
                    <a:pt x="24" y="42"/>
                    <a:pt x="24" y="42"/>
                    <a:pt x="23" y="42"/>
                  </a:cubicBezTo>
                  <a:cubicBezTo>
                    <a:pt x="35" y="89"/>
                    <a:pt x="36" y="98"/>
                    <a:pt x="30" y="128"/>
                  </a:cubicBezTo>
                  <a:cubicBezTo>
                    <a:pt x="26" y="150"/>
                    <a:pt x="18" y="172"/>
                    <a:pt x="2" y="189"/>
                  </a:cubicBezTo>
                  <a:cubicBezTo>
                    <a:pt x="1" y="189"/>
                    <a:pt x="1" y="189"/>
                    <a:pt x="0" y="188"/>
                  </a:cubicBezTo>
                  <a:cubicBezTo>
                    <a:pt x="1" y="186"/>
                    <a:pt x="2" y="185"/>
                    <a:pt x="3" y="183"/>
                  </a:cubicBezTo>
                  <a:cubicBezTo>
                    <a:pt x="26" y="150"/>
                    <a:pt x="34" y="114"/>
                    <a:pt x="27" y="74"/>
                  </a:cubicBezTo>
                  <a:cubicBezTo>
                    <a:pt x="24" y="52"/>
                    <a:pt x="16" y="31"/>
                    <a:pt x="2" y="14"/>
                  </a:cubicBezTo>
                  <a:cubicBezTo>
                    <a:pt x="1" y="13"/>
                    <a:pt x="0" y="12"/>
                    <a:pt x="0" y="10"/>
                  </a:cubicBezTo>
                  <a:cubicBezTo>
                    <a:pt x="3" y="7"/>
                    <a:pt x="5" y="4"/>
                    <a:pt x="8" y="0"/>
                  </a:cubicBezTo>
                  <a:cubicBezTo>
                    <a:pt x="26" y="8"/>
                    <a:pt x="40" y="21"/>
                    <a:pt x="53" y="35"/>
                  </a:cubicBezTo>
                  <a:cubicBezTo>
                    <a:pt x="99" y="92"/>
                    <a:pt x="97" y="177"/>
                    <a:pt x="48" y="231"/>
                  </a:cubicBezTo>
                  <a:cubicBezTo>
                    <a:pt x="47" y="232"/>
                    <a:pt x="46" y="232"/>
                    <a:pt x="45" y="233"/>
                  </a:cubicBezTo>
                  <a:cubicBezTo>
                    <a:pt x="44" y="231"/>
                    <a:pt x="42" y="230"/>
                    <a:pt x="40" y="228"/>
                  </a:cubicBezTo>
                  <a:cubicBezTo>
                    <a:pt x="41" y="227"/>
                    <a:pt x="42" y="225"/>
                    <a:pt x="44" y="224"/>
                  </a:cubicBezTo>
                  <a:cubicBezTo>
                    <a:pt x="76" y="185"/>
                    <a:pt x="85" y="140"/>
                    <a:pt x="73" y="91"/>
                  </a:cubicBezTo>
                  <a:cubicBezTo>
                    <a:pt x="72" y="86"/>
                    <a:pt x="69" y="82"/>
                    <a:pt x="68" y="77"/>
                  </a:cubicBezTo>
                  <a:cubicBezTo>
                    <a:pt x="67" y="79"/>
                    <a:pt x="67" y="81"/>
                    <a:pt x="67" y="83"/>
                  </a:cubicBezTo>
                  <a:cubicBezTo>
                    <a:pt x="79" y="123"/>
                    <a:pt x="75" y="162"/>
                    <a:pt x="55" y="199"/>
                  </a:cubicBezTo>
                  <a:cubicBezTo>
                    <a:pt x="50" y="208"/>
                    <a:pt x="42" y="215"/>
                    <a:pt x="36" y="223"/>
                  </a:cubicBezTo>
                  <a:cubicBezTo>
                    <a:pt x="36" y="223"/>
                    <a:pt x="36" y="223"/>
                    <a:pt x="36" y="223"/>
                  </a:cubicBezTo>
                  <a:cubicBezTo>
                    <a:pt x="38" y="219"/>
                    <a:pt x="40" y="215"/>
                    <a:pt x="43" y="211"/>
                  </a:cubicBezTo>
                  <a:cubicBezTo>
                    <a:pt x="66" y="178"/>
                    <a:pt x="74" y="141"/>
                    <a:pt x="68" y="101"/>
                  </a:cubicBezTo>
                  <a:cubicBezTo>
                    <a:pt x="65" y="81"/>
                    <a:pt x="57" y="62"/>
                    <a:pt x="44" y="45"/>
                  </a:cubicBezTo>
                  <a:cubicBezTo>
                    <a:pt x="45" y="47"/>
                    <a:pt x="45" y="49"/>
                    <a:pt x="46" y="51"/>
                  </a:cubicBezTo>
                  <a:cubicBezTo>
                    <a:pt x="63" y="85"/>
                    <a:pt x="67" y="120"/>
                    <a:pt x="58" y="157"/>
                  </a:cubicBezTo>
                  <a:cubicBezTo>
                    <a:pt x="52" y="178"/>
                    <a:pt x="43" y="198"/>
                    <a:pt x="27" y="214"/>
                  </a:cubicBezTo>
                  <a:cubicBezTo>
                    <a:pt x="27" y="214"/>
                    <a:pt x="27" y="214"/>
                    <a:pt x="27" y="214"/>
                  </a:cubicBezTo>
                  <a:cubicBezTo>
                    <a:pt x="27" y="212"/>
                    <a:pt x="27" y="210"/>
                    <a:pt x="28" y="209"/>
                  </a:cubicBezTo>
                  <a:cubicBezTo>
                    <a:pt x="55" y="175"/>
                    <a:pt x="63" y="136"/>
                    <a:pt x="57" y="94"/>
                  </a:cubicBezTo>
                  <a:cubicBezTo>
                    <a:pt x="54" y="74"/>
                    <a:pt x="44" y="49"/>
                    <a:pt x="33" y="39"/>
                  </a:cubicBezTo>
                  <a:cubicBezTo>
                    <a:pt x="35" y="42"/>
                    <a:pt x="36" y="44"/>
                    <a:pt x="37" y="47"/>
                  </a:cubicBezTo>
                  <a:cubicBezTo>
                    <a:pt x="62" y="100"/>
                    <a:pt x="57" y="152"/>
                    <a:pt x="24" y="201"/>
                  </a:cubicBezTo>
                  <a:cubicBezTo>
                    <a:pt x="23" y="203"/>
                    <a:pt x="20" y="204"/>
                    <a:pt x="18" y="205"/>
                  </a:cubicBezTo>
                  <a:cubicBezTo>
                    <a:pt x="18" y="206"/>
                    <a:pt x="18" y="206"/>
                    <a:pt x="18" y="206"/>
                  </a:cubicBezTo>
                  <a:cubicBezTo>
                    <a:pt x="19" y="204"/>
                    <a:pt x="19" y="202"/>
                    <a:pt x="20" y="201"/>
                  </a:cubicBezTo>
                  <a:cubicBezTo>
                    <a:pt x="41" y="172"/>
                    <a:pt x="50" y="140"/>
                    <a:pt x="49" y="105"/>
                  </a:cubicBezTo>
                  <a:cubicBezTo>
                    <a:pt x="47" y="82"/>
                    <a:pt x="41" y="61"/>
                    <a:pt x="30" y="42"/>
                  </a:cubicBezTo>
                  <a:cubicBezTo>
                    <a:pt x="30" y="44"/>
                    <a:pt x="31" y="47"/>
                    <a:pt x="31" y="49"/>
                  </a:cubicBezTo>
                  <a:cubicBezTo>
                    <a:pt x="50" y="99"/>
                    <a:pt x="46" y="146"/>
                    <a:pt x="16" y="191"/>
                  </a:cubicBezTo>
                  <a:cubicBezTo>
                    <a:pt x="15" y="193"/>
                    <a:pt x="12" y="195"/>
                    <a:pt x="10" y="197"/>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39" name="Freeform 318">
              <a:extLst>
                <a:ext uri="{FF2B5EF4-FFF2-40B4-BE49-F238E27FC236}">
                  <a16:creationId xmlns:a16="http://schemas.microsoft.com/office/drawing/2014/main" id="{83B6107D-C7CC-4188-AC17-CBAE9E74FBB2}"/>
                </a:ext>
              </a:extLst>
            </p:cNvPr>
            <p:cNvSpPr>
              <a:spLocks/>
            </p:cNvSpPr>
            <p:nvPr/>
          </p:nvSpPr>
          <p:spPr bwMode="auto">
            <a:xfrm>
              <a:off x="8545513" y="2870200"/>
              <a:ext cx="60325" cy="23813"/>
            </a:xfrm>
            <a:custGeom>
              <a:avLst/>
              <a:gdLst>
                <a:gd name="T0" fmla="*/ 160 w 160"/>
                <a:gd name="T1" fmla="*/ 25 h 64"/>
                <a:gd name="T2" fmla="*/ 152 w 160"/>
                <a:gd name="T3" fmla="*/ 35 h 64"/>
                <a:gd name="T4" fmla="*/ 144 w 160"/>
                <a:gd name="T5" fmla="*/ 41 h 64"/>
                <a:gd name="T6" fmla="*/ 133 w 160"/>
                <a:gd name="T7" fmla="*/ 27 h 64"/>
                <a:gd name="T8" fmla="*/ 125 w 160"/>
                <a:gd name="T9" fmla="*/ 21 h 64"/>
                <a:gd name="T10" fmla="*/ 14 w 160"/>
                <a:gd name="T11" fmla="*/ 55 h 64"/>
                <a:gd name="T12" fmla="*/ 4 w 160"/>
                <a:gd name="T13" fmla="*/ 64 h 64"/>
                <a:gd name="T14" fmla="*/ 0 w 160"/>
                <a:gd name="T15" fmla="*/ 61 h 64"/>
                <a:gd name="T16" fmla="*/ 9 w 160"/>
                <a:gd name="T17" fmla="*/ 48 h 64"/>
                <a:gd name="T18" fmla="*/ 153 w 160"/>
                <a:gd name="T19" fmla="*/ 21 h 64"/>
                <a:gd name="T20" fmla="*/ 160 w 160"/>
                <a:gd name="T21" fmla="*/ 25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0" h="64">
                  <a:moveTo>
                    <a:pt x="160" y="25"/>
                  </a:moveTo>
                  <a:cubicBezTo>
                    <a:pt x="157" y="29"/>
                    <a:pt x="155" y="32"/>
                    <a:pt x="152" y="35"/>
                  </a:cubicBezTo>
                  <a:cubicBezTo>
                    <a:pt x="149" y="37"/>
                    <a:pt x="147" y="39"/>
                    <a:pt x="144" y="41"/>
                  </a:cubicBezTo>
                  <a:cubicBezTo>
                    <a:pt x="141" y="36"/>
                    <a:pt x="137" y="31"/>
                    <a:pt x="133" y="27"/>
                  </a:cubicBezTo>
                  <a:cubicBezTo>
                    <a:pt x="131" y="24"/>
                    <a:pt x="128" y="21"/>
                    <a:pt x="125" y="21"/>
                  </a:cubicBezTo>
                  <a:cubicBezTo>
                    <a:pt x="82" y="13"/>
                    <a:pt x="45" y="25"/>
                    <a:pt x="14" y="55"/>
                  </a:cubicBezTo>
                  <a:cubicBezTo>
                    <a:pt x="11" y="58"/>
                    <a:pt x="7" y="61"/>
                    <a:pt x="4" y="64"/>
                  </a:cubicBezTo>
                  <a:cubicBezTo>
                    <a:pt x="2" y="63"/>
                    <a:pt x="1" y="62"/>
                    <a:pt x="0" y="61"/>
                  </a:cubicBezTo>
                  <a:cubicBezTo>
                    <a:pt x="3" y="56"/>
                    <a:pt x="5" y="52"/>
                    <a:pt x="9" y="48"/>
                  </a:cubicBezTo>
                  <a:cubicBezTo>
                    <a:pt x="48" y="11"/>
                    <a:pt x="104" y="0"/>
                    <a:pt x="153" y="21"/>
                  </a:cubicBezTo>
                  <a:cubicBezTo>
                    <a:pt x="156" y="22"/>
                    <a:pt x="158" y="24"/>
                    <a:pt x="160" y="25"/>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40" name="Freeform 319">
              <a:extLst>
                <a:ext uri="{FF2B5EF4-FFF2-40B4-BE49-F238E27FC236}">
                  <a16:creationId xmlns:a16="http://schemas.microsoft.com/office/drawing/2014/main" id="{471932EA-2113-491E-A807-F9DEF50516DB}"/>
                </a:ext>
              </a:extLst>
            </p:cNvPr>
            <p:cNvSpPr>
              <a:spLocks/>
            </p:cNvSpPr>
            <p:nvPr/>
          </p:nvSpPr>
          <p:spPr bwMode="auto">
            <a:xfrm>
              <a:off x="8531226" y="2894013"/>
              <a:ext cx="15875" cy="55563"/>
            </a:xfrm>
            <a:custGeom>
              <a:avLst/>
              <a:gdLst>
                <a:gd name="T0" fmla="*/ 38 w 42"/>
                <a:gd name="T1" fmla="*/ 0 h 149"/>
                <a:gd name="T2" fmla="*/ 42 w 42"/>
                <a:gd name="T3" fmla="*/ 3 h 149"/>
                <a:gd name="T4" fmla="*/ 40 w 42"/>
                <a:gd name="T5" fmla="*/ 7 h 149"/>
                <a:gd name="T6" fmla="*/ 17 w 42"/>
                <a:gd name="T7" fmla="*/ 138 h 149"/>
                <a:gd name="T8" fmla="*/ 17 w 42"/>
                <a:gd name="T9" fmla="*/ 145 h 149"/>
                <a:gd name="T10" fmla="*/ 14 w 42"/>
                <a:gd name="T11" fmla="*/ 149 h 149"/>
                <a:gd name="T12" fmla="*/ 3 w 42"/>
                <a:gd name="T13" fmla="*/ 108 h 149"/>
                <a:gd name="T14" fmla="*/ 31 w 42"/>
                <a:gd name="T15" fmla="*/ 5 h 149"/>
                <a:gd name="T16" fmla="*/ 38 w 42"/>
                <a:gd name="T17" fmla="*/ 0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2" h="149">
                  <a:moveTo>
                    <a:pt x="38" y="0"/>
                  </a:moveTo>
                  <a:cubicBezTo>
                    <a:pt x="39" y="1"/>
                    <a:pt x="40" y="2"/>
                    <a:pt x="42" y="3"/>
                  </a:cubicBezTo>
                  <a:cubicBezTo>
                    <a:pt x="41" y="5"/>
                    <a:pt x="41" y="6"/>
                    <a:pt x="40" y="7"/>
                  </a:cubicBezTo>
                  <a:cubicBezTo>
                    <a:pt x="10" y="47"/>
                    <a:pt x="4" y="90"/>
                    <a:pt x="17" y="138"/>
                  </a:cubicBezTo>
                  <a:cubicBezTo>
                    <a:pt x="17" y="140"/>
                    <a:pt x="17" y="143"/>
                    <a:pt x="17" y="145"/>
                  </a:cubicBezTo>
                  <a:cubicBezTo>
                    <a:pt x="16" y="146"/>
                    <a:pt x="15" y="148"/>
                    <a:pt x="14" y="149"/>
                  </a:cubicBezTo>
                  <a:cubicBezTo>
                    <a:pt x="10" y="135"/>
                    <a:pt x="5" y="122"/>
                    <a:pt x="3" y="108"/>
                  </a:cubicBezTo>
                  <a:cubicBezTo>
                    <a:pt x="0" y="71"/>
                    <a:pt x="9" y="36"/>
                    <a:pt x="31" y="5"/>
                  </a:cubicBezTo>
                  <a:cubicBezTo>
                    <a:pt x="33" y="3"/>
                    <a:pt x="36" y="1"/>
                    <a:pt x="38"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41" name="Freeform 320">
              <a:extLst>
                <a:ext uri="{FF2B5EF4-FFF2-40B4-BE49-F238E27FC236}">
                  <a16:creationId xmlns:a16="http://schemas.microsoft.com/office/drawing/2014/main" id="{324E6BD3-97FD-405C-A178-A16466FE3629}"/>
                </a:ext>
              </a:extLst>
            </p:cNvPr>
            <p:cNvSpPr>
              <a:spLocks noEditPoints="1"/>
            </p:cNvSpPr>
            <p:nvPr/>
          </p:nvSpPr>
          <p:spPr bwMode="auto">
            <a:xfrm>
              <a:off x="8734426" y="2984500"/>
              <a:ext cx="179388" cy="85725"/>
            </a:xfrm>
            <a:custGeom>
              <a:avLst/>
              <a:gdLst>
                <a:gd name="T0" fmla="*/ 0 w 466"/>
                <a:gd name="T1" fmla="*/ 70 h 222"/>
                <a:gd name="T2" fmla="*/ 31 w 466"/>
                <a:gd name="T3" fmla="*/ 10 h 222"/>
                <a:gd name="T4" fmla="*/ 32 w 466"/>
                <a:gd name="T5" fmla="*/ 0 h 222"/>
                <a:gd name="T6" fmla="*/ 67 w 466"/>
                <a:gd name="T7" fmla="*/ 14 h 222"/>
                <a:gd name="T8" fmla="*/ 335 w 466"/>
                <a:gd name="T9" fmla="*/ 99 h 222"/>
                <a:gd name="T10" fmla="*/ 427 w 466"/>
                <a:gd name="T11" fmla="*/ 128 h 222"/>
                <a:gd name="T12" fmla="*/ 466 w 466"/>
                <a:gd name="T13" fmla="*/ 135 h 222"/>
                <a:gd name="T14" fmla="*/ 450 w 466"/>
                <a:gd name="T15" fmla="*/ 199 h 222"/>
                <a:gd name="T16" fmla="*/ 456 w 466"/>
                <a:gd name="T17" fmla="*/ 215 h 222"/>
                <a:gd name="T18" fmla="*/ 453 w 466"/>
                <a:gd name="T19" fmla="*/ 222 h 222"/>
                <a:gd name="T20" fmla="*/ 401 w 466"/>
                <a:gd name="T21" fmla="*/ 197 h 222"/>
                <a:gd name="T22" fmla="*/ 140 w 466"/>
                <a:gd name="T23" fmla="*/ 113 h 222"/>
                <a:gd name="T24" fmla="*/ 33 w 466"/>
                <a:gd name="T25" fmla="*/ 78 h 222"/>
                <a:gd name="T26" fmla="*/ 6 w 466"/>
                <a:gd name="T27" fmla="*/ 83 h 222"/>
                <a:gd name="T28" fmla="*/ 1 w 466"/>
                <a:gd name="T29" fmla="*/ 86 h 222"/>
                <a:gd name="T30" fmla="*/ 0 w 466"/>
                <a:gd name="T31" fmla="*/ 70 h 222"/>
                <a:gd name="T32" fmla="*/ 27 w 466"/>
                <a:gd name="T33" fmla="*/ 46 h 222"/>
                <a:gd name="T34" fmla="*/ 42 w 466"/>
                <a:gd name="T35" fmla="*/ 15 h 222"/>
                <a:gd name="T36" fmla="*/ 40 w 466"/>
                <a:gd name="T37" fmla="*/ 14 h 222"/>
                <a:gd name="T38" fmla="*/ 28 w 466"/>
                <a:gd name="T39" fmla="*/ 47 h 222"/>
                <a:gd name="T40" fmla="*/ 21 w 466"/>
                <a:gd name="T41" fmla="*/ 68 h 222"/>
                <a:gd name="T42" fmla="*/ 27 w 466"/>
                <a:gd name="T43" fmla="*/ 46 h 222"/>
                <a:gd name="T44" fmla="*/ 116 w 466"/>
                <a:gd name="T45" fmla="*/ 39 h 222"/>
                <a:gd name="T46" fmla="*/ 115 w 466"/>
                <a:gd name="T47" fmla="*/ 41 h 222"/>
                <a:gd name="T48" fmla="*/ 379 w 466"/>
                <a:gd name="T49" fmla="*/ 127 h 222"/>
                <a:gd name="T50" fmla="*/ 380 w 466"/>
                <a:gd name="T51" fmla="*/ 125 h 222"/>
                <a:gd name="T52" fmla="*/ 116 w 466"/>
                <a:gd name="T53" fmla="*/ 39 h 222"/>
                <a:gd name="T54" fmla="*/ 339 w 466"/>
                <a:gd name="T55" fmla="*/ 163 h 222"/>
                <a:gd name="T56" fmla="*/ 340 w 466"/>
                <a:gd name="T57" fmla="*/ 160 h 222"/>
                <a:gd name="T58" fmla="*/ 91 w 466"/>
                <a:gd name="T59" fmla="*/ 80 h 222"/>
                <a:gd name="T60" fmla="*/ 90 w 466"/>
                <a:gd name="T61" fmla="*/ 82 h 222"/>
                <a:gd name="T62" fmla="*/ 339 w 466"/>
                <a:gd name="T63" fmla="*/ 163 h 222"/>
                <a:gd name="T64" fmla="*/ 437 w 466"/>
                <a:gd name="T65" fmla="*/ 196 h 222"/>
                <a:gd name="T66" fmla="*/ 437 w 466"/>
                <a:gd name="T67" fmla="*/ 161 h 222"/>
                <a:gd name="T68" fmla="*/ 437 w 466"/>
                <a:gd name="T69" fmla="*/ 196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66" h="222">
                  <a:moveTo>
                    <a:pt x="0" y="70"/>
                  </a:moveTo>
                  <a:cubicBezTo>
                    <a:pt x="16" y="53"/>
                    <a:pt x="28" y="34"/>
                    <a:pt x="31" y="10"/>
                  </a:cubicBezTo>
                  <a:cubicBezTo>
                    <a:pt x="32" y="6"/>
                    <a:pt x="32" y="2"/>
                    <a:pt x="32" y="0"/>
                  </a:cubicBezTo>
                  <a:cubicBezTo>
                    <a:pt x="44" y="5"/>
                    <a:pt x="55" y="10"/>
                    <a:pt x="67" y="14"/>
                  </a:cubicBezTo>
                  <a:cubicBezTo>
                    <a:pt x="156" y="42"/>
                    <a:pt x="246" y="70"/>
                    <a:pt x="335" y="99"/>
                  </a:cubicBezTo>
                  <a:cubicBezTo>
                    <a:pt x="366" y="108"/>
                    <a:pt x="396" y="119"/>
                    <a:pt x="427" y="128"/>
                  </a:cubicBezTo>
                  <a:cubicBezTo>
                    <a:pt x="440" y="132"/>
                    <a:pt x="454" y="133"/>
                    <a:pt x="466" y="135"/>
                  </a:cubicBezTo>
                  <a:cubicBezTo>
                    <a:pt x="450" y="152"/>
                    <a:pt x="444" y="174"/>
                    <a:pt x="450" y="199"/>
                  </a:cubicBezTo>
                  <a:cubicBezTo>
                    <a:pt x="451" y="205"/>
                    <a:pt x="454" y="210"/>
                    <a:pt x="456" y="215"/>
                  </a:cubicBezTo>
                  <a:cubicBezTo>
                    <a:pt x="455" y="218"/>
                    <a:pt x="454" y="220"/>
                    <a:pt x="453" y="222"/>
                  </a:cubicBezTo>
                  <a:cubicBezTo>
                    <a:pt x="439" y="206"/>
                    <a:pt x="419" y="203"/>
                    <a:pt x="401" y="197"/>
                  </a:cubicBezTo>
                  <a:cubicBezTo>
                    <a:pt x="314" y="168"/>
                    <a:pt x="227" y="140"/>
                    <a:pt x="140" y="113"/>
                  </a:cubicBezTo>
                  <a:cubicBezTo>
                    <a:pt x="104" y="101"/>
                    <a:pt x="68" y="90"/>
                    <a:pt x="33" y="78"/>
                  </a:cubicBezTo>
                  <a:cubicBezTo>
                    <a:pt x="23" y="75"/>
                    <a:pt x="14" y="76"/>
                    <a:pt x="6" y="83"/>
                  </a:cubicBezTo>
                  <a:cubicBezTo>
                    <a:pt x="5" y="84"/>
                    <a:pt x="3" y="85"/>
                    <a:pt x="1" y="86"/>
                  </a:cubicBezTo>
                  <a:cubicBezTo>
                    <a:pt x="1" y="80"/>
                    <a:pt x="0" y="75"/>
                    <a:pt x="0" y="70"/>
                  </a:cubicBezTo>
                  <a:close/>
                  <a:moveTo>
                    <a:pt x="27" y="46"/>
                  </a:moveTo>
                  <a:cubicBezTo>
                    <a:pt x="34" y="37"/>
                    <a:pt x="41" y="27"/>
                    <a:pt x="42" y="15"/>
                  </a:cubicBezTo>
                  <a:cubicBezTo>
                    <a:pt x="42" y="15"/>
                    <a:pt x="41" y="15"/>
                    <a:pt x="40" y="14"/>
                  </a:cubicBezTo>
                  <a:cubicBezTo>
                    <a:pt x="36" y="25"/>
                    <a:pt x="32" y="36"/>
                    <a:pt x="28" y="47"/>
                  </a:cubicBezTo>
                  <a:cubicBezTo>
                    <a:pt x="20" y="52"/>
                    <a:pt x="17" y="61"/>
                    <a:pt x="21" y="68"/>
                  </a:cubicBezTo>
                  <a:cubicBezTo>
                    <a:pt x="23" y="61"/>
                    <a:pt x="25" y="54"/>
                    <a:pt x="27" y="46"/>
                  </a:cubicBezTo>
                  <a:close/>
                  <a:moveTo>
                    <a:pt x="116" y="39"/>
                  </a:moveTo>
                  <a:cubicBezTo>
                    <a:pt x="116" y="40"/>
                    <a:pt x="116" y="41"/>
                    <a:pt x="115" y="41"/>
                  </a:cubicBezTo>
                  <a:cubicBezTo>
                    <a:pt x="203" y="70"/>
                    <a:pt x="291" y="99"/>
                    <a:pt x="379" y="127"/>
                  </a:cubicBezTo>
                  <a:cubicBezTo>
                    <a:pt x="380" y="126"/>
                    <a:pt x="380" y="126"/>
                    <a:pt x="380" y="125"/>
                  </a:cubicBezTo>
                  <a:cubicBezTo>
                    <a:pt x="292" y="96"/>
                    <a:pt x="204" y="67"/>
                    <a:pt x="116" y="39"/>
                  </a:cubicBezTo>
                  <a:close/>
                  <a:moveTo>
                    <a:pt x="339" y="163"/>
                  </a:moveTo>
                  <a:cubicBezTo>
                    <a:pt x="339" y="162"/>
                    <a:pt x="340" y="161"/>
                    <a:pt x="340" y="160"/>
                  </a:cubicBezTo>
                  <a:cubicBezTo>
                    <a:pt x="257" y="134"/>
                    <a:pt x="174" y="107"/>
                    <a:pt x="91" y="80"/>
                  </a:cubicBezTo>
                  <a:cubicBezTo>
                    <a:pt x="90" y="80"/>
                    <a:pt x="90" y="81"/>
                    <a:pt x="90" y="82"/>
                  </a:cubicBezTo>
                  <a:cubicBezTo>
                    <a:pt x="173" y="109"/>
                    <a:pt x="256" y="136"/>
                    <a:pt x="339" y="163"/>
                  </a:cubicBezTo>
                  <a:close/>
                  <a:moveTo>
                    <a:pt x="437" y="196"/>
                  </a:moveTo>
                  <a:cubicBezTo>
                    <a:pt x="437" y="184"/>
                    <a:pt x="437" y="173"/>
                    <a:pt x="437" y="161"/>
                  </a:cubicBezTo>
                  <a:cubicBezTo>
                    <a:pt x="430" y="173"/>
                    <a:pt x="433" y="185"/>
                    <a:pt x="437" y="196"/>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42" name="Freeform 321">
              <a:extLst>
                <a:ext uri="{FF2B5EF4-FFF2-40B4-BE49-F238E27FC236}">
                  <a16:creationId xmlns:a16="http://schemas.microsoft.com/office/drawing/2014/main" id="{A374CD80-A0A0-4F3C-8367-0576E6CEF048}"/>
                </a:ext>
              </a:extLst>
            </p:cNvPr>
            <p:cNvSpPr>
              <a:spLocks noEditPoints="1"/>
            </p:cNvSpPr>
            <p:nvPr/>
          </p:nvSpPr>
          <p:spPr bwMode="auto">
            <a:xfrm>
              <a:off x="8691563" y="3057525"/>
              <a:ext cx="174625" cy="65088"/>
            </a:xfrm>
            <a:custGeom>
              <a:avLst/>
              <a:gdLst>
                <a:gd name="T0" fmla="*/ 179 w 453"/>
                <a:gd name="T1" fmla="*/ 81 h 170"/>
                <a:gd name="T2" fmla="*/ 134 w 453"/>
                <a:gd name="T3" fmla="*/ 67 h 170"/>
                <a:gd name="T4" fmla="*/ 119 w 453"/>
                <a:gd name="T5" fmla="*/ 62 h 170"/>
                <a:gd name="T6" fmla="*/ 88 w 453"/>
                <a:gd name="T7" fmla="*/ 65 h 170"/>
                <a:gd name="T8" fmla="*/ 87 w 453"/>
                <a:gd name="T9" fmla="*/ 60 h 170"/>
                <a:gd name="T10" fmla="*/ 77 w 453"/>
                <a:gd name="T11" fmla="*/ 75 h 170"/>
                <a:gd name="T12" fmla="*/ 75 w 453"/>
                <a:gd name="T13" fmla="*/ 70 h 170"/>
                <a:gd name="T14" fmla="*/ 66 w 453"/>
                <a:gd name="T15" fmla="*/ 78 h 170"/>
                <a:gd name="T16" fmla="*/ 60 w 453"/>
                <a:gd name="T17" fmla="*/ 77 h 170"/>
                <a:gd name="T18" fmla="*/ 63 w 453"/>
                <a:gd name="T19" fmla="*/ 75 h 170"/>
                <a:gd name="T20" fmla="*/ 54 w 453"/>
                <a:gd name="T21" fmla="*/ 82 h 170"/>
                <a:gd name="T22" fmla="*/ 49 w 453"/>
                <a:gd name="T23" fmla="*/ 80 h 170"/>
                <a:gd name="T24" fmla="*/ 35 w 453"/>
                <a:gd name="T25" fmla="*/ 79 h 170"/>
                <a:gd name="T26" fmla="*/ 32 w 453"/>
                <a:gd name="T27" fmla="*/ 82 h 170"/>
                <a:gd name="T28" fmla="*/ 16 w 453"/>
                <a:gd name="T29" fmla="*/ 78 h 170"/>
                <a:gd name="T30" fmla="*/ 5 w 453"/>
                <a:gd name="T31" fmla="*/ 75 h 170"/>
                <a:gd name="T32" fmla="*/ 0 w 453"/>
                <a:gd name="T33" fmla="*/ 68 h 170"/>
                <a:gd name="T34" fmla="*/ 11 w 453"/>
                <a:gd name="T35" fmla="*/ 70 h 170"/>
                <a:gd name="T36" fmla="*/ 10 w 453"/>
                <a:gd name="T37" fmla="*/ 70 h 170"/>
                <a:gd name="T38" fmla="*/ 59 w 453"/>
                <a:gd name="T39" fmla="*/ 70 h 170"/>
                <a:gd name="T40" fmla="*/ 86 w 453"/>
                <a:gd name="T41" fmla="*/ 53 h 170"/>
                <a:gd name="T42" fmla="*/ 112 w 453"/>
                <a:gd name="T43" fmla="*/ 0 h 170"/>
                <a:gd name="T44" fmla="*/ 218 w 453"/>
                <a:gd name="T45" fmla="*/ 35 h 170"/>
                <a:gd name="T46" fmla="*/ 222 w 453"/>
                <a:gd name="T47" fmla="*/ 37 h 170"/>
                <a:gd name="T48" fmla="*/ 220 w 453"/>
                <a:gd name="T49" fmla="*/ 39 h 170"/>
                <a:gd name="T50" fmla="*/ 211 w 453"/>
                <a:gd name="T51" fmla="*/ 39 h 170"/>
                <a:gd name="T52" fmla="*/ 210 w 453"/>
                <a:gd name="T53" fmla="*/ 41 h 170"/>
                <a:gd name="T54" fmla="*/ 373 w 453"/>
                <a:gd name="T55" fmla="*/ 93 h 170"/>
                <a:gd name="T56" fmla="*/ 367 w 453"/>
                <a:gd name="T57" fmla="*/ 88 h 170"/>
                <a:gd name="T58" fmla="*/ 331 w 453"/>
                <a:gd name="T59" fmla="*/ 75 h 170"/>
                <a:gd name="T60" fmla="*/ 327 w 453"/>
                <a:gd name="T61" fmla="*/ 71 h 170"/>
                <a:gd name="T62" fmla="*/ 332 w 453"/>
                <a:gd name="T63" fmla="*/ 71 h 170"/>
                <a:gd name="T64" fmla="*/ 449 w 453"/>
                <a:gd name="T65" fmla="*/ 108 h 170"/>
                <a:gd name="T66" fmla="*/ 453 w 453"/>
                <a:gd name="T67" fmla="*/ 110 h 170"/>
                <a:gd name="T68" fmla="*/ 432 w 453"/>
                <a:gd name="T69" fmla="*/ 170 h 170"/>
                <a:gd name="T70" fmla="*/ 409 w 453"/>
                <a:gd name="T71" fmla="*/ 155 h 170"/>
                <a:gd name="T72" fmla="*/ 390 w 453"/>
                <a:gd name="T73" fmla="*/ 137 h 170"/>
                <a:gd name="T74" fmla="*/ 354 w 453"/>
                <a:gd name="T75" fmla="*/ 126 h 170"/>
                <a:gd name="T76" fmla="*/ 350 w 453"/>
                <a:gd name="T77" fmla="*/ 124 h 170"/>
                <a:gd name="T78" fmla="*/ 185 w 453"/>
                <a:gd name="T79" fmla="*/ 72 h 170"/>
                <a:gd name="T80" fmla="*/ 173 w 453"/>
                <a:gd name="T81" fmla="*/ 68 h 170"/>
                <a:gd name="T82" fmla="*/ 172 w 453"/>
                <a:gd name="T83" fmla="*/ 69 h 170"/>
                <a:gd name="T84" fmla="*/ 184 w 453"/>
                <a:gd name="T85" fmla="*/ 75 h 170"/>
                <a:gd name="T86" fmla="*/ 179 w 453"/>
                <a:gd name="T87" fmla="*/ 81 h 170"/>
                <a:gd name="T88" fmla="*/ 123 w 453"/>
                <a:gd name="T89" fmla="*/ 12 h 170"/>
                <a:gd name="T90" fmla="*/ 120 w 453"/>
                <a:gd name="T91" fmla="*/ 11 h 170"/>
                <a:gd name="T92" fmla="*/ 109 w 453"/>
                <a:gd name="T93" fmla="*/ 35 h 170"/>
                <a:gd name="T94" fmla="*/ 112 w 453"/>
                <a:gd name="T95" fmla="*/ 36 h 170"/>
                <a:gd name="T96" fmla="*/ 123 w 453"/>
                <a:gd name="T97" fmla="*/ 12 h 170"/>
                <a:gd name="T98" fmla="*/ 430 w 453"/>
                <a:gd name="T99" fmla="*/ 131 h 170"/>
                <a:gd name="T100" fmla="*/ 427 w 453"/>
                <a:gd name="T101" fmla="*/ 132 h 170"/>
                <a:gd name="T102" fmla="*/ 427 w 453"/>
                <a:gd name="T103" fmla="*/ 155 h 170"/>
                <a:gd name="T104" fmla="*/ 428 w 453"/>
                <a:gd name="T105" fmla="*/ 155 h 170"/>
                <a:gd name="T106" fmla="*/ 430 w 453"/>
                <a:gd name="T107" fmla="*/ 131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53" h="170">
                  <a:moveTo>
                    <a:pt x="179" y="81"/>
                  </a:moveTo>
                  <a:cubicBezTo>
                    <a:pt x="164" y="76"/>
                    <a:pt x="149" y="72"/>
                    <a:pt x="134" y="67"/>
                  </a:cubicBezTo>
                  <a:cubicBezTo>
                    <a:pt x="129" y="66"/>
                    <a:pt x="124" y="64"/>
                    <a:pt x="119" y="62"/>
                  </a:cubicBezTo>
                  <a:cubicBezTo>
                    <a:pt x="109" y="59"/>
                    <a:pt x="98" y="57"/>
                    <a:pt x="88" y="65"/>
                  </a:cubicBezTo>
                  <a:cubicBezTo>
                    <a:pt x="87" y="63"/>
                    <a:pt x="87" y="61"/>
                    <a:pt x="87" y="60"/>
                  </a:cubicBezTo>
                  <a:cubicBezTo>
                    <a:pt x="84" y="64"/>
                    <a:pt x="81" y="69"/>
                    <a:pt x="77" y="75"/>
                  </a:cubicBezTo>
                  <a:cubicBezTo>
                    <a:pt x="76" y="71"/>
                    <a:pt x="75" y="70"/>
                    <a:pt x="75" y="70"/>
                  </a:cubicBezTo>
                  <a:cubicBezTo>
                    <a:pt x="72" y="73"/>
                    <a:pt x="69" y="76"/>
                    <a:pt x="66" y="78"/>
                  </a:cubicBezTo>
                  <a:cubicBezTo>
                    <a:pt x="65" y="79"/>
                    <a:pt x="62" y="77"/>
                    <a:pt x="60" y="77"/>
                  </a:cubicBezTo>
                  <a:cubicBezTo>
                    <a:pt x="61" y="76"/>
                    <a:pt x="62" y="76"/>
                    <a:pt x="63" y="75"/>
                  </a:cubicBezTo>
                  <a:cubicBezTo>
                    <a:pt x="60" y="78"/>
                    <a:pt x="57" y="80"/>
                    <a:pt x="54" y="82"/>
                  </a:cubicBezTo>
                  <a:cubicBezTo>
                    <a:pt x="53" y="82"/>
                    <a:pt x="50" y="81"/>
                    <a:pt x="49" y="80"/>
                  </a:cubicBezTo>
                  <a:cubicBezTo>
                    <a:pt x="45" y="85"/>
                    <a:pt x="39" y="85"/>
                    <a:pt x="35" y="79"/>
                  </a:cubicBezTo>
                  <a:cubicBezTo>
                    <a:pt x="34" y="80"/>
                    <a:pt x="33" y="83"/>
                    <a:pt x="32" y="82"/>
                  </a:cubicBezTo>
                  <a:cubicBezTo>
                    <a:pt x="27" y="81"/>
                    <a:pt x="21" y="80"/>
                    <a:pt x="16" y="78"/>
                  </a:cubicBezTo>
                  <a:cubicBezTo>
                    <a:pt x="12" y="77"/>
                    <a:pt x="9" y="76"/>
                    <a:pt x="5" y="75"/>
                  </a:cubicBezTo>
                  <a:cubicBezTo>
                    <a:pt x="4" y="74"/>
                    <a:pt x="3" y="71"/>
                    <a:pt x="0" y="68"/>
                  </a:cubicBezTo>
                  <a:cubicBezTo>
                    <a:pt x="5" y="69"/>
                    <a:pt x="8" y="70"/>
                    <a:pt x="11" y="70"/>
                  </a:cubicBezTo>
                  <a:cubicBezTo>
                    <a:pt x="10" y="70"/>
                    <a:pt x="10" y="70"/>
                    <a:pt x="10" y="70"/>
                  </a:cubicBezTo>
                  <a:cubicBezTo>
                    <a:pt x="26" y="77"/>
                    <a:pt x="43" y="78"/>
                    <a:pt x="59" y="70"/>
                  </a:cubicBezTo>
                  <a:cubicBezTo>
                    <a:pt x="68" y="64"/>
                    <a:pt x="77" y="59"/>
                    <a:pt x="86" y="53"/>
                  </a:cubicBezTo>
                  <a:cubicBezTo>
                    <a:pt x="101" y="40"/>
                    <a:pt x="108" y="25"/>
                    <a:pt x="112" y="0"/>
                  </a:cubicBezTo>
                  <a:cubicBezTo>
                    <a:pt x="147" y="12"/>
                    <a:pt x="183" y="23"/>
                    <a:pt x="218" y="35"/>
                  </a:cubicBezTo>
                  <a:cubicBezTo>
                    <a:pt x="220" y="36"/>
                    <a:pt x="221" y="37"/>
                    <a:pt x="222" y="37"/>
                  </a:cubicBezTo>
                  <a:cubicBezTo>
                    <a:pt x="221" y="38"/>
                    <a:pt x="220" y="39"/>
                    <a:pt x="220" y="39"/>
                  </a:cubicBezTo>
                  <a:cubicBezTo>
                    <a:pt x="217" y="39"/>
                    <a:pt x="214" y="39"/>
                    <a:pt x="211" y="39"/>
                  </a:cubicBezTo>
                  <a:cubicBezTo>
                    <a:pt x="210" y="40"/>
                    <a:pt x="210" y="41"/>
                    <a:pt x="210" y="41"/>
                  </a:cubicBezTo>
                  <a:cubicBezTo>
                    <a:pt x="265" y="58"/>
                    <a:pt x="319" y="76"/>
                    <a:pt x="373" y="93"/>
                  </a:cubicBezTo>
                  <a:cubicBezTo>
                    <a:pt x="371" y="90"/>
                    <a:pt x="369" y="89"/>
                    <a:pt x="367" y="88"/>
                  </a:cubicBezTo>
                  <a:cubicBezTo>
                    <a:pt x="355" y="84"/>
                    <a:pt x="343" y="80"/>
                    <a:pt x="331" y="75"/>
                  </a:cubicBezTo>
                  <a:cubicBezTo>
                    <a:pt x="330" y="74"/>
                    <a:pt x="328" y="73"/>
                    <a:pt x="327" y="71"/>
                  </a:cubicBezTo>
                  <a:cubicBezTo>
                    <a:pt x="329" y="71"/>
                    <a:pt x="330" y="71"/>
                    <a:pt x="332" y="71"/>
                  </a:cubicBezTo>
                  <a:cubicBezTo>
                    <a:pt x="371" y="83"/>
                    <a:pt x="410" y="95"/>
                    <a:pt x="449" y="108"/>
                  </a:cubicBezTo>
                  <a:cubicBezTo>
                    <a:pt x="450" y="108"/>
                    <a:pt x="451" y="109"/>
                    <a:pt x="453" y="110"/>
                  </a:cubicBezTo>
                  <a:cubicBezTo>
                    <a:pt x="437" y="127"/>
                    <a:pt x="430" y="147"/>
                    <a:pt x="432" y="170"/>
                  </a:cubicBezTo>
                  <a:cubicBezTo>
                    <a:pt x="425" y="165"/>
                    <a:pt x="417" y="160"/>
                    <a:pt x="409" y="155"/>
                  </a:cubicBezTo>
                  <a:cubicBezTo>
                    <a:pt x="403" y="149"/>
                    <a:pt x="397" y="141"/>
                    <a:pt x="390" y="137"/>
                  </a:cubicBezTo>
                  <a:cubicBezTo>
                    <a:pt x="378" y="132"/>
                    <a:pt x="366" y="130"/>
                    <a:pt x="354" y="126"/>
                  </a:cubicBezTo>
                  <a:cubicBezTo>
                    <a:pt x="353" y="126"/>
                    <a:pt x="351" y="125"/>
                    <a:pt x="350" y="124"/>
                  </a:cubicBezTo>
                  <a:cubicBezTo>
                    <a:pt x="295" y="107"/>
                    <a:pt x="240" y="89"/>
                    <a:pt x="185" y="72"/>
                  </a:cubicBezTo>
                  <a:cubicBezTo>
                    <a:pt x="181" y="70"/>
                    <a:pt x="177" y="69"/>
                    <a:pt x="173" y="68"/>
                  </a:cubicBezTo>
                  <a:cubicBezTo>
                    <a:pt x="172" y="69"/>
                    <a:pt x="172" y="69"/>
                    <a:pt x="172" y="69"/>
                  </a:cubicBezTo>
                  <a:cubicBezTo>
                    <a:pt x="176" y="71"/>
                    <a:pt x="180" y="73"/>
                    <a:pt x="184" y="75"/>
                  </a:cubicBezTo>
                  <a:cubicBezTo>
                    <a:pt x="182" y="77"/>
                    <a:pt x="181" y="79"/>
                    <a:pt x="179" y="81"/>
                  </a:cubicBezTo>
                  <a:close/>
                  <a:moveTo>
                    <a:pt x="123" y="12"/>
                  </a:moveTo>
                  <a:cubicBezTo>
                    <a:pt x="122" y="12"/>
                    <a:pt x="121" y="11"/>
                    <a:pt x="120" y="11"/>
                  </a:cubicBezTo>
                  <a:cubicBezTo>
                    <a:pt x="117" y="19"/>
                    <a:pt x="113" y="27"/>
                    <a:pt x="109" y="35"/>
                  </a:cubicBezTo>
                  <a:cubicBezTo>
                    <a:pt x="110" y="35"/>
                    <a:pt x="111" y="35"/>
                    <a:pt x="112" y="36"/>
                  </a:cubicBezTo>
                  <a:cubicBezTo>
                    <a:pt x="116" y="28"/>
                    <a:pt x="119" y="20"/>
                    <a:pt x="123" y="12"/>
                  </a:cubicBezTo>
                  <a:close/>
                  <a:moveTo>
                    <a:pt x="430" y="131"/>
                  </a:moveTo>
                  <a:cubicBezTo>
                    <a:pt x="429" y="131"/>
                    <a:pt x="428" y="131"/>
                    <a:pt x="427" y="132"/>
                  </a:cubicBezTo>
                  <a:cubicBezTo>
                    <a:pt x="427" y="139"/>
                    <a:pt x="427" y="147"/>
                    <a:pt x="427" y="155"/>
                  </a:cubicBezTo>
                  <a:cubicBezTo>
                    <a:pt x="428" y="155"/>
                    <a:pt x="428" y="155"/>
                    <a:pt x="428" y="155"/>
                  </a:cubicBezTo>
                  <a:cubicBezTo>
                    <a:pt x="428" y="147"/>
                    <a:pt x="429" y="139"/>
                    <a:pt x="430" y="13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43" name="Freeform 322">
              <a:extLst>
                <a:ext uri="{FF2B5EF4-FFF2-40B4-BE49-F238E27FC236}">
                  <a16:creationId xmlns:a16="http://schemas.microsoft.com/office/drawing/2014/main" id="{E16FDB26-72C3-439A-BB83-F72F40811D01}"/>
                </a:ext>
              </a:extLst>
            </p:cNvPr>
            <p:cNvSpPr>
              <a:spLocks noEditPoints="1"/>
            </p:cNvSpPr>
            <p:nvPr/>
          </p:nvSpPr>
          <p:spPr bwMode="auto">
            <a:xfrm>
              <a:off x="8685213" y="2959100"/>
              <a:ext cx="63500" cy="61913"/>
            </a:xfrm>
            <a:custGeom>
              <a:avLst/>
              <a:gdLst>
                <a:gd name="T0" fmla="*/ 120 w 165"/>
                <a:gd name="T1" fmla="*/ 143 h 164"/>
                <a:gd name="T2" fmla="*/ 81 w 165"/>
                <a:gd name="T3" fmla="*/ 157 h 164"/>
                <a:gd name="T4" fmla="*/ 0 w 165"/>
                <a:gd name="T5" fmla="*/ 112 h 164"/>
                <a:gd name="T6" fmla="*/ 38 w 165"/>
                <a:gd name="T7" fmla="*/ 117 h 164"/>
                <a:gd name="T8" fmla="*/ 67 w 165"/>
                <a:gd name="T9" fmla="*/ 121 h 164"/>
                <a:gd name="T10" fmla="*/ 87 w 165"/>
                <a:gd name="T11" fmla="*/ 111 h 164"/>
                <a:gd name="T12" fmla="*/ 99 w 165"/>
                <a:gd name="T13" fmla="*/ 61 h 164"/>
                <a:gd name="T14" fmla="*/ 78 w 165"/>
                <a:gd name="T15" fmla="*/ 42 h 164"/>
                <a:gd name="T16" fmla="*/ 20 w 165"/>
                <a:gd name="T17" fmla="*/ 33 h 164"/>
                <a:gd name="T18" fmla="*/ 15 w 165"/>
                <a:gd name="T19" fmla="*/ 32 h 164"/>
                <a:gd name="T20" fmla="*/ 55 w 165"/>
                <a:gd name="T21" fmla="*/ 7 h 164"/>
                <a:gd name="T22" fmla="*/ 130 w 165"/>
                <a:gd name="T23" fmla="*/ 15 h 164"/>
                <a:gd name="T24" fmla="*/ 155 w 165"/>
                <a:gd name="T25" fmla="*/ 93 h 164"/>
                <a:gd name="T26" fmla="*/ 122 w 165"/>
                <a:gd name="T27" fmla="*/ 140 h 164"/>
                <a:gd name="T28" fmla="*/ 120 w 165"/>
                <a:gd name="T29" fmla="*/ 143 h 164"/>
                <a:gd name="T30" fmla="*/ 137 w 165"/>
                <a:gd name="T31" fmla="*/ 113 h 164"/>
                <a:gd name="T32" fmla="*/ 152 w 165"/>
                <a:gd name="T33" fmla="*/ 66 h 164"/>
                <a:gd name="T34" fmla="*/ 137 w 165"/>
                <a:gd name="T35" fmla="*/ 113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65" h="164">
                  <a:moveTo>
                    <a:pt x="120" y="143"/>
                  </a:moveTo>
                  <a:cubicBezTo>
                    <a:pt x="107" y="148"/>
                    <a:pt x="94" y="155"/>
                    <a:pt x="81" y="157"/>
                  </a:cubicBezTo>
                  <a:cubicBezTo>
                    <a:pt x="47" y="164"/>
                    <a:pt x="12" y="144"/>
                    <a:pt x="0" y="112"/>
                  </a:cubicBezTo>
                  <a:cubicBezTo>
                    <a:pt x="14" y="114"/>
                    <a:pt x="26" y="115"/>
                    <a:pt x="38" y="117"/>
                  </a:cubicBezTo>
                  <a:cubicBezTo>
                    <a:pt x="48" y="118"/>
                    <a:pt x="57" y="120"/>
                    <a:pt x="67" y="121"/>
                  </a:cubicBezTo>
                  <a:cubicBezTo>
                    <a:pt x="75" y="121"/>
                    <a:pt x="82" y="119"/>
                    <a:pt x="87" y="111"/>
                  </a:cubicBezTo>
                  <a:cubicBezTo>
                    <a:pt x="96" y="96"/>
                    <a:pt x="98" y="78"/>
                    <a:pt x="99" y="61"/>
                  </a:cubicBezTo>
                  <a:cubicBezTo>
                    <a:pt x="100" y="52"/>
                    <a:pt x="90" y="44"/>
                    <a:pt x="78" y="42"/>
                  </a:cubicBezTo>
                  <a:cubicBezTo>
                    <a:pt x="59" y="38"/>
                    <a:pt x="39" y="36"/>
                    <a:pt x="20" y="33"/>
                  </a:cubicBezTo>
                  <a:cubicBezTo>
                    <a:pt x="19" y="32"/>
                    <a:pt x="18" y="32"/>
                    <a:pt x="15" y="32"/>
                  </a:cubicBezTo>
                  <a:cubicBezTo>
                    <a:pt x="27" y="20"/>
                    <a:pt x="40" y="11"/>
                    <a:pt x="55" y="7"/>
                  </a:cubicBezTo>
                  <a:cubicBezTo>
                    <a:pt x="81" y="0"/>
                    <a:pt x="107" y="1"/>
                    <a:pt x="130" y="15"/>
                  </a:cubicBezTo>
                  <a:cubicBezTo>
                    <a:pt x="155" y="31"/>
                    <a:pt x="165" y="65"/>
                    <a:pt x="155" y="93"/>
                  </a:cubicBezTo>
                  <a:cubicBezTo>
                    <a:pt x="148" y="112"/>
                    <a:pt x="138" y="128"/>
                    <a:pt x="122" y="140"/>
                  </a:cubicBezTo>
                  <a:cubicBezTo>
                    <a:pt x="121" y="141"/>
                    <a:pt x="120" y="142"/>
                    <a:pt x="120" y="143"/>
                  </a:cubicBezTo>
                  <a:close/>
                  <a:moveTo>
                    <a:pt x="137" y="113"/>
                  </a:moveTo>
                  <a:cubicBezTo>
                    <a:pt x="147" y="97"/>
                    <a:pt x="153" y="83"/>
                    <a:pt x="152" y="66"/>
                  </a:cubicBezTo>
                  <a:cubicBezTo>
                    <a:pt x="147" y="81"/>
                    <a:pt x="142" y="95"/>
                    <a:pt x="137" y="11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44" name="Freeform 323">
              <a:extLst>
                <a:ext uri="{FF2B5EF4-FFF2-40B4-BE49-F238E27FC236}">
                  <a16:creationId xmlns:a16="http://schemas.microsoft.com/office/drawing/2014/main" id="{36F5A93A-7E23-4896-BF1B-3E0196109B64}"/>
                </a:ext>
              </a:extLst>
            </p:cNvPr>
            <p:cNvSpPr>
              <a:spLocks noEditPoints="1"/>
            </p:cNvSpPr>
            <p:nvPr/>
          </p:nvSpPr>
          <p:spPr bwMode="auto">
            <a:xfrm>
              <a:off x="8682038" y="3033713"/>
              <a:ext cx="53975" cy="52388"/>
            </a:xfrm>
            <a:custGeom>
              <a:avLst/>
              <a:gdLst>
                <a:gd name="T0" fmla="*/ 112 w 142"/>
                <a:gd name="T1" fmla="*/ 114 h 134"/>
                <a:gd name="T2" fmla="*/ 85 w 142"/>
                <a:gd name="T3" fmla="*/ 131 h 134"/>
                <a:gd name="T4" fmla="*/ 36 w 142"/>
                <a:gd name="T5" fmla="*/ 131 h 134"/>
                <a:gd name="T6" fmla="*/ 37 w 142"/>
                <a:gd name="T7" fmla="*/ 131 h 134"/>
                <a:gd name="T8" fmla="*/ 8 w 142"/>
                <a:gd name="T9" fmla="*/ 107 h 134"/>
                <a:gd name="T10" fmla="*/ 0 w 142"/>
                <a:gd name="T11" fmla="*/ 95 h 134"/>
                <a:gd name="T12" fmla="*/ 37 w 142"/>
                <a:gd name="T13" fmla="*/ 99 h 134"/>
                <a:gd name="T14" fmla="*/ 56 w 142"/>
                <a:gd name="T15" fmla="*/ 102 h 134"/>
                <a:gd name="T16" fmla="*/ 76 w 142"/>
                <a:gd name="T17" fmla="*/ 91 h 134"/>
                <a:gd name="T18" fmla="*/ 85 w 142"/>
                <a:gd name="T19" fmla="*/ 53 h 134"/>
                <a:gd name="T20" fmla="*/ 72 w 142"/>
                <a:gd name="T21" fmla="*/ 38 h 134"/>
                <a:gd name="T22" fmla="*/ 34 w 142"/>
                <a:gd name="T23" fmla="*/ 30 h 134"/>
                <a:gd name="T24" fmla="*/ 16 w 142"/>
                <a:gd name="T25" fmla="*/ 28 h 134"/>
                <a:gd name="T26" fmla="*/ 15 w 142"/>
                <a:gd name="T27" fmla="*/ 25 h 134"/>
                <a:gd name="T28" fmla="*/ 37 w 142"/>
                <a:gd name="T29" fmla="*/ 10 h 134"/>
                <a:gd name="T30" fmla="*/ 108 w 142"/>
                <a:gd name="T31" fmla="*/ 11 h 134"/>
                <a:gd name="T32" fmla="*/ 129 w 142"/>
                <a:gd name="T33" fmla="*/ 86 h 134"/>
                <a:gd name="T34" fmla="*/ 112 w 142"/>
                <a:gd name="T35" fmla="*/ 114 h 134"/>
                <a:gd name="T36" fmla="*/ 128 w 142"/>
                <a:gd name="T37" fmla="*/ 53 h 134"/>
                <a:gd name="T38" fmla="*/ 116 w 142"/>
                <a:gd name="T39" fmla="*/ 95 h 134"/>
                <a:gd name="T40" fmla="*/ 128 w 142"/>
                <a:gd name="T41" fmla="*/ 53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2" h="134">
                  <a:moveTo>
                    <a:pt x="112" y="114"/>
                  </a:moveTo>
                  <a:cubicBezTo>
                    <a:pt x="103" y="120"/>
                    <a:pt x="94" y="125"/>
                    <a:pt x="85" y="131"/>
                  </a:cubicBezTo>
                  <a:cubicBezTo>
                    <a:pt x="69" y="134"/>
                    <a:pt x="52" y="134"/>
                    <a:pt x="36" y="131"/>
                  </a:cubicBezTo>
                  <a:cubicBezTo>
                    <a:pt x="37" y="131"/>
                    <a:pt x="37" y="131"/>
                    <a:pt x="37" y="131"/>
                  </a:cubicBezTo>
                  <a:cubicBezTo>
                    <a:pt x="27" y="123"/>
                    <a:pt x="17" y="116"/>
                    <a:pt x="8" y="107"/>
                  </a:cubicBezTo>
                  <a:cubicBezTo>
                    <a:pt x="5" y="105"/>
                    <a:pt x="3" y="100"/>
                    <a:pt x="0" y="95"/>
                  </a:cubicBezTo>
                  <a:cubicBezTo>
                    <a:pt x="14" y="97"/>
                    <a:pt x="26" y="98"/>
                    <a:pt x="37" y="99"/>
                  </a:cubicBezTo>
                  <a:cubicBezTo>
                    <a:pt x="44" y="100"/>
                    <a:pt x="50" y="101"/>
                    <a:pt x="56" y="102"/>
                  </a:cubicBezTo>
                  <a:cubicBezTo>
                    <a:pt x="65" y="103"/>
                    <a:pt x="73" y="100"/>
                    <a:pt x="76" y="91"/>
                  </a:cubicBezTo>
                  <a:cubicBezTo>
                    <a:pt x="80" y="79"/>
                    <a:pt x="83" y="66"/>
                    <a:pt x="85" y="53"/>
                  </a:cubicBezTo>
                  <a:cubicBezTo>
                    <a:pt x="86" y="45"/>
                    <a:pt x="79" y="39"/>
                    <a:pt x="72" y="38"/>
                  </a:cubicBezTo>
                  <a:cubicBezTo>
                    <a:pt x="60" y="35"/>
                    <a:pt x="47" y="33"/>
                    <a:pt x="34" y="30"/>
                  </a:cubicBezTo>
                  <a:cubicBezTo>
                    <a:pt x="28" y="29"/>
                    <a:pt x="22" y="28"/>
                    <a:pt x="16" y="28"/>
                  </a:cubicBezTo>
                  <a:cubicBezTo>
                    <a:pt x="15" y="27"/>
                    <a:pt x="15" y="26"/>
                    <a:pt x="15" y="25"/>
                  </a:cubicBezTo>
                  <a:cubicBezTo>
                    <a:pt x="22" y="20"/>
                    <a:pt x="29" y="14"/>
                    <a:pt x="37" y="10"/>
                  </a:cubicBezTo>
                  <a:cubicBezTo>
                    <a:pt x="61" y="0"/>
                    <a:pt x="85" y="0"/>
                    <a:pt x="108" y="11"/>
                  </a:cubicBezTo>
                  <a:cubicBezTo>
                    <a:pt x="133" y="24"/>
                    <a:pt x="142" y="59"/>
                    <a:pt x="129" y="86"/>
                  </a:cubicBezTo>
                  <a:cubicBezTo>
                    <a:pt x="124" y="96"/>
                    <a:pt x="118" y="105"/>
                    <a:pt x="112" y="114"/>
                  </a:cubicBezTo>
                  <a:close/>
                  <a:moveTo>
                    <a:pt x="128" y="53"/>
                  </a:moveTo>
                  <a:cubicBezTo>
                    <a:pt x="124" y="66"/>
                    <a:pt x="120" y="80"/>
                    <a:pt x="116" y="95"/>
                  </a:cubicBezTo>
                  <a:cubicBezTo>
                    <a:pt x="124" y="81"/>
                    <a:pt x="130" y="68"/>
                    <a:pt x="128" y="5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45" name="Freeform 324">
              <a:extLst>
                <a:ext uri="{FF2B5EF4-FFF2-40B4-BE49-F238E27FC236}">
                  <a16:creationId xmlns:a16="http://schemas.microsoft.com/office/drawing/2014/main" id="{F49E96CC-7D12-47DB-AD48-1227AD5B884F}"/>
                </a:ext>
              </a:extLst>
            </p:cNvPr>
            <p:cNvSpPr>
              <a:spLocks noEditPoints="1"/>
            </p:cNvSpPr>
            <p:nvPr/>
          </p:nvSpPr>
          <p:spPr bwMode="auto">
            <a:xfrm>
              <a:off x="8856663" y="3090863"/>
              <a:ext cx="49213" cy="47625"/>
            </a:xfrm>
            <a:custGeom>
              <a:avLst/>
              <a:gdLst>
                <a:gd name="T0" fmla="*/ 99 w 127"/>
                <a:gd name="T1" fmla="*/ 112 h 125"/>
                <a:gd name="T2" fmla="*/ 56 w 127"/>
                <a:gd name="T3" fmla="*/ 125 h 125"/>
                <a:gd name="T4" fmla="*/ 5 w 127"/>
                <a:gd name="T5" fmla="*/ 65 h 125"/>
                <a:gd name="T6" fmla="*/ 66 w 127"/>
                <a:gd name="T7" fmla="*/ 4 h 125"/>
                <a:gd name="T8" fmla="*/ 127 w 127"/>
                <a:gd name="T9" fmla="*/ 42 h 125"/>
                <a:gd name="T10" fmla="*/ 93 w 127"/>
                <a:gd name="T11" fmla="*/ 36 h 125"/>
                <a:gd name="T12" fmla="*/ 81 w 127"/>
                <a:gd name="T13" fmla="*/ 34 h 125"/>
                <a:gd name="T14" fmla="*/ 67 w 127"/>
                <a:gd name="T15" fmla="*/ 45 h 125"/>
                <a:gd name="T16" fmla="*/ 58 w 127"/>
                <a:gd name="T17" fmla="*/ 79 h 125"/>
                <a:gd name="T18" fmla="*/ 71 w 127"/>
                <a:gd name="T19" fmla="*/ 98 h 125"/>
                <a:gd name="T20" fmla="*/ 108 w 127"/>
                <a:gd name="T21" fmla="*/ 105 h 125"/>
                <a:gd name="T22" fmla="*/ 98 w 127"/>
                <a:gd name="T23" fmla="*/ 113 h 125"/>
                <a:gd name="T24" fmla="*/ 99 w 127"/>
                <a:gd name="T25" fmla="*/ 112 h 125"/>
                <a:gd name="T26" fmla="*/ 17 w 127"/>
                <a:gd name="T27" fmla="*/ 95 h 125"/>
                <a:gd name="T28" fmla="*/ 15 w 127"/>
                <a:gd name="T29" fmla="*/ 50 h 125"/>
                <a:gd name="T30" fmla="*/ 17 w 127"/>
                <a:gd name="T31" fmla="*/ 95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7" h="125">
                  <a:moveTo>
                    <a:pt x="99" y="112"/>
                  </a:moveTo>
                  <a:cubicBezTo>
                    <a:pt x="85" y="119"/>
                    <a:pt x="72" y="125"/>
                    <a:pt x="56" y="125"/>
                  </a:cubicBezTo>
                  <a:cubicBezTo>
                    <a:pt x="22" y="124"/>
                    <a:pt x="0" y="98"/>
                    <a:pt x="5" y="65"/>
                  </a:cubicBezTo>
                  <a:cubicBezTo>
                    <a:pt x="10" y="31"/>
                    <a:pt x="32" y="8"/>
                    <a:pt x="66" y="4"/>
                  </a:cubicBezTo>
                  <a:cubicBezTo>
                    <a:pt x="93" y="0"/>
                    <a:pt x="119" y="13"/>
                    <a:pt x="127" y="42"/>
                  </a:cubicBezTo>
                  <a:cubicBezTo>
                    <a:pt x="115" y="40"/>
                    <a:pt x="104" y="38"/>
                    <a:pt x="93" y="36"/>
                  </a:cubicBezTo>
                  <a:cubicBezTo>
                    <a:pt x="89" y="35"/>
                    <a:pt x="85" y="35"/>
                    <a:pt x="81" y="34"/>
                  </a:cubicBezTo>
                  <a:cubicBezTo>
                    <a:pt x="73" y="34"/>
                    <a:pt x="68" y="37"/>
                    <a:pt x="67" y="45"/>
                  </a:cubicBezTo>
                  <a:cubicBezTo>
                    <a:pt x="64" y="56"/>
                    <a:pt x="60" y="67"/>
                    <a:pt x="58" y="79"/>
                  </a:cubicBezTo>
                  <a:cubicBezTo>
                    <a:pt x="56" y="90"/>
                    <a:pt x="60" y="95"/>
                    <a:pt x="71" y="98"/>
                  </a:cubicBezTo>
                  <a:cubicBezTo>
                    <a:pt x="83" y="101"/>
                    <a:pt x="95" y="102"/>
                    <a:pt x="108" y="105"/>
                  </a:cubicBezTo>
                  <a:cubicBezTo>
                    <a:pt x="104" y="108"/>
                    <a:pt x="101" y="110"/>
                    <a:pt x="98" y="113"/>
                  </a:cubicBezTo>
                  <a:lnTo>
                    <a:pt x="99" y="112"/>
                  </a:lnTo>
                  <a:close/>
                  <a:moveTo>
                    <a:pt x="17" y="95"/>
                  </a:moveTo>
                  <a:cubicBezTo>
                    <a:pt x="16" y="79"/>
                    <a:pt x="15" y="64"/>
                    <a:pt x="15" y="50"/>
                  </a:cubicBezTo>
                  <a:cubicBezTo>
                    <a:pt x="9" y="65"/>
                    <a:pt x="11" y="79"/>
                    <a:pt x="17" y="95"/>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46" name="Freeform 325">
              <a:extLst>
                <a:ext uri="{FF2B5EF4-FFF2-40B4-BE49-F238E27FC236}">
                  <a16:creationId xmlns:a16="http://schemas.microsoft.com/office/drawing/2014/main" id="{C315BACA-0C40-4796-A5BE-270FA6199C95}"/>
                </a:ext>
              </a:extLst>
            </p:cNvPr>
            <p:cNvSpPr>
              <a:spLocks noEditPoints="1"/>
            </p:cNvSpPr>
            <p:nvPr/>
          </p:nvSpPr>
          <p:spPr bwMode="auto">
            <a:xfrm>
              <a:off x="8907463" y="3030538"/>
              <a:ext cx="42863" cy="44450"/>
            </a:xfrm>
            <a:custGeom>
              <a:avLst/>
              <a:gdLst>
                <a:gd name="T0" fmla="*/ 112 w 112"/>
                <a:gd name="T1" fmla="*/ 55 h 117"/>
                <a:gd name="T2" fmla="*/ 53 w 112"/>
                <a:gd name="T3" fmla="*/ 117 h 117"/>
                <a:gd name="T4" fmla="*/ 0 w 112"/>
                <a:gd name="T5" fmla="*/ 61 h 117"/>
                <a:gd name="T6" fmla="*/ 60 w 112"/>
                <a:gd name="T7" fmla="*/ 0 h 117"/>
                <a:gd name="T8" fmla="*/ 112 w 112"/>
                <a:gd name="T9" fmla="*/ 55 h 117"/>
                <a:gd name="T10" fmla="*/ 12 w 112"/>
                <a:gd name="T11" fmla="*/ 82 h 117"/>
                <a:gd name="T12" fmla="*/ 18 w 112"/>
                <a:gd name="T13" fmla="*/ 89 h 117"/>
                <a:gd name="T14" fmla="*/ 27 w 112"/>
                <a:gd name="T15" fmla="*/ 98 h 117"/>
                <a:gd name="T16" fmla="*/ 38 w 112"/>
                <a:gd name="T17" fmla="*/ 104 h 117"/>
                <a:gd name="T18" fmla="*/ 50 w 112"/>
                <a:gd name="T19" fmla="*/ 107 h 117"/>
                <a:gd name="T20" fmla="*/ 63 w 112"/>
                <a:gd name="T21" fmla="*/ 105 h 117"/>
                <a:gd name="T22" fmla="*/ 76 w 112"/>
                <a:gd name="T23" fmla="*/ 99 h 117"/>
                <a:gd name="T24" fmla="*/ 85 w 112"/>
                <a:gd name="T25" fmla="*/ 92 h 117"/>
                <a:gd name="T26" fmla="*/ 94 w 112"/>
                <a:gd name="T27" fmla="*/ 79 h 117"/>
                <a:gd name="T28" fmla="*/ 98 w 112"/>
                <a:gd name="T29" fmla="*/ 67 h 117"/>
                <a:gd name="T30" fmla="*/ 100 w 112"/>
                <a:gd name="T31" fmla="*/ 53 h 117"/>
                <a:gd name="T32" fmla="*/ 98 w 112"/>
                <a:gd name="T33" fmla="*/ 40 h 117"/>
                <a:gd name="T34" fmla="*/ 92 w 112"/>
                <a:gd name="T35" fmla="*/ 29 h 117"/>
                <a:gd name="T36" fmla="*/ 83 w 112"/>
                <a:gd name="T37" fmla="*/ 20 h 117"/>
                <a:gd name="T38" fmla="*/ 73 w 112"/>
                <a:gd name="T39" fmla="*/ 14 h 117"/>
                <a:gd name="T40" fmla="*/ 60 w 112"/>
                <a:gd name="T41" fmla="*/ 12 h 117"/>
                <a:gd name="T42" fmla="*/ 49 w 112"/>
                <a:gd name="T43" fmla="*/ 14 h 117"/>
                <a:gd name="T44" fmla="*/ 36 w 112"/>
                <a:gd name="T45" fmla="*/ 19 h 117"/>
                <a:gd name="T46" fmla="*/ 26 w 112"/>
                <a:gd name="T47" fmla="*/ 28 h 117"/>
                <a:gd name="T48" fmla="*/ 18 w 112"/>
                <a:gd name="T49" fmla="*/ 38 h 117"/>
                <a:gd name="T50" fmla="*/ 12 w 112"/>
                <a:gd name="T51" fmla="*/ 52 h 117"/>
                <a:gd name="T52" fmla="*/ 10 w 112"/>
                <a:gd name="T53" fmla="*/ 62 h 117"/>
                <a:gd name="T54" fmla="*/ 12 w 112"/>
                <a:gd name="T55" fmla="*/ 82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12" h="117">
                  <a:moveTo>
                    <a:pt x="112" y="55"/>
                  </a:moveTo>
                  <a:cubicBezTo>
                    <a:pt x="112" y="88"/>
                    <a:pt x="85" y="117"/>
                    <a:pt x="53" y="117"/>
                  </a:cubicBezTo>
                  <a:cubicBezTo>
                    <a:pt x="24" y="116"/>
                    <a:pt x="0" y="92"/>
                    <a:pt x="0" y="61"/>
                  </a:cubicBezTo>
                  <a:cubicBezTo>
                    <a:pt x="0" y="28"/>
                    <a:pt x="28" y="0"/>
                    <a:pt x="60" y="0"/>
                  </a:cubicBezTo>
                  <a:cubicBezTo>
                    <a:pt x="90" y="0"/>
                    <a:pt x="112" y="23"/>
                    <a:pt x="112" y="55"/>
                  </a:cubicBezTo>
                  <a:close/>
                  <a:moveTo>
                    <a:pt x="12" y="82"/>
                  </a:moveTo>
                  <a:cubicBezTo>
                    <a:pt x="14" y="84"/>
                    <a:pt x="16" y="86"/>
                    <a:pt x="18" y="89"/>
                  </a:cubicBezTo>
                  <a:cubicBezTo>
                    <a:pt x="21" y="92"/>
                    <a:pt x="25" y="95"/>
                    <a:pt x="27" y="98"/>
                  </a:cubicBezTo>
                  <a:cubicBezTo>
                    <a:pt x="29" y="103"/>
                    <a:pt x="32" y="106"/>
                    <a:pt x="38" y="104"/>
                  </a:cubicBezTo>
                  <a:cubicBezTo>
                    <a:pt x="42" y="103"/>
                    <a:pt x="47" y="104"/>
                    <a:pt x="50" y="107"/>
                  </a:cubicBezTo>
                  <a:cubicBezTo>
                    <a:pt x="55" y="110"/>
                    <a:pt x="59" y="108"/>
                    <a:pt x="63" y="105"/>
                  </a:cubicBezTo>
                  <a:cubicBezTo>
                    <a:pt x="66" y="102"/>
                    <a:pt x="72" y="101"/>
                    <a:pt x="76" y="99"/>
                  </a:cubicBezTo>
                  <a:cubicBezTo>
                    <a:pt x="79" y="97"/>
                    <a:pt x="82" y="95"/>
                    <a:pt x="85" y="92"/>
                  </a:cubicBezTo>
                  <a:cubicBezTo>
                    <a:pt x="88" y="88"/>
                    <a:pt x="90" y="82"/>
                    <a:pt x="94" y="79"/>
                  </a:cubicBezTo>
                  <a:cubicBezTo>
                    <a:pt x="98" y="75"/>
                    <a:pt x="99" y="72"/>
                    <a:pt x="98" y="67"/>
                  </a:cubicBezTo>
                  <a:cubicBezTo>
                    <a:pt x="98" y="63"/>
                    <a:pt x="98" y="57"/>
                    <a:pt x="100" y="53"/>
                  </a:cubicBezTo>
                  <a:cubicBezTo>
                    <a:pt x="102" y="48"/>
                    <a:pt x="102" y="45"/>
                    <a:pt x="98" y="40"/>
                  </a:cubicBezTo>
                  <a:cubicBezTo>
                    <a:pt x="95" y="37"/>
                    <a:pt x="92" y="33"/>
                    <a:pt x="92" y="29"/>
                  </a:cubicBezTo>
                  <a:cubicBezTo>
                    <a:pt x="92" y="22"/>
                    <a:pt x="89" y="20"/>
                    <a:pt x="83" y="20"/>
                  </a:cubicBezTo>
                  <a:cubicBezTo>
                    <a:pt x="80" y="19"/>
                    <a:pt x="75" y="17"/>
                    <a:pt x="73" y="14"/>
                  </a:cubicBezTo>
                  <a:cubicBezTo>
                    <a:pt x="69" y="9"/>
                    <a:pt x="66" y="9"/>
                    <a:pt x="60" y="12"/>
                  </a:cubicBezTo>
                  <a:cubicBezTo>
                    <a:pt x="57" y="14"/>
                    <a:pt x="52" y="15"/>
                    <a:pt x="49" y="14"/>
                  </a:cubicBezTo>
                  <a:cubicBezTo>
                    <a:pt x="43" y="12"/>
                    <a:pt x="39" y="14"/>
                    <a:pt x="36" y="19"/>
                  </a:cubicBezTo>
                  <a:cubicBezTo>
                    <a:pt x="34" y="23"/>
                    <a:pt x="30" y="26"/>
                    <a:pt x="26" y="28"/>
                  </a:cubicBezTo>
                  <a:cubicBezTo>
                    <a:pt x="20" y="30"/>
                    <a:pt x="19" y="32"/>
                    <a:pt x="18" y="38"/>
                  </a:cubicBezTo>
                  <a:cubicBezTo>
                    <a:pt x="17" y="43"/>
                    <a:pt x="14" y="47"/>
                    <a:pt x="12" y="52"/>
                  </a:cubicBezTo>
                  <a:cubicBezTo>
                    <a:pt x="11" y="55"/>
                    <a:pt x="9" y="60"/>
                    <a:pt x="10" y="62"/>
                  </a:cubicBezTo>
                  <a:cubicBezTo>
                    <a:pt x="14" y="68"/>
                    <a:pt x="16" y="74"/>
                    <a:pt x="12" y="8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47" name="Freeform 326">
              <a:extLst>
                <a:ext uri="{FF2B5EF4-FFF2-40B4-BE49-F238E27FC236}">
                  <a16:creationId xmlns:a16="http://schemas.microsoft.com/office/drawing/2014/main" id="{217BBCEC-7B75-4A2F-B235-E824775CA21B}"/>
                </a:ext>
              </a:extLst>
            </p:cNvPr>
            <p:cNvSpPr>
              <a:spLocks/>
            </p:cNvSpPr>
            <p:nvPr/>
          </p:nvSpPr>
          <p:spPr bwMode="auto">
            <a:xfrm>
              <a:off x="8761413" y="3086100"/>
              <a:ext cx="87313" cy="30163"/>
            </a:xfrm>
            <a:custGeom>
              <a:avLst/>
              <a:gdLst>
                <a:gd name="T0" fmla="*/ 0 w 230"/>
                <a:gd name="T1" fmla="*/ 6 h 80"/>
                <a:gd name="T2" fmla="*/ 5 w 230"/>
                <a:gd name="T3" fmla="*/ 0 h 80"/>
                <a:gd name="T4" fmla="*/ 14 w 230"/>
                <a:gd name="T5" fmla="*/ 2 h 80"/>
                <a:gd name="T6" fmla="*/ 151 w 230"/>
                <a:gd name="T7" fmla="*/ 45 h 80"/>
                <a:gd name="T8" fmla="*/ 175 w 230"/>
                <a:gd name="T9" fmla="*/ 51 h 80"/>
                <a:gd name="T10" fmla="*/ 211 w 230"/>
                <a:gd name="T11" fmla="*/ 62 h 80"/>
                <a:gd name="T12" fmla="*/ 230 w 230"/>
                <a:gd name="T13" fmla="*/ 80 h 80"/>
                <a:gd name="T14" fmla="*/ 164 w 230"/>
                <a:gd name="T15" fmla="*/ 60 h 80"/>
                <a:gd name="T16" fmla="*/ 5 w 230"/>
                <a:gd name="T17" fmla="*/ 8 h 80"/>
                <a:gd name="T18" fmla="*/ 0 w 230"/>
                <a:gd name="T19" fmla="*/ 6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0" h="80">
                  <a:moveTo>
                    <a:pt x="0" y="6"/>
                  </a:moveTo>
                  <a:cubicBezTo>
                    <a:pt x="2" y="4"/>
                    <a:pt x="3" y="2"/>
                    <a:pt x="5" y="0"/>
                  </a:cubicBezTo>
                  <a:cubicBezTo>
                    <a:pt x="8" y="0"/>
                    <a:pt x="11" y="1"/>
                    <a:pt x="14" y="2"/>
                  </a:cubicBezTo>
                  <a:cubicBezTo>
                    <a:pt x="60" y="16"/>
                    <a:pt x="105" y="31"/>
                    <a:pt x="151" y="45"/>
                  </a:cubicBezTo>
                  <a:cubicBezTo>
                    <a:pt x="159" y="48"/>
                    <a:pt x="167" y="49"/>
                    <a:pt x="175" y="51"/>
                  </a:cubicBezTo>
                  <a:cubicBezTo>
                    <a:pt x="187" y="55"/>
                    <a:pt x="199" y="57"/>
                    <a:pt x="211" y="62"/>
                  </a:cubicBezTo>
                  <a:cubicBezTo>
                    <a:pt x="218" y="66"/>
                    <a:pt x="224" y="74"/>
                    <a:pt x="230" y="80"/>
                  </a:cubicBezTo>
                  <a:cubicBezTo>
                    <a:pt x="208" y="73"/>
                    <a:pt x="186" y="67"/>
                    <a:pt x="164" y="60"/>
                  </a:cubicBezTo>
                  <a:cubicBezTo>
                    <a:pt x="111" y="43"/>
                    <a:pt x="58" y="25"/>
                    <a:pt x="5" y="8"/>
                  </a:cubicBezTo>
                  <a:cubicBezTo>
                    <a:pt x="3" y="8"/>
                    <a:pt x="2" y="6"/>
                    <a:pt x="0" y="6"/>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48" name="Freeform 327">
              <a:extLst>
                <a:ext uri="{FF2B5EF4-FFF2-40B4-BE49-F238E27FC236}">
                  <a16:creationId xmlns:a16="http://schemas.microsoft.com/office/drawing/2014/main" id="{A4F4300A-4382-46B6-8EFF-684C7FC3AA24}"/>
                </a:ext>
              </a:extLst>
            </p:cNvPr>
            <p:cNvSpPr>
              <a:spLocks/>
            </p:cNvSpPr>
            <p:nvPr/>
          </p:nvSpPr>
          <p:spPr bwMode="auto">
            <a:xfrm>
              <a:off x="8907463" y="3063875"/>
              <a:ext cx="41275" cy="19050"/>
            </a:xfrm>
            <a:custGeom>
              <a:avLst/>
              <a:gdLst>
                <a:gd name="T0" fmla="*/ 0 w 106"/>
                <a:gd name="T1" fmla="*/ 15 h 50"/>
                <a:gd name="T2" fmla="*/ 3 w 106"/>
                <a:gd name="T3" fmla="*/ 8 h 50"/>
                <a:gd name="T4" fmla="*/ 14 w 106"/>
                <a:gd name="T5" fmla="*/ 19 h 50"/>
                <a:gd name="T6" fmla="*/ 100 w 106"/>
                <a:gd name="T7" fmla="*/ 5 h 50"/>
                <a:gd name="T8" fmla="*/ 106 w 106"/>
                <a:gd name="T9" fmla="*/ 0 h 50"/>
                <a:gd name="T10" fmla="*/ 94 w 106"/>
                <a:gd name="T11" fmla="*/ 25 h 50"/>
                <a:gd name="T12" fmla="*/ 96 w 106"/>
                <a:gd name="T13" fmla="*/ 26 h 50"/>
                <a:gd name="T14" fmla="*/ 106 w 106"/>
                <a:gd name="T15" fmla="*/ 18 h 50"/>
                <a:gd name="T16" fmla="*/ 105 w 106"/>
                <a:gd name="T17" fmla="*/ 18 h 50"/>
                <a:gd name="T18" fmla="*/ 51 w 106"/>
                <a:gd name="T19" fmla="*/ 48 h 50"/>
                <a:gd name="T20" fmla="*/ 0 w 106"/>
                <a:gd name="T21" fmla="*/ 15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6" h="50">
                  <a:moveTo>
                    <a:pt x="0" y="15"/>
                  </a:moveTo>
                  <a:cubicBezTo>
                    <a:pt x="1" y="13"/>
                    <a:pt x="2" y="11"/>
                    <a:pt x="3" y="8"/>
                  </a:cubicBezTo>
                  <a:cubicBezTo>
                    <a:pt x="7" y="12"/>
                    <a:pt x="11" y="16"/>
                    <a:pt x="14" y="19"/>
                  </a:cubicBezTo>
                  <a:cubicBezTo>
                    <a:pt x="40" y="42"/>
                    <a:pt x="80" y="34"/>
                    <a:pt x="100" y="5"/>
                  </a:cubicBezTo>
                  <a:cubicBezTo>
                    <a:pt x="102" y="3"/>
                    <a:pt x="103" y="1"/>
                    <a:pt x="106" y="0"/>
                  </a:cubicBezTo>
                  <a:cubicBezTo>
                    <a:pt x="102" y="8"/>
                    <a:pt x="98" y="17"/>
                    <a:pt x="94" y="25"/>
                  </a:cubicBezTo>
                  <a:cubicBezTo>
                    <a:pt x="95" y="25"/>
                    <a:pt x="95" y="26"/>
                    <a:pt x="96" y="26"/>
                  </a:cubicBezTo>
                  <a:cubicBezTo>
                    <a:pt x="99" y="24"/>
                    <a:pt x="102" y="21"/>
                    <a:pt x="106" y="18"/>
                  </a:cubicBezTo>
                  <a:cubicBezTo>
                    <a:pt x="105" y="18"/>
                    <a:pt x="105" y="18"/>
                    <a:pt x="105" y="18"/>
                  </a:cubicBezTo>
                  <a:cubicBezTo>
                    <a:pt x="92" y="37"/>
                    <a:pt x="75" y="50"/>
                    <a:pt x="51" y="48"/>
                  </a:cubicBezTo>
                  <a:cubicBezTo>
                    <a:pt x="29" y="47"/>
                    <a:pt x="11" y="35"/>
                    <a:pt x="0" y="15"/>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49" name="Freeform 328">
              <a:extLst>
                <a:ext uri="{FF2B5EF4-FFF2-40B4-BE49-F238E27FC236}">
                  <a16:creationId xmlns:a16="http://schemas.microsoft.com/office/drawing/2014/main" id="{014FC009-C39A-42D6-BA40-C87FF46A9E94}"/>
                </a:ext>
              </a:extLst>
            </p:cNvPr>
            <p:cNvSpPr>
              <a:spLocks/>
            </p:cNvSpPr>
            <p:nvPr/>
          </p:nvSpPr>
          <p:spPr bwMode="auto">
            <a:xfrm>
              <a:off x="8689976" y="2971800"/>
              <a:ext cx="28575" cy="9525"/>
            </a:xfrm>
            <a:custGeom>
              <a:avLst/>
              <a:gdLst>
                <a:gd name="T0" fmla="*/ 20 w 71"/>
                <a:gd name="T1" fmla="*/ 17 h 23"/>
                <a:gd name="T2" fmla="*/ 19 w 71"/>
                <a:gd name="T3" fmla="*/ 6 h 23"/>
                <a:gd name="T4" fmla="*/ 14 w 71"/>
                <a:gd name="T5" fmla="*/ 16 h 23"/>
                <a:gd name="T6" fmla="*/ 12 w 71"/>
                <a:gd name="T7" fmla="*/ 6 h 23"/>
                <a:gd name="T8" fmla="*/ 8 w 71"/>
                <a:gd name="T9" fmla="*/ 15 h 23"/>
                <a:gd name="T10" fmla="*/ 5 w 71"/>
                <a:gd name="T11" fmla="*/ 5 h 23"/>
                <a:gd name="T12" fmla="*/ 4 w 71"/>
                <a:gd name="T13" fmla="*/ 9 h 23"/>
                <a:gd name="T14" fmla="*/ 0 w 71"/>
                <a:gd name="T15" fmla="*/ 0 h 23"/>
                <a:gd name="T16" fmla="*/ 61 w 71"/>
                <a:gd name="T17" fmla="*/ 9 h 23"/>
                <a:gd name="T18" fmla="*/ 66 w 71"/>
                <a:gd name="T19" fmla="*/ 23 h 23"/>
                <a:gd name="T20" fmla="*/ 65 w 71"/>
                <a:gd name="T21" fmla="*/ 16 h 23"/>
                <a:gd name="T22" fmla="*/ 58 w 71"/>
                <a:gd name="T23" fmla="*/ 21 h 23"/>
                <a:gd name="T24" fmla="*/ 55 w 71"/>
                <a:gd name="T25" fmla="*/ 14 h 23"/>
                <a:gd name="T26" fmla="*/ 48 w 71"/>
                <a:gd name="T27" fmla="*/ 19 h 23"/>
                <a:gd name="T28" fmla="*/ 44 w 71"/>
                <a:gd name="T29" fmla="*/ 12 h 23"/>
                <a:gd name="T30" fmla="*/ 38 w 71"/>
                <a:gd name="T31" fmla="*/ 18 h 23"/>
                <a:gd name="T32" fmla="*/ 34 w 71"/>
                <a:gd name="T33" fmla="*/ 10 h 23"/>
                <a:gd name="T34" fmla="*/ 29 w 71"/>
                <a:gd name="T35" fmla="*/ 16 h 23"/>
                <a:gd name="T36" fmla="*/ 25 w 71"/>
                <a:gd name="T37" fmla="*/ 10 h 23"/>
                <a:gd name="T38" fmla="*/ 20 w 71"/>
                <a:gd name="T39" fmla="*/ 17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1" h="23">
                  <a:moveTo>
                    <a:pt x="20" y="17"/>
                  </a:moveTo>
                  <a:cubicBezTo>
                    <a:pt x="20" y="12"/>
                    <a:pt x="19" y="9"/>
                    <a:pt x="19" y="6"/>
                  </a:cubicBezTo>
                  <a:cubicBezTo>
                    <a:pt x="17" y="9"/>
                    <a:pt x="16" y="12"/>
                    <a:pt x="14" y="16"/>
                  </a:cubicBezTo>
                  <a:cubicBezTo>
                    <a:pt x="13" y="12"/>
                    <a:pt x="13" y="9"/>
                    <a:pt x="12" y="6"/>
                  </a:cubicBezTo>
                  <a:cubicBezTo>
                    <a:pt x="11" y="9"/>
                    <a:pt x="9" y="11"/>
                    <a:pt x="8" y="15"/>
                  </a:cubicBezTo>
                  <a:cubicBezTo>
                    <a:pt x="7" y="11"/>
                    <a:pt x="6" y="9"/>
                    <a:pt x="5" y="5"/>
                  </a:cubicBezTo>
                  <a:cubicBezTo>
                    <a:pt x="4" y="7"/>
                    <a:pt x="4" y="8"/>
                    <a:pt x="4" y="9"/>
                  </a:cubicBezTo>
                  <a:cubicBezTo>
                    <a:pt x="2" y="6"/>
                    <a:pt x="1" y="3"/>
                    <a:pt x="0" y="0"/>
                  </a:cubicBezTo>
                  <a:cubicBezTo>
                    <a:pt x="20" y="3"/>
                    <a:pt x="41" y="6"/>
                    <a:pt x="61" y="9"/>
                  </a:cubicBezTo>
                  <a:cubicBezTo>
                    <a:pt x="70" y="11"/>
                    <a:pt x="71" y="12"/>
                    <a:pt x="66" y="23"/>
                  </a:cubicBezTo>
                  <a:cubicBezTo>
                    <a:pt x="65" y="20"/>
                    <a:pt x="65" y="18"/>
                    <a:pt x="65" y="16"/>
                  </a:cubicBezTo>
                  <a:cubicBezTo>
                    <a:pt x="62" y="17"/>
                    <a:pt x="60" y="19"/>
                    <a:pt x="58" y="21"/>
                  </a:cubicBezTo>
                  <a:cubicBezTo>
                    <a:pt x="57" y="18"/>
                    <a:pt x="55" y="15"/>
                    <a:pt x="55" y="14"/>
                  </a:cubicBezTo>
                  <a:cubicBezTo>
                    <a:pt x="53" y="15"/>
                    <a:pt x="50" y="17"/>
                    <a:pt x="48" y="19"/>
                  </a:cubicBezTo>
                  <a:cubicBezTo>
                    <a:pt x="47" y="17"/>
                    <a:pt x="45" y="14"/>
                    <a:pt x="44" y="12"/>
                  </a:cubicBezTo>
                  <a:cubicBezTo>
                    <a:pt x="43" y="13"/>
                    <a:pt x="40" y="16"/>
                    <a:pt x="38" y="18"/>
                  </a:cubicBezTo>
                  <a:cubicBezTo>
                    <a:pt x="36" y="15"/>
                    <a:pt x="35" y="12"/>
                    <a:pt x="34" y="10"/>
                  </a:cubicBezTo>
                  <a:cubicBezTo>
                    <a:pt x="33" y="12"/>
                    <a:pt x="31" y="14"/>
                    <a:pt x="29" y="16"/>
                  </a:cubicBezTo>
                  <a:cubicBezTo>
                    <a:pt x="27" y="14"/>
                    <a:pt x="26" y="12"/>
                    <a:pt x="25" y="10"/>
                  </a:cubicBezTo>
                  <a:cubicBezTo>
                    <a:pt x="24" y="11"/>
                    <a:pt x="23" y="13"/>
                    <a:pt x="20" y="17"/>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50" name="Freeform 329">
              <a:extLst>
                <a:ext uri="{FF2B5EF4-FFF2-40B4-BE49-F238E27FC236}">
                  <a16:creationId xmlns:a16="http://schemas.microsoft.com/office/drawing/2014/main" id="{ED984CBE-B370-481B-BC3F-586A3F497826}"/>
                </a:ext>
              </a:extLst>
            </p:cNvPr>
            <p:cNvSpPr>
              <a:spLocks/>
            </p:cNvSpPr>
            <p:nvPr/>
          </p:nvSpPr>
          <p:spPr bwMode="auto">
            <a:xfrm>
              <a:off x="8775701" y="3071813"/>
              <a:ext cx="42863" cy="14288"/>
            </a:xfrm>
            <a:custGeom>
              <a:avLst/>
              <a:gdLst>
                <a:gd name="T0" fmla="*/ 0 w 111"/>
                <a:gd name="T1" fmla="*/ 2 h 39"/>
                <a:gd name="T2" fmla="*/ 2 w 111"/>
                <a:gd name="T3" fmla="*/ 0 h 39"/>
                <a:gd name="T4" fmla="*/ 42 w 111"/>
                <a:gd name="T5" fmla="*/ 12 h 39"/>
                <a:gd name="T6" fmla="*/ 97 w 111"/>
                <a:gd name="T7" fmla="*/ 30 h 39"/>
                <a:gd name="T8" fmla="*/ 107 w 111"/>
                <a:gd name="T9" fmla="*/ 34 h 39"/>
                <a:gd name="T10" fmla="*/ 111 w 111"/>
                <a:gd name="T11" fmla="*/ 38 h 39"/>
                <a:gd name="T12" fmla="*/ 107 w 111"/>
                <a:gd name="T13" fmla="*/ 39 h 39"/>
                <a:gd name="T14" fmla="*/ 5 w 111"/>
                <a:gd name="T15" fmla="*/ 6 h 39"/>
                <a:gd name="T16" fmla="*/ 0 w 111"/>
                <a:gd name="T17" fmla="*/ 2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1" h="39">
                  <a:moveTo>
                    <a:pt x="0" y="2"/>
                  </a:moveTo>
                  <a:cubicBezTo>
                    <a:pt x="0" y="2"/>
                    <a:pt x="1" y="1"/>
                    <a:pt x="2" y="0"/>
                  </a:cubicBezTo>
                  <a:cubicBezTo>
                    <a:pt x="15" y="4"/>
                    <a:pt x="29" y="8"/>
                    <a:pt x="42" y="12"/>
                  </a:cubicBezTo>
                  <a:cubicBezTo>
                    <a:pt x="61" y="18"/>
                    <a:pt x="79" y="24"/>
                    <a:pt x="97" y="30"/>
                  </a:cubicBezTo>
                  <a:cubicBezTo>
                    <a:pt x="101" y="31"/>
                    <a:pt x="104" y="33"/>
                    <a:pt x="107" y="34"/>
                  </a:cubicBezTo>
                  <a:cubicBezTo>
                    <a:pt x="108" y="36"/>
                    <a:pt x="110" y="37"/>
                    <a:pt x="111" y="38"/>
                  </a:cubicBezTo>
                  <a:cubicBezTo>
                    <a:pt x="110" y="38"/>
                    <a:pt x="108" y="39"/>
                    <a:pt x="107" y="39"/>
                  </a:cubicBezTo>
                  <a:cubicBezTo>
                    <a:pt x="73" y="28"/>
                    <a:pt x="39" y="17"/>
                    <a:pt x="5" y="6"/>
                  </a:cubicBezTo>
                  <a:cubicBezTo>
                    <a:pt x="3" y="5"/>
                    <a:pt x="1" y="4"/>
                    <a:pt x="0"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51" name="Freeform 330">
              <a:extLst>
                <a:ext uri="{FF2B5EF4-FFF2-40B4-BE49-F238E27FC236}">
                  <a16:creationId xmlns:a16="http://schemas.microsoft.com/office/drawing/2014/main" id="{149F2C78-12BA-4A8F-86CF-9563853092C5}"/>
                </a:ext>
              </a:extLst>
            </p:cNvPr>
            <p:cNvSpPr>
              <a:spLocks/>
            </p:cNvSpPr>
            <p:nvPr/>
          </p:nvSpPr>
          <p:spPr bwMode="auto">
            <a:xfrm>
              <a:off x="8718551" y="3011488"/>
              <a:ext cx="15875" cy="12700"/>
            </a:xfrm>
            <a:custGeom>
              <a:avLst/>
              <a:gdLst>
                <a:gd name="T0" fmla="*/ 43 w 43"/>
                <a:gd name="T1" fmla="*/ 0 h 35"/>
                <a:gd name="T2" fmla="*/ 41 w 43"/>
                <a:gd name="T3" fmla="*/ 18 h 35"/>
                <a:gd name="T4" fmla="*/ 30 w 43"/>
                <a:gd name="T5" fmla="*/ 26 h 35"/>
                <a:gd name="T6" fmla="*/ 29 w 43"/>
                <a:gd name="T7" fmla="*/ 17 h 35"/>
                <a:gd name="T8" fmla="*/ 28 w 43"/>
                <a:gd name="T9" fmla="*/ 17 h 35"/>
                <a:gd name="T10" fmla="*/ 26 w 43"/>
                <a:gd name="T11" fmla="*/ 27 h 35"/>
                <a:gd name="T12" fmla="*/ 16 w 43"/>
                <a:gd name="T13" fmla="*/ 31 h 35"/>
                <a:gd name="T14" fmla="*/ 15 w 43"/>
                <a:gd name="T15" fmla="*/ 21 h 35"/>
                <a:gd name="T16" fmla="*/ 14 w 43"/>
                <a:gd name="T17" fmla="*/ 21 h 35"/>
                <a:gd name="T18" fmla="*/ 11 w 43"/>
                <a:gd name="T19" fmla="*/ 32 h 35"/>
                <a:gd name="T20" fmla="*/ 1 w 43"/>
                <a:gd name="T21" fmla="*/ 35 h 35"/>
                <a:gd name="T22" fmla="*/ 0 w 43"/>
                <a:gd name="T23" fmla="*/ 23 h 35"/>
                <a:gd name="T24" fmla="*/ 25 w 43"/>
                <a:gd name="T25" fmla="*/ 12 h 35"/>
                <a:gd name="T26" fmla="*/ 33 w 43"/>
                <a:gd name="T27" fmla="*/ 5 h 35"/>
                <a:gd name="T28" fmla="*/ 33 w 43"/>
                <a:gd name="T29" fmla="*/ 5 h 35"/>
                <a:gd name="T30" fmla="*/ 43 w 43"/>
                <a:gd name="T31"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3" h="35">
                  <a:moveTo>
                    <a:pt x="43" y="0"/>
                  </a:moveTo>
                  <a:cubicBezTo>
                    <a:pt x="42" y="6"/>
                    <a:pt x="43" y="12"/>
                    <a:pt x="41" y="18"/>
                  </a:cubicBezTo>
                  <a:cubicBezTo>
                    <a:pt x="39" y="21"/>
                    <a:pt x="34" y="23"/>
                    <a:pt x="30" y="26"/>
                  </a:cubicBezTo>
                  <a:cubicBezTo>
                    <a:pt x="30" y="22"/>
                    <a:pt x="30" y="20"/>
                    <a:pt x="29" y="17"/>
                  </a:cubicBezTo>
                  <a:cubicBezTo>
                    <a:pt x="29" y="17"/>
                    <a:pt x="28" y="17"/>
                    <a:pt x="28" y="17"/>
                  </a:cubicBezTo>
                  <a:cubicBezTo>
                    <a:pt x="27" y="20"/>
                    <a:pt x="27" y="23"/>
                    <a:pt x="26" y="27"/>
                  </a:cubicBezTo>
                  <a:cubicBezTo>
                    <a:pt x="24" y="28"/>
                    <a:pt x="20" y="30"/>
                    <a:pt x="16" y="31"/>
                  </a:cubicBezTo>
                  <a:cubicBezTo>
                    <a:pt x="16" y="27"/>
                    <a:pt x="16" y="24"/>
                    <a:pt x="15" y="21"/>
                  </a:cubicBezTo>
                  <a:cubicBezTo>
                    <a:pt x="15" y="21"/>
                    <a:pt x="15" y="21"/>
                    <a:pt x="14" y="21"/>
                  </a:cubicBezTo>
                  <a:cubicBezTo>
                    <a:pt x="13" y="24"/>
                    <a:pt x="13" y="28"/>
                    <a:pt x="11" y="32"/>
                  </a:cubicBezTo>
                  <a:cubicBezTo>
                    <a:pt x="9" y="33"/>
                    <a:pt x="5" y="34"/>
                    <a:pt x="1" y="35"/>
                  </a:cubicBezTo>
                  <a:cubicBezTo>
                    <a:pt x="1" y="30"/>
                    <a:pt x="0" y="26"/>
                    <a:pt x="0" y="23"/>
                  </a:cubicBezTo>
                  <a:cubicBezTo>
                    <a:pt x="9" y="19"/>
                    <a:pt x="17" y="16"/>
                    <a:pt x="25" y="12"/>
                  </a:cubicBezTo>
                  <a:cubicBezTo>
                    <a:pt x="28" y="10"/>
                    <a:pt x="30" y="7"/>
                    <a:pt x="33" y="5"/>
                  </a:cubicBezTo>
                  <a:cubicBezTo>
                    <a:pt x="33" y="5"/>
                    <a:pt x="33" y="5"/>
                    <a:pt x="33" y="5"/>
                  </a:cubicBezTo>
                  <a:cubicBezTo>
                    <a:pt x="36" y="3"/>
                    <a:pt x="40" y="2"/>
                    <a:pt x="4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52" name="Freeform 331">
              <a:extLst>
                <a:ext uri="{FF2B5EF4-FFF2-40B4-BE49-F238E27FC236}">
                  <a16:creationId xmlns:a16="http://schemas.microsoft.com/office/drawing/2014/main" id="{1FA2CEBB-2250-4F97-B180-5F70A5E242C6}"/>
                </a:ext>
              </a:extLst>
            </p:cNvPr>
            <p:cNvSpPr>
              <a:spLocks/>
            </p:cNvSpPr>
            <p:nvPr/>
          </p:nvSpPr>
          <p:spPr bwMode="auto">
            <a:xfrm>
              <a:off x="8693151" y="3016250"/>
              <a:ext cx="19050" cy="9525"/>
            </a:xfrm>
            <a:custGeom>
              <a:avLst/>
              <a:gdLst>
                <a:gd name="T0" fmla="*/ 49 w 49"/>
                <a:gd name="T1" fmla="*/ 15 h 25"/>
                <a:gd name="T2" fmla="*/ 47 w 49"/>
                <a:gd name="T3" fmla="*/ 25 h 25"/>
                <a:gd name="T4" fmla="*/ 39 w 49"/>
                <a:gd name="T5" fmla="*/ 24 h 25"/>
                <a:gd name="T6" fmla="*/ 38 w 49"/>
                <a:gd name="T7" fmla="*/ 15 h 25"/>
                <a:gd name="T8" fmla="*/ 37 w 49"/>
                <a:gd name="T9" fmla="*/ 15 h 25"/>
                <a:gd name="T10" fmla="*/ 34 w 49"/>
                <a:gd name="T11" fmla="*/ 23 h 25"/>
                <a:gd name="T12" fmla="*/ 26 w 49"/>
                <a:gd name="T13" fmla="*/ 21 h 25"/>
                <a:gd name="T14" fmla="*/ 27 w 49"/>
                <a:gd name="T15" fmla="*/ 11 h 25"/>
                <a:gd name="T16" fmla="*/ 23 w 49"/>
                <a:gd name="T17" fmla="*/ 20 h 25"/>
                <a:gd name="T18" fmla="*/ 10 w 49"/>
                <a:gd name="T19" fmla="*/ 6 h 25"/>
                <a:gd name="T20" fmla="*/ 6 w 49"/>
                <a:gd name="T21" fmla="*/ 11 h 25"/>
                <a:gd name="T22" fmla="*/ 0 w 49"/>
                <a:gd name="T23" fmla="*/ 0 h 25"/>
                <a:gd name="T24" fmla="*/ 49 w 49"/>
                <a:gd name="T25" fmla="*/ 1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9" h="25">
                  <a:moveTo>
                    <a:pt x="49" y="15"/>
                  </a:moveTo>
                  <a:cubicBezTo>
                    <a:pt x="49" y="17"/>
                    <a:pt x="48" y="21"/>
                    <a:pt x="47" y="25"/>
                  </a:cubicBezTo>
                  <a:cubicBezTo>
                    <a:pt x="44" y="24"/>
                    <a:pt x="42" y="24"/>
                    <a:pt x="39" y="24"/>
                  </a:cubicBezTo>
                  <a:cubicBezTo>
                    <a:pt x="38" y="21"/>
                    <a:pt x="38" y="18"/>
                    <a:pt x="38" y="15"/>
                  </a:cubicBezTo>
                  <a:cubicBezTo>
                    <a:pt x="38" y="15"/>
                    <a:pt x="37" y="15"/>
                    <a:pt x="37" y="15"/>
                  </a:cubicBezTo>
                  <a:cubicBezTo>
                    <a:pt x="36" y="18"/>
                    <a:pt x="35" y="20"/>
                    <a:pt x="34" y="23"/>
                  </a:cubicBezTo>
                  <a:cubicBezTo>
                    <a:pt x="31" y="22"/>
                    <a:pt x="29" y="22"/>
                    <a:pt x="26" y="21"/>
                  </a:cubicBezTo>
                  <a:cubicBezTo>
                    <a:pt x="27" y="19"/>
                    <a:pt x="27" y="16"/>
                    <a:pt x="27" y="11"/>
                  </a:cubicBezTo>
                  <a:cubicBezTo>
                    <a:pt x="25" y="16"/>
                    <a:pt x="24" y="18"/>
                    <a:pt x="23" y="20"/>
                  </a:cubicBezTo>
                  <a:cubicBezTo>
                    <a:pt x="18" y="16"/>
                    <a:pt x="8" y="17"/>
                    <a:pt x="10" y="6"/>
                  </a:cubicBezTo>
                  <a:cubicBezTo>
                    <a:pt x="9" y="8"/>
                    <a:pt x="8" y="9"/>
                    <a:pt x="6" y="11"/>
                  </a:cubicBezTo>
                  <a:cubicBezTo>
                    <a:pt x="3" y="7"/>
                    <a:pt x="1" y="3"/>
                    <a:pt x="0" y="0"/>
                  </a:cubicBezTo>
                  <a:cubicBezTo>
                    <a:pt x="17" y="5"/>
                    <a:pt x="33" y="10"/>
                    <a:pt x="49" y="15"/>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53" name="Freeform 332">
              <a:extLst>
                <a:ext uri="{FF2B5EF4-FFF2-40B4-BE49-F238E27FC236}">
                  <a16:creationId xmlns:a16="http://schemas.microsoft.com/office/drawing/2014/main" id="{9F55BA9A-AE4D-4E88-842B-112AB5F4F7E9}"/>
                </a:ext>
              </a:extLst>
            </p:cNvPr>
            <p:cNvSpPr>
              <a:spLocks/>
            </p:cNvSpPr>
            <p:nvPr/>
          </p:nvSpPr>
          <p:spPr bwMode="auto">
            <a:xfrm>
              <a:off x="8686801" y="3044825"/>
              <a:ext cx="25400" cy="7938"/>
            </a:xfrm>
            <a:custGeom>
              <a:avLst/>
              <a:gdLst>
                <a:gd name="T0" fmla="*/ 29 w 64"/>
                <a:gd name="T1" fmla="*/ 10 h 21"/>
                <a:gd name="T2" fmla="*/ 17 w 64"/>
                <a:gd name="T3" fmla="*/ 13 h 21"/>
                <a:gd name="T4" fmla="*/ 16 w 64"/>
                <a:gd name="T5" fmla="*/ 6 h 21"/>
                <a:gd name="T6" fmla="*/ 13 w 64"/>
                <a:gd name="T7" fmla="*/ 13 h 21"/>
                <a:gd name="T8" fmla="*/ 10 w 64"/>
                <a:gd name="T9" fmla="*/ 8 h 21"/>
                <a:gd name="T10" fmla="*/ 7 w 64"/>
                <a:gd name="T11" fmla="*/ 11 h 21"/>
                <a:gd name="T12" fmla="*/ 0 w 64"/>
                <a:gd name="T13" fmla="*/ 0 h 21"/>
                <a:gd name="T14" fmla="*/ 59 w 64"/>
                <a:gd name="T15" fmla="*/ 11 h 21"/>
                <a:gd name="T16" fmla="*/ 64 w 64"/>
                <a:gd name="T17" fmla="*/ 17 h 21"/>
                <a:gd name="T18" fmla="*/ 62 w 64"/>
                <a:gd name="T19" fmla="*/ 19 h 21"/>
                <a:gd name="T20" fmla="*/ 60 w 64"/>
                <a:gd name="T21" fmla="*/ 14 h 21"/>
                <a:gd name="T22" fmla="*/ 57 w 64"/>
                <a:gd name="T23" fmla="*/ 21 h 21"/>
                <a:gd name="T24" fmla="*/ 56 w 64"/>
                <a:gd name="T25" fmla="*/ 15 h 21"/>
                <a:gd name="T26" fmla="*/ 50 w 64"/>
                <a:gd name="T27" fmla="*/ 18 h 21"/>
                <a:gd name="T28" fmla="*/ 47 w 64"/>
                <a:gd name="T29" fmla="*/ 13 h 21"/>
                <a:gd name="T30" fmla="*/ 41 w 64"/>
                <a:gd name="T31" fmla="*/ 17 h 21"/>
                <a:gd name="T32" fmla="*/ 38 w 64"/>
                <a:gd name="T33" fmla="*/ 11 h 21"/>
                <a:gd name="T34" fmla="*/ 33 w 64"/>
                <a:gd name="T35" fmla="*/ 16 h 21"/>
                <a:gd name="T36" fmla="*/ 29 w 64"/>
                <a:gd name="T37" fmla="*/ 1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4" h="21">
                  <a:moveTo>
                    <a:pt x="29" y="10"/>
                  </a:moveTo>
                  <a:cubicBezTo>
                    <a:pt x="28" y="21"/>
                    <a:pt x="21" y="9"/>
                    <a:pt x="17" y="13"/>
                  </a:cubicBezTo>
                  <a:cubicBezTo>
                    <a:pt x="17" y="11"/>
                    <a:pt x="17" y="9"/>
                    <a:pt x="16" y="6"/>
                  </a:cubicBezTo>
                  <a:cubicBezTo>
                    <a:pt x="15" y="9"/>
                    <a:pt x="14" y="10"/>
                    <a:pt x="13" y="13"/>
                  </a:cubicBezTo>
                  <a:cubicBezTo>
                    <a:pt x="12" y="11"/>
                    <a:pt x="11" y="9"/>
                    <a:pt x="10" y="8"/>
                  </a:cubicBezTo>
                  <a:cubicBezTo>
                    <a:pt x="9" y="9"/>
                    <a:pt x="8" y="10"/>
                    <a:pt x="7" y="11"/>
                  </a:cubicBezTo>
                  <a:cubicBezTo>
                    <a:pt x="5" y="8"/>
                    <a:pt x="3" y="5"/>
                    <a:pt x="0" y="0"/>
                  </a:cubicBezTo>
                  <a:cubicBezTo>
                    <a:pt x="21" y="4"/>
                    <a:pt x="40" y="7"/>
                    <a:pt x="59" y="11"/>
                  </a:cubicBezTo>
                  <a:cubicBezTo>
                    <a:pt x="61" y="11"/>
                    <a:pt x="62" y="15"/>
                    <a:pt x="64" y="17"/>
                  </a:cubicBezTo>
                  <a:cubicBezTo>
                    <a:pt x="63" y="18"/>
                    <a:pt x="62" y="18"/>
                    <a:pt x="62" y="19"/>
                  </a:cubicBezTo>
                  <a:cubicBezTo>
                    <a:pt x="61" y="17"/>
                    <a:pt x="61" y="16"/>
                    <a:pt x="60" y="14"/>
                  </a:cubicBezTo>
                  <a:cubicBezTo>
                    <a:pt x="59" y="16"/>
                    <a:pt x="58" y="18"/>
                    <a:pt x="57" y="21"/>
                  </a:cubicBezTo>
                  <a:cubicBezTo>
                    <a:pt x="56" y="18"/>
                    <a:pt x="56" y="17"/>
                    <a:pt x="56" y="15"/>
                  </a:cubicBezTo>
                  <a:cubicBezTo>
                    <a:pt x="54" y="16"/>
                    <a:pt x="51" y="19"/>
                    <a:pt x="50" y="18"/>
                  </a:cubicBezTo>
                  <a:cubicBezTo>
                    <a:pt x="48" y="17"/>
                    <a:pt x="47" y="14"/>
                    <a:pt x="47" y="13"/>
                  </a:cubicBezTo>
                  <a:cubicBezTo>
                    <a:pt x="45" y="14"/>
                    <a:pt x="43" y="16"/>
                    <a:pt x="41" y="17"/>
                  </a:cubicBezTo>
                  <a:cubicBezTo>
                    <a:pt x="40" y="15"/>
                    <a:pt x="39" y="13"/>
                    <a:pt x="38" y="11"/>
                  </a:cubicBezTo>
                  <a:cubicBezTo>
                    <a:pt x="37" y="12"/>
                    <a:pt x="35" y="14"/>
                    <a:pt x="33" y="16"/>
                  </a:cubicBezTo>
                  <a:cubicBezTo>
                    <a:pt x="32" y="14"/>
                    <a:pt x="30" y="12"/>
                    <a:pt x="29" y="1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54" name="Freeform 333">
              <a:extLst>
                <a:ext uri="{FF2B5EF4-FFF2-40B4-BE49-F238E27FC236}">
                  <a16:creationId xmlns:a16="http://schemas.microsoft.com/office/drawing/2014/main" id="{448831BA-A5D3-435E-BCAB-EA3FC49AB3A6}"/>
                </a:ext>
              </a:extLst>
            </p:cNvPr>
            <p:cNvSpPr>
              <a:spLocks/>
            </p:cNvSpPr>
            <p:nvPr/>
          </p:nvSpPr>
          <p:spPr bwMode="auto">
            <a:xfrm>
              <a:off x="8885238" y="3135313"/>
              <a:ext cx="11113" cy="7938"/>
            </a:xfrm>
            <a:custGeom>
              <a:avLst/>
              <a:gdLst>
                <a:gd name="T0" fmla="*/ 26 w 32"/>
                <a:gd name="T1" fmla="*/ 0 h 24"/>
                <a:gd name="T2" fmla="*/ 21 w 32"/>
                <a:gd name="T3" fmla="*/ 17 h 24"/>
                <a:gd name="T4" fmla="*/ 20 w 32"/>
                <a:gd name="T5" fmla="*/ 11 h 24"/>
                <a:gd name="T6" fmla="*/ 14 w 32"/>
                <a:gd name="T7" fmla="*/ 22 h 24"/>
                <a:gd name="T8" fmla="*/ 11 w 32"/>
                <a:gd name="T9" fmla="*/ 21 h 24"/>
                <a:gd name="T10" fmla="*/ 10 w 32"/>
                <a:gd name="T11" fmla="*/ 14 h 24"/>
                <a:gd name="T12" fmla="*/ 3 w 32"/>
                <a:gd name="T13" fmla="*/ 24 h 24"/>
                <a:gd name="T14" fmla="*/ 1 w 32"/>
                <a:gd name="T15" fmla="*/ 23 h 24"/>
                <a:gd name="T16" fmla="*/ 0 w 32"/>
                <a:gd name="T17" fmla="*/ 15 h 24"/>
                <a:gd name="T18" fmla="*/ 27 w 32"/>
                <a:gd name="T19" fmla="*/ 0 h 24"/>
                <a:gd name="T20" fmla="*/ 26 w 32"/>
                <a:gd name="T21"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2" h="24">
                  <a:moveTo>
                    <a:pt x="26" y="0"/>
                  </a:moveTo>
                  <a:cubicBezTo>
                    <a:pt x="32" y="5"/>
                    <a:pt x="29" y="13"/>
                    <a:pt x="21" y="17"/>
                  </a:cubicBezTo>
                  <a:cubicBezTo>
                    <a:pt x="21" y="15"/>
                    <a:pt x="20" y="13"/>
                    <a:pt x="20" y="11"/>
                  </a:cubicBezTo>
                  <a:cubicBezTo>
                    <a:pt x="18" y="15"/>
                    <a:pt x="16" y="18"/>
                    <a:pt x="14" y="22"/>
                  </a:cubicBezTo>
                  <a:cubicBezTo>
                    <a:pt x="13" y="21"/>
                    <a:pt x="12" y="21"/>
                    <a:pt x="11" y="21"/>
                  </a:cubicBezTo>
                  <a:cubicBezTo>
                    <a:pt x="11" y="18"/>
                    <a:pt x="11" y="16"/>
                    <a:pt x="10" y="14"/>
                  </a:cubicBezTo>
                  <a:cubicBezTo>
                    <a:pt x="8" y="17"/>
                    <a:pt x="6" y="21"/>
                    <a:pt x="3" y="24"/>
                  </a:cubicBezTo>
                  <a:cubicBezTo>
                    <a:pt x="3" y="23"/>
                    <a:pt x="2" y="23"/>
                    <a:pt x="1" y="23"/>
                  </a:cubicBezTo>
                  <a:cubicBezTo>
                    <a:pt x="1" y="20"/>
                    <a:pt x="1" y="17"/>
                    <a:pt x="0" y="15"/>
                  </a:cubicBezTo>
                  <a:cubicBezTo>
                    <a:pt x="10" y="10"/>
                    <a:pt x="18" y="5"/>
                    <a:pt x="27" y="0"/>
                  </a:cubicBezTo>
                  <a:lnTo>
                    <a:pt x="2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55" name="Freeform 334">
              <a:extLst>
                <a:ext uri="{FF2B5EF4-FFF2-40B4-BE49-F238E27FC236}">
                  <a16:creationId xmlns:a16="http://schemas.microsoft.com/office/drawing/2014/main" id="{523B1677-7306-412F-ADA3-EDCB5EB33BA5}"/>
                </a:ext>
              </a:extLst>
            </p:cNvPr>
            <p:cNvSpPr>
              <a:spLocks/>
            </p:cNvSpPr>
            <p:nvPr/>
          </p:nvSpPr>
          <p:spPr bwMode="auto">
            <a:xfrm>
              <a:off x="8891588" y="3105150"/>
              <a:ext cx="14288" cy="6350"/>
            </a:xfrm>
            <a:custGeom>
              <a:avLst/>
              <a:gdLst>
                <a:gd name="T0" fmla="*/ 40 w 40"/>
                <a:gd name="T1" fmla="*/ 9 h 17"/>
                <a:gd name="T2" fmla="*/ 33 w 40"/>
                <a:gd name="T3" fmla="*/ 17 h 17"/>
                <a:gd name="T4" fmla="*/ 31 w 40"/>
                <a:gd name="T5" fmla="*/ 12 h 17"/>
                <a:gd name="T6" fmla="*/ 26 w 40"/>
                <a:gd name="T7" fmla="*/ 14 h 17"/>
                <a:gd name="T8" fmla="*/ 22 w 40"/>
                <a:gd name="T9" fmla="*/ 9 h 17"/>
                <a:gd name="T10" fmla="*/ 18 w 40"/>
                <a:gd name="T11" fmla="*/ 13 h 17"/>
                <a:gd name="T12" fmla="*/ 13 w 40"/>
                <a:gd name="T13" fmla="*/ 7 h 17"/>
                <a:gd name="T14" fmla="*/ 10 w 40"/>
                <a:gd name="T15" fmla="*/ 11 h 17"/>
                <a:gd name="T16" fmla="*/ 7 w 40"/>
                <a:gd name="T17" fmla="*/ 5 h 17"/>
                <a:gd name="T18" fmla="*/ 2 w 40"/>
                <a:gd name="T19" fmla="*/ 11 h 17"/>
                <a:gd name="T20" fmla="*/ 0 w 40"/>
                <a:gd name="T21" fmla="*/ 0 h 17"/>
                <a:gd name="T22" fmla="*/ 40 w 40"/>
                <a:gd name="T23" fmla="*/ 9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0" h="17">
                  <a:moveTo>
                    <a:pt x="40" y="9"/>
                  </a:moveTo>
                  <a:cubicBezTo>
                    <a:pt x="37" y="12"/>
                    <a:pt x="35" y="14"/>
                    <a:pt x="33" y="17"/>
                  </a:cubicBezTo>
                  <a:cubicBezTo>
                    <a:pt x="32" y="15"/>
                    <a:pt x="31" y="13"/>
                    <a:pt x="31" y="12"/>
                  </a:cubicBezTo>
                  <a:cubicBezTo>
                    <a:pt x="29" y="13"/>
                    <a:pt x="27" y="15"/>
                    <a:pt x="26" y="14"/>
                  </a:cubicBezTo>
                  <a:cubicBezTo>
                    <a:pt x="24" y="14"/>
                    <a:pt x="23" y="11"/>
                    <a:pt x="22" y="9"/>
                  </a:cubicBezTo>
                  <a:cubicBezTo>
                    <a:pt x="21" y="10"/>
                    <a:pt x="18" y="13"/>
                    <a:pt x="18" y="13"/>
                  </a:cubicBezTo>
                  <a:cubicBezTo>
                    <a:pt x="16" y="11"/>
                    <a:pt x="15" y="9"/>
                    <a:pt x="13" y="7"/>
                  </a:cubicBezTo>
                  <a:cubicBezTo>
                    <a:pt x="12" y="8"/>
                    <a:pt x="11" y="10"/>
                    <a:pt x="10" y="11"/>
                  </a:cubicBezTo>
                  <a:cubicBezTo>
                    <a:pt x="9" y="9"/>
                    <a:pt x="8" y="7"/>
                    <a:pt x="7" y="5"/>
                  </a:cubicBezTo>
                  <a:cubicBezTo>
                    <a:pt x="6" y="6"/>
                    <a:pt x="5" y="8"/>
                    <a:pt x="2" y="11"/>
                  </a:cubicBezTo>
                  <a:cubicBezTo>
                    <a:pt x="1" y="7"/>
                    <a:pt x="1" y="4"/>
                    <a:pt x="0" y="0"/>
                  </a:cubicBezTo>
                  <a:cubicBezTo>
                    <a:pt x="14" y="3"/>
                    <a:pt x="27" y="6"/>
                    <a:pt x="40" y="9"/>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56" name="Freeform 335">
              <a:extLst>
                <a:ext uri="{FF2B5EF4-FFF2-40B4-BE49-F238E27FC236}">
                  <a16:creationId xmlns:a16="http://schemas.microsoft.com/office/drawing/2014/main" id="{67FFF2F6-C869-46C9-A757-CBD11734D60B}"/>
                </a:ext>
              </a:extLst>
            </p:cNvPr>
            <p:cNvSpPr>
              <a:spLocks/>
            </p:cNvSpPr>
            <p:nvPr/>
          </p:nvSpPr>
          <p:spPr bwMode="auto">
            <a:xfrm>
              <a:off x="8867776" y="3138488"/>
              <a:ext cx="15875" cy="6350"/>
            </a:xfrm>
            <a:custGeom>
              <a:avLst/>
              <a:gdLst>
                <a:gd name="T0" fmla="*/ 0 w 40"/>
                <a:gd name="T1" fmla="*/ 0 h 15"/>
                <a:gd name="T2" fmla="*/ 40 w 40"/>
                <a:gd name="T3" fmla="*/ 4 h 15"/>
                <a:gd name="T4" fmla="*/ 31 w 40"/>
                <a:gd name="T5" fmla="*/ 9 h 15"/>
                <a:gd name="T6" fmla="*/ 29 w 40"/>
                <a:gd name="T7" fmla="*/ 10 h 15"/>
                <a:gd name="T8" fmla="*/ 22 w 40"/>
                <a:gd name="T9" fmla="*/ 6 h 15"/>
                <a:gd name="T10" fmla="*/ 18 w 40"/>
                <a:gd name="T11" fmla="*/ 11 h 15"/>
                <a:gd name="T12" fmla="*/ 0 w 40"/>
                <a:gd name="T13" fmla="*/ 0 h 15"/>
              </a:gdLst>
              <a:ahLst/>
              <a:cxnLst>
                <a:cxn ang="0">
                  <a:pos x="T0" y="T1"/>
                </a:cxn>
                <a:cxn ang="0">
                  <a:pos x="T2" y="T3"/>
                </a:cxn>
                <a:cxn ang="0">
                  <a:pos x="T4" y="T5"/>
                </a:cxn>
                <a:cxn ang="0">
                  <a:pos x="T6" y="T7"/>
                </a:cxn>
                <a:cxn ang="0">
                  <a:pos x="T8" y="T9"/>
                </a:cxn>
                <a:cxn ang="0">
                  <a:pos x="T10" y="T11"/>
                </a:cxn>
                <a:cxn ang="0">
                  <a:pos x="T12" y="T13"/>
                </a:cxn>
              </a:cxnLst>
              <a:rect l="0" t="0" r="r" b="b"/>
              <a:pathLst>
                <a:path w="40" h="15">
                  <a:moveTo>
                    <a:pt x="0" y="0"/>
                  </a:moveTo>
                  <a:cubicBezTo>
                    <a:pt x="15" y="2"/>
                    <a:pt x="27" y="3"/>
                    <a:pt x="40" y="4"/>
                  </a:cubicBezTo>
                  <a:cubicBezTo>
                    <a:pt x="39" y="11"/>
                    <a:pt x="39" y="11"/>
                    <a:pt x="31" y="9"/>
                  </a:cubicBezTo>
                  <a:cubicBezTo>
                    <a:pt x="30" y="9"/>
                    <a:pt x="29" y="10"/>
                    <a:pt x="29" y="10"/>
                  </a:cubicBezTo>
                  <a:cubicBezTo>
                    <a:pt x="24" y="15"/>
                    <a:pt x="23" y="11"/>
                    <a:pt x="22" y="6"/>
                  </a:cubicBezTo>
                  <a:cubicBezTo>
                    <a:pt x="20" y="8"/>
                    <a:pt x="19" y="9"/>
                    <a:pt x="18" y="11"/>
                  </a:cubicBezTo>
                  <a:cubicBezTo>
                    <a:pt x="12" y="8"/>
                    <a:pt x="7" y="4"/>
                    <a:pt x="0"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57" name="Freeform 336">
              <a:extLst>
                <a:ext uri="{FF2B5EF4-FFF2-40B4-BE49-F238E27FC236}">
                  <a16:creationId xmlns:a16="http://schemas.microsoft.com/office/drawing/2014/main" id="{EB96D73F-46B8-4CA0-BA35-611DFA2A2C79}"/>
                </a:ext>
              </a:extLst>
            </p:cNvPr>
            <p:cNvSpPr>
              <a:spLocks/>
            </p:cNvSpPr>
            <p:nvPr/>
          </p:nvSpPr>
          <p:spPr bwMode="auto">
            <a:xfrm>
              <a:off x="8948738" y="3046413"/>
              <a:ext cx="3175" cy="23813"/>
            </a:xfrm>
            <a:custGeom>
              <a:avLst/>
              <a:gdLst>
                <a:gd name="T0" fmla="*/ 1 w 10"/>
                <a:gd name="T1" fmla="*/ 63 h 63"/>
                <a:gd name="T2" fmla="*/ 7 w 10"/>
                <a:gd name="T3" fmla="*/ 0 h 63"/>
                <a:gd name="T4" fmla="*/ 9 w 10"/>
                <a:gd name="T5" fmla="*/ 5 h 63"/>
                <a:gd name="T6" fmla="*/ 10 w 10"/>
                <a:gd name="T7" fmla="*/ 12 h 63"/>
                <a:gd name="T8" fmla="*/ 6 w 10"/>
                <a:gd name="T9" fmla="*/ 54 h 63"/>
                <a:gd name="T10" fmla="*/ 0 w 10"/>
                <a:gd name="T11" fmla="*/ 63 h 63"/>
                <a:gd name="T12" fmla="*/ 1 w 10"/>
                <a:gd name="T13" fmla="*/ 63 h 63"/>
              </a:gdLst>
              <a:ahLst/>
              <a:cxnLst>
                <a:cxn ang="0">
                  <a:pos x="T0" y="T1"/>
                </a:cxn>
                <a:cxn ang="0">
                  <a:pos x="T2" y="T3"/>
                </a:cxn>
                <a:cxn ang="0">
                  <a:pos x="T4" y="T5"/>
                </a:cxn>
                <a:cxn ang="0">
                  <a:pos x="T6" y="T7"/>
                </a:cxn>
                <a:cxn ang="0">
                  <a:pos x="T8" y="T9"/>
                </a:cxn>
                <a:cxn ang="0">
                  <a:pos x="T10" y="T11"/>
                </a:cxn>
                <a:cxn ang="0">
                  <a:pos x="T12" y="T13"/>
                </a:cxn>
              </a:cxnLst>
              <a:rect l="0" t="0" r="r" b="b"/>
              <a:pathLst>
                <a:path w="10" h="63">
                  <a:moveTo>
                    <a:pt x="1" y="63"/>
                  </a:moveTo>
                  <a:cubicBezTo>
                    <a:pt x="9" y="43"/>
                    <a:pt x="7" y="21"/>
                    <a:pt x="7" y="0"/>
                  </a:cubicBezTo>
                  <a:cubicBezTo>
                    <a:pt x="7" y="1"/>
                    <a:pt x="8" y="3"/>
                    <a:pt x="9" y="5"/>
                  </a:cubicBezTo>
                  <a:cubicBezTo>
                    <a:pt x="9" y="7"/>
                    <a:pt x="10" y="9"/>
                    <a:pt x="10" y="12"/>
                  </a:cubicBezTo>
                  <a:cubicBezTo>
                    <a:pt x="9" y="26"/>
                    <a:pt x="8" y="40"/>
                    <a:pt x="6" y="54"/>
                  </a:cubicBezTo>
                  <a:cubicBezTo>
                    <a:pt x="6" y="58"/>
                    <a:pt x="3" y="60"/>
                    <a:pt x="0" y="63"/>
                  </a:cubicBezTo>
                  <a:lnTo>
                    <a:pt x="1" y="6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58" name="Freeform 337">
              <a:extLst>
                <a:ext uri="{FF2B5EF4-FFF2-40B4-BE49-F238E27FC236}">
                  <a16:creationId xmlns:a16="http://schemas.microsoft.com/office/drawing/2014/main" id="{C55D73F0-D610-4750-A420-41B1419C610E}"/>
                </a:ext>
              </a:extLst>
            </p:cNvPr>
            <p:cNvSpPr>
              <a:spLocks/>
            </p:cNvSpPr>
            <p:nvPr/>
          </p:nvSpPr>
          <p:spPr bwMode="auto">
            <a:xfrm>
              <a:off x="8712201" y="3019425"/>
              <a:ext cx="6350" cy="4763"/>
            </a:xfrm>
            <a:custGeom>
              <a:avLst/>
              <a:gdLst>
                <a:gd name="T0" fmla="*/ 0 w 14"/>
                <a:gd name="T1" fmla="*/ 1 h 13"/>
                <a:gd name="T2" fmla="*/ 14 w 14"/>
                <a:gd name="T3" fmla="*/ 0 h 13"/>
                <a:gd name="T4" fmla="*/ 12 w 14"/>
                <a:gd name="T5" fmla="*/ 13 h 13"/>
                <a:gd name="T6" fmla="*/ 0 w 14"/>
                <a:gd name="T7" fmla="*/ 13 h 13"/>
                <a:gd name="T8" fmla="*/ 0 w 14"/>
                <a:gd name="T9" fmla="*/ 1 h 13"/>
              </a:gdLst>
              <a:ahLst/>
              <a:cxnLst>
                <a:cxn ang="0">
                  <a:pos x="T0" y="T1"/>
                </a:cxn>
                <a:cxn ang="0">
                  <a:pos x="T2" y="T3"/>
                </a:cxn>
                <a:cxn ang="0">
                  <a:pos x="T4" y="T5"/>
                </a:cxn>
                <a:cxn ang="0">
                  <a:pos x="T6" y="T7"/>
                </a:cxn>
                <a:cxn ang="0">
                  <a:pos x="T8" y="T9"/>
                </a:cxn>
              </a:cxnLst>
              <a:rect l="0" t="0" r="r" b="b"/>
              <a:pathLst>
                <a:path w="14" h="13">
                  <a:moveTo>
                    <a:pt x="0" y="1"/>
                  </a:moveTo>
                  <a:cubicBezTo>
                    <a:pt x="5" y="1"/>
                    <a:pt x="9" y="1"/>
                    <a:pt x="14" y="0"/>
                  </a:cubicBezTo>
                  <a:cubicBezTo>
                    <a:pt x="13" y="5"/>
                    <a:pt x="13" y="9"/>
                    <a:pt x="12" y="13"/>
                  </a:cubicBezTo>
                  <a:cubicBezTo>
                    <a:pt x="8" y="13"/>
                    <a:pt x="4" y="13"/>
                    <a:pt x="0" y="13"/>
                  </a:cubicBezTo>
                  <a:cubicBezTo>
                    <a:pt x="0" y="10"/>
                    <a:pt x="0" y="6"/>
                    <a:pt x="0"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59" name="Freeform 338">
              <a:extLst>
                <a:ext uri="{FF2B5EF4-FFF2-40B4-BE49-F238E27FC236}">
                  <a16:creationId xmlns:a16="http://schemas.microsoft.com/office/drawing/2014/main" id="{2177D307-948E-491F-A431-EFB95CC44A06}"/>
                </a:ext>
              </a:extLst>
            </p:cNvPr>
            <p:cNvSpPr>
              <a:spLocks/>
            </p:cNvSpPr>
            <p:nvPr/>
          </p:nvSpPr>
          <p:spPr bwMode="auto">
            <a:xfrm>
              <a:off x="8896351" y="3132138"/>
              <a:ext cx="6350" cy="6350"/>
            </a:xfrm>
            <a:custGeom>
              <a:avLst/>
              <a:gdLst>
                <a:gd name="T0" fmla="*/ 16 w 16"/>
                <a:gd name="T1" fmla="*/ 2 h 17"/>
                <a:gd name="T2" fmla="*/ 3 w 16"/>
                <a:gd name="T3" fmla="*/ 17 h 17"/>
                <a:gd name="T4" fmla="*/ 0 w 16"/>
                <a:gd name="T5" fmla="*/ 16 h 17"/>
                <a:gd name="T6" fmla="*/ 4 w 16"/>
                <a:gd name="T7" fmla="*/ 4 h 17"/>
                <a:gd name="T8" fmla="*/ 15 w 16"/>
                <a:gd name="T9" fmla="*/ 0 h 17"/>
                <a:gd name="T10" fmla="*/ 16 w 16"/>
                <a:gd name="T11" fmla="*/ 2 h 17"/>
              </a:gdLst>
              <a:ahLst/>
              <a:cxnLst>
                <a:cxn ang="0">
                  <a:pos x="T0" y="T1"/>
                </a:cxn>
                <a:cxn ang="0">
                  <a:pos x="T2" y="T3"/>
                </a:cxn>
                <a:cxn ang="0">
                  <a:pos x="T4" y="T5"/>
                </a:cxn>
                <a:cxn ang="0">
                  <a:pos x="T6" y="T7"/>
                </a:cxn>
                <a:cxn ang="0">
                  <a:pos x="T8" y="T9"/>
                </a:cxn>
                <a:cxn ang="0">
                  <a:pos x="T10" y="T11"/>
                </a:cxn>
              </a:cxnLst>
              <a:rect l="0" t="0" r="r" b="b"/>
              <a:pathLst>
                <a:path w="16" h="17">
                  <a:moveTo>
                    <a:pt x="16" y="2"/>
                  </a:moveTo>
                  <a:cubicBezTo>
                    <a:pt x="12" y="7"/>
                    <a:pt x="7" y="12"/>
                    <a:pt x="3" y="17"/>
                  </a:cubicBezTo>
                  <a:cubicBezTo>
                    <a:pt x="2" y="17"/>
                    <a:pt x="1" y="17"/>
                    <a:pt x="0" y="16"/>
                  </a:cubicBezTo>
                  <a:cubicBezTo>
                    <a:pt x="2" y="12"/>
                    <a:pt x="2" y="7"/>
                    <a:pt x="4" y="4"/>
                  </a:cubicBezTo>
                  <a:cubicBezTo>
                    <a:pt x="7" y="1"/>
                    <a:pt x="12" y="1"/>
                    <a:pt x="15" y="0"/>
                  </a:cubicBezTo>
                  <a:cubicBezTo>
                    <a:pt x="16" y="1"/>
                    <a:pt x="16" y="2"/>
                    <a:pt x="16"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60" name="Freeform 339">
              <a:extLst>
                <a:ext uri="{FF2B5EF4-FFF2-40B4-BE49-F238E27FC236}">
                  <a16:creationId xmlns:a16="http://schemas.microsoft.com/office/drawing/2014/main" id="{5F79F44E-94DA-417F-83EC-3689394F323C}"/>
                </a:ext>
              </a:extLst>
            </p:cNvPr>
            <p:cNvSpPr>
              <a:spLocks/>
            </p:cNvSpPr>
            <p:nvPr/>
          </p:nvSpPr>
          <p:spPr bwMode="auto">
            <a:xfrm>
              <a:off x="8885238" y="3105150"/>
              <a:ext cx="6350" cy="3175"/>
            </a:xfrm>
            <a:custGeom>
              <a:avLst/>
              <a:gdLst>
                <a:gd name="T0" fmla="*/ 1 w 14"/>
                <a:gd name="T1" fmla="*/ 0 h 7"/>
                <a:gd name="T2" fmla="*/ 14 w 14"/>
                <a:gd name="T3" fmla="*/ 0 h 7"/>
                <a:gd name="T4" fmla="*/ 11 w 14"/>
                <a:gd name="T5" fmla="*/ 7 h 7"/>
                <a:gd name="T6" fmla="*/ 0 w 14"/>
                <a:gd name="T7" fmla="*/ 2 h 7"/>
                <a:gd name="T8" fmla="*/ 1 w 14"/>
                <a:gd name="T9" fmla="*/ 0 h 7"/>
              </a:gdLst>
              <a:ahLst/>
              <a:cxnLst>
                <a:cxn ang="0">
                  <a:pos x="T0" y="T1"/>
                </a:cxn>
                <a:cxn ang="0">
                  <a:pos x="T2" y="T3"/>
                </a:cxn>
                <a:cxn ang="0">
                  <a:pos x="T4" y="T5"/>
                </a:cxn>
                <a:cxn ang="0">
                  <a:pos x="T6" y="T7"/>
                </a:cxn>
                <a:cxn ang="0">
                  <a:pos x="T8" y="T9"/>
                </a:cxn>
              </a:cxnLst>
              <a:rect l="0" t="0" r="r" b="b"/>
              <a:pathLst>
                <a:path w="14" h="7">
                  <a:moveTo>
                    <a:pt x="1" y="0"/>
                  </a:moveTo>
                  <a:cubicBezTo>
                    <a:pt x="5" y="0"/>
                    <a:pt x="9" y="0"/>
                    <a:pt x="14" y="0"/>
                  </a:cubicBezTo>
                  <a:cubicBezTo>
                    <a:pt x="13" y="3"/>
                    <a:pt x="12" y="5"/>
                    <a:pt x="11" y="7"/>
                  </a:cubicBezTo>
                  <a:cubicBezTo>
                    <a:pt x="7" y="5"/>
                    <a:pt x="4" y="3"/>
                    <a:pt x="0" y="2"/>
                  </a:cubicBezTo>
                  <a:cubicBezTo>
                    <a:pt x="1" y="1"/>
                    <a:pt x="1" y="1"/>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61" name="Freeform 340">
              <a:extLst>
                <a:ext uri="{FF2B5EF4-FFF2-40B4-BE49-F238E27FC236}">
                  <a16:creationId xmlns:a16="http://schemas.microsoft.com/office/drawing/2014/main" id="{F7EAFB3B-AB96-41E5-AF02-5F7A9439EC16}"/>
                </a:ext>
              </a:extLst>
            </p:cNvPr>
            <p:cNvSpPr>
              <a:spLocks/>
            </p:cNvSpPr>
            <p:nvPr/>
          </p:nvSpPr>
          <p:spPr bwMode="auto">
            <a:xfrm>
              <a:off x="8778876" y="2998788"/>
              <a:ext cx="101600" cy="34925"/>
            </a:xfrm>
            <a:custGeom>
              <a:avLst/>
              <a:gdLst>
                <a:gd name="T0" fmla="*/ 1 w 265"/>
                <a:gd name="T1" fmla="*/ 0 h 88"/>
                <a:gd name="T2" fmla="*/ 265 w 265"/>
                <a:gd name="T3" fmla="*/ 86 h 88"/>
                <a:gd name="T4" fmla="*/ 264 w 265"/>
                <a:gd name="T5" fmla="*/ 88 h 88"/>
                <a:gd name="T6" fmla="*/ 0 w 265"/>
                <a:gd name="T7" fmla="*/ 2 h 88"/>
                <a:gd name="T8" fmla="*/ 1 w 265"/>
                <a:gd name="T9" fmla="*/ 0 h 88"/>
              </a:gdLst>
              <a:ahLst/>
              <a:cxnLst>
                <a:cxn ang="0">
                  <a:pos x="T0" y="T1"/>
                </a:cxn>
                <a:cxn ang="0">
                  <a:pos x="T2" y="T3"/>
                </a:cxn>
                <a:cxn ang="0">
                  <a:pos x="T4" y="T5"/>
                </a:cxn>
                <a:cxn ang="0">
                  <a:pos x="T6" y="T7"/>
                </a:cxn>
                <a:cxn ang="0">
                  <a:pos x="T8" y="T9"/>
                </a:cxn>
              </a:cxnLst>
              <a:rect l="0" t="0" r="r" b="b"/>
              <a:pathLst>
                <a:path w="265" h="88">
                  <a:moveTo>
                    <a:pt x="1" y="0"/>
                  </a:moveTo>
                  <a:cubicBezTo>
                    <a:pt x="89" y="28"/>
                    <a:pt x="177" y="57"/>
                    <a:pt x="265" y="86"/>
                  </a:cubicBezTo>
                  <a:cubicBezTo>
                    <a:pt x="265" y="87"/>
                    <a:pt x="265" y="87"/>
                    <a:pt x="264" y="88"/>
                  </a:cubicBezTo>
                  <a:cubicBezTo>
                    <a:pt x="176" y="60"/>
                    <a:pt x="88" y="31"/>
                    <a:pt x="0" y="2"/>
                  </a:cubicBezTo>
                  <a:cubicBezTo>
                    <a:pt x="1" y="2"/>
                    <a:pt x="1" y="1"/>
                    <a:pt x="1"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62" name="Freeform 341">
              <a:extLst>
                <a:ext uri="{FF2B5EF4-FFF2-40B4-BE49-F238E27FC236}">
                  <a16:creationId xmlns:a16="http://schemas.microsoft.com/office/drawing/2014/main" id="{0AAACB61-2326-4CE6-9269-E76E6E3C32FF}"/>
                </a:ext>
              </a:extLst>
            </p:cNvPr>
            <p:cNvSpPr>
              <a:spLocks/>
            </p:cNvSpPr>
            <p:nvPr/>
          </p:nvSpPr>
          <p:spPr bwMode="auto">
            <a:xfrm>
              <a:off x="8769351" y="3014663"/>
              <a:ext cx="95250" cy="31750"/>
            </a:xfrm>
            <a:custGeom>
              <a:avLst/>
              <a:gdLst>
                <a:gd name="T0" fmla="*/ 249 w 250"/>
                <a:gd name="T1" fmla="*/ 83 h 83"/>
                <a:gd name="T2" fmla="*/ 0 w 250"/>
                <a:gd name="T3" fmla="*/ 2 h 83"/>
                <a:gd name="T4" fmla="*/ 1 w 250"/>
                <a:gd name="T5" fmla="*/ 0 h 83"/>
                <a:gd name="T6" fmla="*/ 250 w 250"/>
                <a:gd name="T7" fmla="*/ 80 h 83"/>
                <a:gd name="T8" fmla="*/ 249 w 250"/>
                <a:gd name="T9" fmla="*/ 83 h 83"/>
              </a:gdLst>
              <a:ahLst/>
              <a:cxnLst>
                <a:cxn ang="0">
                  <a:pos x="T0" y="T1"/>
                </a:cxn>
                <a:cxn ang="0">
                  <a:pos x="T2" y="T3"/>
                </a:cxn>
                <a:cxn ang="0">
                  <a:pos x="T4" y="T5"/>
                </a:cxn>
                <a:cxn ang="0">
                  <a:pos x="T6" y="T7"/>
                </a:cxn>
                <a:cxn ang="0">
                  <a:pos x="T8" y="T9"/>
                </a:cxn>
              </a:cxnLst>
              <a:rect l="0" t="0" r="r" b="b"/>
              <a:pathLst>
                <a:path w="250" h="83">
                  <a:moveTo>
                    <a:pt x="249" y="83"/>
                  </a:moveTo>
                  <a:cubicBezTo>
                    <a:pt x="166" y="56"/>
                    <a:pt x="83" y="29"/>
                    <a:pt x="0" y="2"/>
                  </a:cubicBezTo>
                  <a:cubicBezTo>
                    <a:pt x="0" y="1"/>
                    <a:pt x="0" y="0"/>
                    <a:pt x="1" y="0"/>
                  </a:cubicBezTo>
                  <a:cubicBezTo>
                    <a:pt x="84" y="27"/>
                    <a:pt x="167" y="54"/>
                    <a:pt x="250" y="80"/>
                  </a:cubicBezTo>
                  <a:cubicBezTo>
                    <a:pt x="250" y="81"/>
                    <a:pt x="249" y="82"/>
                    <a:pt x="249" y="8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63" name="Freeform 342">
              <a:extLst>
                <a:ext uri="{FF2B5EF4-FFF2-40B4-BE49-F238E27FC236}">
                  <a16:creationId xmlns:a16="http://schemas.microsoft.com/office/drawing/2014/main" id="{03F75C6C-F822-4A55-B069-ED0D6C9ED17A}"/>
                </a:ext>
              </a:extLst>
            </p:cNvPr>
            <p:cNvSpPr>
              <a:spLocks/>
            </p:cNvSpPr>
            <p:nvPr/>
          </p:nvSpPr>
          <p:spPr bwMode="auto">
            <a:xfrm>
              <a:off x="8899526" y="3046413"/>
              <a:ext cx="3175" cy="12700"/>
            </a:xfrm>
            <a:custGeom>
              <a:avLst/>
              <a:gdLst>
                <a:gd name="T0" fmla="*/ 7 w 7"/>
                <a:gd name="T1" fmla="*/ 35 h 35"/>
                <a:gd name="T2" fmla="*/ 7 w 7"/>
                <a:gd name="T3" fmla="*/ 0 h 35"/>
                <a:gd name="T4" fmla="*/ 7 w 7"/>
                <a:gd name="T5" fmla="*/ 35 h 35"/>
              </a:gdLst>
              <a:ahLst/>
              <a:cxnLst>
                <a:cxn ang="0">
                  <a:pos x="T0" y="T1"/>
                </a:cxn>
                <a:cxn ang="0">
                  <a:pos x="T2" y="T3"/>
                </a:cxn>
                <a:cxn ang="0">
                  <a:pos x="T4" y="T5"/>
                </a:cxn>
              </a:cxnLst>
              <a:rect l="0" t="0" r="r" b="b"/>
              <a:pathLst>
                <a:path w="7" h="35">
                  <a:moveTo>
                    <a:pt x="7" y="35"/>
                  </a:moveTo>
                  <a:cubicBezTo>
                    <a:pt x="3" y="24"/>
                    <a:pt x="0" y="12"/>
                    <a:pt x="7" y="0"/>
                  </a:cubicBezTo>
                  <a:cubicBezTo>
                    <a:pt x="7" y="12"/>
                    <a:pt x="7" y="23"/>
                    <a:pt x="7" y="3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64" name="Freeform 343">
              <a:extLst>
                <a:ext uri="{FF2B5EF4-FFF2-40B4-BE49-F238E27FC236}">
                  <a16:creationId xmlns:a16="http://schemas.microsoft.com/office/drawing/2014/main" id="{5D6D0460-31AE-42E5-AC6E-A0B30CC91702}"/>
                </a:ext>
              </a:extLst>
            </p:cNvPr>
            <p:cNvSpPr>
              <a:spLocks/>
            </p:cNvSpPr>
            <p:nvPr/>
          </p:nvSpPr>
          <p:spPr bwMode="auto">
            <a:xfrm>
              <a:off x="8745538" y="2989263"/>
              <a:ext cx="4763" cy="12700"/>
            </a:xfrm>
            <a:custGeom>
              <a:avLst/>
              <a:gdLst>
                <a:gd name="T0" fmla="*/ 1 w 15"/>
                <a:gd name="T1" fmla="*/ 33 h 33"/>
                <a:gd name="T2" fmla="*/ 13 w 15"/>
                <a:gd name="T3" fmla="*/ 0 h 33"/>
                <a:gd name="T4" fmla="*/ 15 w 15"/>
                <a:gd name="T5" fmla="*/ 1 h 33"/>
                <a:gd name="T6" fmla="*/ 0 w 15"/>
                <a:gd name="T7" fmla="*/ 32 h 33"/>
                <a:gd name="T8" fmla="*/ 1 w 15"/>
                <a:gd name="T9" fmla="*/ 33 h 33"/>
              </a:gdLst>
              <a:ahLst/>
              <a:cxnLst>
                <a:cxn ang="0">
                  <a:pos x="T0" y="T1"/>
                </a:cxn>
                <a:cxn ang="0">
                  <a:pos x="T2" y="T3"/>
                </a:cxn>
                <a:cxn ang="0">
                  <a:pos x="T4" y="T5"/>
                </a:cxn>
                <a:cxn ang="0">
                  <a:pos x="T6" y="T7"/>
                </a:cxn>
                <a:cxn ang="0">
                  <a:pos x="T8" y="T9"/>
                </a:cxn>
              </a:cxnLst>
              <a:rect l="0" t="0" r="r" b="b"/>
              <a:pathLst>
                <a:path w="15" h="33">
                  <a:moveTo>
                    <a:pt x="1" y="33"/>
                  </a:moveTo>
                  <a:cubicBezTo>
                    <a:pt x="5" y="22"/>
                    <a:pt x="9" y="11"/>
                    <a:pt x="13" y="0"/>
                  </a:cubicBezTo>
                  <a:cubicBezTo>
                    <a:pt x="14" y="1"/>
                    <a:pt x="15" y="1"/>
                    <a:pt x="15" y="1"/>
                  </a:cubicBezTo>
                  <a:cubicBezTo>
                    <a:pt x="14" y="13"/>
                    <a:pt x="7" y="23"/>
                    <a:pt x="0" y="32"/>
                  </a:cubicBezTo>
                  <a:lnTo>
                    <a:pt x="1" y="3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65" name="Freeform 344">
              <a:extLst>
                <a:ext uri="{FF2B5EF4-FFF2-40B4-BE49-F238E27FC236}">
                  <a16:creationId xmlns:a16="http://schemas.microsoft.com/office/drawing/2014/main" id="{122B8D77-67A1-4034-ABCE-1A0B156D1B9D}"/>
                </a:ext>
              </a:extLst>
            </p:cNvPr>
            <p:cNvSpPr>
              <a:spLocks/>
            </p:cNvSpPr>
            <p:nvPr/>
          </p:nvSpPr>
          <p:spPr bwMode="auto">
            <a:xfrm>
              <a:off x="8740776" y="3001963"/>
              <a:ext cx="4763" cy="7938"/>
            </a:xfrm>
            <a:custGeom>
              <a:avLst/>
              <a:gdLst>
                <a:gd name="T0" fmla="*/ 10 w 11"/>
                <a:gd name="T1" fmla="*/ 0 h 22"/>
                <a:gd name="T2" fmla="*/ 4 w 11"/>
                <a:gd name="T3" fmla="*/ 22 h 22"/>
                <a:gd name="T4" fmla="*/ 11 w 11"/>
                <a:gd name="T5" fmla="*/ 1 h 22"/>
                <a:gd name="T6" fmla="*/ 10 w 11"/>
                <a:gd name="T7" fmla="*/ 0 h 22"/>
              </a:gdLst>
              <a:ahLst/>
              <a:cxnLst>
                <a:cxn ang="0">
                  <a:pos x="T0" y="T1"/>
                </a:cxn>
                <a:cxn ang="0">
                  <a:pos x="T2" y="T3"/>
                </a:cxn>
                <a:cxn ang="0">
                  <a:pos x="T4" y="T5"/>
                </a:cxn>
                <a:cxn ang="0">
                  <a:pos x="T6" y="T7"/>
                </a:cxn>
              </a:cxnLst>
              <a:rect l="0" t="0" r="r" b="b"/>
              <a:pathLst>
                <a:path w="11" h="22">
                  <a:moveTo>
                    <a:pt x="10" y="0"/>
                  </a:moveTo>
                  <a:cubicBezTo>
                    <a:pt x="8" y="8"/>
                    <a:pt x="6" y="15"/>
                    <a:pt x="4" y="22"/>
                  </a:cubicBezTo>
                  <a:cubicBezTo>
                    <a:pt x="0" y="15"/>
                    <a:pt x="3" y="6"/>
                    <a:pt x="11" y="1"/>
                  </a:cubicBezTo>
                  <a:lnTo>
                    <a:pt x="1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66" name="Freeform 345">
              <a:extLst>
                <a:ext uri="{FF2B5EF4-FFF2-40B4-BE49-F238E27FC236}">
                  <a16:creationId xmlns:a16="http://schemas.microsoft.com/office/drawing/2014/main" id="{72CD730F-D512-4BE1-A0B9-5191EA879AF9}"/>
                </a:ext>
              </a:extLst>
            </p:cNvPr>
            <p:cNvSpPr>
              <a:spLocks/>
            </p:cNvSpPr>
            <p:nvPr/>
          </p:nvSpPr>
          <p:spPr bwMode="auto">
            <a:xfrm>
              <a:off x="8758238" y="3082925"/>
              <a:ext cx="69850" cy="22225"/>
            </a:xfrm>
            <a:custGeom>
              <a:avLst/>
              <a:gdLst>
                <a:gd name="T0" fmla="*/ 182 w 182"/>
                <a:gd name="T1" fmla="*/ 58 h 58"/>
                <a:gd name="T2" fmla="*/ 158 w 182"/>
                <a:gd name="T3" fmla="*/ 52 h 58"/>
                <a:gd name="T4" fmla="*/ 21 w 182"/>
                <a:gd name="T5" fmla="*/ 9 h 58"/>
                <a:gd name="T6" fmla="*/ 12 w 182"/>
                <a:gd name="T7" fmla="*/ 7 h 58"/>
                <a:gd name="T8" fmla="*/ 0 w 182"/>
                <a:gd name="T9" fmla="*/ 1 h 58"/>
                <a:gd name="T10" fmla="*/ 1 w 182"/>
                <a:gd name="T11" fmla="*/ 0 h 58"/>
                <a:gd name="T12" fmla="*/ 13 w 182"/>
                <a:gd name="T13" fmla="*/ 4 h 58"/>
                <a:gd name="T14" fmla="*/ 178 w 182"/>
                <a:gd name="T15" fmla="*/ 56 h 58"/>
                <a:gd name="T16" fmla="*/ 182 w 182"/>
                <a:gd name="T17" fmla="*/ 58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2" h="58">
                  <a:moveTo>
                    <a:pt x="182" y="58"/>
                  </a:moveTo>
                  <a:cubicBezTo>
                    <a:pt x="174" y="56"/>
                    <a:pt x="166" y="55"/>
                    <a:pt x="158" y="52"/>
                  </a:cubicBezTo>
                  <a:cubicBezTo>
                    <a:pt x="112" y="38"/>
                    <a:pt x="67" y="23"/>
                    <a:pt x="21" y="9"/>
                  </a:cubicBezTo>
                  <a:cubicBezTo>
                    <a:pt x="18" y="8"/>
                    <a:pt x="15" y="7"/>
                    <a:pt x="12" y="7"/>
                  </a:cubicBezTo>
                  <a:cubicBezTo>
                    <a:pt x="8" y="5"/>
                    <a:pt x="4" y="3"/>
                    <a:pt x="0" y="1"/>
                  </a:cubicBezTo>
                  <a:cubicBezTo>
                    <a:pt x="1" y="0"/>
                    <a:pt x="1" y="0"/>
                    <a:pt x="1" y="0"/>
                  </a:cubicBezTo>
                  <a:cubicBezTo>
                    <a:pt x="5" y="1"/>
                    <a:pt x="9" y="2"/>
                    <a:pt x="13" y="4"/>
                  </a:cubicBezTo>
                  <a:cubicBezTo>
                    <a:pt x="68" y="21"/>
                    <a:pt x="123" y="39"/>
                    <a:pt x="178" y="56"/>
                  </a:cubicBezTo>
                  <a:cubicBezTo>
                    <a:pt x="179" y="57"/>
                    <a:pt x="181" y="58"/>
                    <a:pt x="182" y="5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67" name="Freeform 346">
              <a:extLst>
                <a:ext uri="{FF2B5EF4-FFF2-40B4-BE49-F238E27FC236}">
                  <a16:creationId xmlns:a16="http://schemas.microsoft.com/office/drawing/2014/main" id="{876AB174-5C50-46CC-8901-10F495503EAA}"/>
                </a:ext>
              </a:extLst>
            </p:cNvPr>
            <p:cNvSpPr>
              <a:spLocks/>
            </p:cNvSpPr>
            <p:nvPr/>
          </p:nvSpPr>
          <p:spPr bwMode="auto">
            <a:xfrm>
              <a:off x="8772526" y="3071813"/>
              <a:ext cx="61913" cy="22225"/>
            </a:xfrm>
            <a:custGeom>
              <a:avLst/>
              <a:gdLst>
                <a:gd name="T0" fmla="*/ 10 w 163"/>
                <a:gd name="T1" fmla="*/ 0 h 54"/>
                <a:gd name="T2" fmla="*/ 15 w 163"/>
                <a:gd name="T3" fmla="*/ 4 h 54"/>
                <a:gd name="T4" fmla="*/ 117 w 163"/>
                <a:gd name="T5" fmla="*/ 37 h 54"/>
                <a:gd name="T6" fmla="*/ 121 w 163"/>
                <a:gd name="T7" fmla="*/ 36 h 54"/>
                <a:gd name="T8" fmla="*/ 157 w 163"/>
                <a:gd name="T9" fmla="*/ 49 h 54"/>
                <a:gd name="T10" fmla="*/ 163 w 163"/>
                <a:gd name="T11" fmla="*/ 54 h 54"/>
                <a:gd name="T12" fmla="*/ 0 w 163"/>
                <a:gd name="T13" fmla="*/ 2 h 54"/>
                <a:gd name="T14" fmla="*/ 1 w 163"/>
                <a:gd name="T15" fmla="*/ 0 h 54"/>
                <a:gd name="T16" fmla="*/ 10 w 163"/>
                <a:gd name="T17"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3" h="54">
                  <a:moveTo>
                    <a:pt x="10" y="0"/>
                  </a:moveTo>
                  <a:cubicBezTo>
                    <a:pt x="11" y="2"/>
                    <a:pt x="13" y="3"/>
                    <a:pt x="15" y="4"/>
                  </a:cubicBezTo>
                  <a:cubicBezTo>
                    <a:pt x="49" y="15"/>
                    <a:pt x="83" y="26"/>
                    <a:pt x="117" y="37"/>
                  </a:cubicBezTo>
                  <a:cubicBezTo>
                    <a:pt x="118" y="37"/>
                    <a:pt x="120" y="36"/>
                    <a:pt x="121" y="36"/>
                  </a:cubicBezTo>
                  <a:cubicBezTo>
                    <a:pt x="133" y="41"/>
                    <a:pt x="145" y="45"/>
                    <a:pt x="157" y="49"/>
                  </a:cubicBezTo>
                  <a:cubicBezTo>
                    <a:pt x="159" y="50"/>
                    <a:pt x="161" y="51"/>
                    <a:pt x="163" y="54"/>
                  </a:cubicBezTo>
                  <a:cubicBezTo>
                    <a:pt x="109" y="37"/>
                    <a:pt x="55" y="19"/>
                    <a:pt x="0" y="2"/>
                  </a:cubicBezTo>
                  <a:cubicBezTo>
                    <a:pt x="0" y="2"/>
                    <a:pt x="0" y="1"/>
                    <a:pt x="1" y="0"/>
                  </a:cubicBezTo>
                  <a:cubicBezTo>
                    <a:pt x="4" y="0"/>
                    <a:pt x="7" y="0"/>
                    <a:pt x="10"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68" name="Freeform 347">
              <a:extLst>
                <a:ext uri="{FF2B5EF4-FFF2-40B4-BE49-F238E27FC236}">
                  <a16:creationId xmlns:a16="http://schemas.microsoft.com/office/drawing/2014/main" id="{48CBC53F-7703-4BFF-948B-9F78A53E8CE3}"/>
                </a:ext>
              </a:extLst>
            </p:cNvPr>
            <p:cNvSpPr>
              <a:spLocks/>
            </p:cNvSpPr>
            <p:nvPr/>
          </p:nvSpPr>
          <p:spPr bwMode="auto">
            <a:xfrm>
              <a:off x="8696326" y="3084513"/>
              <a:ext cx="19050" cy="3175"/>
            </a:xfrm>
            <a:custGeom>
              <a:avLst/>
              <a:gdLst>
                <a:gd name="T0" fmla="*/ 0 w 49"/>
                <a:gd name="T1" fmla="*/ 0 h 8"/>
                <a:gd name="T2" fmla="*/ 49 w 49"/>
                <a:gd name="T3" fmla="*/ 0 h 8"/>
                <a:gd name="T4" fmla="*/ 0 w 49"/>
                <a:gd name="T5" fmla="*/ 0 h 8"/>
              </a:gdLst>
              <a:ahLst/>
              <a:cxnLst>
                <a:cxn ang="0">
                  <a:pos x="T0" y="T1"/>
                </a:cxn>
                <a:cxn ang="0">
                  <a:pos x="T2" y="T3"/>
                </a:cxn>
                <a:cxn ang="0">
                  <a:pos x="T4" y="T5"/>
                </a:cxn>
              </a:cxnLst>
              <a:rect l="0" t="0" r="r" b="b"/>
              <a:pathLst>
                <a:path w="49" h="8">
                  <a:moveTo>
                    <a:pt x="0" y="0"/>
                  </a:moveTo>
                  <a:cubicBezTo>
                    <a:pt x="16" y="3"/>
                    <a:pt x="33" y="3"/>
                    <a:pt x="49" y="0"/>
                  </a:cubicBezTo>
                  <a:cubicBezTo>
                    <a:pt x="33" y="8"/>
                    <a:pt x="16" y="7"/>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69" name="Freeform 348">
              <a:extLst>
                <a:ext uri="{FF2B5EF4-FFF2-40B4-BE49-F238E27FC236}">
                  <a16:creationId xmlns:a16="http://schemas.microsoft.com/office/drawing/2014/main" id="{E00E411D-6449-4BE5-976D-27BCEEB06487}"/>
                </a:ext>
              </a:extLst>
            </p:cNvPr>
            <p:cNvSpPr>
              <a:spLocks/>
            </p:cNvSpPr>
            <p:nvPr/>
          </p:nvSpPr>
          <p:spPr bwMode="auto">
            <a:xfrm>
              <a:off x="8734426" y="3062288"/>
              <a:ext cx="4763" cy="9525"/>
            </a:xfrm>
            <a:custGeom>
              <a:avLst/>
              <a:gdLst>
                <a:gd name="T0" fmla="*/ 14 w 14"/>
                <a:gd name="T1" fmla="*/ 1 h 25"/>
                <a:gd name="T2" fmla="*/ 3 w 14"/>
                <a:gd name="T3" fmla="*/ 25 h 25"/>
                <a:gd name="T4" fmla="*/ 0 w 14"/>
                <a:gd name="T5" fmla="*/ 24 h 25"/>
                <a:gd name="T6" fmla="*/ 11 w 14"/>
                <a:gd name="T7" fmla="*/ 0 h 25"/>
                <a:gd name="T8" fmla="*/ 14 w 14"/>
                <a:gd name="T9" fmla="*/ 1 h 25"/>
              </a:gdLst>
              <a:ahLst/>
              <a:cxnLst>
                <a:cxn ang="0">
                  <a:pos x="T0" y="T1"/>
                </a:cxn>
                <a:cxn ang="0">
                  <a:pos x="T2" y="T3"/>
                </a:cxn>
                <a:cxn ang="0">
                  <a:pos x="T4" y="T5"/>
                </a:cxn>
                <a:cxn ang="0">
                  <a:pos x="T6" y="T7"/>
                </a:cxn>
                <a:cxn ang="0">
                  <a:pos x="T8" y="T9"/>
                </a:cxn>
              </a:cxnLst>
              <a:rect l="0" t="0" r="r" b="b"/>
              <a:pathLst>
                <a:path w="14" h="25">
                  <a:moveTo>
                    <a:pt x="14" y="1"/>
                  </a:moveTo>
                  <a:cubicBezTo>
                    <a:pt x="10" y="9"/>
                    <a:pt x="7" y="17"/>
                    <a:pt x="3" y="25"/>
                  </a:cubicBezTo>
                  <a:cubicBezTo>
                    <a:pt x="2" y="24"/>
                    <a:pt x="1" y="24"/>
                    <a:pt x="0" y="24"/>
                  </a:cubicBezTo>
                  <a:cubicBezTo>
                    <a:pt x="4" y="16"/>
                    <a:pt x="8" y="8"/>
                    <a:pt x="11" y="0"/>
                  </a:cubicBezTo>
                  <a:cubicBezTo>
                    <a:pt x="12" y="0"/>
                    <a:pt x="13" y="1"/>
                    <a:pt x="14" y="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70" name="Freeform 349">
              <a:extLst>
                <a:ext uri="{FF2B5EF4-FFF2-40B4-BE49-F238E27FC236}">
                  <a16:creationId xmlns:a16="http://schemas.microsoft.com/office/drawing/2014/main" id="{0CB48985-6FCA-4B3C-BAD4-6EF7CD6728FC}"/>
                </a:ext>
              </a:extLst>
            </p:cNvPr>
            <p:cNvSpPr>
              <a:spLocks/>
            </p:cNvSpPr>
            <p:nvPr/>
          </p:nvSpPr>
          <p:spPr bwMode="auto">
            <a:xfrm>
              <a:off x="8855076" y="3108325"/>
              <a:ext cx="1588" cy="7938"/>
            </a:xfrm>
            <a:custGeom>
              <a:avLst/>
              <a:gdLst>
                <a:gd name="T0" fmla="*/ 3 w 3"/>
                <a:gd name="T1" fmla="*/ 0 h 24"/>
                <a:gd name="T2" fmla="*/ 1 w 3"/>
                <a:gd name="T3" fmla="*/ 24 h 24"/>
                <a:gd name="T4" fmla="*/ 0 w 3"/>
                <a:gd name="T5" fmla="*/ 24 h 24"/>
                <a:gd name="T6" fmla="*/ 0 w 3"/>
                <a:gd name="T7" fmla="*/ 1 h 24"/>
                <a:gd name="T8" fmla="*/ 3 w 3"/>
                <a:gd name="T9" fmla="*/ 0 h 24"/>
              </a:gdLst>
              <a:ahLst/>
              <a:cxnLst>
                <a:cxn ang="0">
                  <a:pos x="T0" y="T1"/>
                </a:cxn>
                <a:cxn ang="0">
                  <a:pos x="T2" y="T3"/>
                </a:cxn>
                <a:cxn ang="0">
                  <a:pos x="T4" y="T5"/>
                </a:cxn>
                <a:cxn ang="0">
                  <a:pos x="T6" y="T7"/>
                </a:cxn>
                <a:cxn ang="0">
                  <a:pos x="T8" y="T9"/>
                </a:cxn>
              </a:cxnLst>
              <a:rect l="0" t="0" r="r" b="b"/>
              <a:pathLst>
                <a:path w="3" h="24">
                  <a:moveTo>
                    <a:pt x="3" y="0"/>
                  </a:moveTo>
                  <a:cubicBezTo>
                    <a:pt x="2" y="8"/>
                    <a:pt x="1" y="16"/>
                    <a:pt x="1" y="24"/>
                  </a:cubicBezTo>
                  <a:cubicBezTo>
                    <a:pt x="0" y="24"/>
                    <a:pt x="0" y="24"/>
                    <a:pt x="0" y="24"/>
                  </a:cubicBezTo>
                  <a:cubicBezTo>
                    <a:pt x="0" y="16"/>
                    <a:pt x="0" y="8"/>
                    <a:pt x="0" y="1"/>
                  </a:cubicBezTo>
                  <a:cubicBezTo>
                    <a:pt x="1" y="0"/>
                    <a:pt x="2" y="0"/>
                    <a:pt x="3"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71" name="Freeform 350">
              <a:extLst>
                <a:ext uri="{FF2B5EF4-FFF2-40B4-BE49-F238E27FC236}">
                  <a16:creationId xmlns:a16="http://schemas.microsoft.com/office/drawing/2014/main" id="{074018F0-1126-4CC8-B151-BBA1747D9305}"/>
                </a:ext>
              </a:extLst>
            </p:cNvPr>
            <p:cNvSpPr>
              <a:spLocks/>
            </p:cNvSpPr>
            <p:nvPr/>
          </p:nvSpPr>
          <p:spPr bwMode="auto">
            <a:xfrm>
              <a:off x="8737601" y="2982913"/>
              <a:ext cx="6350" cy="19050"/>
            </a:xfrm>
            <a:custGeom>
              <a:avLst/>
              <a:gdLst>
                <a:gd name="T0" fmla="*/ 0 w 16"/>
                <a:gd name="T1" fmla="*/ 47 h 47"/>
                <a:gd name="T2" fmla="*/ 15 w 16"/>
                <a:gd name="T3" fmla="*/ 0 h 47"/>
                <a:gd name="T4" fmla="*/ 0 w 16"/>
                <a:gd name="T5" fmla="*/ 47 h 47"/>
              </a:gdLst>
              <a:ahLst/>
              <a:cxnLst>
                <a:cxn ang="0">
                  <a:pos x="T0" y="T1"/>
                </a:cxn>
                <a:cxn ang="0">
                  <a:pos x="T2" y="T3"/>
                </a:cxn>
                <a:cxn ang="0">
                  <a:pos x="T4" y="T5"/>
                </a:cxn>
              </a:cxnLst>
              <a:rect l="0" t="0" r="r" b="b"/>
              <a:pathLst>
                <a:path w="16" h="47">
                  <a:moveTo>
                    <a:pt x="0" y="47"/>
                  </a:moveTo>
                  <a:cubicBezTo>
                    <a:pt x="5" y="29"/>
                    <a:pt x="10" y="15"/>
                    <a:pt x="15" y="0"/>
                  </a:cubicBezTo>
                  <a:cubicBezTo>
                    <a:pt x="16" y="17"/>
                    <a:pt x="10" y="31"/>
                    <a:pt x="0" y="4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72" name="Freeform 351">
              <a:extLst>
                <a:ext uri="{FF2B5EF4-FFF2-40B4-BE49-F238E27FC236}">
                  <a16:creationId xmlns:a16="http://schemas.microsoft.com/office/drawing/2014/main" id="{32BC1074-01FB-457C-98A9-10201BBA1C14}"/>
                </a:ext>
              </a:extLst>
            </p:cNvPr>
            <p:cNvSpPr>
              <a:spLocks/>
            </p:cNvSpPr>
            <p:nvPr/>
          </p:nvSpPr>
          <p:spPr bwMode="auto">
            <a:xfrm>
              <a:off x="8726488" y="3054350"/>
              <a:ext cx="6350" cy="15875"/>
            </a:xfrm>
            <a:custGeom>
              <a:avLst/>
              <a:gdLst>
                <a:gd name="T0" fmla="*/ 12 w 14"/>
                <a:gd name="T1" fmla="*/ 0 h 42"/>
                <a:gd name="T2" fmla="*/ 0 w 14"/>
                <a:gd name="T3" fmla="*/ 42 h 42"/>
                <a:gd name="T4" fmla="*/ 12 w 14"/>
                <a:gd name="T5" fmla="*/ 0 h 42"/>
              </a:gdLst>
              <a:ahLst/>
              <a:cxnLst>
                <a:cxn ang="0">
                  <a:pos x="T0" y="T1"/>
                </a:cxn>
                <a:cxn ang="0">
                  <a:pos x="T2" y="T3"/>
                </a:cxn>
                <a:cxn ang="0">
                  <a:pos x="T4" y="T5"/>
                </a:cxn>
              </a:cxnLst>
              <a:rect l="0" t="0" r="r" b="b"/>
              <a:pathLst>
                <a:path w="14" h="42">
                  <a:moveTo>
                    <a:pt x="12" y="0"/>
                  </a:moveTo>
                  <a:cubicBezTo>
                    <a:pt x="14" y="15"/>
                    <a:pt x="8" y="28"/>
                    <a:pt x="0" y="42"/>
                  </a:cubicBezTo>
                  <a:cubicBezTo>
                    <a:pt x="4" y="27"/>
                    <a:pt x="8" y="13"/>
                    <a:pt x="12"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73" name="Freeform 352">
              <a:extLst>
                <a:ext uri="{FF2B5EF4-FFF2-40B4-BE49-F238E27FC236}">
                  <a16:creationId xmlns:a16="http://schemas.microsoft.com/office/drawing/2014/main" id="{609278AF-E7E7-4850-A181-354B9B9A1C31}"/>
                </a:ext>
              </a:extLst>
            </p:cNvPr>
            <p:cNvSpPr>
              <a:spLocks/>
            </p:cNvSpPr>
            <p:nvPr/>
          </p:nvSpPr>
          <p:spPr bwMode="auto">
            <a:xfrm>
              <a:off x="8859838" y="3109913"/>
              <a:ext cx="3175" cy="17463"/>
            </a:xfrm>
            <a:custGeom>
              <a:avLst/>
              <a:gdLst>
                <a:gd name="T0" fmla="*/ 8 w 8"/>
                <a:gd name="T1" fmla="*/ 45 h 45"/>
                <a:gd name="T2" fmla="*/ 6 w 8"/>
                <a:gd name="T3" fmla="*/ 0 h 45"/>
                <a:gd name="T4" fmla="*/ 8 w 8"/>
                <a:gd name="T5" fmla="*/ 45 h 45"/>
              </a:gdLst>
              <a:ahLst/>
              <a:cxnLst>
                <a:cxn ang="0">
                  <a:pos x="T0" y="T1"/>
                </a:cxn>
                <a:cxn ang="0">
                  <a:pos x="T2" y="T3"/>
                </a:cxn>
                <a:cxn ang="0">
                  <a:pos x="T4" y="T5"/>
                </a:cxn>
              </a:cxnLst>
              <a:rect l="0" t="0" r="r" b="b"/>
              <a:pathLst>
                <a:path w="8" h="45">
                  <a:moveTo>
                    <a:pt x="8" y="45"/>
                  </a:moveTo>
                  <a:cubicBezTo>
                    <a:pt x="2" y="29"/>
                    <a:pt x="0" y="15"/>
                    <a:pt x="6" y="0"/>
                  </a:cubicBezTo>
                  <a:cubicBezTo>
                    <a:pt x="6" y="14"/>
                    <a:pt x="7" y="29"/>
                    <a:pt x="8" y="4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74" name="Freeform 353">
              <a:extLst>
                <a:ext uri="{FF2B5EF4-FFF2-40B4-BE49-F238E27FC236}">
                  <a16:creationId xmlns:a16="http://schemas.microsoft.com/office/drawing/2014/main" id="{33A80C9D-A82B-4DEC-B026-9EB4B4432A62}"/>
                </a:ext>
              </a:extLst>
            </p:cNvPr>
            <p:cNvSpPr>
              <a:spLocks noEditPoints="1"/>
            </p:cNvSpPr>
            <p:nvPr/>
          </p:nvSpPr>
          <p:spPr bwMode="auto">
            <a:xfrm>
              <a:off x="8910638" y="3033713"/>
              <a:ext cx="34925" cy="38100"/>
            </a:xfrm>
            <a:custGeom>
              <a:avLst/>
              <a:gdLst>
                <a:gd name="T0" fmla="*/ 3 w 93"/>
                <a:gd name="T1" fmla="*/ 73 h 101"/>
                <a:gd name="T2" fmla="*/ 1 w 93"/>
                <a:gd name="T3" fmla="*/ 53 h 101"/>
                <a:gd name="T4" fmla="*/ 3 w 93"/>
                <a:gd name="T5" fmla="*/ 43 h 101"/>
                <a:gd name="T6" fmla="*/ 9 w 93"/>
                <a:gd name="T7" fmla="*/ 29 h 101"/>
                <a:gd name="T8" fmla="*/ 17 w 93"/>
                <a:gd name="T9" fmla="*/ 19 h 101"/>
                <a:gd name="T10" fmla="*/ 27 w 93"/>
                <a:gd name="T11" fmla="*/ 10 h 101"/>
                <a:gd name="T12" fmla="*/ 40 w 93"/>
                <a:gd name="T13" fmla="*/ 5 h 101"/>
                <a:gd name="T14" fmla="*/ 51 w 93"/>
                <a:gd name="T15" fmla="*/ 3 h 101"/>
                <a:gd name="T16" fmla="*/ 64 w 93"/>
                <a:gd name="T17" fmla="*/ 5 h 101"/>
                <a:gd name="T18" fmla="*/ 74 w 93"/>
                <a:gd name="T19" fmla="*/ 11 h 101"/>
                <a:gd name="T20" fmla="*/ 83 w 93"/>
                <a:gd name="T21" fmla="*/ 20 h 101"/>
                <a:gd name="T22" fmla="*/ 89 w 93"/>
                <a:gd name="T23" fmla="*/ 31 h 101"/>
                <a:gd name="T24" fmla="*/ 91 w 93"/>
                <a:gd name="T25" fmla="*/ 44 h 101"/>
                <a:gd name="T26" fmla="*/ 89 w 93"/>
                <a:gd name="T27" fmla="*/ 58 h 101"/>
                <a:gd name="T28" fmla="*/ 85 w 93"/>
                <a:gd name="T29" fmla="*/ 70 h 101"/>
                <a:gd name="T30" fmla="*/ 76 w 93"/>
                <a:gd name="T31" fmla="*/ 83 h 101"/>
                <a:gd name="T32" fmla="*/ 67 w 93"/>
                <a:gd name="T33" fmla="*/ 90 h 101"/>
                <a:gd name="T34" fmla="*/ 54 w 93"/>
                <a:gd name="T35" fmla="*/ 96 h 101"/>
                <a:gd name="T36" fmla="*/ 41 w 93"/>
                <a:gd name="T37" fmla="*/ 98 h 101"/>
                <a:gd name="T38" fmla="*/ 29 w 93"/>
                <a:gd name="T39" fmla="*/ 95 h 101"/>
                <a:gd name="T40" fmla="*/ 18 w 93"/>
                <a:gd name="T41" fmla="*/ 89 h 101"/>
                <a:gd name="T42" fmla="*/ 9 w 93"/>
                <a:gd name="T43" fmla="*/ 80 h 101"/>
                <a:gd name="T44" fmla="*/ 3 w 93"/>
                <a:gd name="T45" fmla="*/ 73 h 101"/>
                <a:gd name="T46" fmla="*/ 80 w 93"/>
                <a:gd name="T47" fmla="*/ 28 h 101"/>
                <a:gd name="T48" fmla="*/ 61 w 93"/>
                <a:gd name="T49" fmla="*/ 6 h 101"/>
                <a:gd name="T50" fmla="*/ 58 w 93"/>
                <a:gd name="T51" fmla="*/ 10 h 101"/>
                <a:gd name="T52" fmla="*/ 57 w 93"/>
                <a:gd name="T53" fmla="*/ 7 h 101"/>
                <a:gd name="T54" fmla="*/ 39 w 93"/>
                <a:gd name="T55" fmla="*/ 8 h 101"/>
                <a:gd name="T56" fmla="*/ 30 w 93"/>
                <a:gd name="T57" fmla="*/ 12 h 101"/>
                <a:gd name="T58" fmla="*/ 16 w 93"/>
                <a:gd name="T59" fmla="*/ 25 h 101"/>
                <a:gd name="T60" fmla="*/ 8 w 93"/>
                <a:gd name="T61" fmla="*/ 43 h 101"/>
                <a:gd name="T62" fmla="*/ 11 w 93"/>
                <a:gd name="T63" fmla="*/ 59 h 101"/>
                <a:gd name="T64" fmla="*/ 13 w 93"/>
                <a:gd name="T65" fmla="*/ 46 h 101"/>
                <a:gd name="T66" fmla="*/ 20 w 93"/>
                <a:gd name="T67" fmla="*/ 36 h 101"/>
                <a:gd name="T68" fmla="*/ 31 w 93"/>
                <a:gd name="T69" fmla="*/ 26 h 101"/>
                <a:gd name="T70" fmla="*/ 42 w 93"/>
                <a:gd name="T71" fmla="*/ 22 h 101"/>
                <a:gd name="T72" fmla="*/ 56 w 93"/>
                <a:gd name="T73" fmla="*/ 20 h 101"/>
                <a:gd name="T74" fmla="*/ 67 w 93"/>
                <a:gd name="T75" fmla="*/ 23 h 101"/>
                <a:gd name="T76" fmla="*/ 80 w 93"/>
                <a:gd name="T77"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93" h="101">
                  <a:moveTo>
                    <a:pt x="3" y="73"/>
                  </a:moveTo>
                  <a:cubicBezTo>
                    <a:pt x="7" y="65"/>
                    <a:pt x="5" y="59"/>
                    <a:pt x="1" y="53"/>
                  </a:cubicBezTo>
                  <a:cubicBezTo>
                    <a:pt x="0" y="51"/>
                    <a:pt x="2" y="46"/>
                    <a:pt x="3" y="43"/>
                  </a:cubicBezTo>
                  <a:cubicBezTo>
                    <a:pt x="5" y="38"/>
                    <a:pt x="8" y="34"/>
                    <a:pt x="9" y="29"/>
                  </a:cubicBezTo>
                  <a:cubicBezTo>
                    <a:pt x="10" y="23"/>
                    <a:pt x="11" y="21"/>
                    <a:pt x="17" y="19"/>
                  </a:cubicBezTo>
                  <a:cubicBezTo>
                    <a:pt x="21" y="17"/>
                    <a:pt x="25" y="14"/>
                    <a:pt x="27" y="10"/>
                  </a:cubicBezTo>
                  <a:cubicBezTo>
                    <a:pt x="30" y="5"/>
                    <a:pt x="34" y="3"/>
                    <a:pt x="40" y="5"/>
                  </a:cubicBezTo>
                  <a:cubicBezTo>
                    <a:pt x="43" y="6"/>
                    <a:pt x="48" y="5"/>
                    <a:pt x="51" y="3"/>
                  </a:cubicBezTo>
                  <a:cubicBezTo>
                    <a:pt x="57" y="0"/>
                    <a:pt x="60" y="0"/>
                    <a:pt x="64" y="5"/>
                  </a:cubicBezTo>
                  <a:cubicBezTo>
                    <a:pt x="66" y="8"/>
                    <a:pt x="71" y="10"/>
                    <a:pt x="74" y="11"/>
                  </a:cubicBezTo>
                  <a:cubicBezTo>
                    <a:pt x="80" y="11"/>
                    <a:pt x="83" y="13"/>
                    <a:pt x="83" y="20"/>
                  </a:cubicBezTo>
                  <a:cubicBezTo>
                    <a:pt x="83" y="24"/>
                    <a:pt x="86" y="28"/>
                    <a:pt x="89" y="31"/>
                  </a:cubicBezTo>
                  <a:cubicBezTo>
                    <a:pt x="93" y="36"/>
                    <a:pt x="93" y="39"/>
                    <a:pt x="91" y="44"/>
                  </a:cubicBezTo>
                  <a:cubicBezTo>
                    <a:pt x="89" y="48"/>
                    <a:pt x="89" y="54"/>
                    <a:pt x="89" y="58"/>
                  </a:cubicBezTo>
                  <a:cubicBezTo>
                    <a:pt x="90" y="63"/>
                    <a:pt x="89" y="66"/>
                    <a:pt x="85" y="70"/>
                  </a:cubicBezTo>
                  <a:cubicBezTo>
                    <a:pt x="81" y="73"/>
                    <a:pt x="79" y="79"/>
                    <a:pt x="76" y="83"/>
                  </a:cubicBezTo>
                  <a:cubicBezTo>
                    <a:pt x="73" y="86"/>
                    <a:pt x="70" y="88"/>
                    <a:pt x="67" y="90"/>
                  </a:cubicBezTo>
                  <a:cubicBezTo>
                    <a:pt x="63" y="92"/>
                    <a:pt x="57" y="93"/>
                    <a:pt x="54" y="96"/>
                  </a:cubicBezTo>
                  <a:cubicBezTo>
                    <a:pt x="50" y="99"/>
                    <a:pt x="46" y="101"/>
                    <a:pt x="41" y="98"/>
                  </a:cubicBezTo>
                  <a:cubicBezTo>
                    <a:pt x="38" y="95"/>
                    <a:pt x="33" y="94"/>
                    <a:pt x="29" y="95"/>
                  </a:cubicBezTo>
                  <a:cubicBezTo>
                    <a:pt x="23" y="97"/>
                    <a:pt x="20" y="94"/>
                    <a:pt x="18" y="89"/>
                  </a:cubicBezTo>
                  <a:cubicBezTo>
                    <a:pt x="16" y="86"/>
                    <a:pt x="12" y="83"/>
                    <a:pt x="9" y="80"/>
                  </a:cubicBezTo>
                  <a:cubicBezTo>
                    <a:pt x="7" y="77"/>
                    <a:pt x="5" y="75"/>
                    <a:pt x="3" y="73"/>
                  </a:cubicBezTo>
                  <a:close/>
                  <a:moveTo>
                    <a:pt x="80" y="28"/>
                  </a:moveTo>
                  <a:cubicBezTo>
                    <a:pt x="84" y="11"/>
                    <a:pt x="64" y="17"/>
                    <a:pt x="61" y="6"/>
                  </a:cubicBezTo>
                  <a:cubicBezTo>
                    <a:pt x="59" y="8"/>
                    <a:pt x="59" y="9"/>
                    <a:pt x="58" y="10"/>
                  </a:cubicBezTo>
                  <a:cubicBezTo>
                    <a:pt x="57" y="8"/>
                    <a:pt x="57" y="6"/>
                    <a:pt x="57" y="7"/>
                  </a:cubicBezTo>
                  <a:cubicBezTo>
                    <a:pt x="50" y="7"/>
                    <a:pt x="45" y="7"/>
                    <a:pt x="39" y="8"/>
                  </a:cubicBezTo>
                  <a:cubicBezTo>
                    <a:pt x="36" y="9"/>
                    <a:pt x="33" y="10"/>
                    <a:pt x="30" y="12"/>
                  </a:cubicBezTo>
                  <a:cubicBezTo>
                    <a:pt x="26" y="15"/>
                    <a:pt x="22" y="20"/>
                    <a:pt x="16" y="25"/>
                  </a:cubicBezTo>
                  <a:cubicBezTo>
                    <a:pt x="14" y="30"/>
                    <a:pt x="12" y="37"/>
                    <a:pt x="8" y="43"/>
                  </a:cubicBezTo>
                  <a:cubicBezTo>
                    <a:pt x="2" y="51"/>
                    <a:pt x="1" y="51"/>
                    <a:pt x="11" y="59"/>
                  </a:cubicBezTo>
                  <a:cubicBezTo>
                    <a:pt x="11" y="54"/>
                    <a:pt x="11" y="50"/>
                    <a:pt x="13" y="46"/>
                  </a:cubicBezTo>
                  <a:cubicBezTo>
                    <a:pt x="14" y="43"/>
                    <a:pt x="17" y="39"/>
                    <a:pt x="20" y="36"/>
                  </a:cubicBezTo>
                  <a:cubicBezTo>
                    <a:pt x="23" y="33"/>
                    <a:pt x="28" y="30"/>
                    <a:pt x="31" y="26"/>
                  </a:cubicBezTo>
                  <a:cubicBezTo>
                    <a:pt x="34" y="22"/>
                    <a:pt x="37" y="21"/>
                    <a:pt x="42" y="22"/>
                  </a:cubicBezTo>
                  <a:cubicBezTo>
                    <a:pt x="47" y="23"/>
                    <a:pt x="52" y="22"/>
                    <a:pt x="56" y="20"/>
                  </a:cubicBezTo>
                  <a:cubicBezTo>
                    <a:pt x="61" y="17"/>
                    <a:pt x="64" y="18"/>
                    <a:pt x="67" y="23"/>
                  </a:cubicBezTo>
                  <a:cubicBezTo>
                    <a:pt x="70" y="28"/>
                    <a:pt x="74" y="30"/>
                    <a:pt x="80" y="2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75" name="Freeform 354">
              <a:extLst>
                <a:ext uri="{FF2B5EF4-FFF2-40B4-BE49-F238E27FC236}">
                  <a16:creationId xmlns:a16="http://schemas.microsoft.com/office/drawing/2014/main" id="{6A5522B9-1E65-4ACF-8191-FA021FA29E38}"/>
                </a:ext>
              </a:extLst>
            </p:cNvPr>
            <p:cNvSpPr>
              <a:spLocks/>
            </p:cNvSpPr>
            <p:nvPr/>
          </p:nvSpPr>
          <p:spPr bwMode="auto">
            <a:xfrm>
              <a:off x="8910638" y="3036888"/>
              <a:ext cx="31750" cy="19050"/>
            </a:xfrm>
            <a:custGeom>
              <a:avLst/>
              <a:gdLst>
                <a:gd name="T0" fmla="*/ 79 w 83"/>
                <a:gd name="T1" fmla="*/ 22 h 53"/>
                <a:gd name="T2" fmla="*/ 66 w 83"/>
                <a:gd name="T3" fmla="*/ 17 h 53"/>
                <a:gd name="T4" fmla="*/ 55 w 83"/>
                <a:gd name="T5" fmla="*/ 14 h 53"/>
                <a:gd name="T6" fmla="*/ 41 w 83"/>
                <a:gd name="T7" fmla="*/ 16 h 53"/>
                <a:gd name="T8" fmla="*/ 30 w 83"/>
                <a:gd name="T9" fmla="*/ 20 h 53"/>
                <a:gd name="T10" fmla="*/ 19 w 83"/>
                <a:gd name="T11" fmla="*/ 30 h 53"/>
                <a:gd name="T12" fmla="*/ 12 w 83"/>
                <a:gd name="T13" fmla="*/ 40 h 53"/>
                <a:gd name="T14" fmla="*/ 10 w 83"/>
                <a:gd name="T15" fmla="*/ 53 h 53"/>
                <a:gd name="T16" fmla="*/ 7 w 83"/>
                <a:gd name="T17" fmla="*/ 37 h 53"/>
                <a:gd name="T18" fmla="*/ 15 w 83"/>
                <a:gd name="T19" fmla="*/ 19 h 53"/>
                <a:gd name="T20" fmla="*/ 29 w 83"/>
                <a:gd name="T21" fmla="*/ 6 h 53"/>
                <a:gd name="T22" fmla="*/ 38 w 83"/>
                <a:gd name="T23" fmla="*/ 2 h 53"/>
                <a:gd name="T24" fmla="*/ 56 w 83"/>
                <a:gd name="T25" fmla="*/ 1 h 53"/>
                <a:gd name="T26" fmla="*/ 57 w 83"/>
                <a:gd name="T27" fmla="*/ 4 h 53"/>
                <a:gd name="T28" fmla="*/ 60 w 83"/>
                <a:gd name="T29" fmla="*/ 0 h 53"/>
                <a:gd name="T30" fmla="*/ 79 w 83"/>
                <a:gd name="T31" fmla="*/ 2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3" h="53">
                  <a:moveTo>
                    <a:pt x="79" y="22"/>
                  </a:moveTo>
                  <a:cubicBezTo>
                    <a:pt x="73" y="24"/>
                    <a:pt x="69" y="22"/>
                    <a:pt x="66" y="17"/>
                  </a:cubicBezTo>
                  <a:cubicBezTo>
                    <a:pt x="63" y="12"/>
                    <a:pt x="60" y="11"/>
                    <a:pt x="55" y="14"/>
                  </a:cubicBezTo>
                  <a:cubicBezTo>
                    <a:pt x="51" y="16"/>
                    <a:pt x="46" y="17"/>
                    <a:pt x="41" y="16"/>
                  </a:cubicBezTo>
                  <a:cubicBezTo>
                    <a:pt x="36" y="15"/>
                    <a:pt x="33" y="16"/>
                    <a:pt x="30" y="20"/>
                  </a:cubicBezTo>
                  <a:cubicBezTo>
                    <a:pt x="27" y="24"/>
                    <a:pt x="22" y="27"/>
                    <a:pt x="19" y="30"/>
                  </a:cubicBezTo>
                  <a:cubicBezTo>
                    <a:pt x="16" y="33"/>
                    <a:pt x="13" y="37"/>
                    <a:pt x="12" y="40"/>
                  </a:cubicBezTo>
                  <a:cubicBezTo>
                    <a:pt x="10" y="44"/>
                    <a:pt x="10" y="48"/>
                    <a:pt x="10" y="53"/>
                  </a:cubicBezTo>
                  <a:cubicBezTo>
                    <a:pt x="0" y="45"/>
                    <a:pt x="1" y="45"/>
                    <a:pt x="7" y="37"/>
                  </a:cubicBezTo>
                  <a:cubicBezTo>
                    <a:pt x="11" y="31"/>
                    <a:pt x="13" y="24"/>
                    <a:pt x="15" y="19"/>
                  </a:cubicBezTo>
                  <a:cubicBezTo>
                    <a:pt x="21" y="14"/>
                    <a:pt x="25" y="9"/>
                    <a:pt x="29" y="6"/>
                  </a:cubicBezTo>
                  <a:cubicBezTo>
                    <a:pt x="32" y="4"/>
                    <a:pt x="35" y="3"/>
                    <a:pt x="38" y="2"/>
                  </a:cubicBezTo>
                  <a:cubicBezTo>
                    <a:pt x="44" y="1"/>
                    <a:pt x="49" y="1"/>
                    <a:pt x="56" y="1"/>
                  </a:cubicBezTo>
                  <a:cubicBezTo>
                    <a:pt x="56" y="0"/>
                    <a:pt x="56" y="2"/>
                    <a:pt x="57" y="4"/>
                  </a:cubicBezTo>
                  <a:cubicBezTo>
                    <a:pt x="58" y="3"/>
                    <a:pt x="58" y="2"/>
                    <a:pt x="60" y="0"/>
                  </a:cubicBezTo>
                  <a:cubicBezTo>
                    <a:pt x="63" y="11"/>
                    <a:pt x="83" y="5"/>
                    <a:pt x="79" y="2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76" name="Freeform 355">
              <a:extLst>
                <a:ext uri="{FF2B5EF4-FFF2-40B4-BE49-F238E27FC236}">
                  <a16:creationId xmlns:a16="http://schemas.microsoft.com/office/drawing/2014/main" id="{439FD5D3-D2D2-4293-9E1B-08B0E0F786B5}"/>
                </a:ext>
              </a:extLst>
            </p:cNvPr>
            <p:cNvSpPr>
              <a:spLocks noEditPoints="1"/>
            </p:cNvSpPr>
            <p:nvPr/>
          </p:nvSpPr>
          <p:spPr bwMode="auto">
            <a:xfrm>
              <a:off x="8859838" y="2578100"/>
              <a:ext cx="257175" cy="260350"/>
            </a:xfrm>
            <a:custGeom>
              <a:avLst/>
              <a:gdLst>
                <a:gd name="T0" fmla="*/ 13 w 671"/>
                <a:gd name="T1" fmla="*/ 571 h 678"/>
                <a:gd name="T2" fmla="*/ 8 w 671"/>
                <a:gd name="T3" fmla="*/ 103 h 678"/>
                <a:gd name="T4" fmla="*/ 660 w 671"/>
                <a:gd name="T5" fmla="*/ 254 h 678"/>
                <a:gd name="T6" fmla="*/ 668 w 671"/>
                <a:gd name="T7" fmla="*/ 569 h 678"/>
                <a:gd name="T8" fmla="*/ 463 w 671"/>
                <a:gd name="T9" fmla="*/ 678 h 678"/>
                <a:gd name="T10" fmla="*/ 343 w 671"/>
                <a:gd name="T11" fmla="*/ 457 h 678"/>
                <a:gd name="T12" fmla="*/ 285 w 671"/>
                <a:gd name="T13" fmla="*/ 414 h 678"/>
                <a:gd name="T14" fmla="*/ 361 w 671"/>
                <a:gd name="T15" fmla="*/ 319 h 678"/>
                <a:gd name="T16" fmla="*/ 389 w 671"/>
                <a:gd name="T17" fmla="*/ 215 h 678"/>
                <a:gd name="T18" fmla="*/ 293 w 671"/>
                <a:gd name="T19" fmla="*/ 138 h 678"/>
                <a:gd name="T20" fmla="*/ 190 w 671"/>
                <a:gd name="T21" fmla="*/ 111 h 678"/>
                <a:gd name="T22" fmla="*/ 112 w 671"/>
                <a:gd name="T23" fmla="*/ 208 h 678"/>
                <a:gd name="T24" fmla="*/ 86 w 671"/>
                <a:gd name="T25" fmla="*/ 311 h 678"/>
                <a:gd name="T26" fmla="*/ 182 w 671"/>
                <a:gd name="T27" fmla="*/ 387 h 678"/>
                <a:gd name="T28" fmla="*/ 235 w 671"/>
                <a:gd name="T29" fmla="*/ 397 h 678"/>
                <a:gd name="T30" fmla="*/ 242 w 671"/>
                <a:gd name="T31" fmla="*/ 452 h 678"/>
                <a:gd name="T32" fmla="*/ 289 w 671"/>
                <a:gd name="T33" fmla="*/ 481 h 678"/>
                <a:gd name="T34" fmla="*/ 327 w 671"/>
                <a:gd name="T35" fmla="*/ 497 h 678"/>
                <a:gd name="T36" fmla="*/ 380 w 671"/>
                <a:gd name="T37" fmla="*/ 510 h 678"/>
                <a:gd name="T38" fmla="*/ 425 w 671"/>
                <a:gd name="T39" fmla="*/ 502 h 678"/>
                <a:gd name="T40" fmla="*/ 466 w 671"/>
                <a:gd name="T41" fmla="*/ 483 h 678"/>
                <a:gd name="T42" fmla="*/ 513 w 671"/>
                <a:gd name="T43" fmla="*/ 457 h 678"/>
                <a:gd name="T44" fmla="*/ 541 w 671"/>
                <a:gd name="T45" fmla="*/ 416 h 678"/>
                <a:gd name="T46" fmla="*/ 563 w 671"/>
                <a:gd name="T47" fmla="*/ 364 h 678"/>
                <a:gd name="T48" fmla="*/ 563 w 671"/>
                <a:gd name="T49" fmla="*/ 314 h 678"/>
                <a:gd name="T50" fmla="*/ 552 w 671"/>
                <a:gd name="T51" fmla="*/ 263 h 678"/>
                <a:gd name="T52" fmla="*/ 497 w 671"/>
                <a:gd name="T53" fmla="*/ 226 h 678"/>
                <a:gd name="T54" fmla="*/ 451 w 671"/>
                <a:gd name="T55" fmla="*/ 197 h 678"/>
                <a:gd name="T56" fmla="*/ 404 w 671"/>
                <a:gd name="T57" fmla="*/ 173 h 678"/>
                <a:gd name="T58" fmla="*/ 360 w 671"/>
                <a:gd name="T59" fmla="*/ 170 h 678"/>
                <a:gd name="T60" fmla="*/ 444 w 671"/>
                <a:gd name="T61" fmla="*/ 213 h 678"/>
                <a:gd name="T62" fmla="*/ 466 w 671"/>
                <a:gd name="T63" fmla="*/ 259 h 678"/>
                <a:gd name="T64" fmla="*/ 34 w 671"/>
                <a:gd name="T65" fmla="*/ 135 h 678"/>
                <a:gd name="T66" fmla="*/ 637 w 671"/>
                <a:gd name="T67" fmla="*/ 144 h 678"/>
                <a:gd name="T68" fmla="*/ 658 w 671"/>
                <a:gd name="T69" fmla="*/ 132 h 678"/>
                <a:gd name="T70" fmla="*/ 13 w 671"/>
                <a:gd name="T71" fmla="*/ 123 h 678"/>
                <a:gd name="T72" fmla="*/ 160 w 671"/>
                <a:gd name="T73" fmla="*/ 559 h 678"/>
                <a:gd name="T74" fmla="*/ 337 w 671"/>
                <a:gd name="T75" fmla="*/ 626 h 678"/>
                <a:gd name="T76" fmla="*/ 345 w 671"/>
                <a:gd name="T77" fmla="*/ 625 h 678"/>
                <a:gd name="T78" fmla="*/ 442 w 671"/>
                <a:gd name="T79" fmla="*/ 622 h 678"/>
                <a:gd name="T80" fmla="*/ 411 w 671"/>
                <a:gd name="T81" fmla="*/ 647 h 678"/>
                <a:gd name="T82" fmla="*/ 213 w 671"/>
                <a:gd name="T83" fmla="*/ 645 h 678"/>
                <a:gd name="T84" fmla="*/ 632 w 671"/>
                <a:gd name="T85" fmla="*/ 635 h 678"/>
                <a:gd name="T86" fmla="*/ 615 w 671"/>
                <a:gd name="T87" fmla="*/ 600 h 678"/>
                <a:gd name="T88" fmla="*/ 632 w 671"/>
                <a:gd name="T89" fmla="*/ 635 h 678"/>
                <a:gd name="T90" fmla="*/ 60 w 671"/>
                <a:gd name="T91" fmla="*/ 641 h 678"/>
                <a:gd name="T92" fmla="*/ 111 w 671"/>
                <a:gd name="T93" fmla="*/ 592 h 678"/>
                <a:gd name="T94" fmla="*/ 145 w 671"/>
                <a:gd name="T95" fmla="*/ 591 h 678"/>
                <a:gd name="T96" fmla="*/ 111 w 671"/>
                <a:gd name="T97" fmla="*/ 592 h 678"/>
                <a:gd name="T98" fmla="*/ 580 w 671"/>
                <a:gd name="T99" fmla="*/ 626 h 678"/>
                <a:gd name="T100" fmla="*/ 368 w 671"/>
                <a:gd name="T101" fmla="*/ 591 h 678"/>
                <a:gd name="T102" fmla="*/ 376 w 671"/>
                <a:gd name="T103" fmla="*/ 600 h 678"/>
                <a:gd name="T104" fmla="*/ 485 w 671"/>
                <a:gd name="T105" fmla="*/ 646 h 678"/>
                <a:gd name="T106" fmla="*/ 537 w 671"/>
                <a:gd name="T107" fmla="*/ 590 h 678"/>
                <a:gd name="T108" fmla="*/ 158 w 671"/>
                <a:gd name="T109" fmla="*/ 600 h 678"/>
                <a:gd name="T110" fmla="*/ 173 w 671"/>
                <a:gd name="T111" fmla="*/ 603 h 678"/>
                <a:gd name="T112" fmla="*/ 391 w 671"/>
                <a:gd name="T113" fmla="*/ 612 h 6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71" h="678">
                  <a:moveTo>
                    <a:pt x="463" y="678"/>
                  </a:moveTo>
                  <a:cubicBezTo>
                    <a:pt x="459" y="677"/>
                    <a:pt x="456" y="676"/>
                    <a:pt x="453" y="675"/>
                  </a:cubicBezTo>
                  <a:cubicBezTo>
                    <a:pt x="403" y="674"/>
                    <a:pt x="354" y="672"/>
                    <a:pt x="304" y="672"/>
                  </a:cubicBezTo>
                  <a:cubicBezTo>
                    <a:pt x="212" y="673"/>
                    <a:pt x="119" y="674"/>
                    <a:pt x="26" y="675"/>
                  </a:cubicBezTo>
                  <a:cubicBezTo>
                    <a:pt x="13" y="675"/>
                    <a:pt x="13" y="675"/>
                    <a:pt x="13" y="663"/>
                  </a:cubicBezTo>
                  <a:cubicBezTo>
                    <a:pt x="13" y="633"/>
                    <a:pt x="13" y="602"/>
                    <a:pt x="13" y="571"/>
                  </a:cubicBezTo>
                  <a:cubicBezTo>
                    <a:pt x="13" y="568"/>
                    <a:pt x="13" y="564"/>
                    <a:pt x="13" y="559"/>
                  </a:cubicBezTo>
                  <a:cubicBezTo>
                    <a:pt x="48" y="559"/>
                    <a:pt x="82" y="559"/>
                    <a:pt x="116" y="559"/>
                  </a:cubicBezTo>
                  <a:cubicBezTo>
                    <a:pt x="100" y="527"/>
                    <a:pt x="84" y="496"/>
                    <a:pt x="70" y="465"/>
                  </a:cubicBezTo>
                  <a:cubicBezTo>
                    <a:pt x="48" y="414"/>
                    <a:pt x="32" y="360"/>
                    <a:pt x="20" y="305"/>
                  </a:cubicBezTo>
                  <a:cubicBezTo>
                    <a:pt x="8" y="243"/>
                    <a:pt x="0" y="180"/>
                    <a:pt x="1" y="116"/>
                  </a:cubicBezTo>
                  <a:cubicBezTo>
                    <a:pt x="1" y="110"/>
                    <a:pt x="3" y="106"/>
                    <a:pt x="8" y="103"/>
                  </a:cubicBezTo>
                  <a:cubicBezTo>
                    <a:pt x="87" y="54"/>
                    <a:pt x="171" y="24"/>
                    <a:pt x="263" y="12"/>
                  </a:cubicBezTo>
                  <a:cubicBezTo>
                    <a:pt x="355" y="0"/>
                    <a:pt x="445" y="11"/>
                    <a:pt x="533" y="42"/>
                  </a:cubicBezTo>
                  <a:cubicBezTo>
                    <a:pt x="565" y="53"/>
                    <a:pt x="596" y="68"/>
                    <a:pt x="627" y="82"/>
                  </a:cubicBezTo>
                  <a:cubicBezTo>
                    <a:pt x="640" y="88"/>
                    <a:pt x="652" y="97"/>
                    <a:pt x="665" y="104"/>
                  </a:cubicBezTo>
                  <a:cubicBezTo>
                    <a:pt x="667" y="106"/>
                    <a:pt x="669" y="111"/>
                    <a:pt x="670" y="114"/>
                  </a:cubicBezTo>
                  <a:cubicBezTo>
                    <a:pt x="671" y="161"/>
                    <a:pt x="667" y="208"/>
                    <a:pt x="660" y="254"/>
                  </a:cubicBezTo>
                  <a:cubicBezTo>
                    <a:pt x="651" y="311"/>
                    <a:pt x="637" y="368"/>
                    <a:pt x="617" y="423"/>
                  </a:cubicBezTo>
                  <a:cubicBezTo>
                    <a:pt x="602" y="467"/>
                    <a:pt x="582" y="510"/>
                    <a:pt x="558" y="551"/>
                  </a:cubicBezTo>
                  <a:cubicBezTo>
                    <a:pt x="557" y="553"/>
                    <a:pt x="556" y="555"/>
                    <a:pt x="554" y="558"/>
                  </a:cubicBezTo>
                  <a:cubicBezTo>
                    <a:pt x="559" y="558"/>
                    <a:pt x="562" y="559"/>
                    <a:pt x="566" y="559"/>
                  </a:cubicBezTo>
                  <a:cubicBezTo>
                    <a:pt x="596" y="559"/>
                    <a:pt x="627" y="559"/>
                    <a:pt x="657" y="559"/>
                  </a:cubicBezTo>
                  <a:cubicBezTo>
                    <a:pt x="666" y="558"/>
                    <a:pt x="668" y="561"/>
                    <a:pt x="668" y="569"/>
                  </a:cubicBezTo>
                  <a:cubicBezTo>
                    <a:pt x="667" y="598"/>
                    <a:pt x="667" y="627"/>
                    <a:pt x="667" y="656"/>
                  </a:cubicBezTo>
                  <a:cubicBezTo>
                    <a:pt x="666" y="662"/>
                    <a:pt x="668" y="671"/>
                    <a:pt x="665" y="674"/>
                  </a:cubicBezTo>
                  <a:cubicBezTo>
                    <a:pt x="662" y="677"/>
                    <a:pt x="654" y="674"/>
                    <a:pt x="648" y="674"/>
                  </a:cubicBezTo>
                  <a:cubicBezTo>
                    <a:pt x="589" y="675"/>
                    <a:pt x="530" y="675"/>
                    <a:pt x="471" y="675"/>
                  </a:cubicBezTo>
                  <a:cubicBezTo>
                    <a:pt x="468" y="675"/>
                    <a:pt x="465" y="677"/>
                    <a:pt x="462" y="678"/>
                  </a:cubicBezTo>
                  <a:lnTo>
                    <a:pt x="463" y="678"/>
                  </a:lnTo>
                  <a:close/>
                  <a:moveTo>
                    <a:pt x="363" y="464"/>
                  </a:moveTo>
                  <a:cubicBezTo>
                    <a:pt x="366" y="463"/>
                    <a:pt x="370" y="462"/>
                    <a:pt x="373" y="461"/>
                  </a:cubicBezTo>
                  <a:cubicBezTo>
                    <a:pt x="436" y="459"/>
                    <a:pt x="484" y="416"/>
                    <a:pt x="492" y="353"/>
                  </a:cubicBezTo>
                  <a:cubicBezTo>
                    <a:pt x="495" y="329"/>
                    <a:pt x="491" y="306"/>
                    <a:pt x="478" y="284"/>
                  </a:cubicBezTo>
                  <a:cubicBezTo>
                    <a:pt x="494" y="329"/>
                    <a:pt x="490" y="371"/>
                    <a:pt x="461" y="409"/>
                  </a:cubicBezTo>
                  <a:cubicBezTo>
                    <a:pt x="432" y="447"/>
                    <a:pt x="393" y="462"/>
                    <a:pt x="343" y="457"/>
                  </a:cubicBezTo>
                  <a:cubicBezTo>
                    <a:pt x="352" y="460"/>
                    <a:pt x="357" y="462"/>
                    <a:pt x="363" y="464"/>
                  </a:cubicBezTo>
                  <a:cubicBezTo>
                    <a:pt x="337" y="463"/>
                    <a:pt x="313" y="453"/>
                    <a:pt x="293" y="437"/>
                  </a:cubicBezTo>
                  <a:cubicBezTo>
                    <a:pt x="287" y="433"/>
                    <a:pt x="280" y="431"/>
                    <a:pt x="276" y="426"/>
                  </a:cubicBezTo>
                  <a:cubicBezTo>
                    <a:pt x="267" y="419"/>
                    <a:pt x="260" y="410"/>
                    <a:pt x="253" y="402"/>
                  </a:cubicBezTo>
                  <a:cubicBezTo>
                    <a:pt x="259" y="407"/>
                    <a:pt x="265" y="412"/>
                    <a:pt x="271" y="418"/>
                  </a:cubicBezTo>
                  <a:cubicBezTo>
                    <a:pt x="279" y="425"/>
                    <a:pt x="282" y="424"/>
                    <a:pt x="285" y="414"/>
                  </a:cubicBezTo>
                  <a:cubicBezTo>
                    <a:pt x="288" y="406"/>
                    <a:pt x="291" y="398"/>
                    <a:pt x="293" y="389"/>
                  </a:cubicBezTo>
                  <a:cubicBezTo>
                    <a:pt x="296" y="375"/>
                    <a:pt x="304" y="370"/>
                    <a:pt x="318" y="373"/>
                  </a:cubicBezTo>
                  <a:cubicBezTo>
                    <a:pt x="328" y="376"/>
                    <a:pt x="337" y="379"/>
                    <a:pt x="347" y="381"/>
                  </a:cubicBezTo>
                  <a:cubicBezTo>
                    <a:pt x="354" y="382"/>
                    <a:pt x="357" y="379"/>
                    <a:pt x="355" y="372"/>
                  </a:cubicBezTo>
                  <a:cubicBezTo>
                    <a:pt x="352" y="362"/>
                    <a:pt x="350" y="352"/>
                    <a:pt x="348" y="343"/>
                  </a:cubicBezTo>
                  <a:cubicBezTo>
                    <a:pt x="345" y="331"/>
                    <a:pt x="349" y="323"/>
                    <a:pt x="361" y="319"/>
                  </a:cubicBezTo>
                  <a:cubicBezTo>
                    <a:pt x="371" y="316"/>
                    <a:pt x="381" y="314"/>
                    <a:pt x="390" y="310"/>
                  </a:cubicBezTo>
                  <a:cubicBezTo>
                    <a:pt x="398" y="308"/>
                    <a:pt x="399" y="305"/>
                    <a:pt x="394" y="298"/>
                  </a:cubicBezTo>
                  <a:cubicBezTo>
                    <a:pt x="387" y="291"/>
                    <a:pt x="379" y="284"/>
                    <a:pt x="372" y="276"/>
                  </a:cubicBezTo>
                  <a:cubicBezTo>
                    <a:pt x="364" y="268"/>
                    <a:pt x="364" y="258"/>
                    <a:pt x="372" y="250"/>
                  </a:cubicBezTo>
                  <a:cubicBezTo>
                    <a:pt x="379" y="243"/>
                    <a:pt x="386" y="236"/>
                    <a:pt x="393" y="228"/>
                  </a:cubicBezTo>
                  <a:cubicBezTo>
                    <a:pt x="399" y="221"/>
                    <a:pt x="398" y="218"/>
                    <a:pt x="389" y="215"/>
                  </a:cubicBezTo>
                  <a:cubicBezTo>
                    <a:pt x="380" y="212"/>
                    <a:pt x="371" y="210"/>
                    <a:pt x="361" y="207"/>
                  </a:cubicBezTo>
                  <a:cubicBezTo>
                    <a:pt x="349" y="204"/>
                    <a:pt x="345" y="195"/>
                    <a:pt x="348" y="183"/>
                  </a:cubicBezTo>
                  <a:cubicBezTo>
                    <a:pt x="350" y="174"/>
                    <a:pt x="352" y="166"/>
                    <a:pt x="354" y="157"/>
                  </a:cubicBezTo>
                  <a:cubicBezTo>
                    <a:pt x="357" y="146"/>
                    <a:pt x="354" y="144"/>
                    <a:pt x="344" y="146"/>
                  </a:cubicBezTo>
                  <a:cubicBezTo>
                    <a:pt x="335" y="149"/>
                    <a:pt x="326" y="151"/>
                    <a:pt x="318" y="153"/>
                  </a:cubicBezTo>
                  <a:cubicBezTo>
                    <a:pt x="304" y="156"/>
                    <a:pt x="297" y="151"/>
                    <a:pt x="293" y="138"/>
                  </a:cubicBezTo>
                  <a:cubicBezTo>
                    <a:pt x="290" y="129"/>
                    <a:pt x="288" y="120"/>
                    <a:pt x="285" y="111"/>
                  </a:cubicBezTo>
                  <a:cubicBezTo>
                    <a:pt x="282" y="102"/>
                    <a:pt x="278" y="101"/>
                    <a:pt x="271" y="108"/>
                  </a:cubicBezTo>
                  <a:cubicBezTo>
                    <a:pt x="264" y="115"/>
                    <a:pt x="257" y="122"/>
                    <a:pt x="250" y="129"/>
                  </a:cubicBezTo>
                  <a:cubicBezTo>
                    <a:pt x="241" y="137"/>
                    <a:pt x="233" y="137"/>
                    <a:pt x="224" y="128"/>
                  </a:cubicBezTo>
                  <a:cubicBezTo>
                    <a:pt x="217" y="122"/>
                    <a:pt x="210" y="114"/>
                    <a:pt x="203" y="108"/>
                  </a:cubicBezTo>
                  <a:cubicBezTo>
                    <a:pt x="197" y="102"/>
                    <a:pt x="193" y="102"/>
                    <a:pt x="190" y="111"/>
                  </a:cubicBezTo>
                  <a:cubicBezTo>
                    <a:pt x="187" y="120"/>
                    <a:pt x="185" y="130"/>
                    <a:pt x="182" y="140"/>
                  </a:cubicBezTo>
                  <a:cubicBezTo>
                    <a:pt x="178" y="151"/>
                    <a:pt x="170" y="156"/>
                    <a:pt x="159" y="153"/>
                  </a:cubicBezTo>
                  <a:cubicBezTo>
                    <a:pt x="150" y="151"/>
                    <a:pt x="140" y="148"/>
                    <a:pt x="130" y="146"/>
                  </a:cubicBezTo>
                  <a:cubicBezTo>
                    <a:pt x="122" y="144"/>
                    <a:pt x="119" y="146"/>
                    <a:pt x="120" y="155"/>
                  </a:cubicBezTo>
                  <a:cubicBezTo>
                    <a:pt x="122" y="165"/>
                    <a:pt x="125" y="174"/>
                    <a:pt x="127" y="183"/>
                  </a:cubicBezTo>
                  <a:cubicBezTo>
                    <a:pt x="130" y="196"/>
                    <a:pt x="125" y="205"/>
                    <a:pt x="112" y="208"/>
                  </a:cubicBezTo>
                  <a:cubicBezTo>
                    <a:pt x="103" y="210"/>
                    <a:pt x="94" y="213"/>
                    <a:pt x="85" y="216"/>
                  </a:cubicBezTo>
                  <a:cubicBezTo>
                    <a:pt x="77" y="218"/>
                    <a:pt x="76" y="221"/>
                    <a:pt x="82" y="228"/>
                  </a:cubicBezTo>
                  <a:cubicBezTo>
                    <a:pt x="89" y="235"/>
                    <a:pt x="96" y="243"/>
                    <a:pt x="103" y="251"/>
                  </a:cubicBezTo>
                  <a:cubicBezTo>
                    <a:pt x="111" y="259"/>
                    <a:pt x="111" y="267"/>
                    <a:pt x="103" y="275"/>
                  </a:cubicBezTo>
                  <a:cubicBezTo>
                    <a:pt x="96" y="283"/>
                    <a:pt x="89" y="290"/>
                    <a:pt x="82" y="298"/>
                  </a:cubicBezTo>
                  <a:cubicBezTo>
                    <a:pt x="76" y="304"/>
                    <a:pt x="77" y="308"/>
                    <a:pt x="86" y="311"/>
                  </a:cubicBezTo>
                  <a:cubicBezTo>
                    <a:pt x="95" y="314"/>
                    <a:pt x="104" y="316"/>
                    <a:pt x="113" y="319"/>
                  </a:cubicBezTo>
                  <a:cubicBezTo>
                    <a:pt x="126" y="322"/>
                    <a:pt x="130" y="330"/>
                    <a:pt x="127" y="343"/>
                  </a:cubicBezTo>
                  <a:cubicBezTo>
                    <a:pt x="125" y="352"/>
                    <a:pt x="122" y="361"/>
                    <a:pt x="120" y="370"/>
                  </a:cubicBezTo>
                  <a:cubicBezTo>
                    <a:pt x="118" y="380"/>
                    <a:pt x="121" y="382"/>
                    <a:pt x="131" y="380"/>
                  </a:cubicBezTo>
                  <a:cubicBezTo>
                    <a:pt x="140" y="378"/>
                    <a:pt x="149" y="375"/>
                    <a:pt x="159" y="373"/>
                  </a:cubicBezTo>
                  <a:cubicBezTo>
                    <a:pt x="171" y="371"/>
                    <a:pt x="178" y="375"/>
                    <a:pt x="182" y="387"/>
                  </a:cubicBezTo>
                  <a:cubicBezTo>
                    <a:pt x="184" y="396"/>
                    <a:pt x="187" y="405"/>
                    <a:pt x="190" y="413"/>
                  </a:cubicBezTo>
                  <a:cubicBezTo>
                    <a:pt x="193" y="424"/>
                    <a:pt x="196" y="425"/>
                    <a:pt x="205" y="417"/>
                  </a:cubicBezTo>
                  <a:cubicBezTo>
                    <a:pt x="211" y="411"/>
                    <a:pt x="217" y="404"/>
                    <a:pt x="224" y="398"/>
                  </a:cubicBezTo>
                  <a:cubicBezTo>
                    <a:pt x="234" y="388"/>
                    <a:pt x="247" y="390"/>
                    <a:pt x="253" y="402"/>
                  </a:cubicBezTo>
                  <a:cubicBezTo>
                    <a:pt x="251" y="402"/>
                    <a:pt x="248" y="401"/>
                    <a:pt x="246" y="400"/>
                  </a:cubicBezTo>
                  <a:cubicBezTo>
                    <a:pt x="243" y="399"/>
                    <a:pt x="238" y="396"/>
                    <a:pt x="235" y="397"/>
                  </a:cubicBezTo>
                  <a:cubicBezTo>
                    <a:pt x="228" y="401"/>
                    <a:pt x="221" y="407"/>
                    <a:pt x="213" y="414"/>
                  </a:cubicBezTo>
                  <a:cubicBezTo>
                    <a:pt x="231" y="418"/>
                    <a:pt x="233" y="424"/>
                    <a:pt x="225" y="436"/>
                  </a:cubicBezTo>
                  <a:cubicBezTo>
                    <a:pt x="223" y="440"/>
                    <a:pt x="220" y="443"/>
                    <a:pt x="218" y="447"/>
                  </a:cubicBezTo>
                  <a:cubicBezTo>
                    <a:pt x="216" y="451"/>
                    <a:pt x="215" y="454"/>
                    <a:pt x="213" y="460"/>
                  </a:cubicBezTo>
                  <a:cubicBezTo>
                    <a:pt x="218" y="459"/>
                    <a:pt x="222" y="459"/>
                    <a:pt x="225" y="458"/>
                  </a:cubicBezTo>
                  <a:cubicBezTo>
                    <a:pt x="230" y="456"/>
                    <a:pt x="236" y="454"/>
                    <a:pt x="242" y="452"/>
                  </a:cubicBezTo>
                  <a:cubicBezTo>
                    <a:pt x="253" y="449"/>
                    <a:pt x="259" y="455"/>
                    <a:pt x="256" y="467"/>
                  </a:cubicBezTo>
                  <a:cubicBezTo>
                    <a:pt x="255" y="473"/>
                    <a:pt x="252" y="478"/>
                    <a:pt x="251" y="484"/>
                  </a:cubicBezTo>
                  <a:cubicBezTo>
                    <a:pt x="250" y="487"/>
                    <a:pt x="250" y="491"/>
                    <a:pt x="249" y="494"/>
                  </a:cubicBezTo>
                  <a:cubicBezTo>
                    <a:pt x="252" y="494"/>
                    <a:pt x="254" y="495"/>
                    <a:pt x="255" y="494"/>
                  </a:cubicBezTo>
                  <a:cubicBezTo>
                    <a:pt x="261" y="490"/>
                    <a:pt x="267" y="485"/>
                    <a:pt x="274" y="482"/>
                  </a:cubicBezTo>
                  <a:cubicBezTo>
                    <a:pt x="278" y="480"/>
                    <a:pt x="285" y="479"/>
                    <a:pt x="289" y="481"/>
                  </a:cubicBezTo>
                  <a:cubicBezTo>
                    <a:pt x="292" y="483"/>
                    <a:pt x="293" y="490"/>
                    <a:pt x="293" y="494"/>
                  </a:cubicBezTo>
                  <a:cubicBezTo>
                    <a:pt x="294" y="500"/>
                    <a:pt x="292" y="507"/>
                    <a:pt x="292" y="513"/>
                  </a:cubicBezTo>
                  <a:cubicBezTo>
                    <a:pt x="292" y="515"/>
                    <a:pt x="293" y="518"/>
                    <a:pt x="295" y="519"/>
                  </a:cubicBezTo>
                  <a:cubicBezTo>
                    <a:pt x="297" y="520"/>
                    <a:pt x="300" y="518"/>
                    <a:pt x="301" y="517"/>
                  </a:cubicBezTo>
                  <a:cubicBezTo>
                    <a:pt x="306" y="512"/>
                    <a:pt x="309" y="507"/>
                    <a:pt x="314" y="503"/>
                  </a:cubicBezTo>
                  <a:cubicBezTo>
                    <a:pt x="318" y="500"/>
                    <a:pt x="324" y="496"/>
                    <a:pt x="327" y="497"/>
                  </a:cubicBezTo>
                  <a:cubicBezTo>
                    <a:pt x="331" y="498"/>
                    <a:pt x="334" y="505"/>
                    <a:pt x="336" y="509"/>
                  </a:cubicBezTo>
                  <a:cubicBezTo>
                    <a:pt x="338" y="515"/>
                    <a:pt x="338" y="521"/>
                    <a:pt x="340" y="527"/>
                  </a:cubicBezTo>
                  <a:cubicBezTo>
                    <a:pt x="340" y="529"/>
                    <a:pt x="342" y="531"/>
                    <a:pt x="344" y="533"/>
                  </a:cubicBezTo>
                  <a:cubicBezTo>
                    <a:pt x="346" y="531"/>
                    <a:pt x="349" y="530"/>
                    <a:pt x="350" y="528"/>
                  </a:cubicBezTo>
                  <a:cubicBezTo>
                    <a:pt x="353" y="522"/>
                    <a:pt x="356" y="515"/>
                    <a:pt x="359" y="510"/>
                  </a:cubicBezTo>
                  <a:cubicBezTo>
                    <a:pt x="365" y="499"/>
                    <a:pt x="374" y="499"/>
                    <a:pt x="380" y="510"/>
                  </a:cubicBezTo>
                  <a:cubicBezTo>
                    <a:pt x="383" y="516"/>
                    <a:pt x="386" y="522"/>
                    <a:pt x="390" y="529"/>
                  </a:cubicBezTo>
                  <a:cubicBezTo>
                    <a:pt x="391" y="530"/>
                    <a:pt x="393" y="532"/>
                    <a:pt x="395" y="532"/>
                  </a:cubicBezTo>
                  <a:cubicBezTo>
                    <a:pt x="397" y="532"/>
                    <a:pt x="399" y="529"/>
                    <a:pt x="399" y="528"/>
                  </a:cubicBezTo>
                  <a:cubicBezTo>
                    <a:pt x="401" y="521"/>
                    <a:pt x="401" y="515"/>
                    <a:pt x="403" y="509"/>
                  </a:cubicBezTo>
                  <a:cubicBezTo>
                    <a:pt x="405" y="504"/>
                    <a:pt x="408" y="498"/>
                    <a:pt x="412" y="497"/>
                  </a:cubicBezTo>
                  <a:cubicBezTo>
                    <a:pt x="415" y="496"/>
                    <a:pt x="421" y="499"/>
                    <a:pt x="425" y="502"/>
                  </a:cubicBezTo>
                  <a:cubicBezTo>
                    <a:pt x="429" y="506"/>
                    <a:pt x="433" y="512"/>
                    <a:pt x="437" y="516"/>
                  </a:cubicBezTo>
                  <a:cubicBezTo>
                    <a:pt x="439" y="518"/>
                    <a:pt x="442" y="518"/>
                    <a:pt x="444" y="520"/>
                  </a:cubicBezTo>
                  <a:cubicBezTo>
                    <a:pt x="445" y="517"/>
                    <a:pt x="447" y="515"/>
                    <a:pt x="447" y="512"/>
                  </a:cubicBezTo>
                  <a:cubicBezTo>
                    <a:pt x="447" y="506"/>
                    <a:pt x="446" y="500"/>
                    <a:pt x="446" y="494"/>
                  </a:cubicBezTo>
                  <a:cubicBezTo>
                    <a:pt x="446" y="489"/>
                    <a:pt x="448" y="482"/>
                    <a:pt x="451" y="481"/>
                  </a:cubicBezTo>
                  <a:cubicBezTo>
                    <a:pt x="455" y="479"/>
                    <a:pt x="461" y="481"/>
                    <a:pt x="466" y="483"/>
                  </a:cubicBezTo>
                  <a:cubicBezTo>
                    <a:pt x="471" y="485"/>
                    <a:pt x="476" y="490"/>
                    <a:pt x="481" y="493"/>
                  </a:cubicBezTo>
                  <a:cubicBezTo>
                    <a:pt x="483" y="494"/>
                    <a:pt x="486" y="494"/>
                    <a:pt x="488" y="494"/>
                  </a:cubicBezTo>
                  <a:cubicBezTo>
                    <a:pt x="488" y="492"/>
                    <a:pt x="489" y="489"/>
                    <a:pt x="489" y="486"/>
                  </a:cubicBezTo>
                  <a:cubicBezTo>
                    <a:pt x="487" y="479"/>
                    <a:pt x="484" y="472"/>
                    <a:pt x="483" y="465"/>
                  </a:cubicBezTo>
                  <a:cubicBezTo>
                    <a:pt x="480" y="456"/>
                    <a:pt x="485" y="450"/>
                    <a:pt x="495" y="452"/>
                  </a:cubicBezTo>
                  <a:cubicBezTo>
                    <a:pt x="501" y="453"/>
                    <a:pt x="507" y="456"/>
                    <a:pt x="513" y="457"/>
                  </a:cubicBezTo>
                  <a:cubicBezTo>
                    <a:pt x="516" y="458"/>
                    <a:pt x="520" y="459"/>
                    <a:pt x="524" y="459"/>
                  </a:cubicBezTo>
                  <a:cubicBezTo>
                    <a:pt x="525" y="458"/>
                    <a:pt x="526" y="458"/>
                    <a:pt x="526" y="457"/>
                  </a:cubicBezTo>
                  <a:cubicBezTo>
                    <a:pt x="524" y="452"/>
                    <a:pt x="522" y="448"/>
                    <a:pt x="519" y="444"/>
                  </a:cubicBezTo>
                  <a:cubicBezTo>
                    <a:pt x="517" y="440"/>
                    <a:pt x="514" y="437"/>
                    <a:pt x="512" y="433"/>
                  </a:cubicBezTo>
                  <a:cubicBezTo>
                    <a:pt x="506" y="423"/>
                    <a:pt x="510" y="416"/>
                    <a:pt x="522" y="416"/>
                  </a:cubicBezTo>
                  <a:cubicBezTo>
                    <a:pt x="529" y="416"/>
                    <a:pt x="535" y="417"/>
                    <a:pt x="541" y="416"/>
                  </a:cubicBezTo>
                  <a:cubicBezTo>
                    <a:pt x="544" y="416"/>
                    <a:pt x="547" y="415"/>
                    <a:pt x="550" y="414"/>
                  </a:cubicBezTo>
                  <a:cubicBezTo>
                    <a:pt x="548" y="411"/>
                    <a:pt x="547" y="407"/>
                    <a:pt x="545" y="405"/>
                  </a:cubicBezTo>
                  <a:cubicBezTo>
                    <a:pt x="541" y="401"/>
                    <a:pt x="536" y="397"/>
                    <a:pt x="532" y="393"/>
                  </a:cubicBezTo>
                  <a:cubicBezTo>
                    <a:pt x="523" y="385"/>
                    <a:pt x="525" y="376"/>
                    <a:pt x="537" y="373"/>
                  </a:cubicBezTo>
                  <a:cubicBezTo>
                    <a:pt x="543" y="371"/>
                    <a:pt x="550" y="371"/>
                    <a:pt x="556" y="369"/>
                  </a:cubicBezTo>
                  <a:cubicBezTo>
                    <a:pt x="559" y="369"/>
                    <a:pt x="561" y="366"/>
                    <a:pt x="563" y="364"/>
                  </a:cubicBezTo>
                  <a:cubicBezTo>
                    <a:pt x="562" y="362"/>
                    <a:pt x="560" y="360"/>
                    <a:pt x="558" y="358"/>
                  </a:cubicBezTo>
                  <a:cubicBezTo>
                    <a:pt x="553" y="355"/>
                    <a:pt x="546" y="353"/>
                    <a:pt x="541" y="350"/>
                  </a:cubicBezTo>
                  <a:cubicBezTo>
                    <a:pt x="538" y="347"/>
                    <a:pt x="533" y="343"/>
                    <a:pt x="533" y="339"/>
                  </a:cubicBezTo>
                  <a:cubicBezTo>
                    <a:pt x="533" y="335"/>
                    <a:pt x="538" y="331"/>
                    <a:pt x="541" y="328"/>
                  </a:cubicBezTo>
                  <a:cubicBezTo>
                    <a:pt x="545" y="325"/>
                    <a:pt x="551" y="324"/>
                    <a:pt x="555" y="321"/>
                  </a:cubicBezTo>
                  <a:cubicBezTo>
                    <a:pt x="558" y="319"/>
                    <a:pt x="561" y="316"/>
                    <a:pt x="563" y="314"/>
                  </a:cubicBezTo>
                  <a:cubicBezTo>
                    <a:pt x="560" y="312"/>
                    <a:pt x="558" y="310"/>
                    <a:pt x="554" y="309"/>
                  </a:cubicBezTo>
                  <a:cubicBezTo>
                    <a:pt x="549" y="307"/>
                    <a:pt x="543" y="307"/>
                    <a:pt x="538" y="305"/>
                  </a:cubicBezTo>
                  <a:cubicBezTo>
                    <a:pt x="534" y="304"/>
                    <a:pt x="528" y="300"/>
                    <a:pt x="527" y="297"/>
                  </a:cubicBezTo>
                  <a:cubicBezTo>
                    <a:pt x="526" y="294"/>
                    <a:pt x="529" y="288"/>
                    <a:pt x="532" y="285"/>
                  </a:cubicBezTo>
                  <a:cubicBezTo>
                    <a:pt x="536" y="280"/>
                    <a:pt x="541" y="277"/>
                    <a:pt x="545" y="273"/>
                  </a:cubicBezTo>
                  <a:cubicBezTo>
                    <a:pt x="547" y="271"/>
                    <a:pt x="549" y="267"/>
                    <a:pt x="552" y="263"/>
                  </a:cubicBezTo>
                  <a:cubicBezTo>
                    <a:pt x="541" y="263"/>
                    <a:pt x="533" y="263"/>
                    <a:pt x="524" y="262"/>
                  </a:cubicBezTo>
                  <a:cubicBezTo>
                    <a:pt x="520" y="262"/>
                    <a:pt x="513" y="260"/>
                    <a:pt x="511" y="257"/>
                  </a:cubicBezTo>
                  <a:cubicBezTo>
                    <a:pt x="509" y="254"/>
                    <a:pt x="511" y="247"/>
                    <a:pt x="513" y="243"/>
                  </a:cubicBezTo>
                  <a:cubicBezTo>
                    <a:pt x="516" y="237"/>
                    <a:pt x="521" y="232"/>
                    <a:pt x="524" y="226"/>
                  </a:cubicBezTo>
                  <a:cubicBezTo>
                    <a:pt x="527" y="221"/>
                    <a:pt x="525" y="217"/>
                    <a:pt x="518" y="219"/>
                  </a:cubicBezTo>
                  <a:cubicBezTo>
                    <a:pt x="511" y="221"/>
                    <a:pt x="504" y="224"/>
                    <a:pt x="497" y="226"/>
                  </a:cubicBezTo>
                  <a:cubicBezTo>
                    <a:pt x="486" y="229"/>
                    <a:pt x="480" y="223"/>
                    <a:pt x="483" y="212"/>
                  </a:cubicBezTo>
                  <a:cubicBezTo>
                    <a:pt x="485" y="205"/>
                    <a:pt x="487" y="198"/>
                    <a:pt x="489" y="191"/>
                  </a:cubicBezTo>
                  <a:cubicBezTo>
                    <a:pt x="489" y="189"/>
                    <a:pt x="489" y="186"/>
                    <a:pt x="488" y="185"/>
                  </a:cubicBezTo>
                  <a:cubicBezTo>
                    <a:pt x="486" y="184"/>
                    <a:pt x="483" y="184"/>
                    <a:pt x="481" y="185"/>
                  </a:cubicBezTo>
                  <a:cubicBezTo>
                    <a:pt x="476" y="188"/>
                    <a:pt x="471" y="193"/>
                    <a:pt x="465" y="195"/>
                  </a:cubicBezTo>
                  <a:cubicBezTo>
                    <a:pt x="461" y="197"/>
                    <a:pt x="455" y="199"/>
                    <a:pt x="451" y="197"/>
                  </a:cubicBezTo>
                  <a:cubicBezTo>
                    <a:pt x="448" y="196"/>
                    <a:pt x="446" y="189"/>
                    <a:pt x="446" y="185"/>
                  </a:cubicBezTo>
                  <a:cubicBezTo>
                    <a:pt x="446" y="179"/>
                    <a:pt x="447" y="173"/>
                    <a:pt x="447" y="167"/>
                  </a:cubicBezTo>
                  <a:cubicBezTo>
                    <a:pt x="447" y="164"/>
                    <a:pt x="445" y="161"/>
                    <a:pt x="444" y="159"/>
                  </a:cubicBezTo>
                  <a:cubicBezTo>
                    <a:pt x="442" y="160"/>
                    <a:pt x="439" y="161"/>
                    <a:pt x="437" y="163"/>
                  </a:cubicBezTo>
                  <a:cubicBezTo>
                    <a:pt x="431" y="168"/>
                    <a:pt x="427" y="174"/>
                    <a:pt x="422" y="178"/>
                  </a:cubicBezTo>
                  <a:cubicBezTo>
                    <a:pt x="415" y="185"/>
                    <a:pt x="408" y="183"/>
                    <a:pt x="404" y="173"/>
                  </a:cubicBezTo>
                  <a:cubicBezTo>
                    <a:pt x="403" y="171"/>
                    <a:pt x="403" y="167"/>
                    <a:pt x="402" y="164"/>
                  </a:cubicBezTo>
                  <a:cubicBezTo>
                    <a:pt x="401" y="158"/>
                    <a:pt x="399" y="151"/>
                    <a:pt x="397" y="145"/>
                  </a:cubicBezTo>
                  <a:cubicBezTo>
                    <a:pt x="396" y="144"/>
                    <a:pt x="395" y="144"/>
                    <a:pt x="394" y="144"/>
                  </a:cubicBezTo>
                  <a:cubicBezTo>
                    <a:pt x="392" y="147"/>
                    <a:pt x="390" y="149"/>
                    <a:pt x="388" y="152"/>
                  </a:cubicBezTo>
                  <a:cubicBezTo>
                    <a:pt x="385" y="157"/>
                    <a:pt x="383" y="163"/>
                    <a:pt x="380" y="169"/>
                  </a:cubicBezTo>
                  <a:cubicBezTo>
                    <a:pt x="374" y="179"/>
                    <a:pt x="368" y="179"/>
                    <a:pt x="360" y="170"/>
                  </a:cubicBezTo>
                  <a:cubicBezTo>
                    <a:pt x="359" y="169"/>
                    <a:pt x="358" y="168"/>
                    <a:pt x="356" y="167"/>
                  </a:cubicBezTo>
                  <a:cubicBezTo>
                    <a:pt x="354" y="175"/>
                    <a:pt x="353" y="182"/>
                    <a:pt x="351" y="189"/>
                  </a:cubicBezTo>
                  <a:cubicBezTo>
                    <a:pt x="353" y="190"/>
                    <a:pt x="354" y="190"/>
                    <a:pt x="354" y="190"/>
                  </a:cubicBezTo>
                  <a:cubicBezTo>
                    <a:pt x="358" y="190"/>
                    <a:pt x="362" y="190"/>
                    <a:pt x="366" y="190"/>
                  </a:cubicBezTo>
                  <a:cubicBezTo>
                    <a:pt x="394" y="189"/>
                    <a:pt x="421" y="194"/>
                    <a:pt x="445" y="211"/>
                  </a:cubicBezTo>
                  <a:cubicBezTo>
                    <a:pt x="445" y="211"/>
                    <a:pt x="444" y="212"/>
                    <a:pt x="444" y="213"/>
                  </a:cubicBezTo>
                  <a:cubicBezTo>
                    <a:pt x="441" y="212"/>
                    <a:pt x="439" y="212"/>
                    <a:pt x="437" y="211"/>
                  </a:cubicBezTo>
                  <a:cubicBezTo>
                    <a:pt x="419" y="202"/>
                    <a:pt x="401" y="197"/>
                    <a:pt x="381" y="196"/>
                  </a:cubicBezTo>
                  <a:cubicBezTo>
                    <a:pt x="372" y="196"/>
                    <a:pt x="364" y="196"/>
                    <a:pt x="355" y="196"/>
                  </a:cubicBezTo>
                  <a:cubicBezTo>
                    <a:pt x="355" y="199"/>
                    <a:pt x="356" y="201"/>
                    <a:pt x="358" y="201"/>
                  </a:cubicBezTo>
                  <a:cubicBezTo>
                    <a:pt x="375" y="208"/>
                    <a:pt x="392" y="213"/>
                    <a:pt x="409" y="221"/>
                  </a:cubicBezTo>
                  <a:cubicBezTo>
                    <a:pt x="430" y="232"/>
                    <a:pt x="450" y="241"/>
                    <a:pt x="466" y="259"/>
                  </a:cubicBezTo>
                  <a:cubicBezTo>
                    <a:pt x="498" y="297"/>
                    <a:pt x="505" y="351"/>
                    <a:pt x="483" y="396"/>
                  </a:cubicBezTo>
                  <a:cubicBezTo>
                    <a:pt x="460" y="441"/>
                    <a:pt x="412" y="468"/>
                    <a:pt x="363" y="464"/>
                  </a:cubicBezTo>
                  <a:close/>
                  <a:moveTo>
                    <a:pt x="153" y="558"/>
                  </a:moveTo>
                  <a:cubicBezTo>
                    <a:pt x="151" y="555"/>
                    <a:pt x="150" y="553"/>
                    <a:pt x="149" y="551"/>
                  </a:cubicBezTo>
                  <a:cubicBezTo>
                    <a:pt x="135" y="524"/>
                    <a:pt x="119" y="497"/>
                    <a:pt x="107" y="469"/>
                  </a:cubicBezTo>
                  <a:cubicBezTo>
                    <a:pt x="59" y="363"/>
                    <a:pt x="36" y="251"/>
                    <a:pt x="34" y="135"/>
                  </a:cubicBezTo>
                  <a:cubicBezTo>
                    <a:pt x="34" y="130"/>
                    <a:pt x="36" y="127"/>
                    <a:pt x="41" y="124"/>
                  </a:cubicBezTo>
                  <a:cubicBezTo>
                    <a:pt x="82" y="100"/>
                    <a:pt x="125" y="81"/>
                    <a:pt x="170" y="67"/>
                  </a:cubicBezTo>
                  <a:cubicBezTo>
                    <a:pt x="265" y="38"/>
                    <a:pt x="361" y="33"/>
                    <a:pt x="458" y="56"/>
                  </a:cubicBezTo>
                  <a:cubicBezTo>
                    <a:pt x="488" y="64"/>
                    <a:pt x="519" y="74"/>
                    <a:pt x="548" y="85"/>
                  </a:cubicBezTo>
                  <a:cubicBezTo>
                    <a:pt x="573" y="95"/>
                    <a:pt x="597" y="108"/>
                    <a:pt x="622" y="119"/>
                  </a:cubicBezTo>
                  <a:cubicBezTo>
                    <a:pt x="632" y="124"/>
                    <a:pt x="637" y="131"/>
                    <a:pt x="637" y="144"/>
                  </a:cubicBezTo>
                  <a:cubicBezTo>
                    <a:pt x="635" y="206"/>
                    <a:pt x="627" y="267"/>
                    <a:pt x="612" y="327"/>
                  </a:cubicBezTo>
                  <a:cubicBezTo>
                    <a:pt x="594" y="405"/>
                    <a:pt x="566" y="478"/>
                    <a:pt x="525" y="546"/>
                  </a:cubicBezTo>
                  <a:cubicBezTo>
                    <a:pt x="522" y="550"/>
                    <a:pt x="520" y="554"/>
                    <a:pt x="518" y="559"/>
                  </a:cubicBezTo>
                  <a:cubicBezTo>
                    <a:pt x="529" y="559"/>
                    <a:pt x="538" y="561"/>
                    <a:pt x="545" y="549"/>
                  </a:cubicBezTo>
                  <a:cubicBezTo>
                    <a:pt x="568" y="508"/>
                    <a:pt x="588" y="466"/>
                    <a:pt x="604" y="422"/>
                  </a:cubicBezTo>
                  <a:cubicBezTo>
                    <a:pt x="638" y="328"/>
                    <a:pt x="656" y="232"/>
                    <a:pt x="658" y="132"/>
                  </a:cubicBezTo>
                  <a:cubicBezTo>
                    <a:pt x="658" y="118"/>
                    <a:pt x="653" y="109"/>
                    <a:pt x="641" y="103"/>
                  </a:cubicBezTo>
                  <a:cubicBezTo>
                    <a:pt x="609" y="88"/>
                    <a:pt x="578" y="72"/>
                    <a:pt x="545" y="59"/>
                  </a:cubicBezTo>
                  <a:cubicBezTo>
                    <a:pt x="498" y="41"/>
                    <a:pt x="449" y="29"/>
                    <a:pt x="399" y="23"/>
                  </a:cubicBezTo>
                  <a:cubicBezTo>
                    <a:pt x="332" y="16"/>
                    <a:pt x="266" y="21"/>
                    <a:pt x="201" y="36"/>
                  </a:cubicBezTo>
                  <a:cubicBezTo>
                    <a:pt x="137" y="52"/>
                    <a:pt x="76" y="76"/>
                    <a:pt x="20" y="110"/>
                  </a:cubicBezTo>
                  <a:cubicBezTo>
                    <a:pt x="15" y="114"/>
                    <a:pt x="13" y="117"/>
                    <a:pt x="13" y="123"/>
                  </a:cubicBezTo>
                  <a:cubicBezTo>
                    <a:pt x="13" y="171"/>
                    <a:pt x="18" y="219"/>
                    <a:pt x="26" y="266"/>
                  </a:cubicBezTo>
                  <a:cubicBezTo>
                    <a:pt x="42" y="365"/>
                    <a:pt x="74" y="458"/>
                    <a:pt x="124" y="545"/>
                  </a:cubicBezTo>
                  <a:cubicBezTo>
                    <a:pt x="132" y="560"/>
                    <a:pt x="134" y="561"/>
                    <a:pt x="153" y="558"/>
                  </a:cubicBezTo>
                  <a:close/>
                  <a:moveTo>
                    <a:pt x="160" y="559"/>
                  </a:moveTo>
                  <a:cubicBezTo>
                    <a:pt x="277" y="565"/>
                    <a:pt x="394" y="565"/>
                    <a:pt x="512" y="559"/>
                  </a:cubicBezTo>
                  <a:cubicBezTo>
                    <a:pt x="394" y="553"/>
                    <a:pt x="277" y="553"/>
                    <a:pt x="160" y="559"/>
                  </a:cubicBezTo>
                  <a:close/>
                  <a:moveTo>
                    <a:pt x="351" y="597"/>
                  </a:moveTo>
                  <a:cubicBezTo>
                    <a:pt x="343" y="594"/>
                    <a:pt x="336" y="591"/>
                    <a:pt x="328" y="590"/>
                  </a:cubicBezTo>
                  <a:cubicBezTo>
                    <a:pt x="320" y="589"/>
                    <a:pt x="311" y="598"/>
                    <a:pt x="310" y="607"/>
                  </a:cubicBezTo>
                  <a:cubicBezTo>
                    <a:pt x="309" y="617"/>
                    <a:pt x="316" y="618"/>
                    <a:pt x="324" y="620"/>
                  </a:cubicBezTo>
                  <a:cubicBezTo>
                    <a:pt x="326" y="620"/>
                    <a:pt x="328" y="620"/>
                    <a:pt x="330" y="621"/>
                  </a:cubicBezTo>
                  <a:cubicBezTo>
                    <a:pt x="333" y="622"/>
                    <a:pt x="337" y="624"/>
                    <a:pt x="337" y="626"/>
                  </a:cubicBezTo>
                  <a:cubicBezTo>
                    <a:pt x="337" y="629"/>
                    <a:pt x="335" y="633"/>
                    <a:pt x="332" y="635"/>
                  </a:cubicBezTo>
                  <a:cubicBezTo>
                    <a:pt x="329" y="638"/>
                    <a:pt x="324" y="640"/>
                    <a:pt x="321" y="639"/>
                  </a:cubicBezTo>
                  <a:cubicBezTo>
                    <a:pt x="316" y="637"/>
                    <a:pt x="312" y="632"/>
                    <a:pt x="307" y="628"/>
                  </a:cubicBezTo>
                  <a:cubicBezTo>
                    <a:pt x="306" y="631"/>
                    <a:pt x="304" y="634"/>
                    <a:pt x="301" y="640"/>
                  </a:cubicBezTo>
                  <a:cubicBezTo>
                    <a:pt x="310" y="642"/>
                    <a:pt x="318" y="645"/>
                    <a:pt x="326" y="646"/>
                  </a:cubicBezTo>
                  <a:cubicBezTo>
                    <a:pt x="337" y="646"/>
                    <a:pt x="345" y="636"/>
                    <a:pt x="345" y="625"/>
                  </a:cubicBezTo>
                  <a:cubicBezTo>
                    <a:pt x="344" y="616"/>
                    <a:pt x="341" y="614"/>
                    <a:pt x="328" y="612"/>
                  </a:cubicBezTo>
                  <a:cubicBezTo>
                    <a:pt x="324" y="611"/>
                    <a:pt x="321" y="608"/>
                    <a:pt x="318" y="606"/>
                  </a:cubicBezTo>
                  <a:cubicBezTo>
                    <a:pt x="322" y="603"/>
                    <a:pt x="326" y="598"/>
                    <a:pt x="330" y="598"/>
                  </a:cubicBezTo>
                  <a:cubicBezTo>
                    <a:pt x="335" y="598"/>
                    <a:pt x="342" y="600"/>
                    <a:pt x="341" y="610"/>
                  </a:cubicBezTo>
                  <a:cubicBezTo>
                    <a:pt x="345" y="605"/>
                    <a:pt x="347" y="602"/>
                    <a:pt x="351" y="597"/>
                  </a:cubicBezTo>
                  <a:close/>
                  <a:moveTo>
                    <a:pt x="442" y="622"/>
                  </a:moveTo>
                  <a:cubicBezTo>
                    <a:pt x="444" y="621"/>
                    <a:pt x="446" y="621"/>
                    <a:pt x="447" y="619"/>
                  </a:cubicBezTo>
                  <a:cubicBezTo>
                    <a:pt x="450" y="613"/>
                    <a:pt x="454" y="606"/>
                    <a:pt x="454" y="599"/>
                  </a:cubicBezTo>
                  <a:cubicBezTo>
                    <a:pt x="453" y="592"/>
                    <a:pt x="445" y="591"/>
                    <a:pt x="438" y="592"/>
                  </a:cubicBezTo>
                  <a:cubicBezTo>
                    <a:pt x="432" y="592"/>
                    <a:pt x="426" y="592"/>
                    <a:pt x="420" y="592"/>
                  </a:cubicBezTo>
                  <a:cubicBezTo>
                    <a:pt x="416" y="610"/>
                    <a:pt x="413" y="628"/>
                    <a:pt x="409" y="645"/>
                  </a:cubicBezTo>
                  <a:cubicBezTo>
                    <a:pt x="410" y="646"/>
                    <a:pt x="410" y="646"/>
                    <a:pt x="411" y="647"/>
                  </a:cubicBezTo>
                  <a:cubicBezTo>
                    <a:pt x="421" y="642"/>
                    <a:pt x="415" y="629"/>
                    <a:pt x="421" y="623"/>
                  </a:cubicBezTo>
                  <a:cubicBezTo>
                    <a:pt x="441" y="619"/>
                    <a:pt x="436" y="636"/>
                    <a:pt x="439" y="645"/>
                  </a:cubicBezTo>
                  <a:cubicBezTo>
                    <a:pt x="442" y="645"/>
                    <a:pt x="444" y="645"/>
                    <a:pt x="447" y="645"/>
                  </a:cubicBezTo>
                  <a:cubicBezTo>
                    <a:pt x="445" y="638"/>
                    <a:pt x="444" y="630"/>
                    <a:pt x="442" y="622"/>
                  </a:cubicBezTo>
                  <a:close/>
                  <a:moveTo>
                    <a:pt x="202" y="624"/>
                  </a:moveTo>
                  <a:cubicBezTo>
                    <a:pt x="202" y="633"/>
                    <a:pt x="204" y="641"/>
                    <a:pt x="213" y="645"/>
                  </a:cubicBezTo>
                  <a:cubicBezTo>
                    <a:pt x="221" y="648"/>
                    <a:pt x="229" y="645"/>
                    <a:pt x="235" y="638"/>
                  </a:cubicBezTo>
                  <a:cubicBezTo>
                    <a:pt x="244" y="630"/>
                    <a:pt x="248" y="619"/>
                    <a:pt x="247" y="608"/>
                  </a:cubicBezTo>
                  <a:cubicBezTo>
                    <a:pt x="246" y="602"/>
                    <a:pt x="242" y="595"/>
                    <a:pt x="237" y="592"/>
                  </a:cubicBezTo>
                  <a:cubicBezTo>
                    <a:pt x="233" y="590"/>
                    <a:pt x="224" y="591"/>
                    <a:pt x="219" y="594"/>
                  </a:cubicBezTo>
                  <a:cubicBezTo>
                    <a:pt x="209" y="600"/>
                    <a:pt x="202" y="610"/>
                    <a:pt x="202" y="624"/>
                  </a:cubicBezTo>
                  <a:close/>
                  <a:moveTo>
                    <a:pt x="632" y="635"/>
                  </a:moveTo>
                  <a:cubicBezTo>
                    <a:pt x="624" y="636"/>
                    <a:pt x="615" y="636"/>
                    <a:pt x="606" y="637"/>
                  </a:cubicBezTo>
                  <a:cubicBezTo>
                    <a:pt x="606" y="633"/>
                    <a:pt x="606" y="630"/>
                    <a:pt x="607" y="627"/>
                  </a:cubicBezTo>
                  <a:cubicBezTo>
                    <a:pt x="607" y="624"/>
                    <a:pt x="608" y="621"/>
                    <a:pt x="609" y="618"/>
                  </a:cubicBezTo>
                  <a:cubicBezTo>
                    <a:pt x="628" y="620"/>
                    <a:pt x="628" y="620"/>
                    <a:pt x="630" y="612"/>
                  </a:cubicBezTo>
                  <a:cubicBezTo>
                    <a:pt x="624" y="612"/>
                    <a:pt x="617" y="612"/>
                    <a:pt x="609" y="612"/>
                  </a:cubicBezTo>
                  <a:cubicBezTo>
                    <a:pt x="611" y="608"/>
                    <a:pt x="613" y="600"/>
                    <a:pt x="615" y="600"/>
                  </a:cubicBezTo>
                  <a:cubicBezTo>
                    <a:pt x="623" y="599"/>
                    <a:pt x="631" y="600"/>
                    <a:pt x="639" y="600"/>
                  </a:cubicBezTo>
                  <a:cubicBezTo>
                    <a:pt x="640" y="598"/>
                    <a:pt x="641" y="594"/>
                    <a:pt x="641" y="591"/>
                  </a:cubicBezTo>
                  <a:cubicBezTo>
                    <a:pt x="629" y="591"/>
                    <a:pt x="618" y="591"/>
                    <a:pt x="608" y="591"/>
                  </a:cubicBezTo>
                  <a:cubicBezTo>
                    <a:pt x="604" y="610"/>
                    <a:pt x="600" y="627"/>
                    <a:pt x="596" y="644"/>
                  </a:cubicBezTo>
                  <a:cubicBezTo>
                    <a:pt x="607" y="644"/>
                    <a:pt x="619" y="644"/>
                    <a:pt x="630" y="644"/>
                  </a:cubicBezTo>
                  <a:cubicBezTo>
                    <a:pt x="631" y="641"/>
                    <a:pt x="632" y="638"/>
                    <a:pt x="632" y="635"/>
                  </a:cubicBezTo>
                  <a:close/>
                  <a:moveTo>
                    <a:pt x="74" y="589"/>
                  </a:moveTo>
                  <a:cubicBezTo>
                    <a:pt x="72" y="590"/>
                    <a:pt x="69" y="591"/>
                    <a:pt x="68" y="593"/>
                  </a:cubicBezTo>
                  <a:cubicBezTo>
                    <a:pt x="57" y="610"/>
                    <a:pt x="47" y="627"/>
                    <a:pt x="37" y="644"/>
                  </a:cubicBezTo>
                  <a:cubicBezTo>
                    <a:pt x="39" y="644"/>
                    <a:pt x="42" y="644"/>
                    <a:pt x="44" y="645"/>
                  </a:cubicBezTo>
                  <a:cubicBezTo>
                    <a:pt x="47" y="640"/>
                    <a:pt x="50" y="635"/>
                    <a:pt x="53" y="629"/>
                  </a:cubicBezTo>
                  <a:cubicBezTo>
                    <a:pt x="56" y="634"/>
                    <a:pt x="58" y="637"/>
                    <a:pt x="60" y="641"/>
                  </a:cubicBezTo>
                  <a:cubicBezTo>
                    <a:pt x="64" y="637"/>
                    <a:pt x="68" y="634"/>
                    <a:pt x="74" y="629"/>
                  </a:cubicBezTo>
                  <a:cubicBezTo>
                    <a:pt x="74" y="636"/>
                    <a:pt x="75" y="640"/>
                    <a:pt x="75" y="646"/>
                  </a:cubicBezTo>
                  <a:cubicBezTo>
                    <a:pt x="78" y="645"/>
                    <a:pt x="80" y="644"/>
                    <a:pt x="83" y="644"/>
                  </a:cubicBezTo>
                  <a:cubicBezTo>
                    <a:pt x="81" y="635"/>
                    <a:pt x="80" y="626"/>
                    <a:pt x="79" y="617"/>
                  </a:cubicBezTo>
                  <a:cubicBezTo>
                    <a:pt x="77" y="608"/>
                    <a:pt x="76" y="599"/>
                    <a:pt x="74" y="589"/>
                  </a:cubicBezTo>
                  <a:close/>
                  <a:moveTo>
                    <a:pt x="111" y="592"/>
                  </a:moveTo>
                  <a:cubicBezTo>
                    <a:pt x="108" y="601"/>
                    <a:pt x="106" y="610"/>
                    <a:pt x="105" y="618"/>
                  </a:cubicBezTo>
                  <a:cubicBezTo>
                    <a:pt x="103" y="624"/>
                    <a:pt x="102" y="630"/>
                    <a:pt x="102" y="636"/>
                  </a:cubicBezTo>
                  <a:cubicBezTo>
                    <a:pt x="102" y="639"/>
                    <a:pt x="106" y="644"/>
                    <a:pt x="109" y="645"/>
                  </a:cubicBezTo>
                  <a:cubicBezTo>
                    <a:pt x="120" y="649"/>
                    <a:pt x="132" y="644"/>
                    <a:pt x="135" y="632"/>
                  </a:cubicBezTo>
                  <a:cubicBezTo>
                    <a:pt x="139" y="619"/>
                    <a:pt x="142" y="606"/>
                    <a:pt x="145" y="593"/>
                  </a:cubicBezTo>
                  <a:cubicBezTo>
                    <a:pt x="145" y="592"/>
                    <a:pt x="145" y="591"/>
                    <a:pt x="145" y="591"/>
                  </a:cubicBezTo>
                  <a:cubicBezTo>
                    <a:pt x="142" y="591"/>
                    <a:pt x="140" y="591"/>
                    <a:pt x="139" y="591"/>
                  </a:cubicBezTo>
                  <a:cubicBezTo>
                    <a:pt x="136" y="604"/>
                    <a:pt x="133" y="616"/>
                    <a:pt x="130" y="629"/>
                  </a:cubicBezTo>
                  <a:cubicBezTo>
                    <a:pt x="128" y="636"/>
                    <a:pt x="122" y="640"/>
                    <a:pt x="115" y="639"/>
                  </a:cubicBezTo>
                  <a:cubicBezTo>
                    <a:pt x="107" y="637"/>
                    <a:pt x="109" y="630"/>
                    <a:pt x="110" y="624"/>
                  </a:cubicBezTo>
                  <a:cubicBezTo>
                    <a:pt x="112" y="613"/>
                    <a:pt x="115" y="602"/>
                    <a:pt x="118" y="590"/>
                  </a:cubicBezTo>
                  <a:cubicBezTo>
                    <a:pt x="115" y="591"/>
                    <a:pt x="112" y="591"/>
                    <a:pt x="111" y="592"/>
                  </a:cubicBezTo>
                  <a:close/>
                  <a:moveTo>
                    <a:pt x="591" y="603"/>
                  </a:moveTo>
                  <a:cubicBezTo>
                    <a:pt x="580" y="589"/>
                    <a:pt x="575" y="587"/>
                    <a:pt x="565" y="592"/>
                  </a:cubicBezTo>
                  <a:cubicBezTo>
                    <a:pt x="551" y="598"/>
                    <a:pt x="541" y="619"/>
                    <a:pt x="545" y="633"/>
                  </a:cubicBezTo>
                  <a:cubicBezTo>
                    <a:pt x="549" y="645"/>
                    <a:pt x="560" y="650"/>
                    <a:pt x="570" y="643"/>
                  </a:cubicBezTo>
                  <a:cubicBezTo>
                    <a:pt x="576" y="640"/>
                    <a:pt x="580" y="635"/>
                    <a:pt x="585" y="632"/>
                  </a:cubicBezTo>
                  <a:cubicBezTo>
                    <a:pt x="582" y="628"/>
                    <a:pt x="581" y="626"/>
                    <a:pt x="580" y="626"/>
                  </a:cubicBezTo>
                  <a:cubicBezTo>
                    <a:pt x="574" y="631"/>
                    <a:pt x="569" y="636"/>
                    <a:pt x="563" y="641"/>
                  </a:cubicBezTo>
                  <a:cubicBezTo>
                    <a:pt x="549" y="628"/>
                    <a:pt x="548" y="613"/>
                    <a:pt x="561" y="602"/>
                  </a:cubicBezTo>
                  <a:cubicBezTo>
                    <a:pt x="565" y="600"/>
                    <a:pt x="570" y="597"/>
                    <a:pt x="574" y="598"/>
                  </a:cubicBezTo>
                  <a:cubicBezTo>
                    <a:pt x="578" y="600"/>
                    <a:pt x="580" y="605"/>
                    <a:pt x="584" y="609"/>
                  </a:cubicBezTo>
                  <a:cubicBezTo>
                    <a:pt x="585" y="608"/>
                    <a:pt x="587" y="606"/>
                    <a:pt x="591" y="603"/>
                  </a:cubicBezTo>
                  <a:close/>
                  <a:moveTo>
                    <a:pt x="368" y="591"/>
                  </a:moveTo>
                  <a:cubicBezTo>
                    <a:pt x="364" y="610"/>
                    <a:pt x="360" y="627"/>
                    <a:pt x="357" y="644"/>
                  </a:cubicBezTo>
                  <a:cubicBezTo>
                    <a:pt x="368" y="644"/>
                    <a:pt x="379" y="644"/>
                    <a:pt x="391" y="644"/>
                  </a:cubicBezTo>
                  <a:cubicBezTo>
                    <a:pt x="392" y="641"/>
                    <a:pt x="392" y="637"/>
                    <a:pt x="393" y="635"/>
                  </a:cubicBezTo>
                  <a:cubicBezTo>
                    <a:pt x="384" y="636"/>
                    <a:pt x="375" y="636"/>
                    <a:pt x="365" y="637"/>
                  </a:cubicBezTo>
                  <a:cubicBezTo>
                    <a:pt x="368" y="625"/>
                    <a:pt x="370" y="614"/>
                    <a:pt x="373" y="604"/>
                  </a:cubicBezTo>
                  <a:cubicBezTo>
                    <a:pt x="373" y="602"/>
                    <a:pt x="375" y="600"/>
                    <a:pt x="376" y="600"/>
                  </a:cubicBezTo>
                  <a:cubicBezTo>
                    <a:pt x="383" y="600"/>
                    <a:pt x="391" y="600"/>
                    <a:pt x="399" y="600"/>
                  </a:cubicBezTo>
                  <a:cubicBezTo>
                    <a:pt x="400" y="598"/>
                    <a:pt x="401" y="594"/>
                    <a:pt x="402" y="591"/>
                  </a:cubicBezTo>
                  <a:cubicBezTo>
                    <a:pt x="390" y="591"/>
                    <a:pt x="379" y="591"/>
                    <a:pt x="368" y="591"/>
                  </a:cubicBezTo>
                  <a:close/>
                  <a:moveTo>
                    <a:pt x="470" y="592"/>
                  </a:moveTo>
                  <a:cubicBezTo>
                    <a:pt x="473" y="611"/>
                    <a:pt x="475" y="627"/>
                    <a:pt x="478" y="645"/>
                  </a:cubicBezTo>
                  <a:cubicBezTo>
                    <a:pt x="479" y="645"/>
                    <a:pt x="481" y="645"/>
                    <a:pt x="485" y="646"/>
                  </a:cubicBezTo>
                  <a:cubicBezTo>
                    <a:pt x="482" y="627"/>
                    <a:pt x="480" y="609"/>
                    <a:pt x="477" y="591"/>
                  </a:cubicBezTo>
                  <a:cubicBezTo>
                    <a:pt x="474" y="591"/>
                    <a:pt x="472" y="592"/>
                    <a:pt x="470" y="592"/>
                  </a:cubicBezTo>
                  <a:close/>
                  <a:moveTo>
                    <a:pt x="530" y="591"/>
                  </a:moveTo>
                  <a:cubicBezTo>
                    <a:pt x="526" y="610"/>
                    <a:pt x="522" y="628"/>
                    <a:pt x="518" y="646"/>
                  </a:cubicBezTo>
                  <a:cubicBezTo>
                    <a:pt x="520" y="646"/>
                    <a:pt x="523" y="646"/>
                    <a:pt x="525" y="646"/>
                  </a:cubicBezTo>
                  <a:cubicBezTo>
                    <a:pt x="529" y="627"/>
                    <a:pt x="533" y="609"/>
                    <a:pt x="537" y="590"/>
                  </a:cubicBezTo>
                  <a:cubicBezTo>
                    <a:pt x="534" y="591"/>
                    <a:pt x="532" y="591"/>
                    <a:pt x="530" y="591"/>
                  </a:cubicBezTo>
                  <a:close/>
                  <a:moveTo>
                    <a:pt x="486" y="637"/>
                  </a:moveTo>
                  <a:cubicBezTo>
                    <a:pt x="496" y="622"/>
                    <a:pt x="505" y="607"/>
                    <a:pt x="515" y="592"/>
                  </a:cubicBezTo>
                  <a:cubicBezTo>
                    <a:pt x="512" y="591"/>
                    <a:pt x="509" y="591"/>
                    <a:pt x="506" y="591"/>
                  </a:cubicBezTo>
                  <a:cubicBezTo>
                    <a:pt x="502" y="607"/>
                    <a:pt x="484" y="617"/>
                    <a:pt x="486" y="637"/>
                  </a:cubicBezTo>
                  <a:close/>
                  <a:moveTo>
                    <a:pt x="158" y="600"/>
                  </a:moveTo>
                  <a:cubicBezTo>
                    <a:pt x="171" y="600"/>
                    <a:pt x="184" y="600"/>
                    <a:pt x="198" y="600"/>
                  </a:cubicBezTo>
                  <a:cubicBezTo>
                    <a:pt x="198" y="598"/>
                    <a:pt x="199" y="595"/>
                    <a:pt x="199" y="592"/>
                  </a:cubicBezTo>
                  <a:cubicBezTo>
                    <a:pt x="185" y="592"/>
                    <a:pt x="172" y="592"/>
                    <a:pt x="159" y="592"/>
                  </a:cubicBezTo>
                  <a:cubicBezTo>
                    <a:pt x="158" y="595"/>
                    <a:pt x="158" y="598"/>
                    <a:pt x="158" y="600"/>
                  </a:cubicBezTo>
                  <a:close/>
                  <a:moveTo>
                    <a:pt x="181" y="599"/>
                  </a:moveTo>
                  <a:cubicBezTo>
                    <a:pt x="177" y="601"/>
                    <a:pt x="174" y="602"/>
                    <a:pt x="173" y="603"/>
                  </a:cubicBezTo>
                  <a:cubicBezTo>
                    <a:pt x="170" y="616"/>
                    <a:pt x="167" y="630"/>
                    <a:pt x="164" y="644"/>
                  </a:cubicBezTo>
                  <a:cubicBezTo>
                    <a:pt x="166" y="644"/>
                    <a:pt x="169" y="644"/>
                    <a:pt x="171" y="644"/>
                  </a:cubicBezTo>
                  <a:cubicBezTo>
                    <a:pt x="174" y="630"/>
                    <a:pt x="177" y="616"/>
                    <a:pt x="181" y="599"/>
                  </a:cubicBezTo>
                  <a:close/>
                  <a:moveTo>
                    <a:pt x="391" y="612"/>
                  </a:moveTo>
                  <a:cubicBezTo>
                    <a:pt x="385" y="616"/>
                    <a:pt x="375" y="607"/>
                    <a:pt x="369" y="618"/>
                  </a:cubicBezTo>
                  <a:cubicBezTo>
                    <a:pt x="378" y="619"/>
                    <a:pt x="387" y="624"/>
                    <a:pt x="391" y="61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77" name="Freeform 356">
              <a:extLst>
                <a:ext uri="{FF2B5EF4-FFF2-40B4-BE49-F238E27FC236}">
                  <a16:creationId xmlns:a16="http://schemas.microsoft.com/office/drawing/2014/main" id="{63B58143-6355-4DFD-85A8-09EA4EE67207}"/>
                </a:ext>
              </a:extLst>
            </p:cNvPr>
            <p:cNvSpPr>
              <a:spLocks/>
            </p:cNvSpPr>
            <p:nvPr/>
          </p:nvSpPr>
          <p:spPr bwMode="auto">
            <a:xfrm>
              <a:off x="8956676" y="2838450"/>
              <a:ext cx="63500" cy="23813"/>
            </a:xfrm>
            <a:custGeom>
              <a:avLst/>
              <a:gdLst>
                <a:gd name="T0" fmla="*/ 166 w 166"/>
                <a:gd name="T1" fmla="*/ 0 h 65"/>
                <a:gd name="T2" fmla="*/ 119 w 166"/>
                <a:gd name="T3" fmla="*/ 39 h 65"/>
                <a:gd name="T4" fmla="*/ 88 w 166"/>
                <a:gd name="T5" fmla="*/ 62 h 65"/>
                <a:gd name="T6" fmla="*/ 79 w 166"/>
                <a:gd name="T7" fmla="*/ 64 h 65"/>
                <a:gd name="T8" fmla="*/ 0 w 166"/>
                <a:gd name="T9" fmla="*/ 2 h 65"/>
                <a:gd name="T10" fmla="*/ 1 w 166"/>
                <a:gd name="T11" fmla="*/ 0 h 65"/>
                <a:gd name="T12" fmla="*/ 166 w 166"/>
                <a:gd name="T13" fmla="*/ 0 h 65"/>
              </a:gdLst>
              <a:ahLst/>
              <a:cxnLst>
                <a:cxn ang="0">
                  <a:pos x="T0" y="T1"/>
                </a:cxn>
                <a:cxn ang="0">
                  <a:pos x="T2" y="T3"/>
                </a:cxn>
                <a:cxn ang="0">
                  <a:pos x="T4" y="T5"/>
                </a:cxn>
                <a:cxn ang="0">
                  <a:pos x="T6" y="T7"/>
                </a:cxn>
                <a:cxn ang="0">
                  <a:pos x="T8" y="T9"/>
                </a:cxn>
                <a:cxn ang="0">
                  <a:pos x="T10" y="T11"/>
                </a:cxn>
                <a:cxn ang="0">
                  <a:pos x="T12" y="T13"/>
                </a:cxn>
              </a:cxnLst>
              <a:rect l="0" t="0" r="r" b="b"/>
              <a:pathLst>
                <a:path w="166" h="65">
                  <a:moveTo>
                    <a:pt x="166" y="0"/>
                  </a:moveTo>
                  <a:cubicBezTo>
                    <a:pt x="150" y="14"/>
                    <a:pt x="135" y="27"/>
                    <a:pt x="119" y="39"/>
                  </a:cubicBezTo>
                  <a:cubicBezTo>
                    <a:pt x="109" y="48"/>
                    <a:pt x="99" y="55"/>
                    <a:pt x="88" y="62"/>
                  </a:cubicBezTo>
                  <a:cubicBezTo>
                    <a:pt x="85" y="64"/>
                    <a:pt x="81" y="65"/>
                    <a:pt x="79" y="64"/>
                  </a:cubicBezTo>
                  <a:cubicBezTo>
                    <a:pt x="52" y="43"/>
                    <a:pt x="26" y="23"/>
                    <a:pt x="0" y="2"/>
                  </a:cubicBezTo>
                  <a:cubicBezTo>
                    <a:pt x="0" y="2"/>
                    <a:pt x="1" y="1"/>
                    <a:pt x="1" y="0"/>
                  </a:cubicBezTo>
                  <a:cubicBezTo>
                    <a:pt x="55" y="0"/>
                    <a:pt x="109" y="0"/>
                    <a:pt x="166"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78" name="Freeform 357">
              <a:extLst>
                <a:ext uri="{FF2B5EF4-FFF2-40B4-BE49-F238E27FC236}">
                  <a16:creationId xmlns:a16="http://schemas.microsoft.com/office/drawing/2014/main" id="{8548E131-8443-4AA1-BACA-2B611C5B57F0}"/>
                </a:ext>
              </a:extLst>
            </p:cNvPr>
            <p:cNvSpPr>
              <a:spLocks/>
            </p:cNvSpPr>
            <p:nvPr/>
          </p:nvSpPr>
          <p:spPr bwMode="auto">
            <a:xfrm>
              <a:off x="8836026" y="2811463"/>
              <a:ext cx="55563" cy="38100"/>
            </a:xfrm>
            <a:custGeom>
              <a:avLst/>
              <a:gdLst>
                <a:gd name="T0" fmla="*/ 63 w 144"/>
                <a:gd name="T1" fmla="*/ 0 h 100"/>
                <a:gd name="T2" fmla="*/ 63 w 144"/>
                <a:gd name="T3" fmla="*/ 51 h 100"/>
                <a:gd name="T4" fmla="*/ 83 w 144"/>
                <a:gd name="T5" fmla="*/ 82 h 100"/>
                <a:gd name="T6" fmla="*/ 135 w 144"/>
                <a:gd name="T7" fmla="*/ 97 h 100"/>
                <a:gd name="T8" fmla="*/ 144 w 144"/>
                <a:gd name="T9" fmla="*/ 100 h 100"/>
                <a:gd name="T10" fmla="*/ 2 w 144"/>
                <a:gd name="T11" fmla="*/ 100 h 100"/>
                <a:gd name="T12" fmla="*/ 16 w 144"/>
                <a:gd name="T13" fmla="*/ 78 h 100"/>
                <a:gd name="T14" fmla="*/ 26 w 144"/>
                <a:gd name="T15" fmla="*/ 64 h 100"/>
                <a:gd name="T16" fmla="*/ 26 w 144"/>
                <a:gd name="T17" fmla="*/ 35 h 100"/>
                <a:gd name="T18" fmla="*/ 0 w 144"/>
                <a:gd name="T19" fmla="*/ 0 h 100"/>
                <a:gd name="T20" fmla="*/ 63 w 144"/>
                <a:gd name="T21" fmla="*/ 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4" h="100">
                  <a:moveTo>
                    <a:pt x="63" y="0"/>
                  </a:moveTo>
                  <a:cubicBezTo>
                    <a:pt x="63" y="17"/>
                    <a:pt x="64" y="34"/>
                    <a:pt x="63" y="51"/>
                  </a:cubicBezTo>
                  <a:cubicBezTo>
                    <a:pt x="62" y="74"/>
                    <a:pt x="62" y="74"/>
                    <a:pt x="83" y="82"/>
                  </a:cubicBezTo>
                  <a:cubicBezTo>
                    <a:pt x="100" y="87"/>
                    <a:pt x="117" y="92"/>
                    <a:pt x="135" y="97"/>
                  </a:cubicBezTo>
                  <a:cubicBezTo>
                    <a:pt x="137" y="98"/>
                    <a:pt x="139" y="98"/>
                    <a:pt x="144" y="100"/>
                  </a:cubicBezTo>
                  <a:cubicBezTo>
                    <a:pt x="95" y="100"/>
                    <a:pt x="50" y="100"/>
                    <a:pt x="2" y="100"/>
                  </a:cubicBezTo>
                  <a:cubicBezTo>
                    <a:pt x="7" y="92"/>
                    <a:pt x="11" y="85"/>
                    <a:pt x="16" y="78"/>
                  </a:cubicBezTo>
                  <a:cubicBezTo>
                    <a:pt x="19" y="73"/>
                    <a:pt x="23" y="69"/>
                    <a:pt x="26" y="64"/>
                  </a:cubicBezTo>
                  <a:cubicBezTo>
                    <a:pt x="36" y="49"/>
                    <a:pt x="36" y="49"/>
                    <a:pt x="26" y="35"/>
                  </a:cubicBezTo>
                  <a:cubicBezTo>
                    <a:pt x="17" y="24"/>
                    <a:pt x="9" y="13"/>
                    <a:pt x="0" y="0"/>
                  </a:cubicBezTo>
                  <a:cubicBezTo>
                    <a:pt x="22" y="0"/>
                    <a:pt x="42" y="0"/>
                    <a:pt x="6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79" name="Freeform 358">
              <a:extLst>
                <a:ext uri="{FF2B5EF4-FFF2-40B4-BE49-F238E27FC236}">
                  <a16:creationId xmlns:a16="http://schemas.microsoft.com/office/drawing/2014/main" id="{5F674E31-0B27-4A1B-B43B-B272D88DA111}"/>
                </a:ext>
              </a:extLst>
            </p:cNvPr>
            <p:cNvSpPr>
              <a:spLocks/>
            </p:cNvSpPr>
            <p:nvPr/>
          </p:nvSpPr>
          <p:spPr bwMode="auto">
            <a:xfrm>
              <a:off x="9090026" y="2811463"/>
              <a:ext cx="53975" cy="38100"/>
            </a:xfrm>
            <a:custGeom>
              <a:avLst/>
              <a:gdLst>
                <a:gd name="T0" fmla="*/ 142 w 142"/>
                <a:gd name="T1" fmla="*/ 100 h 100"/>
                <a:gd name="T2" fmla="*/ 0 w 142"/>
                <a:gd name="T3" fmla="*/ 100 h 100"/>
                <a:gd name="T4" fmla="*/ 31 w 142"/>
                <a:gd name="T5" fmla="*/ 90 h 100"/>
                <a:gd name="T6" fmla="*/ 69 w 142"/>
                <a:gd name="T7" fmla="*/ 80 h 100"/>
                <a:gd name="T8" fmla="*/ 80 w 142"/>
                <a:gd name="T9" fmla="*/ 64 h 100"/>
                <a:gd name="T10" fmla="*/ 79 w 142"/>
                <a:gd name="T11" fmla="*/ 11 h 100"/>
                <a:gd name="T12" fmla="*/ 79 w 142"/>
                <a:gd name="T13" fmla="*/ 0 h 100"/>
                <a:gd name="T14" fmla="*/ 142 w 142"/>
                <a:gd name="T15" fmla="*/ 0 h 100"/>
                <a:gd name="T16" fmla="*/ 113 w 142"/>
                <a:gd name="T17" fmla="*/ 41 h 100"/>
                <a:gd name="T18" fmla="*/ 113 w 142"/>
                <a:gd name="T19" fmla="*/ 60 h 100"/>
                <a:gd name="T20" fmla="*/ 142 w 142"/>
                <a:gd name="T21"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2" h="100">
                  <a:moveTo>
                    <a:pt x="142" y="100"/>
                  </a:moveTo>
                  <a:cubicBezTo>
                    <a:pt x="94" y="100"/>
                    <a:pt x="48" y="100"/>
                    <a:pt x="0" y="100"/>
                  </a:cubicBezTo>
                  <a:cubicBezTo>
                    <a:pt x="11" y="96"/>
                    <a:pt x="21" y="93"/>
                    <a:pt x="31" y="90"/>
                  </a:cubicBezTo>
                  <a:cubicBezTo>
                    <a:pt x="44" y="86"/>
                    <a:pt x="56" y="82"/>
                    <a:pt x="69" y="80"/>
                  </a:cubicBezTo>
                  <a:cubicBezTo>
                    <a:pt x="78" y="78"/>
                    <a:pt x="80" y="73"/>
                    <a:pt x="80" y="64"/>
                  </a:cubicBezTo>
                  <a:cubicBezTo>
                    <a:pt x="79" y="47"/>
                    <a:pt x="79" y="29"/>
                    <a:pt x="79" y="11"/>
                  </a:cubicBezTo>
                  <a:cubicBezTo>
                    <a:pt x="79" y="8"/>
                    <a:pt x="79" y="5"/>
                    <a:pt x="79" y="0"/>
                  </a:cubicBezTo>
                  <a:cubicBezTo>
                    <a:pt x="100" y="0"/>
                    <a:pt x="120" y="0"/>
                    <a:pt x="142" y="0"/>
                  </a:cubicBezTo>
                  <a:cubicBezTo>
                    <a:pt x="132" y="15"/>
                    <a:pt x="123" y="28"/>
                    <a:pt x="113" y="41"/>
                  </a:cubicBezTo>
                  <a:cubicBezTo>
                    <a:pt x="107" y="49"/>
                    <a:pt x="107" y="53"/>
                    <a:pt x="113" y="60"/>
                  </a:cubicBezTo>
                  <a:cubicBezTo>
                    <a:pt x="123" y="73"/>
                    <a:pt x="132" y="86"/>
                    <a:pt x="142" y="10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80" name="Freeform 359">
              <a:extLst>
                <a:ext uri="{FF2B5EF4-FFF2-40B4-BE49-F238E27FC236}">
                  <a16:creationId xmlns:a16="http://schemas.microsoft.com/office/drawing/2014/main" id="{5DDDE3CE-A23E-4A87-8967-492B5556DD1F}"/>
                </a:ext>
              </a:extLst>
            </p:cNvPr>
            <p:cNvSpPr>
              <a:spLocks/>
            </p:cNvSpPr>
            <p:nvPr/>
          </p:nvSpPr>
          <p:spPr bwMode="auto">
            <a:xfrm>
              <a:off x="8939213" y="2836863"/>
              <a:ext cx="98425" cy="41275"/>
            </a:xfrm>
            <a:custGeom>
              <a:avLst/>
              <a:gdLst>
                <a:gd name="T0" fmla="*/ 254 w 255"/>
                <a:gd name="T1" fmla="*/ 2 h 108"/>
                <a:gd name="T2" fmla="*/ 225 w 255"/>
                <a:gd name="T3" fmla="*/ 32 h 108"/>
                <a:gd name="T4" fmla="*/ 134 w 255"/>
                <a:gd name="T5" fmla="*/ 104 h 108"/>
                <a:gd name="T6" fmla="*/ 121 w 255"/>
                <a:gd name="T7" fmla="*/ 105 h 108"/>
                <a:gd name="T8" fmla="*/ 5 w 255"/>
                <a:gd name="T9" fmla="*/ 8 h 108"/>
                <a:gd name="T10" fmla="*/ 0 w 255"/>
                <a:gd name="T11" fmla="*/ 3 h 108"/>
                <a:gd name="T12" fmla="*/ 24 w 255"/>
                <a:gd name="T13" fmla="*/ 9 h 108"/>
                <a:gd name="T14" fmla="*/ 122 w 255"/>
                <a:gd name="T15" fmla="*/ 90 h 108"/>
                <a:gd name="T16" fmla="*/ 132 w 255"/>
                <a:gd name="T17" fmla="*/ 90 h 108"/>
                <a:gd name="T18" fmla="*/ 231 w 255"/>
                <a:gd name="T19" fmla="*/ 9 h 108"/>
                <a:gd name="T20" fmla="*/ 255 w 255"/>
                <a:gd name="T21" fmla="*/ 2 h 108"/>
                <a:gd name="T22" fmla="*/ 254 w 255"/>
                <a:gd name="T23" fmla="*/ 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5" h="108">
                  <a:moveTo>
                    <a:pt x="254" y="2"/>
                  </a:moveTo>
                  <a:cubicBezTo>
                    <a:pt x="245" y="12"/>
                    <a:pt x="236" y="24"/>
                    <a:pt x="225" y="32"/>
                  </a:cubicBezTo>
                  <a:cubicBezTo>
                    <a:pt x="195" y="57"/>
                    <a:pt x="164" y="80"/>
                    <a:pt x="134" y="104"/>
                  </a:cubicBezTo>
                  <a:cubicBezTo>
                    <a:pt x="130" y="108"/>
                    <a:pt x="126" y="108"/>
                    <a:pt x="121" y="105"/>
                  </a:cubicBezTo>
                  <a:cubicBezTo>
                    <a:pt x="79" y="77"/>
                    <a:pt x="40" y="45"/>
                    <a:pt x="5" y="8"/>
                  </a:cubicBezTo>
                  <a:cubicBezTo>
                    <a:pt x="3" y="7"/>
                    <a:pt x="2" y="5"/>
                    <a:pt x="0" y="3"/>
                  </a:cubicBezTo>
                  <a:cubicBezTo>
                    <a:pt x="10" y="1"/>
                    <a:pt x="17" y="2"/>
                    <a:pt x="24" y="9"/>
                  </a:cubicBezTo>
                  <a:cubicBezTo>
                    <a:pt x="54" y="40"/>
                    <a:pt x="87" y="66"/>
                    <a:pt x="122" y="90"/>
                  </a:cubicBezTo>
                  <a:cubicBezTo>
                    <a:pt x="125" y="92"/>
                    <a:pt x="130" y="92"/>
                    <a:pt x="132" y="90"/>
                  </a:cubicBezTo>
                  <a:cubicBezTo>
                    <a:pt x="168" y="67"/>
                    <a:pt x="201" y="40"/>
                    <a:pt x="231" y="9"/>
                  </a:cubicBezTo>
                  <a:cubicBezTo>
                    <a:pt x="238" y="2"/>
                    <a:pt x="245" y="0"/>
                    <a:pt x="255" y="2"/>
                  </a:cubicBezTo>
                  <a:lnTo>
                    <a:pt x="254"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81" name="Freeform 360">
              <a:extLst>
                <a:ext uri="{FF2B5EF4-FFF2-40B4-BE49-F238E27FC236}">
                  <a16:creationId xmlns:a16="http://schemas.microsoft.com/office/drawing/2014/main" id="{AC85E36E-32C2-4F1F-875B-532172F08E8F}"/>
                </a:ext>
              </a:extLst>
            </p:cNvPr>
            <p:cNvSpPr>
              <a:spLocks/>
            </p:cNvSpPr>
            <p:nvPr/>
          </p:nvSpPr>
          <p:spPr bwMode="auto">
            <a:xfrm>
              <a:off x="9074151" y="2840038"/>
              <a:ext cx="26988" cy="9525"/>
            </a:xfrm>
            <a:custGeom>
              <a:avLst/>
              <a:gdLst>
                <a:gd name="T0" fmla="*/ 68 w 68"/>
                <a:gd name="T1" fmla="*/ 2 h 22"/>
                <a:gd name="T2" fmla="*/ 0 w 68"/>
                <a:gd name="T3" fmla="*/ 22 h 22"/>
                <a:gd name="T4" fmla="*/ 0 w 68"/>
                <a:gd name="T5" fmla="*/ 0 h 22"/>
                <a:gd name="T6" fmla="*/ 67 w 68"/>
                <a:gd name="T7" fmla="*/ 0 h 22"/>
                <a:gd name="T8" fmla="*/ 68 w 68"/>
                <a:gd name="T9" fmla="*/ 2 h 22"/>
              </a:gdLst>
              <a:ahLst/>
              <a:cxnLst>
                <a:cxn ang="0">
                  <a:pos x="T0" y="T1"/>
                </a:cxn>
                <a:cxn ang="0">
                  <a:pos x="T2" y="T3"/>
                </a:cxn>
                <a:cxn ang="0">
                  <a:pos x="T4" y="T5"/>
                </a:cxn>
                <a:cxn ang="0">
                  <a:pos x="T6" y="T7"/>
                </a:cxn>
                <a:cxn ang="0">
                  <a:pos x="T8" y="T9"/>
                </a:cxn>
              </a:cxnLst>
              <a:rect l="0" t="0" r="r" b="b"/>
              <a:pathLst>
                <a:path w="68" h="22">
                  <a:moveTo>
                    <a:pt x="68" y="2"/>
                  </a:moveTo>
                  <a:cubicBezTo>
                    <a:pt x="45" y="9"/>
                    <a:pt x="23" y="15"/>
                    <a:pt x="0" y="22"/>
                  </a:cubicBezTo>
                  <a:cubicBezTo>
                    <a:pt x="0" y="14"/>
                    <a:pt x="0" y="8"/>
                    <a:pt x="0" y="0"/>
                  </a:cubicBezTo>
                  <a:cubicBezTo>
                    <a:pt x="23" y="0"/>
                    <a:pt x="45" y="0"/>
                    <a:pt x="67" y="0"/>
                  </a:cubicBezTo>
                  <a:cubicBezTo>
                    <a:pt x="67" y="1"/>
                    <a:pt x="67" y="2"/>
                    <a:pt x="68"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82" name="Freeform 361">
              <a:extLst>
                <a:ext uri="{FF2B5EF4-FFF2-40B4-BE49-F238E27FC236}">
                  <a16:creationId xmlns:a16="http://schemas.microsoft.com/office/drawing/2014/main" id="{E6830A60-071F-4656-AA27-57B3F4209B4C}"/>
                </a:ext>
              </a:extLst>
            </p:cNvPr>
            <p:cNvSpPr>
              <a:spLocks/>
            </p:cNvSpPr>
            <p:nvPr/>
          </p:nvSpPr>
          <p:spPr bwMode="auto">
            <a:xfrm>
              <a:off x="8880476" y="2841625"/>
              <a:ext cx="25400" cy="7938"/>
            </a:xfrm>
            <a:custGeom>
              <a:avLst/>
              <a:gdLst>
                <a:gd name="T0" fmla="*/ 68 w 68"/>
                <a:gd name="T1" fmla="*/ 0 h 21"/>
                <a:gd name="T2" fmla="*/ 68 w 68"/>
                <a:gd name="T3" fmla="*/ 21 h 21"/>
                <a:gd name="T4" fmla="*/ 0 w 68"/>
                <a:gd name="T5" fmla="*/ 1 h 21"/>
                <a:gd name="T6" fmla="*/ 0 w 68"/>
                <a:gd name="T7" fmla="*/ 0 h 21"/>
                <a:gd name="T8" fmla="*/ 68 w 68"/>
                <a:gd name="T9" fmla="*/ 0 h 21"/>
              </a:gdLst>
              <a:ahLst/>
              <a:cxnLst>
                <a:cxn ang="0">
                  <a:pos x="T0" y="T1"/>
                </a:cxn>
                <a:cxn ang="0">
                  <a:pos x="T2" y="T3"/>
                </a:cxn>
                <a:cxn ang="0">
                  <a:pos x="T4" y="T5"/>
                </a:cxn>
                <a:cxn ang="0">
                  <a:pos x="T6" y="T7"/>
                </a:cxn>
                <a:cxn ang="0">
                  <a:pos x="T8" y="T9"/>
                </a:cxn>
              </a:cxnLst>
              <a:rect l="0" t="0" r="r" b="b"/>
              <a:pathLst>
                <a:path w="68" h="21">
                  <a:moveTo>
                    <a:pt x="68" y="0"/>
                  </a:moveTo>
                  <a:cubicBezTo>
                    <a:pt x="68" y="7"/>
                    <a:pt x="68" y="13"/>
                    <a:pt x="68" y="21"/>
                  </a:cubicBezTo>
                  <a:cubicBezTo>
                    <a:pt x="45" y="14"/>
                    <a:pt x="23" y="8"/>
                    <a:pt x="0" y="1"/>
                  </a:cubicBezTo>
                  <a:cubicBezTo>
                    <a:pt x="0" y="1"/>
                    <a:pt x="0" y="0"/>
                    <a:pt x="0" y="0"/>
                  </a:cubicBezTo>
                  <a:cubicBezTo>
                    <a:pt x="23" y="0"/>
                    <a:pt x="45" y="0"/>
                    <a:pt x="68"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83" name="Freeform 362">
              <a:extLst>
                <a:ext uri="{FF2B5EF4-FFF2-40B4-BE49-F238E27FC236}">
                  <a16:creationId xmlns:a16="http://schemas.microsoft.com/office/drawing/2014/main" id="{147AF30A-7120-4655-B85C-5E1D2D8AF853}"/>
                </a:ext>
              </a:extLst>
            </p:cNvPr>
            <p:cNvSpPr>
              <a:spLocks noEditPoints="1"/>
            </p:cNvSpPr>
            <p:nvPr/>
          </p:nvSpPr>
          <p:spPr bwMode="auto">
            <a:xfrm>
              <a:off x="8888413" y="2616200"/>
              <a:ext cx="123825" cy="123825"/>
            </a:xfrm>
            <a:custGeom>
              <a:avLst/>
              <a:gdLst>
                <a:gd name="T0" fmla="*/ 148 w 323"/>
                <a:gd name="T1" fmla="*/ 297 h 324"/>
                <a:gd name="T2" fmla="*/ 114 w 323"/>
                <a:gd name="T3" fmla="*/ 312 h 324"/>
                <a:gd name="T4" fmla="*/ 83 w 323"/>
                <a:gd name="T5" fmla="*/ 272 h 324"/>
                <a:gd name="T6" fmla="*/ 44 w 323"/>
                <a:gd name="T7" fmla="*/ 269 h 324"/>
                <a:gd name="T8" fmla="*/ 37 w 323"/>
                <a:gd name="T9" fmla="*/ 218 h 324"/>
                <a:gd name="T10" fmla="*/ 6 w 323"/>
                <a:gd name="T11" fmla="*/ 197 h 324"/>
                <a:gd name="T12" fmla="*/ 27 w 323"/>
                <a:gd name="T13" fmla="*/ 150 h 324"/>
                <a:gd name="T14" fmla="*/ 9 w 323"/>
                <a:gd name="T15" fmla="*/ 115 h 324"/>
                <a:gd name="T16" fmla="*/ 51 w 323"/>
                <a:gd name="T17" fmla="*/ 82 h 324"/>
                <a:gd name="T18" fmla="*/ 54 w 323"/>
                <a:gd name="T19" fmla="*/ 45 h 324"/>
                <a:gd name="T20" fmla="*/ 106 w 323"/>
                <a:gd name="T21" fmla="*/ 39 h 324"/>
                <a:gd name="T22" fmla="*/ 127 w 323"/>
                <a:gd name="T23" fmla="*/ 7 h 324"/>
                <a:gd name="T24" fmla="*/ 174 w 323"/>
                <a:gd name="T25" fmla="*/ 28 h 324"/>
                <a:gd name="T26" fmla="*/ 209 w 323"/>
                <a:gd name="T27" fmla="*/ 10 h 324"/>
                <a:gd name="T28" fmla="*/ 242 w 323"/>
                <a:gd name="T29" fmla="*/ 52 h 324"/>
                <a:gd name="T30" fmla="*/ 278 w 323"/>
                <a:gd name="T31" fmla="*/ 56 h 324"/>
                <a:gd name="T32" fmla="*/ 285 w 323"/>
                <a:gd name="T33" fmla="*/ 106 h 324"/>
                <a:gd name="T34" fmla="*/ 317 w 323"/>
                <a:gd name="T35" fmla="*/ 127 h 324"/>
                <a:gd name="T36" fmla="*/ 296 w 323"/>
                <a:gd name="T37" fmla="*/ 175 h 324"/>
                <a:gd name="T38" fmla="*/ 314 w 323"/>
                <a:gd name="T39" fmla="*/ 209 h 324"/>
                <a:gd name="T40" fmla="*/ 272 w 323"/>
                <a:gd name="T41" fmla="*/ 242 h 324"/>
                <a:gd name="T42" fmla="*/ 271 w 323"/>
                <a:gd name="T43" fmla="*/ 280 h 324"/>
                <a:gd name="T44" fmla="*/ 217 w 323"/>
                <a:gd name="T45" fmla="*/ 288 h 324"/>
                <a:gd name="T46" fmla="*/ 195 w 323"/>
                <a:gd name="T47" fmla="*/ 317 h 324"/>
                <a:gd name="T48" fmla="*/ 186 w 323"/>
                <a:gd name="T49" fmla="*/ 259 h 324"/>
                <a:gd name="T50" fmla="*/ 112 w 323"/>
                <a:gd name="T51" fmla="*/ 247 h 324"/>
                <a:gd name="T52" fmla="*/ 178 w 323"/>
                <a:gd name="T53" fmla="*/ 265 h 324"/>
                <a:gd name="T54" fmla="*/ 194 w 323"/>
                <a:gd name="T55" fmla="*/ 261 h 324"/>
                <a:gd name="T56" fmla="*/ 253 w 323"/>
                <a:gd name="T57" fmla="*/ 208 h 324"/>
                <a:gd name="T58" fmla="*/ 186 w 323"/>
                <a:gd name="T59" fmla="*/ 259 h 324"/>
                <a:gd name="T60" fmla="*/ 162 w 323"/>
                <a:gd name="T61" fmla="*/ 83 h 324"/>
                <a:gd name="T62" fmla="*/ 161 w 323"/>
                <a:gd name="T63" fmla="*/ 242 h 324"/>
                <a:gd name="T64" fmla="*/ 77 w 323"/>
                <a:gd name="T65" fmla="*/ 217 h 324"/>
                <a:gd name="T66" fmla="*/ 255 w 323"/>
                <a:gd name="T67" fmla="*/ 119 h 324"/>
                <a:gd name="T68" fmla="*/ 75 w 323"/>
                <a:gd name="T69" fmla="*/ 104 h 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23" h="324">
                  <a:moveTo>
                    <a:pt x="177" y="301"/>
                  </a:moveTo>
                  <a:cubicBezTo>
                    <a:pt x="171" y="289"/>
                    <a:pt x="158" y="287"/>
                    <a:pt x="148" y="297"/>
                  </a:cubicBezTo>
                  <a:cubicBezTo>
                    <a:pt x="141" y="303"/>
                    <a:pt x="135" y="310"/>
                    <a:pt x="129" y="316"/>
                  </a:cubicBezTo>
                  <a:cubicBezTo>
                    <a:pt x="120" y="324"/>
                    <a:pt x="117" y="323"/>
                    <a:pt x="114" y="312"/>
                  </a:cubicBezTo>
                  <a:cubicBezTo>
                    <a:pt x="111" y="304"/>
                    <a:pt x="108" y="295"/>
                    <a:pt x="106" y="286"/>
                  </a:cubicBezTo>
                  <a:cubicBezTo>
                    <a:pt x="102" y="274"/>
                    <a:pt x="95" y="270"/>
                    <a:pt x="83" y="272"/>
                  </a:cubicBezTo>
                  <a:cubicBezTo>
                    <a:pt x="73" y="274"/>
                    <a:pt x="64" y="277"/>
                    <a:pt x="55" y="279"/>
                  </a:cubicBezTo>
                  <a:cubicBezTo>
                    <a:pt x="45" y="281"/>
                    <a:pt x="42" y="279"/>
                    <a:pt x="44" y="269"/>
                  </a:cubicBezTo>
                  <a:cubicBezTo>
                    <a:pt x="46" y="260"/>
                    <a:pt x="49" y="251"/>
                    <a:pt x="51" y="242"/>
                  </a:cubicBezTo>
                  <a:cubicBezTo>
                    <a:pt x="54" y="229"/>
                    <a:pt x="50" y="221"/>
                    <a:pt x="37" y="218"/>
                  </a:cubicBezTo>
                  <a:cubicBezTo>
                    <a:pt x="28" y="215"/>
                    <a:pt x="19" y="213"/>
                    <a:pt x="10" y="210"/>
                  </a:cubicBezTo>
                  <a:cubicBezTo>
                    <a:pt x="1" y="207"/>
                    <a:pt x="0" y="203"/>
                    <a:pt x="6" y="197"/>
                  </a:cubicBezTo>
                  <a:cubicBezTo>
                    <a:pt x="13" y="189"/>
                    <a:pt x="20" y="182"/>
                    <a:pt x="27" y="174"/>
                  </a:cubicBezTo>
                  <a:cubicBezTo>
                    <a:pt x="35" y="166"/>
                    <a:pt x="35" y="158"/>
                    <a:pt x="27" y="150"/>
                  </a:cubicBezTo>
                  <a:cubicBezTo>
                    <a:pt x="20" y="142"/>
                    <a:pt x="13" y="134"/>
                    <a:pt x="6" y="127"/>
                  </a:cubicBezTo>
                  <a:cubicBezTo>
                    <a:pt x="0" y="120"/>
                    <a:pt x="1" y="117"/>
                    <a:pt x="9" y="115"/>
                  </a:cubicBezTo>
                  <a:cubicBezTo>
                    <a:pt x="18" y="112"/>
                    <a:pt x="27" y="109"/>
                    <a:pt x="36" y="107"/>
                  </a:cubicBezTo>
                  <a:cubicBezTo>
                    <a:pt x="49" y="104"/>
                    <a:pt x="54" y="95"/>
                    <a:pt x="51" y="82"/>
                  </a:cubicBezTo>
                  <a:cubicBezTo>
                    <a:pt x="49" y="73"/>
                    <a:pt x="46" y="64"/>
                    <a:pt x="44" y="54"/>
                  </a:cubicBezTo>
                  <a:cubicBezTo>
                    <a:pt x="43" y="45"/>
                    <a:pt x="46" y="43"/>
                    <a:pt x="54" y="45"/>
                  </a:cubicBezTo>
                  <a:cubicBezTo>
                    <a:pt x="64" y="47"/>
                    <a:pt x="74" y="50"/>
                    <a:pt x="83" y="52"/>
                  </a:cubicBezTo>
                  <a:cubicBezTo>
                    <a:pt x="94" y="55"/>
                    <a:pt x="102" y="50"/>
                    <a:pt x="106" y="39"/>
                  </a:cubicBezTo>
                  <a:cubicBezTo>
                    <a:pt x="109" y="29"/>
                    <a:pt x="111" y="19"/>
                    <a:pt x="114" y="10"/>
                  </a:cubicBezTo>
                  <a:cubicBezTo>
                    <a:pt x="117" y="1"/>
                    <a:pt x="121" y="1"/>
                    <a:pt x="127" y="7"/>
                  </a:cubicBezTo>
                  <a:cubicBezTo>
                    <a:pt x="134" y="13"/>
                    <a:pt x="141" y="21"/>
                    <a:pt x="148" y="27"/>
                  </a:cubicBezTo>
                  <a:cubicBezTo>
                    <a:pt x="157" y="36"/>
                    <a:pt x="165" y="36"/>
                    <a:pt x="174" y="28"/>
                  </a:cubicBezTo>
                  <a:cubicBezTo>
                    <a:pt x="181" y="21"/>
                    <a:pt x="188" y="14"/>
                    <a:pt x="195" y="7"/>
                  </a:cubicBezTo>
                  <a:cubicBezTo>
                    <a:pt x="202" y="0"/>
                    <a:pt x="206" y="1"/>
                    <a:pt x="209" y="10"/>
                  </a:cubicBezTo>
                  <a:cubicBezTo>
                    <a:pt x="212" y="19"/>
                    <a:pt x="214" y="28"/>
                    <a:pt x="217" y="37"/>
                  </a:cubicBezTo>
                  <a:cubicBezTo>
                    <a:pt x="221" y="50"/>
                    <a:pt x="228" y="55"/>
                    <a:pt x="242" y="52"/>
                  </a:cubicBezTo>
                  <a:cubicBezTo>
                    <a:pt x="250" y="50"/>
                    <a:pt x="259" y="48"/>
                    <a:pt x="268" y="45"/>
                  </a:cubicBezTo>
                  <a:cubicBezTo>
                    <a:pt x="278" y="43"/>
                    <a:pt x="281" y="45"/>
                    <a:pt x="278" y="56"/>
                  </a:cubicBezTo>
                  <a:cubicBezTo>
                    <a:pt x="276" y="65"/>
                    <a:pt x="274" y="73"/>
                    <a:pt x="272" y="82"/>
                  </a:cubicBezTo>
                  <a:cubicBezTo>
                    <a:pt x="269" y="94"/>
                    <a:pt x="273" y="103"/>
                    <a:pt x="285" y="106"/>
                  </a:cubicBezTo>
                  <a:cubicBezTo>
                    <a:pt x="295" y="109"/>
                    <a:pt x="304" y="111"/>
                    <a:pt x="313" y="114"/>
                  </a:cubicBezTo>
                  <a:cubicBezTo>
                    <a:pt x="322" y="117"/>
                    <a:pt x="323" y="120"/>
                    <a:pt x="317" y="127"/>
                  </a:cubicBezTo>
                  <a:cubicBezTo>
                    <a:pt x="310" y="135"/>
                    <a:pt x="303" y="142"/>
                    <a:pt x="296" y="149"/>
                  </a:cubicBezTo>
                  <a:cubicBezTo>
                    <a:pt x="288" y="157"/>
                    <a:pt x="288" y="167"/>
                    <a:pt x="296" y="175"/>
                  </a:cubicBezTo>
                  <a:cubicBezTo>
                    <a:pt x="303" y="183"/>
                    <a:pt x="311" y="190"/>
                    <a:pt x="318" y="197"/>
                  </a:cubicBezTo>
                  <a:cubicBezTo>
                    <a:pt x="323" y="204"/>
                    <a:pt x="322" y="207"/>
                    <a:pt x="314" y="209"/>
                  </a:cubicBezTo>
                  <a:cubicBezTo>
                    <a:pt x="305" y="213"/>
                    <a:pt x="295" y="215"/>
                    <a:pt x="285" y="218"/>
                  </a:cubicBezTo>
                  <a:cubicBezTo>
                    <a:pt x="273" y="222"/>
                    <a:pt x="269" y="230"/>
                    <a:pt x="272" y="242"/>
                  </a:cubicBezTo>
                  <a:cubicBezTo>
                    <a:pt x="274" y="251"/>
                    <a:pt x="276" y="261"/>
                    <a:pt x="279" y="271"/>
                  </a:cubicBezTo>
                  <a:cubicBezTo>
                    <a:pt x="281" y="278"/>
                    <a:pt x="278" y="281"/>
                    <a:pt x="271" y="280"/>
                  </a:cubicBezTo>
                  <a:cubicBezTo>
                    <a:pt x="261" y="278"/>
                    <a:pt x="252" y="275"/>
                    <a:pt x="242" y="272"/>
                  </a:cubicBezTo>
                  <a:cubicBezTo>
                    <a:pt x="228" y="269"/>
                    <a:pt x="220" y="274"/>
                    <a:pt x="217" y="288"/>
                  </a:cubicBezTo>
                  <a:cubicBezTo>
                    <a:pt x="215" y="297"/>
                    <a:pt x="212" y="305"/>
                    <a:pt x="209" y="313"/>
                  </a:cubicBezTo>
                  <a:cubicBezTo>
                    <a:pt x="206" y="323"/>
                    <a:pt x="203" y="324"/>
                    <a:pt x="195" y="317"/>
                  </a:cubicBezTo>
                  <a:cubicBezTo>
                    <a:pt x="189" y="311"/>
                    <a:pt x="183" y="306"/>
                    <a:pt x="177" y="301"/>
                  </a:cubicBezTo>
                  <a:close/>
                  <a:moveTo>
                    <a:pt x="186" y="259"/>
                  </a:moveTo>
                  <a:cubicBezTo>
                    <a:pt x="184" y="259"/>
                    <a:pt x="181" y="258"/>
                    <a:pt x="179" y="258"/>
                  </a:cubicBezTo>
                  <a:cubicBezTo>
                    <a:pt x="156" y="261"/>
                    <a:pt x="133" y="260"/>
                    <a:pt x="112" y="247"/>
                  </a:cubicBezTo>
                  <a:cubicBezTo>
                    <a:pt x="102" y="242"/>
                    <a:pt x="94" y="234"/>
                    <a:pt x="85" y="228"/>
                  </a:cubicBezTo>
                  <a:cubicBezTo>
                    <a:pt x="101" y="253"/>
                    <a:pt x="145" y="271"/>
                    <a:pt x="178" y="265"/>
                  </a:cubicBezTo>
                  <a:cubicBezTo>
                    <a:pt x="182" y="265"/>
                    <a:pt x="185" y="262"/>
                    <a:pt x="188" y="261"/>
                  </a:cubicBezTo>
                  <a:cubicBezTo>
                    <a:pt x="190" y="261"/>
                    <a:pt x="193" y="262"/>
                    <a:pt x="194" y="261"/>
                  </a:cubicBezTo>
                  <a:cubicBezTo>
                    <a:pt x="206" y="255"/>
                    <a:pt x="217" y="250"/>
                    <a:pt x="227" y="243"/>
                  </a:cubicBezTo>
                  <a:cubicBezTo>
                    <a:pt x="239" y="234"/>
                    <a:pt x="248" y="222"/>
                    <a:pt x="253" y="208"/>
                  </a:cubicBezTo>
                  <a:cubicBezTo>
                    <a:pt x="240" y="227"/>
                    <a:pt x="224" y="242"/>
                    <a:pt x="203" y="251"/>
                  </a:cubicBezTo>
                  <a:cubicBezTo>
                    <a:pt x="197" y="254"/>
                    <a:pt x="192" y="256"/>
                    <a:pt x="186" y="259"/>
                  </a:cubicBezTo>
                  <a:close/>
                  <a:moveTo>
                    <a:pt x="241" y="162"/>
                  </a:moveTo>
                  <a:cubicBezTo>
                    <a:pt x="241" y="118"/>
                    <a:pt x="206" y="83"/>
                    <a:pt x="162" y="83"/>
                  </a:cubicBezTo>
                  <a:cubicBezTo>
                    <a:pt x="118" y="83"/>
                    <a:pt x="83" y="118"/>
                    <a:pt x="82" y="162"/>
                  </a:cubicBezTo>
                  <a:cubicBezTo>
                    <a:pt x="82" y="205"/>
                    <a:pt x="118" y="242"/>
                    <a:pt x="161" y="242"/>
                  </a:cubicBezTo>
                  <a:cubicBezTo>
                    <a:pt x="205" y="241"/>
                    <a:pt x="241" y="206"/>
                    <a:pt x="241" y="162"/>
                  </a:cubicBezTo>
                  <a:close/>
                  <a:moveTo>
                    <a:pt x="77" y="217"/>
                  </a:moveTo>
                  <a:cubicBezTo>
                    <a:pt x="46" y="160"/>
                    <a:pt x="71" y="102"/>
                    <a:pt x="112" y="78"/>
                  </a:cubicBezTo>
                  <a:cubicBezTo>
                    <a:pt x="157" y="51"/>
                    <a:pt x="221" y="62"/>
                    <a:pt x="255" y="119"/>
                  </a:cubicBezTo>
                  <a:cubicBezTo>
                    <a:pt x="249" y="91"/>
                    <a:pt x="214" y="63"/>
                    <a:pt x="180" y="57"/>
                  </a:cubicBezTo>
                  <a:cubicBezTo>
                    <a:pt x="138" y="51"/>
                    <a:pt x="96" y="69"/>
                    <a:pt x="75" y="104"/>
                  </a:cubicBezTo>
                  <a:cubicBezTo>
                    <a:pt x="53" y="139"/>
                    <a:pt x="54" y="186"/>
                    <a:pt x="77" y="21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84" name="Freeform 363">
              <a:extLst>
                <a:ext uri="{FF2B5EF4-FFF2-40B4-BE49-F238E27FC236}">
                  <a16:creationId xmlns:a16="http://schemas.microsoft.com/office/drawing/2014/main" id="{C8DDC75D-CDE2-46C7-A5C2-EDA8B9B960AD}"/>
                </a:ext>
              </a:extLst>
            </p:cNvPr>
            <p:cNvSpPr>
              <a:spLocks/>
            </p:cNvSpPr>
            <p:nvPr/>
          </p:nvSpPr>
          <p:spPr bwMode="auto">
            <a:xfrm>
              <a:off x="8864601" y="2584450"/>
              <a:ext cx="247650" cy="207963"/>
            </a:xfrm>
            <a:custGeom>
              <a:avLst/>
              <a:gdLst>
                <a:gd name="T0" fmla="*/ 140 w 645"/>
                <a:gd name="T1" fmla="*/ 542 h 545"/>
                <a:gd name="T2" fmla="*/ 111 w 645"/>
                <a:gd name="T3" fmla="*/ 529 h 545"/>
                <a:gd name="T4" fmla="*/ 13 w 645"/>
                <a:gd name="T5" fmla="*/ 250 h 545"/>
                <a:gd name="T6" fmla="*/ 0 w 645"/>
                <a:gd name="T7" fmla="*/ 107 h 545"/>
                <a:gd name="T8" fmla="*/ 7 w 645"/>
                <a:gd name="T9" fmla="*/ 94 h 545"/>
                <a:gd name="T10" fmla="*/ 188 w 645"/>
                <a:gd name="T11" fmla="*/ 20 h 545"/>
                <a:gd name="T12" fmla="*/ 386 w 645"/>
                <a:gd name="T13" fmla="*/ 7 h 545"/>
                <a:gd name="T14" fmla="*/ 532 w 645"/>
                <a:gd name="T15" fmla="*/ 43 h 545"/>
                <a:gd name="T16" fmla="*/ 628 w 645"/>
                <a:gd name="T17" fmla="*/ 87 h 545"/>
                <a:gd name="T18" fmla="*/ 645 w 645"/>
                <a:gd name="T19" fmla="*/ 116 h 545"/>
                <a:gd name="T20" fmla="*/ 591 w 645"/>
                <a:gd name="T21" fmla="*/ 406 h 545"/>
                <a:gd name="T22" fmla="*/ 532 w 645"/>
                <a:gd name="T23" fmla="*/ 533 h 545"/>
                <a:gd name="T24" fmla="*/ 505 w 645"/>
                <a:gd name="T25" fmla="*/ 543 h 545"/>
                <a:gd name="T26" fmla="*/ 512 w 645"/>
                <a:gd name="T27" fmla="*/ 530 h 545"/>
                <a:gd name="T28" fmla="*/ 599 w 645"/>
                <a:gd name="T29" fmla="*/ 311 h 545"/>
                <a:gd name="T30" fmla="*/ 624 w 645"/>
                <a:gd name="T31" fmla="*/ 128 h 545"/>
                <a:gd name="T32" fmla="*/ 609 w 645"/>
                <a:gd name="T33" fmla="*/ 103 h 545"/>
                <a:gd name="T34" fmla="*/ 535 w 645"/>
                <a:gd name="T35" fmla="*/ 69 h 545"/>
                <a:gd name="T36" fmla="*/ 445 w 645"/>
                <a:gd name="T37" fmla="*/ 40 h 545"/>
                <a:gd name="T38" fmla="*/ 157 w 645"/>
                <a:gd name="T39" fmla="*/ 51 h 545"/>
                <a:gd name="T40" fmla="*/ 28 w 645"/>
                <a:gd name="T41" fmla="*/ 108 h 545"/>
                <a:gd name="T42" fmla="*/ 21 w 645"/>
                <a:gd name="T43" fmla="*/ 119 h 545"/>
                <a:gd name="T44" fmla="*/ 94 w 645"/>
                <a:gd name="T45" fmla="*/ 453 h 545"/>
                <a:gd name="T46" fmla="*/ 136 w 645"/>
                <a:gd name="T47" fmla="*/ 535 h 545"/>
                <a:gd name="T48" fmla="*/ 140 w 645"/>
                <a:gd name="T49" fmla="*/ 542 h 5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45" h="545">
                  <a:moveTo>
                    <a:pt x="140" y="542"/>
                  </a:moveTo>
                  <a:cubicBezTo>
                    <a:pt x="121" y="545"/>
                    <a:pt x="119" y="544"/>
                    <a:pt x="111" y="529"/>
                  </a:cubicBezTo>
                  <a:cubicBezTo>
                    <a:pt x="61" y="442"/>
                    <a:pt x="29" y="349"/>
                    <a:pt x="13" y="250"/>
                  </a:cubicBezTo>
                  <a:cubicBezTo>
                    <a:pt x="5" y="203"/>
                    <a:pt x="0" y="155"/>
                    <a:pt x="0" y="107"/>
                  </a:cubicBezTo>
                  <a:cubicBezTo>
                    <a:pt x="0" y="101"/>
                    <a:pt x="2" y="98"/>
                    <a:pt x="7" y="94"/>
                  </a:cubicBezTo>
                  <a:cubicBezTo>
                    <a:pt x="63" y="60"/>
                    <a:pt x="124" y="36"/>
                    <a:pt x="188" y="20"/>
                  </a:cubicBezTo>
                  <a:cubicBezTo>
                    <a:pt x="253" y="5"/>
                    <a:pt x="319" y="0"/>
                    <a:pt x="386" y="7"/>
                  </a:cubicBezTo>
                  <a:cubicBezTo>
                    <a:pt x="436" y="13"/>
                    <a:pt x="485" y="25"/>
                    <a:pt x="532" y="43"/>
                  </a:cubicBezTo>
                  <a:cubicBezTo>
                    <a:pt x="565" y="56"/>
                    <a:pt x="596" y="72"/>
                    <a:pt x="628" y="87"/>
                  </a:cubicBezTo>
                  <a:cubicBezTo>
                    <a:pt x="640" y="93"/>
                    <a:pt x="645" y="102"/>
                    <a:pt x="645" y="116"/>
                  </a:cubicBezTo>
                  <a:cubicBezTo>
                    <a:pt x="643" y="216"/>
                    <a:pt x="625" y="312"/>
                    <a:pt x="591" y="406"/>
                  </a:cubicBezTo>
                  <a:cubicBezTo>
                    <a:pt x="575" y="450"/>
                    <a:pt x="555" y="492"/>
                    <a:pt x="532" y="533"/>
                  </a:cubicBezTo>
                  <a:cubicBezTo>
                    <a:pt x="525" y="545"/>
                    <a:pt x="516" y="543"/>
                    <a:pt x="505" y="543"/>
                  </a:cubicBezTo>
                  <a:cubicBezTo>
                    <a:pt x="507" y="538"/>
                    <a:pt x="509" y="534"/>
                    <a:pt x="512" y="530"/>
                  </a:cubicBezTo>
                  <a:cubicBezTo>
                    <a:pt x="553" y="462"/>
                    <a:pt x="581" y="389"/>
                    <a:pt x="599" y="311"/>
                  </a:cubicBezTo>
                  <a:cubicBezTo>
                    <a:pt x="614" y="251"/>
                    <a:pt x="622" y="190"/>
                    <a:pt x="624" y="128"/>
                  </a:cubicBezTo>
                  <a:cubicBezTo>
                    <a:pt x="624" y="115"/>
                    <a:pt x="619" y="108"/>
                    <a:pt x="609" y="103"/>
                  </a:cubicBezTo>
                  <a:cubicBezTo>
                    <a:pt x="584" y="92"/>
                    <a:pt x="560" y="79"/>
                    <a:pt x="535" y="69"/>
                  </a:cubicBezTo>
                  <a:cubicBezTo>
                    <a:pt x="506" y="58"/>
                    <a:pt x="475" y="48"/>
                    <a:pt x="445" y="40"/>
                  </a:cubicBezTo>
                  <a:cubicBezTo>
                    <a:pt x="348" y="17"/>
                    <a:pt x="252" y="22"/>
                    <a:pt x="157" y="51"/>
                  </a:cubicBezTo>
                  <a:cubicBezTo>
                    <a:pt x="112" y="65"/>
                    <a:pt x="69" y="84"/>
                    <a:pt x="28" y="108"/>
                  </a:cubicBezTo>
                  <a:cubicBezTo>
                    <a:pt x="23" y="111"/>
                    <a:pt x="21" y="114"/>
                    <a:pt x="21" y="119"/>
                  </a:cubicBezTo>
                  <a:cubicBezTo>
                    <a:pt x="23" y="235"/>
                    <a:pt x="46" y="347"/>
                    <a:pt x="94" y="453"/>
                  </a:cubicBezTo>
                  <a:cubicBezTo>
                    <a:pt x="106" y="481"/>
                    <a:pt x="122" y="508"/>
                    <a:pt x="136" y="535"/>
                  </a:cubicBezTo>
                  <a:cubicBezTo>
                    <a:pt x="137" y="537"/>
                    <a:pt x="138" y="539"/>
                    <a:pt x="140" y="54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85" name="Freeform 364">
              <a:extLst>
                <a:ext uri="{FF2B5EF4-FFF2-40B4-BE49-F238E27FC236}">
                  <a16:creationId xmlns:a16="http://schemas.microsoft.com/office/drawing/2014/main" id="{2C36474C-3886-4E14-8959-6895A13352D7}"/>
                </a:ext>
              </a:extLst>
            </p:cNvPr>
            <p:cNvSpPr>
              <a:spLocks noEditPoints="1"/>
            </p:cNvSpPr>
            <p:nvPr/>
          </p:nvSpPr>
          <p:spPr bwMode="auto">
            <a:xfrm>
              <a:off x="8940801" y="2633663"/>
              <a:ext cx="134938" cy="149225"/>
            </a:xfrm>
            <a:custGeom>
              <a:avLst/>
              <a:gdLst>
                <a:gd name="T0" fmla="*/ 153 w 350"/>
                <a:gd name="T1" fmla="*/ 46 h 389"/>
                <a:gd name="T2" fmla="*/ 138 w 350"/>
                <a:gd name="T3" fmla="*/ 45 h 389"/>
                <a:gd name="T4" fmla="*/ 147 w 350"/>
                <a:gd name="T5" fmla="*/ 26 h 389"/>
                <a:gd name="T6" fmla="*/ 175 w 350"/>
                <a:gd name="T7" fmla="*/ 8 h 389"/>
                <a:gd name="T8" fmla="*/ 184 w 350"/>
                <a:gd name="T9" fmla="*/ 1 h 389"/>
                <a:gd name="T10" fmla="*/ 191 w 350"/>
                <a:gd name="T11" fmla="*/ 29 h 389"/>
                <a:gd name="T12" fmla="*/ 224 w 350"/>
                <a:gd name="T13" fmla="*/ 19 h 389"/>
                <a:gd name="T14" fmla="*/ 234 w 350"/>
                <a:gd name="T15" fmla="*/ 23 h 389"/>
                <a:gd name="T16" fmla="*/ 238 w 350"/>
                <a:gd name="T17" fmla="*/ 53 h 389"/>
                <a:gd name="T18" fmla="*/ 268 w 350"/>
                <a:gd name="T19" fmla="*/ 41 h 389"/>
                <a:gd name="T20" fmla="*/ 276 w 350"/>
                <a:gd name="T21" fmla="*/ 47 h 389"/>
                <a:gd name="T22" fmla="*/ 284 w 350"/>
                <a:gd name="T23" fmla="*/ 82 h 389"/>
                <a:gd name="T24" fmla="*/ 311 w 350"/>
                <a:gd name="T25" fmla="*/ 82 h 389"/>
                <a:gd name="T26" fmla="*/ 298 w 350"/>
                <a:gd name="T27" fmla="*/ 113 h 389"/>
                <a:gd name="T28" fmla="*/ 339 w 350"/>
                <a:gd name="T29" fmla="*/ 119 h 389"/>
                <a:gd name="T30" fmla="*/ 319 w 350"/>
                <a:gd name="T31" fmla="*/ 141 h 389"/>
                <a:gd name="T32" fmla="*/ 325 w 350"/>
                <a:gd name="T33" fmla="*/ 161 h 389"/>
                <a:gd name="T34" fmla="*/ 350 w 350"/>
                <a:gd name="T35" fmla="*/ 170 h 389"/>
                <a:gd name="T36" fmla="*/ 328 w 350"/>
                <a:gd name="T37" fmla="*/ 184 h 389"/>
                <a:gd name="T38" fmla="*/ 328 w 350"/>
                <a:gd name="T39" fmla="*/ 206 h 389"/>
                <a:gd name="T40" fmla="*/ 350 w 350"/>
                <a:gd name="T41" fmla="*/ 220 h 389"/>
                <a:gd name="T42" fmla="*/ 324 w 350"/>
                <a:gd name="T43" fmla="*/ 229 h 389"/>
                <a:gd name="T44" fmla="*/ 332 w 350"/>
                <a:gd name="T45" fmla="*/ 261 h 389"/>
                <a:gd name="T46" fmla="*/ 328 w 350"/>
                <a:gd name="T47" fmla="*/ 272 h 389"/>
                <a:gd name="T48" fmla="*/ 299 w 350"/>
                <a:gd name="T49" fmla="*/ 289 h 389"/>
                <a:gd name="T50" fmla="*/ 313 w 350"/>
                <a:gd name="T51" fmla="*/ 313 h 389"/>
                <a:gd name="T52" fmla="*/ 300 w 350"/>
                <a:gd name="T53" fmla="*/ 313 h 389"/>
                <a:gd name="T54" fmla="*/ 270 w 350"/>
                <a:gd name="T55" fmla="*/ 321 h 389"/>
                <a:gd name="T56" fmla="*/ 275 w 350"/>
                <a:gd name="T57" fmla="*/ 350 h 389"/>
                <a:gd name="T58" fmla="*/ 253 w 350"/>
                <a:gd name="T59" fmla="*/ 339 h 389"/>
                <a:gd name="T60" fmla="*/ 233 w 350"/>
                <a:gd name="T61" fmla="*/ 350 h 389"/>
                <a:gd name="T62" fmla="*/ 231 w 350"/>
                <a:gd name="T63" fmla="*/ 376 h 389"/>
                <a:gd name="T64" fmla="*/ 212 w 350"/>
                <a:gd name="T65" fmla="*/ 358 h 389"/>
                <a:gd name="T66" fmla="*/ 190 w 350"/>
                <a:gd name="T67" fmla="*/ 365 h 389"/>
                <a:gd name="T68" fmla="*/ 182 w 350"/>
                <a:gd name="T69" fmla="*/ 388 h 389"/>
                <a:gd name="T70" fmla="*/ 167 w 350"/>
                <a:gd name="T71" fmla="*/ 366 h 389"/>
                <a:gd name="T72" fmla="*/ 137 w 350"/>
                <a:gd name="T73" fmla="*/ 384 h 389"/>
                <a:gd name="T74" fmla="*/ 127 w 350"/>
                <a:gd name="T75" fmla="*/ 383 h 389"/>
                <a:gd name="T76" fmla="*/ 114 w 350"/>
                <a:gd name="T77" fmla="*/ 353 h 389"/>
                <a:gd name="T78" fmla="*/ 88 w 350"/>
                <a:gd name="T79" fmla="*/ 373 h 389"/>
                <a:gd name="T80" fmla="*/ 79 w 350"/>
                <a:gd name="T81" fmla="*/ 369 h 389"/>
                <a:gd name="T82" fmla="*/ 76 w 350"/>
                <a:gd name="T83" fmla="*/ 337 h 389"/>
                <a:gd name="T84" fmla="*/ 42 w 350"/>
                <a:gd name="T85" fmla="*/ 350 h 389"/>
                <a:gd name="T86" fmla="*/ 38 w 350"/>
                <a:gd name="T87" fmla="*/ 340 h 389"/>
                <a:gd name="T88" fmla="*/ 29 w 350"/>
                <a:gd name="T89" fmla="*/ 308 h 389"/>
                <a:gd name="T90" fmla="*/ 0 w 350"/>
                <a:gd name="T91" fmla="*/ 316 h 389"/>
                <a:gd name="T92" fmla="*/ 12 w 350"/>
                <a:gd name="T93" fmla="*/ 292 h 389"/>
                <a:gd name="T94" fmla="*/ 22 w 350"/>
                <a:gd name="T95" fmla="*/ 253 h 389"/>
                <a:gd name="T96" fmla="*/ 40 w 350"/>
                <a:gd name="T97" fmla="*/ 258 h 389"/>
                <a:gd name="T98" fmla="*/ 63 w 350"/>
                <a:gd name="T99" fmla="*/ 282 h 389"/>
                <a:gd name="T100" fmla="*/ 150 w 350"/>
                <a:gd name="T101" fmla="*/ 320 h 389"/>
                <a:gd name="T102" fmla="*/ 270 w 350"/>
                <a:gd name="T103" fmla="*/ 252 h 389"/>
                <a:gd name="T104" fmla="*/ 196 w 350"/>
                <a:gd name="T105" fmla="*/ 77 h 389"/>
                <a:gd name="T106" fmla="*/ 142 w 350"/>
                <a:gd name="T107" fmla="*/ 52 h 389"/>
                <a:gd name="T108" fmla="*/ 224 w 350"/>
                <a:gd name="T109" fmla="*/ 67 h 389"/>
                <a:gd name="T110" fmla="*/ 252 w 350"/>
                <a:gd name="T111" fmla="*/ 85 h 389"/>
                <a:gd name="T112" fmla="*/ 283 w 350"/>
                <a:gd name="T113" fmla="*/ 115 h 389"/>
                <a:gd name="T114" fmla="*/ 282 w 350"/>
                <a:gd name="T115" fmla="*/ 280 h 389"/>
                <a:gd name="T116" fmla="*/ 75 w 350"/>
                <a:gd name="T117" fmla="*/ 323 h 3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50" h="389">
                  <a:moveTo>
                    <a:pt x="232" y="67"/>
                  </a:moveTo>
                  <a:cubicBezTo>
                    <a:pt x="208" y="50"/>
                    <a:pt x="181" y="45"/>
                    <a:pt x="153" y="46"/>
                  </a:cubicBezTo>
                  <a:cubicBezTo>
                    <a:pt x="149" y="46"/>
                    <a:pt x="145" y="46"/>
                    <a:pt x="141" y="46"/>
                  </a:cubicBezTo>
                  <a:cubicBezTo>
                    <a:pt x="141" y="46"/>
                    <a:pt x="140" y="46"/>
                    <a:pt x="138" y="45"/>
                  </a:cubicBezTo>
                  <a:cubicBezTo>
                    <a:pt x="140" y="38"/>
                    <a:pt x="141" y="31"/>
                    <a:pt x="143" y="23"/>
                  </a:cubicBezTo>
                  <a:cubicBezTo>
                    <a:pt x="145" y="24"/>
                    <a:pt x="146" y="25"/>
                    <a:pt x="147" y="26"/>
                  </a:cubicBezTo>
                  <a:cubicBezTo>
                    <a:pt x="155" y="35"/>
                    <a:pt x="161" y="35"/>
                    <a:pt x="167" y="25"/>
                  </a:cubicBezTo>
                  <a:cubicBezTo>
                    <a:pt x="170" y="19"/>
                    <a:pt x="172" y="13"/>
                    <a:pt x="175" y="8"/>
                  </a:cubicBezTo>
                  <a:cubicBezTo>
                    <a:pt x="177" y="5"/>
                    <a:pt x="179" y="3"/>
                    <a:pt x="181" y="0"/>
                  </a:cubicBezTo>
                  <a:cubicBezTo>
                    <a:pt x="182" y="0"/>
                    <a:pt x="183" y="0"/>
                    <a:pt x="184" y="1"/>
                  </a:cubicBezTo>
                  <a:cubicBezTo>
                    <a:pt x="186" y="7"/>
                    <a:pt x="188" y="14"/>
                    <a:pt x="189" y="20"/>
                  </a:cubicBezTo>
                  <a:cubicBezTo>
                    <a:pt x="190" y="23"/>
                    <a:pt x="190" y="27"/>
                    <a:pt x="191" y="29"/>
                  </a:cubicBezTo>
                  <a:cubicBezTo>
                    <a:pt x="195" y="39"/>
                    <a:pt x="202" y="41"/>
                    <a:pt x="209" y="34"/>
                  </a:cubicBezTo>
                  <a:cubicBezTo>
                    <a:pt x="214" y="30"/>
                    <a:pt x="218" y="24"/>
                    <a:pt x="224" y="19"/>
                  </a:cubicBezTo>
                  <a:cubicBezTo>
                    <a:pt x="226" y="17"/>
                    <a:pt x="229" y="16"/>
                    <a:pt x="231" y="15"/>
                  </a:cubicBezTo>
                  <a:cubicBezTo>
                    <a:pt x="232" y="17"/>
                    <a:pt x="234" y="20"/>
                    <a:pt x="234" y="23"/>
                  </a:cubicBezTo>
                  <a:cubicBezTo>
                    <a:pt x="234" y="29"/>
                    <a:pt x="233" y="35"/>
                    <a:pt x="233" y="41"/>
                  </a:cubicBezTo>
                  <a:cubicBezTo>
                    <a:pt x="233" y="45"/>
                    <a:pt x="235" y="52"/>
                    <a:pt x="238" y="53"/>
                  </a:cubicBezTo>
                  <a:cubicBezTo>
                    <a:pt x="242" y="55"/>
                    <a:pt x="248" y="53"/>
                    <a:pt x="252" y="51"/>
                  </a:cubicBezTo>
                  <a:cubicBezTo>
                    <a:pt x="258" y="49"/>
                    <a:pt x="263" y="44"/>
                    <a:pt x="268" y="41"/>
                  </a:cubicBezTo>
                  <a:cubicBezTo>
                    <a:pt x="270" y="40"/>
                    <a:pt x="273" y="40"/>
                    <a:pt x="275" y="41"/>
                  </a:cubicBezTo>
                  <a:cubicBezTo>
                    <a:pt x="276" y="42"/>
                    <a:pt x="276" y="45"/>
                    <a:pt x="276" y="47"/>
                  </a:cubicBezTo>
                  <a:cubicBezTo>
                    <a:pt x="274" y="54"/>
                    <a:pt x="272" y="61"/>
                    <a:pt x="270" y="68"/>
                  </a:cubicBezTo>
                  <a:cubicBezTo>
                    <a:pt x="267" y="79"/>
                    <a:pt x="273" y="85"/>
                    <a:pt x="284" y="82"/>
                  </a:cubicBezTo>
                  <a:cubicBezTo>
                    <a:pt x="291" y="80"/>
                    <a:pt x="298" y="77"/>
                    <a:pt x="305" y="75"/>
                  </a:cubicBezTo>
                  <a:cubicBezTo>
                    <a:pt x="312" y="73"/>
                    <a:pt x="314" y="77"/>
                    <a:pt x="311" y="82"/>
                  </a:cubicBezTo>
                  <a:cubicBezTo>
                    <a:pt x="308" y="88"/>
                    <a:pt x="303" y="93"/>
                    <a:pt x="300" y="99"/>
                  </a:cubicBezTo>
                  <a:cubicBezTo>
                    <a:pt x="298" y="103"/>
                    <a:pt x="296" y="110"/>
                    <a:pt x="298" y="113"/>
                  </a:cubicBezTo>
                  <a:cubicBezTo>
                    <a:pt x="300" y="116"/>
                    <a:pt x="307" y="118"/>
                    <a:pt x="311" y="118"/>
                  </a:cubicBezTo>
                  <a:cubicBezTo>
                    <a:pt x="320" y="119"/>
                    <a:pt x="328" y="119"/>
                    <a:pt x="339" y="119"/>
                  </a:cubicBezTo>
                  <a:cubicBezTo>
                    <a:pt x="336" y="123"/>
                    <a:pt x="334" y="127"/>
                    <a:pt x="332" y="129"/>
                  </a:cubicBezTo>
                  <a:cubicBezTo>
                    <a:pt x="328" y="133"/>
                    <a:pt x="323" y="136"/>
                    <a:pt x="319" y="141"/>
                  </a:cubicBezTo>
                  <a:cubicBezTo>
                    <a:pt x="316" y="144"/>
                    <a:pt x="313" y="150"/>
                    <a:pt x="314" y="153"/>
                  </a:cubicBezTo>
                  <a:cubicBezTo>
                    <a:pt x="315" y="156"/>
                    <a:pt x="321" y="160"/>
                    <a:pt x="325" y="161"/>
                  </a:cubicBezTo>
                  <a:cubicBezTo>
                    <a:pt x="330" y="163"/>
                    <a:pt x="336" y="163"/>
                    <a:pt x="341" y="165"/>
                  </a:cubicBezTo>
                  <a:cubicBezTo>
                    <a:pt x="345" y="166"/>
                    <a:pt x="347" y="168"/>
                    <a:pt x="350" y="170"/>
                  </a:cubicBezTo>
                  <a:cubicBezTo>
                    <a:pt x="348" y="172"/>
                    <a:pt x="345" y="175"/>
                    <a:pt x="342" y="177"/>
                  </a:cubicBezTo>
                  <a:cubicBezTo>
                    <a:pt x="338" y="180"/>
                    <a:pt x="332" y="181"/>
                    <a:pt x="328" y="184"/>
                  </a:cubicBezTo>
                  <a:cubicBezTo>
                    <a:pt x="325" y="187"/>
                    <a:pt x="320" y="191"/>
                    <a:pt x="320" y="195"/>
                  </a:cubicBezTo>
                  <a:cubicBezTo>
                    <a:pt x="320" y="199"/>
                    <a:pt x="325" y="203"/>
                    <a:pt x="328" y="206"/>
                  </a:cubicBezTo>
                  <a:cubicBezTo>
                    <a:pt x="333" y="209"/>
                    <a:pt x="340" y="211"/>
                    <a:pt x="345" y="214"/>
                  </a:cubicBezTo>
                  <a:cubicBezTo>
                    <a:pt x="347" y="216"/>
                    <a:pt x="349" y="218"/>
                    <a:pt x="350" y="220"/>
                  </a:cubicBezTo>
                  <a:cubicBezTo>
                    <a:pt x="348" y="222"/>
                    <a:pt x="346" y="225"/>
                    <a:pt x="343" y="225"/>
                  </a:cubicBezTo>
                  <a:cubicBezTo>
                    <a:pt x="337" y="227"/>
                    <a:pt x="330" y="227"/>
                    <a:pt x="324" y="229"/>
                  </a:cubicBezTo>
                  <a:cubicBezTo>
                    <a:pt x="312" y="232"/>
                    <a:pt x="310" y="241"/>
                    <a:pt x="319" y="249"/>
                  </a:cubicBezTo>
                  <a:cubicBezTo>
                    <a:pt x="323" y="253"/>
                    <a:pt x="328" y="257"/>
                    <a:pt x="332" y="261"/>
                  </a:cubicBezTo>
                  <a:cubicBezTo>
                    <a:pt x="334" y="263"/>
                    <a:pt x="335" y="267"/>
                    <a:pt x="337" y="270"/>
                  </a:cubicBezTo>
                  <a:cubicBezTo>
                    <a:pt x="334" y="271"/>
                    <a:pt x="331" y="272"/>
                    <a:pt x="328" y="272"/>
                  </a:cubicBezTo>
                  <a:cubicBezTo>
                    <a:pt x="322" y="273"/>
                    <a:pt x="316" y="272"/>
                    <a:pt x="309" y="272"/>
                  </a:cubicBezTo>
                  <a:cubicBezTo>
                    <a:pt x="297" y="272"/>
                    <a:pt x="293" y="279"/>
                    <a:pt x="299" y="289"/>
                  </a:cubicBezTo>
                  <a:cubicBezTo>
                    <a:pt x="301" y="293"/>
                    <a:pt x="304" y="296"/>
                    <a:pt x="306" y="300"/>
                  </a:cubicBezTo>
                  <a:cubicBezTo>
                    <a:pt x="309" y="304"/>
                    <a:pt x="311" y="308"/>
                    <a:pt x="313" y="313"/>
                  </a:cubicBezTo>
                  <a:cubicBezTo>
                    <a:pt x="313" y="314"/>
                    <a:pt x="312" y="314"/>
                    <a:pt x="311" y="315"/>
                  </a:cubicBezTo>
                  <a:cubicBezTo>
                    <a:pt x="307" y="315"/>
                    <a:pt x="303" y="314"/>
                    <a:pt x="300" y="313"/>
                  </a:cubicBezTo>
                  <a:cubicBezTo>
                    <a:pt x="294" y="312"/>
                    <a:pt x="288" y="309"/>
                    <a:pt x="282" y="308"/>
                  </a:cubicBezTo>
                  <a:cubicBezTo>
                    <a:pt x="272" y="306"/>
                    <a:pt x="267" y="312"/>
                    <a:pt x="270" y="321"/>
                  </a:cubicBezTo>
                  <a:cubicBezTo>
                    <a:pt x="271" y="328"/>
                    <a:pt x="274" y="335"/>
                    <a:pt x="276" y="342"/>
                  </a:cubicBezTo>
                  <a:cubicBezTo>
                    <a:pt x="276" y="345"/>
                    <a:pt x="275" y="348"/>
                    <a:pt x="275" y="350"/>
                  </a:cubicBezTo>
                  <a:cubicBezTo>
                    <a:pt x="273" y="350"/>
                    <a:pt x="270" y="350"/>
                    <a:pt x="268" y="349"/>
                  </a:cubicBezTo>
                  <a:cubicBezTo>
                    <a:pt x="263" y="346"/>
                    <a:pt x="258" y="341"/>
                    <a:pt x="253" y="339"/>
                  </a:cubicBezTo>
                  <a:cubicBezTo>
                    <a:pt x="248" y="337"/>
                    <a:pt x="242" y="335"/>
                    <a:pt x="238" y="337"/>
                  </a:cubicBezTo>
                  <a:cubicBezTo>
                    <a:pt x="235" y="338"/>
                    <a:pt x="233" y="345"/>
                    <a:pt x="233" y="350"/>
                  </a:cubicBezTo>
                  <a:cubicBezTo>
                    <a:pt x="233" y="356"/>
                    <a:pt x="234" y="362"/>
                    <a:pt x="234" y="368"/>
                  </a:cubicBezTo>
                  <a:cubicBezTo>
                    <a:pt x="234" y="371"/>
                    <a:pt x="232" y="373"/>
                    <a:pt x="231" y="376"/>
                  </a:cubicBezTo>
                  <a:cubicBezTo>
                    <a:pt x="229" y="374"/>
                    <a:pt x="226" y="374"/>
                    <a:pt x="224" y="372"/>
                  </a:cubicBezTo>
                  <a:cubicBezTo>
                    <a:pt x="220" y="368"/>
                    <a:pt x="216" y="362"/>
                    <a:pt x="212" y="358"/>
                  </a:cubicBezTo>
                  <a:cubicBezTo>
                    <a:pt x="208" y="355"/>
                    <a:pt x="202" y="352"/>
                    <a:pt x="199" y="353"/>
                  </a:cubicBezTo>
                  <a:cubicBezTo>
                    <a:pt x="195" y="354"/>
                    <a:pt x="192" y="360"/>
                    <a:pt x="190" y="365"/>
                  </a:cubicBezTo>
                  <a:cubicBezTo>
                    <a:pt x="188" y="371"/>
                    <a:pt x="188" y="377"/>
                    <a:pt x="186" y="384"/>
                  </a:cubicBezTo>
                  <a:cubicBezTo>
                    <a:pt x="186" y="385"/>
                    <a:pt x="184" y="388"/>
                    <a:pt x="182" y="388"/>
                  </a:cubicBezTo>
                  <a:cubicBezTo>
                    <a:pt x="180" y="388"/>
                    <a:pt x="178" y="386"/>
                    <a:pt x="177" y="385"/>
                  </a:cubicBezTo>
                  <a:cubicBezTo>
                    <a:pt x="173" y="378"/>
                    <a:pt x="170" y="372"/>
                    <a:pt x="167" y="366"/>
                  </a:cubicBezTo>
                  <a:cubicBezTo>
                    <a:pt x="161" y="355"/>
                    <a:pt x="152" y="355"/>
                    <a:pt x="146" y="366"/>
                  </a:cubicBezTo>
                  <a:cubicBezTo>
                    <a:pt x="143" y="371"/>
                    <a:pt x="140" y="378"/>
                    <a:pt x="137" y="384"/>
                  </a:cubicBezTo>
                  <a:cubicBezTo>
                    <a:pt x="136" y="386"/>
                    <a:pt x="133" y="387"/>
                    <a:pt x="131" y="389"/>
                  </a:cubicBezTo>
                  <a:cubicBezTo>
                    <a:pt x="129" y="387"/>
                    <a:pt x="127" y="385"/>
                    <a:pt x="127" y="383"/>
                  </a:cubicBezTo>
                  <a:cubicBezTo>
                    <a:pt x="125" y="377"/>
                    <a:pt x="125" y="371"/>
                    <a:pt x="123" y="365"/>
                  </a:cubicBezTo>
                  <a:cubicBezTo>
                    <a:pt x="121" y="361"/>
                    <a:pt x="118" y="354"/>
                    <a:pt x="114" y="353"/>
                  </a:cubicBezTo>
                  <a:cubicBezTo>
                    <a:pt x="111" y="352"/>
                    <a:pt x="105" y="356"/>
                    <a:pt x="101" y="359"/>
                  </a:cubicBezTo>
                  <a:cubicBezTo>
                    <a:pt x="96" y="363"/>
                    <a:pt x="93" y="368"/>
                    <a:pt x="88" y="373"/>
                  </a:cubicBezTo>
                  <a:cubicBezTo>
                    <a:pt x="87" y="374"/>
                    <a:pt x="84" y="376"/>
                    <a:pt x="82" y="375"/>
                  </a:cubicBezTo>
                  <a:cubicBezTo>
                    <a:pt x="80" y="374"/>
                    <a:pt x="79" y="371"/>
                    <a:pt x="79" y="369"/>
                  </a:cubicBezTo>
                  <a:cubicBezTo>
                    <a:pt x="79" y="363"/>
                    <a:pt x="81" y="356"/>
                    <a:pt x="80" y="350"/>
                  </a:cubicBezTo>
                  <a:cubicBezTo>
                    <a:pt x="80" y="346"/>
                    <a:pt x="79" y="339"/>
                    <a:pt x="76" y="337"/>
                  </a:cubicBezTo>
                  <a:cubicBezTo>
                    <a:pt x="72" y="335"/>
                    <a:pt x="65" y="336"/>
                    <a:pt x="61" y="338"/>
                  </a:cubicBezTo>
                  <a:cubicBezTo>
                    <a:pt x="54" y="341"/>
                    <a:pt x="48" y="346"/>
                    <a:pt x="42" y="350"/>
                  </a:cubicBezTo>
                  <a:cubicBezTo>
                    <a:pt x="41" y="351"/>
                    <a:pt x="39" y="350"/>
                    <a:pt x="36" y="350"/>
                  </a:cubicBezTo>
                  <a:cubicBezTo>
                    <a:pt x="37" y="347"/>
                    <a:pt x="37" y="343"/>
                    <a:pt x="38" y="340"/>
                  </a:cubicBezTo>
                  <a:cubicBezTo>
                    <a:pt x="39" y="334"/>
                    <a:pt x="42" y="329"/>
                    <a:pt x="43" y="323"/>
                  </a:cubicBezTo>
                  <a:cubicBezTo>
                    <a:pt x="46" y="311"/>
                    <a:pt x="40" y="305"/>
                    <a:pt x="29" y="308"/>
                  </a:cubicBezTo>
                  <a:cubicBezTo>
                    <a:pt x="23" y="310"/>
                    <a:pt x="17" y="312"/>
                    <a:pt x="12" y="314"/>
                  </a:cubicBezTo>
                  <a:cubicBezTo>
                    <a:pt x="9" y="315"/>
                    <a:pt x="5" y="315"/>
                    <a:pt x="0" y="316"/>
                  </a:cubicBezTo>
                  <a:cubicBezTo>
                    <a:pt x="2" y="310"/>
                    <a:pt x="3" y="307"/>
                    <a:pt x="5" y="303"/>
                  </a:cubicBezTo>
                  <a:cubicBezTo>
                    <a:pt x="7" y="299"/>
                    <a:pt x="10" y="296"/>
                    <a:pt x="12" y="292"/>
                  </a:cubicBezTo>
                  <a:cubicBezTo>
                    <a:pt x="20" y="280"/>
                    <a:pt x="18" y="274"/>
                    <a:pt x="0" y="270"/>
                  </a:cubicBezTo>
                  <a:cubicBezTo>
                    <a:pt x="8" y="263"/>
                    <a:pt x="15" y="257"/>
                    <a:pt x="22" y="253"/>
                  </a:cubicBezTo>
                  <a:cubicBezTo>
                    <a:pt x="25" y="252"/>
                    <a:pt x="30" y="255"/>
                    <a:pt x="33" y="256"/>
                  </a:cubicBezTo>
                  <a:cubicBezTo>
                    <a:pt x="35" y="257"/>
                    <a:pt x="38" y="258"/>
                    <a:pt x="40" y="258"/>
                  </a:cubicBezTo>
                  <a:cubicBezTo>
                    <a:pt x="40" y="258"/>
                    <a:pt x="40" y="258"/>
                    <a:pt x="40" y="258"/>
                  </a:cubicBezTo>
                  <a:cubicBezTo>
                    <a:pt x="47" y="266"/>
                    <a:pt x="54" y="275"/>
                    <a:pt x="63" y="282"/>
                  </a:cubicBezTo>
                  <a:cubicBezTo>
                    <a:pt x="67" y="287"/>
                    <a:pt x="74" y="289"/>
                    <a:pt x="80" y="293"/>
                  </a:cubicBezTo>
                  <a:cubicBezTo>
                    <a:pt x="100" y="309"/>
                    <a:pt x="124" y="319"/>
                    <a:pt x="150" y="320"/>
                  </a:cubicBezTo>
                  <a:cubicBezTo>
                    <a:pt x="150" y="320"/>
                    <a:pt x="150" y="320"/>
                    <a:pt x="150" y="320"/>
                  </a:cubicBezTo>
                  <a:cubicBezTo>
                    <a:pt x="199" y="324"/>
                    <a:pt x="247" y="297"/>
                    <a:pt x="270" y="252"/>
                  </a:cubicBezTo>
                  <a:cubicBezTo>
                    <a:pt x="292" y="207"/>
                    <a:pt x="285" y="153"/>
                    <a:pt x="253" y="115"/>
                  </a:cubicBezTo>
                  <a:cubicBezTo>
                    <a:pt x="237" y="97"/>
                    <a:pt x="217" y="88"/>
                    <a:pt x="196" y="77"/>
                  </a:cubicBezTo>
                  <a:cubicBezTo>
                    <a:pt x="179" y="69"/>
                    <a:pt x="162" y="64"/>
                    <a:pt x="145" y="57"/>
                  </a:cubicBezTo>
                  <a:cubicBezTo>
                    <a:pt x="143" y="57"/>
                    <a:pt x="142" y="55"/>
                    <a:pt x="142" y="52"/>
                  </a:cubicBezTo>
                  <a:cubicBezTo>
                    <a:pt x="151" y="52"/>
                    <a:pt x="159" y="52"/>
                    <a:pt x="168" y="52"/>
                  </a:cubicBezTo>
                  <a:cubicBezTo>
                    <a:pt x="188" y="53"/>
                    <a:pt x="206" y="58"/>
                    <a:pt x="224" y="67"/>
                  </a:cubicBezTo>
                  <a:cubicBezTo>
                    <a:pt x="226" y="68"/>
                    <a:pt x="228" y="68"/>
                    <a:pt x="231" y="69"/>
                  </a:cubicBezTo>
                  <a:cubicBezTo>
                    <a:pt x="238" y="74"/>
                    <a:pt x="245" y="80"/>
                    <a:pt x="252" y="85"/>
                  </a:cubicBezTo>
                  <a:cubicBezTo>
                    <a:pt x="264" y="94"/>
                    <a:pt x="275" y="103"/>
                    <a:pt x="286" y="113"/>
                  </a:cubicBezTo>
                  <a:cubicBezTo>
                    <a:pt x="285" y="113"/>
                    <a:pt x="284" y="114"/>
                    <a:pt x="283" y="115"/>
                  </a:cubicBezTo>
                  <a:cubicBezTo>
                    <a:pt x="270" y="95"/>
                    <a:pt x="254" y="78"/>
                    <a:pt x="232" y="67"/>
                  </a:cubicBezTo>
                  <a:close/>
                  <a:moveTo>
                    <a:pt x="282" y="280"/>
                  </a:moveTo>
                  <a:cubicBezTo>
                    <a:pt x="258" y="312"/>
                    <a:pt x="227" y="334"/>
                    <a:pt x="187" y="342"/>
                  </a:cubicBezTo>
                  <a:cubicBezTo>
                    <a:pt x="147" y="351"/>
                    <a:pt x="110" y="343"/>
                    <a:pt x="75" y="323"/>
                  </a:cubicBezTo>
                  <a:cubicBezTo>
                    <a:pt x="148" y="376"/>
                    <a:pt x="248" y="346"/>
                    <a:pt x="282" y="28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86" name="Freeform 365">
              <a:extLst>
                <a:ext uri="{FF2B5EF4-FFF2-40B4-BE49-F238E27FC236}">
                  <a16:creationId xmlns:a16="http://schemas.microsoft.com/office/drawing/2014/main" id="{324786A3-006A-477B-92AE-0417EC887BE5}"/>
                </a:ext>
              </a:extLst>
            </p:cNvPr>
            <p:cNvSpPr>
              <a:spLocks/>
            </p:cNvSpPr>
            <p:nvPr/>
          </p:nvSpPr>
          <p:spPr bwMode="auto">
            <a:xfrm>
              <a:off x="8921751" y="2789238"/>
              <a:ext cx="134938" cy="4763"/>
            </a:xfrm>
            <a:custGeom>
              <a:avLst/>
              <a:gdLst>
                <a:gd name="T0" fmla="*/ 0 w 352"/>
                <a:gd name="T1" fmla="*/ 6 h 12"/>
                <a:gd name="T2" fmla="*/ 352 w 352"/>
                <a:gd name="T3" fmla="*/ 6 h 12"/>
                <a:gd name="T4" fmla="*/ 0 w 352"/>
                <a:gd name="T5" fmla="*/ 6 h 12"/>
              </a:gdLst>
              <a:ahLst/>
              <a:cxnLst>
                <a:cxn ang="0">
                  <a:pos x="T0" y="T1"/>
                </a:cxn>
                <a:cxn ang="0">
                  <a:pos x="T2" y="T3"/>
                </a:cxn>
                <a:cxn ang="0">
                  <a:pos x="T4" y="T5"/>
                </a:cxn>
              </a:cxnLst>
              <a:rect l="0" t="0" r="r" b="b"/>
              <a:pathLst>
                <a:path w="352" h="12">
                  <a:moveTo>
                    <a:pt x="0" y="6"/>
                  </a:moveTo>
                  <a:cubicBezTo>
                    <a:pt x="117" y="0"/>
                    <a:pt x="234" y="0"/>
                    <a:pt x="352" y="6"/>
                  </a:cubicBezTo>
                  <a:cubicBezTo>
                    <a:pt x="234" y="12"/>
                    <a:pt x="117" y="12"/>
                    <a:pt x="0" y="6"/>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87" name="Freeform 366">
              <a:extLst>
                <a:ext uri="{FF2B5EF4-FFF2-40B4-BE49-F238E27FC236}">
                  <a16:creationId xmlns:a16="http://schemas.microsoft.com/office/drawing/2014/main" id="{245427A8-2E5E-47F4-92D9-A12E86332EAC}"/>
                </a:ext>
              </a:extLst>
            </p:cNvPr>
            <p:cNvSpPr>
              <a:spLocks/>
            </p:cNvSpPr>
            <p:nvPr/>
          </p:nvSpPr>
          <p:spPr bwMode="auto">
            <a:xfrm>
              <a:off x="8991601" y="2686050"/>
              <a:ext cx="57150" cy="69850"/>
            </a:xfrm>
            <a:custGeom>
              <a:avLst/>
              <a:gdLst>
                <a:gd name="T0" fmla="*/ 20 w 152"/>
                <a:gd name="T1" fmla="*/ 180 h 180"/>
                <a:gd name="T2" fmla="*/ 0 w 152"/>
                <a:gd name="T3" fmla="*/ 173 h 180"/>
                <a:gd name="T4" fmla="*/ 118 w 152"/>
                <a:gd name="T5" fmla="*/ 125 h 180"/>
                <a:gd name="T6" fmla="*/ 135 w 152"/>
                <a:gd name="T7" fmla="*/ 0 h 180"/>
                <a:gd name="T8" fmla="*/ 149 w 152"/>
                <a:gd name="T9" fmla="*/ 69 h 180"/>
                <a:gd name="T10" fmla="*/ 30 w 152"/>
                <a:gd name="T11" fmla="*/ 177 h 180"/>
                <a:gd name="T12" fmla="*/ 20 w 152"/>
                <a:gd name="T13" fmla="*/ 180 h 180"/>
              </a:gdLst>
              <a:ahLst/>
              <a:cxnLst>
                <a:cxn ang="0">
                  <a:pos x="T0" y="T1"/>
                </a:cxn>
                <a:cxn ang="0">
                  <a:pos x="T2" y="T3"/>
                </a:cxn>
                <a:cxn ang="0">
                  <a:pos x="T4" y="T5"/>
                </a:cxn>
                <a:cxn ang="0">
                  <a:pos x="T6" y="T7"/>
                </a:cxn>
                <a:cxn ang="0">
                  <a:pos x="T8" y="T9"/>
                </a:cxn>
                <a:cxn ang="0">
                  <a:pos x="T10" y="T11"/>
                </a:cxn>
                <a:cxn ang="0">
                  <a:pos x="T12" y="T13"/>
                </a:cxn>
              </a:cxnLst>
              <a:rect l="0" t="0" r="r" b="b"/>
              <a:pathLst>
                <a:path w="152" h="180">
                  <a:moveTo>
                    <a:pt x="20" y="180"/>
                  </a:moveTo>
                  <a:cubicBezTo>
                    <a:pt x="14" y="178"/>
                    <a:pt x="9" y="176"/>
                    <a:pt x="0" y="173"/>
                  </a:cubicBezTo>
                  <a:cubicBezTo>
                    <a:pt x="50" y="178"/>
                    <a:pt x="89" y="163"/>
                    <a:pt x="118" y="125"/>
                  </a:cubicBezTo>
                  <a:cubicBezTo>
                    <a:pt x="147" y="87"/>
                    <a:pt x="151" y="45"/>
                    <a:pt x="135" y="0"/>
                  </a:cubicBezTo>
                  <a:cubicBezTo>
                    <a:pt x="148" y="22"/>
                    <a:pt x="152" y="45"/>
                    <a:pt x="149" y="69"/>
                  </a:cubicBezTo>
                  <a:cubicBezTo>
                    <a:pt x="141" y="132"/>
                    <a:pt x="93" y="175"/>
                    <a:pt x="30" y="177"/>
                  </a:cubicBezTo>
                  <a:cubicBezTo>
                    <a:pt x="27" y="178"/>
                    <a:pt x="23" y="179"/>
                    <a:pt x="20" y="18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88" name="Freeform 367">
              <a:extLst>
                <a:ext uri="{FF2B5EF4-FFF2-40B4-BE49-F238E27FC236}">
                  <a16:creationId xmlns:a16="http://schemas.microsoft.com/office/drawing/2014/main" id="{38058621-77B7-461A-B489-27049EDCD658}"/>
                </a:ext>
              </a:extLst>
            </p:cNvPr>
            <p:cNvSpPr>
              <a:spLocks/>
            </p:cNvSpPr>
            <p:nvPr/>
          </p:nvSpPr>
          <p:spPr bwMode="auto">
            <a:xfrm>
              <a:off x="8975726" y="2803525"/>
              <a:ext cx="19050" cy="22225"/>
            </a:xfrm>
            <a:custGeom>
              <a:avLst/>
              <a:gdLst>
                <a:gd name="T0" fmla="*/ 50 w 50"/>
                <a:gd name="T1" fmla="*/ 8 h 57"/>
                <a:gd name="T2" fmla="*/ 40 w 50"/>
                <a:gd name="T3" fmla="*/ 21 h 57"/>
                <a:gd name="T4" fmla="*/ 29 w 50"/>
                <a:gd name="T5" fmla="*/ 9 h 57"/>
                <a:gd name="T6" fmla="*/ 17 w 50"/>
                <a:gd name="T7" fmla="*/ 17 h 57"/>
                <a:gd name="T8" fmla="*/ 27 w 50"/>
                <a:gd name="T9" fmla="*/ 23 h 57"/>
                <a:gd name="T10" fmla="*/ 44 w 50"/>
                <a:gd name="T11" fmla="*/ 36 h 57"/>
                <a:gd name="T12" fmla="*/ 25 w 50"/>
                <a:gd name="T13" fmla="*/ 57 h 57"/>
                <a:gd name="T14" fmla="*/ 0 w 50"/>
                <a:gd name="T15" fmla="*/ 51 h 57"/>
                <a:gd name="T16" fmla="*/ 6 w 50"/>
                <a:gd name="T17" fmla="*/ 39 h 57"/>
                <a:gd name="T18" fmla="*/ 20 w 50"/>
                <a:gd name="T19" fmla="*/ 50 h 57"/>
                <a:gd name="T20" fmla="*/ 31 w 50"/>
                <a:gd name="T21" fmla="*/ 46 h 57"/>
                <a:gd name="T22" fmla="*/ 36 w 50"/>
                <a:gd name="T23" fmla="*/ 37 h 57"/>
                <a:gd name="T24" fmla="*/ 29 w 50"/>
                <a:gd name="T25" fmla="*/ 32 h 57"/>
                <a:gd name="T26" fmla="*/ 23 w 50"/>
                <a:gd name="T27" fmla="*/ 31 h 57"/>
                <a:gd name="T28" fmla="*/ 9 w 50"/>
                <a:gd name="T29" fmla="*/ 18 h 57"/>
                <a:gd name="T30" fmla="*/ 27 w 50"/>
                <a:gd name="T31" fmla="*/ 1 h 57"/>
                <a:gd name="T32" fmla="*/ 50 w 50"/>
                <a:gd name="T33" fmla="*/ 8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0" h="57">
                  <a:moveTo>
                    <a:pt x="50" y="8"/>
                  </a:moveTo>
                  <a:cubicBezTo>
                    <a:pt x="46" y="13"/>
                    <a:pt x="44" y="16"/>
                    <a:pt x="40" y="21"/>
                  </a:cubicBezTo>
                  <a:cubicBezTo>
                    <a:pt x="41" y="11"/>
                    <a:pt x="34" y="9"/>
                    <a:pt x="29" y="9"/>
                  </a:cubicBezTo>
                  <a:cubicBezTo>
                    <a:pt x="25" y="9"/>
                    <a:pt x="21" y="14"/>
                    <a:pt x="17" y="17"/>
                  </a:cubicBezTo>
                  <a:cubicBezTo>
                    <a:pt x="20" y="19"/>
                    <a:pt x="23" y="22"/>
                    <a:pt x="27" y="23"/>
                  </a:cubicBezTo>
                  <a:cubicBezTo>
                    <a:pt x="40" y="25"/>
                    <a:pt x="43" y="27"/>
                    <a:pt x="44" y="36"/>
                  </a:cubicBezTo>
                  <a:cubicBezTo>
                    <a:pt x="44" y="47"/>
                    <a:pt x="36" y="57"/>
                    <a:pt x="25" y="57"/>
                  </a:cubicBezTo>
                  <a:cubicBezTo>
                    <a:pt x="17" y="56"/>
                    <a:pt x="9" y="53"/>
                    <a:pt x="0" y="51"/>
                  </a:cubicBezTo>
                  <a:cubicBezTo>
                    <a:pt x="3" y="45"/>
                    <a:pt x="5" y="42"/>
                    <a:pt x="6" y="39"/>
                  </a:cubicBezTo>
                  <a:cubicBezTo>
                    <a:pt x="11" y="43"/>
                    <a:pt x="15" y="48"/>
                    <a:pt x="20" y="50"/>
                  </a:cubicBezTo>
                  <a:cubicBezTo>
                    <a:pt x="23" y="51"/>
                    <a:pt x="28" y="49"/>
                    <a:pt x="31" y="46"/>
                  </a:cubicBezTo>
                  <a:cubicBezTo>
                    <a:pt x="34" y="44"/>
                    <a:pt x="36" y="40"/>
                    <a:pt x="36" y="37"/>
                  </a:cubicBezTo>
                  <a:cubicBezTo>
                    <a:pt x="36" y="35"/>
                    <a:pt x="32" y="33"/>
                    <a:pt x="29" y="32"/>
                  </a:cubicBezTo>
                  <a:cubicBezTo>
                    <a:pt x="27" y="31"/>
                    <a:pt x="25" y="31"/>
                    <a:pt x="23" y="31"/>
                  </a:cubicBezTo>
                  <a:cubicBezTo>
                    <a:pt x="15" y="29"/>
                    <a:pt x="8" y="28"/>
                    <a:pt x="9" y="18"/>
                  </a:cubicBezTo>
                  <a:cubicBezTo>
                    <a:pt x="10" y="9"/>
                    <a:pt x="19" y="0"/>
                    <a:pt x="27" y="1"/>
                  </a:cubicBezTo>
                  <a:cubicBezTo>
                    <a:pt x="35" y="2"/>
                    <a:pt x="42" y="5"/>
                    <a:pt x="50" y="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89" name="Freeform 368">
              <a:extLst>
                <a:ext uri="{FF2B5EF4-FFF2-40B4-BE49-F238E27FC236}">
                  <a16:creationId xmlns:a16="http://schemas.microsoft.com/office/drawing/2014/main" id="{48141091-04E7-41C1-931E-5FD9B644EF5D}"/>
                </a:ext>
              </a:extLst>
            </p:cNvPr>
            <p:cNvSpPr>
              <a:spLocks noEditPoints="1"/>
            </p:cNvSpPr>
            <p:nvPr/>
          </p:nvSpPr>
          <p:spPr bwMode="auto">
            <a:xfrm>
              <a:off x="9017001" y="2805113"/>
              <a:ext cx="17463" cy="20638"/>
            </a:xfrm>
            <a:custGeom>
              <a:avLst/>
              <a:gdLst>
                <a:gd name="T0" fmla="*/ 33 w 45"/>
                <a:gd name="T1" fmla="*/ 31 h 56"/>
                <a:gd name="T2" fmla="*/ 38 w 45"/>
                <a:gd name="T3" fmla="*/ 54 h 56"/>
                <a:gd name="T4" fmla="*/ 30 w 45"/>
                <a:gd name="T5" fmla="*/ 54 h 56"/>
                <a:gd name="T6" fmla="*/ 12 w 45"/>
                <a:gd name="T7" fmla="*/ 32 h 56"/>
                <a:gd name="T8" fmla="*/ 2 w 45"/>
                <a:gd name="T9" fmla="*/ 56 h 56"/>
                <a:gd name="T10" fmla="*/ 0 w 45"/>
                <a:gd name="T11" fmla="*/ 54 h 56"/>
                <a:gd name="T12" fmla="*/ 11 w 45"/>
                <a:gd name="T13" fmla="*/ 1 h 56"/>
                <a:gd name="T14" fmla="*/ 29 w 45"/>
                <a:gd name="T15" fmla="*/ 1 h 56"/>
                <a:gd name="T16" fmla="*/ 45 w 45"/>
                <a:gd name="T17" fmla="*/ 8 h 56"/>
                <a:gd name="T18" fmla="*/ 38 w 45"/>
                <a:gd name="T19" fmla="*/ 28 h 56"/>
                <a:gd name="T20" fmla="*/ 33 w 45"/>
                <a:gd name="T21" fmla="*/ 31 h 56"/>
                <a:gd name="T22" fmla="*/ 17 w 45"/>
                <a:gd name="T23" fmla="*/ 8 h 56"/>
                <a:gd name="T24" fmla="*/ 14 w 45"/>
                <a:gd name="T25" fmla="*/ 23 h 56"/>
                <a:gd name="T26" fmla="*/ 31 w 45"/>
                <a:gd name="T27" fmla="*/ 23 h 56"/>
                <a:gd name="T28" fmla="*/ 38 w 45"/>
                <a:gd name="T29" fmla="*/ 14 h 56"/>
                <a:gd name="T30" fmla="*/ 30 w 45"/>
                <a:gd name="T31" fmla="*/ 8 h 56"/>
                <a:gd name="T32" fmla="*/ 17 w 45"/>
                <a:gd name="T33" fmla="*/ 8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5" h="56">
                  <a:moveTo>
                    <a:pt x="33" y="31"/>
                  </a:moveTo>
                  <a:cubicBezTo>
                    <a:pt x="35" y="39"/>
                    <a:pt x="36" y="47"/>
                    <a:pt x="38" y="54"/>
                  </a:cubicBezTo>
                  <a:cubicBezTo>
                    <a:pt x="35" y="54"/>
                    <a:pt x="33" y="54"/>
                    <a:pt x="30" y="54"/>
                  </a:cubicBezTo>
                  <a:cubicBezTo>
                    <a:pt x="27" y="45"/>
                    <a:pt x="32" y="28"/>
                    <a:pt x="12" y="32"/>
                  </a:cubicBezTo>
                  <a:cubicBezTo>
                    <a:pt x="6" y="38"/>
                    <a:pt x="12" y="51"/>
                    <a:pt x="2" y="56"/>
                  </a:cubicBezTo>
                  <a:cubicBezTo>
                    <a:pt x="1" y="55"/>
                    <a:pt x="1" y="55"/>
                    <a:pt x="0" y="54"/>
                  </a:cubicBezTo>
                  <a:cubicBezTo>
                    <a:pt x="4" y="37"/>
                    <a:pt x="7" y="19"/>
                    <a:pt x="11" y="1"/>
                  </a:cubicBezTo>
                  <a:cubicBezTo>
                    <a:pt x="17" y="1"/>
                    <a:pt x="23" y="1"/>
                    <a:pt x="29" y="1"/>
                  </a:cubicBezTo>
                  <a:cubicBezTo>
                    <a:pt x="36" y="0"/>
                    <a:pt x="44" y="1"/>
                    <a:pt x="45" y="8"/>
                  </a:cubicBezTo>
                  <a:cubicBezTo>
                    <a:pt x="45" y="15"/>
                    <a:pt x="41" y="22"/>
                    <a:pt x="38" y="28"/>
                  </a:cubicBezTo>
                  <a:cubicBezTo>
                    <a:pt x="37" y="30"/>
                    <a:pt x="35" y="30"/>
                    <a:pt x="33" y="31"/>
                  </a:cubicBezTo>
                  <a:close/>
                  <a:moveTo>
                    <a:pt x="17" y="8"/>
                  </a:moveTo>
                  <a:cubicBezTo>
                    <a:pt x="16" y="13"/>
                    <a:pt x="15" y="18"/>
                    <a:pt x="14" y="23"/>
                  </a:cubicBezTo>
                  <a:cubicBezTo>
                    <a:pt x="20" y="23"/>
                    <a:pt x="26" y="24"/>
                    <a:pt x="31" y="23"/>
                  </a:cubicBezTo>
                  <a:cubicBezTo>
                    <a:pt x="34" y="22"/>
                    <a:pt x="36" y="17"/>
                    <a:pt x="38" y="14"/>
                  </a:cubicBezTo>
                  <a:cubicBezTo>
                    <a:pt x="36" y="12"/>
                    <a:pt x="33" y="9"/>
                    <a:pt x="30" y="8"/>
                  </a:cubicBezTo>
                  <a:cubicBezTo>
                    <a:pt x="26" y="8"/>
                    <a:pt x="22" y="8"/>
                    <a:pt x="17" y="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90" name="Freeform 369">
              <a:extLst>
                <a:ext uri="{FF2B5EF4-FFF2-40B4-BE49-F238E27FC236}">
                  <a16:creationId xmlns:a16="http://schemas.microsoft.com/office/drawing/2014/main" id="{823489EA-2FDF-4C3F-B5D2-CE3781B95612}"/>
                </a:ext>
              </a:extLst>
            </p:cNvPr>
            <p:cNvSpPr>
              <a:spLocks noEditPoints="1"/>
            </p:cNvSpPr>
            <p:nvPr/>
          </p:nvSpPr>
          <p:spPr bwMode="auto">
            <a:xfrm>
              <a:off x="8937626" y="2803525"/>
              <a:ext cx="17463" cy="22225"/>
            </a:xfrm>
            <a:custGeom>
              <a:avLst/>
              <a:gdLst>
                <a:gd name="T0" fmla="*/ 0 w 46"/>
                <a:gd name="T1" fmla="*/ 34 h 58"/>
                <a:gd name="T2" fmla="*/ 17 w 46"/>
                <a:gd name="T3" fmla="*/ 4 h 58"/>
                <a:gd name="T4" fmla="*/ 35 w 46"/>
                <a:gd name="T5" fmla="*/ 2 h 58"/>
                <a:gd name="T6" fmla="*/ 45 w 46"/>
                <a:gd name="T7" fmla="*/ 18 h 58"/>
                <a:gd name="T8" fmla="*/ 33 w 46"/>
                <a:gd name="T9" fmla="*/ 48 h 58"/>
                <a:gd name="T10" fmla="*/ 11 w 46"/>
                <a:gd name="T11" fmla="*/ 55 h 58"/>
                <a:gd name="T12" fmla="*/ 0 w 46"/>
                <a:gd name="T13" fmla="*/ 34 h 58"/>
                <a:gd name="T14" fmla="*/ 7 w 46"/>
                <a:gd name="T15" fmla="*/ 36 h 58"/>
                <a:gd name="T16" fmla="*/ 14 w 46"/>
                <a:gd name="T17" fmla="*/ 46 h 58"/>
                <a:gd name="T18" fmla="*/ 27 w 46"/>
                <a:gd name="T19" fmla="*/ 44 h 58"/>
                <a:gd name="T20" fmla="*/ 38 w 46"/>
                <a:gd name="T21" fmla="*/ 18 h 58"/>
                <a:gd name="T22" fmla="*/ 22 w 46"/>
                <a:gd name="T23" fmla="*/ 9 h 58"/>
                <a:gd name="T24" fmla="*/ 7 w 46"/>
                <a:gd name="T25" fmla="*/ 36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6" h="58">
                  <a:moveTo>
                    <a:pt x="0" y="34"/>
                  </a:moveTo>
                  <a:cubicBezTo>
                    <a:pt x="0" y="20"/>
                    <a:pt x="7" y="10"/>
                    <a:pt x="17" y="4"/>
                  </a:cubicBezTo>
                  <a:cubicBezTo>
                    <a:pt x="22" y="1"/>
                    <a:pt x="31" y="0"/>
                    <a:pt x="35" y="2"/>
                  </a:cubicBezTo>
                  <a:cubicBezTo>
                    <a:pt x="40" y="5"/>
                    <a:pt x="44" y="12"/>
                    <a:pt x="45" y="18"/>
                  </a:cubicBezTo>
                  <a:cubicBezTo>
                    <a:pt x="46" y="29"/>
                    <a:pt x="42" y="40"/>
                    <a:pt x="33" y="48"/>
                  </a:cubicBezTo>
                  <a:cubicBezTo>
                    <a:pt x="27" y="55"/>
                    <a:pt x="19" y="58"/>
                    <a:pt x="11" y="55"/>
                  </a:cubicBezTo>
                  <a:cubicBezTo>
                    <a:pt x="2" y="51"/>
                    <a:pt x="0" y="43"/>
                    <a:pt x="0" y="34"/>
                  </a:cubicBezTo>
                  <a:close/>
                  <a:moveTo>
                    <a:pt x="7" y="36"/>
                  </a:moveTo>
                  <a:cubicBezTo>
                    <a:pt x="8" y="38"/>
                    <a:pt x="10" y="43"/>
                    <a:pt x="14" y="46"/>
                  </a:cubicBezTo>
                  <a:cubicBezTo>
                    <a:pt x="18" y="50"/>
                    <a:pt x="23" y="47"/>
                    <a:pt x="27" y="44"/>
                  </a:cubicBezTo>
                  <a:cubicBezTo>
                    <a:pt x="35" y="37"/>
                    <a:pt x="39" y="28"/>
                    <a:pt x="38" y="18"/>
                  </a:cubicBezTo>
                  <a:cubicBezTo>
                    <a:pt x="37" y="10"/>
                    <a:pt x="29" y="6"/>
                    <a:pt x="22" y="9"/>
                  </a:cubicBezTo>
                  <a:cubicBezTo>
                    <a:pt x="12" y="14"/>
                    <a:pt x="8" y="23"/>
                    <a:pt x="7" y="36"/>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91" name="Freeform 370">
              <a:extLst>
                <a:ext uri="{FF2B5EF4-FFF2-40B4-BE49-F238E27FC236}">
                  <a16:creationId xmlns:a16="http://schemas.microsoft.com/office/drawing/2014/main" id="{7032230A-E0CF-4696-9216-0CFAF28A3E7E}"/>
                </a:ext>
              </a:extLst>
            </p:cNvPr>
            <p:cNvSpPr>
              <a:spLocks/>
            </p:cNvSpPr>
            <p:nvPr/>
          </p:nvSpPr>
          <p:spPr bwMode="auto">
            <a:xfrm>
              <a:off x="9088438" y="2805113"/>
              <a:ext cx="17463" cy="19050"/>
            </a:xfrm>
            <a:custGeom>
              <a:avLst/>
              <a:gdLst>
                <a:gd name="T0" fmla="*/ 36 w 45"/>
                <a:gd name="T1" fmla="*/ 44 h 53"/>
                <a:gd name="T2" fmla="*/ 34 w 45"/>
                <a:gd name="T3" fmla="*/ 53 h 53"/>
                <a:gd name="T4" fmla="*/ 0 w 45"/>
                <a:gd name="T5" fmla="*/ 53 h 53"/>
                <a:gd name="T6" fmla="*/ 12 w 45"/>
                <a:gd name="T7" fmla="*/ 0 h 53"/>
                <a:gd name="T8" fmla="*/ 45 w 45"/>
                <a:gd name="T9" fmla="*/ 0 h 53"/>
                <a:gd name="T10" fmla="*/ 43 w 45"/>
                <a:gd name="T11" fmla="*/ 9 h 53"/>
                <a:gd name="T12" fmla="*/ 19 w 45"/>
                <a:gd name="T13" fmla="*/ 9 h 53"/>
                <a:gd name="T14" fmla="*/ 13 w 45"/>
                <a:gd name="T15" fmla="*/ 21 h 53"/>
                <a:gd name="T16" fmla="*/ 34 w 45"/>
                <a:gd name="T17" fmla="*/ 21 h 53"/>
                <a:gd name="T18" fmla="*/ 13 w 45"/>
                <a:gd name="T19" fmla="*/ 27 h 53"/>
                <a:gd name="T20" fmla="*/ 11 w 45"/>
                <a:gd name="T21" fmla="*/ 36 h 53"/>
                <a:gd name="T22" fmla="*/ 10 w 45"/>
                <a:gd name="T23" fmla="*/ 46 h 53"/>
                <a:gd name="T24" fmla="*/ 36 w 45"/>
                <a:gd name="T25" fmla="*/ 44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5" h="53">
                  <a:moveTo>
                    <a:pt x="36" y="44"/>
                  </a:moveTo>
                  <a:cubicBezTo>
                    <a:pt x="36" y="47"/>
                    <a:pt x="35" y="50"/>
                    <a:pt x="34" y="53"/>
                  </a:cubicBezTo>
                  <a:cubicBezTo>
                    <a:pt x="23" y="53"/>
                    <a:pt x="11" y="53"/>
                    <a:pt x="0" y="53"/>
                  </a:cubicBezTo>
                  <a:cubicBezTo>
                    <a:pt x="4" y="36"/>
                    <a:pt x="8" y="19"/>
                    <a:pt x="12" y="0"/>
                  </a:cubicBezTo>
                  <a:cubicBezTo>
                    <a:pt x="22" y="0"/>
                    <a:pt x="33" y="0"/>
                    <a:pt x="45" y="0"/>
                  </a:cubicBezTo>
                  <a:cubicBezTo>
                    <a:pt x="45" y="3"/>
                    <a:pt x="44" y="7"/>
                    <a:pt x="43" y="9"/>
                  </a:cubicBezTo>
                  <a:cubicBezTo>
                    <a:pt x="35" y="9"/>
                    <a:pt x="27" y="8"/>
                    <a:pt x="19" y="9"/>
                  </a:cubicBezTo>
                  <a:cubicBezTo>
                    <a:pt x="17" y="9"/>
                    <a:pt x="15" y="17"/>
                    <a:pt x="13" y="21"/>
                  </a:cubicBezTo>
                  <a:cubicBezTo>
                    <a:pt x="21" y="21"/>
                    <a:pt x="28" y="21"/>
                    <a:pt x="34" y="21"/>
                  </a:cubicBezTo>
                  <a:cubicBezTo>
                    <a:pt x="32" y="29"/>
                    <a:pt x="32" y="29"/>
                    <a:pt x="13" y="27"/>
                  </a:cubicBezTo>
                  <a:cubicBezTo>
                    <a:pt x="12" y="30"/>
                    <a:pt x="11" y="33"/>
                    <a:pt x="11" y="36"/>
                  </a:cubicBezTo>
                  <a:cubicBezTo>
                    <a:pt x="10" y="39"/>
                    <a:pt x="10" y="42"/>
                    <a:pt x="10" y="46"/>
                  </a:cubicBezTo>
                  <a:cubicBezTo>
                    <a:pt x="19" y="45"/>
                    <a:pt x="28" y="45"/>
                    <a:pt x="36" y="4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92" name="Freeform 371">
              <a:extLst>
                <a:ext uri="{FF2B5EF4-FFF2-40B4-BE49-F238E27FC236}">
                  <a16:creationId xmlns:a16="http://schemas.microsoft.com/office/drawing/2014/main" id="{5A4E9304-139D-4794-974C-98735A1461D6}"/>
                </a:ext>
              </a:extLst>
            </p:cNvPr>
            <p:cNvSpPr>
              <a:spLocks noEditPoints="1"/>
            </p:cNvSpPr>
            <p:nvPr/>
          </p:nvSpPr>
          <p:spPr bwMode="auto">
            <a:xfrm>
              <a:off x="8874126" y="2803525"/>
              <a:ext cx="17463" cy="22225"/>
            </a:xfrm>
            <a:custGeom>
              <a:avLst/>
              <a:gdLst>
                <a:gd name="T0" fmla="*/ 37 w 46"/>
                <a:gd name="T1" fmla="*/ 0 h 57"/>
                <a:gd name="T2" fmla="*/ 42 w 46"/>
                <a:gd name="T3" fmla="*/ 28 h 57"/>
                <a:gd name="T4" fmla="*/ 46 w 46"/>
                <a:gd name="T5" fmla="*/ 55 h 57"/>
                <a:gd name="T6" fmla="*/ 38 w 46"/>
                <a:gd name="T7" fmla="*/ 57 h 57"/>
                <a:gd name="T8" fmla="*/ 37 w 46"/>
                <a:gd name="T9" fmla="*/ 40 h 57"/>
                <a:gd name="T10" fmla="*/ 23 w 46"/>
                <a:gd name="T11" fmla="*/ 52 h 57"/>
                <a:gd name="T12" fmla="*/ 16 w 46"/>
                <a:gd name="T13" fmla="*/ 40 h 57"/>
                <a:gd name="T14" fmla="*/ 7 w 46"/>
                <a:gd name="T15" fmla="*/ 56 h 57"/>
                <a:gd name="T16" fmla="*/ 0 w 46"/>
                <a:gd name="T17" fmla="*/ 55 h 57"/>
                <a:gd name="T18" fmla="*/ 31 w 46"/>
                <a:gd name="T19" fmla="*/ 4 h 57"/>
                <a:gd name="T20" fmla="*/ 37 w 46"/>
                <a:gd name="T21" fmla="*/ 0 h 57"/>
                <a:gd name="T22" fmla="*/ 25 w 46"/>
                <a:gd name="T23" fmla="*/ 39 h 57"/>
                <a:gd name="T24" fmla="*/ 36 w 46"/>
                <a:gd name="T25" fmla="*/ 34 h 57"/>
                <a:gd name="T26" fmla="*/ 32 w 46"/>
                <a:gd name="T27" fmla="*/ 14 h 57"/>
                <a:gd name="T28" fmla="*/ 20 w 46"/>
                <a:gd name="T29" fmla="*/ 33 h 57"/>
                <a:gd name="T30" fmla="*/ 25 w 46"/>
                <a:gd name="T31" fmla="*/ 39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6" h="57">
                  <a:moveTo>
                    <a:pt x="37" y="0"/>
                  </a:moveTo>
                  <a:cubicBezTo>
                    <a:pt x="39" y="10"/>
                    <a:pt x="40" y="19"/>
                    <a:pt x="42" y="28"/>
                  </a:cubicBezTo>
                  <a:cubicBezTo>
                    <a:pt x="43" y="37"/>
                    <a:pt x="44" y="46"/>
                    <a:pt x="46" y="55"/>
                  </a:cubicBezTo>
                  <a:cubicBezTo>
                    <a:pt x="43" y="55"/>
                    <a:pt x="41" y="56"/>
                    <a:pt x="38" y="57"/>
                  </a:cubicBezTo>
                  <a:cubicBezTo>
                    <a:pt x="38" y="51"/>
                    <a:pt x="37" y="47"/>
                    <a:pt x="37" y="40"/>
                  </a:cubicBezTo>
                  <a:cubicBezTo>
                    <a:pt x="31" y="45"/>
                    <a:pt x="27" y="48"/>
                    <a:pt x="23" y="52"/>
                  </a:cubicBezTo>
                  <a:cubicBezTo>
                    <a:pt x="21" y="48"/>
                    <a:pt x="19" y="45"/>
                    <a:pt x="16" y="40"/>
                  </a:cubicBezTo>
                  <a:cubicBezTo>
                    <a:pt x="13" y="46"/>
                    <a:pt x="10" y="51"/>
                    <a:pt x="7" y="56"/>
                  </a:cubicBezTo>
                  <a:cubicBezTo>
                    <a:pt x="5" y="55"/>
                    <a:pt x="2" y="55"/>
                    <a:pt x="0" y="55"/>
                  </a:cubicBezTo>
                  <a:cubicBezTo>
                    <a:pt x="10" y="38"/>
                    <a:pt x="20" y="21"/>
                    <a:pt x="31" y="4"/>
                  </a:cubicBezTo>
                  <a:cubicBezTo>
                    <a:pt x="32" y="2"/>
                    <a:pt x="35" y="1"/>
                    <a:pt x="37" y="0"/>
                  </a:cubicBezTo>
                  <a:close/>
                  <a:moveTo>
                    <a:pt x="25" y="39"/>
                  </a:moveTo>
                  <a:cubicBezTo>
                    <a:pt x="29" y="37"/>
                    <a:pt x="32" y="36"/>
                    <a:pt x="36" y="34"/>
                  </a:cubicBezTo>
                  <a:cubicBezTo>
                    <a:pt x="35" y="28"/>
                    <a:pt x="33" y="22"/>
                    <a:pt x="32" y="14"/>
                  </a:cubicBezTo>
                  <a:cubicBezTo>
                    <a:pt x="27" y="21"/>
                    <a:pt x="24" y="27"/>
                    <a:pt x="20" y="33"/>
                  </a:cubicBezTo>
                  <a:cubicBezTo>
                    <a:pt x="22" y="35"/>
                    <a:pt x="24" y="37"/>
                    <a:pt x="25" y="3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93" name="Freeform 372">
              <a:extLst>
                <a:ext uri="{FF2B5EF4-FFF2-40B4-BE49-F238E27FC236}">
                  <a16:creationId xmlns:a16="http://schemas.microsoft.com/office/drawing/2014/main" id="{1FA9EDC7-CFFE-4A10-A194-4740CD4E7572}"/>
                </a:ext>
              </a:extLst>
            </p:cNvPr>
            <p:cNvSpPr>
              <a:spLocks/>
            </p:cNvSpPr>
            <p:nvPr/>
          </p:nvSpPr>
          <p:spPr bwMode="auto">
            <a:xfrm>
              <a:off x="8899526" y="2803525"/>
              <a:ext cx="15875" cy="23813"/>
            </a:xfrm>
            <a:custGeom>
              <a:avLst/>
              <a:gdLst>
                <a:gd name="T0" fmla="*/ 9 w 43"/>
                <a:gd name="T1" fmla="*/ 2 h 59"/>
                <a:gd name="T2" fmla="*/ 16 w 43"/>
                <a:gd name="T3" fmla="*/ 0 h 59"/>
                <a:gd name="T4" fmla="*/ 8 w 43"/>
                <a:gd name="T5" fmla="*/ 34 h 59"/>
                <a:gd name="T6" fmla="*/ 13 w 43"/>
                <a:gd name="T7" fmla="*/ 49 h 59"/>
                <a:gd name="T8" fmla="*/ 28 w 43"/>
                <a:gd name="T9" fmla="*/ 39 h 59"/>
                <a:gd name="T10" fmla="*/ 37 w 43"/>
                <a:gd name="T11" fmla="*/ 1 h 59"/>
                <a:gd name="T12" fmla="*/ 43 w 43"/>
                <a:gd name="T13" fmla="*/ 1 h 59"/>
                <a:gd name="T14" fmla="*/ 43 w 43"/>
                <a:gd name="T15" fmla="*/ 3 h 59"/>
                <a:gd name="T16" fmla="*/ 33 w 43"/>
                <a:gd name="T17" fmla="*/ 42 h 59"/>
                <a:gd name="T18" fmla="*/ 7 w 43"/>
                <a:gd name="T19" fmla="*/ 55 h 59"/>
                <a:gd name="T20" fmla="*/ 0 w 43"/>
                <a:gd name="T21" fmla="*/ 46 h 59"/>
                <a:gd name="T22" fmla="*/ 3 w 43"/>
                <a:gd name="T23" fmla="*/ 28 h 59"/>
                <a:gd name="T24" fmla="*/ 9 w 43"/>
                <a:gd name="T25" fmla="*/ 2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59">
                  <a:moveTo>
                    <a:pt x="9" y="2"/>
                  </a:moveTo>
                  <a:cubicBezTo>
                    <a:pt x="10" y="1"/>
                    <a:pt x="13" y="1"/>
                    <a:pt x="16" y="0"/>
                  </a:cubicBezTo>
                  <a:cubicBezTo>
                    <a:pt x="13" y="12"/>
                    <a:pt x="10" y="23"/>
                    <a:pt x="8" y="34"/>
                  </a:cubicBezTo>
                  <a:cubicBezTo>
                    <a:pt x="7" y="40"/>
                    <a:pt x="5" y="47"/>
                    <a:pt x="13" y="49"/>
                  </a:cubicBezTo>
                  <a:cubicBezTo>
                    <a:pt x="20" y="50"/>
                    <a:pt x="26" y="46"/>
                    <a:pt x="28" y="39"/>
                  </a:cubicBezTo>
                  <a:cubicBezTo>
                    <a:pt x="31" y="26"/>
                    <a:pt x="34" y="14"/>
                    <a:pt x="37" y="1"/>
                  </a:cubicBezTo>
                  <a:cubicBezTo>
                    <a:pt x="38" y="1"/>
                    <a:pt x="40" y="1"/>
                    <a:pt x="43" y="1"/>
                  </a:cubicBezTo>
                  <a:cubicBezTo>
                    <a:pt x="43" y="1"/>
                    <a:pt x="43" y="2"/>
                    <a:pt x="43" y="3"/>
                  </a:cubicBezTo>
                  <a:cubicBezTo>
                    <a:pt x="40" y="16"/>
                    <a:pt x="37" y="29"/>
                    <a:pt x="33" y="42"/>
                  </a:cubicBezTo>
                  <a:cubicBezTo>
                    <a:pt x="30" y="54"/>
                    <a:pt x="18" y="59"/>
                    <a:pt x="7" y="55"/>
                  </a:cubicBezTo>
                  <a:cubicBezTo>
                    <a:pt x="4" y="54"/>
                    <a:pt x="0" y="49"/>
                    <a:pt x="0" y="46"/>
                  </a:cubicBezTo>
                  <a:cubicBezTo>
                    <a:pt x="0" y="40"/>
                    <a:pt x="1" y="34"/>
                    <a:pt x="3" y="28"/>
                  </a:cubicBezTo>
                  <a:cubicBezTo>
                    <a:pt x="4" y="20"/>
                    <a:pt x="6" y="11"/>
                    <a:pt x="9"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94" name="Freeform 373">
              <a:extLst>
                <a:ext uri="{FF2B5EF4-FFF2-40B4-BE49-F238E27FC236}">
                  <a16:creationId xmlns:a16="http://schemas.microsoft.com/office/drawing/2014/main" id="{75E80047-58B7-4F95-AF6C-790D1D481D04}"/>
                </a:ext>
              </a:extLst>
            </p:cNvPr>
            <p:cNvSpPr>
              <a:spLocks/>
            </p:cNvSpPr>
            <p:nvPr/>
          </p:nvSpPr>
          <p:spPr bwMode="auto">
            <a:xfrm>
              <a:off x="9067801" y="2803525"/>
              <a:ext cx="19050" cy="23813"/>
            </a:xfrm>
            <a:custGeom>
              <a:avLst/>
              <a:gdLst>
                <a:gd name="T0" fmla="*/ 50 w 50"/>
                <a:gd name="T1" fmla="*/ 16 h 63"/>
                <a:gd name="T2" fmla="*/ 43 w 50"/>
                <a:gd name="T3" fmla="*/ 22 h 63"/>
                <a:gd name="T4" fmla="*/ 33 w 50"/>
                <a:gd name="T5" fmla="*/ 11 h 63"/>
                <a:gd name="T6" fmla="*/ 20 w 50"/>
                <a:gd name="T7" fmla="*/ 15 h 63"/>
                <a:gd name="T8" fmla="*/ 22 w 50"/>
                <a:gd name="T9" fmla="*/ 54 h 63"/>
                <a:gd name="T10" fmla="*/ 39 w 50"/>
                <a:gd name="T11" fmla="*/ 39 h 63"/>
                <a:gd name="T12" fmla="*/ 44 w 50"/>
                <a:gd name="T13" fmla="*/ 45 h 63"/>
                <a:gd name="T14" fmla="*/ 29 w 50"/>
                <a:gd name="T15" fmla="*/ 56 h 63"/>
                <a:gd name="T16" fmla="*/ 4 w 50"/>
                <a:gd name="T17" fmla="*/ 46 h 63"/>
                <a:gd name="T18" fmla="*/ 24 w 50"/>
                <a:gd name="T19" fmla="*/ 5 h 63"/>
                <a:gd name="T20" fmla="*/ 50 w 50"/>
                <a:gd name="T21" fmla="*/ 16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63">
                  <a:moveTo>
                    <a:pt x="50" y="16"/>
                  </a:moveTo>
                  <a:cubicBezTo>
                    <a:pt x="46" y="19"/>
                    <a:pt x="44" y="21"/>
                    <a:pt x="43" y="22"/>
                  </a:cubicBezTo>
                  <a:cubicBezTo>
                    <a:pt x="39" y="18"/>
                    <a:pt x="37" y="13"/>
                    <a:pt x="33" y="11"/>
                  </a:cubicBezTo>
                  <a:cubicBezTo>
                    <a:pt x="29" y="10"/>
                    <a:pt x="24" y="13"/>
                    <a:pt x="20" y="15"/>
                  </a:cubicBezTo>
                  <a:cubicBezTo>
                    <a:pt x="7" y="26"/>
                    <a:pt x="8" y="41"/>
                    <a:pt x="22" y="54"/>
                  </a:cubicBezTo>
                  <a:cubicBezTo>
                    <a:pt x="28" y="49"/>
                    <a:pt x="33" y="44"/>
                    <a:pt x="39" y="39"/>
                  </a:cubicBezTo>
                  <a:cubicBezTo>
                    <a:pt x="40" y="39"/>
                    <a:pt x="41" y="41"/>
                    <a:pt x="44" y="45"/>
                  </a:cubicBezTo>
                  <a:cubicBezTo>
                    <a:pt x="39" y="48"/>
                    <a:pt x="35" y="53"/>
                    <a:pt x="29" y="56"/>
                  </a:cubicBezTo>
                  <a:cubicBezTo>
                    <a:pt x="19" y="63"/>
                    <a:pt x="8" y="58"/>
                    <a:pt x="4" y="46"/>
                  </a:cubicBezTo>
                  <a:cubicBezTo>
                    <a:pt x="0" y="32"/>
                    <a:pt x="10" y="11"/>
                    <a:pt x="24" y="5"/>
                  </a:cubicBezTo>
                  <a:cubicBezTo>
                    <a:pt x="34" y="0"/>
                    <a:pt x="39" y="2"/>
                    <a:pt x="50" y="16"/>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95" name="Freeform 374">
              <a:extLst>
                <a:ext uri="{FF2B5EF4-FFF2-40B4-BE49-F238E27FC236}">
                  <a16:creationId xmlns:a16="http://schemas.microsoft.com/office/drawing/2014/main" id="{51AD17BB-2308-4DE8-BFCC-EB8D5AE5C0D9}"/>
                </a:ext>
              </a:extLst>
            </p:cNvPr>
            <p:cNvSpPr>
              <a:spLocks/>
            </p:cNvSpPr>
            <p:nvPr/>
          </p:nvSpPr>
          <p:spPr bwMode="auto">
            <a:xfrm>
              <a:off x="8996363" y="2805113"/>
              <a:ext cx="17463" cy="19050"/>
            </a:xfrm>
            <a:custGeom>
              <a:avLst/>
              <a:gdLst>
                <a:gd name="T0" fmla="*/ 11 w 45"/>
                <a:gd name="T1" fmla="*/ 0 h 53"/>
                <a:gd name="T2" fmla="*/ 45 w 45"/>
                <a:gd name="T3" fmla="*/ 0 h 53"/>
                <a:gd name="T4" fmla="*/ 42 w 45"/>
                <a:gd name="T5" fmla="*/ 9 h 53"/>
                <a:gd name="T6" fmla="*/ 19 w 45"/>
                <a:gd name="T7" fmla="*/ 9 h 53"/>
                <a:gd name="T8" fmla="*/ 16 w 45"/>
                <a:gd name="T9" fmla="*/ 13 h 53"/>
                <a:gd name="T10" fmla="*/ 8 w 45"/>
                <a:gd name="T11" fmla="*/ 46 h 53"/>
                <a:gd name="T12" fmla="*/ 36 w 45"/>
                <a:gd name="T13" fmla="*/ 44 h 53"/>
                <a:gd name="T14" fmla="*/ 34 w 45"/>
                <a:gd name="T15" fmla="*/ 53 h 53"/>
                <a:gd name="T16" fmla="*/ 0 w 45"/>
                <a:gd name="T17" fmla="*/ 53 h 53"/>
                <a:gd name="T18" fmla="*/ 11 w 45"/>
                <a:gd name="T19"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5" h="53">
                  <a:moveTo>
                    <a:pt x="11" y="0"/>
                  </a:moveTo>
                  <a:cubicBezTo>
                    <a:pt x="22" y="0"/>
                    <a:pt x="33" y="0"/>
                    <a:pt x="45" y="0"/>
                  </a:cubicBezTo>
                  <a:cubicBezTo>
                    <a:pt x="44" y="3"/>
                    <a:pt x="43" y="7"/>
                    <a:pt x="42" y="9"/>
                  </a:cubicBezTo>
                  <a:cubicBezTo>
                    <a:pt x="34" y="9"/>
                    <a:pt x="26" y="9"/>
                    <a:pt x="19" y="9"/>
                  </a:cubicBezTo>
                  <a:cubicBezTo>
                    <a:pt x="18" y="9"/>
                    <a:pt x="16" y="11"/>
                    <a:pt x="16" y="13"/>
                  </a:cubicBezTo>
                  <a:cubicBezTo>
                    <a:pt x="13" y="23"/>
                    <a:pt x="11" y="34"/>
                    <a:pt x="8" y="46"/>
                  </a:cubicBezTo>
                  <a:cubicBezTo>
                    <a:pt x="18" y="45"/>
                    <a:pt x="27" y="45"/>
                    <a:pt x="36" y="44"/>
                  </a:cubicBezTo>
                  <a:cubicBezTo>
                    <a:pt x="35" y="46"/>
                    <a:pt x="35" y="50"/>
                    <a:pt x="34" y="53"/>
                  </a:cubicBezTo>
                  <a:cubicBezTo>
                    <a:pt x="22" y="53"/>
                    <a:pt x="11" y="53"/>
                    <a:pt x="0" y="53"/>
                  </a:cubicBezTo>
                  <a:cubicBezTo>
                    <a:pt x="3" y="36"/>
                    <a:pt x="7" y="19"/>
                    <a:pt x="11"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96" name="Freeform 375">
              <a:extLst>
                <a:ext uri="{FF2B5EF4-FFF2-40B4-BE49-F238E27FC236}">
                  <a16:creationId xmlns:a16="http://schemas.microsoft.com/office/drawing/2014/main" id="{4306CD0D-7C93-47AE-B4E7-F83E4246F9FD}"/>
                </a:ext>
              </a:extLst>
            </p:cNvPr>
            <p:cNvSpPr>
              <a:spLocks/>
            </p:cNvSpPr>
            <p:nvPr/>
          </p:nvSpPr>
          <p:spPr bwMode="auto">
            <a:xfrm>
              <a:off x="9039226" y="2805113"/>
              <a:ext cx="6350" cy="20638"/>
            </a:xfrm>
            <a:custGeom>
              <a:avLst/>
              <a:gdLst>
                <a:gd name="T0" fmla="*/ 0 w 15"/>
                <a:gd name="T1" fmla="*/ 1 h 55"/>
                <a:gd name="T2" fmla="*/ 7 w 15"/>
                <a:gd name="T3" fmla="*/ 0 h 55"/>
                <a:gd name="T4" fmla="*/ 15 w 15"/>
                <a:gd name="T5" fmla="*/ 55 h 55"/>
                <a:gd name="T6" fmla="*/ 8 w 15"/>
                <a:gd name="T7" fmla="*/ 54 h 55"/>
                <a:gd name="T8" fmla="*/ 0 w 15"/>
                <a:gd name="T9" fmla="*/ 1 h 55"/>
              </a:gdLst>
              <a:ahLst/>
              <a:cxnLst>
                <a:cxn ang="0">
                  <a:pos x="T0" y="T1"/>
                </a:cxn>
                <a:cxn ang="0">
                  <a:pos x="T2" y="T3"/>
                </a:cxn>
                <a:cxn ang="0">
                  <a:pos x="T4" y="T5"/>
                </a:cxn>
                <a:cxn ang="0">
                  <a:pos x="T6" y="T7"/>
                </a:cxn>
                <a:cxn ang="0">
                  <a:pos x="T8" y="T9"/>
                </a:cxn>
              </a:cxnLst>
              <a:rect l="0" t="0" r="r" b="b"/>
              <a:pathLst>
                <a:path w="15" h="55">
                  <a:moveTo>
                    <a:pt x="0" y="1"/>
                  </a:moveTo>
                  <a:cubicBezTo>
                    <a:pt x="2" y="1"/>
                    <a:pt x="4" y="0"/>
                    <a:pt x="7" y="0"/>
                  </a:cubicBezTo>
                  <a:cubicBezTo>
                    <a:pt x="10" y="18"/>
                    <a:pt x="12" y="36"/>
                    <a:pt x="15" y="55"/>
                  </a:cubicBezTo>
                  <a:cubicBezTo>
                    <a:pt x="11" y="54"/>
                    <a:pt x="9" y="54"/>
                    <a:pt x="8" y="54"/>
                  </a:cubicBezTo>
                  <a:cubicBezTo>
                    <a:pt x="5" y="36"/>
                    <a:pt x="3" y="20"/>
                    <a:pt x="0" y="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97" name="Freeform 376">
              <a:extLst>
                <a:ext uri="{FF2B5EF4-FFF2-40B4-BE49-F238E27FC236}">
                  <a16:creationId xmlns:a16="http://schemas.microsoft.com/office/drawing/2014/main" id="{92CCD7D6-2B56-4735-948C-4552F3A03AA5}"/>
                </a:ext>
              </a:extLst>
            </p:cNvPr>
            <p:cNvSpPr>
              <a:spLocks/>
            </p:cNvSpPr>
            <p:nvPr/>
          </p:nvSpPr>
          <p:spPr bwMode="auto">
            <a:xfrm>
              <a:off x="9058276" y="2803525"/>
              <a:ext cx="7938" cy="22225"/>
            </a:xfrm>
            <a:custGeom>
              <a:avLst/>
              <a:gdLst>
                <a:gd name="T0" fmla="*/ 12 w 19"/>
                <a:gd name="T1" fmla="*/ 1 h 56"/>
                <a:gd name="T2" fmla="*/ 19 w 19"/>
                <a:gd name="T3" fmla="*/ 0 h 56"/>
                <a:gd name="T4" fmla="*/ 7 w 19"/>
                <a:gd name="T5" fmla="*/ 56 h 56"/>
                <a:gd name="T6" fmla="*/ 0 w 19"/>
                <a:gd name="T7" fmla="*/ 56 h 56"/>
                <a:gd name="T8" fmla="*/ 12 w 19"/>
                <a:gd name="T9" fmla="*/ 1 h 56"/>
              </a:gdLst>
              <a:ahLst/>
              <a:cxnLst>
                <a:cxn ang="0">
                  <a:pos x="T0" y="T1"/>
                </a:cxn>
                <a:cxn ang="0">
                  <a:pos x="T2" y="T3"/>
                </a:cxn>
                <a:cxn ang="0">
                  <a:pos x="T4" y="T5"/>
                </a:cxn>
                <a:cxn ang="0">
                  <a:pos x="T6" y="T7"/>
                </a:cxn>
                <a:cxn ang="0">
                  <a:pos x="T8" y="T9"/>
                </a:cxn>
              </a:cxnLst>
              <a:rect l="0" t="0" r="r" b="b"/>
              <a:pathLst>
                <a:path w="19" h="56">
                  <a:moveTo>
                    <a:pt x="12" y="1"/>
                  </a:moveTo>
                  <a:cubicBezTo>
                    <a:pt x="14" y="1"/>
                    <a:pt x="16" y="1"/>
                    <a:pt x="19" y="0"/>
                  </a:cubicBezTo>
                  <a:cubicBezTo>
                    <a:pt x="15" y="19"/>
                    <a:pt x="11" y="37"/>
                    <a:pt x="7" y="56"/>
                  </a:cubicBezTo>
                  <a:cubicBezTo>
                    <a:pt x="5" y="56"/>
                    <a:pt x="2" y="56"/>
                    <a:pt x="0" y="56"/>
                  </a:cubicBezTo>
                  <a:cubicBezTo>
                    <a:pt x="4" y="38"/>
                    <a:pt x="8" y="20"/>
                    <a:pt x="12" y="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98" name="Freeform 377">
              <a:extLst>
                <a:ext uri="{FF2B5EF4-FFF2-40B4-BE49-F238E27FC236}">
                  <a16:creationId xmlns:a16="http://schemas.microsoft.com/office/drawing/2014/main" id="{AF6A7B92-0C76-4ED3-B40C-8CE8E2D362E3}"/>
                </a:ext>
              </a:extLst>
            </p:cNvPr>
            <p:cNvSpPr>
              <a:spLocks/>
            </p:cNvSpPr>
            <p:nvPr/>
          </p:nvSpPr>
          <p:spPr bwMode="auto">
            <a:xfrm>
              <a:off x="9045576" y="2805113"/>
              <a:ext cx="11113" cy="17463"/>
            </a:xfrm>
            <a:custGeom>
              <a:avLst/>
              <a:gdLst>
                <a:gd name="T0" fmla="*/ 2 w 31"/>
                <a:gd name="T1" fmla="*/ 46 h 46"/>
                <a:gd name="T2" fmla="*/ 22 w 31"/>
                <a:gd name="T3" fmla="*/ 0 h 46"/>
                <a:gd name="T4" fmla="*/ 31 w 31"/>
                <a:gd name="T5" fmla="*/ 1 h 46"/>
                <a:gd name="T6" fmla="*/ 2 w 31"/>
                <a:gd name="T7" fmla="*/ 46 h 46"/>
              </a:gdLst>
              <a:ahLst/>
              <a:cxnLst>
                <a:cxn ang="0">
                  <a:pos x="T0" y="T1"/>
                </a:cxn>
                <a:cxn ang="0">
                  <a:pos x="T2" y="T3"/>
                </a:cxn>
                <a:cxn ang="0">
                  <a:pos x="T4" y="T5"/>
                </a:cxn>
                <a:cxn ang="0">
                  <a:pos x="T6" y="T7"/>
                </a:cxn>
              </a:cxnLst>
              <a:rect l="0" t="0" r="r" b="b"/>
              <a:pathLst>
                <a:path w="31" h="46">
                  <a:moveTo>
                    <a:pt x="2" y="46"/>
                  </a:moveTo>
                  <a:cubicBezTo>
                    <a:pt x="0" y="26"/>
                    <a:pt x="18" y="16"/>
                    <a:pt x="22" y="0"/>
                  </a:cubicBezTo>
                  <a:cubicBezTo>
                    <a:pt x="25" y="0"/>
                    <a:pt x="28" y="0"/>
                    <a:pt x="31" y="1"/>
                  </a:cubicBezTo>
                  <a:cubicBezTo>
                    <a:pt x="21" y="16"/>
                    <a:pt x="12" y="31"/>
                    <a:pt x="2" y="46"/>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99" name="Freeform 378">
              <a:extLst>
                <a:ext uri="{FF2B5EF4-FFF2-40B4-BE49-F238E27FC236}">
                  <a16:creationId xmlns:a16="http://schemas.microsoft.com/office/drawing/2014/main" id="{B89048A6-B3FD-4554-AE74-6CC371DA10B1}"/>
                </a:ext>
              </a:extLst>
            </p:cNvPr>
            <p:cNvSpPr>
              <a:spLocks/>
            </p:cNvSpPr>
            <p:nvPr/>
          </p:nvSpPr>
          <p:spPr bwMode="auto">
            <a:xfrm>
              <a:off x="8920163" y="2805113"/>
              <a:ext cx="15875" cy="3175"/>
            </a:xfrm>
            <a:custGeom>
              <a:avLst/>
              <a:gdLst>
                <a:gd name="T0" fmla="*/ 0 w 41"/>
                <a:gd name="T1" fmla="*/ 8 h 8"/>
                <a:gd name="T2" fmla="*/ 1 w 41"/>
                <a:gd name="T3" fmla="*/ 0 h 8"/>
                <a:gd name="T4" fmla="*/ 41 w 41"/>
                <a:gd name="T5" fmla="*/ 0 h 8"/>
                <a:gd name="T6" fmla="*/ 40 w 41"/>
                <a:gd name="T7" fmla="*/ 8 h 8"/>
                <a:gd name="T8" fmla="*/ 0 w 41"/>
                <a:gd name="T9" fmla="*/ 8 h 8"/>
              </a:gdLst>
              <a:ahLst/>
              <a:cxnLst>
                <a:cxn ang="0">
                  <a:pos x="T0" y="T1"/>
                </a:cxn>
                <a:cxn ang="0">
                  <a:pos x="T2" y="T3"/>
                </a:cxn>
                <a:cxn ang="0">
                  <a:pos x="T4" y="T5"/>
                </a:cxn>
                <a:cxn ang="0">
                  <a:pos x="T6" y="T7"/>
                </a:cxn>
                <a:cxn ang="0">
                  <a:pos x="T8" y="T9"/>
                </a:cxn>
              </a:cxnLst>
              <a:rect l="0" t="0" r="r" b="b"/>
              <a:pathLst>
                <a:path w="41" h="8">
                  <a:moveTo>
                    <a:pt x="0" y="8"/>
                  </a:moveTo>
                  <a:cubicBezTo>
                    <a:pt x="0" y="6"/>
                    <a:pt x="0" y="3"/>
                    <a:pt x="1" y="0"/>
                  </a:cubicBezTo>
                  <a:cubicBezTo>
                    <a:pt x="14" y="0"/>
                    <a:pt x="27" y="0"/>
                    <a:pt x="41" y="0"/>
                  </a:cubicBezTo>
                  <a:cubicBezTo>
                    <a:pt x="41" y="3"/>
                    <a:pt x="40" y="6"/>
                    <a:pt x="40" y="8"/>
                  </a:cubicBezTo>
                  <a:cubicBezTo>
                    <a:pt x="26" y="8"/>
                    <a:pt x="13" y="8"/>
                    <a:pt x="0" y="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00" name="Freeform 379">
              <a:extLst>
                <a:ext uri="{FF2B5EF4-FFF2-40B4-BE49-F238E27FC236}">
                  <a16:creationId xmlns:a16="http://schemas.microsoft.com/office/drawing/2014/main" id="{D374958A-4944-4E12-B44F-61E1D8E3BC45}"/>
                </a:ext>
              </a:extLst>
            </p:cNvPr>
            <p:cNvSpPr>
              <a:spLocks/>
            </p:cNvSpPr>
            <p:nvPr/>
          </p:nvSpPr>
          <p:spPr bwMode="auto">
            <a:xfrm>
              <a:off x="9029701" y="2659063"/>
              <a:ext cx="20638" cy="17463"/>
            </a:xfrm>
            <a:custGeom>
              <a:avLst/>
              <a:gdLst>
                <a:gd name="T0" fmla="*/ 1 w 55"/>
                <a:gd name="T1" fmla="*/ 0 h 48"/>
                <a:gd name="T2" fmla="*/ 52 w 55"/>
                <a:gd name="T3" fmla="*/ 48 h 48"/>
                <a:gd name="T4" fmla="*/ 55 w 55"/>
                <a:gd name="T5" fmla="*/ 46 h 48"/>
                <a:gd name="T6" fmla="*/ 21 w 55"/>
                <a:gd name="T7" fmla="*/ 18 h 48"/>
                <a:gd name="T8" fmla="*/ 0 w 55"/>
                <a:gd name="T9" fmla="*/ 2 h 48"/>
                <a:gd name="T10" fmla="*/ 1 w 55"/>
                <a:gd name="T11" fmla="*/ 0 h 48"/>
              </a:gdLst>
              <a:ahLst/>
              <a:cxnLst>
                <a:cxn ang="0">
                  <a:pos x="T0" y="T1"/>
                </a:cxn>
                <a:cxn ang="0">
                  <a:pos x="T2" y="T3"/>
                </a:cxn>
                <a:cxn ang="0">
                  <a:pos x="T4" y="T5"/>
                </a:cxn>
                <a:cxn ang="0">
                  <a:pos x="T6" y="T7"/>
                </a:cxn>
                <a:cxn ang="0">
                  <a:pos x="T8" y="T9"/>
                </a:cxn>
                <a:cxn ang="0">
                  <a:pos x="T10" y="T11"/>
                </a:cxn>
              </a:cxnLst>
              <a:rect l="0" t="0" r="r" b="b"/>
              <a:pathLst>
                <a:path w="55" h="48">
                  <a:moveTo>
                    <a:pt x="1" y="0"/>
                  </a:moveTo>
                  <a:cubicBezTo>
                    <a:pt x="23" y="11"/>
                    <a:pt x="39" y="28"/>
                    <a:pt x="52" y="48"/>
                  </a:cubicBezTo>
                  <a:cubicBezTo>
                    <a:pt x="53" y="47"/>
                    <a:pt x="54" y="46"/>
                    <a:pt x="55" y="46"/>
                  </a:cubicBezTo>
                  <a:cubicBezTo>
                    <a:pt x="44" y="36"/>
                    <a:pt x="33" y="27"/>
                    <a:pt x="21" y="18"/>
                  </a:cubicBezTo>
                  <a:cubicBezTo>
                    <a:pt x="14" y="13"/>
                    <a:pt x="7" y="7"/>
                    <a:pt x="0" y="2"/>
                  </a:cubicBezTo>
                  <a:cubicBezTo>
                    <a:pt x="0" y="1"/>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01" name="Freeform 380">
              <a:extLst>
                <a:ext uri="{FF2B5EF4-FFF2-40B4-BE49-F238E27FC236}">
                  <a16:creationId xmlns:a16="http://schemas.microsoft.com/office/drawing/2014/main" id="{BD8551B4-E343-4A92-8382-FAE67B75943C}"/>
                </a:ext>
              </a:extLst>
            </p:cNvPr>
            <p:cNvSpPr>
              <a:spLocks/>
            </p:cNvSpPr>
            <p:nvPr/>
          </p:nvSpPr>
          <p:spPr bwMode="auto">
            <a:xfrm>
              <a:off x="8923338" y="2806700"/>
              <a:ext cx="6350" cy="17463"/>
            </a:xfrm>
            <a:custGeom>
              <a:avLst/>
              <a:gdLst>
                <a:gd name="T0" fmla="*/ 17 w 17"/>
                <a:gd name="T1" fmla="*/ 0 h 45"/>
                <a:gd name="T2" fmla="*/ 7 w 17"/>
                <a:gd name="T3" fmla="*/ 45 h 45"/>
                <a:gd name="T4" fmla="*/ 0 w 17"/>
                <a:gd name="T5" fmla="*/ 45 h 45"/>
                <a:gd name="T6" fmla="*/ 9 w 17"/>
                <a:gd name="T7" fmla="*/ 4 h 45"/>
                <a:gd name="T8" fmla="*/ 17 w 17"/>
                <a:gd name="T9" fmla="*/ 0 h 45"/>
              </a:gdLst>
              <a:ahLst/>
              <a:cxnLst>
                <a:cxn ang="0">
                  <a:pos x="T0" y="T1"/>
                </a:cxn>
                <a:cxn ang="0">
                  <a:pos x="T2" y="T3"/>
                </a:cxn>
                <a:cxn ang="0">
                  <a:pos x="T4" y="T5"/>
                </a:cxn>
                <a:cxn ang="0">
                  <a:pos x="T6" y="T7"/>
                </a:cxn>
                <a:cxn ang="0">
                  <a:pos x="T8" y="T9"/>
                </a:cxn>
              </a:cxnLst>
              <a:rect l="0" t="0" r="r" b="b"/>
              <a:pathLst>
                <a:path w="17" h="45">
                  <a:moveTo>
                    <a:pt x="17" y="0"/>
                  </a:moveTo>
                  <a:cubicBezTo>
                    <a:pt x="13" y="17"/>
                    <a:pt x="10" y="31"/>
                    <a:pt x="7" y="45"/>
                  </a:cubicBezTo>
                  <a:cubicBezTo>
                    <a:pt x="5" y="45"/>
                    <a:pt x="2" y="45"/>
                    <a:pt x="0" y="45"/>
                  </a:cubicBezTo>
                  <a:cubicBezTo>
                    <a:pt x="3" y="31"/>
                    <a:pt x="6" y="17"/>
                    <a:pt x="9" y="4"/>
                  </a:cubicBezTo>
                  <a:cubicBezTo>
                    <a:pt x="10" y="3"/>
                    <a:pt x="13" y="2"/>
                    <a:pt x="17"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02" name="Freeform 381">
              <a:extLst>
                <a:ext uri="{FF2B5EF4-FFF2-40B4-BE49-F238E27FC236}">
                  <a16:creationId xmlns:a16="http://schemas.microsoft.com/office/drawing/2014/main" id="{C74FB3D3-7F20-4E8C-9B3E-735CD1004AC0}"/>
                </a:ext>
              </a:extLst>
            </p:cNvPr>
            <p:cNvSpPr>
              <a:spLocks/>
            </p:cNvSpPr>
            <p:nvPr/>
          </p:nvSpPr>
          <p:spPr bwMode="auto">
            <a:xfrm>
              <a:off x="9001126" y="2809875"/>
              <a:ext cx="7938" cy="7938"/>
            </a:xfrm>
            <a:custGeom>
              <a:avLst/>
              <a:gdLst>
                <a:gd name="T0" fmla="*/ 22 w 22"/>
                <a:gd name="T1" fmla="*/ 5 h 17"/>
                <a:gd name="T2" fmla="*/ 0 w 22"/>
                <a:gd name="T3" fmla="*/ 11 h 17"/>
                <a:gd name="T4" fmla="*/ 22 w 22"/>
                <a:gd name="T5" fmla="*/ 5 h 17"/>
              </a:gdLst>
              <a:ahLst/>
              <a:cxnLst>
                <a:cxn ang="0">
                  <a:pos x="T0" y="T1"/>
                </a:cxn>
                <a:cxn ang="0">
                  <a:pos x="T2" y="T3"/>
                </a:cxn>
                <a:cxn ang="0">
                  <a:pos x="T4" y="T5"/>
                </a:cxn>
              </a:cxnLst>
              <a:rect l="0" t="0" r="r" b="b"/>
              <a:pathLst>
                <a:path w="22" h="17">
                  <a:moveTo>
                    <a:pt x="22" y="5"/>
                  </a:moveTo>
                  <a:cubicBezTo>
                    <a:pt x="18" y="17"/>
                    <a:pt x="9" y="12"/>
                    <a:pt x="0" y="11"/>
                  </a:cubicBezTo>
                  <a:cubicBezTo>
                    <a:pt x="6" y="0"/>
                    <a:pt x="16" y="9"/>
                    <a:pt x="22"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03" name="Freeform 382">
              <a:extLst>
                <a:ext uri="{FF2B5EF4-FFF2-40B4-BE49-F238E27FC236}">
                  <a16:creationId xmlns:a16="http://schemas.microsoft.com/office/drawing/2014/main" id="{A9842639-71DB-4AD1-A963-5BD313846FBD}"/>
                </a:ext>
              </a:extLst>
            </p:cNvPr>
            <p:cNvSpPr>
              <a:spLocks noEditPoints="1"/>
            </p:cNvSpPr>
            <p:nvPr/>
          </p:nvSpPr>
          <p:spPr bwMode="auto">
            <a:xfrm>
              <a:off x="8920163" y="2647950"/>
              <a:ext cx="61913" cy="63500"/>
            </a:xfrm>
            <a:custGeom>
              <a:avLst/>
              <a:gdLst>
                <a:gd name="T0" fmla="*/ 159 w 162"/>
                <a:gd name="T1" fmla="*/ 79 h 163"/>
                <a:gd name="T2" fmla="*/ 79 w 162"/>
                <a:gd name="T3" fmla="*/ 159 h 163"/>
                <a:gd name="T4" fmla="*/ 0 w 162"/>
                <a:gd name="T5" fmla="*/ 79 h 163"/>
                <a:gd name="T6" fmla="*/ 80 w 162"/>
                <a:gd name="T7" fmla="*/ 0 h 163"/>
                <a:gd name="T8" fmla="*/ 159 w 162"/>
                <a:gd name="T9" fmla="*/ 79 h 163"/>
                <a:gd name="T10" fmla="*/ 65 w 162"/>
                <a:gd name="T11" fmla="*/ 138 h 163"/>
                <a:gd name="T12" fmla="*/ 89 w 162"/>
                <a:gd name="T13" fmla="*/ 138 h 163"/>
                <a:gd name="T14" fmla="*/ 91 w 162"/>
                <a:gd name="T15" fmla="*/ 134 h 163"/>
                <a:gd name="T16" fmla="*/ 138 w 162"/>
                <a:gd name="T17" fmla="*/ 57 h 163"/>
                <a:gd name="T18" fmla="*/ 141 w 162"/>
                <a:gd name="T19" fmla="*/ 46 h 163"/>
                <a:gd name="T20" fmla="*/ 136 w 162"/>
                <a:gd name="T21" fmla="*/ 33 h 163"/>
                <a:gd name="T22" fmla="*/ 85 w 162"/>
                <a:gd name="T23" fmla="*/ 85 h 163"/>
                <a:gd name="T24" fmla="*/ 65 w 162"/>
                <a:gd name="T25" fmla="*/ 138 h 163"/>
                <a:gd name="T26" fmla="*/ 64 w 162"/>
                <a:gd name="T27" fmla="*/ 128 h 163"/>
                <a:gd name="T28" fmla="*/ 93 w 162"/>
                <a:gd name="T29" fmla="*/ 64 h 163"/>
                <a:gd name="T30" fmla="*/ 131 w 162"/>
                <a:gd name="T31" fmla="*/ 26 h 163"/>
                <a:gd name="T32" fmla="*/ 91 w 162"/>
                <a:gd name="T33" fmla="*/ 6 h 163"/>
                <a:gd name="T34" fmla="*/ 95 w 162"/>
                <a:gd name="T35" fmla="*/ 17 h 163"/>
                <a:gd name="T36" fmla="*/ 97 w 162"/>
                <a:gd name="T37" fmla="*/ 39 h 163"/>
                <a:gd name="T38" fmla="*/ 74 w 162"/>
                <a:gd name="T39" fmla="*/ 39 h 163"/>
                <a:gd name="T40" fmla="*/ 56 w 162"/>
                <a:gd name="T41" fmla="*/ 37 h 163"/>
                <a:gd name="T42" fmla="*/ 63 w 162"/>
                <a:gd name="T43" fmla="*/ 52 h 163"/>
                <a:gd name="T44" fmla="*/ 70 w 162"/>
                <a:gd name="T45" fmla="*/ 74 h 163"/>
                <a:gd name="T46" fmla="*/ 48 w 162"/>
                <a:gd name="T47" fmla="*/ 78 h 163"/>
                <a:gd name="T48" fmla="*/ 31 w 162"/>
                <a:gd name="T49" fmla="*/ 78 h 163"/>
                <a:gd name="T50" fmla="*/ 29 w 162"/>
                <a:gd name="T51" fmla="*/ 82 h 163"/>
                <a:gd name="T52" fmla="*/ 48 w 162"/>
                <a:gd name="T53" fmla="*/ 100 h 163"/>
                <a:gd name="T54" fmla="*/ 54 w 162"/>
                <a:gd name="T55" fmla="*/ 112 h 163"/>
                <a:gd name="T56" fmla="*/ 42 w 162"/>
                <a:gd name="T57" fmla="*/ 121 h 163"/>
                <a:gd name="T58" fmla="*/ 25 w 162"/>
                <a:gd name="T59" fmla="*/ 125 h 163"/>
                <a:gd name="T60" fmla="*/ 42 w 162"/>
                <a:gd name="T61" fmla="*/ 136 h 163"/>
                <a:gd name="T62" fmla="*/ 65 w 162"/>
                <a:gd name="T63" fmla="*/ 138 h 163"/>
                <a:gd name="T64" fmla="*/ 147 w 162"/>
                <a:gd name="T65" fmla="*/ 51 h 163"/>
                <a:gd name="T66" fmla="*/ 40 w 162"/>
                <a:gd name="T67" fmla="*/ 141 h 163"/>
                <a:gd name="T68" fmla="*/ 127 w 162"/>
                <a:gd name="T69" fmla="*/ 137 h 163"/>
                <a:gd name="T70" fmla="*/ 147 w 162"/>
                <a:gd name="T71" fmla="*/ 51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2" h="163">
                  <a:moveTo>
                    <a:pt x="159" y="79"/>
                  </a:moveTo>
                  <a:cubicBezTo>
                    <a:pt x="159" y="123"/>
                    <a:pt x="123" y="158"/>
                    <a:pt x="79" y="159"/>
                  </a:cubicBezTo>
                  <a:cubicBezTo>
                    <a:pt x="36" y="159"/>
                    <a:pt x="0" y="122"/>
                    <a:pt x="0" y="79"/>
                  </a:cubicBezTo>
                  <a:cubicBezTo>
                    <a:pt x="1" y="35"/>
                    <a:pt x="36" y="0"/>
                    <a:pt x="80" y="0"/>
                  </a:cubicBezTo>
                  <a:cubicBezTo>
                    <a:pt x="124" y="0"/>
                    <a:pt x="159" y="35"/>
                    <a:pt x="159" y="79"/>
                  </a:cubicBezTo>
                  <a:close/>
                  <a:moveTo>
                    <a:pt x="65" y="138"/>
                  </a:moveTo>
                  <a:cubicBezTo>
                    <a:pt x="69" y="142"/>
                    <a:pt x="86" y="142"/>
                    <a:pt x="89" y="138"/>
                  </a:cubicBezTo>
                  <a:cubicBezTo>
                    <a:pt x="90" y="137"/>
                    <a:pt x="91" y="135"/>
                    <a:pt x="91" y="134"/>
                  </a:cubicBezTo>
                  <a:cubicBezTo>
                    <a:pt x="97" y="102"/>
                    <a:pt x="113" y="77"/>
                    <a:pt x="138" y="57"/>
                  </a:cubicBezTo>
                  <a:cubicBezTo>
                    <a:pt x="142" y="54"/>
                    <a:pt x="143" y="51"/>
                    <a:pt x="141" y="46"/>
                  </a:cubicBezTo>
                  <a:cubicBezTo>
                    <a:pt x="139" y="42"/>
                    <a:pt x="138" y="38"/>
                    <a:pt x="136" y="33"/>
                  </a:cubicBezTo>
                  <a:cubicBezTo>
                    <a:pt x="114" y="47"/>
                    <a:pt x="96" y="63"/>
                    <a:pt x="85" y="85"/>
                  </a:cubicBezTo>
                  <a:cubicBezTo>
                    <a:pt x="77" y="102"/>
                    <a:pt x="71" y="120"/>
                    <a:pt x="65" y="138"/>
                  </a:cubicBezTo>
                  <a:cubicBezTo>
                    <a:pt x="64" y="135"/>
                    <a:pt x="63" y="132"/>
                    <a:pt x="64" y="128"/>
                  </a:cubicBezTo>
                  <a:cubicBezTo>
                    <a:pt x="68" y="104"/>
                    <a:pt x="77" y="82"/>
                    <a:pt x="93" y="64"/>
                  </a:cubicBezTo>
                  <a:cubicBezTo>
                    <a:pt x="105" y="50"/>
                    <a:pt x="118" y="39"/>
                    <a:pt x="131" y="26"/>
                  </a:cubicBezTo>
                  <a:cubicBezTo>
                    <a:pt x="121" y="15"/>
                    <a:pt x="108" y="8"/>
                    <a:pt x="91" y="6"/>
                  </a:cubicBezTo>
                  <a:cubicBezTo>
                    <a:pt x="93" y="10"/>
                    <a:pt x="94" y="14"/>
                    <a:pt x="95" y="17"/>
                  </a:cubicBezTo>
                  <a:cubicBezTo>
                    <a:pt x="97" y="25"/>
                    <a:pt x="103" y="33"/>
                    <a:pt x="97" y="39"/>
                  </a:cubicBezTo>
                  <a:cubicBezTo>
                    <a:pt x="90" y="47"/>
                    <a:pt x="82" y="40"/>
                    <a:pt x="74" y="39"/>
                  </a:cubicBezTo>
                  <a:cubicBezTo>
                    <a:pt x="68" y="38"/>
                    <a:pt x="62" y="37"/>
                    <a:pt x="56" y="37"/>
                  </a:cubicBezTo>
                  <a:cubicBezTo>
                    <a:pt x="59" y="42"/>
                    <a:pt x="61" y="47"/>
                    <a:pt x="63" y="52"/>
                  </a:cubicBezTo>
                  <a:cubicBezTo>
                    <a:pt x="67" y="59"/>
                    <a:pt x="76" y="65"/>
                    <a:pt x="70" y="74"/>
                  </a:cubicBezTo>
                  <a:cubicBezTo>
                    <a:pt x="65" y="82"/>
                    <a:pt x="56" y="78"/>
                    <a:pt x="48" y="78"/>
                  </a:cubicBezTo>
                  <a:cubicBezTo>
                    <a:pt x="42" y="78"/>
                    <a:pt x="37" y="78"/>
                    <a:pt x="31" y="78"/>
                  </a:cubicBezTo>
                  <a:cubicBezTo>
                    <a:pt x="31" y="80"/>
                    <a:pt x="30" y="81"/>
                    <a:pt x="29" y="82"/>
                  </a:cubicBezTo>
                  <a:cubicBezTo>
                    <a:pt x="36" y="88"/>
                    <a:pt x="42" y="93"/>
                    <a:pt x="48" y="100"/>
                  </a:cubicBezTo>
                  <a:cubicBezTo>
                    <a:pt x="51" y="103"/>
                    <a:pt x="55" y="109"/>
                    <a:pt x="54" y="112"/>
                  </a:cubicBezTo>
                  <a:cubicBezTo>
                    <a:pt x="52" y="116"/>
                    <a:pt x="47" y="120"/>
                    <a:pt x="42" y="121"/>
                  </a:cubicBezTo>
                  <a:cubicBezTo>
                    <a:pt x="37" y="124"/>
                    <a:pt x="31" y="124"/>
                    <a:pt x="25" y="125"/>
                  </a:cubicBezTo>
                  <a:cubicBezTo>
                    <a:pt x="31" y="130"/>
                    <a:pt x="36" y="134"/>
                    <a:pt x="42" y="136"/>
                  </a:cubicBezTo>
                  <a:cubicBezTo>
                    <a:pt x="49" y="139"/>
                    <a:pt x="57" y="143"/>
                    <a:pt x="65" y="138"/>
                  </a:cubicBezTo>
                  <a:close/>
                  <a:moveTo>
                    <a:pt x="147" y="51"/>
                  </a:moveTo>
                  <a:cubicBezTo>
                    <a:pt x="157" y="109"/>
                    <a:pt x="105" y="163"/>
                    <a:pt x="40" y="141"/>
                  </a:cubicBezTo>
                  <a:cubicBezTo>
                    <a:pt x="59" y="159"/>
                    <a:pt x="100" y="157"/>
                    <a:pt x="127" y="137"/>
                  </a:cubicBezTo>
                  <a:cubicBezTo>
                    <a:pt x="152" y="118"/>
                    <a:pt x="162" y="78"/>
                    <a:pt x="147" y="5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04" name="Freeform 383">
              <a:extLst>
                <a:ext uri="{FF2B5EF4-FFF2-40B4-BE49-F238E27FC236}">
                  <a16:creationId xmlns:a16="http://schemas.microsoft.com/office/drawing/2014/main" id="{53C87DEB-4D1C-4785-9C4C-6E4D0BF8D2E8}"/>
                </a:ext>
              </a:extLst>
            </p:cNvPr>
            <p:cNvSpPr>
              <a:spLocks/>
            </p:cNvSpPr>
            <p:nvPr/>
          </p:nvSpPr>
          <p:spPr bwMode="auto">
            <a:xfrm>
              <a:off x="8905876" y="2636838"/>
              <a:ext cx="80963" cy="63500"/>
            </a:xfrm>
            <a:custGeom>
              <a:avLst/>
              <a:gdLst>
                <a:gd name="T0" fmla="*/ 31 w 209"/>
                <a:gd name="T1" fmla="*/ 166 h 166"/>
                <a:gd name="T2" fmla="*/ 29 w 209"/>
                <a:gd name="T3" fmla="*/ 53 h 166"/>
                <a:gd name="T4" fmla="*/ 134 w 209"/>
                <a:gd name="T5" fmla="*/ 6 h 166"/>
                <a:gd name="T6" fmla="*/ 209 w 209"/>
                <a:gd name="T7" fmla="*/ 68 h 166"/>
                <a:gd name="T8" fmla="*/ 66 w 209"/>
                <a:gd name="T9" fmla="*/ 27 h 166"/>
                <a:gd name="T10" fmla="*/ 31 w 209"/>
                <a:gd name="T11" fmla="*/ 166 h 166"/>
              </a:gdLst>
              <a:ahLst/>
              <a:cxnLst>
                <a:cxn ang="0">
                  <a:pos x="T0" y="T1"/>
                </a:cxn>
                <a:cxn ang="0">
                  <a:pos x="T2" y="T3"/>
                </a:cxn>
                <a:cxn ang="0">
                  <a:pos x="T4" y="T5"/>
                </a:cxn>
                <a:cxn ang="0">
                  <a:pos x="T6" y="T7"/>
                </a:cxn>
                <a:cxn ang="0">
                  <a:pos x="T8" y="T9"/>
                </a:cxn>
                <a:cxn ang="0">
                  <a:pos x="T10" y="T11"/>
                </a:cxn>
              </a:cxnLst>
              <a:rect l="0" t="0" r="r" b="b"/>
              <a:pathLst>
                <a:path w="209" h="166">
                  <a:moveTo>
                    <a:pt x="31" y="166"/>
                  </a:moveTo>
                  <a:cubicBezTo>
                    <a:pt x="8" y="135"/>
                    <a:pt x="7" y="88"/>
                    <a:pt x="29" y="53"/>
                  </a:cubicBezTo>
                  <a:cubicBezTo>
                    <a:pt x="50" y="18"/>
                    <a:pt x="92" y="0"/>
                    <a:pt x="134" y="6"/>
                  </a:cubicBezTo>
                  <a:cubicBezTo>
                    <a:pt x="168" y="12"/>
                    <a:pt x="203" y="40"/>
                    <a:pt x="209" y="68"/>
                  </a:cubicBezTo>
                  <a:cubicBezTo>
                    <a:pt x="175" y="11"/>
                    <a:pt x="111" y="0"/>
                    <a:pt x="66" y="27"/>
                  </a:cubicBezTo>
                  <a:cubicBezTo>
                    <a:pt x="25" y="51"/>
                    <a:pt x="0" y="109"/>
                    <a:pt x="31" y="166"/>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05" name="Freeform 384">
              <a:extLst>
                <a:ext uri="{FF2B5EF4-FFF2-40B4-BE49-F238E27FC236}">
                  <a16:creationId xmlns:a16="http://schemas.microsoft.com/office/drawing/2014/main" id="{C5C87C31-C96B-4AC5-AC0E-0BCD26EC8C25}"/>
                </a:ext>
              </a:extLst>
            </p:cNvPr>
            <p:cNvSpPr>
              <a:spLocks/>
            </p:cNvSpPr>
            <p:nvPr/>
          </p:nvSpPr>
          <p:spPr bwMode="auto">
            <a:xfrm>
              <a:off x="8921751" y="2703513"/>
              <a:ext cx="39688" cy="17463"/>
            </a:xfrm>
            <a:custGeom>
              <a:avLst/>
              <a:gdLst>
                <a:gd name="T0" fmla="*/ 103 w 103"/>
                <a:gd name="T1" fmla="*/ 33 h 43"/>
                <a:gd name="T2" fmla="*/ 93 w 103"/>
                <a:gd name="T3" fmla="*/ 37 h 43"/>
                <a:gd name="T4" fmla="*/ 0 w 103"/>
                <a:gd name="T5" fmla="*/ 0 h 43"/>
                <a:gd name="T6" fmla="*/ 27 w 103"/>
                <a:gd name="T7" fmla="*/ 19 h 43"/>
                <a:gd name="T8" fmla="*/ 94 w 103"/>
                <a:gd name="T9" fmla="*/ 30 h 43"/>
                <a:gd name="T10" fmla="*/ 101 w 103"/>
                <a:gd name="T11" fmla="*/ 31 h 43"/>
                <a:gd name="T12" fmla="*/ 103 w 103"/>
                <a:gd name="T13" fmla="*/ 33 h 43"/>
              </a:gdLst>
              <a:ahLst/>
              <a:cxnLst>
                <a:cxn ang="0">
                  <a:pos x="T0" y="T1"/>
                </a:cxn>
                <a:cxn ang="0">
                  <a:pos x="T2" y="T3"/>
                </a:cxn>
                <a:cxn ang="0">
                  <a:pos x="T4" y="T5"/>
                </a:cxn>
                <a:cxn ang="0">
                  <a:pos x="T6" y="T7"/>
                </a:cxn>
                <a:cxn ang="0">
                  <a:pos x="T8" y="T9"/>
                </a:cxn>
                <a:cxn ang="0">
                  <a:pos x="T10" y="T11"/>
                </a:cxn>
                <a:cxn ang="0">
                  <a:pos x="T12" y="T13"/>
                </a:cxn>
              </a:cxnLst>
              <a:rect l="0" t="0" r="r" b="b"/>
              <a:pathLst>
                <a:path w="103" h="43">
                  <a:moveTo>
                    <a:pt x="103" y="33"/>
                  </a:moveTo>
                  <a:cubicBezTo>
                    <a:pt x="100" y="34"/>
                    <a:pt x="97" y="37"/>
                    <a:pt x="93" y="37"/>
                  </a:cubicBezTo>
                  <a:cubicBezTo>
                    <a:pt x="60" y="43"/>
                    <a:pt x="16" y="25"/>
                    <a:pt x="0" y="0"/>
                  </a:cubicBezTo>
                  <a:cubicBezTo>
                    <a:pt x="9" y="6"/>
                    <a:pt x="17" y="14"/>
                    <a:pt x="27" y="19"/>
                  </a:cubicBezTo>
                  <a:cubicBezTo>
                    <a:pt x="48" y="32"/>
                    <a:pt x="71" y="33"/>
                    <a:pt x="94" y="30"/>
                  </a:cubicBezTo>
                  <a:cubicBezTo>
                    <a:pt x="96" y="30"/>
                    <a:pt x="99" y="31"/>
                    <a:pt x="101" y="31"/>
                  </a:cubicBezTo>
                  <a:cubicBezTo>
                    <a:pt x="102" y="32"/>
                    <a:pt x="103" y="32"/>
                    <a:pt x="103" y="3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06" name="Freeform 385">
              <a:extLst>
                <a:ext uri="{FF2B5EF4-FFF2-40B4-BE49-F238E27FC236}">
                  <a16:creationId xmlns:a16="http://schemas.microsoft.com/office/drawing/2014/main" id="{0DB47B8E-F9EB-4290-885F-8C2F5D174D9D}"/>
                </a:ext>
              </a:extLst>
            </p:cNvPr>
            <p:cNvSpPr>
              <a:spLocks/>
            </p:cNvSpPr>
            <p:nvPr/>
          </p:nvSpPr>
          <p:spPr bwMode="auto">
            <a:xfrm>
              <a:off x="8959851" y="2695575"/>
              <a:ext cx="25400" cy="22225"/>
            </a:xfrm>
            <a:custGeom>
              <a:avLst/>
              <a:gdLst>
                <a:gd name="T0" fmla="*/ 2 w 67"/>
                <a:gd name="T1" fmla="*/ 53 h 54"/>
                <a:gd name="T2" fmla="*/ 0 w 67"/>
                <a:gd name="T3" fmla="*/ 51 h 54"/>
                <a:gd name="T4" fmla="*/ 17 w 67"/>
                <a:gd name="T5" fmla="*/ 43 h 54"/>
                <a:gd name="T6" fmla="*/ 67 w 67"/>
                <a:gd name="T7" fmla="*/ 0 h 54"/>
                <a:gd name="T8" fmla="*/ 41 w 67"/>
                <a:gd name="T9" fmla="*/ 35 h 54"/>
                <a:gd name="T10" fmla="*/ 8 w 67"/>
                <a:gd name="T11" fmla="*/ 53 h 54"/>
                <a:gd name="T12" fmla="*/ 2 w 67"/>
                <a:gd name="T13" fmla="*/ 53 h 54"/>
              </a:gdLst>
              <a:ahLst/>
              <a:cxnLst>
                <a:cxn ang="0">
                  <a:pos x="T0" y="T1"/>
                </a:cxn>
                <a:cxn ang="0">
                  <a:pos x="T2" y="T3"/>
                </a:cxn>
                <a:cxn ang="0">
                  <a:pos x="T4" y="T5"/>
                </a:cxn>
                <a:cxn ang="0">
                  <a:pos x="T6" y="T7"/>
                </a:cxn>
                <a:cxn ang="0">
                  <a:pos x="T8" y="T9"/>
                </a:cxn>
                <a:cxn ang="0">
                  <a:pos x="T10" y="T11"/>
                </a:cxn>
                <a:cxn ang="0">
                  <a:pos x="T12" y="T13"/>
                </a:cxn>
              </a:cxnLst>
              <a:rect l="0" t="0" r="r" b="b"/>
              <a:pathLst>
                <a:path w="67" h="54">
                  <a:moveTo>
                    <a:pt x="2" y="53"/>
                  </a:moveTo>
                  <a:cubicBezTo>
                    <a:pt x="2" y="52"/>
                    <a:pt x="1" y="52"/>
                    <a:pt x="0" y="51"/>
                  </a:cubicBezTo>
                  <a:cubicBezTo>
                    <a:pt x="6" y="48"/>
                    <a:pt x="11" y="46"/>
                    <a:pt x="17" y="43"/>
                  </a:cubicBezTo>
                  <a:cubicBezTo>
                    <a:pt x="38" y="34"/>
                    <a:pt x="54" y="19"/>
                    <a:pt x="67" y="0"/>
                  </a:cubicBezTo>
                  <a:cubicBezTo>
                    <a:pt x="62" y="14"/>
                    <a:pt x="53" y="26"/>
                    <a:pt x="41" y="35"/>
                  </a:cubicBezTo>
                  <a:cubicBezTo>
                    <a:pt x="31" y="42"/>
                    <a:pt x="20" y="47"/>
                    <a:pt x="8" y="53"/>
                  </a:cubicBezTo>
                  <a:cubicBezTo>
                    <a:pt x="7" y="54"/>
                    <a:pt x="4" y="53"/>
                    <a:pt x="2" y="5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07" name="Freeform 386">
              <a:extLst>
                <a:ext uri="{FF2B5EF4-FFF2-40B4-BE49-F238E27FC236}">
                  <a16:creationId xmlns:a16="http://schemas.microsoft.com/office/drawing/2014/main" id="{E22DD779-B2DD-4994-9DB3-BEA99DA24D60}"/>
                </a:ext>
              </a:extLst>
            </p:cNvPr>
            <p:cNvSpPr>
              <a:spLocks/>
            </p:cNvSpPr>
            <p:nvPr/>
          </p:nvSpPr>
          <p:spPr bwMode="auto">
            <a:xfrm>
              <a:off x="8970963" y="2740025"/>
              <a:ext cx="77788" cy="36513"/>
            </a:xfrm>
            <a:custGeom>
              <a:avLst/>
              <a:gdLst>
                <a:gd name="T0" fmla="*/ 207 w 207"/>
                <a:gd name="T1" fmla="*/ 0 h 96"/>
                <a:gd name="T2" fmla="*/ 0 w 207"/>
                <a:gd name="T3" fmla="*/ 43 h 96"/>
                <a:gd name="T4" fmla="*/ 112 w 207"/>
                <a:gd name="T5" fmla="*/ 62 h 96"/>
                <a:gd name="T6" fmla="*/ 207 w 207"/>
                <a:gd name="T7" fmla="*/ 0 h 96"/>
              </a:gdLst>
              <a:ahLst/>
              <a:cxnLst>
                <a:cxn ang="0">
                  <a:pos x="T0" y="T1"/>
                </a:cxn>
                <a:cxn ang="0">
                  <a:pos x="T2" y="T3"/>
                </a:cxn>
                <a:cxn ang="0">
                  <a:pos x="T4" y="T5"/>
                </a:cxn>
                <a:cxn ang="0">
                  <a:pos x="T6" y="T7"/>
                </a:cxn>
              </a:cxnLst>
              <a:rect l="0" t="0" r="r" b="b"/>
              <a:pathLst>
                <a:path w="207" h="96">
                  <a:moveTo>
                    <a:pt x="207" y="0"/>
                  </a:moveTo>
                  <a:cubicBezTo>
                    <a:pt x="173" y="66"/>
                    <a:pt x="73" y="96"/>
                    <a:pt x="0" y="43"/>
                  </a:cubicBezTo>
                  <a:cubicBezTo>
                    <a:pt x="35" y="63"/>
                    <a:pt x="72" y="71"/>
                    <a:pt x="112" y="62"/>
                  </a:cubicBezTo>
                  <a:cubicBezTo>
                    <a:pt x="152" y="54"/>
                    <a:pt x="183" y="32"/>
                    <a:pt x="207"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08" name="Freeform 387">
              <a:extLst>
                <a:ext uri="{FF2B5EF4-FFF2-40B4-BE49-F238E27FC236}">
                  <a16:creationId xmlns:a16="http://schemas.microsoft.com/office/drawing/2014/main" id="{AADAA2AA-446E-4F2F-B2F8-35B77DA31CB7}"/>
                </a:ext>
              </a:extLst>
            </p:cNvPr>
            <p:cNvSpPr>
              <a:spLocks/>
            </p:cNvSpPr>
            <p:nvPr/>
          </p:nvSpPr>
          <p:spPr bwMode="auto">
            <a:xfrm>
              <a:off x="9021763" y="2806700"/>
              <a:ext cx="9525" cy="6350"/>
            </a:xfrm>
            <a:custGeom>
              <a:avLst/>
              <a:gdLst>
                <a:gd name="T0" fmla="*/ 3 w 24"/>
                <a:gd name="T1" fmla="*/ 0 h 16"/>
                <a:gd name="T2" fmla="*/ 16 w 24"/>
                <a:gd name="T3" fmla="*/ 0 h 16"/>
                <a:gd name="T4" fmla="*/ 24 w 24"/>
                <a:gd name="T5" fmla="*/ 6 h 16"/>
                <a:gd name="T6" fmla="*/ 17 w 24"/>
                <a:gd name="T7" fmla="*/ 15 h 16"/>
                <a:gd name="T8" fmla="*/ 0 w 24"/>
                <a:gd name="T9" fmla="*/ 15 h 16"/>
                <a:gd name="T10" fmla="*/ 3 w 24"/>
                <a:gd name="T11" fmla="*/ 0 h 16"/>
              </a:gdLst>
              <a:ahLst/>
              <a:cxnLst>
                <a:cxn ang="0">
                  <a:pos x="T0" y="T1"/>
                </a:cxn>
                <a:cxn ang="0">
                  <a:pos x="T2" y="T3"/>
                </a:cxn>
                <a:cxn ang="0">
                  <a:pos x="T4" y="T5"/>
                </a:cxn>
                <a:cxn ang="0">
                  <a:pos x="T6" y="T7"/>
                </a:cxn>
                <a:cxn ang="0">
                  <a:pos x="T8" y="T9"/>
                </a:cxn>
                <a:cxn ang="0">
                  <a:pos x="T10" y="T11"/>
                </a:cxn>
              </a:cxnLst>
              <a:rect l="0" t="0" r="r" b="b"/>
              <a:pathLst>
                <a:path w="24" h="16">
                  <a:moveTo>
                    <a:pt x="3" y="0"/>
                  </a:moveTo>
                  <a:cubicBezTo>
                    <a:pt x="8" y="0"/>
                    <a:pt x="12" y="0"/>
                    <a:pt x="16" y="0"/>
                  </a:cubicBezTo>
                  <a:cubicBezTo>
                    <a:pt x="19" y="1"/>
                    <a:pt x="22" y="4"/>
                    <a:pt x="24" y="6"/>
                  </a:cubicBezTo>
                  <a:cubicBezTo>
                    <a:pt x="22" y="9"/>
                    <a:pt x="20" y="14"/>
                    <a:pt x="17" y="15"/>
                  </a:cubicBezTo>
                  <a:cubicBezTo>
                    <a:pt x="12" y="16"/>
                    <a:pt x="6" y="15"/>
                    <a:pt x="0" y="15"/>
                  </a:cubicBezTo>
                  <a:cubicBezTo>
                    <a:pt x="1" y="10"/>
                    <a:pt x="2" y="5"/>
                    <a:pt x="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09" name="Freeform 388">
              <a:extLst>
                <a:ext uri="{FF2B5EF4-FFF2-40B4-BE49-F238E27FC236}">
                  <a16:creationId xmlns:a16="http://schemas.microsoft.com/office/drawing/2014/main" id="{01C0FA5E-3B88-4FBC-8697-1215F55B16C7}"/>
                </a:ext>
              </a:extLst>
            </p:cNvPr>
            <p:cNvSpPr>
              <a:spLocks/>
            </p:cNvSpPr>
            <p:nvPr/>
          </p:nvSpPr>
          <p:spPr bwMode="auto">
            <a:xfrm>
              <a:off x="8939213" y="2806700"/>
              <a:ext cx="12700" cy="15875"/>
            </a:xfrm>
            <a:custGeom>
              <a:avLst/>
              <a:gdLst>
                <a:gd name="T0" fmla="*/ 0 w 32"/>
                <a:gd name="T1" fmla="*/ 30 h 44"/>
                <a:gd name="T2" fmla="*/ 15 w 32"/>
                <a:gd name="T3" fmla="*/ 3 h 44"/>
                <a:gd name="T4" fmla="*/ 31 w 32"/>
                <a:gd name="T5" fmla="*/ 12 h 44"/>
                <a:gd name="T6" fmla="*/ 20 w 32"/>
                <a:gd name="T7" fmla="*/ 38 h 44"/>
                <a:gd name="T8" fmla="*/ 7 w 32"/>
                <a:gd name="T9" fmla="*/ 40 h 44"/>
                <a:gd name="T10" fmla="*/ 0 w 32"/>
                <a:gd name="T11" fmla="*/ 30 h 44"/>
              </a:gdLst>
              <a:ahLst/>
              <a:cxnLst>
                <a:cxn ang="0">
                  <a:pos x="T0" y="T1"/>
                </a:cxn>
                <a:cxn ang="0">
                  <a:pos x="T2" y="T3"/>
                </a:cxn>
                <a:cxn ang="0">
                  <a:pos x="T4" y="T5"/>
                </a:cxn>
                <a:cxn ang="0">
                  <a:pos x="T6" y="T7"/>
                </a:cxn>
                <a:cxn ang="0">
                  <a:pos x="T8" y="T9"/>
                </a:cxn>
                <a:cxn ang="0">
                  <a:pos x="T10" y="T11"/>
                </a:cxn>
              </a:cxnLst>
              <a:rect l="0" t="0" r="r" b="b"/>
              <a:pathLst>
                <a:path w="32" h="44">
                  <a:moveTo>
                    <a:pt x="0" y="30"/>
                  </a:moveTo>
                  <a:cubicBezTo>
                    <a:pt x="1" y="17"/>
                    <a:pt x="5" y="8"/>
                    <a:pt x="15" y="3"/>
                  </a:cubicBezTo>
                  <a:cubicBezTo>
                    <a:pt x="22" y="0"/>
                    <a:pt x="30" y="4"/>
                    <a:pt x="31" y="12"/>
                  </a:cubicBezTo>
                  <a:cubicBezTo>
                    <a:pt x="32" y="22"/>
                    <a:pt x="28" y="31"/>
                    <a:pt x="20" y="38"/>
                  </a:cubicBezTo>
                  <a:cubicBezTo>
                    <a:pt x="16" y="41"/>
                    <a:pt x="11" y="44"/>
                    <a:pt x="7" y="40"/>
                  </a:cubicBezTo>
                  <a:cubicBezTo>
                    <a:pt x="3" y="37"/>
                    <a:pt x="1" y="32"/>
                    <a:pt x="0" y="3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10" name="Freeform 389">
              <a:extLst>
                <a:ext uri="{FF2B5EF4-FFF2-40B4-BE49-F238E27FC236}">
                  <a16:creationId xmlns:a16="http://schemas.microsoft.com/office/drawing/2014/main" id="{F553C01A-5D0F-4161-8BD6-4CD83D1498F0}"/>
                </a:ext>
              </a:extLst>
            </p:cNvPr>
            <p:cNvSpPr>
              <a:spLocks/>
            </p:cNvSpPr>
            <p:nvPr/>
          </p:nvSpPr>
          <p:spPr bwMode="auto">
            <a:xfrm>
              <a:off x="8882063" y="2808288"/>
              <a:ext cx="6350" cy="9525"/>
            </a:xfrm>
            <a:custGeom>
              <a:avLst/>
              <a:gdLst>
                <a:gd name="T0" fmla="*/ 5 w 16"/>
                <a:gd name="T1" fmla="*/ 25 h 25"/>
                <a:gd name="T2" fmla="*/ 0 w 16"/>
                <a:gd name="T3" fmla="*/ 19 h 25"/>
                <a:gd name="T4" fmla="*/ 12 w 16"/>
                <a:gd name="T5" fmla="*/ 0 h 25"/>
                <a:gd name="T6" fmla="*/ 16 w 16"/>
                <a:gd name="T7" fmla="*/ 20 h 25"/>
                <a:gd name="T8" fmla="*/ 5 w 16"/>
                <a:gd name="T9" fmla="*/ 25 h 25"/>
              </a:gdLst>
              <a:ahLst/>
              <a:cxnLst>
                <a:cxn ang="0">
                  <a:pos x="T0" y="T1"/>
                </a:cxn>
                <a:cxn ang="0">
                  <a:pos x="T2" y="T3"/>
                </a:cxn>
                <a:cxn ang="0">
                  <a:pos x="T4" y="T5"/>
                </a:cxn>
                <a:cxn ang="0">
                  <a:pos x="T6" y="T7"/>
                </a:cxn>
                <a:cxn ang="0">
                  <a:pos x="T8" y="T9"/>
                </a:cxn>
              </a:cxnLst>
              <a:rect l="0" t="0" r="r" b="b"/>
              <a:pathLst>
                <a:path w="16" h="25">
                  <a:moveTo>
                    <a:pt x="5" y="25"/>
                  </a:moveTo>
                  <a:cubicBezTo>
                    <a:pt x="4" y="23"/>
                    <a:pt x="2" y="21"/>
                    <a:pt x="0" y="19"/>
                  </a:cubicBezTo>
                  <a:cubicBezTo>
                    <a:pt x="4" y="13"/>
                    <a:pt x="7" y="7"/>
                    <a:pt x="12" y="0"/>
                  </a:cubicBezTo>
                  <a:cubicBezTo>
                    <a:pt x="13" y="8"/>
                    <a:pt x="15" y="14"/>
                    <a:pt x="16" y="20"/>
                  </a:cubicBezTo>
                  <a:cubicBezTo>
                    <a:pt x="12" y="22"/>
                    <a:pt x="9" y="23"/>
                    <a:pt x="5" y="25"/>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11" name="Freeform 390">
              <a:extLst>
                <a:ext uri="{FF2B5EF4-FFF2-40B4-BE49-F238E27FC236}">
                  <a16:creationId xmlns:a16="http://schemas.microsoft.com/office/drawing/2014/main" id="{E691A7C1-C236-4015-BE4D-9550434665D2}"/>
                </a:ext>
              </a:extLst>
            </p:cNvPr>
            <p:cNvSpPr>
              <a:spLocks/>
            </p:cNvSpPr>
            <p:nvPr/>
          </p:nvSpPr>
          <p:spPr bwMode="auto">
            <a:xfrm>
              <a:off x="8929688" y="2651125"/>
              <a:ext cx="41275" cy="52388"/>
            </a:xfrm>
            <a:custGeom>
              <a:avLst/>
              <a:gdLst>
                <a:gd name="T0" fmla="*/ 40 w 106"/>
                <a:gd name="T1" fmla="*/ 132 h 137"/>
                <a:gd name="T2" fmla="*/ 17 w 106"/>
                <a:gd name="T3" fmla="*/ 130 h 137"/>
                <a:gd name="T4" fmla="*/ 0 w 106"/>
                <a:gd name="T5" fmla="*/ 119 h 137"/>
                <a:gd name="T6" fmla="*/ 17 w 106"/>
                <a:gd name="T7" fmla="*/ 115 h 137"/>
                <a:gd name="T8" fmla="*/ 29 w 106"/>
                <a:gd name="T9" fmla="*/ 106 h 137"/>
                <a:gd name="T10" fmla="*/ 23 w 106"/>
                <a:gd name="T11" fmla="*/ 94 h 137"/>
                <a:gd name="T12" fmla="*/ 4 w 106"/>
                <a:gd name="T13" fmla="*/ 76 h 137"/>
                <a:gd name="T14" fmla="*/ 6 w 106"/>
                <a:gd name="T15" fmla="*/ 72 h 137"/>
                <a:gd name="T16" fmla="*/ 23 w 106"/>
                <a:gd name="T17" fmla="*/ 72 h 137"/>
                <a:gd name="T18" fmla="*/ 45 w 106"/>
                <a:gd name="T19" fmla="*/ 68 h 137"/>
                <a:gd name="T20" fmla="*/ 38 w 106"/>
                <a:gd name="T21" fmla="*/ 46 h 137"/>
                <a:gd name="T22" fmla="*/ 31 w 106"/>
                <a:gd name="T23" fmla="*/ 31 h 137"/>
                <a:gd name="T24" fmla="*/ 49 w 106"/>
                <a:gd name="T25" fmla="*/ 33 h 137"/>
                <a:gd name="T26" fmla="*/ 72 w 106"/>
                <a:gd name="T27" fmla="*/ 33 h 137"/>
                <a:gd name="T28" fmla="*/ 70 w 106"/>
                <a:gd name="T29" fmla="*/ 11 h 137"/>
                <a:gd name="T30" fmla="*/ 66 w 106"/>
                <a:gd name="T31" fmla="*/ 0 h 137"/>
                <a:gd name="T32" fmla="*/ 106 w 106"/>
                <a:gd name="T33" fmla="*/ 20 h 137"/>
                <a:gd name="T34" fmla="*/ 68 w 106"/>
                <a:gd name="T35" fmla="*/ 58 h 137"/>
                <a:gd name="T36" fmla="*/ 39 w 106"/>
                <a:gd name="T37" fmla="*/ 122 h 137"/>
                <a:gd name="T38" fmla="*/ 40 w 106"/>
                <a:gd name="T39" fmla="*/ 132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6" h="137">
                  <a:moveTo>
                    <a:pt x="40" y="132"/>
                  </a:moveTo>
                  <a:cubicBezTo>
                    <a:pt x="32" y="137"/>
                    <a:pt x="24" y="133"/>
                    <a:pt x="17" y="130"/>
                  </a:cubicBezTo>
                  <a:cubicBezTo>
                    <a:pt x="11" y="128"/>
                    <a:pt x="6" y="124"/>
                    <a:pt x="0" y="119"/>
                  </a:cubicBezTo>
                  <a:cubicBezTo>
                    <a:pt x="6" y="118"/>
                    <a:pt x="12" y="118"/>
                    <a:pt x="17" y="115"/>
                  </a:cubicBezTo>
                  <a:cubicBezTo>
                    <a:pt x="22" y="114"/>
                    <a:pt x="27" y="110"/>
                    <a:pt x="29" y="106"/>
                  </a:cubicBezTo>
                  <a:cubicBezTo>
                    <a:pt x="30" y="103"/>
                    <a:pt x="26" y="97"/>
                    <a:pt x="23" y="94"/>
                  </a:cubicBezTo>
                  <a:cubicBezTo>
                    <a:pt x="17" y="87"/>
                    <a:pt x="11" y="82"/>
                    <a:pt x="4" y="76"/>
                  </a:cubicBezTo>
                  <a:cubicBezTo>
                    <a:pt x="5" y="75"/>
                    <a:pt x="6" y="74"/>
                    <a:pt x="6" y="72"/>
                  </a:cubicBezTo>
                  <a:cubicBezTo>
                    <a:pt x="12" y="72"/>
                    <a:pt x="17" y="72"/>
                    <a:pt x="23" y="72"/>
                  </a:cubicBezTo>
                  <a:cubicBezTo>
                    <a:pt x="31" y="72"/>
                    <a:pt x="40" y="76"/>
                    <a:pt x="45" y="68"/>
                  </a:cubicBezTo>
                  <a:cubicBezTo>
                    <a:pt x="51" y="59"/>
                    <a:pt x="42" y="53"/>
                    <a:pt x="38" y="46"/>
                  </a:cubicBezTo>
                  <a:cubicBezTo>
                    <a:pt x="36" y="41"/>
                    <a:pt x="34" y="36"/>
                    <a:pt x="31" y="31"/>
                  </a:cubicBezTo>
                  <a:cubicBezTo>
                    <a:pt x="37" y="31"/>
                    <a:pt x="43" y="32"/>
                    <a:pt x="49" y="33"/>
                  </a:cubicBezTo>
                  <a:cubicBezTo>
                    <a:pt x="57" y="34"/>
                    <a:pt x="65" y="41"/>
                    <a:pt x="72" y="33"/>
                  </a:cubicBezTo>
                  <a:cubicBezTo>
                    <a:pt x="78" y="27"/>
                    <a:pt x="72" y="19"/>
                    <a:pt x="70" y="11"/>
                  </a:cubicBezTo>
                  <a:cubicBezTo>
                    <a:pt x="69" y="8"/>
                    <a:pt x="68" y="4"/>
                    <a:pt x="66" y="0"/>
                  </a:cubicBezTo>
                  <a:cubicBezTo>
                    <a:pt x="83" y="2"/>
                    <a:pt x="96" y="9"/>
                    <a:pt x="106" y="20"/>
                  </a:cubicBezTo>
                  <a:cubicBezTo>
                    <a:pt x="93" y="33"/>
                    <a:pt x="80" y="44"/>
                    <a:pt x="68" y="58"/>
                  </a:cubicBezTo>
                  <a:cubicBezTo>
                    <a:pt x="52" y="76"/>
                    <a:pt x="43" y="98"/>
                    <a:pt x="39" y="122"/>
                  </a:cubicBezTo>
                  <a:cubicBezTo>
                    <a:pt x="38" y="126"/>
                    <a:pt x="39" y="129"/>
                    <a:pt x="40" y="13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12" name="Freeform 391">
              <a:extLst>
                <a:ext uri="{FF2B5EF4-FFF2-40B4-BE49-F238E27FC236}">
                  <a16:creationId xmlns:a16="http://schemas.microsoft.com/office/drawing/2014/main" id="{86D1DAF0-F468-450A-AEAF-FFA003E4D6D1}"/>
                </a:ext>
              </a:extLst>
            </p:cNvPr>
            <p:cNvSpPr>
              <a:spLocks/>
            </p:cNvSpPr>
            <p:nvPr/>
          </p:nvSpPr>
          <p:spPr bwMode="auto">
            <a:xfrm>
              <a:off x="8945563" y="2660650"/>
              <a:ext cx="30163" cy="42863"/>
            </a:xfrm>
            <a:custGeom>
              <a:avLst/>
              <a:gdLst>
                <a:gd name="T0" fmla="*/ 0 w 78"/>
                <a:gd name="T1" fmla="*/ 105 h 109"/>
                <a:gd name="T2" fmla="*/ 20 w 78"/>
                <a:gd name="T3" fmla="*/ 52 h 109"/>
                <a:gd name="T4" fmla="*/ 71 w 78"/>
                <a:gd name="T5" fmla="*/ 0 h 109"/>
                <a:gd name="T6" fmla="*/ 76 w 78"/>
                <a:gd name="T7" fmla="*/ 13 h 109"/>
                <a:gd name="T8" fmla="*/ 73 w 78"/>
                <a:gd name="T9" fmla="*/ 24 h 109"/>
                <a:gd name="T10" fmla="*/ 26 w 78"/>
                <a:gd name="T11" fmla="*/ 101 h 109"/>
                <a:gd name="T12" fmla="*/ 24 w 78"/>
                <a:gd name="T13" fmla="*/ 105 h 109"/>
                <a:gd name="T14" fmla="*/ 0 w 78"/>
                <a:gd name="T15" fmla="*/ 105 h 10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8" h="109">
                  <a:moveTo>
                    <a:pt x="0" y="105"/>
                  </a:moveTo>
                  <a:cubicBezTo>
                    <a:pt x="6" y="87"/>
                    <a:pt x="12" y="69"/>
                    <a:pt x="20" y="52"/>
                  </a:cubicBezTo>
                  <a:cubicBezTo>
                    <a:pt x="31" y="30"/>
                    <a:pt x="49" y="14"/>
                    <a:pt x="71" y="0"/>
                  </a:cubicBezTo>
                  <a:cubicBezTo>
                    <a:pt x="73" y="5"/>
                    <a:pt x="74" y="9"/>
                    <a:pt x="76" y="13"/>
                  </a:cubicBezTo>
                  <a:cubicBezTo>
                    <a:pt x="78" y="18"/>
                    <a:pt x="77" y="21"/>
                    <a:pt x="73" y="24"/>
                  </a:cubicBezTo>
                  <a:cubicBezTo>
                    <a:pt x="48" y="44"/>
                    <a:pt x="32" y="69"/>
                    <a:pt x="26" y="101"/>
                  </a:cubicBezTo>
                  <a:cubicBezTo>
                    <a:pt x="26" y="102"/>
                    <a:pt x="25" y="104"/>
                    <a:pt x="24" y="105"/>
                  </a:cubicBezTo>
                  <a:cubicBezTo>
                    <a:pt x="21" y="109"/>
                    <a:pt x="4" y="109"/>
                    <a:pt x="0" y="10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13" name="Freeform 392">
              <a:extLst>
                <a:ext uri="{FF2B5EF4-FFF2-40B4-BE49-F238E27FC236}">
                  <a16:creationId xmlns:a16="http://schemas.microsoft.com/office/drawing/2014/main" id="{4EFAA66F-E7B5-429E-BF98-43869E144C8B}"/>
                </a:ext>
              </a:extLst>
            </p:cNvPr>
            <p:cNvSpPr>
              <a:spLocks/>
            </p:cNvSpPr>
            <p:nvPr/>
          </p:nvSpPr>
          <p:spPr bwMode="auto">
            <a:xfrm>
              <a:off x="8936038" y="2668588"/>
              <a:ext cx="46038" cy="42863"/>
            </a:xfrm>
            <a:custGeom>
              <a:avLst/>
              <a:gdLst>
                <a:gd name="T0" fmla="*/ 107 w 122"/>
                <a:gd name="T1" fmla="*/ 0 h 112"/>
                <a:gd name="T2" fmla="*/ 87 w 122"/>
                <a:gd name="T3" fmla="*/ 86 h 112"/>
                <a:gd name="T4" fmla="*/ 0 w 122"/>
                <a:gd name="T5" fmla="*/ 90 h 112"/>
                <a:gd name="T6" fmla="*/ 107 w 122"/>
                <a:gd name="T7" fmla="*/ 0 h 112"/>
              </a:gdLst>
              <a:ahLst/>
              <a:cxnLst>
                <a:cxn ang="0">
                  <a:pos x="T0" y="T1"/>
                </a:cxn>
                <a:cxn ang="0">
                  <a:pos x="T2" y="T3"/>
                </a:cxn>
                <a:cxn ang="0">
                  <a:pos x="T4" y="T5"/>
                </a:cxn>
                <a:cxn ang="0">
                  <a:pos x="T6" y="T7"/>
                </a:cxn>
              </a:cxnLst>
              <a:rect l="0" t="0" r="r" b="b"/>
              <a:pathLst>
                <a:path w="122" h="112">
                  <a:moveTo>
                    <a:pt x="107" y="0"/>
                  </a:moveTo>
                  <a:cubicBezTo>
                    <a:pt x="122" y="27"/>
                    <a:pt x="112" y="67"/>
                    <a:pt x="87" y="86"/>
                  </a:cubicBezTo>
                  <a:cubicBezTo>
                    <a:pt x="60" y="106"/>
                    <a:pt x="19" y="108"/>
                    <a:pt x="0" y="90"/>
                  </a:cubicBezTo>
                  <a:cubicBezTo>
                    <a:pt x="65" y="112"/>
                    <a:pt x="117" y="58"/>
                    <a:pt x="107"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14" name="Freeform 393">
              <a:extLst>
                <a:ext uri="{FF2B5EF4-FFF2-40B4-BE49-F238E27FC236}">
                  <a16:creationId xmlns:a16="http://schemas.microsoft.com/office/drawing/2014/main" id="{6D0DC161-FBD8-4210-A725-2B5A167CCC74}"/>
                </a:ext>
              </a:extLst>
            </p:cNvPr>
            <p:cNvSpPr>
              <a:spLocks/>
            </p:cNvSpPr>
            <p:nvPr/>
          </p:nvSpPr>
          <p:spPr bwMode="auto">
            <a:xfrm>
              <a:off x="8532813" y="2874963"/>
              <a:ext cx="77788" cy="92075"/>
            </a:xfrm>
            <a:custGeom>
              <a:avLst/>
              <a:gdLst>
                <a:gd name="T0" fmla="*/ 13 w 206"/>
                <a:gd name="T1" fmla="*/ 193 h 239"/>
                <a:gd name="T2" fmla="*/ 13 w 206"/>
                <a:gd name="T3" fmla="*/ 186 h 239"/>
                <a:gd name="T4" fmla="*/ 36 w 206"/>
                <a:gd name="T5" fmla="*/ 55 h 239"/>
                <a:gd name="T6" fmla="*/ 38 w 206"/>
                <a:gd name="T7" fmla="*/ 51 h 239"/>
                <a:gd name="T8" fmla="*/ 48 w 206"/>
                <a:gd name="T9" fmla="*/ 42 h 239"/>
                <a:gd name="T10" fmla="*/ 159 w 206"/>
                <a:gd name="T11" fmla="*/ 8 h 239"/>
                <a:gd name="T12" fmla="*/ 167 w 206"/>
                <a:gd name="T13" fmla="*/ 14 h 239"/>
                <a:gd name="T14" fmla="*/ 178 w 206"/>
                <a:gd name="T15" fmla="*/ 28 h 239"/>
                <a:gd name="T16" fmla="*/ 191 w 206"/>
                <a:gd name="T17" fmla="*/ 70 h 239"/>
                <a:gd name="T18" fmla="*/ 99 w 206"/>
                <a:gd name="T19" fmla="*/ 232 h 239"/>
                <a:gd name="T20" fmla="*/ 44 w 206"/>
                <a:gd name="T21" fmla="*/ 235 h 239"/>
                <a:gd name="T22" fmla="*/ 31 w 206"/>
                <a:gd name="T23" fmla="*/ 223 h 239"/>
                <a:gd name="T24" fmla="*/ 18 w 206"/>
                <a:gd name="T25" fmla="*/ 198 h 239"/>
                <a:gd name="T26" fmla="*/ 13 w 206"/>
                <a:gd name="T27" fmla="*/ 193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6" h="239">
                  <a:moveTo>
                    <a:pt x="13" y="193"/>
                  </a:moveTo>
                  <a:cubicBezTo>
                    <a:pt x="13" y="191"/>
                    <a:pt x="13" y="188"/>
                    <a:pt x="13" y="186"/>
                  </a:cubicBezTo>
                  <a:cubicBezTo>
                    <a:pt x="0" y="138"/>
                    <a:pt x="6" y="95"/>
                    <a:pt x="36" y="55"/>
                  </a:cubicBezTo>
                  <a:cubicBezTo>
                    <a:pt x="37" y="54"/>
                    <a:pt x="37" y="53"/>
                    <a:pt x="38" y="51"/>
                  </a:cubicBezTo>
                  <a:cubicBezTo>
                    <a:pt x="41" y="48"/>
                    <a:pt x="45" y="45"/>
                    <a:pt x="48" y="42"/>
                  </a:cubicBezTo>
                  <a:cubicBezTo>
                    <a:pt x="79" y="12"/>
                    <a:pt x="116" y="0"/>
                    <a:pt x="159" y="8"/>
                  </a:cubicBezTo>
                  <a:cubicBezTo>
                    <a:pt x="162" y="8"/>
                    <a:pt x="165" y="11"/>
                    <a:pt x="167" y="14"/>
                  </a:cubicBezTo>
                  <a:cubicBezTo>
                    <a:pt x="171" y="18"/>
                    <a:pt x="175" y="23"/>
                    <a:pt x="178" y="28"/>
                  </a:cubicBezTo>
                  <a:cubicBezTo>
                    <a:pt x="183" y="42"/>
                    <a:pt x="188" y="56"/>
                    <a:pt x="191" y="70"/>
                  </a:cubicBezTo>
                  <a:cubicBezTo>
                    <a:pt x="206" y="136"/>
                    <a:pt x="168" y="210"/>
                    <a:pt x="99" y="232"/>
                  </a:cubicBezTo>
                  <a:cubicBezTo>
                    <a:pt x="81" y="237"/>
                    <a:pt x="62" y="239"/>
                    <a:pt x="44" y="235"/>
                  </a:cubicBezTo>
                  <a:cubicBezTo>
                    <a:pt x="39" y="234"/>
                    <a:pt x="34" y="227"/>
                    <a:pt x="31" y="223"/>
                  </a:cubicBezTo>
                  <a:cubicBezTo>
                    <a:pt x="26" y="215"/>
                    <a:pt x="22" y="206"/>
                    <a:pt x="18" y="198"/>
                  </a:cubicBezTo>
                  <a:cubicBezTo>
                    <a:pt x="17" y="196"/>
                    <a:pt x="15" y="195"/>
                    <a:pt x="13" y="19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15" name="Freeform 394">
              <a:extLst>
                <a:ext uri="{FF2B5EF4-FFF2-40B4-BE49-F238E27FC236}">
                  <a16:creationId xmlns:a16="http://schemas.microsoft.com/office/drawing/2014/main" id="{77344F7A-FE48-4D99-AEE3-B0362F406DDF}"/>
                </a:ext>
              </a:extLst>
            </p:cNvPr>
            <p:cNvSpPr>
              <a:spLocks/>
            </p:cNvSpPr>
            <p:nvPr/>
          </p:nvSpPr>
          <p:spPr bwMode="auto">
            <a:xfrm>
              <a:off x="8570913" y="2897188"/>
              <a:ext cx="60325" cy="85725"/>
            </a:xfrm>
            <a:custGeom>
              <a:avLst/>
              <a:gdLst>
                <a:gd name="T0" fmla="*/ 111 w 158"/>
                <a:gd name="T1" fmla="*/ 169 h 223"/>
                <a:gd name="T2" fmla="*/ 142 w 158"/>
                <a:gd name="T3" fmla="*/ 112 h 223"/>
                <a:gd name="T4" fmla="*/ 130 w 158"/>
                <a:gd name="T5" fmla="*/ 6 h 223"/>
                <a:gd name="T6" fmla="*/ 128 w 158"/>
                <a:gd name="T7" fmla="*/ 0 h 223"/>
                <a:gd name="T8" fmla="*/ 152 w 158"/>
                <a:gd name="T9" fmla="*/ 56 h 223"/>
                <a:gd name="T10" fmla="*/ 127 w 158"/>
                <a:gd name="T11" fmla="*/ 166 h 223"/>
                <a:gd name="T12" fmla="*/ 120 w 158"/>
                <a:gd name="T13" fmla="*/ 178 h 223"/>
                <a:gd name="T14" fmla="*/ 99 w 158"/>
                <a:gd name="T15" fmla="*/ 194 h 223"/>
                <a:gd name="T16" fmla="*/ 10 w 158"/>
                <a:gd name="T17" fmla="*/ 220 h 223"/>
                <a:gd name="T18" fmla="*/ 4 w 158"/>
                <a:gd name="T19" fmla="*/ 219 h 223"/>
                <a:gd name="T20" fmla="*/ 0 w 158"/>
                <a:gd name="T21" fmla="*/ 217 h 223"/>
                <a:gd name="T22" fmla="*/ 111 w 158"/>
                <a:gd name="T23" fmla="*/ 169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8" h="223">
                  <a:moveTo>
                    <a:pt x="111" y="169"/>
                  </a:moveTo>
                  <a:cubicBezTo>
                    <a:pt x="127" y="153"/>
                    <a:pt x="136" y="133"/>
                    <a:pt x="142" y="112"/>
                  </a:cubicBezTo>
                  <a:cubicBezTo>
                    <a:pt x="151" y="75"/>
                    <a:pt x="147" y="40"/>
                    <a:pt x="130" y="6"/>
                  </a:cubicBezTo>
                  <a:cubicBezTo>
                    <a:pt x="129" y="4"/>
                    <a:pt x="129" y="2"/>
                    <a:pt x="128" y="0"/>
                  </a:cubicBezTo>
                  <a:cubicBezTo>
                    <a:pt x="141" y="17"/>
                    <a:pt x="149" y="36"/>
                    <a:pt x="152" y="56"/>
                  </a:cubicBezTo>
                  <a:cubicBezTo>
                    <a:pt x="158" y="96"/>
                    <a:pt x="150" y="133"/>
                    <a:pt x="127" y="166"/>
                  </a:cubicBezTo>
                  <a:cubicBezTo>
                    <a:pt x="124" y="170"/>
                    <a:pt x="122" y="174"/>
                    <a:pt x="120" y="178"/>
                  </a:cubicBezTo>
                  <a:cubicBezTo>
                    <a:pt x="113" y="184"/>
                    <a:pt x="106" y="189"/>
                    <a:pt x="99" y="194"/>
                  </a:cubicBezTo>
                  <a:cubicBezTo>
                    <a:pt x="73" y="214"/>
                    <a:pt x="43" y="223"/>
                    <a:pt x="10" y="220"/>
                  </a:cubicBezTo>
                  <a:cubicBezTo>
                    <a:pt x="8" y="220"/>
                    <a:pt x="6" y="219"/>
                    <a:pt x="4" y="219"/>
                  </a:cubicBezTo>
                  <a:cubicBezTo>
                    <a:pt x="4" y="219"/>
                    <a:pt x="3" y="218"/>
                    <a:pt x="0" y="217"/>
                  </a:cubicBezTo>
                  <a:cubicBezTo>
                    <a:pt x="46" y="218"/>
                    <a:pt x="83" y="204"/>
                    <a:pt x="111" y="16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16" name="Freeform 395">
              <a:extLst>
                <a:ext uri="{FF2B5EF4-FFF2-40B4-BE49-F238E27FC236}">
                  <a16:creationId xmlns:a16="http://schemas.microsoft.com/office/drawing/2014/main" id="{2520B2F7-16D9-4143-BEA5-B7AF6C3F559B}"/>
                </a:ext>
              </a:extLst>
            </p:cNvPr>
            <p:cNvSpPr>
              <a:spLocks/>
            </p:cNvSpPr>
            <p:nvPr/>
          </p:nvSpPr>
          <p:spPr bwMode="auto">
            <a:xfrm>
              <a:off x="8550276" y="2886075"/>
              <a:ext cx="65088" cy="85725"/>
            </a:xfrm>
            <a:custGeom>
              <a:avLst/>
              <a:gdLst>
                <a:gd name="T0" fmla="*/ 133 w 168"/>
                <a:gd name="T1" fmla="*/ 0 h 225"/>
                <a:gd name="T2" fmla="*/ 128 w 168"/>
                <a:gd name="T3" fmla="*/ 163 h 225"/>
                <a:gd name="T4" fmla="*/ 0 w 168"/>
                <a:gd name="T5" fmla="*/ 212 h 225"/>
                <a:gd name="T6" fmla="*/ 128 w 168"/>
                <a:gd name="T7" fmla="*/ 146 h 225"/>
                <a:gd name="T8" fmla="*/ 133 w 168"/>
                <a:gd name="T9" fmla="*/ 0 h 225"/>
              </a:gdLst>
              <a:ahLst/>
              <a:cxnLst>
                <a:cxn ang="0">
                  <a:pos x="T0" y="T1"/>
                </a:cxn>
                <a:cxn ang="0">
                  <a:pos x="T2" y="T3"/>
                </a:cxn>
                <a:cxn ang="0">
                  <a:pos x="T4" y="T5"/>
                </a:cxn>
                <a:cxn ang="0">
                  <a:pos x="T6" y="T7"/>
                </a:cxn>
                <a:cxn ang="0">
                  <a:pos x="T8" y="T9"/>
                </a:cxn>
              </a:cxnLst>
              <a:rect l="0" t="0" r="r" b="b"/>
              <a:pathLst>
                <a:path w="168" h="225">
                  <a:moveTo>
                    <a:pt x="133" y="0"/>
                  </a:moveTo>
                  <a:cubicBezTo>
                    <a:pt x="161" y="39"/>
                    <a:pt x="168" y="108"/>
                    <a:pt x="128" y="163"/>
                  </a:cubicBezTo>
                  <a:cubicBezTo>
                    <a:pt x="97" y="206"/>
                    <a:pt x="43" y="225"/>
                    <a:pt x="0" y="212"/>
                  </a:cubicBezTo>
                  <a:cubicBezTo>
                    <a:pt x="56" y="216"/>
                    <a:pt x="99" y="194"/>
                    <a:pt x="128" y="146"/>
                  </a:cubicBezTo>
                  <a:cubicBezTo>
                    <a:pt x="156" y="99"/>
                    <a:pt x="156" y="50"/>
                    <a:pt x="133"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17" name="Freeform 396">
              <a:extLst>
                <a:ext uri="{FF2B5EF4-FFF2-40B4-BE49-F238E27FC236}">
                  <a16:creationId xmlns:a16="http://schemas.microsoft.com/office/drawing/2014/main" id="{5EB24821-DF3B-43DE-9F3B-65DD09DB681C}"/>
                </a:ext>
              </a:extLst>
            </p:cNvPr>
            <p:cNvSpPr>
              <a:spLocks/>
            </p:cNvSpPr>
            <p:nvPr/>
          </p:nvSpPr>
          <p:spPr bwMode="auto">
            <a:xfrm>
              <a:off x="8559801" y="2884488"/>
              <a:ext cx="57150" cy="87313"/>
            </a:xfrm>
            <a:custGeom>
              <a:avLst/>
              <a:gdLst>
                <a:gd name="T0" fmla="*/ 117 w 149"/>
                <a:gd name="T1" fmla="*/ 0 h 226"/>
                <a:gd name="T2" fmla="*/ 142 w 149"/>
                <a:gd name="T3" fmla="*/ 60 h 226"/>
                <a:gd name="T4" fmla="*/ 118 w 149"/>
                <a:gd name="T5" fmla="*/ 169 h 226"/>
                <a:gd name="T6" fmla="*/ 115 w 149"/>
                <a:gd name="T7" fmla="*/ 174 h 226"/>
                <a:gd name="T8" fmla="*/ 80 w 149"/>
                <a:gd name="T9" fmla="*/ 205 h 226"/>
                <a:gd name="T10" fmla="*/ 0 w 149"/>
                <a:gd name="T11" fmla="*/ 222 h 226"/>
                <a:gd name="T12" fmla="*/ 9 w 149"/>
                <a:gd name="T13" fmla="*/ 222 h 226"/>
                <a:gd name="T14" fmla="*/ 17 w 149"/>
                <a:gd name="T15" fmla="*/ 221 h 226"/>
                <a:gd name="T16" fmla="*/ 131 w 149"/>
                <a:gd name="T17" fmla="*/ 122 h 226"/>
                <a:gd name="T18" fmla="*/ 119 w 149"/>
                <a:gd name="T19" fmla="*/ 8 h 226"/>
                <a:gd name="T20" fmla="*/ 117 w 149"/>
                <a:gd name="T21" fmla="*/ 0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9" h="226">
                  <a:moveTo>
                    <a:pt x="117" y="0"/>
                  </a:moveTo>
                  <a:cubicBezTo>
                    <a:pt x="131" y="17"/>
                    <a:pt x="139" y="38"/>
                    <a:pt x="142" y="60"/>
                  </a:cubicBezTo>
                  <a:cubicBezTo>
                    <a:pt x="149" y="100"/>
                    <a:pt x="141" y="136"/>
                    <a:pt x="118" y="169"/>
                  </a:cubicBezTo>
                  <a:cubicBezTo>
                    <a:pt x="117" y="171"/>
                    <a:pt x="116" y="172"/>
                    <a:pt x="115" y="174"/>
                  </a:cubicBezTo>
                  <a:cubicBezTo>
                    <a:pt x="103" y="184"/>
                    <a:pt x="93" y="196"/>
                    <a:pt x="80" y="205"/>
                  </a:cubicBezTo>
                  <a:cubicBezTo>
                    <a:pt x="56" y="221"/>
                    <a:pt x="29" y="226"/>
                    <a:pt x="0" y="222"/>
                  </a:cubicBezTo>
                  <a:cubicBezTo>
                    <a:pt x="3" y="222"/>
                    <a:pt x="6" y="222"/>
                    <a:pt x="9" y="222"/>
                  </a:cubicBezTo>
                  <a:cubicBezTo>
                    <a:pt x="12" y="222"/>
                    <a:pt x="15" y="221"/>
                    <a:pt x="17" y="221"/>
                  </a:cubicBezTo>
                  <a:cubicBezTo>
                    <a:pt x="71" y="214"/>
                    <a:pt x="116" y="175"/>
                    <a:pt x="131" y="122"/>
                  </a:cubicBezTo>
                  <a:cubicBezTo>
                    <a:pt x="142" y="82"/>
                    <a:pt x="139" y="44"/>
                    <a:pt x="119" y="8"/>
                  </a:cubicBezTo>
                  <a:cubicBezTo>
                    <a:pt x="118" y="5"/>
                    <a:pt x="117" y="3"/>
                    <a:pt x="117"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18" name="Freeform 397">
              <a:extLst>
                <a:ext uri="{FF2B5EF4-FFF2-40B4-BE49-F238E27FC236}">
                  <a16:creationId xmlns:a16="http://schemas.microsoft.com/office/drawing/2014/main" id="{FE7D60FE-4B0A-4FF0-835B-205199402EF7}"/>
                </a:ext>
              </a:extLst>
            </p:cNvPr>
            <p:cNvSpPr>
              <a:spLocks/>
            </p:cNvSpPr>
            <p:nvPr/>
          </p:nvSpPr>
          <p:spPr bwMode="auto">
            <a:xfrm>
              <a:off x="8561388" y="2895600"/>
              <a:ext cx="61913" cy="80963"/>
            </a:xfrm>
            <a:custGeom>
              <a:avLst/>
              <a:gdLst>
                <a:gd name="T0" fmla="*/ 120 w 160"/>
                <a:gd name="T1" fmla="*/ 155 h 212"/>
                <a:gd name="T2" fmla="*/ 126 w 160"/>
                <a:gd name="T3" fmla="*/ 149 h 212"/>
                <a:gd name="T4" fmla="*/ 141 w 160"/>
                <a:gd name="T5" fmla="*/ 7 h 212"/>
                <a:gd name="T6" fmla="*/ 140 w 160"/>
                <a:gd name="T7" fmla="*/ 0 h 212"/>
                <a:gd name="T8" fmla="*/ 159 w 160"/>
                <a:gd name="T9" fmla="*/ 63 h 212"/>
                <a:gd name="T10" fmla="*/ 130 w 160"/>
                <a:gd name="T11" fmla="*/ 159 h 212"/>
                <a:gd name="T12" fmla="*/ 128 w 160"/>
                <a:gd name="T13" fmla="*/ 164 h 212"/>
                <a:gd name="T14" fmla="*/ 114 w 160"/>
                <a:gd name="T15" fmla="*/ 176 h 212"/>
                <a:gd name="T16" fmla="*/ 21 w 160"/>
                <a:gd name="T17" fmla="*/ 210 h 212"/>
                <a:gd name="T18" fmla="*/ 0 w 160"/>
                <a:gd name="T19" fmla="*/ 208 h 212"/>
                <a:gd name="T20" fmla="*/ 53 w 160"/>
                <a:gd name="T21" fmla="*/ 202 h 212"/>
                <a:gd name="T22" fmla="*/ 118 w 160"/>
                <a:gd name="T23" fmla="*/ 160 h 212"/>
                <a:gd name="T24" fmla="*/ 120 w 160"/>
                <a:gd name="T25" fmla="*/ 155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0" h="212">
                  <a:moveTo>
                    <a:pt x="120" y="155"/>
                  </a:moveTo>
                  <a:cubicBezTo>
                    <a:pt x="122" y="153"/>
                    <a:pt x="125" y="151"/>
                    <a:pt x="126" y="149"/>
                  </a:cubicBezTo>
                  <a:cubicBezTo>
                    <a:pt x="156" y="104"/>
                    <a:pt x="160" y="57"/>
                    <a:pt x="141" y="7"/>
                  </a:cubicBezTo>
                  <a:cubicBezTo>
                    <a:pt x="141" y="5"/>
                    <a:pt x="140" y="2"/>
                    <a:pt x="140" y="0"/>
                  </a:cubicBezTo>
                  <a:cubicBezTo>
                    <a:pt x="151" y="19"/>
                    <a:pt x="157" y="40"/>
                    <a:pt x="159" y="63"/>
                  </a:cubicBezTo>
                  <a:cubicBezTo>
                    <a:pt x="160" y="98"/>
                    <a:pt x="151" y="130"/>
                    <a:pt x="130" y="159"/>
                  </a:cubicBezTo>
                  <a:cubicBezTo>
                    <a:pt x="129" y="160"/>
                    <a:pt x="129" y="162"/>
                    <a:pt x="128" y="164"/>
                  </a:cubicBezTo>
                  <a:cubicBezTo>
                    <a:pt x="123" y="168"/>
                    <a:pt x="119" y="171"/>
                    <a:pt x="114" y="176"/>
                  </a:cubicBezTo>
                  <a:cubicBezTo>
                    <a:pt x="88" y="200"/>
                    <a:pt x="57" y="212"/>
                    <a:pt x="21" y="210"/>
                  </a:cubicBezTo>
                  <a:cubicBezTo>
                    <a:pt x="14" y="210"/>
                    <a:pt x="7" y="208"/>
                    <a:pt x="0" y="208"/>
                  </a:cubicBezTo>
                  <a:cubicBezTo>
                    <a:pt x="17" y="206"/>
                    <a:pt x="35" y="206"/>
                    <a:pt x="53" y="202"/>
                  </a:cubicBezTo>
                  <a:cubicBezTo>
                    <a:pt x="79" y="196"/>
                    <a:pt x="100" y="180"/>
                    <a:pt x="118" y="160"/>
                  </a:cubicBezTo>
                  <a:cubicBezTo>
                    <a:pt x="119" y="159"/>
                    <a:pt x="119" y="157"/>
                    <a:pt x="120" y="15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19" name="Freeform 398">
              <a:extLst>
                <a:ext uri="{FF2B5EF4-FFF2-40B4-BE49-F238E27FC236}">
                  <a16:creationId xmlns:a16="http://schemas.microsoft.com/office/drawing/2014/main" id="{96C9A534-B760-4612-B905-319BEC69F2E9}"/>
                </a:ext>
              </a:extLst>
            </p:cNvPr>
            <p:cNvSpPr>
              <a:spLocks/>
            </p:cNvSpPr>
            <p:nvPr/>
          </p:nvSpPr>
          <p:spPr bwMode="auto">
            <a:xfrm>
              <a:off x="8570913" y="2894013"/>
              <a:ext cx="57150" cy="84138"/>
            </a:xfrm>
            <a:custGeom>
              <a:avLst/>
              <a:gdLst>
                <a:gd name="T0" fmla="*/ 104 w 149"/>
                <a:gd name="T1" fmla="*/ 166 h 220"/>
                <a:gd name="T2" fmla="*/ 110 w 149"/>
                <a:gd name="T3" fmla="*/ 162 h 220"/>
                <a:gd name="T4" fmla="*/ 123 w 149"/>
                <a:gd name="T5" fmla="*/ 8 h 220"/>
                <a:gd name="T6" fmla="*/ 119 w 149"/>
                <a:gd name="T7" fmla="*/ 0 h 220"/>
                <a:gd name="T8" fmla="*/ 143 w 149"/>
                <a:gd name="T9" fmla="*/ 55 h 220"/>
                <a:gd name="T10" fmla="*/ 114 w 149"/>
                <a:gd name="T11" fmla="*/ 170 h 220"/>
                <a:gd name="T12" fmla="*/ 113 w 149"/>
                <a:gd name="T13" fmla="*/ 175 h 220"/>
                <a:gd name="T14" fmla="*/ 107 w 149"/>
                <a:gd name="T15" fmla="*/ 178 h 220"/>
                <a:gd name="T16" fmla="*/ 20 w 149"/>
                <a:gd name="T17" fmla="*/ 219 h 220"/>
                <a:gd name="T18" fmla="*/ 13 w 149"/>
                <a:gd name="T19" fmla="*/ 219 h 220"/>
                <a:gd name="T20" fmla="*/ 0 w 149"/>
                <a:gd name="T21" fmla="*/ 219 h 220"/>
                <a:gd name="T22" fmla="*/ 50 w 149"/>
                <a:gd name="T23" fmla="*/ 208 h 220"/>
                <a:gd name="T24" fmla="*/ 101 w 149"/>
                <a:gd name="T25" fmla="*/ 173 h 220"/>
                <a:gd name="T26" fmla="*/ 104 w 149"/>
                <a:gd name="T27" fmla="*/ 166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49" h="220">
                  <a:moveTo>
                    <a:pt x="104" y="166"/>
                  </a:moveTo>
                  <a:cubicBezTo>
                    <a:pt x="106" y="165"/>
                    <a:pt x="109" y="164"/>
                    <a:pt x="110" y="162"/>
                  </a:cubicBezTo>
                  <a:cubicBezTo>
                    <a:pt x="143" y="113"/>
                    <a:pt x="148" y="61"/>
                    <a:pt x="123" y="8"/>
                  </a:cubicBezTo>
                  <a:cubicBezTo>
                    <a:pt x="122" y="5"/>
                    <a:pt x="121" y="3"/>
                    <a:pt x="119" y="0"/>
                  </a:cubicBezTo>
                  <a:cubicBezTo>
                    <a:pt x="130" y="10"/>
                    <a:pt x="140" y="35"/>
                    <a:pt x="143" y="55"/>
                  </a:cubicBezTo>
                  <a:cubicBezTo>
                    <a:pt x="149" y="97"/>
                    <a:pt x="141" y="136"/>
                    <a:pt x="114" y="170"/>
                  </a:cubicBezTo>
                  <a:cubicBezTo>
                    <a:pt x="113" y="171"/>
                    <a:pt x="113" y="173"/>
                    <a:pt x="113" y="175"/>
                  </a:cubicBezTo>
                  <a:cubicBezTo>
                    <a:pt x="111" y="176"/>
                    <a:pt x="109" y="177"/>
                    <a:pt x="107" y="178"/>
                  </a:cubicBezTo>
                  <a:cubicBezTo>
                    <a:pt x="83" y="203"/>
                    <a:pt x="54" y="217"/>
                    <a:pt x="20" y="219"/>
                  </a:cubicBezTo>
                  <a:cubicBezTo>
                    <a:pt x="18" y="219"/>
                    <a:pt x="15" y="220"/>
                    <a:pt x="13" y="219"/>
                  </a:cubicBezTo>
                  <a:cubicBezTo>
                    <a:pt x="9" y="219"/>
                    <a:pt x="4" y="218"/>
                    <a:pt x="0" y="219"/>
                  </a:cubicBezTo>
                  <a:cubicBezTo>
                    <a:pt x="17" y="216"/>
                    <a:pt x="34" y="213"/>
                    <a:pt x="50" y="208"/>
                  </a:cubicBezTo>
                  <a:cubicBezTo>
                    <a:pt x="70" y="202"/>
                    <a:pt x="87" y="189"/>
                    <a:pt x="101" y="173"/>
                  </a:cubicBezTo>
                  <a:cubicBezTo>
                    <a:pt x="102" y="171"/>
                    <a:pt x="103" y="169"/>
                    <a:pt x="104" y="166"/>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20" name="Freeform 399">
              <a:extLst>
                <a:ext uri="{FF2B5EF4-FFF2-40B4-BE49-F238E27FC236}">
                  <a16:creationId xmlns:a16="http://schemas.microsoft.com/office/drawing/2014/main" id="{2A488756-94B6-4DBB-8A45-3B5853A72DDB}"/>
                </a:ext>
              </a:extLst>
            </p:cNvPr>
            <p:cNvSpPr>
              <a:spLocks/>
            </p:cNvSpPr>
            <p:nvPr/>
          </p:nvSpPr>
          <p:spPr bwMode="auto">
            <a:xfrm>
              <a:off x="8558213" y="2895600"/>
              <a:ext cx="61913" cy="79375"/>
            </a:xfrm>
            <a:custGeom>
              <a:avLst/>
              <a:gdLst>
                <a:gd name="T0" fmla="*/ 120 w 162"/>
                <a:gd name="T1" fmla="*/ 147 h 207"/>
                <a:gd name="T2" fmla="*/ 148 w 162"/>
                <a:gd name="T3" fmla="*/ 86 h 207"/>
                <a:gd name="T4" fmla="*/ 141 w 162"/>
                <a:gd name="T5" fmla="*/ 0 h 207"/>
                <a:gd name="T6" fmla="*/ 143 w 162"/>
                <a:gd name="T7" fmla="*/ 0 h 207"/>
                <a:gd name="T8" fmla="*/ 153 w 162"/>
                <a:gd name="T9" fmla="*/ 33 h 207"/>
                <a:gd name="T10" fmla="*/ 128 w 162"/>
                <a:gd name="T11" fmla="*/ 151 h 207"/>
                <a:gd name="T12" fmla="*/ 127 w 162"/>
                <a:gd name="T13" fmla="*/ 154 h 207"/>
                <a:gd name="T14" fmla="*/ 87 w 162"/>
                <a:gd name="T15" fmla="*/ 187 h 207"/>
                <a:gd name="T16" fmla="*/ 0 w 162"/>
                <a:gd name="T17" fmla="*/ 201 h 207"/>
                <a:gd name="T18" fmla="*/ 42 w 162"/>
                <a:gd name="T19" fmla="*/ 197 h 207"/>
                <a:gd name="T20" fmla="*/ 117 w 162"/>
                <a:gd name="T21" fmla="*/ 152 h 207"/>
                <a:gd name="T22" fmla="*/ 120 w 162"/>
                <a:gd name="T23" fmla="*/ 147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2" h="207">
                  <a:moveTo>
                    <a:pt x="120" y="147"/>
                  </a:moveTo>
                  <a:cubicBezTo>
                    <a:pt x="136" y="130"/>
                    <a:pt x="144" y="108"/>
                    <a:pt x="148" y="86"/>
                  </a:cubicBezTo>
                  <a:cubicBezTo>
                    <a:pt x="154" y="56"/>
                    <a:pt x="153" y="47"/>
                    <a:pt x="141" y="0"/>
                  </a:cubicBezTo>
                  <a:cubicBezTo>
                    <a:pt x="142" y="0"/>
                    <a:pt x="142" y="0"/>
                    <a:pt x="143" y="0"/>
                  </a:cubicBezTo>
                  <a:cubicBezTo>
                    <a:pt x="147" y="11"/>
                    <a:pt x="151" y="21"/>
                    <a:pt x="153" y="33"/>
                  </a:cubicBezTo>
                  <a:cubicBezTo>
                    <a:pt x="162" y="76"/>
                    <a:pt x="154" y="115"/>
                    <a:pt x="128" y="151"/>
                  </a:cubicBezTo>
                  <a:cubicBezTo>
                    <a:pt x="128" y="152"/>
                    <a:pt x="127" y="153"/>
                    <a:pt x="127" y="154"/>
                  </a:cubicBezTo>
                  <a:cubicBezTo>
                    <a:pt x="114" y="165"/>
                    <a:pt x="101" y="178"/>
                    <a:pt x="87" y="187"/>
                  </a:cubicBezTo>
                  <a:cubicBezTo>
                    <a:pt x="60" y="204"/>
                    <a:pt x="30" y="207"/>
                    <a:pt x="0" y="201"/>
                  </a:cubicBezTo>
                  <a:cubicBezTo>
                    <a:pt x="13" y="200"/>
                    <a:pt x="28" y="200"/>
                    <a:pt x="42" y="197"/>
                  </a:cubicBezTo>
                  <a:cubicBezTo>
                    <a:pt x="73" y="192"/>
                    <a:pt x="97" y="175"/>
                    <a:pt x="117" y="152"/>
                  </a:cubicBezTo>
                  <a:cubicBezTo>
                    <a:pt x="118" y="150"/>
                    <a:pt x="119" y="149"/>
                    <a:pt x="120" y="14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21" name="Freeform 400">
              <a:extLst>
                <a:ext uri="{FF2B5EF4-FFF2-40B4-BE49-F238E27FC236}">
                  <a16:creationId xmlns:a16="http://schemas.microsoft.com/office/drawing/2014/main" id="{1293BFB9-CF7B-41D9-9B7E-749A0F80CF93}"/>
                </a:ext>
              </a:extLst>
            </p:cNvPr>
            <p:cNvSpPr>
              <a:spLocks/>
            </p:cNvSpPr>
            <p:nvPr/>
          </p:nvSpPr>
          <p:spPr bwMode="auto">
            <a:xfrm>
              <a:off x="8601076" y="2908300"/>
              <a:ext cx="34925" cy="69850"/>
            </a:xfrm>
            <a:custGeom>
              <a:avLst/>
              <a:gdLst>
                <a:gd name="T0" fmla="*/ 41 w 90"/>
                <a:gd name="T1" fmla="*/ 146 h 182"/>
                <a:gd name="T2" fmla="*/ 60 w 90"/>
                <a:gd name="T3" fmla="*/ 122 h 182"/>
                <a:gd name="T4" fmla="*/ 72 w 90"/>
                <a:gd name="T5" fmla="*/ 6 h 182"/>
                <a:gd name="T6" fmla="*/ 73 w 90"/>
                <a:gd name="T7" fmla="*/ 0 h 182"/>
                <a:gd name="T8" fmla="*/ 78 w 90"/>
                <a:gd name="T9" fmla="*/ 14 h 182"/>
                <a:gd name="T10" fmla="*/ 49 w 90"/>
                <a:gd name="T11" fmla="*/ 147 h 182"/>
                <a:gd name="T12" fmla="*/ 45 w 90"/>
                <a:gd name="T13" fmla="*/ 151 h 182"/>
                <a:gd name="T14" fmla="*/ 15 w 90"/>
                <a:gd name="T15" fmla="*/ 174 h 182"/>
                <a:gd name="T16" fmla="*/ 0 w 90"/>
                <a:gd name="T17" fmla="*/ 182 h 182"/>
                <a:gd name="T18" fmla="*/ 36 w 90"/>
                <a:gd name="T19" fmla="*/ 153 h 182"/>
                <a:gd name="T20" fmla="*/ 41 w 90"/>
                <a:gd name="T21" fmla="*/ 146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0" h="182">
                  <a:moveTo>
                    <a:pt x="41" y="146"/>
                  </a:moveTo>
                  <a:cubicBezTo>
                    <a:pt x="47" y="138"/>
                    <a:pt x="55" y="131"/>
                    <a:pt x="60" y="122"/>
                  </a:cubicBezTo>
                  <a:cubicBezTo>
                    <a:pt x="80" y="85"/>
                    <a:pt x="84" y="46"/>
                    <a:pt x="72" y="6"/>
                  </a:cubicBezTo>
                  <a:cubicBezTo>
                    <a:pt x="72" y="4"/>
                    <a:pt x="72" y="2"/>
                    <a:pt x="73" y="0"/>
                  </a:cubicBezTo>
                  <a:cubicBezTo>
                    <a:pt x="74" y="5"/>
                    <a:pt x="77" y="9"/>
                    <a:pt x="78" y="14"/>
                  </a:cubicBezTo>
                  <a:cubicBezTo>
                    <a:pt x="90" y="63"/>
                    <a:pt x="81" y="108"/>
                    <a:pt x="49" y="147"/>
                  </a:cubicBezTo>
                  <a:cubicBezTo>
                    <a:pt x="47" y="148"/>
                    <a:pt x="46" y="150"/>
                    <a:pt x="45" y="151"/>
                  </a:cubicBezTo>
                  <a:cubicBezTo>
                    <a:pt x="35" y="159"/>
                    <a:pt x="25" y="167"/>
                    <a:pt x="15" y="174"/>
                  </a:cubicBezTo>
                  <a:cubicBezTo>
                    <a:pt x="11" y="177"/>
                    <a:pt x="6" y="179"/>
                    <a:pt x="0" y="182"/>
                  </a:cubicBezTo>
                  <a:cubicBezTo>
                    <a:pt x="13" y="171"/>
                    <a:pt x="25" y="162"/>
                    <a:pt x="36" y="153"/>
                  </a:cubicBezTo>
                  <a:cubicBezTo>
                    <a:pt x="38" y="151"/>
                    <a:pt x="39" y="148"/>
                    <a:pt x="41" y="146"/>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22" name="Freeform 401">
              <a:extLst>
                <a:ext uri="{FF2B5EF4-FFF2-40B4-BE49-F238E27FC236}">
                  <a16:creationId xmlns:a16="http://schemas.microsoft.com/office/drawing/2014/main" id="{FA969C71-58D4-4385-B6A2-610912F82408}"/>
                </a:ext>
              </a:extLst>
            </p:cNvPr>
            <p:cNvSpPr>
              <a:spLocks/>
            </p:cNvSpPr>
            <p:nvPr/>
          </p:nvSpPr>
          <p:spPr bwMode="auto">
            <a:xfrm>
              <a:off x="8604251" y="2587625"/>
              <a:ext cx="117475" cy="127000"/>
            </a:xfrm>
            <a:custGeom>
              <a:avLst/>
              <a:gdLst>
                <a:gd name="T0" fmla="*/ 271 w 308"/>
                <a:gd name="T1" fmla="*/ 329 h 329"/>
                <a:gd name="T2" fmla="*/ 271 w 308"/>
                <a:gd name="T3" fmla="*/ 306 h 329"/>
                <a:gd name="T4" fmla="*/ 236 w 308"/>
                <a:gd name="T5" fmla="*/ 260 h 329"/>
                <a:gd name="T6" fmla="*/ 219 w 308"/>
                <a:gd name="T7" fmla="*/ 256 h 329"/>
                <a:gd name="T8" fmla="*/ 189 w 308"/>
                <a:gd name="T9" fmla="*/ 240 h 329"/>
                <a:gd name="T10" fmla="*/ 166 w 308"/>
                <a:gd name="T11" fmla="*/ 213 h 329"/>
                <a:gd name="T12" fmla="*/ 164 w 308"/>
                <a:gd name="T13" fmla="*/ 205 h 329"/>
                <a:gd name="T14" fmla="*/ 169 w 308"/>
                <a:gd name="T15" fmla="*/ 185 h 329"/>
                <a:gd name="T16" fmla="*/ 159 w 308"/>
                <a:gd name="T17" fmla="*/ 154 h 329"/>
                <a:gd name="T18" fmla="*/ 155 w 308"/>
                <a:gd name="T19" fmla="*/ 148 h 329"/>
                <a:gd name="T20" fmla="*/ 142 w 308"/>
                <a:gd name="T21" fmla="*/ 122 h 329"/>
                <a:gd name="T22" fmla="*/ 136 w 308"/>
                <a:gd name="T23" fmla="*/ 113 h 329"/>
                <a:gd name="T24" fmla="*/ 113 w 308"/>
                <a:gd name="T25" fmla="*/ 86 h 329"/>
                <a:gd name="T26" fmla="*/ 86 w 308"/>
                <a:gd name="T27" fmla="*/ 68 h 329"/>
                <a:gd name="T28" fmla="*/ 36 w 308"/>
                <a:gd name="T29" fmla="*/ 53 h 329"/>
                <a:gd name="T30" fmla="*/ 25 w 308"/>
                <a:gd name="T31" fmla="*/ 58 h 329"/>
                <a:gd name="T32" fmla="*/ 0 w 308"/>
                <a:gd name="T33" fmla="*/ 25 h 329"/>
                <a:gd name="T34" fmla="*/ 227 w 308"/>
                <a:gd name="T35" fmla="*/ 76 h 329"/>
                <a:gd name="T36" fmla="*/ 271 w 308"/>
                <a:gd name="T37" fmla="*/ 329 h 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08" h="329">
                  <a:moveTo>
                    <a:pt x="271" y="329"/>
                  </a:moveTo>
                  <a:cubicBezTo>
                    <a:pt x="271" y="320"/>
                    <a:pt x="270" y="313"/>
                    <a:pt x="271" y="306"/>
                  </a:cubicBezTo>
                  <a:cubicBezTo>
                    <a:pt x="272" y="280"/>
                    <a:pt x="251" y="265"/>
                    <a:pt x="236" y="260"/>
                  </a:cubicBezTo>
                  <a:cubicBezTo>
                    <a:pt x="230" y="258"/>
                    <a:pt x="225" y="257"/>
                    <a:pt x="219" y="256"/>
                  </a:cubicBezTo>
                  <a:cubicBezTo>
                    <a:pt x="207" y="256"/>
                    <a:pt x="197" y="251"/>
                    <a:pt x="189" y="240"/>
                  </a:cubicBezTo>
                  <a:cubicBezTo>
                    <a:pt x="182" y="231"/>
                    <a:pt x="173" y="222"/>
                    <a:pt x="166" y="213"/>
                  </a:cubicBezTo>
                  <a:cubicBezTo>
                    <a:pt x="164" y="211"/>
                    <a:pt x="164" y="208"/>
                    <a:pt x="164" y="205"/>
                  </a:cubicBezTo>
                  <a:cubicBezTo>
                    <a:pt x="165" y="198"/>
                    <a:pt x="167" y="192"/>
                    <a:pt x="169" y="185"/>
                  </a:cubicBezTo>
                  <a:cubicBezTo>
                    <a:pt x="172" y="173"/>
                    <a:pt x="167" y="163"/>
                    <a:pt x="159" y="154"/>
                  </a:cubicBezTo>
                  <a:cubicBezTo>
                    <a:pt x="157" y="152"/>
                    <a:pt x="155" y="150"/>
                    <a:pt x="155" y="148"/>
                  </a:cubicBezTo>
                  <a:cubicBezTo>
                    <a:pt x="156" y="136"/>
                    <a:pt x="149" y="129"/>
                    <a:pt x="142" y="122"/>
                  </a:cubicBezTo>
                  <a:cubicBezTo>
                    <a:pt x="139" y="120"/>
                    <a:pt x="137" y="116"/>
                    <a:pt x="136" y="113"/>
                  </a:cubicBezTo>
                  <a:cubicBezTo>
                    <a:pt x="133" y="100"/>
                    <a:pt x="126" y="91"/>
                    <a:pt x="113" y="86"/>
                  </a:cubicBezTo>
                  <a:cubicBezTo>
                    <a:pt x="103" y="83"/>
                    <a:pt x="94" y="77"/>
                    <a:pt x="86" y="68"/>
                  </a:cubicBezTo>
                  <a:cubicBezTo>
                    <a:pt x="71" y="49"/>
                    <a:pt x="54" y="45"/>
                    <a:pt x="36" y="53"/>
                  </a:cubicBezTo>
                  <a:cubicBezTo>
                    <a:pt x="32" y="54"/>
                    <a:pt x="29" y="56"/>
                    <a:pt x="25" y="58"/>
                  </a:cubicBezTo>
                  <a:cubicBezTo>
                    <a:pt x="17" y="47"/>
                    <a:pt x="4" y="40"/>
                    <a:pt x="0" y="25"/>
                  </a:cubicBezTo>
                  <a:cubicBezTo>
                    <a:pt x="63" y="0"/>
                    <a:pt x="159" y="8"/>
                    <a:pt x="227" y="76"/>
                  </a:cubicBezTo>
                  <a:cubicBezTo>
                    <a:pt x="300" y="148"/>
                    <a:pt x="308" y="252"/>
                    <a:pt x="271" y="329"/>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23" name="Freeform 402">
              <a:extLst>
                <a:ext uri="{FF2B5EF4-FFF2-40B4-BE49-F238E27FC236}">
                  <a16:creationId xmlns:a16="http://schemas.microsoft.com/office/drawing/2014/main" id="{22999F4D-E192-4E4B-A1F6-5537616B2E69}"/>
                </a:ext>
              </a:extLst>
            </p:cNvPr>
            <p:cNvSpPr>
              <a:spLocks/>
            </p:cNvSpPr>
            <p:nvPr/>
          </p:nvSpPr>
          <p:spPr bwMode="auto">
            <a:xfrm>
              <a:off x="8545513" y="2619375"/>
              <a:ext cx="42863" cy="87313"/>
            </a:xfrm>
            <a:custGeom>
              <a:avLst/>
              <a:gdLst>
                <a:gd name="T0" fmla="*/ 26 w 113"/>
                <a:gd name="T1" fmla="*/ 232 h 232"/>
                <a:gd name="T2" fmla="*/ 7 w 113"/>
                <a:gd name="T3" fmla="*/ 188 h 232"/>
                <a:gd name="T4" fmla="*/ 29 w 113"/>
                <a:gd name="T5" fmla="*/ 53 h 232"/>
                <a:gd name="T6" fmla="*/ 65 w 113"/>
                <a:gd name="T7" fmla="*/ 3 h 232"/>
                <a:gd name="T8" fmla="*/ 70 w 113"/>
                <a:gd name="T9" fmla="*/ 0 h 232"/>
                <a:gd name="T10" fmla="*/ 100 w 113"/>
                <a:gd name="T11" fmla="*/ 9 h 232"/>
                <a:gd name="T12" fmla="*/ 102 w 113"/>
                <a:gd name="T13" fmla="*/ 18 h 232"/>
                <a:gd name="T14" fmla="*/ 94 w 113"/>
                <a:gd name="T15" fmla="*/ 34 h 232"/>
                <a:gd name="T16" fmla="*/ 92 w 113"/>
                <a:gd name="T17" fmla="*/ 65 h 232"/>
                <a:gd name="T18" fmla="*/ 102 w 113"/>
                <a:gd name="T19" fmla="*/ 106 h 232"/>
                <a:gd name="T20" fmla="*/ 111 w 113"/>
                <a:gd name="T21" fmla="*/ 133 h 232"/>
                <a:gd name="T22" fmla="*/ 110 w 113"/>
                <a:gd name="T23" fmla="*/ 143 h 232"/>
                <a:gd name="T24" fmla="*/ 62 w 113"/>
                <a:gd name="T25" fmla="*/ 186 h 232"/>
                <a:gd name="T26" fmla="*/ 54 w 113"/>
                <a:gd name="T27" fmla="*/ 187 h 232"/>
                <a:gd name="T28" fmla="*/ 30 w 113"/>
                <a:gd name="T29" fmla="*/ 208 h 232"/>
                <a:gd name="T30" fmla="*/ 26 w 113"/>
                <a:gd name="T31" fmla="*/ 232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3" h="232">
                  <a:moveTo>
                    <a:pt x="26" y="232"/>
                  </a:moveTo>
                  <a:cubicBezTo>
                    <a:pt x="10" y="221"/>
                    <a:pt x="10" y="204"/>
                    <a:pt x="7" y="188"/>
                  </a:cubicBezTo>
                  <a:cubicBezTo>
                    <a:pt x="0" y="141"/>
                    <a:pt x="7" y="96"/>
                    <a:pt x="29" y="53"/>
                  </a:cubicBezTo>
                  <a:cubicBezTo>
                    <a:pt x="38" y="35"/>
                    <a:pt x="51" y="18"/>
                    <a:pt x="65" y="3"/>
                  </a:cubicBezTo>
                  <a:cubicBezTo>
                    <a:pt x="66" y="2"/>
                    <a:pt x="68" y="0"/>
                    <a:pt x="70" y="0"/>
                  </a:cubicBezTo>
                  <a:cubicBezTo>
                    <a:pt x="81" y="0"/>
                    <a:pt x="91" y="2"/>
                    <a:pt x="100" y="9"/>
                  </a:cubicBezTo>
                  <a:cubicBezTo>
                    <a:pt x="104" y="12"/>
                    <a:pt x="105" y="14"/>
                    <a:pt x="102" y="18"/>
                  </a:cubicBezTo>
                  <a:cubicBezTo>
                    <a:pt x="99" y="23"/>
                    <a:pt x="97" y="28"/>
                    <a:pt x="94" y="34"/>
                  </a:cubicBezTo>
                  <a:cubicBezTo>
                    <a:pt x="89" y="44"/>
                    <a:pt x="89" y="54"/>
                    <a:pt x="92" y="65"/>
                  </a:cubicBezTo>
                  <a:cubicBezTo>
                    <a:pt x="95" y="79"/>
                    <a:pt x="98" y="92"/>
                    <a:pt x="102" y="106"/>
                  </a:cubicBezTo>
                  <a:cubicBezTo>
                    <a:pt x="104" y="115"/>
                    <a:pt x="108" y="124"/>
                    <a:pt x="111" y="133"/>
                  </a:cubicBezTo>
                  <a:cubicBezTo>
                    <a:pt x="113" y="137"/>
                    <a:pt x="113" y="140"/>
                    <a:pt x="110" y="143"/>
                  </a:cubicBezTo>
                  <a:cubicBezTo>
                    <a:pt x="94" y="157"/>
                    <a:pt x="78" y="172"/>
                    <a:pt x="62" y="186"/>
                  </a:cubicBezTo>
                  <a:cubicBezTo>
                    <a:pt x="60" y="187"/>
                    <a:pt x="57" y="187"/>
                    <a:pt x="54" y="187"/>
                  </a:cubicBezTo>
                  <a:cubicBezTo>
                    <a:pt x="38" y="188"/>
                    <a:pt x="32" y="193"/>
                    <a:pt x="30" y="208"/>
                  </a:cubicBezTo>
                  <a:cubicBezTo>
                    <a:pt x="28" y="216"/>
                    <a:pt x="27" y="224"/>
                    <a:pt x="26" y="23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24" name="Freeform 403">
              <a:extLst>
                <a:ext uri="{FF2B5EF4-FFF2-40B4-BE49-F238E27FC236}">
                  <a16:creationId xmlns:a16="http://schemas.microsoft.com/office/drawing/2014/main" id="{CBDE17F3-DE37-4CB5-A2E2-445014EFC3C3}"/>
                </a:ext>
              </a:extLst>
            </p:cNvPr>
            <p:cNvSpPr>
              <a:spLocks/>
            </p:cNvSpPr>
            <p:nvPr/>
          </p:nvSpPr>
          <p:spPr bwMode="auto">
            <a:xfrm>
              <a:off x="8604251" y="2581275"/>
              <a:ext cx="125413" cy="179388"/>
            </a:xfrm>
            <a:custGeom>
              <a:avLst/>
              <a:gdLst>
                <a:gd name="T0" fmla="*/ 0 w 325"/>
                <a:gd name="T1" fmla="*/ 37 h 469"/>
                <a:gd name="T2" fmla="*/ 2 w 325"/>
                <a:gd name="T3" fmla="*/ 21 h 469"/>
                <a:gd name="T4" fmla="*/ 7 w 325"/>
                <a:gd name="T5" fmla="*/ 17 h 469"/>
                <a:gd name="T6" fmla="*/ 191 w 325"/>
                <a:gd name="T7" fmla="*/ 40 h 469"/>
                <a:gd name="T8" fmla="*/ 310 w 325"/>
                <a:gd name="T9" fmla="*/ 204 h 469"/>
                <a:gd name="T10" fmla="*/ 250 w 325"/>
                <a:gd name="T11" fmla="*/ 416 h 469"/>
                <a:gd name="T12" fmla="*/ 179 w 325"/>
                <a:gd name="T13" fmla="*/ 469 h 469"/>
                <a:gd name="T14" fmla="*/ 180 w 325"/>
                <a:gd name="T15" fmla="*/ 449 h 469"/>
                <a:gd name="T16" fmla="*/ 291 w 325"/>
                <a:gd name="T17" fmla="*/ 300 h 469"/>
                <a:gd name="T18" fmla="*/ 274 w 325"/>
                <a:gd name="T19" fmla="*/ 152 h 469"/>
                <a:gd name="T20" fmla="*/ 0 w 325"/>
                <a:gd name="T21" fmla="*/ 37 h 4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25" h="469">
                  <a:moveTo>
                    <a:pt x="0" y="37"/>
                  </a:moveTo>
                  <a:cubicBezTo>
                    <a:pt x="0" y="31"/>
                    <a:pt x="1" y="26"/>
                    <a:pt x="2" y="21"/>
                  </a:cubicBezTo>
                  <a:cubicBezTo>
                    <a:pt x="2" y="19"/>
                    <a:pt x="5" y="18"/>
                    <a:pt x="7" y="17"/>
                  </a:cubicBezTo>
                  <a:cubicBezTo>
                    <a:pt x="71" y="1"/>
                    <a:pt x="133" y="7"/>
                    <a:pt x="191" y="40"/>
                  </a:cubicBezTo>
                  <a:cubicBezTo>
                    <a:pt x="255" y="77"/>
                    <a:pt x="296" y="132"/>
                    <a:pt x="310" y="204"/>
                  </a:cubicBezTo>
                  <a:cubicBezTo>
                    <a:pt x="325" y="284"/>
                    <a:pt x="305" y="355"/>
                    <a:pt x="250" y="416"/>
                  </a:cubicBezTo>
                  <a:cubicBezTo>
                    <a:pt x="230" y="438"/>
                    <a:pt x="206" y="456"/>
                    <a:pt x="179" y="469"/>
                  </a:cubicBezTo>
                  <a:cubicBezTo>
                    <a:pt x="179" y="463"/>
                    <a:pt x="179" y="457"/>
                    <a:pt x="180" y="449"/>
                  </a:cubicBezTo>
                  <a:cubicBezTo>
                    <a:pt x="238" y="416"/>
                    <a:pt x="276" y="366"/>
                    <a:pt x="291" y="300"/>
                  </a:cubicBezTo>
                  <a:cubicBezTo>
                    <a:pt x="303" y="249"/>
                    <a:pt x="297" y="199"/>
                    <a:pt x="274" y="152"/>
                  </a:cubicBezTo>
                  <a:cubicBezTo>
                    <a:pt x="231" y="64"/>
                    <a:pt x="124" y="0"/>
                    <a:pt x="0" y="37"/>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25" name="Freeform 404">
              <a:extLst>
                <a:ext uri="{FF2B5EF4-FFF2-40B4-BE49-F238E27FC236}">
                  <a16:creationId xmlns:a16="http://schemas.microsoft.com/office/drawing/2014/main" id="{171E8094-DE59-4FD6-9992-6FE90E044354}"/>
                </a:ext>
              </a:extLst>
            </p:cNvPr>
            <p:cNvSpPr>
              <a:spLocks noEditPoints="1"/>
            </p:cNvSpPr>
            <p:nvPr/>
          </p:nvSpPr>
          <p:spPr bwMode="auto">
            <a:xfrm>
              <a:off x="8559801" y="2571750"/>
              <a:ext cx="95250" cy="122238"/>
            </a:xfrm>
            <a:custGeom>
              <a:avLst/>
              <a:gdLst>
                <a:gd name="T0" fmla="*/ 164 w 248"/>
                <a:gd name="T1" fmla="*/ 228 h 318"/>
                <a:gd name="T2" fmla="*/ 142 w 248"/>
                <a:gd name="T3" fmla="*/ 202 h 318"/>
                <a:gd name="T4" fmla="*/ 128 w 248"/>
                <a:gd name="T5" fmla="*/ 172 h 318"/>
                <a:gd name="T6" fmla="*/ 133 w 248"/>
                <a:gd name="T7" fmla="*/ 170 h 318"/>
                <a:gd name="T8" fmla="*/ 150 w 248"/>
                <a:gd name="T9" fmla="*/ 146 h 318"/>
                <a:gd name="T10" fmla="*/ 98 w 248"/>
                <a:gd name="T11" fmla="*/ 125 h 318"/>
                <a:gd name="T12" fmla="*/ 72 w 248"/>
                <a:gd name="T13" fmla="*/ 175 h 318"/>
                <a:gd name="T14" fmla="*/ 94 w 248"/>
                <a:gd name="T15" fmla="*/ 253 h 318"/>
                <a:gd name="T16" fmla="*/ 113 w 248"/>
                <a:gd name="T17" fmla="*/ 265 h 318"/>
                <a:gd name="T18" fmla="*/ 64 w 248"/>
                <a:gd name="T19" fmla="*/ 299 h 318"/>
                <a:gd name="T20" fmla="*/ 39 w 248"/>
                <a:gd name="T21" fmla="*/ 318 h 318"/>
                <a:gd name="T22" fmla="*/ 53 w 248"/>
                <a:gd name="T23" fmla="*/ 304 h 318"/>
                <a:gd name="T24" fmla="*/ 89 w 248"/>
                <a:gd name="T25" fmla="*/ 250 h 318"/>
                <a:gd name="T26" fmla="*/ 73 w 248"/>
                <a:gd name="T27" fmla="*/ 193 h 318"/>
                <a:gd name="T28" fmla="*/ 82 w 248"/>
                <a:gd name="T29" fmla="*/ 129 h 318"/>
                <a:gd name="T30" fmla="*/ 10 w 248"/>
                <a:gd name="T31" fmla="*/ 97 h 318"/>
                <a:gd name="T32" fmla="*/ 3 w 248"/>
                <a:gd name="T33" fmla="*/ 42 h 318"/>
                <a:gd name="T34" fmla="*/ 19 w 248"/>
                <a:gd name="T35" fmla="*/ 41 h 318"/>
                <a:gd name="T36" fmla="*/ 36 w 248"/>
                <a:gd name="T37" fmla="*/ 64 h 318"/>
                <a:gd name="T38" fmla="*/ 61 w 248"/>
                <a:gd name="T39" fmla="*/ 28 h 318"/>
                <a:gd name="T40" fmla="*/ 61 w 248"/>
                <a:gd name="T41" fmla="*/ 0 h 318"/>
                <a:gd name="T42" fmla="*/ 105 w 248"/>
                <a:gd name="T43" fmla="*/ 47 h 318"/>
                <a:gd name="T44" fmla="*/ 146 w 248"/>
                <a:gd name="T45" fmla="*/ 125 h 318"/>
                <a:gd name="T46" fmla="*/ 199 w 248"/>
                <a:gd name="T47" fmla="*/ 126 h 318"/>
                <a:gd name="T48" fmla="*/ 229 w 248"/>
                <a:gd name="T49" fmla="*/ 144 h 318"/>
                <a:gd name="T50" fmla="*/ 248 w 248"/>
                <a:gd name="T51" fmla="*/ 175 h 318"/>
                <a:gd name="T52" fmla="*/ 242 w 248"/>
                <a:gd name="T53" fmla="*/ 173 h 318"/>
                <a:gd name="T54" fmla="*/ 175 w 248"/>
                <a:gd name="T55" fmla="*/ 211 h 318"/>
                <a:gd name="T56" fmla="*/ 172 w 248"/>
                <a:gd name="T57" fmla="*/ 251 h 318"/>
                <a:gd name="T58" fmla="*/ 148 w 248"/>
                <a:gd name="T59" fmla="*/ 209 h 318"/>
                <a:gd name="T60" fmla="*/ 157 w 248"/>
                <a:gd name="T61" fmla="*/ 224 h 318"/>
                <a:gd name="T62" fmla="*/ 166 w 248"/>
                <a:gd name="T63" fmla="*/ 221 h 318"/>
                <a:gd name="T64" fmla="*/ 203 w 248"/>
                <a:gd name="T65" fmla="*/ 178 h 318"/>
                <a:gd name="T66" fmla="*/ 237 w 248"/>
                <a:gd name="T67" fmla="*/ 168 h 318"/>
                <a:gd name="T68" fmla="*/ 206 w 248"/>
                <a:gd name="T69" fmla="*/ 138 h 318"/>
                <a:gd name="T70" fmla="*/ 165 w 248"/>
                <a:gd name="T71" fmla="*/ 166 h 318"/>
                <a:gd name="T72" fmla="*/ 148 w 248"/>
                <a:gd name="T73" fmla="*/ 209 h 318"/>
                <a:gd name="T74" fmla="*/ 180 w 248"/>
                <a:gd name="T75" fmla="*/ 112 h 318"/>
                <a:gd name="T76" fmla="*/ 146 w 248"/>
                <a:gd name="T77" fmla="*/ 134 h 318"/>
                <a:gd name="T78" fmla="*/ 144 w 248"/>
                <a:gd name="T79" fmla="*/ 170 h 318"/>
                <a:gd name="T80" fmla="*/ 144 w 248"/>
                <a:gd name="T81" fmla="*/ 193 h 318"/>
                <a:gd name="T82" fmla="*/ 178 w 248"/>
                <a:gd name="T83" fmla="*/ 147 h 318"/>
                <a:gd name="T84" fmla="*/ 11 w 248"/>
                <a:gd name="T85" fmla="*/ 64 h 318"/>
                <a:gd name="T86" fmla="*/ 16 w 248"/>
                <a:gd name="T87" fmla="*/ 78 h 318"/>
                <a:gd name="T88" fmla="*/ 81 w 248"/>
                <a:gd name="T89" fmla="*/ 43 h 318"/>
                <a:gd name="T90" fmla="*/ 68 w 248"/>
                <a:gd name="T91" fmla="*/ 17 h 318"/>
                <a:gd name="T92" fmla="*/ 63 w 248"/>
                <a:gd name="T93" fmla="*/ 67 h 318"/>
                <a:gd name="T94" fmla="*/ 11 w 248"/>
                <a:gd name="T95" fmla="*/ 64 h 318"/>
                <a:gd name="T96" fmla="*/ 119 w 248"/>
                <a:gd name="T97" fmla="*/ 114 h 318"/>
                <a:gd name="T98" fmla="*/ 89 w 248"/>
                <a:gd name="T99" fmla="*/ 95 h 318"/>
                <a:gd name="T100" fmla="*/ 95 w 248"/>
                <a:gd name="T101" fmla="*/ 123 h 318"/>
                <a:gd name="T102" fmla="*/ 89 w 248"/>
                <a:gd name="T103" fmla="*/ 111 h 318"/>
                <a:gd name="T104" fmla="*/ 92 w 248"/>
                <a:gd name="T105" fmla="*/ 97 h 318"/>
                <a:gd name="T106" fmla="*/ 117 w 248"/>
                <a:gd name="T107" fmla="*/ 116 h 318"/>
                <a:gd name="T108" fmla="*/ 19 w 248"/>
                <a:gd name="T109" fmla="*/ 48 h 318"/>
                <a:gd name="T110" fmla="*/ 25 w 248"/>
                <a:gd name="T111" fmla="*/ 60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48" h="318">
                  <a:moveTo>
                    <a:pt x="173" y="251"/>
                  </a:moveTo>
                  <a:cubicBezTo>
                    <a:pt x="162" y="247"/>
                    <a:pt x="162" y="238"/>
                    <a:pt x="164" y="228"/>
                  </a:cubicBezTo>
                  <a:cubicBezTo>
                    <a:pt x="152" y="226"/>
                    <a:pt x="143" y="221"/>
                    <a:pt x="142" y="208"/>
                  </a:cubicBezTo>
                  <a:cubicBezTo>
                    <a:pt x="142" y="206"/>
                    <a:pt x="142" y="204"/>
                    <a:pt x="142" y="202"/>
                  </a:cubicBezTo>
                  <a:cubicBezTo>
                    <a:pt x="141" y="199"/>
                    <a:pt x="141" y="195"/>
                    <a:pt x="139" y="194"/>
                  </a:cubicBezTo>
                  <a:cubicBezTo>
                    <a:pt x="131" y="189"/>
                    <a:pt x="128" y="181"/>
                    <a:pt x="128" y="172"/>
                  </a:cubicBezTo>
                  <a:cubicBezTo>
                    <a:pt x="126" y="171"/>
                    <a:pt x="123" y="170"/>
                    <a:pt x="119" y="169"/>
                  </a:cubicBezTo>
                  <a:cubicBezTo>
                    <a:pt x="125" y="169"/>
                    <a:pt x="129" y="171"/>
                    <a:pt x="133" y="170"/>
                  </a:cubicBezTo>
                  <a:cubicBezTo>
                    <a:pt x="138" y="169"/>
                    <a:pt x="144" y="167"/>
                    <a:pt x="148" y="164"/>
                  </a:cubicBezTo>
                  <a:cubicBezTo>
                    <a:pt x="155" y="158"/>
                    <a:pt x="156" y="153"/>
                    <a:pt x="150" y="146"/>
                  </a:cubicBezTo>
                  <a:cubicBezTo>
                    <a:pt x="143" y="137"/>
                    <a:pt x="134" y="128"/>
                    <a:pt x="125" y="121"/>
                  </a:cubicBezTo>
                  <a:cubicBezTo>
                    <a:pt x="116" y="114"/>
                    <a:pt x="106" y="116"/>
                    <a:pt x="98" y="125"/>
                  </a:cubicBezTo>
                  <a:cubicBezTo>
                    <a:pt x="87" y="137"/>
                    <a:pt x="78" y="151"/>
                    <a:pt x="73" y="167"/>
                  </a:cubicBezTo>
                  <a:cubicBezTo>
                    <a:pt x="72" y="170"/>
                    <a:pt x="71" y="173"/>
                    <a:pt x="72" y="175"/>
                  </a:cubicBezTo>
                  <a:cubicBezTo>
                    <a:pt x="77" y="196"/>
                    <a:pt x="82" y="217"/>
                    <a:pt x="87" y="238"/>
                  </a:cubicBezTo>
                  <a:cubicBezTo>
                    <a:pt x="89" y="243"/>
                    <a:pt x="91" y="249"/>
                    <a:pt x="94" y="253"/>
                  </a:cubicBezTo>
                  <a:cubicBezTo>
                    <a:pt x="97" y="257"/>
                    <a:pt x="103" y="259"/>
                    <a:pt x="108" y="262"/>
                  </a:cubicBezTo>
                  <a:cubicBezTo>
                    <a:pt x="109" y="263"/>
                    <a:pt x="111" y="263"/>
                    <a:pt x="113" y="265"/>
                  </a:cubicBezTo>
                  <a:cubicBezTo>
                    <a:pt x="107" y="264"/>
                    <a:pt x="101" y="262"/>
                    <a:pt x="96" y="261"/>
                  </a:cubicBezTo>
                  <a:cubicBezTo>
                    <a:pt x="90" y="278"/>
                    <a:pt x="75" y="287"/>
                    <a:pt x="64" y="299"/>
                  </a:cubicBezTo>
                  <a:cubicBezTo>
                    <a:pt x="58" y="304"/>
                    <a:pt x="51" y="309"/>
                    <a:pt x="45" y="314"/>
                  </a:cubicBezTo>
                  <a:cubicBezTo>
                    <a:pt x="43" y="316"/>
                    <a:pt x="41" y="317"/>
                    <a:pt x="39" y="318"/>
                  </a:cubicBezTo>
                  <a:cubicBezTo>
                    <a:pt x="39" y="318"/>
                    <a:pt x="38" y="317"/>
                    <a:pt x="38" y="316"/>
                  </a:cubicBezTo>
                  <a:cubicBezTo>
                    <a:pt x="43" y="312"/>
                    <a:pt x="48" y="308"/>
                    <a:pt x="53" y="304"/>
                  </a:cubicBezTo>
                  <a:cubicBezTo>
                    <a:pt x="64" y="294"/>
                    <a:pt x="75" y="284"/>
                    <a:pt x="85" y="274"/>
                  </a:cubicBezTo>
                  <a:cubicBezTo>
                    <a:pt x="93" y="265"/>
                    <a:pt x="93" y="260"/>
                    <a:pt x="89" y="250"/>
                  </a:cubicBezTo>
                  <a:cubicBezTo>
                    <a:pt x="83" y="232"/>
                    <a:pt x="79" y="214"/>
                    <a:pt x="73" y="196"/>
                  </a:cubicBezTo>
                  <a:cubicBezTo>
                    <a:pt x="73" y="195"/>
                    <a:pt x="74" y="193"/>
                    <a:pt x="73" y="193"/>
                  </a:cubicBezTo>
                  <a:cubicBezTo>
                    <a:pt x="63" y="173"/>
                    <a:pt x="72" y="156"/>
                    <a:pt x="83" y="141"/>
                  </a:cubicBezTo>
                  <a:cubicBezTo>
                    <a:pt x="86" y="136"/>
                    <a:pt x="86" y="133"/>
                    <a:pt x="82" y="129"/>
                  </a:cubicBezTo>
                  <a:cubicBezTo>
                    <a:pt x="71" y="115"/>
                    <a:pt x="57" y="109"/>
                    <a:pt x="40" y="108"/>
                  </a:cubicBezTo>
                  <a:cubicBezTo>
                    <a:pt x="29" y="107"/>
                    <a:pt x="18" y="106"/>
                    <a:pt x="10" y="97"/>
                  </a:cubicBezTo>
                  <a:cubicBezTo>
                    <a:pt x="3" y="89"/>
                    <a:pt x="0" y="81"/>
                    <a:pt x="0" y="71"/>
                  </a:cubicBezTo>
                  <a:cubicBezTo>
                    <a:pt x="1" y="61"/>
                    <a:pt x="2" y="52"/>
                    <a:pt x="3" y="42"/>
                  </a:cubicBezTo>
                  <a:cubicBezTo>
                    <a:pt x="4" y="40"/>
                    <a:pt x="6" y="36"/>
                    <a:pt x="8" y="36"/>
                  </a:cubicBezTo>
                  <a:cubicBezTo>
                    <a:pt x="12" y="35"/>
                    <a:pt x="17" y="35"/>
                    <a:pt x="19" y="41"/>
                  </a:cubicBezTo>
                  <a:cubicBezTo>
                    <a:pt x="22" y="48"/>
                    <a:pt x="26" y="55"/>
                    <a:pt x="30" y="61"/>
                  </a:cubicBezTo>
                  <a:cubicBezTo>
                    <a:pt x="31" y="63"/>
                    <a:pt x="34" y="65"/>
                    <a:pt x="36" y="64"/>
                  </a:cubicBezTo>
                  <a:cubicBezTo>
                    <a:pt x="51" y="62"/>
                    <a:pt x="60" y="53"/>
                    <a:pt x="62" y="39"/>
                  </a:cubicBezTo>
                  <a:cubicBezTo>
                    <a:pt x="63" y="35"/>
                    <a:pt x="62" y="31"/>
                    <a:pt x="61" y="28"/>
                  </a:cubicBezTo>
                  <a:cubicBezTo>
                    <a:pt x="57" y="20"/>
                    <a:pt x="53" y="13"/>
                    <a:pt x="49" y="4"/>
                  </a:cubicBezTo>
                  <a:cubicBezTo>
                    <a:pt x="53" y="3"/>
                    <a:pt x="57" y="0"/>
                    <a:pt x="61" y="0"/>
                  </a:cubicBezTo>
                  <a:cubicBezTo>
                    <a:pt x="79" y="0"/>
                    <a:pt x="103" y="12"/>
                    <a:pt x="105" y="36"/>
                  </a:cubicBezTo>
                  <a:cubicBezTo>
                    <a:pt x="106" y="40"/>
                    <a:pt x="105" y="44"/>
                    <a:pt x="105" y="47"/>
                  </a:cubicBezTo>
                  <a:cubicBezTo>
                    <a:pt x="103" y="66"/>
                    <a:pt x="105" y="83"/>
                    <a:pt x="120" y="97"/>
                  </a:cubicBezTo>
                  <a:cubicBezTo>
                    <a:pt x="130" y="105"/>
                    <a:pt x="137" y="115"/>
                    <a:pt x="146" y="125"/>
                  </a:cubicBezTo>
                  <a:cubicBezTo>
                    <a:pt x="150" y="112"/>
                    <a:pt x="159" y="105"/>
                    <a:pt x="172" y="106"/>
                  </a:cubicBezTo>
                  <a:cubicBezTo>
                    <a:pt x="184" y="108"/>
                    <a:pt x="192" y="117"/>
                    <a:pt x="199" y="126"/>
                  </a:cubicBezTo>
                  <a:cubicBezTo>
                    <a:pt x="202" y="132"/>
                    <a:pt x="206" y="136"/>
                    <a:pt x="213" y="137"/>
                  </a:cubicBezTo>
                  <a:cubicBezTo>
                    <a:pt x="218" y="139"/>
                    <a:pt x="224" y="141"/>
                    <a:pt x="229" y="144"/>
                  </a:cubicBezTo>
                  <a:cubicBezTo>
                    <a:pt x="236" y="146"/>
                    <a:pt x="240" y="152"/>
                    <a:pt x="240" y="159"/>
                  </a:cubicBezTo>
                  <a:cubicBezTo>
                    <a:pt x="240" y="166"/>
                    <a:pt x="242" y="171"/>
                    <a:pt x="248" y="175"/>
                  </a:cubicBezTo>
                  <a:cubicBezTo>
                    <a:pt x="248" y="175"/>
                    <a:pt x="248" y="175"/>
                    <a:pt x="247" y="176"/>
                  </a:cubicBezTo>
                  <a:cubicBezTo>
                    <a:pt x="245" y="175"/>
                    <a:pt x="243" y="174"/>
                    <a:pt x="242" y="173"/>
                  </a:cubicBezTo>
                  <a:cubicBezTo>
                    <a:pt x="230" y="167"/>
                    <a:pt x="214" y="170"/>
                    <a:pt x="205" y="180"/>
                  </a:cubicBezTo>
                  <a:cubicBezTo>
                    <a:pt x="195" y="190"/>
                    <a:pt x="185" y="200"/>
                    <a:pt x="175" y="211"/>
                  </a:cubicBezTo>
                  <a:cubicBezTo>
                    <a:pt x="165" y="222"/>
                    <a:pt x="164" y="237"/>
                    <a:pt x="172" y="249"/>
                  </a:cubicBezTo>
                  <a:cubicBezTo>
                    <a:pt x="173" y="250"/>
                    <a:pt x="172" y="250"/>
                    <a:pt x="172" y="251"/>
                  </a:cubicBezTo>
                  <a:lnTo>
                    <a:pt x="173" y="251"/>
                  </a:lnTo>
                  <a:close/>
                  <a:moveTo>
                    <a:pt x="148" y="209"/>
                  </a:moveTo>
                  <a:cubicBezTo>
                    <a:pt x="147" y="210"/>
                    <a:pt x="145" y="212"/>
                    <a:pt x="145" y="212"/>
                  </a:cubicBezTo>
                  <a:cubicBezTo>
                    <a:pt x="149" y="216"/>
                    <a:pt x="153" y="220"/>
                    <a:pt x="157" y="224"/>
                  </a:cubicBezTo>
                  <a:cubicBezTo>
                    <a:pt x="157" y="224"/>
                    <a:pt x="159" y="223"/>
                    <a:pt x="160" y="222"/>
                  </a:cubicBezTo>
                  <a:cubicBezTo>
                    <a:pt x="162" y="225"/>
                    <a:pt x="164" y="227"/>
                    <a:pt x="166" y="221"/>
                  </a:cubicBezTo>
                  <a:cubicBezTo>
                    <a:pt x="168" y="218"/>
                    <a:pt x="169" y="214"/>
                    <a:pt x="172" y="211"/>
                  </a:cubicBezTo>
                  <a:cubicBezTo>
                    <a:pt x="182" y="200"/>
                    <a:pt x="193" y="189"/>
                    <a:pt x="203" y="178"/>
                  </a:cubicBezTo>
                  <a:cubicBezTo>
                    <a:pt x="211" y="169"/>
                    <a:pt x="220" y="168"/>
                    <a:pt x="231" y="168"/>
                  </a:cubicBezTo>
                  <a:cubicBezTo>
                    <a:pt x="233" y="168"/>
                    <a:pt x="235" y="168"/>
                    <a:pt x="237" y="168"/>
                  </a:cubicBezTo>
                  <a:cubicBezTo>
                    <a:pt x="239" y="154"/>
                    <a:pt x="236" y="149"/>
                    <a:pt x="224" y="144"/>
                  </a:cubicBezTo>
                  <a:cubicBezTo>
                    <a:pt x="218" y="142"/>
                    <a:pt x="212" y="140"/>
                    <a:pt x="206" y="138"/>
                  </a:cubicBezTo>
                  <a:cubicBezTo>
                    <a:pt x="204" y="138"/>
                    <a:pt x="201" y="138"/>
                    <a:pt x="198" y="139"/>
                  </a:cubicBezTo>
                  <a:cubicBezTo>
                    <a:pt x="184" y="144"/>
                    <a:pt x="172" y="152"/>
                    <a:pt x="165" y="166"/>
                  </a:cubicBezTo>
                  <a:cubicBezTo>
                    <a:pt x="160" y="175"/>
                    <a:pt x="153" y="183"/>
                    <a:pt x="148" y="192"/>
                  </a:cubicBezTo>
                  <a:cubicBezTo>
                    <a:pt x="145" y="197"/>
                    <a:pt x="141" y="203"/>
                    <a:pt x="148" y="209"/>
                  </a:cubicBezTo>
                  <a:close/>
                  <a:moveTo>
                    <a:pt x="200" y="134"/>
                  </a:moveTo>
                  <a:cubicBezTo>
                    <a:pt x="196" y="124"/>
                    <a:pt x="189" y="117"/>
                    <a:pt x="180" y="112"/>
                  </a:cubicBezTo>
                  <a:cubicBezTo>
                    <a:pt x="172" y="107"/>
                    <a:pt x="159" y="108"/>
                    <a:pt x="153" y="116"/>
                  </a:cubicBezTo>
                  <a:cubicBezTo>
                    <a:pt x="150" y="121"/>
                    <a:pt x="148" y="128"/>
                    <a:pt x="146" y="134"/>
                  </a:cubicBezTo>
                  <a:cubicBezTo>
                    <a:pt x="146" y="137"/>
                    <a:pt x="149" y="140"/>
                    <a:pt x="151" y="143"/>
                  </a:cubicBezTo>
                  <a:cubicBezTo>
                    <a:pt x="160" y="155"/>
                    <a:pt x="158" y="162"/>
                    <a:pt x="144" y="170"/>
                  </a:cubicBezTo>
                  <a:cubicBezTo>
                    <a:pt x="141" y="172"/>
                    <a:pt x="136" y="172"/>
                    <a:pt x="132" y="173"/>
                  </a:cubicBezTo>
                  <a:cubicBezTo>
                    <a:pt x="130" y="183"/>
                    <a:pt x="136" y="188"/>
                    <a:pt x="144" y="193"/>
                  </a:cubicBezTo>
                  <a:cubicBezTo>
                    <a:pt x="147" y="188"/>
                    <a:pt x="150" y="183"/>
                    <a:pt x="154" y="179"/>
                  </a:cubicBezTo>
                  <a:cubicBezTo>
                    <a:pt x="162" y="168"/>
                    <a:pt x="169" y="157"/>
                    <a:pt x="178" y="147"/>
                  </a:cubicBezTo>
                  <a:cubicBezTo>
                    <a:pt x="184" y="141"/>
                    <a:pt x="192" y="139"/>
                    <a:pt x="200" y="134"/>
                  </a:cubicBezTo>
                  <a:close/>
                  <a:moveTo>
                    <a:pt x="11" y="64"/>
                  </a:moveTo>
                  <a:cubicBezTo>
                    <a:pt x="10" y="64"/>
                    <a:pt x="9" y="65"/>
                    <a:pt x="9" y="65"/>
                  </a:cubicBezTo>
                  <a:cubicBezTo>
                    <a:pt x="11" y="70"/>
                    <a:pt x="12" y="75"/>
                    <a:pt x="16" y="78"/>
                  </a:cubicBezTo>
                  <a:cubicBezTo>
                    <a:pt x="26" y="88"/>
                    <a:pt x="42" y="88"/>
                    <a:pt x="54" y="80"/>
                  </a:cubicBezTo>
                  <a:cubicBezTo>
                    <a:pt x="67" y="71"/>
                    <a:pt x="77" y="59"/>
                    <a:pt x="81" y="43"/>
                  </a:cubicBezTo>
                  <a:cubicBezTo>
                    <a:pt x="83" y="32"/>
                    <a:pt x="75" y="17"/>
                    <a:pt x="65" y="14"/>
                  </a:cubicBezTo>
                  <a:cubicBezTo>
                    <a:pt x="65" y="15"/>
                    <a:pt x="67" y="16"/>
                    <a:pt x="68" y="17"/>
                  </a:cubicBezTo>
                  <a:cubicBezTo>
                    <a:pt x="79" y="28"/>
                    <a:pt x="82" y="38"/>
                    <a:pt x="74" y="51"/>
                  </a:cubicBezTo>
                  <a:cubicBezTo>
                    <a:pt x="71" y="57"/>
                    <a:pt x="68" y="62"/>
                    <a:pt x="63" y="67"/>
                  </a:cubicBezTo>
                  <a:cubicBezTo>
                    <a:pt x="57" y="74"/>
                    <a:pt x="49" y="82"/>
                    <a:pt x="38" y="82"/>
                  </a:cubicBezTo>
                  <a:cubicBezTo>
                    <a:pt x="25" y="83"/>
                    <a:pt x="14" y="79"/>
                    <a:pt x="11" y="64"/>
                  </a:cubicBezTo>
                  <a:close/>
                  <a:moveTo>
                    <a:pt x="117" y="116"/>
                  </a:moveTo>
                  <a:cubicBezTo>
                    <a:pt x="118" y="115"/>
                    <a:pt x="118" y="115"/>
                    <a:pt x="119" y="114"/>
                  </a:cubicBezTo>
                  <a:cubicBezTo>
                    <a:pt x="114" y="108"/>
                    <a:pt x="109" y="101"/>
                    <a:pt x="103" y="96"/>
                  </a:cubicBezTo>
                  <a:cubicBezTo>
                    <a:pt x="99" y="94"/>
                    <a:pt x="93" y="93"/>
                    <a:pt x="89" y="95"/>
                  </a:cubicBezTo>
                  <a:cubicBezTo>
                    <a:pt x="86" y="96"/>
                    <a:pt x="82" y="103"/>
                    <a:pt x="83" y="106"/>
                  </a:cubicBezTo>
                  <a:cubicBezTo>
                    <a:pt x="86" y="112"/>
                    <a:pt x="91" y="117"/>
                    <a:pt x="95" y="123"/>
                  </a:cubicBezTo>
                  <a:cubicBezTo>
                    <a:pt x="96" y="122"/>
                    <a:pt x="97" y="122"/>
                    <a:pt x="97" y="121"/>
                  </a:cubicBezTo>
                  <a:cubicBezTo>
                    <a:pt x="95" y="118"/>
                    <a:pt x="92" y="115"/>
                    <a:pt x="89" y="111"/>
                  </a:cubicBezTo>
                  <a:cubicBezTo>
                    <a:pt x="88" y="109"/>
                    <a:pt x="86" y="106"/>
                    <a:pt x="86" y="104"/>
                  </a:cubicBezTo>
                  <a:cubicBezTo>
                    <a:pt x="87" y="101"/>
                    <a:pt x="90" y="97"/>
                    <a:pt x="92" y="97"/>
                  </a:cubicBezTo>
                  <a:cubicBezTo>
                    <a:pt x="95" y="96"/>
                    <a:pt x="99" y="97"/>
                    <a:pt x="102" y="100"/>
                  </a:cubicBezTo>
                  <a:cubicBezTo>
                    <a:pt x="107" y="104"/>
                    <a:pt x="112" y="110"/>
                    <a:pt x="117" y="116"/>
                  </a:cubicBezTo>
                  <a:close/>
                  <a:moveTo>
                    <a:pt x="25" y="60"/>
                  </a:moveTo>
                  <a:cubicBezTo>
                    <a:pt x="23" y="56"/>
                    <a:pt x="21" y="52"/>
                    <a:pt x="19" y="48"/>
                  </a:cubicBezTo>
                  <a:cubicBezTo>
                    <a:pt x="17" y="44"/>
                    <a:pt x="17" y="38"/>
                    <a:pt x="10" y="39"/>
                  </a:cubicBezTo>
                  <a:cubicBezTo>
                    <a:pt x="12" y="52"/>
                    <a:pt x="19" y="61"/>
                    <a:pt x="25" y="6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26" name="Freeform 405">
              <a:extLst>
                <a:ext uri="{FF2B5EF4-FFF2-40B4-BE49-F238E27FC236}">
                  <a16:creationId xmlns:a16="http://schemas.microsoft.com/office/drawing/2014/main" id="{603A4AAB-20A8-4163-B493-8500C17EB042}"/>
                </a:ext>
              </a:extLst>
            </p:cNvPr>
            <p:cNvSpPr>
              <a:spLocks noEditPoints="1"/>
            </p:cNvSpPr>
            <p:nvPr/>
          </p:nvSpPr>
          <p:spPr bwMode="auto">
            <a:xfrm>
              <a:off x="8624888" y="2638425"/>
              <a:ext cx="77788" cy="88900"/>
            </a:xfrm>
            <a:custGeom>
              <a:avLst/>
              <a:gdLst>
                <a:gd name="T0" fmla="*/ 76 w 204"/>
                <a:gd name="T1" fmla="*/ 0 h 232"/>
                <a:gd name="T2" fmla="*/ 90 w 204"/>
                <a:gd name="T3" fmla="*/ 27 h 232"/>
                <a:gd name="T4" fmla="*/ 91 w 204"/>
                <a:gd name="T5" fmla="*/ 79 h 232"/>
                <a:gd name="T6" fmla="*/ 161 w 204"/>
                <a:gd name="T7" fmla="*/ 138 h 232"/>
                <a:gd name="T8" fmla="*/ 203 w 204"/>
                <a:gd name="T9" fmla="*/ 182 h 232"/>
                <a:gd name="T10" fmla="*/ 188 w 204"/>
                <a:gd name="T11" fmla="*/ 204 h 232"/>
                <a:gd name="T12" fmla="*/ 147 w 204"/>
                <a:gd name="T13" fmla="*/ 183 h 232"/>
                <a:gd name="T14" fmla="*/ 154 w 204"/>
                <a:gd name="T15" fmla="*/ 231 h 232"/>
                <a:gd name="T16" fmla="*/ 105 w 204"/>
                <a:gd name="T17" fmla="*/ 202 h 232"/>
                <a:gd name="T18" fmla="*/ 92 w 204"/>
                <a:gd name="T19" fmla="*/ 149 h 232"/>
                <a:gd name="T20" fmla="*/ 28 w 204"/>
                <a:gd name="T21" fmla="*/ 144 h 232"/>
                <a:gd name="T22" fmla="*/ 63 w 204"/>
                <a:gd name="T23" fmla="*/ 115 h 232"/>
                <a:gd name="T24" fmla="*/ 1 w 204"/>
                <a:gd name="T25" fmla="*/ 76 h 232"/>
                <a:gd name="T26" fmla="*/ 25 w 204"/>
                <a:gd name="T27" fmla="*/ 58 h 232"/>
                <a:gd name="T28" fmla="*/ 38 w 204"/>
                <a:gd name="T29" fmla="*/ 40 h 232"/>
                <a:gd name="T30" fmla="*/ 76 w 204"/>
                <a:gd name="T31" fmla="*/ 21 h 232"/>
                <a:gd name="T32" fmla="*/ 75 w 204"/>
                <a:gd name="T33" fmla="*/ 1 h 232"/>
                <a:gd name="T34" fmla="*/ 34 w 204"/>
                <a:gd name="T35" fmla="*/ 78 h 232"/>
                <a:gd name="T36" fmla="*/ 36 w 204"/>
                <a:gd name="T37" fmla="*/ 80 h 232"/>
                <a:gd name="T38" fmla="*/ 67 w 204"/>
                <a:gd name="T39" fmla="*/ 65 h 232"/>
                <a:gd name="T40" fmla="*/ 88 w 204"/>
                <a:gd name="T41" fmla="*/ 77 h 232"/>
                <a:gd name="T42" fmla="*/ 96 w 204"/>
                <a:gd name="T43" fmla="*/ 60 h 232"/>
                <a:gd name="T44" fmla="*/ 66 w 204"/>
                <a:gd name="T45" fmla="*/ 24 h 232"/>
                <a:gd name="T46" fmla="*/ 28 w 204"/>
                <a:gd name="T47" fmla="*/ 62 h 232"/>
                <a:gd name="T48" fmla="*/ 61 w 204"/>
                <a:gd name="T49" fmla="*/ 71 h 232"/>
                <a:gd name="T50" fmla="*/ 112 w 204"/>
                <a:gd name="T51" fmla="*/ 130 h 232"/>
                <a:gd name="T52" fmla="*/ 102 w 204"/>
                <a:gd name="T53" fmla="*/ 137 h 232"/>
                <a:gd name="T54" fmla="*/ 51 w 204"/>
                <a:gd name="T55" fmla="*/ 83 h 232"/>
                <a:gd name="T56" fmla="*/ 46 w 204"/>
                <a:gd name="T57" fmla="*/ 81 h 232"/>
                <a:gd name="T58" fmla="*/ 110 w 204"/>
                <a:gd name="T59" fmla="*/ 140 h 232"/>
                <a:gd name="T60" fmla="*/ 109 w 204"/>
                <a:gd name="T61" fmla="*/ 119 h 232"/>
                <a:gd name="T62" fmla="*/ 63 w 204"/>
                <a:gd name="T63" fmla="*/ 69 h 232"/>
                <a:gd name="T64" fmla="*/ 124 w 204"/>
                <a:gd name="T65" fmla="*/ 207 h 232"/>
                <a:gd name="T66" fmla="*/ 140 w 204"/>
                <a:gd name="T67" fmla="*/ 169 h 232"/>
                <a:gd name="T68" fmla="*/ 191 w 204"/>
                <a:gd name="T69" fmla="*/ 202 h 232"/>
                <a:gd name="T70" fmla="*/ 121 w 204"/>
                <a:gd name="T71" fmla="*/ 187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04" h="232">
                  <a:moveTo>
                    <a:pt x="75" y="1"/>
                  </a:moveTo>
                  <a:cubicBezTo>
                    <a:pt x="76" y="0"/>
                    <a:pt x="76" y="0"/>
                    <a:pt x="76" y="0"/>
                  </a:cubicBezTo>
                  <a:cubicBezTo>
                    <a:pt x="84" y="3"/>
                    <a:pt x="88" y="8"/>
                    <a:pt x="87" y="17"/>
                  </a:cubicBezTo>
                  <a:cubicBezTo>
                    <a:pt x="87" y="20"/>
                    <a:pt x="88" y="24"/>
                    <a:pt x="90" y="27"/>
                  </a:cubicBezTo>
                  <a:cubicBezTo>
                    <a:pt x="103" y="41"/>
                    <a:pt x="105" y="50"/>
                    <a:pt x="96" y="69"/>
                  </a:cubicBezTo>
                  <a:cubicBezTo>
                    <a:pt x="95" y="72"/>
                    <a:pt x="93" y="76"/>
                    <a:pt x="91" y="79"/>
                  </a:cubicBezTo>
                  <a:cubicBezTo>
                    <a:pt x="105" y="95"/>
                    <a:pt x="117" y="110"/>
                    <a:pt x="131" y="125"/>
                  </a:cubicBezTo>
                  <a:cubicBezTo>
                    <a:pt x="139" y="133"/>
                    <a:pt x="150" y="137"/>
                    <a:pt x="161" y="138"/>
                  </a:cubicBezTo>
                  <a:cubicBezTo>
                    <a:pt x="169" y="139"/>
                    <a:pt x="177" y="141"/>
                    <a:pt x="184" y="144"/>
                  </a:cubicBezTo>
                  <a:cubicBezTo>
                    <a:pt x="200" y="152"/>
                    <a:pt x="204" y="166"/>
                    <a:pt x="203" y="182"/>
                  </a:cubicBezTo>
                  <a:cubicBezTo>
                    <a:pt x="202" y="190"/>
                    <a:pt x="201" y="197"/>
                    <a:pt x="199" y="204"/>
                  </a:cubicBezTo>
                  <a:cubicBezTo>
                    <a:pt x="196" y="211"/>
                    <a:pt x="192" y="211"/>
                    <a:pt x="188" y="204"/>
                  </a:cubicBezTo>
                  <a:cubicBezTo>
                    <a:pt x="184" y="198"/>
                    <a:pt x="179" y="191"/>
                    <a:pt x="175" y="184"/>
                  </a:cubicBezTo>
                  <a:cubicBezTo>
                    <a:pt x="169" y="172"/>
                    <a:pt x="153" y="175"/>
                    <a:pt x="147" y="183"/>
                  </a:cubicBezTo>
                  <a:cubicBezTo>
                    <a:pt x="142" y="191"/>
                    <a:pt x="138" y="199"/>
                    <a:pt x="144" y="209"/>
                  </a:cubicBezTo>
                  <a:cubicBezTo>
                    <a:pt x="148" y="215"/>
                    <a:pt x="150" y="222"/>
                    <a:pt x="154" y="231"/>
                  </a:cubicBezTo>
                  <a:cubicBezTo>
                    <a:pt x="148" y="231"/>
                    <a:pt x="143" y="232"/>
                    <a:pt x="139" y="231"/>
                  </a:cubicBezTo>
                  <a:cubicBezTo>
                    <a:pt x="124" y="226"/>
                    <a:pt x="111" y="218"/>
                    <a:pt x="105" y="202"/>
                  </a:cubicBezTo>
                  <a:cubicBezTo>
                    <a:pt x="104" y="199"/>
                    <a:pt x="103" y="194"/>
                    <a:pt x="104" y="191"/>
                  </a:cubicBezTo>
                  <a:cubicBezTo>
                    <a:pt x="106" y="175"/>
                    <a:pt x="104" y="161"/>
                    <a:pt x="92" y="149"/>
                  </a:cubicBezTo>
                  <a:cubicBezTo>
                    <a:pt x="82" y="139"/>
                    <a:pt x="74" y="129"/>
                    <a:pt x="64" y="118"/>
                  </a:cubicBezTo>
                  <a:cubicBezTo>
                    <a:pt x="52" y="127"/>
                    <a:pt x="40" y="136"/>
                    <a:pt x="28" y="144"/>
                  </a:cubicBezTo>
                  <a:cubicBezTo>
                    <a:pt x="28" y="144"/>
                    <a:pt x="27" y="143"/>
                    <a:pt x="27" y="142"/>
                  </a:cubicBezTo>
                  <a:cubicBezTo>
                    <a:pt x="38" y="134"/>
                    <a:pt x="50" y="125"/>
                    <a:pt x="63" y="115"/>
                  </a:cubicBezTo>
                  <a:cubicBezTo>
                    <a:pt x="49" y="101"/>
                    <a:pt x="35" y="86"/>
                    <a:pt x="22" y="72"/>
                  </a:cubicBezTo>
                  <a:cubicBezTo>
                    <a:pt x="12" y="81"/>
                    <a:pt x="8" y="81"/>
                    <a:pt x="1" y="76"/>
                  </a:cubicBezTo>
                  <a:cubicBezTo>
                    <a:pt x="0" y="76"/>
                    <a:pt x="0" y="76"/>
                    <a:pt x="0" y="76"/>
                  </a:cubicBezTo>
                  <a:cubicBezTo>
                    <a:pt x="19" y="79"/>
                    <a:pt x="20" y="72"/>
                    <a:pt x="25" y="58"/>
                  </a:cubicBezTo>
                  <a:cubicBezTo>
                    <a:pt x="25" y="58"/>
                    <a:pt x="25" y="58"/>
                    <a:pt x="25" y="58"/>
                  </a:cubicBezTo>
                  <a:cubicBezTo>
                    <a:pt x="26" y="50"/>
                    <a:pt x="32" y="44"/>
                    <a:pt x="38" y="40"/>
                  </a:cubicBezTo>
                  <a:cubicBezTo>
                    <a:pt x="47" y="34"/>
                    <a:pt x="56" y="27"/>
                    <a:pt x="65" y="22"/>
                  </a:cubicBezTo>
                  <a:cubicBezTo>
                    <a:pt x="68" y="20"/>
                    <a:pt x="73" y="20"/>
                    <a:pt x="76" y="21"/>
                  </a:cubicBezTo>
                  <a:cubicBezTo>
                    <a:pt x="79" y="21"/>
                    <a:pt x="81" y="22"/>
                    <a:pt x="83" y="23"/>
                  </a:cubicBezTo>
                  <a:cubicBezTo>
                    <a:pt x="85" y="11"/>
                    <a:pt x="85" y="11"/>
                    <a:pt x="75" y="1"/>
                  </a:cubicBezTo>
                  <a:close/>
                  <a:moveTo>
                    <a:pt x="28" y="62"/>
                  </a:moveTo>
                  <a:cubicBezTo>
                    <a:pt x="22" y="71"/>
                    <a:pt x="24" y="76"/>
                    <a:pt x="34" y="78"/>
                  </a:cubicBezTo>
                  <a:cubicBezTo>
                    <a:pt x="34" y="75"/>
                    <a:pt x="34" y="73"/>
                    <a:pt x="34" y="70"/>
                  </a:cubicBezTo>
                  <a:cubicBezTo>
                    <a:pt x="34" y="73"/>
                    <a:pt x="35" y="75"/>
                    <a:pt x="36" y="80"/>
                  </a:cubicBezTo>
                  <a:cubicBezTo>
                    <a:pt x="39" y="78"/>
                    <a:pt x="44" y="78"/>
                    <a:pt x="46" y="76"/>
                  </a:cubicBezTo>
                  <a:cubicBezTo>
                    <a:pt x="52" y="70"/>
                    <a:pt x="60" y="67"/>
                    <a:pt x="67" y="65"/>
                  </a:cubicBezTo>
                  <a:cubicBezTo>
                    <a:pt x="73" y="62"/>
                    <a:pt x="76" y="64"/>
                    <a:pt x="80" y="67"/>
                  </a:cubicBezTo>
                  <a:cubicBezTo>
                    <a:pt x="83" y="71"/>
                    <a:pt x="85" y="74"/>
                    <a:pt x="88" y="77"/>
                  </a:cubicBezTo>
                  <a:cubicBezTo>
                    <a:pt x="88" y="77"/>
                    <a:pt x="89" y="76"/>
                    <a:pt x="90" y="76"/>
                  </a:cubicBezTo>
                  <a:cubicBezTo>
                    <a:pt x="92" y="70"/>
                    <a:pt x="94" y="65"/>
                    <a:pt x="96" y="60"/>
                  </a:cubicBezTo>
                  <a:cubicBezTo>
                    <a:pt x="101" y="43"/>
                    <a:pt x="98" y="36"/>
                    <a:pt x="84" y="27"/>
                  </a:cubicBezTo>
                  <a:cubicBezTo>
                    <a:pt x="79" y="23"/>
                    <a:pt x="73" y="20"/>
                    <a:pt x="66" y="24"/>
                  </a:cubicBezTo>
                  <a:cubicBezTo>
                    <a:pt x="57" y="30"/>
                    <a:pt x="49" y="36"/>
                    <a:pt x="40" y="42"/>
                  </a:cubicBezTo>
                  <a:cubicBezTo>
                    <a:pt x="32" y="47"/>
                    <a:pt x="28" y="53"/>
                    <a:pt x="28" y="62"/>
                  </a:cubicBezTo>
                  <a:close/>
                  <a:moveTo>
                    <a:pt x="63" y="69"/>
                  </a:moveTo>
                  <a:cubicBezTo>
                    <a:pt x="62" y="70"/>
                    <a:pt x="61" y="70"/>
                    <a:pt x="61" y="71"/>
                  </a:cubicBezTo>
                  <a:cubicBezTo>
                    <a:pt x="76" y="87"/>
                    <a:pt x="90" y="103"/>
                    <a:pt x="105" y="119"/>
                  </a:cubicBezTo>
                  <a:cubicBezTo>
                    <a:pt x="108" y="122"/>
                    <a:pt x="110" y="126"/>
                    <a:pt x="112" y="130"/>
                  </a:cubicBezTo>
                  <a:cubicBezTo>
                    <a:pt x="113" y="132"/>
                    <a:pt x="111" y="136"/>
                    <a:pt x="109" y="137"/>
                  </a:cubicBezTo>
                  <a:cubicBezTo>
                    <a:pt x="108" y="138"/>
                    <a:pt x="104" y="137"/>
                    <a:pt x="102" y="137"/>
                  </a:cubicBezTo>
                  <a:cubicBezTo>
                    <a:pt x="101" y="136"/>
                    <a:pt x="99" y="135"/>
                    <a:pt x="98" y="133"/>
                  </a:cubicBezTo>
                  <a:cubicBezTo>
                    <a:pt x="83" y="117"/>
                    <a:pt x="67" y="100"/>
                    <a:pt x="51" y="83"/>
                  </a:cubicBezTo>
                  <a:cubicBezTo>
                    <a:pt x="50" y="82"/>
                    <a:pt x="48" y="80"/>
                    <a:pt x="46" y="79"/>
                  </a:cubicBezTo>
                  <a:cubicBezTo>
                    <a:pt x="46" y="80"/>
                    <a:pt x="45" y="81"/>
                    <a:pt x="46" y="81"/>
                  </a:cubicBezTo>
                  <a:cubicBezTo>
                    <a:pt x="63" y="100"/>
                    <a:pt x="81" y="119"/>
                    <a:pt x="99" y="138"/>
                  </a:cubicBezTo>
                  <a:cubicBezTo>
                    <a:pt x="102" y="140"/>
                    <a:pt x="108" y="141"/>
                    <a:pt x="110" y="140"/>
                  </a:cubicBezTo>
                  <a:cubicBezTo>
                    <a:pt x="113" y="138"/>
                    <a:pt x="115" y="133"/>
                    <a:pt x="115" y="129"/>
                  </a:cubicBezTo>
                  <a:cubicBezTo>
                    <a:pt x="114" y="126"/>
                    <a:pt x="112" y="122"/>
                    <a:pt x="109" y="119"/>
                  </a:cubicBezTo>
                  <a:cubicBezTo>
                    <a:pt x="96" y="104"/>
                    <a:pt x="82" y="90"/>
                    <a:pt x="69" y="75"/>
                  </a:cubicBezTo>
                  <a:cubicBezTo>
                    <a:pt x="67" y="73"/>
                    <a:pt x="65" y="71"/>
                    <a:pt x="63" y="69"/>
                  </a:cubicBezTo>
                  <a:close/>
                  <a:moveTo>
                    <a:pt x="130" y="219"/>
                  </a:moveTo>
                  <a:cubicBezTo>
                    <a:pt x="128" y="215"/>
                    <a:pt x="125" y="211"/>
                    <a:pt x="124" y="207"/>
                  </a:cubicBezTo>
                  <a:cubicBezTo>
                    <a:pt x="123" y="202"/>
                    <a:pt x="122" y="197"/>
                    <a:pt x="123" y="192"/>
                  </a:cubicBezTo>
                  <a:cubicBezTo>
                    <a:pt x="126" y="182"/>
                    <a:pt x="131" y="174"/>
                    <a:pt x="140" y="169"/>
                  </a:cubicBezTo>
                  <a:cubicBezTo>
                    <a:pt x="157" y="160"/>
                    <a:pt x="181" y="158"/>
                    <a:pt x="188" y="185"/>
                  </a:cubicBezTo>
                  <a:cubicBezTo>
                    <a:pt x="190" y="190"/>
                    <a:pt x="190" y="195"/>
                    <a:pt x="191" y="202"/>
                  </a:cubicBezTo>
                  <a:cubicBezTo>
                    <a:pt x="194" y="175"/>
                    <a:pt x="181" y="154"/>
                    <a:pt x="151" y="161"/>
                  </a:cubicBezTo>
                  <a:cubicBezTo>
                    <a:pt x="136" y="164"/>
                    <a:pt x="127" y="173"/>
                    <a:pt x="121" y="187"/>
                  </a:cubicBezTo>
                  <a:cubicBezTo>
                    <a:pt x="116" y="200"/>
                    <a:pt x="121" y="210"/>
                    <a:pt x="130" y="219"/>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27" name="Freeform 407">
              <a:extLst>
                <a:ext uri="{FF2B5EF4-FFF2-40B4-BE49-F238E27FC236}">
                  <a16:creationId xmlns:a16="http://schemas.microsoft.com/office/drawing/2014/main" id="{2E0B03A0-B083-4209-A3FF-58CC9755AE78}"/>
                </a:ext>
              </a:extLst>
            </p:cNvPr>
            <p:cNvSpPr>
              <a:spLocks noEditPoints="1"/>
            </p:cNvSpPr>
            <p:nvPr/>
          </p:nvSpPr>
          <p:spPr bwMode="auto">
            <a:xfrm>
              <a:off x="8513763" y="2706688"/>
              <a:ext cx="44450" cy="61913"/>
            </a:xfrm>
            <a:custGeom>
              <a:avLst/>
              <a:gdLst>
                <a:gd name="T0" fmla="*/ 16 w 118"/>
                <a:gd name="T1" fmla="*/ 79 h 160"/>
                <a:gd name="T2" fmla="*/ 18 w 118"/>
                <a:gd name="T3" fmla="*/ 95 h 160"/>
                <a:gd name="T4" fmla="*/ 49 w 118"/>
                <a:gd name="T5" fmla="*/ 124 h 160"/>
                <a:gd name="T6" fmla="*/ 91 w 118"/>
                <a:gd name="T7" fmla="*/ 116 h 160"/>
                <a:gd name="T8" fmla="*/ 92 w 118"/>
                <a:gd name="T9" fmla="*/ 104 h 160"/>
                <a:gd name="T10" fmla="*/ 64 w 118"/>
                <a:gd name="T11" fmla="*/ 91 h 160"/>
                <a:gd name="T12" fmla="*/ 19 w 118"/>
                <a:gd name="T13" fmla="*/ 71 h 160"/>
                <a:gd name="T14" fmla="*/ 7 w 118"/>
                <a:gd name="T15" fmla="*/ 31 h 160"/>
                <a:gd name="T16" fmla="*/ 25 w 118"/>
                <a:gd name="T17" fmla="*/ 12 h 160"/>
                <a:gd name="T18" fmla="*/ 85 w 118"/>
                <a:gd name="T19" fmla="*/ 0 h 160"/>
                <a:gd name="T20" fmla="*/ 99 w 118"/>
                <a:gd name="T21" fmla="*/ 11 h 160"/>
                <a:gd name="T22" fmla="*/ 97 w 118"/>
                <a:gd name="T23" fmla="*/ 29 h 160"/>
                <a:gd name="T24" fmla="*/ 92 w 118"/>
                <a:gd name="T25" fmla="*/ 31 h 160"/>
                <a:gd name="T26" fmla="*/ 44 w 118"/>
                <a:gd name="T27" fmla="*/ 40 h 160"/>
                <a:gd name="T28" fmla="*/ 35 w 118"/>
                <a:gd name="T29" fmla="*/ 43 h 160"/>
                <a:gd name="T30" fmla="*/ 46 w 118"/>
                <a:gd name="T31" fmla="*/ 48 h 160"/>
                <a:gd name="T32" fmla="*/ 96 w 118"/>
                <a:gd name="T33" fmla="*/ 73 h 160"/>
                <a:gd name="T34" fmla="*/ 112 w 118"/>
                <a:gd name="T35" fmla="*/ 128 h 160"/>
                <a:gd name="T36" fmla="*/ 70 w 118"/>
                <a:gd name="T37" fmla="*/ 159 h 160"/>
                <a:gd name="T38" fmla="*/ 46 w 118"/>
                <a:gd name="T39" fmla="*/ 158 h 160"/>
                <a:gd name="T40" fmla="*/ 6 w 118"/>
                <a:gd name="T41" fmla="*/ 108 h 160"/>
                <a:gd name="T42" fmla="*/ 8 w 118"/>
                <a:gd name="T43" fmla="*/ 93 h 160"/>
                <a:gd name="T44" fmla="*/ 14 w 118"/>
                <a:gd name="T45" fmla="*/ 78 h 160"/>
                <a:gd name="T46" fmla="*/ 16 w 118"/>
                <a:gd name="T47" fmla="*/ 79 h 160"/>
                <a:gd name="T48" fmla="*/ 18 w 118"/>
                <a:gd name="T49" fmla="*/ 30 h 160"/>
                <a:gd name="T50" fmla="*/ 24 w 118"/>
                <a:gd name="T51" fmla="*/ 62 h 160"/>
                <a:gd name="T52" fmla="*/ 60 w 118"/>
                <a:gd name="T53" fmla="*/ 77 h 160"/>
                <a:gd name="T54" fmla="*/ 107 w 118"/>
                <a:gd name="T55" fmla="*/ 118 h 160"/>
                <a:gd name="T56" fmla="*/ 109 w 118"/>
                <a:gd name="T57" fmla="*/ 109 h 160"/>
                <a:gd name="T58" fmla="*/ 90 w 118"/>
                <a:gd name="T59" fmla="*/ 77 h 160"/>
                <a:gd name="T60" fmla="*/ 39 w 118"/>
                <a:gd name="T61" fmla="*/ 55 h 160"/>
                <a:gd name="T62" fmla="*/ 18 w 118"/>
                <a:gd name="T63" fmla="*/ 30 h 160"/>
                <a:gd name="T64" fmla="*/ 16 w 118"/>
                <a:gd name="T65" fmla="*/ 111 h 160"/>
                <a:gd name="T66" fmla="*/ 54 w 118"/>
                <a:gd name="T67" fmla="*/ 149 h 160"/>
                <a:gd name="T68" fmla="*/ 99 w 118"/>
                <a:gd name="T69" fmla="*/ 117 h 160"/>
                <a:gd name="T70" fmla="*/ 56 w 118"/>
                <a:gd name="T71" fmla="*/ 136 h 160"/>
                <a:gd name="T72" fmla="*/ 16 w 118"/>
                <a:gd name="T73" fmla="*/ 111 h 160"/>
                <a:gd name="T74" fmla="*/ 25 w 118"/>
                <a:gd name="T75" fmla="*/ 35 h 160"/>
                <a:gd name="T76" fmla="*/ 87 w 118"/>
                <a:gd name="T77" fmla="*/ 18 h 160"/>
                <a:gd name="T78" fmla="*/ 87 w 118"/>
                <a:gd name="T79" fmla="*/ 15 h 160"/>
                <a:gd name="T80" fmla="*/ 34 w 118"/>
                <a:gd name="T81" fmla="*/ 20 h 160"/>
                <a:gd name="T82" fmla="*/ 25 w 118"/>
                <a:gd name="T83" fmla="*/ 3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8" h="160">
                  <a:moveTo>
                    <a:pt x="16" y="79"/>
                  </a:moveTo>
                  <a:cubicBezTo>
                    <a:pt x="17" y="84"/>
                    <a:pt x="17" y="90"/>
                    <a:pt x="18" y="95"/>
                  </a:cubicBezTo>
                  <a:cubicBezTo>
                    <a:pt x="21" y="112"/>
                    <a:pt x="32" y="123"/>
                    <a:pt x="49" y="124"/>
                  </a:cubicBezTo>
                  <a:cubicBezTo>
                    <a:pt x="64" y="126"/>
                    <a:pt x="78" y="124"/>
                    <a:pt x="91" y="116"/>
                  </a:cubicBezTo>
                  <a:cubicBezTo>
                    <a:pt x="97" y="113"/>
                    <a:pt x="98" y="108"/>
                    <a:pt x="92" y="104"/>
                  </a:cubicBezTo>
                  <a:cubicBezTo>
                    <a:pt x="83" y="99"/>
                    <a:pt x="74" y="95"/>
                    <a:pt x="64" y="91"/>
                  </a:cubicBezTo>
                  <a:cubicBezTo>
                    <a:pt x="49" y="85"/>
                    <a:pt x="33" y="79"/>
                    <a:pt x="19" y="71"/>
                  </a:cubicBezTo>
                  <a:cubicBezTo>
                    <a:pt x="0" y="60"/>
                    <a:pt x="3" y="46"/>
                    <a:pt x="7" y="31"/>
                  </a:cubicBezTo>
                  <a:cubicBezTo>
                    <a:pt x="9" y="21"/>
                    <a:pt x="16" y="16"/>
                    <a:pt x="25" y="12"/>
                  </a:cubicBezTo>
                  <a:cubicBezTo>
                    <a:pt x="44" y="5"/>
                    <a:pt x="65" y="2"/>
                    <a:pt x="85" y="0"/>
                  </a:cubicBezTo>
                  <a:cubicBezTo>
                    <a:pt x="93" y="0"/>
                    <a:pt x="97" y="5"/>
                    <a:pt x="99" y="11"/>
                  </a:cubicBezTo>
                  <a:cubicBezTo>
                    <a:pt x="100" y="17"/>
                    <a:pt x="98" y="23"/>
                    <a:pt x="97" y="29"/>
                  </a:cubicBezTo>
                  <a:cubicBezTo>
                    <a:pt x="97" y="30"/>
                    <a:pt x="94" y="31"/>
                    <a:pt x="92" y="31"/>
                  </a:cubicBezTo>
                  <a:cubicBezTo>
                    <a:pt x="76" y="34"/>
                    <a:pt x="60" y="37"/>
                    <a:pt x="44" y="40"/>
                  </a:cubicBezTo>
                  <a:cubicBezTo>
                    <a:pt x="42" y="41"/>
                    <a:pt x="40" y="42"/>
                    <a:pt x="35" y="43"/>
                  </a:cubicBezTo>
                  <a:cubicBezTo>
                    <a:pt x="40" y="45"/>
                    <a:pt x="43" y="47"/>
                    <a:pt x="46" y="48"/>
                  </a:cubicBezTo>
                  <a:cubicBezTo>
                    <a:pt x="64" y="54"/>
                    <a:pt x="81" y="61"/>
                    <a:pt x="96" y="73"/>
                  </a:cubicBezTo>
                  <a:cubicBezTo>
                    <a:pt x="115" y="87"/>
                    <a:pt x="118" y="106"/>
                    <a:pt x="112" y="128"/>
                  </a:cubicBezTo>
                  <a:cubicBezTo>
                    <a:pt x="105" y="148"/>
                    <a:pt x="90" y="156"/>
                    <a:pt x="70" y="159"/>
                  </a:cubicBezTo>
                  <a:cubicBezTo>
                    <a:pt x="62" y="160"/>
                    <a:pt x="54" y="160"/>
                    <a:pt x="46" y="158"/>
                  </a:cubicBezTo>
                  <a:cubicBezTo>
                    <a:pt x="27" y="156"/>
                    <a:pt x="3" y="131"/>
                    <a:pt x="6" y="108"/>
                  </a:cubicBezTo>
                  <a:cubicBezTo>
                    <a:pt x="7" y="103"/>
                    <a:pt x="7" y="98"/>
                    <a:pt x="8" y="93"/>
                  </a:cubicBezTo>
                  <a:cubicBezTo>
                    <a:pt x="10" y="88"/>
                    <a:pt x="12" y="83"/>
                    <a:pt x="14" y="78"/>
                  </a:cubicBezTo>
                  <a:cubicBezTo>
                    <a:pt x="15" y="78"/>
                    <a:pt x="16" y="78"/>
                    <a:pt x="16" y="79"/>
                  </a:cubicBezTo>
                  <a:close/>
                  <a:moveTo>
                    <a:pt x="18" y="30"/>
                  </a:moveTo>
                  <a:cubicBezTo>
                    <a:pt x="9" y="42"/>
                    <a:pt x="11" y="56"/>
                    <a:pt x="24" y="62"/>
                  </a:cubicBezTo>
                  <a:cubicBezTo>
                    <a:pt x="36" y="68"/>
                    <a:pt x="48" y="72"/>
                    <a:pt x="60" y="77"/>
                  </a:cubicBezTo>
                  <a:cubicBezTo>
                    <a:pt x="80" y="85"/>
                    <a:pt x="101" y="93"/>
                    <a:pt x="107" y="118"/>
                  </a:cubicBezTo>
                  <a:cubicBezTo>
                    <a:pt x="108" y="115"/>
                    <a:pt x="109" y="112"/>
                    <a:pt x="109" y="109"/>
                  </a:cubicBezTo>
                  <a:cubicBezTo>
                    <a:pt x="109" y="95"/>
                    <a:pt x="101" y="85"/>
                    <a:pt x="90" y="77"/>
                  </a:cubicBezTo>
                  <a:cubicBezTo>
                    <a:pt x="75" y="65"/>
                    <a:pt x="58" y="59"/>
                    <a:pt x="39" y="55"/>
                  </a:cubicBezTo>
                  <a:cubicBezTo>
                    <a:pt x="20" y="51"/>
                    <a:pt x="20" y="50"/>
                    <a:pt x="18" y="30"/>
                  </a:cubicBezTo>
                  <a:close/>
                  <a:moveTo>
                    <a:pt x="16" y="111"/>
                  </a:moveTo>
                  <a:cubicBezTo>
                    <a:pt x="14" y="130"/>
                    <a:pt x="32" y="147"/>
                    <a:pt x="54" y="149"/>
                  </a:cubicBezTo>
                  <a:cubicBezTo>
                    <a:pt x="79" y="151"/>
                    <a:pt x="98" y="137"/>
                    <a:pt x="99" y="117"/>
                  </a:cubicBezTo>
                  <a:cubicBezTo>
                    <a:pt x="88" y="133"/>
                    <a:pt x="73" y="137"/>
                    <a:pt x="56" y="136"/>
                  </a:cubicBezTo>
                  <a:cubicBezTo>
                    <a:pt x="38" y="134"/>
                    <a:pt x="26" y="125"/>
                    <a:pt x="16" y="111"/>
                  </a:cubicBezTo>
                  <a:close/>
                  <a:moveTo>
                    <a:pt x="25" y="35"/>
                  </a:moveTo>
                  <a:cubicBezTo>
                    <a:pt x="46" y="29"/>
                    <a:pt x="67" y="24"/>
                    <a:pt x="87" y="18"/>
                  </a:cubicBezTo>
                  <a:cubicBezTo>
                    <a:pt x="87" y="17"/>
                    <a:pt x="87" y="16"/>
                    <a:pt x="87" y="15"/>
                  </a:cubicBezTo>
                  <a:cubicBezTo>
                    <a:pt x="69" y="9"/>
                    <a:pt x="51" y="8"/>
                    <a:pt x="34" y="20"/>
                  </a:cubicBezTo>
                  <a:cubicBezTo>
                    <a:pt x="29" y="24"/>
                    <a:pt x="25" y="29"/>
                    <a:pt x="25" y="35"/>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28" name="Freeform 408">
              <a:extLst>
                <a:ext uri="{FF2B5EF4-FFF2-40B4-BE49-F238E27FC236}">
                  <a16:creationId xmlns:a16="http://schemas.microsoft.com/office/drawing/2014/main" id="{9878CA08-9212-46D1-AEA1-EAF4274438A1}"/>
                </a:ext>
              </a:extLst>
            </p:cNvPr>
            <p:cNvSpPr>
              <a:spLocks noEditPoints="1"/>
            </p:cNvSpPr>
            <p:nvPr/>
          </p:nvSpPr>
          <p:spPr bwMode="auto">
            <a:xfrm>
              <a:off x="8599488" y="2738438"/>
              <a:ext cx="68263" cy="30163"/>
            </a:xfrm>
            <a:custGeom>
              <a:avLst/>
              <a:gdLst>
                <a:gd name="T0" fmla="*/ 94 w 181"/>
                <a:gd name="T1" fmla="*/ 9 h 82"/>
                <a:gd name="T2" fmla="*/ 114 w 181"/>
                <a:gd name="T3" fmla="*/ 20 h 82"/>
                <a:gd name="T4" fmla="*/ 81 w 181"/>
                <a:gd name="T5" fmla="*/ 45 h 82"/>
                <a:gd name="T6" fmla="*/ 121 w 181"/>
                <a:gd name="T7" fmla="*/ 46 h 82"/>
                <a:gd name="T8" fmla="*/ 136 w 181"/>
                <a:gd name="T9" fmla="*/ 6 h 82"/>
                <a:gd name="T10" fmla="*/ 171 w 181"/>
                <a:gd name="T11" fmla="*/ 6 h 82"/>
                <a:gd name="T12" fmla="*/ 141 w 181"/>
                <a:gd name="T13" fmla="*/ 30 h 82"/>
                <a:gd name="T14" fmla="*/ 162 w 181"/>
                <a:gd name="T15" fmla="*/ 35 h 82"/>
                <a:gd name="T16" fmla="*/ 138 w 181"/>
                <a:gd name="T17" fmla="*/ 56 h 82"/>
                <a:gd name="T18" fmla="*/ 181 w 181"/>
                <a:gd name="T19" fmla="*/ 53 h 82"/>
                <a:gd name="T20" fmla="*/ 135 w 181"/>
                <a:gd name="T21" fmla="*/ 73 h 82"/>
                <a:gd name="T22" fmla="*/ 72 w 181"/>
                <a:gd name="T23" fmla="*/ 51 h 82"/>
                <a:gd name="T24" fmla="*/ 59 w 181"/>
                <a:gd name="T25" fmla="*/ 50 h 82"/>
                <a:gd name="T26" fmla="*/ 56 w 181"/>
                <a:gd name="T27" fmla="*/ 22 h 82"/>
                <a:gd name="T28" fmla="*/ 34 w 181"/>
                <a:gd name="T29" fmla="*/ 76 h 82"/>
                <a:gd name="T30" fmla="*/ 3 w 181"/>
                <a:gd name="T31" fmla="*/ 16 h 82"/>
                <a:gd name="T32" fmla="*/ 21 w 181"/>
                <a:gd name="T33" fmla="*/ 15 h 82"/>
                <a:gd name="T34" fmla="*/ 54 w 181"/>
                <a:gd name="T35" fmla="*/ 0 h 82"/>
                <a:gd name="T36" fmla="*/ 74 w 181"/>
                <a:gd name="T37" fmla="*/ 17 h 82"/>
                <a:gd name="T38" fmla="*/ 122 w 181"/>
                <a:gd name="T39" fmla="*/ 50 h 82"/>
                <a:gd name="T40" fmla="*/ 84 w 181"/>
                <a:gd name="T41" fmla="*/ 58 h 82"/>
                <a:gd name="T42" fmla="*/ 109 w 181"/>
                <a:gd name="T43" fmla="*/ 17 h 82"/>
                <a:gd name="T44" fmla="*/ 78 w 181"/>
                <a:gd name="T45" fmla="*/ 58 h 82"/>
                <a:gd name="T46" fmla="*/ 122 w 181"/>
                <a:gd name="T47" fmla="*/ 50 h 82"/>
                <a:gd name="T48" fmla="*/ 170 w 181"/>
                <a:gd name="T49" fmla="*/ 53 h 82"/>
                <a:gd name="T50" fmla="*/ 133 w 181"/>
                <a:gd name="T51" fmla="*/ 14 h 82"/>
                <a:gd name="T52" fmla="*/ 130 w 181"/>
                <a:gd name="T53" fmla="*/ 42 h 82"/>
                <a:gd name="T54" fmla="*/ 170 w 181"/>
                <a:gd name="T55" fmla="*/ 55 h 82"/>
                <a:gd name="T56" fmla="*/ 35 w 181"/>
                <a:gd name="T57" fmla="*/ 71 h 82"/>
                <a:gd name="T58" fmla="*/ 9 w 181"/>
                <a:gd name="T59" fmla="*/ 11 h 82"/>
                <a:gd name="T60" fmla="*/ 23 w 181"/>
                <a:gd name="T61" fmla="*/ 59 h 82"/>
                <a:gd name="T62" fmla="*/ 9 w 181"/>
                <a:gd name="T63" fmla="*/ 11 h 82"/>
                <a:gd name="T64" fmla="*/ 65 w 181"/>
                <a:gd name="T65" fmla="*/ 14 h 82"/>
                <a:gd name="T66" fmla="*/ 67 w 181"/>
                <a:gd name="T67" fmla="*/ 62 h 82"/>
                <a:gd name="T68" fmla="*/ 138 w 181"/>
                <a:gd name="T69" fmla="*/ 12 h 82"/>
                <a:gd name="T70" fmla="*/ 163 w 181"/>
                <a:gd name="T71" fmla="*/ 12 h 82"/>
                <a:gd name="T72" fmla="*/ 138 w 181"/>
                <a:gd name="T73" fmla="*/ 12 h 82"/>
                <a:gd name="T74" fmla="*/ 139 w 181"/>
                <a:gd name="T75" fmla="*/ 38 h 82"/>
                <a:gd name="T76" fmla="*/ 156 w 181"/>
                <a:gd name="T77" fmla="*/ 3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81" h="82">
                  <a:moveTo>
                    <a:pt x="74" y="28"/>
                  </a:moveTo>
                  <a:cubicBezTo>
                    <a:pt x="79" y="20"/>
                    <a:pt x="85" y="12"/>
                    <a:pt x="94" y="9"/>
                  </a:cubicBezTo>
                  <a:cubicBezTo>
                    <a:pt x="97" y="7"/>
                    <a:pt x="101" y="7"/>
                    <a:pt x="105" y="6"/>
                  </a:cubicBezTo>
                  <a:cubicBezTo>
                    <a:pt x="115" y="6"/>
                    <a:pt x="118" y="11"/>
                    <a:pt x="114" y="20"/>
                  </a:cubicBezTo>
                  <a:cubicBezTo>
                    <a:pt x="112" y="24"/>
                    <a:pt x="110" y="25"/>
                    <a:pt x="106" y="24"/>
                  </a:cubicBezTo>
                  <a:cubicBezTo>
                    <a:pt x="93" y="20"/>
                    <a:pt x="80" y="31"/>
                    <a:pt x="81" y="45"/>
                  </a:cubicBezTo>
                  <a:cubicBezTo>
                    <a:pt x="81" y="54"/>
                    <a:pt x="92" y="61"/>
                    <a:pt x="102" y="59"/>
                  </a:cubicBezTo>
                  <a:cubicBezTo>
                    <a:pt x="110" y="58"/>
                    <a:pt x="116" y="52"/>
                    <a:pt x="121" y="46"/>
                  </a:cubicBezTo>
                  <a:cubicBezTo>
                    <a:pt x="127" y="37"/>
                    <a:pt x="125" y="28"/>
                    <a:pt x="125" y="19"/>
                  </a:cubicBezTo>
                  <a:cubicBezTo>
                    <a:pt x="124" y="7"/>
                    <a:pt x="124" y="7"/>
                    <a:pt x="136" y="6"/>
                  </a:cubicBezTo>
                  <a:cubicBezTo>
                    <a:pt x="145" y="6"/>
                    <a:pt x="154" y="6"/>
                    <a:pt x="164" y="6"/>
                  </a:cubicBezTo>
                  <a:cubicBezTo>
                    <a:pt x="166" y="6"/>
                    <a:pt x="169" y="6"/>
                    <a:pt x="171" y="6"/>
                  </a:cubicBezTo>
                  <a:cubicBezTo>
                    <a:pt x="167" y="17"/>
                    <a:pt x="157" y="18"/>
                    <a:pt x="148" y="19"/>
                  </a:cubicBezTo>
                  <a:cubicBezTo>
                    <a:pt x="141" y="19"/>
                    <a:pt x="139" y="23"/>
                    <a:pt x="141" y="30"/>
                  </a:cubicBezTo>
                  <a:cubicBezTo>
                    <a:pt x="148" y="29"/>
                    <a:pt x="156" y="29"/>
                    <a:pt x="165" y="28"/>
                  </a:cubicBezTo>
                  <a:cubicBezTo>
                    <a:pt x="164" y="31"/>
                    <a:pt x="163" y="34"/>
                    <a:pt x="162" y="35"/>
                  </a:cubicBezTo>
                  <a:cubicBezTo>
                    <a:pt x="157" y="38"/>
                    <a:pt x="152" y="42"/>
                    <a:pt x="147" y="43"/>
                  </a:cubicBezTo>
                  <a:cubicBezTo>
                    <a:pt x="139" y="44"/>
                    <a:pt x="137" y="49"/>
                    <a:pt x="138" y="56"/>
                  </a:cubicBezTo>
                  <a:cubicBezTo>
                    <a:pt x="152" y="54"/>
                    <a:pt x="165" y="51"/>
                    <a:pt x="179" y="49"/>
                  </a:cubicBezTo>
                  <a:cubicBezTo>
                    <a:pt x="180" y="51"/>
                    <a:pt x="180" y="52"/>
                    <a:pt x="181" y="53"/>
                  </a:cubicBezTo>
                  <a:cubicBezTo>
                    <a:pt x="175" y="56"/>
                    <a:pt x="170" y="61"/>
                    <a:pt x="165" y="63"/>
                  </a:cubicBezTo>
                  <a:cubicBezTo>
                    <a:pt x="155" y="67"/>
                    <a:pt x="145" y="69"/>
                    <a:pt x="135" y="73"/>
                  </a:cubicBezTo>
                  <a:cubicBezTo>
                    <a:pt x="124" y="78"/>
                    <a:pt x="124" y="78"/>
                    <a:pt x="121" y="66"/>
                  </a:cubicBezTo>
                  <a:cubicBezTo>
                    <a:pt x="103" y="82"/>
                    <a:pt x="80" y="76"/>
                    <a:pt x="72" y="51"/>
                  </a:cubicBezTo>
                  <a:cubicBezTo>
                    <a:pt x="71" y="62"/>
                    <a:pt x="70" y="73"/>
                    <a:pt x="59" y="78"/>
                  </a:cubicBezTo>
                  <a:cubicBezTo>
                    <a:pt x="59" y="68"/>
                    <a:pt x="59" y="59"/>
                    <a:pt x="59" y="50"/>
                  </a:cubicBezTo>
                  <a:cubicBezTo>
                    <a:pt x="59" y="41"/>
                    <a:pt x="59" y="32"/>
                    <a:pt x="59" y="23"/>
                  </a:cubicBezTo>
                  <a:cubicBezTo>
                    <a:pt x="58" y="22"/>
                    <a:pt x="57" y="22"/>
                    <a:pt x="56" y="22"/>
                  </a:cubicBezTo>
                  <a:cubicBezTo>
                    <a:pt x="51" y="37"/>
                    <a:pt x="46" y="52"/>
                    <a:pt x="42" y="67"/>
                  </a:cubicBezTo>
                  <a:cubicBezTo>
                    <a:pt x="41" y="72"/>
                    <a:pt x="41" y="76"/>
                    <a:pt x="34" y="76"/>
                  </a:cubicBezTo>
                  <a:cubicBezTo>
                    <a:pt x="26" y="75"/>
                    <a:pt x="21" y="72"/>
                    <a:pt x="19" y="66"/>
                  </a:cubicBezTo>
                  <a:cubicBezTo>
                    <a:pt x="14" y="49"/>
                    <a:pt x="9" y="33"/>
                    <a:pt x="3" y="16"/>
                  </a:cubicBezTo>
                  <a:cubicBezTo>
                    <a:pt x="3" y="13"/>
                    <a:pt x="1" y="11"/>
                    <a:pt x="0" y="8"/>
                  </a:cubicBezTo>
                  <a:cubicBezTo>
                    <a:pt x="9" y="2"/>
                    <a:pt x="17" y="4"/>
                    <a:pt x="21" y="15"/>
                  </a:cubicBezTo>
                  <a:cubicBezTo>
                    <a:pt x="24" y="26"/>
                    <a:pt x="27" y="37"/>
                    <a:pt x="30" y="48"/>
                  </a:cubicBezTo>
                  <a:cubicBezTo>
                    <a:pt x="38" y="32"/>
                    <a:pt x="46" y="15"/>
                    <a:pt x="54" y="0"/>
                  </a:cubicBezTo>
                  <a:cubicBezTo>
                    <a:pt x="59" y="2"/>
                    <a:pt x="62" y="4"/>
                    <a:pt x="66" y="5"/>
                  </a:cubicBezTo>
                  <a:cubicBezTo>
                    <a:pt x="71" y="7"/>
                    <a:pt x="73" y="12"/>
                    <a:pt x="74" y="17"/>
                  </a:cubicBezTo>
                  <a:cubicBezTo>
                    <a:pt x="74" y="21"/>
                    <a:pt x="74" y="24"/>
                    <a:pt x="74" y="28"/>
                  </a:cubicBezTo>
                  <a:close/>
                  <a:moveTo>
                    <a:pt x="122" y="50"/>
                  </a:moveTo>
                  <a:cubicBezTo>
                    <a:pt x="121" y="52"/>
                    <a:pt x="120" y="54"/>
                    <a:pt x="119" y="55"/>
                  </a:cubicBezTo>
                  <a:cubicBezTo>
                    <a:pt x="109" y="66"/>
                    <a:pt x="92" y="68"/>
                    <a:pt x="84" y="58"/>
                  </a:cubicBezTo>
                  <a:cubicBezTo>
                    <a:pt x="72" y="44"/>
                    <a:pt x="80" y="22"/>
                    <a:pt x="100" y="18"/>
                  </a:cubicBezTo>
                  <a:cubicBezTo>
                    <a:pt x="103" y="17"/>
                    <a:pt x="106" y="17"/>
                    <a:pt x="109" y="17"/>
                  </a:cubicBezTo>
                  <a:cubicBezTo>
                    <a:pt x="96" y="12"/>
                    <a:pt x="85" y="15"/>
                    <a:pt x="80" y="25"/>
                  </a:cubicBezTo>
                  <a:cubicBezTo>
                    <a:pt x="75" y="36"/>
                    <a:pt x="74" y="47"/>
                    <a:pt x="78" y="58"/>
                  </a:cubicBezTo>
                  <a:cubicBezTo>
                    <a:pt x="82" y="67"/>
                    <a:pt x="93" y="73"/>
                    <a:pt x="104" y="71"/>
                  </a:cubicBezTo>
                  <a:cubicBezTo>
                    <a:pt x="113" y="69"/>
                    <a:pt x="122" y="60"/>
                    <a:pt x="122" y="50"/>
                  </a:cubicBezTo>
                  <a:close/>
                  <a:moveTo>
                    <a:pt x="170" y="55"/>
                  </a:moveTo>
                  <a:cubicBezTo>
                    <a:pt x="170" y="55"/>
                    <a:pt x="170" y="54"/>
                    <a:pt x="170" y="53"/>
                  </a:cubicBezTo>
                  <a:cubicBezTo>
                    <a:pt x="158" y="56"/>
                    <a:pt x="146" y="58"/>
                    <a:pt x="133" y="60"/>
                  </a:cubicBezTo>
                  <a:cubicBezTo>
                    <a:pt x="133" y="45"/>
                    <a:pt x="133" y="30"/>
                    <a:pt x="133" y="14"/>
                  </a:cubicBezTo>
                  <a:cubicBezTo>
                    <a:pt x="133" y="14"/>
                    <a:pt x="132" y="14"/>
                    <a:pt x="131" y="14"/>
                  </a:cubicBezTo>
                  <a:cubicBezTo>
                    <a:pt x="131" y="23"/>
                    <a:pt x="130" y="32"/>
                    <a:pt x="130" y="42"/>
                  </a:cubicBezTo>
                  <a:cubicBezTo>
                    <a:pt x="129" y="51"/>
                    <a:pt x="128" y="60"/>
                    <a:pt x="128" y="71"/>
                  </a:cubicBezTo>
                  <a:cubicBezTo>
                    <a:pt x="142" y="66"/>
                    <a:pt x="156" y="60"/>
                    <a:pt x="170" y="55"/>
                  </a:cubicBezTo>
                  <a:close/>
                  <a:moveTo>
                    <a:pt x="57" y="7"/>
                  </a:moveTo>
                  <a:cubicBezTo>
                    <a:pt x="41" y="24"/>
                    <a:pt x="29" y="58"/>
                    <a:pt x="35" y="71"/>
                  </a:cubicBezTo>
                  <a:cubicBezTo>
                    <a:pt x="43" y="49"/>
                    <a:pt x="50" y="29"/>
                    <a:pt x="57" y="7"/>
                  </a:cubicBezTo>
                  <a:close/>
                  <a:moveTo>
                    <a:pt x="9" y="11"/>
                  </a:moveTo>
                  <a:cubicBezTo>
                    <a:pt x="8" y="11"/>
                    <a:pt x="8" y="11"/>
                    <a:pt x="7" y="12"/>
                  </a:cubicBezTo>
                  <a:cubicBezTo>
                    <a:pt x="13" y="27"/>
                    <a:pt x="18" y="43"/>
                    <a:pt x="23" y="59"/>
                  </a:cubicBezTo>
                  <a:cubicBezTo>
                    <a:pt x="24" y="59"/>
                    <a:pt x="25" y="58"/>
                    <a:pt x="25" y="58"/>
                  </a:cubicBezTo>
                  <a:cubicBezTo>
                    <a:pt x="25" y="41"/>
                    <a:pt x="20" y="25"/>
                    <a:pt x="9" y="11"/>
                  </a:cubicBezTo>
                  <a:close/>
                  <a:moveTo>
                    <a:pt x="67" y="14"/>
                  </a:moveTo>
                  <a:cubicBezTo>
                    <a:pt x="66" y="14"/>
                    <a:pt x="65" y="14"/>
                    <a:pt x="65" y="14"/>
                  </a:cubicBezTo>
                  <a:cubicBezTo>
                    <a:pt x="65" y="30"/>
                    <a:pt x="65" y="46"/>
                    <a:pt x="65" y="62"/>
                  </a:cubicBezTo>
                  <a:cubicBezTo>
                    <a:pt x="65" y="62"/>
                    <a:pt x="66" y="62"/>
                    <a:pt x="67" y="62"/>
                  </a:cubicBezTo>
                  <a:cubicBezTo>
                    <a:pt x="67" y="46"/>
                    <a:pt x="67" y="30"/>
                    <a:pt x="67" y="14"/>
                  </a:cubicBezTo>
                  <a:close/>
                  <a:moveTo>
                    <a:pt x="138" y="12"/>
                  </a:moveTo>
                  <a:cubicBezTo>
                    <a:pt x="138" y="13"/>
                    <a:pt x="138" y="15"/>
                    <a:pt x="139" y="16"/>
                  </a:cubicBezTo>
                  <a:cubicBezTo>
                    <a:pt x="147" y="15"/>
                    <a:pt x="155" y="13"/>
                    <a:pt x="163" y="12"/>
                  </a:cubicBezTo>
                  <a:cubicBezTo>
                    <a:pt x="162" y="11"/>
                    <a:pt x="162" y="9"/>
                    <a:pt x="162" y="8"/>
                  </a:cubicBezTo>
                  <a:cubicBezTo>
                    <a:pt x="154" y="9"/>
                    <a:pt x="146" y="11"/>
                    <a:pt x="138" y="12"/>
                  </a:cubicBezTo>
                  <a:close/>
                  <a:moveTo>
                    <a:pt x="138" y="35"/>
                  </a:moveTo>
                  <a:cubicBezTo>
                    <a:pt x="138" y="36"/>
                    <a:pt x="138" y="37"/>
                    <a:pt x="139" y="38"/>
                  </a:cubicBezTo>
                  <a:cubicBezTo>
                    <a:pt x="145" y="37"/>
                    <a:pt x="151" y="36"/>
                    <a:pt x="157" y="35"/>
                  </a:cubicBezTo>
                  <a:cubicBezTo>
                    <a:pt x="156" y="34"/>
                    <a:pt x="156" y="33"/>
                    <a:pt x="156" y="32"/>
                  </a:cubicBezTo>
                  <a:cubicBezTo>
                    <a:pt x="150" y="33"/>
                    <a:pt x="144" y="34"/>
                    <a:pt x="138" y="35"/>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29" name="Freeform 409">
              <a:extLst>
                <a:ext uri="{FF2B5EF4-FFF2-40B4-BE49-F238E27FC236}">
                  <a16:creationId xmlns:a16="http://schemas.microsoft.com/office/drawing/2014/main" id="{D911AA64-E8A5-42BE-9363-3B894FC82019}"/>
                </a:ext>
              </a:extLst>
            </p:cNvPr>
            <p:cNvSpPr>
              <a:spLocks/>
            </p:cNvSpPr>
            <p:nvPr/>
          </p:nvSpPr>
          <p:spPr bwMode="auto">
            <a:xfrm>
              <a:off x="8537575" y="2619376"/>
              <a:ext cx="26988" cy="82550"/>
            </a:xfrm>
            <a:custGeom>
              <a:avLst/>
              <a:gdLst>
                <a:gd name="T0" fmla="*/ 72 w 72"/>
                <a:gd name="T1" fmla="*/ 11 h 217"/>
                <a:gd name="T2" fmla="*/ 49 w 72"/>
                <a:gd name="T3" fmla="*/ 48 h 217"/>
                <a:gd name="T4" fmla="*/ 23 w 72"/>
                <a:gd name="T5" fmla="*/ 162 h 217"/>
                <a:gd name="T6" fmla="*/ 30 w 72"/>
                <a:gd name="T7" fmla="*/ 217 h 217"/>
                <a:gd name="T8" fmla="*/ 13 w 72"/>
                <a:gd name="T9" fmla="*/ 217 h 217"/>
                <a:gd name="T10" fmla="*/ 6 w 72"/>
                <a:gd name="T11" fmla="*/ 180 h 217"/>
                <a:gd name="T12" fmla="*/ 42 w 72"/>
                <a:gd name="T13" fmla="*/ 24 h 217"/>
                <a:gd name="T14" fmla="*/ 61 w 72"/>
                <a:gd name="T15" fmla="*/ 0 h 217"/>
                <a:gd name="T16" fmla="*/ 72 w 72"/>
                <a:gd name="T17" fmla="*/ 11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2" h="217">
                  <a:moveTo>
                    <a:pt x="72" y="11"/>
                  </a:moveTo>
                  <a:cubicBezTo>
                    <a:pt x="64" y="23"/>
                    <a:pt x="56" y="35"/>
                    <a:pt x="49" y="48"/>
                  </a:cubicBezTo>
                  <a:cubicBezTo>
                    <a:pt x="30" y="84"/>
                    <a:pt x="21" y="122"/>
                    <a:pt x="23" y="162"/>
                  </a:cubicBezTo>
                  <a:cubicBezTo>
                    <a:pt x="24" y="180"/>
                    <a:pt x="27" y="198"/>
                    <a:pt x="30" y="217"/>
                  </a:cubicBezTo>
                  <a:cubicBezTo>
                    <a:pt x="25" y="217"/>
                    <a:pt x="20" y="217"/>
                    <a:pt x="13" y="217"/>
                  </a:cubicBezTo>
                  <a:cubicBezTo>
                    <a:pt x="11" y="205"/>
                    <a:pt x="7" y="192"/>
                    <a:pt x="6" y="180"/>
                  </a:cubicBezTo>
                  <a:cubicBezTo>
                    <a:pt x="0" y="124"/>
                    <a:pt x="12" y="72"/>
                    <a:pt x="42" y="24"/>
                  </a:cubicBezTo>
                  <a:cubicBezTo>
                    <a:pt x="47" y="15"/>
                    <a:pt x="54" y="8"/>
                    <a:pt x="61" y="0"/>
                  </a:cubicBezTo>
                  <a:cubicBezTo>
                    <a:pt x="64" y="3"/>
                    <a:pt x="68" y="7"/>
                    <a:pt x="72" y="1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30" name="Freeform 410">
              <a:extLst>
                <a:ext uri="{FF2B5EF4-FFF2-40B4-BE49-F238E27FC236}">
                  <a16:creationId xmlns:a16="http://schemas.microsoft.com/office/drawing/2014/main" id="{22A8BDF5-5B86-49AE-B86E-C238FB074590}"/>
                </a:ext>
              </a:extLst>
            </p:cNvPr>
            <p:cNvSpPr>
              <a:spLocks/>
            </p:cNvSpPr>
            <p:nvPr/>
          </p:nvSpPr>
          <p:spPr bwMode="auto">
            <a:xfrm>
              <a:off x="8658225" y="2711451"/>
              <a:ext cx="44450" cy="41275"/>
            </a:xfrm>
            <a:custGeom>
              <a:avLst/>
              <a:gdLst>
                <a:gd name="T0" fmla="*/ 7 w 114"/>
                <a:gd name="T1" fmla="*/ 26 h 107"/>
                <a:gd name="T2" fmla="*/ 41 w 114"/>
                <a:gd name="T3" fmla="*/ 53 h 107"/>
                <a:gd name="T4" fmla="*/ 69 w 114"/>
                <a:gd name="T5" fmla="*/ 54 h 107"/>
                <a:gd name="T6" fmla="*/ 78 w 114"/>
                <a:gd name="T7" fmla="*/ 36 h 107"/>
                <a:gd name="T8" fmla="*/ 69 w 114"/>
                <a:gd name="T9" fmla="*/ 13 h 107"/>
                <a:gd name="T10" fmla="*/ 73 w 114"/>
                <a:gd name="T11" fmla="*/ 0 h 107"/>
                <a:gd name="T12" fmla="*/ 86 w 114"/>
                <a:gd name="T13" fmla="*/ 21 h 107"/>
                <a:gd name="T14" fmla="*/ 114 w 114"/>
                <a:gd name="T15" fmla="*/ 33 h 107"/>
                <a:gd name="T16" fmla="*/ 78 w 114"/>
                <a:gd name="T17" fmla="*/ 75 h 107"/>
                <a:gd name="T18" fmla="*/ 43 w 114"/>
                <a:gd name="T19" fmla="*/ 101 h 107"/>
                <a:gd name="T20" fmla="*/ 22 w 114"/>
                <a:gd name="T21" fmla="*/ 104 h 107"/>
                <a:gd name="T22" fmla="*/ 28 w 114"/>
                <a:gd name="T23" fmla="*/ 83 h 107"/>
                <a:gd name="T24" fmla="*/ 15 w 114"/>
                <a:gd name="T25" fmla="*/ 59 h 107"/>
                <a:gd name="T26" fmla="*/ 0 w 114"/>
                <a:gd name="T27" fmla="*/ 59 h 107"/>
                <a:gd name="T28" fmla="*/ 7 w 114"/>
                <a:gd name="T29" fmla="*/ 26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4" h="107">
                  <a:moveTo>
                    <a:pt x="7" y="26"/>
                  </a:moveTo>
                  <a:cubicBezTo>
                    <a:pt x="16" y="40"/>
                    <a:pt x="27" y="48"/>
                    <a:pt x="41" y="53"/>
                  </a:cubicBezTo>
                  <a:cubicBezTo>
                    <a:pt x="51" y="57"/>
                    <a:pt x="60" y="57"/>
                    <a:pt x="69" y="54"/>
                  </a:cubicBezTo>
                  <a:cubicBezTo>
                    <a:pt x="78" y="51"/>
                    <a:pt x="81" y="44"/>
                    <a:pt x="78" y="36"/>
                  </a:cubicBezTo>
                  <a:cubicBezTo>
                    <a:pt x="76" y="28"/>
                    <a:pt x="72" y="21"/>
                    <a:pt x="69" y="13"/>
                  </a:cubicBezTo>
                  <a:cubicBezTo>
                    <a:pt x="66" y="8"/>
                    <a:pt x="68" y="4"/>
                    <a:pt x="73" y="0"/>
                  </a:cubicBezTo>
                  <a:cubicBezTo>
                    <a:pt x="78" y="7"/>
                    <a:pt x="82" y="14"/>
                    <a:pt x="86" y="21"/>
                  </a:cubicBezTo>
                  <a:cubicBezTo>
                    <a:pt x="95" y="35"/>
                    <a:pt x="98" y="36"/>
                    <a:pt x="114" y="33"/>
                  </a:cubicBezTo>
                  <a:cubicBezTo>
                    <a:pt x="104" y="49"/>
                    <a:pt x="92" y="63"/>
                    <a:pt x="78" y="75"/>
                  </a:cubicBezTo>
                  <a:cubicBezTo>
                    <a:pt x="67" y="85"/>
                    <a:pt x="55" y="93"/>
                    <a:pt x="43" y="101"/>
                  </a:cubicBezTo>
                  <a:cubicBezTo>
                    <a:pt x="34" y="107"/>
                    <a:pt x="34" y="107"/>
                    <a:pt x="22" y="104"/>
                  </a:cubicBezTo>
                  <a:cubicBezTo>
                    <a:pt x="23" y="96"/>
                    <a:pt x="24" y="90"/>
                    <a:pt x="28" y="83"/>
                  </a:cubicBezTo>
                  <a:cubicBezTo>
                    <a:pt x="33" y="73"/>
                    <a:pt x="29" y="60"/>
                    <a:pt x="15" y="59"/>
                  </a:cubicBezTo>
                  <a:cubicBezTo>
                    <a:pt x="10" y="59"/>
                    <a:pt x="5" y="59"/>
                    <a:pt x="0" y="59"/>
                  </a:cubicBezTo>
                  <a:cubicBezTo>
                    <a:pt x="2" y="48"/>
                    <a:pt x="4" y="38"/>
                    <a:pt x="7" y="26"/>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31" name="Freeform 411">
              <a:extLst>
                <a:ext uri="{FF2B5EF4-FFF2-40B4-BE49-F238E27FC236}">
                  <a16:creationId xmlns:a16="http://schemas.microsoft.com/office/drawing/2014/main" id="{A2A17B0B-D401-4FF5-8B54-A71E08EDA40F}"/>
                </a:ext>
              </a:extLst>
            </p:cNvPr>
            <p:cNvSpPr>
              <a:spLocks noEditPoints="1"/>
            </p:cNvSpPr>
            <p:nvPr/>
          </p:nvSpPr>
          <p:spPr bwMode="auto">
            <a:xfrm>
              <a:off x="8631238" y="2695576"/>
              <a:ext cx="23813" cy="38100"/>
            </a:xfrm>
            <a:custGeom>
              <a:avLst/>
              <a:gdLst>
                <a:gd name="T0" fmla="*/ 65 w 65"/>
                <a:gd name="T1" fmla="*/ 52 h 103"/>
                <a:gd name="T2" fmla="*/ 58 w 65"/>
                <a:gd name="T3" fmla="*/ 67 h 103"/>
                <a:gd name="T4" fmla="*/ 49 w 65"/>
                <a:gd name="T5" fmla="*/ 96 h 103"/>
                <a:gd name="T6" fmla="*/ 24 w 65"/>
                <a:gd name="T7" fmla="*/ 100 h 103"/>
                <a:gd name="T8" fmla="*/ 10 w 65"/>
                <a:gd name="T9" fmla="*/ 79 h 103"/>
                <a:gd name="T10" fmla="*/ 10 w 65"/>
                <a:gd name="T11" fmla="*/ 70 h 103"/>
                <a:gd name="T12" fmla="*/ 0 w 65"/>
                <a:gd name="T13" fmla="*/ 52 h 103"/>
                <a:gd name="T14" fmla="*/ 9 w 65"/>
                <a:gd name="T15" fmla="*/ 29 h 103"/>
                <a:gd name="T16" fmla="*/ 19 w 65"/>
                <a:gd name="T17" fmla="*/ 6 h 103"/>
                <a:gd name="T18" fmla="*/ 43 w 65"/>
                <a:gd name="T19" fmla="*/ 3 h 103"/>
                <a:gd name="T20" fmla="*/ 57 w 65"/>
                <a:gd name="T21" fmla="*/ 22 h 103"/>
                <a:gd name="T22" fmla="*/ 57 w 65"/>
                <a:gd name="T23" fmla="*/ 33 h 103"/>
                <a:gd name="T24" fmla="*/ 65 w 65"/>
                <a:gd name="T25" fmla="*/ 52 h 103"/>
                <a:gd name="T26" fmla="*/ 40 w 65"/>
                <a:gd name="T27" fmla="*/ 51 h 103"/>
                <a:gd name="T28" fmla="*/ 40 w 65"/>
                <a:gd name="T29" fmla="*/ 51 h 103"/>
                <a:gd name="T30" fmla="*/ 40 w 65"/>
                <a:gd name="T31" fmla="*/ 26 h 103"/>
                <a:gd name="T32" fmla="*/ 33 w 65"/>
                <a:gd name="T33" fmla="*/ 18 h 103"/>
                <a:gd name="T34" fmla="*/ 26 w 65"/>
                <a:gd name="T35" fmla="*/ 26 h 103"/>
                <a:gd name="T36" fmla="*/ 26 w 65"/>
                <a:gd name="T37" fmla="*/ 76 h 103"/>
                <a:gd name="T38" fmla="*/ 33 w 65"/>
                <a:gd name="T39" fmla="*/ 84 h 103"/>
                <a:gd name="T40" fmla="*/ 40 w 65"/>
                <a:gd name="T41" fmla="*/ 75 h 103"/>
                <a:gd name="T42" fmla="*/ 40 w 65"/>
                <a:gd name="T43" fmla="*/ 51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5" h="103">
                  <a:moveTo>
                    <a:pt x="65" y="52"/>
                  </a:moveTo>
                  <a:cubicBezTo>
                    <a:pt x="57" y="55"/>
                    <a:pt x="57" y="61"/>
                    <a:pt x="58" y="67"/>
                  </a:cubicBezTo>
                  <a:cubicBezTo>
                    <a:pt x="58" y="78"/>
                    <a:pt x="58" y="88"/>
                    <a:pt x="49" y="96"/>
                  </a:cubicBezTo>
                  <a:cubicBezTo>
                    <a:pt x="41" y="102"/>
                    <a:pt x="33" y="103"/>
                    <a:pt x="24" y="100"/>
                  </a:cubicBezTo>
                  <a:cubicBezTo>
                    <a:pt x="15" y="96"/>
                    <a:pt x="10" y="89"/>
                    <a:pt x="10" y="79"/>
                  </a:cubicBezTo>
                  <a:cubicBezTo>
                    <a:pt x="10" y="76"/>
                    <a:pt x="10" y="73"/>
                    <a:pt x="10" y="70"/>
                  </a:cubicBezTo>
                  <a:cubicBezTo>
                    <a:pt x="9" y="63"/>
                    <a:pt x="12" y="55"/>
                    <a:pt x="0" y="52"/>
                  </a:cubicBezTo>
                  <a:cubicBezTo>
                    <a:pt x="14" y="47"/>
                    <a:pt x="9" y="37"/>
                    <a:pt x="9" y="29"/>
                  </a:cubicBezTo>
                  <a:cubicBezTo>
                    <a:pt x="10" y="20"/>
                    <a:pt x="11" y="12"/>
                    <a:pt x="19" y="6"/>
                  </a:cubicBezTo>
                  <a:cubicBezTo>
                    <a:pt x="27" y="0"/>
                    <a:pt x="35" y="0"/>
                    <a:pt x="43" y="3"/>
                  </a:cubicBezTo>
                  <a:cubicBezTo>
                    <a:pt x="52" y="6"/>
                    <a:pt x="56" y="13"/>
                    <a:pt x="57" y="22"/>
                  </a:cubicBezTo>
                  <a:cubicBezTo>
                    <a:pt x="57" y="26"/>
                    <a:pt x="57" y="30"/>
                    <a:pt x="57" y="33"/>
                  </a:cubicBezTo>
                  <a:cubicBezTo>
                    <a:pt x="57" y="40"/>
                    <a:pt x="55" y="48"/>
                    <a:pt x="65" y="52"/>
                  </a:cubicBezTo>
                  <a:close/>
                  <a:moveTo>
                    <a:pt x="40" y="51"/>
                  </a:moveTo>
                  <a:cubicBezTo>
                    <a:pt x="40" y="51"/>
                    <a:pt x="40" y="51"/>
                    <a:pt x="40" y="51"/>
                  </a:cubicBezTo>
                  <a:cubicBezTo>
                    <a:pt x="40" y="43"/>
                    <a:pt x="41" y="34"/>
                    <a:pt x="40" y="26"/>
                  </a:cubicBezTo>
                  <a:cubicBezTo>
                    <a:pt x="40" y="23"/>
                    <a:pt x="36" y="20"/>
                    <a:pt x="33" y="18"/>
                  </a:cubicBezTo>
                  <a:cubicBezTo>
                    <a:pt x="31" y="20"/>
                    <a:pt x="26" y="23"/>
                    <a:pt x="26" y="26"/>
                  </a:cubicBezTo>
                  <a:cubicBezTo>
                    <a:pt x="25" y="42"/>
                    <a:pt x="25" y="59"/>
                    <a:pt x="26" y="76"/>
                  </a:cubicBezTo>
                  <a:cubicBezTo>
                    <a:pt x="26" y="80"/>
                    <a:pt x="28" y="84"/>
                    <a:pt x="33" y="84"/>
                  </a:cubicBezTo>
                  <a:cubicBezTo>
                    <a:pt x="39" y="84"/>
                    <a:pt x="40" y="80"/>
                    <a:pt x="40" y="75"/>
                  </a:cubicBezTo>
                  <a:cubicBezTo>
                    <a:pt x="40" y="67"/>
                    <a:pt x="40" y="59"/>
                    <a:pt x="40" y="5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32" name="Freeform 412">
              <a:extLst>
                <a:ext uri="{FF2B5EF4-FFF2-40B4-BE49-F238E27FC236}">
                  <a16:creationId xmlns:a16="http://schemas.microsoft.com/office/drawing/2014/main" id="{1E12B018-AE8E-48F4-AC88-99DF568E603B}"/>
                </a:ext>
              </a:extLst>
            </p:cNvPr>
            <p:cNvSpPr>
              <a:spLocks/>
            </p:cNvSpPr>
            <p:nvPr/>
          </p:nvSpPr>
          <p:spPr bwMode="auto">
            <a:xfrm>
              <a:off x="8580438" y="2695576"/>
              <a:ext cx="25400" cy="39688"/>
            </a:xfrm>
            <a:custGeom>
              <a:avLst/>
              <a:gdLst>
                <a:gd name="T0" fmla="*/ 65 w 65"/>
                <a:gd name="T1" fmla="*/ 51 h 102"/>
                <a:gd name="T2" fmla="*/ 57 w 65"/>
                <a:gd name="T3" fmla="*/ 70 h 102"/>
                <a:gd name="T4" fmla="*/ 49 w 65"/>
                <a:gd name="T5" fmla="*/ 95 h 102"/>
                <a:gd name="T6" fmla="*/ 24 w 65"/>
                <a:gd name="T7" fmla="*/ 99 h 102"/>
                <a:gd name="T8" fmla="*/ 10 w 65"/>
                <a:gd name="T9" fmla="*/ 83 h 102"/>
                <a:gd name="T10" fmla="*/ 9 w 65"/>
                <a:gd name="T11" fmla="*/ 66 h 102"/>
                <a:gd name="T12" fmla="*/ 0 w 65"/>
                <a:gd name="T13" fmla="*/ 51 h 102"/>
                <a:gd name="T14" fmla="*/ 9 w 65"/>
                <a:gd name="T15" fmla="*/ 29 h 102"/>
                <a:gd name="T16" fmla="*/ 9 w 65"/>
                <a:gd name="T17" fmla="*/ 8 h 102"/>
                <a:gd name="T18" fmla="*/ 18 w 65"/>
                <a:gd name="T19" fmla="*/ 1 h 102"/>
                <a:gd name="T20" fmla="*/ 26 w 65"/>
                <a:gd name="T21" fmla="*/ 8 h 102"/>
                <a:gd name="T22" fmla="*/ 25 w 65"/>
                <a:gd name="T23" fmla="*/ 67 h 102"/>
                <a:gd name="T24" fmla="*/ 25 w 65"/>
                <a:gd name="T25" fmla="*/ 72 h 102"/>
                <a:gd name="T26" fmla="*/ 32 w 65"/>
                <a:gd name="T27" fmla="*/ 83 h 102"/>
                <a:gd name="T28" fmla="*/ 41 w 65"/>
                <a:gd name="T29" fmla="*/ 71 h 102"/>
                <a:gd name="T30" fmla="*/ 41 w 65"/>
                <a:gd name="T31" fmla="*/ 14 h 102"/>
                <a:gd name="T32" fmla="*/ 57 w 65"/>
                <a:gd name="T33" fmla="*/ 2 h 102"/>
                <a:gd name="T34" fmla="*/ 57 w 65"/>
                <a:gd name="T35" fmla="*/ 34 h 102"/>
                <a:gd name="T36" fmla="*/ 65 w 65"/>
                <a:gd name="T37" fmla="*/ 51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5" h="102">
                  <a:moveTo>
                    <a:pt x="65" y="51"/>
                  </a:moveTo>
                  <a:cubicBezTo>
                    <a:pt x="54" y="54"/>
                    <a:pt x="57" y="63"/>
                    <a:pt x="57" y="70"/>
                  </a:cubicBezTo>
                  <a:cubicBezTo>
                    <a:pt x="57" y="79"/>
                    <a:pt x="56" y="88"/>
                    <a:pt x="49" y="95"/>
                  </a:cubicBezTo>
                  <a:cubicBezTo>
                    <a:pt x="42" y="101"/>
                    <a:pt x="33" y="102"/>
                    <a:pt x="24" y="99"/>
                  </a:cubicBezTo>
                  <a:cubicBezTo>
                    <a:pt x="17" y="96"/>
                    <a:pt x="12" y="91"/>
                    <a:pt x="10" y="83"/>
                  </a:cubicBezTo>
                  <a:cubicBezTo>
                    <a:pt x="10" y="77"/>
                    <a:pt x="9" y="71"/>
                    <a:pt x="9" y="66"/>
                  </a:cubicBezTo>
                  <a:cubicBezTo>
                    <a:pt x="9" y="60"/>
                    <a:pt x="10" y="53"/>
                    <a:pt x="0" y="51"/>
                  </a:cubicBezTo>
                  <a:cubicBezTo>
                    <a:pt x="12" y="46"/>
                    <a:pt x="9" y="37"/>
                    <a:pt x="9" y="29"/>
                  </a:cubicBezTo>
                  <a:cubicBezTo>
                    <a:pt x="9" y="22"/>
                    <a:pt x="9" y="15"/>
                    <a:pt x="9" y="8"/>
                  </a:cubicBezTo>
                  <a:cubicBezTo>
                    <a:pt x="9" y="0"/>
                    <a:pt x="14" y="1"/>
                    <a:pt x="18" y="1"/>
                  </a:cubicBezTo>
                  <a:cubicBezTo>
                    <a:pt x="23" y="1"/>
                    <a:pt x="26" y="2"/>
                    <a:pt x="26" y="8"/>
                  </a:cubicBezTo>
                  <a:cubicBezTo>
                    <a:pt x="25" y="27"/>
                    <a:pt x="25" y="47"/>
                    <a:pt x="25" y="67"/>
                  </a:cubicBezTo>
                  <a:cubicBezTo>
                    <a:pt x="25" y="68"/>
                    <a:pt x="25" y="70"/>
                    <a:pt x="25" y="72"/>
                  </a:cubicBezTo>
                  <a:cubicBezTo>
                    <a:pt x="26" y="77"/>
                    <a:pt x="25" y="83"/>
                    <a:pt x="32" y="83"/>
                  </a:cubicBezTo>
                  <a:cubicBezTo>
                    <a:pt x="38" y="84"/>
                    <a:pt x="41" y="79"/>
                    <a:pt x="41" y="71"/>
                  </a:cubicBezTo>
                  <a:cubicBezTo>
                    <a:pt x="41" y="52"/>
                    <a:pt x="41" y="33"/>
                    <a:pt x="41" y="14"/>
                  </a:cubicBezTo>
                  <a:cubicBezTo>
                    <a:pt x="41" y="0"/>
                    <a:pt x="41" y="0"/>
                    <a:pt x="57" y="2"/>
                  </a:cubicBezTo>
                  <a:cubicBezTo>
                    <a:pt x="57" y="12"/>
                    <a:pt x="57" y="23"/>
                    <a:pt x="57" y="34"/>
                  </a:cubicBezTo>
                  <a:cubicBezTo>
                    <a:pt x="57" y="44"/>
                    <a:pt x="57" y="44"/>
                    <a:pt x="65" y="5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33" name="Freeform 413">
              <a:extLst>
                <a:ext uri="{FF2B5EF4-FFF2-40B4-BE49-F238E27FC236}">
                  <a16:creationId xmlns:a16="http://schemas.microsoft.com/office/drawing/2014/main" id="{0B2C8223-E5C1-4B54-B26B-8CFB2ECA6559}"/>
                </a:ext>
              </a:extLst>
            </p:cNvPr>
            <p:cNvSpPr>
              <a:spLocks noEditPoints="1"/>
            </p:cNvSpPr>
            <p:nvPr/>
          </p:nvSpPr>
          <p:spPr bwMode="auto">
            <a:xfrm>
              <a:off x="8556625" y="2695576"/>
              <a:ext cx="22225" cy="39688"/>
            </a:xfrm>
            <a:custGeom>
              <a:avLst/>
              <a:gdLst>
                <a:gd name="T0" fmla="*/ 0 w 56"/>
                <a:gd name="T1" fmla="*/ 51 h 104"/>
                <a:gd name="T2" fmla="*/ 12 w 56"/>
                <a:gd name="T3" fmla="*/ 32 h 104"/>
                <a:gd name="T4" fmla="*/ 15 w 56"/>
                <a:gd name="T5" fmla="*/ 10 h 104"/>
                <a:gd name="T6" fmla="*/ 24 w 56"/>
                <a:gd name="T7" fmla="*/ 3 h 104"/>
                <a:gd name="T8" fmla="*/ 41 w 56"/>
                <a:gd name="T9" fmla="*/ 18 h 104"/>
                <a:gd name="T10" fmla="*/ 44 w 56"/>
                <a:gd name="T11" fmla="*/ 32 h 104"/>
                <a:gd name="T12" fmla="*/ 56 w 56"/>
                <a:gd name="T13" fmla="*/ 51 h 104"/>
                <a:gd name="T14" fmla="*/ 50 w 56"/>
                <a:gd name="T15" fmla="*/ 69 h 104"/>
                <a:gd name="T16" fmla="*/ 54 w 56"/>
                <a:gd name="T17" fmla="*/ 93 h 104"/>
                <a:gd name="T18" fmla="*/ 49 w 56"/>
                <a:gd name="T19" fmla="*/ 101 h 104"/>
                <a:gd name="T20" fmla="*/ 37 w 56"/>
                <a:gd name="T21" fmla="*/ 95 h 104"/>
                <a:gd name="T22" fmla="*/ 36 w 56"/>
                <a:gd name="T23" fmla="*/ 87 h 104"/>
                <a:gd name="T24" fmla="*/ 29 w 56"/>
                <a:gd name="T25" fmla="*/ 79 h 104"/>
                <a:gd name="T26" fmla="*/ 20 w 56"/>
                <a:gd name="T27" fmla="*/ 86 h 104"/>
                <a:gd name="T28" fmla="*/ 9 w 56"/>
                <a:gd name="T29" fmla="*/ 100 h 104"/>
                <a:gd name="T30" fmla="*/ 1 w 56"/>
                <a:gd name="T31" fmla="*/ 94 h 104"/>
                <a:gd name="T32" fmla="*/ 6 w 56"/>
                <a:gd name="T33" fmla="*/ 66 h 104"/>
                <a:gd name="T34" fmla="*/ 0 w 56"/>
                <a:gd name="T35" fmla="*/ 51 h 104"/>
                <a:gd name="T36" fmla="*/ 29 w 56"/>
                <a:gd name="T37" fmla="*/ 46 h 104"/>
                <a:gd name="T38" fmla="*/ 26 w 56"/>
                <a:gd name="T39" fmla="*/ 46 h 104"/>
                <a:gd name="T40" fmla="*/ 24 w 56"/>
                <a:gd name="T41" fmla="*/ 60 h 104"/>
                <a:gd name="T42" fmla="*/ 28 w 56"/>
                <a:gd name="T43" fmla="*/ 63 h 104"/>
                <a:gd name="T44" fmla="*/ 31 w 56"/>
                <a:gd name="T45" fmla="*/ 59 h 104"/>
                <a:gd name="T46" fmla="*/ 29 w 56"/>
                <a:gd name="T47" fmla="*/ 46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6" h="104">
                  <a:moveTo>
                    <a:pt x="0" y="51"/>
                  </a:moveTo>
                  <a:cubicBezTo>
                    <a:pt x="11" y="48"/>
                    <a:pt x="10" y="40"/>
                    <a:pt x="12" y="32"/>
                  </a:cubicBezTo>
                  <a:cubicBezTo>
                    <a:pt x="13" y="25"/>
                    <a:pt x="14" y="18"/>
                    <a:pt x="15" y="10"/>
                  </a:cubicBezTo>
                  <a:cubicBezTo>
                    <a:pt x="16" y="5"/>
                    <a:pt x="18" y="3"/>
                    <a:pt x="24" y="3"/>
                  </a:cubicBezTo>
                  <a:cubicBezTo>
                    <a:pt x="40" y="4"/>
                    <a:pt x="37" y="0"/>
                    <a:pt x="41" y="18"/>
                  </a:cubicBezTo>
                  <a:cubicBezTo>
                    <a:pt x="42" y="22"/>
                    <a:pt x="43" y="27"/>
                    <a:pt x="44" y="32"/>
                  </a:cubicBezTo>
                  <a:cubicBezTo>
                    <a:pt x="45" y="39"/>
                    <a:pt x="44" y="48"/>
                    <a:pt x="56" y="51"/>
                  </a:cubicBezTo>
                  <a:cubicBezTo>
                    <a:pt x="45" y="56"/>
                    <a:pt x="49" y="63"/>
                    <a:pt x="50" y="69"/>
                  </a:cubicBezTo>
                  <a:cubicBezTo>
                    <a:pt x="51" y="77"/>
                    <a:pt x="53" y="85"/>
                    <a:pt x="54" y="93"/>
                  </a:cubicBezTo>
                  <a:cubicBezTo>
                    <a:pt x="54" y="97"/>
                    <a:pt x="55" y="101"/>
                    <a:pt x="49" y="101"/>
                  </a:cubicBezTo>
                  <a:cubicBezTo>
                    <a:pt x="45" y="100"/>
                    <a:pt x="38" y="104"/>
                    <a:pt x="37" y="95"/>
                  </a:cubicBezTo>
                  <a:cubicBezTo>
                    <a:pt x="36" y="92"/>
                    <a:pt x="36" y="90"/>
                    <a:pt x="36" y="87"/>
                  </a:cubicBezTo>
                  <a:cubicBezTo>
                    <a:pt x="35" y="82"/>
                    <a:pt x="34" y="79"/>
                    <a:pt x="29" y="79"/>
                  </a:cubicBezTo>
                  <a:cubicBezTo>
                    <a:pt x="23" y="79"/>
                    <a:pt x="20" y="81"/>
                    <a:pt x="20" y="86"/>
                  </a:cubicBezTo>
                  <a:cubicBezTo>
                    <a:pt x="19" y="93"/>
                    <a:pt x="14" y="97"/>
                    <a:pt x="9" y="100"/>
                  </a:cubicBezTo>
                  <a:cubicBezTo>
                    <a:pt x="4" y="103"/>
                    <a:pt x="0" y="100"/>
                    <a:pt x="1" y="94"/>
                  </a:cubicBezTo>
                  <a:cubicBezTo>
                    <a:pt x="3" y="85"/>
                    <a:pt x="4" y="75"/>
                    <a:pt x="6" y="66"/>
                  </a:cubicBezTo>
                  <a:cubicBezTo>
                    <a:pt x="8" y="57"/>
                    <a:pt x="8" y="57"/>
                    <a:pt x="0" y="51"/>
                  </a:cubicBezTo>
                  <a:close/>
                  <a:moveTo>
                    <a:pt x="29" y="46"/>
                  </a:moveTo>
                  <a:cubicBezTo>
                    <a:pt x="28" y="46"/>
                    <a:pt x="27" y="46"/>
                    <a:pt x="26" y="46"/>
                  </a:cubicBezTo>
                  <a:cubicBezTo>
                    <a:pt x="25" y="51"/>
                    <a:pt x="24" y="55"/>
                    <a:pt x="24" y="60"/>
                  </a:cubicBezTo>
                  <a:cubicBezTo>
                    <a:pt x="24" y="61"/>
                    <a:pt x="27" y="63"/>
                    <a:pt x="28" y="63"/>
                  </a:cubicBezTo>
                  <a:cubicBezTo>
                    <a:pt x="29" y="63"/>
                    <a:pt x="31" y="61"/>
                    <a:pt x="31" y="59"/>
                  </a:cubicBezTo>
                  <a:cubicBezTo>
                    <a:pt x="31" y="55"/>
                    <a:pt x="30" y="51"/>
                    <a:pt x="29" y="46"/>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34" name="Freeform 414">
              <a:extLst>
                <a:ext uri="{FF2B5EF4-FFF2-40B4-BE49-F238E27FC236}">
                  <a16:creationId xmlns:a16="http://schemas.microsoft.com/office/drawing/2014/main" id="{574BE300-6DE9-4052-805D-5ABC5CBBE867}"/>
                </a:ext>
              </a:extLst>
            </p:cNvPr>
            <p:cNvSpPr>
              <a:spLocks noEditPoints="1"/>
            </p:cNvSpPr>
            <p:nvPr/>
          </p:nvSpPr>
          <p:spPr bwMode="auto">
            <a:xfrm>
              <a:off x="8559800" y="2740026"/>
              <a:ext cx="41275" cy="26988"/>
            </a:xfrm>
            <a:custGeom>
              <a:avLst/>
              <a:gdLst>
                <a:gd name="T0" fmla="*/ 92 w 107"/>
                <a:gd name="T1" fmla="*/ 46 h 72"/>
                <a:gd name="T2" fmla="*/ 92 w 107"/>
                <a:gd name="T3" fmla="*/ 71 h 72"/>
                <a:gd name="T4" fmla="*/ 69 w 107"/>
                <a:gd name="T5" fmla="*/ 50 h 72"/>
                <a:gd name="T6" fmla="*/ 57 w 107"/>
                <a:gd name="T7" fmla="*/ 72 h 72"/>
                <a:gd name="T8" fmla="*/ 56 w 107"/>
                <a:gd name="T9" fmla="*/ 52 h 72"/>
                <a:gd name="T10" fmla="*/ 6 w 107"/>
                <a:gd name="T11" fmla="*/ 71 h 72"/>
                <a:gd name="T12" fmla="*/ 1 w 107"/>
                <a:gd name="T13" fmla="*/ 70 h 72"/>
                <a:gd name="T14" fmla="*/ 0 w 107"/>
                <a:gd name="T15" fmla="*/ 59 h 72"/>
                <a:gd name="T16" fmla="*/ 3 w 107"/>
                <a:gd name="T17" fmla="*/ 50 h 72"/>
                <a:gd name="T18" fmla="*/ 2 w 107"/>
                <a:gd name="T19" fmla="*/ 8 h 72"/>
                <a:gd name="T20" fmla="*/ 9 w 107"/>
                <a:gd name="T21" fmla="*/ 1 h 72"/>
                <a:gd name="T22" fmla="*/ 52 w 107"/>
                <a:gd name="T23" fmla="*/ 2 h 72"/>
                <a:gd name="T24" fmla="*/ 67 w 107"/>
                <a:gd name="T25" fmla="*/ 0 h 72"/>
                <a:gd name="T26" fmla="*/ 82 w 107"/>
                <a:gd name="T27" fmla="*/ 1 h 72"/>
                <a:gd name="T28" fmla="*/ 104 w 107"/>
                <a:gd name="T29" fmla="*/ 19 h 72"/>
                <a:gd name="T30" fmla="*/ 92 w 107"/>
                <a:gd name="T31" fmla="*/ 46 h 72"/>
                <a:gd name="T32" fmla="*/ 19 w 107"/>
                <a:gd name="T33" fmla="*/ 25 h 72"/>
                <a:gd name="T34" fmla="*/ 44 w 107"/>
                <a:gd name="T35" fmla="*/ 23 h 72"/>
                <a:gd name="T36" fmla="*/ 40 w 107"/>
                <a:gd name="T37" fmla="*/ 29 h 72"/>
                <a:gd name="T38" fmla="*/ 24 w 107"/>
                <a:gd name="T39" fmla="*/ 38 h 72"/>
                <a:gd name="T40" fmla="*/ 16 w 107"/>
                <a:gd name="T41" fmla="*/ 51 h 72"/>
                <a:gd name="T42" fmla="*/ 52 w 107"/>
                <a:gd name="T43" fmla="*/ 44 h 72"/>
                <a:gd name="T44" fmla="*/ 49 w 107"/>
                <a:gd name="T45" fmla="*/ 32 h 72"/>
                <a:gd name="T46" fmla="*/ 56 w 107"/>
                <a:gd name="T47" fmla="*/ 34 h 72"/>
                <a:gd name="T48" fmla="*/ 55 w 107"/>
                <a:gd name="T49" fmla="*/ 16 h 72"/>
                <a:gd name="T50" fmla="*/ 44 w 107"/>
                <a:gd name="T51" fmla="*/ 10 h 72"/>
                <a:gd name="T52" fmla="*/ 26 w 107"/>
                <a:gd name="T53" fmla="*/ 14 h 72"/>
                <a:gd name="T54" fmla="*/ 19 w 107"/>
                <a:gd name="T55" fmla="*/ 25 h 72"/>
                <a:gd name="T56" fmla="*/ 85 w 107"/>
                <a:gd name="T57" fmla="*/ 45 h 72"/>
                <a:gd name="T58" fmla="*/ 95 w 107"/>
                <a:gd name="T59" fmla="*/ 40 h 72"/>
                <a:gd name="T60" fmla="*/ 98 w 107"/>
                <a:gd name="T61" fmla="*/ 13 h 72"/>
                <a:gd name="T62" fmla="*/ 51 w 107"/>
                <a:gd name="T63" fmla="*/ 10 h 72"/>
                <a:gd name="T64" fmla="*/ 60 w 107"/>
                <a:gd name="T65" fmla="*/ 10 h 72"/>
                <a:gd name="T66" fmla="*/ 59 w 107"/>
                <a:gd name="T67" fmla="*/ 25 h 72"/>
                <a:gd name="T68" fmla="*/ 59 w 107"/>
                <a:gd name="T69" fmla="*/ 39 h 72"/>
                <a:gd name="T70" fmla="*/ 56 w 107"/>
                <a:gd name="T71" fmla="*/ 38 h 72"/>
                <a:gd name="T72" fmla="*/ 61 w 107"/>
                <a:gd name="T73" fmla="*/ 59 h 72"/>
                <a:gd name="T74" fmla="*/ 62 w 107"/>
                <a:gd name="T75" fmla="*/ 59 h 72"/>
                <a:gd name="T76" fmla="*/ 64 w 107"/>
                <a:gd name="T77" fmla="*/ 46 h 72"/>
                <a:gd name="T78" fmla="*/ 73 w 107"/>
                <a:gd name="T79" fmla="*/ 46 h 72"/>
                <a:gd name="T80" fmla="*/ 86 w 107"/>
                <a:gd name="T81" fmla="*/ 54 h 72"/>
                <a:gd name="T82" fmla="*/ 92 w 107"/>
                <a:gd name="T83" fmla="*/ 65 h 72"/>
                <a:gd name="T84" fmla="*/ 95 w 107"/>
                <a:gd name="T85" fmla="*/ 64 h 72"/>
                <a:gd name="T86" fmla="*/ 85 w 107"/>
                <a:gd name="T87" fmla="*/ 45 h 72"/>
                <a:gd name="T88" fmla="*/ 10 w 107"/>
                <a:gd name="T89" fmla="*/ 6 h 72"/>
                <a:gd name="T90" fmla="*/ 9 w 107"/>
                <a:gd name="T91" fmla="*/ 55 h 72"/>
                <a:gd name="T92" fmla="*/ 10 w 107"/>
                <a:gd name="T93" fmla="*/ 6 h 72"/>
                <a:gd name="T94" fmla="*/ 46 w 107"/>
                <a:gd name="T95" fmla="*/ 51 h 72"/>
                <a:gd name="T96" fmla="*/ 4 w 107"/>
                <a:gd name="T97" fmla="*/ 65 h 72"/>
                <a:gd name="T98" fmla="*/ 5 w 107"/>
                <a:gd name="T99" fmla="*/ 67 h 72"/>
                <a:gd name="T100" fmla="*/ 46 w 107"/>
                <a:gd name="T101" fmla="*/ 51 h 72"/>
                <a:gd name="T102" fmla="*/ 41 w 107"/>
                <a:gd name="T103" fmla="*/ 7 h 72"/>
                <a:gd name="T104" fmla="*/ 41 w 107"/>
                <a:gd name="T105" fmla="*/ 4 h 72"/>
                <a:gd name="T106" fmla="*/ 17 w 107"/>
                <a:gd name="T107" fmla="*/ 6 h 72"/>
                <a:gd name="T108" fmla="*/ 17 w 107"/>
                <a:gd name="T109" fmla="*/ 9 h 72"/>
                <a:gd name="T110" fmla="*/ 41 w 107"/>
                <a:gd name="T111" fmla="*/ 7 h 72"/>
                <a:gd name="T112" fmla="*/ 19 w 107"/>
                <a:gd name="T113" fmla="*/ 30 h 72"/>
                <a:gd name="T114" fmla="*/ 20 w 107"/>
                <a:gd name="T115" fmla="*/ 33 h 72"/>
                <a:gd name="T116" fmla="*/ 35 w 107"/>
                <a:gd name="T117" fmla="*/ 30 h 72"/>
                <a:gd name="T118" fmla="*/ 35 w 107"/>
                <a:gd name="T119" fmla="*/ 27 h 72"/>
                <a:gd name="T120" fmla="*/ 19 w 107"/>
                <a:gd name="T121" fmla="*/ 3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7" h="72">
                  <a:moveTo>
                    <a:pt x="92" y="46"/>
                  </a:moveTo>
                  <a:cubicBezTo>
                    <a:pt x="95" y="55"/>
                    <a:pt x="98" y="63"/>
                    <a:pt x="92" y="71"/>
                  </a:cubicBezTo>
                  <a:cubicBezTo>
                    <a:pt x="84" y="64"/>
                    <a:pt x="86" y="47"/>
                    <a:pt x="69" y="50"/>
                  </a:cubicBezTo>
                  <a:cubicBezTo>
                    <a:pt x="67" y="65"/>
                    <a:pt x="65" y="67"/>
                    <a:pt x="57" y="72"/>
                  </a:cubicBezTo>
                  <a:cubicBezTo>
                    <a:pt x="57" y="65"/>
                    <a:pt x="57" y="58"/>
                    <a:pt x="56" y="52"/>
                  </a:cubicBezTo>
                  <a:cubicBezTo>
                    <a:pt x="39" y="58"/>
                    <a:pt x="23" y="65"/>
                    <a:pt x="6" y="71"/>
                  </a:cubicBezTo>
                  <a:cubicBezTo>
                    <a:pt x="5" y="71"/>
                    <a:pt x="2" y="70"/>
                    <a:pt x="1" y="70"/>
                  </a:cubicBezTo>
                  <a:cubicBezTo>
                    <a:pt x="0" y="66"/>
                    <a:pt x="0" y="62"/>
                    <a:pt x="0" y="59"/>
                  </a:cubicBezTo>
                  <a:cubicBezTo>
                    <a:pt x="0" y="56"/>
                    <a:pt x="3" y="53"/>
                    <a:pt x="3" y="50"/>
                  </a:cubicBezTo>
                  <a:cubicBezTo>
                    <a:pt x="3" y="36"/>
                    <a:pt x="3" y="22"/>
                    <a:pt x="2" y="8"/>
                  </a:cubicBezTo>
                  <a:cubicBezTo>
                    <a:pt x="2" y="3"/>
                    <a:pt x="4" y="1"/>
                    <a:pt x="9" y="1"/>
                  </a:cubicBezTo>
                  <a:cubicBezTo>
                    <a:pt x="23" y="2"/>
                    <a:pt x="37" y="2"/>
                    <a:pt x="52" y="2"/>
                  </a:cubicBezTo>
                  <a:cubicBezTo>
                    <a:pt x="57" y="2"/>
                    <a:pt x="62" y="0"/>
                    <a:pt x="67" y="0"/>
                  </a:cubicBezTo>
                  <a:cubicBezTo>
                    <a:pt x="72" y="0"/>
                    <a:pt x="77" y="0"/>
                    <a:pt x="82" y="1"/>
                  </a:cubicBezTo>
                  <a:cubicBezTo>
                    <a:pt x="93" y="3"/>
                    <a:pt x="102" y="8"/>
                    <a:pt x="104" y="19"/>
                  </a:cubicBezTo>
                  <a:cubicBezTo>
                    <a:pt x="107" y="31"/>
                    <a:pt x="104" y="40"/>
                    <a:pt x="92" y="46"/>
                  </a:cubicBezTo>
                  <a:close/>
                  <a:moveTo>
                    <a:pt x="19" y="25"/>
                  </a:moveTo>
                  <a:cubicBezTo>
                    <a:pt x="27" y="24"/>
                    <a:pt x="34" y="24"/>
                    <a:pt x="44" y="23"/>
                  </a:cubicBezTo>
                  <a:cubicBezTo>
                    <a:pt x="42" y="26"/>
                    <a:pt x="41" y="28"/>
                    <a:pt x="40" y="29"/>
                  </a:cubicBezTo>
                  <a:cubicBezTo>
                    <a:pt x="35" y="33"/>
                    <a:pt x="30" y="36"/>
                    <a:pt x="24" y="38"/>
                  </a:cubicBezTo>
                  <a:cubicBezTo>
                    <a:pt x="15" y="41"/>
                    <a:pt x="15" y="42"/>
                    <a:pt x="16" y="51"/>
                  </a:cubicBezTo>
                  <a:cubicBezTo>
                    <a:pt x="28" y="49"/>
                    <a:pt x="40" y="47"/>
                    <a:pt x="52" y="44"/>
                  </a:cubicBezTo>
                  <a:cubicBezTo>
                    <a:pt x="51" y="40"/>
                    <a:pt x="50" y="37"/>
                    <a:pt x="49" y="32"/>
                  </a:cubicBezTo>
                  <a:cubicBezTo>
                    <a:pt x="52" y="33"/>
                    <a:pt x="54" y="33"/>
                    <a:pt x="56" y="34"/>
                  </a:cubicBezTo>
                  <a:cubicBezTo>
                    <a:pt x="56" y="28"/>
                    <a:pt x="55" y="22"/>
                    <a:pt x="55" y="16"/>
                  </a:cubicBezTo>
                  <a:cubicBezTo>
                    <a:pt x="47" y="19"/>
                    <a:pt x="46" y="14"/>
                    <a:pt x="44" y="10"/>
                  </a:cubicBezTo>
                  <a:cubicBezTo>
                    <a:pt x="38" y="12"/>
                    <a:pt x="32" y="14"/>
                    <a:pt x="26" y="14"/>
                  </a:cubicBezTo>
                  <a:cubicBezTo>
                    <a:pt x="18" y="14"/>
                    <a:pt x="17" y="18"/>
                    <a:pt x="19" y="25"/>
                  </a:cubicBezTo>
                  <a:close/>
                  <a:moveTo>
                    <a:pt x="85" y="45"/>
                  </a:moveTo>
                  <a:cubicBezTo>
                    <a:pt x="88" y="44"/>
                    <a:pt x="92" y="42"/>
                    <a:pt x="95" y="40"/>
                  </a:cubicBezTo>
                  <a:cubicBezTo>
                    <a:pt x="105" y="34"/>
                    <a:pt x="106" y="22"/>
                    <a:pt x="98" y="13"/>
                  </a:cubicBezTo>
                  <a:cubicBezTo>
                    <a:pt x="88" y="2"/>
                    <a:pt x="64" y="0"/>
                    <a:pt x="51" y="10"/>
                  </a:cubicBezTo>
                  <a:cubicBezTo>
                    <a:pt x="54" y="10"/>
                    <a:pt x="57" y="10"/>
                    <a:pt x="60" y="10"/>
                  </a:cubicBezTo>
                  <a:cubicBezTo>
                    <a:pt x="60" y="15"/>
                    <a:pt x="59" y="20"/>
                    <a:pt x="59" y="25"/>
                  </a:cubicBezTo>
                  <a:cubicBezTo>
                    <a:pt x="59" y="29"/>
                    <a:pt x="59" y="34"/>
                    <a:pt x="59" y="39"/>
                  </a:cubicBezTo>
                  <a:cubicBezTo>
                    <a:pt x="57" y="39"/>
                    <a:pt x="56" y="38"/>
                    <a:pt x="56" y="38"/>
                  </a:cubicBezTo>
                  <a:cubicBezTo>
                    <a:pt x="58" y="45"/>
                    <a:pt x="60" y="52"/>
                    <a:pt x="61" y="59"/>
                  </a:cubicBezTo>
                  <a:cubicBezTo>
                    <a:pt x="62" y="59"/>
                    <a:pt x="62" y="59"/>
                    <a:pt x="62" y="59"/>
                  </a:cubicBezTo>
                  <a:cubicBezTo>
                    <a:pt x="63" y="55"/>
                    <a:pt x="63" y="51"/>
                    <a:pt x="64" y="46"/>
                  </a:cubicBezTo>
                  <a:cubicBezTo>
                    <a:pt x="68" y="46"/>
                    <a:pt x="71" y="47"/>
                    <a:pt x="73" y="46"/>
                  </a:cubicBezTo>
                  <a:cubicBezTo>
                    <a:pt x="80" y="45"/>
                    <a:pt x="84" y="48"/>
                    <a:pt x="86" y="54"/>
                  </a:cubicBezTo>
                  <a:cubicBezTo>
                    <a:pt x="88" y="58"/>
                    <a:pt x="90" y="62"/>
                    <a:pt x="92" y="65"/>
                  </a:cubicBezTo>
                  <a:cubicBezTo>
                    <a:pt x="93" y="65"/>
                    <a:pt x="94" y="64"/>
                    <a:pt x="95" y="64"/>
                  </a:cubicBezTo>
                  <a:cubicBezTo>
                    <a:pt x="92" y="58"/>
                    <a:pt x="89" y="52"/>
                    <a:pt x="85" y="45"/>
                  </a:cubicBezTo>
                  <a:close/>
                  <a:moveTo>
                    <a:pt x="10" y="6"/>
                  </a:moveTo>
                  <a:cubicBezTo>
                    <a:pt x="6" y="24"/>
                    <a:pt x="5" y="48"/>
                    <a:pt x="9" y="55"/>
                  </a:cubicBezTo>
                  <a:cubicBezTo>
                    <a:pt x="16" y="45"/>
                    <a:pt x="16" y="31"/>
                    <a:pt x="10" y="6"/>
                  </a:cubicBezTo>
                  <a:close/>
                  <a:moveTo>
                    <a:pt x="46" y="51"/>
                  </a:moveTo>
                  <a:cubicBezTo>
                    <a:pt x="31" y="52"/>
                    <a:pt x="15" y="51"/>
                    <a:pt x="4" y="65"/>
                  </a:cubicBezTo>
                  <a:cubicBezTo>
                    <a:pt x="4" y="66"/>
                    <a:pt x="5" y="66"/>
                    <a:pt x="5" y="67"/>
                  </a:cubicBezTo>
                  <a:cubicBezTo>
                    <a:pt x="19" y="62"/>
                    <a:pt x="33" y="56"/>
                    <a:pt x="46" y="51"/>
                  </a:cubicBezTo>
                  <a:close/>
                  <a:moveTo>
                    <a:pt x="41" y="7"/>
                  </a:moveTo>
                  <a:cubicBezTo>
                    <a:pt x="41" y="6"/>
                    <a:pt x="41" y="5"/>
                    <a:pt x="41" y="4"/>
                  </a:cubicBezTo>
                  <a:cubicBezTo>
                    <a:pt x="33" y="1"/>
                    <a:pt x="25" y="5"/>
                    <a:pt x="17" y="6"/>
                  </a:cubicBezTo>
                  <a:cubicBezTo>
                    <a:pt x="17" y="7"/>
                    <a:pt x="17" y="8"/>
                    <a:pt x="17" y="9"/>
                  </a:cubicBezTo>
                  <a:cubicBezTo>
                    <a:pt x="25" y="8"/>
                    <a:pt x="33" y="8"/>
                    <a:pt x="41" y="7"/>
                  </a:cubicBezTo>
                  <a:close/>
                  <a:moveTo>
                    <a:pt x="19" y="30"/>
                  </a:moveTo>
                  <a:cubicBezTo>
                    <a:pt x="19" y="31"/>
                    <a:pt x="20" y="32"/>
                    <a:pt x="20" y="33"/>
                  </a:cubicBezTo>
                  <a:cubicBezTo>
                    <a:pt x="25" y="32"/>
                    <a:pt x="30" y="31"/>
                    <a:pt x="35" y="30"/>
                  </a:cubicBezTo>
                  <a:cubicBezTo>
                    <a:pt x="35" y="29"/>
                    <a:pt x="35" y="28"/>
                    <a:pt x="35" y="27"/>
                  </a:cubicBezTo>
                  <a:cubicBezTo>
                    <a:pt x="29" y="28"/>
                    <a:pt x="24" y="29"/>
                    <a:pt x="19" y="3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35" name="Freeform 415">
              <a:extLst>
                <a:ext uri="{FF2B5EF4-FFF2-40B4-BE49-F238E27FC236}">
                  <a16:creationId xmlns:a16="http://schemas.microsoft.com/office/drawing/2014/main" id="{CAF54739-7782-406C-858C-BE11518C38FE}"/>
                </a:ext>
              </a:extLst>
            </p:cNvPr>
            <p:cNvSpPr>
              <a:spLocks/>
            </p:cNvSpPr>
            <p:nvPr/>
          </p:nvSpPr>
          <p:spPr bwMode="auto">
            <a:xfrm>
              <a:off x="8609013" y="2695576"/>
              <a:ext cx="19050" cy="38100"/>
            </a:xfrm>
            <a:custGeom>
              <a:avLst/>
              <a:gdLst>
                <a:gd name="T0" fmla="*/ 47 w 48"/>
                <a:gd name="T1" fmla="*/ 15 h 98"/>
                <a:gd name="T2" fmla="*/ 32 w 48"/>
                <a:gd name="T3" fmla="*/ 31 h 98"/>
                <a:gd name="T4" fmla="*/ 43 w 48"/>
                <a:gd name="T5" fmla="*/ 49 h 98"/>
                <a:gd name="T6" fmla="*/ 32 w 48"/>
                <a:gd name="T7" fmla="*/ 69 h 98"/>
                <a:gd name="T8" fmla="*/ 32 w 48"/>
                <a:gd name="T9" fmla="*/ 92 h 98"/>
                <a:gd name="T10" fmla="*/ 24 w 48"/>
                <a:gd name="T11" fmla="*/ 98 h 98"/>
                <a:gd name="T12" fmla="*/ 16 w 48"/>
                <a:gd name="T13" fmla="*/ 92 h 98"/>
                <a:gd name="T14" fmla="*/ 16 w 48"/>
                <a:gd name="T15" fmla="*/ 69 h 98"/>
                <a:gd name="T16" fmla="*/ 6 w 48"/>
                <a:gd name="T17" fmla="*/ 49 h 98"/>
                <a:gd name="T18" fmla="*/ 16 w 48"/>
                <a:gd name="T19" fmla="*/ 24 h 98"/>
                <a:gd name="T20" fmla="*/ 8 w 48"/>
                <a:gd name="T21" fmla="*/ 16 h 98"/>
                <a:gd name="T22" fmla="*/ 1 w 48"/>
                <a:gd name="T23" fmla="*/ 7 h 98"/>
                <a:gd name="T24" fmla="*/ 8 w 48"/>
                <a:gd name="T25" fmla="*/ 0 h 98"/>
                <a:gd name="T26" fmla="*/ 38 w 48"/>
                <a:gd name="T27" fmla="*/ 0 h 98"/>
                <a:gd name="T28" fmla="*/ 48 w 48"/>
                <a:gd name="T29" fmla="*/ 11 h 98"/>
                <a:gd name="T30" fmla="*/ 47 w 48"/>
                <a:gd name="T31" fmla="*/ 15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8" h="98">
                  <a:moveTo>
                    <a:pt x="47" y="15"/>
                  </a:moveTo>
                  <a:cubicBezTo>
                    <a:pt x="30" y="17"/>
                    <a:pt x="33" y="17"/>
                    <a:pt x="32" y="31"/>
                  </a:cubicBezTo>
                  <a:cubicBezTo>
                    <a:pt x="32" y="38"/>
                    <a:pt x="31" y="45"/>
                    <a:pt x="43" y="49"/>
                  </a:cubicBezTo>
                  <a:cubicBezTo>
                    <a:pt x="30" y="53"/>
                    <a:pt x="32" y="61"/>
                    <a:pt x="32" y="69"/>
                  </a:cubicBezTo>
                  <a:cubicBezTo>
                    <a:pt x="32" y="76"/>
                    <a:pt x="32" y="84"/>
                    <a:pt x="32" y="92"/>
                  </a:cubicBezTo>
                  <a:cubicBezTo>
                    <a:pt x="32" y="98"/>
                    <a:pt x="29" y="98"/>
                    <a:pt x="24" y="98"/>
                  </a:cubicBezTo>
                  <a:cubicBezTo>
                    <a:pt x="20" y="98"/>
                    <a:pt x="16" y="98"/>
                    <a:pt x="16" y="92"/>
                  </a:cubicBezTo>
                  <a:cubicBezTo>
                    <a:pt x="16" y="84"/>
                    <a:pt x="16" y="76"/>
                    <a:pt x="16" y="69"/>
                  </a:cubicBezTo>
                  <a:cubicBezTo>
                    <a:pt x="16" y="61"/>
                    <a:pt x="19" y="53"/>
                    <a:pt x="6" y="49"/>
                  </a:cubicBezTo>
                  <a:cubicBezTo>
                    <a:pt x="21" y="44"/>
                    <a:pt x="15" y="33"/>
                    <a:pt x="16" y="24"/>
                  </a:cubicBezTo>
                  <a:cubicBezTo>
                    <a:pt x="17" y="18"/>
                    <a:pt x="14" y="15"/>
                    <a:pt x="8" y="16"/>
                  </a:cubicBezTo>
                  <a:cubicBezTo>
                    <a:pt x="1" y="17"/>
                    <a:pt x="1" y="12"/>
                    <a:pt x="1" y="7"/>
                  </a:cubicBezTo>
                  <a:cubicBezTo>
                    <a:pt x="0" y="1"/>
                    <a:pt x="3" y="0"/>
                    <a:pt x="8" y="0"/>
                  </a:cubicBezTo>
                  <a:cubicBezTo>
                    <a:pt x="18" y="0"/>
                    <a:pt x="28" y="0"/>
                    <a:pt x="38" y="0"/>
                  </a:cubicBezTo>
                  <a:cubicBezTo>
                    <a:pt x="48" y="0"/>
                    <a:pt x="48" y="0"/>
                    <a:pt x="48" y="11"/>
                  </a:cubicBezTo>
                  <a:cubicBezTo>
                    <a:pt x="47" y="12"/>
                    <a:pt x="47" y="14"/>
                    <a:pt x="47" y="15"/>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36" name="Freeform 416">
              <a:extLst>
                <a:ext uri="{FF2B5EF4-FFF2-40B4-BE49-F238E27FC236}">
                  <a16:creationId xmlns:a16="http://schemas.microsoft.com/office/drawing/2014/main" id="{43E69E20-D658-44E6-AC89-4CD23BA430FD}"/>
                </a:ext>
              </a:extLst>
            </p:cNvPr>
            <p:cNvSpPr>
              <a:spLocks/>
            </p:cNvSpPr>
            <p:nvPr/>
          </p:nvSpPr>
          <p:spPr bwMode="auto">
            <a:xfrm>
              <a:off x="8642350" y="2716213"/>
              <a:ext cx="15875" cy="19050"/>
            </a:xfrm>
            <a:custGeom>
              <a:avLst/>
              <a:gdLst>
                <a:gd name="T0" fmla="*/ 42 w 42"/>
                <a:gd name="T1" fmla="*/ 5 h 52"/>
                <a:gd name="T2" fmla="*/ 35 w 42"/>
                <a:gd name="T3" fmla="*/ 21 h 52"/>
                <a:gd name="T4" fmla="*/ 14 w 42"/>
                <a:gd name="T5" fmla="*/ 51 h 52"/>
                <a:gd name="T6" fmla="*/ 0 w 42"/>
                <a:gd name="T7" fmla="*/ 50 h 52"/>
                <a:gd name="T8" fmla="*/ 12 w 42"/>
                <a:gd name="T9" fmla="*/ 47 h 52"/>
                <a:gd name="T10" fmla="*/ 30 w 42"/>
                <a:gd name="T11" fmla="*/ 24 h 52"/>
                <a:gd name="T12" fmla="*/ 30 w 42"/>
                <a:gd name="T13" fmla="*/ 7 h 52"/>
                <a:gd name="T14" fmla="*/ 35 w 42"/>
                <a:gd name="T15" fmla="*/ 1 h 52"/>
                <a:gd name="T16" fmla="*/ 41 w 42"/>
                <a:gd name="T17" fmla="*/ 3 h 52"/>
                <a:gd name="T18" fmla="*/ 42 w 42"/>
                <a:gd name="T19" fmla="*/ 5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 h="52">
                  <a:moveTo>
                    <a:pt x="42" y="5"/>
                  </a:moveTo>
                  <a:cubicBezTo>
                    <a:pt x="33" y="8"/>
                    <a:pt x="35" y="15"/>
                    <a:pt x="35" y="21"/>
                  </a:cubicBezTo>
                  <a:cubicBezTo>
                    <a:pt x="34" y="38"/>
                    <a:pt x="28" y="48"/>
                    <a:pt x="14" y="51"/>
                  </a:cubicBezTo>
                  <a:cubicBezTo>
                    <a:pt x="9" y="52"/>
                    <a:pt x="4" y="51"/>
                    <a:pt x="0" y="50"/>
                  </a:cubicBezTo>
                  <a:cubicBezTo>
                    <a:pt x="4" y="49"/>
                    <a:pt x="8" y="49"/>
                    <a:pt x="12" y="47"/>
                  </a:cubicBezTo>
                  <a:cubicBezTo>
                    <a:pt x="23" y="43"/>
                    <a:pt x="29" y="36"/>
                    <a:pt x="30" y="24"/>
                  </a:cubicBezTo>
                  <a:cubicBezTo>
                    <a:pt x="30" y="18"/>
                    <a:pt x="30" y="13"/>
                    <a:pt x="30" y="7"/>
                  </a:cubicBezTo>
                  <a:cubicBezTo>
                    <a:pt x="31" y="5"/>
                    <a:pt x="33" y="2"/>
                    <a:pt x="35" y="1"/>
                  </a:cubicBezTo>
                  <a:cubicBezTo>
                    <a:pt x="36" y="0"/>
                    <a:pt x="39" y="2"/>
                    <a:pt x="41" y="3"/>
                  </a:cubicBezTo>
                  <a:cubicBezTo>
                    <a:pt x="41" y="3"/>
                    <a:pt x="42" y="4"/>
                    <a:pt x="42" y="5"/>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37" name="Freeform 417">
              <a:extLst>
                <a:ext uri="{FF2B5EF4-FFF2-40B4-BE49-F238E27FC236}">
                  <a16:creationId xmlns:a16="http://schemas.microsoft.com/office/drawing/2014/main" id="{977668C4-971D-4A44-A71E-C885B77A12A2}"/>
                </a:ext>
              </a:extLst>
            </p:cNvPr>
            <p:cNvSpPr>
              <a:spLocks/>
            </p:cNvSpPr>
            <p:nvPr/>
          </p:nvSpPr>
          <p:spPr bwMode="auto">
            <a:xfrm>
              <a:off x="8574088" y="2716213"/>
              <a:ext cx="6350" cy="20638"/>
            </a:xfrm>
            <a:custGeom>
              <a:avLst/>
              <a:gdLst>
                <a:gd name="T0" fmla="*/ 1 w 19"/>
                <a:gd name="T1" fmla="*/ 49 h 53"/>
                <a:gd name="T2" fmla="*/ 12 w 19"/>
                <a:gd name="T3" fmla="*/ 34 h 53"/>
                <a:gd name="T4" fmla="*/ 8 w 19"/>
                <a:gd name="T5" fmla="*/ 9 h 53"/>
                <a:gd name="T6" fmla="*/ 11 w 19"/>
                <a:gd name="T7" fmla="*/ 1 h 53"/>
                <a:gd name="T8" fmla="*/ 18 w 19"/>
                <a:gd name="T9" fmla="*/ 3 h 53"/>
                <a:gd name="T10" fmla="*/ 14 w 19"/>
                <a:gd name="T11" fmla="*/ 23 h 53"/>
                <a:gd name="T12" fmla="*/ 18 w 19"/>
                <a:gd name="T13" fmla="*/ 45 h 53"/>
                <a:gd name="T14" fmla="*/ 12 w 19"/>
                <a:gd name="T15" fmla="*/ 53 h 53"/>
                <a:gd name="T16" fmla="*/ 0 w 19"/>
                <a:gd name="T17" fmla="*/ 52 h 53"/>
                <a:gd name="T18" fmla="*/ 1 w 19"/>
                <a:gd name="T19" fmla="*/ 49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53">
                  <a:moveTo>
                    <a:pt x="1" y="49"/>
                  </a:moveTo>
                  <a:cubicBezTo>
                    <a:pt x="14" y="47"/>
                    <a:pt x="14" y="47"/>
                    <a:pt x="12" y="34"/>
                  </a:cubicBezTo>
                  <a:cubicBezTo>
                    <a:pt x="11" y="25"/>
                    <a:pt x="9" y="17"/>
                    <a:pt x="8" y="9"/>
                  </a:cubicBezTo>
                  <a:cubicBezTo>
                    <a:pt x="8" y="6"/>
                    <a:pt x="9" y="3"/>
                    <a:pt x="11" y="1"/>
                  </a:cubicBezTo>
                  <a:cubicBezTo>
                    <a:pt x="12" y="0"/>
                    <a:pt x="15" y="1"/>
                    <a:pt x="18" y="3"/>
                  </a:cubicBezTo>
                  <a:cubicBezTo>
                    <a:pt x="10" y="9"/>
                    <a:pt x="13" y="16"/>
                    <a:pt x="14" y="23"/>
                  </a:cubicBezTo>
                  <a:cubicBezTo>
                    <a:pt x="16" y="30"/>
                    <a:pt x="17" y="38"/>
                    <a:pt x="18" y="45"/>
                  </a:cubicBezTo>
                  <a:cubicBezTo>
                    <a:pt x="19" y="50"/>
                    <a:pt x="17" y="53"/>
                    <a:pt x="12" y="53"/>
                  </a:cubicBezTo>
                  <a:cubicBezTo>
                    <a:pt x="8" y="53"/>
                    <a:pt x="4" y="52"/>
                    <a:pt x="0" y="52"/>
                  </a:cubicBezTo>
                  <a:cubicBezTo>
                    <a:pt x="1" y="51"/>
                    <a:pt x="1" y="50"/>
                    <a:pt x="1" y="49"/>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38" name="Freeform 418">
              <a:extLst>
                <a:ext uri="{FF2B5EF4-FFF2-40B4-BE49-F238E27FC236}">
                  <a16:creationId xmlns:a16="http://schemas.microsoft.com/office/drawing/2014/main" id="{AA9465A2-9F35-4C03-A1F6-2EE5A3356C29}"/>
                </a:ext>
              </a:extLst>
            </p:cNvPr>
            <p:cNvSpPr>
              <a:spLocks/>
            </p:cNvSpPr>
            <p:nvPr/>
          </p:nvSpPr>
          <p:spPr bwMode="auto">
            <a:xfrm>
              <a:off x="8593138" y="2716213"/>
              <a:ext cx="15875" cy="20638"/>
            </a:xfrm>
            <a:custGeom>
              <a:avLst/>
              <a:gdLst>
                <a:gd name="T0" fmla="*/ 0 w 43"/>
                <a:gd name="T1" fmla="*/ 51 h 53"/>
                <a:gd name="T2" fmla="*/ 30 w 43"/>
                <a:gd name="T3" fmla="*/ 20 h 53"/>
                <a:gd name="T4" fmla="*/ 30 w 43"/>
                <a:gd name="T5" fmla="*/ 7 h 53"/>
                <a:gd name="T6" fmla="*/ 35 w 43"/>
                <a:gd name="T7" fmla="*/ 1 h 53"/>
                <a:gd name="T8" fmla="*/ 43 w 43"/>
                <a:gd name="T9" fmla="*/ 4 h 53"/>
                <a:gd name="T10" fmla="*/ 34 w 43"/>
                <a:gd name="T11" fmla="*/ 24 h 53"/>
                <a:gd name="T12" fmla="*/ 5 w 43"/>
                <a:gd name="T13" fmla="*/ 52 h 53"/>
                <a:gd name="T14" fmla="*/ 0 w 43"/>
                <a:gd name="T15" fmla="*/ 51 h 5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3" h="53">
                  <a:moveTo>
                    <a:pt x="0" y="51"/>
                  </a:moveTo>
                  <a:cubicBezTo>
                    <a:pt x="21" y="50"/>
                    <a:pt x="30" y="40"/>
                    <a:pt x="30" y="20"/>
                  </a:cubicBezTo>
                  <a:cubicBezTo>
                    <a:pt x="30" y="16"/>
                    <a:pt x="29" y="11"/>
                    <a:pt x="30" y="7"/>
                  </a:cubicBezTo>
                  <a:cubicBezTo>
                    <a:pt x="30" y="5"/>
                    <a:pt x="33" y="2"/>
                    <a:pt x="35" y="1"/>
                  </a:cubicBezTo>
                  <a:cubicBezTo>
                    <a:pt x="36" y="0"/>
                    <a:pt x="39" y="2"/>
                    <a:pt x="43" y="4"/>
                  </a:cubicBezTo>
                  <a:cubicBezTo>
                    <a:pt x="31" y="8"/>
                    <a:pt x="34" y="17"/>
                    <a:pt x="34" y="24"/>
                  </a:cubicBezTo>
                  <a:cubicBezTo>
                    <a:pt x="33" y="42"/>
                    <a:pt x="21" y="53"/>
                    <a:pt x="5" y="52"/>
                  </a:cubicBezTo>
                  <a:cubicBezTo>
                    <a:pt x="3" y="52"/>
                    <a:pt x="2" y="51"/>
                    <a:pt x="0" y="5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39" name="Freeform 419">
              <a:extLst>
                <a:ext uri="{FF2B5EF4-FFF2-40B4-BE49-F238E27FC236}">
                  <a16:creationId xmlns:a16="http://schemas.microsoft.com/office/drawing/2014/main" id="{90984479-0A2C-43D9-B918-29D2DFD5AD76}"/>
                </a:ext>
              </a:extLst>
            </p:cNvPr>
            <p:cNvSpPr>
              <a:spLocks/>
            </p:cNvSpPr>
            <p:nvPr/>
          </p:nvSpPr>
          <p:spPr bwMode="auto">
            <a:xfrm>
              <a:off x="8618538" y="2716213"/>
              <a:ext cx="9525" cy="20638"/>
            </a:xfrm>
            <a:custGeom>
              <a:avLst/>
              <a:gdLst>
                <a:gd name="T0" fmla="*/ 25 w 25"/>
                <a:gd name="T1" fmla="*/ 4 h 52"/>
                <a:gd name="T2" fmla="*/ 16 w 25"/>
                <a:gd name="T3" fmla="*/ 22 h 52"/>
                <a:gd name="T4" fmla="*/ 16 w 25"/>
                <a:gd name="T5" fmla="*/ 44 h 52"/>
                <a:gd name="T6" fmla="*/ 11 w 25"/>
                <a:gd name="T7" fmla="*/ 51 h 52"/>
                <a:gd name="T8" fmla="*/ 0 w 25"/>
                <a:gd name="T9" fmla="*/ 51 h 52"/>
                <a:gd name="T10" fmla="*/ 0 w 25"/>
                <a:gd name="T11" fmla="*/ 48 h 52"/>
                <a:gd name="T12" fmla="*/ 5 w 25"/>
                <a:gd name="T13" fmla="*/ 48 h 52"/>
                <a:gd name="T14" fmla="*/ 12 w 25"/>
                <a:gd name="T15" fmla="*/ 39 h 52"/>
                <a:gd name="T16" fmla="*/ 13 w 25"/>
                <a:gd name="T17" fmla="*/ 7 h 52"/>
                <a:gd name="T18" fmla="*/ 17 w 25"/>
                <a:gd name="T19" fmla="*/ 0 h 52"/>
                <a:gd name="T20" fmla="*/ 24 w 25"/>
                <a:gd name="T21" fmla="*/ 1 h 52"/>
                <a:gd name="T22" fmla="*/ 25 w 25"/>
                <a:gd name="T23"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 h="52">
                  <a:moveTo>
                    <a:pt x="25" y="4"/>
                  </a:moveTo>
                  <a:cubicBezTo>
                    <a:pt x="14" y="7"/>
                    <a:pt x="16" y="15"/>
                    <a:pt x="16" y="22"/>
                  </a:cubicBezTo>
                  <a:cubicBezTo>
                    <a:pt x="16" y="30"/>
                    <a:pt x="17" y="37"/>
                    <a:pt x="16" y="44"/>
                  </a:cubicBezTo>
                  <a:cubicBezTo>
                    <a:pt x="16" y="47"/>
                    <a:pt x="13" y="51"/>
                    <a:pt x="11" y="51"/>
                  </a:cubicBezTo>
                  <a:cubicBezTo>
                    <a:pt x="8" y="52"/>
                    <a:pt x="4" y="51"/>
                    <a:pt x="0" y="51"/>
                  </a:cubicBezTo>
                  <a:cubicBezTo>
                    <a:pt x="0" y="50"/>
                    <a:pt x="0" y="49"/>
                    <a:pt x="0" y="48"/>
                  </a:cubicBezTo>
                  <a:cubicBezTo>
                    <a:pt x="2" y="48"/>
                    <a:pt x="3" y="48"/>
                    <a:pt x="5" y="48"/>
                  </a:cubicBezTo>
                  <a:cubicBezTo>
                    <a:pt x="10" y="47"/>
                    <a:pt x="12" y="44"/>
                    <a:pt x="12" y="39"/>
                  </a:cubicBezTo>
                  <a:cubicBezTo>
                    <a:pt x="12" y="29"/>
                    <a:pt x="12" y="18"/>
                    <a:pt x="13" y="7"/>
                  </a:cubicBezTo>
                  <a:cubicBezTo>
                    <a:pt x="13" y="5"/>
                    <a:pt x="15" y="2"/>
                    <a:pt x="17" y="0"/>
                  </a:cubicBezTo>
                  <a:cubicBezTo>
                    <a:pt x="18" y="0"/>
                    <a:pt x="21" y="1"/>
                    <a:pt x="24" y="1"/>
                  </a:cubicBezTo>
                  <a:cubicBezTo>
                    <a:pt x="24" y="2"/>
                    <a:pt x="24" y="3"/>
                    <a:pt x="25" y="4"/>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40" name="Freeform 420">
              <a:extLst>
                <a:ext uri="{FF2B5EF4-FFF2-40B4-BE49-F238E27FC236}">
                  <a16:creationId xmlns:a16="http://schemas.microsoft.com/office/drawing/2014/main" id="{43984175-BF8F-4A28-9B9F-497F9D34D315}"/>
                </a:ext>
              </a:extLst>
            </p:cNvPr>
            <p:cNvSpPr>
              <a:spLocks/>
            </p:cNvSpPr>
            <p:nvPr/>
          </p:nvSpPr>
          <p:spPr bwMode="auto">
            <a:xfrm>
              <a:off x="8591550" y="2698751"/>
              <a:ext cx="1588" cy="28575"/>
            </a:xfrm>
            <a:custGeom>
              <a:avLst/>
              <a:gdLst>
                <a:gd name="T0" fmla="*/ 3 w 3"/>
                <a:gd name="T1" fmla="*/ 0 h 72"/>
                <a:gd name="T2" fmla="*/ 3 w 3"/>
                <a:gd name="T3" fmla="*/ 72 h 72"/>
                <a:gd name="T4" fmla="*/ 0 w 3"/>
                <a:gd name="T5" fmla="*/ 65 h 72"/>
                <a:gd name="T6" fmla="*/ 0 w 3"/>
                <a:gd name="T7" fmla="*/ 1 h 72"/>
                <a:gd name="T8" fmla="*/ 1 w 3"/>
                <a:gd name="T9" fmla="*/ 0 h 72"/>
                <a:gd name="T10" fmla="*/ 3 w 3"/>
                <a:gd name="T11" fmla="*/ 0 h 72"/>
              </a:gdLst>
              <a:ahLst/>
              <a:cxnLst>
                <a:cxn ang="0">
                  <a:pos x="T0" y="T1"/>
                </a:cxn>
                <a:cxn ang="0">
                  <a:pos x="T2" y="T3"/>
                </a:cxn>
                <a:cxn ang="0">
                  <a:pos x="T4" y="T5"/>
                </a:cxn>
                <a:cxn ang="0">
                  <a:pos x="T6" y="T7"/>
                </a:cxn>
                <a:cxn ang="0">
                  <a:pos x="T8" y="T9"/>
                </a:cxn>
                <a:cxn ang="0">
                  <a:pos x="T10" y="T11"/>
                </a:cxn>
              </a:cxnLst>
              <a:rect l="0" t="0" r="r" b="b"/>
              <a:pathLst>
                <a:path w="3" h="72">
                  <a:moveTo>
                    <a:pt x="3" y="0"/>
                  </a:moveTo>
                  <a:cubicBezTo>
                    <a:pt x="3" y="23"/>
                    <a:pt x="3" y="47"/>
                    <a:pt x="3" y="72"/>
                  </a:cubicBezTo>
                  <a:cubicBezTo>
                    <a:pt x="2" y="69"/>
                    <a:pt x="0" y="67"/>
                    <a:pt x="0" y="65"/>
                  </a:cubicBezTo>
                  <a:cubicBezTo>
                    <a:pt x="0" y="43"/>
                    <a:pt x="0" y="22"/>
                    <a:pt x="0" y="1"/>
                  </a:cubicBezTo>
                  <a:cubicBezTo>
                    <a:pt x="1" y="0"/>
                    <a:pt x="1" y="0"/>
                    <a:pt x="1" y="0"/>
                  </a:cubicBezTo>
                  <a:cubicBezTo>
                    <a:pt x="2" y="0"/>
                    <a:pt x="2" y="0"/>
                    <a:pt x="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41" name="Freeform 421">
              <a:extLst>
                <a:ext uri="{FF2B5EF4-FFF2-40B4-BE49-F238E27FC236}">
                  <a16:creationId xmlns:a16="http://schemas.microsoft.com/office/drawing/2014/main" id="{228E3F9F-2185-4C51-B1D7-22DCCB99AF6D}"/>
                </a:ext>
              </a:extLst>
            </p:cNvPr>
            <p:cNvSpPr>
              <a:spLocks/>
            </p:cNvSpPr>
            <p:nvPr/>
          </p:nvSpPr>
          <p:spPr bwMode="auto">
            <a:xfrm>
              <a:off x="8559800" y="2616201"/>
              <a:ext cx="9525" cy="6350"/>
            </a:xfrm>
            <a:custGeom>
              <a:avLst/>
              <a:gdLst>
                <a:gd name="T0" fmla="*/ 11 w 24"/>
                <a:gd name="T1" fmla="*/ 20 h 20"/>
                <a:gd name="T2" fmla="*/ 0 w 24"/>
                <a:gd name="T3" fmla="*/ 9 h 20"/>
                <a:gd name="T4" fmla="*/ 12 w 24"/>
                <a:gd name="T5" fmla="*/ 4 h 20"/>
                <a:gd name="T6" fmla="*/ 24 w 24"/>
                <a:gd name="T7" fmla="*/ 8 h 20"/>
                <a:gd name="T8" fmla="*/ 11 w 24"/>
                <a:gd name="T9" fmla="*/ 20 h 20"/>
              </a:gdLst>
              <a:ahLst/>
              <a:cxnLst>
                <a:cxn ang="0">
                  <a:pos x="T0" y="T1"/>
                </a:cxn>
                <a:cxn ang="0">
                  <a:pos x="T2" y="T3"/>
                </a:cxn>
                <a:cxn ang="0">
                  <a:pos x="T4" y="T5"/>
                </a:cxn>
                <a:cxn ang="0">
                  <a:pos x="T6" y="T7"/>
                </a:cxn>
                <a:cxn ang="0">
                  <a:pos x="T8" y="T9"/>
                </a:cxn>
              </a:cxnLst>
              <a:rect l="0" t="0" r="r" b="b"/>
              <a:pathLst>
                <a:path w="24" h="20">
                  <a:moveTo>
                    <a:pt x="11" y="20"/>
                  </a:moveTo>
                  <a:cubicBezTo>
                    <a:pt x="7" y="16"/>
                    <a:pt x="3" y="12"/>
                    <a:pt x="0" y="9"/>
                  </a:cubicBezTo>
                  <a:cubicBezTo>
                    <a:pt x="2" y="2"/>
                    <a:pt x="5" y="0"/>
                    <a:pt x="12" y="4"/>
                  </a:cubicBezTo>
                  <a:cubicBezTo>
                    <a:pt x="15" y="5"/>
                    <a:pt x="19" y="6"/>
                    <a:pt x="24" y="8"/>
                  </a:cubicBezTo>
                  <a:cubicBezTo>
                    <a:pt x="19" y="12"/>
                    <a:pt x="15" y="16"/>
                    <a:pt x="11" y="2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42" name="Freeform 422">
              <a:extLst>
                <a:ext uri="{FF2B5EF4-FFF2-40B4-BE49-F238E27FC236}">
                  <a16:creationId xmlns:a16="http://schemas.microsoft.com/office/drawing/2014/main" id="{D6EC6D94-9A3C-442D-AB8A-BA2BC21AC2D1}"/>
                </a:ext>
              </a:extLst>
            </p:cNvPr>
            <p:cNvSpPr>
              <a:spLocks/>
            </p:cNvSpPr>
            <p:nvPr/>
          </p:nvSpPr>
          <p:spPr bwMode="auto">
            <a:xfrm>
              <a:off x="8623300" y="2697163"/>
              <a:ext cx="7938" cy="15875"/>
            </a:xfrm>
            <a:custGeom>
              <a:avLst/>
              <a:gdLst>
                <a:gd name="T0" fmla="*/ 18 w 23"/>
                <a:gd name="T1" fmla="*/ 0 h 38"/>
                <a:gd name="T2" fmla="*/ 11 w 23"/>
                <a:gd name="T3" fmla="*/ 18 h 38"/>
                <a:gd name="T4" fmla="*/ 5 w 23"/>
                <a:gd name="T5" fmla="*/ 24 h 38"/>
                <a:gd name="T6" fmla="*/ 5 w 23"/>
                <a:gd name="T7" fmla="*/ 37 h 38"/>
                <a:gd name="T8" fmla="*/ 4 w 23"/>
                <a:gd name="T9" fmla="*/ 38 h 38"/>
                <a:gd name="T10" fmla="*/ 3 w 23"/>
                <a:gd name="T11" fmla="*/ 15 h 38"/>
                <a:gd name="T12" fmla="*/ 14 w 23"/>
                <a:gd name="T13" fmla="*/ 12 h 38"/>
                <a:gd name="T14" fmla="*/ 18 w 23"/>
                <a:gd name="T15" fmla="*/ 0 h 3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38">
                  <a:moveTo>
                    <a:pt x="18" y="0"/>
                  </a:moveTo>
                  <a:cubicBezTo>
                    <a:pt x="23" y="13"/>
                    <a:pt x="21" y="17"/>
                    <a:pt x="11" y="18"/>
                  </a:cubicBezTo>
                  <a:cubicBezTo>
                    <a:pt x="6" y="18"/>
                    <a:pt x="5" y="20"/>
                    <a:pt x="5" y="24"/>
                  </a:cubicBezTo>
                  <a:cubicBezTo>
                    <a:pt x="5" y="28"/>
                    <a:pt x="5" y="33"/>
                    <a:pt x="5" y="37"/>
                  </a:cubicBezTo>
                  <a:cubicBezTo>
                    <a:pt x="4" y="38"/>
                    <a:pt x="4" y="38"/>
                    <a:pt x="4" y="38"/>
                  </a:cubicBezTo>
                  <a:cubicBezTo>
                    <a:pt x="1" y="35"/>
                    <a:pt x="0" y="24"/>
                    <a:pt x="3" y="15"/>
                  </a:cubicBezTo>
                  <a:cubicBezTo>
                    <a:pt x="7" y="14"/>
                    <a:pt x="11" y="14"/>
                    <a:pt x="14" y="12"/>
                  </a:cubicBezTo>
                  <a:cubicBezTo>
                    <a:pt x="17" y="10"/>
                    <a:pt x="17" y="6"/>
                    <a:pt x="18"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43" name="Freeform 423">
              <a:extLst>
                <a:ext uri="{FF2B5EF4-FFF2-40B4-BE49-F238E27FC236}">
                  <a16:creationId xmlns:a16="http://schemas.microsoft.com/office/drawing/2014/main" id="{87630ECE-B7B4-4347-9E13-46782E581198}"/>
                </a:ext>
              </a:extLst>
            </p:cNvPr>
            <p:cNvSpPr>
              <a:spLocks/>
            </p:cNvSpPr>
            <p:nvPr/>
          </p:nvSpPr>
          <p:spPr bwMode="auto">
            <a:xfrm>
              <a:off x="8559800" y="2725738"/>
              <a:ext cx="9525" cy="11113"/>
            </a:xfrm>
            <a:custGeom>
              <a:avLst/>
              <a:gdLst>
                <a:gd name="T0" fmla="*/ 0 w 26"/>
                <a:gd name="T1" fmla="*/ 22 h 27"/>
                <a:gd name="T2" fmla="*/ 15 w 26"/>
                <a:gd name="T3" fmla="*/ 8 h 27"/>
                <a:gd name="T4" fmla="*/ 26 w 26"/>
                <a:gd name="T5" fmla="*/ 3 h 27"/>
                <a:gd name="T6" fmla="*/ 18 w 26"/>
                <a:gd name="T7" fmla="*/ 19 h 27"/>
                <a:gd name="T8" fmla="*/ 12 w 26"/>
                <a:gd name="T9" fmla="*/ 26 h 27"/>
                <a:gd name="T10" fmla="*/ 1 w 26"/>
                <a:gd name="T11" fmla="*/ 26 h 27"/>
                <a:gd name="T12" fmla="*/ 0 w 26"/>
                <a:gd name="T13" fmla="*/ 22 h 27"/>
              </a:gdLst>
              <a:ahLst/>
              <a:cxnLst>
                <a:cxn ang="0">
                  <a:pos x="T0" y="T1"/>
                </a:cxn>
                <a:cxn ang="0">
                  <a:pos x="T2" y="T3"/>
                </a:cxn>
                <a:cxn ang="0">
                  <a:pos x="T4" y="T5"/>
                </a:cxn>
                <a:cxn ang="0">
                  <a:pos x="T6" y="T7"/>
                </a:cxn>
                <a:cxn ang="0">
                  <a:pos x="T8" y="T9"/>
                </a:cxn>
                <a:cxn ang="0">
                  <a:pos x="T10" y="T11"/>
                </a:cxn>
                <a:cxn ang="0">
                  <a:pos x="T12" y="T13"/>
                </a:cxn>
              </a:cxnLst>
              <a:rect l="0" t="0" r="r" b="b"/>
              <a:pathLst>
                <a:path w="26" h="27">
                  <a:moveTo>
                    <a:pt x="0" y="22"/>
                  </a:moveTo>
                  <a:cubicBezTo>
                    <a:pt x="14" y="25"/>
                    <a:pt x="14" y="16"/>
                    <a:pt x="15" y="8"/>
                  </a:cubicBezTo>
                  <a:cubicBezTo>
                    <a:pt x="17" y="1"/>
                    <a:pt x="19" y="0"/>
                    <a:pt x="26" y="3"/>
                  </a:cubicBezTo>
                  <a:cubicBezTo>
                    <a:pt x="18" y="6"/>
                    <a:pt x="19" y="13"/>
                    <a:pt x="18" y="19"/>
                  </a:cubicBezTo>
                  <a:cubicBezTo>
                    <a:pt x="17" y="22"/>
                    <a:pt x="15" y="25"/>
                    <a:pt x="12" y="26"/>
                  </a:cubicBezTo>
                  <a:cubicBezTo>
                    <a:pt x="9" y="27"/>
                    <a:pt x="5" y="26"/>
                    <a:pt x="1" y="26"/>
                  </a:cubicBezTo>
                  <a:cubicBezTo>
                    <a:pt x="1" y="25"/>
                    <a:pt x="0" y="23"/>
                    <a:pt x="0" y="2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44" name="Freeform 424">
              <a:extLst>
                <a:ext uri="{FF2B5EF4-FFF2-40B4-BE49-F238E27FC236}">
                  <a16:creationId xmlns:a16="http://schemas.microsoft.com/office/drawing/2014/main" id="{16147B35-5AE9-4D0E-A7F1-D6D7152347D0}"/>
                </a:ext>
              </a:extLst>
            </p:cNvPr>
            <p:cNvSpPr>
              <a:spLocks/>
            </p:cNvSpPr>
            <p:nvPr/>
          </p:nvSpPr>
          <p:spPr bwMode="auto">
            <a:xfrm>
              <a:off x="8602663" y="2698751"/>
              <a:ext cx="3175" cy="14288"/>
            </a:xfrm>
            <a:custGeom>
              <a:avLst/>
              <a:gdLst>
                <a:gd name="T0" fmla="*/ 5 w 5"/>
                <a:gd name="T1" fmla="*/ 0 h 35"/>
                <a:gd name="T2" fmla="*/ 5 w 5"/>
                <a:gd name="T3" fmla="*/ 35 h 35"/>
                <a:gd name="T4" fmla="*/ 5 w 5"/>
                <a:gd name="T5" fmla="*/ 0 h 35"/>
              </a:gdLst>
              <a:ahLst/>
              <a:cxnLst>
                <a:cxn ang="0">
                  <a:pos x="T0" y="T1"/>
                </a:cxn>
                <a:cxn ang="0">
                  <a:pos x="T2" y="T3"/>
                </a:cxn>
                <a:cxn ang="0">
                  <a:pos x="T4" y="T5"/>
                </a:cxn>
              </a:cxnLst>
              <a:rect l="0" t="0" r="r" b="b"/>
              <a:pathLst>
                <a:path w="5" h="35">
                  <a:moveTo>
                    <a:pt x="5" y="0"/>
                  </a:moveTo>
                  <a:cubicBezTo>
                    <a:pt x="5" y="11"/>
                    <a:pt x="5" y="23"/>
                    <a:pt x="5" y="35"/>
                  </a:cubicBezTo>
                  <a:cubicBezTo>
                    <a:pt x="1" y="32"/>
                    <a:pt x="0" y="9"/>
                    <a:pt x="5"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45" name="Freeform 425">
              <a:extLst>
                <a:ext uri="{FF2B5EF4-FFF2-40B4-BE49-F238E27FC236}">
                  <a16:creationId xmlns:a16="http://schemas.microsoft.com/office/drawing/2014/main" id="{F022A81A-1DD1-41F5-B71E-B29F2F78ECEA}"/>
                </a:ext>
              </a:extLst>
            </p:cNvPr>
            <p:cNvSpPr>
              <a:spLocks/>
            </p:cNvSpPr>
            <p:nvPr/>
          </p:nvSpPr>
          <p:spPr bwMode="auto">
            <a:xfrm>
              <a:off x="8572500" y="2698751"/>
              <a:ext cx="4763" cy="14288"/>
            </a:xfrm>
            <a:custGeom>
              <a:avLst/>
              <a:gdLst>
                <a:gd name="T0" fmla="*/ 7 w 10"/>
                <a:gd name="T1" fmla="*/ 36 h 36"/>
                <a:gd name="T2" fmla="*/ 0 w 10"/>
                <a:gd name="T3" fmla="*/ 1 h 36"/>
                <a:gd name="T4" fmla="*/ 3 w 10"/>
                <a:gd name="T5" fmla="*/ 0 h 36"/>
                <a:gd name="T6" fmla="*/ 10 w 10"/>
                <a:gd name="T7" fmla="*/ 35 h 36"/>
                <a:gd name="T8" fmla="*/ 7 w 10"/>
                <a:gd name="T9" fmla="*/ 36 h 36"/>
              </a:gdLst>
              <a:ahLst/>
              <a:cxnLst>
                <a:cxn ang="0">
                  <a:pos x="T0" y="T1"/>
                </a:cxn>
                <a:cxn ang="0">
                  <a:pos x="T2" y="T3"/>
                </a:cxn>
                <a:cxn ang="0">
                  <a:pos x="T4" y="T5"/>
                </a:cxn>
                <a:cxn ang="0">
                  <a:pos x="T6" y="T7"/>
                </a:cxn>
                <a:cxn ang="0">
                  <a:pos x="T8" y="T9"/>
                </a:cxn>
              </a:cxnLst>
              <a:rect l="0" t="0" r="r" b="b"/>
              <a:pathLst>
                <a:path w="10" h="36">
                  <a:moveTo>
                    <a:pt x="7" y="36"/>
                  </a:moveTo>
                  <a:cubicBezTo>
                    <a:pt x="2" y="25"/>
                    <a:pt x="3" y="13"/>
                    <a:pt x="0" y="1"/>
                  </a:cubicBezTo>
                  <a:cubicBezTo>
                    <a:pt x="1" y="1"/>
                    <a:pt x="2" y="0"/>
                    <a:pt x="3" y="0"/>
                  </a:cubicBezTo>
                  <a:cubicBezTo>
                    <a:pt x="5" y="12"/>
                    <a:pt x="8" y="24"/>
                    <a:pt x="10" y="35"/>
                  </a:cubicBezTo>
                  <a:cubicBezTo>
                    <a:pt x="9" y="36"/>
                    <a:pt x="8" y="36"/>
                    <a:pt x="7" y="36"/>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46" name="Freeform 426">
              <a:extLst>
                <a:ext uri="{FF2B5EF4-FFF2-40B4-BE49-F238E27FC236}">
                  <a16:creationId xmlns:a16="http://schemas.microsoft.com/office/drawing/2014/main" id="{78472765-C0AB-46AA-8FB7-ED3B345CD74E}"/>
                </a:ext>
              </a:extLst>
            </p:cNvPr>
            <p:cNvSpPr>
              <a:spLocks/>
            </p:cNvSpPr>
            <p:nvPr/>
          </p:nvSpPr>
          <p:spPr bwMode="auto">
            <a:xfrm>
              <a:off x="8653463" y="2703513"/>
              <a:ext cx="1588" cy="9525"/>
            </a:xfrm>
            <a:custGeom>
              <a:avLst/>
              <a:gdLst>
                <a:gd name="T0" fmla="*/ 4 w 6"/>
                <a:gd name="T1" fmla="*/ 0 h 26"/>
                <a:gd name="T2" fmla="*/ 6 w 6"/>
                <a:gd name="T3" fmla="*/ 26 h 26"/>
                <a:gd name="T4" fmla="*/ 2 w 6"/>
                <a:gd name="T5" fmla="*/ 0 h 26"/>
                <a:gd name="T6" fmla="*/ 4 w 6"/>
                <a:gd name="T7" fmla="*/ 0 h 26"/>
              </a:gdLst>
              <a:ahLst/>
              <a:cxnLst>
                <a:cxn ang="0">
                  <a:pos x="T0" y="T1"/>
                </a:cxn>
                <a:cxn ang="0">
                  <a:pos x="T2" y="T3"/>
                </a:cxn>
                <a:cxn ang="0">
                  <a:pos x="T4" y="T5"/>
                </a:cxn>
                <a:cxn ang="0">
                  <a:pos x="T6" y="T7"/>
                </a:cxn>
              </a:cxnLst>
              <a:rect l="0" t="0" r="r" b="b"/>
              <a:pathLst>
                <a:path w="6" h="26">
                  <a:moveTo>
                    <a:pt x="4" y="0"/>
                  </a:moveTo>
                  <a:cubicBezTo>
                    <a:pt x="4" y="8"/>
                    <a:pt x="5" y="17"/>
                    <a:pt x="6" y="26"/>
                  </a:cubicBezTo>
                  <a:cubicBezTo>
                    <a:pt x="1" y="23"/>
                    <a:pt x="0" y="16"/>
                    <a:pt x="2" y="0"/>
                  </a:cubicBezTo>
                  <a:cubicBezTo>
                    <a:pt x="2" y="0"/>
                    <a:pt x="3" y="0"/>
                    <a:pt x="4"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47" name="Freeform 427">
              <a:extLst>
                <a:ext uri="{FF2B5EF4-FFF2-40B4-BE49-F238E27FC236}">
                  <a16:creationId xmlns:a16="http://schemas.microsoft.com/office/drawing/2014/main" id="{B86F25B7-02CA-43DE-842A-602ED4AD7061}"/>
                </a:ext>
              </a:extLst>
            </p:cNvPr>
            <p:cNvSpPr>
              <a:spLocks/>
            </p:cNvSpPr>
            <p:nvPr/>
          </p:nvSpPr>
          <p:spPr bwMode="auto">
            <a:xfrm>
              <a:off x="8607425" y="2732088"/>
              <a:ext cx="6350" cy="7938"/>
            </a:xfrm>
            <a:custGeom>
              <a:avLst/>
              <a:gdLst>
                <a:gd name="T0" fmla="*/ 10 w 15"/>
                <a:gd name="T1" fmla="*/ 20 h 20"/>
                <a:gd name="T2" fmla="*/ 0 w 15"/>
                <a:gd name="T3" fmla="*/ 7 h 20"/>
                <a:gd name="T4" fmla="*/ 4 w 15"/>
                <a:gd name="T5" fmla="*/ 0 h 20"/>
                <a:gd name="T6" fmla="*/ 10 w 15"/>
                <a:gd name="T7" fmla="*/ 20 h 20"/>
              </a:gdLst>
              <a:ahLst/>
              <a:cxnLst>
                <a:cxn ang="0">
                  <a:pos x="T0" y="T1"/>
                </a:cxn>
                <a:cxn ang="0">
                  <a:pos x="T2" y="T3"/>
                </a:cxn>
                <a:cxn ang="0">
                  <a:pos x="T4" y="T5"/>
                </a:cxn>
                <a:cxn ang="0">
                  <a:pos x="T6" y="T7"/>
                </a:cxn>
              </a:cxnLst>
              <a:rect l="0" t="0" r="r" b="b"/>
              <a:pathLst>
                <a:path w="15" h="20">
                  <a:moveTo>
                    <a:pt x="10" y="20"/>
                  </a:moveTo>
                  <a:cubicBezTo>
                    <a:pt x="6" y="15"/>
                    <a:pt x="3" y="11"/>
                    <a:pt x="0" y="7"/>
                  </a:cubicBezTo>
                  <a:cubicBezTo>
                    <a:pt x="1" y="5"/>
                    <a:pt x="3" y="3"/>
                    <a:pt x="4" y="0"/>
                  </a:cubicBezTo>
                  <a:cubicBezTo>
                    <a:pt x="3" y="7"/>
                    <a:pt x="15" y="11"/>
                    <a:pt x="10" y="2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48" name="Freeform 428">
              <a:extLst>
                <a:ext uri="{FF2B5EF4-FFF2-40B4-BE49-F238E27FC236}">
                  <a16:creationId xmlns:a16="http://schemas.microsoft.com/office/drawing/2014/main" id="{AAF8A724-8CAE-4397-AB3C-8DD01FEFBFC1}"/>
                </a:ext>
              </a:extLst>
            </p:cNvPr>
            <p:cNvSpPr>
              <a:spLocks/>
            </p:cNvSpPr>
            <p:nvPr/>
          </p:nvSpPr>
          <p:spPr bwMode="auto">
            <a:xfrm>
              <a:off x="8634413" y="2751138"/>
              <a:ext cx="4763" cy="4763"/>
            </a:xfrm>
            <a:custGeom>
              <a:avLst/>
              <a:gdLst>
                <a:gd name="T0" fmla="*/ 11 w 11"/>
                <a:gd name="T1" fmla="*/ 5 h 9"/>
                <a:gd name="T2" fmla="*/ 0 w 11"/>
                <a:gd name="T3" fmla="*/ 9 h 9"/>
                <a:gd name="T4" fmla="*/ 10 w 11"/>
                <a:gd name="T5" fmla="*/ 2 h 9"/>
                <a:gd name="T6" fmla="*/ 11 w 11"/>
                <a:gd name="T7" fmla="*/ 5 h 9"/>
              </a:gdLst>
              <a:ahLst/>
              <a:cxnLst>
                <a:cxn ang="0">
                  <a:pos x="T0" y="T1"/>
                </a:cxn>
                <a:cxn ang="0">
                  <a:pos x="T2" y="T3"/>
                </a:cxn>
                <a:cxn ang="0">
                  <a:pos x="T4" y="T5"/>
                </a:cxn>
                <a:cxn ang="0">
                  <a:pos x="T6" y="T7"/>
                </a:cxn>
              </a:cxnLst>
              <a:rect l="0" t="0" r="r" b="b"/>
              <a:pathLst>
                <a:path w="11" h="9">
                  <a:moveTo>
                    <a:pt x="11" y="5"/>
                  </a:moveTo>
                  <a:cubicBezTo>
                    <a:pt x="8" y="6"/>
                    <a:pt x="5" y="7"/>
                    <a:pt x="0" y="9"/>
                  </a:cubicBezTo>
                  <a:cubicBezTo>
                    <a:pt x="2" y="1"/>
                    <a:pt x="6" y="0"/>
                    <a:pt x="10" y="2"/>
                  </a:cubicBezTo>
                  <a:cubicBezTo>
                    <a:pt x="11" y="3"/>
                    <a:pt x="11" y="4"/>
                    <a:pt x="11" y="5"/>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49" name="Freeform 429">
              <a:extLst>
                <a:ext uri="{FF2B5EF4-FFF2-40B4-BE49-F238E27FC236}">
                  <a16:creationId xmlns:a16="http://schemas.microsoft.com/office/drawing/2014/main" id="{CFB0005E-8CD6-4C7A-894B-4DADFC2C68A5}"/>
                </a:ext>
              </a:extLst>
            </p:cNvPr>
            <p:cNvSpPr>
              <a:spLocks/>
            </p:cNvSpPr>
            <p:nvPr/>
          </p:nvSpPr>
          <p:spPr bwMode="auto">
            <a:xfrm>
              <a:off x="8629650" y="2732088"/>
              <a:ext cx="3175" cy="4763"/>
            </a:xfrm>
            <a:custGeom>
              <a:avLst/>
              <a:gdLst>
                <a:gd name="T0" fmla="*/ 0 w 9"/>
                <a:gd name="T1" fmla="*/ 12 h 12"/>
                <a:gd name="T2" fmla="*/ 1 w 9"/>
                <a:gd name="T3" fmla="*/ 0 h 12"/>
                <a:gd name="T4" fmla="*/ 9 w 9"/>
                <a:gd name="T5" fmla="*/ 8 h 12"/>
                <a:gd name="T6" fmla="*/ 0 w 9"/>
                <a:gd name="T7" fmla="*/ 12 h 12"/>
              </a:gdLst>
              <a:ahLst/>
              <a:cxnLst>
                <a:cxn ang="0">
                  <a:pos x="T0" y="T1"/>
                </a:cxn>
                <a:cxn ang="0">
                  <a:pos x="T2" y="T3"/>
                </a:cxn>
                <a:cxn ang="0">
                  <a:pos x="T4" y="T5"/>
                </a:cxn>
                <a:cxn ang="0">
                  <a:pos x="T6" y="T7"/>
                </a:cxn>
              </a:cxnLst>
              <a:rect l="0" t="0" r="r" b="b"/>
              <a:pathLst>
                <a:path w="9" h="12">
                  <a:moveTo>
                    <a:pt x="0" y="12"/>
                  </a:moveTo>
                  <a:cubicBezTo>
                    <a:pt x="0" y="7"/>
                    <a:pt x="1" y="4"/>
                    <a:pt x="1" y="0"/>
                  </a:cubicBezTo>
                  <a:cubicBezTo>
                    <a:pt x="4" y="3"/>
                    <a:pt x="6" y="5"/>
                    <a:pt x="9" y="8"/>
                  </a:cubicBezTo>
                  <a:cubicBezTo>
                    <a:pt x="6" y="9"/>
                    <a:pt x="3" y="10"/>
                    <a:pt x="0" y="1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50" name="Freeform 430">
              <a:extLst>
                <a:ext uri="{FF2B5EF4-FFF2-40B4-BE49-F238E27FC236}">
                  <a16:creationId xmlns:a16="http://schemas.microsoft.com/office/drawing/2014/main" id="{3A247891-C8E1-464D-8C0B-57296DA258DF}"/>
                </a:ext>
              </a:extLst>
            </p:cNvPr>
            <p:cNvSpPr>
              <a:spLocks/>
            </p:cNvSpPr>
            <p:nvPr/>
          </p:nvSpPr>
          <p:spPr bwMode="auto">
            <a:xfrm>
              <a:off x="8613775" y="2624138"/>
              <a:ext cx="36513" cy="34925"/>
            </a:xfrm>
            <a:custGeom>
              <a:avLst/>
              <a:gdLst>
                <a:gd name="T0" fmla="*/ 7 w 98"/>
                <a:gd name="T1" fmla="*/ 71 h 89"/>
                <a:gd name="T2" fmla="*/ 7 w 98"/>
                <a:gd name="T3" fmla="*/ 54 h 89"/>
                <a:gd name="T4" fmla="*/ 24 w 98"/>
                <a:gd name="T5" fmla="*/ 28 h 89"/>
                <a:gd name="T6" fmla="*/ 57 w 98"/>
                <a:gd name="T7" fmla="*/ 1 h 89"/>
                <a:gd name="T8" fmla="*/ 65 w 98"/>
                <a:gd name="T9" fmla="*/ 0 h 89"/>
                <a:gd name="T10" fmla="*/ 83 w 98"/>
                <a:gd name="T11" fmla="*/ 6 h 89"/>
                <a:gd name="T12" fmla="*/ 96 w 98"/>
                <a:gd name="T13" fmla="*/ 30 h 89"/>
                <a:gd name="T14" fmla="*/ 90 w 98"/>
                <a:gd name="T15" fmla="*/ 30 h 89"/>
                <a:gd name="T16" fmla="*/ 62 w 98"/>
                <a:gd name="T17" fmla="*/ 40 h 89"/>
                <a:gd name="T18" fmla="*/ 31 w 98"/>
                <a:gd name="T19" fmla="*/ 73 h 89"/>
                <a:gd name="T20" fmla="*/ 25 w 98"/>
                <a:gd name="T21" fmla="*/ 83 h 89"/>
                <a:gd name="T22" fmla="*/ 19 w 98"/>
                <a:gd name="T23" fmla="*/ 84 h 89"/>
                <a:gd name="T24" fmla="*/ 7 w 98"/>
                <a:gd name="T25" fmla="*/ 71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8" h="89">
                  <a:moveTo>
                    <a:pt x="7" y="71"/>
                  </a:moveTo>
                  <a:cubicBezTo>
                    <a:pt x="0" y="65"/>
                    <a:pt x="4" y="59"/>
                    <a:pt x="7" y="54"/>
                  </a:cubicBezTo>
                  <a:cubicBezTo>
                    <a:pt x="12" y="45"/>
                    <a:pt x="19" y="37"/>
                    <a:pt x="24" y="28"/>
                  </a:cubicBezTo>
                  <a:cubicBezTo>
                    <a:pt x="31" y="14"/>
                    <a:pt x="43" y="6"/>
                    <a:pt x="57" y="1"/>
                  </a:cubicBezTo>
                  <a:cubicBezTo>
                    <a:pt x="60" y="0"/>
                    <a:pt x="63" y="0"/>
                    <a:pt x="65" y="0"/>
                  </a:cubicBezTo>
                  <a:cubicBezTo>
                    <a:pt x="71" y="2"/>
                    <a:pt x="77" y="4"/>
                    <a:pt x="83" y="6"/>
                  </a:cubicBezTo>
                  <a:cubicBezTo>
                    <a:pt x="95" y="11"/>
                    <a:pt x="98" y="16"/>
                    <a:pt x="96" y="30"/>
                  </a:cubicBezTo>
                  <a:cubicBezTo>
                    <a:pt x="94" y="30"/>
                    <a:pt x="92" y="30"/>
                    <a:pt x="90" y="30"/>
                  </a:cubicBezTo>
                  <a:cubicBezTo>
                    <a:pt x="79" y="30"/>
                    <a:pt x="70" y="31"/>
                    <a:pt x="62" y="40"/>
                  </a:cubicBezTo>
                  <a:cubicBezTo>
                    <a:pt x="52" y="51"/>
                    <a:pt x="41" y="62"/>
                    <a:pt x="31" y="73"/>
                  </a:cubicBezTo>
                  <a:cubicBezTo>
                    <a:pt x="28" y="76"/>
                    <a:pt x="27" y="80"/>
                    <a:pt x="25" y="83"/>
                  </a:cubicBezTo>
                  <a:cubicBezTo>
                    <a:pt x="23" y="89"/>
                    <a:pt x="21" y="87"/>
                    <a:pt x="19" y="84"/>
                  </a:cubicBezTo>
                  <a:cubicBezTo>
                    <a:pt x="15" y="80"/>
                    <a:pt x="11" y="75"/>
                    <a:pt x="7" y="7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51" name="Freeform 431">
              <a:extLst>
                <a:ext uri="{FF2B5EF4-FFF2-40B4-BE49-F238E27FC236}">
                  <a16:creationId xmlns:a16="http://schemas.microsoft.com/office/drawing/2014/main" id="{E164F322-1D91-4563-8A43-53EE2DEA9BB3}"/>
                </a:ext>
              </a:extLst>
            </p:cNvPr>
            <p:cNvSpPr>
              <a:spLocks/>
            </p:cNvSpPr>
            <p:nvPr/>
          </p:nvSpPr>
          <p:spPr bwMode="auto">
            <a:xfrm>
              <a:off x="8621713" y="2635251"/>
              <a:ext cx="36513" cy="33338"/>
            </a:xfrm>
            <a:custGeom>
              <a:avLst/>
              <a:gdLst>
                <a:gd name="T0" fmla="*/ 83 w 93"/>
                <a:gd name="T1" fmla="*/ 9 h 87"/>
                <a:gd name="T2" fmla="*/ 91 w 93"/>
                <a:gd name="T3" fmla="*/ 31 h 87"/>
                <a:gd name="T4" fmla="*/ 84 w 93"/>
                <a:gd name="T5" fmla="*/ 29 h 87"/>
                <a:gd name="T6" fmla="*/ 73 w 93"/>
                <a:gd name="T7" fmla="*/ 30 h 87"/>
                <a:gd name="T8" fmla="*/ 46 w 93"/>
                <a:gd name="T9" fmla="*/ 48 h 87"/>
                <a:gd name="T10" fmla="*/ 33 w 93"/>
                <a:gd name="T11" fmla="*/ 66 h 87"/>
                <a:gd name="T12" fmla="*/ 33 w 93"/>
                <a:gd name="T13" fmla="*/ 66 h 87"/>
                <a:gd name="T14" fmla="*/ 8 w 93"/>
                <a:gd name="T15" fmla="*/ 84 h 87"/>
                <a:gd name="T16" fmla="*/ 8 w 93"/>
                <a:gd name="T17" fmla="*/ 82 h 87"/>
                <a:gd name="T18" fmla="*/ 11 w 93"/>
                <a:gd name="T19" fmla="*/ 44 h 87"/>
                <a:gd name="T20" fmla="*/ 41 w 93"/>
                <a:gd name="T21" fmla="*/ 13 h 87"/>
                <a:gd name="T22" fmla="*/ 78 w 93"/>
                <a:gd name="T23" fmla="*/ 6 h 87"/>
                <a:gd name="T24" fmla="*/ 83 w 93"/>
                <a:gd name="T25" fmla="*/ 9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3" h="87">
                  <a:moveTo>
                    <a:pt x="83" y="9"/>
                  </a:moveTo>
                  <a:cubicBezTo>
                    <a:pt x="93" y="19"/>
                    <a:pt x="93" y="19"/>
                    <a:pt x="91" y="31"/>
                  </a:cubicBezTo>
                  <a:cubicBezTo>
                    <a:pt x="89" y="30"/>
                    <a:pt x="87" y="29"/>
                    <a:pt x="84" y="29"/>
                  </a:cubicBezTo>
                  <a:cubicBezTo>
                    <a:pt x="81" y="28"/>
                    <a:pt x="76" y="28"/>
                    <a:pt x="73" y="30"/>
                  </a:cubicBezTo>
                  <a:cubicBezTo>
                    <a:pt x="64" y="35"/>
                    <a:pt x="55" y="42"/>
                    <a:pt x="46" y="48"/>
                  </a:cubicBezTo>
                  <a:cubicBezTo>
                    <a:pt x="40" y="52"/>
                    <a:pt x="34" y="58"/>
                    <a:pt x="33" y="66"/>
                  </a:cubicBezTo>
                  <a:cubicBezTo>
                    <a:pt x="33" y="66"/>
                    <a:pt x="33" y="66"/>
                    <a:pt x="33" y="66"/>
                  </a:cubicBezTo>
                  <a:cubicBezTo>
                    <a:pt x="28" y="80"/>
                    <a:pt x="27" y="87"/>
                    <a:pt x="8" y="84"/>
                  </a:cubicBezTo>
                  <a:cubicBezTo>
                    <a:pt x="8" y="83"/>
                    <a:pt x="9" y="83"/>
                    <a:pt x="8" y="82"/>
                  </a:cubicBezTo>
                  <a:cubicBezTo>
                    <a:pt x="0" y="70"/>
                    <a:pt x="1" y="55"/>
                    <a:pt x="11" y="44"/>
                  </a:cubicBezTo>
                  <a:cubicBezTo>
                    <a:pt x="21" y="33"/>
                    <a:pt x="31" y="23"/>
                    <a:pt x="41" y="13"/>
                  </a:cubicBezTo>
                  <a:cubicBezTo>
                    <a:pt x="50" y="3"/>
                    <a:pt x="66" y="0"/>
                    <a:pt x="78" y="6"/>
                  </a:cubicBezTo>
                  <a:cubicBezTo>
                    <a:pt x="79" y="7"/>
                    <a:pt x="81" y="8"/>
                    <a:pt x="83" y="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52" name="Freeform 432">
              <a:extLst>
                <a:ext uri="{FF2B5EF4-FFF2-40B4-BE49-F238E27FC236}">
                  <a16:creationId xmlns:a16="http://schemas.microsoft.com/office/drawing/2014/main" id="{59E02125-E5E9-4AA4-9272-8648C9CE4124}"/>
                </a:ext>
              </a:extLst>
            </p:cNvPr>
            <p:cNvSpPr>
              <a:spLocks/>
            </p:cNvSpPr>
            <p:nvPr/>
          </p:nvSpPr>
          <p:spPr bwMode="auto">
            <a:xfrm>
              <a:off x="8609013" y="2613026"/>
              <a:ext cx="26988" cy="33338"/>
            </a:xfrm>
            <a:custGeom>
              <a:avLst/>
              <a:gdLst>
                <a:gd name="T0" fmla="*/ 70 w 70"/>
                <a:gd name="T1" fmla="*/ 27 h 86"/>
                <a:gd name="T2" fmla="*/ 48 w 70"/>
                <a:gd name="T3" fmla="*/ 40 h 86"/>
                <a:gd name="T4" fmla="*/ 24 w 70"/>
                <a:gd name="T5" fmla="*/ 72 h 86"/>
                <a:gd name="T6" fmla="*/ 14 w 70"/>
                <a:gd name="T7" fmla="*/ 86 h 86"/>
                <a:gd name="T8" fmla="*/ 2 w 70"/>
                <a:gd name="T9" fmla="*/ 66 h 86"/>
                <a:gd name="T10" fmla="*/ 14 w 70"/>
                <a:gd name="T11" fmla="*/ 63 h 86"/>
                <a:gd name="T12" fmla="*/ 21 w 70"/>
                <a:gd name="T13" fmla="*/ 36 h 86"/>
                <a:gd name="T14" fmla="*/ 16 w 70"/>
                <a:gd name="T15" fmla="*/ 27 h 86"/>
                <a:gd name="T16" fmla="*/ 23 w 70"/>
                <a:gd name="T17" fmla="*/ 9 h 86"/>
                <a:gd name="T18" fmla="*/ 50 w 70"/>
                <a:gd name="T19" fmla="*/ 5 h 86"/>
                <a:gd name="T20" fmla="*/ 70 w 70"/>
                <a:gd name="T21" fmla="*/ 27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0" h="86">
                  <a:moveTo>
                    <a:pt x="70" y="27"/>
                  </a:moveTo>
                  <a:cubicBezTo>
                    <a:pt x="62" y="32"/>
                    <a:pt x="54" y="34"/>
                    <a:pt x="48" y="40"/>
                  </a:cubicBezTo>
                  <a:cubicBezTo>
                    <a:pt x="39" y="50"/>
                    <a:pt x="32" y="61"/>
                    <a:pt x="24" y="72"/>
                  </a:cubicBezTo>
                  <a:cubicBezTo>
                    <a:pt x="20" y="76"/>
                    <a:pt x="17" y="81"/>
                    <a:pt x="14" y="86"/>
                  </a:cubicBezTo>
                  <a:cubicBezTo>
                    <a:pt x="6" y="81"/>
                    <a:pt x="0" y="76"/>
                    <a:pt x="2" y="66"/>
                  </a:cubicBezTo>
                  <a:cubicBezTo>
                    <a:pt x="6" y="65"/>
                    <a:pt x="11" y="65"/>
                    <a:pt x="14" y="63"/>
                  </a:cubicBezTo>
                  <a:cubicBezTo>
                    <a:pt x="28" y="55"/>
                    <a:pt x="30" y="48"/>
                    <a:pt x="21" y="36"/>
                  </a:cubicBezTo>
                  <a:cubicBezTo>
                    <a:pt x="19" y="33"/>
                    <a:pt x="16" y="30"/>
                    <a:pt x="16" y="27"/>
                  </a:cubicBezTo>
                  <a:cubicBezTo>
                    <a:pt x="18" y="21"/>
                    <a:pt x="20" y="14"/>
                    <a:pt x="23" y="9"/>
                  </a:cubicBezTo>
                  <a:cubicBezTo>
                    <a:pt x="29" y="1"/>
                    <a:pt x="42" y="0"/>
                    <a:pt x="50" y="5"/>
                  </a:cubicBezTo>
                  <a:cubicBezTo>
                    <a:pt x="59" y="10"/>
                    <a:pt x="66" y="17"/>
                    <a:pt x="70" y="2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53" name="Freeform 433">
              <a:extLst>
                <a:ext uri="{FF2B5EF4-FFF2-40B4-BE49-F238E27FC236}">
                  <a16:creationId xmlns:a16="http://schemas.microsoft.com/office/drawing/2014/main" id="{051D53A7-7FFC-4B46-8DF3-7E85391D3374}"/>
                </a:ext>
              </a:extLst>
            </p:cNvPr>
            <p:cNvSpPr>
              <a:spLocks/>
            </p:cNvSpPr>
            <p:nvPr/>
          </p:nvSpPr>
          <p:spPr bwMode="auto">
            <a:xfrm>
              <a:off x="8562975" y="2576513"/>
              <a:ext cx="28575" cy="28575"/>
            </a:xfrm>
            <a:custGeom>
              <a:avLst/>
              <a:gdLst>
                <a:gd name="T0" fmla="*/ 2 w 74"/>
                <a:gd name="T1" fmla="*/ 50 h 74"/>
                <a:gd name="T2" fmla="*/ 29 w 74"/>
                <a:gd name="T3" fmla="*/ 68 h 74"/>
                <a:gd name="T4" fmla="*/ 54 w 74"/>
                <a:gd name="T5" fmla="*/ 53 h 74"/>
                <a:gd name="T6" fmla="*/ 65 w 74"/>
                <a:gd name="T7" fmla="*/ 37 h 74"/>
                <a:gd name="T8" fmla="*/ 59 w 74"/>
                <a:gd name="T9" fmla="*/ 3 h 74"/>
                <a:gd name="T10" fmla="*/ 56 w 74"/>
                <a:gd name="T11" fmla="*/ 0 h 74"/>
                <a:gd name="T12" fmla="*/ 72 w 74"/>
                <a:gd name="T13" fmla="*/ 29 h 74"/>
                <a:gd name="T14" fmla="*/ 45 w 74"/>
                <a:gd name="T15" fmla="*/ 66 h 74"/>
                <a:gd name="T16" fmla="*/ 7 w 74"/>
                <a:gd name="T17" fmla="*/ 64 h 74"/>
                <a:gd name="T18" fmla="*/ 0 w 74"/>
                <a:gd name="T19" fmla="*/ 51 h 74"/>
                <a:gd name="T20" fmla="*/ 2 w 74"/>
                <a:gd name="T21" fmla="*/ 5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4" h="74">
                  <a:moveTo>
                    <a:pt x="2" y="50"/>
                  </a:moveTo>
                  <a:cubicBezTo>
                    <a:pt x="5" y="65"/>
                    <a:pt x="16" y="69"/>
                    <a:pt x="29" y="68"/>
                  </a:cubicBezTo>
                  <a:cubicBezTo>
                    <a:pt x="40" y="68"/>
                    <a:pt x="48" y="60"/>
                    <a:pt x="54" y="53"/>
                  </a:cubicBezTo>
                  <a:cubicBezTo>
                    <a:pt x="59" y="48"/>
                    <a:pt x="62" y="43"/>
                    <a:pt x="65" y="37"/>
                  </a:cubicBezTo>
                  <a:cubicBezTo>
                    <a:pt x="73" y="24"/>
                    <a:pt x="70" y="14"/>
                    <a:pt x="59" y="3"/>
                  </a:cubicBezTo>
                  <a:cubicBezTo>
                    <a:pt x="58" y="2"/>
                    <a:pt x="56" y="1"/>
                    <a:pt x="56" y="0"/>
                  </a:cubicBezTo>
                  <a:cubicBezTo>
                    <a:pt x="66" y="3"/>
                    <a:pt x="74" y="18"/>
                    <a:pt x="72" y="29"/>
                  </a:cubicBezTo>
                  <a:cubicBezTo>
                    <a:pt x="68" y="45"/>
                    <a:pt x="58" y="57"/>
                    <a:pt x="45" y="66"/>
                  </a:cubicBezTo>
                  <a:cubicBezTo>
                    <a:pt x="33" y="74"/>
                    <a:pt x="17" y="74"/>
                    <a:pt x="7" y="64"/>
                  </a:cubicBezTo>
                  <a:cubicBezTo>
                    <a:pt x="3" y="61"/>
                    <a:pt x="2" y="56"/>
                    <a:pt x="0" y="51"/>
                  </a:cubicBezTo>
                  <a:cubicBezTo>
                    <a:pt x="0" y="51"/>
                    <a:pt x="1" y="50"/>
                    <a:pt x="2" y="5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54" name="Freeform 434">
              <a:extLst>
                <a:ext uri="{FF2B5EF4-FFF2-40B4-BE49-F238E27FC236}">
                  <a16:creationId xmlns:a16="http://schemas.microsoft.com/office/drawing/2014/main" id="{3B105DC1-3775-4409-81CC-6303728799B9}"/>
                </a:ext>
              </a:extLst>
            </p:cNvPr>
            <p:cNvSpPr>
              <a:spLocks/>
            </p:cNvSpPr>
            <p:nvPr/>
          </p:nvSpPr>
          <p:spPr bwMode="auto">
            <a:xfrm>
              <a:off x="8591550" y="2608263"/>
              <a:ext cx="12700" cy="11113"/>
            </a:xfrm>
            <a:custGeom>
              <a:avLst/>
              <a:gdLst>
                <a:gd name="T0" fmla="*/ 35 w 37"/>
                <a:gd name="T1" fmla="*/ 23 h 30"/>
                <a:gd name="T2" fmla="*/ 20 w 37"/>
                <a:gd name="T3" fmla="*/ 7 h 30"/>
                <a:gd name="T4" fmla="*/ 10 w 37"/>
                <a:gd name="T5" fmla="*/ 4 h 30"/>
                <a:gd name="T6" fmla="*/ 4 w 37"/>
                <a:gd name="T7" fmla="*/ 11 h 30"/>
                <a:gd name="T8" fmla="*/ 7 w 37"/>
                <a:gd name="T9" fmla="*/ 18 h 30"/>
                <a:gd name="T10" fmla="*/ 15 w 37"/>
                <a:gd name="T11" fmla="*/ 28 h 30"/>
                <a:gd name="T12" fmla="*/ 13 w 37"/>
                <a:gd name="T13" fmla="*/ 30 h 30"/>
                <a:gd name="T14" fmla="*/ 1 w 37"/>
                <a:gd name="T15" fmla="*/ 13 h 30"/>
                <a:gd name="T16" fmla="*/ 7 w 37"/>
                <a:gd name="T17" fmla="*/ 2 h 30"/>
                <a:gd name="T18" fmla="*/ 21 w 37"/>
                <a:gd name="T19" fmla="*/ 3 h 30"/>
                <a:gd name="T20" fmla="*/ 37 w 37"/>
                <a:gd name="T21" fmla="*/ 21 h 30"/>
                <a:gd name="T22" fmla="*/ 35 w 37"/>
                <a:gd name="T23" fmla="*/ 23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30">
                  <a:moveTo>
                    <a:pt x="35" y="23"/>
                  </a:moveTo>
                  <a:cubicBezTo>
                    <a:pt x="30" y="17"/>
                    <a:pt x="25" y="11"/>
                    <a:pt x="20" y="7"/>
                  </a:cubicBezTo>
                  <a:cubicBezTo>
                    <a:pt x="17" y="4"/>
                    <a:pt x="13" y="3"/>
                    <a:pt x="10" y="4"/>
                  </a:cubicBezTo>
                  <a:cubicBezTo>
                    <a:pt x="8" y="4"/>
                    <a:pt x="5" y="8"/>
                    <a:pt x="4" y="11"/>
                  </a:cubicBezTo>
                  <a:cubicBezTo>
                    <a:pt x="4" y="13"/>
                    <a:pt x="6" y="16"/>
                    <a:pt x="7" y="18"/>
                  </a:cubicBezTo>
                  <a:cubicBezTo>
                    <a:pt x="10" y="22"/>
                    <a:pt x="13" y="25"/>
                    <a:pt x="15" y="28"/>
                  </a:cubicBezTo>
                  <a:cubicBezTo>
                    <a:pt x="15" y="29"/>
                    <a:pt x="14" y="29"/>
                    <a:pt x="13" y="30"/>
                  </a:cubicBezTo>
                  <a:cubicBezTo>
                    <a:pt x="9" y="24"/>
                    <a:pt x="4" y="19"/>
                    <a:pt x="1" y="13"/>
                  </a:cubicBezTo>
                  <a:cubicBezTo>
                    <a:pt x="0" y="10"/>
                    <a:pt x="4" y="3"/>
                    <a:pt x="7" y="2"/>
                  </a:cubicBezTo>
                  <a:cubicBezTo>
                    <a:pt x="11" y="0"/>
                    <a:pt x="17" y="1"/>
                    <a:pt x="21" y="3"/>
                  </a:cubicBezTo>
                  <a:cubicBezTo>
                    <a:pt x="27" y="8"/>
                    <a:pt x="32" y="15"/>
                    <a:pt x="37" y="21"/>
                  </a:cubicBezTo>
                  <a:cubicBezTo>
                    <a:pt x="36" y="22"/>
                    <a:pt x="36" y="22"/>
                    <a:pt x="35" y="2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55" name="Freeform 435">
              <a:extLst>
                <a:ext uri="{FF2B5EF4-FFF2-40B4-BE49-F238E27FC236}">
                  <a16:creationId xmlns:a16="http://schemas.microsoft.com/office/drawing/2014/main" id="{5A233470-900A-4F43-A7CC-9A9DC54924F8}"/>
                </a:ext>
              </a:extLst>
            </p:cNvPr>
            <p:cNvSpPr>
              <a:spLocks/>
            </p:cNvSpPr>
            <p:nvPr/>
          </p:nvSpPr>
          <p:spPr bwMode="auto">
            <a:xfrm>
              <a:off x="8562975" y="2586038"/>
              <a:ext cx="6350" cy="9525"/>
            </a:xfrm>
            <a:custGeom>
              <a:avLst/>
              <a:gdLst>
                <a:gd name="T0" fmla="*/ 15 w 15"/>
                <a:gd name="T1" fmla="*/ 22 h 23"/>
                <a:gd name="T2" fmla="*/ 0 w 15"/>
                <a:gd name="T3" fmla="*/ 1 h 23"/>
                <a:gd name="T4" fmla="*/ 9 w 15"/>
                <a:gd name="T5" fmla="*/ 10 h 23"/>
                <a:gd name="T6" fmla="*/ 15 w 15"/>
                <a:gd name="T7" fmla="*/ 22 h 23"/>
              </a:gdLst>
              <a:ahLst/>
              <a:cxnLst>
                <a:cxn ang="0">
                  <a:pos x="T0" y="T1"/>
                </a:cxn>
                <a:cxn ang="0">
                  <a:pos x="T2" y="T3"/>
                </a:cxn>
                <a:cxn ang="0">
                  <a:pos x="T4" y="T5"/>
                </a:cxn>
                <a:cxn ang="0">
                  <a:pos x="T6" y="T7"/>
                </a:cxn>
              </a:cxnLst>
              <a:rect l="0" t="0" r="r" b="b"/>
              <a:pathLst>
                <a:path w="15" h="23">
                  <a:moveTo>
                    <a:pt x="15" y="22"/>
                  </a:moveTo>
                  <a:cubicBezTo>
                    <a:pt x="9" y="23"/>
                    <a:pt x="2" y="14"/>
                    <a:pt x="0" y="1"/>
                  </a:cubicBezTo>
                  <a:cubicBezTo>
                    <a:pt x="7" y="0"/>
                    <a:pt x="7" y="6"/>
                    <a:pt x="9" y="10"/>
                  </a:cubicBezTo>
                  <a:cubicBezTo>
                    <a:pt x="11" y="14"/>
                    <a:pt x="13" y="18"/>
                    <a:pt x="15" y="2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56" name="Freeform 436">
              <a:extLst>
                <a:ext uri="{FF2B5EF4-FFF2-40B4-BE49-F238E27FC236}">
                  <a16:creationId xmlns:a16="http://schemas.microsoft.com/office/drawing/2014/main" id="{B6A99CC1-2634-4B0F-AE29-0C69E052218E}"/>
                </a:ext>
              </a:extLst>
            </p:cNvPr>
            <p:cNvSpPr>
              <a:spLocks/>
            </p:cNvSpPr>
            <p:nvPr/>
          </p:nvSpPr>
          <p:spPr bwMode="auto">
            <a:xfrm>
              <a:off x="8615363" y="2652713"/>
              <a:ext cx="4763" cy="4763"/>
            </a:xfrm>
            <a:custGeom>
              <a:avLst/>
              <a:gdLst>
                <a:gd name="T0" fmla="*/ 3 w 15"/>
                <a:gd name="T1" fmla="*/ 0 h 15"/>
                <a:gd name="T2" fmla="*/ 15 w 15"/>
                <a:gd name="T3" fmla="*/ 13 h 15"/>
                <a:gd name="T4" fmla="*/ 12 w 15"/>
                <a:gd name="T5" fmla="*/ 15 h 15"/>
                <a:gd name="T6" fmla="*/ 0 w 15"/>
                <a:gd name="T7" fmla="*/ 3 h 15"/>
                <a:gd name="T8" fmla="*/ 3 w 15"/>
                <a:gd name="T9" fmla="*/ 0 h 15"/>
              </a:gdLst>
              <a:ahLst/>
              <a:cxnLst>
                <a:cxn ang="0">
                  <a:pos x="T0" y="T1"/>
                </a:cxn>
                <a:cxn ang="0">
                  <a:pos x="T2" y="T3"/>
                </a:cxn>
                <a:cxn ang="0">
                  <a:pos x="T4" y="T5"/>
                </a:cxn>
                <a:cxn ang="0">
                  <a:pos x="T6" y="T7"/>
                </a:cxn>
                <a:cxn ang="0">
                  <a:pos x="T8" y="T9"/>
                </a:cxn>
              </a:cxnLst>
              <a:rect l="0" t="0" r="r" b="b"/>
              <a:pathLst>
                <a:path w="15" h="15">
                  <a:moveTo>
                    <a:pt x="3" y="0"/>
                  </a:moveTo>
                  <a:cubicBezTo>
                    <a:pt x="7" y="4"/>
                    <a:pt x="11" y="9"/>
                    <a:pt x="15" y="13"/>
                  </a:cubicBezTo>
                  <a:cubicBezTo>
                    <a:pt x="14" y="14"/>
                    <a:pt x="12" y="15"/>
                    <a:pt x="12" y="15"/>
                  </a:cubicBezTo>
                  <a:cubicBezTo>
                    <a:pt x="8" y="11"/>
                    <a:pt x="4" y="7"/>
                    <a:pt x="0" y="3"/>
                  </a:cubicBezTo>
                  <a:cubicBezTo>
                    <a:pt x="0" y="3"/>
                    <a:pt x="2" y="1"/>
                    <a:pt x="3"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57" name="Freeform 437">
              <a:extLst>
                <a:ext uri="{FF2B5EF4-FFF2-40B4-BE49-F238E27FC236}">
                  <a16:creationId xmlns:a16="http://schemas.microsoft.com/office/drawing/2014/main" id="{5E3B041E-5176-4753-82D4-87359BE75665}"/>
                </a:ext>
              </a:extLst>
            </p:cNvPr>
            <p:cNvSpPr>
              <a:spLocks/>
            </p:cNvSpPr>
            <p:nvPr/>
          </p:nvSpPr>
          <p:spPr bwMode="auto">
            <a:xfrm>
              <a:off x="8636000" y="2646363"/>
              <a:ext cx="28575" cy="23813"/>
            </a:xfrm>
            <a:custGeom>
              <a:avLst/>
              <a:gdLst>
                <a:gd name="T0" fmla="*/ 0 w 73"/>
                <a:gd name="T1" fmla="*/ 42 h 60"/>
                <a:gd name="T2" fmla="*/ 12 w 73"/>
                <a:gd name="T3" fmla="*/ 22 h 60"/>
                <a:gd name="T4" fmla="*/ 38 w 73"/>
                <a:gd name="T5" fmla="*/ 4 h 60"/>
                <a:gd name="T6" fmla="*/ 56 w 73"/>
                <a:gd name="T7" fmla="*/ 7 h 60"/>
                <a:gd name="T8" fmla="*/ 68 w 73"/>
                <a:gd name="T9" fmla="*/ 40 h 60"/>
                <a:gd name="T10" fmla="*/ 62 w 73"/>
                <a:gd name="T11" fmla="*/ 56 h 60"/>
                <a:gd name="T12" fmla="*/ 60 w 73"/>
                <a:gd name="T13" fmla="*/ 57 h 60"/>
                <a:gd name="T14" fmla="*/ 52 w 73"/>
                <a:gd name="T15" fmla="*/ 47 h 60"/>
                <a:gd name="T16" fmla="*/ 39 w 73"/>
                <a:gd name="T17" fmla="*/ 45 h 60"/>
                <a:gd name="T18" fmla="*/ 18 w 73"/>
                <a:gd name="T19" fmla="*/ 56 h 60"/>
                <a:gd name="T20" fmla="*/ 8 w 73"/>
                <a:gd name="T21" fmla="*/ 60 h 60"/>
                <a:gd name="T22" fmla="*/ 6 w 73"/>
                <a:gd name="T23" fmla="*/ 50 h 60"/>
                <a:gd name="T24" fmla="*/ 0 w 73"/>
                <a:gd name="T25" fmla="*/ 42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3" h="60">
                  <a:moveTo>
                    <a:pt x="0" y="42"/>
                  </a:moveTo>
                  <a:cubicBezTo>
                    <a:pt x="0" y="33"/>
                    <a:pt x="4" y="27"/>
                    <a:pt x="12" y="22"/>
                  </a:cubicBezTo>
                  <a:cubicBezTo>
                    <a:pt x="21" y="16"/>
                    <a:pt x="29" y="10"/>
                    <a:pt x="38" y="4"/>
                  </a:cubicBezTo>
                  <a:cubicBezTo>
                    <a:pt x="45" y="0"/>
                    <a:pt x="51" y="3"/>
                    <a:pt x="56" y="7"/>
                  </a:cubicBezTo>
                  <a:cubicBezTo>
                    <a:pt x="70" y="16"/>
                    <a:pt x="73" y="23"/>
                    <a:pt x="68" y="40"/>
                  </a:cubicBezTo>
                  <a:cubicBezTo>
                    <a:pt x="66" y="45"/>
                    <a:pt x="64" y="50"/>
                    <a:pt x="62" y="56"/>
                  </a:cubicBezTo>
                  <a:cubicBezTo>
                    <a:pt x="61" y="56"/>
                    <a:pt x="60" y="57"/>
                    <a:pt x="60" y="57"/>
                  </a:cubicBezTo>
                  <a:cubicBezTo>
                    <a:pt x="57" y="54"/>
                    <a:pt x="55" y="51"/>
                    <a:pt x="52" y="47"/>
                  </a:cubicBezTo>
                  <a:cubicBezTo>
                    <a:pt x="48" y="44"/>
                    <a:pt x="45" y="42"/>
                    <a:pt x="39" y="45"/>
                  </a:cubicBezTo>
                  <a:cubicBezTo>
                    <a:pt x="32" y="47"/>
                    <a:pt x="24" y="50"/>
                    <a:pt x="18" y="56"/>
                  </a:cubicBezTo>
                  <a:cubicBezTo>
                    <a:pt x="16" y="58"/>
                    <a:pt x="11" y="58"/>
                    <a:pt x="8" y="60"/>
                  </a:cubicBezTo>
                  <a:cubicBezTo>
                    <a:pt x="7" y="55"/>
                    <a:pt x="6" y="53"/>
                    <a:pt x="6" y="50"/>
                  </a:cubicBezTo>
                  <a:cubicBezTo>
                    <a:pt x="4" y="48"/>
                    <a:pt x="2" y="45"/>
                    <a:pt x="0" y="4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58" name="Freeform 438">
              <a:extLst>
                <a:ext uri="{FF2B5EF4-FFF2-40B4-BE49-F238E27FC236}">
                  <a16:creationId xmlns:a16="http://schemas.microsoft.com/office/drawing/2014/main" id="{C29295C4-2B18-4056-A53D-81490070381F}"/>
                </a:ext>
              </a:extLst>
            </p:cNvPr>
            <p:cNvSpPr>
              <a:spLocks/>
            </p:cNvSpPr>
            <p:nvPr/>
          </p:nvSpPr>
          <p:spPr bwMode="auto">
            <a:xfrm>
              <a:off x="8642350" y="2665413"/>
              <a:ext cx="26988" cy="26988"/>
            </a:xfrm>
            <a:custGeom>
              <a:avLst/>
              <a:gdLst>
                <a:gd name="T0" fmla="*/ 18 w 70"/>
                <a:gd name="T1" fmla="*/ 0 h 72"/>
                <a:gd name="T2" fmla="*/ 24 w 70"/>
                <a:gd name="T3" fmla="*/ 6 h 72"/>
                <a:gd name="T4" fmla="*/ 64 w 70"/>
                <a:gd name="T5" fmla="*/ 50 h 72"/>
                <a:gd name="T6" fmla="*/ 70 w 70"/>
                <a:gd name="T7" fmla="*/ 60 h 72"/>
                <a:gd name="T8" fmla="*/ 65 w 70"/>
                <a:gd name="T9" fmla="*/ 71 h 72"/>
                <a:gd name="T10" fmla="*/ 54 w 70"/>
                <a:gd name="T11" fmla="*/ 69 h 72"/>
                <a:gd name="T12" fmla="*/ 1 w 70"/>
                <a:gd name="T13" fmla="*/ 12 h 72"/>
                <a:gd name="T14" fmla="*/ 1 w 70"/>
                <a:gd name="T15" fmla="*/ 10 h 72"/>
                <a:gd name="T16" fmla="*/ 6 w 70"/>
                <a:gd name="T17" fmla="*/ 14 h 72"/>
                <a:gd name="T18" fmla="*/ 53 w 70"/>
                <a:gd name="T19" fmla="*/ 64 h 72"/>
                <a:gd name="T20" fmla="*/ 57 w 70"/>
                <a:gd name="T21" fmla="*/ 68 h 72"/>
                <a:gd name="T22" fmla="*/ 64 w 70"/>
                <a:gd name="T23" fmla="*/ 68 h 72"/>
                <a:gd name="T24" fmla="*/ 67 w 70"/>
                <a:gd name="T25" fmla="*/ 61 h 72"/>
                <a:gd name="T26" fmla="*/ 60 w 70"/>
                <a:gd name="T27" fmla="*/ 50 h 72"/>
                <a:gd name="T28" fmla="*/ 16 w 70"/>
                <a:gd name="T29" fmla="*/ 2 h 72"/>
                <a:gd name="T30" fmla="*/ 18 w 70"/>
                <a:gd name="T31" fmla="*/ 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0" h="72">
                  <a:moveTo>
                    <a:pt x="18" y="0"/>
                  </a:moveTo>
                  <a:cubicBezTo>
                    <a:pt x="20" y="2"/>
                    <a:pt x="22" y="4"/>
                    <a:pt x="24" y="6"/>
                  </a:cubicBezTo>
                  <a:cubicBezTo>
                    <a:pt x="37" y="21"/>
                    <a:pt x="51" y="35"/>
                    <a:pt x="64" y="50"/>
                  </a:cubicBezTo>
                  <a:cubicBezTo>
                    <a:pt x="67" y="53"/>
                    <a:pt x="69" y="57"/>
                    <a:pt x="70" y="60"/>
                  </a:cubicBezTo>
                  <a:cubicBezTo>
                    <a:pt x="70" y="64"/>
                    <a:pt x="68" y="69"/>
                    <a:pt x="65" y="71"/>
                  </a:cubicBezTo>
                  <a:cubicBezTo>
                    <a:pt x="63" y="72"/>
                    <a:pt x="57" y="71"/>
                    <a:pt x="54" y="69"/>
                  </a:cubicBezTo>
                  <a:cubicBezTo>
                    <a:pt x="36" y="50"/>
                    <a:pt x="18" y="31"/>
                    <a:pt x="1" y="12"/>
                  </a:cubicBezTo>
                  <a:cubicBezTo>
                    <a:pt x="0" y="12"/>
                    <a:pt x="1" y="11"/>
                    <a:pt x="1" y="10"/>
                  </a:cubicBezTo>
                  <a:cubicBezTo>
                    <a:pt x="3" y="11"/>
                    <a:pt x="5" y="13"/>
                    <a:pt x="6" y="14"/>
                  </a:cubicBezTo>
                  <a:cubicBezTo>
                    <a:pt x="22" y="31"/>
                    <a:pt x="38" y="48"/>
                    <a:pt x="53" y="64"/>
                  </a:cubicBezTo>
                  <a:cubicBezTo>
                    <a:pt x="54" y="66"/>
                    <a:pt x="56" y="67"/>
                    <a:pt x="57" y="68"/>
                  </a:cubicBezTo>
                  <a:cubicBezTo>
                    <a:pt x="59" y="68"/>
                    <a:pt x="63" y="69"/>
                    <a:pt x="64" y="68"/>
                  </a:cubicBezTo>
                  <a:cubicBezTo>
                    <a:pt x="66" y="67"/>
                    <a:pt x="68" y="63"/>
                    <a:pt x="67" y="61"/>
                  </a:cubicBezTo>
                  <a:cubicBezTo>
                    <a:pt x="65" y="57"/>
                    <a:pt x="63" y="53"/>
                    <a:pt x="60" y="50"/>
                  </a:cubicBezTo>
                  <a:cubicBezTo>
                    <a:pt x="45" y="34"/>
                    <a:pt x="31" y="18"/>
                    <a:pt x="16" y="2"/>
                  </a:cubicBezTo>
                  <a:cubicBezTo>
                    <a:pt x="16" y="1"/>
                    <a:pt x="17" y="1"/>
                    <a:pt x="18"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59" name="Freeform 439">
              <a:extLst>
                <a:ext uri="{FF2B5EF4-FFF2-40B4-BE49-F238E27FC236}">
                  <a16:creationId xmlns:a16="http://schemas.microsoft.com/office/drawing/2014/main" id="{316F417A-1B35-4F9C-A166-A15364475C7F}"/>
                </a:ext>
              </a:extLst>
            </p:cNvPr>
            <p:cNvSpPr>
              <a:spLocks/>
            </p:cNvSpPr>
            <p:nvPr/>
          </p:nvSpPr>
          <p:spPr bwMode="auto">
            <a:xfrm>
              <a:off x="8669338" y="2697163"/>
              <a:ext cx="30163" cy="25400"/>
            </a:xfrm>
            <a:custGeom>
              <a:avLst/>
              <a:gdLst>
                <a:gd name="T0" fmla="*/ 14 w 78"/>
                <a:gd name="T1" fmla="*/ 65 h 65"/>
                <a:gd name="T2" fmla="*/ 5 w 78"/>
                <a:gd name="T3" fmla="*/ 33 h 65"/>
                <a:gd name="T4" fmla="*/ 35 w 78"/>
                <a:gd name="T5" fmla="*/ 7 h 65"/>
                <a:gd name="T6" fmla="*/ 75 w 78"/>
                <a:gd name="T7" fmla="*/ 48 h 65"/>
                <a:gd name="T8" fmla="*/ 72 w 78"/>
                <a:gd name="T9" fmla="*/ 31 h 65"/>
                <a:gd name="T10" fmla="*/ 24 w 78"/>
                <a:gd name="T11" fmla="*/ 15 h 65"/>
                <a:gd name="T12" fmla="*/ 7 w 78"/>
                <a:gd name="T13" fmla="*/ 38 h 65"/>
                <a:gd name="T14" fmla="*/ 8 w 78"/>
                <a:gd name="T15" fmla="*/ 53 h 65"/>
                <a:gd name="T16" fmla="*/ 14 w 78"/>
                <a:gd name="T17" fmla="*/ 65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8" h="65">
                  <a:moveTo>
                    <a:pt x="14" y="65"/>
                  </a:moveTo>
                  <a:cubicBezTo>
                    <a:pt x="5" y="56"/>
                    <a:pt x="0" y="46"/>
                    <a:pt x="5" y="33"/>
                  </a:cubicBezTo>
                  <a:cubicBezTo>
                    <a:pt x="11" y="19"/>
                    <a:pt x="20" y="10"/>
                    <a:pt x="35" y="7"/>
                  </a:cubicBezTo>
                  <a:cubicBezTo>
                    <a:pt x="65" y="0"/>
                    <a:pt x="78" y="21"/>
                    <a:pt x="75" y="48"/>
                  </a:cubicBezTo>
                  <a:cubicBezTo>
                    <a:pt x="74" y="41"/>
                    <a:pt x="74" y="36"/>
                    <a:pt x="72" y="31"/>
                  </a:cubicBezTo>
                  <a:cubicBezTo>
                    <a:pt x="65" y="4"/>
                    <a:pt x="41" y="6"/>
                    <a:pt x="24" y="15"/>
                  </a:cubicBezTo>
                  <a:cubicBezTo>
                    <a:pt x="15" y="20"/>
                    <a:pt x="10" y="28"/>
                    <a:pt x="7" y="38"/>
                  </a:cubicBezTo>
                  <a:cubicBezTo>
                    <a:pt x="6" y="43"/>
                    <a:pt x="7" y="48"/>
                    <a:pt x="8" y="53"/>
                  </a:cubicBezTo>
                  <a:cubicBezTo>
                    <a:pt x="9" y="57"/>
                    <a:pt x="12" y="61"/>
                    <a:pt x="14" y="6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60" name="Freeform 440">
              <a:extLst>
                <a:ext uri="{FF2B5EF4-FFF2-40B4-BE49-F238E27FC236}">
                  <a16:creationId xmlns:a16="http://schemas.microsoft.com/office/drawing/2014/main" id="{7B65A850-5429-4D3A-9F73-9511C9E856E1}"/>
                </a:ext>
              </a:extLst>
            </p:cNvPr>
            <p:cNvSpPr>
              <a:spLocks/>
            </p:cNvSpPr>
            <p:nvPr/>
          </p:nvSpPr>
          <p:spPr bwMode="auto">
            <a:xfrm>
              <a:off x="8634413" y="2662238"/>
              <a:ext cx="3175" cy="6350"/>
            </a:xfrm>
            <a:custGeom>
              <a:avLst/>
              <a:gdLst>
                <a:gd name="T0" fmla="*/ 6 w 12"/>
                <a:gd name="T1" fmla="*/ 0 h 16"/>
                <a:gd name="T2" fmla="*/ 12 w 12"/>
                <a:gd name="T3" fmla="*/ 8 h 16"/>
                <a:gd name="T4" fmla="*/ 12 w 12"/>
                <a:gd name="T5" fmla="*/ 16 h 16"/>
                <a:gd name="T6" fmla="*/ 6 w 12"/>
                <a:gd name="T7" fmla="*/ 0 h 16"/>
              </a:gdLst>
              <a:ahLst/>
              <a:cxnLst>
                <a:cxn ang="0">
                  <a:pos x="T0" y="T1"/>
                </a:cxn>
                <a:cxn ang="0">
                  <a:pos x="T2" y="T3"/>
                </a:cxn>
                <a:cxn ang="0">
                  <a:pos x="T4" y="T5"/>
                </a:cxn>
                <a:cxn ang="0">
                  <a:pos x="T6" y="T7"/>
                </a:cxn>
              </a:cxnLst>
              <a:rect l="0" t="0" r="r" b="b"/>
              <a:pathLst>
                <a:path w="12" h="16">
                  <a:moveTo>
                    <a:pt x="6" y="0"/>
                  </a:moveTo>
                  <a:cubicBezTo>
                    <a:pt x="8" y="3"/>
                    <a:pt x="10" y="6"/>
                    <a:pt x="12" y="8"/>
                  </a:cubicBezTo>
                  <a:cubicBezTo>
                    <a:pt x="12" y="11"/>
                    <a:pt x="12" y="13"/>
                    <a:pt x="12" y="16"/>
                  </a:cubicBezTo>
                  <a:cubicBezTo>
                    <a:pt x="2" y="14"/>
                    <a:pt x="0" y="9"/>
                    <a:pt x="6"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61" name="Freeform 441">
              <a:extLst>
                <a:ext uri="{FF2B5EF4-FFF2-40B4-BE49-F238E27FC236}">
                  <a16:creationId xmlns:a16="http://schemas.microsoft.com/office/drawing/2014/main" id="{935F02B6-B52C-4024-AD6F-324928E7ED70}"/>
                </a:ext>
              </a:extLst>
            </p:cNvPr>
            <p:cNvSpPr>
              <a:spLocks/>
            </p:cNvSpPr>
            <p:nvPr/>
          </p:nvSpPr>
          <p:spPr bwMode="auto">
            <a:xfrm>
              <a:off x="8516938" y="2719388"/>
              <a:ext cx="38100" cy="33338"/>
            </a:xfrm>
            <a:custGeom>
              <a:avLst/>
              <a:gdLst>
                <a:gd name="T0" fmla="*/ 9 w 100"/>
                <a:gd name="T1" fmla="*/ 0 h 88"/>
                <a:gd name="T2" fmla="*/ 30 w 100"/>
                <a:gd name="T3" fmla="*/ 25 h 88"/>
                <a:gd name="T4" fmla="*/ 81 w 100"/>
                <a:gd name="T5" fmla="*/ 47 h 88"/>
                <a:gd name="T6" fmla="*/ 100 w 100"/>
                <a:gd name="T7" fmla="*/ 79 h 88"/>
                <a:gd name="T8" fmla="*/ 98 w 100"/>
                <a:gd name="T9" fmla="*/ 88 h 88"/>
                <a:gd name="T10" fmla="*/ 51 w 100"/>
                <a:gd name="T11" fmla="*/ 47 h 88"/>
                <a:gd name="T12" fmla="*/ 15 w 100"/>
                <a:gd name="T13" fmla="*/ 32 h 88"/>
                <a:gd name="T14" fmla="*/ 9 w 100"/>
                <a:gd name="T15" fmla="*/ 0 h 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0" h="88">
                  <a:moveTo>
                    <a:pt x="9" y="0"/>
                  </a:moveTo>
                  <a:cubicBezTo>
                    <a:pt x="11" y="20"/>
                    <a:pt x="11" y="21"/>
                    <a:pt x="30" y="25"/>
                  </a:cubicBezTo>
                  <a:cubicBezTo>
                    <a:pt x="49" y="29"/>
                    <a:pt x="66" y="35"/>
                    <a:pt x="81" y="47"/>
                  </a:cubicBezTo>
                  <a:cubicBezTo>
                    <a:pt x="92" y="55"/>
                    <a:pt x="100" y="65"/>
                    <a:pt x="100" y="79"/>
                  </a:cubicBezTo>
                  <a:cubicBezTo>
                    <a:pt x="100" y="82"/>
                    <a:pt x="99" y="85"/>
                    <a:pt x="98" y="88"/>
                  </a:cubicBezTo>
                  <a:cubicBezTo>
                    <a:pt x="92" y="63"/>
                    <a:pt x="71" y="55"/>
                    <a:pt x="51" y="47"/>
                  </a:cubicBezTo>
                  <a:cubicBezTo>
                    <a:pt x="39" y="42"/>
                    <a:pt x="27" y="38"/>
                    <a:pt x="15" y="32"/>
                  </a:cubicBezTo>
                  <a:cubicBezTo>
                    <a:pt x="2" y="26"/>
                    <a:pt x="0" y="12"/>
                    <a:pt x="9"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62" name="Freeform 442">
              <a:extLst>
                <a:ext uri="{FF2B5EF4-FFF2-40B4-BE49-F238E27FC236}">
                  <a16:creationId xmlns:a16="http://schemas.microsoft.com/office/drawing/2014/main" id="{923DA93B-97C1-4354-9005-AFAF2255E494}"/>
                </a:ext>
              </a:extLst>
            </p:cNvPr>
            <p:cNvSpPr>
              <a:spLocks/>
            </p:cNvSpPr>
            <p:nvPr/>
          </p:nvSpPr>
          <p:spPr bwMode="auto">
            <a:xfrm>
              <a:off x="8518525" y="2749551"/>
              <a:ext cx="31750" cy="15875"/>
            </a:xfrm>
            <a:custGeom>
              <a:avLst/>
              <a:gdLst>
                <a:gd name="T0" fmla="*/ 2 w 85"/>
                <a:gd name="T1" fmla="*/ 0 h 40"/>
                <a:gd name="T2" fmla="*/ 42 w 85"/>
                <a:gd name="T3" fmla="*/ 25 h 40"/>
                <a:gd name="T4" fmla="*/ 85 w 85"/>
                <a:gd name="T5" fmla="*/ 6 h 40"/>
                <a:gd name="T6" fmla="*/ 40 w 85"/>
                <a:gd name="T7" fmla="*/ 38 h 40"/>
                <a:gd name="T8" fmla="*/ 2 w 85"/>
                <a:gd name="T9" fmla="*/ 0 h 40"/>
              </a:gdLst>
              <a:ahLst/>
              <a:cxnLst>
                <a:cxn ang="0">
                  <a:pos x="T0" y="T1"/>
                </a:cxn>
                <a:cxn ang="0">
                  <a:pos x="T2" y="T3"/>
                </a:cxn>
                <a:cxn ang="0">
                  <a:pos x="T4" y="T5"/>
                </a:cxn>
                <a:cxn ang="0">
                  <a:pos x="T6" y="T7"/>
                </a:cxn>
                <a:cxn ang="0">
                  <a:pos x="T8" y="T9"/>
                </a:cxn>
              </a:cxnLst>
              <a:rect l="0" t="0" r="r" b="b"/>
              <a:pathLst>
                <a:path w="85" h="40">
                  <a:moveTo>
                    <a:pt x="2" y="0"/>
                  </a:moveTo>
                  <a:cubicBezTo>
                    <a:pt x="12" y="14"/>
                    <a:pt x="24" y="23"/>
                    <a:pt x="42" y="25"/>
                  </a:cubicBezTo>
                  <a:cubicBezTo>
                    <a:pt x="59" y="26"/>
                    <a:pt x="74" y="22"/>
                    <a:pt x="85" y="6"/>
                  </a:cubicBezTo>
                  <a:cubicBezTo>
                    <a:pt x="84" y="26"/>
                    <a:pt x="65" y="40"/>
                    <a:pt x="40" y="38"/>
                  </a:cubicBezTo>
                  <a:cubicBezTo>
                    <a:pt x="18" y="36"/>
                    <a:pt x="0" y="19"/>
                    <a:pt x="2"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63" name="Freeform 443">
              <a:extLst>
                <a:ext uri="{FF2B5EF4-FFF2-40B4-BE49-F238E27FC236}">
                  <a16:creationId xmlns:a16="http://schemas.microsoft.com/office/drawing/2014/main" id="{5FF2045A-05D2-4D46-A7FE-3B90BE57A8F7}"/>
                </a:ext>
              </a:extLst>
            </p:cNvPr>
            <p:cNvSpPr>
              <a:spLocks/>
            </p:cNvSpPr>
            <p:nvPr/>
          </p:nvSpPr>
          <p:spPr bwMode="auto">
            <a:xfrm>
              <a:off x="8523288" y="2709863"/>
              <a:ext cx="23813" cy="11113"/>
            </a:xfrm>
            <a:custGeom>
              <a:avLst/>
              <a:gdLst>
                <a:gd name="T0" fmla="*/ 0 w 62"/>
                <a:gd name="T1" fmla="*/ 27 h 27"/>
                <a:gd name="T2" fmla="*/ 9 w 62"/>
                <a:gd name="T3" fmla="*/ 12 h 27"/>
                <a:gd name="T4" fmla="*/ 62 w 62"/>
                <a:gd name="T5" fmla="*/ 7 h 27"/>
                <a:gd name="T6" fmla="*/ 62 w 62"/>
                <a:gd name="T7" fmla="*/ 10 h 27"/>
                <a:gd name="T8" fmla="*/ 0 w 62"/>
                <a:gd name="T9" fmla="*/ 27 h 27"/>
              </a:gdLst>
              <a:ahLst/>
              <a:cxnLst>
                <a:cxn ang="0">
                  <a:pos x="T0" y="T1"/>
                </a:cxn>
                <a:cxn ang="0">
                  <a:pos x="T2" y="T3"/>
                </a:cxn>
                <a:cxn ang="0">
                  <a:pos x="T4" y="T5"/>
                </a:cxn>
                <a:cxn ang="0">
                  <a:pos x="T6" y="T7"/>
                </a:cxn>
                <a:cxn ang="0">
                  <a:pos x="T8" y="T9"/>
                </a:cxn>
              </a:cxnLst>
              <a:rect l="0" t="0" r="r" b="b"/>
              <a:pathLst>
                <a:path w="62" h="27">
                  <a:moveTo>
                    <a:pt x="0" y="27"/>
                  </a:moveTo>
                  <a:cubicBezTo>
                    <a:pt x="0" y="21"/>
                    <a:pt x="4" y="16"/>
                    <a:pt x="9" y="12"/>
                  </a:cubicBezTo>
                  <a:cubicBezTo>
                    <a:pt x="26" y="0"/>
                    <a:pt x="44" y="1"/>
                    <a:pt x="62" y="7"/>
                  </a:cubicBezTo>
                  <a:cubicBezTo>
                    <a:pt x="62" y="8"/>
                    <a:pt x="62" y="9"/>
                    <a:pt x="62" y="10"/>
                  </a:cubicBezTo>
                  <a:cubicBezTo>
                    <a:pt x="42" y="16"/>
                    <a:pt x="21" y="21"/>
                    <a:pt x="0" y="2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64" name="Freeform 444">
              <a:extLst>
                <a:ext uri="{FF2B5EF4-FFF2-40B4-BE49-F238E27FC236}">
                  <a16:creationId xmlns:a16="http://schemas.microsoft.com/office/drawing/2014/main" id="{CD006786-192B-46F1-BF3B-D911D2426883}"/>
                </a:ext>
              </a:extLst>
            </p:cNvPr>
            <p:cNvSpPr>
              <a:spLocks/>
            </p:cNvSpPr>
            <p:nvPr/>
          </p:nvSpPr>
          <p:spPr bwMode="auto">
            <a:xfrm>
              <a:off x="8626475" y="2741613"/>
              <a:ext cx="19050" cy="23813"/>
            </a:xfrm>
            <a:custGeom>
              <a:avLst/>
              <a:gdLst>
                <a:gd name="T0" fmla="*/ 50 w 50"/>
                <a:gd name="T1" fmla="*/ 38 h 61"/>
                <a:gd name="T2" fmla="*/ 32 w 50"/>
                <a:gd name="T3" fmla="*/ 59 h 61"/>
                <a:gd name="T4" fmla="*/ 6 w 50"/>
                <a:gd name="T5" fmla="*/ 46 h 61"/>
                <a:gd name="T6" fmla="*/ 8 w 50"/>
                <a:gd name="T7" fmla="*/ 13 h 61"/>
                <a:gd name="T8" fmla="*/ 37 w 50"/>
                <a:gd name="T9" fmla="*/ 5 h 61"/>
                <a:gd name="T10" fmla="*/ 28 w 50"/>
                <a:gd name="T11" fmla="*/ 6 h 61"/>
                <a:gd name="T12" fmla="*/ 12 w 50"/>
                <a:gd name="T13" fmla="*/ 46 h 61"/>
                <a:gd name="T14" fmla="*/ 47 w 50"/>
                <a:gd name="T15" fmla="*/ 43 h 61"/>
                <a:gd name="T16" fmla="*/ 50 w 50"/>
                <a:gd name="T17" fmla="*/ 38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0" h="61">
                  <a:moveTo>
                    <a:pt x="50" y="38"/>
                  </a:moveTo>
                  <a:cubicBezTo>
                    <a:pt x="50" y="48"/>
                    <a:pt x="41" y="57"/>
                    <a:pt x="32" y="59"/>
                  </a:cubicBezTo>
                  <a:cubicBezTo>
                    <a:pt x="21" y="61"/>
                    <a:pt x="10" y="55"/>
                    <a:pt x="6" y="46"/>
                  </a:cubicBezTo>
                  <a:cubicBezTo>
                    <a:pt x="2" y="35"/>
                    <a:pt x="3" y="24"/>
                    <a:pt x="8" y="13"/>
                  </a:cubicBezTo>
                  <a:cubicBezTo>
                    <a:pt x="13" y="3"/>
                    <a:pt x="24" y="0"/>
                    <a:pt x="37" y="5"/>
                  </a:cubicBezTo>
                  <a:cubicBezTo>
                    <a:pt x="34" y="5"/>
                    <a:pt x="31" y="5"/>
                    <a:pt x="28" y="6"/>
                  </a:cubicBezTo>
                  <a:cubicBezTo>
                    <a:pt x="8" y="10"/>
                    <a:pt x="0" y="32"/>
                    <a:pt x="12" y="46"/>
                  </a:cubicBezTo>
                  <a:cubicBezTo>
                    <a:pt x="20" y="56"/>
                    <a:pt x="37" y="54"/>
                    <a:pt x="47" y="43"/>
                  </a:cubicBezTo>
                  <a:cubicBezTo>
                    <a:pt x="48" y="42"/>
                    <a:pt x="49" y="40"/>
                    <a:pt x="50" y="3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65" name="Freeform 445">
              <a:extLst>
                <a:ext uri="{FF2B5EF4-FFF2-40B4-BE49-F238E27FC236}">
                  <a16:creationId xmlns:a16="http://schemas.microsoft.com/office/drawing/2014/main" id="{CA03B9DF-E326-447B-ACA4-A9E18CF13059}"/>
                </a:ext>
              </a:extLst>
            </p:cNvPr>
            <p:cNvSpPr>
              <a:spLocks/>
            </p:cNvSpPr>
            <p:nvPr/>
          </p:nvSpPr>
          <p:spPr bwMode="auto">
            <a:xfrm>
              <a:off x="8647113" y="2743201"/>
              <a:ext cx="17463" cy="22225"/>
            </a:xfrm>
            <a:custGeom>
              <a:avLst/>
              <a:gdLst>
                <a:gd name="T0" fmla="*/ 42 w 42"/>
                <a:gd name="T1" fmla="*/ 41 h 57"/>
                <a:gd name="T2" fmla="*/ 0 w 42"/>
                <a:gd name="T3" fmla="*/ 57 h 57"/>
                <a:gd name="T4" fmla="*/ 2 w 42"/>
                <a:gd name="T5" fmla="*/ 28 h 57"/>
                <a:gd name="T6" fmla="*/ 3 w 42"/>
                <a:gd name="T7" fmla="*/ 0 h 57"/>
                <a:gd name="T8" fmla="*/ 5 w 42"/>
                <a:gd name="T9" fmla="*/ 0 h 57"/>
                <a:gd name="T10" fmla="*/ 5 w 42"/>
                <a:gd name="T11" fmla="*/ 46 h 57"/>
                <a:gd name="T12" fmla="*/ 42 w 42"/>
                <a:gd name="T13" fmla="*/ 39 h 57"/>
                <a:gd name="T14" fmla="*/ 42 w 42"/>
                <a:gd name="T15" fmla="*/ 41 h 5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 h="57">
                  <a:moveTo>
                    <a:pt x="42" y="41"/>
                  </a:moveTo>
                  <a:cubicBezTo>
                    <a:pt x="28" y="46"/>
                    <a:pt x="14" y="52"/>
                    <a:pt x="0" y="57"/>
                  </a:cubicBezTo>
                  <a:cubicBezTo>
                    <a:pt x="0" y="46"/>
                    <a:pt x="1" y="37"/>
                    <a:pt x="2" y="28"/>
                  </a:cubicBezTo>
                  <a:cubicBezTo>
                    <a:pt x="2" y="18"/>
                    <a:pt x="3" y="9"/>
                    <a:pt x="3" y="0"/>
                  </a:cubicBezTo>
                  <a:cubicBezTo>
                    <a:pt x="4" y="0"/>
                    <a:pt x="5" y="0"/>
                    <a:pt x="5" y="0"/>
                  </a:cubicBezTo>
                  <a:cubicBezTo>
                    <a:pt x="5" y="16"/>
                    <a:pt x="5" y="31"/>
                    <a:pt x="5" y="46"/>
                  </a:cubicBezTo>
                  <a:cubicBezTo>
                    <a:pt x="18" y="44"/>
                    <a:pt x="30" y="42"/>
                    <a:pt x="42" y="39"/>
                  </a:cubicBezTo>
                  <a:cubicBezTo>
                    <a:pt x="42" y="40"/>
                    <a:pt x="42" y="41"/>
                    <a:pt x="42" y="4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66" name="Freeform 446">
              <a:extLst>
                <a:ext uri="{FF2B5EF4-FFF2-40B4-BE49-F238E27FC236}">
                  <a16:creationId xmlns:a16="http://schemas.microsoft.com/office/drawing/2014/main" id="{8A3DE550-F6B3-4C68-8CBF-C2222030E308}"/>
                </a:ext>
              </a:extLst>
            </p:cNvPr>
            <p:cNvSpPr>
              <a:spLocks/>
            </p:cNvSpPr>
            <p:nvPr/>
          </p:nvSpPr>
          <p:spPr bwMode="auto">
            <a:xfrm>
              <a:off x="8610600" y="2740026"/>
              <a:ext cx="9525" cy="25400"/>
            </a:xfrm>
            <a:custGeom>
              <a:avLst/>
              <a:gdLst>
                <a:gd name="T0" fmla="*/ 28 w 28"/>
                <a:gd name="T1" fmla="*/ 0 h 64"/>
                <a:gd name="T2" fmla="*/ 6 w 28"/>
                <a:gd name="T3" fmla="*/ 64 h 64"/>
                <a:gd name="T4" fmla="*/ 28 w 28"/>
                <a:gd name="T5" fmla="*/ 0 h 64"/>
              </a:gdLst>
              <a:ahLst/>
              <a:cxnLst>
                <a:cxn ang="0">
                  <a:pos x="T0" y="T1"/>
                </a:cxn>
                <a:cxn ang="0">
                  <a:pos x="T2" y="T3"/>
                </a:cxn>
                <a:cxn ang="0">
                  <a:pos x="T4" y="T5"/>
                </a:cxn>
              </a:cxnLst>
              <a:rect l="0" t="0" r="r" b="b"/>
              <a:pathLst>
                <a:path w="28" h="64">
                  <a:moveTo>
                    <a:pt x="28" y="0"/>
                  </a:moveTo>
                  <a:cubicBezTo>
                    <a:pt x="21" y="22"/>
                    <a:pt x="14" y="42"/>
                    <a:pt x="6" y="64"/>
                  </a:cubicBezTo>
                  <a:cubicBezTo>
                    <a:pt x="0" y="51"/>
                    <a:pt x="12" y="17"/>
                    <a:pt x="28"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67" name="Freeform 447">
              <a:extLst>
                <a:ext uri="{FF2B5EF4-FFF2-40B4-BE49-F238E27FC236}">
                  <a16:creationId xmlns:a16="http://schemas.microsoft.com/office/drawing/2014/main" id="{752099A1-8DAC-4768-BE61-89E53B4FECA4}"/>
                </a:ext>
              </a:extLst>
            </p:cNvPr>
            <p:cNvSpPr>
              <a:spLocks/>
            </p:cNvSpPr>
            <p:nvPr/>
          </p:nvSpPr>
          <p:spPr bwMode="auto">
            <a:xfrm>
              <a:off x="8601075" y="2741613"/>
              <a:ext cx="7938" cy="19050"/>
            </a:xfrm>
            <a:custGeom>
              <a:avLst/>
              <a:gdLst>
                <a:gd name="T0" fmla="*/ 2 w 18"/>
                <a:gd name="T1" fmla="*/ 0 h 48"/>
                <a:gd name="T2" fmla="*/ 18 w 18"/>
                <a:gd name="T3" fmla="*/ 47 h 48"/>
                <a:gd name="T4" fmla="*/ 16 w 18"/>
                <a:gd name="T5" fmla="*/ 48 h 48"/>
                <a:gd name="T6" fmla="*/ 0 w 18"/>
                <a:gd name="T7" fmla="*/ 1 h 48"/>
                <a:gd name="T8" fmla="*/ 2 w 18"/>
                <a:gd name="T9" fmla="*/ 0 h 48"/>
              </a:gdLst>
              <a:ahLst/>
              <a:cxnLst>
                <a:cxn ang="0">
                  <a:pos x="T0" y="T1"/>
                </a:cxn>
                <a:cxn ang="0">
                  <a:pos x="T2" y="T3"/>
                </a:cxn>
                <a:cxn ang="0">
                  <a:pos x="T4" y="T5"/>
                </a:cxn>
                <a:cxn ang="0">
                  <a:pos x="T6" y="T7"/>
                </a:cxn>
                <a:cxn ang="0">
                  <a:pos x="T8" y="T9"/>
                </a:cxn>
              </a:cxnLst>
              <a:rect l="0" t="0" r="r" b="b"/>
              <a:pathLst>
                <a:path w="18" h="48">
                  <a:moveTo>
                    <a:pt x="2" y="0"/>
                  </a:moveTo>
                  <a:cubicBezTo>
                    <a:pt x="13" y="14"/>
                    <a:pt x="18" y="30"/>
                    <a:pt x="18" y="47"/>
                  </a:cubicBezTo>
                  <a:cubicBezTo>
                    <a:pt x="18" y="47"/>
                    <a:pt x="17" y="48"/>
                    <a:pt x="16" y="48"/>
                  </a:cubicBezTo>
                  <a:cubicBezTo>
                    <a:pt x="11" y="32"/>
                    <a:pt x="6" y="16"/>
                    <a:pt x="0" y="1"/>
                  </a:cubicBezTo>
                  <a:cubicBezTo>
                    <a:pt x="1" y="0"/>
                    <a:pt x="1" y="0"/>
                    <a:pt x="2"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68" name="Freeform 448">
              <a:extLst>
                <a:ext uri="{FF2B5EF4-FFF2-40B4-BE49-F238E27FC236}">
                  <a16:creationId xmlns:a16="http://schemas.microsoft.com/office/drawing/2014/main" id="{F4FA0E5C-E8CB-4AA4-BA3D-77772C80461A}"/>
                </a:ext>
              </a:extLst>
            </p:cNvPr>
            <p:cNvSpPr>
              <a:spLocks/>
            </p:cNvSpPr>
            <p:nvPr/>
          </p:nvSpPr>
          <p:spPr bwMode="auto">
            <a:xfrm>
              <a:off x="8623300" y="2743201"/>
              <a:ext cx="1588" cy="19050"/>
            </a:xfrm>
            <a:custGeom>
              <a:avLst/>
              <a:gdLst>
                <a:gd name="T0" fmla="*/ 2 w 2"/>
                <a:gd name="T1" fmla="*/ 0 h 48"/>
                <a:gd name="T2" fmla="*/ 2 w 2"/>
                <a:gd name="T3" fmla="*/ 48 h 48"/>
                <a:gd name="T4" fmla="*/ 0 w 2"/>
                <a:gd name="T5" fmla="*/ 48 h 48"/>
                <a:gd name="T6" fmla="*/ 0 w 2"/>
                <a:gd name="T7" fmla="*/ 0 h 48"/>
                <a:gd name="T8" fmla="*/ 2 w 2"/>
                <a:gd name="T9" fmla="*/ 0 h 48"/>
              </a:gdLst>
              <a:ahLst/>
              <a:cxnLst>
                <a:cxn ang="0">
                  <a:pos x="T0" y="T1"/>
                </a:cxn>
                <a:cxn ang="0">
                  <a:pos x="T2" y="T3"/>
                </a:cxn>
                <a:cxn ang="0">
                  <a:pos x="T4" y="T5"/>
                </a:cxn>
                <a:cxn ang="0">
                  <a:pos x="T6" y="T7"/>
                </a:cxn>
                <a:cxn ang="0">
                  <a:pos x="T8" y="T9"/>
                </a:cxn>
              </a:cxnLst>
              <a:rect l="0" t="0" r="r" b="b"/>
              <a:pathLst>
                <a:path w="2" h="48">
                  <a:moveTo>
                    <a:pt x="2" y="0"/>
                  </a:moveTo>
                  <a:cubicBezTo>
                    <a:pt x="2" y="16"/>
                    <a:pt x="2" y="32"/>
                    <a:pt x="2" y="48"/>
                  </a:cubicBezTo>
                  <a:cubicBezTo>
                    <a:pt x="1" y="48"/>
                    <a:pt x="0" y="48"/>
                    <a:pt x="0" y="48"/>
                  </a:cubicBezTo>
                  <a:cubicBezTo>
                    <a:pt x="0" y="32"/>
                    <a:pt x="0" y="16"/>
                    <a:pt x="0" y="0"/>
                  </a:cubicBezTo>
                  <a:cubicBezTo>
                    <a:pt x="0" y="0"/>
                    <a:pt x="1" y="0"/>
                    <a:pt x="2"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69" name="Freeform 449">
              <a:extLst>
                <a:ext uri="{FF2B5EF4-FFF2-40B4-BE49-F238E27FC236}">
                  <a16:creationId xmlns:a16="http://schemas.microsoft.com/office/drawing/2014/main" id="{C43A9261-2B66-40C6-9FD5-C720161BF006}"/>
                </a:ext>
              </a:extLst>
            </p:cNvPr>
            <p:cNvSpPr>
              <a:spLocks/>
            </p:cNvSpPr>
            <p:nvPr/>
          </p:nvSpPr>
          <p:spPr bwMode="auto">
            <a:xfrm>
              <a:off x="8651875" y="2740026"/>
              <a:ext cx="9525" cy="3175"/>
            </a:xfrm>
            <a:custGeom>
              <a:avLst/>
              <a:gdLst>
                <a:gd name="T0" fmla="*/ 0 w 25"/>
                <a:gd name="T1" fmla="*/ 4 h 8"/>
                <a:gd name="T2" fmla="*/ 24 w 25"/>
                <a:gd name="T3" fmla="*/ 0 h 8"/>
                <a:gd name="T4" fmla="*/ 25 w 25"/>
                <a:gd name="T5" fmla="*/ 4 h 8"/>
                <a:gd name="T6" fmla="*/ 1 w 25"/>
                <a:gd name="T7" fmla="*/ 8 h 8"/>
                <a:gd name="T8" fmla="*/ 0 w 25"/>
                <a:gd name="T9" fmla="*/ 4 h 8"/>
              </a:gdLst>
              <a:ahLst/>
              <a:cxnLst>
                <a:cxn ang="0">
                  <a:pos x="T0" y="T1"/>
                </a:cxn>
                <a:cxn ang="0">
                  <a:pos x="T2" y="T3"/>
                </a:cxn>
                <a:cxn ang="0">
                  <a:pos x="T4" y="T5"/>
                </a:cxn>
                <a:cxn ang="0">
                  <a:pos x="T6" y="T7"/>
                </a:cxn>
                <a:cxn ang="0">
                  <a:pos x="T8" y="T9"/>
                </a:cxn>
              </a:cxnLst>
              <a:rect l="0" t="0" r="r" b="b"/>
              <a:pathLst>
                <a:path w="25" h="8">
                  <a:moveTo>
                    <a:pt x="0" y="4"/>
                  </a:moveTo>
                  <a:cubicBezTo>
                    <a:pt x="8" y="3"/>
                    <a:pt x="16" y="1"/>
                    <a:pt x="24" y="0"/>
                  </a:cubicBezTo>
                  <a:cubicBezTo>
                    <a:pt x="24" y="1"/>
                    <a:pt x="24" y="3"/>
                    <a:pt x="25" y="4"/>
                  </a:cubicBezTo>
                  <a:cubicBezTo>
                    <a:pt x="17" y="5"/>
                    <a:pt x="9" y="7"/>
                    <a:pt x="1" y="8"/>
                  </a:cubicBezTo>
                  <a:cubicBezTo>
                    <a:pt x="0" y="7"/>
                    <a:pt x="0" y="5"/>
                    <a:pt x="0" y="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70" name="Freeform 450">
              <a:extLst>
                <a:ext uri="{FF2B5EF4-FFF2-40B4-BE49-F238E27FC236}">
                  <a16:creationId xmlns:a16="http://schemas.microsoft.com/office/drawing/2014/main" id="{14B25AEA-E317-4EA3-BCFE-36292C77F0AB}"/>
                </a:ext>
              </a:extLst>
            </p:cNvPr>
            <p:cNvSpPr>
              <a:spLocks/>
            </p:cNvSpPr>
            <p:nvPr/>
          </p:nvSpPr>
          <p:spPr bwMode="auto">
            <a:xfrm>
              <a:off x="8651875" y="2749551"/>
              <a:ext cx="6350" cy="3175"/>
            </a:xfrm>
            <a:custGeom>
              <a:avLst/>
              <a:gdLst>
                <a:gd name="T0" fmla="*/ 0 w 19"/>
                <a:gd name="T1" fmla="*/ 3 h 6"/>
                <a:gd name="T2" fmla="*/ 18 w 19"/>
                <a:gd name="T3" fmla="*/ 0 h 6"/>
                <a:gd name="T4" fmla="*/ 19 w 19"/>
                <a:gd name="T5" fmla="*/ 3 h 6"/>
                <a:gd name="T6" fmla="*/ 1 w 19"/>
                <a:gd name="T7" fmla="*/ 6 h 6"/>
                <a:gd name="T8" fmla="*/ 0 w 19"/>
                <a:gd name="T9" fmla="*/ 3 h 6"/>
              </a:gdLst>
              <a:ahLst/>
              <a:cxnLst>
                <a:cxn ang="0">
                  <a:pos x="T0" y="T1"/>
                </a:cxn>
                <a:cxn ang="0">
                  <a:pos x="T2" y="T3"/>
                </a:cxn>
                <a:cxn ang="0">
                  <a:pos x="T4" y="T5"/>
                </a:cxn>
                <a:cxn ang="0">
                  <a:pos x="T6" y="T7"/>
                </a:cxn>
                <a:cxn ang="0">
                  <a:pos x="T8" y="T9"/>
                </a:cxn>
              </a:cxnLst>
              <a:rect l="0" t="0" r="r" b="b"/>
              <a:pathLst>
                <a:path w="19" h="6">
                  <a:moveTo>
                    <a:pt x="0" y="3"/>
                  </a:moveTo>
                  <a:cubicBezTo>
                    <a:pt x="6" y="2"/>
                    <a:pt x="12" y="1"/>
                    <a:pt x="18" y="0"/>
                  </a:cubicBezTo>
                  <a:cubicBezTo>
                    <a:pt x="18" y="1"/>
                    <a:pt x="18" y="2"/>
                    <a:pt x="19" y="3"/>
                  </a:cubicBezTo>
                  <a:cubicBezTo>
                    <a:pt x="13" y="4"/>
                    <a:pt x="7" y="5"/>
                    <a:pt x="1" y="6"/>
                  </a:cubicBezTo>
                  <a:cubicBezTo>
                    <a:pt x="0" y="5"/>
                    <a:pt x="0" y="4"/>
                    <a:pt x="0" y="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71" name="Freeform 451">
              <a:extLst>
                <a:ext uri="{FF2B5EF4-FFF2-40B4-BE49-F238E27FC236}">
                  <a16:creationId xmlns:a16="http://schemas.microsoft.com/office/drawing/2014/main" id="{44FA852F-9371-4D68-A597-5057E6E4E53D}"/>
                </a:ext>
              </a:extLst>
            </p:cNvPr>
            <p:cNvSpPr>
              <a:spLocks noEditPoints="1"/>
            </p:cNvSpPr>
            <p:nvPr/>
          </p:nvSpPr>
          <p:spPr bwMode="auto">
            <a:xfrm>
              <a:off x="8640763" y="2701926"/>
              <a:ext cx="4763" cy="25400"/>
            </a:xfrm>
            <a:custGeom>
              <a:avLst/>
              <a:gdLst>
                <a:gd name="T0" fmla="*/ 15 w 16"/>
                <a:gd name="T1" fmla="*/ 33 h 66"/>
                <a:gd name="T2" fmla="*/ 15 w 16"/>
                <a:gd name="T3" fmla="*/ 57 h 66"/>
                <a:gd name="T4" fmla="*/ 8 w 16"/>
                <a:gd name="T5" fmla="*/ 66 h 66"/>
                <a:gd name="T6" fmla="*/ 1 w 16"/>
                <a:gd name="T7" fmla="*/ 58 h 66"/>
                <a:gd name="T8" fmla="*/ 1 w 16"/>
                <a:gd name="T9" fmla="*/ 8 h 66"/>
                <a:gd name="T10" fmla="*/ 8 w 16"/>
                <a:gd name="T11" fmla="*/ 0 h 66"/>
                <a:gd name="T12" fmla="*/ 15 w 16"/>
                <a:gd name="T13" fmla="*/ 8 h 66"/>
                <a:gd name="T14" fmla="*/ 15 w 16"/>
                <a:gd name="T15" fmla="*/ 33 h 66"/>
                <a:gd name="T16" fmla="*/ 8 w 16"/>
                <a:gd name="T17" fmla="*/ 3 h 66"/>
                <a:gd name="T18" fmla="*/ 7 w 16"/>
                <a:gd name="T19" fmla="*/ 2 h 66"/>
                <a:gd name="T20" fmla="*/ 4 w 16"/>
                <a:gd name="T21" fmla="*/ 9 h 66"/>
                <a:gd name="T22" fmla="*/ 4 w 16"/>
                <a:gd name="T23" fmla="*/ 57 h 66"/>
                <a:gd name="T24" fmla="*/ 6 w 16"/>
                <a:gd name="T25" fmla="*/ 63 h 66"/>
                <a:gd name="T26" fmla="*/ 8 w 16"/>
                <a:gd name="T27" fmla="*/ 62 h 66"/>
                <a:gd name="T28" fmla="*/ 8 w 16"/>
                <a:gd name="T29" fmla="*/ 3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66">
                  <a:moveTo>
                    <a:pt x="15" y="33"/>
                  </a:moveTo>
                  <a:cubicBezTo>
                    <a:pt x="15" y="41"/>
                    <a:pt x="15" y="49"/>
                    <a:pt x="15" y="57"/>
                  </a:cubicBezTo>
                  <a:cubicBezTo>
                    <a:pt x="15" y="62"/>
                    <a:pt x="14" y="66"/>
                    <a:pt x="8" y="66"/>
                  </a:cubicBezTo>
                  <a:cubicBezTo>
                    <a:pt x="3" y="66"/>
                    <a:pt x="1" y="62"/>
                    <a:pt x="1" y="58"/>
                  </a:cubicBezTo>
                  <a:cubicBezTo>
                    <a:pt x="0" y="41"/>
                    <a:pt x="0" y="24"/>
                    <a:pt x="1" y="8"/>
                  </a:cubicBezTo>
                  <a:cubicBezTo>
                    <a:pt x="1" y="5"/>
                    <a:pt x="6" y="2"/>
                    <a:pt x="8" y="0"/>
                  </a:cubicBezTo>
                  <a:cubicBezTo>
                    <a:pt x="11" y="2"/>
                    <a:pt x="15" y="5"/>
                    <a:pt x="15" y="8"/>
                  </a:cubicBezTo>
                  <a:cubicBezTo>
                    <a:pt x="16" y="16"/>
                    <a:pt x="15" y="25"/>
                    <a:pt x="15" y="33"/>
                  </a:cubicBezTo>
                  <a:close/>
                  <a:moveTo>
                    <a:pt x="8" y="3"/>
                  </a:moveTo>
                  <a:cubicBezTo>
                    <a:pt x="7" y="3"/>
                    <a:pt x="7" y="2"/>
                    <a:pt x="7" y="2"/>
                  </a:cubicBezTo>
                  <a:cubicBezTo>
                    <a:pt x="6" y="4"/>
                    <a:pt x="4" y="6"/>
                    <a:pt x="4" y="9"/>
                  </a:cubicBezTo>
                  <a:cubicBezTo>
                    <a:pt x="3" y="25"/>
                    <a:pt x="3" y="41"/>
                    <a:pt x="4" y="57"/>
                  </a:cubicBezTo>
                  <a:cubicBezTo>
                    <a:pt x="4" y="59"/>
                    <a:pt x="5" y="61"/>
                    <a:pt x="6" y="63"/>
                  </a:cubicBezTo>
                  <a:cubicBezTo>
                    <a:pt x="6" y="63"/>
                    <a:pt x="7" y="63"/>
                    <a:pt x="8" y="62"/>
                  </a:cubicBezTo>
                  <a:cubicBezTo>
                    <a:pt x="8" y="43"/>
                    <a:pt x="8" y="23"/>
                    <a:pt x="8" y="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72" name="Freeform 452">
              <a:extLst>
                <a:ext uri="{FF2B5EF4-FFF2-40B4-BE49-F238E27FC236}">
                  <a16:creationId xmlns:a16="http://schemas.microsoft.com/office/drawing/2014/main" id="{9AE67FE6-19D3-43B1-9EBD-D6EC83C08146}"/>
                </a:ext>
              </a:extLst>
            </p:cNvPr>
            <p:cNvSpPr>
              <a:spLocks/>
            </p:cNvSpPr>
            <p:nvPr/>
          </p:nvSpPr>
          <p:spPr bwMode="auto">
            <a:xfrm>
              <a:off x="8566150" y="2713038"/>
              <a:ext cx="3175" cy="6350"/>
            </a:xfrm>
            <a:custGeom>
              <a:avLst/>
              <a:gdLst>
                <a:gd name="T0" fmla="*/ 5 w 7"/>
                <a:gd name="T1" fmla="*/ 0 h 17"/>
                <a:gd name="T2" fmla="*/ 7 w 7"/>
                <a:gd name="T3" fmla="*/ 13 h 17"/>
                <a:gd name="T4" fmla="*/ 4 w 7"/>
                <a:gd name="T5" fmla="*/ 17 h 17"/>
                <a:gd name="T6" fmla="*/ 0 w 7"/>
                <a:gd name="T7" fmla="*/ 14 h 17"/>
                <a:gd name="T8" fmla="*/ 2 w 7"/>
                <a:gd name="T9" fmla="*/ 0 h 17"/>
                <a:gd name="T10" fmla="*/ 5 w 7"/>
                <a:gd name="T11" fmla="*/ 0 h 17"/>
              </a:gdLst>
              <a:ahLst/>
              <a:cxnLst>
                <a:cxn ang="0">
                  <a:pos x="T0" y="T1"/>
                </a:cxn>
                <a:cxn ang="0">
                  <a:pos x="T2" y="T3"/>
                </a:cxn>
                <a:cxn ang="0">
                  <a:pos x="T4" y="T5"/>
                </a:cxn>
                <a:cxn ang="0">
                  <a:pos x="T6" y="T7"/>
                </a:cxn>
                <a:cxn ang="0">
                  <a:pos x="T8" y="T9"/>
                </a:cxn>
                <a:cxn ang="0">
                  <a:pos x="T10" y="T11"/>
                </a:cxn>
              </a:cxnLst>
              <a:rect l="0" t="0" r="r" b="b"/>
              <a:pathLst>
                <a:path w="7" h="17">
                  <a:moveTo>
                    <a:pt x="5" y="0"/>
                  </a:moveTo>
                  <a:cubicBezTo>
                    <a:pt x="6" y="5"/>
                    <a:pt x="7" y="9"/>
                    <a:pt x="7" y="13"/>
                  </a:cubicBezTo>
                  <a:cubicBezTo>
                    <a:pt x="7" y="15"/>
                    <a:pt x="5" y="17"/>
                    <a:pt x="4" y="17"/>
                  </a:cubicBezTo>
                  <a:cubicBezTo>
                    <a:pt x="3" y="17"/>
                    <a:pt x="0" y="15"/>
                    <a:pt x="0" y="14"/>
                  </a:cubicBezTo>
                  <a:cubicBezTo>
                    <a:pt x="0" y="9"/>
                    <a:pt x="1" y="5"/>
                    <a:pt x="2" y="0"/>
                  </a:cubicBezTo>
                  <a:cubicBezTo>
                    <a:pt x="3" y="0"/>
                    <a:pt x="4" y="0"/>
                    <a:pt x="5"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73" name="Freeform 453">
              <a:extLst>
                <a:ext uri="{FF2B5EF4-FFF2-40B4-BE49-F238E27FC236}">
                  <a16:creationId xmlns:a16="http://schemas.microsoft.com/office/drawing/2014/main" id="{926E4719-0FFE-442A-9432-8FFA70157D63}"/>
                </a:ext>
              </a:extLst>
            </p:cNvPr>
            <p:cNvSpPr>
              <a:spLocks/>
            </p:cNvSpPr>
            <p:nvPr/>
          </p:nvSpPr>
          <p:spPr bwMode="auto">
            <a:xfrm>
              <a:off x="8566150" y="2743201"/>
              <a:ext cx="15875" cy="15875"/>
            </a:xfrm>
            <a:custGeom>
              <a:avLst/>
              <a:gdLst>
                <a:gd name="T0" fmla="*/ 4 w 41"/>
                <a:gd name="T1" fmla="*/ 15 h 41"/>
                <a:gd name="T2" fmla="*/ 11 w 41"/>
                <a:gd name="T3" fmla="*/ 4 h 41"/>
                <a:gd name="T4" fmla="*/ 29 w 41"/>
                <a:gd name="T5" fmla="*/ 0 h 41"/>
                <a:gd name="T6" fmla="*/ 40 w 41"/>
                <a:gd name="T7" fmla="*/ 6 h 41"/>
                <a:gd name="T8" fmla="*/ 41 w 41"/>
                <a:gd name="T9" fmla="*/ 24 h 41"/>
                <a:gd name="T10" fmla="*/ 34 w 41"/>
                <a:gd name="T11" fmla="*/ 22 h 41"/>
                <a:gd name="T12" fmla="*/ 37 w 41"/>
                <a:gd name="T13" fmla="*/ 34 h 41"/>
                <a:gd name="T14" fmla="*/ 1 w 41"/>
                <a:gd name="T15" fmla="*/ 41 h 41"/>
                <a:gd name="T16" fmla="*/ 9 w 41"/>
                <a:gd name="T17" fmla="*/ 28 h 41"/>
                <a:gd name="T18" fmla="*/ 25 w 41"/>
                <a:gd name="T19" fmla="*/ 19 h 41"/>
                <a:gd name="T20" fmla="*/ 29 w 41"/>
                <a:gd name="T21" fmla="*/ 13 h 41"/>
                <a:gd name="T22" fmla="*/ 4 w 41"/>
                <a:gd name="T23" fmla="*/ 15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 h="41">
                  <a:moveTo>
                    <a:pt x="4" y="15"/>
                  </a:moveTo>
                  <a:cubicBezTo>
                    <a:pt x="2" y="8"/>
                    <a:pt x="3" y="4"/>
                    <a:pt x="11" y="4"/>
                  </a:cubicBezTo>
                  <a:cubicBezTo>
                    <a:pt x="17" y="4"/>
                    <a:pt x="23" y="2"/>
                    <a:pt x="29" y="0"/>
                  </a:cubicBezTo>
                  <a:cubicBezTo>
                    <a:pt x="31" y="4"/>
                    <a:pt x="32" y="9"/>
                    <a:pt x="40" y="6"/>
                  </a:cubicBezTo>
                  <a:cubicBezTo>
                    <a:pt x="40" y="12"/>
                    <a:pt x="41" y="18"/>
                    <a:pt x="41" y="24"/>
                  </a:cubicBezTo>
                  <a:cubicBezTo>
                    <a:pt x="39" y="23"/>
                    <a:pt x="37" y="23"/>
                    <a:pt x="34" y="22"/>
                  </a:cubicBezTo>
                  <a:cubicBezTo>
                    <a:pt x="35" y="27"/>
                    <a:pt x="36" y="30"/>
                    <a:pt x="37" y="34"/>
                  </a:cubicBezTo>
                  <a:cubicBezTo>
                    <a:pt x="25" y="37"/>
                    <a:pt x="13" y="39"/>
                    <a:pt x="1" y="41"/>
                  </a:cubicBezTo>
                  <a:cubicBezTo>
                    <a:pt x="0" y="32"/>
                    <a:pt x="0" y="31"/>
                    <a:pt x="9" y="28"/>
                  </a:cubicBezTo>
                  <a:cubicBezTo>
                    <a:pt x="15" y="26"/>
                    <a:pt x="20" y="23"/>
                    <a:pt x="25" y="19"/>
                  </a:cubicBezTo>
                  <a:cubicBezTo>
                    <a:pt x="26" y="18"/>
                    <a:pt x="27" y="16"/>
                    <a:pt x="29" y="13"/>
                  </a:cubicBezTo>
                  <a:cubicBezTo>
                    <a:pt x="19" y="14"/>
                    <a:pt x="12" y="14"/>
                    <a:pt x="4" y="1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74" name="Freeform 454">
              <a:extLst>
                <a:ext uri="{FF2B5EF4-FFF2-40B4-BE49-F238E27FC236}">
                  <a16:creationId xmlns:a16="http://schemas.microsoft.com/office/drawing/2014/main" id="{E4ED0A45-E834-4682-BAF3-E8A89E4A02C2}"/>
                </a:ext>
              </a:extLst>
            </p:cNvPr>
            <p:cNvSpPr>
              <a:spLocks noEditPoints="1"/>
            </p:cNvSpPr>
            <p:nvPr/>
          </p:nvSpPr>
          <p:spPr bwMode="auto">
            <a:xfrm>
              <a:off x="8580438" y="2740026"/>
              <a:ext cx="20638" cy="23813"/>
            </a:xfrm>
            <a:custGeom>
              <a:avLst/>
              <a:gdLst>
                <a:gd name="T0" fmla="*/ 34 w 55"/>
                <a:gd name="T1" fmla="*/ 45 h 65"/>
                <a:gd name="T2" fmla="*/ 44 w 55"/>
                <a:gd name="T3" fmla="*/ 64 h 65"/>
                <a:gd name="T4" fmla="*/ 41 w 55"/>
                <a:gd name="T5" fmla="*/ 65 h 65"/>
                <a:gd name="T6" fmla="*/ 35 w 55"/>
                <a:gd name="T7" fmla="*/ 54 h 65"/>
                <a:gd name="T8" fmla="*/ 22 w 55"/>
                <a:gd name="T9" fmla="*/ 46 h 65"/>
                <a:gd name="T10" fmla="*/ 13 w 55"/>
                <a:gd name="T11" fmla="*/ 46 h 65"/>
                <a:gd name="T12" fmla="*/ 11 w 55"/>
                <a:gd name="T13" fmla="*/ 59 h 65"/>
                <a:gd name="T14" fmla="*/ 10 w 55"/>
                <a:gd name="T15" fmla="*/ 59 h 65"/>
                <a:gd name="T16" fmla="*/ 5 w 55"/>
                <a:gd name="T17" fmla="*/ 38 h 65"/>
                <a:gd name="T18" fmla="*/ 8 w 55"/>
                <a:gd name="T19" fmla="*/ 39 h 65"/>
                <a:gd name="T20" fmla="*/ 8 w 55"/>
                <a:gd name="T21" fmla="*/ 25 h 65"/>
                <a:gd name="T22" fmla="*/ 9 w 55"/>
                <a:gd name="T23" fmla="*/ 10 h 65"/>
                <a:gd name="T24" fmla="*/ 0 w 55"/>
                <a:gd name="T25" fmla="*/ 10 h 65"/>
                <a:gd name="T26" fmla="*/ 47 w 55"/>
                <a:gd name="T27" fmla="*/ 13 h 65"/>
                <a:gd name="T28" fmla="*/ 44 w 55"/>
                <a:gd name="T29" fmla="*/ 40 h 65"/>
                <a:gd name="T30" fmla="*/ 34 w 55"/>
                <a:gd name="T31" fmla="*/ 45 h 65"/>
                <a:gd name="T32" fmla="*/ 14 w 55"/>
                <a:gd name="T33" fmla="*/ 42 h 65"/>
                <a:gd name="T34" fmla="*/ 42 w 55"/>
                <a:gd name="T35" fmla="*/ 35 h 65"/>
                <a:gd name="T36" fmla="*/ 49 w 55"/>
                <a:gd name="T37" fmla="*/ 22 h 65"/>
                <a:gd name="T38" fmla="*/ 38 w 55"/>
                <a:gd name="T39" fmla="*/ 10 h 65"/>
                <a:gd name="T40" fmla="*/ 12 w 55"/>
                <a:gd name="T41" fmla="*/ 8 h 65"/>
                <a:gd name="T42" fmla="*/ 14 w 55"/>
                <a:gd name="T43" fmla="*/ 42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5" h="65">
                  <a:moveTo>
                    <a:pt x="34" y="45"/>
                  </a:moveTo>
                  <a:cubicBezTo>
                    <a:pt x="38" y="52"/>
                    <a:pt x="41" y="58"/>
                    <a:pt x="44" y="64"/>
                  </a:cubicBezTo>
                  <a:cubicBezTo>
                    <a:pt x="43" y="64"/>
                    <a:pt x="42" y="65"/>
                    <a:pt x="41" y="65"/>
                  </a:cubicBezTo>
                  <a:cubicBezTo>
                    <a:pt x="39" y="62"/>
                    <a:pt x="37" y="58"/>
                    <a:pt x="35" y="54"/>
                  </a:cubicBezTo>
                  <a:cubicBezTo>
                    <a:pt x="33" y="48"/>
                    <a:pt x="29" y="45"/>
                    <a:pt x="22" y="46"/>
                  </a:cubicBezTo>
                  <a:cubicBezTo>
                    <a:pt x="20" y="47"/>
                    <a:pt x="17" y="46"/>
                    <a:pt x="13" y="46"/>
                  </a:cubicBezTo>
                  <a:cubicBezTo>
                    <a:pt x="12" y="51"/>
                    <a:pt x="12" y="55"/>
                    <a:pt x="11" y="59"/>
                  </a:cubicBezTo>
                  <a:cubicBezTo>
                    <a:pt x="10" y="59"/>
                    <a:pt x="10" y="59"/>
                    <a:pt x="10" y="59"/>
                  </a:cubicBezTo>
                  <a:cubicBezTo>
                    <a:pt x="9" y="52"/>
                    <a:pt x="7" y="45"/>
                    <a:pt x="5" y="38"/>
                  </a:cubicBezTo>
                  <a:cubicBezTo>
                    <a:pt x="5" y="38"/>
                    <a:pt x="6" y="39"/>
                    <a:pt x="8" y="39"/>
                  </a:cubicBezTo>
                  <a:cubicBezTo>
                    <a:pt x="8" y="34"/>
                    <a:pt x="8" y="29"/>
                    <a:pt x="8" y="25"/>
                  </a:cubicBezTo>
                  <a:cubicBezTo>
                    <a:pt x="8" y="20"/>
                    <a:pt x="9" y="15"/>
                    <a:pt x="9" y="10"/>
                  </a:cubicBezTo>
                  <a:cubicBezTo>
                    <a:pt x="6" y="10"/>
                    <a:pt x="3" y="10"/>
                    <a:pt x="0" y="10"/>
                  </a:cubicBezTo>
                  <a:cubicBezTo>
                    <a:pt x="13" y="0"/>
                    <a:pt x="37" y="2"/>
                    <a:pt x="47" y="13"/>
                  </a:cubicBezTo>
                  <a:cubicBezTo>
                    <a:pt x="55" y="22"/>
                    <a:pt x="54" y="34"/>
                    <a:pt x="44" y="40"/>
                  </a:cubicBezTo>
                  <a:cubicBezTo>
                    <a:pt x="41" y="42"/>
                    <a:pt x="37" y="44"/>
                    <a:pt x="34" y="45"/>
                  </a:cubicBezTo>
                  <a:close/>
                  <a:moveTo>
                    <a:pt x="14" y="42"/>
                  </a:moveTo>
                  <a:cubicBezTo>
                    <a:pt x="24" y="41"/>
                    <a:pt x="34" y="41"/>
                    <a:pt x="42" y="35"/>
                  </a:cubicBezTo>
                  <a:cubicBezTo>
                    <a:pt x="47" y="32"/>
                    <a:pt x="50" y="28"/>
                    <a:pt x="49" y="22"/>
                  </a:cubicBezTo>
                  <a:cubicBezTo>
                    <a:pt x="48" y="16"/>
                    <a:pt x="44" y="11"/>
                    <a:pt x="38" y="10"/>
                  </a:cubicBezTo>
                  <a:cubicBezTo>
                    <a:pt x="29" y="9"/>
                    <a:pt x="21" y="9"/>
                    <a:pt x="12" y="8"/>
                  </a:cubicBezTo>
                  <a:cubicBezTo>
                    <a:pt x="12" y="20"/>
                    <a:pt x="13" y="30"/>
                    <a:pt x="14" y="4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75" name="Freeform 455">
              <a:extLst>
                <a:ext uri="{FF2B5EF4-FFF2-40B4-BE49-F238E27FC236}">
                  <a16:creationId xmlns:a16="http://schemas.microsoft.com/office/drawing/2014/main" id="{EA90862A-E585-4775-944B-D4174996BD89}"/>
                </a:ext>
              </a:extLst>
            </p:cNvPr>
            <p:cNvSpPr>
              <a:spLocks/>
            </p:cNvSpPr>
            <p:nvPr/>
          </p:nvSpPr>
          <p:spPr bwMode="auto">
            <a:xfrm>
              <a:off x="8562975" y="2741613"/>
              <a:ext cx="3175" cy="19050"/>
            </a:xfrm>
            <a:custGeom>
              <a:avLst/>
              <a:gdLst>
                <a:gd name="T0" fmla="*/ 5 w 11"/>
                <a:gd name="T1" fmla="*/ 0 h 49"/>
                <a:gd name="T2" fmla="*/ 4 w 11"/>
                <a:gd name="T3" fmla="*/ 49 h 49"/>
                <a:gd name="T4" fmla="*/ 5 w 11"/>
                <a:gd name="T5" fmla="*/ 0 h 49"/>
              </a:gdLst>
              <a:ahLst/>
              <a:cxnLst>
                <a:cxn ang="0">
                  <a:pos x="T0" y="T1"/>
                </a:cxn>
                <a:cxn ang="0">
                  <a:pos x="T2" y="T3"/>
                </a:cxn>
                <a:cxn ang="0">
                  <a:pos x="T4" y="T5"/>
                </a:cxn>
              </a:cxnLst>
              <a:rect l="0" t="0" r="r" b="b"/>
              <a:pathLst>
                <a:path w="11" h="49">
                  <a:moveTo>
                    <a:pt x="5" y="0"/>
                  </a:moveTo>
                  <a:cubicBezTo>
                    <a:pt x="11" y="25"/>
                    <a:pt x="11" y="39"/>
                    <a:pt x="4" y="49"/>
                  </a:cubicBezTo>
                  <a:cubicBezTo>
                    <a:pt x="0" y="42"/>
                    <a:pt x="1" y="18"/>
                    <a:pt x="5"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76" name="Freeform 456">
              <a:extLst>
                <a:ext uri="{FF2B5EF4-FFF2-40B4-BE49-F238E27FC236}">
                  <a16:creationId xmlns:a16="http://schemas.microsoft.com/office/drawing/2014/main" id="{127F0406-A6C1-4B3F-9CF4-596F4AE002EB}"/>
                </a:ext>
              </a:extLst>
            </p:cNvPr>
            <p:cNvSpPr>
              <a:spLocks/>
            </p:cNvSpPr>
            <p:nvPr/>
          </p:nvSpPr>
          <p:spPr bwMode="auto">
            <a:xfrm>
              <a:off x="8561388" y="2759076"/>
              <a:ext cx="17463" cy="6350"/>
            </a:xfrm>
            <a:custGeom>
              <a:avLst/>
              <a:gdLst>
                <a:gd name="T0" fmla="*/ 42 w 42"/>
                <a:gd name="T1" fmla="*/ 0 h 16"/>
                <a:gd name="T2" fmla="*/ 1 w 42"/>
                <a:gd name="T3" fmla="*/ 16 h 16"/>
                <a:gd name="T4" fmla="*/ 0 w 42"/>
                <a:gd name="T5" fmla="*/ 14 h 16"/>
                <a:gd name="T6" fmla="*/ 42 w 42"/>
                <a:gd name="T7" fmla="*/ 0 h 16"/>
              </a:gdLst>
              <a:ahLst/>
              <a:cxnLst>
                <a:cxn ang="0">
                  <a:pos x="T0" y="T1"/>
                </a:cxn>
                <a:cxn ang="0">
                  <a:pos x="T2" y="T3"/>
                </a:cxn>
                <a:cxn ang="0">
                  <a:pos x="T4" y="T5"/>
                </a:cxn>
                <a:cxn ang="0">
                  <a:pos x="T6" y="T7"/>
                </a:cxn>
              </a:cxnLst>
              <a:rect l="0" t="0" r="r" b="b"/>
              <a:pathLst>
                <a:path w="42" h="16">
                  <a:moveTo>
                    <a:pt x="42" y="0"/>
                  </a:moveTo>
                  <a:cubicBezTo>
                    <a:pt x="29" y="5"/>
                    <a:pt x="15" y="11"/>
                    <a:pt x="1" y="16"/>
                  </a:cubicBezTo>
                  <a:cubicBezTo>
                    <a:pt x="1" y="15"/>
                    <a:pt x="0" y="15"/>
                    <a:pt x="0" y="14"/>
                  </a:cubicBezTo>
                  <a:cubicBezTo>
                    <a:pt x="11" y="0"/>
                    <a:pt x="27" y="1"/>
                    <a:pt x="42"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77" name="Freeform 457">
              <a:extLst>
                <a:ext uri="{FF2B5EF4-FFF2-40B4-BE49-F238E27FC236}">
                  <a16:creationId xmlns:a16="http://schemas.microsoft.com/office/drawing/2014/main" id="{A3568546-CC35-4DAB-82D3-8B8234447EFE}"/>
                </a:ext>
              </a:extLst>
            </p:cNvPr>
            <p:cNvSpPr>
              <a:spLocks/>
            </p:cNvSpPr>
            <p:nvPr/>
          </p:nvSpPr>
          <p:spPr bwMode="auto">
            <a:xfrm>
              <a:off x="8567738" y="2740026"/>
              <a:ext cx="7938" cy="3175"/>
            </a:xfrm>
            <a:custGeom>
              <a:avLst/>
              <a:gdLst>
                <a:gd name="T0" fmla="*/ 24 w 24"/>
                <a:gd name="T1" fmla="*/ 6 h 8"/>
                <a:gd name="T2" fmla="*/ 0 w 24"/>
                <a:gd name="T3" fmla="*/ 8 h 8"/>
                <a:gd name="T4" fmla="*/ 0 w 24"/>
                <a:gd name="T5" fmla="*/ 5 h 8"/>
                <a:gd name="T6" fmla="*/ 24 w 24"/>
                <a:gd name="T7" fmla="*/ 3 h 8"/>
                <a:gd name="T8" fmla="*/ 24 w 24"/>
                <a:gd name="T9" fmla="*/ 6 h 8"/>
              </a:gdLst>
              <a:ahLst/>
              <a:cxnLst>
                <a:cxn ang="0">
                  <a:pos x="T0" y="T1"/>
                </a:cxn>
                <a:cxn ang="0">
                  <a:pos x="T2" y="T3"/>
                </a:cxn>
                <a:cxn ang="0">
                  <a:pos x="T4" y="T5"/>
                </a:cxn>
                <a:cxn ang="0">
                  <a:pos x="T6" y="T7"/>
                </a:cxn>
                <a:cxn ang="0">
                  <a:pos x="T8" y="T9"/>
                </a:cxn>
              </a:cxnLst>
              <a:rect l="0" t="0" r="r" b="b"/>
              <a:pathLst>
                <a:path w="24" h="8">
                  <a:moveTo>
                    <a:pt x="24" y="6"/>
                  </a:moveTo>
                  <a:cubicBezTo>
                    <a:pt x="16" y="7"/>
                    <a:pt x="8" y="7"/>
                    <a:pt x="0" y="8"/>
                  </a:cubicBezTo>
                  <a:cubicBezTo>
                    <a:pt x="0" y="7"/>
                    <a:pt x="0" y="6"/>
                    <a:pt x="0" y="5"/>
                  </a:cubicBezTo>
                  <a:cubicBezTo>
                    <a:pt x="8" y="4"/>
                    <a:pt x="16" y="0"/>
                    <a:pt x="24" y="3"/>
                  </a:cubicBezTo>
                  <a:cubicBezTo>
                    <a:pt x="24" y="4"/>
                    <a:pt x="24" y="5"/>
                    <a:pt x="24" y="6"/>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78" name="Freeform 458">
              <a:extLst>
                <a:ext uri="{FF2B5EF4-FFF2-40B4-BE49-F238E27FC236}">
                  <a16:creationId xmlns:a16="http://schemas.microsoft.com/office/drawing/2014/main" id="{1050F027-85F8-4D4B-B6FA-4164E7BC6034}"/>
                </a:ext>
              </a:extLst>
            </p:cNvPr>
            <p:cNvSpPr>
              <a:spLocks/>
            </p:cNvSpPr>
            <p:nvPr/>
          </p:nvSpPr>
          <p:spPr bwMode="auto">
            <a:xfrm>
              <a:off x="8567738" y="2749551"/>
              <a:ext cx="6350" cy="3175"/>
            </a:xfrm>
            <a:custGeom>
              <a:avLst/>
              <a:gdLst>
                <a:gd name="T0" fmla="*/ 0 w 16"/>
                <a:gd name="T1" fmla="*/ 3 h 6"/>
                <a:gd name="T2" fmla="*/ 16 w 16"/>
                <a:gd name="T3" fmla="*/ 0 h 6"/>
                <a:gd name="T4" fmla="*/ 16 w 16"/>
                <a:gd name="T5" fmla="*/ 3 h 6"/>
                <a:gd name="T6" fmla="*/ 1 w 16"/>
                <a:gd name="T7" fmla="*/ 6 h 6"/>
                <a:gd name="T8" fmla="*/ 0 w 16"/>
                <a:gd name="T9" fmla="*/ 3 h 6"/>
              </a:gdLst>
              <a:ahLst/>
              <a:cxnLst>
                <a:cxn ang="0">
                  <a:pos x="T0" y="T1"/>
                </a:cxn>
                <a:cxn ang="0">
                  <a:pos x="T2" y="T3"/>
                </a:cxn>
                <a:cxn ang="0">
                  <a:pos x="T4" y="T5"/>
                </a:cxn>
                <a:cxn ang="0">
                  <a:pos x="T6" y="T7"/>
                </a:cxn>
                <a:cxn ang="0">
                  <a:pos x="T8" y="T9"/>
                </a:cxn>
              </a:cxnLst>
              <a:rect l="0" t="0" r="r" b="b"/>
              <a:pathLst>
                <a:path w="16" h="6">
                  <a:moveTo>
                    <a:pt x="0" y="3"/>
                  </a:moveTo>
                  <a:cubicBezTo>
                    <a:pt x="5" y="2"/>
                    <a:pt x="10" y="1"/>
                    <a:pt x="16" y="0"/>
                  </a:cubicBezTo>
                  <a:cubicBezTo>
                    <a:pt x="16" y="1"/>
                    <a:pt x="16" y="2"/>
                    <a:pt x="16" y="3"/>
                  </a:cubicBezTo>
                  <a:cubicBezTo>
                    <a:pt x="11" y="4"/>
                    <a:pt x="6" y="5"/>
                    <a:pt x="1" y="6"/>
                  </a:cubicBezTo>
                  <a:cubicBezTo>
                    <a:pt x="1" y="5"/>
                    <a:pt x="0" y="4"/>
                    <a:pt x="0" y="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79" name="Freeform 459">
              <a:extLst>
                <a:ext uri="{FF2B5EF4-FFF2-40B4-BE49-F238E27FC236}">
                  <a16:creationId xmlns:a16="http://schemas.microsoft.com/office/drawing/2014/main" id="{3E7EB0AF-2A14-4B45-9BF8-53EB45DB3CC1}"/>
                </a:ext>
              </a:extLst>
            </p:cNvPr>
            <p:cNvSpPr>
              <a:spLocks/>
            </p:cNvSpPr>
            <p:nvPr/>
          </p:nvSpPr>
          <p:spPr bwMode="auto">
            <a:xfrm>
              <a:off x="8640763" y="2701926"/>
              <a:ext cx="3175" cy="23813"/>
            </a:xfrm>
            <a:custGeom>
              <a:avLst/>
              <a:gdLst>
                <a:gd name="T0" fmla="*/ 5 w 5"/>
                <a:gd name="T1" fmla="*/ 1 h 61"/>
                <a:gd name="T2" fmla="*/ 5 w 5"/>
                <a:gd name="T3" fmla="*/ 60 h 61"/>
                <a:gd name="T4" fmla="*/ 3 w 5"/>
                <a:gd name="T5" fmla="*/ 61 h 61"/>
                <a:gd name="T6" fmla="*/ 1 w 5"/>
                <a:gd name="T7" fmla="*/ 55 h 61"/>
                <a:gd name="T8" fmla="*/ 1 w 5"/>
                <a:gd name="T9" fmla="*/ 7 h 61"/>
                <a:gd name="T10" fmla="*/ 4 w 5"/>
                <a:gd name="T11" fmla="*/ 0 h 61"/>
                <a:gd name="T12" fmla="*/ 5 w 5"/>
                <a:gd name="T13" fmla="*/ 1 h 61"/>
              </a:gdLst>
              <a:ahLst/>
              <a:cxnLst>
                <a:cxn ang="0">
                  <a:pos x="T0" y="T1"/>
                </a:cxn>
                <a:cxn ang="0">
                  <a:pos x="T2" y="T3"/>
                </a:cxn>
                <a:cxn ang="0">
                  <a:pos x="T4" y="T5"/>
                </a:cxn>
                <a:cxn ang="0">
                  <a:pos x="T6" y="T7"/>
                </a:cxn>
                <a:cxn ang="0">
                  <a:pos x="T8" y="T9"/>
                </a:cxn>
                <a:cxn ang="0">
                  <a:pos x="T10" y="T11"/>
                </a:cxn>
                <a:cxn ang="0">
                  <a:pos x="T12" y="T13"/>
                </a:cxn>
              </a:cxnLst>
              <a:rect l="0" t="0" r="r" b="b"/>
              <a:pathLst>
                <a:path w="5" h="61">
                  <a:moveTo>
                    <a:pt x="5" y="1"/>
                  </a:moveTo>
                  <a:cubicBezTo>
                    <a:pt x="5" y="21"/>
                    <a:pt x="5" y="41"/>
                    <a:pt x="5" y="60"/>
                  </a:cubicBezTo>
                  <a:cubicBezTo>
                    <a:pt x="4" y="61"/>
                    <a:pt x="3" y="61"/>
                    <a:pt x="3" y="61"/>
                  </a:cubicBezTo>
                  <a:cubicBezTo>
                    <a:pt x="2" y="59"/>
                    <a:pt x="1" y="57"/>
                    <a:pt x="1" y="55"/>
                  </a:cubicBezTo>
                  <a:cubicBezTo>
                    <a:pt x="0" y="39"/>
                    <a:pt x="0" y="23"/>
                    <a:pt x="1" y="7"/>
                  </a:cubicBezTo>
                  <a:cubicBezTo>
                    <a:pt x="1" y="4"/>
                    <a:pt x="3" y="2"/>
                    <a:pt x="4" y="0"/>
                  </a:cubicBezTo>
                  <a:cubicBezTo>
                    <a:pt x="4" y="0"/>
                    <a:pt x="4" y="1"/>
                    <a:pt x="5"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80" name="Freeform 460">
              <a:extLst>
                <a:ext uri="{FF2B5EF4-FFF2-40B4-BE49-F238E27FC236}">
                  <a16:creationId xmlns:a16="http://schemas.microsoft.com/office/drawing/2014/main" id="{47A63DC7-D878-4EAE-89C1-419F9085A584}"/>
                </a:ext>
              </a:extLst>
            </p:cNvPr>
            <p:cNvSpPr>
              <a:spLocks noEditPoints="1"/>
            </p:cNvSpPr>
            <p:nvPr/>
          </p:nvSpPr>
          <p:spPr bwMode="auto">
            <a:xfrm>
              <a:off x="8585200" y="2743201"/>
              <a:ext cx="14288" cy="12700"/>
            </a:xfrm>
            <a:custGeom>
              <a:avLst/>
              <a:gdLst>
                <a:gd name="T0" fmla="*/ 2 w 38"/>
                <a:gd name="T1" fmla="*/ 34 h 34"/>
                <a:gd name="T2" fmla="*/ 0 w 38"/>
                <a:gd name="T3" fmla="*/ 0 h 34"/>
                <a:gd name="T4" fmla="*/ 26 w 38"/>
                <a:gd name="T5" fmla="*/ 2 h 34"/>
                <a:gd name="T6" fmla="*/ 37 w 38"/>
                <a:gd name="T7" fmla="*/ 14 h 34"/>
                <a:gd name="T8" fmla="*/ 30 w 38"/>
                <a:gd name="T9" fmla="*/ 27 h 34"/>
                <a:gd name="T10" fmla="*/ 2 w 38"/>
                <a:gd name="T11" fmla="*/ 34 h 34"/>
                <a:gd name="T12" fmla="*/ 7 w 38"/>
                <a:gd name="T13" fmla="*/ 30 h 34"/>
                <a:gd name="T14" fmla="*/ 31 w 38"/>
                <a:gd name="T15" fmla="*/ 22 h 34"/>
                <a:gd name="T16" fmla="*/ 30 w 38"/>
                <a:gd name="T17" fmla="*/ 11 h 34"/>
                <a:gd name="T18" fmla="*/ 7 w 38"/>
                <a:gd name="T19" fmla="*/ 5 h 34"/>
                <a:gd name="T20" fmla="*/ 7 w 38"/>
                <a:gd name="T21" fmla="*/ 3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8" h="34">
                  <a:moveTo>
                    <a:pt x="2" y="34"/>
                  </a:moveTo>
                  <a:cubicBezTo>
                    <a:pt x="1" y="22"/>
                    <a:pt x="0" y="12"/>
                    <a:pt x="0" y="0"/>
                  </a:cubicBezTo>
                  <a:cubicBezTo>
                    <a:pt x="9" y="1"/>
                    <a:pt x="17" y="1"/>
                    <a:pt x="26" y="2"/>
                  </a:cubicBezTo>
                  <a:cubicBezTo>
                    <a:pt x="32" y="3"/>
                    <a:pt x="36" y="8"/>
                    <a:pt x="37" y="14"/>
                  </a:cubicBezTo>
                  <a:cubicBezTo>
                    <a:pt x="38" y="20"/>
                    <a:pt x="35" y="24"/>
                    <a:pt x="30" y="27"/>
                  </a:cubicBezTo>
                  <a:cubicBezTo>
                    <a:pt x="22" y="33"/>
                    <a:pt x="12" y="33"/>
                    <a:pt x="2" y="34"/>
                  </a:cubicBezTo>
                  <a:close/>
                  <a:moveTo>
                    <a:pt x="7" y="30"/>
                  </a:moveTo>
                  <a:cubicBezTo>
                    <a:pt x="16" y="29"/>
                    <a:pt x="24" y="27"/>
                    <a:pt x="31" y="22"/>
                  </a:cubicBezTo>
                  <a:cubicBezTo>
                    <a:pt x="36" y="18"/>
                    <a:pt x="36" y="13"/>
                    <a:pt x="30" y="11"/>
                  </a:cubicBezTo>
                  <a:cubicBezTo>
                    <a:pt x="23" y="8"/>
                    <a:pt x="16" y="7"/>
                    <a:pt x="7" y="5"/>
                  </a:cubicBezTo>
                  <a:cubicBezTo>
                    <a:pt x="7" y="14"/>
                    <a:pt x="7" y="21"/>
                    <a:pt x="7" y="3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81" name="Freeform 461">
              <a:extLst>
                <a:ext uri="{FF2B5EF4-FFF2-40B4-BE49-F238E27FC236}">
                  <a16:creationId xmlns:a16="http://schemas.microsoft.com/office/drawing/2014/main" id="{C98CD628-0BA6-4BC6-8FE7-4E13F4F34B8D}"/>
                </a:ext>
              </a:extLst>
            </p:cNvPr>
            <p:cNvSpPr>
              <a:spLocks/>
            </p:cNvSpPr>
            <p:nvPr/>
          </p:nvSpPr>
          <p:spPr bwMode="auto">
            <a:xfrm>
              <a:off x="8586788" y="2744788"/>
              <a:ext cx="11113" cy="9525"/>
            </a:xfrm>
            <a:custGeom>
              <a:avLst/>
              <a:gdLst>
                <a:gd name="T0" fmla="*/ 0 w 29"/>
                <a:gd name="T1" fmla="*/ 25 h 25"/>
                <a:gd name="T2" fmla="*/ 0 w 29"/>
                <a:gd name="T3" fmla="*/ 0 h 25"/>
                <a:gd name="T4" fmla="*/ 23 w 29"/>
                <a:gd name="T5" fmla="*/ 6 h 25"/>
                <a:gd name="T6" fmla="*/ 24 w 29"/>
                <a:gd name="T7" fmla="*/ 17 h 25"/>
                <a:gd name="T8" fmla="*/ 0 w 29"/>
                <a:gd name="T9" fmla="*/ 25 h 25"/>
              </a:gdLst>
              <a:ahLst/>
              <a:cxnLst>
                <a:cxn ang="0">
                  <a:pos x="T0" y="T1"/>
                </a:cxn>
                <a:cxn ang="0">
                  <a:pos x="T2" y="T3"/>
                </a:cxn>
                <a:cxn ang="0">
                  <a:pos x="T4" y="T5"/>
                </a:cxn>
                <a:cxn ang="0">
                  <a:pos x="T6" y="T7"/>
                </a:cxn>
                <a:cxn ang="0">
                  <a:pos x="T8" y="T9"/>
                </a:cxn>
              </a:cxnLst>
              <a:rect l="0" t="0" r="r" b="b"/>
              <a:pathLst>
                <a:path w="29" h="25">
                  <a:moveTo>
                    <a:pt x="0" y="25"/>
                  </a:moveTo>
                  <a:cubicBezTo>
                    <a:pt x="0" y="16"/>
                    <a:pt x="0" y="9"/>
                    <a:pt x="0" y="0"/>
                  </a:cubicBezTo>
                  <a:cubicBezTo>
                    <a:pt x="9" y="2"/>
                    <a:pt x="16" y="3"/>
                    <a:pt x="23" y="6"/>
                  </a:cubicBezTo>
                  <a:cubicBezTo>
                    <a:pt x="29" y="8"/>
                    <a:pt x="29" y="13"/>
                    <a:pt x="24" y="17"/>
                  </a:cubicBezTo>
                  <a:cubicBezTo>
                    <a:pt x="17" y="22"/>
                    <a:pt x="9" y="24"/>
                    <a:pt x="0" y="2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82" name="Freeform 462">
              <a:extLst>
                <a:ext uri="{FF2B5EF4-FFF2-40B4-BE49-F238E27FC236}">
                  <a16:creationId xmlns:a16="http://schemas.microsoft.com/office/drawing/2014/main" id="{1E662090-D368-4C18-8FDA-16865CB6C855}"/>
                </a:ext>
              </a:extLst>
            </p:cNvPr>
            <p:cNvSpPr>
              <a:spLocks noEditPoints="1"/>
            </p:cNvSpPr>
            <p:nvPr/>
          </p:nvSpPr>
          <p:spPr bwMode="auto">
            <a:xfrm>
              <a:off x="7804150" y="3206751"/>
              <a:ext cx="217488" cy="87313"/>
            </a:xfrm>
            <a:custGeom>
              <a:avLst/>
              <a:gdLst>
                <a:gd name="T0" fmla="*/ 569 w 569"/>
                <a:gd name="T1" fmla="*/ 124 h 226"/>
                <a:gd name="T2" fmla="*/ 345 w 569"/>
                <a:gd name="T3" fmla="*/ 143 h 226"/>
                <a:gd name="T4" fmla="*/ 341 w 569"/>
                <a:gd name="T5" fmla="*/ 168 h 226"/>
                <a:gd name="T6" fmla="*/ 304 w 569"/>
                <a:gd name="T7" fmla="*/ 169 h 226"/>
                <a:gd name="T8" fmla="*/ 25 w 569"/>
                <a:gd name="T9" fmla="*/ 183 h 226"/>
                <a:gd name="T10" fmla="*/ 7 w 569"/>
                <a:gd name="T11" fmla="*/ 147 h 226"/>
                <a:gd name="T12" fmla="*/ 49 w 569"/>
                <a:gd name="T13" fmla="*/ 136 h 226"/>
                <a:gd name="T14" fmla="*/ 149 w 569"/>
                <a:gd name="T15" fmla="*/ 166 h 226"/>
                <a:gd name="T16" fmla="*/ 305 w 569"/>
                <a:gd name="T17" fmla="*/ 125 h 226"/>
                <a:gd name="T18" fmla="*/ 340 w 569"/>
                <a:gd name="T19" fmla="*/ 107 h 226"/>
                <a:gd name="T20" fmla="*/ 302 w 569"/>
                <a:gd name="T21" fmla="*/ 89 h 226"/>
                <a:gd name="T22" fmla="*/ 55 w 569"/>
                <a:gd name="T23" fmla="*/ 76 h 226"/>
                <a:gd name="T24" fmla="*/ 35 w 569"/>
                <a:gd name="T25" fmla="*/ 84 h 226"/>
                <a:gd name="T26" fmla="*/ 6 w 569"/>
                <a:gd name="T27" fmla="*/ 64 h 226"/>
                <a:gd name="T28" fmla="*/ 20 w 569"/>
                <a:gd name="T29" fmla="*/ 35 h 226"/>
                <a:gd name="T30" fmla="*/ 187 w 569"/>
                <a:gd name="T31" fmla="*/ 7 h 226"/>
                <a:gd name="T32" fmla="*/ 314 w 569"/>
                <a:gd name="T33" fmla="*/ 52 h 226"/>
                <a:gd name="T34" fmla="*/ 338 w 569"/>
                <a:gd name="T35" fmla="*/ 55 h 226"/>
                <a:gd name="T36" fmla="*/ 341 w 569"/>
                <a:gd name="T37" fmla="*/ 49 h 226"/>
                <a:gd name="T38" fmla="*/ 342 w 569"/>
                <a:gd name="T39" fmla="*/ 58 h 226"/>
                <a:gd name="T40" fmla="*/ 344 w 569"/>
                <a:gd name="T41" fmla="*/ 71 h 226"/>
                <a:gd name="T42" fmla="*/ 367 w 569"/>
                <a:gd name="T43" fmla="*/ 71 h 226"/>
                <a:gd name="T44" fmla="*/ 475 w 569"/>
                <a:gd name="T45" fmla="*/ 77 h 226"/>
                <a:gd name="T46" fmla="*/ 569 w 569"/>
                <a:gd name="T47" fmla="*/ 93 h 226"/>
                <a:gd name="T48" fmla="*/ 569 w 569"/>
                <a:gd name="T49" fmla="*/ 124 h 226"/>
                <a:gd name="T50" fmla="*/ 441 w 569"/>
                <a:gd name="T51" fmla="*/ 103 h 226"/>
                <a:gd name="T52" fmla="*/ 560 w 569"/>
                <a:gd name="T53" fmla="*/ 103 h 226"/>
                <a:gd name="T54" fmla="*/ 489 w 569"/>
                <a:gd name="T55" fmla="*/ 86 h 226"/>
                <a:gd name="T56" fmla="*/ 400 w 569"/>
                <a:gd name="T57" fmla="*/ 72 h 226"/>
                <a:gd name="T58" fmla="*/ 385 w 569"/>
                <a:gd name="T59" fmla="*/ 80 h 226"/>
                <a:gd name="T60" fmla="*/ 398 w 569"/>
                <a:gd name="T61" fmla="*/ 88 h 226"/>
                <a:gd name="T62" fmla="*/ 420 w 569"/>
                <a:gd name="T63" fmla="*/ 109 h 226"/>
                <a:gd name="T64" fmla="*/ 431 w 569"/>
                <a:gd name="T65" fmla="*/ 129 h 226"/>
                <a:gd name="T66" fmla="*/ 441 w 569"/>
                <a:gd name="T67" fmla="*/ 103 h 226"/>
                <a:gd name="T68" fmla="*/ 373 w 569"/>
                <a:gd name="T69" fmla="*/ 91 h 226"/>
                <a:gd name="T70" fmla="*/ 367 w 569"/>
                <a:gd name="T71" fmla="*/ 94 h 226"/>
                <a:gd name="T72" fmla="*/ 362 w 569"/>
                <a:gd name="T73" fmla="*/ 114 h 226"/>
                <a:gd name="T74" fmla="*/ 345 w 569"/>
                <a:gd name="T75" fmla="*/ 118 h 226"/>
                <a:gd name="T76" fmla="*/ 367 w 569"/>
                <a:gd name="T77" fmla="*/ 138 h 226"/>
                <a:gd name="T78" fmla="*/ 382 w 569"/>
                <a:gd name="T79" fmla="*/ 140 h 226"/>
                <a:gd name="T80" fmla="*/ 403 w 569"/>
                <a:gd name="T81" fmla="*/ 144 h 226"/>
                <a:gd name="T82" fmla="*/ 416 w 569"/>
                <a:gd name="T83" fmla="*/ 136 h 226"/>
                <a:gd name="T84" fmla="*/ 403 w 569"/>
                <a:gd name="T85" fmla="*/ 128 h 226"/>
                <a:gd name="T86" fmla="*/ 382 w 569"/>
                <a:gd name="T87" fmla="*/ 107 h 226"/>
                <a:gd name="T88" fmla="*/ 373 w 569"/>
                <a:gd name="T89" fmla="*/ 91 h 226"/>
                <a:gd name="T90" fmla="*/ 116 w 569"/>
                <a:gd name="T91" fmla="*/ 15 h 226"/>
                <a:gd name="T92" fmla="*/ 335 w 569"/>
                <a:gd name="T93" fmla="*/ 83 h 226"/>
                <a:gd name="T94" fmla="*/ 322 w 569"/>
                <a:gd name="T95" fmla="*/ 65 h 226"/>
                <a:gd name="T96" fmla="*/ 116 w 569"/>
                <a:gd name="T97" fmla="*/ 15 h 226"/>
                <a:gd name="T98" fmla="*/ 442 w 569"/>
                <a:gd name="T99" fmla="*/ 118 h 226"/>
                <a:gd name="T100" fmla="*/ 444 w 569"/>
                <a:gd name="T101" fmla="*/ 124 h 226"/>
                <a:gd name="T102" fmla="*/ 560 w 569"/>
                <a:gd name="T103" fmla="*/ 114 h 226"/>
                <a:gd name="T104" fmla="*/ 457 w 569"/>
                <a:gd name="T105" fmla="*/ 112 h 226"/>
                <a:gd name="T106" fmla="*/ 442 w 569"/>
                <a:gd name="T107" fmla="*/ 118 h 226"/>
                <a:gd name="T108" fmla="*/ 332 w 569"/>
                <a:gd name="T109" fmla="*/ 128 h 226"/>
                <a:gd name="T110" fmla="*/ 334 w 569"/>
                <a:gd name="T111" fmla="*/ 124 h 226"/>
                <a:gd name="T112" fmla="*/ 319 w 569"/>
                <a:gd name="T113" fmla="*/ 124 h 226"/>
                <a:gd name="T114" fmla="*/ 274 w 569"/>
                <a:gd name="T115" fmla="*/ 149 h 226"/>
                <a:gd name="T116" fmla="*/ 227 w 569"/>
                <a:gd name="T117" fmla="*/ 166 h 226"/>
                <a:gd name="T118" fmla="*/ 179 w 569"/>
                <a:gd name="T119" fmla="*/ 175 h 226"/>
                <a:gd name="T120" fmla="*/ 180 w 569"/>
                <a:gd name="T121" fmla="*/ 179 h 226"/>
                <a:gd name="T122" fmla="*/ 258 w 569"/>
                <a:gd name="T123" fmla="*/ 162 h 226"/>
                <a:gd name="T124" fmla="*/ 332 w 569"/>
                <a:gd name="T125" fmla="*/ 128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69" h="226">
                  <a:moveTo>
                    <a:pt x="569" y="124"/>
                  </a:moveTo>
                  <a:cubicBezTo>
                    <a:pt x="494" y="130"/>
                    <a:pt x="422" y="163"/>
                    <a:pt x="345" y="143"/>
                  </a:cubicBezTo>
                  <a:cubicBezTo>
                    <a:pt x="343" y="153"/>
                    <a:pt x="342" y="159"/>
                    <a:pt x="341" y="168"/>
                  </a:cubicBezTo>
                  <a:cubicBezTo>
                    <a:pt x="327" y="149"/>
                    <a:pt x="316" y="163"/>
                    <a:pt x="304" y="169"/>
                  </a:cubicBezTo>
                  <a:cubicBezTo>
                    <a:pt x="213" y="221"/>
                    <a:pt x="120" y="226"/>
                    <a:pt x="25" y="183"/>
                  </a:cubicBezTo>
                  <a:cubicBezTo>
                    <a:pt x="7" y="174"/>
                    <a:pt x="0" y="160"/>
                    <a:pt x="7" y="147"/>
                  </a:cubicBezTo>
                  <a:cubicBezTo>
                    <a:pt x="14" y="133"/>
                    <a:pt x="32" y="128"/>
                    <a:pt x="49" y="136"/>
                  </a:cubicBezTo>
                  <a:cubicBezTo>
                    <a:pt x="80" y="153"/>
                    <a:pt x="114" y="163"/>
                    <a:pt x="149" y="166"/>
                  </a:cubicBezTo>
                  <a:cubicBezTo>
                    <a:pt x="206" y="169"/>
                    <a:pt x="257" y="156"/>
                    <a:pt x="305" y="125"/>
                  </a:cubicBezTo>
                  <a:cubicBezTo>
                    <a:pt x="317" y="117"/>
                    <a:pt x="331" y="111"/>
                    <a:pt x="340" y="107"/>
                  </a:cubicBezTo>
                  <a:cubicBezTo>
                    <a:pt x="331" y="103"/>
                    <a:pt x="316" y="97"/>
                    <a:pt x="302" y="89"/>
                  </a:cubicBezTo>
                  <a:cubicBezTo>
                    <a:pt x="222" y="41"/>
                    <a:pt x="140" y="36"/>
                    <a:pt x="55" y="76"/>
                  </a:cubicBezTo>
                  <a:cubicBezTo>
                    <a:pt x="48" y="80"/>
                    <a:pt x="42" y="83"/>
                    <a:pt x="35" y="84"/>
                  </a:cubicBezTo>
                  <a:cubicBezTo>
                    <a:pt x="21" y="85"/>
                    <a:pt x="10" y="79"/>
                    <a:pt x="6" y="64"/>
                  </a:cubicBezTo>
                  <a:cubicBezTo>
                    <a:pt x="2" y="51"/>
                    <a:pt x="8" y="42"/>
                    <a:pt x="20" y="35"/>
                  </a:cubicBezTo>
                  <a:cubicBezTo>
                    <a:pt x="73" y="9"/>
                    <a:pt x="129" y="0"/>
                    <a:pt x="187" y="7"/>
                  </a:cubicBezTo>
                  <a:cubicBezTo>
                    <a:pt x="233" y="12"/>
                    <a:pt x="274" y="28"/>
                    <a:pt x="314" y="52"/>
                  </a:cubicBezTo>
                  <a:cubicBezTo>
                    <a:pt x="321" y="55"/>
                    <a:pt x="330" y="54"/>
                    <a:pt x="338" y="55"/>
                  </a:cubicBezTo>
                  <a:cubicBezTo>
                    <a:pt x="339" y="53"/>
                    <a:pt x="340" y="51"/>
                    <a:pt x="341" y="49"/>
                  </a:cubicBezTo>
                  <a:cubicBezTo>
                    <a:pt x="341" y="52"/>
                    <a:pt x="342" y="55"/>
                    <a:pt x="342" y="58"/>
                  </a:cubicBezTo>
                  <a:cubicBezTo>
                    <a:pt x="343" y="61"/>
                    <a:pt x="343" y="65"/>
                    <a:pt x="344" y="71"/>
                  </a:cubicBezTo>
                  <a:cubicBezTo>
                    <a:pt x="352" y="71"/>
                    <a:pt x="360" y="73"/>
                    <a:pt x="367" y="71"/>
                  </a:cubicBezTo>
                  <a:cubicBezTo>
                    <a:pt x="404" y="58"/>
                    <a:pt x="439" y="71"/>
                    <a:pt x="475" y="77"/>
                  </a:cubicBezTo>
                  <a:cubicBezTo>
                    <a:pt x="506" y="82"/>
                    <a:pt x="537" y="88"/>
                    <a:pt x="569" y="93"/>
                  </a:cubicBezTo>
                  <a:cubicBezTo>
                    <a:pt x="569" y="103"/>
                    <a:pt x="569" y="112"/>
                    <a:pt x="569" y="124"/>
                  </a:cubicBezTo>
                  <a:close/>
                  <a:moveTo>
                    <a:pt x="441" y="103"/>
                  </a:moveTo>
                  <a:cubicBezTo>
                    <a:pt x="481" y="103"/>
                    <a:pt x="520" y="103"/>
                    <a:pt x="560" y="103"/>
                  </a:cubicBezTo>
                  <a:cubicBezTo>
                    <a:pt x="537" y="94"/>
                    <a:pt x="513" y="90"/>
                    <a:pt x="489" y="86"/>
                  </a:cubicBezTo>
                  <a:cubicBezTo>
                    <a:pt x="459" y="81"/>
                    <a:pt x="430" y="76"/>
                    <a:pt x="400" y="72"/>
                  </a:cubicBezTo>
                  <a:cubicBezTo>
                    <a:pt x="395" y="71"/>
                    <a:pt x="390" y="77"/>
                    <a:pt x="385" y="80"/>
                  </a:cubicBezTo>
                  <a:cubicBezTo>
                    <a:pt x="389" y="83"/>
                    <a:pt x="394" y="88"/>
                    <a:pt x="398" y="88"/>
                  </a:cubicBezTo>
                  <a:cubicBezTo>
                    <a:pt x="412" y="89"/>
                    <a:pt x="418" y="96"/>
                    <a:pt x="420" y="109"/>
                  </a:cubicBezTo>
                  <a:cubicBezTo>
                    <a:pt x="421" y="115"/>
                    <a:pt x="426" y="120"/>
                    <a:pt x="431" y="129"/>
                  </a:cubicBezTo>
                  <a:cubicBezTo>
                    <a:pt x="436" y="116"/>
                    <a:pt x="438" y="110"/>
                    <a:pt x="441" y="103"/>
                  </a:cubicBezTo>
                  <a:close/>
                  <a:moveTo>
                    <a:pt x="373" y="91"/>
                  </a:moveTo>
                  <a:cubicBezTo>
                    <a:pt x="371" y="92"/>
                    <a:pt x="369" y="93"/>
                    <a:pt x="367" y="94"/>
                  </a:cubicBezTo>
                  <a:cubicBezTo>
                    <a:pt x="365" y="101"/>
                    <a:pt x="363" y="108"/>
                    <a:pt x="362" y="114"/>
                  </a:cubicBezTo>
                  <a:cubicBezTo>
                    <a:pt x="355" y="116"/>
                    <a:pt x="349" y="117"/>
                    <a:pt x="345" y="118"/>
                  </a:cubicBezTo>
                  <a:cubicBezTo>
                    <a:pt x="343" y="137"/>
                    <a:pt x="353" y="139"/>
                    <a:pt x="367" y="138"/>
                  </a:cubicBezTo>
                  <a:cubicBezTo>
                    <a:pt x="372" y="137"/>
                    <a:pt x="377" y="139"/>
                    <a:pt x="382" y="140"/>
                  </a:cubicBezTo>
                  <a:cubicBezTo>
                    <a:pt x="389" y="142"/>
                    <a:pt x="396" y="145"/>
                    <a:pt x="403" y="144"/>
                  </a:cubicBezTo>
                  <a:cubicBezTo>
                    <a:pt x="407" y="144"/>
                    <a:pt x="412" y="139"/>
                    <a:pt x="416" y="136"/>
                  </a:cubicBezTo>
                  <a:cubicBezTo>
                    <a:pt x="412" y="133"/>
                    <a:pt x="408" y="128"/>
                    <a:pt x="403" y="128"/>
                  </a:cubicBezTo>
                  <a:cubicBezTo>
                    <a:pt x="390" y="127"/>
                    <a:pt x="383" y="121"/>
                    <a:pt x="382" y="107"/>
                  </a:cubicBezTo>
                  <a:cubicBezTo>
                    <a:pt x="381" y="102"/>
                    <a:pt x="376" y="97"/>
                    <a:pt x="373" y="91"/>
                  </a:cubicBezTo>
                  <a:close/>
                  <a:moveTo>
                    <a:pt x="116" y="15"/>
                  </a:moveTo>
                  <a:cubicBezTo>
                    <a:pt x="197" y="10"/>
                    <a:pt x="270" y="32"/>
                    <a:pt x="335" y="83"/>
                  </a:cubicBezTo>
                  <a:cubicBezTo>
                    <a:pt x="332" y="77"/>
                    <a:pt x="328" y="69"/>
                    <a:pt x="322" y="65"/>
                  </a:cubicBezTo>
                  <a:cubicBezTo>
                    <a:pt x="260" y="24"/>
                    <a:pt x="192" y="3"/>
                    <a:pt x="116" y="15"/>
                  </a:cubicBezTo>
                  <a:close/>
                  <a:moveTo>
                    <a:pt x="442" y="118"/>
                  </a:moveTo>
                  <a:cubicBezTo>
                    <a:pt x="442" y="120"/>
                    <a:pt x="443" y="122"/>
                    <a:pt x="444" y="124"/>
                  </a:cubicBezTo>
                  <a:cubicBezTo>
                    <a:pt x="483" y="126"/>
                    <a:pt x="522" y="128"/>
                    <a:pt x="560" y="114"/>
                  </a:cubicBezTo>
                  <a:cubicBezTo>
                    <a:pt x="525" y="112"/>
                    <a:pt x="491" y="111"/>
                    <a:pt x="457" y="112"/>
                  </a:cubicBezTo>
                  <a:cubicBezTo>
                    <a:pt x="452" y="112"/>
                    <a:pt x="447" y="116"/>
                    <a:pt x="442" y="118"/>
                  </a:cubicBezTo>
                  <a:close/>
                  <a:moveTo>
                    <a:pt x="332" y="128"/>
                  </a:moveTo>
                  <a:cubicBezTo>
                    <a:pt x="332" y="127"/>
                    <a:pt x="333" y="125"/>
                    <a:pt x="334" y="124"/>
                  </a:cubicBezTo>
                  <a:cubicBezTo>
                    <a:pt x="329" y="124"/>
                    <a:pt x="323" y="122"/>
                    <a:pt x="319" y="124"/>
                  </a:cubicBezTo>
                  <a:cubicBezTo>
                    <a:pt x="303" y="132"/>
                    <a:pt x="289" y="142"/>
                    <a:pt x="274" y="149"/>
                  </a:cubicBezTo>
                  <a:cubicBezTo>
                    <a:pt x="259" y="156"/>
                    <a:pt x="243" y="162"/>
                    <a:pt x="227" y="166"/>
                  </a:cubicBezTo>
                  <a:cubicBezTo>
                    <a:pt x="211" y="170"/>
                    <a:pt x="195" y="172"/>
                    <a:pt x="179" y="175"/>
                  </a:cubicBezTo>
                  <a:cubicBezTo>
                    <a:pt x="179" y="176"/>
                    <a:pt x="179" y="178"/>
                    <a:pt x="180" y="179"/>
                  </a:cubicBezTo>
                  <a:cubicBezTo>
                    <a:pt x="206" y="174"/>
                    <a:pt x="233" y="171"/>
                    <a:pt x="258" y="162"/>
                  </a:cubicBezTo>
                  <a:cubicBezTo>
                    <a:pt x="284" y="154"/>
                    <a:pt x="307" y="140"/>
                    <a:pt x="332" y="128"/>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83" name="Freeform 463">
              <a:extLst>
                <a:ext uri="{FF2B5EF4-FFF2-40B4-BE49-F238E27FC236}">
                  <a16:creationId xmlns:a16="http://schemas.microsoft.com/office/drawing/2014/main" id="{73DA9B4B-43E2-46C2-A592-AACA04055A38}"/>
                </a:ext>
              </a:extLst>
            </p:cNvPr>
            <p:cNvSpPr>
              <a:spLocks noEditPoints="1"/>
            </p:cNvSpPr>
            <p:nvPr/>
          </p:nvSpPr>
          <p:spPr bwMode="auto">
            <a:xfrm>
              <a:off x="7797800" y="2960688"/>
              <a:ext cx="125413" cy="231775"/>
            </a:xfrm>
            <a:custGeom>
              <a:avLst/>
              <a:gdLst>
                <a:gd name="T0" fmla="*/ 184 w 329"/>
                <a:gd name="T1" fmla="*/ 41 h 608"/>
                <a:gd name="T2" fmla="*/ 171 w 329"/>
                <a:gd name="T3" fmla="*/ 206 h 608"/>
                <a:gd name="T4" fmla="*/ 170 w 329"/>
                <a:gd name="T5" fmla="*/ 578 h 608"/>
                <a:gd name="T6" fmla="*/ 139 w 329"/>
                <a:gd name="T7" fmla="*/ 608 h 608"/>
                <a:gd name="T8" fmla="*/ 109 w 329"/>
                <a:gd name="T9" fmla="*/ 578 h 608"/>
                <a:gd name="T10" fmla="*/ 108 w 329"/>
                <a:gd name="T11" fmla="*/ 140 h 608"/>
                <a:gd name="T12" fmla="*/ 95 w 329"/>
                <a:gd name="T13" fmla="*/ 71 h 608"/>
                <a:gd name="T14" fmla="*/ 77 w 329"/>
                <a:gd name="T15" fmla="*/ 74 h 608"/>
                <a:gd name="T16" fmla="*/ 49 w 329"/>
                <a:gd name="T17" fmla="*/ 84 h 608"/>
                <a:gd name="T18" fmla="*/ 0 w 329"/>
                <a:gd name="T19" fmla="*/ 50 h 608"/>
                <a:gd name="T20" fmla="*/ 52 w 329"/>
                <a:gd name="T21" fmla="*/ 14 h 608"/>
                <a:gd name="T22" fmla="*/ 85 w 329"/>
                <a:gd name="T23" fmla="*/ 26 h 608"/>
                <a:gd name="T24" fmla="*/ 128 w 329"/>
                <a:gd name="T25" fmla="*/ 2 h 608"/>
                <a:gd name="T26" fmla="*/ 234 w 329"/>
                <a:gd name="T27" fmla="*/ 9 h 608"/>
                <a:gd name="T28" fmla="*/ 329 w 329"/>
                <a:gd name="T29" fmla="*/ 105 h 608"/>
                <a:gd name="T30" fmla="*/ 267 w 329"/>
                <a:gd name="T31" fmla="*/ 56 h 608"/>
                <a:gd name="T32" fmla="*/ 191 w 329"/>
                <a:gd name="T33" fmla="*/ 34 h 608"/>
                <a:gd name="T34" fmla="*/ 184 w 329"/>
                <a:gd name="T35" fmla="*/ 41 h 608"/>
                <a:gd name="T36" fmla="*/ 119 w 329"/>
                <a:gd name="T37" fmla="*/ 463 h 608"/>
                <a:gd name="T38" fmla="*/ 125 w 329"/>
                <a:gd name="T39" fmla="*/ 462 h 608"/>
                <a:gd name="T40" fmla="*/ 125 w 329"/>
                <a:gd name="T41" fmla="*/ 574 h 608"/>
                <a:gd name="T42" fmla="*/ 131 w 329"/>
                <a:gd name="T43" fmla="*/ 591 h 608"/>
                <a:gd name="T44" fmla="*/ 149 w 329"/>
                <a:gd name="T45" fmla="*/ 580 h 608"/>
                <a:gd name="T46" fmla="*/ 164 w 329"/>
                <a:gd name="T47" fmla="*/ 532 h 608"/>
                <a:gd name="T48" fmla="*/ 164 w 329"/>
                <a:gd name="T49" fmla="*/ 154 h 608"/>
                <a:gd name="T50" fmla="*/ 161 w 329"/>
                <a:gd name="T51" fmla="*/ 135 h 608"/>
                <a:gd name="T52" fmla="*/ 142 w 329"/>
                <a:gd name="T53" fmla="*/ 128 h 608"/>
                <a:gd name="T54" fmla="*/ 120 w 329"/>
                <a:gd name="T55" fmla="*/ 155 h 608"/>
                <a:gd name="T56" fmla="*/ 116 w 329"/>
                <a:gd name="T57" fmla="*/ 149 h 608"/>
                <a:gd name="T58" fmla="*/ 116 w 329"/>
                <a:gd name="T59" fmla="*/ 586 h 608"/>
                <a:gd name="T60" fmla="*/ 119 w 329"/>
                <a:gd name="T61" fmla="*/ 586 h 608"/>
                <a:gd name="T62" fmla="*/ 119 w 329"/>
                <a:gd name="T63" fmla="*/ 463 h 608"/>
                <a:gd name="T64" fmla="*/ 95 w 329"/>
                <a:gd name="T65" fmla="*/ 58 h 608"/>
                <a:gd name="T66" fmla="*/ 87 w 329"/>
                <a:gd name="T67" fmla="*/ 34 h 608"/>
                <a:gd name="T68" fmla="*/ 29 w 329"/>
                <a:gd name="T69" fmla="*/ 14 h 608"/>
                <a:gd name="T70" fmla="*/ 26 w 329"/>
                <a:gd name="T71" fmla="*/ 19 h 608"/>
                <a:gd name="T72" fmla="*/ 41 w 329"/>
                <a:gd name="T73" fmla="*/ 45 h 608"/>
                <a:gd name="T74" fmla="*/ 95 w 329"/>
                <a:gd name="T75" fmla="*/ 58 h 608"/>
                <a:gd name="T76" fmla="*/ 151 w 329"/>
                <a:gd name="T77" fmla="*/ 8 h 608"/>
                <a:gd name="T78" fmla="*/ 113 w 329"/>
                <a:gd name="T79" fmla="*/ 8 h 608"/>
                <a:gd name="T80" fmla="*/ 96 w 329"/>
                <a:gd name="T81" fmla="*/ 27 h 608"/>
                <a:gd name="T82" fmla="*/ 104 w 329"/>
                <a:gd name="T83" fmla="*/ 81 h 608"/>
                <a:gd name="T84" fmla="*/ 107 w 329"/>
                <a:gd name="T85" fmla="*/ 65 h 608"/>
                <a:gd name="T86" fmla="*/ 151 w 329"/>
                <a:gd name="T87" fmla="*/ 8 h 6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29" h="608">
                  <a:moveTo>
                    <a:pt x="184" y="41"/>
                  </a:moveTo>
                  <a:cubicBezTo>
                    <a:pt x="179" y="96"/>
                    <a:pt x="172" y="151"/>
                    <a:pt x="171" y="206"/>
                  </a:cubicBezTo>
                  <a:cubicBezTo>
                    <a:pt x="169" y="330"/>
                    <a:pt x="170" y="454"/>
                    <a:pt x="170" y="578"/>
                  </a:cubicBezTo>
                  <a:cubicBezTo>
                    <a:pt x="170" y="602"/>
                    <a:pt x="164" y="608"/>
                    <a:pt x="139" y="608"/>
                  </a:cubicBezTo>
                  <a:cubicBezTo>
                    <a:pt x="114" y="607"/>
                    <a:pt x="109" y="602"/>
                    <a:pt x="109" y="578"/>
                  </a:cubicBezTo>
                  <a:cubicBezTo>
                    <a:pt x="109" y="432"/>
                    <a:pt x="109" y="286"/>
                    <a:pt x="108" y="140"/>
                  </a:cubicBezTo>
                  <a:cubicBezTo>
                    <a:pt x="108" y="118"/>
                    <a:pt x="100" y="95"/>
                    <a:pt x="95" y="71"/>
                  </a:cubicBezTo>
                  <a:cubicBezTo>
                    <a:pt x="89" y="72"/>
                    <a:pt x="83" y="72"/>
                    <a:pt x="77" y="74"/>
                  </a:cubicBezTo>
                  <a:cubicBezTo>
                    <a:pt x="68" y="77"/>
                    <a:pt x="59" y="81"/>
                    <a:pt x="49" y="84"/>
                  </a:cubicBezTo>
                  <a:cubicBezTo>
                    <a:pt x="12" y="97"/>
                    <a:pt x="0" y="89"/>
                    <a:pt x="0" y="50"/>
                  </a:cubicBezTo>
                  <a:cubicBezTo>
                    <a:pt x="0" y="10"/>
                    <a:pt x="14" y="0"/>
                    <a:pt x="52" y="14"/>
                  </a:cubicBezTo>
                  <a:cubicBezTo>
                    <a:pt x="63" y="17"/>
                    <a:pt x="73" y="22"/>
                    <a:pt x="85" y="26"/>
                  </a:cubicBezTo>
                  <a:cubicBezTo>
                    <a:pt x="93" y="4"/>
                    <a:pt x="109" y="0"/>
                    <a:pt x="128" y="2"/>
                  </a:cubicBezTo>
                  <a:cubicBezTo>
                    <a:pt x="163" y="4"/>
                    <a:pt x="199" y="2"/>
                    <a:pt x="234" y="9"/>
                  </a:cubicBezTo>
                  <a:cubicBezTo>
                    <a:pt x="285" y="19"/>
                    <a:pt x="311" y="58"/>
                    <a:pt x="329" y="105"/>
                  </a:cubicBezTo>
                  <a:cubicBezTo>
                    <a:pt x="307" y="87"/>
                    <a:pt x="289" y="67"/>
                    <a:pt x="267" y="56"/>
                  </a:cubicBezTo>
                  <a:cubicBezTo>
                    <a:pt x="244" y="44"/>
                    <a:pt x="217" y="41"/>
                    <a:pt x="191" y="34"/>
                  </a:cubicBezTo>
                  <a:cubicBezTo>
                    <a:pt x="189" y="37"/>
                    <a:pt x="186" y="39"/>
                    <a:pt x="184" y="41"/>
                  </a:cubicBezTo>
                  <a:close/>
                  <a:moveTo>
                    <a:pt x="119" y="463"/>
                  </a:moveTo>
                  <a:cubicBezTo>
                    <a:pt x="121" y="463"/>
                    <a:pt x="123" y="462"/>
                    <a:pt x="125" y="462"/>
                  </a:cubicBezTo>
                  <a:cubicBezTo>
                    <a:pt x="125" y="499"/>
                    <a:pt x="125" y="537"/>
                    <a:pt x="125" y="574"/>
                  </a:cubicBezTo>
                  <a:cubicBezTo>
                    <a:pt x="125" y="580"/>
                    <a:pt x="129" y="586"/>
                    <a:pt x="131" y="591"/>
                  </a:cubicBezTo>
                  <a:cubicBezTo>
                    <a:pt x="137" y="588"/>
                    <a:pt x="144" y="585"/>
                    <a:pt x="149" y="580"/>
                  </a:cubicBezTo>
                  <a:cubicBezTo>
                    <a:pt x="163" y="567"/>
                    <a:pt x="164" y="550"/>
                    <a:pt x="164" y="532"/>
                  </a:cubicBezTo>
                  <a:cubicBezTo>
                    <a:pt x="164" y="406"/>
                    <a:pt x="164" y="280"/>
                    <a:pt x="164" y="154"/>
                  </a:cubicBezTo>
                  <a:cubicBezTo>
                    <a:pt x="164" y="148"/>
                    <a:pt x="163" y="141"/>
                    <a:pt x="161" y="135"/>
                  </a:cubicBezTo>
                  <a:cubicBezTo>
                    <a:pt x="159" y="122"/>
                    <a:pt x="150" y="120"/>
                    <a:pt x="142" y="128"/>
                  </a:cubicBezTo>
                  <a:cubicBezTo>
                    <a:pt x="133" y="136"/>
                    <a:pt x="127" y="146"/>
                    <a:pt x="120" y="155"/>
                  </a:cubicBezTo>
                  <a:cubicBezTo>
                    <a:pt x="119" y="154"/>
                    <a:pt x="118" y="152"/>
                    <a:pt x="116" y="149"/>
                  </a:cubicBezTo>
                  <a:cubicBezTo>
                    <a:pt x="116" y="297"/>
                    <a:pt x="116" y="442"/>
                    <a:pt x="116" y="586"/>
                  </a:cubicBezTo>
                  <a:cubicBezTo>
                    <a:pt x="117" y="586"/>
                    <a:pt x="118" y="586"/>
                    <a:pt x="119" y="586"/>
                  </a:cubicBezTo>
                  <a:cubicBezTo>
                    <a:pt x="119" y="545"/>
                    <a:pt x="119" y="504"/>
                    <a:pt x="119" y="463"/>
                  </a:cubicBezTo>
                  <a:close/>
                  <a:moveTo>
                    <a:pt x="95" y="58"/>
                  </a:moveTo>
                  <a:cubicBezTo>
                    <a:pt x="92" y="47"/>
                    <a:pt x="92" y="36"/>
                    <a:pt x="87" y="34"/>
                  </a:cubicBezTo>
                  <a:cubicBezTo>
                    <a:pt x="68" y="25"/>
                    <a:pt x="48" y="20"/>
                    <a:pt x="29" y="14"/>
                  </a:cubicBezTo>
                  <a:cubicBezTo>
                    <a:pt x="28" y="15"/>
                    <a:pt x="27" y="17"/>
                    <a:pt x="26" y="19"/>
                  </a:cubicBezTo>
                  <a:cubicBezTo>
                    <a:pt x="49" y="18"/>
                    <a:pt x="34" y="37"/>
                    <a:pt x="41" y="45"/>
                  </a:cubicBezTo>
                  <a:cubicBezTo>
                    <a:pt x="49" y="24"/>
                    <a:pt x="58" y="25"/>
                    <a:pt x="95" y="58"/>
                  </a:cubicBezTo>
                  <a:close/>
                  <a:moveTo>
                    <a:pt x="151" y="8"/>
                  </a:moveTo>
                  <a:cubicBezTo>
                    <a:pt x="138" y="8"/>
                    <a:pt x="126" y="7"/>
                    <a:pt x="113" y="8"/>
                  </a:cubicBezTo>
                  <a:cubicBezTo>
                    <a:pt x="101" y="8"/>
                    <a:pt x="94" y="14"/>
                    <a:pt x="96" y="27"/>
                  </a:cubicBezTo>
                  <a:cubicBezTo>
                    <a:pt x="98" y="45"/>
                    <a:pt x="102" y="63"/>
                    <a:pt x="104" y="81"/>
                  </a:cubicBezTo>
                  <a:cubicBezTo>
                    <a:pt x="107" y="76"/>
                    <a:pt x="107" y="70"/>
                    <a:pt x="107" y="65"/>
                  </a:cubicBezTo>
                  <a:cubicBezTo>
                    <a:pt x="104" y="17"/>
                    <a:pt x="104" y="17"/>
                    <a:pt x="151" y="8"/>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84" name="Freeform 464">
              <a:extLst>
                <a:ext uri="{FF2B5EF4-FFF2-40B4-BE49-F238E27FC236}">
                  <a16:creationId xmlns:a16="http://schemas.microsoft.com/office/drawing/2014/main" id="{AA578D8F-9AF0-4EA4-9A5D-00661CC45CE3}"/>
                </a:ext>
              </a:extLst>
            </p:cNvPr>
            <p:cNvSpPr>
              <a:spLocks noEditPoints="1"/>
            </p:cNvSpPr>
            <p:nvPr/>
          </p:nvSpPr>
          <p:spPr bwMode="auto">
            <a:xfrm>
              <a:off x="8048625" y="3227388"/>
              <a:ext cx="295275" cy="73025"/>
            </a:xfrm>
            <a:custGeom>
              <a:avLst/>
              <a:gdLst>
                <a:gd name="T0" fmla="*/ 115 w 769"/>
                <a:gd name="T1" fmla="*/ 192 h 192"/>
                <a:gd name="T2" fmla="*/ 81 w 769"/>
                <a:gd name="T3" fmla="*/ 166 h 192"/>
                <a:gd name="T4" fmla="*/ 33 w 769"/>
                <a:gd name="T5" fmla="*/ 156 h 192"/>
                <a:gd name="T6" fmla="*/ 13 w 769"/>
                <a:gd name="T7" fmla="*/ 140 h 192"/>
                <a:gd name="T8" fmla="*/ 84 w 769"/>
                <a:gd name="T9" fmla="*/ 111 h 192"/>
                <a:gd name="T10" fmla="*/ 73 w 769"/>
                <a:gd name="T11" fmla="*/ 83 h 192"/>
                <a:gd name="T12" fmla="*/ 5 w 769"/>
                <a:gd name="T13" fmla="*/ 109 h 192"/>
                <a:gd name="T14" fmla="*/ 1 w 769"/>
                <a:gd name="T15" fmla="*/ 92 h 192"/>
                <a:gd name="T16" fmla="*/ 120 w 769"/>
                <a:gd name="T17" fmla="*/ 31 h 192"/>
                <a:gd name="T18" fmla="*/ 277 w 769"/>
                <a:gd name="T19" fmla="*/ 69 h 192"/>
                <a:gd name="T20" fmla="*/ 727 w 769"/>
                <a:gd name="T21" fmla="*/ 65 h 192"/>
                <a:gd name="T22" fmla="*/ 758 w 769"/>
                <a:gd name="T23" fmla="*/ 73 h 192"/>
                <a:gd name="T24" fmla="*/ 767 w 769"/>
                <a:gd name="T25" fmla="*/ 108 h 192"/>
                <a:gd name="T26" fmla="*/ 734 w 769"/>
                <a:gd name="T27" fmla="*/ 131 h 192"/>
                <a:gd name="T28" fmla="*/ 600 w 769"/>
                <a:gd name="T29" fmla="*/ 130 h 192"/>
                <a:gd name="T30" fmla="*/ 221 w 769"/>
                <a:gd name="T31" fmla="*/ 127 h 192"/>
                <a:gd name="T32" fmla="*/ 160 w 769"/>
                <a:gd name="T33" fmla="*/ 151 h 192"/>
                <a:gd name="T34" fmla="*/ 115 w 769"/>
                <a:gd name="T35" fmla="*/ 192 h 192"/>
                <a:gd name="T36" fmla="*/ 93 w 769"/>
                <a:gd name="T37" fmla="*/ 143 h 192"/>
                <a:gd name="T38" fmla="*/ 92 w 769"/>
                <a:gd name="T39" fmla="*/ 133 h 192"/>
                <a:gd name="T40" fmla="*/ 79 w 769"/>
                <a:gd name="T41" fmla="*/ 121 h 192"/>
                <a:gd name="T42" fmla="*/ 24 w 769"/>
                <a:gd name="T43" fmla="*/ 143 h 192"/>
                <a:gd name="T44" fmla="*/ 103 w 769"/>
                <a:gd name="T45" fmla="*/ 159 h 192"/>
                <a:gd name="T46" fmla="*/ 93 w 769"/>
                <a:gd name="T47" fmla="*/ 143 h 192"/>
                <a:gd name="T48" fmla="*/ 23 w 769"/>
                <a:gd name="T49" fmla="*/ 68 h 192"/>
                <a:gd name="T50" fmla="*/ 5 w 769"/>
                <a:gd name="T51" fmla="*/ 95 h 192"/>
                <a:gd name="T52" fmla="*/ 10 w 769"/>
                <a:gd name="T53" fmla="*/ 100 h 192"/>
                <a:gd name="T54" fmla="*/ 77 w 769"/>
                <a:gd name="T55" fmla="*/ 74 h 192"/>
                <a:gd name="T56" fmla="*/ 118 w 769"/>
                <a:gd name="T57" fmla="*/ 178 h 192"/>
                <a:gd name="T58" fmla="*/ 164 w 769"/>
                <a:gd name="T59" fmla="*/ 79 h 192"/>
                <a:gd name="T60" fmla="*/ 177 w 769"/>
                <a:gd name="T61" fmla="*/ 118 h 192"/>
                <a:gd name="T62" fmla="*/ 182 w 769"/>
                <a:gd name="T63" fmla="*/ 102 h 192"/>
                <a:gd name="T64" fmla="*/ 185 w 769"/>
                <a:gd name="T65" fmla="*/ 122 h 192"/>
                <a:gd name="T66" fmla="*/ 218 w 769"/>
                <a:gd name="T67" fmla="*/ 121 h 192"/>
                <a:gd name="T68" fmla="*/ 722 w 769"/>
                <a:gd name="T69" fmla="*/ 125 h 192"/>
                <a:gd name="T70" fmla="*/ 764 w 769"/>
                <a:gd name="T71" fmla="*/ 97 h 192"/>
                <a:gd name="T72" fmla="*/ 721 w 769"/>
                <a:gd name="T73" fmla="*/ 71 h 192"/>
                <a:gd name="T74" fmla="*/ 223 w 769"/>
                <a:gd name="T75" fmla="*/ 75 h 192"/>
                <a:gd name="T76" fmla="*/ 148 w 769"/>
                <a:gd name="T77" fmla="*/ 54 h 192"/>
                <a:gd name="T78" fmla="*/ 106 w 769"/>
                <a:gd name="T79" fmla="*/ 31 h 192"/>
                <a:gd name="T80" fmla="*/ 27 w 769"/>
                <a:gd name="T81" fmla="*/ 61 h 192"/>
                <a:gd name="T82" fmla="*/ 23 w 769"/>
                <a:gd name="T83" fmla="*/ 68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69" h="192">
                  <a:moveTo>
                    <a:pt x="115" y="192"/>
                  </a:moveTo>
                  <a:cubicBezTo>
                    <a:pt x="111" y="167"/>
                    <a:pt x="98" y="166"/>
                    <a:pt x="81" y="166"/>
                  </a:cubicBezTo>
                  <a:cubicBezTo>
                    <a:pt x="65" y="166"/>
                    <a:pt x="49" y="161"/>
                    <a:pt x="33" y="156"/>
                  </a:cubicBezTo>
                  <a:cubicBezTo>
                    <a:pt x="27" y="154"/>
                    <a:pt x="22" y="147"/>
                    <a:pt x="13" y="140"/>
                  </a:cubicBezTo>
                  <a:cubicBezTo>
                    <a:pt x="39" y="129"/>
                    <a:pt x="60" y="121"/>
                    <a:pt x="84" y="111"/>
                  </a:cubicBezTo>
                  <a:cubicBezTo>
                    <a:pt x="80" y="102"/>
                    <a:pt x="77" y="93"/>
                    <a:pt x="73" y="83"/>
                  </a:cubicBezTo>
                  <a:cubicBezTo>
                    <a:pt x="50" y="92"/>
                    <a:pt x="29" y="100"/>
                    <a:pt x="5" y="109"/>
                  </a:cubicBezTo>
                  <a:cubicBezTo>
                    <a:pt x="3" y="102"/>
                    <a:pt x="0" y="97"/>
                    <a:pt x="1" y="92"/>
                  </a:cubicBezTo>
                  <a:cubicBezTo>
                    <a:pt x="9" y="35"/>
                    <a:pt x="73" y="0"/>
                    <a:pt x="120" y="31"/>
                  </a:cubicBezTo>
                  <a:cubicBezTo>
                    <a:pt x="170" y="64"/>
                    <a:pt x="221" y="70"/>
                    <a:pt x="277" y="69"/>
                  </a:cubicBezTo>
                  <a:cubicBezTo>
                    <a:pt x="427" y="66"/>
                    <a:pt x="577" y="65"/>
                    <a:pt x="727" y="65"/>
                  </a:cubicBezTo>
                  <a:cubicBezTo>
                    <a:pt x="738" y="65"/>
                    <a:pt x="752" y="66"/>
                    <a:pt x="758" y="73"/>
                  </a:cubicBezTo>
                  <a:cubicBezTo>
                    <a:pt x="765" y="82"/>
                    <a:pt x="769" y="97"/>
                    <a:pt x="767" y="108"/>
                  </a:cubicBezTo>
                  <a:cubicBezTo>
                    <a:pt x="765" y="124"/>
                    <a:pt x="751" y="131"/>
                    <a:pt x="734" y="131"/>
                  </a:cubicBezTo>
                  <a:cubicBezTo>
                    <a:pt x="690" y="131"/>
                    <a:pt x="645" y="131"/>
                    <a:pt x="600" y="130"/>
                  </a:cubicBezTo>
                  <a:cubicBezTo>
                    <a:pt x="474" y="129"/>
                    <a:pt x="347" y="129"/>
                    <a:pt x="221" y="127"/>
                  </a:cubicBezTo>
                  <a:cubicBezTo>
                    <a:pt x="196" y="127"/>
                    <a:pt x="177" y="134"/>
                    <a:pt x="160" y="151"/>
                  </a:cubicBezTo>
                  <a:cubicBezTo>
                    <a:pt x="147" y="164"/>
                    <a:pt x="132" y="176"/>
                    <a:pt x="115" y="192"/>
                  </a:cubicBezTo>
                  <a:close/>
                  <a:moveTo>
                    <a:pt x="93" y="143"/>
                  </a:moveTo>
                  <a:cubicBezTo>
                    <a:pt x="93" y="140"/>
                    <a:pt x="92" y="136"/>
                    <a:pt x="92" y="133"/>
                  </a:cubicBezTo>
                  <a:cubicBezTo>
                    <a:pt x="87" y="129"/>
                    <a:pt x="82" y="120"/>
                    <a:pt x="79" y="121"/>
                  </a:cubicBezTo>
                  <a:cubicBezTo>
                    <a:pt x="61" y="127"/>
                    <a:pt x="44" y="135"/>
                    <a:pt x="24" y="143"/>
                  </a:cubicBezTo>
                  <a:cubicBezTo>
                    <a:pt x="50" y="160"/>
                    <a:pt x="74" y="162"/>
                    <a:pt x="103" y="159"/>
                  </a:cubicBezTo>
                  <a:cubicBezTo>
                    <a:pt x="99" y="152"/>
                    <a:pt x="96" y="147"/>
                    <a:pt x="93" y="143"/>
                  </a:cubicBezTo>
                  <a:close/>
                  <a:moveTo>
                    <a:pt x="23" y="68"/>
                  </a:moveTo>
                  <a:cubicBezTo>
                    <a:pt x="17" y="77"/>
                    <a:pt x="11" y="86"/>
                    <a:pt x="5" y="95"/>
                  </a:cubicBezTo>
                  <a:cubicBezTo>
                    <a:pt x="7" y="97"/>
                    <a:pt x="8" y="98"/>
                    <a:pt x="10" y="100"/>
                  </a:cubicBezTo>
                  <a:cubicBezTo>
                    <a:pt x="32" y="91"/>
                    <a:pt x="54" y="83"/>
                    <a:pt x="77" y="74"/>
                  </a:cubicBezTo>
                  <a:cubicBezTo>
                    <a:pt x="91" y="109"/>
                    <a:pt x="104" y="143"/>
                    <a:pt x="118" y="178"/>
                  </a:cubicBezTo>
                  <a:cubicBezTo>
                    <a:pt x="157" y="154"/>
                    <a:pt x="174" y="123"/>
                    <a:pt x="164" y="79"/>
                  </a:cubicBezTo>
                  <a:cubicBezTo>
                    <a:pt x="168" y="91"/>
                    <a:pt x="172" y="103"/>
                    <a:pt x="177" y="118"/>
                  </a:cubicBezTo>
                  <a:cubicBezTo>
                    <a:pt x="179" y="111"/>
                    <a:pt x="180" y="108"/>
                    <a:pt x="182" y="102"/>
                  </a:cubicBezTo>
                  <a:cubicBezTo>
                    <a:pt x="183" y="111"/>
                    <a:pt x="184" y="118"/>
                    <a:pt x="185" y="122"/>
                  </a:cubicBezTo>
                  <a:cubicBezTo>
                    <a:pt x="197" y="122"/>
                    <a:pt x="207" y="121"/>
                    <a:pt x="218" y="121"/>
                  </a:cubicBezTo>
                  <a:cubicBezTo>
                    <a:pt x="386" y="122"/>
                    <a:pt x="554" y="123"/>
                    <a:pt x="722" y="125"/>
                  </a:cubicBezTo>
                  <a:cubicBezTo>
                    <a:pt x="751" y="125"/>
                    <a:pt x="764" y="116"/>
                    <a:pt x="764" y="97"/>
                  </a:cubicBezTo>
                  <a:cubicBezTo>
                    <a:pt x="764" y="78"/>
                    <a:pt x="751" y="71"/>
                    <a:pt x="721" y="71"/>
                  </a:cubicBezTo>
                  <a:cubicBezTo>
                    <a:pt x="555" y="72"/>
                    <a:pt x="389" y="73"/>
                    <a:pt x="223" y="75"/>
                  </a:cubicBezTo>
                  <a:cubicBezTo>
                    <a:pt x="195" y="76"/>
                    <a:pt x="171" y="68"/>
                    <a:pt x="148" y="54"/>
                  </a:cubicBezTo>
                  <a:cubicBezTo>
                    <a:pt x="134" y="46"/>
                    <a:pt x="120" y="37"/>
                    <a:pt x="106" y="31"/>
                  </a:cubicBezTo>
                  <a:cubicBezTo>
                    <a:pt x="72" y="17"/>
                    <a:pt x="41" y="30"/>
                    <a:pt x="27" y="61"/>
                  </a:cubicBezTo>
                  <a:cubicBezTo>
                    <a:pt x="25" y="64"/>
                    <a:pt x="24" y="66"/>
                    <a:pt x="23" y="68"/>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85" name="Freeform 465">
              <a:extLst>
                <a:ext uri="{FF2B5EF4-FFF2-40B4-BE49-F238E27FC236}">
                  <a16:creationId xmlns:a16="http://schemas.microsoft.com/office/drawing/2014/main" id="{F18C1363-9916-4E15-B447-AC129E25529A}"/>
                </a:ext>
              </a:extLst>
            </p:cNvPr>
            <p:cNvSpPr>
              <a:spLocks noEditPoints="1"/>
            </p:cNvSpPr>
            <p:nvPr/>
          </p:nvSpPr>
          <p:spPr bwMode="auto">
            <a:xfrm>
              <a:off x="7985125" y="3019426"/>
              <a:ext cx="52388" cy="214313"/>
            </a:xfrm>
            <a:custGeom>
              <a:avLst/>
              <a:gdLst>
                <a:gd name="T0" fmla="*/ 78 w 136"/>
                <a:gd name="T1" fmla="*/ 0 h 560"/>
                <a:gd name="T2" fmla="*/ 109 w 136"/>
                <a:gd name="T3" fmla="*/ 83 h 560"/>
                <a:gd name="T4" fmla="*/ 86 w 136"/>
                <a:gd name="T5" fmla="*/ 146 h 560"/>
                <a:gd name="T6" fmla="*/ 87 w 136"/>
                <a:gd name="T7" fmla="*/ 434 h 560"/>
                <a:gd name="T8" fmla="*/ 100 w 136"/>
                <a:gd name="T9" fmla="*/ 475 h 560"/>
                <a:gd name="T10" fmla="*/ 95 w 136"/>
                <a:gd name="T11" fmla="*/ 543 h 560"/>
                <a:gd name="T12" fmla="*/ 28 w 136"/>
                <a:gd name="T13" fmla="*/ 541 h 560"/>
                <a:gd name="T14" fmla="*/ 27 w 136"/>
                <a:gd name="T15" fmla="*/ 474 h 560"/>
                <a:gd name="T16" fmla="*/ 38 w 136"/>
                <a:gd name="T17" fmla="*/ 441 h 560"/>
                <a:gd name="T18" fmla="*/ 39 w 136"/>
                <a:gd name="T19" fmla="*/ 137 h 560"/>
                <a:gd name="T20" fmla="*/ 20 w 136"/>
                <a:gd name="T21" fmla="*/ 91 h 560"/>
                <a:gd name="T22" fmla="*/ 28 w 136"/>
                <a:gd name="T23" fmla="*/ 13 h 560"/>
                <a:gd name="T24" fmla="*/ 34 w 136"/>
                <a:gd name="T25" fmla="*/ 38 h 560"/>
                <a:gd name="T26" fmla="*/ 63 w 136"/>
                <a:gd name="T27" fmla="*/ 58 h 560"/>
                <a:gd name="T28" fmla="*/ 83 w 136"/>
                <a:gd name="T29" fmla="*/ 27 h 560"/>
                <a:gd name="T30" fmla="*/ 78 w 136"/>
                <a:gd name="T31" fmla="*/ 0 h 560"/>
                <a:gd name="T32" fmla="*/ 56 w 136"/>
                <a:gd name="T33" fmla="*/ 463 h 560"/>
                <a:gd name="T34" fmla="*/ 26 w 136"/>
                <a:gd name="T35" fmla="*/ 486 h 560"/>
                <a:gd name="T36" fmla="*/ 35 w 136"/>
                <a:gd name="T37" fmla="*/ 540 h 560"/>
                <a:gd name="T38" fmla="*/ 85 w 136"/>
                <a:gd name="T39" fmla="*/ 543 h 560"/>
                <a:gd name="T40" fmla="*/ 98 w 136"/>
                <a:gd name="T41" fmla="*/ 482 h 560"/>
                <a:gd name="T42" fmla="*/ 83 w 136"/>
                <a:gd name="T43" fmla="*/ 451 h 560"/>
                <a:gd name="T44" fmla="*/ 83 w 136"/>
                <a:gd name="T45" fmla="*/ 123 h 560"/>
                <a:gd name="T46" fmla="*/ 98 w 136"/>
                <a:gd name="T47" fmla="*/ 88 h 560"/>
                <a:gd name="T48" fmla="*/ 85 w 136"/>
                <a:gd name="T49" fmla="*/ 6 h 560"/>
                <a:gd name="T50" fmla="*/ 94 w 136"/>
                <a:gd name="T51" fmla="*/ 45 h 560"/>
                <a:gd name="T52" fmla="*/ 61 w 136"/>
                <a:gd name="T53" fmla="*/ 63 h 560"/>
                <a:gd name="T54" fmla="*/ 24 w 136"/>
                <a:gd name="T55" fmla="*/ 23 h 560"/>
                <a:gd name="T56" fmla="*/ 26 w 136"/>
                <a:gd name="T57" fmla="*/ 87 h 560"/>
                <a:gd name="T58" fmla="*/ 44 w 136"/>
                <a:gd name="T59" fmla="*/ 142 h 560"/>
                <a:gd name="T60" fmla="*/ 45 w 136"/>
                <a:gd name="T61" fmla="*/ 356 h 560"/>
                <a:gd name="T62" fmla="*/ 45 w 136"/>
                <a:gd name="T63" fmla="*/ 465 h 560"/>
                <a:gd name="T64" fmla="*/ 56 w 136"/>
                <a:gd name="T65" fmla="*/ 463 h 5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6" h="560">
                  <a:moveTo>
                    <a:pt x="78" y="0"/>
                  </a:moveTo>
                  <a:cubicBezTo>
                    <a:pt x="118" y="8"/>
                    <a:pt x="136" y="57"/>
                    <a:pt x="109" y="83"/>
                  </a:cubicBezTo>
                  <a:cubicBezTo>
                    <a:pt x="90" y="101"/>
                    <a:pt x="86" y="122"/>
                    <a:pt x="86" y="146"/>
                  </a:cubicBezTo>
                  <a:cubicBezTo>
                    <a:pt x="86" y="242"/>
                    <a:pt x="86" y="338"/>
                    <a:pt x="87" y="434"/>
                  </a:cubicBezTo>
                  <a:cubicBezTo>
                    <a:pt x="87" y="448"/>
                    <a:pt x="93" y="463"/>
                    <a:pt x="100" y="475"/>
                  </a:cubicBezTo>
                  <a:cubicBezTo>
                    <a:pt x="115" y="499"/>
                    <a:pt x="114" y="525"/>
                    <a:pt x="95" y="543"/>
                  </a:cubicBezTo>
                  <a:cubicBezTo>
                    <a:pt x="76" y="560"/>
                    <a:pt x="47" y="559"/>
                    <a:pt x="28" y="541"/>
                  </a:cubicBezTo>
                  <a:cubicBezTo>
                    <a:pt x="10" y="523"/>
                    <a:pt x="10" y="496"/>
                    <a:pt x="27" y="474"/>
                  </a:cubicBezTo>
                  <a:cubicBezTo>
                    <a:pt x="33" y="465"/>
                    <a:pt x="38" y="452"/>
                    <a:pt x="38" y="441"/>
                  </a:cubicBezTo>
                  <a:cubicBezTo>
                    <a:pt x="39" y="340"/>
                    <a:pt x="38" y="239"/>
                    <a:pt x="39" y="137"/>
                  </a:cubicBezTo>
                  <a:cubicBezTo>
                    <a:pt x="39" y="119"/>
                    <a:pt x="34" y="104"/>
                    <a:pt x="20" y="91"/>
                  </a:cubicBezTo>
                  <a:cubicBezTo>
                    <a:pt x="0" y="72"/>
                    <a:pt x="4" y="29"/>
                    <a:pt x="28" y="13"/>
                  </a:cubicBezTo>
                  <a:cubicBezTo>
                    <a:pt x="30" y="21"/>
                    <a:pt x="33" y="29"/>
                    <a:pt x="34" y="38"/>
                  </a:cubicBezTo>
                  <a:cubicBezTo>
                    <a:pt x="37" y="54"/>
                    <a:pt x="43" y="64"/>
                    <a:pt x="63" y="58"/>
                  </a:cubicBezTo>
                  <a:cubicBezTo>
                    <a:pt x="86" y="51"/>
                    <a:pt x="88" y="49"/>
                    <a:pt x="83" y="27"/>
                  </a:cubicBezTo>
                  <a:cubicBezTo>
                    <a:pt x="81" y="18"/>
                    <a:pt x="80" y="10"/>
                    <a:pt x="78" y="0"/>
                  </a:cubicBezTo>
                  <a:close/>
                  <a:moveTo>
                    <a:pt x="56" y="463"/>
                  </a:moveTo>
                  <a:cubicBezTo>
                    <a:pt x="48" y="469"/>
                    <a:pt x="34" y="475"/>
                    <a:pt x="26" y="486"/>
                  </a:cubicBezTo>
                  <a:cubicBezTo>
                    <a:pt x="13" y="502"/>
                    <a:pt x="19" y="527"/>
                    <a:pt x="35" y="540"/>
                  </a:cubicBezTo>
                  <a:cubicBezTo>
                    <a:pt x="50" y="552"/>
                    <a:pt x="73" y="553"/>
                    <a:pt x="85" y="543"/>
                  </a:cubicBezTo>
                  <a:cubicBezTo>
                    <a:pt x="108" y="521"/>
                    <a:pt x="112" y="504"/>
                    <a:pt x="98" y="482"/>
                  </a:cubicBezTo>
                  <a:cubicBezTo>
                    <a:pt x="92" y="472"/>
                    <a:pt x="83" y="461"/>
                    <a:pt x="83" y="451"/>
                  </a:cubicBezTo>
                  <a:cubicBezTo>
                    <a:pt x="82" y="342"/>
                    <a:pt x="82" y="232"/>
                    <a:pt x="83" y="123"/>
                  </a:cubicBezTo>
                  <a:cubicBezTo>
                    <a:pt x="83" y="111"/>
                    <a:pt x="90" y="97"/>
                    <a:pt x="98" y="88"/>
                  </a:cubicBezTo>
                  <a:cubicBezTo>
                    <a:pt x="125" y="59"/>
                    <a:pt x="122" y="30"/>
                    <a:pt x="85" y="6"/>
                  </a:cubicBezTo>
                  <a:cubicBezTo>
                    <a:pt x="88" y="21"/>
                    <a:pt x="95" y="33"/>
                    <a:pt x="94" y="45"/>
                  </a:cubicBezTo>
                  <a:cubicBezTo>
                    <a:pt x="93" y="64"/>
                    <a:pt x="73" y="60"/>
                    <a:pt x="61" y="63"/>
                  </a:cubicBezTo>
                  <a:cubicBezTo>
                    <a:pt x="39" y="69"/>
                    <a:pt x="39" y="68"/>
                    <a:pt x="24" y="23"/>
                  </a:cubicBezTo>
                  <a:cubicBezTo>
                    <a:pt x="10" y="45"/>
                    <a:pt x="10" y="70"/>
                    <a:pt x="26" y="87"/>
                  </a:cubicBezTo>
                  <a:cubicBezTo>
                    <a:pt x="41" y="103"/>
                    <a:pt x="44" y="122"/>
                    <a:pt x="44" y="142"/>
                  </a:cubicBezTo>
                  <a:cubicBezTo>
                    <a:pt x="44" y="213"/>
                    <a:pt x="45" y="285"/>
                    <a:pt x="45" y="356"/>
                  </a:cubicBezTo>
                  <a:cubicBezTo>
                    <a:pt x="45" y="392"/>
                    <a:pt x="45" y="429"/>
                    <a:pt x="45" y="465"/>
                  </a:cubicBezTo>
                  <a:cubicBezTo>
                    <a:pt x="51" y="464"/>
                    <a:pt x="56" y="463"/>
                    <a:pt x="56" y="46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86" name="Freeform 466">
              <a:extLst>
                <a:ext uri="{FF2B5EF4-FFF2-40B4-BE49-F238E27FC236}">
                  <a16:creationId xmlns:a16="http://schemas.microsoft.com/office/drawing/2014/main" id="{1F129E20-B91B-4FCF-8748-9E287E04AC49}"/>
                </a:ext>
              </a:extLst>
            </p:cNvPr>
            <p:cNvSpPr>
              <a:spLocks/>
            </p:cNvSpPr>
            <p:nvPr/>
          </p:nvSpPr>
          <p:spPr bwMode="auto">
            <a:xfrm>
              <a:off x="7926388" y="2997201"/>
              <a:ext cx="52388" cy="206375"/>
            </a:xfrm>
            <a:custGeom>
              <a:avLst/>
              <a:gdLst>
                <a:gd name="T0" fmla="*/ 93 w 136"/>
                <a:gd name="T1" fmla="*/ 0 h 536"/>
                <a:gd name="T2" fmla="*/ 107 w 136"/>
                <a:gd name="T3" fmla="*/ 89 h 536"/>
                <a:gd name="T4" fmla="*/ 92 w 136"/>
                <a:gd name="T5" fmla="*/ 126 h 536"/>
                <a:gd name="T6" fmla="*/ 91 w 136"/>
                <a:gd name="T7" fmla="*/ 422 h 536"/>
                <a:gd name="T8" fmla="*/ 104 w 136"/>
                <a:gd name="T9" fmla="*/ 451 h 536"/>
                <a:gd name="T10" fmla="*/ 98 w 136"/>
                <a:gd name="T11" fmla="*/ 526 h 536"/>
                <a:gd name="T12" fmla="*/ 91 w 136"/>
                <a:gd name="T13" fmla="*/ 501 h 536"/>
                <a:gd name="T14" fmla="*/ 69 w 136"/>
                <a:gd name="T15" fmla="*/ 484 h 536"/>
                <a:gd name="T16" fmla="*/ 47 w 136"/>
                <a:gd name="T17" fmla="*/ 511 h 536"/>
                <a:gd name="T18" fmla="*/ 52 w 136"/>
                <a:gd name="T19" fmla="*/ 536 h 536"/>
                <a:gd name="T20" fmla="*/ 21 w 136"/>
                <a:gd name="T21" fmla="*/ 466 h 536"/>
                <a:gd name="T22" fmla="*/ 44 w 136"/>
                <a:gd name="T23" fmla="*/ 392 h 536"/>
                <a:gd name="T24" fmla="*/ 43 w 136"/>
                <a:gd name="T25" fmla="*/ 140 h 536"/>
                <a:gd name="T26" fmla="*/ 23 w 136"/>
                <a:gd name="T27" fmla="*/ 87 h 536"/>
                <a:gd name="T28" fmla="*/ 32 w 136"/>
                <a:gd name="T29" fmla="*/ 10 h 536"/>
                <a:gd name="T30" fmla="*/ 40 w 136"/>
                <a:gd name="T31" fmla="*/ 41 h 536"/>
                <a:gd name="T32" fmla="*/ 67 w 136"/>
                <a:gd name="T33" fmla="*/ 55 h 536"/>
                <a:gd name="T34" fmla="*/ 89 w 136"/>
                <a:gd name="T35" fmla="*/ 29 h 536"/>
                <a:gd name="T36" fmla="*/ 84 w 136"/>
                <a:gd name="T37" fmla="*/ 5 h 536"/>
                <a:gd name="T38" fmla="*/ 94 w 136"/>
                <a:gd name="T39" fmla="*/ 0 h 536"/>
                <a:gd name="T40" fmla="*/ 94 w 136"/>
                <a:gd name="T41" fmla="*/ 55 h 536"/>
                <a:gd name="T42" fmla="*/ 48 w 136"/>
                <a:gd name="T43" fmla="*/ 60 h 536"/>
                <a:gd name="T44" fmla="*/ 27 w 136"/>
                <a:gd name="T45" fmla="*/ 22 h 536"/>
                <a:gd name="T46" fmla="*/ 32 w 136"/>
                <a:gd name="T47" fmla="*/ 86 h 536"/>
                <a:gd name="T48" fmla="*/ 47 w 136"/>
                <a:gd name="T49" fmla="*/ 124 h 536"/>
                <a:gd name="T50" fmla="*/ 46 w 136"/>
                <a:gd name="T51" fmla="*/ 428 h 536"/>
                <a:gd name="T52" fmla="*/ 22 w 136"/>
                <a:gd name="T53" fmla="*/ 485 h 536"/>
                <a:gd name="T54" fmla="*/ 44 w 136"/>
                <a:gd name="T55" fmla="*/ 528 h 536"/>
                <a:gd name="T56" fmla="*/ 63 w 136"/>
                <a:gd name="T57" fmla="*/ 480 h 536"/>
                <a:gd name="T58" fmla="*/ 104 w 136"/>
                <a:gd name="T59" fmla="*/ 518 h 536"/>
                <a:gd name="T60" fmla="*/ 101 w 136"/>
                <a:gd name="T61" fmla="*/ 460 h 536"/>
                <a:gd name="T62" fmla="*/ 86 w 136"/>
                <a:gd name="T63" fmla="*/ 408 h 536"/>
                <a:gd name="T64" fmla="*/ 86 w 136"/>
                <a:gd name="T65" fmla="*/ 344 h 536"/>
                <a:gd name="T66" fmla="*/ 87 w 136"/>
                <a:gd name="T67" fmla="*/ 128 h 536"/>
                <a:gd name="T68" fmla="*/ 100 w 136"/>
                <a:gd name="T69" fmla="*/ 88 h 536"/>
                <a:gd name="T70" fmla="*/ 103 w 136"/>
                <a:gd name="T71" fmla="*/ 12 h 536"/>
                <a:gd name="T72" fmla="*/ 93 w 136"/>
                <a:gd name="T73" fmla="*/ 0 h 5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36" h="536">
                  <a:moveTo>
                    <a:pt x="93" y="0"/>
                  </a:moveTo>
                  <a:cubicBezTo>
                    <a:pt x="131" y="21"/>
                    <a:pt x="136" y="58"/>
                    <a:pt x="107" y="89"/>
                  </a:cubicBezTo>
                  <a:cubicBezTo>
                    <a:pt x="99" y="98"/>
                    <a:pt x="92" y="113"/>
                    <a:pt x="92" y="126"/>
                  </a:cubicBezTo>
                  <a:cubicBezTo>
                    <a:pt x="90" y="224"/>
                    <a:pt x="91" y="323"/>
                    <a:pt x="91" y="422"/>
                  </a:cubicBezTo>
                  <a:cubicBezTo>
                    <a:pt x="91" y="432"/>
                    <a:pt x="97" y="443"/>
                    <a:pt x="104" y="451"/>
                  </a:cubicBezTo>
                  <a:cubicBezTo>
                    <a:pt x="121" y="474"/>
                    <a:pt x="120" y="509"/>
                    <a:pt x="98" y="526"/>
                  </a:cubicBezTo>
                  <a:cubicBezTo>
                    <a:pt x="96" y="517"/>
                    <a:pt x="93" y="509"/>
                    <a:pt x="91" y="501"/>
                  </a:cubicBezTo>
                  <a:cubicBezTo>
                    <a:pt x="89" y="489"/>
                    <a:pt x="86" y="479"/>
                    <a:pt x="69" y="484"/>
                  </a:cubicBezTo>
                  <a:cubicBezTo>
                    <a:pt x="55" y="488"/>
                    <a:pt x="41" y="491"/>
                    <a:pt x="47" y="511"/>
                  </a:cubicBezTo>
                  <a:cubicBezTo>
                    <a:pt x="50" y="519"/>
                    <a:pt x="51" y="527"/>
                    <a:pt x="52" y="536"/>
                  </a:cubicBezTo>
                  <a:cubicBezTo>
                    <a:pt x="20" y="531"/>
                    <a:pt x="0" y="488"/>
                    <a:pt x="21" y="466"/>
                  </a:cubicBezTo>
                  <a:cubicBezTo>
                    <a:pt x="41" y="444"/>
                    <a:pt x="44" y="419"/>
                    <a:pt x="44" y="392"/>
                  </a:cubicBezTo>
                  <a:cubicBezTo>
                    <a:pt x="44" y="308"/>
                    <a:pt x="43" y="224"/>
                    <a:pt x="43" y="140"/>
                  </a:cubicBezTo>
                  <a:cubicBezTo>
                    <a:pt x="43" y="120"/>
                    <a:pt x="39" y="102"/>
                    <a:pt x="23" y="87"/>
                  </a:cubicBezTo>
                  <a:cubicBezTo>
                    <a:pt x="4" y="69"/>
                    <a:pt x="10" y="26"/>
                    <a:pt x="32" y="10"/>
                  </a:cubicBezTo>
                  <a:cubicBezTo>
                    <a:pt x="35" y="21"/>
                    <a:pt x="38" y="31"/>
                    <a:pt x="40" y="41"/>
                  </a:cubicBezTo>
                  <a:cubicBezTo>
                    <a:pt x="43" y="57"/>
                    <a:pt x="52" y="61"/>
                    <a:pt x="67" y="55"/>
                  </a:cubicBezTo>
                  <a:cubicBezTo>
                    <a:pt x="80" y="51"/>
                    <a:pt x="97" y="50"/>
                    <a:pt x="89" y="29"/>
                  </a:cubicBezTo>
                  <a:cubicBezTo>
                    <a:pt x="86" y="21"/>
                    <a:pt x="85" y="13"/>
                    <a:pt x="84" y="5"/>
                  </a:cubicBezTo>
                  <a:cubicBezTo>
                    <a:pt x="84" y="4"/>
                    <a:pt x="90" y="2"/>
                    <a:pt x="94" y="0"/>
                  </a:cubicBezTo>
                  <a:cubicBezTo>
                    <a:pt x="94" y="18"/>
                    <a:pt x="94" y="35"/>
                    <a:pt x="94" y="55"/>
                  </a:cubicBezTo>
                  <a:cubicBezTo>
                    <a:pt x="78" y="57"/>
                    <a:pt x="60" y="65"/>
                    <a:pt x="48" y="60"/>
                  </a:cubicBezTo>
                  <a:cubicBezTo>
                    <a:pt x="37" y="55"/>
                    <a:pt x="34" y="35"/>
                    <a:pt x="27" y="22"/>
                  </a:cubicBezTo>
                  <a:cubicBezTo>
                    <a:pt x="24" y="43"/>
                    <a:pt x="11" y="65"/>
                    <a:pt x="32" y="86"/>
                  </a:cubicBezTo>
                  <a:cubicBezTo>
                    <a:pt x="40" y="96"/>
                    <a:pt x="47" y="111"/>
                    <a:pt x="47" y="124"/>
                  </a:cubicBezTo>
                  <a:cubicBezTo>
                    <a:pt x="48" y="225"/>
                    <a:pt x="48" y="327"/>
                    <a:pt x="46" y="428"/>
                  </a:cubicBezTo>
                  <a:cubicBezTo>
                    <a:pt x="46" y="445"/>
                    <a:pt x="32" y="462"/>
                    <a:pt x="22" y="485"/>
                  </a:cubicBezTo>
                  <a:cubicBezTo>
                    <a:pt x="27" y="515"/>
                    <a:pt x="29" y="519"/>
                    <a:pt x="44" y="528"/>
                  </a:cubicBezTo>
                  <a:cubicBezTo>
                    <a:pt x="40" y="487"/>
                    <a:pt x="40" y="486"/>
                    <a:pt x="63" y="480"/>
                  </a:cubicBezTo>
                  <a:cubicBezTo>
                    <a:pt x="84" y="474"/>
                    <a:pt x="86" y="475"/>
                    <a:pt x="104" y="518"/>
                  </a:cubicBezTo>
                  <a:cubicBezTo>
                    <a:pt x="109" y="495"/>
                    <a:pt x="114" y="474"/>
                    <a:pt x="101" y="460"/>
                  </a:cubicBezTo>
                  <a:cubicBezTo>
                    <a:pt x="87" y="444"/>
                    <a:pt x="86" y="427"/>
                    <a:pt x="86" y="408"/>
                  </a:cubicBezTo>
                  <a:cubicBezTo>
                    <a:pt x="86" y="387"/>
                    <a:pt x="86" y="366"/>
                    <a:pt x="86" y="344"/>
                  </a:cubicBezTo>
                  <a:cubicBezTo>
                    <a:pt x="86" y="272"/>
                    <a:pt x="85" y="200"/>
                    <a:pt x="87" y="128"/>
                  </a:cubicBezTo>
                  <a:cubicBezTo>
                    <a:pt x="87" y="115"/>
                    <a:pt x="91" y="98"/>
                    <a:pt x="100" y="88"/>
                  </a:cubicBezTo>
                  <a:cubicBezTo>
                    <a:pt x="126" y="57"/>
                    <a:pt x="128" y="44"/>
                    <a:pt x="103" y="12"/>
                  </a:cubicBezTo>
                  <a:cubicBezTo>
                    <a:pt x="99" y="8"/>
                    <a:pt x="96" y="4"/>
                    <a:pt x="9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87" name="Freeform 467">
              <a:extLst>
                <a:ext uri="{FF2B5EF4-FFF2-40B4-BE49-F238E27FC236}">
                  <a16:creationId xmlns:a16="http://schemas.microsoft.com/office/drawing/2014/main" id="{68152074-D708-4719-AAA7-0124FE5089FC}"/>
                </a:ext>
              </a:extLst>
            </p:cNvPr>
            <p:cNvSpPr>
              <a:spLocks noEditPoints="1"/>
            </p:cNvSpPr>
            <p:nvPr/>
          </p:nvSpPr>
          <p:spPr bwMode="auto">
            <a:xfrm>
              <a:off x="7810500" y="3030538"/>
              <a:ext cx="15875" cy="125413"/>
            </a:xfrm>
            <a:custGeom>
              <a:avLst/>
              <a:gdLst>
                <a:gd name="T0" fmla="*/ 20 w 43"/>
                <a:gd name="T1" fmla="*/ 328 h 328"/>
                <a:gd name="T2" fmla="*/ 14 w 43"/>
                <a:gd name="T3" fmla="*/ 291 h 328"/>
                <a:gd name="T4" fmla="*/ 12 w 43"/>
                <a:gd name="T5" fmla="*/ 21 h 328"/>
                <a:gd name="T6" fmla="*/ 0 w 43"/>
                <a:gd name="T7" fmla="*/ 0 h 328"/>
                <a:gd name="T8" fmla="*/ 43 w 43"/>
                <a:gd name="T9" fmla="*/ 0 h 328"/>
                <a:gd name="T10" fmla="*/ 34 w 43"/>
                <a:gd name="T11" fmla="*/ 32 h 328"/>
                <a:gd name="T12" fmla="*/ 33 w 43"/>
                <a:gd name="T13" fmla="*/ 290 h 328"/>
                <a:gd name="T14" fmla="*/ 26 w 43"/>
                <a:gd name="T15" fmla="*/ 327 h 328"/>
                <a:gd name="T16" fmla="*/ 20 w 43"/>
                <a:gd name="T17" fmla="*/ 328 h 328"/>
                <a:gd name="T18" fmla="*/ 19 w 43"/>
                <a:gd name="T19" fmla="*/ 297 h 328"/>
                <a:gd name="T20" fmla="*/ 22 w 43"/>
                <a:gd name="T21" fmla="*/ 297 h 328"/>
                <a:gd name="T22" fmla="*/ 22 w 43"/>
                <a:gd name="T23" fmla="*/ 13 h 328"/>
                <a:gd name="T24" fmla="*/ 19 w 43"/>
                <a:gd name="T25" fmla="*/ 13 h 328"/>
                <a:gd name="T26" fmla="*/ 19 w 43"/>
                <a:gd name="T27" fmla="*/ 297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3" h="328">
                  <a:moveTo>
                    <a:pt x="20" y="328"/>
                  </a:moveTo>
                  <a:cubicBezTo>
                    <a:pt x="18" y="315"/>
                    <a:pt x="14" y="303"/>
                    <a:pt x="14" y="291"/>
                  </a:cubicBezTo>
                  <a:cubicBezTo>
                    <a:pt x="13" y="201"/>
                    <a:pt x="13" y="111"/>
                    <a:pt x="12" y="21"/>
                  </a:cubicBezTo>
                  <a:cubicBezTo>
                    <a:pt x="12" y="14"/>
                    <a:pt x="5" y="7"/>
                    <a:pt x="0" y="0"/>
                  </a:cubicBezTo>
                  <a:cubicBezTo>
                    <a:pt x="15" y="0"/>
                    <a:pt x="32" y="0"/>
                    <a:pt x="43" y="0"/>
                  </a:cubicBezTo>
                  <a:cubicBezTo>
                    <a:pt x="40" y="11"/>
                    <a:pt x="34" y="22"/>
                    <a:pt x="34" y="32"/>
                  </a:cubicBezTo>
                  <a:cubicBezTo>
                    <a:pt x="33" y="118"/>
                    <a:pt x="34" y="204"/>
                    <a:pt x="33" y="290"/>
                  </a:cubicBezTo>
                  <a:cubicBezTo>
                    <a:pt x="33" y="302"/>
                    <a:pt x="29" y="315"/>
                    <a:pt x="26" y="327"/>
                  </a:cubicBezTo>
                  <a:cubicBezTo>
                    <a:pt x="24" y="327"/>
                    <a:pt x="22" y="327"/>
                    <a:pt x="20" y="328"/>
                  </a:cubicBezTo>
                  <a:close/>
                  <a:moveTo>
                    <a:pt x="19" y="297"/>
                  </a:moveTo>
                  <a:cubicBezTo>
                    <a:pt x="20" y="297"/>
                    <a:pt x="21" y="297"/>
                    <a:pt x="22" y="297"/>
                  </a:cubicBezTo>
                  <a:cubicBezTo>
                    <a:pt x="22" y="202"/>
                    <a:pt x="22" y="108"/>
                    <a:pt x="22" y="13"/>
                  </a:cubicBezTo>
                  <a:cubicBezTo>
                    <a:pt x="21" y="13"/>
                    <a:pt x="20" y="13"/>
                    <a:pt x="19" y="13"/>
                  </a:cubicBezTo>
                  <a:cubicBezTo>
                    <a:pt x="19" y="108"/>
                    <a:pt x="19" y="202"/>
                    <a:pt x="19" y="297"/>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88" name="Freeform 468">
              <a:extLst>
                <a:ext uri="{FF2B5EF4-FFF2-40B4-BE49-F238E27FC236}">
                  <a16:creationId xmlns:a16="http://schemas.microsoft.com/office/drawing/2014/main" id="{37E00538-11AE-4A3B-BCD8-79846DA1B23E}"/>
                </a:ext>
              </a:extLst>
            </p:cNvPr>
            <p:cNvSpPr>
              <a:spLocks/>
            </p:cNvSpPr>
            <p:nvPr/>
          </p:nvSpPr>
          <p:spPr bwMode="auto">
            <a:xfrm>
              <a:off x="8207375" y="3324226"/>
              <a:ext cx="3175" cy="1588"/>
            </a:xfrm>
            <a:custGeom>
              <a:avLst/>
              <a:gdLst>
                <a:gd name="T0" fmla="*/ 10 w 10"/>
                <a:gd name="T1" fmla="*/ 4 h 4"/>
                <a:gd name="T2" fmla="*/ 0 w 10"/>
                <a:gd name="T3" fmla="*/ 3 h 4"/>
                <a:gd name="T4" fmla="*/ 5 w 10"/>
                <a:gd name="T5" fmla="*/ 0 h 4"/>
                <a:gd name="T6" fmla="*/ 10 w 10"/>
                <a:gd name="T7" fmla="*/ 4 h 4"/>
              </a:gdLst>
              <a:ahLst/>
              <a:cxnLst>
                <a:cxn ang="0">
                  <a:pos x="T0" y="T1"/>
                </a:cxn>
                <a:cxn ang="0">
                  <a:pos x="T2" y="T3"/>
                </a:cxn>
                <a:cxn ang="0">
                  <a:pos x="T4" y="T5"/>
                </a:cxn>
                <a:cxn ang="0">
                  <a:pos x="T6" y="T7"/>
                </a:cxn>
              </a:cxnLst>
              <a:rect l="0" t="0" r="r" b="b"/>
              <a:pathLst>
                <a:path w="10" h="4">
                  <a:moveTo>
                    <a:pt x="10" y="4"/>
                  </a:moveTo>
                  <a:cubicBezTo>
                    <a:pt x="5" y="3"/>
                    <a:pt x="2" y="3"/>
                    <a:pt x="0" y="3"/>
                  </a:cubicBezTo>
                  <a:cubicBezTo>
                    <a:pt x="1" y="2"/>
                    <a:pt x="3" y="1"/>
                    <a:pt x="5" y="0"/>
                  </a:cubicBezTo>
                  <a:cubicBezTo>
                    <a:pt x="5" y="0"/>
                    <a:pt x="7" y="1"/>
                    <a:pt x="10" y="4"/>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89" name="Freeform 469">
              <a:extLst>
                <a:ext uri="{FF2B5EF4-FFF2-40B4-BE49-F238E27FC236}">
                  <a16:creationId xmlns:a16="http://schemas.microsoft.com/office/drawing/2014/main" id="{9DAE156C-2897-474F-A5C9-3D82D6D46755}"/>
                </a:ext>
              </a:extLst>
            </p:cNvPr>
            <p:cNvSpPr>
              <a:spLocks/>
            </p:cNvSpPr>
            <p:nvPr/>
          </p:nvSpPr>
          <p:spPr bwMode="auto">
            <a:xfrm>
              <a:off x="7951788" y="3233738"/>
              <a:ext cx="66675" cy="22225"/>
            </a:xfrm>
            <a:custGeom>
              <a:avLst/>
              <a:gdLst>
                <a:gd name="T0" fmla="*/ 56 w 175"/>
                <a:gd name="T1" fmla="*/ 32 h 58"/>
                <a:gd name="T2" fmla="*/ 46 w 175"/>
                <a:gd name="T3" fmla="*/ 58 h 58"/>
                <a:gd name="T4" fmla="*/ 35 w 175"/>
                <a:gd name="T5" fmla="*/ 38 h 58"/>
                <a:gd name="T6" fmla="*/ 13 w 175"/>
                <a:gd name="T7" fmla="*/ 17 h 58"/>
                <a:gd name="T8" fmla="*/ 0 w 175"/>
                <a:gd name="T9" fmla="*/ 9 h 58"/>
                <a:gd name="T10" fmla="*/ 15 w 175"/>
                <a:gd name="T11" fmla="*/ 1 h 58"/>
                <a:gd name="T12" fmla="*/ 104 w 175"/>
                <a:gd name="T13" fmla="*/ 15 h 58"/>
                <a:gd name="T14" fmla="*/ 175 w 175"/>
                <a:gd name="T15" fmla="*/ 32 h 58"/>
                <a:gd name="T16" fmla="*/ 56 w 175"/>
                <a:gd name="T17" fmla="*/ 32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5" h="58">
                  <a:moveTo>
                    <a:pt x="56" y="32"/>
                  </a:moveTo>
                  <a:cubicBezTo>
                    <a:pt x="53" y="39"/>
                    <a:pt x="51" y="45"/>
                    <a:pt x="46" y="58"/>
                  </a:cubicBezTo>
                  <a:cubicBezTo>
                    <a:pt x="41" y="49"/>
                    <a:pt x="36" y="44"/>
                    <a:pt x="35" y="38"/>
                  </a:cubicBezTo>
                  <a:cubicBezTo>
                    <a:pt x="33" y="25"/>
                    <a:pt x="27" y="18"/>
                    <a:pt x="13" y="17"/>
                  </a:cubicBezTo>
                  <a:cubicBezTo>
                    <a:pt x="9" y="17"/>
                    <a:pt x="4" y="12"/>
                    <a:pt x="0" y="9"/>
                  </a:cubicBezTo>
                  <a:cubicBezTo>
                    <a:pt x="5" y="6"/>
                    <a:pt x="10" y="0"/>
                    <a:pt x="15" y="1"/>
                  </a:cubicBezTo>
                  <a:cubicBezTo>
                    <a:pt x="45" y="5"/>
                    <a:pt x="74" y="10"/>
                    <a:pt x="104" y="15"/>
                  </a:cubicBezTo>
                  <a:cubicBezTo>
                    <a:pt x="128" y="19"/>
                    <a:pt x="152" y="23"/>
                    <a:pt x="175" y="32"/>
                  </a:cubicBezTo>
                  <a:cubicBezTo>
                    <a:pt x="135" y="32"/>
                    <a:pt x="96" y="32"/>
                    <a:pt x="56" y="3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90" name="Freeform 470">
              <a:extLst>
                <a:ext uri="{FF2B5EF4-FFF2-40B4-BE49-F238E27FC236}">
                  <a16:creationId xmlns:a16="http://schemas.microsoft.com/office/drawing/2014/main" id="{D69105D8-BF11-4CD8-A882-AE49EA8FFC2E}"/>
                </a:ext>
              </a:extLst>
            </p:cNvPr>
            <p:cNvSpPr>
              <a:spLocks/>
            </p:cNvSpPr>
            <p:nvPr/>
          </p:nvSpPr>
          <p:spPr bwMode="auto">
            <a:xfrm>
              <a:off x="7935913" y="3241676"/>
              <a:ext cx="26988" cy="20638"/>
            </a:xfrm>
            <a:custGeom>
              <a:avLst/>
              <a:gdLst>
                <a:gd name="T0" fmla="*/ 30 w 73"/>
                <a:gd name="T1" fmla="*/ 0 h 54"/>
                <a:gd name="T2" fmla="*/ 39 w 73"/>
                <a:gd name="T3" fmla="*/ 16 h 54"/>
                <a:gd name="T4" fmla="*/ 60 w 73"/>
                <a:gd name="T5" fmla="*/ 37 h 54"/>
                <a:gd name="T6" fmla="*/ 73 w 73"/>
                <a:gd name="T7" fmla="*/ 45 h 54"/>
                <a:gd name="T8" fmla="*/ 60 w 73"/>
                <a:gd name="T9" fmla="*/ 53 h 54"/>
                <a:gd name="T10" fmla="*/ 39 w 73"/>
                <a:gd name="T11" fmla="*/ 49 h 54"/>
                <a:gd name="T12" fmla="*/ 24 w 73"/>
                <a:gd name="T13" fmla="*/ 47 h 54"/>
                <a:gd name="T14" fmla="*/ 2 w 73"/>
                <a:gd name="T15" fmla="*/ 27 h 54"/>
                <a:gd name="T16" fmla="*/ 19 w 73"/>
                <a:gd name="T17" fmla="*/ 23 h 54"/>
                <a:gd name="T18" fmla="*/ 24 w 73"/>
                <a:gd name="T19" fmla="*/ 3 h 54"/>
                <a:gd name="T20" fmla="*/ 30 w 73"/>
                <a:gd name="T21"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3" h="54">
                  <a:moveTo>
                    <a:pt x="30" y="0"/>
                  </a:moveTo>
                  <a:cubicBezTo>
                    <a:pt x="33" y="6"/>
                    <a:pt x="38" y="11"/>
                    <a:pt x="39" y="16"/>
                  </a:cubicBezTo>
                  <a:cubicBezTo>
                    <a:pt x="40" y="30"/>
                    <a:pt x="47" y="36"/>
                    <a:pt x="60" y="37"/>
                  </a:cubicBezTo>
                  <a:cubicBezTo>
                    <a:pt x="65" y="37"/>
                    <a:pt x="69" y="42"/>
                    <a:pt x="73" y="45"/>
                  </a:cubicBezTo>
                  <a:cubicBezTo>
                    <a:pt x="69" y="48"/>
                    <a:pt x="64" y="53"/>
                    <a:pt x="60" y="53"/>
                  </a:cubicBezTo>
                  <a:cubicBezTo>
                    <a:pt x="53" y="54"/>
                    <a:pt x="46" y="51"/>
                    <a:pt x="39" y="49"/>
                  </a:cubicBezTo>
                  <a:cubicBezTo>
                    <a:pt x="34" y="48"/>
                    <a:pt x="29" y="46"/>
                    <a:pt x="24" y="47"/>
                  </a:cubicBezTo>
                  <a:cubicBezTo>
                    <a:pt x="10" y="48"/>
                    <a:pt x="0" y="46"/>
                    <a:pt x="2" y="27"/>
                  </a:cubicBezTo>
                  <a:cubicBezTo>
                    <a:pt x="6" y="26"/>
                    <a:pt x="12" y="25"/>
                    <a:pt x="19" y="23"/>
                  </a:cubicBezTo>
                  <a:cubicBezTo>
                    <a:pt x="20" y="17"/>
                    <a:pt x="22" y="10"/>
                    <a:pt x="24" y="3"/>
                  </a:cubicBezTo>
                  <a:cubicBezTo>
                    <a:pt x="26" y="2"/>
                    <a:pt x="28" y="1"/>
                    <a:pt x="30"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91" name="Freeform 471">
              <a:extLst>
                <a:ext uri="{FF2B5EF4-FFF2-40B4-BE49-F238E27FC236}">
                  <a16:creationId xmlns:a16="http://schemas.microsoft.com/office/drawing/2014/main" id="{07DFA0D2-FFCB-4081-AF87-EDE5F6F8FD62}"/>
                </a:ext>
              </a:extLst>
            </p:cNvPr>
            <p:cNvSpPr>
              <a:spLocks/>
            </p:cNvSpPr>
            <p:nvPr/>
          </p:nvSpPr>
          <p:spPr bwMode="auto">
            <a:xfrm>
              <a:off x="7848600" y="3208338"/>
              <a:ext cx="84138" cy="30163"/>
            </a:xfrm>
            <a:custGeom>
              <a:avLst/>
              <a:gdLst>
                <a:gd name="T0" fmla="*/ 0 w 219"/>
                <a:gd name="T1" fmla="*/ 12 h 80"/>
                <a:gd name="T2" fmla="*/ 206 w 219"/>
                <a:gd name="T3" fmla="*/ 62 h 80"/>
                <a:gd name="T4" fmla="*/ 219 w 219"/>
                <a:gd name="T5" fmla="*/ 80 h 80"/>
                <a:gd name="T6" fmla="*/ 0 w 219"/>
                <a:gd name="T7" fmla="*/ 12 h 80"/>
              </a:gdLst>
              <a:ahLst/>
              <a:cxnLst>
                <a:cxn ang="0">
                  <a:pos x="T0" y="T1"/>
                </a:cxn>
                <a:cxn ang="0">
                  <a:pos x="T2" y="T3"/>
                </a:cxn>
                <a:cxn ang="0">
                  <a:pos x="T4" y="T5"/>
                </a:cxn>
                <a:cxn ang="0">
                  <a:pos x="T6" y="T7"/>
                </a:cxn>
              </a:cxnLst>
              <a:rect l="0" t="0" r="r" b="b"/>
              <a:pathLst>
                <a:path w="219" h="80">
                  <a:moveTo>
                    <a:pt x="0" y="12"/>
                  </a:moveTo>
                  <a:cubicBezTo>
                    <a:pt x="76" y="0"/>
                    <a:pt x="144" y="21"/>
                    <a:pt x="206" y="62"/>
                  </a:cubicBezTo>
                  <a:cubicBezTo>
                    <a:pt x="212" y="66"/>
                    <a:pt x="216" y="74"/>
                    <a:pt x="219" y="80"/>
                  </a:cubicBezTo>
                  <a:cubicBezTo>
                    <a:pt x="154" y="29"/>
                    <a:pt x="81" y="7"/>
                    <a:pt x="0" y="1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92" name="Freeform 472">
              <a:extLst>
                <a:ext uri="{FF2B5EF4-FFF2-40B4-BE49-F238E27FC236}">
                  <a16:creationId xmlns:a16="http://schemas.microsoft.com/office/drawing/2014/main" id="{40C3D77F-4F5C-446D-A176-69737BE48C94}"/>
                </a:ext>
              </a:extLst>
            </p:cNvPr>
            <p:cNvSpPr>
              <a:spLocks/>
            </p:cNvSpPr>
            <p:nvPr/>
          </p:nvSpPr>
          <p:spPr bwMode="auto">
            <a:xfrm>
              <a:off x="7974013" y="3249613"/>
              <a:ext cx="44450" cy="6350"/>
            </a:xfrm>
            <a:custGeom>
              <a:avLst/>
              <a:gdLst>
                <a:gd name="T0" fmla="*/ 0 w 118"/>
                <a:gd name="T1" fmla="*/ 7 h 17"/>
                <a:gd name="T2" fmla="*/ 15 w 118"/>
                <a:gd name="T3" fmla="*/ 1 h 17"/>
                <a:gd name="T4" fmla="*/ 118 w 118"/>
                <a:gd name="T5" fmla="*/ 3 h 17"/>
                <a:gd name="T6" fmla="*/ 2 w 118"/>
                <a:gd name="T7" fmla="*/ 13 h 17"/>
                <a:gd name="T8" fmla="*/ 0 w 118"/>
                <a:gd name="T9" fmla="*/ 7 h 17"/>
              </a:gdLst>
              <a:ahLst/>
              <a:cxnLst>
                <a:cxn ang="0">
                  <a:pos x="T0" y="T1"/>
                </a:cxn>
                <a:cxn ang="0">
                  <a:pos x="T2" y="T3"/>
                </a:cxn>
                <a:cxn ang="0">
                  <a:pos x="T4" y="T5"/>
                </a:cxn>
                <a:cxn ang="0">
                  <a:pos x="T6" y="T7"/>
                </a:cxn>
                <a:cxn ang="0">
                  <a:pos x="T8" y="T9"/>
                </a:cxn>
              </a:cxnLst>
              <a:rect l="0" t="0" r="r" b="b"/>
              <a:pathLst>
                <a:path w="118" h="17">
                  <a:moveTo>
                    <a:pt x="0" y="7"/>
                  </a:moveTo>
                  <a:cubicBezTo>
                    <a:pt x="5" y="5"/>
                    <a:pt x="10" y="1"/>
                    <a:pt x="15" y="1"/>
                  </a:cubicBezTo>
                  <a:cubicBezTo>
                    <a:pt x="49" y="0"/>
                    <a:pt x="83" y="1"/>
                    <a:pt x="118" y="3"/>
                  </a:cubicBezTo>
                  <a:cubicBezTo>
                    <a:pt x="80" y="17"/>
                    <a:pt x="41" y="15"/>
                    <a:pt x="2" y="13"/>
                  </a:cubicBezTo>
                  <a:cubicBezTo>
                    <a:pt x="1" y="11"/>
                    <a:pt x="0" y="9"/>
                    <a:pt x="0" y="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93" name="Freeform 473">
              <a:extLst>
                <a:ext uri="{FF2B5EF4-FFF2-40B4-BE49-F238E27FC236}">
                  <a16:creationId xmlns:a16="http://schemas.microsoft.com/office/drawing/2014/main" id="{F7177A25-C073-480A-B286-A27EABB2DBCE}"/>
                </a:ext>
              </a:extLst>
            </p:cNvPr>
            <p:cNvSpPr>
              <a:spLocks/>
            </p:cNvSpPr>
            <p:nvPr/>
          </p:nvSpPr>
          <p:spPr bwMode="auto">
            <a:xfrm>
              <a:off x="7872413" y="3254376"/>
              <a:ext cx="60325" cy="20638"/>
            </a:xfrm>
            <a:custGeom>
              <a:avLst/>
              <a:gdLst>
                <a:gd name="T0" fmla="*/ 153 w 155"/>
                <a:gd name="T1" fmla="*/ 6 h 57"/>
                <a:gd name="T2" fmla="*/ 79 w 155"/>
                <a:gd name="T3" fmla="*/ 40 h 57"/>
                <a:gd name="T4" fmla="*/ 1 w 155"/>
                <a:gd name="T5" fmla="*/ 57 h 57"/>
                <a:gd name="T6" fmla="*/ 0 w 155"/>
                <a:gd name="T7" fmla="*/ 53 h 57"/>
                <a:gd name="T8" fmla="*/ 48 w 155"/>
                <a:gd name="T9" fmla="*/ 44 h 57"/>
                <a:gd name="T10" fmla="*/ 95 w 155"/>
                <a:gd name="T11" fmla="*/ 27 h 57"/>
                <a:gd name="T12" fmla="*/ 140 w 155"/>
                <a:gd name="T13" fmla="*/ 2 h 57"/>
                <a:gd name="T14" fmla="*/ 155 w 155"/>
                <a:gd name="T15" fmla="*/ 2 h 57"/>
                <a:gd name="T16" fmla="*/ 153 w 155"/>
                <a:gd name="T17" fmla="*/ 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5" h="57">
                  <a:moveTo>
                    <a:pt x="153" y="6"/>
                  </a:moveTo>
                  <a:cubicBezTo>
                    <a:pt x="128" y="18"/>
                    <a:pt x="105" y="32"/>
                    <a:pt x="79" y="40"/>
                  </a:cubicBezTo>
                  <a:cubicBezTo>
                    <a:pt x="54" y="49"/>
                    <a:pt x="27" y="52"/>
                    <a:pt x="1" y="57"/>
                  </a:cubicBezTo>
                  <a:cubicBezTo>
                    <a:pt x="0" y="56"/>
                    <a:pt x="0" y="54"/>
                    <a:pt x="0" y="53"/>
                  </a:cubicBezTo>
                  <a:cubicBezTo>
                    <a:pt x="16" y="50"/>
                    <a:pt x="32" y="48"/>
                    <a:pt x="48" y="44"/>
                  </a:cubicBezTo>
                  <a:cubicBezTo>
                    <a:pt x="64" y="40"/>
                    <a:pt x="80" y="34"/>
                    <a:pt x="95" y="27"/>
                  </a:cubicBezTo>
                  <a:cubicBezTo>
                    <a:pt x="110" y="20"/>
                    <a:pt x="124" y="10"/>
                    <a:pt x="140" y="2"/>
                  </a:cubicBezTo>
                  <a:cubicBezTo>
                    <a:pt x="144" y="0"/>
                    <a:pt x="150" y="2"/>
                    <a:pt x="155" y="2"/>
                  </a:cubicBezTo>
                  <a:cubicBezTo>
                    <a:pt x="154" y="3"/>
                    <a:pt x="153" y="5"/>
                    <a:pt x="153" y="6"/>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94" name="Freeform 474">
              <a:extLst>
                <a:ext uri="{FF2B5EF4-FFF2-40B4-BE49-F238E27FC236}">
                  <a16:creationId xmlns:a16="http://schemas.microsoft.com/office/drawing/2014/main" id="{7CA0A28B-8D9C-4325-99AB-EA42B2C54AA0}"/>
                </a:ext>
              </a:extLst>
            </p:cNvPr>
            <p:cNvSpPr>
              <a:spLocks noEditPoints="1"/>
            </p:cNvSpPr>
            <p:nvPr/>
          </p:nvSpPr>
          <p:spPr bwMode="auto">
            <a:xfrm>
              <a:off x="7842250" y="3006726"/>
              <a:ext cx="19050" cy="179388"/>
            </a:xfrm>
            <a:custGeom>
              <a:avLst/>
              <a:gdLst>
                <a:gd name="T0" fmla="*/ 3 w 48"/>
                <a:gd name="T1" fmla="*/ 343 h 471"/>
                <a:gd name="T2" fmla="*/ 3 w 48"/>
                <a:gd name="T3" fmla="*/ 466 h 471"/>
                <a:gd name="T4" fmla="*/ 0 w 48"/>
                <a:gd name="T5" fmla="*/ 466 h 471"/>
                <a:gd name="T6" fmla="*/ 0 w 48"/>
                <a:gd name="T7" fmla="*/ 29 h 471"/>
                <a:gd name="T8" fmla="*/ 4 w 48"/>
                <a:gd name="T9" fmla="*/ 35 h 471"/>
                <a:gd name="T10" fmla="*/ 26 w 48"/>
                <a:gd name="T11" fmla="*/ 8 h 471"/>
                <a:gd name="T12" fmla="*/ 45 w 48"/>
                <a:gd name="T13" fmla="*/ 15 h 471"/>
                <a:gd name="T14" fmla="*/ 48 w 48"/>
                <a:gd name="T15" fmla="*/ 34 h 471"/>
                <a:gd name="T16" fmla="*/ 48 w 48"/>
                <a:gd name="T17" fmla="*/ 412 h 471"/>
                <a:gd name="T18" fmla="*/ 33 w 48"/>
                <a:gd name="T19" fmla="*/ 460 h 471"/>
                <a:gd name="T20" fmla="*/ 15 w 48"/>
                <a:gd name="T21" fmla="*/ 471 h 471"/>
                <a:gd name="T22" fmla="*/ 9 w 48"/>
                <a:gd name="T23" fmla="*/ 454 h 471"/>
                <a:gd name="T24" fmla="*/ 9 w 48"/>
                <a:gd name="T25" fmla="*/ 342 h 471"/>
                <a:gd name="T26" fmla="*/ 3 w 48"/>
                <a:gd name="T27" fmla="*/ 343 h 471"/>
                <a:gd name="T28" fmla="*/ 13 w 48"/>
                <a:gd name="T29" fmla="*/ 294 h 471"/>
                <a:gd name="T30" fmla="*/ 13 w 48"/>
                <a:gd name="T31" fmla="*/ 294 h 471"/>
                <a:gd name="T32" fmla="*/ 13 w 48"/>
                <a:gd name="T33" fmla="*/ 211 h 471"/>
                <a:gd name="T34" fmla="*/ 13 w 48"/>
                <a:gd name="T35" fmla="*/ 211 h 471"/>
                <a:gd name="T36" fmla="*/ 13 w 48"/>
                <a:gd name="T37" fmla="*/ 294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8" h="471">
                  <a:moveTo>
                    <a:pt x="3" y="343"/>
                  </a:moveTo>
                  <a:cubicBezTo>
                    <a:pt x="3" y="384"/>
                    <a:pt x="3" y="425"/>
                    <a:pt x="3" y="466"/>
                  </a:cubicBezTo>
                  <a:cubicBezTo>
                    <a:pt x="2" y="466"/>
                    <a:pt x="1" y="466"/>
                    <a:pt x="0" y="466"/>
                  </a:cubicBezTo>
                  <a:cubicBezTo>
                    <a:pt x="0" y="322"/>
                    <a:pt x="0" y="177"/>
                    <a:pt x="0" y="29"/>
                  </a:cubicBezTo>
                  <a:cubicBezTo>
                    <a:pt x="2" y="32"/>
                    <a:pt x="3" y="34"/>
                    <a:pt x="4" y="35"/>
                  </a:cubicBezTo>
                  <a:cubicBezTo>
                    <a:pt x="11" y="26"/>
                    <a:pt x="17" y="16"/>
                    <a:pt x="26" y="8"/>
                  </a:cubicBezTo>
                  <a:cubicBezTo>
                    <a:pt x="34" y="0"/>
                    <a:pt x="43" y="2"/>
                    <a:pt x="45" y="15"/>
                  </a:cubicBezTo>
                  <a:cubicBezTo>
                    <a:pt x="47" y="21"/>
                    <a:pt x="48" y="28"/>
                    <a:pt x="48" y="34"/>
                  </a:cubicBezTo>
                  <a:cubicBezTo>
                    <a:pt x="48" y="160"/>
                    <a:pt x="48" y="286"/>
                    <a:pt x="48" y="412"/>
                  </a:cubicBezTo>
                  <a:cubicBezTo>
                    <a:pt x="48" y="430"/>
                    <a:pt x="47" y="447"/>
                    <a:pt x="33" y="460"/>
                  </a:cubicBezTo>
                  <a:cubicBezTo>
                    <a:pt x="28" y="465"/>
                    <a:pt x="21" y="468"/>
                    <a:pt x="15" y="471"/>
                  </a:cubicBezTo>
                  <a:cubicBezTo>
                    <a:pt x="13" y="466"/>
                    <a:pt x="9" y="460"/>
                    <a:pt x="9" y="454"/>
                  </a:cubicBezTo>
                  <a:cubicBezTo>
                    <a:pt x="9" y="417"/>
                    <a:pt x="9" y="379"/>
                    <a:pt x="9" y="342"/>
                  </a:cubicBezTo>
                  <a:cubicBezTo>
                    <a:pt x="7" y="342"/>
                    <a:pt x="5" y="343"/>
                    <a:pt x="3" y="343"/>
                  </a:cubicBezTo>
                  <a:close/>
                  <a:moveTo>
                    <a:pt x="13" y="294"/>
                  </a:moveTo>
                  <a:cubicBezTo>
                    <a:pt x="13" y="294"/>
                    <a:pt x="13" y="294"/>
                    <a:pt x="13" y="294"/>
                  </a:cubicBezTo>
                  <a:cubicBezTo>
                    <a:pt x="13" y="266"/>
                    <a:pt x="13" y="238"/>
                    <a:pt x="13" y="211"/>
                  </a:cubicBezTo>
                  <a:cubicBezTo>
                    <a:pt x="13" y="211"/>
                    <a:pt x="13" y="211"/>
                    <a:pt x="13" y="211"/>
                  </a:cubicBezTo>
                  <a:cubicBezTo>
                    <a:pt x="13" y="238"/>
                    <a:pt x="13" y="266"/>
                    <a:pt x="13" y="29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95" name="Freeform 475">
              <a:extLst>
                <a:ext uri="{FF2B5EF4-FFF2-40B4-BE49-F238E27FC236}">
                  <a16:creationId xmlns:a16="http://schemas.microsoft.com/office/drawing/2014/main" id="{291263E0-4F47-4C21-B9AD-97A272711C61}"/>
                </a:ext>
              </a:extLst>
            </p:cNvPr>
            <p:cNvSpPr>
              <a:spLocks/>
            </p:cNvSpPr>
            <p:nvPr/>
          </p:nvSpPr>
          <p:spPr bwMode="auto">
            <a:xfrm>
              <a:off x="7807325" y="2965451"/>
              <a:ext cx="26988" cy="17463"/>
            </a:xfrm>
            <a:custGeom>
              <a:avLst/>
              <a:gdLst>
                <a:gd name="T0" fmla="*/ 69 w 69"/>
                <a:gd name="T1" fmla="*/ 44 h 44"/>
                <a:gd name="T2" fmla="*/ 15 w 69"/>
                <a:gd name="T3" fmla="*/ 31 h 44"/>
                <a:gd name="T4" fmla="*/ 0 w 69"/>
                <a:gd name="T5" fmla="*/ 5 h 44"/>
                <a:gd name="T6" fmla="*/ 3 w 69"/>
                <a:gd name="T7" fmla="*/ 0 h 44"/>
                <a:gd name="T8" fmla="*/ 61 w 69"/>
                <a:gd name="T9" fmla="*/ 20 h 44"/>
                <a:gd name="T10" fmla="*/ 69 w 69"/>
                <a:gd name="T11" fmla="*/ 44 h 44"/>
              </a:gdLst>
              <a:ahLst/>
              <a:cxnLst>
                <a:cxn ang="0">
                  <a:pos x="T0" y="T1"/>
                </a:cxn>
                <a:cxn ang="0">
                  <a:pos x="T2" y="T3"/>
                </a:cxn>
                <a:cxn ang="0">
                  <a:pos x="T4" y="T5"/>
                </a:cxn>
                <a:cxn ang="0">
                  <a:pos x="T6" y="T7"/>
                </a:cxn>
                <a:cxn ang="0">
                  <a:pos x="T8" y="T9"/>
                </a:cxn>
                <a:cxn ang="0">
                  <a:pos x="T10" y="T11"/>
                </a:cxn>
              </a:cxnLst>
              <a:rect l="0" t="0" r="r" b="b"/>
              <a:pathLst>
                <a:path w="69" h="44">
                  <a:moveTo>
                    <a:pt x="69" y="44"/>
                  </a:moveTo>
                  <a:cubicBezTo>
                    <a:pt x="32" y="11"/>
                    <a:pt x="23" y="10"/>
                    <a:pt x="15" y="31"/>
                  </a:cubicBezTo>
                  <a:cubicBezTo>
                    <a:pt x="8" y="23"/>
                    <a:pt x="23" y="4"/>
                    <a:pt x="0" y="5"/>
                  </a:cubicBezTo>
                  <a:cubicBezTo>
                    <a:pt x="1" y="3"/>
                    <a:pt x="2" y="1"/>
                    <a:pt x="3" y="0"/>
                  </a:cubicBezTo>
                  <a:cubicBezTo>
                    <a:pt x="22" y="6"/>
                    <a:pt x="42" y="11"/>
                    <a:pt x="61" y="20"/>
                  </a:cubicBezTo>
                  <a:cubicBezTo>
                    <a:pt x="66" y="22"/>
                    <a:pt x="66" y="33"/>
                    <a:pt x="69" y="4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96" name="Freeform 476">
              <a:extLst>
                <a:ext uri="{FF2B5EF4-FFF2-40B4-BE49-F238E27FC236}">
                  <a16:creationId xmlns:a16="http://schemas.microsoft.com/office/drawing/2014/main" id="{5FA59300-EE6E-4A80-AEB4-1798577E74BB}"/>
                </a:ext>
              </a:extLst>
            </p:cNvPr>
            <p:cNvSpPr>
              <a:spLocks/>
            </p:cNvSpPr>
            <p:nvPr/>
          </p:nvSpPr>
          <p:spPr bwMode="auto">
            <a:xfrm>
              <a:off x="7834313" y="2962276"/>
              <a:ext cx="20638" cy="28575"/>
            </a:xfrm>
            <a:custGeom>
              <a:avLst/>
              <a:gdLst>
                <a:gd name="T0" fmla="*/ 57 w 57"/>
                <a:gd name="T1" fmla="*/ 1 h 74"/>
                <a:gd name="T2" fmla="*/ 13 w 57"/>
                <a:gd name="T3" fmla="*/ 58 h 74"/>
                <a:gd name="T4" fmla="*/ 10 w 57"/>
                <a:gd name="T5" fmla="*/ 74 h 74"/>
                <a:gd name="T6" fmla="*/ 2 w 57"/>
                <a:gd name="T7" fmla="*/ 20 h 74"/>
                <a:gd name="T8" fmla="*/ 19 w 57"/>
                <a:gd name="T9" fmla="*/ 1 h 74"/>
                <a:gd name="T10" fmla="*/ 57 w 57"/>
                <a:gd name="T11" fmla="*/ 1 h 74"/>
              </a:gdLst>
              <a:ahLst/>
              <a:cxnLst>
                <a:cxn ang="0">
                  <a:pos x="T0" y="T1"/>
                </a:cxn>
                <a:cxn ang="0">
                  <a:pos x="T2" y="T3"/>
                </a:cxn>
                <a:cxn ang="0">
                  <a:pos x="T4" y="T5"/>
                </a:cxn>
                <a:cxn ang="0">
                  <a:pos x="T6" y="T7"/>
                </a:cxn>
                <a:cxn ang="0">
                  <a:pos x="T8" y="T9"/>
                </a:cxn>
                <a:cxn ang="0">
                  <a:pos x="T10" y="T11"/>
                </a:cxn>
              </a:cxnLst>
              <a:rect l="0" t="0" r="r" b="b"/>
              <a:pathLst>
                <a:path w="57" h="74">
                  <a:moveTo>
                    <a:pt x="57" y="1"/>
                  </a:moveTo>
                  <a:cubicBezTo>
                    <a:pt x="10" y="10"/>
                    <a:pt x="10" y="10"/>
                    <a:pt x="13" y="58"/>
                  </a:cubicBezTo>
                  <a:cubicBezTo>
                    <a:pt x="13" y="63"/>
                    <a:pt x="13" y="69"/>
                    <a:pt x="10" y="74"/>
                  </a:cubicBezTo>
                  <a:cubicBezTo>
                    <a:pt x="8" y="56"/>
                    <a:pt x="4" y="38"/>
                    <a:pt x="2" y="20"/>
                  </a:cubicBezTo>
                  <a:cubicBezTo>
                    <a:pt x="0" y="7"/>
                    <a:pt x="7" y="1"/>
                    <a:pt x="19" y="1"/>
                  </a:cubicBezTo>
                  <a:cubicBezTo>
                    <a:pt x="32" y="0"/>
                    <a:pt x="44" y="1"/>
                    <a:pt x="57" y="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97" name="Freeform 477">
              <a:extLst>
                <a:ext uri="{FF2B5EF4-FFF2-40B4-BE49-F238E27FC236}">
                  <a16:creationId xmlns:a16="http://schemas.microsoft.com/office/drawing/2014/main" id="{709E6B46-F106-4956-BF2C-F2B14557E703}"/>
                </a:ext>
              </a:extLst>
            </p:cNvPr>
            <p:cNvSpPr>
              <a:spLocks noEditPoints="1"/>
            </p:cNvSpPr>
            <p:nvPr/>
          </p:nvSpPr>
          <p:spPr bwMode="auto">
            <a:xfrm>
              <a:off x="8050213" y="3233738"/>
              <a:ext cx="290513" cy="61913"/>
            </a:xfrm>
            <a:custGeom>
              <a:avLst/>
              <a:gdLst>
                <a:gd name="T0" fmla="*/ 22 w 759"/>
                <a:gd name="T1" fmla="*/ 44 h 161"/>
                <a:gd name="T2" fmla="*/ 101 w 759"/>
                <a:gd name="T3" fmla="*/ 14 h 161"/>
                <a:gd name="T4" fmla="*/ 143 w 759"/>
                <a:gd name="T5" fmla="*/ 37 h 161"/>
                <a:gd name="T6" fmla="*/ 218 w 759"/>
                <a:gd name="T7" fmla="*/ 58 h 161"/>
                <a:gd name="T8" fmla="*/ 716 w 759"/>
                <a:gd name="T9" fmla="*/ 54 h 161"/>
                <a:gd name="T10" fmla="*/ 759 w 759"/>
                <a:gd name="T11" fmla="*/ 80 h 161"/>
                <a:gd name="T12" fmla="*/ 717 w 759"/>
                <a:gd name="T13" fmla="*/ 108 h 161"/>
                <a:gd name="T14" fmla="*/ 213 w 759"/>
                <a:gd name="T15" fmla="*/ 104 h 161"/>
                <a:gd name="T16" fmla="*/ 180 w 759"/>
                <a:gd name="T17" fmla="*/ 105 h 161"/>
                <a:gd name="T18" fmla="*/ 177 w 759"/>
                <a:gd name="T19" fmla="*/ 85 h 161"/>
                <a:gd name="T20" fmla="*/ 172 w 759"/>
                <a:gd name="T21" fmla="*/ 101 h 161"/>
                <a:gd name="T22" fmla="*/ 159 w 759"/>
                <a:gd name="T23" fmla="*/ 62 h 161"/>
                <a:gd name="T24" fmla="*/ 113 w 759"/>
                <a:gd name="T25" fmla="*/ 161 h 161"/>
                <a:gd name="T26" fmla="*/ 72 w 759"/>
                <a:gd name="T27" fmla="*/ 57 h 161"/>
                <a:gd name="T28" fmla="*/ 5 w 759"/>
                <a:gd name="T29" fmla="*/ 83 h 161"/>
                <a:gd name="T30" fmla="*/ 0 w 759"/>
                <a:gd name="T31" fmla="*/ 78 h 161"/>
                <a:gd name="T32" fmla="*/ 18 w 759"/>
                <a:gd name="T33" fmla="*/ 51 h 161"/>
                <a:gd name="T34" fmla="*/ 82 w 759"/>
                <a:gd name="T35" fmla="*/ 15 h 161"/>
                <a:gd name="T36" fmla="*/ 22 w 759"/>
                <a:gd name="T37" fmla="*/ 44 h 161"/>
                <a:gd name="T38" fmla="*/ 527 w 759"/>
                <a:gd name="T39" fmla="*/ 74 h 161"/>
                <a:gd name="T40" fmla="*/ 644 w 759"/>
                <a:gd name="T41" fmla="*/ 74 h 161"/>
                <a:gd name="T42" fmla="*/ 527 w 759"/>
                <a:gd name="T43" fmla="*/ 74 h 161"/>
                <a:gd name="T44" fmla="*/ 505 w 759"/>
                <a:gd name="T45" fmla="*/ 68 h 161"/>
                <a:gd name="T46" fmla="*/ 296 w 759"/>
                <a:gd name="T47" fmla="*/ 67 h 161"/>
                <a:gd name="T48" fmla="*/ 500 w 759"/>
                <a:gd name="T49" fmla="*/ 70 h 161"/>
                <a:gd name="T50" fmla="*/ 527 w 759"/>
                <a:gd name="T51" fmla="*/ 74 h 161"/>
                <a:gd name="T52" fmla="*/ 113 w 759"/>
                <a:gd name="T53" fmla="*/ 63 h 161"/>
                <a:gd name="T54" fmla="*/ 91 w 759"/>
                <a:gd name="T55" fmla="*/ 68 h 161"/>
                <a:gd name="T56" fmla="*/ 146 w 759"/>
                <a:gd name="T57" fmla="*/ 100 h 161"/>
                <a:gd name="T58" fmla="*/ 131 w 759"/>
                <a:gd name="T59" fmla="*/ 64 h 161"/>
                <a:gd name="T60" fmla="*/ 117 w 759"/>
                <a:gd name="T61" fmla="*/ 61 h 161"/>
                <a:gd name="T62" fmla="*/ 113 w 759"/>
                <a:gd name="T63" fmla="*/ 63 h 161"/>
                <a:gd name="T64" fmla="*/ 204 w 759"/>
                <a:gd name="T65" fmla="*/ 91 h 161"/>
                <a:gd name="T66" fmla="*/ 203 w 759"/>
                <a:gd name="T67" fmla="*/ 90 h 161"/>
                <a:gd name="T68" fmla="*/ 224 w 759"/>
                <a:gd name="T69" fmla="*/ 94 h 161"/>
                <a:gd name="T70" fmla="*/ 382 w 759"/>
                <a:gd name="T71" fmla="*/ 95 h 161"/>
                <a:gd name="T72" fmla="*/ 720 w 759"/>
                <a:gd name="T73" fmla="*/ 98 h 161"/>
                <a:gd name="T74" fmla="*/ 748 w 759"/>
                <a:gd name="T75" fmla="*/ 85 h 161"/>
                <a:gd name="T76" fmla="*/ 718 w 759"/>
                <a:gd name="T77" fmla="*/ 91 h 161"/>
                <a:gd name="T78" fmla="*/ 534 w 759"/>
                <a:gd name="T79" fmla="*/ 91 h 161"/>
                <a:gd name="T80" fmla="*/ 204 w 759"/>
                <a:gd name="T81" fmla="*/ 91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59" h="161">
                  <a:moveTo>
                    <a:pt x="22" y="44"/>
                  </a:moveTo>
                  <a:cubicBezTo>
                    <a:pt x="36" y="13"/>
                    <a:pt x="67" y="0"/>
                    <a:pt x="101" y="14"/>
                  </a:cubicBezTo>
                  <a:cubicBezTo>
                    <a:pt x="115" y="20"/>
                    <a:pt x="129" y="29"/>
                    <a:pt x="143" y="37"/>
                  </a:cubicBezTo>
                  <a:cubicBezTo>
                    <a:pt x="166" y="51"/>
                    <a:pt x="190" y="59"/>
                    <a:pt x="218" y="58"/>
                  </a:cubicBezTo>
                  <a:cubicBezTo>
                    <a:pt x="384" y="56"/>
                    <a:pt x="550" y="55"/>
                    <a:pt x="716" y="54"/>
                  </a:cubicBezTo>
                  <a:cubicBezTo>
                    <a:pt x="746" y="54"/>
                    <a:pt x="759" y="61"/>
                    <a:pt x="759" y="80"/>
                  </a:cubicBezTo>
                  <a:cubicBezTo>
                    <a:pt x="759" y="99"/>
                    <a:pt x="746" y="108"/>
                    <a:pt x="717" y="108"/>
                  </a:cubicBezTo>
                  <a:cubicBezTo>
                    <a:pt x="549" y="106"/>
                    <a:pt x="381" y="105"/>
                    <a:pt x="213" y="104"/>
                  </a:cubicBezTo>
                  <a:cubicBezTo>
                    <a:pt x="202" y="104"/>
                    <a:pt x="192" y="105"/>
                    <a:pt x="180" y="105"/>
                  </a:cubicBezTo>
                  <a:cubicBezTo>
                    <a:pt x="179" y="101"/>
                    <a:pt x="178" y="94"/>
                    <a:pt x="177" y="85"/>
                  </a:cubicBezTo>
                  <a:cubicBezTo>
                    <a:pt x="175" y="91"/>
                    <a:pt x="174" y="94"/>
                    <a:pt x="172" y="101"/>
                  </a:cubicBezTo>
                  <a:cubicBezTo>
                    <a:pt x="167" y="86"/>
                    <a:pt x="163" y="74"/>
                    <a:pt x="159" y="62"/>
                  </a:cubicBezTo>
                  <a:cubicBezTo>
                    <a:pt x="169" y="106"/>
                    <a:pt x="152" y="137"/>
                    <a:pt x="113" y="161"/>
                  </a:cubicBezTo>
                  <a:cubicBezTo>
                    <a:pt x="99" y="126"/>
                    <a:pt x="86" y="92"/>
                    <a:pt x="72" y="57"/>
                  </a:cubicBezTo>
                  <a:cubicBezTo>
                    <a:pt x="49" y="66"/>
                    <a:pt x="27" y="74"/>
                    <a:pt x="5" y="83"/>
                  </a:cubicBezTo>
                  <a:cubicBezTo>
                    <a:pt x="3" y="81"/>
                    <a:pt x="2" y="80"/>
                    <a:pt x="0" y="78"/>
                  </a:cubicBezTo>
                  <a:cubicBezTo>
                    <a:pt x="6" y="69"/>
                    <a:pt x="12" y="60"/>
                    <a:pt x="18" y="51"/>
                  </a:cubicBezTo>
                  <a:cubicBezTo>
                    <a:pt x="41" y="38"/>
                    <a:pt x="63" y="25"/>
                    <a:pt x="82" y="15"/>
                  </a:cubicBezTo>
                  <a:cubicBezTo>
                    <a:pt x="57" y="5"/>
                    <a:pt x="41" y="28"/>
                    <a:pt x="22" y="44"/>
                  </a:cubicBezTo>
                  <a:close/>
                  <a:moveTo>
                    <a:pt x="527" y="74"/>
                  </a:moveTo>
                  <a:cubicBezTo>
                    <a:pt x="566" y="74"/>
                    <a:pt x="605" y="74"/>
                    <a:pt x="644" y="74"/>
                  </a:cubicBezTo>
                  <a:cubicBezTo>
                    <a:pt x="605" y="74"/>
                    <a:pt x="566" y="74"/>
                    <a:pt x="527" y="74"/>
                  </a:cubicBezTo>
                  <a:cubicBezTo>
                    <a:pt x="520" y="71"/>
                    <a:pt x="513" y="68"/>
                    <a:pt x="505" y="68"/>
                  </a:cubicBezTo>
                  <a:cubicBezTo>
                    <a:pt x="435" y="67"/>
                    <a:pt x="366" y="67"/>
                    <a:pt x="296" y="67"/>
                  </a:cubicBezTo>
                  <a:cubicBezTo>
                    <a:pt x="364" y="70"/>
                    <a:pt x="432" y="70"/>
                    <a:pt x="500" y="70"/>
                  </a:cubicBezTo>
                  <a:cubicBezTo>
                    <a:pt x="509" y="70"/>
                    <a:pt x="518" y="72"/>
                    <a:pt x="527" y="74"/>
                  </a:cubicBezTo>
                  <a:close/>
                  <a:moveTo>
                    <a:pt x="113" y="63"/>
                  </a:moveTo>
                  <a:cubicBezTo>
                    <a:pt x="106" y="65"/>
                    <a:pt x="98" y="67"/>
                    <a:pt x="91" y="68"/>
                  </a:cubicBezTo>
                  <a:cubicBezTo>
                    <a:pt x="105" y="121"/>
                    <a:pt x="114" y="125"/>
                    <a:pt x="146" y="100"/>
                  </a:cubicBezTo>
                  <a:cubicBezTo>
                    <a:pt x="141" y="88"/>
                    <a:pt x="137" y="75"/>
                    <a:pt x="131" y="64"/>
                  </a:cubicBezTo>
                  <a:cubicBezTo>
                    <a:pt x="129" y="61"/>
                    <a:pt x="122" y="62"/>
                    <a:pt x="117" y="61"/>
                  </a:cubicBezTo>
                  <a:cubicBezTo>
                    <a:pt x="116" y="61"/>
                    <a:pt x="114" y="62"/>
                    <a:pt x="113" y="63"/>
                  </a:cubicBezTo>
                  <a:close/>
                  <a:moveTo>
                    <a:pt x="204" y="91"/>
                  </a:moveTo>
                  <a:cubicBezTo>
                    <a:pt x="203" y="91"/>
                    <a:pt x="203" y="90"/>
                    <a:pt x="203" y="90"/>
                  </a:cubicBezTo>
                  <a:cubicBezTo>
                    <a:pt x="210" y="91"/>
                    <a:pt x="217" y="94"/>
                    <a:pt x="224" y="94"/>
                  </a:cubicBezTo>
                  <a:cubicBezTo>
                    <a:pt x="277" y="94"/>
                    <a:pt x="330" y="94"/>
                    <a:pt x="382" y="95"/>
                  </a:cubicBezTo>
                  <a:cubicBezTo>
                    <a:pt x="495" y="96"/>
                    <a:pt x="608" y="97"/>
                    <a:pt x="720" y="98"/>
                  </a:cubicBezTo>
                  <a:cubicBezTo>
                    <a:pt x="733" y="98"/>
                    <a:pt x="745" y="98"/>
                    <a:pt x="748" y="85"/>
                  </a:cubicBezTo>
                  <a:cubicBezTo>
                    <a:pt x="738" y="88"/>
                    <a:pt x="728" y="91"/>
                    <a:pt x="718" y="91"/>
                  </a:cubicBezTo>
                  <a:cubicBezTo>
                    <a:pt x="657" y="92"/>
                    <a:pt x="596" y="91"/>
                    <a:pt x="534" y="91"/>
                  </a:cubicBezTo>
                  <a:cubicBezTo>
                    <a:pt x="424" y="91"/>
                    <a:pt x="314" y="91"/>
                    <a:pt x="204" y="9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98" name="Freeform 478">
              <a:extLst>
                <a:ext uri="{FF2B5EF4-FFF2-40B4-BE49-F238E27FC236}">
                  <a16:creationId xmlns:a16="http://schemas.microsoft.com/office/drawing/2014/main" id="{3C38D2A5-CD98-44AB-B363-6F51AB4C15D8}"/>
                </a:ext>
              </a:extLst>
            </p:cNvPr>
            <p:cNvSpPr>
              <a:spLocks/>
            </p:cNvSpPr>
            <p:nvPr/>
          </p:nvSpPr>
          <p:spPr bwMode="auto">
            <a:xfrm>
              <a:off x="8058150" y="3273426"/>
              <a:ext cx="30163" cy="15875"/>
            </a:xfrm>
            <a:custGeom>
              <a:avLst/>
              <a:gdLst>
                <a:gd name="T0" fmla="*/ 69 w 79"/>
                <a:gd name="T1" fmla="*/ 23 h 42"/>
                <a:gd name="T2" fmla="*/ 79 w 79"/>
                <a:gd name="T3" fmla="*/ 39 h 42"/>
                <a:gd name="T4" fmla="*/ 0 w 79"/>
                <a:gd name="T5" fmla="*/ 23 h 42"/>
                <a:gd name="T6" fmla="*/ 55 w 79"/>
                <a:gd name="T7" fmla="*/ 1 h 42"/>
                <a:gd name="T8" fmla="*/ 68 w 79"/>
                <a:gd name="T9" fmla="*/ 13 h 42"/>
                <a:gd name="T10" fmla="*/ 32 w 79"/>
                <a:gd name="T11" fmla="*/ 33 h 42"/>
                <a:gd name="T12" fmla="*/ 62 w 79"/>
                <a:gd name="T13" fmla="*/ 35 h 42"/>
                <a:gd name="T14" fmla="*/ 69 w 79"/>
                <a:gd name="T15" fmla="*/ 23 h 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9" h="42">
                  <a:moveTo>
                    <a:pt x="69" y="23"/>
                  </a:moveTo>
                  <a:cubicBezTo>
                    <a:pt x="72" y="27"/>
                    <a:pt x="75" y="32"/>
                    <a:pt x="79" y="39"/>
                  </a:cubicBezTo>
                  <a:cubicBezTo>
                    <a:pt x="50" y="42"/>
                    <a:pt x="26" y="40"/>
                    <a:pt x="0" y="23"/>
                  </a:cubicBezTo>
                  <a:cubicBezTo>
                    <a:pt x="20" y="15"/>
                    <a:pt x="37" y="7"/>
                    <a:pt x="55" y="1"/>
                  </a:cubicBezTo>
                  <a:cubicBezTo>
                    <a:pt x="58" y="0"/>
                    <a:pt x="63" y="9"/>
                    <a:pt x="68" y="13"/>
                  </a:cubicBezTo>
                  <a:cubicBezTo>
                    <a:pt x="55" y="20"/>
                    <a:pt x="43" y="27"/>
                    <a:pt x="32" y="33"/>
                  </a:cubicBezTo>
                  <a:cubicBezTo>
                    <a:pt x="40" y="34"/>
                    <a:pt x="51" y="36"/>
                    <a:pt x="62" y="35"/>
                  </a:cubicBezTo>
                  <a:cubicBezTo>
                    <a:pt x="64" y="35"/>
                    <a:pt x="67" y="27"/>
                    <a:pt x="69" y="2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99" name="Freeform 479">
              <a:extLst>
                <a:ext uri="{FF2B5EF4-FFF2-40B4-BE49-F238E27FC236}">
                  <a16:creationId xmlns:a16="http://schemas.microsoft.com/office/drawing/2014/main" id="{C330CC1C-AC72-4957-929A-14AA5369B734}"/>
                </a:ext>
              </a:extLst>
            </p:cNvPr>
            <p:cNvSpPr>
              <a:spLocks/>
            </p:cNvSpPr>
            <p:nvPr/>
          </p:nvSpPr>
          <p:spPr bwMode="auto">
            <a:xfrm>
              <a:off x="8058150" y="3235326"/>
              <a:ext cx="23813" cy="17463"/>
            </a:xfrm>
            <a:custGeom>
              <a:avLst/>
              <a:gdLst>
                <a:gd name="T0" fmla="*/ 4 w 64"/>
                <a:gd name="T1" fmla="*/ 39 h 46"/>
                <a:gd name="T2" fmla="*/ 64 w 64"/>
                <a:gd name="T3" fmla="*/ 10 h 46"/>
                <a:gd name="T4" fmla="*/ 0 w 64"/>
                <a:gd name="T5" fmla="*/ 46 h 46"/>
                <a:gd name="T6" fmla="*/ 4 w 64"/>
                <a:gd name="T7" fmla="*/ 39 h 46"/>
              </a:gdLst>
              <a:ahLst/>
              <a:cxnLst>
                <a:cxn ang="0">
                  <a:pos x="T0" y="T1"/>
                </a:cxn>
                <a:cxn ang="0">
                  <a:pos x="T2" y="T3"/>
                </a:cxn>
                <a:cxn ang="0">
                  <a:pos x="T4" y="T5"/>
                </a:cxn>
                <a:cxn ang="0">
                  <a:pos x="T6" y="T7"/>
                </a:cxn>
              </a:cxnLst>
              <a:rect l="0" t="0" r="r" b="b"/>
              <a:pathLst>
                <a:path w="64" h="46">
                  <a:moveTo>
                    <a:pt x="4" y="39"/>
                  </a:moveTo>
                  <a:cubicBezTo>
                    <a:pt x="23" y="23"/>
                    <a:pt x="39" y="0"/>
                    <a:pt x="64" y="10"/>
                  </a:cubicBezTo>
                  <a:cubicBezTo>
                    <a:pt x="45" y="20"/>
                    <a:pt x="23" y="33"/>
                    <a:pt x="0" y="46"/>
                  </a:cubicBezTo>
                  <a:cubicBezTo>
                    <a:pt x="1" y="44"/>
                    <a:pt x="2" y="42"/>
                    <a:pt x="4" y="39"/>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00" name="Freeform 480">
              <a:extLst>
                <a:ext uri="{FF2B5EF4-FFF2-40B4-BE49-F238E27FC236}">
                  <a16:creationId xmlns:a16="http://schemas.microsoft.com/office/drawing/2014/main" id="{C03793B1-E3AF-4857-87D1-53276BA887F0}"/>
                </a:ext>
              </a:extLst>
            </p:cNvPr>
            <p:cNvSpPr>
              <a:spLocks/>
            </p:cNvSpPr>
            <p:nvPr/>
          </p:nvSpPr>
          <p:spPr bwMode="auto">
            <a:xfrm>
              <a:off x="8070850" y="3278188"/>
              <a:ext cx="14288" cy="7938"/>
            </a:xfrm>
            <a:custGeom>
              <a:avLst/>
              <a:gdLst>
                <a:gd name="T0" fmla="*/ 37 w 37"/>
                <a:gd name="T1" fmla="*/ 10 h 23"/>
                <a:gd name="T2" fmla="*/ 30 w 37"/>
                <a:gd name="T3" fmla="*/ 22 h 23"/>
                <a:gd name="T4" fmla="*/ 0 w 37"/>
                <a:gd name="T5" fmla="*/ 20 h 23"/>
                <a:gd name="T6" fmla="*/ 36 w 37"/>
                <a:gd name="T7" fmla="*/ 0 h 23"/>
                <a:gd name="T8" fmla="*/ 37 w 37"/>
                <a:gd name="T9" fmla="*/ 10 h 23"/>
              </a:gdLst>
              <a:ahLst/>
              <a:cxnLst>
                <a:cxn ang="0">
                  <a:pos x="T0" y="T1"/>
                </a:cxn>
                <a:cxn ang="0">
                  <a:pos x="T2" y="T3"/>
                </a:cxn>
                <a:cxn ang="0">
                  <a:pos x="T4" y="T5"/>
                </a:cxn>
                <a:cxn ang="0">
                  <a:pos x="T6" y="T7"/>
                </a:cxn>
                <a:cxn ang="0">
                  <a:pos x="T8" y="T9"/>
                </a:cxn>
              </a:cxnLst>
              <a:rect l="0" t="0" r="r" b="b"/>
              <a:pathLst>
                <a:path w="37" h="23">
                  <a:moveTo>
                    <a:pt x="37" y="10"/>
                  </a:moveTo>
                  <a:cubicBezTo>
                    <a:pt x="35" y="14"/>
                    <a:pt x="32" y="22"/>
                    <a:pt x="30" y="22"/>
                  </a:cubicBezTo>
                  <a:cubicBezTo>
                    <a:pt x="19" y="23"/>
                    <a:pt x="8" y="21"/>
                    <a:pt x="0" y="20"/>
                  </a:cubicBezTo>
                  <a:cubicBezTo>
                    <a:pt x="11" y="14"/>
                    <a:pt x="23" y="7"/>
                    <a:pt x="36" y="0"/>
                  </a:cubicBezTo>
                  <a:cubicBezTo>
                    <a:pt x="36" y="3"/>
                    <a:pt x="37" y="7"/>
                    <a:pt x="37" y="1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01" name="Freeform 481">
              <a:extLst>
                <a:ext uri="{FF2B5EF4-FFF2-40B4-BE49-F238E27FC236}">
                  <a16:creationId xmlns:a16="http://schemas.microsoft.com/office/drawing/2014/main" id="{E4A33041-8328-48CB-AA0D-45AD7AA6FF51}"/>
                </a:ext>
              </a:extLst>
            </p:cNvPr>
            <p:cNvSpPr>
              <a:spLocks noEditPoints="1"/>
            </p:cNvSpPr>
            <p:nvPr/>
          </p:nvSpPr>
          <p:spPr bwMode="auto">
            <a:xfrm>
              <a:off x="7988300" y="3022601"/>
              <a:ext cx="44450" cy="209550"/>
            </a:xfrm>
            <a:custGeom>
              <a:avLst/>
              <a:gdLst>
                <a:gd name="T0" fmla="*/ 46 w 115"/>
                <a:gd name="T1" fmla="*/ 457 h 547"/>
                <a:gd name="T2" fmla="*/ 35 w 115"/>
                <a:gd name="T3" fmla="*/ 459 h 547"/>
                <a:gd name="T4" fmla="*/ 35 w 115"/>
                <a:gd name="T5" fmla="*/ 350 h 547"/>
                <a:gd name="T6" fmla="*/ 34 w 115"/>
                <a:gd name="T7" fmla="*/ 136 h 547"/>
                <a:gd name="T8" fmla="*/ 16 w 115"/>
                <a:gd name="T9" fmla="*/ 81 h 547"/>
                <a:gd name="T10" fmla="*/ 14 w 115"/>
                <a:gd name="T11" fmla="*/ 17 h 547"/>
                <a:gd name="T12" fmla="*/ 51 w 115"/>
                <a:gd name="T13" fmla="*/ 57 h 547"/>
                <a:gd name="T14" fmla="*/ 84 w 115"/>
                <a:gd name="T15" fmla="*/ 39 h 547"/>
                <a:gd name="T16" fmla="*/ 75 w 115"/>
                <a:gd name="T17" fmla="*/ 0 h 547"/>
                <a:gd name="T18" fmla="*/ 88 w 115"/>
                <a:gd name="T19" fmla="*/ 82 h 547"/>
                <a:gd name="T20" fmla="*/ 73 w 115"/>
                <a:gd name="T21" fmla="*/ 117 h 547"/>
                <a:gd name="T22" fmla="*/ 73 w 115"/>
                <a:gd name="T23" fmla="*/ 445 h 547"/>
                <a:gd name="T24" fmla="*/ 88 w 115"/>
                <a:gd name="T25" fmla="*/ 476 h 547"/>
                <a:gd name="T26" fmla="*/ 75 w 115"/>
                <a:gd name="T27" fmla="*/ 537 h 547"/>
                <a:gd name="T28" fmla="*/ 25 w 115"/>
                <a:gd name="T29" fmla="*/ 534 h 547"/>
                <a:gd name="T30" fmla="*/ 16 w 115"/>
                <a:gd name="T31" fmla="*/ 480 h 547"/>
                <a:gd name="T32" fmla="*/ 46 w 115"/>
                <a:gd name="T33" fmla="*/ 457 h 547"/>
                <a:gd name="T34" fmla="*/ 42 w 115"/>
                <a:gd name="T35" fmla="*/ 438 h 547"/>
                <a:gd name="T36" fmla="*/ 45 w 115"/>
                <a:gd name="T37" fmla="*/ 438 h 547"/>
                <a:gd name="T38" fmla="*/ 45 w 115"/>
                <a:gd name="T39" fmla="*/ 175 h 547"/>
                <a:gd name="T40" fmla="*/ 47 w 115"/>
                <a:gd name="T41" fmla="*/ 97 h 547"/>
                <a:gd name="T42" fmla="*/ 41 w 115"/>
                <a:gd name="T43" fmla="*/ 120 h 547"/>
                <a:gd name="T44" fmla="*/ 41 w 115"/>
                <a:gd name="T45" fmla="*/ 421 h 547"/>
                <a:gd name="T46" fmla="*/ 42 w 115"/>
                <a:gd name="T47" fmla="*/ 438 h 547"/>
                <a:gd name="T48" fmla="*/ 53 w 115"/>
                <a:gd name="T49" fmla="*/ 531 h 547"/>
                <a:gd name="T50" fmla="*/ 83 w 115"/>
                <a:gd name="T51" fmla="*/ 500 h 547"/>
                <a:gd name="T52" fmla="*/ 51 w 115"/>
                <a:gd name="T53" fmla="*/ 471 h 547"/>
                <a:gd name="T54" fmla="*/ 22 w 115"/>
                <a:gd name="T55" fmla="*/ 501 h 547"/>
                <a:gd name="T56" fmla="*/ 53 w 115"/>
                <a:gd name="T57" fmla="*/ 531 h 547"/>
                <a:gd name="T58" fmla="*/ 60 w 115"/>
                <a:gd name="T59" fmla="*/ 410 h 547"/>
                <a:gd name="T60" fmla="*/ 61 w 115"/>
                <a:gd name="T61" fmla="*/ 410 h 547"/>
                <a:gd name="T62" fmla="*/ 61 w 115"/>
                <a:gd name="T63" fmla="*/ 171 h 547"/>
                <a:gd name="T64" fmla="*/ 60 w 115"/>
                <a:gd name="T65" fmla="*/ 171 h 547"/>
                <a:gd name="T66" fmla="*/ 60 w 115"/>
                <a:gd name="T67" fmla="*/ 410 h 5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5" h="547">
                  <a:moveTo>
                    <a:pt x="46" y="457"/>
                  </a:moveTo>
                  <a:cubicBezTo>
                    <a:pt x="46" y="457"/>
                    <a:pt x="41" y="458"/>
                    <a:pt x="35" y="459"/>
                  </a:cubicBezTo>
                  <a:cubicBezTo>
                    <a:pt x="35" y="423"/>
                    <a:pt x="35" y="386"/>
                    <a:pt x="35" y="350"/>
                  </a:cubicBezTo>
                  <a:cubicBezTo>
                    <a:pt x="35" y="279"/>
                    <a:pt x="34" y="207"/>
                    <a:pt x="34" y="136"/>
                  </a:cubicBezTo>
                  <a:cubicBezTo>
                    <a:pt x="34" y="116"/>
                    <a:pt x="31" y="97"/>
                    <a:pt x="16" y="81"/>
                  </a:cubicBezTo>
                  <a:cubicBezTo>
                    <a:pt x="0" y="64"/>
                    <a:pt x="0" y="39"/>
                    <a:pt x="14" y="17"/>
                  </a:cubicBezTo>
                  <a:cubicBezTo>
                    <a:pt x="29" y="62"/>
                    <a:pt x="29" y="63"/>
                    <a:pt x="51" y="57"/>
                  </a:cubicBezTo>
                  <a:cubicBezTo>
                    <a:pt x="63" y="54"/>
                    <a:pt x="83" y="58"/>
                    <a:pt x="84" y="39"/>
                  </a:cubicBezTo>
                  <a:cubicBezTo>
                    <a:pt x="85" y="27"/>
                    <a:pt x="78" y="15"/>
                    <a:pt x="75" y="0"/>
                  </a:cubicBezTo>
                  <a:cubicBezTo>
                    <a:pt x="112" y="24"/>
                    <a:pt x="115" y="53"/>
                    <a:pt x="88" y="82"/>
                  </a:cubicBezTo>
                  <a:cubicBezTo>
                    <a:pt x="80" y="91"/>
                    <a:pt x="73" y="105"/>
                    <a:pt x="73" y="117"/>
                  </a:cubicBezTo>
                  <a:cubicBezTo>
                    <a:pt x="72" y="226"/>
                    <a:pt x="72" y="336"/>
                    <a:pt x="73" y="445"/>
                  </a:cubicBezTo>
                  <a:cubicBezTo>
                    <a:pt x="73" y="455"/>
                    <a:pt x="82" y="466"/>
                    <a:pt x="88" y="476"/>
                  </a:cubicBezTo>
                  <a:cubicBezTo>
                    <a:pt x="102" y="498"/>
                    <a:pt x="98" y="515"/>
                    <a:pt x="75" y="537"/>
                  </a:cubicBezTo>
                  <a:cubicBezTo>
                    <a:pt x="63" y="547"/>
                    <a:pt x="40" y="546"/>
                    <a:pt x="25" y="534"/>
                  </a:cubicBezTo>
                  <a:cubicBezTo>
                    <a:pt x="9" y="521"/>
                    <a:pt x="3" y="496"/>
                    <a:pt x="16" y="480"/>
                  </a:cubicBezTo>
                  <a:cubicBezTo>
                    <a:pt x="24" y="469"/>
                    <a:pt x="38" y="463"/>
                    <a:pt x="46" y="457"/>
                  </a:cubicBezTo>
                  <a:close/>
                  <a:moveTo>
                    <a:pt x="42" y="438"/>
                  </a:moveTo>
                  <a:cubicBezTo>
                    <a:pt x="43" y="438"/>
                    <a:pt x="44" y="438"/>
                    <a:pt x="45" y="438"/>
                  </a:cubicBezTo>
                  <a:cubicBezTo>
                    <a:pt x="45" y="350"/>
                    <a:pt x="44" y="263"/>
                    <a:pt x="45" y="175"/>
                  </a:cubicBezTo>
                  <a:cubicBezTo>
                    <a:pt x="45" y="150"/>
                    <a:pt x="46" y="125"/>
                    <a:pt x="47" y="97"/>
                  </a:cubicBezTo>
                  <a:cubicBezTo>
                    <a:pt x="44" y="106"/>
                    <a:pt x="41" y="113"/>
                    <a:pt x="41" y="120"/>
                  </a:cubicBezTo>
                  <a:cubicBezTo>
                    <a:pt x="40" y="220"/>
                    <a:pt x="40" y="321"/>
                    <a:pt x="41" y="421"/>
                  </a:cubicBezTo>
                  <a:cubicBezTo>
                    <a:pt x="41" y="427"/>
                    <a:pt x="41" y="433"/>
                    <a:pt x="42" y="438"/>
                  </a:cubicBezTo>
                  <a:close/>
                  <a:moveTo>
                    <a:pt x="53" y="531"/>
                  </a:moveTo>
                  <a:cubicBezTo>
                    <a:pt x="68" y="530"/>
                    <a:pt x="84" y="515"/>
                    <a:pt x="83" y="500"/>
                  </a:cubicBezTo>
                  <a:cubicBezTo>
                    <a:pt x="83" y="484"/>
                    <a:pt x="67" y="470"/>
                    <a:pt x="51" y="471"/>
                  </a:cubicBezTo>
                  <a:cubicBezTo>
                    <a:pt x="36" y="471"/>
                    <a:pt x="22" y="486"/>
                    <a:pt x="22" y="501"/>
                  </a:cubicBezTo>
                  <a:cubicBezTo>
                    <a:pt x="22" y="516"/>
                    <a:pt x="37" y="531"/>
                    <a:pt x="53" y="531"/>
                  </a:cubicBezTo>
                  <a:close/>
                  <a:moveTo>
                    <a:pt x="60" y="410"/>
                  </a:moveTo>
                  <a:cubicBezTo>
                    <a:pt x="60" y="410"/>
                    <a:pt x="60" y="410"/>
                    <a:pt x="61" y="410"/>
                  </a:cubicBezTo>
                  <a:cubicBezTo>
                    <a:pt x="61" y="330"/>
                    <a:pt x="61" y="251"/>
                    <a:pt x="61" y="171"/>
                  </a:cubicBezTo>
                  <a:cubicBezTo>
                    <a:pt x="60" y="171"/>
                    <a:pt x="60" y="171"/>
                    <a:pt x="60" y="171"/>
                  </a:cubicBezTo>
                  <a:cubicBezTo>
                    <a:pt x="60" y="251"/>
                    <a:pt x="60" y="330"/>
                    <a:pt x="60" y="41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02" name="Freeform 482">
              <a:extLst>
                <a:ext uri="{FF2B5EF4-FFF2-40B4-BE49-F238E27FC236}">
                  <a16:creationId xmlns:a16="http://schemas.microsoft.com/office/drawing/2014/main" id="{DD55CD92-1D86-4964-972D-840211B3A364}"/>
                </a:ext>
              </a:extLst>
            </p:cNvPr>
            <p:cNvSpPr>
              <a:spLocks noEditPoints="1"/>
            </p:cNvSpPr>
            <p:nvPr/>
          </p:nvSpPr>
          <p:spPr bwMode="auto">
            <a:xfrm>
              <a:off x="7931150" y="2997201"/>
              <a:ext cx="44450" cy="203200"/>
            </a:xfrm>
            <a:custGeom>
              <a:avLst/>
              <a:gdLst>
                <a:gd name="T0" fmla="*/ 82 w 117"/>
                <a:gd name="T1" fmla="*/ 0 h 528"/>
                <a:gd name="T2" fmla="*/ 92 w 117"/>
                <a:gd name="T3" fmla="*/ 12 h 528"/>
                <a:gd name="T4" fmla="*/ 89 w 117"/>
                <a:gd name="T5" fmla="*/ 88 h 528"/>
                <a:gd name="T6" fmla="*/ 76 w 117"/>
                <a:gd name="T7" fmla="*/ 128 h 528"/>
                <a:gd name="T8" fmla="*/ 75 w 117"/>
                <a:gd name="T9" fmla="*/ 344 h 528"/>
                <a:gd name="T10" fmla="*/ 75 w 117"/>
                <a:gd name="T11" fmla="*/ 408 h 528"/>
                <a:gd name="T12" fmla="*/ 90 w 117"/>
                <a:gd name="T13" fmla="*/ 460 h 528"/>
                <a:gd name="T14" fmla="*/ 93 w 117"/>
                <a:gd name="T15" fmla="*/ 518 h 528"/>
                <a:gd name="T16" fmla="*/ 52 w 117"/>
                <a:gd name="T17" fmla="*/ 480 h 528"/>
                <a:gd name="T18" fmla="*/ 33 w 117"/>
                <a:gd name="T19" fmla="*/ 528 h 528"/>
                <a:gd name="T20" fmla="*/ 11 w 117"/>
                <a:gd name="T21" fmla="*/ 485 h 528"/>
                <a:gd name="T22" fmla="*/ 35 w 117"/>
                <a:gd name="T23" fmla="*/ 428 h 528"/>
                <a:gd name="T24" fmla="*/ 36 w 117"/>
                <a:gd name="T25" fmla="*/ 124 h 528"/>
                <a:gd name="T26" fmla="*/ 21 w 117"/>
                <a:gd name="T27" fmla="*/ 86 h 528"/>
                <a:gd name="T28" fmla="*/ 16 w 117"/>
                <a:gd name="T29" fmla="*/ 22 h 528"/>
                <a:gd name="T30" fmla="*/ 37 w 117"/>
                <a:gd name="T31" fmla="*/ 60 h 528"/>
                <a:gd name="T32" fmla="*/ 83 w 117"/>
                <a:gd name="T33" fmla="*/ 55 h 528"/>
                <a:gd name="T34" fmla="*/ 83 w 117"/>
                <a:gd name="T35" fmla="*/ 0 h 528"/>
                <a:gd name="T36" fmla="*/ 82 w 117"/>
                <a:gd name="T37" fmla="*/ 0 h 528"/>
                <a:gd name="T38" fmla="*/ 53 w 117"/>
                <a:gd name="T39" fmla="*/ 103 h 528"/>
                <a:gd name="T40" fmla="*/ 49 w 117"/>
                <a:gd name="T41" fmla="*/ 101 h 528"/>
                <a:gd name="T42" fmla="*/ 44 w 117"/>
                <a:gd name="T43" fmla="*/ 122 h 528"/>
                <a:gd name="T44" fmla="*/ 44 w 117"/>
                <a:gd name="T45" fmla="*/ 366 h 528"/>
                <a:gd name="T46" fmla="*/ 44 w 117"/>
                <a:gd name="T47" fmla="*/ 437 h 528"/>
                <a:gd name="T48" fmla="*/ 48 w 117"/>
                <a:gd name="T49" fmla="*/ 416 h 528"/>
                <a:gd name="T50" fmla="*/ 48 w 117"/>
                <a:gd name="T51" fmla="*/ 130 h 528"/>
                <a:gd name="T52" fmla="*/ 53 w 117"/>
                <a:gd name="T53" fmla="*/ 103 h 528"/>
                <a:gd name="T54" fmla="*/ 67 w 117"/>
                <a:gd name="T55" fmla="*/ 181 h 528"/>
                <a:gd name="T56" fmla="*/ 65 w 117"/>
                <a:gd name="T57" fmla="*/ 180 h 528"/>
                <a:gd name="T58" fmla="*/ 65 w 117"/>
                <a:gd name="T59" fmla="*/ 352 h 528"/>
                <a:gd name="T60" fmla="*/ 67 w 117"/>
                <a:gd name="T61" fmla="*/ 352 h 528"/>
                <a:gd name="T62" fmla="*/ 67 w 117"/>
                <a:gd name="T63" fmla="*/ 181 h 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7" h="528">
                  <a:moveTo>
                    <a:pt x="82" y="0"/>
                  </a:moveTo>
                  <a:cubicBezTo>
                    <a:pt x="85" y="4"/>
                    <a:pt x="88" y="8"/>
                    <a:pt x="92" y="12"/>
                  </a:cubicBezTo>
                  <a:cubicBezTo>
                    <a:pt x="117" y="44"/>
                    <a:pt x="115" y="57"/>
                    <a:pt x="89" y="88"/>
                  </a:cubicBezTo>
                  <a:cubicBezTo>
                    <a:pt x="80" y="98"/>
                    <a:pt x="76" y="115"/>
                    <a:pt x="76" y="128"/>
                  </a:cubicBezTo>
                  <a:cubicBezTo>
                    <a:pt x="74" y="200"/>
                    <a:pt x="75" y="272"/>
                    <a:pt x="75" y="344"/>
                  </a:cubicBezTo>
                  <a:cubicBezTo>
                    <a:pt x="75" y="366"/>
                    <a:pt x="75" y="387"/>
                    <a:pt x="75" y="408"/>
                  </a:cubicBezTo>
                  <a:cubicBezTo>
                    <a:pt x="75" y="427"/>
                    <a:pt x="76" y="444"/>
                    <a:pt x="90" y="460"/>
                  </a:cubicBezTo>
                  <a:cubicBezTo>
                    <a:pt x="103" y="474"/>
                    <a:pt x="98" y="495"/>
                    <a:pt x="93" y="518"/>
                  </a:cubicBezTo>
                  <a:cubicBezTo>
                    <a:pt x="75" y="475"/>
                    <a:pt x="73" y="474"/>
                    <a:pt x="52" y="480"/>
                  </a:cubicBezTo>
                  <a:cubicBezTo>
                    <a:pt x="29" y="486"/>
                    <a:pt x="29" y="487"/>
                    <a:pt x="33" y="528"/>
                  </a:cubicBezTo>
                  <a:cubicBezTo>
                    <a:pt x="18" y="519"/>
                    <a:pt x="16" y="515"/>
                    <a:pt x="11" y="485"/>
                  </a:cubicBezTo>
                  <a:cubicBezTo>
                    <a:pt x="21" y="462"/>
                    <a:pt x="35" y="445"/>
                    <a:pt x="35" y="428"/>
                  </a:cubicBezTo>
                  <a:cubicBezTo>
                    <a:pt x="37" y="327"/>
                    <a:pt x="37" y="225"/>
                    <a:pt x="36" y="124"/>
                  </a:cubicBezTo>
                  <a:cubicBezTo>
                    <a:pt x="36" y="111"/>
                    <a:pt x="29" y="96"/>
                    <a:pt x="21" y="86"/>
                  </a:cubicBezTo>
                  <a:cubicBezTo>
                    <a:pt x="0" y="65"/>
                    <a:pt x="13" y="43"/>
                    <a:pt x="16" y="22"/>
                  </a:cubicBezTo>
                  <a:cubicBezTo>
                    <a:pt x="23" y="35"/>
                    <a:pt x="26" y="55"/>
                    <a:pt x="37" y="60"/>
                  </a:cubicBezTo>
                  <a:cubicBezTo>
                    <a:pt x="49" y="65"/>
                    <a:pt x="67" y="57"/>
                    <a:pt x="83" y="55"/>
                  </a:cubicBezTo>
                  <a:cubicBezTo>
                    <a:pt x="83" y="35"/>
                    <a:pt x="83" y="18"/>
                    <a:pt x="83" y="0"/>
                  </a:cubicBezTo>
                  <a:lnTo>
                    <a:pt x="82" y="0"/>
                  </a:lnTo>
                  <a:close/>
                  <a:moveTo>
                    <a:pt x="53" y="103"/>
                  </a:moveTo>
                  <a:cubicBezTo>
                    <a:pt x="52" y="103"/>
                    <a:pt x="51" y="102"/>
                    <a:pt x="49" y="101"/>
                  </a:cubicBezTo>
                  <a:cubicBezTo>
                    <a:pt x="48" y="108"/>
                    <a:pt x="44" y="115"/>
                    <a:pt x="44" y="122"/>
                  </a:cubicBezTo>
                  <a:cubicBezTo>
                    <a:pt x="44" y="204"/>
                    <a:pt x="44" y="285"/>
                    <a:pt x="44" y="366"/>
                  </a:cubicBezTo>
                  <a:cubicBezTo>
                    <a:pt x="44" y="390"/>
                    <a:pt x="44" y="414"/>
                    <a:pt x="44" y="437"/>
                  </a:cubicBezTo>
                  <a:cubicBezTo>
                    <a:pt x="48" y="430"/>
                    <a:pt x="48" y="423"/>
                    <a:pt x="48" y="416"/>
                  </a:cubicBezTo>
                  <a:cubicBezTo>
                    <a:pt x="48" y="321"/>
                    <a:pt x="48" y="226"/>
                    <a:pt x="48" y="130"/>
                  </a:cubicBezTo>
                  <a:cubicBezTo>
                    <a:pt x="48" y="121"/>
                    <a:pt x="52" y="112"/>
                    <a:pt x="53" y="103"/>
                  </a:cubicBezTo>
                  <a:close/>
                  <a:moveTo>
                    <a:pt x="67" y="181"/>
                  </a:moveTo>
                  <a:cubicBezTo>
                    <a:pt x="66" y="181"/>
                    <a:pt x="66" y="180"/>
                    <a:pt x="65" y="180"/>
                  </a:cubicBezTo>
                  <a:cubicBezTo>
                    <a:pt x="65" y="237"/>
                    <a:pt x="65" y="294"/>
                    <a:pt x="65" y="352"/>
                  </a:cubicBezTo>
                  <a:cubicBezTo>
                    <a:pt x="66" y="352"/>
                    <a:pt x="66" y="352"/>
                    <a:pt x="67" y="352"/>
                  </a:cubicBezTo>
                  <a:cubicBezTo>
                    <a:pt x="67" y="295"/>
                    <a:pt x="67" y="238"/>
                    <a:pt x="67" y="18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03" name="Freeform 483">
              <a:extLst>
                <a:ext uri="{FF2B5EF4-FFF2-40B4-BE49-F238E27FC236}">
                  <a16:creationId xmlns:a16="http://schemas.microsoft.com/office/drawing/2014/main" id="{101011B1-0CA6-428D-B716-9F12C893BDF2}"/>
                </a:ext>
              </a:extLst>
            </p:cNvPr>
            <p:cNvSpPr>
              <a:spLocks/>
            </p:cNvSpPr>
            <p:nvPr/>
          </p:nvSpPr>
          <p:spPr bwMode="auto">
            <a:xfrm>
              <a:off x="7818438" y="3035301"/>
              <a:ext cx="0" cy="107950"/>
            </a:xfrm>
            <a:custGeom>
              <a:avLst/>
              <a:gdLst>
                <a:gd name="T0" fmla="*/ 0 w 3"/>
                <a:gd name="T1" fmla="*/ 284 h 284"/>
                <a:gd name="T2" fmla="*/ 0 w 3"/>
                <a:gd name="T3" fmla="*/ 0 h 284"/>
                <a:gd name="T4" fmla="*/ 3 w 3"/>
                <a:gd name="T5" fmla="*/ 0 h 284"/>
                <a:gd name="T6" fmla="*/ 3 w 3"/>
                <a:gd name="T7" fmla="*/ 284 h 284"/>
                <a:gd name="T8" fmla="*/ 0 w 3"/>
                <a:gd name="T9" fmla="*/ 284 h 284"/>
              </a:gdLst>
              <a:ahLst/>
              <a:cxnLst>
                <a:cxn ang="0">
                  <a:pos x="T0" y="T1"/>
                </a:cxn>
                <a:cxn ang="0">
                  <a:pos x="T2" y="T3"/>
                </a:cxn>
                <a:cxn ang="0">
                  <a:pos x="T4" y="T5"/>
                </a:cxn>
                <a:cxn ang="0">
                  <a:pos x="T6" y="T7"/>
                </a:cxn>
                <a:cxn ang="0">
                  <a:pos x="T8" y="T9"/>
                </a:cxn>
              </a:cxnLst>
              <a:rect l="0" t="0" r="r" b="b"/>
              <a:pathLst>
                <a:path w="3" h="284">
                  <a:moveTo>
                    <a:pt x="0" y="284"/>
                  </a:moveTo>
                  <a:cubicBezTo>
                    <a:pt x="0" y="189"/>
                    <a:pt x="0" y="95"/>
                    <a:pt x="0" y="0"/>
                  </a:cubicBezTo>
                  <a:cubicBezTo>
                    <a:pt x="1" y="0"/>
                    <a:pt x="2" y="0"/>
                    <a:pt x="3" y="0"/>
                  </a:cubicBezTo>
                  <a:cubicBezTo>
                    <a:pt x="3" y="95"/>
                    <a:pt x="3" y="189"/>
                    <a:pt x="3" y="284"/>
                  </a:cubicBezTo>
                  <a:cubicBezTo>
                    <a:pt x="2" y="284"/>
                    <a:pt x="1" y="284"/>
                    <a:pt x="0" y="28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04" name="Freeform 484">
              <a:extLst>
                <a:ext uri="{FF2B5EF4-FFF2-40B4-BE49-F238E27FC236}">
                  <a16:creationId xmlns:a16="http://schemas.microsoft.com/office/drawing/2014/main" id="{12B5604F-E724-449B-B785-9B73153CE493}"/>
                </a:ext>
              </a:extLst>
            </p:cNvPr>
            <p:cNvSpPr>
              <a:spLocks/>
            </p:cNvSpPr>
            <p:nvPr/>
          </p:nvSpPr>
          <p:spPr bwMode="auto">
            <a:xfrm>
              <a:off x="7847013" y="3087688"/>
              <a:ext cx="0" cy="31750"/>
            </a:xfrm>
            <a:custGeom>
              <a:avLst/>
              <a:gdLst>
                <a:gd name="T0" fmla="*/ 83 h 83"/>
                <a:gd name="T1" fmla="*/ 0 h 83"/>
                <a:gd name="T2" fmla="*/ 0 h 83"/>
                <a:gd name="T3" fmla="*/ 83 h 83"/>
              </a:gdLst>
              <a:ahLst/>
              <a:cxnLst>
                <a:cxn ang="0">
                  <a:pos x="0" y="T0"/>
                </a:cxn>
                <a:cxn ang="0">
                  <a:pos x="0" y="T1"/>
                </a:cxn>
                <a:cxn ang="0">
                  <a:pos x="0" y="T2"/>
                </a:cxn>
                <a:cxn ang="0">
                  <a:pos x="0" y="T3"/>
                </a:cxn>
              </a:cxnLst>
              <a:rect l="0" t="0" r="r" b="b"/>
              <a:pathLst>
                <a:path h="83">
                  <a:moveTo>
                    <a:pt x="0" y="83"/>
                  </a:moveTo>
                  <a:cubicBezTo>
                    <a:pt x="0" y="55"/>
                    <a:pt x="0" y="27"/>
                    <a:pt x="0" y="0"/>
                  </a:cubicBezTo>
                  <a:cubicBezTo>
                    <a:pt x="0" y="0"/>
                    <a:pt x="0" y="0"/>
                    <a:pt x="0" y="0"/>
                  </a:cubicBezTo>
                  <a:cubicBezTo>
                    <a:pt x="0" y="27"/>
                    <a:pt x="0" y="55"/>
                    <a:pt x="0" y="8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05" name="Freeform 485">
              <a:extLst>
                <a:ext uri="{FF2B5EF4-FFF2-40B4-BE49-F238E27FC236}">
                  <a16:creationId xmlns:a16="http://schemas.microsoft.com/office/drawing/2014/main" id="{7ADFF7A8-C4E5-49DD-BA4C-DBDCE608607B}"/>
                </a:ext>
              </a:extLst>
            </p:cNvPr>
            <p:cNvSpPr>
              <a:spLocks/>
            </p:cNvSpPr>
            <p:nvPr/>
          </p:nvSpPr>
          <p:spPr bwMode="auto">
            <a:xfrm>
              <a:off x="8128000" y="3265488"/>
              <a:ext cx="209550" cy="4763"/>
            </a:xfrm>
            <a:custGeom>
              <a:avLst/>
              <a:gdLst>
                <a:gd name="T0" fmla="*/ 1 w 545"/>
                <a:gd name="T1" fmla="*/ 6 h 13"/>
                <a:gd name="T2" fmla="*/ 331 w 545"/>
                <a:gd name="T3" fmla="*/ 6 h 13"/>
                <a:gd name="T4" fmla="*/ 515 w 545"/>
                <a:gd name="T5" fmla="*/ 6 h 13"/>
                <a:gd name="T6" fmla="*/ 545 w 545"/>
                <a:gd name="T7" fmla="*/ 0 h 13"/>
                <a:gd name="T8" fmla="*/ 517 w 545"/>
                <a:gd name="T9" fmla="*/ 13 h 13"/>
                <a:gd name="T10" fmla="*/ 179 w 545"/>
                <a:gd name="T11" fmla="*/ 10 h 13"/>
                <a:gd name="T12" fmla="*/ 21 w 545"/>
                <a:gd name="T13" fmla="*/ 9 h 13"/>
                <a:gd name="T14" fmla="*/ 0 w 545"/>
                <a:gd name="T15" fmla="*/ 5 h 13"/>
                <a:gd name="T16" fmla="*/ 1 w 545"/>
                <a:gd name="T17" fmla="*/ 6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5" h="13">
                  <a:moveTo>
                    <a:pt x="1" y="6"/>
                  </a:moveTo>
                  <a:cubicBezTo>
                    <a:pt x="111" y="6"/>
                    <a:pt x="221" y="6"/>
                    <a:pt x="331" y="6"/>
                  </a:cubicBezTo>
                  <a:cubicBezTo>
                    <a:pt x="393" y="6"/>
                    <a:pt x="454" y="7"/>
                    <a:pt x="515" y="6"/>
                  </a:cubicBezTo>
                  <a:cubicBezTo>
                    <a:pt x="525" y="6"/>
                    <a:pt x="535" y="3"/>
                    <a:pt x="545" y="0"/>
                  </a:cubicBezTo>
                  <a:cubicBezTo>
                    <a:pt x="542" y="13"/>
                    <a:pt x="530" y="13"/>
                    <a:pt x="517" y="13"/>
                  </a:cubicBezTo>
                  <a:cubicBezTo>
                    <a:pt x="405" y="12"/>
                    <a:pt x="292" y="11"/>
                    <a:pt x="179" y="10"/>
                  </a:cubicBezTo>
                  <a:cubicBezTo>
                    <a:pt x="127" y="9"/>
                    <a:pt x="74" y="9"/>
                    <a:pt x="21" y="9"/>
                  </a:cubicBezTo>
                  <a:cubicBezTo>
                    <a:pt x="14" y="9"/>
                    <a:pt x="7" y="6"/>
                    <a:pt x="0" y="5"/>
                  </a:cubicBezTo>
                  <a:cubicBezTo>
                    <a:pt x="0" y="5"/>
                    <a:pt x="0" y="6"/>
                    <a:pt x="1" y="6"/>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06" name="Freeform 486">
              <a:extLst>
                <a:ext uri="{FF2B5EF4-FFF2-40B4-BE49-F238E27FC236}">
                  <a16:creationId xmlns:a16="http://schemas.microsoft.com/office/drawing/2014/main" id="{20A06D62-3D46-4761-A8E2-DF734149A68C}"/>
                </a:ext>
              </a:extLst>
            </p:cNvPr>
            <p:cNvSpPr>
              <a:spLocks/>
            </p:cNvSpPr>
            <p:nvPr/>
          </p:nvSpPr>
          <p:spPr bwMode="auto">
            <a:xfrm>
              <a:off x="8085138" y="3257551"/>
              <a:ext cx="22225" cy="23813"/>
            </a:xfrm>
            <a:custGeom>
              <a:avLst/>
              <a:gdLst>
                <a:gd name="T0" fmla="*/ 26 w 55"/>
                <a:gd name="T1" fmla="*/ 0 h 64"/>
                <a:gd name="T2" fmla="*/ 40 w 55"/>
                <a:gd name="T3" fmla="*/ 3 h 64"/>
                <a:gd name="T4" fmla="*/ 55 w 55"/>
                <a:gd name="T5" fmla="*/ 39 h 64"/>
                <a:gd name="T6" fmla="*/ 0 w 55"/>
                <a:gd name="T7" fmla="*/ 7 h 64"/>
                <a:gd name="T8" fmla="*/ 22 w 55"/>
                <a:gd name="T9" fmla="*/ 2 h 64"/>
                <a:gd name="T10" fmla="*/ 7 w 55"/>
                <a:gd name="T11" fmla="*/ 12 h 64"/>
                <a:gd name="T12" fmla="*/ 24 w 55"/>
                <a:gd name="T13" fmla="*/ 50 h 64"/>
                <a:gd name="T14" fmla="*/ 47 w 55"/>
                <a:gd name="T15" fmla="*/ 38 h 64"/>
                <a:gd name="T16" fmla="*/ 26 w 55"/>
                <a:gd name="T17"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5" h="64">
                  <a:moveTo>
                    <a:pt x="26" y="0"/>
                  </a:moveTo>
                  <a:cubicBezTo>
                    <a:pt x="31" y="1"/>
                    <a:pt x="38" y="0"/>
                    <a:pt x="40" y="3"/>
                  </a:cubicBezTo>
                  <a:cubicBezTo>
                    <a:pt x="46" y="14"/>
                    <a:pt x="50" y="27"/>
                    <a:pt x="55" y="39"/>
                  </a:cubicBezTo>
                  <a:cubicBezTo>
                    <a:pt x="23" y="64"/>
                    <a:pt x="14" y="60"/>
                    <a:pt x="0" y="7"/>
                  </a:cubicBezTo>
                  <a:cubicBezTo>
                    <a:pt x="7" y="6"/>
                    <a:pt x="15" y="4"/>
                    <a:pt x="22" y="2"/>
                  </a:cubicBezTo>
                  <a:cubicBezTo>
                    <a:pt x="17" y="5"/>
                    <a:pt x="12" y="9"/>
                    <a:pt x="7" y="12"/>
                  </a:cubicBezTo>
                  <a:cubicBezTo>
                    <a:pt x="13" y="25"/>
                    <a:pt x="18" y="37"/>
                    <a:pt x="24" y="50"/>
                  </a:cubicBezTo>
                  <a:cubicBezTo>
                    <a:pt x="32" y="46"/>
                    <a:pt x="39" y="42"/>
                    <a:pt x="47" y="38"/>
                  </a:cubicBezTo>
                  <a:cubicBezTo>
                    <a:pt x="40" y="24"/>
                    <a:pt x="33" y="12"/>
                    <a:pt x="26"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07" name="Freeform 487">
              <a:extLst>
                <a:ext uri="{FF2B5EF4-FFF2-40B4-BE49-F238E27FC236}">
                  <a16:creationId xmlns:a16="http://schemas.microsoft.com/office/drawing/2014/main" id="{C3C791E0-0B60-422F-8BA3-6555B69562BC}"/>
                </a:ext>
              </a:extLst>
            </p:cNvPr>
            <p:cNvSpPr>
              <a:spLocks/>
            </p:cNvSpPr>
            <p:nvPr/>
          </p:nvSpPr>
          <p:spPr bwMode="auto">
            <a:xfrm>
              <a:off x="8088313" y="3257551"/>
              <a:ext cx="15875" cy="19050"/>
            </a:xfrm>
            <a:custGeom>
              <a:avLst/>
              <a:gdLst>
                <a:gd name="T0" fmla="*/ 19 w 40"/>
                <a:gd name="T1" fmla="*/ 0 h 50"/>
                <a:gd name="T2" fmla="*/ 40 w 40"/>
                <a:gd name="T3" fmla="*/ 38 h 50"/>
                <a:gd name="T4" fmla="*/ 17 w 40"/>
                <a:gd name="T5" fmla="*/ 50 h 50"/>
                <a:gd name="T6" fmla="*/ 0 w 40"/>
                <a:gd name="T7" fmla="*/ 12 h 50"/>
                <a:gd name="T8" fmla="*/ 15 w 40"/>
                <a:gd name="T9" fmla="*/ 2 h 50"/>
                <a:gd name="T10" fmla="*/ 19 w 40"/>
                <a:gd name="T11" fmla="*/ 0 h 50"/>
              </a:gdLst>
              <a:ahLst/>
              <a:cxnLst>
                <a:cxn ang="0">
                  <a:pos x="T0" y="T1"/>
                </a:cxn>
                <a:cxn ang="0">
                  <a:pos x="T2" y="T3"/>
                </a:cxn>
                <a:cxn ang="0">
                  <a:pos x="T4" y="T5"/>
                </a:cxn>
                <a:cxn ang="0">
                  <a:pos x="T6" y="T7"/>
                </a:cxn>
                <a:cxn ang="0">
                  <a:pos x="T8" y="T9"/>
                </a:cxn>
                <a:cxn ang="0">
                  <a:pos x="T10" y="T11"/>
                </a:cxn>
              </a:cxnLst>
              <a:rect l="0" t="0" r="r" b="b"/>
              <a:pathLst>
                <a:path w="40" h="50">
                  <a:moveTo>
                    <a:pt x="19" y="0"/>
                  </a:moveTo>
                  <a:cubicBezTo>
                    <a:pt x="26" y="12"/>
                    <a:pt x="33" y="24"/>
                    <a:pt x="40" y="38"/>
                  </a:cubicBezTo>
                  <a:cubicBezTo>
                    <a:pt x="32" y="42"/>
                    <a:pt x="25" y="46"/>
                    <a:pt x="17" y="50"/>
                  </a:cubicBezTo>
                  <a:cubicBezTo>
                    <a:pt x="11" y="37"/>
                    <a:pt x="6" y="25"/>
                    <a:pt x="0" y="12"/>
                  </a:cubicBezTo>
                  <a:cubicBezTo>
                    <a:pt x="5" y="9"/>
                    <a:pt x="10" y="5"/>
                    <a:pt x="15" y="2"/>
                  </a:cubicBezTo>
                  <a:cubicBezTo>
                    <a:pt x="16" y="1"/>
                    <a:pt x="18" y="0"/>
                    <a:pt x="19"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08" name="Freeform 488">
              <a:extLst>
                <a:ext uri="{FF2B5EF4-FFF2-40B4-BE49-F238E27FC236}">
                  <a16:creationId xmlns:a16="http://schemas.microsoft.com/office/drawing/2014/main" id="{FD40BC3D-D37C-4A7D-AE1D-1D803734C46A}"/>
                </a:ext>
              </a:extLst>
            </p:cNvPr>
            <p:cNvSpPr>
              <a:spLocks/>
            </p:cNvSpPr>
            <p:nvPr/>
          </p:nvSpPr>
          <p:spPr bwMode="auto">
            <a:xfrm>
              <a:off x="8164513" y="3259138"/>
              <a:ext cx="88900" cy="3175"/>
            </a:xfrm>
            <a:custGeom>
              <a:avLst/>
              <a:gdLst>
                <a:gd name="T0" fmla="*/ 231 w 231"/>
                <a:gd name="T1" fmla="*/ 7 h 7"/>
                <a:gd name="T2" fmla="*/ 204 w 231"/>
                <a:gd name="T3" fmla="*/ 3 h 7"/>
                <a:gd name="T4" fmla="*/ 0 w 231"/>
                <a:gd name="T5" fmla="*/ 0 h 7"/>
                <a:gd name="T6" fmla="*/ 209 w 231"/>
                <a:gd name="T7" fmla="*/ 1 h 7"/>
                <a:gd name="T8" fmla="*/ 231 w 231"/>
                <a:gd name="T9" fmla="*/ 7 h 7"/>
              </a:gdLst>
              <a:ahLst/>
              <a:cxnLst>
                <a:cxn ang="0">
                  <a:pos x="T0" y="T1"/>
                </a:cxn>
                <a:cxn ang="0">
                  <a:pos x="T2" y="T3"/>
                </a:cxn>
                <a:cxn ang="0">
                  <a:pos x="T4" y="T5"/>
                </a:cxn>
                <a:cxn ang="0">
                  <a:pos x="T6" y="T7"/>
                </a:cxn>
                <a:cxn ang="0">
                  <a:pos x="T8" y="T9"/>
                </a:cxn>
              </a:cxnLst>
              <a:rect l="0" t="0" r="r" b="b"/>
              <a:pathLst>
                <a:path w="231" h="7">
                  <a:moveTo>
                    <a:pt x="231" y="7"/>
                  </a:moveTo>
                  <a:cubicBezTo>
                    <a:pt x="222" y="5"/>
                    <a:pt x="213" y="3"/>
                    <a:pt x="204" y="3"/>
                  </a:cubicBezTo>
                  <a:cubicBezTo>
                    <a:pt x="136" y="3"/>
                    <a:pt x="68" y="3"/>
                    <a:pt x="0" y="0"/>
                  </a:cubicBezTo>
                  <a:cubicBezTo>
                    <a:pt x="70" y="0"/>
                    <a:pt x="139" y="0"/>
                    <a:pt x="209" y="1"/>
                  </a:cubicBezTo>
                  <a:cubicBezTo>
                    <a:pt x="217" y="1"/>
                    <a:pt x="224" y="4"/>
                    <a:pt x="231" y="7"/>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09" name="Freeform 489">
              <a:extLst>
                <a:ext uri="{FF2B5EF4-FFF2-40B4-BE49-F238E27FC236}">
                  <a16:creationId xmlns:a16="http://schemas.microsoft.com/office/drawing/2014/main" id="{8FC39574-1EDF-440F-93CD-3218046EFEE0}"/>
                </a:ext>
              </a:extLst>
            </p:cNvPr>
            <p:cNvSpPr>
              <a:spLocks/>
            </p:cNvSpPr>
            <p:nvPr/>
          </p:nvSpPr>
          <p:spPr bwMode="auto">
            <a:xfrm>
              <a:off x="8253413" y="3262313"/>
              <a:ext cx="44450" cy="0"/>
            </a:xfrm>
            <a:custGeom>
              <a:avLst/>
              <a:gdLst>
                <a:gd name="T0" fmla="*/ 0 w 117"/>
                <a:gd name="T1" fmla="*/ 117 w 117"/>
                <a:gd name="T2" fmla="*/ 0 w 117"/>
              </a:gdLst>
              <a:ahLst/>
              <a:cxnLst>
                <a:cxn ang="0">
                  <a:pos x="T0" y="0"/>
                </a:cxn>
                <a:cxn ang="0">
                  <a:pos x="T1" y="0"/>
                </a:cxn>
                <a:cxn ang="0">
                  <a:pos x="T2" y="0"/>
                </a:cxn>
              </a:cxnLst>
              <a:rect l="0" t="0" r="r" b="b"/>
              <a:pathLst>
                <a:path w="117">
                  <a:moveTo>
                    <a:pt x="0" y="0"/>
                  </a:moveTo>
                  <a:cubicBezTo>
                    <a:pt x="39" y="0"/>
                    <a:pt x="78" y="0"/>
                    <a:pt x="117" y="0"/>
                  </a:cubicBezTo>
                  <a:cubicBezTo>
                    <a:pt x="78" y="0"/>
                    <a:pt x="39" y="0"/>
                    <a:pt x="0"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10" name="Freeform 490">
              <a:extLst>
                <a:ext uri="{FF2B5EF4-FFF2-40B4-BE49-F238E27FC236}">
                  <a16:creationId xmlns:a16="http://schemas.microsoft.com/office/drawing/2014/main" id="{07542559-FB6F-4F74-9144-038D6F0FE053}"/>
                </a:ext>
              </a:extLst>
            </p:cNvPr>
            <p:cNvSpPr>
              <a:spLocks/>
            </p:cNvSpPr>
            <p:nvPr/>
          </p:nvSpPr>
          <p:spPr bwMode="auto">
            <a:xfrm>
              <a:off x="8004175" y="3059113"/>
              <a:ext cx="3175" cy="130175"/>
            </a:xfrm>
            <a:custGeom>
              <a:avLst/>
              <a:gdLst>
                <a:gd name="T0" fmla="*/ 2 w 7"/>
                <a:gd name="T1" fmla="*/ 341 h 341"/>
                <a:gd name="T2" fmla="*/ 1 w 7"/>
                <a:gd name="T3" fmla="*/ 324 h 341"/>
                <a:gd name="T4" fmla="*/ 1 w 7"/>
                <a:gd name="T5" fmla="*/ 23 h 341"/>
                <a:gd name="T6" fmla="*/ 7 w 7"/>
                <a:gd name="T7" fmla="*/ 0 h 341"/>
                <a:gd name="T8" fmla="*/ 5 w 7"/>
                <a:gd name="T9" fmla="*/ 78 h 341"/>
                <a:gd name="T10" fmla="*/ 5 w 7"/>
                <a:gd name="T11" fmla="*/ 341 h 341"/>
                <a:gd name="T12" fmla="*/ 2 w 7"/>
                <a:gd name="T13" fmla="*/ 341 h 341"/>
              </a:gdLst>
              <a:ahLst/>
              <a:cxnLst>
                <a:cxn ang="0">
                  <a:pos x="T0" y="T1"/>
                </a:cxn>
                <a:cxn ang="0">
                  <a:pos x="T2" y="T3"/>
                </a:cxn>
                <a:cxn ang="0">
                  <a:pos x="T4" y="T5"/>
                </a:cxn>
                <a:cxn ang="0">
                  <a:pos x="T6" y="T7"/>
                </a:cxn>
                <a:cxn ang="0">
                  <a:pos x="T8" y="T9"/>
                </a:cxn>
                <a:cxn ang="0">
                  <a:pos x="T10" y="T11"/>
                </a:cxn>
                <a:cxn ang="0">
                  <a:pos x="T12" y="T13"/>
                </a:cxn>
              </a:cxnLst>
              <a:rect l="0" t="0" r="r" b="b"/>
              <a:pathLst>
                <a:path w="7" h="341">
                  <a:moveTo>
                    <a:pt x="2" y="341"/>
                  </a:moveTo>
                  <a:cubicBezTo>
                    <a:pt x="1" y="336"/>
                    <a:pt x="1" y="330"/>
                    <a:pt x="1" y="324"/>
                  </a:cubicBezTo>
                  <a:cubicBezTo>
                    <a:pt x="0" y="224"/>
                    <a:pt x="0" y="123"/>
                    <a:pt x="1" y="23"/>
                  </a:cubicBezTo>
                  <a:cubicBezTo>
                    <a:pt x="1" y="16"/>
                    <a:pt x="4" y="9"/>
                    <a:pt x="7" y="0"/>
                  </a:cubicBezTo>
                  <a:cubicBezTo>
                    <a:pt x="6" y="28"/>
                    <a:pt x="5" y="53"/>
                    <a:pt x="5" y="78"/>
                  </a:cubicBezTo>
                  <a:cubicBezTo>
                    <a:pt x="4" y="166"/>
                    <a:pt x="5" y="253"/>
                    <a:pt x="5" y="341"/>
                  </a:cubicBezTo>
                  <a:cubicBezTo>
                    <a:pt x="4" y="341"/>
                    <a:pt x="3" y="341"/>
                    <a:pt x="2" y="34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11" name="Freeform 491">
              <a:extLst>
                <a:ext uri="{FF2B5EF4-FFF2-40B4-BE49-F238E27FC236}">
                  <a16:creationId xmlns:a16="http://schemas.microsoft.com/office/drawing/2014/main" id="{D82FB3C9-9137-4226-B07F-1B37D29B332F}"/>
                </a:ext>
              </a:extLst>
            </p:cNvPr>
            <p:cNvSpPr>
              <a:spLocks noEditPoints="1"/>
            </p:cNvSpPr>
            <p:nvPr/>
          </p:nvSpPr>
          <p:spPr bwMode="auto">
            <a:xfrm>
              <a:off x="7997825" y="3201988"/>
              <a:ext cx="23813" cy="23813"/>
            </a:xfrm>
            <a:custGeom>
              <a:avLst/>
              <a:gdLst>
                <a:gd name="T0" fmla="*/ 31 w 62"/>
                <a:gd name="T1" fmla="*/ 61 h 61"/>
                <a:gd name="T2" fmla="*/ 0 w 62"/>
                <a:gd name="T3" fmla="*/ 31 h 61"/>
                <a:gd name="T4" fmla="*/ 29 w 62"/>
                <a:gd name="T5" fmla="*/ 1 h 61"/>
                <a:gd name="T6" fmla="*/ 61 w 62"/>
                <a:gd name="T7" fmla="*/ 30 h 61"/>
                <a:gd name="T8" fmla="*/ 31 w 62"/>
                <a:gd name="T9" fmla="*/ 61 h 61"/>
                <a:gd name="T10" fmla="*/ 26 w 62"/>
                <a:gd name="T11" fmla="*/ 58 h 61"/>
                <a:gd name="T12" fmla="*/ 54 w 62"/>
                <a:gd name="T13" fmla="*/ 29 h 61"/>
                <a:gd name="T14" fmla="*/ 29 w 62"/>
                <a:gd name="T15" fmla="*/ 7 h 61"/>
                <a:gd name="T16" fmla="*/ 7 w 62"/>
                <a:gd name="T17" fmla="*/ 31 h 61"/>
                <a:gd name="T18" fmla="*/ 26 w 62"/>
                <a:gd name="T19" fmla="*/ 58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2" h="61">
                  <a:moveTo>
                    <a:pt x="31" y="61"/>
                  </a:moveTo>
                  <a:cubicBezTo>
                    <a:pt x="15" y="61"/>
                    <a:pt x="0" y="46"/>
                    <a:pt x="0" y="31"/>
                  </a:cubicBezTo>
                  <a:cubicBezTo>
                    <a:pt x="0" y="16"/>
                    <a:pt x="14" y="1"/>
                    <a:pt x="29" y="1"/>
                  </a:cubicBezTo>
                  <a:cubicBezTo>
                    <a:pt x="45" y="0"/>
                    <a:pt x="61" y="14"/>
                    <a:pt x="61" y="30"/>
                  </a:cubicBezTo>
                  <a:cubicBezTo>
                    <a:pt x="62" y="45"/>
                    <a:pt x="46" y="60"/>
                    <a:pt x="31" y="61"/>
                  </a:cubicBezTo>
                  <a:close/>
                  <a:moveTo>
                    <a:pt x="26" y="58"/>
                  </a:moveTo>
                  <a:cubicBezTo>
                    <a:pt x="43" y="55"/>
                    <a:pt x="56" y="41"/>
                    <a:pt x="54" y="29"/>
                  </a:cubicBezTo>
                  <a:cubicBezTo>
                    <a:pt x="52" y="16"/>
                    <a:pt x="43" y="6"/>
                    <a:pt x="29" y="7"/>
                  </a:cubicBezTo>
                  <a:cubicBezTo>
                    <a:pt x="15" y="8"/>
                    <a:pt x="5" y="19"/>
                    <a:pt x="7" y="31"/>
                  </a:cubicBezTo>
                  <a:cubicBezTo>
                    <a:pt x="9" y="41"/>
                    <a:pt x="20" y="49"/>
                    <a:pt x="26" y="58"/>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12" name="Freeform 492">
              <a:extLst>
                <a:ext uri="{FF2B5EF4-FFF2-40B4-BE49-F238E27FC236}">
                  <a16:creationId xmlns:a16="http://schemas.microsoft.com/office/drawing/2014/main" id="{81ED15ED-868A-4285-BF1F-5385F81EE598}"/>
                </a:ext>
              </a:extLst>
            </p:cNvPr>
            <p:cNvSpPr>
              <a:spLocks/>
            </p:cNvSpPr>
            <p:nvPr/>
          </p:nvSpPr>
          <p:spPr bwMode="auto">
            <a:xfrm>
              <a:off x="8012113" y="3087688"/>
              <a:ext cx="0" cy="92075"/>
            </a:xfrm>
            <a:custGeom>
              <a:avLst/>
              <a:gdLst>
                <a:gd name="T0" fmla="*/ 0 w 1"/>
                <a:gd name="T1" fmla="*/ 239 h 239"/>
                <a:gd name="T2" fmla="*/ 0 w 1"/>
                <a:gd name="T3" fmla="*/ 0 h 239"/>
                <a:gd name="T4" fmla="*/ 1 w 1"/>
                <a:gd name="T5" fmla="*/ 0 h 239"/>
                <a:gd name="T6" fmla="*/ 1 w 1"/>
                <a:gd name="T7" fmla="*/ 239 h 239"/>
                <a:gd name="T8" fmla="*/ 0 w 1"/>
                <a:gd name="T9" fmla="*/ 239 h 239"/>
              </a:gdLst>
              <a:ahLst/>
              <a:cxnLst>
                <a:cxn ang="0">
                  <a:pos x="T0" y="T1"/>
                </a:cxn>
                <a:cxn ang="0">
                  <a:pos x="T2" y="T3"/>
                </a:cxn>
                <a:cxn ang="0">
                  <a:pos x="T4" y="T5"/>
                </a:cxn>
                <a:cxn ang="0">
                  <a:pos x="T6" y="T7"/>
                </a:cxn>
                <a:cxn ang="0">
                  <a:pos x="T8" y="T9"/>
                </a:cxn>
              </a:cxnLst>
              <a:rect l="0" t="0" r="r" b="b"/>
              <a:pathLst>
                <a:path w="1" h="239">
                  <a:moveTo>
                    <a:pt x="0" y="239"/>
                  </a:moveTo>
                  <a:cubicBezTo>
                    <a:pt x="0" y="159"/>
                    <a:pt x="0" y="80"/>
                    <a:pt x="0" y="0"/>
                  </a:cubicBezTo>
                  <a:cubicBezTo>
                    <a:pt x="0" y="0"/>
                    <a:pt x="0" y="0"/>
                    <a:pt x="1" y="0"/>
                  </a:cubicBezTo>
                  <a:cubicBezTo>
                    <a:pt x="1" y="80"/>
                    <a:pt x="1" y="159"/>
                    <a:pt x="1" y="239"/>
                  </a:cubicBezTo>
                  <a:cubicBezTo>
                    <a:pt x="0" y="239"/>
                    <a:pt x="0" y="239"/>
                    <a:pt x="0" y="239"/>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13" name="Freeform 493">
              <a:extLst>
                <a:ext uri="{FF2B5EF4-FFF2-40B4-BE49-F238E27FC236}">
                  <a16:creationId xmlns:a16="http://schemas.microsoft.com/office/drawing/2014/main" id="{710BA55F-F5F3-48D8-9307-82757D8920E8}"/>
                </a:ext>
              </a:extLst>
            </p:cNvPr>
            <p:cNvSpPr>
              <a:spLocks/>
            </p:cNvSpPr>
            <p:nvPr/>
          </p:nvSpPr>
          <p:spPr bwMode="auto">
            <a:xfrm>
              <a:off x="7947025" y="3036888"/>
              <a:ext cx="3175" cy="128588"/>
            </a:xfrm>
            <a:custGeom>
              <a:avLst/>
              <a:gdLst>
                <a:gd name="T0" fmla="*/ 9 w 9"/>
                <a:gd name="T1" fmla="*/ 2 h 336"/>
                <a:gd name="T2" fmla="*/ 4 w 9"/>
                <a:gd name="T3" fmla="*/ 29 h 336"/>
                <a:gd name="T4" fmla="*/ 4 w 9"/>
                <a:gd name="T5" fmla="*/ 315 h 336"/>
                <a:gd name="T6" fmla="*/ 0 w 9"/>
                <a:gd name="T7" fmla="*/ 336 h 336"/>
                <a:gd name="T8" fmla="*/ 0 w 9"/>
                <a:gd name="T9" fmla="*/ 265 h 336"/>
                <a:gd name="T10" fmla="*/ 0 w 9"/>
                <a:gd name="T11" fmla="*/ 21 h 336"/>
                <a:gd name="T12" fmla="*/ 5 w 9"/>
                <a:gd name="T13" fmla="*/ 0 h 336"/>
                <a:gd name="T14" fmla="*/ 9 w 9"/>
                <a:gd name="T15" fmla="*/ 2 h 33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336">
                  <a:moveTo>
                    <a:pt x="9" y="2"/>
                  </a:moveTo>
                  <a:cubicBezTo>
                    <a:pt x="8" y="11"/>
                    <a:pt x="4" y="20"/>
                    <a:pt x="4" y="29"/>
                  </a:cubicBezTo>
                  <a:cubicBezTo>
                    <a:pt x="4" y="125"/>
                    <a:pt x="4" y="220"/>
                    <a:pt x="4" y="315"/>
                  </a:cubicBezTo>
                  <a:cubicBezTo>
                    <a:pt x="4" y="322"/>
                    <a:pt x="4" y="329"/>
                    <a:pt x="0" y="336"/>
                  </a:cubicBezTo>
                  <a:cubicBezTo>
                    <a:pt x="0" y="313"/>
                    <a:pt x="0" y="289"/>
                    <a:pt x="0" y="265"/>
                  </a:cubicBezTo>
                  <a:cubicBezTo>
                    <a:pt x="0" y="184"/>
                    <a:pt x="0" y="103"/>
                    <a:pt x="0" y="21"/>
                  </a:cubicBezTo>
                  <a:cubicBezTo>
                    <a:pt x="0" y="14"/>
                    <a:pt x="4" y="7"/>
                    <a:pt x="5" y="0"/>
                  </a:cubicBezTo>
                  <a:cubicBezTo>
                    <a:pt x="7" y="1"/>
                    <a:pt x="8" y="2"/>
                    <a:pt x="9"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14" name="Freeform 494">
              <a:extLst>
                <a:ext uri="{FF2B5EF4-FFF2-40B4-BE49-F238E27FC236}">
                  <a16:creationId xmlns:a16="http://schemas.microsoft.com/office/drawing/2014/main" id="{170F8232-86CD-4091-9F9E-1F4B4C0D2951}"/>
                </a:ext>
              </a:extLst>
            </p:cNvPr>
            <p:cNvSpPr>
              <a:spLocks/>
            </p:cNvSpPr>
            <p:nvPr/>
          </p:nvSpPr>
          <p:spPr bwMode="auto">
            <a:xfrm>
              <a:off x="7954963" y="3067051"/>
              <a:ext cx="1588" cy="65088"/>
            </a:xfrm>
            <a:custGeom>
              <a:avLst/>
              <a:gdLst>
                <a:gd name="T0" fmla="*/ 2 w 2"/>
                <a:gd name="T1" fmla="*/ 1 h 172"/>
                <a:gd name="T2" fmla="*/ 2 w 2"/>
                <a:gd name="T3" fmla="*/ 172 h 172"/>
                <a:gd name="T4" fmla="*/ 0 w 2"/>
                <a:gd name="T5" fmla="*/ 172 h 172"/>
                <a:gd name="T6" fmla="*/ 0 w 2"/>
                <a:gd name="T7" fmla="*/ 0 h 172"/>
                <a:gd name="T8" fmla="*/ 2 w 2"/>
                <a:gd name="T9" fmla="*/ 1 h 172"/>
              </a:gdLst>
              <a:ahLst/>
              <a:cxnLst>
                <a:cxn ang="0">
                  <a:pos x="T0" y="T1"/>
                </a:cxn>
                <a:cxn ang="0">
                  <a:pos x="T2" y="T3"/>
                </a:cxn>
                <a:cxn ang="0">
                  <a:pos x="T4" y="T5"/>
                </a:cxn>
                <a:cxn ang="0">
                  <a:pos x="T6" y="T7"/>
                </a:cxn>
                <a:cxn ang="0">
                  <a:pos x="T8" y="T9"/>
                </a:cxn>
              </a:cxnLst>
              <a:rect l="0" t="0" r="r" b="b"/>
              <a:pathLst>
                <a:path w="2" h="172">
                  <a:moveTo>
                    <a:pt x="2" y="1"/>
                  </a:moveTo>
                  <a:cubicBezTo>
                    <a:pt x="2" y="58"/>
                    <a:pt x="2" y="115"/>
                    <a:pt x="2" y="172"/>
                  </a:cubicBezTo>
                  <a:cubicBezTo>
                    <a:pt x="1" y="172"/>
                    <a:pt x="1" y="172"/>
                    <a:pt x="0" y="172"/>
                  </a:cubicBezTo>
                  <a:cubicBezTo>
                    <a:pt x="0" y="114"/>
                    <a:pt x="0" y="57"/>
                    <a:pt x="0" y="0"/>
                  </a:cubicBezTo>
                  <a:cubicBezTo>
                    <a:pt x="1" y="0"/>
                    <a:pt x="1" y="1"/>
                    <a:pt x="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15" name="Freeform 495">
              <a:extLst>
                <a:ext uri="{FF2B5EF4-FFF2-40B4-BE49-F238E27FC236}">
                  <a16:creationId xmlns:a16="http://schemas.microsoft.com/office/drawing/2014/main" id="{949283A8-965F-40AB-935E-0F2AF6A5E4BD}"/>
                </a:ext>
              </a:extLst>
            </p:cNvPr>
            <p:cNvSpPr>
              <a:spLocks/>
            </p:cNvSpPr>
            <p:nvPr/>
          </p:nvSpPr>
          <p:spPr bwMode="auto">
            <a:xfrm>
              <a:off x="7999413" y="3203576"/>
              <a:ext cx="19050" cy="20638"/>
            </a:xfrm>
            <a:custGeom>
              <a:avLst/>
              <a:gdLst>
                <a:gd name="T0" fmla="*/ 21 w 51"/>
                <a:gd name="T1" fmla="*/ 52 h 52"/>
                <a:gd name="T2" fmla="*/ 2 w 51"/>
                <a:gd name="T3" fmla="*/ 25 h 52"/>
                <a:gd name="T4" fmla="*/ 24 w 51"/>
                <a:gd name="T5" fmla="*/ 1 h 52"/>
                <a:gd name="T6" fmla="*/ 49 w 51"/>
                <a:gd name="T7" fmla="*/ 23 h 52"/>
                <a:gd name="T8" fmla="*/ 21 w 51"/>
                <a:gd name="T9" fmla="*/ 52 h 52"/>
              </a:gdLst>
              <a:ahLst/>
              <a:cxnLst>
                <a:cxn ang="0">
                  <a:pos x="T0" y="T1"/>
                </a:cxn>
                <a:cxn ang="0">
                  <a:pos x="T2" y="T3"/>
                </a:cxn>
                <a:cxn ang="0">
                  <a:pos x="T4" y="T5"/>
                </a:cxn>
                <a:cxn ang="0">
                  <a:pos x="T6" y="T7"/>
                </a:cxn>
                <a:cxn ang="0">
                  <a:pos x="T8" y="T9"/>
                </a:cxn>
              </a:cxnLst>
              <a:rect l="0" t="0" r="r" b="b"/>
              <a:pathLst>
                <a:path w="51" h="52">
                  <a:moveTo>
                    <a:pt x="21" y="52"/>
                  </a:moveTo>
                  <a:cubicBezTo>
                    <a:pt x="15" y="43"/>
                    <a:pt x="4" y="35"/>
                    <a:pt x="2" y="25"/>
                  </a:cubicBezTo>
                  <a:cubicBezTo>
                    <a:pt x="0" y="13"/>
                    <a:pt x="10" y="2"/>
                    <a:pt x="24" y="1"/>
                  </a:cubicBezTo>
                  <a:cubicBezTo>
                    <a:pt x="38" y="0"/>
                    <a:pt x="47" y="10"/>
                    <a:pt x="49" y="23"/>
                  </a:cubicBezTo>
                  <a:cubicBezTo>
                    <a:pt x="51" y="35"/>
                    <a:pt x="38" y="49"/>
                    <a:pt x="21" y="5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16" name="Freeform 496">
              <a:extLst>
                <a:ext uri="{FF2B5EF4-FFF2-40B4-BE49-F238E27FC236}">
                  <a16:creationId xmlns:a16="http://schemas.microsoft.com/office/drawing/2014/main" id="{0AD2A84F-086A-483A-B22C-36AF98DF9F5A}"/>
                </a:ext>
              </a:extLst>
            </p:cNvPr>
            <p:cNvSpPr>
              <a:spLocks/>
            </p:cNvSpPr>
            <p:nvPr/>
          </p:nvSpPr>
          <p:spPr bwMode="auto">
            <a:xfrm>
              <a:off x="8477250" y="3163888"/>
              <a:ext cx="173038" cy="146050"/>
            </a:xfrm>
            <a:custGeom>
              <a:avLst/>
              <a:gdLst>
                <a:gd name="T0" fmla="*/ 57 w 452"/>
                <a:gd name="T1" fmla="*/ 69 h 381"/>
                <a:gd name="T2" fmla="*/ 11 w 452"/>
                <a:gd name="T3" fmla="*/ 92 h 381"/>
                <a:gd name="T4" fmla="*/ 10 w 452"/>
                <a:gd name="T5" fmla="*/ 133 h 381"/>
                <a:gd name="T6" fmla="*/ 10 w 452"/>
                <a:gd name="T7" fmla="*/ 177 h 381"/>
                <a:gd name="T8" fmla="*/ 11 w 452"/>
                <a:gd name="T9" fmla="*/ 178 h 381"/>
                <a:gd name="T10" fmla="*/ 13 w 452"/>
                <a:gd name="T11" fmla="*/ 222 h 381"/>
                <a:gd name="T12" fmla="*/ 55 w 452"/>
                <a:gd name="T13" fmla="*/ 274 h 381"/>
                <a:gd name="T14" fmla="*/ 56 w 452"/>
                <a:gd name="T15" fmla="*/ 286 h 381"/>
                <a:gd name="T16" fmla="*/ 59 w 452"/>
                <a:gd name="T17" fmla="*/ 326 h 381"/>
                <a:gd name="T18" fmla="*/ 39 w 452"/>
                <a:gd name="T19" fmla="*/ 370 h 381"/>
                <a:gd name="T20" fmla="*/ 116 w 452"/>
                <a:gd name="T21" fmla="*/ 381 h 381"/>
                <a:gd name="T22" fmla="*/ 245 w 452"/>
                <a:gd name="T23" fmla="*/ 381 h 381"/>
                <a:gd name="T24" fmla="*/ 241 w 452"/>
                <a:gd name="T25" fmla="*/ 340 h 381"/>
                <a:gd name="T26" fmla="*/ 253 w 452"/>
                <a:gd name="T27" fmla="*/ 320 h 381"/>
                <a:gd name="T28" fmla="*/ 256 w 452"/>
                <a:gd name="T29" fmla="*/ 293 h 381"/>
                <a:gd name="T30" fmla="*/ 230 w 452"/>
                <a:gd name="T31" fmla="*/ 261 h 381"/>
                <a:gd name="T32" fmla="*/ 264 w 452"/>
                <a:gd name="T33" fmla="*/ 237 h 381"/>
                <a:gd name="T34" fmla="*/ 304 w 452"/>
                <a:gd name="T35" fmla="*/ 144 h 381"/>
                <a:gd name="T36" fmla="*/ 296 w 452"/>
                <a:gd name="T37" fmla="*/ 120 h 381"/>
                <a:gd name="T38" fmla="*/ 315 w 452"/>
                <a:gd name="T39" fmla="*/ 115 h 381"/>
                <a:gd name="T40" fmla="*/ 447 w 452"/>
                <a:gd name="T41" fmla="*/ 84 h 381"/>
                <a:gd name="T42" fmla="*/ 442 w 452"/>
                <a:gd name="T43" fmla="*/ 52 h 381"/>
                <a:gd name="T44" fmla="*/ 387 w 452"/>
                <a:gd name="T45" fmla="*/ 69 h 381"/>
                <a:gd name="T46" fmla="*/ 373 w 452"/>
                <a:gd name="T47" fmla="*/ 64 h 381"/>
                <a:gd name="T48" fmla="*/ 375 w 452"/>
                <a:gd name="T49" fmla="*/ 53 h 381"/>
                <a:gd name="T50" fmla="*/ 387 w 452"/>
                <a:gd name="T51" fmla="*/ 47 h 381"/>
                <a:gd name="T52" fmla="*/ 430 w 452"/>
                <a:gd name="T53" fmla="*/ 24 h 381"/>
                <a:gd name="T54" fmla="*/ 402 w 452"/>
                <a:gd name="T55" fmla="*/ 7 h 381"/>
                <a:gd name="T56" fmla="*/ 284 w 452"/>
                <a:gd name="T57" fmla="*/ 60 h 381"/>
                <a:gd name="T58" fmla="*/ 222 w 452"/>
                <a:gd name="T59" fmla="*/ 86 h 381"/>
                <a:gd name="T60" fmla="*/ 196 w 452"/>
                <a:gd name="T61" fmla="*/ 60 h 381"/>
                <a:gd name="T62" fmla="*/ 134 w 452"/>
                <a:gd name="T63" fmla="*/ 56 h 381"/>
                <a:gd name="T64" fmla="*/ 59 w 452"/>
                <a:gd name="T65" fmla="*/ 70 h 3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52" h="381">
                  <a:moveTo>
                    <a:pt x="59" y="70"/>
                  </a:moveTo>
                  <a:cubicBezTo>
                    <a:pt x="59" y="69"/>
                    <a:pt x="58" y="69"/>
                    <a:pt x="57" y="69"/>
                  </a:cubicBezTo>
                  <a:cubicBezTo>
                    <a:pt x="49" y="66"/>
                    <a:pt x="41" y="66"/>
                    <a:pt x="32" y="68"/>
                  </a:cubicBezTo>
                  <a:cubicBezTo>
                    <a:pt x="19" y="72"/>
                    <a:pt x="11" y="81"/>
                    <a:pt x="11" y="92"/>
                  </a:cubicBezTo>
                  <a:cubicBezTo>
                    <a:pt x="11" y="105"/>
                    <a:pt x="11" y="118"/>
                    <a:pt x="11" y="131"/>
                  </a:cubicBezTo>
                  <a:cubicBezTo>
                    <a:pt x="11" y="132"/>
                    <a:pt x="10" y="133"/>
                    <a:pt x="10" y="133"/>
                  </a:cubicBezTo>
                  <a:cubicBezTo>
                    <a:pt x="3" y="144"/>
                    <a:pt x="0" y="156"/>
                    <a:pt x="1" y="168"/>
                  </a:cubicBezTo>
                  <a:cubicBezTo>
                    <a:pt x="1" y="173"/>
                    <a:pt x="4" y="176"/>
                    <a:pt x="10" y="177"/>
                  </a:cubicBezTo>
                  <a:cubicBezTo>
                    <a:pt x="11" y="177"/>
                    <a:pt x="11" y="177"/>
                    <a:pt x="11" y="177"/>
                  </a:cubicBezTo>
                  <a:cubicBezTo>
                    <a:pt x="11" y="178"/>
                    <a:pt x="11" y="178"/>
                    <a:pt x="11" y="178"/>
                  </a:cubicBezTo>
                  <a:cubicBezTo>
                    <a:pt x="11" y="189"/>
                    <a:pt x="11" y="200"/>
                    <a:pt x="11" y="212"/>
                  </a:cubicBezTo>
                  <a:cubicBezTo>
                    <a:pt x="11" y="215"/>
                    <a:pt x="10" y="219"/>
                    <a:pt x="13" y="222"/>
                  </a:cubicBezTo>
                  <a:cubicBezTo>
                    <a:pt x="18" y="229"/>
                    <a:pt x="23" y="236"/>
                    <a:pt x="28" y="243"/>
                  </a:cubicBezTo>
                  <a:cubicBezTo>
                    <a:pt x="36" y="254"/>
                    <a:pt x="45" y="265"/>
                    <a:pt x="55" y="274"/>
                  </a:cubicBezTo>
                  <a:cubicBezTo>
                    <a:pt x="56" y="275"/>
                    <a:pt x="56" y="275"/>
                    <a:pt x="56" y="275"/>
                  </a:cubicBezTo>
                  <a:cubicBezTo>
                    <a:pt x="56" y="279"/>
                    <a:pt x="56" y="282"/>
                    <a:pt x="56" y="286"/>
                  </a:cubicBezTo>
                  <a:cubicBezTo>
                    <a:pt x="40" y="288"/>
                    <a:pt x="33" y="297"/>
                    <a:pt x="33" y="305"/>
                  </a:cubicBezTo>
                  <a:cubicBezTo>
                    <a:pt x="33" y="318"/>
                    <a:pt x="43" y="325"/>
                    <a:pt x="59" y="326"/>
                  </a:cubicBezTo>
                  <a:cubicBezTo>
                    <a:pt x="59" y="327"/>
                    <a:pt x="59" y="327"/>
                    <a:pt x="59" y="327"/>
                  </a:cubicBezTo>
                  <a:cubicBezTo>
                    <a:pt x="52" y="342"/>
                    <a:pt x="46" y="356"/>
                    <a:pt x="39" y="370"/>
                  </a:cubicBezTo>
                  <a:cubicBezTo>
                    <a:pt x="36" y="376"/>
                    <a:pt x="41" y="381"/>
                    <a:pt x="49" y="381"/>
                  </a:cubicBezTo>
                  <a:cubicBezTo>
                    <a:pt x="72" y="381"/>
                    <a:pt x="94" y="381"/>
                    <a:pt x="116" y="381"/>
                  </a:cubicBezTo>
                  <a:cubicBezTo>
                    <a:pt x="138" y="381"/>
                    <a:pt x="160" y="381"/>
                    <a:pt x="182" y="381"/>
                  </a:cubicBezTo>
                  <a:cubicBezTo>
                    <a:pt x="203" y="381"/>
                    <a:pt x="224" y="381"/>
                    <a:pt x="245" y="381"/>
                  </a:cubicBezTo>
                  <a:cubicBezTo>
                    <a:pt x="253" y="381"/>
                    <a:pt x="258" y="376"/>
                    <a:pt x="255" y="370"/>
                  </a:cubicBezTo>
                  <a:cubicBezTo>
                    <a:pt x="250" y="360"/>
                    <a:pt x="246" y="350"/>
                    <a:pt x="241" y="340"/>
                  </a:cubicBezTo>
                  <a:cubicBezTo>
                    <a:pt x="239" y="336"/>
                    <a:pt x="237" y="331"/>
                    <a:pt x="234" y="326"/>
                  </a:cubicBezTo>
                  <a:cubicBezTo>
                    <a:pt x="242" y="326"/>
                    <a:pt x="248" y="324"/>
                    <a:pt x="253" y="320"/>
                  </a:cubicBezTo>
                  <a:cubicBezTo>
                    <a:pt x="258" y="316"/>
                    <a:pt x="261" y="312"/>
                    <a:pt x="261" y="306"/>
                  </a:cubicBezTo>
                  <a:cubicBezTo>
                    <a:pt x="261" y="301"/>
                    <a:pt x="259" y="297"/>
                    <a:pt x="256" y="293"/>
                  </a:cubicBezTo>
                  <a:cubicBezTo>
                    <a:pt x="249" y="287"/>
                    <a:pt x="240" y="285"/>
                    <a:pt x="230" y="285"/>
                  </a:cubicBezTo>
                  <a:cubicBezTo>
                    <a:pt x="230" y="277"/>
                    <a:pt x="230" y="269"/>
                    <a:pt x="230" y="261"/>
                  </a:cubicBezTo>
                  <a:cubicBezTo>
                    <a:pt x="230" y="261"/>
                    <a:pt x="231" y="260"/>
                    <a:pt x="232" y="260"/>
                  </a:cubicBezTo>
                  <a:cubicBezTo>
                    <a:pt x="243" y="253"/>
                    <a:pt x="254" y="245"/>
                    <a:pt x="264" y="237"/>
                  </a:cubicBezTo>
                  <a:cubicBezTo>
                    <a:pt x="281" y="222"/>
                    <a:pt x="293" y="205"/>
                    <a:pt x="300" y="186"/>
                  </a:cubicBezTo>
                  <a:cubicBezTo>
                    <a:pt x="304" y="172"/>
                    <a:pt x="305" y="158"/>
                    <a:pt x="304" y="144"/>
                  </a:cubicBezTo>
                  <a:cubicBezTo>
                    <a:pt x="303" y="135"/>
                    <a:pt x="301" y="127"/>
                    <a:pt x="296" y="120"/>
                  </a:cubicBezTo>
                  <a:cubicBezTo>
                    <a:pt x="296" y="120"/>
                    <a:pt x="296" y="120"/>
                    <a:pt x="296" y="120"/>
                  </a:cubicBezTo>
                  <a:cubicBezTo>
                    <a:pt x="301" y="118"/>
                    <a:pt x="306" y="116"/>
                    <a:pt x="311" y="114"/>
                  </a:cubicBezTo>
                  <a:cubicBezTo>
                    <a:pt x="313" y="114"/>
                    <a:pt x="314" y="114"/>
                    <a:pt x="315" y="115"/>
                  </a:cubicBezTo>
                  <a:cubicBezTo>
                    <a:pt x="335" y="127"/>
                    <a:pt x="358" y="131"/>
                    <a:pt x="384" y="127"/>
                  </a:cubicBezTo>
                  <a:cubicBezTo>
                    <a:pt x="415" y="122"/>
                    <a:pt x="437" y="108"/>
                    <a:pt x="447" y="84"/>
                  </a:cubicBezTo>
                  <a:cubicBezTo>
                    <a:pt x="451" y="76"/>
                    <a:pt x="452" y="67"/>
                    <a:pt x="450" y="58"/>
                  </a:cubicBezTo>
                  <a:cubicBezTo>
                    <a:pt x="450" y="55"/>
                    <a:pt x="446" y="52"/>
                    <a:pt x="442" y="52"/>
                  </a:cubicBezTo>
                  <a:cubicBezTo>
                    <a:pt x="439" y="51"/>
                    <a:pt x="436" y="52"/>
                    <a:pt x="433" y="53"/>
                  </a:cubicBezTo>
                  <a:cubicBezTo>
                    <a:pt x="418" y="58"/>
                    <a:pt x="402" y="63"/>
                    <a:pt x="387" y="69"/>
                  </a:cubicBezTo>
                  <a:cubicBezTo>
                    <a:pt x="386" y="69"/>
                    <a:pt x="385" y="69"/>
                    <a:pt x="385" y="69"/>
                  </a:cubicBezTo>
                  <a:cubicBezTo>
                    <a:pt x="381" y="67"/>
                    <a:pt x="377" y="66"/>
                    <a:pt x="373" y="64"/>
                  </a:cubicBezTo>
                  <a:cubicBezTo>
                    <a:pt x="372" y="64"/>
                    <a:pt x="372" y="63"/>
                    <a:pt x="372" y="62"/>
                  </a:cubicBezTo>
                  <a:cubicBezTo>
                    <a:pt x="373" y="59"/>
                    <a:pt x="374" y="56"/>
                    <a:pt x="375" y="53"/>
                  </a:cubicBezTo>
                  <a:cubicBezTo>
                    <a:pt x="375" y="52"/>
                    <a:pt x="376" y="52"/>
                    <a:pt x="376" y="51"/>
                  </a:cubicBezTo>
                  <a:cubicBezTo>
                    <a:pt x="380" y="50"/>
                    <a:pt x="384" y="49"/>
                    <a:pt x="387" y="47"/>
                  </a:cubicBezTo>
                  <a:cubicBezTo>
                    <a:pt x="400" y="43"/>
                    <a:pt x="413" y="39"/>
                    <a:pt x="425" y="34"/>
                  </a:cubicBezTo>
                  <a:cubicBezTo>
                    <a:pt x="431" y="32"/>
                    <a:pt x="433" y="28"/>
                    <a:pt x="430" y="24"/>
                  </a:cubicBezTo>
                  <a:cubicBezTo>
                    <a:pt x="429" y="22"/>
                    <a:pt x="427" y="21"/>
                    <a:pt x="425" y="20"/>
                  </a:cubicBezTo>
                  <a:cubicBezTo>
                    <a:pt x="418" y="14"/>
                    <a:pt x="410" y="10"/>
                    <a:pt x="402" y="7"/>
                  </a:cubicBezTo>
                  <a:cubicBezTo>
                    <a:pt x="386" y="2"/>
                    <a:pt x="371" y="0"/>
                    <a:pt x="354" y="2"/>
                  </a:cubicBezTo>
                  <a:cubicBezTo>
                    <a:pt x="316" y="7"/>
                    <a:pt x="286" y="31"/>
                    <a:pt x="284" y="60"/>
                  </a:cubicBezTo>
                  <a:cubicBezTo>
                    <a:pt x="284" y="63"/>
                    <a:pt x="283" y="65"/>
                    <a:pt x="279" y="66"/>
                  </a:cubicBezTo>
                  <a:cubicBezTo>
                    <a:pt x="260" y="72"/>
                    <a:pt x="241" y="79"/>
                    <a:pt x="222" y="86"/>
                  </a:cubicBezTo>
                  <a:cubicBezTo>
                    <a:pt x="219" y="87"/>
                    <a:pt x="215" y="88"/>
                    <a:pt x="212" y="89"/>
                  </a:cubicBezTo>
                  <a:cubicBezTo>
                    <a:pt x="213" y="77"/>
                    <a:pt x="211" y="67"/>
                    <a:pt x="196" y="60"/>
                  </a:cubicBezTo>
                  <a:cubicBezTo>
                    <a:pt x="182" y="54"/>
                    <a:pt x="169" y="55"/>
                    <a:pt x="156" y="63"/>
                  </a:cubicBezTo>
                  <a:cubicBezTo>
                    <a:pt x="150" y="59"/>
                    <a:pt x="143" y="56"/>
                    <a:pt x="134" y="56"/>
                  </a:cubicBezTo>
                  <a:cubicBezTo>
                    <a:pt x="125" y="56"/>
                    <a:pt x="118" y="59"/>
                    <a:pt x="111" y="63"/>
                  </a:cubicBezTo>
                  <a:cubicBezTo>
                    <a:pt x="96" y="52"/>
                    <a:pt x="71" y="54"/>
                    <a:pt x="59" y="7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17" name="Freeform 497">
              <a:extLst>
                <a:ext uri="{FF2B5EF4-FFF2-40B4-BE49-F238E27FC236}">
                  <a16:creationId xmlns:a16="http://schemas.microsoft.com/office/drawing/2014/main" id="{CA858DD8-850E-4FEE-9FF5-C93A04FA8BD9}"/>
                </a:ext>
              </a:extLst>
            </p:cNvPr>
            <p:cNvSpPr>
              <a:spLocks noEditPoints="1"/>
            </p:cNvSpPr>
            <p:nvPr/>
          </p:nvSpPr>
          <p:spPr bwMode="auto">
            <a:xfrm>
              <a:off x="8477250" y="3163888"/>
              <a:ext cx="173038" cy="146050"/>
            </a:xfrm>
            <a:custGeom>
              <a:avLst/>
              <a:gdLst>
                <a:gd name="T0" fmla="*/ 156 w 452"/>
                <a:gd name="T1" fmla="*/ 63 h 381"/>
                <a:gd name="T2" fmla="*/ 279 w 452"/>
                <a:gd name="T3" fmla="*/ 66 h 381"/>
                <a:gd name="T4" fmla="*/ 425 w 452"/>
                <a:gd name="T5" fmla="*/ 20 h 381"/>
                <a:gd name="T6" fmla="*/ 376 w 452"/>
                <a:gd name="T7" fmla="*/ 51 h 381"/>
                <a:gd name="T8" fmla="*/ 385 w 452"/>
                <a:gd name="T9" fmla="*/ 69 h 381"/>
                <a:gd name="T10" fmla="*/ 450 w 452"/>
                <a:gd name="T11" fmla="*/ 58 h 381"/>
                <a:gd name="T12" fmla="*/ 311 w 452"/>
                <a:gd name="T13" fmla="*/ 114 h 381"/>
                <a:gd name="T14" fmla="*/ 300 w 452"/>
                <a:gd name="T15" fmla="*/ 186 h 381"/>
                <a:gd name="T16" fmla="*/ 230 w 452"/>
                <a:gd name="T17" fmla="*/ 285 h 381"/>
                <a:gd name="T18" fmla="*/ 234 w 452"/>
                <a:gd name="T19" fmla="*/ 326 h 381"/>
                <a:gd name="T20" fmla="*/ 182 w 452"/>
                <a:gd name="T21" fmla="*/ 381 h 381"/>
                <a:gd name="T22" fmla="*/ 59 w 452"/>
                <a:gd name="T23" fmla="*/ 327 h 381"/>
                <a:gd name="T24" fmla="*/ 56 w 452"/>
                <a:gd name="T25" fmla="*/ 275 h 381"/>
                <a:gd name="T26" fmla="*/ 11 w 452"/>
                <a:gd name="T27" fmla="*/ 212 h 381"/>
                <a:gd name="T28" fmla="*/ 1 w 452"/>
                <a:gd name="T29" fmla="*/ 168 h 381"/>
                <a:gd name="T30" fmla="*/ 32 w 452"/>
                <a:gd name="T31" fmla="*/ 68 h 381"/>
                <a:gd name="T32" fmla="*/ 209 w 452"/>
                <a:gd name="T33" fmla="*/ 284 h 381"/>
                <a:gd name="T34" fmla="*/ 284 w 452"/>
                <a:gd name="T35" fmla="*/ 148 h 381"/>
                <a:gd name="T36" fmla="*/ 156 w 452"/>
                <a:gd name="T37" fmla="*/ 109 h 381"/>
                <a:gd name="T38" fmla="*/ 195 w 452"/>
                <a:gd name="T39" fmla="*/ 127 h 381"/>
                <a:gd name="T40" fmla="*/ 216 w 452"/>
                <a:gd name="T41" fmla="*/ 175 h 381"/>
                <a:gd name="T42" fmla="*/ 155 w 452"/>
                <a:gd name="T43" fmla="*/ 231 h 381"/>
                <a:gd name="T44" fmla="*/ 203 w 452"/>
                <a:gd name="T45" fmla="*/ 161 h 381"/>
                <a:gd name="T46" fmla="*/ 180 w 452"/>
                <a:gd name="T47" fmla="*/ 161 h 381"/>
                <a:gd name="T48" fmla="*/ 43 w 452"/>
                <a:gd name="T49" fmla="*/ 218 h 381"/>
                <a:gd name="T50" fmla="*/ 72 w 452"/>
                <a:gd name="T51" fmla="*/ 265 h 381"/>
                <a:gd name="T52" fmla="*/ 429 w 452"/>
                <a:gd name="T53" fmla="*/ 72 h 381"/>
                <a:gd name="T54" fmla="*/ 356 w 452"/>
                <a:gd name="T55" fmla="*/ 75 h 381"/>
                <a:gd name="T56" fmla="*/ 391 w 452"/>
                <a:gd name="T57" fmla="*/ 29 h 381"/>
                <a:gd name="T58" fmla="*/ 305 w 452"/>
                <a:gd name="T59" fmla="*/ 68 h 381"/>
                <a:gd name="T60" fmla="*/ 250 w 452"/>
                <a:gd name="T61" fmla="*/ 94 h 381"/>
                <a:gd name="T62" fmla="*/ 323 w 452"/>
                <a:gd name="T63" fmla="*/ 99 h 381"/>
                <a:gd name="T64" fmla="*/ 231 w 452"/>
                <a:gd name="T65" fmla="*/ 365 h 381"/>
                <a:gd name="T66" fmla="*/ 134 w 452"/>
                <a:gd name="T67" fmla="*/ 326 h 381"/>
                <a:gd name="T68" fmla="*/ 63 w 452"/>
                <a:gd name="T69" fmla="*/ 365 h 381"/>
                <a:gd name="T70" fmla="*/ 102 w 452"/>
                <a:gd name="T71" fmla="*/ 162 h 381"/>
                <a:gd name="T72" fmla="*/ 50 w 452"/>
                <a:gd name="T73" fmla="*/ 203 h 381"/>
                <a:gd name="T74" fmla="*/ 77 w 452"/>
                <a:gd name="T75" fmla="*/ 109 h 381"/>
                <a:gd name="T76" fmla="*/ 101 w 452"/>
                <a:gd name="T77" fmla="*/ 136 h 381"/>
                <a:gd name="T78" fmla="*/ 77 w 452"/>
                <a:gd name="T79" fmla="*/ 109 h 381"/>
                <a:gd name="T80" fmla="*/ 240 w 452"/>
                <a:gd name="T81" fmla="*/ 304 h 381"/>
                <a:gd name="T82" fmla="*/ 54 w 452"/>
                <a:gd name="T83" fmla="*/ 308 h 381"/>
                <a:gd name="T84" fmla="*/ 31 w 452"/>
                <a:gd name="T85" fmla="*/ 113 h 381"/>
                <a:gd name="T86" fmla="*/ 56 w 452"/>
                <a:gd name="T87" fmla="*/ 91 h 381"/>
                <a:gd name="T88" fmla="*/ 31 w 452"/>
                <a:gd name="T89" fmla="*/ 191 h 381"/>
                <a:gd name="T90" fmla="*/ 79 w 452"/>
                <a:gd name="T91" fmla="*/ 165 h 381"/>
                <a:gd name="T92" fmla="*/ 33 w 452"/>
                <a:gd name="T93" fmla="*/ 170 h 381"/>
                <a:gd name="T94" fmla="*/ 146 w 452"/>
                <a:gd name="T95" fmla="*/ 93 h 381"/>
                <a:gd name="T96" fmla="*/ 122 w 452"/>
                <a:gd name="T97" fmla="*/ 82 h 381"/>
                <a:gd name="T98" fmla="*/ 191 w 452"/>
                <a:gd name="T99" fmla="*/ 93 h 381"/>
                <a:gd name="T100" fmla="*/ 167 w 452"/>
                <a:gd name="T101" fmla="*/ 91 h 381"/>
                <a:gd name="T102" fmla="*/ 122 w 452"/>
                <a:gd name="T103" fmla="*/ 134 h 381"/>
                <a:gd name="T104" fmla="*/ 187 w 452"/>
                <a:gd name="T105" fmla="*/ 143 h 381"/>
                <a:gd name="T106" fmla="*/ 23 w 452"/>
                <a:gd name="T107" fmla="*/ 153 h 3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52" h="381">
                  <a:moveTo>
                    <a:pt x="59" y="70"/>
                  </a:moveTo>
                  <a:cubicBezTo>
                    <a:pt x="71" y="54"/>
                    <a:pt x="96" y="52"/>
                    <a:pt x="111" y="63"/>
                  </a:cubicBezTo>
                  <a:cubicBezTo>
                    <a:pt x="118" y="59"/>
                    <a:pt x="125" y="56"/>
                    <a:pt x="134" y="56"/>
                  </a:cubicBezTo>
                  <a:cubicBezTo>
                    <a:pt x="143" y="56"/>
                    <a:pt x="150" y="59"/>
                    <a:pt x="156" y="63"/>
                  </a:cubicBezTo>
                  <a:cubicBezTo>
                    <a:pt x="169" y="55"/>
                    <a:pt x="182" y="54"/>
                    <a:pt x="196" y="60"/>
                  </a:cubicBezTo>
                  <a:cubicBezTo>
                    <a:pt x="211" y="67"/>
                    <a:pt x="213" y="77"/>
                    <a:pt x="212" y="89"/>
                  </a:cubicBezTo>
                  <a:cubicBezTo>
                    <a:pt x="215" y="88"/>
                    <a:pt x="219" y="87"/>
                    <a:pt x="222" y="86"/>
                  </a:cubicBezTo>
                  <a:cubicBezTo>
                    <a:pt x="241" y="79"/>
                    <a:pt x="260" y="72"/>
                    <a:pt x="279" y="66"/>
                  </a:cubicBezTo>
                  <a:cubicBezTo>
                    <a:pt x="283" y="65"/>
                    <a:pt x="284" y="63"/>
                    <a:pt x="284" y="60"/>
                  </a:cubicBezTo>
                  <a:cubicBezTo>
                    <a:pt x="286" y="31"/>
                    <a:pt x="316" y="7"/>
                    <a:pt x="354" y="2"/>
                  </a:cubicBezTo>
                  <a:cubicBezTo>
                    <a:pt x="371" y="0"/>
                    <a:pt x="386" y="2"/>
                    <a:pt x="402" y="7"/>
                  </a:cubicBezTo>
                  <a:cubicBezTo>
                    <a:pt x="410" y="10"/>
                    <a:pt x="418" y="14"/>
                    <a:pt x="425" y="20"/>
                  </a:cubicBezTo>
                  <a:cubicBezTo>
                    <a:pt x="427" y="21"/>
                    <a:pt x="429" y="22"/>
                    <a:pt x="430" y="24"/>
                  </a:cubicBezTo>
                  <a:cubicBezTo>
                    <a:pt x="433" y="28"/>
                    <a:pt x="431" y="32"/>
                    <a:pt x="425" y="34"/>
                  </a:cubicBezTo>
                  <a:cubicBezTo>
                    <a:pt x="413" y="39"/>
                    <a:pt x="400" y="43"/>
                    <a:pt x="387" y="47"/>
                  </a:cubicBezTo>
                  <a:cubicBezTo>
                    <a:pt x="384" y="49"/>
                    <a:pt x="380" y="50"/>
                    <a:pt x="376" y="51"/>
                  </a:cubicBezTo>
                  <a:cubicBezTo>
                    <a:pt x="376" y="52"/>
                    <a:pt x="375" y="52"/>
                    <a:pt x="375" y="53"/>
                  </a:cubicBezTo>
                  <a:cubicBezTo>
                    <a:pt x="374" y="56"/>
                    <a:pt x="373" y="59"/>
                    <a:pt x="372" y="62"/>
                  </a:cubicBezTo>
                  <a:cubicBezTo>
                    <a:pt x="372" y="63"/>
                    <a:pt x="372" y="64"/>
                    <a:pt x="373" y="64"/>
                  </a:cubicBezTo>
                  <a:cubicBezTo>
                    <a:pt x="377" y="66"/>
                    <a:pt x="381" y="67"/>
                    <a:pt x="385" y="69"/>
                  </a:cubicBezTo>
                  <a:cubicBezTo>
                    <a:pt x="385" y="69"/>
                    <a:pt x="386" y="69"/>
                    <a:pt x="387" y="69"/>
                  </a:cubicBezTo>
                  <a:cubicBezTo>
                    <a:pt x="402" y="63"/>
                    <a:pt x="418" y="58"/>
                    <a:pt x="433" y="53"/>
                  </a:cubicBezTo>
                  <a:cubicBezTo>
                    <a:pt x="436" y="52"/>
                    <a:pt x="439" y="51"/>
                    <a:pt x="442" y="52"/>
                  </a:cubicBezTo>
                  <a:cubicBezTo>
                    <a:pt x="446" y="52"/>
                    <a:pt x="450" y="55"/>
                    <a:pt x="450" y="58"/>
                  </a:cubicBezTo>
                  <a:cubicBezTo>
                    <a:pt x="452" y="67"/>
                    <a:pt x="451" y="76"/>
                    <a:pt x="447" y="84"/>
                  </a:cubicBezTo>
                  <a:cubicBezTo>
                    <a:pt x="437" y="108"/>
                    <a:pt x="415" y="122"/>
                    <a:pt x="384" y="127"/>
                  </a:cubicBezTo>
                  <a:cubicBezTo>
                    <a:pt x="358" y="131"/>
                    <a:pt x="335" y="127"/>
                    <a:pt x="315" y="115"/>
                  </a:cubicBezTo>
                  <a:cubicBezTo>
                    <a:pt x="314" y="114"/>
                    <a:pt x="313" y="114"/>
                    <a:pt x="311" y="114"/>
                  </a:cubicBezTo>
                  <a:cubicBezTo>
                    <a:pt x="306" y="116"/>
                    <a:pt x="301" y="118"/>
                    <a:pt x="296" y="120"/>
                  </a:cubicBezTo>
                  <a:cubicBezTo>
                    <a:pt x="296" y="120"/>
                    <a:pt x="296" y="120"/>
                    <a:pt x="296" y="120"/>
                  </a:cubicBezTo>
                  <a:cubicBezTo>
                    <a:pt x="301" y="127"/>
                    <a:pt x="303" y="135"/>
                    <a:pt x="304" y="144"/>
                  </a:cubicBezTo>
                  <a:cubicBezTo>
                    <a:pt x="305" y="158"/>
                    <a:pt x="304" y="172"/>
                    <a:pt x="300" y="186"/>
                  </a:cubicBezTo>
                  <a:cubicBezTo>
                    <a:pt x="293" y="205"/>
                    <a:pt x="281" y="222"/>
                    <a:pt x="264" y="237"/>
                  </a:cubicBezTo>
                  <a:cubicBezTo>
                    <a:pt x="254" y="245"/>
                    <a:pt x="243" y="253"/>
                    <a:pt x="232" y="260"/>
                  </a:cubicBezTo>
                  <a:cubicBezTo>
                    <a:pt x="231" y="260"/>
                    <a:pt x="230" y="261"/>
                    <a:pt x="230" y="261"/>
                  </a:cubicBezTo>
                  <a:cubicBezTo>
                    <a:pt x="230" y="269"/>
                    <a:pt x="230" y="277"/>
                    <a:pt x="230" y="285"/>
                  </a:cubicBezTo>
                  <a:cubicBezTo>
                    <a:pt x="240" y="285"/>
                    <a:pt x="249" y="287"/>
                    <a:pt x="256" y="293"/>
                  </a:cubicBezTo>
                  <a:cubicBezTo>
                    <a:pt x="259" y="297"/>
                    <a:pt x="261" y="301"/>
                    <a:pt x="261" y="306"/>
                  </a:cubicBezTo>
                  <a:cubicBezTo>
                    <a:pt x="261" y="312"/>
                    <a:pt x="258" y="316"/>
                    <a:pt x="253" y="320"/>
                  </a:cubicBezTo>
                  <a:cubicBezTo>
                    <a:pt x="248" y="324"/>
                    <a:pt x="242" y="326"/>
                    <a:pt x="234" y="326"/>
                  </a:cubicBezTo>
                  <a:cubicBezTo>
                    <a:pt x="237" y="331"/>
                    <a:pt x="239" y="336"/>
                    <a:pt x="241" y="340"/>
                  </a:cubicBezTo>
                  <a:cubicBezTo>
                    <a:pt x="246" y="350"/>
                    <a:pt x="250" y="360"/>
                    <a:pt x="255" y="370"/>
                  </a:cubicBezTo>
                  <a:cubicBezTo>
                    <a:pt x="258" y="376"/>
                    <a:pt x="253" y="381"/>
                    <a:pt x="245" y="381"/>
                  </a:cubicBezTo>
                  <a:cubicBezTo>
                    <a:pt x="224" y="381"/>
                    <a:pt x="203" y="381"/>
                    <a:pt x="182" y="381"/>
                  </a:cubicBezTo>
                  <a:cubicBezTo>
                    <a:pt x="160" y="381"/>
                    <a:pt x="138" y="381"/>
                    <a:pt x="116" y="381"/>
                  </a:cubicBezTo>
                  <a:cubicBezTo>
                    <a:pt x="94" y="381"/>
                    <a:pt x="72" y="381"/>
                    <a:pt x="49" y="381"/>
                  </a:cubicBezTo>
                  <a:cubicBezTo>
                    <a:pt x="41" y="381"/>
                    <a:pt x="36" y="376"/>
                    <a:pt x="39" y="370"/>
                  </a:cubicBezTo>
                  <a:cubicBezTo>
                    <a:pt x="46" y="356"/>
                    <a:pt x="52" y="342"/>
                    <a:pt x="59" y="327"/>
                  </a:cubicBezTo>
                  <a:cubicBezTo>
                    <a:pt x="59" y="327"/>
                    <a:pt x="59" y="327"/>
                    <a:pt x="59" y="326"/>
                  </a:cubicBezTo>
                  <a:cubicBezTo>
                    <a:pt x="43" y="325"/>
                    <a:pt x="33" y="318"/>
                    <a:pt x="33" y="305"/>
                  </a:cubicBezTo>
                  <a:cubicBezTo>
                    <a:pt x="33" y="297"/>
                    <a:pt x="40" y="288"/>
                    <a:pt x="56" y="286"/>
                  </a:cubicBezTo>
                  <a:cubicBezTo>
                    <a:pt x="56" y="282"/>
                    <a:pt x="56" y="279"/>
                    <a:pt x="56" y="275"/>
                  </a:cubicBezTo>
                  <a:cubicBezTo>
                    <a:pt x="55" y="274"/>
                    <a:pt x="55" y="274"/>
                    <a:pt x="55" y="274"/>
                  </a:cubicBezTo>
                  <a:cubicBezTo>
                    <a:pt x="45" y="265"/>
                    <a:pt x="36" y="254"/>
                    <a:pt x="28" y="243"/>
                  </a:cubicBezTo>
                  <a:cubicBezTo>
                    <a:pt x="23" y="236"/>
                    <a:pt x="18" y="229"/>
                    <a:pt x="13" y="222"/>
                  </a:cubicBezTo>
                  <a:cubicBezTo>
                    <a:pt x="10" y="219"/>
                    <a:pt x="11" y="215"/>
                    <a:pt x="11" y="212"/>
                  </a:cubicBezTo>
                  <a:cubicBezTo>
                    <a:pt x="11" y="200"/>
                    <a:pt x="11" y="189"/>
                    <a:pt x="11" y="178"/>
                  </a:cubicBezTo>
                  <a:cubicBezTo>
                    <a:pt x="11" y="177"/>
                    <a:pt x="11" y="177"/>
                    <a:pt x="11" y="177"/>
                  </a:cubicBezTo>
                  <a:cubicBezTo>
                    <a:pt x="10" y="177"/>
                    <a:pt x="10" y="177"/>
                    <a:pt x="10" y="177"/>
                  </a:cubicBezTo>
                  <a:cubicBezTo>
                    <a:pt x="4" y="176"/>
                    <a:pt x="1" y="173"/>
                    <a:pt x="1" y="168"/>
                  </a:cubicBezTo>
                  <a:cubicBezTo>
                    <a:pt x="0" y="156"/>
                    <a:pt x="3" y="144"/>
                    <a:pt x="10" y="133"/>
                  </a:cubicBezTo>
                  <a:cubicBezTo>
                    <a:pt x="10" y="133"/>
                    <a:pt x="11" y="132"/>
                    <a:pt x="11" y="131"/>
                  </a:cubicBezTo>
                  <a:cubicBezTo>
                    <a:pt x="11" y="118"/>
                    <a:pt x="11" y="105"/>
                    <a:pt x="11" y="92"/>
                  </a:cubicBezTo>
                  <a:cubicBezTo>
                    <a:pt x="11" y="81"/>
                    <a:pt x="19" y="72"/>
                    <a:pt x="32" y="68"/>
                  </a:cubicBezTo>
                  <a:cubicBezTo>
                    <a:pt x="41" y="66"/>
                    <a:pt x="49" y="66"/>
                    <a:pt x="57" y="69"/>
                  </a:cubicBezTo>
                  <a:cubicBezTo>
                    <a:pt x="58" y="69"/>
                    <a:pt x="59" y="69"/>
                    <a:pt x="59" y="70"/>
                  </a:cubicBezTo>
                  <a:close/>
                  <a:moveTo>
                    <a:pt x="209" y="285"/>
                  </a:moveTo>
                  <a:cubicBezTo>
                    <a:pt x="209" y="285"/>
                    <a:pt x="209" y="284"/>
                    <a:pt x="209" y="284"/>
                  </a:cubicBezTo>
                  <a:cubicBezTo>
                    <a:pt x="209" y="275"/>
                    <a:pt x="209" y="267"/>
                    <a:pt x="209" y="258"/>
                  </a:cubicBezTo>
                  <a:cubicBezTo>
                    <a:pt x="209" y="254"/>
                    <a:pt x="211" y="252"/>
                    <a:pt x="215" y="250"/>
                  </a:cubicBezTo>
                  <a:cubicBezTo>
                    <a:pt x="226" y="244"/>
                    <a:pt x="236" y="237"/>
                    <a:pt x="245" y="229"/>
                  </a:cubicBezTo>
                  <a:cubicBezTo>
                    <a:pt x="272" y="206"/>
                    <a:pt x="286" y="179"/>
                    <a:pt x="284" y="148"/>
                  </a:cubicBezTo>
                  <a:cubicBezTo>
                    <a:pt x="283" y="142"/>
                    <a:pt x="282" y="136"/>
                    <a:pt x="279" y="130"/>
                  </a:cubicBezTo>
                  <a:cubicBezTo>
                    <a:pt x="276" y="125"/>
                    <a:pt x="271" y="120"/>
                    <a:pt x="265" y="116"/>
                  </a:cubicBezTo>
                  <a:cubicBezTo>
                    <a:pt x="256" y="111"/>
                    <a:pt x="246" y="109"/>
                    <a:pt x="235" y="109"/>
                  </a:cubicBezTo>
                  <a:cubicBezTo>
                    <a:pt x="209" y="109"/>
                    <a:pt x="183" y="109"/>
                    <a:pt x="156" y="109"/>
                  </a:cubicBezTo>
                  <a:cubicBezTo>
                    <a:pt x="153" y="109"/>
                    <a:pt x="150" y="109"/>
                    <a:pt x="146" y="109"/>
                  </a:cubicBezTo>
                  <a:cubicBezTo>
                    <a:pt x="139" y="109"/>
                    <a:pt x="134" y="114"/>
                    <a:pt x="135" y="120"/>
                  </a:cubicBezTo>
                  <a:cubicBezTo>
                    <a:pt x="137" y="124"/>
                    <a:pt x="142" y="127"/>
                    <a:pt x="148" y="127"/>
                  </a:cubicBezTo>
                  <a:cubicBezTo>
                    <a:pt x="164" y="127"/>
                    <a:pt x="180" y="127"/>
                    <a:pt x="195" y="127"/>
                  </a:cubicBezTo>
                  <a:cubicBezTo>
                    <a:pt x="201" y="127"/>
                    <a:pt x="207" y="127"/>
                    <a:pt x="213" y="127"/>
                  </a:cubicBezTo>
                  <a:cubicBezTo>
                    <a:pt x="220" y="127"/>
                    <a:pt x="224" y="131"/>
                    <a:pt x="224" y="135"/>
                  </a:cubicBezTo>
                  <a:cubicBezTo>
                    <a:pt x="224" y="146"/>
                    <a:pt x="224" y="157"/>
                    <a:pt x="224" y="167"/>
                  </a:cubicBezTo>
                  <a:cubicBezTo>
                    <a:pt x="224" y="171"/>
                    <a:pt x="221" y="174"/>
                    <a:pt x="216" y="175"/>
                  </a:cubicBezTo>
                  <a:cubicBezTo>
                    <a:pt x="214" y="175"/>
                    <a:pt x="211" y="176"/>
                    <a:pt x="209" y="176"/>
                  </a:cubicBezTo>
                  <a:cubicBezTo>
                    <a:pt x="197" y="179"/>
                    <a:pt x="188" y="186"/>
                    <a:pt x="181" y="195"/>
                  </a:cubicBezTo>
                  <a:cubicBezTo>
                    <a:pt x="173" y="204"/>
                    <a:pt x="169" y="214"/>
                    <a:pt x="167" y="224"/>
                  </a:cubicBezTo>
                  <a:cubicBezTo>
                    <a:pt x="166" y="229"/>
                    <a:pt x="161" y="232"/>
                    <a:pt x="155" y="231"/>
                  </a:cubicBezTo>
                  <a:cubicBezTo>
                    <a:pt x="149" y="230"/>
                    <a:pt x="145" y="226"/>
                    <a:pt x="146" y="222"/>
                  </a:cubicBezTo>
                  <a:cubicBezTo>
                    <a:pt x="148" y="213"/>
                    <a:pt x="151" y="205"/>
                    <a:pt x="156" y="197"/>
                  </a:cubicBezTo>
                  <a:cubicBezTo>
                    <a:pt x="165" y="181"/>
                    <a:pt x="179" y="168"/>
                    <a:pt x="202" y="162"/>
                  </a:cubicBezTo>
                  <a:cubicBezTo>
                    <a:pt x="202" y="161"/>
                    <a:pt x="203" y="161"/>
                    <a:pt x="203" y="161"/>
                  </a:cubicBezTo>
                  <a:cubicBezTo>
                    <a:pt x="203" y="158"/>
                    <a:pt x="203" y="156"/>
                    <a:pt x="203" y="154"/>
                  </a:cubicBezTo>
                  <a:cubicBezTo>
                    <a:pt x="203" y="154"/>
                    <a:pt x="203" y="154"/>
                    <a:pt x="203" y="154"/>
                  </a:cubicBezTo>
                  <a:cubicBezTo>
                    <a:pt x="202" y="155"/>
                    <a:pt x="202" y="155"/>
                    <a:pt x="202" y="155"/>
                  </a:cubicBezTo>
                  <a:cubicBezTo>
                    <a:pt x="195" y="159"/>
                    <a:pt x="188" y="161"/>
                    <a:pt x="180" y="161"/>
                  </a:cubicBezTo>
                  <a:cubicBezTo>
                    <a:pt x="176" y="161"/>
                    <a:pt x="173" y="162"/>
                    <a:pt x="169" y="163"/>
                  </a:cubicBezTo>
                  <a:cubicBezTo>
                    <a:pt x="168" y="164"/>
                    <a:pt x="168" y="164"/>
                    <a:pt x="167" y="165"/>
                  </a:cubicBezTo>
                  <a:cubicBezTo>
                    <a:pt x="167" y="178"/>
                    <a:pt x="161" y="190"/>
                    <a:pt x="151" y="201"/>
                  </a:cubicBezTo>
                  <a:cubicBezTo>
                    <a:pt x="126" y="226"/>
                    <a:pt x="79" y="234"/>
                    <a:pt x="43" y="218"/>
                  </a:cubicBezTo>
                  <a:cubicBezTo>
                    <a:pt x="39" y="217"/>
                    <a:pt x="36" y="215"/>
                    <a:pt x="31" y="212"/>
                  </a:cubicBezTo>
                  <a:cubicBezTo>
                    <a:pt x="32" y="214"/>
                    <a:pt x="32" y="215"/>
                    <a:pt x="32" y="216"/>
                  </a:cubicBezTo>
                  <a:cubicBezTo>
                    <a:pt x="39" y="225"/>
                    <a:pt x="46" y="234"/>
                    <a:pt x="53" y="243"/>
                  </a:cubicBezTo>
                  <a:cubicBezTo>
                    <a:pt x="58" y="251"/>
                    <a:pt x="65" y="258"/>
                    <a:pt x="72" y="265"/>
                  </a:cubicBezTo>
                  <a:cubicBezTo>
                    <a:pt x="75" y="268"/>
                    <a:pt x="77" y="271"/>
                    <a:pt x="77" y="275"/>
                  </a:cubicBezTo>
                  <a:cubicBezTo>
                    <a:pt x="76" y="279"/>
                    <a:pt x="77" y="282"/>
                    <a:pt x="77" y="285"/>
                  </a:cubicBezTo>
                  <a:cubicBezTo>
                    <a:pt x="121" y="285"/>
                    <a:pt x="165" y="285"/>
                    <a:pt x="209" y="285"/>
                  </a:cubicBezTo>
                  <a:close/>
                  <a:moveTo>
                    <a:pt x="429" y="72"/>
                  </a:moveTo>
                  <a:cubicBezTo>
                    <a:pt x="429" y="72"/>
                    <a:pt x="429" y="72"/>
                    <a:pt x="428" y="72"/>
                  </a:cubicBezTo>
                  <a:cubicBezTo>
                    <a:pt x="416" y="76"/>
                    <a:pt x="403" y="81"/>
                    <a:pt x="391" y="85"/>
                  </a:cubicBezTo>
                  <a:cubicBezTo>
                    <a:pt x="387" y="86"/>
                    <a:pt x="383" y="86"/>
                    <a:pt x="379" y="85"/>
                  </a:cubicBezTo>
                  <a:cubicBezTo>
                    <a:pt x="371" y="81"/>
                    <a:pt x="363" y="78"/>
                    <a:pt x="356" y="75"/>
                  </a:cubicBezTo>
                  <a:cubicBezTo>
                    <a:pt x="350" y="73"/>
                    <a:pt x="348" y="70"/>
                    <a:pt x="350" y="65"/>
                  </a:cubicBezTo>
                  <a:cubicBezTo>
                    <a:pt x="352" y="59"/>
                    <a:pt x="354" y="52"/>
                    <a:pt x="356" y="45"/>
                  </a:cubicBezTo>
                  <a:cubicBezTo>
                    <a:pt x="357" y="42"/>
                    <a:pt x="359" y="40"/>
                    <a:pt x="363" y="39"/>
                  </a:cubicBezTo>
                  <a:cubicBezTo>
                    <a:pt x="372" y="35"/>
                    <a:pt x="381" y="32"/>
                    <a:pt x="391" y="29"/>
                  </a:cubicBezTo>
                  <a:cubicBezTo>
                    <a:pt x="394" y="28"/>
                    <a:pt x="398" y="27"/>
                    <a:pt x="402" y="25"/>
                  </a:cubicBezTo>
                  <a:cubicBezTo>
                    <a:pt x="400" y="24"/>
                    <a:pt x="398" y="23"/>
                    <a:pt x="396" y="23"/>
                  </a:cubicBezTo>
                  <a:cubicBezTo>
                    <a:pt x="375" y="14"/>
                    <a:pt x="347" y="16"/>
                    <a:pt x="328" y="28"/>
                  </a:cubicBezTo>
                  <a:cubicBezTo>
                    <a:pt x="312" y="38"/>
                    <a:pt x="304" y="52"/>
                    <a:pt x="305" y="68"/>
                  </a:cubicBezTo>
                  <a:cubicBezTo>
                    <a:pt x="305" y="72"/>
                    <a:pt x="303" y="75"/>
                    <a:pt x="298" y="77"/>
                  </a:cubicBezTo>
                  <a:cubicBezTo>
                    <a:pt x="288" y="80"/>
                    <a:pt x="277" y="84"/>
                    <a:pt x="267" y="87"/>
                  </a:cubicBezTo>
                  <a:cubicBezTo>
                    <a:pt x="261" y="89"/>
                    <a:pt x="255" y="91"/>
                    <a:pt x="248" y="94"/>
                  </a:cubicBezTo>
                  <a:cubicBezTo>
                    <a:pt x="249" y="94"/>
                    <a:pt x="250" y="94"/>
                    <a:pt x="250" y="94"/>
                  </a:cubicBezTo>
                  <a:cubicBezTo>
                    <a:pt x="262" y="96"/>
                    <a:pt x="272" y="100"/>
                    <a:pt x="281" y="106"/>
                  </a:cubicBezTo>
                  <a:cubicBezTo>
                    <a:pt x="282" y="107"/>
                    <a:pt x="283" y="107"/>
                    <a:pt x="284" y="106"/>
                  </a:cubicBezTo>
                  <a:cubicBezTo>
                    <a:pt x="293" y="103"/>
                    <a:pt x="302" y="100"/>
                    <a:pt x="310" y="97"/>
                  </a:cubicBezTo>
                  <a:cubicBezTo>
                    <a:pt x="315" y="96"/>
                    <a:pt x="320" y="97"/>
                    <a:pt x="323" y="99"/>
                  </a:cubicBezTo>
                  <a:cubicBezTo>
                    <a:pt x="334" y="107"/>
                    <a:pt x="347" y="112"/>
                    <a:pt x="362" y="113"/>
                  </a:cubicBezTo>
                  <a:cubicBezTo>
                    <a:pt x="384" y="114"/>
                    <a:pt x="402" y="108"/>
                    <a:pt x="416" y="95"/>
                  </a:cubicBezTo>
                  <a:cubicBezTo>
                    <a:pt x="424" y="88"/>
                    <a:pt x="428" y="80"/>
                    <a:pt x="429" y="72"/>
                  </a:cubicBezTo>
                  <a:close/>
                  <a:moveTo>
                    <a:pt x="231" y="365"/>
                  </a:moveTo>
                  <a:cubicBezTo>
                    <a:pt x="230" y="364"/>
                    <a:pt x="230" y="364"/>
                    <a:pt x="230" y="363"/>
                  </a:cubicBezTo>
                  <a:cubicBezTo>
                    <a:pt x="224" y="352"/>
                    <a:pt x="219" y="340"/>
                    <a:pt x="213" y="328"/>
                  </a:cubicBezTo>
                  <a:cubicBezTo>
                    <a:pt x="213" y="327"/>
                    <a:pt x="212" y="326"/>
                    <a:pt x="210" y="326"/>
                  </a:cubicBezTo>
                  <a:cubicBezTo>
                    <a:pt x="184" y="326"/>
                    <a:pt x="159" y="326"/>
                    <a:pt x="134" y="326"/>
                  </a:cubicBezTo>
                  <a:cubicBezTo>
                    <a:pt x="117" y="326"/>
                    <a:pt x="100" y="326"/>
                    <a:pt x="83" y="326"/>
                  </a:cubicBezTo>
                  <a:cubicBezTo>
                    <a:pt x="82" y="326"/>
                    <a:pt x="81" y="326"/>
                    <a:pt x="81" y="327"/>
                  </a:cubicBezTo>
                  <a:cubicBezTo>
                    <a:pt x="76" y="338"/>
                    <a:pt x="71" y="349"/>
                    <a:pt x="66" y="360"/>
                  </a:cubicBezTo>
                  <a:cubicBezTo>
                    <a:pt x="65" y="362"/>
                    <a:pt x="64" y="363"/>
                    <a:pt x="63" y="365"/>
                  </a:cubicBezTo>
                  <a:cubicBezTo>
                    <a:pt x="119" y="365"/>
                    <a:pt x="175" y="365"/>
                    <a:pt x="231" y="365"/>
                  </a:cubicBezTo>
                  <a:close/>
                  <a:moveTo>
                    <a:pt x="111" y="155"/>
                  </a:moveTo>
                  <a:cubicBezTo>
                    <a:pt x="109" y="156"/>
                    <a:pt x="107" y="157"/>
                    <a:pt x="105" y="158"/>
                  </a:cubicBezTo>
                  <a:cubicBezTo>
                    <a:pt x="103" y="159"/>
                    <a:pt x="102" y="160"/>
                    <a:pt x="102" y="162"/>
                  </a:cubicBezTo>
                  <a:cubicBezTo>
                    <a:pt x="100" y="169"/>
                    <a:pt x="98" y="176"/>
                    <a:pt x="96" y="183"/>
                  </a:cubicBezTo>
                  <a:cubicBezTo>
                    <a:pt x="95" y="186"/>
                    <a:pt x="92" y="188"/>
                    <a:pt x="89" y="189"/>
                  </a:cubicBezTo>
                  <a:cubicBezTo>
                    <a:pt x="78" y="193"/>
                    <a:pt x="68" y="196"/>
                    <a:pt x="58" y="200"/>
                  </a:cubicBezTo>
                  <a:cubicBezTo>
                    <a:pt x="55" y="201"/>
                    <a:pt x="52" y="202"/>
                    <a:pt x="50" y="203"/>
                  </a:cubicBezTo>
                  <a:cubicBezTo>
                    <a:pt x="67" y="212"/>
                    <a:pt x="95" y="214"/>
                    <a:pt x="117" y="204"/>
                  </a:cubicBezTo>
                  <a:cubicBezTo>
                    <a:pt x="140" y="193"/>
                    <a:pt x="149" y="173"/>
                    <a:pt x="146" y="160"/>
                  </a:cubicBezTo>
                  <a:cubicBezTo>
                    <a:pt x="134" y="163"/>
                    <a:pt x="122" y="162"/>
                    <a:pt x="111" y="155"/>
                  </a:cubicBezTo>
                  <a:close/>
                  <a:moveTo>
                    <a:pt x="77" y="109"/>
                  </a:moveTo>
                  <a:cubicBezTo>
                    <a:pt x="77" y="118"/>
                    <a:pt x="77" y="127"/>
                    <a:pt x="77" y="136"/>
                  </a:cubicBezTo>
                  <a:cubicBezTo>
                    <a:pt x="77" y="137"/>
                    <a:pt x="77" y="138"/>
                    <a:pt x="77" y="139"/>
                  </a:cubicBezTo>
                  <a:cubicBezTo>
                    <a:pt x="79" y="144"/>
                    <a:pt x="85" y="146"/>
                    <a:pt x="91" y="146"/>
                  </a:cubicBezTo>
                  <a:cubicBezTo>
                    <a:pt x="97" y="145"/>
                    <a:pt x="101" y="141"/>
                    <a:pt x="101" y="136"/>
                  </a:cubicBezTo>
                  <a:cubicBezTo>
                    <a:pt x="101" y="118"/>
                    <a:pt x="101" y="100"/>
                    <a:pt x="101" y="82"/>
                  </a:cubicBezTo>
                  <a:cubicBezTo>
                    <a:pt x="101" y="76"/>
                    <a:pt x="96" y="72"/>
                    <a:pt x="89" y="72"/>
                  </a:cubicBezTo>
                  <a:cubicBezTo>
                    <a:pt x="82" y="72"/>
                    <a:pt x="77" y="76"/>
                    <a:pt x="77" y="82"/>
                  </a:cubicBezTo>
                  <a:cubicBezTo>
                    <a:pt x="77" y="91"/>
                    <a:pt x="77" y="100"/>
                    <a:pt x="77" y="109"/>
                  </a:cubicBezTo>
                  <a:close/>
                  <a:moveTo>
                    <a:pt x="147" y="310"/>
                  </a:moveTo>
                  <a:cubicBezTo>
                    <a:pt x="175" y="310"/>
                    <a:pt x="203" y="310"/>
                    <a:pt x="231" y="310"/>
                  </a:cubicBezTo>
                  <a:cubicBezTo>
                    <a:pt x="232" y="310"/>
                    <a:pt x="233" y="310"/>
                    <a:pt x="235" y="310"/>
                  </a:cubicBezTo>
                  <a:cubicBezTo>
                    <a:pt x="239" y="310"/>
                    <a:pt x="242" y="307"/>
                    <a:pt x="240" y="304"/>
                  </a:cubicBezTo>
                  <a:cubicBezTo>
                    <a:pt x="239" y="302"/>
                    <a:pt x="236" y="301"/>
                    <a:pt x="233" y="301"/>
                  </a:cubicBezTo>
                  <a:cubicBezTo>
                    <a:pt x="176" y="301"/>
                    <a:pt x="118" y="301"/>
                    <a:pt x="61" y="301"/>
                  </a:cubicBezTo>
                  <a:cubicBezTo>
                    <a:pt x="60" y="301"/>
                    <a:pt x="60" y="301"/>
                    <a:pt x="59" y="301"/>
                  </a:cubicBezTo>
                  <a:cubicBezTo>
                    <a:pt x="54" y="302"/>
                    <a:pt x="52" y="305"/>
                    <a:pt x="54" y="308"/>
                  </a:cubicBezTo>
                  <a:cubicBezTo>
                    <a:pt x="56" y="310"/>
                    <a:pt x="58" y="310"/>
                    <a:pt x="61" y="310"/>
                  </a:cubicBezTo>
                  <a:cubicBezTo>
                    <a:pt x="90" y="310"/>
                    <a:pt x="118" y="310"/>
                    <a:pt x="147" y="310"/>
                  </a:cubicBezTo>
                  <a:close/>
                  <a:moveTo>
                    <a:pt x="31" y="113"/>
                  </a:moveTo>
                  <a:cubicBezTo>
                    <a:pt x="31" y="113"/>
                    <a:pt x="31" y="113"/>
                    <a:pt x="31" y="113"/>
                  </a:cubicBezTo>
                  <a:cubicBezTo>
                    <a:pt x="31" y="120"/>
                    <a:pt x="31" y="127"/>
                    <a:pt x="32" y="134"/>
                  </a:cubicBezTo>
                  <a:cubicBezTo>
                    <a:pt x="32" y="139"/>
                    <a:pt x="37" y="143"/>
                    <a:pt x="44" y="143"/>
                  </a:cubicBezTo>
                  <a:cubicBezTo>
                    <a:pt x="50" y="143"/>
                    <a:pt x="56" y="139"/>
                    <a:pt x="56" y="134"/>
                  </a:cubicBezTo>
                  <a:cubicBezTo>
                    <a:pt x="56" y="120"/>
                    <a:pt x="56" y="105"/>
                    <a:pt x="56" y="91"/>
                  </a:cubicBezTo>
                  <a:cubicBezTo>
                    <a:pt x="56" y="86"/>
                    <a:pt x="49" y="82"/>
                    <a:pt x="42" y="83"/>
                  </a:cubicBezTo>
                  <a:cubicBezTo>
                    <a:pt x="35" y="83"/>
                    <a:pt x="31" y="87"/>
                    <a:pt x="31" y="93"/>
                  </a:cubicBezTo>
                  <a:cubicBezTo>
                    <a:pt x="31" y="99"/>
                    <a:pt x="31" y="106"/>
                    <a:pt x="31" y="113"/>
                  </a:cubicBezTo>
                  <a:close/>
                  <a:moveTo>
                    <a:pt x="31" y="191"/>
                  </a:moveTo>
                  <a:cubicBezTo>
                    <a:pt x="32" y="191"/>
                    <a:pt x="32" y="191"/>
                    <a:pt x="33" y="191"/>
                  </a:cubicBezTo>
                  <a:cubicBezTo>
                    <a:pt x="47" y="186"/>
                    <a:pt x="61" y="181"/>
                    <a:pt x="75" y="176"/>
                  </a:cubicBezTo>
                  <a:cubicBezTo>
                    <a:pt x="76" y="176"/>
                    <a:pt x="76" y="176"/>
                    <a:pt x="77" y="175"/>
                  </a:cubicBezTo>
                  <a:cubicBezTo>
                    <a:pt x="78" y="172"/>
                    <a:pt x="79" y="169"/>
                    <a:pt x="79" y="165"/>
                  </a:cubicBezTo>
                  <a:cubicBezTo>
                    <a:pt x="80" y="165"/>
                    <a:pt x="79" y="164"/>
                    <a:pt x="79" y="164"/>
                  </a:cubicBezTo>
                  <a:cubicBezTo>
                    <a:pt x="75" y="162"/>
                    <a:pt x="71" y="161"/>
                    <a:pt x="67" y="159"/>
                  </a:cubicBezTo>
                  <a:cubicBezTo>
                    <a:pt x="66" y="159"/>
                    <a:pt x="65" y="159"/>
                    <a:pt x="64" y="159"/>
                  </a:cubicBezTo>
                  <a:cubicBezTo>
                    <a:pt x="54" y="163"/>
                    <a:pt x="43" y="166"/>
                    <a:pt x="33" y="170"/>
                  </a:cubicBezTo>
                  <a:cubicBezTo>
                    <a:pt x="31" y="170"/>
                    <a:pt x="31" y="171"/>
                    <a:pt x="31" y="172"/>
                  </a:cubicBezTo>
                  <a:cubicBezTo>
                    <a:pt x="31" y="178"/>
                    <a:pt x="31" y="183"/>
                    <a:pt x="31" y="189"/>
                  </a:cubicBezTo>
                  <a:cubicBezTo>
                    <a:pt x="31" y="190"/>
                    <a:pt x="31" y="190"/>
                    <a:pt x="31" y="191"/>
                  </a:cubicBezTo>
                  <a:close/>
                  <a:moveTo>
                    <a:pt x="146" y="93"/>
                  </a:moveTo>
                  <a:cubicBezTo>
                    <a:pt x="146" y="93"/>
                    <a:pt x="146" y="92"/>
                    <a:pt x="146" y="92"/>
                  </a:cubicBezTo>
                  <a:cubicBezTo>
                    <a:pt x="146" y="89"/>
                    <a:pt x="146" y="85"/>
                    <a:pt x="146" y="82"/>
                  </a:cubicBezTo>
                  <a:cubicBezTo>
                    <a:pt x="146" y="76"/>
                    <a:pt x="141" y="72"/>
                    <a:pt x="134" y="72"/>
                  </a:cubicBezTo>
                  <a:cubicBezTo>
                    <a:pt x="127" y="72"/>
                    <a:pt x="122" y="76"/>
                    <a:pt x="122" y="82"/>
                  </a:cubicBezTo>
                  <a:cubicBezTo>
                    <a:pt x="122" y="88"/>
                    <a:pt x="122" y="94"/>
                    <a:pt x="122" y="101"/>
                  </a:cubicBezTo>
                  <a:cubicBezTo>
                    <a:pt x="122" y="101"/>
                    <a:pt x="122" y="101"/>
                    <a:pt x="122" y="102"/>
                  </a:cubicBezTo>
                  <a:cubicBezTo>
                    <a:pt x="129" y="96"/>
                    <a:pt x="137" y="94"/>
                    <a:pt x="146" y="93"/>
                  </a:cubicBezTo>
                  <a:close/>
                  <a:moveTo>
                    <a:pt x="191" y="93"/>
                  </a:moveTo>
                  <a:cubicBezTo>
                    <a:pt x="191" y="89"/>
                    <a:pt x="191" y="85"/>
                    <a:pt x="191" y="82"/>
                  </a:cubicBezTo>
                  <a:cubicBezTo>
                    <a:pt x="191" y="76"/>
                    <a:pt x="186" y="72"/>
                    <a:pt x="179" y="72"/>
                  </a:cubicBezTo>
                  <a:cubicBezTo>
                    <a:pt x="172" y="72"/>
                    <a:pt x="167" y="76"/>
                    <a:pt x="167" y="82"/>
                  </a:cubicBezTo>
                  <a:cubicBezTo>
                    <a:pt x="167" y="85"/>
                    <a:pt x="167" y="88"/>
                    <a:pt x="167" y="91"/>
                  </a:cubicBezTo>
                  <a:cubicBezTo>
                    <a:pt x="167" y="92"/>
                    <a:pt x="167" y="92"/>
                    <a:pt x="167" y="93"/>
                  </a:cubicBezTo>
                  <a:cubicBezTo>
                    <a:pt x="175" y="93"/>
                    <a:pt x="183" y="93"/>
                    <a:pt x="191" y="93"/>
                  </a:cubicBezTo>
                  <a:close/>
                  <a:moveTo>
                    <a:pt x="142" y="143"/>
                  </a:moveTo>
                  <a:cubicBezTo>
                    <a:pt x="134" y="142"/>
                    <a:pt x="127" y="139"/>
                    <a:pt x="122" y="134"/>
                  </a:cubicBezTo>
                  <a:cubicBezTo>
                    <a:pt x="120" y="137"/>
                    <a:pt x="123" y="142"/>
                    <a:pt x="128" y="144"/>
                  </a:cubicBezTo>
                  <a:cubicBezTo>
                    <a:pt x="132" y="147"/>
                    <a:pt x="139" y="146"/>
                    <a:pt x="142" y="143"/>
                  </a:cubicBezTo>
                  <a:close/>
                  <a:moveTo>
                    <a:pt x="171" y="143"/>
                  </a:moveTo>
                  <a:cubicBezTo>
                    <a:pt x="175" y="147"/>
                    <a:pt x="183" y="146"/>
                    <a:pt x="187" y="143"/>
                  </a:cubicBezTo>
                  <a:cubicBezTo>
                    <a:pt x="182" y="143"/>
                    <a:pt x="177" y="143"/>
                    <a:pt x="171" y="143"/>
                  </a:cubicBezTo>
                  <a:close/>
                  <a:moveTo>
                    <a:pt x="22" y="156"/>
                  </a:moveTo>
                  <a:cubicBezTo>
                    <a:pt x="24" y="156"/>
                    <a:pt x="25" y="155"/>
                    <a:pt x="27" y="155"/>
                  </a:cubicBezTo>
                  <a:cubicBezTo>
                    <a:pt x="25" y="154"/>
                    <a:pt x="24" y="153"/>
                    <a:pt x="23" y="153"/>
                  </a:cubicBezTo>
                  <a:cubicBezTo>
                    <a:pt x="22" y="154"/>
                    <a:pt x="22" y="155"/>
                    <a:pt x="22" y="156"/>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18" name="Freeform 498">
              <a:extLst>
                <a:ext uri="{FF2B5EF4-FFF2-40B4-BE49-F238E27FC236}">
                  <a16:creationId xmlns:a16="http://schemas.microsoft.com/office/drawing/2014/main" id="{8A57FCC8-F196-4993-BCDF-86EA585AE145}"/>
                </a:ext>
              </a:extLst>
            </p:cNvPr>
            <p:cNvSpPr>
              <a:spLocks/>
            </p:cNvSpPr>
            <p:nvPr/>
          </p:nvSpPr>
          <p:spPr bwMode="auto">
            <a:xfrm>
              <a:off x="8488363" y="3205163"/>
              <a:ext cx="98425" cy="66675"/>
            </a:xfrm>
            <a:custGeom>
              <a:avLst/>
              <a:gdLst>
                <a:gd name="T0" fmla="*/ 178 w 255"/>
                <a:gd name="T1" fmla="*/ 176 h 176"/>
                <a:gd name="T2" fmla="*/ 46 w 255"/>
                <a:gd name="T3" fmla="*/ 176 h 176"/>
                <a:gd name="T4" fmla="*/ 46 w 255"/>
                <a:gd name="T5" fmla="*/ 166 h 176"/>
                <a:gd name="T6" fmla="*/ 41 w 255"/>
                <a:gd name="T7" fmla="*/ 156 h 176"/>
                <a:gd name="T8" fmla="*/ 22 w 255"/>
                <a:gd name="T9" fmla="*/ 134 h 176"/>
                <a:gd name="T10" fmla="*/ 1 w 255"/>
                <a:gd name="T11" fmla="*/ 107 h 176"/>
                <a:gd name="T12" fmla="*/ 0 w 255"/>
                <a:gd name="T13" fmla="*/ 103 h 176"/>
                <a:gd name="T14" fmla="*/ 12 w 255"/>
                <a:gd name="T15" fmla="*/ 109 h 176"/>
                <a:gd name="T16" fmla="*/ 120 w 255"/>
                <a:gd name="T17" fmla="*/ 92 h 176"/>
                <a:gd name="T18" fmla="*/ 136 w 255"/>
                <a:gd name="T19" fmla="*/ 56 h 176"/>
                <a:gd name="T20" fmla="*/ 138 w 255"/>
                <a:gd name="T21" fmla="*/ 54 h 176"/>
                <a:gd name="T22" fmla="*/ 149 w 255"/>
                <a:gd name="T23" fmla="*/ 52 h 176"/>
                <a:gd name="T24" fmla="*/ 171 w 255"/>
                <a:gd name="T25" fmla="*/ 46 h 176"/>
                <a:gd name="T26" fmla="*/ 172 w 255"/>
                <a:gd name="T27" fmla="*/ 45 h 176"/>
                <a:gd name="T28" fmla="*/ 172 w 255"/>
                <a:gd name="T29" fmla="*/ 45 h 176"/>
                <a:gd name="T30" fmla="*/ 172 w 255"/>
                <a:gd name="T31" fmla="*/ 52 h 176"/>
                <a:gd name="T32" fmla="*/ 171 w 255"/>
                <a:gd name="T33" fmla="*/ 53 h 176"/>
                <a:gd name="T34" fmla="*/ 125 w 255"/>
                <a:gd name="T35" fmla="*/ 88 h 176"/>
                <a:gd name="T36" fmla="*/ 115 w 255"/>
                <a:gd name="T37" fmla="*/ 113 h 176"/>
                <a:gd name="T38" fmla="*/ 124 w 255"/>
                <a:gd name="T39" fmla="*/ 122 h 176"/>
                <a:gd name="T40" fmla="*/ 136 w 255"/>
                <a:gd name="T41" fmla="*/ 115 h 176"/>
                <a:gd name="T42" fmla="*/ 150 w 255"/>
                <a:gd name="T43" fmla="*/ 86 h 176"/>
                <a:gd name="T44" fmla="*/ 178 w 255"/>
                <a:gd name="T45" fmla="*/ 67 h 176"/>
                <a:gd name="T46" fmla="*/ 185 w 255"/>
                <a:gd name="T47" fmla="*/ 66 h 176"/>
                <a:gd name="T48" fmla="*/ 193 w 255"/>
                <a:gd name="T49" fmla="*/ 58 h 176"/>
                <a:gd name="T50" fmla="*/ 193 w 255"/>
                <a:gd name="T51" fmla="*/ 26 h 176"/>
                <a:gd name="T52" fmla="*/ 182 w 255"/>
                <a:gd name="T53" fmla="*/ 18 h 176"/>
                <a:gd name="T54" fmla="*/ 164 w 255"/>
                <a:gd name="T55" fmla="*/ 18 h 176"/>
                <a:gd name="T56" fmla="*/ 117 w 255"/>
                <a:gd name="T57" fmla="*/ 18 h 176"/>
                <a:gd name="T58" fmla="*/ 104 w 255"/>
                <a:gd name="T59" fmla="*/ 11 h 176"/>
                <a:gd name="T60" fmla="*/ 115 w 255"/>
                <a:gd name="T61" fmla="*/ 0 h 176"/>
                <a:gd name="T62" fmla="*/ 125 w 255"/>
                <a:gd name="T63" fmla="*/ 0 h 176"/>
                <a:gd name="T64" fmla="*/ 204 w 255"/>
                <a:gd name="T65" fmla="*/ 0 h 176"/>
                <a:gd name="T66" fmla="*/ 234 w 255"/>
                <a:gd name="T67" fmla="*/ 7 h 176"/>
                <a:gd name="T68" fmla="*/ 248 w 255"/>
                <a:gd name="T69" fmla="*/ 21 h 176"/>
                <a:gd name="T70" fmla="*/ 253 w 255"/>
                <a:gd name="T71" fmla="*/ 39 h 176"/>
                <a:gd name="T72" fmla="*/ 214 w 255"/>
                <a:gd name="T73" fmla="*/ 120 h 176"/>
                <a:gd name="T74" fmla="*/ 184 w 255"/>
                <a:gd name="T75" fmla="*/ 141 h 176"/>
                <a:gd name="T76" fmla="*/ 178 w 255"/>
                <a:gd name="T77" fmla="*/ 149 h 176"/>
                <a:gd name="T78" fmla="*/ 178 w 255"/>
                <a:gd name="T79" fmla="*/ 175 h 176"/>
                <a:gd name="T80" fmla="*/ 178 w 255"/>
                <a:gd name="T81" fmla="*/ 176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55" h="176">
                  <a:moveTo>
                    <a:pt x="178" y="176"/>
                  </a:moveTo>
                  <a:cubicBezTo>
                    <a:pt x="134" y="176"/>
                    <a:pt x="90" y="176"/>
                    <a:pt x="46" y="176"/>
                  </a:cubicBezTo>
                  <a:cubicBezTo>
                    <a:pt x="46" y="173"/>
                    <a:pt x="45" y="170"/>
                    <a:pt x="46" y="166"/>
                  </a:cubicBezTo>
                  <a:cubicBezTo>
                    <a:pt x="46" y="162"/>
                    <a:pt x="44" y="159"/>
                    <a:pt x="41" y="156"/>
                  </a:cubicBezTo>
                  <a:cubicBezTo>
                    <a:pt x="34" y="149"/>
                    <a:pt x="27" y="142"/>
                    <a:pt x="22" y="134"/>
                  </a:cubicBezTo>
                  <a:cubicBezTo>
                    <a:pt x="15" y="125"/>
                    <a:pt x="8" y="116"/>
                    <a:pt x="1" y="107"/>
                  </a:cubicBezTo>
                  <a:cubicBezTo>
                    <a:pt x="1" y="106"/>
                    <a:pt x="1" y="105"/>
                    <a:pt x="0" y="103"/>
                  </a:cubicBezTo>
                  <a:cubicBezTo>
                    <a:pt x="5" y="106"/>
                    <a:pt x="8" y="108"/>
                    <a:pt x="12" y="109"/>
                  </a:cubicBezTo>
                  <a:cubicBezTo>
                    <a:pt x="48" y="125"/>
                    <a:pt x="95" y="117"/>
                    <a:pt x="120" y="92"/>
                  </a:cubicBezTo>
                  <a:cubicBezTo>
                    <a:pt x="130" y="81"/>
                    <a:pt x="136" y="69"/>
                    <a:pt x="136" y="56"/>
                  </a:cubicBezTo>
                  <a:cubicBezTo>
                    <a:pt x="137" y="55"/>
                    <a:pt x="137" y="55"/>
                    <a:pt x="138" y="54"/>
                  </a:cubicBezTo>
                  <a:cubicBezTo>
                    <a:pt x="142" y="53"/>
                    <a:pt x="145" y="52"/>
                    <a:pt x="149" y="52"/>
                  </a:cubicBezTo>
                  <a:cubicBezTo>
                    <a:pt x="157" y="52"/>
                    <a:pt x="164" y="50"/>
                    <a:pt x="171" y="46"/>
                  </a:cubicBezTo>
                  <a:cubicBezTo>
                    <a:pt x="172" y="45"/>
                    <a:pt x="172" y="45"/>
                    <a:pt x="172" y="45"/>
                  </a:cubicBezTo>
                  <a:cubicBezTo>
                    <a:pt x="172" y="45"/>
                    <a:pt x="172" y="45"/>
                    <a:pt x="172" y="45"/>
                  </a:cubicBezTo>
                  <a:cubicBezTo>
                    <a:pt x="172" y="47"/>
                    <a:pt x="172" y="49"/>
                    <a:pt x="172" y="52"/>
                  </a:cubicBezTo>
                  <a:cubicBezTo>
                    <a:pt x="172" y="52"/>
                    <a:pt x="171" y="52"/>
                    <a:pt x="171" y="53"/>
                  </a:cubicBezTo>
                  <a:cubicBezTo>
                    <a:pt x="148" y="59"/>
                    <a:pt x="134" y="72"/>
                    <a:pt x="125" y="88"/>
                  </a:cubicBezTo>
                  <a:cubicBezTo>
                    <a:pt x="120" y="96"/>
                    <a:pt x="117" y="104"/>
                    <a:pt x="115" y="113"/>
                  </a:cubicBezTo>
                  <a:cubicBezTo>
                    <a:pt x="114" y="117"/>
                    <a:pt x="118" y="121"/>
                    <a:pt x="124" y="122"/>
                  </a:cubicBezTo>
                  <a:cubicBezTo>
                    <a:pt x="130" y="123"/>
                    <a:pt x="135" y="120"/>
                    <a:pt x="136" y="115"/>
                  </a:cubicBezTo>
                  <a:cubicBezTo>
                    <a:pt x="138" y="105"/>
                    <a:pt x="142" y="95"/>
                    <a:pt x="150" y="86"/>
                  </a:cubicBezTo>
                  <a:cubicBezTo>
                    <a:pt x="157" y="77"/>
                    <a:pt x="166" y="70"/>
                    <a:pt x="178" y="67"/>
                  </a:cubicBezTo>
                  <a:cubicBezTo>
                    <a:pt x="180" y="67"/>
                    <a:pt x="183" y="66"/>
                    <a:pt x="185" y="66"/>
                  </a:cubicBezTo>
                  <a:cubicBezTo>
                    <a:pt x="190" y="65"/>
                    <a:pt x="193" y="62"/>
                    <a:pt x="193" y="58"/>
                  </a:cubicBezTo>
                  <a:cubicBezTo>
                    <a:pt x="193" y="48"/>
                    <a:pt x="193" y="37"/>
                    <a:pt x="193" y="26"/>
                  </a:cubicBezTo>
                  <a:cubicBezTo>
                    <a:pt x="193" y="22"/>
                    <a:pt x="189" y="18"/>
                    <a:pt x="182" y="18"/>
                  </a:cubicBezTo>
                  <a:cubicBezTo>
                    <a:pt x="176" y="18"/>
                    <a:pt x="170" y="18"/>
                    <a:pt x="164" y="18"/>
                  </a:cubicBezTo>
                  <a:cubicBezTo>
                    <a:pt x="149" y="18"/>
                    <a:pt x="133" y="18"/>
                    <a:pt x="117" y="18"/>
                  </a:cubicBezTo>
                  <a:cubicBezTo>
                    <a:pt x="111" y="18"/>
                    <a:pt x="106" y="15"/>
                    <a:pt x="104" y="11"/>
                  </a:cubicBezTo>
                  <a:cubicBezTo>
                    <a:pt x="103" y="5"/>
                    <a:pt x="108" y="0"/>
                    <a:pt x="115" y="0"/>
                  </a:cubicBezTo>
                  <a:cubicBezTo>
                    <a:pt x="119" y="0"/>
                    <a:pt x="122" y="0"/>
                    <a:pt x="125" y="0"/>
                  </a:cubicBezTo>
                  <a:cubicBezTo>
                    <a:pt x="152" y="0"/>
                    <a:pt x="178" y="0"/>
                    <a:pt x="204" y="0"/>
                  </a:cubicBezTo>
                  <a:cubicBezTo>
                    <a:pt x="215" y="0"/>
                    <a:pt x="225" y="2"/>
                    <a:pt x="234" y="7"/>
                  </a:cubicBezTo>
                  <a:cubicBezTo>
                    <a:pt x="240" y="11"/>
                    <a:pt x="245" y="16"/>
                    <a:pt x="248" y="21"/>
                  </a:cubicBezTo>
                  <a:cubicBezTo>
                    <a:pt x="251" y="27"/>
                    <a:pt x="252" y="33"/>
                    <a:pt x="253" y="39"/>
                  </a:cubicBezTo>
                  <a:cubicBezTo>
                    <a:pt x="255" y="70"/>
                    <a:pt x="241" y="97"/>
                    <a:pt x="214" y="120"/>
                  </a:cubicBezTo>
                  <a:cubicBezTo>
                    <a:pt x="205" y="128"/>
                    <a:pt x="195" y="135"/>
                    <a:pt x="184" y="141"/>
                  </a:cubicBezTo>
                  <a:cubicBezTo>
                    <a:pt x="180" y="143"/>
                    <a:pt x="178" y="145"/>
                    <a:pt x="178" y="149"/>
                  </a:cubicBezTo>
                  <a:cubicBezTo>
                    <a:pt x="178" y="158"/>
                    <a:pt x="178" y="166"/>
                    <a:pt x="178" y="175"/>
                  </a:cubicBezTo>
                  <a:cubicBezTo>
                    <a:pt x="178" y="175"/>
                    <a:pt x="178" y="176"/>
                    <a:pt x="178" y="176"/>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19" name="Freeform 499">
              <a:extLst>
                <a:ext uri="{FF2B5EF4-FFF2-40B4-BE49-F238E27FC236}">
                  <a16:creationId xmlns:a16="http://schemas.microsoft.com/office/drawing/2014/main" id="{75BE9901-2B5D-45B5-9F5A-6802C321F5DC}"/>
                </a:ext>
              </a:extLst>
            </p:cNvPr>
            <p:cNvSpPr>
              <a:spLocks/>
            </p:cNvSpPr>
            <p:nvPr/>
          </p:nvSpPr>
          <p:spPr bwMode="auto">
            <a:xfrm>
              <a:off x="8570913" y="3168651"/>
              <a:ext cx="69850" cy="38100"/>
            </a:xfrm>
            <a:custGeom>
              <a:avLst/>
              <a:gdLst>
                <a:gd name="T0" fmla="*/ 181 w 181"/>
                <a:gd name="T1" fmla="*/ 58 h 100"/>
                <a:gd name="T2" fmla="*/ 168 w 181"/>
                <a:gd name="T3" fmla="*/ 81 h 100"/>
                <a:gd name="T4" fmla="*/ 114 w 181"/>
                <a:gd name="T5" fmla="*/ 99 h 100"/>
                <a:gd name="T6" fmla="*/ 75 w 181"/>
                <a:gd name="T7" fmla="*/ 85 h 100"/>
                <a:gd name="T8" fmla="*/ 62 w 181"/>
                <a:gd name="T9" fmla="*/ 83 h 100"/>
                <a:gd name="T10" fmla="*/ 36 w 181"/>
                <a:gd name="T11" fmla="*/ 92 h 100"/>
                <a:gd name="T12" fmla="*/ 33 w 181"/>
                <a:gd name="T13" fmla="*/ 92 h 100"/>
                <a:gd name="T14" fmla="*/ 2 w 181"/>
                <a:gd name="T15" fmla="*/ 80 h 100"/>
                <a:gd name="T16" fmla="*/ 0 w 181"/>
                <a:gd name="T17" fmla="*/ 80 h 100"/>
                <a:gd name="T18" fmla="*/ 19 w 181"/>
                <a:gd name="T19" fmla="*/ 73 h 100"/>
                <a:gd name="T20" fmla="*/ 50 w 181"/>
                <a:gd name="T21" fmla="*/ 63 h 100"/>
                <a:gd name="T22" fmla="*/ 57 w 181"/>
                <a:gd name="T23" fmla="*/ 54 h 100"/>
                <a:gd name="T24" fmla="*/ 80 w 181"/>
                <a:gd name="T25" fmla="*/ 14 h 100"/>
                <a:gd name="T26" fmla="*/ 148 w 181"/>
                <a:gd name="T27" fmla="*/ 9 h 100"/>
                <a:gd name="T28" fmla="*/ 154 w 181"/>
                <a:gd name="T29" fmla="*/ 11 h 100"/>
                <a:gd name="T30" fmla="*/ 143 w 181"/>
                <a:gd name="T31" fmla="*/ 15 h 100"/>
                <a:gd name="T32" fmla="*/ 115 w 181"/>
                <a:gd name="T33" fmla="*/ 25 h 100"/>
                <a:gd name="T34" fmla="*/ 108 w 181"/>
                <a:gd name="T35" fmla="*/ 31 h 100"/>
                <a:gd name="T36" fmla="*/ 102 w 181"/>
                <a:gd name="T37" fmla="*/ 51 h 100"/>
                <a:gd name="T38" fmla="*/ 108 w 181"/>
                <a:gd name="T39" fmla="*/ 61 h 100"/>
                <a:gd name="T40" fmla="*/ 131 w 181"/>
                <a:gd name="T41" fmla="*/ 71 h 100"/>
                <a:gd name="T42" fmla="*/ 143 w 181"/>
                <a:gd name="T43" fmla="*/ 71 h 100"/>
                <a:gd name="T44" fmla="*/ 180 w 181"/>
                <a:gd name="T45" fmla="*/ 58 h 100"/>
                <a:gd name="T46" fmla="*/ 181 w 181"/>
                <a:gd name="T47" fmla="*/ 58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81" h="100">
                  <a:moveTo>
                    <a:pt x="181" y="58"/>
                  </a:moveTo>
                  <a:cubicBezTo>
                    <a:pt x="180" y="66"/>
                    <a:pt x="176" y="74"/>
                    <a:pt x="168" y="81"/>
                  </a:cubicBezTo>
                  <a:cubicBezTo>
                    <a:pt x="154" y="94"/>
                    <a:pt x="136" y="100"/>
                    <a:pt x="114" y="99"/>
                  </a:cubicBezTo>
                  <a:cubicBezTo>
                    <a:pt x="99" y="98"/>
                    <a:pt x="86" y="93"/>
                    <a:pt x="75" y="85"/>
                  </a:cubicBezTo>
                  <a:cubicBezTo>
                    <a:pt x="72" y="83"/>
                    <a:pt x="67" y="82"/>
                    <a:pt x="62" y="83"/>
                  </a:cubicBezTo>
                  <a:cubicBezTo>
                    <a:pt x="54" y="86"/>
                    <a:pt x="45" y="89"/>
                    <a:pt x="36" y="92"/>
                  </a:cubicBezTo>
                  <a:cubicBezTo>
                    <a:pt x="35" y="93"/>
                    <a:pt x="34" y="93"/>
                    <a:pt x="33" y="92"/>
                  </a:cubicBezTo>
                  <a:cubicBezTo>
                    <a:pt x="24" y="86"/>
                    <a:pt x="14" y="82"/>
                    <a:pt x="2" y="80"/>
                  </a:cubicBezTo>
                  <a:cubicBezTo>
                    <a:pt x="2" y="80"/>
                    <a:pt x="1" y="80"/>
                    <a:pt x="0" y="80"/>
                  </a:cubicBezTo>
                  <a:cubicBezTo>
                    <a:pt x="7" y="77"/>
                    <a:pt x="13" y="75"/>
                    <a:pt x="19" y="73"/>
                  </a:cubicBezTo>
                  <a:cubicBezTo>
                    <a:pt x="29" y="70"/>
                    <a:pt x="40" y="66"/>
                    <a:pt x="50" y="63"/>
                  </a:cubicBezTo>
                  <a:cubicBezTo>
                    <a:pt x="55" y="61"/>
                    <a:pt x="57" y="58"/>
                    <a:pt x="57" y="54"/>
                  </a:cubicBezTo>
                  <a:cubicBezTo>
                    <a:pt x="56" y="38"/>
                    <a:pt x="64" y="24"/>
                    <a:pt x="80" y="14"/>
                  </a:cubicBezTo>
                  <a:cubicBezTo>
                    <a:pt x="99" y="2"/>
                    <a:pt x="127" y="0"/>
                    <a:pt x="148" y="9"/>
                  </a:cubicBezTo>
                  <a:cubicBezTo>
                    <a:pt x="150" y="9"/>
                    <a:pt x="152" y="10"/>
                    <a:pt x="154" y="11"/>
                  </a:cubicBezTo>
                  <a:cubicBezTo>
                    <a:pt x="150" y="13"/>
                    <a:pt x="146" y="14"/>
                    <a:pt x="143" y="15"/>
                  </a:cubicBezTo>
                  <a:cubicBezTo>
                    <a:pt x="133" y="18"/>
                    <a:pt x="124" y="21"/>
                    <a:pt x="115" y="25"/>
                  </a:cubicBezTo>
                  <a:cubicBezTo>
                    <a:pt x="111" y="26"/>
                    <a:pt x="109" y="28"/>
                    <a:pt x="108" y="31"/>
                  </a:cubicBezTo>
                  <a:cubicBezTo>
                    <a:pt x="106" y="38"/>
                    <a:pt x="104" y="45"/>
                    <a:pt x="102" y="51"/>
                  </a:cubicBezTo>
                  <a:cubicBezTo>
                    <a:pt x="100" y="56"/>
                    <a:pt x="102" y="59"/>
                    <a:pt x="108" y="61"/>
                  </a:cubicBezTo>
                  <a:cubicBezTo>
                    <a:pt x="115" y="64"/>
                    <a:pt x="123" y="67"/>
                    <a:pt x="131" y="71"/>
                  </a:cubicBezTo>
                  <a:cubicBezTo>
                    <a:pt x="135" y="72"/>
                    <a:pt x="139" y="72"/>
                    <a:pt x="143" y="71"/>
                  </a:cubicBezTo>
                  <a:cubicBezTo>
                    <a:pt x="155" y="67"/>
                    <a:pt x="168" y="62"/>
                    <a:pt x="180" y="58"/>
                  </a:cubicBezTo>
                  <a:cubicBezTo>
                    <a:pt x="181" y="58"/>
                    <a:pt x="181" y="58"/>
                    <a:pt x="181" y="5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20" name="Freeform 500">
              <a:extLst>
                <a:ext uri="{FF2B5EF4-FFF2-40B4-BE49-F238E27FC236}">
                  <a16:creationId xmlns:a16="http://schemas.microsoft.com/office/drawing/2014/main" id="{1DD9BF77-D837-4502-AD7C-B1EDE37D8D7E}"/>
                </a:ext>
              </a:extLst>
            </p:cNvPr>
            <p:cNvSpPr>
              <a:spLocks/>
            </p:cNvSpPr>
            <p:nvPr/>
          </p:nvSpPr>
          <p:spPr bwMode="auto">
            <a:xfrm>
              <a:off x="8501063" y="3287713"/>
              <a:ext cx="63500" cy="15875"/>
            </a:xfrm>
            <a:custGeom>
              <a:avLst/>
              <a:gdLst>
                <a:gd name="T0" fmla="*/ 168 w 168"/>
                <a:gd name="T1" fmla="*/ 39 h 39"/>
                <a:gd name="T2" fmla="*/ 0 w 168"/>
                <a:gd name="T3" fmla="*/ 39 h 39"/>
                <a:gd name="T4" fmla="*/ 3 w 168"/>
                <a:gd name="T5" fmla="*/ 34 h 39"/>
                <a:gd name="T6" fmla="*/ 18 w 168"/>
                <a:gd name="T7" fmla="*/ 1 h 39"/>
                <a:gd name="T8" fmla="*/ 20 w 168"/>
                <a:gd name="T9" fmla="*/ 0 h 39"/>
                <a:gd name="T10" fmla="*/ 71 w 168"/>
                <a:gd name="T11" fmla="*/ 0 h 39"/>
                <a:gd name="T12" fmla="*/ 147 w 168"/>
                <a:gd name="T13" fmla="*/ 0 h 39"/>
                <a:gd name="T14" fmla="*/ 150 w 168"/>
                <a:gd name="T15" fmla="*/ 2 h 39"/>
                <a:gd name="T16" fmla="*/ 167 w 168"/>
                <a:gd name="T17" fmla="*/ 37 h 39"/>
                <a:gd name="T18" fmla="*/ 168 w 168"/>
                <a:gd name="T19" fmla="*/ 3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8" h="39">
                  <a:moveTo>
                    <a:pt x="168" y="39"/>
                  </a:moveTo>
                  <a:cubicBezTo>
                    <a:pt x="112" y="39"/>
                    <a:pt x="56" y="39"/>
                    <a:pt x="0" y="39"/>
                  </a:cubicBezTo>
                  <a:cubicBezTo>
                    <a:pt x="1" y="37"/>
                    <a:pt x="2" y="36"/>
                    <a:pt x="3" y="34"/>
                  </a:cubicBezTo>
                  <a:cubicBezTo>
                    <a:pt x="8" y="23"/>
                    <a:pt x="13" y="12"/>
                    <a:pt x="18" y="1"/>
                  </a:cubicBezTo>
                  <a:cubicBezTo>
                    <a:pt x="18" y="0"/>
                    <a:pt x="19" y="0"/>
                    <a:pt x="20" y="0"/>
                  </a:cubicBezTo>
                  <a:cubicBezTo>
                    <a:pt x="37" y="0"/>
                    <a:pt x="54" y="0"/>
                    <a:pt x="71" y="0"/>
                  </a:cubicBezTo>
                  <a:cubicBezTo>
                    <a:pt x="96" y="0"/>
                    <a:pt x="121" y="0"/>
                    <a:pt x="147" y="0"/>
                  </a:cubicBezTo>
                  <a:cubicBezTo>
                    <a:pt x="149" y="0"/>
                    <a:pt x="150" y="1"/>
                    <a:pt x="150" y="2"/>
                  </a:cubicBezTo>
                  <a:cubicBezTo>
                    <a:pt x="156" y="14"/>
                    <a:pt x="161" y="26"/>
                    <a:pt x="167" y="37"/>
                  </a:cubicBezTo>
                  <a:cubicBezTo>
                    <a:pt x="167" y="38"/>
                    <a:pt x="167" y="38"/>
                    <a:pt x="168" y="3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21" name="Freeform 501">
              <a:extLst>
                <a:ext uri="{FF2B5EF4-FFF2-40B4-BE49-F238E27FC236}">
                  <a16:creationId xmlns:a16="http://schemas.microsoft.com/office/drawing/2014/main" id="{BCFD0BDB-3571-4D2C-BD10-AF9E38244C7B}"/>
                </a:ext>
              </a:extLst>
            </p:cNvPr>
            <p:cNvSpPr>
              <a:spLocks/>
            </p:cNvSpPr>
            <p:nvPr/>
          </p:nvSpPr>
          <p:spPr bwMode="auto">
            <a:xfrm>
              <a:off x="8496300" y="3222626"/>
              <a:ext cx="38100" cy="22225"/>
            </a:xfrm>
            <a:custGeom>
              <a:avLst/>
              <a:gdLst>
                <a:gd name="T0" fmla="*/ 61 w 99"/>
                <a:gd name="T1" fmla="*/ 0 h 59"/>
                <a:gd name="T2" fmla="*/ 96 w 99"/>
                <a:gd name="T3" fmla="*/ 5 h 59"/>
                <a:gd name="T4" fmla="*/ 67 w 99"/>
                <a:gd name="T5" fmla="*/ 49 h 59"/>
                <a:gd name="T6" fmla="*/ 0 w 99"/>
                <a:gd name="T7" fmla="*/ 48 h 59"/>
                <a:gd name="T8" fmla="*/ 8 w 99"/>
                <a:gd name="T9" fmla="*/ 45 h 59"/>
                <a:gd name="T10" fmla="*/ 39 w 99"/>
                <a:gd name="T11" fmla="*/ 34 h 59"/>
                <a:gd name="T12" fmla="*/ 46 w 99"/>
                <a:gd name="T13" fmla="*/ 28 h 59"/>
                <a:gd name="T14" fmla="*/ 52 w 99"/>
                <a:gd name="T15" fmla="*/ 7 h 59"/>
                <a:gd name="T16" fmla="*/ 55 w 99"/>
                <a:gd name="T17" fmla="*/ 3 h 59"/>
                <a:gd name="T18" fmla="*/ 61 w 99"/>
                <a:gd name="T19"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9" h="59">
                  <a:moveTo>
                    <a:pt x="61" y="0"/>
                  </a:moveTo>
                  <a:cubicBezTo>
                    <a:pt x="72" y="7"/>
                    <a:pt x="84" y="8"/>
                    <a:pt x="96" y="5"/>
                  </a:cubicBezTo>
                  <a:cubicBezTo>
                    <a:pt x="99" y="18"/>
                    <a:pt x="90" y="38"/>
                    <a:pt x="67" y="49"/>
                  </a:cubicBezTo>
                  <a:cubicBezTo>
                    <a:pt x="45" y="59"/>
                    <a:pt x="17" y="57"/>
                    <a:pt x="0" y="48"/>
                  </a:cubicBezTo>
                  <a:cubicBezTo>
                    <a:pt x="2" y="47"/>
                    <a:pt x="5" y="46"/>
                    <a:pt x="8" y="45"/>
                  </a:cubicBezTo>
                  <a:cubicBezTo>
                    <a:pt x="18" y="41"/>
                    <a:pt x="28" y="38"/>
                    <a:pt x="39" y="34"/>
                  </a:cubicBezTo>
                  <a:cubicBezTo>
                    <a:pt x="42" y="33"/>
                    <a:pt x="45" y="31"/>
                    <a:pt x="46" y="28"/>
                  </a:cubicBezTo>
                  <a:cubicBezTo>
                    <a:pt x="48" y="21"/>
                    <a:pt x="50" y="14"/>
                    <a:pt x="52" y="7"/>
                  </a:cubicBezTo>
                  <a:cubicBezTo>
                    <a:pt x="52" y="5"/>
                    <a:pt x="53" y="4"/>
                    <a:pt x="55" y="3"/>
                  </a:cubicBezTo>
                  <a:cubicBezTo>
                    <a:pt x="57" y="2"/>
                    <a:pt x="59" y="1"/>
                    <a:pt x="61"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22" name="Freeform 502">
              <a:extLst>
                <a:ext uri="{FF2B5EF4-FFF2-40B4-BE49-F238E27FC236}">
                  <a16:creationId xmlns:a16="http://schemas.microsoft.com/office/drawing/2014/main" id="{752658AD-31FF-49DC-BB27-B89A0E25BC7E}"/>
                </a:ext>
              </a:extLst>
            </p:cNvPr>
            <p:cNvSpPr>
              <a:spLocks/>
            </p:cNvSpPr>
            <p:nvPr/>
          </p:nvSpPr>
          <p:spPr bwMode="auto">
            <a:xfrm>
              <a:off x="8505825" y="3190876"/>
              <a:ext cx="9525" cy="28575"/>
            </a:xfrm>
            <a:custGeom>
              <a:avLst/>
              <a:gdLst>
                <a:gd name="T0" fmla="*/ 0 w 24"/>
                <a:gd name="T1" fmla="*/ 37 h 74"/>
                <a:gd name="T2" fmla="*/ 0 w 24"/>
                <a:gd name="T3" fmla="*/ 10 h 74"/>
                <a:gd name="T4" fmla="*/ 12 w 24"/>
                <a:gd name="T5" fmla="*/ 0 h 74"/>
                <a:gd name="T6" fmla="*/ 24 w 24"/>
                <a:gd name="T7" fmla="*/ 10 h 74"/>
                <a:gd name="T8" fmla="*/ 24 w 24"/>
                <a:gd name="T9" fmla="*/ 64 h 74"/>
                <a:gd name="T10" fmla="*/ 14 w 24"/>
                <a:gd name="T11" fmla="*/ 74 h 74"/>
                <a:gd name="T12" fmla="*/ 0 w 24"/>
                <a:gd name="T13" fmla="*/ 67 h 74"/>
                <a:gd name="T14" fmla="*/ 0 w 24"/>
                <a:gd name="T15" fmla="*/ 64 h 74"/>
                <a:gd name="T16" fmla="*/ 0 w 24"/>
                <a:gd name="T17" fmla="*/ 37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74">
                  <a:moveTo>
                    <a:pt x="0" y="37"/>
                  </a:moveTo>
                  <a:cubicBezTo>
                    <a:pt x="0" y="28"/>
                    <a:pt x="0" y="19"/>
                    <a:pt x="0" y="10"/>
                  </a:cubicBezTo>
                  <a:cubicBezTo>
                    <a:pt x="0" y="4"/>
                    <a:pt x="5" y="0"/>
                    <a:pt x="12" y="0"/>
                  </a:cubicBezTo>
                  <a:cubicBezTo>
                    <a:pt x="19" y="0"/>
                    <a:pt x="24" y="4"/>
                    <a:pt x="24" y="10"/>
                  </a:cubicBezTo>
                  <a:cubicBezTo>
                    <a:pt x="24" y="28"/>
                    <a:pt x="24" y="46"/>
                    <a:pt x="24" y="64"/>
                  </a:cubicBezTo>
                  <a:cubicBezTo>
                    <a:pt x="24" y="69"/>
                    <a:pt x="20" y="73"/>
                    <a:pt x="14" y="74"/>
                  </a:cubicBezTo>
                  <a:cubicBezTo>
                    <a:pt x="8" y="74"/>
                    <a:pt x="2" y="72"/>
                    <a:pt x="0" y="67"/>
                  </a:cubicBezTo>
                  <a:cubicBezTo>
                    <a:pt x="0" y="66"/>
                    <a:pt x="0" y="65"/>
                    <a:pt x="0" y="64"/>
                  </a:cubicBezTo>
                  <a:cubicBezTo>
                    <a:pt x="0" y="55"/>
                    <a:pt x="0" y="46"/>
                    <a:pt x="0" y="3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23" name="Freeform 503">
              <a:extLst>
                <a:ext uri="{FF2B5EF4-FFF2-40B4-BE49-F238E27FC236}">
                  <a16:creationId xmlns:a16="http://schemas.microsoft.com/office/drawing/2014/main" id="{AC812538-319B-441F-9A58-946AF38C506F}"/>
                </a:ext>
              </a:extLst>
            </p:cNvPr>
            <p:cNvSpPr>
              <a:spLocks/>
            </p:cNvSpPr>
            <p:nvPr/>
          </p:nvSpPr>
          <p:spPr bwMode="auto">
            <a:xfrm>
              <a:off x="8496300" y="3278188"/>
              <a:ext cx="73025" cy="3175"/>
            </a:xfrm>
            <a:custGeom>
              <a:avLst/>
              <a:gdLst>
                <a:gd name="T0" fmla="*/ 95 w 190"/>
                <a:gd name="T1" fmla="*/ 9 h 9"/>
                <a:gd name="T2" fmla="*/ 9 w 190"/>
                <a:gd name="T3" fmla="*/ 9 h 9"/>
                <a:gd name="T4" fmla="*/ 2 w 190"/>
                <a:gd name="T5" fmla="*/ 7 h 9"/>
                <a:gd name="T6" fmla="*/ 7 w 190"/>
                <a:gd name="T7" fmla="*/ 0 h 9"/>
                <a:gd name="T8" fmla="*/ 9 w 190"/>
                <a:gd name="T9" fmla="*/ 0 h 9"/>
                <a:gd name="T10" fmla="*/ 181 w 190"/>
                <a:gd name="T11" fmla="*/ 0 h 9"/>
                <a:gd name="T12" fmla="*/ 188 w 190"/>
                <a:gd name="T13" fmla="*/ 3 h 9"/>
                <a:gd name="T14" fmla="*/ 183 w 190"/>
                <a:gd name="T15" fmla="*/ 9 h 9"/>
                <a:gd name="T16" fmla="*/ 179 w 190"/>
                <a:gd name="T17" fmla="*/ 9 h 9"/>
                <a:gd name="T18" fmla="*/ 95 w 190"/>
                <a:gd name="T19"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0" h="9">
                  <a:moveTo>
                    <a:pt x="95" y="9"/>
                  </a:moveTo>
                  <a:cubicBezTo>
                    <a:pt x="66" y="9"/>
                    <a:pt x="38" y="9"/>
                    <a:pt x="9" y="9"/>
                  </a:cubicBezTo>
                  <a:cubicBezTo>
                    <a:pt x="6" y="9"/>
                    <a:pt x="4" y="9"/>
                    <a:pt x="2" y="7"/>
                  </a:cubicBezTo>
                  <a:cubicBezTo>
                    <a:pt x="0" y="4"/>
                    <a:pt x="2" y="1"/>
                    <a:pt x="7" y="0"/>
                  </a:cubicBezTo>
                  <a:cubicBezTo>
                    <a:pt x="8" y="0"/>
                    <a:pt x="8" y="0"/>
                    <a:pt x="9" y="0"/>
                  </a:cubicBezTo>
                  <a:cubicBezTo>
                    <a:pt x="66" y="0"/>
                    <a:pt x="124" y="0"/>
                    <a:pt x="181" y="0"/>
                  </a:cubicBezTo>
                  <a:cubicBezTo>
                    <a:pt x="184" y="0"/>
                    <a:pt x="187" y="1"/>
                    <a:pt x="188" y="3"/>
                  </a:cubicBezTo>
                  <a:cubicBezTo>
                    <a:pt x="190" y="6"/>
                    <a:pt x="187" y="9"/>
                    <a:pt x="183" y="9"/>
                  </a:cubicBezTo>
                  <a:cubicBezTo>
                    <a:pt x="181" y="9"/>
                    <a:pt x="180" y="9"/>
                    <a:pt x="179" y="9"/>
                  </a:cubicBezTo>
                  <a:cubicBezTo>
                    <a:pt x="151" y="9"/>
                    <a:pt x="123" y="9"/>
                    <a:pt x="95" y="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24" name="Freeform 504">
              <a:extLst>
                <a:ext uri="{FF2B5EF4-FFF2-40B4-BE49-F238E27FC236}">
                  <a16:creationId xmlns:a16="http://schemas.microsoft.com/office/drawing/2014/main" id="{252A611F-963D-439F-828E-0C5946976A43}"/>
                </a:ext>
              </a:extLst>
            </p:cNvPr>
            <p:cNvSpPr>
              <a:spLocks/>
            </p:cNvSpPr>
            <p:nvPr/>
          </p:nvSpPr>
          <p:spPr bwMode="auto">
            <a:xfrm>
              <a:off x="8488363" y="3194051"/>
              <a:ext cx="9525" cy="23813"/>
            </a:xfrm>
            <a:custGeom>
              <a:avLst/>
              <a:gdLst>
                <a:gd name="T0" fmla="*/ 0 w 25"/>
                <a:gd name="T1" fmla="*/ 31 h 61"/>
                <a:gd name="T2" fmla="*/ 0 w 25"/>
                <a:gd name="T3" fmla="*/ 11 h 61"/>
                <a:gd name="T4" fmla="*/ 11 w 25"/>
                <a:gd name="T5" fmla="*/ 1 h 61"/>
                <a:gd name="T6" fmla="*/ 25 w 25"/>
                <a:gd name="T7" fmla="*/ 9 h 61"/>
                <a:gd name="T8" fmla="*/ 25 w 25"/>
                <a:gd name="T9" fmla="*/ 52 h 61"/>
                <a:gd name="T10" fmla="*/ 13 w 25"/>
                <a:gd name="T11" fmla="*/ 61 h 61"/>
                <a:gd name="T12" fmla="*/ 1 w 25"/>
                <a:gd name="T13" fmla="*/ 52 h 61"/>
                <a:gd name="T14" fmla="*/ 0 w 25"/>
                <a:gd name="T15" fmla="*/ 31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61">
                  <a:moveTo>
                    <a:pt x="0" y="31"/>
                  </a:moveTo>
                  <a:cubicBezTo>
                    <a:pt x="0" y="24"/>
                    <a:pt x="0" y="17"/>
                    <a:pt x="0" y="11"/>
                  </a:cubicBezTo>
                  <a:cubicBezTo>
                    <a:pt x="0" y="5"/>
                    <a:pt x="4" y="1"/>
                    <a:pt x="11" y="1"/>
                  </a:cubicBezTo>
                  <a:cubicBezTo>
                    <a:pt x="18" y="0"/>
                    <a:pt x="25" y="4"/>
                    <a:pt x="25" y="9"/>
                  </a:cubicBezTo>
                  <a:cubicBezTo>
                    <a:pt x="25" y="23"/>
                    <a:pt x="25" y="38"/>
                    <a:pt x="25" y="52"/>
                  </a:cubicBezTo>
                  <a:cubicBezTo>
                    <a:pt x="25" y="57"/>
                    <a:pt x="19" y="61"/>
                    <a:pt x="13" y="61"/>
                  </a:cubicBezTo>
                  <a:cubicBezTo>
                    <a:pt x="6" y="61"/>
                    <a:pt x="1" y="57"/>
                    <a:pt x="1" y="52"/>
                  </a:cubicBezTo>
                  <a:cubicBezTo>
                    <a:pt x="0" y="45"/>
                    <a:pt x="0" y="38"/>
                    <a:pt x="0" y="3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25" name="Freeform 505">
              <a:extLst>
                <a:ext uri="{FF2B5EF4-FFF2-40B4-BE49-F238E27FC236}">
                  <a16:creationId xmlns:a16="http://schemas.microsoft.com/office/drawing/2014/main" id="{4936942D-ACDE-4BD3-8503-2FD91BEA36DB}"/>
                </a:ext>
              </a:extLst>
            </p:cNvPr>
            <p:cNvSpPr>
              <a:spLocks/>
            </p:cNvSpPr>
            <p:nvPr/>
          </p:nvSpPr>
          <p:spPr bwMode="auto">
            <a:xfrm>
              <a:off x="8488363" y="3224213"/>
              <a:ext cx="19050" cy="12700"/>
            </a:xfrm>
            <a:custGeom>
              <a:avLst/>
              <a:gdLst>
                <a:gd name="T0" fmla="*/ 0 w 49"/>
                <a:gd name="T1" fmla="*/ 32 h 32"/>
                <a:gd name="T2" fmla="*/ 0 w 49"/>
                <a:gd name="T3" fmla="*/ 30 h 32"/>
                <a:gd name="T4" fmla="*/ 0 w 49"/>
                <a:gd name="T5" fmla="*/ 13 h 32"/>
                <a:gd name="T6" fmla="*/ 2 w 49"/>
                <a:gd name="T7" fmla="*/ 11 h 32"/>
                <a:gd name="T8" fmla="*/ 33 w 49"/>
                <a:gd name="T9" fmla="*/ 0 h 32"/>
                <a:gd name="T10" fmla="*/ 36 w 49"/>
                <a:gd name="T11" fmla="*/ 0 h 32"/>
                <a:gd name="T12" fmla="*/ 48 w 49"/>
                <a:gd name="T13" fmla="*/ 5 h 32"/>
                <a:gd name="T14" fmla="*/ 48 w 49"/>
                <a:gd name="T15" fmla="*/ 6 h 32"/>
                <a:gd name="T16" fmla="*/ 46 w 49"/>
                <a:gd name="T17" fmla="*/ 16 h 32"/>
                <a:gd name="T18" fmla="*/ 44 w 49"/>
                <a:gd name="T19" fmla="*/ 17 h 32"/>
                <a:gd name="T20" fmla="*/ 2 w 49"/>
                <a:gd name="T21" fmla="*/ 32 h 32"/>
                <a:gd name="T22" fmla="*/ 0 w 49"/>
                <a:gd name="T23" fmla="*/ 3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9" h="32">
                  <a:moveTo>
                    <a:pt x="0" y="32"/>
                  </a:moveTo>
                  <a:cubicBezTo>
                    <a:pt x="0" y="31"/>
                    <a:pt x="0" y="31"/>
                    <a:pt x="0" y="30"/>
                  </a:cubicBezTo>
                  <a:cubicBezTo>
                    <a:pt x="0" y="24"/>
                    <a:pt x="0" y="19"/>
                    <a:pt x="0" y="13"/>
                  </a:cubicBezTo>
                  <a:cubicBezTo>
                    <a:pt x="0" y="12"/>
                    <a:pt x="0" y="11"/>
                    <a:pt x="2" y="11"/>
                  </a:cubicBezTo>
                  <a:cubicBezTo>
                    <a:pt x="12" y="7"/>
                    <a:pt x="23" y="4"/>
                    <a:pt x="33" y="0"/>
                  </a:cubicBezTo>
                  <a:cubicBezTo>
                    <a:pt x="34" y="0"/>
                    <a:pt x="35" y="0"/>
                    <a:pt x="36" y="0"/>
                  </a:cubicBezTo>
                  <a:cubicBezTo>
                    <a:pt x="40" y="2"/>
                    <a:pt x="44" y="3"/>
                    <a:pt x="48" y="5"/>
                  </a:cubicBezTo>
                  <a:cubicBezTo>
                    <a:pt x="48" y="5"/>
                    <a:pt x="49" y="6"/>
                    <a:pt x="48" y="6"/>
                  </a:cubicBezTo>
                  <a:cubicBezTo>
                    <a:pt x="48" y="10"/>
                    <a:pt x="47" y="13"/>
                    <a:pt x="46" y="16"/>
                  </a:cubicBezTo>
                  <a:cubicBezTo>
                    <a:pt x="45" y="17"/>
                    <a:pt x="45" y="17"/>
                    <a:pt x="44" y="17"/>
                  </a:cubicBezTo>
                  <a:cubicBezTo>
                    <a:pt x="30" y="22"/>
                    <a:pt x="16" y="27"/>
                    <a:pt x="2" y="32"/>
                  </a:cubicBezTo>
                  <a:cubicBezTo>
                    <a:pt x="1" y="32"/>
                    <a:pt x="1" y="32"/>
                    <a:pt x="0" y="3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26" name="Freeform 506">
              <a:extLst>
                <a:ext uri="{FF2B5EF4-FFF2-40B4-BE49-F238E27FC236}">
                  <a16:creationId xmlns:a16="http://schemas.microsoft.com/office/drawing/2014/main" id="{E84772E8-8F83-4A91-AC07-20430D3669F8}"/>
                </a:ext>
              </a:extLst>
            </p:cNvPr>
            <p:cNvSpPr>
              <a:spLocks/>
            </p:cNvSpPr>
            <p:nvPr/>
          </p:nvSpPr>
          <p:spPr bwMode="auto">
            <a:xfrm>
              <a:off x="8523288" y="3190876"/>
              <a:ext cx="9525" cy="11113"/>
            </a:xfrm>
            <a:custGeom>
              <a:avLst/>
              <a:gdLst>
                <a:gd name="T0" fmla="*/ 24 w 24"/>
                <a:gd name="T1" fmla="*/ 21 h 30"/>
                <a:gd name="T2" fmla="*/ 0 w 24"/>
                <a:gd name="T3" fmla="*/ 30 h 30"/>
                <a:gd name="T4" fmla="*/ 0 w 24"/>
                <a:gd name="T5" fmla="*/ 29 h 30"/>
                <a:gd name="T6" fmla="*/ 0 w 24"/>
                <a:gd name="T7" fmla="*/ 10 h 30"/>
                <a:gd name="T8" fmla="*/ 12 w 24"/>
                <a:gd name="T9" fmla="*/ 0 h 30"/>
                <a:gd name="T10" fmla="*/ 24 w 24"/>
                <a:gd name="T11" fmla="*/ 10 h 30"/>
                <a:gd name="T12" fmla="*/ 24 w 24"/>
                <a:gd name="T13" fmla="*/ 20 h 30"/>
                <a:gd name="T14" fmla="*/ 24 w 24"/>
                <a:gd name="T15" fmla="*/ 21 h 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 h="30">
                  <a:moveTo>
                    <a:pt x="24" y="21"/>
                  </a:moveTo>
                  <a:cubicBezTo>
                    <a:pt x="15" y="22"/>
                    <a:pt x="7" y="24"/>
                    <a:pt x="0" y="30"/>
                  </a:cubicBezTo>
                  <a:cubicBezTo>
                    <a:pt x="0" y="29"/>
                    <a:pt x="0" y="29"/>
                    <a:pt x="0" y="29"/>
                  </a:cubicBezTo>
                  <a:cubicBezTo>
                    <a:pt x="0" y="22"/>
                    <a:pt x="0" y="16"/>
                    <a:pt x="0" y="10"/>
                  </a:cubicBezTo>
                  <a:cubicBezTo>
                    <a:pt x="0" y="4"/>
                    <a:pt x="5" y="0"/>
                    <a:pt x="12" y="0"/>
                  </a:cubicBezTo>
                  <a:cubicBezTo>
                    <a:pt x="19" y="0"/>
                    <a:pt x="24" y="4"/>
                    <a:pt x="24" y="10"/>
                  </a:cubicBezTo>
                  <a:cubicBezTo>
                    <a:pt x="24" y="13"/>
                    <a:pt x="24" y="17"/>
                    <a:pt x="24" y="20"/>
                  </a:cubicBezTo>
                  <a:cubicBezTo>
                    <a:pt x="24" y="20"/>
                    <a:pt x="24" y="21"/>
                    <a:pt x="24" y="2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27" name="Freeform 507">
              <a:extLst>
                <a:ext uri="{FF2B5EF4-FFF2-40B4-BE49-F238E27FC236}">
                  <a16:creationId xmlns:a16="http://schemas.microsoft.com/office/drawing/2014/main" id="{C5948DEE-8FF0-4ACE-8233-B66DFF42E0B3}"/>
                </a:ext>
              </a:extLst>
            </p:cNvPr>
            <p:cNvSpPr>
              <a:spLocks/>
            </p:cNvSpPr>
            <p:nvPr/>
          </p:nvSpPr>
          <p:spPr bwMode="auto">
            <a:xfrm>
              <a:off x="8540750" y="3190876"/>
              <a:ext cx="9525" cy="7938"/>
            </a:xfrm>
            <a:custGeom>
              <a:avLst/>
              <a:gdLst>
                <a:gd name="T0" fmla="*/ 24 w 24"/>
                <a:gd name="T1" fmla="*/ 21 h 21"/>
                <a:gd name="T2" fmla="*/ 0 w 24"/>
                <a:gd name="T3" fmla="*/ 21 h 21"/>
                <a:gd name="T4" fmla="*/ 0 w 24"/>
                <a:gd name="T5" fmla="*/ 19 h 21"/>
                <a:gd name="T6" fmla="*/ 0 w 24"/>
                <a:gd name="T7" fmla="*/ 10 h 21"/>
                <a:gd name="T8" fmla="*/ 12 w 24"/>
                <a:gd name="T9" fmla="*/ 0 h 21"/>
                <a:gd name="T10" fmla="*/ 24 w 24"/>
                <a:gd name="T11" fmla="*/ 10 h 21"/>
                <a:gd name="T12" fmla="*/ 24 w 24"/>
                <a:gd name="T13" fmla="*/ 21 h 21"/>
              </a:gdLst>
              <a:ahLst/>
              <a:cxnLst>
                <a:cxn ang="0">
                  <a:pos x="T0" y="T1"/>
                </a:cxn>
                <a:cxn ang="0">
                  <a:pos x="T2" y="T3"/>
                </a:cxn>
                <a:cxn ang="0">
                  <a:pos x="T4" y="T5"/>
                </a:cxn>
                <a:cxn ang="0">
                  <a:pos x="T6" y="T7"/>
                </a:cxn>
                <a:cxn ang="0">
                  <a:pos x="T8" y="T9"/>
                </a:cxn>
                <a:cxn ang="0">
                  <a:pos x="T10" y="T11"/>
                </a:cxn>
                <a:cxn ang="0">
                  <a:pos x="T12" y="T13"/>
                </a:cxn>
              </a:cxnLst>
              <a:rect l="0" t="0" r="r" b="b"/>
              <a:pathLst>
                <a:path w="24" h="21">
                  <a:moveTo>
                    <a:pt x="24" y="21"/>
                  </a:moveTo>
                  <a:cubicBezTo>
                    <a:pt x="16" y="21"/>
                    <a:pt x="8" y="21"/>
                    <a:pt x="0" y="21"/>
                  </a:cubicBezTo>
                  <a:cubicBezTo>
                    <a:pt x="0" y="20"/>
                    <a:pt x="0" y="20"/>
                    <a:pt x="0" y="19"/>
                  </a:cubicBezTo>
                  <a:cubicBezTo>
                    <a:pt x="0" y="16"/>
                    <a:pt x="0" y="13"/>
                    <a:pt x="0" y="10"/>
                  </a:cubicBezTo>
                  <a:cubicBezTo>
                    <a:pt x="0" y="4"/>
                    <a:pt x="5" y="0"/>
                    <a:pt x="12" y="0"/>
                  </a:cubicBezTo>
                  <a:cubicBezTo>
                    <a:pt x="19" y="0"/>
                    <a:pt x="24" y="4"/>
                    <a:pt x="24" y="10"/>
                  </a:cubicBezTo>
                  <a:cubicBezTo>
                    <a:pt x="24" y="13"/>
                    <a:pt x="24" y="17"/>
                    <a:pt x="24" y="2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28" name="Freeform 508">
              <a:extLst>
                <a:ext uri="{FF2B5EF4-FFF2-40B4-BE49-F238E27FC236}">
                  <a16:creationId xmlns:a16="http://schemas.microsoft.com/office/drawing/2014/main" id="{4FBB7CD8-F338-4B16-B395-F0EDC2F71253}"/>
                </a:ext>
              </a:extLst>
            </p:cNvPr>
            <p:cNvSpPr>
              <a:spLocks/>
            </p:cNvSpPr>
            <p:nvPr/>
          </p:nvSpPr>
          <p:spPr bwMode="auto">
            <a:xfrm>
              <a:off x="8523288" y="3214688"/>
              <a:ext cx="7938" cy="4763"/>
            </a:xfrm>
            <a:custGeom>
              <a:avLst/>
              <a:gdLst>
                <a:gd name="T0" fmla="*/ 22 w 22"/>
                <a:gd name="T1" fmla="*/ 9 h 13"/>
                <a:gd name="T2" fmla="*/ 8 w 22"/>
                <a:gd name="T3" fmla="*/ 10 h 13"/>
                <a:gd name="T4" fmla="*/ 2 w 22"/>
                <a:gd name="T5" fmla="*/ 0 h 13"/>
                <a:gd name="T6" fmla="*/ 22 w 22"/>
                <a:gd name="T7" fmla="*/ 9 h 13"/>
              </a:gdLst>
              <a:ahLst/>
              <a:cxnLst>
                <a:cxn ang="0">
                  <a:pos x="T0" y="T1"/>
                </a:cxn>
                <a:cxn ang="0">
                  <a:pos x="T2" y="T3"/>
                </a:cxn>
                <a:cxn ang="0">
                  <a:pos x="T4" y="T5"/>
                </a:cxn>
                <a:cxn ang="0">
                  <a:pos x="T6" y="T7"/>
                </a:cxn>
              </a:cxnLst>
              <a:rect l="0" t="0" r="r" b="b"/>
              <a:pathLst>
                <a:path w="22" h="13">
                  <a:moveTo>
                    <a:pt x="22" y="9"/>
                  </a:moveTo>
                  <a:cubicBezTo>
                    <a:pt x="19" y="12"/>
                    <a:pt x="12" y="13"/>
                    <a:pt x="8" y="10"/>
                  </a:cubicBezTo>
                  <a:cubicBezTo>
                    <a:pt x="3" y="8"/>
                    <a:pt x="0" y="3"/>
                    <a:pt x="2" y="0"/>
                  </a:cubicBezTo>
                  <a:cubicBezTo>
                    <a:pt x="7" y="5"/>
                    <a:pt x="14" y="8"/>
                    <a:pt x="22" y="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29" name="Freeform 509">
              <a:extLst>
                <a:ext uri="{FF2B5EF4-FFF2-40B4-BE49-F238E27FC236}">
                  <a16:creationId xmlns:a16="http://schemas.microsoft.com/office/drawing/2014/main" id="{F17BF395-E460-46F2-A0DD-B0245566C034}"/>
                </a:ext>
              </a:extLst>
            </p:cNvPr>
            <p:cNvSpPr>
              <a:spLocks/>
            </p:cNvSpPr>
            <p:nvPr/>
          </p:nvSpPr>
          <p:spPr bwMode="auto">
            <a:xfrm>
              <a:off x="8542338" y="3217863"/>
              <a:ext cx="6350" cy="1588"/>
            </a:xfrm>
            <a:custGeom>
              <a:avLst/>
              <a:gdLst>
                <a:gd name="T0" fmla="*/ 0 w 16"/>
                <a:gd name="T1" fmla="*/ 0 h 4"/>
                <a:gd name="T2" fmla="*/ 16 w 16"/>
                <a:gd name="T3" fmla="*/ 0 h 4"/>
                <a:gd name="T4" fmla="*/ 0 w 16"/>
                <a:gd name="T5" fmla="*/ 0 h 4"/>
              </a:gdLst>
              <a:ahLst/>
              <a:cxnLst>
                <a:cxn ang="0">
                  <a:pos x="T0" y="T1"/>
                </a:cxn>
                <a:cxn ang="0">
                  <a:pos x="T2" y="T3"/>
                </a:cxn>
                <a:cxn ang="0">
                  <a:pos x="T4" y="T5"/>
                </a:cxn>
              </a:cxnLst>
              <a:rect l="0" t="0" r="r" b="b"/>
              <a:pathLst>
                <a:path w="16" h="4">
                  <a:moveTo>
                    <a:pt x="0" y="0"/>
                  </a:moveTo>
                  <a:cubicBezTo>
                    <a:pt x="6" y="0"/>
                    <a:pt x="11" y="0"/>
                    <a:pt x="16" y="0"/>
                  </a:cubicBezTo>
                  <a:cubicBezTo>
                    <a:pt x="12" y="3"/>
                    <a:pt x="4" y="4"/>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30" name="Freeform 510">
              <a:extLst>
                <a:ext uri="{FF2B5EF4-FFF2-40B4-BE49-F238E27FC236}">
                  <a16:creationId xmlns:a16="http://schemas.microsoft.com/office/drawing/2014/main" id="{2DA9F9BD-E475-42C4-B438-3FC9FFE178B5}"/>
                </a:ext>
              </a:extLst>
            </p:cNvPr>
            <p:cNvSpPr>
              <a:spLocks/>
            </p:cNvSpPr>
            <p:nvPr/>
          </p:nvSpPr>
          <p:spPr bwMode="auto">
            <a:xfrm>
              <a:off x="8485188" y="3222626"/>
              <a:ext cx="1588" cy="0"/>
            </a:xfrm>
            <a:custGeom>
              <a:avLst/>
              <a:gdLst>
                <a:gd name="T0" fmla="*/ 0 w 5"/>
                <a:gd name="T1" fmla="*/ 3 h 3"/>
                <a:gd name="T2" fmla="*/ 1 w 5"/>
                <a:gd name="T3" fmla="*/ 0 h 3"/>
                <a:gd name="T4" fmla="*/ 5 w 5"/>
                <a:gd name="T5" fmla="*/ 2 h 3"/>
                <a:gd name="T6" fmla="*/ 0 w 5"/>
                <a:gd name="T7" fmla="*/ 3 h 3"/>
              </a:gdLst>
              <a:ahLst/>
              <a:cxnLst>
                <a:cxn ang="0">
                  <a:pos x="T0" y="T1"/>
                </a:cxn>
                <a:cxn ang="0">
                  <a:pos x="T2" y="T3"/>
                </a:cxn>
                <a:cxn ang="0">
                  <a:pos x="T4" y="T5"/>
                </a:cxn>
                <a:cxn ang="0">
                  <a:pos x="T6" y="T7"/>
                </a:cxn>
              </a:cxnLst>
              <a:rect l="0" t="0" r="r" b="b"/>
              <a:pathLst>
                <a:path w="5" h="3">
                  <a:moveTo>
                    <a:pt x="0" y="3"/>
                  </a:moveTo>
                  <a:cubicBezTo>
                    <a:pt x="0" y="2"/>
                    <a:pt x="0" y="1"/>
                    <a:pt x="1" y="0"/>
                  </a:cubicBezTo>
                  <a:cubicBezTo>
                    <a:pt x="2" y="0"/>
                    <a:pt x="3" y="1"/>
                    <a:pt x="5" y="2"/>
                  </a:cubicBezTo>
                  <a:cubicBezTo>
                    <a:pt x="3" y="2"/>
                    <a:pt x="2" y="3"/>
                    <a:pt x="0" y="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grpSp>
    </p:spTree>
    <p:extLst>
      <p:ext uri="{BB962C8B-B14F-4D97-AF65-F5344CB8AC3E}">
        <p14:creationId xmlns:p14="http://schemas.microsoft.com/office/powerpoint/2010/main" val="3389158649"/>
      </p:ext>
    </p:extLst>
  </p:cSld>
  <p:clrMapOvr>
    <a:masterClrMapping/>
  </p:clrMapOvr>
  <mc:AlternateContent xmlns:mc="http://schemas.openxmlformats.org/markup-compatibility/2006" xmlns:p14="http://schemas.microsoft.com/office/powerpoint/2010/main">
    <mc:Choice Requires="p14">
      <p:transition spd="slow" p14:dur="2000" advClick="0" advTm="0"/>
    </mc:Choice>
    <mc:Fallback xmlns="">
      <p:transition spd="slow" advClick="0" advTm="0"/>
    </mc:Fallback>
  </mc:AlternateContent>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 name="Freeform 577">
            <a:extLst>
              <a:ext uri="{FF2B5EF4-FFF2-40B4-BE49-F238E27FC236}">
                <a16:creationId xmlns:a16="http://schemas.microsoft.com/office/drawing/2014/main" id="{0E3F3C5C-9CE2-4F44-8147-1A5A9787AAB4}"/>
              </a:ext>
            </a:extLst>
          </p:cNvPr>
          <p:cNvSpPr>
            <a:spLocks noEditPoints="1"/>
          </p:cNvSpPr>
          <p:nvPr/>
        </p:nvSpPr>
        <p:spPr bwMode="auto">
          <a:xfrm>
            <a:off x="3652319" y="2191071"/>
            <a:ext cx="1232001" cy="580800"/>
          </a:xfrm>
          <a:custGeom>
            <a:avLst/>
            <a:gdLst>
              <a:gd name="T0" fmla="*/ 481 w 577"/>
              <a:gd name="T1" fmla="*/ 55 h 273"/>
              <a:gd name="T2" fmla="*/ 531 w 577"/>
              <a:gd name="T3" fmla="*/ 73 h 273"/>
              <a:gd name="T4" fmla="*/ 574 w 577"/>
              <a:gd name="T5" fmla="*/ 169 h 273"/>
              <a:gd name="T6" fmla="*/ 571 w 577"/>
              <a:gd name="T7" fmla="*/ 267 h 273"/>
              <a:gd name="T8" fmla="*/ 550 w 577"/>
              <a:gd name="T9" fmla="*/ 262 h 273"/>
              <a:gd name="T10" fmla="*/ 531 w 577"/>
              <a:gd name="T11" fmla="*/ 255 h 273"/>
              <a:gd name="T12" fmla="*/ 532 w 577"/>
              <a:gd name="T13" fmla="*/ 128 h 273"/>
              <a:gd name="T14" fmla="*/ 474 w 577"/>
              <a:gd name="T15" fmla="*/ 132 h 273"/>
              <a:gd name="T16" fmla="*/ 494 w 577"/>
              <a:gd name="T17" fmla="*/ 239 h 273"/>
              <a:gd name="T18" fmla="*/ 402 w 577"/>
              <a:gd name="T19" fmla="*/ 175 h 273"/>
              <a:gd name="T20" fmla="*/ 143 w 577"/>
              <a:gd name="T21" fmla="*/ 237 h 273"/>
              <a:gd name="T22" fmla="*/ 37 w 577"/>
              <a:gd name="T23" fmla="*/ 236 h 273"/>
              <a:gd name="T24" fmla="*/ 12 w 577"/>
              <a:gd name="T25" fmla="*/ 166 h 273"/>
              <a:gd name="T26" fmla="*/ 32 w 577"/>
              <a:gd name="T27" fmla="*/ 145 h 273"/>
              <a:gd name="T28" fmla="*/ 24 w 577"/>
              <a:gd name="T29" fmla="*/ 130 h 273"/>
              <a:gd name="T30" fmla="*/ 62 w 577"/>
              <a:gd name="T31" fmla="*/ 104 h 273"/>
              <a:gd name="T32" fmla="*/ 57 w 577"/>
              <a:gd name="T33" fmla="*/ 43 h 273"/>
              <a:gd name="T34" fmla="*/ 0 w 577"/>
              <a:gd name="T35" fmla="*/ 16 h 273"/>
              <a:gd name="T36" fmla="*/ 111 w 577"/>
              <a:gd name="T37" fmla="*/ 64 h 273"/>
              <a:gd name="T38" fmla="*/ 305 w 577"/>
              <a:gd name="T39" fmla="*/ 74 h 273"/>
              <a:gd name="T40" fmla="*/ 417 w 577"/>
              <a:gd name="T41" fmla="*/ 50 h 273"/>
              <a:gd name="T42" fmla="*/ 461 w 577"/>
              <a:gd name="T43" fmla="*/ 0 h 273"/>
              <a:gd name="T44" fmla="*/ 440 w 577"/>
              <a:gd name="T45" fmla="*/ 42 h 273"/>
              <a:gd name="T46" fmla="*/ 430 w 577"/>
              <a:gd name="T47" fmla="*/ 119 h 273"/>
              <a:gd name="T48" fmla="*/ 420 w 577"/>
              <a:gd name="T49" fmla="*/ 98 h 273"/>
              <a:gd name="T50" fmla="*/ 443 w 577"/>
              <a:gd name="T51" fmla="*/ 107 h 273"/>
              <a:gd name="T52" fmla="*/ 468 w 577"/>
              <a:gd name="T53" fmla="*/ 82 h 273"/>
              <a:gd name="T54" fmla="*/ 434 w 577"/>
              <a:gd name="T55" fmla="*/ 76 h 273"/>
              <a:gd name="T56" fmla="*/ 348 w 577"/>
              <a:gd name="T57" fmla="*/ 124 h 273"/>
              <a:gd name="T58" fmla="*/ 209 w 577"/>
              <a:gd name="T59" fmla="*/ 72 h 273"/>
              <a:gd name="T60" fmla="*/ 330 w 577"/>
              <a:gd name="T61" fmla="*/ 124 h 273"/>
              <a:gd name="T62" fmla="*/ 84 w 577"/>
              <a:gd name="T63" fmla="*/ 124 h 273"/>
              <a:gd name="T64" fmla="*/ 195 w 577"/>
              <a:gd name="T65" fmla="*/ 77 h 273"/>
              <a:gd name="T66" fmla="*/ 117 w 577"/>
              <a:gd name="T67" fmla="*/ 84 h 273"/>
              <a:gd name="T68" fmla="*/ 74 w 577"/>
              <a:gd name="T69" fmla="*/ 93 h 273"/>
              <a:gd name="T70" fmla="*/ 61 w 577"/>
              <a:gd name="T71" fmla="*/ 43 h 273"/>
              <a:gd name="T72" fmla="*/ 489 w 577"/>
              <a:gd name="T73" fmla="*/ 146 h 273"/>
              <a:gd name="T74" fmla="*/ 458 w 577"/>
              <a:gd name="T75" fmla="*/ 149 h 273"/>
              <a:gd name="T76" fmla="*/ 413 w 577"/>
              <a:gd name="T77" fmla="*/ 135 h 273"/>
              <a:gd name="T78" fmla="*/ 384 w 577"/>
              <a:gd name="T79" fmla="*/ 132 h 273"/>
              <a:gd name="T80" fmla="*/ 460 w 577"/>
              <a:gd name="T81" fmla="*/ 118 h 273"/>
              <a:gd name="T82" fmla="*/ 481 w 577"/>
              <a:gd name="T83" fmla="*/ 14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77" h="273">
                <a:moveTo>
                  <a:pt x="441" y="43"/>
                </a:moveTo>
                <a:cubicBezTo>
                  <a:pt x="452" y="32"/>
                  <a:pt x="462" y="30"/>
                  <a:pt x="471" y="38"/>
                </a:cubicBezTo>
                <a:cubicBezTo>
                  <a:pt x="476" y="43"/>
                  <a:pt x="478" y="49"/>
                  <a:pt x="481" y="55"/>
                </a:cubicBezTo>
                <a:cubicBezTo>
                  <a:pt x="482" y="58"/>
                  <a:pt x="483" y="60"/>
                  <a:pt x="487" y="60"/>
                </a:cubicBezTo>
                <a:cubicBezTo>
                  <a:pt x="494" y="61"/>
                  <a:pt x="500" y="61"/>
                  <a:pt x="506" y="63"/>
                </a:cubicBezTo>
                <a:cubicBezTo>
                  <a:pt x="514" y="66"/>
                  <a:pt x="523" y="69"/>
                  <a:pt x="531" y="73"/>
                </a:cubicBezTo>
                <a:cubicBezTo>
                  <a:pt x="540" y="77"/>
                  <a:pt x="549" y="83"/>
                  <a:pt x="558" y="89"/>
                </a:cubicBezTo>
                <a:cubicBezTo>
                  <a:pt x="572" y="98"/>
                  <a:pt x="575" y="111"/>
                  <a:pt x="575" y="126"/>
                </a:cubicBezTo>
                <a:cubicBezTo>
                  <a:pt x="575" y="140"/>
                  <a:pt x="573" y="155"/>
                  <a:pt x="574" y="169"/>
                </a:cubicBezTo>
                <a:cubicBezTo>
                  <a:pt x="574" y="184"/>
                  <a:pt x="576" y="200"/>
                  <a:pt x="576" y="215"/>
                </a:cubicBezTo>
                <a:cubicBezTo>
                  <a:pt x="577" y="230"/>
                  <a:pt x="577" y="244"/>
                  <a:pt x="577" y="258"/>
                </a:cubicBezTo>
                <a:cubicBezTo>
                  <a:pt x="577" y="263"/>
                  <a:pt x="576" y="266"/>
                  <a:pt x="571" y="267"/>
                </a:cubicBezTo>
                <a:cubicBezTo>
                  <a:pt x="566" y="268"/>
                  <a:pt x="562" y="271"/>
                  <a:pt x="557" y="272"/>
                </a:cubicBezTo>
                <a:cubicBezTo>
                  <a:pt x="554" y="273"/>
                  <a:pt x="550" y="271"/>
                  <a:pt x="547" y="271"/>
                </a:cubicBezTo>
                <a:cubicBezTo>
                  <a:pt x="548" y="268"/>
                  <a:pt x="549" y="265"/>
                  <a:pt x="550" y="262"/>
                </a:cubicBezTo>
                <a:cubicBezTo>
                  <a:pt x="544" y="262"/>
                  <a:pt x="538" y="262"/>
                  <a:pt x="532" y="262"/>
                </a:cubicBezTo>
                <a:cubicBezTo>
                  <a:pt x="531" y="262"/>
                  <a:pt x="529" y="260"/>
                  <a:pt x="527" y="259"/>
                </a:cubicBezTo>
                <a:cubicBezTo>
                  <a:pt x="529" y="258"/>
                  <a:pt x="529" y="256"/>
                  <a:pt x="531" y="255"/>
                </a:cubicBezTo>
                <a:cubicBezTo>
                  <a:pt x="540" y="252"/>
                  <a:pt x="542" y="247"/>
                  <a:pt x="541" y="238"/>
                </a:cubicBezTo>
                <a:cubicBezTo>
                  <a:pt x="538" y="203"/>
                  <a:pt x="536" y="168"/>
                  <a:pt x="534" y="133"/>
                </a:cubicBezTo>
                <a:cubicBezTo>
                  <a:pt x="534" y="131"/>
                  <a:pt x="533" y="129"/>
                  <a:pt x="532" y="128"/>
                </a:cubicBezTo>
                <a:cubicBezTo>
                  <a:pt x="523" y="120"/>
                  <a:pt x="513" y="113"/>
                  <a:pt x="503" y="105"/>
                </a:cubicBezTo>
                <a:cubicBezTo>
                  <a:pt x="498" y="111"/>
                  <a:pt x="495" y="116"/>
                  <a:pt x="491" y="121"/>
                </a:cubicBezTo>
                <a:cubicBezTo>
                  <a:pt x="486" y="125"/>
                  <a:pt x="480" y="128"/>
                  <a:pt x="474" y="132"/>
                </a:cubicBezTo>
                <a:cubicBezTo>
                  <a:pt x="501" y="138"/>
                  <a:pt x="509" y="161"/>
                  <a:pt x="516" y="183"/>
                </a:cubicBezTo>
                <a:cubicBezTo>
                  <a:pt x="520" y="191"/>
                  <a:pt x="520" y="201"/>
                  <a:pt x="521" y="210"/>
                </a:cubicBezTo>
                <a:cubicBezTo>
                  <a:pt x="521" y="227"/>
                  <a:pt x="511" y="238"/>
                  <a:pt x="494" y="239"/>
                </a:cubicBezTo>
                <a:cubicBezTo>
                  <a:pt x="481" y="240"/>
                  <a:pt x="467" y="239"/>
                  <a:pt x="454" y="239"/>
                </a:cubicBezTo>
                <a:cubicBezTo>
                  <a:pt x="457" y="220"/>
                  <a:pt x="452" y="203"/>
                  <a:pt x="438" y="189"/>
                </a:cubicBezTo>
                <a:cubicBezTo>
                  <a:pt x="428" y="179"/>
                  <a:pt x="416" y="175"/>
                  <a:pt x="402" y="175"/>
                </a:cubicBezTo>
                <a:cubicBezTo>
                  <a:pt x="386" y="174"/>
                  <a:pt x="372" y="181"/>
                  <a:pt x="361" y="193"/>
                </a:cubicBezTo>
                <a:cubicBezTo>
                  <a:pt x="350" y="206"/>
                  <a:pt x="347" y="220"/>
                  <a:pt x="349" y="237"/>
                </a:cubicBezTo>
                <a:cubicBezTo>
                  <a:pt x="280" y="237"/>
                  <a:pt x="212" y="237"/>
                  <a:pt x="143" y="237"/>
                </a:cubicBezTo>
                <a:cubicBezTo>
                  <a:pt x="146" y="216"/>
                  <a:pt x="140" y="199"/>
                  <a:pt x="124" y="186"/>
                </a:cubicBezTo>
                <a:cubicBezTo>
                  <a:pt x="114" y="178"/>
                  <a:pt x="102" y="174"/>
                  <a:pt x="90" y="175"/>
                </a:cubicBezTo>
                <a:cubicBezTo>
                  <a:pt x="59" y="175"/>
                  <a:pt x="42" y="195"/>
                  <a:pt x="37" y="236"/>
                </a:cubicBezTo>
                <a:cubicBezTo>
                  <a:pt x="34" y="236"/>
                  <a:pt x="30" y="236"/>
                  <a:pt x="26" y="236"/>
                </a:cubicBezTo>
                <a:cubicBezTo>
                  <a:pt x="10" y="235"/>
                  <a:pt x="2" y="226"/>
                  <a:pt x="4" y="210"/>
                </a:cubicBezTo>
                <a:cubicBezTo>
                  <a:pt x="7" y="196"/>
                  <a:pt x="9" y="181"/>
                  <a:pt x="12" y="166"/>
                </a:cubicBezTo>
                <a:cubicBezTo>
                  <a:pt x="17" y="166"/>
                  <a:pt x="23" y="165"/>
                  <a:pt x="28" y="164"/>
                </a:cubicBezTo>
                <a:cubicBezTo>
                  <a:pt x="31" y="163"/>
                  <a:pt x="35" y="160"/>
                  <a:pt x="35" y="158"/>
                </a:cubicBezTo>
                <a:cubicBezTo>
                  <a:pt x="35" y="154"/>
                  <a:pt x="39" y="148"/>
                  <a:pt x="32" y="145"/>
                </a:cubicBezTo>
                <a:cubicBezTo>
                  <a:pt x="38" y="141"/>
                  <a:pt x="43" y="138"/>
                  <a:pt x="49" y="135"/>
                </a:cubicBezTo>
                <a:cubicBezTo>
                  <a:pt x="49" y="134"/>
                  <a:pt x="49" y="133"/>
                  <a:pt x="49" y="132"/>
                </a:cubicBezTo>
                <a:cubicBezTo>
                  <a:pt x="40" y="132"/>
                  <a:pt x="32" y="131"/>
                  <a:pt x="24" y="130"/>
                </a:cubicBezTo>
                <a:cubicBezTo>
                  <a:pt x="24" y="130"/>
                  <a:pt x="24" y="129"/>
                  <a:pt x="23" y="129"/>
                </a:cubicBezTo>
                <a:cubicBezTo>
                  <a:pt x="28" y="126"/>
                  <a:pt x="32" y="123"/>
                  <a:pt x="37" y="122"/>
                </a:cubicBezTo>
                <a:cubicBezTo>
                  <a:pt x="47" y="119"/>
                  <a:pt x="55" y="112"/>
                  <a:pt x="62" y="104"/>
                </a:cubicBezTo>
                <a:cubicBezTo>
                  <a:pt x="64" y="103"/>
                  <a:pt x="65" y="102"/>
                  <a:pt x="66" y="101"/>
                </a:cubicBezTo>
                <a:cubicBezTo>
                  <a:pt x="70" y="98"/>
                  <a:pt x="71" y="96"/>
                  <a:pt x="69" y="91"/>
                </a:cubicBezTo>
                <a:cubicBezTo>
                  <a:pt x="65" y="75"/>
                  <a:pt x="61" y="59"/>
                  <a:pt x="57" y="43"/>
                </a:cubicBezTo>
                <a:cubicBezTo>
                  <a:pt x="56" y="40"/>
                  <a:pt x="54" y="37"/>
                  <a:pt x="52" y="37"/>
                </a:cubicBezTo>
                <a:cubicBezTo>
                  <a:pt x="41" y="33"/>
                  <a:pt x="29" y="30"/>
                  <a:pt x="18" y="28"/>
                </a:cubicBezTo>
                <a:cubicBezTo>
                  <a:pt x="10" y="26"/>
                  <a:pt x="3" y="26"/>
                  <a:pt x="0" y="16"/>
                </a:cubicBezTo>
                <a:cubicBezTo>
                  <a:pt x="19" y="14"/>
                  <a:pt x="36" y="16"/>
                  <a:pt x="53" y="23"/>
                </a:cubicBezTo>
                <a:cubicBezTo>
                  <a:pt x="72" y="31"/>
                  <a:pt x="87" y="44"/>
                  <a:pt x="100" y="61"/>
                </a:cubicBezTo>
                <a:cubicBezTo>
                  <a:pt x="103" y="65"/>
                  <a:pt x="105" y="66"/>
                  <a:pt x="111" y="64"/>
                </a:cubicBezTo>
                <a:cubicBezTo>
                  <a:pt x="150" y="54"/>
                  <a:pt x="189" y="51"/>
                  <a:pt x="229" y="54"/>
                </a:cubicBezTo>
                <a:cubicBezTo>
                  <a:pt x="247" y="56"/>
                  <a:pt x="266" y="59"/>
                  <a:pt x="284" y="64"/>
                </a:cubicBezTo>
                <a:cubicBezTo>
                  <a:pt x="291" y="65"/>
                  <a:pt x="298" y="70"/>
                  <a:pt x="305" y="74"/>
                </a:cubicBezTo>
                <a:cubicBezTo>
                  <a:pt x="327" y="87"/>
                  <a:pt x="349" y="101"/>
                  <a:pt x="371" y="114"/>
                </a:cubicBezTo>
                <a:cubicBezTo>
                  <a:pt x="371" y="114"/>
                  <a:pt x="372" y="115"/>
                  <a:pt x="373" y="115"/>
                </a:cubicBezTo>
                <a:cubicBezTo>
                  <a:pt x="387" y="93"/>
                  <a:pt x="402" y="72"/>
                  <a:pt x="417" y="50"/>
                </a:cubicBezTo>
                <a:cubicBezTo>
                  <a:pt x="427" y="35"/>
                  <a:pt x="437" y="19"/>
                  <a:pt x="448" y="4"/>
                </a:cubicBezTo>
                <a:cubicBezTo>
                  <a:pt x="449" y="3"/>
                  <a:pt x="450" y="1"/>
                  <a:pt x="451" y="0"/>
                </a:cubicBezTo>
                <a:cubicBezTo>
                  <a:pt x="454" y="0"/>
                  <a:pt x="457" y="0"/>
                  <a:pt x="461" y="0"/>
                </a:cubicBezTo>
                <a:cubicBezTo>
                  <a:pt x="461" y="3"/>
                  <a:pt x="461" y="6"/>
                  <a:pt x="460" y="8"/>
                </a:cubicBezTo>
                <a:cubicBezTo>
                  <a:pt x="455" y="18"/>
                  <a:pt x="449" y="27"/>
                  <a:pt x="443" y="37"/>
                </a:cubicBezTo>
                <a:cubicBezTo>
                  <a:pt x="442" y="39"/>
                  <a:pt x="441" y="41"/>
                  <a:pt x="440" y="42"/>
                </a:cubicBezTo>
                <a:cubicBezTo>
                  <a:pt x="424" y="68"/>
                  <a:pt x="407" y="94"/>
                  <a:pt x="390" y="120"/>
                </a:cubicBezTo>
                <a:cubicBezTo>
                  <a:pt x="407" y="122"/>
                  <a:pt x="421" y="125"/>
                  <a:pt x="436" y="127"/>
                </a:cubicBezTo>
                <a:cubicBezTo>
                  <a:pt x="435" y="123"/>
                  <a:pt x="436" y="118"/>
                  <a:pt x="430" y="119"/>
                </a:cubicBezTo>
                <a:cubicBezTo>
                  <a:pt x="428" y="119"/>
                  <a:pt x="425" y="116"/>
                  <a:pt x="423" y="113"/>
                </a:cubicBezTo>
                <a:cubicBezTo>
                  <a:pt x="422" y="112"/>
                  <a:pt x="424" y="109"/>
                  <a:pt x="425" y="106"/>
                </a:cubicBezTo>
                <a:cubicBezTo>
                  <a:pt x="424" y="104"/>
                  <a:pt x="422" y="100"/>
                  <a:pt x="420" y="98"/>
                </a:cubicBezTo>
                <a:cubicBezTo>
                  <a:pt x="416" y="95"/>
                  <a:pt x="415" y="93"/>
                  <a:pt x="418" y="87"/>
                </a:cubicBezTo>
                <a:cubicBezTo>
                  <a:pt x="419" y="90"/>
                  <a:pt x="421" y="91"/>
                  <a:pt x="422" y="93"/>
                </a:cubicBezTo>
                <a:cubicBezTo>
                  <a:pt x="423" y="103"/>
                  <a:pt x="435" y="109"/>
                  <a:pt x="443" y="107"/>
                </a:cubicBezTo>
                <a:cubicBezTo>
                  <a:pt x="451" y="105"/>
                  <a:pt x="459" y="103"/>
                  <a:pt x="467" y="101"/>
                </a:cubicBezTo>
                <a:cubicBezTo>
                  <a:pt x="477" y="97"/>
                  <a:pt x="483" y="86"/>
                  <a:pt x="478" y="79"/>
                </a:cubicBezTo>
                <a:cubicBezTo>
                  <a:pt x="475" y="80"/>
                  <a:pt x="472" y="82"/>
                  <a:pt x="468" y="82"/>
                </a:cubicBezTo>
                <a:cubicBezTo>
                  <a:pt x="465" y="82"/>
                  <a:pt x="461" y="81"/>
                  <a:pt x="460" y="81"/>
                </a:cubicBezTo>
                <a:cubicBezTo>
                  <a:pt x="455" y="77"/>
                  <a:pt x="450" y="73"/>
                  <a:pt x="446" y="69"/>
                </a:cubicBezTo>
                <a:cubicBezTo>
                  <a:pt x="439" y="79"/>
                  <a:pt x="439" y="79"/>
                  <a:pt x="434" y="76"/>
                </a:cubicBezTo>
                <a:cubicBezTo>
                  <a:pt x="436" y="67"/>
                  <a:pt x="437" y="59"/>
                  <a:pt x="438" y="52"/>
                </a:cubicBezTo>
                <a:cubicBezTo>
                  <a:pt x="439" y="49"/>
                  <a:pt x="440" y="46"/>
                  <a:pt x="441" y="43"/>
                </a:cubicBezTo>
                <a:close/>
                <a:moveTo>
                  <a:pt x="348" y="124"/>
                </a:moveTo>
                <a:cubicBezTo>
                  <a:pt x="349" y="124"/>
                  <a:pt x="349" y="123"/>
                  <a:pt x="349" y="122"/>
                </a:cubicBezTo>
                <a:cubicBezTo>
                  <a:pt x="328" y="108"/>
                  <a:pt x="308" y="91"/>
                  <a:pt x="284" y="82"/>
                </a:cubicBezTo>
                <a:cubicBezTo>
                  <a:pt x="260" y="74"/>
                  <a:pt x="235" y="72"/>
                  <a:pt x="209" y="72"/>
                </a:cubicBezTo>
                <a:cubicBezTo>
                  <a:pt x="213" y="89"/>
                  <a:pt x="217" y="104"/>
                  <a:pt x="220" y="119"/>
                </a:cubicBezTo>
                <a:cubicBezTo>
                  <a:pt x="221" y="124"/>
                  <a:pt x="223" y="125"/>
                  <a:pt x="228" y="125"/>
                </a:cubicBezTo>
                <a:cubicBezTo>
                  <a:pt x="262" y="125"/>
                  <a:pt x="296" y="125"/>
                  <a:pt x="330" y="124"/>
                </a:cubicBezTo>
                <a:cubicBezTo>
                  <a:pt x="336" y="124"/>
                  <a:pt x="342" y="124"/>
                  <a:pt x="348" y="124"/>
                </a:cubicBezTo>
                <a:close/>
                <a:moveTo>
                  <a:pt x="83" y="122"/>
                </a:moveTo>
                <a:cubicBezTo>
                  <a:pt x="83" y="123"/>
                  <a:pt x="84" y="124"/>
                  <a:pt x="84" y="124"/>
                </a:cubicBezTo>
                <a:cubicBezTo>
                  <a:pt x="124" y="124"/>
                  <a:pt x="164" y="124"/>
                  <a:pt x="204" y="124"/>
                </a:cubicBezTo>
                <a:cubicBezTo>
                  <a:pt x="204" y="123"/>
                  <a:pt x="205" y="122"/>
                  <a:pt x="204" y="122"/>
                </a:cubicBezTo>
                <a:cubicBezTo>
                  <a:pt x="201" y="107"/>
                  <a:pt x="199" y="92"/>
                  <a:pt x="195" y="77"/>
                </a:cubicBezTo>
                <a:cubicBezTo>
                  <a:pt x="195" y="75"/>
                  <a:pt x="191" y="73"/>
                  <a:pt x="189" y="73"/>
                </a:cubicBezTo>
                <a:cubicBezTo>
                  <a:pt x="175" y="74"/>
                  <a:pt x="161" y="74"/>
                  <a:pt x="148" y="76"/>
                </a:cubicBezTo>
                <a:cubicBezTo>
                  <a:pt x="137" y="77"/>
                  <a:pt x="124" y="78"/>
                  <a:pt x="117" y="84"/>
                </a:cubicBezTo>
                <a:cubicBezTo>
                  <a:pt x="104" y="95"/>
                  <a:pt x="94" y="109"/>
                  <a:pt x="83" y="122"/>
                </a:cubicBezTo>
                <a:close/>
                <a:moveTo>
                  <a:pt x="61" y="43"/>
                </a:moveTo>
                <a:cubicBezTo>
                  <a:pt x="66" y="61"/>
                  <a:pt x="70" y="77"/>
                  <a:pt x="74" y="93"/>
                </a:cubicBezTo>
                <a:cubicBezTo>
                  <a:pt x="88" y="83"/>
                  <a:pt x="89" y="81"/>
                  <a:pt x="82" y="67"/>
                </a:cubicBezTo>
                <a:cubicBezTo>
                  <a:pt x="81" y="66"/>
                  <a:pt x="81" y="65"/>
                  <a:pt x="81" y="65"/>
                </a:cubicBezTo>
                <a:cubicBezTo>
                  <a:pt x="76" y="57"/>
                  <a:pt x="71" y="49"/>
                  <a:pt x="61" y="43"/>
                </a:cubicBezTo>
                <a:close/>
                <a:moveTo>
                  <a:pt x="502" y="159"/>
                </a:moveTo>
                <a:cubicBezTo>
                  <a:pt x="503" y="158"/>
                  <a:pt x="503" y="157"/>
                  <a:pt x="504" y="156"/>
                </a:cubicBezTo>
                <a:cubicBezTo>
                  <a:pt x="499" y="153"/>
                  <a:pt x="495" y="148"/>
                  <a:pt x="489" y="146"/>
                </a:cubicBezTo>
                <a:cubicBezTo>
                  <a:pt x="483" y="144"/>
                  <a:pt x="476" y="145"/>
                  <a:pt x="469" y="145"/>
                </a:cubicBezTo>
                <a:cubicBezTo>
                  <a:pt x="465" y="145"/>
                  <a:pt x="461" y="146"/>
                  <a:pt x="458" y="146"/>
                </a:cubicBezTo>
                <a:cubicBezTo>
                  <a:pt x="458" y="147"/>
                  <a:pt x="458" y="148"/>
                  <a:pt x="458" y="149"/>
                </a:cubicBezTo>
                <a:cubicBezTo>
                  <a:pt x="471" y="159"/>
                  <a:pt x="487" y="157"/>
                  <a:pt x="502" y="159"/>
                </a:cubicBezTo>
                <a:close/>
                <a:moveTo>
                  <a:pt x="384" y="132"/>
                </a:moveTo>
                <a:cubicBezTo>
                  <a:pt x="394" y="133"/>
                  <a:pt x="404" y="134"/>
                  <a:pt x="413" y="135"/>
                </a:cubicBezTo>
                <a:cubicBezTo>
                  <a:pt x="420" y="135"/>
                  <a:pt x="428" y="138"/>
                  <a:pt x="433" y="130"/>
                </a:cubicBezTo>
                <a:cubicBezTo>
                  <a:pt x="420" y="128"/>
                  <a:pt x="407" y="127"/>
                  <a:pt x="394" y="125"/>
                </a:cubicBezTo>
                <a:cubicBezTo>
                  <a:pt x="387" y="123"/>
                  <a:pt x="385" y="126"/>
                  <a:pt x="384" y="132"/>
                </a:cubicBezTo>
                <a:close/>
                <a:moveTo>
                  <a:pt x="460" y="118"/>
                </a:moveTo>
                <a:cubicBezTo>
                  <a:pt x="452" y="118"/>
                  <a:pt x="445" y="117"/>
                  <a:pt x="436" y="117"/>
                </a:cubicBezTo>
                <a:cubicBezTo>
                  <a:pt x="441" y="129"/>
                  <a:pt x="450" y="129"/>
                  <a:pt x="460" y="118"/>
                </a:cubicBezTo>
                <a:close/>
                <a:moveTo>
                  <a:pt x="451" y="135"/>
                </a:moveTo>
                <a:cubicBezTo>
                  <a:pt x="450" y="136"/>
                  <a:pt x="450" y="137"/>
                  <a:pt x="450" y="137"/>
                </a:cubicBezTo>
                <a:cubicBezTo>
                  <a:pt x="460" y="138"/>
                  <a:pt x="470" y="139"/>
                  <a:pt x="481" y="140"/>
                </a:cubicBezTo>
                <a:cubicBezTo>
                  <a:pt x="481" y="139"/>
                  <a:pt x="481" y="138"/>
                  <a:pt x="481" y="137"/>
                </a:cubicBezTo>
                <a:cubicBezTo>
                  <a:pt x="471" y="136"/>
                  <a:pt x="461" y="136"/>
                  <a:pt x="451" y="135"/>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5" name="Freeform 578">
            <a:extLst>
              <a:ext uri="{FF2B5EF4-FFF2-40B4-BE49-F238E27FC236}">
                <a16:creationId xmlns:a16="http://schemas.microsoft.com/office/drawing/2014/main" id="{010ECD47-1E14-4CC8-839B-E4ACB317B637}"/>
              </a:ext>
            </a:extLst>
          </p:cNvPr>
          <p:cNvSpPr>
            <a:spLocks noEditPoints="1"/>
          </p:cNvSpPr>
          <p:nvPr/>
        </p:nvSpPr>
        <p:spPr bwMode="auto">
          <a:xfrm>
            <a:off x="4233119" y="3079874"/>
            <a:ext cx="783203" cy="545600"/>
          </a:xfrm>
          <a:custGeom>
            <a:avLst/>
            <a:gdLst>
              <a:gd name="T0" fmla="*/ 331 w 370"/>
              <a:gd name="T1" fmla="*/ 39 h 258"/>
              <a:gd name="T2" fmla="*/ 332 w 370"/>
              <a:gd name="T3" fmla="*/ 22 h 258"/>
              <a:gd name="T4" fmla="*/ 334 w 370"/>
              <a:gd name="T5" fmla="*/ 1 h 258"/>
              <a:gd name="T6" fmla="*/ 351 w 370"/>
              <a:gd name="T7" fmla="*/ 2 h 258"/>
              <a:gd name="T8" fmla="*/ 352 w 370"/>
              <a:gd name="T9" fmla="*/ 22 h 258"/>
              <a:gd name="T10" fmla="*/ 370 w 370"/>
              <a:gd name="T11" fmla="*/ 42 h 258"/>
              <a:gd name="T12" fmla="*/ 358 w 370"/>
              <a:gd name="T13" fmla="*/ 52 h 258"/>
              <a:gd name="T14" fmla="*/ 358 w 370"/>
              <a:gd name="T15" fmla="*/ 145 h 258"/>
              <a:gd name="T16" fmla="*/ 338 w 370"/>
              <a:gd name="T17" fmla="*/ 225 h 258"/>
              <a:gd name="T18" fmla="*/ 363 w 370"/>
              <a:gd name="T19" fmla="*/ 235 h 258"/>
              <a:gd name="T20" fmla="*/ 364 w 370"/>
              <a:gd name="T21" fmla="*/ 242 h 258"/>
              <a:gd name="T22" fmla="*/ 312 w 370"/>
              <a:gd name="T23" fmla="*/ 244 h 258"/>
              <a:gd name="T24" fmla="*/ 264 w 370"/>
              <a:gd name="T25" fmla="*/ 257 h 258"/>
              <a:gd name="T26" fmla="*/ 251 w 370"/>
              <a:gd name="T27" fmla="*/ 223 h 258"/>
              <a:gd name="T28" fmla="*/ 68 w 370"/>
              <a:gd name="T29" fmla="*/ 233 h 258"/>
              <a:gd name="T30" fmla="*/ 20 w 370"/>
              <a:gd name="T31" fmla="*/ 257 h 258"/>
              <a:gd name="T32" fmla="*/ 9 w 370"/>
              <a:gd name="T33" fmla="*/ 181 h 258"/>
              <a:gd name="T34" fmla="*/ 15 w 370"/>
              <a:gd name="T35" fmla="*/ 115 h 258"/>
              <a:gd name="T36" fmla="*/ 9 w 370"/>
              <a:gd name="T37" fmla="*/ 103 h 258"/>
              <a:gd name="T38" fmla="*/ 8 w 370"/>
              <a:gd name="T39" fmla="*/ 82 h 258"/>
              <a:gd name="T40" fmla="*/ 36 w 370"/>
              <a:gd name="T41" fmla="*/ 87 h 258"/>
              <a:gd name="T42" fmla="*/ 44 w 370"/>
              <a:gd name="T43" fmla="*/ 87 h 258"/>
              <a:gd name="T44" fmla="*/ 72 w 370"/>
              <a:gd name="T45" fmla="*/ 43 h 258"/>
              <a:gd name="T46" fmla="*/ 232 w 370"/>
              <a:gd name="T47" fmla="*/ 39 h 258"/>
              <a:gd name="T48" fmla="*/ 255 w 370"/>
              <a:gd name="T49" fmla="*/ 48 h 258"/>
              <a:gd name="T50" fmla="*/ 311 w 370"/>
              <a:gd name="T51" fmla="*/ 45 h 258"/>
              <a:gd name="T52" fmla="*/ 264 w 370"/>
              <a:gd name="T53" fmla="*/ 62 h 258"/>
              <a:gd name="T54" fmla="*/ 304 w 370"/>
              <a:gd name="T55" fmla="*/ 59 h 258"/>
              <a:gd name="T56" fmla="*/ 272 w 370"/>
              <a:gd name="T57" fmla="*/ 81 h 258"/>
              <a:gd name="T58" fmla="*/ 279 w 370"/>
              <a:gd name="T59" fmla="*/ 88 h 258"/>
              <a:gd name="T60" fmla="*/ 306 w 370"/>
              <a:gd name="T61" fmla="*/ 82 h 258"/>
              <a:gd name="T62" fmla="*/ 306 w 370"/>
              <a:gd name="T63" fmla="*/ 103 h 258"/>
              <a:gd name="T64" fmla="*/ 304 w 370"/>
              <a:gd name="T65" fmla="*/ 116 h 258"/>
              <a:gd name="T66" fmla="*/ 310 w 370"/>
              <a:gd name="T67" fmla="*/ 197 h 258"/>
              <a:gd name="T68" fmla="*/ 352 w 370"/>
              <a:gd name="T69" fmla="*/ 241 h 258"/>
              <a:gd name="T70" fmla="*/ 346 w 370"/>
              <a:gd name="T71" fmla="*/ 239 h 258"/>
              <a:gd name="T72" fmla="*/ 344 w 370"/>
              <a:gd name="T73" fmla="*/ 184 h 258"/>
              <a:gd name="T74" fmla="*/ 358 w 370"/>
              <a:gd name="T75" fmla="*/ 66 h 258"/>
              <a:gd name="T76" fmla="*/ 340 w 370"/>
              <a:gd name="T77" fmla="*/ 50 h 258"/>
              <a:gd name="T78" fmla="*/ 264 w 370"/>
              <a:gd name="T79" fmla="*/ 96 h 258"/>
              <a:gd name="T80" fmla="*/ 236 w 370"/>
              <a:gd name="T81" fmla="*/ 53 h 258"/>
              <a:gd name="T82" fmla="*/ 83 w 370"/>
              <a:gd name="T83" fmla="*/ 53 h 258"/>
              <a:gd name="T84" fmla="*/ 53 w 370"/>
              <a:gd name="T85" fmla="*/ 98 h 258"/>
              <a:gd name="T86" fmla="*/ 264 w 370"/>
              <a:gd name="T87" fmla="*/ 96 h 258"/>
              <a:gd name="T88" fmla="*/ 273 w 370"/>
              <a:gd name="T89" fmla="*/ 149 h 258"/>
              <a:gd name="T90" fmla="*/ 301 w 370"/>
              <a:gd name="T91" fmla="*/ 141 h 258"/>
              <a:gd name="T92" fmla="*/ 269 w 370"/>
              <a:gd name="T93" fmla="*/ 124 h 258"/>
              <a:gd name="T94" fmla="*/ 253 w 370"/>
              <a:gd name="T95" fmla="*/ 149 h 258"/>
              <a:gd name="T96" fmla="*/ 48 w 370"/>
              <a:gd name="T97" fmla="*/ 149 h 258"/>
              <a:gd name="T98" fmla="*/ 68 w 370"/>
              <a:gd name="T99" fmla="*/ 149 h 258"/>
              <a:gd name="T100" fmla="*/ 56 w 370"/>
              <a:gd name="T101" fmla="*/ 123 h 258"/>
              <a:gd name="T102" fmla="*/ 19 w 370"/>
              <a:gd name="T103" fmla="*/ 141 h 258"/>
              <a:gd name="T104" fmla="*/ 48 w 370"/>
              <a:gd name="T105" fmla="*/ 149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70" h="258">
                <a:moveTo>
                  <a:pt x="337" y="42"/>
                </a:moveTo>
                <a:cubicBezTo>
                  <a:pt x="333" y="43"/>
                  <a:pt x="333" y="43"/>
                  <a:pt x="331" y="39"/>
                </a:cubicBezTo>
                <a:cubicBezTo>
                  <a:pt x="334" y="37"/>
                  <a:pt x="337" y="36"/>
                  <a:pt x="340" y="34"/>
                </a:cubicBezTo>
                <a:cubicBezTo>
                  <a:pt x="332" y="32"/>
                  <a:pt x="332" y="27"/>
                  <a:pt x="332" y="22"/>
                </a:cubicBezTo>
                <a:cubicBezTo>
                  <a:pt x="332" y="17"/>
                  <a:pt x="331" y="12"/>
                  <a:pt x="331" y="7"/>
                </a:cubicBezTo>
                <a:cubicBezTo>
                  <a:pt x="331" y="5"/>
                  <a:pt x="333" y="3"/>
                  <a:pt x="334" y="1"/>
                </a:cubicBezTo>
                <a:cubicBezTo>
                  <a:pt x="335" y="1"/>
                  <a:pt x="336" y="1"/>
                  <a:pt x="336" y="1"/>
                </a:cubicBezTo>
                <a:cubicBezTo>
                  <a:pt x="341" y="1"/>
                  <a:pt x="347" y="0"/>
                  <a:pt x="351" y="2"/>
                </a:cubicBezTo>
                <a:cubicBezTo>
                  <a:pt x="357" y="5"/>
                  <a:pt x="351" y="11"/>
                  <a:pt x="352" y="15"/>
                </a:cubicBezTo>
                <a:cubicBezTo>
                  <a:pt x="352" y="17"/>
                  <a:pt x="352" y="20"/>
                  <a:pt x="352" y="22"/>
                </a:cubicBezTo>
                <a:cubicBezTo>
                  <a:pt x="352" y="30"/>
                  <a:pt x="352" y="30"/>
                  <a:pt x="345" y="35"/>
                </a:cubicBezTo>
                <a:cubicBezTo>
                  <a:pt x="353" y="37"/>
                  <a:pt x="361" y="39"/>
                  <a:pt x="370" y="42"/>
                </a:cubicBezTo>
                <a:cubicBezTo>
                  <a:pt x="370" y="46"/>
                  <a:pt x="370" y="51"/>
                  <a:pt x="370" y="56"/>
                </a:cubicBezTo>
                <a:cubicBezTo>
                  <a:pt x="367" y="55"/>
                  <a:pt x="363" y="54"/>
                  <a:pt x="358" y="52"/>
                </a:cubicBezTo>
                <a:cubicBezTo>
                  <a:pt x="365" y="70"/>
                  <a:pt x="367" y="87"/>
                  <a:pt x="365" y="104"/>
                </a:cubicBezTo>
                <a:cubicBezTo>
                  <a:pt x="364" y="118"/>
                  <a:pt x="361" y="132"/>
                  <a:pt x="358" y="145"/>
                </a:cubicBezTo>
                <a:cubicBezTo>
                  <a:pt x="352" y="170"/>
                  <a:pt x="345" y="194"/>
                  <a:pt x="339" y="218"/>
                </a:cubicBezTo>
                <a:cubicBezTo>
                  <a:pt x="338" y="220"/>
                  <a:pt x="338" y="223"/>
                  <a:pt x="338" y="225"/>
                </a:cubicBezTo>
                <a:cubicBezTo>
                  <a:pt x="337" y="231"/>
                  <a:pt x="340" y="235"/>
                  <a:pt x="347" y="235"/>
                </a:cubicBezTo>
                <a:cubicBezTo>
                  <a:pt x="352" y="235"/>
                  <a:pt x="358" y="235"/>
                  <a:pt x="363" y="235"/>
                </a:cubicBezTo>
                <a:cubicBezTo>
                  <a:pt x="365" y="235"/>
                  <a:pt x="367" y="237"/>
                  <a:pt x="368" y="238"/>
                </a:cubicBezTo>
                <a:cubicBezTo>
                  <a:pt x="367" y="239"/>
                  <a:pt x="366" y="242"/>
                  <a:pt x="364" y="242"/>
                </a:cubicBezTo>
                <a:cubicBezTo>
                  <a:pt x="358" y="243"/>
                  <a:pt x="352" y="244"/>
                  <a:pt x="346" y="244"/>
                </a:cubicBezTo>
                <a:cubicBezTo>
                  <a:pt x="334" y="245"/>
                  <a:pt x="323" y="244"/>
                  <a:pt x="312" y="244"/>
                </a:cubicBezTo>
                <a:cubicBezTo>
                  <a:pt x="308" y="256"/>
                  <a:pt x="307" y="257"/>
                  <a:pt x="296" y="257"/>
                </a:cubicBezTo>
                <a:cubicBezTo>
                  <a:pt x="285" y="257"/>
                  <a:pt x="275" y="257"/>
                  <a:pt x="264" y="257"/>
                </a:cubicBezTo>
                <a:cubicBezTo>
                  <a:pt x="253" y="257"/>
                  <a:pt x="251" y="255"/>
                  <a:pt x="251" y="244"/>
                </a:cubicBezTo>
                <a:cubicBezTo>
                  <a:pt x="251" y="237"/>
                  <a:pt x="251" y="230"/>
                  <a:pt x="251" y="223"/>
                </a:cubicBezTo>
                <a:cubicBezTo>
                  <a:pt x="190" y="223"/>
                  <a:pt x="129" y="223"/>
                  <a:pt x="68" y="223"/>
                </a:cubicBezTo>
                <a:cubicBezTo>
                  <a:pt x="68" y="226"/>
                  <a:pt x="68" y="230"/>
                  <a:pt x="68" y="233"/>
                </a:cubicBezTo>
                <a:cubicBezTo>
                  <a:pt x="68" y="258"/>
                  <a:pt x="68" y="257"/>
                  <a:pt x="44" y="257"/>
                </a:cubicBezTo>
                <a:cubicBezTo>
                  <a:pt x="36" y="257"/>
                  <a:pt x="28" y="257"/>
                  <a:pt x="20" y="257"/>
                </a:cubicBezTo>
                <a:cubicBezTo>
                  <a:pt x="11" y="257"/>
                  <a:pt x="9" y="254"/>
                  <a:pt x="9" y="246"/>
                </a:cubicBezTo>
                <a:cubicBezTo>
                  <a:pt x="9" y="224"/>
                  <a:pt x="9" y="202"/>
                  <a:pt x="9" y="181"/>
                </a:cubicBezTo>
                <a:cubicBezTo>
                  <a:pt x="8" y="173"/>
                  <a:pt x="7" y="164"/>
                  <a:pt x="6" y="156"/>
                </a:cubicBezTo>
                <a:cubicBezTo>
                  <a:pt x="5" y="141"/>
                  <a:pt x="5" y="127"/>
                  <a:pt x="15" y="115"/>
                </a:cubicBezTo>
                <a:cubicBezTo>
                  <a:pt x="19" y="111"/>
                  <a:pt x="24" y="108"/>
                  <a:pt x="28" y="104"/>
                </a:cubicBezTo>
                <a:cubicBezTo>
                  <a:pt x="22" y="104"/>
                  <a:pt x="15" y="103"/>
                  <a:pt x="9" y="103"/>
                </a:cubicBezTo>
                <a:cubicBezTo>
                  <a:pt x="3" y="102"/>
                  <a:pt x="0" y="99"/>
                  <a:pt x="0" y="94"/>
                </a:cubicBezTo>
                <a:cubicBezTo>
                  <a:pt x="0" y="88"/>
                  <a:pt x="2" y="84"/>
                  <a:pt x="8" y="82"/>
                </a:cubicBezTo>
                <a:cubicBezTo>
                  <a:pt x="13" y="81"/>
                  <a:pt x="17" y="80"/>
                  <a:pt x="22" y="80"/>
                </a:cubicBezTo>
                <a:cubicBezTo>
                  <a:pt x="29" y="78"/>
                  <a:pt x="33" y="81"/>
                  <a:pt x="36" y="87"/>
                </a:cubicBezTo>
                <a:cubicBezTo>
                  <a:pt x="37" y="89"/>
                  <a:pt x="39" y="90"/>
                  <a:pt x="41" y="92"/>
                </a:cubicBezTo>
                <a:cubicBezTo>
                  <a:pt x="42" y="90"/>
                  <a:pt x="43" y="89"/>
                  <a:pt x="44" y="87"/>
                </a:cubicBezTo>
                <a:cubicBezTo>
                  <a:pt x="50" y="75"/>
                  <a:pt x="56" y="62"/>
                  <a:pt x="63" y="50"/>
                </a:cubicBezTo>
                <a:cubicBezTo>
                  <a:pt x="65" y="47"/>
                  <a:pt x="69" y="44"/>
                  <a:pt x="72" y="43"/>
                </a:cubicBezTo>
                <a:cubicBezTo>
                  <a:pt x="88" y="39"/>
                  <a:pt x="104" y="37"/>
                  <a:pt x="119" y="34"/>
                </a:cubicBezTo>
                <a:cubicBezTo>
                  <a:pt x="157" y="27"/>
                  <a:pt x="195" y="32"/>
                  <a:pt x="232" y="39"/>
                </a:cubicBezTo>
                <a:cubicBezTo>
                  <a:pt x="237" y="40"/>
                  <a:pt x="242" y="41"/>
                  <a:pt x="247" y="43"/>
                </a:cubicBezTo>
                <a:cubicBezTo>
                  <a:pt x="250" y="44"/>
                  <a:pt x="254" y="45"/>
                  <a:pt x="255" y="48"/>
                </a:cubicBezTo>
                <a:cubicBezTo>
                  <a:pt x="259" y="57"/>
                  <a:pt x="265" y="55"/>
                  <a:pt x="273" y="54"/>
                </a:cubicBezTo>
                <a:cubicBezTo>
                  <a:pt x="285" y="50"/>
                  <a:pt x="298" y="47"/>
                  <a:pt x="311" y="45"/>
                </a:cubicBezTo>
                <a:cubicBezTo>
                  <a:pt x="312" y="44"/>
                  <a:pt x="313" y="44"/>
                  <a:pt x="315" y="45"/>
                </a:cubicBezTo>
                <a:cubicBezTo>
                  <a:pt x="298" y="51"/>
                  <a:pt x="281" y="56"/>
                  <a:pt x="264" y="62"/>
                </a:cubicBezTo>
                <a:cubicBezTo>
                  <a:pt x="266" y="67"/>
                  <a:pt x="268" y="72"/>
                  <a:pt x="270" y="77"/>
                </a:cubicBezTo>
                <a:cubicBezTo>
                  <a:pt x="282" y="71"/>
                  <a:pt x="293" y="65"/>
                  <a:pt x="304" y="59"/>
                </a:cubicBezTo>
                <a:cubicBezTo>
                  <a:pt x="304" y="59"/>
                  <a:pt x="304" y="60"/>
                  <a:pt x="305" y="60"/>
                </a:cubicBezTo>
                <a:cubicBezTo>
                  <a:pt x="294" y="67"/>
                  <a:pt x="283" y="74"/>
                  <a:pt x="272" y="81"/>
                </a:cubicBezTo>
                <a:cubicBezTo>
                  <a:pt x="274" y="85"/>
                  <a:pt x="275" y="88"/>
                  <a:pt x="277" y="92"/>
                </a:cubicBezTo>
                <a:cubicBezTo>
                  <a:pt x="278" y="90"/>
                  <a:pt x="279" y="89"/>
                  <a:pt x="279" y="88"/>
                </a:cubicBezTo>
                <a:cubicBezTo>
                  <a:pt x="282" y="81"/>
                  <a:pt x="287" y="78"/>
                  <a:pt x="294" y="80"/>
                </a:cubicBezTo>
                <a:cubicBezTo>
                  <a:pt x="298" y="80"/>
                  <a:pt x="302" y="81"/>
                  <a:pt x="306" y="82"/>
                </a:cubicBezTo>
                <a:cubicBezTo>
                  <a:pt x="313" y="83"/>
                  <a:pt x="315" y="87"/>
                  <a:pt x="315" y="93"/>
                </a:cubicBezTo>
                <a:cubicBezTo>
                  <a:pt x="315" y="100"/>
                  <a:pt x="312" y="102"/>
                  <a:pt x="306" y="103"/>
                </a:cubicBezTo>
                <a:cubicBezTo>
                  <a:pt x="301" y="103"/>
                  <a:pt x="296" y="104"/>
                  <a:pt x="291" y="104"/>
                </a:cubicBezTo>
                <a:cubicBezTo>
                  <a:pt x="295" y="108"/>
                  <a:pt x="300" y="111"/>
                  <a:pt x="304" y="116"/>
                </a:cubicBezTo>
                <a:cubicBezTo>
                  <a:pt x="311" y="123"/>
                  <a:pt x="313" y="133"/>
                  <a:pt x="313" y="143"/>
                </a:cubicBezTo>
                <a:cubicBezTo>
                  <a:pt x="312" y="161"/>
                  <a:pt x="311" y="179"/>
                  <a:pt x="310" y="197"/>
                </a:cubicBezTo>
                <a:cubicBezTo>
                  <a:pt x="310" y="212"/>
                  <a:pt x="310" y="226"/>
                  <a:pt x="310" y="241"/>
                </a:cubicBezTo>
                <a:cubicBezTo>
                  <a:pt x="325" y="241"/>
                  <a:pt x="338" y="241"/>
                  <a:pt x="352" y="241"/>
                </a:cubicBezTo>
                <a:cubicBezTo>
                  <a:pt x="352" y="240"/>
                  <a:pt x="352" y="240"/>
                  <a:pt x="352" y="239"/>
                </a:cubicBezTo>
                <a:cubicBezTo>
                  <a:pt x="350" y="239"/>
                  <a:pt x="348" y="239"/>
                  <a:pt x="346" y="239"/>
                </a:cubicBezTo>
                <a:cubicBezTo>
                  <a:pt x="336" y="238"/>
                  <a:pt x="332" y="233"/>
                  <a:pt x="334" y="224"/>
                </a:cubicBezTo>
                <a:cubicBezTo>
                  <a:pt x="337" y="210"/>
                  <a:pt x="341" y="197"/>
                  <a:pt x="344" y="184"/>
                </a:cubicBezTo>
                <a:cubicBezTo>
                  <a:pt x="352" y="152"/>
                  <a:pt x="363" y="121"/>
                  <a:pt x="361" y="88"/>
                </a:cubicBezTo>
                <a:cubicBezTo>
                  <a:pt x="361" y="81"/>
                  <a:pt x="360" y="73"/>
                  <a:pt x="358" y="66"/>
                </a:cubicBezTo>
                <a:cubicBezTo>
                  <a:pt x="357" y="61"/>
                  <a:pt x="357" y="54"/>
                  <a:pt x="349" y="54"/>
                </a:cubicBezTo>
                <a:cubicBezTo>
                  <a:pt x="346" y="54"/>
                  <a:pt x="345" y="47"/>
                  <a:pt x="340" y="50"/>
                </a:cubicBezTo>
                <a:cubicBezTo>
                  <a:pt x="339" y="48"/>
                  <a:pt x="338" y="45"/>
                  <a:pt x="337" y="42"/>
                </a:cubicBezTo>
                <a:close/>
                <a:moveTo>
                  <a:pt x="264" y="96"/>
                </a:moveTo>
                <a:cubicBezTo>
                  <a:pt x="258" y="84"/>
                  <a:pt x="253" y="72"/>
                  <a:pt x="246" y="60"/>
                </a:cubicBezTo>
                <a:cubicBezTo>
                  <a:pt x="244" y="57"/>
                  <a:pt x="240" y="54"/>
                  <a:pt x="236" y="53"/>
                </a:cubicBezTo>
                <a:cubicBezTo>
                  <a:pt x="221" y="50"/>
                  <a:pt x="207" y="48"/>
                  <a:pt x="193" y="45"/>
                </a:cubicBezTo>
                <a:cubicBezTo>
                  <a:pt x="156" y="40"/>
                  <a:pt x="119" y="44"/>
                  <a:pt x="83" y="53"/>
                </a:cubicBezTo>
                <a:cubicBezTo>
                  <a:pt x="79" y="54"/>
                  <a:pt x="74" y="57"/>
                  <a:pt x="72" y="61"/>
                </a:cubicBezTo>
                <a:cubicBezTo>
                  <a:pt x="66" y="73"/>
                  <a:pt x="60" y="85"/>
                  <a:pt x="53" y="98"/>
                </a:cubicBezTo>
                <a:cubicBezTo>
                  <a:pt x="89" y="90"/>
                  <a:pt x="124" y="88"/>
                  <a:pt x="159" y="88"/>
                </a:cubicBezTo>
                <a:cubicBezTo>
                  <a:pt x="194" y="87"/>
                  <a:pt x="228" y="90"/>
                  <a:pt x="264" y="96"/>
                </a:cubicBezTo>
                <a:close/>
                <a:moveTo>
                  <a:pt x="273" y="149"/>
                </a:moveTo>
                <a:cubicBezTo>
                  <a:pt x="273" y="149"/>
                  <a:pt x="273" y="149"/>
                  <a:pt x="273" y="149"/>
                </a:cubicBezTo>
                <a:cubicBezTo>
                  <a:pt x="278" y="149"/>
                  <a:pt x="283" y="149"/>
                  <a:pt x="288" y="149"/>
                </a:cubicBezTo>
                <a:cubicBezTo>
                  <a:pt x="296" y="149"/>
                  <a:pt x="301" y="147"/>
                  <a:pt x="301" y="141"/>
                </a:cubicBezTo>
                <a:cubicBezTo>
                  <a:pt x="302" y="134"/>
                  <a:pt x="298" y="128"/>
                  <a:pt x="291" y="127"/>
                </a:cubicBezTo>
                <a:cubicBezTo>
                  <a:pt x="283" y="126"/>
                  <a:pt x="276" y="126"/>
                  <a:pt x="269" y="124"/>
                </a:cubicBezTo>
                <a:cubicBezTo>
                  <a:pt x="259" y="121"/>
                  <a:pt x="248" y="132"/>
                  <a:pt x="246" y="141"/>
                </a:cubicBezTo>
                <a:cubicBezTo>
                  <a:pt x="246" y="146"/>
                  <a:pt x="248" y="149"/>
                  <a:pt x="253" y="149"/>
                </a:cubicBezTo>
                <a:cubicBezTo>
                  <a:pt x="259" y="149"/>
                  <a:pt x="266" y="149"/>
                  <a:pt x="273" y="149"/>
                </a:cubicBezTo>
                <a:close/>
                <a:moveTo>
                  <a:pt x="48" y="149"/>
                </a:moveTo>
                <a:cubicBezTo>
                  <a:pt x="48" y="149"/>
                  <a:pt x="48" y="149"/>
                  <a:pt x="48" y="149"/>
                </a:cubicBezTo>
                <a:cubicBezTo>
                  <a:pt x="55" y="149"/>
                  <a:pt x="61" y="149"/>
                  <a:pt x="68" y="149"/>
                </a:cubicBezTo>
                <a:cubicBezTo>
                  <a:pt x="70" y="148"/>
                  <a:pt x="74" y="145"/>
                  <a:pt x="74" y="143"/>
                </a:cubicBezTo>
                <a:cubicBezTo>
                  <a:pt x="75" y="134"/>
                  <a:pt x="64" y="122"/>
                  <a:pt x="56" y="123"/>
                </a:cubicBezTo>
                <a:cubicBezTo>
                  <a:pt x="46" y="124"/>
                  <a:pt x="37" y="126"/>
                  <a:pt x="27" y="128"/>
                </a:cubicBezTo>
                <a:cubicBezTo>
                  <a:pt x="20" y="130"/>
                  <a:pt x="18" y="134"/>
                  <a:pt x="19" y="141"/>
                </a:cubicBezTo>
                <a:cubicBezTo>
                  <a:pt x="21" y="147"/>
                  <a:pt x="25" y="149"/>
                  <a:pt x="31" y="149"/>
                </a:cubicBezTo>
                <a:cubicBezTo>
                  <a:pt x="36" y="149"/>
                  <a:pt x="42" y="149"/>
                  <a:pt x="48" y="149"/>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6" name="Freeform 579">
            <a:extLst>
              <a:ext uri="{FF2B5EF4-FFF2-40B4-BE49-F238E27FC236}">
                <a16:creationId xmlns:a16="http://schemas.microsoft.com/office/drawing/2014/main" id="{1F64C956-1F96-447B-BBA5-79A3231D9EE4}"/>
              </a:ext>
            </a:extLst>
          </p:cNvPr>
          <p:cNvSpPr>
            <a:spLocks noEditPoints="1"/>
          </p:cNvSpPr>
          <p:nvPr/>
        </p:nvSpPr>
        <p:spPr bwMode="auto">
          <a:xfrm>
            <a:off x="5121922" y="2261471"/>
            <a:ext cx="818403" cy="510400"/>
          </a:xfrm>
          <a:custGeom>
            <a:avLst/>
            <a:gdLst>
              <a:gd name="T0" fmla="*/ 40 w 387"/>
              <a:gd name="T1" fmla="*/ 45 h 238"/>
              <a:gd name="T2" fmla="*/ 88 w 387"/>
              <a:gd name="T3" fmla="*/ 50 h 238"/>
              <a:gd name="T4" fmla="*/ 96 w 387"/>
              <a:gd name="T5" fmla="*/ 50 h 238"/>
              <a:gd name="T6" fmla="*/ 105 w 387"/>
              <a:gd name="T7" fmla="*/ 55 h 238"/>
              <a:gd name="T8" fmla="*/ 98 w 387"/>
              <a:gd name="T9" fmla="*/ 37 h 238"/>
              <a:gd name="T10" fmla="*/ 105 w 387"/>
              <a:gd name="T11" fmla="*/ 4 h 238"/>
              <a:gd name="T12" fmla="*/ 111 w 387"/>
              <a:gd name="T13" fmla="*/ 18 h 238"/>
              <a:gd name="T14" fmla="*/ 113 w 387"/>
              <a:gd name="T15" fmla="*/ 50 h 238"/>
              <a:gd name="T16" fmla="*/ 115 w 387"/>
              <a:gd name="T17" fmla="*/ 55 h 238"/>
              <a:gd name="T18" fmla="*/ 135 w 387"/>
              <a:gd name="T19" fmla="*/ 29 h 238"/>
              <a:gd name="T20" fmla="*/ 312 w 387"/>
              <a:gd name="T21" fmla="*/ 7 h 238"/>
              <a:gd name="T22" fmla="*/ 360 w 387"/>
              <a:gd name="T23" fmla="*/ 70 h 238"/>
              <a:gd name="T24" fmla="*/ 379 w 387"/>
              <a:gd name="T25" fmla="*/ 138 h 238"/>
              <a:gd name="T26" fmla="*/ 378 w 387"/>
              <a:gd name="T27" fmla="*/ 182 h 238"/>
              <a:gd name="T28" fmla="*/ 333 w 387"/>
              <a:gd name="T29" fmla="*/ 226 h 238"/>
              <a:gd name="T30" fmla="*/ 150 w 387"/>
              <a:gd name="T31" fmla="*/ 192 h 238"/>
              <a:gd name="T32" fmla="*/ 121 w 387"/>
              <a:gd name="T33" fmla="*/ 226 h 238"/>
              <a:gd name="T34" fmla="*/ 54 w 387"/>
              <a:gd name="T35" fmla="*/ 225 h 238"/>
              <a:gd name="T36" fmla="*/ 56 w 387"/>
              <a:gd name="T37" fmla="*/ 217 h 238"/>
              <a:gd name="T38" fmla="*/ 50 w 387"/>
              <a:gd name="T39" fmla="*/ 215 h 238"/>
              <a:gd name="T40" fmla="*/ 49 w 387"/>
              <a:gd name="T41" fmla="*/ 213 h 238"/>
              <a:gd name="T42" fmla="*/ 57 w 387"/>
              <a:gd name="T43" fmla="*/ 211 h 238"/>
              <a:gd name="T44" fmla="*/ 58 w 387"/>
              <a:gd name="T45" fmla="*/ 208 h 238"/>
              <a:gd name="T46" fmla="*/ 57 w 387"/>
              <a:gd name="T47" fmla="*/ 205 h 238"/>
              <a:gd name="T48" fmla="*/ 49 w 387"/>
              <a:gd name="T49" fmla="*/ 202 h 238"/>
              <a:gd name="T50" fmla="*/ 52 w 387"/>
              <a:gd name="T51" fmla="*/ 200 h 238"/>
              <a:gd name="T52" fmla="*/ 50 w 387"/>
              <a:gd name="T53" fmla="*/ 197 h 238"/>
              <a:gd name="T54" fmla="*/ 57 w 387"/>
              <a:gd name="T55" fmla="*/ 194 h 238"/>
              <a:gd name="T56" fmla="*/ 82 w 387"/>
              <a:gd name="T57" fmla="*/ 159 h 238"/>
              <a:gd name="T58" fmla="*/ 94 w 387"/>
              <a:gd name="T59" fmla="*/ 215 h 238"/>
              <a:gd name="T60" fmla="*/ 62 w 387"/>
              <a:gd name="T61" fmla="*/ 228 h 238"/>
              <a:gd name="T62" fmla="*/ 95 w 387"/>
              <a:gd name="T63" fmla="*/ 181 h 238"/>
              <a:gd name="T64" fmla="*/ 83 w 387"/>
              <a:gd name="T65" fmla="*/ 148 h 238"/>
              <a:gd name="T66" fmla="*/ 39 w 387"/>
              <a:gd name="T67" fmla="*/ 66 h 238"/>
              <a:gd name="T68" fmla="*/ 2 w 387"/>
              <a:gd name="T69" fmla="*/ 17 h 238"/>
              <a:gd name="T70" fmla="*/ 24 w 387"/>
              <a:gd name="T71" fmla="*/ 15 h 238"/>
              <a:gd name="T72" fmla="*/ 326 w 387"/>
              <a:gd name="T73" fmla="*/ 34 h 238"/>
              <a:gd name="T74" fmla="*/ 157 w 387"/>
              <a:gd name="T75" fmla="*/ 23 h 238"/>
              <a:gd name="T76" fmla="*/ 177 w 387"/>
              <a:gd name="T77" fmla="*/ 40 h 238"/>
              <a:gd name="T78" fmla="*/ 140 w 387"/>
              <a:gd name="T79" fmla="*/ 57 h 238"/>
              <a:gd name="T80" fmla="*/ 297 w 387"/>
              <a:gd name="T81" fmla="*/ 65 h 238"/>
              <a:gd name="T82" fmla="*/ 91 w 387"/>
              <a:gd name="T83" fmla="*/ 141 h 238"/>
              <a:gd name="T84" fmla="*/ 106 w 387"/>
              <a:gd name="T85" fmla="*/ 73 h 238"/>
              <a:gd name="T86" fmla="*/ 93 w 387"/>
              <a:gd name="T87" fmla="*/ 86 h 238"/>
              <a:gd name="T88" fmla="*/ 88 w 387"/>
              <a:gd name="T89" fmla="*/ 78 h 238"/>
              <a:gd name="T90" fmla="*/ 86 w 387"/>
              <a:gd name="T91" fmla="*/ 67 h 238"/>
              <a:gd name="T92" fmla="*/ 57 w 387"/>
              <a:gd name="T93" fmla="*/ 106 h 238"/>
              <a:gd name="T94" fmla="*/ 340 w 387"/>
              <a:gd name="T95" fmla="*/ 121 h 238"/>
              <a:gd name="T96" fmla="*/ 375 w 387"/>
              <a:gd name="T97" fmla="*/ 116 h 238"/>
              <a:gd name="T98" fmla="*/ 305 w 387"/>
              <a:gd name="T99" fmla="*/ 109 h 238"/>
              <a:gd name="T100" fmla="*/ 114 w 387"/>
              <a:gd name="T101" fmla="*/ 92 h 238"/>
              <a:gd name="T102" fmla="*/ 106 w 387"/>
              <a:gd name="T103" fmla="*/ 121 h 238"/>
              <a:gd name="T104" fmla="*/ 146 w 387"/>
              <a:gd name="T105" fmla="*/ 92 h 238"/>
              <a:gd name="T106" fmla="*/ 117 w 387"/>
              <a:gd name="T107" fmla="*/ 94 h 238"/>
              <a:gd name="T108" fmla="*/ 104 w 387"/>
              <a:gd name="T109" fmla="*/ 105 h 238"/>
              <a:gd name="T110" fmla="*/ 83 w 387"/>
              <a:gd name="T111" fmla="*/ 64 h 238"/>
              <a:gd name="T112" fmla="*/ 83 w 387"/>
              <a:gd name="T113" fmla="*/ 64 h 238"/>
              <a:gd name="T114" fmla="*/ 83 w 387"/>
              <a:gd name="T115" fmla="*/ 222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87" h="238">
                <a:moveTo>
                  <a:pt x="24" y="15"/>
                </a:moveTo>
                <a:cubicBezTo>
                  <a:pt x="28" y="24"/>
                  <a:pt x="32" y="33"/>
                  <a:pt x="36" y="42"/>
                </a:cubicBezTo>
                <a:cubicBezTo>
                  <a:pt x="37" y="43"/>
                  <a:pt x="38" y="44"/>
                  <a:pt x="40" y="45"/>
                </a:cubicBezTo>
                <a:cubicBezTo>
                  <a:pt x="52" y="48"/>
                  <a:pt x="64" y="53"/>
                  <a:pt x="76" y="54"/>
                </a:cubicBezTo>
                <a:cubicBezTo>
                  <a:pt x="82" y="55"/>
                  <a:pt x="89" y="53"/>
                  <a:pt x="95" y="56"/>
                </a:cubicBezTo>
                <a:cubicBezTo>
                  <a:pt x="93" y="54"/>
                  <a:pt x="91" y="52"/>
                  <a:pt x="88" y="50"/>
                </a:cubicBezTo>
                <a:cubicBezTo>
                  <a:pt x="89" y="49"/>
                  <a:pt x="89" y="49"/>
                  <a:pt x="89" y="48"/>
                </a:cubicBezTo>
                <a:cubicBezTo>
                  <a:pt x="91" y="49"/>
                  <a:pt x="93" y="50"/>
                  <a:pt x="95" y="51"/>
                </a:cubicBezTo>
                <a:cubicBezTo>
                  <a:pt x="96" y="50"/>
                  <a:pt x="96" y="50"/>
                  <a:pt x="96" y="50"/>
                </a:cubicBezTo>
                <a:cubicBezTo>
                  <a:pt x="92" y="46"/>
                  <a:pt x="88" y="42"/>
                  <a:pt x="85" y="39"/>
                </a:cubicBezTo>
                <a:cubicBezTo>
                  <a:pt x="85" y="38"/>
                  <a:pt x="85" y="38"/>
                  <a:pt x="85" y="38"/>
                </a:cubicBezTo>
                <a:cubicBezTo>
                  <a:pt x="92" y="43"/>
                  <a:pt x="98" y="49"/>
                  <a:pt x="105" y="55"/>
                </a:cubicBezTo>
                <a:cubicBezTo>
                  <a:pt x="105" y="54"/>
                  <a:pt x="105" y="54"/>
                  <a:pt x="105" y="54"/>
                </a:cubicBezTo>
                <a:cubicBezTo>
                  <a:pt x="103" y="49"/>
                  <a:pt x="100" y="43"/>
                  <a:pt x="98" y="38"/>
                </a:cubicBezTo>
                <a:cubicBezTo>
                  <a:pt x="98" y="37"/>
                  <a:pt x="98" y="37"/>
                  <a:pt x="98" y="37"/>
                </a:cubicBezTo>
                <a:cubicBezTo>
                  <a:pt x="101" y="42"/>
                  <a:pt x="104" y="46"/>
                  <a:pt x="108" y="52"/>
                </a:cubicBezTo>
                <a:cubicBezTo>
                  <a:pt x="106" y="35"/>
                  <a:pt x="105" y="19"/>
                  <a:pt x="104" y="4"/>
                </a:cubicBezTo>
                <a:cubicBezTo>
                  <a:pt x="104" y="4"/>
                  <a:pt x="105" y="4"/>
                  <a:pt x="105" y="4"/>
                </a:cubicBezTo>
                <a:cubicBezTo>
                  <a:pt x="106" y="17"/>
                  <a:pt x="108" y="31"/>
                  <a:pt x="109" y="45"/>
                </a:cubicBezTo>
                <a:cubicBezTo>
                  <a:pt x="110" y="45"/>
                  <a:pt x="110" y="45"/>
                  <a:pt x="111" y="45"/>
                </a:cubicBezTo>
                <a:cubicBezTo>
                  <a:pt x="111" y="36"/>
                  <a:pt x="111" y="27"/>
                  <a:pt x="111" y="18"/>
                </a:cubicBezTo>
                <a:cubicBezTo>
                  <a:pt x="111" y="18"/>
                  <a:pt x="112" y="18"/>
                  <a:pt x="112" y="18"/>
                </a:cubicBezTo>
                <a:cubicBezTo>
                  <a:pt x="112" y="28"/>
                  <a:pt x="112" y="39"/>
                  <a:pt x="112" y="49"/>
                </a:cubicBezTo>
                <a:cubicBezTo>
                  <a:pt x="112" y="49"/>
                  <a:pt x="113" y="49"/>
                  <a:pt x="113" y="50"/>
                </a:cubicBezTo>
                <a:cubicBezTo>
                  <a:pt x="116" y="43"/>
                  <a:pt x="119" y="37"/>
                  <a:pt x="122" y="31"/>
                </a:cubicBezTo>
                <a:cubicBezTo>
                  <a:pt x="122" y="31"/>
                  <a:pt x="123" y="31"/>
                  <a:pt x="123" y="32"/>
                </a:cubicBezTo>
                <a:cubicBezTo>
                  <a:pt x="120" y="39"/>
                  <a:pt x="117" y="47"/>
                  <a:pt x="115" y="55"/>
                </a:cubicBezTo>
                <a:cubicBezTo>
                  <a:pt x="115" y="56"/>
                  <a:pt x="116" y="56"/>
                  <a:pt x="116" y="56"/>
                </a:cubicBezTo>
                <a:cubicBezTo>
                  <a:pt x="122" y="49"/>
                  <a:pt x="127" y="41"/>
                  <a:pt x="132" y="34"/>
                </a:cubicBezTo>
                <a:cubicBezTo>
                  <a:pt x="133" y="32"/>
                  <a:pt x="134" y="31"/>
                  <a:pt x="135" y="29"/>
                </a:cubicBezTo>
                <a:cubicBezTo>
                  <a:pt x="144" y="10"/>
                  <a:pt x="160" y="5"/>
                  <a:pt x="179" y="4"/>
                </a:cubicBezTo>
                <a:cubicBezTo>
                  <a:pt x="217" y="1"/>
                  <a:pt x="256" y="0"/>
                  <a:pt x="294" y="4"/>
                </a:cubicBezTo>
                <a:cubicBezTo>
                  <a:pt x="300" y="4"/>
                  <a:pt x="306" y="6"/>
                  <a:pt x="312" y="7"/>
                </a:cubicBezTo>
                <a:cubicBezTo>
                  <a:pt x="327" y="9"/>
                  <a:pt x="333" y="21"/>
                  <a:pt x="339" y="31"/>
                </a:cubicBezTo>
                <a:cubicBezTo>
                  <a:pt x="346" y="43"/>
                  <a:pt x="352" y="55"/>
                  <a:pt x="358" y="67"/>
                </a:cubicBezTo>
                <a:cubicBezTo>
                  <a:pt x="359" y="68"/>
                  <a:pt x="359" y="69"/>
                  <a:pt x="360" y="70"/>
                </a:cubicBezTo>
                <a:cubicBezTo>
                  <a:pt x="377" y="81"/>
                  <a:pt x="381" y="99"/>
                  <a:pt x="381" y="117"/>
                </a:cubicBezTo>
                <a:cubicBezTo>
                  <a:pt x="381" y="123"/>
                  <a:pt x="379" y="128"/>
                  <a:pt x="379" y="134"/>
                </a:cubicBezTo>
                <a:cubicBezTo>
                  <a:pt x="379" y="135"/>
                  <a:pt x="378" y="137"/>
                  <a:pt x="379" y="138"/>
                </a:cubicBezTo>
                <a:cubicBezTo>
                  <a:pt x="387" y="146"/>
                  <a:pt x="381" y="156"/>
                  <a:pt x="383" y="165"/>
                </a:cubicBezTo>
                <a:cubicBezTo>
                  <a:pt x="383" y="166"/>
                  <a:pt x="383" y="167"/>
                  <a:pt x="382" y="168"/>
                </a:cubicBezTo>
                <a:cubicBezTo>
                  <a:pt x="375" y="171"/>
                  <a:pt x="378" y="177"/>
                  <a:pt x="378" y="182"/>
                </a:cubicBezTo>
                <a:cubicBezTo>
                  <a:pt x="377" y="193"/>
                  <a:pt x="378" y="204"/>
                  <a:pt x="377" y="215"/>
                </a:cubicBezTo>
                <a:cubicBezTo>
                  <a:pt x="377" y="224"/>
                  <a:pt x="375" y="226"/>
                  <a:pt x="367" y="226"/>
                </a:cubicBezTo>
                <a:cubicBezTo>
                  <a:pt x="355" y="226"/>
                  <a:pt x="344" y="226"/>
                  <a:pt x="333" y="226"/>
                </a:cubicBezTo>
                <a:cubicBezTo>
                  <a:pt x="324" y="226"/>
                  <a:pt x="323" y="224"/>
                  <a:pt x="323" y="215"/>
                </a:cubicBezTo>
                <a:cubicBezTo>
                  <a:pt x="323" y="207"/>
                  <a:pt x="323" y="200"/>
                  <a:pt x="323" y="192"/>
                </a:cubicBezTo>
                <a:cubicBezTo>
                  <a:pt x="265" y="192"/>
                  <a:pt x="208" y="192"/>
                  <a:pt x="150" y="192"/>
                </a:cubicBezTo>
                <a:cubicBezTo>
                  <a:pt x="150" y="200"/>
                  <a:pt x="150" y="207"/>
                  <a:pt x="150" y="215"/>
                </a:cubicBezTo>
                <a:cubicBezTo>
                  <a:pt x="150" y="224"/>
                  <a:pt x="148" y="226"/>
                  <a:pt x="140" y="226"/>
                </a:cubicBezTo>
                <a:cubicBezTo>
                  <a:pt x="134" y="226"/>
                  <a:pt x="127" y="226"/>
                  <a:pt x="121" y="226"/>
                </a:cubicBezTo>
                <a:cubicBezTo>
                  <a:pt x="113" y="226"/>
                  <a:pt x="106" y="226"/>
                  <a:pt x="99" y="231"/>
                </a:cubicBezTo>
                <a:cubicBezTo>
                  <a:pt x="87" y="238"/>
                  <a:pt x="73" y="236"/>
                  <a:pt x="59" y="232"/>
                </a:cubicBezTo>
                <a:cubicBezTo>
                  <a:pt x="58" y="231"/>
                  <a:pt x="56" y="228"/>
                  <a:pt x="54" y="225"/>
                </a:cubicBezTo>
                <a:cubicBezTo>
                  <a:pt x="53" y="225"/>
                  <a:pt x="50" y="225"/>
                  <a:pt x="46" y="225"/>
                </a:cubicBezTo>
                <a:cubicBezTo>
                  <a:pt x="46" y="223"/>
                  <a:pt x="46" y="221"/>
                  <a:pt x="46" y="218"/>
                </a:cubicBezTo>
                <a:cubicBezTo>
                  <a:pt x="50" y="218"/>
                  <a:pt x="53" y="218"/>
                  <a:pt x="56" y="217"/>
                </a:cubicBezTo>
                <a:cubicBezTo>
                  <a:pt x="56" y="217"/>
                  <a:pt x="56" y="216"/>
                  <a:pt x="56" y="216"/>
                </a:cubicBezTo>
                <a:cubicBezTo>
                  <a:pt x="54" y="216"/>
                  <a:pt x="52" y="216"/>
                  <a:pt x="50" y="216"/>
                </a:cubicBezTo>
                <a:cubicBezTo>
                  <a:pt x="50" y="215"/>
                  <a:pt x="50" y="215"/>
                  <a:pt x="50" y="215"/>
                </a:cubicBezTo>
                <a:cubicBezTo>
                  <a:pt x="52" y="215"/>
                  <a:pt x="54" y="215"/>
                  <a:pt x="57" y="215"/>
                </a:cubicBezTo>
                <a:cubicBezTo>
                  <a:pt x="57" y="213"/>
                  <a:pt x="57" y="213"/>
                  <a:pt x="57" y="213"/>
                </a:cubicBezTo>
                <a:cubicBezTo>
                  <a:pt x="54" y="213"/>
                  <a:pt x="51" y="213"/>
                  <a:pt x="49" y="213"/>
                </a:cubicBezTo>
                <a:cubicBezTo>
                  <a:pt x="49" y="212"/>
                  <a:pt x="49" y="212"/>
                  <a:pt x="49" y="212"/>
                </a:cubicBezTo>
                <a:cubicBezTo>
                  <a:pt x="51" y="212"/>
                  <a:pt x="54" y="212"/>
                  <a:pt x="57" y="211"/>
                </a:cubicBezTo>
                <a:cubicBezTo>
                  <a:pt x="57" y="211"/>
                  <a:pt x="57" y="211"/>
                  <a:pt x="57" y="211"/>
                </a:cubicBezTo>
                <a:cubicBezTo>
                  <a:pt x="54" y="210"/>
                  <a:pt x="52" y="210"/>
                  <a:pt x="49" y="210"/>
                </a:cubicBezTo>
                <a:cubicBezTo>
                  <a:pt x="49" y="209"/>
                  <a:pt x="49" y="209"/>
                  <a:pt x="49" y="209"/>
                </a:cubicBezTo>
                <a:cubicBezTo>
                  <a:pt x="51" y="209"/>
                  <a:pt x="54" y="209"/>
                  <a:pt x="58" y="208"/>
                </a:cubicBezTo>
                <a:cubicBezTo>
                  <a:pt x="53" y="208"/>
                  <a:pt x="51" y="207"/>
                  <a:pt x="48" y="207"/>
                </a:cubicBezTo>
                <a:cubicBezTo>
                  <a:pt x="48" y="206"/>
                  <a:pt x="48" y="206"/>
                  <a:pt x="48" y="206"/>
                </a:cubicBezTo>
                <a:cubicBezTo>
                  <a:pt x="51" y="205"/>
                  <a:pt x="54" y="205"/>
                  <a:pt x="57" y="205"/>
                </a:cubicBezTo>
                <a:cubicBezTo>
                  <a:pt x="57" y="204"/>
                  <a:pt x="57" y="204"/>
                  <a:pt x="57" y="204"/>
                </a:cubicBezTo>
                <a:cubicBezTo>
                  <a:pt x="54" y="204"/>
                  <a:pt x="51" y="203"/>
                  <a:pt x="49" y="203"/>
                </a:cubicBezTo>
                <a:cubicBezTo>
                  <a:pt x="49" y="202"/>
                  <a:pt x="49" y="202"/>
                  <a:pt x="49" y="202"/>
                </a:cubicBezTo>
                <a:cubicBezTo>
                  <a:pt x="51" y="202"/>
                  <a:pt x="54" y="202"/>
                  <a:pt x="56" y="202"/>
                </a:cubicBezTo>
                <a:cubicBezTo>
                  <a:pt x="57" y="201"/>
                  <a:pt x="57" y="201"/>
                  <a:pt x="57" y="201"/>
                </a:cubicBezTo>
                <a:cubicBezTo>
                  <a:pt x="55" y="201"/>
                  <a:pt x="53" y="200"/>
                  <a:pt x="52" y="200"/>
                </a:cubicBezTo>
                <a:cubicBezTo>
                  <a:pt x="53" y="200"/>
                  <a:pt x="55" y="199"/>
                  <a:pt x="57" y="198"/>
                </a:cubicBezTo>
                <a:cubicBezTo>
                  <a:pt x="57" y="197"/>
                  <a:pt x="57" y="197"/>
                  <a:pt x="57" y="197"/>
                </a:cubicBezTo>
                <a:cubicBezTo>
                  <a:pt x="55" y="197"/>
                  <a:pt x="52" y="197"/>
                  <a:pt x="50" y="197"/>
                </a:cubicBezTo>
                <a:cubicBezTo>
                  <a:pt x="50" y="196"/>
                  <a:pt x="50" y="196"/>
                  <a:pt x="50" y="196"/>
                </a:cubicBezTo>
                <a:cubicBezTo>
                  <a:pt x="52" y="196"/>
                  <a:pt x="55" y="195"/>
                  <a:pt x="57" y="195"/>
                </a:cubicBezTo>
                <a:cubicBezTo>
                  <a:pt x="57" y="194"/>
                  <a:pt x="57" y="194"/>
                  <a:pt x="57" y="194"/>
                </a:cubicBezTo>
                <a:cubicBezTo>
                  <a:pt x="54" y="194"/>
                  <a:pt x="52" y="194"/>
                  <a:pt x="49" y="194"/>
                </a:cubicBezTo>
                <a:cubicBezTo>
                  <a:pt x="49" y="182"/>
                  <a:pt x="50" y="171"/>
                  <a:pt x="51" y="159"/>
                </a:cubicBezTo>
                <a:cubicBezTo>
                  <a:pt x="61" y="159"/>
                  <a:pt x="71" y="159"/>
                  <a:pt x="82" y="159"/>
                </a:cubicBezTo>
                <a:cubicBezTo>
                  <a:pt x="82" y="175"/>
                  <a:pt x="82" y="191"/>
                  <a:pt x="82" y="207"/>
                </a:cubicBezTo>
                <a:cubicBezTo>
                  <a:pt x="84" y="208"/>
                  <a:pt x="85" y="208"/>
                  <a:pt x="85" y="208"/>
                </a:cubicBezTo>
                <a:cubicBezTo>
                  <a:pt x="88" y="211"/>
                  <a:pt x="91" y="213"/>
                  <a:pt x="94" y="215"/>
                </a:cubicBezTo>
                <a:cubicBezTo>
                  <a:pt x="91" y="218"/>
                  <a:pt x="89" y="223"/>
                  <a:pt x="86" y="224"/>
                </a:cubicBezTo>
                <a:cubicBezTo>
                  <a:pt x="81" y="226"/>
                  <a:pt x="75" y="225"/>
                  <a:pt x="69" y="226"/>
                </a:cubicBezTo>
                <a:cubicBezTo>
                  <a:pt x="67" y="226"/>
                  <a:pt x="64" y="227"/>
                  <a:pt x="62" y="228"/>
                </a:cubicBezTo>
                <a:cubicBezTo>
                  <a:pt x="74" y="232"/>
                  <a:pt x="87" y="233"/>
                  <a:pt x="98" y="228"/>
                </a:cubicBezTo>
                <a:cubicBezTo>
                  <a:pt x="97" y="221"/>
                  <a:pt x="96" y="216"/>
                  <a:pt x="95" y="211"/>
                </a:cubicBezTo>
                <a:cubicBezTo>
                  <a:pt x="95" y="201"/>
                  <a:pt x="95" y="191"/>
                  <a:pt x="95" y="181"/>
                </a:cubicBezTo>
                <a:cubicBezTo>
                  <a:pt x="95" y="176"/>
                  <a:pt x="97" y="171"/>
                  <a:pt x="91" y="168"/>
                </a:cubicBezTo>
                <a:cubicBezTo>
                  <a:pt x="90" y="167"/>
                  <a:pt x="89" y="165"/>
                  <a:pt x="90" y="163"/>
                </a:cubicBezTo>
                <a:cubicBezTo>
                  <a:pt x="91" y="157"/>
                  <a:pt x="87" y="153"/>
                  <a:pt x="83" y="148"/>
                </a:cubicBezTo>
                <a:cubicBezTo>
                  <a:pt x="76" y="139"/>
                  <a:pt x="68" y="130"/>
                  <a:pt x="61" y="121"/>
                </a:cubicBezTo>
                <a:cubicBezTo>
                  <a:pt x="49" y="104"/>
                  <a:pt x="49" y="86"/>
                  <a:pt x="55" y="66"/>
                </a:cubicBezTo>
                <a:cubicBezTo>
                  <a:pt x="50" y="66"/>
                  <a:pt x="44" y="66"/>
                  <a:pt x="39" y="66"/>
                </a:cubicBezTo>
                <a:cubicBezTo>
                  <a:pt x="39" y="66"/>
                  <a:pt x="39" y="66"/>
                  <a:pt x="39" y="66"/>
                </a:cubicBezTo>
                <a:cubicBezTo>
                  <a:pt x="29" y="62"/>
                  <a:pt x="18" y="58"/>
                  <a:pt x="13" y="47"/>
                </a:cubicBezTo>
                <a:cubicBezTo>
                  <a:pt x="8" y="37"/>
                  <a:pt x="5" y="27"/>
                  <a:pt x="2" y="17"/>
                </a:cubicBezTo>
                <a:cubicBezTo>
                  <a:pt x="0" y="12"/>
                  <a:pt x="4" y="8"/>
                  <a:pt x="8" y="7"/>
                </a:cubicBezTo>
                <a:cubicBezTo>
                  <a:pt x="11" y="6"/>
                  <a:pt x="15" y="7"/>
                  <a:pt x="18" y="8"/>
                </a:cubicBezTo>
                <a:cubicBezTo>
                  <a:pt x="20" y="10"/>
                  <a:pt x="22" y="12"/>
                  <a:pt x="24" y="15"/>
                </a:cubicBezTo>
                <a:close/>
                <a:moveTo>
                  <a:pt x="342" y="65"/>
                </a:moveTo>
                <a:cubicBezTo>
                  <a:pt x="343" y="65"/>
                  <a:pt x="343" y="64"/>
                  <a:pt x="344" y="63"/>
                </a:cubicBezTo>
                <a:cubicBezTo>
                  <a:pt x="338" y="54"/>
                  <a:pt x="332" y="44"/>
                  <a:pt x="326" y="34"/>
                </a:cubicBezTo>
                <a:cubicBezTo>
                  <a:pt x="319" y="22"/>
                  <a:pt x="307" y="17"/>
                  <a:pt x="294" y="16"/>
                </a:cubicBezTo>
                <a:cubicBezTo>
                  <a:pt x="256" y="12"/>
                  <a:pt x="217" y="12"/>
                  <a:pt x="179" y="16"/>
                </a:cubicBezTo>
                <a:cubicBezTo>
                  <a:pt x="171" y="17"/>
                  <a:pt x="162" y="19"/>
                  <a:pt x="157" y="23"/>
                </a:cubicBezTo>
                <a:cubicBezTo>
                  <a:pt x="148" y="31"/>
                  <a:pt x="142" y="42"/>
                  <a:pt x="134" y="52"/>
                </a:cubicBezTo>
                <a:cubicBezTo>
                  <a:pt x="135" y="52"/>
                  <a:pt x="135" y="53"/>
                  <a:pt x="136" y="53"/>
                </a:cubicBezTo>
                <a:cubicBezTo>
                  <a:pt x="150" y="49"/>
                  <a:pt x="164" y="44"/>
                  <a:pt x="177" y="40"/>
                </a:cubicBezTo>
                <a:cubicBezTo>
                  <a:pt x="178" y="40"/>
                  <a:pt x="178" y="41"/>
                  <a:pt x="178" y="41"/>
                </a:cubicBezTo>
                <a:cubicBezTo>
                  <a:pt x="164" y="46"/>
                  <a:pt x="150" y="51"/>
                  <a:pt x="135" y="56"/>
                </a:cubicBezTo>
                <a:cubicBezTo>
                  <a:pt x="138" y="56"/>
                  <a:pt x="139" y="56"/>
                  <a:pt x="140" y="57"/>
                </a:cubicBezTo>
                <a:cubicBezTo>
                  <a:pt x="137" y="58"/>
                  <a:pt x="134" y="59"/>
                  <a:pt x="131" y="60"/>
                </a:cubicBezTo>
                <a:cubicBezTo>
                  <a:pt x="147" y="63"/>
                  <a:pt x="163" y="65"/>
                  <a:pt x="179" y="65"/>
                </a:cubicBezTo>
                <a:cubicBezTo>
                  <a:pt x="218" y="66"/>
                  <a:pt x="257" y="65"/>
                  <a:pt x="297" y="65"/>
                </a:cubicBezTo>
                <a:cubicBezTo>
                  <a:pt x="312" y="65"/>
                  <a:pt x="327" y="65"/>
                  <a:pt x="342" y="65"/>
                </a:cubicBezTo>
                <a:close/>
                <a:moveTo>
                  <a:pt x="89" y="149"/>
                </a:moveTo>
                <a:cubicBezTo>
                  <a:pt x="90" y="145"/>
                  <a:pt x="89" y="142"/>
                  <a:pt x="91" y="141"/>
                </a:cubicBezTo>
                <a:cubicBezTo>
                  <a:pt x="96" y="138"/>
                  <a:pt x="94" y="134"/>
                  <a:pt x="93" y="130"/>
                </a:cubicBezTo>
                <a:cubicBezTo>
                  <a:pt x="91" y="116"/>
                  <a:pt x="92" y="102"/>
                  <a:pt x="97" y="89"/>
                </a:cubicBezTo>
                <a:cubicBezTo>
                  <a:pt x="100" y="83"/>
                  <a:pt x="103" y="78"/>
                  <a:pt x="106" y="73"/>
                </a:cubicBezTo>
                <a:cubicBezTo>
                  <a:pt x="105" y="73"/>
                  <a:pt x="105" y="73"/>
                  <a:pt x="105" y="73"/>
                </a:cubicBezTo>
                <a:cubicBezTo>
                  <a:pt x="102" y="78"/>
                  <a:pt x="98" y="82"/>
                  <a:pt x="94" y="87"/>
                </a:cubicBezTo>
                <a:cubicBezTo>
                  <a:pt x="93" y="86"/>
                  <a:pt x="93" y="86"/>
                  <a:pt x="93" y="86"/>
                </a:cubicBezTo>
                <a:cubicBezTo>
                  <a:pt x="96" y="81"/>
                  <a:pt x="99" y="76"/>
                  <a:pt x="103" y="70"/>
                </a:cubicBezTo>
                <a:cubicBezTo>
                  <a:pt x="102" y="70"/>
                  <a:pt x="102" y="70"/>
                  <a:pt x="102" y="70"/>
                </a:cubicBezTo>
                <a:cubicBezTo>
                  <a:pt x="97" y="72"/>
                  <a:pt x="93" y="75"/>
                  <a:pt x="88" y="78"/>
                </a:cubicBezTo>
                <a:cubicBezTo>
                  <a:pt x="88" y="77"/>
                  <a:pt x="88" y="77"/>
                  <a:pt x="88" y="77"/>
                </a:cubicBezTo>
                <a:cubicBezTo>
                  <a:pt x="92" y="73"/>
                  <a:pt x="97" y="70"/>
                  <a:pt x="101" y="67"/>
                </a:cubicBezTo>
                <a:cubicBezTo>
                  <a:pt x="96" y="66"/>
                  <a:pt x="91" y="67"/>
                  <a:pt x="86" y="67"/>
                </a:cubicBezTo>
                <a:cubicBezTo>
                  <a:pt x="81" y="68"/>
                  <a:pt x="75" y="68"/>
                  <a:pt x="69" y="68"/>
                </a:cubicBezTo>
                <a:cubicBezTo>
                  <a:pt x="62" y="67"/>
                  <a:pt x="58" y="70"/>
                  <a:pt x="56" y="76"/>
                </a:cubicBezTo>
                <a:cubicBezTo>
                  <a:pt x="53" y="86"/>
                  <a:pt x="54" y="96"/>
                  <a:pt x="57" y="106"/>
                </a:cubicBezTo>
                <a:cubicBezTo>
                  <a:pt x="63" y="123"/>
                  <a:pt x="77" y="135"/>
                  <a:pt x="89" y="149"/>
                </a:cubicBezTo>
                <a:close/>
                <a:moveTo>
                  <a:pt x="340" y="121"/>
                </a:moveTo>
                <a:cubicBezTo>
                  <a:pt x="340" y="121"/>
                  <a:pt x="340" y="121"/>
                  <a:pt x="340" y="121"/>
                </a:cubicBezTo>
                <a:cubicBezTo>
                  <a:pt x="344" y="121"/>
                  <a:pt x="349" y="121"/>
                  <a:pt x="353" y="121"/>
                </a:cubicBezTo>
                <a:cubicBezTo>
                  <a:pt x="357" y="121"/>
                  <a:pt x="362" y="121"/>
                  <a:pt x="366" y="121"/>
                </a:cubicBezTo>
                <a:cubicBezTo>
                  <a:pt x="370" y="121"/>
                  <a:pt x="373" y="120"/>
                  <a:pt x="375" y="116"/>
                </a:cubicBezTo>
                <a:cubicBezTo>
                  <a:pt x="378" y="105"/>
                  <a:pt x="369" y="92"/>
                  <a:pt x="358" y="92"/>
                </a:cubicBezTo>
                <a:cubicBezTo>
                  <a:pt x="348" y="92"/>
                  <a:pt x="337" y="92"/>
                  <a:pt x="327" y="92"/>
                </a:cubicBezTo>
                <a:cubicBezTo>
                  <a:pt x="310" y="92"/>
                  <a:pt x="308" y="98"/>
                  <a:pt x="305" y="109"/>
                </a:cubicBezTo>
                <a:cubicBezTo>
                  <a:pt x="304" y="116"/>
                  <a:pt x="308" y="121"/>
                  <a:pt x="315" y="121"/>
                </a:cubicBezTo>
                <a:cubicBezTo>
                  <a:pt x="324" y="121"/>
                  <a:pt x="332" y="121"/>
                  <a:pt x="340" y="121"/>
                </a:cubicBezTo>
                <a:close/>
                <a:moveTo>
                  <a:pt x="114" y="92"/>
                </a:moveTo>
                <a:cubicBezTo>
                  <a:pt x="110" y="92"/>
                  <a:pt x="105" y="93"/>
                  <a:pt x="103" y="97"/>
                </a:cubicBezTo>
                <a:cubicBezTo>
                  <a:pt x="100" y="103"/>
                  <a:pt x="94" y="109"/>
                  <a:pt x="99" y="117"/>
                </a:cubicBezTo>
                <a:cubicBezTo>
                  <a:pt x="100" y="119"/>
                  <a:pt x="103" y="121"/>
                  <a:pt x="106" y="121"/>
                </a:cubicBezTo>
                <a:cubicBezTo>
                  <a:pt x="123" y="121"/>
                  <a:pt x="141" y="121"/>
                  <a:pt x="159" y="121"/>
                </a:cubicBezTo>
                <a:cubicBezTo>
                  <a:pt x="165" y="121"/>
                  <a:pt x="168" y="116"/>
                  <a:pt x="167" y="110"/>
                </a:cubicBezTo>
                <a:cubicBezTo>
                  <a:pt x="164" y="95"/>
                  <a:pt x="159" y="91"/>
                  <a:pt x="146" y="92"/>
                </a:cubicBezTo>
                <a:cubicBezTo>
                  <a:pt x="143" y="92"/>
                  <a:pt x="141" y="92"/>
                  <a:pt x="138" y="92"/>
                </a:cubicBezTo>
                <a:cubicBezTo>
                  <a:pt x="131" y="92"/>
                  <a:pt x="124" y="92"/>
                  <a:pt x="117" y="92"/>
                </a:cubicBezTo>
                <a:cubicBezTo>
                  <a:pt x="117" y="93"/>
                  <a:pt x="117" y="93"/>
                  <a:pt x="117" y="94"/>
                </a:cubicBezTo>
                <a:cubicBezTo>
                  <a:pt x="121" y="94"/>
                  <a:pt x="125" y="94"/>
                  <a:pt x="129" y="95"/>
                </a:cubicBezTo>
                <a:cubicBezTo>
                  <a:pt x="130" y="98"/>
                  <a:pt x="131" y="101"/>
                  <a:pt x="131" y="105"/>
                </a:cubicBezTo>
                <a:cubicBezTo>
                  <a:pt x="122" y="105"/>
                  <a:pt x="113" y="105"/>
                  <a:pt x="104" y="105"/>
                </a:cubicBezTo>
                <a:cubicBezTo>
                  <a:pt x="104" y="104"/>
                  <a:pt x="104" y="103"/>
                  <a:pt x="103" y="103"/>
                </a:cubicBezTo>
                <a:cubicBezTo>
                  <a:pt x="107" y="100"/>
                  <a:pt x="110" y="96"/>
                  <a:pt x="114" y="92"/>
                </a:cubicBezTo>
                <a:close/>
                <a:moveTo>
                  <a:pt x="83" y="64"/>
                </a:moveTo>
                <a:cubicBezTo>
                  <a:pt x="88" y="67"/>
                  <a:pt x="93" y="66"/>
                  <a:pt x="99" y="64"/>
                </a:cubicBezTo>
                <a:cubicBezTo>
                  <a:pt x="95" y="61"/>
                  <a:pt x="93" y="59"/>
                  <a:pt x="91" y="57"/>
                </a:cubicBezTo>
                <a:cubicBezTo>
                  <a:pt x="88" y="59"/>
                  <a:pt x="86" y="61"/>
                  <a:pt x="83" y="64"/>
                </a:cubicBezTo>
                <a:close/>
                <a:moveTo>
                  <a:pt x="92" y="215"/>
                </a:moveTo>
                <a:cubicBezTo>
                  <a:pt x="88" y="213"/>
                  <a:pt x="85" y="212"/>
                  <a:pt x="83" y="211"/>
                </a:cubicBezTo>
                <a:cubicBezTo>
                  <a:pt x="83" y="215"/>
                  <a:pt x="83" y="218"/>
                  <a:pt x="83" y="222"/>
                </a:cubicBezTo>
                <a:cubicBezTo>
                  <a:pt x="86" y="220"/>
                  <a:pt x="88" y="218"/>
                  <a:pt x="92" y="215"/>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7" name="Freeform 580">
            <a:extLst>
              <a:ext uri="{FF2B5EF4-FFF2-40B4-BE49-F238E27FC236}">
                <a16:creationId xmlns:a16="http://schemas.microsoft.com/office/drawing/2014/main" id="{9A1BD033-D9EE-4C22-9C62-01F912EF015D}"/>
              </a:ext>
            </a:extLst>
          </p:cNvPr>
          <p:cNvSpPr>
            <a:spLocks noEditPoints="1"/>
          </p:cNvSpPr>
          <p:nvPr/>
        </p:nvSpPr>
        <p:spPr bwMode="auto">
          <a:xfrm>
            <a:off x="3546719" y="3167874"/>
            <a:ext cx="457600" cy="466403"/>
          </a:xfrm>
          <a:custGeom>
            <a:avLst/>
            <a:gdLst>
              <a:gd name="T0" fmla="*/ 55 w 212"/>
              <a:gd name="T1" fmla="*/ 158 h 218"/>
              <a:gd name="T2" fmla="*/ 69 w 212"/>
              <a:gd name="T3" fmla="*/ 71 h 218"/>
              <a:gd name="T4" fmla="*/ 110 w 212"/>
              <a:gd name="T5" fmla="*/ 37 h 218"/>
              <a:gd name="T6" fmla="*/ 128 w 212"/>
              <a:gd name="T7" fmla="*/ 2 h 218"/>
              <a:gd name="T8" fmla="*/ 152 w 212"/>
              <a:gd name="T9" fmla="*/ 32 h 218"/>
              <a:gd name="T10" fmla="*/ 149 w 212"/>
              <a:gd name="T11" fmla="*/ 45 h 218"/>
              <a:gd name="T12" fmla="*/ 132 w 212"/>
              <a:gd name="T13" fmla="*/ 58 h 218"/>
              <a:gd name="T14" fmla="*/ 133 w 212"/>
              <a:gd name="T15" fmla="*/ 81 h 218"/>
              <a:gd name="T16" fmla="*/ 173 w 212"/>
              <a:gd name="T17" fmla="*/ 80 h 218"/>
              <a:gd name="T18" fmla="*/ 196 w 212"/>
              <a:gd name="T19" fmla="*/ 85 h 218"/>
              <a:gd name="T20" fmla="*/ 204 w 212"/>
              <a:gd name="T21" fmla="*/ 171 h 218"/>
              <a:gd name="T22" fmla="*/ 175 w 212"/>
              <a:gd name="T23" fmla="*/ 216 h 218"/>
              <a:gd name="T24" fmla="*/ 147 w 212"/>
              <a:gd name="T25" fmla="*/ 201 h 218"/>
              <a:gd name="T26" fmla="*/ 151 w 212"/>
              <a:gd name="T27" fmla="*/ 137 h 218"/>
              <a:gd name="T28" fmla="*/ 120 w 212"/>
              <a:gd name="T29" fmla="*/ 185 h 218"/>
              <a:gd name="T30" fmla="*/ 132 w 212"/>
              <a:gd name="T31" fmla="*/ 194 h 218"/>
              <a:gd name="T32" fmla="*/ 106 w 212"/>
              <a:gd name="T33" fmla="*/ 195 h 218"/>
              <a:gd name="T34" fmla="*/ 82 w 212"/>
              <a:gd name="T35" fmla="*/ 208 h 218"/>
              <a:gd name="T36" fmla="*/ 23 w 212"/>
              <a:gd name="T37" fmla="*/ 195 h 218"/>
              <a:gd name="T38" fmla="*/ 0 w 212"/>
              <a:gd name="T39" fmla="*/ 187 h 218"/>
              <a:gd name="T40" fmla="*/ 15 w 212"/>
              <a:gd name="T41" fmla="*/ 162 h 218"/>
              <a:gd name="T42" fmla="*/ 55 w 212"/>
              <a:gd name="T43" fmla="*/ 169 h 218"/>
              <a:gd name="T44" fmla="*/ 64 w 212"/>
              <a:gd name="T45" fmla="*/ 172 h 218"/>
              <a:gd name="T46" fmla="*/ 168 w 212"/>
              <a:gd name="T47" fmla="*/ 153 h 218"/>
              <a:gd name="T48" fmla="*/ 182 w 212"/>
              <a:gd name="T49" fmla="*/ 133 h 218"/>
              <a:gd name="T50" fmla="*/ 154 w 212"/>
              <a:gd name="T51" fmla="*/ 135 h 218"/>
              <a:gd name="T52" fmla="*/ 151 w 212"/>
              <a:gd name="T53" fmla="*/ 190 h 218"/>
              <a:gd name="T54" fmla="*/ 155 w 212"/>
              <a:gd name="T55" fmla="*/ 202 h 218"/>
              <a:gd name="T56" fmla="*/ 161 w 212"/>
              <a:gd name="T57" fmla="*/ 98 h 218"/>
              <a:gd name="T58" fmla="*/ 127 w 212"/>
              <a:gd name="T59" fmla="*/ 87 h 218"/>
              <a:gd name="T60" fmla="*/ 98 w 212"/>
              <a:gd name="T61" fmla="*/ 51 h 218"/>
              <a:gd name="T62" fmla="*/ 78 w 212"/>
              <a:gd name="T63" fmla="*/ 69 h 218"/>
              <a:gd name="T64" fmla="*/ 136 w 212"/>
              <a:gd name="T65" fmla="*/ 129 h 218"/>
              <a:gd name="T66" fmla="*/ 110 w 212"/>
              <a:gd name="T67" fmla="*/ 111 h 218"/>
              <a:gd name="T68" fmla="*/ 96 w 212"/>
              <a:gd name="T69" fmla="*/ 54 h 218"/>
              <a:gd name="T70" fmla="*/ 121 w 212"/>
              <a:gd name="T71" fmla="*/ 83 h 218"/>
              <a:gd name="T72" fmla="*/ 161 w 212"/>
              <a:gd name="T73" fmla="*/ 98 h 218"/>
              <a:gd name="T74" fmla="*/ 169 w 212"/>
              <a:gd name="T75" fmla="*/ 92 h 218"/>
              <a:gd name="T76" fmla="*/ 171 w 212"/>
              <a:gd name="T77" fmla="*/ 119 h 218"/>
              <a:gd name="T78" fmla="*/ 175 w 212"/>
              <a:gd name="T79" fmla="*/ 125 h 218"/>
              <a:gd name="T80" fmla="*/ 111 w 212"/>
              <a:gd name="T81" fmla="*/ 140 h 218"/>
              <a:gd name="T82" fmla="*/ 97 w 212"/>
              <a:gd name="T83" fmla="*/ 142 h 218"/>
              <a:gd name="T84" fmla="*/ 94 w 212"/>
              <a:gd name="T85" fmla="*/ 163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12" h="218">
                <a:moveTo>
                  <a:pt x="64" y="172"/>
                </a:moveTo>
                <a:cubicBezTo>
                  <a:pt x="61" y="167"/>
                  <a:pt x="58" y="162"/>
                  <a:pt x="55" y="158"/>
                </a:cubicBezTo>
                <a:cubicBezTo>
                  <a:pt x="42" y="141"/>
                  <a:pt x="42" y="123"/>
                  <a:pt x="50" y="105"/>
                </a:cubicBezTo>
                <a:cubicBezTo>
                  <a:pt x="56" y="93"/>
                  <a:pt x="61" y="81"/>
                  <a:pt x="69" y="71"/>
                </a:cubicBezTo>
                <a:cubicBezTo>
                  <a:pt x="78" y="59"/>
                  <a:pt x="89" y="48"/>
                  <a:pt x="105" y="44"/>
                </a:cubicBezTo>
                <a:cubicBezTo>
                  <a:pt x="110" y="43"/>
                  <a:pt x="111" y="41"/>
                  <a:pt x="110" y="37"/>
                </a:cubicBezTo>
                <a:cubicBezTo>
                  <a:pt x="108" y="31"/>
                  <a:pt x="108" y="26"/>
                  <a:pt x="108" y="21"/>
                </a:cubicBezTo>
                <a:cubicBezTo>
                  <a:pt x="108" y="9"/>
                  <a:pt x="119" y="3"/>
                  <a:pt x="128" y="2"/>
                </a:cubicBezTo>
                <a:cubicBezTo>
                  <a:pt x="138" y="0"/>
                  <a:pt x="149" y="5"/>
                  <a:pt x="152" y="14"/>
                </a:cubicBezTo>
                <a:cubicBezTo>
                  <a:pt x="154" y="19"/>
                  <a:pt x="153" y="26"/>
                  <a:pt x="152" y="32"/>
                </a:cubicBezTo>
                <a:cubicBezTo>
                  <a:pt x="152" y="37"/>
                  <a:pt x="151" y="42"/>
                  <a:pt x="150" y="47"/>
                </a:cubicBezTo>
                <a:cubicBezTo>
                  <a:pt x="150" y="46"/>
                  <a:pt x="149" y="46"/>
                  <a:pt x="149" y="45"/>
                </a:cubicBezTo>
                <a:cubicBezTo>
                  <a:pt x="147" y="48"/>
                  <a:pt x="146" y="52"/>
                  <a:pt x="143" y="55"/>
                </a:cubicBezTo>
                <a:cubicBezTo>
                  <a:pt x="140" y="57"/>
                  <a:pt x="136" y="57"/>
                  <a:pt x="132" y="58"/>
                </a:cubicBezTo>
                <a:cubicBezTo>
                  <a:pt x="128" y="59"/>
                  <a:pt x="124" y="59"/>
                  <a:pt x="118" y="60"/>
                </a:cubicBezTo>
                <a:cubicBezTo>
                  <a:pt x="124" y="68"/>
                  <a:pt x="128" y="75"/>
                  <a:pt x="133" y="81"/>
                </a:cubicBezTo>
                <a:cubicBezTo>
                  <a:pt x="134" y="83"/>
                  <a:pt x="138" y="85"/>
                  <a:pt x="140" y="85"/>
                </a:cubicBezTo>
                <a:cubicBezTo>
                  <a:pt x="151" y="83"/>
                  <a:pt x="162" y="81"/>
                  <a:pt x="173" y="80"/>
                </a:cubicBezTo>
                <a:cubicBezTo>
                  <a:pt x="177" y="80"/>
                  <a:pt x="181" y="81"/>
                  <a:pt x="185" y="82"/>
                </a:cubicBezTo>
                <a:cubicBezTo>
                  <a:pt x="189" y="83"/>
                  <a:pt x="192" y="84"/>
                  <a:pt x="196" y="85"/>
                </a:cubicBezTo>
                <a:cubicBezTo>
                  <a:pt x="204" y="86"/>
                  <a:pt x="207" y="89"/>
                  <a:pt x="208" y="96"/>
                </a:cubicBezTo>
                <a:cubicBezTo>
                  <a:pt x="212" y="121"/>
                  <a:pt x="209" y="146"/>
                  <a:pt x="204" y="171"/>
                </a:cubicBezTo>
                <a:cubicBezTo>
                  <a:pt x="201" y="183"/>
                  <a:pt x="196" y="195"/>
                  <a:pt x="192" y="207"/>
                </a:cubicBezTo>
                <a:cubicBezTo>
                  <a:pt x="189" y="217"/>
                  <a:pt x="185" y="218"/>
                  <a:pt x="175" y="216"/>
                </a:cubicBezTo>
                <a:cubicBezTo>
                  <a:pt x="169" y="215"/>
                  <a:pt x="164" y="214"/>
                  <a:pt x="158" y="214"/>
                </a:cubicBezTo>
                <a:cubicBezTo>
                  <a:pt x="150" y="213"/>
                  <a:pt x="147" y="208"/>
                  <a:pt x="147" y="201"/>
                </a:cubicBezTo>
                <a:cubicBezTo>
                  <a:pt x="148" y="181"/>
                  <a:pt x="150" y="161"/>
                  <a:pt x="151" y="141"/>
                </a:cubicBezTo>
                <a:cubicBezTo>
                  <a:pt x="151" y="140"/>
                  <a:pt x="151" y="138"/>
                  <a:pt x="151" y="137"/>
                </a:cubicBezTo>
                <a:cubicBezTo>
                  <a:pt x="148" y="135"/>
                  <a:pt x="145" y="133"/>
                  <a:pt x="142" y="132"/>
                </a:cubicBezTo>
                <a:cubicBezTo>
                  <a:pt x="135" y="149"/>
                  <a:pt x="128" y="166"/>
                  <a:pt x="120" y="185"/>
                </a:cubicBezTo>
                <a:cubicBezTo>
                  <a:pt x="122" y="186"/>
                  <a:pt x="125" y="186"/>
                  <a:pt x="127" y="188"/>
                </a:cubicBezTo>
                <a:cubicBezTo>
                  <a:pt x="129" y="190"/>
                  <a:pt x="131" y="192"/>
                  <a:pt x="132" y="194"/>
                </a:cubicBezTo>
                <a:cubicBezTo>
                  <a:pt x="130" y="195"/>
                  <a:pt x="128" y="197"/>
                  <a:pt x="126" y="197"/>
                </a:cubicBezTo>
                <a:cubicBezTo>
                  <a:pt x="119" y="197"/>
                  <a:pt x="113" y="196"/>
                  <a:pt x="106" y="195"/>
                </a:cubicBezTo>
                <a:cubicBezTo>
                  <a:pt x="101" y="194"/>
                  <a:pt x="98" y="195"/>
                  <a:pt x="95" y="200"/>
                </a:cubicBezTo>
                <a:cubicBezTo>
                  <a:pt x="92" y="204"/>
                  <a:pt x="87" y="207"/>
                  <a:pt x="82" y="208"/>
                </a:cubicBezTo>
                <a:cubicBezTo>
                  <a:pt x="68" y="210"/>
                  <a:pt x="54" y="204"/>
                  <a:pt x="40" y="201"/>
                </a:cubicBezTo>
                <a:cubicBezTo>
                  <a:pt x="34" y="199"/>
                  <a:pt x="29" y="197"/>
                  <a:pt x="23" y="195"/>
                </a:cubicBezTo>
                <a:cubicBezTo>
                  <a:pt x="20" y="201"/>
                  <a:pt x="14" y="200"/>
                  <a:pt x="9" y="199"/>
                </a:cubicBezTo>
                <a:cubicBezTo>
                  <a:pt x="3" y="197"/>
                  <a:pt x="0" y="193"/>
                  <a:pt x="0" y="187"/>
                </a:cubicBezTo>
                <a:cubicBezTo>
                  <a:pt x="0" y="180"/>
                  <a:pt x="0" y="174"/>
                  <a:pt x="2" y="167"/>
                </a:cubicBezTo>
                <a:cubicBezTo>
                  <a:pt x="2" y="161"/>
                  <a:pt x="9" y="159"/>
                  <a:pt x="15" y="162"/>
                </a:cubicBezTo>
                <a:cubicBezTo>
                  <a:pt x="17" y="162"/>
                  <a:pt x="19" y="164"/>
                  <a:pt x="20" y="164"/>
                </a:cubicBezTo>
                <a:cubicBezTo>
                  <a:pt x="33" y="158"/>
                  <a:pt x="44" y="165"/>
                  <a:pt x="55" y="169"/>
                </a:cubicBezTo>
                <a:cubicBezTo>
                  <a:pt x="58" y="170"/>
                  <a:pt x="60" y="172"/>
                  <a:pt x="63" y="173"/>
                </a:cubicBezTo>
                <a:lnTo>
                  <a:pt x="64" y="172"/>
                </a:lnTo>
                <a:close/>
                <a:moveTo>
                  <a:pt x="166" y="159"/>
                </a:moveTo>
                <a:cubicBezTo>
                  <a:pt x="167" y="157"/>
                  <a:pt x="167" y="155"/>
                  <a:pt x="168" y="153"/>
                </a:cubicBezTo>
                <a:cubicBezTo>
                  <a:pt x="169" y="148"/>
                  <a:pt x="169" y="143"/>
                  <a:pt x="175" y="141"/>
                </a:cubicBezTo>
                <a:cubicBezTo>
                  <a:pt x="178" y="141"/>
                  <a:pt x="180" y="136"/>
                  <a:pt x="182" y="133"/>
                </a:cubicBezTo>
                <a:cubicBezTo>
                  <a:pt x="181" y="133"/>
                  <a:pt x="181" y="132"/>
                  <a:pt x="180" y="131"/>
                </a:cubicBezTo>
                <a:cubicBezTo>
                  <a:pt x="173" y="149"/>
                  <a:pt x="163" y="137"/>
                  <a:pt x="154" y="135"/>
                </a:cubicBezTo>
                <a:cubicBezTo>
                  <a:pt x="155" y="138"/>
                  <a:pt x="155" y="141"/>
                  <a:pt x="155" y="145"/>
                </a:cubicBezTo>
                <a:cubicBezTo>
                  <a:pt x="154" y="160"/>
                  <a:pt x="152" y="175"/>
                  <a:pt x="151" y="190"/>
                </a:cubicBezTo>
                <a:cubicBezTo>
                  <a:pt x="150" y="194"/>
                  <a:pt x="151" y="198"/>
                  <a:pt x="152" y="202"/>
                </a:cubicBezTo>
                <a:cubicBezTo>
                  <a:pt x="153" y="202"/>
                  <a:pt x="154" y="202"/>
                  <a:pt x="155" y="202"/>
                </a:cubicBezTo>
                <a:cubicBezTo>
                  <a:pt x="161" y="189"/>
                  <a:pt x="165" y="174"/>
                  <a:pt x="166" y="159"/>
                </a:cubicBezTo>
                <a:close/>
                <a:moveTo>
                  <a:pt x="161" y="98"/>
                </a:moveTo>
                <a:cubicBezTo>
                  <a:pt x="158" y="99"/>
                  <a:pt x="156" y="99"/>
                  <a:pt x="154" y="99"/>
                </a:cubicBezTo>
                <a:cubicBezTo>
                  <a:pt x="137" y="103"/>
                  <a:pt x="135" y="102"/>
                  <a:pt x="127" y="87"/>
                </a:cubicBezTo>
                <a:cubicBezTo>
                  <a:pt x="121" y="78"/>
                  <a:pt x="117" y="68"/>
                  <a:pt x="112" y="59"/>
                </a:cubicBezTo>
                <a:cubicBezTo>
                  <a:pt x="109" y="53"/>
                  <a:pt x="105" y="49"/>
                  <a:pt x="98" y="51"/>
                </a:cubicBezTo>
                <a:cubicBezTo>
                  <a:pt x="88" y="53"/>
                  <a:pt x="82" y="60"/>
                  <a:pt x="77" y="67"/>
                </a:cubicBezTo>
                <a:cubicBezTo>
                  <a:pt x="77" y="68"/>
                  <a:pt x="77" y="68"/>
                  <a:pt x="78" y="69"/>
                </a:cubicBezTo>
                <a:cubicBezTo>
                  <a:pt x="80" y="67"/>
                  <a:pt x="83" y="66"/>
                  <a:pt x="85" y="64"/>
                </a:cubicBezTo>
                <a:cubicBezTo>
                  <a:pt x="93" y="98"/>
                  <a:pt x="107" y="123"/>
                  <a:pt x="136" y="129"/>
                </a:cubicBezTo>
                <a:cubicBezTo>
                  <a:pt x="132" y="127"/>
                  <a:pt x="128" y="125"/>
                  <a:pt x="125" y="123"/>
                </a:cubicBezTo>
                <a:cubicBezTo>
                  <a:pt x="120" y="119"/>
                  <a:pt x="113" y="116"/>
                  <a:pt x="110" y="111"/>
                </a:cubicBezTo>
                <a:cubicBezTo>
                  <a:pt x="102" y="98"/>
                  <a:pt x="96" y="85"/>
                  <a:pt x="89" y="71"/>
                </a:cubicBezTo>
                <a:cubicBezTo>
                  <a:pt x="86" y="64"/>
                  <a:pt x="89" y="57"/>
                  <a:pt x="96" y="54"/>
                </a:cubicBezTo>
                <a:cubicBezTo>
                  <a:pt x="101" y="51"/>
                  <a:pt x="108" y="55"/>
                  <a:pt x="111" y="62"/>
                </a:cubicBezTo>
                <a:cubicBezTo>
                  <a:pt x="115" y="69"/>
                  <a:pt x="118" y="76"/>
                  <a:pt x="121" y="83"/>
                </a:cubicBezTo>
                <a:cubicBezTo>
                  <a:pt x="128" y="99"/>
                  <a:pt x="142" y="107"/>
                  <a:pt x="155" y="118"/>
                </a:cubicBezTo>
                <a:cubicBezTo>
                  <a:pt x="157" y="111"/>
                  <a:pt x="159" y="105"/>
                  <a:pt x="161" y="98"/>
                </a:cubicBezTo>
                <a:close/>
                <a:moveTo>
                  <a:pt x="172" y="92"/>
                </a:moveTo>
                <a:cubicBezTo>
                  <a:pt x="171" y="92"/>
                  <a:pt x="170" y="92"/>
                  <a:pt x="169" y="92"/>
                </a:cubicBezTo>
                <a:cubicBezTo>
                  <a:pt x="165" y="101"/>
                  <a:pt x="162" y="111"/>
                  <a:pt x="158" y="121"/>
                </a:cubicBezTo>
                <a:cubicBezTo>
                  <a:pt x="162" y="120"/>
                  <a:pt x="167" y="119"/>
                  <a:pt x="171" y="119"/>
                </a:cubicBezTo>
                <a:cubicBezTo>
                  <a:pt x="172" y="122"/>
                  <a:pt x="173" y="124"/>
                  <a:pt x="174" y="126"/>
                </a:cubicBezTo>
                <a:cubicBezTo>
                  <a:pt x="174" y="126"/>
                  <a:pt x="175" y="125"/>
                  <a:pt x="175" y="125"/>
                </a:cubicBezTo>
                <a:cubicBezTo>
                  <a:pt x="174" y="114"/>
                  <a:pt x="173" y="103"/>
                  <a:pt x="172" y="92"/>
                </a:cubicBezTo>
                <a:close/>
                <a:moveTo>
                  <a:pt x="111" y="140"/>
                </a:moveTo>
                <a:cubicBezTo>
                  <a:pt x="111" y="140"/>
                  <a:pt x="110" y="139"/>
                  <a:pt x="110" y="139"/>
                </a:cubicBezTo>
                <a:cubicBezTo>
                  <a:pt x="106" y="140"/>
                  <a:pt x="102" y="140"/>
                  <a:pt x="97" y="142"/>
                </a:cubicBezTo>
                <a:cubicBezTo>
                  <a:pt x="96" y="142"/>
                  <a:pt x="95" y="144"/>
                  <a:pt x="95" y="145"/>
                </a:cubicBezTo>
                <a:cubicBezTo>
                  <a:pt x="94" y="150"/>
                  <a:pt x="94" y="156"/>
                  <a:pt x="94" y="163"/>
                </a:cubicBezTo>
                <a:cubicBezTo>
                  <a:pt x="101" y="154"/>
                  <a:pt x="106" y="147"/>
                  <a:pt x="111" y="14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8" name="Freeform 581">
            <a:extLst>
              <a:ext uri="{FF2B5EF4-FFF2-40B4-BE49-F238E27FC236}">
                <a16:creationId xmlns:a16="http://schemas.microsoft.com/office/drawing/2014/main" id="{D51C1DE0-E668-4E7C-A9BE-99741803859A}"/>
              </a:ext>
            </a:extLst>
          </p:cNvPr>
          <p:cNvSpPr>
            <a:spLocks/>
          </p:cNvSpPr>
          <p:nvPr/>
        </p:nvSpPr>
        <p:spPr bwMode="auto">
          <a:xfrm>
            <a:off x="2781121" y="3343874"/>
            <a:ext cx="281600" cy="272803"/>
          </a:xfrm>
          <a:custGeom>
            <a:avLst/>
            <a:gdLst>
              <a:gd name="T0" fmla="*/ 0 w 132"/>
              <a:gd name="T1" fmla="*/ 130 h 130"/>
              <a:gd name="T2" fmla="*/ 0 w 132"/>
              <a:gd name="T3" fmla="*/ 0 h 130"/>
              <a:gd name="T4" fmla="*/ 132 w 132"/>
              <a:gd name="T5" fmla="*/ 0 h 130"/>
              <a:gd name="T6" fmla="*/ 132 w 132"/>
              <a:gd name="T7" fmla="*/ 130 h 130"/>
              <a:gd name="T8" fmla="*/ 0 w 132"/>
              <a:gd name="T9" fmla="*/ 130 h 130"/>
            </a:gdLst>
            <a:ahLst/>
            <a:cxnLst>
              <a:cxn ang="0">
                <a:pos x="T0" y="T1"/>
              </a:cxn>
              <a:cxn ang="0">
                <a:pos x="T2" y="T3"/>
              </a:cxn>
              <a:cxn ang="0">
                <a:pos x="T4" y="T5"/>
              </a:cxn>
              <a:cxn ang="0">
                <a:pos x="T6" y="T7"/>
              </a:cxn>
              <a:cxn ang="0">
                <a:pos x="T8" y="T9"/>
              </a:cxn>
            </a:cxnLst>
            <a:rect l="0" t="0" r="r" b="b"/>
            <a:pathLst>
              <a:path w="132" h="130">
                <a:moveTo>
                  <a:pt x="0" y="130"/>
                </a:moveTo>
                <a:cubicBezTo>
                  <a:pt x="0" y="86"/>
                  <a:pt x="0" y="44"/>
                  <a:pt x="0" y="0"/>
                </a:cubicBezTo>
                <a:cubicBezTo>
                  <a:pt x="44" y="0"/>
                  <a:pt x="88" y="0"/>
                  <a:pt x="132" y="0"/>
                </a:cubicBezTo>
                <a:cubicBezTo>
                  <a:pt x="132" y="43"/>
                  <a:pt x="132" y="86"/>
                  <a:pt x="132" y="130"/>
                </a:cubicBezTo>
                <a:cubicBezTo>
                  <a:pt x="88" y="130"/>
                  <a:pt x="44" y="130"/>
                  <a:pt x="0" y="13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9" name="Freeform 582">
            <a:extLst>
              <a:ext uri="{FF2B5EF4-FFF2-40B4-BE49-F238E27FC236}">
                <a16:creationId xmlns:a16="http://schemas.microsoft.com/office/drawing/2014/main" id="{2ADFC909-33AF-4FEC-A362-F193B4433F39}"/>
              </a:ext>
            </a:extLst>
          </p:cNvPr>
          <p:cNvSpPr>
            <a:spLocks noEditPoints="1"/>
          </p:cNvSpPr>
          <p:nvPr/>
        </p:nvSpPr>
        <p:spPr bwMode="auto">
          <a:xfrm>
            <a:off x="3335519" y="2349471"/>
            <a:ext cx="396003" cy="413603"/>
          </a:xfrm>
          <a:custGeom>
            <a:avLst/>
            <a:gdLst>
              <a:gd name="T0" fmla="*/ 171 w 185"/>
              <a:gd name="T1" fmla="*/ 70 h 194"/>
              <a:gd name="T2" fmla="*/ 184 w 185"/>
              <a:gd name="T3" fmla="*/ 73 h 194"/>
              <a:gd name="T4" fmla="*/ 168 w 185"/>
              <a:gd name="T5" fmla="*/ 86 h 194"/>
              <a:gd name="T6" fmla="*/ 153 w 185"/>
              <a:gd name="T7" fmla="*/ 92 h 194"/>
              <a:gd name="T8" fmla="*/ 99 w 185"/>
              <a:gd name="T9" fmla="*/ 90 h 194"/>
              <a:gd name="T10" fmla="*/ 125 w 185"/>
              <a:gd name="T11" fmla="*/ 113 h 194"/>
              <a:gd name="T12" fmla="*/ 128 w 185"/>
              <a:gd name="T13" fmla="*/ 167 h 194"/>
              <a:gd name="T14" fmla="*/ 136 w 185"/>
              <a:gd name="T15" fmla="*/ 177 h 194"/>
              <a:gd name="T16" fmla="*/ 135 w 185"/>
              <a:gd name="T17" fmla="*/ 185 h 194"/>
              <a:gd name="T18" fmla="*/ 120 w 185"/>
              <a:gd name="T19" fmla="*/ 192 h 194"/>
              <a:gd name="T20" fmla="*/ 84 w 185"/>
              <a:gd name="T21" fmla="*/ 191 h 194"/>
              <a:gd name="T22" fmla="*/ 83 w 185"/>
              <a:gd name="T23" fmla="*/ 165 h 194"/>
              <a:gd name="T24" fmla="*/ 60 w 185"/>
              <a:gd name="T25" fmla="*/ 133 h 194"/>
              <a:gd name="T26" fmla="*/ 96 w 185"/>
              <a:gd name="T27" fmla="*/ 134 h 194"/>
              <a:gd name="T28" fmla="*/ 77 w 185"/>
              <a:gd name="T29" fmla="*/ 160 h 194"/>
              <a:gd name="T30" fmla="*/ 11 w 185"/>
              <a:gd name="T31" fmla="*/ 157 h 194"/>
              <a:gd name="T32" fmla="*/ 75 w 185"/>
              <a:gd name="T33" fmla="*/ 190 h 194"/>
              <a:gd name="T34" fmla="*/ 4 w 185"/>
              <a:gd name="T35" fmla="*/ 180 h 194"/>
              <a:gd name="T36" fmla="*/ 3 w 185"/>
              <a:gd name="T37" fmla="*/ 129 h 194"/>
              <a:gd name="T38" fmla="*/ 44 w 185"/>
              <a:gd name="T39" fmla="*/ 119 h 194"/>
              <a:gd name="T40" fmla="*/ 98 w 185"/>
              <a:gd name="T41" fmla="*/ 40 h 194"/>
              <a:gd name="T42" fmla="*/ 105 w 185"/>
              <a:gd name="T43" fmla="*/ 4 h 194"/>
              <a:gd name="T44" fmla="*/ 132 w 185"/>
              <a:gd name="T45" fmla="*/ 26 h 194"/>
              <a:gd name="T46" fmla="*/ 127 w 185"/>
              <a:gd name="T47" fmla="*/ 44 h 194"/>
              <a:gd name="T48" fmla="*/ 104 w 185"/>
              <a:gd name="T49" fmla="*/ 53 h 194"/>
              <a:gd name="T50" fmla="*/ 160 w 185"/>
              <a:gd name="T51" fmla="*/ 73 h 194"/>
              <a:gd name="T52" fmla="*/ 130 w 185"/>
              <a:gd name="T53" fmla="*/ 124 h 194"/>
              <a:gd name="T54" fmla="*/ 114 w 185"/>
              <a:gd name="T55" fmla="*/ 180 h 194"/>
              <a:gd name="T56" fmla="*/ 130 w 185"/>
              <a:gd name="T57" fmla="*/ 124 h 194"/>
              <a:gd name="T58" fmla="*/ 74 w 185"/>
              <a:gd name="T59" fmla="*/ 61 h 194"/>
              <a:gd name="T60" fmla="*/ 99 w 185"/>
              <a:gd name="T61" fmla="*/ 82 h 194"/>
              <a:gd name="T62" fmla="*/ 81 w 185"/>
              <a:gd name="T63" fmla="*/ 57 h 194"/>
              <a:gd name="T64" fmla="*/ 44 w 185"/>
              <a:gd name="T65" fmla="*/ 125 h 194"/>
              <a:gd name="T66" fmla="*/ 27 w 185"/>
              <a:gd name="T67" fmla="*/ 132 h 194"/>
              <a:gd name="T68" fmla="*/ 19 w 185"/>
              <a:gd name="T69" fmla="*/ 129 h 194"/>
              <a:gd name="T70" fmla="*/ 44 w 185"/>
              <a:gd name="T71" fmla="*/ 12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85" h="194">
                <a:moveTo>
                  <a:pt x="171" y="66"/>
                </a:moveTo>
                <a:cubicBezTo>
                  <a:pt x="171" y="67"/>
                  <a:pt x="171" y="69"/>
                  <a:pt x="171" y="70"/>
                </a:cubicBezTo>
                <a:cubicBezTo>
                  <a:pt x="173" y="70"/>
                  <a:pt x="174" y="70"/>
                  <a:pt x="175" y="70"/>
                </a:cubicBezTo>
                <a:cubicBezTo>
                  <a:pt x="178" y="70"/>
                  <a:pt x="183" y="68"/>
                  <a:pt x="184" y="73"/>
                </a:cubicBezTo>
                <a:cubicBezTo>
                  <a:pt x="185" y="81"/>
                  <a:pt x="183" y="84"/>
                  <a:pt x="177" y="85"/>
                </a:cubicBezTo>
                <a:cubicBezTo>
                  <a:pt x="174" y="86"/>
                  <a:pt x="171" y="86"/>
                  <a:pt x="168" y="86"/>
                </a:cubicBezTo>
                <a:cubicBezTo>
                  <a:pt x="164" y="87"/>
                  <a:pt x="160" y="85"/>
                  <a:pt x="159" y="91"/>
                </a:cubicBezTo>
                <a:cubicBezTo>
                  <a:pt x="159" y="91"/>
                  <a:pt x="155" y="92"/>
                  <a:pt x="153" y="92"/>
                </a:cubicBezTo>
                <a:cubicBezTo>
                  <a:pt x="138" y="93"/>
                  <a:pt x="123" y="93"/>
                  <a:pt x="109" y="86"/>
                </a:cubicBezTo>
                <a:cubicBezTo>
                  <a:pt x="104" y="84"/>
                  <a:pt x="101" y="85"/>
                  <a:pt x="99" y="90"/>
                </a:cubicBezTo>
                <a:cubicBezTo>
                  <a:pt x="97" y="95"/>
                  <a:pt x="94" y="99"/>
                  <a:pt x="91" y="104"/>
                </a:cubicBezTo>
                <a:cubicBezTo>
                  <a:pt x="103" y="107"/>
                  <a:pt x="114" y="110"/>
                  <a:pt x="125" y="113"/>
                </a:cubicBezTo>
                <a:cubicBezTo>
                  <a:pt x="135" y="116"/>
                  <a:pt x="139" y="122"/>
                  <a:pt x="136" y="132"/>
                </a:cubicBezTo>
                <a:cubicBezTo>
                  <a:pt x="134" y="144"/>
                  <a:pt x="131" y="156"/>
                  <a:pt x="128" y="167"/>
                </a:cubicBezTo>
                <a:cubicBezTo>
                  <a:pt x="127" y="169"/>
                  <a:pt x="127" y="171"/>
                  <a:pt x="127" y="174"/>
                </a:cubicBezTo>
                <a:cubicBezTo>
                  <a:pt x="130" y="175"/>
                  <a:pt x="133" y="175"/>
                  <a:pt x="136" y="177"/>
                </a:cubicBezTo>
                <a:cubicBezTo>
                  <a:pt x="138" y="178"/>
                  <a:pt x="139" y="180"/>
                  <a:pt x="140" y="182"/>
                </a:cubicBezTo>
                <a:cubicBezTo>
                  <a:pt x="138" y="183"/>
                  <a:pt x="137" y="185"/>
                  <a:pt x="135" y="185"/>
                </a:cubicBezTo>
                <a:cubicBezTo>
                  <a:pt x="129" y="185"/>
                  <a:pt x="123" y="185"/>
                  <a:pt x="118" y="185"/>
                </a:cubicBezTo>
                <a:cubicBezTo>
                  <a:pt x="119" y="187"/>
                  <a:pt x="121" y="190"/>
                  <a:pt x="120" y="192"/>
                </a:cubicBezTo>
                <a:cubicBezTo>
                  <a:pt x="119" y="193"/>
                  <a:pt x="115" y="194"/>
                  <a:pt x="113" y="194"/>
                </a:cubicBezTo>
                <a:cubicBezTo>
                  <a:pt x="103" y="193"/>
                  <a:pt x="94" y="192"/>
                  <a:pt x="84" y="191"/>
                </a:cubicBezTo>
                <a:cubicBezTo>
                  <a:pt x="83" y="191"/>
                  <a:pt x="81" y="189"/>
                  <a:pt x="81" y="189"/>
                </a:cubicBezTo>
                <a:cubicBezTo>
                  <a:pt x="82" y="181"/>
                  <a:pt x="78" y="173"/>
                  <a:pt x="83" y="165"/>
                </a:cubicBezTo>
                <a:cubicBezTo>
                  <a:pt x="89" y="155"/>
                  <a:pt x="94" y="144"/>
                  <a:pt x="100" y="133"/>
                </a:cubicBezTo>
                <a:cubicBezTo>
                  <a:pt x="86" y="133"/>
                  <a:pt x="73" y="133"/>
                  <a:pt x="60" y="133"/>
                </a:cubicBezTo>
                <a:cubicBezTo>
                  <a:pt x="60" y="134"/>
                  <a:pt x="60" y="134"/>
                  <a:pt x="60" y="134"/>
                </a:cubicBezTo>
                <a:cubicBezTo>
                  <a:pt x="72" y="134"/>
                  <a:pt x="83" y="134"/>
                  <a:pt x="96" y="134"/>
                </a:cubicBezTo>
                <a:cubicBezTo>
                  <a:pt x="91" y="143"/>
                  <a:pt x="88" y="150"/>
                  <a:pt x="84" y="157"/>
                </a:cubicBezTo>
                <a:cubicBezTo>
                  <a:pt x="83" y="159"/>
                  <a:pt x="79" y="160"/>
                  <a:pt x="77" y="160"/>
                </a:cubicBezTo>
                <a:cubicBezTo>
                  <a:pt x="56" y="163"/>
                  <a:pt x="35" y="161"/>
                  <a:pt x="14" y="157"/>
                </a:cubicBezTo>
                <a:cubicBezTo>
                  <a:pt x="13" y="157"/>
                  <a:pt x="12" y="157"/>
                  <a:pt x="11" y="157"/>
                </a:cubicBezTo>
                <a:cubicBezTo>
                  <a:pt x="34" y="165"/>
                  <a:pt x="57" y="163"/>
                  <a:pt x="79" y="163"/>
                </a:cubicBezTo>
                <a:cubicBezTo>
                  <a:pt x="78" y="172"/>
                  <a:pt x="77" y="180"/>
                  <a:pt x="75" y="190"/>
                </a:cubicBezTo>
                <a:cubicBezTo>
                  <a:pt x="53" y="192"/>
                  <a:pt x="30" y="191"/>
                  <a:pt x="8" y="184"/>
                </a:cubicBezTo>
                <a:cubicBezTo>
                  <a:pt x="6" y="183"/>
                  <a:pt x="4" y="181"/>
                  <a:pt x="4" y="180"/>
                </a:cubicBezTo>
                <a:cubicBezTo>
                  <a:pt x="2" y="171"/>
                  <a:pt x="0" y="163"/>
                  <a:pt x="5" y="154"/>
                </a:cubicBezTo>
                <a:cubicBezTo>
                  <a:pt x="0" y="146"/>
                  <a:pt x="2" y="137"/>
                  <a:pt x="3" y="129"/>
                </a:cubicBezTo>
                <a:cubicBezTo>
                  <a:pt x="4" y="126"/>
                  <a:pt x="9" y="124"/>
                  <a:pt x="13" y="123"/>
                </a:cubicBezTo>
                <a:cubicBezTo>
                  <a:pt x="23" y="121"/>
                  <a:pt x="33" y="120"/>
                  <a:pt x="44" y="119"/>
                </a:cubicBezTo>
                <a:cubicBezTo>
                  <a:pt x="48" y="99"/>
                  <a:pt x="56" y="81"/>
                  <a:pt x="67" y="63"/>
                </a:cubicBezTo>
                <a:cubicBezTo>
                  <a:pt x="73" y="51"/>
                  <a:pt x="84" y="43"/>
                  <a:pt x="98" y="40"/>
                </a:cubicBezTo>
                <a:cubicBezTo>
                  <a:pt x="97" y="35"/>
                  <a:pt x="95" y="30"/>
                  <a:pt x="94" y="26"/>
                </a:cubicBezTo>
                <a:cubicBezTo>
                  <a:pt x="91" y="17"/>
                  <a:pt x="95" y="9"/>
                  <a:pt x="105" y="4"/>
                </a:cubicBezTo>
                <a:cubicBezTo>
                  <a:pt x="113" y="0"/>
                  <a:pt x="125" y="2"/>
                  <a:pt x="129" y="9"/>
                </a:cubicBezTo>
                <a:cubicBezTo>
                  <a:pt x="131" y="14"/>
                  <a:pt x="131" y="21"/>
                  <a:pt x="132" y="26"/>
                </a:cubicBezTo>
                <a:cubicBezTo>
                  <a:pt x="132" y="30"/>
                  <a:pt x="132" y="34"/>
                  <a:pt x="133" y="38"/>
                </a:cubicBezTo>
                <a:cubicBezTo>
                  <a:pt x="131" y="40"/>
                  <a:pt x="130" y="43"/>
                  <a:pt x="127" y="44"/>
                </a:cubicBezTo>
                <a:cubicBezTo>
                  <a:pt x="124" y="46"/>
                  <a:pt x="120" y="48"/>
                  <a:pt x="116" y="49"/>
                </a:cubicBezTo>
                <a:cubicBezTo>
                  <a:pt x="113" y="50"/>
                  <a:pt x="109" y="51"/>
                  <a:pt x="104" y="53"/>
                </a:cubicBezTo>
                <a:cubicBezTo>
                  <a:pt x="115" y="65"/>
                  <a:pt x="127" y="70"/>
                  <a:pt x="141" y="71"/>
                </a:cubicBezTo>
                <a:cubicBezTo>
                  <a:pt x="147" y="72"/>
                  <a:pt x="154" y="73"/>
                  <a:pt x="160" y="73"/>
                </a:cubicBezTo>
                <a:cubicBezTo>
                  <a:pt x="164" y="72"/>
                  <a:pt x="167" y="69"/>
                  <a:pt x="171" y="66"/>
                </a:cubicBezTo>
                <a:close/>
                <a:moveTo>
                  <a:pt x="130" y="124"/>
                </a:moveTo>
                <a:cubicBezTo>
                  <a:pt x="126" y="144"/>
                  <a:pt x="117" y="163"/>
                  <a:pt x="107" y="181"/>
                </a:cubicBezTo>
                <a:cubicBezTo>
                  <a:pt x="110" y="183"/>
                  <a:pt x="112" y="185"/>
                  <a:pt x="114" y="180"/>
                </a:cubicBezTo>
                <a:cubicBezTo>
                  <a:pt x="119" y="165"/>
                  <a:pt x="124" y="151"/>
                  <a:pt x="129" y="136"/>
                </a:cubicBezTo>
                <a:cubicBezTo>
                  <a:pt x="130" y="132"/>
                  <a:pt x="130" y="128"/>
                  <a:pt x="130" y="124"/>
                </a:cubicBezTo>
                <a:close/>
                <a:moveTo>
                  <a:pt x="99" y="50"/>
                </a:moveTo>
                <a:cubicBezTo>
                  <a:pt x="89" y="44"/>
                  <a:pt x="81" y="49"/>
                  <a:pt x="74" y="61"/>
                </a:cubicBezTo>
                <a:cubicBezTo>
                  <a:pt x="76" y="63"/>
                  <a:pt x="78" y="65"/>
                  <a:pt x="79" y="68"/>
                </a:cubicBezTo>
                <a:cubicBezTo>
                  <a:pt x="82" y="77"/>
                  <a:pt x="88" y="82"/>
                  <a:pt x="99" y="82"/>
                </a:cubicBezTo>
                <a:cubicBezTo>
                  <a:pt x="95" y="80"/>
                  <a:pt x="92" y="78"/>
                  <a:pt x="89" y="75"/>
                </a:cubicBezTo>
                <a:cubicBezTo>
                  <a:pt x="82" y="70"/>
                  <a:pt x="79" y="62"/>
                  <a:pt x="81" y="57"/>
                </a:cubicBezTo>
                <a:cubicBezTo>
                  <a:pt x="84" y="50"/>
                  <a:pt x="90" y="49"/>
                  <a:pt x="99" y="50"/>
                </a:cubicBezTo>
                <a:close/>
                <a:moveTo>
                  <a:pt x="44" y="125"/>
                </a:moveTo>
                <a:cubicBezTo>
                  <a:pt x="32" y="122"/>
                  <a:pt x="16" y="124"/>
                  <a:pt x="10" y="129"/>
                </a:cubicBezTo>
                <a:cubicBezTo>
                  <a:pt x="16" y="130"/>
                  <a:pt x="21" y="131"/>
                  <a:pt x="27" y="132"/>
                </a:cubicBezTo>
                <a:cubicBezTo>
                  <a:pt x="27" y="132"/>
                  <a:pt x="27" y="132"/>
                  <a:pt x="27" y="131"/>
                </a:cubicBezTo>
                <a:cubicBezTo>
                  <a:pt x="24" y="131"/>
                  <a:pt x="22" y="130"/>
                  <a:pt x="19" y="129"/>
                </a:cubicBezTo>
                <a:cubicBezTo>
                  <a:pt x="19" y="128"/>
                  <a:pt x="19" y="128"/>
                  <a:pt x="19" y="127"/>
                </a:cubicBezTo>
                <a:cubicBezTo>
                  <a:pt x="28" y="126"/>
                  <a:pt x="36" y="126"/>
                  <a:pt x="44" y="125"/>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0" name="Freeform 583">
            <a:extLst>
              <a:ext uri="{FF2B5EF4-FFF2-40B4-BE49-F238E27FC236}">
                <a16:creationId xmlns:a16="http://schemas.microsoft.com/office/drawing/2014/main" id="{2C31D612-6074-417F-9B0A-84AE10AA2462}"/>
              </a:ext>
            </a:extLst>
          </p:cNvPr>
          <p:cNvSpPr>
            <a:spLocks/>
          </p:cNvSpPr>
          <p:nvPr/>
        </p:nvSpPr>
        <p:spPr bwMode="auto">
          <a:xfrm>
            <a:off x="2596319" y="3000672"/>
            <a:ext cx="299200" cy="616000"/>
          </a:xfrm>
          <a:custGeom>
            <a:avLst/>
            <a:gdLst>
              <a:gd name="T0" fmla="*/ 44 w 142"/>
              <a:gd name="T1" fmla="*/ 63 h 293"/>
              <a:gd name="T2" fmla="*/ 50 w 142"/>
              <a:gd name="T3" fmla="*/ 120 h 293"/>
              <a:gd name="T4" fmla="*/ 50 w 142"/>
              <a:gd name="T5" fmla="*/ 133 h 293"/>
              <a:gd name="T6" fmla="*/ 44 w 142"/>
              <a:gd name="T7" fmla="*/ 151 h 293"/>
              <a:gd name="T8" fmla="*/ 42 w 142"/>
              <a:gd name="T9" fmla="*/ 217 h 293"/>
              <a:gd name="T10" fmla="*/ 37 w 142"/>
              <a:gd name="T11" fmla="*/ 260 h 293"/>
              <a:gd name="T12" fmla="*/ 45 w 142"/>
              <a:gd name="T13" fmla="*/ 274 h 293"/>
              <a:gd name="T14" fmla="*/ 53 w 142"/>
              <a:gd name="T15" fmla="*/ 278 h 293"/>
              <a:gd name="T16" fmla="*/ 28 w 142"/>
              <a:gd name="T17" fmla="*/ 282 h 293"/>
              <a:gd name="T18" fmla="*/ 28 w 142"/>
              <a:gd name="T19" fmla="*/ 283 h 293"/>
              <a:gd name="T20" fmla="*/ 32 w 142"/>
              <a:gd name="T21" fmla="*/ 290 h 293"/>
              <a:gd name="T22" fmla="*/ 24 w 142"/>
              <a:gd name="T23" fmla="*/ 293 h 293"/>
              <a:gd name="T24" fmla="*/ 4 w 142"/>
              <a:gd name="T25" fmla="*/ 284 h 293"/>
              <a:gd name="T26" fmla="*/ 0 w 142"/>
              <a:gd name="T27" fmla="*/ 273 h 293"/>
              <a:gd name="T28" fmla="*/ 2 w 142"/>
              <a:gd name="T29" fmla="*/ 193 h 293"/>
              <a:gd name="T30" fmla="*/ 2 w 142"/>
              <a:gd name="T31" fmla="*/ 156 h 293"/>
              <a:gd name="T32" fmla="*/ 10 w 142"/>
              <a:gd name="T33" fmla="*/ 110 h 293"/>
              <a:gd name="T34" fmla="*/ 40 w 142"/>
              <a:gd name="T35" fmla="*/ 56 h 293"/>
              <a:gd name="T36" fmla="*/ 64 w 142"/>
              <a:gd name="T37" fmla="*/ 38 h 293"/>
              <a:gd name="T38" fmla="*/ 68 w 142"/>
              <a:gd name="T39" fmla="*/ 32 h 293"/>
              <a:gd name="T40" fmla="*/ 68 w 142"/>
              <a:gd name="T41" fmla="*/ 18 h 293"/>
              <a:gd name="T42" fmla="*/ 86 w 142"/>
              <a:gd name="T43" fmla="*/ 1 h 293"/>
              <a:gd name="T44" fmla="*/ 105 w 142"/>
              <a:gd name="T45" fmla="*/ 13 h 293"/>
              <a:gd name="T46" fmla="*/ 116 w 142"/>
              <a:gd name="T47" fmla="*/ 27 h 293"/>
              <a:gd name="T48" fmla="*/ 119 w 142"/>
              <a:gd name="T49" fmla="*/ 30 h 293"/>
              <a:gd name="T50" fmla="*/ 105 w 142"/>
              <a:gd name="T51" fmla="*/ 30 h 293"/>
              <a:gd name="T52" fmla="*/ 99 w 142"/>
              <a:gd name="T53" fmla="*/ 40 h 293"/>
              <a:gd name="T54" fmla="*/ 84 w 142"/>
              <a:gd name="T55" fmla="*/ 51 h 293"/>
              <a:gd name="T56" fmla="*/ 77 w 142"/>
              <a:gd name="T57" fmla="*/ 54 h 293"/>
              <a:gd name="T58" fmla="*/ 79 w 142"/>
              <a:gd name="T59" fmla="*/ 61 h 293"/>
              <a:gd name="T60" fmla="*/ 87 w 142"/>
              <a:gd name="T61" fmla="*/ 73 h 293"/>
              <a:gd name="T62" fmla="*/ 95 w 142"/>
              <a:gd name="T63" fmla="*/ 75 h 293"/>
              <a:gd name="T64" fmla="*/ 124 w 142"/>
              <a:gd name="T65" fmla="*/ 68 h 293"/>
              <a:gd name="T66" fmla="*/ 137 w 142"/>
              <a:gd name="T67" fmla="*/ 61 h 293"/>
              <a:gd name="T68" fmla="*/ 141 w 142"/>
              <a:gd name="T69" fmla="*/ 61 h 293"/>
              <a:gd name="T70" fmla="*/ 141 w 142"/>
              <a:gd name="T71" fmla="*/ 67 h 293"/>
              <a:gd name="T72" fmla="*/ 125 w 142"/>
              <a:gd name="T73" fmla="*/ 77 h 293"/>
              <a:gd name="T74" fmla="*/ 115 w 142"/>
              <a:gd name="T75" fmla="*/ 82 h 293"/>
              <a:gd name="T76" fmla="*/ 115 w 142"/>
              <a:gd name="T77" fmla="*/ 82 h 293"/>
              <a:gd name="T78" fmla="*/ 111 w 142"/>
              <a:gd name="T79" fmla="*/ 84 h 293"/>
              <a:gd name="T80" fmla="*/ 101 w 142"/>
              <a:gd name="T81" fmla="*/ 92 h 293"/>
              <a:gd name="T82" fmla="*/ 70 w 142"/>
              <a:gd name="T83" fmla="*/ 86 h 293"/>
              <a:gd name="T84" fmla="*/ 66 w 142"/>
              <a:gd name="T85" fmla="*/ 98 h 293"/>
              <a:gd name="T86" fmla="*/ 63 w 142"/>
              <a:gd name="T87" fmla="*/ 90 h 293"/>
              <a:gd name="T88" fmla="*/ 62 w 142"/>
              <a:gd name="T89" fmla="*/ 61 h 293"/>
              <a:gd name="T90" fmla="*/ 50 w 142"/>
              <a:gd name="T91" fmla="*/ 53 h 293"/>
              <a:gd name="T92" fmla="*/ 44 w 142"/>
              <a:gd name="T93" fmla="*/ 63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42" h="293">
                <a:moveTo>
                  <a:pt x="44" y="63"/>
                </a:moveTo>
                <a:cubicBezTo>
                  <a:pt x="39" y="82"/>
                  <a:pt x="37" y="102"/>
                  <a:pt x="50" y="120"/>
                </a:cubicBezTo>
                <a:cubicBezTo>
                  <a:pt x="54" y="125"/>
                  <a:pt x="54" y="129"/>
                  <a:pt x="50" y="133"/>
                </a:cubicBezTo>
                <a:cubicBezTo>
                  <a:pt x="45" y="138"/>
                  <a:pt x="45" y="144"/>
                  <a:pt x="44" y="151"/>
                </a:cubicBezTo>
                <a:cubicBezTo>
                  <a:pt x="44" y="173"/>
                  <a:pt x="43" y="195"/>
                  <a:pt x="42" y="217"/>
                </a:cubicBezTo>
                <a:cubicBezTo>
                  <a:pt x="41" y="231"/>
                  <a:pt x="39" y="246"/>
                  <a:pt x="37" y="260"/>
                </a:cubicBezTo>
                <a:cubicBezTo>
                  <a:pt x="36" y="268"/>
                  <a:pt x="39" y="271"/>
                  <a:pt x="45" y="274"/>
                </a:cubicBezTo>
                <a:cubicBezTo>
                  <a:pt x="48" y="275"/>
                  <a:pt x="50" y="276"/>
                  <a:pt x="53" y="278"/>
                </a:cubicBezTo>
                <a:cubicBezTo>
                  <a:pt x="44" y="285"/>
                  <a:pt x="36" y="281"/>
                  <a:pt x="28" y="282"/>
                </a:cubicBezTo>
                <a:cubicBezTo>
                  <a:pt x="28" y="283"/>
                  <a:pt x="28" y="283"/>
                  <a:pt x="28" y="283"/>
                </a:cubicBezTo>
                <a:cubicBezTo>
                  <a:pt x="29" y="285"/>
                  <a:pt x="31" y="287"/>
                  <a:pt x="32" y="290"/>
                </a:cubicBezTo>
                <a:cubicBezTo>
                  <a:pt x="29" y="291"/>
                  <a:pt x="26" y="293"/>
                  <a:pt x="24" y="293"/>
                </a:cubicBezTo>
                <a:cubicBezTo>
                  <a:pt x="17" y="291"/>
                  <a:pt x="10" y="288"/>
                  <a:pt x="4" y="284"/>
                </a:cubicBezTo>
                <a:cubicBezTo>
                  <a:pt x="1" y="283"/>
                  <a:pt x="0" y="277"/>
                  <a:pt x="0" y="273"/>
                </a:cubicBezTo>
                <a:cubicBezTo>
                  <a:pt x="0" y="247"/>
                  <a:pt x="1" y="220"/>
                  <a:pt x="2" y="193"/>
                </a:cubicBezTo>
                <a:cubicBezTo>
                  <a:pt x="2" y="181"/>
                  <a:pt x="3" y="168"/>
                  <a:pt x="2" y="156"/>
                </a:cubicBezTo>
                <a:cubicBezTo>
                  <a:pt x="1" y="140"/>
                  <a:pt x="3" y="124"/>
                  <a:pt x="10" y="110"/>
                </a:cubicBezTo>
                <a:cubicBezTo>
                  <a:pt x="19" y="92"/>
                  <a:pt x="28" y="73"/>
                  <a:pt x="40" y="56"/>
                </a:cubicBezTo>
                <a:cubicBezTo>
                  <a:pt x="45" y="48"/>
                  <a:pt x="56" y="44"/>
                  <a:pt x="64" y="38"/>
                </a:cubicBezTo>
                <a:cubicBezTo>
                  <a:pt x="66" y="36"/>
                  <a:pt x="68" y="34"/>
                  <a:pt x="68" y="32"/>
                </a:cubicBezTo>
                <a:cubicBezTo>
                  <a:pt x="69" y="27"/>
                  <a:pt x="67" y="22"/>
                  <a:pt x="68" y="18"/>
                </a:cubicBezTo>
                <a:cubicBezTo>
                  <a:pt x="70" y="7"/>
                  <a:pt x="76" y="2"/>
                  <a:pt x="86" y="1"/>
                </a:cubicBezTo>
                <a:cubicBezTo>
                  <a:pt x="93" y="0"/>
                  <a:pt x="102" y="5"/>
                  <a:pt x="105" y="13"/>
                </a:cubicBezTo>
                <a:cubicBezTo>
                  <a:pt x="108" y="19"/>
                  <a:pt x="111" y="23"/>
                  <a:pt x="116" y="27"/>
                </a:cubicBezTo>
                <a:cubicBezTo>
                  <a:pt x="117" y="27"/>
                  <a:pt x="118" y="29"/>
                  <a:pt x="119" y="30"/>
                </a:cubicBezTo>
                <a:cubicBezTo>
                  <a:pt x="114" y="36"/>
                  <a:pt x="109" y="32"/>
                  <a:pt x="105" y="30"/>
                </a:cubicBezTo>
                <a:cubicBezTo>
                  <a:pt x="103" y="33"/>
                  <a:pt x="101" y="37"/>
                  <a:pt x="99" y="40"/>
                </a:cubicBezTo>
                <a:cubicBezTo>
                  <a:pt x="97" y="46"/>
                  <a:pt x="89" y="51"/>
                  <a:pt x="84" y="51"/>
                </a:cubicBezTo>
                <a:cubicBezTo>
                  <a:pt x="81" y="51"/>
                  <a:pt x="78" y="52"/>
                  <a:pt x="77" y="54"/>
                </a:cubicBezTo>
                <a:cubicBezTo>
                  <a:pt x="76" y="56"/>
                  <a:pt x="77" y="59"/>
                  <a:pt x="79" y="61"/>
                </a:cubicBezTo>
                <a:cubicBezTo>
                  <a:pt x="81" y="65"/>
                  <a:pt x="84" y="69"/>
                  <a:pt x="87" y="73"/>
                </a:cubicBezTo>
                <a:cubicBezTo>
                  <a:pt x="89" y="74"/>
                  <a:pt x="93" y="75"/>
                  <a:pt x="95" y="75"/>
                </a:cubicBezTo>
                <a:cubicBezTo>
                  <a:pt x="105" y="73"/>
                  <a:pt x="114" y="70"/>
                  <a:pt x="124" y="68"/>
                </a:cubicBezTo>
                <a:cubicBezTo>
                  <a:pt x="129" y="67"/>
                  <a:pt x="134" y="66"/>
                  <a:pt x="137" y="61"/>
                </a:cubicBezTo>
                <a:cubicBezTo>
                  <a:pt x="138" y="61"/>
                  <a:pt x="141" y="61"/>
                  <a:pt x="141" y="61"/>
                </a:cubicBezTo>
                <a:cubicBezTo>
                  <a:pt x="142" y="63"/>
                  <a:pt x="142" y="66"/>
                  <a:pt x="141" y="67"/>
                </a:cubicBezTo>
                <a:cubicBezTo>
                  <a:pt x="136" y="71"/>
                  <a:pt x="130" y="74"/>
                  <a:pt x="125" y="77"/>
                </a:cubicBezTo>
                <a:cubicBezTo>
                  <a:pt x="122" y="79"/>
                  <a:pt x="118" y="80"/>
                  <a:pt x="115" y="82"/>
                </a:cubicBezTo>
                <a:cubicBezTo>
                  <a:pt x="115" y="82"/>
                  <a:pt x="115" y="82"/>
                  <a:pt x="115" y="82"/>
                </a:cubicBezTo>
                <a:cubicBezTo>
                  <a:pt x="112" y="79"/>
                  <a:pt x="111" y="82"/>
                  <a:pt x="111" y="84"/>
                </a:cubicBezTo>
                <a:cubicBezTo>
                  <a:pt x="109" y="89"/>
                  <a:pt x="106" y="91"/>
                  <a:pt x="101" y="92"/>
                </a:cubicBezTo>
                <a:cubicBezTo>
                  <a:pt x="90" y="94"/>
                  <a:pt x="79" y="94"/>
                  <a:pt x="70" y="86"/>
                </a:cubicBezTo>
                <a:cubicBezTo>
                  <a:pt x="68" y="90"/>
                  <a:pt x="67" y="94"/>
                  <a:pt x="66" y="98"/>
                </a:cubicBezTo>
                <a:cubicBezTo>
                  <a:pt x="64" y="95"/>
                  <a:pt x="63" y="92"/>
                  <a:pt x="63" y="90"/>
                </a:cubicBezTo>
                <a:cubicBezTo>
                  <a:pt x="63" y="80"/>
                  <a:pt x="63" y="70"/>
                  <a:pt x="62" y="61"/>
                </a:cubicBezTo>
                <a:cubicBezTo>
                  <a:pt x="62" y="52"/>
                  <a:pt x="56" y="49"/>
                  <a:pt x="50" y="53"/>
                </a:cubicBezTo>
                <a:cubicBezTo>
                  <a:pt x="48" y="56"/>
                  <a:pt x="46" y="59"/>
                  <a:pt x="44" y="6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1" name="Freeform 584">
            <a:extLst>
              <a:ext uri="{FF2B5EF4-FFF2-40B4-BE49-F238E27FC236}">
                <a16:creationId xmlns:a16="http://schemas.microsoft.com/office/drawing/2014/main" id="{3496B258-1D0E-4FF2-8D6B-08C8DDE1814C}"/>
              </a:ext>
            </a:extLst>
          </p:cNvPr>
          <p:cNvSpPr>
            <a:spLocks/>
          </p:cNvSpPr>
          <p:nvPr/>
        </p:nvSpPr>
        <p:spPr bwMode="auto">
          <a:xfrm>
            <a:off x="3062722" y="3132674"/>
            <a:ext cx="158400" cy="501603"/>
          </a:xfrm>
          <a:custGeom>
            <a:avLst/>
            <a:gdLst>
              <a:gd name="T0" fmla="*/ 52 w 73"/>
              <a:gd name="T1" fmla="*/ 0 h 233"/>
              <a:gd name="T2" fmla="*/ 52 w 73"/>
              <a:gd name="T3" fmla="*/ 20 h 233"/>
              <a:gd name="T4" fmla="*/ 53 w 73"/>
              <a:gd name="T5" fmla="*/ 55 h 233"/>
              <a:gd name="T6" fmla="*/ 65 w 73"/>
              <a:gd name="T7" fmla="*/ 126 h 233"/>
              <a:gd name="T8" fmla="*/ 69 w 73"/>
              <a:gd name="T9" fmla="*/ 209 h 233"/>
              <a:gd name="T10" fmla="*/ 72 w 73"/>
              <a:gd name="T11" fmla="*/ 223 h 233"/>
              <a:gd name="T12" fmla="*/ 72 w 73"/>
              <a:gd name="T13" fmla="*/ 228 h 233"/>
              <a:gd name="T14" fmla="*/ 56 w 73"/>
              <a:gd name="T15" fmla="*/ 231 h 233"/>
              <a:gd name="T16" fmla="*/ 52 w 73"/>
              <a:gd name="T17" fmla="*/ 221 h 233"/>
              <a:gd name="T18" fmla="*/ 49 w 73"/>
              <a:gd name="T19" fmla="*/ 210 h 233"/>
              <a:gd name="T20" fmla="*/ 38 w 73"/>
              <a:gd name="T21" fmla="*/ 159 h 233"/>
              <a:gd name="T22" fmla="*/ 37 w 73"/>
              <a:gd name="T23" fmla="*/ 155 h 233"/>
              <a:gd name="T24" fmla="*/ 37 w 73"/>
              <a:gd name="T25" fmla="*/ 196 h 233"/>
              <a:gd name="T26" fmla="*/ 36 w 73"/>
              <a:gd name="T27" fmla="*/ 214 h 233"/>
              <a:gd name="T28" fmla="*/ 33 w 73"/>
              <a:gd name="T29" fmla="*/ 224 h 233"/>
              <a:gd name="T30" fmla="*/ 7 w 73"/>
              <a:gd name="T31" fmla="*/ 228 h 233"/>
              <a:gd name="T32" fmla="*/ 4 w 73"/>
              <a:gd name="T33" fmla="*/ 225 h 233"/>
              <a:gd name="T34" fmla="*/ 7 w 73"/>
              <a:gd name="T35" fmla="*/ 219 h 233"/>
              <a:gd name="T36" fmla="*/ 15 w 73"/>
              <a:gd name="T37" fmla="*/ 201 h 233"/>
              <a:gd name="T38" fmla="*/ 2 w 73"/>
              <a:gd name="T39" fmla="*/ 84 h 233"/>
              <a:gd name="T40" fmla="*/ 0 w 73"/>
              <a:gd name="T41" fmla="*/ 51 h 233"/>
              <a:gd name="T42" fmla="*/ 4 w 73"/>
              <a:gd name="T43" fmla="*/ 44 h 233"/>
              <a:gd name="T44" fmla="*/ 18 w 73"/>
              <a:gd name="T45" fmla="*/ 35 h 233"/>
              <a:gd name="T46" fmla="*/ 38 w 73"/>
              <a:gd name="T47" fmla="*/ 20 h 233"/>
              <a:gd name="T48" fmla="*/ 52 w 73"/>
              <a:gd name="T49" fmla="*/ 0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3" h="233">
                <a:moveTo>
                  <a:pt x="52" y="0"/>
                </a:moveTo>
                <a:cubicBezTo>
                  <a:pt x="52" y="7"/>
                  <a:pt x="53" y="14"/>
                  <a:pt x="52" y="20"/>
                </a:cubicBezTo>
                <a:cubicBezTo>
                  <a:pt x="51" y="32"/>
                  <a:pt x="51" y="43"/>
                  <a:pt x="53" y="55"/>
                </a:cubicBezTo>
                <a:cubicBezTo>
                  <a:pt x="58" y="79"/>
                  <a:pt x="60" y="103"/>
                  <a:pt x="65" y="126"/>
                </a:cubicBezTo>
                <a:cubicBezTo>
                  <a:pt x="70" y="154"/>
                  <a:pt x="71" y="181"/>
                  <a:pt x="69" y="209"/>
                </a:cubicBezTo>
                <a:cubicBezTo>
                  <a:pt x="69" y="214"/>
                  <a:pt x="68" y="218"/>
                  <a:pt x="72" y="223"/>
                </a:cubicBezTo>
                <a:cubicBezTo>
                  <a:pt x="73" y="224"/>
                  <a:pt x="73" y="227"/>
                  <a:pt x="72" y="228"/>
                </a:cubicBezTo>
                <a:cubicBezTo>
                  <a:pt x="68" y="233"/>
                  <a:pt x="62" y="231"/>
                  <a:pt x="56" y="231"/>
                </a:cubicBezTo>
                <a:cubicBezTo>
                  <a:pt x="52" y="230"/>
                  <a:pt x="51" y="226"/>
                  <a:pt x="52" y="221"/>
                </a:cubicBezTo>
                <a:cubicBezTo>
                  <a:pt x="52" y="218"/>
                  <a:pt x="50" y="214"/>
                  <a:pt x="49" y="210"/>
                </a:cubicBezTo>
                <a:cubicBezTo>
                  <a:pt x="45" y="193"/>
                  <a:pt x="42" y="176"/>
                  <a:pt x="38" y="159"/>
                </a:cubicBezTo>
                <a:cubicBezTo>
                  <a:pt x="37" y="158"/>
                  <a:pt x="37" y="156"/>
                  <a:pt x="37" y="155"/>
                </a:cubicBezTo>
                <a:cubicBezTo>
                  <a:pt x="37" y="168"/>
                  <a:pt x="37" y="182"/>
                  <a:pt x="37" y="196"/>
                </a:cubicBezTo>
                <a:cubicBezTo>
                  <a:pt x="37" y="202"/>
                  <a:pt x="37" y="208"/>
                  <a:pt x="36" y="214"/>
                </a:cubicBezTo>
                <a:cubicBezTo>
                  <a:pt x="36" y="218"/>
                  <a:pt x="35" y="224"/>
                  <a:pt x="33" y="224"/>
                </a:cubicBezTo>
                <a:cubicBezTo>
                  <a:pt x="25" y="226"/>
                  <a:pt x="16" y="227"/>
                  <a:pt x="7" y="228"/>
                </a:cubicBezTo>
                <a:cubicBezTo>
                  <a:pt x="6" y="228"/>
                  <a:pt x="4" y="226"/>
                  <a:pt x="4" y="225"/>
                </a:cubicBezTo>
                <a:cubicBezTo>
                  <a:pt x="4" y="223"/>
                  <a:pt x="6" y="219"/>
                  <a:pt x="7" y="219"/>
                </a:cubicBezTo>
                <a:cubicBezTo>
                  <a:pt x="18" y="216"/>
                  <a:pt x="17" y="210"/>
                  <a:pt x="15" y="201"/>
                </a:cubicBezTo>
                <a:cubicBezTo>
                  <a:pt x="8" y="163"/>
                  <a:pt x="4" y="123"/>
                  <a:pt x="2" y="84"/>
                </a:cubicBezTo>
                <a:cubicBezTo>
                  <a:pt x="2" y="73"/>
                  <a:pt x="0" y="62"/>
                  <a:pt x="0" y="51"/>
                </a:cubicBezTo>
                <a:cubicBezTo>
                  <a:pt x="0" y="48"/>
                  <a:pt x="2" y="45"/>
                  <a:pt x="4" y="44"/>
                </a:cubicBezTo>
                <a:cubicBezTo>
                  <a:pt x="8" y="40"/>
                  <a:pt x="13" y="38"/>
                  <a:pt x="18" y="35"/>
                </a:cubicBezTo>
                <a:cubicBezTo>
                  <a:pt x="25" y="30"/>
                  <a:pt x="32" y="26"/>
                  <a:pt x="38" y="20"/>
                </a:cubicBezTo>
                <a:cubicBezTo>
                  <a:pt x="43" y="15"/>
                  <a:pt x="47" y="7"/>
                  <a:pt x="5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2" name="Freeform 585">
            <a:extLst>
              <a:ext uri="{FF2B5EF4-FFF2-40B4-BE49-F238E27FC236}">
                <a16:creationId xmlns:a16="http://schemas.microsoft.com/office/drawing/2014/main" id="{7AE8D1F0-0CCF-407F-B266-1C4F9934193D}"/>
              </a:ext>
            </a:extLst>
          </p:cNvPr>
          <p:cNvSpPr>
            <a:spLocks noEditPoints="1"/>
          </p:cNvSpPr>
          <p:nvPr/>
        </p:nvSpPr>
        <p:spPr bwMode="auto">
          <a:xfrm>
            <a:off x="2675521" y="3062274"/>
            <a:ext cx="510400" cy="272803"/>
          </a:xfrm>
          <a:custGeom>
            <a:avLst/>
            <a:gdLst>
              <a:gd name="T0" fmla="*/ 12 w 242"/>
              <a:gd name="T1" fmla="*/ 24 h 130"/>
              <a:gd name="T2" fmla="*/ 23 w 242"/>
              <a:gd name="T3" fmla="*/ 47 h 130"/>
              <a:gd name="T4" fmla="*/ 34 w 242"/>
              <a:gd name="T5" fmla="*/ 85 h 130"/>
              <a:gd name="T6" fmla="*/ 59 w 242"/>
              <a:gd name="T7" fmla="*/ 92 h 130"/>
              <a:gd name="T8" fmla="*/ 74 w 242"/>
              <a:gd name="T9" fmla="*/ 65 h 130"/>
              <a:gd name="T10" fmla="*/ 89 w 242"/>
              <a:gd name="T11" fmla="*/ 62 h 130"/>
              <a:gd name="T12" fmla="*/ 77 w 242"/>
              <a:gd name="T13" fmla="*/ 53 h 130"/>
              <a:gd name="T14" fmla="*/ 116 w 242"/>
              <a:gd name="T15" fmla="*/ 53 h 130"/>
              <a:gd name="T16" fmla="*/ 126 w 242"/>
              <a:gd name="T17" fmla="*/ 64 h 130"/>
              <a:gd name="T18" fmla="*/ 120 w 242"/>
              <a:gd name="T19" fmla="*/ 51 h 130"/>
              <a:gd name="T20" fmla="*/ 118 w 242"/>
              <a:gd name="T21" fmla="*/ 31 h 130"/>
              <a:gd name="T22" fmla="*/ 144 w 242"/>
              <a:gd name="T23" fmla="*/ 43 h 130"/>
              <a:gd name="T24" fmla="*/ 179 w 242"/>
              <a:gd name="T25" fmla="*/ 6 h 130"/>
              <a:gd name="T26" fmla="*/ 175 w 242"/>
              <a:gd name="T27" fmla="*/ 46 h 130"/>
              <a:gd name="T28" fmla="*/ 136 w 242"/>
              <a:gd name="T29" fmla="*/ 57 h 130"/>
              <a:gd name="T30" fmla="*/ 129 w 242"/>
              <a:gd name="T31" fmla="*/ 60 h 130"/>
              <a:gd name="T32" fmla="*/ 162 w 242"/>
              <a:gd name="T33" fmla="*/ 65 h 130"/>
              <a:gd name="T34" fmla="*/ 194 w 242"/>
              <a:gd name="T35" fmla="*/ 48 h 130"/>
              <a:gd name="T36" fmla="*/ 215 w 242"/>
              <a:gd name="T37" fmla="*/ 26 h 130"/>
              <a:gd name="T38" fmla="*/ 239 w 242"/>
              <a:gd name="T39" fmla="*/ 20 h 130"/>
              <a:gd name="T40" fmla="*/ 181 w 242"/>
              <a:gd name="T41" fmla="*/ 78 h 130"/>
              <a:gd name="T42" fmla="*/ 168 w 242"/>
              <a:gd name="T43" fmla="*/ 130 h 130"/>
              <a:gd name="T44" fmla="*/ 156 w 242"/>
              <a:gd name="T45" fmla="*/ 110 h 130"/>
              <a:gd name="T46" fmla="*/ 166 w 242"/>
              <a:gd name="T47" fmla="*/ 106 h 130"/>
              <a:gd name="T48" fmla="*/ 115 w 242"/>
              <a:gd name="T49" fmla="*/ 108 h 130"/>
              <a:gd name="T50" fmla="*/ 115 w 242"/>
              <a:gd name="T51" fmla="*/ 102 h 130"/>
              <a:gd name="T52" fmla="*/ 157 w 242"/>
              <a:gd name="T53" fmla="*/ 98 h 130"/>
              <a:gd name="T54" fmla="*/ 142 w 242"/>
              <a:gd name="T55" fmla="*/ 93 h 130"/>
              <a:gd name="T56" fmla="*/ 140 w 242"/>
              <a:gd name="T57" fmla="*/ 73 h 130"/>
              <a:gd name="T58" fmla="*/ 135 w 242"/>
              <a:gd name="T59" fmla="*/ 74 h 130"/>
              <a:gd name="T60" fmla="*/ 129 w 242"/>
              <a:gd name="T61" fmla="*/ 81 h 130"/>
              <a:gd name="T62" fmla="*/ 123 w 242"/>
              <a:gd name="T63" fmla="*/ 93 h 130"/>
              <a:gd name="T64" fmla="*/ 80 w 242"/>
              <a:gd name="T65" fmla="*/ 109 h 130"/>
              <a:gd name="T66" fmla="*/ 109 w 242"/>
              <a:gd name="T67" fmla="*/ 129 h 130"/>
              <a:gd name="T68" fmla="*/ 38 w 242"/>
              <a:gd name="T69" fmla="*/ 123 h 130"/>
              <a:gd name="T70" fmla="*/ 28 w 242"/>
              <a:gd name="T71" fmla="*/ 107 h 130"/>
              <a:gd name="T72" fmla="*/ 6 w 242"/>
              <a:gd name="T73" fmla="*/ 34 h 130"/>
              <a:gd name="T74" fmla="*/ 60 w 242"/>
              <a:gd name="T75" fmla="*/ 122 h 130"/>
              <a:gd name="T76" fmla="*/ 68 w 242"/>
              <a:gd name="T77" fmla="*/ 106 h 130"/>
              <a:gd name="T78" fmla="*/ 66 w 242"/>
              <a:gd name="T79" fmla="*/ 114 h 130"/>
              <a:gd name="T80" fmla="*/ 57 w 242"/>
              <a:gd name="T81" fmla="*/ 113 h 130"/>
              <a:gd name="T82" fmla="*/ 55 w 242"/>
              <a:gd name="T83" fmla="*/ 119 h 130"/>
              <a:gd name="T84" fmla="*/ 40 w 242"/>
              <a:gd name="T85" fmla="*/ 109 h 130"/>
              <a:gd name="T86" fmla="*/ 36 w 242"/>
              <a:gd name="T87" fmla="*/ 117 h 130"/>
              <a:gd name="T88" fmla="*/ 166 w 242"/>
              <a:gd name="T89" fmla="*/ 82 h 130"/>
              <a:gd name="T90" fmla="*/ 161 w 242"/>
              <a:gd name="T91" fmla="*/ 93 h 130"/>
              <a:gd name="T92" fmla="*/ 166 w 242"/>
              <a:gd name="T93" fmla="*/ 82 h 130"/>
              <a:gd name="T94" fmla="*/ 159 w 242"/>
              <a:gd name="T95" fmla="*/ 89 h 130"/>
              <a:gd name="T96" fmla="*/ 153 w 242"/>
              <a:gd name="T97" fmla="*/ 69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42" h="130">
                <a:moveTo>
                  <a:pt x="6" y="34"/>
                </a:moveTo>
                <a:cubicBezTo>
                  <a:pt x="8" y="30"/>
                  <a:pt x="10" y="27"/>
                  <a:pt x="12" y="24"/>
                </a:cubicBezTo>
                <a:cubicBezTo>
                  <a:pt x="19" y="23"/>
                  <a:pt x="22" y="25"/>
                  <a:pt x="23" y="32"/>
                </a:cubicBezTo>
                <a:cubicBezTo>
                  <a:pt x="23" y="37"/>
                  <a:pt x="23" y="42"/>
                  <a:pt x="23" y="47"/>
                </a:cubicBezTo>
                <a:cubicBezTo>
                  <a:pt x="22" y="59"/>
                  <a:pt x="23" y="71"/>
                  <a:pt x="31" y="80"/>
                </a:cubicBezTo>
                <a:cubicBezTo>
                  <a:pt x="32" y="82"/>
                  <a:pt x="34" y="84"/>
                  <a:pt x="34" y="85"/>
                </a:cubicBezTo>
                <a:cubicBezTo>
                  <a:pt x="37" y="93"/>
                  <a:pt x="43" y="97"/>
                  <a:pt x="51" y="98"/>
                </a:cubicBezTo>
                <a:cubicBezTo>
                  <a:pt x="56" y="99"/>
                  <a:pt x="59" y="97"/>
                  <a:pt x="59" y="92"/>
                </a:cubicBezTo>
                <a:cubicBezTo>
                  <a:pt x="59" y="87"/>
                  <a:pt x="59" y="82"/>
                  <a:pt x="60" y="77"/>
                </a:cubicBezTo>
                <a:cubicBezTo>
                  <a:pt x="62" y="66"/>
                  <a:pt x="63" y="65"/>
                  <a:pt x="74" y="65"/>
                </a:cubicBezTo>
                <a:cubicBezTo>
                  <a:pt x="78" y="65"/>
                  <a:pt x="81" y="65"/>
                  <a:pt x="85" y="65"/>
                </a:cubicBezTo>
                <a:cubicBezTo>
                  <a:pt x="86" y="64"/>
                  <a:pt x="87" y="63"/>
                  <a:pt x="89" y="62"/>
                </a:cubicBezTo>
                <a:cubicBezTo>
                  <a:pt x="79" y="59"/>
                  <a:pt x="77" y="58"/>
                  <a:pt x="77" y="53"/>
                </a:cubicBezTo>
                <a:cubicBezTo>
                  <a:pt x="77" y="53"/>
                  <a:pt x="77" y="53"/>
                  <a:pt x="77" y="53"/>
                </a:cubicBezTo>
                <a:cubicBezTo>
                  <a:pt x="87" y="49"/>
                  <a:pt x="97" y="51"/>
                  <a:pt x="108" y="51"/>
                </a:cubicBezTo>
                <a:cubicBezTo>
                  <a:pt x="110" y="51"/>
                  <a:pt x="113" y="52"/>
                  <a:pt x="116" y="53"/>
                </a:cubicBezTo>
                <a:cubicBezTo>
                  <a:pt x="115" y="57"/>
                  <a:pt x="114" y="60"/>
                  <a:pt x="112" y="64"/>
                </a:cubicBezTo>
                <a:cubicBezTo>
                  <a:pt x="116" y="66"/>
                  <a:pt x="121" y="65"/>
                  <a:pt x="126" y="64"/>
                </a:cubicBezTo>
                <a:cubicBezTo>
                  <a:pt x="126" y="62"/>
                  <a:pt x="126" y="60"/>
                  <a:pt x="125" y="58"/>
                </a:cubicBezTo>
                <a:cubicBezTo>
                  <a:pt x="124" y="56"/>
                  <a:pt x="121" y="54"/>
                  <a:pt x="120" y="51"/>
                </a:cubicBezTo>
                <a:cubicBezTo>
                  <a:pt x="118" y="46"/>
                  <a:pt x="117" y="41"/>
                  <a:pt x="116" y="36"/>
                </a:cubicBezTo>
                <a:cubicBezTo>
                  <a:pt x="116" y="34"/>
                  <a:pt x="118" y="32"/>
                  <a:pt x="118" y="31"/>
                </a:cubicBezTo>
                <a:cubicBezTo>
                  <a:pt x="120" y="32"/>
                  <a:pt x="123" y="32"/>
                  <a:pt x="123" y="34"/>
                </a:cubicBezTo>
                <a:cubicBezTo>
                  <a:pt x="128" y="44"/>
                  <a:pt x="134" y="46"/>
                  <a:pt x="144" y="43"/>
                </a:cubicBezTo>
                <a:cubicBezTo>
                  <a:pt x="158" y="41"/>
                  <a:pt x="166" y="33"/>
                  <a:pt x="171" y="20"/>
                </a:cubicBezTo>
                <a:cubicBezTo>
                  <a:pt x="172" y="15"/>
                  <a:pt x="176" y="10"/>
                  <a:pt x="179" y="6"/>
                </a:cubicBezTo>
                <a:cubicBezTo>
                  <a:pt x="180" y="6"/>
                  <a:pt x="181" y="6"/>
                  <a:pt x="181" y="7"/>
                </a:cubicBezTo>
                <a:cubicBezTo>
                  <a:pt x="179" y="20"/>
                  <a:pt x="177" y="33"/>
                  <a:pt x="175" y="46"/>
                </a:cubicBezTo>
                <a:cubicBezTo>
                  <a:pt x="174" y="51"/>
                  <a:pt x="170" y="52"/>
                  <a:pt x="167" y="53"/>
                </a:cubicBezTo>
                <a:cubicBezTo>
                  <a:pt x="156" y="54"/>
                  <a:pt x="146" y="56"/>
                  <a:pt x="136" y="57"/>
                </a:cubicBezTo>
                <a:cubicBezTo>
                  <a:pt x="133" y="57"/>
                  <a:pt x="131" y="57"/>
                  <a:pt x="129" y="58"/>
                </a:cubicBezTo>
                <a:cubicBezTo>
                  <a:pt x="129" y="59"/>
                  <a:pt x="129" y="60"/>
                  <a:pt x="129" y="60"/>
                </a:cubicBezTo>
                <a:cubicBezTo>
                  <a:pt x="132" y="61"/>
                  <a:pt x="135" y="62"/>
                  <a:pt x="137" y="61"/>
                </a:cubicBezTo>
                <a:cubicBezTo>
                  <a:pt x="146" y="58"/>
                  <a:pt x="155" y="56"/>
                  <a:pt x="162" y="65"/>
                </a:cubicBezTo>
                <a:cubicBezTo>
                  <a:pt x="164" y="67"/>
                  <a:pt x="169" y="66"/>
                  <a:pt x="172" y="65"/>
                </a:cubicBezTo>
                <a:cubicBezTo>
                  <a:pt x="180" y="60"/>
                  <a:pt x="187" y="53"/>
                  <a:pt x="194" y="48"/>
                </a:cubicBezTo>
                <a:cubicBezTo>
                  <a:pt x="194" y="48"/>
                  <a:pt x="194" y="48"/>
                  <a:pt x="194" y="48"/>
                </a:cubicBezTo>
                <a:cubicBezTo>
                  <a:pt x="205" y="44"/>
                  <a:pt x="210" y="35"/>
                  <a:pt x="215" y="26"/>
                </a:cubicBezTo>
                <a:cubicBezTo>
                  <a:pt x="220" y="18"/>
                  <a:pt x="224" y="9"/>
                  <a:pt x="228" y="0"/>
                </a:cubicBezTo>
                <a:cubicBezTo>
                  <a:pt x="239" y="4"/>
                  <a:pt x="242" y="9"/>
                  <a:pt x="239" y="20"/>
                </a:cubicBezTo>
                <a:cubicBezTo>
                  <a:pt x="233" y="39"/>
                  <a:pt x="222" y="55"/>
                  <a:pt x="205" y="66"/>
                </a:cubicBezTo>
                <a:cubicBezTo>
                  <a:pt x="197" y="71"/>
                  <a:pt x="189" y="75"/>
                  <a:pt x="181" y="78"/>
                </a:cubicBezTo>
                <a:cubicBezTo>
                  <a:pt x="177" y="78"/>
                  <a:pt x="173" y="77"/>
                  <a:pt x="168" y="76"/>
                </a:cubicBezTo>
                <a:cubicBezTo>
                  <a:pt x="168" y="95"/>
                  <a:pt x="168" y="112"/>
                  <a:pt x="168" y="130"/>
                </a:cubicBezTo>
                <a:cubicBezTo>
                  <a:pt x="164" y="130"/>
                  <a:pt x="160" y="130"/>
                  <a:pt x="156" y="130"/>
                </a:cubicBezTo>
                <a:cubicBezTo>
                  <a:pt x="156" y="123"/>
                  <a:pt x="156" y="117"/>
                  <a:pt x="156" y="110"/>
                </a:cubicBezTo>
                <a:cubicBezTo>
                  <a:pt x="159" y="110"/>
                  <a:pt x="163" y="109"/>
                  <a:pt x="166" y="108"/>
                </a:cubicBezTo>
                <a:cubicBezTo>
                  <a:pt x="166" y="107"/>
                  <a:pt x="166" y="107"/>
                  <a:pt x="166" y="106"/>
                </a:cubicBezTo>
                <a:cubicBezTo>
                  <a:pt x="164" y="107"/>
                  <a:pt x="161" y="108"/>
                  <a:pt x="159" y="108"/>
                </a:cubicBezTo>
                <a:cubicBezTo>
                  <a:pt x="144" y="108"/>
                  <a:pt x="130" y="108"/>
                  <a:pt x="115" y="108"/>
                </a:cubicBezTo>
                <a:cubicBezTo>
                  <a:pt x="113" y="108"/>
                  <a:pt x="111" y="106"/>
                  <a:pt x="109" y="105"/>
                </a:cubicBezTo>
                <a:cubicBezTo>
                  <a:pt x="111" y="104"/>
                  <a:pt x="113" y="102"/>
                  <a:pt x="115" y="102"/>
                </a:cubicBezTo>
                <a:cubicBezTo>
                  <a:pt x="127" y="102"/>
                  <a:pt x="139" y="102"/>
                  <a:pt x="151" y="102"/>
                </a:cubicBezTo>
                <a:cubicBezTo>
                  <a:pt x="154" y="102"/>
                  <a:pt x="157" y="102"/>
                  <a:pt x="157" y="98"/>
                </a:cubicBezTo>
                <a:cubicBezTo>
                  <a:pt x="157" y="93"/>
                  <a:pt x="154" y="93"/>
                  <a:pt x="151" y="93"/>
                </a:cubicBezTo>
                <a:cubicBezTo>
                  <a:pt x="148" y="93"/>
                  <a:pt x="145" y="93"/>
                  <a:pt x="142" y="93"/>
                </a:cubicBezTo>
                <a:cubicBezTo>
                  <a:pt x="143" y="90"/>
                  <a:pt x="145" y="86"/>
                  <a:pt x="145" y="83"/>
                </a:cubicBezTo>
                <a:cubicBezTo>
                  <a:pt x="145" y="80"/>
                  <a:pt x="142" y="77"/>
                  <a:pt x="140" y="73"/>
                </a:cubicBezTo>
                <a:cubicBezTo>
                  <a:pt x="139" y="75"/>
                  <a:pt x="138" y="78"/>
                  <a:pt x="136" y="82"/>
                </a:cubicBezTo>
                <a:cubicBezTo>
                  <a:pt x="135" y="78"/>
                  <a:pt x="135" y="76"/>
                  <a:pt x="135" y="74"/>
                </a:cubicBezTo>
                <a:cubicBezTo>
                  <a:pt x="134" y="74"/>
                  <a:pt x="134" y="73"/>
                  <a:pt x="133" y="73"/>
                </a:cubicBezTo>
                <a:cubicBezTo>
                  <a:pt x="132" y="75"/>
                  <a:pt x="131" y="77"/>
                  <a:pt x="129" y="81"/>
                </a:cubicBezTo>
                <a:cubicBezTo>
                  <a:pt x="128" y="78"/>
                  <a:pt x="128" y="76"/>
                  <a:pt x="128" y="73"/>
                </a:cubicBezTo>
                <a:cubicBezTo>
                  <a:pt x="121" y="74"/>
                  <a:pt x="118" y="85"/>
                  <a:pt x="123" y="93"/>
                </a:cubicBezTo>
                <a:cubicBezTo>
                  <a:pt x="107" y="93"/>
                  <a:pt x="92" y="93"/>
                  <a:pt x="75" y="93"/>
                </a:cubicBezTo>
                <a:cubicBezTo>
                  <a:pt x="77" y="99"/>
                  <a:pt x="78" y="104"/>
                  <a:pt x="80" y="109"/>
                </a:cubicBezTo>
                <a:cubicBezTo>
                  <a:pt x="89" y="109"/>
                  <a:pt x="98" y="109"/>
                  <a:pt x="109" y="109"/>
                </a:cubicBezTo>
                <a:cubicBezTo>
                  <a:pt x="109" y="116"/>
                  <a:pt x="109" y="123"/>
                  <a:pt x="109" y="129"/>
                </a:cubicBezTo>
                <a:cubicBezTo>
                  <a:pt x="93" y="129"/>
                  <a:pt x="77" y="130"/>
                  <a:pt x="61" y="129"/>
                </a:cubicBezTo>
                <a:cubicBezTo>
                  <a:pt x="53" y="129"/>
                  <a:pt x="46" y="125"/>
                  <a:pt x="38" y="123"/>
                </a:cubicBezTo>
                <a:cubicBezTo>
                  <a:pt x="29" y="120"/>
                  <a:pt x="23" y="114"/>
                  <a:pt x="33" y="103"/>
                </a:cubicBezTo>
                <a:cubicBezTo>
                  <a:pt x="32" y="104"/>
                  <a:pt x="30" y="105"/>
                  <a:pt x="28" y="107"/>
                </a:cubicBezTo>
                <a:cubicBezTo>
                  <a:pt x="13" y="91"/>
                  <a:pt x="0" y="74"/>
                  <a:pt x="5" y="50"/>
                </a:cubicBezTo>
                <a:cubicBezTo>
                  <a:pt x="6" y="44"/>
                  <a:pt x="6" y="39"/>
                  <a:pt x="6" y="34"/>
                </a:cubicBezTo>
                <a:close/>
                <a:moveTo>
                  <a:pt x="57" y="113"/>
                </a:moveTo>
                <a:cubicBezTo>
                  <a:pt x="54" y="117"/>
                  <a:pt x="57" y="120"/>
                  <a:pt x="60" y="122"/>
                </a:cubicBezTo>
                <a:cubicBezTo>
                  <a:pt x="65" y="125"/>
                  <a:pt x="68" y="122"/>
                  <a:pt x="71" y="119"/>
                </a:cubicBezTo>
                <a:cubicBezTo>
                  <a:pt x="73" y="115"/>
                  <a:pt x="71" y="108"/>
                  <a:pt x="68" y="106"/>
                </a:cubicBezTo>
                <a:cubicBezTo>
                  <a:pt x="64" y="104"/>
                  <a:pt x="61" y="104"/>
                  <a:pt x="59" y="107"/>
                </a:cubicBezTo>
                <a:cubicBezTo>
                  <a:pt x="61" y="110"/>
                  <a:pt x="64" y="112"/>
                  <a:pt x="66" y="114"/>
                </a:cubicBezTo>
                <a:cubicBezTo>
                  <a:pt x="66" y="114"/>
                  <a:pt x="64" y="117"/>
                  <a:pt x="63" y="118"/>
                </a:cubicBezTo>
                <a:cubicBezTo>
                  <a:pt x="61" y="116"/>
                  <a:pt x="59" y="115"/>
                  <a:pt x="57" y="113"/>
                </a:cubicBezTo>
                <a:close/>
                <a:moveTo>
                  <a:pt x="53" y="121"/>
                </a:moveTo>
                <a:cubicBezTo>
                  <a:pt x="53" y="121"/>
                  <a:pt x="54" y="120"/>
                  <a:pt x="55" y="119"/>
                </a:cubicBezTo>
                <a:cubicBezTo>
                  <a:pt x="54" y="117"/>
                  <a:pt x="53" y="115"/>
                  <a:pt x="51" y="114"/>
                </a:cubicBezTo>
                <a:cubicBezTo>
                  <a:pt x="48" y="112"/>
                  <a:pt x="44" y="110"/>
                  <a:pt x="40" y="109"/>
                </a:cubicBezTo>
                <a:cubicBezTo>
                  <a:pt x="38" y="109"/>
                  <a:pt x="35" y="111"/>
                  <a:pt x="32" y="112"/>
                </a:cubicBezTo>
                <a:cubicBezTo>
                  <a:pt x="34" y="113"/>
                  <a:pt x="34" y="116"/>
                  <a:pt x="36" y="117"/>
                </a:cubicBezTo>
                <a:cubicBezTo>
                  <a:pt x="41" y="119"/>
                  <a:pt x="47" y="120"/>
                  <a:pt x="53" y="121"/>
                </a:cubicBezTo>
                <a:close/>
                <a:moveTo>
                  <a:pt x="166" y="82"/>
                </a:moveTo>
                <a:cubicBezTo>
                  <a:pt x="165" y="82"/>
                  <a:pt x="164" y="82"/>
                  <a:pt x="163" y="82"/>
                </a:cubicBezTo>
                <a:cubicBezTo>
                  <a:pt x="163" y="86"/>
                  <a:pt x="162" y="89"/>
                  <a:pt x="161" y="93"/>
                </a:cubicBezTo>
                <a:cubicBezTo>
                  <a:pt x="161" y="94"/>
                  <a:pt x="164" y="95"/>
                  <a:pt x="166" y="96"/>
                </a:cubicBezTo>
                <a:cubicBezTo>
                  <a:pt x="166" y="91"/>
                  <a:pt x="166" y="87"/>
                  <a:pt x="166" y="82"/>
                </a:cubicBezTo>
                <a:close/>
                <a:moveTo>
                  <a:pt x="157" y="89"/>
                </a:moveTo>
                <a:cubicBezTo>
                  <a:pt x="158" y="89"/>
                  <a:pt x="158" y="89"/>
                  <a:pt x="159" y="89"/>
                </a:cubicBezTo>
                <a:cubicBezTo>
                  <a:pt x="158" y="82"/>
                  <a:pt x="157" y="75"/>
                  <a:pt x="155" y="69"/>
                </a:cubicBezTo>
                <a:cubicBezTo>
                  <a:pt x="154" y="69"/>
                  <a:pt x="154" y="69"/>
                  <a:pt x="153" y="69"/>
                </a:cubicBezTo>
                <a:cubicBezTo>
                  <a:pt x="154" y="76"/>
                  <a:pt x="155" y="83"/>
                  <a:pt x="157" y="89"/>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3" name="Freeform 586">
            <a:extLst>
              <a:ext uri="{FF2B5EF4-FFF2-40B4-BE49-F238E27FC236}">
                <a16:creationId xmlns:a16="http://schemas.microsoft.com/office/drawing/2014/main" id="{FBB43983-F89B-42D2-83AC-6E7BD6244DF1}"/>
              </a:ext>
            </a:extLst>
          </p:cNvPr>
          <p:cNvSpPr>
            <a:spLocks/>
          </p:cNvSpPr>
          <p:nvPr/>
        </p:nvSpPr>
        <p:spPr bwMode="auto">
          <a:xfrm>
            <a:off x="5007520" y="3018272"/>
            <a:ext cx="158400" cy="616000"/>
          </a:xfrm>
          <a:custGeom>
            <a:avLst/>
            <a:gdLst>
              <a:gd name="T0" fmla="*/ 17 w 77"/>
              <a:gd name="T1" fmla="*/ 91 h 292"/>
              <a:gd name="T2" fmla="*/ 32 w 77"/>
              <a:gd name="T3" fmla="*/ 91 h 292"/>
              <a:gd name="T4" fmla="*/ 54 w 77"/>
              <a:gd name="T5" fmla="*/ 76 h 292"/>
              <a:gd name="T6" fmla="*/ 66 w 77"/>
              <a:gd name="T7" fmla="*/ 36 h 292"/>
              <a:gd name="T8" fmla="*/ 60 w 77"/>
              <a:gd name="T9" fmla="*/ 18 h 292"/>
              <a:gd name="T10" fmla="*/ 43 w 77"/>
              <a:gd name="T11" fmla="*/ 27 h 292"/>
              <a:gd name="T12" fmla="*/ 36 w 77"/>
              <a:gd name="T13" fmla="*/ 50 h 292"/>
              <a:gd name="T14" fmla="*/ 19 w 77"/>
              <a:gd name="T15" fmla="*/ 65 h 292"/>
              <a:gd name="T16" fmla="*/ 24 w 77"/>
              <a:gd name="T17" fmla="*/ 42 h 292"/>
              <a:gd name="T18" fmla="*/ 36 w 77"/>
              <a:gd name="T19" fmla="*/ 23 h 292"/>
              <a:gd name="T20" fmla="*/ 38 w 77"/>
              <a:gd name="T21" fmla="*/ 19 h 292"/>
              <a:gd name="T22" fmla="*/ 58 w 77"/>
              <a:gd name="T23" fmla="*/ 0 h 292"/>
              <a:gd name="T24" fmla="*/ 69 w 77"/>
              <a:gd name="T25" fmla="*/ 67 h 292"/>
              <a:gd name="T26" fmla="*/ 65 w 77"/>
              <a:gd name="T27" fmla="*/ 110 h 292"/>
              <a:gd name="T28" fmla="*/ 57 w 77"/>
              <a:gd name="T29" fmla="*/ 157 h 292"/>
              <a:gd name="T30" fmla="*/ 47 w 77"/>
              <a:gd name="T31" fmla="*/ 249 h 292"/>
              <a:gd name="T32" fmla="*/ 42 w 77"/>
              <a:gd name="T33" fmla="*/ 275 h 292"/>
              <a:gd name="T34" fmla="*/ 42 w 77"/>
              <a:gd name="T35" fmla="*/ 280 h 292"/>
              <a:gd name="T36" fmla="*/ 37 w 77"/>
              <a:gd name="T37" fmla="*/ 290 h 292"/>
              <a:gd name="T38" fmla="*/ 6 w 77"/>
              <a:gd name="T39" fmla="*/ 292 h 292"/>
              <a:gd name="T40" fmla="*/ 0 w 77"/>
              <a:gd name="T41" fmla="*/ 289 h 292"/>
              <a:gd name="T42" fmla="*/ 4 w 77"/>
              <a:gd name="T43" fmla="*/ 283 h 292"/>
              <a:gd name="T44" fmla="*/ 16 w 77"/>
              <a:gd name="T45" fmla="*/ 262 h 292"/>
              <a:gd name="T46" fmla="*/ 11 w 77"/>
              <a:gd name="T47" fmla="*/ 202 h 292"/>
              <a:gd name="T48" fmla="*/ 13 w 77"/>
              <a:gd name="T49" fmla="*/ 154 h 292"/>
              <a:gd name="T50" fmla="*/ 17 w 77"/>
              <a:gd name="T51" fmla="*/ 96 h 292"/>
              <a:gd name="T52" fmla="*/ 17 w 77"/>
              <a:gd name="T53" fmla="*/ 91 h 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7" h="292">
                <a:moveTo>
                  <a:pt x="17" y="91"/>
                </a:moveTo>
                <a:cubicBezTo>
                  <a:pt x="23" y="91"/>
                  <a:pt x="27" y="91"/>
                  <a:pt x="32" y="91"/>
                </a:cubicBezTo>
                <a:cubicBezTo>
                  <a:pt x="44" y="93"/>
                  <a:pt x="50" y="86"/>
                  <a:pt x="54" y="76"/>
                </a:cubicBezTo>
                <a:cubicBezTo>
                  <a:pt x="58" y="63"/>
                  <a:pt x="62" y="50"/>
                  <a:pt x="66" y="36"/>
                </a:cubicBezTo>
                <a:cubicBezTo>
                  <a:pt x="68" y="28"/>
                  <a:pt x="65" y="21"/>
                  <a:pt x="60" y="18"/>
                </a:cubicBezTo>
                <a:cubicBezTo>
                  <a:pt x="55" y="16"/>
                  <a:pt x="46" y="19"/>
                  <a:pt x="43" y="27"/>
                </a:cubicBezTo>
                <a:cubicBezTo>
                  <a:pt x="39" y="34"/>
                  <a:pt x="37" y="42"/>
                  <a:pt x="36" y="50"/>
                </a:cubicBezTo>
                <a:cubicBezTo>
                  <a:pt x="34" y="63"/>
                  <a:pt x="33" y="64"/>
                  <a:pt x="19" y="65"/>
                </a:cubicBezTo>
                <a:cubicBezTo>
                  <a:pt x="18" y="57"/>
                  <a:pt x="21" y="49"/>
                  <a:pt x="24" y="42"/>
                </a:cubicBezTo>
                <a:cubicBezTo>
                  <a:pt x="28" y="36"/>
                  <a:pt x="32" y="29"/>
                  <a:pt x="36" y="23"/>
                </a:cubicBezTo>
                <a:cubicBezTo>
                  <a:pt x="37" y="21"/>
                  <a:pt x="38" y="20"/>
                  <a:pt x="38" y="19"/>
                </a:cubicBezTo>
                <a:cubicBezTo>
                  <a:pt x="39" y="6"/>
                  <a:pt x="51" y="5"/>
                  <a:pt x="58" y="0"/>
                </a:cubicBezTo>
                <a:cubicBezTo>
                  <a:pt x="77" y="20"/>
                  <a:pt x="77" y="43"/>
                  <a:pt x="69" y="67"/>
                </a:cubicBezTo>
                <a:cubicBezTo>
                  <a:pt x="64" y="81"/>
                  <a:pt x="62" y="95"/>
                  <a:pt x="65" y="110"/>
                </a:cubicBezTo>
                <a:cubicBezTo>
                  <a:pt x="68" y="126"/>
                  <a:pt x="63" y="142"/>
                  <a:pt x="57" y="157"/>
                </a:cubicBezTo>
                <a:cubicBezTo>
                  <a:pt x="45" y="187"/>
                  <a:pt x="42" y="217"/>
                  <a:pt x="47" y="249"/>
                </a:cubicBezTo>
                <a:cubicBezTo>
                  <a:pt x="49" y="258"/>
                  <a:pt x="50" y="267"/>
                  <a:pt x="42" y="275"/>
                </a:cubicBezTo>
                <a:cubicBezTo>
                  <a:pt x="41" y="275"/>
                  <a:pt x="42" y="278"/>
                  <a:pt x="42" y="280"/>
                </a:cubicBezTo>
                <a:cubicBezTo>
                  <a:pt x="44" y="286"/>
                  <a:pt x="43" y="289"/>
                  <a:pt x="37" y="290"/>
                </a:cubicBezTo>
                <a:cubicBezTo>
                  <a:pt x="26" y="291"/>
                  <a:pt x="16" y="291"/>
                  <a:pt x="6" y="292"/>
                </a:cubicBezTo>
                <a:cubicBezTo>
                  <a:pt x="4" y="292"/>
                  <a:pt x="2" y="290"/>
                  <a:pt x="0" y="289"/>
                </a:cubicBezTo>
                <a:cubicBezTo>
                  <a:pt x="1" y="287"/>
                  <a:pt x="2" y="284"/>
                  <a:pt x="4" y="283"/>
                </a:cubicBezTo>
                <a:cubicBezTo>
                  <a:pt x="16" y="281"/>
                  <a:pt x="17" y="273"/>
                  <a:pt x="16" y="262"/>
                </a:cubicBezTo>
                <a:cubicBezTo>
                  <a:pt x="13" y="242"/>
                  <a:pt x="12" y="222"/>
                  <a:pt x="11" y="202"/>
                </a:cubicBezTo>
                <a:cubicBezTo>
                  <a:pt x="11" y="186"/>
                  <a:pt x="12" y="170"/>
                  <a:pt x="13" y="154"/>
                </a:cubicBezTo>
                <a:cubicBezTo>
                  <a:pt x="14" y="135"/>
                  <a:pt x="15" y="115"/>
                  <a:pt x="17" y="96"/>
                </a:cubicBezTo>
                <a:cubicBezTo>
                  <a:pt x="17" y="95"/>
                  <a:pt x="17" y="94"/>
                  <a:pt x="17" y="9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4" name="Freeform 587">
            <a:extLst>
              <a:ext uri="{FF2B5EF4-FFF2-40B4-BE49-F238E27FC236}">
                <a16:creationId xmlns:a16="http://schemas.microsoft.com/office/drawing/2014/main" id="{CB1DF551-CF7C-4959-996E-02C5B7D527E5}"/>
              </a:ext>
            </a:extLst>
          </p:cNvPr>
          <p:cNvSpPr>
            <a:spLocks/>
          </p:cNvSpPr>
          <p:nvPr/>
        </p:nvSpPr>
        <p:spPr bwMode="auto">
          <a:xfrm>
            <a:off x="5113120" y="2208671"/>
            <a:ext cx="132003" cy="580800"/>
          </a:xfrm>
          <a:custGeom>
            <a:avLst/>
            <a:gdLst>
              <a:gd name="T0" fmla="*/ 28 w 61"/>
              <a:gd name="T1" fmla="*/ 39 h 270"/>
              <a:gd name="T2" fmla="*/ 22 w 61"/>
              <a:gd name="T3" fmla="*/ 32 h 270"/>
              <a:gd name="T4" fmla="*/ 10 w 61"/>
              <a:gd name="T5" fmla="*/ 29 h 270"/>
              <a:gd name="T6" fmla="*/ 4 w 61"/>
              <a:gd name="T7" fmla="*/ 42 h 270"/>
              <a:gd name="T8" fmla="*/ 14 w 61"/>
              <a:gd name="T9" fmla="*/ 69 h 270"/>
              <a:gd name="T10" fmla="*/ 43 w 61"/>
              <a:gd name="T11" fmla="*/ 90 h 270"/>
              <a:gd name="T12" fmla="*/ 43 w 61"/>
              <a:gd name="T13" fmla="*/ 90 h 270"/>
              <a:gd name="T14" fmla="*/ 46 w 61"/>
              <a:gd name="T15" fmla="*/ 118 h 270"/>
              <a:gd name="T16" fmla="*/ 51 w 61"/>
              <a:gd name="T17" fmla="*/ 171 h 270"/>
              <a:gd name="T18" fmla="*/ 49 w 61"/>
              <a:gd name="T19" fmla="*/ 220 h 270"/>
              <a:gd name="T20" fmla="*/ 46 w 61"/>
              <a:gd name="T21" fmla="*/ 257 h 270"/>
              <a:gd name="T22" fmla="*/ 61 w 61"/>
              <a:gd name="T23" fmla="*/ 269 h 270"/>
              <a:gd name="T24" fmla="*/ 55 w 61"/>
              <a:gd name="T25" fmla="*/ 269 h 270"/>
              <a:gd name="T26" fmla="*/ 29 w 61"/>
              <a:gd name="T27" fmla="*/ 268 h 270"/>
              <a:gd name="T28" fmla="*/ 23 w 61"/>
              <a:gd name="T29" fmla="*/ 260 h 270"/>
              <a:gd name="T30" fmla="*/ 22 w 61"/>
              <a:gd name="T31" fmla="*/ 253 h 270"/>
              <a:gd name="T32" fmla="*/ 19 w 61"/>
              <a:gd name="T33" fmla="*/ 232 h 270"/>
              <a:gd name="T34" fmla="*/ 21 w 61"/>
              <a:gd name="T35" fmla="*/ 191 h 270"/>
              <a:gd name="T36" fmla="*/ 14 w 61"/>
              <a:gd name="T37" fmla="*/ 161 h 270"/>
              <a:gd name="T38" fmla="*/ 4 w 61"/>
              <a:gd name="T39" fmla="*/ 133 h 270"/>
              <a:gd name="T40" fmla="*/ 3 w 61"/>
              <a:gd name="T41" fmla="*/ 111 h 270"/>
              <a:gd name="T42" fmla="*/ 2 w 61"/>
              <a:gd name="T43" fmla="*/ 68 h 270"/>
              <a:gd name="T44" fmla="*/ 0 w 61"/>
              <a:gd name="T45" fmla="*/ 50 h 270"/>
              <a:gd name="T46" fmla="*/ 11 w 61"/>
              <a:gd name="T47" fmla="*/ 23 h 270"/>
              <a:gd name="T48" fmla="*/ 17 w 61"/>
              <a:gd name="T49" fmla="*/ 0 h 270"/>
              <a:gd name="T50" fmla="*/ 31 w 61"/>
              <a:gd name="T51" fmla="*/ 1 h 270"/>
              <a:gd name="T52" fmla="*/ 31 w 61"/>
              <a:gd name="T53" fmla="*/ 0 h 270"/>
              <a:gd name="T54" fmla="*/ 31 w 61"/>
              <a:gd name="T55" fmla="*/ 26 h 270"/>
              <a:gd name="T56" fmla="*/ 31 w 61"/>
              <a:gd name="T57" fmla="*/ 26 h 270"/>
              <a:gd name="T58" fmla="*/ 31 w 61"/>
              <a:gd name="T59" fmla="*/ 32 h 270"/>
              <a:gd name="T60" fmla="*/ 41 w 61"/>
              <a:gd name="T61" fmla="*/ 65 h 270"/>
              <a:gd name="T62" fmla="*/ 28 w 61"/>
              <a:gd name="T63" fmla="*/ 39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1" h="270">
                <a:moveTo>
                  <a:pt x="28" y="39"/>
                </a:moveTo>
                <a:cubicBezTo>
                  <a:pt x="26" y="36"/>
                  <a:pt x="24" y="34"/>
                  <a:pt x="22" y="32"/>
                </a:cubicBezTo>
                <a:cubicBezTo>
                  <a:pt x="18" y="28"/>
                  <a:pt x="14" y="26"/>
                  <a:pt x="10" y="29"/>
                </a:cubicBezTo>
                <a:cubicBezTo>
                  <a:pt x="5" y="32"/>
                  <a:pt x="2" y="36"/>
                  <a:pt x="4" y="42"/>
                </a:cubicBezTo>
                <a:cubicBezTo>
                  <a:pt x="7" y="51"/>
                  <a:pt x="9" y="61"/>
                  <a:pt x="14" y="69"/>
                </a:cubicBezTo>
                <a:cubicBezTo>
                  <a:pt x="20" y="81"/>
                  <a:pt x="29" y="89"/>
                  <a:pt x="43" y="90"/>
                </a:cubicBezTo>
                <a:cubicBezTo>
                  <a:pt x="43" y="90"/>
                  <a:pt x="43" y="90"/>
                  <a:pt x="43" y="90"/>
                </a:cubicBezTo>
                <a:cubicBezTo>
                  <a:pt x="44" y="99"/>
                  <a:pt x="45" y="109"/>
                  <a:pt x="46" y="118"/>
                </a:cubicBezTo>
                <a:cubicBezTo>
                  <a:pt x="48" y="136"/>
                  <a:pt x="50" y="154"/>
                  <a:pt x="51" y="171"/>
                </a:cubicBezTo>
                <a:cubicBezTo>
                  <a:pt x="51" y="187"/>
                  <a:pt x="50" y="204"/>
                  <a:pt x="49" y="220"/>
                </a:cubicBezTo>
                <a:cubicBezTo>
                  <a:pt x="49" y="232"/>
                  <a:pt x="47" y="245"/>
                  <a:pt x="46" y="257"/>
                </a:cubicBezTo>
                <a:cubicBezTo>
                  <a:pt x="52" y="260"/>
                  <a:pt x="59" y="260"/>
                  <a:pt x="61" y="269"/>
                </a:cubicBezTo>
                <a:cubicBezTo>
                  <a:pt x="59" y="269"/>
                  <a:pt x="57" y="270"/>
                  <a:pt x="55" y="269"/>
                </a:cubicBezTo>
                <a:cubicBezTo>
                  <a:pt x="47" y="269"/>
                  <a:pt x="38" y="269"/>
                  <a:pt x="29" y="268"/>
                </a:cubicBezTo>
                <a:cubicBezTo>
                  <a:pt x="24" y="268"/>
                  <a:pt x="22" y="265"/>
                  <a:pt x="23" y="260"/>
                </a:cubicBezTo>
                <a:cubicBezTo>
                  <a:pt x="23" y="258"/>
                  <a:pt x="22" y="255"/>
                  <a:pt x="22" y="253"/>
                </a:cubicBezTo>
                <a:cubicBezTo>
                  <a:pt x="21" y="246"/>
                  <a:pt x="19" y="239"/>
                  <a:pt x="19" y="232"/>
                </a:cubicBezTo>
                <a:cubicBezTo>
                  <a:pt x="19" y="219"/>
                  <a:pt x="22" y="205"/>
                  <a:pt x="21" y="191"/>
                </a:cubicBezTo>
                <a:cubicBezTo>
                  <a:pt x="20" y="181"/>
                  <a:pt x="17" y="171"/>
                  <a:pt x="14" y="161"/>
                </a:cubicBezTo>
                <a:cubicBezTo>
                  <a:pt x="11" y="152"/>
                  <a:pt x="7" y="142"/>
                  <a:pt x="4" y="133"/>
                </a:cubicBezTo>
                <a:cubicBezTo>
                  <a:pt x="3" y="125"/>
                  <a:pt x="2" y="118"/>
                  <a:pt x="3" y="111"/>
                </a:cubicBezTo>
                <a:cubicBezTo>
                  <a:pt x="6" y="96"/>
                  <a:pt x="4" y="82"/>
                  <a:pt x="2" y="68"/>
                </a:cubicBezTo>
                <a:cubicBezTo>
                  <a:pt x="1" y="62"/>
                  <a:pt x="0" y="56"/>
                  <a:pt x="0" y="50"/>
                </a:cubicBezTo>
                <a:cubicBezTo>
                  <a:pt x="0" y="40"/>
                  <a:pt x="1" y="30"/>
                  <a:pt x="11" y="23"/>
                </a:cubicBezTo>
                <a:cubicBezTo>
                  <a:pt x="18" y="18"/>
                  <a:pt x="21" y="11"/>
                  <a:pt x="17" y="0"/>
                </a:cubicBezTo>
                <a:cubicBezTo>
                  <a:pt x="23" y="0"/>
                  <a:pt x="27" y="1"/>
                  <a:pt x="31" y="1"/>
                </a:cubicBezTo>
                <a:cubicBezTo>
                  <a:pt x="31" y="0"/>
                  <a:pt x="31" y="0"/>
                  <a:pt x="31" y="0"/>
                </a:cubicBezTo>
                <a:cubicBezTo>
                  <a:pt x="23" y="8"/>
                  <a:pt x="23" y="15"/>
                  <a:pt x="31" y="26"/>
                </a:cubicBezTo>
                <a:cubicBezTo>
                  <a:pt x="31" y="26"/>
                  <a:pt x="31" y="26"/>
                  <a:pt x="31" y="26"/>
                </a:cubicBezTo>
                <a:cubicBezTo>
                  <a:pt x="31" y="28"/>
                  <a:pt x="30" y="31"/>
                  <a:pt x="31" y="32"/>
                </a:cubicBezTo>
                <a:cubicBezTo>
                  <a:pt x="39" y="42"/>
                  <a:pt x="40" y="53"/>
                  <a:pt x="41" y="65"/>
                </a:cubicBezTo>
                <a:cubicBezTo>
                  <a:pt x="37" y="56"/>
                  <a:pt x="32" y="48"/>
                  <a:pt x="28" y="39"/>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5" name="Freeform 588">
            <a:extLst>
              <a:ext uri="{FF2B5EF4-FFF2-40B4-BE49-F238E27FC236}">
                <a16:creationId xmlns:a16="http://schemas.microsoft.com/office/drawing/2014/main" id="{6B81BE68-7275-43E7-B6D3-ECFAF4AFD351}"/>
              </a:ext>
            </a:extLst>
          </p:cNvPr>
          <p:cNvSpPr>
            <a:spLocks noEditPoints="1"/>
          </p:cNvSpPr>
          <p:nvPr/>
        </p:nvSpPr>
        <p:spPr bwMode="auto">
          <a:xfrm>
            <a:off x="3757919" y="2587074"/>
            <a:ext cx="184803" cy="184803"/>
          </a:xfrm>
          <a:custGeom>
            <a:avLst/>
            <a:gdLst>
              <a:gd name="T0" fmla="*/ 0 w 89"/>
              <a:gd name="T1" fmla="*/ 45 h 89"/>
              <a:gd name="T2" fmla="*/ 43 w 89"/>
              <a:gd name="T3" fmla="*/ 0 h 89"/>
              <a:gd name="T4" fmla="*/ 88 w 89"/>
              <a:gd name="T5" fmla="*/ 43 h 89"/>
              <a:gd name="T6" fmla="*/ 44 w 89"/>
              <a:gd name="T7" fmla="*/ 88 h 89"/>
              <a:gd name="T8" fmla="*/ 0 w 89"/>
              <a:gd name="T9" fmla="*/ 45 h 89"/>
              <a:gd name="T10" fmla="*/ 45 w 89"/>
              <a:gd name="T11" fmla="*/ 75 h 89"/>
              <a:gd name="T12" fmla="*/ 75 w 89"/>
              <a:gd name="T13" fmla="*/ 42 h 89"/>
              <a:gd name="T14" fmla="*/ 43 w 89"/>
              <a:gd name="T15" fmla="*/ 13 h 89"/>
              <a:gd name="T16" fmla="*/ 13 w 89"/>
              <a:gd name="T17" fmla="*/ 45 h 89"/>
              <a:gd name="T18" fmla="*/ 45 w 89"/>
              <a:gd name="T19" fmla="*/ 75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9" h="89">
                <a:moveTo>
                  <a:pt x="0" y="45"/>
                </a:moveTo>
                <a:cubicBezTo>
                  <a:pt x="0" y="20"/>
                  <a:pt x="19" y="0"/>
                  <a:pt x="43" y="0"/>
                </a:cubicBezTo>
                <a:cubicBezTo>
                  <a:pt x="68" y="0"/>
                  <a:pt x="88" y="20"/>
                  <a:pt x="88" y="43"/>
                </a:cubicBezTo>
                <a:cubicBezTo>
                  <a:pt x="89" y="68"/>
                  <a:pt x="69" y="88"/>
                  <a:pt x="44" y="88"/>
                </a:cubicBezTo>
                <a:cubicBezTo>
                  <a:pt x="20" y="89"/>
                  <a:pt x="0" y="69"/>
                  <a:pt x="0" y="45"/>
                </a:cubicBezTo>
                <a:close/>
                <a:moveTo>
                  <a:pt x="45" y="75"/>
                </a:moveTo>
                <a:cubicBezTo>
                  <a:pt x="63" y="74"/>
                  <a:pt x="75" y="61"/>
                  <a:pt x="75" y="42"/>
                </a:cubicBezTo>
                <a:cubicBezTo>
                  <a:pt x="74" y="26"/>
                  <a:pt x="60" y="13"/>
                  <a:pt x="43" y="13"/>
                </a:cubicBezTo>
                <a:cubicBezTo>
                  <a:pt x="26" y="14"/>
                  <a:pt x="13" y="28"/>
                  <a:pt x="13" y="45"/>
                </a:cubicBezTo>
                <a:cubicBezTo>
                  <a:pt x="14" y="62"/>
                  <a:pt x="27" y="75"/>
                  <a:pt x="45" y="75"/>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6" name="Freeform 589">
            <a:extLst>
              <a:ext uri="{FF2B5EF4-FFF2-40B4-BE49-F238E27FC236}">
                <a16:creationId xmlns:a16="http://schemas.microsoft.com/office/drawing/2014/main" id="{05A91162-484A-4E47-B892-EC2203092D90}"/>
              </a:ext>
            </a:extLst>
          </p:cNvPr>
          <p:cNvSpPr>
            <a:spLocks noEditPoints="1"/>
          </p:cNvSpPr>
          <p:nvPr/>
        </p:nvSpPr>
        <p:spPr bwMode="auto">
          <a:xfrm>
            <a:off x="4409119" y="2578271"/>
            <a:ext cx="193600" cy="193600"/>
          </a:xfrm>
          <a:custGeom>
            <a:avLst/>
            <a:gdLst>
              <a:gd name="T0" fmla="*/ 1 w 89"/>
              <a:gd name="T1" fmla="*/ 45 h 90"/>
              <a:gd name="T2" fmla="*/ 46 w 89"/>
              <a:gd name="T3" fmla="*/ 1 h 90"/>
              <a:gd name="T4" fmla="*/ 89 w 89"/>
              <a:gd name="T5" fmla="*/ 46 h 90"/>
              <a:gd name="T6" fmla="*/ 44 w 89"/>
              <a:gd name="T7" fmla="*/ 89 h 90"/>
              <a:gd name="T8" fmla="*/ 1 w 89"/>
              <a:gd name="T9" fmla="*/ 45 h 90"/>
              <a:gd name="T10" fmla="*/ 44 w 89"/>
              <a:gd name="T11" fmla="*/ 76 h 90"/>
              <a:gd name="T12" fmla="*/ 75 w 89"/>
              <a:gd name="T13" fmla="*/ 47 h 90"/>
              <a:gd name="T14" fmla="*/ 46 w 89"/>
              <a:gd name="T15" fmla="*/ 14 h 90"/>
              <a:gd name="T16" fmla="*/ 13 w 89"/>
              <a:gd name="T17" fmla="*/ 45 h 90"/>
              <a:gd name="T18" fmla="*/ 44 w 89"/>
              <a:gd name="T19" fmla="*/ 76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9" h="90">
                <a:moveTo>
                  <a:pt x="1" y="45"/>
                </a:moveTo>
                <a:cubicBezTo>
                  <a:pt x="1" y="19"/>
                  <a:pt x="21" y="0"/>
                  <a:pt x="46" y="1"/>
                </a:cubicBezTo>
                <a:cubicBezTo>
                  <a:pt x="70" y="2"/>
                  <a:pt x="89" y="22"/>
                  <a:pt x="89" y="46"/>
                </a:cubicBezTo>
                <a:cubicBezTo>
                  <a:pt x="88" y="71"/>
                  <a:pt x="68" y="90"/>
                  <a:pt x="44" y="89"/>
                </a:cubicBezTo>
                <a:cubicBezTo>
                  <a:pt x="19" y="89"/>
                  <a:pt x="0" y="69"/>
                  <a:pt x="1" y="45"/>
                </a:cubicBezTo>
                <a:close/>
                <a:moveTo>
                  <a:pt x="44" y="76"/>
                </a:moveTo>
                <a:cubicBezTo>
                  <a:pt x="61" y="76"/>
                  <a:pt x="75" y="63"/>
                  <a:pt x="75" y="47"/>
                </a:cubicBezTo>
                <a:cubicBezTo>
                  <a:pt x="76" y="29"/>
                  <a:pt x="63" y="15"/>
                  <a:pt x="46" y="14"/>
                </a:cubicBezTo>
                <a:cubicBezTo>
                  <a:pt x="29" y="14"/>
                  <a:pt x="14" y="27"/>
                  <a:pt x="13" y="45"/>
                </a:cubicBezTo>
                <a:cubicBezTo>
                  <a:pt x="13" y="59"/>
                  <a:pt x="26" y="76"/>
                  <a:pt x="44" y="76"/>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7" name="Freeform 590">
            <a:extLst>
              <a:ext uri="{FF2B5EF4-FFF2-40B4-BE49-F238E27FC236}">
                <a16:creationId xmlns:a16="http://schemas.microsoft.com/office/drawing/2014/main" id="{D2BE2AD0-0962-4D38-963F-0D231EE6EA32}"/>
              </a:ext>
            </a:extLst>
          </p:cNvPr>
          <p:cNvSpPr>
            <a:spLocks/>
          </p:cNvSpPr>
          <p:nvPr/>
        </p:nvSpPr>
        <p:spPr bwMode="auto">
          <a:xfrm>
            <a:off x="2728321" y="3326274"/>
            <a:ext cx="52800" cy="290403"/>
          </a:xfrm>
          <a:custGeom>
            <a:avLst/>
            <a:gdLst>
              <a:gd name="T0" fmla="*/ 25 w 25"/>
              <a:gd name="T1" fmla="*/ 137 h 137"/>
              <a:gd name="T2" fmla="*/ 2 w 25"/>
              <a:gd name="T3" fmla="*/ 125 h 137"/>
              <a:gd name="T4" fmla="*/ 0 w 25"/>
              <a:gd name="T5" fmla="*/ 119 h 137"/>
              <a:gd name="T6" fmla="*/ 0 w 25"/>
              <a:gd name="T7" fmla="*/ 26 h 137"/>
              <a:gd name="T8" fmla="*/ 0 w 25"/>
              <a:gd name="T9" fmla="*/ 0 h 137"/>
              <a:gd name="T10" fmla="*/ 22 w 25"/>
              <a:gd name="T11" fmla="*/ 5 h 137"/>
              <a:gd name="T12" fmla="*/ 24 w 25"/>
              <a:gd name="T13" fmla="*/ 9 h 137"/>
              <a:gd name="T14" fmla="*/ 25 w 25"/>
              <a:gd name="T15" fmla="*/ 137 h 13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137">
                <a:moveTo>
                  <a:pt x="25" y="137"/>
                </a:moveTo>
                <a:cubicBezTo>
                  <a:pt x="17" y="132"/>
                  <a:pt x="9" y="129"/>
                  <a:pt x="2" y="125"/>
                </a:cubicBezTo>
                <a:cubicBezTo>
                  <a:pt x="1" y="124"/>
                  <a:pt x="0" y="121"/>
                  <a:pt x="0" y="119"/>
                </a:cubicBezTo>
                <a:cubicBezTo>
                  <a:pt x="0" y="88"/>
                  <a:pt x="0" y="57"/>
                  <a:pt x="0" y="26"/>
                </a:cubicBezTo>
                <a:cubicBezTo>
                  <a:pt x="0" y="18"/>
                  <a:pt x="0" y="9"/>
                  <a:pt x="0" y="0"/>
                </a:cubicBezTo>
                <a:cubicBezTo>
                  <a:pt x="8" y="2"/>
                  <a:pt x="15" y="3"/>
                  <a:pt x="22" y="5"/>
                </a:cubicBezTo>
                <a:cubicBezTo>
                  <a:pt x="23" y="5"/>
                  <a:pt x="24" y="7"/>
                  <a:pt x="24" y="9"/>
                </a:cubicBezTo>
                <a:cubicBezTo>
                  <a:pt x="25" y="51"/>
                  <a:pt x="25" y="93"/>
                  <a:pt x="25" y="137"/>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8" name="Freeform 591">
            <a:extLst>
              <a:ext uri="{FF2B5EF4-FFF2-40B4-BE49-F238E27FC236}">
                <a16:creationId xmlns:a16="http://schemas.microsoft.com/office/drawing/2014/main" id="{2A9EA94A-C7EA-40EF-93D3-C521A57B2F29}"/>
              </a:ext>
            </a:extLst>
          </p:cNvPr>
          <p:cNvSpPr>
            <a:spLocks/>
          </p:cNvSpPr>
          <p:nvPr/>
        </p:nvSpPr>
        <p:spPr bwMode="auto">
          <a:xfrm>
            <a:off x="3045122" y="2965472"/>
            <a:ext cx="105600" cy="158400"/>
          </a:xfrm>
          <a:custGeom>
            <a:avLst/>
            <a:gdLst>
              <a:gd name="T0" fmla="*/ 34 w 48"/>
              <a:gd name="T1" fmla="*/ 42 h 75"/>
              <a:gd name="T2" fmla="*/ 48 w 48"/>
              <a:gd name="T3" fmla="*/ 44 h 75"/>
              <a:gd name="T4" fmla="*/ 37 w 48"/>
              <a:gd name="T5" fmla="*/ 67 h 75"/>
              <a:gd name="T6" fmla="*/ 16 w 48"/>
              <a:gd name="T7" fmla="*/ 70 h 75"/>
              <a:gd name="T8" fmla="*/ 13 w 48"/>
              <a:gd name="T9" fmla="*/ 64 h 75"/>
              <a:gd name="T10" fmla="*/ 14 w 48"/>
              <a:gd name="T11" fmla="*/ 47 h 75"/>
              <a:gd name="T12" fmla="*/ 14 w 48"/>
              <a:gd name="T13" fmla="*/ 45 h 75"/>
              <a:gd name="T14" fmla="*/ 5 w 48"/>
              <a:gd name="T15" fmla="*/ 30 h 75"/>
              <a:gd name="T16" fmla="*/ 3 w 48"/>
              <a:gd name="T17" fmla="*/ 8 h 75"/>
              <a:gd name="T18" fmla="*/ 25 w 48"/>
              <a:gd name="T19" fmla="*/ 2 h 75"/>
              <a:gd name="T20" fmla="*/ 36 w 48"/>
              <a:gd name="T21" fmla="*/ 18 h 75"/>
              <a:gd name="T22" fmla="*/ 34 w 48"/>
              <a:gd name="T23" fmla="*/ 33 h 75"/>
              <a:gd name="T24" fmla="*/ 34 w 48"/>
              <a:gd name="T25" fmla="*/ 42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8" h="75">
                <a:moveTo>
                  <a:pt x="34" y="42"/>
                </a:moveTo>
                <a:cubicBezTo>
                  <a:pt x="39" y="43"/>
                  <a:pt x="43" y="43"/>
                  <a:pt x="48" y="44"/>
                </a:cubicBezTo>
                <a:cubicBezTo>
                  <a:pt x="44" y="52"/>
                  <a:pt x="41" y="60"/>
                  <a:pt x="37" y="67"/>
                </a:cubicBezTo>
                <a:cubicBezTo>
                  <a:pt x="34" y="73"/>
                  <a:pt x="20" y="75"/>
                  <a:pt x="16" y="70"/>
                </a:cubicBezTo>
                <a:cubicBezTo>
                  <a:pt x="14" y="69"/>
                  <a:pt x="13" y="66"/>
                  <a:pt x="13" y="64"/>
                </a:cubicBezTo>
                <a:cubicBezTo>
                  <a:pt x="13" y="59"/>
                  <a:pt x="14" y="53"/>
                  <a:pt x="14" y="47"/>
                </a:cubicBezTo>
                <a:cubicBezTo>
                  <a:pt x="14" y="47"/>
                  <a:pt x="14" y="46"/>
                  <a:pt x="14" y="45"/>
                </a:cubicBezTo>
                <a:cubicBezTo>
                  <a:pt x="11" y="40"/>
                  <a:pt x="8" y="35"/>
                  <a:pt x="5" y="30"/>
                </a:cubicBezTo>
                <a:cubicBezTo>
                  <a:pt x="0" y="23"/>
                  <a:pt x="0" y="14"/>
                  <a:pt x="3" y="8"/>
                </a:cubicBezTo>
                <a:cubicBezTo>
                  <a:pt x="7" y="3"/>
                  <a:pt x="16" y="0"/>
                  <a:pt x="25" y="2"/>
                </a:cubicBezTo>
                <a:cubicBezTo>
                  <a:pt x="31" y="4"/>
                  <a:pt x="36" y="10"/>
                  <a:pt x="36" y="18"/>
                </a:cubicBezTo>
                <a:cubicBezTo>
                  <a:pt x="36" y="23"/>
                  <a:pt x="35" y="28"/>
                  <a:pt x="34" y="33"/>
                </a:cubicBezTo>
                <a:cubicBezTo>
                  <a:pt x="34" y="36"/>
                  <a:pt x="34" y="39"/>
                  <a:pt x="34" y="4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9" name="Freeform 592">
            <a:extLst>
              <a:ext uri="{FF2B5EF4-FFF2-40B4-BE49-F238E27FC236}">
                <a16:creationId xmlns:a16="http://schemas.microsoft.com/office/drawing/2014/main" id="{55675A46-C116-4D61-9387-7A3F4E06CE09}"/>
              </a:ext>
            </a:extLst>
          </p:cNvPr>
          <p:cNvSpPr>
            <a:spLocks/>
          </p:cNvSpPr>
          <p:nvPr/>
        </p:nvSpPr>
        <p:spPr bwMode="auto">
          <a:xfrm>
            <a:off x="5148320" y="2173471"/>
            <a:ext cx="105600" cy="132003"/>
          </a:xfrm>
          <a:custGeom>
            <a:avLst/>
            <a:gdLst>
              <a:gd name="T0" fmla="*/ 25 w 48"/>
              <a:gd name="T1" fmla="*/ 3 h 63"/>
              <a:gd name="T2" fmla="*/ 35 w 48"/>
              <a:gd name="T3" fmla="*/ 3 h 63"/>
              <a:gd name="T4" fmla="*/ 43 w 48"/>
              <a:gd name="T5" fmla="*/ 10 h 63"/>
              <a:gd name="T6" fmla="*/ 46 w 48"/>
              <a:gd name="T7" fmla="*/ 23 h 63"/>
              <a:gd name="T8" fmla="*/ 40 w 48"/>
              <a:gd name="T9" fmla="*/ 34 h 63"/>
              <a:gd name="T10" fmla="*/ 37 w 48"/>
              <a:gd name="T11" fmla="*/ 39 h 63"/>
              <a:gd name="T12" fmla="*/ 23 w 48"/>
              <a:gd name="T13" fmla="*/ 63 h 63"/>
              <a:gd name="T14" fmla="*/ 13 w 48"/>
              <a:gd name="T15" fmla="*/ 46 h 63"/>
              <a:gd name="T16" fmla="*/ 13 w 48"/>
              <a:gd name="T17" fmla="*/ 46 h 63"/>
              <a:gd name="T18" fmla="*/ 13 w 48"/>
              <a:gd name="T19" fmla="*/ 20 h 63"/>
              <a:gd name="T20" fmla="*/ 13 w 48"/>
              <a:gd name="T21" fmla="*/ 21 h 63"/>
              <a:gd name="T22" fmla="*/ 12 w 48"/>
              <a:gd name="T23" fmla="*/ 18 h 63"/>
              <a:gd name="T24" fmla="*/ 1 w 48"/>
              <a:gd name="T25" fmla="*/ 19 h 63"/>
              <a:gd name="T26" fmla="*/ 7 w 48"/>
              <a:gd name="T27" fmla="*/ 12 h 63"/>
              <a:gd name="T28" fmla="*/ 20 w 48"/>
              <a:gd name="T29" fmla="*/ 10 h 63"/>
              <a:gd name="T30" fmla="*/ 25 w 48"/>
              <a:gd name="T31" fmla="*/ 3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8" h="63">
                <a:moveTo>
                  <a:pt x="25" y="3"/>
                </a:moveTo>
                <a:cubicBezTo>
                  <a:pt x="28" y="0"/>
                  <a:pt x="32" y="0"/>
                  <a:pt x="35" y="3"/>
                </a:cubicBezTo>
                <a:cubicBezTo>
                  <a:pt x="38" y="5"/>
                  <a:pt x="41" y="8"/>
                  <a:pt x="43" y="10"/>
                </a:cubicBezTo>
                <a:cubicBezTo>
                  <a:pt x="47" y="14"/>
                  <a:pt x="48" y="18"/>
                  <a:pt x="46" y="23"/>
                </a:cubicBezTo>
                <a:cubicBezTo>
                  <a:pt x="44" y="27"/>
                  <a:pt x="42" y="30"/>
                  <a:pt x="40" y="34"/>
                </a:cubicBezTo>
                <a:cubicBezTo>
                  <a:pt x="39" y="35"/>
                  <a:pt x="37" y="37"/>
                  <a:pt x="37" y="39"/>
                </a:cubicBezTo>
                <a:cubicBezTo>
                  <a:pt x="40" y="51"/>
                  <a:pt x="27" y="54"/>
                  <a:pt x="23" y="63"/>
                </a:cubicBezTo>
                <a:cubicBezTo>
                  <a:pt x="19" y="57"/>
                  <a:pt x="16" y="51"/>
                  <a:pt x="13" y="46"/>
                </a:cubicBezTo>
                <a:cubicBezTo>
                  <a:pt x="13" y="46"/>
                  <a:pt x="13" y="46"/>
                  <a:pt x="13" y="46"/>
                </a:cubicBezTo>
                <a:cubicBezTo>
                  <a:pt x="10" y="38"/>
                  <a:pt x="7" y="29"/>
                  <a:pt x="13" y="20"/>
                </a:cubicBezTo>
                <a:cubicBezTo>
                  <a:pt x="13" y="21"/>
                  <a:pt x="13" y="21"/>
                  <a:pt x="13" y="21"/>
                </a:cubicBezTo>
                <a:cubicBezTo>
                  <a:pt x="12" y="20"/>
                  <a:pt x="12" y="18"/>
                  <a:pt x="12" y="18"/>
                </a:cubicBezTo>
                <a:cubicBezTo>
                  <a:pt x="8" y="18"/>
                  <a:pt x="5" y="18"/>
                  <a:pt x="1" y="19"/>
                </a:cubicBezTo>
                <a:cubicBezTo>
                  <a:pt x="0" y="12"/>
                  <a:pt x="4" y="13"/>
                  <a:pt x="7" y="12"/>
                </a:cubicBezTo>
                <a:cubicBezTo>
                  <a:pt x="11" y="12"/>
                  <a:pt x="15" y="11"/>
                  <a:pt x="20" y="10"/>
                </a:cubicBezTo>
                <a:cubicBezTo>
                  <a:pt x="21" y="7"/>
                  <a:pt x="23" y="5"/>
                  <a:pt x="25"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70" name="Freeform 593">
            <a:extLst>
              <a:ext uri="{FF2B5EF4-FFF2-40B4-BE49-F238E27FC236}">
                <a16:creationId xmlns:a16="http://schemas.microsoft.com/office/drawing/2014/main" id="{21553BE7-4907-457A-8CC7-21B292C7D472}"/>
              </a:ext>
            </a:extLst>
          </p:cNvPr>
          <p:cNvSpPr>
            <a:spLocks/>
          </p:cNvSpPr>
          <p:nvPr/>
        </p:nvSpPr>
        <p:spPr bwMode="auto">
          <a:xfrm>
            <a:off x="5095520" y="3370272"/>
            <a:ext cx="35200" cy="246400"/>
          </a:xfrm>
          <a:custGeom>
            <a:avLst/>
            <a:gdLst>
              <a:gd name="T0" fmla="*/ 12 w 16"/>
              <a:gd name="T1" fmla="*/ 0 h 114"/>
              <a:gd name="T2" fmla="*/ 15 w 16"/>
              <a:gd name="T3" fmla="*/ 75 h 114"/>
              <a:gd name="T4" fmla="*/ 14 w 16"/>
              <a:gd name="T5" fmla="*/ 89 h 114"/>
              <a:gd name="T6" fmla="*/ 15 w 16"/>
              <a:gd name="T7" fmla="*/ 103 h 114"/>
              <a:gd name="T8" fmla="*/ 14 w 16"/>
              <a:gd name="T9" fmla="*/ 111 h 114"/>
              <a:gd name="T10" fmla="*/ 2 w 16"/>
              <a:gd name="T11" fmla="*/ 114 h 114"/>
              <a:gd name="T12" fmla="*/ 1 w 16"/>
              <a:gd name="T13" fmla="*/ 109 h 114"/>
              <a:gd name="T14" fmla="*/ 5 w 16"/>
              <a:gd name="T15" fmla="*/ 75 h 114"/>
              <a:gd name="T16" fmla="*/ 12 w 16"/>
              <a:gd name="T17"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114">
                <a:moveTo>
                  <a:pt x="12" y="0"/>
                </a:moveTo>
                <a:cubicBezTo>
                  <a:pt x="13" y="26"/>
                  <a:pt x="14" y="50"/>
                  <a:pt x="15" y="75"/>
                </a:cubicBezTo>
                <a:cubicBezTo>
                  <a:pt x="15" y="80"/>
                  <a:pt x="14" y="84"/>
                  <a:pt x="14" y="89"/>
                </a:cubicBezTo>
                <a:cubicBezTo>
                  <a:pt x="14" y="94"/>
                  <a:pt x="15" y="98"/>
                  <a:pt x="15" y="103"/>
                </a:cubicBezTo>
                <a:cubicBezTo>
                  <a:pt x="15" y="106"/>
                  <a:pt x="16" y="110"/>
                  <a:pt x="14" y="111"/>
                </a:cubicBezTo>
                <a:cubicBezTo>
                  <a:pt x="11" y="113"/>
                  <a:pt x="6" y="113"/>
                  <a:pt x="2" y="114"/>
                </a:cubicBezTo>
                <a:cubicBezTo>
                  <a:pt x="2" y="112"/>
                  <a:pt x="0" y="110"/>
                  <a:pt x="1" y="109"/>
                </a:cubicBezTo>
                <a:cubicBezTo>
                  <a:pt x="8" y="98"/>
                  <a:pt x="6" y="87"/>
                  <a:pt x="5" y="75"/>
                </a:cubicBezTo>
                <a:cubicBezTo>
                  <a:pt x="2" y="50"/>
                  <a:pt x="1" y="25"/>
                  <a:pt x="1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71" name="Freeform 594">
            <a:extLst>
              <a:ext uri="{FF2B5EF4-FFF2-40B4-BE49-F238E27FC236}">
                <a16:creationId xmlns:a16="http://schemas.microsoft.com/office/drawing/2014/main" id="{DC55DE50-00C1-4837-8095-CA22BC592936}"/>
              </a:ext>
            </a:extLst>
          </p:cNvPr>
          <p:cNvSpPr>
            <a:spLocks/>
          </p:cNvSpPr>
          <p:nvPr/>
        </p:nvSpPr>
        <p:spPr bwMode="auto">
          <a:xfrm>
            <a:off x="5016322" y="2991874"/>
            <a:ext cx="70400" cy="88000"/>
          </a:xfrm>
          <a:custGeom>
            <a:avLst/>
            <a:gdLst>
              <a:gd name="T0" fmla="*/ 8 w 32"/>
              <a:gd name="T1" fmla="*/ 0 h 40"/>
              <a:gd name="T2" fmla="*/ 20 w 32"/>
              <a:gd name="T3" fmla="*/ 0 h 40"/>
              <a:gd name="T4" fmla="*/ 15 w 32"/>
              <a:gd name="T5" fmla="*/ 11 h 40"/>
              <a:gd name="T6" fmla="*/ 16 w 32"/>
              <a:gd name="T7" fmla="*/ 12 h 40"/>
              <a:gd name="T8" fmla="*/ 22 w 32"/>
              <a:gd name="T9" fmla="*/ 4 h 40"/>
              <a:gd name="T10" fmla="*/ 31 w 32"/>
              <a:gd name="T11" fmla="*/ 25 h 40"/>
              <a:gd name="T12" fmla="*/ 21 w 32"/>
              <a:gd name="T13" fmla="*/ 34 h 40"/>
              <a:gd name="T14" fmla="*/ 4 w 32"/>
              <a:gd name="T15" fmla="*/ 25 h 40"/>
              <a:gd name="T16" fmla="*/ 4 w 32"/>
              <a:gd name="T17" fmla="*/ 16 h 40"/>
              <a:gd name="T18" fmla="*/ 7 w 32"/>
              <a:gd name="T19" fmla="*/ 8 h 40"/>
              <a:gd name="T20" fmla="*/ 4 w 32"/>
              <a:gd name="T21" fmla="*/ 1 h 40"/>
              <a:gd name="T22" fmla="*/ 8 w 32"/>
              <a:gd name="T23"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2" h="40">
                <a:moveTo>
                  <a:pt x="8" y="0"/>
                </a:moveTo>
                <a:cubicBezTo>
                  <a:pt x="12" y="0"/>
                  <a:pt x="15" y="0"/>
                  <a:pt x="20" y="0"/>
                </a:cubicBezTo>
                <a:cubicBezTo>
                  <a:pt x="18" y="5"/>
                  <a:pt x="16" y="8"/>
                  <a:pt x="15" y="11"/>
                </a:cubicBezTo>
                <a:cubicBezTo>
                  <a:pt x="15" y="11"/>
                  <a:pt x="15" y="12"/>
                  <a:pt x="16" y="12"/>
                </a:cubicBezTo>
                <a:cubicBezTo>
                  <a:pt x="18" y="9"/>
                  <a:pt x="20" y="7"/>
                  <a:pt x="22" y="4"/>
                </a:cubicBezTo>
                <a:cubicBezTo>
                  <a:pt x="29" y="9"/>
                  <a:pt x="32" y="17"/>
                  <a:pt x="31" y="25"/>
                </a:cubicBezTo>
                <a:cubicBezTo>
                  <a:pt x="30" y="28"/>
                  <a:pt x="25" y="32"/>
                  <a:pt x="21" y="34"/>
                </a:cubicBezTo>
                <a:cubicBezTo>
                  <a:pt x="11" y="40"/>
                  <a:pt x="4" y="36"/>
                  <a:pt x="4" y="25"/>
                </a:cubicBezTo>
                <a:cubicBezTo>
                  <a:pt x="4" y="22"/>
                  <a:pt x="3" y="19"/>
                  <a:pt x="4" y="16"/>
                </a:cubicBezTo>
                <a:cubicBezTo>
                  <a:pt x="4" y="13"/>
                  <a:pt x="6" y="11"/>
                  <a:pt x="7" y="8"/>
                </a:cubicBezTo>
                <a:cubicBezTo>
                  <a:pt x="4" y="8"/>
                  <a:pt x="0" y="7"/>
                  <a:pt x="4" y="1"/>
                </a:cubicBezTo>
                <a:cubicBezTo>
                  <a:pt x="6" y="1"/>
                  <a:pt x="7" y="1"/>
                  <a:pt x="8"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72" name="Freeform 595">
            <a:extLst>
              <a:ext uri="{FF2B5EF4-FFF2-40B4-BE49-F238E27FC236}">
                <a16:creationId xmlns:a16="http://schemas.microsoft.com/office/drawing/2014/main" id="{313D4534-6F63-4573-BAB6-EEDFFDB6EE9C}"/>
              </a:ext>
            </a:extLst>
          </p:cNvPr>
          <p:cNvSpPr>
            <a:spLocks/>
          </p:cNvSpPr>
          <p:nvPr/>
        </p:nvSpPr>
        <p:spPr bwMode="auto">
          <a:xfrm>
            <a:off x="5130720" y="2560671"/>
            <a:ext cx="26403" cy="211200"/>
          </a:xfrm>
          <a:custGeom>
            <a:avLst/>
            <a:gdLst>
              <a:gd name="T0" fmla="*/ 12 w 13"/>
              <a:gd name="T1" fmla="*/ 98 h 98"/>
              <a:gd name="T2" fmla="*/ 2 w 13"/>
              <a:gd name="T3" fmla="*/ 87 h 98"/>
              <a:gd name="T4" fmla="*/ 1 w 13"/>
              <a:gd name="T5" fmla="*/ 74 h 98"/>
              <a:gd name="T6" fmla="*/ 3 w 13"/>
              <a:gd name="T7" fmla="*/ 21 h 98"/>
              <a:gd name="T8" fmla="*/ 4 w 13"/>
              <a:gd name="T9" fmla="*/ 0 h 98"/>
              <a:gd name="T10" fmla="*/ 10 w 13"/>
              <a:gd name="T11" fmla="*/ 27 h 98"/>
              <a:gd name="T12" fmla="*/ 9 w 13"/>
              <a:gd name="T13" fmla="*/ 64 h 98"/>
              <a:gd name="T14" fmla="*/ 12 w 13"/>
              <a:gd name="T15" fmla="*/ 91 h 98"/>
              <a:gd name="T16" fmla="*/ 12 w 13"/>
              <a:gd name="T17" fmla="*/ 98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98">
                <a:moveTo>
                  <a:pt x="12" y="98"/>
                </a:moveTo>
                <a:cubicBezTo>
                  <a:pt x="1" y="98"/>
                  <a:pt x="0" y="96"/>
                  <a:pt x="2" y="87"/>
                </a:cubicBezTo>
                <a:cubicBezTo>
                  <a:pt x="3" y="83"/>
                  <a:pt x="1" y="79"/>
                  <a:pt x="1" y="74"/>
                </a:cubicBezTo>
                <a:cubicBezTo>
                  <a:pt x="2" y="57"/>
                  <a:pt x="2" y="39"/>
                  <a:pt x="3" y="21"/>
                </a:cubicBezTo>
                <a:cubicBezTo>
                  <a:pt x="3" y="14"/>
                  <a:pt x="3" y="7"/>
                  <a:pt x="4" y="0"/>
                </a:cubicBezTo>
                <a:cubicBezTo>
                  <a:pt x="6" y="9"/>
                  <a:pt x="10" y="18"/>
                  <a:pt x="10" y="27"/>
                </a:cubicBezTo>
                <a:cubicBezTo>
                  <a:pt x="11" y="39"/>
                  <a:pt x="10" y="52"/>
                  <a:pt x="9" y="64"/>
                </a:cubicBezTo>
                <a:cubicBezTo>
                  <a:pt x="9" y="73"/>
                  <a:pt x="7" y="82"/>
                  <a:pt x="12" y="91"/>
                </a:cubicBezTo>
                <a:cubicBezTo>
                  <a:pt x="13" y="92"/>
                  <a:pt x="12" y="95"/>
                  <a:pt x="12" y="98"/>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73" name="Freeform 596">
            <a:extLst>
              <a:ext uri="{FF2B5EF4-FFF2-40B4-BE49-F238E27FC236}">
                <a16:creationId xmlns:a16="http://schemas.microsoft.com/office/drawing/2014/main" id="{B9D249D7-F46B-4352-9156-BC7671A2A4D7}"/>
              </a:ext>
            </a:extLst>
          </p:cNvPr>
          <p:cNvSpPr>
            <a:spLocks/>
          </p:cNvSpPr>
          <p:nvPr/>
        </p:nvSpPr>
        <p:spPr bwMode="auto">
          <a:xfrm>
            <a:off x="3053919" y="3062274"/>
            <a:ext cx="61603" cy="114403"/>
          </a:xfrm>
          <a:custGeom>
            <a:avLst/>
            <a:gdLst>
              <a:gd name="T0" fmla="*/ 16 w 31"/>
              <a:gd name="T1" fmla="*/ 45 h 52"/>
              <a:gd name="T2" fmla="*/ 3 w 31"/>
              <a:gd name="T3" fmla="*/ 52 h 52"/>
              <a:gd name="T4" fmla="*/ 6 w 31"/>
              <a:gd name="T5" fmla="*/ 0 h 52"/>
              <a:gd name="T6" fmla="*/ 8 w 31"/>
              <a:gd name="T7" fmla="*/ 0 h 52"/>
              <a:gd name="T8" fmla="*/ 8 w 31"/>
              <a:gd name="T9" fmla="*/ 19 h 52"/>
              <a:gd name="T10" fmla="*/ 16 w 31"/>
              <a:gd name="T11" fmla="*/ 27 h 52"/>
              <a:gd name="T12" fmla="*/ 30 w 31"/>
              <a:gd name="T13" fmla="*/ 27 h 52"/>
              <a:gd name="T14" fmla="*/ 31 w 31"/>
              <a:gd name="T15" fmla="*/ 29 h 52"/>
              <a:gd name="T16" fmla="*/ 16 w 31"/>
              <a:gd name="T17" fmla="*/ 45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 h="52">
                <a:moveTo>
                  <a:pt x="16" y="45"/>
                </a:moveTo>
                <a:cubicBezTo>
                  <a:pt x="12" y="47"/>
                  <a:pt x="8" y="50"/>
                  <a:pt x="3" y="52"/>
                </a:cubicBezTo>
                <a:cubicBezTo>
                  <a:pt x="0" y="34"/>
                  <a:pt x="2" y="17"/>
                  <a:pt x="6" y="0"/>
                </a:cubicBezTo>
                <a:cubicBezTo>
                  <a:pt x="7" y="0"/>
                  <a:pt x="7" y="0"/>
                  <a:pt x="8" y="0"/>
                </a:cubicBezTo>
                <a:cubicBezTo>
                  <a:pt x="8" y="6"/>
                  <a:pt x="9" y="13"/>
                  <a:pt x="8" y="19"/>
                </a:cubicBezTo>
                <a:cubicBezTo>
                  <a:pt x="8" y="25"/>
                  <a:pt x="11" y="27"/>
                  <a:pt x="16" y="27"/>
                </a:cubicBezTo>
                <a:cubicBezTo>
                  <a:pt x="20" y="27"/>
                  <a:pt x="25" y="27"/>
                  <a:pt x="30" y="27"/>
                </a:cubicBezTo>
                <a:cubicBezTo>
                  <a:pt x="30" y="28"/>
                  <a:pt x="31" y="28"/>
                  <a:pt x="31" y="29"/>
                </a:cubicBezTo>
                <a:cubicBezTo>
                  <a:pt x="26" y="34"/>
                  <a:pt x="21" y="40"/>
                  <a:pt x="16" y="45"/>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74" name="Freeform 597">
            <a:extLst>
              <a:ext uri="{FF2B5EF4-FFF2-40B4-BE49-F238E27FC236}">
                <a16:creationId xmlns:a16="http://schemas.microsoft.com/office/drawing/2014/main" id="{CFF541C6-1276-4EAE-895F-98BB452CEFFF}"/>
              </a:ext>
            </a:extLst>
          </p:cNvPr>
          <p:cNvSpPr>
            <a:spLocks/>
          </p:cNvSpPr>
          <p:nvPr/>
        </p:nvSpPr>
        <p:spPr bwMode="auto">
          <a:xfrm>
            <a:off x="5069122" y="2965472"/>
            <a:ext cx="61603" cy="61603"/>
          </a:xfrm>
          <a:custGeom>
            <a:avLst/>
            <a:gdLst>
              <a:gd name="T0" fmla="*/ 27 w 27"/>
              <a:gd name="T1" fmla="*/ 21 h 28"/>
              <a:gd name="T2" fmla="*/ 8 w 27"/>
              <a:gd name="T3" fmla="*/ 28 h 28"/>
              <a:gd name="T4" fmla="*/ 0 w 27"/>
              <a:gd name="T5" fmla="*/ 13 h 28"/>
              <a:gd name="T6" fmla="*/ 14 w 27"/>
              <a:gd name="T7" fmla="*/ 0 h 28"/>
              <a:gd name="T8" fmla="*/ 20 w 27"/>
              <a:gd name="T9" fmla="*/ 3 h 28"/>
              <a:gd name="T10" fmla="*/ 27 w 27"/>
              <a:gd name="T11" fmla="*/ 21 h 28"/>
            </a:gdLst>
            <a:ahLst/>
            <a:cxnLst>
              <a:cxn ang="0">
                <a:pos x="T0" y="T1"/>
              </a:cxn>
              <a:cxn ang="0">
                <a:pos x="T2" y="T3"/>
              </a:cxn>
              <a:cxn ang="0">
                <a:pos x="T4" y="T5"/>
              </a:cxn>
              <a:cxn ang="0">
                <a:pos x="T6" y="T7"/>
              </a:cxn>
              <a:cxn ang="0">
                <a:pos x="T8" y="T9"/>
              </a:cxn>
              <a:cxn ang="0">
                <a:pos x="T10" y="T11"/>
              </a:cxn>
            </a:cxnLst>
            <a:rect l="0" t="0" r="r" b="b"/>
            <a:pathLst>
              <a:path w="27" h="28">
                <a:moveTo>
                  <a:pt x="27" y="21"/>
                </a:moveTo>
                <a:cubicBezTo>
                  <a:pt x="20" y="24"/>
                  <a:pt x="14" y="26"/>
                  <a:pt x="8" y="28"/>
                </a:cubicBezTo>
                <a:cubicBezTo>
                  <a:pt x="5" y="23"/>
                  <a:pt x="3" y="18"/>
                  <a:pt x="0" y="13"/>
                </a:cubicBezTo>
                <a:cubicBezTo>
                  <a:pt x="3" y="7"/>
                  <a:pt x="6" y="1"/>
                  <a:pt x="14" y="0"/>
                </a:cubicBezTo>
                <a:cubicBezTo>
                  <a:pt x="16" y="0"/>
                  <a:pt x="19" y="1"/>
                  <a:pt x="20" y="3"/>
                </a:cubicBezTo>
                <a:cubicBezTo>
                  <a:pt x="23" y="8"/>
                  <a:pt x="25" y="14"/>
                  <a:pt x="27" y="2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75" name="Freeform 598">
            <a:extLst>
              <a:ext uri="{FF2B5EF4-FFF2-40B4-BE49-F238E27FC236}">
                <a16:creationId xmlns:a16="http://schemas.microsoft.com/office/drawing/2014/main" id="{C066AB8A-54E6-4677-8A0D-F3921586741C}"/>
              </a:ext>
            </a:extLst>
          </p:cNvPr>
          <p:cNvSpPr>
            <a:spLocks/>
          </p:cNvSpPr>
          <p:nvPr/>
        </p:nvSpPr>
        <p:spPr bwMode="auto">
          <a:xfrm>
            <a:off x="5007520" y="2947872"/>
            <a:ext cx="70400" cy="44003"/>
          </a:xfrm>
          <a:custGeom>
            <a:avLst/>
            <a:gdLst>
              <a:gd name="T0" fmla="*/ 13 w 31"/>
              <a:gd name="T1" fmla="*/ 22 h 23"/>
              <a:gd name="T2" fmla="*/ 9 w 31"/>
              <a:gd name="T3" fmla="*/ 23 h 23"/>
              <a:gd name="T4" fmla="*/ 4 w 31"/>
              <a:gd name="T5" fmla="*/ 14 h 23"/>
              <a:gd name="T6" fmla="*/ 19 w 31"/>
              <a:gd name="T7" fmla="*/ 1 h 23"/>
              <a:gd name="T8" fmla="*/ 26 w 31"/>
              <a:gd name="T9" fmla="*/ 3 h 23"/>
              <a:gd name="T10" fmla="*/ 30 w 31"/>
              <a:gd name="T11" fmla="*/ 12 h 23"/>
              <a:gd name="T12" fmla="*/ 19 w 31"/>
              <a:gd name="T13" fmla="*/ 21 h 23"/>
              <a:gd name="T14" fmla="*/ 13 w 31"/>
              <a:gd name="T15" fmla="*/ 22 h 2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1" h="23">
                <a:moveTo>
                  <a:pt x="13" y="22"/>
                </a:moveTo>
                <a:cubicBezTo>
                  <a:pt x="12" y="23"/>
                  <a:pt x="11" y="23"/>
                  <a:pt x="9" y="23"/>
                </a:cubicBezTo>
                <a:cubicBezTo>
                  <a:pt x="3" y="23"/>
                  <a:pt x="0" y="18"/>
                  <a:pt x="4" y="14"/>
                </a:cubicBezTo>
                <a:cubicBezTo>
                  <a:pt x="8" y="9"/>
                  <a:pt x="13" y="5"/>
                  <a:pt x="19" y="1"/>
                </a:cubicBezTo>
                <a:cubicBezTo>
                  <a:pt x="20" y="0"/>
                  <a:pt x="24" y="2"/>
                  <a:pt x="26" y="3"/>
                </a:cubicBezTo>
                <a:cubicBezTo>
                  <a:pt x="28" y="6"/>
                  <a:pt x="31" y="10"/>
                  <a:pt x="30" y="12"/>
                </a:cubicBezTo>
                <a:cubicBezTo>
                  <a:pt x="29" y="17"/>
                  <a:pt x="27" y="23"/>
                  <a:pt x="19" y="21"/>
                </a:cubicBezTo>
                <a:cubicBezTo>
                  <a:pt x="17" y="20"/>
                  <a:pt x="15" y="22"/>
                  <a:pt x="13" y="2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76" name="Freeform 599">
            <a:extLst>
              <a:ext uri="{FF2B5EF4-FFF2-40B4-BE49-F238E27FC236}">
                <a16:creationId xmlns:a16="http://schemas.microsoft.com/office/drawing/2014/main" id="{C4FE75B9-8783-43AC-8989-07F0653F690D}"/>
              </a:ext>
            </a:extLst>
          </p:cNvPr>
          <p:cNvSpPr>
            <a:spLocks/>
          </p:cNvSpPr>
          <p:nvPr/>
        </p:nvSpPr>
        <p:spPr bwMode="auto">
          <a:xfrm>
            <a:off x="5157122" y="2164674"/>
            <a:ext cx="52800" cy="26403"/>
          </a:xfrm>
          <a:custGeom>
            <a:avLst/>
            <a:gdLst>
              <a:gd name="T0" fmla="*/ 22 w 22"/>
              <a:gd name="T1" fmla="*/ 5 h 14"/>
              <a:gd name="T2" fmla="*/ 17 w 22"/>
              <a:gd name="T3" fmla="*/ 12 h 14"/>
              <a:gd name="T4" fmla="*/ 0 w 22"/>
              <a:gd name="T5" fmla="*/ 14 h 14"/>
              <a:gd name="T6" fmla="*/ 12 w 22"/>
              <a:gd name="T7" fmla="*/ 3 h 14"/>
              <a:gd name="T8" fmla="*/ 22 w 22"/>
              <a:gd name="T9" fmla="*/ 5 h 14"/>
            </a:gdLst>
            <a:ahLst/>
            <a:cxnLst>
              <a:cxn ang="0">
                <a:pos x="T0" y="T1"/>
              </a:cxn>
              <a:cxn ang="0">
                <a:pos x="T2" y="T3"/>
              </a:cxn>
              <a:cxn ang="0">
                <a:pos x="T4" y="T5"/>
              </a:cxn>
              <a:cxn ang="0">
                <a:pos x="T6" y="T7"/>
              </a:cxn>
              <a:cxn ang="0">
                <a:pos x="T8" y="T9"/>
              </a:cxn>
            </a:cxnLst>
            <a:rect l="0" t="0" r="r" b="b"/>
            <a:pathLst>
              <a:path w="22" h="14">
                <a:moveTo>
                  <a:pt x="22" y="5"/>
                </a:moveTo>
                <a:cubicBezTo>
                  <a:pt x="20" y="7"/>
                  <a:pt x="18" y="9"/>
                  <a:pt x="17" y="12"/>
                </a:cubicBezTo>
                <a:cubicBezTo>
                  <a:pt x="11" y="12"/>
                  <a:pt x="6" y="13"/>
                  <a:pt x="0" y="14"/>
                </a:cubicBezTo>
                <a:cubicBezTo>
                  <a:pt x="2" y="7"/>
                  <a:pt x="7" y="4"/>
                  <a:pt x="12" y="3"/>
                </a:cubicBezTo>
                <a:cubicBezTo>
                  <a:pt x="15" y="2"/>
                  <a:pt x="20" y="0"/>
                  <a:pt x="22" y="5"/>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77" name="Freeform 600">
            <a:extLst>
              <a:ext uri="{FF2B5EF4-FFF2-40B4-BE49-F238E27FC236}">
                <a16:creationId xmlns:a16="http://schemas.microsoft.com/office/drawing/2014/main" id="{1EF26C3F-DB4B-463B-83F7-8FCF38C655FC}"/>
              </a:ext>
            </a:extLst>
          </p:cNvPr>
          <p:cNvSpPr>
            <a:spLocks/>
          </p:cNvSpPr>
          <p:nvPr/>
        </p:nvSpPr>
        <p:spPr bwMode="auto">
          <a:xfrm>
            <a:off x="5060320" y="2939074"/>
            <a:ext cx="44003" cy="26403"/>
          </a:xfrm>
          <a:custGeom>
            <a:avLst/>
            <a:gdLst>
              <a:gd name="T0" fmla="*/ 18 w 18"/>
              <a:gd name="T1" fmla="*/ 8 h 12"/>
              <a:gd name="T2" fmla="*/ 0 w 18"/>
              <a:gd name="T3" fmla="*/ 3 h 12"/>
              <a:gd name="T4" fmla="*/ 18 w 18"/>
              <a:gd name="T5" fmla="*/ 8 h 12"/>
            </a:gdLst>
            <a:ahLst/>
            <a:cxnLst>
              <a:cxn ang="0">
                <a:pos x="T0" y="T1"/>
              </a:cxn>
              <a:cxn ang="0">
                <a:pos x="T2" y="T3"/>
              </a:cxn>
              <a:cxn ang="0">
                <a:pos x="T4" y="T5"/>
              </a:cxn>
            </a:cxnLst>
            <a:rect l="0" t="0" r="r" b="b"/>
            <a:pathLst>
              <a:path w="18" h="12">
                <a:moveTo>
                  <a:pt x="18" y="8"/>
                </a:moveTo>
                <a:cubicBezTo>
                  <a:pt x="9" y="12"/>
                  <a:pt x="5" y="11"/>
                  <a:pt x="0" y="3"/>
                </a:cubicBezTo>
                <a:cubicBezTo>
                  <a:pt x="7" y="0"/>
                  <a:pt x="12" y="2"/>
                  <a:pt x="18" y="8"/>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78" name="Freeform 601">
            <a:extLst>
              <a:ext uri="{FF2B5EF4-FFF2-40B4-BE49-F238E27FC236}">
                <a16:creationId xmlns:a16="http://schemas.microsoft.com/office/drawing/2014/main" id="{95215A68-BF3F-49EA-8304-8185506812D6}"/>
              </a:ext>
            </a:extLst>
          </p:cNvPr>
          <p:cNvSpPr>
            <a:spLocks/>
          </p:cNvSpPr>
          <p:nvPr/>
        </p:nvSpPr>
        <p:spPr bwMode="auto">
          <a:xfrm>
            <a:off x="4805122" y="3194272"/>
            <a:ext cx="70400" cy="26403"/>
          </a:xfrm>
          <a:custGeom>
            <a:avLst/>
            <a:gdLst>
              <a:gd name="T0" fmla="*/ 32 w 32"/>
              <a:gd name="T1" fmla="*/ 2 h 15"/>
              <a:gd name="T2" fmla="*/ 1 w 32"/>
              <a:gd name="T3" fmla="*/ 15 h 15"/>
              <a:gd name="T4" fmla="*/ 0 w 32"/>
              <a:gd name="T5" fmla="*/ 13 h 15"/>
              <a:gd name="T6" fmla="*/ 31 w 32"/>
              <a:gd name="T7" fmla="*/ 0 h 15"/>
              <a:gd name="T8" fmla="*/ 32 w 32"/>
              <a:gd name="T9" fmla="*/ 2 h 15"/>
            </a:gdLst>
            <a:ahLst/>
            <a:cxnLst>
              <a:cxn ang="0">
                <a:pos x="T0" y="T1"/>
              </a:cxn>
              <a:cxn ang="0">
                <a:pos x="T2" y="T3"/>
              </a:cxn>
              <a:cxn ang="0">
                <a:pos x="T4" y="T5"/>
              </a:cxn>
              <a:cxn ang="0">
                <a:pos x="T6" y="T7"/>
              </a:cxn>
              <a:cxn ang="0">
                <a:pos x="T8" y="T9"/>
              </a:cxn>
            </a:cxnLst>
            <a:rect l="0" t="0" r="r" b="b"/>
            <a:pathLst>
              <a:path w="32" h="15">
                <a:moveTo>
                  <a:pt x="32" y="2"/>
                </a:moveTo>
                <a:cubicBezTo>
                  <a:pt x="22" y="6"/>
                  <a:pt x="11" y="11"/>
                  <a:pt x="1" y="15"/>
                </a:cubicBezTo>
                <a:cubicBezTo>
                  <a:pt x="1" y="14"/>
                  <a:pt x="0" y="14"/>
                  <a:pt x="0" y="13"/>
                </a:cubicBezTo>
                <a:cubicBezTo>
                  <a:pt x="10" y="8"/>
                  <a:pt x="21" y="4"/>
                  <a:pt x="31" y="0"/>
                </a:cubicBezTo>
                <a:cubicBezTo>
                  <a:pt x="31" y="1"/>
                  <a:pt x="32" y="1"/>
                  <a:pt x="32"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79" name="Freeform 602">
            <a:extLst>
              <a:ext uri="{FF2B5EF4-FFF2-40B4-BE49-F238E27FC236}">
                <a16:creationId xmlns:a16="http://schemas.microsoft.com/office/drawing/2014/main" id="{461656BE-0626-422E-8A23-151180FB1F1C}"/>
              </a:ext>
            </a:extLst>
          </p:cNvPr>
          <p:cNvSpPr>
            <a:spLocks/>
          </p:cNvSpPr>
          <p:nvPr/>
        </p:nvSpPr>
        <p:spPr bwMode="auto">
          <a:xfrm>
            <a:off x="4101122" y="2340674"/>
            <a:ext cx="299200" cy="114403"/>
          </a:xfrm>
          <a:custGeom>
            <a:avLst/>
            <a:gdLst>
              <a:gd name="T0" fmla="*/ 139 w 140"/>
              <a:gd name="T1" fmla="*/ 52 h 53"/>
              <a:gd name="T2" fmla="*/ 121 w 140"/>
              <a:gd name="T3" fmla="*/ 52 h 53"/>
              <a:gd name="T4" fmla="*/ 19 w 140"/>
              <a:gd name="T5" fmla="*/ 53 h 53"/>
              <a:gd name="T6" fmla="*/ 11 w 140"/>
              <a:gd name="T7" fmla="*/ 47 h 53"/>
              <a:gd name="T8" fmla="*/ 0 w 140"/>
              <a:gd name="T9" fmla="*/ 0 h 53"/>
              <a:gd name="T10" fmla="*/ 75 w 140"/>
              <a:gd name="T11" fmla="*/ 10 h 53"/>
              <a:gd name="T12" fmla="*/ 140 w 140"/>
              <a:gd name="T13" fmla="*/ 50 h 53"/>
              <a:gd name="T14" fmla="*/ 139 w 140"/>
              <a:gd name="T15" fmla="*/ 52 h 5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0" h="53">
                <a:moveTo>
                  <a:pt x="139" y="52"/>
                </a:moveTo>
                <a:cubicBezTo>
                  <a:pt x="133" y="52"/>
                  <a:pt x="127" y="52"/>
                  <a:pt x="121" y="52"/>
                </a:cubicBezTo>
                <a:cubicBezTo>
                  <a:pt x="87" y="53"/>
                  <a:pt x="53" y="53"/>
                  <a:pt x="19" y="53"/>
                </a:cubicBezTo>
                <a:cubicBezTo>
                  <a:pt x="14" y="53"/>
                  <a:pt x="12" y="52"/>
                  <a:pt x="11" y="47"/>
                </a:cubicBezTo>
                <a:cubicBezTo>
                  <a:pt x="8" y="32"/>
                  <a:pt x="4" y="17"/>
                  <a:pt x="0" y="0"/>
                </a:cubicBezTo>
                <a:cubicBezTo>
                  <a:pt x="26" y="0"/>
                  <a:pt x="51" y="2"/>
                  <a:pt x="75" y="10"/>
                </a:cubicBezTo>
                <a:cubicBezTo>
                  <a:pt x="99" y="19"/>
                  <a:pt x="119" y="36"/>
                  <a:pt x="140" y="50"/>
                </a:cubicBezTo>
                <a:cubicBezTo>
                  <a:pt x="140" y="51"/>
                  <a:pt x="140" y="52"/>
                  <a:pt x="139" y="5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0" name="Freeform 603">
            <a:extLst>
              <a:ext uri="{FF2B5EF4-FFF2-40B4-BE49-F238E27FC236}">
                <a16:creationId xmlns:a16="http://schemas.microsoft.com/office/drawing/2014/main" id="{92861753-A8BB-49B3-9C9B-AA55491EB075}"/>
              </a:ext>
            </a:extLst>
          </p:cNvPr>
          <p:cNvSpPr>
            <a:spLocks/>
          </p:cNvSpPr>
          <p:nvPr/>
        </p:nvSpPr>
        <p:spPr bwMode="auto">
          <a:xfrm>
            <a:off x="3828319" y="2340674"/>
            <a:ext cx="264000" cy="114403"/>
          </a:xfrm>
          <a:custGeom>
            <a:avLst/>
            <a:gdLst>
              <a:gd name="T0" fmla="*/ 0 w 122"/>
              <a:gd name="T1" fmla="*/ 49 h 51"/>
              <a:gd name="T2" fmla="*/ 34 w 122"/>
              <a:gd name="T3" fmla="*/ 11 h 51"/>
              <a:gd name="T4" fmla="*/ 65 w 122"/>
              <a:gd name="T5" fmla="*/ 3 h 51"/>
              <a:gd name="T6" fmla="*/ 106 w 122"/>
              <a:gd name="T7" fmla="*/ 0 h 51"/>
              <a:gd name="T8" fmla="*/ 112 w 122"/>
              <a:gd name="T9" fmla="*/ 4 h 51"/>
              <a:gd name="T10" fmla="*/ 121 w 122"/>
              <a:gd name="T11" fmla="*/ 49 h 51"/>
              <a:gd name="T12" fmla="*/ 121 w 122"/>
              <a:gd name="T13" fmla="*/ 51 h 51"/>
              <a:gd name="T14" fmla="*/ 1 w 122"/>
              <a:gd name="T15" fmla="*/ 51 h 51"/>
              <a:gd name="T16" fmla="*/ 0 w 122"/>
              <a:gd name="T17" fmla="*/ 49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2" h="51">
                <a:moveTo>
                  <a:pt x="0" y="49"/>
                </a:moveTo>
                <a:cubicBezTo>
                  <a:pt x="11" y="36"/>
                  <a:pt x="21" y="22"/>
                  <a:pt x="34" y="11"/>
                </a:cubicBezTo>
                <a:cubicBezTo>
                  <a:pt x="41" y="5"/>
                  <a:pt x="54" y="4"/>
                  <a:pt x="65" y="3"/>
                </a:cubicBezTo>
                <a:cubicBezTo>
                  <a:pt x="78" y="1"/>
                  <a:pt x="92" y="1"/>
                  <a:pt x="106" y="0"/>
                </a:cubicBezTo>
                <a:cubicBezTo>
                  <a:pt x="108" y="0"/>
                  <a:pt x="112" y="2"/>
                  <a:pt x="112" y="4"/>
                </a:cubicBezTo>
                <a:cubicBezTo>
                  <a:pt x="116" y="19"/>
                  <a:pt x="118" y="34"/>
                  <a:pt x="121" y="49"/>
                </a:cubicBezTo>
                <a:cubicBezTo>
                  <a:pt x="122" y="49"/>
                  <a:pt x="121" y="50"/>
                  <a:pt x="121" y="51"/>
                </a:cubicBezTo>
                <a:cubicBezTo>
                  <a:pt x="81" y="51"/>
                  <a:pt x="41" y="51"/>
                  <a:pt x="1" y="51"/>
                </a:cubicBezTo>
                <a:cubicBezTo>
                  <a:pt x="1" y="51"/>
                  <a:pt x="0" y="50"/>
                  <a:pt x="0" y="4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1" name="Freeform 604">
            <a:extLst>
              <a:ext uri="{FF2B5EF4-FFF2-40B4-BE49-F238E27FC236}">
                <a16:creationId xmlns:a16="http://schemas.microsoft.com/office/drawing/2014/main" id="{E32A762B-35FF-4514-AD2B-64D2F1147D43}"/>
              </a:ext>
            </a:extLst>
          </p:cNvPr>
          <p:cNvSpPr>
            <a:spLocks/>
          </p:cNvSpPr>
          <p:nvPr/>
        </p:nvSpPr>
        <p:spPr bwMode="auto">
          <a:xfrm>
            <a:off x="4488322" y="2279071"/>
            <a:ext cx="193600" cy="176000"/>
          </a:xfrm>
          <a:custGeom>
            <a:avLst/>
            <a:gdLst>
              <a:gd name="T0" fmla="*/ 51 w 93"/>
              <a:gd name="T1" fmla="*/ 1 h 85"/>
              <a:gd name="T2" fmla="*/ 48 w 93"/>
              <a:gd name="T3" fmla="*/ 10 h 85"/>
              <a:gd name="T4" fmla="*/ 44 w 93"/>
              <a:gd name="T5" fmla="*/ 34 h 85"/>
              <a:gd name="T6" fmla="*/ 56 w 93"/>
              <a:gd name="T7" fmla="*/ 27 h 85"/>
              <a:gd name="T8" fmla="*/ 70 w 93"/>
              <a:gd name="T9" fmla="*/ 39 h 85"/>
              <a:gd name="T10" fmla="*/ 78 w 93"/>
              <a:gd name="T11" fmla="*/ 40 h 85"/>
              <a:gd name="T12" fmla="*/ 88 w 93"/>
              <a:gd name="T13" fmla="*/ 37 h 85"/>
              <a:gd name="T14" fmla="*/ 77 w 93"/>
              <a:gd name="T15" fmla="*/ 59 h 85"/>
              <a:gd name="T16" fmla="*/ 53 w 93"/>
              <a:gd name="T17" fmla="*/ 65 h 85"/>
              <a:gd name="T18" fmla="*/ 32 w 93"/>
              <a:gd name="T19" fmla="*/ 51 h 85"/>
              <a:gd name="T20" fmla="*/ 28 w 93"/>
              <a:gd name="T21" fmla="*/ 45 h 85"/>
              <a:gd name="T22" fmla="*/ 30 w 93"/>
              <a:gd name="T23" fmla="*/ 56 h 85"/>
              <a:gd name="T24" fmla="*/ 35 w 93"/>
              <a:gd name="T25" fmla="*/ 64 h 85"/>
              <a:gd name="T26" fmla="*/ 33 w 93"/>
              <a:gd name="T27" fmla="*/ 71 h 85"/>
              <a:gd name="T28" fmla="*/ 40 w 93"/>
              <a:gd name="T29" fmla="*/ 77 h 85"/>
              <a:gd name="T30" fmla="*/ 46 w 93"/>
              <a:gd name="T31" fmla="*/ 85 h 85"/>
              <a:gd name="T32" fmla="*/ 0 w 93"/>
              <a:gd name="T33" fmla="*/ 78 h 85"/>
              <a:gd name="T34" fmla="*/ 50 w 93"/>
              <a:gd name="T35" fmla="*/ 0 h 85"/>
              <a:gd name="T36" fmla="*/ 51 w 93"/>
              <a:gd name="T37" fmla="*/ 1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3" h="85">
                <a:moveTo>
                  <a:pt x="51" y="1"/>
                </a:moveTo>
                <a:cubicBezTo>
                  <a:pt x="50" y="4"/>
                  <a:pt x="49" y="7"/>
                  <a:pt x="48" y="10"/>
                </a:cubicBezTo>
                <a:cubicBezTo>
                  <a:pt x="47" y="17"/>
                  <a:pt x="46" y="25"/>
                  <a:pt x="44" y="34"/>
                </a:cubicBezTo>
                <a:cubicBezTo>
                  <a:pt x="49" y="37"/>
                  <a:pt x="49" y="37"/>
                  <a:pt x="56" y="27"/>
                </a:cubicBezTo>
                <a:cubicBezTo>
                  <a:pt x="60" y="31"/>
                  <a:pt x="65" y="35"/>
                  <a:pt x="70" y="39"/>
                </a:cubicBezTo>
                <a:cubicBezTo>
                  <a:pt x="71" y="39"/>
                  <a:pt x="75" y="40"/>
                  <a:pt x="78" y="40"/>
                </a:cubicBezTo>
                <a:cubicBezTo>
                  <a:pt x="82" y="40"/>
                  <a:pt x="85" y="38"/>
                  <a:pt x="88" y="37"/>
                </a:cubicBezTo>
                <a:cubicBezTo>
                  <a:pt x="93" y="44"/>
                  <a:pt x="87" y="55"/>
                  <a:pt x="77" y="59"/>
                </a:cubicBezTo>
                <a:cubicBezTo>
                  <a:pt x="69" y="61"/>
                  <a:pt x="61" y="63"/>
                  <a:pt x="53" y="65"/>
                </a:cubicBezTo>
                <a:cubicBezTo>
                  <a:pt x="45" y="67"/>
                  <a:pt x="33" y="61"/>
                  <a:pt x="32" y="51"/>
                </a:cubicBezTo>
                <a:cubicBezTo>
                  <a:pt x="31" y="49"/>
                  <a:pt x="29" y="48"/>
                  <a:pt x="28" y="45"/>
                </a:cubicBezTo>
                <a:cubicBezTo>
                  <a:pt x="25" y="51"/>
                  <a:pt x="26" y="53"/>
                  <a:pt x="30" y="56"/>
                </a:cubicBezTo>
                <a:cubicBezTo>
                  <a:pt x="32" y="58"/>
                  <a:pt x="34" y="62"/>
                  <a:pt x="35" y="64"/>
                </a:cubicBezTo>
                <a:cubicBezTo>
                  <a:pt x="34" y="67"/>
                  <a:pt x="32" y="70"/>
                  <a:pt x="33" y="71"/>
                </a:cubicBezTo>
                <a:cubicBezTo>
                  <a:pt x="35" y="74"/>
                  <a:pt x="38" y="77"/>
                  <a:pt x="40" y="77"/>
                </a:cubicBezTo>
                <a:cubicBezTo>
                  <a:pt x="46" y="76"/>
                  <a:pt x="45" y="81"/>
                  <a:pt x="46" y="85"/>
                </a:cubicBezTo>
                <a:cubicBezTo>
                  <a:pt x="31" y="83"/>
                  <a:pt x="17" y="80"/>
                  <a:pt x="0" y="78"/>
                </a:cubicBezTo>
                <a:cubicBezTo>
                  <a:pt x="17" y="52"/>
                  <a:pt x="34" y="26"/>
                  <a:pt x="50" y="0"/>
                </a:cubicBezTo>
                <a:lnTo>
                  <a:pt x="51"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2" name="Freeform 605">
            <a:extLst>
              <a:ext uri="{FF2B5EF4-FFF2-40B4-BE49-F238E27FC236}">
                <a16:creationId xmlns:a16="http://schemas.microsoft.com/office/drawing/2014/main" id="{8DECA62C-3EF1-4790-B37D-4B8590EF5BDC}"/>
              </a:ext>
            </a:extLst>
          </p:cNvPr>
          <p:cNvSpPr>
            <a:spLocks/>
          </p:cNvSpPr>
          <p:nvPr/>
        </p:nvSpPr>
        <p:spPr bwMode="auto">
          <a:xfrm>
            <a:off x="3784322" y="2279071"/>
            <a:ext cx="61603" cy="105600"/>
          </a:xfrm>
          <a:custGeom>
            <a:avLst/>
            <a:gdLst>
              <a:gd name="T0" fmla="*/ 0 w 28"/>
              <a:gd name="T1" fmla="*/ 0 h 50"/>
              <a:gd name="T2" fmla="*/ 20 w 28"/>
              <a:gd name="T3" fmla="*/ 22 h 50"/>
              <a:gd name="T4" fmla="*/ 21 w 28"/>
              <a:gd name="T5" fmla="*/ 24 h 50"/>
              <a:gd name="T6" fmla="*/ 13 w 28"/>
              <a:gd name="T7" fmla="*/ 50 h 50"/>
              <a:gd name="T8" fmla="*/ 0 w 28"/>
              <a:gd name="T9" fmla="*/ 0 h 50"/>
            </a:gdLst>
            <a:ahLst/>
            <a:cxnLst>
              <a:cxn ang="0">
                <a:pos x="T0" y="T1"/>
              </a:cxn>
              <a:cxn ang="0">
                <a:pos x="T2" y="T3"/>
              </a:cxn>
              <a:cxn ang="0">
                <a:pos x="T4" y="T5"/>
              </a:cxn>
              <a:cxn ang="0">
                <a:pos x="T6" y="T7"/>
              </a:cxn>
              <a:cxn ang="0">
                <a:pos x="T8" y="T9"/>
              </a:cxn>
            </a:cxnLst>
            <a:rect l="0" t="0" r="r" b="b"/>
            <a:pathLst>
              <a:path w="28" h="50">
                <a:moveTo>
                  <a:pt x="0" y="0"/>
                </a:moveTo>
                <a:cubicBezTo>
                  <a:pt x="10" y="6"/>
                  <a:pt x="15" y="14"/>
                  <a:pt x="20" y="22"/>
                </a:cubicBezTo>
                <a:cubicBezTo>
                  <a:pt x="20" y="22"/>
                  <a:pt x="20" y="23"/>
                  <a:pt x="21" y="24"/>
                </a:cubicBezTo>
                <a:cubicBezTo>
                  <a:pt x="28" y="38"/>
                  <a:pt x="27" y="40"/>
                  <a:pt x="13" y="50"/>
                </a:cubicBezTo>
                <a:cubicBezTo>
                  <a:pt x="9" y="34"/>
                  <a:pt x="5" y="18"/>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3" name="Freeform 606">
            <a:extLst>
              <a:ext uri="{FF2B5EF4-FFF2-40B4-BE49-F238E27FC236}">
                <a16:creationId xmlns:a16="http://schemas.microsoft.com/office/drawing/2014/main" id="{0C306906-29F7-40F8-BA04-32CD5851EAA6}"/>
              </a:ext>
            </a:extLst>
          </p:cNvPr>
          <p:cNvSpPr>
            <a:spLocks/>
          </p:cNvSpPr>
          <p:nvPr/>
        </p:nvSpPr>
        <p:spPr bwMode="auto">
          <a:xfrm>
            <a:off x="4629122" y="2490271"/>
            <a:ext cx="96803" cy="35200"/>
          </a:xfrm>
          <a:custGeom>
            <a:avLst/>
            <a:gdLst>
              <a:gd name="T0" fmla="*/ 44 w 46"/>
              <a:gd name="T1" fmla="*/ 15 h 15"/>
              <a:gd name="T2" fmla="*/ 0 w 46"/>
              <a:gd name="T3" fmla="*/ 5 h 15"/>
              <a:gd name="T4" fmla="*/ 0 w 46"/>
              <a:gd name="T5" fmla="*/ 2 h 15"/>
              <a:gd name="T6" fmla="*/ 11 w 46"/>
              <a:gd name="T7" fmla="*/ 1 h 15"/>
              <a:gd name="T8" fmla="*/ 31 w 46"/>
              <a:gd name="T9" fmla="*/ 2 h 15"/>
              <a:gd name="T10" fmla="*/ 46 w 46"/>
              <a:gd name="T11" fmla="*/ 12 h 15"/>
              <a:gd name="T12" fmla="*/ 44 w 46"/>
              <a:gd name="T13" fmla="*/ 15 h 15"/>
            </a:gdLst>
            <a:ahLst/>
            <a:cxnLst>
              <a:cxn ang="0">
                <a:pos x="T0" y="T1"/>
              </a:cxn>
              <a:cxn ang="0">
                <a:pos x="T2" y="T3"/>
              </a:cxn>
              <a:cxn ang="0">
                <a:pos x="T4" y="T5"/>
              </a:cxn>
              <a:cxn ang="0">
                <a:pos x="T6" y="T7"/>
              </a:cxn>
              <a:cxn ang="0">
                <a:pos x="T8" y="T9"/>
              </a:cxn>
              <a:cxn ang="0">
                <a:pos x="T10" y="T11"/>
              </a:cxn>
              <a:cxn ang="0">
                <a:pos x="T12" y="T13"/>
              </a:cxn>
            </a:cxnLst>
            <a:rect l="0" t="0" r="r" b="b"/>
            <a:pathLst>
              <a:path w="46" h="15">
                <a:moveTo>
                  <a:pt x="44" y="15"/>
                </a:moveTo>
                <a:cubicBezTo>
                  <a:pt x="29" y="13"/>
                  <a:pt x="13" y="15"/>
                  <a:pt x="0" y="5"/>
                </a:cubicBezTo>
                <a:cubicBezTo>
                  <a:pt x="0" y="4"/>
                  <a:pt x="0" y="3"/>
                  <a:pt x="0" y="2"/>
                </a:cubicBezTo>
                <a:cubicBezTo>
                  <a:pt x="3" y="2"/>
                  <a:pt x="7" y="1"/>
                  <a:pt x="11" y="1"/>
                </a:cubicBezTo>
                <a:cubicBezTo>
                  <a:pt x="18" y="1"/>
                  <a:pt x="25" y="0"/>
                  <a:pt x="31" y="2"/>
                </a:cubicBezTo>
                <a:cubicBezTo>
                  <a:pt x="37" y="4"/>
                  <a:pt x="41" y="9"/>
                  <a:pt x="46" y="12"/>
                </a:cubicBezTo>
                <a:cubicBezTo>
                  <a:pt x="45" y="13"/>
                  <a:pt x="45" y="14"/>
                  <a:pt x="44" y="1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4" name="Freeform 608">
            <a:extLst>
              <a:ext uri="{FF2B5EF4-FFF2-40B4-BE49-F238E27FC236}">
                <a16:creationId xmlns:a16="http://schemas.microsoft.com/office/drawing/2014/main" id="{038DDF3B-0AF4-4B24-8EC3-05A32E0022B5}"/>
              </a:ext>
            </a:extLst>
          </p:cNvPr>
          <p:cNvSpPr>
            <a:spLocks/>
          </p:cNvSpPr>
          <p:nvPr/>
        </p:nvSpPr>
        <p:spPr bwMode="auto">
          <a:xfrm>
            <a:off x="4470722" y="2446269"/>
            <a:ext cx="105600" cy="35200"/>
          </a:xfrm>
          <a:custGeom>
            <a:avLst/>
            <a:gdLst>
              <a:gd name="T0" fmla="*/ 0 w 49"/>
              <a:gd name="T1" fmla="*/ 9 h 15"/>
              <a:gd name="T2" fmla="*/ 10 w 49"/>
              <a:gd name="T3" fmla="*/ 2 h 15"/>
              <a:gd name="T4" fmla="*/ 49 w 49"/>
              <a:gd name="T5" fmla="*/ 7 h 15"/>
              <a:gd name="T6" fmla="*/ 29 w 49"/>
              <a:gd name="T7" fmla="*/ 12 h 15"/>
              <a:gd name="T8" fmla="*/ 0 w 49"/>
              <a:gd name="T9" fmla="*/ 9 h 15"/>
            </a:gdLst>
            <a:ahLst/>
            <a:cxnLst>
              <a:cxn ang="0">
                <a:pos x="T0" y="T1"/>
              </a:cxn>
              <a:cxn ang="0">
                <a:pos x="T2" y="T3"/>
              </a:cxn>
              <a:cxn ang="0">
                <a:pos x="T4" y="T5"/>
              </a:cxn>
              <a:cxn ang="0">
                <a:pos x="T6" y="T7"/>
              </a:cxn>
              <a:cxn ang="0">
                <a:pos x="T8" y="T9"/>
              </a:cxn>
            </a:cxnLst>
            <a:rect l="0" t="0" r="r" b="b"/>
            <a:pathLst>
              <a:path w="49" h="15">
                <a:moveTo>
                  <a:pt x="0" y="9"/>
                </a:moveTo>
                <a:cubicBezTo>
                  <a:pt x="1" y="3"/>
                  <a:pt x="3" y="0"/>
                  <a:pt x="10" y="2"/>
                </a:cubicBezTo>
                <a:cubicBezTo>
                  <a:pt x="23" y="4"/>
                  <a:pt x="36" y="5"/>
                  <a:pt x="49" y="7"/>
                </a:cubicBezTo>
                <a:cubicBezTo>
                  <a:pt x="44" y="15"/>
                  <a:pt x="36" y="12"/>
                  <a:pt x="29" y="12"/>
                </a:cubicBezTo>
                <a:cubicBezTo>
                  <a:pt x="20" y="11"/>
                  <a:pt x="10" y="10"/>
                  <a:pt x="0" y="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5" name="Freeform 609">
            <a:extLst>
              <a:ext uri="{FF2B5EF4-FFF2-40B4-BE49-F238E27FC236}">
                <a16:creationId xmlns:a16="http://schemas.microsoft.com/office/drawing/2014/main" id="{7131AA16-6214-4EEE-9541-50D9358BFE94}"/>
              </a:ext>
            </a:extLst>
          </p:cNvPr>
          <p:cNvSpPr>
            <a:spLocks/>
          </p:cNvSpPr>
          <p:nvPr/>
        </p:nvSpPr>
        <p:spPr bwMode="auto">
          <a:xfrm>
            <a:off x="4585119" y="2437471"/>
            <a:ext cx="44003" cy="26403"/>
          </a:xfrm>
          <a:custGeom>
            <a:avLst/>
            <a:gdLst>
              <a:gd name="T0" fmla="*/ 24 w 24"/>
              <a:gd name="T1" fmla="*/ 1 h 12"/>
              <a:gd name="T2" fmla="*/ 0 w 24"/>
              <a:gd name="T3" fmla="*/ 0 h 12"/>
              <a:gd name="T4" fmla="*/ 24 w 24"/>
              <a:gd name="T5" fmla="*/ 1 h 12"/>
            </a:gdLst>
            <a:ahLst/>
            <a:cxnLst>
              <a:cxn ang="0">
                <a:pos x="T0" y="T1"/>
              </a:cxn>
              <a:cxn ang="0">
                <a:pos x="T2" y="T3"/>
              </a:cxn>
              <a:cxn ang="0">
                <a:pos x="T4" y="T5"/>
              </a:cxn>
            </a:cxnLst>
            <a:rect l="0" t="0" r="r" b="b"/>
            <a:pathLst>
              <a:path w="24" h="12">
                <a:moveTo>
                  <a:pt x="24" y="1"/>
                </a:moveTo>
                <a:cubicBezTo>
                  <a:pt x="14" y="12"/>
                  <a:pt x="5" y="12"/>
                  <a:pt x="0" y="0"/>
                </a:cubicBezTo>
                <a:cubicBezTo>
                  <a:pt x="9" y="0"/>
                  <a:pt x="16" y="1"/>
                  <a:pt x="24" y="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6" name="Freeform 610">
            <a:extLst>
              <a:ext uri="{FF2B5EF4-FFF2-40B4-BE49-F238E27FC236}">
                <a16:creationId xmlns:a16="http://schemas.microsoft.com/office/drawing/2014/main" id="{9EB78D5F-1089-428A-BBFD-03A6C29E7F27}"/>
              </a:ext>
            </a:extLst>
          </p:cNvPr>
          <p:cNvSpPr>
            <a:spLocks/>
          </p:cNvSpPr>
          <p:nvPr/>
        </p:nvSpPr>
        <p:spPr bwMode="auto">
          <a:xfrm>
            <a:off x="4611522" y="2472671"/>
            <a:ext cx="61603" cy="17600"/>
          </a:xfrm>
          <a:custGeom>
            <a:avLst/>
            <a:gdLst>
              <a:gd name="T0" fmla="*/ 1 w 31"/>
              <a:gd name="T1" fmla="*/ 0 h 5"/>
              <a:gd name="T2" fmla="*/ 31 w 31"/>
              <a:gd name="T3" fmla="*/ 2 h 5"/>
              <a:gd name="T4" fmla="*/ 31 w 31"/>
              <a:gd name="T5" fmla="*/ 5 h 5"/>
              <a:gd name="T6" fmla="*/ 0 w 31"/>
              <a:gd name="T7" fmla="*/ 2 h 5"/>
              <a:gd name="T8" fmla="*/ 1 w 31"/>
              <a:gd name="T9" fmla="*/ 0 h 5"/>
            </a:gdLst>
            <a:ahLst/>
            <a:cxnLst>
              <a:cxn ang="0">
                <a:pos x="T0" y="T1"/>
              </a:cxn>
              <a:cxn ang="0">
                <a:pos x="T2" y="T3"/>
              </a:cxn>
              <a:cxn ang="0">
                <a:pos x="T4" y="T5"/>
              </a:cxn>
              <a:cxn ang="0">
                <a:pos x="T6" y="T7"/>
              </a:cxn>
              <a:cxn ang="0">
                <a:pos x="T8" y="T9"/>
              </a:cxn>
            </a:cxnLst>
            <a:rect l="0" t="0" r="r" b="b"/>
            <a:pathLst>
              <a:path w="31" h="5">
                <a:moveTo>
                  <a:pt x="1" y="0"/>
                </a:moveTo>
                <a:cubicBezTo>
                  <a:pt x="11" y="1"/>
                  <a:pt x="21" y="1"/>
                  <a:pt x="31" y="2"/>
                </a:cubicBezTo>
                <a:cubicBezTo>
                  <a:pt x="31" y="3"/>
                  <a:pt x="31" y="4"/>
                  <a:pt x="31" y="5"/>
                </a:cubicBezTo>
                <a:cubicBezTo>
                  <a:pt x="20" y="4"/>
                  <a:pt x="10" y="3"/>
                  <a:pt x="0" y="2"/>
                </a:cubicBezTo>
                <a:cubicBezTo>
                  <a:pt x="0" y="2"/>
                  <a:pt x="0" y="1"/>
                  <a:pt x="1"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7" name="Freeform 611">
            <a:extLst>
              <a:ext uri="{FF2B5EF4-FFF2-40B4-BE49-F238E27FC236}">
                <a16:creationId xmlns:a16="http://schemas.microsoft.com/office/drawing/2014/main" id="{3BBA20F8-F6CD-4273-B990-1432183AFAA7}"/>
              </a:ext>
            </a:extLst>
          </p:cNvPr>
          <p:cNvSpPr>
            <a:spLocks/>
          </p:cNvSpPr>
          <p:nvPr/>
        </p:nvSpPr>
        <p:spPr bwMode="auto">
          <a:xfrm>
            <a:off x="4338719" y="3167869"/>
            <a:ext cx="448803" cy="123200"/>
          </a:xfrm>
          <a:custGeom>
            <a:avLst/>
            <a:gdLst>
              <a:gd name="T0" fmla="*/ 211 w 211"/>
              <a:gd name="T1" fmla="*/ 56 h 58"/>
              <a:gd name="T2" fmla="*/ 106 w 211"/>
              <a:gd name="T3" fmla="*/ 48 h 58"/>
              <a:gd name="T4" fmla="*/ 0 w 211"/>
              <a:gd name="T5" fmla="*/ 58 h 58"/>
              <a:gd name="T6" fmla="*/ 19 w 211"/>
              <a:gd name="T7" fmla="*/ 21 h 58"/>
              <a:gd name="T8" fmla="*/ 30 w 211"/>
              <a:gd name="T9" fmla="*/ 13 h 58"/>
              <a:gd name="T10" fmla="*/ 140 w 211"/>
              <a:gd name="T11" fmla="*/ 5 h 58"/>
              <a:gd name="T12" fmla="*/ 183 w 211"/>
              <a:gd name="T13" fmla="*/ 13 h 58"/>
              <a:gd name="T14" fmla="*/ 193 w 211"/>
              <a:gd name="T15" fmla="*/ 20 h 58"/>
              <a:gd name="T16" fmla="*/ 211 w 211"/>
              <a:gd name="T17" fmla="*/ 56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1" h="58">
                <a:moveTo>
                  <a:pt x="211" y="56"/>
                </a:moveTo>
                <a:cubicBezTo>
                  <a:pt x="175" y="50"/>
                  <a:pt x="141" y="47"/>
                  <a:pt x="106" y="48"/>
                </a:cubicBezTo>
                <a:cubicBezTo>
                  <a:pt x="71" y="48"/>
                  <a:pt x="36" y="50"/>
                  <a:pt x="0" y="58"/>
                </a:cubicBezTo>
                <a:cubicBezTo>
                  <a:pt x="7" y="45"/>
                  <a:pt x="13" y="33"/>
                  <a:pt x="19" y="21"/>
                </a:cubicBezTo>
                <a:cubicBezTo>
                  <a:pt x="21" y="17"/>
                  <a:pt x="26" y="14"/>
                  <a:pt x="30" y="13"/>
                </a:cubicBezTo>
                <a:cubicBezTo>
                  <a:pt x="66" y="4"/>
                  <a:pt x="103" y="0"/>
                  <a:pt x="140" y="5"/>
                </a:cubicBezTo>
                <a:cubicBezTo>
                  <a:pt x="154" y="8"/>
                  <a:pt x="168" y="10"/>
                  <a:pt x="183" y="13"/>
                </a:cubicBezTo>
                <a:cubicBezTo>
                  <a:pt x="187" y="14"/>
                  <a:pt x="191" y="17"/>
                  <a:pt x="193" y="20"/>
                </a:cubicBezTo>
                <a:cubicBezTo>
                  <a:pt x="200" y="32"/>
                  <a:pt x="205" y="44"/>
                  <a:pt x="211" y="56"/>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8" name="Freeform 612">
            <a:extLst>
              <a:ext uri="{FF2B5EF4-FFF2-40B4-BE49-F238E27FC236}">
                <a16:creationId xmlns:a16="http://schemas.microsoft.com/office/drawing/2014/main" id="{C34F87ED-236A-4133-9D41-118C1A4E86C1}"/>
              </a:ext>
            </a:extLst>
          </p:cNvPr>
          <p:cNvSpPr>
            <a:spLocks/>
          </p:cNvSpPr>
          <p:nvPr/>
        </p:nvSpPr>
        <p:spPr bwMode="auto">
          <a:xfrm>
            <a:off x="4752322" y="3335072"/>
            <a:ext cx="114403" cy="61603"/>
          </a:xfrm>
          <a:custGeom>
            <a:avLst/>
            <a:gdLst>
              <a:gd name="T0" fmla="*/ 27 w 56"/>
              <a:gd name="T1" fmla="*/ 28 h 28"/>
              <a:gd name="T2" fmla="*/ 7 w 56"/>
              <a:gd name="T3" fmla="*/ 28 h 28"/>
              <a:gd name="T4" fmla="*/ 0 w 56"/>
              <a:gd name="T5" fmla="*/ 20 h 28"/>
              <a:gd name="T6" fmla="*/ 23 w 56"/>
              <a:gd name="T7" fmla="*/ 3 h 28"/>
              <a:gd name="T8" fmla="*/ 45 w 56"/>
              <a:gd name="T9" fmla="*/ 6 h 28"/>
              <a:gd name="T10" fmla="*/ 55 w 56"/>
              <a:gd name="T11" fmla="*/ 20 h 28"/>
              <a:gd name="T12" fmla="*/ 42 w 56"/>
              <a:gd name="T13" fmla="*/ 28 h 28"/>
              <a:gd name="T14" fmla="*/ 27 w 56"/>
              <a:gd name="T15" fmla="*/ 28 h 2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6" h="28">
                <a:moveTo>
                  <a:pt x="27" y="28"/>
                </a:moveTo>
                <a:cubicBezTo>
                  <a:pt x="20" y="28"/>
                  <a:pt x="13" y="28"/>
                  <a:pt x="7" y="28"/>
                </a:cubicBezTo>
                <a:cubicBezTo>
                  <a:pt x="2" y="28"/>
                  <a:pt x="0" y="25"/>
                  <a:pt x="0" y="20"/>
                </a:cubicBezTo>
                <a:cubicBezTo>
                  <a:pt x="2" y="11"/>
                  <a:pt x="13" y="0"/>
                  <a:pt x="23" y="3"/>
                </a:cubicBezTo>
                <a:cubicBezTo>
                  <a:pt x="30" y="5"/>
                  <a:pt x="37" y="5"/>
                  <a:pt x="45" y="6"/>
                </a:cubicBezTo>
                <a:cubicBezTo>
                  <a:pt x="52" y="7"/>
                  <a:pt x="56" y="13"/>
                  <a:pt x="55" y="20"/>
                </a:cubicBezTo>
                <a:cubicBezTo>
                  <a:pt x="55" y="26"/>
                  <a:pt x="50" y="28"/>
                  <a:pt x="42" y="28"/>
                </a:cubicBezTo>
                <a:cubicBezTo>
                  <a:pt x="37" y="28"/>
                  <a:pt x="32" y="28"/>
                  <a:pt x="27" y="2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9" name="Freeform 613">
            <a:extLst>
              <a:ext uri="{FF2B5EF4-FFF2-40B4-BE49-F238E27FC236}">
                <a16:creationId xmlns:a16="http://schemas.microsoft.com/office/drawing/2014/main" id="{21F0FFF0-1958-46F9-9EC8-9C04E41CBE81}"/>
              </a:ext>
            </a:extLst>
          </p:cNvPr>
          <p:cNvSpPr>
            <a:spLocks/>
          </p:cNvSpPr>
          <p:nvPr/>
        </p:nvSpPr>
        <p:spPr bwMode="auto">
          <a:xfrm>
            <a:off x="4268319" y="3343869"/>
            <a:ext cx="123200" cy="52800"/>
          </a:xfrm>
          <a:custGeom>
            <a:avLst/>
            <a:gdLst>
              <a:gd name="T0" fmla="*/ 30 w 57"/>
              <a:gd name="T1" fmla="*/ 27 h 27"/>
              <a:gd name="T2" fmla="*/ 13 w 57"/>
              <a:gd name="T3" fmla="*/ 27 h 27"/>
              <a:gd name="T4" fmla="*/ 1 w 57"/>
              <a:gd name="T5" fmla="*/ 19 h 27"/>
              <a:gd name="T6" fmla="*/ 9 w 57"/>
              <a:gd name="T7" fmla="*/ 6 h 27"/>
              <a:gd name="T8" fmla="*/ 38 w 57"/>
              <a:gd name="T9" fmla="*/ 1 h 27"/>
              <a:gd name="T10" fmla="*/ 56 w 57"/>
              <a:gd name="T11" fmla="*/ 21 h 27"/>
              <a:gd name="T12" fmla="*/ 50 w 57"/>
              <a:gd name="T13" fmla="*/ 27 h 27"/>
              <a:gd name="T14" fmla="*/ 30 w 57"/>
              <a:gd name="T15" fmla="*/ 27 h 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 h="27">
                <a:moveTo>
                  <a:pt x="30" y="27"/>
                </a:moveTo>
                <a:cubicBezTo>
                  <a:pt x="24" y="27"/>
                  <a:pt x="18" y="27"/>
                  <a:pt x="13" y="27"/>
                </a:cubicBezTo>
                <a:cubicBezTo>
                  <a:pt x="7" y="27"/>
                  <a:pt x="3" y="25"/>
                  <a:pt x="1" y="19"/>
                </a:cubicBezTo>
                <a:cubicBezTo>
                  <a:pt x="0" y="12"/>
                  <a:pt x="2" y="8"/>
                  <a:pt x="9" y="6"/>
                </a:cubicBezTo>
                <a:cubicBezTo>
                  <a:pt x="19" y="4"/>
                  <a:pt x="28" y="2"/>
                  <a:pt x="38" y="1"/>
                </a:cubicBezTo>
                <a:cubicBezTo>
                  <a:pt x="46" y="0"/>
                  <a:pt x="57" y="12"/>
                  <a:pt x="56" y="21"/>
                </a:cubicBezTo>
                <a:cubicBezTo>
                  <a:pt x="56" y="23"/>
                  <a:pt x="52" y="26"/>
                  <a:pt x="50" y="27"/>
                </a:cubicBezTo>
                <a:cubicBezTo>
                  <a:pt x="43" y="27"/>
                  <a:pt x="37" y="27"/>
                  <a:pt x="30" y="2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0" name="Freeform 614">
            <a:extLst>
              <a:ext uri="{FF2B5EF4-FFF2-40B4-BE49-F238E27FC236}">
                <a16:creationId xmlns:a16="http://schemas.microsoft.com/office/drawing/2014/main" id="{9249D74B-AE53-4BC4-BA5B-EE39E91246A6}"/>
              </a:ext>
            </a:extLst>
          </p:cNvPr>
          <p:cNvSpPr>
            <a:spLocks/>
          </p:cNvSpPr>
          <p:nvPr/>
        </p:nvSpPr>
        <p:spPr bwMode="auto">
          <a:xfrm>
            <a:off x="5403523" y="2287869"/>
            <a:ext cx="448803" cy="114403"/>
          </a:xfrm>
          <a:custGeom>
            <a:avLst/>
            <a:gdLst>
              <a:gd name="T0" fmla="*/ 211 w 213"/>
              <a:gd name="T1" fmla="*/ 53 h 54"/>
              <a:gd name="T2" fmla="*/ 166 w 213"/>
              <a:gd name="T3" fmla="*/ 53 h 54"/>
              <a:gd name="T4" fmla="*/ 48 w 213"/>
              <a:gd name="T5" fmla="*/ 53 h 54"/>
              <a:gd name="T6" fmla="*/ 0 w 213"/>
              <a:gd name="T7" fmla="*/ 48 h 54"/>
              <a:gd name="T8" fmla="*/ 9 w 213"/>
              <a:gd name="T9" fmla="*/ 45 h 54"/>
              <a:gd name="T10" fmla="*/ 4 w 213"/>
              <a:gd name="T11" fmla="*/ 44 h 54"/>
              <a:gd name="T12" fmla="*/ 47 w 213"/>
              <a:gd name="T13" fmla="*/ 29 h 54"/>
              <a:gd name="T14" fmla="*/ 46 w 213"/>
              <a:gd name="T15" fmla="*/ 28 h 54"/>
              <a:gd name="T16" fmla="*/ 5 w 213"/>
              <a:gd name="T17" fmla="*/ 41 h 54"/>
              <a:gd name="T18" fmla="*/ 3 w 213"/>
              <a:gd name="T19" fmla="*/ 40 h 54"/>
              <a:gd name="T20" fmla="*/ 26 w 213"/>
              <a:gd name="T21" fmla="*/ 11 h 54"/>
              <a:gd name="T22" fmla="*/ 48 w 213"/>
              <a:gd name="T23" fmla="*/ 4 h 54"/>
              <a:gd name="T24" fmla="*/ 163 w 213"/>
              <a:gd name="T25" fmla="*/ 4 h 54"/>
              <a:gd name="T26" fmla="*/ 195 w 213"/>
              <a:gd name="T27" fmla="*/ 22 h 54"/>
              <a:gd name="T28" fmla="*/ 213 w 213"/>
              <a:gd name="T29" fmla="*/ 51 h 54"/>
              <a:gd name="T30" fmla="*/ 211 w 213"/>
              <a:gd name="T31" fmla="*/ 53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13" h="54">
                <a:moveTo>
                  <a:pt x="211" y="53"/>
                </a:moveTo>
                <a:cubicBezTo>
                  <a:pt x="196" y="53"/>
                  <a:pt x="181" y="53"/>
                  <a:pt x="166" y="53"/>
                </a:cubicBezTo>
                <a:cubicBezTo>
                  <a:pt x="126" y="53"/>
                  <a:pt x="87" y="54"/>
                  <a:pt x="48" y="53"/>
                </a:cubicBezTo>
                <a:cubicBezTo>
                  <a:pt x="32" y="53"/>
                  <a:pt x="16" y="51"/>
                  <a:pt x="0" y="48"/>
                </a:cubicBezTo>
                <a:cubicBezTo>
                  <a:pt x="3" y="47"/>
                  <a:pt x="6" y="46"/>
                  <a:pt x="9" y="45"/>
                </a:cubicBezTo>
                <a:cubicBezTo>
                  <a:pt x="8" y="44"/>
                  <a:pt x="7" y="44"/>
                  <a:pt x="4" y="44"/>
                </a:cubicBezTo>
                <a:cubicBezTo>
                  <a:pt x="19" y="39"/>
                  <a:pt x="33" y="34"/>
                  <a:pt x="47" y="29"/>
                </a:cubicBezTo>
                <a:cubicBezTo>
                  <a:pt x="47" y="29"/>
                  <a:pt x="47" y="28"/>
                  <a:pt x="46" y="28"/>
                </a:cubicBezTo>
                <a:cubicBezTo>
                  <a:pt x="33" y="32"/>
                  <a:pt x="19" y="37"/>
                  <a:pt x="5" y="41"/>
                </a:cubicBezTo>
                <a:cubicBezTo>
                  <a:pt x="4" y="41"/>
                  <a:pt x="4" y="40"/>
                  <a:pt x="3" y="40"/>
                </a:cubicBezTo>
                <a:cubicBezTo>
                  <a:pt x="11" y="30"/>
                  <a:pt x="17" y="19"/>
                  <a:pt x="26" y="11"/>
                </a:cubicBezTo>
                <a:cubicBezTo>
                  <a:pt x="31" y="7"/>
                  <a:pt x="40" y="5"/>
                  <a:pt x="48" y="4"/>
                </a:cubicBezTo>
                <a:cubicBezTo>
                  <a:pt x="86" y="0"/>
                  <a:pt x="125" y="0"/>
                  <a:pt x="163" y="4"/>
                </a:cubicBezTo>
                <a:cubicBezTo>
                  <a:pt x="176" y="5"/>
                  <a:pt x="188" y="10"/>
                  <a:pt x="195" y="22"/>
                </a:cubicBezTo>
                <a:cubicBezTo>
                  <a:pt x="201" y="32"/>
                  <a:pt x="207" y="42"/>
                  <a:pt x="213" y="51"/>
                </a:cubicBezTo>
                <a:cubicBezTo>
                  <a:pt x="212" y="52"/>
                  <a:pt x="212" y="53"/>
                  <a:pt x="211" y="5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1" name="Freeform 615">
            <a:extLst>
              <a:ext uri="{FF2B5EF4-FFF2-40B4-BE49-F238E27FC236}">
                <a16:creationId xmlns:a16="http://schemas.microsoft.com/office/drawing/2014/main" id="{B21E8EEC-09DF-4220-812D-BC429FFE2C7C}"/>
              </a:ext>
            </a:extLst>
          </p:cNvPr>
          <p:cNvSpPr>
            <a:spLocks/>
          </p:cNvSpPr>
          <p:nvPr/>
        </p:nvSpPr>
        <p:spPr bwMode="auto">
          <a:xfrm>
            <a:off x="5236320" y="2402271"/>
            <a:ext cx="114403" cy="176000"/>
          </a:xfrm>
          <a:custGeom>
            <a:avLst/>
            <a:gdLst>
              <a:gd name="T0" fmla="*/ 36 w 53"/>
              <a:gd name="T1" fmla="*/ 83 h 83"/>
              <a:gd name="T2" fmla="*/ 4 w 53"/>
              <a:gd name="T3" fmla="*/ 40 h 83"/>
              <a:gd name="T4" fmla="*/ 3 w 53"/>
              <a:gd name="T5" fmla="*/ 10 h 83"/>
              <a:gd name="T6" fmla="*/ 16 w 53"/>
              <a:gd name="T7" fmla="*/ 2 h 83"/>
              <a:gd name="T8" fmla="*/ 33 w 53"/>
              <a:gd name="T9" fmla="*/ 1 h 83"/>
              <a:gd name="T10" fmla="*/ 48 w 53"/>
              <a:gd name="T11" fmla="*/ 1 h 83"/>
              <a:gd name="T12" fmla="*/ 35 w 53"/>
              <a:gd name="T13" fmla="*/ 11 h 83"/>
              <a:gd name="T14" fmla="*/ 35 w 53"/>
              <a:gd name="T15" fmla="*/ 12 h 83"/>
              <a:gd name="T16" fmla="*/ 49 w 53"/>
              <a:gd name="T17" fmla="*/ 4 h 83"/>
              <a:gd name="T18" fmla="*/ 50 w 53"/>
              <a:gd name="T19" fmla="*/ 4 h 83"/>
              <a:gd name="T20" fmla="*/ 40 w 53"/>
              <a:gd name="T21" fmla="*/ 20 h 83"/>
              <a:gd name="T22" fmla="*/ 41 w 53"/>
              <a:gd name="T23" fmla="*/ 21 h 83"/>
              <a:gd name="T24" fmla="*/ 52 w 53"/>
              <a:gd name="T25" fmla="*/ 7 h 83"/>
              <a:gd name="T26" fmla="*/ 53 w 53"/>
              <a:gd name="T27" fmla="*/ 7 h 83"/>
              <a:gd name="T28" fmla="*/ 44 w 53"/>
              <a:gd name="T29" fmla="*/ 23 h 83"/>
              <a:gd name="T30" fmla="*/ 40 w 53"/>
              <a:gd name="T31" fmla="*/ 64 h 83"/>
              <a:gd name="T32" fmla="*/ 38 w 53"/>
              <a:gd name="T33" fmla="*/ 75 h 83"/>
              <a:gd name="T34" fmla="*/ 36 w 53"/>
              <a:gd name="T35" fmla="*/ 83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3" h="83">
                <a:moveTo>
                  <a:pt x="36" y="83"/>
                </a:moveTo>
                <a:cubicBezTo>
                  <a:pt x="24" y="69"/>
                  <a:pt x="10" y="57"/>
                  <a:pt x="4" y="40"/>
                </a:cubicBezTo>
                <a:cubicBezTo>
                  <a:pt x="1" y="30"/>
                  <a:pt x="0" y="20"/>
                  <a:pt x="3" y="10"/>
                </a:cubicBezTo>
                <a:cubicBezTo>
                  <a:pt x="5" y="4"/>
                  <a:pt x="9" y="1"/>
                  <a:pt x="16" y="2"/>
                </a:cubicBezTo>
                <a:cubicBezTo>
                  <a:pt x="22" y="2"/>
                  <a:pt x="28" y="2"/>
                  <a:pt x="33" y="1"/>
                </a:cubicBezTo>
                <a:cubicBezTo>
                  <a:pt x="38" y="1"/>
                  <a:pt x="43" y="0"/>
                  <a:pt x="48" y="1"/>
                </a:cubicBezTo>
                <a:cubicBezTo>
                  <a:pt x="44" y="4"/>
                  <a:pt x="39" y="7"/>
                  <a:pt x="35" y="11"/>
                </a:cubicBezTo>
                <a:cubicBezTo>
                  <a:pt x="35" y="12"/>
                  <a:pt x="35" y="12"/>
                  <a:pt x="35" y="12"/>
                </a:cubicBezTo>
                <a:cubicBezTo>
                  <a:pt x="40" y="9"/>
                  <a:pt x="44" y="6"/>
                  <a:pt x="49" y="4"/>
                </a:cubicBezTo>
                <a:cubicBezTo>
                  <a:pt x="50" y="4"/>
                  <a:pt x="50" y="4"/>
                  <a:pt x="50" y="4"/>
                </a:cubicBezTo>
                <a:cubicBezTo>
                  <a:pt x="46" y="10"/>
                  <a:pt x="43" y="15"/>
                  <a:pt x="40" y="20"/>
                </a:cubicBezTo>
                <a:cubicBezTo>
                  <a:pt x="41" y="21"/>
                  <a:pt x="41" y="21"/>
                  <a:pt x="41" y="21"/>
                </a:cubicBezTo>
                <a:cubicBezTo>
                  <a:pt x="45" y="16"/>
                  <a:pt x="49" y="12"/>
                  <a:pt x="52" y="7"/>
                </a:cubicBezTo>
                <a:cubicBezTo>
                  <a:pt x="53" y="7"/>
                  <a:pt x="53" y="7"/>
                  <a:pt x="53" y="7"/>
                </a:cubicBezTo>
                <a:cubicBezTo>
                  <a:pt x="50" y="12"/>
                  <a:pt x="47" y="17"/>
                  <a:pt x="44" y="23"/>
                </a:cubicBezTo>
                <a:cubicBezTo>
                  <a:pt x="39" y="36"/>
                  <a:pt x="38" y="50"/>
                  <a:pt x="40" y="64"/>
                </a:cubicBezTo>
                <a:cubicBezTo>
                  <a:pt x="41" y="68"/>
                  <a:pt x="43" y="72"/>
                  <a:pt x="38" y="75"/>
                </a:cubicBezTo>
                <a:cubicBezTo>
                  <a:pt x="36" y="76"/>
                  <a:pt x="37" y="79"/>
                  <a:pt x="36" y="8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2" name="Freeform 616">
            <a:extLst>
              <a:ext uri="{FF2B5EF4-FFF2-40B4-BE49-F238E27FC236}">
                <a16:creationId xmlns:a16="http://schemas.microsoft.com/office/drawing/2014/main" id="{E0062A6C-DE9F-4356-912B-18E0D60354AF}"/>
              </a:ext>
            </a:extLst>
          </p:cNvPr>
          <p:cNvSpPr>
            <a:spLocks noEditPoints="1"/>
          </p:cNvSpPr>
          <p:nvPr/>
        </p:nvSpPr>
        <p:spPr bwMode="auto">
          <a:xfrm>
            <a:off x="5764320" y="2455071"/>
            <a:ext cx="158400" cy="61603"/>
          </a:xfrm>
          <a:custGeom>
            <a:avLst/>
            <a:gdLst>
              <a:gd name="T0" fmla="*/ 36 w 74"/>
              <a:gd name="T1" fmla="*/ 29 h 29"/>
              <a:gd name="T2" fmla="*/ 11 w 74"/>
              <a:gd name="T3" fmla="*/ 29 h 29"/>
              <a:gd name="T4" fmla="*/ 1 w 74"/>
              <a:gd name="T5" fmla="*/ 17 h 29"/>
              <a:gd name="T6" fmla="*/ 23 w 74"/>
              <a:gd name="T7" fmla="*/ 0 h 29"/>
              <a:gd name="T8" fmla="*/ 54 w 74"/>
              <a:gd name="T9" fmla="*/ 0 h 29"/>
              <a:gd name="T10" fmla="*/ 71 w 74"/>
              <a:gd name="T11" fmla="*/ 24 h 29"/>
              <a:gd name="T12" fmla="*/ 62 w 74"/>
              <a:gd name="T13" fmla="*/ 29 h 29"/>
              <a:gd name="T14" fmla="*/ 49 w 74"/>
              <a:gd name="T15" fmla="*/ 29 h 29"/>
              <a:gd name="T16" fmla="*/ 36 w 74"/>
              <a:gd name="T17" fmla="*/ 29 h 29"/>
              <a:gd name="T18" fmla="*/ 37 w 74"/>
              <a:gd name="T19" fmla="*/ 15 h 29"/>
              <a:gd name="T20" fmla="*/ 10 w 74"/>
              <a:gd name="T21" fmla="*/ 15 h 29"/>
              <a:gd name="T22" fmla="*/ 6 w 74"/>
              <a:gd name="T23" fmla="*/ 18 h 29"/>
              <a:gd name="T24" fmla="*/ 7 w 74"/>
              <a:gd name="T25" fmla="*/ 24 h 29"/>
              <a:gd name="T26" fmla="*/ 12 w 74"/>
              <a:gd name="T27" fmla="*/ 25 h 29"/>
              <a:gd name="T28" fmla="*/ 61 w 74"/>
              <a:gd name="T29" fmla="*/ 26 h 29"/>
              <a:gd name="T30" fmla="*/ 64 w 74"/>
              <a:gd name="T31" fmla="*/ 25 h 29"/>
              <a:gd name="T32" fmla="*/ 67 w 74"/>
              <a:gd name="T33" fmla="*/ 18 h 29"/>
              <a:gd name="T34" fmla="*/ 62 w 74"/>
              <a:gd name="T35" fmla="*/ 16 h 29"/>
              <a:gd name="T36" fmla="*/ 37 w 74"/>
              <a:gd name="T37" fmla="*/ 15 h 29"/>
              <a:gd name="T38" fmla="*/ 64 w 74"/>
              <a:gd name="T39" fmla="*/ 13 h 29"/>
              <a:gd name="T40" fmla="*/ 38 w 74"/>
              <a:gd name="T41" fmla="*/ 3 h 29"/>
              <a:gd name="T42" fmla="*/ 39 w 74"/>
              <a:gd name="T43" fmla="*/ 13 h 29"/>
              <a:gd name="T44" fmla="*/ 64 w 74"/>
              <a:gd name="T45" fmla="*/ 13 h 29"/>
              <a:gd name="T46" fmla="*/ 9 w 74"/>
              <a:gd name="T47" fmla="*/ 12 h 29"/>
              <a:gd name="T48" fmla="*/ 35 w 74"/>
              <a:gd name="T49" fmla="*/ 12 h 29"/>
              <a:gd name="T50" fmla="*/ 33 w 74"/>
              <a:gd name="T51" fmla="*/ 3 h 29"/>
              <a:gd name="T52" fmla="*/ 9 w 74"/>
              <a:gd name="T53" fmla="*/ 12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4" h="29">
                <a:moveTo>
                  <a:pt x="36" y="29"/>
                </a:moveTo>
                <a:cubicBezTo>
                  <a:pt x="28" y="29"/>
                  <a:pt x="20" y="29"/>
                  <a:pt x="11" y="29"/>
                </a:cubicBezTo>
                <a:cubicBezTo>
                  <a:pt x="4" y="29"/>
                  <a:pt x="0" y="24"/>
                  <a:pt x="1" y="17"/>
                </a:cubicBezTo>
                <a:cubicBezTo>
                  <a:pt x="4" y="6"/>
                  <a:pt x="6" y="0"/>
                  <a:pt x="23" y="0"/>
                </a:cubicBezTo>
                <a:cubicBezTo>
                  <a:pt x="33" y="0"/>
                  <a:pt x="44" y="0"/>
                  <a:pt x="54" y="0"/>
                </a:cubicBezTo>
                <a:cubicBezTo>
                  <a:pt x="65" y="0"/>
                  <a:pt x="74" y="13"/>
                  <a:pt x="71" y="24"/>
                </a:cubicBezTo>
                <a:cubicBezTo>
                  <a:pt x="69" y="28"/>
                  <a:pt x="66" y="29"/>
                  <a:pt x="62" y="29"/>
                </a:cubicBezTo>
                <a:cubicBezTo>
                  <a:pt x="58" y="29"/>
                  <a:pt x="53" y="29"/>
                  <a:pt x="49" y="29"/>
                </a:cubicBezTo>
                <a:cubicBezTo>
                  <a:pt x="45" y="29"/>
                  <a:pt x="40" y="29"/>
                  <a:pt x="36" y="29"/>
                </a:cubicBezTo>
                <a:close/>
                <a:moveTo>
                  <a:pt x="37" y="15"/>
                </a:moveTo>
                <a:cubicBezTo>
                  <a:pt x="28" y="15"/>
                  <a:pt x="19" y="15"/>
                  <a:pt x="10" y="15"/>
                </a:cubicBezTo>
                <a:cubicBezTo>
                  <a:pt x="9" y="16"/>
                  <a:pt x="6" y="17"/>
                  <a:pt x="6" y="18"/>
                </a:cubicBezTo>
                <a:cubicBezTo>
                  <a:pt x="6" y="20"/>
                  <a:pt x="6" y="22"/>
                  <a:pt x="7" y="24"/>
                </a:cubicBezTo>
                <a:cubicBezTo>
                  <a:pt x="8" y="25"/>
                  <a:pt x="11" y="25"/>
                  <a:pt x="12" y="25"/>
                </a:cubicBezTo>
                <a:cubicBezTo>
                  <a:pt x="28" y="26"/>
                  <a:pt x="45" y="26"/>
                  <a:pt x="61" y="26"/>
                </a:cubicBezTo>
                <a:cubicBezTo>
                  <a:pt x="62" y="26"/>
                  <a:pt x="63" y="26"/>
                  <a:pt x="64" y="25"/>
                </a:cubicBezTo>
                <a:cubicBezTo>
                  <a:pt x="65" y="23"/>
                  <a:pt x="67" y="21"/>
                  <a:pt x="67" y="18"/>
                </a:cubicBezTo>
                <a:cubicBezTo>
                  <a:pt x="67" y="18"/>
                  <a:pt x="64" y="16"/>
                  <a:pt x="62" y="16"/>
                </a:cubicBezTo>
                <a:cubicBezTo>
                  <a:pt x="54" y="15"/>
                  <a:pt x="45" y="15"/>
                  <a:pt x="37" y="15"/>
                </a:cubicBezTo>
                <a:close/>
                <a:moveTo>
                  <a:pt x="64" y="13"/>
                </a:moveTo>
                <a:cubicBezTo>
                  <a:pt x="64" y="2"/>
                  <a:pt x="53" y="1"/>
                  <a:pt x="38" y="3"/>
                </a:cubicBezTo>
                <a:cubicBezTo>
                  <a:pt x="38" y="6"/>
                  <a:pt x="39" y="9"/>
                  <a:pt x="39" y="13"/>
                </a:cubicBezTo>
                <a:cubicBezTo>
                  <a:pt x="48" y="13"/>
                  <a:pt x="56" y="13"/>
                  <a:pt x="64" y="13"/>
                </a:cubicBezTo>
                <a:close/>
                <a:moveTo>
                  <a:pt x="9" y="12"/>
                </a:moveTo>
                <a:cubicBezTo>
                  <a:pt x="18" y="12"/>
                  <a:pt x="26" y="12"/>
                  <a:pt x="35" y="12"/>
                </a:cubicBezTo>
                <a:cubicBezTo>
                  <a:pt x="35" y="9"/>
                  <a:pt x="34" y="6"/>
                  <a:pt x="33" y="3"/>
                </a:cubicBezTo>
                <a:cubicBezTo>
                  <a:pt x="19" y="1"/>
                  <a:pt x="9" y="2"/>
                  <a:pt x="9" y="1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3" name="Freeform 617">
            <a:extLst>
              <a:ext uri="{FF2B5EF4-FFF2-40B4-BE49-F238E27FC236}">
                <a16:creationId xmlns:a16="http://schemas.microsoft.com/office/drawing/2014/main" id="{E0F5EF3D-C687-483A-B651-E8D674880E2A}"/>
              </a:ext>
            </a:extLst>
          </p:cNvPr>
          <p:cNvSpPr>
            <a:spLocks noEditPoints="1"/>
          </p:cNvSpPr>
          <p:nvPr/>
        </p:nvSpPr>
        <p:spPr bwMode="auto">
          <a:xfrm>
            <a:off x="5324320" y="2455071"/>
            <a:ext cx="158400" cy="61603"/>
          </a:xfrm>
          <a:custGeom>
            <a:avLst/>
            <a:gdLst>
              <a:gd name="T0" fmla="*/ 20 w 74"/>
              <a:gd name="T1" fmla="*/ 1 h 30"/>
              <a:gd name="T2" fmla="*/ 9 w 74"/>
              <a:gd name="T3" fmla="*/ 12 h 30"/>
              <a:gd name="T4" fmla="*/ 10 w 74"/>
              <a:gd name="T5" fmla="*/ 14 h 30"/>
              <a:gd name="T6" fmla="*/ 37 w 74"/>
              <a:gd name="T7" fmla="*/ 14 h 30"/>
              <a:gd name="T8" fmla="*/ 35 w 74"/>
              <a:gd name="T9" fmla="*/ 4 h 30"/>
              <a:gd name="T10" fmla="*/ 23 w 74"/>
              <a:gd name="T11" fmla="*/ 3 h 30"/>
              <a:gd name="T12" fmla="*/ 23 w 74"/>
              <a:gd name="T13" fmla="*/ 1 h 30"/>
              <a:gd name="T14" fmla="*/ 44 w 74"/>
              <a:gd name="T15" fmla="*/ 1 h 30"/>
              <a:gd name="T16" fmla="*/ 52 w 74"/>
              <a:gd name="T17" fmla="*/ 1 h 30"/>
              <a:gd name="T18" fmla="*/ 73 w 74"/>
              <a:gd name="T19" fmla="*/ 19 h 30"/>
              <a:gd name="T20" fmla="*/ 65 w 74"/>
              <a:gd name="T21" fmla="*/ 30 h 30"/>
              <a:gd name="T22" fmla="*/ 12 w 74"/>
              <a:gd name="T23" fmla="*/ 30 h 30"/>
              <a:gd name="T24" fmla="*/ 5 w 74"/>
              <a:gd name="T25" fmla="*/ 26 h 30"/>
              <a:gd name="T26" fmla="*/ 9 w 74"/>
              <a:gd name="T27" fmla="*/ 6 h 30"/>
              <a:gd name="T28" fmla="*/ 20 w 74"/>
              <a:gd name="T29" fmla="*/ 1 h 30"/>
              <a:gd name="T30" fmla="*/ 39 w 74"/>
              <a:gd name="T31" fmla="*/ 16 h 30"/>
              <a:gd name="T32" fmla="*/ 39 w 74"/>
              <a:gd name="T33" fmla="*/ 16 h 30"/>
              <a:gd name="T34" fmla="*/ 12 w 74"/>
              <a:gd name="T35" fmla="*/ 16 h 30"/>
              <a:gd name="T36" fmla="*/ 8 w 74"/>
              <a:gd name="T37" fmla="*/ 20 h 30"/>
              <a:gd name="T38" fmla="*/ 10 w 74"/>
              <a:gd name="T39" fmla="*/ 25 h 30"/>
              <a:gd name="T40" fmla="*/ 16 w 74"/>
              <a:gd name="T41" fmla="*/ 27 h 30"/>
              <a:gd name="T42" fmla="*/ 60 w 74"/>
              <a:gd name="T43" fmla="*/ 27 h 30"/>
              <a:gd name="T44" fmla="*/ 65 w 74"/>
              <a:gd name="T45" fmla="*/ 26 h 30"/>
              <a:gd name="T46" fmla="*/ 69 w 74"/>
              <a:gd name="T47" fmla="*/ 20 h 30"/>
              <a:gd name="T48" fmla="*/ 64 w 74"/>
              <a:gd name="T49" fmla="*/ 17 h 30"/>
              <a:gd name="T50" fmla="*/ 39 w 74"/>
              <a:gd name="T51" fmla="*/ 16 h 30"/>
              <a:gd name="T52" fmla="*/ 66 w 74"/>
              <a:gd name="T53" fmla="*/ 14 h 30"/>
              <a:gd name="T54" fmla="*/ 39 w 74"/>
              <a:gd name="T55" fmla="*/ 4 h 30"/>
              <a:gd name="T56" fmla="*/ 41 w 74"/>
              <a:gd name="T57" fmla="*/ 14 h 30"/>
              <a:gd name="T58" fmla="*/ 66 w 74"/>
              <a:gd name="T59" fmla="*/ 14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4" h="30">
                <a:moveTo>
                  <a:pt x="20" y="1"/>
                </a:moveTo>
                <a:cubicBezTo>
                  <a:pt x="16" y="5"/>
                  <a:pt x="13" y="9"/>
                  <a:pt x="9" y="12"/>
                </a:cubicBezTo>
                <a:cubicBezTo>
                  <a:pt x="10" y="12"/>
                  <a:pt x="10" y="13"/>
                  <a:pt x="10" y="14"/>
                </a:cubicBezTo>
                <a:cubicBezTo>
                  <a:pt x="19" y="14"/>
                  <a:pt x="28" y="14"/>
                  <a:pt x="37" y="14"/>
                </a:cubicBezTo>
                <a:cubicBezTo>
                  <a:pt x="37" y="10"/>
                  <a:pt x="36" y="7"/>
                  <a:pt x="35" y="4"/>
                </a:cubicBezTo>
                <a:cubicBezTo>
                  <a:pt x="31" y="3"/>
                  <a:pt x="27" y="3"/>
                  <a:pt x="23" y="3"/>
                </a:cubicBezTo>
                <a:cubicBezTo>
                  <a:pt x="23" y="2"/>
                  <a:pt x="23" y="2"/>
                  <a:pt x="23" y="1"/>
                </a:cubicBezTo>
                <a:cubicBezTo>
                  <a:pt x="30" y="1"/>
                  <a:pt x="37" y="1"/>
                  <a:pt x="44" y="1"/>
                </a:cubicBezTo>
                <a:cubicBezTo>
                  <a:pt x="47" y="1"/>
                  <a:pt x="49" y="1"/>
                  <a:pt x="52" y="1"/>
                </a:cubicBezTo>
                <a:cubicBezTo>
                  <a:pt x="65" y="0"/>
                  <a:pt x="70" y="4"/>
                  <a:pt x="73" y="19"/>
                </a:cubicBezTo>
                <a:cubicBezTo>
                  <a:pt x="74" y="25"/>
                  <a:pt x="71" y="30"/>
                  <a:pt x="65" y="30"/>
                </a:cubicBezTo>
                <a:cubicBezTo>
                  <a:pt x="47" y="30"/>
                  <a:pt x="29" y="30"/>
                  <a:pt x="12" y="30"/>
                </a:cubicBezTo>
                <a:cubicBezTo>
                  <a:pt x="9" y="30"/>
                  <a:pt x="6" y="28"/>
                  <a:pt x="5" y="26"/>
                </a:cubicBezTo>
                <a:cubicBezTo>
                  <a:pt x="0" y="18"/>
                  <a:pt x="6" y="12"/>
                  <a:pt x="9" y="6"/>
                </a:cubicBezTo>
                <a:cubicBezTo>
                  <a:pt x="11" y="2"/>
                  <a:pt x="16" y="1"/>
                  <a:pt x="20" y="1"/>
                </a:cubicBezTo>
                <a:close/>
                <a:moveTo>
                  <a:pt x="39" y="16"/>
                </a:moveTo>
                <a:cubicBezTo>
                  <a:pt x="39" y="16"/>
                  <a:pt x="39" y="16"/>
                  <a:pt x="39" y="16"/>
                </a:cubicBezTo>
                <a:cubicBezTo>
                  <a:pt x="30" y="16"/>
                  <a:pt x="21" y="16"/>
                  <a:pt x="12" y="16"/>
                </a:cubicBezTo>
                <a:cubicBezTo>
                  <a:pt x="11" y="17"/>
                  <a:pt x="8" y="18"/>
                  <a:pt x="8" y="20"/>
                </a:cubicBezTo>
                <a:cubicBezTo>
                  <a:pt x="7" y="21"/>
                  <a:pt x="9" y="24"/>
                  <a:pt x="10" y="25"/>
                </a:cubicBezTo>
                <a:cubicBezTo>
                  <a:pt x="12" y="27"/>
                  <a:pt x="14" y="27"/>
                  <a:pt x="16" y="27"/>
                </a:cubicBezTo>
                <a:cubicBezTo>
                  <a:pt x="31" y="27"/>
                  <a:pt x="46" y="27"/>
                  <a:pt x="60" y="27"/>
                </a:cubicBezTo>
                <a:cubicBezTo>
                  <a:pt x="62" y="27"/>
                  <a:pt x="64" y="27"/>
                  <a:pt x="65" y="26"/>
                </a:cubicBezTo>
                <a:cubicBezTo>
                  <a:pt x="67" y="24"/>
                  <a:pt x="69" y="22"/>
                  <a:pt x="69" y="20"/>
                </a:cubicBezTo>
                <a:cubicBezTo>
                  <a:pt x="69" y="19"/>
                  <a:pt x="66" y="17"/>
                  <a:pt x="64" y="17"/>
                </a:cubicBezTo>
                <a:cubicBezTo>
                  <a:pt x="55" y="16"/>
                  <a:pt x="47" y="16"/>
                  <a:pt x="39" y="16"/>
                </a:cubicBezTo>
                <a:close/>
                <a:moveTo>
                  <a:pt x="66" y="14"/>
                </a:moveTo>
                <a:cubicBezTo>
                  <a:pt x="65" y="3"/>
                  <a:pt x="55" y="2"/>
                  <a:pt x="39" y="4"/>
                </a:cubicBezTo>
                <a:cubicBezTo>
                  <a:pt x="40" y="7"/>
                  <a:pt x="41" y="10"/>
                  <a:pt x="41" y="14"/>
                </a:cubicBezTo>
                <a:cubicBezTo>
                  <a:pt x="50" y="14"/>
                  <a:pt x="58" y="14"/>
                  <a:pt x="66" y="1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4" name="Freeform 618">
            <a:extLst>
              <a:ext uri="{FF2B5EF4-FFF2-40B4-BE49-F238E27FC236}">
                <a16:creationId xmlns:a16="http://schemas.microsoft.com/office/drawing/2014/main" id="{2425D4BF-BB63-4231-B10E-654D74325561}"/>
              </a:ext>
            </a:extLst>
          </p:cNvPr>
          <p:cNvSpPr>
            <a:spLocks/>
          </p:cNvSpPr>
          <p:nvPr/>
        </p:nvSpPr>
        <p:spPr bwMode="auto">
          <a:xfrm>
            <a:off x="5121922" y="2270269"/>
            <a:ext cx="88000" cy="132003"/>
          </a:xfrm>
          <a:custGeom>
            <a:avLst/>
            <a:gdLst>
              <a:gd name="T0" fmla="*/ 41 w 41"/>
              <a:gd name="T1" fmla="*/ 64 h 64"/>
              <a:gd name="T2" fmla="*/ 12 w 41"/>
              <a:gd name="T3" fmla="*/ 43 h 64"/>
              <a:gd name="T4" fmla="*/ 2 w 41"/>
              <a:gd name="T5" fmla="*/ 16 h 64"/>
              <a:gd name="T6" fmla="*/ 8 w 41"/>
              <a:gd name="T7" fmla="*/ 3 h 64"/>
              <a:gd name="T8" fmla="*/ 20 w 41"/>
              <a:gd name="T9" fmla="*/ 6 h 64"/>
              <a:gd name="T10" fmla="*/ 10 w 41"/>
              <a:gd name="T11" fmla="*/ 5 h 64"/>
              <a:gd name="T12" fmla="*/ 4 w 41"/>
              <a:gd name="T13" fmla="*/ 15 h 64"/>
              <a:gd name="T14" fmla="*/ 15 w 41"/>
              <a:gd name="T15" fmla="*/ 45 h 64"/>
              <a:gd name="T16" fmla="*/ 41 w 41"/>
              <a:gd name="T17" fmla="*/ 6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 h="64">
                <a:moveTo>
                  <a:pt x="41" y="64"/>
                </a:moveTo>
                <a:cubicBezTo>
                  <a:pt x="27" y="63"/>
                  <a:pt x="18" y="55"/>
                  <a:pt x="12" y="43"/>
                </a:cubicBezTo>
                <a:cubicBezTo>
                  <a:pt x="7" y="35"/>
                  <a:pt x="5" y="25"/>
                  <a:pt x="2" y="16"/>
                </a:cubicBezTo>
                <a:cubicBezTo>
                  <a:pt x="0" y="10"/>
                  <a:pt x="3" y="6"/>
                  <a:pt x="8" y="3"/>
                </a:cubicBezTo>
                <a:cubicBezTo>
                  <a:pt x="12" y="0"/>
                  <a:pt x="16" y="2"/>
                  <a:pt x="20" y="6"/>
                </a:cubicBezTo>
                <a:cubicBezTo>
                  <a:pt x="17" y="5"/>
                  <a:pt x="13" y="4"/>
                  <a:pt x="10" y="5"/>
                </a:cubicBezTo>
                <a:cubicBezTo>
                  <a:pt x="6" y="6"/>
                  <a:pt x="2" y="10"/>
                  <a:pt x="4" y="15"/>
                </a:cubicBezTo>
                <a:cubicBezTo>
                  <a:pt x="7" y="25"/>
                  <a:pt x="10" y="35"/>
                  <a:pt x="15" y="45"/>
                </a:cubicBezTo>
                <a:cubicBezTo>
                  <a:pt x="20" y="56"/>
                  <a:pt x="31" y="60"/>
                  <a:pt x="41" y="6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5" name="Freeform 619">
            <a:extLst>
              <a:ext uri="{FF2B5EF4-FFF2-40B4-BE49-F238E27FC236}">
                <a16:creationId xmlns:a16="http://schemas.microsoft.com/office/drawing/2014/main" id="{1C840F64-F447-4683-99AD-47DAF6D439CF}"/>
              </a:ext>
            </a:extLst>
          </p:cNvPr>
          <p:cNvSpPr>
            <a:spLocks/>
          </p:cNvSpPr>
          <p:nvPr/>
        </p:nvSpPr>
        <p:spPr bwMode="auto">
          <a:xfrm>
            <a:off x="5297922" y="2384671"/>
            <a:ext cx="35200" cy="17600"/>
          </a:xfrm>
          <a:custGeom>
            <a:avLst/>
            <a:gdLst>
              <a:gd name="T0" fmla="*/ 0 w 16"/>
              <a:gd name="T1" fmla="*/ 7 h 10"/>
              <a:gd name="T2" fmla="*/ 8 w 16"/>
              <a:gd name="T3" fmla="*/ 0 h 10"/>
              <a:gd name="T4" fmla="*/ 16 w 16"/>
              <a:gd name="T5" fmla="*/ 7 h 10"/>
              <a:gd name="T6" fmla="*/ 0 w 16"/>
              <a:gd name="T7" fmla="*/ 7 h 10"/>
            </a:gdLst>
            <a:ahLst/>
            <a:cxnLst>
              <a:cxn ang="0">
                <a:pos x="T0" y="T1"/>
              </a:cxn>
              <a:cxn ang="0">
                <a:pos x="T2" y="T3"/>
              </a:cxn>
              <a:cxn ang="0">
                <a:pos x="T4" y="T5"/>
              </a:cxn>
              <a:cxn ang="0">
                <a:pos x="T6" y="T7"/>
              </a:cxn>
            </a:cxnLst>
            <a:rect l="0" t="0" r="r" b="b"/>
            <a:pathLst>
              <a:path w="16" h="10">
                <a:moveTo>
                  <a:pt x="0" y="7"/>
                </a:moveTo>
                <a:cubicBezTo>
                  <a:pt x="3" y="4"/>
                  <a:pt x="5" y="2"/>
                  <a:pt x="8" y="0"/>
                </a:cubicBezTo>
                <a:cubicBezTo>
                  <a:pt x="10" y="2"/>
                  <a:pt x="12" y="4"/>
                  <a:pt x="16" y="7"/>
                </a:cubicBezTo>
                <a:cubicBezTo>
                  <a:pt x="10" y="9"/>
                  <a:pt x="5" y="10"/>
                  <a:pt x="0" y="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6" name="Freeform 620">
            <a:extLst>
              <a:ext uri="{FF2B5EF4-FFF2-40B4-BE49-F238E27FC236}">
                <a16:creationId xmlns:a16="http://schemas.microsoft.com/office/drawing/2014/main" id="{8505A9E8-831B-4141-89E4-5E20CA2A9056}"/>
              </a:ext>
            </a:extLst>
          </p:cNvPr>
          <p:cNvSpPr>
            <a:spLocks/>
          </p:cNvSpPr>
          <p:nvPr/>
        </p:nvSpPr>
        <p:spPr bwMode="auto">
          <a:xfrm>
            <a:off x="5297922" y="2710269"/>
            <a:ext cx="17600" cy="26403"/>
          </a:xfrm>
          <a:custGeom>
            <a:avLst/>
            <a:gdLst>
              <a:gd name="T0" fmla="*/ 9 w 9"/>
              <a:gd name="T1" fmla="*/ 4 h 11"/>
              <a:gd name="T2" fmla="*/ 0 w 9"/>
              <a:gd name="T3" fmla="*/ 11 h 11"/>
              <a:gd name="T4" fmla="*/ 0 w 9"/>
              <a:gd name="T5" fmla="*/ 0 h 11"/>
              <a:gd name="T6" fmla="*/ 9 w 9"/>
              <a:gd name="T7" fmla="*/ 4 h 11"/>
            </a:gdLst>
            <a:ahLst/>
            <a:cxnLst>
              <a:cxn ang="0">
                <a:pos x="T0" y="T1"/>
              </a:cxn>
              <a:cxn ang="0">
                <a:pos x="T2" y="T3"/>
              </a:cxn>
              <a:cxn ang="0">
                <a:pos x="T4" y="T5"/>
              </a:cxn>
              <a:cxn ang="0">
                <a:pos x="T6" y="T7"/>
              </a:cxn>
            </a:cxnLst>
            <a:rect l="0" t="0" r="r" b="b"/>
            <a:pathLst>
              <a:path w="9" h="11">
                <a:moveTo>
                  <a:pt x="9" y="4"/>
                </a:moveTo>
                <a:cubicBezTo>
                  <a:pt x="5" y="7"/>
                  <a:pt x="3" y="9"/>
                  <a:pt x="0" y="11"/>
                </a:cubicBezTo>
                <a:cubicBezTo>
                  <a:pt x="0" y="7"/>
                  <a:pt x="0" y="4"/>
                  <a:pt x="0" y="0"/>
                </a:cubicBezTo>
                <a:cubicBezTo>
                  <a:pt x="2" y="1"/>
                  <a:pt x="5" y="2"/>
                  <a:pt x="9" y="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7" name="Freeform 621">
            <a:extLst>
              <a:ext uri="{FF2B5EF4-FFF2-40B4-BE49-F238E27FC236}">
                <a16:creationId xmlns:a16="http://schemas.microsoft.com/office/drawing/2014/main" id="{AF090091-2740-41CB-8805-6A275AF75838}"/>
              </a:ext>
            </a:extLst>
          </p:cNvPr>
          <p:cNvSpPr>
            <a:spLocks noEditPoints="1"/>
          </p:cNvSpPr>
          <p:nvPr/>
        </p:nvSpPr>
        <p:spPr bwMode="auto">
          <a:xfrm>
            <a:off x="3256322" y="3871869"/>
            <a:ext cx="1056000" cy="1003200"/>
          </a:xfrm>
          <a:custGeom>
            <a:avLst/>
            <a:gdLst>
              <a:gd name="T0" fmla="*/ 498 w 498"/>
              <a:gd name="T1" fmla="*/ 473 h 473"/>
              <a:gd name="T2" fmla="*/ 429 w 498"/>
              <a:gd name="T3" fmla="*/ 463 h 473"/>
              <a:gd name="T4" fmla="*/ 437 w 498"/>
              <a:gd name="T5" fmla="*/ 177 h 473"/>
              <a:gd name="T6" fmla="*/ 419 w 498"/>
              <a:gd name="T7" fmla="*/ 184 h 473"/>
              <a:gd name="T8" fmla="*/ 390 w 498"/>
              <a:gd name="T9" fmla="*/ 209 h 473"/>
              <a:gd name="T10" fmla="*/ 345 w 498"/>
              <a:gd name="T11" fmla="*/ 219 h 473"/>
              <a:gd name="T12" fmla="*/ 336 w 498"/>
              <a:gd name="T13" fmla="*/ 188 h 473"/>
              <a:gd name="T14" fmla="*/ 240 w 498"/>
              <a:gd name="T15" fmla="*/ 188 h 473"/>
              <a:gd name="T16" fmla="*/ 222 w 498"/>
              <a:gd name="T17" fmla="*/ 229 h 473"/>
              <a:gd name="T18" fmla="*/ 203 w 498"/>
              <a:gd name="T19" fmla="*/ 204 h 473"/>
              <a:gd name="T20" fmla="*/ 219 w 498"/>
              <a:gd name="T21" fmla="*/ 188 h 473"/>
              <a:gd name="T22" fmla="*/ 164 w 498"/>
              <a:gd name="T23" fmla="*/ 210 h 473"/>
              <a:gd name="T24" fmla="*/ 119 w 498"/>
              <a:gd name="T25" fmla="*/ 219 h 473"/>
              <a:gd name="T26" fmla="*/ 110 w 498"/>
              <a:gd name="T27" fmla="*/ 184 h 473"/>
              <a:gd name="T28" fmla="*/ 77 w 498"/>
              <a:gd name="T29" fmla="*/ 182 h 473"/>
              <a:gd name="T30" fmla="*/ 62 w 498"/>
              <a:gd name="T31" fmla="*/ 461 h 473"/>
              <a:gd name="T32" fmla="*/ 0 w 498"/>
              <a:gd name="T33" fmla="*/ 473 h 473"/>
              <a:gd name="T34" fmla="*/ 13 w 498"/>
              <a:gd name="T35" fmla="*/ 458 h 473"/>
              <a:gd name="T36" fmla="*/ 30 w 498"/>
              <a:gd name="T37" fmla="*/ 31 h 473"/>
              <a:gd name="T38" fmla="*/ 25 w 498"/>
              <a:gd name="T39" fmla="*/ 5 h 473"/>
              <a:gd name="T40" fmla="*/ 61 w 498"/>
              <a:gd name="T41" fmla="*/ 2 h 473"/>
              <a:gd name="T42" fmla="*/ 62 w 498"/>
              <a:gd name="T43" fmla="*/ 21 h 473"/>
              <a:gd name="T44" fmla="*/ 73 w 498"/>
              <a:gd name="T45" fmla="*/ 151 h 473"/>
              <a:gd name="T46" fmla="*/ 86 w 498"/>
              <a:gd name="T47" fmla="*/ 158 h 473"/>
              <a:gd name="T48" fmla="*/ 109 w 498"/>
              <a:gd name="T49" fmla="*/ 165 h 473"/>
              <a:gd name="T50" fmla="*/ 107 w 498"/>
              <a:gd name="T51" fmla="*/ 106 h 473"/>
              <a:gd name="T52" fmla="*/ 111 w 498"/>
              <a:gd name="T53" fmla="*/ 76 h 473"/>
              <a:gd name="T54" fmla="*/ 109 w 498"/>
              <a:gd name="T55" fmla="*/ 56 h 473"/>
              <a:gd name="T56" fmla="*/ 135 w 498"/>
              <a:gd name="T57" fmla="*/ 60 h 473"/>
              <a:gd name="T58" fmla="*/ 151 w 498"/>
              <a:gd name="T59" fmla="*/ 43 h 473"/>
              <a:gd name="T60" fmla="*/ 325 w 498"/>
              <a:gd name="T61" fmla="*/ 17 h 473"/>
              <a:gd name="T62" fmla="*/ 360 w 498"/>
              <a:gd name="T63" fmla="*/ 65 h 473"/>
              <a:gd name="T64" fmla="*/ 395 w 498"/>
              <a:gd name="T65" fmla="*/ 67 h 473"/>
              <a:gd name="T66" fmla="*/ 370 w 498"/>
              <a:gd name="T67" fmla="*/ 77 h 473"/>
              <a:gd name="T68" fmla="*/ 390 w 498"/>
              <a:gd name="T69" fmla="*/ 157 h 473"/>
              <a:gd name="T70" fmla="*/ 413 w 498"/>
              <a:gd name="T71" fmla="*/ 158 h 473"/>
              <a:gd name="T72" fmla="*/ 437 w 498"/>
              <a:gd name="T73" fmla="*/ 82 h 473"/>
              <a:gd name="T74" fmla="*/ 426 w 498"/>
              <a:gd name="T75" fmla="*/ 13 h 473"/>
              <a:gd name="T76" fmla="*/ 465 w 498"/>
              <a:gd name="T77" fmla="*/ 2 h 473"/>
              <a:gd name="T78" fmla="*/ 472 w 498"/>
              <a:gd name="T79" fmla="*/ 19 h 473"/>
              <a:gd name="T80" fmla="*/ 469 w 498"/>
              <a:gd name="T81" fmla="*/ 322 h 473"/>
              <a:gd name="T82" fmla="*/ 479 w 498"/>
              <a:gd name="T83" fmla="*/ 450 h 473"/>
              <a:gd name="T84" fmla="*/ 151 w 498"/>
              <a:gd name="T85" fmla="*/ 71 h 473"/>
              <a:gd name="T86" fmla="*/ 334 w 498"/>
              <a:gd name="T87" fmla="*/ 41 h 473"/>
              <a:gd name="T88" fmla="*/ 190 w 498"/>
              <a:gd name="T89" fmla="*/ 26 h 473"/>
              <a:gd name="T90" fmla="*/ 151 w 498"/>
              <a:gd name="T91" fmla="*/ 71 h 473"/>
              <a:gd name="T92" fmla="*/ 374 w 498"/>
              <a:gd name="T93" fmla="*/ 118 h 473"/>
              <a:gd name="T94" fmla="*/ 375 w 498"/>
              <a:gd name="T95" fmla="*/ 99 h 473"/>
              <a:gd name="T96" fmla="*/ 331 w 498"/>
              <a:gd name="T97" fmla="*/ 110 h 473"/>
              <a:gd name="T98" fmla="*/ 356 w 498"/>
              <a:gd name="T99" fmla="*/ 119 h 473"/>
              <a:gd name="T100" fmla="*/ 146 w 498"/>
              <a:gd name="T101" fmla="*/ 119 h 473"/>
              <a:gd name="T102" fmla="*/ 170 w 498"/>
              <a:gd name="T103" fmla="*/ 111 h 473"/>
              <a:gd name="T104" fmla="*/ 127 w 498"/>
              <a:gd name="T105" fmla="*/ 99 h 473"/>
              <a:gd name="T106" fmla="*/ 128 w 498"/>
              <a:gd name="T107" fmla="*/ 119 h 4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98" h="473">
                <a:moveTo>
                  <a:pt x="498" y="462"/>
                </a:moveTo>
                <a:cubicBezTo>
                  <a:pt x="498" y="466"/>
                  <a:pt x="498" y="469"/>
                  <a:pt x="498" y="473"/>
                </a:cubicBezTo>
                <a:cubicBezTo>
                  <a:pt x="475" y="473"/>
                  <a:pt x="452" y="473"/>
                  <a:pt x="429" y="473"/>
                </a:cubicBezTo>
                <a:cubicBezTo>
                  <a:pt x="429" y="469"/>
                  <a:pt x="429" y="466"/>
                  <a:pt x="429" y="463"/>
                </a:cubicBezTo>
                <a:cubicBezTo>
                  <a:pt x="431" y="462"/>
                  <a:pt x="434" y="462"/>
                  <a:pt x="437" y="461"/>
                </a:cubicBezTo>
                <a:cubicBezTo>
                  <a:pt x="437" y="367"/>
                  <a:pt x="437" y="272"/>
                  <a:pt x="437" y="177"/>
                </a:cubicBezTo>
                <a:cubicBezTo>
                  <a:pt x="432" y="177"/>
                  <a:pt x="427" y="173"/>
                  <a:pt x="425" y="181"/>
                </a:cubicBezTo>
                <a:cubicBezTo>
                  <a:pt x="425" y="183"/>
                  <a:pt x="421" y="184"/>
                  <a:pt x="419" y="184"/>
                </a:cubicBezTo>
                <a:cubicBezTo>
                  <a:pt x="409" y="184"/>
                  <a:pt x="400" y="184"/>
                  <a:pt x="390" y="184"/>
                </a:cubicBezTo>
                <a:cubicBezTo>
                  <a:pt x="390" y="193"/>
                  <a:pt x="390" y="201"/>
                  <a:pt x="390" y="209"/>
                </a:cubicBezTo>
                <a:cubicBezTo>
                  <a:pt x="390" y="216"/>
                  <a:pt x="387" y="219"/>
                  <a:pt x="380" y="219"/>
                </a:cubicBezTo>
                <a:cubicBezTo>
                  <a:pt x="369" y="219"/>
                  <a:pt x="357" y="219"/>
                  <a:pt x="345" y="219"/>
                </a:cubicBezTo>
                <a:cubicBezTo>
                  <a:pt x="339" y="219"/>
                  <a:pt x="336" y="216"/>
                  <a:pt x="336" y="210"/>
                </a:cubicBezTo>
                <a:cubicBezTo>
                  <a:pt x="336" y="203"/>
                  <a:pt x="336" y="196"/>
                  <a:pt x="336" y="188"/>
                </a:cubicBezTo>
                <a:cubicBezTo>
                  <a:pt x="332" y="188"/>
                  <a:pt x="329" y="188"/>
                  <a:pt x="326" y="188"/>
                </a:cubicBezTo>
                <a:cubicBezTo>
                  <a:pt x="297" y="188"/>
                  <a:pt x="269" y="188"/>
                  <a:pt x="240" y="188"/>
                </a:cubicBezTo>
                <a:cubicBezTo>
                  <a:pt x="228" y="188"/>
                  <a:pt x="223" y="192"/>
                  <a:pt x="223" y="205"/>
                </a:cubicBezTo>
                <a:cubicBezTo>
                  <a:pt x="223" y="213"/>
                  <a:pt x="224" y="221"/>
                  <a:pt x="222" y="229"/>
                </a:cubicBezTo>
                <a:cubicBezTo>
                  <a:pt x="221" y="223"/>
                  <a:pt x="220" y="218"/>
                  <a:pt x="218" y="211"/>
                </a:cubicBezTo>
                <a:cubicBezTo>
                  <a:pt x="206" y="220"/>
                  <a:pt x="210" y="203"/>
                  <a:pt x="203" y="204"/>
                </a:cubicBezTo>
                <a:cubicBezTo>
                  <a:pt x="206" y="199"/>
                  <a:pt x="206" y="190"/>
                  <a:pt x="215" y="194"/>
                </a:cubicBezTo>
                <a:cubicBezTo>
                  <a:pt x="216" y="194"/>
                  <a:pt x="217" y="191"/>
                  <a:pt x="219" y="188"/>
                </a:cubicBezTo>
                <a:cubicBezTo>
                  <a:pt x="201" y="188"/>
                  <a:pt x="183" y="188"/>
                  <a:pt x="164" y="188"/>
                </a:cubicBezTo>
                <a:cubicBezTo>
                  <a:pt x="164" y="196"/>
                  <a:pt x="164" y="203"/>
                  <a:pt x="164" y="210"/>
                </a:cubicBezTo>
                <a:cubicBezTo>
                  <a:pt x="164" y="216"/>
                  <a:pt x="161" y="219"/>
                  <a:pt x="155" y="219"/>
                </a:cubicBezTo>
                <a:cubicBezTo>
                  <a:pt x="143" y="219"/>
                  <a:pt x="131" y="219"/>
                  <a:pt x="119" y="219"/>
                </a:cubicBezTo>
                <a:cubicBezTo>
                  <a:pt x="112" y="219"/>
                  <a:pt x="109" y="216"/>
                  <a:pt x="109" y="209"/>
                </a:cubicBezTo>
                <a:cubicBezTo>
                  <a:pt x="110" y="201"/>
                  <a:pt x="110" y="193"/>
                  <a:pt x="110" y="184"/>
                </a:cubicBezTo>
                <a:cubicBezTo>
                  <a:pt x="100" y="184"/>
                  <a:pt x="92" y="184"/>
                  <a:pt x="84" y="184"/>
                </a:cubicBezTo>
                <a:cubicBezTo>
                  <a:pt x="82" y="184"/>
                  <a:pt x="79" y="183"/>
                  <a:pt x="77" y="182"/>
                </a:cubicBezTo>
                <a:cubicBezTo>
                  <a:pt x="72" y="176"/>
                  <a:pt x="72" y="176"/>
                  <a:pt x="62" y="178"/>
                </a:cubicBezTo>
                <a:cubicBezTo>
                  <a:pt x="62" y="272"/>
                  <a:pt x="62" y="366"/>
                  <a:pt x="62" y="461"/>
                </a:cubicBezTo>
                <a:cubicBezTo>
                  <a:pt x="71" y="463"/>
                  <a:pt x="71" y="463"/>
                  <a:pt x="70" y="473"/>
                </a:cubicBezTo>
                <a:cubicBezTo>
                  <a:pt x="47" y="473"/>
                  <a:pt x="24" y="473"/>
                  <a:pt x="0" y="473"/>
                </a:cubicBezTo>
                <a:cubicBezTo>
                  <a:pt x="0" y="470"/>
                  <a:pt x="0" y="466"/>
                  <a:pt x="0" y="464"/>
                </a:cubicBezTo>
                <a:cubicBezTo>
                  <a:pt x="5" y="462"/>
                  <a:pt x="11" y="461"/>
                  <a:pt x="13" y="458"/>
                </a:cubicBezTo>
                <a:cubicBezTo>
                  <a:pt x="20" y="448"/>
                  <a:pt x="31" y="440"/>
                  <a:pt x="31" y="426"/>
                </a:cubicBezTo>
                <a:cubicBezTo>
                  <a:pt x="30" y="294"/>
                  <a:pt x="31" y="162"/>
                  <a:pt x="30" y="31"/>
                </a:cubicBezTo>
                <a:cubicBezTo>
                  <a:pt x="30" y="26"/>
                  <a:pt x="31" y="22"/>
                  <a:pt x="26" y="19"/>
                </a:cubicBezTo>
                <a:cubicBezTo>
                  <a:pt x="24" y="17"/>
                  <a:pt x="25" y="10"/>
                  <a:pt x="25" y="5"/>
                </a:cubicBezTo>
                <a:cubicBezTo>
                  <a:pt x="25" y="4"/>
                  <a:pt x="30" y="3"/>
                  <a:pt x="33" y="3"/>
                </a:cubicBezTo>
                <a:cubicBezTo>
                  <a:pt x="42" y="2"/>
                  <a:pt x="52" y="2"/>
                  <a:pt x="61" y="2"/>
                </a:cubicBezTo>
                <a:cubicBezTo>
                  <a:pt x="66" y="2"/>
                  <a:pt x="72" y="0"/>
                  <a:pt x="72" y="8"/>
                </a:cubicBezTo>
                <a:cubicBezTo>
                  <a:pt x="72" y="15"/>
                  <a:pt x="73" y="22"/>
                  <a:pt x="62" y="21"/>
                </a:cubicBezTo>
                <a:cubicBezTo>
                  <a:pt x="62" y="45"/>
                  <a:pt x="63" y="68"/>
                  <a:pt x="62" y="92"/>
                </a:cubicBezTo>
                <a:cubicBezTo>
                  <a:pt x="61" y="113"/>
                  <a:pt x="66" y="132"/>
                  <a:pt x="73" y="151"/>
                </a:cubicBezTo>
                <a:cubicBezTo>
                  <a:pt x="75" y="156"/>
                  <a:pt x="78" y="158"/>
                  <a:pt x="83" y="158"/>
                </a:cubicBezTo>
                <a:cubicBezTo>
                  <a:pt x="84" y="158"/>
                  <a:pt x="85" y="158"/>
                  <a:pt x="86" y="158"/>
                </a:cubicBezTo>
                <a:cubicBezTo>
                  <a:pt x="94" y="158"/>
                  <a:pt x="103" y="155"/>
                  <a:pt x="107" y="167"/>
                </a:cubicBezTo>
                <a:cubicBezTo>
                  <a:pt x="108" y="166"/>
                  <a:pt x="108" y="166"/>
                  <a:pt x="109" y="165"/>
                </a:cubicBezTo>
                <a:cubicBezTo>
                  <a:pt x="109" y="156"/>
                  <a:pt x="109" y="147"/>
                  <a:pt x="109" y="138"/>
                </a:cubicBezTo>
                <a:cubicBezTo>
                  <a:pt x="108" y="127"/>
                  <a:pt x="106" y="116"/>
                  <a:pt x="107" y="106"/>
                </a:cubicBezTo>
                <a:cubicBezTo>
                  <a:pt x="108" y="93"/>
                  <a:pt x="115" y="83"/>
                  <a:pt x="129" y="77"/>
                </a:cubicBezTo>
                <a:cubicBezTo>
                  <a:pt x="122" y="76"/>
                  <a:pt x="116" y="76"/>
                  <a:pt x="111" y="76"/>
                </a:cubicBezTo>
                <a:cubicBezTo>
                  <a:pt x="106" y="75"/>
                  <a:pt x="101" y="73"/>
                  <a:pt x="102" y="67"/>
                </a:cubicBezTo>
                <a:cubicBezTo>
                  <a:pt x="103" y="63"/>
                  <a:pt x="106" y="58"/>
                  <a:pt x="109" y="56"/>
                </a:cubicBezTo>
                <a:cubicBezTo>
                  <a:pt x="114" y="54"/>
                  <a:pt x="120" y="54"/>
                  <a:pt x="125" y="54"/>
                </a:cubicBezTo>
                <a:cubicBezTo>
                  <a:pt x="128" y="54"/>
                  <a:pt x="132" y="58"/>
                  <a:pt x="135" y="60"/>
                </a:cubicBezTo>
                <a:cubicBezTo>
                  <a:pt x="136" y="62"/>
                  <a:pt x="137" y="64"/>
                  <a:pt x="139" y="67"/>
                </a:cubicBezTo>
                <a:cubicBezTo>
                  <a:pt x="144" y="58"/>
                  <a:pt x="148" y="50"/>
                  <a:pt x="151" y="43"/>
                </a:cubicBezTo>
                <a:cubicBezTo>
                  <a:pt x="156" y="27"/>
                  <a:pt x="166" y="19"/>
                  <a:pt x="183" y="15"/>
                </a:cubicBezTo>
                <a:cubicBezTo>
                  <a:pt x="231" y="6"/>
                  <a:pt x="278" y="7"/>
                  <a:pt x="325" y="17"/>
                </a:cubicBezTo>
                <a:cubicBezTo>
                  <a:pt x="335" y="19"/>
                  <a:pt x="341" y="25"/>
                  <a:pt x="345" y="33"/>
                </a:cubicBezTo>
                <a:cubicBezTo>
                  <a:pt x="350" y="43"/>
                  <a:pt x="354" y="53"/>
                  <a:pt x="360" y="65"/>
                </a:cubicBezTo>
                <a:cubicBezTo>
                  <a:pt x="364" y="49"/>
                  <a:pt x="376" y="54"/>
                  <a:pt x="386" y="55"/>
                </a:cubicBezTo>
                <a:cubicBezTo>
                  <a:pt x="392" y="56"/>
                  <a:pt x="395" y="60"/>
                  <a:pt x="395" y="67"/>
                </a:cubicBezTo>
                <a:cubicBezTo>
                  <a:pt x="395" y="74"/>
                  <a:pt x="391" y="75"/>
                  <a:pt x="386" y="76"/>
                </a:cubicBezTo>
                <a:cubicBezTo>
                  <a:pt x="381" y="76"/>
                  <a:pt x="376" y="76"/>
                  <a:pt x="370" y="77"/>
                </a:cubicBezTo>
                <a:cubicBezTo>
                  <a:pt x="389" y="85"/>
                  <a:pt x="394" y="100"/>
                  <a:pt x="393" y="118"/>
                </a:cubicBezTo>
                <a:cubicBezTo>
                  <a:pt x="393" y="131"/>
                  <a:pt x="391" y="144"/>
                  <a:pt x="390" y="157"/>
                </a:cubicBezTo>
                <a:cubicBezTo>
                  <a:pt x="390" y="159"/>
                  <a:pt x="390" y="162"/>
                  <a:pt x="391" y="167"/>
                </a:cubicBezTo>
                <a:cubicBezTo>
                  <a:pt x="396" y="154"/>
                  <a:pt x="405" y="158"/>
                  <a:pt x="413" y="158"/>
                </a:cubicBezTo>
                <a:cubicBezTo>
                  <a:pt x="419" y="158"/>
                  <a:pt x="422" y="156"/>
                  <a:pt x="424" y="150"/>
                </a:cubicBezTo>
                <a:cubicBezTo>
                  <a:pt x="433" y="128"/>
                  <a:pt x="439" y="106"/>
                  <a:pt x="437" y="82"/>
                </a:cubicBezTo>
                <a:cubicBezTo>
                  <a:pt x="436" y="62"/>
                  <a:pt x="437" y="42"/>
                  <a:pt x="437" y="21"/>
                </a:cubicBezTo>
                <a:cubicBezTo>
                  <a:pt x="432" y="20"/>
                  <a:pt x="426" y="22"/>
                  <a:pt x="426" y="13"/>
                </a:cubicBezTo>
                <a:cubicBezTo>
                  <a:pt x="427" y="2"/>
                  <a:pt x="426" y="2"/>
                  <a:pt x="437" y="2"/>
                </a:cubicBezTo>
                <a:cubicBezTo>
                  <a:pt x="446" y="2"/>
                  <a:pt x="456" y="2"/>
                  <a:pt x="465" y="2"/>
                </a:cubicBezTo>
                <a:cubicBezTo>
                  <a:pt x="468" y="2"/>
                  <a:pt x="473" y="4"/>
                  <a:pt x="473" y="5"/>
                </a:cubicBezTo>
                <a:cubicBezTo>
                  <a:pt x="474" y="10"/>
                  <a:pt x="473" y="15"/>
                  <a:pt x="472" y="19"/>
                </a:cubicBezTo>
                <a:cubicBezTo>
                  <a:pt x="472" y="23"/>
                  <a:pt x="469" y="26"/>
                  <a:pt x="469" y="29"/>
                </a:cubicBezTo>
                <a:cubicBezTo>
                  <a:pt x="468" y="127"/>
                  <a:pt x="469" y="225"/>
                  <a:pt x="469" y="322"/>
                </a:cubicBezTo>
                <a:cubicBezTo>
                  <a:pt x="469" y="353"/>
                  <a:pt x="469" y="385"/>
                  <a:pt x="468" y="416"/>
                </a:cubicBezTo>
                <a:cubicBezTo>
                  <a:pt x="468" y="429"/>
                  <a:pt x="471" y="440"/>
                  <a:pt x="479" y="450"/>
                </a:cubicBezTo>
                <a:cubicBezTo>
                  <a:pt x="484" y="456"/>
                  <a:pt x="487" y="465"/>
                  <a:pt x="498" y="462"/>
                </a:cubicBezTo>
                <a:close/>
                <a:moveTo>
                  <a:pt x="151" y="71"/>
                </a:moveTo>
                <a:cubicBezTo>
                  <a:pt x="218" y="58"/>
                  <a:pt x="282" y="58"/>
                  <a:pt x="348" y="71"/>
                </a:cubicBezTo>
                <a:cubicBezTo>
                  <a:pt x="343" y="60"/>
                  <a:pt x="338" y="50"/>
                  <a:pt x="334" y="41"/>
                </a:cubicBezTo>
                <a:cubicBezTo>
                  <a:pt x="331" y="33"/>
                  <a:pt x="325" y="30"/>
                  <a:pt x="317" y="28"/>
                </a:cubicBezTo>
                <a:cubicBezTo>
                  <a:pt x="275" y="18"/>
                  <a:pt x="232" y="17"/>
                  <a:pt x="190" y="26"/>
                </a:cubicBezTo>
                <a:cubicBezTo>
                  <a:pt x="183" y="28"/>
                  <a:pt x="175" y="29"/>
                  <a:pt x="171" y="34"/>
                </a:cubicBezTo>
                <a:cubicBezTo>
                  <a:pt x="163" y="44"/>
                  <a:pt x="158" y="57"/>
                  <a:pt x="151" y="71"/>
                </a:cubicBezTo>
                <a:close/>
                <a:moveTo>
                  <a:pt x="356" y="119"/>
                </a:moveTo>
                <a:cubicBezTo>
                  <a:pt x="362" y="119"/>
                  <a:pt x="368" y="120"/>
                  <a:pt x="374" y="118"/>
                </a:cubicBezTo>
                <a:cubicBezTo>
                  <a:pt x="377" y="118"/>
                  <a:pt x="380" y="113"/>
                  <a:pt x="381" y="110"/>
                </a:cubicBezTo>
                <a:cubicBezTo>
                  <a:pt x="383" y="105"/>
                  <a:pt x="381" y="101"/>
                  <a:pt x="375" y="99"/>
                </a:cubicBezTo>
                <a:cubicBezTo>
                  <a:pt x="367" y="98"/>
                  <a:pt x="359" y="96"/>
                  <a:pt x="351" y="95"/>
                </a:cubicBezTo>
                <a:cubicBezTo>
                  <a:pt x="342" y="94"/>
                  <a:pt x="333" y="101"/>
                  <a:pt x="331" y="110"/>
                </a:cubicBezTo>
                <a:cubicBezTo>
                  <a:pt x="330" y="115"/>
                  <a:pt x="332" y="119"/>
                  <a:pt x="337" y="119"/>
                </a:cubicBezTo>
                <a:cubicBezTo>
                  <a:pt x="343" y="119"/>
                  <a:pt x="349" y="119"/>
                  <a:pt x="356" y="119"/>
                </a:cubicBezTo>
                <a:close/>
                <a:moveTo>
                  <a:pt x="146" y="119"/>
                </a:moveTo>
                <a:cubicBezTo>
                  <a:pt x="146" y="119"/>
                  <a:pt x="146" y="119"/>
                  <a:pt x="146" y="119"/>
                </a:cubicBezTo>
                <a:cubicBezTo>
                  <a:pt x="152" y="119"/>
                  <a:pt x="158" y="119"/>
                  <a:pt x="165" y="118"/>
                </a:cubicBezTo>
                <a:cubicBezTo>
                  <a:pt x="167" y="118"/>
                  <a:pt x="170" y="113"/>
                  <a:pt x="170" y="111"/>
                </a:cubicBezTo>
                <a:cubicBezTo>
                  <a:pt x="169" y="101"/>
                  <a:pt x="159" y="94"/>
                  <a:pt x="150" y="95"/>
                </a:cubicBezTo>
                <a:cubicBezTo>
                  <a:pt x="142" y="96"/>
                  <a:pt x="134" y="98"/>
                  <a:pt x="127" y="99"/>
                </a:cubicBezTo>
                <a:cubicBezTo>
                  <a:pt x="122" y="100"/>
                  <a:pt x="119" y="104"/>
                  <a:pt x="119" y="109"/>
                </a:cubicBezTo>
                <a:cubicBezTo>
                  <a:pt x="120" y="115"/>
                  <a:pt x="122" y="118"/>
                  <a:pt x="128" y="119"/>
                </a:cubicBezTo>
                <a:cubicBezTo>
                  <a:pt x="134" y="119"/>
                  <a:pt x="140" y="119"/>
                  <a:pt x="146" y="119"/>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8" name="Freeform 622">
            <a:extLst>
              <a:ext uri="{FF2B5EF4-FFF2-40B4-BE49-F238E27FC236}">
                <a16:creationId xmlns:a16="http://schemas.microsoft.com/office/drawing/2014/main" id="{E9D48528-4B0C-4F63-A27D-DA436B494315}"/>
              </a:ext>
            </a:extLst>
          </p:cNvPr>
          <p:cNvSpPr>
            <a:spLocks/>
          </p:cNvSpPr>
          <p:nvPr/>
        </p:nvSpPr>
        <p:spPr bwMode="auto">
          <a:xfrm>
            <a:off x="3678722" y="4320672"/>
            <a:ext cx="237603" cy="572003"/>
          </a:xfrm>
          <a:custGeom>
            <a:avLst/>
            <a:gdLst>
              <a:gd name="T0" fmla="*/ 6 w 114"/>
              <a:gd name="T1" fmla="*/ 23 h 272"/>
              <a:gd name="T2" fmla="*/ 2 w 114"/>
              <a:gd name="T3" fmla="*/ 16 h 272"/>
              <a:gd name="T4" fmla="*/ 2 w 114"/>
              <a:gd name="T5" fmla="*/ 5 h 272"/>
              <a:gd name="T6" fmla="*/ 11 w 114"/>
              <a:gd name="T7" fmla="*/ 5 h 272"/>
              <a:gd name="T8" fmla="*/ 20 w 114"/>
              <a:gd name="T9" fmla="*/ 7 h 272"/>
              <a:gd name="T10" fmla="*/ 46 w 114"/>
              <a:gd name="T11" fmla="*/ 35 h 272"/>
              <a:gd name="T12" fmla="*/ 56 w 114"/>
              <a:gd name="T13" fmla="*/ 27 h 272"/>
              <a:gd name="T14" fmla="*/ 67 w 114"/>
              <a:gd name="T15" fmla="*/ 42 h 272"/>
              <a:gd name="T16" fmla="*/ 84 w 114"/>
              <a:gd name="T17" fmla="*/ 38 h 272"/>
              <a:gd name="T18" fmla="*/ 93 w 114"/>
              <a:gd name="T19" fmla="*/ 34 h 272"/>
              <a:gd name="T20" fmla="*/ 98 w 114"/>
              <a:gd name="T21" fmla="*/ 51 h 272"/>
              <a:gd name="T22" fmla="*/ 87 w 114"/>
              <a:gd name="T23" fmla="*/ 80 h 272"/>
              <a:gd name="T24" fmla="*/ 81 w 114"/>
              <a:gd name="T25" fmla="*/ 99 h 272"/>
              <a:gd name="T26" fmla="*/ 81 w 114"/>
              <a:gd name="T27" fmla="*/ 104 h 272"/>
              <a:gd name="T28" fmla="*/ 95 w 114"/>
              <a:gd name="T29" fmla="*/ 158 h 272"/>
              <a:gd name="T30" fmla="*/ 110 w 114"/>
              <a:gd name="T31" fmla="*/ 240 h 272"/>
              <a:gd name="T32" fmla="*/ 114 w 114"/>
              <a:gd name="T33" fmla="*/ 265 h 272"/>
              <a:gd name="T34" fmla="*/ 111 w 114"/>
              <a:gd name="T35" fmla="*/ 271 h 272"/>
              <a:gd name="T36" fmla="*/ 97 w 114"/>
              <a:gd name="T37" fmla="*/ 269 h 272"/>
              <a:gd name="T38" fmla="*/ 84 w 114"/>
              <a:gd name="T39" fmla="*/ 232 h 272"/>
              <a:gd name="T40" fmla="*/ 65 w 114"/>
              <a:gd name="T41" fmla="*/ 170 h 272"/>
              <a:gd name="T42" fmla="*/ 61 w 114"/>
              <a:gd name="T43" fmla="*/ 167 h 272"/>
              <a:gd name="T44" fmla="*/ 61 w 114"/>
              <a:gd name="T45" fmla="*/ 190 h 272"/>
              <a:gd name="T46" fmla="*/ 63 w 114"/>
              <a:gd name="T47" fmla="*/ 249 h 272"/>
              <a:gd name="T48" fmla="*/ 59 w 114"/>
              <a:gd name="T49" fmla="*/ 265 h 272"/>
              <a:gd name="T50" fmla="*/ 38 w 114"/>
              <a:gd name="T51" fmla="*/ 270 h 272"/>
              <a:gd name="T52" fmla="*/ 32 w 114"/>
              <a:gd name="T53" fmla="*/ 266 h 272"/>
              <a:gd name="T54" fmla="*/ 36 w 114"/>
              <a:gd name="T55" fmla="*/ 261 h 272"/>
              <a:gd name="T56" fmla="*/ 42 w 114"/>
              <a:gd name="T57" fmla="*/ 246 h 272"/>
              <a:gd name="T58" fmla="*/ 35 w 114"/>
              <a:gd name="T59" fmla="*/ 187 h 272"/>
              <a:gd name="T60" fmla="*/ 37 w 114"/>
              <a:gd name="T61" fmla="*/ 77 h 272"/>
              <a:gd name="T62" fmla="*/ 38 w 114"/>
              <a:gd name="T63" fmla="*/ 71 h 272"/>
              <a:gd name="T64" fmla="*/ 29 w 114"/>
              <a:gd name="T65" fmla="*/ 47 h 272"/>
              <a:gd name="T66" fmla="*/ 25 w 114"/>
              <a:gd name="T67" fmla="*/ 40 h 272"/>
              <a:gd name="T68" fmla="*/ 20 w 114"/>
              <a:gd name="T69" fmla="*/ 35 h 272"/>
              <a:gd name="T70" fmla="*/ 9 w 114"/>
              <a:gd name="T71" fmla="*/ 26 h 272"/>
              <a:gd name="T72" fmla="*/ 6 w 114"/>
              <a:gd name="T73" fmla="*/ 23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14" h="272">
                <a:moveTo>
                  <a:pt x="6" y="23"/>
                </a:moveTo>
                <a:cubicBezTo>
                  <a:pt x="4" y="20"/>
                  <a:pt x="2" y="18"/>
                  <a:pt x="2" y="16"/>
                </a:cubicBezTo>
                <a:cubicBezTo>
                  <a:pt x="1" y="12"/>
                  <a:pt x="0" y="7"/>
                  <a:pt x="2" y="5"/>
                </a:cubicBezTo>
                <a:cubicBezTo>
                  <a:pt x="5" y="0"/>
                  <a:pt x="8" y="3"/>
                  <a:pt x="11" y="5"/>
                </a:cubicBezTo>
                <a:cubicBezTo>
                  <a:pt x="13" y="7"/>
                  <a:pt x="16" y="6"/>
                  <a:pt x="20" y="7"/>
                </a:cubicBezTo>
                <a:cubicBezTo>
                  <a:pt x="18" y="24"/>
                  <a:pt x="33" y="30"/>
                  <a:pt x="46" y="35"/>
                </a:cubicBezTo>
                <a:cubicBezTo>
                  <a:pt x="49" y="33"/>
                  <a:pt x="51" y="31"/>
                  <a:pt x="56" y="27"/>
                </a:cubicBezTo>
                <a:cubicBezTo>
                  <a:pt x="54" y="40"/>
                  <a:pt x="56" y="43"/>
                  <a:pt x="67" y="42"/>
                </a:cubicBezTo>
                <a:cubicBezTo>
                  <a:pt x="73" y="42"/>
                  <a:pt x="79" y="40"/>
                  <a:pt x="84" y="38"/>
                </a:cubicBezTo>
                <a:cubicBezTo>
                  <a:pt x="87" y="37"/>
                  <a:pt x="90" y="36"/>
                  <a:pt x="93" y="34"/>
                </a:cubicBezTo>
                <a:cubicBezTo>
                  <a:pt x="95" y="40"/>
                  <a:pt x="104" y="44"/>
                  <a:pt x="98" y="51"/>
                </a:cubicBezTo>
                <a:cubicBezTo>
                  <a:pt x="91" y="60"/>
                  <a:pt x="90" y="70"/>
                  <a:pt x="87" y="80"/>
                </a:cubicBezTo>
                <a:cubicBezTo>
                  <a:pt x="85" y="86"/>
                  <a:pt x="83" y="93"/>
                  <a:pt x="81" y="99"/>
                </a:cubicBezTo>
                <a:cubicBezTo>
                  <a:pt x="81" y="101"/>
                  <a:pt x="81" y="103"/>
                  <a:pt x="81" y="104"/>
                </a:cubicBezTo>
                <a:cubicBezTo>
                  <a:pt x="86" y="122"/>
                  <a:pt x="92" y="140"/>
                  <a:pt x="95" y="158"/>
                </a:cubicBezTo>
                <a:cubicBezTo>
                  <a:pt x="101" y="185"/>
                  <a:pt x="105" y="212"/>
                  <a:pt x="110" y="240"/>
                </a:cubicBezTo>
                <a:cubicBezTo>
                  <a:pt x="111" y="248"/>
                  <a:pt x="113" y="256"/>
                  <a:pt x="114" y="265"/>
                </a:cubicBezTo>
                <a:cubicBezTo>
                  <a:pt x="114" y="267"/>
                  <a:pt x="112" y="272"/>
                  <a:pt x="111" y="271"/>
                </a:cubicBezTo>
                <a:cubicBezTo>
                  <a:pt x="106" y="271"/>
                  <a:pt x="97" y="270"/>
                  <a:pt x="97" y="269"/>
                </a:cubicBezTo>
                <a:cubicBezTo>
                  <a:pt x="97" y="255"/>
                  <a:pt x="88" y="244"/>
                  <a:pt x="84" y="232"/>
                </a:cubicBezTo>
                <a:cubicBezTo>
                  <a:pt x="78" y="211"/>
                  <a:pt x="71" y="190"/>
                  <a:pt x="65" y="170"/>
                </a:cubicBezTo>
                <a:cubicBezTo>
                  <a:pt x="64" y="169"/>
                  <a:pt x="64" y="168"/>
                  <a:pt x="61" y="167"/>
                </a:cubicBezTo>
                <a:cubicBezTo>
                  <a:pt x="61" y="175"/>
                  <a:pt x="61" y="182"/>
                  <a:pt x="61" y="190"/>
                </a:cubicBezTo>
                <a:cubicBezTo>
                  <a:pt x="62" y="210"/>
                  <a:pt x="63" y="230"/>
                  <a:pt x="63" y="249"/>
                </a:cubicBezTo>
                <a:cubicBezTo>
                  <a:pt x="63" y="255"/>
                  <a:pt x="62" y="263"/>
                  <a:pt x="59" y="265"/>
                </a:cubicBezTo>
                <a:cubicBezTo>
                  <a:pt x="53" y="269"/>
                  <a:pt x="45" y="269"/>
                  <a:pt x="38" y="270"/>
                </a:cubicBezTo>
                <a:cubicBezTo>
                  <a:pt x="36" y="271"/>
                  <a:pt x="33" y="268"/>
                  <a:pt x="32" y="266"/>
                </a:cubicBezTo>
                <a:cubicBezTo>
                  <a:pt x="32" y="265"/>
                  <a:pt x="34" y="261"/>
                  <a:pt x="36" y="261"/>
                </a:cubicBezTo>
                <a:cubicBezTo>
                  <a:pt x="45" y="258"/>
                  <a:pt x="43" y="253"/>
                  <a:pt x="42" y="246"/>
                </a:cubicBezTo>
                <a:cubicBezTo>
                  <a:pt x="38" y="227"/>
                  <a:pt x="35" y="207"/>
                  <a:pt x="35" y="187"/>
                </a:cubicBezTo>
                <a:cubicBezTo>
                  <a:pt x="34" y="150"/>
                  <a:pt x="36" y="114"/>
                  <a:pt x="37" y="77"/>
                </a:cubicBezTo>
                <a:cubicBezTo>
                  <a:pt x="37" y="75"/>
                  <a:pt x="38" y="73"/>
                  <a:pt x="38" y="71"/>
                </a:cubicBezTo>
                <a:cubicBezTo>
                  <a:pt x="42" y="55"/>
                  <a:pt x="42" y="55"/>
                  <a:pt x="29" y="47"/>
                </a:cubicBezTo>
                <a:cubicBezTo>
                  <a:pt x="27" y="45"/>
                  <a:pt x="26" y="42"/>
                  <a:pt x="25" y="40"/>
                </a:cubicBezTo>
                <a:cubicBezTo>
                  <a:pt x="23" y="38"/>
                  <a:pt x="21" y="34"/>
                  <a:pt x="20" y="35"/>
                </a:cubicBezTo>
                <a:cubicBezTo>
                  <a:pt x="13" y="36"/>
                  <a:pt x="12" y="30"/>
                  <a:pt x="9" y="26"/>
                </a:cubicBezTo>
                <a:cubicBezTo>
                  <a:pt x="8" y="25"/>
                  <a:pt x="7" y="24"/>
                  <a:pt x="6" y="2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9" name="Freeform 623">
            <a:extLst>
              <a:ext uri="{FF2B5EF4-FFF2-40B4-BE49-F238E27FC236}">
                <a16:creationId xmlns:a16="http://schemas.microsoft.com/office/drawing/2014/main" id="{D8E70C08-EBE0-4D57-A1F1-CB46017221CA}"/>
              </a:ext>
            </a:extLst>
          </p:cNvPr>
          <p:cNvSpPr>
            <a:spLocks/>
          </p:cNvSpPr>
          <p:nvPr/>
        </p:nvSpPr>
        <p:spPr bwMode="auto">
          <a:xfrm>
            <a:off x="3810719" y="4276669"/>
            <a:ext cx="79203" cy="132003"/>
          </a:xfrm>
          <a:custGeom>
            <a:avLst/>
            <a:gdLst>
              <a:gd name="T0" fmla="*/ 17 w 38"/>
              <a:gd name="T1" fmla="*/ 15 h 61"/>
              <a:gd name="T2" fmla="*/ 7 w 38"/>
              <a:gd name="T3" fmla="*/ 14 h 61"/>
              <a:gd name="T4" fmla="*/ 24 w 38"/>
              <a:gd name="T5" fmla="*/ 3 h 61"/>
              <a:gd name="T6" fmla="*/ 34 w 38"/>
              <a:gd name="T7" fmla="*/ 24 h 61"/>
              <a:gd name="T8" fmla="*/ 23 w 38"/>
              <a:gd name="T9" fmla="*/ 40 h 61"/>
              <a:gd name="T10" fmla="*/ 20 w 38"/>
              <a:gd name="T11" fmla="*/ 48 h 61"/>
              <a:gd name="T12" fmla="*/ 12 w 38"/>
              <a:gd name="T13" fmla="*/ 56 h 61"/>
              <a:gd name="T14" fmla="*/ 1 w 38"/>
              <a:gd name="T15" fmla="*/ 48 h 61"/>
              <a:gd name="T16" fmla="*/ 2 w 38"/>
              <a:gd name="T17" fmla="*/ 35 h 61"/>
              <a:gd name="T18" fmla="*/ 17 w 38"/>
              <a:gd name="T19" fmla="*/ 15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 h="61">
                <a:moveTo>
                  <a:pt x="17" y="15"/>
                </a:moveTo>
                <a:cubicBezTo>
                  <a:pt x="13" y="15"/>
                  <a:pt x="10" y="14"/>
                  <a:pt x="7" y="14"/>
                </a:cubicBezTo>
                <a:cubicBezTo>
                  <a:pt x="9" y="4"/>
                  <a:pt x="15" y="0"/>
                  <a:pt x="24" y="3"/>
                </a:cubicBezTo>
                <a:cubicBezTo>
                  <a:pt x="33" y="6"/>
                  <a:pt x="38" y="15"/>
                  <a:pt x="34" y="24"/>
                </a:cubicBezTo>
                <a:cubicBezTo>
                  <a:pt x="31" y="30"/>
                  <a:pt x="26" y="35"/>
                  <a:pt x="23" y="40"/>
                </a:cubicBezTo>
                <a:cubicBezTo>
                  <a:pt x="21" y="43"/>
                  <a:pt x="21" y="46"/>
                  <a:pt x="20" y="48"/>
                </a:cubicBezTo>
                <a:cubicBezTo>
                  <a:pt x="17" y="51"/>
                  <a:pt x="15" y="55"/>
                  <a:pt x="12" y="56"/>
                </a:cubicBezTo>
                <a:cubicBezTo>
                  <a:pt x="4" y="61"/>
                  <a:pt x="0" y="57"/>
                  <a:pt x="1" y="48"/>
                </a:cubicBezTo>
                <a:cubicBezTo>
                  <a:pt x="2" y="44"/>
                  <a:pt x="2" y="39"/>
                  <a:pt x="2" y="35"/>
                </a:cubicBezTo>
                <a:cubicBezTo>
                  <a:pt x="0" y="19"/>
                  <a:pt x="2" y="17"/>
                  <a:pt x="17" y="15"/>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0" name="Freeform 624">
            <a:extLst>
              <a:ext uri="{FF2B5EF4-FFF2-40B4-BE49-F238E27FC236}">
                <a16:creationId xmlns:a16="http://schemas.microsoft.com/office/drawing/2014/main" id="{3E432CD8-3489-4D42-91EE-AC0F1C99652A}"/>
              </a:ext>
            </a:extLst>
          </p:cNvPr>
          <p:cNvSpPr>
            <a:spLocks/>
          </p:cNvSpPr>
          <p:nvPr/>
        </p:nvSpPr>
        <p:spPr bwMode="auto">
          <a:xfrm>
            <a:off x="3661122" y="4364669"/>
            <a:ext cx="35200" cy="44003"/>
          </a:xfrm>
          <a:custGeom>
            <a:avLst/>
            <a:gdLst>
              <a:gd name="T0" fmla="*/ 12 w 15"/>
              <a:gd name="T1" fmla="*/ 0 h 21"/>
              <a:gd name="T2" fmla="*/ 15 w 15"/>
              <a:gd name="T3" fmla="*/ 3 h 21"/>
              <a:gd name="T4" fmla="*/ 11 w 15"/>
              <a:gd name="T5" fmla="*/ 21 h 21"/>
              <a:gd name="T6" fmla="*/ 0 w 15"/>
              <a:gd name="T7" fmla="*/ 15 h 21"/>
              <a:gd name="T8" fmla="*/ 12 w 15"/>
              <a:gd name="T9" fmla="*/ 0 h 21"/>
            </a:gdLst>
            <a:ahLst/>
            <a:cxnLst>
              <a:cxn ang="0">
                <a:pos x="T0" y="T1"/>
              </a:cxn>
              <a:cxn ang="0">
                <a:pos x="T2" y="T3"/>
              </a:cxn>
              <a:cxn ang="0">
                <a:pos x="T4" y="T5"/>
              </a:cxn>
              <a:cxn ang="0">
                <a:pos x="T6" y="T7"/>
              </a:cxn>
              <a:cxn ang="0">
                <a:pos x="T8" y="T9"/>
              </a:cxn>
            </a:cxnLst>
            <a:rect l="0" t="0" r="r" b="b"/>
            <a:pathLst>
              <a:path w="15" h="21">
                <a:moveTo>
                  <a:pt x="12" y="0"/>
                </a:moveTo>
                <a:cubicBezTo>
                  <a:pt x="13" y="1"/>
                  <a:pt x="14" y="2"/>
                  <a:pt x="15" y="3"/>
                </a:cubicBezTo>
                <a:cubicBezTo>
                  <a:pt x="14" y="9"/>
                  <a:pt x="12" y="16"/>
                  <a:pt x="11" y="21"/>
                </a:cubicBezTo>
                <a:cubicBezTo>
                  <a:pt x="8" y="19"/>
                  <a:pt x="4" y="17"/>
                  <a:pt x="0" y="15"/>
                </a:cubicBezTo>
                <a:cubicBezTo>
                  <a:pt x="3" y="11"/>
                  <a:pt x="8" y="5"/>
                  <a:pt x="1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1" name="Freeform 625">
            <a:extLst>
              <a:ext uri="{FF2B5EF4-FFF2-40B4-BE49-F238E27FC236}">
                <a16:creationId xmlns:a16="http://schemas.microsoft.com/office/drawing/2014/main" id="{AB9138C2-394E-4977-8FFB-D367CF15F1E3}"/>
              </a:ext>
            </a:extLst>
          </p:cNvPr>
          <p:cNvSpPr>
            <a:spLocks/>
          </p:cNvSpPr>
          <p:nvPr/>
        </p:nvSpPr>
        <p:spPr bwMode="auto">
          <a:xfrm>
            <a:off x="3573122" y="3907069"/>
            <a:ext cx="422400" cy="114403"/>
          </a:xfrm>
          <a:custGeom>
            <a:avLst/>
            <a:gdLst>
              <a:gd name="T0" fmla="*/ 0 w 197"/>
              <a:gd name="T1" fmla="*/ 54 h 54"/>
              <a:gd name="T2" fmla="*/ 20 w 197"/>
              <a:gd name="T3" fmla="*/ 17 h 54"/>
              <a:gd name="T4" fmla="*/ 39 w 197"/>
              <a:gd name="T5" fmla="*/ 9 h 54"/>
              <a:gd name="T6" fmla="*/ 166 w 197"/>
              <a:gd name="T7" fmla="*/ 11 h 54"/>
              <a:gd name="T8" fmla="*/ 183 w 197"/>
              <a:gd name="T9" fmla="*/ 24 h 54"/>
              <a:gd name="T10" fmla="*/ 197 w 197"/>
              <a:gd name="T11" fmla="*/ 54 h 54"/>
              <a:gd name="T12" fmla="*/ 0 w 197"/>
              <a:gd name="T13" fmla="*/ 54 h 54"/>
            </a:gdLst>
            <a:ahLst/>
            <a:cxnLst>
              <a:cxn ang="0">
                <a:pos x="T0" y="T1"/>
              </a:cxn>
              <a:cxn ang="0">
                <a:pos x="T2" y="T3"/>
              </a:cxn>
              <a:cxn ang="0">
                <a:pos x="T4" y="T5"/>
              </a:cxn>
              <a:cxn ang="0">
                <a:pos x="T6" y="T7"/>
              </a:cxn>
              <a:cxn ang="0">
                <a:pos x="T8" y="T9"/>
              </a:cxn>
              <a:cxn ang="0">
                <a:pos x="T10" y="T11"/>
              </a:cxn>
              <a:cxn ang="0">
                <a:pos x="T12" y="T13"/>
              </a:cxn>
            </a:cxnLst>
            <a:rect l="0" t="0" r="r" b="b"/>
            <a:pathLst>
              <a:path w="197" h="54">
                <a:moveTo>
                  <a:pt x="0" y="54"/>
                </a:moveTo>
                <a:cubicBezTo>
                  <a:pt x="7" y="40"/>
                  <a:pt x="12" y="27"/>
                  <a:pt x="20" y="17"/>
                </a:cubicBezTo>
                <a:cubicBezTo>
                  <a:pt x="24" y="12"/>
                  <a:pt x="32" y="11"/>
                  <a:pt x="39" y="9"/>
                </a:cubicBezTo>
                <a:cubicBezTo>
                  <a:pt x="81" y="0"/>
                  <a:pt x="124" y="1"/>
                  <a:pt x="166" y="11"/>
                </a:cubicBezTo>
                <a:cubicBezTo>
                  <a:pt x="174" y="13"/>
                  <a:pt x="180" y="16"/>
                  <a:pt x="183" y="24"/>
                </a:cubicBezTo>
                <a:cubicBezTo>
                  <a:pt x="187" y="33"/>
                  <a:pt x="192" y="43"/>
                  <a:pt x="197" y="54"/>
                </a:cubicBezTo>
                <a:cubicBezTo>
                  <a:pt x="131" y="41"/>
                  <a:pt x="67" y="41"/>
                  <a:pt x="0" y="5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2" name="Freeform 626">
            <a:extLst>
              <a:ext uri="{FF2B5EF4-FFF2-40B4-BE49-F238E27FC236}">
                <a16:creationId xmlns:a16="http://schemas.microsoft.com/office/drawing/2014/main" id="{786341CD-730C-4B23-BF9B-EBF454E09E36}"/>
              </a:ext>
            </a:extLst>
          </p:cNvPr>
          <p:cNvSpPr>
            <a:spLocks/>
          </p:cNvSpPr>
          <p:nvPr/>
        </p:nvSpPr>
        <p:spPr bwMode="auto">
          <a:xfrm>
            <a:off x="3951519" y="4074272"/>
            <a:ext cx="114403" cy="52800"/>
          </a:xfrm>
          <a:custGeom>
            <a:avLst/>
            <a:gdLst>
              <a:gd name="T0" fmla="*/ 26 w 53"/>
              <a:gd name="T1" fmla="*/ 25 h 26"/>
              <a:gd name="T2" fmla="*/ 7 w 53"/>
              <a:gd name="T3" fmla="*/ 25 h 26"/>
              <a:gd name="T4" fmla="*/ 1 w 53"/>
              <a:gd name="T5" fmla="*/ 16 h 26"/>
              <a:gd name="T6" fmla="*/ 21 w 53"/>
              <a:gd name="T7" fmla="*/ 1 h 26"/>
              <a:gd name="T8" fmla="*/ 45 w 53"/>
              <a:gd name="T9" fmla="*/ 5 h 26"/>
              <a:gd name="T10" fmla="*/ 51 w 53"/>
              <a:gd name="T11" fmla="*/ 16 h 26"/>
              <a:gd name="T12" fmla="*/ 44 w 53"/>
              <a:gd name="T13" fmla="*/ 24 h 26"/>
              <a:gd name="T14" fmla="*/ 26 w 53"/>
              <a:gd name="T15" fmla="*/ 25 h 2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3" h="26">
                <a:moveTo>
                  <a:pt x="26" y="25"/>
                </a:moveTo>
                <a:cubicBezTo>
                  <a:pt x="19" y="25"/>
                  <a:pt x="13" y="25"/>
                  <a:pt x="7" y="25"/>
                </a:cubicBezTo>
                <a:cubicBezTo>
                  <a:pt x="2" y="25"/>
                  <a:pt x="0" y="21"/>
                  <a:pt x="1" y="16"/>
                </a:cubicBezTo>
                <a:cubicBezTo>
                  <a:pt x="3" y="7"/>
                  <a:pt x="12" y="0"/>
                  <a:pt x="21" y="1"/>
                </a:cubicBezTo>
                <a:cubicBezTo>
                  <a:pt x="29" y="2"/>
                  <a:pt x="37" y="4"/>
                  <a:pt x="45" y="5"/>
                </a:cubicBezTo>
                <a:cubicBezTo>
                  <a:pt x="51" y="7"/>
                  <a:pt x="53" y="11"/>
                  <a:pt x="51" y="16"/>
                </a:cubicBezTo>
                <a:cubicBezTo>
                  <a:pt x="50" y="19"/>
                  <a:pt x="47" y="24"/>
                  <a:pt x="44" y="24"/>
                </a:cubicBezTo>
                <a:cubicBezTo>
                  <a:pt x="38" y="26"/>
                  <a:pt x="32" y="25"/>
                  <a:pt x="26" y="2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3" name="Freeform 627">
            <a:extLst>
              <a:ext uri="{FF2B5EF4-FFF2-40B4-BE49-F238E27FC236}">
                <a16:creationId xmlns:a16="http://schemas.microsoft.com/office/drawing/2014/main" id="{21BF7E08-4B61-41D9-9B17-E1F8D18C0E7F}"/>
              </a:ext>
            </a:extLst>
          </p:cNvPr>
          <p:cNvSpPr>
            <a:spLocks/>
          </p:cNvSpPr>
          <p:nvPr/>
        </p:nvSpPr>
        <p:spPr bwMode="auto">
          <a:xfrm>
            <a:off x="3511519" y="4074272"/>
            <a:ext cx="105600" cy="52800"/>
          </a:xfrm>
          <a:custGeom>
            <a:avLst/>
            <a:gdLst>
              <a:gd name="T0" fmla="*/ 27 w 51"/>
              <a:gd name="T1" fmla="*/ 25 h 25"/>
              <a:gd name="T2" fmla="*/ 9 w 51"/>
              <a:gd name="T3" fmla="*/ 25 h 25"/>
              <a:gd name="T4" fmla="*/ 0 w 51"/>
              <a:gd name="T5" fmla="*/ 15 h 25"/>
              <a:gd name="T6" fmla="*/ 8 w 51"/>
              <a:gd name="T7" fmla="*/ 5 h 25"/>
              <a:gd name="T8" fmla="*/ 31 w 51"/>
              <a:gd name="T9" fmla="*/ 1 h 25"/>
              <a:gd name="T10" fmla="*/ 51 w 51"/>
              <a:gd name="T11" fmla="*/ 17 h 25"/>
              <a:gd name="T12" fmla="*/ 46 w 51"/>
              <a:gd name="T13" fmla="*/ 24 h 25"/>
              <a:gd name="T14" fmla="*/ 27 w 51"/>
              <a:gd name="T15" fmla="*/ 25 h 2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1" h="25">
                <a:moveTo>
                  <a:pt x="27" y="25"/>
                </a:moveTo>
                <a:cubicBezTo>
                  <a:pt x="21" y="25"/>
                  <a:pt x="15" y="25"/>
                  <a:pt x="9" y="25"/>
                </a:cubicBezTo>
                <a:cubicBezTo>
                  <a:pt x="3" y="24"/>
                  <a:pt x="1" y="21"/>
                  <a:pt x="0" y="15"/>
                </a:cubicBezTo>
                <a:cubicBezTo>
                  <a:pt x="0" y="10"/>
                  <a:pt x="3" y="6"/>
                  <a:pt x="8" y="5"/>
                </a:cubicBezTo>
                <a:cubicBezTo>
                  <a:pt x="15" y="4"/>
                  <a:pt x="23" y="2"/>
                  <a:pt x="31" y="1"/>
                </a:cubicBezTo>
                <a:cubicBezTo>
                  <a:pt x="40" y="0"/>
                  <a:pt x="50" y="7"/>
                  <a:pt x="51" y="17"/>
                </a:cubicBezTo>
                <a:cubicBezTo>
                  <a:pt x="51" y="19"/>
                  <a:pt x="48" y="24"/>
                  <a:pt x="46" y="24"/>
                </a:cubicBezTo>
                <a:cubicBezTo>
                  <a:pt x="39" y="25"/>
                  <a:pt x="33" y="25"/>
                  <a:pt x="27" y="2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4" name="Freeform 628">
            <a:extLst>
              <a:ext uri="{FF2B5EF4-FFF2-40B4-BE49-F238E27FC236}">
                <a16:creationId xmlns:a16="http://schemas.microsoft.com/office/drawing/2014/main" id="{F2E26DCE-BEE3-4CA6-BAC0-5CDAA29951BF}"/>
              </a:ext>
            </a:extLst>
          </p:cNvPr>
          <p:cNvSpPr>
            <a:spLocks noEditPoints="1"/>
          </p:cNvSpPr>
          <p:nvPr/>
        </p:nvSpPr>
        <p:spPr bwMode="auto">
          <a:xfrm>
            <a:off x="1821918" y="818271"/>
            <a:ext cx="668800" cy="1003200"/>
          </a:xfrm>
          <a:custGeom>
            <a:avLst/>
            <a:gdLst>
              <a:gd name="T0" fmla="*/ 96 w 314"/>
              <a:gd name="T1" fmla="*/ 59 h 474"/>
              <a:gd name="T2" fmla="*/ 70 w 314"/>
              <a:gd name="T3" fmla="*/ 91 h 474"/>
              <a:gd name="T4" fmla="*/ 153 w 314"/>
              <a:gd name="T5" fmla="*/ 79 h 474"/>
              <a:gd name="T6" fmla="*/ 170 w 314"/>
              <a:gd name="T7" fmla="*/ 38 h 474"/>
              <a:gd name="T8" fmla="*/ 187 w 314"/>
              <a:gd name="T9" fmla="*/ 82 h 474"/>
              <a:gd name="T10" fmla="*/ 289 w 314"/>
              <a:gd name="T11" fmla="*/ 75 h 474"/>
              <a:gd name="T12" fmla="*/ 314 w 314"/>
              <a:gd name="T13" fmla="*/ 65 h 474"/>
              <a:gd name="T14" fmla="*/ 290 w 314"/>
              <a:gd name="T15" fmla="*/ 298 h 474"/>
              <a:gd name="T16" fmla="*/ 262 w 314"/>
              <a:gd name="T17" fmla="*/ 116 h 474"/>
              <a:gd name="T18" fmla="*/ 186 w 314"/>
              <a:gd name="T19" fmla="*/ 102 h 474"/>
              <a:gd name="T20" fmla="*/ 189 w 314"/>
              <a:gd name="T21" fmla="*/ 189 h 474"/>
              <a:gd name="T22" fmla="*/ 259 w 314"/>
              <a:gd name="T23" fmla="*/ 259 h 474"/>
              <a:gd name="T24" fmla="*/ 242 w 314"/>
              <a:gd name="T25" fmla="*/ 288 h 474"/>
              <a:gd name="T26" fmla="*/ 276 w 314"/>
              <a:gd name="T27" fmla="*/ 298 h 474"/>
              <a:gd name="T28" fmla="*/ 111 w 314"/>
              <a:gd name="T29" fmla="*/ 288 h 474"/>
              <a:gd name="T30" fmla="*/ 230 w 314"/>
              <a:gd name="T31" fmla="*/ 287 h 474"/>
              <a:gd name="T32" fmla="*/ 94 w 314"/>
              <a:gd name="T33" fmla="*/ 218 h 474"/>
              <a:gd name="T34" fmla="*/ 80 w 314"/>
              <a:gd name="T35" fmla="*/ 198 h 474"/>
              <a:gd name="T36" fmla="*/ 28 w 314"/>
              <a:gd name="T37" fmla="*/ 119 h 474"/>
              <a:gd name="T38" fmla="*/ 53 w 314"/>
              <a:gd name="T39" fmla="*/ 106 h 474"/>
              <a:gd name="T40" fmla="*/ 41 w 314"/>
              <a:gd name="T41" fmla="*/ 98 h 474"/>
              <a:gd name="T42" fmla="*/ 26 w 314"/>
              <a:gd name="T43" fmla="*/ 125 h 474"/>
              <a:gd name="T44" fmla="*/ 74 w 314"/>
              <a:gd name="T45" fmla="*/ 198 h 474"/>
              <a:gd name="T46" fmla="*/ 77 w 314"/>
              <a:gd name="T47" fmla="*/ 213 h 474"/>
              <a:gd name="T48" fmla="*/ 57 w 314"/>
              <a:gd name="T49" fmla="*/ 413 h 474"/>
              <a:gd name="T50" fmla="*/ 76 w 314"/>
              <a:gd name="T51" fmla="*/ 449 h 474"/>
              <a:gd name="T52" fmla="*/ 43 w 314"/>
              <a:gd name="T53" fmla="*/ 457 h 474"/>
              <a:gd name="T54" fmla="*/ 47 w 314"/>
              <a:gd name="T55" fmla="*/ 470 h 474"/>
              <a:gd name="T56" fmla="*/ 3 w 314"/>
              <a:gd name="T57" fmla="*/ 461 h 474"/>
              <a:gd name="T58" fmla="*/ 2 w 314"/>
              <a:gd name="T59" fmla="*/ 327 h 474"/>
              <a:gd name="T60" fmla="*/ 6 w 314"/>
              <a:gd name="T61" fmla="*/ 216 h 474"/>
              <a:gd name="T62" fmla="*/ 45 w 314"/>
              <a:gd name="T63" fmla="*/ 69 h 474"/>
              <a:gd name="T64" fmla="*/ 40 w 314"/>
              <a:gd name="T65" fmla="*/ 38 h 474"/>
              <a:gd name="T66" fmla="*/ 92 w 314"/>
              <a:gd name="T67" fmla="*/ 13 h 474"/>
              <a:gd name="T68" fmla="*/ 117 w 314"/>
              <a:gd name="T69" fmla="*/ 31 h 474"/>
              <a:gd name="T70" fmla="*/ 97 w 314"/>
              <a:gd name="T71" fmla="*/ 36 h 474"/>
              <a:gd name="T72" fmla="*/ 126 w 314"/>
              <a:gd name="T73" fmla="*/ 164 h 474"/>
              <a:gd name="T74" fmla="*/ 167 w 314"/>
              <a:gd name="T75" fmla="*/ 94 h 474"/>
              <a:gd name="T76" fmla="*/ 161 w 314"/>
              <a:gd name="T77" fmla="*/ 96 h 474"/>
              <a:gd name="T78" fmla="*/ 103 w 314"/>
              <a:gd name="T79" fmla="*/ 134 h 474"/>
              <a:gd name="T80" fmla="*/ 74 w 314"/>
              <a:gd name="T81" fmla="*/ 140 h 474"/>
              <a:gd name="T82" fmla="*/ 239 w 314"/>
              <a:gd name="T83" fmla="*/ 230 h 474"/>
              <a:gd name="T84" fmla="*/ 218 w 314"/>
              <a:gd name="T85" fmla="*/ 229 h 474"/>
              <a:gd name="T86" fmla="*/ 251 w 314"/>
              <a:gd name="T87" fmla="*/ 242 h 474"/>
              <a:gd name="T88" fmla="*/ 182 w 314"/>
              <a:gd name="T89" fmla="*/ 196 h 474"/>
              <a:gd name="T90" fmla="*/ 134 w 314"/>
              <a:gd name="T91" fmla="*/ 192 h 474"/>
              <a:gd name="T92" fmla="*/ 147 w 314"/>
              <a:gd name="T93" fmla="*/ 207 h 474"/>
              <a:gd name="T94" fmla="*/ 134 w 314"/>
              <a:gd name="T95" fmla="*/ 192 h 474"/>
              <a:gd name="T96" fmla="*/ 118 w 314"/>
              <a:gd name="T97" fmla="*/ 170 h 474"/>
              <a:gd name="T98" fmla="*/ 135 w 314"/>
              <a:gd name="T99" fmla="*/ 188 h 474"/>
              <a:gd name="T100" fmla="*/ 130 w 314"/>
              <a:gd name="T101" fmla="*/ 178 h 474"/>
              <a:gd name="T102" fmla="*/ 171 w 314"/>
              <a:gd name="T103" fmla="*/ 190 h 474"/>
              <a:gd name="T104" fmla="*/ 42 w 314"/>
              <a:gd name="T105" fmla="*/ 380 h 474"/>
              <a:gd name="T106" fmla="*/ 36 w 314"/>
              <a:gd name="T107" fmla="*/ 452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14" h="474">
                <a:moveTo>
                  <a:pt x="97" y="36"/>
                </a:moveTo>
                <a:cubicBezTo>
                  <a:pt x="97" y="44"/>
                  <a:pt x="99" y="53"/>
                  <a:pt x="96" y="59"/>
                </a:cubicBezTo>
                <a:cubicBezTo>
                  <a:pt x="93" y="66"/>
                  <a:pt x="86" y="74"/>
                  <a:pt x="79" y="76"/>
                </a:cubicBezTo>
                <a:cubicBezTo>
                  <a:pt x="70" y="79"/>
                  <a:pt x="71" y="85"/>
                  <a:pt x="70" y="91"/>
                </a:cubicBezTo>
                <a:cubicBezTo>
                  <a:pt x="69" y="98"/>
                  <a:pt x="73" y="99"/>
                  <a:pt x="80" y="101"/>
                </a:cubicBezTo>
                <a:cubicBezTo>
                  <a:pt x="110" y="112"/>
                  <a:pt x="132" y="95"/>
                  <a:pt x="153" y="79"/>
                </a:cubicBezTo>
                <a:cubicBezTo>
                  <a:pt x="161" y="74"/>
                  <a:pt x="165" y="63"/>
                  <a:pt x="170" y="54"/>
                </a:cubicBezTo>
                <a:cubicBezTo>
                  <a:pt x="172" y="50"/>
                  <a:pt x="170" y="44"/>
                  <a:pt x="170" y="38"/>
                </a:cubicBezTo>
                <a:cubicBezTo>
                  <a:pt x="174" y="38"/>
                  <a:pt x="179" y="38"/>
                  <a:pt x="183" y="38"/>
                </a:cubicBezTo>
                <a:cubicBezTo>
                  <a:pt x="184" y="52"/>
                  <a:pt x="186" y="67"/>
                  <a:pt x="187" y="82"/>
                </a:cubicBezTo>
                <a:cubicBezTo>
                  <a:pt x="211" y="82"/>
                  <a:pt x="234" y="82"/>
                  <a:pt x="257" y="82"/>
                </a:cubicBezTo>
                <a:cubicBezTo>
                  <a:pt x="266" y="72"/>
                  <a:pt x="278" y="77"/>
                  <a:pt x="289" y="75"/>
                </a:cubicBezTo>
                <a:cubicBezTo>
                  <a:pt x="290" y="72"/>
                  <a:pt x="290" y="69"/>
                  <a:pt x="291" y="65"/>
                </a:cubicBezTo>
                <a:cubicBezTo>
                  <a:pt x="298" y="65"/>
                  <a:pt x="306" y="65"/>
                  <a:pt x="314" y="65"/>
                </a:cubicBezTo>
                <a:cubicBezTo>
                  <a:pt x="314" y="143"/>
                  <a:pt x="314" y="220"/>
                  <a:pt x="314" y="298"/>
                </a:cubicBezTo>
                <a:cubicBezTo>
                  <a:pt x="306" y="298"/>
                  <a:pt x="299" y="298"/>
                  <a:pt x="290" y="298"/>
                </a:cubicBezTo>
                <a:cubicBezTo>
                  <a:pt x="290" y="238"/>
                  <a:pt x="290" y="177"/>
                  <a:pt x="290" y="116"/>
                </a:cubicBezTo>
                <a:cubicBezTo>
                  <a:pt x="280" y="116"/>
                  <a:pt x="271" y="116"/>
                  <a:pt x="262" y="116"/>
                </a:cubicBezTo>
                <a:cubicBezTo>
                  <a:pt x="262" y="111"/>
                  <a:pt x="261" y="107"/>
                  <a:pt x="261" y="102"/>
                </a:cubicBezTo>
                <a:cubicBezTo>
                  <a:pt x="236" y="102"/>
                  <a:pt x="212" y="102"/>
                  <a:pt x="186" y="102"/>
                </a:cubicBezTo>
                <a:cubicBezTo>
                  <a:pt x="185" y="129"/>
                  <a:pt x="183" y="154"/>
                  <a:pt x="182" y="180"/>
                </a:cubicBezTo>
                <a:cubicBezTo>
                  <a:pt x="182" y="183"/>
                  <a:pt x="186" y="187"/>
                  <a:pt x="189" y="189"/>
                </a:cubicBezTo>
                <a:cubicBezTo>
                  <a:pt x="210" y="202"/>
                  <a:pt x="232" y="215"/>
                  <a:pt x="252" y="229"/>
                </a:cubicBezTo>
                <a:cubicBezTo>
                  <a:pt x="266" y="238"/>
                  <a:pt x="266" y="245"/>
                  <a:pt x="259" y="259"/>
                </a:cubicBezTo>
                <a:cubicBezTo>
                  <a:pt x="256" y="264"/>
                  <a:pt x="254" y="269"/>
                  <a:pt x="251" y="274"/>
                </a:cubicBezTo>
                <a:cubicBezTo>
                  <a:pt x="249" y="278"/>
                  <a:pt x="245" y="282"/>
                  <a:pt x="242" y="288"/>
                </a:cubicBezTo>
                <a:cubicBezTo>
                  <a:pt x="253" y="288"/>
                  <a:pt x="264" y="288"/>
                  <a:pt x="276" y="288"/>
                </a:cubicBezTo>
                <a:cubicBezTo>
                  <a:pt x="276" y="292"/>
                  <a:pt x="276" y="295"/>
                  <a:pt x="276" y="298"/>
                </a:cubicBezTo>
                <a:cubicBezTo>
                  <a:pt x="221" y="298"/>
                  <a:pt x="167" y="298"/>
                  <a:pt x="112" y="298"/>
                </a:cubicBezTo>
                <a:cubicBezTo>
                  <a:pt x="112" y="295"/>
                  <a:pt x="112" y="292"/>
                  <a:pt x="111" y="288"/>
                </a:cubicBezTo>
                <a:cubicBezTo>
                  <a:pt x="151" y="288"/>
                  <a:pt x="191" y="288"/>
                  <a:pt x="230" y="288"/>
                </a:cubicBezTo>
                <a:cubicBezTo>
                  <a:pt x="230" y="287"/>
                  <a:pt x="230" y="287"/>
                  <a:pt x="230" y="287"/>
                </a:cubicBezTo>
                <a:cubicBezTo>
                  <a:pt x="214" y="282"/>
                  <a:pt x="198" y="278"/>
                  <a:pt x="183" y="272"/>
                </a:cubicBezTo>
                <a:cubicBezTo>
                  <a:pt x="150" y="259"/>
                  <a:pt x="120" y="242"/>
                  <a:pt x="94" y="218"/>
                </a:cubicBezTo>
                <a:cubicBezTo>
                  <a:pt x="90" y="214"/>
                  <a:pt x="89" y="209"/>
                  <a:pt x="86" y="205"/>
                </a:cubicBezTo>
                <a:cubicBezTo>
                  <a:pt x="84" y="202"/>
                  <a:pt x="83" y="199"/>
                  <a:pt x="80" y="198"/>
                </a:cubicBezTo>
                <a:cubicBezTo>
                  <a:pt x="51" y="187"/>
                  <a:pt x="43" y="161"/>
                  <a:pt x="33" y="136"/>
                </a:cubicBezTo>
                <a:cubicBezTo>
                  <a:pt x="31" y="130"/>
                  <a:pt x="29" y="124"/>
                  <a:pt x="28" y="119"/>
                </a:cubicBezTo>
                <a:cubicBezTo>
                  <a:pt x="27" y="112"/>
                  <a:pt x="29" y="106"/>
                  <a:pt x="36" y="102"/>
                </a:cubicBezTo>
                <a:cubicBezTo>
                  <a:pt x="43" y="99"/>
                  <a:pt x="48" y="101"/>
                  <a:pt x="53" y="106"/>
                </a:cubicBezTo>
                <a:cubicBezTo>
                  <a:pt x="54" y="107"/>
                  <a:pt x="56" y="107"/>
                  <a:pt x="59" y="109"/>
                </a:cubicBezTo>
                <a:cubicBezTo>
                  <a:pt x="55" y="100"/>
                  <a:pt x="49" y="97"/>
                  <a:pt x="41" y="98"/>
                </a:cubicBezTo>
                <a:cubicBezTo>
                  <a:pt x="32" y="98"/>
                  <a:pt x="27" y="103"/>
                  <a:pt x="25" y="111"/>
                </a:cubicBezTo>
                <a:cubicBezTo>
                  <a:pt x="24" y="116"/>
                  <a:pt x="24" y="121"/>
                  <a:pt x="26" y="125"/>
                </a:cubicBezTo>
                <a:cubicBezTo>
                  <a:pt x="34" y="143"/>
                  <a:pt x="41" y="162"/>
                  <a:pt x="51" y="179"/>
                </a:cubicBezTo>
                <a:cubicBezTo>
                  <a:pt x="55" y="187"/>
                  <a:pt x="65" y="193"/>
                  <a:pt x="74" y="198"/>
                </a:cubicBezTo>
                <a:cubicBezTo>
                  <a:pt x="78" y="202"/>
                  <a:pt x="79" y="204"/>
                  <a:pt x="78" y="209"/>
                </a:cubicBezTo>
                <a:cubicBezTo>
                  <a:pt x="78" y="211"/>
                  <a:pt x="78" y="212"/>
                  <a:pt x="77" y="213"/>
                </a:cubicBezTo>
                <a:cubicBezTo>
                  <a:pt x="65" y="232"/>
                  <a:pt x="68" y="253"/>
                  <a:pt x="67" y="273"/>
                </a:cubicBezTo>
                <a:cubicBezTo>
                  <a:pt x="64" y="320"/>
                  <a:pt x="61" y="367"/>
                  <a:pt x="57" y="413"/>
                </a:cubicBezTo>
                <a:cubicBezTo>
                  <a:pt x="55" y="430"/>
                  <a:pt x="56" y="442"/>
                  <a:pt x="74" y="448"/>
                </a:cubicBezTo>
                <a:cubicBezTo>
                  <a:pt x="75" y="448"/>
                  <a:pt x="76" y="449"/>
                  <a:pt x="76" y="449"/>
                </a:cubicBezTo>
                <a:cubicBezTo>
                  <a:pt x="77" y="450"/>
                  <a:pt x="77" y="450"/>
                  <a:pt x="78" y="453"/>
                </a:cubicBezTo>
                <a:cubicBezTo>
                  <a:pt x="67" y="461"/>
                  <a:pt x="54" y="454"/>
                  <a:pt x="43" y="457"/>
                </a:cubicBezTo>
                <a:cubicBezTo>
                  <a:pt x="43" y="457"/>
                  <a:pt x="43" y="458"/>
                  <a:pt x="43" y="458"/>
                </a:cubicBezTo>
                <a:cubicBezTo>
                  <a:pt x="44" y="462"/>
                  <a:pt x="46" y="466"/>
                  <a:pt x="47" y="470"/>
                </a:cubicBezTo>
                <a:cubicBezTo>
                  <a:pt x="43" y="471"/>
                  <a:pt x="38" y="474"/>
                  <a:pt x="35" y="473"/>
                </a:cubicBezTo>
                <a:cubicBezTo>
                  <a:pt x="24" y="470"/>
                  <a:pt x="13" y="466"/>
                  <a:pt x="3" y="461"/>
                </a:cubicBezTo>
                <a:cubicBezTo>
                  <a:pt x="1" y="460"/>
                  <a:pt x="0" y="454"/>
                  <a:pt x="0" y="450"/>
                </a:cubicBezTo>
                <a:cubicBezTo>
                  <a:pt x="0" y="409"/>
                  <a:pt x="1" y="368"/>
                  <a:pt x="2" y="327"/>
                </a:cubicBezTo>
                <a:cubicBezTo>
                  <a:pt x="2" y="307"/>
                  <a:pt x="3" y="288"/>
                  <a:pt x="4" y="269"/>
                </a:cubicBezTo>
                <a:cubicBezTo>
                  <a:pt x="4" y="251"/>
                  <a:pt x="5" y="234"/>
                  <a:pt x="6" y="216"/>
                </a:cubicBezTo>
                <a:cubicBezTo>
                  <a:pt x="7" y="191"/>
                  <a:pt x="9" y="166"/>
                  <a:pt x="10" y="141"/>
                </a:cubicBezTo>
                <a:cubicBezTo>
                  <a:pt x="12" y="112"/>
                  <a:pt x="24" y="89"/>
                  <a:pt x="45" y="69"/>
                </a:cubicBezTo>
                <a:cubicBezTo>
                  <a:pt x="48" y="67"/>
                  <a:pt x="48" y="62"/>
                  <a:pt x="47" y="58"/>
                </a:cubicBezTo>
                <a:cubicBezTo>
                  <a:pt x="45" y="51"/>
                  <a:pt x="41" y="45"/>
                  <a:pt x="40" y="38"/>
                </a:cubicBezTo>
                <a:cubicBezTo>
                  <a:pt x="37" y="24"/>
                  <a:pt x="43" y="13"/>
                  <a:pt x="57" y="6"/>
                </a:cubicBezTo>
                <a:cubicBezTo>
                  <a:pt x="68" y="0"/>
                  <a:pt x="83" y="3"/>
                  <a:pt x="92" y="13"/>
                </a:cubicBezTo>
                <a:cubicBezTo>
                  <a:pt x="98" y="19"/>
                  <a:pt x="103" y="24"/>
                  <a:pt x="111" y="25"/>
                </a:cubicBezTo>
                <a:cubicBezTo>
                  <a:pt x="113" y="26"/>
                  <a:pt x="115" y="29"/>
                  <a:pt x="117" y="31"/>
                </a:cubicBezTo>
                <a:cubicBezTo>
                  <a:pt x="115" y="33"/>
                  <a:pt x="113" y="35"/>
                  <a:pt x="110" y="36"/>
                </a:cubicBezTo>
                <a:cubicBezTo>
                  <a:pt x="106" y="37"/>
                  <a:pt x="101" y="36"/>
                  <a:pt x="97" y="36"/>
                </a:cubicBezTo>
                <a:close/>
                <a:moveTo>
                  <a:pt x="98" y="175"/>
                </a:moveTo>
                <a:cubicBezTo>
                  <a:pt x="106" y="162"/>
                  <a:pt x="115" y="160"/>
                  <a:pt x="126" y="164"/>
                </a:cubicBezTo>
                <a:cubicBezTo>
                  <a:pt x="141" y="169"/>
                  <a:pt x="156" y="174"/>
                  <a:pt x="173" y="180"/>
                </a:cubicBezTo>
                <a:cubicBezTo>
                  <a:pt x="171" y="151"/>
                  <a:pt x="169" y="122"/>
                  <a:pt x="167" y="94"/>
                </a:cubicBezTo>
                <a:cubicBezTo>
                  <a:pt x="167" y="94"/>
                  <a:pt x="166" y="94"/>
                  <a:pt x="165" y="93"/>
                </a:cubicBezTo>
                <a:cubicBezTo>
                  <a:pt x="164" y="94"/>
                  <a:pt x="162" y="95"/>
                  <a:pt x="161" y="96"/>
                </a:cubicBezTo>
                <a:cubicBezTo>
                  <a:pt x="160" y="97"/>
                  <a:pt x="158" y="98"/>
                  <a:pt x="158" y="99"/>
                </a:cubicBezTo>
                <a:cubicBezTo>
                  <a:pt x="146" y="121"/>
                  <a:pt x="127" y="131"/>
                  <a:pt x="103" y="134"/>
                </a:cubicBezTo>
                <a:cubicBezTo>
                  <a:pt x="96" y="134"/>
                  <a:pt x="89" y="134"/>
                  <a:pt x="82" y="133"/>
                </a:cubicBezTo>
                <a:cubicBezTo>
                  <a:pt x="76" y="133"/>
                  <a:pt x="73" y="138"/>
                  <a:pt x="74" y="140"/>
                </a:cubicBezTo>
                <a:cubicBezTo>
                  <a:pt x="81" y="152"/>
                  <a:pt x="90" y="162"/>
                  <a:pt x="98" y="175"/>
                </a:cubicBezTo>
                <a:close/>
                <a:moveTo>
                  <a:pt x="239" y="230"/>
                </a:moveTo>
                <a:cubicBezTo>
                  <a:pt x="238" y="231"/>
                  <a:pt x="238" y="233"/>
                  <a:pt x="237" y="234"/>
                </a:cubicBezTo>
                <a:cubicBezTo>
                  <a:pt x="231" y="232"/>
                  <a:pt x="224" y="231"/>
                  <a:pt x="218" y="229"/>
                </a:cubicBezTo>
                <a:cubicBezTo>
                  <a:pt x="217" y="230"/>
                  <a:pt x="217" y="230"/>
                  <a:pt x="217" y="231"/>
                </a:cubicBezTo>
                <a:cubicBezTo>
                  <a:pt x="228" y="235"/>
                  <a:pt x="240" y="238"/>
                  <a:pt x="251" y="242"/>
                </a:cubicBezTo>
                <a:cubicBezTo>
                  <a:pt x="252" y="241"/>
                  <a:pt x="252" y="239"/>
                  <a:pt x="253" y="238"/>
                </a:cubicBezTo>
                <a:cubicBezTo>
                  <a:pt x="233" y="218"/>
                  <a:pt x="208" y="207"/>
                  <a:pt x="182" y="196"/>
                </a:cubicBezTo>
                <a:cubicBezTo>
                  <a:pt x="201" y="207"/>
                  <a:pt x="220" y="218"/>
                  <a:pt x="239" y="230"/>
                </a:cubicBezTo>
                <a:close/>
                <a:moveTo>
                  <a:pt x="134" y="192"/>
                </a:moveTo>
                <a:cubicBezTo>
                  <a:pt x="121" y="188"/>
                  <a:pt x="114" y="193"/>
                  <a:pt x="112" y="206"/>
                </a:cubicBezTo>
                <a:cubicBezTo>
                  <a:pt x="123" y="208"/>
                  <a:pt x="134" y="221"/>
                  <a:pt x="147" y="207"/>
                </a:cubicBezTo>
                <a:cubicBezTo>
                  <a:pt x="141" y="203"/>
                  <a:pt x="135" y="200"/>
                  <a:pt x="128" y="196"/>
                </a:cubicBezTo>
                <a:cubicBezTo>
                  <a:pt x="130" y="194"/>
                  <a:pt x="132" y="194"/>
                  <a:pt x="134" y="192"/>
                </a:cubicBezTo>
                <a:close/>
                <a:moveTo>
                  <a:pt x="171" y="190"/>
                </a:moveTo>
                <a:cubicBezTo>
                  <a:pt x="154" y="180"/>
                  <a:pt x="137" y="171"/>
                  <a:pt x="118" y="170"/>
                </a:cubicBezTo>
                <a:cubicBezTo>
                  <a:pt x="118" y="171"/>
                  <a:pt x="117" y="172"/>
                  <a:pt x="117" y="173"/>
                </a:cubicBezTo>
                <a:cubicBezTo>
                  <a:pt x="123" y="178"/>
                  <a:pt x="129" y="183"/>
                  <a:pt x="135" y="188"/>
                </a:cubicBezTo>
                <a:cubicBezTo>
                  <a:pt x="135" y="187"/>
                  <a:pt x="136" y="187"/>
                  <a:pt x="136" y="186"/>
                </a:cubicBezTo>
                <a:cubicBezTo>
                  <a:pt x="134" y="184"/>
                  <a:pt x="132" y="181"/>
                  <a:pt x="130" y="178"/>
                </a:cubicBezTo>
                <a:cubicBezTo>
                  <a:pt x="131" y="178"/>
                  <a:pt x="131" y="177"/>
                  <a:pt x="132" y="176"/>
                </a:cubicBezTo>
                <a:cubicBezTo>
                  <a:pt x="145" y="181"/>
                  <a:pt x="158" y="185"/>
                  <a:pt x="171" y="190"/>
                </a:cubicBezTo>
                <a:close/>
                <a:moveTo>
                  <a:pt x="43" y="380"/>
                </a:moveTo>
                <a:cubicBezTo>
                  <a:pt x="43" y="380"/>
                  <a:pt x="42" y="380"/>
                  <a:pt x="42" y="380"/>
                </a:cubicBezTo>
                <a:cubicBezTo>
                  <a:pt x="40" y="392"/>
                  <a:pt x="39" y="405"/>
                  <a:pt x="37" y="417"/>
                </a:cubicBezTo>
                <a:cubicBezTo>
                  <a:pt x="32" y="442"/>
                  <a:pt x="32" y="448"/>
                  <a:pt x="36" y="452"/>
                </a:cubicBezTo>
                <a:cubicBezTo>
                  <a:pt x="38" y="429"/>
                  <a:pt x="41" y="404"/>
                  <a:pt x="43" y="38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5" name="Freeform 629">
            <a:extLst>
              <a:ext uri="{FF2B5EF4-FFF2-40B4-BE49-F238E27FC236}">
                <a16:creationId xmlns:a16="http://schemas.microsoft.com/office/drawing/2014/main" id="{8BF4C083-76B7-4E6E-921F-0FD31D007217}"/>
              </a:ext>
            </a:extLst>
          </p:cNvPr>
          <p:cNvSpPr>
            <a:spLocks/>
          </p:cNvSpPr>
          <p:nvPr/>
        </p:nvSpPr>
        <p:spPr bwMode="auto">
          <a:xfrm>
            <a:off x="2085918" y="1460668"/>
            <a:ext cx="404800" cy="325603"/>
          </a:xfrm>
          <a:custGeom>
            <a:avLst/>
            <a:gdLst>
              <a:gd name="T0" fmla="*/ 0 w 189"/>
              <a:gd name="T1" fmla="*/ 0 h 152"/>
              <a:gd name="T2" fmla="*/ 189 w 189"/>
              <a:gd name="T3" fmla="*/ 0 h 152"/>
              <a:gd name="T4" fmla="*/ 189 w 189"/>
              <a:gd name="T5" fmla="*/ 152 h 152"/>
              <a:gd name="T6" fmla="*/ 0 w 189"/>
              <a:gd name="T7" fmla="*/ 152 h 152"/>
              <a:gd name="T8" fmla="*/ 0 w 189"/>
              <a:gd name="T9" fmla="*/ 0 h 152"/>
            </a:gdLst>
            <a:ahLst/>
            <a:cxnLst>
              <a:cxn ang="0">
                <a:pos x="T0" y="T1"/>
              </a:cxn>
              <a:cxn ang="0">
                <a:pos x="T2" y="T3"/>
              </a:cxn>
              <a:cxn ang="0">
                <a:pos x="T4" y="T5"/>
              </a:cxn>
              <a:cxn ang="0">
                <a:pos x="T6" y="T7"/>
              </a:cxn>
              <a:cxn ang="0">
                <a:pos x="T8" y="T9"/>
              </a:cxn>
            </a:cxnLst>
            <a:rect l="0" t="0" r="r" b="b"/>
            <a:pathLst>
              <a:path w="189" h="152">
                <a:moveTo>
                  <a:pt x="0" y="0"/>
                </a:moveTo>
                <a:cubicBezTo>
                  <a:pt x="63" y="0"/>
                  <a:pt x="126" y="0"/>
                  <a:pt x="189" y="0"/>
                </a:cubicBezTo>
                <a:cubicBezTo>
                  <a:pt x="189" y="50"/>
                  <a:pt x="189" y="101"/>
                  <a:pt x="189" y="152"/>
                </a:cubicBezTo>
                <a:cubicBezTo>
                  <a:pt x="127" y="152"/>
                  <a:pt x="64" y="152"/>
                  <a:pt x="0" y="152"/>
                </a:cubicBezTo>
                <a:cubicBezTo>
                  <a:pt x="0" y="101"/>
                  <a:pt x="0" y="51"/>
                  <a:pt x="0"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6" name="Freeform 630">
            <a:extLst>
              <a:ext uri="{FF2B5EF4-FFF2-40B4-BE49-F238E27FC236}">
                <a16:creationId xmlns:a16="http://schemas.microsoft.com/office/drawing/2014/main" id="{44490EB2-0B21-4CC4-9973-DF1E113B291B}"/>
              </a:ext>
            </a:extLst>
          </p:cNvPr>
          <p:cNvSpPr>
            <a:spLocks/>
          </p:cNvSpPr>
          <p:nvPr/>
        </p:nvSpPr>
        <p:spPr bwMode="auto">
          <a:xfrm>
            <a:off x="1971521" y="1011871"/>
            <a:ext cx="220003" cy="184803"/>
          </a:xfrm>
          <a:custGeom>
            <a:avLst/>
            <a:gdLst>
              <a:gd name="T0" fmla="*/ 25 w 100"/>
              <a:gd name="T1" fmla="*/ 82 h 87"/>
              <a:gd name="T2" fmla="*/ 1 w 100"/>
              <a:gd name="T3" fmla="*/ 47 h 87"/>
              <a:gd name="T4" fmla="*/ 9 w 100"/>
              <a:gd name="T5" fmla="*/ 40 h 87"/>
              <a:gd name="T6" fmla="*/ 30 w 100"/>
              <a:gd name="T7" fmla="*/ 41 h 87"/>
              <a:gd name="T8" fmla="*/ 85 w 100"/>
              <a:gd name="T9" fmla="*/ 6 h 87"/>
              <a:gd name="T10" fmla="*/ 88 w 100"/>
              <a:gd name="T11" fmla="*/ 3 h 87"/>
              <a:gd name="T12" fmla="*/ 92 w 100"/>
              <a:gd name="T13" fmla="*/ 0 h 87"/>
              <a:gd name="T14" fmla="*/ 94 w 100"/>
              <a:gd name="T15" fmla="*/ 1 h 87"/>
              <a:gd name="T16" fmla="*/ 100 w 100"/>
              <a:gd name="T17" fmla="*/ 87 h 87"/>
              <a:gd name="T18" fmla="*/ 53 w 100"/>
              <a:gd name="T19" fmla="*/ 71 h 87"/>
              <a:gd name="T20" fmla="*/ 25 w 100"/>
              <a:gd name="T21" fmla="*/ 82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0" h="87">
                <a:moveTo>
                  <a:pt x="25" y="82"/>
                </a:moveTo>
                <a:cubicBezTo>
                  <a:pt x="17" y="69"/>
                  <a:pt x="8" y="59"/>
                  <a:pt x="1" y="47"/>
                </a:cubicBezTo>
                <a:cubicBezTo>
                  <a:pt x="0" y="45"/>
                  <a:pt x="3" y="40"/>
                  <a:pt x="9" y="40"/>
                </a:cubicBezTo>
                <a:cubicBezTo>
                  <a:pt x="16" y="41"/>
                  <a:pt x="23" y="41"/>
                  <a:pt x="30" y="41"/>
                </a:cubicBezTo>
                <a:cubicBezTo>
                  <a:pt x="54" y="38"/>
                  <a:pt x="73" y="28"/>
                  <a:pt x="85" y="6"/>
                </a:cubicBezTo>
                <a:cubicBezTo>
                  <a:pt x="85" y="5"/>
                  <a:pt x="87" y="4"/>
                  <a:pt x="88" y="3"/>
                </a:cubicBezTo>
                <a:cubicBezTo>
                  <a:pt x="89" y="2"/>
                  <a:pt x="91" y="1"/>
                  <a:pt x="92" y="0"/>
                </a:cubicBezTo>
                <a:cubicBezTo>
                  <a:pt x="93" y="1"/>
                  <a:pt x="94" y="1"/>
                  <a:pt x="94" y="1"/>
                </a:cubicBezTo>
                <a:cubicBezTo>
                  <a:pt x="96" y="29"/>
                  <a:pt x="98" y="58"/>
                  <a:pt x="100" y="87"/>
                </a:cubicBezTo>
                <a:cubicBezTo>
                  <a:pt x="83" y="81"/>
                  <a:pt x="68" y="76"/>
                  <a:pt x="53" y="71"/>
                </a:cubicBezTo>
                <a:cubicBezTo>
                  <a:pt x="42" y="67"/>
                  <a:pt x="33" y="69"/>
                  <a:pt x="25" y="8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7" name="Freeform 631">
            <a:extLst>
              <a:ext uri="{FF2B5EF4-FFF2-40B4-BE49-F238E27FC236}">
                <a16:creationId xmlns:a16="http://schemas.microsoft.com/office/drawing/2014/main" id="{F0B4D9DE-4307-41BB-B7CE-0EBD2052FA5F}"/>
              </a:ext>
            </a:extLst>
          </p:cNvPr>
          <p:cNvSpPr>
            <a:spLocks/>
          </p:cNvSpPr>
          <p:nvPr/>
        </p:nvSpPr>
        <p:spPr bwMode="auto">
          <a:xfrm>
            <a:off x="2209118" y="1231868"/>
            <a:ext cx="149603" cy="96803"/>
          </a:xfrm>
          <a:custGeom>
            <a:avLst/>
            <a:gdLst>
              <a:gd name="T0" fmla="*/ 57 w 71"/>
              <a:gd name="T1" fmla="*/ 34 h 46"/>
              <a:gd name="T2" fmla="*/ 0 w 71"/>
              <a:gd name="T3" fmla="*/ 0 h 46"/>
              <a:gd name="T4" fmla="*/ 71 w 71"/>
              <a:gd name="T5" fmla="*/ 42 h 46"/>
              <a:gd name="T6" fmla="*/ 69 w 71"/>
              <a:gd name="T7" fmla="*/ 46 h 46"/>
              <a:gd name="T8" fmla="*/ 35 w 71"/>
              <a:gd name="T9" fmla="*/ 35 h 46"/>
              <a:gd name="T10" fmla="*/ 36 w 71"/>
              <a:gd name="T11" fmla="*/ 33 h 46"/>
              <a:gd name="T12" fmla="*/ 55 w 71"/>
              <a:gd name="T13" fmla="*/ 38 h 46"/>
              <a:gd name="T14" fmla="*/ 57 w 71"/>
              <a:gd name="T15" fmla="*/ 34 h 4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1" h="46">
                <a:moveTo>
                  <a:pt x="57" y="34"/>
                </a:moveTo>
                <a:cubicBezTo>
                  <a:pt x="38" y="22"/>
                  <a:pt x="19" y="11"/>
                  <a:pt x="0" y="0"/>
                </a:cubicBezTo>
                <a:cubicBezTo>
                  <a:pt x="26" y="11"/>
                  <a:pt x="51" y="22"/>
                  <a:pt x="71" y="42"/>
                </a:cubicBezTo>
                <a:cubicBezTo>
                  <a:pt x="70" y="43"/>
                  <a:pt x="70" y="45"/>
                  <a:pt x="69" y="46"/>
                </a:cubicBezTo>
                <a:cubicBezTo>
                  <a:pt x="58" y="42"/>
                  <a:pt x="46" y="39"/>
                  <a:pt x="35" y="35"/>
                </a:cubicBezTo>
                <a:cubicBezTo>
                  <a:pt x="35" y="34"/>
                  <a:pt x="35" y="34"/>
                  <a:pt x="36" y="33"/>
                </a:cubicBezTo>
                <a:cubicBezTo>
                  <a:pt x="42" y="35"/>
                  <a:pt x="49" y="36"/>
                  <a:pt x="55" y="38"/>
                </a:cubicBezTo>
                <a:cubicBezTo>
                  <a:pt x="56" y="37"/>
                  <a:pt x="56" y="35"/>
                  <a:pt x="57" y="3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8" name="Freeform 632">
            <a:extLst>
              <a:ext uri="{FF2B5EF4-FFF2-40B4-BE49-F238E27FC236}">
                <a16:creationId xmlns:a16="http://schemas.microsoft.com/office/drawing/2014/main" id="{0AAA8F6A-D4DC-44EC-8497-00B5A17F4AD9}"/>
              </a:ext>
            </a:extLst>
          </p:cNvPr>
          <p:cNvSpPr>
            <a:spLocks/>
          </p:cNvSpPr>
          <p:nvPr/>
        </p:nvSpPr>
        <p:spPr bwMode="auto">
          <a:xfrm>
            <a:off x="2059521" y="1214268"/>
            <a:ext cx="70400" cy="70400"/>
          </a:xfrm>
          <a:custGeom>
            <a:avLst/>
            <a:gdLst>
              <a:gd name="T0" fmla="*/ 22 w 35"/>
              <a:gd name="T1" fmla="*/ 4 h 33"/>
              <a:gd name="T2" fmla="*/ 16 w 35"/>
              <a:gd name="T3" fmla="*/ 8 h 33"/>
              <a:gd name="T4" fmla="*/ 35 w 35"/>
              <a:gd name="T5" fmla="*/ 19 h 33"/>
              <a:gd name="T6" fmla="*/ 0 w 35"/>
              <a:gd name="T7" fmla="*/ 18 h 33"/>
              <a:gd name="T8" fmla="*/ 22 w 35"/>
              <a:gd name="T9" fmla="*/ 4 h 33"/>
            </a:gdLst>
            <a:ahLst/>
            <a:cxnLst>
              <a:cxn ang="0">
                <a:pos x="T0" y="T1"/>
              </a:cxn>
              <a:cxn ang="0">
                <a:pos x="T2" y="T3"/>
              </a:cxn>
              <a:cxn ang="0">
                <a:pos x="T4" y="T5"/>
              </a:cxn>
              <a:cxn ang="0">
                <a:pos x="T6" y="T7"/>
              </a:cxn>
              <a:cxn ang="0">
                <a:pos x="T8" y="T9"/>
              </a:cxn>
            </a:cxnLst>
            <a:rect l="0" t="0" r="r" b="b"/>
            <a:pathLst>
              <a:path w="35" h="33">
                <a:moveTo>
                  <a:pt x="22" y="4"/>
                </a:moveTo>
                <a:cubicBezTo>
                  <a:pt x="20" y="6"/>
                  <a:pt x="18" y="6"/>
                  <a:pt x="16" y="8"/>
                </a:cubicBezTo>
                <a:cubicBezTo>
                  <a:pt x="23" y="12"/>
                  <a:pt x="29" y="15"/>
                  <a:pt x="35" y="19"/>
                </a:cubicBezTo>
                <a:cubicBezTo>
                  <a:pt x="22" y="33"/>
                  <a:pt x="11" y="20"/>
                  <a:pt x="0" y="18"/>
                </a:cubicBezTo>
                <a:cubicBezTo>
                  <a:pt x="2" y="5"/>
                  <a:pt x="9" y="0"/>
                  <a:pt x="22" y="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9" name="Freeform 633">
            <a:extLst>
              <a:ext uri="{FF2B5EF4-FFF2-40B4-BE49-F238E27FC236}">
                <a16:creationId xmlns:a16="http://schemas.microsoft.com/office/drawing/2014/main" id="{2C17DF18-DC7C-4C16-8686-321208D22392}"/>
              </a:ext>
            </a:extLst>
          </p:cNvPr>
          <p:cNvSpPr>
            <a:spLocks/>
          </p:cNvSpPr>
          <p:nvPr/>
        </p:nvSpPr>
        <p:spPr bwMode="auto">
          <a:xfrm>
            <a:off x="2068318" y="1179068"/>
            <a:ext cx="114403" cy="35200"/>
          </a:xfrm>
          <a:custGeom>
            <a:avLst/>
            <a:gdLst>
              <a:gd name="T0" fmla="*/ 54 w 54"/>
              <a:gd name="T1" fmla="*/ 20 h 20"/>
              <a:gd name="T2" fmla="*/ 15 w 54"/>
              <a:gd name="T3" fmla="*/ 6 h 20"/>
              <a:gd name="T4" fmla="*/ 13 w 54"/>
              <a:gd name="T5" fmla="*/ 8 h 20"/>
              <a:gd name="T6" fmla="*/ 19 w 54"/>
              <a:gd name="T7" fmla="*/ 16 h 20"/>
              <a:gd name="T8" fmla="*/ 18 w 54"/>
              <a:gd name="T9" fmla="*/ 18 h 20"/>
              <a:gd name="T10" fmla="*/ 0 w 54"/>
              <a:gd name="T11" fmla="*/ 3 h 20"/>
              <a:gd name="T12" fmla="*/ 1 w 54"/>
              <a:gd name="T13" fmla="*/ 0 h 20"/>
              <a:gd name="T14" fmla="*/ 54 w 54"/>
              <a:gd name="T15" fmla="*/ 20 h 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20">
                <a:moveTo>
                  <a:pt x="54" y="20"/>
                </a:moveTo>
                <a:cubicBezTo>
                  <a:pt x="41" y="15"/>
                  <a:pt x="28" y="11"/>
                  <a:pt x="15" y="6"/>
                </a:cubicBezTo>
                <a:cubicBezTo>
                  <a:pt x="14" y="7"/>
                  <a:pt x="14" y="8"/>
                  <a:pt x="13" y="8"/>
                </a:cubicBezTo>
                <a:cubicBezTo>
                  <a:pt x="15" y="11"/>
                  <a:pt x="17" y="14"/>
                  <a:pt x="19" y="16"/>
                </a:cubicBezTo>
                <a:cubicBezTo>
                  <a:pt x="19" y="17"/>
                  <a:pt x="18" y="17"/>
                  <a:pt x="18" y="18"/>
                </a:cubicBezTo>
                <a:cubicBezTo>
                  <a:pt x="12" y="13"/>
                  <a:pt x="6" y="8"/>
                  <a:pt x="0" y="3"/>
                </a:cubicBezTo>
                <a:cubicBezTo>
                  <a:pt x="0" y="2"/>
                  <a:pt x="1" y="1"/>
                  <a:pt x="1" y="0"/>
                </a:cubicBezTo>
                <a:cubicBezTo>
                  <a:pt x="20" y="1"/>
                  <a:pt x="37" y="10"/>
                  <a:pt x="54" y="2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0" name="Freeform 634">
            <a:extLst>
              <a:ext uri="{FF2B5EF4-FFF2-40B4-BE49-F238E27FC236}">
                <a16:creationId xmlns:a16="http://schemas.microsoft.com/office/drawing/2014/main" id="{9196468F-069A-412D-BBC1-FCF1F7383B68}"/>
              </a:ext>
            </a:extLst>
          </p:cNvPr>
          <p:cNvSpPr>
            <a:spLocks/>
          </p:cNvSpPr>
          <p:nvPr/>
        </p:nvSpPr>
        <p:spPr bwMode="auto">
          <a:xfrm>
            <a:off x="1892318" y="1619068"/>
            <a:ext cx="17600" cy="158400"/>
          </a:xfrm>
          <a:custGeom>
            <a:avLst/>
            <a:gdLst>
              <a:gd name="T0" fmla="*/ 11 w 11"/>
              <a:gd name="T1" fmla="*/ 0 h 72"/>
              <a:gd name="T2" fmla="*/ 4 w 11"/>
              <a:gd name="T3" fmla="*/ 72 h 72"/>
              <a:gd name="T4" fmla="*/ 5 w 11"/>
              <a:gd name="T5" fmla="*/ 37 h 72"/>
              <a:gd name="T6" fmla="*/ 10 w 11"/>
              <a:gd name="T7" fmla="*/ 0 h 72"/>
              <a:gd name="T8" fmla="*/ 11 w 11"/>
              <a:gd name="T9" fmla="*/ 0 h 72"/>
            </a:gdLst>
            <a:ahLst/>
            <a:cxnLst>
              <a:cxn ang="0">
                <a:pos x="T0" y="T1"/>
              </a:cxn>
              <a:cxn ang="0">
                <a:pos x="T2" y="T3"/>
              </a:cxn>
              <a:cxn ang="0">
                <a:pos x="T4" y="T5"/>
              </a:cxn>
              <a:cxn ang="0">
                <a:pos x="T6" y="T7"/>
              </a:cxn>
              <a:cxn ang="0">
                <a:pos x="T8" y="T9"/>
              </a:cxn>
            </a:cxnLst>
            <a:rect l="0" t="0" r="r" b="b"/>
            <a:pathLst>
              <a:path w="11" h="72">
                <a:moveTo>
                  <a:pt x="11" y="0"/>
                </a:moveTo>
                <a:cubicBezTo>
                  <a:pt x="9" y="24"/>
                  <a:pt x="6" y="49"/>
                  <a:pt x="4" y="72"/>
                </a:cubicBezTo>
                <a:cubicBezTo>
                  <a:pt x="0" y="68"/>
                  <a:pt x="0" y="62"/>
                  <a:pt x="5" y="37"/>
                </a:cubicBezTo>
                <a:cubicBezTo>
                  <a:pt x="7" y="25"/>
                  <a:pt x="8" y="12"/>
                  <a:pt x="10" y="0"/>
                </a:cubicBezTo>
                <a:cubicBezTo>
                  <a:pt x="10" y="0"/>
                  <a:pt x="11" y="0"/>
                  <a:pt x="11"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1" name="Freeform 635">
            <a:extLst>
              <a:ext uri="{FF2B5EF4-FFF2-40B4-BE49-F238E27FC236}">
                <a16:creationId xmlns:a16="http://schemas.microsoft.com/office/drawing/2014/main" id="{A5DC988D-48F0-4C9E-A346-6B073F4A0179}"/>
              </a:ext>
            </a:extLst>
          </p:cNvPr>
          <p:cNvSpPr>
            <a:spLocks/>
          </p:cNvSpPr>
          <p:nvPr/>
        </p:nvSpPr>
        <p:spPr bwMode="auto">
          <a:xfrm>
            <a:off x="3713922" y="3273469"/>
            <a:ext cx="176000" cy="167203"/>
          </a:xfrm>
          <a:custGeom>
            <a:avLst/>
            <a:gdLst>
              <a:gd name="T0" fmla="*/ 84 w 84"/>
              <a:gd name="T1" fmla="*/ 49 h 80"/>
              <a:gd name="T2" fmla="*/ 78 w 84"/>
              <a:gd name="T3" fmla="*/ 69 h 80"/>
              <a:gd name="T4" fmla="*/ 44 w 84"/>
              <a:gd name="T5" fmla="*/ 34 h 80"/>
              <a:gd name="T6" fmla="*/ 34 w 84"/>
              <a:gd name="T7" fmla="*/ 13 h 80"/>
              <a:gd name="T8" fmla="*/ 19 w 84"/>
              <a:gd name="T9" fmla="*/ 5 h 80"/>
              <a:gd name="T10" fmla="*/ 12 w 84"/>
              <a:gd name="T11" fmla="*/ 22 h 80"/>
              <a:gd name="T12" fmla="*/ 33 w 84"/>
              <a:gd name="T13" fmla="*/ 62 h 80"/>
              <a:gd name="T14" fmla="*/ 48 w 84"/>
              <a:gd name="T15" fmla="*/ 74 h 80"/>
              <a:gd name="T16" fmla="*/ 59 w 84"/>
              <a:gd name="T17" fmla="*/ 80 h 80"/>
              <a:gd name="T18" fmla="*/ 8 w 84"/>
              <a:gd name="T19" fmla="*/ 15 h 80"/>
              <a:gd name="T20" fmla="*/ 1 w 84"/>
              <a:gd name="T21" fmla="*/ 20 h 80"/>
              <a:gd name="T22" fmla="*/ 0 w 84"/>
              <a:gd name="T23" fmla="*/ 18 h 80"/>
              <a:gd name="T24" fmla="*/ 21 w 84"/>
              <a:gd name="T25" fmla="*/ 2 h 80"/>
              <a:gd name="T26" fmla="*/ 35 w 84"/>
              <a:gd name="T27" fmla="*/ 10 h 80"/>
              <a:gd name="T28" fmla="*/ 50 w 84"/>
              <a:gd name="T29" fmla="*/ 38 h 80"/>
              <a:gd name="T30" fmla="*/ 77 w 84"/>
              <a:gd name="T31" fmla="*/ 50 h 80"/>
              <a:gd name="T32" fmla="*/ 84 w 84"/>
              <a:gd name="T33" fmla="*/ 49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4" h="80">
                <a:moveTo>
                  <a:pt x="84" y="49"/>
                </a:moveTo>
                <a:cubicBezTo>
                  <a:pt x="82" y="56"/>
                  <a:pt x="80" y="62"/>
                  <a:pt x="78" y="69"/>
                </a:cubicBezTo>
                <a:cubicBezTo>
                  <a:pt x="65" y="58"/>
                  <a:pt x="51" y="50"/>
                  <a:pt x="44" y="34"/>
                </a:cubicBezTo>
                <a:cubicBezTo>
                  <a:pt x="41" y="27"/>
                  <a:pt x="38" y="20"/>
                  <a:pt x="34" y="13"/>
                </a:cubicBezTo>
                <a:cubicBezTo>
                  <a:pt x="31" y="6"/>
                  <a:pt x="24" y="2"/>
                  <a:pt x="19" y="5"/>
                </a:cubicBezTo>
                <a:cubicBezTo>
                  <a:pt x="12" y="8"/>
                  <a:pt x="9" y="15"/>
                  <a:pt x="12" y="22"/>
                </a:cubicBezTo>
                <a:cubicBezTo>
                  <a:pt x="19" y="36"/>
                  <a:pt x="25" y="49"/>
                  <a:pt x="33" y="62"/>
                </a:cubicBezTo>
                <a:cubicBezTo>
                  <a:pt x="36" y="67"/>
                  <a:pt x="43" y="70"/>
                  <a:pt x="48" y="74"/>
                </a:cubicBezTo>
                <a:cubicBezTo>
                  <a:pt x="51" y="76"/>
                  <a:pt x="55" y="78"/>
                  <a:pt x="59" y="80"/>
                </a:cubicBezTo>
                <a:cubicBezTo>
                  <a:pt x="30" y="74"/>
                  <a:pt x="16" y="49"/>
                  <a:pt x="8" y="15"/>
                </a:cubicBezTo>
                <a:cubicBezTo>
                  <a:pt x="6" y="17"/>
                  <a:pt x="3" y="18"/>
                  <a:pt x="1" y="20"/>
                </a:cubicBezTo>
                <a:cubicBezTo>
                  <a:pt x="0" y="19"/>
                  <a:pt x="0" y="19"/>
                  <a:pt x="0" y="18"/>
                </a:cubicBezTo>
                <a:cubicBezTo>
                  <a:pt x="5" y="11"/>
                  <a:pt x="11" y="4"/>
                  <a:pt x="21" y="2"/>
                </a:cubicBezTo>
                <a:cubicBezTo>
                  <a:pt x="28" y="0"/>
                  <a:pt x="32" y="4"/>
                  <a:pt x="35" y="10"/>
                </a:cubicBezTo>
                <a:cubicBezTo>
                  <a:pt x="40" y="19"/>
                  <a:pt x="44" y="29"/>
                  <a:pt x="50" y="38"/>
                </a:cubicBezTo>
                <a:cubicBezTo>
                  <a:pt x="58" y="53"/>
                  <a:pt x="60" y="54"/>
                  <a:pt x="77" y="50"/>
                </a:cubicBezTo>
                <a:cubicBezTo>
                  <a:pt x="79" y="50"/>
                  <a:pt x="81" y="50"/>
                  <a:pt x="84" y="4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2" name="Freeform 636">
            <a:extLst>
              <a:ext uri="{FF2B5EF4-FFF2-40B4-BE49-F238E27FC236}">
                <a16:creationId xmlns:a16="http://schemas.microsoft.com/office/drawing/2014/main" id="{43778226-53BD-4361-9EF1-B01C2E2DEC64}"/>
              </a:ext>
            </a:extLst>
          </p:cNvPr>
          <p:cNvSpPr>
            <a:spLocks/>
          </p:cNvSpPr>
          <p:nvPr/>
        </p:nvSpPr>
        <p:spPr bwMode="auto">
          <a:xfrm>
            <a:off x="3872322" y="3449469"/>
            <a:ext cx="61603" cy="149603"/>
          </a:xfrm>
          <a:custGeom>
            <a:avLst/>
            <a:gdLst>
              <a:gd name="T0" fmla="*/ 16 w 32"/>
              <a:gd name="T1" fmla="*/ 28 h 71"/>
              <a:gd name="T2" fmla="*/ 5 w 32"/>
              <a:gd name="T3" fmla="*/ 71 h 71"/>
              <a:gd name="T4" fmla="*/ 2 w 32"/>
              <a:gd name="T5" fmla="*/ 71 h 71"/>
              <a:gd name="T6" fmla="*/ 1 w 32"/>
              <a:gd name="T7" fmla="*/ 59 h 71"/>
              <a:gd name="T8" fmla="*/ 5 w 32"/>
              <a:gd name="T9" fmla="*/ 14 h 71"/>
              <a:gd name="T10" fmla="*/ 4 w 32"/>
              <a:gd name="T11" fmla="*/ 4 h 71"/>
              <a:gd name="T12" fmla="*/ 30 w 32"/>
              <a:gd name="T13" fmla="*/ 0 h 71"/>
              <a:gd name="T14" fmla="*/ 32 w 32"/>
              <a:gd name="T15" fmla="*/ 2 h 71"/>
              <a:gd name="T16" fmla="*/ 25 w 32"/>
              <a:gd name="T17" fmla="*/ 10 h 71"/>
              <a:gd name="T18" fmla="*/ 18 w 32"/>
              <a:gd name="T19" fmla="*/ 22 h 71"/>
              <a:gd name="T20" fmla="*/ 16 w 32"/>
              <a:gd name="T21" fmla="*/ 28 h 71"/>
              <a:gd name="T22" fmla="*/ 17 w 32"/>
              <a:gd name="T23" fmla="*/ 20 h 71"/>
              <a:gd name="T24" fmla="*/ 8 w 32"/>
              <a:gd name="T25" fmla="*/ 9 h 71"/>
              <a:gd name="T26" fmla="*/ 5 w 32"/>
              <a:gd name="T27" fmla="*/ 60 h 71"/>
              <a:gd name="T28" fmla="*/ 10 w 32"/>
              <a:gd name="T29" fmla="*/ 53 h 71"/>
              <a:gd name="T30" fmla="*/ 16 w 32"/>
              <a:gd name="T31" fmla="*/ 28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2" h="71">
                <a:moveTo>
                  <a:pt x="16" y="28"/>
                </a:moveTo>
                <a:cubicBezTo>
                  <a:pt x="15" y="43"/>
                  <a:pt x="11" y="58"/>
                  <a:pt x="5" y="71"/>
                </a:cubicBezTo>
                <a:cubicBezTo>
                  <a:pt x="4" y="71"/>
                  <a:pt x="3" y="71"/>
                  <a:pt x="2" y="71"/>
                </a:cubicBezTo>
                <a:cubicBezTo>
                  <a:pt x="1" y="67"/>
                  <a:pt x="0" y="63"/>
                  <a:pt x="1" y="59"/>
                </a:cubicBezTo>
                <a:cubicBezTo>
                  <a:pt x="2" y="44"/>
                  <a:pt x="4" y="29"/>
                  <a:pt x="5" y="14"/>
                </a:cubicBezTo>
                <a:cubicBezTo>
                  <a:pt x="5" y="10"/>
                  <a:pt x="5" y="7"/>
                  <a:pt x="4" y="4"/>
                </a:cubicBezTo>
                <a:cubicBezTo>
                  <a:pt x="13" y="6"/>
                  <a:pt x="23" y="18"/>
                  <a:pt x="30" y="0"/>
                </a:cubicBezTo>
                <a:cubicBezTo>
                  <a:pt x="31" y="1"/>
                  <a:pt x="31" y="2"/>
                  <a:pt x="32" y="2"/>
                </a:cubicBezTo>
                <a:cubicBezTo>
                  <a:pt x="30" y="5"/>
                  <a:pt x="28" y="10"/>
                  <a:pt x="25" y="10"/>
                </a:cubicBezTo>
                <a:cubicBezTo>
                  <a:pt x="19" y="12"/>
                  <a:pt x="19" y="17"/>
                  <a:pt x="18" y="22"/>
                </a:cubicBezTo>
                <a:cubicBezTo>
                  <a:pt x="17" y="24"/>
                  <a:pt x="17" y="26"/>
                  <a:pt x="16" y="28"/>
                </a:cubicBezTo>
                <a:cubicBezTo>
                  <a:pt x="16" y="25"/>
                  <a:pt x="16" y="23"/>
                  <a:pt x="17" y="20"/>
                </a:cubicBezTo>
                <a:cubicBezTo>
                  <a:pt x="18" y="11"/>
                  <a:pt x="18" y="11"/>
                  <a:pt x="8" y="9"/>
                </a:cubicBezTo>
                <a:cubicBezTo>
                  <a:pt x="7" y="26"/>
                  <a:pt x="2" y="43"/>
                  <a:pt x="5" y="60"/>
                </a:cubicBezTo>
                <a:cubicBezTo>
                  <a:pt x="7" y="58"/>
                  <a:pt x="9" y="55"/>
                  <a:pt x="10" y="53"/>
                </a:cubicBezTo>
                <a:cubicBezTo>
                  <a:pt x="12" y="45"/>
                  <a:pt x="14" y="36"/>
                  <a:pt x="16" y="2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3" name="Freeform 637">
            <a:extLst>
              <a:ext uri="{FF2B5EF4-FFF2-40B4-BE49-F238E27FC236}">
                <a16:creationId xmlns:a16="http://schemas.microsoft.com/office/drawing/2014/main" id="{C7EA04A1-6944-4619-9F1D-72830687F188}"/>
              </a:ext>
            </a:extLst>
          </p:cNvPr>
          <p:cNvSpPr>
            <a:spLocks noEditPoints="1"/>
          </p:cNvSpPr>
          <p:nvPr/>
        </p:nvSpPr>
        <p:spPr bwMode="auto">
          <a:xfrm>
            <a:off x="3881119" y="3361469"/>
            <a:ext cx="44003" cy="79203"/>
          </a:xfrm>
          <a:custGeom>
            <a:avLst/>
            <a:gdLst>
              <a:gd name="T0" fmla="*/ 14 w 17"/>
              <a:gd name="T1" fmla="*/ 0 h 34"/>
              <a:gd name="T2" fmla="*/ 17 w 17"/>
              <a:gd name="T3" fmla="*/ 33 h 34"/>
              <a:gd name="T4" fmla="*/ 16 w 17"/>
              <a:gd name="T5" fmla="*/ 34 h 34"/>
              <a:gd name="T6" fmla="*/ 13 w 17"/>
              <a:gd name="T7" fmla="*/ 27 h 34"/>
              <a:gd name="T8" fmla="*/ 0 w 17"/>
              <a:gd name="T9" fmla="*/ 29 h 34"/>
              <a:gd name="T10" fmla="*/ 11 w 17"/>
              <a:gd name="T11" fmla="*/ 0 h 34"/>
              <a:gd name="T12" fmla="*/ 14 w 17"/>
              <a:gd name="T13" fmla="*/ 0 h 34"/>
              <a:gd name="T14" fmla="*/ 5 w 17"/>
              <a:gd name="T15" fmla="*/ 25 h 34"/>
              <a:gd name="T16" fmla="*/ 10 w 17"/>
              <a:gd name="T17" fmla="*/ 11 h 34"/>
              <a:gd name="T18" fmla="*/ 5 w 17"/>
              <a:gd name="T19" fmla="*/ 25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34">
                <a:moveTo>
                  <a:pt x="14" y="0"/>
                </a:moveTo>
                <a:cubicBezTo>
                  <a:pt x="15" y="11"/>
                  <a:pt x="16" y="22"/>
                  <a:pt x="17" y="33"/>
                </a:cubicBezTo>
                <a:cubicBezTo>
                  <a:pt x="17" y="33"/>
                  <a:pt x="16" y="34"/>
                  <a:pt x="16" y="34"/>
                </a:cubicBezTo>
                <a:cubicBezTo>
                  <a:pt x="15" y="32"/>
                  <a:pt x="14" y="30"/>
                  <a:pt x="13" y="27"/>
                </a:cubicBezTo>
                <a:cubicBezTo>
                  <a:pt x="9" y="27"/>
                  <a:pt x="4" y="28"/>
                  <a:pt x="0" y="29"/>
                </a:cubicBezTo>
                <a:cubicBezTo>
                  <a:pt x="4" y="19"/>
                  <a:pt x="7" y="9"/>
                  <a:pt x="11" y="0"/>
                </a:cubicBezTo>
                <a:cubicBezTo>
                  <a:pt x="12" y="0"/>
                  <a:pt x="13" y="0"/>
                  <a:pt x="14" y="0"/>
                </a:cubicBezTo>
                <a:close/>
                <a:moveTo>
                  <a:pt x="5" y="25"/>
                </a:moveTo>
                <a:cubicBezTo>
                  <a:pt x="14" y="24"/>
                  <a:pt x="15" y="19"/>
                  <a:pt x="10" y="11"/>
                </a:cubicBezTo>
                <a:cubicBezTo>
                  <a:pt x="8" y="16"/>
                  <a:pt x="7" y="20"/>
                  <a:pt x="5" y="2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4" name="Freeform 638">
            <a:extLst>
              <a:ext uri="{FF2B5EF4-FFF2-40B4-BE49-F238E27FC236}">
                <a16:creationId xmlns:a16="http://schemas.microsoft.com/office/drawing/2014/main" id="{55AA6268-2004-41B7-9476-54571BFC3695}"/>
              </a:ext>
            </a:extLst>
          </p:cNvPr>
          <p:cNvSpPr>
            <a:spLocks/>
          </p:cNvSpPr>
          <p:nvPr/>
        </p:nvSpPr>
        <p:spPr bwMode="auto">
          <a:xfrm>
            <a:off x="3749122" y="3467069"/>
            <a:ext cx="35200" cy="52800"/>
          </a:xfrm>
          <a:custGeom>
            <a:avLst/>
            <a:gdLst>
              <a:gd name="T0" fmla="*/ 17 w 17"/>
              <a:gd name="T1" fmla="*/ 1 h 24"/>
              <a:gd name="T2" fmla="*/ 0 w 17"/>
              <a:gd name="T3" fmla="*/ 24 h 24"/>
              <a:gd name="T4" fmla="*/ 1 w 17"/>
              <a:gd name="T5" fmla="*/ 6 h 24"/>
              <a:gd name="T6" fmla="*/ 3 w 17"/>
              <a:gd name="T7" fmla="*/ 3 h 24"/>
              <a:gd name="T8" fmla="*/ 16 w 17"/>
              <a:gd name="T9" fmla="*/ 0 h 24"/>
              <a:gd name="T10" fmla="*/ 17 w 17"/>
              <a:gd name="T11" fmla="*/ 1 h 24"/>
            </a:gdLst>
            <a:ahLst/>
            <a:cxnLst>
              <a:cxn ang="0">
                <a:pos x="T0" y="T1"/>
              </a:cxn>
              <a:cxn ang="0">
                <a:pos x="T2" y="T3"/>
              </a:cxn>
              <a:cxn ang="0">
                <a:pos x="T4" y="T5"/>
              </a:cxn>
              <a:cxn ang="0">
                <a:pos x="T6" y="T7"/>
              </a:cxn>
              <a:cxn ang="0">
                <a:pos x="T8" y="T9"/>
              </a:cxn>
              <a:cxn ang="0">
                <a:pos x="T10" y="T11"/>
              </a:cxn>
            </a:cxnLst>
            <a:rect l="0" t="0" r="r" b="b"/>
            <a:pathLst>
              <a:path w="17" h="24">
                <a:moveTo>
                  <a:pt x="17" y="1"/>
                </a:moveTo>
                <a:cubicBezTo>
                  <a:pt x="12" y="8"/>
                  <a:pt x="7" y="15"/>
                  <a:pt x="0" y="24"/>
                </a:cubicBezTo>
                <a:cubicBezTo>
                  <a:pt x="0" y="17"/>
                  <a:pt x="0" y="11"/>
                  <a:pt x="1" y="6"/>
                </a:cubicBezTo>
                <a:cubicBezTo>
                  <a:pt x="1" y="5"/>
                  <a:pt x="2" y="3"/>
                  <a:pt x="3" y="3"/>
                </a:cubicBezTo>
                <a:cubicBezTo>
                  <a:pt x="8" y="1"/>
                  <a:pt x="12" y="1"/>
                  <a:pt x="16" y="0"/>
                </a:cubicBezTo>
                <a:cubicBezTo>
                  <a:pt x="16" y="0"/>
                  <a:pt x="17" y="1"/>
                  <a:pt x="17" y="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5" name="Freeform 639">
            <a:extLst>
              <a:ext uri="{FF2B5EF4-FFF2-40B4-BE49-F238E27FC236}">
                <a16:creationId xmlns:a16="http://schemas.microsoft.com/office/drawing/2014/main" id="{4BA626D4-CFC9-4936-8F30-52D3B5F14067}"/>
              </a:ext>
            </a:extLst>
          </p:cNvPr>
          <p:cNvSpPr>
            <a:spLocks/>
          </p:cNvSpPr>
          <p:nvPr/>
        </p:nvSpPr>
        <p:spPr bwMode="auto">
          <a:xfrm>
            <a:off x="3564319" y="2613471"/>
            <a:ext cx="44003" cy="132003"/>
          </a:xfrm>
          <a:custGeom>
            <a:avLst/>
            <a:gdLst>
              <a:gd name="T0" fmla="*/ 23 w 23"/>
              <a:gd name="T1" fmla="*/ 0 h 61"/>
              <a:gd name="T2" fmla="*/ 22 w 23"/>
              <a:gd name="T3" fmla="*/ 12 h 61"/>
              <a:gd name="T4" fmla="*/ 7 w 23"/>
              <a:gd name="T5" fmla="*/ 56 h 61"/>
              <a:gd name="T6" fmla="*/ 0 w 23"/>
              <a:gd name="T7" fmla="*/ 57 h 61"/>
              <a:gd name="T8" fmla="*/ 23 w 23"/>
              <a:gd name="T9" fmla="*/ 0 h 61"/>
            </a:gdLst>
            <a:ahLst/>
            <a:cxnLst>
              <a:cxn ang="0">
                <a:pos x="T0" y="T1"/>
              </a:cxn>
              <a:cxn ang="0">
                <a:pos x="T2" y="T3"/>
              </a:cxn>
              <a:cxn ang="0">
                <a:pos x="T4" y="T5"/>
              </a:cxn>
              <a:cxn ang="0">
                <a:pos x="T6" y="T7"/>
              </a:cxn>
              <a:cxn ang="0">
                <a:pos x="T8" y="T9"/>
              </a:cxn>
            </a:cxnLst>
            <a:rect l="0" t="0" r="r" b="b"/>
            <a:pathLst>
              <a:path w="23" h="61">
                <a:moveTo>
                  <a:pt x="23" y="0"/>
                </a:moveTo>
                <a:cubicBezTo>
                  <a:pt x="23" y="4"/>
                  <a:pt x="23" y="8"/>
                  <a:pt x="22" y="12"/>
                </a:cubicBezTo>
                <a:cubicBezTo>
                  <a:pt x="17" y="27"/>
                  <a:pt x="12" y="41"/>
                  <a:pt x="7" y="56"/>
                </a:cubicBezTo>
                <a:cubicBezTo>
                  <a:pt x="5" y="61"/>
                  <a:pt x="3" y="59"/>
                  <a:pt x="0" y="57"/>
                </a:cubicBezTo>
                <a:cubicBezTo>
                  <a:pt x="10" y="39"/>
                  <a:pt x="19" y="20"/>
                  <a:pt x="23"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6" name="Freeform 640">
            <a:extLst>
              <a:ext uri="{FF2B5EF4-FFF2-40B4-BE49-F238E27FC236}">
                <a16:creationId xmlns:a16="http://schemas.microsoft.com/office/drawing/2014/main" id="{E84A928E-9060-4F71-B674-49D04CA5B45B}"/>
              </a:ext>
            </a:extLst>
          </p:cNvPr>
          <p:cNvSpPr>
            <a:spLocks/>
          </p:cNvSpPr>
          <p:nvPr/>
        </p:nvSpPr>
        <p:spPr bwMode="auto">
          <a:xfrm>
            <a:off x="3493919" y="2446269"/>
            <a:ext cx="52800" cy="79203"/>
          </a:xfrm>
          <a:custGeom>
            <a:avLst/>
            <a:gdLst>
              <a:gd name="T0" fmla="*/ 25 w 25"/>
              <a:gd name="T1" fmla="*/ 6 h 38"/>
              <a:gd name="T2" fmla="*/ 7 w 25"/>
              <a:gd name="T3" fmla="*/ 13 h 38"/>
              <a:gd name="T4" fmla="*/ 15 w 25"/>
              <a:gd name="T5" fmla="*/ 31 h 38"/>
              <a:gd name="T6" fmla="*/ 25 w 25"/>
              <a:gd name="T7" fmla="*/ 38 h 38"/>
              <a:gd name="T8" fmla="*/ 5 w 25"/>
              <a:gd name="T9" fmla="*/ 24 h 38"/>
              <a:gd name="T10" fmla="*/ 0 w 25"/>
              <a:gd name="T11" fmla="*/ 17 h 38"/>
              <a:gd name="T12" fmla="*/ 25 w 25"/>
              <a:gd name="T13" fmla="*/ 6 h 38"/>
            </a:gdLst>
            <a:ahLst/>
            <a:cxnLst>
              <a:cxn ang="0">
                <a:pos x="T0" y="T1"/>
              </a:cxn>
              <a:cxn ang="0">
                <a:pos x="T2" y="T3"/>
              </a:cxn>
              <a:cxn ang="0">
                <a:pos x="T4" y="T5"/>
              </a:cxn>
              <a:cxn ang="0">
                <a:pos x="T6" y="T7"/>
              </a:cxn>
              <a:cxn ang="0">
                <a:pos x="T8" y="T9"/>
              </a:cxn>
              <a:cxn ang="0">
                <a:pos x="T10" y="T11"/>
              </a:cxn>
              <a:cxn ang="0">
                <a:pos x="T12" y="T13"/>
              </a:cxn>
            </a:cxnLst>
            <a:rect l="0" t="0" r="r" b="b"/>
            <a:pathLst>
              <a:path w="25" h="38">
                <a:moveTo>
                  <a:pt x="25" y="6"/>
                </a:moveTo>
                <a:cubicBezTo>
                  <a:pt x="16" y="5"/>
                  <a:pt x="10" y="6"/>
                  <a:pt x="7" y="13"/>
                </a:cubicBezTo>
                <a:cubicBezTo>
                  <a:pt x="5" y="18"/>
                  <a:pt x="8" y="26"/>
                  <a:pt x="15" y="31"/>
                </a:cubicBezTo>
                <a:cubicBezTo>
                  <a:pt x="18" y="34"/>
                  <a:pt x="21" y="36"/>
                  <a:pt x="25" y="38"/>
                </a:cubicBezTo>
                <a:cubicBezTo>
                  <a:pt x="14" y="38"/>
                  <a:pt x="8" y="33"/>
                  <a:pt x="5" y="24"/>
                </a:cubicBezTo>
                <a:cubicBezTo>
                  <a:pt x="4" y="21"/>
                  <a:pt x="2" y="19"/>
                  <a:pt x="0" y="17"/>
                </a:cubicBezTo>
                <a:cubicBezTo>
                  <a:pt x="7" y="5"/>
                  <a:pt x="15" y="0"/>
                  <a:pt x="25" y="6"/>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7" name="Freeform 641">
            <a:extLst>
              <a:ext uri="{FF2B5EF4-FFF2-40B4-BE49-F238E27FC236}">
                <a16:creationId xmlns:a16="http://schemas.microsoft.com/office/drawing/2014/main" id="{C1861734-0287-4650-B931-CBF337735E2E}"/>
              </a:ext>
            </a:extLst>
          </p:cNvPr>
          <p:cNvSpPr>
            <a:spLocks/>
          </p:cNvSpPr>
          <p:nvPr/>
        </p:nvSpPr>
        <p:spPr bwMode="auto">
          <a:xfrm>
            <a:off x="3353119" y="2613471"/>
            <a:ext cx="79203" cy="17600"/>
          </a:xfrm>
          <a:custGeom>
            <a:avLst/>
            <a:gdLst>
              <a:gd name="T0" fmla="*/ 34 w 34"/>
              <a:gd name="T1" fmla="*/ 3 h 10"/>
              <a:gd name="T2" fmla="*/ 9 w 34"/>
              <a:gd name="T3" fmla="*/ 5 h 10"/>
              <a:gd name="T4" fmla="*/ 9 w 34"/>
              <a:gd name="T5" fmla="*/ 7 h 10"/>
              <a:gd name="T6" fmla="*/ 17 w 34"/>
              <a:gd name="T7" fmla="*/ 9 h 10"/>
              <a:gd name="T8" fmla="*/ 17 w 34"/>
              <a:gd name="T9" fmla="*/ 10 h 10"/>
              <a:gd name="T10" fmla="*/ 0 w 34"/>
              <a:gd name="T11" fmla="*/ 7 h 10"/>
              <a:gd name="T12" fmla="*/ 34 w 34"/>
              <a:gd name="T13" fmla="*/ 3 h 10"/>
            </a:gdLst>
            <a:ahLst/>
            <a:cxnLst>
              <a:cxn ang="0">
                <a:pos x="T0" y="T1"/>
              </a:cxn>
              <a:cxn ang="0">
                <a:pos x="T2" y="T3"/>
              </a:cxn>
              <a:cxn ang="0">
                <a:pos x="T4" y="T5"/>
              </a:cxn>
              <a:cxn ang="0">
                <a:pos x="T6" y="T7"/>
              </a:cxn>
              <a:cxn ang="0">
                <a:pos x="T8" y="T9"/>
              </a:cxn>
              <a:cxn ang="0">
                <a:pos x="T10" y="T11"/>
              </a:cxn>
              <a:cxn ang="0">
                <a:pos x="T12" y="T13"/>
              </a:cxn>
            </a:cxnLst>
            <a:rect l="0" t="0" r="r" b="b"/>
            <a:pathLst>
              <a:path w="34" h="10">
                <a:moveTo>
                  <a:pt x="34" y="3"/>
                </a:moveTo>
                <a:cubicBezTo>
                  <a:pt x="26" y="4"/>
                  <a:pt x="18" y="4"/>
                  <a:pt x="9" y="5"/>
                </a:cubicBezTo>
                <a:cubicBezTo>
                  <a:pt x="9" y="6"/>
                  <a:pt x="9" y="6"/>
                  <a:pt x="9" y="7"/>
                </a:cubicBezTo>
                <a:cubicBezTo>
                  <a:pt x="12" y="8"/>
                  <a:pt x="14" y="9"/>
                  <a:pt x="17" y="9"/>
                </a:cubicBezTo>
                <a:cubicBezTo>
                  <a:pt x="17" y="10"/>
                  <a:pt x="17" y="10"/>
                  <a:pt x="17" y="10"/>
                </a:cubicBezTo>
                <a:cubicBezTo>
                  <a:pt x="11" y="9"/>
                  <a:pt x="6" y="8"/>
                  <a:pt x="0" y="7"/>
                </a:cubicBezTo>
                <a:cubicBezTo>
                  <a:pt x="6" y="2"/>
                  <a:pt x="22" y="0"/>
                  <a:pt x="34" y="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8" name="Freeform 642">
            <a:extLst>
              <a:ext uri="{FF2B5EF4-FFF2-40B4-BE49-F238E27FC236}">
                <a16:creationId xmlns:a16="http://schemas.microsoft.com/office/drawing/2014/main" id="{2B34B275-E8DB-43A0-90C1-2F3B67DF07D8}"/>
              </a:ext>
            </a:extLst>
          </p:cNvPr>
          <p:cNvSpPr>
            <a:spLocks/>
          </p:cNvSpPr>
          <p:nvPr/>
        </p:nvSpPr>
        <p:spPr bwMode="auto">
          <a:xfrm>
            <a:off x="2701919" y="3106272"/>
            <a:ext cx="158400" cy="167203"/>
          </a:xfrm>
          <a:custGeom>
            <a:avLst/>
            <a:gdLst>
              <a:gd name="T0" fmla="*/ 65 w 77"/>
              <a:gd name="T1" fmla="*/ 33 h 79"/>
              <a:gd name="T2" fmla="*/ 77 w 77"/>
              <a:gd name="T3" fmla="*/ 42 h 79"/>
              <a:gd name="T4" fmla="*/ 73 w 77"/>
              <a:gd name="T5" fmla="*/ 45 h 79"/>
              <a:gd name="T6" fmla="*/ 62 w 77"/>
              <a:gd name="T7" fmla="*/ 45 h 79"/>
              <a:gd name="T8" fmla="*/ 48 w 77"/>
              <a:gd name="T9" fmla="*/ 57 h 79"/>
              <a:gd name="T10" fmla="*/ 47 w 77"/>
              <a:gd name="T11" fmla="*/ 72 h 79"/>
              <a:gd name="T12" fmla="*/ 39 w 77"/>
              <a:gd name="T13" fmla="*/ 78 h 79"/>
              <a:gd name="T14" fmla="*/ 22 w 77"/>
              <a:gd name="T15" fmla="*/ 65 h 79"/>
              <a:gd name="T16" fmla="*/ 19 w 77"/>
              <a:gd name="T17" fmla="*/ 60 h 79"/>
              <a:gd name="T18" fmla="*/ 11 w 77"/>
              <a:gd name="T19" fmla="*/ 27 h 79"/>
              <a:gd name="T20" fmla="*/ 11 w 77"/>
              <a:gd name="T21" fmla="*/ 12 h 79"/>
              <a:gd name="T22" fmla="*/ 0 w 77"/>
              <a:gd name="T23" fmla="*/ 4 h 79"/>
              <a:gd name="T24" fmla="*/ 12 w 77"/>
              <a:gd name="T25" fmla="*/ 12 h 79"/>
              <a:gd name="T26" fmla="*/ 13 w 77"/>
              <a:gd name="T27" fmla="*/ 41 h 79"/>
              <a:gd name="T28" fmla="*/ 16 w 77"/>
              <a:gd name="T29" fmla="*/ 49 h 79"/>
              <a:gd name="T30" fmla="*/ 20 w 77"/>
              <a:gd name="T31" fmla="*/ 37 h 79"/>
              <a:gd name="T32" fmla="*/ 51 w 77"/>
              <a:gd name="T33" fmla="*/ 43 h 79"/>
              <a:gd name="T34" fmla="*/ 61 w 77"/>
              <a:gd name="T35" fmla="*/ 35 h 79"/>
              <a:gd name="T36" fmla="*/ 65 w 77"/>
              <a:gd name="T37" fmla="*/ 33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7" h="79">
                <a:moveTo>
                  <a:pt x="65" y="33"/>
                </a:moveTo>
                <a:cubicBezTo>
                  <a:pt x="65" y="38"/>
                  <a:pt x="67" y="39"/>
                  <a:pt x="77" y="42"/>
                </a:cubicBezTo>
                <a:cubicBezTo>
                  <a:pt x="75" y="43"/>
                  <a:pt x="74" y="44"/>
                  <a:pt x="73" y="45"/>
                </a:cubicBezTo>
                <a:cubicBezTo>
                  <a:pt x="69" y="45"/>
                  <a:pt x="66" y="45"/>
                  <a:pt x="62" y="45"/>
                </a:cubicBezTo>
                <a:cubicBezTo>
                  <a:pt x="51" y="45"/>
                  <a:pt x="50" y="46"/>
                  <a:pt x="48" y="57"/>
                </a:cubicBezTo>
                <a:cubicBezTo>
                  <a:pt x="47" y="62"/>
                  <a:pt x="47" y="67"/>
                  <a:pt x="47" y="72"/>
                </a:cubicBezTo>
                <a:cubicBezTo>
                  <a:pt x="47" y="77"/>
                  <a:pt x="44" y="79"/>
                  <a:pt x="39" y="78"/>
                </a:cubicBezTo>
                <a:cubicBezTo>
                  <a:pt x="31" y="77"/>
                  <a:pt x="25" y="73"/>
                  <a:pt x="22" y="65"/>
                </a:cubicBezTo>
                <a:cubicBezTo>
                  <a:pt x="22" y="64"/>
                  <a:pt x="20" y="62"/>
                  <a:pt x="19" y="60"/>
                </a:cubicBezTo>
                <a:cubicBezTo>
                  <a:pt x="11" y="51"/>
                  <a:pt x="10" y="39"/>
                  <a:pt x="11" y="27"/>
                </a:cubicBezTo>
                <a:cubicBezTo>
                  <a:pt x="11" y="22"/>
                  <a:pt x="11" y="17"/>
                  <a:pt x="11" y="12"/>
                </a:cubicBezTo>
                <a:cubicBezTo>
                  <a:pt x="10" y="5"/>
                  <a:pt x="7" y="3"/>
                  <a:pt x="0" y="4"/>
                </a:cubicBezTo>
                <a:cubicBezTo>
                  <a:pt x="6" y="0"/>
                  <a:pt x="12" y="3"/>
                  <a:pt x="12" y="12"/>
                </a:cubicBezTo>
                <a:cubicBezTo>
                  <a:pt x="13" y="21"/>
                  <a:pt x="13" y="31"/>
                  <a:pt x="13" y="41"/>
                </a:cubicBezTo>
                <a:cubicBezTo>
                  <a:pt x="13" y="43"/>
                  <a:pt x="14" y="46"/>
                  <a:pt x="16" y="49"/>
                </a:cubicBezTo>
                <a:cubicBezTo>
                  <a:pt x="17" y="45"/>
                  <a:pt x="18" y="41"/>
                  <a:pt x="20" y="37"/>
                </a:cubicBezTo>
                <a:cubicBezTo>
                  <a:pt x="29" y="45"/>
                  <a:pt x="40" y="45"/>
                  <a:pt x="51" y="43"/>
                </a:cubicBezTo>
                <a:cubicBezTo>
                  <a:pt x="56" y="42"/>
                  <a:pt x="59" y="40"/>
                  <a:pt x="61" y="35"/>
                </a:cubicBezTo>
                <a:cubicBezTo>
                  <a:pt x="61" y="33"/>
                  <a:pt x="62" y="30"/>
                  <a:pt x="65" y="3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9" name="Freeform 643">
            <a:extLst>
              <a:ext uri="{FF2B5EF4-FFF2-40B4-BE49-F238E27FC236}">
                <a16:creationId xmlns:a16="http://schemas.microsoft.com/office/drawing/2014/main" id="{831FBDBB-EAB7-4B81-974F-B8EE7A4D342D}"/>
              </a:ext>
            </a:extLst>
          </p:cNvPr>
          <p:cNvSpPr>
            <a:spLocks/>
          </p:cNvSpPr>
          <p:nvPr/>
        </p:nvSpPr>
        <p:spPr bwMode="auto">
          <a:xfrm>
            <a:off x="2789919" y="3282272"/>
            <a:ext cx="44003" cy="44003"/>
          </a:xfrm>
          <a:custGeom>
            <a:avLst/>
            <a:gdLst>
              <a:gd name="T0" fmla="*/ 3 w 19"/>
              <a:gd name="T1" fmla="*/ 9 h 21"/>
              <a:gd name="T2" fmla="*/ 9 w 19"/>
              <a:gd name="T3" fmla="*/ 14 h 21"/>
              <a:gd name="T4" fmla="*/ 12 w 19"/>
              <a:gd name="T5" fmla="*/ 10 h 21"/>
              <a:gd name="T6" fmla="*/ 5 w 19"/>
              <a:gd name="T7" fmla="*/ 3 h 21"/>
              <a:gd name="T8" fmla="*/ 14 w 19"/>
              <a:gd name="T9" fmla="*/ 2 h 21"/>
              <a:gd name="T10" fmla="*/ 17 w 19"/>
              <a:gd name="T11" fmla="*/ 15 h 21"/>
              <a:gd name="T12" fmla="*/ 6 w 19"/>
              <a:gd name="T13" fmla="*/ 18 h 21"/>
              <a:gd name="T14" fmla="*/ 3 w 19"/>
              <a:gd name="T15" fmla="*/ 9 h 2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 h="21">
                <a:moveTo>
                  <a:pt x="3" y="9"/>
                </a:moveTo>
                <a:cubicBezTo>
                  <a:pt x="5" y="11"/>
                  <a:pt x="7" y="12"/>
                  <a:pt x="9" y="14"/>
                </a:cubicBezTo>
                <a:cubicBezTo>
                  <a:pt x="10" y="13"/>
                  <a:pt x="12" y="10"/>
                  <a:pt x="12" y="10"/>
                </a:cubicBezTo>
                <a:cubicBezTo>
                  <a:pt x="10" y="8"/>
                  <a:pt x="7" y="6"/>
                  <a:pt x="5" y="3"/>
                </a:cubicBezTo>
                <a:cubicBezTo>
                  <a:pt x="7" y="0"/>
                  <a:pt x="10" y="0"/>
                  <a:pt x="14" y="2"/>
                </a:cubicBezTo>
                <a:cubicBezTo>
                  <a:pt x="17" y="4"/>
                  <a:pt x="19" y="11"/>
                  <a:pt x="17" y="15"/>
                </a:cubicBezTo>
                <a:cubicBezTo>
                  <a:pt x="14" y="18"/>
                  <a:pt x="11" y="21"/>
                  <a:pt x="6" y="18"/>
                </a:cubicBezTo>
                <a:cubicBezTo>
                  <a:pt x="3" y="16"/>
                  <a:pt x="0" y="13"/>
                  <a:pt x="3" y="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0" name="Freeform 644">
            <a:extLst>
              <a:ext uri="{FF2B5EF4-FFF2-40B4-BE49-F238E27FC236}">
                <a16:creationId xmlns:a16="http://schemas.microsoft.com/office/drawing/2014/main" id="{CFE62583-3805-4656-811E-1F92C70CF581}"/>
              </a:ext>
            </a:extLst>
          </p:cNvPr>
          <p:cNvSpPr>
            <a:spLocks/>
          </p:cNvSpPr>
          <p:nvPr/>
        </p:nvSpPr>
        <p:spPr bwMode="auto">
          <a:xfrm>
            <a:off x="2745921" y="3291069"/>
            <a:ext cx="44003" cy="26403"/>
          </a:xfrm>
          <a:custGeom>
            <a:avLst/>
            <a:gdLst>
              <a:gd name="T0" fmla="*/ 21 w 23"/>
              <a:gd name="T1" fmla="*/ 12 h 12"/>
              <a:gd name="T2" fmla="*/ 4 w 23"/>
              <a:gd name="T3" fmla="*/ 8 h 12"/>
              <a:gd name="T4" fmla="*/ 0 w 23"/>
              <a:gd name="T5" fmla="*/ 3 h 12"/>
              <a:gd name="T6" fmla="*/ 8 w 23"/>
              <a:gd name="T7" fmla="*/ 0 h 12"/>
              <a:gd name="T8" fmla="*/ 19 w 23"/>
              <a:gd name="T9" fmla="*/ 5 h 12"/>
              <a:gd name="T10" fmla="*/ 23 w 23"/>
              <a:gd name="T11" fmla="*/ 10 h 12"/>
              <a:gd name="T12" fmla="*/ 21 w 23"/>
              <a:gd name="T13" fmla="*/ 12 h 12"/>
            </a:gdLst>
            <a:ahLst/>
            <a:cxnLst>
              <a:cxn ang="0">
                <a:pos x="T0" y="T1"/>
              </a:cxn>
              <a:cxn ang="0">
                <a:pos x="T2" y="T3"/>
              </a:cxn>
              <a:cxn ang="0">
                <a:pos x="T4" y="T5"/>
              </a:cxn>
              <a:cxn ang="0">
                <a:pos x="T6" y="T7"/>
              </a:cxn>
              <a:cxn ang="0">
                <a:pos x="T8" y="T9"/>
              </a:cxn>
              <a:cxn ang="0">
                <a:pos x="T10" y="T11"/>
              </a:cxn>
              <a:cxn ang="0">
                <a:pos x="T12" y="T13"/>
              </a:cxn>
            </a:cxnLst>
            <a:rect l="0" t="0" r="r" b="b"/>
            <a:pathLst>
              <a:path w="23" h="12">
                <a:moveTo>
                  <a:pt x="21" y="12"/>
                </a:moveTo>
                <a:cubicBezTo>
                  <a:pt x="15" y="11"/>
                  <a:pt x="9" y="10"/>
                  <a:pt x="4" y="8"/>
                </a:cubicBezTo>
                <a:cubicBezTo>
                  <a:pt x="2" y="7"/>
                  <a:pt x="2" y="4"/>
                  <a:pt x="0" y="3"/>
                </a:cubicBezTo>
                <a:cubicBezTo>
                  <a:pt x="3" y="2"/>
                  <a:pt x="6" y="0"/>
                  <a:pt x="8" y="0"/>
                </a:cubicBezTo>
                <a:cubicBezTo>
                  <a:pt x="12" y="1"/>
                  <a:pt x="16" y="3"/>
                  <a:pt x="19" y="5"/>
                </a:cubicBezTo>
                <a:cubicBezTo>
                  <a:pt x="21" y="6"/>
                  <a:pt x="22" y="8"/>
                  <a:pt x="23" y="10"/>
                </a:cubicBezTo>
                <a:cubicBezTo>
                  <a:pt x="22" y="11"/>
                  <a:pt x="21" y="12"/>
                  <a:pt x="21" y="1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1" name="Freeform 645">
            <a:extLst>
              <a:ext uri="{FF2B5EF4-FFF2-40B4-BE49-F238E27FC236}">
                <a16:creationId xmlns:a16="http://schemas.microsoft.com/office/drawing/2014/main" id="{2D9E9267-7AB7-4F88-BD50-6E8A18988D88}"/>
              </a:ext>
            </a:extLst>
          </p:cNvPr>
          <p:cNvSpPr>
            <a:spLocks/>
          </p:cNvSpPr>
          <p:nvPr/>
        </p:nvSpPr>
        <p:spPr bwMode="auto">
          <a:xfrm>
            <a:off x="3018719" y="3229472"/>
            <a:ext cx="8803" cy="35200"/>
          </a:xfrm>
          <a:custGeom>
            <a:avLst/>
            <a:gdLst>
              <a:gd name="T0" fmla="*/ 5 w 5"/>
              <a:gd name="T1" fmla="*/ 0 h 14"/>
              <a:gd name="T2" fmla="*/ 5 w 5"/>
              <a:gd name="T3" fmla="*/ 14 h 14"/>
              <a:gd name="T4" fmla="*/ 0 w 5"/>
              <a:gd name="T5" fmla="*/ 11 h 14"/>
              <a:gd name="T6" fmla="*/ 2 w 5"/>
              <a:gd name="T7" fmla="*/ 0 h 14"/>
              <a:gd name="T8" fmla="*/ 5 w 5"/>
              <a:gd name="T9" fmla="*/ 0 h 14"/>
            </a:gdLst>
            <a:ahLst/>
            <a:cxnLst>
              <a:cxn ang="0">
                <a:pos x="T0" y="T1"/>
              </a:cxn>
              <a:cxn ang="0">
                <a:pos x="T2" y="T3"/>
              </a:cxn>
              <a:cxn ang="0">
                <a:pos x="T4" y="T5"/>
              </a:cxn>
              <a:cxn ang="0">
                <a:pos x="T6" y="T7"/>
              </a:cxn>
              <a:cxn ang="0">
                <a:pos x="T8" y="T9"/>
              </a:cxn>
            </a:cxnLst>
            <a:rect l="0" t="0" r="r" b="b"/>
            <a:pathLst>
              <a:path w="5" h="14">
                <a:moveTo>
                  <a:pt x="5" y="0"/>
                </a:moveTo>
                <a:cubicBezTo>
                  <a:pt x="5" y="5"/>
                  <a:pt x="5" y="9"/>
                  <a:pt x="5" y="14"/>
                </a:cubicBezTo>
                <a:cubicBezTo>
                  <a:pt x="3" y="13"/>
                  <a:pt x="0" y="12"/>
                  <a:pt x="0" y="11"/>
                </a:cubicBezTo>
                <a:cubicBezTo>
                  <a:pt x="1" y="7"/>
                  <a:pt x="2" y="4"/>
                  <a:pt x="2" y="0"/>
                </a:cubicBezTo>
                <a:cubicBezTo>
                  <a:pt x="3" y="0"/>
                  <a:pt x="4" y="0"/>
                  <a:pt x="5"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2" name="Freeform 646">
            <a:extLst>
              <a:ext uri="{FF2B5EF4-FFF2-40B4-BE49-F238E27FC236}">
                <a16:creationId xmlns:a16="http://schemas.microsoft.com/office/drawing/2014/main" id="{2B8C1CFF-1E32-498F-94D4-F7D3702A45D7}"/>
              </a:ext>
            </a:extLst>
          </p:cNvPr>
          <p:cNvSpPr>
            <a:spLocks/>
          </p:cNvSpPr>
          <p:nvPr/>
        </p:nvSpPr>
        <p:spPr bwMode="auto">
          <a:xfrm>
            <a:off x="3001119" y="3203069"/>
            <a:ext cx="8803" cy="44003"/>
          </a:xfrm>
          <a:custGeom>
            <a:avLst/>
            <a:gdLst>
              <a:gd name="T0" fmla="*/ 4 w 6"/>
              <a:gd name="T1" fmla="*/ 20 h 20"/>
              <a:gd name="T2" fmla="*/ 0 w 6"/>
              <a:gd name="T3" fmla="*/ 0 h 20"/>
              <a:gd name="T4" fmla="*/ 2 w 6"/>
              <a:gd name="T5" fmla="*/ 0 h 20"/>
              <a:gd name="T6" fmla="*/ 6 w 6"/>
              <a:gd name="T7" fmla="*/ 20 h 20"/>
              <a:gd name="T8" fmla="*/ 4 w 6"/>
              <a:gd name="T9" fmla="*/ 20 h 20"/>
            </a:gdLst>
            <a:ahLst/>
            <a:cxnLst>
              <a:cxn ang="0">
                <a:pos x="T0" y="T1"/>
              </a:cxn>
              <a:cxn ang="0">
                <a:pos x="T2" y="T3"/>
              </a:cxn>
              <a:cxn ang="0">
                <a:pos x="T4" y="T5"/>
              </a:cxn>
              <a:cxn ang="0">
                <a:pos x="T6" y="T7"/>
              </a:cxn>
              <a:cxn ang="0">
                <a:pos x="T8" y="T9"/>
              </a:cxn>
            </a:cxnLst>
            <a:rect l="0" t="0" r="r" b="b"/>
            <a:pathLst>
              <a:path w="6" h="20">
                <a:moveTo>
                  <a:pt x="4" y="20"/>
                </a:moveTo>
                <a:cubicBezTo>
                  <a:pt x="2" y="14"/>
                  <a:pt x="1" y="7"/>
                  <a:pt x="0" y="0"/>
                </a:cubicBezTo>
                <a:cubicBezTo>
                  <a:pt x="1" y="0"/>
                  <a:pt x="1" y="0"/>
                  <a:pt x="2" y="0"/>
                </a:cubicBezTo>
                <a:cubicBezTo>
                  <a:pt x="4" y="6"/>
                  <a:pt x="5" y="13"/>
                  <a:pt x="6" y="20"/>
                </a:cubicBezTo>
                <a:cubicBezTo>
                  <a:pt x="5" y="20"/>
                  <a:pt x="5" y="20"/>
                  <a:pt x="4" y="2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3" name="Freeform 647">
            <a:extLst>
              <a:ext uri="{FF2B5EF4-FFF2-40B4-BE49-F238E27FC236}">
                <a16:creationId xmlns:a16="http://schemas.microsoft.com/office/drawing/2014/main" id="{3C24075A-435C-4C77-BB0D-8865CEF64376}"/>
              </a:ext>
            </a:extLst>
          </p:cNvPr>
          <p:cNvSpPr>
            <a:spLocks/>
          </p:cNvSpPr>
          <p:nvPr/>
        </p:nvSpPr>
        <p:spPr bwMode="auto">
          <a:xfrm>
            <a:off x="5165920" y="2208671"/>
            <a:ext cx="17600" cy="61603"/>
          </a:xfrm>
          <a:custGeom>
            <a:avLst/>
            <a:gdLst>
              <a:gd name="T0" fmla="*/ 8 w 8"/>
              <a:gd name="T1" fmla="*/ 0 h 26"/>
              <a:gd name="T2" fmla="*/ 8 w 8"/>
              <a:gd name="T3" fmla="*/ 26 h 26"/>
              <a:gd name="T4" fmla="*/ 8 w 8"/>
              <a:gd name="T5" fmla="*/ 0 h 26"/>
            </a:gdLst>
            <a:ahLst/>
            <a:cxnLst>
              <a:cxn ang="0">
                <a:pos x="T0" y="T1"/>
              </a:cxn>
              <a:cxn ang="0">
                <a:pos x="T2" y="T3"/>
              </a:cxn>
              <a:cxn ang="0">
                <a:pos x="T4" y="T5"/>
              </a:cxn>
            </a:cxnLst>
            <a:rect l="0" t="0" r="r" b="b"/>
            <a:pathLst>
              <a:path w="8" h="26">
                <a:moveTo>
                  <a:pt x="8" y="0"/>
                </a:moveTo>
                <a:cubicBezTo>
                  <a:pt x="2" y="9"/>
                  <a:pt x="5" y="18"/>
                  <a:pt x="8" y="26"/>
                </a:cubicBezTo>
                <a:cubicBezTo>
                  <a:pt x="0" y="15"/>
                  <a:pt x="0" y="8"/>
                  <a:pt x="8"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4" name="Freeform 648">
            <a:extLst>
              <a:ext uri="{FF2B5EF4-FFF2-40B4-BE49-F238E27FC236}">
                <a16:creationId xmlns:a16="http://schemas.microsoft.com/office/drawing/2014/main" id="{E51BD78E-7F70-484A-A7ED-CDE40B210E4B}"/>
              </a:ext>
            </a:extLst>
          </p:cNvPr>
          <p:cNvSpPr>
            <a:spLocks noEditPoints="1"/>
          </p:cNvSpPr>
          <p:nvPr/>
        </p:nvSpPr>
        <p:spPr bwMode="auto">
          <a:xfrm>
            <a:off x="3784322" y="2613471"/>
            <a:ext cx="132003" cy="132003"/>
          </a:xfrm>
          <a:custGeom>
            <a:avLst/>
            <a:gdLst>
              <a:gd name="T0" fmla="*/ 32 w 62"/>
              <a:gd name="T1" fmla="*/ 62 h 62"/>
              <a:gd name="T2" fmla="*/ 0 w 62"/>
              <a:gd name="T3" fmla="*/ 32 h 62"/>
              <a:gd name="T4" fmla="*/ 30 w 62"/>
              <a:gd name="T5" fmla="*/ 0 h 62"/>
              <a:gd name="T6" fmla="*/ 62 w 62"/>
              <a:gd name="T7" fmla="*/ 29 h 62"/>
              <a:gd name="T8" fmla="*/ 32 w 62"/>
              <a:gd name="T9" fmla="*/ 62 h 62"/>
              <a:gd name="T10" fmla="*/ 57 w 62"/>
              <a:gd name="T11" fmla="*/ 25 h 62"/>
              <a:gd name="T12" fmla="*/ 42 w 62"/>
              <a:gd name="T13" fmla="*/ 28 h 62"/>
              <a:gd name="T14" fmla="*/ 39 w 62"/>
              <a:gd name="T15" fmla="*/ 32 h 62"/>
              <a:gd name="T16" fmla="*/ 42 w 62"/>
              <a:gd name="T17" fmla="*/ 35 h 62"/>
              <a:gd name="T18" fmla="*/ 57 w 62"/>
              <a:gd name="T19" fmla="*/ 37 h 62"/>
              <a:gd name="T20" fmla="*/ 57 w 62"/>
              <a:gd name="T21" fmla="*/ 25 h 62"/>
              <a:gd name="T22" fmla="*/ 5 w 62"/>
              <a:gd name="T23" fmla="*/ 37 h 62"/>
              <a:gd name="T24" fmla="*/ 18 w 62"/>
              <a:gd name="T25" fmla="*/ 35 h 62"/>
              <a:gd name="T26" fmla="*/ 23 w 62"/>
              <a:gd name="T27" fmla="*/ 32 h 62"/>
              <a:gd name="T28" fmla="*/ 19 w 62"/>
              <a:gd name="T29" fmla="*/ 28 h 62"/>
              <a:gd name="T30" fmla="*/ 5 w 62"/>
              <a:gd name="T31" fmla="*/ 25 h 62"/>
              <a:gd name="T32" fmla="*/ 5 w 62"/>
              <a:gd name="T33" fmla="*/ 37 h 62"/>
              <a:gd name="T34" fmla="*/ 18 w 62"/>
              <a:gd name="T35" fmla="*/ 54 h 62"/>
              <a:gd name="T36" fmla="*/ 25 w 62"/>
              <a:gd name="T37" fmla="*/ 42 h 62"/>
              <a:gd name="T38" fmla="*/ 25 w 62"/>
              <a:gd name="T39" fmla="*/ 37 h 62"/>
              <a:gd name="T40" fmla="*/ 20 w 62"/>
              <a:gd name="T41" fmla="*/ 37 h 62"/>
              <a:gd name="T42" fmla="*/ 8 w 62"/>
              <a:gd name="T43" fmla="*/ 45 h 62"/>
              <a:gd name="T44" fmla="*/ 18 w 62"/>
              <a:gd name="T45" fmla="*/ 54 h 62"/>
              <a:gd name="T46" fmla="*/ 8 w 62"/>
              <a:gd name="T47" fmla="*/ 18 h 62"/>
              <a:gd name="T48" fmla="*/ 24 w 62"/>
              <a:gd name="T49" fmla="*/ 27 h 62"/>
              <a:gd name="T50" fmla="*/ 27 w 62"/>
              <a:gd name="T51" fmla="*/ 25 h 62"/>
              <a:gd name="T52" fmla="*/ 17 w 62"/>
              <a:gd name="T53" fmla="*/ 8 h 62"/>
              <a:gd name="T54" fmla="*/ 8 w 62"/>
              <a:gd name="T55" fmla="*/ 18 h 62"/>
              <a:gd name="T56" fmla="*/ 35 w 62"/>
              <a:gd name="T57" fmla="*/ 26 h 62"/>
              <a:gd name="T58" fmla="*/ 53 w 62"/>
              <a:gd name="T59" fmla="*/ 17 h 62"/>
              <a:gd name="T60" fmla="*/ 38 w 62"/>
              <a:gd name="T61" fmla="*/ 18 h 62"/>
              <a:gd name="T62" fmla="*/ 35 w 62"/>
              <a:gd name="T63" fmla="*/ 26 h 62"/>
              <a:gd name="T64" fmla="*/ 54 w 62"/>
              <a:gd name="T65" fmla="*/ 46 h 62"/>
              <a:gd name="T66" fmla="*/ 35 w 62"/>
              <a:gd name="T67" fmla="*/ 39 h 62"/>
              <a:gd name="T68" fmla="*/ 45 w 62"/>
              <a:gd name="T69" fmla="*/ 55 h 62"/>
              <a:gd name="T70" fmla="*/ 54 w 62"/>
              <a:gd name="T71" fmla="*/ 46 h 62"/>
              <a:gd name="T72" fmla="*/ 38 w 62"/>
              <a:gd name="T73" fmla="*/ 57 h 62"/>
              <a:gd name="T74" fmla="*/ 29 w 62"/>
              <a:gd name="T75" fmla="*/ 38 h 62"/>
              <a:gd name="T76" fmla="*/ 24 w 62"/>
              <a:gd name="T77" fmla="*/ 57 h 62"/>
              <a:gd name="T78" fmla="*/ 38 w 62"/>
              <a:gd name="T79" fmla="*/ 57 h 62"/>
              <a:gd name="T80" fmla="*/ 24 w 62"/>
              <a:gd name="T81" fmla="*/ 6 h 62"/>
              <a:gd name="T82" fmla="*/ 29 w 62"/>
              <a:gd name="T83" fmla="*/ 24 h 62"/>
              <a:gd name="T84" fmla="*/ 32 w 62"/>
              <a:gd name="T85" fmla="*/ 24 h 62"/>
              <a:gd name="T86" fmla="*/ 38 w 62"/>
              <a:gd name="T87" fmla="*/ 6 h 62"/>
              <a:gd name="T88" fmla="*/ 24 w 62"/>
              <a:gd name="T89" fmla="*/ 6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2" h="62">
                <a:moveTo>
                  <a:pt x="32" y="62"/>
                </a:moveTo>
                <a:cubicBezTo>
                  <a:pt x="14" y="62"/>
                  <a:pt x="1" y="49"/>
                  <a:pt x="0" y="32"/>
                </a:cubicBezTo>
                <a:cubicBezTo>
                  <a:pt x="0" y="15"/>
                  <a:pt x="13" y="1"/>
                  <a:pt x="30" y="0"/>
                </a:cubicBezTo>
                <a:cubicBezTo>
                  <a:pt x="47" y="0"/>
                  <a:pt x="61" y="13"/>
                  <a:pt x="62" y="29"/>
                </a:cubicBezTo>
                <a:cubicBezTo>
                  <a:pt x="62" y="48"/>
                  <a:pt x="50" y="61"/>
                  <a:pt x="32" y="62"/>
                </a:cubicBezTo>
                <a:close/>
                <a:moveTo>
                  <a:pt x="57" y="25"/>
                </a:moveTo>
                <a:cubicBezTo>
                  <a:pt x="51" y="26"/>
                  <a:pt x="47" y="27"/>
                  <a:pt x="42" y="28"/>
                </a:cubicBezTo>
                <a:cubicBezTo>
                  <a:pt x="41" y="28"/>
                  <a:pt x="40" y="30"/>
                  <a:pt x="39" y="32"/>
                </a:cubicBezTo>
                <a:cubicBezTo>
                  <a:pt x="39" y="32"/>
                  <a:pt x="41" y="34"/>
                  <a:pt x="42" y="35"/>
                </a:cubicBezTo>
                <a:cubicBezTo>
                  <a:pt x="47" y="36"/>
                  <a:pt x="52" y="36"/>
                  <a:pt x="57" y="37"/>
                </a:cubicBezTo>
                <a:cubicBezTo>
                  <a:pt x="57" y="33"/>
                  <a:pt x="57" y="30"/>
                  <a:pt x="57" y="25"/>
                </a:cubicBezTo>
                <a:close/>
                <a:moveTo>
                  <a:pt x="5" y="37"/>
                </a:moveTo>
                <a:cubicBezTo>
                  <a:pt x="10" y="37"/>
                  <a:pt x="14" y="36"/>
                  <a:pt x="18" y="35"/>
                </a:cubicBezTo>
                <a:cubicBezTo>
                  <a:pt x="20" y="35"/>
                  <a:pt x="21" y="33"/>
                  <a:pt x="23" y="32"/>
                </a:cubicBezTo>
                <a:cubicBezTo>
                  <a:pt x="21" y="30"/>
                  <a:pt x="20" y="28"/>
                  <a:pt x="19" y="28"/>
                </a:cubicBezTo>
                <a:cubicBezTo>
                  <a:pt x="14" y="27"/>
                  <a:pt x="10" y="26"/>
                  <a:pt x="5" y="25"/>
                </a:cubicBezTo>
                <a:cubicBezTo>
                  <a:pt x="5" y="30"/>
                  <a:pt x="5" y="33"/>
                  <a:pt x="5" y="37"/>
                </a:cubicBezTo>
                <a:close/>
                <a:moveTo>
                  <a:pt x="18" y="54"/>
                </a:moveTo>
                <a:cubicBezTo>
                  <a:pt x="20" y="49"/>
                  <a:pt x="23" y="46"/>
                  <a:pt x="25" y="42"/>
                </a:cubicBezTo>
                <a:cubicBezTo>
                  <a:pt x="26" y="40"/>
                  <a:pt x="26" y="38"/>
                  <a:pt x="25" y="37"/>
                </a:cubicBezTo>
                <a:cubicBezTo>
                  <a:pt x="24" y="37"/>
                  <a:pt x="22" y="36"/>
                  <a:pt x="20" y="37"/>
                </a:cubicBezTo>
                <a:cubicBezTo>
                  <a:pt x="16" y="39"/>
                  <a:pt x="13" y="42"/>
                  <a:pt x="8" y="45"/>
                </a:cubicBezTo>
                <a:cubicBezTo>
                  <a:pt x="11" y="49"/>
                  <a:pt x="14" y="51"/>
                  <a:pt x="18" y="54"/>
                </a:cubicBezTo>
                <a:close/>
                <a:moveTo>
                  <a:pt x="8" y="18"/>
                </a:moveTo>
                <a:cubicBezTo>
                  <a:pt x="14" y="21"/>
                  <a:pt x="19" y="24"/>
                  <a:pt x="24" y="27"/>
                </a:cubicBezTo>
                <a:cubicBezTo>
                  <a:pt x="25" y="26"/>
                  <a:pt x="26" y="25"/>
                  <a:pt x="27" y="25"/>
                </a:cubicBezTo>
                <a:cubicBezTo>
                  <a:pt x="24" y="19"/>
                  <a:pt x="21" y="14"/>
                  <a:pt x="17" y="8"/>
                </a:cubicBezTo>
                <a:cubicBezTo>
                  <a:pt x="14" y="11"/>
                  <a:pt x="12" y="14"/>
                  <a:pt x="8" y="18"/>
                </a:cubicBezTo>
                <a:close/>
                <a:moveTo>
                  <a:pt x="35" y="26"/>
                </a:moveTo>
                <a:cubicBezTo>
                  <a:pt x="44" y="27"/>
                  <a:pt x="48" y="21"/>
                  <a:pt x="53" y="17"/>
                </a:cubicBezTo>
                <a:cubicBezTo>
                  <a:pt x="46" y="7"/>
                  <a:pt x="43" y="7"/>
                  <a:pt x="38" y="18"/>
                </a:cubicBezTo>
                <a:cubicBezTo>
                  <a:pt x="37" y="20"/>
                  <a:pt x="36" y="23"/>
                  <a:pt x="35" y="26"/>
                </a:cubicBezTo>
                <a:close/>
                <a:moveTo>
                  <a:pt x="54" y="46"/>
                </a:moveTo>
                <a:cubicBezTo>
                  <a:pt x="45" y="37"/>
                  <a:pt x="41" y="35"/>
                  <a:pt x="35" y="39"/>
                </a:cubicBezTo>
                <a:cubicBezTo>
                  <a:pt x="38" y="44"/>
                  <a:pt x="41" y="49"/>
                  <a:pt x="45" y="55"/>
                </a:cubicBezTo>
                <a:cubicBezTo>
                  <a:pt x="49" y="51"/>
                  <a:pt x="51" y="49"/>
                  <a:pt x="54" y="46"/>
                </a:cubicBezTo>
                <a:close/>
                <a:moveTo>
                  <a:pt x="38" y="57"/>
                </a:moveTo>
                <a:cubicBezTo>
                  <a:pt x="35" y="50"/>
                  <a:pt x="37" y="43"/>
                  <a:pt x="29" y="38"/>
                </a:cubicBezTo>
                <a:cubicBezTo>
                  <a:pt x="27" y="45"/>
                  <a:pt x="26" y="51"/>
                  <a:pt x="24" y="57"/>
                </a:cubicBezTo>
                <a:cubicBezTo>
                  <a:pt x="29" y="57"/>
                  <a:pt x="33" y="57"/>
                  <a:pt x="38" y="57"/>
                </a:cubicBezTo>
                <a:close/>
                <a:moveTo>
                  <a:pt x="24" y="6"/>
                </a:moveTo>
                <a:cubicBezTo>
                  <a:pt x="26" y="13"/>
                  <a:pt x="28" y="18"/>
                  <a:pt x="29" y="24"/>
                </a:cubicBezTo>
                <a:cubicBezTo>
                  <a:pt x="30" y="24"/>
                  <a:pt x="31" y="24"/>
                  <a:pt x="32" y="24"/>
                </a:cubicBezTo>
                <a:cubicBezTo>
                  <a:pt x="34" y="18"/>
                  <a:pt x="36" y="12"/>
                  <a:pt x="38" y="6"/>
                </a:cubicBezTo>
                <a:cubicBezTo>
                  <a:pt x="33" y="6"/>
                  <a:pt x="29" y="6"/>
                  <a:pt x="24" y="6"/>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5" name="Freeform 649">
            <a:extLst>
              <a:ext uri="{FF2B5EF4-FFF2-40B4-BE49-F238E27FC236}">
                <a16:creationId xmlns:a16="http://schemas.microsoft.com/office/drawing/2014/main" id="{14B2AAC2-DA74-4A15-B491-3DEB0A245414}"/>
              </a:ext>
            </a:extLst>
          </p:cNvPr>
          <p:cNvSpPr>
            <a:spLocks noEditPoints="1"/>
          </p:cNvSpPr>
          <p:nvPr/>
        </p:nvSpPr>
        <p:spPr bwMode="auto">
          <a:xfrm>
            <a:off x="4435522" y="2613471"/>
            <a:ext cx="140800" cy="132003"/>
          </a:xfrm>
          <a:custGeom>
            <a:avLst/>
            <a:gdLst>
              <a:gd name="T0" fmla="*/ 31 w 63"/>
              <a:gd name="T1" fmla="*/ 62 h 62"/>
              <a:gd name="T2" fmla="*/ 0 w 63"/>
              <a:gd name="T3" fmla="*/ 31 h 62"/>
              <a:gd name="T4" fmla="*/ 33 w 63"/>
              <a:gd name="T5" fmla="*/ 0 h 62"/>
              <a:gd name="T6" fmla="*/ 62 w 63"/>
              <a:gd name="T7" fmla="*/ 33 h 62"/>
              <a:gd name="T8" fmla="*/ 31 w 63"/>
              <a:gd name="T9" fmla="*/ 62 h 62"/>
              <a:gd name="T10" fmla="*/ 39 w 63"/>
              <a:gd name="T11" fmla="*/ 29 h 62"/>
              <a:gd name="T12" fmla="*/ 39 w 63"/>
              <a:gd name="T13" fmla="*/ 33 h 62"/>
              <a:gd name="T14" fmla="*/ 49 w 63"/>
              <a:gd name="T15" fmla="*/ 36 h 62"/>
              <a:gd name="T16" fmla="*/ 57 w 63"/>
              <a:gd name="T17" fmla="*/ 35 h 62"/>
              <a:gd name="T18" fmla="*/ 57 w 63"/>
              <a:gd name="T19" fmla="*/ 25 h 62"/>
              <a:gd name="T20" fmla="*/ 39 w 63"/>
              <a:gd name="T21" fmla="*/ 29 h 62"/>
              <a:gd name="T22" fmla="*/ 24 w 63"/>
              <a:gd name="T23" fmla="*/ 27 h 62"/>
              <a:gd name="T24" fmla="*/ 27 w 63"/>
              <a:gd name="T25" fmla="*/ 24 h 62"/>
              <a:gd name="T26" fmla="*/ 18 w 63"/>
              <a:gd name="T27" fmla="*/ 8 h 62"/>
              <a:gd name="T28" fmla="*/ 8 w 63"/>
              <a:gd name="T29" fmla="*/ 18 h 62"/>
              <a:gd name="T30" fmla="*/ 24 w 63"/>
              <a:gd name="T31" fmla="*/ 27 h 62"/>
              <a:gd name="T32" fmla="*/ 38 w 63"/>
              <a:gd name="T33" fmla="*/ 7 h 62"/>
              <a:gd name="T34" fmla="*/ 36 w 63"/>
              <a:gd name="T35" fmla="*/ 5 h 62"/>
              <a:gd name="T36" fmla="*/ 26 w 63"/>
              <a:gd name="T37" fmla="*/ 7 h 62"/>
              <a:gd name="T38" fmla="*/ 33 w 63"/>
              <a:gd name="T39" fmla="*/ 24 h 62"/>
              <a:gd name="T40" fmla="*/ 38 w 63"/>
              <a:gd name="T41" fmla="*/ 7 h 62"/>
              <a:gd name="T42" fmla="*/ 37 w 63"/>
              <a:gd name="T43" fmla="*/ 34 h 62"/>
              <a:gd name="T44" fmla="*/ 46 w 63"/>
              <a:gd name="T45" fmla="*/ 54 h 62"/>
              <a:gd name="T46" fmla="*/ 52 w 63"/>
              <a:gd name="T47" fmla="*/ 44 h 62"/>
              <a:gd name="T48" fmla="*/ 37 w 63"/>
              <a:gd name="T49" fmla="*/ 34 h 62"/>
              <a:gd name="T50" fmla="*/ 27 w 63"/>
              <a:gd name="T51" fmla="*/ 39 h 62"/>
              <a:gd name="T52" fmla="*/ 24 w 63"/>
              <a:gd name="T53" fmla="*/ 35 h 62"/>
              <a:gd name="T54" fmla="*/ 9 w 63"/>
              <a:gd name="T55" fmla="*/ 45 h 62"/>
              <a:gd name="T56" fmla="*/ 17 w 63"/>
              <a:gd name="T57" fmla="*/ 56 h 62"/>
              <a:gd name="T58" fmla="*/ 27 w 63"/>
              <a:gd name="T59" fmla="*/ 39 h 62"/>
              <a:gd name="T60" fmla="*/ 36 w 63"/>
              <a:gd name="T61" fmla="*/ 24 h 62"/>
              <a:gd name="T62" fmla="*/ 37 w 63"/>
              <a:gd name="T63" fmla="*/ 26 h 62"/>
              <a:gd name="T64" fmla="*/ 54 w 63"/>
              <a:gd name="T65" fmla="*/ 17 h 62"/>
              <a:gd name="T66" fmla="*/ 45 w 63"/>
              <a:gd name="T67" fmla="*/ 7 h 62"/>
              <a:gd name="T68" fmla="*/ 36 w 63"/>
              <a:gd name="T69" fmla="*/ 24 h 62"/>
              <a:gd name="T70" fmla="*/ 25 w 63"/>
              <a:gd name="T71" fmla="*/ 30 h 62"/>
              <a:gd name="T72" fmla="*/ 6 w 63"/>
              <a:gd name="T73" fmla="*/ 25 h 62"/>
              <a:gd name="T74" fmla="*/ 6 w 63"/>
              <a:gd name="T75" fmla="*/ 37 h 62"/>
              <a:gd name="T76" fmla="*/ 25 w 63"/>
              <a:gd name="T77" fmla="*/ 30 h 62"/>
              <a:gd name="T78" fmla="*/ 38 w 63"/>
              <a:gd name="T79" fmla="*/ 57 h 62"/>
              <a:gd name="T80" fmla="*/ 33 w 63"/>
              <a:gd name="T81" fmla="*/ 39 h 62"/>
              <a:gd name="T82" fmla="*/ 30 w 63"/>
              <a:gd name="T83" fmla="*/ 39 h 62"/>
              <a:gd name="T84" fmla="*/ 24 w 63"/>
              <a:gd name="T85" fmla="*/ 57 h 62"/>
              <a:gd name="T86" fmla="*/ 38 w 63"/>
              <a:gd name="T87" fmla="*/ 57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63" h="62">
                <a:moveTo>
                  <a:pt x="31" y="62"/>
                </a:moveTo>
                <a:cubicBezTo>
                  <a:pt x="13" y="62"/>
                  <a:pt x="0" y="45"/>
                  <a:pt x="0" y="31"/>
                </a:cubicBezTo>
                <a:cubicBezTo>
                  <a:pt x="1" y="13"/>
                  <a:pt x="16" y="0"/>
                  <a:pt x="33" y="0"/>
                </a:cubicBezTo>
                <a:cubicBezTo>
                  <a:pt x="50" y="1"/>
                  <a:pt x="63" y="15"/>
                  <a:pt x="62" y="33"/>
                </a:cubicBezTo>
                <a:cubicBezTo>
                  <a:pt x="62" y="49"/>
                  <a:pt x="48" y="62"/>
                  <a:pt x="31" y="62"/>
                </a:cubicBezTo>
                <a:close/>
                <a:moveTo>
                  <a:pt x="39" y="29"/>
                </a:moveTo>
                <a:cubicBezTo>
                  <a:pt x="39" y="30"/>
                  <a:pt x="39" y="32"/>
                  <a:pt x="39" y="33"/>
                </a:cubicBezTo>
                <a:cubicBezTo>
                  <a:pt x="43" y="34"/>
                  <a:pt x="46" y="35"/>
                  <a:pt x="49" y="36"/>
                </a:cubicBezTo>
                <a:cubicBezTo>
                  <a:pt x="52" y="36"/>
                  <a:pt x="56" y="36"/>
                  <a:pt x="57" y="35"/>
                </a:cubicBezTo>
                <a:cubicBezTo>
                  <a:pt x="58" y="33"/>
                  <a:pt x="57" y="29"/>
                  <a:pt x="57" y="25"/>
                </a:cubicBezTo>
                <a:cubicBezTo>
                  <a:pt x="50" y="26"/>
                  <a:pt x="45" y="28"/>
                  <a:pt x="39" y="29"/>
                </a:cubicBezTo>
                <a:close/>
                <a:moveTo>
                  <a:pt x="24" y="27"/>
                </a:moveTo>
                <a:cubicBezTo>
                  <a:pt x="25" y="26"/>
                  <a:pt x="26" y="25"/>
                  <a:pt x="27" y="24"/>
                </a:cubicBezTo>
                <a:cubicBezTo>
                  <a:pt x="24" y="19"/>
                  <a:pt x="21" y="14"/>
                  <a:pt x="18" y="8"/>
                </a:cubicBezTo>
                <a:cubicBezTo>
                  <a:pt x="14" y="11"/>
                  <a:pt x="12" y="14"/>
                  <a:pt x="8" y="18"/>
                </a:cubicBezTo>
                <a:cubicBezTo>
                  <a:pt x="14" y="21"/>
                  <a:pt x="19" y="24"/>
                  <a:pt x="24" y="27"/>
                </a:cubicBezTo>
                <a:close/>
                <a:moveTo>
                  <a:pt x="38" y="7"/>
                </a:moveTo>
                <a:cubicBezTo>
                  <a:pt x="37" y="6"/>
                  <a:pt x="37" y="5"/>
                  <a:pt x="36" y="5"/>
                </a:cubicBezTo>
                <a:cubicBezTo>
                  <a:pt x="33" y="6"/>
                  <a:pt x="28" y="5"/>
                  <a:pt x="26" y="7"/>
                </a:cubicBezTo>
                <a:cubicBezTo>
                  <a:pt x="23" y="10"/>
                  <a:pt x="28" y="21"/>
                  <a:pt x="33" y="24"/>
                </a:cubicBezTo>
                <a:cubicBezTo>
                  <a:pt x="35" y="18"/>
                  <a:pt x="36" y="13"/>
                  <a:pt x="38" y="7"/>
                </a:cubicBezTo>
                <a:close/>
                <a:moveTo>
                  <a:pt x="37" y="34"/>
                </a:moveTo>
                <a:cubicBezTo>
                  <a:pt x="36" y="44"/>
                  <a:pt x="42" y="48"/>
                  <a:pt x="46" y="54"/>
                </a:cubicBezTo>
                <a:cubicBezTo>
                  <a:pt x="49" y="51"/>
                  <a:pt x="53" y="45"/>
                  <a:pt x="52" y="44"/>
                </a:cubicBezTo>
                <a:cubicBezTo>
                  <a:pt x="48" y="41"/>
                  <a:pt x="43" y="38"/>
                  <a:pt x="37" y="34"/>
                </a:cubicBezTo>
                <a:close/>
                <a:moveTo>
                  <a:pt x="27" y="39"/>
                </a:moveTo>
                <a:cubicBezTo>
                  <a:pt x="26" y="38"/>
                  <a:pt x="25" y="37"/>
                  <a:pt x="24" y="35"/>
                </a:cubicBezTo>
                <a:cubicBezTo>
                  <a:pt x="19" y="39"/>
                  <a:pt x="14" y="42"/>
                  <a:pt x="9" y="45"/>
                </a:cubicBezTo>
                <a:cubicBezTo>
                  <a:pt x="12" y="49"/>
                  <a:pt x="14" y="52"/>
                  <a:pt x="17" y="56"/>
                </a:cubicBezTo>
                <a:cubicBezTo>
                  <a:pt x="21" y="48"/>
                  <a:pt x="24" y="43"/>
                  <a:pt x="27" y="39"/>
                </a:cubicBezTo>
                <a:close/>
                <a:moveTo>
                  <a:pt x="36" y="24"/>
                </a:moveTo>
                <a:cubicBezTo>
                  <a:pt x="36" y="25"/>
                  <a:pt x="37" y="25"/>
                  <a:pt x="37" y="26"/>
                </a:cubicBezTo>
                <a:cubicBezTo>
                  <a:pt x="44" y="26"/>
                  <a:pt x="49" y="22"/>
                  <a:pt x="54" y="17"/>
                </a:cubicBezTo>
                <a:cubicBezTo>
                  <a:pt x="51" y="13"/>
                  <a:pt x="49" y="11"/>
                  <a:pt x="45" y="7"/>
                </a:cubicBezTo>
                <a:cubicBezTo>
                  <a:pt x="42" y="14"/>
                  <a:pt x="39" y="19"/>
                  <a:pt x="36" y="24"/>
                </a:cubicBezTo>
                <a:close/>
                <a:moveTo>
                  <a:pt x="25" y="30"/>
                </a:moveTo>
                <a:cubicBezTo>
                  <a:pt x="18" y="28"/>
                  <a:pt x="12" y="26"/>
                  <a:pt x="6" y="25"/>
                </a:cubicBezTo>
                <a:cubicBezTo>
                  <a:pt x="6" y="30"/>
                  <a:pt x="6" y="33"/>
                  <a:pt x="6" y="37"/>
                </a:cubicBezTo>
                <a:cubicBezTo>
                  <a:pt x="12" y="36"/>
                  <a:pt x="19" y="37"/>
                  <a:pt x="25" y="30"/>
                </a:cubicBezTo>
                <a:close/>
                <a:moveTo>
                  <a:pt x="38" y="57"/>
                </a:moveTo>
                <a:cubicBezTo>
                  <a:pt x="36" y="50"/>
                  <a:pt x="35" y="45"/>
                  <a:pt x="33" y="39"/>
                </a:cubicBezTo>
                <a:cubicBezTo>
                  <a:pt x="32" y="39"/>
                  <a:pt x="31" y="39"/>
                  <a:pt x="30" y="39"/>
                </a:cubicBezTo>
                <a:cubicBezTo>
                  <a:pt x="28" y="45"/>
                  <a:pt x="26" y="50"/>
                  <a:pt x="24" y="57"/>
                </a:cubicBezTo>
                <a:cubicBezTo>
                  <a:pt x="29" y="57"/>
                  <a:pt x="33" y="57"/>
                  <a:pt x="38" y="5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6" name="Freeform 650">
            <a:extLst>
              <a:ext uri="{FF2B5EF4-FFF2-40B4-BE49-F238E27FC236}">
                <a16:creationId xmlns:a16="http://schemas.microsoft.com/office/drawing/2014/main" id="{DE94A7FE-4736-4888-B3A1-64B48B4C90D2}"/>
              </a:ext>
            </a:extLst>
          </p:cNvPr>
          <p:cNvSpPr>
            <a:spLocks noEditPoints="1"/>
          </p:cNvSpPr>
          <p:nvPr/>
        </p:nvSpPr>
        <p:spPr bwMode="auto">
          <a:xfrm>
            <a:off x="1205918" y="1865468"/>
            <a:ext cx="563200" cy="1012003"/>
          </a:xfrm>
          <a:custGeom>
            <a:avLst/>
            <a:gdLst>
              <a:gd name="T0" fmla="*/ 140 w 268"/>
              <a:gd name="T1" fmla="*/ 30 h 475"/>
              <a:gd name="T2" fmla="*/ 197 w 268"/>
              <a:gd name="T3" fmla="*/ 45 h 475"/>
              <a:gd name="T4" fmla="*/ 214 w 268"/>
              <a:gd name="T5" fmla="*/ 1 h 475"/>
              <a:gd name="T6" fmla="*/ 220 w 268"/>
              <a:gd name="T7" fmla="*/ 18 h 475"/>
              <a:gd name="T8" fmla="*/ 217 w 268"/>
              <a:gd name="T9" fmla="*/ 68 h 475"/>
              <a:gd name="T10" fmla="*/ 162 w 268"/>
              <a:gd name="T11" fmla="*/ 94 h 475"/>
              <a:gd name="T12" fmla="*/ 44 w 268"/>
              <a:gd name="T13" fmla="*/ 155 h 475"/>
              <a:gd name="T14" fmla="*/ 131 w 268"/>
              <a:gd name="T15" fmla="*/ 257 h 475"/>
              <a:gd name="T16" fmla="*/ 68 w 268"/>
              <a:gd name="T17" fmla="*/ 155 h 475"/>
              <a:gd name="T18" fmla="*/ 88 w 268"/>
              <a:gd name="T19" fmla="*/ 131 h 475"/>
              <a:gd name="T20" fmla="*/ 122 w 268"/>
              <a:gd name="T21" fmla="*/ 120 h 475"/>
              <a:gd name="T22" fmla="*/ 225 w 268"/>
              <a:gd name="T23" fmla="*/ 127 h 475"/>
              <a:gd name="T24" fmla="*/ 257 w 268"/>
              <a:gd name="T25" fmla="*/ 442 h 475"/>
              <a:gd name="T26" fmla="*/ 255 w 268"/>
              <a:gd name="T27" fmla="*/ 474 h 475"/>
              <a:gd name="T28" fmla="*/ 229 w 268"/>
              <a:gd name="T29" fmla="*/ 463 h 475"/>
              <a:gd name="T30" fmla="*/ 194 w 268"/>
              <a:gd name="T31" fmla="*/ 304 h 475"/>
              <a:gd name="T32" fmla="*/ 187 w 268"/>
              <a:gd name="T33" fmla="*/ 313 h 475"/>
              <a:gd name="T34" fmla="*/ 178 w 268"/>
              <a:gd name="T35" fmla="*/ 463 h 475"/>
              <a:gd name="T36" fmla="*/ 133 w 268"/>
              <a:gd name="T37" fmla="*/ 464 h 475"/>
              <a:gd name="T38" fmla="*/ 157 w 268"/>
              <a:gd name="T39" fmla="*/ 442 h 475"/>
              <a:gd name="T40" fmla="*/ 120 w 268"/>
              <a:gd name="T41" fmla="*/ 261 h 475"/>
              <a:gd name="T42" fmla="*/ 22 w 268"/>
              <a:gd name="T43" fmla="*/ 118 h 475"/>
              <a:gd name="T44" fmla="*/ 86 w 268"/>
              <a:gd name="T45" fmla="*/ 61 h 475"/>
              <a:gd name="T46" fmla="*/ 121 w 268"/>
              <a:gd name="T47" fmla="*/ 9 h 475"/>
              <a:gd name="T48" fmla="*/ 120 w 268"/>
              <a:gd name="T49" fmla="*/ 70 h 475"/>
              <a:gd name="T50" fmla="*/ 128 w 268"/>
              <a:gd name="T51" fmla="*/ 73 h 475"/>
              <a:gd name="T52" fmla="*/ 136 w 268"/>
              <a:gd name="T53" fmla="*/ 4 h 475"/>
              <a:gd name="T54" fmla="*/ 78 w 268"/>
              <a:gd name="T55" fmla="*/ 168 h 475"/>
              <a:gd name="T56" fmla="*/ 83 w 268"/>
              <a:gd name="T57" fmla="*/ 143 h 475"/>
              <a:gd name="T58" fmla="*/ 74 w 268"/>
              <a:gd name="T59" fmla="*/ 165 h 475"/>
              <a:gd name="T60" fmla="*/ 74 w 268"/>
              <a:gd name="T61" fmla="*/ 181 h 475"/>
              <a:gd name="T62" fmla="*/ 89 w 268"/>
              <a:gd name="T63" fmla="*/ 212 h 475"/>
              <a:gd name="T64" fmla="*/ 89 w 268"/>
              <a:gd name="T65" fmla="*/ 212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68" h="475">
                <a:moveTo>
                  <a:pt x="136" y="4"/>
                </a:moveTo>
                <a:cubicBezTo>
                  <a:pt x="138" y="13"/>
                  <a:pt x="139" y="22"/>
                  <a:pt x="140" y="30"/>
                </a:cubicBezTo>
                <a:cubicBezTo>
                  <a:pt x="140" y="43"/>
                  <a:pt x="146" y="47"/>
                  <a:pt x="158" y="47"/>
                </a:cubicBezTo>
                <a:cubicBezTo>
                  <a:pt x="171" y="46"/>
                  <a:pt x="184" y="47"/>
                  <a:pt x="197" y="45"/>
                </a:cubicBezTo>
                <a:cubicBezTo>
                  <a:pt x="201" y="45"/>
                  <a:pt x="206" y="39"/>
                  <a:pt x="207" y="35"/>
                </a:cubicBezTo>
                <a:cubicBezTo>
                  <a:pt x="210" y="24"/>
                  <a:pt x="212" y="12"/>
                  <a:pt x="214" y="1"/>
                </a:cubicBezTo>
                <a:cubicBezTo>
                  <a:pt x="222" y="0"/>
                  <a:pt x="225" y="2"/>
                  <a:pt x="222" y="10"/>
                </a:cubicBezTo>
                <a:cubicBezTo>
                  <a:pt x="221" y="12"/>
                  <a:pt x="220" y="15"/>
                  <a:pt x="220" y="18"/>
                </a:cubicBezTo>
                <a:cubicBezTo>
                  <a:pt x="218" y="30"/>
                  <a:pt x="212" y="40"/>
                  <a:pt x="217" y="52"/>
                </a:cubicBezTo>
                <a:cubicBezTo>
                  <a:pt x="219" y="57"/>
                  <a:pt x="217" y="63"/>
                  <a:pt x="217" y="68"/>
                </a:cubicBezTo>
                <a:cubicBezTo>
                  <a:pt x="215" y="80"/>
                  <a:pt x="210" y="87"/>
                  <a:pt x="197" y="88"/>
                </a:cubicBezTo>
                <a:cubicBezTo>
                  <a:pt x="185" y="89"/>
                  <a:pt x="174" y="93"/>
                  <a:pt x="162" y="94"/>
                </a:cubicBezTo>
                <a:cubicBezTo>
                  <a:pt x="157" y="95"/>
                  <a:pt x="151" y="94"/>
                  <a:pt x="145" y="92"/>
                </a:cubicBezTo>
                <a:cubicBezTo>
                  <a:pt x="99" y="73"/>
                  <a:pt x="53" y="107"/>
                  <a:pt x="44" y="155"/>
                </a:cubicBezTo>
                <a:cubicBezTo>
                  <a:pt x="39" y="185"/>
                  <a:pt x="44" y="214"/>
                  <a:pt x="66" y="237"/>
                </a:cubicBezTo>
                <a:cubicBezTo>
                  <a:pt x="83" y="255"/>
                  <a:pt x="106" y="259"/>
                  <a:pt x="131" y="257"/>
                </a:cubicBezTo>
                <a:cubicBezTo>
                  <a:pt x="131" y="248"/>
                  <a:pt x="131" y="241"/>
                  <a:pt x="131" y="234"/>
                </a:cubicBezTo>
                <a:cubicBezTo>
                  <a:pt x="80" y="224"/>
                  <a:pt x="60" y="198"/>
                  <a:pt x="68" y="155"/>
                </a:cubicBezTo>
                <a:cubicBezTo>
                  <a:pt x="73" y="134"/>
                  <a:pt x="87" y="117"/>
                  <a:pt x="99" y="119"/>
                </a:cubicBezTo>
                <a:cubicBezTo>
                  <a:pt x="96" y="123"/>
                  <a:pt x="92" y="127"/>
                  <a:pt x="88" y="131"/>
                </a:cubicBezTo>
                <a:cubicBezTo>
                  <a:pt x="97" y="135"/>
                  <a:pt x="104" y="136"/>
                  <a:pt x="111" y="127"/>
                </a:cubicBezTo>
                <a:cubicBezTo>
                  <a:pt x="113" y="124"/>
                  <a:pt x="118" y="120"/>
                  <a:pt x="122" y="120"/>
                </a:cubicBezTo>
                <a:cubicBezTo>
                  <a:pt x="141" y="120"/>
                  <a:pt x="161" y="117"/>
                  <a:pt x="177" y="124"/>
                </a:cubicBezTo>
                <a:cubicBezTo>
                  <a:pt x="193" y="131"/>
                  <a:pt x="208" y="127"/>
                  <a:pt x="225" y="127"/>
                </a:cubicBezTo>
                <a:cubicBezTo>
                  <a:pt x="232" y="179"/>
                  <a:pt x="236" y="232"/>
                  <a:pt x="246" y="284"/>
                </a:cubicBezTo>
                <a:cubicBezTo>
                  <a:pt x="256" y="336"/>
                  <a:pt x="258" y="389"/>
                  <a:pt x="257" y="442"/>
                </a:cubicBezTo>
                <a:cubicBezTo>
                  <a:pt x="257" y="447"/>
                  <a:pt x="261" y="452"/>
                  <a:pt x="263" y="456"/>
                </a:cubicBezTo>
                <a:cubicBezTo>
                  <a:pt x="268" y="465"/>
                  <a:pt x="265" y="473"/>
                  <a:pt x="255" y="474"/>
                </a:cubicBezTo>
                <a:cubicBezTo>
                  <a:pt x="250" y="474"/>
                  <a:pt x="244" y="475"/>
                  <a:pt x="240" y="473"/>
                </a:cubicBezTo>
                <a:cubicBezTo>
                  <a:pt x="235" y="471"/>
                  <a:pt x="228" y="466"/>
                  <a:pt x="229" y="463"/>
                </a:cubicBezTo>
                <a:cubicBezTo>
                  <a:pt x="232" y="449"/>
                  <a:pt x="224" y="437"/>
                  <a:pt x="222" y="425"/>
                </a:cubicBezTo>
                <a:cubicBezTo>
                  <a:pt x="213" y="384"/>
                  <a:pt x="203" y="344"/>
                  <a:pt x="194" y="304"/>
                </a:cubicBezTo>
                <a:cubicBezTo>
                  <a:pt x="191" y="291"/>
                  <a:pt x="189" y="277"/>
                  <a:pt x="184" y="264"/>
                </a:cubicBezTo>
                <a:cubicBezTo>
                  <a:pt x="185" y="280"/>
                  <a:pt x="186" y="296"/>
                  <a:pt x="187" y="313"/>
                </a:cubicBezTo>
                <a:cubicBezTo>
                  <a:pt x="188" y="359"/>
                  <a:pt x="189" y="404"/>
                  <a:pt x="190" y="450"/>
                </a:cubicBezTo>
                <a:cubicBezTo>
                  <a:pt x="190" y="458"/>
                  <a:pt x="186" y="462"/>
                  <a:pt x="178" y="463"/>
                </a:cubicBezTo>
                <a:cubicBezTo>
                  <a:pt x="168" y="464"/>
                  <a:pt x="159" y="469"/>
                  <a:pt x="149" y="470"/>
                </a:cubicBezTo>
                <a:cubicBezTo>
                  <a:pt x="144" y="470"/>
                  <a:pt x="135" y="468"/>
                  <a:pt x="133" y="464"/>
                </a:cubicBezTo>
                <a:cubicBezTo>
                  <a:pt x="130" y="456"/>
                  <a:pt x="137" y="452"/>
                  <a:pt x="143" y="449"/>
                </a:cubicBezTo>
                <a:cubicBezTo>
                  <a:pt x="147" y="446"/>
                  <a:pt x="152" y="444"/>
                  <a:pt x="157" y="442"/>
                </a:cubicBezTo>
                <a:cubicBezTo>
                  <a:pt x="142" y="382"/>
                  <a:pt x="131" y="322"/>
                  <a:pt x="132" y="260"/>
                </a:cubicBezTo>
                <a:cubicBezTo>
                  <a:pt x="127" y="260"/>
                  <a:pt x="123" y="261"/>
                  <a:pt x="120" y="261"/>
                </a:cubicBezTo>
                <a:cubicBezTo>
                  <a:pt x="89" y="263"/>
                  <a:pt x="59" y="260"/>
                  <a:pt x="36" y="237"/>
                </a:cubicBezTo>
                <a:cubicBezTo>
                  <a:pt x="5" y="206"/>
                  <a:pt x="0" y="155"/>
                  <a:pt x="22" y="118"/>
                </a:cubicBezTo>
                <a:cubicBezTo>
                  <a:pt x="34" y="100"/>
                  <a:pt x="49" y="86"/>
                  <a:pt x="69" y="78"/>
                </a:cubicBezTo>
                <a:cubicBezTo>
                  <a:pt x="77" y="75"/>
                  <a:pt x="81" y="68"/>
                  <a:pt x="86" y="61"/>
                </a:cubicBezTo>
                <a:cubicBezTo>
                  <a:pt x="94" y="46"/>
                  <a:pt x="104" y="31"/>
                  <a:pt x="114" y="17"/>
                </a:cubicBezTo>
                <a:cubicBezTo>
                  <a:pt x="115" y="14"/>
                  <a:pt x="119" y="12"/>
                  <a:pt x="121" y="9"/>
                </a:cubicBezTo>
                <a:cubicBezTo>
                  <a:pt x="123" y="10"/>
                  <a:pt x="124" y="10"/>
                  <a:pt x="125" y="11"/>
                </a:cubicBezTo>
                <a:cubicBezTo>
                  <a:pt x="124" y="30"/>
                  <a:pt x="122" y="50"/>
                  <a:pt x="120" y="70"/>
                </a:cubicBezTo>
                <a:cubicBezTo>
                  <a:pt x="119" y="70"/>
                  <a:pt x="118" y="70"/>
                  <a:pt x="117" y="71"/>
                </a:cubicBezTo>
                <a:cubicBezTo>
                  <a:pt x="120" y="71"/>
                  <a:pt x="122" y="72"/>
                  <a:pt x="128" y="73"/>
                </a:cubicBezTo>
                <a:cubicBezTo>
                  <a:pt x="128" y="53"/>
                  <a:pt x="129" y="35"/>
                  <a:pt x="128" y="16"/>
                </a:cubicBezTo>
                <a:cubicBezTo>
                  <a:pt x="127" y="9"/>
                  <a:pt x="129" y="5"/>
                  <a:pt x="136" y="4"/>
                </a:cubicBezTo>
                <a:close/>
                <a:moveTo>
                  <a:pt x="74" y="165"/>
                </a:moveTo>
                <a:cubicBezTo>
                  <a:pt x="75" y="166"/>
                  <a:pt x="76" y="167"/>
                  <a:pt x="78" y="168"/>
                </a:cubicBezTo>
                <a:cubicBezTo>
                  <a:pt x="81" y="165"/>
                  <a:pt x="87" y="162"/>
                  <a:pt x="87" y="158"/>
                </a:cubicBezTo>
                <a:cubicBezTo>
                  <a:pt x="88" y="153"/>
                  <a:pt x="85" y="148"/>
                  <a:pt x="83" y="143"/>
                </a:cubicBezTo>
                <a:cubicBezTo>
                  <a:pt x="82" y="143"/>
                  <a:pt x="81" y="143"/>
                  <a:pt x="79" y="144"/>
                </a:cubicBezTo>
                <a:cubicBezTo>
                  <a:pt x="77" y="151"/>
                  <a:pt x="75" y="158"/>
                  <a:pt x="74" y="165"/>
                </a:cubicBezTo>
                <a:close/>
                <a:moveTo>
                  <a:pt x="83" y="203"/>
                </a:moveTo>
                <a:cubicBezTo>
                  <a:pt x="92" y="190"/>
                  <a:pt x="89" y="184"/>
                  <a:pt x="74" y="181"/>
                </a:cubicBezTo>
                <a:cubicBezTo>
                  <a:pt x="77" y="189"/>
                  <a:pt x="80" y="195"/>
                  <a:pt x="83" y="203"/>
                </a:cubicBezTo>
                <a:close/>
                <a:moveTo>
                  <a:pt x="89" y="212"/>
                </a:moveTo>
                <a:cubicBezTo>
                  <a:pt x="98" y="218"/>
                  <a:pt x="104" y="221"/>
                  <a:pt x="111" y="226"/>
                </a:cubicBezTo>
                <a:cubicBezTo>
                  <a:pt x="109" y="210"/>
                  <a:pt x="106" y="209"/>
                  <a:pt x="89" y="21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7" name="Freeform 651">
            <a:extLst>
              <a:ext uri="{FF2B5EF4-FFF2-40B4-BE49-F238E27FC236}">
                <a16:creationId xmlns:a16="http://schemas.microsoft.com/office/drawing/2014/main" id="{FE62F5F2-3403-43F2-B3DD-97AB169F11A9}"/>
              </a:ext>
            </a:extLst>
          </p:cNvPr>
          <p:cNvSpPr>
            <a:spLocks noEditPoints="1"/>
          </p:cNvSpPr>
          <p:nvPr/>
        </p:nvSpPr>
        <p:spPr bwMode="auto">
          <a:xfrm>
            <a:off x="1496321" y="1663071"/>
            <a:ext cx="158400" cy="290403"/>
          </a:xfrm>
          <a:custGeom>
            <a:avLst/>
            <a:gdLst>
              <a:gd name="T0" fmla="*/ 0 w 71"/>
              <a:gd name="T1" fmla="*/ 97 h 135"/>
              <a:gd name="T2" fmla="*/ 11 w 71"/>
              <a:gd name="T3" fmla="*/ 95 h 135"/>
              <a:gd name="T4" fmla="*/ 18 w 71"/>
              <a:gd name="T5" fmla="*/ 77 h 135"/>
              <a:gd name="T6" fmla="*/ 0 w 71"/>
              <a:gd name="T7" fmla="*/ 24 h 135"/>
              <a:gd name="T8" fmla="*/ 38 w 71"/>
              <a:gd name="T9" fmla="*/ 1 h 135"/>
              <a:gd name="T10" fmla="*/ 58 w 71"/>
              <a:gd name="T11" fmla="*/ 32 h 135"/>
              <a:gd name="T12" fmla="*/ 57 w 71"/>
              <a:gd name="T13" fmla="*/ 34 h 135"/>
              <a:gd name="T14" fmla="*/ 55 w 71"/>
              <a:gd name="T15" fmla="*/ 69 h 135"/>
              <a:gd name="T16" fmla="*/ 52 w 71"/>
              <a:gd name="T17" fmla="*/ 90 h 135"/>
              <a:gd name="T18" fmla="*/ 71 w 71"/>
              <a:gd name="T19" fmla="*/ 94 h 135"/>
              <a:gd name="T20" fmla="*/ 62 w 71"/>
              <a:gd name="T21" fmla="*/ 131 h 135"/>
              <a:gd name="T22" fmla="*/ 56 w 71"/>
              <a:gd name="T23" fmla="*/ 135 h 135"/>
              <a:gd name="T24" fmla="*/ 11 w 71"/>
              <a:gd name="T25" fmla="*/ 135 h 135"/>
              <a:gd name="T26" fmla="*/ 5 w 71"/>
              <a:gd name="T27" fmla="*/ 129 h 135"/>
              <a:gd name="T28" fmla="*/ 0 w 71"/>
              <a:gd name="T29" fmla="*/ 97 h 135"/>
              <a:gd name="T30" fmla="*/ 38 w 71"/>
              <a:gd name="T31" fmla="*/ 18 h 135"/>
              <a:gd name="T32" fmla="*/ 18 w 71"/>
              <a:gd name="T33" fmla="*/ 23 h 135"/>
              <a:gd name="T34" fmla="*/ 38 w 71"/>
              <a:gd name="T35" fmla="*/ 1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1" h="135">
                <a:moveTo>
                  <a:pt x="0" y="97"/>
                </a:moveTo>
                <a:cubicBezTo>
                  <a:pt x="5" y="96"/>
                  <a:pt x="8" y="96"/>
                  <a:pt x="11" y="95"/>
                </a:cubicBezTo>
                <a:cubicBezTo>
                  <a:pt x="20" y="93"/>
                  <a:pt x="23" y="84"/>
                  <a:pt x="18" y="77"/>
                </a:cubicBezTo>
                <a:cubicBezTo>
                  <a:pt x="5" y="62"/>
                  <a:pt x="0" y="43"/>
                  <a:pt x="0" y="24"/>
                </a:cubicBezTo>
                <a:cubicBezTo>
                  <a:pt x="0" y="5"/>
                  <a:pt x="20" y="0"/>
                  <a:pt x="38" y="1"/>
                </a:cubicBezTo>
                <a:cubicBezTo>
                  <a:pt x="51" y="2"/>
                  <a:pt x="62" y="19"/>
                  <a:pt x="58" y="32"/>
                </a:cubicBezTo>
                <a:cubicBezTo>
                  <a:pt x="58" y="33"/>
                  <a:pt x="57" y="34"/>
                  <a:pt x="57" y="34"/>
                </a:cubicBezTo>
                <a:cubicBezTo>
                  <a:pt x="65" y="47"/>
                  <a:pt x="58" y="58"/>
                  <a:pt x="55" y="69"/>
                </a:cubicBezTo>
                <a:cubicBezTo>
                  <a:pt x="54" y="76"/>
                  <a:pt x="53" y="83"/>
                  <a:pt x="52" y="90"/>
                </a:cubicBezTo>
                <a:cubicBezTo>
                  <a:pt x="60" y="92"/>
                  <a:pt x="64" y="92"/>
                  <a:pt x="71" y="94"/>
                </a:cubicBezTo>
                <a:cubicBezTo>
                  <a:pt x="68" y="106"/>
                  <a:pt x="65" y="118"/>
                  <a:pt x="62" y="131"/>
                </a:cubicBezTo>
                <a:cubicBezTo>
                  <a:pt x="62" y="133"/>
                  <a:pt x="58" y="135"/>
                  <a:pt x="56" y="135"/>
                </a:cubicBezTo>
                <a:cubicBezTo>
                  <a:pt x="41" y="135"/>
                  <a:pt x="26" y="135"/>
                  <a:pt x="11" y="135"/>
                </a:cubicBezTo>
                <a:cubicBezTo>
                  <a:pt x="9" y="135"/>
                  <a:pt x="5" y="131"/>
                  <a:pt x="5" y="129"/>
                </a:cubicBezTo>
                <a:cubicBezTo>
                  <a:pt x="3" y="119"/>
                  <a:pt x="2" y="109"/>
                  <a:pt x="0" y="97"/>
                </a:cubicBezTo>
                <a:close/>
                <a:moveTo>
                  <a:pt x="38" y="18"/>
                </a:moveTo>
                <a:cubicBezTo>
                  <a:pt x="25" y="11"/>
                  <a:pt x="19" y="13"/>
                  <a:pt x="18" y="23"/>
                </a:cubicBezTo>
                <a:cubicBezTo>
                  <a:pt x="24" y="22"/>
                  <a:pt x="30" y="20"/>
                  <a:pt x="38" y="18"/>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8" name="Freeform 652">
            <a:extLst>
              <a:ext uri="{FF2B5EF4-FFF2-40B4-BE49-F238E27FC236}">
                <a16:creationId xmlns:a16="http://schemas.microsoft.com/office/drawing/2014/main" id="{556D2322-E03C-4FDF-BDD0-D60BDE8101F2}"/>
              </a:ext>
            </a:extLst>
          </p:cNvPr>
          <p:cNvSpPr>
            <a:spLocks/>
          </p:cNvSpPr>
          <p:nvPr/>
        </p:nvSpPr>
        <p:spPr bwMode="auto">
          <a:xfrm>
            <a:off x="1601921" y="1874271"/>
            <a:ext cx="132003" cy="264000"/>
          </a:xfrm>
          <a:custGeom>
            <a:avLst/>
            <a:gdLst>
              <a:gd name="T0" fmla="*/ 0 w 63"/>
              <a:gd name="T1" fmla="*/ 123 h 123"/>
              <a:gd name="T2" fmla="*/ 0 w 63"/>
              <a:gd name="T3" fmla="*/ 92 h 123"/>
              <a:gd name="T4" fmla="*/ 13 w 63"/>
              <a:gd name="T5" fmla="*/ 89 h 123"/>
              <a:gd name="T6" fmla="*/ 32 w 63"/>
              <a:gd name="T7" fmla="*/ 66 h 123"/>
              <a:gd name="T8" fmla="*/ 39 w 63"/>
              <a:gd name="T9" fmla="*/ 11 h 123"/>
              <a:gd name="T10" fmla="*/ 42 w 63"/>
              <a:gd name="T11" fmla="*/ 0 h 123"/>
              <a:gd name="T12" fmla="*/ 57 w 63"/>
              <a:gd name="T13" fmla="*/ 31 h 123"/>
              <a:gd name="T14" fmla="*/ 53 w 63"/>
              <a:gd name="T15" fmla="*/ 107 h 123"/>
              <a:gd name="T16" fmla="*/ 44 w 63"/>
              <a:gd name="T17" fmla="*/ 116 h 123"/>
              <a:gd name="T18" fmla="*/ 0 w 63"/>
              <a:gd name="T19" fmla="*/ 123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3" h="123">
                <a:moveTo>
                  <a:pt x="0" y="123"/>
                </a:moveTo>
                <a:cubicBezTo>
                  <a:pt x="0" y="111"/>
                  <a:pt x="0" y="102"/>
                  <a:pt x="0" y="92"/>
                </a:cubicBezTo>
                <a:cubicBezTo>
                  <a:pt x="4" y="91"/>
                  <a:pt x="8" y="90"/>
                  <a:pt x="13" y="89"/>
                </a:cubicBezTo>
                <a:cubicBezTo>
                  <a:pt x="30" y="84"/>
                  <a:pt x="30" y="84"/>
                  <a:pt x="32" y="66"/>
                </a:cubicBezTo>
                <a:cubicBezTo>
                  <a:pt x="34" y="47"/>
                  <a:pt x="37" y="29"/>
                  <a:pt x="39" y="11"/>
                </a:cubicBezTo>
                <a:cubicBezTo>
                  <a:pt x="39" y="7"/>
                  <a:pt x="40" y="4"/>
                  <a:pt x="42" y="0"/>
                </a:cubicBezTo>
                <a:cubicBezTo>
                  <a:pt x="54" y="8"/>
                  <a:pt x="55" y="20"/>
                  <a:pt x="57" y="31"/>
                </a:cubicBezTo>
                <a:cubicBezTo>
                  <a:pt x="63" y="57"/>
                  <a:pt x="61" y="82"/>
                  <a:pt x="53" y="107"/>
                </a:cubicBezTo>
                <a:cubicBezTo>
                  <a:pt x="52" y="110"/>
                  <a:pt x="48" y="115"/>
                  <a:pt x="44" y="116"/>
                </a:cubicBezTo>
                <a:cubicBezTo>
                  <a:pt x="30" y="119"/>
                  <a:pt x="16" y="120"/>
                  <a:pt x="0" y="12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9" name="Freeform 653">
            <a:extLst>
              <a:ext uri="{FF2B5EF4-FFF2-40B4-BE49-F238E27FC236}">
                <a16:creationId xmlns:a16="http://schemas.microsoft.com/office/drawing/2014/main" id="{FF4C971D-F0F8-4B29-8076-ED739232A0D9}"/>
              </a:ext>
            </a:extLst>
          </p:cNvPr>
          <p:cNvSpPr>
            <a:spLocks/>
          </p:cNvSpPr>
          <p:nvPr/>
        </p:nvSpPr>
        <p:spPr bwMode="auto">
          <a:xfrm>
            <a:off x="1408321" y="2059068"/>
            <a:ext cx="176000" cy="61603"/>
          </a:xfrm>
          <a:custGeom>
            <a:avLst/>
            <a:gdLst>
              <a:gd name="T0" fmla="*/ 26 w 86"/>
              <a:gd name="T1" fmla="*/ 6 h 28"/>
              <a:gd name="T2" fmla="*/ 24 w 86"/>
              <a:gd name="T3" fmla="*/ 0 h 28"/>
              <a:gd name="T4" fmla="*/ 55 w 86"/>
              <a:gd name="T5" fmla="*/ 9 h 28"/>
              <a:gd name="T6" fmla="*/ 86 w 86"/>
              <a:gd name="T7" fmla="*/ 9 h 28"/>
              <a:gd name="T8" fmla="*/ 86 w 86"/>
              <a:gd name="T9" fmla="*/ 28 h 28"/>
              <a:gd name="T10" fmla="*/ 25 w 86"/>
              <a:gd name="T11" fmla="*/ 28 h 28"/>
              <a:gd name="T12" fmla="*/ 0 w 86"/>
              <a:gd name="T13" fmla="*/ 16 h 28"/>
              <a:gd name="T14" fmla="*/ 23 w 86"/>
              <a:gd name="T15" fmla="*/ 7 h 28"/>
              <a:gd name="T16" fmla="*/ 26 w 86"/>
              <a:gd name="T17" fmla="*/ 6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6" h="28">
                <a:moveTo>
                  <a:pt x="26" y="6"/>
                </a:moveTo>
                <a:cubicBezTo>
                  <a:pt x="25" y="4"/>
                  <a:pt x="25" y="2"/>
                  <a:pt x="24" y="0"/>
                </a:cubicBezTo>
                <a:cubicBezTo>
                  <a:pt x="35" y="3"/>
                  <a:pt x="45" y="7"/>
                  <a:pt x="55" y="9"/>
                </a:cubicBezTo>
                <a:cubicBezTo>
                  <a:pt x="65" y="10"/>
                  <a:pt x="75" y="9"/>
                  <a:pt x="86" y="9"/>
                </a:cubicBezTo>
                <a:cubicBezTo>
                  <a:pt x="86" y="15"/>
                  <a:pt x="86" y="22"/>
                  <a:pt x="86" y="28"/>
                </a:cubicBezTo>
                <a:cubicBezTo>
                  <a:pt x="65" y="28"/>
                  <a:pt x="45" y="28"/>
                  <a:pt x="25" y="28"/>
                </a:cubicBezTo>
                <a:cubicBezTo>
                  <a:pt x="14" y="28"/>
                  <a:pt x="0" y="27"/>
                  <a:pt x="0" y="16"/>
                </a:cubicBezTo>
                <a:cubicBezTo>
                  <a:pt x="0" y="5"/>
                  <a:pt x="14" y="8"/>
                  <a:pt x="23" y="7"/>
                </a:cubicBezTo>
                <a:cubicBezTo>
                  <a:pt x="24" y="7"/>
                  <a:pt x="24" y="7"/>
                  <a:pt x="26" y="6"/>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30" name="Freeform 654">
            <a:extLst>
              <a:ext uri="{FF2B5EF4-FFF2-40B4-BE49-F238E27FC236}">
                <a16:creationId xmlns:a16="http://schemas.microsoft.com/office/drawing/2014/main" id="{50BBECEC-2307-47F0-9FC2-BD2CC6D83A52}"/>
              </a:ext>
            </a:extLst>
          </p:cNvPr>
          <p:cNvSpPr>
            <a:spLocks/>
          </p:cNvSpPr>
          <p:nvPr/>
        </p:nvSpPr>
        <p:spPr bwMode="auto">
          <a:xfrm>
            <a:off x="1355521" y="2173471"/>
            <a:ext cx="35200" cy="52800"/>
          </a:xfrm>
          <a:custGeom>
            <a:avLst/>
            <a:gdLst>
              <a:gd name="T0" fmla="*/ 0 w 14"/>
              <a:gd name="T1" fmla="*/ 22 h 25"/>
              <a:gd name="T2" fmla="*/ 5 w 14"/>
              <a:gd name="T3" fmla="*/ 1 h 25"/>
              <a:gd name="T4" fmla="*/ 9 w 14"/>
              <a:gd name="T5" fmla="*/ 0 h 25"/>
              <a:gd name="T6" fmla="*/ 13 w 14"/>
              <a:gd name="T7" fmla="*/ 15 h 25"/>
              <a:gd name="T8" fmla="*/ 4 w 14"/>
              <a:gd name="T9" fmla="*/ 25 h 25"/>
              <a:gd name="T10" fmla="*/ 0 w 14"/>
              <a:gd name="T11" fmla="*/ 22 h 25"/>
            </a:gdLst>
            <a:ahLst/>
            <a:cxnLst>
              <a:cxn ang="0">
                <a:pos x="T0" y="T1"/>
              </a:cxn>
              <a:cxn ang="0">
                <a:pos x="T2" y="T3"/>
              </a:cxn>
              <a:cxn ang="0">
                <a:pos x="T4" y="T5"/>
              </a:cxn>
              <a:cxn ang="0">
                <a:pos x="T6" y="T7"/>
              </a:cxn>
              <a:cxn ang="0">
                <a:pos x="T8" y="T9"/>
              </a:cxn>
              <a:cxn ang="0">
                <a:pos x="T10" y="T11"/>
              </a:cxn>
            </a:cxnLst>
            <a:rect l="0" t="0" r="r" b="b"/>
            <a:pathLst>
              <a:path w="14" h="25">
                <a:moveTo>
                  <a:pt x="0" y="22"/>
                </a:moveTo>
                <a:cubicBezTo>
                  <a:pt x="1" y="15"/>
                  <a:pt x="3" y="8"/>
                  <a:pt x="5" y="1"/>
                </a:cubicBezTo>
                <a:cubicBezTo>
                  <a:pt x="7" y="0"/>
                  <a:pt x="8" y="0"/>
                  <a:pt x="9" y="0"/>
                </a:cubicBezTo>
                <a:cubicBezTo>
                  <a:pt x="11" y="5"/>
                  <a:pt x="14" y="10"/>
                  <a:pt x="13" y="15"/>
                </a:cubicBezTo>
                <a:cubicBezTo>
                  <a:pt x="13" y="19"/>
                  <a:pt x="7" y="22"/>
                  <a:pt x="4" y="25"/>
                </a:cubicBezTo>
                <a:cubicBezTo>
                  <a:pt x="2" y="24"/>
                  <a:pt x="1" y="23"/>
                  <a:pt x="0" y="2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31" name="Freeform 655">
            <a:extLst>
              <a:ext uri="{FF2B5EF4-FFF2-40B4-BE49-F238E27FC236}">
                <a16:creationId xmlns:a16="http://schemas.microsoft.com/office/drawing/2014/main" id="{FF6C2F9B-A91C-4701-8C77-E94F7D9E8048}"/>
              </a:ext>
            </a:extLst>
          </p:cNvPr>
          <p:cNvSpPr>
            <a:spLocks/>
          </p:cNvSpPr>
          <p:nvPr/>
        </p:nvSpPr>
        <p:spPr bwMode="auto">
          <a:xfrm>
            <a:off x="1355521" y="2252669"/>
            <a:ext cx="44003" cy="44003"/>
          </a:xfrm>
          <a:custGeom>
            <a:avLst/>
            <a:gdLst>
              <a:gd name="T0" fmla="*/ 9 w 18"/>
              <a:gd name="T1" fmla="*/ 22 h 22"/>
              <a:gd name="T2" fmla="*/ 0 w 18"/>
              <a:gd name="T3" fmla="*/ 0 h 22"/>
              <a:gd name="T4" fmla="*/ 9 w 18"/>
              <a:gd name="T5" fmla="*/ 22 h 22"/>
            </a:gdLst>
            <a:ahLst/>
            <a:cxnLst>
              <a:cxn ang="0">
                <a:pos x="T0" y="T1"/>
              </a:cxn>
              <a:cxn ang="0">
                <a:pos x="T2" y="T3"/>
              </a:cxn>
              <a:cxn ang="0">
                <a:pos x="T4" y="T5"/>
              </a:cxn>
            </a:cxnLst>
            <a:rect l="0" t="0" r="r" b="b"/>
            <a:pathLst>
              <a:path w="18" h="22">
                <a:moveTo>
                  <a:pt x="9" y="22"/>
                </a:moveTo>
                <a:cubicBezTo>
                  <a:pt x="6" y="14"/>
                  <a:pt x="3" y="8"/>
                  <a:pt x="0" y="0"/>
                </a:cubicBezTo>
                <a:cubicBezTo>
                  <a:pt x="15" y="3"/>
                  <a:pt x="18" y="9"/>
                  <a:pt x="9" y="2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32" name="Freeform 656">
            <a:extLst>
              <a:ext uri="{FF2B5EF4-FFF2-40B4-BE49-F238E27FC236}">
                <a16:creationId xmlns:a16="http://schemas.microsoft.com/office/drawing/2014/main" id="{470FEA7D-11DA-49CB-A9C6-05808CE74716}"/>
              </a:ext>
            </a:extLst>
          </p:cNvPr>
          <p:cNvSpPr>
            <a:spLocks/>
          </p:cNvSpPr>
          <p:nvPr/>
        </p:nvSpPr>
        <p:spPr bwMode="auto">
          <a:xfrm>
            <a:off x="1390721" y="2305469"/>
            <a:ext cx="44003" cy="44003"/>
          </a:xfrm>
          <a:custGeom>
            <a:avLst/>
            <a:gdLst>
              <a:gd name="T0" fmla="*/ 0 w 22"/>
              <a:gd name="T1" fmla="*/ 3 h 17"/>
              <a:gd name="T2" fmla="*/ 22 w 22"/>
              <a:gd name="T3" fmla="*/ 17 h 17"/>
              <a:gd name="T4" fmla="*/ 0 w 22"/>
              <a:gd name="T5" fmla="*/ 3 h 17"/>
            </a:gdLst>
            <a:ahLst/>
            <a:cxnLst>
              <a:cxn ang="0">
                <a:pos x="T0" y="T1"/>
              </a:cxn>
              <a:cxn ang="0">
                <a:pos x="T2" y="T3"/>
              </a:cxn>
              <a:cxn ang="0">
                <a:pos x="T4" y="T5"/>
              </a:cxn>
            </a:cxnLst>
            <a:rect l="0" t="0" r="r" b="b"/>
            <a:pathLst>
              <a:path w="22" h="17">
                <a:moveTo>
                  <a:pt x="0" y="3"/>
                </a:moveTo>
                <a:cubicBezTo>
                  <a:pt x="17" y="0"/>
                  <a:pt x="20" y="1"/>
                  <a:pt x="22" y="17"/>
                </a:cubicBezTo>
                <a:cubicBezTo>
                  <a:pt x="15" y="12"/>
                  <a:pt x="9" y="9"/>
                  <a:pt x="0" y="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33" name="Freeform 657">
            <a:extLst>
              <a:ext uri="{FF2B5EF4-FFF2-40B4-BE49-F238E27FC236}">
                <a16:creationId xmlns:a16="http://schemas.microsoft.com/office/drawing/2014/main" id="{43CB1335-42D8-4987-BB90-43BB6AE01000}"/>
              </a:ext>
            </a:extLst>
          </p:cNvPr>
          <p:cNvSpPr>
            <a:spLocks/>
          </p:cNvSpPr>
          <p:nvPr/>
        </p:nvSpPr>
        <p:spPr bwMode="auto">
          <a:xfrm>
            <a:off x="1540318" y="1689468"/>
            <a:ext cx="44003" cy="26403"/>
          </a:xfrm>
          <a:custGeom>
            <a:avLst/>
            <a:gdLst>
              <a:gd name="T0" fmla="*/ 20 w 20"/>
              <a:gd name="T1" fmla="*/ 7 h 12"/>
              <a:gd name="T2" fmla="*/ 0 w 20"/>
              <a:gd name="T3" fmla="*/ 12 h 12"/>
              <a:gd name="T4" fmla="*/ 20 w 20"/>
              <a:gd name="T5" fmla="*/ 7 h 12"/>
            </a:gdLst>
            <a:ahLst/>
            <a:cxnLst>
              <a:cxn ang="0">
                <a:pos x="T0" y="T1"/>
              </a:cxn>
              <a:cxn ang="0">
                <a:pos x="T2" y="T3"/>
              </a:cxn>
              <a:cxn ang="0">
                <a:pos x="T4" y="T5"/>
              </a:cxn>
            </a:cxnLst>
            <a:rect l="0" t="0" r="r" b="b"/>
            <a:pathLst>
              <a:path w="20" h="12">
                <a:moveTo>
                  <a:pt x="20" y="7"/>
                </a:moveTo>
                <a:cubicBezTo>
                  <a:pt x="12" y="9"/>
                  <a:pt x="6" y="11"/>
                  <a:pt x="0" y="12"/>
                </a:cubicBezTo>
                <a:cubicBezTo>
                  <a:pt x="1" y="2"/>
                  <a:pt x="7" y="0"/>
                  <a:pt x="20" y="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34" name="Freeform 658">
            <a:extLst>
              <a:ext uri="{FF2B5EF4-FFF2-40B4-BE49-F238E27FC236}">
                <a16:creationId xmlns:a16="http://schemas.microsoft.com/office/drawing/2014/main" id="{DB546F56-143B-479E-B702-33AE11E5406E}"/>
              </a:ext>
            </a:extLst>
          </p:cNvPr>
          <p:cNvSpPr>
            <a:spLocks noEditPoints="1"/>
          </p:cNvSpPr>
          <p:nvPr/>
        </p:nvSpPr>
        <p:spPr bwMode="auto">
          <a:xfrm>
            <a:off x="4655519" y="686268"/>
            <a:ext cx="1117603" cy="1003200"/>
          </a:xfrm>
          <a:custGeom>
            <a:avLst/>
            <a:gdLst>
              <a:gd name="T0" fmla="*/ 508 w 525"/>
              <a:gd name="T1" fmla="*/ 90 h 470"/>
              <a:gd name="T2" fmla="*/ 441 w 525"/>
              <a:gd name="T3" fmla="*/ 128 h 470"/>
              <a:gd name="T4" fmla="*/ 386 w 525"/>
              <a:gd name="T5" fmla="*/ 139 h 470"/>
              <a:gd name="T6" fmla="*/ 392 w 525"/>
              <a:gd name="T7" fmla="*/ 157 h 470"/>
              <a:gd name="T8" fmla="*/ 224 w 525"/>
              <a:gd name="T9" fmla="*/ 174 h 470"/>
              <a:gd name="T10" fmla="*/ 421 w 525"/>
              <a:gd name="T11" fmla="*/ 127 h 470"/>
              <a:gd name="T12" fmla="*/ 498 w 525"/>
              <a:gd name="T13" fmla="*/ 128 h 470"/>
              <a:gd name="T14" fmla="*/ 505 w 525"/>
              <a:gd name="T15" fmla="*/ 254 h 470"/>
              <a:gd name="T16" fmla="*/ 521 w 525"/>
              <a:gd name="T17" fmla="*/ 450 h 470"/>
              <a:gd name="T18" fmla="*/ 492 w 525"/>
              <a:gd name="T19" fmla="*/ 454 h 470"/>
              <a:gd name="T20" fmla="*/ 468 w 525"/>
              <a:gd name="T21" fmla="*/ 358 h 470"/>
              <a:gd name="T22" fmla="*/ 460 w 525"/>
              <a:gd name="T23" fmla="*/ 452 h 470"/>
              <a:gd name="T24" fmla="*/ 420 w 525"/>
              <a:gd name="T25" fmla="*/ 447 h 470"/>
              <a:gd name="T26" fmla="*/ 419 w 525"/>
              <a:gd name="T27" fmla="*/ 199 h 470"/>
              <a:gd name="T28" fmla="*/ 229 w 525"/>
              <a:gd name="T29" fmla="*/ 183 h 470"/>
              <a:gd name="T30" fmla="*/ 409 w 525"/>
              <a:gd name="T31" fmla="*/ 214 h 470"/>
              <a:gd name="T32" fmla="*/ 219 w 525"/>
              <a:gd name="T33" fmla="*/ 421 h 470"/>
              <a:gd name="T34" fmla="*/ 141 w 525"/>
              <a:gd name="T35" fmla="*/ 421 h 470"/>
              <a:gd name="T36" fmla="*/ 139 w 525"/>
              <a:gd name="T37" fmla="*/ 268 h 470"/>
              <a:gd name="T38" fmla="*/ 129 w 525"/>
              <a:gd name="T39" fmla="*/ 219 h 470"/>
              <a:gd name="T40" fmla="*/ 177 w 525"/>
              <a:gd name="T41" fmla="*/ 210 h 470"/>
              <a:gd name="T42" fmla="*/ 94 w 525"/>
              <a:gd name="T43" fmla="*/ 173 h 470"/>
              <a:gd name="T44" fmla="*/ 85 w 525"/>
              <a:gd name="T45" fmla="*/ 467 h 470"/>
              <a:gd name="T46" fmla="*/ 20 w 525"/>
              <a:gd name="T47" fmla="*/ 466 h 470"/>
              <a:gd name="T48" fmla="*/ 7 w 525"/>
              <a:gd name="T49" fmla="*/ 360 h 470"/>
              <a:gd name="T50" fmla="*/ 19 w 525"/>
              <a:gd name="T51" fmla="*/ 118 h 470"/>
              <a:gd name="T52" fmla="*/ 46 w 525"/>
              <a:gd name="T53" fmla="*/ 59 h 470"/>
              <a:gd name="T54" fmla="*/ 101 w 525"/>
              <a:gd name="T55" fmla="*/ 27 h 470"/>
              <a:gd name="T56" fmla="*/ 76 w 525"/>
              <a:gd name="T57" fmla="*/ 83 h 470"/>
              <a:gd name="T58" fmla="*/ 123 w 525"/>
              <a:gd name="T59" fmla="*/ 33 h 470"/>
              <a:gd name="T60" fmla="*/ 328 w 525"/>
              <a:gd name="T61" fmla="*/ 12 h 470"/>
              <a:gd name="T62" fmla="*/ 126 w 525"/>
              <a:gd name="T63" fmla="*/ 39 h 470"/>
              <a:gd name="T64" fmla="*/ 188 w 525"/>
              <a:gd name="T65" fmla="*/ 87 h 470"/>
              <a:gd name="T66" fmla="*/ 188 w 525"/>
              <a:gd name="T67" fmla="*/ 51 h 470"/>
              <a:gd name="T68" fmla="*/ 202 w 525"/>
              <a:gd name="T69" fmla="*/ 77 h 470"/>
              <a:gd name="T70" fmla="*/ 202 w 525"/>
              <a:gd name="T71" fmla="*/ 114 h 470"/>
              <a:gd name="T72" fmla="*/ 189 w 525"/>
              <a:gd name="T73" fmla="*/ 141 h 470"/>
              <a:gd name="T74" fmla="*/ 177 w 525"/>
              <a:gd name="T75" fmla="*/ 110 h 470"/>
              <a:gd name="T76" fmla="*/ 102 w 525"/>
              <a:gd name="T77" fmla="*/ 167 h 470"/>
              <a:gd name="T78" fmla="*/ 204 w 525"/>
              <a:gd name="T79" fmla="*/ 174 h 470"/>
              <a:gd name="T80" fmla="*/ 382 w 525"/>
              <a:gd name="T81" fmla="*/ 139 h 470"/>
              <a:gd name="T82" fmla="*/ 379 w 525"/>
              <a:gd name="T83" fmla="*/ 83 h 470"/>
              <a:gd name="T84" fmla="*/ 375 w 525"/>
              <a:gd name="T85" fmla="*/ 48 h 470"/>
              <a:gd name="T86" fmla="*/ 388 w 525"/>
              <a:gd name="T87" fmla="*/ 79 h 470"/>
              <a:gd name="T88" fmla="*/ 453 w 525"/>
              <a:gd name="T89" fmla="*/ 106 h 470"/>
              <a:gd name="T90" fmla="*/ 226 w 525"/>
              <a:gd name="T91" fmla="*/ 287 h 470"/>
              <a:gd name="T92" fmla="*/ 155 w 525"/>
              <a:gd name="T93" fmla="*/ 281 h 470"/>
              <a:gd name="T94" fmla="*/ 40 w 525"/>
              <a:gd name="T95" fmla="*/ 382 h 470"/>
              <a:gd name="T96" fmla="*/ 40 w 525"/>
              <a:gd name="T97" fmla="*/ 444 h 470"/>
              <a:gd name="T98" fmla="*/ 93 w 525"/>
              <a:gd name="T99" fmla="*/ 132 h 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25" h="470">
                <a:moveTo>
                  <a:pt x="453" y="106"/>
                </a:moveTo>
                <a:cubicBezTo>
                  <a:pt x="466" y="99"/>
                  <a:pt x="479" y="93"/>
                  <a:pt x="492" y="85"/>
                </a:cubicBezTo>
                <a:cubicBezTo>
                  <a:pt x="501" y="81"/>
                  <a:pt x="505" y="82"/>
                  <a:pt x="508" y="90"/>
                </a:cubicBezTo>
                <a:cubicBezTo>
                  <a:pt x="511" y="100"/>
                  <a:pt x="507" y="114"/>
                  <a:pt x="498" y="119"/>
                </a:cubicBezTo>
                <a:cubicBezTo>
                  <a:pt x="486" y="125"/>
                  <a:pt x="473" y="131"/>
                  <a:pt x="459" y="134"/>
                </a:cubicBezTo>
                <a:cubicBezTo>
                  <a:pt x="454" y="135"/>
                  <a:pt x="447" y="131"/>
                  <a:pt x="441" y="128"/>
                </a:cubicBezTo>
                <a:cubicBezTo>
                  <a:pt x="428" y="122"/>
                  <a:pt x="416" y="115"/>
                  <a:pt x="404" y="109"/>
                </a:cubicBezTo>
                <a:cubicBezTo>
                  <a:pt x="399" y="107"/>
                  <a:pt x="394" y="106"/>
                  <a:pt x="388" y="105"/>
                </a:cubicBezTo>
                <a:cubicBezTo>
                  <a:pt x="397" y="117"/>
                  <a:pt x="403" y="128"/>
                  <a:pt x="386" y="139"/>
                </a:cubicBezTo>
                <a:cubicBezTo>
                  <a:pt x="393" y="140"/>
                  <a:pt x="398" y="142"/>
                  <a:pt x="402" y="142"/>
                </a:cubicBezTo>
                <a:cubicBezTo>
                  <a:pt x="414" y="142"/>
                  <a:pt x="416" y="148"/>
                  <a:pt x="413" y="159"/>
                </a:cubicBezTo>
                <a:cubicBezTo>
                  <a:pt x="406" y="158"/>
                  <a:pt x="399" y="158"/>
                  <a:pt x="392" y="157"/>
                </a:cubicBezTo>
                <a:cubicBezTo>
                  <a:pt x="354" y="150"/>
                  <a:pt x="316" y="152"/>
                  <a:pt x="278" y="158"/>
                </a:cubicBezTo>
                <a:cubicBezTo>
                  <a:pt x="265" y="160"/>
                  <a:pt x="253" y="162"/>
                  <a:pt x="240" y="165"/>
                </a:cubicBezTo>
                <a:cubicBezTo>
                  <a:pt x="234" y="167"/>
                  <a:pt x="229" y="171"/>
                  <a:pt x="224" y="174"/>
                </a:cubicBezTo>
                <a:cubicBezTo>
                  <a:pt x="224" y="176"/>
                  <a:pt x="225" y="178"/>
                  <a:pt x="225" y="179"/>
                </a:cubicBezTo>
                <a:cubicBezTo>
                  <a:pt x="290" y="178"/>
                  <a:pt x="354" y="177"/>
                  <a:pt x="419" y="175"/>
                </a:cubicBezTo>
                <a:cubicBezTo>
                  <a:pt x="420" y="158"/>
                  <a:pt x="420" y="143"/>
                  <a:pt x="421" y="127"/>
                </a:cubicBezTo>
                <a:cubicBezTo>
                  <a:pt x="431" y="131"/>
                  <a:pt x="439" y="134"/>
                  <a:pt x="447" y="137"/>
                </a:cubicBezTo>
                <a:cubicBezTo>
                  <a:pt x="452" y="139"/>
                  <a:pt x="457" y="140"/>
                  <a:pt x="462" y="139"/>
                </a:cubicBezTo>
                <a:cubicBezTo>
                  <a:pt x="473" y="136"/>
                  <a:pt x="485" y="132"/>
                  <a:pt x="498" y="128"/>
                </a:cubicBezTo>
                <a:cubicBezTo>
                  <a:pt x="496" y="142"/>
                  <a:pt x="495" y="154"/>
                  <a:pt x="494" y="167"/>
                </a:cubicBezTo>
                <a:cubicBezTo>
                  <a:pt x="494" y="177"/>
                  <a:pt x="495" y="187"/>
                  <a:pt x="496" y="198"/>
                </a:cubicBezTo>
                <a:cubicBezTo>
                  <a:pt x="499" y="216"/>
                  <a:pt x="502" y="235"/>
                  <a:pt x="505" y="254"/>
                </a:cubicBezTo>
                <a:cubicBezTo>
                  <a:pt x="510" y="296"/>
                  <a:pt x="515" y="338"/>
                  <a:pt x="519" y="381"/>
                </a:cubicBezTo>
                <a:cubicBezTo>
                  <a:pt x="521" y="400"/>
                  <a:pt x="525" y="420"/>
                  <a:pt x="517" y="440"/>
                </a:cubicBezTo>
                <a:cubicBezTo>
                  <a:pt x="516" y="442"/>
                  <a:pt x="519" y="447"/>
                  <a:pt x="521" y="450"/>
                </a:cubicBezTo>
                <a:cubicBezTo>
                  <a:pt x="525" y="457"/>
                  <a:pt x="524" y="463"/>
                  <a:pt x="516" y="463"/>
                </a:cubicBezTo>
                <a:cubicBezTo>
                  <a:pt x="510" y="464"/>
                  <a:pt x="504" y="463"/>
                  <a:pt x="498" y="461"/>
                </a:cubicBezTo>
                <a:cubicBezTo>
                  <a:pt x="495" y="461"/>
                  <a:pt x="492" y="456"/>
                  <a:pt x="492" y="454"/>
                </a:cubicBezTo>
                <a:cubicBezTo>
                  <a:pt x="495" y="432"/>
                  <a:pt x="484" y="412"/>
                  <a:pt x="480" y="391"/>
                </a:cubicBezTo>
                <a:cubicBezTo>
                  <a:pt x="476" y="363"/>
                  <a:pt x="469" y="337"/>
                  <a:pt x="463" y="310"/>
                </a:cubicBezTo>
                <a:cubicBezTo>
                  <a:pt x="464" y="326"/>
                  <a:pt x="467" y="342"/>
                  <a:pt x="468" y="358"/>
                </a:cubicBezTo>
                <a:cubicBezTo>
                  <a:pt x="469" y="378"/>
                  <a:pt x="470" y="399"/>
                  <a:pt x="469" y="419"/>
                </a:cubicBezTo>
                <a:cubicBezTo>
                  <a:pt x="469" y="429"/>
                  <a:pt x="465" y="439"/>
                  <a:pt x="463" y="449"/>
                </a:cubicBezTo>
                <a:cubicBezTo>
                  <a:pt x="462" y="450"/>
                  <a:pt x="461" y="451"/>
                  <a:pt x="460" y="452"/>
                </a:cubicBezTo>
                <a:cubicBezTo>
                  <a:pt x="448" y="455"/>
                  <a:pt x="435" y="458"/>
                  <a:pt x="422" y="460"/>
                </a:cubicBezTo>
                <a:cubicBezTo>
                  <a:pt x="420" y="460"/>
                  <a:pt x="415" y="457"/>
                  <a:pt x="415" y="455"/>
                </a:cubicBezTo>
                <a:cubicBezTo>
                  <a:pt x="415" y="452"/>
                  <a:pt x="418" y="448"/>
                  <a:pt x="420" y="447"/>
                </a:cubicBezTo>
                <a:cubicBezTo>
                  <a:pt x="438" y="443"/>
                  <a:pt x="436" y="431"/>
                  <a:pt x="434" y="417"/>
                </a:cubicBezTo>
                <a:cubicBezTo>
                  <a:pt x="429" y="376"/>
                  <a:pt x="424" y="335"/>
                  <a:pt x="421" y="294"/>
                </a:cubicBezTo>
                <a:cubicBezTo>
                  <a:pt x="418" y="262"/>
                  <a:pt x="420" y="231"/>
                  <a:pt x="419" y="199"/>
                </a:cubicBezTo>
                <a:cubicBezTo>
                  <a:pt x="419" y="193"/>
                  <a:pt x="419" y="187"/>
                  <a:pt x="419" y="179"/>
                </a:cubicBezTo>
                <a:cubicBezTo>
                  <a:pt x="402" y="180"/>
                  <a:pt x="386" y="182"/>
                  <a:pt x="370" y="182"/>
                </a:cubicBezTo>
                <a:cubicBezTo>
                  <a:pt x="323" y="183"/>
                  <a:pt x="276" y="183"/>
                  <a:pt x="229" y="183"/>
                </a:cubicBezTo>
                <a:cubicBezTo>
                  <a:pt x="222" y="183"/>
                  <a:pt x="218" y="185"/>
                  <a:pt x="215" y="192"/>
                </a:cubicBezTo>
                <a:cubicBezTo>
                  <a:pt x="211" y="203"/>
                  <a:pt x="206" y="213"/>
                  <a:pt x="201" y="226"/>
                </a:cubicBezTo>
                <a:cubicBezTo>
                  <a:pt x="271" y="209"/>
                  <a:pt x="341" y="211"/>
                  <a:pt x="409" y="214"/>
                </a:cubicBezTo>
                <a:cubicBezTo>
                  <a:pt x="414" y="273"/>
                  <a:pt x="419" y="332"/>
                  <a:pt x="423" y="391"/>
                </a:cubicBezTo>
                <a:cubicBezTo>
                  <a:pt x="357" y="391"/>
                  <a:pt x="288" y="391"/>
                  <a:pt x="219" y="391"/>
                </a:cubicBezTo>
                <a:cubicBezTo>
                  <a:pt x="219" y="402"/>
                  <a:pt x="218" y="412"/>
                  <a:pt x="219" y="421"/>
                </a:cubicBezTo>
                <a:cubicBezTo>
                  <a:pt x="219" y="431"/>
                  <a:pt x="214" y="435"/>
                  <a:pt x="205" y="435"/>
                </a:cubicBezTo>
                <a:cubicBezTo>
                  <a:pt x="188" y="435"/>
                  <a:pt x="172" y="435"/>
                  <a:pt x="156" y="435"/>
                </a:cubicBezTo>
                <a:cubicBezTo>
                  <a:pt x="144" y="435"/>
                  <a:pt x="141" y="432"/>
                  <a:pt x="141" y="421"/>
                </a:cubicBezTo>
                <a:cubicBezTo>
                  <a:pt x="141" y="401"/>
                  <a:pt x="141" y="381"/>
                  <a:pt x="141" y="361"/>
                </a:cubicBezTo>
                <a:cubicBezTo>
                  <a:pt x="140" y="341"/>
                  <a:pt x="138" y="320"/>
                  <a:pt x="137" y="300"/>
                </a:cubicBezTo>
                <a:cubicBezTo>
                  <a:pt x="137" y="289"/>
                  <a:pt x="137" y="278"/>
                  <a:pt x="139" y="268"/>
                </a:cubicBezTo>
                <a:cubicBezTo>
                  <a:pt x="143" y="252"/>
                  <a:pt x="152" y="240"/>
                  <a:pt x="168" y="234"/>
                </a:cubicBezTo>
                <a:cubicBezTo>
                  <a:pt x="160" y="233"/>
                  <a:pt x="151" y="233"/>
                  <a:pt x="142" y="232"/>
                </a:cubicBezTo>
                <a:cubicBezTo>
                  <a:pt x="135" y="231"/>
                  <a:pt x="129" y="228"/>
                  <a:pt x="129" y="219"/>
                </a:cubicBezTo>
                <a:cubicBezTo>
                  <a:pt x="129" y="211"/>
                  <a:pt x="133" y="206"/>
                  <a:pt x="141" y="204"/>
                </a:cubicBezTo>
                <a:cubicBezTo>
                  <a:pt x="147" y="203"/>
                  <a:pt x="153" y="201"/>
                  <a:pt x="159" y="200"/>
                </a:cubicBezTo>
                <a:cubicBezTo>
                  <a:pt x="167" y="199"/>
                  <a:pt x="173" y="202"/>
                  <a:pt x="177" y="210"/>
                </a:cubicBezTo>
                <a:cubicBezTo>
                  <a:pt x="178" y="213"/>
                  <a:pt x="181" y="215"/>
                  <a:pt x="184" y="220"/>
                </a:cubicBezTo>
                <a:cubicBezTo>
                  <a:pt x="190" y="206"/>
                  <a:pt x="194" y="195"/>
                  <a:pt x="199" y="184"/>
                </a:cubicBezTo>
                <a:cubicBezTo>
                  <a:pt x="164" y="180"/>
                  <a:pt x="129" y="176"/>
                  <a:pt x="94" y="173"/>
                </a:cubicBezTo>
                <a:cubicBezTo>
                  <a:pt x="83" y="262"/>
                  <a:pt x="94" y="354"/>
                  <a:pt x="77" y="444"/>
                </a:cubicBezTo>
                <a:cubicBezTo>
                  <a:pt x="81" y="447"/>
                  <a:pt x="86" y="448"/>
                  <a:pt x="89" y="451"/>
                </a:cubicBezTo>
                <a:cubicBezTo>
                  <a:pt x="96" y="457"/>
                  <a:pt x="94" y="466"/>
                  <a:pt x="85" y="467"/>
                </a:cubicBezTo>
                <a:cubicBezTo>
                  <a:pt x="74" y="469"/>
                  <a:pt x="63" y="469"/>
                  <a:pt x="52" y="470"/>
                </a:cubicBezTo>
                <a:cubicBezTo>
                  <a:pt x="51" y="470"/>
                  <a:pt x="50" y="470"/>
                  <a:pt x="49" y="469"/>
                </a:cubicBezTo>
                <a:cubicBezTo>
                  <a:pt x="40" y="457"/>
                  <a:pt x="29" y="466"/>
                  <a:pt x="20" y="466"/>
                </a:cubicBezTo>
                <a:cubicBezTo>
                  <a:pt x="5" y="467"/>
                  <a:pt x="1" y="463"/>
                  <a:pt x="3" y="448"/>
                </a:cubicBezTo>
                <a:cubicBezTo>
                  <a:pt x="3" y="441"/>
                  <a:pt x="0" y="434"/>
                  <a:pt x="1" y="427"/>
                </a:cubicBezTo>
                <a:cubicBezTo>
                  <a:pt x="2" y="404"/>
                  <a:pt x="5" y="382"/>
                  <a:pt x="7" y="360"/>
                </a:cubicBezTo>
                <a:cubicBezTo>
                  <a:pt x="9" y="331"/>
                  <a:pt x="12" y="301"/>
                  <a:pt x="11" y="271"/>
                </a:cubicBezTo>
                <a:cubicBezTo>
                  <a:pt x="11" y="239"/>
                  <a:pt x="10" y="207"/>
                  <a:pt x="17" y="175"/>
                </a:cubicBezTo>
                <a:cubicBezTo>
                  <a:pt x="22" y="157"/>
                  <a:pt x="18" y="137"/>
                  <a:pt x="19" y="118"/>
                </a:cubicBezTo>
                <a:cubicBezTo>
                  <a:pt x="19" y="111"/>
                  <a:pt x="20" y="104"/>
                  <a:pt x="21" y="97"/>
                </a:cubicBezTo>
                <a:cubicBezTo>
                  <a:pt x="23" y="89"/>
                  <a:pt x="26" y="82"/>
                  <a:pt x="36" y="80"/>
                </a:cubicBezTo>
                <a:cubicBezTo>
                  <a:pt x="48" y="78"/>
                  <a:pt x="50" y="70"/>
                  <a:pt x="46" y="59"/>
                </a:cubicBezTo>
                <a:cubicBezTo>
                  <a:pt x="44" y="53"/>
                  <a:pt x="42" y="46"/>
                  <a:pt x="41" y="40"/>
                </a:cubicBezTo>
                <a:cubicBezTo>
                  <a:pt x="37" y="15"/>
                  <a:pt x="47" y="9"/>
                  <a:pt x="65" y="4"/>
                </a:cubicBezTo>
                <a:cubicBezTo>
                  <a:pt x="80" y="0"/>
                  <a:pt x="99" y="10"/>
                  <a:pt x="101" y="27"/>
                </a:cubicBezTo>
                <a:cubicBezTo>
                  <a:pt x="103" y="38"/>
                  <a:pt x="97" y="50"/>
                  <a:pt x="92" y="62"/>
                </a:cubicBezTo>
                <a:cubicBezTo>
                  <a:pt x="90" y="67"/>
                  <a:pt x="84" y="70"/>
                  <a:pt x="80" y="74"/>
                </a:cubicBezTo>
                <a:cubicBezTo>
                  <a:pt x="78" y="76"/>
                  <a:pt x="77" y="80"/>
                  <a:pt x="76" y="83"/>
                </a:cubicBezTo>
                <a:cubicBezTo>
                  <a:pt x="78" y="84"/>
                  <a:pt x="80" y="85"/>
                  <a:pt x="82" y="86"/>
                </a:cubicBezTo>
                <a:cubicBezTo>
                  <a:pt x="89" y="88"/>
                  <a:pt x="96" y="90"/>
                  <a:pt x="104" y="92"/>
                </a:cubicBezTo>
                <a:cubicBezTo>
                  <a:pt x="110" y="72"/>
                  <a:pt x="117" y="53"/>
                  <a:pt x="123" y="33"/>
                </a:cubicBezTo>
                <a:cubicBezTo>
                  <a:pt x="129" y="14"/>
                  <a:pt x="137" y="8"/>
                  <a:pt x="156" y="8"/>
                </a:cubicBezTo>
                <a:cubicBezTo>
                  <a:pt x="214" y="8"/>
                  <a:pt x="271" y="8"/>
                  <a:pt x="328" y="8"/>
                </a:cubicBezTo>
                <a:cubicBezTo>
                  <a:pt x="328" y="10"/>
                  <a:pt x="328" y="12"/>
                  <a:pt x="328" y="12"/>
                </a:cubicBezTo>
                <a:cubicBezTo>
                  <a:pt x="313" y="12"/>
                  <a:pt x="298" y="12"/>
                  <a:pt x="282" y="12"/>
                </a:cubicBezTo>
                <a:cubicBezTo>
                  <a:pt x="242" y="13"/>
                  <a:pt x="201" y="13"/>
                  <a:pt x="161" y="13"/>
                </a:cubicBezTo>
                <a:cubicBezTo>
                  <a:pt x="144" y="13"/>
                  <a:pt x="131" y="19"/>
                  <a:pt x="126" y="39"/>
                </a:cubicBezTo>
                <a:cubicBezTo>
                  <a:pt x="122" y="57"/>
                  <a:pt x="115" y="76"/>
                  <a:pt x="108" y="94"/>
                </a:cubicBezTo>
                <a:cubicBezTo>
                  <a:pt x="120" y="103"/>
                  <a:pt x="131" y="106"/>
                  <a:pt x="145" y="101"/>
                </a:cubicBezTo>
                <a:cubicBezTo>
                  <a:pt x="159" y="96"/>
                  <a:pt x="173" y="92"/>
                  <a:pt x="188" y="87"/>
                </a:cubicBezTo>
                <a:cubicBezTo>
                  <a:pt x="185" y="83"/>
                  <a:pt x="184" y="80"/>
                  <a:pt x="181" y="77"/>
                </a:cubicBezTo>
                <a:cubicBezTo>
                  <a:pt x="176" y="71"/>
                  <a:pt x="177" y="65"/>
                  <a:pt x="182" y="59"/>
                </a:cubicBezTo>
                <a:cubicBezTo>
                  <a:pt x="184" y="56"/>
                  <a:pt x="185" y="53"/>
                  <a:pt x="188" y="51"/>
                </a:cubicBezTo>
                <a:cubicBezTo>
                  <a:pt x="189" y="49"/>
                  <a:pt x="193" y="49"/>
                  <a:pt x="195" y="50"/>
                </a:cubicBezTo>
                <a:cubicBezTo>
                  <a:pt x="198" y="52"/>
                  <a:pt x="199" y="56"/>
                  <a:pt x="202" y="59"/>
                </a:cubicBezTo>
                <a:cubicBezTo>
                  <a:pt x="207" y="65"/>
                  <a:pt x="208" y="72"/>
                  <a:pt x="202" y="77"/>
                </a:cubicBezTo>
                <a:cubicBezTo>
                  <a:pt x="197" y="82"/>
                  <a:pt x="196" y="85"/>
                  <a:pt x="200" y="90"/>
                </a:cubicBezTo>
                <a:cubicBezTo>
                  <a:pt x="201" y="92"/>
                  <a:pt x="201" y="98"/>
                  <a:pt x="200" y="100"/>
                </a:cubicBezTo>
                <a:cubicBezTo>
                  <a:pt x="195" y="106"/>
                  <a:pt x="197" y="110"/>
                  <a:pt x="202" y="114"/>
                </a:cubicBezTo>
                <a:cubicBezTo>
                  <a:pt x="207" y="120"/>
                  <a:pt x="207" y="127"/>
                  <a:pt x="201" y="133"/>
                </a:cubicBezTo>
                <a:cubicBezTo>
                  <a:pt x="199" y="135"/>
                  <a:pt x="197" y="139"/>
                  <a:pt x="195" y="141"/>
                </a:cubicBezTo>
                <a:cubicBezTo>
                  <a:pt x="193" y="142"/>
                  <a:pt x="190" y="142"/>
                  <a:pt x="189" y="141"/>
                </a:cubicBezTo>
                <a:cubicBezTo>
                  <a:pt x="178" y="132"/>
                  <a:pt x="177" y="125"/>
                  <a:pt x="185" y="111"/>
                </a:cubicBezTo>
                <a:cubicBezTo>
                  <a:pt x="185" y="110"/>
                  <a:pt x="185" y="108"/>
                  <a:pt x="186" y="104"/>
                </a:cubicBezTo>
                <a:cubicBezTo>
                  <a:pt x="182" y="107"/>
                  <a:pt x="179" y="108"/>
                  <a:pt x="177" y="110"/>
                </a:cubicBezTo>
                <a:cubicBezTo>
                  <a:pt x="162" y="129"/>
                  <a:pt x="142" y="134"/>
                  <a:pt x="119" y="133"/>
                </a:cubicBezTo>
                <a:cubicBezTo>
                  <a:pt x="91" y="132"/>
                  <a:pt x="96" y="125"/>
                  <a:pt x="93" y="155"/>
                </a:cubicBezTo>
                <a:cubicBezTo>
                  <a:pt x="93" y="162"/>
                  <a:pt x="95" y="166"/>
                  <a:pt x="102" y="167"/>
                </a:cubicBezTo>
                <a:cubicBezTo>
                  <a:pt x="113" y="170"/>
                  <a:pt x="123" y="172"/>
                  <a:pt x="134" y="173"/>
                </a:cubicBezTo>
                <a:cubicBezTo>
                  <a:pt x="155" y="175"/>
                  <a:pt x="176" y="176"/>
                  <a:pt x="197" y="177"/>
                </a:cubicBezTo>
                <a:cubicBezTo>
                  <a:pt x="199" y="177"/>
                  <a:pt x="204" y="176"/>
                  <a:pt x="204" y="174"/>
                </a:cubicBezTo>
                <a:cubicBezTo>
                  <a:pt x="212" y="153"/>
                  <a:pt x="231" y="148"/>
                  <a:pt x="250" y="146"/>
                </a:cubicBezTo>
                <a:cubicBezTo>
                  <a:pt x="284" y="142"/>
                  <a:pt x="318" y="139"/>
                  <a:pt x="353" y="137"/>
                </a:cubicBezTo>
                <a:cubicBezTo>
                  <a:pt x="361" y="136"/>
                  <a:pt x="370" y="138"/>
                  <a:pt x="382" y="139"/>
                </a:cubicBezTo>
                <a:cubicBezTo>
                  <a:pt x="370" y="131"/>
                  <a:pt x="366" y="123"/>
                  <a:pt x="374" y="112"/>
                </a:cubicBezTo>
                <a:cubicBezTo>
                  <a:pt x="375" y="109"/>
                  <a:pt x="374" y="104"/>
                  <a:pt x="372" y="100"/>
                </a:cubicBezTo>
                <a:cubicBezTo>
                  <a:pt x="369" y="94"/>
                  <a:pt x="367" y="88"/>
                  <a:pt x="379" y="83"/>
                </a:cubicBezTo>
                <a:cubicBezTo>
                  <a:pt x="374" y="81"/>
                  <a:pt x="372" y="80"/>
                  <a:pt x="370" y="78"/>
                </a:cubicBezTo>
                <a:cubicBezTo>
                  <a:pt x="363" y="72"/>
                  <a:pt x="363" y="65"/>
                  <a:pt x="369" y="58"/>
                </a:cubicBezTo>
                <a:cubicBezTo>
                  <a:pt x="372" y="55"/>
                  <a:pt x="373" y="51"/>
                  <a:pt x="375" y="48"/>
                </a:cubicBezTo>
                <a:cubicBezTo>
                  <a:pt x="377" y="48"/>
                  <a:pt x="379" y="48"/>
                  <a:pt x="381" y="48"/>
                </a:cubicBezTo>
                <a:cubicBezTo>
                  <a:pt x="382" y="50"/>
                  <a:pt x="382" y="53"/>
                  <a:pt x="383" y="55"/>
                </a:cubicBezTo>
                <a:cubicBezTo>
                  <a:pt x="395" y="65"/>
                  <a:pt x="395" y="65"/>
                  <a:pt x="388" y="79"/>
                </a:cubicBezTo>
                <a:cubicBezTo>
                  <a:pt x="387" y="80"/>
                  <a:pt x="386" y="82"/>
                  <a:pt x="385" y="86"/>
                </a:cubicBezTo>
                <a:cubicBezTo>
                  <a:pt x="405" y="93"/>
                  <a:pt x="426" y="101"/>
                  <a:pt x="447" y="108"/>
                </a:cubicBezTo>
                <a:cubicBezTo>
                  <a:pt x="448" y="108"/>
                  <a:pt x="451" y="106"/>
                  <a:pt x="453" y="106"/>
                </a:cubicBezTo>
                <a:close/>
                <a:moveTo>
                  <a:pt x="192" y="293"/>
                </a:moveTo>
                <a:cubicBezTo>
                  <a:pt x="201" y="293"/>
                  <a:pt x="209" y="294"/>
                  <a:pt x="218" y="293"/>
                </a:cubicBezTo>
                <a:cubicBezTo>
                  <a:pt x="221" y="292"/>
                  <a:pt x="226" y="289"/>
                  <a:pt x="226" y="287"/>
                </a:cubicBezTo>
                <a:cubicBezTo>
                  <a:pt x="229" y="274"/>
                  <a:pt x="213" y="256"/>
                  <a:pt x="200" y="258"/>
                </a:cubicBezTo>
                <a:cubicBezTo>
                  <a:pt x="188" y="260"/>
                  <a:pt x="177" y="264"/>
                  <a:pt x="164" y="266"/>
                </a:cubicBezTo>
                <a:cubicBezTo>
                  <a:pt x="155" y="267"/>
                  <a:pt x="154" y="274"/>
                  <a:pt x="155" y="281"/>
                </a:cubicBezTo>
                <a:cubicBezTo>
                  <a:pt x="156" y="288"/>
                  <a:pt x="159" y="293"/>
                  <a:pt x="168" y="293"/>
                </a:cubicBezTo>
                <a:cubicBezTo>
                  <a:pt x="176" y="293"/>
                  <a:pt x="184" y="293"/>
                  <a:pt x="192" y="293"/>
                </a:cubicBezTo>
                <a:close/>
                <a:moveTo>
                  <a:pt x="40" y="382"/>
                </a:moveTo>
                <a:cubicBezTo>
                  <a:pt x="39" y="382"/>
                  <a:pt x="39" y="382"/>
                  <a:pt x="38" y="382"/>
                </a:cubicBezTo>
                <a:cubicBezTo>
                  <a:pt x="37" y="401"/>
                  <a:pt x="35" y="420"/>
                  <a:pt x="34" y="439"/>
                </a:cubicBezTo>
                <a:cubicBezTo>
                  <a:pt x="34" y="440"/>
                  <a:pt x="37" y="442"/>
                  <a:pt x="40" y="444"/>
                </a:cubicBezTo>
                <a:cubicBezTo>
                  <a:pt x="40" y="422"/>
                  <a:pt x="40" y="402"/>
                  <a:pt x="40" y="382"/>
                </a:cubicBezTo>
                <a:close/>
                <a:moveTo>
                  <a:pt x="81" y="99"/>
                </a:moveTo>
                <a:cubicBezTo>
                  <a:pt x="71" y="120"/>
                  <a:pt x="74" y="131"/>
                  <a:pt x="93" y="132"/>
                </a:cubicBezTo>
                <a:cubicBezTo>
                  <a:pt x="73" y="126"/>
                  <a:pt x="79" y="113"/>
                  <a:pt x="81" y="99"/>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35" name="Freeform 659">
            <a:extLst>
              <a:ext uri="{FF2B5EF4-FFF2-40B4-BE49-F238E27FC236}">
                <a16:creationId xmlns:a16="http://schemas.microsoft.com/office/drawing/2014/main" id="{D698286C-6E7A-477E-B989-268B1576ACD1}"/>
              </a:ext>
            </a:extLst>
          </p:cNvPr>
          <p:cNvSpPr>
            <a:spLocks/>
          </p:cNvSpPr>
          <p:nvPr/>
        </p:nvSpPr>
        <p:spPr bwMode="auto">
          <a:xfrm>
            <a:off x="5368322" y="686268"/>
            <a:ext cx="316800" cy="228800"/>
          </a:xfrm>
          <a:custGeom>
            <a:avLst/>
            <a:gdLst>
              <a:gd name="T0" fmla="*/ 46 w 147"/>
              <a:gd name="T1" fmla="*/ 49 h 107"/>
              <a:gd name="T2" fmla="*/ 40 w 147"/>
              <a:gd name="T3" fmla="*/ 49 h 107"/>
              <a:gd name="T4" fmla="*/ 29 w 147"/>
              <a:gd name="T5" fmla="*/ 60 h 107"/>
              <a:gd name="T6" fmla="*/ 0 w 147"/>
              <a:gd name="T7" fmla="*/ 23 h 107"/>
              <a:gd name="T8" fmla="*/ 16 w 147"/>
              <a:gd name="T9" fmla="*/ 15 h 107"/>
              <a:gd name="T10" fmla="*/ 19 w 147"/>
              <a:gd name="T11" fmla="*/ 17 h 107"/>
              <a:gd name="T12" fmla="*/ 18 w 147"/>
              <a:gd name="T13" fmla="*/ 7 h 107"/>
              <a:gd name="T14" fmla="*/ 90 w 147"/>
              <a:gd name="T15" fmla="*/ 20 h 107"/>
              <a:gd name="T16" fmla="*/ 139 w 147"/>
              <a:gd name="T17" fmla="*/ 18 h 107"/>
              <a:gd name="T18" fmla="*/ 140 w 147"/>
              <a:gd name="T19" fmla="*/ 51 h 107"/>
              <a:gd name="T20" fmla="*/ 136 w 147"/>
              <a:gd name="T21" fmla="*/ 62 h 107"/>
              <a:gd name="T22" fmla="*/ 142 w 147"/>
              <a:gd name="T23" fmla="*/ 79 h 107"/>
              <a:gd name="T24" fmla="*/ 146 w 147"/>
              <a:gd name="T25" fmla="*/ 80 h 107"/>
              <a:gd name="T26" fmla="*/ 127 w 147"/>
              <a:gd name="T27" fmla="*/ 98 h 107"/>
              <a:gd name="T28" fmla="*/ 118 w 147"/>
              <a:gd name="T29" fmla="*/ 107 h 107"/>
              <a:gd name="T30" fmla="*/ 118 w 147"/>
              <a:gd name="T31" fmla="*/ 107 h 107"/>
              <a:gd name="T32" fmla="*/ 106 w 147"/>
              <a:gd name="T33" fmla="*/ 90 h 107"/>
              <a:gd name="T34" fmla="*/ 111 w 147"/>
              <a:gd name="T35" fmla="*/ 74 h 107"/>
              <a:gd name="T36" fmla="*/ 92 w 147"/>
              <a:gd name="T37" fmla="*/ 41 h 107"/>
              <a:gd name="T38" fmla="*/ 67 w 147"/>
              <a:gd name="T39" fmla="*/ 14 h 107"/>
              <a:gd name="T40" fmla="*/ 37 w 147"/>
              <a:gd name="T41" fmla="*/ 14 h 107"/>
              <a:gd name="T42" fmla="*/ 25 w 147"/>
              <a:gd name="T43" fmla="*/ 19 h 107"/>
              <a:gd name="T44" fmla="*/ 54 w 147"/>
              <a:gd name="T45" fmla="*/ 53 h 107"/>
              <a:gd name="T46" fmla="*/ 54 w 147"/>
              <a:gd name="T47" fmla="*/ 53 h 107"/>
              <a:gd name="T48" fmla="*/ 46 w 147"/>
              <a:gd name="T49" fmla="*/ 49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7" h="107">
                <a:moveTo>
                  <a:pt x="46" y="49"/>
                </a:moveTo>
                <a:cubicBezTo>
                  <a:pt x="44" y="49"/>
                  <a:pt x="42" y="49"/>
                  <a:pt x="40" y="49"/>
                </a:cubicBezTo>
                <a:cubicBezTo>
                  <a:pt x="36" y="53"/>
                  <a:pt x="33" y="56"/>
                  <a:pt x="29" y="60"/>
                </a:cubicBezTo>
                <a:cubicBezTo>
                  <a:pt x="19" y="47"/>
                  <a:pt x="10" y="35"/>
                  <a:pt x="0" y="23"/>
                </a:cubicBezTo>
                <a:cubicBezTo>
                  <a:pt x="4" y="21"/>
                  <a:pt x="10" y="18"/>
                  <a:pt x="16" y="15"/>
                </a:cubicBezTo>
                <a:cubicBezTo>
                  <a:pt x="15" y="14"/>
                  <a:pt x="16" y="15"/>
                  <a:pt x="19" y="17"/>
                </a:cubicBezTo>
                <a:cubicBezTo>
                  <a:pt x="19" y="13"/>
                  <a:pt x="18" y="10"/>
                  <a:pt x="18" y="7"/>
                </a:cubicBezTo>
                <a:cubicBezTo>
                  <a:pt x="42" y="15"/>
                  <a:pt x="69" y="0"/>
                  <a:pt x="90" y="20"/>
                </a:cubicBezTo>
                <a:cubicBezTo>
                  <a:pt x="102" y="4"/>
                  <a:pt x="127" y="3"/>
                  <a:pt x="139" y="18"/>
                </a:cubicBezTo>
                <a:cubicBezTo>
                  <a:pt x="147" y="28"/>
                  <a:pt x="143" y="40"/>
                  <a:pt x="140" y="51"/>
                </a:cubicBezTo>
                <a:cubicBezTo>
                  <a:pt x="139" y="55"/>
                  <a:pt x="136" y="59"/>
                  <a:pt x="136" y="62"/>
                </a:cubicBezTo>
                <a:cubicBezTo>
                  <a:pt x="137" y="68"/>
                  <a:pt x="140" y="73"/>
                  <a:pt x="142" y="79"/>
                </a:cubicBezTo>
                <a:cubicBezTo>
                  <a:pt x="143" y="79"/>
                  <a:pt x="145" y="80"/>
                  <a:pt x="146" y="80"/>
                </a:cubicBezTo>
                <a:cubicBezTo>
                  <a:pt x="140" y="86"/>
                  <a:pt x="134" y="92"/>
                  <a:pt x="127" y="98"/>
                </a:cubicBezTo>
                <a:cubicBezTo>
                  <a:pt x="124" y="101"/>
                  <a:pt x="121" y="104"/>
                  <a:pt x="118" y="107"/>
                </a:cubicBezTo>
                <a:cubicBezTo>
                  <a:pt x="118" y="107"/>
                  <a:pt x="118" y="107"/>
                  <a:pt x="118" y="107"/>
                </a:cubicBezTo>
                <a:cubicBezTo>
                  <a:pt x="102" y="105"/>
                  <a:pt x="102" y="105"/>
                  <a:pt x="106" y="90"/>
                </a:cubicBezTo>
                <a:cubicBezTo>
                  <a:pt x="108" y="85"/>
                  <a:pt x="110" y="80"/>
                  <a:pt x="111" y="74"/>
                </a:cubicBezTo>
                <a:cubicBezTo>
                  <a:pt x="93" y="69"/>
                  <a:pt x="92" y="55"/>
                  <a:pt x="92" y="41"/>
                </a:cubicBezTo>
                <a:cubicBezTo>
                  <a:pt x="91" y="24"/>
                  <a:pt x="83" y="15"/>
                  <a:pt x="67" y="14"/>
                </a:cubicBezTo>
                <a:cubicBezTo>
                  <a:pt x="57" y="14"/>
                  <a:pt x="47" y="14"/>
                  <a:pt x="37" y="14"/>
                </a:cubicBezTo>
                <a:cubicBezTo>
                  <a:pt x="33" y="15"/>
                  <a:pt x="29" y="17"/>
                  <a:pt x="25" y="19"/>
                </a:cubicBezTo>
                <a:cubicBezTo>
                  <a:pt x="35" y="31"/>
                  <a:pt x="45" y="42"/>
                  <a:pt x="54" y="53"/>
                </a:cubicBezTo>
                <a:cubicBezTo>
                  <a:pt x="54" y="53"/>
                  <a:pt x="54" y="53"/>
                  <a:pt x="54" y="53"/>
                </a:cubicBezTo>
                <a:cubicBezTo>
                  <a:pt x="51" y="52"/>
                  <a:pt x="49" y="51"/>
                  <a:pt x="46" y="49"/>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36" name="Freeform 660">
            <a:extLst>
              <a:ext uri="{FF2B5EF4-FFF2-40B4-BE49-F238E27FC236}">
                <a16:creationId xmlns:a16="http://schemas.microsoft.com/office/drawing/2014/main" id="{90066FC4-2597-4C92-9D82-35CD5D15B9A1}"/>
              </a:ext>
            </a:extLst>
          </p:cNvPr>
          <p:cNvSpPr>
            <a:spLocks/>
          </p:cNvSpPr>
          <p:nvPr/>
        </p:nvSpPr>
        <p:spPr bwMode="auto">
          <a:xfrm>
            <a:off x="5737923" y="1187871"/>
            <a:ext cx="61603" cy="422400"/>
          </a:xfrm>
          <a:custGeom>
            <a:avLst/>
            <a:gdLst>
              <a:gd name="T0" fmla="*/ 5 w 27"/>
              <a:gd name="T1" fmla="*/ 58 h 199"/>
              <a:gd name="T2" fmla="*/ 16 w 27"/>
              <a:gd name="T3" fmla="*/ 38 h 199"/>
              <a:gd name="T4" fmla="*/ 11 w 27"/>
              <a:gd name="T5" fmla="*/ 31 h 199"/>
              <a:gd name="T6" fmla="*/ 1 w 27"/>
              <a:gd name="T7" fmla="*/ 15 h 199"/>
              <a:gd name="T8" fmla="*/ 1 w 27"/>
              <a:gd name="T9" fmla="*/ 0 h 199"/>
              <a:gd name="T10" fmla="*/ 20 w 27"/>
              <a:gd name="T11" fmla="*/ 16 h 199"/>
              <a:gd name="T12" fmla="*/ 27 w 27"/>
              <a:gd name="T13" fmla="*/ 74 h 199"/>
              <a:gd name="T14" fmla="*/ 27 w 27"/>
              <a:gd name="T15" fmla="*/ 88 h 199"/>
              <a:gd name="T16" fmla="*/ 27 w 27"/>
              <a:gd name="T17" fmla="*/ 188 h 199"/>
              <a:gd name="T18" fmla="*/ 18 w 27"/>
              <a:gd name="T19" fmla="*/ 199 h 199"/>
              <a:gd name="T20" fmla="*/ 5 w 27"/>
              <a:gd name="T21" fmla="*/ 58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7" h="199">
                <a:moveTo>
                  <a:pt x="5" y="58"/>
                </a:moveTo>
                <a:cubicBezTo>
                  <a:pt x="15" y="54"/>
                  <a:pt x="19" y="48"/>
                  <a:pt x="16" y="38"/>
                </a:cubicBezTo>
                <a:cubicBezTo>
                  <a:pt x="16" y="35"/>
                  <a:pt x="13" y="31"/>
                  <a:pt x="11" y="31"/>
                </a:cubicBezTo>
                <a:cubicBezTo>
                  <a:pt x="0" y="30"/>
                  <a:pt x="1" y="22"/>
                  <a:pt x="1" y="15"/>
                </a:cubicBezTo>
                <a:cubicBezTo>
                  <a:pt x="1" y="10"/>
                  <a:pt x="1" y="5"/>
                  <a:pt x="1" y="0"/>
                </a:cubicBezTo>
                <a:cubicBezTo>
                  <a:pt x="12" y="1"/>
                  <a:pt x="18" y="7"/>
                  <a:pt x="20" y="16"/>
                </a:cubicBezTo>
                <a:cubicBezTo>
                  <a:pt x="23" y="35"/>
                  <a:pt x="25" y="55"/>
                  <a:pt x="27" y="74"/>
                </a:cubicBezTo>
                <a:cubicBezTo>
                  <a:pt x="27" y="79"/>
                  <a:pt x="27" y="83"/>
                  <a:pt x="27" y="88"/>
                </a:cubicBezTo>
                <a:cubicBezTo>
                  <a:pt x="27" y="121"/>
                  <a:pt x="27" y="154"/>
                  <a:pt x="27" y="188"/>
                </a:cubicBezTo>
                <a:cubicBezTo>
                  <a:pt x="27" y="194"/>
                  <a:pt x="23" y="198"/>
                  <a:pt x="18" y="199"/>
                </a:cubicBezTo>
                <a:cubicBezTo>
                  <a:pt x="14" y="152"/>
                  <a:pt x="9" y="106"/>
                  <a:pt x="5" y="58"/>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37" name="Freeform 661">
            <a:extLst>
              <a:ext uri="{FF2B5EF4-FFF2-40B4-BE49-F238E27FC236}">
                <a16:creationId xmlns:a16="http://schemas.microsoft.com/office/drawing/2014/main" id="{7D936DC5-8399-43F7-A236-FCA599E83C28}"/>
              </a:ext>
            </a:extLst>
          </p:cNvPr>
          <p:cNvSpPr>
            <a:spLocks/>
          </p:cNvSpPr>
          <p:nvPr/>
        </p:nvSpPr>
        <p:spPr bwMode="auto">
          <a:xfrm>
            <a:off x="5737923" y="1108668"/>
            <a:ext cx="79203" cy="79203"/>
          </a:xfrm>
          <a:custGeom>
            <a:avLst/>
            <a:gdLst>
              <a:gd name="T0" fmla="*/ 2 w 39"/>
              <a:gd name="T1" fmla="*/ 34 h 35"/>
              <a:gd name="T2" fmla="*/ 0 w 39"/>
              <a:gd name="T3" fmla="*/ 6 h 35"/>
              <a:gd name="T4" fmla="*/ 1 w 39"/>
              <a:gd name="T5" fmla="*/ 0 h 35"/>
              <a:gd name="T6" fmla="*/ 31 w 39"/>
              <a:gd name="T7" fmla="*/ 7 h 35"/>
              <a:gd name="T8" fmla="*/ 38 w 39"/>
              <a:gd name="T9" fmla="*/ 22 h 35"/>
              <a:gd name="T10" fmla="*/ 27 w 39"/>
              <a:gd name="T11" fmla="*/ 33 h 35"/>
              <a:gd name="T12" fmla="*/ 2 w 39"/>
              <a:gd name="T13" fmla="*/ 34 h 35"/>
            </a:gdLst>
            <a:ahLst/>
            <a:cxnLst>
              <a:cxn ang="0">
                <a:pos x="T0" y="T1"/>
              </a:cxn>
              <a:cxn ang="0">
                <a:pos x="T2" y="T3"/>
              </a:cxn>
              <a:cxn ang="0">
                <a:pos x="T4" y="T5"/>
              </a:cxn>
              <a:cxn ang="0">
                <a:pos x="T6" y="T7"/>
              </a:cxn>
              <a:cxn ang="0">
                <a:pos x="T8" y="T9"/>
              </a:cxn>
              <a:cxn ang="0">
                <a:pos x="T10" y="T11"/>
              </a:cxn>
              <a:cxn ang="0">
                <a:pos x="T12" y="T13"/>
              </a:cxn>
            </a:cxnLst>
            <a:rect l="0" t="0" r="r" b="b"/>
            <a:pathLst>
              <a:path w="39" h="35">
                <a:moveTo>
                  <a:pt x="2" y="34"/>
                </a:moveTo>
                <a:cubicBezTo>
                  <a:pt x="1" y="24"/>
                  <a:pt x="1" y="15"/>
                  <a:pt x="0" y="6"/>
                </a:cubicBezTo>
                <a:cubicBezTo>
                  <a:pt x="0" y="5"/>
                  <a:pt x="0" y="4"/>
                  <a:pt x="1" y="0"/>
                </a:cubicBezTo>
                <a:cubicBezTo>
                  <a:pt x="12" y="2"/>
                  <a:pt x="22" y="3"/>
                  <a:pt x="31" y="7"/>
                </a:cubicBezTo>
                <a:cubicBezTo>
                  <a:pt x="35" y="9"/>
                  <a:pt x="39" y="17"/>
                  <a:pt x="38" y="22"/>
                </a:cubicBezTo>
                <a:cubicBezTo>
                  <a:pt x="37" y="26"/>
                  <a:pt x="31" y="31"/>
                  <a:pt x="27" y="33"/>
                </a:cubicBezTo>
                <a:cubicBezTo>
                  <a:pt x="19" y="35"/>
                  <a:pt x="11" y="34"/>
                  <a:pt x="2" y="34"/>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38" name="Freeform 662">
            <a:extLst>
              <a:ext uri="{FF2B5EF4-FFF2-40B4-BE49-F238E27FC236}">
                <a16:creationId xmlns:a16="http://schemas.microsoft.com/office/drawing/2014/main" id="{3A606B27-D62F-43E5-A584-CC81CB082FE1}"/>
              </a:ext>
            </a:extLst>
          </p:cNvPr>
          <p:cNvSpPr>
            <a:spLocks noEditPoints="1"/>
          </p:cNvSpPr>
          <p:nvPr/>
        </p:nvSpPr>
        <p:spPr bwMode="auto">
          <a:xfrm>
            <a:off x="5421123" y="712671"/>
            <a:ext cx="202403" cy="202403"/>
          </a:xfrm>
          <a:custGeom>
            <a:avLst/>
            <a:gdLst>
              <a:gd name="T0" fmla="*/ 21 w 93"/>
              <a:gd name="T1" fmla="*/ 35 h 95"/>
              <a:gd name="T2" fmla="*/ 29 w 93"/>
              <a:gd name="T3" fmla="*/ 39 h 95"/>
              <a:gd name="T4" fmla="*/ 30 w 93"/>
              <a:gd name="T5" fmla="*/ 68 h 95"/>
              <a:gd name="T6" fmla="*/ 66 w 93"/>
              <a:gd name="T7" fmla="*/ 84 h 95"/>
              <a:gd name="T8" fmla="*/ 69 w 93"/>
              <a:gd name="T9" fmla="*/ 72 h 95"/>
              <a:gd name="T10" fmla="*/ 42 w 93"/>
              <a:gd name="T11" fmla="*/ 49 h 95"/>
              <a:gd name="T12" fmla="*/ 29 w 93"/>
              <a:gd name="T13" fmla="*/ 39 h 95"/>
              <a:gd name="T14" fmla="*/ 0 w 93"/>
              <a:gd name="T15" fmla="*/ 5 h 95"/>
              <a:gd name="T16" fmla="*/ 12 w 93"/>
              <a:gd name="T17" fmla="*/ 0 h 95"/>
              <a:gd name="T18" fmla="*/ 42 w 93"/>
              <a:gd name="T19" fmla="*/ 0 h 95"/>
              <a:gd name="T20" fmla="*/ 67 w 93"/>
              <a:gd name="T21" fmla="*/ 27 h 95"/>
              <a:gd name="T22" fmla="*/ 86 w 93"/>
              <a:gd name="T23" fmla="*/ 60 h 95"/>
              <a:gd name="T24" fmla="*/ 81 w 93"/>
              <a:gd name="T25" fmla="*/ 76 h 95"/>
              <a:gd name="T26" fmla="*/ 93 w 93"/>
              <a:gd name="T27" fmla="*/ 93 h 95"/>
              <a:gd name="T28" fmla="*/ 87 w 93"/>
              <a:gd name="T29" fmla="*/ 95 h 95"/>
              <a:gd name="T30" fmla="*/ 25 w 93"/>
              <a:gd name="T31" fmla="*/ 73 h 95"/>
              <a:gd name="T32" fmla="*/ 28 w 93"/>
              <a:gd name="T33" fmla="*/ 66 h 95"/>
              <a:gd name="T34" fmla="*/ 23 w 93"/>
              <a:gd name="T35" fmla="*/ 42 h 95"/>
              <a:gd name="T36" fmla="*/ 21 w 93"/>
              <a:gd name="T37" fmla="*/ 35 h 95"/>
              <a:gd name="T38" fmla="*/ 81 w 93"/>
              <a:gd name="T39" fmla="*/ 67 h 95"/>
              <a:gd name="T40" fmla="*/ 74 w 93"/>
              <a:gd name="T41" fmla="*/ 87 h 95"/>
              <a:gd name="T42" fmla="*/ 81 w 93"/>
              <a:gd name="T43" fmla="*/ 67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3" h="95">
                <a:moveTo>
                  <a:pt x="21" y="35"/>
                </a:moveTo>
                <a:cubicBezTo>
                  <a:pt x="24" y="37"/>
                  <a:pt x="26" y="38"/>
                  <a:pt x="29" y="39"/>
                </a:cubicBezTo>
                <a:cubicBezTo>
                  <a:pt x="34" y="48"/>
                  <a:pt x="39" y="58"/>
                  <a:pt x="30" y="68"/>
                </a:cubicBezTo>
                <a:cubicBezTo>
                  <a:pt x="42" y="74"/>
                  <a:pt x="54" y="79"/>
                  <a:pt x="66" y="84"/>
                </a:cubicBezTo>
                <a:cubicBezTo>
                  <a:pt x="67" y="78"/>
                  <a:pt x="69" y="74"/>
                  <a:pt x="69" y="72"/>
                </a:cubicBezTo>
                <a:cubicBezTo>
                  <a:pt x="59" y="64"/>
                  <a:pt x="51" y="56"/>
                  <a:pt x="42" y="49"/>
                </a:cubicBezTo>
                <a:cubicBezTo>
                  <a:pt x="37" y="46"/>
                  <a:pt x="33" y="43"/>
                  <a:pt x="29" y="39"/>
                </a:cubicBezTo>
                <a:cubicBezTo>
                  <a:pt x="20" y="28"/>
                  <a:pt x="10" y="17"/>
                  <a:pt x="0" y="5"/>
                </a:cubicBezTo>
                <a:cubicBezTo>
                  <a:pt x="4" y="3"/>
                  <a:pt x="8" y="1"/>
                  <a:pt x="12" y="0"/>
                </a:cubicBezTo>
                <a:cubicBezTo>
                  <a:pt x="22" y="0"/>
                  <a:pt x="32" y="0"/>
                  <a:pt x="42" y="0"/>
                </a:cubicBezTo>
                <a:cubicBezTo>
                  <a:pt x="58" y="1"/>
                  <a:pt x="66" y="10"/>
                  <a:pt x="67" y="27"/>
                </a:cubicBezTo>
                <a:cubicBezTo>
                  <a:pt x="67" y="41"/>
                  <a:pt x="68" y="55"/>
                  <a:pt x="86" y="60"/>
                </a:cubicBezTo>
                <a:cubicBezTo>
                  <a:pt x="85" y="66"/>
                  <a:pt x="83" y="71"/>
                  <a:pt x="81" y="76"/>
                </a:cubicBezTo>
                <a:cubicBezTo>
                  <a:pt x="77" y="91"/>
                  <a:pt x="77" y="91"/>
                  <a:pt x="93" y="93"/>
                </a:cubicBezTo>
                <a:cubicBezTo>
                  <a:pt x="91" y="93"/>
                  <a:pt x="88" y="95"/>
                  <a:pt x="87" y="95"/>
                </a:cubicBezTo>
                <a:cubicBezTo>
                  <a:pt x="66" y="88"/>
                  <a:pt x="45" y="80"/>
                  <a:pt x="25" y="73"/>
                </a:cubicBezTo>
                <a:cubicBezTo>
                  <a:pt x="26" y="69"/>
                  <a:pt x="27" y="67"/>
                  <a:pt x="28" y="66"/>
                </a:cubicBezTo>
                <a:cubicBezTo>
                  <a:pt x="35" y="52"/>
                  <a:pt x="35" y="52"/>
                  <a:pt x="23" y="42"/>
                </a:cubicBezTo>
                <a:cubicBezTo>
                  <a:pt x="22" y="40"/>
                  <a:pt x="22" y="37"/>
                  <a:pt x="21" y="35"/>
                </a:cubicBezTo>
                <a:close/>
                <a:moveTo>
                  <a:pt x="81" y="67"/>
                </a:moveTo>
                <a:cubicBezTo>
                  <a:pt x="70" y="73"/>
                  <a:pt x="67" y="81"/>
                  <a:pt x="74" y="87"/>
                </a:cubicBezTo>
                <a:cubicBezTo>
                  <a:pt x="76" y="81"/>
                  <a:pt x="78" y="75"/>
                  <a:pt x="81" y="6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39" name="Freeform 663">
            <a:extLst>
              <a:ext uri="{FF2B5EF4-FFF2-40B4-BE49-F238E27FC236}">
                <a16:creationId xmlns:a16="http://schemas.microsoft.com/office/drawing/2014/main" id="{9934F294-3176-4D94-93EC-F08DE19E1086}"/>
              </a:ext>
            </a:extLst>
          </p:cNvPr>
          <p:cNvSpPr>
            <a:spLocks/>
          </p:cNvSpPr>
          <p:nvPr/>
        </p:nvSpPr>
        <p:spPr bwMode="auto">
          <a:xfrm>
            <a:off x="4981122" y="1231868"/>
            <a:ext cx="167203" cy="79203"/>
          </a:xfrm>
          <a:custGeom>
            <a:avLst/>
            <a:gdLst>
              <a:gd name="T0" fmla="*/ 38 w 75"/>
              <a:gd name="T1" fmla="*/ 37 h 38"/>
              <a:gd name="T2" fmla="*/ 14 w 75"/>
              <a:gd name="T3" fmla="*/ 37 h 38"/>
              <a:gd name="T4" fmla="*/ 1 w 75"/>
              <a:gd name="T5" fmla="*/ 25 h 38"/>
              <a:gd name="T6" fmla="*/ 10 w 75"/>
              <a:gd name="T7" fmla="*/ 10 h 38"/>
              <a:gd name="T8" fmla="*/ 46 w 75"/>
              <a:gd name="T9" fmla="*/ 2 h 38"/>
              <a:gd name="T10" fmla="*/ 72 w 75"/>
              <a:gd name="T11" fmla="*/ 31 h 38"/>
              <a:gd name="T12" fmla="*/ 64 w 75"/>
              <a:gd name="T13" fmla="*/ 37 h 38"/>
              <a:gd name="T14" fmla="*/ 38 w 75"/>
              <a:gd name="T15" fmla="*/ 37 h 3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5" h="38">
                <a:moveTo>
                  <a:pt x="38" y="37"/>
                </a:moveTo>
                <a:cubicBezTo>
                  <a:pt x="30" y="37"/>
                  <a:pt x="22" y="37"/>
                  <a:pt x="14" y="37"/>
                </a:cubicBezTo>
                <a:cubicBezTo>
                  <a:pt x="5" y="37"/>
                  <a:pt x="2" y="32"/>
                  <a:pt x="1" y="25"/>
                </a:cubicBezTo>
                <a:cubicBezTo>
                  <a:pt x="0" y="18"/>
                  <a:pt x="1" y="11"/>
                  <a:pt x="10" y="10"/>
                </a:cubicBezTo>
                <a:cubicBezTo>
                  <a:pt x="23" y="8"/>
                  <a:pt x="34" y="4"/>
                  <a:pt x="46" y="2"/>
                </a:cubicBezTo>
                <a:cubicBezTo>
                  <a:pt x="59" y="0"/>
                  <a:pt x="75" y="18"/>
                  <a:pt x="72" y="31"/>
                </a:cubicBezTo>
                <a:cubicBezTo>
                  <a:pt x="72" y="33"/>
                  <a:pt x="67" y="36"/>
                  <a:pt x="64" y="37"/>
                </a:cubicBezTo>
                <a:cubicBezTo>
                  <a:pt x="55" y="38"/>
                  <a:pt x="47" y="37"/>
                  <a:pt x="38" y="3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40" name="Freeform 664">
            <a:extLst>
              <a:ext uri="{FF2B5EF4-FFF2-40B4-BE49-F238E27FC236}">
                <a16:creationId xmlns:a16="http://schemas.microsoft.com/office/drawing/2014/main" id="{017704F6-55F6-4DFF-A7E0-9762AE2806C1}"/>
              </a:ext>
            </a:extLst>
          </p:cNvPr>
          <p:cNvSpPr>
            <a:spLocks/>
          </p:cNvSpPr>
          <p:nvPr/>
        </p:nvSpPr>
        <p:spPr bwMode="auto">
          <a:xfrm>
            <a:off x="4725919" y="1495868"/>
            <a:ext cx="17600" cy="132003"/>
          </a:xfrm>
          <a:custGeom>
            <a:avLst/>
            <a:gdLst>
              <a:gd name="T0" fmla="*/ 6 w 6"/>
              <a:gd name="T1" fmla="*/ 0 h 62"/>
              <a:gd name="T2" fmla="*/ 6 w 6"/>
              <a:gd name="T3" fmla="*/ 62 h 62"/>
              <a:gd name="T4" fmla="*/ 0 w 6"/>
              <a:gd name="T5" fmla="*/ 57 h 62"/>
              <a:gd name="T6" fmla="*/ 4 w 6"/>
              <a:gd name="T7" fmla="*/ 0 h 62"/>
              <a:gd name="T8" fmla="*/ 6 w 6"/>
              <a:gd name="T9" fmla="*/ 0 h 62"/>
            </a:gdLst>
            <a:ahLst/>
            <a:cxnLst>
              <a:cxn ang="0">
                <a:pos x="T0" y="T1"/>
              </a:cxn>
              <a:cxn ang="0">
                <a:pos x="T2" y="T3"/>
              </a:cxn>
              <a:cxn ang="0">
                <a:pos x="T4" y="T5"/>
              </a:cxn>
              <a:cxn ang="0">
                <a:pos x="T6" y="T7"/>
              </a:cxn>
              <a:cxn ang="0">
                <a:pos x="T8" y="T9"/>
              </a:cxn>
            </a:cxnLst>
            <a:rect l="0" t="0" r="r" b="b"/>
            <a:pathLst>
              <a:path w="6" h="62">
                <a:moveTo>
                  <a:pt x="6" y="0"/>
                </a:moveTo>
                <a:cubicBezTo>
                  <a:pt x="6" y="20"/>
                  <a:pt x="6" y="40"/>
                  <a:pt x="6" y="62"/>
                </a:cubicBezTo>
                <a:cubicBezTo>
                  <a:pt x="3" y="60"/>
                  <a:pt x="0" y="58"/>
                  <a:pt x="0" y="57"/>
                </a:cubicBezTo>
                <a:cubicBezTo>
                  <a:pt x="1" y="38"/>
                  <a:pt x="3" y="19"/>
                  <a:pt x="4" y="0"/>
                </a:cubicBezTo>
                <a:cubicBezTo>
                  <a:pt x="5" y="0"/>
                  <a:pt x="5" y="0"/>
                  <a:pt x="6"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41" name="Freeform 665">
            <a:extLst>
              <a:ext uri="{FF2B5EF4-FFF2-40B4-BE49-F238E27FC236}">
                <a16:creationId xmlns:a16="http://schemas.microsoft.com/office/drawing/2014/main" id="{59978E4F-E035-4B30-9EA2-85BE90E63C95}"/>
              </a:ext>
            </a:extLst>
          </p:cNvPr>
          <p:cNvSpPr>
            <a:spLocks/>
          </p:cNvSpPr>
          <p:nvPr/>
        </p:nvSpPr>
        <p:spPr bwMode="auto">
          <a:xfrm>
            <a:off x="4805122" y="897468"/>
            <a:ext cx="52800" cy="70400"/>
          </a:xfrm>
          <a:custGeom>
            <a:avLst/>
            <a:gdLst>
              <a:gd name="T0" fmla="*/ 10 w 22"/>
              <a:gd name="T1" fmla="*/ 0 h 33"/>
              <a:gd name="T2" fmla="*/ 22 w 22"/>
              <a:gd name="T3" fmla="*/ 33 h 33"/>
              <a:gd name="T4" fmla="*/ 10 w 22"/>
              <a:gd name="T5" fmla="*/ 0 h 33"/>
            </a:gdLst>
            <a:ahLst/>
            <a:cxnLst>
              <a:cxn ang="0">
                <a:pos x="T0" y="T1"/>
              </a:cxn>
              <a:cxn ang="0">
                <a:pos x="T2" y="T3"/>
              </a:cxn>
              <a:cxn ang="0">
                <a:pos x="T4" y="T5"/>
              </a:cxn>
            </a:cxnLst>
            <a:rect l="0" t="0" r="r" b="b"/>
            <a:pathLst>
              <a:path w="22" h="33">
                <a:moveTo>
                  <a:pt x="10" y="0"/>
                </a:moveTo>
                <a:cubicBezTo>
                  <a:pt x="8" y="14"/>
                  <a:pt x="2" y="27"/>
                  <a:pt x="22" y="33"/>
                </a:cubicBezTo>
                <a:cubicBezTo>
                  <a:pt x="3" y="32"/>
                  <a:pt x="0" y="21"/>
                  <a:pt x="10"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42" name="Freeform 666">
            <a:extLst>
              <a:ext uri="{FF2B5EF4-FFF2-40B4-BE49-F238E27FC236}">
                <a16:creationId xmlns:a16="http://schemas.microsoft.com/office/drawing/2014/main" id="{5EAE0C1F-CD0C-4571-8B0A-DE89F758CD1B}"/>
              </a:ext>
            </a:extLst>
          </p:cNvPr>
          <p:cNvSpPr>
            <a:spLocks/>
          </p:cNvSpPr>
          <p:nvPr/>
        </p:nvSpPr>
        <p:spPr bwMode="auto">
          <a:xfrm>
            <a:off x="5482720" y="800671"/>
            <a:ext cx="88000" cy="96803"/>
          </a:xfrm>
          <a:custGeom>
            <a:avLst/>
            <a:gdLst>
              <a:gd name="T0" fmla="*/ 0 w 40"/>
              <a:gd name="T1" fmla="*/ 0 h 45"/>
              <a:gd name="T2" fmla="*/ 13 w 40"/>
              <a:gd name="T3" fmla="*/ 10 h 45"/>
              <a:gd name="T4" fmla="*/ 40 w 40"/>
              <a:gd name="T5" fmla="*/ 33 h 45"/>
              <a:gd name="T6" fmla="*/ 37 w 40"/>
              <a:gd name="T7" fmla="*/ 45 h 45"/>
              <a:gd name="T8" fmla="*/ 1 w 40"/>
              <a:gd name="T9" fmla="*/ 29 h 45"/>
              <a:gd name="T10" fmla="*/ 0 w 40"/>
              <a:gd name="T11" fmla="*/ 0 h 45"/>
            </a:gdLst>
            <a:ahLst/>
            <a:cxnLst>
              <a:cxn ang="0">
                <a:pos x="T0" y="T1"/>
              </a:cxn>
              <a:cxn ang="0">
                <a:pos x="T2" y="T3"/>
              </a:cxn>
              <a:cxn ang="0">
                <a:pos x="T4" y="T5"/>
              </a:cxn>
              <a:cxn ang="0">
                <a:pos x="T6" y="T7"/>
              </a:cxn>
              <a:cxn ang="0">
                <a:pos x="T8" y="T9"/>
              </a:cxn>
              <a:cxn ang="0">
                <a:pos x="T10" y="T11"/>
              </a:cxn>
            </a:cxnLst>
            <a:rect l="0" t="0" r="r" b="b"/>
            <a:pathLst>
              <a:path w="40" h="45">
                <a:moveTo>
                  <a:pt x="0" y="0"/>
                </a:moveTo>
                <a:cubicBezTo>
                  <a:pt x="4" y="4"/>
                  <a:pt x="8" y="7"/>
                  <a:pt x="13" y="10"/>
                </a:cubicBezTo>
                <a:cubicBezTo>
                  <a:pt x="22" y="17"/>
                  <a:pt x="30" y="25"/>
                  <a:pt x="40" y="33"/>
                </a:cubicBezTo>
                <a:cubicBezTo>
                  <a:pt x="40" y="35"/>
                  <a:pt x="38" y="39"/>
                  <a:pt x="37" y="45"/>
                </a:cubicBezTo>
                <a:cubicBezTo>
                  <a:pt x="25" y="40"/>
                  <a:pt x="13" y="35"/>
                  <a:pt x="1" y="29"/>
                </a:cubicBezTo>
                <a:cubicBezTo>
                  <a:pt x="10" y="19"/>
                  <a:pt x="5" y="9"/>
                  <a:pt x="0"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43" name="Freeform 667">
            <a:extLst>
              <a:ext uri="{FF2B5EF4-FFF2-40B4-BE49-F238E27FC236}">
                <a16:creationId xmlns:a16="http://schemas.microsoft.com/office/drawing/2014/main" id="{54A77BDF-DC3A-49A1-B8D0-454652448DC1}"/>
              </a:ext>
            </a:extLst>
          </p:cNvPr>
          <p:cNvSpPr>
            <a:spLocks/>
          </p:cNvSpPr>
          <p:nvPr/>
        </p:nvSpPr>
        <p:spPr bwMode="auto">
          <a:xfrm>
            <a:off x="5561923" y="853471"/>
            <a:ext cx="35200" cy="44003"/>
          </a:xfrm>
          <a:custGeom>
            <a:avLst/>
            <a:gdLst>
              <a:gd name="T0" fmla="*/ 14 w 14"/>
              <a:gd name="T1" fmla="*/ 0 h 20"/>
              <a:gd name="T2" fmla="*/ 7 w 14"/>
              <a:gd name="T3" fmla="*/ 20 h 20"/>
              <a:gd name="T4" fmla="*/ 14 w 14"/>
              <a:gd name="T5" fmla="*/ 0 h 20"/>
            </a:gdLst>
            <a:ahLst/>
            <a:cxnLst>
              <a:cxn ang="0">
                <a:pos x="T0" y="T1"/>
              </a:cxn>
              <a:cxn ang="0">
                <a:pos x="T2" y="T3"/>
              </a:cxn>
              <a:cxn ang="0">
                <a:pos x="T4" y="T5"/>
              </a:cxn>
            </a:cxnLst>
            <a:rect l="0" t="0" r="r" b="b"/>
            <a:pathLst>
              <a:path w="14" h="20">
                <a:moveTo>
                  <a:pt x="14" y="0"/>
                </a:moveTo>
                <a:cubicBezTo>
                  <a:pt x="11" y="8"/>
                  <a:pt x="9" y="14"/>
                  <a:pt x="7" y="20"/>
                </a:cubicBezTo>
                <a:cubicBezTo>
                  <a:pt x="0" y="14"/>
                  <a:pt x="3" y="6"/>
                  <a:pt x="14"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44" name="Freeform 668">
            <a:extLst>
              <a:ext uri="{FF2B5EF4-FFF2-40B4-BE49-F238E27FC236}">
                <a16:creationId xmlns:a16="http://schemas.microsoft.com/office/drawing/2014/main" id="{A869FB33-750C-451A-ABDE-E783A9C70A53}"/>
              </a:ext>
            </a:extLst>
          </p:cNvPr>
          <p:cNvSpPr>
            <a:spLocks noEditPoints="1"/>
          </p:cNvSpPr>
          <p:nvPr/>
        </p:nvSpPr>
        <p:spPr bwMode="auto">
          <a:xfrm>
            <a:off x="5737923" y="3123872"/>
            <a:ext cx="1434403" cy="1364003"/>
          </a:xfrm>
          <a:custGeom>
            <a:avLst/>
            <a:gdLst>
              <a:gd name="T0" fmla="*/ 328 w 675"/>
              <a:gd name="T1" fmla="*/ 388 h 640"/>
              <a:gd name="T2" fmla="*/ 373 w 675"/>
              <a:gd name="T3" fmla="*/ 560 h 640"/>
              <a:gd name="T4" fmla="*/ 268 w 675"/>
              <a:gd name="T5" fmla="*/ 605 h 640"/>
              <a:gd name="T6" fmla="*/ 258 w 675"/>
              <a:gd name="T7" fmla="*/ 613 h 640"/>
              <a:gd name="T8" fmla="*/ 185 w 675"/>
              <a:gd name="T9" fmla="*/ 618 h 640"/>
              <a:gd name="T10" fmla="*/ 94 w 675"/>
              <a:gd name="T11" fmla="*/ 611 h 640"/>
              <a:gd name="T12" fmla="*/ 95 w 675"/>
              <a:gd name="T13" fmla="*/ 634 h 640"/>
              <a:gd name="T14" fmla="*/ 0 w 675"/>
              <a:gd name="T15" fmla="*/ 630 h 640"/>
              <a:gd name="T16" fmla="*/ 41 w 675"/>
              <a:gd name="T17" fmla="*/ 79 h 640"/>
              <a:gd name="T18" fmla="*/ 35 w 675"/>
              <a:gd name="T19" fmla="*/ 5 h 640"/>
              <a:gd name="T20" fmla="*/ 98 w 675"/>
              <a:gd name="T21" fmla="*/ 11 h 640"/>
              <a:gd name="T22" fmla="*/ 86 w 675"/>
              <a:gd name="T23" fmla="*/ 151 h 640"/>
              <a:gd name="T24" fmla="*/ 137 w 675"/>
              <a:gd name="T25" fmla="*/ 213 h 640"/>
              <a:gd name="T26" fmla="*/ 180 w 675"/>
              <a:gd name="T27" fmla="*/ 87 h 640"/>
              <a:gd name="T28" fmla="*/ 436 w 675"/>
              <a:gd name="T29" fmla="*/ 19 h 640"/>
              <a:gd name="T30" fmla="*/ 519 w 675"/>
              <a:gd name="T31" fmla="*/ 116 h 640"/>
              <a:gd name="T32" fmla="*/ 565 w 675"/>
              <a:gd name="T33" fmla="*/ 213 h 640"/>
              <a:gd name="T34" fmla="*/ 588 w 675"/>
              <a:gd name="T35" fmla="*/ 31 h 640"/>
              <a:gd name="T36" fmla="*/ 628 w 675"/>
              <a:gd name="T37" fmla="*/ 2 h 640"/>
              <a:gd name="T38" fmla="*/ 634 w 675"/>
              <a:gd name="T39" fmla="*/ 41 h 640"/>
              <a:gd name="T40" fmla="*/ 650 w 675"/>
              <a:gd name="T41" fmla="*/ 611 h 640"/>
              <a:gd name="T42" fmla="*/ 581 w 675"/>
              <a:gd name="T43" fmla="*/ 640 h 640"/>
              <a:gd name="T44" fmla="*/ 577 w 675"/>
              <a:gd name="T45" fmla="*/ 238 h 640"/>
              <a:gd name="T46" fmla="*/ 529 w 675"/>
              <a:gd name="T47" fmla="*/ 280 h 640"/>
              <a:gd name="T48" fmla="*/ 455 w 675"/>
              <a:gd name="T49" fmla="*/ 277 h 640"/>
              <a:gd name="T50" fmla="*/ 363 w 675"/>
              <a:gd name="T51" fmla="*/ 341 h 640"/>
              <a:gd name="T52" fmla="*/ 371 w 675"/>
              <a:gd name="T53" fmla="*/ 264 h 640"/>
              <a:gd name="T54" fmla="*/ 205 w 675"/>
              <a:gd name="T55" fmla="*/ 294 h 640"/>
              <a:gd name="T56" fmla="*/ 147 w 675"/>
              <a:gd name="T57" fmla="*/ 248 h 640"/>
              <a:gd name="T58" fmla="*/ 86 w 675"/>
              <a:gd name="T59" fmla="*/ 238 h 640"/>
              <a:gd name="T60" fmla="*/ 188 w 675"/>
              <a:gd name="T61" fmla="*/ 548 h 640"/>
              <a:gd name="T62" fmla="*/ 187 w 675"/>
              <a:gd name="T63" fmla="*/ 457 h 640"/>
              <a:gd name="T64" fmla="*/ 268 w 675"/>
              <a:gd name="T65" fmla="*/ 288 h 640"/>
              <a:gd name="T66" fmla="*/ 277 w 675"/>
              <a:gd name="T67" fmla="*/ 358 h 640"/>
              <a:gd name="T68" fmla="*/ 328 w 675"/>
              <a:gd name="T69" fmla="*/ 347 h 640"/>
              <a:gd name="T70" fmla="*/ 271 w 675"/>
              <a:gd name="T71" fmla="*/ 599 h 640"/>
              <a:gd name="T72" fmla="*/ 352 w 675"/>
              <a:gd name="T73" fmla="*/ 610 h 640"/>
              <a:gd name="T74" fmla="*/ 341 w 675"/>
              <a:gd name="T75" fmla="*/ 506 h 640"/>
              <a:gd name="T76" fmla="*/ 318 w 675"/>
              <a:gd name="T77" fmla="*/ 387 h 640"/>
              <a:gd name="T78" fmla="*/ 259 w 675"/>
              <a:gd name="T79" fmla="*/ 490 h 640"/>
              <a:gd name="T80" fmla="*/ 238 w 675"/>
              <a:gd name="T81" fmla="*/ 590 h 640"/>
              <a:gd name="T82" fmla="*/ 343 w 675"/>
              <a:gd name="T83" fmla="*/ 597 h 640"/>
              <a:gd name="T84" fmla="*/ 271 w 675"/>
              <a:gd name="T85" fmla="*/ 599 h 640"/>
              <a:gd name="T86" fmla="*/ 428 w 675"/>
              <a:gd name="T87" fmla="*/ 34 h 640"/>
              <a:gd name="T88" fmla="*/ 194 w 675"/>
              <a:gd name="T89" fmla="*/ 96 h 640"/>
              <a:gd name="T90" fmla="*/ 230 w 675"/>
              <a:gd name="T91" fmla="*/ 172 h 640"/>
              <a:gd name="T92" fmla="*/ 167 w 675"/>
              <a:gd name="T93" fmla="*/ 134 h 640"/>
              <a:gd name="T94" fmla="*/ 197 w 675"/>
              <a:gd name="T95" fmla="*/ 172 h 640"/>
              <a:gd name="T96" fmla="*/ 512 w 675"/>
              <a:gd name="T97" fmla="*/ 171 h 640"/>
              <a:gd name="T98" fmla="*/ 448 w 675"/>
              <a:gd name="T99" fmla="*/ 134 h 640"/>
              <a:gd name="T100" fmla="*/ 478 w 675"/>
              <a:gd name="T101" fmla="*/ 172 h 640"/>
              <a:gd name="T102" fmla="*/ 336 w 675"/>
              <a:gd name="T103" fmla="*/ 597 h 6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75" h="640">
                <a:moveTo>
                  <a:pt x="352" y="344"/>
                </a:moveTo>
                <a:cubicBezTo>
                  <a:pt x="361" y="365"/>
                  <a:pt x="339" y="359"/>
                  <a:pt x="332" y="366"/>
                </a:cubicBezTo>
                <a:cubicBezTo>
                  <a:pt x="339" y="375"/>
                  <a:pt x="336" y="381"/>
                  <a:pt x="328" y="388"/>
                </a:cubicBezTo>
                <a:cubicBezTo>
                  <a:pt x="325" y="390"/>
                  <a:pt x="324" y="397"/>
                  <a:pt x="324" y="402"/>
                </a:cubicBezTo>
                <a:cubicBezTo>
                  <a:pt x="321" y="439"/>
                  <a:pt x="327" y="474"/>
                  <a:pt x="347" y="507"/>
                </a:cubicBezTo>
                <a:cubicBezTo>
                  <a:pt x="358" y="524"/>
                  <a:pt x="367" y="542"/>
                  <a:pt x="373" y="560"/>
                </a:cubicBezTo>
                <a:cubicBezTo>
                  <a:pt x="384" y="595"/>
                  <a:pt x="374" y="615"/>
                  <a:pt x="336" y="617"/>
                </a:cubicBezTo>
                <a:cubicBezTo>
                  <a:pt x="318" y="618"/>
                  <a:pt x="299" y="615"/>
                  <a:pt x="281" y="612"/>
                </a:cubicBezTo>
                <a:cubicBezTo>
                  <a:pt x="276" y="612"/>
                  <a:pt x="270" y="609"/>
                  <a:pt x="268" y="605"/>
                </a:cubicBezTo>
                <a:cubicBezTo>
                  <a:pt x="260" y="594"/>
                  <a:pt x="250" y="597"/>
                  <a:pt x="240" y="597"/>
                </a:cubicBezTo>
                <a:cubicBezTo>
                  <a:pt x="239" y="597"/>
                  <a:pt x="238" y="598"/>
                  <a:pt x="238" y="599"/>
                </a:cubicBezTo>
                <a:cubicBezTo>
                  <a:pt x="245" y="604"/>
                  <a:pt x="251" y="608"/>
                  <a:pt x="258" y="613"/>
                </a:cubicBezTo>
                <a:cubicBezTo>
                  <a:pt x="253" y="627"/>
                  <a:pt x="242" y="621"/>
                  <a:pt x="233" y="623"/>
                </a:cubicBezTo>
                <a:cubicBezTo>
                  <a:pt x="233" y="631"/>
                  <a:pt x="229" y="635"/>
                  <a:pt x="221" y="635"/>
                </a:cubicBezTo>
                <a:cubicBezTo>
                  <a:pt x="200" y="634"/>
                  <a:pt x="185" y="627"/>
                  <a:pt x="185" y="618"/>
                </a:cubicBezTo>
                <a:cubicBezTo>
                  <a:pt x="185" y="609"/>
                  <a:pt x="186" y="601"/>
                  <a:pt x="187" y="591"/>
                </a:cubicBezTo>
                <a:cubicBezTo>
                  <a:pt x="159" y="593"/>
                  <a:pt x="133" y="594"/>
                  <a:pt x="107" y="605"/>
                </a:cubicBezTo>
                <a:cubicBezTo>
                  <a:pt x="103" y="607"/>
                  <a:pt x="98" y="608"/>
                  <a:pt x="94" y="611"/>
                </a:cubicBezTo>
                <a:cubicBezTo>
                  <a:pt x="90" y="614"/>
                  <a:pt x="88" y="618"/>
                  <a:pt x="85" y="621"/>
                </a:cubicBezTo>
                <a:cubicBezTo>
                  <a:pt x="88" y="623"/>
                  <a:pt x="91" y="626"/>
                  <a:pt x="95" y="629"/>
                </a:cubicBezTo>
                <a:cubicBezTo>
                  <a:pt x="95" y="629"/>
                  <a:pt x="95" y="632"/>
                  <a:pt x="95" y="634"/>
                </a:cubicBezTo>
                <a:cubicBezTo>
                  <a:pt x="95" y="636"/>
                  <a:pt x="95" y="638"/>
                  <a:pt x="95" y="640"/>
                </a:cubicBezTo>
                <a:cubicBezTo>
                  <a:pt x="63" y="640"/>
                  <a:pt x="33" y="640"/>
                  <a:pt x="1" y="640"/>
                </a:cubicBezTo>
                <a:cubicBezTo>
                  <a:pt x="0" y="636"/>
                  <a:pt x="0" y="632"/>
                  <a:pt x="0" y="630"/>
                </a:cubicBezTo>
                <a:cubicBezTo>
                  <a:pt x="8" y="625"/>
                  <a:pt x="16" y="623"/>
                  <a:pt x="20" y="618"/>
                </a:cubicBezTo>
                <a:cubicBezTo>
                  <a:pt x="30" y="604"/>
                  <a:pt x="41" y="593"/>
                  <a:pt x="41" y="573"/>
                </a:cubicBezTo>
                <a:cubicBezTo>
                  <a:pt x="40" y="408"/>
                  <a:pt x="41" y="243"/>
                  <a:pt x="41" y="79"/>
                </a:cubicBezTo>
                <a:cubicBezTo>
                  <a:pt x="41" y="67"/>
                  <a:pt x="41" y="56"/>
                  <a:pt x="41" y="44"/>
                </a:cubicBezTo>
                <a:cubicBezTo>
                  <a:pt x="40" y="38"/>
                  <a:pt x="42" y="31"/>
                  <a:pt x="35" y="24"/>
                </a:cubicBezTo>
                <a:cubicBezTo>
                  <a:pt x="32" y="21"/>
                  <a:pt x="33" y="12"/>
                  <a:pt x="35" y="5"/>
                </a:cubicBezTo>
                <a:cubicBezTo>
                  <a:pt x="35" y="3"/>
                  <a:pt x="43" y="3"/>
                  <a:pt x="48" y="2"/>
                </a:cubicBezTo>
                <a:cubicBezTo>
                  <a:pt x="60" y="2"/>
                  <a:pt x="72" y="2"/>
                  <a:pt x="84" y="2"/>
                </a:cubicBezTo>
                <a:cubicBezTo>
                  <a:pt x="90" y="2"/>
                  <a:pt x="99" y="0"/>
                  <a:pt x="98" y="11"/>
                </a:cubicBezTo>
                <a:cubicBezTo>
                  <a:pt x="98" y="19"/>
                  <a:pt x="102" y="30"/>
                  <a:pt x="86" y="28"/>
                </a:cubicBezTo>
                <a:cubicBezTo>
                  <a:pt x="85" y="32"/>
                  <a:pt x="85" y="36"/>
                  <a:pt x="85" y="39"/>
                </a:cubicBezTo>
                <a:cubicBezTo>
                  <a:pt x="85" y="76"/>
                  <a:pt x="83" y="114"/>
                  <a:pt x="86" y="151"/>
                </a:cubicBezTo>
                <a:cubicBezTo>
                  <a:pt x="87" y="170"/>
                  <a:pt x="96" y="190"/>
                  <a:pt x="102" y="209"/>
                </a:cubicBezTo>
                <a:cubicBezTo>
                  <a:pt x="103" y="211"/>
                  <a:pt x="108" y="213"/>
                  <a:pt x="111" y="213"/>
                </a:cubicBezTo>
                <a:cubicBezTo>
                  <a:pt x="120" y="214"/>
                  <a:pt x="129" y="213"/>
                  <a:pt x="137" y="213"/>
                </a:cubicBezTo>
                <a:cubicBezTo>
                  <a:pt x="146" y="196"/>
                  <a:pt x="144" y="177"/>
                  <a:pt x="144" y="159"/>
                </a:cubicBezTo>
                <a:cubicBezTo>
                  <a:pt x="143" y="137"/>
                  <a:pt x="151" y="117"/>
                  <a:pt x="170" y="103"/>
                </a:cubicBezTo>
                <a:cubicBezTo>
                  <a:pt x="175" y="99"/>
                  <a:pt x="177" y="93"/>
                  <a:pt x="180" y="87"/>
                </a:cubicBezTo>
                <a:cubicBezTo>
                  <a:pt x="190" y="71"/>
                  <a:pt x="200" y="54"/>
                  <a:pt x="209" y="38"/>
                </a:cubicBezTo>
                <a:cubicBezTo>
                  <a:pt x="217" y="26"/>
                  <a:pt x="227" y="20"/>
                  <a:pt x="241" y="19"/>
                </a:cubicBezTo>
                <a:cubicBezTo>
                  <a:pt x="306" y="11"/>
                  <a:pt x="371" y="11"/>
                  <a:pt x="436" y="19"/>
                </a:cubicBezTo>
                <a:cubicBezTo>
                  <a:pt x="450" y="20"/>
                  <a:pt x="460" y="28"/>
                  <a:pt x="468" y="39"/>
                </a:cubicBezTo>
                <a:cubicBezTo>
                  <a:pt x="475" y="50"/>
                  <a:pt x="482" y="60"/>
                  <a:pt x="488" y="71"/>
                </a:cubicBezTo>
                <a:cubicBezTo>
                  <a:pt x="497" y="87"/>
                  <a:pt x="505" y="103"/>
                  <a:pt x="519" y="116"/>
                </a:cubicBezTo>
                <a:cubicBezTo>
                  <a:pt x="531" y="127"/>
                  <a:pt x="533" y="145"/>
                  <a:pt x="533" y="162"/>
                </a:cubicBezTo>
                <a:cubicBezTo>
                  <a:pt x="534" y="179"/>
                  <a:pt x="534" y="195"/>
                  <a:pt x="535" y="213"/>
                </a:cubicBezTo>
                <a:cubicBezTo>
                  <a:pt x="547" y="213"/>
                  <a:pt x="556" y="214"/>
                  <a:pt x="565" y="213"/>
                </a:cubicBezTo>
                <a:cubicBezTo>
                  <a:pt x="568" y="213"/>
                  <a:pt x="571" y="209"/>
                  <a:pt x="572" y="207"/>
                </a:cubicBezTo>
                <a:cubicBezTo>
                  <a:pt x="586" y="178"/>
                  <a:pt x="593" y="147"/>
                  <a:pt x="591" y="115"/>
                </a:cubicBezTo>
                <a:cubicBezTo>
                  <a:pt x="589" y="87"/>
                  <a:pt x="590" y="58"/>
                  <a:pt x="588" y="31"/>
                </a:cubicBezTo>
                <a:cubicBezTo>
                  <a:pt x="584" y="27"/>
                  <a:pt x="578" y="23"/>
                  <a:pt x="577" y="18"/>
                </a:cubicBezTo>
                <a:cubicBezTo>
                  <a:pt x="575" y="4"/>
                  <a:pt x="577" y="2"/>
                  <a:pt x="591" y="2"/>
                </a:cubicBezTo>
                <a:cubicBezTo>
                  <a:pt x="603" y="2"/>
                  <a:pt x="616" y="2"/>
                  <a:pt x="628" y="2"/>
                </a:cubicBezTo>
                <a:cubicBezTo>
                  <a:pt x="632" y="3"/>
                  <a:pt x="640" y="4"/>
                  <a:pt x="640" y="6"/>
                </a:cubicBezTo>
                <a:cubicBezTo>
                  <a:pt x="641" y="12"/>
                  <a:pt x="641" y="19"/>
                  <a:pt x="640" y="25"/>
                </a:cubicBezTo>
                <a:cubicBezTo>
                  <a:pt x="639" y="31"/>
                  <a:pt x="634" y="36"/>
                  <a:pt x="634" y="41"/>
                </a:cubicBezTo>
                <a:cubicBezTo>
                  <a:pt x="634" y="165"/>
                  <a:pt x="634" y="288"/>
                  <a:pt x="634" y="412"/>
                </a:cubicBezTo>
                <a:cubicBezTo>
                  <a:pt x="634" y="466"/>
                  <a:pt x="635" y="520"/>
                  <a:pt x="634" y="574"/>
                </a:cubicBezTo>
                <a:cubicBezTo>
                  <a:pt x="633" y="590"/>
                  <a:pt x="643" y="599"/>
                  <a:pt x="650" y="611"/>
                </a:cubicBezTo>
                <a:cubicBezTo>
                  <a:pt x="655" y="620"/>
                  <a:pt x="661" y="629"/>
                  <a:pt x="675" y="625"/>
                </a:cubicBezTo>
                <a:cubicBezTo>
                  <a:pt x="675" y="631"/>
                  <a:pt x="675" y="635"/>
                  <a:pt x="675" y="640"/>
                </a:cubicBezTo>
                <a:cubicBezTo>
                  <a:pt x="644" y="640"/>
                  <a:pt x="613" y="640"/>
                  <a:pt x="581" y="640"/>
                </a:cubicBezTo>
                <a:cubicBezTo>
                  <a:pt x="577" y="631"/>
                  <a:pt x="579" y="625"/>
                  <a:pt x="590" y="624"/>
                </a:cubicBezTo>
                <a:cubicBezTo>
                  <a:pt x="590" y="496"/>
                  <a:pt x="590" y="367"/>
                  <a:pt x="590" y="238"/>
                </a:cubicBezTo>
                <a:cubicBezTo>
                  <a:pt x="585" y="238"/>
                  <a:pt x="582" y="238"/>
                  <a:pt x="577" y="238"/>
                </a:cubicBezTo>
                <a:cubicBezTo>
                  <a:pt x="577" y="246"/>
                  <a:pt x="574" y="249"/>
                  <a:pt x="565" y="249"/>
                </a:cubicBezTo>
                <a:cubicBezTo>
                  <a:pt x="553" y="248"/>
                  <a:pt x="542" y="248"/>
                  <a:pt x="529" y="248"/>
                </a:cubicBezTo>
                <a:cubicBezTo>
                  <a:pt x="529" y="259"/>
                  <a:pt x="529" y="270"/>
                  <a:pt x="529" y="280"/>
                </a:cubicBezTo>
                <a:cubicBezTo>
                  <a:pt x="529" y="291"/>
                  <a:pt x="524" y="295"/>
                  <a:pt x="513" y="295"/>
                </a:cubicBezTo>
                <a:cubicBezTo>
                  <a:pt x="499" y="294"/>
                  <a:pt x="486" y="295"/>
                  <a:pt x="472" y="294"/>
                </a:cubicBezTo>
                <a:cubicBezTo>
                  <a:pt x="457" y="294"/>
                  <a:pt x="455" y="292"/>
                  <a:pt x="455" y="277"/>
                </a:cubicBezTo>
                <a:cubicBezTo>
                  <a:pt x="454" y="273"/>
                  <a:pt x="455" y="269"/>
                  <a:pt x="455" y="262"/>
                </a:cubicBezTo>
                <a:cubicBezTo>
                  <a:pt x="442" y="273"/>
                  <a:pt x="431" y="282"/>
                  <a:pt x="420" y="291"/>
                </a:cubicBezTo>
                <a:cubicBezTo>
                  <a:pt x="401" y="308"/>
                  <a:pt x="382" y="325"/>
                  <a:pt x="363" y="341"/>
                </a:cubicBezTo>
                <a:cubicBezTo>
                  <a:pt x="360" y="343"/>
                  <a:pt x="355" y="343"/>
                  <a:pt x="352" y="344"/>
                </a:cubicBezTo>
                <a:cubicBezTo>
                  <a:pt x="348" y="339"/>
                  <a:pt x="345" y="335"/>
                  <a:pt x="341" y="330"/>
                </a:cubicBezTo>
                <a:cubicBezTo>
                  <a:pt x="351" y="309"/>
                  <a:pt x="361" y="287"/>
                  <a:pt x="371" y="264"/>
                </a:cubicBezTo>
                <a:cubicBezTo>
                  <a:pt x="321" y="264"/>
                  <a:pt x="272" y="264"/>
                  <a:pt x="222" y="264"/>
                </a:cubicBezTo>
                <a:cubicBezTo>
                  <a:pt x="222" y="269"/>
                  <a:pt x="222" y="273"/>
                  <a:pt x="222" y="278"/>
                </a:cubicBezTo>
                <a:cubicBezTo>
                  <a:pt x="222" y="291"/>
                  <a:pt x="219" y="294"/>
                  <a:pt x="205" y="294"/>
                </a:cubicBezTo>
                <a:cubicBezTo>
                  <a:pt x="192" y="295"/>
                  <a:pt x="178" y="295"/>
                  <a:pt x="164" y="294"/>
                </a:cubicBezTo>
                <a:cubicBezTo>
                  <a:pt x="150" y="294"/>
                  <a:pt x="147" y="292"/>
                  <a:pt x="147" y="277"/>
                </a:cubicBezTo>
                <a:cubicBezTo>
                  <a:pt x="147" y="268"/>
                  <a:pt x="147" y="258"/>
                  <a:pt x="147" y="248"/>
                </a:cubicBezTo>
                <a:cubicBezTo>
                  <a:pt x="136" y="248"/>
                  <a:pt x="127" y="248"/>
                  <a:pt x="117" y="248"/>
                </a:cubicBezTo>
                <a:cubicBezTo>
                  <a:pt x="109" y="249"/>
                  <a:pt x="102" y="249"/>
                  <a:pt x="103" y="238"/>
                </a:cubicBezTo>
                <a:cubicBezTo>
                  <a:pt x="97" y="238"/>
                  <a:pt x="92" y="238"/>
                  <a:pt x="86" y="238"/>
                </a:cubicBezTo>
                <a:cubicBezTo>
                  <a:pt x="86" y="362"/>
                  <a:pt x="86" y="485"/>
                  <a:pt x="86" y="609"/>
                </a:cubicBezTo>
                <a:cubicBezTo>
                  <a:pt x="118" y="592"/>
                  <a:pt x="152" y="587"/>
                  <a:pt x="187" y="586"/>
                </a:cubicBezTo>
                <a:cubicBezTo>
                  <a:pt x="187" y="573"/>
                  <a:pt x="186" y="560"/>
                  <a:pt x="188" y="548"/>
                </a:cubicBezTo>
                <a:cubicBezTo>
                  <a:pt x="190" y="535"/>
                  <a:pt x="196" y="523"/>
                  <a:pt x="199" y="511"/>
                </a:cubicBezTo>
                <a:cubicBezTo>
                  <a:pt x="203" y="494"/>
                  <a:pt x="201" y="492"/>
                  <a:pt x="184" y="485"/>
                </a:cubicBezTo>
                <a:cubicBezTo>
                  <a:pt x="185" y="476"/>
                  <a:pt x="185" y="466"/>
                  <a:pt x="187" y="457"/>
                </a:cubicBezTo>
                <a:cubicBezTo>
                  <a:pt x="199" y="410"/>
                  <a:pt x="211" y="364"/>
                  <a:pt x="253" y="337"/>
                </a:cubicBezTo>
                <a:cubicBezTo>
                  <a:pt x="251" y="326"/>
                  <a:pt x="248" y="317"/>
                  <a:pt x="247" y="307"/>
                </a:cubicBezTo>
                <a:cubicBezTo>
                  <a:pt x="247" y="290"/>
                  <a:pt x="252" y="286"/>
                  <a:pt x="268" y="288"/>
                </a:cubicBezTo>
                <a:cubicBezTo>
                  <a:pt x="277" y="289"/>
                  <a:pt x="286" y="293"/>
                  <a:pt x="296" y="296"/>
                </a:cubicBezTo>
                <a:cubicBezTo>
                  <a:pt x="292" y="302"/>
                  <a:pt x="288" y="308"/>
                  <a:pt x="284" y="314"/>
                </a:cubicBezTo>
                <a:cubicBezTo>
                  <a:pt x="282" y="329"/>
                  <a:pt x="280" y="344"/>
                  <a:pt x="277" y="358"/>
                </a:cubicBezTo>
                <a:cubicBezTo>
                  <a:pt x="276" y="364"/>
                  <a:pt x="275" y="370"/>
                  <a:pt x="273" y="378"/>
                </a:cubicBezTo>
                <a:cubicBezTo>
                  <a:pt x="276" y="380"/>
                  <a:pt x="280" y="383"/>
                  <a:pt x="285" y="383"/>
                </a:cubicBezTo>
                <a:cubicBezTo>
                  <a:pt x="309" y="383"/>
                  <a:pt x="323" y="371"/>
                  <a:pt x="328" y="347"/>
                </a:cubicBezTo>
                <a:cubicBezTo>
                  <a:pt x="330" y="335"/>
                  <a:pt x="337" y="332"/>
                  <a:pt x="347" y="340"/>
                </a:cubicBezTo>
                <a:cubicBezTo>
                  <a:pt x="348" y="341"/>
                  <a:pt x="350" y="342"/>
                  <a:pt x="352" y="344"/>
                </a:cubicBezTo>
                <a:close/>
                <a:moveTo>
                  <a:pt x="271" y="599"/>
                </a:moveTo>
                <a:cubicBezTo>
                  <a:pt x="271" y="600"/>
                  <a:pt x="270" y="601"/>
                  <a:pt x="270" y="601"/>
                </a:cubicBezTo>
                <a:cubicBezTo>
                  <a:pt x="274" y="603"/>
                  <a:pt x="278" y="606"/>
                  <a:pt x="282" y="608"/>
                </a:cubicBezTo>
                <a:cubicBezTo>
                  <a:pt x="305" y="615"/>
                  <a:pt x="329" y="614"/>
                  <a:pt x="352" y="610"/>
                </a:cubicBezTo>
                <a:cubicBezTo>
                  <a:pt x="365" y="607"/>
                  <a:pt x="372" y="599"/>
                  <a:pt x="371" y="585"/>
                </a:cubicBezTo>
                <a:cubicBezTo>
                  <a:pt x="370" y="573"/>
                  <a:pt x="368" y="560"/>
                  <a:pt x="364" y="548"/>
                </a:cubicBezTo>
                <a:cubicBezTo>
                  <a:pt x="358" y="533"/>
                  <a:pt x="348" y="520"/>
                  <a:pt x="341" y="506"/>
                </a:cubicBezTo>
                <a:cubicBezTo>
                  <a:pt x="332" y="487"/>
                  <a:pt x="321" y="469"/>
                  <a:pt x="321" y="447"/>
                </a:cubicBezTo>
                <a:cubicBezTo>
                  <a:pt x="321" y="427"/>
                  <a:pt x="321" y="408"/>
                  <a:pt x="321" y="388"/>
                </a:cubicBezTo>
                <a:cubicBezTo>
                  <a:pt x="320" y="387"/>
                  <a:pt x="319" y="387"/>
                  <a:pt x="318" y="387"/>
                </a:cubicBezTo>
                <a:cubicBezTo>
                  <a:pt x="316" y="391"/>
                  <a:pt x="315" y="396"/>
                  <a:pt x="313" y="401"/>
                </a:cubicBezTo>
                <a:cubicBezTo>
                  <a:pt x="288" y="411"/>
                  <a:pt x="283" y="411"/>
                  <a:pt x="263" y="406"/>
                </a:cubicBezTo>
                <a:cubicBezTo>
                  <a:pt x="262" y="434"/>
                  <a:pt x="260" y="462"/>
                  <a:pt x="259" y="490"/>
                </a:cubicBezTo>
                <a:cubicBezTo>
                  <a:pt x="248" y="489"/>
                  <a:pt x="246" y="496"/>
                  <a:pt x="246" y="504"/>
                </a:cubicBezTo>
                <a:cubicBezTo>
                  <a:pt x="244" y="522"/>
                  <a:pt x="243" y="540"/>
                  <a:pt x="241" y="558"/>
                </a:cubicBezTo>
                <a:cubicBezTo>
                  <a:pt x="240" y="568"/>
                  <a:pt x="239" y="579"/>
                  <a:pt x="238" y="590"/>
                </a:cubicBezTo>
                <a:cubicBezTo>
                  <a:pt x="249" y="591"/>
                  <a:pt x="259" y="595"/>
                  <a:pt x="266" y="592"/>
                </a:cubicBezTo>
                <a:cubicBezTo>
                  <a:pt x="288" y="584"/>
                  <a:pt x="309" y="585"/>
                  <a:pt x="331" y="589"/>
                </a:cubicBezTo>
                <a:cubicBezTo>
                  <a:pt x="335" y="590"/>
                  <a:pt x="339" y="595"/>
                  <a:pt x="343" y="597"/>
                </a:cubicBezTo>
                <a:cubicBezTo>
                  <a:pt x="338" y="600"/>
                  <a:pt x="334" y="604"/>
                  <a:pt x="329" y="605"/>
                </a:cubicBezTo>
                <a:cubicBezTo>
                  <a:pt x="322" y="607"/>
                  <a:pt x="314" y="606"/>
                  <a:pt x="307" y="605"/>
                </a:cubicBezTo>
                <a:cubicBezTo>
                  <a:pt x="295" y="603"/>
                  <a:pt x="283" y="601"/>
                  <a:pt x="271" y="599"/>
                </a:cubicBezTo>
                <a:close/>
                <a:moveTo>
                  <a:pt x="484" y="96"/>
                </a:moveTo>
                <a:cubicBezTo>
                  <a:pt x="474" y="80"/>
                  <a:pt x="464" y="65"/>
                  <a:pt x="455" y="51"/>
                </a:cubicBezTo>
                <a:cubicBezTo>
                  <a:pt x="448" y="42"/>
                  <a:pt x="440" y="36"/>
                  <a:pt x="428" y="34"/>
                </a:cubicBezTo>
                <a:cubicBezTo>
                  <a:pt x="377" y="27"/>
                  <a:pt x="326" y="28"/>
                  <a:pt x="275" y="31"/>
                </a:cubicBezTo>
                <a:cubicBezTo>
                  <a:pt x="261" y="32"/>
                  <a:pt x="245" y="33"/>
                  <a:pt x="234" y="40"/>
                </a:cubicBezTo>
                <a:cubicBezTo>
                  <a:pt x="215" y="53"/>
                  <a:pt x="203" y="73"/>
                  <a:pt x="194" y="96"/>
                </a:cubicBezTo>
                <a:cubicBezTo>
                  <a:pt x="291" y="96"/>
                  <a:pt x="386" y="96"/>
                  <a:pt x="484" y="96"/>
                </a:cubicBezTo>
                <a:close/>
                <a:moveTo>
                  <a:pt x="197" y="172"/>
                </a:moveTo>
                <a:cubicBezTo>
                  <a:pt x="208" y="172"/>
                  <a:pt x="219" y="172"/>
                  <a:pt x="230" y="172"/>
                </a:cubicBezTo>
                <a:cubicBezTo>
                  <a:pt x="235" y="171"/>
                  <a:pt x="241" y="169"/>
                  <a:pt x="243" y="165"/>
                </a:cubicBezTo>
                <a:cubicBezTo>
                  <a:pt x="249" y="155"/>
                  <a:pt x="239" y="135"/>
                  <a:pt x="228" y="134"/>
                </a:cubicBezTo>
                <a:cubicBezTo>
                  <a:pt x="207" y="133"/>
                  <a:pt x="187" y="133"/>
                  <a:pt x="167" y="134"/>
                </a:cubicBezTo>
                <a:cubicBezTo>
                  <a:pt x="157" y="134"/>
                  <a:pt x="148" y="150"/>
                  <a:pt x="150" y="161"/>
                </a:cubicBezTo>
                <a:cubicBezTo>
                  <a:pt x="152" y="171"/>
                  <a:pt x="160" y="172"/>
                  <a:pt x="169" y="172"/>
                </a:cubicBezTo>
                <a:cubicBezTo>
                  <a:pt x="178" y="172"/>
                  <a:pt x="188" y="172"/>
                  <a:pt x="197" y="172"/>
                </a:cubicBezTo>
                <a:close/>
                <a:moveTo>
                  <a:pt x="478" y="172"/>
                </a:moveTo>
                <a:cubicBezTo>
                  <a:pt x="478" y="172"/>
                  <a:pt x="478" y="172"/>
                  <a:pt x="478" y="172"/>
                </a:cubicBezTo>
                <a:cubicBezTo>
                  <a:pt x="490" y="172"/>
                  <a:pt x="501" y="173"/>
                  <a:pt x="512" y="171"/>
                </a:cubicBezTo>
                <a:cubicBezTo>
                  <a:pt x="517" y="171"/>
                  <a:pt x="523" y="168"/>
                  <a:pt x="525" y="164"/>
                </a:cubicBezTo>
                <a:cubicBezTo>
                  <a:pt x="530" y="154"/>
                  <a:pt x="520" y="135"/>
                  <a:pt x="509" y="134"/>
                </a:cubicBezTo>
                <a:cubicBezTo>
                  <a:pt x="489" y="133"/>
                  <a:pt x="469" y="133"/>
                  <a:pt x="448" y="134"/>
                </a:cubicBezTo>
                <a:cubicBezTo>
                  <a:pt x="438" y="135"/>
                  <a:pt x="431" y="148"/>
                  <a:pt x="432" y="160"/>
                </a:cubicBezTo>
                <a:cubicBezTo>
                  <a:pt x="433" y="172"/>
                  <a:pt x="442" y="172"/>
                  <a:pt x="450" y="172"/>
                </a:cubicBezTo>
                <a:cubicBezTo>
                  <a:pt x="460" y="172"/>
                  <a:pt x="469" y="172"/>
                  <a:pt x="478" y="172"/>
                </a:cubicBezTo>
                <a:close/>
                <a:moveTo>
                  <a:pt x="336" y="597"/>
                </a:moveTo>
                <a:cubicBezTo>
                  <a:pt x="317" y="590"/>
                  <a:pt x="298" y="590"/>
                  <a:pt x="279" y="595"/>
                </a:cubicBezTo>
                <a:cubicBezTo>
                  <a:pt x="298" y="596"/>
                  <a:pt x="317" y="606"/>
                  <a:pt x="336" y="597"/>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45" name="Freeform 669">
            <a:extLst>
              <a:ext uri="{FF2B5EF4-FFF2-40B4-BE49-F238E27FC236}">
                <a16:creationId xmlns:a16="http://schemas.microsoft.com/office/drawing/2014/main" id="{F81DF8D5-CC35-4D60-9134-A6D9F84C8B79}"/>
              </a:ext>
            </a:extLst>
          </p:cNvPr>
          <p:cNvSpPr>
            <a:spLocks/>
          </p:cNvSpPr>
          <p:nvPr/>
        </p:nvSpPr>
        <p:spPr bwMode="auto">
          <a:xfrm>
            <a:off x="5922720" y="3634272"/>
            <a:ext cx="607203" cy="783203"/>
          </a:xfrm>
          <a:custGeom>
            <a:avLst/>
            <a:gdLst>
              <a:gd name="T0" fmla="*/ 210 w 285"/>
              <a:gd name="T1" fmla="*/ 58 h 371"/>
              <a:gd name="T2" fmla="*/ 182 w 285"/>
              <a:gd name="T3" fmla="*/ 50 h 371"/>
              <a:gd name="T4" fmla="*/ 161 w 285"/>
              <a:gd name="T5" fmla="*/ 69 h 371"/>
              <a:gd name="T6" fmla="*/ 167 w 285"/>
              <a:gd name="T7" fmla="*/ 99 h 371"/>
              <a:gd name="T8" fmla="*/ 101 w 285"/>
              <a:gd name="T9" fmla="*/ 219 h 371"/>
              <a:gd name="T10" fmla="*/ 98 w 285"/>
              <a:gd name="T11" fmla="*/ 247 h 371"/>
              <a:gd name="T12" fmla="*/ 113 w 285"/>
              <a:gd name="T13" fmla="*/ 273 h 371"/>
              <a:gd name="T14" fmla="*/ 102 w 285"/>
              <a:gd name="T15" fmla="*/ 310 h 371"/>
              <a:gd name="T16" fmla="*/ 101 w 285"/>
              <a:gd name="T17" fmla="*/ 348 h 371"/>
              <a:gd name="T18" fmla="*/ 0 w 285"/>
              <a:gd name="T19" fmla="*/ 371 h 371"/>
              <a:gd name="T20" fmla="*/ 0 w 285"/>
              <a:gd name="T21" fmla="*/ 0 h 371"/>
              <a:gd name="T22" fmla="*/ 17 w 285"/>
              <a:gd name="T23" fmla="*/ 0 h 371"/>
              <a:gd name="T24" fmla="*/ 31 w 285"/>
              <a:gd name="T25" fmla="*/ 10 h 371"/>
              <a:gd name="T26" fmla="*/ 61 w 285"/>
              <a:gd name="T27" fmla="*/ 10 h 371"/>
              <a:gd name="T28" fmla="*/ 61 w 285"/>
              <a:gd name="T29" fmla="*/ 39 h 371"/>
              <a:gd name="T30" fmla="*/ 78 w 285"/>
              <a:gd name="T31" fmla="*/ 56 h 371"/>
              <a:gd name="T32" fmla="*/ 119 w 285"/>
              <a:gd name="T33" fmla="*/ 56 h 371"/>
              <a:gd name="T34" fmla="*/ 136 w 285"/>
              <a:gd name="T35" fmla="*/ 40 h 371"/>
              <a:gd name="T36" fmla="*/ 136 w 285"/>
              <a:gd name="T37" fmla="*/ 26 h 371"/>
              <a:gd name="T38" fmla="*/ 285 w 285"/>
              <a:gd name="T39" fmla="*/ 26 h 371"/>
              <a:gd name="T40" fmla="*/ 255 w 285"/>
              <a:gd name="T41" fmla="*/ 92 h 371"/>
              <a:gd name="T42" fmla="*/ 266 w 285"/>
              <a:gd name="T43" fmla="*/ 106 h 371"/>
              <a:gd name="T44" fmla="*/ 266 w 285"/>
              <a:gd name="T45" fmla="*/ 106 h 371"/>
              <a:gd name="T46" fmla="*/ 261 w 285"/>
              <a:gd name="T47" fmla="*/ 102 h 371"/>
              <a:gd name="T48" fmla="*/ 242 w 285"/>
              <a:gd name="T49" fmla="*/ 109 h 371"/>
              <a:gd name="T50" fmla="*/ 199 w 285"/>
              <a:gd name="T51" fmla="*/ 145 h 371"/>
              <a:gd name="T52" fmla="*/ 187 w 285"/>
              <a:gd name="T53" fmla="*/ 140 h 371"/>
              <a:gd name="T54" fmla="*/ 191 w 285"/>
              <a:gd name="T55" fmla="*/ 120 h 371"/>
              <a:gd name="T56" fmla="*/ 198 w 285"/>
              <a:gd name="T57" fmla="*/ 76 h 371"/>
              <a:gd name="T58" fmla="*/ 192 w 285"/>
              <a:gd name="T59" fmla="*/ 114 h 371"/>
              <a:gd name="T60" fmla="*/ 206 w 285"/>
              <a:gd name="T61" fmla="*/ 108 h 371"/>
              <a:gd name="T62" fmla="*/ 218 w 285"/>
              <a:gd name="T63" fmla="*/ 94 h 371"/>
              <a:gd name="T64" fmla="*/ 215 w 285"/>
              <a:gd name="T65" fmla="*/ 60 h 371"/>
              <a:gd name="T66" fmla="*/ 210 w 285"/>
              <a:gd name="T67" fmla="*/ 58 h 3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85" h="371">
                <a:moveTo>
                  <a:pt x="210" y="58"/>
                </a:moveTo>
                <a:cubicBezTo>
                  <a:pt x="200" y="55"/>
                  <a:pt x="191" y="51"/>
                  <a:pt x="182" y="50"/>
                </a:cubicBezTo>
                <a:cubicBezTo>
                  <a:pt x="166" y="48"/>
                  <a:pt x="161" y="52"/>
                  <a:pt x="161" y="69"/>
                </a:cubicBezTo>
                <a:cubicBezTo>
                  <a:pt x="162" y="79"/>
                  <a:pt x="165" y="88"/>
                  <a:pt x="167" y="99"/>
                </a:cubicBezTo>
                <a:cubicBezTo>
                  <a:pt x="125" y="126"/>
                  <a:pt x="113" y="172"/>
                  <a:pt x="101" y="219"/>
                </a:cubicBezTo>
                <a:cubicBezTo>
                  <a:pt x="99" y="228"/>
                  <a:pt x="99" y="238"/>
                  <a:pt x="98" y="247"/>
                </a:cubicBezTo>
                <a:cubicBezTo>
                  <a:pt x="115" y="254"/>
                  <a:pt x="117" y="256"/>
                  <a:pt x="113" y="273"/>
                </a:cubicBezTo>
                <a:cubicBezTo>
                  <a:pt x="110" y="285"/>
                  <a:pt x="104" y="297"/>
                  <a:pt x="102" y="310"/>
                </a:cubicBezTo>
                <a:cubicBezTo>
                  <a:pt x="100" y="322"/>
                  <a:pt x="101" y="335"/>
                  <a:pt x="101" y="348"/>
                </a:cubicBezTo>
                <a:cubicBezTo>
                  <a:pt x="66" y="349"/>
                  <a:pt x="32" y="354"/>
                  <a:pt x="0" y="371"/>
                </a:cubicBezTo>
                <a:cubicBezTo>
                  <a:pt x="0" y="247"/>
                  <a:pt x="0" y="124"/>
                  <a:pt x="0" y="0"/>
                </a:cubicBezTo>
                <a:cubicBezTo>
                  <a:pt x="6" y="0"/>
                  <a:pt x="11" y="0"/>
                  <a:pt x="17" y="0"/>
                </a:cubicBezTo>
                <a:cubicBezTo>
                  <a:pt x="16" y="11"/>
                  <a:pt x="23" y="11"/>
                  <a:pt x="31" y="10"/>
                </a:cubicBezTo>
                <a:cubicBezTo>
                  <a:pt x="41" y="10"/>
                  <a:pt x="50" y="10"/>
                  <a:pt x="61" y="10"/>
                </a:cubicBezTo>
                <a:cubicBezTo>
                  <a:pt x="61" y="20"/>
                  <a:pt x="61" y="30"/>
                  <a:pt x="61" y="39"/>
                </a:cubicBezTo>
                <a:cubicBezTo>
                  <a:pt x="61" y="54"/>
                  <a:pt x="64" y="56"/>
                  <a:pt x="78" y="56"/>
                </a:cubicBezTo>
                <a:cubicBezTo>
                  <a:pt x="92" y="57"/>
                  <a:pt x="106" y="57"/>
                  <a:pt x="119" y="56"/>
                </a:cubicBezTo>
                <a:cubicBezTo>
                  <a:pt x="133" y="56"/>
                  <a:pt x="136" y="53"/>
                  <a:pt x="136" y="40"/>
                </a:cubicBezTo>
                <a:cubicBezTo>
                  <a:pt x="136" y="35"/>
                  <a:pt x="136" y="31"/>
                  <a:pt x="136" y="26"/>
                </a:cubicBezTo>
                <a:cubicBezTo>
                  <a:pt x="186" y="26"/>
                  <a:pt x="235" y="26"/>
                  <a:pt x="285" y="26"/>
                </a:cubicBezTo>
                <a:cubicBezTo>
                  <a:pt x="275" y="49"/>
                  <a:pt x="265" y="71"/>
                  <a:pt x="255" y="92"/>
                </a:cubicBezTo>
                <a:cubicBezTo>
                  <a:pt x="259" y="97"/>
                  <a:pt x="262" y="101"/>
                  <a:pt x="266" y="106"/>
                </a:cubicBezTo>
                <a:cubicBezTo>
                  <a:pt x="266" y="106"/>
                  <a:pt x="266" y="106"/>
                  <a:pt x="266" y="106"/>
                </a:cubicBezTo>
                <a:cubicBezTo>
                  <a:pt x="264" y="104"/>
                  <a:pt x="262" y="103"/>
                  <a:pt x="261" y="102"/>
                </a:cubicBezTo>
                <a:cubicBezTo>
                  <a:pt x="251" y="94"/>
                  <a:pt x="244" y="97"/>
                  <a:pt x="242" y="109"/>
                </a:cubicBezTo>
                <a:cubicBezTo>
                  <a:pt x="237" y="133"/>
                  <a:pt x="223" y="145"/>
                  <a:pt x="199" y="145"/>
                </a:cubicBezTo>
                <a:cubicBezTo>
                  <a:pt x="194" y="145"/>
                  <a:pt x="190" y="142"/>
                  <a:pt x="187" y="140"/>
                </a:cubicBezTo>
                <a:cubicBezTo>
                  <a:pt x="189" y="132"/>
                  <a:pt x="190" y="126"/>
                  <a:pt x="191" y="120"/>
                </a:cubicBezTo>
                <a:cubicBezTo>
                  <a:pt x="194" y="106"/>
                  <a:pt x="196" y="91"/>
                  <a:pt x="198" y="76"/>
                </a:cubicBezTo>
                <a:cubicBezTo>
                  <a:pt x="196" y="89"/>
                  <a:pt x="194" y="101"/>
                  <a:pt x="192" y="114"/>
                </a:cubicBezTo>
                <a:cubicBezTo>
                  <a:pt x="198" y="111"/>
                  <a:pt x="202" y="108"/>
                  <a:pt x="206" y="108"/>
                </a:cubicBezTo>
                <a:cubicBezTo>
                  <a:pt x="214" y="107"/>
                  <a:pt x="218" y="101"/>
                  <a:pt x="218" y="94"/>
                </a:cubicBezTo>
                <a:cubicBezTo>
                  <a:pt x="218" y="83"/>
                  <a:pt x="216" y="71"/>
                  <a:pt x="215" y="60"/>
                </a:cubicBezTo>
                <a:cubicBezTo>
                  <a:pt x="215" y="60"/>
                  <a:pt x="212" y="59"/>
                  <a:pt x="210" y="5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46" name="Freeform 670">
            <a:extLst>
              <a:ext uri="{FF2B5EF4-FFF2-40B4-BE49-F238E27FC236}">
                <a16:creationId xmlns:a16="http://schemas.microsoft.com/office/drawing/2014/main" id="{574BB3E7-BD10-4C7E-AB6C-B1240247260F}"/>
              </a:ext>
            </a:extLst>
          </p:cNvPr>
          <p:cNvSpPr>
            <a:spLocks/>
          </p:cNvSpPr>
          <p:nvPr/>
        </p:nvSpPr>
        <p:spPr bwMode="auto">
          <a:xfrm>
            <a:off x="6239520" y="3951072"/>
            <a:ext cx="290403" cy="484003"/>
          </a:xfrm>
          <a:custGeom>
            <a:avLst/>
            <a:gdLst>
              <a:gd name="T0" fmla="*/ 33 w 134"/>
              <a:gd name="T1" fmla="*/ 212 h 228"/>
              <a:gd name="T2" fmla="*/ 69 w 134"/>
              <a:gd name="T3" fmla="*/ 218 h 228"/>
              <a:gd name="T4" fmla="*/ 91 w 134"/>
              <a:gd name="T5" fmla="*/ 218 h 228"/>
              <a:gd name="T6" fmla="*/ 105 w 134"/>
              <a:gd name="T7" fmla="*/ 210 h 228"/>
              <a:gd name="T8" fmla="*/ 93 w 134"/>
              <a:gd name="T9" fmla="*/ 202 h 228"/>
              <a:gd name="T10" fmla="*/ 28 w 134"/>
              <a:gd name="T11" fmla="*/ 205 h 228"/>
              <a:gd name="T12" fmla="*/ 0 w 134"/>
              <a:gd name="T13" fmla="*/ 203 h 228"/>
              <a:gd name="T14" fmla="*/ 3 w 134"/>
              <a:gd name="T15" fmla="*/ 171 h 228"/>
              <a:gd name="T16" fmla="*/ 8 w 134"/>
              <a:gd name="T17" fmla="*/ 117 h 228"/>
              <a:gd name="T18" fmla="*/ 21 w 134"/>
              <a:gd name="T19" fmla="*/ 103 h 228"/>
              <a:gd name="T20" fmla="*/ 25 w 134"/>
              <a:gd name="T21" fmla="*/ 19 h 228"/>
              <a:gd name="T22" fmla="*/ 75 w 134"/>
              <a:gd name="T23" fmla="*/ 14 h 228"/>
              <a:gd name="T24" fmla="*/ 80 w 134"/>
              <a:gd name="T25" fmla="*/ 0 h 228"/>
              <a:gd name="T26" fmla="*/ 83 w 134"/>
              <a:gd name="T27" fmla="*/ 1 h 228"/>
              <a:gd name="T28" fmla="*/ 83 w 134"/>
              <a:gd name="T29" fmla="*/ 60 h 228"/>
              <a:gd name="T30" fmla="*/ 103 w 134"/>
              <a:gd name="T31" fmla="*/ 119 h 228"/>
              <a:gd name="T32" fmla="*/ 126 w 134"/>
              <a:gd name="T33" fmla="*/ 161 h 228"/>
              <a:gd name="T34" fmla="*/ 133 w 134"/>
              <a:gd name="T35" fmla="*/ 198 h 228"/>
              <a:gd name="T36" fmla="*/ 114 w 134"/>
              <a:gd name="T37" fmla="*/ 223 h 228"/>
              <a:gd name="T38" fmla="*/ 44 w 134"/>
              <a:gd name="T39" fmla="*/ 221 h 228"/>
              <a:gd name="T40" fmla="*/ 32 w 134"/>
              <a:gd name="T41" fmla="*/ 214 h 228"/>
              <a:gd name="T42" fmla="*/ 33 w 134"/>
              <a:gd name="T43" fmla="*/ 212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34" h="228">
                <a:moveTo>
                  <a:pt x="33" y="212"/>
                </a:moveTo>
                <a:cubicBezTo>
                  <a:pt x="45" y="214"/>
                  <a:pt x="57" y="216"/>
                  <a:pt x="69" y="218"/>
                </a:cubicBezTo>
                <a:cubicBezTo>
                  <a:pt x="76" y="219"/>
                  <a:pt x="84" y="220"/>
                  <a:pt x="91" y="218"/>
                </a:cubicBezTo>
                <a:cubicBezTo>
                  <a:pt x="96" y="217"/>
                  <a:pt x="100" y="213"/>
                  <a:pt x="105" y="210"/>
                </a:cubicBezTo>
                <a:cubicBezTo>
                  <a:pt x="101" y="208"/>
                  <a:pt x="97" y="203"/>
                  <a:pt x="93" y="202"/>
                </a:cubicBezTo>
                <a:cubicBezTo>
                  <a:pt x="71" y="198"/>
                  <a:pt x="50" y="197"/>
                  <a:pt x="28" y="205"/>
                </a:cubicBezTo>
                <a:cubicBezTo>
                  <a:pt x="21" y="208"/>
                  <a:pt x="11" y="204"/>
                  <a:pt x="0" y="203"/>
                </a:cubicBezTo>
                <a:cubicBezTo>
                  <a:pt x="1" y="192"/>
                  <a:pt x="2" y="181"/>
                  <a:pt x="3" y="171"/>
                </a:cubicBezTo>
                <a:cubicBezTo>
                  <a:pt x="5" y="153"/>
                  <a:pt x="6" y="135"/>
                  <a:pt x="8" y="117"/>
                </a:cubicBezTo>
                <a:cubicBezTo>
                  <a:pt x="8" y="109"/>
                  <a:pt x="10" y="102"/>
                  <a:pt x="21" y="103"/>
                </a:cubicBezTo>
                <a:cubicBezTo>
                  <a:pt x="22" y="75"/>
                  <a:pt x="24" y="47"/>
                  <a:pt x="25" y="19"/>
                </a:cubicBezTo>
                <a:cubicBezTo>
                  <a:pt x="45" y="24"/>
                  <a:pt x="50" y="24"/>
                  <a:pt x="75" y="14"/>
                </a:cubicBezTo>
                <a:cubicBezTo>
                  <a:pt x="77" y="9"/>
                  <a:pt x="78" y="4"/>
                  <a:pt x="80" y="0"/>
                </a:cubicBezTo>
                <a:cubicBezTo>
                  <a:pt x="81" y="0"/>
                  <a:pt x="82" y="0"/>
                  <a:pt x="83" y="1"/>
                </a:cubicBezTo>
                <a:cubicBezTo>
                  <a:pt x="83" y="21"/>
                  <a:pt x="83" y="40"/>
                  <a:pt x="83" y="60"/>
                </a:cubicBezTo>
                <a:cubicBezTo>
                  <a:pt x="83" y="82"/>
                  <a:pt x="94" y="100"/>
                  <a:pt x="103" y="119"/>
                </a:cubicBezTo>
                <a:cubicBezTo>
                  <a:pt x="110" y="133"/>
                  <a:pt x="120" y="146"/>
                  <a:pt x="126" y="161"/>
                </a:cubicBezTo>
                <a:cubicBezTo>
                  <a:pt x="130" y="173"/>
                  <a:pt x="132" y="186"/>
                  <a:pt x="133" y="198"/>
                </a:cubicBezTo>
                <a:cubicBezTo>
                  <a:pt x="134" y="212"/>
                  <a:pt x="127" y="220"/>
                  <a:pt x="114" y="223"/>
                </a:cubicBezTo>
                <a:cubicBezTo>
                  <a:pt x="91" y="227"/>
                  <a:pt x="67" y="228"/>
                  <a:pt x="44" y="221"/>
                </a:cubicBezTo>
                <a:cubicBezTo>
                  <a:pt x="40" y="219"/>
                  <a:pt x="36" y="216"/>
                  <a:pt x="32" y="214"/>
                </a:cubicBezTo>
                <a:cubicBezTo>
                  <a:pt x="32" y="214"/>
                  <a:pt x="33" y="213"/>
                  <a:pt x="33" y="21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47" name="Freeform 671">
            <a:extLst>
              <a:ext uri="{FF2B5EF4-FFF2-40B4-BE49-F238E27FC236}">
                <a16:creationId xmlns:a16="http://schemas.microsoft.com/office/drawing/2014/main" id="{E212984E-F8A5-462B-A89E-820472006A59}"/>
              </a:ext>
            </a:extLst>
          </p:cNvPr>
          <p:cNvSpPr>
            <a:spLocks/>
          </p:cNvSpPr>
          <p:nvPr/>
        </p:nvSpPr>
        <p:spPr bwMode="auto">
          <a:xfrm>
            <a:off x="6151520" y="3185469"/>
            <a:ext cx="616000" cy="140800"/>
          </a:xfrm>
          <a:custGeom>
            <a:avLst/>
            <a:gdLst>
              <a:gd name="T0" fmla="*/ 290 w 290"/>
              <a:gd name="T1" fmla="*/ 69 h 69"/>
              <a:gd name="T2" fmla="*/ 0 w 290"/>
              <a:gd name="T3" fmla="*/ 69 h 69"/>
              <a:gd name="T4" fmla="*/ 40 w 290"/>
              <a:gd name="T5" fmla="*/ 13 h 69"/>
              <a:gd name="T6" fmla="*/ 81 w 290"/>
              <a:gd name="T7" fmla="*/ 4 h 69"/>
              <a:gd name="T8" fmla="*/ 234 w 290"/>
              <a:gd name="T9" fmla="*/ 7 h 69"/>
              <a:gd name="T10" fmla="*/ 261 w 290"/>
              <a:gd name="T11" fmla="*/ 24 h 69"/>
              <a:gd name="T12" fmla="*/ 290 w 290"/>
              <a:gd name="T13" fmla="*/ 69 h 69"/>
            </a:gdLst>
            <a:ahLst/>
            <a:cxnLst>
              <a:cxn ang="0">
                <a:pos x="T0" y="T1"/>
              </a:cxn>
              <a:cxn ang="0">
                <a:pos x="T2" y="T3"/>
              </a:cxn>
              <a:cxn ang="0">
                <a:pos x="T4" y="T5"/>
              </a:cxn>
              <a:cxn ang="0">
                <a:pos x="T6" y="T7"/>
              </a:cxn>
              <a:cxn ang="0">
                <a:pos x="T8" y="T9"/>
              </a:cxn>
              <a:cxn ang="0">
                <a:pos x="T10" y="T11"/>
              </a:cxn>
              <a:cxn ang="0">
                <a:pos x="T12" y="T13"/>
              </a:cxn>
            </a:cxnLst>
            <a:rect l="0" t="0" r="r" b="b"/>
            <a:pathLst>
              <a:path w="290" h="69">
                <a:moveTo>
                  <a:pt x="290" y="69"/>
                </a:moveTo>
                <a:cubicBezTo>
                  <a:pt x="192" y="69"/>
                  <a:pt x="97" y="69"/>
                  <a:pt x="0" y="69"/>
                </a:cubicBezTo>
                <a:cubicBezTo>
                  <a:pt x="9" y="46"/>
                  <a:pt x="21" y="26"/>
                  <a:pt x="40" y="13"/>
                </a:cubicBezTo>
                <a:cubicBezTo>
                  <a:pt x="51" y="6"/>
                  <a:pt x="67" y="5"/>
                  <a:pt x="81" y="4"/>
                </a:cubicBezTo>
                <a:cubicBezTo>
                  <a:pt x="132" y="1"/>
                  <a:pt x="183" y="0"/>
                  <a:pt x="234" y="7"/>
                </a:cubicBezTo>
                <a:cubicBezTo>
                  <a:pt x="246" y="9"/>
                  <a:pt x="254" y="15"/>
                  <a:pt x="261" y="24"/>
                </a:cubicBezTo>
                <a:cubicBezTo>
                  <a:pt x="270" y="38"/>
                  <a:pt x="280" y="53"/>
                  <a:pt x="290" y="6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48" name="Freeform 672">
            <a:extLst>
              <a:ext uri="{FF2B5EF4-FFF2-40B4-BE49-F238E27FC236}">
                <a16:creationId xmlns:a16="http://schemas.microsoft.com/office/drawing/2014/main" id="{20EC7DAF-9E0E-4F6D-A837-6A9335EDF4C0}"/>
              </a:ext>
            </a:extLst>
          </p:cNvPr>
          <p:cNvSpPr>
            <a:spLocks noEditPoints="1"/>
          </p:cNvSpPr>
          <p:nvPr/>
        </p:nvSpPr>
        <p:spPr bwMode="auto">
          <a:xfrm>
            <a:off x="6054723" y="3405472"/>
            <a:ext cx="211200" cy="88000"/>
          </a:xfrm>
          <a:custGeom>
            <a:avLst/>
            <a:gdLst>
              <a:gd name="T0" fmla="*/ 49 w 101"/>
              <a:gd name="T1" fmla="*/ 41 h 41"/>
              <a:gd name="T2" fmla="*/ 21 w 101"/>
              <a:gd name="T3" fmla="*/ 41 h 41"/>
              <a:gd name="T4" fmla="*/ 2 w 101"/>
              <a:gd name="T5" fmla="*/ 30 h 41"/>
              <a:gd name="T6" fmla="*/ 19 w 101"/>
              <a:gd name="T7" fmla="*/ 3 h 41"/>
              <a:gd name="T8" fmla="*/ 80 w 101"/>
              <a:gd name="T9" fmla="*/ 3 h 41"/>
              <a:gd name="T10" fmla="*/ 95 w 101"/>
              <a:gd name="T11" fmla="*/ 34 h 41"/>
              <a:gd name="T12" fmla="*/ 82 w 101"/>
              <a:gd name="T13" fmla="*/ 41 h 41"/>
              <a:gd name="T14" fmla="*/ 49 w 101"/>
              <a:gd name="T15" fmla="*/ 41 h 41"/>
              <a:gd name="T16" fmla="*/ 9 w 101"/>
              <a:gd name="T17" fmla="*/ 22 h 41"/>
              <a:gd name="T18" fmla="*/ 20 w 101"/>
              <a:gd name="T19" fmla="*/ 36 h 41"/>
              <a:gd name="T20" fmla="*/ 72 w 101"/>
              <a:gd name="T21" fmla="*/ 36 h 41"/>
              <a:gd name="T22" fmla="*/ 84 w 101"/>
              <a:gd name="T23" fmla="*/ 35 h 41"/>
              <a:gd name="T24" fmla="*/ 91 w 101"/>
              <a:gd name="T25" fmla="*/ 27 h 41"/>
              <a:gd name="T26" fmla="*/ 84 w 101"/>
              <a:gd name="T27" fmla="*/ 22 h 41"/>
              <a:gd name="T28" fmla="*/ 9 w 101"/>
              <a:gd name="T29" fmla="*/ 22 h 41"/>
              <a:gd name="T30" fmla="*/ 48 w 101"/>
              <a:gd name="T31" fmla="*/ 19 h 41"/>
              <a:gd name="T32" fmla="*/ 45 w 101"/>
              <a:gd name="T33" fmla="*/ 5 h 41"/>
              <a:gd name="T34" fmla="*/ 12 w 101"/>
              <a:gd name="T35" fmla="*/ 19 h 41"/>
              <a:gd name="T36" fmla="*/ 48 w 101"/>
              <a:gd name="T37" fmla="*/ 19 h 41"/>
              <a:gd name="T38" fmla="*/ 87 w 101"/>
              <a:gd name="T39" fmla="*/ 19 h 41"/>
              <a:gd name="T40" fmla="*/ 51 w 101"/>
              <a:gd name="T41" fmla="*/ 7 h 41"/>
              <a:gd name="T42" fmla="*/ 53 w 101"/>
              <a:gd name="T43" fmla="*/ 19 h 41"/>
              <a:gd name="T44" fmla="*/ 87 w 101"/>
              <a:gd name="T45" fmla="*/ 19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1" h="41">
                <a:moveTo>
                  <a:pt x="49" y="41"/>
                </a:moveTo>
                <a:cubicBezTo>
                  <a:pt x="40" y="41"/>
                  <a:pt x="30" y="41"/>
                  <a:pt x="21" y="41"/>
                </a:cubicBezTo>
                <a:cubicBezTo>
                  <a:pt x="12" y="41"/>
                  <a:pt x="4" y="40"/>
                  <a:pt x="2" y="30"/>
                </a:cubicBezTo>
                <a:cubicBezTo>
                  <a:pt x="0" y="19"/>
                  <a:pt x="9" y="3"/>
                  <a:pt x="19" y="3"/>
                </a:cubicBezTo>
                <a:cubicBezTo>
                  <a:pt x="39" y="2"/>
                  <a:pt x="59" y="2"/>
                  <a:pt x="80" y="3"/>
                </a:cubicBezTo>
                <a:cubicBezTo>
                  <a:pt x="91" y="4"/>
                  <a:pt x="101" y="24"/>
                  <a:pt x="95" y="34"/>
                </a:cubicBezTo>
                <a:cubicBezTo>
                  <a:pt x="93" y="38"/>
                  <a:pt x="87" y="40"/>
                  <a:pt x="82" y="41"/>
                </a:cubicBezTo>
                <a:cubicBezTo>
                  <a:pt x="71" y="41"/>
                  <a:pt x="60" y="41"/>
                  <a:pt x="49" y="41"/>
                </a:cubicBezTo>
                <a:close/>
                <a:moveTo>
                  <a:pt x="9" y="22"/>
                </a:moveTo>
                <a:cubicBezTo>
                  <a:pt x="6" y="33"/>
                  <a:pt x="11" y="36"/>
                  <a:pt x="20" y="36"/>
                </a:cubicBezTo>
                <a:cubicBezTo>
                  <a:pt x="37" y="36"/>
                  <a:pt x="54" y="36"/>
                  <a:pt x="72" y="36"/>
                </a:cubicBezTo>
                <a:cubicBezTo>
                  <a:pt x="76" y="36"/>
                  <a:pt x="81" y="37"/>
                  <a:pt x="84" y="35"/>
                </a:cubicBezTo>
                <a:cubicBezTo>
                  <a:pt x="87" y="34"/>
                  <a:pt x="89" y="30"/>
                  <a:pt x="91" y="27"/>
                </a:cubicBezTo>
                <a:cubicBezTo>
                  <a:pt x="89" y="25"/>
                  <a:pt x="86" y="22"/>
                  <a:pt x="84" y="22"/>
                </a:cubicBezTo>
                <a:cubicBezTo>
                  <a:pt x="59" y="22"/>
                  <a:pt x="34" y="22"/>
                  <a:pt x="9" y="22"/>
                </a:cubicBezTo>
                <a:close/>
                <a:moveTo>
                  <a:pt x="48" y="19"/>
                </a:moveTo>
                <a:cubicBezTo>
                  <a:pt x="47" y="14"/>
                  <a:pt x="46" y="9"/>
                  <a:pt x="45" y="5"/>
                </a:cubicBezTo>
                <a:cubicBezTo>
                  <a:pt x="20" y="3"/>
                  <a:pt x="16" y="5"/>
                  <a:pt x="12" y="19"/>
                </a:cubicBezTo>
                <a:cubicBezTo>
                  <a:pt x="24" y="19"/>
                  <a:pt x="35" y="19"/>
                  <a:pt x="48" y="19"/>
                </a:cubicBezTo>
                <a:close/>
                <a:moveTo>
                  <a:pt x="87" y="19"/>
                </a:moveTo>
                <a:cubicBezTo>
                  <a:pt x="83" y="4"/>
                  <a:pt x="72" y="0"/>
                  <a:pt x="51" y="7"/>
                </a:cubicBezTo>
                <a:cubicBezTo>
                  <a:pt x="52" y="11"/>
                  <a:pt x="53" y="15"/>
                  <a:pt x="53" y="19"/>
                </a:cubicBezTo>
                <a:cubicBezTo>
                  <a:pt x="65" y="19"/>
                  <a:pt x="76" y="19"/>
                  <a:pt x="87" y="1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49" name="Freeform 673">
            <a:extLst>
              <a:ext uri="{FF2B5EF4-FFF2-40B4-BE49-F238E27FC236}">
                <a16:creationId xmlns:a16="http://schemas.microsoft.com/office/drawing/2014/main" id="{3D7DBE20-2A85-4B37-ACD5-D9C3D6302D4D}"/>
              </a:ext>
            </a:extLst>
          </p:cNvPr>
          <p:cNvSpPr>
            <a:spLocks noEditPoints="1"/>
          </p:cNvSpPr>
          <p:nvPr/>
        </p:nvSpPr>
        <p:spPr bwMode="auto">
          <a:xfrm>
            <a:off x="6653123" y="3405472"/>
            <a:ext cx="211200" cy="88000"/>
          </a:xfrm>
          <a:custGeom>
            <a:avLst/>
            <a:gdLst>
              <a:gd name="T0" fmla="*/ 47 w 99"/>
              <a:gd name="T1" fmla="*/ 39 h 40"/>
              <a:gd name="T2" fmla="*/ 19 w 99"/>
              <a:gd name="T3" fmla="*/ 39 h 40"/>
              <a:gd name="T4" fmla="*/ 1 w 99"/>
              <a:gd name="T5" fmla="*/ 27 h 40"/>
              <a:gd name="T6" fmla="*/ 17 w 99"/>
              <a:gd name="T7" fmla="*/ 1 h 40"/>
              <a:gd name="T8" fmla="*/ 78 w 99"/>
              <a:gd name="T9" fmla="*/ 1 h 40"/>
              <a:gd name="T10" fmla="*/ 94 w 99"/>
              <a:gd name="T11" fmla="*/ 31 h 40"/>
              <a:gd name="T12" fmla="*/ 81 w 99"/>
              <a:gd name="T13" fmla="*/ 38 h 40"/>
              <a:gd name="T14" fmla="*/ 47 w 99"/>
              <a:gd name="T15" fmla="*/ 39 h 40"/>
              <a:gd name="T16" fmla="*/ 87 w 99"/>
              <a:gd name="T17" fmla="*/ 20 h 40"/>
              <a:gd name="T18" fmla="*/ 17 w 99"/>
              <a:gd name="T19" fmla="*/ 20 h 40"/>
              <a:gd name="T20" fmla="*/ 6 w 99"/>
              <a:gd name="T21" fmla="*/ 25 h 40"/>
              <a:gd name="T22" fmla="*/ 17 w 99"/>
              <a:gd name="T23" fmla="*/ 34 h 40"/>
              <a:gd name="T24" fmla="*/ 79 w 99"/>
              <a:gd name="T25" fmla="*/ 34 h 40"/>
              <a:gd name="T26" fmla="*/ 87 w 99"/>
              <a:gd name="T27" fmla="*/ 20 h 40"/>
              <a:gd name="T28" fmla="*/ 50 w 99"/>
              <a:gd name="T29" fmla="*/ 4 h 40"/>
              <a:gd name="T30" fmla="*/ 52 w 99"/>
              <a:gd name="T31" fmla="*/ 17 h 40"/>
              <a:gd name="T32" fmla="*/ 86 w 99"/>
              <a:gd name="T33" fmla="*/ 17 h 40"/>
              <a:gd name="T34" fmla="*/ 50 w 99"/>
              <a:gd name="T35" fmla="*/ 4 h 40"/>
              <a:gd name="T36" fmla="*/ 47 w 99"/>
              <a:gd name="T37" fmla="*/ 17 h 40"/>
              <a:gd name="T38" fmla="*/ 42 w 99"/>
              <a:gd name="T39" fmla="*/ 4 h 40"/>
              <a:gd name="T40" fmla="*/ 15 w 99"/>
              <a:gd name="T41" fmla="*/ 7 h 40"/>
              <a:gd name="T42" fmla="*/ 9 w 99"/>
              <a:gd name="T43" fmla="*/ 17 h 40"/>
              <a:gd name="T44" fmla="*/ 47 w 99"/>
              <a:gd name="T45" fmla="*/ 17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99" h="40">
                <a:moveTo>
                  <a:pt x="47" y="39"/>
                </a:moveTo>
                <a:cubicBezTo>
                  <a:pt x="38" y="39"/>
                  <a:pt x="29" y="39"/>
                  <a:pt x="19" y="39"/>
                </a:cubicBezTo>
                <a:cubicBezTo>
                  <a:pt x="11" y="39"/>
                  <a:pt x="2" y="39"/>
                  <a:pt x="1" y="27"/>
                </a:cubicBezTo>
                <a:cubicBezTo>
                  <a:pt x="0" y="15"/>
                  <a:pt x="7" y="2"/>
                  <a:pt x="17" y="1"/>
                </a:cubicBezTo>
                <a:cubicBezTo>
                  <a:pt x="38" y="0"/>
                  <a:pt x="58" y="0"/>
                  <a:pt x="78" y="1"/>
                </a:cubicBezTo>
                <a:cubicBezTo>
                  <a:pt x="89" y="2"/>
                  <a:pt x="99" y="21"/>
                  <a:pt x="94" y="31"/>
                </a:cubicBezTo>
                <a:cubicBezTo>
                  <a:pt x="92" y="35"/>
                  <a:pt x="86" y="38"/>
                  <a:pt x="81" y="38"/>
                </a:cubicBezTo>
                <a:cubicBezTo>
                  <a:pt x="70" y="40"/>
                  <a:pt x="59" y="39"/>
                  <a:pt x="47" y="39"/>
                </a:cubicBezTo>
                <a:close/>
                <a:moveTo>
                  <a:pt x="87" y="20"/>
                </a:moveTo>
                <a:cubicBezTo>
                  <a:pt x="64" y="20"/>
                  <a:pt x="40" y="19"/>
                  <a:pt x="17" y="20"/>
                </a:cubicBezTo>
                <a:cubicBezTo>
                  <a:pt x="13" y="20"/>
                  <a:pt x="10" y="23"/>
                  <a:pt x="6" y="25"/>
                </a:cubicBezTo>
                <a:cubicBezTo>
                  <a:pt x="10" y="28"/>
                  <a:pt x="13" y="34"/>
                  <a:pt x="17" y="34"/>
                </a:cubicBezTo>
                <a:cubicBezTo>
                  <a:pt x="37" y="35"/>
                  <a:pt x="58" y="35"/>
                  <a:pt x="79" y="34"/>
                </a:cubicBezTo>
                <a:cubicBezTo>
                  <a:pt x="88" y="34"/>
                  <a:pt x="92" y="29"/>
                  <a:pt x="87" y="20"/>
                </a:cubicBezTo>
                <a:close/>
                <a:moveTo>
                  <a:pt x="50" y="4"/>
                </a:moveTo>
                <a:cubicBezTo>
                  <a:pt x="50" y="8"/>
                  <a:pt x="51" y="13"/>
                  <a:pt x="52" y="17"/>
                </a:cubicBezTo>
                <a:cubicBezTo>
                  <a:pt x="64" y="17"/>
                  <a:pt x="75" y="17"/>
                  <a:pt x="86" y="17"/>
                </a:cubicBezTo>
                <a:cubicBezTo>
                  <a:pt x="83" y="3"/>
                  <a:pt x="73" y="1"/>
                  <a:pt x="50" y="4"/>
                </a:cubicBezTo>
                <a:close/>
                <a:moveTo>
                  <a:pt x="47" y="17"/>
                </a:moveTo>
                <a:cubicBezTo>
                  <a:pt x="45" y="12"/>
                  <a:pt x="43" y="4"/>
                  <a:pt x="42" y="4"/>
                </a:cubicBezTo>
                <a:cubicBezTo>
                  <a:pt x="33" y="4"/>
                  <a:pt x="23" y="5"/>
                  <a:pt x="15" y="7"/>
                </a:cubicBezTo>
                <a:cubicBezTo>
                  <a:pt x="12" y="8"/>
                  <a:pt x="11" y="13"/>
                  <a:pt x="9" y="17"/>
                </a:cubicBezTo>
                <a:cubicBezTo>
                  <a:pt x="23" y="17"/>
                  <a:pt x="34" y="17"/>
                  <a:pt x="47" y="1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50" name="Freeform 674">
            <a:extLst>
              <a:ext uri="{FF2B5EF4-FFF2-40B4-BE49-F238E27FC236}">
                <a16:creationId xmlns:a16="http://schemas.microsoft.com/office/drawing/2014/main" id="{B65150C1-0B57-4D75-BDA0-2CF8B4222214}"/>
              </a:ext>
            </a:extLst>
          </p:cNvPr>
          <p:cNvSpPr>
            <a:spLocks/>
          </p:cNvSpPr>
          <p:nvPr/>
        </p:nvSpPr>
        <p:spPr bwMode="auto">
          <a:xfrm>
            <a:off x="6327520" y="3757472"/>
            <a:ext cx="52800" cy="114403"/>
          </a:xfrm>
          <a:custGeom>
            <a:avLst/>
            <a:gdLst>
              <a:gd name="T0" fmla="*/ 18 w 26"/>
              <a:gd name="T1" fmla="*/ 0 h 56"/>
              <a:gd name="T2" fmla="*/ 23 w 26"/>
              <a:gd name="T3" fmla="*/ 2 h 56"/>
              <a:gd name="T4" fmla="*/ 26 w 26"/>
              <a:gd name="T5" fmla="*/ 36 h 56"/>
              <a:gd name="T6" fmla="*/ 14 w 26"/>
              <a:gd name="T7" fmla="*/ 50 h 56"/>
              <a:gd name="T8" fmla="*/ 0 w 26"/>
              <a:gd name="T9" fmla="*/ 56 h 56"/>
              <a:gd name="T10" fmla="*/ 6 w 26"/>
              <a:gd name="T11" fmla="*/ 18 h 56"/>
              <a:gd name="T12" fmla="*/ 18 w 26"/>
              <a:gd name="T13" fmla="*/ 0 h 56"/>
            </a:gdLst>
            <a:ahLst/>
            <a:cxnLst>
              <a:cxn ang="0">
                <a:pos x="T0" y="T1"/>
              </a:cxn>
              <a:cxn ang="0">
                <a:pos x="T2" y="T3"/>
              </a:cxn>
              <a:cxn ang="0">
                <a:pos x="T4" y="T5"/>
              </a:cxn>
              <a:cxn ang="0">
                <a:pos x="T6" y="T7"/>
              </a:cxn>
              <a:cxn ang="0">
                <a:pos x="T8" y="T9"/>
              </a:cxn>
              <a:cxn ang="0">
                <a:pos x="T10" y="T11"/>
              </a:cxn>
              <a:cxn ang="0">
                <a:pos x="T12" y="T13"/>
              </a:cxn>
            </a:cxnLst>
            <a:rect l="0" t="0" r="r" b="b"/>
            <a:pathLst>
              <a:path w="26" h="56">
                <a:moveTo>
                  <a:pt x="18" y="0"/>
                </a:moveTo>
                <a:cubicBezTo>
                  <a:pt x="20" y="1"/>
                  <a:pt x="23" y="2"/>
                  <a:pt x="23" y="2"/>
                </a:cubicBezTo>
                <a:cubicBezTo>
                  <a:pt x="24" y="13"/>
                  <a:pt x="26" y="25"/>
                  <a:pt x="26" y="36"/>
                </a:cubicBezTo>
                <a:cubicBezTo>
                  <a:pt x="26" y="43"/>
                  <a:pt x="22" y="49"/>
                  <a:pt x="14" y="50"/>
                </a:cubicBezTo>
                <a:cubicBezTo>
                  <a:pt x="10" y="50"/>
                  <a:pt x="6" y="53"/>
                  <a:pt x="0" y="56"/>
                </a:cubicBezTo>
                <a:cubicBezTo>
                  <a:pt x="2" y="43"/>
                  <a:pt x="4" y="31"/>
                  <a:pt x="6" y="18"/>
                </a:cubicBezTo>
                <a:cubicBezTo>
                  <a:pt x="10" y="12"/>
                  <a:pt x="14" y="6"/>
                  <a:pt x="18"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51" name="Freeform 675">
            <a:extLst>
              <a:ext uri="{FF2B5EF4-FFF2-40B4-BE49-F238E27FC236}">
                <a16:creationId xmlns:a16="http://schemas.microsoft.com/office/drawing/2014/main" id="{391D00AF-5565-40D7-BB2F-FDB6094EEF17}"/>
              </a:ext>
            </a:extLst>
          </p:cNvPr>
          <p:cNvSpPr>
            <a:spLocks/>
          </p:cNvSpPr>
          <p:nvPr/>
        </p:nvSpPr>
        <p:spPr bwMode="auto">
          <a:xfrm>
            <a:off x="6327520" y="4382269"/>
            <a:ext cx="123200" cy="26403"/>
          </a:xfrm>
          <a:custGeom>
            <a:avLst/>
            <a:gdLst>
              <a:gd name="T0" fmla="*/ 57 w 57"/>
              <a:gd name="T1" fmla="*/ 7 h 16"/>
              <a:gd name="T2" fmla="*/ 0 w 57"/>
              <a:gd name="T3" fmla="*/ 5 h 16"/>
              <a:gd name="T4" fmla="*/ 57 w 57"/>
              <a:gd name="T5" fmla="*/ 7 h 16"/>
            </a:gdLst>
            <a:ahLst/>
            <a:cxnLst>
              <a:cxn ang="0">
                <a:pos x="T0" y="T1"/>
              </a:cxn>
              <a:cxn ang="0">
                <a:pos x="T2" y="T3"/>
              </a:cxn>
              <a:cxn ang="0">
                <a:pos x="T4" y="T5"/>
              </a:cxn>
            </a:cxnLst>
            <a:rect l="0" t="0" r="r" b="b"/>
            <a:pathLst>
              <a:path w="57" h="16">
                <a:moveTo>
                  <a:pt x="57" y="7"/>
                </a:moveTo>
                <a:cubicBezTo>
                  <a:pt x="38" y="16"/>
                  <a:pt x="19" y="6"/>
                  <a:pt x="0" y="5"/>
                </a:cubicBezTo>
                <a:cubicBezTo>
                  <a:pt x="19" y="0"/>
                  <a:pt x="38" y="0"/>
                  <a:pt x="57" y="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52" name="Freeform 676">
            <a:extLst>
              <a:ext uri="{FF2B5EF4-FFF2-40B4-BE49-F238E27FC236}">
                <a16:creationId xmlns:a16="http://schemas.microsoft.com/office/drawing/2014/main" id="{602C977A-9119-4296-8504-1F08AE0C32A4}"/>
              </a:ext>
            </a:extLst>
          </p:cNvPr>
          <p:cNvSpPr>
            <a:spLocks/>
          </p:cNvSpPr>
          <p:nvPr/>
        </p:nvSpPr>
        <p:spPr bwMode="auto">
          <a:xfrm>
            <a:off x="6063520" y="3449469"/>
            <a:ext cx="184803" cy="35200"/>
          </a:xfrm>
          <a:custGeom>
            <a:avLst/>
            <a:gdLst>
              <a:gd name="T0" fmla="*/ 3 w 85"/>
              <a:gd name="T1" fmla="*/ 0 h 15"/>
              <a:gd name="T2" fmla="*/ 78 w 85"/>
              <a:gd name="T3" fmla="*/ 0 h 15"/>
              <a:gd name="T4" fmla="*/ 85 w 85"/>
              <a:gd name="T5" fmla="*/ 5 h 15"/>
              <a:gd name="T6" fmla="*/ 78 w 85"/>
              <a:gd name="T7" fmla="*/ 13 h 15"/>
              <a:gd name="T8" fmla="*/ 66 w 85"/>
              <a:gd name="T9" fmla="*/ 14 h 15"/>
              <a:gd name="T10" fmla="*/ 14 w 85"/>
              <a:gd name="T11" fmla="*/ 14 h 15"/>
              <a:gd name="T12" fmla="*/ 3 w 85"/>
              <a:gd name="T13" fmla="*/ 0 h 15"/>
            </a:gdLst>
            <a:ahLst/>
            <a:cxnLst>
              <a:cxn ang="0">
                <a:pos x="T0" y="T1"/>
              </a:cxn>
              <a:cxn ang="0">
                <a:pos x="T2" y="T3"/>
              </a:cxn>
              <a:cxn ang="0">
                <a:pos x="T4" y="T5"/>
              </a:cxn>
              <a:cxn ang="0">
                <a:pos x="T6" y="T7"/>
              </a:cxn>
              <a:cxn ang="0">
                <a:pos x="T8" y="T9"/>
              </a:cxn>
              <a:cxn ang="0">
                <a:pos x="T10" y="T11"/>
              </a:cxn>
              <a:cxn ang="0">
                <a:pos x="T12" y="T13"/>
              </a:cxn>
            </a:cxnLst>
            <a:rect l="0" t="0" r="r" b="b"/>
            <a:pathLst>
              <a:path w="85" h="15">
                <a:moveTo>
                  <a:pt x="3" y="0"/>
                </a:moveTo>
                <a:cubicBezTo>
                  <a:pt x="28" y="0"/>
                  <a:pt x="53" y="0"/>
                  <a:pt x="78" y="0"/>
                </a:cubicBezTo>
                <a:cubicBezTo>
                  <a:pt x="80" y="0"/>
                  <a:pt x="83" y="3"/>
                  <a:pt x="85" y="5"/>
                </a:cubicBezTo>
                <a:cubicBezTo>
                  <a:pt x="83" y="8"/>
                  <a:pt x="81" y="12"/>
                  <a:pt x="78" y="13"/>
                </a:cubicBezTo>
                <a:cubicBezTo>
                  <a:pt x="75" y="15"/>
                  <a:pt x="70" y="14"/>
                  <a:pt x="66" y="14"/>
                </a:cubicBezTo>
                <a:cubicBezTo>
                  <a:pt x="48" y="14"/>
                  <a:pt x="31" y="14"/>
                  <a:pt x="14" y="14"/>
                </a:cubicBezTo>
                <a:cubicBezTo>
                  <a:pt x="5" y="14"/>
                  <a:pt x="0" y="11"/>
                  <a:pt x="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53" name="Freeform 677">
            <a:extLst>
              <a:ext uri="{FF2B5EF4-FFF2-40B4-BE49-F238E27FC236}">
                <a16:creationId xmlns:a16="http://schemas.microsoft.com/office/drawing/2014/main" id="{EB503E33-D4CB-48D6-A898-BC9148455A31}"/>
              </a:ext>
            </a:extLst>
          </p:cNvPr>
          <p:cNvSpPr>
            <a:spLocks/>
          </p:cNvSpPr>
          <p:nvPr/>
        </p:nvSpPr>
        <p:spPr bwMode="auto">
          <a:xfrm>
            <a:off x="6081120" y="3405472"/>
            <a:ext cx="70400" cy="35200"/>
          </a:xfrm>
          <a:custGeom>
            <a:avLst/>
            <a:gdLst>
              <a:gd name="T0" fmla="*/ 36 w 36"/>
              <a:gd name="T1" fmla="*/ 16 h 16"/>
              <a:gd name="T2" fmla="*/ 0 w 36"/>
              <a:gd name="T3" fmla="*/ 16 h 16"/>
              <a:gd name="T4" fmla="*/ 33 w 36"/>
              <a:gd name="T5" fmla="*/ 2 h 16"/>
              <a:gd name="T6" fmla="*/ 36 w 36"/>
              <a:gd name="T7" fmla="*/ 16 h 16"/>
            </a:gdLst>
            <a:ahLst/>
            <a:cxnLst>
              <a:cxn ang="0">
                <a:pos x="T0" y="T1"/>
              </a:cxn>
              <a:cxn ang="0">
                <a:pos x="T2" y="T3"/>
              </a:cxn>
              <a:cxn ang="0">
                <a:pos x="T4" y="T5"/>
              </a:cxn>
              <a:cxn ang="0">
                <a:pos x="T6" y="T7"/>
              </a:cxn>
            </a:cxnLst>
            <a:rect l="0" t="0" r="r" b="b"/>
            <a:pathLst>
              <a:path w="36" h="16">
                <a:moveTo>
                  <a:pt x="36" y="16"/>
                </a:moveTo>
                <a:cubicBezTo>
                  <a:pt x="23" y="16"/>
                  <a:pt x="12" y="16"/>
                  <a:pt x="0" y="16"/>
                </a:cubicBezTo>
                <a:cubicBezTo>
                  <a:pt x="4" y="2"/>
                  <a:pt x="8" y="0"/>
                  <a:pt x="33" y="2"/>
                </a:cubicBezTo>
                <a:cubicBezTo>
                  <a:pt x="34" y="6"/>
                  <a:pt x="35" y="11"/>
                  <a:pt x="36" y="16"/>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54" name="Freeform 678">
            <a:extLst>
              <a:ext uri="{FF2B5EF4-FFF2-40B4-BE49-F238E27FC236}">
                <a16:creationId xmlns:a16="http://schemas.microsoft.com/office/drawing/2014/main" id="{188EEC69-3AB8-46DF-9335-A6AA8956002E}"/>
              </a:ext>
            </a:extLst>
          </p:cNvPr>
          <p:cNvSpPr>
            <a:spLocks/>
          </p:cNvSpPr>
          <p:nvPr/>
        </p:nvSpPr>
        <p:spPr bwMode="auto">
          <a:xfrm>
            <a:off x="6160323" y="3405472"/>
            <a:ext cx="79203" cy="35200"/>
          </a:xfrm>
          <a:custGeom>
            <a:avLst/>
            <a:gdLst>
              <a:gd name="T0" fmla="*/ 36 w 36"/>
              <a:gd name="T1" fmla="*/ 19 h 19"/>
              <a:gd name="T2" fmla="*/ 2 w 36"/>
              <a:gd name="T3" fmla="*/ 19 h 19"/>
              <a:gd name="T4" fmla="*/ 0 w 36"/>
              <a:gd name="T5" fmla="*/ 7 h 19"/>
              <a:gd name="T6" fmla="*/ 36 w 36"/>
              <a:gd name="T7" fmla="*/ 19 h 19"/>
            </a:gdLst>
            <a:ahLst/>
            <a:cxnLst>
              <a:cxn ang="0">
                <a:pos x="T0" y="T1"/>
              </a:cxn>
              <a:cxn ang="0">
                <a:pos x="T2" y="T3"/>
              </a:cxn>
              <a:cxn ang="0">
                <a:pos x="T4" y="T5"/>
              </a:cxn>
              <a:cxn ang="0">
                <a:pos x="T6" y="T7"/>
              </a:cxn>
            </a:cxnLst>
            <a:rect l="0" t="0" r="r" b="b"/>
            <a:pathLst>
              <a:path w="36" h="19">
                <a:moveTo>
                  <a:pt x="36" y="19"/>
                </a:moveTo>
                <a:cubicBezTo>
                  <a:pt x="25" y="19"/>
                  <a:pt x="14" y="19"/>
                  <a:pt x="2" y="19"/>
                </a:cubicBezTo>
                <a:cubicBezTo>
                  <a:pt x="2" y="15"/>
                  <a:pt x="1" y="11"/>
                  <a:pt x="0" y="7"/>
                </a:cubicBezTo>
                <a:cubicBezTo>
                  <a:pt x="21" y="0"/>
                  <a:pt x="32" y="4"/>
                  <a:pt x="36" y="19"/>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55" name="Freeform 679">
            <a:extLst>
              <a:ext uri="{FF2B5EF4-FFF2-40B4-BE49-F238E27FC236}">
                <a16:creationId xmlns:a16="http://schemas.microsoft.com/office/drawing/2014/main" id="{C27D9479-1822-43C0-A4B3-4B36F91416D1}"/>
              </a:ext>
            </a:extLst>
          </p:cNvPr>
          <p:cNvSpPr>
            <a:spLocks/>
          </p:cNvSpPr>
          <p:nvPr/>
        </p:nvSpPr>
        <p:spPr bwMode="auto">
          <a:xfrm>
            <a:off x="6661920" y="3449469"/>
            <a:ext cx="184803" cy="35200"/>
          </a:xfrm>
          <a:custGeom>
            <a:avLst/>
            <a:gdLst>
              <a:gd name="T0" fmla="*/ 81 w 86"/>
              <a:gd name="T1" fmla="*/ 1 h 16"/>
              <a:gd name="T2" fmla="*/ 73 w 86"/>
              <a:gd name="T3" fmla="*/ 15 h 16"/>
              <a:gd name="T4" fmla="*/ 11 w 86"/>
              <a:gd name="T5" fmla="*/ 15 h 16"/>
              <a:gd name="T6" fmla="*/ 0 w 86"/>
              <a:gd name="T7" fmla="*/ 6 h 16"/>
              <a:gd name="T8" fmla="*/ 11 w 86"/>
              <a:gd name="T9" fmla="*/ 1 h 16"/>
              <a:gd name="T10" fmla="*/ 81 w 86"/>
              <a:gd name="T11" fmla="*/ 1 h 16"/>
            </a:gdLst>
            <a:ahLst/>
            <a:cxnLst>
              <a:cxn ang="0">
                <a:pos x="T0" y="T1"/>
              </a:cxn>
              <a:cxn ang="0">
                <a:pos x="T2" y="T3"/>
              </a:cxn>
              <a:cxn ang="0">
                <a:pos x="T4" y="T5"/>
              </a:cxn>
              <a:cxn ang="0">
                <a:pos x="T6" y="T7"/>
              </a:cxn>
              <a:cxn ang="0">
                <a:pos x="T8" y="T9"/>
              </a:cxn>
              <a:cxn ang="0">
                <a:pos x="T10" y="T11"/>
              </a:cxn>
            </a:cxnLst>
            <a:rect l="0" t="0" r="r" b="b"/>
            <a:pathLst>
              <a:path w="86" h="16">
                <a:moveTo>
                  <a:pt x="81" y="1"/>
                </a:moveTo>
                <a:cubicBezTo>
                  <a:pt x="86" y="10"/>
                  <a:pt x="82" y="15"/>
                  <a:pt x="73" y="15"/>
                </a:cubicBezTo>
                <a:cubicBezTo>
                  <a:pt x="52" y="16"/>
                  <a:pt x="31" y="16"/>
                  <a:pt x="11" y="15"/>
                </a:cubicBezTo>
                <a:cubicBezTo>
                  <a:pt x="7" y="15"/>
                  <a:pt x="4" y="9"/>
                  <a:pt x="0" y="6"/>
                </a:cubicBezTo>
                <a:cubicBezTo>
                  <a:pt x="4" y="4"/>
                  <a:pt x="7" y="1"/>
                  <a:pt x="11" y="1"/>
                </a:cubicBezTo>
                <a:cubicBezTo>
                  <a:pt x="34" y="0"/>
                  <a:pt x="58" y="1"/>
                  <a:pt x="81"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56" name="Freeform 680">
            <a:extLst>
              <a:ext uri="{FF2B5EF4-FFF2-40B4-BE49-F238E27FC236}">
                <a16:creationId xmlns:a16="http://schemas.microsoft.com/office/drawing/2014/main" id="{AA4A4DC6-F138-4322-97CD-865D6075B067}"/>
              </a:ext>
            </a:extLst>
          </p:cNvPr>
          <p:cNvSpPr>
            <a:spLocks/>
          </p:cNvSpPr>
          <p:nvPr/>
        </p:nvSpPr>
        <p:spPr bwMode="auto">
          <a:xfrm>
            <a:off x="6758723" y="3405472"/>
            <a:ext cx="79203" cy="35200"/>
          </a:xfrm>
          <a:custGeom>
            <a:avLst/>
            <a:gdLst>
              <a:gd name="T0" fmla="*/ 0 w 36"/>
              <a:gd name="T1" fmla="*/ 3 h 16"/>
              <a:gd name="T2" fmla="*/ 36 w 36"/>
              <a:gd name="T3" fmla="*/ 16 h 16"/>
              <a:gd name="T4" fmla="*/ 2 w 36"/>
              <a:gd name="T5" fmla="*/ 16 h 16"/>
              <a:gd name="T6" fmla="*/ 0 w 36"/>
              <a:gd name="T7" fmla="*/ 3 h 16"/>
            </a:gdLst>
            <a:ahLst/>
            <a:cxnLst>
              <a:cxn ang="0">
                <a:pos x="T0" y="T1"/>
              </a:cxn>
              <a:cxn ang="0">
                <a:pos x="T2" y="T3"/>
              </a:cxn>
              <a:cxn ang="0">
                <a:pos x="T4" y="T5"/>
              </a:cxn>
              <a:cxn ang="0">
                <a:pos x="T6" y="T7"/>
              </a:cxn>
            </a:cxnLst>
            <a:rect l="0" t="0" r="r" b="b"/>
            <a:pathLst>
              <a:path w="36" h="16">
                <a:moveTo>
                  <a:pt x="0" y="3"/>
                </a:moveTo>
                <a:cubicBezTo>
                  <a:pt x="23" y="0"/>
                  <a:pt x="33" y="2"/>
                  <a:pt x="36" y="16"/>
                </a:cubicBezTo>
                <a:cubicBezTo>
                  <a:pt x="25" y="16"/>
                  <a:pt x="14" y="16"/>
                  <a:pt x="2" y="16"/>
                </a:cubicBezTo>
                <a:cubicBezTo>
                  <a:pt x="1" y="12"/>
                  <a:pt x="0" y="7"/>
                  <a:pt x="0"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57" name="Freeform 681">
            <a:extLst>
              <a:ext uri="{FF2B5EF4-FFF2-40B4-BE49-F238E27FC236}">
                <a16:creationId xmlns:a16="http://schemas.microsoft.com/office/drawing/2014/main" id="{0DB17584-FD19-4AC7-981C-C886576A807F}"/>
              </a:ext>
            </a:extLst>
          </p:cNvPr>
          <p:cNvSpPr>
            <a:spLocks/>
          </p:cNvSpPr>
          <p:nvPr/>
        </p:nvSpPr>
        <p:spPr bwMode="auto">
          <a:xfrm>
            <a:off x="6670723" y="3414269"/>
            <a:ext cx="79203" cy="26403"/>
          </a:xfrm>
          <a:custGeom>
            <a:avLst/>
            <a:gdLst>
              <a:gd name="T0" fmla="*/ 38 w 38"/>
              <a:gd name="T1" fmla="*/ 13 h 13"/>
              <a:gd name="T2" fmla="*/ 0 w 38"/>
              <a:gd name="T3" fmla="*/ 13 h 13"/>
              <a:gd name="T4" fmla="*/ 6 w 38"/>
              <a:gd name="T5" fmla="*/ 3 h 13"/>
              <a:gd name="T6" fmla="*/ 33 w 38"/>
              <a:gd name="T7" fmla="*/ 0 h 13"/>
              <a:gd name="T8" fmla="*/ 38 w 38"/>
              <a:gd name="T9" fmla="*/ 13 h 13"/>
            </a:gdLst>
            <a:ahLst/>
            <a:cxnLst>
              <a:cxn ang="0">
                <a:pos x="T0" y="T1"/>
              </a:cxn>
              <a:cxn ang="0">
                <a:pos x="T2" y="T3"/>
              </a:cxn>
              <a:cxn ang="0">
                <a:pos x="T4" y="T5"/>
              </a:cxn>
              <a:cxn ang="0">
                <a:pos x="T6" y="T7"/>
              </a:cxn>
              <a:cxn ang="0">
                <a:pos x="T8" y="T9"/>
              </a:cxn>
            </a:cxnLst>
            <a:rect l="0" t="0" r="r" b="b"/>
            <a:pathLst>
              <a:path w="38" h="13">
                <a:moveTo>
                  <a:pt x="38" y="13"/>
                </a:moveTo>
                <a:cubicBezTo>
                  <a:pt x="25" y="13"/>
                  <a:pt x="14" y="13"/>
                  <a:pt x="0" y="13"/>
                </a:cubicBezTo>
                <a:cubicBezTo>
                  <a:pt x="2" y="9"/>
                  <a:pt x="3" y="4"/>
                  <a:pt x="6" y="3"/>
                </a:cubicBezTo>
                <a:cubicBezTo>
                  <a:pt x="14" y="1"/>
                  <a:pt x="24" y="0"/>
                  <a:pt x="33" y="0"/>
                </a:cubicBezTo>
                <a:cubicBezTo>
                  <a:pt x="34" y="0"/>
                  <a:pt x="36" y="8"/>
                  <a:pt x="38" y="1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58" name="Freeform 682">
            <a:extLst>
              <a:ext uri="{FF2B5EF4-FFF2-40B4-BE49-F238E27FC236}">
                <a16:creationId xmlns:a16="http://schemas.microsoft.com/office/drawing/2014/main" id="{00FE46AB-401A-4B0B-9A19-976A7E6A0C72}"/>
              </a:ext>
            </a:extLst>
          </p:cNvPr>
          <p:cNvSpPr>
            <a:spLocks/>
          </p:cNvSpPr>
          <p:nvPr/>
        </p:nvSpPr>
        <p:spPr bwMode="auto">
          <a:xfrm>
            <a:off x="5781920" y="2490271"/>
            <a:ext cx="132003" cy="26403"/>
          </a:xfrm>
          <a:custGeom>
            <a:avLst/>
            <a:gdLst>
              <a:gd name="T0" fmla="*/ 31 w 61"/>
              <a:gd name="T1" fmla="*/ 0 h 11"/>
              <a:gd name="T2" fmla="*/ 56 w 61"/>
              <a:gd name="T3" fmla="*/ 1 h 11"/>
              <a:gd name="T4" fmla="*/ 61 w 61"/>
              <a:gd name="T5" fmla="*/ 3 h 11"/>
              <a:gd name="T6" fmla="*/ 58 w 61"/>
              <a:gd name="T7" fmla="*/ 10 h 11"/>
              <a:gd name="T8" fmla="*/ 55 w 61"/>
              <a:gd name="T9" fmla="*/ 11 h 11"/>
              <a:gd name="T10" fmla="*/ 6 w 61"/>
              <a:gd name="T11" fmla="*/ 10 h 11"/>
              <a:gd name="T12" fmla="*/ 1 w 61"/>
              <a:gd name="T13" fmla="*/ 9 h 11"/>
              <a:gd name="T14" fmla="*/ 0 w 61"/>
              <a:gd name="T15" fmla="*/ 3 h 11"/>
              <a:gd name="T16" fmla="*/ 4 w 61"/>
              <a:gd name="T17" fmla="*/ 0 h 11"/>
              <a:gd name="T18" fmla="*/ 31 w 61"/>
              <a:gd name="T19"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1" h="11">
                <a:moveTo>
                  <a:pt x="31" y="0"/>
                </a:moveTo>
                <a:cubicBezTo>
                  <a:pt x="39" y="0"/>
                  <a:pt x="48" y="0"/>
                  <a:pt x="56" y="1"/>
                </a:cubicBezTo>
                <a:cubicBezTo>
                  <a:pt x="58" y="1"/>
                  <a:pt x="61" y="3"/>
                  <a:pt x="61" y="3"/>
                </a:cubicBezTo>
                <a:cubicBezTo>
                  <a:pt x="61" y="6"/>
                  <a:pt x="59" y="8"/>
                  <a:pt x="58" y="10"/>
                </a:cubicBezTo>
                <a:cubicBezTo>
                  <a:pt x="57" y="11"/>
                  <a:pt x="56" y="11"/>
                  <a:pt x="55" y="11"/>
                </a:cubicBezTo>
                <a:cubicBezTo>
                  <a:pt x="39" y="11"/>
                  <a:pt x="22" y="11"/>
                  <a:pt x="6" y="10"/>
                </a:cubicBezTo>
                <a:cubicBezTo>
                  <a:pt x="5" y="10"/>
                  <a:pt x="2" y="10"/>
                  <a:pt x="1" y="9"/>
                </a:cubicBezTo>
                <a:cubicBezTo>
                  <a:pt x="0" y="7"/>
                  <a:pt x="0" y="5"/>
                  <a:pt x="0" y="3"/>
                </a:cubicBezTo>
                <a:cubicBezTo>
                  <a:pt x="0" y="2"/>
                  <a:pt x="3" y="1"/>
                  <a:pt x="4" y="0"/>
                </a:cubicBezTo>
                <a:cubicBezTo>
                  <a:pt x="13" y="0"/>
                  <a:pt x="22" y="0"/>
                  <a:pt x="3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59" name="Freeform 683">
            <a:extLst>
              <a:ext uri="{FF2B5EF4-FFF2-40B4-BE49-F238E27FC236}">
                <a16:creationId xmlns:a16="http://schemas.microsoft.com/office/drawing/2014/main" id="{7C8FBAAC-3234-4529-9EB7-F26567B17366}"/>
              </a:ext>
            </a:extLst>
          </p:cNvPr>
          <p:cNvSpPr>
            <a:spLocks/>
          </p:cNvSpPr>
          <p:nvPr/>
        </p:nvSpPr>
        <p:spPr bwMode="auto">
          <a:xfrm>
            <a:off x="5852320" y="2463869"/>
            <a:ext cx="52800" cy="26403"/>
          </a:xfrm>
          <a:custGeom>
            <a:avLst/>
            <a:gdLst>
              <a:gd name="T0" fmla="*/ 26 w 26"/>
              <a:gd name="T1" fmla="*/ 12 h 12"/>
              <a:gd name="T2" fmla="*/ 1 w 26"/>
              <a:gd name="T3" fmla="*/ 12 h 12"/>
              <a:gd name="T4" fmla="*/ 0 w 26"/>
              <a:gd name="T5" fmla="*/ 2 h 12"/>
              <a:gd name="T6" fmla="*/ 26 w 26"/>
              <a:gd name="T7" fmla="*/ 12 h 12"/>
            </a:gdLst>
            <a:ahLst/>
            <a:cxnLst>
              <a:cxn ang="0">
                <a:pos x="T0" y="T1"/>
              </a:cxn>
              <a:cxn ang="0">
                <a:pos x="T2" y="T3"/>
              </a:cxn>
              <a:cxn ang="0">
                <a:pos x="T4" y="T5"/>
              </a:cxn>
              <a:cxn ang="0">
                <a:pos x="T6" y="T7"/>
              </a:cxn>
            </a:cxnLst>
            <a:rect l="0" t="0" r="r" b="b"/>
            <a:pathLst>
              <a:path w="26" h="12">
                <a:moveTo>
                  <a:pt x="26" y="12"/>
                </a:moveTo>
                <a:cubicBezTo>
                  <a:pt x="18" y="12"/>
                  <a:pt x="10" y="12"/>
                  <a:pt x="1" y="12"/>
                </a:cubicBezTo>
                <a:cubicBezTo>
                  <a:pt x="1" y="8"/>
                  <a:pt x="0" y="5"/>
                  <a:pt x="0" y="2"/>
                </a:cubicBezTo>
                <a:cubicBezTo>
                  <a:pt x="15" y="0"/>
                  <a:pt x="26" y="1"/>
                  <a:pt x="26" y="1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60" name="Freeform 684">
            <a:extLst>
              <a:ext uri="{FF2B5EF4-FFF2-40B4-BE49-F238E27FC236}">
                <a16:creationId xmlns:a16="http://schemas.microsoft.com/office/drawing/2014/main" id="{35507953-001B-4ECF-B405-001846BAAAB6}"/>
              </a:ext>
            </a:extLst>
          </p:cNvPr>
          <p:cNvSpPr>
            <a:spLocks/>
          </p:cNvSpPr>
          <p:nvPr/>
        </p:nvSpPr>
        <p:spPr bwMode="auto">
          <a:xfrm>
            <a:off x="5790723" y="2463869"/>
            <a:ext cx="52800" cy="17600"/>
          </a:xfrm>
          <a:custGeom>
            <a:avLst/>
            <a:gdLst>
              <a:gd name="T0" fmla="*/ 0 w 26"/>
              <a:gd name="T1" fmla="*/ 11 h 11"/>
              <a:gd name="T2" fmla="*/ 24 w 26"/>
              <a:gd name="T3" fmla="*/ 2 h 11"/>
              <a:gd name="T4" fmla="*/ 26 w 26"/>
              <a:gd name="T5" fmla="*/ 11 h 11"/>
              <a:gd name="T6" fmla="*/ 0 w 26"/>
              <a:gd name="T7" fmla="*/ 11 h 11"/>
            </a:gdLst>
            <a:ahLst/>
            <a:cxnLst>
              <a:cxn ang="0">
                <a:pos x="T0" y="T1"/>
              </a:cxn>
              <a:cxn ang="0">
                <a:pos x="T2" y="T3"/>
              </a:cxn>
              <a:cxn ang="0">
                <a:pos x="T4" y="T5"/>
              </a:cxn>
              <a:cxn ang="0">
                <a:pos x="T6" y="T7"/>
              </a:cxn>
            </a:cxnLst>
            <a:rect l="0" t="0" r="r" b="b"/>
            <a:pathLst>
              <a:path w="26" h="11">
                <a:moveTo>
                  <a:pt x="0" y="11"/>
                </a:moveTo>
                <a:cubicBezTo>
                  <a:pt x="0" y="1"/>
                  <a:pt x="10" y="0"/>
                  <a:pt x="24" y="2"/>
                </a:cubicBezTo>
                <a:cubicBezTo>
                  <a:pt x="25" y="5"/>
                  <a:pt x="26" y="8"/>
                  <a:pt x="26" y="11"/>
                </a:cubicBezTo>
                <a:cubicBezTo>
                  <a:pt x="17" y="11"/>
                  <a:pt x="9" y="11"/>
                  <a:pt x="0" y="1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61" name="Freeform 685">
            <a:extLst>
              <a:ext uri="{FF2B5EF4-FFF2-40B4-BE49-F238E27FC236}">
                <a16:creationId xmlns:a16="http://schemas.microsoft.com/office/drawing/2014/main" id="{9E9E173B-4BAD-4F22-8334-3DF0A73F8FC3}"/>
              </a:ext>
            </a:extLst>
          </p:cNvPr>
          <p:cNvSpPr>
            <a:spLocks/>
          </p:cNvSpPr>
          <p:nvPr/>
        </p:nvSpPr>
        <p:spPr bwMode="auto">
          <a:xfrm>
            <a:off x="5333122" y="2490271"/>
            <a:ext cx="132003" cy="26403"/>
          </a:xfrm>
          <a:custGeom>
            <a:avLst/>
            <a:gdLst>
              <a:gd name="T0" fmla="*/ 32 w 62"/>
              <a:gd name="T1" fmla="*/ 0 h 11"/>
              <a:gd name="T2" fmla="*/ 57 w 62"/>
              <a:gd name="T3" fmla="*/ 1 h 11"/>
              <a:gd name="T4" fmla="*/ 62 w 62"/>
              <a:gd name="T5" fmla="*/ 4 h 11"/>
              <a:gd name="T6" fmla="*/ 58 w 62"/>
              <a:gd name="T7" fmla="*/ 10 h 11"/>
              <a:gd name="T8" fmla="*/ 53 w 62"/>
              <a:gd name="T9" fmla="*/ 11 h 11"/>
              <a:gd name="T10" fmla="*/ 9 w 62"/>
              <a:gd name="T11" fmla="*/ 11 h 11"/>
              <a:gd name="T12" fmla="*/ 3 w 62"/>
              <a:gd name="T13" fmla="*/ 9 h 11"/>
              <a:gd name="T14" fmla="*/ 1 w 62"/>
              <a:gd name="T15" fmla="*/ 4 h 11"/>
              <a:gd name="T16" fmla="*/ 5 w 62"/>
              <a:gd name="T17" fmla="*/ 0 h 11"/>
              <a:gd name="T18" fmla="*/ 32 w 62"/>
              <a:gd name="T19"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2" h="11">
                <a:moveTo>
                  <a:pt x="32" y="0"/>
                </a:moveTo>
                <a:cubicBezTo>
                  <a:pt x="40" y="0"/>
                  <a:pt x="48" y="0"/>
                  <a:pt x="57" y="1"/>
                </a:cubicBezTo>
                <a:cubicBezTo>
                  <a:pt x="59" y="1"/>
                  <a:pt x="62" y="3"/>
                  <a:pt x="62" y="4"/>
                </a:cubicBezTo>
                <a:cubicBezTo>
                  <a:pt x="62" y="6"/>
                  <a:pt x="60" y="8"/>
                  <a:pt x="58" y="10"/>
                </a:cubicBezTo>
                <a:cubicBezTo>
                  <a:pt x="57" y="11"/>
                  <a:pt x="55" y="11"/>
                  <a:pt x="53" y="11"/>
                </a:cubicBezTo>
                <a:cubicBezTo>
                  <a:pt x="39" y="11"/>
                  <a:pt x="24" y="11"/>
                  <a:pt x="9" y="11"/>
                </a:cubicBezTo>
                <a:cubicBezTo>
                  <a:pt x="7" y="11"/>
                  <a:pt x="5" y="11"/>
                  <a:pt x="3" y="9"/>
                </a:cubicBezTo>
                <a:cubicBezTo>
                  <a:pt x="2" y="8"/>
                  <a:pt x="0" y="5"/>
                  <a:pt x="1" y="4"/>
                </a:cubicBezTo>
                <a:cubicBezTo>
                  <a:pt x="1" y="2"/>
                  <a:pt x="4" y="1"/>
                  <a:pt x="5" y="0"/>
                </a:cubicBezTo>
                <a:cubicBezTo>
                  <a:pt x="14" y="0"/>
                  <a:pt x="23" y="0"/>
                  <a:pt x="3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62" name="Freeform 686">
            <a:extLst>
              <a:ext uri="{FF2B5EF4-FFF2-40B4-BE49-F238E27FC236}">
                <a16:creationId xmlns:a16="http://schemas.microsoft.com/office/drawing/2014/main" id="{61CA9E61-838D-468B-8102-182693465DFB}"/>
              </a:ext>
            </a:extLst>
          </p:cNvPr>
          <p:cNvSpPr>
            <a:spLocks/>
          </p:cNvSpPr>
          <p:nvPr/>
        </p:nvSpPr>
        <p:spPr bwMode="auto">
          <a:xfrm>
            <a:off x="5403523" y="2463869"/>
            <a:ext cx="61603" cy="26403"/>
          </a:xfrm>
          <a:custGeom>
            <a:avLst/>
            <a:gdLst>
              <a:gd name="T0" fmla="*/ 27 w 27"/>
              <a:gd name="T1" fmla="*/ 12 h 12"/>
              <a:gd name="T2" fmla="*/ 2 w 27"/>
              <a:gd name="T3" fmla="*/ 12 h 12"/>
              <a:gd name="T4" fmla="*/ 0 w 27"/>
              <a:gd name="T5" fmla="*/ 2 h 12"/>
              <a:gd name="T6" fmla="*/ 27 w 27"/>
              <a:gd name="T7" fmla="*/ 12 h 12"/>
            </a:gdLst>
            <a:ahLst/>
            <a:cxnLst>
              <a:cxn ang="0">
                <a:pos x="T0" y="T1"/>
              </a:cxn>
              <a:cxn ang="0">
                <a:pos x="T2" y="T3"/>
              </a:cxn>
              <a:cxn ang="0">
                <a:pos x="T4" y="T5"/>
              </a:cxn>
              <a:cxn ang="0">
                <a:pos x="T6" y="T7"/>
              </a:cxn>
            </a:cxnLst>
            <a:rect l="0" t="0" r="r" b="b"/>
            <a:pathLst>
              <a:path w="27" h="12">
                <a:moveTo>
                  <a:pt x="27" y="12"/>
                </a:moveTo>
                <a:cubicBezTo>
                  <a:pt x="19" y="12"/>
                  <a:pt x="11" y="12"/>
                  <a:pt x="2" y="12"/>
                </a:cubicBezTo>
                <a:cubicBezTo>
                  <a:pt x="2" y="8"/>
                  <a:pt x="1" y="5"/>
                  <a:pt x="0" y="2"/>
                </a:cubicBezTo>
                <a:cubicBezTo>
                  <a:pt x="16" y="0"/>
                  <a:pt x="26" y="1"/>
                  <a:pt x="27" y="1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grpSp>
        <p:nvGrpSpPr>
          <p:cNvPr id="2" name="Grupo 1">
            <a:extLst>
              <a:ext uri="{FF2B5EF4-FFF2-40B4-BE49-F238E27FC236}">
                <a16:creationId xmlns:a16="http://schemas.microsoft.com/office/drawing/2014/main" id="{3AC2B77A-B029-4A61-B8F5-BAF763E1A54D}"/>
              </a:ext>
            </a:extLst>
          </p:cNvPr>
          <p:cNvGrpSpPr/>
          <p:nvPr/>
        </p:nvGrpSpPr>
        <p:grpSpPr>
          <a:xfrm>
            <a:off x="7638729" y="3357067"/>
            <a:ext cx="1100003" cy="756800"/>
            <a:chOff x="7638729" y="3357067"/>
            <a:chExt cx="1100003" cy="756800"/>
          </a:xfrm>
        </p:grpSpPr>
        <p:sp>
          <p:nvSpPr>
            <p:cNvPr id="163" name="Freeform 687">
              <a:extLst>
                <a:ext uri="{FF2B5EF4-FFF2-40B4-BE49-F238E27FC236}">
                  <a16:creationId xmlns:a16="http://schemas.microsoft.com/office/drawing/2014/main" id="{EA015306-BF6C-4096-ADC8-F7BCBDF0D5AD}"/>
                </a:ext>
              </a:extLst>
            </p:cNvPr>
            <p:cNvSpPr>
              <a:spLocks noEditPoints="1"/>
            </p:cNvSpPr>
            <p:nvPr/>
          </p:nvSpPr>
          <p:spPr bwMode="auto">
            <a:xfrm>
              <a:off x="7638729" y="3568267"/>
              <a:ext cx="1082403" cy="545600"/>
            </a:xfrm>
            <a:custGeom>
              <a:avLst/>
              <a:gdLst>
                <a:gd name="T0" fmla="*/ 469 w 511"/>
                <a:gd name="T1" fmla="*/ 129 h 258"/>
                <a:gd name="T2" fmla="*/ 493 w 511"/>
                <a:gd name="T3" fmla="*/ 211 h 258"/>
                <a:gd name="T4" fmla="*/ 499 w 511"/>
                <a:gd name="T5" fmla="*/ 225 h 258"/>
                <a:gd name="T6" fmla="*/ 511 w 511"/>
                <a:gd name="T7" fmla="*/ 241 h 258"/>
                <a:gd name="T8" fmla="*/ 469 w 511"/>
                <a:gd name="T9" fmla="*/ 251 h 258"/>
                <a:gd name="T10" fmla="*/ 244 w 511"/>
                <a:gd name="T11" fmla="*/ 254 h 258"/>
                <a:gd name="T12" fmla="*/ 54 w 511"/>
                <a:gd name="T13" fmla="*/ 253 h 258"/>
                <a:gd name="T14" fmla="*/ 80 w 511"/>
                <a:gd name="T15" fmla="*/ 225 h 258"/>
                <a:gd name="T16" fmla="*/ 154 w 511"/>
                <a:gd name="T17" fmla="*/ 203 h 258"/>
                <a:gd name="T18" fmla="*/ 192 w 511"/>
                <a:gd name="T19" fmla="*/ 130 h 258"/>
                <a:gd name="T20" fmla="*/ 115 w 511"/>
                <a:gd name="T21" fmla="*/ 81 h 258"/>
                <a:gd name="T22" fmla="*/ 17 w 511"/>
                <a:gd name="T23" fmla="*/ 92 h 258"/>
                <a:gd name="T24" fmla="*/ 0 w 511"/>
                <a:gd name="T25" fmla="*/ 95 h 258"/>
                <a:gd name="T26" fmla="*/ 31 w 511"/>
                <a:gd name="T27" fmla="*/ 48 h 258"/>
                <a:gd name="T28" fmla="*/ 95 w 511"/>
                <a:gd name="T29" fmla="*/ 62 h 258"/>
                <a:gd name="T30" fmla="*/ 152 w 511"/>
                <a:gd name="T31" fmla="*/ 10 h 258"/>
                <a:gd name="T32" fmla="*/ 372 w 511"/>
                <a:gd name="T33" fmla="*/ 62 h 258"/>
                <a:gd name="T34" fmla="*/ 429 w 511"/>
                <a:gd name="T35" fmla="*/ 9 h 258"/>
                <a:gd name="T36" fmla="*/ 505 w 511"/>
                <a:gd name="T37" fmla="*/ 62 h 258"/>
                <a:gd name="T38" fmla="*/ 427 w 511"/>
                <a:gd name="T39" fmla="*/ 81 h 258"/>
                <a:gd name="T40" fmla="*/ 441 w 511"/>
                <a:gd name="T41" fmla="*/ 122 h 258"/>
                <a:gd name="T42" fmla="*/ 471 w 511"/>
                <a:gd name="T43" fmla="*/ 122 h 258"/>
                <a:gd name="T44" fmla="*/ 262 w 511"/>
                <a:gd name="T45" fmla="*/ 155 h 258"/>
                <a:gd name="T46" fmla="*/ 364 w 511"/>
                <a:gd name="T47" fmla="*/ 216 h 258"/>
                <a:gd name="T48" fmla="*/ 414 w 511"/>
                <a:gd name="T49" fmla="*/ 238 h 258"/>
                <a:gd name="T50" fmla="*/ 428 w 511"/>
                <a:gd name="T51" fmla="*/ 228 h 258"/>
                <a:gd name="T52" fmla="*/ 435 w 511"/>
                <a:gd name="T53" fmla="*/ 184 h 258"/>
                <a:gd name="T54" fmla="*/ 448 w 511"/>
                <a:gd name="T55" fmla="*/ 158 h 258"/>
                <a:gd name="T56" fmla="*/ 400 w 511"/>
                <a:gd name="T57" fmla="*/ 81 h 258"/>
                <a:gd name="T58" fmla="*/ 349 w 511"/>
                <a:gd name="T59" fmla="*/ 88 h 258"/>
                <a:gd name="T60" fmla="*/ 259 w 511"/>
                <a:gd name="T61" fmla="*/ 152 h 258"/>
                <a:gd name="T62" fmla="*/ 407 w 511"/>
                <a:gd name="T63" fmla="*/ 240 h 258"/>
                <a:gd name="T64" fmla="*/ 369 w 511"/>
                <a:gd name="T65" fmla="*/ 233 h 258"/>
                <a:gd name="T66" fmla="*/ 327 w 511"/>
                <a:gd name="T67" fmla="*/ 227 h 258"/>
                <a:gd name="T68" fmla="*/ 170 w 511"/>
                <a:gd name="T69" fmla="*/ 221 h 258"/>
                <a:gd name="T70" fmla="*/ 112 w 511"/>
                <a:gd name="T71" fmla="*/ 233 h 258"/>
                <a:gd name="T72" fmla="*/ 68 w 511"/>
                <a:gd name="T73" fmla="*/ 240 h 258"/>
                <a:gd name="T74" fmla="*/ 162 w 511"/>
                <a:gd name="T75" fmla="*/ 82 h 258"/>
                <a:gd name="T76" fmla="*/ 319 w 511"/>
                <a:gd name="T77" fmla="*/ 82 h 258"/>
                <a:gd name="T78" fmla="*/ 308 w 511"/>
                <a:gd name="T79" fmla="*/ 214 h 258"/>
                <a:gd name="T80" fmla="*/ 173 w 511"/>
                <a:gd name="T81" fmla="*/ 214 h 258"/>
                <a:gd name="T82" fmla="*/ 308 w 511"/>
                <a:gd name="T83" fmla="*/ 216 h 258"/>
                <a:gd name="T84" fmla="*/ 403 w 511"/>
                <a:gd name="T85" fmla="*/ 48 h 258"/>
                <a:gd name="T86" fmla="*/ 408 w 511"/>
                <a:gd name="T87" fmla="*/ 49 h 258"/>
                <a:gd name="T88" fmla="*/ 416 w 511"/>
                <a:gd name="T89" fmla="*/ 63 h 258"/>
                <a:gd name="T90" fmla="*/ 412 w 511"/>
                <a:gd name="T91" fmla="*/ 47 h 258"/>
                <a:gd name="T92" fmla="*/ 427 w 511"/>
                <a:gd name="T93" fmla="*/ 54 h 258"/>
                <a:gd name="T94" fmla="*/ 434 w 511"/>
                <a:gd name="T95" fmla="*/ 37 h 258"/>
                <a:gd name="T96" fmla="*/ 380 w 511"/>
                <a:gd name="T97" fmla="*/ 43 h 258"/>
                <a:gd name="T98" fmla="*/ 387 w 511"/>
                <a:gd name="T99" fmla="*/ 53 h 258"/>
                <a:gd name="T100" fmla="*/ 144 w 511"/>
                <a:gd name="T101" fmla="*/ 62 h 258"/>
                <a:gd name="T102" fmla="*/ 128 w 511"/>
                <a:gd name="T103" fmla="*/ 15 h 258"/>
                <a:gd name="T104" fmla="*/ 115 w 511"/>
                <a:gd name="T105" fmla="*/ 61 h 258"/>
                <a:gd name="T106" fmla="*/ 124 w 511"/>
                <a:gd name="T107" fmla="*/ 46 h 258"/>
                <a:gd name="T108" fmla="*/ 118 w 511"/>
                <a:gd name="T109" fmla="*/ 62 h 258"/>
                <a:gd name="T110" fmla="*/ 140 w 511"/>
                <a:gd name="T111" fmla="*/ 62 h 258"/>
                <a:gd name="T112" fmla="*/ 136 w 511"/>
                <a:gd name="T113" fmla="*/ 46 h 258"/>
                <a:gd name="T114" fmla="*/ 144 w 511"/>
                <a:gd name="T115" fmla="*/ 62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11" h="258">
                  <a:moveTo>
                    <a:pt x="471" y="122"/>
                  </a:moveTo>
                  <a:cubicBezTo>
                    <a:pt x="470" y="124"/>
                    <a:pt x="468" y="128"/>
                    <a:pt x="469" y="129"/>
                  </a:cubicBezTo>
                  <a:cubicBezTo>
                    <a:pt x="481" y="144"/>
                    <a:pt x="484" y="163"/>
                    <a:pt x="489" y="181"/>
                  </a:cubicBezTo>
                  <a:cubicBezTo>
                    <a:pt x="491" y="191"/>
                    <a:pt x="492" y="201"/>
                    <a:pt x="493" y="211"/>
                  </a:cubicBezTo>
                  <a:cubicBezTo>
                    <a:pt x="493" y="217"/>
                    <a:pt x="490" y="223"/>
                    <a:pt x="489" y="229"/>
                  </a:cubicBezTo>
                  <a:cubicBezTo>
                    <a:pt x="492" y="228"/>
                    <a:pt x="495" y="227"/>
                    <a:pt x="499" y="225"/>
                  </a:cubicBezTo>
                  <a:cubicBezTo>
                    <a:pt x="506" y="221"/>
                    <a:pt x="509" y="222"/>
                    <a:pt x="510" y="230"/>
                  </a:cubicBezTo>
                  <a:cubicBezTo>
                    <a:pt x="511" y="234"/>
                    <a:pt x="511" y="238"/>
                    <a:pt x="511" y="241"/>
                  </a:cubicBezTo>
                  <a:cubicBezTo>
                    <a:pt x="511" y="248"/>
                    <a:pt x="507" y="251"/>
                    <a:pt x="501" y="251"/>
                  </a:cubicBezTo>
                  <a:cubicBezTo>
                    <a:pt x="490" y="251"/>
                    <a:pt x="479" y="251"/>
                    <a:pt x="469" y="251"/>
                  </a:cubicBezTo>
                  <a:cubicBezTo>
                    <a:pt x="455" y="251"/>
                    <a:pt x="442" y="249"/>
                    <a:pt x="429" y="250"/>
                  </a:cubicBezTo>
                  <a:cubicBezTo>
                    <a:pt x="367" y="258"/>
                    <a:pt x="305" y="253"/>
                    <a:pt x="244" y="254"/>
                  </a:cubicBezTo>
                  <a:cubicBezTo>
                    <a:pt x="181" y="255"/>
                    <a:pt x="119" y="254"/>
                    <a:pt x="56" y="254"/>
                  </a:cubicBezTo>
                  <a:cubicBezTo>
                    <a:pt x="56" y="254"/>
                    <a:pt x="55" y="254"/>
                    <a:pt x="54" y="253"/>
                  </a:cubicBezTo>
                  <a:cubicBezTo>
                    <a:pt x="52" y="246"/>
                    <a:pt x="53" y="241"/>
                    <a:pt x="61" y="237"/>
                  </a:cubicBezTo>
                  <a:cubicBezTo>
                    <a:pt x="68" y="234"/>
                    <a:pt x="75" y="230"/>
                    <a:pt x="80" y="225"/>
                  </a:cubicBezTo>
                  <a:cubicBezTo>
                    <a:pt x="90" y="216"/>
                    <a:pt x="101" y="214"/>
                    <a:pt x="113" y="216"/>
                  </a:cubicBezTo>
                  <a:cubicBezTo>
                    <a:pt x="129" y="218"/>
                    <a:pt x="141" y="213"/>
                    <a:pt x="154" y="203"/>
                  </a:cubicBezTo>
                  <a:cubicBezTo>
                    <a:pt x="176" y="185"/>
                    <a:pt x="199" y="170"/>
                    <a:pt x="222" y="152"/>
                  </a:cubicBezTo>
                  <a:cubicBezTo>
                    <a:pt x="212" y="145"/>
                    <a:pt x="202" y="138"/>
                    <a:pt x="192" y="130"/>
                  </a:cubicBezTo>
                  <a:cubicBezTo>
                    <a:pt x="172" y="116"/>
                    <a:pt x="151" y="101"/>
                    <a:pt x="130" y="86"/>
                  </a:cubicBezTo>
                  <a:cubicBezTo>
                    <a:pt x="126" y="83"/>
                    <a:pt x="120" y="82"/>
                    <a:pt x="115" y="81"/>
                  </a:cubicBezTo>
                  <a:cubicBezTo>
                    <a:pt x="87" y="81"/>
                    <a:pt x="59" y="82"/>
                    <a:pt x="31" y="81"/>
                  </a:cubicBezTo>
                  <a:cubicBezTo>
                    <a:pt x="22" y="81"/>
                    <a:pt x="19" y="84"/>
                    <a:pt x="17" y="92"/>
                  </a:cubicBezTo>
                  <a:cubicBezTo>
                    <a:pt x="16" y="94"/>
                    <a:pt x="15" y="97"/>
                    <a:pt x="14" y="100"/>
                  </a:cubicBezTo>
                  <a:cubicBezTo>
                    <a:pt x="9" y="98"/>
                    <a:pt x="5" y="97"/>
                    <a:pt x="0" y="95"/>
                  </a:cubicBezTo>
                  <a:cubicBezTo>
                    <a:pt x="6" y="77"/>
                    <a:pt x="12" y="60"/>
                    <a:pt x="18" y="41"/>
                  </a:cubicBezTo>
                  <a:cubicBezTo>
                    <a:pt x="23" y="44"/>
                    <a:pt x="29" y="45"/>
                    <a:pt x="31" y="48"/>
                  </a:cubicBezTo>
                  <a:cubicBezTo>
                    <a:pt x="32" y="51"/>
                    <a:pt x="29" y="57"/>
                    <a:pt x="28" y="62"/>
                  </a:cubicBezTo>
                  <a:cubicBezTo>
                    <a:pt x="50" y="62"/>
                    <a:pt x="72" y="62"/>
                    <a:pt x="95" y="62"/>
                  </a:cubicBezTo>
                  <a:cubicBezTo>
                    <a:pt x="86" y="40"/>
                    <a:pt x="89" y="21"/>
                    <a:pt x="110" y="8"/>
                  </a:cubicBezTo>
                  <a:cubicBezTo>
                    <a:pt x="123" y="0"/>
                    <a:pt x="139" y="0"/>
                    <a:pt x="152" y="10"/>
                  </a:cubicBezTo>
                  <a:cubicBezTo>
                    <a:pt x="170" y="23"/>
                    <a:pt x="173" y="41"/>
                    <a:pt x="164" y="62"/>
                  </a:cubicBezTo>
                  <a:cubicBezTo>
                    <a:pt x="234" y="62"/>
                    <a:pt x="303" y="62"/>
                    <a:pt x="372" y="62"/>
                  </a:cubicBezTo>
                  <a:cubicBezTo>
                    <a:pt x="364" y="41"/>
                    <a:pt x="367" y="22"/>
                    <a:pt x="385" y="9"/>
                  </a:cubicBezTo>
                  <a:cubicBezTo>
                    <a:pt x="398" y="0"/>
                    <a:pt x="418" y="1"/>
                    <a:pt x="429" y="9"/>
                  </a:cubicBezTo>
                  <a:cubicBezTo>
                    <a:pt x="446" y="21"/>
                    <a:pt x="449" y="35"/>
                    <a:pt x="442" y="62"/>
                  </a:cubicBezTo>
                  <a:cubicBezTo>
                    <a:pt x="463" y="62"/>
                    <a:pt x="484" y="62"/>
                    <a:pt x="505" y="62"/>
                  </a:cubicBezTo>
                  <a:cubicBezTo>
                    <a:pt x="505" y="69"/>
                    <a:pt x="505" y="74"/>
                    <a:pt x="505" y="81"/>
                  </a:cubicBezTo>
                  <a:cubicBezTo>
                    <a:pt x="480" y="81"/>
                    <a:pt x="455" y="81"/>
                    <a:pt x="427" y="81"/>
                  </a:cubicBezTo>
                  <a:cubicBezTo>
                    <a:pt x="432" y="89"/>
                    <a:pt x="436" y="95"/>
                    <a:pt x="439" y="102"/>
                  </a:cubicBezTo>
                  <a:cubicBezTo>
                    <a:pt x="441" y="108"/>
                    <a:pt x="440" y="115"/>
                    <a:pt x="441" y="122"/>
                  </a:cubicBezTo>
                  <a:cubicBezTo>
                    <a:pt x="439" y="112"/>
                    <a:pt x="445" y="105"/>
                    <a:pt x="451" y="99"/>
                  </a:cubicBezTo>
                  <a:cubicBezTo>
                    <a:pt x="459" y="104"/>
                    <a:pt x="468" y="111"/>
                    <a:pt x="471" y="122"/>
                  </a:cubicBezTo>
                  <a:close/>
                  <a:moveTo>
                    <a:pt x="259" y="152"/>
                  </a:moveTo>
                  <a:cubicBezTo>
                    <a:pt x="261" y="153"/>
                    <a:pt x="261" y="154"/>
                    <a:pt x="262" y="155"/>
                  </a:cubicBezTo>
                  <a:cubicBezTo>
                    <a:pt x="285" y="172"/>
                    <a:pt x="309" y="189"/>
                    <a:pt x="331" y="206"/>
                  </a:cubicBezTo>
                  <a:cubicBezTo>
                    <a:pt x="341" y="214"/>
                    <a:pt x="352" y="218"/>
                    <a:pt x="364" y="216"/>
                  </a:cubicBezTo>
                  <a:cubicBezTo>
                    <a:pt x="377" y="214"/>
                    <a:pt x="388" y="217"/>
                    <a:pt x="398" y="226"/>
                  </a:cubicBezTo>
                  <a:cubicBezTo>
                    <a:pt x="402" y="231"/>
                    <a:pt x="409" y="233"/>
                    <a:pt x="414" y="238"/>
                  </a:cubicBezTo>
                  <a:cubicBezTo>
                    <a:pt x="418" y="241"/>
                    <a:pt x="423" y="243"/>
                    <a:pt x="427" y="239"/>
                  </a:cubicBezTo>
                  <a:cubicBezTo>
                    <a:pt x="429" y="237"/>
                    <a:pt x="429" y="232"/>
                    <a:pt x="428" y="228"/>
                  </a:cubicBezTo>
                  <a:cubicBezTo>
                    <a:pt x="426" y="218"/>
                    <a:pt x="423" y="208"/>
                    <a:pt x="421" y="198"/>
                  </a:cubicBezTo>
                  <a:cubicBezTo>
                    <a:pt x="419" y="186"/>
                    <a:pt x="423" y="182"/>
                    <a:pt x="435" y="184"/>
                  </a:cubicBezTo>
                  <a:cubicBezTo>
                    <a:pt x="441" y="185"/>
                    <a:pt x="447" y="188"/>
                    <a:pt x="453" y="190"/>
                  </a:cubicBezTo>
                  <a:cubicBezTo>
                    <a:pt x="451" y="179"/>
                    <a:pt x="449" y="168"/>
                    <a:pt x="448" y="158"/>
                  </a:cubicBezTo>
                  <a:cubicBezTo>
                    <a:pt x="448" y="151"/>
                    <a:pt x="446" y="147"/>
                    <a:pt x="440" y="144"/>
                  </a:cubicBezTo>
                  <a:cubicBezTo>
                    <a:pt x="418" y="129"/>
                    <a:pt x="404" y="109"/>
                    <a:pt x="400" y="81"/>
                  </a:cubicBezTo>
                  <a:cubicBezTo>
                    <a:pt x="390" y="81"/>
                    <a:pt x="380" y="82"/>
                    <a:pt x="370" y="81"/>
                  </a:cubicBezTo>
                  <a:cubicBezTo>
                    <a:pt x="362" y="81"/>
                    <a:pt x="355" y="83"/>
                    <a:pt x="349" y="88"/>
                  </a:cubicBezTo>
                  <a:cubicBezTo>
                    <a:pt x="335" y="98"/>
                    <a:pt x="321" y="107"/>
                    <a:pt x="308" y="117"/>
                  </a:cubicBezTo>
                  <a:cubicBezTo>
                    <a:pt x="292" y="129"/>
                    <a:pt x="276" y="140"/>
                    <a:pt x="259" y="152"/>
                  </a:cubicBezTo>
                  <a:close/>
                  <a:moveTo>
                    <a:pt x="68" y="240"/>
                  </a:moveTo>
                  <a:cubicBezTo>
                    <a:pt x="181" y="240"/>
                    <a:pt x="294" y="240"/>
                    <a:pt x="407" y="240"/>
                  </a:cubicBezTo>
                  <a:cubicBezTo>
                    <a:pt x="392" y="224"/>
                    <a:pt x="376" y="217"/>
                    <a:pt x="354" y="222"/>
                  </a:cubicBezTo>
                  <a:cubicBezTo>
                    <a:pt x="359" y="225"/>
                    <a:pt x="363" y="228"/>
                    <a:pt x="369" y="233"/>
                  </a:cubicBezTo>
                  <a:cubicBezTo>
                    <a:pt x="362" y="233"/>
                    <a:pt x="358" y="233"/>
                    <a:pt x="353" y="234"/>
                  </a:cubicBezTo>
                  <a:cubicBezTo>
                    <a:pt x="344" y="234"/>
                    <a:pt x="335" y="235"/>
                    <a:pt x="327" y="227"/>
                  </a:cubicBezTo>
                  <a:cubicBezTo>
                    <a:pt x="322" y="221"/>
                    <a:pt x="314" y="221"/>
                    <a:pt x="306" y="221"/>
                  </a:cubicBezTo>
                  <a:cubicBezTo>
                    <a:pt x="261" y="221"/>
                    <a:pt x="215" y="221"/>
                    <a:pt x="170" y="221"/>
                  </a:cubicBezTo>
                  <a:cubicBezTo>
                    <a:pt x="166" y="221"/>
                    <a:pt x="161" y="222"/>
                    <a:pt x="158" y="225"/>
                  </a:cubicBezTo>
                  <a:cubicBezTo>
                    <a:pt x="145" y="237"/>
                    <a:pt x="130" y="234"/>
                    <a:pt x="112" y="233"/>
                  </a:cubicBezTo>
                  <a:cubicBezTo>
                    <a:pt x="118" y="228"/>
                    <a:pt x="122" y="225"/>
                    <a:pt x="126" y="222"/>
                  </a:cubicBezTo>
                  <a:cubicBezTo>
                    <a:pt x="103" y="216"/>
                    <a:pt x="85" y="225"/>
                    <a:pt x="68" y="240"/>
                  </a:cubicBezTo>
                  <a:close/>
                  <a:moveTo>
                    <a:pt x="319" y="82"/>
                  </a:moveTo>
                  <a:cubicBezTo>
                    <a:pt x="266" y="82"/>
                    <a:pt x="215" y="82"/>
                    <a:pt x="162" y="82"/>
                  </a:cubicBezTo>
                  <a:cubicBezTo>
                    <a:pt x="189" y="101"/>
                    <a:pt x="215" y="120"/>
                    <a:pt x="241" y="139"/>
                  </a:cubicBezTo>
                  <a:cubicBezTo>
                    <a:pt x="267" y="120"/>
                    <a:pt x="293" y="101"/>
                    <a:pt x="319" y="82"/>
                  </a:cubicBezTo>
                  <a:close/>
                  <a:moveTo>
                    <a:pt x="308" y="216"/>
                  </a:moveTo>
                  <a:cubicBezTo>
                    <a:pt x="308" y="215"/>
                    <a:pt x="308" y="214"/>
                    <a:pt x="308" y="214"/>
                  </a:cubicBezTo>
                  <a:cubicBezTo>
                    <a:pt x="286" y="198"/>
                    <a:pt x="263" y="182"/>
                    <a:pt x="241" y="165"/>
                  </a:cubicBezTo>
                  <a:cubicBezTo>
                    <a:pt x="218" y="182"/>
                    <a:pt x="195" y="198"/>
                    <a:pt x="173" y="214"/>
                  </a:cubicBezTo>
                  <a:cubicBezTo>
                    <a:pt x="173" y="214"/>
                    <a:pt x="173" y="215"/>
                    <a:pt x="173" y="216"/>
                  </a:cubicBezTo>
                  <a:cubicBezTo>
                    <a:pt x="218" y="216"/>
                    <a:pt x="263" y="216"/>
                    <a:pt x="308" y="216"/>
                  </a:cubicBezTo>
                  <a:close/>
                  <a:moveTo>
                    <a:pt x="400" y="46"/>
                  </a:moveTo>
                  <a:cubicBezTo>
                    <a:pt x="401" y="46"/>
                    <a:pt x="402" y="47"/>
                    <a:pt x="403" y="48"/>
                  </a:cubicBezTo>
                  <a:cubicBezTo>
                    <a:pt x="401" y="52"/>
                    <a:pt x="398" y="57"/>
                    <a:pt x="396" y="62"/>
                  </a:cubicBezTo>
                  <a:cubicBezTo>
                    <a:pt x="406" y="63"/>
                    <a:pt x="400" y="51"/>
                    <a:pt x="408" y="49"/>
                  </a:cubicBezTo>
                  <a:cubicBezTo>
                    <a:pt x="409" y="52"/>
                    <a:pt x="410" y="55"/>
                    <a:pt x="412" y="57"/>
                  </a:cubicBezTo>
                  <a:cubicBezTo>
                    <a:pt x="413" y="59"/>
                    <a:pt x="414" y="61"/>
                    <a:pt x="416" y="63"/>
                  </a:cubicBezTo>
                  <a:cubicBezTo>
                    <a:pt x="417" y="62"/>
                    <a:pt x="417" y="62"/>
                    <a:pt x="418" y="61"/>
                  </a:cubicBezTo>
                  <a:cubicBezTo>
                    <a:pt x="416" y="56"/>
                    <a:pt x="414" y="52"/>
                    <a:pt x="412" y="47"/>
                  </a:cubicBezTo>
                  <a:cubicBezTo>
                    <a:pt x="412" y="47"/>
                    <a:pt x="413" y="46"/>
                    <a:pt x="414" y="46"/>
                  </a:cubicBezTo>
                  <a:cubicBezTo>
                    <a:pt x="418" y="48"/>
                    <a:pt x="423" y="51"/>
                    <a:pt x="427" y="54"/>
                  </a:cubicBezTo>
                  <a:cubicBezTo>
                    <a:pt x="425" y="57"/>
                    <a:pt x="423" y="59"/>
                    <a:pt x="421" y="62"/>
                  </a:cubicBezTo>
                  <a:cubicBezTo>
                    <a:pt x="430" y="60"/>
                    <a:pt x="435" y="50"/>
                    <a:pt x="434" y="37"/>
                  </a:cubicBezTo>
                  <a:cubicBezTo>
                    <a:pt x="432" y="23"/>
                    <a:pt x="420" y="14"/>
                    <a:pt x="405" y="15"/>
                  </a:cubicBezTo>
                  <a:cubicBezTo>
                    <a:pt x="390" y="16"/>
                    <a:pt x="379" y="28"/>
                    <a:pt x="380" y="43"/>
                  </a:cubicBezTo>
                  <a:cubicBezTo>
                    <a:pt x="381" y="54"/>
                    <a:pt x="385" y="61"/>
                    <a:pt x="393" y="61"/>
                  </a:cubicBezTo>
                  <a:cubicBezTo>
                    <a:pt x="391" y="59"/>
                    <a:pt x="389" y="57"/>
                    <a:pt x="387" y="53"/>
                  </a:cubicBezTo>
                  <a:cubicBezTo>
                    <a:pt x="392" y="51"/>
                    <a:pt x="396" y="48"/>
                    <a:pt x="400" y="46"/>
                  </a:cubicBezTo>
                  <a:close/>
                  <a:moveTo>
                    <a:pt x="144" y="62"/>
                  </a:moveTo>
                  <a:cubicBezTo>
                    <a:pt x="152" y="61"/>
                    <a:pt x="158" y="51"/>
                    <a:pt x="157" y="39"/>
                  </a:cubicBezTo>
                  <a:cubicBezTo>
                    <a:pt x="156" y="25"/>
                    <a:pt x="143" y="14"/>
                    <a:pt x="128" y="15"/>
                  </a:cubicBezTo>
                  <a:cubicBezTo>
                    <a:pt x="114" y="15"/>
                    <a:pt x="103" y="27"/>
                    <a:pt x="102" y="41"/>
                  </a:cubicBezTo>
                  <a:cubicBezTo>
                    <a:pt x="102" y="52"/>
                    <a:pt x="108" y="61"/>
                    <a:pt x="115" y="61"/>
                  </a:cubicBezTo>
                  <a:cubicBezTo>
                    <a:pt x="114" y="59"/>
                    <a:pt x="112" y="57"/>
                    <a:pt x="109" y="53"/>
                  </a:cubicBezTo>
                  <a:cubicBezTo>
                    <a:pt x="115" y="51"/>
                    <a:pt x="119" y="48"/>
                    <a:pt x="124" y="46"/>
                  </a:cubicBezTo>
                  <a:cubicBezTo>
                    <a:pt x="124" y="47"/>
                    <a:pt x="125" y="47"/>
                    <a:pt x="126" y="48"/>
                  </a:cubicBezTo>
                  <a:cubicBezTo>
                    <a:pt x="123" y="53"/>
                    <a:pt x="121" y="57"/>
                    <a:pt x="118" y="62"/>
                  </a:cubicBezTo>
                  <a:cubicBezTo>
                    <a:pt x="129" y="63"/>
                    <a:pt x="123" y="51"/>
                    <a:pt x="129" y="50"/>
                  </a:cubicBezTo>
                  <a:cubicBezTo>
                    <a:pt x="137" y="50"/>
                    <a:pt x="130" y="63"/>
                    <a:pt x="140" y="62"/>
                  </a:cubicBezTo>
                  <a:cubicBezTo>
                    <a:pt x="138" y="57"/>
                    <a:pt x="136" y="52"/>
                    <a:pt x="134" y="48"/>
                  </a:cubicBezTo>
                  <a:cubicBezTo>
                    <a:pt x="135" y="47"/>
                    <a:pt x="135" y="46"/>
                    <a:pt x="136" y="46"/>
                  </a:cubicBezTo>
                  <a:cubicBezTo>
                    <a:pt x="140" y="48"/>
                    <a:pt x="145" y="51"/>
                    <a:pt x="150" y="53"/>
                  </a:cubicBezTo>
                  <a:cubicBezTo>
                    <a:pt x="147" y="57"/>
                    <a:pt x="146" y="59"/>
                    <a:pt x="144" y="6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64" name="Freeform 688">
              <a:extLst>
                <a:ext uri="{FF2B5EF4-FFF2-40B4-BE49-F238E27FC236}">
                  <a16:creationId xmlns:a16="http://schemas.microsoft.com/office/drawing/2014/main" id="{458E60D3-EC8B-49A9-A696-BB2BC42ECB1C}"/>
                </a:ext>
              </a:extLst>
            </p:cNvPr>
            <p:cNvSpPr>
              <a:spLocks noEditPoints="1"/>
            </p:cNvSpPr>
            <p:nvPr/>
          </p:nvSpPr>
          <p:spPr bwMode="auto">
            <a:xfrm>
              <a:off x="7744329" y="3357067"/>
              <a:ext cx="994403" cy="325603"/>
            </a:xfrm>
            <a:custGeom>
              <a:avLst/>
              <a:gdLst>
                <a:gd name="T0" fmla="*/ 127 w 467"/>
                <a:gd name="T1" fmla="*/ 148 h 152"/>
                <a:gd name="T2" fmla="*/ 78 w 467"/>
                <a:gd name="T3" fmla="*/ 93 h 152"/>
                <a:gd name="T4" fmla="*/ 32 w 467"/>
                <a:gd name="T5" fmla="*/ 147 h 152"/>
                <a:gd name="T6" fmla="*/ 16 w 467"/>
                <a:gd name="T7" fmla="*/ 146 h 152"/>
                <a:gd name="T8" fmla="*/ 2 w 467"/>
                <a:gd name="T9" fmla="*/ 124 h 152"/>
                <a:gd name="T10" fmla="*/ 8 w 467"/>
                <a:gd name="T11" fmla="*/ 93 h 152"/>
                <a:gd name="T12" fmla="*/ 14 w 467"/>
                <a:gd name="T13" fmla="*/ 87 h 152"/>
                <a:gd name="T14" fmla="*/ 41 w 467"/>
                <a:gd name="T15" fmla="*/ 72 h 152"/>
                <a:gd name="T16" fmla="*/ 41 w 467"/>
                <a:gd name="T17" fmla="*/ 70 h 152"/>
                <a:gd name="T18" fmla="*/ 17 w 467"/>
                <a:gd name="T19" fmla="*/ 68 h 152"/>
                <a:gd name="T20" fmla="*/ 15 w 467"/>
                <a:gd name="T21" fmla="*/ 65 h 152"/>
                <a:gd name="T22" fmla="*/ 21 w 467"/>
                <a:gd name="T23" fmla="*/ 62 h 152"/>
                <a:gd name="T24" fmla="*/ 66 w 467"/>
                <a:gd name="T25" fmla="*/ 30 h 152"/>
                <a:gd name="T26" fmla="*/ 129 w 467"/>
                <a:gd name="T27" fmla="*/ 4 h 152"/>
                <a:gd name="T28" fmla="*/ 236 w 467"/>
                <a:gd name="T29" fmla="*/ 7 h 152"/>
                <a:gd name="T30" fmla="*/ 268 w 467"/>
                <a:gd name="T31" fmla="*/ 18 h 152"/>
                <a:gd name="T32" fmla="*/ 340 w 467"/>
                <a:gd name="T33" fmla="*/ 55 h 152"/>
                <a:gd name="T34" fmla="*/ 375 w 467"/>
                <a:gd name="T35" fmla="*/ 65 h 152"/>
                <a:gd name="T36" fmla="*/ 426 w 467"/>
                <a:gd name="T37" fmla="*/ 78 h 152"/>
                <a:gd name="T38" fmla="*/ 434 w 467"/>
                <a:gd name="T39" fmla="*/ 81 h 152"/>
                <a:gd name="T40" fmla="*/ 413 w 467"/>
                <a:gd name="T41" fmla="*/ 83 h 152"/>
                <a:gd name="T42" fmla="*/ 412 w 467"/>
                <a:gd name="T43" fmla="*/ 86 h 152"/>
                <a:gd name="T44" fmla="*/ 428 w 467"/>
                <a:gd name="T45" fmla="*/ 93 h 152"/>
                <a:gd name="T46" fmla="*/ 440 w 467"/>
                <a:gd name="T47" fmla="*/ 93 h 152"/>
                <a:gd name="T48" fmla="*/ 464 w 467"/>
                <a:gd name="T49" fmla="*/ 116 h 152"/>
                <a:gd name="T50" fmla="*/ 436 w 467"/>
                <a:gd name="T51" fmla="*/ 150 h 152"/>
                <a:gd name="T52" fmla="*/ 405 w 467"/>
                <a:gd name="T53" fmla="*/ 150 h 152"/>
                <a:gd name="T54" fmla="*/ 357 w 467"/>
                <a:gd name="T55" fmla="*/ 93 h 152"/>
                <a:gd name="T56" fmla="*/ 310 w 467"/>
                <a:gd name="T57" fmla="*/ 148 h 152"/>
                <a:gd name="T58" fmla="*/ 127 w 467"/>
                <a:gd name="T59" fmla="*/ 148 h 152"/>
                <a:gd name="T60" fmla="*/ 311 w 467"/>
                <a:gd name="T61" fmla="*/ 64 h 152"/>
                <a:gd name="T62" fmla="*/ 185 w 467"/>
                <a:gd name="T63" fmla="*/ 19 h 152"/>
                <a:gd name="T64" fmla="*/ 196 w 467"/>
                <a:gd name="T65" fmla="*/ 64 h 152"/>
                <a:gd name="T66" fmla="*/ 311 w 467"/>
                <a:gd name="T67" fmla="*/ 64 h 152"/>
                <a:gd name="T68" fmla="*/ 181 w 467"/>
                <a:gd name="T69" fmla="*/ 64 h 152"/>
                <a:gd name="T70" fmla="*/ 173 w 467"/>
                <a:gd name="T71" fmla="*/ 24 h 152"/>
                <a:gd name="T72" fmla="*/ 166 w 467"/>
                <a:gd name="T73" fmla="*/ 19 h 152"/>
                <a:gd name="T74" fmla="*/ 125 w 467"/>
                <a:gd name="T75" fmla="*/ 22 h 152"/>
                <a:gd name="T76" fmla="*/ 72 w 467"/>
                <a:gd name="T77" fmla="*/ 64 h 152"/>
                <a:gd name="T78" fmla="*/ 181 w 467"/>
                <a:gd name="T79" fmla="*/ 64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67" h="152">
                  <a:moveTo>
                    <a:pt x="127" y="148"/>
                  </a:moveTo>
                  <a:cubicBezTo>
                    <a:pt x="124" y="110"/>
                    <a:pt x="108" y="92"/>
                    <a:pt x="78" y="93"/>
                  </a:cubicBezTo>
                  <a:cubicBezTo>
                    <a:pt x="50" y="93"/>
                    <a:pt x="34" y="112"/>
                    <a:pt x="32" y="147"/>
                  </a:cubicBezTo>
                  <a:cubicBezTo>
                    <a:pt x="27" y="147"/>
                    <a:pt x="21" y="147"/>
                    <a:pt x="16" y="146"/>
                  </a:cubicBezTo>
                  <a:cubicBezTo>
                    <a:pt x="5" y="145"/>
                    <a:pt x="0" y="136"/>
                    <a:pt x="2" y="124"/>
                  </a:cubicBezTo>
                  <a:cubicBezTo>
                    <a:pt x="4" y="113"/>
                    <a:pt x="6" y="103"/>
                    <a:pt x="8" y="93"/>
                  </a:cubicBezTo>
                  <a:cubicBezTo>
                    <a:pt x="9" y="90"/>
                    <a:pt x="12" y="88"/>
                    <a:pt x="14" y="87"/>
                  </a:cubicBezTo>
                  <a:cubicBezTo>
                    <a:pt x="23" y="82"/>
                    <a:pt x="32" y="77"/>
                    <a:pt x="41" y="72"/>
                  </a:cubicBezTo>
                  <a:cubicBezTo>
                    <a:pt x="41" y="72"/>
                    <a:pt x="41" y="71"/>
                    <a:pt x="41" y="70"/>
                  </a:cubicBezTo>
                  <a:cubicBezTo>
                    <a:pt x="33" y="69"/>
                    <a:pt x="25" y="69"/>
                    <a:pt x="17" y="68"/>
                  </a:cubicBezTo>
                  <a:cubicBezTo>
                    <a:pt x="16" y="67"/>
                    <a:pt x="15" y="66"/>
                    <a:pt x="15" y="65"/>
                  </a:cubicBezTo>
                  <a:cubicBezTo>
                    <a:pt x="17" y="64"/>
                    <a:pt x="19" y="64"/>
                    <a:pt x="21" y="62"/>
                  </a:cubicBezTo>
                  <a:cubicBezTo>
                    <a:pt x="37" y="52"/>
                    <a:pt x="52" y="42"/>
                    <a:pt x="66" y="30"/>
                  </a:cubicBezTo>
                  <a:cubicBezTo>
                    <a:pt x="85" y="14"/>
                    <a:pt x="106" y="7"/>
                    <a:pt x="129" y="4"/>
                  </a:cubicBezTo>
                  <a:cubicBezTo>
                    <a:pt x="165" y="0"/>
                    <a:pt x="200" y="0"/>
                    <a:pt x="236" y="7"/>
                  </a:cubicBezTo>
                  <a:cubicBezTo>
                    <a:pt x="247" y="9"/>
                    <a:pt x="258" y="13"/>
                    <a:pt x="268" y="18"/>
                  </a:cubicBezTo>
                  <a:cubicBezTo>
                    <a:pt x="292" y="30"/>
                    <a:pt x="316" y="44"/>
                    <a:pt x="340" y="55"/>
                  </a:cubicBezTo>
                  <a:cubicBezTo>
                    <a:pt x="351" y="60"/>
                    <a:pt x="363" y="62"/>
                    <a:pt x="375" y="65"/>
                  </a:cubicBezTo>
                  <a:cubicBezTo>
                    <a:pt x="392" y="69"/>
                    <a:pt x="409" y="73"/>
                    <a:pt x="426" y="78"/>
                  </a:cubicBezTo>
                  <a:cubicBezTo>
                    <a:pt x="428" y="78"/>
                    <a:pt x="430" y="79"/>
                    <a:pt x="434" y="81"/>
                  </a:cubicBezTo>
                  <a:cubicBezTo>
                    <a:pt x="426" y="82"/>
                    <a:pt x="419" y="82"/>
                    <a:pt x="413" y="83"/>
                  </a:cubicBezTo>
                  <a:cubicBezTo>
                    <a:pt x="412" y="84"/>
                    <a:pt x="412" y="85"/>
                    <a:pt x="412" y="86"/>
                  </a:cubicBezTo>
                  <a:cubicBezTo>
                    <a:pt x="417" y="88"/>
                    <a:pt x="423" y="91"/>
                    <a:pt x="428" y="93"/>
                  </a:cubicBezTo>
                  <a:cubicBezTo>
                    <a:pt x="432" y="94"/>
                    <a:pt x="436" y="93"/>
                    <a:pt x="440" y="93"/>
                  </a:cubicBezTo>
                  <a:cubicBezTo>
                    <a:pt x="456" y="95"/>
                    <a:pt x="461" y="100"/>
                    <a:pt x="464" y="116"/>
                  </a:cubicBezTo>
                  <a:cubicBezTo>
                    <a:pt x="467" y="132"/>
                    <a:pt x="456" y="152"/>
                    <a:pt x="436" y="150"/>
                  </a:cubicBezTo>
                  <a:cubicBezTo>
                    <a:pt x="426" y="149"/>
                    <a:pt x="415" y="150"/>
                    <a:pt x="405" y="150"/>
                  </a:cubicBezTo>
                  <a:cubicBezTo>
                    <a:pt x="402" y="110"/>
                    <a:pt x="387" y="92"/>
                    <a:pt x="357" y="93"/>
                  </a:cubicBezTo>
                  <a:cubicBezTo>
                    <a:pt x="328" y="93"/>
                    <a:pt x="312" y="111"/>
                    <a:pt x="310" y="148"/>
                  </a:cubicBezTo>
                  <a:cubicBezTo>
                    <a:pt x="249" y="148"/>
                    <a:pt x="189" y="148"/>
                    <a:pt x="127" y="148"/>
                  </a:cubicBezTo>
                  <a:close/>
                  <a:moveTo>
                    <a:pt x="311" y="64"/>
                  </a:moveTo>
                  <a:cubicBezTo>
                    <a:pt x="274" y="33"/>
                    <a:pt x="234" y="15"/>
                    <a:pt x="185" y="19"/>
                  </a:cubicBezTo>
                  <a:cubicBezTo>
                    <a:pt x="189" y="34"/>
                    <a:pt x="192" y="49"/>
                    <a:pt x="196" y="64"/>
                  </a:cubicBezTo>
                  <a:cubicBezTo>
                    <a:pt x="234" y="64"/>
                    <a:pt x="272" y="64"/>
                    <a:pt x="311" y="64"/>
                  </a:cubicBezTo>
                  <a:close/>
                  <a:moveTo>
                    <a:pt x="181" y="64"/>
                  </a:moveTo>
                  <a:cubicBezTo>
                    <a:pt x="178" y="51"/>
                    <a:pt x="176" y="38"/>
                    <a:pt x="173" y="24"/>
                  </a:cubicBezTo>
                  <a:cubicBezTo>
                    <a:pt x="173" y="20"/>
                    <a:pt x="170" y="19"/>
                    <a:pt x="166" y="19"/>
                  </a:cubicBezTo>
                  <a:cubicBezTo>
                    <a:pt x="152" y="20"/>
                    <a:pt x="139" y="21"/>
                    <a:pt x="125" y="22"/>
                  </a:cubicBezTo>
                  <a:cubicBezTo>
                    <a:pt x="97" y="23"/>
                    <a:pt x="87" y="46"/>
                    <a:pt x="72" y="64"/>
                  </a:cubicBezTo>
                  <a:cubicBezTo>
                    <a:pt x="109" y="64"/>
                    <a:pt x="145" y="64"/>
                    <a:pt x="181" y="64"/>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65" name="Freeform 689">
              <a:extLst>
                <a:ext uri="{FF2B5EF4-FFF2-40B4-BE49-F238E27FC236}">
                  <a16:creationId xmlns:a16="http://schemas.microsoft.com/office/drawing/2014/main" id="{E3A97EA3-B502-401E-B026-3753B2C0A984}"/>
                </a:ext>
              </a:extLst>
            </p:cNvPr>
            <p:cNvSpPr>
              <a:spLocks/>
            </p:cNvSpPr>
            <p:nvPr/>
          </p:nvSpPr>
          <p:spPr bwMode="auto">
            <a:xfrm>
              <a:off x="8597927" y="3753064"/>
              <a:ext cx="70400" cy="79203"/>
            </a:xfrm>
            <a:custGeom>
              <a:avLst/>
              <a:gdLst>
                <a:gd name="T0" fmla="*/ 20 w 33"/>
                <a:gd name="T1" fmla="*/ 35 h 41"/>
                <a:gd name="T2" fmla="*/ 0 w 33"/>
                <a:gd name="T3" fmla="*/ 12 h 41"/>
                <a:gd name="T4" fmla="*/ 11 w 33"/>
                <a:gd name="T5" fmla="*/ 3 h 41"/>
                <a:gd name="T6" fmla="*/ 29 w 33"/>
                <a:gd name="T7" fmla="*/ 27 h 41"/>
                <a:gd name="T8" fmla="*/ 27 w 33"/>
                <a:gd name="T9" fmla="*/ 41 h 41"/>
                <a:gd name="T10" fmla="*/ 20 w 33"/>
                <a:gd name="T11" fmla="*/ 35 h 41"/>
              </a:gdLst>
              <a:ahLst/>
              <a:cxnLst>
                <a:cxn ang="0">
                  <a:pos x="T0" y="T1"/>
                </a:cxn>
                <a:cxn ang="0">
                  <a:pos x="T2" y="T3"/>
                </a:cxn>
                <a:cxn ang="0">
                  <a:pos x="T4" y="T5"/>
                </a:cxn>
                <a:cxn ang="0">
                  <a:pos x="T6" y="T7"/>
                </a:cxn>
                <a:cxn ang="0">
                  <a:pos x="T8" y="T9"/>
                </a:cxn>
                <a:cxn ang="0">
                  <a:pos x="T10" y="T11"/>
                </a:cxn>
              </a:cxnLst>
              <a:rect l="0" t="0" r="r" b="b"/>
              <a:pathLst>
                <a:path w="33" h="41">
                  <a:moveTo>
                    <a:pt x="20" y="35"/>
                  </a:moveTo>
                  <a:cubicBezTo>
                    <a:pt x="17" y="24"/>
                    <a:pt x="8" y="17"/>
                    <a:pt x="0" y="12"/>
                  </a:cubicBezTo>
                  <a:cubicBezTo>
                    <a:pt x="3" y="8"/>
                    <a:pt x="6" y="3"/>
                    <a:pt x="11" y="3"/>
                  </a:cubicBezTo>
                  <a:cubicBezTo>
                    <a:pt x="23" y="0"/>
                    <a:pt x="33" y="15"/>
                    <a:pt x="29" y="27"/>
                  </a:cubicBezTo>
                  <a:cubicBezTo>
                    <a:pt x="27" y="31"/>
                    <a:pt x="27" y="35"/>
                    <a:pt x="27" y="41"/>
                  </a:cubicBezTo>
                  <a:cubicBezTo>
                    <a:pt x="24" y="39"/>
                    <a:pt x="22" y="37"/>
                    <a:pt x="20" y="35"/>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66" name="Freeform 690">
              <a:extLst>
                <a:ext uri="{FF2B5EF4-FFF2-40B4-BE49-F238E27FC236}">
                  <a16:creationId xmlns:a16="http://schemas.microsoft.com/office/drawing/2014/main" id="{4A0834B7-A400-44DC-A951-7E6C9284D5DF}"/>
                </a:ext>
              </a:extLst>
            </p:cNvPr>
            <p:cNvSpPr>
              <a:spLocks/>
            </p:cNvSpPr>
            <p:nvPr/>
          </p:nvSpPr>
          <p:spPr bwMode="auto">
            <a:xfrm>
              <a:off x="8184329" y="3735464"/>
              <a:ext cx="413603" cy="343203"/>
            </a:xfrm>
            <a:custGeom>
              <a:avLst/>
              <a:gdLst>
                <a:gd name="T0" fmla="*/ 0 w 194"/>
                <a:gd name="T1" fmla="*/ 71 h 162"/>
                <a:gd name="T2" fmla="*/ 49 w 194"/>
                <a:gd name="T3" fmla="*/ 36 h 162"/>
                <a:gd name="T4" fmla="*/ 90 w 194"/>
                <a:gd name="T5" fmla="*/ 7 h 162"/>
                <a:gd name="T6" fmla="*/ 111 w 194"/>
                <a:gd name="T7" fmla="*/ 0 h 162"/>
                <a:gd name="T8" fmla="*/ 141 w 194"/>
                <a:gd name="T9" fmla="*/ 0 h 162"/>
                <a:gd name="T10" fmla="*/ 181 w 194"/>
                <a:gd name="T11" fmla="*/ 63 h 162"/>
                <a:gd name="T12" fmla="*/ 189 w 194"/>
                <a:gd name="T13" fmla="*/ 77 h 162"/>
                <a:gd name="T14" fmla="*/ 194 w 194"/>
                <a:gd name="T15" fmla="*/ 109 h 162"/>
                <a:gd name="T16" fmla="*/ 176 w 194"/>
                <a:gd name="T17" fmla="*/ 103 h 162"/>
                <a:gd name="T18" fmla="*/ 162 w 194"/>
                <a:gd name="T19" fmla="*/ 117 h 162"/>
                <a:gd name="T20" fmla="*/ 169 w 194"/>
                <a:gd name="T21" fmla="*/ 147 h 162"/>
                <a:gd name="T22" fmla="*/ 168 w 194"/>
                <a:gd name="T23" fmla="*/ 158 h 162"/>
                <a:gd name="T24" fmla="*/ 155 w 194"/>
                <a:gd name="T25" fmla="*/ 157 h 162"/>
                <a:gd name="T26" fmla="*/ 139 w 194"/>
                <a:gd name="T27" fmla="*/ 145 h 162"/>
                <a:gd name="T28" fmla="*/ 105 w 194"/>
                <a:gd name="T29" fmla="*/ 135 h 162"/>
                <a:gd name="T30" fmla="*/ 72 w 194"/>
                <a:gd name="T31" fmla="*/ 125 h 162"/>
                <a:gd name="T32" fmla="*/ 3 w 194"/>
                <a:gd name="T33" fmla="*/ 74 h 162"/>
                <a:gd name="T34" fmla="*/ 0 w 194"/>
                <a:gd name="T35" fmla="*/ 71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4" h="162">
                  <a:moveTo>
                    <a:pt x="0" y="71"/>
                  </a:moveTo>
                  <a:cubicBezTo>
                    <a:pt x="17" y="59"/>
                    <a:pt x="33" y="48"/>
                    <a:pt x="49" y="36"/>
                  </a:cubicBezTo>
                  <a:cubicBezTo>
                    <a:pt x="62" y="26"/>
                    <a:pt x="76" y="17"/>
                    <a:pt x="90" y="7"/>
                  </a:cubicBezTo>
                  <a:cubicBezTo>
                    <a:pt x="96" y="2"/>
                    <a:pt x="103" y="0"/>
                    <a:pt x="111" y="0"/>
                  </a:cubicBezTo>
                  <a:cubicBezTo>
                    <a:pt x="121" y="1"/>
                    <a:pt x="131" y="0"/>
                    <a:pt x="141" y="0"/>
                  </a:cubicBezTo>
                  <a:cubicBezTo>
                    <a:pt x="145" y="28"/>
                    <a:pt x="159" y="48"/>
                    <a:pt x="181" y="63"/>
                  </a:cubicBezTo>
                  <a:cubicBezTo>
                    <a:pt x="187" y="66"/>
                    <a:pt x="189" y="70"/>
                    <a:pt x="189" y="77"/>
                  </a:cubicBezTo>
                  <a:cubicBezTo>
                    <a:pt x="190" y="87"/>
                    <a:pt x="192" y="98"/>
                    <a:pt x="194" y="109"/>
                  </a:cubicBezTo>
                  <a:cubicBezTo>
                    <a:pt x="188" y="107"/>
                    <a:pt x="182" y="104"/>
                    <a:pt x="176" y="103"/>
                  </a:cubicBezTo>
                  <a:cubicBezTo>
                    <a:pt x="164" y="101"/>
                    <a:pt x="160" y="105"/>
                    <a:pt x="162" y="117"/>
                  </a:cubicBezTo>
                  <a:cubicBezTo>
                    <a:pt x="164" y="127"/>
                    <a:pt x="167" y="137"/>
                    <a:pt x="169" y="147"/>
                  </a:cubicBezTo>
                  <a:cubicBezTo>
                    <a:pt x="170" y="151"/>
                    <a:pt x="170" y="156"/>
                    <a:pt x="168" y="158"/>
                  </a:cubicBezTo>
                  <a:cubicBezTo>
                    <a:pt x="164" y="162"/>
                    <a:pt x="159" y="160"/>
                    <a:pt x="155" y="157"/>
                  </a:cubicBezTo>
                  <a:cubicBezTo>
                    <a:pt x="150" y="152"/>
                    <a:pt x="143" y="150"/>
                    <a:pt x="139" y="145"/>
                  </a:cubicBezTo>
                  <a:cubicBezTo>
                    <a:pt x="129" y="136"/>
                    <a:pt x="118" y="133"/>
                    <a:pt x="105" y="135"/>
                  </a:cubicBezTo>
                  <a:cubicBezTo>
                    <a:pt x="93" y="137"/>
                    <a:pt x="82" y="133"/>
                    <a:pt x="72" y="125"/>
                  </a:cubicBezTo>
                  <a:cubicBezTo>
                    <a:pt x="50" y="108"/>
                    <a:pt x="26" y="91"/>
                    <a:pt x="3" y="74"/>
                  </a:cubicBezTo>
                  <a:cubicBezTo>
                    <a:pt x="2" y="73"/>
                    <a:pt x="2" y="72"/>
                    <a:pt x="0" y="7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67" name="Freeform 691">
              <a:extLst>
                <a:ext uri="{FF2B5EF4-FFF2-40B4-BE49-F238E27FC236}">
                  <a16:creationId xmlns:a16="http://schemas.microsoft.com/office/drawing/2014/main" id="{E2C99098-715E-4593-A2B3-84F03051EE19}"/>
                </a:ext>
              </a:extLst>
            </p:cNvPr>
            <p:cNvSpPr>
              <a:spLocks/>
            </p:cNvSpPr>
            <p:nvPr/>
          </p:nvSpPr>
          <p:spPr bwMode="auto">
            <a:xfrm>
              <a:off x="7779529" y="4025867"/>
              <a:ext cx="721600" cy="44003"/>
            </a:xfrm>
            <a:custGeom>
              <a:avLst/>
              <a:gdLst>
                <a:gd name="T0" fmla="*/ 0 w 339"/>
                <a:gd name="T1" fmla="*/ 24 h 24"/>
                <a:gd name="T2" fmla="*/ 58 w 339"/>
                <a:gd name="T3" fmla="*/ 6 h 24"/>
                <a:gd name="T4" fmla="*/ 44 w 339"/>
                <a:gd name="T5" fmla="*/ 17 h 24"/>
                <a:gd name="T6" fmla="*/ 90 w 339"/>
                <a:gd name="T7" fmla="*/ 9 h 24"/>
                <a:gd name="T8" fmla="*/ 102 w 339"/>
                <a:gd name="T9" fmla="*/ 5 h 24"/>
                <a:gd name="T10" fmla="*/ 238 w 339"/>
                <a:gd name="T11" fmla="*/ 5 h 24"/>
                <a:gd name="T12" fmla="*/ 259 w 339"/>
                <a:gd name="T13" fmla="*/ 11 h 24"/>
                <a:gd name="T14" fmla="*/ 285 w 339"/>
                <a:gd name="T15" fmla="*/ 18 h 24"/>
                <a:gd name="T16" fmla="*/ 301 w 339"/>
                <a:gd name="T17" fmla="*/ 17 h 24"/>
                <a:gd name="T18" fmla="*/ 286 w 339"/>
                <a:gd name="T19" fmla="*/ 6 h 24"/>
                <a:gd name="T20" fmla="*/ 339 w 339"/>
                <a:gd name="T21" fmla="*/ 24 h 24"/>
                <a:gd name="T22" fmla="*/ 0 w 339"/>
                <a:gd name="T23"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39" h="24">
                  <a:moveTo>
                    <a:pt x="0" y="24"/>
                  </a:moveTo>
                  <a:cubicBezTo>
                    <a:pt x="17" y="9"/>
                    <a:pt x="35" y="0"/>
                    <a:pt x="58" y="6"/>
                  </a:cubicBezTo>
                  <a:cubicBezTo>
                    <a:pt x="54" y="9"/>
                    <a:pt x="50" y="12"/>
                    <a:pt x="44" y="17"/>
                  </a:cubicBezTo>
                  <a:cubicBezTo>
                    <a:pt x="62" y="18"/>
                    <a:pt x="77" y="21"/>
                    <a:pt x="90" y="9"/>
                  </a:cubicBezTo>
                  <a:cubicBezTo>
                    <a:pt x="93" y="6"/>
                    <a:pt x="98" y="5"/>
                    <a:pt x="102" y="5"/>
                  </a:cubicBezTo>
                  <a:cubicBezTo>
                    <a:pt x="147" y="5"/>
                    <a:pt x="193" y="5"/>
                    <a:pt x="238" y="5"/>
                  </a:cubicBezTo>
                  <a:cubicBezTo>
                    <a:pt x="246" y="5"/>
                    <a:pt x="254" y="5"/>
                    <a:pt x="259" y="11"/>
                  </a:cubicBezTo>
                  <a:cubicBezTo>
                    <a:pt x="267" y="19"/>
                    <a:pt x="276" y="18"/>
                    <a:pt x="285" y="18"/>
                  </a:cubicBezTo>
                  <a:cubicBezTo>
                    <a:pt x="290" y="17"/>
                    <a:pt x="294" y="17"/>
                    <a:pt x="301" y="17"/>
                  </a:cubicBezTo>
                  <a:cubicBezTo>
                    <a:pt x="295" y="12"/>
                    <a:pt x="291" y="9"/>
                    <a:pt x="286" y="6"/>
                  </a:cubicBezTo>
                  <a:cubicBezTo>
                    <a:pt x="308" y="1"/>
                    <a:pt x="324" y="8"/>
                    <a:pt x="339" y="24"/>
                  </a:cubicBezTo>
                  <a:cubicBezTo>
                    <a:pt x="226" y="24"/>
                    <a:pt x="113" y="24"/>
                    <a:pt x="0" y="2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68" name="Freeform 692">
              <a:extLst>
                <a:ext uri="{FF2B5EF4-FFF2-40B4-BE49-F238E27FC236}">
                  <a16:creationId xmlns:a16="http://schemas.microsoft.com/office/drawing/2014/main" id="{4CFDC98F-5DA2-4ADD-AAC3-E81B6EE50BDB}"/>
                </a:ext>
              </a:extLst>
            </p:cNvPr>
            <p:cNvSpPr>
              <a:spLocks/>
            </p:cNvSpPr>
            <p:nvPr/>
          </p:nvSpPr>
          <p:spPr bwMode="auto">
            <a:xfrm>
              <a:off x="7981927" y="3735464"/>
              <a:ext cx="334400" cy="123200"/>
            </a:xfrm>
            <a:custGeom>
              <a:avLst/>
              <a:gdLst>
                <a:gd name="T0" fmla="*/ 157 w 157"/>
                <a:gd name="T1" fmla="*/ 0 h 57"/>
                <a:gd name="T2" fmla="*/ 79 w 157"/>
                <a:gd name="T3" fmla="*/ 57 h 57"/>
                <a:gd name="T4" fmla="*/ 0 w 157"/>
                <a:gd name="T5" fmla="*/ 0 h 57"/>
                <a:gd name="T6" fmla="*/ 157 w 157"/>
                <a:gd name="T7" fmla="*/ 0 h 57"/>
              </a:gdLst>
              <a:ahLst/>
              <a:cxnLst>
                <a:cxn ang="0">
                  <a:pos x="T0" y="T1"/>
                </a:cxn>
                <a:cxn ang="0">
                  <a:pos x="T2" y="T3"/>
                </a:cxn>
                <a:cxn ang="0">
                  <a:pos x="T4" y="T5"/>
                </a:cxn>
                <a:cxn ang="0">
                  <a:pos x="T6" y="T7"/>
                </a:cxn>
              </a:cxnLst>
              <a:rect l="0" t="0" r="r" b="b"/>
              <a:pathLst>
                <a:path w="157" h="57">
                  <a:moveTo>
                    <a:pt x="157" y="0"/>
                  </a:moveTo>
                  <a:cubicBezTo>
                    <a:pt x="131" y="19"/>
                    <a:pt x="105" y="38"/>
                    <a:pt x="79" y="57"/>
                  </a:cubicBezTo>
                  <a:cubicBezTo>
                    <a:pt x="53" y="38"/>
                    <a:pt x="27" y="19"/>
                    <a:pt x="0" y="0"/>
                  </a:cubicBezTo>
                  <a:cubicBezTo>
                    <a:pt x="53" y="0"/>
                    <a:pt x="104" y="0"/>
                    <a:pt x="157"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69" name="Freeform 693">
              <a:extLst>
                <a:ext uri="{FF2B5EF4-FFF2-40B4-BE49-F238E27FC236}">
                  <a16:creationId xmlns:a16="http://schemas.microsoft.com/office/drawing/2014/main" id="{7D7E9FAD-E998-477D-966A-9288DD8F16A9}"/>
                </a:ext>
              </a:extLst>
            </p:cNvPr>
            <p:cNvSpPr>
              <a:spLocks/>
            </p:cNvSpPr>
            <p:nvPr/>
          </p:nvSpPr>
          <p:spPr bwMode="auto">
            <a:xfrm>
              <a:off x="8008329" y="3911464"/>
              <a:ext cx="281600" cy="114403"/>
            </a:xfrm>
            <a:custGeom>
              <a:avLst/>
              <a:gdLst>
                <a:gd name="T0" fmla="*/ 135 w 135"/>
                <a:gd name="T1" fmla="*/ 51 h 51"/>
                <a:gd name="T2" fmla="*/ 0 w 135"/>
                <a:gd name="T3" fmla="*/ 51 h 51"/>
                <a:gd name="T4" fmla="*/ 0 w 135"/>
                <a:gd name="T5" fmla="*/ 49 h 51"/>
                <a:gd name="T6" fmla="*/ 68 w 135"/>
                <a:gd name="T7" fmla="*/ 0 h 51"/>
                <a:gd name="T8" fmla="*/ 135 w 135"/>
                <a:gd name="T9" fmla="*/ 49 h 51"/>
                <a:gd name="T10" fmla="*/ 135 w 135"/>
                <a:gd name="T11" fmla="*/ 51 h 51"/>
              </a:gdLst>
              <a:ahLst/>
              <a:cxnLst>
                <a:cxn ang="0">
                  <a:pos x="T0" y="T1"/>
                </a:cxn>
                <a:cxn ang="0">
                  <a:pos x="T2" y="T3"/>
                </a:cxn>
                <a:cxn ang="0">
                  <a:pos x="T4" y="T5"/>
                </a:cxn>
                <a:cxn ang="0">
                  <a:pos x="T6" y="T7"/>
                </a:cxn>
                <a:cxn ang="0">
                  <a:pos x="T8" y="T9"/>
                </a:cxn>
                <a:cxn ang="0">
                  <a:pos x="T10" y="T11"/>
                </a:cxn>
              </a:cxnLst>
              <a:rect l="0" t="0" r="r" b="b"/>
              <a:pathLst>
                <a:path w="135" h="51">
                  <a:moveTo>
                    <a:pt x="135" y="51"/>
                  </a:moveTo>
                  <a:cubicBezTo>
                    <a:pt x="90" y="51"/>
                    <a:pt x="45" y="51"/>
                    <a:pt x="0" y="51"/>
                  </a:cubicBezTo>
                  <a:cubicBezTo>
                    <a:pt x="0" y="50"/>
                    <a:pt x="0" y="49"/>
                    <a:pt x="0" y="49"/>
                  </a:cubicBezTo>
                  <a:cubicBezTo>
                    <a:pt x="22" y="33"/>
                    <a:pt x="45" y="17"/>
                    <a:pt x="68" y="0"/>
                  </a:cubicBezTo>
                  <a:cubicBezTo>
                    <a:pt x="90" y="17"/>
                    <a:pt x="113" y="33"/>
                    <a:pt x="135" y="49"/>
                  </a:cubicBezTo>
                  <a:cubicBezTo>
                    <a:pt x="135" y="49"/>
                    <a:pt x="135" y="50"/>
                    <a:pt x="135" y="5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70" name="Freeform 694">
              <a:extLst>
                <a:ext uri="{FF2B5EF4-FFF2-40B4-BE49-F238E27FC236}">
                  <a16:creationId xmlns:a16="http://schemas.microsoft.com/office/drawing/2014/main" id="{976C8010-7A9A-4106-A297-F039728DD2A5}"/>
                </a:ext>
              </a:extLst>
            </p:cNvPr>
            <p:cNvSpPr>
              <a:spLocks noEditPoints="1"/>
            </p:cNvSpPr>
            <p:nvPr/>
          </p:nvSpPr>
          <p:spPr bwMode="auto">
            <a:xfrm>
              <a:off x="8439527" y="3594664"/>
              <a:ext cx="123200" cy="105600"/>
            </a:xfrm>
            <a:custGeom>
              <a:avLst/>
              <a:gdLst>
                <a:gd name="T0" fmla="*/ 21 w 56"/>
                <a:gd name="T1" fmla="*/ 32 h 49"/>
                <a:gd name="T2" fmla="*/ 8 w 56"/>
                <a:gd name="T3" fmla="*/ 39 h 49"/>
                <a:gd name="T4" fmla="*/ 14 w 56"/>
                <a:gd name="T5" fmla="*/ 47 h 49"/>
                <a:gd name="T6" fmla="*/ 1 w 56"/>
                <a:gd name="T7" fmla="*/ 29 h 49"/>
                <a:gd name="T8" fmla="*/ 26 w 56"/>
                <a:gd name="T9" fmla="*/ 1 h 49"/>
                <a:gd name="T10" fmla="*/ 55 w 56"/>
                <a:gd name="T11" fmla="*/ 23 h 49"/>
                <a:gd name="T12" fmla="*/ 42 w 56"/>
                <a:gd name="T13" fmla="*/ 48 h 49"/>
                <a:gd name="T14" fmla="*/ 48 w 56"/>
                <a:gd name="T15" fmla="*/ 40 h 49"/>
                <a:gd name="T16" fmla="*/ 35 w 56"/>
                <a:gd name="T17" fmla="*/ 32 h 49"/>
                <a:gd name="T18" fmla="*/ 33 w 56"/>
                <a:gd name="T19" fmla="*/ 33 h 49"/>
                <a:gd name="T20" fmla="*/ 39 w 56"/>
                <a:gd name="T21" fmla="*/ 47 h 49"/>
                <a:gd name="T22" fmla="*/ 37 w 56"/>
                <a:gd name="T23" fmla="*/ 49 h 49"/>
                <a:gd name="T24" fmla="*/ 33 w 56"/>
                <a:gd name="T25" fmla="*/ 43 h 49"/>
                <a:gd name="T26" fmla="*/ 29 w 56"/>
                <a:gd name="T27" fmla="*/ 35 h 49"/>
                <a:gd name="T28" fmla="*/ 17 w 56"/>
                <a:gd name="T29" fmla="*/ 48 h 49"/>
                <a:gd name="T30" fmla="*/ 24 w 56"/>
                <a:gd name="T31" fmla="*/ 34 h 49"/>
                <a:gd name="T32" fmla="*/ 21 w 56"/>
                <a:gd name="T33" fmla="*/ 32 h 49"/>
                <a:gd name="T34" fmla="*/ 51 w 56"/>
                <a:gd name="T35" fmla="*/ 22 h 49"/>
                <a:gd name="T36" fmla="*/ 35 w 56"/>
                <a:gd name="T37" fmla="*/ 26 h 49"/>
                <a:gd name="T38" fmla="*/ 35 w 56"/>
                <a:gd name="T39" fmla="*/ 29 h 49"/>
                <a:gd name="T40" fmla="*/ 51 w 56"/>
                <a:gd name="T41" fmla="*/ 34 h 49"/>
                <a:gd name="T42" fmla="*/ 51 w 56"/>
                <a:gd name="T43" fmla="*/ 22 h 49"/>
                <a:gd name="T44" fmla="*/ 5 w 56"/>
                <a:gd name="T45" fmla="*/ 22 h 49"/>
                <a:gd name="T46" fmla="*/ 5 w 56"/>
                <a:gd name="T47" fmla="*/ 34 h 49"/>
                <a:gd name="T48" fmla="*/ 21 w 56"/>
                <a:gd name="T49" fmla="*/ 29 h 49"/>
                <a:gd name="T50" fmla="*/ 21 w 56"/>
                <a:gd name="T51" fmla="*/ 25 h 49"/>
                <a:gd name="T52" fmla="*/ 5 w 56"/>
                <a:gd name="T53" fmla="*/ 22 h 49"/>
                <a:gd name="T54" fmla="*/ 22 w 56"/>
                <a:gd name="T55" fmla="*/ 5 h 49"/>
                <a:gd name="T56" fmla="*/ 27 w 56"/>
                <a:gd name="T57" fmla="*/ 21 h 49"/>
                <a:gd name="T58" fmla="*/ 30 w 56"/>
                <a:gd name="T59" fmla="*/ 20 h 49"/>
                <a:gd name="T60" fmla="*/ 34 w 56"/>
                <a:gd name="T61" fmla="*/ 5 h 49"/>
                <a:gd name="T62" fmla="*/ 22 w 56"/>
                <a:gd name="T63" fmla="*/ 5 h 49"/>
                <a:gd name="T64" fmla="*/ 32 w 56"/>
                <a:gd name="T65" fmla="*/ 22 h 49"/>
                <a:gd name="T66" fmla="*/ 35 w 56"/>
                <a:gd name="T67" fmla="*/ 24 h 49"/>
                <a:gd name="T68" fmla="*/ 49 w 56"/>
                <a:gd name="T69" fmla="*/ 15 h 49"/>
                <a:gd name="T70" fmla="*/ 40 w 56"/>
                <a:gd name="T71" fmla="*/ 6 h 49"/>
                <a:gd name="T72" fmla="*/ 32 w 56"/>
                <a:gd name="T73" fmla="*/ 22 h 49"/>
                <a:gd name="T74" fmla="*/ 16 w 56"/>
                <a:gd name="T75" fmla="*/ 7 h 49"/>
                <a:gd name="T76" fmla="*/ 8 w 56"/>
                <a:gd name="T77" fmla="*/ 16 h 49"/>
                <a:gd name="T78" fmla="*/ 22 w 56"/>
                <a:gd name="T79" fmla="*/ 24 h 49"/>
                <a:gd name="T80" fmla="*/ 24 w 56"/>
                <a:gd name="T81" fmla="*/ 21 h 49"/>
                <a:gd name="T82" fmla="*/ 16 w 56"/>
                <a:gd name="T83" fmla="*/ 7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6" h="49">
                  <a:moveTo>
                    <a:pt x="21" y="32"/>
                  </a:moveTo>
                  <a:cubicBezTo>
                    <a:pt x="17" y="34"/>
                    <a:pt x="13" y="37"/>
                    <a:pt x="8" y="39"/>
                  </a:cubicBezTo>
                  <a:cubicBezTo>
                    <a:pt x="10" y="43"/>
                    <a:pt x="12" y="45"/>
                    <a:pt x="14" y="47"/>
                  </a:cubicBezTo>
                  <a:cubicBezTo>
                    <a:pt x="6" y="47"/>
                    <a:pt x="2" y="40"/>
                    <a:pt x="1" y="29"/>
                  </a:cubicBezTo>
                  <a:cubicBezTo>
                    <a:pt x="0" y="14"/>
                    <a:pt x="11" y="2"/>
                    <a:pt x="26" y="1"/>
                  </a:cubicBezTo>
                  <a:cubicBezTo>
                    <a:pt x="41" y="0"/>
                    <a:pt x="53" y="9"/>
                    <a:pt x="55" y="23"/>
                  </a:cubicBezTo>
                  <a:cubicBezTo>
                    <a:pt x="56" y="36"/>
                    <a:pt x="51" y="46"/>
                    <a:pt x="42" y="48"/>
                  </a:cubicBezTo>
                  <a:cubicBezTo>
                    <a:pt x="44" y="45"/>
                    <a:pt x="46" y="43"/>
                    <a:pt x="48" y="40"/>
                  </a:cubicBezTo>
                  <a:cubicBezTo>
                    <a:pt x="44" y="37"/>
                    <a:pt x="39" y="34"/>
                    <a:pt x="35" y="32"/>
                  </a:cubicBezTo>
                  <a:cubicBezTo>
                    <a:pt x="34" y="32"/>
                    <a:pt x="33" y="33"/>
                    <a:pt x="33" y="33"/>
                  </a:cubicBezTo>
                  <a:cubicBezTo>
                    <a:pt x="35" y="38"/>
                    <a:pt x="37" y="42"/>
                    <a:pt x="39" y="47"/>
                  </a:cubicBezTo>
                  <a:cubicBezTo>
                    <a:pt x="38" y="48"/>
                    <a:pt x="38" y="48"/>
                    <a:pt x="37" y="49"/>
                  </a:cubicBezTo>
                  <a:cubicBezTo>
                    <a:pt x="35" y="47"/>
                    <a:pt x="34" y="45"/>
                    <a:pt x="33" y="43"/>
                  </a:cubicBezTo>
                  <a:cubicBezTo>
                    <a:pt x="31" y="41"/>
                    <a:pt x="30" y="38"/>
                    <a:pt x="29" y="35"/>
                  </a:cubicBezTo>
                  <a:cubicBezTo>
                    <a:pt x="21" y="37"/>
                    <a:pt x="27" y="49"/>
                    <a:pt x="17" y="48"/>
                  </a:cubicBezTo>
                  <a:cubicBezTo>
                    <a:pt x="19" y="43"/>
                    <a:pt x="22" y="38"/>
                    <a:pt x="24" y="34"/>
                  </a:cubicBezTo>
                  <a:cubicBezTo>
                    <a:pt x="23" y="33"/>
                    <a:pt x="22" y="32"/>
                    <a:pt x="21" y="32"/>
                  </a:cubicBezTo>
                  <a:close/>
                  <a:moveTo>
                    <a:pt x="51" y="22"/>
                  </a:moveTo>
                  <a:cubicBezTo>
                    <a:pt x="45" y="23"/>
                    <a:pt x="40" y="25"/>
                    <a:pt x="35" y="26"/>
                  </a:cubicBezTo>
                  <a:cubicBezTo>
                    <a:pt x="35" y="27"/>
                    <a:pt x="35" y="28"/>
                    <a:pt x="35" y="29"/>
                  </a:cubicBezTo>
                  <a:cubicBezTo>
                    <a:pt x="40" y="31"/>
                    <a:pt x="45" y="32"/>
                    <a:pt x="51" y="34"/>
                  </a:cubicBezTo>
                  <a:cubicBezTo>
                    <a:pt x="51" y="29"/>
                    <a:pt x="51" y="26"/>
                    <a:pt x="51" y="22"/>
                  </a:cubicBezTo>
                  <a:close/>
                  <a:moveTo>
                    <a:pt x="5" y="22"/>
                  </a:moveTo>
                  <a:cubicBezTo>
                    <a:pt x="5" y="26"/>
                    <a:pt x="5" y="30"/>
                    <a:pt x="5" y="34"/>
                  </a:cubicBezTo>
                  <a:cubicBezTo>
                    <a:pt x="11" y="32"/>
                    <a:pt x="16" y="30"/>
                    <a:pt x="21" y="29"/>
                  </a:cubicBezTo>
                  <a:cubicBezTo>
                    <a:pt x="21" y="28"/>
                    <a:pt x="21" y="27"/>
                    <a:pt x="21" y="25"/>
                  </a:cubicBezTo>
                  <a:cubicBezTo>
                    <a:pt x="16" y="24"/>
                    <a:pt x="11" y="23"/>
                    <a:pt x="5" y="22"/>
                  </a:cubicBezTo>
                  <a:close/>
                  <a:moveTo>
                    <a:pt x="22" y="5"/>
                  </a:moveTo>
                  <a:cubicBezTo>
                    <a:pt x="24" y="11"/>
                    <a:pt x="25" y="16"/>
                    <a:pt x="27" y="21"/>
                  </a:cubicBezTo>
                  <a:cubicBezTo>
                    <a:pt x="28" y="21"/>
                    <a:pt x="29" y="20"/>
                    <a:pt x="30" y="20"/>
                  </a:cubicBezTo>
                  <a:cubicBezTo>
                    <a:pt x="31" y="15"/>
                    <a:pt x="33" y="11"/>
                    <a:pt x="34" y="5"/>
                  </a:cubicBezTo>
                  <a:cubicBezTo>
                    <a:pt x="30" y="5"/>
                    <a:pt x="27" y="5"/>
                    <a:pt x="22" y="5"/>
                  </a:cubicBezTo>
                  <a:close/>
                  <a:moveTo>
                    <a:pt x="32" y="22"/>
                  </a:moveTo>
                  <a:cubicBezTo>
                    <a:pt x="33" y="22"/>
                    <a:pt x="34" y="23"/>
                    <a:pt x="35" y="24"/>
                  </a:cubicBezTo>
                  <a:cubicBezTo>
                    <a:pt x="39" y="21"/>
                    <a:pt x="43" y="19"/>
                    <a:pt x="49" y="15"/>
                  </a:cubicBezTo>
                  <a:cubicBezTo>
                    <a:pt x="46" y="12"/>
                    <a:pt x="44" y="10"/>
                    <a:pt x="40" y="6"/>
                  </a:cubicBezTo>
                  <a:cubicBezTo>
                    <a:pt x="37" y="13"/>
                    <a:pt x="35" y="17"/>
                    <a:pt x="32" y="22"/>
                  </a:cubicBezTo>
                  <a:close/>
                  <a:moveTo>
                    <a:pt x="16" y="7"/>
                  </a:moveTo>
                  <a:cubicBezTo>
                    <a:pt x="13" y="11"/>
                    <a:pt x="11" y="13"/>
                    <a:pt x="8" y="16"/>
                  </a:cubicBezTo>
                  <a:cubicBezTo>
                    <a:pt x="13" y="19"/>
                    <a:pt x="18" y="21"/>
                    <a:pt x="22" y="24"/>
                  </a:cubicBezTo>
                  <a:cubicBezTo>
                    <a:pt x="23" y="23"/>
                    <a:pt x="23" y="22"/>
                    <a:pt x="24" y="21"/>
                  </a:cubicBezTo>
                  <a:cubicBezTo>
                    <a:pt x="22" y="17"/>
                    <a:pt x="19" y="13"/>
                    <a:pt x="16" y="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71" name="Freeform 695">
              <a:extLst>
                <a:ext uri="{FF2B5EF4-FFF2-40B4-BE49-F238E27FC236}">
                  <a16:creationId xmlns:a16="http://schemas.microsoft.com/office/drawing/2014/main" id="{2E93FE13-A1E9-4B17-BE93-3E6C99EDDA3C}"/>
                </a:ext>
              </a:extLst>
            </p:cNvPr>
            <p:cNvSpPr>
              <a:spLocks noEditPoints="1"/>
            </p:cNvSpPr>
            <p:nvPr/>
          </p:nvSpPr>
          <p:spPr bwMode="auto">
            <a:xfrm>
              <a:off x="7858727" y="3594664"/>
              <a:ext cx="114403" cy="105600"/>
            </a:xfrm>
            <a:custGeom>
              <a:avLst/>
              <a:gdLst>
                <a:gd name="T0" fmla="*/ 42 w 56"/>
                <a:gd name="T1" fmla="*/ 48 h 49"/>
                <a:gd name="T2" fmla="*/ 48 w 56"/>
                <a:gd name="T3" fmla="*/ 39 h 49"/>
                <a:gd name="T4" fmla="*/ 34 w 56"/>
                <a:gd name="T5" fmla="*/ 32 h 49"/>
                <a:gd name="T6" fmla="*/ 32 w 56"/>
                <a:gd name="T7" fmla="*/ 34 h 49"/>
                <a:gd name="T8" fmla="*/ 38 w 56"/>
                <a:gd name="T9" fmla="*/ 48 h 49"/>
                <a:gd name="T10" fmla="*/ 27 w 56"/>
                <a:gd name="T11" fmla="*/ 36 h 49"/>
                <a:gd name="T12" fmla="*/ 16 w 56"/>
                <a:gd name="T13" fmla="*/ 48 h 49"/>
                <a:gd name="T14" fmla="*/ 24 w 56"/>
                <a:gd name="T15" fmla="*/ 34 h 49"/>
                <a:gd name="T16" fmla="*/ 22 w 56"/>
                <a:gd name="T17" fmla="*/ 32 h 49"/>
                <a:gd name="T18" fmla="*/ 7 w 56"/>
                <a:gd name="T19" fmla="*/ 39 h 49"/>
                <a:gd name="T20" fmla="*/ 13 w 56"/>
                <a:gd name="T21" fmla="*/ 47 h 49"/>
                <a:gd name="T22" fmla="*/ 0 w 56"/>
                <a:gd name="T23" fmla="*/ 27 h 49"/>
                <a:gd name="T24" fmla="*/ 26 w 56"/>
                <a:gd name="T25" fmla="*/ 1 h 49"/>
                <a:gd name="T26" fmla="*/ 55 w 56"/>
                <a:gd name="T27" fmla="*/ 25 h 49"/>
                <a:gd name="T28" fmla="*/ 42 w 56"/>
                <a:gd name="T29" fmla="*/ 48 h 49"/>
                <a:gd name="T30" fmla="*/ 52 w 56"/>
                <a:gd name="T31" fmla="*/ 34 h 49"/>
                <a:gd name="T32" fmla="*/ 50 w 56"/>
                <a:gd name="T33" fmla="*/ 24 h 49"/>
                <a:gd name="T34" fmla="*/ 35 w 56"/>
                <a:gd name="T35" fmla="*/ 25 h 49"/>
                <a:gd name="T36" fmla="*/ 35 w 56"/>
                <a:gd name="T37" fmla="*/ 29 h 49"/>
                <a:gd name="T38" fmla="*/ 52 w 56"/>
                <a:gd name="T39" fmla="*/ 34 h 49"/>
                <a:gd name="T40" fmla="*/ 22 w 56"/>
                <a:gd name="T41" fmla="*/ 5 h 49"/>
                <a:gd name="T42" fmla="*/ 26 w 56"/>
                <a:gd name="T43" fmla="*/ 20 h 49"/>
                <a:gd name="T44" fmla="*/ 29 w 56"/>
                <a:gd name="T45" fmla="*/ 20 h 49"/>
                <a:gd name="T46" fmla="*/ 34 w 56"/>
                <a:gd name="T47" fmla="*/ 5 h 49"/>
                <a:gd name="T48" fmla="*/ 22 w 56"/>
                <a:gd name="T49" fmla="*/ 5 h 49"/>
                <a:gd name="T50" fmla="*/ 5 w 56"/>
                <a:gd name="T51" fmla="*/ 34 h 49"/>
                <a:gd name="T52" fmla="*/ 21 w 56"/>
                <a:gd name="T53" fmla="*/ 29 h 49"/>
                <a:gd name="T54" fmla="*/ 20 w 56"/>
                <a:gd name="T55" fmla="*/ 25 h 49"/>
                <a:gd name="T56" fmla="*/ 5 w 56"/>
                <a:gd name="T57" fmla="*/ 23 h 49"/>
                <a:gd name="T58" fmla="*/ 5 w 56"/>
                <a:gd name="T59" fmla="*/ 34 h 49"/>
                <a:gd name="T60" fmla="*/ 39 w 56"/>
                <a:gd name="T61" fmla="*/ 7 h 49"/>
                <a:gd name="T62" fmla="*/ 32 w 56"/>
                <a:gd name="T63" fmla="*/ 22 h 49"/>
                <a:gd name="T64" fmla="*/ 34 w 56"/>
                <a:gd name="T65" fmla="*/ 24 h 49"/>
                <a:gd name="T66" fmla="*/ 48 w 56"/>
                <a:gd name="T67" fmla="*/ 15 h 49"/>
                <a:gd name="T68" fmla="*/ 39 w 56"/>
                <a:gd name="T69" fmla="*/ 7 h 49"/>
                <a:gd name="T70" fmla="*/ 7 w 56"/>
                <a:gd name="T71" fmla="*/ 16 h 49"/>
                <a:gd name="T72" fmla="*/ 22 w 56"/>
                <a:gd name="T73" fmla="*/ 24 h 49"/>
                <a:gd name="T74" fmla="*/ 24 w 56"/>
                <a:gd name="T75" fmla="*/ 21 h 49"/>
                <a:gd name="T76" fmla="*/ 15 w 56"/>
                <a:gd name="T77" fmla="*/ 8 h 49"/>
                <a:gd name="T78" fmla="*/ 12 w 56"/>
                <a:gd name="T79" fmla="*/ 10 h 49"/>
                <a:gd name="T80" fmla="*/ 7 w 56"/>
                <a:gd name="T81" fmla="*/ 16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6" h="49">
                  <a:moveTo>
                    <a:pt x="42" y="48"/>
                  </a:moveTo>
                  <a:cubicBezTo>
                    <a:pt x="44" y="45"/>
                    <a:pt x="45" y="43"/>
                    <a:pt x="48" y="39"/>
                  </a:cubicBezTo>
                  <a:cubicBezTo>
                    <a:pt x="43" y="37"/>
                    <a:pt x="38" y="34"/>
                    <a:pt x="34" y="32"/>
                  </a:cubicBezTo>
                  <a:cubicBezTo>
                    <a:pt x="33" y="32"/>
                    <a:pt x="33" y="33"/>
                    <a:pt x="32" y="34"/>
                  </a:cubicBezTo>
                  <a:cubicBezTo>
                    <a:pt x="34" y="38"/>
                    <a:pt x="36" y="43"/>
                    <a:pt x="38" y="48"/>
                  </a:cubicBezTo>
                  <a:cubicBezTo>
                    <a:pt x="28" y="49"/>
                    <a:pt x="35" y="36"/>
                    <a:pt x="27" y="36"/>
                  </a:cubicBezTo>
                  <a:cubicBezTo>
                    <a:pt x="21" y="37"/>
                    <a:pt x="27" y="49"/>
                    <a:pt x="16" y="48"/>
                  </a:cubicBezTo>
                  <a:cubicBezTo>
                    <a:pt x="19" y="43"/>
                    <a:pt x="21" y="39"/>
                    <a:pt x="24" y="34"/>
                  </a:cubicBezTo>
                  <a:cubicBezTo>
                    <a:pt x="23" y="33"/>
                    <a:pt x="22" y="33"/>
                    <a:pt x="22" y="32"/>
                  </a:cubicBezTo>
                  <a:cubicBezTo>
                    <a:pt x="17" y="34"/>
                    <a:pt x="13" y="37"/>
                    <a:pt x="7" y="39"/>
                  </a:cubicBezTo>
                  <a:cubicBezTo>
                    <a:pt x="10" y="43"/>
                    <a:pt x="12" y="45"/>
                    <a:pt x="13" y="47"/>
                  </a:cubicBezTo>
                  <a:cubicBezTo>
                    <a:pt x="6" y="47"/>
                    <a:pt x="0" y="38"/>
                    <a:pt x="0" y="27"/>
                  </a:cubicBezTo>
                  <a:cubicBezTo>
                    <a:pt x="1" y="13"/>
                    <a:pt x="12" y="1"/>
                    <a:pt x="26" y="1"/>
                  </a:cubicBezTo>
                  <a:cubicBezTo>
                    <a:pt x="41" y="0"/>
                    <a:pt x="54" y="11"/>
                    <a:pt x="55" y="25"/>
                  </a:cubicBezTo>
                  <a:cubicBezTo>
                    <a:pt x="56" y="37"/>
                    <a:pt x="50" y="47"/>
                    <a:pt x="42" y="48"/>
                  </a:cubicBezTo>
                  <a:close/>
                  <a:moveTo>
                    <a:pt x="52" y="34"/>
                  </a:moveTo>
                  <a:cubicBezTo>
                    <a:pt x="51" y="29"/>
                    <a:pt x="50" y="24"/>
                    <a:pt x="50" y="24"/>
                  </a:cubicBezTo>
                  <a:cubicBezTo>
                    <a:pt x="45" y="24"/>
                    <a:pt x="40" y="25"/>
                    <a:pt x="35" y="25"/>
                  </a:cubicBezTo>
                  <a:cubicBezTo>
                    <a:pt x="35" y="27"/>
                    <a:pt x="35" y="28"/>
                    <a:pt x="35" y="29"/>
                  </a:cubicBezTo>
                  <a:cubicBezTo>
                    <a:pt x="40" y="31"/>
                    <a:pt x="44" y="32"/>
                    <a:pt x="52" y="34"/>
                  </a:cubicBezTo>
                  <a:close/>
                  <a:moveTo>
                    <a:pt x="22" y="5"/>
                  </a:moveTo>
                  <a:cubicBezTo>
                    <a:pt x="23" y="10"/>
                    <a:pt x="25" y="15"/>
                    <a:pt x="26" y="20"/>
                  </a:cubicBezTo>
                  <a:cubicBezTo>
                    <a:pt x="27" y="20"/>
                    <a:pt x="28" y="20"/>
                    <a:pt x="29" y="20"/>
                  </a:cubicBezTo>
                  <a:cubicBezTo>
                    <a:pt x="31" y="16"/>
                    <a:pt x="32" y="11"/>
                    <a:pt x="34" y="5"/>
                  </a:cubicBezTo>
                  <a:cubicBezTo>
                    <a:pt x="29" y="5"/>
                    <a:pt x="26" y="5"/>
                    <a:pt x="22" y="5"/>
                  </a:cubicBezTo>
                  <a:close/>
                  <a:moveTo>
                    <a:pt x="5" y="34"/>
                  </a:moveTo>
                  <a:cubicBezTo>
                    <a:pt x="11" y="32"/>
                    <a:pt x="16" y="30"/>
                    <a:pt x="21" y="29"/>
                  </a:cubicBezTo>
                  <a:cubicBezTo>
                    <a:pt x="20" y="28"/>
                    <a:pt x="20" y="26"/>
                    <a:pt x="20" y="25"/>
                  </a:cubicBezTo>
                  <a:cubicBezTo>
                    <a:pt x="15" y="24"/>
                    <a:pt x="10" y="23"/>
                    <a:pt x="5" y="23"/>
                  </a:cubicBezTo>
                  <a:cubicBezTo>
                    <a:pt x="5" y="27"/>
                    <a:pt x="5" y="29"/>
                    <a:pt x="5" y="34"/>
                  </a:cubicBezTo>
                  <a:close/>
                  <a:moveTo>
                    <a:pt x="39" y="7"/>
                  </a:moveTo>
                  <a:cubicBezTo>
                    <a:pt x="36" y="13"/>
                    <a:pt x="34" y="17"/>
                    <a:pt x="32" y="22"/>
                  </a:cubicBezTo>
                  <a:cubicBezTo>
                    <a:pt x="32" y="23"/>
                    <a:pt x="33" y="23"/>
                    <a:pt x="34" y="24"/>
                  </a:cubicBezTo>
                  <a:cubicBezTo>
                    <a:pt x="39" y="21"/>
                    <a:pt x="43" y="19"/>
                    <a:pt x="48" y="15"/>
                  </a:cubicBezTo>
                  <a:cubicBezTo>
                    <a:pt x="45" y="12"/>
                    <a:pt x="43" y="10"/>
                    <a:pt x="39" y="7"/>
                  </a:cubicBezTo>
                  <a:close/>
                  <a:moveTo>
                    <a:pt x="7" y="16"/>
                  </a:moveTo>
                  <a:cubicBezTo>
                    <a:pt x="13" y="19"/>
                    <a:pt x="17" y="21"/>
                    <a:pt x="22" y="24"/>
                  </a:cubicBezTo>
                  <a:cubicBezTo>
                    <a:pt x="23" y="23"/>
                    <a:pt x="23" y="22"/>
                    <a:pt x="24" y="21"/>
                  </a:cubicBezTo>
                  <a:cubicBezTo>
                    <a:pt x="21" y="17"/>
                    <a:pt x="18" y="12"/>
                    <a:pt x="15" y="8"/>
                  </a:cubicBezTo>
                  <a:cubicBezTo>
                    <a:pt x="14" y="9"/>
                    <a:pt x="13" y="10"/>
                    <a:pt x="12" y="10"/>
                  </a:cubicBezTo>
                  <a:cubicBezTo>
                    <a:pt x="11" y="12"/>
                    <a:pt x="10" y="13"/>
                    <a:pt x="7" y="16"/>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72" name="Freeform 696">
              <a:extLst>
                <a:ext uri="{FF2B5EF4-FFF2-40B4-BE49-F238E27FC236}">
                  <a16:creationId xmlns:a16="http://schemas.microsoft.com/office/drawing/2014/main" id="{1F8C4F4E-B931-4C50-A097-C94E1734373D}"/>
                </a:ext>
              </a:extLst>
            </p:cNvPr>
            <p:cNvSpPr>
              <a:spLocks/>
            </p:cNvSpPr>
            <p:nvPr/>
          </p:nvSpPr>
          <p:spPr bwMode="auto">
            <a:xfrm>
              <a:off x="8140327" y="3392267"/>
              <a:ext cx="264000" cy="96803"/>
            </a:xfrm>
            <a:custGeom>
              <a:avLst/>
              <a:gdLst>
                <a:gd name="T0" fmla="*/ 126 w 126"/>
                <a:gd name="T1" fmla="*/ 49 h 49"/>
                <a:gd name="T2" fmla="*/ 11 w 126"/>
                <a:gd name="T3" fmla="*/ 49 h 49"/>
                <a:gd name="T4" fmla="*/ 0 w 126"/>
                <a:gd name="T5" fmla="*/ 4 h 49"/>
                <a:gd name="T6" fmla="*/ 126 w 126"/>
                <a:gd name="T7" fmla="*/ 49 h 49"/>
              </a:gdLst>
              <a:ahLst/>
              <a:cxnLst>
                <a:cxn ang="0">
                  <a:pos x="T0" y="T1"/>
                </a:cxn>
                <a:cxn ang="0">
                  <a:pos x="T2" y="T3"/>
                </a:cxn>
                <a:cxn ang="0">
                  <a:pos x="T4" y="T5"/>
                </a:cxn>
                <a:cxn ang="0">
                  <a:pos x="T6" y="T7"/>
                </a:cxn>
              </a:cxnLst>
              <a:rect l="0" t="0" r="r" b="b"/>
              <a:pathLst>
                <a:path w="126" h="49">
                  <a:moveTo>
                    <a:pt x="126" y="49"/>
                  </a:moveTo>
                  <a:cubicBezTo>
                    <a:pt x="87" y="49"/>
                    <a:pt x="49" y="49"/>
                    <a:pt x="11" y="49"/>
                  </a:cubicBezTo>
                  <a:cubicBezTo>
                    <a:pt x="7" y="34"/>
                    <a:pt x="4" y="19"/>
                    <a:pt x="0" y="4"/>
                  </a:cubicBezTo>
                  <a:cubicBezTo>
                    <a:pt x="49" y="0"/>
                    <a:pt x="89" y="18"/>
                    <a:pt x="126" y="4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73" name="Freeform 697">
              <a:extLst>
                <a:ext uri="{FF2B5EF4-FFF2-40B4-BE49-F238E27FC236}">
                  <a16:creationId xmlns:a16="http://schemas.microsoft.com/office/drawing/2014/main" id="{E721A2E8-3C30-46A0-AE23-4FC07F70F3BF}"/>
                </a:ext>
              </a:extLst>
            </p:cNvPr>
            <p:cNvSpPr>
              <a:spLocks/>
            </p:cNvSpPr>
            <p:nvPr/>
          </p:nvSpPr>
          <p:spPr bwMode="auto">
            <a:xfrm>
              <a:off x="7893927" y="3401064"/>
              <a:ext cx="237603" cy="88000"/>
            </a:xfrm>
            <a:custGeom>
              <a:avLst/>
              <a:gdLst>
                <a:gd name="T0" fmla="*/ 109 w 109"/>
                <a:gd name="T1" fmla="*/ 45 h 45"/>
                <a:gd name="T2" fmla="*/ 0 w 109"/>
                <a:gd name="T3" fmla="*/ 45 h 45"/>
                <a:gd name="T4" fmla="*/ 53 w 109"/>
                <a:gd name="T5" fmla="*/ 3 h 45"/>
                <a:gd name="T6" fmla="*/ 94 w 109"/>
                <a:gd name="T7" fmla="*/ 0 h 45"/>
                <a:gd name="T8" fmla="*/ 101 w 109"/>
                <a:gd name="T9" fmla="*/ 5 h 45"/>
                <a:gd name="T10" fmla="*/ 109 w 109"/>
                <a:gd name="T11" fmla="*/ 45 h 45"/>
              </a:gdLst>
              <a:ahLst/>
              <a:cxnLst>
                <a:cxn ang="0">
                  <a:pos x="T0" y="T1"/>
                </a:cxn>
                <a:cxn ang="0">
                  <a:pos x="T2" y="T3"/>
                </a:cxn>
                <a:cxn ang="0">
                  <a:pos x="T4" y="T5"/>
                </a:cxn>
                <a:cxn ang="0">
                  <a:pos x="T6" y="T7"/>
                </a:cxn>
                <a:cxn ang="0">
                  <a:pos x="T8" y="T9"/>
                </a:cxn>
                <a:cxn ang="0">
                  <a:pos x="T10" y="T11"/>
                </a:cxn>
              </a:cxnLst>
              <a:rect l="0" t="0" r="r" b="b"/>
              <a:pathLst>
                <a:path w="109" h="45">
                  <a:moveTo>
                    <a:pt x="109" y="45"/>
                  </a:moveTo>
                  <a:cubicBezTo>
                    <a:pt x="73" y="45"/>
                    <a:pt x="37" y="45"/>
                    <a:pt x="0" y="45"/>
                  </a:cubicBezTo>
                  <a:cubicBezTo>
                    <a:pt x="15" y="27"/>
                    <a:pt x="25" y="4"/>
                    <a:pt x="53" y="3"/>
                  </a:cubicBezTo>
                  <a:cubicBezTo>
                    <a:pt x="67" y="2"/>
                    <a:pt x="80" y="1"/>
                    <a:pt x="94" y="0"/>
                  </a:cubicBezTo>
                  <a:cubicBezTo>
                    <a:pt x="98" y="0"/>
                    <a:pt x="101" y="1"/>
                    <a:pt x="101" y="5"/>
                  </a:cubicBezTo>
                  <a:cubicBezTo>
                    <a:pt x="104" y="19"/>
                    <a:pt x="106" y="32"/>
                    <a:pt x="109" y="4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74" name="Freeform 698">
              <a:extLst>
                <a:ext uri="{FF2B5EF4-FFF2-40B4-BE49-F238E27FC236}">
                  <a16:creationId xmlns:a16="http://schemas.microsoft.com/office/drawing/2014/main" id="{AB983112-6E7B-4330-B57C-555009B68B38}"/>
                </a:ext>
              </a:extLst>
            </p:cNvPr>
            <p:cNvSpPr>
              <a:spLocks/>
            </p:cNvSpPr>
            <p:nvPr/>
          </p:nvSpPr>
          <p:spPr bwMode="auto">
            <a:xfrm>
              <a:off x="8518730" y="3638667"/>
              <a:ext cx="35200" cy="26403"/>
            </a:xfrm>
            <a:custGeom>
              <a:avLst/>
              <a:gdLst>
                <a:gd name="T0" fmla="*/ 16 w 16"/>
                <a:gd name="T1" fmla="*/ 0 h 12"/>
                <a:gd name="T2" fmla="*/ 16 w 16"/>
                <a:gd name="T3" fmla="*/ 12 h 12"/>
                <a:gd name="T4" fmla="*/ 0 w 16"/>
                <a:gd name="T5" fmla="*/ 7 h 12"/>
                <a:gd name="T6" fmla="*/ 0 w 16"/>
                <a:gd name="T7" fmla="*/ 4 h 12"/>
                <a:gd name="T8" fmla="*/ 16 w 16"/>
                <a:gd name="T9" fmla="*/ 0 h 12"/>
              </a:gdLst>
              <a:ahLst/>
              <a:cxnLst>
                <a:cxn ang="0">
                  <a:pos x="T0" y="T1"/>
                </a:cxn>
                <a:cxn ang="0">
                  <a:pos x="T2" y="T3"/>
                </a:cxn>
                <a:cxn ang="0">
                  <a:pos x="T4" y="T5"/>
                </a:cxn>
                <a:cxn ang="0">
                  <a:pos x="T6" y="T7"/>
                </a:cxn>
                <a:cxn ang="0">
                  <a:pos x="T8" y="T9"/>
                </a:cxn>
              </a:cxnLst>
              <a:rect l="0" t="0" r="r" b="b"/>
              <a:pathLst>
                <a:path w="16" h="12">
                  <a:moveTo>
                    <a:pt x="16" y="0"/>
                  </a:moveTo>
                  <a:cubicBezTo>
                    <a:pt x="16" y="4"/>
                    <a:pt x="16" y="7"/>
                    <a:pt x="16" y="12"/>
                  </a:cubicBezTo>
                  <a:cubicBezTo>
                    <a:pt x="10" y="10"/>
                    <a:pt x="5" y="9"/>
                    <a:pt x="0" y="7"/>
                  </a:cubicBezTo>
                  <a:cubicBezTo>
                    <a:pt x="0" y="6"/>
                    <a:pt x="0" y="5"/>
                    <a:pt x="0" y="4"/>
                  </a:cubicBezTo>
                  <a:cubicBezTo>
                    <a:pt x="5" y="3"/>
                    <a:pt x="10" y="1"/>
                    <a:pt x="16"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75" name="Freeform 699">
              <a:extLst>
                <a:ext uri="{FF2B5EF4-FFF2-40B4-BE49-F238E27FC236}">
                  <a16:creationId xmlns:a16="http://schemas.microsoft.com/office/drawing/2014/main" id="{48C3F924-1A11-4EF8-BCF0-CAFEC30CE16C}"/>
                </a:ext>
              </a:extLst>
            </p:cNvPr>
            <p:cNvSpPr>
              <a:spLocks/>
            </p:cNvSpPr>
            <p:nvPr/>
          </p:nvSpPr>
          <p:spPr bwMode="auto">
            <a:xfrm>
              <a:off x="8457127" y="3638667"/>
              <a:ext cx="26403" cy="26403"/>
            </a:xfrm>
            <a:custGeom>
              <a:avLst/>
              <a:gdLst>
                <a:gd name="T0" fmla="*/ 0 w 16"/>
                <a:gd name="T1" fmla="*/ 0 h 12"/>
                <a:gd name="T2" fmla="*/ 16 w 16"/>
                <a:gd name="T3" fmla="*/ 3 h 12"/>
                <a:gd name="T4" fmla="*/ 16 w 16"/>
                <a:gd name="T5" fmla="*/ 7 h 12"/>
                <a:gd name="T6" fmla="*/ 0 w 16"/>
                <a:gd name="T7" fmla="*/ 12 h 12"/>
                <a:gd name="T8" fmla="*/ 0 w 16"/>
                <a:gd name="T9" fmla="*/ 0 h 12"/>
              </a:gdLst>
              <a:ahLst/>
              <a:cxnLst>
                <a:cxn ang="0">
                  <a:pos x="T0" y="T1"/>
                </a:cxn>
                <a:cxn ang="0">
                  <a:pos x="T2" y="T3"/>
                </a:cxn>
                <a:cxn ang="0">
                  <a:pos x="T4" y="T5"/>
                </a:cxn>
                <a:cxn ang="0">
                  <a:pos x="T6" y="T7"/>
                </a:cxn>
                <a:cxn ang="0">
                  <a:pos x="T8" y="T9"/>
                </a:cxn>
              </a:cxnLst>
              <a:rect l="0" t="0" r="r" b="b"/>
              <a:pathLst>
                <a:path w="16" h="12">
                  <a:moveTo>
                    <a:pt x="0" y="0"/>
                  </a:moveTo>
                  <a:cubicBezTo>
                    <a:pt x="6" y="1"/>
                    <a:pt x="11" y="2"/>
                    <a:pt x="16" y="3"/>
                  </a:cubicBezTo>
                  <a:cubicBezTo>
                    <a:pt x="16" y="5"/>
                    <a:pt x="16" y="6"/>
                    <a:pt x="16" y="7"/>
                  </a:cubicBezTo>
                  <a:cubicBezTo>
                    <a:pt x="11" y="8"/>
                    <a:pt x="6" y="10"/>
                    <a:pt x="0" y="12"/>
                  </a:cubicBezTo>
                  <a:cubicBezTo>
                    <a:pt x="0" y="8"/>
                    <a:pt x="0" y="4"/>
                    <a:pt x="0"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76" name="Freeform 700">
              <a:extLst>
                <a:ext uri="{FF2B5EF4-FFF2-40B4-BE49-F238E27FC236}">
                  <a16:creationId xmlns:a16="http://schemas.microsoft.com/office/drawing/2014/main" id="{A7239B93-B4E5-47E9-B98D-E3408393BDF0}"/>
                </a:ext>
              </a:extLst>
            </p:cNvPr>
            <p:cNvSpPr>
              <a:spLocks/>
            </p:cNvSpPr>
            <p:nvPr/>
          </p:nvSpPr>
          <p:spPr bwMode="auto">
            <a:xfrm>
              <a:off x="8492327" y="3603467"/>
              <a:ext cx="26403" cy="35200"/>
            </a:xfrm>
            <a:custGeom>
              <a:avLst/>
              <a:gdLst>
                <a:gd name="T0" fmla="*/ 0 w 12"/>
                <a:gd name="T1" fmla="*/ 0 h 16"/>
                <a:gd name="T2" fmla="*/ 12 w 12"/>
                <a:gd name="T3" fmla="*/ 0 h 16"/>
                <a:gd name="T4" fmla="*/ 8 w 12"/>
                <a:gd name="T5" fmla="*/ 15 h 16"/>
                <a:gd name="T6" fmla="*/ 5 w 12"/>
                <a:gd name="T7" fmla="*/ 16 h 16"/>
                <a:gd name="T8" fmla="*/ 0 w 12"/>
                <a:gd name="T9" fmla="*/ 0 h 16"/>
              </a:gdLst>
              <a:ahLst/>
              <a:cxnLst>
                <a:cxn ang="0">
                  <a:pos x="T0" y="T1"/>
                </a:cxn>
                <a:cxn ang="0">
                  <a:pos x="T2" y="T3"/>
                </a:cxn>
                <a:cxn ang="0">
                  <a:pos x="T4" y="T5"/>
                </a:cxn>
                <a:cxn ang="0">
                  <a:pos x="T6" y="T7"/>
                </a:cxn>
                <a:cxn ang="0">
                  <a:pos x="T8" y="T9"/>
                </a:cxn>
              </a:cxnLst>
              <a:rect l="0" t="0" r="r" b="b"/>
              <a:pathLst>
                <a:path w="12" h="16">
                  <a:moveTo>
                    <a:pt x="0" y="0"/>
                  </a:moveTo>
                  <a:cubicBezTo>
                    <a:pt x="5" y="0"/>
                    <a:pt x="8" y="0"/>
                    <a:pt x="12" y="0"/>
                  </a:cubicBezTo>
                  <a:cubicBezTo>
                    <a:pt x="11" y="6"/>
                    <a:pt x="9" y="10"/>
                    <a:pt x="8" y="15"/>
                  </a:cubicBezTo>
                  <a:cubicBezTo>
                    <a:pt x="7" y="15"/>
                    <a:pt x="6" y="16"/>
                    <a:pt x="5" y="16"/>
                  </a:cubicBezTo>
                  <a:cubicBezTo>
                    <a:pt x="3" y="11"/>
                    <a:pt x="2" y="6"/>
                    <a:pt x="0"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77" name="Freeform 701">
              <a:extLst>
                <a:ext uri="{FF2B5EF4-FFF2-40B4-BE49-F238E27FC236}">
                  <a16:creationId xmlns:a16="http://schemas.microsoft.com/office/drawing/2014/main" id="{E36DE9BF-23E3-47E8-9DBD-0A46E8A1044E}"/>
                </a:ext>
              </a:extLst>
            </p:cNvPr>
            <p:cNvSpPr>
              <a:spLocks/>
            </p:cNvSpPr>
            <p:nvPr/>
          </p:nvSpPr>
          <p:spPr bwMode="auto">
            <a:xfrm>
              <a:off x="8509927" y="3603467"/>
              <a:ext cx="35200" cy="44003"/>
            </a:xfrm>
            <a:custGeom>
              <a:avLst/>
              <a:gdLst>
                <a:gd name="T0" fmla="*/ 0 w 17"/>
                <a:gd name="T1" fmla="*/ 16 h 18"/>
                <a:gd name="T2" fmla="*/ 8 w 17"/>
                <a:gd name="T3" fmla="*/ 0 h 18"/>
                <a:gd name="T4" fmla="*/ 17 w 17"/>
                <a:gd name="T5" fmla="*/ 9 h 18"/>
                <a:gd name="T6" fmla="*/ 3 w 17"/>
                <a:gd name="T7" fmla="*/ 18 h 18"/>
                <a:gd name="T8" fmla="*/ 0 w 17"/>
                <a:gd name="T9" fmla="*/ 16 h 18"/>
              </a:gdLst>
              <a:ahLst/>
              <a:cxnLst>
                <a:cxn ang="0">
                  <a:pos x="T0" y="T1"/>
                </a:cxn>
                <a:cxn ang="0">
                  <a:pos x="T2" y="T3"/>
                </a:cxn>
                <a:cxn ang="0">
                  <a:pos x="T4" y="T5"/>
                </a:cxn>
                <a:cxn ang="0">
                  <a:pos x="T6" y="T7"/>
                </a:cxn>
                <a:cxn ang="0">
                  <a:pos x="T8" y="T9"/>
                </a:cxn>
              </a:cxnLst>
              <a:rect l="0" t="0" r="r" b="b"/>
              <a:pathLst>
                <a:path w="17" h="18">
                  <a:moveTo>
                    <a:pt x="0" y="16"/>
                  </a:moveTo>
                  <a:cubicBezTo>
                    <a:pt x="3" y="11"/>
                    <a:pt x="5" y="7"/>
                    <a:pt x="8" y="0"/>
                  </a:cubicBezTo>
                  <a:cubicBezTo>
                    <a:pt x="12" y="4"/>
                    <a:pt x="14" y="6"/>
                    <a:pt x="17" y="9"/>
                  </a:cubicBezTo>
                  <a:cubicBezTo>
                    <a:pt x="11" y="13"/>
                    <a:pt x="7" y="15"/>
                    <a:pt x="3" y="18"/>
                  </a:cubicBezTo>
                  <a:cubicBezTo>
                    <a:pt x="2" y="17"/>
                    <a:pt x="1" y="16"/>
                    <a:pt x="0" y="16"/>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78" name="Freeform 702">
              <a:extLst>
                <a:ext uri="{FF2B5EF4-FFF2-40B4-BE49-F238E27FC236}">
                  <a16:creationId xmlns:a16="http://schemas.microsoft.com/office/drawing/2014/main" id="{D52BE30F-F240-425E-B070-C50F09F185BF}"/>
                </a:ext>
              </a:extLst>
            </p:cNvPr>
            <p:cNvSpPr>
              <a:spLocks/>
            </p:cNvSpPr>
            <p:nvPr/>
          </p:nvSpPr>
          <p:spPr bwMode="auto">
            <a:xfrm>
              <a:off x="8457127" y="3612264"/>
              <a:ext cx="35200" cy="35200"/>
            </a:xfrm>
            <a:custGeom>
              <a:avLst/>
              <a:gdLst>
                <a:gd name="T0" fmla="*/ 8 w 16"/>
                <a:gd name="T1" fmla="*/ 0 h 17"/>
                <a:gd name="T2" fmla="*/ 16 w 16"/>
                <a:gd name="T3" fmla="*/ 14 h 17"/>
                <a:gd name="T4" fmla="*/ 14 w 16"/>
                <a:gd name="T5" fmla="*/ 17 h 17"/>
                <a:gd name="T6" fmla="*/ 0 w 16"/>
                <a:gd name="T7" fmla="*/ 9 h 17"/>
                <a:gd name="T8" fmla="*/ 8 w 16"/>
                <a:gd name="T9" fmla="*/ 0 h 17"/>
              </a:gdLst>
              <a:ahLst/>
              <a:cxnLst>
                <a:cxn ang="0">
                  <a:pos x="T0" y="T1"/>
                </a:cxn>
                <a:cxn ang="0">
                  <a:pos x="T2" y="T3"/>
                </a:cxn>
                <a:cxn ang="0">
                  <a:pos x="T4" y="T5"/>
                </a:cxn>
                <a:cxn ang="0">
                  <a:pos x="T6" y="T7"/>
                </a:cxn>
                <a:cxn ang="0">
                  <a:pos x="T8" y="T9"/>
                </a:cxn>
              </a:cxnLst>
              <a:rect l="0" t="0" r="r" b="b"/>
              <a:pathLst>
                <a:path w="16" h="17">
                  <a:moveTo>
                    <a:pt x="8" y="0"/>
                  </a:moveTo>
                  <a:cubicBezTo>
                    <a:pt x="11" y="6"/>
                    <a:pt x="14" y="10"/>
                    <a:pt x="16" y="14"/>
                  </a:cubicBezTo>
                  <a:cubicBezTo>
                    <a:pt x="15" y="15"/>
                    <a:pt x="15" y="16"/>
                    <a:pt x="14" y="17"/>
                  </a:cubicBezTo>
                  <a:cubicBezTo>
                    <a:pt x="10" y="14"/>
                    <a:pt x="5" y="12"/>
                    <a:pt x="0" y="9"/>
                  </a:cubicBezTo>
                  <a:cubicBezTo>
                    <a:pt x="3" y="6"/>
                    <a:pt x="5" y="4"/>
                    <a:pt x="8"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79" name="Freeform 703">
              <a:extLst>
                <a:ext uri="{FF2B5EF4-FFF2-40B4-BE49-F238E27FC236}">
                  <a16:creationId xmlns:a16="http://schemas.microsoft.com/office/drawing/2014/main" id="{25AC8F84-3519-46F2-AE68-BCFEB95C29B2}"/>
                </a:ext>
              </a:extLst>
            </p:cNvPr>
            <p:cNvSpPr>
              <a:spLocks/>
            </p:cNvSpPr>
            <p:nvPr/>
          </p:nvSpPr>
          <p:spPr bwMode="auto">
            <a:xfrm>
              <a:off x="7929127" y="3647464"/>
              <a:ext cx="35200" cy="17600"/>
            </a:xfrm>
            <a:custGeom>
              <a:avLst/>
              <a:gdLst>
                <a:gd name="T0" fmla="*/ 17 w 17"/>
                <a:gd name="T1" fmla="*/ 10 h 10"/>
                <a:gd name="T2" fmla="*/ 0 w 17"/>
                <a:gd name="T3" fmla="*/ 5 h 10"/>
                <a:gd name="T4" fmla="*/ 0 w 17"/>
                <a:gd name="T5" fmla="*/ 1 h 10"/>
                <a:gd name="T6" fmla="*/ 15 w 17"/>
                <a:gd name="T7" fmla="*/ 0 h 10"/>
                <a:gd name="T8" fmla="*/ 17 w 17"/>
                <a:gd name="T9" fmla="*/ 10 h 10"/>
              </a:gdLst>
              <a:ahLst/>
              <a:cxnLst>
                <a:cxn ang="0">
                  <a:pos x="T0" y="T1"/>
                </a:cxn>
                <a:cxn ang="0">
                  <a:pos x="T2" y="T3"/>
                </a:cxn>
                <a:cxn ang="0">
                  <a:pos x="T4" y="T5"/>
                </a:cxn>
                <a:cxn ang="0">
                  <a:pos x="T6" y="T7"/>
                </a:cxn>
                <a:cxn ang="0">
                  <a:pos x="T8" y="T9"/>
                </a:cxn>
              </a:cxnLst>
              <a:rect l="0" t="0" r="r" b="b"/>
              <a:pathLst>
                <a:path w="17" h="10">
                  <a:moveTo>
                    <a:pt x="17" y="10"/>
                  </a:moveTo>
                  <a:cubicBezTo>
                    <a:pt x="9" y="8"/>
                    <a:pt x="5" y="7"/>
                    <a:pt x="0" y="5"/>
                  </a:cubicBezTo>
                  <a:cubicBezTo>
                    <a:pt x="0" y="4"/>
                    <a:pt x="0" y="3"/>
                    <a:pt x="0" y="1"/>
                  </a:cubicBezTo>
                  <a:cubicBezTo>
                    <a:pt x="5" y="1"/>
                    <a:pt x="10" y="0"/>
                    <a:pt x="15" y="0"/>
                  </a:cubicBezTo>
                  <a:cubicBezTo>
                    <a:pt x="15" y="0"/>
                    <a:pt x="16" y="5"/>
                    <a:pt x="17" y="1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80" name="Freeform 704">
              <a:extLst>
                <a:ext uri="{FF2B5EF4-FFF2-40B4-BE49-F238E27FC236}">
                  <a16:creationId xmlns:a16="http://schemas.microsoft.com/office/drawing/2014/main" id="{EEC1D816-AC49-4963-B503-6903413216F4}"/>
                </a:ext>
              </a:extLst>
            </p:cNvPr>
            <p:cNvSpPr>
              <a:spLocks/>
            </p:cNvSpPr>
            <p:nvPr/>
          </p:nvSpPr>
          <p:spPr bwMode="auto">
            <a:xfrm>
              <a:off x="7902729" y="3603467"/>
              <a:ext cx="26403" cy="35200"/>
            </a:xfrm>
            <a:custGeom>
              <a:avLst/>
              <a:gdLst>
                <a:gd name="T0" fmla="*/ 0 w 12"/>
                <a:gd name="T1" fmla="*/ 0 h 15"/>
                <a:gd name="T2" fmla="*/ 12 w 12"/>
                <a:gd name="T3" fmla="*/ 0 h 15"/>
                <a:gd name="T4" fmla="*/ 7 w 12"/>
                <a:gd name="T5" fmla="*/ 15 h 15"/>
                <a:gd name="T6" fmla="*/ 4 w 12"/>
                <a:gd name="T7" fmla="*/ 15 h 15"/>
                <a:gd name="T8" fmla="*/ 0 w 12"/>
                <a:gd name="T9" fmla="*/ 0 h 15"/>
              </a:gdLst>
              <a:ahLst/>
              <a:cxnLst>
                <a:cxn ang="0">
                  <a:pos x="T0" y="T1"/>
                </a:cxn>
                <a:cxn ang="0">
                  <a:pos x="T2" y="T3"/>
                </a:cxn>
                <a:cxn ang="0">
                  <a:pos x="T4" y="T5"/>
                </a:cxn>
                <a:cxn ang="0">
                  <a:pos x="T6" y="T7"/>
                </a:cxn>
                <a:cxn ang="0">
                  <a:pos x="T8" y="T9"/>
                </a:cxn>
              </a:cxnLst>
              <a:rect l="0" t="0" r="r" b="b"/>
              <a:pathLst>
                <a:path w="12" h="15">
                  <a:moveTo>
                    <a:pt x="0" y="0"/>
                  </a:moveTo>
                  <a:cubicBezTo>
                    <a:pt x="4" y="0"/>
                    <a:pt x="7" y="0"/>
                    <a:pt x="12" y="0"/>
                  </a:cubicBezTo>
                  <a:cubicBezTo>
                    <a:pt x="10" y="6"/>
                    <a:pt x="9" y="11"/>
                    <a:pt x="7" y="15"/>
                  </a:cubicBezTo>
                  <a:cubicBezTo>
                    <a:pt x="6" y="15"/>
                    <a:pt x="5" y="15"/>
                    <a:pt x="4" y="15"/>
                  </a:cubicBezTo>
                  <a:cubicBezTo>
                    <a:pt x="3" y="10"/>
                    <a:pt x="1" y="5"/>
                    <a:pt x="0"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81" name="Freeform 705">
              <a:extLst>
                <a:ext uri="{FF2B5EF4-FFF2-40B4-BE49-F238E27FC236}">
                  <a16:creationId xmlns:a16="http://schemas.microsoft.com/office/drawing/2014/main" id="{AC51ABD9-248F-4C15-B6B9-D05FB26B75D1}"/>
                </a:ext>
              </a:extLst>
            </p:cNvPr>
            <p:cNvSpPr>
              <a:spLocks/>
            </p:cNvSpPr>
            <p:nvPr/>
          </p:nvSpPr>
          <p:spPr bwMode="auto">
            <a:xfrm>
              <a:off x="7867529" y="3647464"/>
              <a:ext cx="35200" cy="17600"/>
            </a:xfrm>
            <a:custGeom>
              <a:avLst/>
              <a:gdLst>
                <a:gd name="T0" fmla="*/ 0 w 16"/>
                <a:gd name="T1" fmla="*/ 11 h 11"/>
                <a:gd name="T2" fmla="*/ 0 w 16"/>
                <a:gd name="T3" fmla="*/ 0 h 11"/>
                <a:gd name="T4" fmla="*/ 15 w 16"/>
                <a:gd name="T5" fmla="*/ 2 h 11"/>
                <a:gd name="T6" fmla="*/ 16 w 16"/>
                <a:gd name="T7" fmla="*/ 6 h 11"/>
                <a:gd name="T8" fmla="*/ 0 w 16"/>
                <a:gd name="T9" fmla="*/ 11 h 11"/>
              </a:gdLst>
              <a:ahLst/>
              <a:cxnLst>
                <a:cxn ang="0">
                  <a:pos x="T0" y="T1"/>
                </a:cxn>
                <a:cxn ang="0">
                  <a:pos x="T2" y="T3"/>
                </a:cxn>
                <a:cxn ang="0">
                  <a:pos x="T4" y="T5"/>
                </a:cxn>
                <a:cxn ang="0">
                  <a:pos x="T6" y="T7"/>
                </a:cxn>
                <a:cxn ang="0">
                  <a:pos x="T8" y="T9"/>
                </a:cxn>
              </a:cxnLst>
              <a:rect l="0" t="0" r="r" b="b"/>
              <a:pathLst>
                <a:path w="16" h="11">
                  <a:moveTo>
                    <a:pt x="0" y="11"/>
                  </a:moveTo>
                  <a:cubicBezTo>
                    <a:pt x="0" y="6"/>
                    <a:pt x="0" y="4"/>
                    <a:pt x="0" y="0"/>
                  </a:cubicBezTo>
                  <a:cubicBezTo>
                    <a:pt x="5" y="0"/>
                    <a:pt x="10" y="1"/>
                    <a:pt x="15" y="2"/>
                  </a:cubicBezTo>
                  <a:cubicBezTo>
                    <a:pt x="15" y="3"/>
                    <a:pt x="15" y="5"/>
                    <a:pt x="16" y="6"/>
                  </a:cubicBezTo>
                  <a:cubicBezTo>
                    <a:pt x="11" y="7"/>
                    <a:pt x="6" y="9"/>
                    <a:pt x="0" y="1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82" name="Freeform 706">
              <a:extLst>
                <a:ext uri="{FF2B5EF4-FFF2-40B4-BE49-F238E27FC236}">
                  <a16:creationId xmlns:a16="http://schemas.microsoft.com/office/drawing/2014/main" id="{F5AE4C52-8DAF-46B9-A45B-2CF2B273EBFC}"/>
                </a:ext>
              </a:extLst>
            </p:cNvPr>
            <p:cNvSpPr>
              <a:spLocks/>
            </p:cNvSpPr>
            <p:nvPr/>
          </p:nvSpPr>
          <p:spPr bwMode="auto">
            <a:xfrm>
              <a:off x="7920329" y="3612264"/>
              <a:ext cx="35200" cy="35200"/>
            </a:xfrm>
            <a:custGeom>
              <a:avLst/>
              <a:gdLst>
                <a:gd name="T0" fmla="*/ 7 w 16"/>
                <a:gd name="T1" fmla="*/ 0 h 17"/>
                <a:gd name="T2" fmla="*/ 16 w 16"/>
                <a:gd name="T3" fmla="*/ 8 h 17"/>
                <a:gd name="T4" fmla="*/ 2 w 16"/>
                <a:gd name="T5" fmla="*/ 17 h 17"/>
                <a:gd name="T6" fmla="*/ 0 w 16"/>
                <a:gd name="T7" fmla="*/ 15 h 17"/>
                <a:gd name="T8" fmla="*/ 7 w 16"/>
                <a:gd name="T9" fmla="*/ 0 h 17"/>
              </a:gdLst>
              <a:ahLst/>
              <a:cxnLst>
                <a:cxn ang="0">
                  <a:pos x="T0" y="T1"/>
                </a:cxn>
                <a:cxn ang="0">
                  <a:pos x="T2" y="T3"/>
                </a:cxn>
                <a:cxn ang="0">
                  <a:pos x="T4" y="T5"/>
                </a:cxn>
                <a:cxn ang="0">
                  <a:pos x="T6" y="T7"/>
                </a:cxn>
                <a:cxn ang="0">
                  <a:pos x="T8" y="T9"/>
                </a:cxn>
              </a:cxnLst>
              <a:rect l="0" t="0" r="r" b="b"/>
              <a:pathLst>
                <a:path w="16" h="17">
                  <a:moveTo>
                    <a:pt x="7" y="0"/>
                  </a:moveTo>
                  <a:cubicBezTo>
                    <a:pt x="11" y="3"/>
                    <a:pt x="13" y="5"/>
                    <a:pt x="16" y="8"/>
                  </a:cubicBezTo>
                  <a:cubicBezTo>
                    <a:pt x="11" y="12"/>
                    <a:pt x="7" y="14"/>
                    <a:pt x="2" y="17"/>
                  </a:cubicBezTo>
                  <a:cubicBezTo>
                    <a:pt x="1" y="16"/>
                    <a:pt x="0" y="16"/>
                    <a:pt x="0" y="15"/>
                  </a:cubicBezTo>
                  <a:cubicBezTo>
                    <a:pt x="2" y="10"/>
                    <a:pt x="4" y="6"/>
                    <a:pt x="7"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83" name="Freeform 707">
              <a:extLst>
                <a:ext uri="{FF2B5EF4-FFF2-40B4-BE49-F238E27FC236}">
                  <a16:creationId xmlns:a16="http://schemas.microsoft.com/office/drawing/2014/main" id="{3D47952C-658D-43B9-BEAA-A2149C61C818}"/>
                </a:ext>
              </a:extLst>
            </p:cNvPr>
            <p:cNvSpPr>
              <a:spLocks/>
            </p:cNvSpPr>
            <p:nvPr/>
          </p:nvSpPr>
          <p:spPr bwMode="auto">
            <a:xfrm>
              <a:off x="7867529" y="3612264"/>
              <a:ext cx="35200" cy="35200"/>
            </a:xfrm>
            <a:custGeom>
              <a:avLst/>
              <a:gdLst>
                <a:gd name="T0" fmla="*/ 0 w 17"/>
                <a:gd name="T1" fmla="*/ 8 h 16"/>
                <a:gd name="T2" fmla="*/ 5 w 17"/>
                <a:gd name="T3" fmla="*/ 2 h 16"/>
                <a:gd name="T4" fmla="*/ 8 w 17"/>
                <a:gd name="T5" fmla="*/ 0 h 16"/>
                <a:gd name="T6" fmla="*/ 17 w 17"/>
                <a:gd name="T7" fmla="*/ 13 h 16"/>
                <a:gd name="T8" fmla="*/ 15 w 17"/>
                <a:gd name="T9" fmla="*/ 16 h 16"/>
                <a:gd name="T10" fmla="*/ 0 w 17"/>
                <a:gd name="T11" fmla="*/ 8 h 16"/>
              </a:gdLst>
              <a:ahLst/>
              <a:cxnLst>
                <a:cxn ang="0">
                  <a:pos x="T0" y="T1"/>
                </a:cxn>
                <a:cxn ang="0">
                  <a:pos x="T2" y="T3"/>
                </a:cxn>
                <a:cxn ang="0">
                  <a:pos x="T4" y="T5"/>
                </a:cxn>
                <a:cxn ang="0">
                  <a:pos x="T6" y="T7"/>
                </a:cxn>
                <a:cxn ang="0">
                  <a:pos x="T8" y="T9"/>
                </a:cxn>
                <a:cxn ang="0">
                  <a:pos x="T10" y="T11"/>
                </a:cxn>
              </a:cxnLst>
              <a:rect l="0" t="0" r="r" b="b"/>
              <a:pathLst>
                <a:path w="17" h="16">
                  <a:moveTo>
                    <a:pt x="0" y="8"/>
                  </a:moveTo>
                  <a:cubicBezTo>
                    <a:pt x="3" y="5"/>
                    <a:pt x="4" y="4"/>
                    <a:pt x="5" y="2"/>
                  </a:cubicBezTo>
                  <a:cubicBezTo>
                    <a:pt x="6" y="2"/>
                    <a:pt x="7" y="1"/>
                    <a:pt x="8" y="0"/>
                  </a:cubicBezTo>
                  <a:cubicBezTo>
                    <a:pt x="11" y="4"/>
                    <a:pt x="14" y="9"/>
                    <a:pt x="17" y="13"/>
                  </a:cubicBezTo>
                  <a:cubicBezTo>
                    <a:pt x="16" y="14"/>
                    <a:pt x="16" y="15"/>
                    <a:pt x="15" y="16"/>
                  </a:cubicBezTo>
                  <a:cubicBezTo>
                    <a:pt x="10" y="13"/>
                    <a:pt x="6" y="11"/>
                    <a:pt x="0" y="8"/>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grpSp>
      <p:sp>
        <p:nvSpPr>
          <p:cNvPr id="184" name="Freeform 708">
            <a:extLst>
              <a:ext uri="{FF2B5EF4-FFF2-40B4-BE49-F238E27FC236}">
                <a16:creationId xmlns:a16="http://schemas.microsoft.com/office/drawing/2014/main" id="{2545FCF8-1108-4DEA-8BA2-D9AF2100965F}"/>
              </a:ext>
            </a:extLst>
          </p:cNvPr>
          <p:cNvSpPr>
            <a:spLocks/>
          </p:cNvSpPr>
          <p:nvPr/>
        </p:nvSpPr>
        <p:spPr bwMode="auto">
          <a:xfrm>
            <a:off x="3872322" y="3467069"/>
            <a:ext cx="35200" cy="105600"/>
          </a:xfrm>
          <a:custGeom>
            <a:avLst/>
            <a:gdLst>
              <a:gd name="T0" fmla="*/ 14 w 16"/>
              <a:gd name="T1" fmla="*/ 19 h 51"/>
              <a:gd name="T2" fmla="*/ 8 w 16"/>
              <a:gd name="T3" fmla="*/ 44 h 51"/>
              <a:gd name="T4" fmla="*/ 3 w 16"/>
              <a:gd name="T5" fmla="*/ 51 h 51"/>
              <a:gd name="T6" fmla="*/ 6 w 16"/>
              <a:gd name="T7" fmla="*/ 0 h 51"/>
              <a:gd name="T8" fmla="*/ 15 w 16"/>
              <a:gd name="T9" fmla="*/ 11 h 51"/>
              <a:gd name="T10" fmla="*/ 14 w 16"/>
              <a:gd name="T11" fmla="*/ 19 h 51"/>
            </a:gdLst>
            <a:ahLst/>
            <a:cxnLst>
              <a:cxn ang="0">
                <a:pos x="T0" y="T1"/>
              </a:cxn>
              <a:cxn ang="0">
                <a:pos x="T2" y="T3"/>
              </a:cxn>
              <a:cxn ang="0">
                <a:pos x="T4" y="T5"/>
              </a:cxn>
              <a:cxn ang="0">
                <a:pos x="T6" y="T7"/>
              </a:cxn>
              <a:cxn ang="0">
                <a:pos x="T8" y="T9"/>
              </a:cxn>
              <a:cxn ang="0">
                <a:pos x="T10" y="T11"/>
              </a:cxn>
            </a:cxnLst>
            <a:rect l="0" t="0" r="r" b="b"/>
            <a:pathLst>
              <a:path w="16" h="51">
                <a:moveTo>
                  <a:pt x="14" y="19"/>
                </a:moveTo>
                <a:cubicBezTo>
                  <a:pt x="12" y="27"/>
                  <a:pt x="10" y="36"/>
                  <a:pt x="8" y="44"/>
                </a:cubicBezTo>
                <a:cubicBezTo>
                  <a:pt x="7" y="46"/>
                  <a:pt x="5" y="49"/>
                  <a:pt x="3" y="51"/>
                </a:cubicBezTo>
                <a:cubicBezTo>
                  <a:pt x="0" y="34"/>
                  <a:pt x="5" y="17"/>
                  <a:pt x="6" y="0"/>
                </a:cubicBezTo>
                <a:cubicBezTo>
                  <a:pt x="16" y="2"/>
                  <a:pt x="16" y="2"/>
                  <a:pt x="15" y="11"/>
                </a:cubicBezTo>
                <a:cubicBezTo>
                  <a:pt x="14" y="14"/>
                  <a:pt x="14" y="16"/>
                  <a:pt x="14" y="19"/>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85" name="Freeform 709">
            <a:extLst>
              <a:ext uri="{FF2B5EF4-FFF2-40B4-BE49-F238E27FC236}">
                <a16:creationId xmlns:a16="http://schemas.microsoft.com/office/drawing/2014/main" id="{91D0C258-F926-4B9F-A0C3-8058A5FCF936}"/>
              </a:ext>
            </a:extLst>
          </p:cNvPr>
          <p:cNvSpPr>
            <a:spLocks/>
          </p:cNvSpPr>
          <p:nvPr/>
        </p:nvSpPr>
        <p:spPr bwMode="auto">
          <a:xfrm>
            <a:off x="3898719" y="3387872"/>
            <a:ext cx="17600" cy="26403"/>
          </a:xfrm>
          <a:custGeom>
            <a:avLst/>
            <a:gdLst>
              <a:gd name="T0" fmla="*/ 0 w 10"/>
              <a:gd name="T1" fmla="*/ 14 h 14"/>
              <a:gd name="T2" fmla="*/ 5 w 10"/>
              <a:gd name="T3" fmla="*/ 0 h 14"/>
              <a:gd name="T4" fmla="*/ 0 w 10"/>
              <a:gd name="T5" fmla="*/ 14 h 14"/>
            </a:gdLst>
            <a:ahLst/>
            <a:cxnLst>
              <a:cxn ang="0">
                <a:pos x="T0" y="T1"/>
              </a:cxn>
              <a:cxn ang="0">
                <a:pos x="T2" y="T3"/>
              </a:cxn>
              <a:cxn ang="0">
                <a:pos x="T4" y="T5"/>
              </a:cxn>
            </a:cxnLst>
            <a:rect l="0" t="0" r="r" b="b"/>
            <a:pathLst>
              <a:path w="10" h="14">
                <a:moveTo>
                  <a:pt x="0" y="14"/>
                </a:moveTo>
                <a:cubicBezTo>
                  <a:pt x="2" y="9"/>
                  <a:pt x="3" y="5"/>
                  <a:pt x="5" y="0"/>
                </a:cubicBezTo>
                <a:cubicBezTo>
                  <a:pt x="10" y="8"/>
                  <a:pt x="9" y="13"/>
                  <a:pt x="0" y="14"/>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86" name="Freeform 710">
            <a:extLst>
              <a:ext uri="{FF2B5EF4-FFF2-40B4-BE49-F238E27FC236}">
                <a16:creationId xmlns:a16="http://schemas.microsoft.com/office/drawing/2014/main" id="{CCB13972-5A86-416B-A09E-CDBFB1EF4C69}"/>
              </a:ext>
            </a:extLst>
          </p:cNvPr>
          <p:cNvSpPr>
            <a:spLocks noEditPoints="1"/>
          </p:cNvSpPr>
          <p:nvPr/>
        </p:nvSpPr>
        <p:spPr bwMode="auto">
          <a:xfrm>
            <a:off x="2948319" y="985468"/>
            <a:ext cx="976803" cy="897600"/>
          </a:xfrm>
          <a:custGeom>
            <a:avLst/>
            <a:gdLst>
              <a:gd name="T0" fmla="*/ 202 w 460"/>
              <a:gd name="T1" fmla="*/ 35 h 422"/>
              <a:gd name="T2" fmla="*/ 271 w 460"/>
              <a:gd name="T3" fmla="*/ 26 h 422"/>
              <a:gd name="T4" fmla="*/ 362 w 460"/>
              <a:gd name="T5" fmla="*/ 87 h 422"/>
              <a:gd name="T6" fmla="*/ 421 w 460"/>
              <a:gd name="T7" fmla="*/ 231 h 422"/>
              <a:gd name="T8" fmla="*/ 390 w 460"/>
              <a:gd name="T9" fmla="*/ 308 h 422"/>
              <a:gd name="T10" fmla="*/ 445 w 460"/>
              <a:gd name="T11" fmla="*/ 288 h 422"/>
              <a:gd name="T12" fmla="*/ 459 w 460"/>
              <a:gd name="T13" fmla="*/ 340 h 422"/>
              <a:gd name="T14" fmla="*/ 369 w 460"/>
              <a:gd name="T15" fmla="*/ 373 h 422"/>
              <a:gd name="T16" fmla="*/ 355 w 460"/>
              <a:gd name="T17" fmla="*/ 354 h 422"/>
              <a:gd name="T18" fmla="*/ 299 w 460"/>
              <a:gd name="T19" fmla="*/ 410 h 422"/>
              <a:gd name="T20" fmla="*/ 188 w 460"/>
              <a:gd name="T21" fmla="*/ 395 h 422"/>
              <a:gd name="T22" fmla="*/ 142 w 460"/>
              <a:gd name="T23" fmla="*/ 363 h 422"/>
              <a:gd name="T24" fmla="*/ 118 w 460"/>
              <a:gd name="T25" fmla="*/ 322 h 422"/>
              <a:gd name="T26" fmla="*/ 69 w 460"/>
              <a:gd name="T27" fmla="*/ 371 h 422"/>
              <a:gd name="T28" fmla="*/ 19 w 460"/>
              <a:gd name="T29" fmla="*/ 354 h 422"/>
              <a:gd name="T30" fmla="*/ 20 w 460"/>
              <a:gd name="T31" fmla="*/ 103 h 422"/>
              <a:gd name="T32" fmla="*/ 89 w 460"/>
              <a:gd name="T33" fmla="*/ 80 h 422"/>
              <a:gd name="T34" fmla="*/ 124 w 460"/>
              <a:gd name="T35" fmla="*/ 228 h 422"/>
              <a:gd name="T36" fmla="*/ 114 w 460"/>
              <a:gd name="T37" fmla="*/ 251 h 422"/>
              <a:gd name="T38" fmla="*/ 102 w 460"/>
              <a:gd name="T39" fmla="*/ 101 h 422"/>
              <a:gd name="T40" fmla="*/ 91 w 460"/>
              <a:gd name="T41" fmla="*/ 123 h 422"/>
              <a:gd name="T42" fmla="*/ 97 w 460"/>
              <a:gd name="T43" fmla="*/ 346 h 422"/>
              <a:gd name="T44" fmla="*/ 115 w 460"/>
              <a:gd name="T45" fmla="*/ 294 h 422"/>
              <a:gd name="T46" fmla="*/ 100 w 460"/>
              <a:gd name="T47" fmla="*/ 323 h 422"/>
              <a:gd name="T48" fmla="*/ 107 w 460"/>
              <a:gd name="T49" fmla="*/ 283 h 422"/>
              <a:gd name="T50" fmla="*/ 107 w 460"/>
              <a:gd name="T51" fmla="*/ 271 h 422"/>
              <a:gd name="T52" fmla="*/ 137 w 460"/>
              <a:gd name="T53" fmla="*/ 250 h 422"/>
              <a:gd name="T54" fmla="*/ 190 w 460"/>
              <a:gd name="T55" fmla="*/ 194 h 422"/>
              <a:gd name="T56" fmla="*/ 238 w 460"/>
              <a:gd name="T57" fmla="*/ 158 h 422"/>
              <a:gd name="T58" fmla="*/ 265 w 460"/>
              <a:gd name="T59" fmla="*/ 79 h 422"/>
              <a:gd name="T60" fmla="*/ 239 w 460"/>
              <a:gd name="T61" fmla="*/ 80 h 422"/>
              <a:gd name="T62" fmla="*/ 201 w 460"/>
              <a:gd name="T63" fmla="*/ 72 h 422"/>
              <a:gd name="T64" fmla="*/ 199 w 460"/>
              <a:gd name="T65" fmla="*/ 37 h 422"/>
              <a:gd name="T66" fmla="*/ 306 w 460"/>
              <a:gd name="T67" fmla="*/ 298 h 422"/>
              <a:gd name="T68" fmla="*/ 302 w 460"/>
              <a:gd name="T69" fmla="*/ 292 h 422"/>
              <a:gd name="T70" fmla="*/ 365 w 460"/>
              <a:gd name="T71" fmla="*/ 194 h 422"/>
              <a:gd name="T72" fmla="*/ 348 w 460"/>
              <a:gd name="T73" fmla="*/ 87 h 422"/>
              <a:gd name="T74" fmla="*/ 319 w 460"/>
              <a:gd name="T75" fmla="*/ 60 h 422"/>
              <a:gd name="T76" fmla="*/ 284 w 460"/>
              <a:gd name="T77" fmla="*/ 145 h 422"/>
              <a:gd name="T78" fmla="*/ 291 w 460"/>
              <a:gd name="T79" fmla="*/ 219 h 422"/>
              <a:gd name="T80" fmla="*/ 265 w 460"/>
              <a:gd name="T81" fmla="*/ 249 h 422"/>
              <a:gd name="T82" fmla="*/ 236 w 460"/>
              <a:gd name="T83" fmla="*/ 282 h 422"/>
              <a:gd name="T84" fmla="*/ 241 w 460"/>
              <a:gd name="T85" fmla="*/ 299 h 422"/>
              <a:gd name="T86" fmla="*/ 232 w 460"/>
              <a:gd name="T87" fmla="*/ 312 h 422"/>
              <a:gd name="T88" fmla="*/ 197 w 460"/>
              <a:gd name="T89" fmla="*/ 315 h 422"/>
              <a:gd name="T90" fmla="*/ 215 w 460"/>
              <a:gd name="T91" fmla="*/ 278 h 422"/>
              <a:gd name="T92" fmla="*/ 181 w 460"/>
              <a:gd name="T93" fmla="*/ 267 h 422"/>
              <a:gd name="T94" fmla="*/ 126 w 460"/>
              <a:gd name="T95" fmla="*/ 298 h 422"/>
              <a:gd name="T96" fmla="*/ 179 w 460"/>
              <a:gd name="T97" fmla="*/ 374 h 422"/>
              <a:gd name="T98" fmla="*/ 223 w 460"/>
              <a:gd name="T99" fmla="*/ 409 h 422"/>
              <a:gd name="T100" fmla="*/ 345 w 460"/>
              <a:gd name="T101" fmla="*/ 372 h 422"/>
              <a:gd name="T102" fmla="*/ 190 w 460"/>
              <a:gd name="T103" fmla="*/ 289 h 422"/>
              <a:gd name="T104" fmla="*/ 221 w 460"/>
              <a:gd name="T105" fmla="*/ 294 h 422"/>
              <a:gd name="T106" fmla="*/ 190 w 460"/>
              <a:gd name="T107" fmla="*/ 289 h 4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60" h="422">
                <a:moveTo>
                  <a:pt x="199" y="37"/>
                </a:moveTo>
                <a:cubicBezTo>
                  <a:pt x="200" y="37"/>
                  <a:pt x="202" y="36"/>
                  <a:pt x="202" y="35"/>
                </a:cubicBezTo>
                <a:cubicBezTo>
                  <a:pt x="213" y="6"/>
                  <a:pt x="240" y="7"/>
                  <a:pt x="265" y="0"/>
                </a:cubicBezTo>
                <a:cubicBezTo>
                  <a:pt x="267" y="9"/>
                  <a:pt x="268" y="18"/>
                  <a:pt x="271" y="26"/>
                </a:cubicBezTo>
                <a:cubicBezTo>
                  <a:pt x="272" y="30"/>
                  <a:pt x="276" y="36"/>
                  <a:pt x="280" y="37"/>
                </a:cubicBezTo>
                <a:cubicBezTo>
                  <a:pt x="315" y="41"/>
                  <a:pt x="341" y="62"/>
                  <a:pt x="362" y="87"/>
                </a:cubicBezTo>
                <a:cubicBezTo>
                  <a:pt x="378" y="106"/>
                  <a:pt x="389" y="128"/>
                  <a:pt x="398" y="151"/>
                </a:cubicBezTo>
                <a:cubicBezTo>
                  <a:pt x="409" y="177"/>
                  <a:pt x="417" y="204"/>
                  <a:pt x="421" y="231"/>
                </a:cubicBezTo>
                <a:cubicBezTo>
                  <a:pt x="428" y="270"/>
                  <a:pt x="420" y="288"/>
                  <a:pt x="388" y="305"/>
                </a:cubicBezTo>
                <a:cubicBezTo>
                  <a:pt x="389" y="306"/>
                  <a:pt x="390" y="307"/>
                  <a:pt x="390" y="308"/>
                </a:cubicBezTo>
                <a:cubicBezTo>
                  <a:pt x="400" y="302"/>
                  <a:pt x="411" y="295"/>
                  <a:pt x="421" y="291"/>
                </a:cubicBezTo>
                <a:cubicBezTo>
                  <a:pt x="429" y="288"/>
                  <a:pt x="439" y="285"/>
                  <a:pt x="445" y="288"/>
                </a:cubicBezTo>
                <a:cubicBezTo>
                  <a:pt x="451" y="290"/>
                  <a:pt x="454" y="300"/>
                  <a:pt x="456" y="307"/>
                </a:cubicBezTo>
                <a:cubicBezTo>
                  <a:pt x="458" y="318"/>
                  <a:pt x="459" y="329"/>
                  <a:pt x="459" y="340"/>
                </a:cubicBezTo>
                <a:cubicBezTo>
                  <a:pt x="460" y="367"/>
                  <a:pt x="445" y="382"/>
                  <a:pt x="420" y="374"/>
                </a:cubicBezTo>
                <a:cubicBezTo>
                  <a:pt x="402" y="369"/>
                  <a:pt x="386" y="374"/>
                  <a:pt x="369" y="373"/>
                </a:cubicBezTo>
                <a:cubicBezTo>
                  <a:pt x="365" y="373"/>
                  <a:pt x="361" y="374"/>
                  <a:pt x="356" y="374"/>
                </a:cubicBezTo>
                <a:cubicBezTo>
                  <a:pt x="356" y="367"/>
                  <a:pt x="355" y="361"/>
                  <a:pt x="355" y="354"/>
                </a:cubicBezTo>
                <a:cubicBezTo>
                  <a:pt x="353" y="369"/>
                  <a:pt x="353" y="384"/>
                  <a:pt x="338" y="393"/>
                </a:cubicBezTo>
                <a:cubicBezTo>
                  <a:pt x="325" y="399"/>
                  <a:pt x="312" y="406"/>
                  <a:pt x="299" y="410"/>
                </a:cubicBezTo>
                <a:cubicBezTo>
                  <a:pt x="271" y="419"/>
                  <a:pt x="243" y="422"/>
                  <a:pt x="214" y="412"/>
                </a:cubicBezTo>
                <a:cubicBezTo>
                  <a:pt x="205" y="409"/>
                  <a:pt x="196" y="402"/>
                  <a:pt x="188" y="395"/>
                </a:cubicBezTo>
                <a:cubicBezTo>
                  <a:pt x="179" y="387"/>
                  <a:pt x="173" y="375"/>
                  <a:pt x="164" y="368"/>
                </a:cubicBezTo>
                <a:cubicBezTo>
                  <a:pt x="158" y="363"/>
                  <a:pt x="149" y="361"/>
                  <a:pt x="142" y="363"/>
                </a:cubicBezTo>
                <a:cubicBezTo>
                  <a:pt x="125" y="367"/>
                  <a:pt x="119" y="364"/>
                  <a:pt x="118" y="347"/>
                </a:cubicBezTo>
                <a:cubicBezTo>
                  <a:pt x="117" y="340"/>
                  <a:pt x="118" y="333"/>
                  <a:pt x="118" y="322"/>
                </a:cubicBezTo>
                <a:cubicBezTo>
                  <a:pt x="115" y="329"/>
                  <a:pt x="114" y="333"/>
                  <a:pt x="113" y="336"/>
                </a:cubicBezTo>
                <a:cubicBezTo>
                  <a:pt x="103" y="369"/>
                  <a:pt x="103" y="369"/>
                  <a:pt x="69" y="371"/>
                </a:cubicBezTo>
                <a:cubicBezTo>
                  <a:pt x="60" y="371"/>
                  <a:pt x="52" y="371"/>
                  <a:pt x="43" y="372"/>
                </a:cubicBezTo>
                <a:cubicBezTo>
                  <a:pt x="30" y="373"/>
                  <a:pt x="23" y="367"/>
                  <a:pt x="19" y="354"/>
                </a:cubicBezTo>
                <a:cubicBezTo>
                  <a:pt x="2" y="301"/>
                  <a:pt x="0" y="245"/>
                  <a:pt x="5" y="190"/>
                </a:cubicBezTo>
                <a:cubicBezTo>
                  <a:pt x="7" y="161"/>
                  <a:pt x="14" y="132"/>
                  <a:pt x="20" y="103"/>
                </a:cubicBezTo>
                <a:cubicBezTo>
                  <a:pt x="23" y="85"/>
                  <a:pt x="29" y="81"/>
                  <a:pt x="48" y="80"/>
                </a:cubicBezTo>
                <a:cubicBezTo>
                  <a:pt x="62" y="80"/>
                  <a:pt x="75" y="80"/>
                  <a:pt x="89" y="80"/>
                </a:cubicBezTo>
                <a:cubicBezTo>
                  <a:pt x="100" y="80"/>
                  <a:pt x="107" y="85"/>
                  <a:pt x="111" y="96"/>
                </a:cubicBezTo>
                <a:cubicBezTo>
                  <a:pt x="124" y="139"/>
                  <a:pt x="123" y="184"/>
                  <a:pt x="124" y="228"/>
                </a:cubicBezTo>
                <a:cubicBezTo>
                  <a:pt x="124" y="242"/>
                  <a:pt x="124" y="255"/>
                  <a:pt x="116" y="266"/>
                </a:cubicBezTo>
                <a:cubicBezTo>
                  <a:pt x="115" y="261"/>
                  <a:pt x="114" y="256"/>
                  <a:pt x="114" y="251"/>
                </a:cubicBezTo>
                <a:cubicBezTo>
                  <a:pt x="112" y="210"/>
                  <a:pt x="111" y="168"/>
                  <a:pt x="109" y="126"/>
                </a:cubicBezTo>
                <a:cubicBezTo>
                  <a:pt x="109" y="118"/>
                  <a:pt x="105" y="110"/>
                  <a:pt x="102" y="101"/>
                </a:cubicBezTo>
                <a:cubicBezTo>
                  <a:pt x="100" y="101"/>
                  <a:pt x="99" y="102"/>
                  <a:pt x="97" y="102"/>
                </a:cubicBezTo>
                <a:cubicBezTo>
                  <a:pt x="95" y="109"/>
                  <a:pt x="92" y="115"/>
                  <a:pt x="91" y="123"/>
                </a:cubicBezTo>
                <a:cubicBezTo>
                  <a:pt x="82" y="191"/>
                  <a:pt x="81" y="259"/>
                  <a:pt x="91" y="328"/>
                </a:cubicBezTo>
                <a:cubicBezTo>
                  <a:pt x="92" y="334"/>
                  <a:pt x="95" y="340"/>
                  <a:pt x="97" y="346"/>
                </a:cubicBezTo>
                <a:cubicBezTo>
                  <a:pt x="99" y="346"/>
                  <a:pt x="100" y="346"/>
                  <a:pt x="102" y="346"/>
                </a:cubicBezTo>
                <a:cubicBezTo>
                  <a:pt x="106" y="328"/>
                  <a:pt x="111" y="311"/>
                  <a:pt x="115" y="294"/>
                </a:cubicBezTo>
                <a:cubicBezTo>
                  <a:pt x="114" y="294"/>
                  <a:pt x="110" y="293"/>
                  <a:pt x="106" y="292"/>
                </a:cubicBezTo>
                <a:cubicBezTo>
                  <a:pt x="104" y="303"/>
                  <a:pt x="102" y="312"/>
                  <a:pt x="100" y="323"/>
                </a:cubicBezTo>
                <a:cubicBezTo>
                  <a:pt x="83" y="302"/>
                  <a:pt x="84" y="147"/>
                  <a:pt x="101" y="125"/>
                </a:cubicBezTo>
                <a:cubicBezTo>
                  <a:pt x="112" y="178"/>
                  <a:pt x="110" y="229"/>
                  <a:pt x="107" y="283"/>
                </a:cubicBezTo>
                <a:cubicBezTo>
                  <a:pt x="112" y="280"/>
                  <a:pt x="114" y="278"/>
                  <a:pt x="117" y="276"/>
                </a:cubicBezTo>
                <a:cubicBezTo>
                  <a:pt x="114" y="274"/>
                  <a:pt x="111" y="273"/>
                  <a:pt x="107" y="271"/>
                </a:cubicBezTo>
                <a:cubicBezTo>
                  <a:pt x="111" y="269"/>
                  <a:pt x="113" y="267"/>
                  <a:pt x="116" y="266"/>
                </a:cubicBezTo>
                <a:cubicBezTo>
                  <a:pt x="123" y="260"/>
                  <a:pt x="129" y="252"/>
                  <a:pt x="137" y="250"/>
                </a:cubicBezTo>
                <a:cubicBezTo>
                  <a:pt x="150" y="246"/>
                  <a:pt x="160" y="239"/>
                  <a:pt x="170" y="229"/>
                </a:cubicBezTo>
                <a:cubicBezTo>
                  <a:pt x="180" y="219"/>
                  <a:pt x="191" y="211"/>
                  <a:pt x="190" y="194"/>
                </a:cubicBezTo>
                <a:cubicBezTo>
                  <a:pt x="188" y="178"/>
                  <a:pt x="200" y="170"/>
                  <a:pt x="219" y="171"/>
                </a:cubicBezTo>
                <a:cubicBezTo>
                  <a:pt x="230" y="172"/>
                  <a:pt x="234" y="167"/>
                  <a:pt x="238" y="158"/>
                </a:cubicBezTo>
                <a:cubicBezTo>
                  <a:pt x="247" y="135"/>
                  <a:pt x="257" y="113"/>
                  <a:pt x="266" y="89"/>
                </a:cubicBezTo>
                <a:cubicBezTo>
                  <a:pt x="267" y="86"/>
                  <a:pt x="267" y="81"/>
                  <a:pt x="265" y="79"/>
                </a:cubicBezTo>
                <a:cubicBezTo>
                  <a:pt x="261" y="76"/>
                  <a:pt x="256" y="74"/>
                  <a:pt x="251" y="75"/>
                </a:cubicBezTo>
                <a:cubicBezTo>
                  <a:pt x="247" y="75"/>
                  <a:pt x="243" y="78"/>
                  <a:pt x="239" y="80"/>
                </a:cubicBezTo>
                <a:cubicBezTo>
                  <a:pt x="227" y="85"/>
                  <a:pt x="215" y="86"/>
                  <a:pt x="205" y="76"/>
                </a:cubicBezTo>
                <a:cubicBezTo>
                  <a:pt x="204" y="74"/>
                  <a:pt x="202" y="72"/>
                  <a:pt x="201" y="72"/>
                </a:cubicBezTo>
                <a:cubicBezTo>
                  <a:pt x="181" y="70"/>
                  <a:pt x="187" y="56"/>
                  <a:pt x="187" y="44"/>
                </a:cubicBezTo>
                <a:cubicBezTo>
                  <a:pt x="191" y="42"/>
                  <a:pt x="195" y="40"/>
                  <a:pt x="199" y="37"/>
                </a:cubicBezTo>
                <a:close/>
                <a:moveTo>
                  <a:pt x="297" y="301"/>
                </a:moveTo>
                <a:cubicBezTo>
                  <a:pt x="300" y="300"/>
                  <a:pt x="304" y="297"/>
                  <a:pt x="306" y="298"/>
                </a:cubicBezTo>
                <a:cubicBezTo>
                  <a:pt x="320" y="308"/>
                  <a:pt x="334" y="318"/>
                  <a:pt x="346" y="327"/>
                </a:cubicBezTo>
                <a:cubicBezTo>
                  <a:pt x="338" y="311"/>
                  <a:pt x="324" y="297"/>
                  <a:pt x="302" y="292"/>
                </a:cubicBezTo>
                <a:cubicBezTo>
                  <a:pt x="319" y="273"/>
                  <a:pt x="336" y="254"/>
                  <a:pt x="354" y="236"/>
                </a:cubicBezTo>
                <a:cubicBezTo>
                  <a:pt x="365" y="224"/>
                  <a:pt x="368" y="210"/>
                  <a:pt x="365" y="194"/>
                </a:cubicBezTo>
                <a:cubicBezTo>
                  <a:pt x="360" y="166"/>
                  <a:pt x="354" y="137"/>
                  <a:pt x="349" y="109"/>
                </a:cubicBezTo>
                <a:cubicBezTo>
                  <a:pt x="347" y="102"/>
                  <a:pt x="348" y="94"/>
                  <a:pt x="348" y="87"/>
                </a:cubicBezTo>
                <a:cubicBezTo>
                  <a:pt x="350" y="86"/>
                  <a:pt x="351" y="86"/>
                  <a:pt x="353" y="85"/>
                </a:cubicBezTo>
                <a:cubicBezTo>
                  <a:pt x="342" y="76"/>
                  <a:pt x="331" y="67"/>
                  <a:pt x="319" y="60"/>
                </a:cubicBezTo>
                <a:cubicBezTo>
                  <a:pt x="306" y="52"/>
                  <a:pt x="291" y="56"/>
                  <a:pt x="283" y="67"/>
                </a:cubicBezTo>
                <a:cubicBezTo>
                  <a:pt x="272" y="82"/>
                  <a:pt x="274" y="130"/>
                  <a:pt x="284" y="145"/>
                </a:cubicBezTo>
                <a:cubicBezTo>
                  <a:pt x="292" y="156"/>
                  <a:pt x="297" y="169"/>
                  <a:pt x="303" y="181"/>
                </a:cubicBezTo>
                <a:cubicBezTo>
                  <a:pt x="313" y="198"/>
                  <a:pt x="298" y="207"/>
                  <a:pt x="291" y="219"/>
                </a:cubicBezTo>
                <a:cubicBezTo>
                  <a:pt x="287" y="226"/>
                  <a:pt x="282" y="233"/>
                  <a:pt x="277" y="239"/>
                </a:cubicBezTo>
                <a:cubicBezTo>
                  <a:pt x="274" y="243"/>
                  <a:pt x="268" y="246"/>
                  <a:pt x="265" y="249"/>
                </a:cubicBezTo>
                <a:cubicBezTo>
                  <a:pt x="262" y="256"/>
                  <a:pt x="261" y="265"/>
                  <a:pt x="256" y="270"/>
                </a:cubicBezTo>
                <a:cubicBezTo>
                  <a:pt x="252" y="275"/>
                  <a:pt x="244" y="278"/>
                  <a:pt x="236" y="282"/>
                </a:cubicBezTo>
                <a:cubicBezTo>
                  <a:pt x="241" y="284"/>
                  <a:pt x="244" y="285"/>
                  <a:pt x="248" y="286"/>
                </a:cubicBezTo>
                <a:cubicBezTo>
                  <a:pt x="246" y="291"/>
                  <a:pt x="243" y="294"/>
                  <a:pt x="241" y="299"/>
                </a:cubicBezTo>
                <a:cubicBezTo>
                  <a:pt x="235" y="292"/>
                  <a:pt x="233" y="289"/>
                  <a:pt x="232" y="287"/>
                </a:cubicBezTo>
                <a:cubicBezTo>
                  <a:pt x="232" y="295"/>
                  <a:pt x="232" y="303"/>
                  <a:pt x="232" y="312"/>
                </a:cubicBezTo>
                <a:cubicBezTo>
                  <a:pt x="231" y="312"/>
                  <a:pt x="231" y="312"/>
                  <a:pt x="231" y="312"/>
                </a:cubicBezTo>
                <a:cubicBezTo>
                  <a:pt x="219" y="313"/>
                  <a:pt x="207" y="317"/>
                  <a:pt x="197" y="315"/>
                </a:cubicBezTo>
                <a:cubicBezTo>
                  <a:pt x="187" y="312"/>
                  <a:pt x="179" y="303"/>
                  <a:pt x="166" y="294"/>
                </a:cubicBezTo>
                <a:cubicBezTo>
                  <a:pt x="185" y="288"/>
                  <a:pt x="200" y="283"/>
                  <a:pt x="215" y="278"/>
                </a:cubicBezTo>
                <a:cubicBezTo>
                  <a:pt x="212" y="271"/>
                  <a:pt x="207" y="262"/>
                  <a:pt x="203" y="253"/>
                </a:cubicBezTo>
                <a:cubicBezTo>
                  <a:pt x="195" y="258"/>
                  <a:pt x="188" y="263"/>
                  <a:pt x="181" y="267"/>
                </a:cubicBezTo>
                <a:cubicBezTo>
                  <a:pt x="174" y="272"/>
                  <a:pt x="165" y="274"/>
                  <a:pt x="160" y="280"/>
                </a:cubicBezTo>
                <a:cubicBezTo>
                  <a:pt x="151" y="291"/>
                  <a:pt x="140" y="298"/>
                  <a:pt x="126" y="298"/>
                </a:cubicBezTo>
                <a:cubicBezTo>
                  <a:pt x="127" y="319"/>
                  <a:pt x="118" y="340"/>
                  <a:pt x="130" y="360"/>
                </a:cubicBezTo>
                <a:cubicBezTo>
                  <a:pt x="152" y="346"/>
                  <a:pt x="166" y="358"/>
                  <a:pt x="179" y="374"/>
                </a:cubicBezTo>
                <a:cubicBezTo>
                  <a:pt x="182" y="378"/>
                  <a:pt x="184" y="381"/>
                  <a:pt x="187" y="385"/>
                </a:cubicBezTo>
                <a:cubicBezTo>
                  <a:pt x="197" y="397"/>
                  <a:pt x="207" y="408"/>
                  <a:pt x="223" y="409"/>
                </a:cubicBezTo>
                <a:cubicBezTo>
                  <a:pt x="257" y="413"/>
                  <a:pt x="291" y="412"/>
                  <a:pt x="322" y="396"/>
                </a:cubicBezTo>
                <a:cubicBezTo>
                  <a:pt x="332" y="390"/>
                  <a:pt x="343" y="385"/>
                  <a:pt x="345" y="372"/>
                </a:cubicBezTo>
                <a:cubicBezTo>
                  <a:pt x="351" y="343"/>
                  <a:pt x="330" y="312"/>
                  <a:pt x="297" y="301"/>
                </a:cubicBezTo>
                <a:close/>
                <a:moveTo>
                  <a:pt x="190" y="289"/>
                </a:moveTo>
                <a:cubicBezTo>
                  <a:pt x="190" y="291"/>
                  <a:pt x="190" y="293"/>
                  <a:pt x="190" y="294"/>
                </a:cubicBezTo>
                <a:cubicBezTo>
                  <a:pt x="200" y="294"/>
                  <a:pt x="211" y="294"/>
                  <a:pt x="221" y="294"/>
                </a:cubicBezTo>
                <a:cubicBezTo>
                  <a:pt x="221" y="293"/>
                  <a:pt x="221" y="291"/>
                  <a:pt x="221" y="289"/>
                </a:cubicBezTo>
                <a:cubicBezTo>
                  <a:pt x="211" y="289"/>
                  <a:pt x="200" y="289"/>
                  <a:pt x="190" y="289"/>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87" name="Freeform 711">
            <a:extLst>
              <a:ext uri="{FF2B5EF4-FFF2-40B4-BE49-F238E27FC236}">
                <a16:creationId xmlns:a16="http://schemas.microsoft.com/office/drawing/2014/main" id="{D7F534D8-E928-45EC-9D8E-2F0260BECE44}"/>
              </a:ext>
            </a:extLst>
          </p:cNvPr>
          <p:cNvSpPr>
            <a:spLocks/>
          </p:cNvSpPr>
          <p:nvPr/>
        </p:nvSpPr>
        <p:spPr bwMode="auto">
          <a:xfrm>
            <a:off x="3265119" y="897468"/>
            <a:ext cx="246400" cy="202403"/>
          </a:xfrm>
          <a:custGeom>
            <a:avLst/>
            <a:gdLst>
              <a:gd name="T0" fmla="*/ 50 w 115"/>
              <a:gd name="T1" fmla="*/ 80 h 97"/>
              <a:gd name="T2" fmla="*/ 38 w 115"/>
              <a:gd name="T3" fmla="*/ 87 h 97"/>
              <a:gd name="T4" fmla="*/ 0 w 115"/>
              <a:gd name="T5" fmla="*/ 97 h 97"/>
              <a:gd name="T6" fmla="*/ 6 w 115"/>
              <a:gd name="T7" fmla="*/ 86 h 97"/>
              <a:gd name="T8" fmla="*/ 12 w 115"/>
              <a:gd name="T9" fmla="*/ 54 h 97"/>
              <a:gd name="T10" fmla="*/ 17 w 115"/>
              <a:gd name="T11" fmla="*/ 28 h 97"/>
              <a:gd name="T12" fmla="*/ 74 w 115"/>
              <a:gd name="T13" fmla="*/ 3 h 97"/>
              <a:gd name="T14" fmla="*/ 115 w 115"/>
              <a:gd name="T15" fmla="*/ 40 h 97"/>
              <a:gd name="T16" fmla="*/ 50 w 115"/>
              <a:gd name="T17" fmla="*/ 8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5" h="97">
                <a:moveTo>
                  <a:pt x="50" y="80"/>
                </a:moveTo>
                <a:cubicBezTo>
                  <a:pt x="46" y="83"/>
                  <a:pt x="42" y="85"/>
                  <a:pt x="38" y="87"/>
                </a:cubicBezTo>
                <a:cubicBezTo>
                  <a:pt x="26" y="90"/>
                  <a:pt x="15" y="93"/>
                  <a:pt x="0" y="97"/>
                </a:cubicBezTo>
                <a:cubicBezTo>
                  <a:pt x="3" y="91"/>
                  <a:pt x="4" y="89"/>
                  <a:pt x="6" y="86"/>
                </a:cubicBezTo>
                <a:cubicBezTo>
                  <a:pt x="12" y="76"/>
                  <a:pt x="18" y="68"/>
                  <a:pt x="12" y="54"/>
                </a:cubicBezTo>
                <a:cubicBezTo>
                  <a:pt x="9" y="47"/>
                  <a:pt x="12" y="35"/>
                  <a:pt x="17" y="28"/>
                </a:cubicBezTo>
                <a:cubicBezTo>
                  <a:pt x="31" y="10"/>
                  <a:pt x="51" y="0"/>
                  <a:pt x="74" y="3"/>
                </a:cubicBezTo>
                <a:cubicBezTo>
                  <a:pt x="95" y="5"/>
                  <a:pt x="106" y="21"/>
                  <a:pt x="115" y="40"/>
                </a:cubicBezTo>
                <a:cubicBezTo>
                  <a:pt x="87" y="45"/>
                  <a:pt x="57" y="45"/>
                  <a:pt x="50" y="8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88" name="Freeform 712">
            <a:extLst>
              <a:ext uri="{FF2B5EF4-FFF2-40B4-BE49-F238E27FC236}">
                <a16:creationId xmlns:a16="http://schemas.microsoft.com/office/drawing/2014/main" id="{191D4D78-0050-4E12-9B53-D26BB6DA8FB8}"/>
              </a:ext>
            </a:extLst>
          </p:cNvPr>
          <p:cNvSpPr>
            <a:spLocks/>
          </p:cNvSpPr>
          <p:nvPr/>
        </p:nvSpPr>
        <p:spPr bwMode="auto">
          <a:xfrm>
            <a:off x="3194719" y="1522271"/>
            <a:ext cx="484003" cy="343203"/>
          </a:xfrm>
          <a:custGeom>
            <a:avLst/>
            <a:gdLst>
              <a:gd name="T0" fmla="*/ 227 w 227"/>
              <a:gd name="T1" fmla="*/ 119 h 160"/>
              <a:gd name="T2" fmla="*/ 204 w 227"/>
              <a:gd name="T3" fmla="*/ 143 h 160"/>
              <a:gd name="T4" fmla="*/ 105 w 227"/>
              <a:gd name="T5" fmla="*/ 156 h 160"/>
              <a:gd name="T6" fmla="*/ 69 w 227"/>
              <a:gd name="T7" fmla="*/ 132 h 160"/>
              <a:gd name="T8" fmla="*/ 61 w 227"/>
              <a:gd name="T9" fmla="*/ 121 h 160"/>
              <a:gd name="T10" fmla="*/ 12 w 227"/>
              <a:gd name="T11" fmla="*/ 107 h 160"/>
              <a:gd name="T12" fmla="*/ 8 w 227"/>
              <a:gd name="T13" fmla="*/ 45 h 160"/>
              <a:gd name="T14" fmla="*/ 42 w 227"/>
              <a:gd name="T15" fmla="*/ 27 h 160"/>
              <a:gd name="T16" fmla="*/ 63 w 227"/>
              <a:gd name="T17" fmla="*/ 14 h 160"/>
              <a:gd name="T18" fmla="*/ 85 w 227"/>
              <a:gd name="T19" fmla="*/ 0 h 160"/>
              <a:gd name="T20" fmla="*/ 97 w 227"/>
              <a:gd name="T21" fmla="*/ 25 h 160"/>
              <a:gd name="T22" fmla="*/ 48 w 227"/>
              <a:gd name="T23" fmla="*/ 41 h 160"/>
              <a:gd name="T24" fmla="*/ 79 w 227"/>
              <a:gd name="T25" fmla="*/ 62 h 160"/>
              <a:gd name="T26" fmla="*/ 113 w 227"/>
              <a:gd name="T27" fmla="*/ 59 h 160"/>
              <a:gd name="T28" fmla="*/ 111 w 227"/>
              <a:gd name="T29" fmla="*/ 63 h 160"/>
              <a:gd name="T30" fmla="*/ 96 w 227"/>
              <a:gd name="T31" fmla="*/ 92 h 160"/>
              <a:gd name="T32" fmla="*/ 81 w 227"/>
              <a:gd name="T33" fmla="*/ 98 h 160"/>
              <a:gd name="T34" fmla="*/ 69 w 227"/>
              <a:gd name="T35" fmla="*/ 111 h 160"/>
              <a:gd name="T36" fmla="*/ 82 w 227"/>
              <a:gd name="T37" fmla="*/ 119 h 160"/>
              <a:gd name="T38" fmla="*/ 96 w 227"/>
              <a:gd name="T39" fmla="*/ 119 h 160"/>
              <a:gd name="T40" fmla="*/ 124 w 227"/>
              <a:gd name="T41" fmla="*/ 121 h 160"/>
              <a:gd name="T42" fmla="*/ 154 w 227"/>
              <a:gd name="T43" fmla="*/ 127 h 160"/>
              <a:gd name="T44" fmla="*/ 215 w 227"/>
              <a:gd name="T45" fmla="*/ 125 h 160"/>
              <a:gd name="T46" fmla="*/ 227 w 227"/>
              <a:gd name="T47" fmla="*/ 119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27" h="160">
                <a:moveTo>
                  <a:pt x="227" y="119"/>
                </a:moveTo>
                <a:cubicBezTo>
                  <a:pt x="225" y="132"/>
                  <a:pt x="214" y="137"/>
                  <a:pt x="204" y="143"/>
                </a:cubicBezTo>
                <a:cubicBezTo>
                  <a:pt x="173" y="159"/>
                  <a:pt x="139" y="160"/>
                  <a:pt x="105" y="156"/>
                </a:cubicBezTo>
                <a:cubicBezTo>
                  <a:pt x="89" y="155"/>
                  <a:pt x="79" y="144"/>
                  <a:pt x="69" y="132"/>
                </a:cubicBezTo>
                <a:cubicBezTo>
                  <a:pt x="66" y="128"/>
                  <a:pt x="64" y="125"/>
                  <a:pt x="61" y="121"/>
                </a:cubicBezTo>
                <a:cubicBezTo>
                  <a:pt x="48" y="105"/>
                  <a:pt x="34" y="93"/>
                  <a:pt x="12" y="107"/>
                </a:cubicBezTo>
                <a:cubicBezTo>
                  <a:pt x="0" y="87"/>
                  <a:pt x="9" y="66"/>
                  <a:pt x="8" y="45"/>
                </a:cubicBezTo>
                <a:cubicBezTo>
                  <a:pt x="22" y="45"/>
                  <a:pt x="33" y="38"/>
                  <a:pt x="42" y="27"/>
                </a:cubicBezTo>
                <a:cubicBezTo>
                  <a:pt x="47" y="21"/>
                  <a:pt x="56" y="19"/>
                  <a:pt x="63" y="14"/>
                </a:cubicBezTo>
                <a:cubicBezTo>
                  <a:pt x="70" y="10"/>
                  <a:pt x="77" y="5"/>
                  <a:pt x="85" y="0"/>
                </a:cubicBezTo>
                <a:cubicBezTo>
                  <a:pt x="89" y="9"/>
                  <a:pt x="94" y="18"/>
                  <a:pt x="97" y="25"/>
                </a:cubicBezTo>
                <a:cubicBezTo>
                  <a:pt x="82" y="30"/>
                  <a:pt x="67" y="35"/>
                  <a:pt x="48" y="41"/>
                </a:cubicBezTo>
                <a:cubicBezTo>
                  <a:pt x="61" y="50"/>
                  <a:pt x="69" y="59"/>
                  <a:pt x="79" y="62"/>
                </a:cubicBezTo>
                <a:cubicBezTo>
                  <a:pt x="89" y="64"/>
                  <a:pt x="101" y="60"/>
                  <a:pt x="113" y="59"/>
                </a:cubicBezTo>
                <a:cubicBezTo>
                  <a:pt x="112" y="60"/>
                  <a:pt x="110" y="63"/>
                  <a:pt x="111" y="63"/>
                </a:cubicBezTo>
                <a:cubicBezTo>
                  <a:pt x="120" y="80"/>
                  <a:pt x="106" y="85"/>
                  <a:pt x="96" y="92"/>
                </a:cubicBezTo>
                <a:cubicBezTo>
                  <a:pt x="92" y="95"/>
                  <a:pt x="85" y="95"/>
                  <a:pt x="81" y="98"/>
                </a:cubicBezTo>
                <a:cubicBezTo>
                  <a:pt x="76" y="101"/>
                  <a:pt x="73" y="107"/>
                  <a:pt x="69" y="111"/>
                </a:cubicBezTo>
                <a:cubicBezTo>
                  <a:pt x="73" y="114"/>
                  <a:pt x="78" y="117"/>
                  <a:pt x="82" y="119"/>
                </a:cubicBezTo>
                <a:cubicBezTo>
                  <a:pt x="87" y="120"/>
                  <a:pt x="91" y="119"/>
                  <a:pt x="96" y="119"/>
                </a:cubicBezTo>
                <a:cubicBezTo>
                  <a:pt x="105" y="120"/>
                  <a:pt x="115" y="120"/>
                  <a:pt x="124" y="121"/>
                </a:cubicBezTo>
                <a:cubicBezTo>
                  <a:pt x="134" y="122"/>
                  <a:pt x="144" y="127"/>
                  <a:pt x="154" y="127"/>
                </a:cubicBezTo>
                <a:cubicBezTo>
                  <a:pt x="174" y="127"/>
                  <a:pt x="195" y="126"/>
                  <a:pt x="215" y="125"/>
                </a:cubicBezTo>
                <a:cubicBezTo>
                  <a:pt x="219" y="124"/>
                  <a:pt x="223" y="121"/>
                  <a:pt x="227" y="11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89" name="Freeform 713">
            <a:extLst>
              <a:ext uri="{FF2B5EF4-FFF2-40B4-BE49-F238E27FC236}">
                <a16:creationId xmlns:a16="http://schemas.microsoft.com/office/drawing/2014/main" id="{4F90F68F-A6C7-4F65-AB0E-24DAB24D29BE}"/>
              </a:ext>
            </a:extLst>
          </p:cNvPr>
          <p:cNvSpPr>
            <a:spLocks/>
          </p:cNvSpPr>
          <p:nvPr/>
        </p:nvSpPr>
        <p:spPr bwMode="auto">
          <a:xfrm>
            <a:off x="3344322" y="1627871"/>
            <a:ext cx="352000" cy="167203"/>
          </a:xfrm>
          <a:custGeom>
            <a:avLst/>
            <a:gdLst>
              <a:gd name="T0" fmla="*/ 158 w 164"/>
              <a:gd name="T1" fmla="*/ 71 h 79"/>
              <a:gd name="T2" fmla="*/ 146 w 164"/>
              <a:gd name="T3" fmla="*/ 77 h 79"/>
              <a:gd name="T4" fmla="*/ 85 w 164"/>
              <a:gd name="T5" fmla="*/ 79 h 79"/>
              <a:gd name="T6" fmla="*/ 55 w 164"/>
              <a:gd name="T7" fmla="*/ 73 h 79"/>
              <a:gd name="T8" fmla="*/ 27 w 164"/>
              <a:gd name="T9" fmla="*/ 71 h 79"/>
              <a:gd name="T10" fmla="*/ 13 w 164"/>
              <a:gd name="T11" fmla="*/ 71 h 79"/>
              <a:gd name="T12" fmla="*/ 0 w 164"/>
              <a:gd name="T13" fmla="*/ 63 h 79"/>
              <a:gd name="T14" fmla="*/ 12 w 164"/>
              <a:gd name="T15" fmla="*/ 50 h 79"/>
              <a:gd name="T16" fmla="*/ 27 w 164"/>
              <a:gd name="T17" fmla="*/ 44 h 79"/>
              <a:gd name="T18" fmla="*/ 42 w 164"/>
              <a:gd name="T19" fmla="*/ 15 h 79"/>
              <a:gd name="T20" fmla="*/ 44 w 164"/>
              <a:gd name="T21" fmla="*/ 11 h 79"/>
              <a:gd name="T22" fmla="*/ 45 w 164"/>
              <a:gd name="T23" fmla="*/ 11 h 79"/>
              <a:gd name="T24" fmla="*/ 87 w 164"/>
              <a:gd name="T25" fmla="*/ 14 h 79"/>
              <a:gd name="T26" fmla="*/ 110 w 164"/>
              <a:gd name="T27" fmla="*/ 0 h 79"/>
              <a:gd name="T28" fmla="*/ 158 w 164"/>
              <a:gd name="T29" fmla="*/ 71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4" h="79">
                <a:moveTo>
                  <a:pt x="158" y="71"/>
                </a:moveTo>
                <a:cubicBezTo>
                  <a:pt x="154" y="73"/>
                  <a:pt x="150" y="76"/>
                  <a:pt x="146" y="77"/>
                </a:cubicBezTo>
                <a:cubicBezTo>
                  <a:pt x="126" y="78"/>
                  <a:pt x="105" y="79"/>
                  <a:pt x="85" y="79"/>
                </a:cubicBezTo>
                <a:cubicBezTo>
                  <a:pt x="75" y="79"/>
                  <a:pt x="65" y="74"/>
                  <a:pt x="55" y="73"/>
                </a:cubicBezTo>
                <a:cubicBezTo>
                  <a:pt x="46" y="72"/>
                  <a:pt x="36" y="72"/>
                  <a:pt x="27" y="71"/>
                </a:cubicBezTo>
                <a:cubicBezTo>
                  <a:pt x="22" y="71"/>
                  <a:pt x="18" y="72"/>
                  <a:pt x="13" y="71"/>
                </a:cubicBezTo>
                <a:cubicBezTo>
                  <a:pt x="9" y="69"/>
                  <a:pt x="4" y="66"/>
                  <a:pt x="0" y="63"/>
                </a:cubicBezTo>
                <a:cubicBezTo>
                  <a:pt x="4" y="59"/>
                  <a:pt x="7" y="53"/>
                  <a:pt x="12" y="50"/>
                </a:cubicBezTo>
                <a:cubicBezTo>
                  <a:pt x="16" y="47"/>
                  <a:pt x="23" y="47"/>
                  <a:pt x="27" y="44"/>
                </a:cubicBezTo>
                <a:cubicBezTo>
                  <a:pt x="37" y="37"/>
                  <a:pt x="51" y="32"/>
                  <a:pt x="42" y="15"/>
                </a:cubicBezTo>
                <a:cubicBezTo>
                  <a:pt x="41" y="15"/>
                  <a:pt x="43" y="12"/>
                  <a:pt x="44" y="11"/>
                </a:cubicBezTo>
                <a:cubicBezTo>
                  <a:pt x="45" y="11"/>
                  <a:pt x="45" y="11"/>
                  <a:pt x="45" y="11"/>
                </a:cubicBezTo>
                <a:cubicBezTo>
                  <a:pt x="60" y="27"/>
                  <a:pt x="78" y="29"/>
                  <a:pt x="87" y="14"/>
                </a:cubicBezTo>
                <a:cubicBezTo>
                  <a:pt x="93" y="4"/>
                  <a:pt x="100" y="1"/>
                  <a:pt x="110" y="0"/>
                </a:cubicBezTo>
                <a:cubicBezTo>
                  <a:pt x="143" y="11"/>
                  <a:pt x="164" y="42"/>
                  <a:pt x="158" y="7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90" name="Freeform 714">
            <a:extLst>
              <a:ext uri="{FF2B5EF4-FFF2-40B4-BE49-F238E27FC236}">
                <a16:creationId xmlns:a16="http://schemas.microsoft.com/office/drawing/2014/main" id="{66ECDC98-0DF2-4169-8A07-A727D68CFBDE}"/>
              </a:ext>
            </a:extLst>
          </p:cNvPr>
          <p:cNvSpPr>
            <a:spLocks noEditPoints="1"/>
          </p:cNvSpPr>
          <p:nvPr/>
        </p:nvSpPr>
        <p:spPr bwMode="auto">
          <a:xfrm>
            <a:off x="3441119" y="1091068"/>
            <a:ext cx="290403" cy="598400"/>
          </a:xfrm>
          <a:custGeom>
            <a:avLst/>
            <a:gdLst>
              <a:gd name="T0" fmla="*/ 65 w 136"/>
              <a:gd name="T1" fmla="*/ 249 h 278"/>
              <a:gd name="T2" fmla="*/ 42 w 136"/>
              <a:gd name="T3" fmla="*/ 263 h 278"/>
              <a:gd name="T4" fmla="*/ 0 w 136"/>
              <a:gd name="T5" fmla="*/ 260 h 278"/>
              <a:gd name="T6" fmla="*/ 0 w 136"/>
              <a:gd name="T7" fmla="*/ 235 h 278"/>
              <a:gd name="T8" fmla="*/ 9 w 136"/>
              <a:gd name="T9" fmla="*/ 247 h 278"/>
              <a:gd name="T10" fmla="*/ 16 w 136"/>
              <a:gd name="T11" fmla="*/ 234 h 278"/>
              <a:gd name="T12" fmla="*/ 4 w 136"/>
              <a:gd name="T13" fmla="*/ 230 h 278"/>
              <a:gd name="T14" fmla="*/ 24 w 136"/>
              <a:gd name="T15" fmla="*/ 218 h 278"/>
              <a:gd name="T16" fmla="*/ 33 w 136"/>
              <a:gd name="T17" fmla="*/ 197 h 278"/>
              <a:gd name="T18" fmla="*/ 45 w 136"/>
              <a:gd name="T19" fmla="*/ 187 h 278"/>
              <a:gd name="T20" fmla="*/ 59 w 136"/>
              <a:gd name="T21" fmla="*/ 167 h 278"/>
              <a:gd name="T22" fmla="*/ 71 w 136"/>
              <a:gd name="T23" fmla="*/ 129 h 278"/>
              <a:gd name="T24" fmla="*/ 52 w 136"/>
              <a:gd name="T25" fmla="*/ 93 h 278"/>
              <a:gd name="T26" fmla="*/ 51 w 136"/>
              <a:gd name="T27" fmla="*/ 15 h 278"/>
              <a:gd name="T28" fmla="*/ 87 w 136"/>
              <a:gd name="T29" fmla="*/ 8 h 278"/>
              <a:gd name="T30" fmla="*/ 121 w 136"/>
              <a:gd name="T31" fmla="*/ 33 h 278"/>
              <a:gd name="T32" fmla="*/ 116 w 136"/>
              <a:gd name="T33" fmla="*/ 35 h 278"/>
              <a:gd name="T34" fmla="*/ 117 w 136"/>
              <a:gd name="T35" fmla="*/ 57 h 278"/>
              <a:gd name="T36" fmla="*/ 133 w 136"/>
              <a:gd name="T37" fmla="*/ 142 h 278"/>
              <a:gd name="T38" fmla="*/ 122 w 136"/>
              <a:gd name="T39" fmla="*/ 184 h 278"/>
              <a:gd name="T40" fmla="*/ 70 w 136"/>
              <a:gd name="T41" fmla="*/ 240 h 278"/>
              <a:gd name="T42" fmla="*/ 114 w 136"/>
              <a:gd name="T43" fmla="*/ 275 h 278"/>
              <a:gd name="T44" fmla="*/ 74 w 136"/>
              <a:gd name="T45" fmla="*/ 246 h 278"/>
              <a:gd name="T46" fmla="*/ 65 w 136"/>
              <a:gd name="T47" fmla="*/ 249 h 278"/>
              <a:gd name="T48" fmla="*/ 60 w 136"/>
              <a:gd name="T49" fmla="*/ 242 h 278"/>
              <a:gd name="T50" fmla="*/ 115 w 136"/>
              <a:gd name="T51" fmla="*/ 183 h 278"/>
              <a:gd name="T52" fmla="*/ 126 w 136"/>
              <a:gd name="T53" fmla="*/ 149 h 278"/>
              <a:gd name="T54" fmla="*/ 113 w 136"/>
              <a:gd name="T55" fmla="*/ 67 h 278"/>
              <a:gd name="T56" fmla="*/ 96 w 136"/>
              <a:gd name="T57" fmla="*/ 26 h 278"/>
              <a:gd name="T58" fmla="*/ 63 w 136"/>
              <a:gd name="T59" fmla="*/ 16 h 278"/>
              <a:gd name="T60" fmla="*/ 52 w 136"/>
              <a:gd name="T61" fmla="*/ 46 h 278"/>
              <a:gd name="T62" fmla="*/ 73 w 136"/>
              <a:gd name="T63" fmla="*/ 113 h 278"/>
              <a:gd name="T64" fmla="*/ 66 w 136"/>
              <a:gd name="T65" fmla="*/ 167 h 278"/>
              <a:gd name="T66" fmla="*/ 31 w 136"/>
              <a:gd name="T67" fmla="*/ 220 h 278"/>
              <a:gd name="T68" fmla="*/ 60 w 136"/>
              <a:gd name="T69" fmla="*/ 242 h 2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36" h="278">
                <a:moveTo>
                  <a:pt x="65" y="249"/>
                </a:moveTo>
                <a:cubicBezTo>
                  <a:pt x="55" y="250"/>
                  <a:pt x="48" y="253"/>
                  <a:pt x="42" y="263"/>
                </a:cubicBezTo>
                <a:cubicBezTo>
                  <a:pt x="33" y="278"/>
                  <a:pt x="15" y="276"/>
                  <a:pt x="0" y="260"/>
                </a:cubicBezTo>
                <a:cubicBezTo>
                  <a:pt x="0" y="251"/>
                  <a:pt x="0" y="243"/>
                  <a:pt x="0" y="235"/>
                </a:cubicBezTo>
                <a:cubicBezTo>
                  <a:pt x="1" y="237"/>
                  <a:pt x="3" y="240"/>
                  <a:pt x="9" y="247"/>
                </a:cubicBezTo>
                <a:cubicBezTo>
                  <a:pt x="11" y="242"/>
                  <a:pt x="14" y="239"/>
                  <a:pt x="16" y="234"/>
                </a:cubicBezTo>
                <a:cubicBezTo>
                  <a:pt x="12" y="233"/>
                  <a:pt x="9" y="232"/>
                  <a:pt x="4" y="230"/>
                </a:cubicBezTo>
                <a:cubicBezTo>
                  <a:pt x="12" y="226"/>
                  <a:pt x="20" y="223"/>
                  <a:pt x="24" y="218"/>
                </a:cubicBezTo>
                <a:cubicBezTo>
                  <a:pt x="29" y="213"/>
                  <a:pt x="30" y="204"/>
                  <a:pt x="33" y="197"/>
                </a:cubicBezTo>
                <a:cubicBezTo>
                  <a:pt x="36" y="194"/>
                  <a:pt x="42" y="191"/>
                  <a:pt x="45" y="187"/>
                </a:cubicBezTo>
                <a:cubicBezTo>
                  <a:pt x="50" y="181"/>
                  <a:pt x="55" y="174"/>
                  <a:pt x="59" y="167"/>
                </a:cubicBezTo>
                <a:cubicBezTo>
                  <a:pt x="66" y="155"/>
                  <a:pt x="81" y="146"/>
                  <a:pt x="71" y="129"/>
                </a:cubicBezTo>
                <a:cubicBezTo>
                  <a:pt x="65" y="117"/>
                  <a:pt x="60" y="104"/>
                  <a:pt x="52" y="93"/>
                </a:cubicBezTo>
                <a:cubicBezTo>
                  <a:pt x="42" y="78"/>
                  <a:pt x="40" y="30"/>
                  <a:pt x="51" y="15"/>
                </a:cubicBezTo>
                <a:cubicBezTo>
                  <a:pt x="59" y="4"/>
                  <a:pt x="74" y="0"/>
                  <a:pt x="87" y="8"/>
                </a:cubicBezTo>
                <a:cubicBezTo>
                  <a:pt x="99" y="15"/>
                  <a:pt x="110" y="24"/>
                  <a:pt x="121" y="33"/>
                </a:cubicBezTo>
                <a:cubicBezTo>
                  <a:pt x="119" y="34"/>
                  <a:pt x="118" y="34"/>
                  <a:pt x="116" y="35"/>
                </a:cubicBezTo>
                <a:cubicBezTo>
                  <a:pt x="116" y="42"/>
                  <a:pt x="115" y="50"/>
                  <a:pt x="117" y="57"/>
                </a:cubicBezTo>
                <a:cubicBezTo>
                  <a:pt x="122" y="85"/>
                  <a:pt x="128" y="114"/>
                  <a:pt x="133" y="142"/>
                </a:cubicBezTo>
                <a:cubicBezTo>
                  <a:pt x="136" y="158"/>
                  <a:pt x="133" y="172"/>
                  <a:pt x="122" y="184"/>
                </a:cubicBezTo>
                <a:cubicBezTo>
                  <a:pt x="104" y="202"/>
                  <a:pt x="87" y="221"/>
                  <a:pt x="70" y="240"/>
                </a:cubicBezTo>
                <a:cubicBezTo>
                  <a:pt x="92" y="245"/>
                  <a:pt x="106" y="259"/>
                  <a:pt x="114" y="275"/>
                </a:cubicBezTo>
                <a:cubicBezTo>
                  <a:pt x="102" y="266"/>
                  <a:pt x="88" y="256"/>
                  <a:pt x="74" y="246"/>
                </a:cubicBezTo>
                <a:cubicBezTo>
                  <a:pt x="72" y="245"/>
                  <a:pt x="68" y="248"/>
                  <a:pt x="65" y="249"/>
                </a:cubicBezTo>
                <a:close/>
                <a:moveTo>
                  <a:pt x="60" y="242"/>
                </a:moveTo>
                <a:cubicBezTo>
                  <a:pt x="79" y="222"/>
                  <a:pt x="99" y="204"/>
                  <a:pt x="115" y="183"/>
                </a:cubicBezTo>
                <a:cubicBezTo>
                  <a:pt x="122" y="174"/>
                  <a:pt x="127" y="160"/>
                  <a:pt x="126" y="149"/>
                </a:cubicBezTo>
                <a:cubicBezTo>
                  <a:pt x="124" y="122"/>
                  <a:pt x="119" y="94"/>
                  <a:pt x="113" y="67"/>
                </a:cubicBezTo>
                <a:cubicBezTo>
                  <a:pt x="110" y="53"/>
                  <a:pt x="103" y="39"/>
                  <a:pt x="96" y="26"/>
                </a:cubicBezTo>
                <a:cubicBezTo>
                  <a:pt x="89" y="14"/>
                  <a:pt x="76" y="10"/>
                  <a:pt x="63" y="16"/>
                </a:cubicBezTo>
                <a:cubicBezTo>
                  <a:pt x="53" y="21"/>
                  <a:pt x="48" y="33"/>
                  <a:pt x="52" y="46"/>
                </a:cubicBezTo>
                <a:cubicBezTo>
                  <a:pt x="58" y="68"/>
                  <a:pt x="66" y="91"/>
                  <a:pt x="73" y="113"/>
                </a:cubicBezTo>
                <a:cubicBezTo>
                  <a:pt x="80" y="132"/>
                  <a:pt x="80" y="149"/>
                  <a:pt x="66" y="167"/>
                </a:cubicBezTo>
                <a:cubicBezTo>
                  <a:pt x="53" y="183"/>
                  <a:pt x="43" y="202"/>
                  <a:pt x="31" y="220"/>
                </a:cubicBezTo>
                <a:cubicBezTo>
                  <a:pt x="40" y="227"/>
                  <a:pt x="48" y="233"/>
                  <a:pt x="60" y="24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91" name="Freeform 715">
            <a:extLst>
              <a:ext uri="{FF2B5EF4-FFF2-40B4-BE49-F238E27FC236}">
                <a16:creationId xmlns:a16="http://schemas.microsoft.com/office/drawing/2014/main" id="{F17CDD41-77AB-4273-A6AF-422756750A8F}"/>
              </a:ext>
            </a:extLst>
          </p:cNvPr>
          <p:cNvSpPr>
            <a:spLocks/>
          </p:cNvSpPr>
          <p:nvPr/>
        </p:nvSpPr>
        <p:spPr bwMode="auto">
          <a:xfrm>
            <a:off x="3115522" y="1196668"/>
            <a:ext cx="79203" cy="519203"/>
          </a:xfrm>
          <a:custGeom>
            <a:avLst/>
            <a:gdLst>
              <a:gd name="T0" fmla="*/ 35 w 36"/>
              <a:gd name="T1" fmla="*/ 165 h 245"/>
              <a:gd name="T2" fmla="*/ 26 w 36"/>
              <a:gd name="T3" fmla="*/ 170 h 245"/>
              <a:gd name="T4" fmla="*/ 36 w 36"/>
              <a:gd name="T5" fmla="*/ 175 h 245"/>
              <a:gd name="T6" fmla="*/ 26 w 36"/>
              <a:gd name="T7" fmla="*/ 182 h 245"/>
              <a:gd name="T8" fmla="*/ 20 w 36"/>
              <a:gd name="T9" fmla="*/ 24 h 245"/>
              <a:gd name="T10" fmla="*/ 19 w 36"/>
              <a:gd name="T11" fmla="*/ 222 h 245"/>
              <a:gd name="T12" fmla="*/ 25 w 36"/>
              <a:gd name="T13" fmla="*/ 191 h 245"/>
              <a:gd name="T14" fmla="*/ 34 w 36"/>
              <a:gd name="T15" fmla="*/ 193 h 245"/>
              <a:gd name="T16" fmla="*/ 21 w 36"/>
              <a:gd name="T17" fmla="*/ 245 h 245"/>
              <a:gd name="T18" fmla="*/ 16 w 36"/>
              <a:gd name="T19" fmla="*/ 245 h 245"/>
              <a:gd name="T20" fmla="*/ 10 w 36"/>
              <a:gd name="T21" fmla="*/ 227 h 245"/>
              <a:gd name="T22" fmla="*/ 10 w 36"/>
              <a:gd name="T23" fmla="*/ 22 h 245"/>
              <a:gd name="T24" fmla="*/ 16 w 36"/>
              <a:gd name="T25" fmla="*/ 1 h 245"/>
              <a:gd name="T26" fmla="*/ 21 w 36"/>
              <a:gd name="T27" fmla="*/ 0 h 245"/>
              <a:gd name="T28" fmla="*/ 28 w 36"/>
              <a:gd name="T29" fmla="*/ 25 h 245"/>
              <a:gd name="T30" fmla="*/ 33 w 36"/>
              <a:gd name="T31" fmla="*/ 150 h 245"/>
              <a:gd name="T32" fmla="*/ 35 w 36"/>
              <a:gd name="T33" fmla="*/ 165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6" h="245">
                <a:moveTo>
                  <a:pt x="35" y="165"/>
                </a:moveTo>
                <a:cubicBezTo>
                  <a:pt x="32" y="166"/>
                  <a:pt x="30" y="168"/>
                  <a:pt x="26" y="170"/>
                </a:cubicBezTo>
                <a:cubicBezTo>
                  <a:pt x="30" y="172"/>
                  <a:pt x="33" y="173"/>
                  <a:pt x="36" y="175"/>
                </a:cubicBezTo>
                <a:cubicBezTo>
                  <a:pt x="33" y="177"/>
                  <a:pt x="31" y="179"/>
                  <a:pt x="26" y="182"/>
                </a:cubicBezTo>
                <a:cubicBezTo>
                  <a:pt x="29" y="128"/>
                  <a:pt x="31" y="77"/>
                  <a:pt x="20" y="24"/>
                </a:cubicBezTo>
                <a:cubicBezTo>
                  <a:pt x="3" y="46"/>
                  <a:pt x="2" y="201"/>
                  <a:pt x="19" y="222"/>
                </a:cubicBezTo>
                <a:cubicBezTo>
                  <a:pt x="21" y="211"/>
                  <a:pt x="23" y="202"/>
                  <a:pt x="25" y="191"/>
                </a:cubicBezTo>
                <a:cubicBezTo>
                  <a:pt x="29" y="192"/>
                  <a:pt x="33" y="193"/>
                  <a:pt x="34" y="193"/>
                </a:cubicBezTo>
                <a:cubicBezTo>
                  <a:pt x="30" y="210"/>
                  <a:pt x="25" y="227"/>
                  <a:pt x="21" y="245"/>
                </a:cubicBezTo>
                <a:cubicBezTo>
                  <a:pt x="19" y="245"/>
                  <a:pt x="18" y="245"/>
                  <a:pt x="16" y="245"/>
                </a:cubicBezTo>
                <a:cubicBezTo>
                  <a:pt x="14" y="239"/>
                  <a:pt x="11" y="233"/>
                  <a:pt x="10" y="227"/>
                </a:cubicBezTo>
                <a:cubicBezTo>
                  <a:pt x="0" y="158"/>
                  <a:pt x="1" y="90"/>
                  <a:pt x="10" y="22"/>
                </a:cubicBezTo>
                <a:cubicBezTo>
                  <a:pt x="11" y="14"/>
                  <a:pt x="14" y="8"/>
                  <a:pt x="16" y="1"/>
                </a:cubicBezTo>
                <a:cubicBezTo>
                  <a:pt x="18" y="1"/>
                  <a:pt x="19" y="0"/>
                  <a:pt x="21" y="0"/>
                </a:cubicBezTo>
                <a:cubicBezTo>
                  <a:pt x="24" y="9"/>
                  <a:pt x="28" y="17"/>
                  <a:pt x="28" y="25"/>
                </a:cubicBezTo>
                <a:cubicBezTo>
                  <a:pt x="30" y="67"/>
                  <a:pt x="31" y="109"/>
                  <a:pt x="33" y="150"/>
                </a:cubicBezTo>
                <a:cubicBezTo>
                  <a:pt x="33" y="155"/>
                  <a:pt x="34" y="160"/>
                  <a:pt x="35" y="16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92" name="Freeform 716">
            <a:extLst>
              <a:ext uri="{FF2B5EF4-FFF2-40B4-BE49-F238E27FC236}">
                <a16:creationId xmlns:a16="http://schemas.microsoft.com/office/drawing/2014/main" id="{DC787587-812E-4F56-9F6F-7566B7E7B8BF}"/>
              </a:ext>
            </a:extLst>
          </p:cNvPr>
          <p:cNvSpPr>
            <a:spLocks/>
          </p:cNvSpPr>
          <p:nvPr/>
        </p:nvSpPr>
        <p:spPr bwMode="auto">
          <a:xfrm>
            <a:off x="3353119" y="1601468"/>
            <a:ext cx="61603" cy="8803"/>
          </a:xfrm>
          <a:custGeom>
            <a:avLst/>
            <a:gdLst>
              <a:gd name="T0" fmla="*/ 0 w 31"/>
              <a:gd name="T1" fmla="*/ 0 h 5"/>
              <a:gd name="T2" fmla="*/ 31 w 31"/>
              <a:gd name="T3" fmla="*/ 0 h 5"/>
              <a:gd name="T4" fmla="*/ 31 w 31"/>
              <a:gd name="T5" fmla="*/ 5 h 5"/>
              <a:gd name="T6" fmla="*/ 0 w 31"/>
              <a:gd name="T7" fmla="*/ 5 h 5"/>
              <a:gd name="T8" fmla="*/ 0 w 31"/>
              <a:gd name="T9" fmla="*/ 0 h 5"/>
            </a:gdLst>
            <a:ahLst/>
            <a:cxnLst>
              <a:cxn ang="0">
                <a:pos x="T0" y="T1"/>
              </a:cxn>
              <a:cxn ang="0">
                <a:pos x="T2" y="T3"/>
              </a:cxn>
              <a:cxn ang="0">
                <a:pos x="T4" y="T5"/>
              </a:cxn>
              <a:cxn ang="0">
                <a:pos x="T6" y="T7"/>
              </a:cxn>
              <a:cxn ang="0">
                <a:pos x="T8" y="T9"/>
              </a:cxn>
            </a:cxnLst>
            <a:rect l="0" t="0" r="r" b="b"/>
            <a:pathLst>
              <a:path w="31" h="5">
                <a:moveTo>
                  <a:pt x="0" y="0"/>
                </a:moveTo>
                <a:cubicBezTo>
                  <a:pt x="10" y="0"/>
                  <a:pt x="21" y="0"/>
                  <a:pt x="31" y="0"/>
                </a:cubicBezTo>
                <a:cubicBezTo>
                  <a:pt x="31" y="2"/>
                  <a:pt x="31" y="4"/>
                  <a:pt x="31" y="5"/>
                </a:cubicBezTo>
                <a:cubicBezTo>
                  <a:pt x="21" y="5"/>
                  <a:pt x="10" y="5"/>
                  <a:pt x="0" y="5"/>
                </a:cubicBezTo>
                <a:cubicBezTo>
                  <a:pt x="0" y="4"/>
                  <a:pt x="0" y="2"/>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93" name="Freeform 717">
            <a:extLst>
              <a:ext uri="{FF2B5EF4-FFF2-40B4-BE49-F238E27FC236}">
                <a16:creationId xmlns:a16="http://schemas.microsoft.com/office/drawing/2014/main" id="{7BB74A1B-BA65-4E83-8F8F-F7AAE49DB01C}"/>
              </a:ext>
            </a:extLst>
          </p:cNvPr>
          <p:cNvSpPr>
            <a:spLocks/>
          </p:cNvSpPr>
          <p:nvPr/>
        </p:nvSpPr>
        <p:spPr bwMode="auto">
          <a:xfrm>
            <a:off x="3502722" y="1117471"/>
            <a:ext cx="202403" cy="492800"/>
          </a:xfrm>
          <a:custGeom>
            <a:avLst/>
            <a:gdLst>
              <a:gd name="T0" fmla="*/ 29 w 96"/>
              <a:gd name="T1" fmla="*/ 232 h 232"/>
              <a:gd name="T2" fmla="*/ 0 w 96"/>
              <a:gd name="T3" fmla="*/ 210 h 232"/>
              <a:gd name="T4" fmla="*/ 35 w 96"/>
              <a:gd name="T5" fmla="*/ 157 h 232"/>
              <a:gd name="T6" fmla="*/ 42 w 96"/>
              <a:gd name="T7" fmla="*/ 103 h 232"/>
              <a:gd name="T8" fmla="*/ 21 w 96"/>
              <a:gd name="T9" fmla="*/ 36 h 232"/>
              <a:gd name="T10" fmla="*/ 32 w 96"/>
              <a:gd name="T11" fmla="*/ 6 h 232"/>
              <a:gd name="T12" fmla="*/ 65 w 96"/>
              <a:gd name="T13" fmla="*/ 16 h 232"/>
              <a:gd name="T14" fmla="*/ 82 w 96"/>
              <a:gd name="T15" fmla="*/ 57 h 232"/>
              <a:gd name="T16" fmla="*/ 95 w 96"/>
              <a:gd name="T17" fmla="*/ 139 h 232"/>
              <a:gd name="T18" fmla="*/ 84 w 96"/>
              <a:gd name="T19" fmla="*/ 173 h 232"/>
              <a:gd name="T20" fmla="*/ 29 w 96"/>
              <a:gd name="T21" fmla="*/ 232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6" h="232">
                <a:moveTo>
                  <a:pt x="29" y="232"/>
                </a:moveTo>
                <a:cubicBezTo>
                  <a:pt x="17" y="223"/>
                  <a:pt x="9" y="217"/>
                  <a:pt x="0" y="210"/>
                </a:cubicBezTo>
                <a:cubicBezTo>
                  <a:pt x="12" y="192"/>
                  <a:pt x="22" y="173"/>
                  <a:pt x="35" y="157"/>
                </a:cubicBezTo>
                <a:cubicBezTo>
                  <a:pt x="49" y="139"/>
                  <a:pt x="49" y="122"/>
                  <a:pt x="42" y="103"/>
                </a:cubicBezTo>
                <a:cubicBezTo>
                  <a:pt x="35" y="81"/>
                  <a:pt x="27" y="58"/>
                  <a:pt x="21" y="36"/>
                </a:cubicBezTo>
                <a:cubicBezTo>
                  <a:pt x="17" y="23"/>
                  <a:pt x="22" y="11"/>
                  <a:pt x="32" y="6"/>
                </a:cubicBezTo>
                <a:cubicBezTo>
                  <a:pt x="45" y="0"/>
                  <a:pt x="58" y="4"/>
                  <a:pt x="65" y="16"/>
                </a:cubicBezTo>
                <a:cubicBezTo>
                  <a:pt x="72" y="29"/>
                  <a:pt x="79" y="43"/>
                  <a:pt x="82" y="57"/>
                </a:cubicBezTo>
                <a:cubicBezTo>
                  <a:pt x="88" y="84"/>
                  <a:pt x="93" y="112"/>
                  <a:pt x="95" y="139"/>
                </a:cubicBezTo>
                <a:cubicBezTo>
                  <a:pt x="96" y="150"/>
                  <a:pt x="91" y="164"/>
                  <a:pt x="84" y="173"/>
                </a:cubicBezTo>
                <a:cubicBezTo>
                  <a:pt x="68" y="194"/>
                  <a:pt x="48" y="212"/>
                  <a:pt x="29" y="23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94" name="Freeform 718">
            <a:extLst>
              <a:ext uri="{FF2B5EF4-FFF2-40B4-BE49-F238E27FC236}">
                <a16:creationId xmlns:a16="http://schemas.microsoft.com/office/drawing/2014/main" id="{2C06B8BA-3ABE-44B3-902D-F6F9D3CF8076}"/>
              </a:ext>
            </a:extLst>
          </p:cNvPr>
          <p:cNvSpPr>
            <a:spLocks/>
          </p:cNvSpPr>
          <p:nvPr/>
        </p:nvSpPr>
        <p:spPr bwMode="auto">
          <a:xfrm>
            <a:off x="3863519" y="2666271"/>
            <a:ext cx="35200" cy="26403"/>
          </a:xfrm>
          <a:custGeom>
            <a:avLst/>
            <a:gdLst>
              <a:gd name="T0" fmla="*/ 18 w 18"/>
              <a:gd name="T1" fmla="*/ 0 h 12"/>
              <a:gd name="T2" fmla="*/ 18 w 18"/>
              <a:gd name="T3" fmla="*/ 12 h 12"/>
              <a:gd name="T4" fmla="*/ 3 w 18"/>
              <a:gd name="T5" fmla="*/ 10 h 12"/>
              <a:gd name="T6" fmla="*/ 0 w 18"/>
              <a:gd name="T7" fmla="*/ 7 h 12"/>
              <a:gd name="T8" fmla="*/ 3 w 18"/>
              <a:gd name="T9" fmla="*/ 3 h 12"/>
              <a:gd name="T10" fmla="*/ 18 w 18"/>
              <a:gd name="T11" fmla="*/ 0 h 12"/>
            </a:gdLst>
            <a:ahLst/>
            <a:cxnLst>
              <a:cxn ang="0">
                <a:pos x="T0" y="T1"/>
              </a:cxn>
              <a:cxn ang="0">
                <a:pos x="T2" y="T3"/>
              </a:cxn>
              <a:cxn ang="0">
                <a:pos x="T4" y="T5"/>
              </a:cxn>
              <a:cxn ang="0">
                <a:pos x="T6" y="T7"/>
              </a:cxn>
              <a:cxn ang="0">
                <a:pos x="T8" y="T9"/>
              </a:cxn>
              <a:cxn ang="0">
                <a:pos x="T10" y="T11"/>
              </a:cxn>
            </a:cxnLst>
            <a:rect l="0" t="0" r="r" b="b"/>
            <a:pathLst>
              <a:path w="18" h="12">
                <a:moveTo>
                  <a:pt x="18" y="0"/>
                </a:moveTo>
                <a:cubicBezTo>
                  <a:pt x="18" y="5"/>
                  <a:pt x="18" y="8"/>
                  <a:pt x="18" y="12"/>
                </a:cubicBezTo>
                <a:cubicBezTo>
                  <a:pt x="13" y="11"/>
                  <a:pt x="8" y="11"/>
                  <a:pt x="3" y="10"/>
                </a:cubicBezTo>
                <a:cubicBezTo>
                  <a:pt x="2" y="9"/>
                  <a:pt x="0" y="7"/>
                  <a:pt x="0" y="7"/>
                </a:cubicBezTo>
                <a:cubicBezTo>
                  <a:pt x="1" y="5"/>
                  <a:pt x="2" y="3"/>
                  <a:pt x="3" y="3"/>
                </a:cubicBezTo>
                <a:cubicBezTo>
                  <a:pt x="8" y="2"/>
                  <a:pt x="12" y="1"/>
                  <a:pt x="18"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95" name="Freeform 719">
            <a:extLst>
              <a:ext uri="{FF2B5EF4-FFF2-40B4-BE49-F238E27FC236}">
                <a16:creationId xmlns:a16="http://schemas.microsoft.com/office/drawing/2014/main" id="{B07AB1B6-EA33-431D-8CC5-A6E81E8A6B4C}"/>
              </a:ext>
            </a:extLst>
          </p:cNvPr>
          <p:cNvSpPr>
            <a:spLocks/>
          </p:cNvSpPr>
          <p:nvPr/>
        </p:nvSpPr>
        <p:spPr bwMode="auto">
          <a:xfrm>
            <a:off x="3793119" y="2666271"/>
            <a:ext cx="35200" cy="26403"/>
          </a:xfrm>
          <a:custGeom>
            <a:avLst/>
            <a:gdLst>
              <a:gd name="T0" fmla="*/ 0 w 18"/>
              <a:gd name="T1" fmla="*/ 12 h 12"/>
              <a:gd name="T2" fmla="*/ 0 w 18"/>
              <a:gd name="T3" fmla="*/ 0 h 12"/>
              <a:gd name="T4" fmla="*/ 14 w 18"/>
              <a:gd name="T5" fmla="*/ 3 h 12"/>
              <a:gd name="T6" fmla="*/ 18 w 18"/>
              <a:gd name="T7" fmla="*/ 7 h 12"/>
              <a:gd name="T8" fmla="*/ 13 w 18"/>
              <a:gd name="T9" fmla="*/ 10 h 12"/>
              <a:gd name="T10" fmla="*/ 0 w 18"/>
              <a:gd name="T11" fmla="*/ 12 h 12"/>
            </a:gdLst>
            <a:ahLst/>
            <a:cxnLst>
              <a:cxn ang="0">
                <a:pos x="T0" y="T1"/>
              </a:cxn>
              <a:cxn ang="0">
                <a:pos x="T2" y="T3"/>
              </a:cxn>
              <a:cxn ang="0">
                <a:pos x="T4" y="T5"/>
              </a:cxn>
              <a:cxn ang="0">
                <a:pos x="T6" y="T7"/>
              </a:cxn>
              <a:cxn ang="0">
                <a:pos x="T8" y="T9"/>
              </a:cxn>
              <a:cxn ang="0">
                <a:pos x="T10" y="T11"/>
              </a:cxn>
            </a:cxnLst>
            <a:rect l="0" t="0" r="r" b="b"/>
            <a:pathLst>
              <a:path w="18" h="12">
                <a:moveTo>
                  <a:pt x="0" y="12"/>
                </a:moveTo>
                <a:cubicBezTo>
                  <a:pt x="0" y="8"/>
                  <a:pt x="0" y="5"/>
                  <a:pt x="0" y="0"/>
                </a:cubicBezTo>
                <a:cubicBezTo>
                  <a:pt x="5" y="1"/>
                  <a:pt x="9" y="2"/>
                  <a:pt x="14" y="3"/>
                </a:cubicBezTo>
                <a:cubicBezTo>
                  <a:pt x="15" y="3"/>
                  <a:pt x="16" y="5"/>
                  <a:pt x="18" y="7"/>
                </a:cubicBezTo>
                <a:cubicBezTo>
                  <a:pt x="16" y="8"/>
                  <a:pt x="15" y="10"/>
                  <a:pt x="13" y="10"/>
                </a:cubicBezTo>
                <a:cubicBezTo>
                  <a:pt x="9" y="11"/>
                  <a:pt x="5" y="12"/>
                  <a:pt x="0" y="1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96" name="Freeform 720">
            <a:extLst>
              <a:ext uri="{FF2B5EF4-FFF2-40B4-BE49-F238E27FC236}">
                <a16:creationId xmlns:a16="http://schemas.microsoft.com/office/drawing/2014/main" id="{FF895CA0-C573-4F2B-A98B-5556669525E3}"/>
              </a:ext>
            </a:extLst>
          </p:cNvPr>
          <p:cNvSpPr>
            <a:spLocks/>
          </p:cNvSpPr>
          <p:nvPr/>
        </p:nvSpPr>
        <p:spPr bwMode="auto">
          <a:xfrm>
            <a:off x="3801922" y="2683871"/>
            <a:ext cx="35200" cy="44003"/>
          </a:xfrm>
          <a:custGeom>
            <a:avLst/>
            <a:gdLst>
              <a:gd name="T0" fmla="*/ 10 w 18"/>
              <a:gd name="T1" fmla="*/ 18 h 18"/>
              <a:gd name="T2" fmla="*/ 0 w 18"/>
              <a:gd name="T3" fmla="*/ 9 h 18"/>
              <a:gd name="T4" fmla="*/ 12 w 18"/>
              <a:gd name="T5" fmla="*/ 1 h 18"/>
              <a:gd name="T6" fmla="*/ 17 w 18"/>
              <a:gd name="T7" fmla="*/ 1 h 18"/>
              <a:gd name="T8" fmla="*/ 17 w 18"/>
              <a:gd name="T9" fmla="*/ 6 h 18"/>
              <a:gd name="T10" fmla="*/ 10 w 18"/>
              <a:gd name="T11" fmla="*/ 18 h 18"/>
            </a:gdLst>
            <a:ahLst/>
            <a:cxnLst>
              <a:cxn ang="0">
                <a:pos x="T0" y="T1"/>
              </a:cxn>
              <a:cxn ang="0">
                <a:pos x="T2" y="T3"/>
              </a:cxn>
              <a:cxn ang="0">
                <a:pos x="T4" y="T5"/>
              </a:cxn>
              <a:cxn ang="0">
                <a:pos x="T6" y="T7"/>
              </a:cxn>
              <a:cxn ang="0">
                <a:pos x="T8" y="T9"/>
              </a:cxn>
              <a:cxn ang="0">
                <a:pos x="T10" y="T11"/>
              </a:cxn>
            </a:cxnLst>
            <a:rect l="0" t="0" r="r" b="b"/>
            <a:pathLst>
              <a:path w="18" h="18">
                <a:moveTo>
                  <a:pt x="10" y="18"/>
                </a:moveTo>
                <a:cubicBezTo>
                  <a:pt x="6" y="15"/>
                  <a:pt x="3" y="13"/>
                  <a:pt x="0" y="9"/>
                </a:cubicBezTo>
                <a:cubicBezTo>
                  <a:pt x="5" y="6"/>
                  <a:pt x="8" y="3"/>
                  <a:pt x="12" y="1"/>
                </a:cubicBezTo>
                <a:cubicBezTo>
                  <a:pt x="14" y="0"/>
                  <a:pt x="16" y="1"/>
                  <a:pt x="17" y="1"/>
                </a:cubicBezTo>
                <a:cubicBezTo>
                  <a:pt x="18" y="2"/>
                  <a:pt x="18" y="4"/>
                  <a:pt x="17" y="6"/>
                </a:cubicBezTo>
                <a:cubicBezTo>
                  <a:pt x="15" y="10"/>
                  <a:pt x="12" y="13"/>
                  <a:pt x="10" y="18"/>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97" name="Freeform 721">
            <a:extLst>
              <a:ext uri="{FF2B5EF4-FFF2-40B4-BE49-F238E27FC236}">
                <a16:creationId xmlns:a16="http://schemas.microsoft.com/office/drawing/2014/main" id="{2F802A6D-8C25-40E0-92CB-2A086FCCEEA8}"/>
              </a:ext>
            </a:extLst>
          </p:cNvPr>
          <p:cNvSpPr>
            <a:spLocks/>
          </p:cNvSpPr>
          <p:nvPr/>
        </p:nvSpPr>
        <p:spPr bwMode="auto">
          <a:xfrm>
            <a:off x="3801922" y="2631071"/>
            <a:ext cx="35200" cy="35200"/>
          </a:xfrm>
          <a:custGeom>
            <a:avLst/>
            <a:gdLst>
              <a:gd name="T0" fmla="*/ 0 w 19"/>
              <a:gd name="T1" fmla="*/ 10 h 19"/>
              <a:gd name="T2" fmla="*/ 9 w 19"/>
              <a:gd name="T3" fmla="*/ 0 h 19"/>
              <a:gd name="T4" fmla="*/ 19 w 19"/>
              <a:gd name="T5" fmla="*/ 17 h 19"/>
              <a:gd name="T6" fmla="*/ 16 w 19"/>
              <a:gd name="T7" fmla="*/ 19 h 19"/>
              <a:gd name="T8" fmla="*/ 0 w 19"/>
              <a:gd name="T9" fmla="*/ 10 h 19"/>
            </a:gdLst>
            <a:ahLst/>
            <a:cxnLst>
              <a:cxn ang="0">
                <a:pos x="T0" y="T1"/>
              </a:cxn>
              <a:cxn ang="0">
                <a:pos x="T2" y="T3"/>
              </a:cxn>
              <a:cxn ang="0">
                <a:pos x="T4" y="T5"/>
              </a:cxn>
              <a:cxn ang="0">
                <a:pos x="T6" y="T7"/>
              </a:cxn>
              <a:cxn ang="0">
                <a:pos x="T8" y="T9"/>
              </a:cxn>
            </a:cxnLst>
            <a:rect l="0" t="0" r="r" b="b"/>
            <a:pathLst>
              <a:path w="19" h="19">
                <a:moveTo>
                  <a:pt x="0" y="10"/>
                </a:moveTo>
                <a:cubicBezTo>
                  <a:pt x="4" y="6"/>
                  <a:pt x="6" y="3"/>
                  <a:pt x="9" y="0"/>
                </a:cubicBezTo>
                <a:cubicBezTo>
                  <a:pt x="13" y="6"/>
                  <a:pt x="16" y="11"/>
                  <a:pt x="19" y="17"/>
                </a:cubicBezTo>
                <a:cubicBezTo>
                  <a:pt x="18" y="17"/>
                  <a:pt x="17" y="18"/>
                  <a:pt x="16" y="19"/>
                </a:cubicBezTo>
                <a:cubicBezTo>
                  <a:pt x="11" y="16"/>
                  <a:pt x="6" y="13"/>
                  <a:pt x="0" y="1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98" name="Freeform 722">
            <a:extLst>
              <a:ext uri="{FF2B5EF4-FFF2-40B4-BE49-F238E27FC236}">
                <a16:creationId xmlns:a16="http://schemas.microsoft.com/office/drawing/2014/main" id="{F94149EB-9E0F-4F8A-9B45-99FDFBD91A54}"/>
              </a:ext>
            </a:extLst>
          </p:cNvPr>
          <p:cNvSpPr>
            <a:spLocks/>
          </p:cNvSpPr>
          <p:nvPr/>
        </p:nvSpPr>
        <p:spPr bwMode="auto">
          <a:xfrm>
            <a:off x="3854722" y="2622269"/>
            <a:ext cx="35200" cy="44003"/>
          </a:xfrm>
          <a:custGeom>
            <a:avLst/>
            <a:gdLst>
              <a:gd name="T0" fmla="*/ 0 w 18"/>
              <a:gd name="T1" fmla="*/ 19 h 20"/>
              <a:gd name="T2" fmla="*/ 3 w 18"/>
              <a:gd name="T3" fmla="*/ 11 h 20"/>
              <a:gd name="T4" fmla="*/ 18 w 18"/>
              <a:gd name="T5" fmla="*/ 10 h 20"/>
              <a:gd name="T6" fmla="*/ 0 w 18"/>
              <a:gd name="T7" fmla="*/ 19 h 20"/>
            </a:gdLst>
            <a:ahLst/>
            <a:cxnLst>
              <a:cxn ang="0">
                <a:pos x="T0" y="T1"/>
              </a:cxn>
              <a:cxn ang="0">
                <a:pos x="T2" y="T3"/>
              </a:cxn>
              <a:cxn ang="0">
                <a:pos x="T4" y="T5"/>
              </a:cxn>
              <a:cxn ang="0">
                <a:pos x="T6" y="T7"/>
              </a:cxn>
            </a:cxnLst>
            <a:rect l="0" t="0" r="r" b="b"/>
            <a:pathLst>
              <a:path w="18" h="20">
                <a:moveTo>
                  <a:pt x="0" y="19"/>
                </a:moveTo>
                <a:cubicBezTo>
                  <a:pt x="1" y="16"/>
                  <a:pt x="2" y="13"/>
                  <a:pt x="3" y="11"/>
                </a:cubicBezTo>
                <a:cubicBezTo>
                  <a:pt x="8" y="0"/>
                  <a:pt x="11" y="0"/>
                  <a:pt x="18" y="10"/>
                </a:cubicBezTo>
                <a:cubicBezTo>
                  <a:pt x="13" y="14"/>
                  <a:pt x="9" y="20"/>
                  <a:pt x="0" y="19"/>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99" name="Freeform 723">
            <a:extLst>
              <a:ext uri="{FF2B5EF4-FFF2-40B4-BE49-F238E27FC236}">
                <a16:creationId xmlns:a16="http://schemas.microsoft.com/office/drawing/2014/main" id="{42E8F555-D167-4B38-BC79-7A4B36E03F51}"/>
              </a:ext>
            </a:extLst>
          </p:cNvPr>
          <p:cNvSpPr>
            <a:spLocks/>
          </p:cNvSpPr>
          <p:nvPr/>
        </p:nvSpPr>
        <p:spPr bwMode="auto">
          <a:xfrm>
            <a:off x="3854722" y="2683871"/>
            <a:ext cx="44003" cy="44003"/>
          </a:xfrm>
          <a:custGeom>
            <a:avLst/>
            <a:gdLst>
              <a:gd name="T0" fmla="*/ 19 w 19"/>
              <a:gd name="T1" fmla="*/ 11 h 20"/>
              <a:gd name="T2" fmla="*/ 10 w 19"/>
              <a:gd name="T3" fmla="*/ 20 h 20"/>
              <a:gd name="T4" fmla="*/ 0 w 19"/>
              <a:gd name="T5" fmla="*/ 4 h 20"/>
              <a:gd name="T6" fmla="*/ 19 w 19"/>
              <a:gd name="T7" fmla="*/ 11 h 20"/>
            </a:gdLst>
            <a:ahLst/>
            <a:cxnLst>
              <a:cxn ang="0">
                <a:pos x="T0" y="T1"/>
              </a:cxn>
              <a:cxn ang="0">
                <a:pos x="T2" y="T3"/>
              </a:cxn>
              <a:cxn ang="0">
                <a:pos x="T4" y="T5"/>
              </a:cxn>
              <a:cxn ang="0">
                <a:pos x="T6" y="T7"/>
              </a:cxn>
            </a:cxnLst>
            <a:rect l="0" t="0" r="r" b="b"/>
            <a:pathLst>
              <a:path w="19" h="20">
                <a:moveTo>
                  <a:pt x="19" y="11"/>
                </a:moveTo>
                <a:cubicBezTo>
                  <a:pt x="16" y="14"/>
                  <a:pt x="14" y="16"/>
                  <a:pt x="10" y="20"/>
                </a:cubicBezTo>
                <a:cubicBezTo>
                  <a:pt x="6" y="14"/>
                  <a:pt x="3" y="9"/>
                  <a:pt x="0" y="4"/>
                </a:cubicBezTo>
                <a:cubicBezTo>
                  <a:pt x="6" y="0"/>
                  <a:pt x="10" y="2"/>
                  <a:pt x="19" y="1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00" name="Freeform 724">
            <a:extLst>
              <a:ext uri="{FF2B5EF4-FFF2-40B4-BE49-F238E27FC236}">
                <a16:creationId xmlns:a16="http://schemas.microsoft.com/office/drawing/2014/main" id="{FF7B45B9-61A1-4C39-ADD9-70C5B2E1958A}"/>
              </a:ext>
            </a:extLst>
          </p:cNvPr>
          <p:cNvSpPr>
            <a:spLocks/>
          </p:cNvSpPr>
          <p:nvPr/>
        </p:nvSpPr>
        <p:spPr bwMode="auto">
          <a:xfrm>
            <a:off x="3828319" y="2692669"/>
            <a:ext cx="35200" cy="44003"/>
          </a:xfrm>
          <a:custGeom>
            <a:avLst/>
            <a:gdLst>
              <a:gd name="T0" fmla="*/ 14 w 14"/>
              <a:gd name="T1" fmla="*/ 19 h 19"/>
              <a:gd name="T2" fmla="*/ 0 w 14"/>
              <a:gd name="T3" fmla="*/ 19 h 19"/>
              <a:gd name="T4" fmla="*/ 5 w 14"/>
              <a:gd name="T5" fmla="*/ 0 h 19"/>
              <a:gd name="T6" fmla="*/ 14 w 14"/>
              <a:gd name="T7" fmla="*/ 19 h 19"/>
            </a:gdLst>
            <a:ahLst/>
            <a:cxnLst>
              <a:cxn ang="0">
                <a:pos x="T0" y="T1"/>
              </a:cxn>
              <a:cxn ang="0">
                <a:pos x="T2" y="T3"/>
              </a:cxn>
              <a:cxn ang="0">
                <a:pos x="T4" y="T5"/>
              </a:cxn>
              <a:cxn ang="0">
                <a:pos x="T6" y="T7"/>
              </a:cxn>
            </a:cxnLst>
            <a:rect l="0" t="0" r="r" b="b"/>
            <a:pathLst>
              <a:path w="14" h="19">
                <a:moveTo>
                  <a:pt x="14" y="19"/>
                </a:moveTo>
                <a:cubicBezTo>
                  <a:pt x="9" y="19"/>
                  <a:pt x="5" y="19"/>
                  <a:pt x="0" y="19"/>
                </a:cubicBezTo>
                <a:cubicBezTo>
                  <a:pt x="2" y="13"/>
                  <a:pt x="3" y="7"/>
                  <a:pt x="5" y="0"/>
                </a:cubicBezTo>
                <a:cubicBezTo>
                  <a:pt x="13" y="5"/>
                  <a:pt x="11" y="12"/>
                  <a:pt x="14" y="19"/>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01" name="Freeform 725">
            <a:extLst>
              <a:ext uri="{FF2B5EF4-FFF2-40B4-BE49-F238E27FC236}">
                <a16:creationId xmlns:a16="http://schemas.microsoft.com/office/drawing/2014/main" id="{287E9AB1-3ADE-4FEB-9834-56B6F75DD9E9}"/>
              </a:ext>
            </a:extLst>
          </p:cNvPr>
          <p:cNvSpPr>
            <a:spLocks/>
          </p:cNvSpPr>
          <p:nvPr/>
        </p:nvSpPr>
        <p:spPr bwMode="auto">
          <a:xfrm>
            <a:off x="3828319" y="2622269"/>
            <a:ext cx="35200" cy="44003"/>
          </a:xfrm>
          <a:custGeom>
            <a:avLst/>
            <a:gdLst>
              <a:gd name="T0" fmla="*/ 0 w 14"/>
              <a:gd name="T1" fmla="*/ 0 h 18"/>
              <a:gd name="T2" fmla="*/ 14 w 14"/>
              <a:gd name="T3" fmla="*/ 0 h 18"/>
              <a:gd name="T4" fmla="*/ 8 w 14"/>
              <a:gd name="T5" fmla="*/ 18 h 18"/>
              <a:gd name="T6" fmla="*/ 5 w 14"/>
              <a:gd name="T7" fmla="*/ 18 h 18"/>
              <a:gd name="T8" fmla="*/ 0 w 14"/>
              <a:gd name="T9" fmla="*/ 0 h 18"/>
            </a:gdLst>
            <a:ahLst/>
            <a:cxnLst>
              <a:cxn ang="0">
                <a:pos x="T0" y="T1"/>
              </a:cxn>
              <a:cxn ang="0">
                <a:pos x="T2" y="T3"/>
              </a:cxn>
              <a:cxn ang="0">
                <a:pos x="T4" y="T5"/>
              </a:cxn>
              <a:cxn ang="0">
                <a:pos x="T6" y="T7"/>
              </a:cxn>
              <a:cxn ang="0">
                <a:pos x="T8" y="T9"/>
              </a:cxn>
            </a:cxnLst>
            <a:rect l="0" t="0" r="r" b="b"/>
            <a:pathLst>
              <a:path w="14" h="18">
                <a:moveTo>
                  <a:pt x="0" y="0"/>
                </a:moveTo>
                <a:cubicBezTo>
                  <a:pt x="5" y="0"/>
                  <a:pt x="9" y="0"/>
                  <a:pt x="14" y="0"/>
                </a:cubicBezTo>
                <a:cubicBezTo>
                  <a:pt x="12" y="6"/>
                  <a:pt x="10" y="12"/>
                  <a:pt x="8" y="18"/>
                </a:cubicBezTo>
                <a:cubicBezTo>
                  <a:pt x="7" y="18"/>
                  <a:pt x="6" y="18"/>
                  <a:pt x="5" y="18"/>
                </a:cubicBezTo>
                <a:cubicBezTo>
                  <a:pt x="4" y="12"/>
                  <a:pt x="2" y="7"/>
                  <a:pt x="0"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02" name="Freeform 726">
            <a:extLst>
              <a:ext uri="{FF2B5EF4-FFF2-40B4-BE49-F238E27FC236}">
                <a16:creationId xmlns:a16="http://schemas.microsoft.com/office/drawing/2014/main" id="{7843202D-1966-4E03-B519-E8A169C9F273}"/>
              </a:ext>
            </a:extLst>
          </p:cNvPr>
          <p:cNvSpPr>
            <a:spLocks/>
          </p:cNvSpPr>
          <p:nvPr/>
        </p:nvSpPr>
        <p:spPr bwMode="auto">
          <a:xfrm>
            <a:off x="4523522" y="2666271"/>
            <a:ext cx="35200" cy="17600"/>
          </a:xfrm>
          <a:custGeom>
            <a:avLst/>
            <a:gdLst>
              <a:gd name="T0" fmla="*/ 0 w 19"/>
              <a:gd name="T1" fmla="*/ 4 h 11"/>
              <a:gd name="T2" fmla="*/ 18 w 19"/>
              <a:gd name="T3" fmla="*/ 0 h 11"/>
              <a:gd name="T4" fmla="*/ 18 w 19"/>
              <a:gd name="T5" fmla="*/ 10 h 11"/>
              <a:gd name="T6" fmla="*/ 10 w 19"/>
              <a:gd name="T7" fmla="*/ 11 h 11"/>
              <a:gd name="T8" fmla="*/ 0 w 19"/>
              <a:gd name="T9" fmla="*/ 8 h 11"/>
              <a:gd name="T10" fmla="*/ 0 w 19"/>
              <a:gd name="T11" fmla="*/ 4 h 11"/>
            </a:gdLst>
            <a:ahLst/>
            <a:cxnLst>
              <a:cxn ang="0">
                <a:pos x="T0" y="T1"/>
              </a:cxn>
              <a:cxn ang="0">
                <a:pos x="T2" y="T3"/>
              </a:cxn>
              <a:cxn ang="0">
                <a:pos x="T4" y="T5"/>
              </a:cxn>
              <a:cxn ang="0">
                <a:pos x="T6" y="T7"/>
              </a:cxn>
              <a:cxn ang="0">
                <a:pos x="T8" y="T9"/>
              </a:cxn>
              <a:cxn ang="0">
                <a:pos x="T10" y="T11"/>
              </a:cxn>
            </a:cxnLst>
            <a:rect l="0" t="0" r="r" b="b"/>
            <a:pathLst>
              <a:path w="19" h="11">
                <a:moveTo>
                  <a:pt x="0" y="4"/>
                </a:moveTo>
                <a:cubicBezTo>
                  <a:pt x="6" y="3"/>
                  <a:pt x="11" y="1"/>
                  <a:pt x="18" y="0"/>
                </a:cubicBezTo>
                <a:cubicBezTo>
                  <a:pt x="18" y="4"/>
                  <a:pt x="19" y="8"/>
                  <a:pt x="18" y="10"/>
                </a:cubicBezTo>
                <a:cubicBezTo>
                  <a:pt x="17" y="11"/>
                  <a:pt x="13" y="11"/>
                  <a:pt x="10" y="11"/>
                </a:cubicBezTo>
                <a:cubicBezTo>
                  <a:pt x="7" y="10"/>
                  <a:pt x="4" y="9"/>
                  <a:pt x="0" y="8"/>
                </a:cubicBezTo>
                <a:cubicBezTo>
                  <a:pt x="0" y="7"/>
                  <a:pt x="0" y="5"/>
                  <a:pt x="0" y="4"/>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03" name="Freeform 727">
            <a:extLst>
              <a:ext uri="{FF2B5EF4-FFF2-40B4-BE49-F238E27FC236}">
                <a16:creationId xmlns:a16="http://schemas.microsoft.com/office/drawing/2014/main" id="{C016BB21-FBDA-4B1E-8A8B-7AEB353BA904}"/>
              </a:ext>
            </a:extLst>
          </p:cNvPr>
          <p:cNvSpPr>
            <a:spLocks/>
          </p:cNvSpPr>
          <p:nvPr/>
        </p:nvSpPr>
        <p:spPr bwMode="auto">
          <a:xfrm>
            <a:off x="4453122" y="2631071"/>
            <a:ext cx="44003" cy="35200"/>
          </a:xfrm>
          <a:custGeom>
            <a:avLst/>
            <a:gdLst>
              <a:gd name="T0" fmla="*/ 16 w 19"/>
              <a:gd name="T1" fmla="*/ 19 h 19"/>
              <a:gd name="T2" fmla="*/ 0 w 19"/>
              <a:gd name="T3" fmla="*/ 10 h 19"/>
              <a:gd name="T4" fmla="*/ 10 w 19"/>
              <a:gd name="T5" fmla="*/ 0 h 19"/>
              <a:gd name="T6" fmla="*/ 19 w 19"/>
              <a:gd name="T7" fmla="*/ 16 h 19"/>
              <a:gd name="T8" fmla="*/ 16 w 19"/>
              <a:gd name="T9" fmla="*/ 19 h 19"/>
            </a:gdLst>
            <a:ahLst/>
            <a:cxnLst>
              <a:cxn ang="0">
                <a:pos x="T0" y="T1"/>
              </a:cxn>
              <a:cxn ang="0">
                <a:pos x="T2" y="T3"/>
              </a:cxn>
              <a:cxn ang="0">
                <a:pos x="T4" y="T5"/>
              </a:cxn>
              <a:cxn ang="0">
                <a:pos x="T6" y="T7"/>
              </a:cxn>
              <a:cxn ang="0">
                <a:pos x="T8" y="T9"/>
              </a:cxn>
            </a:cxnLst>
            <a:rect l="0" t="0" r="r" b="b"/>
            <a:pathLst>
              <a:path w="19" h="19">
                <a:moveTo>
                  <a:pt x="16" y="19"/>
                </a:moveTo>
                <a:cubicBezTo>
                  <a:pt x="11" y="16"/>
                  <a:pt x="6" y="13"/>
                  <a:pt x="0" y="10"/>
                </a:cubicBezTo>
                <a:cubicBezTo>
                  <a:pt x="4" y="6"/>
                  <a:pt x="6" y="3"/>
                  <a:pt x="10" y="0"/>
                </a:cubicBezTo>
                <a:cubicBezTo>
                  <a:pt x="13" y="6"/>
                  <a:pt x="16" y="11"/>
                  <a:pt x="19" y="16"/>
                </a:cubicBezTo>
                <a:cubicBezTo>
                  <a:pt x="18" y="17"/>
                  <a:pt x="17" y="18"/>
                  <a:pt x="16" y="19"/>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04" name="Freeform 728">
            <a:extLst>
              <a:ext uri="{FF2B5EF4-FFF2-40B4-BE49-F238E27FC236}">
                <a16:creationId xmlns:a16="http://schemas.microsoft.com/office/drawing/2014/main" id="{E1C59D0C-A1B4-410B-B568-DB12FB31B968}"/>
              </a:ext>
            </a:extLst>
          </p:cNvPr>
          <p:cNvSpPr>
            <a:spLocks/>
          </p:cNvSpPr>
          <p:nvPr/>
        </p:nvSpPr>
        <p:spPr bwMode="auto">
          <a:xfrm>
            <a:off x="4488322" y="2622269"/>
            <a:ext cx="35200" cy="44003"/>
          </a:xfrm>
          <a:custGeom>
            <a:avLst/>
            <a:gdLst>
              <a:gd name="T0" fmla="*/ 15 w 15"/>
              <a:gd name="T1" fmla="*/ 2 h 19"/>
              <a:gd name="T2" fmla="*/ 10 w 15"/>
              <a:gd name="T3" fmla="*/ 19 h 19"/>
              <a:gd name="T4" fmla="*/ 3 w 15"/>
              <a:gd name="T5" fmla="*/ 2 h 19"/>
              <a:gd name="T6" fmla="*/ 13 w 15"/>
              <a:gd name="T7" fmla="*/ 0 h 19"/>
              <a:gd name="T8" fmla="*/ 15 w 15"/>
              <a:gd name="T9" fmla="*/ 2 h 19"/>
            </a:gdLst>
            <a:ahLst/>
            <a:cxnLst>
              <a:cxn ang="0">
                <a:pos x="T0" y="T1"/>
              </a:cxn>
              <a:cxn ang="0">
                <a:pos x="T2" y="T3"/>
              </a:cxn>
              <a:cxn ang="0">
                <a:pos x="T4" y="T5"/>
              </a:cxn>
              <a:cxn ang="0">
                <a:pos x="T6" y="T7"/>
              </a:cxn>
              <a:cxn ang="0">
                <a:pos x="T8" y="T9"/>
              </a:cxn>
            </a:cxnLst>
            <a:rect l="0" t="0" r="r" b="b"/>
            <a:pathLst>
              <a:path w="15" h="19">
                <a:moveTo>
                  <a:pt x="15" y="2"/>
                </a:moveTo>
                <a:cubicBezTo>
                  <a:pt x="13" y="8"/>
                  <a:pt x="12" y="13"/>
                  <a:pt x="10" y="19"/>
                </a:cubicBezTo>
                <a:cubicBezTo>
                  <a:pt x="5" y="16"/>
                  <a:pt x="0" y="5"/>
                  <a:pt x="3" y="2"/>
                </a:cubicBezTo>
                <a:cubicBezTo>
                  <a:pt x="5" y="0"/>
                  <a:pt x="10" y="1"/>
                  <a:pt x="13" y="0"/>
                </a:cubicBezTo>
                <a:cubicBezTo>
                  <a:pt x="14" y="0"/>
                  <a:pt x="14" y="1"/>
                  <a:pt x="15"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05" name="Freeform 729">
            <a:extLst>
              <a:ext uri="{FF2B5EF4-FFF2-40B4-BE49-F238E27FC236}">
                <a16:creationId xmlns:a16="http://schemas.microsoft.com/office/drawing/2014/main" id="{33501BEF-9E1F-4D84-824C-A444B2006D61}"/>
              </a:ext>
            </a:extLst>
          </p:cNvPr>
          <p:cNvSpPr>
            <a:spLocks/>
          </p:cNvSpPr>
          <p:nvPr/>
        </p:nvSpPr>
        <p:spPr bwMode="auto">
          <a:xfrm>
            <a:off x="4514719" y="2683871"/>
            <a:ext cx="35200" cy="44003"/>
          </a:xfrm>
          <a:custGeom>
            <a:avLst/>
            <a:gdLst>
              <a:gd name="T0" fmla="*/ 1 w 17"/>
              <a:gd name="T1" fmla="*/ 0 h 20"/>
              <a:gd name="T2" fmla="*/ 16 w 17"/>
              <a:gd name="T3" fmla="*/ 10 h 20"/>
              <a:gd name="T4" fmla="*/ 10 w 17"/>
              <a:gd name="T5" fmla="*/ 20 h 20"/>
              <a:gd name="T6" fmla="*/ 1 w 17"/>
              <a:gd name="T7" fmla="*/ 0 h 20"/>
            </a:gdLst>
            <a:ahLst/>
            <a:cxnLst>
              <a:cxn ang="0">
                <a:pos x="T0" y="T1"/>
              </a:cxn>
              <a:cxn ang="0">
                <a:pos x="T2" y="T3"/>
              </a:cxn>
              <a:cxn ang="0">
                <a:pos x="T4" y="T5"/>
              </a:cxn>
              <a:cxn ang="0">
                <a:pos x="T6" y="T7"/>
              </a:cxn>
            </a:cxnLst>
            <a:rect l="0" t="0" r="r" b="b"/>
            <a:pathLst>
              <a:path w="17" h="20">
                <a:moveTo>
                  <a:pt x="1" y="0"/>
                </a:moveTo>
                <a:cubicBezTo>
                  <a:pt x="7" y="4"/>
                  <a:pt x="12" y="7"/>
                  <a:pt x="16" y="10"/>
                </a:cubicBezTo>
                <a:cubicBezTo>
                  <a:pt x="17" y="11"/>
                  <a:pt x="13" y="17"/>
                  <a:pt x="10" y="20"/>
                </a:cubicBezTo>
                <a:cubicBezTo>
                  <a:pt x="6" y="14"/>
                  <a:pt x="0" y="1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06" name="Freeform 730">
            <a:extLst>
              <a:ext uri="{FF2B5EF4-FFF2-40B4-BE49-F238E27FC236}">
                <a16:creationId xmlns:a16="http://schemas.microsoft.com/office/drawing/2014/main" id="{9D966F3C-9795-4143-B515-FF795EF7D228}"/>
              </a:ext>
            </a:extLst>
          </p:cNvPr>
          <p:cNvSpPr>
            <a:spLocks/>
          </p:cNvSpPr>
          <p:nvPr/>
        </p:nvSpPr>
        <p:spPr bwMode="auto">
          <a:xfrm>
            <a:off x="4461919" y="2683871"/>
            <a:ext cx="35200" cy="44003"/>
          </a:xfrm>
          <a:custGeom>
            <a:avLst/>
            <a:gdLst>
              <a:gd name="T0" fmla="*/ 18 w 18"/>
              <a:gd name="T1" fmla="*/ 4 h 21"/>
              <a:gd name="T2" fmla="*/ 8 w 18"/>
              <a:gd name="T3" fmla="*/ 21 h 21"/>
              <a:gd name="T4" fmla="*/ 0 w 18"/>
              <a:gd name="T5" fmla="*/ 10 h 21"/>
              <a:gd name="T6" fmla="*/ 15 w 18"/>
              <a:gd name="T7" fmla="*/ 0 h 21"/>
              <a:gd name="T8" fmla="*/ 18 w 18"/>
              <a:gd name="T9" fmla="*/ 4 h 21"/>
            </a:gdLst>
            <a:ahLst/>
            <a:cxnLst>
              <a:cxn ang="0">
                <a:pos x="T0" y="T1"/>
              </a:cxn>
              <a:cxn ang="0">
                <a:pos x="T2" y="T3"/>
              </a:cxn>
              <a:cxn ang="0">
                <a:pos x="T4" y="T5"/>
              </a:cxn>
              <a:cxn ang="0">
                <a:pos x="T6" y="T7"/>
              </a:cxn>
              <a:cxn ang="0">
                <a:pos x="T8" y="T9"/>
              </a:cxn>
            </a:cxnLst>
            <a:rect l="0" t="0" r="r" b="b"/>
            <a:pathLst>
              <a:path w="18" h="21">
                <a:moveTo>
                  <a:pt x="18" y="4"/>
                </a:moveTo>
                <a:cubicBezTo>
                  <a:pt x="15" y="8"/>
                  <a:pt x="12" y="13"/>
                  <a:pt x="8" y="21"/>
                </a:cubicBezTo>
                <a:cubicBezTo>
                  <a:pt x="5" y="17"/>
                  <a:pt x="3" y="14"/>
                  <a:pt x="0" y="10"/>
                </a:cubicBezTo>
                <a:cubicBezTo>
                  <a:pt x="5" y="7"/>
                  <a:pt x="10" y="4"/>
                  <a:pt x="15" y="0"/>
                </a:cubicBezTo>
                <a:cubicBezTo>
                  <a:pt x="16" y="2"/>
                  <a:pt x="17" y="3"/>
                  <a:pt x="18" y="4"/>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07" name="Freeform 731">
            <a:extLst>
              <a:ext uri="{FF2B5EF4-FFF2-40B4-BE49-F238E27FC236}">
                <a16:creationId xmlns:a16="http://schemas.microsoft.com/office/drawing/2014/main" id="{68811F0E-F32A-4336-A175-00BD231FEB60}"/>
              </a:ext>
            </a:extLst>
          </p:cNvPr>
          <p:cNvSpPr>
            <a:spLocks/>
          </p:cNvSpPr>
          <p:nvPr/>
        </p:nvSpPr>
        <p:spPr bwMode="auto">
          <a:xfrm>
            <a:off x="4514719" y="2622269"/>
            <a:ext cx="35200" cy="44003"/>
          </a:xfrm>
          <a:custGeom>
            <a:avLst/>
            <a:gdLst>
              <a:gd name="T0" fmla="*/ 0 w 18"/>
              <a:gd name="T1" fmla="*/ 17 h 19"/>
              <a:gd name="T2" fmla="*/ 9 w 18"/>
              <a:gd name="T3" fmla="*/ 0 h 19"/>
              <a:gd name="T4" fmla="*/ 18 w 18"/>
              <a:gd name="T5" fmla="*/ 10 h 19"/>
              <a:gd name="T6" fmla="*/ 1 w 18"/>
              <a:gd name="T7" fmla="*/ 19 h 19"/>
              <a:gd name="T8" fmla="*/ 0 w 18"/>
              <a:gd name="T9" fmla="*/ 17 h 19"/>
            </a:gdLst>
            <a:ahLst/>
            <a:cxnLst>
              <a:cxn ang="0">
                <a:pos x="T0" y="T1"/>
              </a:cxn>
              <a:cxn ang="0">
                <a:pos x="T2" y="T3"/>
              </a:cxn>
              <a:cxn ang="0">
                <a:pos x="T4" y="T5"/>
              </a:cxn>
              <a:cxn ang="0">
                <a:pos x="T6" y="T7"/>
              </a:cxn>
              <a:cxn ang="0">
                <a:pos x="T8" y="T9"/>
              </a:cxn>
            </a:cxnLst>
            <a:rect l="0" t="0" r="r" b="b"/>
            <a:pathLst>
              <a:path w="18" h="19">
                <a:moveTo>
                  <a:pt x="0" y="17"/>
                </a:moveTo>
                <a:cubicBezTo>
                  <a:pt x="3" y="12"/>
                  <a:pt x="6" y="7"/>
                  <a:pt x="9" y="0"/>
                </a:cubicBezTo>
                <a:cubicBezTo>
                  <a:pt x="13" y="4"/>
                  <a:pt x="15" y="6"/>
                  <a:pt x="18" y="10"/>
                </a:cubicBezTo>
                <a:cubicBezTo>
                  <a:pt x="13" y="15"/>
                  <a:pt x="8" y="19"/>
                  <a:pt x="1" y="19"/>
                </a:cubicBezTo>
                <a:cubicBezTo>
                  <a:pt x="1" y="18"/>
                  <a:pt x="0" y="18"/>
                  <a:pt x="0" y="17"/>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08" name="Freeform 732">
            <a:extLst>
              <a:ext uri="{FF2B5EF4-FFF2-40B4-BE49-F238E27FC236}">
                <a16:creationId xmlns:a16="http://schemas.microsoft.com/office/drawing/2014/main" id="{7E9A5C57-735A-4517-8CC7-4C20AB8965EF}"/>
              </a:ext>
            </a:extLst>
          </p:cNvPr>
          <p:cNvSpPr>
            <a:spLocks/>
          </p:cNvSpPr>
          <p:nvPr/>
        </p:nvSpPr>
        <p:spPr bwMode="auto">
          <a:xfrm>
            <a:off x="4453122" y="2666271"/>
            <a:ext cx="35200" cy="26403"/>
          </a:xfrm>
          <a:custGeom>
            <a:avLst/>
            <a:gdLst>
              <a:gd name="T0" fmla="*/ 19 w 19"/>
              <a:gd name="T1" fmla="*/ 5 h 12"/>
              <a:gd name="T2" fmla="*/ 0 w 19"/>
              <a:gd name="T3" fmla="*/ 12 h 12"/>
              <a:gd name="T4" fmla="*/ 0 w 19"/>
              <a:gd name="T5" fmla="*/ 0 h 12"/>
              <a:gd name="T6" fmla="*/ 19 w 19"/>
              <a:gd name="T7" fmla="*/ 5 h 12"/>
            </a:gdLst>
            <a:ahLst/>
            <a:cxnLst>
              <a:cxn ang="0">
                <a:pos x="T0" y="T1"/>
              </a:cxn>
              <a:cxn ang="0">
                <a:pos x="T2" y="T3"/>
              </a:cxn>
              <a:cxn ang="0">
                <a:pos x="T4" y="T5"/>
              </a:cxn>
              <a:cxn ang="0">
                <a:pos x="T6" y="T7"/>
              </a:cxn>
            </a:cxnLst>
            <a:rect l="0" t="0" r="r" b="b"/>
            <a:pathLst>
              <a:path w="19" h="12">
                <a:moveTo>
                  <a:pt x="19" y="5"/>
                </a:moveTo>
                <a:cubicBezTo>
                  <a:pt x="13" y="12"/>
                  <a:pt x="6" y="11"/>
                  <a:pt x="0" y="12"/>
                </a:cubicBezTo>
                <a:cubicBezTo>
                  <a:pt x="0" y="8"/>
                  <a:pt x="0" y="5"/>
                  <a:pt x="0" y="0"/>
                </a:cubicBezTo>
                <a:cubicBezTo>
                  <a:pt x="6" y="1"/>
                  <a:pt x="12" y="3"/>
                  <a:pt x="19" y="5"/>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09" name="Freeform 733">
            <a:extLst>
              <a:ext uri="{FF2B5EF4-FFF2-40B4-BE49-F238E27FC236}">
                <a16:creationId xmlns:a16="http://schemas.microsoft.com/office/drawing/2014/main" id="{6801053B-1D86-4CEC-A95B-A357B021A481}"/>
              </a:ext>
            </a:extLst>
          </p:cNvPr>
          <p:cNvSpPr>
            <a:spLocks/>
          </p:cNvSpPr>
          <p:nvPr/>
        </p:nvSpPr>
        <p:spPr bwMode="auto">
          <a:xfrm>
            <a:off x="4488322" y="2692669"/>
            <a:ext cx="35200" cy="44003"/>
          </a:xfrm>
          <a:custGeom>
            <a:avLst/>
            <a:gdLst>
              <a:gd name="T0" fmla="*/ 14 w 14"/>
              <a:gd name="T1" fmla="*/ 18 h 18"/>
              <a:gd name="T2" fmla="*/ 0 w 14"/>
              <a:gd name="T3" fmla="*/ 18 h 18"/>
              <a:gd name="T4" fmla="*/ 6 w 14"/>
              <a:gd name="T5" fmla="*/ 0 h 18"/>
              <a:gd name="T6" fmla="*/ 9 w 14"/>
              <a:gd name="T7" fmla="*/ 0 h 18"/>
              <a:gd name="T8" fmla="*/ 14 w 14"/>
              <a:gd name="T9" fmla="*/ 18 h 18"/>
            </a:gdLst>
            <a:ahLst/>
            <a:cxnLst>
              <a:cxn ang="0">
                <a:pos x="T0" y="T1"/>
              </a:cxn>
              <a:cxn ang="0">
                <a:pos x="T2" y="T3"/>
              </a:cxn>
              <a:cxn ang="0">
                <a:pos x="T4" y="T5"/>
              </a:cxn>
              <a:cxn ang="0">
                <a:pos x="T6" y="T7"/>
              </a:cxn>
              <a:cxn ang="0">
                <a:pos x="T8" y="T9"/>
              </a:cxn>
            </a:cxnLst>
            <a:rect l="0" t="0" r="r" b="b"/>
            <a:pathLst>
              <a:path w="14" h="18">
                <a:moveTo>
                  <a:pt x="14" y="18"/>
                </a:moveTo>
                <a:cubicBezTo>
                  <a:pt x="9" y="18"/>
                  <a:pt x="5" y="18"/>
                  <a:pt x="0" y="18"/>
                </a:cubicBezTo>
                <a:cubicBezTo>
                  <a:pt x="2" y="11"/>
                  <a:pt x="4" y="6"/>
                  <a:pt x="6" y="0"/>
                </a:cubicBezTo>
                <a:cubicBezTo>
                  <a:pt x="7" y="0"/>
                  <a:pt x="8" y="0"/>
                  <a:pt x="9" y="0"/>
                </a:cubicBezTo>
                <a:cubicBezTo>
                  <a:pt x="11" y="6"/>
                  <a:pt x="12" y="11"/>
                  <a:pt x="14" y="18"/>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10" name="Freeform 734">
            <a:extLst>
              <a:ext uri="{FF2B5EF4-FFF2-40B4-BE49-F238E27FC236}">
                <a16:creationId xmlns:a16="http://schemas.microsoft.com/office/drawing/2014/main" id="{4397DC34-93BE-4C11-BC9A-C0E22CAC09C3}"/>
              </a:ext>
            </a:extLst>
          </p:cNvPr>
          <p:cNvSpPr>
            <a:spLocks noEditPoints="1"/>
          </p:cNvSpPr>
          <p:nvPr/>
        </p:nvSpPr>
        <p:spPr bwMode="auto">
          <a:xfrm>
            <a:off x="2261918" y="3889469"/>
            <a:ext cx="906403" cy="941603"/>
          </a:xfrm>
          <a:custGeom>
            <a:avLst/>
            <a:gdLst>
              <a:gd name="T0" fmla="*/ 183 w 424"/>
              <a:gd name="T1" fmla="*/ 445 h 445"/>
              <a:gd name="T2" fmla="*/ 160 w 424"/>
              <a:gd name="T3" fmla="*/ 206 h 445"/>
              <a:gd name="T4" fmla="*/ 119 w 424"/>
              <a:gd name="T5" fmla="*/ 192 h 445"/>
              <a:gd name="T6" fmla="*/ 159 w 424"/>
              <a:gd name="T7" fmla="*/ 189 h 445"/>
              <a:gd name="T8" fmla="*/ 98 w 424"/>
              <a:gd name="T9" fmla="*/ 147 h 445"/>
              <a:gd name="T10" fmla="*/ 28 w 424"/>
              <a:gd name="T11" fmla="*/ 188 h 445"/>
              <a:gd name="T12" fmla="*/ 1 w 424"/>
              <a:gd name="T13" fmla="*/ 172 h 445"/>
              <a:gd name="T14" fmla="*/ 13 w 424"/>
              <a:gd name="T15" fmla="*/ 132 h 445"/>
              <a:gd name="T16" fmla="*/ 13 w 424"/>
              <a:gd name="T17" fmla="*/ 115 h 445"/>
              <a:gd name="T18" fmla="*/ 70 w 424"/>
              <a:gd name="T19" fmla="*/ 74 h 445"/>
              <a:gd name="T20" fmla="*/ 158 w 424"/>
              <a:gd name="T21" fmla="*/ 53 h 445"/>
              <a:gd name="T22" fmla="*/ 158 w 424"/>
              <a:gd name="T23" fmla="*/ 5 h 445"/>
              <a:gd name="T24" fmla="*/ 203 w 424"/>
              <a:gd name="T25" fmla="*/ 1 h 445"/>
              <a:gd name="T26" fmla="*/ 206 w 424"/>
              <a:gd name="T27" fmla="*/ 26 h 445"/>
              <a:gd name="T28" fmla="*/ 195 w 424"/>
              <a:gd name="T29" fmla="*/ 42 h 445"/>
              <a:gd name="T30" fmla="*/ 187 w 424"/>
              <a:gd name="T31" fmla="*/ 25 h 445"/>
              <a:gd name="T32" fmla="*/ 183 w 424"/>
              <a:gd name="T33" fmla="*/ 50 h 445"/>
              <a:gd name="T34" fmla="*/ 214 w 424"/>
              <a:gd name="T35" fmla="*/ 59 h 445"/>
              <a:gd name="T36" fmla="*/ 233 w 424"/>
              <a:gd name="T37" fmla="*/ 39 h 445"/>
              <a:gd name="T38" fmla="*/ 257 w 424"/>
              <a:gd name="T39" fmla="*/ 44 h 445"/>
              <a:gd name="T40" fmla="*/ 245 w 424"/>
              <a:gd name="T41" fmla="*/ 68 h 445"/>
              <a:gd name="T42" fmla="*/ 398 w 424"/>
              <a:gd name="T43" fmla="*/ 129 h 445"/>
              <a:gd name="T44" fmla="*/ 376 w 424"/>
              <a:gd name="T45" fmla="*/ 132 h 445"/>
              <a:gd name="T46" fmla="*/ 401 w 424"/>
              <a:gd name="T47" fmla="*/ 139 h 445"/>
              <a:gd name="T48" fmla="*/ 399 w 424"/>
              <a:gd name="T49" fmla="*/ 191 h 445"/>
              <a:gd name="T50" fmla="*/ 369 w 424"/>
              <a:gd name="T51" fmla="*/ 191 h 445"/>
              <a:gd name="T52" fmla="*/ 320 w 424"/>
              <a:gd name="T53" fmla="*/ 146 h 445"/>
              <a:gd name="T54" fmla="*/ 326 w 424"/>
              <a:gd name="T55" fmla="*/ 140 h 445"/>
              <a:gd name="T56" fmla="*/ 238 w 424"/>
              <a:gd name="T57" fmla="*/ 189 h 445"/>
              <a:gd name="T58" fmla="*/ 278 w 424"/>
              <a:gd name="T59" fmla="*/ 192 h 445"/>
              <a:gd name="T60" fmla="*/ 237 w 424"/>
              <a:gd name="T61" fmla="*/ 205 h 445"/>
              <a:gd name="T62" fmla="*/ 217 w 424"/>
              <a:gd name="T63" fmla="*/ 424 h 445"/>
              <a:gd name="T64" fmla="*/ 183 w 424"/>
              <a:gd name="T65" fmla="*/ 206 h 445"/>
              <a:gd name="T66" fmla="*/ 158 w 424"/>
              <a:gd name="T67" fmla="*/ 112 h 445"/>
              <a:gd name="T68" fmla="*/ 112 w 424"/>
              <a:gd name="T69" fmla="*/ 74 h 445"/>
              <a:gd name="T70" fmla="*/ 65 w 424"/>
              <a:gd name="T71" fmla="*/ 112 h 445"/>
              <a:gd name="T72" fmla="*/ 217 w 424"/>
              <a:gd name="T73" fmla="*/ 79 h 445"/>
              <a:gd name="T74" fmla="*/ 184 w 424"/>
              <a:gd name="T75" fmla="*/ 70 h 445"/>
              <a:gd name="T76" fmla="*/ 217 w 424"/>
              <a:gd name="T77" fmla="*/ 112 h 445"/>
              <a:gd name="T78" fmla="*/ 283 w 424"/>
              <a:gd name="T79" fmla="*/ 112 h 445"/>
              <a:gd name="T80" fmla="*/ 237 w 424"/>
              <a:gd name="T81" fmla="*/ 81 h 445"/>
              <a:gd name="T82" fmla="*/ 184 w 424"/>
              <a:gd name="T83" fmla="*/ 189 h 445"/>
              <a:gd name="T84" fmla="*/ 217 w 424"/>
              <a:gd name="T85" fmla="*/ 191 h 445"/>
              <a:gd name="T86" fmla="*/ 184 w 424"/>
              <a:gd name="T87" fmla="*/ 189 h 4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24" h="445">
                <a:moveTo>
                  <a:pt x="183" y="206"/>
                </a:moveTo>
                <a:cubicBezTo>
                  <a:pt x="183" y="286"/>
                  <a:pt x="183" y="365"/>
                  <a:pt x="183" y="445"/>
                </a:cubicBezTo>
                <a:cubicBezTo>
                  <a:pt x="175" y="445"/>
                  <a:pt x="168" y="445"/>
                  <a:pt x="160" y="445"/>
                </a:cubicBezTo>
                <a:cubicBezTo>
                  <a:pt x="160" y="366"/>
                  <a:pt x="160" y="286"/>
                  <a:pt x="160" y="206"/>
                </a:cubicBezTo>
                <a:cubicBezTo>
                  <a:pt x="146" y="206"/>
                  <a:pt x="132" y="206"/>
                  <a:pt x="119" y="206"/>
                </a:cubicBezTo>
                <a:cubicBezTo>
                  <a:pt x="119" y="201"/>
                  <a:pt x="119" y="198"/>
                  <a:pt x="119" y="192"/>
                </a:cubicBezTo>
                <a:cubicBezTo>
                  <a:pt x="132" y="192"/>
                  <a:pt x="146" y="192"/>
                  <a:pt x="159" y="192"/>
                </a:cubicBezTo>
                <a:cubicBezTo>
                  <a:pt x="159" y="191"/>
                  <a:pt x="159" y="190"/>
                  <a:pt x="159" y="189"/>
                </a:cubicBezTo>
                <a:cubicBezTo>
                  <a:pt x="145" y="189"/>
                  <a:pt x="130" y="189"/>
                  <a:pt x="115" y="189"/>
                </a:cubicBezTo>
                <a:cubicBezTo>
                  <a:pt x="117" y="172"/>
                  <a:pt x="112" y="157"/>
                  <a:pt x="98" y="147"/>
                </a:cubicBezTo>
                <a:cubicBezTo>
                  <a:pt x="91" y="142"/>
                  <a:pt x="81" y="139"/>
                  <a:pt x="72" y="138"/>
                </a:cubicBezTo>
                <a:cubicBezTo>
                  <a:pt x="47" y="137"/>
                  <a:pt x="32" y="155"/>
                  <a:pt x="28" y="188"/>
                </a:cubicBezTo>
                <a:cubicBezTo>
                  <a:pt x="23" y="188"/>
                  <a:pt x="17" y="188"/>
                  <a:pt x="11" y="187"/>
                </a:cubicBezTo>
                <a:cubicBezTo>
                  <a:pt x="5" y="185"/>
                  <a:pt x="0" y="179"/>
                  <a:pt x="1" y="172"/>
                </a:cubicBezTo>
                <a:cubicBezTo>
                  <a:pt x="3" y="160"/>
                  <a:pt x="5" y="148"/>
                  <a:pt x="8" y="136"/>
                </a:cubicBezTo>
                <a:cubicBezTo>
                  <a:pt x="8" y="135"/>
                  <a:pt x="11" y="133"/>
                  <a:pt x="13" y="132"/>
                </a:cubicBezTo>
                <a:cubicBezTo>
                  <a:pt x="21" y="128"/>
                  <a:pt x="29" y="124"/>
                  <a:pt x="37" y="117"/>
                </a:cubicBezTo>
                <a:cubicBezTo>
                  <a:pt x="30" y="117"/>
                  <a:pt x="22" y="116"/>
                  <a:pt x="13" y="115"/>
                </a:cubicBezTo>
                <a:cubicBezTo>
                  <a:pt x="23" y="109"/>
                  <a:pt x="31" y="103"/>
                  <a:pt x="39" y="97"/>
                </a:cubicBezTo>
                <a:cubicBezTo>
                  <a:pt x="50" y="89"/>
                  <a:pt x="60" y="82"/>
                  <a:pt x="70" y="74"/>
                </a:cubicBezTo>
                <a:cubicBezTo>
                  <a:pt x="84" y="62"/>
                  <a:pt x="101" y="60"/>
                  <a:pt x="118" y="57"/>
                </a:cubicBezTo>
                <a:cubicBezTo>
                  <a:pt x="132" y="56"/>
                  <a:pt x="145" y="55"/>
                  <a:pt x="158" y="53"/>
                </a:cubicBezTo>
                <a:cubicBezTo>
                  <a:pt x="158" y="45"/>
                  <a:pt x="159" y="36"/>
                  <a:pt x="158" y="27"/>
                </a:cubicBezTo>
                <a:cubicBezTo>
                  <a:pt x="158" y="20"/>
                  <a:pt x="157" y="12"/>
                  <a:pt x="158" y="5"/>
                </a:cubicBezTo>
                <a:cubicBezTo>
                  <a:pt x="158" y="4"/>
                  <a:pt x="161" y="1"/>
                  <a:pt x="163" y="1"/>
                </a:cubicBezTo>
                <a:cubicBezTo>
                  <a:pt x="176" y="0"/>
                  <a:pt x="190" y="1"/>
                  <a:pt x="203" y="1"/>
                </a:cubicBezTo>
                <a:cubicBezTo>
                  <a:pt x="205" y="1"/>
                  <a:pt x="207" y="1"/>
                  <a:pt x="207" y="2"/>
                </a:cubicBezTo>
                <a:cubicBezTo>
                  <a:pt x="207" y="10"/>
                  <a:pt x="207" y="18"/>
                  <a:pt x="206" y="26"/>
                </a:cubicBezTo>
                <a:cubicBezTo>
                  <a:pt x="206" y="29"/>
                  <a:pt x="203" y="32"/>
                  <a:pt x="203" y="35"/>
                </a:cubicBezTo>
                <a:cubicBezTo>
                  <a:pt x="203" y="40"/>
                  <a:pt x="201" y="42"/>
                  <a:pt x="195" y="42"/>
                </a:cubicBezTo>
                <a:cubicBezTo>
                  <a:pt x="190" y="42"/>
                  <a:pt x="188" y="40"/>
                  <a:pt x="188" y="35"/>
                </a:cubicBezTo>
                <a:cubicBezTo>
                  <a:pt x="188" y="32"/>
                  <a:pt x="188" y="30"/>
                  <a:pt x="187" y="25"/>
                </a:cubicBezTo>
                <a:cubicBezTo>
                  <a:pt x="185" y="28"/>
                  <a:pt x="183" y="29"/>
                  <a:pt x="183" y="30"/>
                </a:cubicBezTo>
                <a:cubicBezTo>
                  <a:pt x="183" y="37"/>
                  <a:pt x="183" y="44"/>
                  <a:pt x="183" y="50"/>
                </a:cubicBezTo>
                <a:cubicBezTo>
                  <a:pt x="183" y="52"/>
                  <a:pt x="186" y="55"/>
                  <a:pt x="188" y="55"/>
                </a:cubicBezTo>
                <a:cubicBezTo>
                  <a:pt x="196" y="57"/>
                  <a:pt x="205" y="57"/>
                  <a:pt x="214" y="59"/>
                </a:cubicBezTo>
                <a:cubicBezTo>
                  <a:pt x="214" y="57"/>
                  <a:pt x="214" y="57"/>
                  <a:pt x="214" y="56"/>
                </a:cubicBezTo>
                <a:cubicBezTo>
                  <a:pt x="215" y="39"/>
                  <a:pt x="215" y="39"/>
                  <a:pt x="233" y="39"/>
                </a:cubicBezTo>
                <a:cubicBezTo>
                  <a:pt x="239" y="39"/>
                  <a:pt x="245" y="39"/>
                  <a:pt x="251" y="39"/>
                </a:cubicBezTo>
                <a:cubicBezTo>
                  <a:pt x="255" y="38"/>
                  <a:pt x="257" y="40"/>
                  <a:pt x="257" y="44"/>
                </a:cubicBezTo>
                <a:cubicBezTo>
                  <a:pt x="257" y="47"/>
                  <a:pt x="257" y="50"/>
                  <a:pt x="257" y="53"/>
                </a:cubicBezTo>
                <a:cubicBezTo>
                  <a:pt x="257" y="63"/>
                  <a:pt x="254" y="66"/>
                  <a:pt x="245" y="68"/>
                </a:cubicBezTo>
                <a:cubicBezTo>
                  <a:pt x="290" y="101"/>
                  <a:pt x="344" y="115"/>
                  <a:pt x="399" y="126"/>
                </a:cubicBezTo>
                <a:cubicBezTo>
                  <a:pt x="398" y="127"/>
                  <a:pt x="398" y="128"/>
                  <a:pt x="398" y="129"/>
                </a:cubicBezTo>
                <a:cubicBezTo>
                  <a:pt x="392" y="129"/>
                  <a:pt x="386" y="129"/>
                  <a:pt x="380" y="129"/>
                </a:cubicBezTo>
                <a:cubicBezTo>
                  <a:pt x="379" y="129"/>
                  <a:pt x="378" y="130"/>
                  <a:pt x="376" y="132"/>
                </a:cubicBezTo>
                <a:cubicBezTo>
                  <a:pt x="383" y="135"/>
                  <a:pt x="389" y="137"/>
                  <a:pt x="396" y="139"/>
                </a:cubicBezTo>
                <a:cubicBezTo>
                  <a:pt x="397" y="139"/>
                  <a:pt x="399" y="139"/>
                  <a:pt x="401" y="139"/>
                </a:cubicBezTo>
                <a:cubicBezTo>
                  <a:pt x="418" y="140"/>
                  <a:pt x="424" y="148"/>
                  <a:pt x="424" y="166"/>
                </a:cubicBezTo>
                <a:cubicBezTo>
                  <a:pt x="424" y="182"/>
                  <a:pt x="415" y="190"/>
                  <a:pt x="399" y="191"/>
                </a:cubicBezTo>
                <a:cubicBezTo>
                  <a:pt x="390" y="191"/>
                  <a:pt x="382" y="191"/>
                  <a:pt x="373" y="191"/>
                </a:cubicBezTo>
                <a:cubicBezTo>
                  <a:pt x="372" y="191"/>
                  <a:pt x="371" y="191"/>
                  <a:pt x="369" y="191"/>
                </a:cubicBezTo>
                <a:cubicBezTo>
                  <a:pt x="371" y="176"/>
                  <a:pt x="369" y="162"/>
                  <a:pt x="358" y="152"/>
                </a:cubicBezTo>
                <a:cubicBezTo>
                  <a:pt x="347" y="141"/>
                  <a:pt x="336" y="134"/>
                  <a:pt x="320" y="146"/>
                </a:cubicBezTo>
                <a:cubicBezTo>
                  <a:pt x="320" y="145"/>
                  <a:pt x="319" y="144"/>
                  <a:pt x="319" y="143"/>
                </a:cubicBezTo>
                <a:cubicBezTo>
                  <a:pt x="321" y="142"/>
                  <a:pt x="324" y="141"/>
                  <a:pt x="326" y="140"/>
                </a:cubicBezTo>
                <a:cubicBezTo>
                  <a:pt x="300" y="138"/>
                  <a:pt x="284" y="157"/>
                  <a:pt x="283" y="189"/>
                </a:cubicBezTo>
                <a:cubicBezTo>
                  <a:pt x="268" y="189"/>
                  <a:pt x="253" y="189"/>
                  <a:pt x="238" y="189"/>
                </a:cubicBezTo>
                <a:cubicBezTo>
                  <a:pt x="238" y="190"/>
                  <a:pt x="238" y="191"/>
                  <a:pt x="238" y="192"/>
                </a:cubicBezTo>
                <a:cubicBezTo>
                  <a:pt x="251" y="192"/>
                  <a:pt x="264" y="192"/>
                  <a:pt x="278" y="192"/>
                </a:cubicBezTo>
                <a:cubicBezTo>
                  <a:pt x="278" y="197"/>
                  <a:pt x="278" y="201"/>
                  <a:pt x="278" y="205"/>
                </a:cubicBezTo>
                <a:cubicBezTo>
                  <a:pt x="265" y="205"/>
                  <a:pt x="252" y="205"/>
                  <a:pt x="237" y="205"/>
                </a:cubicBezTo>
                <a:cubicBezTo>
                  <a:pt x="237" y="279"/>
                  <a:pt x="237" y="351"/>
                  <a:pt x="237" y="424"/>
                </a:cubicBezTo>
                <a:cubicBezTo>
                  <a:pt x="230" y="424"/>
                  <a:pt x="225" y="424"/>
                  <a:pt x="217" y="424"/>
                </a:cubicBezTo>
                <a:cubicBezTo>
                  <a:pt x="217" y="352"/>
                  <a:pt x="217" y="279"/>
                  <a:pt x="217" y="206"/>
                </a:cubicBezTo>
                <a:cubicBezTo>
                  <a:pt x="206" y="206"/>
                  <a:pt x="195" y="206"/>
                  <a:pt x="183" y="206"/>
                </a:cubicBezTo>
                <a:close/>
                <a:moveTo>
                  <a:pt x="65" y="112"/>
                </a:moveTo>
                <a:cubicBezTo>
                  <a:pt x="98" y="112"/>
                  <a:pt x="129" y="112"/>
                  <a:pt x="158" y="112"/>
                </a:cubicBezTo>
                <a:cubicBezTo>
                  <a:pt x="158" y="98"/>
                  <a:pt x="158" y="85"/>
                  <a:pt x="158" y="70"/>
                </a:cubicBezTo>
                <a:cubicBezTo>
                  <a:pt x="142" y="71"/>
                  <a:pt x="127" y="72"/>
                  <a:pt x="112" y="74"/>
                </a:cubicBezTo>
                <a:cubicBezTo>
                  <a:pt x="106" y="75"/>
                  <a:pt x="98" y="75"/>
                  <a:pt x="93" y="79"/>
                </a:cubicBezTo>
                <a:cubicBezTo>
                  <a:pt x="83" y="89"/>
                  <a:pt x="75" y="100"/>
                  <a:pt x="65" y="112"/>
                </a:cubicBezTo>
                <a:close/>
                <a:moveTo>
                  <a:pt x="217" y="112"/>
                </a:moveTo>
                <a:cubicBezTo>
                  <a:pt x="217" y="101"/>
                  <a:pt x="218" y="90"/>
                  <a:pt x="217" y="79"/>
                </a:cubicBezTo>
                <a:cubicBezTo>
                  <a:pt x="217" y="77"/>
                  <a:pt x="215" y="75"/>
                  <a:pt x="214" y="74"/>
                </a:cubicBezTo>
                <a:cubicBezTo>
                  <a:pt x="204" y="73"/>
                  <a:pt x="194" y="72"/>
                  <a:pt x="184" y="70"/>
                </a:cubicBezTo>
                <a:cubicBezTo>
                  <a:pt x="184" y="85"/>
                  <a:pt x="184" y="98"/>
                  <a:pt x="184" y="112"/>
                </a:cubicBezTo>
                <a:cubicBezTo>
                  <a:pt x="195" y="112"/>
                  <a:pt x="206" y="112"/>
                  <a:pt x="217" y="112"/>
                </a:cubicBezTo>
                <a:close/>
                <a:moveTo>
                  <a:pt x="237" y="112"/>
                </a:moveTo>
                <a:cubicBezTo>
                  <a:pt x="253" y="112"/>
                  <a:pt x="268" y="112"/>
                  <a:pt x="283" y="112"/>
                </a:cubicBezTo>
                <a:cubicBezTo>
                  <a:pt x="283" y="111"/>
                  <a:pt x="283" y="111"/>
                  <a:pt x="283" y="110"/>
                </a:cubicBezTo>
                <a:cubicBezTo>
                  <a:pt x="268" y="101"/>
                  <a:pt x="253" y="91"/>
                  <a:pt x="237" y="81"/>
                </a:cubicBezTo>
                <a:cubicBezTo>
                  <a:pt x="237" y="92"/>
                  <a:pt x="237" y="102"/>
                  <a:pt x="237" y="112"/>
                </a:cubicBezTo>
                <a:close/>
                <a:moveTo>
                  <a:pt x="184" y="189"/>
                </a:moveTo>
                <a:cubicBezTo>
                  <a:pt x="184" y="190"/>
                  <a:pt x="184" y="191"/>
                  <a:pt x="184" y="191"/>
                </a:cubicBezTo>
                <a:cubicBezTo>
                  <a:pt x="195" y="191"/>
                  <a:pt x="206" y="191"/>
                  <a:pt x="217" y="191"/>
                </a:cubicBezTo>
                <a:cubicBezTo>
                  <a:pt x="217" y="191"/>
                  <a:pt x="217" y="190"/>
                  <a:pt x="217" y="189"/>
                </a:cubicBezTo>
                <a:cubicBezTo>
                  <a:pt x="206" y="189"/>
                  <a:pt x="195" y="189"/>
                  <a:pt x="184" y="189"/>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11" name="Freeform 735">
            <a:extLst>
              <a:ext uri="{FF2B5EF4-FFF2-40B4-BE49-F238E27FC236}">
                <a16:creationId xmlns:a16="http://schemas.microsoft.com/office/drawing/2014/main" id="{0D174AC2-94C6-4BC2-B5BA-3D57B9C2BE1A}"/>
              </a:ext>
            </a:extLst>
          </p:cNvPr>
          <p:cNvSpPr>
            <a:spLocks noEditPoints="1"/>
          </p:cNvSpPr>
          <p:nvPr/>
        </p:nvSpPr>
        <p:spPr bwMode="auto">
          <a:xfrm>
            <a:off x="2869121" y="4215072"/>
            <a:ext cx="193600" cy="642403"/>
          </a:xfrm>
          <a:custGeom>
            <a:avLst/>
            <a:gdLst>
              <a:gd name="T0" fmla="*/ 66 w 89"/>
              <a:gd name="T1" fmla="*/ 42 h 304"/>
              <a:gd name="T2" fmla="*/ 89 w 89"/>
              <a:gd name="T3" fmla="*/ 58 h 304"/>
              <a:gd name="T4" fmla="*/ 83 w 89"/>
              <a:gd name="T5" fmla="*/ 67 h 304"/>
              <a:gd name="T6" fmla="*/ 54 w 89"/>
              <a:gd name="T7" fmla="*/ 99 h 304"/>
              <a:gd name="T8" fmla="*/ 50 w 89"/>
              <a:gd name="T9" fmla="*/ 107 h 304"/>
              <a:gd name="T10" fmla="*/ 54 w 89"/>
              <a:gd name="T11" fmla="*/ 145 h 304"/>
              <a:gd name="T12" fmla="*/ 51 w 89"/>
              <a:gd name="T13" fmla="*/ 191 h 304"/>
              <a:gd name="T14" fmla="*/ 48 w 89"/>
              <a:gd name="T15" fmla="*/ 215 h 304"/>
              <a:gd name="T16" fmla="*/ 48 w 89"/>
              <a:gd name="T17" fmla="*/ 215 h 304"/>
              <a:gd name="T18" fmla="*/ 30 w 89"/>
              <a:gd name="T19" fmla="*/ 283 h 304"/>
              <a:gd name="T20" fmla="*/ 33 w 89"/>
              <a:gd name="T21" fmla="*/ 291 h 304"/>
              <a:gd name="T22" fmla="*/ 38 w 89"/>
              <a:gd name="T23" fmla="*/ 298 h 304"/>
              <a:gd name="T24" fmla="*/ 13 w 89"/>
              <a:gd name="T25" fmla="*/ 284 h 304"/>
              <a:gd name="T26" fmla="*/ 20 w 89"/>
              <a:gd name="T27" fmla="*/ 219 h 304"/>
              <a:gd name="T28" fmla="*/ 21 w 89"/>
              <a:gd name="T29" fmla="*/ 173 h 304"/>
              <a:gd name="T30" fmla="*/ 23 w 89"/>
              <a:gd name="T31" fmla="*/ 153 h 304"/>
              <a:gd name="T32" fmla="*/ 19 w 89"/>
              <a:gd name="T33" fmla="*/ 126 h 304"/>
              <a:gd name="T34" fmla="*/ 21 w 89"/>
              <a:gd name="T35" fmla="*/ 84 h 304"/>
              <a:gd name="T36" fmla="*/ 20 w 89"/>
              <a:gd name="T37" fmla="*/ 76 h 304"/>
              <a:gd name="T38" fmla="*/ 17 w 89"/>
              <a:gd name="T39" fmla="*/ 68 h 304"/>
              <a:gd name="T40" fmla="*/ 11 w 89"/>
              <a:gd name="T41" fmla="*/ 81 h 304"/>
              <a:gd name="T42" fmla="*/ 3 w 89"/>
              <a:gd name="T43" fmla="*/ 65 h 304"/>
              <a:gd name="T44" fmla="*/ 9 w 89"/>
              <a:gd name="T45" fmla="*/ 45 h 304"/>
              <a:gd name="T46" fmla="*/ 30 w 89"/>
              <a:gd name="T47" fmla="*/ 47 h 304"/>
              <a:gd name="T48" fmla="*/ 36 w 89"/>
              <a:gd name="T49" fmla="*/ 74 h 304"/>
              <a:gd name="T50" fmla="*/ 37 w 89"/>
              <a:gd name="T51" fmla="*/ 80 h 304"/>
              <a:gd name="T52" fmla="*/ 47 w 89"/>
              <a:gd name="T53" fmla="*/ 68 h 304"/>
              <a:gd name="T54" fmla="*/ 53 w 89"/>
              <a:gd name="T55" fmla="*/ 54 h 304"/>
              <a:gd name="T56" fmla="*/ 41 w 89"/>
              <a:gd name="T57" fmla="*/ 37 h 304"/>
              <a:gd name="T58" fmla="*/ 26 w 89"/>
              <a:gd name="T59" fmla="*/ 27 h 304"/>
              <a:gd name="T60" fmla="*/ 31 w 89"/>
              <a:gd name="T61" fmla="*/ 9 h 304"/>
              <a:gd name="T62" fmla="*/ 46 w 89"/>
              <a:gd name="T63" fmla="*/ 0 h 304"/>
              <a:gd name="T64" fmla="*/ 47 w 89"/>
              <a:gd name="T65" fmla="*/ 2 h 304"/>
              <a:gd name="T66" fmla="*/ 44 w 89"/>
              <a:gd name="T67" fmla="*/ 6 h 304"/>
              <a:gd name="T68" fmla="*/ 57 w 89"/>
              <a:gd name="T69" fmla="*/ 31 h 304"/>
              <a:gd name="T70" fmla="*/ 66 w 89"/>
              <a:gd name="T71" fmla="*/ 43 h 304"/>
              <a:gd name="T72" fmla="*/ 62 w 89"/>
              <a:gd name="T73" fmla="*/ 75 h 304"/>
              <a:gd name="T74" fmla="*/ 68 w 89"/>
              <a:gd name="T75" fmla="*/ 66 h 304"/>
              <a:gd name="T76" fmla="*/ 75 w 89"/>
              <a:gd name="T77" fmla="*/ 73 h 304"/>
              <a:gd name="T78" fmla="*/ 79 w 89"/>
              <a:gd name="T79" fmla="*/ 59 h 304"/>
              <a:gd name="T80" fmla="*/ 70 w 89"/>
              <a:gd name="T81" fmla="*/ 54 h 304"/>
              <a:gd name="T82" fmla="*/ 68 w 89"/>
              <a:gd name="T83" fmla="*/ 66 h 304"/>
              <a:gd name="T84" fmla="*/ 66 w 89"/>
              <a:gd name="T85" fmla="*/ 42 h 304"/>
              <a:gd name="T86" fmla="*/ 23 w 89"/>
              <a:gd name="T87" fmla="*/ 89 h 304"/>
              <a:gd name="T88" fmla="*/ 27 w 89"/>
              <a:gd name="T89" fmla="*/ 117 h 304"/>
              <a:gd name="T90" fmla="*/ 40 w 89"/>
              <a:gd name="T91" fmla="*/ 118 h 304"/>
              <a:gd name="T92" fmla="*/ 27 w 89"/>
              <a:gd name="T93" fmla="*/ 114 h 304"/>
              <a:gd name="T94" fmla="*/ 23 w 89"/>
              <a:gd name="T95" fmla="*/ 89 h 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89" h="304">
                <a:moveTo>
                  <a:pt x="66" y="42"/>
                </a:moveTo>
                <a:cubicBezTo>
                  <a:pt x="74" y="48"/>
                  <a:pt x="82" y="53"/>
                  <a:pt x="89" y="58"/>
                </a:cubicBezTo>
                <a:cubicBezTo>
                  <a:pt x="86" y="62"/>
                  <a:pt x="85" y="64"/>
                  <a:pt x="83" y="67"/>
                </a:cubicBezTo>
                <a:cubicBezTo>
                  <a:pt x="73" y="77"/>
                  <a:pt x="64" y="89"/>
                  <a:pt x="54" y="99"/>
                </a:cubicBezTo>
                <a:cubicBezTo>
                  <a:pt x="51" y="102"/>
                  <a:pt x="49" y="103"/>
                  <a:pt x="50" y="107"/>
                </a:cubicBezTo>
                <a:cubicBezTo>
                  <a:pt x="52" y="120"/>
                  <a:pt x="54" y="133"/>
                  <a:pt x="54" y="145"/>
                </a:cubicBezTo>
                <a:cubicBezTo>
                  <a:pt x="55" y="161"/>
                  <a:pt x="53" y="176"/>
                  <a:pt x="51" y="191"/>
                </a:cubicBezTo>
                <a:cubicBezTo>
                  <a:pt x="50" y="199"/>
                  <a:pt x="49" y="207"/>
                  <a:pt x="48" y="215"/>
                </a:cubicBezTo>
                <a:cubicBezTo>
                  <a:pt x="48" y="215"/>
                  <a:pt x="48" y="215"/>
                  <a:pt x="48" y="215"/>
                </a:cubicBezTo>
                <a:cubicBezTo>
                  <a:pt x="42" y="237"/>
                  <a:pt x="36" y="260"/>
                  <a:pt x="30" y="283"/>
                </a:cubicBezTo>
                <a:cubicBezTo>
                  <a:pt x="29" y="285"/>
                  <a:pt x="31" y="289"/>
                  <a:pt x="33" y="291"/>
                </a:cubicBezTo>
                <a:cubicBezTo>
                  <a:pt x="34" y="294"/>
                  <a:pt x="36" y="296"/>
                  <a:pt x="38" y="298"/>
                </a:cubicBezTo>
                <a:cubicBezTo>
                  <a:pt x="26" y="304"/>
                  <a:pt x="12" y="295"/>
                  <a:pt x="13" y="284"/>
                </a:cubicBezTo>
                <a:cubicBezTo>
                  <a:pt x="15" y="262"/>
                  <a:pt x="19" y="241"/>
                  <a:pt x="20" y="219"/>
                </a:cubicBezTo>
                <a:cubicBezTo>
                  <a:pt x="22" y="204"/>
                  <a:pt x="21" y="189"/>
                  <a:pt x="21" y="173"/>
                </a:cubicBezTo>
                <a:cubicBezTo>
                  <a:pt x="21" y="167"/>
                  <a:pt x="23" y="160"/>
                  <a:pt x="23" y="153"/>
                </a:cubicBezTo>
                <a:cubicBezTo>
                  <a:pt x="22" y="144"/>
                  <a:pt x="22" y="135"/>
                  <a:pt x="19" y="126"/>
                </a:cubicBezTo>
                <a:cubicBezTo>
                  <a:pt x="14" y="112"/>
                  <a:pt x="12" y="98"/>
                  <a:pt x="21" y="84"/>
                </a:cubicBezTo>
                <a:cubicBezTo>
                  <a:pt x="22" y="82"/>
                  <a:pt x="21" y="79"/>
                  <a:pt x="20" y="76"/>
                </a:cubicBezTo>
                <a:cubicBezTo>
                  <a:pt x="19" y="72"/>
                  <a:pt x="18" y="69"/>
                  <a:pt x="17" y="68"/>
                </a:cubicBezTo>
                <a:cubicBezTo>
                  <a:pt x="16" y="71"/>
                  <a:pt x="13" y="76"/>
                  <a:pt x="11" y="81"/>
                </a:cubicBezTo>
                <a:cubicBezTo>
                  <a:pt x="7" y="74"/>
                  <a:pt x="5" y="69"/>
                  <a:pt x="3" y="65"/>
                </a:cubicBezTo>
                <a:cubicBezTo>
                  <a:pt x="0" y="58"/>
                  <a:pt x="3" y="50"/>
                  <a:pt x="9" y="45"/>
                </a:cubicBezTo>
                <a:cubicBezTo>
                  <a:pt x="16" y="40"/>
                  <a:pt x="25" y="41"/>
                  <a:pt x="30" y="47"/>
                </a:cubicBezTo>
                <a:cubicBezTo>
                  <a:pt x="37" y="54"/>
                  <a:pt x="44" y="63"/>
                  <a:pt x="36" y="74"/>
                </a:cubicBezTo>
                <a:cubicBezTo>
                  <a:pt x="36" y="75"/>
                  <a:pt x="37" y="76"/>
                  <a:pt x="37" y="80"/>
                </a:cubicBezTo>
                <a:cubicBezTo>
                  <a:pt x="42" y="75"/>
                  <a:pt x="45" y="72"/>
                  <a:pt x="47" y="68"/>
                </a:cubicBezTo>
                <a:cubicBezTo>
                  <a:pt x="50" y="64"/>
                  <a:pt x="51" y="59"/>
                  <a:pt x="53" y="54"/>
                </a:cubicBezTo>
                <a:cubicBezTo>
                  <a:pt x="57" y="44"/>
                  <a:pt x="53" y="37"/>
                  <a:pt x="41" y="37"/>
                </a:cubicBezTo>
                <a:cubicBezTo>
                  <a:pt x="34" y="37"/>
                  <a:pt x="28" y="33"/>
                  <a:pt x="26" y="27"/>
                </a:cubicBezTo>
                <a:cubicBezTo>
                  <a:pt x="23" y="20"/>
                  <a:pt x="25" y="13"/>
                  <a:pt x="31" y="9"/>
                </a:cubicBezTo>
                <a:cubicBezTo>
                  <a:pt x="36" y="6"/>
                  <a:pt x="41" y="3"/>
                  <a:pt x="46" y="0"/>
                </a:cubicBezTo>
                <a:cubicBezTo>
                  <a:pt x="46" y="1"/>
                  <a:pt x="46" y="1"/>
                  <a:pt x="47" y="2"/>
                </a:cubicBezTo>
                <a:cubicBezTo>
                  <a:pt x="46" y="3"/>
                  <a:pt x="45" y="4"/>
                  <a:pt x="44" y="6"/>
                </a:cubicBezTo>
                <a:cubicBezTo>
                  <a:pt x="56" y="10"/>
                  <a:pt x="57" y="20"/>
                  <a:pt x="57" y="31"/>
                </a:cubicBezTo>
                <a:cubicBezTo>
                  <a:pt x="66" y="30"/>
                  <a:pt x="67" y="36"/>
                  <a:pt x="66" y="43"/>
                </a:cubicBezTo>
                <a:cubicBezTo>
                  <a:pt x="65" y="53"/>
                  <a:pt x="63" y="64"/>
                  <a:pt x="62" y="75"/>
                </a:cubicBezTo>
                <a:cubicBezTo>
                  <a:pt x="64" y="72"/>
                  <a:pt x="66" y="69"/>
                  <a:pt x="68" y="66"/>
                </a:cubicBezTo>
                <a:cubicBezTo>
                  <a:pt x="70" y="68"/>
                  <a:pt x="73" y="70"/>
                  <a:pt x="75" y="73"/>
                </a:cubicBezTo>
                <a:cubicBezTo>
                  <a:pt x="77" y="67"/>
                  <a:pt x="78" y="63"/>
                  <a:pt x="79" y="59"/>
                </a:cubicBezTo>
                <a:cubicBezTo>
                  <a:pt x="76" y="57"/>
                  <a:pt x="73" y="55"/>
                  <a:pt x="70" y="54"/>
                </a:cubicBezTo>
                <a:cubicBezTo>
                  <a:pt x="69" y="58"/>
                  <a:pt x="69" y="62"/>
                  <a:pt x="68" y="66"/>
                </a:cubicBezTo>
                <a:cubicBezTo>
                  <a:pt x="67" y="58"/>
                  <a:pt x="67" y="50"/>
                  <a:pt x="66" y="42"/>
                </a:cubicBezTo>
                <a:close/>
                <a:moveTo>
                  <a:pt x="23" y="89"/>
                </a:moveTo>
                <a:cubicBezTo>
                  <a:pt x="16" y="103"/>
                  <a:pt x="17" y="110"/>
                  <a:pt x="27" y="117"/>
                </a:cubicBezTo>
                <a:cubicBezTo>
                  <a:pt x="32" y="120"/>
                  <a:pt x="36" y="121"/>
                  <a:pt x="40" y="118"/>
                </a:cubicBezTo>
                <a:cubicBezTo>
                  <a:pt x="36" y="117"/>
                  <a:pt x="30" y="117"/>
                  <a:pt x="27" y="114"/>
                </a:cubicBezTo>
                <a:cubicBezTo>
                  <a:pt x="20" y="108"/>
                  <a:pt x="21" y="99"/>
                  <a:pt x="23" y="89"/>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12" name="Freeform 736">
            <a:extLst>
              <a:ext uri="{FF2B5EF4-FFF2-40B4-BE49-F238E27FC236}">
                <a16:creationId xmlns:a16="http://schemas.microsoft.com/office/drawing/2014/main" id="{4B204167-594D-4B7C-9A68-B1CF8D425D75}"/>
              </a:ext>
            </a:extLst>
          </p:cNvPr>
          <p:cNvSpPr>
            <a:spLocks noEditPoints="1"/>
          </p:cNvSpPr>
          <p:nvPr/>
        </p:nvSpPr>
        <p:spPr bwMode="auto">
          <a:xfrm>
            <a:off x="2341121" y="4197472"/>
            <a:ext cx="158400" cy="149603"/>
          </a:xfrm>
          <a:custGeom>
            <a:avLst/>
            <a:gdLst>
              <a:gd name="T0" fmla="*/ 37 w 74"/>
              <a:gd name="T1" fmla="*/ 74 h 74"/>
              <a:gd name="T2" fmla="*/ 1 w 74"/>
              <a:gd name="T3" fmla="*/ 37 h 74"/>
              <a:gd name="T4" fmla="*/ 37 w 74"/>
              <a:gd name="T5" fmla="*/ 0 h 74"/>
              <a:gd name="T6" fmla="*/ 74 w 74"/>
              <a:gd name="T7" fmla="*/ 37 h 74"/>
              <a:gd name="T8" fmla="*/ 37 w 74"/>
              <a:gd name="T9" fmla="*/ 74 h 74"/>
              <a:gd name="T10" fmla="*/ 37 w 74"/>
              <a:gd name="T11" fmla="*/ 11 h 74"/>
              <a:gd name="T12" fmla="*/ 11 w 74"/>
              <a:gd name="T13" fmla="*/ 37 h 74"/>
              <a:gd name="T14" fmla="*/ 37 w 74"/>
              <a:gd name="T15" fmla="*/ 63 h 74"/>
              <a:gd name="T16" fmla="*/ 63 w 74"/>
              <a:gd name="T17" fmla="*/ 37 h 74"/>
              <a:gd name="T18" fmla="*/ 37 w 74"/>
              <a:gd name="T19" fmla="*/ 11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4" h="74">
                <a:moveTo>
                  <a:pt x="37" y="74"/>
                </a:moveTo>
                <a:cubicBezTo>
                  <a:pt x="16" y="74"/>
                  <a:pt x="0" y="58"/>
                  <a:pt x="1" y="37"/>
                </a:cubicBezTo>
                <a:cubicBezTo>
                  <a:pt x="1" y="16"/>
                  <a:pt x="17" y="0"/>
                  <a:pt x="37" y="0"/>
                </a:cubicBezTo>
                <a:cubicBezTo>
                  <a:pt x="57" y="0"/>
                  <a:pt x="74" y="18"/>
                  <a:pt x="74" y="37"/>
                </a:cubicBezTo>
                <a:cubicBezTo>
                  <a:pt x="74" y="57"/>
                  <a:pt x="57" y="74"/>
                  <a:pt x="37" y="74"/>
                </a:cubicBezTo>
                <a:close/>
                <a:moveTo>
                  <a:pt x="37" y="11"/>
                </a:moveTo>
                <a:cubicBezTo>
                  <a:pt x="23" y="11"/>
                  <a:pt x="11" y="23"/>
                  <a:pt x="11" y="37"/>
                </a:cubicBezTo>
                <a:cubicBezTo>
                  <a:pt x="11" y="51"/>
                  <a:pt x="23" y="63"/>
                  <a:pt x="37" y="63"/>
                </a:cubicBezTo>
                <a:cubicBezTo>
                  <a:pt x="50" y="63"/>
                  <a:pt x="62" y="51"/>
                  <a:pt x="63" y="37"/>
                </a:cubicBezTo>
                <a:cubicBezTo>
                  <a:pt x="63" y="24"/>
                  <a:pt x="51" y="12"/>
                  <a:pt x="37" y="1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13" name="Freeform 737">
            <a:extLst>
              <a:ext uri="{FF2B5EF4-FFF2-40B4-BE49-F238E27FC236}">
                <a16:creationId xmlns:a16="http://schemas.microsoft.com/office/drawing/2014/main" id="{62E0133A-D2F3-4D45-8298-343A1F0EE610}"/>
              </a:ext>
            </a:extLst>
          </p:cNvPr>
          <p:cNvSpPr>
            <a:spLocks/>
          </p:cNvSpPr>
          <p:nvPr/>
        </p:nvSpPr>
        <p:spPr bwMode="auto">
          <a:xfrm>
            <a:off x="2939521" y="4655072"/>
            <a:ext cx="52800" cy="167203"/>
          </a:xfrm>
          <a:custGeom>
            <a:avLst/>
            <a:gdLst>
              <a:gd name="T0" fmla="*/ 16 w 23"/>
              <a:gd name="T1" fmla="*/ 8 h 82"/>
              <a:gd name="T2" fmla="*/ 18 w 23"/>
              <a:gd name="T3" fmla="*/ 0 h 82"/>
              <a:gd name="T4" fmla="*/ 20 w 23"/>
              <a:gd name="T5" fmla="*/ 0 h 82"/>
              <a:gd name="T6" fmla="*/ 17 w 23"/>
              <a:gd name="T7" fmla="*/ 24 h 82"/>
              <a:gd name="T8" fmla="*/ 13 w 23"/>
              <a:gd name="T9" fmla="*/ 62 h 82"/>
              <a:gd name="T10" fmla="*/ 23 w 23"/>
              <a:gd name="T11" fmla="*/ 80 h 82"/>
              <a:gd name="T12" fmla="*/ 22 w 23"/>
              <a:gd name="T13" fmla="*/ 82 h 82"/>
              <a:gd name="T14" fmla="*/ 0 w 23"/>
              <a:gd name="T15" fmla="*/ 82 h 82"/>
              <a:gd name="T16" fmla="*/ 7 w 23"/>
              <a:gd name="T17" fmla="*/ 53 h 82"/>
              <a:gd name="T18" fmla="*/ 16 w 23"/>
              <a:gd name="T19" fmla="*/ 8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82">
                <a:moveTo>
                  <a:pt x="16" y="8"/>
                </a:moveTo>
                <a:cubicBezTo>
                  <a:pt x="17" y="5"/>
                  <a:pt x="18" y="2"/>
                  <a:pt x="18" y="0"/>
                </a:cubicBezTo>
                <a:cubicBezTo>
                  <a:pt x="19" y="0"/>
                  <a:pt x="19" y="0"/>
                  <a:pt x="20" y="0"/>
                </a:cubicBezTo>
                <a:cubicBezTo>
                  <a:pt x="19" y="8"/>
                  <a:pt x="18" y="16"/>
                  <a:pt x="17" y="24"/>
                </a:cubicBezTo>
                <a:cubicBezTo>
                  <a:pt x="16" y="37"/>
                  <a:pt x="15" y="50"/>
                  <a:pt x="13" y="62"/>
                </a:cubicBezTo>
                <a:cubicBezTo>
                  <a:pt x="11" y="71"/>
                  <a:pt x="14" y="77"/>
                  <a:pt x="23" y="80"/>
                </a:cubicBezTo>
                <a:cubicBezTo>
                  <a:pt x="23" y="81"/>
                  <a:pt x="23" y="81"/>
                  <a:pt x="22" y="82"/>
                </a:cubicBezTo>
                <a:cubicBezTo>
                  <a:pt x="15" y="82"/>
                  <a:pt x="9" y="82"/>
                  <a:pt x="0" y="82"/>
                </a:cubicBezTo>
                <a:cubicBezTo>
                  <a:pt x="3" y="72"/>
                  <a:pt x="5" y="62"/>
                  <a:pt x="7" y="53"/>
                </a:cubicBezTo>
                <a:cubicBezTo>
                  <a:pt x="10" y="38"/>
                  <a:pt x="13" y="23"/>
                  <a:pt x="16" y="8"/>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14" name="Freeform 738">
            <a:extLst>
              <a:ext uri="{FF2B5EF4-FFF2-40B4-BE49-F238E27FC236}">
                <a16:creationId xmlns:a16="http://schemas.microsoft.com/office/drawing/2014/main" id="{D2EBDD91-22A5-40B5-B76F-4EE076C7FD2C}"/>
              </a:ext>
            </a:extLst>
          </p:cNvPr>
          <p:cNvSpPr>
            <a:spLocks/>
          </p:cNvSpPr>
          <p:nvPr/>
        </p:nvSpPr>
        <p:spPr bwMode="auto">
          <a:xfrm>
            <a:off x="2402718" y="4030269"/>
            <a:ext cx="202403" cy="96803"/>
          </a:xfrm>
          <a:custGeom>
            <a:avLst/>
            <a:gdLst>
              <a:gd name="T0" fmla="*/ 0 w 93"/>
              <a:gd name="T1" fmla="*/ 42 h 42"/>
              <a:gd name="T2" fmla="*/ 28 w 93"/>
              <a:gd name="T3" fmla="*/ 9 h 42"/>
              <a:gd name="T4" fmla="*/ 47 w 93"/>
              <a:gd name="T5" fmla="*/ 4 h 42"/>
              <a:gd name="T6" fmla="*/ 93 w 93"/>
              <a:gd name="T7" fmla="*/ 0 h 42"/>
              <a:gd name="T8" fmla="*/ 93 w 93"/>
              <a:gd name="T9" fmla="*/ 42 h 42"/>
              <a:gd name="T10" fmla="*/ 0 w 93"/>
              <a:gd name="T11" fmla="*/ 42 h 42"/>
            </a:gdLst>
            <a:ahLst/>
            <a:cxnLst>
              <a:cxn ang="0">
                <a:pos x="T0" y="T1"/>
              </a:cxn>
              <a:cxn ang="0">
                <a:pos x="T2" y="T3"/>
              </a:cxn>
              <a:cxn ang="0">
                <a:pos x="T4" y="T5"/>
              </a:cxn>
              <a:cxn ang="0">
                <a:pos x="T6" y="T7"/>
              </a:cxn>
              <a:cxn ang="0">
                <a:pos x="T8" y="T9"/>
              </a:cxn>
              <a:cxn ang="0">
                <a:pos x="T10" y="T11"/>
              </a:cxn>
            </a:cxnLst>
            <a:rect l="0" t="0" r="r" b="b"/>
            <a:pathLst>
              <a:path w="93" h="42">
                <a:moveTo>
                  <a:pt x="0" y="42"/>
                </a:moveTo>
                <a:cubicBezTo>
                  <a:pt x="10" y="30"/>
                  <a:pt x="18" y="19"/>
                  <a:pt x="28" y="9"/>
                </a:cubicBezTo>
                <a:cubicBezTo>
                  <a:pt x="33" y="5"/>
                  <a:pt x="41" y="5"/>
                  <a:pt x="47" y="4"/>
                </a:cubicBezTo>
                <a:cubicBezTo>
                  <a:pt x="62" y="2"/>
                  <a:pt x="77" y="1"/>
                  <a:pt x="93" y="0"/>
                </a:cubicBezTo>
                <a:cubicBezTo>
                  <a:pt x="93" y="15"/>
                  <a:pt x="93" y="28"/>
                  <a:pt x="93" y="42"/>
                </a:cubicBezTo>
                <a:cubicBezTo>
                  <a:pt x="64" y="42"/>
                  <a:pt x="33" y="42"/>
                  <a:pt x="0" y="4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15" name="Freeform 739">
            <a:extLst>
              <a:ext uri="{FF2B5EF4-FFF2-40B4-BE49-F238E27FC236}">
                <a16:creationId xmlns:a16="http://schemas.microsoft.com/office/drawing/2014/main" id="{3D5D6598-9C2C-4543-ADE6-FB265D14991A}"/>
              </a:ext>
            </a:extLst>
          </p:cNvPr>
          <p:cNvSpPr>
            <a:spLocks/>
          </p:cNvSpPr>
          <p:nvPr/>
        </p:nvSpPr>
        <p:spPr bwMode="auto">
          <a:xfrm>
            <a:off x="2657921" y="4030269"/>
            <a:ext cx="70400" cy="96803"/>
          </a:xfrm>
          <a:custGeom>
            <a:avLst/>
            <a:gdLst>
              <a:gd name="T0" fmla="*/ 33 w 34"/>
              <a:gd name="T1" fmla="*/ 42 h 42"/>
              <a:gd name="T2" fmla="*/ 0 w 34"/>
              <a:gd name="T3" fmla="*/ 42 h 42"/>
              <a:gd name="T4" fmla="*/ 0 w 34"/>
              <a:gd name="T5" fmla="*/ 0 h 42"/>
              <a:gd name="T6" fmla="*/ 30 w 34"/>
              <a:gd name="T7" fmla="*/ 4 h 42"/>
              <a:gd name="T8" fmla="*/ 33 w 34"/>
              <a:gd name="T9" fmla="*/ 9 h 42"/>
              <a:gd name="T10" fmla="*/ 33 w 34"/>
              <a:gd name="T11" fmla="*/ 42 h 42"/>
            </a:gdLst>
            <a:ahLst/>
            <a:cxnLst>
              <a:cxn ang="0">
                <a:pos x="T0" y="T1"/>
              </a:cxn>
              <a:cxn ang="0">
                <a:pos x="T2" y="T3"/>
              </a:cxn>
              <a:cxn ang="0">
                <a:pos x="T4" y="T5"/>
              </a:cxn>
              <a:cxn ang="0">
                <a:pos x="T6" y="T7"/>
              </a:cxn>
              <a:cxn ang="0">
                <a:pos x="T8" y="T9"/>
              </a:cxn>
              <a:cxn ang="0">
                <a:pos x="T10" y="T11"/>
              </a:cxn>
            </a:cxnLst>
            <a:rect l="0" t="0" r="r" b="b"/>
            <a:pathLst>
              <a:path w="34" h="42">
                <a:moveTo>
                  <a:pt x="33" y="42"/>
                </a:moveTo>
                <a:cubicBezTo>
                  <a:pt x="22" y="42"/>
                  <a:pt x="11" y="42"/>
                  <a:pt x="0" y="42"/>
                </a:cubicBezTo>
                <a:cubicBezTo>
                  <a:pt x="0" y="28"/>
                  <a:pt x="0" y="15"/>
                  <a:pt x="0" y="0"/>
                </a:cubicBezTo>
                <a:cubicBezTo>
                  <a:pt x="10" y="2"/>
                  <a:pt x="20" y="3"/>
                  <a:pt x="30" y="4"/>
                </a:cubicBezTo>
                <a:cubicBezTo>
                  <a:pt x="31" y="5"/>
                  <a:pt x="33" y="7"/>
                  <a:pt x="33" y="9"/>
                </a:cubicBezTo>
                <a:cubicBezTo>
                  <a:pt x="34" y="20"/>
                  <a:pt x="33" y="31"/>
                  <a:pt x="33" y="4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16" name="Freeform 740">
            <a:extLst>
              <a:ext uri="{FF2B5EF4-FFF2-40B4-BE49-F238E27FC236}">
                <a16:creationId xmlns:a16="http://schemas.microsoft.com/office/drawing/2014/main" id="{B3D2BB38-242D-4391-9B68-D44EE681F618}"/>
              </a:ext>
            </a:extLst>
          </p:cNvPr>
          <p:cNvSpPr>
            <a:spLocks/>
          </p:cNvSpPr>
          <p:nvPr/>
        </p:nvSpPr>
        <p:spPr bwMode="auto">
          <a:xfrm>
            <a:off x="2772319" y="4056672"/>
            <a:ext cx="96803" cy="70400"/>
          </a:xfrm>
          <a:custGeom>
            <a:avLst/>
            <a:gdLst>
              <a:gd name="T0" fmla="*/ 0 w 46"/>
              <a:gd name="T1" fmla="*/ 31 h 31"/>
              <a:gd name="T2" fmla="*/ 0 w 46"/>
              <a:gd name="T3" fmla="*/ 0 h 31"/>
              <a:gd name="T4" fmla="*/ 46 w 46"/>
              <a:gd name="T5" fmla="*/ 29 h 31"/>
              <a:gd name="T6" fmla="*/ 46 w 46"/>
              <a:gd name="T7" fmla="*/ 31 h 31"/>
              <a:gd name="T8" fmla="*/ 0 w 46"/>
              <a:gd name="T9" fmla="*/ 31 h 31"/>
            </a:gdLst>
            <a:ahLst/>
            <a:cxnLst>
              <a:cxn ang="0">
                <a:pos x="T0" y="T1"/>
              </a:cxn>
              <a:cxn ang="0">
                <a:pos x="T2" y="T3"/>
              </a:cxn>
              <a:cxn ang="0">
                <a:pos x="T4" y="T5"/>
              </a:cxn>
              <a:cxn ang="0">
                <a:pos x="T6" y="T7"/>
              </a:cxn>
              <a:cxn ang="0">
                <a:pos x="T8" y="T9"/>
              </a:cxn>
            </a:cxnLst>
            <a:rect l="0" t="0" r="r" b="b"/>
            <a:pathLst>
              <a:path w="46" h="31">
                <a:moveTo>
                  <a:pt x="0" y="31"/>
                </a:moveTo>
                <a:cubicBezTo>
                  <a:pt x="0" y="21"/>
                  <a:pt x="0" y="11"/>
                  <a:pt x="0" y="0"/>
                </a:cubicBezTo>
                <a:cubicBezTo>
                  <a:pt x="16" y="10"/>
                  <a:pt x="31" y="20"/>
                  <a:pt x="46" y="29"/>
                </a:cubicBezTo>
                <a:cubicBezTo>
                  <a:pt x="46" y="30"/>
                  <a:pt x="46" y="30"/>
                  <a:pt x="46" y="31"/>
                </a:cubicBezTo>
                <a:cubicBezTo>
                  <a:pt x="31" y="31"/>
                  <a:pt x="16" y="31"/>
                  <a:pt x="0" y="3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17" name="Freeform 741">
            <a:extLst>
              <a:ext uri="{FF2B5EF4-FFF2-40B4-BE49-F238E27FC236}">
                <a16:creationId xmlns:a16="http://schemas.microsoft.com/office/drawing/2014/main" id="{5DFB0E10-F4A0-4013-95FC-E447797BD528}"/>
              </a:ext>
            </a:extLst>
          </p:cNvPr>
          <p:cNvSpPr>
            <a:spLocks/>
          </p:cNvSpPr>
          <p:nvPr/>
        </p:nvSpPr>
        <p:spPr bwMode="auto">
          <a:xfrm>
            <a:off x="2657921" y="4285472"/>
            <a:ext cx="70400" cy="8803"/>
          </a:xfrm>
          <a:custGeom>
            <a:avLst/>
            <a:gdLst>
              <a:gd name="T0" fmla="*/ 0 w 33"/>
              <a:gd name="T1" fmla="*/ 0 h 2"/>
              <a:gd name="T2" fmla="*/ 33 w 33"/>
              <a:gd name="T3" fmla="*/ 0 h 2"/>
              <a:gd name="T4" fmla="*/ 33 w 33"/>
              <a:gd name="T5" fmla="*/ 2 h 2"/>
              <a:gd name="T6" fmla="*/ 0 w 33"/>
              <a:gd name="T7" fmla="*/ 2 h 2"/>
              <a:gd name="T8" fmla="*/ 0 w 33"/>
              <a:gd name="T9" fmla="*/ 0 h 2"/>
            </a:gdLst>
            <a:ahLst/>
            <a:cxnLst>
              <a:cxn ang="0">
                <a:pos x="T0" y="T1"/>
              </a:cxn>
              <a:cxn ang="0">
                <a:pos x="T2" y="T3"/>
              </a:cxn>
              <a:cxn ang="0">
                <a:pos x="T4" y="T5"/>
              </a:cxn>
              <a:cxn ang="0">
                <a:pos x="T6" y="T7"/>
              </a:cxn>
              <a:cxn ang="0">
                <a:pos x="T8" y="T9"/>
              </a:cxn>
            </a:cxnLst>
            <a:rect l="0" t="0" r="r" b="b"/>
            <a:pathLst>
              <a:path w="33" h="2">
                <a:moveTo>
                  <a:pt x="0" y="0"/>
                </a:moveTo>
                <a:cubicBezTo>
                  <a:pt x="11" y="0"/>
                  <a:pt x="22" y="0"/>
                  <a:pt x="33" y="0"/>
                </a:cubicBezTo>
                <a:cubicBezTo>
                  <a:pt x="33" y="1"/>
                  <a:pt x="33" y="2"/>
                  <a:pt x="33" y="2"/>
                </a:cubicBezTo>
                <a:cubicBezTo>
                  <a:pt x="22" y="2"/>
                  <a:pt x="11" y="2"/>
                  <a:pt x="0" y="2"/>
                </a:cubicBezTo>
                <a:cubicBezTo>
                  <a:pt x="0" y="2"/>
                  <a:pt x="0" y="1"/>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18" name="Freeform 742">
            <a:extLst>
              <a:ext uri="{FF2B5EF4-FFF2-40B4-BE49-F238E27FC236}">
                <a16:creationId xmlns:a16="http://schemas.microsoft.com/office/drawing/2014/main" id="{8782146E-734A-4804-82AE-0BFD2CD14B52}"/>
              </a:ext>
            </a:extLst>
          </p:cNvPr>
          <p:cNvSpPr>
            <a:spLocks/>
          </p:cNvSpPr>
          <p:nvPr/>
        </p:nvSpPr>
        <p:spPr bwMode="auto">
          <a:xfrm>
            <a:off x="3018719" y="4329469"/>
            <a:ext cx="17600" cy="35200"/>
          </a:xfrm>
          <a:custGeom>
            <a:avLst/>
            <a:gdLst>
              <a:gd name="T0" fmla="*/ 0 w 11"/>
              <a:gd name="T1" fmla="*/ 12 h 19"/>
              <a:gd name="T2" fmla="*/ 2 w 11"/>
              <a:gd name="T3" fmla="*/ 0 h 19"/>
              <a:gd name="T4" fmla="*/ 11 w 11"/>
              <a:gd name="T5" fmla="*/ 5 h 19"/>
              <a:gd name="T6" fmla="*/ 7 w 11"/>
              <a:gd name="T7" fmla="*/ 19 h 19"/>
              <a:gd name="T8" fmla="*/ 0 w 11"/>
              <a:gd name="T9" fmla="*/ 12 h 19"/>
            </a:gdLst>
            <a:ahLst/>
            <a:cxnLst>
              <a:cxn ang="0">
                <a:pos x="T0" y="T1"/>
              </a:cxn>
              <a:cxn ang="0">
                <a:pos x="T2" y="T3"/>
              </a:cxn>
              <a:cxn ang="0">
                <a:pos x="T4" y="T5"/>
              </a:cxn>
              <a:cxn ang="0">
                <a:pos x="T6" y="T7"/>
              </a:cxn>
              <a:cxn ang="0">
                <a:pos x="T8" y="T9"/>
              </a:cxn>
            </a:cxnLst>
            <a:rect l="0" t="0" r="r" b="b"/>
            <a:pathLst>
              <a:path w="11" h="19">
                <a:moveTo>
                  <a:pt x="0" y="12"/>
                </a:moveTo>
                <a:cubicBezTo>
                  <a:pt x="1" y="8"/>
                  <a:pt x="1" y="4"/>
                  <a:pt x="2" y="0"/>
                </a:cubicBezTo>
                <a:cubicBezTo>
                  <a:pt x="5" y="1"/>
                  <a:pt x="8" y="3"/>
                  <a:pt x="11" y="5"/>
                </a:cubicBezTo>
                <a:cubicBezTo>
                  <a:pt x="10" y="9"/>
                  <a:pt x="9" y="13"/>
                  <a:pt x="7" y="19"/>
                </a:cubicBezTo>
                <a:cubicBezTo>
                  <a:pt x="5" y="16"/>
                  <a:pt x="2" y="14"/>
                  <a:pt x="0" y="1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19" name="Freeform 743">
            <a:extLst>
              <a:ext uri="{FF2B5EF4-FFF2-40B4-BE49-F238E27FC236}">
                <a16:creationId xmlns:a16="http://schemas.microsoft.com/office/drawing/2014/main" id="{91A195A6-7FC4-4E24-9A80-AAB36A7A43B0}"/>
              </a:ext>
            </a:extLst>
          </p:cNvPr>
          <p:cNvSpPr>
            <a:spLocks/>
          </p:cNvSpPr>
          <p:nvPr/>
        </p:nvSpPr>
        <p:spPr bwMode="auto">
          <a:xfrm>
            <a:off x="2904321" y="4399869"/>
            <a:ext cx="52800" cy="70400"/>
          </a:xfrm>
          <a:custGeom>
            <a:avLst/>
            <a:gdLst>
              <a:gd name="T0" fmla="*/ 7 w 24"/>
              <a:gd name="T1" fmla="*/ 0 h 32"/>
              <a:gd name="T2" fmla="*/ 11 w 24"/>
              <a:gd name="T3" fmla="*/ 25 h 32"/>
              <a:gd name="T4" fmla="*/ 24 w 24"/>
              <a:gd name="T5" fmla="*/ 29 h 32"/>
              <a:gd name="T6" fmla="*/ 11 w 24"/>
              <a:gd name="T7" fmla="*/ 28 h 32"/>
              <a:gd name="T8" fmla="*/ 7 w 24"/>
              <a:gd name="T9" fmla="*/ 0 h 32"/>
            </a:gdLst>
            <a:ahLst/>
            <a:cxnLst>
              <a:cxn ang="0">
                <a:pos x="T0" y="T1"/>
              </a:cxn>
              <a:cxn ang="0">
                <a:pos x="T2" y="T3"/>
              </a:cxn>
              <a:cxn ang="0">
                <a:pos x="T4" y="T5"/>
              </a:cxn>
              <a:cxn ang="0">
                <a:pos x="T6" y="T7"/>
              </a:cxn>
              <a:cxn ang="0">
                <a:pos x="T8" y="T9"/>
              </a:cxn>
            </a:cxnLst>
            <a:rect l="0" t="0" r="r" b="b"/>
            <a:pathLst>
              <a:path w="24" h="32">
                <a:moveTo>
                  <a:pt x="7" y="0"/>
                </a:moveTo>
                <a:cubicBezTo>
                  <a:pt x="5" y="10"/>
                  <a:pt x="4" y="19"/>
                  <a:pt x="11" y="25"/>
                </a:cubicBezTo>
                <a:cubicBezTo>
                  <a:pt x="14" y="28"/>
                  <a:pt x="20" y="28"/>
                  <a:pt x="24" y="29"/>
                </a:cubicBezTo>
                <a:cubicBezTo>
                  <a:pt x="20" y="32"/>
                  <a:pt x="16" y="31"/>
                  <a:pt x="11" y="28"/>
                </a:cubicBezTo>
                <a:cubicBezTo>
                  <a:pt x="1" y="21"/>
                  <a:pt x="0" y="14"/>
                  <a:pt x="7"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20" name="Freeform 744">
            <a:extLst>
              <a:ext uri="{FF2B5EF4-FFF2-40B4-BE49-F238E27FC236}">
                <a16:creationId xmlns:a16="http://schemas.microsoft.com/office/drawing/2014/main" id="{A8CDB21E-C382-41BA-962D-8ADEF9D1F40E}"/>
              </a:ext>
            </a:extLst>
          </p:cNvPr>
          <p:cNvSpPr>
            <a:spLocks/>
          </p:cNvSpPr>
          <p:nvPr/>
        </p:nvSpPr>
        <p:spPr bwMode="auto">
          <a:xfrm>
            <a:off x="3001119" y="4303072"/>
            <a:ext cx="17600" cy="70400"/>
          </a:xfrm>
          <a:custGeom>
            <a:avLst/>
            <a:gdLst>
              <a:gd name="T0" fmla="*/ 6 w 6"/>
              <a:gd name="T1" fmla="*/ 24 h 33"/>
              <a:gd name="T2" fmla="*/ 0 w 6"/>
              <a:gd name="T3" fmla="*/ 33 h 33"/>
              <a:gd name="T4" fmla="*/ 4 w 6"/>
              <a:gd name="T5" fmla="*/ 1 h 33"/>
              <a:gd name="T6" fmla="*/ 4 w 6"/>
              <a:gd name="T7" fmla="*/ 0 h 33"/>
              <a:gd name="T8" fmla="*/ 6 w 6"/>
              <a:gd name="T9" fmla="*/ 24 h 33"/>
            </a:gdLst>
            <a:ahLst/>
            <a:cxnLst>
              <a:cxn ang="0">
                <a:pos x="T0" y="T1"/>
              </a:cxn>
              <a:cxn ang="0">
                <a:pos x="T2" y="T3"/>
              </a:cxn>
              <a:cxn ang="0">
                <a:pos x="T4" y="T5"/>
              </a:cxn>
              <a:cxn ang="0">
                <a:pos x="T6" y="T7"/>
              </a:cxn>
              <a:cxn ang="0">
                <a:pos x="T8" y="T9"/>
              </a:cxn>
            </a:cxnLst>
            <a:rect l="0" t="0" r="r" b="b"/>
            <a:pathLst>
              <a:path w="6" h="33">
                <a:moveTo>
                  <a:pt x="6" y="24"/>
                </a:moveTo>
                <a:cubicBezTo>
                  <a:pt x="4" y="27"/>
                  <a:pt x="2" y="30"/>
                  <a:pt x="0" y="33"/>
                </a:cubicBezTo>
                <a:cubicBezTo>
                  <a:pt x="1" y="22"/>
                  <a:pt x="3" y="11"/>
                  <a:pt x="4" y="1"/>
                </a:cubicBezTo>
                <a:cubicBezTo>
                  <a:pt x="4" y="0"/>
                  <a:pt x="4" y="0"/>
                  <a:pt x="4" y="0"/>
                </a:cubicBezTo>
                <a:cubicBezTo>
                  <a:pt x="5" y="8"/>
                  <a:pt x="5" y="16"/>
                  <a:pt x="6" y="2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21" name="Freeform 745">
            <a:extLst>
              <a:ext uri="{FF2B5EF4-FFF2-40B4-BE49-F238E27FC236}">
                <a16:creationId xmlns:a16="http://schemas.microsoft.com/office/drawing/2014/main" id="{6ACFEA02-44E5-49C9-A694-1D021D45DE36}"/>
              </a:ext>
            </a:extLst>
          </p:cNvPr>
          <p:cNvSpPr>
            <a:spLocks noEditPoints="1"/>
          </p:cNvSpPr>
          <p:nvPr/>
        </p:nvSpPr>
        <p:spPr bwMode="auto">
          <a:xfrm>
            <a:off x="2367518" y="4215072"/>
            <a:ext cx="105600" cy="114403"/>
          </a:xfrm>
          <a:custGeom>
            <a:avLst/>
            <a:gdLst>
              <a:gd name="T0" fmla="*/ 26 w 52"/>
              <a:gd name="T1" fmla="*/ 0 h 52"/>
              <a:gd name="T2" fmla="*/ 52 w 52"/>
              <a:gd name="T3" fmla="*/ 26 h 52"/>
              <a:gd name="T4" fmla="*/ 26 w 52"/>
              <a:gd name="T5" fmla="*/ 52 h 52"/>
              <a:gd name="T6" fmla="*/ 0 w 52"/>
              <a:gd name="T7" fmla="*/ 26 h 52"/>
              <a:gd name="T8" fmla="*/ 26 w 52"/>
              <a:gd name="T9" fmla="*/ 0 h 52"/>
              <a:gd name="T10" fmla="*/ 21 w 52"/>
              <a:gd name="T11" fmla="*/ 36 h 52"/>
              <a:gd name="T12" fmla="*/ 21 w 52"/>
              <a:gd name="T13" fmla="*/ 47 h 52"/>
              <a:gd name="T14" fmla="*/ 31 w 52"/>
              <a:gd name="T15" fmla="*/ 47 h 52"/>
              <a:gd name="T16" fmla="*/ 27 w 52"/>
              <a:gd name="T17" fmla="*/ 31 h 52"/>
              <a:gd name="T18" fmla="*/ 21 w 52"/>
              <a:gd name="T19" fmla="*/ 37 h 52"/>
              <a:gd name="T20" fmla="*/ 21 w 52"/>
              <a:gd name="T21" fmla="*/ 29 h 52"/>
              <a:gd name="T22" fmla="*/ 10 w 52"/>
              <a:gd name="T23" fmla="*/ 36 h 52"/>
              <a:gd name="T24" fmla="*/ 11 w 52"/>
              <a:gd name="T25" fmla="*/ 41 h 52"/>
              <a:gd name="T26" fmla="*/ 17 w 52"/>
              <a:gd name="T27" fmla="*/ 42 h 52"/>
              <a:gd name="T28" fmla="*/ 21 w 52"/>
              <a:gd name="T29" fmla="*/ 36 h 52"/>
              <a:gd name="T30" fmla="*/ 21 w 52"/>
              <a:gd name="T31" fmla="*/ 15 h 52"/>
              <a:gd name="T32" fmla="*/ 12 w 52"/>
              <a:gd name="T33" fmla="*/ 6 h 52"/>
              <a:gd name="T34" fmla="*/ 9 w 52"/>
              <a:gd name="T35" fmla="*/ 15 h 52"/>
              <a:gd name="T36" fmla="*/ 21 w 52"/>
              <a:gd name="T37" fmla="*/ 23 h 52"/>
              <a:gd name="T38" fmla="*/ 21 w 52"/>
              <a:gd name="T39" fmla="*/ 15 h 52"/>
              <a:gd name="T40" fmla="*/ 28 w 52"/>
              <a:gd name="T41" fmla="*/ 21 h 52"/>
              <a:gd name="T42" fmla="*/ 31 w 52"/>
              <a:gd name="T43" fmla="*/ 5 h 52"/>
              <a:gd name="T44" fmla="*/ 22 w 52"/>
              <a:gd name="T45" fmla="*/ 5 h 52"/>
              <a:gd name="T46" fmla="*/ 21 w 52"/>
              <a:gd name="T47" fmla="*/ 15 h 52"/>
              <a:gd name="T48" fmla="*/ 4 w 52"/>
              <a:gd name="T49" fmla="*/ 32 h 52"/>
              <a:gd name="T50" fmla="*/ 19 w 52"/>
              <a:gd name="T51" fmla="*/ 27 h 52"/>
              <a:gd name="T52" fmla="*/ 19 w 52"/>
              <a:gd name="T53" fmla="*/ 24 h 52"/>
              <a:gd name="T54" fmla="*/ 4 w 52"/>
              <a:gd name="T55" fmla="*/ 20 h 52"/>
              <a:gd name="T56" fmla="*/ 4 w 52"/>
              <a:gd name="T57" fmla="*/ 32 h 52"/>
              <a:gd name="T58" fmla="*/ 46 w 52"/>
              <a:gd name="T59" fmla="*/ 15 h 52"/>
              <a:gd name="T60" fmla="*/ 37 w 52"/>
              <a:gd name="T61" fmla="*/ 7 h 52"/>
              <a:gd name="T62" fmla="*/ 30 w 52"/>
              <a:gd name="T63" fmla="*/ 20 h 52"/>
              <a:gd name="T64" fmla="*/ 31 w 52"/>
              <a:gd name="T65" fmla="*/ 22 h 52"/>
              <a:gd name="T66" fmla="*/ 46 w 52"/>
              <a:gd name="T67" fmla="*/ 15 h 52"/>
              <a:gd name="T68" fmla="*/ 31 w 52"/>
              <a:gd name="T69" fmla="*/ 30 h 52"/>
              <a:gd name="T70" fmla="*/ 30 w 52"/>
              <a:gd name="T71" fmla="*/ 32 h 52"/>
              <a:gd name="T72" fmla="*/ 37 w 52"/>
              <a:gd name="T73" fmla="*/ 45 h 52"/>
              <a:gd name="T74" fmla="*/ 46 w 52"/>
              <a:gd name="T75" fmla="*/ 37 h 52"/>
              <a:gd name="T76" fmla="*/ 31 w 52"/>
              <a:gd name="T77" fmla="*/ 30 h 52"/>
              <a:gd name="T78" fmla="*/ 47 w 52"/>
              <a:gd name="T79" fmla="*/ 19 h 52"/>
              <a:gd name="T80" fmla="*/ 33 w 52"/>
              <a:gd name="T81" fmla="*/ 26 h 52"/>
              <a:gd name="T82" fmla="*/ 47 w 52"/>
              <a:gd name="T83" fmla="*/ 33 h 52"/>
              <a:gd name="T84" fmla="*/ 47 w 52"/>
              <a:gd name="T85" fmla="*/ 19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2" h="52">
                <a:moveTo>
                  <a:pt x="26" y="0"/>
                </a:moveTo>
                <a:cubicBezTo>
                  <a:pt x="40" y="1"/>
                  <a:pt x="52" y="13"/>
                  <a:pt x="52" y="26"/>
                </a:cubicBezTo>
                <a:cubicBezTo>
                  <a:pt x="51" y="40"/>
                  <a:pt x="39" y="52"/>
                  <a:pt x="26" y="52"/>
                </a:cubicBezTo>
                <a:cubicBezTo>
                  <a:pt x="12" y="52"/>
                  <a:pt x="0" y="40"/>
                  <a:pt x="0" y="26"/>
                </a:cubicBezTo>
                <a:cubicBezTo>
                  <a:pt x="0" y="12"/>
                  <a:pt x="12" y="0"/>
                  <a:pt x="26" y="0"/>
                </a:cubicBezTo>
                <a:close/>
                <a:moveTo>
                  <a:pt x="21" y="36"/>
                </a:moveTo>
                <a:cubicBezTo>
                  <a:pt x="21" y="40"/>
                  <a:pt x="21" y="43"/>
                  <a:pt x="21" y="47"/>
                </a:cubicBezTo>
                <a:cubicBezTo>
                  <a:pt x="25" y="47"/>
                  <a:pt x="27" y="47"/>
                  <a:pt x="31" y="47"/>
                </a:cubicBezTo>
                <a:cubicBezTo>
                  <a:pt x="30" y="42"/>
                  <a:pt x="29" y="37"/>
                  <a:pt x="27" y="31"/>
                </a:cubicBezTo>
                <a:cubicBezTo>
                  <a:pt x="24" y="34"/>
                  <a:pt x="23" y="35"/>
                  <a:pt x="21" y="37"/>
                </a:cubicBezTo>
                <a:cubicBezTo>
                  <a:pt x="21" y="35"/>
                  <a:pt x="21" y="33"/>
                  <a:pt x="21" y="29"/>
                </a:cubicBezTo>
                <a:cubicBezTo>
                  <a:pt x="17" y="32"/>
                  <a:pt x="13" y="33"/>
                  <a:pt x="10" y="36"/>
                </a:cubicBezTo>
                <a:cubicBezTo>
                  <a:pt x="9" y="36"/>
                  <a:pt x="9" y="40"/>
                  <a:pt x="11" y="41"/>
                </a:cubicBezTo>
                <a:cubicBezTo>
                  <a:pt x="12" y="43"/>
                  <a:pt x="15" y="43"/>
                  <a:pt x="17" y="42"/>
                </a:cubicBezTo>
                <a:cubicBezTo>
                  <a:pt x="19" y="41"/>
                  <a:pt x="20" y="38"/>
                  <a:pt x="21" y="36"/>
                </a:cubicBezTo>
                <a:close/>
                <a:moveTo>
                  <a:pt x="21" y="15"/>
                </a:moveTo>
                <a:cubicBezTo>
                  <a:pt x="19" y="13"/>
                  <a:pt x="16" y="10"/>
                  <a:pt x="12" y="6"/>
                </a:cubicBezTo>
                <a:cubicBezTo>
                  <a:pt x="11" y="10"/>
                  <a:pt x="8" y="14"/>
                  <a:pt x="9" y="15"/>
                </a:cubicBezTo>
                <a:cubicBezTo>
                  <a:pt x="12" y="18"/>
                  <a:pt x="16" y="20"/>
                  <a:pt x="21" y="23"/>
                </a:cubicBezTo>
                <a:cubicBezTo>
                  <a:pt x="21" y="19"/>
                  <a:pt x="21" y="17"/>
                  <a:pt x="21" y="15"/>
                </a:cubicBezTo>
                <a:cubicBezTo>
                  <a:pt x="23" y="17"/>
                  <a:pt x="25" y="18"/>
                  <a:pt x="28" y="21"/>
                </a:cubicBezTo>
                <a:cubicBezTo>
                  <a:pt x="29" y="14"/>
                  <a:pt x="30" y="10"/>
                  <a:pt x="31" y="5"/>
                </a:cubicBezTo>
                <a:cubicBezTo>
                  <a:pt x="27" y="5"/>
                  <a:pt x="25" y="5"/>
                  <a:pt x="22" y="5"/>
                </a:cubicBezTo>
                <a:cubicBezTo>
                  <a:pt x="22" y="9"/>
                  <a:pt x="21" y="12"/>
                  <a:pt x="21" y="15"/>
                </a:cubicBezTo>
                <a:close/>
                <a:moveTo>
                  <a:pt x="4" y="32"/>
                </a:moveTo>
                <a:cubicBezTo>
                  <a:pt x="10" y="30"/>
                  <a:pt x="15" y="29"/>
                  <a:pt x="19" y="27"/>
                </a:cubicBezTo>
                <a:cubicBezTo>
                  <a:pt x="19" y="26"/>
                  <a:pt x="19" y="25"/>
                  <a:pt x="19" y="24"/>
                </a:cubicBezTo>
                <a:cubicBezTo>
                  <a:pt x="14" y="23"/>
                  <a:pt x="10" y="22"/>
                  <a:pt x="4" y="20"/>
                </a:cubicBezTo>
                <a:cubicBezTo>
                  <a:pt x="4" y="25"/>
                  <a:pt x="4" y="27"/>
                  <a:pt x="4" y="32"/>
                </a:cubicBezTo>
                <a:close/>
                <a:moveTo>
                  <a:pt x="46" y="15"/>
                </a:moveTo>
                <a:cubicBezTo>
                  <a:pt x="42" y="11"/>
                  <a:pt x="40" y="9"/>
                  <a:pt x="37" y="7"/>
                </a:cubicBezTo>
                <a:cubicBezTo>
                  <a:pt x="34" y="12"/>
                  <a:pt x="32" y="16"/>
                  <a:pt x="30" y="20"/>
                </a:cubicBezTo>
                <a:cubicBezTo>
                  <a:pt x="30" y="21"/>
                  <a:pt x="31" y="21"/>
                  <a:pt x="31" y="22"/>
                </a:cubicBezTo>
                <a:cubicBezTo>
                  <a:pt x="36" y="20"/>
                  <a:pt x="40" y="18"/>
                  <a:pt x="46" y="15"/>
                </a:cubicBezTo>
                <a:close/>
                <a:moveTo>
                  <a:pt x="31" y="30"/>
                </a:moveTo>
                <a:cubicBezTo>
                  <a:pt x="31" y="31"/>
                  <a:pt x="30" y="31"/>
                  <a:pt x="30" y="32"/>
                </a:cubicBezTo>
                <a:cubicBezTo>
                  <a:pt x="32" y="36"/>
                  <a:pt x="34" y="40"/>
                  <a:pt x="37" y="45"/>
                </a:cubicBezTo>
                <a:cubicBezTo>
                  <a:pt x="40" y="42"/>
                  <a:pt x="42" y="41"/>
                  <a:pt x="46" y="37"/>
                </a:cubicBezTo>
                <a:cubicBezTo>
                  <a:pt x="40" y="34"/>
                  <a:pt x="36" y="32"/>
                  <a:pt x="31" y="30"/>
                </a:cubicBezTo>
                <a:close/>
                <a:moveTo>
                  <a:pt x="47" y="19"/>
                </a:moveTo>
                <a:cubicBezTo>
                  <a:pt x="41" y="22"/>
                  <a:pt x="37" y="24"/>
                  <a:pt x="33" y="26"/>
                </a:cubicBezTo>
                <a:cubicBezTo>
                  <a:pt x="37" y="28"/>
                  <a:pt x="41" y="30"/>
                  <a:pt x="47" y="33"/>
                </a:cubicBezTo>
                <a:cubicBezTo>
                  <a:pt x="47" y="27"/>
                  <a:pt x="47" y="24"/>
                  <a:pt x="47" y="1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22" name="Freeform 746">
            <a:extLst>
              <a:ext uri="{FF2B5EF4-FFF2-40B4-BE49-F238E27FC236}">
                <a16:creationId xmlns:a16="http://schemas.microsoft.com/office/drawing/2014/main" id="{DDE1F210-7979-49D9-8A23-51B65DAB83E5}"/>
              </a:ext>
            </a:extLst>
          </p:cNvPr>
          <p:cNvSpPr>
            <a:spLocks/>
          </p:cNvSpPr>
          <p:nvPr/>
        </p:nvSpPr>
        <p:spPr bwMode="auto">
          <a:xfrm>
            <a:off x="2376321" y="4259069"/>
            <a:ext cx="26403" cy="26403"/>
          </a:xfrm>
          <a:custGeom>
            <a:avLst/>
            <a:gdLst>
              <a:gd name="T0" fmla="*/ 0 w 15"/>
              <a:gd name="T1" fmla="*/ 12 h 12"/>
              <a:gd name="T2" fmla="*/ 0 w 15"/>
              <a:gd name="T3" fmla="*/ 0 h 12"/>
              <a:gd name="T4" fmla="*/ 15 w 15"/>
              <a:gd name="T5" fmla="*/ 4 h 12"/>
              <a:gd name="T6" fmla="*/ 15 w 15"/>
              <a:gd name="T7" fmla="*/ 7 h 12"/>
              <a:gd name="T8" fmla="*/ 0 w 15"/>
              <a:gd name="T9" fmla="*/ 12 h 12"/>
            </a:gdLst>
            <a:ahLst/>
            <a:cxnLst>
              <a:cxn ang="0">
                <a:pos x="T0" y="T1"/>
              </a:cxn>
              <a:cxn ang="0">
                <a:pos x="T2" y="T3"/>
              </a:cxn>
              <a:cxn ang="0">
                <a:pos x="T4" y="T5"/>
              </a:cxn>
              <a:cxn ang="0">
                <a:pos x="T6" y="T7"/>
              </a:cxn>
              <a:cxn ang="0">
                <a:pos x="T8" y="T9"/>
              </a:cxn>
            </a:cxnLst>
            <a:rect l="0" t="0" r="r" b="b"/>
            <a:pathLst>
              <a:path w="15" h="12">
                <a:moveTo>
                  <a:pt x="0" y="12"/>
                </a:moveTo>
                <a:cubicBezTo>
                  <a:pt x="0" y="7"/>
                  <a:pt x="0" y="5"/>
                  <a:pt x="0" y="0"/>
                </a:cubicBezTo>
                <a:cubicBezTo>
                  <a:pt x="6" y="2"/>
                  <a:pt x="10" y="3"/>
                  <a:pt x="15" y="4"/>
                </a:cubicBezTo>
                <a:cubicBezTo>
                  <a:pt x="15" y="5"/>
                  <a:pt x="15" y="6"/>
                  <a:pt x="15" y="7"/>
                </a:cubicBezTo>
                <a:cubicBezTo>
                  <a:pt x="11" y="9"/>
                  <a:pt x="6" y="10"/>
                  <a:pt x="0" y="1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23" name="Freeform 747">
            <a:extLst>
              <a:ext uri="{FF2B5EF4-FFF2-40B4-BE49-F238E27FC236}">
                <a16:creationId xmlns:a16="http://schemas.microsoft.com/office/drawing/2014/main" id="{6A373853-CE4D-4EF0-B29F-DF2987E32966}"/>
              </a:ext>
            </a:extLst>
          </p:cNvPr>
          <p:cNvSpPr>
            <a:spLocks/>
          </p:cNvSpPr>
          <p:nvPr/>
        </p:nvSpPr>
        <p:spPr bwMode="auto">
          <a:xfrm>
            <a:off x="2376321" y="4232672"/>
            <a:ext cx="35200" cy="35200"/>
          </a:xfrm>
          <a:custGeom>
            <a:avLst/>
            <a:gdLst>
              <a:gd name="T0" fmla="*/ 13 w 13"/>
              <a:gd name="T1" fmla="*/ 9 h 17"/>
              <a:gd name="T2" fmla="*/ 13 w 13"/>
              <a:gd name="T3" fmla="*/ 17 h 17"/>
              <a:gd name="T4" fmla="*/ 1 w 13"/>
              <a:gd name="T5" fmla="*/ 9 h 17"/>
              <a:gd name="T6" fmla="*/ 4 w 13"/>
              <a:gd name="T7" fmla="*/ 0 h 17"/>
              <a:gd name="T8" fmla="*/ 13 w 13"/>
              <a:gd name="T9" fmla="*/ 9 h 17"/>
            </a:gdLst>
            <a:ahLst/>
            <a:cxnLst>
              <a:cxn ang="0">
                <a:pos x="T0" y="T1"/>
              </a:cxn>
              <a:cxn ang="0">
                <a:pos x="T2" y="T3"/>
              </a:cxn>
              <a:cxn ang="0">
                <a:pos x="T4" y="T5"/>
              </a:cxn>
              <a:cxn ang="0">
                <a:pos x="T6" y="T7"/>
              </a:cxn>
              <a:cxn ang="0">
                <a:pos x="T8" y="T9"/>
              </a:cxn>
            </a:cxnLst>
            <a:rect l="0" t="0" r="r" b="b"/>
            <a:pathLst>
              <a:path w="13" h="17">
                <a:moveTo>
                  <a:pt x="13" y="9"/>
                </a:moveTo>
                <a:cubicBezTo>
                  <a:pt x="13" y="11"/>
                  <a:pt x="13" y="13"/>
                  <a:pt x="13" y="17"/>
                </a:cubicBezTo>
                <a:cubicBezTo>
                  <a:pt x="8" y="14"/>
                  <a:pt x="4" y="12"/>
                  <a:pt x="1" y="9"/>
                </a:cubicBezTo>
                <a:cubicBezTo>
                  <a:pt x="0" y="8"/>
                  <a:pt x="3" y="4"/>
                  <a:pt x="4" y="0"/>
                </a:cubicBezTo>
                <a:cubicBezTo>
                  <a:pt x="8" y="4"/>
                  <a:pt x="11" y="7"/>
                  <a:pt x="13" y="9"/>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24" name="Freeform 748">
            <a:extLst>
              <a:ext uri="{FF2B5EF4-FFF2-40B4-BE49-F238E27FC236}">
                <a16:creationId xmlns:a16="http://schemas.microsoft.com/office/drawing/2014/main" id="{A7D28FCD-67EC-4C1A-B15C-60287B1F50E2}"/>
              </a:ext>
            </a:extLst>
          </p:cNvPr>
          <p:cNvSpPr>
            <a:spLocks/>
          </p:cNvSpPr>
          <p:nvPr/>
        </p:nvSpPr>
        <p:spPr bwMode="auto">
          <a:xfrm>
            <a:off x="2385118" y="4276669"/>
            <a:ext cx="26403" cy="35200"/>
          </a:xfrm>
          <a:custGeom>
            <a:avLst/>
            <a:gdLst>
              <a:gd name="T0" fmla="*/ 12 w 12"/>
              <a:gd name="T1" fmla="*/ 8 h 14"/>
              <a:gd name="T2" fmla="*/ 8 w 12"/>
              <a:gd name="T3" fmla="*/ 13 h 14"/>
              <a:gd name="T4" fmla="*/ 2 w 12"/>
              <a:gd name="T5" fmla="*/ 12 h 14"/>
              <a:gd name="T6" fmla="*/ 1 w 12"/>
              <a:gd name="T7" fmla="*/ 7 h 14"/>
              <a:gd name="T8" fmla="*/ 12 w 12"/>
              <a:gd name="T9" fmla="*/ 0 h 14"/>
              <a:gd name="T10" fmla="*/ 12 w 12"/>
              <a:gd name="T11" fmla="*/ 8 h 14"/>
            </a:gdLst>
            <a:ahLst/>
            <a:cxnLst>
              <a:cxn ang="0">
                <a:pos x="T0" y="T1"/>
              </a:cxn>
              <a:cxn ang="0">
                <a:pos x="T2" y="T3"/>
              </a:cxn>
              <a:cxn ang="0">
                <a:pos x="T4" y="T5"/>
              </a:cxn>
              <a:cxn ang="0">
                <a:pos x="T6" y="T7"/>
              </a:cxn>
              <a:cxn ang="0">
                <a:pos x="T8" y="T9"/>
              </a:cxn>
              <a:cxn ang="0">
                <a:pos x="T10" y="T11"/>
              </a:cxn>
            </a:cxnLst>
            <a:rect l="0" t="0" r="r" b="b"/>
            <a:pathLst>
              <a:path w="12" h="14">
                <a:moveTo>
                  <a:pt x="12" y="8"/>
                </a:moveTo>
                <a:cubicBezTo>
                  <a:pt x="11" y="9"/>
                  <a:pt x="10" y="12"/>
                  <a:pt x="8" y="13"/>
                </a:cubicBezTo>
                <a:cubicBezTo>
                  <a:pt x="6" y="14"/>
                  <a:pt x="3" y="14"/>
                  <a:pt x="2" y="12"/>
                </a:cubicBezTo>
                <a:cubicBezTo>
                  <a:pt x="0" y="11"/>
                  <a:pt x="0" y="7"/>
                  <a:pt x="1" y="7"/>
                </a:cubicBezTo>
                <a:cubicBezTo>
                  <a:pt x="4" y="4"/>
                  <a:pt x="8" y="3"/>
                  <a:pt x="12" y="0"/>
                </a:cubicBezTo>
                <a:cubicBezTo>
                  <a:pt x="12" y="4"/>
                  <a:pt x="12" y="6"/>
                  <a:pt x="12" y="8"/>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25" name="Freeform 749">
            <a:extLst>
              <a:ext uri="{FF2B5EF4-FFF2-40B4-BE49-F238E27FC236}">
                <a16:creationId xmlns:a16="http://schemas.microsoft.com/office/drawing/2014/main" id="{6B6EDF52-8CCE-45FC-822B-986B4FA8916B}"/>
              </a:ext>
            </a:extLst>
          </p:cNvPr>
          <p:cNvSpPr>
            <a:spLocks/>
          </p:cNvSpPr>
          <p:nvPr/>
        </p:nvSpPr>
        <p:spPr bwMode="auto">
          <a:xfrm>
            <a:off x="2429121" y="4232672"/>
            <a:ext cx="35200" cy="35200"/>
          </a:xfrm>
          <a:custGeom>
            <a:avLst/>
            <a:gdLst>
              <a:gd name="T0" fmla="*/ 16 w 16"/>
              <a:gd name="T1" fmla="*/ 8 h 15"/>
              <a:gd name="T2" fmla="*/ 1 w 16"/>
              <a:gd name="T3" fmla="*/ 15 h 15"/>
              <a:gd name="T4" fmla="*/ 0 w 16"/>
              <a:gd name="T5" fmla="*/ 13 h 15"/>
              <a:gd name="T6" fmla="*/ 7 w 16"/>
              <a:gd name="T7" fmla="*/ 0 h 15"/>
              <a:gd name="T8" fmla="*/ 16 w 16"/>
              <a:gd name="T9" fmla="*/ 8 h 15"/>
            </a:gdLst>
            <a:ahLst/>
            <a:cxnLst>
              <a:cxn ang="0">
                <a:pos x="T0" y="T1"/>
              </a:cxn>
              <a:cxn ang="0">
                <a:pos x="T2" y="T3"/>
              </a:cxn>
              <a:cxn ang="0">
                <a:pos x="T4" y="T5"/>
              </a:cxn>
              <a:cxn ang="0">
                <a:pos x="T6" y="T7"/>
              </a:cxn>
              <a:cxn ang="0">
                <a:pos x="T8" y="T9"/>
              </a:cxn>
            </a:cxnLst>
            <a:rect l="0" t="0" r="r" b="b"/>
            <a:pathLst>
              <a:path w="16" h="15">
                <a:moveTo>
                  <a:pt x="16" y="8"/>
                </a:moveTo>
                <a:cubicBezTo>
                  <a:pt x="10" y="11"/>
                  <a:pt x="6" y="13"/>
                  <a:pt x="1" y="15"/>
                </a:cubicBezTo>
                <a:cubicBezTo>
                  <a:pt x="1" y="14"/>
                  <a:pt x="0" y="14"/>
                  <a:pt x="0" y="13"/>
                </a:cubicBezTo>
                <a:cubicBezTo>
                  <a:pt x="2" y="9"/>
                  <a:pt x="4" y="5"/>
                  <a:pt x="7" y="0"/>
                </a:cubicBezTo>
                <a:cubicBezTo>
                  <a:pt x="10" y="2"/>
                  <a:pt x="12" y="4"/>
                  <a:pt x="16" y="8"/>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26" name="Freeform 750">
            <a:extLst>
              <a:ext uri="{FF2B5EF4-FFF2-40B4-BE49-F238E27FC236}">
                <a16:creationId xmlns:a16="http://schemas.microsoft.com/office/drawing/2014/main" id="{93D1F7C1-F306-41E9-AC37-8376ED683126}"/>
              </a:ext>
            </a:extLst>
          </p:cNvPr>
          <p:cNvSpPr>
            <a:spLocks/>
          </p:cNvSpPr>
          <p:nvPr/>
        </p:nvSpPr>
        <p:spPr bwMode="auto">
          <a:xfrm>
            <a:off x="2411521" y="4285472"/>
            <a:ext cx="17600" cy="35200"/>
          </a:xfrm>
          <a:custGeom>
            <a:avLst/>
            <a:gdLst>
              <a:gd name="T0" fmla="*/ 0 w 10"/>
              <a:gd name="T1" fmla="*/ 6 h 16"/>
              <a:gd name="T2" fmla="*/ 6 w 10"/>
              <a:gd name="T3" fmla="*/ 0 h 16"/>
              <a:gd name="T4" fmla="*/ 10 w 10"/>
              <a:gd name="T5" fmla="*/ 16 h 16"/>
              <a:gd name="T6" fmla="*/ 0 w 10"/>
              <a:gd name="T7" fmla="*/ 16 h 16"/>
              <a:gd name="T8" fmla="*/ 0 w 10"/>
              <a:gd name="T9" fmla="*/ 5 h 16"/>
              <a:gd name="T10" fmla="*/ 0 w 10"/>
              <a:gd name="T11" fmla="*/ 6 h 16"/>
            </a:gdLst>
            <a:ahLst/>
            <a:cxnLst>
              <a:cxn ang="0">
                <a:pos x="T0" y="T1"/>
              </a:cxn>
              <a:cxn ang="0">
                <a:pos x="T2" y="T3"/>
              </a:cxn>
              <a:cxn ang="0">
                <a:pos x="T4" y="T5"/>
              </a:cxn>
              <a:cxn ang="0">
                <a:pos x="T6" y="T7"/>
              </a:cxn>
              <a:cxn ang="0">
                <a:pos x="T8" y="T9"/>
              </a:cxn>
              <a:cxn ang="0">
                <a:pos x="T10" y="T11"/>
              </a:cxn>
            </a:cxnLst>
            <a:rect l="0" t="0" r="r" b="b"/>
            <a:pathLst>
              <a:path w="10" h="16">
                <a:moveTo>
                  <a:pt x="0" y="6"/>
                </a:moveTo>
                <a:cubicBezTo>
                  <a:pt x="2" y="4"/>
                  <a:pt x="3" y="3"/>
                  <a:pt x="6" y="0"/>
                </a:cubicBezTo>
                <a:cubicBezTo>
                  <a:pt x="8" y="6"/>
                  <a:pt x="9" y="11"/>
                  <a:pt x="10" y="16"/>
                </a:cubicBezTo>
                <a:cubicBezTo>
                  <a:pt x="6" y="16"/>
                  <a:pt x="4" y="16"/>
                  <a:pt x="0" y="16"/>
                </a:cubicBezTo>
                <a:cubicBezTo>
                  <a:pt x="0" y="12"/>
                  <a:pt x="0" y="9"/>
                  <a:pt x="0" y="5"/>
                </a:cubicBezTo>
                <a:lnTo>
                  <a:pt x="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27" name="Freeform 751">
            <a:extLst>
              <a:ext uri="{FF2B5EF4-FFF2-40B4-BE49-F238E27FC236}">
                <a16:creationId xmlns:a16="http://schemas.microsoft.com/office/drawing/2014/main" id="{D0F78EBF-EFF7-4861-B26E-2A931D33819F}"/>
              </a:ext>
            </a:extLst>
          </p:cNvPr>
          <p:cNvSpPr>
            <a:spLocks/>
          </p:cNvSpPr>
          <p:nvPr/>
        </p:nvSpPr>
        <p:spPr bwMode="auto">
          <a:xfrm>
            <a:off x="2429121" y="4276669"/>
            <a:ext cx="35200" cy="35200"/>
          </a:xfrm>
          <a:custGeom>
            <a:avLst/>
            <a:gdLst>
              <a:gd name="T0" fmla="*/ 1 w 16"/>
              <a:gd name="T1" fmla="*/ 0 h 15"/>
              <a:gd name="T2" fmla="*/ 16 w 16"/>
              <a:gd name="T3" fmla="*/ 7 h 15"/>
              <a:gd name="T4" fmla="*/ 7 w 16"/>
              <a:gd name="T5" fmla="*/ 15 h 15"/>
              <a:gd name="T6" fmla="*/ 0 w 16"/>
              <a:gd name="T7" fmla="*/ 2 h 15"/>
              <a:gd name="T8" fmla="*/ 1 w 16"/>
              <a:gd name="T9" fmla="*/ 0 h 15"/>
            </a:gdLst>
            <a:ahLst/>
            <a:cxnLst>
              <a:cxn ang="0">
                <a:pos x="T0" y="T1"/>
              </a:cxn>
              <a:cxn ang="0">
                <a:pos x="T2" y="T3"/>
              </a:cxn>
              <a:cxn ang="0">
                <a:pos x="T4" y="T5"/>
              </a:cxn>
              <a:cxn ang="0">
                <a:pos x="T6" y="T7"/>
              </a:cxn>
              <a:cxn ang="0">
                <a:pos x="T8" y="T9"/>
              </a:cxn>
            </a:cxnLst>
            <a:rect l="0" t="0" r="r" b="b"/>
            <a:pathLst>
              <a:path w="16" h="15">
                <a:moveTo>
                  <a:pt x="1" y="0"/>
                </a:moveTo>
                <a:cubicBezTo>
                  <a:pt x="6" y="2"/>
                  <a:pt x="10" y="4"/>
                  <a:pt x="16" y="7"/>
                </a:cubicBezTo>
                <a:cubicBezTo>
                  <a:pt x="12" y="11"/>
                  <a:pt x="10" y="12"/>
                  <a:pt x="7" y="15"/>
                </a:cubicBezTo>
                <a:cubicBezTo>
                  <a:pt x="4" y="10"/>
                  <a:pt x="2" y="6"/>
                  <a:pt x="0" y="2"/>
                </a:cubicBezTo>
                <a:cubicBezTo>
                  <a:pt x="0" y="1"/>
                  <a:pt x="1" y="1"/>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28" name="Freeform 752">
            <a:extLst>
              <a:ext uri="{FF2B5EF4-FFF2-40B4-BE49-F238E27FC236}">
                <a16:creationId xmlns:a16="http://schemas.microsoft.com/office/drawing/2014/main" id="{BCEECEB1-C93B-4574-8E97-7F9769D92A9D}"/>
              </a:ext>
            </a:extLst>
          </p:cNvPr>
          <p:cNvSpPr>
            <a:spLocks/>
          </p:cNvSpPr>
          <p:nvPr/>
        </p:nvSpPr>
        <p:spPr bwMode="auto">
          <a:xfrm>
            <a:off x="2437919" y="4259069"/>
            <a:ext cx="26403" cy="26403"/>
          </a:xfrm>
          <a:custGeom>
            <a:avLst/>
            <a:gdLst>
              <a:gd name="T0" fmla="*/ 14 w 14"/>
              <a:gd name="T1" fmla="*/ 0 h 14"/>
              <a:gd name="T2" fmla="*/ 14 w 14"/>
              <a:gd name="T3" fmla="*/ 14 h 14"/>
              <a:gd name="T4" fmla="*/ 0 w 14"/>
              <a:gd name="T5" fmla="*/ 7 h 14"/>
              <a:gd name="T6" fmla="*/ 14 w 14"/>
              <a:gd name="T7" fmla="*/ 0 h 14"/>
            </a:gdLst>
            <a:ahLst/>
            <a:cxnLst>
              <a:cxn ang="0">
                <a:pos x="T0" y="T1"/>
              </a:cxn>
              <a:cxn ang="0">
                <a:pos x="T2" y="T3"/>
              </a:cxn>
              <a:cxn ang="0">
                <a:pos x="T4" y="T5"/>
              </a:cxn>
              <a:cxn ang="0">
                <a:pos x="T6" y="T7"/>
              </a:cxn>
            </a:cxnLst>
            <a:rect l="0" t="0" r="r" b="b"/>
            <a:pathLst>
              <a:path w="14" h="14">
                <a:moveTo>
                  <a:pt x="14" y="0"/>
                </a:moveTo>
                <a:cubicBezTo>
                  <a:pt x="14" y="5"/>
                  <a:pt x="14" y="8"/>
                  <a:pt x="14" y="14"/>
                </a:cubicBezTo>
                <a:cubicBezTo>
                  <a:pt x="8" y="11"/>
                  <a:pt x="4" y="9"/>
                  <a:pt x="0" y="7"/>
                </a:cubicBezTo>
                <a:cubicBezTo>
                  <a:pt x="4" y="5"/>
                  <a:pt x="8" y="3"/>
                  <a:pt x="14"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29" name="Freeform 753">
            <a:extLst>
              <a:ext uri="{FF2B5EF4-FFF2-40B4-BE49-F238E27FC236}">
                <a16:creationId xmlns:a16="http://schemas.microsoft.com/office/drawing/2014/main" id="{3F8EAB99-3DF8-42E3-9BA0-D7B782A98C9B}"/>
              </a:ext>
            </a:extLst>
          </p:cNvPr>
          <p:cNvSpPr>
            <a:spLocks/>
          </p:cNvSpPr>
          <p:nvPr/>
        </p:nvSpPr>
        <p:spPr bwMode="auto">
          <a:xfrm>
            <a:off x="2411521" y="4223869"/>
            <a:ext cx="17600" cy="35200"/>
          </a:xfrm>
          <a:custGeom>
            <a:avLst/>
            <a:gdLst>
              <a:gd name="T0" fmla="*/ 0 w 10"/>
              <a:gd name="T1" fmla="*/ 10 h 16"/>
              <a:gd name="T2" fmla="*/ 1 w 10"/>
              <a:gd name="T3" fmla="*/ 0 h 16"/>
              <a:gd name="T4" fmla="*/ 10 w 10"/>
              <a:gd name="T5" fmla="*/ 0 h 16"/>
              <a:gd name="T6" fmla="*/ 7 w 10"/>
              <a:gd name="T7" fmla="*/ 16 h 16"/>
              <a:gd name="T8" fmla="*/ 0 w 10"/>
              <a:gd name="T9" fmla="*/ 10 h 16"/>
            </a:gdLst>
            <a:ahLst/>
            <a:cxnLst>
              <a:cxn ang="0">
                <a:pos x="T0" y="T1"/>
              </a:cxn>
              <a:cxn ang="0">
                <a:pos x="T2" y="T3"/>
              </a:cxn>
              <a:cxn ang="0">
                <a:pos x="T4" y="T5"/>
              </a:cxn>
              <a:cxn ang="0">
                <a:pos x="T6" y="T7"/>
              </a:cxn>
              <a:cxn ang="0">
                <a:pos x="T8" y="T9"/>
              </a:cxn>
            </a:cxnLst>
            <a:rect l="0" t="0" r="r" b="b"/>
            <a:pathLst>
              <a:path w="10" h="16">
                <a:moveTo>
                  <a:pt x="0" y="10"/>
                </a:moveTo>
                <a:cubicBezTo>
                  <a:pt x="0" y="7"/>
                  <a:pt x="1" y="4"/>
                  <a:pt x="1" y="0"/>
                </a:cubicBezTo>
                <a:cubicBezTo>
                  <a:pt x="4" y="0"/>
                  <a:pt x="6" y="0"/>
                  <a:pt x="10" y="0"/>
                </a:cubicBezTo>
                <a:cubicBezTo>
                  <a:pt x="9" y="5"/>
                  <a:pt x="8" y="9"/>
                  <a:pt x="7" y="16"/>
                </a:cubicBezTo>
                <a:cubicBezTo>
                  <a:pt x="4" y="13"/>
                  <a:pt x="2" y="12"/>
                  <a:pt x="0" y="1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Tree>
    <p:extLst>
      <p:ext uri="{BB962C8B-B14F-4D97-AF65-F5344CB8AC3E}">
        <p14:creationId xmlns:p14="http://schemas.microsoft.com/office/powerpoint/2010/main" val="375072918"/>
      </p:ext>
    </p:extLst>
  </p:cSld>
  <p:clrMapOvr>
    <a:masterClrMapping/>
  </p:clrMapOvr>
  <mc:AlternateContent xmlns:mc="http://schemas.openxmlformats.org/markup-compatibility/2006" xmlns:p14="http://schemas.microsoft.com/office/powerpoint/2010/main">
    <mc:Choice Requires="p14">
      <p:transition spd="slow" p14:dur="2000" advClick="0" advTm="0"/>
    </mc:Choice>
    <mc:Fallback xmlns="">
      <p:transition spd="slow" advClick="0" advTm="0"/>
    </mc:Fallback>
  </mc:AlternateContent>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upo 1">
            <a:extLst>
              <a:ext uri="{FF2B5EF4-FFF2-40B4-BE49-F238E27FC236}">
                <a16:creationId xmlns:a16="http://schemas.microsoft.com/office/drawing/2014/main" id="{36EC6AFF-4F9B-4B49-9B52-5209070316DE}"/>
              </a:ext>
            </a:extLst>
          </p:cNvPr>
          <p:cNvGrpSpPr/>
          <p:nvPr/>
        </p:nvGrpSpPr>
        <p:grpSpPr>
          <a:xfrm>
            <a:off x="746125" y="1753427"/>
            <a:ext cx="2417876" cy="2318510"/>
            <a:chOff x="88900" y="2741613"/>
            <a:chExt cx="579438" cy="555625"/>
          </a:xfrm>
        </p:grpSpPr>
        <p:sp>
          <p:nvSpPr>
            <p:cNvPr id="3" name="Freeform 511">
              <a:extLst>
                <a:ext uri="{FF2B5EF4-FFF2-40B4-BE49-F238E27FC236}">
                  <a16:creationId xmlns:a16="http://schemas.microsoft.com/office/drawing/2014/main" id="{8614C426-8B74-4391-B4DC-C80CA9F2ADEC}"/>
                </a:ext>
              </a:extLst>
            </p:cNvPr>
            <p:cNvSpPr>
              <a:spLocks/>
            </p:cNvSpPr>
            <p:nvPr/>
          </p:nvSpPr>
          <p:spPr bwMode="auto">
            <a:xfrm>
              <a:off x="160338" y="2900363"/>
              <a:ext cx="266700" cy="396875"/>
            </a:xfrm>
            <a:custGeom>
              <a:avLst/>
              <a:gdLst>
                <a:gd name="T0" fmla="*/ 168 w 695"/>
                <a:gd name="T1" fmla="*/ 1014 h 1034"/>
                <a:gd name="T2" fmla="*/ 0 w 695"/>
                <a:gd name="T3" fmla="*/ 1014 h 1034"/>
                <a:gd name="T4" fmla="*/ 20 w 695"/>
                <a:gd name="T5" fmla="*/ 567 h 1034"/>
                <a:gd name="T6" fmla="*/ 73 w 695"/>
                <a:gd name="T7" fmla="*/ 537 h 1034"/>
                <a:gd name="T8" fmla="*/ 128 w 695"/>
                <a:gd name="T9" fmla="*/ 543 h 1034"/>
                <a:gd name="T10" fmla="*/ 202 w 695"/>
                <a:gd name="T11" fmla="*/ 534 h 1034"/>
                <a:gd name="T12" fmla="*/ 164 w 695"/>
                <a:gd name="T13" fmla="*/ 526 h 1034"/>
                <a:gd name="T14" fmla="*/ 205 w 695"/>
                <a:gd name="T15" fmla="*/ 485 h 1034"/>
                <a:gd name="T16" fmla="*/ 136 w 695"/>
                <a:gd name="T17" fmla="*/ 463 h 1034"/>
                <a:gd name="T18" fmla="*/ 54 w 695"/>
                <a:gd name="T19" fmla="*/ 407 h 1034"/>
                <a:gd name="T20" fmla="*/ 54 w 695"/>
                <a:gd name="T21" fmla="*/ 274 h 1034"/>
                <a:gd name="T22" fmla="*/ 80 w 695"/>
                <a:gd name="T23" fmla="*/ 238 h 1034"/>
                <a:gd name="T24" fmla="*/ 144 w 695"/>
                <a:gd name="T25" fmla="*/ 170 h 1034"/>
                <a:gd name="T26" fmla="*/ 151 w 695"/>
                <a:gd name="T27" fmla="*/ 140 h 1034"/>
                <a:gd name="T28" fmla="*/ 344 w 695"/>
                <a:gd name="T29" fmla="*/ 140 h 1034"/>
                <a:gd name="T30" fmla="*/ 325 w 695"/>
                <a:gd name="T31" fmla="*/ 0 h 1034"/>
                <a:gd name="T32" fmla="*/ 390 w 695"/>
                <a:gd name="T33" fmla="*/ 118 h 1034"/>
                <a:gd name="T34" fmla="*/ 450 w 695"/>
                <a:gd name="T35" fmla="*/ 155 h 1034"/>
                <a:gd name="T36" fmla="*/ 521 w 695"/>
                <a:gd name="T37" fmla="*/ 154 h 1034"/>
                <a:gd name="T38" fmla="*/ 599 w 695"/>
                <a:gd name="T39" fmla="*/ 98 h 1034"/>
                <a:gd name="T40" fmla="*/ 622 w 695"/>
                <a:gd name="T41" fmla="*/ 74 h 1034"/>
                <a:gd name="T42" fmla="*/ 644 w 695"/>
                <a:gd name="T43" fmla="*/ 135 h 1034"/>
                <a:gd name="T44" fmla="*/ 691 w 695"/>
                <a:gd name="T45" fmla="*/ 195 h 1034"/>
                <a:gd name="T46" fmla="*/ 616 w 695"/>
                <a:gd name="T47" fmla="*/ 269 h 1034"/>
                <a:gd name="T48" fmla="*/ 383 w 695"/>
                <a:gd name="T49" fmla="*/ 279 h 1034"/>
                <a:gd name="T50" fmla="*/ 368 w 695"/>
                <a:gd name="T51" fmla="*/ 278 h 1034"/>
                <a:gd name="T52" fmla="*/ 352 w 695"/>
                <a:gd name="T53" fmla="*/ 226 h 1034"/>
                <a:gd name="T54" fmla="*/ 318 w 695"/>
                <a:gd name="T55" fmla="*/ 933 h 1034"/>
                <a:gd name="T56" fmla="*/ 327 w 695"/>
                <a:gd name="T57" fmla="*/ 943 h 1034"/>
                <a:gd name="T58" fmla="*/ 381 w 695"/>
                <a:gd name="T59" fmla="*/ 994 h 1034"/>
                <a:gd name="T60" fmla="*/ 320 w 695"/>
                <a:gd name="T61" fmla="*/ 1015 h 1034"/>
                <a:gd name="T62" fmla="*/ 187 w 695"/>
                <a:gd name="T63" fmla="*/ 1016 h 1034"/>
                <a:gd name="T64" fmla="*/ 187 w 695"/>
                <a:gd name="T65" fmla="*/ 612 h 1034"/>
                <a:gd name="T66" fmla="*/ 168 w 695"/>
                <a:gd name="T67" fmla="*/ 1014 h 10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95" h="1034">
                  <a:moveTo>
                    <a:pt x="168" y="1014"/>
                  </a:moveTo>
                  <a:cubicBezTo>
                    <a:pt x="108" y="1014"/>
                    <a:pt x="58" y="1014"/>
                    <a:pt x="0" y="1014"/>
                  </a:cubicBezTo>
                  <a:cubicBezTo>
                    <a:pt x="7" y="863"/>
                    <a:pt x="14" y="712"/>
                    <a:pt x="20" y="567"/>
                  </a:cubicBezTo>
                  <a:cubicBezTo>
                    <a:pt x="41" y="554"/>
                    <a:pt x="56" y="540"/>
                    <a:pt x="73" y="537"/>
                  </a:cubicBezTo>
                  <a:cubicBezTo>
                    <a:pt x="90" y="533"/>
                    <a:pt x="112" y="535"/>
                    <a:pt x="128" y="543"/>
                  </a:cubicBezTo>
                  <a:cubicBezTo>
                    <a:pt x="159" y="558"/>
                    <a:pt x="166" y="560"/>
                    <a:pt x="202" y="534"/>
                  </a:cubicBezTo>
                  <a:cubicBezTo>
                    <a:pt x="187" y="531"/>
                    <a:pt x="176" y="528"/>
                    <a:pt x="164" y="526"/>
                  </a:cubicBezTo>
                  <a:cubicBezTo>
                    <a:pt x="152" y="490"/>
                    <a:pt x="169" y="480"/>
                    <a:pt x="205" y="485"/>
                  </a:cubicBezTo>
                  <a:cubicBezTo>
                    <a:pt x="186" y="452"/>
                    <a:pt x="163" y="453"/>
                    <a:pt x="136" y="463"/>
                  </a:cubicBezTo>
                  <a:cubicBezTo>
                    <a:pt x="90" y="479"/>
                    <a:pt x="55" y="456"/>
                    <a:pt x="54" y="407"/>
                  </a:cubicBezTo>
                  <a:cubicBezTo>
                    <a:pt x="53" y="363"/>
                    <a:pt x="51" y="318"/>
                    <a:pt x="54" y="274"/>
                  </a:cubicBezTo>
                  <a:cubicBezTo>
                    <a:pt x="55" y="261"/>
                    <a:pt x="71" y="238"/>
                    <a:pt x="80" y="238"/>
                  </a:cubicBezTo>
                  <a:cubicBezTo>
                    <a:pt x="130" y="240"/>
                    <a:pt x="142" y="211"/>
                    <a:pt x="144" y="170"/>
                  </a:cubicBezTo>
                  <a:cubicBezTo>
                    <a:pt x="144" y="161"/>
                    <a:pt x="148" y="153"/>
                    <a:pt x="151" y="140"/>
                  </a:cubicBezTo>
                  <a:cubicBezTo>
                    <a:pt x="213" y="140"/>
                    <a:pt x="274" y="140"/>
                    <a:pt x="344" y="140"/>
                  </a:cubicBezTo>
                  <a:cubicBezTo>
                    <a:pt x="338" y="94"/>
                    <a:pt x="332" y="52"/>
                    <a:pt x="325" y="0"/>
                  </a:cubicBezTo>
                  <a:cubicBezTo>
                    <a:pt x="350" y="45"/>
                    <a:pt x="373" y="80"/>
                    <a:pt x="390" y="118"/>
                  </a:cubicBezTo>
                  <a:cubicBezTo>
                    <a:pt x="403" y="146"/>
                    <a:pt x="418" y="159"/>
                    <a:pt x="450" y="155"/>
                  </a:cubicBezTo>
                  <a:cubicBezTo>
                    <a:pt x="473" y="152"/>
                    <a:pt x="498" y="151"/>
                    <a:pt x="521" y="154"/>
                  </a:cubicBezTo>
                  <a:cubicBezTo>
                    <a:pt x="565" y="158"/>
                    <a:pt x="592" y="144"/>
                    <a:pt x="599" y="98"/>
                  </a:cubicBezTo>
                  <a:cubicBezTo>
                    <a:pt x="600" y="90"/>
                    <a:pt x="606" y="83"/>
                    <a:pt x="622" y="74"/>
                  </a:cubicBezTo>
                  <a:cubicBezTo>
                    <a:pt x="629" y="93"/>
                    <a:pt x="636" y="113"/>
                    <a:pt x="644" y="135"/>
                  </a:cubicBezTo>
                  <a:cubicBezTo>
                    <a:pt x="695" y="123"/>
                    <a:pt x="694" y="156"/>
                    <a:pt x="691" y="195"/>
                  </a:cubicBezTo>
                  <a:cubicBezTo>
                    <a:pt x="684" y="264"/>
                    <a:pt x="683" y="266"/>
                    <a:pt x="616" y="269"/>
                  </a:cubicBezTo>
                  <a:cubicBezTo>
                    <a:pt x="539" y="272"/>
                    <a:pt x="461" y="276"/>
                    <a:pt x="383" y="279"/>
                  </a:cubicBezTo>
                  <a:cubicBezTo>
                    <a:pt x="379" y="279"/>
                    <a:pt x="375" y="278"/>
                    <a:pt x="368" y="278"/>
                  </a:cubicBezTo>
                  <a:cubicBezTo>
                    <a:pt x="364" y="265"/>
                    <a:pt x="360" y="251"/>
                    <a:pt x="352" y="226"/>
                  </a:cubicBezTo>
                  <a:cubicBezTo>
                    <a:pt x="340" y="471"/>
                    <a:pt x="329" y="704"/>
                    <a:pt x="318" y="933"/>
                  </a:cubicBezTo>
                  <a:cubicBezTo>
                    <a:pt x="324" y="939"/>
                    <a:pt x="325" y="942"/>
                    <a:pt x="327" y="943"/>
                  </a:cubicBezTo>
                  <a:cubicBezTo>
                    <a:pt x="353" y="952"/>
                    <a:pt x="388" y="955"/>
                    <a:pt x="381" y="994"/>
                  </a:cubicBezTo>
                  <a:cubicBezTo>
                    <a:pt x="375" y="1034"/>
                    <a:pt x="341" y="1014"/>
                    <a:pt x="320" y="1015"/>
                  </a:cubicBezTo>
                  <a:cubicBezTo>
                    <a:pt x="277" y="1018"/>
                    <a:pt x="234" y="1016"/>
                    <a:pt x="187" y="1016"/>
                  </a:cubicBezTo>
                  <a:cubicBezTo>
                    <a:pt x="187" y="879"/>
                    <a:pt x="187" y="746"/>
                    <a:pt x="187" y="612"/>
                  </a:cubicBezTo>
                  <a:cubicBezTo>
                    <a:pt x="178" y="746"/>
                    <a:pt x="116" y="875"/>
                    <a:pt x="168" y="1014"/>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 name="Freeform 512">
              <a:extLst>
                <a:ext uri="{FF2B5EF4-FFF2-40B4-BE49-F238E27FC236}">
                  <a16:creationId xmlns:a16="http://schemas.microsoft.com/office/drawing/2014/main" id="{2BC96640-15CA-4307-8B5B-E947DA7F87A7}"/>
                </a:ext>
              </a:extLst>
            </p:cNvPr>
            <p:cNvSpPr>
              <a:spLocks noEditPoints="1"/>
            </p:cNvSpPr>
            <p:nvPr/>
          </p:nvSpPr>
          <p:spPr bwMode="auto">
            <a:xfrm>
              <a:off x="306388" y="3043238"/>
              <a:ext cx="361950" cy="187325"/>
            </a:xfrm>
            <a:custGeom>
              <a:avLst/>
              <a:gdLst>
                <a:gd name="T0" fmla="*/ 110 w 945"/>
                <a:gd name="T1" fmla="*/ 453 h 490"/>
                <a:gd name="T2" fmla="*/ 140 w 945"/>
                <a:gd name="T3" fmla="*/ 159 h 490"/>
                <a:gd name="T4" fmla="*/ 102 w 945"/>
                <a:gd name="T5" fmla="*/ 138 h 490"/>
                <a:gd name="T6" fmla="*/ 146 w 945"/>
                <a:gd name="T7" fmla="*/ 95 h 490"/>
                <a:gd name="T8" fmla="*/ 238 w 945"/>
                <a:gd name="T9" fmla="*/ 52 h 490"/>
                <a:gd name="T10" fmla="*/ 334 w 945"/>
                <a:gd name="T11" fmla="*/ 1 h 490"/>
                <a:gd name="T12" fmla="*/ 639 w 945"/>
                <a:gd name="T13" fmla="*/ 6 h 490"/>
                <a:gd name="T14" fmla="*/ 707 w 945"/>
                <a:gd name="T15" fmla="*/ 53 h 490"/>
                <a:gd name="T16" fmla="*/ 796 w 945"/>
                <a:gd name="T17" fmla="*/ 95 h 490"/>
                <a:gd name="T18" fmla="*/ 843 w 945"/>
                <a:gd name="T19" fmla="*/ 136 h 490"/>
                <a:gd name="T20" fmla="*/ 805 w 945"/>
                <a:gd name="T21" fmla="*/ 159 h 490"/>
                <a:gd name="T22" fmla="*/ 835 w 945"/>
                <a:gd name="T23" fmla="*/ 453 h 490"/>
                <a:gd name="T24" fmla="*/ 921 w 945"/>
                <a:gd name="T25" fmla="*/ 454 h 490"/>
                <a:gd name="T26" fmla="*/ 945 w 945"/>
                <a:gd name="T27" fmla="*/ 471 h 490"/>
                <a:gd name="T28" fmla="*/ 920 w 945"/>
                <a:gd name="T29" fmla="*/ 487 h 490"/>
                <a:gd name="T30" fmla="*/ 783 w 945"/>
                <a:gd name="T31" fmla="*/ 488 h 490"/>
                <a:gd name="T32" fmla="*/ 56 w 945"/>
                <a:gd name="T33" fmla="*/ 488 h 490"/>
                <a:gd name="T34" fmla="*/ 21 w 945"/>
                <a:gd name="T35" fmla="*/ 487 h 490"/>
                <a:gd name="T36" fmla="*/ 0 w 945"/>
                <a:gd name="T37" fmla="*/ 471 h 490"/>
                <a:gd name="T38" fmla="*/ 20 w 945"/>
                <a:gd name="T39" fmla="*/ 454 h 490"/>
                <a:gd name="T40" fmla="*/ 110 w 945"/>
                <a:gd name="T41" fmla="*/ 453 h 490"/>
                <a:gd name="T42" fmla="*/ 213 w 945"/>
                <a:gd name="T43" fmla="*/ 143 h 490"/>
                <a:gd name="T44" fmla="*/ 735 w 945"/>
                <a:gd name="T45" fmla="*/ 143 h 490"/>
                <a:gd name="T46" fmla="*/ 695 w 945"/>
                <a:gd name="T47" fmla="*/ 93 h 490"/>
                <a:gd name="T48" fmla="*/ 577 w 945"/>
                <a:gd name="T49" fmla="*/ 33 h 490"/>
                <a:gd name="T50" fmla="*/ 382 w 945"/>
                <a:gd name="T51" fmla="*/ 32 h 490"/>
                <a:gd name="T52" fmla="*/ 213 w 945"/>
                <a:gd name="T53" fmla="*/ 143 h 490"/>
                <a:gd name="T54" fmla="*/ 262 w 945"/>
                <a:gd name="T55" fmla="*/ 450 h 490"/>
                <a:gd name="T56" fmla="*/ 680 w 945"/>
                <a:gd name="T57" fmla="*/ 450 h 490"/>
                <a:gd name="T58" fmla="*/ 680 w 945"/>
                <a:gd name="T59" fmla="*/ 404 h 490"/>
                <a:gd name="T60" fmla="*/ 264 w 945"/>
                <a:gd name="T61" fmla="*/ 404 h 490"/>
                <a:gd name="T62" fmla="*/ 262 w 945"/>
                <a:gd name="T63" fmla="*/ 450 h 490"/>
                <a:gd name="T64" fmla="*/ 290 w 945"/>
                <a:gd name="T65" fmla="*/ 262 h 490"/>
                <a:gd name="T66" fmla="*/ 159 w 945"/>
                <a:gd name="T67" fmla="*/ 211 h 490"/>
                <a:gd name="T68" fmla="*/ 186 w 945"/>
                <a:gd name="T69" fmla="*/ 262 h 490"/>
                <a:gd name="T70" fmla="*/ 290 w 945"/>
                <a:gd name="T71" fmla="*/ 262 h 490"/>
                <a:gd name="T72" fmla="*/ 787 w 945"/>
                <a:gd name="T73" fmla="*/ 210 h 490"/>
                <a:gd name="T74" fmla="*/ 655 w 945"/>
                <a:gd name="T75" fmla="*/ 263 h 490"/>
                <a:gd name="T76" fmla="*/ 746 w 945"/>
                <a:gd name="T77" fmla="*/ 263 h 490"/>
                <a:gd name="T78" fmla="*/ 787 w 945"/>
                <a:gd name="T79" fmla="*/ 210 h 4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945" h="490">
                  <a:moveTo>
                    <a:pt x="110" y="453"/>
                  </a:moveTo>
                  <a:cubicBezTo>
                    <a:pt x="131" y="353"/>
                    <a:pt x="90" y="253"/>
                    <a:pt x="140" y="159"/>
                  </a:cubicBezTo>
                  <a:cubicBezTo>
                    <a:pt x="129" y="153"/>
                    <a:pt x="116" y="145"/>
                    <a:pt x="102" y="138"/>
                  </a:cubicBezTo>
                  <a:cubicBezTo>
                    <a:pt x="103" y="107"/>
                    <a:pt x="116" y="90"/>
                    <a:pt x="146" y="95"/>
                  </a:cubicBezTo>
                  <a:cubicBezTo>
                    <a:pt x="187" y="101"/>
                    <a:pt x="217" y="88"/>
                    <a:pt x="238" y="52"/>
                  </a:cubicBezTo>
                  <a:cubicBezTo>
                    <a:pt x="259" y="16"/>
                    <a:pt x="290" y="0"/>
                    <a:pt x="334" y="1"/>
                  </a:cubicBezTo>
                  <a:cubicBezTo>
                    <a:pt x="435" y="4"/>
                    <a:pt x="537" y="0"/>
                    <a:pt x="639" y="6"/>
                  </a:cubicBezTo>
                  <a:cubicBezTo>
                    <a:pt x="663" y="8"/>
                    <a:pt x="690" y="32"/>
                    <a:pt x="707" y="53"/>
                  </a:cubicBezTo>
                  <a:cubicBezTo>
                    <a:pt x="731" y="84"/>
                    <a:pt x="756" y="102"/>
                    <a:pt x="796" y="95"/>
                  </a:cubicBezTo>
                  <a:cubicBezTo>
                    <a:pt x="824" y="90"/>
                    <a:pt x="841" y="102"/>
                    <a:pt x="843" y="136"/>
                  </a:cubicBezTo>
                  <a:cubicBezTo>
                    <a:pt x="832" y="143"/>
                    <a:pt x="818" y="151"/>
                    <a:pt x="805" y="159"/>
                  </a:cubicBezTo>
                  <a:cubicBezTo>
                    <a:pt x="855" y="252"/>
                    <a:pt x="814" y="353"/>
                    <a:pt x="835" y="453"/>
                  </a:cubicBezTo>
                  <a:cubicBezTo>
                    <a:pt x="863" y="453"/>
                    <a:pt x="892" y="452"/>
                    <a:pt x="921" y="454"/>
                  </a:cubicBezTo>
                  <a:cubicBezTo>
                    <a:pt x="929" y="455"/>
                    <a:pt x="937" y="465"/>
                    <a:pt x="945" y="471"/>
                  </a:cubicBezTo>
                  <a:cubicBezTo>
                    <a:pt x="937" y="477"/>
                    <a:pt x="929" y="487"/>
                    <a:pt x="920" y="487"/>
                  </a:cubicBezTo>
                  <a:cubicBezTo>
                    <a:pt x="875" y="489"/>
                    <a:pt x="829" y="488"/>
                    <a:pt x="783" y="488"/>
                  </a:cubicBezTo>
                  <a:cubicBezTo>
                    <a:pt x="541" y="488"/>
                    <a:pt x="298" y="488"/>
                    <a:pt x="56" y="488"/>
                  </a:cubicBezTo>
                  <a:cubicBezTo>
                    <a:pt x="44" y="488"/>
                    <a:pt x="32" y="490"/>
                    <a:pt x="21" y="487"/>
                  </a:cubicBezTo>
                  <a:cubicBezTo>
                    <a:pt x="13" y="485"/>
                    <a:pt x="7" y="477"/>
                    <a:pt x="0" y="471"/>
                  </a:cubicBezTo>
                  <a:cubicBezTo>
                    <a:pt x="7" y="465"/>
                    <a:pt x="13" y="455"/>
                    <a:pt x="20" y="454"/>
                  </a:cubicBezTo>
                  <a:cubicBezTo>
                    <a:pt x="51" y="452"/>
                    <a:pt x="81" y="453"/>
                    <a:pt x="110" y="453"/>
                  </a:cubicBezTo>
                  <a:close/>
                  <a:moveTo>
                    <a:pt x="213" y="143"/>
                  </a:moveTo>
                  <a:cubicBezTo>
                    <a:pt x="388" y="143"/>
                    <a:pt x="558" y="143"/>
                    <a:pt x="735" y="143"/>
                  </a:cubicBezTo>
                  <a:cubicBezTo>
                    <a:pt x="720" y="124"/>
                    <a:pt x="705" y="110"/>
                    <a:pt x="695" y="93"/>
                  </a:cubicBezTo>
                  <a:cubicBezTo>
                    <a:pt x="668" y="47"/>
                    <a:pt x="629" y="31"/>
                    <a:pt x="577" y="33"/>
                  </a:cubicBezTo>
                  <a:cubicBezTo>
                    <a:pt x="512" y="35"/>
                    <a:pt x="446" y="39"/>
                    <a:pt x="382" y="32"/>
                  </a:cubicBezTo>
                  <a:cubicBezTo>
                    <a:pt x="292" y="21"/>
                    <a:pt x="256" y="82"/>
                    <a:pt x="213" y="143"/>
                  </a:cubicBezTo>
                  <a:close/>
                  <a:moveTo>
                    <a:pt x="262" y="450"/>
                  </a:moveTo>
                  <a:cubicBezTo>
                    <a:pt x="404" y="450"/>
                    <a:pt x="542" y="450"/>
                    <a:pt x="680" y="450"/>
                  </a:cubicBezTo>
                  <a:cubicBezTo>
                    <a:pt x="680" y="434"/>
                    <a:pt x="680" y="420"/>
                    <a:pt x="680" y="404"/>
                  </a:cubicBezTo>
                  <a:cubicBezTo>
                    <a:pt x="541" y="404"/>
                    <a:pt x="404" y="404"/>
                    <a:pt x="264" y="404"/>
                  </a:cubicBezTo>
                  <a:cubicBezTo>
                    <a:pt x="263" y="419"/>
                    <a:pt x="263" y="432"/>
                    <a:pt x="262" y="450"/>
                  </a:cubicBezTo>
                  <a:close/>
                  <a:moveTo>
                    <a:pt x="290" y="262"/>
                  </a:moveTo>
                  <a:cubicBezTo>
                    <a:pt x="292" y="217"/>
                    <a:pt x="255" y="202"/>
                    <a:pt x="159" y="211"/>
                  </a:cubicBezTo>
                  <a:cubicBezTo>
                    <a:pt x="153" y="236"/>
                    <a:pt x="155" y="259"/>
                    <a:pt x="186" y="262"/>
                  </a:cubicBezTo>
                  <a:cubicBezTo>
                    <a:pt x="221" y="265"/>
                    <a:pt x="256" y="262"/>
                    <a:pt x="290" y="262"/>
                  </a:cubicBezTo>
                  <a:close/>
                  <a:moveTo>
                    <a:pt x="787" y="210"/>
                  </a:moveTo>
                  <a:cubicBezTo>
                    <a:pt x="688" y="203"/>
                    <a:pt x="653" y="217"/>
                    <a:pt x="655" y="263"/>
                  </a:cubicBezTo>
                  <a:cubicBezTo>
                    <a:pt x="685" y="263"/>
                    <a:pt x="716" y="263"/>
                    <a:pt x="746" y="263"/>
                  </a:cubicBezTo>
                  <a:cubicBezTo>
                    <a:pt x="784" y="264"/>
                    <a:pt x="793" y="243"/>
                    <a:pt x="787" y="21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 name="Freeform 513">
              <a:extLst>
                <a:ext uri="{FF2B5EF4-FFF2-40B4-BE49-F238E27FC236}">
                  <a16:creationId xmlns:a16="http://schemas.microsoft.com/office/drawing/2014/main" id="{402EBABB-9E64-4B09-933D-9CCF9B47E7A5}"/>
                </a:ext>
              </a:extLst>
            </p:cNvPr>
            <p:cNvSpPr>
              <a:spLocks/>
            </p:cNvSpPr>
            <p:nvPr/>
          </p:nvSpPr>
          <p:spPr bwMode="auto">
            <a:xfrm>
              <a:off x="88900" y="2876551"/>
              <a:ext cx="141288" cy="230188"/>
            </a:xfrm>
            <a:custGeom>
              <a:avLst/>
              <a:gdLst>
                <a:gd name="T0" fmla="*/ 370 w 370"/>
                <a:gd name="T1" fmla="*/ 173 h 600"/>
                <a:gd name="T2" fmla="*/ 325 w 370"/>
                <a:gd name="T3" fmla="*/ 178 h 600"/>
                <a:gd name="T4" fmla="*/ 254 w 370"/>
                <a:gd name="T5" fmla="*/ 272 h 600"/>
                <a:gd name="T6" fmla="*/ 264 w 370"/>
                <a:gd name="T7" fmla="*/ 195 h 600"/>
                <a:gd name="T8" fmla="*/ 256 w 370"/>
                <a:gd name="T9" fmla="*/ 192 h 600"/>
                <a:gd name="T10" fmla="*/ 244 w 370"/>
                <a:gd name="T11" fmla="*/ 209 h 600"/>
                <a:gd name="T12" fmla="*/ 225 w 370"/>
                <a:gd name="T13" fmla="*/ 487 h 600"/>
                <a:gd name="T14" fmla="*/ 241 w 370"/>
                <a:gd name="T15" fmla="*/ 519 h 600"/>
                <a:gd name="T16" fmla="*/ 241 w 370"/>
                <a:gd name="T17" fmla="*/ 586 h 600"/>
                <a:gd name="T18" fmla="*/ 201 w 370"/>
                <a:gd name="T19" fmla="*/ 599 h 600"/>
                <a:gd name="T20" fmla="*/ 137 w 370"/>
                <a:gd name="T21" fmla="*/ 585 h 600"/>
                <a:gd name="T22" fmla="*/ 74 w 370"/>
                <a:gd name="T23" fmla="*/ 585 h 600"/>
                <a:gd name="T24" fmla="*/ 0 w 370"/>
                <a:gd name="T25" fmla="*/ 564 h 600"/>
                <a:gd name="T26" fmla="*/ 42 w 370"/>
                <a:gd name="T27" fmla="*/ 561 h 600"/>
                <a:gd name="T28" fmla="*/ 9 w 370"/>
                <a:gd name="T29" fmla="*/ 514 h 600"/>
                <a:gd name="T30" fmla="*/ 11 w 370"/>
                <a:gd name="T31" fmla="*/ 502 h 600"/>
                <a:gd name="T32" fmla="*/ 67 w 370"/>
                <a:gd name="T33" fmla="*/ 496 h 600"/>
                <a:gd name="T34" fmla="*/ 124 w 370"/>
                <a:gd name="T35" fmla="*/ 524 h 600"/>
                <a:gd name="T36" fmla="*/ 124 w 370"/>
                <a:gd name="T37" fmla="*/ 389 h 600"/>
                <a:gd name="T38" fmla="*/ 146 w 370"/>
                <a:gd name="T39" fmla="*/ 112 h 600"/>
                <a:gd name="T40" fmla="*/ 235 w 370"/>
                <a:gd name="T41" fmla="*/ 0 h 600"/>
                <a:gd name="T42" fmla="*/ 336 w 370"/>
                <a:gd name="T43" fmla="*/ 86 h 600"/>
                <a:gd name="T44" fmla="*/ 370 w 370"/>
                <a:gd name="T45" fmla="*/ 173 h 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70" h="600">
                  <a:moveTo>
                    <a:pt x="370" y="173"/>
                  </a:moveTo>
                  <a:cubicBezTo>
                    <a:pt x="349" y="175"/>
                    <a:pt x="334" y="177"/>
                    <a:pt x="325" y="178"/>
                  </a:cubicBezTo>
                  <a:cubicBezTo>
                    <a:pt x="292" y="205"/>
                    <a:pt x="335" y="279"/>
                    <a:pt x="254" y="272"/>
                  </a:cubicBezTo>
                  <a:cubicBezTo>
                    <a:pt x="257" y="246"/>
                    <a:pt x="261" y="220"/>
                    <a:pt x="264" y="195"/>
                  </a:cubicBezTo>
                  <a:cubicBezTo>
                    <a:pt x="261" y="194"/>
                    <a:pt x="259" y="193"/>
                    <a:pt x="256" y="192"/>
                  </a:cubicBezTo>
                  <a:cubicBezTo>
                    <a:pt x="252" y="198"/>
                    <a:pt x="245" y="203"/>
                    <a:pt x="244" y="209"/>
                  </a:cubicBezTo>
                  <a:cubicBezTo>
                    <a:pt x="237" y="302"/>
                    <a:pt x="230" y="394"/>
                    <a:pt x="225" y="487"/>
                  </a:cubicBezTo>
                  <a:cubicBezTo>
                    <a:pt x="224" y="497"/>
                    <a:pt x="239" y="508"/>
                    <a:pt x="241" y="519"/>
                  </a:cubicBezTo>
                  <a:cubicBezTo>
                    <a:pt x="244" y="541"/>
                    <a:pt x="246" y="565"/>
                    <a:pt x="241" y="586"/>
                  </a:cubicBezTo>
                  <a:cubicBezTo>
                    <a:pt x="240" y="594"/>
                    <a:pt x="215" y="600"/>
                    <a:pt x="201" y="599"/>
                  </a:cubicBezTo>
                  <a:cubicBezTo>
                    <a:pt x="179" y="597"/>
                    <a:pt x="158" y="588"/>
                    <a:pt x="137" y="585"/>
                  </a:cubicBezTo>
                  <a:cubicBezTo>
                    <a:pt x="116" y="582"/>
                    <a:pt x="93" y="579"/>
                    <a:pt x="74" y="585"/>
                  </a:cubicBezTo>
                  <a:cubicBezTo>
                    <a:pt x="45" y="595"/>
                    <a:pt x="24" y="591"/>
                    <a:pt x="0" y="564"/>
                  </a:cubicBezTo>
                  <a:cubicBezTo>
                    <a:pt x="18" y="563"/>
                    <a:pt x="30" y="562"/>
                    <a:pt x="42" y="561"/>
                  </a:cubicBezTo>
                  <a:cubicBezTo>
                    <a:pt x="63" y="525"/>
                    <a:pt x="38" y="518"/>
                    <a:pt x="9" y="514"/>
                  </a:cubicBezTo>
                  <a:cubicBezTo>
                    <a:pt x="10" y="510"/>
                    <a:pt x="10" y="506"/>
                    <a:pt x="11" y="502"/>
                  </a:cubicBezTo>
                  <a:cubicBezTo>
                    <a:pt x="30" y="500"/>
                    <a:pt x="50" y="493"/>
                    <a:pt x="67" y="496"/>
                  </a:cubicBezTo>
                  <a:cubicBezTo>
                    <a:pt x="86" y="500"/>
                    <a:pt x="103" y="513"/>
                    <a:pt x="124" y="524"/>
                  </a:cubicBezTo>
                  <a:cubicBezTo>
                    <a:pt x="124" y="474"/>
                    <a:pt x="122" y="432"/>
                    <a:pt x="124" y="389"/>
                  </a:cubicBezTo>
                  <a:cubicBezTo>
                    <a:pt x="130" y="297"/>
                    <a:pt x="135" y="204"/>
                    <a:pt x="146" y="112"/>
                  </a:cubicBezTo>
                  <a:cubicBezTo>
                    <a:pt x="153" y="59"/>
                    <a:pt x="181" y="0"/>
                    <a:pt x="235" y="0"/>
                  </a:cubicBezTo>
                  <a:cubicBezTo>
                    <a:pt x="269" y="0"/>
                    <a:pt x="307" y="51"/>
                    <a:pt x="336" y="86"/>
                  </a:cubicBezTo>
                  <a:cubicBezTo>
                    <a:pt x="354" y="107"/>
                    <a:pt x="358" y="141"/>
                    <a:pt x="370" y="17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 name="Freeform 514">
              <a:extLst>
                <a:ext uri="{FF2B5EF4-FFF2-40B4-BE49-F238E27FC236}">
                  <a16:creationId xmlns:a16="http://schemas.microsoft.com/office/drawing/2014/main" id="{6CF485B3-2516-469B-90FD-AC94BC86AE2F}"/>
                </a:ext>
              </a:extLst>
            </p:cNvPr>
            <p:cNvSpPr>
              <a:spLocks/>
            </p:cNvSpPr>
            <p:nvPr/>
          </p:nvSpPr>
          <p:spPr bwMode="auto">
            <a:xfrm>
              <a:off x="176213" y="2741613"/>
              <a:ext cx="139700" cy="66675"/>
            </a:xfrm>
            <a:custGeom>
              <a:avLst/>
              <a:gdLst>
                <a:gd name="T0" fmla="*/ 17 w 361"/>
                <a:gd name="T1" fmla="*/ 174 h 174"/>
                <a:gd name="T2" fmla="*/ 51 w 361"/>
                <a:gd name="T3" fmla="*/ 40 h 174"/>
                <a:gd name="T4" fmla="*/ 219 w 361"/>
                <a:gd name="T5" fmla="*/ 26 h 174"/>
                <a:gd name="T6" fmla="*/ 233 w 361"/>
                <a:gd name="T7" fmla="*/ 37 h 174"/>
                <a:gd name="T8" fmla="*/ 361 w 361"/>
                <a:gd name="T9" fmla="*/ 111 h 174"/>
                <a:gd name="T10" fmla="*/ 327 w 361"/>
                <a:gd name="T11" fmla="*/ 141 h 174"/>
                <a:gd name="T12" fmla="*/ 17 w 361"/>
                <a:gd name="T13" fmla="*/ 174 h 174"/>
              </a:gdLst>
              <a:ahLst/>
              <a:cxnLst>
                <a:cxn ang="0">
                  <a:pos x="T0" y="T1"/>
                </a:cxn>
                <a:cxn ang="0">
                  <a:pos x="T2" y="T3"/>
                </a:cxn>
                <a:cxn ang="0">
                  <a:pos x="T4" y="T5"/>
                </a:cxn>
                <a:cxn ang="0">
                  <a:pos x="T6" y="T7"/>
                </a:cxn>
                <a:cxn ang="0">
                  <a:pos x="T8" y="T9"/>
                </a:cxn>
                <a:cxn ang="0">
                  <a:pos x="T10" y="T11"/>
                </a:cxn>
                <a:cxn ang="0">
                  <a:pos x="T12" y="T13"/>
                </a:cxn>
              </a:cxnLst>
              <a:rect l="0" t="0" r="r" b="b"/>
              <a:pathLst>
                <a:path w="361" h="174">
                  <a:moveTo>
                    <a:pt x="17" y="174"/>
                  </a:moveTo>
                  <a:cubicBezTo>
                    <a:pt x="0" y="110"/>
                    <a:pt x="11" y="69"/>
                    <a:pt x="51" y="40"/>
                  </a:cubicBezTo>
                  <a:cubicBezTo>
                    <a:pt x="97" y="6"/>
                    <a:pt x="179" y="0"/>
                    <a:pt x="219" y="26"/>
                  </a:cubicBezTo>
                  <a:cubicBezTo>
                    <a:pt x="224" y="30"/>
                    <a:pt x="229" y="33"/>
                    <a:pt x="233" y="37"/>
                  </a:cubicBezTo>
                  <a:cubicBezTo>
                    <a:pt x="268" y="76"/>
                    <a:pt x="302" y="96"/>
                    <a:pt x="361" y="111"/>
                  </a:cubicBezTo>
                  <a:cubicBezTo>
                    <a:pt x="347" y="124"/>
                    <a:pt x="338" y="139"/>
                    <a:pt x="327" y="141"/>
                  </a:cubicBezTo>
                  <a:cubicBezTo>
                    <a:pt x="224" y="153"/>
                    <a:pt x="120" y="163"/>
                    <a:pt x="17" y="174"/>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7" name="Freeform 515">
              <a:extLst>
                <a:ext uri="{FF2B5EF4-FFF2-40B4-BE49-F238E27FC236}">
                  <a16:creationId xmlns:a16="http://schemas.microsoft.com/office/drawing/2014/main" id="{FBBDC320-5BF9-464A-B9F6-36089D4F70C0}"/>
                </a:ext>
              </a:extLst>
            </p:cNvPr>
            <p:cNvSpPr>
              <a:spLocks/>
            </p:cNvSpPr>
            <p:nvPr/>
          </p:nvSpPr>
          <p:spPr bwMode="auto">
            <a:xfrm>
              <a:off x="185738" y="2806701"/>
              <a:ext cx="88900" cy="58738"/>
            </a:xfrm>
            <a:custGeom>
              <a:avLst/>
              <a:gdLst>
                <a:gd name="T0" fmla="*/ 229 w 235"/>
                <a:gd name="T1" fmla="*/ 0 h 154"/>
                <a:gd name="T2" fmla="*/ 133 w 235"/>
                <a:gd name="T3" fmla="*/ 146 h 154"/>
                <a:gd name="T4" fmla="*/ 0 w 235"/>
                <a:gd name="T5" fmla="*/ 26 h 154"/>
                <a:gd name="T6" fmla="*/ 229 w 235"/>
                <a:gd name="T7" fmla="*/ 0 h 154"/>
              </a:gdLst>
              <a:ahLst/>
              <a:cxnLst>
                <a:cxn ang="0">
                  <a:pos x="T0" y="T1"/>
                </a:cxn>
                <a:cxn ang="0">
                  <a:pos x="T2" y="T3"/>
                </a:cxn>
                <a:cxn ang="0">
                  <a:pos x="T4" y="T5"/>
                </a:cxn>
                <a:cxn ang="0">
                  <a:pos x="T6" y="T7"/>
                </a:cxn>
              </a:cxnLst>
              <a:rect l="0" t="0" r="r" b="b"/>
              <a:pathLst>
                <a:path w="235" h="154">
                  <a:moveTo>
                    <a:pt x="229" y="0"/>
                  </a:moveTo>
                  <a:cubicBezTo>
                    <a:pt x="235" y="87"/>
                    <a:pt x="201" y="138"/>
                    <a:pt x="133" y="146"/>
                  </a:cubicBezTo>
                  <a:cubicBezTo>
                    <a:pt x="72" y="154"/>
                    <a:pt x="19" y="108"/>
                    <a:pt x="0" y="26"/>
                  </a:cubicBezTo>
                  <a:cubicBezTo>
                    <a:pt x="76" y="17"/>
                    <a:pt x="152" y="9"/>
                    <a:pt x="229"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 name="Freeform 516">
              <a:extLst>
                <a:ext uri="{FF2B5EF4-FFF2-40B4-BE49-F238E27FC236}">
                  <a16:creationId xmlns:a16="http://schemas.microsoft.com/office/drawing/2014/main" id="{67CD8599-1470-47A4-9968-37532F425F23}"/>
                </a:ext>
              </a:extLst>
            </p:cNvPr>
            <p:cNvSpPr>
              <a:spLocks/>
            </p:cNvSpPr>
            <p:nvPr/>
          </p:nvSpPr>
          <p:spPr bwMode="auto">
            <a:xfrm>
              <a:off x="215900" y="2878138"/>
              <a:ext cx="66675" cy="66675"/>
            </a:xfrm>
            <a:custGeom>
              <a:avLst/>
              <a:gdLst>
                <a:gd name="T0" fmla="*/ 0 w 175"/>
                <a:gd name="T1" fmla="*/ 0 h 172"/>
                <a:gd name="T2" fmla="*/ 127 w 175"/>
                <a:gd name="T3" fmla="*/ 34 h 172"/>
                <a:gd name="T4" fmla="*/ 175 w 175"/>
                <a:gd name="T5" fmla="*/ 170 h 172"/>
                <a:gd name="T6" fmla="*/ 88 w 175"/>
                <a:gd name="T7" fmla="*/ 169 h 172"/>
                <a:gd name="T8" fmla="*/ 65 w 175"/>
                <a:gd name="T9" fmla="*/ 149 h 172"/>
                <a:gd name="T10" fmla="*/ 0 w 175"/>
                <a:gd name="T11" fmla="*/ 0 h 172"/>
              </a:gdLst>
              <a:ahLst/>
              <a:cxnLst>
                <a:cxn ang="0">
                  <a:pos x="T0" y="T1"/>
                </a:cxn>
                <a:cxn ang="0">
                  <a:pos x="T2" y="T3"/>
                </a:cxn>
                <a:cxn ang="0">
                  <a:pos x="T4" y="T5"/>
                </a:cxn>
                <a:cxn ang="0">
                  <a:pos x="T6" y="T7"/>
                </a:cxn>
                <a:cxn ang="0">
                  <a:pos x="T8" y="T9"/>
                </a:cxn>
                <a:cxn ang="0">
                  <a:pos x="T10" y="T11"/>
                </a:cxn>
              </a:cxnLst>
              <a:rect l="0" t="0" r="r" b="b"/>
              <a:pathLst>
                <a:path w="175" h="172">
                  <a:moveTo>
                    <a:pt x="0" y="0"/>
                  </a:moveTo>
                  <a:cubicBezTo>
                    <a:pt x="28" y="7"/>
                    <a:pt x="69" y="18"/>
                    <a:pt x="127" y="34"/>
                  </a:cubicBezTo>
                  <a:cubicBezTo>
                    <a:pt x="138" y="65"/>
                    <a:pt x="155" y="112"/>
                    <a:pt x="175" y="170"/>
                  </a:cubicBezTo>
                  <a:cubicBezTo>
                    <a:pt x="139" y="170"/>
                    <a:pt x="113" y="172"/>
                    <a:pt x="88" y="169"/>
                  </a:cubicBezTo>
                  <a:cubicBezTo>
                    <a:pt x="79" y="168"/>
                    <a:pt x="69" y="158"/>
                    <a:pt x="65" y="149"/>
                  </a:cubicBezTo>
                  <a:cubicBezTo>
                    <a:pt x="41" y="97"/>
                    <a:pt x="19" y="43"/>
                    <a:pt x="0"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 name="Freeform 517">
              <a:extLst>
                <a:ext uri="{FF2B5EF4-FFF2-40B4-BE49-F238E27FC236}">
                  <a16:creationId xmlns:a16="http://schemas.microsoft.com/office/drawing/2014/main" id="{0CCFB44E-4B23-4261-BC8B-E29B52D06B8C}"/>
                </a:ext>
              </a:extLst>
            </p:cNvPr>
            <p:cNvSpPr>
              <a:spLocks/>
            </p:cNvSpPr>
            <p:nvPr/>
          </p:nvSpPr>
          <p:spPr bwMode="auto">
            <a:xfrm>
              <a:off x="387350" y="3051176"/>
              <a:ext cx="200025" cy="46038"/>
            </a:xfrm>
            <a:custGeom>
              <a:avLst/>
              <a:gdLst>
                <a:gd name="T0" fmla="*/ 0 w 522"/>
                <a:gd name="T1" fmla="*/ 122 h 122"/>
                <a:gd name="T2" fmla="*/ 169 w 522"/>
                <a:gd name="T3" fmla="*/ 11 h 122"/>
                <a:gd name="T4" fmla="*/ 364 w 522"/>
                <a:gd name="T5" fmla="*/ 12 h 122"/>
                <a:gd name="T6" fmla="*/ 482 w 522"/>
                <a:gd name="T7" fmla="*/ 72 h 122"/>
                <a:gd name="T8" fmla="*/ 522 w 522"/>
                <a:gd name="T9" fmla="*/ 122 h 122"/>
                <a:gd name="T10" fmla="*/ 0 w 522"/>
                <a:gd name="T11" fmla="*/ 122 h 122"/>
              </a:gdLst>
              <a:ahLst/>
              <a:cxnLst>
                <a:cxn ang="0">
                  <a:pos x="T0" y="T1"/>
                </a:cxn>
                <a:cxn ang="0">
                  <a:pos x="T2" y="T3"/>
                </a:cxn>
                <a:cxn ang="0">
                  <a:pos x="T4" y="T5"/>
                </a:cxn>
                <a:cxn ang="0">
                  <a:pos x="T6" y="T7"/>
                </a:cxn>
                <a:cxn ang="0">
                  <a:pos x="T8" y="T9"/>
                </a:cxn>
                <a:cxn ang="0">
                  <a:pos x="T10" y="T11"/>
                </a:cxn>
              </a:cxnLst>
              <a:rect l="0" t="0" r="r" b="b"/>
              <a:pathLst>
                <a:path w="522" h="122">
                  <a:moveTo>
                    <a:pt x="0" y="122"/>
                  </a:moveTo>
                  <a:cubicBezTo>
                    <a:pt x="43" y="61"/>
                    <a:pt x="79" y="0"/>
                    <a:pt x="169" y="11"/>
                  </a:cubicBezTo>
                  <a:cubicBezTo>
                    <a:pt x="233" y="18"/>
                    <a:pt x="299" y="14"/>
                    <a:pt x="364" y="12"/>
                  </a:cubicBezTo>
                  <a:cubicBezTo>
                    <a:pt x="416" y="10"/>
                    <a:pt x="455" y="26"/>
                    <a:pt x="482" y="72"/>
                  </a:cubicBezTo>
                  <a:cubicBezTo>
                    <a:pt x="492" y="89"/>
                    <a:pt x="507" y="103"/>
                    <a:pt x="522" y="122"/>
                  </a:cubicBezTo>
                  <a:cubicBezTo>
                    <a:pt x="345" y="122"/>
                    <a:pt x="175" y="122"/>
                    <a:pt x="0" y="12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 name="Freeform 518">
              <a:extLst>
                <a:ext uri="{FF2B5EF4-FFF2-40B4-BE49-F238E27FC236}">
                  <a16:creationId xmlns:a16="http://schemas.microsoft.com/office/drawing/2014/main" id="{FE74D58A-6729-4B6C-A108-8718EDD7BBB8}"/>
                </a:ext>
              </a:extLst>
            </p:cNvPr>
            <p:cNvSpPr>
              <a:spLocks/>
            </p:cNvSpPr>
            <p:nvPr/>
          </p:nvSpPr>
          <p:spPr bwMode="auto">
            <a:xfrm>
              <a:off x="406400" y="3197226"/>
              <a:ext cx="160338" cy="17463"/>
            </a:xfrm>
            <a:custGeom>
              <a:avLst/>
              <a:gdLst>
                <a:gd name="T0" fmla="*/ 0 w 418"/>
                <a:gd name="T1" fmla="*/ 46 h 46"/>
                <a:gd name="T2" fmla="*/ 2 w 418"/>
                <a:gd name="T3" fmla="*/ 0 h 46"/>
                <a:gd name="T4" fmla="*/ 418 w 418"/>
                <a:gd name="T5" fmla="*/ 0 h 46"/>
                <a:gd name="T6" fmla="*/ 418 w 418"/>
                <a:gd name="T7" fmla="*/ 46 h 46"/>
                <a:gd name="T8" fmla="*/ 0 w 418"/>
                <a:gd name="T9" fmla="*/ 46 h 46"/>
              </a:gdLst>
              <a:ahLst/>
              <a:cxnLst>
                <a:cxn ang="0">
                  <a:pos x="T0" y="T1"/>
                </a:cxn>
                <a:cxn ang="0">
                  <a:pos x="T2" y="T3"/>
                </a:cxn>
                <a:cxn ang="0">
                  <a:pos x="T4" y="T5"/>
                </a:cxn>
                <a:cxn ang="0">
                  <a:pos x="T6" y="T7"/>
                </a:cxn>
                <a:cxn ang="0">
                  <a:pos x="T8" y="T9"/>
                </a:cxn>
              </a:cxnLst>
              <a:rect l="0" t="0" r="r" b="b"/>
              <a:pathLst>
                <a:path w="418" h="46">
                  <a:moveTo>
                    <a:pt x="0" y="46"/>
                  </a:moveTo>
                  <a:cubicBezTo>
                    <a:pt x="1" y="28"/>
                    <a:pt x="1" y="15"/>
                    <a:pt x="2" y="0"/>
                  </a:cubicBezTo>
                  <a:cubicBezTo>
                    <a:pt x="142" y="0"/>
                    <a:pt x="279" y="0"/>
                    <a:pt x="418" y="0"/>
                  </a:cubicBezTo>
                  <a:cubicBezTo>
                    <a:pt x="418" y="16"/>
                    <a:pt x="418" y="30"/>
                    <a:pt x="418" y="46"/>
                  </a:cubicBezTo>
                  <a:cubicBezTo>
                    <a:pt x="280" y="46"/>
                    <a:pt x="142" y="46"/>
                    <a:pt x="0" y="46"/>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 name="Freeform 519">
              <a:extLst>
                <a:ext uri="{FF2B5EF4-FFF2-40B4-BE49-F238E27FC236}">
                  <a16:creationId xmlns:a16="http://schemas.microsoft.com/office/drawing/2014/main" id="{7432342A-0FA3-4876-899F-A4EAE2FA3D33}"/>
                </a:ext>
              </a:extLst>
            </p:cNvPr>
            <p:cNvSpPr>
              <a:spLocks/>
            </p:cNvSpPr>
            <p:nvPr/>
          </p:nvSpPr>
          <p:spPr bwMode="auto">
            <a:xfrm>
              <a:off x="365125" y="3121026"/>
              <a:ext cx="52388" cy="23813"/>
            </a:xfrm>
            <a:custGeom>
              <a:avLst/>
              <a:gdLst>
                <a:gd name="T0" fmla="*/ 137 w 139"/>
                <a:gd name="T1" fmla="*/ 60 h 63"/>
                <a:gd name="T2" fmla="*/ 33 w 139"/>
                <a:gd name="T3" fmla="*/ 60 h 63"/>
                <a:gd name="T4" fmla="*/ 6 w 139"/>
                <a:gd name="T5" fmla="*/ 9 h 63"/>
                <a:gd name="T6" fmla="*/ 137 w 139"/>
                <a:gd name="T7" fmla="*/ 60 h 63"/>
              </a:gdLst>
              <a:ahLst/>
              <a:cxnLst>
                <a:cxn ang="0">
                  <a:pos x="T0" y="T1"/>
                </a:cxn>
                <a:cxn ang="0">
                  <a:pos x="T2" y="T3"/>
                </a:cxn>
                <a:cxn ang="0">
                  <a:pos x="T4" y="T5"/>
                </a:cxn>
                <a:cxn ang="0">
                  <a:pos x="T6" y="T7"/>
                </a:cxn>
              </a:cxnLst>
              <a:rect l="0" t="0" r="r" b="b"/>
              <a:pathLst>
                <a:path w="139" h="63">
                  <a:moveTo>
                    <a:pt x="137" y="60"/>
                  </a:moveTo>
                  <a:cubicBezTo>
                    <a:pt x="103" y="60"/>
                    <a:pt x="68" y="63"/>
                    <a:pt x="33" y="60"/>
                  </a:cubicBezTo>
                  <a:cubicBezTo>
                    <a:pt x="2" y="57"/>
                    <a:pt x="0" y="34"/>
                    <a:pt x="6" y="9"/>
                  </a:cubicBezTo>
                  <a:cubicBezTo>
                    <a:pt x="102" y="0"/>
                    <a:pt x="139" y="15"/>
                    <a:pt x="137" y="6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 name="Freeform 520">
              <a:extLst>
                <a:ext uri="{FF2B5EF4-FFF2-40B4-BE49-F238E27FC236}">
                  <a16:creationId xmlns:a16="http://schemas.microsoft.com/office/drawing/2014/main" id="{A57F2A1E-1C46-4C2B-9C4C-871611C3D9D2}"/>
                </a:ext>
              </a:extLst>
            </p:cNvPr>
            <p:cNvSpPr>
              <a:spLocks/>
            </p:cNvSpPr>
            <p:nvPr/>
          </p:nvSpPr>
          <p:spPr bwMode="auto">
            <a:xfrm>
              <a:off x="555625" y="3121026"/>
              <a:ext cx="53975" cy="23813"/>
            </a:xfrm>
            <a:custGeom>
              <a:avLst/>
              <a:gdLst>
                <a:gd name="T0" fmla="*/ 134 w 140"/>
                <a:gd name="T1" fmla="*/ 7 h 61"/>
                <a:gd name="T2" fmla="*/ 93 w 140"/>
                <a:gd name="T3" fmla="*/ 60 h 61"/>
                <a:gd name="T4" fmla="*/ 2 w 140"/>
                <a:gd name="T5" fmla="*/ 60 h 61"/>
                <a:gd name="T6" fmla="*/ 134 w 140"/>
                <a:gd name="T7" fmla="*/ 7 h 61"/>
              </a:gdLst>
              <a:ahLst/>
              <a:cxnLst>
                <a:cxn ang="0">
                  <a:pos x="T0" y="T1"/>
                </a:cxn>
                <a:cxn ang="0">
                  <a:pos x="T2" y="T3"/>
                </a:cxn>
                <a:cxn ang="0">
                  <a:pos x="T4" y="T5"/>
                </a:cxn>
                <a:cxn ang="0">
                  <a:pos x="T6" y="T7"/>
                </a:cxn>
              </a:cxnLst>
              <a:rect l="0" t="0" r="r" b="b"/>
              <a:pathLst>
                <a:path w="140" h="61">
                  <a:moveTo>
                    <a:pt x="134" y="7"/>
                  </a:moveTo>
                  <a:cubicBezTo>
                    <a:pt x="140" y="40"/>
                    <a:pt x="131" y="61"/>
                    <a:pt x="93" y="60"/>
                  </a:cubicBezTo>
                  <a:cubicBezTo>
                    <a:pt x="63" y="60"/>
                    <a:pt x="32" y="60"/>
                    <a:pt x="2" y="60"/>
                  </a:cubicBezTo>
                  <a:cubicBezTo>
                    <a:pt x="0" y="14"/>
                    <a:pt x="35" y="0"/>
                    <a:pt x="134" y="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grpSp>
      <p:grpSp>
        <p:nvGrpSpPr>
          <p:cNvPr id="13" name="Grupo 12">
            <a:extLst>
              <a:ext uri="{FF2B5EF4-FFF2-40B4-BE49-F238E27FC236}">
                <a16:creationId xmlns:a16="http://schemas.microsoft.com/office/drawing/2014/main" id="{B2F2DDE4-DD0F-4F4B-A42E-E226CE222659}"/>
              </a:ext>
            </a:extLst>
          </p:cNvPr>
          <p:cNvGrpSpPr/>
          <p:nvPr/>
        </p:nvGrpSpPr>
        <p:grpSpPr>
          <a:xfrm>
            <a:off x="3773438" y="2369609"/>
            <a:ext cx="2735690" cy="1814830"/>
            <a:chOff x="4718050" y="3802063"/>
            <a:chExt cx="646113" cy="428625"/>
          </a:xfrm>
        </p:grpSpPr>
        <p:sp>
          <p:nvSpPr>
            <p:cNvPr id="14" name="Freeform 754">
              <a:extLst>
                <a:ext uri="{FF2B5EF4-FFF2-40B4-BE49-F238E27FC236}">
                  <a16:creationId xmlns:a16="http://schemas.microsoft.com/office/drawing/2014/main" id="{B10F1D72-4F14-4B8E-9D05-9B2CDEB2F352}"/>
                </a:ext>
              </a:extLst>
            </p:cNvPr>
            <p:cNvSpPr>
              <a:spLocks noEditPoints="1"/>
            </p:cNvSpPr>
            <p:nvPr/>
          </p:nvSpPr>
          <p:spPr bwMode="auto">
            <a:xfrm>
              <a:off x="4718050" y="3802063"/>
              <a:ext cx="646113" cy="428625"/>
            </a:xfrm>
            <a:custGeom>
              <a:avLst/>
              <a:gdLst>
                <a:gd name="T0" fmla="*/ 798 w 1688"/>
                <a:gd name="T1" fmla="*/ 762 h 1118"/>
                <a:gd name="T2" fmla="*/ 694 w 1688"/>
                <a:gd name="T3" fmla="*/ 459 h 1118"/>
                <a:gd name="T4" fmla="*/ 545 w 1688"/>
                <a:gd name="T5" fmla="*/ 398 h 1118"/>
                <a:gd name="T6" fmla="*/ 432 w 1688"/>
                <a:gd name="T7" fmla="*/ 285 h 1118"/>
                <a:gd name="T8" fmla="*/ 129 w 1688"/>
                <a:gd name="T9" fmla="*/ 441 h 1118"/>
                <a:gd name="T10" fmla="*/ 135 w 1688"/>
                <a:gd name="T11" fmla="*/ 256 h 1118"/>
                <a:gd name="T12" fmla="*/ 815 w 1688"/>
                <a:gd name="T13" fmla="*/ 0 h 1118"/>
                <a:gd name="T14" fmla="*/ 1260 w 1688"/>
                <a:gd name="T15" fmla="*/ 204 h 1118"/>
                <a:gd name="T16" fmla="*/ 958 w 1688"/>
                <a:gd name="T17" fmla="*/ 39 h 1118"/>
                <a:gd name="T18" fmla="*/ 798 w 1688"/>
                <a:gd name="T19" fmla="*/ 36 h 1118"/>
                <a:gd name="T20" fmla="*/ 425 w 1688"/>
                <a:gd name="T21" fmla="*/ 204 h 1118"/>
                <a:gd name="T22" fmla="*/ 1533 w 1688"/>
                <a:gd name="T23" fmla="*/ 318 h 1118"/>
                <a:gd name="T24" fmla="*/ 1504 w 1688"/>
                <a:gd name="T25" fmla="*/ 459 h 1118"/>
                <a:gd name="T26" fmla="*/ 1225 w 1688"/>
                <a:gd name="T27" fmla="*/ 332 h 1118"/>
                <a:gd name="T28" fmla="*/ 1203 w 1688"/>
                <a:gd name="T29" fmla="*/ 338 h 1118"/>
                <a:gd name="T30" fmla="*/ 1016 w 1688"/>
                <a:gd name="T31" fmla="*/ 459 h 1118"/>
                <a:gd name="T32" fmla="*/ 927 w 1688"/>
                <a:gd name="T33" fmla="*/ 763 h 1118"/>
                <a:gd name="T34" fmla="*/ 156 w 1688"/>
                <a:gd name="T35" fmla="*/ 267 h 1118"/>
                <a:gd name="T36" fmla="*/ 194 w 1688"/>
                <a:gd name="T37" fmla="*/ 242 h 1118"/>
                <a:gd name="T38" fmla="*/ 1497 w 1688"/>
                <a:gd name="T39" fmla="*/ 230 h 1118"/>
                <a:gd name="T40" fmla="*/ 461 w 1688"/>
                <a:gd name="T41" fmla="*/ 510 h 1118"/>
                <a:gd name="T42" fmla="*/ 461 w 1688"/>
                <a:gd name="T43" fmla="*/ 510 h 1118"/>
                <a:gd name="T44" fmla="*/ 436 w 1688"/>
                <a:gd name="T45" fmla="*/ 514 h 1118"/>
                <a:gd name="T46" fmla="*/ 1242 w 1688"/>
                <a:gd name="T47" fmla="*/ 399 h 1118"/>
                <a:gd name="T48" fmla="*/ 454 w 1688"/>
                <a:gd name="T49" fmla="*/ 426 h 1118"/>
                <a:gd name="T50" fmla="*/ 1204 w 1688"/>
                <a:gd name="T51" fmla="*/ 481 h 1118"/>
                <a:gd name="T52" fmla="*/ 426 w 1688"/>
                <a:gd name="T53" fmla="*/ 481 h 1118"/>
                <a:gd name="T54" fmla="*/ 1277 w 1688"/>
                <a:gd name="T55" fmla="*/ 441 h 1118"/>
                <a:gd name="T56" fmla="*/ 468 w 1688"/>
                <a:gd name="T57" fmla="*/ 507 h 1118"/>
                <a:gd name="T58" fmla="*/ 494 w 1688"/>
                <a:gd name="T59" fmla="*/ 427 h 1118"/>
                <a:gd name="T60" fmla="*/ 1243 w 1688"/>
                <a:gd name="T61" fmla="*/ 474 h 1118"/>
                <a:gd name="T62" fmla="*/ 470 w 1688"/>
                <a:gd name="T63" fmla="*/ 465 h 1118"/>
                <a:gd name="T64" fmla="*/ 1213 w 1688"/>
                <a:gd name="T65" fmla="*/ 485 h 1118"/>
                <a:gd name="T66" fmla="*/ 387 w 1688"/>
                <a:gd name="T67" fmla="*/ 479 h 1118"/>
                <a:gd name="T68" fmla="*/ 1248 w 1688"/>
                <a:gd name="T69" fmla="*/ 465 h 1118"/>
                <a:gd name="T70" fmla="*/ 464 w 1688"/>
                <a:gd name="T71" fmla="*/ 474 h 1118"/>
                <a:gd name="T72" fmla="*/ 1237 w 1688"/>
                <a:gd name="T73" fmla="*/ 479 h 1118"/>
                <a:gd name="T74" fmla="*/ 1188 w 1688"/>
                <a:gd name="T75" fmla="*/ 462 h 1118"/>
                <a:gd name="T76" fmla="*/ 1188 w 1688"/>
                <a:gd name="T77" fmla="*/ 446 h 1118"/>
                <a:gd name="T78" fmla="*/ 1242 w 1688"/>
                <a:gd name="T79" fmla="*/ 433 h 1118"/>
                <a:gd name="T80" fmla="*/ 482 w 1688"/>
                <a:gd name="T81" fmla="*/ 411 h 1118"/>
                <a:gd name="T82" fmla="*/ 413 w 1688"/>
                <a:gd name="T83" fmla="*/ 402 h 1118"/>
                <a:gd name="T84" fmla="*/ 1194 w 1688"/>
                <a:gd name="T85" fmla="*/ 434 h 1118"/>
                <a:gd name="T86" fmla="*/ 432 w 1688"/>
                <a:gd name="T87" fmla="*/ 396 h 1118"/>
                <a:gd name="T88" fmla="*/ 1193 w 1688"/>
                <a:gd name="T89" fmla="*/ 472 h 1118"/>
                <a:gd name="T90" fmla="*/ 387 w 1688"/>
                <a:gd name="T91" fmla="*/ 431 h 1118"/>
                <a:gd name="T92" fmla="*/ 390 w 1688"/>
                <a:gd name="T93" fmla="*/ 486 h 1118"/>
                <a:gd name="T94" fmla="*/ 1191 w 1688"/>
                <a:gd name="T95" fmla="*/ 402 h 1118"/>
                <a:gd name="T96" fmla="*/ 397 w 1688"/>
                <a:gd name="T97" fmla="*/ 415 h 1118"/>
                <a:gd name="T98" fmla="*/ 500 w 1688"/>
                <a:gd name="T99" fmla="*/ 448 h 1118"/>
                <a:gd name="T100" fmla="*/ 1251 w 1688"/>
                <a:gd name="T101" fmla="*/ 452 h 1118"/>
                <a:gd name="T102" fmla="*/ 1208 w 1688"/>
                <a:gd name="T103" fmla="*/ 418 h 1118"/>
                <a:gd name="T104" fmla="*/ 383 w 1688"/>
                <a:gd name="T105" fmla="*/ 450 h 1118"/>
                <a:gd name="T106" fmla="*/ 1184 w 1688"/>
                <a:gd name="T107" fmla="*/ 453 h 1118"/>
                <a:gd name="T108" fmla="*/ 1226 w 1688"/>
                <a:gd name="T109" fmla="*/ 396 h 1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88" h="1118">
                  <a:moveTo>
                    <a:pt x="0" y="1118"/>
                  </a:moveTo>
                  <a:cubicBezTo>
                    <a:pt x="0" y="1105"/>
                    <a:pt x="0" y="1092"/>
                    <a:pt x="0" y="1078"/>
                  </a:cubicBezTo>
                  <a:cubicBezTo>
                    <a:pt x="261" y="1078"/>
                    <a:pt x="521" y="1078"/>
                    <a:pt x="783" y="1078"/>
                  </a:cubicBezTo>
                  <a:cubicBezTo>
                    <a:pt x="783" y="972"/>
                    <a:pt x="783" y="868"/>
                    <a:pt x="783" y="764"/>
                  </a:cubicBezTo>
                  <a:cubicBezTo>
                    <a:pt x="788" y="763"/>
                    <a:pt x="793" y="763"/>
                    <a:pt x="798" y="762"/>
                  </a:cubicBezTo>
                  <a:cubicBezTo>
                    <a:pt x="798" y="681"/>
                    <a:pt x="798" y="600"/>
                    <a:pt x="798" y="517"/>
                  </a:cubicBezTo>
                  <a:cubicBezTo>
                    <a:pt x="786" y="517"/>
                    <a:pt x="775" y="517"/>
                    <a:pt x="764" y="517"/>
                  </a:cubicBezTo>
                  <a:cubicBezTo>
                    <a:pt x="745" y="517"/>
                    <a:pt x="725" y="517"/>
                    <a:pt x="705" y="518"/>
                  </a:cubicBezTo>
                  <a:cubicBezTo>
                    <a:pt x="697" y="518"/>
                    <a:pt x="694" y="515"/>
                    <a:pt x="694" y="507"/>
                  </a:cubicBezTo>
                  <a:cubicBezTo>
                    <a:pt x="694" y="491"/>
                    <a:pt x="694" y="476"/>
                    <a:pt x="694" y="459"/>
                  </a:cubicBezTo>
                  <a:cubicBezTo>
                    <a:pt x="654" y="459"/>
                    <a:pt x="614" y="459"/>
                    <a:pt x="573" y="459"/>
                  </a:cubicBezTo>
                  <a:cubicBezTo>
                    <a:pt x="584" y="405"/>
                    <a:pt x="572" y="358"/>
                    <a:pt x="532" y="321"/>
                  </a:cubicBezTo>
                  <a:cubicBezTo>
                    <a:pt x="509" y="299"/>
                    <a:pt x="474" y="285"/>
                    <a:pt x="450" y="286"/>
                  </a:cubicBezTo>
                  <a:cubicBezTo>
                    <a:pt x="450" y="302"/>
                    <a:pt x="450" y="319"/>
                    <a:pt x="450" y="336"/>
                  </a:cubicBezTo>
                  <a:cubicBezTo>
                    <a:pt x="492" y="341"/>
                    <a:pt x="524" y="361"/>
                    <a:pt x="545" y="398"/>
                  </a:cubicBezTo>
                  <a:cubicBezTo>
                    <a:pt x="558" y="423"/>
                    <a:pt x="562" y="449"/>
                    <a:pt x="556" y="477"/>
                  </a:cubicBezTo>
                  <a:cubicBezTo>
                    <a:pt x="544" y="534"/>
                    <a:pt x="493" y="573"/>
                    <a:pt x="435" y="570"/>
                  </a:cubicBezTo>
                  <a:cubicBezTo>
                    <a:pt x="378" y="567"/>
                    <a:pt x="330" y="521"/>
                    <a:pt x="325" y="464"/>
                  </a:cubicBezTo>
                  <a:cubicBezTo>
                    <a:pt x="321" y="411"/>
                    <a:pt x="354" y="347"/>
                    <a:pt x="432" y="336"/>
                  </a:cubicBezTo>
                  <a:cubicBezTo>
                    <a:pt x="432" y="320"/>
                    <a:pt x="432" y="303"/>
                    <a:pt x="432" y="285"/>
                  </a:cubicBezTo>
                  <a:cubicBezTo>
                    <a:pt x="388" y="288"/>
                    <a:pt x="353" y="306"/>
                    <a:pt x="327" y="341"/>
                  </a:cubicBezTo>
                  <a:cubicBezTo>
                    <a:pt x="301" y="376"/>
                    <a:pt x="295" y="415"/>
                    <a:pt x="305" y="459"/>
                  </a:cubicBezTo>
                  <a:cubicBezTo>
                    <a:pt x="300" y="459"/>
                    <a:pt x="297" y="459"/>
                    <a:pt x="293" y="459"/>
                  </a:cubicBezTo>
                  <a:cubicBezTo>
                    <a:pt x="259" y="459"/>
                    <a:pt x="224" y="461"/>
                    <a:pt x="190" y="458"/>
                  </a:cubicBezTo>
                  <a:cubicBezTo>
                    <a:pt x="169" y="456"/>
                    <a:pt x="149" y="448"/>
                    <a:pt x="129" y="441"/>
                  </a:cubicBezTo>
                  <a:cubicBezTo>
                    <a:pt x="126" y="440"/>
                    <a:pt x="125" y="431"/>
                    <a:pt x="123" y="425"/>
                  </a:cubicBezTo>
                  <a:cubicBezTo>
                    <a:pt x="98" y="417"/>
                    <a:pt x="92" y="397"/>
                    <a:pt x="94" y="375"/>
                  </a:cubicBezTo>
                  <a:cubicBezTo>
                    <a:pt x="95" y="352"/>
                    <a:pt x="105" y="340"/>
                    <a:pt x="125" y="335"/>
                  </a:cubicBezTo>
                  <a:cubicBezTo>
                    <a:pt x="125" y="315"/>
                    <a:pt x="126" y="295"/>
                    <a:pt x="125" y="275"/>
                  </a:cubicBezTo>
                  <a:cubicBezTo>
                    <a:pt x="125" y="267"/>
                    <a:pt x="128" y="261"/>
                    <a:pt x="135" y="256"/>
                  </a:cubicBezTo>
                  <a:cubicBezTo>
                    <a:pt x="183" y="217"/>
                    <a:pt x="238" y="197"/>
                    <a:pt x="299" y="188"/>
                  </a:cubicBezTo>
                  <a:cubicBezTo>
                    <a:pt x="353" y="179"/>
                    <a:pt x="407" y="171"/>
                    <a:pt x="463" y="171"/>
                  </a:cubicBezTo>
                  <a:cubicBezTo>
                    <a:pt x="467" y="171"/>
                    <a:pt x="472" y="169"/>
                    <a:pt x="476" y="166"/>
                  </a:cubicBezTo>
                  <a:cubicBezTo>
                    <a:pt x="546" y="123"/>
                    <a:pt x="617" y="81"/>
                    <a:pt x="686" y="37"/>
                  </a:cubicBezTo>
                  <a:cubicBezTo>
                    <a:pt x="726" y="12"/>
                    <a:pt x="768" y="0"/>
                    <a:pt x="815" y="0"/>
                  </a:cubicBezTo>
                  <a:cubicBezTo>
                    <a:pt x="937" y="1"/>
                    <a:pt x="1059" y="0"/>
                    <a:pt x="1180" y="1"/>
                  </a:cubicBezTo>
                  <a:cubicBezTo>
                    <a:pt x="1197" y="1"/>
                    <a:pt x="1215" y="5"/>
                    <a:pt x="1231" y="12"/>
                  </a:cubicBezTo>
                  <a:cubicBezTo>
                    <a:pt x="1331" y="54"/>
                    <a:pt x="1424" y="110"/>
                    <a:pt x="1508" y="178"/>
                  </a:cubicBezTo>
                  <a:cubicBezTo>
                    <a:pt x="1517" y="185"/>
                    <a:pt x="1524" y="194"/>
                    <a:pt x="1534" y="204"/>
                  </a:cubicBezTo>
                  <a:cubicBezTo>
                    <a:pt x="1440" y="204"/>
                    <a:pt x="1350" y="204"/>
                    <a:pt x="1260" y="204"/>
                  </a:cubicBezTo>
                  <a:cubicBezTo>
                    <a:pt x="1257" y="193"/>
                    <a:pt x="1255" y="184"/>
                    <a:pt x="1251" y="176"/>
                  </a:cubicBezTo>
                  <a:cubicBezTo>
                    <a:pt x="1230" y="131"/>
                    <a:pt x="1202" y="91"/>
                    <a:pt x="1168" y="55"/>
                  </a:cubicBezTo>
                  <a:cubicBezTo>
                    <a:pt x="1158" y="44"/>
                    <a:pt x="1146" y="38"/>
                    <a:pt x="1129" y="38"/>
                  </a:cubicBezTo>
                  <a:cubicBezTo>
                    <a:pt x="1077" y="39"/>
                    <a:pt x="1024" y="39"/>
                    <a:pt x="972" y="39"/>
                  </a:cubicBezTo>
                  <a:cubicBezTo>
                    <a:pt x="968" y="39"/>
                    <a:pt x="964" y="39"/>
                    <a:pt x="958" y="39"/>
                  </a:cubicBezTo>
                  <a:cubicBezTo>
                    <a:pt x="958" y="94"/>
                    <a:pt x="958" y="148"/>
                    <a:pt x="958" y="203"/>
                  </a:cubicBezTo>
                  <a:cubicBezTo>
                    <a:pt x="938" y="203"/>
                    <a:pt x="918" y="203"/>
                    <a:pt x="899" y="203"/>
                  </a:cubicBezTo>
                  <a:cubicBezTo>
                    <a:pt x="899" y="148"/>
                    <a:pt x="899" y="93"/>
                    <a:pt x="899" y="37"/>
                  </a:cubicBezTo>
                  <a:cubicBezTo>
                    <a:pt x="895" y="37"/>
                    <a:pt x="892" y="36"/>
                    <a:pt x="888" y="36"/>
                  </a:cubicBezTo>
                  <a:cubicBezTo>
                    <a:pt x="858" y="36"/>
                    <a:pt x="828" y="37"/>
                    <a:pt x="798" y="36"/>
                  </a:cubicBezTo>
                  <a:cubicBezTo>
                    <a:pt x="766" y="36"/>
                    <a:pt x="736" y="45"/>
                    <a:pt x="709" y="61"/>
                  </a:cubicBezTo>
                  <a:cubicBezTo>
                    <a:pt x="650" y="97"/>
                    <a:pt x="591" y="132"/>
                    <a:pt x="533" y="169"/>
                  </a:cubicBezTo>
                  <a:cubicBezTo>
                    <a:pt x="519" y="177"/>
                    <a:pt x="508" y="190"/>
                    <a:pt x="496" y="200"/>
                  </a:cubicBezTo>
                  <a:cubicBezTo>
                    <a:pt x="494" y="202"/>
                    <a:pt x="490" y="203"/>
                    <a:pt x="487" y="203"/>
                  </a:cubicBezTo>
                  <a:cubicBezTo>
                    <a:pt x="466" y="204"/>
                    <a:pt x="446" y="204"/>
                    <a:pt x="425" y="204"/>
                  </a:cubicBezTo>
                  <a:cubicBezTo>
                    <a:pt x="421" y="204"/>
                    <a:pt x="416" y="205"/>
                    <a:pt x="412" y="205"/>
                  </a:cubicBezTo>
                  <a:cubicBezTo>
                    <a:pt x="412" y="206"/>
                    <a:pt x="412" y="207"/>
                    <a:pt x="413" y="208"/>
                  </a:cubicBezTo>
                  <a:cubicBezTo>
                    <a:pt x="786" y="208"/>
                    <a:pt x="1159" y="208"/>
                    <a:pt x="1533" y="208"/>
                  </a:cubicBezTo>
                  <a:cubicBezTo>
                    <a:pt x="1533" y="213"/>
                    <a:pt x="1533" y="217"/>
                    <a:pt x="1533" y="221"/>
                  </a:cubicBezTo>
                  <a:cubicBezTo>
                    <a:pt x="1533" y="253"/>
                    <a:pt x="1533" y="285"/>
                    <a:pt x="1533" y="318"/>
                  </a:cubicBezTo>
                  <a:cubicBezTo>
                    <a:pt x="1533" y="324"/>
                    <a:pt x="1533" y="327"/>
                    <a:pt x="1540" y="330"/>
                  </a:cubicBezTo>
                  <a:cubicBezTo>
                    <a:pt x="1558" y="338"/>
                    <a:pt x="1567" y="353"/>
                    <a:pt x="1567" y="374"/>
                  </a:cubicBezTo>
                  <a:cubicBezTo>
                    <a:pt x="1567" y="394"/>
                    <a:pt x="1558" y="409"/>
                    <a:pt x="1540" y="417"/>
                  </a:cubicBezTo>
                  <a:cubicBezTo>
                    <a:pt x="1534" y="420"/>
                    <a:pt x="1533" y="423"/>
                    <a:pt x="1533" y="428"/>
                  </a:cubicBezTo>
                  <a:cubicBezTo>
                    <a:pt x="1533" y="439"/>
                    <a:pt x="1514" y="459"/>
                    <a:pt x="1504" y="459"/>
                  </a:cubicBezTo>
                  <a:cubicBezTo>
                    <a:pt x="1455" y="459"/>
                    <a:pt x="1406" y="459"/>
                    <a:pt x="1357" y="459"/>
                  </a:cubicBezTo>
                  <a:cubicBezTo>
                    <a:pt x="1357" y="459"/>
                    <a:pt x="1356" y="458"/>
                    <a:pt x="1355" y="457"/>
                  </a:cubicBezTo>
                  <a:cubicBezTo>
                    <a:pt x="1364" y="406"/>
                    <a:pt x="1352" y="360"/>
                    <a:pt x="1313" y="323"/>
                  </a:cubicBezTo>
                  <a:cubicBezTo>
                    <a:pt x="1289" y="301"/>
                    <a:pt x="1260" y="289"/>
                    <a:pt x="1225" y="287"/>
                  </a:cubicBezTo>
                  <a:cubicBezTo>
                    <a:pt x="1225" y="303"/>
                    <a:pt x="1225" y="318"/>
                    <a:pt x="1225" y="332"/>
                  </a:cubicBezTo>
                  <a:cubicBezTo>
                    <a:pt x="1226" y="334"/>
                    <a:pt x="1230" y="337"/>
                    <a:pt x="1233" y="338"/>
                  </a:cubicBezTo>
                  <a:cubicBezTo>
                    <a:pt x="1283" y="344"/>
                    <a:pt x="1323" y="380"/>
                    <a:pt x="1334" y="429"/>
                  </a:cubicBezTo>
                  <a:cubicBezTo>
                    <a:pt x="1348" y="492"/>
                    <a:pt x="1304" y="558"/>
                    <a:pt x="1241" y="568"/>
                  </a:cubicBezTo>
                  <a:cubicBezTo>
                    <a:pt x="1172" y="579"/>
                    <a:pt x="1111" y="534"/>
                    <a:pt x="1104" y="466"/>
                  </a:cubicBezTo>
                  <a:cubicBezTo>
                    <a:pt x="1097" y="403"/>
                    <a:pt x="1139" y="349"/>
                    <a:pt x="1203" y="338"/>
                  </a:cubicBezTo>
                  <a:cubicBezTo>
                    <a:pt x="1204" y="338"/>
                    <a:pt x="1206" y="337"/>
                    <a:pt x="1208" y="337"/>
                  </a:cubicBezTo>
                  <a:cubicBezTo>
                    <a:pt x="1208" y="321"/>
                    <a:pt x="1208" y="305"/>
                    <a:pt x="1208" y="287"/>
                  </a:cubicBezTo>
                  <a:cubicBezTo>
                    <a:pt x="1166" y="292"/>
                    <a:pt x="1132" y="310"/>
                    <a:pt x="1107" y="345"/>
                  </a:cubicBezTo>
                  <a:cubicBezTo>
                    <a:pt x="1082" y="379"/>
                    <a:pt x="1076" y="417"/>
                    <a:pt x="1084" y="459"/>
                  </a:cubicBezTo>
                  <a:cubicBezTo>
                    <a:pt x="1061" y="459"/>
                    <a:pt x="1039" y="459"/>
                    <a:pt x="1016" y="459"/>
                  </a:cubicBezTo>
                  <a:cubicBezTo>
                    <a:pt x="1016" y="474"/>
                    <a:pt x="1016" y="489"/>
                    <a:pt x="1016" y="503"/>
                  </a:cubicBezTo>
                  <a:cubicBezTo>
                    <a:pt x="1016" y="517"/>
                    <a:pt x="1015" y="517"/>
                    <a:pt x="1001" y="517"/>
                  </a:cubicBezTo>
                  <a:cubicBezTo>
                    <a:pt x="971" y="517"/>
                    <a:pt x="940" y="517"/>
                    <a:pt x="909" y="517"/>
                  </a:cubicBezTo>
                  <a:cubicBezTo>
                    <a:pt x="909" y="599"/>
                    <a:pt x="909" y="680"/>
                    <a:pt x="909" y="762"/>
                  </a:cubicBezTo>
                  <a:cubicBezTo>
                    <a:pt x="915" y="763"/>
                    <a:pt x="920" y="763"/>
                    <a:pt x="927" y="763"/>
                  </a:cubicBezTo>
                  <a:cubicBezTo>
                    <a:pt x="927" y="868"/>
                    <a:pt x="927" y="972"/>
                    <a:pt x="927" y="1077"/>
                  </a:cubicBezTo>
                  <a:cubicBezTo>
                    <a:pt x="1181" y="1077"/>
                    <a:pt x="1434" y="1077"/>
                    <a:pt x="1688" y="1077"/>
                  </a:cubicBezTo>
                  <a:cubicBezTo>
                    <a:pt x="1688" y="1091"/>
                    <a:pt x="1688" y="1104"/>
                    <a:pt x="1688" y="1118"/>
                  </a:cubicBezTo>
                  <a:cubicBezTo>
                    <a:pt x="1126" y="1118"/>
                    <a:pt x="564" y="1118"/>
                    <a:pt x="0" y="1118"/>
                  </a:cubicBezTo>
                  <a:close/>
                  <a:moveTo>
                    <a:pt x="156" y="267"/>
                  </a:moveTo>
                  <a:cubicBezTo>
                    <a:pt x="184" y="282"/>
                    <a:pt x="211" y="294"/>
                    <a:pt x="242" y="296"/>
                  </a:cubicBezTo>
                  <a:cubicBezTo>
                    <a:pt x="269" y="298"/>
                    <a:pt x="287" y="285"/>
                    <a:pt x="300" y="262"/>
                  </a:cubicBezTo>
                  <a:cubicBezTo>
                    <a:pt x="314" y="234"/>
                    <a:pt x="302" y="214"/>
                    <a:pt x="271" y="215"/>
                  </a:cubicBezTo>
                  <a:cubicBezTo>
                    <a:pt x="269" y="215"/>
                    <a:pt x="267" y="215"/>
                    <a:pt x="266" y="215"/>
                  </a:cubicBezTo>
                  <a:cubicBezTo>
                    <a:pt x="239" y="217"/>
                    <a:pt x="216" y="229"/>
                    <a:pt x="194" y="242"/>
                  </a:cubicBezTo>
                  <a:cubicBezTo>
                    <a:pt x="181" y="249"/>
                    <a:pt x="170" y="258"/>
                    <a:pt x="156" y="267"/>
                  </a:cubicBezTo>
                  <a:close/>
                  <a:moveTo>
                    <a:pt x="1517" y="262"/>
                  </a:moveTo>
                  <a:cubicBezTo>
                    <a:pt x="1515" y="251"/>
                    <a:pt x="1514" y="241"/>
                    <a:pt x="1511" y="231"/>
                  </a:cubicBezTo>
                  <a:cubicBezTo>
                    <a:pt x="1510" y="228"/>
                    <a:pt x="1506" y="225"/>
                    <a:pt x="1503" y="224"/>
                  </a:cubicBezTo>
                  <a:cubicBezTo>
                    <a:pt x="1502" y="223"/>
                    <a:pt x="1498" y="228"/>
                    <a:pt x="1497" y="230"/>
                  </a:cubicBezTo>
                  <a:cubicBezTo>
                    <a:pt x="1489" y="251"/>
                    <a:pt x="1489" y="272"/>
                    <a:pt x="1497" y="292"/>
                  </a:cubicBezTo>
                  <a:cubicBezTo>
                    <a:pt x="1498" y="295"/>
                    <a:pt x="1502" y="298"/>
                    <a:pt x="1504" y="298"/>
                  </a:cubicBezTo>
                  <a:cubicBezTo>
                    <a:pt x="1506" y="298"/>
                    <a:pt x="1510" y="294"/>
                    <a:pt x="1511" y="292"/>
                  </a:cubicBezTo>
                  <a:cubicBezTo>
                    <a:pt x="1513" y="282"/>
                    <a:pt x="1515" y="272"/>
                    <a:pt x="1517" y="262"/>
                  </a:cubicBezTo>
                  <a:close/>
                  <a:moveTo>
                    <a:pt x="461" y="510"/>
                  </a:moveTo>
                  <a:cubicBezTo>
                    <a:pt x="457" y="502"/>
                    <a:pt x="454" y="495"/>
                    <a:pt x="451" y="488"/>
                  </a:cubicBezTo>
                  <a:cubicBezTo>
                    <a:pt x="450" y="486"/>
                    <a:pt x="448" y="485"/>
                    <a:pt x="447" y="484"/>
                  </a:cubicBezTo>
                  <a:cubicBezTo>
                    <a:pt x="446" y="486"/>
                    <a:pt x="444" y="487"/>
                    <a:pt x="444" y="489"/>
                  </a:cubicBezTo>
                  <a:cubicBezTo>
                    <a:pt x="443" y="497"/>
                    <a:pt x="443" y="505"/>
                    <a:pt x="443" y="514"/>
                  </a:cubicBezTo>
                  <a:cubicBezTo>
                    <a:pt x="450" y="513"/>
                    <a:pt x="455" y="512"/>
                    <a:pt x="461" y="510"/>
                  </a:cubicBezTo>
                  <a:close/>
                  <a:moveTo>
                    <a:pt x="1223" y="514"/>
                  </a:moveTo>
                  <a:cubicBezTo>
                    <a:pt x="1228" y="513"/>
                    <a:pt x="1234" y="512"/>
                    <a:pt x="1240" y="510"/>
                  </a:cubicBezTo>
                  <a:cubicBezTo>
                    <a:pt x="1233" y="501"/>
                    <a:pt x="1234" y="490"/>
                    <a:pt x="1223" y="482"/>
                  </a:cubicBezTo>
                  <a:cubicBezTo>
                    <a:pt x="1223" y="494"/>
                    <a:pt x="1223" y="503"/>
                    <a:pt x="1223" y="514"/>
                  </a:cubicBezTo>
                  <a:close/>
                  <a:moveTo>
                    <a:pt x="436" y="514"/>
                  </a:moveTo>
                  <a:cubicBezTo>
                    <a:pt x="436" y="503"/>
                    <a:pt x="436" y="494"/>
                    <a:pt x="436" y="485"/>
                  </a:cubicBezTo>
                  <a:cubicBezTo>
                    <a:pt x="435" y="484"/>
                    <a:pt x="434" y="484"/>
                    <a:pt x="433" y="484"/>
                  </a:cubicBezTo>
                  <a:cubicBezTo>
                    <a:pt x="430" y="493"/>
                    <a:pt x="426" y="501"/>
                    <a:pt x="423" y="511"/>
                  </a:cubicBezTo>
                  <a:cubicBezTo>
                    <a:pt x="428" y="512"/>
                    <a:pt x="431" y="513"/>
                    <a:pt x="436" y="514"/>
                  </a:cubicBezTo>
                  <a:close/>
                  <a:moveTo>
                    <a:pt x="1242" y="399"/>
                  </a:moveTo>
                  <a:cubicBezTo>
                    <a:pt x="1238" y="409"/>
                    <a:pt x="1235" y="417"/>
                    <a:pt x="1232" y="426"/>
                  </a:cubicBezTo>
                  <a:cubicBezTo>
                    <a:pt x="1234" y="426"/>
                    <a:pt x="1235" y="427"/>
                    <a:pt x="1236" y="428"/>
                  </a:cubicBezTo>
                  <a:cubicBezTo>
                    <a:pt x="1242" y="421"/>
                    <a:pt x="1248" y="414"/>
                    <a:pt x="1255" y="407"/>
                  </a:cubicBezTo>
                  <a:cubicBezTo>
                    <a:pt x="1250" y="404"/>
                    <a:pt x="1247" y="402"/>
                    <a:pt x="1242" y="399"/>
                  </a:cubicBezTo>
                  <a:close/>
                  <a:moveTo>
                    <a:pt x="454" y="426"/>
                  </a:moveTo>
                  <a:cubicBezTo>
                    <a:pt x="455" y="426"/>
                    <a:pt x="457" y="427"/>
                    <a:pt x="458" y="428"/>
                  </a:cubicBezTo>
                  <a:cubicBezTo>
                    <a:pt x="464" y="421"/>
                    <a:pt x="470" y="414"/>
                    <a:pt x="477" y="407"/>
                  </a:cubicBezTo>
                  <a:cubicBezTo>
                    <a:pt x="472" y="404"/>
                    <a:pt x="468" y="402"/>
                    <a:pt x="464" y="400"/>
                  </a:cubicBezTo>
                  <a:cubicBezTo>
                    <a:pt x="460" y="409"/>
                    <a:pt x="457" y="417"/>
                    <a:pt x="454" y="426"/>
                  </a:cubicBezTo>
                  <a:close/>
                  <a:moveTo>
                    <a:pt x="1204" y="481"/>
                  </a:moveTo>
                  <a:cubicBezTo>
                    <a:pt x="1203" y="480"/>
                    <a:pt x="1202" y="480"/>
                    <a:pt x="1201" y="479"/>
                  </a:cubicBezTo>
                  <a:cubicBezTo>
                    <a:pt x="1195" y="486"/>
                    <a:pt x="1189" y="493"/>
                    <a:pt x="1182" y="501"/>
                  </a:cubicBezTo>
                  <a:cubicBezTo>
                    <a:pt x="1186" y="503"/>
                    <a:pt x="1190" y="505"/>
                    <a:pt x="1194" y="508"/>
                  </a:cubicBezTo>
                  <a:cubicBezTo>
                    <a:pt x="1198" y="498"/>
                    <a:pt x="1201" y="490"/>
                    <a:pt x="1204" y="481"/>
                  </a:cubicBezTo>
                  <a:close/>
                  <a:moveTo>
                    <a:pt x="426" y="481"/>
                  </a:moveTo>
                  <a:cubicBezTo>
                    <a:pt x="425" y="480"/>
                    <a:pt x="424" y="480"/>
                    <a:pt x="422" y="479"/>
                  </a:cubicBezTo>
                  <a:cubicBezTo>
                    <a:pt x="416" y="486"/>
                    <a:pt x="410" y="493"/>
                    <a:pt x="404" y="501"/>
                  </a:cubicBezTo>
                  <a:cubicBezTo>
                    <a:pt x="409" y="504"/>
                    <a:pt x="412" y="506"/>
                    <a:pt x="416" y="508"/>
                  </a:cubicBezTo>
                  <a:cubicBezTo>
                    <a:pt x="420" y="498"/>
                    <a:pt x="423" y="490"/>
                    <a:pt x="426" y="481"/>
                  </a:cubicBezTo>
                  <a:close/>
                  <a:moveTo>
                    <a:pt x="1277" y="441"/>
                  </a:moveTo>
                  <a:cubicBezTo>
                    <a:pt x="1275" y="436"/>
                    <a:pt x="1274" y="432"/>
                    <a:pt x="1272" y="427"/>
                  </a:cubicBezTo>
                  <a:cubicBezTo>
                    <a:pt x="1263" y="433"/>
                    <a:pt x="1255" y="437"/>
                    <a:pt x="1247" y="442"/>
                  </a:cubicBezTo>
                  <a:cubicBezTo>
                    <a:pt x="1248" y="443"/>
                    <a:pt x="1248" y="444"/>
                    <a:pt x="1249" y="445"/>
                  </a:cubicBezTo>
                  <a:cubicBezTo>
                    <a:pt x="1257" y="444"/>
                    <a:pt x="1266" y="442"/>
                    <a:pt x="1277" y="441"/>
                  </a:cubicBezTo>
                  <a:close/>
                  <a:moveTo>
                    <a:pt x="468" y="507"/>
                  </a:moveTo>
                  <a:cubicBezTo>
                    <a:pt x="472" y="505"/>
                    <a:pt x="475" y="503"/>
                    <a:pt x="478" y="501"/>
                  </a:cubicBezTo>
                  <a:cubicBezTo>
                    <a:pt x="471" y="494"/>
                    <a:pt x="464" y="487"/>
                    <a:pt x="456" y="480"/>
                  </a:cubicBezTo>
                  <a:cubicBezTo>
                    <a:pt x="460" y="489"/>
                    <a:pt x="464" y="498"/>
                    <a:pt x="468" y="507"/>
                  </a:cubicBezTo>
                  <a:close/>
                  <a:moveTo>
                    <a:pt x="499" y="440"/>
                  </a:moveTo>
                  <a:cubicBezTo>
                    <a:pt x="497" y="435"/>
                    <a:pt x="495" y="432"/>
                    <a:pt x="494" y="427"/>
                  </a:cubicBezTo>
                  <a:cubicBezTo>
                    <a:pt x="485" y="433"/>
                    <a:pt x="477" y="437"/>
                    <a:pt x="469" y="442"/>
                  </a:cubicBezTo>
                  <a:cubicBezTo>
                    <a:pt x="470" y="443"/>
                    <a:pt x="470" y="444"/>
                    <a:pt x="471" y="445"/>
                  </a:cubicBezTo>
                  <a:cubicBezTo>
                    <a:pt x="480" y="444"/>
                    <a:pt x="489" y="442"/>
                    <a:pt x="499" y="440"/>
                  </a:cubicBezTo>
                  <a:close/>
                  <a:moveTo>
                    <a:pt x="1245" y="472"/>
                  </a:moveTo>
                  <a:cubicBezTo>
                    <a:pt x="1244" y="472"/>
                    <a:pt x="1243" y="473"/>
                    <a:pt x="1243" y="474"/>
                  </a:cubicBezTo>
                  <a:cubicBezTo>
                    <a:pt x="1249" y="481"/>
                    <a:pt x="1256" y="488"/>
                    <a:pt x="1263" y="495"/>
                  </a:cubicBezTo>
                  <a:cubicBezTo>
                    <a:pt x="1266" y="491"/>
                    <a:pt x="1268" y="488"/>
                    <a:pt x="1270" y="484"/>
                  </a:cubicBezTo>
                  <a:cubicBezTo>
                    <a:pt x="1261" y="480"/>
                    <a:pt x="1253" y="476"/>
                    <a:pt x="1245" y="472"/>
                  </a:cubicBezTo>
                  <a:close/>
                  <a:moveTo>
                    <a:pt x="471" y="462"/>
                  </a:moveTo>
                  <a:cubicBezTo>
                    <a:pt x="471" y="463"/>
                    <a:pt x="471" y="464"/>
                    <a:pt x="470" y="465"/>
                  </a:cubicBezTo>
                  <a:cubicBezTo>
                    <a:pt x="478" y="469"/>
                    <a:pt x="486" y="473"/>
                    <a:pt x="496" y="478"/>
                  </a:cubicBezTo>
                  <a:cubicBezTo>
                    <a:pt x="497" y="473"/>
                    <a:pt x="498" y="470"/>
                    <a:pt x="499" y="465"/>
                  </a:cubicBezTo>
                  <a:cubicBezTo>
                    <a:pt x="489" y="464"/>
                    <a:pt x="480" y="463"/>
                    <a:pt x="471" y="462"/>
                  </a:cubicBezTo>
                  <a:close/>
                  <a:moveTo>
                    <a:pt x="1213" y="513"/>
                  </a:moveTo>
                  <a:cubicBezTo>
                    <a:pt x="1213" y="503"/>
                    <a:pt x="1213" y="494"/>
                    <a:pt x="1213" y="485"/>
                  </a:cubicBezTo>
                  <a:cubicBezTo>
                    <a:pt x="1212" y="485"/>
                    <a:pt x="1212" y="484"/>
                    <a:pt x="1211" y="484"/>
                  </a:cubicBezTo>
                  <a:cubicBezTo>
                    <a:pt x="1208" y="493"/>
                    <a:pt x="1205" y="501"/>
                    <a:pt x="1201" y="511"/>
                  </a:cubicBezTo>
                  <a:cubicBezTo>
                    <a:pt x="1206" y="512"/>
                    <a:pt x="1210" y="513"/>
                    <a:pt x="1213" y="513"/>
                  </a:cubicBezTo>
                  <a:close/>
                  <a:moveTo>
                    <a:pt x="383" y="467"/>
                  </a:moveTo>
                  <a:cubicBezTo>
                    <a:pt x="385" y="472"/>
                    <a:pt x="386" y="475"/>
                    <a:pt x="387" y="479"/>
                  </a:cubicBezTo>
                  <a:cubicBezTo>
                    <a:pt x="396" y="475"/>
                    <a:pt x="404" y="470"/>
                    <a:pt x="412" y="466"/>
                  </a:cubicBezTo>
                  <a:cubicBezTo>
                    <a:pt x="411" y="465"/>
                    <a:pt x="411" y="463"/>
                    <a:pt x="410" y="462"/>
                  </a:cubicBezTo>
                  <a:cubicBezTo>
                    <a:pt x="402" y="464"/>
                    <a:pt x="393" y="465"/>
                    <a:pt x="383" y="467"/>
                  </a:cubicBezTo>
                  <a:close/>
                  <a:moveTo>
                    <a:pt x="1249" y="462"/>
                  </a:moveTo>
                  <a:cubicBezTo>
                    <a:pt x="1249" y="463"/>
                    <a:pt x="1249" y="464"/>
                    <a:pt x="1248" y="465"/>
                  </a:cubicBezTo>
                  <a:cubicBezTo>
                    <a:pt x="1257" y="469"/>
                    <a:pt x="1265" y="474"/>
                    <a:pt x="1274" y="478"/>
                  </a:cubicBezTo>
                  <a:cubicBezTo>
                    <a:pt x="1275" y="473"/>
                    <a:pt x="1277" y="470"/>
                    <a:pt x="1278" y="465"/>
                  </a:cubicBezTo>
                  <a:cubicBezTo>
                    <a:pt x="1268" y="464"/>
                    <a:pt x="1259" y="463"/>
                    <a:pt x="1249" y="462"/>
                  </a:cubicBezTo>
                  <a:close/>
                  <a:moveTo>
                    <a:pt x="466" y="471"/>
                  </a:moveTo>
                  <a:cubicBezTo>
                    <a:pt x="466" y="472"/>
                    <a:pt x="465" y="473"/>
                    <a:pt x="464" y="474"/>
                  </a:cubicBezTo>
                  <a:cubicBezTo>
                    <a:pt x="471" y="481"/>
                    <a:pt x="477" y="488"/>
                    <a:pt x="484" y="495"/>
                  </a:cubicBezTo>
                  <a:cubicBezTo>
                    <a:pt x="487" y="491"/>
                    <a:pt x="490" y="488"/>
                    <a:pt x="492" y="484"/>
                  </a:cubicBezTo>
                  <a:cubicBezTo>
                    <a:pt x="483" y="480"/>
                    <a:pt x="475" y="476"/>
                    <a:pt x="466" y="471"/>
                  </a:cubicBezTo>
                  <a:close/>
                  <a:moveTo>
                    <a:pt x="1257" y="500"/>
                  </a:moveTo>
                  <a:cubicBezTo>
                    <a:pt x="1250" y="492"/>
                    <a:pt x="1244" y="486"/>
                    <a:pt x="1237" y="479"/>
                  </a:cubicBezTo>
                  <a:cubicBezTo>
                    <a:pt x="1236" y="480"/>
                    <a:pt x="1235" y="480"/>
                    <a:pt x="1234" y="481"/>
                  </a:cubicBezTo>
                  <a:cubicBezTo>
                    <a:pt x="1238" y="490"/>
                    <a:pt x="1242" y="498"/>
                    <a:pt x="1246" y="507"/>
                  </a:cubicBezTo>
                  <a:cubicBezTo>
                    <a:pt x="1250" y="505"/>
                    <a:pt x="1253" y="503"/>
                    <a:pt x="1257" y="500"/>
                  </a:cubicBezTo>
                  <a:close/>
                  <a:moveTo>
                    <a:pt x="1189" y="466"/>
                  </a:moveTo>
                  <a:cubicBezTo>
                    <a:pt x="1189" y="465"/>
                    <a:pt x="1189" y="464"/>
                    <a:pt x="1188" y="462"/>
                  </a:cubicBezTo>
                  <a:cubicBezTo>
                    <a:pt x="1179" y="464"/>
                    <a:pt x="1171" y="465"/>
                    <a:pt x="1161" y="467"/>
                  </a:cubicBezTo>
                  <a:cubicBezTo>
                    <a:pt x="1163" y="472"/>
                    <a:pt x="1164" y="475"/>
                    <a:pt x="1166" y="479"/>
                  </a:cubicBezTo>
                  <a:cubicBezTo>
                    <a:pt x="1174" y="474"/>
                    <a:pt x="1182" y="470"/>
                    <a:pt x="1189" y="466"/>
                  </a:cubicBezTo>
                  <a:close/>
                  <a:moveTo>
                    <a:pt x="1161" y="443"/>
                  </a:moveTo>
                  <a:cubicBezTo>
                    <a:pt x="1171" y="444"/>
                    <a:pt x="1179" y="445"/>
                    <a:pt x="1188" y="446"/>
                  </a:cubicBezTo>
                  <a:cubicBezTo>
                    <a:pt x="1188" y="445"/>
                    <a:pt x="1188" y="444"/>
                    <a:pt x="1189" y="443"/>
                  </a:cubicBezTo>
                  <a:cubicBezTo>
                    <a:pt x="1181" y="439"/>
                    <a:pt x="1173" y="435"/>
                    <a:pt x="1165" y="431"/>
                  </a:cubicBezTo>
                  <a:cubicBezTo>
                    <a:pt x="1163" y="435"/>
                    <a:pt x="1162" y="439"/>
                    <a:pt x="1161" y="443"/>
                  </a:cubicBezTo>
                  <a:close/>
                  <a:moveTo>
                    <a:pt x="1260" y="411"/>
                  </a:moveTo>
                  <a:cubicBezTo>
                    <a:pt x="1253" y="419"/>
                    <a:pt x="1248" y="426"/>
                    <a:pt x="1242" y="433"/>
                  </a:cubicBezTo>
                  <a:cubicBezTo>
                    <a:pt x="1243" y="433"/>
                    <a:pt x="1243" y="434"/>
                    <a:pt x="1244" y="435"/>
                  </a:cubicBezTo>
                  <a:cubicBezTo>
                    <a:pt x="1252" y="431"/>
                    <a:pt x="1260" y="426"/>
                    <a:pt x="1268" y="421"/>
                  </a:cubicBezTo>
                  <a:cubicBezTo>
                    <a:pt x="1266" y="418"/>
                    <a:pt x="1263" y="415"/>
                    <a:pt x="1260" y="411"/>
                  </a:cubicBezTo>
                  <a:close/>
                  <a:moveTo>
                    <a:pt x="490" y="421"/>
                  </a:moveTo>
                  <a:cubicBezTo>
                    <a:pt x="487" y="418"/>
                    <a:pt x="485" y="415"/>
                    <a:pt x="482" y="411"/>
                  </a:cubicBezTo>
                  <a:cubicBezTo>
                    <a:pt x="475" y="419"/>
                    <a:pt x="469" y="426"/>
                    <a:pt x="464" y="433"/>
                  </a:cubicBezTo>
                  <a:cubicBezTo>
                    <a:pt x="464" y="433"/>
                    <a:pt x="465" y="434"/>
                    <a:pt x="466" y="435"/>
                  </a:cubicBezTo>
                  <a:cubicBezTo>
                    <a:pt x="474" y="430"/>
                    <a:pt x="482" y="426"/>
                    <a:pt x="490" y="421"/>
                  </a:cubicBezTo>
                  <a:close/>
                  <a:moveTo>
                    <a:pt x="425" y="430"/>
                  </a:moveTo>
                  <a:cubicBezTo>
                    <a:pt x="420" y="419"/>
                    <a:pt x="417" y="411"/>
                    <a:pt x="413" y="402"/>
                  </a:cubicBezTo>
                  <a:cubicBezTo>
                    <a:pt x="409" y="405"/>
                    <a:pt x="406" y="407"/>
                    <a:pt x="402" y="410"/>
                  </a:cubicBezTo>
                  <a:cubicBezTo>
                    <a:pt x="410" y="416"/>
                    <a:pt x="416" y="422"/>
                    <a:pt x="425" y="430"/>
                  </a:cubicBezTo>
                  <a:close/>
                  <a:moveTo>
                    <a:pt x="1168" y="424"/>
                  </a:moveTo>
                  <a:cubicBezTo>
                    <a:pt x="1177" y="429"/>
                    <a:pt x="1185" y="433"/>
                    <a:pt x="1192" y="436"/>
                  </a:cubicBezTo>
                  <a:cubicBezTo>
                    <a:pt x="1193" y="436"/>
                    <a:pt x="1193" y="435"/>
                    <a:pt x="1194" y="434"/>
                  </a:cubicBezTo>
                  <a:cubicBezTo>
                    <a:pt x="1188" y="428"/>
                    <a:pt x="1182" y="421"/>
                    <a:pt x="1176" y="415"/>
                  </a:cubicBezTo>
                  <a:cubicBezTo>
                    <a:pt x="1173" y="418"/>
                    <a:pt x="1171" y="421"/>
                    <a:pt x="1168" y="424"/>
                  </a:cubicBezTo>
                  <a:close/>
                  <a:moveTo>
                    <a:pt x="430" y="423"/>
                  </a:moveTo>
                  <a:cubicBezTo>
                    <a:pt x="431" y="423"/>
                    <a:pt x="432" y="422"/>
                    <a:pt x="432" y="422"/>
                  </a:cubicBezTo>
                  <a:cubicBezTo>
                    <a:pt x="432" y="414"/>
                    <a:pt x="432" y="405"/>
                    <a:pt x="432" y="396"/>
                  </a:cubicBezTo>
                  <a:cubicBezTo>
                    <a:pt x="428" y="397"/>
                    <a:pt x="424" y="398"/>
                    <a:pt x="419" y="399"/>
                  </a:cubicBezTo>
                  <a:cubicBezTo>
                    <a:pt x="423" y="408"/>
                    <a:pt x="427" y="415"/>
                    <a:pt x="430" y="423"/>
                  </a:cubicBezTo>
                  <a:close/>
                  <a:moveTo>
                    <a:pt x="1177" y="495"/>
                  </a:moveTo>
                  <a:cubicBezTo>
                    <a:pt x="1183" y="488"/>
                    <a:pt x="1189" y="481"/>
                    <a:pt x="1195" y="475"/>
                  </a:cubicBezTo>
                  <a:cubicBezTo>
                    <a:pt x="1194" y="474"/>
                    <a:pt x="1194" y="473"/>
                    <a:pt x="1193" y="472"/>
                  </a:cubicBezTo>
                  <a:cubicBezTo>
                    <a:pt x="1185" y="477"/>
                    <a:pt x="1177" y="481"/>
                    <a:pt x="1169" y="486"/>
                  </a:cubicBezTo>
                  <a:cubicBezTo>
                    <a:pt x="1172" y="490"/>
                    <a:pt x="1174" y="492"/>
                    <a:pt x="1177" y="495"/>
                  </a:cubicBezTo>
                  <a:close/>
                  <a:moveTo>
                    <a:pt x="410" y="446"/>
                  </a:moveTo>
                  <a:cubicBezTo>
                    <a:pt x="410" y="445"/>
                    <a:pt x="410" y="444"/>
                    <a:pt x="410" y="443"/>
                  </a:cubicBezTo>
                  <a:cubicBezTo>
                    <a:pt x="403" y="439"/>
                    <a:pt x="395" y="435"/>
                    <a:pt x="387" y="431"/>
                  </a:cubicBezTo>
                  <a:cubicBezTo>
                    <a:pt x="385" y="435"/>
                    <a:pt x="384" y="439"/>
                    <a:pt x="383" y="443"/>
                  </a:cubicBezTo>
                  <a:cubicBezTo>
                    <a:pt x="393" y="444"/>
                    <a:pt x="401" y="445"/>
                    <a:pt x="410" y="446"/>
                  </a:cubicBezTo>
                  <a:close/>
                  <a:moveTo>
                    <a:pt x="416" y="475"/>
                  </a:moveTo>
                  <a:cubicBezTo>
                    <a:pt x="416" y="474"/>
                    <a:pt x="415" y="473"/>
                    <a:pt x="414" y="472"/>
                  </a:cubicBezTo>
                  <a:cubicBezTo>
                    <a:pt x="407" y="477"/>
                    <a:pt x="399" y="481"/>
                    <a:pt x="390" y="486"/>
                  </a:cubicBezTo>
                  <a:cubicBezTo>
                    <a:pt x="394" y="490"/>
                    <a:pt x="396" y="492"/>
                    <a:pt x="399" y="495"/>
                  </a:cubicBezTo>
                  <a:cubicBezTo>
                    <a:pt x="405" y="488"/>
                    <a:pt x="411" y="481"/>
                    <a:pt x="416" y="475"/>
                  </a:cubicBezTo>
                  <a:close/>
                  <a:moveTo>
                    <a:pt x="1181" y="409"/>
                  </a:moveTo>
                  <a:cubicBezTo>
                    <a:pt x="1189" y="415"/>
                    <a:pt x="1195" y="421"/>
                    <a:pt x="1202" y="426"/>
                  </a:cubicBezTo>
                  <a:cubicBezTo>
                    <a:pt x="1198" y="419"/>
                    <a:pt x="1195" y="411"/>
                    <a:pt x="1191" y="402"/>
                  </a:cubicBezTo>
                  <a:cubicBezTo>
                    <a:pt x="1187" y="405"/>
                    <a:pt x="1185" y="407"/>
                    <a:pt x="1181" y="409"/>
                  </a:cubicBezTo>
                  <a:close/>
                  <a:moveTo>
                    <a:pt x="390" y="424"/>
                  </a:moveTo>
                  <a:cubicBezTo>
                    <a:pt x="399" y="429"/>
                    <a:pt x="406" y="432"/>
                    <a:pt x="414" y="436"/>
                  </a:cubicBezTo>
                  <a:cubicBezTo>
                    <a:pt x="415" y="435"/>
                    <a:pt x="415" y="435"/>
                    <a:pt x="416" y="434"/>
                  </a:cubicBezTo>
                  <a:cubicBezTo>
                    <a:pt x="410" y="428"/>
                    <a:pt x="404" y="421"/>
                    <a:pt x="397" y="415"/>
                  </a:cubicBezTo>
                  <a:cubicBezTo>
                    <a:pt x="395" y="418"/>
                    <a:pt x="393" y="421"/>
                    <a:pt x="390" y="424"/>
                  </a:cubicBezTo>
                  <a:close/>
                  <a:moveTo>
                    <a:pt x="473" y="452"/>
                  </a:moveTo>
                  <a:cubicBezTo>
                    <a:pt x="473" y="453"/>
                    <a:pt x="473" y="454"/>
                    <a:pt x="473" y="454"/>
                  </a:cubicBezTo>
                  <a:cubicBezTo>
                    <a:pt x="482" y="455"/>
                    <a:pt x="491" y="456"/>
                    <a:pt x="500" y="458"/>
                  </a:cubicBezTo>
                  <a:cubicBezTo>
                    <a:pt x="500" y="454"/>
                    <a:pt x="500" y="451"/>
                    <a:pt x="500" y="448"/>
                  </a:cubicBezTo>
                  <a:cubicBezTo>
                    <a:pt x="490" y="449"/>
                    <a:pt x="482" y="451"/>
                    <a:pt x="473" y="452"/>
                  </a:cubicBezTo>
                  <a:close/>
                  <a:moveTo>
                    <a:pt x="1277" y="458"/>
                  </a:moveTo>
                  <a:cubicBezTo>
                    <a:pt x="1278" y="456"/>
                    <a:pt x="1279" y="455"/>
                    <a:pt x="1280" y="454"/>
                  </a:cubicBezTo>
                  <a:cubicBezTo>
                    <a:pt x="1278" y="452"/>
                    <a:pt x="1276" y="448"/>
                    <a:pt x="1274" y="448"/>
                  </a:cubicBezTo>
                  <a:cubicBezTo>
                    <a:pt x="1266" y="449"/>
                    <a:pt x="1259" y="451"/>
                    <a:pt x="1251" y="452"/>
                  </a:cubicBezTo>
                  <a:cubicBezTo>
                    <a:pt x="1251" y="453"/>
                    <a:pt x="1251" y="454"/>
                    <a:pt x="1251" y="454"/>
                  </a:cubicBezTo>
                  <a:cubicBezTo>
                    <a:pt x="1260" y="455"/>
                    <a:pt x="1269" y="456"/>
                    <a:pt x="1277" y="458"/>
                  </a:cubicBezTo>
                  <a:close/>
                  <a:moveTo>
                    <a:pt x="1197" y="399"/>
                  </a:moveTo>
                  <a:cubicBezTo>
                    <a:pt x="1201" y="407"/>
                    <a:pt x="1204" y="413"/>
                    <a:pt x="1206" y="419"/>
                  </a:cubicBezTo>
                  <a:cubicBezTo>
                    <a:pt x="1207" y="418"/>
                    <a:pt x="1208" y="418"/>
                    <a:pt x="1208" y="418"/>
                  </a:cubicBezTo>
                  <a:cubicBezTo>
                    <a:pt x="1208" y="411"/>
                    <a:pt x="1208" y="404"/>
                    <a:pt x="1208" y="397"/>
                  </a:cubicBezTo>
                  <a:cubicBezTo>
                    <a:pt x="1205" y="397"/>
                    <a:pt x="1202" y="398"/>
                    <a:pt x="1197" y="399"/>
                  </a:cubicBezTo>
                  <a:close/>
                  <a:moveTo>
                    <a:pt x="407" y="456"/>
                  </a:moveTo>
                  <a:cubicBezTo>
                    <a:pt x="407" y="455"/>
                    <a:pt x="407" y="454"/>
                    <a:pt x="407" y="453"/>
                  </a:cubicBezTo>
                  <a:cubicBezTo>
                    <a:pt x="399" y="452"/>
                    <a:pt x="391" y="451"/>
                    <a:pt x="383" y="450"/>
                  </a:cubicBezTo>
                  <a:cubicBezTo>
                    <a:pt x="383" y="454"/>
                    <a:pt x="383" y="456"/>
                    <a:pt x="383" y="459"/>
                  </a:cubicBezTo>
                  <a:cubicBezTo>
                    <a:pt x="391" y="458"/>
                    <a:pt x="399" y="457"/>
                    <a:pt x="407" y="456"/>
                  </a:cubicBezTo>
                  <a:close/>
                  <a:moveTo>
                    <a:pt x="1184" y="453"/>
                  </a:moveTo>
                  <a:cubicBezTo>
                    <a:pt x="1177" y="452"/>
                    <a:pt x="1169" y="451"/>
                    <a:pt x="1160" y="450"/>
                  </a:cubicBezTo>
                  <a:cubicBezTo>
                    <a:pt x="1161" y="460"/>
                    <a:pt x="1161" y="460"/>
                    <a:pt x="1184" y="453"/>
                  </a:cubicBezTo>
                  <a:close/>
                  <a:moveTo>
                    <a:pt x="1226" y="396"/>
                  </a:moveTo>
                  <a:cubicBezTo>
                    <a:pt x="1226" y="404"/>
                    <a:pt x="1226" y="411"/>
                    <a:pt x="1226" y="417"/>
                  </a:cubicBezTo>
                  <a:cubicBezTo>
                    <a:pt x="1226" y="417"/>
                    <a:pt x="1227" y="417"/>
                    <a:pt x="1228" y="418"/>
                  </a:cubicBezTo>
                  <a:cubicBezTo>
                    <a:pt x="1230" y="411"/>
                    <a:pt x="1232" y="405"/>
                    <a:pt x="1235" y="398"/>
                  </a:cubicBezTo>
                  <a:cubicBezTo>
                    <a:pt x="1232" y="397"/>
                    <a:pt x="1229" y="396"/>
                    <a:pt x="1226" y="396"/>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5" name="Freeform 755">
              <a:extLst>
                <a:ext uri="{FF2B5EF4-FFF2-40B4-BE49-F238E27FC236}">
                  <a16:creationId xmlns:a16="http://schemas.microsoft.com/office/drawing/2014/main" id="{6F8FB33C-1111-4309-BA6F-81D5C36192C4}"/>
                </a:ext>
              </a:extLst>
            </p:cNvPr>
            <p:cNvSpPr>
              <a:spLocks/>
            </p:cNvSpPr>
            <p:nvPr/>
          </p:nvSpPr>
          <p:spPr bwMode="auto">
            <a:xfrm>
              <a:off x="4743450" y="3984625"/>
              <a:ext cx="101600" cy="227013"/>
            </a:xfrm>
            <a:custGeom>
              <a:avLst/>
              <a:gdLst>
                <a:gd name="T0" fmla="*/ 106 w 263"/>
                <a:gd name="T1" fmla="*/ 125 h 596"/>
                <a:gd name="T2" fmla="*/ 138 w 263"/>
                <a:gd name="T3" fmla="*/ 124 h 596"/>
                <a:gd name="T4" fmla="*/ 149 w 263"/>
                <a:gd name="T5" fmla="*/ 117 h 596"/>
                <a:gd name="T6" fmla="*/ 207 w 263"/>
                <a:gd name="T7" fmla="*/ 29 h 596"/>
                <a:gd name="T8" fmla="*/ 236 w 263"/>
                <a:gd name="T9" fmla="*/ 14 h 596"/>
                <a:gd name="T10" fmla="*/ 252 w 263"/>
                <a:gd name="T11" fmla="*/ 55 h 596"/>
                <a:gd name="T12" fmla="*/ 224 w 263"/>
                <a:gd name="T13" fmla="*/ 97 h 596"/>
                <a:gd name="T14" fmla="*/ 185 w 263"/>
                <a:gd name="T15" fmla="*/ 157 h 596"/>
                <a:gd name="T16" fmla="*/ 152 w 263"/>
                <a:gd name="T17" fmla="*/ 177 h 596"/>
                <a:gd name="T18" fmla="*/ 100 w 263"/>
                <a:gd name="T19" fmla="*/ 182 h 596"/>
                <a:gd name="T20" fmla="*/ 99 w 263"/>
                <a:gd name="T21" fmla="*/ 191 h 596"/>
                <a:gd name="T22" fmla="*/ 100 w 263"/>
                <a:gd name="T23" fmla="*/ 266 h 596"/>
                <a:gd name="T24" fmla="*/ 105 w 263"/>
                <a:gd name="T25" fmla="*/ 281 h 596"/>
                <a:gd name="T26" fmla="*/ 175 w 263"/>
                <a:gd name="T27" fmla="*/ 355 h 596"/>
                <a:gd name="T28" fmla="*/ 195 w 263"/>
                <a:gd name="T29" fmla="*/ 392 h 596"/>
                <a:gd name="T30" fmla="*/ 229 w 263"/>
                <a:gd name="T31" fmla="*/ 538 h 596"/>
                <a:gd name="T32" fmla="*/ 228 w 263"/>
                <a:gd name="T33" fmla="*/ 569 h 596"/>
                <a:gd name="T34" fmla="*/ 181 w 263"/>
                <a:gd name="T35" fmla="*/ 580 h 596"/>
                <a:gd name="T36" fmla="*/ 166 w 263"/>
                <a:gd name="T37" fmla="*/ 551 h 596"/>
                <a:gd name="T38" fmla="*/ 134 w 263"/>
                <a:gd name="T39" fmla="*/ 420 h 596"/>
                <a:gd name="T40" fmla="*/ 124 w 263"/>
                <a:gd name="T41" fmla="*/ 404 h 596"/>
                <a:gd name="T42" fmla="*/ 21 w 263"/>
                <a:gd name="T43" fmla="*/ 317 h 596"/>
                <a:gd name="T44" fmla="*/ 1 w 263"/>
                <a:gd name="T45" fmla="*/ 273 h 596"/>
                <a:gd name="T46" fmla="*/ 1 w 263"/>
                <a:gd name="T47" fmla="*/ 159 h 596"/>
                <a:gd name="T48" fmla="*/ 52 w 263"/>
                <a:gd name="T49" fmla="*/ 105 h 596"/>
                <a:gd name="T50" fmla="*/ 61 w 263"/>
                <a:gd name="T51" fmla="*/ 98 h 596"/>
                <a:gd name="T52" fmla="*/ 116 w 263"/>
                <a:gd name="T53" fmla="*/ 16 h 596"/>
                <a:gd name="T54" fmla="*/ 143 w 263"/>
                <a:gd name="T55" fmla="*/ 1 h 596"/>
                <a:gd name="T56" fmla="*/ 162 w 263"/>
                <a:gd name="T57" fmla="*/ 40 h 596"/>
                <a:gd name="T58" fmla="*/ 145 w 263"/>
                <a:gd name="T59" fmla="*/ 66 h 596"/>
                <a:gd name="T60" fmla="*/ 106 w 263"/>
                <a:gd name="T61" fmla="*/ 125 h 5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63" h="596">
                  <a:moveTo>
                    <a:pt x="106" y="125"/>
                  </a:moveTo>
                  <a:cubicBezTo>
                    <a:pt x="119" y="125"/>
                    <a:pt x="129" y="125"/>
                    <a:pt x="138" y="124"/>
                  </a:cubicBezTo>
                  <a:cubicBezTo>
                    <a:pt x="142" y="124"/>
                    <a:pt x="146" y="120"/>
                    <a:pt x="149" y="117"/>
                  </a:cubicBezTo>
                  <a:cubicBezTo>
                    <a:pt x="168" y="88"/>
                    <a:pt x="188" y="59"/>
                    <a:pt x="207" y="29"/>
                  </a:cubicBezTo>
                  <a:cubicBezTo>
                    <a:pt x="214" y="19"/>
                    <a:pt x="223" y="12"/>
                    <a:pt x="236" y="14"/>
                  </a:cubicBezTo>
                  <a:cubicBezTo>
                    <a:pt x="255" y="16"/>
                    <a:pt x="263" y="37"/>
                    <a:pt x="252" y="55"/>
                  </a:cubicBezTo>
                  <a:cubicBezTo>
                    <a:pt x="244" y="69"/>
                    <a:pt x="234" y="83"/>
                    <a:pt x="224" y="97"/>
                  </a:cubicBezTo>
                  <a:cubicBezTo>
                    <a:pt x="211" y="117"/>
                    <a:pt x="198" y="137"/>
                    <a:pt x="185" y="157"/>
                  </a:cubicBezTo>
                  <a:cubicBezTo>
                    <a:pt x="177" y="169"/>
                    <a:pt x="167" y="176"/>
                    <a:pt x="152" y="177"/>
                  </a:cubicBezTo>
                  <a:cubicBezTo>
                    <a:pt x="135" y="177"/>
                    <a:pt x="118" y="180"/>
                    <a:pt x="100" y="182"/>
                  </a:cubicBezTo>
                  <a:cubicBezTo>
                    <a:pt x="100" y="185"/>
                    <a:pt x="99" y="188"/>
                    <a:pt x="99" y="191"/>
                  </a:cubicBezTo>
                  <a:cubicBezTo>
                    <a:pt x="99" y="216"/>
                    <a:pt x="99" y="241"/>
                    <a:pt x="100" y="266"/>
                  </a:cubicBezTo>
                  <a:cubicBezTo>
                    <a:pt x="100" y="271"/>
                    <a:pt x="102" y="277"/>
                    <a:pt x="105" y="281"/>
                  </a:cubicBezTo>
                  <a:cubicBezTo>
                    <a:pt x="128" y="306"/>
                    <a:pt x="151" y="330"/>
                    <a:pt x="175" y="355"/>
                  </a:cubicBezTo>
                  <a:cubicBezTo>
                    <a:pt x="185" y="365"/>
                    <a:pt x="192" y="378"/>
                    <a:pt x="195" y="392"/>
                  </a:cubicBezTo>
                  <a:cubicBezTo>
                    <a:pt x="206" y="441"/>
                    <a:pt x="218" y="489"/>
                    <a:pt x="229" y="538"/>
                  </a:cubicBezTo>
                  <a:cubicBezTo>
                    <a:pt x="231" y="548"/>
                    <a:pt x="231" y="559"/>
                    <a:pt x="228" y="569"/>
                  </a:cubicBezTo>
                  <a:cubicBezTo>
                    <a:pt x="221" y="591"/>
                    <a:pt x="197" y="596"/>
                    <a:pt x="181" y="580"/>
                  </a:cubicBezTo>
                  <a:cubicBezTo>
                    <a:pt x="174" y="572"/>
                    <a:pt x="168" y="561"/>
                    <a:pt x="166" y="551"/>
                  </a:cubicBezTo>
                  <a:cubicBezTo>
                    <a:pt x="154" y="507"/>
                    <a:pt x="145" y="463"/>
                    <a:pt x="134" y="420"/>
                  </a:cubicBezTo>
                  <a:cubicBezTo>
                    <a:pt x="132" y="414"/>
                    <a:pt x="129" y="408"/>
                    <a:pt x="124" y="404"/>
                  </a:cubicBezTo>
                  <a:cubicBezTo>
                    <a:pt x="90" y="375"/>
                    <a:pt x="56" y="345"/>
                    <a:pt x="21" y="317"/>
                  </a:cubicBezTo>
                  <a:cubicBezTo>
                    <a:pt x="7" y="305"/>
                    <a:pt x="1" y="290"/>
                    <a:pt x="1" y="273"/>
                  </a:cubicBezTo>
                  <a:cubicBezTo>
                    <a:pt x="0" y="235"/>
                    <a:pt x="0" y="197"/>
                    <a:pt x="1" y="159"/>
                  </a:cubicBezTo>
                  <a:cubicBezTo>
                    <a:pt x="1" y="128"/>
                    <a:pt x="21" y="108"/>
                    <a:pt x="52" y="105"/>
                  </a:cubicBezTo>
                  <a:cubicBezTo>
                    <a:pt x="55" y="105"/>
                    <a:pt x="59" y="101"/>
                    <a:pt x="61" y="98"/>
                  </a:cubicBezTo>
                  <a:cubicBezTo>
                    <a:pt x="80" y="71"/>
                    <a:pt x="98" y="44"/>
                    <a:pt x="116" y="16"/>
                  </a:cubicBezTo>
                  <a:cubicBezTo>
                    <a:pt x="123" y="6"/>
                    <a:pt x="131" y="0"/>
                    <a:pt x="143" y="1"/>
                  </a:cubicBezTo>
                  <a:cubicBezTo>
                    <a:pt x="161" y="2"/>
                    <a:pt x="171" y="22"/>
                    <a:pt x="162" y="40"/>
                  </a:cubicBezTo>
                  <a:cubicBezTo>
                    <a:pt x="157" y="49"/>
                    <a:pt x="151" y="57"/>
                    <a:pt x="145" y="66"/>
                  </a:cubicBezTo>
                  <a:cubicBezTo>
                    <a:pt x="133" y="84"/>
                    <a:pt x="120" y="103"/>
                    <a:pt x="106" y="125"/>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6" name="Freeform 756">
              <a:extLst>
                <a:ext uri="{FF2B5EF4-FFF2-40B4-BE49-F238E27FC236}">
                  <a16:creationId xmlns:a16="http://schemas.microsoft.com/office/drawing/2014/main" id="{4AF68BEA-BCB2-4547-90B0-6588E564A80E}"/>
                </a:ext>
              </a:extLst>
            </p:cNvPr>
            <p:cNvSpPr>
              <a:spLocks/>
            </p:cNvSpPr>
            <p:nvPr/>
          </p:nvSpPr>
          <p:spPr bwMode="auto">
            <a:xfrm>
              <a:off x="4749800" y="4117975"/>
              <a:ext cx="28575" cy="95250"/>
            </a:xfrm>
            <a:custGeom>
              <a:avLst/>
              <a:gdLst>
                <a:gd name="T0" fmla="*/ 10 w 74"/>
                <a:gd name="T1" fmla="*/ 0 h 248"/>
                <a:gd name="T2" fmla="*/ 42 w 74"/>
                <a:gd name="T3" fmla="*/ 24 h 248"/>
                <a:gd name="T4" fmla="*/ 48 w 74"/>
                <a:gd name="T5" fmla="*/ 29 h 248"/>
                <a:gd name="T6" fmla="*/ 73 w 74"/>
                <a:gd name="T7" fmla="*/ 81 h 248"/>
                <a:gd name="T8" fmla="*/ 66 w 74"/>
                <a:gd name="T9" fmla="*/ 202 h 248"/>
                <a:gd name="T10" fmla="*/ 55 w 74"/>
                <a:gd name="T11" fmla="*/ 233 h 248"/>
                <a:gd name="T12" fmla="*/ 12 w 74"/>
                <a:gd name="T13" fmla="*/ 233 h 248"/>
                <a:gd name="T14" fmla="*/ 1 w 74"/>
                <a:gd name="T15" fmla="*/ 193 h 248"/>
                <a:gd name="T16" fmla="*/ 9 w 74"/>
                <a:gd name="T17" fmla="*/ 5 h 248"/>
                <a:gd name="T18" fmla="*/ 10 w 74"/>
                <a:gd name="T19" fmla="*/ 0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4" h="248">
                  <a:moveTo>
                    <a:pt x="10" y="0"/>
                  </a:moveTo>
                  <a:cubicBezTo>
                    <a:pt x="21" y="8"/>
                    <a:pt x="32" y="16"/>
                    <a:pt x="42" y="24"/>
                  </a:cubicBezTo>
                  <a:cubicBezTo>
                    <a:pt x="44" y="26"/>
                    <a:pt x="46" y="27"/>
                    <a:pt x="48" y="29"/>
                  </a:cubicBezTo>
                  <a:cubicBezTo>
                    <a:pt x="74" y="49"/>
                    <a:pt x="74" y="49"/>
                    <a:pt x="73" y="81"/>
                  </a:cubicBezTo>
                  <a:cubicBezTo>
                    <a:pt x="71" y="122"/>
                    <a:pt x="69" y="162"/>
                    <a:pt x="66" y="202"/>
                  </a:cubicBezTo>
                  <a:cubicBezTo>
                    <a:pt x="65" y="213"/>
                    <a:pt x="61" y="225"/>
                    <a:pt x="55" y="233"/>
                  </a:cubicBezTo>
                  <a:cubicBezTo>
                    <a:pt x="44" y="248"/>
                    <a:pt x="25" y="247"/>
                    <a:pt x="12" y="233"/>
                  </a:cubicBezTo>
                  <a:cubicBezTo>
                    <a:pt x="2" y="222"/>
                    <a:pt x="0" y="207"/>
                    <a:pt x="1" y="193"/>
                  </a:cubicBezTo>
                  <a:cubicBezTo>
                    <a:pt x="3" y="130"/>
                    <a:pt x="6" y="68"/>
                    <a:pt x="9" y="5"/>
                  </a:cubicBezTo>
                  <a:cubicBezTo>
                    <a:pt x="9" y="4"/>
                    <a:pt x="10" y="3"/>
                    <a:pt x="10"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7" name="Freeform 757">
              <a:extLst>
                <a:ext uri="{FF2B5EF4-FFF2-40B4-BE49-F238E27FC236}">
                  <a16:creationId xmlns:a16="http://schemas.microsoft.com/office/drawing/2014/main" id="{8CA17C08-5776-4BB6-91D2-908CBBC40AAA}"/>
                </a:ext>
              </a:extLst>
            </p:cNvPr>
            <p:cNvSpPr>
              <a:spLocks/>
            </p:cNvSpPr>
            <p:nvPr/>
          </p:nvSpPr>
          <p:spPr bwMode="auto">
            <a:xfrm>
              <a:off x="4722813" y="3976688"/>
              <a:ext cx="47625" cy="46038"/>
            </a:xfrm>
            <a:custGeom>
              <a:avLst/>
              <a:gdLst>
                <a:gd name="T0" fmla="*/ 122 w 122"/>
                <a:gd name="T1" fmla="*/ 61 h 122"/>
                <a:gd name="T2" fmla="*/ 61 w 122"/>
                <a:gd name="T3" fmla="*/ 122 h 122"/>
                <a:gd name="T4" fmla="*/ 1 w 122"/>
                <a:gd name="T5" fmla="*/ 61 h 122"/>
                <a:gd name="T6" fmla="*/ 61 w 122"/>
                <a:gd name="T7" fmla="*/ 0 h 122"/>
                <a:gd name="T8" fmla="*/ 122 w 122"/>
                <a:gd name="T9" fmla="*/ 61 h 122"/>
              </a:gdLst>
              <a:ahLst/>
              <a:cxnLst>
                <a:cxn ang="0">
                  <a:pos x="T0" y="T1"/>
                </a:cxn>
                <a:cxn ang="0">
                  <a:pos x="T2" y="T3"/>
                </a:cxn>
                <a:cxn ang="0">
                  <a:pos x="T4" y="T5"/>
                </a:cxn>
                <a:cxn ang="0">
                  <a:pos x="T6" y="T7"/>
                </a:cxn>
                <a:cxn ang="0">
                  <a:pos x="T8" y="T9"/>
                </a:cxn>
              </a:cxnLst>
              <a:rect l="0" t="0" r="r" b="b"/>
              <a:pathLst>
                <a:path w="122" h="122">
                  <a:moveTo>
                    <a:pt x="122" y="61"/>
                  </a:moveTo>
                  <a:cubicBezTo>
                    <a:pt x="122" y="95"/>
                    <a:pt x="95" y="122"/>
                    <a:pt x="61" y="122"/>
                  </a:cubicBezTo>
                  <a:cubicBezTo>
                    <a:pt x="28" y="121"/>
                    <a:pt x="1" y="95"/>
                    <a:pt x="1" y="61"/>
                  </a:cubicBezTo>
                  <a:cubicBezTo>
                    <a:pt x="0" y="27"/>
                    <a:pt x="27" y="0"/>
                    <a:pt x="61" y="0"/>
                  </a:cubicBezTo>
                  <a:cubicBezTo>
                    <a:pt x="95" y="0"/>
                    <a:pt x="122" y="27"/>
                    <a:pt x="122" y="6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8" name="Freeform 758">
              <a:extLst>
                <a:ext uri="{FF2B5EF4-FFF2-40B4-BE49-F238E27FC236}">
                  <a16:creationId xmlns:a16="http://schemas.microsoft.com/office/drawing/2014/main" id="{E2122ACE-9484-401F-B530-2140E71BB9AB}"/>
                </a:ext>
              </a:extLst>
            </p:cNvPr>
            <p:cNvSpPr>
              <a:spLocks/>
            </p:cNvSpPr>
            <p:nvPr/>
          </p:nvSpPr>
          <p:spPr bwMode="auto">
            <a:xfrm>
              <a:off x="4778375" y="3884613"/>
              <a:ext cx="60325" cy="31750"/>
            </a:xfrm>
            <a:custGeom>
              <a:avLst/>
              <a:gdLst>
                <a:gd name="T0" fmla="*/ 0 w 158"/>
                <a:gd name="T1" fmla="*/ 53 h 84"/>
                <a:gd name="T2" fmla="*/ 38 w 158"/>
                <a:gd name="T3" fmla="*/ 28 h 84"/>
                <a:gd name="T4" fmla="*/ 110 w 158"/>
                <a:gd name="T5" fmla="*/ 1 h 84"/>
                <a:gd name="T6" fmla="*/ 115 w 158"/>
                <a:gd name="T7" fmla="*/ 1 h 84"/>
                <a:gd name="T8" fmla="*/ 144 w 158"/>
                <a:gd name="T9" fmla="*/ 48 h 84"/>
                <a:gd name="T10" fmla="*/ 86 w 158"/>
                <a:gd name="T11" fmla="*/ 82 h 84"/>
                <a:gd name="T12" fmla="*/ 0 w 158"/>
                <a:gd name="T13" fmla="*/ 53 h 84"/>
              </a:gdLst>
              <a:ahLst/>
              <a:cxnLst>
                <a:cxn ang="0">
                  <a:pos x="T0" y="T1"/>
                </a:cxn>
                <a:cxn ang="0">
                  <a:pos x="T2" y="T3"/>
                </a:cxn>
                <a:cxn ang="0">
                  <a:pos x="T4" y="T5"/>
                </a:cxn>
                <a:cxn ang="0">
                  <a:pos x="T6" y="T7"/>
                </a:cxn>
                <a:cxn ang="0">
                  <a:pos x="T8" y="T9"/>
                </a:cxn>
                <a:cxn ang="0">
                  <a:pos x="T10" y="T11"/>
                </a:cxn>
                <a:cxn ang="0">
                  <a:pos x="T12" y="T13"/>
                </a:cxn>
              </a:cxnLst>
              <a:rect l="0" t="0" r="r" b="b"/>
              <a:pathLst>
                <a:path w="158" h="84">
                  <a:moveTo>
                    <a:pt x="0" y="53"/>
                  </a:moveTo>
                  <a:cubicBezTo>
                    <a:pt x="14" y="44"/>
                    <a:pt x="25" y="35"/>
                    <a:pt x="38" y="28"/>
                  </a:cubicBezTo>
                  <a:cubicBezTo>
                    <a:pt x="60" y="15"/>
                    <a:pt x="83" y="3"/>
                    <a:pt x="110" y="1"/>
                  </a:cubicBezTo>
                  <a:cubicBezTo>
                    <a:pt x="111" y="1"/>
                    <a:pt x="113" y="1"/>
                    <a:pt x="115" y="1"/>
                  </a:cubicBezTo>
                  <a:cubicBezTo>
                    <a:pt x="146" y="0"/>
                    <a:pt x="158" y="20"/>
                    <a:pt x="144" y="48"/>
                  </a:cubicBezTo>
                  <a:cubicBezTo>
                    <a:pt x="131" y="71"/>
                    <a:pt x="113" y="84"/>
                    <a:pt x="86" y="82"/>
                  </a:cubicBezTo>
                  <a:cubicBezTo>
                    <a:pt x="55" y="80"/>
                    <a:pt x="28" y="68"/>
                    <a:pt x="0" y="5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9" name="Freeform 759">
              <a:extLst>
                <a:ext uri="{FF2B5EF4-FFF2-40B4-BE49-F238E27FC236}">
                  <a16:creationId xmlns:a16="http://schemas.microsoft.com/office/drawing/2014/main" id="{957F454C-735D-4D4D-AA5C-631C630A0B6A}"/>
                </a:ext>
              </a:extLst>
            </p:cNvPr>
            <p:cNvSpPr>
              <a:spLocks/>
            </p:cNvSpPr>
            <p:nvPr/>
          </p:nvSpPr>
          <p:spPr bwMode="auto">
            <a:xfrm>
              <a:off x="5287963" y="3887788"/>
              <a:ext cx="11113" cy="28575"/>
            </a:xfrm>
            <a:custGeom>
              <a:avLst/>
              <a:gdLst>
                <a:gd name="T0" fmla="*/ 28 w 28"/>
                <a:gd name="T1" fmla="*/ 39 h 75"/>
                <a:gd name="T2" fmla="*/ 22 w 28"/>
                <a:gd name="T3" fmla="*/ 69 h 75"/>
                <a:gd name="T4" fmla="*/ 15 w 28"/>
                <a:gd name="T5" fmla="*/ 75 h 75"/>
                <a:gd name="T6" fmla="*/ 8 w 28"/>
                <a:gd name="T7" fmla="*/ 69 h 75"/>
                <a:gd name="T8" fmla="*/ 8 w 28"/>
                <a:gd name="T9" fmla="*/ 7 h 75"/>
                <a:gd name="T10" fmla="*/ 14 w 28"/>
                <a:gd name="T11" fmla="*/ 1 h 75"/>
                <a:gd name="T12" fmla="*/ 22 w 28"/>
                <a:gd name="T13" fmla="*/ 8 h 75"/>
                <a:gd name="T14" fmla="*/ 28 w 28"/>
                <a:gd name="T15" fmla="*/ 39 h 7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 h="75">
                  <a:moveTo>
                    <a:pt x="28" y="39"/>
                  </a:moveTo>
                  <a:cubicBezTo>
                    <a:pt x="26" y="49"/>
                    <a:pt x="24" y="59"/>
                    <a:pt x="22" y="69"/>
                  </a:cubicBezTo>
                  <a:cubicBezTo>
                    <a:pt x="21" y="71"/>
                    <a:pt x="17" y="75"/>
                    <a:pt x="15" y="75"/>
                  </a:cubicBezTo>
                  <a:cubicBezTo>
                    <a:pt x="13" y="75"/>
                    <a:pt x="9" y="72"/>
                    <a:pt x="8" y="69"/>
                  </a:cubicBezTo>
                  <a:cubicBezTo>
                    <a:pt x="0" y="49"/>
                    <a:pt x="0" y="28"/>
                    <a:pt x="8" y="7"/>
                  </a:cubicBezTo>
                  <a:cubicBezTo>
                    <a:pt x="9" y="5"/>
                    <a:pt x="13" y="0"/>
                    <a:pt x="14" y="1"/>
                  </a:cubicBezTo>
                  <a:cubicBezTo>
                    <a:pt x="17" y="2"/>
                    <a:pt x="21" y="5"/>
                    <a:pt x="22" y="8"/>
                  </a:cubicBezTo>
                  <a:cubicBezTo>
                    <a:pt x="25" y="18"/>
                    <a:pt x="26" y="28"/>
                    <a:pt x="28" y="3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0" name="Freeform 760">
              <a:extLst>
                <a:ext uri="{FF2B5EF4-FFF2-40B4-BE49-F238E27FC236}">
                  <a16:creationId xmlns:a16="http://schemas.microsoft.com/office/drawing/2014/main" id="{6D6FD8DA-38A4-4E6C-8825-154819FAF29B}"/>
                </a:ext>
              </a:extLst>
            </p:cNvPr>
            <p:cNvSpPr>
              <a:spLocks/>
            </p:cNvSpPr>
            <p:nvPr/>
          </p:nvSpPr>
          <p:spPr bwMode="auto">
            <a:xfrm>
              <a:off x="4887913" y="3987800"/>
              <a:ext cx="6350" cy="11113"/>
            </a:xfrm>
            <a:custGeom>
              <a:avLst/>
              <a:gdLst>
                <a:gd name="T0" fmla="*/ 18 w 18"/>
                <a:gd name="T1" fmla="*/ 26 h 30"/>
                <a:gd name="T2" fmla="*/ 0 w 18"/>
                <a:gd name="T3" fmla="*/ 30 h 30"/>
                <a:gd name="T4" fmla="*/ 1 w 18"/>
                <a:gd name="T5" fmla="*/ 5 h 30"/>
                <a:gd name="T6" fmla="*/ 4 w 18"/>
                <a:gd name="T7" fmla="*/ 0 h 30"/>
                <a:gd name="T8" fmla="*/ 8 w 18"/>
                <a:gd name="T9" fmla="*/ 4 h 30"/>
                <a:gd name="T10" fmla="*/ 18 w 18"/>
                <a:gd name="T11" fmla="*/ 26 h 30"/>
              </a:gdLst>
              <a:ahLst/>
              <a:cxnLst>
                <a:cxn ang="0">
                  <a:pos x="T0" y="T1"/>
                </a:cxn>
                <a:cxn ang="0">
                  <a:pos x="T2" y="T3"/>
                </a:cxn>
                <a:cxn ang="0">
                  <a:pos x="T4" y="T5"/>
                </a:cxn>
                <a:cxn ang="0">
                  <a:pos x="T6" y="T7"/>
                </a:cxn>
                <a:cxn ang="0">
                  <a:pos x="T8" y="T9"/>
                </a:cxn>
                <a:cxn ang="0">
                  <a:pos x="T10" y="T11"/>
                </a:cxn>
              </a:cxnLst>
              <a:rect l="0" t="0" r="r" b="b"/>
              <a:pathLst>
                <a:path w="18" h="30">
                  <a:moveTo>
                    <a:pt x="18" y="26"/>
                  </a:moveTo>
                  <a:cubicBezTo>
                    <a:pt x="12" y="28"/>
                    <a:pt x="7" y="29"/>
                    <a:pt x="0" y="30"/>
                  </a:cubicBezTo>
                  <a:cubicBezTo>
                    <a:pt x="0" y="21"/>
                    <a:pt x="0" y="13"/>
                    <a:pt x="1" y="5"/>
                  </a:cubicBezTo>
                  <a:cubicBezTo>
                    <a:pt x="1" y="3"/>
                    <a:pt x="3" y="2"/>
                    <a:pt x="4" y="0"/>
                  </a:cubicBezTo>
                  <a:cubicBezTo>
                    <a:pt x="5" y="1"/>
                    <a:pt x="7" y="2"/>
                    <a:pt x="8" y="4"/>
                  </a:cubicBezTo>
                  <a:cubicBezTo>
                    <a:pt x="11" y="11"/>
                    <a:pt x="14" y="18"/>
                    <a:pt x="18" y="26"/>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1" name="Freeform 761">
              <a:extLst>
                <a:ext uri="{FF2B5EF4-FFF2-40B4-BE49-F238E27FC236}">
                  <a16:creationId xmlns:a16="http://schemas.microsoft.com/office/drawing/2014/main" id="{886FADD1-4376-4DBA-9A52-DF39A5667525}"/>
                </a:ext>
              </a:extLst>
            </p:cNvPr>
            <p:cNvSpPr>
              <a:spLocks/>
            </p:cNvSpPr>
            <p:nvPr/>
          </p:nvSpPr>
          <p:spPr bwMode="auto">
            <a:xfrm>
              <a:off x="5186363" y="3987800"/>
              <a:ext cx="6350" cy="11113"/>
            </a:xfrm>
            <a:custGeom>
              <a:avLst/>
              <a:gdLst>
                <a:gd name="T0" fmla="*/ 0 w 17"/>
                <a:gd name="T1" fmla="*/ 32 h 32"/>
                <a:gd name="T2" fmla="*/ 0 w 17"/>
                <a:gd name="T3" fmla="*/ 0 h 32"/>
                <a:gd name="T4" fmla="*/ 17 w 17"/>
                <a:gd name="T5" fmla="*/ 28 h 32"/>
                <a:gd name="T6" fmla="*/ 0 w 17"/>
                <a:gd name="T7" fmla="*/ 32 h 32"/>
              </a:gdLst>
              <a:ahLst/>
              <a:cxnLst>
                <a:cxn ang="0">
                  <a:pos x="T0" y="T1"/>
                </a:cxn>
                <a:cxn ang="0">
                  <a:pos x="T2" y="T3"/>
                </a:cxn>
                <a:cxn ang="0">
                  <a:pos x="T4" y="T5"/>
                </a:cxn>
                <a:cxn ang="0">
                  <a:pos x="T6" y="T7"/>
                </a:cxn>
              </a:cxnLst>
              <a:rect l="0" t="0" r="r" b="b"/>
              <a:pathLst>
                <a:path w="17" h="32">
                  <a:moveTo>
                    <a:pt x="0" y="32"/>
                  </a:moveTo>
                  <a:cubicBezTo>
                    <a:pt x="0" y="21"/>
                    <a:pt x="0" y="12"/>
                    <a:pt x="0" y="0"/>
                  </a:cubicBezTo>
                  <a:cubicBezTo>
                    <a:pt x="11" y="8"/>
                    <a:pt x="10" y="19"/>
                    <a:pt x="17" y="28"/>
                  </a:cubicBezTo>
                  <a:cubicBezTo>
                    <a:pt x="11" y="30"/>
                    <a:pt x="5" y="31"/>
                    <a:pt x="0" y="3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2" name="Freeform 762">
              <a:extLst>
                <a:ext uri="{FF2B5EF4-FFF2-40B4-BE49-F238E27FC236}">
                  <a16:creationId xmlns:a16="http://schemas.microsoft.com/office/drawing/2014/main" id="{53DAD0D5-5FB5-456D-9801-AC046191D725}"/>
                </a:ext>
              </a:extLst>
            </p:cNvPr>
            <p:cNvSpPr>
              <a:spLocks/>
            </p:cNvSpPr>
            <p:nvPr/>
          </p:nvSpPr>
          <p:spPr bwMode="auto">
            <a:xfrm>
              <a:off x="4879975" y="3987800"/>
              <a:ext cx="4763" cy="11113"/>
            </a:xfrm>
            <a:custGeom>
              <a:avLst/>
              <a:gdLst>
                <a:gd name="T0" fmla="*/ 13 w 13"/>
                <a:gd name="T1" fmla="*/ 30 h 30"/>
                <a:gd name="T2" fmla="*/ 0 w 13"/>
                <a:gd name="T3" fmla="*/ 27 h 30"/>
                <a:gd name="T4" fmla="*/ 10 w 13"/>
                <a:gd name="T5" fmla="*/ 0 h 30"/>
                <a:gd name="T6" fmla="*/ 13 w 13"/>
                <a:gd name="T7" fmla="*/ 1 h 30"/>
                <a:gd name="T8" fmla="*/ 13 w 13"/>
                <a:gd name="T9" fmla="*/ 30 h 30"/>
              </a:gdLst>
              <a:ahLst/>
              <a:cxnLst>
                <a:cxn ang="0">
                  <a:pos x="T0" y="T1"/>
                </a:cxn>
                <a:cxn ang="0">
                  <a:pos x="T2" y="T3"/>
                </a:cxn>
                <a:cxn ang="0">
                  <a:pos x="T4" y="T5"/>
                </a:cxn>
                <a:cxn ang="0">
                  <a:pos x="T6" y="T7"/>
                </a:cxn>
                <a:cxn ang="0">
                  <a:pos x="T8" y="T9"/>
                </a:cxn>
              </a:cxnLst>
              <a:rect l="0" t="0" r="r" b="b"/>
              <a:pathLst>
                <a:path w="13" h="30">
                  <a:moveTo>
                    <a:pt x="13" y="30"/>
                  </a:moveTo>
                  <a:cubicBezTo>
                    <a:pt x="8" y="29"/>
                    <a:pt x="5" y="28"/>
                    <a:pt x="0" y="27"/>
                  </a:cubicBezTo>
                  <a:cubicBezTo>
                    <a:pt x="3" y="17"/>
                    <a:pt x="7" y="9"/>
                    <a:pt x="10" y="0"/>
                  </a:cubicBezTo>
                  <a:cubicBezTo>
                    <a:pt x="11" y="0"/>
                    <a:pt x="12" y="0"/>
                    <a:pt x="13" y="1"/>
                  </a:cubicBezTo>
                  <a:cubicBezTo>
                    <a:pt x="13" y="10"/>
                    <a:pt x="13" y="19"/>
                    <a:pt x="13" y="3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3" name="Freeform 763">
              <a:extLst>
                <a:ext uri="{FF2B5EF4-FFF2-40B4-BE49-F238E27FC236}">
                  <a16:creationId xmlns:a16="http://schemas.microsoft.com/office/drawing/2014/main" id="{844F266A-0F8D-4578-8513-4BAAD6B831EF}"/>
                </a:ext>
              </a:extLst>
            </p:cNvPr>
            <p:cNvSpPr>
              <a:spLocks/>
            </p:cNvSpPr>
            <p:nvPr/>
          </p:nvSpPr>
          <p:spPr bwMode="auto">
            <a:xfrm>
              <a:off x="5189538" y="3956050"/>
              <a:ext cx="9525" cy="11113"/>
            </a:xfrm>
            <a:custGeom>
              <a:avLst/>
              <a:gdLst>
                <a:gd name="T0" fmla="*/ 10 w 23"/>
                <a:gd name="T1" fmla="*/ 0 h 29"/>
                <a:gd name="T2" fmla="*/ 23 w 23"/>
                <a:gd name="T3" fmla="*/ 8 h 29"/>
                <a:gd name="T4" fmla="*/ 4 w 23"/>
                <a:gd name="T5" fmla="*/ 29 h 29"/>
                <a:gd name="T6" fmla="*/ 0 w 23"/>
                <a:gd name="T7" fmla="*/ 27 h 29"/>
                <a:gd name="T8" fmla="*/ 10 w 23"/>
                <a:gd name="T9" fmla="*/ 0 h 29"/>
              </a:gdLst>
              <a:ahLst/>
              <a:cxnLst>
                <a:cxn ang="0">
                  <a:pos x="T0" y="T1"/>
                </a:cxn>
                <a:cxn ang="0">
                  <a:pos x="T2" y="T3"/>
                </a:cxn>
                <a:cxn ang="0">
                  <a:pos x="T4" y="T5"/>
                </a:cxn>
                <a:cxn ang="0">
                  <a:pos x="T6" y="T7"/>
                </a:cxn>
                <a:cxn ang="0">
                  <a:pos x="T8" y="T9"/>
                </a:cxn>
              </a:cxnLst>
              <a:rect l="0" t="0" r="r" b="b"/>
              <a:pathLst>
                <a:path w="23" h="29">
                  <a:moveTo>
                    <a:pt x="10" y="0"/>
                  </a:moveTo>
                  <a:cubicBezTo>
                    <a:pt x="15" y="3"/>
                    <a:pt x="18" y="5"/>
                    <a:pt x="23" y="8"/>
                  </a:cubicBezTo>
                  <a:cubicBezTo>
                    <a:pt x="16" y="15"/>
                    <a:pt x="10" y="22"/>
                    <a:pt x="4" y="29"/>
                  </a:cubicBezTo>
                  <a:cubicBezTo>
                    <a:pt x="3" y="28"/>
                    <a:pt x="2" y="27"/>
                    <a:pt x="0" y="27"/>
                  </a:cubicBezTo>
                  <a:cubicBezTo>
                    <a:pt x="3" y="18"/>
                    <a:pt x="6" y="10"/>
                    <a:pt x="10"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4" name="Freeform 764">
              <a:extLst>
                <a:ext uri="{FF2B5EF4-FFF2-40B4-BE49-F238E27FC236}">
                  <a16:creationId xmlns:a16="http://schemas.microsoft.com/office/drawing/2014/main" id="{A1F2E556-EE4A-419A-BDA9-AC06455773B3}"/>
                </a:ext>
              </a:extLst>
            </p:cNvPr>
            <p:cNvSpPr>
              <a:spLocks/>
            </p:cNvSpPr>
            <p:nvPr/>
          </p:nvSpPr>
          <p:spPr bwMode="auto">
            <a:xfrm>
              <a:off x="4892675" y="3956050"/>
              <a:ext cx="7938" cy="11113"/>
            </a:xfrm>
            <a:custGeom>
              <a:avLst/>
              <a:gdLst>
                <a:gd name="T0" fmla="*/ 0 w 23"/>
                <a:gd name="T1" fmla="*/ 26 h 28"/>
                <a:gd name="T2" fmla="*/ 10 w 23"/>
                <a:gd name="T3" fmla="*/ 0 h 28"/>
                <a:gd name="T4" fmla="*/ 23 w 23"/>
                <a:gd name="T5" fmla="*/ 7 h 28"/>
                <a:gd name="T6" fmla="*/ 4 w 23"/>
                <a:gd name="T7" fmla="*/ 28 h 28"/>
                <a:gd name="T8" fmla="*/ 0 w 23"/>
                <a:gd name="T9" fmla="*/ 26 h 28"/>
              </a:gdLst>
              <a:ahLst/>
              <a:cxnLst>
                <a:cxn ang="0">
                  <a:pos x="T0" y="T1"/>
                </a:cxn>
                <a:cxn ang="0">
                  <a:pos x="T2" y="T3"/>
                </a:cxn>
                <a:cxn ang="0">
                  <a:pos x="T4" y="T5"/>
                </a:cxn>
                <a:cxn ang="0">
                  <a:pos x="T6" y="T7"/>
                </a:cxn>
                <a:cxn ang="0">
                  <a:pos x="T8" y="T9"/>
                </a:cxn>
              </a:cxnLst>
              <a:rect l="0" t="0" r="r" b="b"/>
              <a:pathLst>
                <a:path w="23" h="28">
                  <a:moveTo>
                    <a:pt x="0" y="26"/>
                  </a:moveTo>
                  <a:cubicBezTo>
                    <a:pt x="3" y="17"/>
                    <a:pt x="6" y="9"/>
                    <a:pt x="10" y="0"/>
                  </a:cubicBezTo>
                  <a:cubicBezTo>
                    <a:pt x="14" y="2"/>
                    <a:pt x="18" y="4"/>
                    <a:pt x="23" y="7"/>
                  </a:cubicBezTo>
                  <a:cubicBezTo>
                    <a:pt x="16" y="14"/>
                    <a:pt x="10" y="21"/>
                    <a:pt x="4" y="28"/>
                  </a:cubicBezTo>
                  <a:cubicBezTo>
                    <a:pt x="3" y="27"/>
                    <a:pt x="1" y="26"/>
                    <a:pt x="0" y="26"/>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5" name="Freeform 765">
              <a:extLst>
                <a:ext uri="{FF2B5EF4-FFF2-40B4-BE49-F238E27FC236}">
                  <a16:creationId xmlns:a16="http://schemas.microsoft.com/office/drawing/2014/main" id="{6A0717CA-3FDF-4876-8A00-C47091D0B936}"/>
                </a:ext>
              </a:extLst>
            </p:cNvPr>
            <p:cNvSpPr>
              <a:spLocks/>
            </p:cNvSpPr>
            <p:nvPr/>
          </p:nvSpPr>
          <p:spPr bwMode="auto">
            <a:xfrm>
              <a:off x="5170488" y="3986213"/>
              <a:ext cx="9525" cy="11113"/>
            </a:xfrm>
            <a:custGeom>
              <a:avLst/>
              <a:gdLst>
                <a:gd name="T0" fmla="*/ 22 w 22"/>
                <a:gd name="T1" fmla="*/ 2 h 29"/>
                <a:gd name="T2" fmla="*/ 12 w 22"/>
                <a:gd name="T3" fmla="*/ 29 h 29"/>
                <a:gd name="T4" fmla="*/ 0 w 22"/>
                <a:gd name="T5" fmla="*/ 22 h 29"/>
                <a:gd name="T6" fmla="*/ 19 w 22"/>
                <a:gd name="T7" fmla="*/ 0 h 29"/>
                <a:gd name="T8" fmla="*/ 22 w 22"/>
                <a:gd name="T9" fmla="*/ 2 h 29"/>
              </a:gdLst>
              <a:ahLst/>
              <a:cxnLst>
                <a:cxn ang="0">
                  <a:pos x="T0" y="T1"/>
                </a:cxn>
                <a:cxn ang="0">
                  <a:pos x="T2" y="T3"/>
                </a:cxn>
                <a:cxn ang="0">
                  <a:pos x="T4" y="T5"/>
                </a:cxn>
                <a:cxn ang="0">
                  <a:pos x="T6" y="T7"/>
                </a:cxn>
                <a:cxn ang="0">
                  <a:pos x="T8" y="T9"/>
                </a:cxn>
              </a:cxnLst>
              <a:rect l="0" t="0" r="r" b="b"/>
              <a:pathLst>
                <a:path w="22" h="29">
                  <a:moveTo>
                    <a:pt x="22" y="2"/>
                  </a:moveTo>
                  <a:cubicBezTo>
                    <a:pt x="19" y="11"/>
                    <a:pt x="16" y="19"/>
                    <a:pt x="12" y="29"/>
                  </a:cubicBezTo>
                  <a:cubicBezTo>
                    <a:pt x="8" y="26"/>
                    <a:pt x="4" y="24"/>
                    <a:pt x="0" y="22"/>
                  </a:cubicBezTo>
                  <a:cubicBezTo>
                    <a:pt x="7" y="14"/>
                    <a:pt x="13" y="7"/>
                    <a:pt x="19" y="0"/>
                  </a:cubicBezTo>
                  <a:cubicBezTo>
                    <a:pt x="20" y="1"/>
                    <a:pt x="21" y="1"/>
                    <a:pt x="22"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6" name="Freeform 766">
              <a:extLst>
                <a:ext uri="{FF2B5EF4-FFF2-40B4-BE49-F238E27FC236}">
                  <a16:creationId xmlns:a16="http://schemas.microsoft.com/office/drawing/2014/main" id="{D74A6B7F-52F9-40D1-98E8-FAE843B9682B}"/>
                </a:ext>
              </a:extLst>
            </p:cNvPr>
            <p:cNvSpPr>
              <a:spLocks/>
            </p:cNvSpPr>
            <p:nvPr/>
          </p:nvSpPr>
          <p:spPr bwMode="auto">
            <a:xfrm>
              <a:off x="4873625" y="3986213"/>
              <a:ext cx="7938" cy="11113"/>
            </a:xfrm>
            <a:custGeom>
              <a:avLst/>
              <a:gdLst>
                <a:gd name="T0" fmla="*/ 22 w 22"/>
                <a:gd name="T1" fmla="*/ 2 h 29"/>
                <a:gd name="T2" fmla="*/ 12 w 22"/>
                <a:gd name="T3" fmla="*/ 29 h 29"/>
                <a:gd name="T4" fmla="*/ 0 w 22"/>
                <a:gd name="T5" fmla="*/ 22 h 29"/>
                <a:gd name="T6" fmla="*/ 18 w 22"/>
                <a:gd name="T7" fmla="*/ 0 h 29"/>
                <a:gd name="T8" fmla="*/ 22 w 22"/>
                <a:gd name="T9" fmla="*/ 2 h 29"/>
              </a:gdLst>
              <a:ahLst/>
              <a:cxnLst>
                <a:cxn ang="0">
                  <a:pos x="T0" y="T1"/>
                </a:cxn>
                <a:cxn ang="0">
                  <a:pos x="T2" y="T3"/>
                </a:cxn>
                <a:cxn ang="0">
                  <a:pos x="T4" y="T5"/>
                </a:cxn>
                <a:cxn ang="0">
                  <a:pos x="T6" y="T7"/>
                </a:cxn>
                <a:cxn ang="0">
                  <a:pos x="T8" y="T9"/>
                </a:cxn>
              </a:cxnLst>
              <a:rect l="0" t="0" r="r" b="b"/>
              <a:pathLst>
                <a:path w="22" h="29">
                  <a:moveTo>
                    <a:pt x="22" y="2"/>
                  </a:moveTo>
                  <a:cubicBezTo>
                    <a:pt x="19" y="11"/>
                    <a:pt x="16" y="19"/>
                    <a:pt x="12" y="29"/>
                  </a:cubicBezTo>
                  <a:cubicBezTo>
                    <a:pt x="8" y="27"/>
                    <a:pt x="5" y="25"/>
                    <a:pt x="0" y="22"/>
                  </a:cubicBezTo>
                  <a:cubicBezTo>
                    <a:pt x="6" y="14"/>
                    <a:pt x="12" y="7"/>
                    <a:pt x="18" y="0"/>
                  </a:cubicBezTo>
                  <a:cubicBezTo>
                    <a:pt x="20" y="1"/>
                    <a:pt x="21" y="1"/>
                    <a:pt x="22"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7" name="Freeform 767">
              <a:extLst>
                <a:ext uri="{FF2B5EF4-FFF2-40B4-BE49-F238E27FC236}">
                  <a16:creationId xmlns:a16="http://schemas.microsoft.com/office/drawing/2014/main" id="{4B7BBA8B-5847-4C67-805B-9CC8722F4802}"/>
                </a:ext>
              </a:extLst>
            </p:cNvPr>
            <p:cNvSpPr>
              <a:spLocks/>
            </p:cNvSpPr>
            <p:nvPr/>
          </p:nvSpPr>
          <p:spPr bwMode="auto">
            <a:xfrm>
              <a:off x="5195888" y="3965575"/>
              <a:ext cx="11113" cy="7938"/>
            </a:xfrm>
            <a:custGeom>
              <a:avLst/>
              <a:gdLst>
                <a:gd name="T0" fmla="*/ 30 w 30"/>
                <a:gd name="T1" fmla="*/ 14 h 18"/>
                <a:gd name="T2" fmla="*/ 2 w 30"/>
                <a:gd name="T3" fmla="*/ 18 h 18"/>
                <a:gd name="T4" fmla="*/ 0 w 30"/>
                <a:gd name="T5" fmla="*/ 15 h 18"/>
                <a:gd name="T6" fmla="*/ 25 w 30"/>
                <a:gd name="T7" fmla="*/ 0 h 18"/>
                <a:gd name="T8" fmla="*/ 30 w 30"/>
                <a:gd name="T9" fmla="*/ 14 h 18"/>
              </a:gdLst>
              <a:ahLst/>
              <a:cxnLst>
                <a:cxn ang="0">
                  <a:pos x="T0" y="T1"/>
                </a:cxn>
                <a:cxn ang="0">
                  <a:pos x="T2" y="T3"/>
                </a:cxn>
                <a:cxn ang="0">
                  <a:pos x="T4" y="T5"/>
                </a:cxn>
                <a:cxn ang="0">
                  <a:pos x="T6" y="T7"/>
                </a:cxn>
                <a:cxn ang="0">
                  <a:pos x="T8" y="T9"/>
                </a:cxn>
              </a:cxnLst>
              <a:rect l="0" t="0" r="r" b="b"/>
              <a:pathLst>
                <a:path w="30" h="18">
                  <a:moveTo>
                    <a:pt x="30" y="14"/>
                  </a:moveTo>
                  <a:cubicBezTo>
                    <a:pt x="19" y="15"/>
                    <a:pt x="10" y="17"/>
                    <a:pt x="2" y="18"/>
                  </a:cubicBezTo>
                  <a:cubicBezTo>
                    <a:pt x="1" y="17"/>
                    <a:pt x="1" y="16"/>
                    <a:pt x="0" y="15"/>
                  </a:cubicBezTo>
                  <a:cubicBezTo>
                    <a:pt x="8" y="10"/>
                    <a:pt x="16" y="6"/>
                    <a:pt x="25" y="0"/>
                  </a:cubicBezTo>
                  <a:cubicBezTo>
                    <a:pt x="27" y="5"/>
                    <a:pt x="28" y="9"/>
                    <a:pt x="30" y="1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8" name="Freeform 768">
              <a:extLst>
                <a:ext uri="{FF2B5EF4-FFF2-40B4-BE49-F238E27FC236}">
                  <a16:creationId xmlns:a16="http://schemas.microsoft.com/office/drawing/2014/main" id="{65AA9BA2-64E0-41B9-AEFB-9FA78C71EDC4}"/>
                </a:ext>
              </a:extLst>
            </p:cNvPr>
            <p:cNvSpPr>
              <a:spLocks/>
            </p:cNvSpPr>
            <p:nvPr/>
          </p:nvSpPr>
          <p:spPr bwMode="auto">
            <a:xfrm>
              <a:off x="4892675" y="3986213"/>
              <a:ext cx="7938" cy="11113"/>
            </a:xfrm>
            <a:custGeom>
              <a:avLst/>
              <a:gdLst>
                <a:gd name="T0" fmla="*/ 12 w 22"/>
                <a:gd name="T1" fmla="*/ 27 h 27"/>
                <a:gd name="T2" fmla="*/ 0 w 22"/>
                <a:gd name="T3" fmla="*/ 0 h 27"/>
                <a:gd name="T4" fmla="*/ 22 w 22"/>
                <a:gd name="T5" fmla="*/ 21 h 27"/>
                <a:gd name="T6" fmla="*/ 12 w 22"/>
                <a:gd name="T7" fmla="*/ 27 h 27"/>
              </a:gdLst>
              <a:ahLst/>
              <a:cxnLst>
                <a:cxn ang="0">
                  <a:pos x="T0" y="T1"/>
                </a:cxn>
                <a:cxn ang="0">
                  <a:pos x="T2" y="T3"/>
                </a:cxn>
                <a:cxn ang="0">
                  <a:pos x="T4" y="T5"/>
                </a:cxn>
                <a:cxn ang="0">
                  <a:pos x="T6" y="T7"/>
                </a:cxn>
              </a:cxnLst>
              <a:rect l="0" t="0" r="r" b="b"/>
              <a:pathLst>
                <a:path w="22" h="27">
                  <a:moveTo>
                    <a:pt x="12" y="27"/>
                  </a:moveTo>
                  <a:cubicBezTo>
                    <a:pt x="8" y="18"/>
                    <a:pt x="4" y="9"/>
                    <a:pt x="0" y="0"/>
                  </a:cubicBezTo>
                  <a:cubicBezTo>
                    <a:pt x="8" y="7"/>
                    <a:pt x="15" y="14"/>
                    <a:pt x="22" y="21"/>
                  </a:cubicBezTo>
                  <a:cubicBezTo>
                    <a:pt x="19" y="23"/>
                    <a:pt x="16" y="25"/>
                    <a:pt x="12" y="2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9" name="Freeform 769">
              <a:extLst>
                <a:ext uri="{FF2B5EF4-FFF2-40B4-BE49-F238E27FC236}">
                  <a16:creationId xmlns:a16="http://schemas.microsoft.com/office/drawing/2014/main" id="{A24683FD-7300-4549-A6DA-AF6C86EB58D7}"/>
                </a:ext>
              </a:extLst>
            </p:cNvPr>
            <p:cNvSpPr>
              <a:spLocks/>
            </p:cNvSpPr>
            <p:nvPr/>
          </p:nvSpPr>
          <p:spPr bwMode="auto">
            <a:xfrm>
              <a:off x="4897438" y="3965575"/>
              <a:ext cx="12700" cy="7938"/>
            </a:xfrm>
            <a:custGeom>
              <a:avLst/>
              <a:gdLst>
                <a:gd name="T0" fmla="*/ 30 w 30"/>
                <a:gd name="T1" fmla="*/ 13 h 18"/>
                <a:gd name="T2" fmla="*/ 2 w 30"/>
                <a:gd name="T3" fmla="*/ 18 h 18"/>
                <a:gd name="T4" fmla="*/ 0 w 30"/>
                <a:gd name="T5" fmla="*/ 15 h 18"/>
                <a:gd name="T6" fmla="*/ 25 w 30"/>
                <a:gd name="T7" fmla="*/ 0 h 18"/>
                <a:gd name="T8" fmla="*/ 30 w 30"/>
                <a:gd name="T9" fmla="*/ 13 h 18"/>
              </a:gdLst>
              <a:ahLst/>
              <a:cxnLst>
                <a:cxn ang="0">
                  <a:pos x="T0" y="T1"/>
                </a:cxn>
                <a:cxn ang="0">
                  <a:pos x="T2" y="T3"/>
                </a:cxn>
                <a:cxn ang="0">
                  <a:pos x="T4" y="T5"/>
                </a:cxn>
                <a:cxn ang="0">
                  <a:pos x="T6" y="T7"/>
                </a:cxn>
                <a:cxn ang="0">
                  <a:pos x="T8" y="T9"/>
                </a:cxn>
              </a:cxnLst>
              <a:rect l="0" t="0" r="r" b="b"/>
              <a:pathLst>
                <a:path w="30" h="18">
                  <a:moveTo>
                    <a:pt x="30" y="13"/>
                  </a:moveTo>
                  <a:cubicBezTo>
                    <a:pt x="20" y="15"/>
                    <a:pt x="11" y="17"/>
                    <a:pt x="2" y="18"/>
                  </a:cubicBezTo>
                  <a:cubicBezTo>
                    <a:pt x="1" y="17"/>
                    <a:pt x="1" y="16"/>
                    <a:pt x="0" y="15"/>
                  </a:cubicBezTo>
                  <a:cubicBezTo>
                    <a:pt x="8" y="10"/>
                    <a:pt x="16" y="6"/>
                    <a:pt x="25" y="0"/>
                  </a:cubicBezTo>
                  <a:cubicBezTo>
                    <a:pt x="26" y="5"/>
                    <a:pt x="28" y="8"/>
                    <a:pt x="30" y="1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0" name="Freeform 770">
              <a:extLst>
                <a:ext uri="{FF2B5EF4-FFF2-40B4-BE49-F238E27FC236}">
                  <a16:creationId xmlns:a16="http://schemas.microsoft.com/office/drawing/2014/main" id="{4B1FDF6F-5840-4E53-BC66-04558EDFC38D}"/>
                </a:ext>
              </a:extLst>
            </p:cNvPr>
            <p:cNvSpPr>
              <a:spLocks/>
            </p:cNvSpPr>
            <p:nvPr/>
          </p:nvSpPr>
          <p:spPr bwMode="auto">
            <a:xfrm>
              <a:off x="5194300" y="3983038"/>
              <a:ext cx="11113" cy="9525"/>
            </a:xfrm>
            <a:custGeom>
              <a:avLst/>
              <a:gdLst>
                <a:gd name="T0" fmla="*/ 2 w 27"/>
                <a:gd name="T1" fmla="*/ 0 h 23"/>
                <a:gd name="T2" fmla="*/ 27 w 27"/>
                <a:gd name="T3" fmla="*/ 12 h 23"/>
                <a:gd name="T4" fmla="*/ 20 w 27"/>
                <a:gd name="T5" fmla="*/ 23 h 23"/>
                <a:gd name="T6" fmla="*/ 0 w 27"/>
                <a:gd name="T7" fmla="*/ 2 h 23"/>
                <a:gd name="T8" fmla="*/ 2 w 27"/>
                <a:gd name="T9" fmla="*/ 0 h 23"/>
              </a:gdLst>
              <a:ahLst/>
              <a:cxnLst>
                <a:cxn ang="0">
                  <a:pos x="T0" y="T1"/>
                </a:cxn>
                <a:cxn ang="0">
                  <a:pos x="T2" y="T3"/>
                </a:cxn>
                <a:cxn ang="0">
                  <a:pos x="T4" y="T5"/>
                </a:cxn>
                <a:cxn ang="0">
                  <a:pos x="T6" y="T7"/>
                </a:cxn>
                <a:cxn ang="0">
                  <a:pos x="T8" y="T9"/>
                </a:cxn>
              </a:cxnLst>
              <a:rect l="0" t="0" r="r" b="b"/>
              <a:pathLst>
                <a:path w="27" h="23">
                  <a:moveTo>
                    <a:pt x="2" y="0"/>
                  </a:moveTo>
                  <a:cubicBezTo>
                    <a:pt x="10" y="4"/>
                    <a:pt x="18" y="8"/>
                    <a:pt x="27" y="12"/>
                  </a:cubicBezTo>
                  <a:cubicBezTo>
                    <a:pt x="25" y="16"/>
                    <a:pt x="23" y="19"/>
                    <a:pt x="20" y="23"/>
                  </a:cubicBezTo>
                  <a:cubicBezTo>
                    <a:pt x="13" y="16"/>
                    <a:pt x="6" y="9"/>
                    <a:pt x="0" y="2"/>
                  </a:cubicBezTo>
                  <a:cubicBezTo>
                    <a:pt x="0" y="1"/>
                    <a:pt x="1" y="0"/>
                    <a:pt x="2"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1" name="Freeform 771">
              <a:extLst>
                <a:ext uri="{FF2B5EF4-FFF2-40B4-BE49-F238E27FC236}">
                  <a16:creationId xmlns:a16="http://schemas.microsoft.com/office/drawing/2014/main" id="{5869B039-D195-49E2-9984-47054AFBB1A1}"/>
                </a:ext>
              </a:extLst>
            </p:cNvPr>
            <p:cNvSpPr>
              <a:spLocks/>
            </p:cNvSpPr>
            <p:nvPr/>
          </p:nvSpPr>
          <p:spPr bwMode="auto">
            <a:xfrm>
              <a:off x="4899025" y="3979863"/>
              <a:ext cx="11113" cy="6350"/>
            </a:xfrm>
            <a:custGeom>
              <a:avLst/>
              <a:gdLst>
                <a:gd name="T0" fmla="*/ 1 w 29"/>
                <a:gd name="T1" fmla="*/ 0 h 16"/>
                <a:gd name="T2" fmla="*/ 29 w 29"/>
                <a:gd name="T3" fmla="*/ 3 h 16"/>
                <a:gd name="T4" fmla="*/ 26 w 29"/>
                <a:gd name="T5" fmla="*/ 16 h 16"/>
                <a:gd name="T6" fmla="*/ 0 w 29"/>
                <a:gd name="T7" fmla="*/ 3 h 16"/>
                <a:gd name="T8" fmla="*/ 1 w 29"/>
                <a:gd name="T9" fmla="*/ 0 h 16"/>
              </a:gdLst>
              <a:ahLst/>
              <a:cxnLst>
                <a:cxn ang="0">
                  <a:pos x="T0" y="T1"/>
                </a:cxn>
                <a:cxn ang="0">
                  <a:pos x="T2" y="T3"/>
                </a:cxn>
                <a:cxn ang="0">
                  <a:pos x="T4" y="T5"/>
                </a:cxn>
                <a:cxn ang="0">
                  <a:pos x="T6" y="T7"/>
                </a:cxn>
                <a:cxn ang="0">
                  <a:pos x="T8" y="T9"/>
                </a:cxn>
              </a:cxnLst>
              <a:rect l="0" t="0" r="r" b="b"/>
              <a:pathLst>
                <a:path w="29" h="16">
                  <a:moveTo>
                    <a:pt x="1" y="0"/>
                  </a:moveTo>
                  <a:cubicBezTo>
                    <a:pt x="10" y="1"/>
                    <a:pt x="19" y="2"/>
                    <a:pt x="29" y="3"/>
                  </a:cubicBezTo>
                  <a:cubicBezTo>
                    <a:pt x="28" y="8"/>
                    <a:pt x="27" y="11"/>
                    <a:pt x="26" y="16"/>
                  </a:cubicBezTo>
                  <a:cubicBezTo>
                    <a:pt x="16" y="11"/>
                    <a:pt x="8" y="7"/>
                    <a:pt x="0" y="3"/>
                  </a:cubicBezTo>
                  <a:cubicBezTo>
                    <a:pt x="1" y="2"/>
                    <a:pt x="1" y="1"/>
                    <a:pt x="1"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2" name="Freeform 772">
              <a:extLst>
                <a:ext uri="{FF2B5EF4-FFF2-40B4-BE49-F238E27FC236}">
                  <a16:creationId xmlns:a16="http://schemas.microsoft.com/office/drawing/2014/main" id="{ED020DC2-E688-4E56-8BC8-E0C39446978A}"/>
                </a:ext>
              </a:extLst>
            </p:cNvPr>
            <p:cNvSpPr>
              <a:spLocks/>
            </p:cNvSpPr>
            <p:nvPr/>
          </p:nvSpPr>
          <p:spPr bwMode="auto">
            <a:xfrm>
              <a:off x="5178425" y="3987800"/>
              <a:ext cx="4763" cy="11113"/>
            </a:xfrm>
            <a:custGeom>
              <a:avLst/>
              <a:gdLst>
                <a:gd name="T0" fmla="*/ 12 w 12"/>
                <a:gd name="T1" fmla="*/ 29 h 29"/>
                <a:gd name="T2" fmla="*/ 0 w 12"/>
                <a:gd name="T3" fmla="*/ 27 h 29"/>
                <a:gd name="T4" fmla="*/ 10 w 12"/>
                <a:gd name="T5" fmla="*/ 0 h 29"/>
                <a:gd name="T6" fmla="*/ 12 w 12"/>
                <a:gd name="T7" fmla="*/ 1 h 29"/>
                <a:gd name="T8" fmla="*/ 12 w 12"/>
                <a:gd name="T9" fmla="*/ 29 h 29"/>
              </a:gdLst>
              <a:ahLst/>
              <a:cxnLst>
                <a:cxn ang="0">
                  <a:pos x="T0" y="T1"/>
                </a:cxn>
                <a:cxn ang="0">
                  <a:pos x="T2" y="T3"/>
                </a:cxn>
                <a:cxn ang="0">
                  <a:pos x="T4" y="T5"/>
                </a:cxn>
                <a:cxn ang="0">
                  <a:pos x="T6" y="T7"/>
                </a:cxn>
                <a:cxn ang="0">
                  <a:pos x="T8" y="T9"/>
                </a:cxn>
              </a:cxnLst>
              <a:rect l="0" t="0" r="r" b="b"/>
              <a:pathLst>
                <a:path w="12" h="29">
                  <a:moveTo>
                    <a:pt x="12" y="29"/>
                  </a:moveTo>
                  <a:cubicBezTo>
                    <a:pt x="9" y="29"/>
                    <a:pt x="5" y="28"/>
                    <a:pt x="0" y="27"/>
                  </a:cubicBezTo>
                  <a:cubicBezTo>
                    <a:pt x="4" y="17"/>
                    <a:pt x="7" y="9"/>
                    <a:pt x="10" y="0"/>
                  </a:cubicBezTo>
                  <a:cubicBezTo>
                    <a:pt x="11" y="0"/>
                    <a:pt x="11" y="1"/>
                    <a:pt x="12" y="1"/>
                  </a:cubicBezTo>
                  <a:cubicBezTo>
                    <a:pt x="12" y="10"/>
                    <a:pt x="12" y="19"/>
                    <a:pt x="12" y="2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3" name="Freeform 773">
              <a:extLst>
                <a:ext uri="{FF2B5EF4-FFF2-40B4-BE49-F238E27FC236}">
                  <a16:creationId xmlns:a16="http://schemas.microsoft.com/office/drawing/2014/main" id="{650BD281-A4CD-46F6-948D-7A59B212730C}"/>
                </a:ext>
              </a:extLst>
            </p:cNvPr>
            <p:cNvSpPr>
              <a:spLocks/>
            </p:cNvSpPr>
            <p:nvPr/>
          </p:nvSpPr>
          <p:spPr bwMode="auto">
            <a:xfrm>
              <a:off x="4865688" y="3979863"/>
              <a:ext cx="11113" cy="6350"/>
            </a:xfrm>
            <a:custGeom>
              <a:avLst/>
              <a:gdLst>
                <a:gd name="T0" fmla="*/ 0 w 29"/>
                <a:gd name="T1" fmla="*/ 5 h 17"/>
                <a:gd name="T2" fmla="*/ 27 w 29"/>
                <a:gd name="T3" fmla="*/ 0 h 17"/>
                <a:gd name="T4" fmla="*/ 29 w 29"/>
                <a:gd name="T5" fmla="*/ 4 h 17"/>
                <a:gd name="T6" fmla="*/ 4 w 29"/>
                <a:gd name="T7" fmla="*/ 17 h 17"/>
                <a:gd name="T8" fmla="*/ 0 w 29"/>
                <a:gd name="T9" fmla="*/ 5 h 17"/>
              </a:gdLst>
              <a:ahLst/>
              <a:cxnLst>
                <a:cxn ang="0">
                  <a:pos x="T0" y="T1"/>
                </a:cxn>
                <a:cxn ang="0">
                  <a:pos x="T2" y="T3"/>
                </a:cxn>
                <a:cxn ang="0">
                  <a:pos x="T4" y="T5"/>
                </a:cxn>
                <a:cxn ang="0">
                  <a:pos x="T6" y="T7"/>
                </a:cxn>
                <a:cxn ang="0">
                  <a:pos x="T8" y="T9"/>
                </a:cxn>
              </a:cxnLst>
              <a:rect l="0" t="0" r="r" b="b"/>
              <a:pathLst>
                <a:path w="29" h="17">
                  <a:moveTo>
                    <a:pt x="0" y="5"/>
                  </a:moveTo>
                  <a:cubicBezTo>
                    <a:pt x="10" y="3"/>
                    <a:pt x="19" y="2"/>
                    <a:pt x="27" y="0"/>
                  </a:cubicBezTo>
                  <a:cubicBezTo>
                    <a:pt x="28" y="1"/>
                    <a:pt x="28" y="3"/>
                    <a:pt x="29" y="4"/>
                  </a:cubicBezTo>
                  <a:cubicBezTo>
                    <a:pt x="21" y="8"/>
                    <a:pt x="13" y="13"/>
                    <a:pt x="4" y="17"/>
                  </a:cubicBezTo>
                  <a:cubicBezTo>
                    <a:pt x="3" y="13"/>
                    <a:pt x="2" y="10"/>
                    <a:pt x="0"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4" name="Freeform 774">
              <a:extLst>
                <a:ext uri="{FF2B5EF4-FFF2-40B4-BE49-F238E27FC236}">
                  <a16:creationId xmlns:a16="http://schemas.microsoft.com/office/drawing/2014/main" id="{1CD985B9-8A71-4E3F-9338-91BFC3ECF9BF}"/>
                </a:ext>
              </a:extLst>
            </p:cNvPr>
            <p:cNvSpPr>
              <a:spLocks/>
            </p:cNvSpPr>
            <p:nvPr/>
          </p:nvSpPr>
          <p:spPr bwMode="auto">
            <a:xfrm>
              <a:off x="5195888" y="3979863"/>
              <a:ext cx="11113" cy="6350"/>
            </a:xfrm>
            <a:custGeom>
              <a:avLst/>
              <a:gdLst>
                <a:gd name="T0" fmla="*/ 1 w 30"/>
                <a:gd name="T1" fmla="*/ 0 h 16"/>
                <a:gd name="T2" fmla="*/ 30 w 30"/>
                <a:gd name="T3" fmla="*/ 3 h 16"/>
                <a:gd name="T4" fmla="*/ 26 w 30"/>
                <a:gd name="T5" fmla="*/ 16 h 16"/>
                <a:gd name="T6" fmla="*/ 0 w 30"/>
                <a:gd name="T7" fmla="*/ 3 h 16"/>
                <a:gd name="T8" fmla="*/ 1 w 30"/>
                <a:gd name="T9" fmla="*/ 0 h 16"/>
              </a:gdLst>
              <a:ahLst/>
              <a:cxnLst>
                <a:cxn ang="0">
                  <a:pos x="T0" y="T1"/>
                </a:cxn>
                <a:cxn ang="0">
                  <a:pos x="T2" y="T3"/>
                </a:cxn>
                <a:cxn ang="0">
                  <a:pos x="T4" y="T5"/>
                </a:cxn>
                <a:cxn ang="0">
                  <a:pos x="T6" y="T7"/>
                </a:cxn>
                <a:cxn ang="0">
                  <a:pos x="T8" y="T9"/>
                </a:cxn>
              </a:cxnLst>
              <a:rect l="0" t="0" r="r" b="b"/>
              <a:pathLst>
                <a:path w="30" h="16">
                  <a:moveTo>
                    <a:pt x="1" y="0"/>
                  </a:moveTo>
                  <a:cubicBezTo>
                    <a:pt x="11" y="1"/>
                    <a:pt x="20" y="2"/>
                    <a:pt x="30" y="3"/>
                  </a:cubicBezTo>
                  <a:cubicBezTo>
                    <a:pt x="29" y="8"/>
                    <a:pt x="27" y="11"/>
                    <a:pt x="26" y="16"/>
                  </a:cubicBezTo>
                  <a:cubicBezTo>
                    <a:pt x="17" y="12"/>
                    <a:pt x="9" y="7"/>
                    <a:pt x="0" y="3"/>
                  </a:cubicBezTo>
                  <a:cubicBezTo>
                    <a:pt x="1" y="2"/>
                    <a:pt x="1" y="1"/>
                    <a:pt x="1"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5" name="Freeform 775">
              <a:extLst>
                <a:ext uri="{FF2B5EF4-FFF2-40B4-BE49-F238E27FC236}">
                  <a16:creationId xmlns:a16="http://schemas.microsoft.com/office/drawing/2014/main" id="{2F823296-9387-4939-BA6E-FB2EE48BAA78}"/>
                </a:ext>
              </a:extLst>
            </p:cNvPr>
            <p:cNvSpPr>
              <a:spLocks/>
            </p:cNvSpPr>
            <p:nvPr/>
          </p:nvSpPr>
          <p:spPr bwMode="auto">
            <a:xfrm>
              <a:off x="4895850" y="3983038"/>
              <a:ext cx="11113" cy="9525"/>
            </a:xfrm>
            <a:custGeom>
              <a:avLst/>
              <a:gdLst>
                <a:gd name="T0" fmla="*/ 2 w 28"/>
                <a:gd name="T1" fmla="*/ 0 h 24"/>
                <a:gd name="T2" fmla="*/ 28 w 28"/>
                <a:gd name="T3" fmla="*/ 13 h 24"/>
                <a:gd name="T4" fmla="*/ 20 w 28"/>
                <a:gd name="T5" fmla="*/ 24 h 24"/>
                <a:gd name="T6" fmla="*/ 0 w 28"/>
                <a:gd name="T7" fmla="*/ 3 h 24"/>
                <a:gd name="T8" fmla="*/ 2 w 28"/>
                <a:gd name="T9" fmla="*/ 0 h 24"/>
              </a:gdLst>
              <a:ahLst/>
              <a:cxnLst>
                <a:cxn ang="0">
                  <a:pos x="T0" y="T1"/>
                </a:cxn>
                <a:cxn ang="0">
                  <a:pos x="T2" y="T3"/>
                </a:cxn>
                <a:cxn ang="0">
                  <a:pos x="T4" y="T5"/>
                </a:cxn>
                <a:cxn ang="0">
                  <a:pos x="T6" y="T7"/>
                </a:cxn>
                <a:cxn ang="0">
                  <a:pos x="T8" y="T9"/>
                </a:cxn>
              </a:cxnLst>
              <a:rect l="0" t="0" r="r" b="b"/>
              <a:pathLst>
                <a:path w="28" h="24">
                  <a:moveTo>
                    <a:pt x="2" y="0"/>
                  </a:moveTo>
                  <a:cubicBezTo>
                    <a:pt x="11" y="5"/>
                    <a:pt x="19" y="9"/>
                    <a:pt x="28" y="13"/>
                  </a:cubicBezTo>
                  <a:cubicBezTo>
                    <a:pt x="26" y="17"/>
                    <a:pt x="23" y="20"/>
                    <a:pt x="20" y="24"/>
                  </a:cubicBezTo>
                  <a:cubicBezTo>
                    <a:pt x="13" y="17"/>
                    <a:pt x="7" y="10"/>
                    <a:pt x="0" y="3"/>
                  </a:cubicBezTo>
                  <a:cubicBezTo>
                    <a:pt x="1" y="2"/>
                    <a:pt x="2" y="1"/>
                    <a:pt x="2"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6" name="Freeform 776">
              <a:extLst>
                <a:ext uri="{FF2B5EF4-FFF2-40B4-BE49-F238E27FC236}">
                  <a16:creationId xmlns:a16="http://schemas.microsoft.com/office/drawing/2014/main" id="{CDC53ACD-5EC2-4DF2-9739-7C7D267A3116}"/>
                </a:ext>
              </a:extLst>
            </p:cNvPr>
            <p:cNvSpPr>
              <a:spLocks/>
            </p:cNvSpPr>
            <p:nvPr/>
          </p:nvSpPr>
          <p:spPr bwMode="auto">
            <a:xfrm>
              <a:off x="5191125" y="3986213"/>
              <a:ext cx="7938" cy="11113"/>
            </a:xfrm>
            <a:custGeom>
              <a:avLst/>
              <a:gdLst>
                <a:gd name="T0" fmla="*/ 23 w 23"/>
                <a:gd name="T1" fmla="*/ 21 h 28"/>
                <a:gd name="T2" fmla="*/ 12 w 23"/>
                <a:gd name="T3" fmla="*/ 28 h 28"/>
                <a:gd name="T4" fmla="*/ 0 w 23"/>
                <a:gd name="T5" fmla="*/ 2 h 28"/>
                <a:gd name="T6" fmla="*/ 3 w 23"/>
                <a:gd name="T7" fmla="*/ 0 h 28"/>
                <a:gd name="T8" fmla="*/ 23 w 23"/>
                <a:gd name="T9" fmla="*/ 21 h 28"/>
              </a:gdLst>
              <a:ahLst/>
              <a:cxnLst>
                <a:cxn ang="0">
                  <a:pos x="T0" y="T1"/>
                </a:cxn>
                <a:cxn ang="0">
                  <a:pos x="T2" y="T3"/>
                </a:cxn>
                <a:cxn ang="0">
                  <a:pos x="T4" y="T5"/>
                </a:cxn>
                <a:cxn ang="0">
                  <a:pos x="T6" y="T7"/>
                </a:cxn>
                <a:cxn ang="0">
                  <a:pos x="T8" y="T9"/>
                </a:cxn>
              </a:cxnLst>
              <a:rect l="0" t="0" r="r" b="b"/>
              <a:pathLst>
                <a:path w="23" h="28">
                  <a:moveTo>
                    <a:pt x="23" y="21"/>
                  </a:moveTo>
                  <a:cubicBezTo>
                    <a:pt x="19" y="24"/>
                    <a:pt x="16" y="26"/>
                    <a:pt x="12" y="28"/>
                  </a:cubicBezTo>
                  <a:cubicBezTo>
                    <a:pt x="8" y="19"/>
                    <a:pt x="4" y="11"/>
                    <a:pt x="0" y="2"/>
                  </a:cubicBezTo>
                  <a:cubicBezTo>
                    <a:pt x="1" y="1"/>
                    <a:pt x="2" y="1"/>
                    <a:pt x="3" y="0"/>
                  </a:cubicBezTo>
                  <a:cubicBezTo>
                    <a:pt x="10" y="7"/>
                    <a:pt x="16" y="13"/>
                    <a:pt x="23" y="2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7" name="Freeform 777">
              <a:extLst>
                <a:ext uri="{FF2B5EF4-FFF2-40B4-BE49-F238E27FC236}">
                  <a16:creationId xmlns:a16="http://schemas.microsoft.com/office/drawing/2014/main" id="{FE581E88-D67F-45E0-99B8-ED99035B22BD}"/>
                </a:ext>
              </a:extLst>
            </p:cNvPr>
            <p:cNvSpPr>
              <a:spLocks/>
            </p:cNvSpPr>
            <p:nvPr/>
          </p:nvSpPr>
          <p:spPr bwMode="auto">
            <a:xfrm>
              <a:off x="5162550" y="3979863"/>
              <a:ext cx="11113" cy="6350"/>
            </a:xfrm>
            <a:custGeom>
              <a:avLst/>
              <a:gdLst>
                <a:gd name="T0" fmla="*/ 28 w 28"/>
                <a:gd name="T1" fmla="*/ 4 h 17"/>
                <a:gd name="T2" fmla="*/ 5 w 28"/>
                <a:gd name="T3" fmla="*/ 17 h 17"/>
                <a:gd name="T4" fmla="*/ 0 w 28"/>
                <a:gd name="T5" fmla="*/ 5 h 17"/>
                <a:gd name="T6" fmla="*/ 27 w 28"/>
                <a:gd name="T7" fmla="*/ 0 h 17"/>
                <a:gd name="T8" fmla="*/ 28 w 28"/>
                <a:gd name="T9" fmla="*/ 4 h 17"/>
              </a:gdLst>
              <a:ahLst/>
              <a:cxnLst>
                <a:cxn ang="0">
                  <a:pos x="T0" y="T1"/>
                </a:cxn>
                <a:cxn ang="0">
                  <a:pos x="T2" y="T3"/>
                </a:cxn>
                <a:cxn ang="0">
                  <a:pos x="T4" y="T5"/>
                </a:cxn>
                <a:cxn ang="0">
                  <a:pos x="T6" y="T7"/>
                </a:cxn>
                <a:cxn ang="0">
                  <a:pos x="T8" y="T9"/>
                </a:cxn>
              </a:cxnLst>
              <a:rect l="0" t="0" r="r" b="b"/>
              <a:pathLst>
                <a:path w="28" h="17">
                  <a:moveTo>
                    <a:pt x="28" y="4"/>
                  </a:moveTo>
                  <a:cubicBezTo>
                    <a:pt x="21" y="8"/>
                    <a:pt x="13" y="12"/>
                    <a:pt x="5" y="17"/>
                  </a:cubicBezTo>
                  <a:cubicBezTo>
                    <a:pt x="3" y="13"/>
                    <a:pt x="2" y="10"/>
                    <a:pt x="0" y="5"/>
                  </a:cubicBezTo>
                  <a:cubicBezTo>
                    <a:pt x="10" y="3"/>
                    <a:pt x="18" y="2"/>
                    <a:pt x="27" y="0"/>
                  </a:cubicBezTo>
                  <a:cubicBezTo>
                    <a:pt x="28" y="2"/>
                    <a:pt x="28" y="3"/>
                    <a:pt x="28" y="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8" name="Freeform 778">
              <a:extLst>
                <a:ext uri="{FF2B5EF4-FFF2-40B4-BE49-F238E27FC236}">
                  <a16:creationId xmlns:a16="http://schemas.microsoft.com/office/drawing/2014/main" id="{58819431-5ADF-4D06-A013-A4229E826CE1}"/>
                </a:ext>
              </a:extLst>
            </p:cNvPr>
            <p:cNvSpPr>
              <a:spLocks/>
            </p:cNvSpPr>
            <p:nvPr/>
          </p:nvSpPr>
          <p:spPr bwMode="auto">
            <a:xfrm>
              <a:off x="5162550" y="3967163"/>
              <a:ext cx="11113" cy="6350"/>
            </a:xfrm>
            <a:custGeom>
              <a:avLst/>
              <a:gdLst>
                <a:gd name="T0" fmla="*/ 0 w 28"/>
                <a:gd name="T1" fmla="*/ 12 h 15"/>
                <a:gd name="T2" fmla="*/ 4 w 28"/>
                <a:gd name="T3" fmla="*/ 0 h 15"/>
                <a:gd name="T4" fmla="*/ 28 w 28"/>
                <a:gd name="T5" fmla="*/ 12 h 15"/>
                <a:gd name="T6" fmla="*/ 27 w 28"/>
                <a:gd name="T7" fmla="*/ 15 h 15"/>
                <a:gd name="T8" fmla="*/ 0 w 28"/>
                <a:gd name="T9" fmla="*/ 12 h 15"/>
              </a:gdLst>
              <a:ahLst/>
              <a:cxnLst>
                <a:cxn ang="0">
                  <a:pos x="T0" y="T1"/>
                </a:cxn>
                <a:cxn ang="0">
                  <a:pos x="T2" y="T3"/>
                </a:cxn>
                <a:cxn ang="0">
                  <a:pos x="T4" y="T5"/>
                </a:cxn>
                <a:cxn ang="0">
                  <a:pos x="T6" y="T7"/>
                </a:cxn>
                <a:cxn ang="0">
                  <a:pos x="T8" y="T9"/>
                </a:cxn>
              </a:cxnLst>
              <a:rect l="0" t="0" r="r" b="b"/>
              <a:pathLst>
                <a:path w="28" h="15">
                  <a:moveTo>
                    <a:pt x="0" y="12"/>
                  </a:moveTo>
                  <a:cubicBezTo>
                    <a:pt x="1" y="8"/>
                    <a:pt x="2" y="4"/>
                    <a:pt x="4" y="0"/>
                  </a:cubicBezTo>
                  <a:cubicBezTo>
                    <a:pt x="12" y="4"/>
                    <a:pt x="20" y="8"/>
                    <a:pt x="28" y="12"/>
                  </a:cubicBezTo>
                  <a:cubicBezTo>
                    <a:pt x="27" y="13"/>
                    <a:pt x="27" y="14"/>
                    <a:pt x="27" y="15"/>
                  </a:cubicBezTo>
                  <a:cubicBezTo>
                    <a:pt x="18" y="14"/>
                    <a:pt x="10" y="13"/>
                    <a:pt x="0" y="1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9" name="Freeform 779">
              <a:extLst>
                <a:ext uri="{FF2B5EF4-FFF2-40B4-BE49-F238E27FC236}">
                  <a16:creationId xmlns:a16="http://schemas.microsoft.com/office/drawing/2014/main" id="{306ECA50-2309-4A18-816B-33C766ADF346}"/>
                </a:ext>
              </a:extLst>
            </p:cNvPr>
            <p:cNvSpPr>
              <a:spLocks/>
            </p:cNvSpPr>
            <p:nvPr/>
          </p:nvSpPr>
          <p:spPr bwMode="auto">
            <a:xfrm>
              <a:off x="5194300" y="3960813"/>
              <a:ext cx="9525" cy="7938"/>
            </a:xfrm>
            <a:custGeom>
              <a:avLst/>
              <a:gdLst>
                <a:gd name="T0" fmla="*/ 18 w 26"/>
                <a:gd name="T1" fmla="*/ 0 h 24"/>
                <a:gd name="T2" fmla="*/ 26 w 26"/>
                <a:gd name="T3" fmla="*/ 10 h 24"/>
                <a:gd name="T4" fmla="*/ 2 w 26"/>
                <a:gd name="T5" fmla="*/ 24 h 24"/>
                <a:gd name="T6" fmla="*/ 0 w 26"/>
                <a:gd name="T7" fmla="*/ 22 h 24"/>
                <a:gd name="T8" fmla="*/ 18 w 26"/>
                <a:gd name="T9" fmla="*/ 0 h 24"/>
              </a:gdLst>
              <a:ahLst/>
              <a:cxnLst>
                <a:cxn ang="0">
                  <a:pos x="T0" y="T1"/>
                </a:cxn>
                <a:cxn ang="0">
                  <a:pos x="T2" y="T3"/>
                </a:cxn>
                <a:cxn ang="0">
                  <a:pos x="T4" y="T5"/>
                </a:cxn>
                <a:cxn ang="0">
                  <a:pos x="T6" y="T7"/>
                </a:cxn>
                <a:cxn ang="0">
                  <a:pos x="T8" y="T9"/>
                </a:cxn>
              </a:cxnLst>
              <a:rect l="0" t="0" r="r" b="b"/>
              <a:pathLst>
                <a:path w="26" h="24">
                  <a:moveTo>
                    <a:pt x="18" y="0"/>
                  </a:moveTo>
                  <a:cubicBezTo>
                    <a:pt x="21" y="4"/>
                    <a:pt x="24" y="7"/>
                    <a:pt x="26" y="10"/>
                  </a:cubicBezTo>
                  <a:cubicBezTo>
                    <a:pt x="18" y="15"/>
                    <a:pt x="10" y="20"/>
                    <a:pt x="2" y="24"/>
                  </a:cubicBezTo>
                  <a:cubicBezTo>
                    <a:pt x="1" y="23"/>
                    <a:pt x="1" y="22"/>
                    <a:pt x="0" y="22"/>
                  </a:cubicBezTo>
                  <a:cubicBezTo>
                    <a:pt x="6" y="15"/>
                    <a:pt x="11" y="8"/>
                    <a:pt x="18"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0" name="Freeform 780">
              <a:extLst>
                <a:ext uri="{FF2B5EF4-FFF2-40B4-BE49-F238E27FC236}">
                  <a16:creationId xmlns:a16="http://schemas.microsoft.com/office/drawing/2014/main" id="{0A315B37-753C-4962-8D78-B2AE1187E69C}"/>
                </a:ext>
              </a:extLst>
            </p:cNvPr>
            <p:cNvSpPr>
              <a:spLocks/>
            </p:cNvSpPr>
            <p:nvPr/>
          </p:nvSpPr>
          <p:spPr bwMode="auto">
            <a:xfrm>
              <a:off x="4895850" y="3960813"/>
              <a:ext cx="9525" cy="7938"/>
            </a:xfrm>
            <a:custGeom>
              <a:avLst/>
              <a:gdLst>
                <a:gd name="T0" fmla="*/ 26 w 26"/>
                <a:gd name="T1" fmla="*/ 10 h 24"/>
                <a:gd name="T2" fmla="*/ 2 w 26"/>
                <a:gd name="T3" fmla="*/ 24 h 24"/>
                <a:gd name="T4" fmla="*/ 0 w 26"/>
                <a:gd name="T5" fmla="*/ 22 h 24"/>
                <a:gd name="T6" fmla="*/ 18 w 26"/>
                <a:gd name="T7" fmla="*/ 0 h 24"/>
                <a:gd name="T8" fmla="*/ 26 w 26"/>
                <a:gd name="T9" fmla="*/ 10 h 24"/>
              </a:gdLst>
              <a:ahLst/>
              <a:cxnLst>
                <a:cxn ang="0">
                  <a:pos x="T0" y="T1"/>
                </a:cxn>
                <a:cxn ang="0">
                  <a:pos x="T2" y="T3"/>
                </a:cxn>
                <a:cxn ang="0">
                  <a:pos x="T4" y="T5"/>
                </a:cxn>
                <a:cxn ang="0">
                  <a:pos x="T6" y="T7"/>
                </a:cxn>
                <a:cxn ang="0">
                  <a:pos x="T8" y="T9"/>
                </a:cxn>
              </a:cxnLst>
              <a:rect l="0" t="0" r="r" b="b"/>
              <a:pathLst>
                <a:path w="26" h="24">
                  <a:moveTo>
                    <a:pt x="26" y="10"/>
                  </a:moveTo>
                  <a:cubicBezTo>
                    <a:pt x="18" y="15"/>
                    <a:pt x="10" y="19"/>
                    <a:pt x="2" y="24"/>
                  </a:cubicBezTo>
                  <a:cubicBezTo>
                    <a:pt x="1" y="23"/>
                    <a:pt x="0" y="22"/>
                    <a:pt x="0" y="22"/>
                  </a:cubicBezTo>
                  <a:cubicBezTo>
                    <a:pt x="5" y="15"/>
                    <a:pt x="11" y="8"/>
                    <a:pt x="18" y="0"/>
                  </a:cubicBezTo>
                  <a:cubicBezTo>
                    <a:pt x="21" y="4"/>
                    <a:pt x="23" y="7"/>
                    <a:pt x="26" y="1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1" name="Freeform 781">
              <a:extLst>
                <a:ext uri="{FF2B5EF4-FFF2-40B4-BE49-F238E27FC236}">
                  <a16:creationId xmlns:a16="http://schemas.microsoft.com/office/drawing/2014/main" id="{FA749A45-8BEB-40E0-A2A5-E526172E62AE}"/>
                </a:ext>
              </a:extLst>
            </p:cNvPr>
            <p:cNvSpPr>
              <a:spLocks/>
            </p:cNvSpPr>
            <p:nvPr/>
          </p:nvSpPr>
          <p:spPr bwMode="auto">
            <a:xfrm>
              <a:off x="4872038" y="3956050"/>
              <a:ext cx="9525" cy="11113"/>
            </a:xfrm>
            <a:custGeom>
              <a:avLst/>
              <a:gdLst>
                <a:gd name="T0" fmla="*/ 23 w 23"/>
                <a:gd name="T1" fmla="*/ 28 h 28"/>
                <a:gd name="T2" fmla="*/ 0 w 23"/>
                <a:gd name="T3" fmla="*/ 8 h 28"/>
                <a:gd name="T4" fmla="*/ 11 w 23"/>
                <a:gd name="T5" fmla="*/ 0 h 28"/>
                <a:gd name="T6" fmla="*/ 23 w 23"/>
                <a:gd name="T7" fmla="*/ 28 h 28"/>
              </a:gdLst>
              <a:ahLst/>
              <a:cxnLst>
                <a:cxn ang="0">
                  <a:pos x="T0" y="T1"/>
                </a:cxn>
                <a:cxn ang="0">
                  <a:pos x="T2" y="T3"/>
                </a:cxn>
                <a:cxn ang="0">
                  <a:pos x="T4" y="T5"/>
                </a:cxn>
                <a:cxn ang="0">
                  <a:pos x="T6" y="T7"/>
                </a:cxn>
              </a:cxnLst>
              <a:rect l="0" t="0" r="r" b="b"/>
              <a:pathLst>
                <a:path w="23" h="28">
                  <a:moveTo>
                    <a:pt x="23" y="28"/>
                  </a:moveTo>
                  <a:cubicBezTo>
                    <a:pt x="14" y="20"/>
                    <a:pt x="8" y="14"/>
                    <a:pt x="0" y="8"/>
                  </a:cubicBezTo>
                  <a:cubicBezTo>
                    <a:pt x="4" y="5"/>
                    <a:pt x="7" y="3"/>
                    <a:pt x="11" y="0"/>
                  </a:cubicBezTo>
                  <a:cubicBezTo>
                    <a:pt x="15" y="9"/>
                    <a:pt x="18" y="17"/>
                    <a:pt x="23" y="2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2" name="Freeform 782">
              <a:extLst>
                <a:ext uri="{FF2B5EF4-FFF2-40B4-BE49-F238E27FC236}">
                  <a16:creationId xmlns:a16="http://schemas.microsoft.com/office/drawing/2014/main" id="{0CBE49D8-830B-4B33-9F19-62388ED7A4C5}"/>
                </a:ext>
              </a:extLst>
            </p:cNvPr>
            <p:cNvSpPr>
              <a:spLocks/>
            </p:cNvSpPr>
            <p:nvPr/>
          </p:nvSpPr>
          <p:spPr bwMode="auto">
            <a:xfrm>
              <a:off x="5165725" y="3962400"/>
              <a:ext cx="9525" cy="7938"/>
            </a:xfrm>
            <a:custGeom>
              <a:avLst/>
              <a:gdLst>
                <a:gd name="T0" fmla="*/ 0 w 26"/>
                <a:gd name="T1" fmla="*/ 9 h 21"/>
                <a:gd name="T2" fmla="*/ 8 w 26"/>
                <a:gd name="T3" fmla="*/ 0 h 21"/>
                <a:gd name="T4" fmla="*/ 26 w 26"/>
                <a:gd name="T5" fmla="*/ 19 h 21"/>
                <a:gd name="T6" fmla="*/ 24 w 26"/>
                <a:gd name="T7" fmla="*/ 21 h 21"/>
                <a:gd name="T8" fmla="*/ 0 w 26"/>
                <a:gd name="T9" fmla="*/ 9 h 21"/>
              </a:gdLst>
              <a:ahLst/>
              <a:cxnLst>
                <a:cxn ang="0">
                  <a:pos x="T0" y="T1"/>
                </a:cxn>
                <a:cxn ang="0">
                  <a:pos x="T2" y="T3"/>
                </a:cxn>
                <a:cxn ang="0">
                  <a:pos x="T4" y="T5"/>
                </a:cxn>
                <a:cxn ang="0">
                  <a:pos x="T6" y="T7"/>
                </a:cxn>
                <a:cxn ang="0">
                  <a:pos x="T8" y="T9"/>
                </a:cxn>
              </a:cxnLst>
              <a:rect l="0" t="0" r="r" b="b"/>
              <a:pathLst>
                <a:path w="26" h="21">
                  <a:moveTo>
                    <a:pt x="0" y="9"/>
                  </a:moveTo>
                  <a:cubicBezTo>
                    <a:pt x="3" y="6"/>
                    <a:pt x="5" y="3"/>
                    <a:pt x="8" y="0"/>
                  </a:cubicBezTo>
                  <a:cubicBezTo>
                    <a:pt x="14" y="6"/>
                    <a:pt x="20" y="13"/>
                    <a:pt x="26" y="19"/>
                  </a:cubicBezTo>
                  <a:cubicBezTo>
                    <a:pt x="25" y="20"/>
                    <a:pt x="25" y="21"/>
                    <a:pt x="24" y="21"/>
                  </a:cubicBezTo>
                  <a:cubicBezTo>
                    <a:pt x="17" y="18"/>
                    <a:pt x="9" y="14"/>
                    <a:pt x="0" y="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3" name="Freeform 783">
              <a:extLst>
                <a:ext uri="{FF2B5EF4-FFF2-40B4-BE49-F238E27FC236}">
                  <a16:creationId xmlns:a16="http://schemas.microsoft.com/office/drawing/2014/main" id="{F821D92F-0589-45C8-8364-25AC850C8EB7}"/>
                </a:ext>
              </a:extLst>
            </p:cNvPr>
            <p:cNvSpPr>
              <a:spLocks/>
            </p:cNvSpPr>
            <p:nvPr/>
          </p:nvSpPr>
          <p:spPr bwMode="auto">
            <a:xfrm>
              <a:off x="4878388" y="3954463"/>
              <a:ext cx="4763" cy="11113"/>
            </a:xfrm>
            <a:custGeom>
              <a:avLst/>
              <a:gdLst>
                <a:gd name="T0" fmla="*/ 11 w 13"/>
                <a:gd name="T1" fmla="*/ 27 h 27"/>
                <a:gd name="T2" fmla="*/ 0 w 13"/>
                <a:gd name="T3" fmla="*/ 3 h 27"/>
                <a:gd name="T4" fmla="*/ 13 w 13"/>
                <a:gd name="T5" fmla="*/ 0 h 27"/>
                <a:gd name="T6" fmla="*/ 13 w 13"/>
                <a:gd name="T7" fmla="*/ 26 h 27"/>
                <a:gd name="T8" fmla="*/ 11 w 13"/>
                <a:gd name="T9" fmla="*/ 27 h 27"/>
              </a:gdLst>
              <a:ahLst/>
              <a:cxnLst>
                <a:cxn ang="0">
                  <a:pos x="T0" y="T1"/>
                </a:cxn>
                <a:cxn ang="0">
                  <a:pos x="T2" y="T3"/>
                </a:cxn>
                <a:cxn ang="0">
                  <a:pos x="T4" y="T5"/>
                </a:cxn>
                <a:cxn ang="0">
                  <a:pos x="T6" y="T7"/>
                </a:cxn>
                <a:cxn ang="0">
                  <a:pos x="T8" y="T9"/>
                </a:cxn>
              </a:cxnLst>
              <a:rect l="0" t="0" r="r" b="b"/>
              <a:pathLst>
                <a:path w="13" h="27">
                  <a:moveTo>
                    <a:pt x="11" y="27"/>
                  </a:moveTo>
                  <a:cubicBezTo>
                    <a:pt x="8" y="19"/>
                    <a:pt x="4" y="12"/>
                    <a:pt x="0" y="3"/>
                  </a:cubicBezTo>
                  <a:cubicBezTo>
                    <a:pt x="5" y="2"/>
                    <a:pt x="9" y="1"/>
                    <a:pt x="13" y="0"/>
                  </a:cubicBezTo>
                  <a:cubicBezTo>
                    <a:pt x="13" y="9"/>
                    <a:pt x="13" y="18"/>
                    <a:pt x="13" y="26"/>
                  </a:cubicBezTo>
                  <a:cubicBezTo>
                    <a:pt x="13" y="26"/>
                    <a:pt x="12" y="27"/>
                    <a:pt x="11" y="2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4" name="Freeform 784">
              <a:extLst>
                <a:ext uri="{FF2B5EF4-FFF2-40B4-BE49-F238E27FC236}">
                  <a16:creationId xmlns:a16="http://schemas.microsoft.com/office/drawing/2014/main" id="{E4345FBA-8E9D-4E57-BA3F-F73F3A1058FB}"/>
                </a:ext>
              </a:extLst>
            </p:cNvPr>
            <p:cNvSpPr>
              <a:spLocks/>
            </p:cNvSpPr>
            <p:nvPr/>
          </p:nvSpPr>
          <p:spPr bwMode="auto">
            <a:xfrm>
              <a:off x="5165725" y="3983038"/>
              <a:ext cx="9525" cy="9525"/>
            </a:xfrm>
            <a:custGeom>
              <a:avLst/>
              <a:gdLst>
                <a:gd name="T0" fmla="*/ 8 w 26"/>
                <a:gd name="T1" fmla="*/ 23 h 23"/>
                <a:gd name="T2" fmla="*/ 0 w 26"/>
                <a:gd name="T3" fmla="*/ 14 h 23"/>
                <a:gd name="T4" fmla="*/ 24 w 26"/>
                <a:gd name="T5" fmla="*/ 0 h 23"/>
                <a:gd name="T6" fmla="*/ 26 w 26"/>
                <a:gd name="T7" fmla="*/ 3 h 23"/>
                <a:gd name="T8" fmla="*/ 8 w 26"/>
                <a:gd name="T9" fmla="*/ 23 h 23"/>
              </a:gdLst>
              <a:ahLst/>
              <a:cxnLst>
                <a:cxn ang="0">
                  <a:pos x="T0" y="T1"/>
                </a:cxn>
                <a:cxn ang="0">
                  <a:pos x="T2" y="T3"/>
                </a:cxn>
                <a:cxn ang="0">
                  <a:pos x="T4" y="T5"/>
                </a:cxn>
                <a:cxn ang="0">
                  <a:pos x="T6" y="T7"/>
                </a:cxn>
                <a:cxn ang="0">
                  <a:pos x="T8" y="T9"/>
                </a:cxn>
              </a:cxnLst>
              <a:rect l="0" t="0" r="r" b="b"/>
              <a:pathLst>
                <a:path w="26" h="23">
                  <a:moveTo>
                    <a:pt x="8" y="23"/>
                  </a:moveTo>
                  <a:cubicBezTo>
                    <a:pt x="5" y="20"/>
                    <a:pt x="3" y="18"/>
                    <a:pt x="0" y="14"/>
                  </a:cubicBezTo>
                  <a:cubicBezTo>
                    <a:pt x="8" y="9"/>
                    <a:pt x="16" y="5"/>
                    <a:pt x="24" y="0"/>
                  </a:cubicBezTo>
                  <a:cubicBezTo>
                    <a:pt x="25" y="1"/>
                    <a:pt x="25" y="2"/>
                    <a:pt x="26" y="3"/>
                  </a:cubicBezTo>
                  <a:cubicBezTo>
                    <a:pt x="20" y="9"/>
                    <a:pt x="14" y="16"/>
                    <a:pt x="8" y="2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5" name="Freeform 785">
              <a:extLst>
                <a:ext uri="{FF2B5EF4-FFF2-40B4-BE49-F238E27FC236}">
                  <a16:creationId xmlns:a16="http://schemas.microsoft.com/office/drawing/2014/main" id="{A112AECC-AA98-4F29-A321-22D910117583}"/>
                </a:ext>
              </a:extLst>
            </p:cNvPr>
            <p:cNvSpPr>
              <a:spLocks/>
            </p:cNvSpPr>
            <p:nvPr/>
          </p:nvSpPr>
          <p:spPr bwMode="auto">
            <a:xfrm>
              <a:off x="4865688" y="3967163"/>
              <a:ext cx="9525" cy="6350"/>
            </a:xfrm>
            <a:custGeom>
              <a:avLst/>
              <a:gdLst>
                <a:gd name="T0" fmla="*/ 27 w 27"/>
                <a:gd name="T1" fmla="*/ 15 h 15"/>
                <a:gd name="T2" fmla="*/ 0 w 27"/>
                <a:gd name="T3" fmla="*/ 12 h 15"/>
                <a:gd name="T4" fmla="*/ 4 w 27"/>
                <a:gd name="T5" fmla="*/ 0 h 15"/>
                <a:gd name="T6" fmla="*/ 27 w 27"/>
                <a:gd name="T7" fmla="*/ 12 h 15"/>
                <a:gd name="T8" fmla="*/ 27 w 27"/>
                <a:gd name="T9" fmla="*/ 15 h 15"/>
              </a:gdLst>
              <a:ahLst/>
              <a:cxnLst>
                <a:cxn ang="0">
                  <a:pos x="T0" y="T1"/>
                </a:cxn>
                <a:cxn ang="0">
                  <a:pos x="T2" y="T3"/>
                </a:cxn>
                <a:cxn ang="0">
                  <a:pos x="T4" y="T5"/>
                </a:cxn>
                <a:cxn ang="0">
                  <a:pos x="T6" y="T7"/>
                </a:cxn>
                <a:cxn ang="0">
                  <a:pos x="T8" y="T9"/>
                </a:cxn>
              </a:cxnLst>
              <a:rect l="0" t="0" r="r" b="b"/>
              <a:pathLst>
                <a:path w="27" h="15">
                  <a:moveTo>
                    <a:pt x="27" y="15"/>
                  </a:moveTo>
                  <a:cubicBezTo>
                    <a:pt x="18" y="14"/>
                    <a:pt x="10" y="13"/>
                    <a:pt x="0" y="12"/>
                  </a:cubicBezTo>
                  <a:cubicBezTo>
                    <a:pt x="1" y="8"/>
                    <a:pt x="2" y="4"/>
                    <a:pt x="4" y="0"/>
                  </a:cubicBezTo>
                  <a:cubicBezTo>
                    <a:pt x="12" y="4"/>
                    <a:pt x="20" y="8"/>
                    <a:pt x="27" y="12"/>
                  </a:cubicBezTo>
                  <a:cubicBezTo>
                    <a:pt x="27" y="13"/>
                    <a:pt x="27" y="14"/>
                    <a:pt x="27" y="1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6" name="Freeform 786">
              <a:extLst>
                <a:ext uri="{FF2B5EF4-FFF2-40B4-BE49-F238E27FC236}">
                  <a16:creationId xmlns:a16="http://schemas.microsoft.com/office/drawing/2014/main" id="{C739F18B-198C-42E4-B4FE-B90488EFC7B8}"/>
                </a:ext>
              </a:extLst>
            </p:cNvPr>
            <p:cNvSpPr>
              <a:spLocks/>
            </p:cNvSpPr>
            <p:nvPr/>
          </p:nvSpPr>
          <p:spPr bwMode="auto">
            <a:xfrm>
              <a:off x="4867275" y="3983038"/>
              <a:ext cx="11113" cy="9525"/>
            </a:xfrm>
            <a:custGeom>
              <a:avLst/>
              <a:gdLst>
                <a:gd name="T0" fmla="*/ 26 w 26"/>
                <a:gd name="T1" fmla="*/ 3 h 23"/>
                <a:gd name="T2" fmla="*/ 9 w 26"/>
                <a:gd name="T3" fmla="*/ 23 h 23"/>
                <a:gd name="T4" fmla="*/ 0 w 26"/>
                <a:gd name="T5" fmla="*/ 14 h 23"/>
                <a:gd name="T6" fmla="*/ 24 w 26"/>
                <a:gd name="T7" fmla="*/ 0 h 23"/>
                <a:gd name="T8" fmla="*/ 26 w 26"/>
                <a:gd name="T9" fmla="*/ 3 h 23"/>
              </a:gdLst>
              <a:ahLst/>
              <a:cxnLst>
                <a:cxn ang="0">
                  <a:pos x="T0" y="T1"/>
                </a:cxn>
                <a:cxn ang="0">
                  <a:pos x="T2" y="T3"/>
                </a:cxn>
                <a:cxn ang="0">
                  <a:pos x="T4" y="T5"/>
                </a:cxn>
                <a:cxn ang="0">
                  <a:pos x="T6" y="T7"/>
                </a:cxn>
                <a:cxn ang="0">
                  <a:pos x="T8" y="T9"/>
                </a:cxn>
              </a:cxnLst>
              <a:rect l="0" t="0" r="r" b="b"/>
              <a:pathLst>
                <a:path w="26" h="23">
                  <a:moveTo>
                    <a:pt x="26" y="3"/>
                  </a:moveTo>
                  <a:cubicBezTo>
                    <a:pt x="21" y="9"/>
                    <a:pt x="15" y="16"/>
                    <a:pt x="9" y="23"/>
                  </a:cubicBezTo>
                  <a:cubicBezTo>
                    <a:pt x="6" y="20"/>
                    <a:pt x="4" y="18"/>
                    <a:pt x="0" y="14"/>
                  </a:cubicBezTo>
                  <a:cubicBezTo>
                    <a:pt x="9" y="9"/>
                    <a:pt x="17" y="5"/>
                    <a:pt x="24" y="0"/>
                  </a:cubicBezTo>
                  <a:cubicBezTo>
                    <a:pt x="25" y="1"/>
                    <a:pt x="26" y="2"/>
                    <a:pt x="26" y="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7" name="Freeform 787">
              <a:extLst>
                <a:ext uri="{FF2B5EF4-FFF2-40B4-BE49-F238E27FC236}">
                  <a16:creationId xmlns:a16="http://schemas.microsoft.com/office/drawing/2014/main" id="{FA470C07-ED30-4D84-8EAA-2FE252EA1BCE}"/>
                </a:ext>
              </a:extLst>
            </p:cNvPr>
            <p:cNvSpPr>
              <a:spLocks/>
            </p:cNvSpPr>
            <p:nvPr/>
          </p:nvSpPr>
          <p:spPr bwMode="auto">
            <a:xfrm>
              <a:off x="5170488" y="3956050"/>
              <a:ext cx="7938" cy="9525"/>
            </a:xfrm>
            <a:custGeom>
              <a:avLst/>
              <a:gdLst>
                <a:gd name="T0" fmla="*/ 0 w 21"/>
                <a:gd name="T1" fmla="*/ 7 h 24"/>
                <a:gd name="T2" fmla="*/ 10 w 21"/>
                <a:gd name="T3" fmla="*/ 0 h 24"/>
                <a:gd name="T4" fmla="*/ 21 w 21"/>
                <a:gd name="T5" fmla="*/ 24 h 24"/>
                <a:gd name="T6" fmla="*/ 0 w 21"/>
                <a:gd name="T7" fmla="*/ 7 h 24"/>
              </a:gdLst>
              <a:ahLst/>
              <a:cxnLst>
                <a:cxn ang="0">
                  <a:pos x="T0" y="T1"/>
                </a:cxn>
                <a:cxn ang="0">
                  <a:pos x="T2" y="T3"/>
                </a:cxn>
                <a:cxn ang="0">
                  <a:pos x="T4" y="T5"/>
                </a:cxn>
                <a:cxn ang="0">
                  <a:pos x="T6" y="T7"/>
                </a:cxn>
              </a:cxnLst>
              <a:rect l="0" t="0" r="r" b="b"/>
              <a:pathLst>
                <a:path w="21" h="24">
                  <a:moveTo>
                    <a:pt x="0" y="7"/>
                  </a:moveTo>
                  <a:cubicBezTo>
                    <a:pt x="4" y="5"/>
                    <a:pt x="6" y="3"/>
                    <a:pt x="10" y="0"/>
                  </a:cubicBezTo>
                  <a:cubicBezTo>
                    <a:pt x="14" y="9"/>
                    <a:pt x="17" y="17"/>
                    <a:pt x="21" y="24"/>
                  </a:cubicBezTo>
                  <a:cubicBezTo>
                    <a:pt x="14" y="19"/>
                    <a:pt x="8" y="13"/>
                    <a:pt x="0" y="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8" name="Freeform 788">
              <a:extLst>
                <a:ext uri="{FF2B5EF4-FFF2-40B4-BE49-F238E27FC236}">
                  <a16:creationId xmlns:a16="http://schemas.microsoft.com/office/drawing/2014/main" id="{D8F847BB-E268-460A-BC1E-6BFB8357018F}"/>
                </a:ext>
              </a:extLst>
            </p:cNvPr>
            <p:cNvSpPr>
              <a:spLocks/>
            </p:cNvSpPr>
            <p:nvPr/>
          </p:nvSpPr>
          <p:spPr bwMode="auto">
            <a:xfrm>
              <a:off x="4867275" y="3962400"/>
              <a:ext cx="11113" cy="7938"/>
            </a:xfrm>
            <a:custGeom>
              <a:avLst/>
              <a:gdLst>
                <a:gd name="T0" fmla="*/ 0 w 26"/>
                <a:gd name="T1" fmla="*/ 9 h 21"/>
                <a:gd name="T2" fmla="*/ 7 w 26"/>
                <a:gd name="T3" fmla="*/ 0 h 21"/>
                <a:gd name="T4" fmla="*/ 26 w 26"/>
                <a:gd name="T5" fmla="*/ 19 h 21"/>
                <a:gd name="T6" fmla="*/ 24 w 26"/>
                <a:gd name="T7" fmla="*/ 21 h 21"/>
                <a:gd name="T8" fmla="*/ 0 w 26"/>
                <a:gd name="T9" fmla="*/ 9 h 21"/>
              </a:gdLst>
              <a:ahLst/>
              <a:cxnLst>
                <a:cxn ang="0">
                  <a:pos x="T0" y="T1"/>
                </a:cxn>
                <a:cxn ang="0">
                  <a:pos x="T2" y="T3"/>
                </a:cxn>
                <a:cxn ang="0">
                  <a:pos x="T4" y="T5"/>
                </a:cxn>
                <a:cxn ang="0">
                  <a:pos x="T6" y="T7"/>
                </a:cxn>
                <a:cxn ang="0">
                  <a:pos x="T8" y="T9"/>
                </a:cxn>
              </a:cxnLst>
              <a:rect l="0" t="0" r="r" b="b"/>
              <a:pathLst>
                <a:path w="26" h="21">
                  <a:moveTo>
                    <a:pt x="0" y="9"/>
                  </a:moveTo>
                  <a:cubicBezTo>
                    <a:pt x="3" y="6"/>
                    <a:pt x="5" y="3"/>
                    <a:pt x="7" y="0"/>
                  </a:cubicBezTo>
                  <a:cubicBezTo>
                    <a:pt x="14" y="6"/>
                    <a:pt x="20" y="13"/>
                    <a:pt x="26" y="19"/>
                  </a:cubicBezTo>
                  <a:cubicBezTo>
                    <a:pt x="25" y="20"/>
                    <a:pt x="25" y="20"/>
                    <a:pt x="24" y="21"/>
                  </a:cubicBezTo>
                  <a:cubicBezTo>
                    <a:pt x="16" y="17"/>
                    <a:pt x="9" y="14"/>
                    <a:pt x="0" y="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9" name="Freeform 789">
              <a:extLst>
                <a:ext uri="{FF2B5EF4-FFF2-40B4-BE49-F238E27FC236}">
                  <a16:creationId xmlns:a16="http://schemas.microsoft.com/office/drawing/2014/main" id="{924716A6-4E99-4942-9E78-06316F0B58BE}"/>
                </a:ext>
              </a:extLst>
            </p:cNvPr>
            <p:cNvSpPr>
              <a:spLocks/>
            </p:cNvSpPr>
            <p:nvPr/>
          </p:nvSpPr>
          <p:spPr bwMode="auto">
            <a:xfrm>
              <a:off x="4899025" y="3975100"/>
              <a:ext cx="11113" cy="3175"/>
            </a:xfrm>
            <a:custGeom>
              <a:avLst/>
              <a:gdLst>
                <a:gd name="T0" fmla="*/ 0 w 27"/>
                <a:gd name="T1" fmla="*/ 4 h 10"/>
                <a:gd name="T2" fmla="*/ 27 w 27"/>
                <a:gd name="T3" fmla="*/ 0 h 10"/>
                <a:gd name="T4" fmla="*/ 27 w 27"/>
                <a:gd name="T5" fmla="*/ 10 h 10"/>
                <a:gd name="T6" fmla="*/ 0 w 27"/>
                <a:gd name="T7" fmla="*/ 6 h 10"/>
                <a:gd name="T8" fmla="*/ 0 w 27"/>
                <a:gd name="T9" fmla="*/ 4 h 10"/>
              </a:gdLst>
              <a:ahLst/>
              <a:cxnLst>
                <a:cxn ang="0">
                  <a:pos x="T0" y="T1"/>
                </a:cxn>
                <a:cxn ang="0">
                  <a:pos x="T2" y="T3"/>
                </a:cxn>
                <a:cxn ang="0">
                  <a:pos x="T4" y="T5"/>
                </a:cxn>
                <a:cxn ang="0">
                  <a:pos x="T6" y="T7"/>
                </a:cxn>
                <a:cxn ang="0">
                  <a:pos x="T8" y="T9"/>
                </a:cxn>
              </a:cxnLst>
              <a:rect l="0" t="0" r="r" b="b"/>
              <a:pathLst>
                <a:path w="27" h="10">
                  <a:moveTo>
                    <a:pt x="0" y="4"/>
                  </a:moveTo>
                  <a:cubicBezTo>
                    <a:pt x="9" y="3"/>
                    <a:pt x="17" y="1"/>
                    <a:pt x="27" y="0"/>
                  </a:cubicBezTo>
                  <a:cubicBezTo>
                    <a:pt x="27" y="3"/>
                    <a:pt x="27" y="6"/>
                    <a:pt x="27" y="10"/>
                  </a:cubicBezTo>
                  <a:cubicBezTo>
                    <a:pt x="18" y="8"/>
                    <a:pt x="9" y="7"/>
                    <a:pt x="0" y="6"/>
                  </a:cubicBezTo>
                  <a:cubicBezTo>
                    <a:pt x="0" y="6"/>
                    <a:pt x="0" y="5"/>
                    <a:pt x="0" y="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0" name="Freeform 790">
              <a:extLst>
                <a:ext uri="{FF2B5EF4-FFF2-40B4-BE49-F238E27FC236}">
                  <a16:creationId xmlns:a16="http://schemas.microsoft.com/office/drawing/2014/main" id="{872C6A5B-01D6-48A0-B06B-74A3299BA22C}"/>
                </a:ext>
              </a:extLst>
            </p:cNvPr>
            <p:cNvSpPr>
              <a:spLocks/>
            </p:cNvSpPr>
            <p:nvPr/>
          </p:nvSpPr>
          <p:spPr bwMode="auto">
            <a:xfrm>
              <a:off x="5197475" y="3975100"/>
              <a:ext cx="11113" cy="3175"/>
            </a:xfrm>
            <a:custGeom>
              <a:avLst/>
              <a:gdLst>
                <a:gd name="T0" fmla="*/ 26 w 29"/>
                <a:gd name="T1" fmla="*/ 10 h 10"/>
                <a:gd name="T2" fmla="*/ 0 w 29"/>
                <a:gd name="T3" fmla="*/ 6 h 10"/>
                <a:gd name="T4" fmla="*/ 0 w 29"/>
                <a:gd name="T5" fmla="*/ 4 h 10"/>
                <a:gd name="T6" fmla="*/ 23 w 29"/>
                <a:gd name="T7" fmla="*/ 0 h 10"/>
                <a:gd name="T8" fmla="*/ 29 w 29"/>
                <a:gd name="T9" fmla="*/ 6 h 10"/>
                <a:gd name="T10" fmla="*/ 26 w 29"/>
                <a:gd name="T11" fmla="*/ 10 h 10"/>
              </a:gdLst>
              <a:ahLst/>
              <a:cxnLst>
                <a:cxn ang="0">
                  <a:pos x="T0" y="T1"/>
                </a:cxn>
                <a:cxn ang="0">
                  <a:pos x="T2" y="T3"/>
                </a:cxn>
                <a:cxn ang="0">
                  <a:pos x="T4" y="T5"/>
                </a:cxn>
                <a:cxn ang="0">
                  <a:pos x="T6" y="T7"/>
                </a:cxn>
                <a:cxn ang="0">
                  <a:pos x="T8" y="T9"/>
                </a:cxn>
                <a:cxn ang="0">
                  <a:pos x="T10" y="T11"/>
                </a:cxn>
              </a:cxnLst>
              <a:rect l="0" t="0" r="r" b="b"/>
              <a:pathLst>
                <a:path w="29" h="10">
                  <a:moveTo>
                    <a:pt x="26" y="10"/>
                  </a:moveTo>
                  <a:cubicBezTo>
                    <a:pt x="18" y="8"/>
                    <a:pt x="9" y="7"/>
                    <a:pt x="0" y="6"/>
                  </a:cubicBezTo>
                  <a:cubicBezTo>
                    <a:pt x="0" y="6"/>
                    <a:pt x="0" y="5"/>
                    <a:pt x="0" y="4"/>
                  </a:cubicBezTo>
                  <a:cubicBezTo>
                    <a:pt x="8" y="3"/>
                    <a:pt x="15" y="1"/>
                    <a:pt x="23" y="0"/>
                  </a:cubicBezTo>
                  <a:cubicBezTo>
                    <a:pt x="25" y="0"/>
                    <a:pt x="27" y="4"/>
                    <a:pt x="29" y="6"/>
                  </a:cubicBezTo>
                  <a:cubicBezTo>
                    <a:pt x="28" y="7"/>
                    <a:pt x="27" y="8"/>
                    <a:pt x="26" y="1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1" name="Freeform 791">
              <a:extLst>
                <a:ext uri="{FF2B5EF4-FFF2-40B4-BE49-F238E27FC236}">
                  <a16:creationId xmlns:a16="http://schemas.microsoft.com/office/drawing/2014/main" id="{4C1A4E3E-F40D-40CC-A28B-2F7336B02AA6}"/>
                </a:ext>
              </a:extLst>
            </p:cNvPr>
            <p:cNvSpPr>
              <a:spLocks/>
            </p:cNvSpPr>
            <p:nvPr/>
          </p:nvSpPr>
          <p:spPr bwMode="auto">
            <a:xfrm>
              <a:off x="5176838" y="3954463"/>
              <a:ext cx="4763" cy="9525"/>
            </a:xfrm>
            <a:custGeom>
              <a:avLst/>
              <a:gdLst>
                <a:gd name="T0" fmla="*/ 0 w 11"/>
                <a:gd name="T1" fmla="*/ 2 h 22"/>
                <a:gd name="T2" fmla="*/ 11 w 11"/>
                <a:gd name="T3" fmla="*/ 0 h 22"/>
                <a:gd name="T4" fmla="*/ 11 w 11"/>
                <a:gd name="T5" fmla="*/ 21 h 22"/>
                <a:gd name="T6" fmla="*/ 9 w 11"/>
                <a:gd name="T7" fmla="*/ 22 h 22"/>
                <a:gd name="T8" fmla="*/ 0 w 11"/>
                <a:gd name="T9" fmla="*/ 2 h 22"/>
              </a:gdLst>
              <a:ahLst/>
              <a:cxnLst>
                <a:cxn ang="0">
                  <a:pos x="T0" y="T1"/>
                </a:cxn>
                <a:cxn ang="0">
                  <a:pos x="T2" y="T3"/>
                </a:cxn>
                <a:cxn ang="0">
                  <a:pos x="T4" y="T5"/>
                </a:cxn>
                <a:cxn ang="0">
                  <a:pos x="T6" y="T7"/>
                </a:cxn>
                <a:cxn ang="0">
                  <a:pos x="T8" y="T9"/>
                </a:cxn>
              </a:cxnLst>
              <a:rect l="0" t="0" r="r" b="b"/>
              <a:pathLst>
                <a:path w="11" h="22">
                  <a:moveTo>
                    <a:pt x="0" y="2"/>
                  </a:moveTo>
                  <a:cubicBezTo>
                    <a:pt x="5" y="1"/>
                    <a:pt x="8" y="0"/>
                    <a:pt x="11" y="0"/>
                  </a:cubicBezTo>
                  <a:cubicBezTo>
                    <a:pt x="11" y="7"/>
                    <a:pt x="11" y="14"/>
                    <a:pt x="11" y="21"/>
                  </a:cubicBezTo>
                  <a:cubicBezTo>
                    <a:pt x="11" y="21"/>
                    <a:pt x="10" y="21"/>
                    <a:pt x="9" y="22"/>
                  </a:cubicBezTo>
                  <a:cubicBezTo>
                    <a:pt x="7" y="16"/>
                    <a:pt x="4" y="10"/>
                    <a:pt x="0"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2" name="Freeform 792">
              <a:extLst>
                <a:ext uri="{FF2B5EF4-FFF2-40B4-BE49-F238E27FC236}">
                  <a16:creationId xmlns:a16="http://schemas.microsoft.com/office/drawing/2014/main" id="{831DF57D-D0FA-4C51-AC58-50450CFB0B0B}"/>
                </a:ext>
              </a:extLst>
            </p:cNvPr>
            <p:cNvSpPr>
              <a:spLocks/>
            </p:cNvSpPr>
            <p:nvPr/>
          </p:nvSpPr>
          <p:spPr bwMode="auto">
            <a:xfrm>
              <a:off x="4865688" y="3975100"/>
              <a:ext cx="7938" cy="3175"/>
            </a:xfrm>
            <a:custGeom>
              <a:avLst/>
              <a:gdLst>
                <a:gd name="T0" fmla="*/ 24 w 24"/>
                <a:gd name="T1" fmla="*/ 6 h 9"/>
                <a:gd name="T2" fmla="*/ 0 w 24"/>
                <a:gd name="T3" fmla="*/ 9 h 9"/>
                <a:gd name="T4" fmla="*/ 0 w 24"/>
                <a:gd name="T5" fmla="*/ 0 h 9"/>
                <a:gd name="T6" fmla="*/ 24 w 24"/>
                <a:gd name="T7" fmla="*/ 3 h 9"/>
                <a:gd name="T8" fmla="*/ 24 w 24"/>
                <a:gd name="T9" fmla="*/ 6 h 9"/>
              </a:gdLst>
              <a:ahLst/>
              <a:cxnLst>
                <a:cxn ang="0">
                  <a:pos x="T0" y="T1"/>
                </a:cxn>
                <a:cxn ang="0">
                  <a:pos x="T2" y="T3"/>
                </a:cxn>
                <a:cxn ang="0">
                  <a:pos x="T4" y="T5"/>
                </a:cxn>
                <a:cxn ang="0">
                  <a:pos x="T6" y="T7"/>
                </a:cxn>
                <a:cxn ang="0">
                  <a:pos x="T8" y="T9"/>
                </a:cxn>
              </a:cxnLst>
              <a:rect l="0" t="0" r="r" b="b"/>
              <a:pathLst>
                <a:path w="24" h="9">
                  <a:moveTo>
                    <a:pt x="24" y="6"/>
                  </a:moveTo>
                  <a:cubicBezTo>
                    <a:pt x="16" y="7"/>
                    <a:pt x="8" y="8"/>
                    <a:pt x="0" y="9"/>
                  </a:cubicBezTo>
                  <a:cubicBezTo>
                    <a:pt x="0" y="6"/>
                    <a:pt x="0" y="4"/>
                    <a:pt x="0" y="0"/>
                  </a:cubicBezTo>
                  <a:cubicBezTo>
                    <a:pt x="8" y="1"/>
                    <a:pt x="16" y="2"/>
                    <a:pt x="24" y="3"/>
                  </a:cubicBezTo>
                  <a:cubicBezTo>
                    <a:pt x="24" y="4"/>
                    <a:pt x="24" y="5"/>
                    <a:pt x="24" y="6"/>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3" name="Freeform 793">
              <a:extLst>
                <a:ext uri="{FF2B5EF4-FFF2-40B4-BE49-F238E27FC236}">
                  <a16:creationId xmlns:a16="http://schemas.microsoft.com/office/drawing/2014/main" id="{4135B8BB-CFF0-40A7-8513-38C3CEC6560C}"/>
                </a:ext>
              </a:extLst>
            </p:cNvPr>
            <p:cNvSpPr>
              <a:spLocks/>
            </p:cNvSpPr>
            <p:nvPr/>
          </p:nvSpPr>
          <p:spPr bwMode="auto">
            <a:xfrm>
              <a:off x="5162550" y="3975100"/>
              <a:ext cx="9525" cy="3175"/>
            </a:xfrm>
            <a:custGeom>
              <a:avLst/>
              <a:gdLst>
                <a:gd name="T0" fmla="*/ 24 w 24"/>
                <a:gd name="T1" fmla="*/ 3 h 10"/>
                <a:gd name="T2" fmla="*/ 0 w 24"/>
                <a:gd name="T3" fmla="*/ 0 h 10"/>
                <a:gd name="T4" fmla="*/ 24 w 24"/>
                <a:gd name="T5" fmla="*/ 3 h 10"/>
              </a:gdLst>
              <a:ahLst/>
              <a:cxnLst>
                <a:cxn ang="0">
                  <a:pos x="T0" y="T1"/>
                </a:cxn>
                <a:cxn ang="0">
                  <a:pos x="T2" y="T3"/>
                </a:cxn>
                <a:cxn ang="0">
                  <a:pos x="T4" y="T5"/>
                </a:cxn>
              </a:cxnLst>
              <a:rect l="0" t="0" r="r" b="b"/>
              <a:pathLst>
                <a:path w="24" h="10">
                  <a:moveTo>
                    <a:pt x="24" y="3"/>
                  </a:moveTo>
                  <a:cubicBezTo>
                    <a:pt x="1" y="10"/>
                    <a:pt x="1" y="10"/>
                    <a:pt x="0" y="0"/>
                  </a:cubicBezTo>
                  <a:cubicBezTo>
                    <a:pt x="9" y="1"/>
                    <a:pt x="17" y="2"/>
                    <a:pt x="24" y="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4" name="Freeform 794">
              <a:extLst>
                <a:ext uri="{FF2B5EF4-FFF2-40B4-BE49-F238E27FC236}">
                  <a16:creationId xmlns:a16="http://schemas.microsoft.com/office/drawing/2014/main" id="{88979A13-A356-484B-B2EC-1615EE266B1A}"/>
                </a:ext>
              </a:extLst>
            </p:cNvPr>
            <p:cNvSpPr>
              <a:spLocks/>
            </p:cNvSpPr>
            <p:nvPr/>
          </p:nvSpPr>
          <p:spPr bwMode="auto">
            <a:xfrm>
              <a:off x="5187950" y="3954463"/>
              <a:ext cx="3175" cy="7938"/>
            </a:xfrm>
            <a:custGeom>
              <a:avLst/>
              <a:gdLst>
                <a:gd name="T0" fmla="*/ 0 w 9"/>
                <a:gd name="T1" fmla="*/ 0 h 22"/>
                <a:gd name="T2" fmla="*/ 9 w 9"/>
                <a:gd name="T3" fmla="*/ 2 h 22"/>
                <a:gd name="T4" fmla="*/ 2 w 9"/>
                <a:gd name="T5" fmla="*/ 22 h 22"/>
                <a:gd name="T6" fmla="*/ 0 w 9"/>
                <a:gd name="T7" fmla="*/ 21 h 22"/>
                <a:gd name="T8" fmla="*/ 0 w 9"/>
                <a:gd name="T9" fmla="*/ 0 h 22"/>
              </a:gdLst>
              <a:ahLst/>
              <a:cxnLst>
                <a:cxn ang="0">
                  <a:pos x="T0" y="T1"/>
                </a:cxn>
                <a:cxn ang="0">
                  <a:pos x="T2" y="T3"/>
                </a:cxn>
                <a:cxn ang="0">
                  <a:pos x="T4" y="T5"/>
                </a:cxn>
                <a:cxn ang="0">
                  <a:pos x="T6" y="T7"/>
                </a:cxn>
                <a:cxn ang="0">
                  <a:pos x="T8" y="T9"/>
                </a:cxn>
              </a:cxnLst>
              <a:rect l="0" t="0" r="r" b="b"/>
              <a:pathLst>
                <a:path w="9" h="22">
                  <a:moveTo>
                    <a:pt x="0" y="0"/>
                  </a:moveTo>
                  <a:cubicBezTo>
                    <a:pt x="3" y="0"/>
                    <a:pt x="6" y="1"/>
                    <a:pt x="9" y="2"/>
                  </a:cubicBezTo>
                  <a:cubicBezTo>
                    <a:pt x="6" y="9"/>
                    <a:pt x="4" y="15"/>
                    <a:pt x="2" y="22"/>
                  </a:cubicBezTo>
                  <a:cubicBezTo>
                    <a:pt x="1" y="21"/>
                    <a:pt x="0" y="21"/>
                    <a:pt x="0" y="21"/>
                  </a:cubicBezTo>
                  <a:cubicBezTo>
                    <a:pt x="0" y="15"/>
                    <a:pt x="0" y="8"/>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grpSp>
      <p:grpSp>
        <p:nvGrpSpPr>
          <p:cNvPr id="55" name="Grupo 54">
            <a:extLst>
              <a:ext uri="{FF2B5EF4-FFF2-40B4-BE49-F238E27FC236}">
                <a16:creationId xmlns:a16="http://schemas.microsoft.com/office/drawing/2014/main" id="{98FC73F3-4DEE-472C-B588-F46A596376AC}"/>
              </a:ext>
            </a:extLst>
          </p:cNvPr>
          <p:cNvGrpSpPr/>
          <p:nvPr/>
        </p:nvGrpSpPr>
        <p:grpSpPr>
          <a:xfrm>
            <a:off x="6764546" y="1750118"/>
            <a:ext cx="2103041" cy="2235307"/>
            <a:chOff x="2468563" y="3752851"/>
            <a:chExt cx="252413" cy="268288"/>
          </a:xfrm>
        </p:grpSpPr>
        <p:sp>
          <p:nvSpPr>
            <p:cNvPr id="56" name="Freeform 521">
              <a:extLst>
                <a:ext uri="{FF2B5EF4-FFF2-40B4-BE49-F238E27FC236}">
                  <a16:creationId xmlns:a16="http://schemas.microsoft.com/office/drawing/2014/main" id="{F784C819-B300-46D0-B758-18F11C127AC9}"/>
                </a:ext>
              </a:extLst>
            </p:cNvPr>
            <p:cNvSpPr>
              <a:spLocks noEditPoints="1"/>
            </p:cNvSpPr>
            <p:nvPr/>
          </p:nvSpPr>
          <p:spPr bwMode="auto">
            <a:xfrm>
              <a:off x="2468563" y="3792538"/>
              <a:ext cx="252413" cy="220663"/>
            </a:xfrm>
            <a:custGeom>
              <a:avLst/>
              <a:gdLst>
                <a:gd name="T0" fmla="*/ 38 w 657"/>
                <a:gd name="T1" fmla="*/ 325 h 577"/>
                <a:gd name="T2" fmla="*/ 112 w 657"/>
                <a:gd name="T3" fmla="*/ 291 h 577"/>
                <a:gd name="T4" fmla="*/ 85 w 657"/>
                <a:gd name="T5" fmla="*/ 129 h 577"/>
                <a:gd name="T6" fmla="*/ 179 w 657"/>
                <a:gd name="T7" fmla="*/ 34 h 577"/>
                <a:gd name="T8" fmla="*/ 243 w 657"/>
                <a:gd name="T9" fmla="*/ 31 h 577"/>
                <a:gd name="T10" fmla="*/ 289 w 657"/>
                <a:gd name="T11" fmla="*/ 34 h 577"/>
                <a:gd name="T12" fmla="*/ 364 w 657"/>
                <a:gd name="T13" fmla="*/ 117 h 577"/>
                <a:gd name="T14" fmla="*/ 426 w 657"/>
                <a:gd name="T15" fmla="*/ 194 h 577"/>
                <a:gd name="T16" fmla="*/ 478 w 657"/>
                <a:gd name="T17" fmla="*/ 276 h 577"/>
                <a:gd name="T18" fmla="*/ 562 w 657"/>
                <a:gd name="T19" fmla="*/ 249 h 577"/>
                <a:gd name="T20" fmla="*/ 447 w 657"/>
                <a:gd name="T21" fmla="*/ 16 h 577"/>
                <a:gd name="T22" fmla="*/ 465 w 657"/>
                <a:gd name="T23" fmla="*/ 16 h 577"/>
                <a:gd name="T24" fmla="*/ 585 w 657"/>
                <a:gd name="T25" fmla="*/ 251 h 577"/>
                <a:gd name="T26" fmla="*/ 638 w 657"/>
                <a:gd name="T27" fmla="*/ 258 h 577"/>
                <a:gd name="T28" fmla="*/ 624 w 657"/>
                <a:gd name="T29" fmla="*/ 292 h 577"/>
                <a:gd name="T30" fmla="*/ 652 w 657"/>
                <a:gd name="T31" fmla="*/ 323 h 577"/>
                <a:gd name="T32" fmla="*/ 652 w 657"/>
                <a:gd name="T33" fmla="*/ 522 h 577"/>
                <a:gd name="T34" fmla="*/ 631 w 657"/>
                <a:gd name="T35" fmla="*/ 520 h 577"/>
                <a:gd name="T36" fmla="*/ 500 w 657"/>
                <a:gd name="T37" fmla="*/ 371 h 577"/>
                <a:gd name="T38" fmla="*/ 399 w 657"/>
                <a:gd name="T39" fmla="*/ 514 h 577"/>
                <a:gd name="T40" fmla="*/ 300 w 657"/>
                <a:gd name="T41" fmla="*/ 505 h 577"/>
                <a:gd name="T42" fmla="*/ 312 w 657"/>
                <a:gd name="T43" fmla="*/ 552 h 577"/>
                <a:gd name="T44" fmla="*/ 350 w 657"/>
                <a:gd name="T45" fmla="*/ 570 h 577"/>
                <a:gd name="T46" fmla="*/ 275 w 657"/>
                <a:gd name="T47" fmla="*/ 573 h 577"/>
                <a:gd name="T48" fmla="*/ 247 w 657"/>
                <a:gd name="T49" fmla="*/ 553 h 577"/>
                <a:gd name="T50" fmla="*/ 232 w 657"/>
                <a:gd name="T51" fmla="*/ 314 h 577"/>
                <a:gd name="T52" fmla="*/ 213 w 657"/>
                <a:gd name="T53" fmla="*/ 527 h 577"/>
                <a:gd name="T54" fmla="*/ 195 w 657"/>
                <a:gd name="T55" fmla="*/ 573 h 577"/>
                <a:gd name="T56" fmla="*/ 122 w 657"/>
                <a:gd name="T57" fmla="*/ 577 h 577"/>
                <a:gd name="T58" fmla="*/ 120 w 657"/>
                <a:gd name="T59" fmla="*/ 561 h 577"/>
                <a:gd name="T60" fmla="*/ 162 w 657"/>
                <a:gd name="T61" fmla="*/ 536 h 577"/>
                <a:gd name="T62" fmla="*/ 169 w 657"/>
                <a:gd name="T63" fmla="*/ 295 h 577"/>
                <a:gd name="T64" fmla="*/ 139 w 657"/>
                <a:gd name="T65" fmla="*/ 312 h 577"/>
                <a:gd name="T66" fmla="*/ 85 w 657"/>
                <a:gd name="T67" fmla="*/ 332 h 577"/>
                <a:gd name="T68" fmla="*/ 36 w 657"/>
                <a:gd name="T69" fmla="*/ 384 h 577"/>
                <a:gd name="T70" fmla="*/ 19 w 657"/>
                <a:gd name="T71" fmla="*/ 330 h 577"/>
                <a:gd name="T72" fmla="*/ 15 w 657"/>
                <a:gd name="T73" fmla="*/ 371 h 577"/>
                <a:gd name="T74" fmla="*/ 59 w 657"/>
                <a:gd name="T75" fmla="*/ 352 h 577"/>
                <a:gd name="T76" fmla="*/ 295 w 657"/>
                <a:gd name="T77" fmla="*/ 339 h 577"/>
                <a:gd name="T78" fmla="*/ 340 w 657"/>
                <a:gd name="T79" fmla="*/ 301 h 577"/>
                <a:gd name="T80" fmla="*/ 419 w 657"/>
                <a:gd name="T81" fmla="*/ 261 h 577"/>
                <a:gd name="T82" fmla="*/ 409 w 657"/>
                <a:gd name="T83" fmla="*/ 228 h 577"/>
                <a:gd name="T84" fmla="*/ 304 w 657"/>
                <a:gd name="T85" fmla="*/ 118 h 577"/>
                <a:gd name="T86" fmla="*/ 295 w 657"/>
                <a:gd name="T87" fmla="*/ 339 h 577"/>
                <a:gd name="T88" fmla="*/ 148 w 657"/>
                <a:gd name="T89" fmla="*/ 128 h 577"/>
                <a:gd name="T90" fmla="*/ 116 w 657"/>
                <a:gd name="T91" fmla="*/ 175 h 577"/>
                <a:gd name="T92" fmla="*/ 153 w 657"/>
                <a:gd name="T93" fmla="*/ 253 h 577"/>
                <a:gd name="T94" fmla="*/ 165 w 657"/>
                <a:gd name="T95" fmla="*/ 165 h 577"/>
                <a:gd name="T96" fmla="*/ 451 w 657"/>
                <a:gd name="T97" fmla="*/ 280 h 577"/>
                <a:gd name="T98" fmla="*/ 437 w 657"/>
                <a:gd name="T99" fmla="*/ 264 h 577"/>
                <a:gd name="T100" fmla="*/ 431 w 657"/>
                <a:gd name="T101" fmla="*/ 283 h 5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57" h="577">
                  <a:moveTo>
                    <a:pt x="17" y="331"/>
                  </a:moveTo>
                  <a:cubicBezTo>
                    <a:pt x="24" y="329"/>
                    <a:pt x="32" y="324"/>
                    <a:pt x="38" y="325"/>
                  </a:cubicBezTo>
                  <a:cubicBezTo>
                    <a:pt x="50" y="328"/>
                    <a:pt x="59" y="324"/>
                    <a:pt x="69" y="318"/>
                  </a:cubicBezTo>
                  <a:cubicBezTo>
                    <a:pt x="84" y="308"/>
                    <a:pt x="100" y="298"/>
                    <a:pt x="112" y="291"/>
                  </a:cubicBezTo>
                  <a:cubicBezTo>
                    <a:pt x="100" y="257"/>
                    <a:pt x="88" y="226"/>
                    <a:pt x="76" y="194"/>
                  </a:cubicBezTo>
                  <a:cubicBezTo>
                    <a:pt x="67" y="171"/>
                    <a:pt x="69" y="150"/>
                    <a:pt x="85" y="129"/>
                  </a:cubicBezTo>
                  <a:cubicBezTo>
                    <a:pt x="104" y="106"/>
                    <a:pt x="121" y="80"/>
                    <a:pt x="137" y="55"/>
                  </a:cubicBezTo>
                  <a:cubicBezTo>
                    <a:pt x="147" y="39"/>
                    <a:pt x="161" y="33"/>
                    <a:pt x="179" y="34"/>
                  </a:cubicBezTo>
                  <a:cubicBezTo>
                    <a:pt x="195" y="34"/>
                    <a:pt x="212" y="34"/>
                    <a:pt x="228" y="34"/>
                  </a:cubicBezTo>
                  <a:cubicBezTo>
                    <a:pt x="233" y="34"/>
                    <a:pt x="238" y="32"/>
                    <a:pt x="243" y="31"/>
                  </a:cubicBezTo>
                  <a:cubicBezTo>
                    <a:pt x="243" y="32"/>
                    <a:pt x="243" y="32"/>
                    <a:pt x="243" y="32"/>
                  </a:cubicBezTo>
                  <a:cubicBezTo>
                    <a:pt x="258" y="33"/>
                    <a:pt x="274" y="33"/>
                    <a:pt x="289" y="34"/>
                  </a:cubicBezTo>
                  <a:cubicBezTo>
                    <a:pt x="303" y="35"/>
                    <a:pt x="314" y="42"/>
                    <a:pt x="321" y="54"/>
                  </a:cubicBezTo>
                  <a:cubicBezTo>
                    <a:pt x="335" y="75"/>
                    <a:pt x="349" y="96"/>
                    <a:pt x="364" y="117"/>
                  </a:cubicBezTo>
                  <a:cubicBezTo>
                    <a:pt x="368" y="123"/>
                    <a:pt x="374" y="129"/>
                    <a:pt x="379" y="135"/>
                  </a:cubicBezTo>
                  <a:cubicBezTo>
                    <a:pt x="395" y="154"/>
                    <a:pt x="410" y="174"/>
                    <a:pt x="426" y="194"/>
                  </a:cubicBezTo>
                  <a:cubicBezTo>
                    <a:pt x="439" y="210"/>
                    <a:pt x="452" y="226"/>
                    <a:pt x="467" y="240"/>
                  </a:cubicBezTo>
                  <a:cubicBezTo>
                    <a:pt x="478" y="250"/>
                    <a:pt x="484" y="259"/>
                    <a:pt x="478" y="276"/>
                  </a:cubicBezTo>
                  <a:cubicBezTo>
                    <a:pt x="506" y="272"/>
                    <a:pt x="532" y="269"/>
                    <a:pt x="558" y="265"/>
                  </a:cubicBezTo>
                  <a:cubicBezTo>
                    <a:pt x="570" y="263"/>
                    <a:pt x="565" y="255"/>
                    <a:pt x="562" y="249"/>
                  </a:cubicBezTo>
                  <a:cubicBezTo>
                    <a:pt x="546" y="217"/>
                    <a:pt x="530" y="185"/>
                    <a:pt x="515" y="153"/>
                  </a:cubicBezTo>
                  <a:cubicBezTo>
                    <a:pt x="492" y="107"/>
                    <a:pt x="470" y="62"/>
                    <a:pt x="447" y="16"/>
                  </a:cubicBezTo>
                  <a:cubicBezTo>
                    <a:pt x="445" y="12"/>
                    <a:pt x="444" y="9"/>
                    <a:pt x="442" y="4"/>
                  </a:cubicBezTo>
                  <a:cubicBezTo>
                    <a:pt x="455" y="0"/>
                    <a:pt x="460" y="7"/>
                    <a:pt x="465" y="16"/>
                  </a:cubicBezTo>
                  <a:cubicBezTo>
                    <a:pt x="496" y="75"/>
                    <a:pt x="526" y="133"/>
                    <a:pt x="557" y="192"/>
                  </a:cubicBezTo>
                  <a:cubicBezTo>
                    <a:pt x="566" y="210"/>
                    <a:pt x="575" y="229"/>
                    <a:pt x="585" y="251"/>
                  </a:cubicBezTo>
                  <a:cubicBezTo>
                    <a:pt x="604" y="239"/>
                    <a:pt x="626" y="226"/>
                    <a:pt x="648" y="212"/>
                  </a:cubicBezTo>
                  <a:cubicBezTo>
                    <a:pt x="657" y="233"/>
                    <a:pt x="654" y="246"/>
                    <a:pt x="638" y="258"/>
                  </a:cubicBezTo>
                  <a:cubicBezTo>
                    <a:pt x="631" y="263"/>
                    <a:pt x="624" y="269"/>
                    <a:pt x="618" y="275"/>
                  </a:cubicBezTo>
                  <a:cubicBezTo>
                    <a:pt x="611" y="283"/>
                    <a:pt x="613" y="289"/>
                    <a:pt x="624" y="292"/>
                  </a:cubicBezTo>
                  <a:cubicBezTo>
                    <a:pt x="625" y="292"/>
                    <a:pt x="626" y="292"/>
                    <a:pt x="627" y="293"/>
                  </a:cubicBezTo>
                  <a:cubicBezTo>
                    <a:pt x="652" y="297"/>
                    <a:pt x="652" y="297"/>
                    <a:pt x="652" y="323"/>
                  </a:cubicBezTo>
                  <a:cubicBezTo>
                    <a:pt x="652" y="385"/>
                    <a:pt x="652" y="448"/>
                    <a:pt x="652" y="511"/>
                  </a:cubicBezTo>
                  <a:cubicBezTo>
                    <a:pt x="652" y="515"/>
                    <a:pt x="653" y="520"/>
                    <a:pt x="652" y="522"/>
                  </a:cubicBezTo>
                  <a:cubicBezTo>
                    <a:pt x="648" y="526"/>
                    <a:pt x="644" y="530"/>
                    <a:pt x="639" y="531"/>
                  </a:cubicBezTo>
                  <a:cubicBezTo>
                    <a:pt x="637" y="531"/>
                    <a:pt x="632" y="524"/>
                    <a:pt x="631" y="520"/>
                  </a:cubicBezTo>
                  <a:cubicBezTo>
                    <a:pt x="627" y="495"/>
                    <a:pt x="627" y="468"/>
                    <a:pt x="620" y="444"/>
                  </a:cubicBezTo>
                  <a:cubicBezTo>
                    <a:pt x="604" y="385"/>
                    <a:pt x="553" y="364"/>
                    <a:pt x="500" y="371"/>
                  </a:cubicBezTo>
                  <a:cubicBezTo>
                    <a:pt x="439" y="378"/>
                    <a:pt x="402" y="421"/>
                    <a:pt x="399" y="483"/>
                  </a:cubicBezTo>
                  <a:cubicBezTo>
                    <a:pt x="399" y="493"/>
                    <a:pt x="400" y="504"/>
                    <a:pt x="399" y="514"/>
                  </a:cubicBezTo>
                  <a:cubicBezTo>
                    <a:pt x="398" y="518"/>
                    <a:pt x="392" y="524"/>
                    <a:pt x="389" y="524"/>
                  </a:cubicBezTo>
                  <a:cubicBezTo>
                    <a:pt x="360" y="520"/>
                    <a:pt x="329" y="525"/>
                    <a:pt x="300" y="505"/>
                  </a:cubicBezTo>
                  <a:cubicBezTo>
                    <a:pt x="300" y="519"/>
                    <a:pt x="300" y="531"/>
                    <a:pt x="301" y="542"/>
                  </a:cubicBezTo>
                  <a:cubicBezTo>
                    <a:pt x="301" y="546"/>
                    <a:pt x="307" y="550"/>
                    <a:pt x="312" y="552"/>
                  </a:cubicBezTo>
                  <a:cubicBezTo>
                    <a:pt x="321" y="555"/>
                    <a:pt x="332" y="557"/>
                    <a:pt x="341" y="561"/>
                  </a:cubicBezTo>
                  <a:cubicBezTo>
                    <a:pt x="345" y="562"/>
                    <a:pt x="347" y="567"/>
                    <a:pt x="350" y="570"/>
                  </a:cubicBezTo>
                  <a:cubicBezTo>
                    <a:pt x="347" y="572"/>
                    <a:pt x="343" y="576"/>
                    <a:pt x="340" y="576"/>
                  </a:cubicBezTo>
                  <a:cubicBezTo>
                    <a:pt x="318" y="576"/>
                    <a:pt x="297" y="574"/>
                    <a:pt x="275" y="573"/>
                  </a:cubicBezTo>
                  <a:cubicBezTo>
                    <a:pt x="272" y="573"/>
                    <a:pt x="269" y="573"/>
                    <a:pt x="266" y="573"/>
                  </a:cubicBezTo>
                  <a:cubicBezTo>
                    <a:pt x="248" y="577"/>
                    <a:pt x="242" y="571"/>
                    <a:pt x="247" y="553"/>
                  </a:cubicBezTo>
                  <a:cubicBezTo>
                    <a:pt x="248" y="547"/>
                    <a:pt x="251" y="540"/>
                    <a:pt x="250" y="534"/>
                  </a:cubicBezTo>
                  <a:cubicBezTo>
                    <a:pt x="245" y="461"/>
                    <a:pt x="240" y="387"/>
                    <a:pt x="232" y="314"/>
                  </a:cubicBezTo>
                  <a:cubicBezTo>
                    <a:pt x="229" y="345"/>
                    <a:pt x="226" y="375"/>
                    <a:pt x="223" y="406"/>
                  </a:cubicBezTo>
                  <a:cubicBezTo>
                    <a:pt x="219" y="447"/>
                    <a:pt x="216" y="487"/>
                    <a:pt x="213" y="527"/>
                  </a:cubicBezTo>
                  <a:cubicBezTo>
                    <a:pt x="212" y="535"/>
                    <a:pt x="213" y="543"/>
                    <a:pt x="216" y="551"/>
                  </a:cubicBezTo>
                  <a:cubicBezTo>
                    <a:pt x="221" y="570"/>
                    <a:pt x="215" y="576"/>
                    <a:pt x="195" y="573"/>
                  </a:cubicBezTo>
                  <a:cubicBezTo>
                    <a:pt x="186" y="572"/>
                    <a:pt x="175" y="576"/>
                    <a:pt x="165" y="576"/>
                  </a:cubicBezTo>
                  <a:cubicBezTo>
                    <a:pt x="151" y="577"/>
                    <a:pt x="136" y="577"/>
                    <a:pt x="122" y="577"/>
                  </a:cubicBezTo>
                  <a:cubicBezTo>
                    <a:pt x="118" y="577"/>
                    <a:pt x="115" y="573"/>
                    <a:pt x="112" y="571"/>
                  </a:cubicBezTo>
                  <a:cubicBezTo>
                    <a:pt x="115" y="568"/>
                    <a:pt x="116" y="562"/>
                    <a:pt x="120" y="561"/>
                  </a:cubicBezTo>
                  <a:cubicBezTo>
                    <a:pt x="129" y="557"/>
                    <a:pt x="140" y="557"/>
                    <a:pt x="148" y="553"/>
                  </a:cubicBezTo>
                  <a:cubicBezTo>
                    <a:pt x="154" y="549"/>
                    <a:pt x="162" y="542"/>
                    <a:pt x="162" y="536"/>
                  </a:cubicBezTo>
                  <a:cubicBezTo>
                    <a:pt x="166" y="457"/>
                    <a:pt x="168" y="379"/>
                    <a:pt x="170" y="301"/>
                  </a:cubicBezTo>
                  <a:cubicBezTo>
                    <a:pt x="170" y="299"/>
                    <a:pt x="170" y="298"/>
                    <a:pt x="169" y="295"/>
                  </a:cubicBezTo>
                  <a:cubicBezTo>
                    <a:pt x="166" y="301"/>
                    <a:pt x="163" y="305"/>
                    <a:pt x="160" y="310"/>
                  </a:cubicBezTo>
                  <a:cubicBezTo>
                    <a:pt x="154" y="317"/>
                    <a:pt x="147" y="320"/>
                    <a:pt x="139" y="312"/>
                  </a:cubicBezTo>
                  <a:cubicBezTo>
                    <a:pt x="132" y="305"/>
                    <a:pt x="126" y="305"/>
                    <a:pt x="118" y="311"/>
                  </a:cubicBezTo>
                  <a:cubicBezTo>
                    <a:pt x="107" y="318"/>
                    <a:pt x="96" y="325"/>
                    <a:pt x="85" y="332"/>
                  </a:cubicBezTo>
                  <a:cubicBezTo>
                    <a:pt x="73" y="339"/>
                    <a:pt x="63" y="346"/>
                    <a:pt x="62" y="362"/>
                  </a:cubicBezTo>
                  <a:cubicBezTo>
                    <a:pt x="61" y="376"/>
                    <a:pt x="50" y="383"/>
                    <a:pt x="36" y="384"/>
                  </a:cubicBezTo>
                  <a:cubicBezTo>
                    <a:pt x="23" y="385"/>
                    <a:pt x="8" y="373"/>
                    <a:pt x="4" y="361"/>
                  </a:cubicBezTo>
                  <a:cubicBezTo>
                    <a:pt x="0" y="346"/>
                    <a:pt x="6" y="336"/>
                    <a:pt x="19" y="330"/>
                  </a:cubicBezTo>
                  <a:cubicBezTo>
                    <a:pt x="16" y="335"/>
                    <a:pt x="12" y="339"/>
                    <a:pt x="10" y="344"/>
                  </a:cubicBezTo>
                  <a:cubicBezTo>
                    <a:pt x="5" y="354"/>
                    <a:pt x="7" y="364"/>
                    <a:pt x="15" y="371"/>
                  </a:cubicBezTo>
                  <a:cubicBezTo>
                    <a:pt x="24" y="379"/>
                    <a:pt x="33" y="382"/>
                    <a:pt x="44" y="377"/>
                  </a:cubicBezTo>
                  <a:cubicBezTo>
                    <a:pt x="54" y="372"/>
                    <a:pt x="59" y="364"/>
                    <a:pt x="59" y="352"/>
                  </a:cubicBezTo>
                  <a:cubicBezTo>
                    <a:pt x="58" y="332"/>
                    <a:pt x="43" y="325"/>
                    <a:pt x="17" y="331"/>
                  </a:cubicBezTo>
                  <a:close/>
                  <a:moveTo>
                    <a:pt x="295" y="339"/>
                  </a:moveTo>
                  <a:cubicBezTo>
                    <a:pt x="297" y="340"/>
                    <a:pt x="299" y="340"/>
                    <a:pt x="301" y="340"/>
                  </a:cubicBezTo>
                  <a:cubicBezTo>
                    <a:pt x="308" y="321"/>
                    <a:pt x="319" y="305"/>
                    <a:pt x="340" y="301"/>
                  </a:cubicBezTo>
                  <a:cubicBezTo>
                    <a:pt x="358" y="297"/>
                    <a:pt x="375" y="293"/>
                    <a:pt x="393" y="290"/>
                  </a:cubicBezTo>
                  <a:cubicBezTo>
                    <a:pt x="419" y="286"/>
                    <a:pt x="419" y="286"/>
                    <a:pt x="419" y="261"/>
                  </a:cubicBezTo>
                  <a:cubicBezTo>
                    <a:pt x="419" y="259"/>
                    <a:pt x="420" y="256"/>
                    <a:pt x="420" y="253"/>
                  </a:cubicBezTo>
                  <a:cubicBezTo>
                    <a:pt x="416" y="245"/>
                    <a:pt x="415" y="233"/>
                    <a:pt x="409" y="228"/>
                  </a:cubicBezTo>
                  <a:cubicBezTo>
                    <a:pt x="372" y="199"/>
                    <a:pt x="339" y="166"/>
                    <a:pt x="313" y="127"/>
                  </a:cubicBezTo>
                  <a:cubicBezTo>
                    <a:pt x="310" y="124"/>
                    <a:pt x="307" y="121"/>
                    <a:pt x="304" y="118"/>
                  </a:cubicBezTo>
                  <a:cubicBezTo>
                    <a:pt x="303" y="118"/>
                    <a:pt x="301" y="119"/>
                    <a:pt x="300" y="119"/>
                  </a:cubicBezTo>
                  <a:cubicBezTo>
                    <a:pt x="298" y="192"/>
                    <a:pt x="296" y="266"/>
                    <a:pt x="295" y="339"/>
                  </a:cubicBezTo>
                  <a:close/>
                  <a:moveTo>
                    <a:pt x="157" y="130"/>
                  </a:moveTo>
                  <a:cubicBezTo>
                    <a:pt x="154" y="129"/>
                    <a:pt x="151" y="129"/>
                    <a:pt x="148" y="128"/>
                  </a:cubicBezTo>
                  <a:cubicBezTo>
                    <a:pt x="139" y="138"/>
                    <a:pt x="130" y="148"/>
                    <a:pt x="121" y="159"/>
                  </a:cubicBezTo>
                  <a:cubicBezTo>
                    <a:pt x="118" y="163"/>
                    <a:pt x="116" y="170"/>
                    <a:pt x="116" y="175"/>
                  </a:cubicBezTo>
                  <a:cubicBezTo>
                    <a:pt x="119" y="192"/>
                    <a:pt x="124" y="209"/>
                    <a:pt x="128" y="226"/>
                  </a:cubicBezTo>
                  <a:cubicBezTo>
                    <a:pt x="131" y="241"/>
                    <a:pt x="134" y="252"/>
                    <a:pt x="153" y="253"/>
                  </a:cubicBezTo>
                  <a:cubicBezTo>
                    <a:pt x="170" y="254"/>
                    <a:pt x="174" y="255"/>
                    <a:pt x="172" y="237"/>
                  </a:cubicBezTo>
                  <a:cubicBezTo>
                    <a:pt x="170" y="213"/>
                    <a:pt x="168" y="189"/>
                    <a:pt x="165" y="165"/>
                  </a:cubicBezTo>
                  <a:cubicBezTo>
                    <a:pt x="163" y="153"/>
                    <a:pt x="160" y="142"/>
                    <a:pt x="157" y="130"/>
                  </a:cubicBezTo>
                  <a:close/>
                  <a:moveTo>
                    <a:pt x="451" y="280"/>
                  </a:moveTo>
                  <a:cubicBezTo>
                    <a:pt x="452" y="278"/>
                    <a:pt x="453" y="277"/>
                    <a:pt x="453" y="275"/>
                  </a:cubicBezTo>
                  <a:cubicBezTo>
                    <a:pt x="448" y="271"/>
                    <a:pt x="443" y="268"/>
                    <a:pt x="437" y="264"/>
                  </a:cubicBezTo>
                  <a:cubicBezTo>
                    <a:pt x="434" y="269"/>
                    <a:pt x="431" y="274"/>
                    <a:pt x="427" y="279"/>
                  </a:cubicBezTo>
                  <a:cubicBezTo>
                    <a:pt x="429" y="281"/>
                    <a:pt x="430" y="282"/>
                    <a:pt x="431" y="283"/>
                  </a:cubicBezTo>
                  <a:cubicBezTo>
                    <a:pt x="438" y="282"/>
                    <a:pt x="444" y="281"/>
                    <a:pt x="451" y="28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7" name="Freeform 524">
              <a:extLst>
                <a:ext uri="{FF2B5EF4-FFF2-40B4-BE49-F238E27FC236}">
                  <a16:creationId xmlns:a16="http://schemas.microsoft.com/office/drawing/2014/main" id="{AA98DC07-5E2C-4719-8B15-711498256AC2}"/>
                </a:ext>
              </a:extLst>
            </p:cNvPr>
            <p:cNvSpPr>
              <a:spLocks noEditPoints="1"/>
            </p:cNvSpPr>
            <p:nvPr/>
          </p:nvSpPr>
          <p:spPr bwMode="auto">
            <a:xfrm>
              <a:off x="2624138" y="3937001"/>
              <a:ext cx="82550" cy="84138"/>
            </a:xfrm>
            <a:custGeom>
              <a:avLst/>
              <a:gdLst>
                <a:gd name="T0" fmla="*/ 0 w 217"/>
                <a:gd name="T1" fmla="*/ 110 h 223"/>
                <a:gd name="T2" fmla="*/ 109 w 217"/>
                <a:gd name="T3" fmla="*/ 0 h 223"/>
                <a:gd name="T4" fmla="*/ 217 w 217"/>
                <a:gd name="T5" fmla="*/ 110 h 223"/>
                <a:gd name="T6" fmla="*/ 107 w 217"/>
                <a:gd name="T7" fmla="*/ 222 h 223"/>
                <a:gd name="T8" fmla="*/ 0 w 217"/>
                <a:gd name="T9" fmla="*/ 110 h 223"/>
                <a:gd name="T10" fmla="*/ 169 w 217"/>
                <a:gd name="T11" fmla="*/ 112 h 223"/>
                <a:gd name="T12" fmla="*/ 109 w 217"/>
                <a:gd name="T13" fmla="*/ 49 h 223"/>
                <a:gd name="T14" fmla="*/ 48 w 217"/>
                <a:gd name="T15" fmla="*/ 110 h 223"/>
                <a:gd name="T16" fmla="*/ 107 w 217"/>
                <a:gd name="T17" fmla="*/ 173 h 223"/>
                <a:gd name="T18" fmla="*/ 169 w 217"/>
                <a:gd name="T19" fmla="*/ 112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7" h="223">
                  <a:moveTo>
                    <a:pt x="0" y="110"/>
                  </a:moveTo>
                  <a:cubicBezTo>
                    <a:pt x="0" y="49"/>
                    <a:pt x="49" y="0"/>
                    <a:pt x="109" y="0"/>
                  </a:cubicBezTo>
                  <a:cubicBezTo>
                    <a:pt x="169" y="0"/>
                    <a:pt x="216" y="49"/>
                    <a:pt x="217" y="110"/>
                  </a:cubicBezTo>
                  <a:cubicBezTo>
                    <a:pt x="217" y="172"/>
                    <a:pt x="168" y="223"/>
                    <a:pt x="107" y="222"/>
                  </a:cubicBezTo>
                  <a:cubicBezTo>
                    <a:pt x="47" y="222"/>
                    <a:pt x="0" y="172"/>
                    <a:pt x="0" y="110"/>
                  </a:cubicBezTo>
                  <a:close/>
                  <a:moveTo>
                    <a:pt x="169" y="112"/>
                  </a:moveTo>
                  <a:cubicBezTo>
                    <a:pt x="169" y="78"/>
                    <a:pt x="142" y="49"/>
                    <a:pt x="109" y="49"/>
                  </a:cubicBezTo>
                  <a:cubicBezTo>
                    <a:pt x="76" y="48"/>
                    <a:pt x="48" y="76"/>
                    <a:pt x="48" y="110"/>
                  </a:cubicBezTo>
                  <a:cubicBezTo>
                    <a:pt x="47" y="144"/>
                    <a:pt x="74" y="172"/>
                    <a:pt x="107" y="173"/>
                  </a:cubicBezTo>
                  <a:cubicBezTo>
                    <a:pt x="141" y="173"/>
                    <a:pt x="168" y="146"/>
                    <a:pt x="169" y="11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8" name="Freeform 529">
              <a:extLst>
                <a:ext uri="{FF2B5EF4-FFF2-40B4-BE49-F238E27FC236}">
                  <a16:creationId xmlns:a16="http://schemas.microsoft.com/office/drawing/2014/main" id="{9C2924F1-481E-438A-B363-C880E9777A4C}"/>
                </a:ext>
              </a:extLst>
            </p:cNvPr>
            <p:cNvSpPr>
              <a:spLocks/>
            </p:cNvSpPr>
            <p:nvPr/>
          </p:nvSpPr>
          <p:spPr bwMode="auto">
            <a:xfrm>
              <a:off x="2535238" y="3775076"/>
              <a:ext cx="44450" cy="30163"/>
            </a:xfrm>
            <a:custGeom>
              <a:avLst/>
              <a:gdLst>
                <a:gd name="T0" fmla="*/ 71 w 117"/>
                <a:gd name="T1" fmla="*/ 78 h 79"/>
                <a:gd name="T2" fmla="*/ 9 w 117"/>
                <a:gd name="T3" fmla="*/ 32 h 79"/>
                <a:gd name="T4" fmla="*/ 27 w 117"/>
                <a:gd name="T5" fmla="*/ 2 h 79"/>
                <a:gd name="T6" fmla="*/ 95 w 117"/>
                <a:gd name="T7" fmla="*/ 1 h 79"/>
                <a:gd name="T8" fmla="*/ 116 w 117"/>
                <a:gd name="T9" fmla="*/ 10 h 79"/>
                <a:gd name="T10" fmla="*/ 113 w 117"/>
                <a:gd name="T11" fmla="*/ 35 h 79"/>
                <a:gd name="T12" fmla="*/ 71 w 117"/>
                <a:gd name="T13" fmla="*/ 79 h 79"/>
                <a:gd name="T14" fmla="*/ 71 w 117"/>
                <a:gd name="T15" fmla="*/ 78 h 7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7" h="79">
                  <a:moveTo>
                    <a:pt x="71" y="78"/>
                  </a:moveTo>
                  <a:cubicBezTo>
                    <a:pt x="38" y="79"/>
                    <a:pt x="23" y="56"/>
                    <a:pt x="9" y="32"/>
                  </a:cubicBezTo>
                  <a:cubicBezTo>
                    <a:pt x="0" y="17"/>
                    <a:pt x="9" y="2"/>
                    <a:pt x="27" y="2"/>
                  </a:cubicBezTo>
                  <a:cubicBezTo>
                    <a:pt x="50" y="1"/>
                    <a:pt x="73" y="2"/>
                    <a:pt x="95" y="1"/>
                  </a:cubicBezTo>
                  <a:cubicBezTo>
                    <a:pt x="104" y="1"/>
                    <a:pt x="114" y="0"/>
                    <a:pt x="116" y="10"/>
                  </a:cubicBezTo>
                  <a:cubicBezTo>
                    <a:pt x="117" y="18"/>
                    <a:pt x="116" y="28"/>
                    <a:pt x="113" y="35"/>
                  </a:cubicBezTo>
                  <a:cubicBezTo>
                    <a:pt x="104" y="54"/>
                    <a:pt x="91" y="70"/>
                    <a:pt x="71" y="79"/>
                  </a:cubicBezTo>
                  <a:lnTo>
                    <a:pt x="71" y="7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9" name="Freeform 535">
              <a:extLst>
                <a:ext uri="{FF2B5EF4-FFF2-40B4-BE49-F238E27FC236}">
                  <a16:creationId xmlns:a16="http://schemas.microsoft.com/office/drawing/2014/main" id="{25927A0B-0DF6-480E-8B10-D9F8DBC5D14F}"/>
                </a:ext>
              </a:extLst>
            </p:cNvPr>
            <p:cNvSpPr>
              <a:spLocks/>
            </p:cNvSpPr>
            <p:nvPr/>
          </p:nvSpPr>
          <p:spPr bwMode="auto">
            <a:xfrm>
              <a:off x="2470150" y="3917951"/>
              <a:ext cx="20638" cy="20638"/>
            </a:xfrm>
            <a:custGeom>
              <a:avLst/>
              <a:gdLst>
                <a:gd name="T0" fmla="*/ 12 w 54"/>
                <a:gd name="T1" fmla="*/ 6 h 57"/>
                <a:gd name="T2" fmla="*/ 54 w 54"/>
                <a:gd name="T3" fmla="*/ 27 h 57"/>
                <a:gd name="T4" fmla="*/ 39 w 54"/>
                <a:gd name="T5" fmla="*/ 52 h 57"/>
                <a:gd name="T6" fmla="*/ 10 w 54"/>
                <a:gd name="T7" fmla="*/ 46 h 57"/>
                <a:gd name="T8" fmla="*/ 5 w 54"/>
                <a:gd name="T9" fmla="*/ 19 h 57"/>
                <a:gd name="T10" fmla="*/ 14 w 54"/>
                <a:gd name="T11" fmla="*/ 5 h 57"/>
                <a:gd name="T12" fmla="*/ 12 w 54"/>
                <a:gd name="T13" fmla="*/ 6 h 57"/>
              </a:gdLst>
              <a:ahLst/>
              <a:cxnLst>
                <a:cxn ang="0">
                  <a:pos x="T0" y="T1"/>
                </a:cxn>
                <a:cxn ang="0">
                  <a:pos x="T2" y="T3"/>
                </a:cxn>
                <a:cxn ang="0">
                  <a:pos x="T4" y="T5"/>
                </a:cxn>
                <a:cxn ang="0">
                  <a:pos x="T6" y="T7"/>
                </a:cxn>
                <a:cxn ang="0">
                  <a:pos x="T8" y="T9"/>
                </a:cxn>
                <a:cxn ang="0">
                  <a:pos x="T10" y="T11"/>
                </a:cxn>
                <a:cxn ang="0">
                  <a:pos x="T12" y="T13"/>
                </a:cxn>
              </a:cxnLst>
              <a:rect l="0" t="0" r="r" b="b"/>
              <a:pathLst>
                <a:path w="54" h="57">
                  <a:moveTo>
                    <a:pt x="12" y="6"/>
                  </a:moveTo>
                  <a:cubicBezTo>
                    <a:pt x="38" y="0"/>
                    <a:pt x="53" y="7"/>
                    <a:pt x="54" y="27"/>
                  </a:cubicBezTo>
                  <a:cubicBezTo>
                    <a:pt x="54" y="39"/>
                    <a:pt x="49" y="47"/>
                    <a:pt x="39" y="52"/>
                  </a:cubicBezTo>
                  <a:cubicBezTo>
                    <a:pt x="28" y="57"/>
                    <a:pt x="19" y="54"/>
                    <a:pt x="10" y="46"/>
                  </a:cubicBezTo>
                  <a:cubicBezTo>
                    <a:pt x="2" y="39"/>
                    <a:pt x="0" y="29"/>
                    <a:pt x="5" y="19"/>
                  </a:cubicBezTo>
                  <a:cubicBezTo>
                    <a:pt x="7" y="14"/>
                    <a:pt x="11" y="10"/>
                    <a:pt x="14" y="5"/>
                  </a:cubicBezTo>
                  <a:cubicBezTo>
                    <a:pt x="13" y="5"/>
                    <a:pt x="13" y="6"/>
                    <a:pt x="12" y="6"/>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0" name="Freeform 540">
              <a:extLst>
                <a:ext uri="{FF2B5EF4-FFF2-40B4-BE49-F238E27FC236}">
                  <a16:creationId xmlns:a16="http://schemas.microsoft.com/office/drawing/2014/main" id="{CF7A264D-2EED-4227-BE91-F721578B575F}"/>
                </a:ext>
              </a:extLst>
            </p:cNvPr>
            <p:cNvSpPr>
              <a:spLocks/>
            </p:cNvSpPr>
            <p:nvPr/>
          </p:nvSpPr>
          <p:spPr bwMode="auto">
            <a:xfrm>
              <a:off x="2536825" y="3771901"/>
              <a:ext cx="42863" cy="1588"/>
            </a:xfrm>
            <a:custGeom>
              <a:avLst/>
              <a:gdLst>
                <a:gd name="T0" fmla="*/ 0 w 110"/>
                <a:gd name="T1" fmla="*/ 0 h 4"/>
                <a:gd name="T2" fmla="*/ 110 w 110"/>
                <a:gd name="T3" fmla="*/ 0 h 4"/>
                <a:gd name="T4" fmla="*/ 110 w 110"/>
                <a:gd name="T5" fmla="*/ 4 h 4"/>
                <a:gd name="T6" fmla="*/ 0 w 110"/>
                <a:gd name="T7" fmla="*/ 4 h 4"/>
                <a:gd name="T8" fmla="*/ 0 w 110"/>
                <a:gd name="T9" fmla="*/ 0 h 4"/>
              </a:gdLst>
              <a:ahLst/>
              <a:cxnLst>
                <a:cxn ang="0">
                  <a:pos x="T0" y="T1"/>
                </a:cxn>
                <a:cxn ang="0">
                  <a:pos x="T2" y="T3"/>
                </a:cxn>
                <a:cxn ang="0">
                  <a:pos x="T4" y="T5"/>
                </a:cxn>
                <a:cxn ang="0">
                  <a:pos x="T6" y="T7"/>
                </a:cxn>
                <a:cxn ang="0">
                  <a:pos x="T8" y="T9"/>
                </a:cxn>
              </a:cxnLst>
              <a:rect l="0" t="0" r="r" b="b"/>
              <a:pathLst>
                <a:path w="110" h="4">
                  <a:moveTo>
                    <a:pt x="0" y="0"/>
                  </a:moveTo>
                  <a:cubicBezTo>
                    <a:pt x="37" y="0"/>
                    <a:pt x="74" y="0"/>
                    <a:pt x="110" y="0"/>
                  </a:cubicBezTo>
                  <a:cubicBezTo>
                    <a:pt x="110" y="1"/>
                    <a:pt x="110" y="3"/>
                    <a:pt x="110" y="4"/>
                  </a:cubicBezTo>
                  <a:cubicBezTo>
                    <a:pt x="74" y="4"/>
                    <a:pt x="37" y="4"/>
                    <a:pt x="0" y="4"/>
                  </a:cubicBezTo>
                  <a:cubicBezTo>
                    <a:pt x="0" y="3"/>
                    <a:pt x="0" y="1"/>
                    <a:pt x="0"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1" name="Freeform 544">
              <a:extLst>
                <a:ext uri="{FF2B5EF4-FFF2-40B4-BE49-F238E27FC236}">
                  <a16:creationId xmlns:a16="http://schemas.microsoft.com/office/drawing/2014/main" id="{9DE14602-3EF3-48C6-A07E-9C9F20A2A5A6}"/>
                </a:ext>
              </a:extLst>
            </p:cNvPr>
            <p:cNvSpPr>
              <a:spLocks/>
            </p:cNvSpPr>
            <p:nvPr/>
          </p:nvSpPr>
          <p:spPr bwMode="auto">
            <a:xfrm>
              <a:off x="2546350" y="3754438"/>
              <a:ext cx="7938" cy="14288"/>
            </a:xfrm>
            <a:custGeom>
              <a:avLst/>
              <a:gdLst>
                <a:gd name="T0" fmla="*/ 23 w 23"/>
                <a:gd name="T1" fmla="*/ 0 h 39"/>
                <a:gd name="T2" fmla="*/ 23 w 23"/>
                <a:gd name="T3" fmla="*/ 30 h 39"/>
                <a:gd name="T4" fmla="*/ 16 w 23"/>
                <a:gd name="T5" fmla="*/ 39 h 39"/>
                <a:gd name="T6" fmla="*/ 8 w 23"/>
                <a:gd name="T7" fmla="*/ 32 h 39"/>
                <a:gd name="T8" fmla="*/ 23 w 23"/>
                <a:gd name="T9" fmla="*/ 0 h 39"/>
              </a:gdLst>
              <a:ahLst/>
              <a:cxnLst>
                <a:cxn ang="0">
                  <a:pos x="T0" y="T1"/>
                </a:cxn>
                <a:cxn ang="0">
                  <a:pos x="T2" y="T3"/>
                </a:cxn>
                <a:cxn ang="0">
                  <a:pos x="T4" y="T5"/>
                </a:cxn>
                <a:cxn ang="0">
                  <a:pos x="T6" y="T7"/>
                </a:cxn>
                <a:cxn ang="0">
                  <a:pos x="T8" y="T9"/>
                </a:cxn>
              </a:cxnLst>
              <a:rect l="0" t="0" r="r" b="b"/>
              <a:pathLst>
                <a:path w="23" h="39">
                  <a:moveTo>
                    <a:pt x="23" y="0"/>
                  </a:moveTo>
                  <a:cubicBezTo>
                    <a:pt x="23" y="11"/>
                    <a:pt x="23" y="21"/>
                    <a:pt x="23" y="30"/>
                  </a:cubicBezTo>
                  <a:cubicBezTo>
                    <a:pt x="22" y="33"/>
                    <a:pt x="18" y="36"/>
                    <a:pt x="16" y="39"/>
                  </a:cubicBezTo>
                  <a:cubicBezTo>
                    <a:pt x="13" y="37"/>
                    <a:pt x="9" y="35"/>
                    <a:pt x="8" y="32"/>
                  </a:cubicBezTo>
                  <a:cubicBezTo>
                    <a:pt x="0" y="12"/>
                    <a:pt x="4" y="4"/>
                    <a:pt x="2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2" name="Freeform 545">
              <a:extLst>
                <a:ext uri="{FF2B5EF4-FFF2-40B4-BE49-F238E27FC236}">
                  <a16:creationId xmlns:a16="http://schemas.microsoft.com/office/drawing/2014/main" id="{75002A53-2DE9-49C3-A822-C793D015AFC8}"/>
                </a:ext>
              </a:extLst>
            </p:cNvPr>
            <p:cNvSpPr>
              <a:spLocks/>
            </p:cNvSpPr>
            <p:nvPr/>
          </p:nvSpPr>
          <p:spPr bwMode="auto">
            <a:xfrm>
              <a:off x="2562225" y="3752851"/>
              <a:ext cx="6350" cy="15875"/>
            </a:xfrm>
            <a:custGeom>
              <a:avLst/>
              <a:gdLst>
                <a:gd name="T0" fmla="*/ 0 w 16"/>
                <a:gd name="T1" fmla="*/ 0 h 42"/>
                <a:gd name="T2" fmla="*/ 16 w 16"/>
                <a:gd name="T3" fmla="*/ 13 h 42"/>
                <a:gd name="T4" fmla="*/ 9 w 16"/>
                <a:gd name="T5" fmla="*/ 42 h 42"/>
                <a:gd name="T6" fmla="*/ 1 w 16"/>
                <a:gd name="T7" fmla="*/ 37 h 42"/>
                <a:gd name="T8" fmla="*/ 0 w 16"/>
                <a:gd name="T9" fmla="*/ 0 h 42"/>
              </a:gdLst>
              <a:ahLst/>
              <a:cxnLst>
                <a:cxn ang="0">
                  <a:pos x="T0" y="T1"/>
                </a:cxn>
                <a:cxn ang="0">
                  <a:pos x="T2" y="T3"/>
                </a:cxn>
                <a:cxn ang="0">
                  <a:pos x="T4" y="T5"/>
                </a:cxn>
                <a:cxn ang="0">
                  <a:pos x="T6" y="T7"/>
                </a:cxn>
                <a:cxn ang="0">
                  <a:pos x="T8" y="T9"/>
                </a:cxn>
              </a:cxnLst>
              <a:rect l="0" t="0" r="r" b="b"/>
              <a:pathLst>
                <a:path w="16" h="42">
                  <a:moveTo>
                    <a:pt x="0" y="0"/>
                  </a:moveTo>
                  <a:cubicBezTo>
                    <a:pt x="8" y="6"/>
                    <a:pt x="16" y="10"/>
                    <a:pt x="16" y="13"/>
                  </a:cubicBezTo>
                  <a:cubicBezTo>
                    <a:pt x="15" y="23"/>
                    <a:pt x="11" y="32"/>
                    <a:pt x="9" y="42"/>
                  </a:cubicBezTo>
                  <a:cubicBezTo>
                    <a:pt x="6" y="40"/>
                    <a:pt x="1" y="39"/>
                    <a:pt x="1" y="37"/>
                  </a:cubicBezTo>
                  <a:cubicBezTo>
                    <a:pt x="0" y="26"/>
                    <a:pt x="0" y="15"/>
                    <a:pt x="0"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3" name="Freeform 548">
              <a:extLst>
                <a:ext uri="{FF2B5EF4-FFF2-40B4-BE49-F238E27FC236}">
                  <a16:creationId xmlns:a16="http://schemas.microsoft.com/office/drawing/2014/main" id="{E1B19D81-A143-445C-AAED-46740C742E22}"/>
                </a:ext>
              </a:extLst>
            </p:cNvPr>
            <p:cNvSpPr>
              <a:spLocks/>
            </p:cNvSpPr>
            <p:nvPr/>
          </p:nvSpPr>
          <p:spPr bwMode="auto">
            <a:xfrm>
              <a:off x="2557463" y="3752851"/>
              <a:ext cx="1588" cy="15875"/>
            </a:xfrm>
            <a:custGeom>
              <a:avLst/>
              <a:gdLst>
                <a:gd name="T0" fmla="*/ 4 w 4"/>
                <a:gd name="T1" fmla="*/ 0 h 41"/>
                <a:gd name="T2" fmla="*/ 4 w 4"/>
                <a:gd name="T3" fmla="*/ 41 h 41"/>
                <a:gd name="T4" fmla="*/ 0 w 4"/>
                <a:gd name="T5" fmla="*/ 41 h 41"/>
                <a:gd name="T6" fmla="*/ 0 w 4"/>
                <a:gd name="T7" fmla="*/ 1 h 41"/>
                <a:gd name="T8" fmla="*/ 4 w 4"/>
                <a:gd name="T9" fmla="*/ 0 h 41"/>
              </a:gdLst>
              <a:ahLst/>
              <a:cxnLst>
                <a:cxn ang="0">
                  <a:pos x="T0" y="T1"/>
                </a:cxn>
                <a:cxn ang="0">
                  <a:pos x="T2" y="T3"/>
                </a:cxn>
                <a:cxn ang="0">
                  <a:pos x="T4" y="T5"/>
                </a:cxn>
                <a:cxn ang="0">
                  <a:pos x="T6" y="T7"/>
                </a:cxn>
                <a:cxn ang="0">
                  <a:pos x="T8" y="T9"/>
                </a:cxn>
              </a:cxnLst>
              <a:rect l="0" t="0" r="r" b="b"/>
              <a:pathLst>
                <a:path w="4" h="41">
                  <a:moveTo>
                    <a:pt x="4" y="0"/>
                  </a:moveTo>
                  <a:cubicBezTo>
                    <a:pt x="4" y="14"/>
                    <a:pt x="4" y="28"/>
                    <a:pt x="4" y="41"/>
                  </a:cubicBezTo>
                  <a:cubicBezTo>
                    <a:pt x="3" y="41"/>
                    <a:pt x="2" y="41"/>
                    <a:pt x="0" y="41"/>
                  </a:cubicBezTo>
                  <a:cubicBezTo>
                    <a:pt x="0" y="28"/>
                    <a:pt x="0" y="14"/>
                    <a:pt x="0" y="1"/>
                  </a:cubicBezTo>
                  <a:cubicBezTo>
                    <a:pt x="2" y="1"/>
                    <a:pt x="3" y="1"/>
                    <a:pt x="4"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4" name="Freeform 550">
              <a:extLst>
                <a:ext uri="{FF2B5EF4-FFF2-40B4-BE49-F238E27FC236}">
                  <a16:creationId xmlns:a16="http://schemas.microsoft.com/office/drawing/2014/main" id="{1A4B454C-D367-444B-A923-436A023FAC73}"/>
                </a:ext>
              </a:extLst>
            </p:cNvPr>
            <p:cNvSpPr>
              <a:spLocks/>
            </p:cNvSpPr>
            <p:nvPr/>
          </p:nvSpPr>
          <p:spPr bwMode="auto">
            <a:xfrm>
              <a:off x="2570163" y="3759201"/>
              <a:ext cx="6350" cy="9525"/>
            </a:xfrm>
            <a:custGeom>
              <a:avLst/>
              <a:gdLst>
                <a:gd name="T0" fmla="*/ 8 w 15"/>
                <a:gd name="T1" fmla="*/ 0 h 25"/>
                <a:gd name="T2" fmla="*/ 15 w 15"/>
                <a:gd name="T3" fmla="*/ 23 h 25"/>
                <a:gd name="T4" fmla="*/ 4 w 15"/>
                <a:gd name="T5" fmla="*/ 25 h 25"/>
                <a:gd name="T6" fmla="*/ 0 w 15"/>
                <a:gd name="T7" fmla="*/ 2 h 25"/>
                <a:gd name="T8" fmla="*/ 8 w 15"/>
                <a:gd name="T9" fmla="*/ 0 h 25"/>
              </a:gdLst>
              <a:ahLst/>
              <a:cxnLst>
                <a:cxn ang="0">
                  <a:pos x="T0" y="T1"/>
                </a:cxn>
                <a:cxn ang="0">
                  <a:pos x="T2" y="T3"/>
                </a:cxn>
                <a:cxn ang="0">
                  <a:pos x="T4" y="T5"/>
                </a:cxn>
                <a:cxn ang="0">
                  <a:pos x="T6" y="T7"/>
                </a:cxn>
                <a:cxn ang="0">
                  <a:pos x="T8" y="T9"/>
                </a:cxn>
              </a:cxnLst>
              <a:rect l="0" t="0" r="r" b="b"/>
              <a:pathLst>
                <a:path w="15" h="25">
                  <a:moveTo>
                    <a:pt x="8" y="0"/>
                  </a:moveTo>
                  <a:cubicBezTo>
                    <a:pt x="10" y="8"/>
                    <a:pt x="13" y="15"/>
                    <a:pt x="15" y="23"/>
                  </a:cubicBezTo>
                  <a:cubicBezTo>
                    <a:pt x="11" y="23"/>
                    <a:pt x="7" y="24"/>
                    <a:pt x="4" y="25"/>
                  </a:cubicBezTo>
                  <a:cubicBezTo>
                    <a:pt x="2" y="17"/>
                    <a:pt x="1" y="10"/>
                    <a:pt x="0" y="2"/>
                  </a:cubicBezTo>
                  <a:cubicBezTo>
                    <a:pt x="3" y="2"/>
                    <a:pt x="5" y="1"/>
                    <a:pt x="8"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5" name="Freeform 551">
              <a:extLst>
                <a:ext uri="{FF2B5EF4-FFF2-40B4-BE49-F238E27FC236}">
                  <a16:creationId xmlns:a16="http://schemas.microsoft.com/office/drawing/2014/main" id="{B823A7CB-EFCA-4012-ABD9-36A47FB4237B}"/>
                </a:ext>
              </a:extLst>
            </p:cNvPr>
            <p:cNvSpPr>
              <a:spLocks/>
            </p:cNvSpPr>
            <p:nvPr/>
          </p:nvSpPr>
          <p:spPr bwMode="auto">
            <a:xfrm>
              <a:off x="2538413" y="3760788"/>
              <a:ext cx="7938" cy="9525"/>
            </a:xfrm>
            <a:custGeom>
              <a:avLst/>
              <a:gdLst>
                <a:gd name="T0" fmla="*/ 18 w 19"/>
                <a:gd name="T1" fmla="*/ 1 h 25"/>
                <a:gd name="T2" fmla="*/ 17 w 19"/>
                <a:gd name="T3" fmla="*/ 21 h 25"/>
                <a:gd name="T4" fmla="*/ 0 w 19"/>
                <a:gd name="T5" fmla="*/ 25 h 25"/>
                <a:gd name="T6" fmla="*/ 11 w 19"/>
                <a:gd name="T7" fmla="*/ 0 h 25"/>
                <a:gd name="T8" fmla="*/ 18 w 19"/>
                <a:gd name="T9" fmla="*/ 1 h 25"/>
              </a:gdLst>
              <a:ahLst/>
              <a:cxnLst>
                <a:cxn ang="0">
                  <a:pos x="T0" y="T1"/>
                </a:cxn>
                <a:cxn ang="0">
                  <a:pos x="T2" y="T3"/>
                </a:cxn>
                <a:cxn ang="0">
                  <a:pos x="T4" y="T5"/>
                </a:cxn>
                <a:cxn ang="0">
                  <a:pos x="T6" y="T7"/>
                </a:cxn>
                <a:cxn ang="0">
                  <a:pos x="T8" y="T9"/>
                </a:cxn>
              </a:cxnLst>
              <a:rect l="0" t="0" r="r" b="b"/>
              <a:pathLst>
                <a:path w="19" h="25">
                  <a:moveTo>
                    <a:pt x="18" y="1"/>
                  </a:moveTo>
                  <a:cubicBezTo>
                    <a:pt x="18" y="8"/>
                    <a:pt x="19" y="15"/>
                    <a:pt x="17" y="21"/>
                  </a:cubicBezTo>
                  <a:cubicBezTo>
                    <a:pt x="17" y="23"/>
                    <a:pt x="9" y="23"/>
                    <a:pt x="0" y="25"/>
                  </a:cubicBezTo>
                  <a:cubicBezTo>
                    <a:pt x="5" y="14"/>
                    <a:pt x="8" y="7"/>
                    <a:pt x="11" y="0"/>
                  </a:cubicBezTo>
                  <a:cubicBezTo>
                    <a:pt x="13" y="0"/>
                    <a:pt x="16" y="1"/>
                    <a:pt x="18"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6" name="Freeform 554">
              <a:extLst>
                <a:ext uri="{FF2B5EF4-FFF2-40B4-BE49-F238E27FC236}">
                  <a16:creationId xmlns:a16="http://schemas.microsoft.com/office/drawing/2014/main" id="{3A094D83-785F-44B3-B449-52F6F259298A}"/>
                </a:ext>
              </a:extLst>
            </p:cNvPr>
            <p:cNvSpPr>
              <a:spLocks/>
            </p:cNvSpPr>
            <p:nvPr/>
          </p:nvSpPr>
          <p:spPr bwMode="auto">
            <a:xfrm>
              <a:off x="2581275" y="3838576"/>
              <a:ext cx="47625" cy="84138"/>
            </a:xfrm>
            <a:custGeom>
              <a:avLst/>
              <a:gdLst>
                <a:gd name="T0" fmla="*/ 0 w 125"/>
                <a:gd name="T1" fmla="*/ 221 h 222"/>
                <a:gd name="T2" fmla="*/ 5 w 125"/>
                <a:gd name="T3" fmla="*/ 1 h 222"/>
                <a:gd name="T4" fmla="*/ 9 w 125"/>
                <a:gd name="T5" fmla="*/ 0 h 222"/>
                <a:gd name="T6" fmla="*/ 18 w 125"/>
                <a:gd name="T7" fmla="*/ 9 h 222"/>
                <a:gd name="T8" fmla="*/ 114 w 125"/>
                <a:gd name="T9" fmla="*/ 110 h 222"/>
                <a:gd name="T10" fmla="*/ 125 w 125"/>
                <a:gd name="T11" fmla="*/ 135 h 222"/>
                <a:gd name="T12" fmla="*/ 124 w 125"/>
                <a:gd name="T13" fmla="*/ 143 h 222"/>
                <a:gd name="T14" fmla="*/ 98 w 125"/>
                <a:gd name="T15" fmla="*/ 172 h 222"/>
                <a:gd name="T16" fmla="*/ 45 w 125"/>
                <a:gd name="T17" fmla="*/ 183 h 222"/>
                <a:gd name="T18" fmla="*/ 6 w 125"/>
                <a:gd name="T19" fmla="*/ 222 h 222"/>
                <a:gd name="T20" fmla="*/ 0 w 125"/>
                <a:gd name="T21" fmla="*/ 221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5" h="222">
                  <a:moveTo>
                    <a:pt x="0" y="221"/>
                  </a:moveTo>
                  <a:cubicBezTo>
                    <a:pt x="1" y="148"/>
                    <a:pt x="3" y="74"/>
                    <a:pt x="5" y="1"/>
                  </a:cubicBezTo>
                  <a:cubicBezTo>
                    <a:pt x="6" y="1"/>
                    <a:pt x="8" y="0"/>
                    <a:pt x="9" y="0"/>
                  </a:cubicBezTo>
                  <a:cubicBezTo>
                    <a:pt x="12" y="3"/>
                    <a:pt x="15" y="6"/>
                    <a:pt x="18" y="9"/>
                  </a:cubicBezTo>
                  <a:cubicBezTo>
                    <a:pt x="44" y="48"/>
                    <a:pt x="77" y="81"/>
                    <a:pt x="114" y="110"/>
                  </a:cubicBezTo>
                  <a:cubicBezTo>
                    <a:pt x="120" y="115"/>
                    <a:pt x="121" y="127"/>
                    <a:pt x="125" y="135"/>
                  </a:cubicBezTo>
                  <a:cubicBezTo>
                    <a:pt x="125" y="138"/>
                    <a:pt x="124" y="141"/>
                    <a:pt x="124" y="143"/>
                  </a:cubicBezTo>
                  <a:cubicBezTo>
                    <a:pt x="124" y="168"/>
                    <a:pt x="124" y="168"/>
                    <a:pt x="98" y="172"/>
                  </a:cubicBezTo>
                  <a:cubicBezTo>
                    <a:pt x="80" y="175"/>
                    <a:pt x="63" y="179"/>
                    <a:pt x="45" y="183"/>
                  </a:cubicBezTo>
                  <a:cubicBezTo>
                    <a:pt x="24" y="187"/>
                    <a:pt x="13" y="203"/>
                    <a:pt x="6" y="222"/>
                  </a:cubicBezTo>
                  <a:cubicBezTo>
                    <a:pt x="4" y="222"/>
                    <a:pt x="2" y="222"/>
                    <a:pt x="0" y="22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7" name="Freeform 555">
              <a:extLst>
                <a:ext uri="{FF2B5EF4-FFF2-40B4-BE49-F238E27FC236}">
                  <a16:creationId xmlns:a16="http://schemas.microsoft.com/office/drawing/2014/main" id="{D858C94B-3B6A-4DBC-BB64-F098B2526808}"/>
                </a:ext>
              </a:extLst>
            </p:cNvPr>
            <p:cNvSpPr>
              <a:spLocks/>
            </p:cNvSpPr>
            <p:nvPr/>
          </p:nvSpPr>
          <p:spPr bwMode="auto">
            <a:xfrm>
              <a:off x="2513013" y="3841751"/>
              <a:ext cx="22225" cy="49213"/>
            </a:xfrm>
            <a:custGeom>
              <a:avLst/>
              <a:gdLst>
                <a:gd name="T0" fmla="*/ 41 w 58"/>
                <a:gd name="T1" fmla="*/ 2 h 127"/>
                <a:gd name="T2" fmla="*/ 49 w 58"/>
                <a:gd name="T3" fmla="*/ 37 h 127"/>
                <a:gd name="T4" fmla="*/ 56 w 58"/>
                <a:gd name="T5" fmla="*/ 109 h 127"/>
                <a:gd name="T6" fmla="*/ 37 w 58"/>
                <a:gd name="T7" fmla="*/ 125 h 127"/>
                <a:gd name="T8" fmla="*/ 12 w 58"/>
                <a:gd name="T9" fmla="*/ 98 h 127"/>
                <a:gd name="T10" fmla="*/ 0 w 58"/>
                <a:gd name="T11" fmla="*/ 47 h 127"/>
                <a:gd name="T12" fmla="*/ 5 w 58"/>
                <a:gd name="T13" fmla="*/ 31 h 127"/>
                <a:gd name="T14" fmla="*/ 32 w 58"/>
                <a:gd name="T15" fmla="*/ 0 h 127"/>
                <a:gd name="T16" fmla="*/ 41 w 58"/>
                <a:gd name="T17" fmla="*/ 2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127">
                  <a:moveTo>
                    <a:pt x="41" y="2"/>
                  </a:moveTo>
                  <a:cubicBezTo>
                    <a:pt x="44" y="14"/>
                    <a:pt x="47" y="25"/>
                    <a:pt x="49" y="37"/>
                  </a:cubicBezTo>
                  <a:cubicBezTo>
                    <a:pt x="52" y="61"/>
                    <a:pt x="54" y="85"/>
                    <a:pt x="56" y="109"/>
                  </a:cubicBezTo>
                  <a:cubicBezTo>
                    <a:pt x="58" y="127"/>
                    <a:pt x="54" y="126"/>
                    <a:pt x="37" y="125"/>
                  </a:cubicBezTo>
                  <a:cubicBezTo>
                    <a:pt x="18" y="124"/>
                    <a:pt x="15" y="113"/>
                    <a:pt x="12" y="98"/>
                  </a:cubicBezTo>
                  <a:cubicBezTo>
                    <a:pt x="8" y="81"/>
                    <a:pt x="3" y="64"/>
                    <a:pt x="0" y="47"/>
                  </a:cubicBezTo>
                  <a:cubicBezTo>
                    <a:pt x="0" y="42"/>
                    <a:pt x="2" y="35"/>
                    <a:pt x="5" y="31"/>
                  </a:cubicBezTo>
                  <a:cubicBezTo>
                    <a:pt x="14" y="20"/>
                    <a:pt x="23" y="10"/>
                    <a:pt x="32" y="0"/>
                  </a:cubicBezTo>
                  <a:cubicBezTo>
                    <a:pt x="35" y="1"/>
                    <a:pt x="38" y="1"/>
                    <a:pt x="41"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8" name="Freeform 556">
              <a:extLst>
                <a:ext uri="{FF2B5EF4-FFF2-40B4-BE49-F238E27FC236}">
                  <a16:creationId xmlns:a16="http://schemas.microsoft.com/office/drawing/2014/main" id="{B086FF27-1CB9-4B1F-A285-EBE00DC6B0EC}"/>
                </a:ext>
              </a:extLst>
            </p:cNvPr>
            <p:cNvSpPr>
              <a:spLocks/>
            </p:cNvSpPr>
            <p:nvPr/>
          </p:nvSpPr>
          <p:spPr bwMode="auto">
            <a:xfrm>
              <a:off x="2632075" y="3894138"/>
              <a:ext cx="9525" cy="6350"/>
            </a:xfrm>
            <a:custGeom>
              <a:avLst/>
              <a:gdLst>
                <a:gd name="T0" fmla="*/ 24 w 26"/>
                <a:gd name="T1" fmla="*/ 16 h 19"/>
                <a:gd name="T2" fmla="*/ 4 w 26"/>
                <a:gd name="T3" fmla="*/ 19 h 19"/>
                <a:gd name="T4" fmla="*/ 0 w 26"/>
                <a:gd name="T5" fmla="*/ 15 h 19"/>
                <a:gd name="T6" fmla="*/ 10 w 26"/>
                <a:gd name="T7" fmla="*/ 0 h 19"/>
                <a:gd name="T8" fmla="*/ 26 w 26"/>
                <a:gd name="T9" fmla="*/ 11 h 19"/>
                <a:gd name="T10" fmla="*/ 24 w 26"/>
                <a:gd name="T11" fmla="*/ 16 h 19"/>
              </a:gdLst>
              <a:ahLst/>
              <a:cxnLst>
                <a:cxn ang="0">
                  <a:pos x="T0" y="T1"/>
                </a:cxn>
                <a:cxn ang="0">
                  <a:pos x="T2" y="T3"/>
                </a:cxn>
                <a:cxn ang="0">
                  <a:pos x="T4" y="T5"/>
                </a:cxn>
                <a:cxn ang="0">
                  <a:pos x="T6" y="T7"/>
                </a:cxn>
                <a:cxn ang="0">
                  <a:pos x="T8" y="T9"/>
                </a:cxn>
                <a:cxn ang="0">
                  <a:pos x="T10" y="T11"/>
                </a:cxn>
              </a:cxnLst>
              <a:rect l="0" t="0" r="r" b="b"/>
              <a:pathLst>
                <a:path w="26" h="19">
                  <a:moveTo>
                    <a:pt x="24" y="16"/>
                  </a:moveTo>
                  <a:cubicBezTo>
                    <a:pt x="17" y="17"/>
                    <a:pt x="11" y="18"/>
                    <a:pt x="4" y="19"/>
                  </a:cubicBezTo>
                  <a:cubicBezTo>
                    <a:pt x="3" y="18"/>
                    <a:pt x="2" y="17"/>
                    <a:pt x="0" y="15"/>
                  </a:cubicBezTo>
                  <a:cubicBezTo>
                    <a:pt x="4" y="10"/>
                    <a:pt x="7" y="5"/>
                    <a:pt x="10" y="0"/>
                  </a:cubicBezTo>
                  <a:cubicBezTo>
                    <a:pt x="16" y="4"/>
                    <a:pt x="21" y="7"/>
                    <a:pt x="26" y="11"/>
                  </a:cubicBezTo>
                  <a:cubicBezTo>
                    <a:pt x="26" y="13"/>
                    <a:pt x="25" y="14"/>
                    <a:pt x="24" y="16"/>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9" name="Freeform 563">
              <a:extLst>
                <a:ext uri="{FF2B5EF4-FFF2-40B4-BE49-F238E27FC236}">
                  <a16:creationId xmlns:a16="http://schemas.microsoft.com/office/drawing/2014/main" id="{C11FA96C-8D71-485B-B581-970F16440180}"/>
                </a:ext>
              </a:extLst>
            </p:cNvPr>
            <p:cNvSpPr>
              <a:spLocks noEditPoints="1"/>
            </p:cNvSpPr>
            <p:nvPr/>
          </p:nvSpPr>
          <p:spPr bwMode="auto">
            <a:xfrm>
              <a:off x="2641600" y="3954463"/>
              <a:ext cx="47625" cy="47625"/>
            </a:xfrm>
            <a:custGeom>
              <a:avLst/>
              <a:gdLst>
                <a:gd name="T0" fmla="*/ 122 w 122"/>
                <a:gd name="T1" fmla="*/ 64 h 125"/>
                <a:gd name="T2" fmla="*/ 60 w 122"/>
                <a:gd name="T3" fmla="*/ 125 h 125"/>
                <a:gd name="T4" fmla="*/ 1 w 122"/>
                <a:gd name="T5" fmla="*/ 62 h 125"/>
                <a:gd name="T6" fmla="*/ 62 w 122"/>
                <a:gd name="T7" fmla="*/ 1 h 125"/>
                <a:gd name="T8" fmla="*/ 122 w 122"/>
                <a:gd name="T9" fmla="*/ 64 h 125"/>
                <a:gd name="T10" fmla="*/ 62 w 122"/>
                <a:gd name="T11" fmla="*/ 6 h 125"/>
                <a:gd name="T12" fmla="*/ 6 w 122"/>
                <a:gd name="T13" fmla="*/ 63 h 125"/>
                <a:gd name="T14" fmla="*/ 61 w 122"/>
                <a:gd name="T15" fmla="*/ 120 h 125"/>
                <a:gd name="T16" fmla="*/ 117 w 122"/>
                <a:gd name="T17" fmla="*/ 63 h 125"/>
                <a:gd name="T18" fmla="*/ 62 w 122"/>
                <a:gd name="T19" fmla="*/ 6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2" h="125">
                  <a:moveTo>
                    <a:pt x="122" y="64"/>
                  </a:moveTo>
                  <a:cubicBezTo>
                    <a:pt x="121" y="98"/>
                    <a:pt x="94" y="125"/>
                    <a:pt x="60" y="125"/>
                  </a:cubicBezTo>
                  <a:cubicBezTo>
                    <a:pt x="27" y="124"/>
                    <a:pt x="0" y="96"/>
                    <a:pt x="1" y="62"/>
                  </a:cubicBezTo>
                  <a:cubicBezTo>
                    <a:pt x="1" y="28"/>
                    <a:pt x="29" y="0"/>
                    <a:pt x="62" y="1"/>
                  </a:cubicBezTo>
                  <a:cubicBezTo>
                    <a:pt x="95" y="1"/>
                    <a:pt x="122" y="30"/>
                    <a:pt x="122" y="64"/>
                  </a:cubicBezTo>
                  <a:close/>
                  <a:moveTo>
                    <a:pt x="62" y="6"/>
                  </a:moveTo>
                  <a:cubicBezTo>
                    <a:pt x="30" y="6"/>
                    <a:pt x="6" y="31"/>
                    <a:pt x="6" y="63"/>
                  </a:cubicBezTo>
                  <a:cubicBezTo>
                    <a:pt x="6" y="95"/>
                    <a:pt x="30" y="120"/>
                    <a:pt x="61" y="120"/>
                  </a:cubicBezTo>
                  <a:cubicBezTo>
                    <a:pt x="92" y="120"/>
                    <a:pt x="117" y="95"/>
                    <a:pt x="117" y="63"/>
                  </a:cubicBezTo>
                  <a:cubicBezTo>
                    <a:pt x="118" y="32"/>
                    <a:pt x="92" y="6"/>
                    <a:pt x="62" y="6"/>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70" name="Freeform 567">
              <a:extLst>
                <a:ext uri="{FF2B5EF4-FFF2-40B4-BE49-F238E27FC236}">
                  <a16:creationId xmlns:a16="http://schemas.microsoft.com/office/drawing/2014/main" id="{2FCAC8CC-39A2-4FC3-94DC-AF787BD9B36C}"/>
                </a:ext>
              </a:extLst>
            </p:cNvPr>
            <p:cNvSpPr>
              <a:spLocks noEditPoints="1"/>
            </p:cNvSpPr>
            <p:nvPr/>
          </p:nvSpPr>
          <p:spPr bwMode="auto">
            <a:xfrm>
              <a:off x="2644775" y="3957638"/>
              <a:ext cx="42863" cy="42863"/>
            </a:xfrm>
            <a:custGeom>
              <a:avLst/>
              <a:gdLst>
                <a:gd name="T0" fmla="*/ 56 w 112"/>
                <a:gd name="T1" fmla="*/ 0 h 114"/>
                <a:gd name="T2" fmla="*/ 111 w 112"/>
                <a:gd name="T3" fmla="*/ 57 h 114"/>
                <a:gd name="T4" fmla="*/ 55 w 112"/>
                <a:gd name="T5" fmla="*/ 114 h 114"/>
                <a:gd name="T6" fmla="*/ 0 w 112"/>
                <a:gd name="T7" fmla="*/ 57 h 114"/>
                <a:gd name="T8" fmla="*/ 56 w 112"/>
                <a:gd name="T9" fmla="*/ 0 h 114"/>
                <a:gd name="T10" fmla="*/ 60 w 112"/>
                <a:gd name="T11" fmla="*/ 40 h 114"/>
                <a:gd name="T12" fmla="*/ 65 w 112"/>
                <a:gd name="T13" fmla="*/ 41 h 114"/>
                <a:gd name="T14" fmla="*/ 85 w 112"/>
                <a:gd name="T15" fmla="*/ 17 h 114"/>
                <a:gd name="T16" fmla="*/ 62 w 112"/>
                <a:gd name="T17" fmla="*/ 7 h 114"/>
                <a:gd name="T18" fmla="*/ 60 w 112"/>
                <a:gd name="T19" fmla="*/ 40 h 114"/>
                <a:gd name="T20" fmla="*/ 6 w 112"/>
                <a:gd name="T21" fmla="*/ 50 h 114"/>
                <a:gd name="T22" fmla="*/ 38 w 112"/>
                <a:gd name="T23" fmla="*/ 53 h 114"/>
                <a:gd name="T24" fmla="*/ 40 w 112"/>
                <a:gd name="T25" fmla="*/ 47 h 114"/>
                <a:gd name="T26" fmla="*/ 16 w 112"/>
                <a:gd name="T27" fmla="*/ 26 h 114"/>
                <a:gd name="T28" fmla="*/ 6 w 112"/>
                <a:gd name="T29" fmla="*/ 50 h 114"/>
                <a:gd name="T30" fmla="*/ 6 w 112"/>
                <a:gd name="T31" fmla="*/ 63 h 114"/>
                <a:gd name="T32" fmla="*/ 16 w 112"/>
                <a:gd name="T33" fmla="*/ 88 h 114"/>
                <a:gd name="T34" fmla="*/ 40 w 112"/>
                <a:gd name="T35" fmla="*/ 66 h 114"/>
                <a:gd name="T36" fmla="*/ 38 w 112"/>
                <a:gd name="T37" fmla="*/ 61 h 114"/>
                <a:gd name="T38" fmla="*/ 6 w 112"/>
                <a:gd name="T39" fmla="*/ 63 h 114"/>
                <a:gd name="T40" fmla="*/ 105 w 112"/>
                <a:gd name="T41" fmla="*/ 50 h 114"/>
                <a:gd name="T42" fmla="*/ 94 w 112"/>
                <a:gd name="T43" fmla="*/ 26 h 114"/>
                <a:gd name="T44" fmla="*/ 70 w 112"/>
                <a:gd name="T45" fmla="*/ 48 h 114"/>
                <a:gd name="T46" fmla="*/ 73 w 112"/>
                <a:gd name="T47" fmla="*/ 53 h 114"/>
                <a:gd name="T48" fmla="*/ 105 w 112"/>
                <a:gd name="T49" fmla="*/ 50 h 114"/>
                <a:gd name="T50" fmla="*/ 49 w 112"/>
                <a:gd name="T51" fmla="*/ 7 h 114"/>
                <a:gd name="T52" fmla="*/ 25 w 112"/>
                <a:gd name="T53" fmla="*/ 17 h 114"/>
                <a:gd name="T54" fmla="*/ 46 w 112"/>
                <a:gd name="T55" fmla="*/ 42 h 114"/>
                <a:gd name="T56" fmla="*/ 51 w 112"/>
                <a:gd name="T57" fmla="*/ 40 h 114"/>
                <a:gd name="T58" fmla="*/ 49 w 112"/>
                <a:gd name="T59" fmla="*/ 7 h 114"/>
                <a:gd name="T60" fmla="*/ 51 w 112"/>
                <a:gd name="T61" fmla="*/ 74 h 114"/>
                <a:gd name="T62" fmla="*/ 46 w 112"/>
                <a:gd name="T63" fmla="*/ 72 h 114"/>
                <a:gd name="T64" fmla="*/ 25 w 112"/>
                <a:gd name="T65" fmla="*/ 97 h 114"/>
                <a:gd name="T66" fmla="*/ 49 w 112"/>
                <a:gd name="T67" fmla="*/ 107 h 114"/>
                <a:gd name="T68" fmla="*/ 51 w 112"/>
                <a:gd name="T69" fmla="*/ 74 h 114"/>
                <a:gd name="T70" fmla="*/ 85 w 112"/>
                <a:gd name="T71" fmla="*/ 97 h 114"/>
                <a:gd name="T72" fmla="*/ 64 w 112"/>
                <a:gd name="T73" fmla="*/ 72 h 114"/>
                <a:gd name="T74" fmla="*/ 59 w 112"/>
                <a:gd name="T75" fmla="*/ 75 h 114"/>
                <a:gd name="T76" fmla="*/ 62 w 112"/>
                <a:gd name="T77" fmla="*/ 107 h 114"/>
                <a:gd name="T78" fmla="*/ 85 w 112"/>
                <a:gd name="T79" fmla="*/ 97 h 114"/>
                <a:gd name="T80" fmla="*/ 73 w 112"/>
                <a:gd name="T81" fmla="*/ 61 h 114"/>
                <a:gd name="T82" fmla="*/ 71 w 112"/>
                <a:gd name="T83" fmla="*/ 66 h 114"/>
                <a:gd name="T84" fmla="*/ 95 w 112"/>
                <a:gd name="T85" fmla="*/ 88 h 114"/>
                <a:gd name="T86" fmla="*/ 104 w 112"/>
                <a:gd name="T87" fmla="*/ 64 h 114"/>
                <a:gd name="T88" fmla="*/ 73 w 112"/>
                <a:gd name="T89" fmla="*/ 61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12" h="114">
                  <a:moveTo>
                    <a:pt x="56" y="0"/>
                  </a:moveTo>
                  <a:cubicBezTo>
                    <a:pt x="86" y="0"/>
                    <a:pt x="112" y="26"/>
                    <a:pt x="111" y="57"/>
                  </a:cubicBezTo>
                  <a:cubicBezTo>
                    <a:pt x="111" y="89"/>
                    <a:pt x="86" y="114"/>
                    <a:pt x="55" y="114"/>
                  </a:cubicBezTo>
                  <a:cubicBezTo>
                    <a:pt x="24" y="114"/>
                    <a:pt x="0" y="89"/>
                    <a:pt x="0" y="57"/>
                  </a:cubicBezTo>
                  <a:cubicBezTo>
                    <a:pt x="0" y="25"/>
                    <a:pt x="24" y="0"/>
                    <a:pt x="56" y="0"/>
                  </a:cubicBezTo>
                  <a:close/>
                  <a:moveTo>
                    <a:pt x="60" y="40"/>
                  </a:moveTo>
                  <a:cubicBezTo>
                    <a:pt x="61" y="40"/>
                    <a:pt x="63" y="41"/>
                    <a:pt x="65" y="41"/>
                  </a:cubicBezTo>
                  <a:cubicBezTo>
                    <a:pt x="71" y="34"/>
                    <a:pt x="78" y="26"/>
                    <a:pt x="85" y="17"/>
                  </a:cubicBezTo>
                  <a:cubicBezTo>
                    <a:pt x="77" y="13"/>
                    <a:pt x="71" y="11"/>
                    <a:pt x="62" y="7"/>
                  </a:cubicBezTo>
                  <a:cubicBezTo>
                    <a:pt x="61" y="19"/>
                    <a:pt x="60" y="29"/>
                    <a:pt x="60" y="40"/>
                  </a:cubicBezTo>
                  <a:close/>
                  <a:moveTo>
                    <a:pt x="6" y="50"/>
                  </a:moveTo>
                  <a:cubicBezTo>
                    <a:pt x="19" y="51"/>
                    <a:pt x="28" y="52"/>
                    <a:pt x="38" y="53"/>
                  </a:cubicBezTo>
                  <a:cubicBezTo>
                    <a:pt x="39" y="51"/>
                    <a:pt x="39" y="49"/>
                    <a:pt x="40" y="47"/>
                  </a:cubicBezTo>
                  <a:cubicBezTo>
                    <a:pt x="33" y="41"/>
                    <a:pt x="25" y="34"/>
                    <a:pt x="16" y="26"/>
                  </a:cubicBezTo>
                  <a:cubicBezTo>
                    <a:pt x="12" y="35"/>
                    <a:pt x="10" y="41"/>
                    <a:pt x="6" y="50"/>
                  </a:cubicBezTo>
                  <a:close/>
                  <a:moveTo>
                    <a:pt x="6" y="63"/>
                  </a:moveTo>
                  <a:cubicBezTo>
                    <a:pt x="10" y="72"/>
                    <a:pt x="12" y="79"/>
                    <a:pt x="16" y="88"/>
                  </a:cubicBezTo>
                  <a:cubicBezTo>
                    <a:pt x="25" y="79"/>
                    <a:pt x="33" y="73"/>
                    <a:pt x="40" y="66"/>
                  </a:cubicBezTo>
                  <a:cubicBezTo>
                    <a:pt x="39" y="64"/>
                    <a:pt x="39" y="63"/>
                    <a:pt x="38" y="61"/>
                  </a:cubicBezTo>
                  <a:cubicBezTo>
                    <a:pt x="29" y="62"/>
                    <a:pt x="19" y="63"/>
                    <a:pt x="6" y="63"/>
                  </a:cubicBezTo>
                  <a:close/>
                  <a:moveTo>
                    <a:pt x="105" y="50"/>
                  </a:moveTo>
                  <a:cubicBezTo>
                    <a:pt x="101" y="41"/>
                    <a:pt x="98" y="35"/>
                    <a:pt x="94" y="26"/>
                  </a:cubicBezTo>
                  <a:cubicBezTo>
                    <a:pt x="85" y="35"/>
                    <a:pt x="77" y="41"/>
                    <a:pt x="70" y="48"/>
                  </a:cubicBezTo>
                  <a:cubicBezTo>
                    <a:pt x="71" y="50"/>
                    <a:pt x="72" y="51"/>
                    <a:pt x="73" y="53"/>
                  </a:cubicBezTo>
                  <a:cubicBezTo>
                    <a:pt x="82" y="52"/>
                    <a:pt x="92" y="51"/>
                    <a:pt x="105" y="50"/>
                  </a:cubicBezTo>
                  <a:close/>
                  <a:moveTo>
                    <a:pt x="49" y="7"/>
                  </a:moveTo>
                  <a:cubicBezTo>
                    <a:pt x="40" y="11"/>
                    <a:pt x="33" y="13"/>
                    <a:pt x="25" y="17"/>
                  </a:cubicBezTo>
                  <a:cubicBezTo>
                    <a:pt x="33" y="26"/>
                    <a:pt x="40" y="34"/>
                    <a:pt x="46" y="42"/>
                  </a:cubicBezTo>
                  <a:cubicBezTo>
                    <a:pt x="48" y="41"/>
                    <a:pt x="49" y="40"/>
                    <a:pt x="51" y="40"/>
                  </a:cubicBezTo>
                  <a:cubicBezTo>
                    <a:pt x="50" y="30"/>
                    <a:pt x="50" y="20"/>
                    <a:pt x="49" y="7"/>
                  </a:cubicBezTo>
                  <a:close/>
                  <a:moveTo>
                    <a:pt x="51" y="74"/>
                  </a:moveTo>
                  <a:cubicBezTo>
                    <a:pt x="49" y="74"/>
                    <a:pt x="48" y="73"/>
                    <a:pt x="46" y="72"/>
                  </a:cubicBezTo>
                  <a:cubicBezTo>
                    <a:pt x="40" y="80"/>
                    <a:pt x="33" y="88"/>
                    <a:pt x="25" y="97"/>
                  </a:cubicBezTo>
                  <a:cubicBezTo>
                    <a:pt x="34" y="101"/>
                    <a:pt x="40" y="104"/>
                    <a:pt x="49" y="107"/>
                  </a:cubicBezTo>
                  <a:cubicBezTo>
                    <a:pt x="50" y="95"/>
                    <a:pt x="50" y="84"/>
                    <a:pt x="51" y="74"/>
                  </a:cubicBezTo>
                  <a:close/>
                  <a:moveTo>
                    <a:pt x="85" y="97"/>
                  </a:moveTo>
                  <a:cubicBezTo>
                    <a:pt x="77" y="88"/>
                    <a:pt x="71" y="80"/>
                    <a:pt x="64" y="72"/>
                  </a:cubicBezTo>
                  <a:cubicBezTo>
                    <a:pt x="63" y="73"/>
                    <a:pt x="61" y="74"/>
                    <a:pt x="59" y="75"/>
                  </a:cubicBezTo>
                  <a:cubicBezTo>
                    <a:pt x="60" y="85"/>
                    <a:pt x="61" y="95"/>
                    <a:pt x="62" y="107"/>
                  </a:cubicBezTo>
                  <a:cubicBezTo>
                    <a:pt x="71" y="104"/>
                    <a:pt x="77" y="101"/>
                    <a:pt x="85" y="97"/>
                  </a:cubicBezTo>
                  <a:close/>
                  <a:moveTo>
                    <a:pt x="73" y="61"/>
                  </a:moveTo>
                  <a:cubicBezTo>
                    <a:pt x="72" y="63"/>
                    <a:pt x="72" y="65"/>
                    <a:pt x="71" y="66"/>
                  </a:cubicBezTo>
                  <a:cubicBezTo>
                    <a:pt x="78" y="73"/>
                    <a:pt x="85" y="79"/>
                    <a:pt x="95" y="88"/>
                  </a:cubicBezTo>
                  <a:cubicBezTo>
                    <a:pt x="98" y="78"/>
                    <a:pt x="101" y="72"/>
                    <a:pt x="104" y="64"/>
                  </a:cubicBezTo>
                  <a:cubicBezTo>
                    <a:pt x="92" y="63"/>
                    <a:pt x="83" y="62"/>
                    <a:pt x="73" y="6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71" name="Freeform 569">
              <a:extLst>
                <a:ext uri="{FF2B5EF4-FFF2-40B4-BE49-F238E27FC236}">
                  <a16:creationId xmlns:a16="http://schemas.microsoft.com/office/drawing/2014/main" id="{43DDB604-D492-4AD2-9810-D2DAF7FA48B9}"/>
                </a:ext>
              </a:extLst>
            </p:cNvPr>
            <p:cNvSpPr>
              <a:spLocks/>
            </p:cNvSpPr>
            <p:nvPr/>
          </p:nvSpPr>
          <p:spPr bwMode="auto">
            <a:xfrm>
              <a:off x="2667000" y="3959226"/>
              <a:ext cx="9525" cy="14288"/>
            </a:xfrm>
            <a:custGeom>
              <a:avLst/>
              <a:gdLst>
                <a:gd name="T0" fmla="*/ 0 w 25"/>
                <a:gd name="T1" fmla="*/ 33 h 34"/>
                <a:gd name="T2" fmla="*/ 2 w 25"/>
                <a:gd name="T3" fmla="*/ 0 h 34"/>
                <a:gd name="T4" fmla="*/ 25 w 25"/>
                <a:gd name="T5" fmla="*/ 10 h 34"/>
                <a:gd name="T6" fmla="*/ 5 w 25"/>
                <a:gd name="T7" fmla="*/ 34 h 34"/>
                <a:gd name="T8" fmla="*/ 0 w 25"/>
                <a:gd name="T9" fmla="*/ 33 h 34"/>
              </a:gdLst>
              <a:ahLst/>
              <a:cxnLst>
                <a:cxn ang="0">
                  <a:pos x="T0" y="T1"/>
                </a:cxn>
                <a:cxn ang="0">
                  <a:pos x="T2" y="T3"/>
                </a:cxn>
                <a:cxn ang="0">
                  <a:pos x="T4" y="T5"/>
                </a:cxn>
                <a:cxn ang="0">
                  <a:pos x="T6" y="T7"/>
                </a:cxn>
                <a:cxn ang="0">
                  <a:pos x="T8" y="T9"/>
                </a:cxn>
              </a:cxnLst>
              <a:rect l="0" t="0" r="r" b="b"/>
              <a:pathLst>
                <a:path w="25" h="34">
                  <a:moveTo>
                    <a:pt x="0" y="33"/>
                  </a:moveTo>
                  <a:cubicBezTo>
                    <a:pt x="0" y="22"/>
                    <a:pt x="1" y="12"/>
                    <a:pt x="2" y="0"/>
                  </a:cubicBezTo>
                  <a:cubicBezTo>
                    <a:pt x="11" y="4"/>
                    <a:pt x="17" y="6"/>
                    <a:pt x="25" y="10"/>
                  </a:cubicBezTo>
                  <a:cubicBezTo>
                    <a:pt x="18" y="19"/>
                    <a:pt x="11" y="27"/>
                    <a:pt x="5" y="34"/>
                  </a:cubicBezTo>
                  <a:cubicBezTo>
                    <a:pt x="3" y="34"/>
                    <a:pt x="1" y="33"/>
                    <a:pt x="0" y="3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72" name="Freeform 570">
              <a:extLst>
                <a:ext uri="{FF2B5EF4-FFF2-40B4-BE49-F238E27FC236}">
                  <a16:creationId xmlns:a16="http://schemas.microsoft.com/office/drawing/2014/main" id="{97E2E8D0-B5B7-445C-AC38-CA8BABEFC5D0}"/>
                </a:ext>
              </a:extLst>
            </p:cNvPr>
            <p:cNvSpPr>
              <a:spLocks/>
            </p:cNvSpPr>
            <p:nvPr/>
          </p:nvSpPr>
          <p:spPr bwMode="auto">
            <a:xfrm>
              <a:off x="2646363" y="3967163"/>
              <a:ext cx="12700" cy="9525"/>
            </a:xfrm>
            <a:custGeom>
              <a:avLst/>
              <a:gdLst>
                <a:gd name="T0" fmla="*/ 0 w 34"/>
                <a:gd name="T1" fmla="*/ 24 h 27"/>
                <a:gd name="T2" fmla="*/ 10 w 34"/>
                <a:gd name="T3" fmla="*/ 0 h 27"/>
                <a:gd name="T4" fmla="*/ 34 w 34"/>
                <a:gd name="T5" fmla="*/ 21 h 27"/>
                <a:gd name="T6" fmla="*/ 32 w 34"/>
                <a:gd name="T7" fmla="*/ 27 h 27"/>
                <a:gd name="T8" fmla="*/ 0 w 34"/>
                <a:gd name="T9" fmla="*/ 24 h 27"/>
              </a:gdLst>
              <a:ahLst/>
              <a:cxnLst>
                <a:cxn ang="0">
                  <a:pos x="T0" y="T1"/>
                </a:cxn>
                <a:cxn ang="0">
                  <a:pos x="T2" y="T3"/>
                </a:cxn>
                <a:cxn ang="0">
                  <a:pos x="T4" y="T5"/>
                </a:cxn>
                <a:cxn ang="0">
                  <a:pos x="T6" y="T7"/>
                </a:cxn>
                <a:cxn ang="0">
                  <a:pos x="T8" y="T9"/>
                </a:cxn>
              </a:cxnLst>
              <a:rect l="0" t="0" r="r" b="b"/>
              <a:pathLst>
                <a:path w="34" h="27">
                  <a:moveTo>
                    <a:pt x="0" y="24"/>
                  </a:moveTo>
                  <a:cubicBezTo>
                    <a:pt x="4" y="15"/>
                    <a:pt x="6" y="9"/>
                    <a:pt x="10" y="0"/>
                  </a:cubicBezTo>
                  <a:cubicBezTo>
                    <a:pt x="19" y="8"/>
                    <a:pt x="27" y="15"/>
                    <a:pt x="34" y="21"/>
                  </a:cubicBezTo>
                  <a:cubicBezTo>
                    <a:pt x="33" y="23"/>
                    <a:pt x="33" y="25"/>
                    <a:pt x="32" y="27"/>
                  </a:cubicBezTo>
                  <a:cubicBezTo>
                    <a:pt x="22" y="26"/>
                    <a:pt x="13" y="25"/>
                    <a:pt x="0" y="2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73" name="Freeform 571">
              <a:extLst>
                <a:ext uri="{FF2B5EF4-FFF2-40B4-BE49-F238E27FC236}">
                  <a16:creationId xmlns:a16="http://schemas.microsoft.com/office/drawing/2014/main" id="{6007488F-130E-4130-BDB4-F2DCB09387C4}"/>
                </a:ext>
              </a:extLst>
            </p:cNvPr>
            <p:cNvSpPr>
              <a:spLocks/>
            </p:cNvSpPr>
            <p:nvPr/>
          </p:nvSpPr>
          <p:spPr bwMode="auto">
            <a:xfrm>
              <a:off x="2646363" y="3979863"/>
              <a:ext cx="12700" cy="11113"/>
            </a:xfrm>
            <a:custGeom>
              <a:avLst/>
              <a:gdLst>
                <a:gd name="T0" fmla="*/ 0 w 34"/>
                <a:gd name="T1" fmla="*/ 2 h 27"/>
                <a:gd name="T2" fmla="*/ 32 w 34"/>
                <a:gd name="T3" fmla="*/ 0 h 27"/>
                <a:gd name="T4" fmla="*/ 34 w 34"/>
                <a:gd name="T5" fmla="*/ 5 h 27"/>
                <a:gd name="T6" fmla="*/ 10 w 34"/>
                <a:gd name="T7" fmla="*/ 27 h 27"/>
                <a:gd name="T8" fmla="*/ 0 w 34"/>
                <a:gd name="T9" fmla="*/ 2 h 27"/>
              </a:gdLst>
              <a:ahLst/>
              <a:cxnLst>
                <a:cxn ang="0">
                  <a:pos x="T0" y="T1"/>
                </a:cxn>
                <a:cxn ang="0">
                  <a:pos x="T2" y="T3"/>
                </a:cxn>
                <a:cxn ang="0">
                  <a:pos x="T4" y="T5"/>
                </a:cxn>
                <a:cxn ang="0">
                  <a:pos x="T6" y="T7"/>
                </a:cxn>
                <a:cxn ang="0">
                  <a:pos x="T8" y="T9"/>
                </a:cxn>
              </a:cxnLst>
              <a:rect l="0" t="0" r="r" b="b"/>
              <a:pathLst>
                <a:path w="34" h="27">
                  <a:moveTo>
                    <a:pt x="0" y="2"/>
                  </a:moveTo>
                  <a:cubicBezTo>
                    <a:pt x="13" y="2"/>
                    <a:pt x="23" y="1"/>
                    <a:pt x="32" y="0"/>
                  </a:cubicBezTo>
                  <a:cubicBezTo>
                    <a:pt x="33" y="2"/>
                    <a:pt x="33" y="3"/>
                    <a:pt x="34" y="5"/>
                  </a:cubicBezTo>
                  <a:cubicBezTo>
                    <a:pt x="27" y="12"/>
                    <a:pt x="19" y="18"/>
                    <a:pt x="10" y="27"/>
                  </a:cubicBezTo>
                  <a:cubicBezTo>
                    <a:pt x="6" y="18"/>
                    <a:pt x="4" y="11"/>
                    <a:pt x="0"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74" name="Freeform 572">
              <a:extLst>
                <a:ext uri="{FF2B5EF4-FFF2-40B4-BE49-F238E27FC236}">
                  <a16:creationId xmlns:a16="http://schemas.microsoft.com/office/drawing/2014/main" id="{1B97CF4C-11F0-4976-8636-6EC93A5148A2}"/>
                </a:ext>
              </a:extLst>
            </p:cNvPr>
            <p:cNvSpPr>
              <a:spLocks/>
            </p:cNvSpPr>
            <p:nvPr/>
          </p:nvSpPr>
          <p:spPr bwMode="auto">
            <a:xfrm>
              <a:off x="2671763" y="3967163"/>
              <a:ext cx="12700" cy="9525"/>
            </a:xfrm>
            <a:custGeom>
              <a:avLst/>
              <a:gdLst>
                <a:gd name="T0" fmla="*/ 35 w 35"/>
                <a:gd name="T1" fmla="*/ 24 h 27"/>
                <a:gd name="T2" fmla="*/ 3 w 35"/>
                <a:gd name="T3" fmla="*/ 27 h 27"/>
                <a:gd name="T4" fmla="*/ 0 w 35"/>
                <a:gd name="T5" fmla="*/ 22 h 27"/>
                <a:gd name="T6" fmla="*/ 24 w 35"/>
                <a:gd name="T7" fmla="*/ 0 h 27"/>
                <a:gd name="T8" fmla="*/ 35 w 35"/>
                <a:gd name="T9" fmla="*/ 24 h 27"/>
              </a:gdLst>
              <a:ahLst/>
              <a:cxnLst>
                <a:cxn ang="0">
                  <a:pos x="T0" y="T1"/>
                </a:cxn>
                <a:cxn ang="0">
                  <a:pos x="T2" y="T3"/>
                </a:cxn>
                <a:cxn ang="0">
                  <a:pos x="T4" y="T5"/>
                </a:cxn>
                <a:cxn ang="0">
                  <a:pos x="T6" y="T7"/>
                </a:cxn>
                <a:cxn ang="0">
                  <a:pos x="T8" y="T9"/>
                </a:cxn>
              </a:cxnLst>
              <a:rect l="0" t="0" r="r" b="b"/>
              <a:pathLst>
                <a:path w="35" h="27">
                  <a:moveTo>
                    <a:pt x="35" y="24"/>
                  </a:moveTo>
                  <a:cubicBezTo>
                    <a:pt x="22" y="25"/>
                    <a:pt x="12" y="26"/>
                    <a:pt x="3" y="27"/>
                  </a:cubicBezTo>
                  <a:cubicBezTo>
                    <a:pt x="2" y="25"/>
                    <a:pt x="1" y="24"/>
                    <a:pt x="0" y="22"/>
                  </a:cubicBezTo>
                  <a:cubicBezTo>
                    <a:pt x="7" y="15"/>
                    <a:pt x="15" y="9"/>
                    <a:pt x="24" y="0"/>
                  </a:cubicBezTo>
                  <a:cubicBezTo>
                    <a:pt x="28" y="9"/>
                    <a:pt x="31" y="15"/>
                    <a:pt x="35" y="2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75" name="Freeform 573">
              <a:extLst>
                <a:ext uri="{FF2B5EF4-FFF2-40B4-BE49-F238E27FC236}">
                  <a16:creationId xmlns:a16="http://schemas.microsoft.com/office/drawing/2014/main" id="{364E214A-0112-445D-8563-7B7996908D4D}"/>
                </a:ext>
              </a:extLst>
            </p:cNvPr>
            <p:cNvSpPr>
              <a:spLocks/>
            </p:cNvSpPr>
            <p:nvPr/>
          </p:nvSpPr>
          <p:spPr bwMode="auto">
            <a:xfrm>
              <a:off x="2654300" y="3959226"/>
              <a:ext cx="9525" cy="14288"/>
            </a:xfrm>
            <a:custGeom>
              <a:avLst/>
              <a:gdLst>
                <a:gd name="T0" fmla="*/ 24 w 26"/>
                <a:gd name="T1" fmla="*/ 0 h 35"/>
                <a:gd name="T2" fmla="*/ 26 w 26"/>
                <a:gd name="T3" fmla="*/ 33 h 35"/>
                <a:gd name="T4" fmla="*/ 21 w 26"/>
                <a:gd name="T5" fmla="*/ 35 h 35"/>
                <a:gd name="T6" fmla="*/ 0 w 26"/>
                <a:gd name="T7" fmla="*/ 10 h 35"/>
                <a:gd name="T8" fmla="*/ 24 w 26"/>
                <a:gd name="T9" fmla="*/ 0 h 35"/>
              </a:gdLst>
              <a:ahLst/>
              <a:cxnLst>
                <a:cxn ang="0">
                  <a:pos x="T0" y="T1"/>
                </a:cxn>
                <a:cxn ang="0">
                  <a:pos x="T2" y="T3"/>
                </a:cxn>
                <a:cxn ang="0">
                  <a:pos x="T4" y="T5"/>
                </a:cxn>
                <a:cxn ang="0">
                  <a:pos x="T6" y="T7"/>
                </a:cxn>
                <a:cxn ang="0">
                  <a:pos x="T8" y="T9"/>
                </a:cxn>
              </a:cxnLst>
              <a:rect l="0" t="0" r="r" b="b"/>
              <a:pathLst>
                <a:path w="26" h="35">
                  <a:moveTo>
                    <a:pt x="24" y="0"/>
                  </a:moveTo>
                  <a:cubicBezTo>
                    <a:pt x="25" y="13"/>
                    <a:pt x="25" y="23"/>
                    <a:pt x="26" y="33"/>
                  </a:cubicBezTo>
                  <a:cubicBezTo>
                    <a:pt x="24" y="33"/>
                    <a:pt x="23" y="34"/>
                    <a:pt x="21" y="35"/>
                  </a:cubicBezTo>
                  <a:cubicBezTo>
                    <a:pt x="15" y="27"/>
                    <a:pt x="8" y="19"/>
                    <a:pt x="0" y="10"/>
                  </a:cubicBezTo>
                  <a:cubicBezTo>
                    <a:pt x="8" y="6"/>
                    <a:pt x="15" y="4"/>
                    <a:pt x="24"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76" name="Freeform 574">
              <a:extLst>
                <a:ext uri="{FF2B5EF4-FFF2-40B4-BE49-F238E27FC236}">
                  <a16:creationId xmlns:a16="http://schemas.microsoft.com/office/drawing/2014/main" id="{CEC1F83C-CA4E-4B6A-BDC0-2BFE022184A4}"/>
                </a:ext>
              </a:extLst>
            </p:cNvPr>
            <p:cNvSpPr>
              <a:spLocks/>
            </p:cNvSpPr>
            <p:nvPr/>
          </p:nvSpPr>
          <p:spPr bwMode="auto">
            <a:xfrm>
              <a:off x="2654300" y="3984626"/>
              <a:ext cx="9525" cy="14288"/>
            </a:xfrm>
            <a:custGeom>
              <a:avLst/>
              <a:gdLst>
                <a:gd name="T0" fmla="*/ 26 w 26"/>
                <a:gd name="T1" fmla="*/ 2 h 35"/>
                <a:gd name="T2" fmla="*/ 24 w 26"/>
                <a:gd name="T3" fmla="*/ 35 h 35"/>
                <a:gd name="T4" fmla="*/ 0 w 26"/>
                <a:gd name="T5" fmla="*/ 25 h 35"/>
                <a:gd name="T6" fmla="*/ 21 w 26"/>
                <a:gd name="T7" fmla="*/ 0 h 35"/>
                <a:gd name="T8" fmla="*/ 26 w 26"/>
                <a:gd name="T9" fmla="*/ 2 h 35"/>
              </a:gdLst>
              <a:ahLst/>
              <a:cxnLst>
                <a:cxn ang="0">
                  <a:pos x="T0" y="T1"/>
                </a:cxn>
                <a:cxn ang="0">
                  <a:pos x="T2" y="T3"/>
                </a:cxn>
                <a:cxn ang="0">
                  <a:pos x="T4" y="T5"/>
                </a:cxn>
                <a:cxn ang="0">
                  <a:pos x="T6" y="T7"/>
                </a:cxn>
                <a:cxn ang="0">
                  <a:pos x="T8" y="T9"/>
                </a:cxn>
              </a:cxnLst>
              <a:rect l="0" t="0" r="r" b="b"/>
              <a:pathLst>
                <a:path w="26" h="35">
                  <a:moveTo>
                    <a:pt x="26" y="2"/>
                  </a:moveTo>
                  <a:cubicBezTo>
                    <a:pt x="25" y="12"/>
                    <a:pt x="25" y="23"/>
                    <a:pt x="24" y="35"/>
                  </a:cubicBezTo>
                  <a:cubicBezTo>
                    <a:pt x="15" y="32"/>
                    <a:pt x="9" y="29"/>
                    <a:pt x="0" y="25"/>
                  </a:cubicBezTo>
                  <a:cubicBezTo>
                    <a:pt x="8" y="16"/>
                    <a:pt x="15" y="8"/>
                    <a:pt x="21" y="0"/>
                  </a:cubicBezTo>
                  <a:cubicBezTo>
                    <a:pt x="23" y="1"/>
                    <a:pt x="24" y="2"/>
                    <a:pt x="26"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77" name="Freeform 575">
              <a:extLst>
                <a:ext uri="{FF2B5EF4-FFF2-40B4-BE49-F238E27FC236}">
                  <a16:creationId xmlns:a16="http://schemas.microsoft.com/office/drawing/2014/main" id="{0376CB4A-AFBF-493F-9A80-D8450BF776ED}"/>
                </a:ext>
              </a:extLst>
            </p:cNvPr>
            <p:cNvSpPr>
              <a:spLocks/>
            </p:cNvSpPr>
            <p:nvPr/>
          </p:nvSpPr>
          <p:spPr bwMode="auto">
            <a:xfrm>
              <a:off x="2667000" y="3984626"/>
              <a:ext cx="9525" cy="14288"/>
            </a:xfrm>
            <a:custGeom>
              <a:avLst/>
              <a:gdLst>
                <a:gd name="T0" fmla="*/ 26 w 26"/>
                <a:gd name="T1" fmla="*/ 25 h 35"/>
                <a:gd name="T2" fmla="*/ 3 w 26"/>
                <a:gd name="T3" fmla="*/ 35 h 35"/>
                <a:gd name="T4" fmla="*/ 0 w 26"/>
                <a:gd name="T5" fmla="*/ 3 h 35"/>
                <a:gd name="T6" fmla="*/ 5 w 26"/>
                <a:gd name="T7" fmla="*/ 0 h 35"/>
                <a:gd name="T8" fmla="*/ 26 w 26"/>
                <a:gd name="T9" fmla="*/ 25 h 35"/>
              </a:gdLst>
              <a:ahLst/>
              <a:cxnLst>
                <a:cxn ang="0">
                  <a:pos x="T0" y="T1"/>
                </a:cxn>
                <a:cxn ang="0">
                  <a:pos x="T2" y="T3"/>
                </a:cxn>
                <a:cxn ang="0">
                  <a:pos x="T4" y="T5"/>
                </a:cxn>
                <a:cxn ang="0">
                  <a:pos x="T6" y="T7"/>
                </a:cxn>
                <a:cxn ang="0">
                  <a:pos x="T8" y="T9"/>
                </a:cxn>
              </a:cxnLst>
              <a:rect l="0" t="0" r="r" b="b"/>
              <a:pathLst>
                <a:path w="26" h="35">
                  <a:moveTo>
                    <a:pt x="26" y="25"/>
                  </a:moveTo>
                  <a:cubicBezTo>
                    <a:pt x="18" y="29"/>
                    <a:pt x="12" y="32"/>
                    <a:pt x="3" y="35"/>
                  </a:cubicBezTo>
                  <a:cubicBezTo>
                    <a:pt x="2" y="23"/>
                    <a:pt x="1" y="13"/>
                    <a:pt x="0" y="3"/>
                  </a:cubicBezTo>
                  <a:cubicBezTo>
                    <a:pt x="2" y="2"/>
                    <a:pt x="4" y="1"/>
                    <a:pt x="5" y="0"/>
                  </a:cubicBezTo>
                  <a:cubicBezTo>
                    <a:pt x="12" y="8"/>
                    <a:pt x="18" y="16"/>
                    <a:pt x="26" y="2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78" name="Freeform 576">
              <a:extLst>
                <a:ext uri="{FF2B5EF4-FFF2-40B4-BE49-F238E27FC236}">
                  <a16:creationId xmlns:a16="http://schemas.microsoft.com/office/drawing/2014/main" id="{E03739D1-5CC0-4EC5-AEFE-E7B07CCBD89E}"/>
                </a:ext>
              </a:extLst>
            </p:cNvPr>
            <p:cNvSpPr>
              <a:spLocks/>
            </p:cNvSpPr>
            <p:nvPr/>
          </p:nvSpPr>
          <p:spPr bwMode="auto">
            <a:xfrm>
              <a:off x="2671763" y="3979863"/>
              <a:ext cx="12700" cy="11113"/>
            </a:xfrm>
            <a:custGeom>
              <a:avLst/>
              <a:gdLst>
                <a:gd name="T0" fmla="*/ 2 w 33"/>
                <a:gd name="T1" fmla="*/ 0 h 27"/>
                <a:gd name="T2" fmla="*/ 33 w 33"/>
                <a:gd name="T3" fmla="*/ 3 h 27"/>
                <a:gd name="T4" fmla="*/ 24 w 33"/>
                <a:gd name="T5" fmla="*/ 27 h 27"/>
                <a:gd name="T6" fmla="*/ 0 w 33"/>
                <a:gd name="T7" fmla="*/ 5 h 27"/>
                <a:gd name="T8" fmla="*/ 2 w 33"/>
                <a:gd name="T9" fmla="*/ 0 h 27"/>
              </a:gdLst>
              <a:ahLst/>
              <a:cxnLst>
                <a:cxn ang="0">
                  <a:pos x="T0" y="T1"/>
                </a:cxn>
                <a:cxn ang="0">
                  <a:pos x="T2" y="T3"/>
                </a:cxn>
                <a:cxn ang="0">
                  <a:pos x="T4" y="T5"/>
                </a:cxn>
                <a:cxn ang="0">
                  <a:pos x="T6" y="T7"/>
                </a:cxn>
                <a:cxn ang="0">
                  <a:pos x="T8" y="T9"/>
                </a:cxn>
              </a:cxnLst>
              <a:rect l="0" t="0" r="r" b="b"/>
              <a:pathLst>
                <a:path w="33" h="27">
                  <a:moveTo>
                    <a:pt x="2" y="0"/>
                  </a:moveTo>
                  <a:cubicBezTo>
                    <a:pt x="12" y="1"/>
                    <a:pt x="21" y="2"/>
                    <a:pt x="33" y="3"/>
                  </a:cubicBezTo>
                  <a:cubicBezTo>
                    <a:pt x="30" y="11"/>
                    <a:pt x="27" y="17"/>
                    <a:pt x="24" y="27"/>
                  </a:cubicBezTo>
                  <a:cubicBezTo>
                    <a:pt x="14" y="18"/>
                    <a:pt x="7" y="12"/>
                    <a:pt x="0" y="5"/>
                  </a:cubicBezTo>
                  <a:cubicBezTo>
                    <a:pt x="1" y="4"/>
                    <a:pt x="1" y="2"/>
                    <a:pt x="2"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grpSp>
    </p:spTree>
    <p:extLst>
      <p:ext uri="{BB962C8B-B14F-4D97-AF65-F5344CB8AC3E}">
        <p14:creationId xmlns:p14="http://schemas.microsoft.com/office/powerpoint/2010/main" val="1395217016"/>
      </p:ext>
    </p:extLst>
  </p:cSld>
  <p:clrMapOvr>
    <a:masterClrMapping/>
  </p:clrMapOvr>
  <mc:AlternateContent xmlns:mc="http://schemas.openxmlformats.org/markup-compatibility/2006" xmlns:p14="http://schemas.microsoft.com/office/powerpoint/2010/main">
    <mc:Choice Requires="p14">
      <p:transition spd="slow" p14:dur="2000" advClick="0" advTm="0"/>
    </mc:Choice>
    <mc:Fallback xmlns="">
      <p:transition spd="slow" advClick="0" advTm="0"/>
    </mc:Fallback>
  </mc:AlternateContent>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 name="Freeform 795">
            <a:extLst>
              <a:ext uri="{FF2B5EF4-FFF2-40B4-BE49-F238E27FC236}">
                <a16:creationId xmlns:a16="http://schemas.microsoft.com/office/drawing/2014/main" id="{789927DE-A127-46DB-8480-DF3D8D9649E1}"/>
              </a:ext>
            </a:extLst>
          </p:cNvPr>
          <p:cNvSpPr>
            <a:spLocks/>
          </p:cNvSpPr>
          <p:nvPr/>
        </p:nvSpPr>
        <p:spPr bwMode="auto">
          <a:xfrm>
            <a:off x="825103" y="4268827"/>
            <a:ext cx="1252203" cy="630957"/>
          </a:xfrm>
          <a:custGeom>
            <a:avLst/>
            <a:gdLst>
              <a:gd name="T0" fmla="*/ 517 w 534"/>
              <a:gd name="T1" fmla="*/ 99 h 272"/>
              <a:gd name="T2" fmla="*/ 526 w 534"/>
              <a:gd name="T3" fmla="*/ 126 h 272"/>
              <a:gd name="T4" fmla="*/ 534 w 534"/>
              <a:gd name="T5" fmla="*/ 175 h 272"/>
              <a:gd name="T6" fmla="*/ 526 w 534"/>
              <a:gd name="T7" fmla="*/ 219 h 272"/>
              <a:gd name="T8" fmla="*/ 495 w 534"/>
              <a:gd name="T9" fmla="*/ 254 h 272"/>
              <a:gd name="T10" fmla="*/ 451 w 534"/>
              <a:gd name="T11" fmla="*/ 268 h 272"/>
              <a:gd name="T12" fmla="*/ 370 w 534"/>
              <a:gd name="T13" fmla="*/ 272 h 272"/>
              <a:gd name="T14" fmla="*/ 224 w 534"/>
              <a:gd name="T15" fmla="*/ 272 h 272"/>
              <a:gd name="T16" fmla="*/ 134 w 534"/>
              <a:gd name="T17" fmla="*/ 272 h 272"/>
              <a:gd name="T18" fmla="*/ 71 w 534"/>
              <a:gd name="T19" fmla="*/ 266 h 272"/>
              <a:gd name="T20" fmla="*/ 24 w 534"/>
              <a:gd name="T21" fmla="*/ 243 h 272"/>
              <a:gd name="T22" fmla="*/ 6 w 534"/>
              <a:gd name="T23" fmla="*/ 215 h 272"/>
              <a:gd name="T24" fmla="*/ 1 w 534"/>
              <a:gd name="T25" fmla="*/ 163 h 272"/>
              <a:gd name="T26" fmla="*/ 18 w 534"/>
              <a:gd name="T27" fmla="*/ 99 h 272"/>
              <a:gd name="T28" fmla="*/ 63 w 534"/>
              <a:gd name="T29" fmla="*/ 41 h 272"/>
              <a:gd name="T30" fmla="*/ 103 w 534"/>
              <a:gd name="T31" fmla="*/ 15 h 272"/>
              <a:gd name="T32" fmla="*/ 152 w 534"/>
              <a:gd name="T33" fmla="*/ 1 h 272"/>
              <a:gd name="T34" fmla="*/ 160 w 534"/>
              <a:gd name="T35" fmla="*/ 0 h 272"/>
              <a:gd name="T36" fmla="*/ 161 w 534"/>
              <a:gd name="T37" fmla="*/ 7 h 272"/>
              <a:gd name="T38" fmla="*/ 176 w 534"/>
              <a:gd name="T39" fmla="*/ 30 h 272"/>
              <a:gd name="T40" fmla="*/ 221 w 534"/>
              <a:gd name="T41" fmla="*/ 52 h 272"/>
              <a:gd name="T42" fmla="*/ 282 w 534"/>
              <a:gd name="T43" fmla="*/ 57 h 272"/>
              <a:gd name="T44" fmla="*/ 347 w 534"/>
              <a:gd name="T45" fmla="*/ 38 h 272"/>
              <a:gd name="T46" fmla="*/ 372 w 534"/>
              <a:gd name="T47" fmla="*/ 10 h 272"/>
              <a:gd name="T48" fmla="*/ 374 w 534"/>
              <a:gd name="T49" fmla="*/ 0 h 272"/>
              <a:gd name="T50" fmla="*/ 459 w 534"/>
              <a:gd name="T51" fmla="*/ 32 h 272"/>
              <a:gd name="T52" fmla="*/ 442 w 534"/>
              <a:gd name="T53" fmla="*/ 49 h 272"/>
              <a:gd name="T54" fmla="*/ 418 w 534"/>
              <a:gd name="T55" fmla="*/ 72 h 272"/>
              <a:gd name="T56" fmla="*/ 376 w 534"/>
              <a:gd name="T57" fmla="*/ 114 h 272"/>
              <a:gd name="T58" fmla="*/ 327 w 534"/>
              <a:gd name="T59" fmla="*/ 163 h 272"/>
              <a:gd name="T60" fmla="*/ 321 w 534"/>
              <a:gd name="T61" fmla="*/ 214 h 272"/>
              <a:gd name="T62" fmla="*/ 380 w 534"/>
              <a:gd name="T63" fmla="*/ 233 h 272"/>
              <a:gd name="T64" fmla="*/ 395 w 534"/>
              <a:gd name="T65" fmla="*/ 221 h 272"/>
              <a:gd name="T66" fmla="*/ 492 w 534"/>
              <a:gd name="T67" fmla="*/ 125 h 272"/>
              <a:gd name="T68" fmla="*/ 515 w 534"/>
              <a:gd name="T69" fmla="*/ 101 h 272"/>
              <a:gd name="T70" fmla="*/ 517 w 534"/>
              <a:gd name="T71" fmla="*/ 99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34" h="272">
                <a:moveTo>
                  <a:pt x="517" y="99"/>
                </a:moveTo>
                <a:cubicBezTo>
                  <a:pt x="520" y="109"/>
                  <a:pt x="524" y="117"/>
                  <a:pt x="526" y="126"/>
                </a:cubicBezTo>
                <a:cubicBezTo>
                  <a:pt x="531" y="142"/>
                  <a:pt x="534" y="158"/>
                  <a:pt x="534" y="175"/>
                </a:cubicBezTo>
                <a:cubicBezTo>
                  <a:pt x="534" y="190"/>
                  <a:pt x="532" y="205"/>
                  <a:pt x="526" y="219"/>
                </a:cubicBezTo>
                <a:cubicBezTo>
                  <a:pt x="520" y="235"/>
                  <a:pt x="509" y="246"/>
                  <a:pt x="495" y="254"/>
                </a:cubicBezTo>
                <a:cubicBezTo>
                  <a:pt x="481" y="262"/>
                  <a:pt x="466" y="266"/>
                  <a:pt x="451" y="268"/>
                </a:cubicBezTo>
                <a:cubicBezTo>
                  <a:pt x="424" y="272"/>
                  <a:pt x="397" y="272"/>
                  <a:pt x="370" y="272"/>
                </a:cubicBezTo>
                <a:cubicBezTo>
                  <a:pt x="322" y="272"/>
                  <a:pt x="273" y="272"/>
                  <a:pt x="224" y="272"/>
                </a:cubicBezTo>
                <a:cubicBezTo>
                  <a:pt x="194" y="272"/>
                  <a:pt x="164" y="272"/>
                  <a:pt x="134" y="272"/>
                </a:cubicBezTo>
                <a:cubicBezTo>
                  <a:pt x="113" y="272"/>
                  <a:pt x="92" y="270"/>
                  <a:pt x="71" y="266"/>
                </a:cubicBezTo>
                <a:cubicBezTo>
                  <a:pt x="54" y="262"/>
                  <a:pt x="37" y="256"/>
                  <a:pt x="24" y="243"/>
                </a:cubicBezTo>
                <a:cubicBezTo>
                  <a:pt x="16" y="235"/>
                  <a:pt x="10" y="226"/>
                  <a:pt x="6" y="215"/>
                </a:cubicBezTo>
                <a:cubicBezTo>
                  <a:pt x="1" y="198"/>
                  <a:pt x="0" y="181"/>
                  <a:pt x="1" y="163"/>
                </a:cubicBezTo>
                <a:cubicBezTo>
                  <a:pt x="2" y="141"/>
                  <a:pt x="8" y="120"/>
                  <a:pt x="18" y="99"/>
                </a:cubicBezTo>
                <a:cubicBezTo>
                  <a:pt x="29" y="77"/>
                  <a:pt x="44" y="57"/>
                  <a:pt x="63" y="41"/>
                </a:cubicBezTo>
                <a:cubicBezTo>
                  <a:pt x="75" y="30"/>
                  <a:pt x="89" y="22"/>
                  <a:pt x="103" y="15"/>
                </a:cubicBezTo>
                <a:cubicBezTo>
                  <a:pt x="119" y="8"/>
                  <a:pt x="135" y="3"/>
                  <a:pt x="152" y="1"/>
                </a:cubicBezTo>
                <a:cubicBezTo>
                  <a:pt x="154" y="1"/>
                  <a:pt x="157" y="0"/>
                  <a:pt x="160" y="0"/>
                </a:cubicBezTo>
                <a:cubicBezTo>
                  <a:pt x="160" y="2"/>
                  <a:pt x="161" y="5"/>
                  <a:pt x="161" y="7"/>
                </a:cubicBezTo>
                <a:cubicBezTo>
                  <a:pt x="163" y="16"/>
                  <a:pt x="169" y="24"/>
                  <a:pt x="176" y="30"/>
                </a:cubicBezTo>
                <a:cubicBezTo>
                  <a:pt x="189" y="42"/>
                  <a:pt x="205" y="48"/>
                  <a:pt x="221" y="52"/>
                </a:cubicBezTo>
                <a:cubicBezTo>
                  <a:pt x="241" y="58"/>
                  <a:pt x="262" y="59"/>
                  <a:pt x="282" y="57"/>
                </a:cubicBezTo>
                <a:cubicBezTo>
                  <a:pt x="305" y="56"/>
                  <a:pt x="327" y="50"/>
                  <a:pt x="347" y="38"/>
                </a:cubicBezTo>
                <a:cubicBezTo>
                  <a:pt x="358" y="31"/>
                  <a:pt x="367" y="23"/>
                  <a:pt x="372" y="10"/>
                </a:cubicBezTo>
                <a:cubicBezTo>
                  <a:pt x="373" y="7"/>
                  <a:pt x="373" y="4"/>
                  <a:pt x="374" y="0"/>
                </a:cubicBezTo>
                <a:cubicBezTo>
                  <a:pt x="405" y="3"/>
                  <a:pt x="433" y="14"/>
                  <a:pt x="459" y="32"/>
                </a:cubicBezTo>
                <a:cubicBezTo>
                  <a:pt x="453" y="37"/>
                  <a:pt x="447" y="43"/>
                  <a:pt x="442" y="49"/>
                </a:cubicBezTo>
                <a:cubicBezTo>
                  <a:pt x="434" y="57"/>
                  <a:pt x="426" y="65"/>
                  <a:pt x="418" y="72"/>
                </a:cubicBezTo>
                <a:cubicBezTo>
                  <a:pt x="404" y="86"/>
                  <a:pt x="390" y="100"/>
                  <a:pt x="376" y="114"/>
                </a:cubicBezTo>
                <a:cubicBezTo>
                  <a:pt x="360" y="130"/>
                  <a:pt x="344" y="146"/>
                  <a:pt x="327" y="163"/>
                </a:cubicBezTo>
                <a:cubicBezTo>
                  <a:pt x="315" y="176"/>
                  <a:pt x="312" y="198"/>
                  <a:pt x="321" y="214"/>
                </a:cubicBezTo>
                <a:cubicBezTo>
                  <a:pt x="334" y="235"/>
                  <a:pt x="357" y="243"/>
                  <a:pt x="380" y="233"/>
                </a:cubicBezTo>
                <a:cubicBezTo>
                  <a:pt x="386" y="230"/>
                  <a:pt x="391" y="226"/>
                  <a:pt x="395" y="221"/>
                </a:cubicBezTo>
                <a:cubicBezTo>
                  <a:pt x="427" y="189"/>
                  <a:pt x="460" y="157"/>
                  <a:pt x="492" y="125"/>
                </a:cubicBezTo>
                <a:cubicBezTo>
                  <a:pt x="500" y="117"/>
                  <a:pt x="507" y="109"/>
                  <a:pt x="515" y="101"/>
                </a:cubicBezTo>
                <a:cubicBezTo>
                  <a:pt x="516" y="101"/>
                  <a:pt x="516" y="100"/>
                  <a:pt x="517" y="99"/>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1" name="Freeform 796">
            <a:extLst>
              <a:ext uri="{FF2B5EF4-FFF2-40B4-BE49-F238E27FC236}">
                <a16:creationId xmlns:a16="http://schemas.microsoft.com/office/drawing/2014/main" id="{0FBB97F1-D8B3-41C4-BA34-77CF920E05B1}"/>
              </a:ext>
            </a:extLst>
          </p:cNvPr>
          <p:cNvSpPr>
            <a:spLocks/>
          </p:cNvSpPr>
          <p:nvPr/>
        </p:nvSpPr>
        <p:spPr bwMode="auto">
          <a:xfrm>
            <a:off x="1077484" y="3424316"/>
            <a:ext cx="747440" cy="436817"/>
          </a:xfrm>
          <a:custGeom>
            <a:avLst/>
            <a:gdLst>
              <a:gd name="T0" fmla="*/ 220 w 318"/>
              <a:gd name="T1" fmla="*/ 25 h 184"/>
              <a:gd name="T2" fmla="*/ 293 w 318"/>
              <a:gd name="T3" fmla="*/ 145 h 184"/>
              <a:gd name="T4" fmla="*/ 298 w 318"/>
              <a:gd name="T5" fmla="*/ 145 h 184"/>
              <a:gd name="T6" fmla="*/ 318 w 318"/>
              <a:gd name="T7" fmla="*/ 163 h 184"/>
              <a:gd name="T8" fmla="*/ 299 w 318"/>
              <a:gd name="T9" fmla="*/ 184 h 184"/>
              <a:gd name="T10" fmla="*/ 296 w 318"/>
              <a:gd name="T11" fmla="*/ 184 h 184"/>
              <a:gd name="T12" fmla="*/ 132 w 318"/>
              <a:gd name="T13" fmla="*/ 184 h 184"/>
              <a:gd name="T14" fmla="*/ 20 w 318"/>
              <a:gd name="T15" fmla="*/ 184 h 184"/>
              <a:gd name="T16" fmla="*/ 1 w 318"/>
              <a:gd name="T17" fmla="*/ 165 h 184"/>
              <a:gd name="T18" fmla="*/ 15 w 318"/>
              <a:gd name="T19" fmla="*/ 145 h 184"/>
              <a:gd name="T20" fmla="*/ 25 w 318"/>
              <a:gd name="T21" fmla="*/ 144 h 184"/>
              <a:gd name="T22" fmla="*/ 99 w 318"/>
              <a:gd name="T23" fmla="*/ 25 h 184"/>
              <a:gd name="T24" fmla="*/ 101 w 318"/>
              <a:gd name="T25" fmla="*/ 40 h 184"/>
              <a:gd name="T26" fmla="*/ 109 w 318"/>
              <a:gd name="T27" fmla="*/ 83 h 184"/>
              <a:gd name="T28" fmla="*/ 110 w 318"/>
              <a:gd name="T29" fmla="*/ 88 h 184"/>
              <a:gd name="T30" fmla="*/ 121 w 318"/>
              <a:gd name="T31" fmla="*/ 96 h 184"/>
              <a:gd name="T32" fmla="*/ 130 w 318"/>
              <a:gd name="T33" fmla="*/ 86 h 184"/>
              <a:gd name="T34" fmla="*/ 127 w 318"/>
              <a:gd name="T35" fmla="*/ 67 h 184"/>
              <a:gd name="T36" fmla="*/ 118 w 318"/>
              <a:gd name="T37" fmla="*/ 15 h 184"/>
              <a:gd name="T38" fmla="*/ 119 w 318"/>
              <a:gd name="T39" fmla="*/ 10 h 184"/>
              <a:gd name="T40" fmla="*/ 140 w 318"/>
              <a:gd name="T41" fmla="*/ 0 h 184"/>
              <a:gd name="T42" fmla="*/ 178 w 318"/>
              <a:gd name="T43" fmla="*/ 0 h 184"/>
              <a:gd name="T44" fmla="*/ 199 w 318"/>
              <a:gd name="T45" fmla="*/ 11 h 184"/>
              <a:gd name="T46" fmla="*/ 200 w 318"/>
              <a:gd name="T47" fmla="*/ 15 h 184"/>
              <a:gd name="T48" fmla="*/ 189 w 318"/>
              <a:gd name="T49" fmla="*/ 79 h 184"/>
              <a:gd name="T50" fmla="*/ 188 w 318"/>
              <a:gd name="T51" fmla="*/ 85 h 184"/>
              <a:gd name="T52" fmla="*/ 196 w 318"/>
              <a:gd name="T53" fmla="*/ 96 h 184"/>
              <a:gd name="T54" fmla="*/ 208 w 318"/>
              <a:gd name="T55" fmla="*/ 89 h 184"/>
              <a:gd name="T56" fmla="*/ 212 w 318"/>
              <a:gd name="T57" fmla="*/ 64 h 184"/>
              <a:gd name="T58" fmla="*/ 219 w 318"/>
              <a:gd name="T59" fmla="*/ 27 h 184"/>
              <a:gd name="T60" fmla="*/ 220 w 318"/>
              <a:gd name="T61" fmla="*/ 25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18" h="184">
                <a:moveTo>
                  <a:pt x="220" y="25"/>
                </a:moveTo>
                <a:cubicBezTo>
                  <a:pt x="266" y="51"/>
                  <a:pt x="291" y="91"/>
                  <a:pt x="293" y="145"/>
                </a:cubicBezTo>
                <a:cubicBezTo>
                  <a:pt x="295" y="145"/>
                  <a:pt x="296" y="145"/>
                  <a:pt x="298" y="145"/>
                </a:cubicBezTo>
                <a:cubicBezTo>
                  <a:pt x="309" y="145"/>
                  <a:pt x="317" y="153"/>
                  <a:pt x="318" y="163"/>
                </a:cubicBezTo>
                <a:cubicBezTo>
                  <a:pt x="318" y="174"/>
                  <a:pt x="310" y="183"/>
                  <a:pt x="299" y="184"/>
                </a:cubicBezTo>
                <a:cubicBezTo>
                  <a:pt x="298" y="184"/>
                  <a:pt x="297" y="184"/>
                  <a:pt x="296" y="184"/>
                </a:cubicBezTo>
                <a:cubicBezTo>
                  <a:pt x="242" y="184"/>
                  <a:pt x="187" y="184"/>
                  <a:pt x="132" y="184"/>
                </a:cubicBezTo>
                <a:cubicBezTo>
                  <a:pt x="95" y="184"/>
                  <a:pt x="58" y="184"/>
                  <a:pt x="20" y="184"/>
                </a:cubicBezTo>
                <a:cubicBezTo>
                  <a:pt x="10" y="184"/>
                  <a:pt x="1" y="176"/>
                  <a:pt x="1" y="165"/>
                </a:cubicBezTo>
                <a:cubicBezTo>
                  <a:pt x="0" y="156"/>
                  <a:pt x="6" y="147"/>
                  <a:pt x="15" y="145"/>
                </a:cubicBezTo>
                <a:cubicBezTo>
                  <a:pt x="18" y="144"/>
                  <a:pt x="22" y="145"/>
                  <a:pt x="25" y="144"/>
                </a:cubicBezTo>
                <a:cubicBezTo>
                  <a:pt x="27" y="91"/>
                  <a:pt x="52" y="52"/>
                  <a:pt x="99" y="25"/>
                </a:cubicBezTo>
                <a:cubicBezTo>
                  <a:pt x="100" y="30"/>
                  <a:pt x="100" y="35"/>
                  <a:pt x="101" y="40"/>
                </a:cubicBezTo>
                <a:cubicBezTo>
                  <a:pt x="104" y="54"/>
                  <a:pt x="106" y="69"/>
                  <a:pt x="109" y="83"/>
                </a:cubicBezTo>
                <a:cubicBezTo>
                  <a:pt x="109" y="85"/>
                  <a:pt x="109" y="86"/>
                  <a:pt x="110" y="88"/>
                </a:cubicBezTo>
                <a:cubicBezTo>
                  <a:pt x="111" y="93"/>
                  <a:pt x="115" y="97"/>
                  <a:pt x="121" y="96"/>
                </a:cubicBezTo>
                <a:cubicBezTo>
                  <a:pt x="127" y="96"/>
                  <a:pt x="130" y="92"/>
                  <a:pt x="130" y="86"/>
                </a:cubicBezTo>
                <a:cubicBezTo>
                  <a:pt x="129" y="79"/>
                  <a:pt x="128" y="73"/>
                  <a:pt x="127" y="67"/>
                </a:cubicBezTo>
                <a:cubicBezTo>
                  <a:pt x="124" y="50"/>
                  <a:pt x="121" y="32"/>
                  <a:pt x="118" y="15"/>
                </a:cubicBezTo>
                <a:cubicBezTo>
                  <a:pt x="118" y="13"/>
                  <a:pt x="118" y="12"/>
                  <a:pt x="119" y="10"/>
                </a:cubicBezTo>
                <a:cubicBezTo>
                  <a:pt x="124" y="4"/>
                  <a:pt x="131" y="0"/>
                  <a:pt x="140" y="0"/>
                </a:cubicBezTo>
                <a:cubicBezTo>
                  <a:pt x="152" y="0"/>
                  <a:pt x="165" y="0"/>
                  <a:pt x="178" y="0"/>
                </a:cubicBezTo>
                <a:cubicBezTo>
                  <a:pt x="187" y="0"/>
                  <a:pt x="194" y="4"/>
                  <a:pt x="199" y="11"/>
                </a:cubicBezTo>
                <a:cubicBezTo>
                  <a:pt x="200" y="12"/>
                  <a:pt x="201" y="14"/>
                  <a:pt x="200" y="15"/>
                </a:cubicBezTo>
                <a:cubicBezTo>
                  <a:pt x="197" y="36"/>
                  <a:pt x="193" y="58"/>
                  <a:pt x="189" y="79"/>
                </a:cubicBezTo>
                <a:cubicBezTo>
                  <a:pt x="189" y="81"/>
                  <a:pt x="188" y="83"/>
                  <a:pt x="188" y="85"/>
                </a:cubicBezTo>
                <a:cubicBezTo>
                  <a:pt x="187" y="90"/>
                  <a:pt x="191" y="95"/>
                  <a:pt x="196" y="96"/>
                </a:cubicBezTo>
                <a:cubicBezTo>
                  <a:pt x="202" y="97"/>
                  <a:pt x="207" y="94"/>
                  <a:pt x="208" y="89"/>
                </a:cubicBezTo>
                <a:cubicBezTo>
                  <a:pt x="210" y="80"/>
                  <a:pt x="211" y="72"/>
                  <a:pt x="212" y="64"/>
                </a:cubicBezTo>
                <a:cubicBezTo>
                  <a:pt x="215" y="51"/>
                  <a:pt x="217" y="39"/>
                  <a:pt x="219" y="27"/>
                </a:cubicBezTo>
                <a:cubicBezTo>
                  <a:pt x="219" y="26"/>
                  <a:pt x="219" y="26"/>
                  <a:pt x="220" y="25"/>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2" name="Freeform 797">
            <a:extLst>
              <a:ext uri="{FF2B5EF4-FFF2-40B4-BE49-F238E27FC236}">
                <a16:creationId xmlns:a16="http://schemas.microsoft.com/office/drawing/2014/main" id="{D3D613CA-8D34-4AC3-B5EE-EDF8C5D6A60E}"/>
              </a:ext>
            </a:extLst>
          </p:cNvPr>
          <p:cNvSpPr>
            <a:spLocks noEditPoints="1"/>
          </p:cNvSpPr>
          <p:nvPr/>
        </p:nvSpPr>
        <p:spPr bwMode="auto">
          <a:xfrm>
            <a:off x="1591957" y="4103805"/>
            <a:ext cx="689199" cy="689199"/>
          </a:xfrm>
          <a:custGeom>
            <a:avLst/>
            <a:gdLst>
              <a:gd name="T0" fmla="*/ 233 w 296"/>
              <a:gd name="T1" fmla="*/ 15 h 297"/>
              <a:gd name="T2" fmla="*/ 208 w 296"/>
              <a:gd name="T3" fmla="*/ 40 h 297"/>
              <a:gd name="T4" fmla="*/ 203 w 296"/>
              <a:gd name="T5" fmla="*/ 45 h 297"/>
              <a:gd name="T6" fmla="*/ 199 w 296"/>
              <a:gd name="T7" fmla="*/ 56 h 297"/>
              <a:gd name="T8" fmla="*/ 199 w 296"/>
              <a:gd name="T9" fmla="*/ 76 h 297"/>
              <a:gd name="T10" fmla="*/ 200 w 296"/>
              <a:gd name="T11" fmla="*/ 79 h 297"/>
              <a:gd name="T12" fmla="*/ 218 w 296"/>
              <a:gd name="T13" fmla="*/ 97 h 297"/>
              <a:gd name="T14" fmla="*/ 221 w 296"/>
              <a:gd name="T15" fmla="*/ 98 h 297"/>
              <a:gd name="T16" fmla="*/ 246 w 296"/>
              <a:gd name="T17" fmla="*/ 98 h 297"/>
              <a:gd name="T18" fmla="*/ 250 w 296"/>
              <a:gd name="T19" fmla="*/ 97 h 297"/>
              <a:gd name="T20" fmla="*/ 279 w 296"/>
              <a:gd name="T21" fmla="*/ 68 h 297"/>
              <a:gd name="T22" fmla="*/ 282 w 296"/>
              <a:gd name="T23" fmla="*/ 63 h 297"/>
              <a:gd name="T24" fmla="*/ 296 w 296"/>
              <a:gd name="T25" fmla="*/ 77 h 297"/>
              <a:gd name="T26" fmla="*/ 296 w 296"/>
              <a:gd name="T27" fmla="*/ 80 h 297"/>
              <a:gd name="T28" fmla="*/ 279 w 296"/>
              <a:gd name="T29" fmla="*/ 123 h 297"/>
              <a:gd name="T30" fmla="*/ 235 w 296"/>
              <a:gd name="T31" fmla="*/ 148 h 297"/>
              <a:gd name="T32" fmla="*/ 199 w 296"/>
              <a:gd name="T33" fmla="*/ 145 h 297"/>
              <a:gd name="T34" fmla="*/ 195 w 296"/>
              <a:gd name="T35" fmla="*/ 146 h 297"/>
              <a:gd name="T36" fmla="*/ 172 w 296"/>
              <a:gd name="T37" fmla="*/ 169 h 297"/>
              <a:gd name="T38" fmla="*/ 148 w 296"/>
              <a:gd name="T39" fmla="*/ 193 h 297"/>
              <a:gd name="T40" fmla="*/ 107 w 296"/>
              <a:gd name="T41" fmla="*/ 234 h 297"/>
              <a:gd name="T42" fmla="*/ 67 w 296"/>
              <a:gd name="T43" fmla="*/ 274 h 297"/>
              <a:gd name="T44" fmla="*/ 55 w 296"/>
              <a:gd name="T45" fmla="*/ 285 h 297"/>
              <a:gd name="T46" fmla="*/ 17 w 296"/>
              <a:gd name="T47" fmla="*/ 289 h 297"/>
              <a:gd name="T48" fmla="*/ 5 w 296"/>
              <a:gd name="T49" fmla="*/ 253 h 297"/>
              <a:gd name="T50" fmla="*/ 16 w 296"/>
              <a:gd name="T51" fmla="*/ 237 h 297"/>
              <a:gd name="T52" fmla="*/ 57 w 296"/>
              <a:gd name="T53" fmla="*/ 196 h 297"/>
              <a:gd name="T54" fmla="*/ 100 w 296"/>
              <a:gd name="T55" fmla="*/ 153 h 297"/>
              <a:gd name="T56" fmla="*/ 144 w 296"/>
              <a:gd name="T57" fmla="*/ 110 h 297"/>
              <a:gd name="T58" fmla="*/ 152 w 296"/>
              <a:gd name="T59" fmla="*/ 102 h 297"/>
              <a:gd name="T60" fmla="*/ 152 w 296"/>
              <a:gd name="T61" fmla="*/ 99 h 297"/>
              <a:gd name="T62" fmla="*/ 160 w 296"/>
              <a:gd name="T63" fmla="*/ 35 h 297"/>
              <a:gd name="T64" fmla="*/ 209 w 296"/>
              <a:gd name="T65" fmla="*/ 2 h 297"/>
              <a:gd name="T66" fmla="*/ 211 w 296"/>
              <a:gd name="T67" fmla="*/ 1 h 297"/>
              <a:gd name="T68" fmla="*/ 225 w 296"/>
              <a:gd name="T69" fmla="*/ 6 h 297"/>
              <a:gd name="T70" fmla="*/ 233 w 296"/>
              <a:gd name="T71" fmla="*/ 15 h 297"/>
              <a:gd name="T72" fmla="*/ 34 w 296"/>
              <a:gd name="T73" fmla="*/ 249 h 297"/>
              <a:gd name="T74" fmla="*/ 19 w 296"/>
              <a:gd name="T75" fmla="*/ 263 h 297"/>
              <a:gd name="T76" fmla="*/ 33 w 296"/>
              <a:gd name="T77" fmla="*/ 279 h 297"/>
              <a:gd name="T78" fmla="*/ 48 w 296"/>
              <a:gd name="T79" fmla="*/ 264 h 297"/>
              <a:gd name="T80" fmla="*/ 34 w 296"/>
              <a:gd name="T81" fmla="*/ 249 h 2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96" h="297">
                <a:moveTo>
                  <a:pt x="233" y="15"/>
                </a:moveTo>
                <a:cubicBezTo>
                  <a:pt x="225" y="23"/>
                  <a:pt x="217" y="32"/>
                  <a:pt x="208" y="40"/>
                </a:cubicBezTo>
                <a:cubicBezTo>
                  <a:pt x="207" y="41"/>
                  <a:pt x="205" y="43"/>
                  <a:pt x="203" y="45"/>
                </a:cubicBezTo>
                <a:cubicBezTo>
                  <a:pt x="199" y="47"/>
                  <a:pt x="198" y="51"/>
                  <a:pt x="199" y="56"/>
                </a:cubicBezTo>
                <a:cubicBezTo>
                  <a:pt x="199" y="62"/>
                  <a:pt x="199" y="69"/>
                  <a:pt x="199" y="76"/>
                </a:cubicBezTo>
                <a:cubicBezTo>
                  <a:pt x="199" y="77"/>
                  <a:pt x="200" y="78"/>
                  <a:pt x="200" y="79"/>
                </a:cubicBezTo>
                <a:cubicBezTo>
                  <a:pt x="206" y="85"/>
                  <a:pt x="212" y="91"/>
                  <a:pt x="218" y="97"/>
                </a:cubicBezTo>
                <a:cubicBezTo>
                  <a:pt x="219" y="98"/>
                  <a:pt x="220" y="98"/>
                  <a:pt x="221" y="98"/>
                </a:cubicBezTo>
                <a:cubicBezTo>
                  <a:pt x="230" y="98"/>
                  <a:pt x="238" y="98"/>
                  <a:pt x="246" y="98"/>
                </a:cubicBezTo>
                <a:cubicBezTo>
                  <a:pt x="247" y="98"/>
                  <a:pt x="249" y="97"/>
                  <a:pt x="250" y="97"/>
                </a:cubicBezTo>
                <a:cubicBezTo>
                  <a:pt x="259" y="87"/>
                  <a:pt x="269" y="77"/>
                  <a:pt x="279" y="68"/>
                </a:cubicBezTo>
                <a:cubicBezTo>
                  <a:pt x="280" y="66"/>
                  <a:pt x="281" y="65"/>
                  <a:pt x="282" y="63"/>
                </a:cubicBezTo>
                <a:cubicBezTo>
                  <a:pt x="287" y="68"/>
                  <a:pt x="292" y="73"/>
                  <a:pt x="296" y="77"/>
                </a:cubicBezTo>
                <a:cubicBezTo>
                  <a:pt x="296" y="78"/>
                  <a:pt x="296" y="79"/>
                  <a:pt x="296" y="80"/>
                </a:cubicBezTo>
                <a:cubicBezTo>
                  <a:pt x="295" y="96"/>
                  <a:pt x="289" y="110"/>
                  <a:pt x="279" y="123"/>
                </a:cubicBezTo>
                <a:cubicBezTo>
                  <a:pt x="267" y="136"/>
                  <a:pt x="252" y="145"/>
                  <a:pt x="235" y="148"/>
                </a:cubicBezTo>
                <a:cubicBezTo>
                  <a:pt x="223" y="150"/>
                  <a:pt x="211" y="149"/>
                  <a:pt x="199" y="145"/>
                </a:cubicBezTo>
                <a:cubicBezTo>
                  <a:pt x="197" y="144"/>
                  <a:pt x="196" y="145"/>
                  <a:pt x="195" y="146"/>
                </a:cubicBezTo>
                <a:cubicBezTo>
                  <a:pt x="187" y="154"/>
                  <a:pt x="179" y="161"/>
                  <a:pt x="172" y="169"/>
                </a:cubicBezTo>
                <a:cubicBezTo>
                  <a:pt x="164" y="177"/>
                  <a:pt x="156" y="185"/>
                  <a:pt x="148" y="193"/>
                </a:cubicBezTo>
                <a:cubicBezTo>
                  <a:pt x="134" y="206"/>
                  <a:pt x="121" y="220"/>
                  <a:pt x="107" y="234"/>
                </a:cubicBezTo>
                <a:cubicBezTo>
                  <a:pt x="94" y="247"/>
                  <a:pt x="80" y="260"/>
                  <a:pt x="67" y="274"/>
                </a:cubicBezTo>
                <a:cubicBezTo>
                  <a:pt x="63" y="278"/>
                  <a:pt x="59" y="281"/>
                  <a:pt x="55" y="285"/>
                </a:cubicBezTo>
                <a:cubicBezTo>
                  <a:pt x="45" y="296"/>
                  <a:pt x="30" y="297"/>
                  <a:pt x="17" y="289"/>
                </a:cubicBezTo>
                <a:cubicBezTo>
                  <a:pt x="5" y="282"/>
                  <a:pt x="0" y="267"/>
                  <a:pt x="5" y="253"/>
                </a:cubicBezTo>
                <a:cubicBezTo>
                  <a:pt x="7" y="247"/>
                  <a:pt x="12" y="242"/>
                  <a:pt x="16" y="237"/>
                </a:cubicBezTo>
                <a:cubicBezTo>
                  <a:pt x="30" y="224"/>
                  <a:pt x="44" y="210"/>
                  <a:pt x="57" y="196"/>
                </a:cubicBezTo>
                <a:cubicBezTo>
                  <a:pt x="72" y="182"/>
                  <a:pt x="86" y="168"/>
                  <a:pt x="100" y="153"/>
                </a:cubicBezTo>
                <a:cubicBezTo>
                  <a:pt x="115" y="139"/>
                  <a:pt x="129" y="125"/>
                  <a:pt x="144" y="110"/>
                </a:cubicBezTo>
                <a:cubicBezTo>
                  <a:pt x="146" y="107"/>
                  <a:pt x="149" y="105"/>
                  <a:pt x="152" y="102"/>
                </a:cubicBezTo>
                <a:cubicBezTo>
                  <a:pt x="152" y="101"/>
                  <a:pt x="153" y="100"/>
                  <a:pt x="152" y="99"/>
                </a:cubicBezTo>
                <a:cubicBezTo>
                  <a:pt x="145" y="76"/>
                  <a:pt x="147" y="55"/>
                  <a:pt x="160" y="35"/>
                </a:cubicBezTo>
                <a:cubicBezTo>
                  <a:pt x="172" y="17"/>
                  <a:pt x="188" y="6"/>
                  <a:pt x="209" y="2"/>
                </a:cubicBezTo>
                <a:cubicBezTo>
                  <a:pt x="210" y="2"/>
                  <a:pt x="211" y="2"/>
                  <a:pt x="211" y="1"/>
                </a:cubicBezTo>
                <a:cubicBezTo>
                  <a:pt x="217" y="0"/>
                  <a:pt x="221" y="1"/>
                  <a:pt x="225" y="6"/>
                </a:cubicBezTo>
                <a:cubicBezTo>
                  <a:pt x="227" y="9"/>
                  <a:pt x="230" y="12"/>
                  <a:pt x="233" y="15"/>
                </a:cubicBezTo>
                <a:close/>
                <a:moveTo>
                  <a:pt x="34" y="249"/>
                </a:moveTo>
                <a:cubicBezTo>
                  <a:pt x="26" y="249"/>
                  <a:pt x="19" y="255"/>
                  <a:pt x="19" y="263"/>
                </a:cubicBezTo>
                <a:cubicBezTo>
                  <a:pt x="19" y="271"/>
                  <a:pt x="25" y="278"/>
                  <a:pt x="33" y="279"/>
                </a:cubicBezTo>
                <a:cubicBezTo>
                  <a:pt x="41" y="279"/>
                  <a:pt x="48" y="272"/>
                  <a:pt x="48" y="264"/>
                </a:cubicBezTo>
                <a:cubicBezTo>
                  <a:pt x="48" y="256"/>
                  <a:pt x="42" y="249"/>
                  <a:pt x="34" y="249"/>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3" name="Freeform 798">
            <a:extLst>
              <a:ext uri="{FF2B5EF4-FFF2-40B4-BE49-F238E27FC236}">
                <a16:creationId xmlns:a16="http://schemas.microsoft.com/office/drawing/2014/main" id="{085B7AAF-10BC-473A-92CC-6D992113F29C}"/>
              </a:ext>
            </a:extLst>
          </p:cNvPr>
          <p:cNvSpPr>
            <a:spLocks/>
          </p:cNvSpPr>
          <p:nvPr/>
        </p:nvSpPr>
        <p:spPr bwMode="auto">
          <a:xfrm>
            <a:off x="1135726" y="3909665"/>
            <a:ext cx="630957" cy="397989"/>
          </a:xfrm>
          <a:custGeom>
            <a:avLst/>
            <a:gdLst>
              <a:gd name="T0" fmla="*/ 250 w 266"/>
              <a:gd name="T1" fmla="*/ 0 h 170"/>
              <a:gd name="T2" fmla="*/ 251 w 266"/>
              <a:gd name="T3" fmla="*/ 0 h 170"/>
              <a:gd name="T4" fmla="*/ 266 w 266"/>
              <a:gd name="T5" fmla="*/ 0 h 170"/>
              <a:gd name="T6" fmla="*/ 263 w 266"/>
              <a:gd name="T7" fmla="*/ 21 h 170"/>
              <a:gd name="T8" fmla="*/ 256 w 266"/>
              <a:gd name="T9" fmla="*/ 49 h 170"/>
              <a:gd name="T10" fmla="*/ 235 w 266"/>
              <a:gd name="T11" fmla="*/ 100 h 170"/>
              <a:gd name="T12" fmla="*/ 206 w 266"/>
              <a:gd name="T13" fmla="*/ 137 h 170"/>
              <a:gd name="T14" fmla="*/ 143 w 266"/>
              <a:gd name="T15" fmla="*/ 168 h 170"/>
              <a:gd name="T16" fmla="*/ 87 w 266"/>
              <a:gd name="T17" fmla="*/ 157 h 170"/>
              <a:gd name="T18" fmla="*/ 41 w 266"/>
              <a:gd name="T19" fmla="*/ 115 h 170"/>
              <a:gd name="T20" fmla="*/ 17 w 266"/>
              <a:gd name="T21" fmla="*/ 71 h 170"/>
              <a:gd name="T22" fmla="*/ 2 w 266"/>
              <a:gd name="T23" fmla="*/ 15 h 170"/>
              <a:gd name="T24" fmla="*/ 0 w 266"/>
              <a:gd name="T25" fmla="*/ 0 h 170"/>
              <a:gd name="T26" fmla="*/ 16 w 266"/>
              <a:gd name="T27" fmla="*/ 0 h 170"/>
              <a:gd name="T28" fmla="*/ 20 w 266"/>
              <a:gd name="T29" fmla="*/ 22 h 170"/>
              <a:gd name="T30" fmla="*/ 32 w 266"/>
              <a:gd name="T31" fmla="*/ 63 h 170"/>
              <a:gd name="T32" fmla="*/ 59 w 266"/>
              <a:gd name="T33" fmla="*/ 109 h 170"/>
              <a:gd name="T34" fmla="*/ 109 w 266"/>
              <a:gd name="T35" fmla="*/ 144 h 170"/>
              <a:gd name="T36" fmla="*/ 142 w 266"/>
              <a:gd name="T37" fmla="*/ 147 h 170"/>
              <a:gd name="T38" fmla="*/ 183 w 266"/>
              <a:gd name="T39" fmla="*/ 131 h 170"/>
              <a:gd name="T40" fmla="*/ 222 w 266"/>
              <a:gd name="T41" fmla="*/ 88 h 170"/>
              <a:gd name="T42" fmla="*/ 244 w 266"/>
              <a:gd name="T43" fmla="*/ 33 h 170"/>
              <a:gd name="T44" fmla="*/ 250 w 266"/>
              <a:gd name="T45"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66" h="170">
                <a:moveTo>
                  <a:pt x="250" y="0"/>
                </a:moveTo>
                <a:cubicBezTo>
                  <a:pt x="250" y="0"/>
                  <a:pt x="250" y="0"/>
                  <a:pt x="251" y="0"/>
                </a:cubicBezTo>
                <a:cubicBezTo>
                  <a:pt x="256" y="0"/>
                  <a:pt x="260" y="0"/>
                  <a:pt x="266" y="0"/>
                </a:cubicBezTo>
                <a:cubicBezTo>
                  <a:pt x="265" y="7"/>
                  <a:pt x="264" y="14"/>
                  <a:pt x="263" y="21"/>
                </a:cubicBezTo>
                <a:cubicBezTo>
                  <a:pt x="261" y="30"/>
                  <a:pt x="259" y="40"/>
                  <a:pt x="256" y="49"/>
                </a:cubicBezTo>
                <a:cubicBezTo>
                  <a:pt x="251" y="67"/>
                  <a:pt x="244" y="84"/>
                  <a:pt x="235" y="100"/>
                </a:cubicBezTo>
                <a:cubicBezTo>
                  <a:pt x="227" y="114"/>
                  <a:pt x="217" y="126"/>
                  <a:pt x="206" y="137"/>
                </a:cubicBezTo>
                <a:cubicBezTo>
                  <a:pt x="188" y="154"/>
                  <a:pt x="167" y="165"/>
                  <a:pt x="143" y="168"/>
                </a:cubicBezTo>
                <a:cubicBezTo>
                  <a:pt x="123" y="170"/>
                  <a:pt x="105" y="166"/>
                  <a:pt x="87" y="157"/>
                </a:cubicBezTo>
                <a:cubicBezTo>
                  <a:pt x="69" y="147"/>
                  <a:pt x="54" y="132"/>
                  <a:pt x="41" y="115"/>
                </a:cubicBezTo>
                <a:cubicBezTo>
                  <a:pt x="31" y="101"/>
                  <a:pt x="24" y="87"/>
                  <a:pt x="17" y="71"/>
                </a:cubicBezTo>
                <a:cubicBezTo>
                  <a:pt x="10" y="53"/>
                  <a:pt x="5" y="34"/>
                  <a:pt x="2" y="15"/>
                </a:cubicBezTo>
                <a:cubicBezTo>
                  <a:pt x="2" y="10"/>
                  <a:pt x="1" y="5"/>
                  <a:pt x="0" y="0"/>
                </a:cubicBezTo>
                <a:cubicBezTo>
                  <a:pt x="6" y="0"/>
                  <a:pt x="11" y="0"/>
                  <a:pt x="16" y="0"/>
                </a:cubicBezTo>
                <a:cubicBezTo>
                  <a:pt x="17" y="7"/>
                  <a:pt x="19" y="15"/>
                  <a:pt x="20" y="22"/>
                </a:cubicBezTo>
                <a:cubicBezTo>
                  <a:pt x="22" y="36"/>
                  <a:pt x="26" y="50"/>
                  <a:pt x="32" y="63"/>
                </a:cubicBezTo>
                <a:cubicBezTo>
                  <a:pt x="39" y="80"/>
                  <a:pt x="47" y="95"/>
                  <a:pt x="59" y="109"/>
                </a:cubicBezTo>
                <a:cubicBezTo>
                  <a:pt x="72" y="125"/>
                  <a:pt x="89" y="138"/>
                  <a:pt x="109" y="144"/>
                </a:cubicBezTo>
                <a:cubicBezTo>
                  <a:pt x="120" y="147"/>
                  <a:pt x="131" y="148"/>
                  <a:pt x="142" y="147"/>
                </a:cubicBezTo>
                <a:cubicBezTo>
                  <a:pt x="157" y="145"/>
                  <a:pt x="171" y="140"/>
                  <a:pt x="183" y="131"/>
                </a:cubicBezTo>
                <a:cubicBezTo>
                  <a:pt x="199" y="120"/>
                  <a:pt x="212" y="105"/>
                  <a:pt x="222" y="88"/>
                </a:cubicBezTo>
                <a:cubicBezTo>
                  <a:pt x="232" y="71"/>
                  <a:pt x="239" y="53"/>
                  <a:pt x="244" y="33"/>
                </a:cubicBezTo>
                <a:cubicBezTo>
                  <a:pt x="246" y="22"/>
                  <a:pt x="248" y="11"/>
                  <a:pt x="250"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4" name="Freeform 799">
            <a:extLst>
              <a:ext uri="{FF2B5EF4-FFF2-40B4-BE49-F238E27FC236}">
                <a16:creationId xmlns:a16="http://schemas.microsoft.com/office/drawing/2014/main" id="{01E035C8-5E1D-4FB4-AC27-CF7EA77BD0C7}"/>
              </a:ext>
            </a:extLst>
          </p:cNvPr>
          <p:cNvSpPr>
            <a:spLocks/>
          </p:cNvSpPr>
          <p:nvPr/>
        </p:nvSpPr>
        <p:spPr bwMode="auto">
          <a:xfrm>
            <a:off x="1640489" y="4686224"/>
            <a:ext cx="58242" cy="67952"/>
          </a:xfrm>
          <a:custGeom>
            <a:avLst/>
            <a:gdLst>
              <a:gd name="T0" fmla="*/ 15 w 29"/>
              <a:gd name="T1" fmla="*/ 0 h 30"/>
              <a:gd name="T2" fmla="*/ 29 w 29"/>
              <a:gd name="T3" fmla="*/ 15 h 30"/>
              <a:gd name="T4" fmla="*/ 14 w 29"/>
              <a:gd name="T5" fmla="*/ 30 h 30"/>
              <a:gd name="T6" fmla="*/ 0 w 29"/>
              <a:gd name="T7" fmla="*/ 14 h 30"/>
              <a:gd name="T8" fmla="*/ 15 w 29"/>
              <a:gd name="T9" fmla="*/ 0 h 30"/>
            </a:gdLst>
            <a:ahLst/>
            <a:cxnLst>
              <a:cxn ang="0">
                <a:pos x="T0" y="T1"/>
              </a:cxn>
              <a:cxn ang="0">
                <a:pos x="T2" y="T3"/>
              </a:cxn>
              <a:cxn ang="0">
                <a:pos x="T4" y="T5"/>
              </a:cxn>
              <a:cxn ang="0">
                <a:pos x="T6" y="T7"/>
              </a:cxn>
              <a:cxn ang="0">
                <a:pos x="T8" y="T9"/>
              </a:cxn>
            </a:cxnLst>
            <a:rect l="0" t="0" r="r" b="b"/>
            <a:pathLst>
              <a:path w="29" h="30">
                <a:moveTo>
                  <a:pt x="15" y="0"/>
                </a:moveTo>
                <a:cubicBezTo>
                  <a:pt x="23" y="0"/>
                  <a:pt x="29" y="7"/>
                  <a:pt x="29" y="15"/>
                </a:cubicBezTo>
                <a:cubicBezTo>
                  <a:pt x="29" y="23"/>
                  <a:pt x="22" y="30"/>
                  <a:pt x="14" y="30"/>
                </a:cubicBezTo>
                <a:cubicBezTo>
                  <a:pt x="6" y="29"/>
                  <a:pt x="0" y="22"/>
                  <a:pt x="0" y="14"/>
                </a:cubicBezTo>
                <a:cubicBezTo>
                  <a:pt x="0" y="6"/>
                  <a:pt x="7" y="0"/>
                  <a:pt x="15"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grpSp>
        <p:nvGrpSpPr>
          <p:cNvPr id="2" name="Grupo 1">
            <a:extLst>
              <a:ext uri="{FF2B5EF4-FFF2-40B4-BE49-F238E27FC236}">
                <a16:creationId xmlns:a16="http://schemas.microsoft.com/office/drawing/2014/main" id="{E8C6F446-5B7E-4195-A751-77E1FFB7FF00}"/>
              </a:ext>
            </a:extLst>
          </p:cNvPr>
          <p:cNvGrpSpPr/>
          <p:nvPr/>
        </p:nvGrpSpPr>
        <p:grpSpPr>
          <a:xfrm>
            <a:off x="2853865" y="3929079"/>
            <a:ext cx="1087182" cy="1038650"/>
            <a:chOff x="2853865" y="3929079"/>
            <a:chExt cx="1087182" cy="1038650"/>
          </a:xfrm>
        </p:grpSpPr>
        <p:sp>
          <p:nvSpPr>
            <p:cNvPr id="95" name="Freeform 800">
              <a:extLst>
                <a:ext uri="{FF2B5EF4-FFF2-40B4-BE49-F238E27FC236}">
                  <a16:creationId xmlns:a16="http://schemas.microsoft.com/office/drawing/2014/main" id="{E09D610C-1117-4805-84D2-BE5EB826A72A}"/>
                </a:ext>
              </a:extLst>
            </p:cNvPr>
            <p:cNvSpPr>
              <a:spLocks/>
            </p:cNvSpPr>
            <p:nvPr/>
          </p:nvSpPr>
          <p:spPr bwMode="auto">
            <a:xfrm>
              <a:off x="2853865" y="4569740"/>
              <a:ext cx="747440" cy="388279"/>
            </a:xfrm>
            <a:custGeom>
              <a:avLst/>
              <a:gdLst>
                <a:gd name="T0" fmla="*/ 0 w 319"/>
                <a:gd name="T1" fmla="*/ 117 h 169"/>
                <a:gd name="T2" fmla="*/ 3 w 319"/>
                <a:gd name="T3" fmla="*/ 93 h 169"/>
                <a:gd name="T4" fmla="*/ 22 w 319"/>
                <a:gd name="T5" fmla="*/ 40 h 169"/>
                <a:gd name="T6" fmla="*/ 61 w 319"/>
                <a:gd name="T7" fmla="*/ 20 h 169"/>
                <a:gd name="T8" fmla="*/ 98 w 319"/>
                <a:gd name="T9" fmla="*/ 19 h 169"/>
                <a:gd name="T10" fmla="*/ 104 w 319"/>
                <a:gd name="T11" fmla="*/ 17 h 169"/>
                <a:gd name="T12" fmla="*/ 117 w 319"/>
                <a:gd name="T13" fmla="*/ 4 h 169"/>
                <a:gd name="T14" fmla="*/ 123 w 319"/>
                <a:gd name="T15" fmla="*/ 4 h 169"/>
                <a:gd name="T16" fmla="*/ 177 w 319"/>
                <a:gd name="T17" fmla="*/ 19 h 169"/>
                <a:gd name="T18" fmla="*/ 222 w 319"/>
                <a:gd name="T19" fmla="*/ 2 h 169"/>
                <a:gd name="T20" fmla="*/ 228 w 319"/>
                <a:gd name="T21" fmla="*/ 2 h 169"/>
                <a:gd name="T22" fmla="*/ 243 w 319"/>
                <a:gd name="T23" fmla="*/ 18 h 169"/>
                <a:gd name="T24" fmla="*/ 207 w 319"/>
                <a:gd name="T25" fmla="*/ 24 h 169"/>
                <a:gd name="T26" fmla="*/ 207 w 319"/>
                <a:gd name="T27" fmla="*/ 30 h 169"/>
                <a:gd name="T28" fmla="*/ 207 w 319"/>
                <a:gd name="T29" fmla="*/ 69 h 169"/>
                <a:gd name="T30" fmla="*/ 211 w 319"/>
                <a:gd name="T31" fmla="*/ 74 h 169"/>
                <a:gd name="T32" fmla="*/ 254 w 319"/>
                <a:gd name="T33" fmla="*/ 81 h 169"/>
                <a:gd name="T34" fmla="*/ 257 w 319"/>
                <a:gd name="T35" fmla="*/ 89 h 169"/>
                <a:gd name="T36" fmla="*/ 234 w 319"/>
                <a:gd name="T37" fmla="*/ 126 h 169"/>
                <a:gd name="T38" fmla="*/ 232 w 319"/>
                <a:gd name="T39" fmla="*/ 130 h 169"/>
                <a:gd name="T40" fmla="*/ 262 w 319"/>
                <a:gd name="T41" fmla="*/ 160 h 169"/>
                <a:gd name="T42" fmla="*/ 266 w 319"/>
                <a:gd name="T43" fmla="*/ 160 h 169"/>
                <a:gd name="T44" fmla="*/ 298 w 319"/>
                <a:gd name="T45" fmla="*/ 139 h 169"/>
                <a:gd name="T46" fmla="*/ 303 w 319"/>
                <a:gd name="T47" fmla="*/ 136 h 169"/>
                <a:gd name="T48" fmla="*/ 313 w 319"/>
                <a:gd name="T49" fmla="*/ 140 h 169"/>
                <a:gd name="T50" fmla="*/ 314 w 319"/>
                <a:gd name="T51" fmla="*/ 142 h 169"/>
                <a:gd name="T52" fmla="*/ 319 w 319"/>
                <a:gd name="T53" fmla="*/ 169 h 169"/>
                <a:gd name="T54" fmla="*/ 2 w 319"/>
                <a:gd name="T55" fmla="*/ 169 h 169"/>
                <a:gd name="T56" fmla="*/ 0 w 319"/>
                <a:gd name="T57" fmla="*/ 151 h 169"/>
                <a:gd name="T58" fmla="*/ 0 w 319"/>
                <a:gd name="T59" fmla="*/ 117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19" h="169">
                  <a:moveTo>
                    <a:pt x="0" y="117"/>
                  </a:moveTo>
                  <a:cubicBezTo>
                    <a:pt x="1" y="109"/>
                    <a:pt x="2" y="101"/>
                    <a:pt x="3" y="93"/>
                  </a:cubicBezTo>
                  <a:cubicBezTo>
                    <a:pt x="6" y="74"/>
                    <a:pt x="11" y="56"/>
                    <a:pt x="22" y="40"/>
                  </a:cubicBezTo>
                  <a:cubicBezTo>
                    <a:pt x="32" y="27"/>
                    <a:pt x="45" y="20"/>
                    <a:pt x="61" y="20"/>
                  </a:cubicBezTo>
                  <a:cubicBezTo>
                    <a:pt x="73" y="19"/>
                    <a:pt x="86" y="19"/>
                    <a:pt x="98" y="19"/>
                  </a:cubicBezTo>
                  <a:cubicBezTo>
                    <a:pt x="100" y="19"/>
                    <a:pt x="102" y="19"/>
                    <a:pt x="104" y="17"/>
                  </a:cubicBezTo>
                  <a:cubicBezTo>
                    <a:pt x="108" y="13"/>
                    <a:pt x="113" y="9"/>
                    <a:pt x="117" y="4"/>
                  </a:cubicBezTo>
                  <a:cubicBezTo>
                    <a:pt x="119" y="2"/>
                    <a:pt x="121" y="2"/>
                    <a:pt x="123" y="4"/>
                  </a:cubicBezTo>
                  <a:cubicBezTo>
                    <a:pt x="139" y="15"/>
                    <a:pt x="157" y="20"/>
                    <a:pt x="177" y="19"/>
                  </a:cubicBezTo>
                  <a:cubicBezTo>
                    <a:pt x="194" y="18"/>
                    <a:pt x="209" y="12"/>
                    <a:pt x="222" y="2"/>
                  </a:cubicBezTo>
                  <a:cubicBezTo>
                    <a:pt x="225" y="0"/>
                    <a:pt x="226" y="0"/>
                    <a:pt x="228" y="2"/>
                  </a:cubicBezTo>
                  <a:cubicBezTo>
                    <a:pt x="233" y="7"/>
                    <a:pt x="238" y="12"/>
                    <a:pt x="243" y="18"/>
                  </a:cubicBezTo>
                  <a:cubicBezTo>
                    <a:pt x="231" y="20"/>
                    <a:pt x="220" y="22"/>
                    <a:pt x="207" y="24"/>
                  </a:cubicBezTo>
                  <a:cubicBezTo>
                    <a:pt x="207" y="26"/>
                    <a:pt x="207" y="28"/>
                    <a:pt x="207" y="30"/>
                  </a:cubicBezTo>
                  <a:cubicBezTo>
                    <a:pt x="207" y="43"/>
                    <a:pt x="207" y="56"/>
                    <a:pt x="207" y="69"/>
                  </a:cubicBezTo>
                  <a:cubicBezTo>
                    <a:pt x="207" y="72"/>
                    <a:pt x="208" y="73"/>
                    <a:pt x="211" y="74"/>
                  </a:cubicBezTo>
                  <a:cubicBezTo>
                    <a:pt x="225" y="76"/>
                    <a:pt x="239" y="79"/>
                    <a:pt x="254" y="81"/>
                  </a:cubicBezTo>
                  <a:cubicBezTo>
                    <a:pt x="259" y="82"/>
                    <a:pt x="260" y="85"/>
                    <a:pt x="257" y="89"/>
                  </a:cubicBezTo>
                  <a:cubicBezTo>
                    <a:pt x="250" y="102"/>
                    <a:pt x="242" y="114"/>
                    <a:pt x="234" y="126"/>
                  </a:cubicBezTo>
                  <a:cubicBezTo>
                    <a:pt x="233" y="127"/>
                    <a:pt x="233" y="129"/>
                    <a:pt x="232" y="130"/>
                  </a:cubicBezTo>
                  <a:cubicBezTo>
                    <a:pt x="242" y="140"/>
                    <a:pt x="252" y="150"/>
                    <a:pt x="262" y="160"/>
                  </a:cubicBezTo>
                  <a:cubicBezTo>
                    <a:pt x="264" y="162"/>
                    <a:pt x="265" y="161"/>
                    <a:pt x="266" y="160"/>
                  </a:cubicBezTo>
                  <a:cubicBezTo>
                    <a:pt x="277" y="153"/>
                    <a:pt x="287" y="146"/>
                    <a:pt x="298" y="139"/>
                  </a:cubicBezTo>
                  <a:cubicBezTo>
                    <a:pt x="299" y="138"/>
                    <a:pt x="302" y="136"/>
                    <a:pt x="303" y="136"/>
                  </a:cubicBezTo>
                  <a:cubicBezTo>
                    <a:pt x="307" y="137"/>
                    <a:pt x="310" y="139"/>
                    <a:pt x="313" y="140"/>
                  </a:cubicBezTo>
                  <a:cubicBezTo>
                    <a:pt x="314" y="141"/>
                    <a:pt x="314" y="141"/>
                    <a:pt x="314" y="142"/>
                  </a:cubicBezTo>
                  <a:cubicBezTo>
                    <a:pt x="316" y="151"/>
                    <a:pt x="318" y="160"/>
                    <a:pt x="319" y="169"/>
                  </a:cubicBezTo>
                  <a:cubicBezTo>
                    <a:pt x="214" y="169"/>
                    <a:pt x="108" y="169"/>
                    <a:pt x="2" y="169"/>
                  </a:cubicBezTo>
                  <a:cubicBezTo>
                    <a:pt x="2" y="163"/>
                    <a:pt x="1" y="157"/>
                    <a:pt x="0" y="151"/>
                  </a:cubicBezTo>
                  <a:cubicBezTo>
                    <a:pt x="0" y="140"/>
                    <a:pt x="0" y="128"/>
                    <a:pt x="0" y="117"/>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6" name="Freeform 801">
              <a:extLst>
                <a:ext uri="{FF2B5EF4-FFF2-40B4-BE49-F238E27FC236}">
                  <a16:creationId xmlns:a16="http://schemas.microsoft.com/office/drawing/2014/main" id="{D8DD5678-0F67-4FDD-8134-0F28A9E0D4A3}"/>
                </a:ext>
              </a:extLst>
            </p:cNvPr>
            <p:cNvSpPr>
              <a:spLocks noEditPoints="1"/>
            </p:cNvSpPr>
            <p:nvPr/>
          </p:nvSpPr>
          <p:spPr bwMode="auto">
            <a:xfrm>
              <a:off x="3368332" y="4395014"/>
              <a:ext cx="572715" cy="572715"/>
            </a:xfrm>
            <a:custGeom>
              <a:avLst/>
              <a:gdLst>
                <a:gd name="T0" fmla="*/ 222 w 243"/>
                <a:gd name="T1" fmla="*/ 135 h 243"/>
                <a:gd name="T2" fmla="*/ 197 w 243"/>
                <a:gd name="T3" fmla="*/ 143 h 243"/>
                <a:gd name="T4" fmla="*/ 191 w 243"/>
                <a:gd name="T5" fmla="*/ 165 h 243"/>
                <a:gd name="T6" fmla="*/ 212 w 243"/>
                <a:gd name="T7" fmla="*/ 202 h 243"/>
                <a:gd name="T8" fmla="*/ 181 w 243"/>
                <a:gd name="T9" fmla="*/ 201 h 243"/>
                <a:gd name="T10" fmla="*/ 160 w 243"/>
                <a:gd name="T11" fmla="*/ 190 h 243"/>
                <a:gd name="T12" fmla="*/ 139 w 243"/>
                <a:gd name="T13" fmla="*/ 201 h 243"/>
                <a:gd name="T14" fmla="*/ 129 w 243"/>
                <a:gd name="T15" fmla="*/ 242 h 243"/>
                <a:gd name="T16" fmla="*/ 110 w 243"/>
                <a:gd name="T17" fmla="*/ 239 h 243"/>
                <a:gd name="T18" fmla="*/ 100 w 243"/>
                <a:gd name="T19" fmla="*/ 197 h 243"/>
                <a:gd name="T20" fmla="*/ 78 w 243"/>
                <a:gd name="T21" fmla="*/ 190 h 243"/>
                <a:gd name="T22" fmla="*/ 43 w 243"/>
                <a:gd name="T23" fmla="*/ 214 h 243"/>
                <a:gd name="T24" fmla="*/ 30 w 243"/>
                <a:gd name="T25" fmla="*/ 197 h 243"/>
                <a:gd name="T26" fmla="*/ 52 w 243"/>
                <a:gd name="T27" fmla="*/ 160 h 243"/>
                <a:gd name="T28" fmla="*/ 40 w 243"/>
                <a:gd name="T29" fmla="*/ 139 h 243"/>
                <a:gd name="T30" fmla="*/ 0 w 243"/>
                <a:gd name="T31" fmla="*/ 128 h 243"/>
                <a:gd name="T32" fmla="*/ 4 w 243"/>
                <a:gd name="T33" fmla="*/ 110 h 243"/>
                <a:gd name="T34" fmla="*/ 46 w 243"/>
                <a:gd name="T35" fmla="*/ 99 h 243"/>
                <a:gd name="T36" fmla="*/ 52 w 243"/>
                <a:gd name="T37" fmla="*/ 77 h 243"/>
                <a:gd name="T38" fmla="*/ 31 w 243"/>
                <a:gd name="T39" fmla="*/ 41 h 243"/>
                <a:gd name="T40" fmla="*/ 46 w 243"/>
                <a:gd name="T41" fmla="*/ 30 h 243"/>
                <a:gd name="T42" fmla="*/ 83 w 243"/>
                <a:gd name="T43" fmla="*/ 52 h 243"/>
                <a:gd name="T44" fmla="*/ 104 w 243"/>
                <a:gd name="T45" fmla="*/ 41 h 243"/>
                <a:gd name="T46" fmla="*/ 115 w 243"/>
                <a:gd name="T47" fmla="*/ 0 h 243"/>
                <a:gd name="T48" fmla="*/ 133 w 243"/>
                <a:gd name="T49" fmla="*/ 3 h 243"/>
                <a:gd name="T50" fmla="*/ 143 w 243"/>
                <a:gd name="T51" fmla="*/ 45 h 243"/>
                <a:gd name="T52" fmla="*/ 165 w 243"/>
                <a:gd name="T53" fmla="*/ 52 h 243"/>
                <a:gd name="T54" fmla="*/ 200 w 243"/>
                <a:gd name="T55" fmla="*/ 28 h 243"/>
                <a:gd name="T56" fmla="*/ 213 w 243"/>
                <a:gd name="T57" fmla="*/ 45 h 243"/>
                <a:gd name="T58" fmla="*/ 191 w 243"/>
                <a:gd name="T59" fmla="*/ 84 h 243"/>
                <a:gd name="T60" fmla="*/ 201 w 243"/>
                <a:gd name="T61" fmla="*/ 103 h 243"/>
                <a:gd name="T62" fmla="*/ 89 w 243"/>
                <a:gd name="T63" fmla="*/ 121 h 243"/>
                <a:gd name="T64" fmla="*/ 154 w 243"/>
                <a:gd name="T65" fmla="*/ 121 h 243"/>
                <a:gd name="T66" fmla="*/ 89 w 243"/>
                <a:gd name="T67" fmla="*/ 12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43" h="243">
                  <a:moveTo>
                    <a:pt x="242" y="132"/>
                  </a:moveTo>
                  <a:cubicBezTo>
                    <a:pt x="235" y="133"/>
                    <a:pt x="229" y="134"/>
                    <a:pt x="222" y="135"/>
                  </a:cubicBezTo>
                  <a:cubicBezTo>
                    <a:pt x="215" y="137"/>
                    <a:pt x="209" y="138"/>
                    <a:pt x="202" y="139"/>
                  </a:cubicBezTo>
                  <a:cubicBezTo>
                    <a:pt x="200" y="139"/>
                    <a:pt x="198" y="140"/>
                    <a:pt x="197" y="143"/>
                  </a:cubicBezTo>
                  <a:cubicBezTo>
                    <a:pt x="196" y="148"/>
                    <a:pt x="193" y="154"/>
                    <a:pt x="191" y="159"/>
                  </a:cubicBezTo>
                  <a:cubicBezTo>
                    <a:pt x="190" y="162"/>
                    <a:pt x="190" y="163"/>
                    <a:pt x="191" y="165"/>
                  </a:cubicBezTo>
                  <a:cubicBezTo>
                    <a:pt x="198" y="176"/>
                    <a:pt x="206" y="186"/>
                    <a:pt x="213" y="196"/>
                  </a:cubicBezTo>
                  <a:cubicBezTo>
                    <a:pt x="214" y="199"/>
                    <a:pt x="214" y="200"/>
                    <a:pt x="212" y="202"/>
                  </a:cubicBezTo>
                  <a:cubicBezTo>
                    <a:pt x="208" y="206"/>
                    <a:pt x="204" y="210"/>
                    <a:pt x="200" y="215"/>
                  </a:cubicBezTo>
                  <a:cubicBezTo>
                    <a:pt x="193" y="210"/>
                    <a:pt x="187" y="206"/>
                    <a:pt x="181" y="201"/>
                  </a:cubicBezTo>
                  <a:cubicBezTo>
                    <a:pt x="176" y="198"/>
                    <a:pt x="170" y="194"/>
                    <a:pt x="165" y="190"/>
                  </a:cubicBezTo>
                  <a:cubicBezTo>
                    <a:pt x="163" y="189"/>
                    <a:pt x="162" y="189"/>
                    <a:pt x="160" y="190"/>
                  </a:cubicBezTo>
                  <a:cubicBezTo>
                    <a:pt x="155" y="192"/>
                    <a:pt x="149" y="195"/>
                    <a:pt x="143" y="197"/>
                  </a:cubicBezTo>
                  <a:cubicBezTo>
                    <a:pt x="141" y="198"/>
                    <a:pt x="140" y="199"/>
                    <a:pt x="139" y="201"/>
                  </a:cubicBezTo>
                  <a:cubicBezTo>
                    <a:pt x="137" y="214"/>
                    <a:pt x="135" y="226"/>
                    <a:pt x="133" y="239"/>
                  </a:cubicBezTo>
                  <a:cubicBezTo>
                    <a:pt x="132" y="242"/>
                    <a:pt x="131" y="242"/>
                    <a:pt x="129" y="242"/>
                  </a:cubicBezTo>
                  <a:cubicBezTo>
                    <a:pt x="124" y="242"/>
                    <a:pt x="119" y="242"/>
                    <a:pt x="115" y="242"/>
                  </a:cubicBezTo>
                  <a:cubicBezTo>
                    <a:pt x="112" y="243"/>
                    <a:pt x="111" y="242"/>
                    <a:pt x="110" y="239"/>
                  </a:cubicBezTo>
                  <a:cubicBezTo>
                    <a:pt x="108" y="226"/>
                    <a:pt x="106" y="214"/>
                    <a:pt x="104" y="202"/>
                  </a:cubicBezTo>
                  <a:cubicBezTo>
                    <a:pt x="103" y="199"/>
                    <a:pt x="102" y="198"/>
                    <a:pt x="100" y="197"/>
                  </a:cubicBezTo>
                  <a:cubicBezTo>
                    <a:pt x="94" y="195"/>
                    <a:pt x="88" y="193"/>
                    <a:pt x="82" y="190"/>
                  </a:cubicBezTo>
                  <a:cubicBezTo>
                    <a:pt x="81" y="189"/>
                    <a:pt x="80" y="189"/>
                    <a:pt x="78" y="190"/>
                  </a:cubicBezTo>
                  <a:cubicBezTo>
                    <a:pt x="68" y="198"/>
                    <a:pt x="57" y="205"/>
                    <a:pt x="47" y="212"/>
                  </a:cubicBezTo>
                  <a:cubicBezTo>
                    <a:pt x="46" y="213"/>
                    <a:pt x="45" y="213"/>
                    <a:pt x="43" y="214"/>
                  </a:cubicBezTo>
                  <a:cubicBezTo>
                    <a:pt x="38" y="210"/>
                    <a:pt x="34" y="205"/>
                    <a:pt x="29" y="200"/>
                  </a:cubicBezTo>
                  <a:cubicBezTo>
                    <a:pt x="29" y="200"/>
                    <a:pt x="30" y="198"/>
                    <a:pt x="30" y="197"/>
                  </a:cubicBezTo>
                  <a:cubicBezTo>
                    <a:pt x="37" y="186"/>
                    <a:pt x="45" y="176"/>
                    <a:pt x="52" y="165"/>
                  </a:cubicBezTo>
                  <a:cubicBezTo>
                    <a:pt x="54" y="163"/>
                    <a:pt x="54" y="162"/>
                    <a:pt x="52" y="160"/>
                  </a:cubicBezTo>
                  <a:cubicBezTo>
                    <a:pt x="50" y="155"/>
                    <a:pt x="48" y="149"/>
                    <a:pt x="46" y="144"/>
                  </a:cubicBezTo>
                  <a:cubicBezTo>
                    <a:pt x="45" y="141"/>
                    <a:pt x="43" y="139"/>
                    <a:pt x="40" y="139"/>
                  </a:cubicBezTo>
                  <a:cubicBezTo>
                    <a:pt x="28" y="137"/>
                    <a:pt x="16" y="135"/>
                    <a:pt x="4" y="133"/>
                  </a:cubicBezTo>
                  <a:cubicBezTo>
                    <a:pt x="1" y="132"/>
                    <a:pt x="0" y="131"/>
                    <a:pt x="0" y="128"/>
                  </a:cubicBezTo>
                  <a:cubicBezTo>
                    <a:pt x="1" y="123"/>
                    <a:pt x="0" y="119"/>
                    <a:pt x="0" y="114"/>
                  </a:cubicBezTo>
                  <a:cubicBezTo>
                    <a:pt x="0" y="111"/>
                    <a:pt x="1" y="110"/>
                    <a:pt x="4" y="110"/>
                  </a:cubicBezTo>
                  <a:cubicBezTo>
                    <a:pt x="16" y="108"/>
                    <a:pt x="28" y="105"/>
                    <a:pt x="41" y="103"/>
                  </a:cubicBezTo>
                  <a:cubicBezTo>
                    <a:pt x="44" y="103"/>
                    <a:pt x="45" y="102"/>
                    <a:pt x="46" y="99"/>
                  </a:cubicBezTo>
                  <a:cubicBezTo>
                    <a:pt x="47" y="94"/>
                    <a:pt x="50" y="88"/>
                    <a:pt x="52" y="83"/>
                  </a:cubicBezTo>
                  <a:cubicBezTo>
                    <a:pt x="53" y="81"/>
                    <a:pt x="54" y="79"/>
                    <a:pt x="52" y="77"/>
                  </a:cubicBezTo>
                  <a:cubicBezTo>
                    <a:pt x="45" y="67"/>
                    <a:pt x="38" y="56"/>
                    <a:pt x="30" y="46"/>
                  </a:cubicBezTo>
                  <a:cubicBezTo>
                    <a:pt x="29" y="44"/>
                    <a:pt x="28" y="42"/>
                    <a:pt x="31" y="41"/>
                  </a:cubicBezTo>
                  <a:cubicBezTo>
                    <a:pt x="34" y="37"/>
                    <a:pt x="38" y="34"/>
                    <a:pt x="41" y="30"/>
                  </a:cubicBezTo>
                  <a:cubicBezTo>
                    <a:pt x="43" y="28"/>
                    <a:pt x="44" y="28"/>
                    <a:pt x="46" y="30"/>
                  </a:cubicBezTo>
                  <a:cubicBezTo>
                    <a:pt x="56" y="37"/>
                    <a:pt x="67" y="44"/>
                    <a:pt x="78" y="52"/>
                  </a:cubicBezTo>
                  <a:cubicBezTo>
                    <a:pt x="79" y="53"/>
                    <a:pt x="81" y="53"/>
                    <a:pt x="83" y="52"/>
                  </a:cubicBezTo>
                  <a:cubicBezTo>
                    <a:pt x="88" y="50"/>
                    <a:pt x="94" y="47"/>
                    <a:pt x="99" y="45"/>
                  </a:cubicBezTo>
                  <a:cubicBezTo>
                    <a:pt x="102" y="44"/>
                    <a:pt x="103" y="43"/>
                    <a:pt x="104" y="41"/>
                  </a:cubicBezTo>
                  <a:cubicBezTo>
                    <a:pt x="106" y="28"/>
                    <a:pt x="108" y="16"/>
                    <a:pt x="110" y="4"/>
                  </a:cubicBezTo>
                  <a:cubicBezTo>
                    <a:pt x="110" y="1"/>
                    <a:pt x="112" y="0"/>
                    <a:pt x="115" y="0"/>
                  </a:cubicBezTo>
                  <a:cubicBezTo>
                    <a:pt x="120" y="0"/>
                    <a:pt x="124" y="0"/>
                    <a:pt x="129" y="0"/>
                  </a:cubicBezTo>
                  <a:cubicBezTo>
                    <a:pt x="131" y="0"/>
                    <a:pt x="132" y="1"/>
                    <a:pt x="133" y="3"/>
                  </a:cubicBezTo>
                  <a:cubicBezTo>
                    <a:pt x="135" y="16"/>
                    <a:pt x="137" y="28"/>
                    <a:pt x="139" y="41"/>
                  </a:cubicBezTo>
                  <a:cubicBezTo>
                    <a:pt x="140" y="43"/>
                    <a:pt x="141" y="44"/>
                    <a:pt x="143" y="45"/>
                  </a:cubicBezTo>
                  <a:cubicBezTo>
                    <a:pt x="149" y="47"/>
                    <a:pt x="154" y="49"/>
                    <a:pt x="160" y="52"/>
                  </a:cubicBezTo>
                  <a:cubicBezTo>
                    <a:pt x="162" y="53"/>
                    <a:pt x="163" y="53"/>
                    <a:pt x="165" y="52"/>
                  </a:cubicBezTo>
                  <a:cubicBezTo>
                    <a:pt x="175" y="45"/>
                    <a:pt x="185" y="38"/>
                    <a:pt x="195" y="31"/>
                  </a:cubicBezTo>
                  <a:cubicBezTo>
                    <a:pt x="197" y="30"/>
                    <a:pt x="198" y="29"/>
                    <a:pt x="200" y="28"/>
                  </a:cubicBezTo>
                  <a:cubicBezTo>
                    <a:pt x="204" y="32"/>
                    <a:pt x="209" y="37"/>
                    <a:pt x="213" y="42"/>
                  </a:cubicBezTo>
                  <a:cubicBezTo>
                    <a:pt x="214" y="42"/>
                    <a:pt x="214" y="45"/>
                    <a:pt x="213" y="45"/>
                  </a:cubicBezTo>
                  <a:cubicBezTo>
                    <a:pt x="206" y="56"/>
                    <a:pt x="199" y="66"/>
                    <a:pt x="191" y="76"/>
                  </a:cubicBezTo>
                  <a:cubicBezTo>
                    <a:pt x="190" y="79"/>
                    <a:pt x="190" y="81"/>
                    <a:pt x="191" y="84"/>
                  </a:cubicBezTo>
                  <a:cubicBezTo>
                    <a:pt x="194" y="89"/>
                    <a:pt x="196" y="94"/>
                    <a:pt x="198" y="100"/>
                  </a:cubicBezTo>
                  <a:cubicBezTo>
                    <a:pt x="198" y="101"/>
                    <a:pt x="199" y="102"/>
                    <a:pt x="201" y="103"/>
                  </a:cubicBezTo>
                  <a:cubicBezTo>
                    <a:pt x="214" y="105"/>
                    <a:pt x="228" y="108"/>
                    <a:pt x="243" y="110"/>
                  </a:cubicBezTo>
                  <a:moveTo>
                    <a:pt x="89" y="121"/>
                  </a:moveTo>
                  <a:cubicBezTo>
                    <a:pt x="89" y="139"/>
                    <a:pt x="104" y="154"/>
                    <a:pt x="121" y="154"/>
                  </a:cubicBezTo>
                  <a:cubicBezTo>
                    <a:pt x="139" y="154"/>
                    <a:pt x="154" y="139"/>
                    <a:pt x="154" y="121"/>
                  </a:cubicBezTo>
                  <a:cubicBezTo>
                    <a:pt x="154" y="104"/>
                    <a:pt x="140" y="89"/>
                    <a:pt x="122" y="89"/>
                  </a:cubicBezTo>
                  <a:cubicBezTo>
                    <a:pt x="104" y="88"/>
                    <a:pt x="89" y="103"/>
                    <a:pt x="89" y="12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7" name="Freeform 802">
              <a:extLst>
                <a:ext uri="{FF2B5EF4-FFF2-40B4-BE49-F238E27FC236}">
                  <a16:creationId xmlns:a16="http://schemas.microsoft.com/office/drawing/2014/main" id="{790471B4-3919-46D6-A44B-5E6400C57C89}"/>
                </a:ext>
              </a:extLst>
            </p:cNvPr>
            <p:cNvSpPr>
              <a:spLocks/>
            </p:cNvSpPr>
            <p:nvPr/>
          </p:nvSpPr>
          <p:spPr bwMode="auto">
            <a:xfrm>
              <a:off x="3028590" y="4278530"/>
              <a:ext cx="475645" cy="300919"/>
            </a:xfrm>
            <a:custGeom>
              <a:avLst/>
              <a:gdLst>
                <a:gd name="T0" fmla="*/ 100 w 203"/>
                <a:gd name="T1" fmla="*/ 1 h 130"/>
                <a:gd name="T2" fmla="*/ 184 w 203"/>
                <a:gd name="T3" fmla="*/ 0 h 130"/>
                <a:gd name="T4" fmla="*/ 192 w 203"/>
                <a:gd name="T5" fmla="*/ 4 h 130"/>
                <a:gd name="T6" fmla="*/ 185 w 203"/>
                <a:gd name="T7" fmla="*/ 48 h 130"/>
                <a:gd name="T8" fmla="*/ 177 w 203"/>
                <a:gd name="T9" fmla="*/ 50 h 130"/>
                <a:gd name="T10" fmla="*/ 173 w 203"/>
                <a:gd name="T11" fmla="*/ 55 h 130"/>
                <a:gd name="T12" fmla="*/ 163 w 203"/>
                <a:gd name="T13" fmla="*/ 85 h 130"/>
                <a:gd name="T14" fmla="*/ 115 w 203"/>
                <a:gd name="T15" fmla="*/ 124 h 130"/>
                <a:gd name="T16" fmla="*/ 53 w 203"/>
                <a:gd name="T17" fmla="*/ 110 h 130"/>
                <a:gd name="T18" fmla="*/ 22 w 203"/>
                <a:gd name="T19" fmla="*/ 55 h 130"/>
                <a:gd name="T20" fmla="*/ 18 w 203"/>
                <a:gd name="T21" fmla="*/ 49 h 130"/>
                <a:gd name="T22" fmla="*/ 1 w 203"/>
                <a:gd name="T23" fmla="*/ 22 h 130"/>
                <a:gd name="T24" fmla="*/ 9 w 203"/>
                <a:gd name="T25" fmla="*/ 3 h 130"/>
                <a:gd name="T26" fmla="*/ 15 w 203"/>
                <a:gd name="T27" fmla="*/ 1 h 130"/>
                <a:gd name="T28" fmla="*/ 100 w 203"/>
                <a:gd name="T29" fmla="*/ 1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3" h="130">
                  <a:moveTo>
                    <a:pt x="100" y="1"/>
                  </a:moveTo>
                  <a:cubicBezTo>
                    <a:pt x="128" y="1"/>
                    <a:pt x="156" y="1"/>
                    <a:pt x="184" y="0"/>
                  </a:cubicBezTo>
                  <a:cubicBezTo>
                    <a:pt x="187" y="0"/>
                    <a:pt x="189" y="1"/>
                    <a:pt x="192" y="4"/>
                  </a:cubicBezTo>
                  <a:cubicBezTo>
                    <a:pt x="203" y="17"/>
                    <a:pt x="199" y="39"/>
                    <a:pt x="185" y="48"/>
                  </a:cubicBezTo>
                  <a:cubicBezTo>
                    <a:pt x="182" y="49"/>
                    <a:pt x="180" y="50"/>
                    <a:pt x="177" y="50"/>
                  </a:cubicBezTo>
                  <a:cubicBezTo>
                    <a:pt x="174" y="50"/>
                    <a:pt x="173" y="52"/>
                    <a:pt x="173" y="55"/>
                  </a:cubicBezTo>
                  <a:cubicBezTo>
                    <a:pt x="171" y="65"/>
                    <a:pt x="168" y="76"/>
                    <a:pt x="163" y="85"/>
                  </a:cubicBezTo>
                  <a:cubicBezTo>
                    <a:pt x="152" y="104"/>
                    <a:pt x="137" y="118"/>
                    <a:pt x="115" y="124"/>
                  </a:cubicBezTo>
                  <a:cubicBezTo>
                    <a:pt x="92" y="130"/>
                    <a:pt x="71" y="125"/>
                    <a:pt x="53" y="110"/>
                  </a:cubicBezTo>
                  <a:cubicBezTo>
                    <a:pt x="35" y="95"/>
                    <a:pt x="26" y="77"/>
                    <a:pt x="22" y="55"/>
                  </a:cubicBezTo>
                  <a:cubicBezTo>
                    <a:pt x="22" y="52"/>
                    <a:pt x="21" y="50"/>
                    <a:pt x="18" y="49"/>
                  </a:cubicBezTo>
                  <a:cubicBezTo>
                    <a:pt x="8" y="46"/>
                    <a:pt x="0" y="34"/>
                    <a:pt x="1" y="22"/>
                  </a:cubicBezTo>
                  <a:cubicBezTo>
                    <a:pt x="2" y="15"/>
                    <a:pt x="4" y="8"/>
                    <a:pt x="9" y="3"/>
                  </a:cubicBezTo>
                  <a:cubicBezTo>
                    <a:pt x="10" y="2"/>
                    <a:pt x="13" y="1"/>
                    <a:pt x="15" y="1"/>
                  </a:cubicBezTo>
                  <a:cubicBezTo>
                    <a:pt x="43" y="0"/>
                    <a:pt x="71" y="1"/>
                    <a:pt x="100"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8" name="Freeform 803">
              <a:extLst>
                <a:ext uri="{FF2B5EF4-FFF2-40B4-BE49-F238E27FC236}">
                  <a16:creationId xmlns:a16="http://schemas.microsoft.com/office/drawing/2014/main" id="{EED1301B-C9FE-4C2A-B628-2E3AECF517FC}"/>
                </a:ext>
              </a:extLst>
            </p:cNvPr>
            <p:cNvSpPr>
              <a:spLocks/>
            </p:cNvSpPr>
            <p:nvPr/>
          </p:nvSpPr>
          <p:spPr bwMode="auto">
            <a:xfrm>
              <a:off x="3009176" y="4006735"/>
              <a:ext cx="495059" cy="242678"/>
            </a:xfrm>
            <a:custGeom>
              <a:avLst/>
              <a:gdLst>
                <a:gd name="T0" fmla="*/ 72 w 215"/>
                <a:gd name="T1" fmla="*/ 0 h 104"/>
                <a:gd name="T2" fmla="*/ 72 w 215"/>
                <a:gd name="T3" fmla="*/ 5 h 104"/>
                <a:gd name="T4" fmla="*/ 72 w 215"/>
                <a:gd name="T5" fmla="*/ 65 h 104"/>
                <a:gd name="T6" fmla="*/ 95 w 215"/>
                <a:gd name="T7" fmla="*/ 88 h 104"/>
                <a:gd name="T8" fmla="*/ 122 w 215"/>
                <a:gd name="T9" fmla="*/ 88 h 104"/>
                <a:gd name="T10" fmla="*/ 143 w 215"/>
                <a:gd name="T11" fmla="*/ 66 h 104"/>
                <a:gd name="T12" fmla="*/ 143 w 215"/>
                <a:gd name="T13" fmla="*/ 5 h 104"/>
                <a:gd name="T14" fmla="*/ 143 w 215"/>
                <a:gd name="T15" fmla="*/ 0 h 104"/>
                <a:gd name="T16" fmla="*/ 154 w 215"/>
                <a:gd name="T17" fmla="*/ 6 h 104"/>
                <a:gd name="T18" fmla="*/ 199 w 215"/>
                <a:gd name="T19" fmla="*/ 68 h 104"/>
                <a:gd name="T20" fmla="*/ 204 w 215"/>
                <a:gd name="T21" fmla="*/ 72 h 104"/>
                <a:gd name="T22" fmla="*/ 212 w 215"/>
                <a:gd name="T23" fmla="*/ 72 h 104"/>
                <a:gd name="T24" fmla="*/ 215 w 215"/>
                <a:gd name="T25" fmla="*/ 74 h 104"/>
                <a:gd name="T26" fmla="*/ 215 w 215"/>
                <a:gd name="T27" fmla="*/ 101 h 104"/>
                <a:gd name="T28" fmla="*/ 212 w 215"/>
                <a:gd name="T29" fmla="*/ 104 h 104"/>
                <a:gd name="T30" fmla="*/ 210 w 215"/>
                <a:gd name="T31" fmla="*/ 104 h 104"/>
                <a:gd name="T32" fmla="*/ 6 w 215"/>
                <a:gd name="T33" fmla="*/ 104 h 104"/>
                <a:gd name="T34" fmla="*/ 0 w 215"/>
                <a:gd name="T35" fmla="*/ 98 h 104"/>
                <a:gd name="T36" fmla="*/ 0 w 215"/>
                <a:gd name="T37" fmla="*/ 75 h 104"/>
                <a:gd name="T38" fmla="*/ 4 w 215"/>
                <a:gd name="T39" fmla="*/ 72 h 104"/>
                <a:gd name="T40" fmla="*/ 15 w 215"/>
                <a:gd name="T41" fmla="*/ 71 h 104"/>
                <a:gd name="T42" fmla="*/ 19 w 215"/>
                <a:gd name="T43" fmla="*/ 61 h 104"/>
                <a:gd name="T44" fmla="*/ 70 w 215"/>
                <a:gd name="T45" fmla="*/ 1 h 104"/>
                <a:gd name="T46" fmla="*/ 72 w 215"/>
                <a:gd name="T47"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15" h="104">
                  <a:moveTo>
                    <a:pt x="72" y="0"/>
                  </a:moveTo>
                  <a:cubicBezTo>
                    <a:pt x="72" y="2"/>
                    <a:pt x="72" y="3"/>
                    <a:pt x="72" y="5"/>
                  </a:cubicBezTo>
                  <a:cubicBezTo>
                    <a:pt x="72" y="25"/>
                    <a:pt x="72" y="45"/>
                    <a:pt x="72" y="65"/>
                  </a:cubicBezTo>
                  <a:cubicBezTo>
                    <a:pt x="72" y="80"/>
                    <a:pt x="80" y="88"/>
                    <a:pt x="95" y="88"/>
                  </a:cubicBezTo>
                  <a:cubicBezTo>
                    <a:pt x="104" y="88"/>
                    <a:pt x="113" y="88"/>
                    <a:pt x="122" y="88"/>
                  </a:cubicBezTo>
                  <a:cubicBezTo>
                    <a:pt x="135" y="88"/>
                    <a:pt x="143" y="80"/>
                    <a:pt x="143" y="66"/>
                  </a:cubicBezTo>
                  <a:cubicBezTo>
                    <a:pt x="143" y="46"/>
                    <a:pt x="143" y="25"/>
                    <a:pt x="143" y="5"/>
                  </a:cubicBezTo>
                  <a:cubicBezTo>
                    <a:pt x="143" y="4"/>
                    <a:pt x="143" y="2"/>
                    <a:pt x="143" y="0"/>
                  </a:cubicBezTo>
                  <a:cubicBezTo>
                    <a:pt x="147" y="2"/>
                    <a:pt x="151" y="4"/>
                    <a:pt x="154" y="6"/>
                  </a:cubicBezTo>
                  <a:cubicBezTo>
                    <a:pt x="176" y="21"/>
                    <a:pt x="191" y="42"/>
                    <a:pt x="199" y="68"/>
                  </a:cubicBezTo>
                  <a:cubicBezTo>
                    <a:pt x="200" y="71"/>
                    <a:pt x="201" y="72"/>
                    <a:pt x="204" y="72"/>
                  </a:cubicBezTo>
                  <a:cubicBezTo>
                    <a:pt x="207" y="71"/>
                    <a:pt x="210" y="72"/>
                    <a:pt x="212" y="72"/>
                  </a:cubicBezTo>
                  <a:cubicBezTo>
                    <a:pt x="214" y="72"/>
                    <a:pt x="215" y="72"/>
                    <a:pt x="215" y="74"/>
                  </a:cubicBezTo>
                  <a:cubicBezTo>
                    <a:pt x="215" y="83"/>
                    <a:pt x="215" y="92"/>
                    <a:pt x="215" y="101"/>
                  </a:cubicBezTo>
                  <a:cubicBezTo>
                    <a:pt x="215" y="103"/>
                    <a:pt x="214" y="104"/>
                    <a:pt x="212" y="104"/>
                  </a:cubicBezTo>
                  <a:cubicBezTo>
                    <a:pt x="211" y="104"/>
                    <a:pt x="210" y="104"/>
                    <a:pt x="210" y="104"/>
                  </a:cubicBezTo>
                  <a:cubicBezTo>
                    <a:pt x="142" y="104"/>
                    <a:pt x="74" y="104"/>
                    <a:pt x="6" y="104"/>
                  </a:cubicBezTo>
                  <a:cubicBezTo>
                    <a:pt x="0" y="104"/>
                    <a:pt x="0" y="104"/>
                    <a:pt x="0" y="98"/>
                  </a:cubicBezTo>
                  <a:cubicBezTo>
                    <a:pt x="0" y="90"/>
                    <a:pt x="0" y="83"/>
                    <a:pt x="0" y="75"/>
                  </a:cubicBezTo>
                  <a:cubicBezTo>
                    <a:pt x="0" y="72"/>
                    <a:pt x="1" y="72"/>
                    <a:pt x="4" y="72"/>
                  </a:cubicBezTo>
                  <a:cubicBezTo>
                    <a:pt x="7" y="72"/>
                    <a:pt x="12" y="73"/>
                    <a:pt x="15" y="71"/>
                  </a:cubicBezTo>
                  <a:cubicBezTo>
                    <a:pt x="17" y="69"/>
                    <a:pt x="17" y="64"/>
                    <a:pt x="19" y="61"/>
                  </a:cubicBezTo>
                  <a:cubicBezTo>
                    <a:pt x="29" y="35"/>
                    <a:pt x="45" y="15"/>
                    <a:pt x="70" y="1"/>
                  </a:cubicBezTo>
                  <a:cubicBezTo>
                    <a:pt x="70" y="0"/>
                    <a:pt x="71" y="0"/>
                    <a:pt x="7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9" name="Freeform 804">
              <a:extLst>
                <a:ext uri="{FF2B5EF4-FFF2-40B4-BE49-F238E27FC236}">
                  <a16:creationId xmlns:a16="http://schemas.microsoft.com/office/drawing/2014/main" id="{441847F7-6434-4D9C-8321-A97277CBB822}"/>
                </a:ext>
              </a:extLst>
            </p:cNvPr>
            <p:cNvSpPr>
              <a:spLocks/>
            </p:cNvSpPr>
            <p:nvPr/>
          </p:nvSpPr>
          <p:spPr bwMode="auto">
            <a:xfrm>
              <a:off x="3193606" y="3929079"/>
              <a:ext cx="126194" cy="262091"/>
            </a:xfrm>
            <a:custGeom>
              <a:avLst/>
              <a:gdLst>
                <a:gd name="T0" fmla="*/ 0 w 56"/>
                <a:gd name="T1" fmla="*/ 56 h 112"/>
                <a:gd name="T2" fmla="*/ 0 w 56"/>
                <a:gd name="T3" fmla="*/ 15 h 112"/>
                <a:gd name="T4" fmla="*/ 14 w 56"/>
                <a:gd name="T5" fmla="*/ 0 h 112"/>
                <a:gd name="T6" fmla="*/ 38 w 56"/>
                <a:gd name="T7" fmla="*/ 0 h 112"/>
                <a:gd name="T8" fmla="*/ 56 w 56"/>
                <a:gd name="T9" fmla="*/ 17 h 112"/>
                <a:gd name="T10" fmla="*/ 56 w 56"/>
                <a:gd name="T11" fmla="*/ 98 h 112"/>
                <a:gd name="T12" fmla="*/ 42 w 56"/>
                <a:gd name="T13" fmla="*/ 112 h 112"/>
                <a:gd name="T14" fmla="*/ 14 w 56"/>
                <a:gd name="T15" fmla="*/ 112 h 112"/>
                <a:gd name="T16" fmla="*/ 0 w 56"/>
                <a:gd name="T17" fmla="*/ 97 h 112"/>
                <a:gd name="T18" fmla="*/ 0 w 56"/>
                <a:gd name="T19" fmla="*/ 56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 h="112">
                  <a:moveTo>
                    <a:pt x="0" y="56"/>
                  </a:moveTo>
                  <a:cubicBezTo>
                    <a:pt x="0" y="42"/>
                    <a:pt x="0" y="28"/>
                    <a:pt x="0" y="15"/>
                  </a:cubicBezTo>
                  <a:cubicBezTo>
                    <a:pt x="0" y="5"/>
                    <a:pt x="5" y="0"/>
                    <a:pt x="14" y="0"/>
                  </a:cubicBezTo>
                  <a:cubicBezTo>
                    <a:pt x="22" y="0"/>
                    <a:pt x="30" y="0"/>
                    <a:pt x="38" y="0"/>
                  </a:cubicBezTo>
                  <a:cubicBezTo>
                    <a:pt x="49" y="0"/>
                    <a:pt x="56" y="6"/>
                    <a:pt x="56" y="17"/>
                  </a:cubicBezTo>
                  <a:cubicBezTo>
                    <a:pt x="56" y="44"/>
                    <a:pt x="56" y="71"/>
                    <a:pt x="56" y="98"/>
                  </a:cubicBezTo>
                  <a:cubicBezTo>
                    <a:pt x="56" y="107"/>
                    <a:pt x="51" y="112"/>
                    <a:pt x="42" y="112"/>
                  </a:cubicBezTo>
                  <a:cubicBezTo>
                    <a:pt x="33" y="112"/>
                    <a:pt x="24" y="112"/>
                    <a:pt x="14" y="112"/>
                  </a:cubicBezTo>
                  <a:cubicBezTo>
                    <a:pt x="4" y="112"/>
                    <a:pt x="0" y="107"/>
                    <a:pt x="0" y="97"/>
                  </a:cubicBezTo>
                  <a:cubicBezTo>
                    <a:pt x="0" y="83"/>
                    <a:pt x="0" y="69"/>
                    <a:pt x="0" y="56"/>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0" name="Freeform 805">
              <a:extLst>
                <a:ext uri="{FF2B5EF4-FFF2-40B4-BE49-F238E27FC236}">
                  <a16:creationId xmlns:a16="http://schemas.microsoft.com/office/drawing/2014/main" id="{FDD830F3-19DA-4F72-B965-C9A32F79C9A8}"/>
                </a:ext>
              </a:extLst>
            </p:cNvPr>
            <p:cNvSpPr>
              <a:spLocks/>
            </p:cNvSpPr>
            <p:nvPr/>
          </p:nvSpPr>
          <p:spPr bwMode="auto">
            <a:xfrm>
              <a:off x="3581885" y="4598864"/>
              <a:ext cx="155312" cy="155312"/>
            </a:xfrm>
            <a:custGeom>
              <a:avLst/>
              <a:gdLst>
                <a:gd name="T0" fmla="*/ 0 w 65"/>
                <a:gd name="T1" fmla="*/ 33 h 66"/>
                <a:gd name="T2" fmla="*/ 33 w 65"/>
                <a:gd name="T3" fmla="*/ 1 h 66"/>
                <a:gd name="T4" fmla="*/ 65 w 65"/>
                <a:gd name="T5" fmla="*/ 33 h 66"/>
                <a:gd name="T6" fmla="*/ 32 w 65"/>
                <a:gd name="T7" fmla="*/ 66 h 66"/>
                <a:gd name="T8" fmla="*/ 0 w 65"/>
                <a:gd name="T9" fmla="*/ 33 h 66"/>
              </a:gdLst>
              <a:ahLst/>
              <a:cxnLst>
                <a:cxn ang="0">
                  <a:pos x="T0" y="T1"/>
                </a:cxn>
                <a:cxn ang="0">
                  <a:pos x="T2" y="T3"/>
                </a:cxn>
                <a:cxn ang="0">
                  <a:pos x="T4" y="T5"/>
                </a:cxn>
                <a:cxn ang="0">
                  <a:pos x="T6" y="T7"/>
                </a:cxn>
                <a:cxn ang="0">
                  <a:pos x="T8" y="T9"/>
                </a:cxn>
              </a:cxnLst>
              <a:rect l="0" t="0" r="r" b="b"/>
              <a:pathLst>
                <a:path w="65" h="66">
                  <a:moveTo>
                    <a:pt x="0" y="33"/>
                  </a:moveTo>
                  <a:cubicBezTo>
                    <a:pt x="0" y="15"/>
                    <a:pt x="15" y="0"/>
                    <a:pt x="33" y="1"/>
                  </a:cubicBezTo>
                  <a:cubicBezTo>
                    <a:pt x="51" y="1"/>
                    <a:pt x="65" y="16"/>
                    <a:pt x="65" y="33"/>
                  </a:cubicBezTo>
                  <a:cubicBezTo>
                    <a:pt x="65" y="51"/>
                    <a:pt x="50" y="66"/>
                    <a:pt x="32" y="66"/>
                  </a:cubicBezTo>
                  <a:cubicBezTo>
                    <a:pt x="15" y="66"/>
                    <a:pt x="0" y="51"/>
                    <a:pt x="0" y="3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grpSp>
      <p:sp>
        <p:nvSpPr>
          <p:cNvPr id="101" name="Freeform 806">
            <a:extLst>
              <a:ext uri="{FF2B5EF4-FFF2-40B4-BE49-F238E27FC236}">
                <a16:creationId xmlns:a16="http://schemas.microsoft.com/office/drawing/2014/main" id="{951501FC-E463-451D-91C4-29655C6A2495}"/>
              </a:ext>
            </a:extLst>
          </p:cNvPr>
          <p:cNvSpPr>
            <a:spLocks noEditPoints="1"/>
          </p:cNvSpPr>
          <p:nvPr/>
        </p:nvSpPr>
        <p:spPr bwMode="auto">
          <a:xfrm>
            <a:off x="5115588" y="1288781"/>
            <a:ext cx="698902" cy="232967"/>
          </a:xfrm>
          <a:custGeom>
            <a:avLst/>
            <a:gdLst>
              <a:gd name="T0" fmla="*/ 268 w 295"/>
              <a:gd name="T1" fmla="*/ 97 h 99"/>
              <a:gd name="T2" fmla="*/ 234 w 295"/>
              <a:gd name="T3" fmla="*/ 57 h 99"/>
              <a:gd name="T4" fmla="*/ 201 w 295"/>
              <a:gd name="T5" fmla="*/ 97 h 99"/>
              <a:gd name="T6" fmla="*/ 87 w 295"/>
              <a:gd name="T7" fmla="*/ 97 h 99"/>
              <a:gd name="T8" fmla="*/ 53 w 295"/>
              <a:gd name="T9" fmla="*/ 57 h 99"/>
              <a:gd name="T10" fmla="*/ 20 w 295"/>
              <a:gd name="T11" fmla="*/ 99 h 99"/>
              <a:gd name="T12" fmla="*/ 13 w 295"/>
              <a:gd name="T13" fmla="*/ 92 h 99"/>
              <a:gd name="T14" fmla="*/ 1 w 295"/>
              <a:gd name="T15" fmla="*/ 66 h 99"/>
              <a:gd name="T16" fmla="*/ 6 w 295"/>
              <a:gd name="T17" fmla="*/ 53 h 99"/>
              <a:gd name="T18" fmla="*/ 31 w 295"/>
              <a:gd name="T19" fmla="*/ 39 h 99"/>
              <a:gd name="T20" fmla="*/ 66 w 295"/>
              <a:gd name="T21" fmla="*/ 32 h 99"/>
              <a:gd name="T22" fmla="*/ 72 w 295"/>
              <a:gd name="T23" fmla="*/ 30 h 99"/>
              <a:gd name="T24" fmla="*/ 113 w 295"/>
              <a:gd name="T25" fmla="*/ 10 h 99"/>
              <a:gd name="T26" fmla="*/ 198 w 295"/>
              <a:gd name="T27" fmla="*/ 3 h 99"/>
              <a:gd name="T28" fmla="*/ 249 w 295"/>
              <a:gd name="T29" fmla="*/ 30 h 99"/>
              <a:gd name="T30" fmla="*/ 260 w 295"/>
              <a:gd name="T31" fmla="*/ 35 h 99"/>
              <a:gd name="T32" fmla="*/ 279 w 295"/>
              <a:gd name="T33" fmla="*/ 33 h 99"/>
              <a:gd name="T34" fmla="*/ 289 w 295"/>
              <a:gd name="T35" fmla="*/ 43 h 99"/>
              <a:gd name="T36" fmla="*/ 289 w 295"/>
              <a:gd name="T37" fmla="*/ 53 h 99"/>
              <a:gd name="T38" fmla="*/ 292 w 295"/>
              <a:gd name="T39" fmla="*/ 64 h 99"/>
              <a:gd name="T40" fmla="*/ 292 w 295"/>
              <a:gd name="T41" fmla="*/ 84 h 99"/>
              <a:gd name="T42" fmla="*/ 268 w 295"/>
              <a:gd name="T43" fmla="*/ 97 h 99"/>
              <a:gd name="T44" fmla="*/ 155 w 295"/>
              <a:gd name="T45" fmla="*/ 12 h 99"/>
              <a:gd name="T46" fmla="*/ 99 w 295"/>
              <a:gd name="T47" fmla="*/ 23 h 99"/>
              <a:gd name="T48" fmla="*/ 81 w 295"/>
              <a:gd name="T49" fmla="*/ 51 h 99"/>
              <a:gd name="T50" fmla="*/ 99 w 295"/>
              <a:gd name="T51" fmla="*/ 57 h 99"/>
              <a:gd name="T52" fmla="*/ 145 w 295"/>
              <a:gd name="T53" fmla="*/ 57 h 99"/>
              <a:gd name="T54" fmla="*/ 149 w 295"/>
              <a:gd name="T55" fmla="*/ 54 h 99"/>
              <a:gd name="T56" fmla="*/ 155 w 295"/>
              <a:gd name="T57" fmla="*/ 12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95" h="99">
                <a:moveTo>
                  <a:pt x="268" y="97"/>
                </a:moveTo>
                <a:cubicBezTo>
                  <a:pt x="265" y="70"/>
                  <a:pt x="253" y="57"/>
                  <a:pt x="234" y="57"/>
                </a:cubicBezTo>
                <a:cubicBezTo>
                  <a:pt x="213" y="58"/>
                  <a:pt x="202" y="72"/>
                  <a:pt x="201" y="97"/>
                </a:cubicBezTo>
                <a:cubicBezTo>
                  <a:pt x="163" y="97"/>
                  <a:pt x="125" y="97"/>
                  <a:pt x="87" y="97"/>
                </a:cubicBezTo>
                <a:cubicBezTo>
                  <a:pt x="85" y="71"/>
                  <a:pt x="73" y="57"/>
                  <a:pt x="53" y="57"/>
                </a:cubicBezTo>
                <a:cubicBezTo>
                  <a:pt x="33" y="58"/>
                  <a:pt x="21" y="72"/>
                  <a:pt x="20" y="99"/>
                </a:cubicBezTo>
                <a:cubicBezTo>
                  <a:pt x="17" y="96"/>
                  <a:pt x="15" y="94"/>
                  <a:pt x="13" y="92"/>
                </a:cubicBezTo>
                <a:cubicBezTo>
                  <a:pt x="9" y="84"/>
                  <a:pt x="4" y="75"/>
                  <a:pt x="1" y="66"/>
                </a:cubicBezTo>
                <a:cubicBezTo>
                  <a:pt x="0" y="62"/>
                  <a:pt x="2" y="55"/>
                  <a:pt x="6" y="53"/>
                </a:cubicBezTo>
                <a:cubicBezTo>
                  <a:pt x="13" y="47"/>
                  <a:pt x="22" y="42"/>
                  <a:pt x="31" y="39"/>
                </a:cubicBezTo>
                <a:cubicBezTo>
                  <a:pt x="43" y="36"/>
                  <a:pt x="55" y="34"/>
                  <a:pt x="66" y="32"/>
                </a:cubicBezTo>
                <a:cubicBezTo>
                  <a:pt x="68" y="32"/>
                  <a:pt x="71" y="32"/>
                  <a:pt x="72" y="30"/>
                </a:cubicBezTo>
                <a:cubicBezTo>
                  <a:pt x="83" y="18"/>
                  <a:pt x="98" y="13"/>
                  <a:pt x="113" y="10"/>
                </a:cubicBezTo>
                <a:cubicBezTo>
                  <a:pt x="141" y="3"/>
                  <a:pt x="169" y="0"/>
                  <a:pt x="198" y="3"/>
                </a:cubicBezTo>
                <a:cubicBezTo>
                  <a:pt x="219" y="6"/>
                  <a:pt x="236" y="14"/>
                  <a:pt x="249" y="30"/>
                </a:cubicBezTo>
                <a:cubicBezTo>
                  <a:pt x="252" y="34"/>
                  <a:pt x="255" y="35"/>
                  <a:pt x="260" y="35"/>
                </a:cubicBezTo>
                <a:cubicBezTo>
                  <a:pt x="266" y="34"/>
                  <a:pt x="272" y="34"/>
                  <a:pt x="279" y="33"/>
                </a:cubicBezTo>
                <a:cubicBezTo>
                  <a:pt x="286" y="33"/>
                  <a:pt x="289" y="36"/>
                  <a:pt x="289" y="43"/>
                </a:cubicBezTo>
                <a:cubicBezTo>
                  <a:pt x="289" y="47"/>
                  <a:pt x="289" y="50"/>
                  <a:pt x="289" y="53"/>
                </a:cubicBezTo>
                <a:cubicBezTo>
                  <a:pt x="289" y="57"/>
                  <a:pt x="291" y="60"/>
                  <a:pt x="292" y="64"/>
                </a:cubicBezTo>
                <a:cubicBezTo>
                  <a:pt x="295" y="70"/>
                  <a:pt x="294" y="78"/>
                  <a:pt x="292" y="84"/>
                </a:cubicBezTo>
                <a:cubicBezTo>
                  <a:pt x="288" y="93"/>
                  <a:pt x="278" y="97"/>
                  <a:pt x="268" y="97"/>
                </a:cubicBezTo>
                <a:close/>
                <a:moveTo>
                  <a:pt x="155" y="12"/>
                </a:moveTo>
                <a:cubicBezTo>
                  <a:pt x="135" y="12"/>
                  <a:pt x="116" y="15"/>
                  <a:pt x="99" y="23"/>
                </a:cubicBezTo>
                <a:cubicBezTo>
                  <a:pt x="87" y="29"/>
                  <a:pt x="83" y="39"/>
                  <a:pt x="81" y="51"/>
                </a:cubicBezTo>
                <a:cubicBezTo>
                  <a:pt x="87" y="53"/>
                  <a:pt x="93" y="57"/>
                  <a:pt x="99" y="57"/>
                </a:cubicBezTo>
                <a:cubicBezTo>
                  <a:pt x="114" y="58"/>
                  <a:pt x="129" y="58"/>
                  <a:pt x="145" y="57"/>
                </a:cubicBezTo>
                <a:cubicBezTo>
                  <a:pt x="146" y="57"/>
                  <a:pt x="148" y="55"/>
                  <a:pt x="149" y="54"/>
                </a:cubicBezTo>
                <a:cubicBezTo>
                  <a:pt x="151" y="40"/>
                  <a:pt x="153" y="26"/>
                  <a:pt x="155" y="1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2" name="Freeform 807">
            <a:extLst>
              <a:ext uri="{FF2B5EF4-FFF2-40B4-BE49-F238E27FC236}">
                <a16:creationId xmlns:a16="http://schemas.microsoft.com/office/drawing/2014/main" id="{D6A955F7-3318-4AC3-82AC-07A8B94EE515}"/>
              </a:ext>
            </a:extLst>
          </p:cNvPr>
          <p:cNvSpPr>
            <a:spLocks/>
          </p:cNvSpPr>
          <p:nvPr/>
        </p:nvSpPr>
        <p:spPr bwMode="auto">
          <a:xfrm>
            <a:off x="7823838" y="1385851"/>
            <a:ext cx="310623" cy="320333"/>
          </a:xfrm>
          <a:custGeom>
            <a:avLst/>
            <a:gdLst>
              <a:gd name="T0" fmla="*/ 114 w 131"/>
              <a:gd name="T1" fmla="*/ 134 h 134"/>
              <a:gd name="T2" fmla="*/ 40 w 131"/>
              <a:gd name="T3" fmla="*/ 134 h 134"/>
              <a:gd name="T4" fmla="*/ 40 w 131"/>
              <a:gd name="T5" fmla="*/ 105 h 134"/>
              <a:gd name="T6" fmla="*/ 31 w 131"/>
              <a:gd name="T7" fmla="*/ 72 h 134"/>
              <a:gd name="T8" fmla="*/ 6 w 131"/>
              <a:gd name="T9" fmla="*/ 33 h 134"/>
              <a:gd name="T10" fmla="*/ 5 w 131"/>
              <a:gd name="T11" fmla="*/ 11 h 134"/>
              <a:gd name="T12" fmla="*/ 11 w 131"/>
              <a:gd name="T13" fmla="*/ 0 h 134"/>
              <a:gd name="T14" fmla="*/ 46 w 131"/>
              <a:gd name="T15" fmla="*/ 23 h 134"/>
              <a:gd name="T16" fmla="*/ 58 w 131"/>
              <a:gd name="T17" fmla="*/ 26 h 134"/>
              <a:gd name="T18" fmla="*/ 74 w 131"/>
              <a:gd name="T19" fmla="*/ 31 h 134"/>
              <a:gd name="T20" fmla="*/ 127 w 131"/>
              <a:gd name="T21" fmla="*/ 63 h 134"/>
              <a:gd name="T22" fmla="*/ 130 w 131"/>
              <a:gd name="T23" fmla="*/ 71 h 134"/>
              <a:gd name="T24" fmla="*/ 117 w 131"/>
              <a:gd name="T25" fmla="*/ 94 h 134"/>
              <a:gd name="T26" fmla="*/ 114 w 131"/>
              <a:gd name="T27" fmla="*/ 101 h 134"/>
              <a:gd name="T28" fmla="*/ 114 w 131"/>
              <a:gd name="T29"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1" h="134">
                <a:moveTo>
                  <a:pt x="114" y="134"/>
                </a:moveTo>
                <a:cubicBezTo>
                  <a:pt x="89" y="134"/>
                  <a:pt x="65" y="134"/>
                  <a:pt x="40" y="134"/>
                </a:cubicBezTo>
                <a:cubicBezTo>
                  <a:pt x="40" y="124"/>
                  <a:pt x="39" y="114"/>
                  <a:pt x="40" y="105"/>
                </a:cubicBezTo>
                <a:cubicBezTo>
                  <a:pt x="41" y="92"/>
                  <a:pt x="38" y="82"/>
                  <a:pt x="31" y="72"/>
                </a:cubicBezTo>
                <a:cubicBezTo>
                  <a:pt x="22" y="60"/>
                  <a:pt x="14" y="46"/>
                  <a:pt x="6" y="33"/>
                </a:cubicBezTo>
                <a:cubicBezTo>
                  <a:pt x="1" y="26"/>
                  <a:pt x="0" y="19"/>
                  <a:pt x="5" y="11"/>
                </a:cubicBezTo>
                <a:cubicBezTo>
                  <a:pt x="7" y="8"/>
                  <a:pt x="9" y="4"/>
                  <a:pt x="11" y="0"/>
                </a:cubicBezTo>
                <a:cubicBezTo>
                  <a:pt x="23" y="8"/>
                  <a:pt x="34" y="16"/>
                  <a:pt x="46" y="23"/>
                </a:cubicBezTo>
                <a:cubicBezTo>
                  <a:pt x="49" y="25"/>
                  <a:pt x="54" y="27"/>
                  <a:pt x="58" y="26"/>
                </a:cubicBezTo>
                <a:cubicBezTo>
                  <a:pt x="64" y="25"/>
                  <a:pt x="69" y="28"/>
                  <a:pt x="74" y="31"/>
                </a:cubicBezTo>
                <a:cubicBezTo>
                  <a:pt x="91" y="41"/>
                  <a:pt x="109" y="52"/>
                  <a:pt x="127" y="63"/>
                </a:cubicBezTo>
                <a:cubicBezTo>
                  <a:pt x="130" y="65"/>
                  <a:pt x="131" y="67"/>
                  <a:pt x="130" y="71"/>
                </a:cubicBezTo>
                <a:cubicBezTo>
                  <a:pt x="128" y="80"/>
                  <a:pt x="125" y="88"/>
                  <a:pt x="117" y="94"/>
                </a:cubicBezTo>
                <a:cubicBezTo>
                  <a:pt x="115" y="95"/>
                  <a:pt x="114" y="98"/>
                  <a:pt x="114" y="101"/>
                </a:cubicBezTo>
                <a:cubicBezTo>
                  <a:pt x="114" y="111"/>
                  <a:pt x="114" y="122"/>
                  <a:pt x="114" y="134"/>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3" name="Freeform 809">
            <a:extLst>
              <a:ext uri="{FF2B5EF4-FFF2-40B4-BE49-F238E27FC236}">
                <a16:creationId xmlns:a16="http://schemas.microsoft.com/office/drawing/2014/main" id="{51F050AF-3A8C-402F-A746-70048688027C}"/>
              </a:ext>
            </a:extLst>
          </p:cNvPr>
          <p:cNvSpPr>
            <a:spLocks/>
          </p:cNvSpPr>
          <p:nvPr/>
        </p:nvSpPr>
        <p:spPr bwMode="auto">
          <a:xfrm>
            <a:off x="4591417" y="1939152"/>
            <a:ext cx="310623" cy="407693"/>
          </a:xfrm>
          <a:custGeom>
            <a:avLst/>
            <a:gdLst>
              <a:gd name="T0" fmla="*/ 3 w 132"/>
              <a:gd name="T1" fmla="*/ 108 h 172"/>
              <a:gd name="T2" fmla="*/ 12 w 132"/>
              <a:gd name="T3" fmla="*/ 106 h 172"/>
              <a:gd name="T4" fmla="*/ 21 w 132"/>
              <a:gd name="T5" fmla="*/ 127 h 172"/>
              <a:gd name="T6" fmla="*/ 54 w 132"/>
              <a:gd name="T7" fmla="*/ 149 h 172"/>
              <a:gd name="T8" fmla="*/ 84 w 132"/>
              <a:gd name="T9" fmla="*/ 134 h 172"/>
              <a:gd name="T10" fmla="*/ 83 w 132"/>
              <a:gd name="T11" fmla="*/ 37 h 172"/>
              <a:gd name="T12" fmla="*/ 27 w 132"/>
              <a:gd name="T13" fmla="*/ 36 h 172"/>
              <a:gd name="T14" fmla="*/ 12 w 132"/>
              <a:gd name="T15" fmla="*/ 67 h 172"/>
              <a:gd name="T16" fmla="*/ 2 w 132"/>
              <a:gd name="T17" fmla="*/ 75 h 172"/>
              <a:gd name="T18" fmla="*/ 40 w 132"/>
              <a:gd name="T19" fmla="*/ 6 h 172"/>
              <a:gd name="T20" fmla="*/ 81 w 132"/>
              <a:gd name="T21" fmla="*/ 0 h 172"/>
              <a:gd name="T22" fmla="*/ 99 w 132"/>
              <a:gd name="T23" fmla="*/ 10 h 172"/>
              <a:gd name="T24" fmla="*/ 127 w 132"/>
              <a:gd name="T25" fmla="*/ 67 h 172"/>
              <a:gd name="T26" fmla="*/ 110 w 132"/>
              <a:gd name="T27" fmla="*/ 151 h 172"/>
              <a:gd name="T28" fmla="*/ 99 w 132"/>
              <a:gd name="T29" fmla="*/ 159 h 172"/>
              <a:gd name="T30" fmla="*/ 75 w 132"/>
              <a:gd name="T31" fmla="*/ 165 h 172"/>
              <a:gd name="T32" fmla="*/ 24 w 132"/>
              <a:gd name="T33" fmla="*/ 151 h 172"/>
              <a:gd name="T34" fmla="*/ 3 w 132"/>
              <a:gd name="T35" fmla="*/ 108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32" h="172">
                <a:moveTo>
                  <a:pt x="3" y="108"/>
                </a:moveTo>
                <a:cubicBezTo>
                  <a:pt x="6" y="107"/>
                  <a:pt x="9" y="107"/>
                  <a:pt x="12" y="106"/>
                </a:cubicBezTo>
                <a:cubicBezTo>
                  <a:pt x="15" y="113"/>
                  <a:pt x="17" y="120"/>
                  <a:pt x="21" y="127"/>
                </a:cubicBezTo>
                <a:cubicBezTo>
                  <a:pt x="28" y="139"/>
                  <a:pt x="39" y="148"/>
                  <a:pt x="54" y="149"/>
                </a:cubicBezTo>
                <a:cubicBezTo>
                  <a:pt x="66" y="149"/>
                  <a:pt x="76" y="143"/>
                  <a:pt x="84" y="134"/>
                </a:cubicBezTo>
                <a:cubicBezTo>
                  <a:pt x="105" y="108"/>
                  <a:pt x="105" y="62"/>
                  <a:pt x="83" y="37"/>
                </a:cubicBezTo>
                <a:cubicBezTo>
                  <a:pt x="67" y="18"/>
                  <a:pt x="43" y="18"/>
                  <a:pt x="27" y="36"/>
                </a:cubicBezTo>
                <a:cubicBezTo>
                  <a:pt x="19" y="45"/>
                  <a:pt x="15" y="55"/>
                  <a:pt x="12" y="67"/>
                </a:cubicBezTo>
                <a:cubicBezTo>
                  <a:pt x="10" y="75"/>
                  <a:pt x="10" y="75"/>
                  <a:pt x="2" y="75"/>
                </a:cubicBezTo>
                <a:cubicBezTo>
                  <a:pt x="0" y="50"/>
                  <a:pt x="18" y="17"/>
                  <a:pt x="40" y="6"/>
                </a:cubicBezTo>
                <a:cubicBezTo>
                  <a:pt x="53" y="0"/>
                  <a:pt x="67" y="0"/>
                  <a:pt x="81" y="0"/>
                </a:cubicBezTo>
                <a:cubicBezTo>
                  <a:pt x="87" y="0"/>
                  <a:pt x="94" y="6"/>
                  <a:pt x="99" y="10"/>
                </a:cubicBezTo>
                <a:cubicBezTo>
                  <a:pt x="116" y="25"/>
                  <a:pt x="124" y="45"/>
                  <a:pt x="127" y="67"/>
                </a:cubicBezTo>
                <a:cubicBezTo>
                  <a:pt x="132" y="97"/>
                  <a:pt x="128" y="126"/>
                  <a:pt x="110" y="151"/>
                </a:cubicBezTo>
                <a:cubicBezTo>
                  <a:pt x="107" y="155"/>
                  <a:pt x="103" y="157"/>
                  <a:pt x="99" y="159"/>
                </a:cubicBezTo>
                <a:cubicBezTo>
                  <a:pt x="91" y="162"/>
                  <a:pt x="83" y="163"/>
                  <a:pt x="75" y="165"/>
                </a:cubicBezTo>
                <a:cubicBezTo>
                  <a:pt x="55" y="172"/>
                  <a:pt x="38" y="166"/>
                  <a:pt x="24" y="151"/>
                </a:cubicBezTo>
                <a:cubicBezTo>
                  <a:pt x="13" y="139"/>
                  <a:pt x="6" y="124"/>
                  <a:pt x="3" y="108"/>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4" name="Freeform 810">
            <a:extLst>
              <a:ext uri="{FF2B5EF4-FFF2-40B4-BE49-F238E27FC236}">
                <a16:creationId xmlns:a16="http://schemas.microsoft.com/office/drawing/2014/main" id="{2218CFC7-4B63-4363-A116-23C6E11785C3}"/>
              </a:ext>
            </a:extLst>
          </p:cNvPr>
          <p:cNvSpPr>
            <a:spLocks noEditPoints="1"/>
          </p:cNvSpPr>
          <p:nvPr/>
        </p:nvSpPr>
        <p:spPr bwMode="auto">
          <a:xfrm>
            <a:off x="3834273" y="1075234"/>
            <a:ext cx="271795" cy="262091"/>
          </a:xfrm>
          <a:custGeom>
            <a:avLst/>
            <a:gdLst>
              <a:gd name="T0" fmla="*/ 117 w 117"/>
              <a:gd name="T1" fmla="*/ 50 h 113"/>
              <a:gd name="T2" fmla="*/ 117 w 117"/>
              <a:gd name="T3" fmla="*/ 79 h 113"/>
              <a:gd name="T4" fmla="*/ 59 w 117"/>
              <a:gd name="T5" fmla="*/ 79 h 113"/>
              <a:gd name="T6" fmla="*/ 59 w 117"/>
              <a:gd name="T7" fmla="*/ 82 h 113"/>
              <a:gd name="T8" fmla="*/ 117 w 117"/>
              <a:gd name="T9" fmla="*/ 82 h 113"/>
              <a:gd name="T10" fmla="*/ 117 w 117"/>
              <a:gd name="T11" fmla="*/ 94 h 113"/>
              <a:gd name="T12" fmla="*/ 84 w 117"/>
              <a:gd name="T13" fmla="*/ 91 h 113"/>
              <a:gd name="T14" fmla="*/ 50 w 117"/>
              <a:gd name="T15" fmla="*/ 108 h 113"/>
              <a:gd name="T16" fmla="*/ 42 w 117"/>
              <a:gd name="T17" fmla="*/ 111 h 113"/>
              <a:gd name="T18" fmla="*/ 42 w 117"/>
              <a:gd name="T19" fmla="*/ 77 h 113"/>
              <a:gd name="T20" fmla="*/ 0 w 117"/>
              <a:gd name="T21" fmla="*/ 77 h 113"/>
              <a:gd name="T22" fmla="*/ 0 w 117"/>
              <a:gd name="T23" fmla="*/ 0 h 113"/>
              <a:gd name="T24" fmla="*/ 42 w 117"/>
              <a:gd name="T25" fmla="*/ 0 h 113"/>
              <a:gd name="T26" fmla="*/ 46 w 117"/>
              <a:gd name="T27" fmla="*/ 4 h 113"/>
              <a:gd name="T28" fmla="*/ 60 w 117"/>
              <a:gd name="T29" fmla="*/ 31 h 113"/>
              <a:gd name="T30" fmla="*/ 69 w 117"/>
              <a:gd name="T31" fmla="*/ 37 h 113"/>
              <a:gd name="T32" fmla="*/ 117 w 117"/>
              <a:gd name="T33" fmla="*/ 50 h 113"/>
              <a:gd name="T34" fmla="*/ 20 w 117"/>
              <a:gd name="T35" fmla="*/ 37 h 113"/>
              <a:gd name="T36" fmla="*/ 54 w 117"/>
              <a:gd name="T37" fmla="*/ 37 h 113"/>
              <a:gd name="T38" fmla="*/ 43 w 117"/>
              <a:gd name="T39" fmla="*/ 13 h 113"/>
              <a:gd name="T40" fmla="*/ 39 w 117"/>
              <a:gd name="T41" fmla="*/ 11 h 113"/>
              <a:gd name="T42" fmla="*/ 20 w 117"/>
              <a:gd name="T43" fmla="*/ 11 h 113"/>
              <a:gd name="T44" fmla="*/ 20 w 117"/>
              <a:gd name="T45" fmla="*/ 37 h 113"/>
              <a:gd name="T46" fmla="*/ 24 w 117"/>
              <a:gd name="T47" fmla="*/ 58 h 113"/>
              <a:gd name="T48" fmla="*/ 24 w 117"/>
              <a:gd name="T49" fmla="*/ 58 h 113"/>
              <a:gd name="T50" fmla="*/ 24 w 117"/>
              <a:gd name="T51" fmla="*/ 47 h 113"/>
              <a:gd name="T52" fmla="*/ 22 w 117"/>
              <a:gd name="T53" fmla="*/ 44 h 113"/>
              <a:gd name="T54" fmla="*/ 20 w 117"/>
              <a:gd name="T55" fmla="*/ 46 h 113"/>
              <a:gd name="T56" fmla="*/ 20 w 117"/>
              <a:gd name="T57" fmla="*/ 68 h 113"/>
              <a:gd name="T58" fmla="*/ 22 w 117"/>
              <a:gd name="T59" fmla="*/ 70 h 113"/>
              <a:gd name="T60" fmla="*/ 24 w 117"/>
              <a:gd name="T61" fmla="*/ 67 h 113"/>
              <a:gd name="T62" fmla="*/ 24 w 117"/>
              <a:gd name="T63" fmla="*/ 58 h 113"/>
              <a:gd name="T64" fmla="*/ 34 w 117"/>
              <a:gd name="T65" fmla="*/ 57 h 113"/>
              <a:gd name="T66" fmla="*/ 40 w 117"/>
              <a:gd name="T67" fmla="*/ 53 h 113"/>
              <a:gd name="T68" fmla="*/ 35 w 117"/>
              <a:gd name="T69" fmla="*/ 51 h 113"/>
              <a:gd name="T70" fmla="*/ 28 w 117"/>
              <a:gd name="T71" fmla="*/ 53 h 113"/>
              <a:gd name="T72" fmla="*/ 34 w 117"/>
              <a:gd name="T73" fmla="*/ 57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17" h="113">
                <a:moveTo>
                  <a:pt x="117" y="50"/>
                </a:moveTo>
                <a:cubicBezTo>
                  <a:pt x="117" y="60"/>
                  <a:pt x="117" y="69"/>
                  <a:pt x="117" y="79"/>
                </a:cubicBezTo>
                <a:cubicBezTo>
                  <a:pt x="98" y="79"/>
                  <a:pt x="78" y="79"/>
                  <a:pt x="59" y="79"/>
                </a:cubicBezTo>
                <a:cubicBezTo>
                  <a:pt x="59" y="80"/>
                  <a:pt x="59" y="81"/>
                  <a:pt x="59" y="82"/>
                </a:cubicBezTo>
                <a:cubicBezTo>
                  <a:pt x="78" y="83"/>
                  <a:pt x="97" y="82"/>
                  <a:pt x="117" y="82"/>
                </a:cubicBezTo>
                <a:cubicBezTo>
                  <a:pt x="117" y="86"/>
                  <a:pt x="117" y="89"/>
                  <a:pt x="117" y="94"/>
                </a:cubicBezTo>
                <a:cubicBezTo>
                  <a:pt x="106" y="93"/>
                  <a:pt x="94" y="93"/>
                  <a:pt x="84" y="91"/>
                </a:cubicBezTo>
                <a:cubicBezTo>
                  <a:pt x="69" y="87"/>
                  <a:pt x="55" y="93"/>
                  <a:pt x="50" y="108"/>
                </a:cubicBezTo>
                <a:cubicBezTo>
                  <a:pt x="48" y="111"/>
                  <a:pt x="47" y="113"/>
                  <a:pt x="42" y="111"/>
                </a:cubicBezTo>
                <a:cubicBezTo>
                  <a:pt x="42" y="100"/>
                  <a:pt x="42" y="89"/>
                  <a:pt x="42" y="77"/>
                </a:cubicBezTo>
                <a:cubicBezTo>
                  <a:pt x="28" y="77"/>
                  <a:pt x="14" y="77"/>
                  <a:pt x="0" y="77"/>
                </a:cubicBezTo>
                <a:cubicBezTo>
                  <a:pt x="0" y="51"/>
                  <a:pt x="0" y="26"/>
                  <a:pt x="0" y="0"/>
                </a:cubicBezTo>
                <a:cubicBezTo>
                  <a:pt x="14" y="0"/>
                  <a:pt x="28" y="0"/>
                  <a:pt x="42" y="0"/>
                </a:cubicBezTo>
                <a:cubicBezTo>
                  <a:pt x="43" y="0"/>
                  <a:pt x="45" y="2"/>
                  <a:pt x="46" y="4"/>
                </a:cubicBezTo>
                <a:cubicBezTo>
                  <a:pt x="51" y="13"/>
                  <a:pt x="56" y="22"/>
                  <a:pt x="60" y="31"/>
                </a:cubicBezTo>
                <a:cubicBezTo>
                  <a:pt x="62" y="34"/>
                  <a:pt x="65" y="36"/>
                  <a:pt x="69" y="37"/>
                </a:cubicBezTo>
                <a:cubicBezTo>
                  <a:pt x="85" y="41"/>
                  <a:pt x="101" y="46"/>
                  <a:pt x="117" y="50"/>
                </a:cubicBezTo>
                <a:close/>
                <a:moveTo>
                  <a:pt x="20" y="37"/>
                </a:moveTo>
                <a:cubicBezTo>
                  <a:pt x="32" y="37"/>
                  <a:pt x="42" y="37"/>
                  <a:pt x="54" y="37"/>
                </a:cubicBezTo>
                <a:cubicBezTo>
                  <a:pt x="50" y="29"/>
                  <a:pt x="47" y="21"/>
                  <a:pt x="43" y="13"/>
                </a:cubicBezTo>
                <a:cubicBezTo>
                  <a:pt x="42" y="12"/>
                  <a:pt x="40" y="11"/>
                  <a:pt x="39" y="11"/>
                </a:cubicBezTo>
                <a:cubicBezTo>
                  <a:pt x="33" y="11"/>
                  <a:pt x="27" y="11"/>
                  <a:pt x="20" y="11"/>
                </a:cubicBezTo>
                <a:cubicBezTo>
                  <a:pt x="20" y="20"/>
                  <a:pt x="20" y="28"/>
                  <a:pt x="20" y="37"/>
                </a:cubicBezTo>
                <a:close/>
                <a:moveTo>
                  <a:pt x="24" y="58"/>
                </a:moveTo>
                <a:cubicBezTo>
                  <a:pt x="24" y="58"/>
                  <a:pt x="24" y="58"/>
                  <a:pt x="24" y="58"/>
                </a:cubicBezTo>
                <a:cubicBezTo>
                  <a:pt x="24" y="54"/>
                  <a:pt x="25" y="50"/>
                  <a:pt x="24" y="47"/>
                </a:cubicBezTo>
                <a:cubicBezTo>
                  <a:pt x="24" y="46"/>
                  <a:pt x="23" y="45"/>
                  <a:pt x="22" y="44"/>
                </a:cubicBezTo>
                <a:cubicBezTo>
                  <a:pt x="21" y="45"/>
                  <a:pt x="20" y="45"/>
                  <a:pt x="20" y="46"/>
                </a:cubicBezTo>
                <a:cubicBezTo>
                  <a:pt x="20" y="53"/>
                  <a:pt x="20" y="61"/>
                  <a:pt x="20" y="68"/>
                </a:cubicBezTo>
                <a:cubicBezTo>
                  <a:pt x="20" y="69"/>
                  <a:pt x="21" y="69"/>
                  <a:pt x="22" y="70"/>
                </a:cubicBezTo>
                <a:cubicBezTo>
                  <a:pt x="23" y="69"/>
                  <a:pt x="24" y="68"/>
                  <a:pt x="24" y="67"/>
                </a:cubicBezTo>
                <a:cubicBezTo>
                  <a:pt x="25" y="64"/>
                  <a:pt x="24" y="61"/>
                  <a:pt x="24" y="58"/>
                </a:cubicBezTo>
                <a:close/>
                <a:moveTo>
                  <a:pt x="34" y="57"/>
                </a:moveTo>
                <a:cubicBezTo>
                  <a:pt x="36" y="56"/>
                  <a:pt x="38" y="55"/>
                  <a:pt x="40" y="53"/>
                </a:cubicBezTo>
                <a:cubicBezTo>
                  <a:pt x="38" y="52"/>
                  <a:pt x="36" y="51"/>
                  <a:pt x="35" y="51"/>
                </a:cubicBezTo>
                <a:cubicBezTo>
                  <a:pt x="32" y="51"/>
                  <a:pt x="30" y="53"/>
                  <a:pt x="28" y="53"/>
                </a:cubicBezTo>
                <a:cubicBezTo>
                  <a:pt x="29" y="55"/>
                  <a:pt x="31" y="56"/>
                  <a:pt x="34" y="57"/>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5" name="Freeform 811">
            <a:extLst>
              <a:ext uri="{FF2B5EF4-FFF2-40B4-BE49-F238E27FC236}">
                <a16:creationId xmlns:a16="http://schemas.microsoft.com/office/drawing/2014/main" id="{E0B81718-5569-4555-B3D9-C1A775D22649}"/>
              </a:ext>
            </a:extLst>
          </p:cNvPr>
          <p:cNvSpPr>
            <a:spLocks/>
          </p:cNvSpPr>
          <p:nvPr/>
        </p:nvSpPr>
        <p:spPr bwMode="auto">
          <a:xfrm>
            <a:off x="7736478" y="3443736"/>
            <a:ext cx="378575" cy="330037"/>
          </a:xfrm>
          <a:custGeom>
            <a:avLst/>
            <a:gdLst>
              <a:gd name="T0" fmla="*/ 128 w 162"/>
              <a:gd name="T1" fmla="*/ 0 h 139"/>
              <a:gd name="T2" fmla="*/ 162 w 162"/>
              <a:gd name="T3" fmla="*/ 32 h 139"/>
              <a:gd name="T4" fmla="*/ 154 w 162"/>
              <a:gd name="T5" fmla="*/ 40 h 139"/>
              <a:gd name="T6" fmla="*/ 145 w 162"/>
              <a:gd name="T7" fmla="*/ 31 h 139"/>
              <a:gd name="T8" fmla="*/ 128 w 162"/>
              <a:gd name="T9" fmla="*/ 28 h 139"/>
              <a:gd name="T10" fmla="*/ 118 w 162"/>
              <a:gd name="T11" fmla="*/ 67 h 139"/>
              <a:gd name="T12" fmla="*/ 129 w 162"/>
              <a:gd name="T13" fmla="*/ 78 h 139"/>
              <a:gd name="T14" fmla="*/ 127 w 162"/>
              <a:gd name="T15" fmla="*/ 89 h 139"/>
              <a:gd name="T16" fmla="*/ 116 w 162"/>
              <a:gd name="T17" fmla="*/ 90 h 139"/>
              <a:gd name="T18" fmla="*/ 106 w 162"/>
              <a:gd name="T19" fmla="*/ 80 h 139"/>
              <a:gd name="T20" fmla="*/ 70 w 162"/>
              <a:gd name="T21" fmla="*/ 84 h 139"/>
              <a:gd name="T22" fmla="*/ 70 w 162"/>
              <a:gd name="T23" fmla="*/ 104 h 139"/>
              <a:gd name="T24" fmla="*/ 83 w 162"/>
              <a:gd name="T25" fmla="*/ 120 h 139"/>
              <a:gd name="T26" fmla="*/ 84 w 162"/>
              <a:gd name="T27" fmla="*/ 131 h 139"/>
              <a:gd name="T28" fmla="*/ 73 w 162"/>
              <a:gd name="T29" fmla="*/ 130 h 139"/>
              <a:gd name="T30" fmla="*/ 65 w 162"/>
              <a:gd name="T31" fmla="*/ 124 h 139"/>
              <a:gd name="T32" fmla="*/ 31 w 162"/>
              <a:gd name="T33" fmla="*/ 122 h 139"/>
              <a:gd name="T34" fmla="*/ 14 w 162"/>
              <a:gd name="T35" fmla="*/ 139 h 139"/>
              <a:gd name="T36" fmla="*/ 0 w 162"/>
              <a:gd name="T37" fmla="*/ 124 h 139"/>
              <a:gd name="T38" fmla="*/ 128 w 162"/>
              <a:gd name="T39" fmla="*/ 0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62" h="139">
                <a:moveTo>
                  <a:pt x="128" y="0"/>
                </a:moveTo>
                <a:cubicBezTo>
                  <a:pt x="140" y="11"/>
                  <a:pt x="151" y="21"/>
                  <a:pt x="162" y="32"/>
                </a:cubicBezTo>
                <a:cubicBezTo>
                  <a:pt x="159" y="35"/>
                  <a:pt x="157" y="38"/>
                  <a:pt x="154" y="40"/>
                </a:cubicBezTo>
                <a:cubicBezTo>
                  <a:pt x="151" y="37"/>
                  <a:pt x="148" y="34"/>
                  <a:pt x="145" y="31"/>
                </a:cubicBezTo>
                <a:cubicBezTo>
                  <a:pt x="140" y="27"/>
                  <a:pt x="134" y="25"/>
                  <a:pt x="128" y="28"/>
                </a:cubicBezTo>
                <a:cubicBezTo>
                  <a:pt x="112" y="35"/>
                  <a:pt x="102" y="51"/>
                  <a:pt x="118" y="67"/>
                </a:cubicBezTo>
                <a:cubicBezTo>
                  <a:pt x="122" y="70"/>
                  <a:pt x="125" y="74"/>
                  <a:pt x="129" y="78"/>
                </a:cubicBezTo>
                <a:cubicBezTo>
                  <a:pt x="133" y="82"/>
                  <a:pt x="130" y="86"/>
                  <a:pt x="127" y="89"/>
                </a:cubicBezTo>
                <a:cubicBezTo>
                  <a:pt x="124" y="92"/>
                  <a:pt x="121" y="94"/>
                  <a:pt x="116" y="90"/>
                </a:cubicBezTo>
                <a:cubicBezTo>
                  <a:pt x="113" y="87"/>
                  <a:pt x="110" y="83"/>
                  <a:pt x="106" y="80"/>
                </a:cubicBezTo>
                <a:cubicBezTo>
                  <a:pt x="94" y="68"/>
                  <a:pt x="79" y="70"/>
                  <a:pt x="70" y="84"/>
                </a:cubicBezTo>
                <a:cubicBezTo>
                  <a:pt x="65" y="90"/>
                  <a:pt x="65" y="97"/>
                  <a:pt x="70" y="104"/>
                </a:cubicBezTo>
                <a:cubicBezTo>
                  <a:pt x="74" y="109"/>
                  <a:pt x="79" y="114"/>
                  <a:pt x="83" y="120"/>
                </a:cubicBezTo>
                <a:cubicBezTo>
                  <a:pt x="86" y="123"/>
                  <a:pt x="88" y="127"/>
                  <a:pt x="84" y="131"/>
                </a:cubicBezTo>
                <a:cubicBezTo>
                  <a:pt x="80" y="135"/>
                  <a:pt x="76" y="133"/>
                  <a:pt x="73" y="130"/>
                </a:cubicBezTo>
                <a:cubicBezTo>
                  <a:pt x="70" y="128"/>
                  <a:pt x="67" y="126"/>
                  <a:pt x="65" y="124"/>
                </a:cubicBezTo>
                <a:cubicBezTo>
                  <a:pt x="54" y="113"/>
                  <a:pt x="43" y="112"/>
                  <a:pt x="31" y="122"/>
                </a:cubicBezTo>
                <a:cubicBezTo>
                  <a:pt x="25" y="127"/>
                  <a:pt x="20" y="133"/>
                  <a:pt x="14" y="139"/>
                </a:cubicBezTo>
                <a:cubicBezTo>
                  <a:pt x="9" y="134"/>
                  <a:pt x="5" y="129"/>
                  <a:pt x="0" y="124"/>
                </a:cubicBezTo>
                <a:cubicBezTo>
                  <a:pt x="43" y="83"/>
                  <a:pt x="86" y="41"/>
                  <a:pt x="128"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6" name="Freeform 812">
            <a:extLst>
              <a:ext uri="{FF2B5EF4-FFF2-40B4-BE49-F238E27FC236}">
                <a16:creationId xmlns:a16="http://schemas.microsoft.com/office/drawing/2014/main" id="{49B839CA-E6A5-4F27-A287-3A550A9AAAA3}"/>
              </a:ext>
            </a:extLst>
          </p:cNvPr>
          <p:cNvSpPr>
            <a:spLocks/>
          </p:cNvSpPr>
          <p:nvPr/>
        </p:nvSpPr>
        <p:spPr bwMode="auto">
          <a:xfrm>
            <a:off x="7794720" y="3540806"/>
            <a:ext cx="388279" cy="339747"/>
          </a:xfrm>
          <a:custGeom>
            <a:avLst/>
            <a:gdLst>
              <a:gd name="T0" fmla="*/ 132 w 166"/>
              <a:gd name="T1" fmla="*/ 20 h 146"/>
              <a:gd name="T2" fmla="*/ 147 w 166"/>
              <a:gd name="T3" fmla="*/ 3 h 146"/>
              <a:gd name="T4" fmla="*/ 166 w 166"/>
              <a:gd name="T5" fmla="*/ 21 h 146"/>
              <a:gd name="T6" fmla="*/ 165 w 166"/>
              <a:gd name="T7" fmla="*/ 23 h 146"/>
              <a:gd name="T8" fmla="*/ 39 w 166"/>
              <a:gd name="T9" fmla="*/ 146 h 146"/>
              <a:gd name="T10" fmla="*/ 0 w 166"/>
              <a:gd name="T11" fmla="*/ 109 h 146"/>
              <a:gd name="T12" fmla="*/ 17 w 166"/>
              <a:gd name="T13" fmla="*/ 93 h 146"/>
              <a:gd name="T14" fmla="*/ 32 w 166"/>
              <a:gd name="T15" fmla="*/ 94 h 146"/>
              <a:gd name="T16" fmla="*/ 47 w 166"/>
              <a:gd name="T17" fmla="*/ 105 h 146"/>
              <a:gd name="T18" fmla="*/ 70 w 166"/>
              <a:gd name="T19" fmla="*/ 102 h 146"/>
              <a:gd name="T20" fmla="*/ 75 w 166"/>
              <a:gd name="T21" fmla="*/ 79 h 146"/>
              <a:gd name="T22" fmla="*/ 61 w 166"/>
              <a:gd name="T23" fmla="*/ 61 h 146"/>
              <a:gd name="T24" fmla="*/ 60 w 166"/>
              <a:gd name="T25" fmla="*/ 50 h 146"/>
              <a:gd name="T26" fmla="*/ 73 w 166"/>
              <a:gd name="T27" fmla="*/ 50 h 146"/>
              <a:gd name="T28" fmla="*/ 84 w 166"/>
              <a:gd name="T29" fmla="*/ 61 h 146"/>
              <a:gd name="T30" fmla="*/ 113 w 166"/>
              <a:gd name="T31" fmla="*/ 60 h 146"/>
              <a:gd name="T32" fmla="*/ 116 w 166"/>
              <a:gd name="T33" fmla="*/ 30 h 146"/>
              <a:gd name="T34" fmla="*/ 103 w 166"/>
              <a:gd name="T35" fmla="*/ 17 h 146"/>
              <a:gd name="T36" fmla="*/ 105 w 166"/>
              <a:gd name="T37" fmla="*/ 5 h 146"/>
              <a:gd name="T38" fmla="*/ 116 w 166"/>
              <a:gd name="T39" fmla="*/ 5 h 146"/>
              <a:gd name="T40" fmla="*/ 132 w 166"/>
              <a:gd name="T41" fmla="*/ 20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6" h="146">
                <a:moveTo>
                  <a:pt x="132" y="20"/>
                </a:moveTo>
                <a:cubicBezTo>
                  <a:pt x="137" y="14"/>
                  <a:pt x="142" y="9"/>
                  <a:pt x="147" y="3"/>
                </a:cubicBezTo>
                <a:cubicBezTo>
                  <a:pt x="154" y="10"/>
                  <a:pt x="160" y="16"/>
                  <a:pt x="166" y="21"/>
                </a:cubicBezTo>
                <a:cubicBezTo>
                  <a:pt x="166" y="22"/>
                  <a:pt x="165" y="23"/>
                  <a:pt x="165" y="23"/>
                </a:cubicBezTo>
                <a:cubicBezTo>
                  <a:pt x="123" y="64"/>
                  <a:pt x="80" y="106"/>
                  <a:pt x="39" y="146"/>
                </a:cubicBezTo>
                <a:cubicBezTo>
                  <a:pt x="26" y="134"/>
                  <a:pt x="13" y="122"/>
                  <a:pt x="0" y="109"/>
                </a:cubicBezTo>
                <a:cubicBezTo>
                  <a:pt x="6" y="103"/>
                  <a:pt x="11" y="98"/>
                  <a:pt x="17" y="93"/>
                </a:cubicBezTo>
                <a:cubicBezTo>
                  <a:pt x="23" y="88"/>
                  <a:pt x="26" y="89"/>
                  <a:pt x="32" y="94"/>
                </a:cubicBezTo>
                <a:cubicBezTo>
                  <a:pt x="37" y="98"/>
                  <a:pt x="41" y="102"/>
                  <a:pt x="47" y="105"/>
                </a:cubicBezTo>
                <a:cubicBezTo>
                  <a:pt x="55" y="110"/>
                  <a:pt x="62" y="109"/>
                  <a:pt x="70" y="102"/>
                </a:cubicBezTo>
                <a:cubicBezTo>
                  <a:pt x="77" y="95"/>
                  <a:pt x="79" y="88"/>
                  <a:pt x="75" y="79"/>
                </a:cubicBezTo>
                <a:cubicBezTo>
                  <a:pt x="71" y="73"/>
                  <a:pt x="66" y="67"/>
                  <a:pt x="61" y="61"/>
                </a:cubicBezTo>
                <a:cubicBezTo>
                  <a:pt x="58" y="58"/>
                  <a:pt x="55" y="55"/>
                  <a:pt x="60" y="50"/>
                </a:cubicBezTo>
                <a:cubicBezTo>
                  <a:pt x="65" y="46"/>
                  <a:pt x="68" y="45"/>
                  <a:pt x="73" y="50"/>
                </a:cubicBezTo>
                <a:cubicBezTo>
                  <a:pt x="77" y="53"/>
                  <a:pt x="80" y="57"/>
                  <a:pt x="84" y="61"/>
                </a:cubicBezTo>
                <a:cubicBezTo>
                  <a:pt x="92" y="69"/>
                  <a:pt x="104" y="69"/>
                  <a:pt x="113" y="60"/>
                </a:cubicBezTo>
                <a:cubicBezTo>
                  <a:pt x="124" y="50"/>
                  <a:pt x="125" y="40"/>
                  <a:pt x="116" y="30"/>
                </a:cubicBezTo>
                <a:cubicBezTo>
                  <a:pt x="112" y="26"/>
                  <a:pt x="108" y="21"/>
                  <a:pt x="103" y="17"/>
                </a:cubicBezTo>
                <a:cubicBezTo>
                  <a:pt x="99" y="12"/>
                  <a:pt x="101" y="9"/>
                  <a:pt x="105" y="5"/>
                </a:cubicBezTo>
                <a:cubicBezTo>
                  <a:pt x="108" y="1"/>
                  <a:pt x="112" y="0"/>
                  <a:pt x="116" y="5"/>
                </a:cubicBezTo>
                <a:cubicBezTo>
                  <a:pt x="121" y="10"/>
                  <a:pt x="126" y="15"/>
                  <a:pt x="132" y="2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7" name="Freeform 813">
            <a:extLst>
              <a:ext uri="{FF2B5EF4-FFF2-40B4-BE49-F238E27FC236}">
                <a16:creationId xmlns:a16="http://schemas.microsoft.com/office/drawing/2014/main" id="{94B5F9F8-780B-4408-A748-55E9ECC6C4BF}"/>
              </a:ext>
            </a:extLst>
          </p:cNvPr>
          <p:cNvSpPr>
            <a:spLocks noEditPoints="1"/>
          </p:cNvSpPr>
          <p:nvPr/>
        </p:nvSpPr>
        <p:spPr bwMode="auto">
          <a:xfrm>
            <a:off x="3358628" y="1162593"/>
            <a:ext cx="330037" cy="203850"/>
          </a:xfrm>
          <a:custGeom>
            <a:avLst/>
            <a:gdLst>
              <a:gd name="T0" fmla="*/ 140 w 142"/>
              <a:gd name="T1" fmla="*/ 25 h 87"/>
              <a:gd name="T2" fmla="*/ 114 w 142"/>
              <a:gd name="T3" fmla="*/ 15 h 87"/>
              <a:gd name="T4" fmla="*/ 108 w 142"/>
              <a:gd name="T5" fmla="*/ 41 h 87"/>
              <a:gd name="T6" fmla="*/ 56 w 142"/>
              <a:gd name="T7" fmla="*/ 67 h 87"/>
              <a:gd name="T8" fmla="*/ 30 w 142"/>
              <a:gd name="T9" fmla="*/ 56 h 87"/>
              <a:gd name="T10" fmla="*/ 23 w 142"/>
              <a:gd name="T11" fmla="*/ 82 h 87"/>
              <a:gd name="T12" fmla="*/ 5 w 142"/>
              <a:gd name="T13" fmla="*/ 71 h 87"/>
              <a:gd name="T14" fmla="*/ 2 w 142"/>
              <a:gd name="T15" fmla="*/ 63 h 87"/>
              <a:gd name="T16" fmla="*/ 5 w 142"/>
              <a:gd name="T17" fmla="*/ 55 h 87"/>
              <a:gd name="T18" fmla="*/ 20 w 142"/>
              <a:gd name="T19" fmla="*/ 39 h 87"/>
              <a:gd name="T20" fmla="*/ 31 w 142"/>
              <a:gd name="T21" fmla="*/ 26 h 87"/>
              <a:gd name="T22" fmla="*/ 85 w 142"/>
              <a:gd name="T23" fmla="*/ 5 h 87"/>
              <a:gd name="T24" fmla="*/ 124 w 142"/>
              <a:gd name="T25" fmla="*/ 1 h 87"/>
              <a:gd name="T26" fmla="*/ 133 w 142"/>
              <a:gd name="T27" fmla="*/ 1 h 87"/>
              <a:gd name="T28" fmla="*/ 142 w 142"/>
              <a:gd name="T29" fmla="*/ 10 h 87"/>
              <a:gd name="T30" fmla="*/ 142 w 142"/>
              <a:gd name="T31" fmla="*/ 25 h 87"/>
              <a:gd name="T32" fmla="*/ 140 w 142"/>
              <a:gd name="T33" fmla="*/ 25 h 87"/>
              <a:gd name="T34" fmla="*/ 102 w 142"/>
              <a:gd name="T35" fmla="*/ 20 h 87"/>
              <a:gd name="T36" fmla="*/ 57 w 142"/>
              <a:gd name="T37" fmla="*/ 17 h 87"/>
              <a:gd name="T38" fmla="*/ 71 w 142"/>
              <a:gd name="T39" fmla="*/ 37 h 87"/>
              <a:gd name="T40" fmla="*/ 102 w 142"/>
              <a:gd name="T41" fmla="*/ 2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2" h="87">
                <a:moveTo>
                  <a:pt x="140" y="25"/>
                </a:moveTo>
                <a:cubicBezTo>
                  <a:pt x="132" y="13"/>
                  <a:pt x="124" y="10"/>
                  <a:pt x="114" y="15"/>
                </a:cubicBezTo>
                <a:cubicBezTo>
                  <a:pt x="105" y="20"/>
                  <a:pt x="103" y="28"/>
                  <a:pt x="108" y="41"/>
                </a:cubicBezTo>
                <a:cubicBezTo>
                  <a:pt x="91" y="50"/>
                  <a:pt x="73" y="58"/>
                  <a:pt x="56" y="67"/>
                </a:cubicBezTo>
                <a:cubicBezTo>
                  <a:pt x="47" y="55"/>
                  <a:pt x="39" y="52"/>
                  <a:pt x="30" y="56"/>
                </a:cubicBezTo>
                <a:cubicBezTo>
                  <a:pt x="21" y="61"/>
                  <a:pt x="19" y="69"/>
                  <a:pt x="23" y="82"/>
                </a:cubicBezTo>
                <a:cubicBezTo>
                  <a:pt x="12" y="87"/>
                  <a:pt x="5" y="83"/>
                  <a:pt x="5" y="71"/>
                </a:cubicBezTo>
                <a:cubicBezTo>
                  <a:pt x="5" y="68"/>
                  <a:pt x="3" y="66"/>
                  <a:pt x="2" y="63"/>
                </a:cubicBezTo>
                <a:cubicBezTo>
                  <a:pt x="0" y="59"/>
                  <a:pt x="0" y="56"/>
                  <a:pt x="5" y="55"/>
                </a:cubicBezTo>
                <a:cubicBezTo>
                  <a:pt x="14" y="53"/>
                  <a:pt x="18" y="47"/>
                  <a:pt x="20" y="39"/>
                </a:cubicBezTo>
                <a:cubicBezTo>
                  <a:pt x="22" y="34"/>
                  <a:pt x="26" y="29"/>
                  <a:pt x="31" y="26"/>
                </a:cubicBezTo>
                <a:cubicBezTo>
                  <a:pt x="47" y="14"/>
                  <a:pt x="65" y="6"/>
                  <a:pt x="85" y="5"/>
                </a:cubicBezTo>
                <a:cubicBezTo>
                  <a:pt x="98" y="5"/>
                  <a:pt x="111" y="3"/>
                  <a:pt x="124" y="1"/>
                </a:cubicBezTo>
                <a:cubicBezTo>
                  <a:pt x="127" y="0"/>
                  <a:pt x="130" y="0"/>
                  <a:pt x="133" y="1"/>
                </a:cubicBezTo>
                <a:cubicBezTo>
                  <a:pt x="139" y="1"/>
                  <a:pt x="142" y="4"/>
                  <a:pt x="142" y="10"/>
                </a:cubicBezTo>
                <a:cubicBezTo>
                  <a:pt x="141" y="15"/>
                  <a:pt x="142" y="20"/>
                  <a:pt x="142" y="25"/>
                </a:cubicBezTo>
                <a:cubicBezTo>
                  <a:pt x="141" y="25"/>
                  <a:pt x="140" y="25"/>
                  <a:pt x="140" y="25"/>
                </a:cubicBezTo>
                <a:close/>
                <a:moveTo>
                  <a:pt x="102" y="20"/>
                </a:moveTo>
                <a:cubicBezTo>
                  <a:pt x="91" y="7"/>
                  <a:pt x="72" y="6"/>
                  <a:pt x="57" y="17"/>
                </a:cubicBezTo>
                <a:cubicBezTo>
                  <a:pt x="62" y="24"/>
                  <a:pt x="66" y="30"/>
                  <a:pt x="71" y="37"/>
                </a:cubicBezTo>
                <a:cubicBezTo>
                  <a:pt x="82" y="31"/>
                  <a:pt x="91" y="26"/>
                  <a:pt x="102" y="2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8" name="Freeform 814">
            <a:extLst>
              <a:ext uri="{FF2B5EF4-FFF2-40B4-BE49-F238E27FC236}">
                <a16:creationId xmlns:a16="http://schemas.microsoft.com/office/drawing/2014/main" id="{E6EE101D-3BE3-47A5-B0F4-7ACE1A5E6566}"/>
              </a:ext>
            </a:extLst>
          </p:cNvPr>
          <p:cNvSpPr>
            <a:spLocks/>
          </p:cNvSpPr>
          <p:nvPr/>
        </p:nvSpPr>
        <p:spPr bwMode="auto">
          <a:xfrm>
            <a:off x="8037392" y="3366081"/>
            <a:ext cx="213554" cy="223264"/>
          </a:xfrm>
          <a:custGeom>
            <a:avLst/>
            <a:gdLst>
              <a:gd name="T0" fmla="*/ 0 w 92"/>
              <a:gd name="T1" fmla="*/ 20 h 93"/>
              <a:gd name="T2" fmla="*/ 18 w 92"/>
              <a:gd name="T3" fmla="*/ 6 h 93"/>
              <a:gd name="T4" fmla="*/ 52 w 92"/>
              <a:gd name="T5" fmla="*/ 12 h 93"/>
              <a:gd name="T6" fmla="*/ 81 w 92"/>
              <a:gd name="T7" fmla="*/ 42 h 93"/>
              <a:gd name="T8" fmla="*/ 79 w 92"/>
              <a:gd name="T9" fmla="*/ 84 h 93"/>
              <a:gd name="T10" fmla="*/ 71 w 92"/>
              <a:gd name="T11" fmla="*/ 93 h 93"/>
              <a:gd name="T12" fmla="*/ 0 w 92"/>
              <a:gd name="T13" fmla="*/ 20 h 93"/>
            </a:gdLst>
            <a:ahLst/>
            <a:cxnLst>
              <a:cxn ang="0">
                <a:pos x="T0" y="T1"/>
              </a:cxn>
              <a:cxn ang="0">
                <a:pos x="T2" y="T3"/>
              </a:cxn>
              <a:cxn ang="0">
                <a:pos x="T4" y="T5"/>
              </a:cxn>
              <a:cxn ang="0">
                <a:pos x="T6" y="T7"/>
              </a:cxn>
              <a:cxn ang="0">
                <a:pos x="T8" y="T9"/>
              </a:cxn>
              <a:cxn ang="0">
                <a:pos x="T10" y="T11"/>
              </a:cxn>
              <a:cxn ang="0">
                <a:pos x="T12" y="T13"/>
              </a:cxn>
            </a:cxnLst>
            <a:rect l="0" t="0" r="r" b="b"/>
            <a:pathLst>
              <a:path w="92" h="93">
                <a:moveTo>
                  <a:pt x="0" y="20"/>
                </a:moveTo>
                <a:cubicBezTo>
                  <a:pt x="6" y="15"/>
                  <a:pt x="11" y="10"/>
                  <a:pt x="18" y="6"/>
                </a:cubicBezTo>
                <a:cubicBezTo>
                  <a:pt x="29" y="0"/>
                  <a:pt x="42" y="3"/>
                  <a:pt x="52" y="12"/>
                </a:cubicBezTo>
                <a:cubicBezTo>
                  <a:pt x="62" y="22"/>
                  <a:pt x="71" y="32"/>
                  <a:pt x="81" y="42"/>
                </a:cubicBezTo>
                <a:cubicBezTo>
                  <a:pt x="92" y="54"/>
                  <a:pt x="91" y="72"/>
                  <a:pt x="79" y="84"/>
                </a:cubicBezTo>
                <a:cubicBezTo>
                  <a:pt x="77" y="87"/>
                  <a:pt x="74" y="90"/>
                  <a:pt x="71" y="93"/>
                </a:cubicBezTo>
                <a:cubicBezTo>
                  <a:pt x="47" y="69"/>
                  <a:pt x="24" y="45"/>
                  <a:pt x="0" y="2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9" name="Freeform 815">
            <a:extLst>
              <a:ext uri="{FF2B5EF4-FFF2-40B4-BE49-F238E27FC236}">
                <a16:creationId xmlns:a16="http://schemas.microsoft.com/office/drawing/2014/main" id="{D6926C9C-DFFD-4CD9-B766-2CD83A62B3F1}"/>
              </a:ext>
            </a:extLst>
          </p:cNvPr>
          <p:cNvSpPr>
            <a:spLocks/>
          </p:cNvSpPr>
          <p:nvPr/>
        </p:nvSpPr>
        <p:spPr bwMode="auto">
          <a:xfrm>
            <a:off x="7668526" y="3734946"/>
            <a:ext cx="213554" cy="213554"/>
          </a:xfrm>
          <a:custGeom>
            <a:avLst/>
            <a:gdLst>
              <a:gd name="T0" fmla="*/ 21 w 91"/>
              <a:gd name="T1" fmla="*/ 0 h 90"/>
              <a:gd name="T2" fmla="*/ 91 w 91"/>
              <a:gd name="T3" fmla="*/ 72 h 90"/>
              <a:gd name="T4" fmla="*/ 64 w 91"/>
              <a:gd name="T5" fmla="*/ 90 h 90"/>
              <a:gd name="T6" fmla="*/ 40 w 91"/>
              <a:gd name="T7" fmla="*/ 81 h 90"/>
              <a:gd name="T8" fmla="*/ 11 w 91"/>
              <a:gd name="T9" fmla="*/ 51 h 90"/>
              <a:gd name="T10" fmla="*/ 11 w 91"/>
              <a:gd name="T11" fmla="*/ 11 h 90"/>
              <a:gd name="T12" fmla="*/ 21 w 91"/>
              <a:gd name="T13" fmla="*/ 0 h 90"/>
            </a:gdLst>
            <a:ahLst/>
            <a:cxnLst>
              <a:cxn ang="0">
                <a:pos x="T0" y="T1"/>
              </a:cxn>
              <a:cxn ang="0">
                <a:pos x="T2" y="T3"/>
              </a:cxn>
              <a:cxn ang="0">
                <a:pos x="T4" y="T5"/>
              </a:cxn>
              <a:cxn ang="0">
                <a:pos x="T6" y="T7"/>
              </a:cxn>
              <a:cxn ang="0">
                <a:pos x="T8" y="T9"/>
              </a:cxn>
              <a:cxn ang="0">
                <a:pos x="T10" y="T11"/>
              </a:cxn>
              <a:cxn ang="0">
                <a:pos x="T12" y="T13"/>
              </a:cxn>
            </a:cxnLst>
            <a:rect l="0" t="0" r="r" b="b"/>
            <a:pathLst>
              <a:path w="91" h="90">
                <a:moveTo>
                  <a:pt x="21" y="0"/>
                </a:moveTo>
                <a:cubicBezTo>
                  <a:pt x="45" y="25"/>
                  <a:pt x="68" y="48"/>
                  <a:pt x="91" y="72"/>
                </a:cubicBezTo>
                <a:cubicBezTo>
                  <a:pt x="84" y="80"/>
                  <a:pt x="76" y="89"/>
                  <a:pt x="64" y="90"/>
                </a:cubicBezTo>
                <a:cubicBezTo>
                  <a:pt x="55" y="90"/>
                  <a:pt x="47" y="88"/>
                  <a:pt x="40" y="81"/>
                </a:cubicBezTo>
                <a:cubicBezTo>
                  <a:pt x="30" y="71"/>
                  <a:pt x="20" y="61"/>
                  <a:pt x="11" y="51"/>
                </a:cubicBezTo>
                <a:cubicBezTo>
                  <a:pt x="0" y="40"/>
                  <a:pt x="0" y="22"/>
                  <a:pt x="11" y="11"/>
                </a:cubicBezTo>
                <a:cubicBezTo>
                  <a:pt x="14" y="7"/>
                  <a:pt x="17" y="4"/>
                  <a:pt x="2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0" name="Freeform 816">
            <a:extLst>
              <a:ext uri="{FF2B5EF4-FFF2-40B4-BE49-F238E27FC236}">
                <a16:creationId xmlns:a16="http://schemas.microsoft.com/office/drawing/2014/main" id="{F7108725-8A64-45C2-B610-AC77841CF40D}"/>
              </a:ext>
            </a:extLst>
          </p:cNvPr>
          <p:cNvSpPr>
            <a:spLocks/>
          </p:cNvSpPr>
          <p:nvPr/>
        </p:nvSpPr>
        <p:spPr bwMode="auto">
          <a:xfrm>
            <a:off x="7649112" y="1152890"/>
            <a:ext cx="232967" cy="184436"/>
          </a:xfrm>
          <a:custGeom>
            <a:avLst/>
            <a:gdLst>
              <a:gd name="T0" fmla="*/ 3 w 97"/>
              <a:gd name="T1" fmla="*/ 29 h 82"/>
              <a:gd name="T2" fmla="*/ 15 w 97"/>
              <a:gd name="T3" fmla="*/ 46 h 82"/>
              <a:gd name="T4" fmla="*/ 22 w 97"/>
              <a:gd name="T5" fmla="*/ 51 h 82"/>
              <a:gd name="T6" fmla="*/ 38 w 97"/>
              <a:gd name="T7" fmla="*/ 54 h 82"/>
              <a:gd name="T8" fmla="*/ 49 w 97"/>
              <a:gd name="T9" fmla="*/ 49 h 82"/>
              <a:gd name="T10" fmla="*/ 49 w 97"/>
              <a:gd name="T11" fmla="*/ 24 h 82"/>
              <a:gd name="T12" fmla="*/ 28 w 97"/>
              <a:gd name="T13" fmla="*/ 10 h 82"/>
              <a:gd name="T14" fmla="*/ 17 w 97"/>
              <a:gd name="T15" fmla="*/ 9 h 82"/>
              <a:gd name="T16" fmla="*/ 39 w 97"/>
              <a:gd name="T17" fmla="*/ 0 h 82"/>
              <a:gd name="T18" fmla="*/ 86 w 97"/>
              <a:gd name="T19" fmla="*/ 43 h 82"/>
              <a:gd name="T20" fmla="*/ 89 w 97"/>
              <a:gd name="T21" fmla="*/ 48 h 82"/>
              <a:gd name="T22" fmla="*/ 97 w 97"/>
              <a:gd name="T23" fmla="*/ 53 h 82"/>
              <a:gd name="T24" fmla="*/ 87 w 97"/>
              <a:gd name="T25" fmla="*/ 68 h 82"/>
              <a:gd name="T26" fmla="*/ 77 w 97"/>
              <a:gd name="T27" fmla="*/ 82 h 82"/>
              <a:gd name="T28" fmla="*/ 58 w 97"/>
              <a:gd name="T29" fmla="*/ 80 h 82"/>
              <a:gd name="T30" fmla="*/ 47 w 97"/>
              <a:gd name="T31" fmla="*/ 81 h 82"/>
              <a:gd name="T32" fmla="*/ 6 w 97"/>
              <a:gd name="T33" fmla="*/ 55 h 82"/>
              <a:gd name="T34" fmla="*/ 3 w 97"/>
              <a:gd name="T35" fmla="*/ 29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7" h="82">
                <a:moveTo>
                  <a:pt x="3" y="29"/>
                </a:moveTo>
                <a:cubicBezTo>
                  <a:pt x="7" y="36"/>
                  <a:pt x="11" y="41"/>
                  <a:pt x="15" y="46"/>
                </a:cubicBezTo>
                <a:cubicBezTo>
                  <a:pt x="16" y="48"/>
                  <a:pt x="19" y="50"/>
                  <a:pt x="22" y="51"/>
                </a:cubicBezTo>
                <a:cubicBezTo>
                  <a:pt x="27" y="52"/>
                  <a:pt x="33" y="52"/>
                  <a:pt x="38" y="54"/>
                </a:cubicBezTo>
                <a:cubicBezTo>
                  <a:pt x="44" y="55"/>
                  <a:pt x="46" y="53"/>
                  <a:pt x="49" y="49"/>
                </a:cubicBezTo>
                <a:cubicBezTo>
                  <a:pt x="57" y="36"/>
                  <a:pt x="56" y="37"/>
                  <a:pt x="49" y="24"/>
                </a:cubicBezTo>
                <a:cubicBezTo>
                  <a:pt x="44" y="15"/>
                  <a:pt x="38" y="11"/>
                  <a:pt x="28" y="10"/>
                </a:cubicBezTo>
                <a:cubicBezTo>
                  <a:pt x="25" y="10"/>
                  <a:pt x="21" y="9"/>
                  <a:pt x="17" y="9"/>
                </a:cubicBezTo>
                <a:cubicBezTo>
                  <a:pt x="23" y="2"/>
                  <a:pt x="31" y="0"/>
                  <a:pt x="39" y="0"/>
                </a:cubicBezTo>
                <a:cubicBezTo>
                  <a:pt x="60" y="1"/>
                  <a:pt x="84" y="23"/>
                  <a:pt x="86" y="43"/>
                </a:cubicBezTo>
                <a:cubicBezTo>
                  <a:pt x="86" y="45"/>
                  <a:pt x="88" y="47"/>
                  <a:pt x="89" y="48"/>
                </a:cubicBezTo>
                <a:cubicBezTo>
                  <a:pt x="91" y="50"/>
                  <a:pt x="94" y="51"/>
                  <a:pt x="97" y="53"/>
                </a:cubicBezTo>
                <a:cubicBezTo>
                  <a:pt x="94" y="58"/>
                  <a:pt x="91" y="63"/>
                  <a:pt x="87" y="68"/>
                </a:cubicBezTo>
                <a:cubicBezTo>
                  <a:pt x="84" y="73"/>
                  <a:pt x="81" y="77"/>
                  <a:pt x="77" y="82"/>
                </a:cubicBezTo>
                <a:cubicBezTo>
                  <a:pt x="71" y="76"/>
                  <a:pt x="65" y="77"/>
                  <a:pt x="58" y="80"/>
                </a:cubicBezTo>
                <a:cubicBezTo>
                  <a:pt x="55" y="82"/>
                  <a:pt x="51" y="82"/>
                  <a:pt x="47" y="81"/>
                </a:cubicBezTo>
                <a:cubicBezTo>
                  <a:pt x="30" y="78"/>
                  <a:pt x="16" y="69"/>
                  <a:pt x="6" y="55"/>
                </a:cubicBezTo>
                <a:cubicBezTo>
                  <a:pt x="1" y="48"/>
                  <a:pt x="0" y="39"/>
                  <a:pt x="3" y="29"/>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1" name="Freeform 817">
            <a:extLst>
              <a:ext uri="{FF2B5EF4-FFF2-40B4-BE49-F238E27FC236}">
                <a16:creationId xmlns:a16="http://schemas.microsoft.com/office/drawing/2014/main" id="{B654C90F-57A0-4549-956E-8F2271CDD2E3}"/>
              </a:ext>
            </a:extLst>
          </p:cNvPr>
          <p:cNvSpPr>
            <a:spLocks/>
          </p:cNvSpPr>
          <p:nvPr/>
        </p:nvSpPr>
        <p:spPr bwMode="auto">
          <a:xfrm>
            <a:off x="6464861" y="1715894"/>
            <a:ext cx="232967" cy="232967"/>
          </a:xfrm>
          <a:custGeom>
            <a:avLst/>
            <a:gdLst>
              <a:gd name="T0" fmla="*/ 0 w 99"/>
              <a:gd name="T1" fmla="*/ 15 h 99"/>
              <a:gd name="T2" fmla="*/ 15 w 99"/>
              <a:gd name="T3" fmla="*/ 0 h 99"/>
              <a:gd name="T4" fmla="*/ 99 w 99"/>
              <a:gd name="T5" fmla="*/ 85 h 99"/>
              <a:gd name="T6" fmla="*/ 84 w 99"/>
              <a:gd name="T7" fmla="*/ 99 h 99"/>
              <a:gd name="T8" fmla="*/ 0 w 99"/>
              <a:gd name="T9" fmla="*/ 15 h 99"/>
            </a:gdLst>
            <a:ahLst/>
            <a:cxnLst>
              <a:cxn ang="0">
                <a:pos x="T0" y="T1"/>
              </a:cxn>
              <a:cxn ang="0">
                <a:pos x="T2" y="T3"/>
              </a:cxn>
              <a:cxn ang="0">
                <a:pos x="T4" y="T5"/>
              </a:cxn>
              <a:cxn ang="0">
                <a:pos x="T6" y="T7"/>
              </a:cxn>
              <a:cxn ang="0">
                <a:pos x="T8" y="T9"/>
              </a:cxn>
            </a:cxnLst>
            <a:rect l="0" t="0" r="r" b="b"/>
            <a:pathLst>
              <a:path w="99" h="99">
                <a:moveTo>
                  <a:pt x="0" y="15"/>
                </a:moveTo>
                <a:cubicBezTo>
                  <a:pt x="5" y="11"/>
                  <a:pt x="10" y="5"/>
                  <a:pt x="15" y="0"/>
                </a:cubicBezTo>
                <a:cubicBezTo>
                  <a:pt x="43" y="28"/>
                  <a:pt x="71" y="56"/>
                  <a:pt x="99" y="85"/>
                </a:cubicBezTo>
                <a:cubicBezTo>
                  <a:pt x="94" y="89"/>
                  <a:pt x="89" y="94"/>
                  <a:pt x="84" y="99"/>
                </a:cubicBezTo>
                <a:cubicBezTo>
                  <a:pt x="57" y="72"/>
                  <a:pt x="29" y="44"/>
                  <a:pt x="0" y="15"/>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2" name="Freeform 818">
            <a:extLst>
              <a:ext uri="{FF2B5EF4-FFF2-40B4-BE49-F238E27FC236}">
                <a16:creationId xmlns:a16="http://schemas.microsoft.com/office/drawing/2014/main" id="{16E030C2-F538-4ACC-83BB-7BED0CCD56B1}"/>
              </a:ext>
            </a:extLst>
          </p:cNvPr>
          <p:cNvSpPr>
            <a:spLocks/>
          </p:cNvSpPr>
          <p:nvPr/>
        </p:nvSpPr>
        <p:spPr bwMode="auto">
          <a:xfrm>
            <a:off x="6659001" y="1900324"/>
            <a:ext cx="155312" cy="155312"/>
          </a:xfrm>
          <a:custGeom>
            <a:avLst/>
            <a:gdLst>
              <a:gd name="T0" fmla="*/ 20 w 66"/>
              <a:gd name="T1" fmla="*/ 66 h 66"/>
              <a:gd name="T2" fmla="*/ 0 w 66"/>
              <a:gd name="T3" fmla="*/ 33 h 66"/>
              <a:gd name="T4" fmla="*/ 2 w 66"/>
              <a:gd name="T5" fmla="*/ 27 h 66"/>
              <a:gd name="T6" fmla="*/ 27 w 66"/>
              <a:gd name="T7" fmla="*/ 2 h 66"/>
              <a:gd name="T8" fmla="*/ 32 w 66"/>
              <a:gd name="T9" fmla="*/ 0 h 66"/>
              <a:gd name="T10" fmla="*/ 64 w 66"/>
              <a:gd name="T11" fmla="*/ 17 h 66"/>
              <a:gd name="T12" fmla="*/ 66 w 66"/>
              <a:gd name="T13" fmla="*/ 20 h 66"/>
              <a:gd name="T14" fmla="*/ 20 w 66"/>
              <a:gd name="T15" fmla="*/ 66 h 6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6" h="66">
                <a:moveTo>
                  <a:pt x="20" y="66"/>
                </a:moveTo>
                <a:cubicBezTo>
                  <a:pt x="8" y="59"/>
                  <a:pt x="3" y="47"/>
                  <a:pt x="0" y="33"/>
                </a:cubicBezTo>
                <a:cubicBezTo>
                  <a:pt x="0" y="31"/>
                  <a:pt x="1" y="28"/>
                  <a:pt x="2" y="27"/>
                </a:cubicBezTo>
                <a:cubicBezTo>
                  <a:pt x="10" y="19"/>
                  <a:pt x="19" y="10"/>
                  <a:pt x="27" y="2"/>
                </a:cubicBezTo>
                <a:cubicBezTo>
                  <a:pt x="28" y="1"/>
                  <a:pt x="30" y="0"/>
                  <a:pt x="32" y="0"/>
                </a:cubicBezTo>
                <a:cubicBezTo>
                  <a:pt x="44" y="3"/>
                  <a:pt x="56" y="5"/>
                  <a:pt x="64" y="17"/>
                </a:cubicBezTo>
                <a:cubicBezTo>
                  <a:pt x="65" y="18"/>
                  <a:pt x="66" y="19"/>
                  <a:pt x="66" y="20"/>
                </a:cubicBezTo>
                <a:cubicBezTo>
                  <a:pt x="51" y="36"/>
                  <a:pt x="35" y="51"/>
                  <a:pt x="20" y="66"/>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3" name="Freeform 819">
            <a:extLst>
              <a:ext uri="{FF2B5EF4-FFF2-40B4-BE49-F238E27FC236}">
                <a16:creationId xmlns:a16="http://schemas.microsoft.com/office/drawing/2014/main" id="{4031D0C7-1BB8-44F9-A6EA-FE9E1FE4FE05}"/>
              </a:ext>
            </a:extLst>
          </p:cNvPr>
          <p:cNvSpPr>
            <a:spLocks/>
          </p:cNvSpPr>
          <p:nvPr/>
        </p:nvSpPr>
        <p:spPr bwMode="auto">
          <a:xfrm>
            <a:off x="6338673" y="1910034"/>
            <a:ext cx="155312" cy="155312"/>
          </a:xfrm>
          <a:custGeom>
            <a:avLst/>
            <a:gdLst>
              <a:gd name="T0" fmla="*/ 47 w 66"/>
              <a:gd name="T1" fmla="*/ 67 h 67"/>
              <a:gd name="T2" fmla="*/ 0 w 66"/>
              <a:gd name="T3" fmla="*/ 20 h 67"/>
              <a:gd name="T4" fmla="*/ 33 w 66"/>
              <a:gd name="T5" fmla="*/ 0 h 67"/>
              <a:gd name="T6" fmla="*/ 40 w 66"/>
              <a:gd name="T7" fmla="*/ 2 h 67"/>
              <a:gd name="T8" fmla="*/ 63 w 66"/>
              <a:gd name="T9" fmla="*/ 25 h 67"/>
              <a:gd name="T10" fmla="*/ 66 w 66"/>
              <a:gd name="T11" fmla="*/ 30 h 67"/>
              <a:gd name="T12" fmla="*/ 54 w 66"/>
              <a:gd name="T13" fmla="*/ 58 h 67"/>
              <a:gd name="T14" fmla="*/ 47 w 66"/>
              <a:gd name="T15" fmla="*/ 67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6" h="67">
                <a:moveTo>
                  <a:pt x="47" y="67"/>
                </a:moveTo>
                <a:cubicBezTo>
                  <a:pt x="30" y="50"/>
                  <a:pt x="15" y="35"/>
                  <a:pt x="0" y="20"/>
                </a:cubicBezTo>
                <a:cubicBezTo>
                  <a:pt x="7" y="7"/>
                  <a:pt x="19" y="2"/>
                  <a:pt x="33" y="0"/>
                </a:cubicBezTo>
                <a:cubicBezTo>
                  <a:pt x="35" y="0"/>
                  <a:pt x="38" y="1"/>
                  <a:pt x="40" y="2"/>
                </a:cubicBezTo>
                <a:cubicBezTo>
                  <a:pt x="47" y="10"/>
                  <a:pt x="55" y="17"/>
                  <a:pt x="63" y="25"/>
                </a:cubicBezTo>
                <a:cubicBezTo>
                  <a:pt x="64" y="27"/>
                  <a:pt x="66" y="29"/>
                  <a:pt x="66" y="30"/>
                </a:cubicBezTo>
                <a:cubicBezTo>
                  <a:pt x="63" y="40"/>
                  <a:pt x="63" y="51"/>
                  <a:pt x="54" y="58"/>
                </a:cubicBezTo>
                <a:cubicBezTo>
                  <a:pt x="51" y="60"/>
                  <a:pt x="49" y="64"/>
                  <a:pt x="47" y="67"/>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4" name="Freeform 820">
            <a:extLst>
              <a:ext uri="{FF2B5EF4-FFF2-40B4-BE49-F238E27FC236}">
                <a16:creationId xmlns:a16="http://schemas.microsoft.com/office/drawing/2014/main" id="{E65B323F-AD7C-4B0A-8CC2-E8901A635D38}"/>
              </a:ext>
            </a:extLst>
          </p:cNvPr>
          <p:cNvSpPr>
            <a:spLocks/>
          </p:cNvSpPr>
          <p:nvPr/>
        </p:nvSpPr>
        <p:spPr bwMode="auto">
          <a:xfrm>
            <a:off x="6328963" y="1589701"/>
            <a:ext cx="174726" cy="174726"/>
          </a:xfrm>
          <a:custGeom>
            <a:avLst/>
            <a:gdLst>
              <a:gd name="T0" fmla="*/ 1 w 75"/>
              <a:gd name="T1" fmla="*/ 44 h 74"/>
              <a:gd name="T2" fmla="*/ 32 w 75"/>
              <a:gd name="T3" fmla="*/ 34 h 74"/>
              <a:gd name="T4" fmla="*/ 39 w 75"/>
              <a:gd name="T5" fmla="*/ 28 h 74"/>
              <a:gd name="T6" fmla="*/ 47 w 75"/>
              <a:gd name="T7" fmla="*/ 3 h 74"/>
              <a:gd name="T8" fmla="*/ 47 w 75"/>
              <a:gd name="T9" fmla="*/ 0 h 74"/>
              <a:gd name="T10" fmla="*/ 75 w 75"/>
              <a:gd name="T11" fmla="*/ 42 h 74"/>
              <a:gd name="T12" fmla="*/ 73 w 75"/>
              <a:gd name="T13" fmla="*/ 47 h 74"/>
              <a:gd name="T14" fmla="*/ 48 w 75"/>
              <a:gd name="T15" fmla="*/ 72 h 74"/>
              <a:gd name="T16" fmla="*/ 43 w 75"/>
              <a:gd name="T17" fmla="*/ 74 h 74"/>
              <a:gd name="T18" fmla="*/ 13 w 75"/>
              <a:gd name="T19" fmla="*/ 59 h 74"/>
              <a:gd name="T20" fmla="*/ 0 w 75"/>
              <a:gd name="T21" fmla="*/ 47 h 74"/>
              <a:gd name="T22" fmla="*/ 1 w 75"/>
              <a:gd name="T23" fmla="*/ 4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5" h="74">
                <a:moveTo>
                  <a:pt x="1" y="44"/>
                </a:moveTo>
                <a:cubicBezTo>
                  <a:pt x="15" y="51"/>
                  <a:pt x="24" y="44"/>
                  <a:pt x="32" y="34"/>
                </a:cubicBezTo>
                <a:cubicBezTo>
                  <a:pt x="34" y="32"/>
                  <a:pt x="37" y="29"/>
                  <a:pt x="39" y="28"/>
                </a:cubicBezTo>
                <a:cubicBezTo>
                  <a:pt x="48" y="21"/>
                  <a:pt x="51" y="13"/>
                  <a:pt x="47" y="3"/>
                </a:cubicBezTo>
                <a:cubicBezTo>
                  <a:pt x="47" y="2"/>
                  <a:pt x="47" y="1"/>
                  <a:pt x="47" y="0"/>
                </a:cubicBezTo>
                <a:cubicBezTo>
                  <a:pt x="61" y="11"/>
                  <a:pt x="74" y="23"/>
                  <a:pt x="75" y="42"/>
                </a:cubicBezTo>
                <a:cubicBezTo>
                  <a:pt x="75" y="44"/>
                  <a:pt x="74" y="46"/>
                  <a:pt x="73" y="47"/>
                </a:cubicBezTo>
                <a:cubicBezTo>
                  <a:pt x="65" y="56"/>
                  <a:pt x="57" y="64"/>
                  <a:pt x="48" y="72"/>
                </a:cubicBezTo>
                <a:cubicBezTo>
                  <a:pt x="47" y="73"/>
                  <a:pt x="45" y="74"/>
                  <a:pt x="43" y="74"/>
                </a:cubicBezTo>
                <a:cubicBezTo>
                  <a:pt x="32" y="71"/>
                  <a:pt x="21" y="69"/>
                  <a:pt x="13" y="59"/>
                </a:cubicBezTo>
                <a:cubicBezTo>
                  <a:pt x="10" y="54"/>
                  <a:pt x="5" y="51"/>
                  <a:pt x="0" y="47"/>
                </a:cubicBezTo>
                <a:cubicBezTo>
                  <a:pt x="1" y="46"/>
                  <a:pt x="1" y="45"/>
                  <a:pt x="1" y="44"/>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5" name="Freeform 821">
            <a:extLst>
              <a:ext uri="{FF2B5EF4-FFF2-40B4-BE49-F238E27FC236}">
                <a16:creationId xmlns:a16="http://schemas.microsoft.com/office/drawing/2014/main" id="{25320065-765D-482E-902A-2B49C3842BFC}"/>
              </a:ext>
            </a:extLst>
          </p:cNvPr>
          <p:cNvSpPr>
            <a:spLocks/>
          </p:cNvSpPr>
          <p:nvPr/>
        </p:nvSpPr>
        <p:spPr bwMode="auto">
          <a:xfrm>
            <a:off x="6629883" y="1579997"/>
            <a:ext cx="174726" cy="174726"/>
          </a:xfrm>
          <a:custGeom>
            <a:avLst/>
            <a:gdLst>
              <a:gd name="T0" fmla="*/ 28 w 74"/>
              <a:gd name="T1" fmla="*/ 0 h 76"/>
              <a:gd name="T2" fmla="*/ 28 w 74"/>
              <a:gd name="T3" fmla="*/ 2 h 76"/>
              <a:gd name="T4" fmla="*/ 40 w 74"/>
              <a:gd name="T5" fmla="*/ 33 h 76"/>
              <a:gd name="T6" fmla="*/ 42 w 74"/>
              <a:gd name="T7" fmla="*/ 35 h 76"/>
              <a:gd name="T8" fmla="*/ 74 w 74"/>
              <a:gd name="T9" fmla="*/ 47 h 76"/>
              <a:gd name="T10" fmla="*/ 32 w 74"/>
              <a:gd name="T11" fmla="*/ 76 h 76"/>
              <a:gd name="T12" fmla="*/ 27 w 74"/>
              <a:gd name="T13" fmla="*/ 74 h 76"/>
              <a:gd name="T14" fmla="*/ 3 w 74"/>
              <a:gd name="T15" fmla="*/ 50 h 76"/>
              <a:gd name="T16" fmla="*/ 0 w 74"/>
              <a:gd name="T17" fmla="*/ 45 h 76"/>
              <a:gd name="T18" fmla="*/ 9 w 74"/>
              <a:gd name="T19" fmla="*/ 20 h 76"/>
              <a:gd name="T20" fmla="*/ 28 w 74"/>
              <a:gd name="T21"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4" h="76">
                <a:moveTo>
                  <a:pt x="28" y="0"/>
                </a:moveTo>
                <a:cubicBezTo>
                  <a:pt x="28" y="2"/>
                  <a:pt x="29" y="2"/>
                  <a:pt x="28" y="2"/>
                </a:cubicBezTo>
                <a:cubicBezTo>
                  <a:pt x="24" y="16"/>
                  <a:pt x="29" y="25"/>
                  <a:pt x="40" y="33"/>
                </a:cubicBezTo>
                <a:cubicBezTo>
                  <a:pt x="41" y="33"/>
                  <a:pt x="41" y="34"/>
                  <a:pt x="42" y="35"/>
                </a:cubicBezTo>
                <a:cubicBezTo>
                  <a:pt x="50" y="44"/>
                  <a:pt x="58" y="55"/>
                  <a:pt x="74" y="47"/>
                </a:cubicBezTo>
                <a:cubicBezTo>
                  <a:pt x="63" y="62"/>
                  <a:pt x="51" y="74"/>
                  <a:pt x="32" y="76"/>
                </a:cubicBezTo>
                <a:cubicBezTo>
                  <a:pt x="30" y="76"/>
                  <a:pt x="28" y="75"/>
                  <a:pt x="27" y="74"/>
                </a:cubicBezTo>
                <a:cubicBezTo>
                  <a:pt x="19" y="66"/>
                  <a:pt x="11" y="58"/>
                  <a:pt x="3" y="50"/>
                </a:cubicBezTo>
                <a:cubicBezTo>
                  <a:pt x="2" y="48"/>
                  <a:pt x="0" y="46"/>
                  <a:pt x="0" y="45"/>
                </a:cubicBezTo>
                <a:cubicBezTo>
                  <a:pt x="3" y="37"/>
                  <a:pt x="5" y="28"/>
                  <a:pt x="9" y="20"/>
                </a:cubicBezTo>
                <a:cubicBezTo>
                  <a:pt x="14" y="13"/>
                  <a:pt x="21" y="7"/>
                  <a:pt x="28"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6" name="Freeform 822">
            <a:extLst>
              <a:ext uri="{FF2B5EF4-FFF2-40B4-BE49-F238E27FC236}">
                <a16:creationId xmlns:a16="http://schemas.microsoft.com/office/drawing/2014/main" id="{7669487A-51C5-46F5-8659-F41550F9B53A}"/>
              </a:ext>
            </a:extLst>
          </p:cNvPr>
          <p:cNvSpPr>
            <a:spLocks/>
          </p:cNvSpPr>
          <p:nvPr/>
        </p:nvSpPr>
        <p:spPr bwMode="auto">
          <a:xfrm>
            <a:off x="4824385" y="1929448"/>
            <a:ext cx="135898" cy="368865"/>
          </a:xfrm>
          <a:custGeom>
            <a:avLst/>
            <a:gdLst>
              <a:gd name="T0" fmla="*/ 0 w 57"/>
              <a:gd name="T1" fmla="*/ 3 h 158"/>
              <a:gd name="T2" fmla="*/ 22 w 57"/>
              <a:gd name="T3" fmla="*/ 10 h 158"/>
              <a:gd name="T4" fmla="*/ 51 w 57"/>
              <a:gd name="T5" fmla="*/ 64 h 158"/>
              <a:gd name="T6" fmla="*/ 37 w 57"/>
              <a:gd name="T7" fmla="*/ 149 h 158"/>
              <a:gd name="T8" fmla="*/ 21 w 57"/>
              <a:gd name="T9" fmla="*/ 158 h 158"/>
              <a:gd name="T10" fmla="*/ 0 w 57"/>
              <a:gd name="T11" fmla="*/ 3 h 158"/>
            </a:gdLst>
            <a:ahLst/>
            <a:cxnLst>
              <a:cxn ang="0">
                <a:pos x="T0" y="T1"/>
              </a:cxn>
              <a:cxn ang="0">
                <a:pos x="T2" y="T3"/>
              </a:cxn>
              <a:cxn ang="0">
                <a:pos x="T4" y="T5"/>
              </a:cxn>
              <a:cxn ang="0">
                <a:pos x="T6" y="T7"/>
              </a:cxn>
              <a:cxn ang="0">
                <a:pos x="T8" y="T9"/>
              </a:cxn>
              <a:cxn ang="0">
                <a:pos x="T10" y="T11"/>
              </a:cxn>
            </a:cxnLst>
            <a:rect l="0" t="0" r="r" b="b"/>
            <a:pathLst>
              <a:path w="57" h="158">
                <a:moveTo>
                  <a:pt x="0" y="3"/>
                </a:moveTo>
                <a:cubicBezTo>
                  <a:pt x="8" y="0"/>
                  <a:pt x="15" y="4"/>
                  <a:pt x="22" y="10"/>
                </a:cubicBezTo>
                <a:cubicBezTo>
                  <a:pt x="39" y="24"/>
                  <a:pt x="47" y="43"/>
                  <a:pt x="51" y="64"/>
                </a:cubicBezTo>
                <a:cubicBezTo>
                  <a:pt x="57" y="94"/>
                  <a:pt x="53" y="122"/>
                  <a:pt x="37" y="149"/>
                </a:cubicBezTo>
                <a:cubicBezTo>
                  <a:pt x="33" y="155"/>
                  <a:pt x="28" y="158"/>
                  <a:pt x="21" y="158"/>
                </a:cubicBezTo>
                <a:cubicBezTo>
                  <a:pt x="47" y="102"/>
                  <a:pt x="45" y="50"/>
                  <a:pt x="0"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7" name="Freeform 823">
            <a:extLst>
              <a:ext uri="{FF2B5EF4-FFF2-40B4-BE49-F238E27FC236}">
                <a16:creationId xmlns:a16="http://schemas.microsoft.com/office/drawing/2014/main" id="{08146C48-ED03-44E8-9D33-C969C3B0B0CC}"/>
              </a:ext>
            </a:extLst>
          </p:cNvPr>
          <p:cNvSpPr>
            <a:spLocks noEditPoints="1"/>
          </p:cNvSpPr>
          <p:nvPr/>
        </p:nvSpPr>
        <p:spPr bwMode="auto">
          <a:xfrm>
            <a:off x="8124757" y="1453803"/>
            <a:ext cx="194140" cy="155312"/>
          </a:xfrm>
          <a:custGeom>
            <a:avLst/>
            <a:gdLst>
              <a:gd name="T0" fmla="*/ 0 w 83"/>
              <a:gd name="T1" fmla="*/ 26 h 65"/>
              <a:gd name="T2" fmla="*/ 23 w 83"/>
              <a:gd name="T3" fmla="*/ 0 h 65"/>
              <a:gd name="T4" fmla="*/ 74 w 83"/>
              <a:gd name="T5" fmla="*/ 32 h 65"/>
              <a:gd name="T6" fmla="*/ 75 w 83"/>
              <a:gd name="T7" fmla="*/ 55 h 65"/>
              <a:gd name="T8" fmla="*/ 55 w 83"/>
              <a:gd name="T9" fmla="*/ 60 h 65"/>
              <a:gd name="T10" fmla="*/ 16 w 83"/>
              <a:gd name="T11" fmla="*/ 36 h 65"/>
              <a:gd name="T12" fmla="*/ 0 w 83"/>
              <a:gd name="T13" fmla="*/ 26 h 65"/>
              <a:gd name="T14" fmla="*/ 54 w 83"/>
              <a:gd name="T15" fmla="*/ 44 h 65"/>
              <a:gd name="T16" fmla="*/ 62 w 83"/>
              <a:gd name="T17" fmla="*/ 52 h 65"/>
              <a:gd name="T18" fmla="*/ 69 w 83"/>
              <a:gd name="T19" fmla="*/ 44 h 65"/>
              <a:gd name="T20" fmla="*/ 62 w 83"/>
              <a:gd name="T21" fmla="*/ 36 h 65"/>
              <a:gd name="T22" fmla="*/ 54 w 83"/>
              <a:gd name="T23" fmla="*/ 44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3" h="65">
                <a:moveTo>
                  <a:pt x="0" y="26"/>
                </a:moveTo>
                <a:cubicBezTo>
                  <a:pt x="8" y="18"/>
                  <a:pt x="15" y="9"/>
                  <a:pt x="23" y="0"/>
                </a:cubicBezTo>
                <a:cubicBezTo>
                  <a:pt x="41" y="11"/>
                  <a:pt x="58" y="21"/>
                  <a:pt x="74" y="32"/>
                </a:cubicBezTo>
                <a:cubicBezTo>
                  <a:pt x="83" y="37"/>
                  <a:pt x="82" y="44"/>
                  <a:pt x="75" y="55"/>
                </a:cubicBezTo>
                <a:cubicBezTo>
                  <a:pt x="71" y="63"/>
                  <a:pt x="63" y="65"/>
                  <a:pt x="55" y="60"/>
                </a:cubicBezTo>
                <a:cubicBezTo>
                  <a:pt x="42" y="52"/>
                  <a:pt x="29" y="44"/>
                  <a:pt x="16" y="36"/>
                </a:cubicBezTo>
                <a:cubicBezTo>
                  <a:pt x="11" y="33"/>
                  <a:pt x="5" y="30"/>
                  <a:pt x="0" y="26"/>
                </a:cubicBezTo>
                <a:close/>
                <a:moveTo>
                  <a:pt x="54" y="44"/>
                </a:moveTo>
                <a:cubicBezTo>
                  <a:pt x="54" y="49"/>
                  <a:pt x="57" y="52"/>
                  <a:pt x="62" y="52"/>
                </a:cubicBezTo>
                <a:cubicBezTo>
                  <a:pt x="67" y="52"/>
                  <a:pt x="69" y="49"/>
                  <a:pt x="69" y="44"/>
                </a:cubicBezTo>
                <a:cubicBezTo>
                  <a:pt x="69" y="39"/>
                  <a:pt x="66" y="36"/>
                  <a:pt x="62" y="36"/>
                </a:cubicBezTo>
                <a:cubicBezTo>
                  <a:pt x="57" y="36"/>
                  <a:pt x="54" y="39"/>
                  <a:pt x="54" y="44"/>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8" name="Freeform 824">
            <a:extLst>
              <a:ext uri="{FF2B5EF4-FFF2-40B4-BE49-F238E27FC236}">
                <a16:creationId xmlns:a16="http://schemas.microsoft.com/office/drawing/2014/main" id="{F8075527-AAC2-403B-BF40-47D287560D12}"/>
              </a:ext>
            </a:extLst>
          </p:cNvPr>
          <p:cNvSpPr>
            <a:spLocks/>
          </p:cNvSpPr>
          <p:nvPr/>
        </p:nvSpPr>
        <p:spPr bwMode="auto">
          <a:xfrm>
            <a:off x="4892330" y="1919738"/>
            <a:ext cx="126194" cy="359161"/>
          </a:xfrm>
          <a:custGeom>
            <a:avLst/>
            <a:gdLst>
              <a:gd name="T0" fmla="*/ 20 w 54"/>
              <a:gd name="T1" fmla="*/ 153 h 153"/>
              <a:gd name="T2" fmla="*/ 0 w 54"/>
              <a:gd name="T3" fmla="*/ 3 h 153"/>
              <a:gd name="T4" fmla="*/ 18 w 54"/>
              <a:gd name="T5" fmla="*/ 6 h 153"/>
              <a:gd name="T6" fmla="*/ 49 w 54"/>
              <a:gd name="T7" fmla="*/ 63 h 153"/>
              <a:gd name="T8" fmla="*/ 37 w 54"/>
              <a:gd name="T9" fmla="*/ 143 h 153"/>
              <a:gd name="T10" fmla="*/ 20 w 54"/>
              <a:gd name="T11" fmla="*/ 153 h 153"/>
            </a:gdLst>
            <a:ahLst/>
            <a:cxnLst>
              <a:cxn ang="0">
                <a:pos x="T0" y="T1"/>
              </a:cxn>
              <a:cxn ang="0">
                <a:pos x="T2" y="T3"/>
              </a:cxn>
              <a:cxn ang="0">
                <a:pos x="T4" y="T5"/>
              </a:cxn>
              <a:cxn ang="0">
                <a:pos x="T6" y="T7"/>
              </a:cxn>
              <a:cxn ang="0">
                <a:pos x="T8" y="T9"/>
              </a:cxn>
              <a:cxn ang="0">
                <a:pos x="T10" y="T11"/>
              </a:cxn>
            </a:cxnLst>
            <a:rect l="0" t="0" r="r" b="b"/>
            <a:pathLst>
              <a:path w="54" h="153">
                <a:moveTo>
                  <a:pt x="20" y="153"/>
                </a:moveTo>
                <a:cubicBezTo>
                  <a:pt x="47" y="105"/>
                  <a:pt x="40" y="37"/>
                  <a:pt x="0" y="3"/>
                </a:cubicBezTo>
                <a:cubicBezTo>
                  <a:pt x="7" y="0"/>
                  <a:pt x="12" y="2"/>
                  <a:pt x="18" y="6"/>
                </a:cubicBezTo>
                <a:cubicBezTo>
                  <a:pt x="36" y="21"/>
                  <a:pt x="45" y="41"/>
                  <a:pt x="49" y="63"/>
                </a:cubicBezTo>
                <a:cubicBezTo>
                  <a:pt x="54" y="91"/>
                  <a:pt x="50" y="118"/>
                  <a:pt x="37" y="143"/>
                </a:cubicBezTo>
                <a:cubicBezTo>
                  <a:pt x="32" y="151"/>
                  <a:pt x="31" y="152"/>
                  <a:pt x="20" y="15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9" name="Freeform 825">
            <a:extLst>
              <a:ext uri="{FF2B5EF4-FFF2-40B4-BE49-F238E27FC236}">
                <a16:creationId xmlns:a16="http://schemas.microsoft.com/office/drawing/2014/main" id="{F3DFEFB1-A75B-4537-94F5-04F5D4306415}"/>
              </a:ext>
            </a:extLst>
          </p:cNvPr>
          <p:cNvSpPr>
            <a:spLocks/>
          </p:cNvSpPr>
          <p:nvPr/>
        </p:nvSpPr>
        <p:spPr bwMode="auto">
          <a:xfrm>
            <a:off x="5067056" y="1910034"/>
            <a:ext cx="116484" cy="320333"/>
          </a:xfrm>
          <a:custGeom>
            <a:avLst/>
            <a:gdLst>
              <a:gd name="T0" fmla="*/ 19 w 50"/>
              <a:gd name="T1" fmla="*/ 136 h 136"/>
              <a:gd name="T2" fmla="*/ 0 w 50"/>
              <a:gd name="T3" fmla="*/ 1 h 136"/>
              <a:gd name="T4" fmla="*/ 21 w 50"/>
              <a:gd name="T5" fmla="*/ 9 h 136"/>
              <a:gd name="T6" fmla="*/ 46 w 50"/>
              <a:gd name="T7" fmla="*/ 55 h 136"/>
              <a:gd name="T8" fmla="*/ 28 w 50"/>
              <a:gd name="T9" fmla="*/ 128 h 136"/>
              <a:gd name="T10" fmla="*/ 19 w 50"/>
              <a:gd name="T11" fmla="*/ 136 h 136"/>
            </a:gdLst>
            <a:ahLst/>
            <a:cxnLst>
              <a:cxn ang="0">
                <a:pos x="T0" y="T1"/>
              </a:cxn>
              <a:cxn ang="0">
                <a:pos x="T2" y="T3"/>
              </a:cxn>
              <a:cxn ang="0">
                <a:pos x="T4" y="T5"/>
              </a:cxn>
              <a:cxn ang="0">
                <a:pos x="T6" y="T7"/>
              </a:cxn>
              <a:cxn ang="0">
                <a:pos x="T8" y="T9"/>
              </a:cxn>
              <a:cxn ang="0">
                <a:pos x="T10" y="T11"/>
              </a:cxn>
            </a:cxnLst>
            <a:rect l="0" t="0" r="r" b="b"/>
            <a:pathLst>
              <a:path w="50" h="136">
                <a:moveTo>
                  <a:pt x="19" y="136"/>
                </a:moveTo>
                <a:cubicBezTo>
                  <a:pt x="37" y="87"/>
                  <a:pt x="34" y="42"/>
                  <a:pt x="0" y="1"/>
                </a:cubicBezTo>
                <a:cubicBezTo>
                  <a:pt x="5" y="0"/>
                  <a:pt x="13" y="3"/>
                  <a:pt x="21" y="9"/>
                </a:cubicBezTo>
                <a:cubicBezTo>
                  <a:pt x="36" y="21"/>
                  <a:pt x="43" y="37"/>
                  <a:pt x="46" y="55"/>
                </a:cubicBezTo>
                <a:cubicBezTo>
                  <a:pt x="50" y="82"/>
                  <a:pt x="46" y="106"/>
                  <a:pt x="28" y="128"/>
                </a:cubicBezTo>
                <a:cubicBezTo>
                  <a:pt x="26" y="130"/>
                  <a:pt x="23" y="133"/>
                  <a:pt x="19" y="136"/>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0" name="Freeform 826">
            <a:extLst>
              <a:ext uri="{FF2B5EF4-FFF2-40B4-BE49-F238E27FC236}">
                <a16:creationId xmlns:a16="http://schemas.microsoft.com/office/drawing/2014/main" id="{AAB86DA7-653A-471B-96F8-9B2AEA95DAA4}"/>
              </a:ext>
            </a:extLst>
          </p:cNvPr>
          <p:cNvSpPr>
            <a:spLocks/>
          </p:cNvSpPr>
          <p:nvPr/>
        </p:nvSpPr>
        <p:spPr bwMode="auto">
          <a:xfrm>
            <a:off x="4717605" y="3191355"/>
            <a:ext cx="97070" cy="116484"/>
          </a:xfrm>
          <a:custGeom>
            <a:avLst/>
            <a:gdLst>
              <a:gd name="T0" fmla="*/ 2 w 43"/>
              <a:gd name="T1" fmla="*/ 2 h 50"/>
              <a:gd name="T2" fmla="*/ 6 w 43"/>
              <a:gd name="T3" fmla="*/ 10 h 50"/>
              <a:gd name="T4" fmla="*/ 14 w 43"/>
              <a:gd name="T5" fmla="*/ 3 h 50"/>
              <a:gd name="T6" fmla="*/ 15 w 43"/>
              <a:gd name="T7" fmla="*/ 10 h 50"/>
              <a:gd name="T8" fmla="*/ 17 w 43"/>
              <a:gd name="T9" fmla="*/ 10 h 50"/>
              <a:gd name="T10" fmla="*/ 19 w 43"/>
              <a:gd name="T11" fmla="*/ 3 h 50"/>
              <a:gd name="T12" fmla="*/ 25 w 43"/>
              <a:gd name="T13" fmla="*/ 10 h 50"/>
              <a:gd name="T14" fmla="*/ 34 w 43"/>
              <a:gd name="T15" fmla="*/ 3 h 50"/>
              <a:gd name="T16" fmla="*/ 36 w 43"/>
              <a:gd name="T17" fmla="*/ 10 h 50"/>
              <a:gd name="T18" fmla="*/ 37 w 43"/>
              <a:gd name="T19" fmla="*/ 10 h 50"/>
              <a:gd name="T20" fmla="*/ 38 w 43"/>
              <a:gd name="T21" fmla="*/ 6 h 50"/>
              <a:gd name="T22" fmla="*/ 41 w 43"/>
              <a:gd name="T23" fmla="*/ 3 h 50"/>
              <a:gd name="T24" fmla="*/ 43 w 43"/>
              <a:gd name="T25" fmla="*/ 6 h 50"/>
              <a:gd name="T26" fmla="*/ 43 w 43"/>
              <a:gd name="T27" fmla="*/ 50 h 50"/>
              <a:gd name="T28" fmla="*/ 0 w 43"/>
              <a:gd name="T29" fmla="*/ 50 h 50"/>
              <a:gd name="T30" fmla="*/ 0 w 43"/>
              <a:gd name="T31" fmla="*/ 3 h 50"/>
              <a:gd name="T32" fmla="*/ 2 w 43"/>
              <a:gd name="T33" fmla="*/ 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3" h="50">
                <a:moveTo>
                  <a:pt x="2" y="2"/>
                </a:moveTo>
                <a:cubicBezTo>
                  <a:pt x="3" y="5"/>
                  <a:pt x="5" y="7"/>
                  <a:pt x="6" y="10"/>
                </a:cubicBezTo>
                <a:cubicBezTo>
                  <a:pt x="10" y="9"/>
                  <a:pt x="6" y="0"/>
                  <a:pt x="14" y="3"/>
                </a:cubicBezTo>
                <a:cubicBezTo>
                  <a:pt x="14" y="5"/>
                  <a:pt x="15" y="8"/>
                  <a:pt x="15" y="10"/>
                </a:cubicBezTo>
                <a:cubicBezTo>
                  <a:pt x="16" y="10"/>
                  <a:pt x="16" y="10"/>
                  <a:pt x="17" y="10"/>
                </a:cubicBezTo>
                <a:cubicBezTo>
                  <a:pt x="18" y="8"/>
                  <a:pt x="18" y="6"/>
                  <a:pt x="19" y="3"/>
                </a:cubicBezTo>
                <a:cubicBezTo>
                  <a:pt x="26" y="0"/>
                  <a:pt x="24" y="7"/>
                  <a:pt x="25" y="10"/>
                </a:cubicBezTo>
                <a:cubicBezTo>
                  <a:pt x="30" y="10"/>
                  <a:pt x="26" y="0"/>
                  <a:pt x="34" y="3"/>
                </a:cubicBezTo>
                <a:cubicBezTo>
                  <a:pt x="34" y="5"/>
                  <a:pt x="35" y="8"/>
                  <a:pt x="36" y="10"/>
                </a:cubicBezTo>
                <a:cubicBezTo>
                  <a:pt x="36" y="10"/>
                  <a:pt x="37" y="10"/>
                  <a:pt x="37" y="10"/>
                </a:cubicBezTo>
                <a:cubicBezTo>
                  <a:pt x="38" y="8"/>
                  <a:pt x="38" y="7"/>
                  <a:pt x="38" y="6"/>
                </a:cubicBezTo>
                <a:cubicBezTo>
                  <a:pt x="39" y="5"/>
                  <a:pt x="40" y="4"/>
                  <a:pt x="41" y="3"/>
                </a:cubicBezTo>
                <a:cubicBezTo>
                  <a:pt x="42" y="4"/>
                  <a:pt x="43" y="5"/>
                  <a:pt x="43" y="6"/>
                </a:cubicBezTo>
                <a:cubicBezTo>
                  <a:pt x="43" y="21"/>
                  <a:pt x="43" y="35"/>
                  <a:pt x="43" y="50"/>
                </a:cubicBezTo>
                <a:cubicBezTo>
                  <a:pt x="29" y="50"/>
                  <a:pt x="15" y="50"/>
                  <a:pt x="0" y="50"/>
                </a:cubicBezTo>
                <a:cubicBezTo>
                  <a:pt x="0" y="34"/>
                  <a:pt x="0" y="19"/>
                  <a:pt x="0" y="3"/>
                </a:cubicBezTo>
                <a:cubicBezTo>
                  <a:pt x="1" y="3"/>
                  <a:pt x="1" y="3"/>
                  <a:pt x="2"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1" name="Freeform 827">
            <a:extLst>
              <a:ext uri="{FF2B5EF4-FFF2-40B4-BE49-F238E27FC236}">
                <a16:creationId xmlns:a16="http://schemas.microsoft.com/office/drawing/2014/main" id="{75F67BE1-4D13-4F32-A6CB-86A812450148}"/>
              </a:ext>
            </a:extLst>
          </p:cNvPr>
          <p:cNvSpPr>
            <a:spLocks/>
          </p:cNvSpPr>
          <p:nvPr/>
        </p:nvSpPr>
        <p:spPr bwMode="auto">
          <a:xfrm>
            <a:off x="7852962" y="1308201"/>
            <a:ext cx="145608" cy="135898"/>
          </a:xfrm>
          <a:custGeom>
            <a:avLst/>
            <a:gdLst>
              <a:gd name="T0" fmla="*/ 62 w 62"/>
              <a:gd name="T1" fmla="*/ 36 h 56"/>
              <a:gd name="T2" fmla="*/ 37 w 62"/>
              <a:gd name="T3" fmla="*/ 50 h 56"/>
              <a:gd name="T4" fmla="*/ 7 w 62"/>
              <a:gd name="T5" fmla="*/ 31 h 56"/>
              <a:gd name="T6" fmla="*/ 4 w 62"/>
              <a:gd name="T7" fmla="*/ 10 h 56"/>
              <a:gd name="T8" fmla="*/ 24 w 62"/>
              <a:gd name="T9" fmla="*/ 4 h 56"/>
              <a:gd name="T10" fmla="*/ 56 w 62"/>
              <a:gd name="T11" fmla="*/ 25 h 56"/>
              <a:gd name="T12" fmla="*/ 62 w 62"/>
              <a:gd name="T13" fmla="*/ 36 h 56"/>
            </a:gdLst>
            <a:ahLst/>
            <a:cxnLst>
              <a:cxn ang="0">
                <a:pos x="T0" y="T1"/>
              </a:cxn>
              <a:cxn ang="0">
                <a:pos x="T2" y="T3"/>
              </a:cxn>
              <a:cxn ang="0">
                <a:pos x="T4" y="T5"/>
              </a:cxn>
              <a:cxn ang="0">
                <a:pos x="T6" y="T7"/>
              </a:cxn>
              <a:cxn ang="0">
                <a:pos x="T8" y="T9"/>
              </a:cxn>
              <a:cxn ang="0">
                <a:pos x="T10" y="T11"/>
              </a:cxn>
              <a:cxn ang="0">
                <a:pos x="T12" y="T13"/>
              </a:cxn>
            </a:cxnLst>
            <a:rect l="0" t="0" r="r" b="b"/>
            <a:pathLst>
              <a:path w="62" h="56">
                <a:moveTo>
                  <a:pt x="62" y="36"/>
                </a:moveTo>
                <a:cubicBezTo>
                  <a:pt x="61" y="48"/>
                  <a:pt x="48" y="56"/>
                  <a:pt x="37" y="50"/>
                </a:cubicBezTo>
                <a:cubicBezTo>
                  <a:pt x="27" y="44"/>
                  <a:pt x="17" y="38"/>
                  <a:pt x="7" y="31"/>
                </a:cubicBezTo>
                <a:cubicBezTo>
                  <a:pt x="1" y="26"/>
                  <a:pt x="0" y="17"/>
                  <a:pt x="4" y="10"/>
                </a:cubicBezTo>
                <a:cubicBezTo>
                  <a:pt x="8" y="3"/>
                  <a:pt x="17" y="0"/>
                  <a:pt x="24" y="4"/>
                </a:cubicBezTo>
                <a:cubicBezTo>
                  <a:pt x="35" y="10"/>
                  <a:pt x="46" y="17"/>
                  <a:pt x="56" y="25"/>
                </a:cubicBezTo>
                <a:cubicBezTo>
                  <a:pt x="59" y="27"/>
                  <a:pt x="60" y="32"/>
                  <a:pt x="62" y="36"/>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2" name="Freeform 828">
            <a:extLst>
              <a:ext uri="{FF2B5EF4-FFF2-40B4-BE49-F238E27FC236}">
                <a16:creationId xmlns:a16="http://schemas.microsoft.com/office/drawing/2014/main" id="{94BEA2F0-E94C-45A3-9DB7-008C322A7C95}"/>
              </a:ext>
            </a:extLst>
          </p:cNvPr>
          <p:cNvSpPr>
            <a:spLocks/>
          </p:cNvSpPr>
          <p:nvPr/>
        </p:nvSpPr>
        <p:spPr bwMode="auto">
          <a:xfrm>
            <a:off x="4950572" y="1910034"/>
            <a:ext cx="116484" cy="349451"/>
          </a:xfrm>
          <a:custGeom>
            <a:avLst/>
            <a:gdLst>
              <a:gd name="T0" fmla="*/ 0 w 49"/>
              <a:gd name="T1" fmla="*/ 3 h 149"/>
              <a:gd name="T2" fmla="*/ 17 w 49"/>
              <a:gd name="T3" fmla="*/ 7 h 149"/>
              <a:gd name="T4" fmla="*/ 47 w 49"/>
              <a:gd name="T5" fmla="*/ 74 h 149"/>
              <a:gd name="T6" fmla="*/ 34 w 49"/>
              <a:gd name="T7" fmla="*/ 141 h 149"/>
              <a:gd name="T8" fmla="*/ 20 w 49"/>
              <a:gd name="T9" fmla="*/ 149 h 149"/>
              <a:gd name="T10" fmla="*/ 34 w 49"/>
              <a:gd name="T11" fmla="*/ 72 h 149"/>
              <a:gd name="T12" fmla="*/ 0 w 49"/>
              <a:gd name="T13" fmla="*/ 3 h 149"/>
            </a:gdLst>
            <a:ahLst/>
            <a:cxnLst>
              <a:cxn ang="0">
                <a:pos x="T0" y="T1"/>
              </a:cxn>
              <a:cxn ang="0">
                <a:pos x="T2" y="T3"/>
              </a:cxn>
              <a:cxn ang="0">
                <a:pos x="T4" y="T5"/>
              </a:cxn>
              <a:cxn ang="0">
                <a:pos x="T6" y="T7"/>
              </a:cxn>
              <a:cxn ang="0">
                <a:pos x="T8" y="T9"/>
              </a:cxn>
              <a:cxn ang="0">
                <a:pos x="T10" y="T11"/>
              </a:cxn>
              <a:cxn ang="0">
                <a:pos x="T12" y="T13"/>
              </a:cxn>
            </a:cxnLst>
            <a:rect l="0" t="0" r="r" b="b"/>
            <a:pathLst>
              <a:path w="49" h="149">
                <a:moveTo>
                  <a:pt x="0" y="3"/>
                </a:moveTo>
                <a:cubicBezTo>
                  <a:pt x="7" y="0"/>
                  <a:pt x="12" y="2"/>
                  <a:pt x="17" y="7"/>
                </a:cubicBezTo>
                <a:cubicBezTo>
                  <a:pt x="37" y="25"/>
                  <a:pt x="45" y="48"/>
                  <a:pt x="47" y="74"/>
                </a:cubicBezTo>
                <a:cubicBezTo>
                  <a:pt x="49" y="97"/>
                  <a:pt x="45" y="120"/>
                  <a:pt x="34" y="141"/>
                </a:cubicBezTo>
                <a:cubicBezTo>
                  <a:pt x="31" y="146"/>
                  <a:pt x="27" y="149"/>
                  <a:pt x="20" y="149"/>
                </a:cubicBezTo>
                <a:cubicBezTo>
                  <a:pt x="33" y="124"/>
                  <a:pt x="37" y="99"/>
                  <a:pt x="34" y="72"/>
                </a:cubicBezTo>
                <a:cubicBezTo>
                  <a:pt x="31" y="45"/>
                  <a:pt x="21" y="22"/>
                  <a:pt x="0"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3" name="Freeform 829">
            <a:extLst>
              <a:ext uri="{FF2B5EF4-FFF2-40B4-BE49-F238E27FC236}">
                <a16:creationId xmlns:a16="http://schemas.microsoft.com/office/drawing/2014/main" id="{2B57718B-D217-429D-BCBA-6C4F0BA73F2C}"/>
              </a:ext>
            </a:extLst>
          </p:cNvPr>
          <p:cNvSpPr>
            <a:spLocks/>
          </p:cNvSpPr>
          <p:nvPr/>
        </p:nvSpPr>
        <p:spPr bwMode="auto">
          <a:xfrm>
            <a:off x="7998564" y="1317905"/>
            <a:ext cx="135898" cy="145608"/>
          </a:xfrm>
          <a:custGeom>
            <a:avLst/>
            <a:gdLst>
              <a:gd name="T0" fmla="*/ 18 w 59"/>
              <a:gd name="T1" fmla="*/ 59 h 59"/>
              <a:gd name="T2" fmla="*/ 3 w 59"/>
              <a:gd name="T3" fmla="*/ 50 h 59"/>
              <a:gd name="T4" fmla="*/ 5 w 59"/>
              <a:gd name="T5" fmla="*/ 35 h 59"/>
              <a:gd name="T6" fmla="*/ 33 w 59"/>
              <a:gd name="T7" fmla="*/ 5 h 59"/>
              <a:gd name="T8" fmla="*/ 53 w 59"/>
              <a:gd name="T9" fmla="*/ 6 h 59"/>
              <a:gd name="T10" fmla="*/ 54 w 59"/>
              <a:gd name="T11" fmla="*/ 26 h 59"/>
              <a:gd name="T12" fmla="*/ 26 w 59"/>
              <a:gd name="T13" fmla="*/ 55 h 59"/>
              <a:gd name="T14" fmla="*/ 18 w 59"/>
              <a:gd name="T15" fmla="*/ 59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9" h="59">
                <a:moveTo>
                  <a:pt x="18" y="59"/>
                </a:moveTo>
                <a:cubicBezTo>
                  <a:pt x="10" y="58"/>
                  <a:pt x="6" y="56"/>
                  <a:pt x="3" y="50"/>
                </a:cubicBezTo>
                <a:cubicBezTo>
                  <a:pt x="0" y="45"/>
                  <a:pt x="1" y="39"/>
                  <a:pt x="5" y="35"/>
                </a:cubicBezTo>
                <a:cubicBezTo>
                  <a:pt x="14" y="25"/>
                  <a:pt x="23" y="15"/>
                  <a:pt x="33" y="5"/>
                </a:cubicBezTo>
                <a:cubicBezTo>
                  <a:pt x="39" y="0"/>
                  <a:pt x="47" y="1"/>
                  <a:pt x="53" y="6"/>
                </a:cubicBezTo>
                <a:cubicBezTo>
                  <a:pt x="58" y="12"/>
                  <a:pt x="59" y="20"/>
                  <a:pt x="54" y="26"/>
                </a:cubicBezTo>
                <a:cubicBezTo>
                  <a:pt x="45" y="36"/>
                  <a:pt x="36" y="45"/>
                  <a:pt x="26" y="55"/>
                </a:cubicBezTo>
                <a:cubicBezTo>
                  <a:pt x="24" y="57"/>
                  <a:pt x="20" y="58"/>
                  <a:pt x="18" y="59"/>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4" name="Freeform 830">
            <a:extLst>
              <a:ext uri="{FF2B5EF4-FFF2-40B4-BE49-F238E27FC236}">
                <a16:creationId xmlns:a16="http://schemas.microsoft.com/office/drawing/2014/main" id="{8315AADC-545B-45ED-927A-E8ED9E5E099E}"/>
              </a:ext>
            </a:extLst>
          </p:cNvPr>
          <p:cNvSpPr>
            <a:spLocks/>
          </p:cNvSpPr>
          <p:nvPr/>
        </p:nvSpPr>
        <p:spPr bwMode="auto">
          <a:xfrm>
            <a:off x="5008814" y="1910034"/>
            <a:ext cx="106780" cy="339747"/>
          </a:xfrm>
          <a:custGeom>
            <a:avLst/>
            <a:gdLst>
              <a:gd name="T0" fmla="*/ 0 w 46"/>
              <a:gd name="T1" fmla="*/ 2 h 144"/>
              <a:gd name="T2" fmla="*/ 14 w 46"/>
              <a:gd name="T3" fmla="*/ 6 h 144"/>
              <a:gd name="T4" fmla="*/ 42 w 46"/>
              <a:gd name="T5" fmla="*/ 63 h 144"/>
              <a:gd name="T6" fmla="*/ 31 w 46"/>
              <a:gd name="T7" fmla="*/ 137 h 144"/>
              <a:gd name="T8" fmla="*/ 20 w 46"/>
              <a:gd name="T9" fmla="*/ 144 h 144"/>
              <a:gd name="T10" fmla="*/ 0 w 46"/>
              <a:gd name="T11" fmla="*/ 2 h 144"/>
            </a:gdLst>
            <a:ahLst/>
            <a:cxnLst>
              <a:cxn ang="0">
                <a:pos x="T0" y="T1"/>
              </a:cxn>
              <a:cxn ang="0">
                <a:pos x="T2" y="T3"/>
              </a:cxn>
              <a:cxn ang="0">
                <a:pos x="T4" y="T5"/>
              </a:cxn>
              <a:cxn ang="0">
                <a:pos x="T6" y="T7"/>
              </a:cxn>
              <a:cxn ang="0">
                <a:pos x="T8" y="T9"/>
              </a:cxn>
              <a:cxn ang="0">
                <a:pos x="T10" y="T11"/>
              </a:cxn>
            </a:cxnLst>
            <a:rect l="0" t="0" r="r" b="b"/>
            <a:pathLst>
              <a:path w="46" h="144">
                <a:moveTo>
                  <a:pt x="0" y="2"/>
                </a:moveTo>
                <a:cubicBezTo>
                  <a:pt x="6" y="0"/>
                  <a:pt x="10" y="2"/>
                  <a:pt x="14" y="6"/>
                </a:cubicBezTo>
                <a:cubicBezTo>
                  <a:pt x="30" y="21"/>
                  <a:pt x="39" y="41"/>
                  <a:pt x="42" y="63"/>
                </a:cubicBezTo>
                <a:cubicBezTo>
                  <a:pt x="46" y="89"/>
                  <a:pt x="43" y="114"/>
                  <a:pt x="31" y="137"/>
                </a:cubicBezTo>
                <a:cubicBezTo>
                  <a:pt x="28" y="142"/>
                  <a:pt x="25" y="144"/>
                  <a:pt x="20" y="144"/>
                </a:cubicBezTo>
                <a:cubicBezTo>
                  <a:pt x="40" y="93"/>
                  <a:pt x="38" y="45"/>
                  <a:pt x="0"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5" name="Freeform 831">
            <a:extLst>
              <a:ext uri="{FF2B5EF4-FFF2-40B4-BE49-F238E27FC236}">
                <a16:creationId xmlns:a16="http://schemas.microsoft.com/office/drawing/2014/main" id="{87E5F05E-5FF6-4C52-B8AD-FCF4FCD8FB26}"/>
              </a:ext>
            </a:extLst>
          </p:cNvPr>
          <p:cNvSpPr>
            <a:spLocks noEditPoints="1"/>
          </p:cNvSpPr>
          <p:nvPr/>
        </p:nvSpPr>
        <p:spPr bwMode="auto">
          <a:xfrm>
            <a:off x="4533175" y="2104173"/>
            <a:ext cx="232967" cy="77656"/>
          </a:xfrm>
          <a:custGeom>
            <a:avLst/>
            <a:gdLst>
              <a:gd name="T0" fmla="*/ 101 w 101"/>
              <a:gd name="T1" fmla="*/ 10 h 35"/>
              <a:gd name="T2" fmla="*/ 93 w 101"/>
              <a:gd name="T3" fmla="*/ 17 h 35"/>
              <a:gd name="T4" fmla="*/ 15 w 101"/>
              <a:gd name="T5" fmla="*/ 33 h 35"/>
              <a:gd name="T6" fmla="*/ 10 w 101"/>
              <a:gd name="T7" fmla="*/ 34 h 35"/>
              <a:gd name="T8" fmla="*/ 1 w 101"/>
              <a:gd name="T9" fmla="*/ 28 h 35"/>
              <a:gd name="T10" fmla="*/ 7 w 101"/>
              <a:gd name="T11" fmla="*/ 18 h 35"/>
              <a:gd name="T12" fmla="*/ 90 w 101"/>
              <a:gd name="T13" fmla="*/ 2 h 35"/>
              <a:gd name="T14" fmla="*/ 101 w 101"/>
              <a:gd name="T15" fmla="*/ 10 h 35"/>
              <a:gd name="T16" fmla="*/ 13 w 101"/>
              <a:gd name="T17" fmla="*/ 28 h 35"/>
              <a:gd name="T18" fmla="*/ 7 w 101"/>
              <a:gd name="T19" fmla="*/ 21 h 35"/>
              <a:gd name="T20" fmla="*/ 3 w 101"/>
              <a:gd name="T21" fmla="*/ 26 h 35"/>
              <a:gd name="T22" fmla="*/ 7 w 101"/>
              <a:gd name="T23" fmla="*/ 32 h 35"/>
              <a:gd name="T24" fmla="*/ 13 w 101"/>
              <a:gd name="T25" fmla="*/ 28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1" h="35">
                <a:moveTo>
                  <a:pt x="101" y="10"/>
                </a:moveTo>
                <a:cubicBezTo>
                  <a:pt x="101" y="15"/>
                  <a:pt x="97" y="16"/>
                  <a:pt x="93" y="17"/>
                </a:cubicBezTo>
                <a:cubicBezTo>
                  <a:pt x="67" y="22"/>
                  <a:pt x="41" y="27"/>
                  <a:pt x="15" y="33"/>
                </a:cubicBezTo>
                <a:cubicBezTo>
                  <a:pt x="14" y="33"/>
                  <a:pt x="12" y="33"/>
                  <a:pt x="10" y="34"/>
                </a:cubicBezTo>
                <a:cubicBezTo>
                  <a:pt x="5" y="35"/>
                  <a:pt x="2" y="33"/>
                  <a:pt x="1" y="28"/>
                </a:cubicBezTo>
                <a:cubicBezTo>
                  <a:pt x="0" y="22"/>
                  <a:pt x="2" y="20"/>
                  <a:pt x="7" y="18"/>
                </a:cubicBezTo>
                <a:cubicBezTo>
                  <a:pt x="35" y="13"/>
                  <a:pt x="62" y="7"/>
                  <a:pt x="90" y="2"/>
                </a:cubicBezTo>
                <a:cubicBezTo>
                  <a:pt x="97" y="0"/>
                  <a:pt x="101" y="3"/>
                  <a:pt x="101" y="10"/>
                </a:cubicBezTo>
                <a:close/>
                <a:moveTo>
                  <a:pt x="13" y="28"/>
                </a:moveTo>
                <a:cubicBezTo>
                  <a:pt x="11" y="25"/>
                  <a:pt x="9" y="23"/>
                  <a:pt x="7" y="21"/>
                </a:cubicBezTo>
                <a:cubicBezTo>
                  <a:pt x="5" y="22"/>
                  <a:pt x="3" y="24"/>
                  <a:pt x="3" y="26"/>
                </a:cubicBezTo>
                <a:cubicBezTo>
                  <a:pt x="4" y="28"/>
                  <a:pt x="6" y="30"/>
                  <a:pt x="7" y="32"/>
                </a:cubicBezTo>
                <a:cubicBezTo>
                  <a:pt x="9" y="31"/>
                  <a:pt x="11" y="30"/>
                  <a:pt x="13" y="28"/>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6" name="Freeform 832">
            <a:extLst>
              <a:ext uri="{FF2B5EF4-FFF2-40B4-BE49-F238E27FC236}">
                <a16:creationId xmlns:a16="http://schemas.microsoft.com/office/drawing/2014/main" id="{35BEFDDE-1082-4A56-A188-EA95776DEF5F}"/>
              </a:ext>
            </a:extLst>
          </p:cNvPr>
          <p:cNvSpPr>
            <a:spLocks/>
          </p:cNvSpPr>
          <p:nvPr/>
        </p:nvSpPr>
        <p:spPr bwMode="auto">
          <a:xfrm>
            <a:off x="7959736" y="1259663"/>
            <a:ext cx="116484" cy="116484"/>
          </a:xfrm>
          <a:custGeom>
            <a:avLst/>
            <a:gdLst>
              <a:gd name="T0" fmla="*/ 24 w 52"/>
              <a:gd name="T1" fmla="*/ 53 h 53"/>
              <a:gd name="T2" fmla="*/ 0 w 52"/>
              <a:gd name="T3" fmla="*/ 30 h 53"/>
              <a:gd name="T4" fmla="*/ 23 w 52"/>
              <a:gd name="T5" fmla="*/ 6 h 53"/>
              <a:gd name="T6" fmla="*/ 46 w 52"/>
              <a:gd name="T7" fmla="*/ 8 h 53"/>
              <a:gd name="T8" fmla="*/ 47 w 52"/>
              <a:gd name="T9" fmla="*/ 30 h 53"/>
              <a:gd name="T10" fmla="*/ 24 w 52"/>
              <a:gd name="T11" fmla="*/ 53 h 53"/>
            </a:gdLst>
            <a:ahLst/>
            <a:cxnLst>
              <a:cxn ang="0">
                <a:pos x="T0" y="T1"/>
              </a:cxn>
              <a:cxn ang="0">
                <a:pos x="T2" y="T3"/>
              </a:cxn>
              <a:cxn ang="0">
                <a:pos x="T4" y="T5"/>
              </a:cxn>
              <a:cxn ang="0">
                <a:pos x="T6" y="T7"/>
              </a:cxn>
              <a:cxn ang="0">
                <a:pos x="T8" y="T9"/>
              </a:cxn>
              <a:cxn ang="0">
                <a:pos x="T10" y="T11"/>
              </a:cxn>
            </a:cxnLst>
            <a:rect l="0" t="0" r="r" b="b"/>
            <a:pathLst>
              <a:path w="52" h="53">
                <a:moveTo>
                  <a:pt x="24" y="53"/>
                </a:moveTo>
                <a:cubicBezTo>
                  <a:pt x="20" y="40"/>
                  <a:pt x="9" y="38"/>
                  <a:pt x="0" y="30"/>
                </a:cubicBezTo>
                <a:cubicBezTo>
                  <a:pt x="8" y="22"/>
                  <a:pt x="15" y="14"/>
                  <a:pt x="23" y="6"/>
                </a:cubicBezTo>
                <a:cubicBezTo>
                  <a:pt x="30" y="0"/>
                  <a:pt x="40" y="2"/>
                  <a:pt x="46" y="8"/>
                </a:cubicBezTo>
                <a:cubicBezTo>
                  <a:pt x="51" y="14"/>
                  <a:pt x="52" y="23"/>
                  <a:pt x="47" y="30"/>
                </a:cubicBezTo>
                <a:cubicBezTo>
                  <a:pt x="40" y="37"/>
                  <a:pt x="32" y="45"/>
                  <a:pt x="24" y="5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7" name="Freeform 833">
            <a:extLst>
              <a:ext uri="{FF2B5EF4-FFF2-40B4-BE49-F238E27FC236}">
                <a16:creationId xmlns:a16="http://schemas.microsoft.com/office/drawing/2014/main" id="{8FF018A3-FC36-4BE7-A3C3-A59766B7E00D}"/>
              </a:ext>
            </a:extLst>
          </p:cNvPr>
          <p:cNvSpPr>
            <a:spLocks/>
          </p:cNvSpPr>
          <p:nvPr/>
        </p:nvSpPr>
        <p:spPr bwMode="auto">
          <a:xfrm>
            <a:off x="8056806" y="1385857"/>
            <a:ext cx="116484" cy="116484"/>
          </a:xfrm>
          <a:custGeom>
            <a:avLst/>
            <a:gdLst>
              <a:gd name="T0" fmla="*/ 50 w 50"/>
              <a:gd name="T1" fmla="*/ 13 h 51"/>
              <a:gd name="T2" fmla="*/ 44 w 50"/>
              <a:gd name="T3" fmla="*/ 23 h 51"/>
              <a:gd name="T4" fmla="*/ 23 w 50"/>
              <a:gd name="T5" fmla="*/ 45 h 51"/>
              <a:gd name="T6" fmla="*/ 6 w 50"/>
              <a:gd name="T7" fmla="*/ 46 h 51"/>
              <a:gd name="T8" fmla="*/ 5 w 50"/>
              <a:gd name="T9" fmla="*/ 28 h 51"/>
              <a:gd name="T10" fmla="*/ 28 w 50"/>
              <a:gd name="T11" fmla="*/ 5 h 51"/>
              <a:gd name="T12" fmla="*/ 41 w 50"/>
              <a:gd name="T13" fmla="*/ 3 h 51"/>
              <a:gd name="T14" fmla="*/ 50 w 50"/>
              <a:gd name="T15" fmla="*/ 13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 h="51">
                <a:moveTo>
                  <a:pt x="50" y="13"/>
                </a:moveTo>
                <a:cubicBezTo>
                  <a:pt x="48" y="17"/>
                  <a:pt x="46" y="21"/>
                  <a:pt x="44" y="23"/>
                </a:cubicBezTo>
                <a:cubicBezTo>
                  <a:pt x="38" y="30"/>
                  <a:pt x="30" y="38"/>
                  <a:pt x="23" y="45"/>
                </a:cubicBezTo>
                <a:cubicBezTo>
                  <a:pt x="18" y="50"/>
                  <a:pt x="11" y="51"/>
                  <a:pt x="6" y="46"/>
                </a:cubicBezTo>
                <a:cubicBezTo>
                  <a:pt x="1" y="41"/>
                  <a:pt x="0" y="34"/>
                  <a:pt x="5" y="28"/>
                </a:cubicBezTo>
                <a:cubicBezTo>
                  <a:pt x="12" y="20"/>
                  <a:pt x="20" y="13"/>
                  <a:pt x="28" y="5"/>
                </a:cubicBezTo>
                <a:cubicBezTo>
                  <a:pt x="32" y="1"/>
                  <a:pt x="37" y="0"/>
                  <a:pt x="41" y="3"/>
                </a:cubicBezTo>
                <a:cubicBezTo>
                  <a:pt x="45" y="6"/>
                  <a:pt x="47" y="10"/>
                  <a:pt x="50" y="1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8" name="Freeform 834">
            <a:extLst>
              <a:ext uri="{FF2B5EF4-FFF2-40B4-BE49-F238E27FC236}">
                <a16:creationId xmlns:a16="http://schemas.microsoft.com/office/drawing/2014/main" id="{AA7B6246-5D40-4D39-92E5-BC84A103AA5E}"/>
              </a:ext>
            </a:extLst>
          </p:cNvPr>
          <p:cNvSpPr>
            <a:spLocks noEditPoints="1"/>
          </p:cNvSpPr>
          <p:nvPr/>
        </p:nvSpPr>
        <p:spPr bwMode="auto">
          <a:xfrm>
            <a:off x="6299845" y="1560583"/>
            <a:ext cx="126194" cy="126194"/>
          </a:xfrm>
          <a:custGeom>
            <a:avLst/>
            <a:gdLst>
              <a:gd name="T0" fmla="*/ 3 w 52"/>
              <a:gd name="T1" fmla="*/ 50 h 55"/>
              <a:gd name="T2" fmla="*/ 0 w 52"/>
              <a:gd name="T3" fmla="*/ 27 h 55"/>
              <a:gd name="T4" fmla="*/ 3 w 52"/>
              <a:gd name="T5" fmla="*/ 21 h 55"/>
              <a:gd name="T6" fmla="*/ 13 w 52"/>
              <a:gd name="T7" fmla="*/ 11 h 55"/>
              <a:gd name="T8" fmla="*/ 24 w 52"/>
              <a:gd name="T9" fmla="*/ 1 h 55"/>
              <a:gd name="T10" fmla="*/ 48 w 52"/>
              <a:gd name="T11" fmla="*/ 3 h 55"/>
              <a:gd name="T12" fmla="*/ 50 w 52"/>
              <a:gd name="T13" fmla="*/ 7 h 55"/>
              <a:gd name="T14" fmla="*/ 52 w 52"/>
              <a:gd name="T15" fmla="*/ 26 h 55"/>
              <a:gd name="T16" fmla="*/ 50 w 52"/>
              <a:gd name="T17" fmla="*/ 33 h 55"/>
              <a:gd name="T18" fmla="*/ 44 w 52"/>
              <a:gd name="T19" fmla="*/ 38 h 55"/>
              <a:gd name="T20" fmla="*/ 3 w 52"/>
              <a:gd name="T21" fmla="*/ 50 h 55"/>
              <a:gd name="T22" fmla="*/ 32 w 52"/>
              <a:gd name="T23" fmla="*/ 11 h 55"/>
              <a:gd name="T24" fmla="*/ 12 w 52"/>
              <a:gd name="T25" fmla="*/ 22 h 55"/>
              <a:gd name="T26" fmla="*/ 11 w 52"/>
              <a:gd name="T27" fmla="*/ 34 h 55"/>
              <a:gd name="T28" fmla="*/ 16 w 52"/>
              <a:gd name="T29" fmla="*/ 42 h 55"/>
              <a:gd name="T30" fmla="*/ 29 w 52"/>
              <a:gd name="T31" fmla="*/ 43 h 55"/>
              <a:gd name="T32" fmla="*/ 42 w 52"/>
              <a:gd name="T33" fmla="*/ 29 h 55"/>
              <a:gd name="T34" fmla="*/ 42 w 52"/>
              <a:gd name="T35" fmla="*/ 16 h 55"/>
              <a:gd name="T36" fmla="*/ 37 w 52"/>
              <a:gd name="T37" fmla="*/ 11 h 55"/>
              <a:gd name="T38" fmla="*/ 32 w 52"/>
              <a:gd name="T39" fmla="*/ 11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2" h="55">
                <a:moveTo>
                  <a:pt x="3" y="50"/>
                </a:moveTo>
                <a:cubicBezTo>
                  <a:pt x="2" y="42"/>
                  <a:pt x="1" y="35"/>
                  <a:pt x="0" y="27"/>
                </a:cubicBezTo>
                <a:cubicBezTo>
                  <a:pt x="0" y="25"/>
                  <a:pt x="1" y="23"/>
                  <a:pt x="3" y="21"/>
                </a:cubicBezTo>
                <a:cubicBezTo>
                  <a:pt x="6" y="18"/>
                  <a:pt x="9" y="14"/>
                  <a:pt x="13" y="11"/>
                </a:cubicBezTo>
                <a:cubicBezTo>
                  <a:pt x="17" y="7"/>
                  <a:pt x="20" y="2"/>
                  <a:pt x="24" y="1"/>
                </a:cubicBezTo>
                <a:cubicBezTo>
                  <a:pt x="32" y="0"/>
                  <a:pt x="40" y="2"/>
                  <a:pt x="48" y="3"/>
                </a:cubicBezTo>
                <a:cubicBezTo>
                  <a:pt x="49" y="4"/>
                  <a:pt x="50" y="6"/>
                  <a:pt x="50" y="7"/>
                </a:cubicBezTo>
                <a:cubicBezTo>
                  <a:pt x="51" y="14"/>
                  <a:pt x="52" y="20"/>
                  <a:pt x="52" y="26"/>
                </a:cubicBezTo>
                <a:cubicBezTo>
                  <a:pt x="52" y="28"/>
                  <a:pt x="51" y="31"/>
                  <a:pt x="50" y="33"/>
                </a:cubicBezTo>
                <a:cubicBezTo>
                  <a:pt x="48" y="35"/>
                  <a:pt x="46" y="37"/>
                  <a:pt x="44" y="38"/>
                </a:cubicBezTo>
                <a:cubicBezTo>
                  <a:pt x="28" y="55"/>
                  <a:pt x="28" y="55"/>
                  <a:pt x="3" y="50"/>
                </a:cubicBezTo>
                <a:close/>
                <a:moveTo>
                  <a:pt x="32" y="11"/>
                </a:moveTo>
                <a:cubicBezTo>
                  <a:pt x="24" y="10"/>
                  <a:pt x="24" y="10"/>
                  <a:pt x="12" y="22"/>
                </a:cubicBezTo>
                <a:cubicBezTo>
                  <a:pt x="8" y="26"/>
                  <a:pt x="10" y="30"/>
                  <a:pt x="11" y="34"/>
                </a:cubicBezTo>
                <a:cubicBezTo>
                  <a:pt x="11" y="37"/>
                  <a:pt x="9" y="43"/>
                  <a:pt x="16" y="42"/>
                </a:cubicBezTo>
                <a:cubicBezTo>
                  <a:pt x="20" y="42"/>
                  <a:pt x="26" y="45"/>
                  <a:pt x="29" y="43"/>
                </a:cubicBezTo>
                <a:cubicBezTo>
                  <a:pt x="34" y="39"/>
                  <a:pt x="39" y="34"/>
                  <a:pt x="42" y="29"/>
                </a:cubicBezTo>
                <a:cubicBezTo>
                  <a:pt x="44" y="26"/>
                  <a:pt x="43" y="20"/>
                  <a:pt x="42" y="16"/>
                </a:cubicBezTo>
                <a:cubicBezTo>
                  <a:pt x="41" y="14"/>
                  <a:pt x="39" y="12"/>
                  <a:pt x="37" y="11"/>
                </a:cubicBezTo>
                <a:cubicBezTo>
                  <a:pt x="35" y="10"/>
                  <a:pt x="32" y="11"/>
                  <a:pt x="32" y="1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9" name="Freeform 835">
            <a:extLst>
              <a:ext uri="{FF2B5EF4-FFF2-40B4-BE49-F238E27FC236}">
                <a16:creationId xmlns:a16="http://schemas.microsoft.com/office/drawing/2014/main" id="{DB70570A-A4BF-45E4-8840-6A454E6F0163}"/>
              </a:ext>
            </a:extLst>
          </p:cNvPr>
          <p:cNvSpPr>
            <a:spLocks noEditPoints="1"/>
          </p:cNvSpPr>
          <p:nvPr/>
        </p:nvSpPr>
        <p:spPr bwMode="auto">
          <a:xfrm>
            <a:off x="6707538" y="1560583"/>
            <a:ext cx="126194" cy="116484"/>
          </a:xfrm>
          <a:custGeom>
            <a:avLst/>
            <a:gdLst>
              <a:gd name="T0" fmla="*/ 4 w 53"/>
              <a:gd name="T1" fmla="*/ 2 h 52"/>
              <a:gd name="T2" fmla="*/ 28 w 53"/>
              <a:gd name="T3" fmla="*/ 0 h 52"/>
              <a:gd name="T4" fmla="*/ 33 w 53"/>
              <a:gd name="T5" fmla="*/ 2 h 52"/>
              <a:gd name="T6" fmla="*/ 50 w 53"/>
              <a:gd name="T7" fmla="*/ 19 h 52"/>
              <a:gd name="T8" fmla="*/ 53 w 53"/>
              <a:gd name="T9" fmla="*/ 26 h 52"/>
              <a:gd name="T10" fmla="*/ 51 w 53"/>
              <a:gd name="T11" fmla="*/ 49 h 52"/>
              <a:gd name="T12" fmla="*/ 27 w 53"/>
              <a:gd name="T13" fmla="*/ 52 h 52"/>
              <a:gd name="T14" fmla="*/ 21 w 53"/>
              <a:gd name="T15" fmla="*/ 50 h 52"/>
              <a:gd name="T16" fmla="*/ 6 w 53"/>
              <a:gd name="T17" fmla="*/ 34 h 52"/>
              <a:gd name="T18" fmla="*/ 1 w 53"/>
              <a:gd name="T19" fmla="*/ 22 h 52"/>
              <a:gd name="T20" fmla="*/ 4 w 53"/>
              <a:gd name="T21" fmla="*/ 2 h 52"/>
              <a:gd name="T22" fmla="*/ 30 w 53"/>
              <a:gd name="T23" fmla="*/ 43 h 52"/>
              <a:gd name="T24" fmla="*/ 31 w 53"/>
              <a:gd name="T25" fmla="*/ 42 h 52"/>
              <a:gd name="T26" fmla="*/ 39 w 53"/>
              <a:gd name="T27" fmla="*/ 41 h 52"/>
              <a:gd name="T28" fmla="*/ 42 w 53"/>
              <a:gd name="T29" fmla="*/ 37 h 52"/>
              <a:gd name="T30" fmla="*/ 37 w 53"/>
              <a:gd name="T31" fmla="*/ 16 h 52"/>
              <a:gd name="T32" fmla="*/ 32 w 53"/>
              <a:gd name="T33" fmla="*/ 12 h 52"/>
              <a:gd name="T34" fmla="*/ 13 w 53"/>
              <a:gd name="T35" fmla="*/ 11 h 52"/>
              <a:gd name="T36" fmla="*/ 12 w 53"/>
              <a:gd name="T37" fmla="*/ 13 h 52"/>
              <a:gd name="T38" fmla="*/ 16 w 53"/>
              <a:gd name="T39" fmla="*/ 34 h 52"/>
              <a:gd name="T40" fmla="*/ 21 w 53"/>
              <a:gd name="T41" fmla="*/ 39 h 52"/>
              <a:gd name="T42" fmla="*/ 30 w 53"/>
              <a:gd name="T43" fmla="*/ 43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3" h="52">
                <a:moveTo>
                  <a:pt x="4" y="2"/>
                </a:moveTo>
                <a:cubicBezTo>
                  <a:pt x="12" y="1"/>
                  <a:pt x="20" y="0"/>
                  <a:pt x="28" y="0"/>
                </a:cubicBezTo>
                <a:cubicBezTo>
                  <a:pt x="29" y="0"/>
                  <a:pt x="32" y="1"/>
                  <a:pt x="33" y="2"/>
                </a:cubicBezTo>
                <a:cubicBezTo>
                  <a:pt x="39" y="8"/>
                  <a:pt x="45" y="14"/>
                  <a:pt x="50" y="19"/>
                </a:cubicBezTo>
                <a:cubicBezTo>
                  <a:pt x="52" y="21"/>
                  <a:pt x="53" y="24"/>
                  <a:pt x="53" y="26"/>
                </a:cubicBezTo>
                <a:cubicBezTo>
                  <a:pt x="53" y="34"/>
                  <a:pt x="51" y="41"/>
                  <a:pt x="51" y="49"/>
                </a:cubicBezTo>
                <a:cubicBezTo>
                  <a:pt x="43" y="50"/>
                  <a:pt x="35" y="51"/>
                  <a:pt x="27" y="52"/>
                </a:cubicBezTo>
                <a:cubicBezTo>
                  <a:pt x="25" y="52"/>
                  <a:pt x="23" y="51"/>
                  <a:pt x="21" y="50"/>
                </a:cubicBezTo>
                <a:cubicBezTo>
                  <a:pt x="16" y="44"/>
                  <a:pt x="11" y="39"/>
                  <a:pt x="6" y="34"/>
                </a:cubicBezTo>
                <a:cubicBezTo>
                  <a:pt x="2" y="31"/>
                  <a:pt x="0" y="27"/>
                  <a:pt x="1" y="22"/>
                </a:cubicBezTo>
                <a:cubicBezTo>
                  <a:pt x="2" y="16"/>
                  <a:pt x="3" y="9"/>
                  <a:pt x="4" y="2"/>
                </a:cubicBezTo>
                <a:close/>
                <a:moveTo>
                  <a:pt x="30" y="43"/>
                </a:moveTo>
                <a:cubicBezTo>
                  <a:pt x="30" y="43"/>
                  <a:pt x="30" y="43"/>
                  <a:pt x="31" y="42"/>
                </a:cubicBezTo>
                <a:cubicBezTo>
                  <a:pt x="33" y="42"/>
                  <a:pt x="36" y="42"/>
                  <a:pt x="39" y="41"/>
                </a:cubicBezTo>
                <a:cubicBezTo>
                  <a:pt x="40" y="41"/>
                  <a:pt x="42" y="39"/>
                  <a:pt x="42" y="37"/>
                </a:cubicBezTo>
                <a:cubicBezTo>
                  <a:pt x="44" y="30"/>
                  <a:pt x="45" y="22"/>
                  <a:pt x="37" y="16"/>
                </a:cubicBezTo>
                <a:cubicBezTo>
                  <a:pt x="35" y="15"/>
                  <a:pt x="34" y="13"/>
                  <a:pt x="32" y="12"/>
                </a:cubicBezTo>
                <a:cubicBezTo>
                  <a:pt x="29" y="9"/>
                  <a:pt x="15" y="9"/>
                  <a:pt x="13" y="11"/>
                </a:cubicBezTo>
                <a:cubicBezTo>
                  <a:pt x="12" y="12"/>
                  <a:pt x="12" y="12"/>
                  <a:pt x="12" y="13"/>
                </a:cubicBezTo>
                <a:cubicBezTo>
                  <a:pt x="9" y="20"/>
                  <a:pt x="11" y="28"/>
                  <a:pt x="16" y="34"/>
                </a:cubicBezTo>
                <a:cubicBezTo>
                  <a:pt x="18" y="36"/>
                  <a:pt x="19" y="38"/>
                  <a:pt x="21" y="39"/>
                </a:cubicBezTo>
                <a:cubicBezTo>
                  <a:pt x="24" y="41"/>
                  <a:pt x="27" y="42"/>
                  <a:pt x="30" y="4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30" name="Freeform 836">
            <a:extLst>
              <a:ext uri="{FF2B5EF4-FFF2-40B4-BE49-F238E27FC236}">
                <a16:creationId xmlns:a16="http://schemas.microsoft.com/office/drawing/2014/main" id="{31481527-0522-4DC4-8A0B-DA2BB1E22B5D}"/>
              </a:ext>
            </a:extLst>
          </p:cNvPr>
          <p:cNvSpPr>
            <a:spLocks/>
          </p:cNvSpPr>
          <p:nvPr/>
        </p:nvSpPr>
        <p:spPr bwMode="auto">
          <a:xfrm>
            <a:off x="6445447" y="1832378"/>
            <a:ext cx="116484" cy="116484"/>
          </a:xfrm>
          <a:custGeom>
            <a:avLst/>
            <a:gdLst>
              <a:gd name="T0" fmla="*/ 50 w 50"/>
              <a:gd name="T1" fmla="*/ 15 h 50"/>
              <a:gd name="T2" fmla="*/ 15 w 50"/>
              <a:gd name="T3" fmla="*/ 50 h 50"/>
              <a:gd name="T4" fmla="*/ 0 w 50"/>
              <a:gd name="T5" fmla="*/ 33 h 50"/>
              <a:gd name="T6" fmla="*/ 35 w 50"/>
              <a:gd name="T7" fmla="*/ 0 h 50"/>
              <a:gd name="T8" fmla="*/ 50 w 50"/>
              <a:gd name="T9" fmla="*/ 15 h 50"/>
            </a:gdLst>
            <a:ahLst/>
            <a:cxnLst>
              <a:cxn ang="0">
                <a:pos x="T0" y="T1"/>
              </a:cxn>
              <a:cxn ang="0">
                <a:pos x="T2" y="T3"/>
              </a:cxn>
              <a:cxn ang="0">
                <a:pos x="T4" y="T5"/>
              </a:cxn>
              <a:cxn ang="0">
                <a:pos x="T6" y="T7"/>
              </a:cxn>
              <a:cxn ang="0">
                <a:pos x="T8" y="T9"/>
              </a:cxn>
            </a:cxnLst>
            <a:rect l="0" t="0" r="r" b="b"/>
            <a:pathLst>
              <a:path w="50" h="50">
                <a:moveTo>
                  <a:pt x="50" y="15"/>
                </a:moveTo>
                <a:cubicBezTo>
                  <a:pt x="38" y="27"/>
                  <a:pt x="27" y="38"/>
                  <a:pt x="15" y="50"/>
                </a:cubicBezTo>
                <a:cubicBezTo>
                  <a:pt x="10" y="45"/>
                  <a:pt x="5" y="39"/>
                  <a:pt x="0" y="33"/>
                </a:cubicBezTo>
                <a:cubicBezTo>
                  <a:pt x="11" y="23"/>
                  <a:pt x="23" y="12"/>
                  <a:pt x="35" y="0"/>
                </a:cubicBezTo>
                <a:cubicBezTo>
                  <a:pt x="39" y="5"/>
                  <a:pt x="45" y="10"/>
                  <a:pt x="50" y="15"/>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31" name="Freeform 837">
            <a:extLst>
              <a:ext uri="{FF2B5EF4-FFF2-40B4-BE49-F238E27FC236}">
                <a16:creationId xmlns:a16="http://schemas.microsoft.com/office/drawing/2014/main" id="{8703A52D-D1A2-410E-BCD1-CA8B47E4CEBD}"/>
              </a:ext>
            </a:extLst>
          </p:cNvPr>
          <p:cNvSpPr>
            <a:spLocks/>
          </p:cNvSpPr>
          <p:nvPr/>
        </p:nvSpPr>
        <p:spPr bwMode="auto">
          <a:xfrm>
            <a:off x="5435921" y="1162593"/>
            <a:ext cx="174726" cy="38828"/>
          </a:xfrm>
          <a:custGeom>
            <a:avLst/>
            <a:gdLst>
              <a:gd name="T0" fmla="*/ 73 w 74"/>
              <a:gd name="T1" fmla="*/ 18 h 18"/>
              <a:gd name="T2" fmla="*/ 63 w 74"/>
              <a:gd name="T3" fmla="*/ 18 h 18"/>
              <a:gd name="T4" fmla="*/ 59 w 74"/>
              <a:gd name="T5" fmla="*/ 12 h 18"/>
              <a:gd name="T6" fmla="*/ 54 w 74"/>
              <a:gd name="T7" fmla="*/ 18 h 18"/>
              <a:gd name="T8" fmla="*/ 42 w 74"/>
              <a:gd name="T9" fmla="*/ 18 h 18"/>
              <a:gd name="T10" fmla="*/ 37 w 74"/>
              <a:gd name="T11" fmla="*/ 12 h 18"/>
              <a:gd name="T12" fmla="*/ 33 w 74"/>
              <a:gd name="T13" fmla="*/ 18 h 18"/>
              <a:gd name="T14" fmla="*/ 18 w 74"/>
              <a:gd name="T15" fmla="*/ 18 h 18"/>
              <a:gd name="T16" fmla="*/ 14 w 74"/>
              <a:gd name="T17" fmla="*/ 12 h 18"/>
              <a:gd name="T18" fmla="*/ 9 w 74"/>
              <a:gd name="T19" fmla="*/ 18 h 18"/>
              <a:gd name="T20" fmla="*/ 1 w 74"/>
              <a:gd name="T21" fmla="*/ 18 h 18"/>
              <a:gd name="T22" fmla="*/ 16 w 74"/>
              <a:gd name="T23" fmla="*/ 0 h 18"/>
              <a:gd name="T24" fmla="*/ 58 w 74"/>
              <a:gd name="T25" fmla="*/ 0 h 18"/>
              <a:gd name="T26" fmla="*/ 73 w 74"/>
              <a:gd name="T27"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4" h="18">
                <a:moveTo>
                  <a:pt x="73" y="18"/>
                </a:moveTo>
                <a:cubicBezTo>
                  <a:pt x="69" y="18"/>
                  <a:pt x="66" y="18"/>
                  <a:pt x="63" y="18"/>
                </a:cubicBezTo>
                <a:cubicBezTo>
                  <a:pt x="62" y="15"/>
                  <a:pt x="60" y="14"/>
                  <a:pt x="59" y="12"/>
                </a:cubicBezTo>
                <a:cubicBezTo>
                  <a:pt x="57" y="14"/>
                  <a:pt x="56" y="15"/>
                  <a:pt x="54" y="18"/>
                </a:cubicBezTo>
                <a:cubicBezTo>
                  <a:pt x="50" y="18"/>
                  <a:pt x="46" y="18"/>
                  <a:pt x="42" y="18"/>
                </a:cubicBezTo>
                <a:cubicBezTo>
                  <a:pt x="40" y="16"/>
                  <a:pt x="38" y="14"/>
                  <a:pt x="37" y="12"/>
                </a:cubicBezTo>
                <a:cubicBezTo>
                  <a:pt x="36" y="14"/>
                  <a:pt x="34" y="15"/>
                  <a:pt x="33" y="18"/>
                </a:cubicBezTo>
                <a:cubicBezTo>
                  <a:pt x="28" y="18"/>
                  <a:pt x="23" y="18"/>
                  <a:pt x="18" y="18"/>
                </a:cubicBezTo>
                <a:cubicBezTo>
                  <a:pt x="16" y="16"/>
                  <a:pt x="15" y="14"/>
                  <a:pt x="14" y="12"/>
                </a:cubicBezTo>
                <a:cubicBezTo>
                  <a:pt x="12" y="14"/>
                  <a:pt x="11" y="15"/>
                  <a:pt x="9" y="18"/>
                </a:cubicBezTo>
                <a:cubicBezTo>
                  <a:pt x="7" y="18"/>
                  <a:pt x="4" y="18"/>
                  <a:pt x="1" y="18"/>
                </a:cubicBezTo>
                <a:cubicBezTo>
                  <a:pt x="0" y="6"/>
                  <a:pt x="4" y="0"/>
                  <a:pt x="16" y="0"/>
                </a:cubicBezTo>
                <a:cubicBezTo>
                  <a:pt x="30" y="0"/>
                  <a:pt x="44" y="0"/>
                  <a:pt x="58" y="0"/>
                </a:cubicBezTo>
                <a:cubicBezTo>
                  <a:pt x="70" y="0"/>
                  <a:pt x="74" y="5"/>
                  <a:pt x="73" y="18"/>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32" name="Freeform 838">
            <a:extLst>
              <a:ext uri="{FF2B5EF4-FFF2-40B4-BE49-F238E27FC236}">
                <a16:creationId xmlns:a16="http://schemas.microsoft.com/office/drawing/2014/main" id="{3155DFFB-6867-46D4-9D95-9EB61F9EC4F9}"/>
              </a:ext>
            </a:extLst>
          </p:cNvPr>
          <p:cNvSpPr>
            <a:spLocks noEditPoints="1"/>
          </p:cNvSpPr>
          <p:nvPr/>
        </p:nvSpPr>
        <p:spPr bwMode="auto">
          <a:xfrm>
            <a:off x="3708079" y="1084938"/>
            <a:ext cx="48538" cy="145608"/>
          </a:xfrm>
          <a:custGeom>
            <a:avLst/>
            <a:gdLst>
              <a:gd name="T0" fmla="*/ 18 w 18"/>
              <a:gd name="T1" fmla="*/ 64 h 64"/>
              <a:gd name="T2" fmla="*/ 0 w 18"/>
              <a:gd name="T3" fmla="*/ 64 h 64"/>
              <a:gd name="T4" fmla="*/ 0 w 18"/>
              <a:gd name="T5" fmla="*/ 0 h 64"/>
              <a:gd name="T6" fmla="*/ 18 w 18"/>
              <a:gd name="T7" fmla="*/ 0 h 64"/>
              <a:gd name="T8" fmla="*/ 18 w 18"/>
              <a:gd name="T9" fmla="*/ 64 h 64"/>
              <a:gd name="T10" fmla="*/ 10 w 18"/>
              <a:gd name="T11" fmla="*/ 4 h 64"/>
              <a:gd name="T12" fmla="*/ 7 w 18"/>
              <a:gd name="T13" fmla="*/ 4 h 64"/>
              <a:gd name="T14" fmla="*/ 3 w 18"/>
              <a:gd name="T15" fmla="*/ 12 h 64"/>
              <a:gd name="T16" fmla="*/ 9 w 18"/>
              <a:gd name="T17" fmla="*/ 18 h 64"/>
              <a:gd name="T18" fmla="*/ 15 w 18"/>
              <a:gd name="T19" fmla="*/ 11 h 64"/>
              <a:gd name="T20" fmla="*/ 10 w 18"/>
              <a:gd name="T21" fmla="*/ 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64">
                <a:moveTo>
                  <a:pt x="18" y="64"/>
                </a:moveTo>
                <a:cubicBezTo>
                  <a:pt x="12" y="64"/>
                  <a:pt x="6" y="64"/>
                  <a:pt x="0" y="64"/>
                </a:cubicBezTo>
                <a:cubicBezTo>
                  <a:pt x="0" y="42"/>
                  <a:pt x="0" y="21"/>
                  <a:pt x="0" y="0"/>
                </a:cubicBezTo>
                <a:cubicBezTo>
                  <a:pt x="6" y="0"/>
                  <a:pt x="11" y="0"/>
                  <a:pt x="18" y="0"/>
                </a:cubicBezTo>
                <a:cubicBezTo>
                  <a:pt x="18" y="21"/>
                  <a:pt x="18" y="42"/>
                  <a:pt x="18" y="64"/>
                </a:cubicBezTo>
                <a:close/>
                <a:moveTo>
                  <a:pt x="10" y="4"/>
                </a:moveTo>
                <a:cubicBezTo>
                  <a:pt x="9" y="4"/>
                  <a:pt x="8" y="4"/>
                  <a:pt x="7" y="4"/>
                </a:cubicBezTo>
                <a:cubicBezTo>
                  <a:pt x="5" y="7"/>
                  <a:pt x="3" y="10"/>
                  <a:pt x="3" y="12"/>
                </a:cubicBezTo>
                <a:cubicBezTo>
                  <a:pt x="3" y="15"/>
                  <a:pt x="7" y="16"/>
                  <a:pt x="9" y="18"/>
                </a:cubicBezTo>
                <a:cubicBezTo>
                  <a:pt x="11" y="16"/>
                  <a:pt x="14" y="14"/>
                  <a:pt x="15" y="11"/>
                </a:cubicBezTo>
                <a:cubicBezTo>
                  <a:pt x="15" y="9"/>
                  <a:pt x="12" y="7"/>
                  <a:pt x="10" y="4"/>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33" name="Freeform 839">
            <a:extLst>
              <a:ext uri="{FF2B5EF4-FFF2-40B4-BE49-F238E27FC236}">
                <a16:creationId xmlns:a16="http://schemas.microsoft.com/office/drawing/2014/main" id="{E52C5CBF-5447-464C-8B9C-4870BA85532B}"/>
              </a:ext>
            </a:extLst>
          </p:cNvPr>
          <p:cNvSpPr>
            <a:spLocks/>
          </p:cNvSpPr>
          <p:nvPr/>
        </p:nvSpPr>
        <p:spPr bwMode="auto">
          <a:xfrm>
            <a:off x="4698191" y="3123403"/>
            <a:ext cx="126194" cy="38828"/>
          </a:xfrm>
          <a:custGeom>
            <a:avLst/>
            <a:gdLst>
              <a:gd name="T0" fmla="*/ 53 w 53"/>
              <a:gd name="T1" fmla="*/ 0 h 20"/>
              <a:gd name="T2" fmla="*/ 53 w 53"/>
              <a:gd name="T3" fmla="*/ 20 h 20"/>
              <a:gd name="T4" fmla="*/ 0 w 53"/>
              <a:gd name="T5" fmla="*/ 20 h 20"/>
              <a:gd name="T6" fmla="*/ 0 w 53"/>
              <a:gd name="T7" fmla="*/ 0 h 20"/>
              <a:gd name="T8" fmla="*/ 53 w 53"/>
              <a:gd name="T9" fmla="*/ 0 h 20"/>
            </a:gdLst>
            <a:ahLst/>
            <a:cxnLst>
              <a:cxn ang="0">
                <a:pos x="T0" y="T1"/>
              </a:cxn>
              <a:cxn ang="0">
                <a:pos x="T2" y="T3"/>
              </a:cxn>
              <a:cxn ang="0">
                <a:pos x="T4" y="T5"/>
              </a:cxn>
              <a:cxn ang="0">
                <a:pos x="T6" y="T7"/>
              </a:cxn>
              <a:cxn ang="0">
                <a:pos x="T8" y="T9"/>
              </a:cxn>
            </a:cxnLst>
            <a:rect l="0" t="0" r="r" b="b"/>
            <a:pathLst>
              <a:path w="53" h="20">
                <a:moveTo>
                  <a:pt x="53" y="0"/>
                </a:moveTo>
                <a:cubicBezTo>
                  <a:pt x="53" y="6"/>
                  <a:pt x="53" y="13"/>
                  <a:pt x="53" y="20"/>
                </a:cubicBezTo>
                <a:cubicBezTo>
                  <a:pt x="35" y="20"/>
                  <a:pt x="18" y="20"/>
                  <a:pt x="0" y="20"/>
                </a:cubicBezTo>
                <a:cubicBezTo>
                  <a:pt x="0" y="13"/>
                  <a:pt x="0" y="6"/>
                  <a:pt x="0" y="0"/>
                </a:cubicBezTo>
                <a:cubicBezTo>
                  <a:pt x="18" y="0"/>
                  <a:pt x="35" y="0"/>
                  <a:pt x="5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34" name="Freeform 840">
            <a:extLst>
              <a:ext uri="{FF2B5EF4-FFF2-40B4-BE49-F238E27FC236}">
                <a16:creationId xmlns:a16="http://schemas.microsoft.com/office/drawing/2014/main" id="{E7BA0E94-3135-4933-9B7D-E67987D8CA0A}"/>
              </a:ext>
            </a:extLst>
          </p:cNvPr>
          <p:cNvSpPr>
            <a:spLocks/>
          </p:cNvSpPr>
          <p:nvPr/>
        </p:nvSpPr>
        <p:spPr bwMode="auto">
          <a:xfrm>
            <a:off x="3601305" y="1269373"/>
            <a:ext cx="320333" cy="19414"/>
          </a:xfrm>
          <a:custGeom>
            <a:avLst/>
            <a:gdLst>
              <a:gd name="T0" fmla="*/ 0 w 134"/>
              <a:gd name="T1" fmla="*/ 7 h 7"/>
              <a:gd name="T2" fmla="*/ 0 w 134"/>
              <a:gd name="T3" fmla="*/ 0 h 7"/>
              <a:gd name="T4" fmla="*/ 134 w 134"/>
              <a:gd name="T5" fmla="*/ 0 h 7"/>
              <a:gd name="T6" fmla="*/ 134 w 134"/>
              <a:gd name="T7" fmla="*/ 7 h 7"/>
              <a:gd name="T8" fmla="*/ 0 w 134"/>
              <a:gd name="T9" fmla="*/ 7 h 7"/>
            </a:gdLst>
            <a:ahLst/>
            <a:cxnLst>
              <a:cxn ang="0">
                <a:pos x="T0" y="T1"/>
              </a:cxn>
              <a:cxn ang="0">
                <a:pos x="T2" y="T3"/>
              </a:cxn>
              <a:cxn ang="0">
                <a:pos x="T4" y="T5"/>
              </a:cxn>
              <a:cxn ang="0">
                <a:pos x="T6" y="T7"/>
              </a:cxn>
              <a:cxn ang="0">
                <a:pos x="T8" y="T9"/>
              </a:cxn>
            </a:cxnLst>
            <a:rect l="0" t="0" r="r" b="b"/>
            <a:pathLst>
              <a:path w="134" h="7">
                <a:moveTo>
                  <a:pt x="0" y="7"/>
                </a:moveTo>
                <a:cubicBezTo>
                  <a:pt x="0" y="4"/>
                  <a:pt x="0" y="2"/>
                  <a:pt x="0" y="0"/>
                </a:cubicBezTo>
                <a:cubicBezTo>
                  <a:pt x="44" y="0"/>
                  <a:pt x="89" y="0"/>
                  <a:pt x="134" y="0"/>
                </a:cubicBezTo>
                <a:cubicBezTo>
                  <a:pt x="134" y="2"/>
                  <a:pt x="134" y="4"/>
                  <a:pt x="134" y="7"/>
                </a:cubicBezTo>
                <a:cubicBezTo>
                  <a:pt x="89" y="7"/>
                  <a:pt x="45" y="7"/>
                  <a:pt x="0" y="7"/>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35" name="Freeform 841">
            <a:extLst>
              <a:ext uri="{FF2B5EF4-FFF2-40B4-BE49-F238E27FC236}">
                <a16:creationId xmlns:a16="http://schemas.microsoft.com/office/drawing/2014/main" id="{0B44B976-9CDC-49DA-90AF-D0F8855ED13C}"/>
              </a:ext>
            </a:extLst>
          </p:cNvPr>
          <p:cNvSpPr>
            <a:spLocks/>
          </p:cNvSpPr>
          <p:nvPr/>
        </p:nvSpPr>
        <p:spPr bwMode="auto">
          <a:xfrm>
            <a:off x="7911204" y="1715894"/>
            <a:ext cx="184436" cy="29124"/>
          </a:xfrm>
          <a:custGeom>
            <a:avLst/>
            <a:gdLst>
              <a:gd name="T0" fmla="*/ 79 w 79"/>
              <a:gd name="T1" fmla="*/ 0 h 13"/>
              <a:gd name="T2" fmla="*/ 79 w 79"/>
              <a:gd name="T3" fmla="*/ 13 h 13"/>
              <a:gd name="T4" fmla="*/ 0 w 79"/>
              <a:gd name="T5" fmla="*/ 13 h 13"/>
              <a:gd name="T6" fmla="*/ 0 w 79"/>
              <a:gd name="T7" fmla="*/ 0 h 13"/>
              <a:gd name="T8" fmla="*/ 79 w 79"/>
              <a:gd name="T9" fmla="*/ 0 h 13"/>
            </a:gdLst>
            <a:ahLst/>
            <a:cxnLst>
              <a:cxn ang="0">
                <a:pos x="T0" y="T1"/>
              </a:cxn>
              <a:cxn ang="0">
                <a:pos x="T2" y="T3"/>
              </a:cxn>
              <a:cxn ang="0">
                <a:pos x="T4" y="T5"/>
              </a:cxn>
              <a:cxn ang="0">
                <a:pos x="T6" y="T7"/>
              </a:cxn>
              <a:cxn ang="0">
                <a:pos x="T8" y="T9"/>
              </a:cxn>
            </a:cxnLst>
            <a:rect l="0" t="0" r="r" b="b"/>
            <a:pathLst>
              <a:path w="79" h="13">
                <a:moveTo>
                  <a:pt x="79" y="0"/>
                </a:moveTo>
                <a:cubicBezTo>
                  <a:pt x="79" y="4"/>
                  <a:pt x="79" y="8"/>
                  <a:pt x="79" y="13"/>
                </a:cubicBezTo>
                <a:cubicBezTo>
                  <a:pt x="53" y="13"/>
                  <a:pt x="27" y="13"/>
                  <a:pt x="0" y="13"/>
                </a:cubicBezTo>
                <a:cubicBezTo>
                  <a:pt x="0" y="9"/>
                  <a:pt x="0" y="5"/>
                  <a:pt x="0" y="0"/>
                </a:cubicBezTo>
                <a:cubicBezTo>
                  <a:pt x="26" y="0"/>
                  <a:pt x="52" y="0"/>
                  <a:pt x="79"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36" name="Freeform 842">
            <a:extLst>
              <a:ext uri="{FF2B5EF4-FFF2-40B4-BE49-F238E27FC236}">
                <a16:creationId xmlns:a16="http://schemas.microsoft.com/office/drawing/2014/main" id="{7FD493D0-5CD7-4F3F-8EB6-B95C6D23AFA7}"/>
              </a:ext>
            </a:extLst>
          </p:cNvPr>
          <p:cNvSpPr>
            <a:spLocks noEditPoints="1"/>
          </p:cNvSpPr>
          <p:nvPr/>
        </p:nvSpPr>
        <p:spPr bwMode="auto">
          <a:xfrm>
            <a:off x="3533353" y="1298491"/>
            <a:ext cx="97070" cy="97070"/>
          </a:xfrm>
          <a:custGeom>
            <a:avLst/>
            <a:gdLst>
              <a:gd name="T0" fmla="*/ 41 w 41"/>
              <a:gd name="T1" fmla="*/ 21 h 41"/>
              <a:gd name="T2" fmla="*/ 19 w 41"/>
              <a:gd name="T3" fmla="*/ 40 h 41"/>
              <a:gd name="T4" fmla="*/ 0 w 41"/>
              <a:gd name="T5" fmla="*/ 20 h 41"/>
              <a:gd name="T6" fmla="*/ 21 w 41"/>
              <a:gd name="T7" fmla="*/ 0 h 41"/>
              <a:gd name="T8" fmla="*/ 41 w 41"/>
              <a:gd name="T9" fmla="*/ 21 h 41"/>
              <a:gd name="T10" fmla="*/ 30 w 41"/>
              <a:gd name="T11" fmla="*/ 20 h 41"/>
              <a:gd name="T12" fmla="*/ 20 w 41"/>
              <a:gd name="T13" fmla="*/ 11 h 41"/>
              <a:gd name="T14" fmla="*/ 11 w 41"/>
              <a:gd name="T15" fmla="*/ 20 h 41"/>
              <a:gd name="T16" fmla="*/ 20 w 41"/>
              <a:gd name="T17" fmla="*/ 30 h 41"/>
              <a:gd name="T18" fmla="*/ 30 w 41"/>
              <a:gd name="T19" fmla="*/ 2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41">
                <a:moveTo>
                  <a:pt x="41" y="21"/>
                </a:moveTo>
                <a:cubicBezTo>
                  <a:pt x="40" y="32"/>
                  <a:pt x="31" y="41"/>
                  <a:pt x="19" y="40"/>
                </a:cubicBezTo>
                <a:cubicBezTo>
                  <a:pt x="9" y="40"/>
                  <a:pt x="0" y="31"/>
                  <a:pt x="0" y="20"/>
                </a:cubicBezTo>
                <a:cubicBezTo>
                  <a:pt x="1" y="8"/>
                  <a:pt x="10" y="0"/>
                  <a:pt x="21" y="0"/>
                </a:cubicBezTo>
                <a:cubicBezTo>
                  <a:pt x="32" y="0"/>
                  <a:pt x="41" y="10"/>
                  <a:pt x="41" y="21"/>
                </a:cubicBezTo>
                <a:close/>
                <a:moveTo>
                  <a:pt x="30" y="20"/>
                </a:moveTo>
                <a:cubicBezTo>
                  <a:pt x="30" y="15"/>
                  <a:pt x="25" y="11"/>
                  <a:pt x="20" y="11"/>
                </a:cubicBezTo>
                <a:cubicBezTo>
                  <a:pt x="15" y="11"/>
                  <a:pt x="11" y="15"/>
                  <a:pt x="11" y="20"/>
                </a:cubicBezTo>
                <a:cubicBezTo>
                  <a:pt x="11" y="25"/>
                  <a:pt x="15" y="30"/>
                  <a:pt x="20" y="30"/>
                </a:cubicBezTo>
                <a:cubicBezTo>
                  <a:pt x="25" y="30"/>
                  <a:pt x="30" y="26"/>
                  <a:pt x="30" y="2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37" name="Freeform 843">
            <a:extLst>
              <a:ext uri="{FF2B5EF4-FFF2-40B4-BE49-F238E27FC236}">
                <a16:creationId xmlns:a16="http://schemas.microsoft.com/office/drawing/2014/main" id="{0427632A-8A38-4E44-9754-BEBCCEA9E8A9}"/>
              </a:ext>
            </a:extLst>
          </p:cNvPr>
          <p:cNvSpPr>
            <a:spLocks noEditPoints="1"/>
          </p:cNvSpPr>
          <p:nvPr/>
        </p:nvSpPr>
        <p:spPr bwMode="auto">
          <a:xfrm>
            <a:off x="3649837" y="1298491"/>
            <a:ext cx="97070" cy="97070"/>
          </a:xfrm>
          <a:custGeom>
            <a:avLst/>
            <a:gdLst>
              <a:gd name="T0" fmla="*/ 20 w 40"/>
              <a:gd name="T1" fmla="*/ 0 h 41"/>
              <a:gd name="T2" fmla="*/ 40 w 40"/>
              <a:gd name="T3" fmla="*/ 21 h 41"/>
              <a:gd name="T4" fmla="*/ 19 w 40"/>
              <a:gd name="T5" fmla="*/ 40 h 41"/>
              <a:gd name="T6" fmla="*/ 0 w 40"/>
              <a:gd name="T7" fmla="*/ 20 h 41"/>
              <a:gd name="T8" fmla="*/ 20 w 40"/>
              <a:gd name="T9" fmla="*/ 0 h 41"/>
              <a:gd name="T10" fmla="*/ 20 w 40"/>
              <a:gd name="T11" fmla="*/ 11 h 41"/>
              <a:gd name="T12" fmla="*/ 11 w 40"/>
              <a:gd name="T13" fmla="*/ 20 h 41"/>
              <a:gd name="T14" fmla="*/ 20 w 40"/>
              <a:gd name="T15" fmla="*/ 30 h 41"/>
              <a:gd name="T16" fmla="*/ 29 w 40"/>
              <a:gd name="T17" fmla="*/ 21 h 41"/>
              <a:gd name="T18" fmla="*/ 20 w 40"/>
              <a:gd name="T19" fmla="*/ 1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 h="41">
                <a:moveTo>
                  <a:pt x="20" y="0"/>
                </a:moveTo>
                <a:cubicBezTo>
                  <a:pt x="31" y="0"/>
                  <a:pt x="40" y="9"/>
                  <a:pt x="40" y="21"/>
                </a:cubicBezTo>
                <a:cubicBezTo>
                  <a:pt x="40" y="32"/>
                  <a:pt x="31" y="41"/>
                  <a:pt x="19" y="40"/>
                </a:cubicBezTo>
                <a:cubicBezTo>
                  <a:pt x="8" y="40"/>
                  <a:pt x="0" y="31"/>
                  <a:pt x="0" y="20"/>
                </a:cubicBezTo>
                <a:cubicBezTo>
                  <a:pt x="0" y="9"/>
                  <a:pt x="9" y="0"/>
                  <a:pt x="20" y="0"/>
                </a:cubicBezTo>
                <a:close/>
                <a:moveTo>
                  <a:pt x="20" y="11"/>
                </a:moveTo>
                <a:cubicBezTo>
                  <a:pt x="15" y="11"/>
                  <a:pt x="11" y="15"/>
                  <a:pt x="11" y="20"/>
                </a:cubicBezTo>
                <a:cubicBezTo>
                  <a:pt x="10" y="25"/>
                  <a:pt x="15" y="30"/>
                  <a:pt x="20" y="30"/>
                </a:cubicBezTo>
                <a:cubicBezTo>
                  <a:pt x="25" y="30"/>
                  <a:pt x="29" y="25"/>
                  <a:pt x="29" y="21"/>
                </a:cubicBezTo>
                <a:cubicBezTo>
                  <a:pt x="29" y="15"/>
                  <a:pt x="25" y="11"/>
                  <a:pt x="20" y="1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38" name="Freeform 844">
            <a:extLst>
              <a:ext uri="{FF2B5EF4-FFF2-40B4-BE49-F238E27FC236}">
                <a16:creationId xmlns:a16="http://schemas.microsoft.com/office/drawing/2014/main" id="{997B1049-6E2B-4A6B-A195-E1A517F0ABE1}"/>
              </a:ext>
            </a:extLst>
          </p:cNvPr>
          <p:cNvSpPr>
            <a:spLocks noEditPoints="1"/>
          </p:cNvSpPr>
          <p:nvPr/>
        </p:nvSpPr>
        <p:spPr bwMode="auto">
          <a:xfrm>
            <a:off x="3960460" y="1298491"/>
            <a:ext cx="97070" cy="97070"/>
          </a:xfrm>
          <a:custGeom>
            <a:avLst/>
            <a:gdLst>
              <a:gd name="T0" fmla="*/ 41 w 41"/>
              <a:gd name="T1" fmla="*/ 20 h 40"/>
              <a:gd name="T2" fmla="*/ 21 w 41"/>
              <a:gd name="T3" fmla="*/ 40 h 40"/>
              <a:gd name="T4" fmla="*/ 1 w 41"/>
              <a:gd name="T5" fmla="*/ 21 h 40"/>
              <a:gd name="T6" fmla="*/ 21 w 41"/>
              <a:gd name="T7" fmla="*/ 0 h 40"/>
              <a:gd name="T8" fmla="*/ 41 w 41"/>
              <a:gd name="T9" fmla="*/ 20 h 40"/>
              <a:gd name="T10" fmla="*/ 21 w 41"/>
              <a:gd name="T11" fmla="*/ 11 h 40"/>
              <a:gd name="T12" fmla="*/ 11 w 41"/>
              <a:gd name="T13" fmla="*/ 21 h 40"/>
              <a:gd name="T14" fmla="*/ 21 w 41"/>
              <a:gd name="T15" fmla="*/ 30 h 40"/>
              <a:gd name="T16" fmla="*/ 30 w 41"/>
              <a:gd name="T17" fmla="*/ 20 h 40"/>
              <a:gd name="T18" fmla="*/ 21 w 41"/>
              <a:gd name="T19" fmla="*/ 11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40">
                <a:moveTo>
                  <a:pt x="41" y="20"/>
                </a:moveTo>
                <a:cubicBezTo>
                  <a:pt x="41" y="31"/>
                  <a:pt x="32" y="40"/>
                  <a:pt x="21" y="40"/>
                </a:cubicBezTo>
                <a:cubicBezTo>
                  <a:pt x="10" y="40"/>
                  <a:pt x="1" y="31"/>
                  <a:pt x="1" y="21"/>
                </a:cubicBezTo>
                <a:cubicBezTo>
                  <a:pt x="0" y="9"/>
                  <a:pt x="9" y="0"/>
                  <a:pt x="21" y="0"/>
                </a:cubicBezTo>
                <a:cubicBezTo>
                  <a:pt x="32" y="0"/>
                  <a:pt x="41" y="9"/>
                  <a:pt x="41" y="20"/>
                </a:cubicBezTo>
                <a:close/>
                <a:moveTo>
                  <a:pt x="21" y="11"/>
                </a:moveTo>
                <a:cubicBezTo>
                  <a:pt x="16" y="11"/>
                  <a:pt x="11" y="16"/>
                  <a:pt x="11" y="21"/>
                </a:cubicBezTo>
                <a:cubicBezTo>
                  <a:pt x="11" y="25"/>
                  <a:pt x="16" y="30"/>
                  <a:pt x="21" y="30"/>
                </a:cubicBezTo>
                <a:cubicBezTo>
                  <a:pt x="26" y="29"/>
                  <a:pt x="31" y="25"/>
                  <a:pt x="30" y="20"/>
                </a:cubicBezTo>
                <a:cubicBezTo>
                  <a:pt x="30" y="15"/>
                  <a:pt x="25" y="11"/>
                  <a:pt x="21" y="1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39" name="Freeform 845">
            <a:extLst>
              <a:ext uri="{FF2B5EF4-FFF2-40B4-BE49-F238E27FC236}">
                <a16:creationId xmlns:a16="http://schemas.microsoft.com/office/drawing/2014/main" id="{6F6E3E13-725B-4233-886F-2BCC44C11BCD}"/>
              </a:ext>
            </a:extLst>
          </p:cNvPr>
          <p:cNvSpPr>
            <a:spLocks/>
          </p:cNvSpPr>
          <p:nvPr/>
        </p:nvSpPr>
        <p:spPr bwMode="auto">
          <a:xfrm>
            <a:off x="7891790" y="1230545"/>
            <a:ext cx="106780" cy="87366"/>
          </a:xfrm>
          <a:custGeom>
            <a:avLst/>
            <a:gdLst>
              <a:gd name="T0" fmla="*/ 22 w 43"/>
              <a:gd name="T1" fmla="*/ 39 h 39"/>
              <a:gd name="T2" fmla="*/ 0 w 43"/>
              <a:gd name="T3" fmla="*/ 30 h 39"/>
              <a:gd name="T4" fmla="*/ 18 w 43"/>
              <a:gd name="T5" fmla="*/ 6 h 39"/>
              <a:gd name="T6" fmla="*/ 37 w 43"/>
              <a:gd name="T7" fmla="*/ 6 h 39"/>
              <a:gd name="T8" fmla="*/ 37 w 43"/>
              <a:gd name="T9" fmla="*/ 25 h 39"/>
              <a:gd name="T10" fmla="*/ 22 w 43"/>
              <a:gd name="T11" fmla="*/ 39 h 39"/>
            </a:gdLst>
            <a:ahLst/>
            <a:cxnLst>
              <a:cxn ang="0">
                <a:pos x="T0" y="T1"/>
              </a:cxn>
              <a:cxn ang="0">
                <a:pos x="T2" y="T3"/>
              </a:cxn>
              <a:cxn ang="0">
                <a:pos x="T4" y="T5"/>
              </a:cxn>
              <a:cxn ang="0">
                <a:pos x="T6" y="T7"/>
              </a:cxn>
              <a:cxn ang="0">
                <a:pos x="T8" y="T9"/>
              </a:cxn>
              <a:cxn ang="0">
                <a:pos x="T10" y="T11"/>
              </a:cxn>
            </a:cxnLst>
            <a:rect l="0" t="0" r="r" b="b"/>
            <a:pathLst>
              <a:path w="43" h="39">
                <a:moveTo>
                  <a:pt x="22" y="39"/>
                </a:moveTo>
                <a:cubicBezTo>
                  <a:pt x="15" y="36"/>
                  <a:pt x="8" y="33"/>
                  <a:pt x="0" y="30"/>
                </a:cubicBezTo>
                <a:cubicBezTo>
                  <a:pt x="5" y="22"/>
                  <a:pt x="11" y="14"/>
                  <a:pt x="18" y="6"/>
                </a:cubicBezTo>
                <a:cubicBezTo>
                  <a:pt x="22" y="0"/>
                  <a:pt x="32" y="1"/>
                  <a:pt x="37" y="6"/>
                </a:cubicBezTo>
                <a:cubicBezTo>
                  <a:pt x="43" y="12"/>
                  <a:pt x="43" y="19"/>
                  <a:pt x="37" y="25"/>
                </a:cubicBezTo>
                <a:cubicBezTo>
                  <a:pt x="32" y="30"/>
                  <a:pt x="27" y="35"/>
                  <a:pt x="22" y="39"/>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40" name="Freeform 846">
            <a:extLst>
              <a:ext uri="{FF2B5EF4-FFF2-40B4-BE49-F238E27FC236}">
                <a16:creationId xmlns:a16="http://schemas.microsoft.com/office/drawing/2014/main" id="{06C95240-A1BE-4D3A-A1B6-301817D6CA90}"/>
              </a:ext>
            </a:extLst>
          </p:cNvPr>
          <p:cNvSpPr>
            <a:spLocks/>
          </p:cNvSpPr>
          <p:nvPr/>
        </p:nvSpPr>
        <p:spPr bwMode="auto">
          <a:xfrm>
            <a:off x="4921454" y="3103989"/>
            <a:ext cx="19414" cy="184436"/>
          </a:xfrm>
          <a:custGeom>
            <a:avLst/>
            <a:gdLst>
              <a:gd name="T0" fmla="*/ 0 w 9"/>
              <a:gd name="T1" fmla="*/ 0 h 79"/>
              <a:gd name="T2" fmla="*/ 9 w 9"/>
              <a:gd name="T3" fmla="*/ 0 h 79"/>
              <a:gd name="T4" fmla="*/ 9 w 9"/>
              <a:gd name="T5" fmla="*/ 79 h 79"/>
              <a:gd name="T6" fmla="*/ 0 w 9"/>
              <a:gd name="T7" fmla="*/ 79 h 79"/>
              <a:gd name="T8" fmla="*/ 0 w 9"/>
              <a:gd name="T9" fmla="*/ 0 h 79"/>
            </a:gdLst>
            <a:ahLst/>
            <a:cxnLst>
              <a:cxn ang="0">
                <a:pos x="T0" y="T1"/>
              </a:cxn>
              <a:cxn ang="0">
                <a:pos x="T2" y="T3"/>
              </a:cxn>
              <a:cxn ang="0">
                <a:pos x="T4" y="T5"/>
              </a:cxn>
              <a:cxn ang="0">
                <a:pos x="T6" y="T7"/>
              </a:cxn>
              <a:cxn ang="0">
                <a:pos x="T8" y="T9"/>
              </a:cxn>
            </a:cxnLst>
            <a:rect l="0" t="0" r="r" b="b"/>
            <a:pathLst>
              <a:path w="9" h="79">
                <a:moveTo>
                  <a:pt x="0" y="0"/>
                </a:moveTo>
                <a:cubicBezTo>
                  <a:pt x="3" y="0"/>
                  <a:pt x="6" y="0"/>
                  <a:pt x="9" y="0"/>
                </a:cubicBezTo>
                <a:cubicBezTo>
                  <a:pt x="9" y="27"/>
                  <a:pt x="9" y="53"/>
                  <a:pt x="9" y="79"/>
                </a:cubicBezTo>
                <a:cubicBezTo>
                  <a:pt x="6" y="79"/>
                  <a:pt x="3" y="79"/>
                  <a:pt x="0" y="79"/>
                </a:cubicBezTo>
                <a:cubicBezTo>
                  <a:pt x="0" y="53"/>
                  <a:pt x="0" y="27"/>
                  <a:pt x="0"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41" name="Freeform 847">
            <a:extLst>
              <a:ext uri="{FF2B5EF4-FFF2-40B4-BE49-F238E27FC236}">
                <a16:creationId xmlns:a16="http://schemas.microsoft.com/office/drawing/2014/main" id="{E314D1D4-ACD4-42CF-B9FC-BC1EF535BC44}"/>
              </a:ext>
            </a:extLst>
          </p:cNvPr>
          <p:cNvSpPr>
            <a:spLocks/>
          </p:cNvSpPr>
          <p:nvPr/>
        </p:nvSpPr>
        <p:spPr bwMode="auto">
          <a:xfrm>
            <a:off x="4581707" y="3103989"/>
            <a:ext cx="29124" cy="184436"/>
          </a:xfrm>
          <a:custGeom>
            <a:avLst/>
            <a:gdLst>
              <a:gd name="T0" fmla="*/ 10 w 10"/>
              <a:gd name="T1" fmla="*/ 78 h 78"/>
              <a:gd name="T2" fmla="*/ 0 w 10"/>
              <a:gd name="T3" fmla="*/ 78 h 78"/>
              <a:gd name="T4" fmla="*/ 0 w 10"/>
              <a:gd name="T5" fmla="*/ 0 h 78"/>
              <a:gd name="T6" fmla="*/ 10 w 10"/>
              <a:gd name="T7" fmla="*/ 0 h 78"/>
              <a:gd name="T8" fmla="*/ 10 w 10"/>
              <a:gd name="T9" fmla="*/ 78 h 78"/>
            </a:gdLst>
            <a:ahLst/>
            <a:cxnLst>
              <a:cxn ang="0">
                <a:pos x="T0" y="T1"/>
              </a:cxn>
              <a:cxn ang="0">
                <a:pos x="T2" y="T3"/>
              </a:cxn>
              <a:cxn ang="0">
                <a:pos x="T4" y="T5"/>
              </a:cxn>
              <a:cxn ang="0">
                <a:pos x="T6" y="T7"/>
              </a:cxn>
              <a:cxn ang="0">
                <a:pos x="T8" y="T9"/>
              </a:cxn>
            </a:cxnLst>
            <a:rect l="0" t="0" r="r" b="b"/>
            <a:pathLst>
              <a:path w="10" h="78">
                <a:moveTo>
                  <a:pt x="10" y="78"/>
                </a:moveTo>
                <a:cubicBezTo>
                  <a:pt x="7" y="78"/>
                  <a:pt x="4" y="78"/>
                  <a:pt x="0" y="78"/>
                </a:cubicBezTo>
                <a:cubicBezTo>
                  <a:pt x="0" y="52"/>
                  <a:pt x="0" y="26"/>
                  <a:pt x="0" y="0"/>
                </a:cubicBezTo>
                <a:cubicBezTo>
                  <a:pt x="4" y="0"/>
                  <a:pt x="7" y="0"/>
                  <a:pt x="10" y="0"/>
                </a:cubicBezTo>
                <a:cubicBezTo>
                  <a:pt x="10" y="26"/>
                  <a:pt x="10" y="52"/>
                  <a:pt x="10" y="78"/>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42" name="Freeform 848">
            <a:extLst>
              <a:ext uri="{FF2B5EF4-FFF2-40B4-BE49-F238E27FC236}">
                <a16:creationId xmlns:a16="http://schemas.microsoft.com/office/drawing/2014/main" id="{C5175B83-7A9E-4B49-A965-2DDB8582FD33}"/>
              </a:ext>
            </a:extLst>
          </p:cNvPr>
          <p:cNvSpPr>
            <a:spLocks/>
          </p:cNvSpPr>
          <p:nvPr/>
        </p:nvSpPr>
        <p:spPr bwMode="auto">
          <a:xfrm>
            <a:off x="4921454" y="3453440"/>
            <a:ext cx="19414" cy="174726"/>
          </a:xfrm>
          <a:custGeom>
            <a:avLst/>
            <a:gdLst>
              <a:gd name="T0" fmla="*/ 0 w 9"/>
              <a:gd name="T1" fmla="*/ 78 h 78"/>
              <a:gd name="T2" fmla="*/ 0 w 9"/>
              <a:gd name="T3" fmla="*/ 0 h 78"/>
              <a:gd name="T4" fmla="*/ 9 w 9"/>
              <a:gd name="T5" fmla="*/ 0 h 78"/>
              <a:gd name="T6" fmla="*/ 9 w 9"/>
              <a:gd name="T7" fmla="*/ 78 h 78"/>
              <a:gd name="T8" fmla="*/ 0 w 9"/>
              <a:gd name="T9" fmla="*/ 78 h 78"/>
            </a:gdLst>
            <a:ahLst/>
            <a:cxnLst>
              <a:cxn ang="0">
                <a:pos x="T0" y="T1"/>
              </a:cxn>
              <a:cxn ang="0">
                <a:pos x="T2" y="T3"/>
              </a:cxn>
              <a:cxn ang="0">
                <a:pos x="T4" y="T5"/>
              </a:cxn>
              <a:cxn ang="0">
                <a:pos x="T6" y="T7"/>
              </a:cxn>
              <a:cxn ang="0">
                <a:pos x="T8" y="T9"/>
              </a:cxn>
            </a:cxnLst>
            <a:rect l="0" t="0" r="r" b="b"/>
            <a:pathLst>
              <a:path w="9" h="78">
                <a:moveTo>
                  <a:pt x="0" y="78"/>
                </a:moveTo>
                <a:cubicBezTo>
                  <a:pt x="0" y="52"/>
                  <a:pt x="0" y="26"/>
                  <a:pt x="0" y="0"/>
                </a:cubicBezTo>
                <a:cubicBezTo>
                  <a:pt x="3" y="0"/>
                  <a:pt x="6" y="0"/>
                  <a:pt x="9" y="0"/>
                </a:cubicBezTo>
                <a:cubicBezTo>
                  <a:pt x="9" y="26"/>
                  <a:pt x="9" y="52"/>
                  <a:pt x="9" y="78"/>
                </a:cubicBezTo>
                <a:cubicBezTo>
                  <a:pt x="6" y="78"/>
                  <a:pt x="3" y="78"/>
                  <a:pt x="0" y="78"/>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43" name="Freeform 849">
            <a:extLst>
              <a:ext uri="{FF2B5EF4-FFF2-40B4-BE49-F238E27FC236}">
                <a16:creationId xmlns:a16="http://schemas.microsoft.com/office/drawing/2014/main" id="{0E3C8D70-2DE4-4967-B381-7B74697D7356}"/>
              </a:ext>
            </a:extLst>
          </p:cNvPr>
          <p:cNvSpPr>
            <a:spLocks/>
          </p:cNvSpPr>
          <p:nvPr/>
        </p:nvSpPr>
        <p:spPr bwMode="auto">
          <a:xfrm>
            <a:off x="4581707" y="3453440"/>
            <a:ext cx="29124" cy="174726"/>
          </a:xfrm>
          <a:custGeom>
            <a:avLst/>
            <a:gdLst>
              <a:gd name="T0" fmla="*/ 10 w 10"/>
              <a:gd name="T1" fmla="*/ 78 h 78"/>
              <a:gd name="T2" fmla="*/ 0 w 10"/>
              <a:gd name="T3" fmla="*/ 78 h 78"/>
              <a:gd name="T4" fmla="*/ 0 w 10"/>
              <a:gd name="T5" fmla="*/ 0 h 78"/>
              <a:gd name="T6" fmla="*/ 10 w 10"/>
              <a:gd name="T7" fmla="*/ 0 h 78"/>
              <a:gd name="T8" fmla="*/ 10 w 10"/>
              <a:gd name="T9" fmla="*/ 78 h 78"/>
            </a:gdLst>
            <a:ahLst/>
            <a:cxnLst>
              <a:cxn ang="0">
                <a:pos x="T0" y="T1"/>
              </a:cxn>
              <a:cxn ang="0">
                <a:pos x="T2" y="T3"/>
              </a:cxn>
              <a:cxn ang="0">
                <a:pos x="T4" y="T5"/>
              </a:cxn>
              <a:cxn ang="0">
                <a:pos x="T6" y="T7"/>
              </a:cxn>
              <a:cxn ang="0">
                <a:pos x="T8" y="T9"/>
              </a:cxn>
            </a:cxnLst>
            <a:rect l="0" t="0" r="r" b="b"/>
            <a:pathLst>
              <a:path w="10" h="78">
                <a:moveTo>
                  <a:pt x="10" y="78"/>
                </a:moveTo>
                <a:cubicBezTo>
                  <a:pt x="7" y="78"/>
                  <a:pt x="4" y="78"/>
                  <a:pt x="0" y="78"/>
                </a:cubicBezTo>
                <a:cubicBezTo>
                  <a:pt x="0" y="52"/>
                  <a:pt x="0" y="26"/>
                  <a:pt x="0" y="0"/>
                </a:cubicBezTo>
                <a:cubicBezTo>
                  <a:pt x="3" y="0"/>
                  <a:pt x="6" y="0"/>
                  <a:pt x="10" y="0"/>
                </a:cubicBezTo>
                <a:cubicBezTo>
                  <a:pt x="10" y="26"/>
                  <a:pt x="10" y="52"/>
                  <a:pt x="10" y="78"/>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44" name="Freeform 850">
            <a:extLst>
              <a:ext uri="{FF2B5EF4-FFF2-40B4-BE49-F238E27FC236}">
                <a16:creationId xmlns:a16="http://schemas.microsoft.com/office/drawing/2014/main" id="{71D12191-03B5-4D17-BC1F-D671E43F79D0}"/>
              </a:ext>
            </a:extLst>
          </p:cNvPr>
          <p:cNvSpPr>
            <a:spLocks/>
          </p:cNvSpPr>
          <p:nvPr/>
        </p:nvSpPr>
        <p:spPr bwMode="auto">
          <a:xfrm>
            <a:off x="4960282" y="3103989"/>
            <a:ext cx="19414" cy="194140"/>
          </a:xfrm>
          <a:custGeom>
            <a:avLst/>
            <a:gdLst>
              <a:gd name="T0" fmla="*/ 0 w 12"/>
              <a:gd name="T1" fmla="*/ 0 h 81"/>
              <a:gd name="T2" fmla="*/ 10 w 12"/>
              <a:gd name="T3" fmla="*/ 2 h 81"/>
              <a:gd name="T4" fmla="*/ 10 w 12"/>
              <a:gd name="T5" fmla="*/ 4 h 81"/>
              <a:gd name="T6" fmla="*/ 5 w 12"/>
              <a:gd name="T7" fmla="*/ 6 h 81"/>
              <a:gd name="T8" fmla="*/ 12 w 12"/>
              <a:gd name="T9" fmla="*/ 9 h 81"/>
              <a:gd name="T10" fmla="*/ 4 w 12"/>
              <a:gd name="T11" fmla="*/ 12 h 81"/>
              <a:gd name="T12" fmla="*/ 12 w 12"/>
              <a:gd name="T13" fmla="*/ 15 h 81"/>
              <a:gd name="T14" fmla="*/ 4 w 12"/>
              <a:gd name="T15" fmla="*/ 18 h 81"/>
              <a:gd name="T16" fmla="*/ 12 w 12"/>
              <a:gd name="T17" fmla="*/ 22 h 81"/>
              <a:gd name="T18" fmla="*/ 5 w 12"/>
              <a:gd name="T19" fmla="*/ 24 h 81"/>
              <a:gd name="T20" fmla="*/ 12 w 12"/>
              <a:gd name="T21" fmla="*/ 28 h 81"/>
              <a:gd name="T22" fmla="*/ 3 w 12"/>
              <a:gd name="T23" fmla="*/ 30 h 81"/>
              <a:gd name="T24" fmla="*/ 12 w 12"/>
              <a:gd name="T25" fmla="*/ 33 h 81"/>
              <a:gd name="T26" fmla="*/ 5 w 12"/>
              <a:gd name="T27" fmla="*/ 36 h 81"/>
              <a:gd name="T28" fmla="*/ 12 w 12"/>
              <a:gd name="T29" fmla="*/ 39 h 81"/>
              <a:gd name="T30" fmla="*/ 4 w 12"/>
              <a:gd name="T31" fmla="*/ 42 h 81"/>
              <a:gd name="T32" fmla="*/ 12 w 12"/>
              <a:gd name="T33" fmla="*/ 45 h 81"/>
              <a:gd name="T34" fmla="*/ 4 w 12"/>
              <a:gd name="T35" fmla="*/ 48 h 81"/>
              <a:gd name="T36" fmla="*/ 12 w 12"/>
              <a:gd name="T37" fmla="*/ 51 h 81"/>
              <a:gd name="T38" fmla="*/ 5 w 12"/>
              <a:gd name="T39" fmla="*/ 54 h 81"/>
              <a:gd name="T40" fmla="*/ 12 w 12"/>
              <a:gd name="T41" fmla="*/ 57 h 81"/>
              <a:gd name="T42" fmla="*/ 4 w 12"/>
              <a:gd name="T43" fmla="*/ 60 h 81"/>
              <a:gd name="T44" fmla="*/ 12 w 12"/>
              <a:gd name="T45" fmla="*/ 64 h 81"/>
              <a:gd name="T46" fmla="*/ 4 w 12"/>
              <a:gd name="T47" fmla="*/ 66 h 81"/>
              <a:gd name="T48" fmla="*/ 11 w 12"/>
              <a:gd name="T49" fmla="*/ 69 h 81"/>
              <a:gd name="T50" fmla="*/ 4 w 12"/>
              <a:gd name="T51" fmla="*/ 72 h 81"/>
              <a:gd name="T52" fmla="*/ 10 w 12"/>
              <a:gd name="T53" fmla="*/ 74 h 81"/>
              <a:gd name="T54" fmla="*/ 10 w 12"/>
              <a:gd name="T55" fmla="*/ 76 h 81"/>
              <a:gd name="T56" fmla="*/ 0 w 12"/>
              <a:gd name="T57" fmla="*/ 81 h 81"/>
              <a:gd name="T58" fmla="*/ 0 w 12"/>
              <a:gd name="T59"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2" h="81">
                <a:moveTo>
                  <a:pt x="0" y="0"/>
                </a:moveTo>
                <a:cubicBezTo>
                  <a:pt x="4" y="0"/>
                  <a:pt x="7" y="1"/>
                  <a:pt x="10" y="2"/>
                </a:cubicBezTo>
                <a:cubicBezTo>
                  <a:pt x="10" y="3"/>
                  <a:pt x="10" y="3"/>
                  <a:pt x="10" y="4"/>
                </a:cubicBezTo>
                <a:cubicBezTo>
                  <a:pt x="9" y="4"/>
                  <a:pt x="7" y="5"/>
                  <a:pt x="5" y="6"/>
                </a:cubicBezTo>
                <a:cubicBezTo>
                  <a:pt x="7" y="7"/>
                  <a:pt x="9" y="8"/>
                  <a:pt x="12" y="9"/>
                </a:cubicBezTo>
                <a:cubicBezTo>
                  <a:pt x="9" y="10"/>
                  <a:pt x="7" y="11"/>
                  <a:pt x="4" y="12"/>
                </a:cubicBezTo>
                <a:cubicBezTo>
                  <a:pt x="7" y="13"/>
                  <a:pt x="9" y="14"/>
                  <a:pt x="12" y="15"/>
                </a:cubicBezTo>
                <a:cubicBezTo>
                  <a:pt x="9" y="16"/>
                  <a:pt x="7" y="17"/>
                  <a:pt x="4" y="18"/>
                </a:cubicBezTo>
                <a:cubicBezTo>
                  <a:pt x="7" y="19"/>
                  <a:pt x="9" y="20"/>
                  <a:pt x="12" y="22"/>
                </a:cubicBezTo>
                <a:cubicBezTo>
                  <a:pt x="9" y="23"/>
                  <a:pt x="7" y="23"/>
                  <a:pt x="5" y="24"/>
                </a:cubicBezTo>
                <a:cubicBezTo>
                  <a:pt x="7" y="25"/>
                  <a:pt x="9" y="26"/>
                  <a:pt x="12" y="28"/>
                </a:cubicBezTo>
                <a:cubicBezTo>
                  <a:pt x="9" y="29"/>
                  <a:pt x="7" y="29"/>
                  <a:pt x="3" y="30"/>
                </a:cubicBezTo>
                <a:cubicBezTo>
                  <a:pt x="7" y="31"/>
                  <a:pt x="8" y="32"/>
                  <a:pt x="12" y="33"/>
                </a:cubicBezTo>
                <a:cubicBezTo>
                  <a:pt x="9" y="34"/>
                  <a:pt x="7" y="35"/>
                  <a:pt x="5" y="36"/>
                </a:cubicBezTo>
                <a:cubicBezTo>
                  <a:pt x="7" y="37"/>
                  <a:pt x="9" y="38"/>
                  <a:pt x="12" y="39"/>
                </a:cubicBezTo>
                <a:cubicBezTo>
                  <a:pt x="9" y="40"/>
                  <a:pt x="7" y="41"/>
                  <a:pt x="4" y="42"/>
                </a:cubicBezTo>
                <a:cubicBezTo>
                  <a:pt x="7" y="43"/>
                  <a:pt x="9" y="44"/>
                  <a:pt x="12" y="45"/>
                </a:cubicBezTo>
                <a:cubicBezTo>
                  <a:pt x="9" y="46"/>
                  <a:pt x="7" y="47"/>
                  <a:pt x="4" y="48"/>
                </a:cubicBezTo>
                <a:cubicBezTo>
                  <a:pt x="7" y="49"/>
                  <a:pt x="9" y="50"/>
                  <a:pt x="12" y="51"/>
                </a:cubicBezTo>
                <a:cubicBezTo>
                  <a:pt x="9" y="53"/>
                  <a:pt x="7" y="53"/>
                  <a:pt x="5" y="54"/>
                </a:cubicBezTo>
                <a:cubicBezTo>
                  <a:pt x="7" y="55"/>
                  <a:pt x="9" y="56"/>
                  <a:pt x="12" y="57"/>
                </a:cubicBezTo>
                <a:cubicBezTo>
                  <a:pt x="9" y="59"/>
                  <a:pt x="7" y="59"/>
                  <a:pt x="4" y="60"/>
                </a:cubicBezTo>
                <a:cubicBezTo>
                  <a:pt x="7" y="61"/>
                  <a:pt x="9" y="62"/>
                  <a:pt x="12" y="64"/>
                </a:cubicBezTo>
                <a:cubicBezTo>
                  <a:pt x="9" y="65"/>
                  <a:pt x="7" y="65"/>
                  <a:pt x="4" y="66"/>
                </a:cubicBezTo>
                <a:cubicBezTo>
                  <a:pt x="7" y="67"/>
                  <a:pt x="9" y="68"/>
                  <a:pt x="11" y="69"/>
                </a:cubicBezTo>
                <a:cubicBezTo>
                  <a:pt x="9" y="71"/>
                  <a:pt x="7" y="71"/>
                  <a:pt x="4" y="72"/>
                </a:cubicBezTo>
                <a:cubicBezTo>
                  <a:pt x="7" y="73"/>
                  <a:pt x="8" y="74"/>
                  <a:pt x="10" y="74"/>
                </a:cubicBezTo>
                <a:cubicBezTo>
                  <a:pt x="10" y="75"/>
                  <a:pt x="10" y="76"/>
                  <a:pt x="10" y="76"/>
                </a:cubicBezTo>
                <a:cubicBezTo>
                  <a:pt x="7" y="78"/>
                  <a:pt x="4" y="79"/>
                  <a:pt x="0" y="81"/>
                </a:cubicBezTo>
                <a:cubicBezTo>
                  <a:pt x="0" y="53"/>
                  <a:pt x="0" y="27"/>
                  <a:pt x="0"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45" name="Freeform 851">
            <a:extLst>
              <a:ext uri="{FF2B5EF4-FFF2-40B4-BE49-F238E27FC236}">
                <a16:creationId xmlns:a16="http://schemas.microsoft.com/office/drawing/2014/main" id="{0A59C833-E5E5-42DE-B1AB-A5048CB97580}"/>
              </a:ext>
            </a:extLst>
          </p:cNvPr>
          <p:cNvSpPr>
            <a:spLocks/>
          </p:cNvSpPr>
          <p:nvPr/>
        </p:nvSpPr>
        <p:spPr bwMode="auto">
          <a:xfrm>
            <a:off x="6591055" y="1725598"/>
            <a:ext cx="87366" cy="77656"/>
          </a:xfrm>
          <a:custGeom>
            <a:avLst/>
            <a:gdLst>
              <a:gd name="T0" fmla="*/ 22 w 36"/>
              <a:gd name="T1" fmla="*/ 0 h 36"/>
              <a:gd name="T2" fmla="*/ 36 w 36"/>
              <a:gd name="T3" fmla="*/ 15 h 36"/>
              <a:gd name="T4" fmla="*/ 14 w 36"/>
              <a:gd name="T5" fmla="*/ 36 h 36"/>
              <a:gd name="T6" fmla="*/ 0 w 36"/>
              <a:gd name="T7" fmla="*/ 21 h 36"/>
              <a:gd name="T8" fmla="*/ 22 w 36"/>
              <a:gd name="T9" fmla="*/ 0 h 36"/>
            </a:gdLst>
            <a:ahLst/>
            <a:cxnLst>
              <a:cxn ang="0">
                <a:pos x="T0" y="T1"/>
              </a:cxn>
              <a:cxn ang="0">
                <a:pos x="T2" y="T3"/>
              </a:cxn>
              <a:cxn ang="0">
                <a:pos x="T4" y="T5"/>
              </a:cxn>
              <a:cxn ang="0">
                <a:pos x="T6" y="T7"/>
              </a:cxn>
              <a:cxn ang="0">
                <a:pos x="T8" y="T9"/>
              </a:cxn>
            </a:cxnLst>
            <a:rect l="0" t="0" r="r" b="b"/>
            <a:pathLst>
              <a:path w="36" h="36">
                <a:moveTo>
                  <a:pt x="22" y="0"/>
                </a:moveTo>
                <a:cubicBezTo>
                  <a:pt x="26" y="5"/>
                  <a:pt x="31" y="10"/>
                  <a:pt x="36" y="15"/>
                </a:cubicBezTo>
                <a:cubicBezTo>
                  <a:pt x="29" y="22"/>
                  <a:pt x="22" y="29"/>
                  <a:pt x="14" y="36"/>
                </a:cubicBezTo>
                <a:cubicBezTo>
                  <a:pt x="10" y="32"/>
                  <a:pt x="5" y="26"/>
                  <a:pt x="0" y="21"/>
                </a:cubicBezTo>
                <a:cubicBezTo>
                  <a:pt x="7" y="14"/>
                  <a:pt x="14" y="7"/>
                  <a:pt x="2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46" name="Freeform 852">
            <a:extLst>
              <a:ext uri="{FF2B5EF4-FFF2-40B4-BE49-F238E27FC236}">
                <a16:creationId xmlns:a16="http://schemas.microsoft.com/office/drawing/2014/main" id="{597D0291-AD9A-4878-ADDB-73315E91E723}"/>
              </a:ext>
            </a:extLst>
          </p:cNvPr>
          <p:cNvSpPr>
            <a:spLocks/>
          </p:cNvSpPr>
          <p:nvPr/>
        </p:nvSpPr>
        <p:spPr bwMode="auto">
          <a:xfrm>
            <a:off x="4620535" y="3103989"/>
            <a:ext cx="29124" cy="194140"/>
          </a:xfrm>
          <a:custGeom>
            <a:avLst/>
            <a:gdLst>
              <a:gd name="T0" fmla="*/ 12 w 13"/>
              <a:gd name="T1" fmla="*/ 70 h 81"/>
              <a:gd name="T2" fmla="*/ 4 w 13"/>
              <a:gd name="T3" fmla="*/ 72 h 81"/>
              <a:gd name="T4" fmla="*/ 11 w 13"/>
              <a:gd name="T5" fmla="*/ 74 h 81"/>
              <a:gd name="T6" fmla="*/ 0 w 13"/>
              <a:gd name="T7" fmla="*/ 79 h 81"/>
              <a:gd name="T8" fmla="*/ 0 w 13"/>
              <a:gd name="T9" fmla="*/ 0 h 81"/>
              <a:gd name="T10" fmla="*/ 11 w 13"/>
              <a:gd name="T11" fmla="*/ 2 h 81"/>
              <a:gd name="T12" fmla="*/ 11 w 13"/>
              <a:gd name="T13" fmla="*/ 4 h 81"/>
              <a:gd name="T14" fmla="*/ 5 w 13"/>
              <a:gd name="T15" fmla="*/ 6 h 81"/>
              <a:gd name="T16" fmla="*/ 12 w 13"/>
              <a:gd name="T17" fmla="*/ 9 h 81"/>
              <a:gd name="T18" fmla="*/ 5 w 13"/>
              <a:gd name="T19" fmla="*/ 13 h 81"/>
              <a:gd name="T20" fmla="*/ 13 w 13"/>
              <a:gd name="T21" fmla="*/ 15 h 81"/>
              <a:gd name="T22" fmla="*/ 5 w 13"/>
              <a:gd name="T23" fmla="*/ 18 h 81"/>
              <a:gd name="T24" fmla="*/ 12 w 13"/>
              <a:gd name="T25" fmla="*/ 21 h 81"/>
              <a:gd name="T26" fmla="*/ 5 w 13"/>
              <a:gd name="T27" fmla="*/ 24 h 81"/>
              <a:gd name="T28" fmla="*/ 12 w 13"/>
              <a:gd name="T29" fmla="*/ 27 h 81"/>
              <a:gd name="T30" fmla="*/ 5 w 13"/>
              <a:gd name="T31" fmla="*/ 30 h 81"/>
              <a:gd name="T32" fmla="*/ 12 w 13"/>
              <a:gd name="T33" fmla="*/ 33 h 81"/>
              <a:gd name="T34" fmla="*/ 6 w 13"/>
              <a:gd name="T35" fmla="*/ 36 h 81"/>
              <a:gd name="T36" fmla="*/ 12 w 13"/>
              <a:gd name="T37" fmla="*/ 39 h 81"/>
              <a:gd name="T38" fmla="*/ 5 w 13"/>
              <a:gd name="T39" fmla="*/ 42 h 81"/>
              <a:gd name="T40" fmla="*/ 13 w 13"/>
              <a:gd name="T41" fmla="*/ 45 h 81"/>
              <a:gd name="T42" fmla="*/ 5 w 13"/>
              <a:gd name="T43" fmla="*/ 48 h 81"/>
              <a:gd name="T44" fmla="*/ 13 w 13"/>
              <a:gd name="T45" fmla="*/ 51 h 81"/>
              <a:gd name="T46" fmla="*/ 6 w 13"/>
              <a:gd name="T47" fmla="*/ 55 h 81"/>
              <a:gd name="T48" fmla="*/ 12 w 13"/>
              <a:gd name="T49" fmla="*/ 58 h 81"/>
              <a:gd name="T50" fmla="*/ 5 w 13"/>
              <a:gd name="T51" fmla="*/ 60 h 81"/>
              <a:gd name="T52" fmla="*/ 13 w 13"/>
              <a:gd name="T53" fmla="*/ 64 h 81"/>
              <a:gd name="T54" fmla="*/ 5 w 13"/>
              <a:gd name="T55" fmla="*/ 66 h 81"/>
              <a:gd name="T56" fmla="*/ 12 w 13"/>
              <a:gd name="T57" fmla="*/ 7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 h="81">
                <a:moveTo>
                  <a:pt x="12" y="70"/>
                </a:moveTo>
                <a:cubicBezTo>
                  <a:pt x="9" y="71"/>
                  <a:pt x="8" y="71"/>
                  <a:pt x="4" y="72"/>
                </a:cubicBezTo>
                <a:cubicBezTo>
                  <a:pt x="8" y="73"/>
                  <a:pt x="9" y="74"/>
                  <a:pt x="11" y="74"/>
                </a:cubicBezTo>
                <a:cubicBezTo>
                  <a:pt x="10" y="81"/>
                  <a:pt x="5" y="79"/>
                  <a:pt x="0" y="79"/>
                </a:cubicBezTo>
                <a:cubicBezTo>
                  <a:pt x="0" y="53"/>
                  <a:pt x="0" y="27"/>
                  <a:pt x="0" y="0"/>
                </a:cubicBezTo>
                <a:cubicBezTo>
                  <a:pt x="4" y="0"/>
                  <a:pt x="8" y="1"/>
                  <a:pt x="11" y="2"/>
                </a:cubicBezTo>
                <a:cubicBezTo>
                  <a:pt x="11" y="3"/>
                  <a:pt x="11" y="3"/>
                  <a:pt x="11" y="4"/>
                </a:cubicBezTo>
                <a:cubicBezTo>
                  <a:pt x="9" y="4"/>
                  <a:pt x="8" y="5"/>
                  <a:pt x="5" y="6"/>
                </a:cubicBezTo>
                <a:cubicBezTo>
                  <a:pt x="8" y="7"/>
                  <a:pt x="9" y="8"/>
                  <a:pt x="12" y="9"/>
                </a:cubicBezTo>
                <a:cubicBezTo>
                  <a:pt x="9" y="10"/>
                  <a:pt x="8" y="11"/>
                  <a:pt x="5" y="13"/>
                </a:cubicBezTo>
                <a:cubicBezTo>
                  <a:pt x="8" y="13"/>
                  <a:pt x="9" y="14"/>
                  <a:pt x="13" y="15"/>
                </a:cubicBezTo>
                <a:cubicBezTo>
                  <a:pt x="10" y="16"/>
                  <a:pt x="8" y="17"/>
                  <a:pt x="5" y="18"/>
                </a:cubicBezTo>
                <a:cubicBezTo>
                  <a:pt x="8" y="19"/>
                  <a:pt x="9" y="20"/>
                  <a:pt x="12" y="21"/>
                </a:cubicBezTo>
                <a:cubicBezTo>
                  <a:pt x="10" y="23"/>
                  <a:pt x="8" y="23"/>
                  <a:pt x="5" y="24"/>
                </a:cubicBezTo>
                <a:cubicBezTo>
                  <a:pt x="8" y="25"/>
                  <a:pt x="9" y="26"/>
                  <a:pt x="12" y="27"/>
                </a:cubicBezTo>
                <a:cubicBezTo>
                  <a:pt x="9" y="28"/>
                  <a:pt x="8" y="29"/>
                  <a:pt x="5" y="30"/>
                </a:cubicBezTo>
                <a:cubicBezTo>
                  <a:pt x="8" y="31"/>
                  <a:pt x="9" y="32"/>
                  <a:pt x="12" y="33"/>
                </a:cubicBezTo>
                <a:cubicBezTo>
                  <a:pt x="10" y="34"/>
                  <a:pt x="8" y="35"/>
                  <a:pt x="6" y="36"/>
                </a:cubicBezTo>
                <a:cubicBezTo>
                  <a:pt x="8" y="37"/>
                  <a:pt x="9" y="38"/>
                  <a:pt x="12" y="39"/>
                </a:cubicBezTo>
                <a:cubicBezTo>
                  <a:pt x="10" y="40"/>
                  <a:pt x="8" y="41"/>
                  <a:pt x="5" y="42"/>
                </a:cubicBezTo>
                <a:cubicBezTo>
                  <a:pt x="8" y="43"/>
                  <a:pt x="9" y="44"/>
                  <a:pt x="13" y="45"/>
                </a:cubicBezTo>
                <a:cubicBezTo>
                  <a:pt x="10" y="46"/>
                  <a:pt x="8" y="47"/>
                  <a:pt x="5" y="48"/>
                </a:cubicBezTo>
                <a:cubicBezTo>
                  <a:pt x="8" y="49"/>
                  <a:pt x="9" y="50"/>
                  <a:pt x="13" y="51"/>
                </a:cubicBezTo>
                <a:cubicBezTo>
                  <a:pt x="10" y="53"/>
                  <a:pt x="8" y="54"/>
                  <a:pt x="6" y="55"/>
                </a:cubicBezTo>
                <a:cubicBezTo>
                  <a:pt x="8" y="55"/>
                  <a:pt x="9" y="56"/>
                  <a:pt x="12" y="58"/>
                </a:cubicBezTo>
                <a:cubicBezTo>
                  <a:pt x="9" y="59"/>
                  <a:pt x="8" y="59"/>
                  <a:pt x="5" y="60"/>
                </a:cubicBezTo>
                <a:cubicBezTo>
                  <a:pt x="8" y="61"/>
                  <a:pt x="9" y="62"/>
                  <a:pt x="13" y="64"/>
                </a:cubicBezTo>
                <a:cubicBezTo>
                  <a:pt x="10" y="65"/>
                  <a:pt x="8" y="65"/>
                  <a:pt x="5" y="66"/>
                </a:cubicBezTo>
                <a:cubicBezTo>
                  <a:pt x="8" y="67"/>
                  <a:pt x="9" y="68"/>
                  <a:pt x="12" y="7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47" name="Freeform 853">
            <a:extLst>
              <a:ext uri="{FF2B5EF4-FFF2-40B4-BE49-F238E27FC236}">
                <a16:creationId xmlns:a16="http://schemas.microsoft.com/office/drawing/2014/main" id="{6A4142D4-2FE4-4426-AC0C-D8CAD8155664}"/>
              </a:ext>
            </a:extLst>
          </p:cNvPr>
          <p:cNvSpPr>
            <a:spLocks/>
          </p:cNvSpPr>
          <p:nvPr/>
        </p:nvSpPr>
        <p:spPr bwMode="auto">
          <a:xfrm>
            <a:off x="4620535" y="3443736"/>
            <a:ext cx="29124" cy="194140"/>
          </a:xfrm>
          <a:custGeom>
            <a:avLst/>
            <a:gdLst>
              <a:gd name="T0" fmla="*/ 12 w 13"/>
              <a:gd name="T1" fmla="*/ 70 h 81"/>
              <a:gd name="T2" fmla="*/ 5 w 13"/>
              <a:gd name="T3" fmla="*/ 72 h 81"/>
              <a:gd name="T4" fmla="*/ 11 w 13"/>
              <a:gd name="T5" fmla="*/ 75 h 81"/>
              <a:gd name="T6" fmla="*/ 0 w 13"/>
              <a:gd name="T7" fmla="*/ 79 h 81"/>
              <a:gd name="T8" fmla="*/ 0 w 13"/>
              <a:gd name="T9" fmla="*/ 0 h 81"/>
              <a:gd name="T10" fmla="*/ 11 w 13"/>
              <a:gd name="T11" fmla="*/ 2 h 81"/>
              <a:gd name="T12" fmla="*/ 11 w 13"/>
              <a:gd name="T13" fmla="*/ 4 h 81"/>
              <a:gd name="T14" fmla="*/ 5 w 13"/>
              <a:gd name="T15" fmla="*/ 6 h 81"/>
              <a:gd name="T16" fmla="*/ 12 w 13"/>
              <a:gd name="T17" fmla="*/ 9 h 81"/>
              <a:gd name="T18" fmla="*/ 5 w 13"/>
              <a:gd name="T19" fmla="*/ 12 h 81"/>
              <a:gd name="T20" fmla="*/ 12 w 13"/>
              <a:gd name="T21" fmla="*/ 15 h 81"/>
              <a:gd name="T22" fmla="*/ 5 w 13"/>
              <a:gd name="T23" fmla="*/ 18 h 81"/>
              <a:gd name="T24" fmla="*/ 13 w 13"/>
              <a:gd name="T25" fmla="*/ 21 h 81"/>
              <a:gd name="T26" fmla="*/ 5 w 13"/>
              <a:gd name="T27" fmla="*/ 24 h 81"/>
              <a:gd name="T28" fmla="*/ 12 w 13"/>
              <a:gd name="T29" fmla="*/ 27 h 81"/>
              <a:gd name="T30" fmla="*/ 5 w 13"/>
              <a:gd name="T31" fmla="*/ 30 h 81"/>
              <a:gd name="T32" fmla="*/ 12 w 13"/>
              <a:gd name="T33" fmla="*/ 33 h 81"/>
              <a:gd name="T34" fmla="*/ 4 w 13"/>
              <a:gd name="T35" fmla="*/ 36 h 81"/>
              <a:gd name="T36" fmla="*/ 13 w 13"/>
              <a:gd name="T37" fmla="*/ 39 h 81"/>
              <a:gd name="T38" fmla="*/ 5 w 13"/>
              <a:gd name="T39" fmla="*/ 42 h 81"/>
              <a:gd name="T40" fmla="*/ 12 w 13"/>
              <a:gd name="T41" fmla="*/ 45 h 81"/>
              <a:gd name="T42" fmla="*/ 5 w 13"/>
              <a:gd name="T43" fmla="*/ 48 h 81"/>
              <a:gd name="T44" fmla="*/ 12 w 13"/>
              <a:gd name="T45" fmla="*/ 51 h 81"/>
              <a:gd name="T46" fmla="*/ 4 w 13"/>
              <a:gd name="T47" fmla="*/ 55 h 81"/>
              <a:gd name="T48" fmla="*/ 13 w 13"/>
              <a:gd name="T49" fmla="*/ 57 h 81"/>
              <a:gd name="T50" fmla="*/ 5 w 13"/>
              <a:gd name="T51" fmla="*/ 60 h 81"/>
              <a:gd name="T52" fmla="*/ 12 w 13"/>
              <a:gd name="T53" fmla="*/ 64 h 81"/>
              <a:gd name="T54" fmla="*/ 5 w 13"/>
              <a:gd name="T55" fmla="*/ 66 h 81"/>
              <a:gd name="T56" fmla="*/ 12 w 13"/>
              <a:gd name="T57" fmla="*/ 7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 h="81">
                <a:moveTo>
                  <a:pt x="12" y="70"/>
                </a:moveTo>
                <a:cubicBezTo>
                  <a:pt x="9" y="71"/>
                  <a:pt x="8" y="71"/>
                  <a:pt x="5" y="72"/>
                </a:cubicBezTo>
                <a:cubicBezTo>
                  <a:pt x="7" y="73"/>
                  <a:pt x="9" y="74"/>
                  <a:pt x="11" y="75"/>
                </a:cubicBezTo>
                <a:cubicBezTo>
                  <a:pt x="9" y="81"/>
                  <a:pt x="4" y="79"/>
                  <a:pt x="0" y="79"/>
                </a:cubicBezTo>
                <a:cubicBezTo>
                  <a:pt x="0" y="53"/>
                  <a:pt x="0" y="27"/>
                  <a:pt x="0" y="0"/>
                </a:cubicBezTo>
                <a:cubicBezTo>
                  <a:pt x="4" y="1"/>
                  <a:pt x="7" y="1"/>
                  <a:pt x="11" y="2"/>
                </a:cubicBezTo>
                <a:cubicBezTo>
                  <a:pt x="11" y="2"/>
                  <a:pt x="11" y="3"/>
                  <a:pt x="11" y="4"/>
                </a:cubicBezTo>
                <a:cubicBezTo>
                  <a:pt x="9" y="4"/>
                  <a:pt x="7" y="5"/>
                  <a:pt x="5" y="6"/>
                </a:cubicBezTo>
                <a:cubicBezTo>
                  <a:pt x="7" y="7"/>
                  <a:pt x="9" y="8"/>
                  <a:pt x="12" y="9"/>
                </a:cubicBezTo>
                <a:cubicBezTo>
                  <a:pt x="9" y="11"/>
                  <a:pt x="8" y="11"/>
                  <a:pt x="5" y="12"/>
                </a:cubicBezTo>
                <a:cubicBezTo>
                  <a:pt x="7" y="13"/>
                  <a:pt x="9" y="14"/>
                  <a:pt x="12" y="15"/>
                </a:cubicBezTo>
                <a:cubicBezTo>
                  <a:pt x="9" y="16"/>
                  <a:pt x="8" y="17"/>
                  <a:pt x="5" y="18"/>
                </a:cubicBezTo>
                <a:cubicBezTo>
                  <a:pt x="7" y="19"/>
                  <a:pt x="9" y="20"/>
                  <a:pt x="13" y="21"/>
                </a:cubicBezTo>
                <a:cubicBezTo>
                  <a:pt x="9" y="23"/>
                  <a:pt x="8" y="23"/>
                  <a:pt x="5" y="24"/>
                </a:cubicBezTo>
                <a:cubicBezTo>
                  <a:pt x="7" y="25"/>
                  <a:pt x="9" y="26"/>
                  <a:pt x="12" y="27"/>
                </a:cubicBezTo>
                <a:cubicBezTo>
                  <a:pt x="9" y="29"/>
                  <a:pt x="7" y="29"/>
                  <a:pt x="5" y="30"/>
                </a:cubicBezTo>
                <a:cubicBezTo>
                  <a:pt x="7" y="31"/>
                  <a:pt x="9" y="32"/>
                  <a:pt x="12" y="33"/>
                </a:cubicBezTo>
                <a:cubicBezTo>
                  <a:pt x="9" y="34"/>
                  <a:pt x="7" y="35"/>
                  <a:pt x="4" y="36"/>
                </a:cubicBezTo>
                <a:cubicBezTo>
                  <a:pt x="7" y="37"/>
                  <a:pt x="9" y="38"/>
                  <a:pt x="13" y="39"/>
                </a:cubicBezTo>
                <a:cubicBezTo>
                  <a:pt x="9" y="40"/>
                  <a:pt x="8" y="41"/>
                  <a:pt x="5" y="42"/>
                </a:cubicBezTo>
                <a:cubicBezTo>
                  <a:pt x="7" y="43"/>
                  <a:pt x="9" y="44"/>
                  <a:pt x="12" y="45"/>
                </a:cubicBezTo>
                <a:cubicBezTo>
                  <a:pt x="9" y="46"/>
                  <a:pt x="8" y="47"/>
                  <a:pt x="5" y="48"/>
                </a:cubicBezTo>
                <a:cubicBezTo>
                  <a:pt x="7" y="49"/>
                  <a:pt x="9" y="50"/>
                  <a:pt x="12" y="51"/>
                </a:cubicBezTo>
                <a:cubicBezTo>
                  <a:pt x="9" y="53"/>
                  <a:pt x="7" y="53"/>
                  <a:pt x="4" y="55"/>
                </a:cubicBezTo>
                <a:cubicBezTo>
                  <a:pt x="7" y="56"/>
                  <a:pt x="9" y="56"/>
                  <a:pt x="13" y="57"/>
                </a:cubicBezTo>
                <a:cubicBezTo>
                  <a:pt x="9" y="59"/>
                  <a:pt x="7" y="59"/>
                  <a:pt x="5" y="60"/>
                </a:cubicBezTo>
                <a:cubicBezTo>
                  <a:pt x="7" y="61"/>
                  <a:pt x="9" y="62"/>
                  <a:pt x="12" y="64"/>
                </a:cubicBezTo>
                <a:cubicBezTo>
                  <a:pt x="9" y="65"/>
                  <a:pt x="8" y="65"/>
                  <a:pt x="5" y="66"/>
                </a:cubicBezTo>
                <a:cubicBezTo>
                  <a:pt x="7" y="67"/>
                  <a:pt x="9" y="68"/>
                  <a:pt x="12" y="7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48" name="Freeform 854">
            <a:extLst>
              <a:ext uri="{FF2B5EF4-FFF2-40B4-BE49-F238E27FC236}">
                <a16:creationId xmlns:a16="http://schemas.microsoft.com/office/drawing/2014/main" id="{1FD56877-B3E5-4168-95D0-95212E28B3B8}"/>
              </a:ext>
            </a:extLst>
          </p:cNvPr>
          <p:cNvSpPr>
            <a:spLocks/>
          </p:cNvSpPr>
          <p:nvPr/>
        </p:nvSpPr>
        <p:spPr bwMode="auto">
          <a:xfrm>
            <a:off x="4950572" y="3443736"/>
            <a:ext cx="29124" cy="194140"/>
          </a:xfrm>
          <a:custGeom>
            <a:avLst/>
            <a:gdLst>
              <a:gd name="T0" fmla="*/ 5 w 13"/>
              <a:gd name="T1" fmla="*/ 43 h 81"/>
              <a:gd name="T2" fmla="*/ 13 w 13"/>
              <a:gd name="T3" fmla="*/ 45 h 81"/>
              <a:gd name="T4" fmla="*/ 5 w 13"/>
              <a:gd name="T5" fmla="*/ 48 h 81"/>
              <a:gd name="T6" fmla="*/ 13 w 13"/>
              <a:gd name="T7" fmla="*/ 52 h 81"/>
              <a:gd name="T8" fmla="*/ 4 w 13"/>
              <a:gd name="T9" fmla="*/ 55 h 81"/>
              <a:gd name="T10" fmla="*/ 11 w 13"/>
              <a:gd name="T11" fmla="*/ 57 h 81"/>
              <a:gd name="T12" fmla="*/ 11 w 13"/>
              <a:gd name="T13" fmla="*/ 58 h 81"/>
              <a:gd name="T14" fmla="*/ 5 w 13"/>
              <a:gd name="T15" fmla="*/ 60 h 81"/>
              <a:gd name="T16" fmla="*/ 12 w 13"/>
              <a:gd name="T17" fmla="*/ 63 h 81"/>
              <a:gd name="T18" fmla="*/ 6 w 13"/>
              <a:gd name="T19" fmla="*/ 67 h 81"/>
              <a:gd name="T20" fmla="*/ 13 w 13"/>
              <a:gd name="T21" fmla="*/ 70 h 81"/>
              <a:gd name="T22" fmla="*/ 4 w 13"/>
              <a:gd name="T23" fmla="*/ 72 h 81"/>
              <a:gd name="T24" fmla="*/ 11 w 13"/>
              <a:gd name="T25" fmla="*/ 75 h 81"/>
              <a:gd name="T26" fmla="*/ 0 w 13"/>
              <a:gd name="T27" fmla="*/ 79 h 81"/>
              <a:gd name="T28" fmla="*/ 0 w 13"/>
              <a:gd name="T29" fmla="*/ 0 h 81"/>
              <a:gd name="T30" fmla="*/ 11 w 13"/>
              <a:gd name="T31" fmla="*/ 2 h 81"/>
              <a:gd name="T32" fmla="*/ 11 w 13"/>
              <a:gd name="T33" fmla="*/ 4 h 81"/>
              <a:gd name="T34" fmla="*/ 5 w 13"/>
              <a:gd name="T35" fmla="*/ 6 h 81"/>
              <a:gd name="T36" fmla="*/ 13 w 13"/>
              <a:gd name="T37" fmla="*/ 9 h 81"/>
              <a:gd name="T38" fmla="*/ 4 w 13"/>
              <a:gd name="T39" fmla="*/ 12 h 81"/>
              <a:gd name="T40" fmla="*/ 13 w 13"/>
              <a:gd name="T41" fmla="*/ 15 h 81"/>
              <a:gd name="T42" fmla="*/ 5 w 13"/>
              <a:gd name="T43" fmla="*/ 18 h 81"/>
              <a:gd name="T44" fmla="*/ 13 w 13"/>
              <a:gd name="T45" fmla="*/ 21 h 81"/>
              <a:gd name="T46" fmla="*/ 5 w 13"/>
              <a:gd name="T47" fmla="*/ 25 h 81"/>
              <a:gd name="T48" fmla="*/ 11 w 13"/>
              <a:gd name="T49" fmla="*/ 27 h 81"/>
              <a:gd name="T50" fmla="*/ 11 w 13"/>
              <a:gd name="T51" fmla="*/ 28 h 81"/>
              <a:gd name="T52" fmla="*/ 5 w 13"/>
              <a:gd name="T53" fmla="*/ 30 h 81"/>
              <a:gd name="T54" fmla="*/ 12 w 13"/>
              <a:gd name="T55" fmla="*/ 33 h 81"/>
              <a:gd name="T56" fmla="*/ 4 w 13"/>
              <a:gd name="T57" fmla="*/ 37 h 81"/>
              <a:gd name="T58" fmla="*/ 11 w 13"/>
              <a:gd name="T59" fmla="*/ 38 h 81"/>
              <a:gd name="T60" fmla="*/ 11 w 13"/>
              <a:gd name="T61" fmla="*/ 39 h 81"/>
              <a:gd name="T62" fmla="*/ 5 w 13"/>
              <a:gd name="T63" fmla="*/ 43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3" h="81">
                <a:moveTo>
                  <a:pt x="5" y="43"/>
                </a:moveTo>
                <a:cubicBezTo>
                  <a:pt x="8" y="43"/>
                  <a:pt x="9" y="44"/>
                  <a:pt x="13" y="45"/>
                </a:cubicBezTo>
                <a:cubicBezTo>
                  <a:pt x="9" y="46"/>
                  <a:pt x="8" y="47"/>
                  <a:pt x="5" y="48"/>
                </a:cubicBezTo>
                <a:cubicBezTo>
                  <a:pt x="8" y="49"/>
                  <a:pt x="10" y="50"/>
                  <a:pt x="13" y="52"/>
                </a:cubicBezTo>
                <a:cubicBezTo>
                  <a:pt x="9" y="53"/>
                  <a:pt x="7" y="53"/>
                  <a:pt x="4" y="55"/>
                </a:cubicBezTo>
                <a:cubicBezTo>
                  <a:pt x="7" y="56"/>
                  <a:pt x="9" y="56"/>
                  <a:pt x="11" y="57"/>
                </a:cubicBezTo>
                <a:cubicBezTo>
                  <a:pt x="11" y="57"/>
                  <a:pt x="11" y="58"/>
                  <a:pt x="11" y="58"/>
                </a:cubicBezTo>
                <a:cubicBezTo>
                  <a:pt x="9" y="59"/>
                  <a:pt x="8" y="59"/>
                  <a:pt x="5" y="60"/>
                </a:cubicBezTo>
                <a:cubicBezTo>
                  <a:pt x="7" y="61"/>
                  <a:pt x="9" y="62"/>
                  <a:pt x="12" y="63"/>
                </a:cubicBezTo>
                <a:cubicBezTo>
                  <a:pt x="10" y="65"/>
                  <a:pt x="8" y="66"/>
                  <a:pt x="6" y="67"/>
                </a:cubicBezTo>
                <a:cubicBezTo>
                  <a:pt x="8" y="68"/>
                  <a:pt x="9" y="68"/>
                  <a:pt x="13" y="70"/>
                </a:cubicBezTo>
                <a:cubicBezTo>
                  <a:pt x="9" y="71"/>
                  <a:pt x="7" y="71"/>
                  <a:pt x="4" y="72"/>
                </a:cubicBezTo>
                <a:cubicBezTo>
                  <a:pt x="7" y="74"/>
                  <a:pt x="9" y="74"/>
                  <a:pt x="11" y="75"/>
                </a:cubicBezTo>
                <a:cubicBezTo>
                  <a:pt x="9" y="81"/>
                  <a:pt x="5" y="79"/>
                  <a:pt x="0" y="79"/>
                </a:cubicBezTo>
                <a:cubicBezTo>
                  <a:pt x="0" y="53"/>
                  <a:pt x="0" y="27"/>
                  <a:pt x="0" y="0"/>
                </a:cubicBezTo>
                <a:cubicBezTo>
                  <a:pt x="4" y="1"/>
                  <a:pt x="8" y="1"/>
                  <a:pt x="11" y="2"/>
                </a:cubicBezTo>
                <a:cubicBezTo>
                  <a:pt x="11" y="2"/>
                  <a:pt x="11" y="3"/>
                  <a:pt x="11" y="4"/>
                </a:cubicBezTo>
                <a:cubicBezTo>
                  <a:pt x="9" y="4"/>
                  <a:pt x="8" y="5"/>
                  <a:pt x="5" y="6"/>
                </a:cubicBezTo>
                <a:cubicBezTo>
                  <a:pt x="8" y="7"/>
                  <a:pt x="9" y="8"/>
                  <a:pt x="13" y="9"/>
                </a:cubicBezTo>
                <a:cubicBezTo>
                  <a:pt x="9" y="11"/>
                  <a:pt x="8" y="11"/>
                  <a:pt x="4" y="12"/>
                </a:cubicBezTo>
                <a:cubicBezTo>
                  <a:pt x="7" y="13"/>
                  <a:pt x="9" y="14"/>
                  <a:pt x="13" y="15"/>
                </a:cubicBezTo>
                <a:cubicBezTo>
                  <a:pt x="10" y="16"/>
                  <a:pt x="8" y="17"/>
                  <a:pt x="5" y="18"/>
                </a:cubicBezTo>
                <a:cubicBezTo>
                  <a:pt x="8" y="19"/>
                  <a:pt x="9" y="20"/>
                  <a:pt x="13" y="21"/>
                </a:cubicBezTo>
                <a:cubicBezTo>
                  <a:pt x="9" y="23"/>
                  <a:pt x="8" y="23"/>
                  <a:pt x="5" y="25"/>
                </a:cubicBezTo>
                <a:cubicBezTo>
                  <a:pt x="7" y="25"/>
                  <a:pt x="9" y="26"/>
                  <a:pt x="11" y="27"/>
                </a:cubicBezTo>
                <a:cubicBezTo>
                  <a:pt x="11" y="27"/>
                  <a:pt x="11" y="27"/>
                  <a:pt x="11" y="28"/>
                </a:cubicBezTo>
                <a:cubicBezTo>
                  <a:pt x="9" y="29"/>
                  <a:pt x="8" y="29"/>
                  <a:pt x="5" y="30"/>
                </a:cubicBezTo>
                <a:cubicBezTo>
                  <a:pt x="7" y="31"/>
                  <a:pt x="9" y="32"/>
                  <a:pt x="12" y="33"/>
                </a:cubicBezTo>
                <a:cubicBezTo>
                  <a:pt x="9" y="34"/>
                  <a:pt x="7" y="35"/>
                  <a:pt x="4" y="37"/>
                </a:cubicBezTo>
                <a:cubicBezTo>
                  <a:pt x="7" y="37"/>
                  <a:pt x="9" y="38"/>
                  <a:pt x="11" y="38"/>
                </a:cubicBezTo>
                <a:cubicBezTo>
                  <a:pt x="11" y="38"/>
                  <a:pt x="11" y="39"/>
                  <a:pt x="11" y="39"/>
                </a:cubicBezTo>
                <a:cubicBezTo>
                  <a:pt x="10" y="40"/>
                  <a:pt x="8" y="41"/>
                  <a:pt x="5" y="4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49" name="Freeform 855">
            <a:extLst>
              <a:ext uri="{FF2B5EF4-FFF2-40B4-BE49-F238E27FC236}">
                <a16:creationId xmlns:a16="http://schemas.microsoft.com/office/drawing/2014/main" id="{06B0351E-5FA6-4C5E-B77C-9C8DE7B4E5EF}"/>
              </a:ext>
            </a:extLst>
          </p:cNvPr>
          <p:cNvSpPr>
            <a:spLocks/>
          </p:cNvSpPr>
          <p:nvPr/>
        </p:nvSpPr>
        <p:spPr bwMode="auto">
          <a:xfrm>
            <a:off x="4542879" y="3103989"/>
            <a:ext cx="29124" cy="194140"/>
          </a:xfrm>
          <a:custGeom>
            <a:avLst/>
            <a:gdLst>
              <a:gd name="T0" fmla="*/ 2 w 12"/>
              <a:gd name="T1" fmla="*/ 52 h 82"/>
              <a:gd name="T2" fmla="*/ 9 w 12"/>
              <a:gd name="T3" fmla="*/ 50 h 82"/>
              <a:gd name="T4" fmla="*/ 1 w 12"/>
              <a:gd name="T5" fmla="*/ 47 h 82"/>
              <a:gd name="T6" fmla="*/ 9 w 12"/>
              <a:gd name="T7" fmla="*/ 43 h 82"/>
              <a:gd name="T8" fmla="*/ 1 w 12"/>
              <a:gd name="T9" fmla="*/ 41 h 82"/>
              <a:gd name="T10" fmla="*/ 8 w 12"/>
              <a:gd name="T11" fmla="*/ 37 h 82"/>
              <a:gd name="T12" fmla="*/ 1 w 12"/>
              <a:gd name="T13" fmla="*/ 34 h 82"/>
              <a:gd name="T14" fmla="*/ 9 w 12"/>
              <a:gd name="T15" fmla="*/ 32 h 82"/>
              <a:gd name="T16" fmla="*/ 2 w 12"/>
              <a:gd name="T17" fmla="*/ 29 h 82"/>
              <a:gd name="T18" fmla="*/ 8 w 12"/>
              <a:gd name="T19" fmla="*/ 26 h 82"/>
              <a:gd name="T20" fmla="*/ 0 w 12"/>
              <a:gd name="T21" fmla="*/ 22 h 82"/>
              <a:gd name="T22" fmla="*/ 8 w 12"/>
              <a:gd name="T23" fmla="*/ 20 h 82"/>
              <a:gd name="T24" fmla="*/ 1 w 12"/>
              <a:gd name="T25" fmla="*/ 16 h 82"/>
              <a:gd name="T26" fmla="*/ 8 w 12"/>
              <a:gd name="T27" fmla="*/ 13 h 82"/>
              <a:gd name="T28" fmla="*/ 1 w 12"/>
              <a:gd name="T29" fmla="*/ 10 h 82"/>
              <a:gd name="T30" fmla="*/ 8 w 12"/>
              <a:gd name="T31" fmla="*/ 7 h 82"/>
              <a:gd name="T32" fmla="*/ 3 w 12"/>
              <a:gd name="T33" fmla="*/ 5 h 82"/>
              <a:gd name="T34" fmla="*/ 2 w 12"/>
              <a:gd name="T35" fmla="*/ 3 h 82"/>
              <a:gd name="T36" fmla="*/ 12 w 12"/>
              <a:gd name="T37" fmla="*/ 0 h 82"/>
              <a:gd name="T38" fmla="*/ 12 w 12"/>
              <a:gd name="T39" fmla="*/ 82 h 82"/>
              <a:gd name="T40" fmla="*/ 2 w 12"/>
              <a:gd name="T41" fmla="*/ 78 h 82"/>
              <a:gd name="T42" fmla="*/ 2 w 12"/>
              <a:gd name="T43" fmla="*/ 76 h 82"/>
              <a:gd name="T44" fmla="*/ 8 w 12"/>
              <a:gd name="T45" fmla="*/ 74 h 82"/>
              <a:gd name="T46" fmla="*/ 1 w 12"/>
              <a:gd name="T47" fmla="*/ 71 h 82"/>
              <a:gd name="T48" fmla="*/ 9 w 12"/>
              <a:gd name="T49" fmla="*/ 68 h 82"/>
              <a:gd name="T50" fmla="*/ 0 w 12"/>
              <a:gd name="T51" fmla="*/ 65 h 82"/>
              <a:gd name="T52" fmla="*/ 8 w 12"/>
              <a:gd name="T53" fmla="*/ 62 h 82"/>
              <a:gd name="T54" fmla="*/ 1 w 12"/>
              <a:gd name="T55" fmla="*/ 58 h 82"/>
              <a:gd name="T56" fmla="*/ 8 w 12"/>
              <a:gd name="T57" fmla="*/ 56 h 82"/>
              <a:gd name="T58" fmla="*/ 2 w 12"/>
              <a:gd name="T59" fmla="*/ 53 h 82"/>
              <a:gd name="T60" fmla="*/ 2 w 12"/>
              <a:gd name="T61" fmla="*/ 5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 h="82">
                <a:moveTo>
                  <a:pt x="2" y="52"/>
                </a:moveTo>
                <a:cubicBezTo>
                  <a:pt x="4" y="51"/>
                  <a:pt x="6" y="51"/>
                  <a:pt x="9" y="50"/>
                </a:cubicBezTo>
                <a:cubicBezTo>
                  <a:pt x="6" y="49"/>
                  <a:pt x="4" y="48"/>
                  <a:pt x="1" y="47"/>
                </a:cubicBezTo>
                <a:cubicBezTo>
                  <a:pt x="4" y="45"/>
                  <a:pt x="6" y="44"/>
                  <a:pt x="9" y="43"/>
                </a:cubicBezTo>
                <a:cubicBezTo>
                  <a:pt x="6" y="42"/>
                  <a:pt x="4" y="42"/>
                  <a:pt x="1" y="41"/>
                </a:cubicBezTo>
                <a:cubicBezTo>
                  <a:pt x="4" y="39"/>
                  <a:pt x="6" y="38"/>
                  <a:pt x="8" y="37"/>
                </a:cubicBezTo>
                <a:cubicBezTo>
                  <a:pt x="6" y="36"/>
                  <a:pt x="4" y="36"/>
                  <a:pt x="1" y="34"/>
                </a:cubicBezTo>
                <a:cubicBezTo>
                  <a:pt x="4" y="33"/>
                  <a:pt x="6" y="33"/>
                  <a:pt x="9" y="32"/>
                </a:cubicBezTo>
                <a:cubicBezTo>
                  <a:pt x="6" y="31"/>
                  <a:pt x="4" y="30"/>
                  <a:pt x="2" y="29"/>
                </a:cubicBezTo>
                <a:cubicBezTo>
                  <a:pt x="4" y="27"/>
                  <a:pt x="6" y="27"/>
                  <a:pt x="8" y="26"/>
                </a:cubicBezTo>
                <a:cubicBezTo>
                  <a:pt x="6" y="25"/>
                  <a:pt x="4" y="24"/>
                  <a:pt x="0" y="22"/>
                </a:cubicBezTo>
                <a:cubicBezTo>
                  <a:pt x="4" y="21"/>
                  <a:pt x="6" y="20"/>
                  <a:pt x="8" y="20"/>
                </a:cubicBezTo>
                <a:cubicBezTo>
                  <a:pt x="6" y="18"/>
                  <a:pt x="4" y="18"/>
                  <a:pt x="1" y="16"/>
                </a:cubicBezTo>
                <a:cubicBezTo>
                  <a:pt x="4" y="15"/>
                  <a:pt x="6" y="14"/>
                  <a:pt x="8" y="13"/>
                </a:cubicBezTo>
                <a:cubicBezTo>
                  <a:pt x="6" y="12"/>
                  <a:pt x="4" y="12"/>
                  <a:pt x="1" y="10"/>
                </a:cubicBezTo>
                <a:cubicBezTo>
                  <a:pt x="4" y="9"/>
                  <a:pt x="6" y="8"/>
                  <a:pt x="8" y="7"/>
                </a:cubicBezTo>
                <a:cubicBezTo>
                  <a:pt x="6" y="6"/>
                  <a:pt x="4" y="6"/>
                  <a:pt x="3" y="5"/>
                </a:cubicBezTo>
                <a:cubicBezTo>
                  <a:pt x="3" y="5"/>
                  <a:pt x="2" y="4"/>
                  <a:pt x="2" y="3"/>
                </a:cubicBezTo>
                <a:cubicBezTo>
                  <a:pt x="5" y="2"/>
                  <a:pt x="8" y="2"/>
                  <a:pt x="12" y="0"/>
                </a:cubicBezTo>
                <a:cubicBezTo>
                  <a:pt x="12" y="28"/>
                  <a:pt x="12" y="54"/>
                  <a:pt x="12" y="82"/>
                </a:cubicBezTo>
                <a:cubicBezTo>
                  <a:pt x="8" y="80"/>
                  <a:pt x="5" y="79"/>
                  <a:pt x="2" y="78"/>
                </a:cubicBezTo>
                <a:cubicBezTo>
                  <a:pt x="2" y="77"/>
                  <a:pt x="2" y="76"/>
                  <a:pt x="2" y="76"/>
                </a:cubicBezTo>
                <a:cubicBezTo>
                  <a:pt x="4" y="75"/>
                  <a:pt x="6" y="75"/>
                  <a:pt x="8" y="74"/>
                </a:cubicBezTo>
                <a:cubicBezTo>
                  <a:pt x="6" y="73"/>
                  <a:pt x="4" y="72"/>
                  <a:pt x="1" y="71"/>
                </a:cubicBezTo>
                <a:cubicBezTo>
                  <a:pt x="4" y="69"/>
                  <a:pt x="6" y="69"/>
                  <a:pt x="9" y="68"/>
                </a:cubicBezTo>
                <a:cubicBezTo>
                  <a:pt x="6" y="67"/>
                  <a:pt x="4" y="66"/>
                  <a:pt x="0" y="65"/>
                </a:cubicBezTo>
                <a:cubicBezTo>
                  <a:pt x="4" y="63"/>
                  <a:pt x="6" y="63"/>
                  <a:pt x="8" y="62"/>
                </a:cubicBezTo>
                <a:cubicBezTo>
                  <a:pt x="6" y="61"/>
                  <a:pt x="4" y="60"/>
                  <a:pt x="1" y="58"/>
                </a:cubicBezTo>
                <a:cubicBezTo>
                  <a:pt x="4" y="57"/>
                  <a:pt x="6" y="57"/>
                  <a:pt x="8" y="56"/>
                </a:cubicBezTo>
                <a:cubicBezTo>
                  <a:pt x="6" y="55"/>
                  <a:pt x="4" y="54"/>
                  <a:pt x="2" y="53"/>
                </a:cubicBezTo>
                <a:cubicBezTo>
                  <a:pt x="2" y="53"/>
                  <a:pt x="2" y="52"/>
                  <a:pt x="2" y="5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50" name="Freeform 856">
            <a:extLst>
              <a:ext uri="{FF2B5EF4-FFF2-40B4-BE49-F238E27FC236}">
                <a16:creationId xmlns:a16="http://schemas.microsoft.com/office/drawing/2014/main" id="{62C65BD1-7123-4C90-A193-B7CEFB7C5E06}"/>
              </a:ext>
            </a:extLst>
          </p:cNvPr>
          <p:cNvSpPr>
            <a:spLocks/>
          </p:cNvSpPr>
          <p:nvPr/>
        </p:nvSpPr>
        <p:spPr bwMode="auto">
          <a:xfrm>
            <a:off x="5465045" y="1201421"/>
            <a:ext cx="126194" cy="87366"/>
          </a:xfrm>
          <a:custGeom>
            <a:avLst/>
            <a:gdLst>
              <a:gd name="T0" fmla="*/ 39 w 53"/>
              <a:gd name="T1" fmla="*/ 37 h 37"/>
              <a:gd name="T2" fmla="*/ 43 w 53"/>
              <a:gd name="T3" fmla="*/ 25 h 37"/>
              <a:gd name="T4" fmla="*/ 35 w 53"/>
              <a:gd name="T5" fmla="*/ 12 h 37"/>
              <a:gd name="T6" fmla="*/ 17 w 53"/>
              <a:gd name="T7" fmla="*/ 11 h 37"/>
              <a:gd name="T8" fmla="*/ 10 w 53"/>
              <a:gd name="T9" fmla="*/ 23 h 37"/>
              <a:gd name="T10" fmla="*/ 12 w 53"/>
              <a:gd name="T11" fmla="*/ 36 h 37"/>
              <a:gd name="T12" fmla="*/ 4 w 53"/>
              <a:gd name="T13" fmla="*/ 33 h 37"/>
              <a:gd name="T14" fmla="*/ 2 w 53"/>
              <a:gd name="T15" fmla="*/ 21 h 37"/>
              <a:gd name="T16" fmla="*/ 34 w 53"/>
              <a:gd name="T17" fmla="*/ 3 h 37"/>
              <a:gd name="T18" fmla="*/ 42 w 53"/>
              <a:gd name="T19" fmla="*/ 8 h 37"/>
              <a:gd name="T20" fmla="*/ 50 w 53"/>
              <a:gd name="T21" fmla="*/ 20 h 37"/>
              <a:gd name="T22" fmla="*/ 48 w 53"/>
              <a:gd name="T23" fmla="*/ 33 h 37"/>
              <a:gd name="T24" fmla="*/ 39 w 53"/>
              <a:gd name="T25" fmla="*/ 3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3" h="37">
                <a:moveTo>
                  <a:pt x="39" y="37"/>
                </a:moveTo>
                <a:cubicBezTo>
                  <a:pt x="41" y="31"/>
                  <a:pt x="44" y="28"/>
                  <a:pt x="43" y="25"/>
                </a:cubicBezTo>
                <a:cubicBezTo>
                  <a:pt x="42" y="20"/>
                  <a:pt x="39" y="13"/>
                  <a:pt x="35" y="12"/>
                </a:cubicBezTo>
                <a:cubicBezTo>
                  <a:pt x="30" y="9"/>
                  <a:pt x="23" y="10"/>
                  <a:pt x="17" y="11"/>
                </a:cubicBezTo>
                <a:cubicBezTo>
                  <a:pt x="14" y="12"/>
                  <a:pt x="11" y="18"/>
                  <a:pt x="10" y="23"/>
                </a:cubicBezTo>
                <a:cubicBezTo>
                  <a:pt x="9" y="26"/>
                  <a:pt x="11" y="31"/>
                  <a:pt x="12" y="36"/>
                </a:cubicBezTo>
                <a:cubicBezTo>
                  <a:pt x="9" y="35"/>
                  <a:pt x="6" y="35"/>
                  <a:pt x="4" y="33"/>
                </a:cubicBezTo>
                <a:cubicBezTo>
                  <a:pt x="1" y="29"/>
                  <a:pt x="0" y="26"/>
                  <a:pt x="2" y="21"/>
                </a:cubicBezTo>
                <a:cubicBezTo>
                  <a:pt x="8" y="6"/>
                  <a:pt x="18" y="0"/>
                  <a:pt x="34" y="3"/>
                </a:cubicBezTo>
                <a:cubicBezTo>
                  <a:pt x="38" y="3"/>
                  <a:pt x="41" y="4"/>
                  <a:pt x="42" y="8"/>
                </a:cubicBezTo>
                <a:cubicBezTo>
                  <a:pt x="44" y="12"/>
                  <a:pt x="47" y="17"/>
                  <a:pt x="50" y="20"/>
                </a:cubicBezTo>
                <a:cubicBezTo>
                  <a:pt x="53" y="25"/>
                  <a:pt x="52" y="29"/>
                  <a:pt x="48" y="33"/>
                </a:cubicBezTo>
                <a:cubicBezTo>
                  <a:pt x="47" y="35"/>
                  <a:pt x="43" y="35"/>
                  <a:pt x="39" y="37"/>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51" name="Freeform 857">
            <a:extLst>
              <a:ext uri="{FF2B5EF4-FFF2-40B4-BE49-F238E27FC236}">
                <a16:creationId xmlns:a16="http://schemas.microsoft.com/office/drawing/2014/main" id="{A5E28EEB-F8F9-40C1-9A74-7249AAA7F4DA}"/>
              </a:ext>
            </a:extLst>
          </p:cNvPr>
          <p:cNvSpPr>
            <a:spLocks/>
          </p:cNvSpPr>
          <p:nvPr/>
        </p:nvSpPr>
        <p:spPr bwMode="auto">
          <a:xfrm>
            <a:off x="4882626" y="3443736"/>
            <a:ext cx="19414" cy="194140"/>
          </a:xfrm>
          <a:custGeom>
            <a:avLst/>
            <a:gdLst>
              <a:gd name="T0" fmla="*/ 12 w 12"/>
              <a:gd name="T1" fmla="*/ 0 h 80"/>
              <a:gd name="T2" fmla="*/ 12 w 12"/>
              <a:gd name="T3" fmla="*/ 78 h 80"/>
              <a:gd name="T4" fmla="*/ 2 w 12"/>
              <a:gd name="T5" fmla="*/ 75 h 80"/>
              <a:gd name="T6" fmla="*/ 10 w 12"/>
              <a:gd name="T7" fmla="*/ 73 h 80"/>
              <a:gd name="T8" fmla="*/ 1 w 12"/>
              <a:gd name="T9" fmla="*/ 70 h 80"/>
              <a:gd name="T10" fmla="*/ 9 w 12"/>
              <a:gd name="T11" fmla="*/ 67 h 80"/>
              <a:gd name="T12" fmla="*/ 1 w 12"/>
              <a:gd name="T13" fmla="*/ 64 h 80"/>
              <a:gd name="T14" fmla="*/ 9 w 12"/>
              <a:gd name="T15" fmla="*/ 60 h 80"/>
              <a:gd name="T16" fmla="*/ 0 w 12"/>
              <a:gd name="T17" fmla="*/ 58 h 80"/>
              <a:gd name="T18" fmla="*/ 9 w 12"/>
              <a:gd name="T19" fmla="*/ 55 h 80"/>
              <a:gd name="T20" fmla="*/ 1 w 12"/>
              <a:gd name="T21" fmla="*/ 52 h 80"/>
              <a:gd name="T22" fmla="*/ 8 w 12"/>
              <a:gd name="T23" fmla="*/ 48 h 80"/>
              <a:gd name="T24" fmla="*/ 1 w 12"/>
              <a:gd name="T25" fmla="*/ 45 h 80"/>
              <a:gd name="T26" fmla="*/ 9 w 12"/>
              <a:gd name="T27" fmla="*/ 43 h 80"/>
              <a:gd name="T28" fmla="*/ 0 w 12"/>
              <a:gd name="T29" fmla="*/ 39 h 80"/>
              <a:gd name="T30" fmla="*/ 9 w 12"/>
              <a:gd name="T31" fmla="*/ 36 h 80"/>
              <a:gd name="T32" fmla="*/ 1 w 12"/>
              <a:gd name="T33" fmla="*/ 34 h 80"/>
              <a:gd name="T34" fmla="*/ 9 w 12"/>
              <a:gd name="T35" fmla="*/ 31 h 80"/>
              <a:gd name="T36" fmla="*/ 1 w 12"/>
              <a:gd name="T37" fmla="*/ 27 h 80"/>
              <a:gd name="T38" fmla="*/ 9 w 12"/>
              <a:gd name="T39" fmla="*/ 25 h 80"/>
              <a:gd name="T40" fmla="*/ 0 w 12"/>
              <a:gd name="T41" fmla="*/ 22 h 80"/>
              <a:gd name="T42" fmla="*/ 8 w 12"/>
              <a:gd name="T43" fmla="*/ 18 h 80"/>
              <a:gd name="T44" fmla="*/ 1 w 12"/>
              <a:gd name="T45" fmla="*/ 15 h 80"/>
              <a:gd name="T46" fmla="*/ 9 w 12"/>
              <a:gd name="T47" fmla="*/ 13 h 80"/>
              <a:gd name="T48" fmla="*/ 1 w 12"/>
              <a:gd name="T49" fmla="*/ 10 h 80"/>
              <a:gd name="T50" fmla="*/ 8 w 12"/>
              <a:gd name="T51" fmla="*/ 6 h 80"/>
              <a:gd name="T52" fmla="*/ 3 w 12"/>
              <a:gd name="T53" fmla="*/ 4 h 80"/>
              <a:gd name="T54" fmla="*/ 2 w 12"/>
              <a:gd name="T55" fmla="*/ 2 h 80"/>
              <a:gd name="T56" fmla="*/ 12 w 12"/>
              <a:gd name="T57"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2" h="80">
                <a:moveTo>
                  <a:pt x="12" y="0"/>
                </a:moveTo>
                <a:cubicBezTo>
                  <a:pt x="12" y="27"/>
                  <a:pt x="12" y="53"/>
                  <a:pt x="12" y="78"/>
                </a:cubicBezTo>
                <a:cubicBezTo>
                  <a:pt x="5" y="80"/>
                  <a:pt x="5" y="80"/>
                  <a:pt x="2" y="75"/>
                </a:cubicBezTo>
                <a:cubicBezTo>
                  <a:pt x="4" y="74"/>
                  <a:pt x="6" y="74"/>
                  <a:pt x="10" y="73"/>
                </a:cubicBezTo>
                <a:cubicBezTo>
                  <a:pt x="6" y="72"/>
                  <a:pt x="4" y="71"/>
                  <a:pt x="1" y="70"/>
                </a:cubicBezTo>
                <a:cubicBezTo>
                  <a:pt x="4" y="69"/>
                  <a:pt x="6" y="68"/>
                  <a:pt x="9" y="67"/>
                </a:cubicBezTo>
                <a:cubicBezTo>
                  <a:pt x="6" y="66"/>
                  <a:pt x="4" y="65"/>
                  <a:pt x="1" y="64"/>
                </a:cubicBezTo>
                <a:cubicBezTo>
                  <a:pt x="4" y="62"/>
                  <a:pt x="6" y="62"/>
                  <a:pt x="9" y="60"/>
                </a:cubicBezTo>
                <a:cubicBezTo>
                  <a:pt x="6" y="60"/>
                  <a:pt x="4" y="59"/>
                  <a:pt x="0" y="58"/>
                </a:cubicBezTo>
                <a:cubicBezTo>
                  <a:pt x="4" y="56"/>
                  <a:pt x="6" y="56"/>
                  <a:pt x="9" y="55"/>
                </a:cubicBezTo>
                <a:cubicBezTo>
                  <a:pt x="6" y="54"/>
                  <a:pt x="4" y="53"/>
                  <a:pt x="1" y="52"/>
                </a:cubicBezTo>
                <a:cubicBezTo>
                  <a:pt x="4" y="50"/>
                  <a:pt x="6" y="49"/>
                  <a:pt x="8" y="48"/>
                </a:cubicBezTo>
                <a:cubicBezTo>
                  <a:pt x="6" y="47"/>
                  <a:pt x="4" y="47"/>
                  <a:pt x="1" y="45"/>
                </a:cubicBezTo>
                <a:cubicBezTo>
                  <a:pt x="4" y="44"/>
                  <a:pt x="6" y="44"/>
                  <a:pt x="9" y="43"/>
                </a:cubicBezTo>
                <a:cubicBezTo>
                  <a:pt x="6" y="42"/>
                  <a:pt x="4" y="41"/>
                  <a:pt x="0" y="39"/>
                </a:cubicBezTo>
                <a:cubicBezTo>
                  <a:pt x="4" y="38"/>
                  <a:pt x="6" y="37"/>
                  <a:pt x="9" y="36"/>
                </a:cubicBezTo>
                <a:cubicBezTo>
                  <a:pt x="6" y="35"/>
                  <a:pt x="4" y="35"/>
                  <a:pt x="1" y="34"/>
                </a:cubicBezTo>
                <a:cubicBezTo>
                  <a:pt x="4" y="32"/>
                  <a:pt x="6" y="32"/>
                  <a:pt x="9" y="31"/>
                </a:cubicBezTo>
                <a:cubicBezTo>
                  <a:pt x="6" y="30"/>
                  <a:pt x="4" y="29"/>
                  <a:pt x="1" y="27"/>
                </a:cubicBezTo>
                <a:cubicBezTo>
                  <a:pt x="4" y="26"/>
                  <a:pt x="6" y="26"/>
                  <a:pt x="9" y="25"/>
                </a:cubicBezTo>
                <a:cubicBezTo>
                  <a:pt x="6" y="24"/>
                  <a:pt x="4" y="23"/>
                  <a:pt x="0" y="22"/>
                </a:cubicBezTo>
                <a:cubicBezTo>
                  <a:pt x="4" y="20"/>
                  <a:pt x="6" y="19"/>
                  <a:pt x="8" y="18"/>
                </a:cubicBezTo>
                <a:cubicBezTo>
                  <a:pt x="6" y="18"/>
                  <a:pt x="4" y="17"/>
                  <a:pt x="1" y="15"/>
                </a:cubicBezTo>
                <a:cubicBezTo>
                  <a:pt x="4" y="14"/>
                  <a:pt x="6" y="14"/>
                  <a:pt x="9" y="13"/>
                </a:cubicBezTo>
                <a:cubicBezTo>
                  <a:pt x="6" y="12"/>
                  <a:pt x="4" y="11"/>
                  <a:pt x="1" y="10"/>
                </a:cubicBezTo>
                <a:cubicBezTo>
                  <a:pt x="4" y="8"/>
                  <a:pt x="6" y="7"/>
                  <a:pt x="8" y="6"/>
                </a:cubicBezTo>
                <a:cubicBezTo>
                  <a:pt x="6" y="6"/>
                  <a:pt x="4" y="5"/>
                  <a:pt x="3" y="4"/>
                </a:cubicBezTo>
                <a:cubicBezTo>
                  <a:pt x="3" y="3"/>
                  <a:pt x="2" y="3"/>
                  <a:pt x="2" y="2"/>
                </a:cubicBezTo>
                <a:cubicBezTo>
                  <a:pt x="5" y="1"/>
                  <a:pt x="8" y="1"/>
                  <a:pt x="1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52" name="Freeform 858">
            <a:extLst>
              <a:ext uri="{FF2B5EF4-FFF2-40B4-BE49-F238E27FC236}">
                <a16:creationId xmlns:a16="http://schemas.microsoft.com/office/drawing/2014/main" id="{F98B5A3E-34B1-4037-9CC5-099C52CE9B91}"/>
              </a:ext>
            </a:extLst>
          </p:cNvPr>
          <p:cNvSpPr>
            <a:spLocks/>
          </p:cNvSpPr>
          <p:nvPr/>
        </p:nvSpPr>
        <p:spPr bwMode="auto">
          <a:xfrm>
            <a:off x="4882626" y="3103989"/>
            <a:ext cx="19414" cy="194140"/>
          </a:xfrm>
          <a:custGeom>
            <a:avLst/>
            <a:gdLst>
              <a:gd name="T0" fmla="*/ 8 w 11"/>
              <a:gd name="T1" fmla="*/ 7 h 82"/>
              <a:gd name="T2" fmla="*/ 2 w 11"/>
              <a:gd name="T3" fmla="*/ 5 h 82"/>
              <a:gd name="T4" fmla="*/ 2 w 11"/>
              <a:gd name="T5" fmla="*/ 3 h 82"/>
              <a:gd name="T6" fmla="*/ 11 w 11"/>
              <a:gd name="T7" fmla="*/ 0 h 82"/>
              <a:gd name="T8" fmla="*/ 11 w 11"/>
              <a:gd name="T9" fmla="*/ 82 h 82"/>
              <a:gd name="T10" fmla="*/ 1 w 11"/>
              <a:gd name="T11" fmla="*/ 78 h 82"/>
              <a:gd name="T12" fmla="*/ 2 w 11"/>
              <a:gd name="T13" fmla="*/ 76 h 82"/>
              <a:gd name="T14" fmla="*/ 8 w 11"/>
              <a:gd name="T15" fmla="*/ 74 h 82"/>
              <a:gd name="T16" fmla="*/ 0 w 11"/>
              <a:gd name="T17" fmla="*/ 71 h 82"/>
              <a:gd name="T18" fmla="*/ 8 w 11"/>
              <a:gd name="T19" fmla="*/ 68 h 82"/>
              <a:gd name="T20" fmla="*/ 0 w 11"/>
              <a:gd name="T21" fmla="*/ 65 h 82"/>
              <a:gd name="T22" fmla="*/ 8 w 11"/>
              <a:gd name="T23" fmla="*/ 61 h 82"/>
              <a:gd name="T24" fmla="*/ 0 w 11"/>
              <a:gd name="T25" fmla="*/ 59 h 82"/>
              <a:gd name="T26" fmla="*/ 8 w 11"/>
              <a:gd name="T27" fmla="*/ 56 h 82"/>
              <a:gd name="T28" fmla="*/ 0 w 11"/>
              <a:gd name="T29" fmla="*/ 52 h 82"/>
              <a:gd name="T30" fmla="*/ 9 w 11"/>
              <a:gd name="T31" fmla="*/ 49 h 82"/>
              <a:gd name="T32" fmla="*/ 2 w 11"/>
              <a:gd name="T33" fmla="*/ 47 h 82"/>
              <a:gd name="T34" fmla="*/ 2 w 11"/>
              <a:gd name="T35" fmla="*/ 46 h 82"/>
              <a:gd name="T36" fmla="*/ 8 w 11"/>
              <a:gd name="T37" fmla="*/ 44 h 82"/>
              <a:gd name="T38" fmla="*/ 0 w 11"/>
              <a:gd name="T39" fmla="*/ 40 h 82"/>
              <a:gd name="T40" fmla="*/ 8 w 11"/>
              <a:gd name="T41" fmla="*/ 37 h 82"/>
              <a:gd name="T42" fmla="*/ 0 w 11"/>
              <a:gd name="T43" fmla="*/ 34 h 82"/>
              <a:gd name="T44" fmla="*/ 8 w 11"/>
              <a:gd name="T45" fmla="*/ 31 h 82"/>
              <a:gd name="T46" fmla="*/ 0 w 11"/>
              <a:gd name="T47" fmla="*/ 29 h 82"/>
              <a:gd name="T48" fmla="*/ 8 w 11"/>
              <a:gd name="T49" fmla="*/ 26 h 82"/>
              <a:gd name="T50" fmla="*/ 0 w 11"/>
              <a:gd name="T51" fmla="*/ 22 h 82"/>
              <a:gd name="T52" fmla="*/ 8 w 11"/>
              <a:gd name="T53" fmla="*/ 19 h 82"/>
              <a:gd name="T54" fmla="*/ 0 w 11"/>
              <a:gd name="T55" fmla="*/ 17 h 82"/>
              <a:gd name="T56" fmla="*/ 8 w 11"/>
              <a:gd name="T57" fmla="*/ 13 h 82"/>
              <a:gd name="T58" fmla="*/ 0 w 11"/>
              <a:gd name="T59" fmla="*/ 11 h 82"/>
              <a:gd name="T60" fmla="*/ 8 w 11"/>
              <a:gd name="T61" fmla="*/ 7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1" h="82">
                <a:moveTo>
                  <a:pt x="8" y="7"/>
                </a:moveTo>
                <a:cubicBezTo>
                  <a:pt x="5" y="6"/>
                  <a:pt x="4" y="6"/>
                  <a:pt x="2" y="5"/>
                </a:cubicBezTo>
                <a:cubicBezTo>
                  <a:pt x="2" y="5"/>
                  <a:pt x="2" y="4"/>
                  <a:pt x="2" y="3"/>
                </a:cubicBezTo>
                <a:cubicBezTo>
                  <a:pt x="5" y="2"/>
                  <a:pt x="7" y="1"/>
                  <a:pt x="11" y="0"/>
                </a:cubicBezTo>
                <a:cubicBezTo>
                  <a:pt x="11" y="28"/>
                  <a:pt x="11" y="54"/>
                  <a:pt x="11" y="82"/>
                </a:cubicBezTo>
                <a:cubicBezTo>
                  <a:pt x="7" y="80"/>
                  <a:pt x="4" y="79"/>
                  <a:pt x="1" y="78"/>
                </a:cubicBezTo>
                <a:cubicBezTo>
                  <a:pt x="2" y="77"/>
                  <a:pt x="2" y="76"/>
                  <a:pt x="2" y="76"/>
                </a:cubicBezTo>
                <a:cubicBezTo>
                  <a:pt x="4" y="75"/>
                  <a:pt x="5" y="75"/>
                  <a:pt x="8" y="74"/>
                </a:cubicBezTo>
                <a:cubicBezTo>
                  <a:pt x="5" y="73"/>
                  <a:pt x="3" y="72"/>
                  <a:pt x="0" y="71"/>
                </a:cubicBezTo>
                <a:cubicBezTo>
                  <a:pt x="3" y="70"/>
                  <a:pt x="5" y="69"/>
                  <a:pt x="8" y="68"/>
                </a:cubicBezTo>
                <a:cubicBezTo>
                  <a:pt x="5" y="67"/>
                  <a:pt x="3" y="66"/>
                  <a:pt x="0" y="65"/>
                </a:cubicBezTo>
                <a:cubicBezTo>
                  <a:pt x="3" y="63"/>
                  <a:pt x="5" y="63"/>
                  <a:pt x="8" y="61"/>
                </a:cubicBezTo>
                <a:cubicBezTo>
                  <a:pt x="5" y="60"/>
                  <a:pt x="4" y="60"/>
                  <a:pt x="0" y="59"/>
                </a:cubicBezTo>
                <a:cubicBezTo>
                  <a:pt x="3" y="57"/>
                  <a:pt x="5" y="57"/>
                  <a:pt x="8" y="56"/>
                </a:cubicBezTo>
                <a:cubicBezTo>
                  <a:pt x="5" y="55"/>
                  <a:pt x="3" y="54"/>
                  <a:pt x="0" y="52"/>
                </a:cubicBezTo>
                <a:cubicBezTo>
                  <a:pt x="3" y="51"/>
                  <a:pt x="5" y="50"/>
                  <a:pt x="9" y="49"/>
                </a:cubicBezTo>
                <a:cubicBezTo>
                  <a:pt x="5" y="48"/>
                  <a:pt x="3" y="48"/>
                  <a:pt x="2" y="47"/>
                </a:cubicBezTo>
                <a:cubicBezTo>
                  <a:pt x="2" y="47"/>
                  <a:pt x="2" y="46"/>
                  <a:pt x="2" y="46"/>
                </a:cubicBezTo>
                <a:cubicBezTo>
                  <a:pt x="3" y="45"/>
                  <a:pt x="5" y="45"/>
                  <a:pt x="8" y="44"/>
                </a:cubicBezTo>
                <a:cubicBezTo>
                  <a:pt x="5" y="43"/>
                  <a:pt x="3" y="42"/>
                  <a:pt x="0" y="40"/>
                </a:cubicBezTo>
                <a:cubicBezTo>
                  <a:pt x="3" y="39"/>
                  <a:pt x="5" y="38"/>
                  <a:pt x="8" y="37"/>
                </a:cubicBezTo>
                <a:cubicBezTo>
                  <a:pt x="5" y="36"/>
                  <a:pt x="3" y="36"/>
                  <a:pt x="0" y="34"/>
                </a:cubicBezTo>
                <a:cubicBezTo>
                  <a:pt x="3" y="33"/>
                  <a:pt x="5" y="32"/>
                  <a:pt x="8" y="31"/>
                </a:cubicBezTo>
                <a:cubicBezTo>
                  <a:pt x="5" y="30"/>
                  <a:pt x="4" y="30"/>
                  <a:pt x="0" y="29"/>
                </a:cubicBezTo>
                <a:cubicBezTo>
                  <a:pt x="3" y="27"/>
                  <a:pt x="5" y="27"/>
                  <a:pt x="8" y="26"/>
                </a:cubicBezTo>
                <a:cubicBezTo>
                  <a:pt x="5" y="25"/>
                  <a:pt x="3" y="24"/>
                  <a:pt x="0" y="22"/>
                </a:cubicBezTo>
                <a:cubicBezTo>
                  <a:pt x="3" y="21"/>
                  <a:pt x="5" y="20"/>
                  <a:pt x="8" y="19"/>
                </a:cubicBezTo>
                <a:cubicBezTo>
                  <a:pt x="5" y="18"/>
                  <a:pt x="4" y="18"/>
                  <a:pt x="0" y="17"/>
                </a:cubicBezTo>
                <a:cubicBezTo>
                  <a:pt x="3" y="15"/>
                  <a:pt x="5" y="15"/>
                  <a:pt x="8" y="13"/>
                </a:cubicBezTo>
                <a:cubicBezTo>
                  <a:pt x="5" y="13"/>
                  <a:pt x="4" y="12"/>
                  <a:pt x="0" y="11"/>
                </a:cubicBezTo>
                <a:cubicBezTo>
                  <a:pt x="3" y="9"/>
                  <a:pt x="5" y="8"/>
                  <a:pt x="8" y="7"/>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53" name="Freeform 859">
            <a:extLst>
              <a:ext uri="{FF2B5EF4-FFF2-40B4-BE49-F238E27FC236}">
                <a16:creationId xmlns:a16="http://schemas.microsoft.com/office/drawing/2014/main" id="{07C6B395-B5C4-4C61-98BD-B492B6AB8315}"/>
              </a:ext>
            </a:extLst>
          </p:cNvPr>
          <p:cNvSpPr>
            <a:spLocks/>
          </p:cNvSpPr>
          <p:nvPr/>
        </p:nvSpPr>
        <p:spPr bwMode="auto">
          <a:xfrm>
            <a:off x="4542879" y="3443736"/>
            <a:ext cx="29124" cy="194140"/>
          </a:xfrm>
          <a:custGeom>
            <a:avLst/>
            <a:gdLst>
              <a:gd name="T0" fmla="*/ 12 w 12"/>
              <a:gd name="T1" fmla="*/ 79 h 81"/>
              <a:gd name="T2" fmla="*/ 2 w 12"/>
              <a:gd name="T3" fmla="*/ 75 h 81"/>
              <a:gd name="T4" fmla="*/ 9 w 12"/>
              <a:gd name="T5" fmla="*/ 73 h 81"/>
              <a:gd name="T6" fmla="*/ 0 w 12"/>
              <a:gd name="T7" fmla="*/ 70 h 81"/>
              <a:gd name="T8" fmla="*/ 8 w 12"/>
              <a:gd name="T9" fmla="*/ 67 h 81"/>
              <a:gd name="T10" fmla="*/ 0 w 12"/>
              <a:gd name="T11" fmla="*/ 64 h 81"/>
              <a:gd name="T12" fmla="*/ 8 w 12"/>
              <a:gd name="T13" fmla="*/ 61 h 81"/>
              <a:gd name="T14" fmla="*/ 0 w 12"/>
              <a:gd name="T15" fmla="*/ 58 h 81"/>
              <a:gd name="T16" fmla="*/ 8 w 12"/>
              <a:gd name="T17" fmla="*/ 55 h 81"/>
              <a:gd name="T18" fmla="*/ 1 w 12"/>
              <a:gd name="T19" fmla="*/ 52 h 81"/>
              <a:gd name="T20" fmla="*/ 8 w 12"/>
              <a:gd name="T21" fmla="*/ 48 h 81"/>
              <a:gd name="T22" fmla="*/ 1 w 12"/>
              <a:gd name="T23" fmla="*/ 45 h 81"/>
              <a:gd name="T24" fmla="*/ 9 w 12"/>
              <a:gd name="T25" fmla="*/ 43 h 81"/>
              <a:gd name="T26" fmla="*/ 2 w 12"/>
              <a:gd name="T27" fmla="*/ 40 h 81"/>
              <a:gd name="T28" fmla="*/ 2 w 12"/>
              <a:gd name="T29" fmla="*/ 39 h 81"/>
              <a:gd name="T30" fmla="*/ 8 w 12"/>
              <a:gd name="T31" fmla="*/ 36 h 81"/>
              <a:gd name="T32" fmla="*/ 1 w 12"/>
              <a:gd name="T33" fmla="*/ 34 h 81"/>
              <a:gd name="T34" fmla="*/ 9 w 12"/>
              <a:gd name="T35" fmla="*/ 30 h 81"/>
              <a:gd name="T36" fmla="*/ 2 w 12"/>
              <a:gd name="T37" fmla="*/ 28 h 81"/>
              <a:gd name="T38" fmla="*/ 2 w 12"/>
              <a:gd name="T39" fmla="*/ 27 h 81"/>
              <a:gd name="T40" fmla="*/ 8 w 12"/>
              <a:gd name="T41" fmla="*/ 25 h 81"/>
              <a:gd name="T42" fmla="*/ 0 w 12"/>
              <a:gd name="T43" fmla="*/ 21 h 81"/>
              <a:gd name="T44" fmla="*/ 8 w 12"/>
              <a:gd name="T45" fmla="*/ 19 h 81"/>
              <a:gd name="T46" fmla="*/ 1 w 12"/>
              <a:gd name="T47" fmla="*/ 15 h 81"/>
              <a:gd name="T48" fmla="*/ 9 w 12"/>
              <a:gd name="T49" fmla="*/ 13 h 81"/>
              <a:gd name="T50" fmla="*/ 0 w 12"/>
              <a:gd name="T51" fmla="*/ 10 h 81"/>
              <a:gd name="T52" fmla="*/ 8 w 12"/>
              <a:gd name="T53" fmla="*/ 6 h 81"/>
              <a:gd name="T54" fmla="*/ 3 w 12"/>
              <a:gd name="T55" fmla="*/ 4 h 81"/>
              <a:gd name="T56" fmla="*/ 2 w 12"/>
              <a:gd name="T57" fmla="*/ 2 h 81"/>
              <a:gd name="T58" fmla="*/ 12 w 12"/>
              <a:gd name="T59" fmla="*/ 0 h 81"/>
              <a:gd name="T60" fmla="*/ 12 w 12"/>
              <a:gd name="T61" fmla="*/ 79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 h="81">
                <a:moveTo>
                  <a:pt x="12" y="79"/>
                </a:moveTo>
                <a:cubicBezTo>
                  <a:pt x="8" y="79"/>
                  <a:pt x="3" y="81"/>
                  <a:pt x="2" y="75"/>
                </a:cubicBezTo>
                <a:cubicBezTo>
                  <a:pt x="4" y="74"/>
                  <a:pt x="6" y="74"/>
                  <a:pt x="9" y="73"/>
                </a:cubicBezTo>
                <a:cubicBezTo>
                  <a:pt x="6" y="72"/>
                  <a:pt x="4" y="71"/>
                  <a:pt x="0" y="70"/>
                </a:cubicBezTo>
                <a:cubicBezTo>
                  <a:pt x="4" y="69"/>
                  <a:pt x="5" y="68"/>
                  <a:pt x="8" y="67"/>
                </a:cubicBezTo>
                <a:cubicBezTo>
                  <a:pt x="6" y="66"/>
                  <a:pt x="4" y="65"/>
                  <a:pt x="0" y="64"/>
                </a:cubicBezTo>
                <a:cubicBezTo>
                  <a:pt x="4" y="62"/>
                  <a:pt x="6" y="62"/>
                  <a:pt x="8" y="61"/>
                </a:cubicBezTo>
                <a:cubicBezTo>
                  <a:pt x="6" y="60"/>
                  <a:pt x="4" y="59"/>
                  <a:pt x="0" y="58"/>
                </a:cubicBezTo>
                <a:cubicBezTo>
                  <a:pt x="4" y="56"/>
                  <a:pt x="6" y="56"/>
                  <a:pt x="8" y="55"/>
                </a:cubicBezTo>
                <a:cubicBezTo>
                  <a:pt x="6" y="54"/>
                  <a:pt x="4" y="53"/>
                  <a:pt x="1" y="52"/>
                </a:cubicBezTo>
                <a:cubicBezTo>
                  <a:pt x="4" y="50"/>
                  <a:pt x="5" y="50"/>
                  <a:pt x="8" y="48"/>
                </a:cubicBezTo>
                <a:cubicBezTo>
                  <a:pt x="6" y="48"/>
                  <a:pt x="4" y="47"/>
                  <a:pt x="1" y="45"/>
                </a:cubicBezTo>
                <a:cubicBezTo>
                  <a:pt x="4" y="44"/>
                  <a:pt x="6" y="44"/>
                  <a:pt x="9" y="43"/>
                </a:cubicBezTo>
                <a:cubicBezTo>
                  <a:pt x="6" y="42"/>
                  <a:pt x="4" y="41"/>
                  <a:pt x="2" y="40"/>
                </a:cubicBezTo>
                <a:cubicBezTo>
                  <a:pt x="2" y="40"/>
                  <a:pt x="2" y="39"/>
                  <a:pt x="2" y="39"/>
                </a:cubicBezTo>
                <a:cubicBezTo>
                  <a:pt x="4" y="38"/>
                  <a:pt x="6" y="37"/>
                  <a:pt x="8" y="36"/>
                </a:cubicBezTo>
                <a:cubicBezTo>
                  <a:pt x="6" y="35"/>
                  <a:pt x="4" y="35"/>
                  <a:pt x="1" y="34"/>
                </a:cubicBezTo>
                <a:cubicBezTo>
                  <a:pt x="4" y="32"/>
                  <a:pt x="6" y="32"/>
                  <a:pt x="9" y="30"/>
                </a:cubicBezTo>
                <a:cubicBezTo>
                  <a:pt x="6" y="29"/>
                  <a:pt x="4" y="29"/>
                  <a:pt x="2" y="28"/>
                </a:cubicBezTo>
                <a:cubicBezTo>
                  <a:pt x="2" y="28"/>
                  <a:pt x="2" y="27"/>
                  <a:pt x="2" y="27"/>
                </a:cubicBezTo>
                <a:cubicBezTo>
                  <a:pt x="4" y="26"/>
                  <a:pt x="6" y="26"/>
                  <a:pt x="8" y="25"/>
                </a:cubicBezTo>
                <a:cubicBezTo>
                  <a:pt x="6" y="24"/>
                  <a:pt x="4" y="23"/>
                  <a:pt x="0" y="21"/>
                </a:cubicBezTo>
                <a:cubicBezTo>
                  <a:pt x="4" y="20"/>
                  <a:pt x="5" y="20"/>
                  <a:pt x="8" y="19"/>
                </a:cubicBezTo>
                <a:cubicBezTo>
                  <a:pt x="6" y="18"/>
                  <a:pt x="4" y="17"/>
                  <a:pt x="1" y="15"/>
                </a:cubicBezTo>
                <a:cubicBezTo>
                  <a:pt x="4" y="14"/>
                  <a:pt x="6" y="14"/>
                  <a:pt x="9" y="13"/>
                </a:cubicBezTo>
                <a:cubicBezTo>
                  <a:pt x="6" y="12"/>
                  <a:pt x="4" y="11"/>
                  <a:pt x="0" y="10"/>
                </a:cubicBezTo>
                <a:cubicBezTo>
                  <a:pt x="4" y="8"/>
                  <a:pt x="6" y="7"/>
                  <a:pt x="8" y="6"/>
                </a:cubicBezTo>
                <a:cubicBezTo>
                  <a:pt x="6" y="5"/>
                  <a:pt x="4" y="5"/>
                  <a:pt x="3" y="4"/>
                </a:cubicBezTo>
                <a:cubicBezTo>
                  <a:pt x="2" y="4"/>
                  <a:pt x="2" y="3"/>
                  <a:pt x="2" y="2"/>
                </a:cubicBezTo>
                <a:cubicBezTo>
                  <a:pt x="5" y="2"/>
                  <a:pt x="8" y="1"/>
                  <a:pt x="12" y="0"/>
                </a:cubicBezTo>
                <a:cubicBezTo>
                  <a:pt x="12" y="27"/>
                  <a:pt x="12" y="53"/>
                  <a:pt x="12" y="79"/>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54" name="Freeform 860">
            <a:extLst>
              <a:ext uri="{FF2B5EF4-FFF2-40B4-BE49-F238E27FC236}">
                <a16:creationId xmlns:a16="http://schemas.microsoft.com/office/drawing/2014/main" id="{54C96AB4-ECC0-4D0F-92D8-369314F29AD3}"/>
              </a:ext>
            </a:extLst>
          </p:cNvPr>
          <p:cNvSpPr>
            <a:spLocks/>
          </p:cNvSpPr>
          <p:nvPr/>
        </p:nvSpPr>
        <p:spPr bwMode="auto">
          <a:xfrm>
            <a:off x="3572181" y="958750"/>
            <a:ext cx="155312" cy="116484"/>
          </a:xfrm>
          <a:custGeom>
            <a:avLst/>
            <a:gdLst>
              <a:gd name="T0" fmla="*/ 63 w 63"/>
              <a:gd name="T1" fmla="*/ 47 h 49"/>
              <a:gd name="T2" fmla="*/ 46 w 63"/>
              <a:gd name="T3" fmla="*/ 44 h 49"/>
              <a:gd name="T4" fmla="*/ 3 w 63"/>
              <a:gd name="T5" fmla="*/ 11 h 49"/>
              <a:gd name="T6" fmla="*/ 0 w 63"/>
              <a:gd name="T7" fmla="*/ 4 h 49"/>
              <a:gd name="T8" fmla="*/ 8 w 63"/>
              <a:gd name="T9" fmla="*/ 5 h 49"/>
              <a:gd name="T10" fmla="*/ 63 w 63"/>
              <a:gd name="T11" fmla="*/ 47 h 49"/>
            </a:gdLst>
            <a:ahLst/>
            <a:cxnLst>
              <a:cxn ang="0">
                <a:pos x="T0" y="T1"/>
              </a:cxn>
              <a:cxn ang="0">
                <a:pos x="T2" y="T3"/>
              </a:cxn>
              <a:cxn ang="0">
                <a:pos x="T4" y="T5"/>
              </a:cxn>
              <a:cxn ang="0">
                <a:pos x="T6" y="T7"/>
              </a:cxn>
              <a:cxn ang="0">
                <a:pos x="T8" y="T9"/>
              </a:cxn>
              <a:cxn ang="0">
                <a:pos x="T10" y="T11"/>
              </a:cxn>
            </a:cxnLst>
            <a:rect l="0" t="0" r="r" b="b"/>
            <a:pathLst>
              <a:path w="63" h="49">
                <a:moveTo>
                  <a:pt x="63" y="47"/>
                </a:moveTo>
                <a:cubicBezTo>
                  <a:pt x="56" y="49"/>
                  <a:pt x="51" y="48"/>
                  <a:pt x="46" y="44"/>
                </a:cubicBezTo>
                <a:cubicBezTo>
                  <a:pt x="32" y="33"/>
                  <a:pt x="17" y="22"/>
                  <a:pt x="3" y="11"/>
                </a:cubicBezTo>
                <a:cubicBezTo>
                  <a:pt x="2" y="10"/>
                  <a:pt x="0" y="6"/>
                  <a:pt x="0" y="4"/>
                </a:cubicBezTo>
                <a:cubicBezTo>
                  <a:pt x="3" y="0"/>
                  <a:pt x="6" y="3"/>
                  <a:pt x="8" y="5"/>
                </a:cubicBezTo>
                <a:cubicBezTo>
                  <a:pt x="26" y="19"/>
                  <a:pt x="44" y="33"/>
                  <a:pt x="63" y="47"/>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55" name="Freeform 861">
            <a:extLst>
              <a:ext uri="{FF2B5EF4-FFF2-40B4-BE49-F238E27FC236}">
                <a16:creationId xmlns:a16="http://schemas.microsoft.com/office/drawing/2014/main" id="{AB39FF6A-DF25-4948-B5DF-C1DCDACA8644}"/>
              </a:ext>
            </a:extLst>
          </p:cNvPr>
          <p:cNvSpPr>
            <a:spLocks/>
          </p:cNvSpPr>
          <p:nvPr/>
        </p:nvSpPr>
        <p:spPr bwMode="auto">
          <a:xfrm>
            <a:off x="4746729" y="3404909"/>
            <a:ext cx="29124" cy="174726"/>
          </a:xfrm>
          <a:custGeom>
            <a:avLst/>
            <a:gdLst>
              <a:gd name="T0" fmla="*/ 9 w 14"/>
              <a:gd name="T1" fmla="*/ 75 h 75"/>
              <a:gd name="T2" fmla="*/ 4 w 14"/>
              <a:gd name="T3" fmla="*/ 75 h 75"/>
              <a:gd name="T4" fmla="*/ 4 w 14"/>
              <a:gd name="T5" fmla="*/ 72 h 75"/>
              <a:gd name="T6" fmla="*/ 1 w 14"/>
              <a:gd name="T7" fmla="*/ 55 h 75"/>
              <a:gd name="T8" fmla="*/ 1 w 14"/>
              <a:gd name="T9" fmla="*/ 52 h 75"/>
              <a:gd name="T10" fmla="*/ 4 w 14"/>
              <a:gd name="T11" fmla="*/ 28 h 75"/>
              <a:gd name="T12" fmla="*/ 4 w 14"/>
              <a:gd name="T13" fmla="*/ 0 h 75"/>
              <a:gd name="T14" fmla="*/ 10 w 14"/>
              <a:gd name="T15" fmla="*/ 0 h 75"/>
              <a:gd name="T16" fmla="*/ 10 w 14"/>
              <a:gd name="T17" fmla="*/ 3 h 75"/>
              <a:gd name="T18" fmla="*/ 11 w 14"/>
              <a:gd name="T19" fmla="*/ 37 h 75"/>
              <a:gd name="T20" fmla="*/ 13 w 14"/>
              <a:gd name="T21" fmla="*/ 51 h 75"/>
              <a:gd name="T22" fmla="*/ 13 w 14"/>
              <a:gd name="T23" fmla="*/ 55 h 75"/>
              <a:gd name="T24" fmla="*/ 9 w 14"/>
              <a:gd name="T25" fmla="*/ 75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 h="75">
                <a:moveTo>
                  <a:pt x="9" y="75"/>
                </a:moveTo>
                <a:cubicBezTo>
                  <a:pt x="8" y="75"/>
                  <a:pt x="6" y="75"/>
                  <a:pt x="4" y="75"/>
                </a:cubicBezTo>
                <a:cubicBezTo>
                  <a:pt x="4" y="74"/>
                  <a:pt x="4" y="73"/>
                  <a:pt x="4" y="72"/>
                </a:cubicBezTo>
                <a:cubicBezTo>
                  <a:pt x="3" y="67"/>
                  <a:pt x="2" y="61"/>
                  <a:pt x="1" y="55"/>
                </a:cubicBezTo>
                <a:cubicBezTo>
                  <a:pt x="0" y="54"/>
                  <a:pt x="0" y="52"/>
                  <a:pt x="1" y="52"/>
                </a:cubicBezTo>
                <a:cubicBezTo>
                  <a:pt x="6" y="44"/>
                  <a:pt x="3" y="36"/>
                  <a:pt x="4" y="28"/>
                </a:cubicBezTo>
                <a:cubicBezTo>
                  <a:pt x="4" y="19"/>
                  <a:pt x="4" y="10"/>
                  <a:pt x="4" y="0"/>
                </a:cubicBezTo>
                <a:cubicBezTo>
                  <a:pt x="6" y="0"/>
                  <a:pt x="8" y="0"/>
                  <a:pt x="10" y="0"/>
                </a:cubicBezTo>
                <a:cubicBezTo>
                  <a:pt x="10" y="1"/>
                  <a:pt x="10" y="2"/>
                  <a:pt x="10" y="3"/>
                </a:cubicBezTo>
                <a:cubicBezTo>
                  <a:pt x="11" y="15"/>
                  <a:pt x="10" y="26"/>
                  <a:pt x="11" y="37"/>
                </a:cubicBezTo>
                <a:cubicBezTo>
                  <a:pt x="11" y="42"/>
                  <a:pt x="12" y="46"/>
                  <a:pt x="13" y="51"/>
                </a:cubicBezTo>
                <a:cubicBezTo>
                  <a:pt x="13" y="52"/>
                  <a:pt x="14" y="54"/>
                  <a:pt x="13" y="55"/>
                </a:cubicBezTo>
                <a:cubicBezTo>
                  <a:pt x="12" y="61"/>
                  <a:pt x="11" y="68"/>
                  <a:pt x="9" y="75"/>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56" name="Freeform 862">
            <a:extLst>
              <a:ext uri="{FF2B5EF4-FFF2-40B4-BE49-F238E27FC236}">
                <a16:creationId xmlns:a16="http://schemas.microsoft.com/office/drawing/2014/main" id="{550BF5A8-53D0-4CDC-A0D4-8B42E0452D1F}"/>
              </a:ext>
            </a:extLst>
          </p:cNvPr>
          <p:cNvSpPr>
            <a:spLocks/>
          </p:cNvSpPr>
          <p:nvPr/>
        </p:nvSpPr>
        <p:spPr bwMode="auto">
          <a:xfrm>
            <a:off x="5688303" y="1046110"/>
            <a:ext cx="58242" cy="58242"/>
          </a:xfrm>
          <a:custGeom>
            <a:avLst/>
            <a:gdLst>
              <a:gd name="T0" fmla="*/ 3 w 25"/>
              <a:gd name="T1" fmla="*/ 8 h 23"/>
              <a:gd name="T2" fmla="*/ 24 w 25"/>
              <a:gd name="T3" fmla="*/ 8 h 23"/>
              <a:gd name="T4" fmla="*/ 20 w 25"/>
              <a:gd name="T5" fmla="*/ 15 h 23"/>
              <a:gd name="T6" fmla="*/ 3 w 25"/>
              <a:gd name="T7" fmla="*/ 15 h 23"/>
              <a:gd name="T8" fmla="*/ 3 w 25"/>
              <a:gd name="T9" fmla="*/ 18 h 23"/>
              <a:gd name="T10" fmla="*/ 25 w 25"/>
              <a:gd name="T11" fmla="*/ 18 h 23"/>
              <a:gd name="T12" fmla="*/ 0 w 25"/>
              <a:gd name="T13" fmla="*/ 21 h 23"/>
              <a:gd name="T14" fmla="*/ 0 w 25"/>
              <a:gd name="T15" fmla="*/ 0 h 23"/>
              <a:gd name="T16" fmla="*/ 22 w 25"/>
              <a:gd name="T17" fmla="*/ 1 h 23"/>
              <a:gd name="T18" fmla="*/ 25 w 25"/>
              <a:gd name="T19" fmla="*/ 3 h 23"/>
              <a:gd name="T20" fmla="*/ 21 w 25"/>
              <a:gd name="T21" fmla="*/ 5 h 23"/>
              <a:gd name="T22" fmla="*/ 8 w 25"/>
              <a:gd name="T23" fmla="*/ 5 h 23"/>
              <a:gd name="T24" fmla="*/ 3 w 25"/>
              <a:gd name="T25" fmla="*/ 6 h 23"/>
              <a:gd name="T26" fmla="*/ 3 w 25"/>
              <a:gd name="T27"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5" h="23">
                <a:moveTo>
                  <a:pt x="3" y="8"/>
                </a:moveTo>
                <a:cubicBezTo>
                  <a:pt x="10" y="8"/>
                  <a:pt x="17" y="8"/>
                  <a:pt x="24" y="8"/>
                </a:cubicBezTo>
                <a:cubicBezTo>
                  <a:pt x="25" y="13"/>
                  <a:pt x="25" y="15"/>
                  <a:pt x="20" y="15"/>
                </a:cubicBezTo>
                <a:cubicBezTo>
                  <a:pt x="14" y="15"/>
                  <a:pt x="9" y="15"/>
                  <a:pt x="3" y="15"/>
                </a:cubicBezTo>
                <a:cubicBezTo>
                  <a:pt x="3" y="16"/>
                  <a:pt x="3" y="17"/>
                  <a:pt x="3" y="18"/>
                </a:cubicBezTo>
                <a:cubicBezTo>
                  <a:pt x="10" y="18"/>
                  <a:pt x="17" y="18"/>
                  <a:pt x="25" y="18"/>
                </a:cubicBezTo>
                <a:cubicBezTo>
                  <a:pt x="22" y="22"/>
                  <a:pt x="14" y="23"/>
                  <a:pt x="0" y="21"/>
                </a:cubicBezTo>
                <a:cubicBezTo>
                  <a:pt x="0" y="15"/>
                  <a:pt x="0" y="8"/>
                  <a:pt x="0" y="0"/>
                </a:cubicBezTo>
                <a:cubicBezTo>
                  <a:pt x="7" y="0"/>
                  <a:pt x="14" y="0"/>
                  <a:pt x="22" y="1"/>
                </a:cubicBezTo>
                <a:cubicBezTo>
                  <a:pt x="23" y="1"/>
                  <a:pt x="24" y="2"/>
                  <a:pt x="25" y="3"/>
                </a:cubicBezTo>
                <a:cubicBezTo>
                  <a:pt x="23" y="4"/>
                  <a:pt x="22" y="5"/>
                  <a:pt x="21" y="5"/>
                </a:cubicBezTo>
                <a:cubicBezTo>
                  <a:pt x="17" y="5"/>
                  <a:pt x="13" y="5"/>
                  <a:pt x="8" y="5"/>
                </a:cubicBezTo>
                <a:cubicBezTo>
                  <a:pt x="6" y="5"/>
                  <a:pt x="5" y="6"/>
                  <a:pt x="3" y="6"/>
                </a:cubicBezTo>
                <a:cubicBezTo>
                  <a:pt x="3" y="6"/>
                  <a:pt x="3" y="7"/>
                  <a:pt x="3" y="8"/>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57" name="Freeform 863">
            <a:extLst>
              <a:ext uri="{FF2B5EF4-FFF2-40B4-BE49-F238E27FC236}">
                <a16:creationId xmlns:a16="http://schemas.microsoft.com/office/drawing/2014/main" id="{C0234049-2BAA-47B1-8980-FD8BA55BCAF7}"/>
              </a:ext>
            </a:extLst>
          </p:cNvPr>
          <p:cNvSpPr>
            <a:spLocks/>
          </p:cNvSpPr>
          <p:nvPr/>
        </p:nvSpPr>
        <p:spPr bwMode="auto">
          <a:xfrm>
            <a:off x="4727315" y="3540806"/>
            <a:ext cx="67952" cy="67952"/>
          </a:xfrm>
          <a:custGeom>
            <a:avLst/>
            <a:gdLst>
              <a:gd name="T0" fmla="*/ 22 w 29"/>
              <a:gd name="T1" fmla="*/ 0 h 28"/>
              <a:gd name="T2" fmla="*/ 27 w 29"/>
              <a:gd name="T3" fmla="*/ 28 h 28"/>
              <a:gd name="T4" fmla="*/ 2 w 29"/>
              <a:gd name="T5" fmla="*/ 28 h 28"/>
              <a:gd name="T6" fmla="*/ 4 w 29"/>
              <a:gd name="T7" fmla="*/ 0 h 28"/>
              <a:gd name="T8" fmla="*/ 7 w 29"/>
              <a:gd name="T9" fmla="*/ 1 h 28"/>
              <a:gd name="T10" fmla="*/ 7 w 29"/>
              <a:gd name="T11" fmla="*/ 21 h 28"/>
              <a:gd name="T12" fmla="*/ 22 w 29"/>
              <a:gd name="T13" fmla="*/ 21 h 28"/>
              <a:gd name="T14" fmla="*/ 22 w 29"/>
              <a:gd name="T15" fmla="*/ 0 h 2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9" h="28">
                <a:moveTo>
                  <a:pt x="22" y="0"/>
                </a:moveTo>
                <a:cubicBezTo>
                  <a:pt x="29" y="3"/>
                  <a:pt x="29" y="9"/>
                  <a:pt x="27" y="28"/>
                </a:cubicBezTo>
                <a:cubicBezTo>
                  <a:pt x="19" y="28"/>
                  <a:pt x="11" y="28"/>
                  <a:pt x="2" y="28"/>
                </a:cubicBezTo>
                <a:cubicBezTo>
                  <a:pt x="3" y="19"/>
                  <a:pt x="0" y="9"/>
                  <a:pt x="4" y="0"/>
                </a:cubicBezTo>
                <a:cubicBezTo>
                  <a:pt x="5" y="0"/>
                  <a:pt x="6" y="0"/>
                  <a:pt x="7" y="1"/>
                </a:cubicBezTo>
                <a:cubicBezTo>
                  <a:pt x="7" y="7"/>
                  <a:pt x="7" y="14"/>
                  <a:pt x="7" y="21"/>
                </a:cubicBezTo>
                <a:cubicBezTo>
                  <a:pt x="13" y="21"/>
                  <a:pt x="17" y="21"/>
                  <a:pt x="22" y="21"/>
                </a:cubicBezTo>
                <a:cubicBezTo>
                  <a:pt x="22" y="14"/>
                  <a:pt x="22" y="7"/>
                  <a:pt x="2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58" name="Freeform 864">
            <a:extLst>
              <a:ext uri="{FF2B5EF4-FFF2-40B4-BE49-F238E27FC236}">
                <a16:creationId xmlns:a16="http://schemas.microsoft.com/office/drawing/2014/main" id="{082DC7A8-A906-4347-8C88-7822ADF3A703}"/>
              </a:ext>
            </a:extLst>
          </p:cNvPr>
          <p:cNvSpPr>
            <a:spLocks noEditPoints="1"/>
          </p:cNvSpPr>
          <p:nvPr/>
        </p:nvSpPr>
        <p:spPr bwMode="auto">
          <a:xfrm>
            <a:off x="3620719" y="1211131"/>
            <a:ext cx="58242" cy="58242"/>
          </a:xfrm>
          <a:custGeom>
            <a:avLst/>
            <a:gdLst>
              <a:gd name="T0" fmla="*/ 25 w 25"/>
              <a:gd name="T1" fmla="*/ 12 h 25"/>
              <a:gd name="T2" fmla="*/ 12 w 25"/>
              <a:gd name="T3" fmla="*/ 25 h 25"/>
              <a:gd name="T4" fmla="*/ 0 w 25"/>
              <a:gd name="T5" fmla="*/ 12 h 25"/>
              <a:gd name="T6" fmla="*/ 12 w 25"/>
              <a:gd name="T7" fmla="*/ 0 h 25"/>
              <a:gd name="T8" fmla="*/ 25 w 25"/>
              <a:gd name="T9" fmla="*/ 12 h 25"/>
              <a:gd name="T10" fmla="*/ 20 w 25"/>
              <a:gd name="T11" fmla="*/ 12 h 25"/>
              <a:gd name="T12" fmla="*/ 13 w 25"/>
              <a:gd name="T13" fmla="*/ 7 h 25"/>
              <a:gd name="T14" fmla="*/ 7 w 25"/>
              <a:gd name="T15" fmla="*/ 12 h 25"/>
              <a:gd name="T16" fmla="*/ 13 w 25"/>
              <a:gd name="T17" fmla="*/ 17 h 25"/>
              <a:gd name="T18" fmla="*/ 20 w 25"/>
              <a:gd name="T19" fmla="*/ 12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 h="25">
                <a:moveTo>
                  <a:pt x="25" y="12"/>
                </a:moveTo>
                <a:cubicBezTo>
                  <a:pt x="25" y="19"/>
                  <a:pt x="19" y="25"/>
                  <a:pt x="12" y="25"/>
                </a:cubicBezTo>
                <a:cubicBezTo>
                  <a:pt x="6" y="24"/>
                  <a:pt x="0" y="19"/>
                  <a:pt x="0" y="12"/>
                </a:cubicBezTo>
                <a:cubicBezTo>
                  <a:pt x="0" y="6"/>
                  <a:pt x="6" y="0"/>
                  <a:pt x="12" y="0"/>
                </a:cubicBezTo>
                <a:cubicBezTo>
                  <a:pt x="19" y="0"/>
                  <a:pt x="25" y="5"/>
                  <a:pt x="25" y="12"/>
                </a:cubicBezTo>
                <a:close/>
                <a:moveTo>
                  <a:pt x="20" y="12"/>
                </a:moveTo>
                <a:cubicBezTo>
                  <a:pt x="17" y="10"/>
                  <a:pt x="14" y="7"/>
                  <a:pt x="13" y="7"/>
                </a:cubicBezTo>
                <a:cubicBezTo>
                  <a:pt x="11" y="7"/>
                  <a:pt x="9" y="10"/>
                  <a:pt x="7" y="12"/>
                </a:cubicBezTo>
                <a:cubicBezTo>
                  <a:pt x="9" y="14"/>
                  <a:pt x="11" y="17"/>
                  <a:pt x="13" y="17"/>
                </a:cubicBezTo>
                <a:cubicBezTo>
                  <a:pt x="15" y="18"/>
                  <a:pt x="17" y="15"/>
                  <a:pt x="20" y="1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59" name="Freeform 865">
            <a:extLst>
              <a:ext uri="{FF2B5EF4-FFF2-40B4-BE49-F238E27FC236}">
                <a16:creationId xmlns:a16="http://schemas.microsoft.com/office/drawing/2014/main" id="{334A3AD2-533B-426F-B3FC-EB16732BE470}"/>
              </a:ext>
            </a:extLst>
          </p:cNvPr>
          <p:cNvSpPr>
            <a:spLocks/>
          </p:cNvSpPr>
          <p:nvPr/>
        </p:nvSpPr>
        <p:spPr bwMode="auto">
          <a:xfrm>
            <a:off x="4766143" y="3317543"/>
            <a:ext cx="48538" cy="77656"/>
          </a:xfrm>
          <a:custGeom>
            <a:avLst/>
            <a:gdLst>
              <a:gd name="T0" fmla="*/ 18 w 18"/>
              <a:gd name="T1" fmla="*/ 0 h 35"/>
              <a:gd name="T2" fmla="*/ 6 w 18"/>
              <a:gd name="T3" fmla="*/ 33 h 35"/>
              <a:gd name="T4" fmla="*/ 4 w 18"/>
              <a:gd name="T5" fmla="*/ 35 h 35"/>
              <a:gd name="T6" fmla="*/ 0 w 18"/>
              <a:gd name="T7" fmla="*/ 30 h 35"/>
              <a:gd name="T8" fmla="*/ 0 w 18"/>
              <a:gd name="T9" fmla="*/ 0 h 35"/>
              <a:gd name="T10" fmla="*/ 18 w 18"/>
              <a:gd name="T11" fmla="*/ 0 h 35"/>
            </a:gdLst>
            <a:ahLst/>
            <a:cxnLst>
              <a:cxn ang="0">
                <a:pos x="T0" y="T1"/>
              </a:cxn>
              <a:cxn ang="0">
                <a:pos x="T2" y="T3"/>
              </a:cxn>
              <a:cxn ang="0">
                <a:pos x="T4" y="T5"/>
              </a:cxn>
              <a:cxn ang="0">
                <a:pos x="T6" y="T7"/>
              </a:cxn>
              <a:cxn ang="0">
                <a:pos x="T8" y="T9"/>
              </a:cxn>
              <a:cxn ang="0">
                <a:pos x="T10" y="T11"/>
              </a:cxn>
            </a:cxnLst>
            <a:rect l="0" t="0" r="r" b="b"/>
            <a:pathLst>
              <a:path w="18" h="35">
                <a:moveTo>
                  <a:pt x="18" y="0"/>
                </a:moveTo>
                <a:cubicBezTo>
                  <a:pt x="14" y="11"/>
                  <a:pt x="3" y="20"/>
                  <a:pt x="6" y="33"/>
                </a:cubicBezTo>
                <a:cubicBezTo>
                  <a:pt x="6" y="34"/>
                  <a:pt x="5" y="34"/>
                  <a:pt x="4" y="35"/>
                </a:cubicBezTo>
                <a:cubicBezTo>
                  <a:pt x="3" y="33"/>
                  <a:pt x="0" y="32"/>
                  <a:pt x="0" y="30"/>
                </a:cubicBezTo>
                <a:cubicBezTo>
                  <a:pt x="0" y="20"/>
                  <a:pt x="0" y="10"/>
                  <a:pt x="0" y="0"/>
                </a:cubicBezTo>
                <a:cubicBezTo>
                  <a:pt x="6" y="0"/>
                  <a:pt x="12" y="0"/>
                  <a:pt x="18"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60" name="Freeform 866">
            <a:extLst>
              <a:ext uri="{FF2B5EF4-FFF2-40B4-BE49-F238E27FC236}">
                <a16:creationId xmlns:a16="http://schemas.microsoft.com/office/drawing/2014/main" id="{A98C2E2A-DDBE-4F23-A9B1-6740CA499583}"/>
              </a:ext>
            </a:extLst>
          </p:cNvPr>
          <p:cNvSpPr>
            <a:spLocks/>
          </p:cNvSpPr>
          <p:nvPr/>
        </p:nvSpPr>
        <p:spPr bwMode="auto">
          <a:xfrm>
            <a:off x="4717605" y="3317543"/>
            <a:ext cx="38828" cy="77656"/>
          </a:xfrm>
          <a:custGeom>
            <a:avLst/>
            <a:gdLst>
              <a:gd name="T0" fmla="*/ 18 w 18"/>
              <a:gd name="T1" fmla="*/ 0 h 34"/>
              <a:gd name="T2" fmla="*/ 18 w 18"/>
              <a:gd name="T3" fmla="*/ 30 h 34"/>
              <a:gd name="T4" fmla="*/ 15 w 18"/>
              <a:gd name="T5" fmla="*/ 34 h 34"/>
              <a:gd name="T6" fmla="*/ 12 w 18"/>
              <a:gd name="T7" fmla="*/ 32 h 34"/>
              <a:gd name="T8" fmla="*/ 1 w 18"/>
              <a:gd name="T9" fmla="*/ 3 h 34"/>
              <a:gd name="T10" fmla="*/ 0 w 18"/>
              <a:gd name="T11" fmla="*/ 0 h 34"/>
              <a:gd name="T12" fmla="*/ 18 w 18"/>
              <a:gd name="T13" fmla="*/ 0 h 34"/>
            </a:gdLst>
            <a:ahLst/>
            <a:cxnLst>
              <a:cxn ang="0">
                <a:pos x="T0" y="T1"/>
              </a:cxn>
              <a:cxn ang="0">
                <a:pos x="T2" y="T3"/>
              </a:cxn>
              <a:cxn ang="0">
                <a:pos x="T4" y="T5"/>
              </a:cxn>
              <a:cxn ang="0">
                <a:pos x="T6" y="T7"/>
              </a:cxn>
              <a:cxn ang="0">
                <a:pos x="T8" y="T9"/>
              </a:cxn>
              <a:cxn ang="0">
                <a:pos x="T10" y="T11"/>
              </a:cxn>
              <a:cxn ang="0">
                <a:pos x="T12" y="T13"/>
              </a:cxn>
            </a:cxnLst>
            <a:rect l="0" t="0" r="r" b="b"/>
            <a:pathLst>
              <a:path w="18" h="34">
                <a:moveTo>
                  <a:pt x="18" y="0"/>
                </a:moveTo>
                <a:cubicBezTo>
                  <a:pt x="18" y="10"/>
                  <a:pt x="18" y="20"/>
                  <a:pt x="18" y="30"/>
                </a:cubicBezTo>
                <a:cubicBezTo>
                  <a:pt x="18" y="31"/>
                  <a:pt x="17" y="33"/>
                  <a:pt x="15" y="34"/>
                </a:cubicBezTo>
                <a:cubicBezTo>
                  <a:pt x="15" y="34"/>
                  <a:pt x="12" y="32"/>
                  <a:pt x="12" y="32"/>
                </a:cubicBezTo>
                <a:cubicBezTo>
                  <a:pt x="14" y="20"/>
                  <a:pt x="5" y="12"/>
                  <a:pt x="1" y="3"/>
                </a:cubicBezTo>
                <a:cubicBezTo>
                  <a:pt x="0" y="2"/>
                  <a:pt x="0" y="1"/>
                  <a:pt x="0" y="0"/>
                </a:cubicBezTo>
                <a:cubicBezTo>
                  <a:pt x="6" y="0"/>
                  <a:pt x="12" y="0"/>
                  <a:pt x="18"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61" name="Freeform 867">
            <a:extLst>
              <a:ext uri="{FF2B5EF4-FFF2-40B4-BE49-F238E27FC236}">
                <a16:creationId xmlns:a16="http://schemas.microsoft.com/office/drawing/2014/main" id="{D6F2AA6B-087E-4E6E-80A9-97EEE5C6B5D6}"/>
              </a:ext>
            </a:extLst>
          </p:cNvPr>
          <p:cNvSpPr>
            <a:spLocks noEditPoints="1"/>
          </p:cNvSpPr>
          <p:nvPr/>
        </p:nvSpPr>
        <p:spPr bwMode="auto">
          <a:xfrm>
            <a:off x="3416869" y="1308201"/>
            <a:ext cx="58242" cy="58242"/>
          </a:xfrm>
          <a:custGeom>
            <a:avLst/>
            <a:gdLst>
              <a:gd name="T0" fmla="*/ 25 w 25"/>
              <a:gd name="T1" fmla="*/ 13 h 25"/>
              <a:gd name="T2" fmla="*/ 13 w 25"/>
              <a:gd name="T3" fmla="*/ 25 h 25"/>
              <a:gd name="T4" fmla="*/ 1 w 25"/>
              <a:gd name="T5" fmla="*/ 13 h 25"/>
              <a:gd name="T6" fmla="*/ 13 w 25"/>
              <a:gd name="T7" fmla="*/ 1 h 25"/>
              <a:gd name="T8" fmla="*/ 25 w 25"/>
              <a:gd name="T9" fmla="*/ 13 h 25"/>
              <a:gd name="T10" fmla="*/ 21 w 25"/>
              <a:gd name="T11" fmla="*/ 13 h 25"/>
              <a:gd name="T12" fmla="*/ 13 w 25"/>
              <a:gd name="T13" fmla="*/ 8 h 25"/>
              <a:gd name="T14" fmla="*/ 7 w 25"/>
              <a:gd name="T15" fmla="*/ 13 h 25"/>
              <a:gd name="T16" fmla="*/ 13 w 25"/>
              <a:gd name="T17" fmla="*/ 18 h 25"/>
              <a:gd name="T18" fmla="*/ 21 w 25"/>
              <a:gd name="T19" fmla="*/ 1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 h="25">
                <a:moveTo>
                  <a:pt x="25" y="13"/>
                </a:moveTo>
                <a:cubicBezTo>
                  <a:pt x="25" y="20"/>
                  <a:pt x="19" y="25"/>
                  <a:pt x="13" y="25"/>
                </a:cubicBezTo>
                <a:cubicBezTo>
                  <a:pt x="6" y="25"/>
                  <a:pt x="0" y="19"/>
                  <a:pt x="1" y="13"/>
                </a:cubicBezTo>
                <a:cubicBezTo>
                  <a:pt x="1" y="6"/>
                  <a:pt x="6" y="0"/>
                  <a:pt x="13" y="1"/>
                </a:cubicBezTo>
                <a:cubicBezTo>
                  <a:pt x="20" y="1"/>
                  <a:pt x="25" y="7"/>
                  <a:pt x="25" y="13"/>
                </a:cubicBezTo>
                <a:close/>
                <a:moveTo>
                  <a:pt x="21" y="13"/>
                </a:moveTo>
                <a:cubicBezTo>
                  <a:pt x="17" y="11"/>
                  <a:pt x="15" y="8"/>
                  <a:pt x="13" y="8"/>
                </a:cubicBezTo>
                <a:cubicBezTo>
                  <a:pt x="11" y="8"/>
                  <a:pt x="9" y="11"/>
                  <a:pt x="7" y="13"/>
                </a:cubicBezTo>
                <a:cubicBezTo>
                  <a:pt x="9" y="15"/>
                  <a:pt x="11" y="18"/>
                  <a:pt x="13" y="18"/>
                </a:cubicBezTo>
                <a:cubicBezTo>
                  <a:pt x="15" y="18"/>
                  <a:pt x="17" y="16"/>
                  <a:pt x="21" y="1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62" name="Freeform 868">
            <a:extLst>
              <a:ext uri="{FF2B5EF4-FFF2-40B4-BE49-F238E27FC236}">
                <a16:creationId xmlns:a16="http://schemas.microsoft.com/office/drawing/2014/main" id="{101FD5DF-54C5-4F32-9738-3790B9A915E1}"/>
              </a:ext>
            </a:extLst>
          </p:cNvPr>
          <p:cNvSpPr>
            <a:spLocks/>
          </p:cNvSpPr>
          <p:nvPr/>
        </p:nvSpPr>
        <p:spPr bwMode="auto">
          <a:xfrm>
            <a:off x="3824563" y="1308201"/>
            <a:ext cx="97070" cy="29124"/>
          </a:xfrm>
          <a:custGeom>
            <a:avLst/>
            <a:gdLst>
              <a:gd name="T0" fmla="*/ 41 w 41"/>
              <a:gd name="T1" fmla="*/ 0 h 12"/>
              <a:gd name="T2" fmla="*/ 41 w 41"/>
              <a:gd name="T3" fmla="*/ 11 h 12"/>
              <a:gd name="T4" fmla="*/ 33 w 41"/>
              <a:gd name="T5" fmla="*/ 11 h 12"/>
              <a:gd name="T6" fmla="*/ 31 w 41"/>
              <a:gd name="T7" fmla="*/ 2 h 12"/>
              <a:gd name="T8" fmla="*/ 29 w 41"/>
              <a:gd name="T9" fmla="*/ 2 h 12"/>
              <a:gd name="T10" fmla="*/ 28 w 41"/>
              <a:gd name="T11" fmla="*/ 9 h 12"/>
              <a:gd name="T12" fmla="*/ 26 w 41"/>
              <a:gd name="T13" fmla="*/ 11 h 12"/>
              <a:gd name="T14" fmla="*/ 24 w 41"/>
              <a:gd name="T15" fmla="*/ 9 h 12"/>
              <a:gd name="T16" fmla="*/ 23 w 41"/>
              <a:gd name="T17" fmla="*/ 2 h 12"/>
              <a:gd name="T18" fmla="*/ 21 w 41"/>
              <a:gd name="T19" fmla="*/ 2 h 12"/>
              <a:gd name="T20" fmla="*/ 20 w 41"/>
              <a:gd name="T21" fmla="*/ 8 h 12"/>
              <a:gd name="T22" fmla="*/ 18 w 41"/>
              <a:gd name="T23" fmla="*/ 11 h 12"/>
              <a:gd name="T24" fmla="*/ 16 w 41"/>
              <a:gd name="T25" fmla="*/ 8 h 12"/>
              <a:gd name="T26" fmla="*/ 15 w 41"/>
              <a:gd name="T27" fmla="*/ 2 h 12"/>
              <a:gd name="T28" fmla="*/ 13 w 41"/>
              <a:gd name="T29" fmla="*/ 2 h 12"/>
              <a:gd name="T30" fmla="*/ 12 w 41"/>
              <a:gd name="T31" fmla="*/ 8 h 12"/>
              <a:gd name="T32" fmla="*/ 10 w 41"/>
              <a:gd name="T33" fmla="*/ 11 h 12"/>
              <a:gd name="T34" fmla="*/ 8 w 41"/>
              <a:gd name="T35" fmla="*/ 8 h 12"/>
              <a:gd name="T36" fmla="*/ 7 w 41"/>
              <a:gd name="T37" fmla="*/ 2 h 12"/>
              <a:gd name="T38" fmla="*/ 5 w 41"/>
              <a:gd name="T39" fmla="*/ 2 h 12"/>
              <a:gd name="T40" fmla="*/ 2 w 41"/>
              <a:gd name="T41" fmla="*/ 12 h 12"/>
              <a:gd name="T42" fmla="*/ 0 w 41"/>
              <a:gd name="T43" fmla="*/ 11 h 12"/>
              <a:gd name="T44" fmla="*/ 0 w 41"/>
              <a:gd name="T45" fmla="*/ 0 h 12"/>
              <a:gd name="T46" fmla="*/ 41 w 41"/>
              <a:gd name="T4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1" h="12">
                <a:moveTo>
                  <a:pt x="41" y="0"/>
                </a:moveTo>
                <a:cubicBezTo>
                  <a:pt x="41" y="4"/>
                  <a:pt x="41" y="7"/>
                  <a:pt x="41" y="11"/>
                </a:cubicBezTo>
                <a:cubicBezTo>
                  <a:pt x="38" y="11"/>
                  <a:pt x="35" y="11"/>
                  <a:pt x="33" y="11"/>
                </a:cubicBezTo>
                <a:cubicBezTo>
                  <a:pt x="32" y="8"/>
                  <a:pt x="31" y="5"/>
                  <a:pt x="31" y="2"/>
                </a:cubicBezTo>
                <a:cubicBezTo>
                  <a:pt x="30" y="2"/>
                  <a:pt x="29" y="2"/>
                  <a:pt x="29" y="2"/>
                </a:cubicBezTo>
                <a:cubicBezTo>
                  <a:pt x="29" y="4"/>
                  <a:pt x="29" y="7"/>
                  <a:pt x="28" y="9"/>
                </a:cubicBezTo>
                <a:cubicBezTo>
                  <a:pt x="28" y="10"/>
                  <a:pt x="27" y="10"/>
                  <a:pt x="26" y="11"/>
                </a:cubicBezTo>
                <a:cubicBezTo>
                  <a:pt x="26" y="10"/>
                  <a:pt x="24" y="10"/>
                  <a:pt x="24" y="9"/>
                </a:cubicBezTo>
                <a:cubicBezTo>
                  <a:pt x="24" y="7"/>
                  <a:pt x="23" y="4"/>
                  <a:pt x="23" y="2"/>
                </a:cubicBezTo>
                <a:cubicBezTo>
                  <a:pt x="22" y="2"/>
                  <a:pt x="22" y="2"/>
                  <a:pt x="21" y="2"/>
                </a:cubicBezTo>
                <a:cubicBezTo>
                  <a:pt x="21" y="4"/>
                  <a:pt x="21" y="6"/>
                  <a:pt x="20" y="8"/>
                </a:cubicBezTo>
                <a:cubicBezTo>
                  <a:pt x="20" y="9"/>
                  <a:pt x="19" y="10"/>
                  <a:pt x="18" y="11"/>
                </a:cubicBezTo>
                <a:cubicBezTo>
                  <a:pt x="17" y="10"/>
                  <a:pt x="16" y="9"/>
                  <a:pt x="16" y="8"/>
                </a:cubicBezTo>
                <a:cubicBezTo>
                  <a:pt x="15" y="6"/>
                  <a:pt x="15" y="4"/>
                  <a:pt x="15" y="2"/>
                </a:cubicBezTo>
                <a:cubicBezTo>
                  <a:pt x="15" y="2"/>
                  <a:pt x="14" y="2"/>
                  <a:pt x="13" y="2"/>
                </a:cubicBezTo>
                <a:cubicBezTo>
                  <a:pt x="13" y="4"/>
                  <a:pt x="13" y="6"/>
                  <a:pt x="12" y="8"/>
                </a:cubicBezTo>
                <a:cubicBezTo>
                  <a:pt x="12" y="9"/>
                  <a:pt x="11" y="10"/>
                  <a:pt x="10" y="11"/>
                </a:cubicBezTo>
                <a:cubicBezTo>
                  <a:pt x="9" y="10"/>
                  <a:pt x="8" y="9"/>
                  <a:pt x="8" y="8"/>
                </a:cubicBezTo>
                <a:cubicBezTo>
                  <a:pt x="7" y="6"/>
                  <a:pt x="7" y="4"/>
                  <a:pt x="7" y="2"/>
                </a:cubicBezTo>
                <a:cubicBezTo>
                  <a:pt x="6" y="2"/>
                  <a:pt x="6" y="2"/>
                  <a:pt x="5" y="2"/>
                </a:cubicBezTo>
                <a:cubicBezTo>
                  <a:pt x="4" y="5"/>
                  <a:pt x="3" y="9"/>
                  <a:pt x="2" y="12"/>
                </a:cubicBezTo>
                <a:cubicBezTo>
                  <a:pt x="2" y="11"/>
                  <a:pt x="1" y="11"/>
                  <a:pt x="0" y="11"/>
                </a:cubicBezTo>
                <a:cubicBezTo>
                  <a:pt x="0" y="8"/>
                  <a:pt x="0" y="4"/>
                  <a:pt x="0" y="0"/>
                </a:cubicBezTo>
                <a:cubicBezTo>
                  <a:pt x="13" y="0"/>
                  <a:pt x="27" y="0"/>
                  <a:pt x="4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63" name="Freeform 869">
            <a:extLst>
              <a:ext uri="{FF2B5EF4-FFF2-40B4-BE49-F238E27FC236}">
                <a16:creationId xmlns:a16="http://schemas.microsoft.com/office/drawing/2014/main" id="{8B3993EA-D416-4EBD-AE3C-421A750D3687}"/>
              </a:ext>
            </a:extLst>
          </p:cNvPr>
          <p:cNvSpPr>
            <a:spLocks noEditPoints="1"/>
          </p:cNvSpPr>
          <p:nvPr/>
        </p:nvSpPr>
        <p:spPr bwMode="auto">
          <a:xfrm>
            <a:off x="5494163" y="1046110"/>
            <a:ext cx="58242" cy="48538"/>
          </a:xfrm>
          <a:custGeom>
            <a:avLst/>
            <a:gdLst>
              <a:gd name="T0" fmla="*/ 24 w 24"/>
              <a:gd name="T1" fmla="*/ 12 h 24"/>
              <a:gd name="T2" fmla="*/ 12 w 24"/>
              <a:gd name="T3" fmla="*/ 24 h 24"/>
              <a:gd name="T4" fmla="*/ 0 w 24"/>
              <a:gd name="T5" fmla="*/ 12 h 24"/>
              <a:gd name="T6" fmla="*/ 12 w 24"/>
              <a:gd name="T7" fmla="*/ 0 h 24"/>
              <a:gd name="T8" fmla="*/ 24 w 24"/>
              <a:gd name="T9" fmla="*/ 12 h 24"/>
              <a:gd name="T10" fmla="*/ 19 w 24"/>
              <a:gd name="T11" fmla="*/ 13 h 24"/>
              <a:gd name="T12" fmla="*/ 19 w 24"/>
              <a:gd name="T13" fmla="*/ 10 h 24"/>
              <a:gd name="T14" fmla="*/ 12 w 24"/>
              <a:gd name="T15" fmla="*/ 6 h 24"/>
              <a:gd name="T16" fmla="*/ 6 w 24"/>
              <a:gd name="T17" fmla="*/ 12 h 24"/>
              <a:gd name="T18" fmla="*/ 12 w 24"/>
              <a:gd name="T19" fmla="*/ 18 h 24"/>
              <a:gd name="T20" fmla="*/ 19 w 24"/>
              <a:gd name="T21" fmla="*/ 13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 h="24">
                <a:moveTo>
                  <a:pt x="24" y="12"/>
                </a:moveTo>
                <a:cubicBezTo>
                  <a:pt x="24" y="19"/>
                  <a:pt x="18" y="24"/>
                  <a:pt x="12" y="24"/>
                </a:cubicBezTo>
                <a:cubicBezTo>
                  <a:pt x="5" y="24"/>
                  <a:pt x="0" y="18"/>
                  <a:pt x="0" y="12"/>
                </a:cubicBezTo>
                <a:cubicBezTo>
                  <a:pt x="0" y="5"/>
                  <a:pt x="6" y="0"/>
                  <a:pt x="12" y="0"/>
                </a:cubicBezTo>
                <a:cubicBezTo>
                  <a:pt x="19" y="0"/>
                  <a:pt x="24" y="5"/>
                  <a:pt x="24" y="12"/>
                </a:cubicBezTo>
                <a:close/>
                <a:moveTo>
                  <a:pt x="19" y="13"/>
                </a:moveTo>
                <a:cubicBezTo>
                  <a:pt x="19" y="12"/>
                  <a:pt x="19" y="11"/>
                  <a:pt x="19" y="10"/>
                </a:cubicBezTo>
                <a:cubicBezTo>
                  <a:pt x="17" y="9"/>
                  <a:pt x="14" y="6"/>
                  <a:pt x="12" y="6"/>
                </a:cubicBezTo>
                <a:cubicBezTo>
                  <a:pt x="10" y="6"/>
                  <a:pt x="8" y="10"/>
                  <a:pt x="6" y="12"/>
                </a:cubicBezTo>
                <a:cubicBezTo>
                  <a:pt x="8" y="14"/>
                  <a:pt x="10" y="17"/>
                  <a:pt x="12" y="18"/>
                </a:cubicBezTo>
                <a:cubicBezTo>
                  <a:pt x="14" y="18"/>
                  <a:pt x="17" y="15"/>
                  <a:pt x="19" y="1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64" name="Freeform 870">
            <a:extLst>
              <a:ext uri="{FF2B5EF4-FFF2-40B4-BE49-F238E27FC236}">
                <a16:creationId xmlns:a16="http://schemas.microsoft.com/office/drawing/2014/main" id="{9EA0C10D-03D4-41A3-BD27-2935C90FCA22}"/>
              </a:ext>
            </a:extLst>
          </p:cNvPr>
          <p:cNvSpPr>
            <a:spLocks/>
          </p:cNvSpPr>
          <p:nvPr/>
        </p:nvSpPr>
        <p:spPr bwMode="auto">
          <a:xfrm>
            <a:off x="6338673" y="1987690"/>
            <a:ext cx="67952" cy="77656"/>
          </a:xfrm>
          <a:custGeom>
            <a:avLst/>
            <a:gdLst>
              <a:gd name="T0" fmla="*/ 30 w 30"/>
              <a:gd name="T1" fmla="*/ 26 h 30"/>
              <a:gd name="T2" fmla="*/ 25 w 30"/>
              <a:gd name="T3" fmla="*/ 30 h 30"/>
              <a:gd name="T4" fmla="*/ 0 w 30"/>
              <a:gd name="T5" fmla="*/ 5 h 30"/>
              <a:gd name="T6" fmla="*/ 5 w 30"/>
              <a:gd name="T7" fmla="*/ 0 h 30"/>
              <a:gd name="T8" fmla="*/ 30 w 30"/>
              <a:gd name="T9" fmla="*/ 26 h 30"/>
            </a:gdLst>
            <a:ahLst/>
            <a:cxnLst>
              <a:cxn ang="0">
                <a:pos x="T0" y="T1"/>
              </a:cxn>
              <a:cxn ang="0">
                <a:pos x="T2" y="T3"/>
              </a:cxn>
              <a:cxn ang="0">
                <a:pos x="T4" y="T5"/>
              </a:cxn>
              <a:cxn ang="0">
                <a:pos x="T6" y="T7"/>
              </a:cxn>
              <a:cxn ang="0">
                <a:pos x="T8" y="T9"/>
              </a:cxn>
            </a:cxnLst>
            <a:rect l="0" t="0" r="r" b="b"/>
            <a:pathLst>
              <a:path w="30" h="30">
                <a:moveTo>
                  <a:pt x="30" y="26"/>
                </a:moveTo>
                <a:cubicBezTo>
                  <a:pt x="29" y="26"/>
                  <a:pt x="27" y="28"/>
                  <a:pt x="25" y="30"/>
                </a:cubicBezTo>
                <a:cubicBezTo>
                  <a:pt x="17" y="21"/>
                  <a:pt x="9" y="13"/>
                  <a:pt x="0" y="5"/>
                </a:cubicBezTo>
                <a:cubicBezTo>
                  <a:pt x="2" y="3"/>
                  <a:pt x="3" y="1"/>
                  <a:pt x="5" y="0"/>
                </a:cubicBezTo>
                <a:cubicBezTo>
                  <a:pt x="13" y="8"/>
                  <a:pt x="21" y="17"/>
                  <a:pt x="30" y="26"/>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65" name="Freeform 871">
            <a:extLst>
              <a:ext uri="{FF2B5EF4-FFF2-40B4-BE49-F238E27FC236}">
                <a16:creationId xmlns:a16="http://schemas.microsoft.com/office/drawing/2014/main" id="{42E5A55F-57AE-4B40-A710-61DEAFC7651B}"/>
              </a:ext>
            </a:extLst>
          </p:cNvPr>
          <p:cNvSpPr>
            <a:spLocks/>
          </p:cNvSpPr>
          <p:nvPr/>
        </p:nvSpPr>
        <p:spPr bwMode="auto">
          <a:xfrm>
            <a:off x="3513939" y="997578"/>
            <a:ext cx="77656" cy="165022"/>
          </a:xfrm>
          <a:custGeom>
            <a:avLst/>
            <a:gdLst>
              <a:gd name="T0" fmla="*/ 33 w 33"/>
              <a:gd name="T1" fmla="*/ 1 h 69"/>
              <a:gd name="T2" fmla="*/ 20 w 33"/>
              <a:gd name="T3" fmla="*/ 35 h 69"/>
              <a:gd name="T4" fmla="*/ 15 w 33"/>
              <a:gd name="T5" fmla="*/ 46 h 69"/>
              <a:gd name="T6" fmla="*/ 16 w 33"/>
              <a:gd name="T7" fmla="*/ 56 h 69"/>
              <a:gd name="T8" fmla="*/ 12 w 33"/>
              <a:gd name="T9" fmla="*/ 67 h 69"/>
              <a:gd name="T10" fmla="*/ 2 w 33"/>
              <a:gd name="T11" fmla="*/ 63 h 69"/>
              <a:gd name="T12" fmla="*/ 7 w 33"/>
              <a:gd name="T13" fmla="*/ 53 h 69"/>
              <a:gd name="T14" fmla="*/ 13 w 33"/>
              <a:gd name="T15" fmla="*/ 47 h 69"/>
              <a:gd name="T16" fmla="*/ 32 w 33"/>
              <a:gd name="T17" fmla="*/ 0 h 69"/>
              <a:gd name="T18" fmla="*/ 33 w 33"/>
              <a:gd name="T19" fmla="*/ 1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 h="69">
                <a:moveTo>
                  <a:pt x="33" y="1"/>
                </a:moveTo>
                <a:cubicBezTo>
                  <a:pt x="29" y="12"/>
                  <a:pt x="24" y="24"/>
                  <a:pt x="20" y="35"/>
                </a:cubicBezTo>
                <a:cubicBezTo>
                  <a:pt x="18" y="39"/>
                  <a:pt x="17" y="42"/>
                  <a:pt x="15" y="46"/>
                </a:cubicBezTo>
                <a:cubicBezTo>
                  <a:pt x="14" y="49"/>
                  <a:pt x="12" y="53"/>
                  <a:pt x="16" y="56"/>
                </a:cubicBezTo>
                <a:cubicBezTo>
                  <a:pt x="19" y="60"/>
                  <a:pt x="16" y="65"/>
                  <a:pt x="12" y="67"/>
                </a:cubicBezTo>
                <a:cubicBezTo>
                  <a:pt x="7" y="69"/>
                  <a:pt x="4" y="67"/>
                  <a:pt x="2" y="63"/>
                </a:cubicBezTo>
                <a:cubicBezTo>
                  <a:pt x="0" y="59"/>
                  <a:pt x="2" y="54"/>
                  <a:pt x="7" y="53"/>
                </a:cubicBezTo>
                <a:cubicBezTo>
                  <a:pt x="11" y="52"/>
                  <a:pt x="12" y="50"/>
                  <a:pt x="13" y="47"/>
                </a:cubicBezTo>
                <a:cubicBezTo>
                  <a:pt x="19" y="31"/>
                  <a:pt x="25" y="16"/>
                  <a:pt x="32" y="0"/>
                </a:cubicBezTo>
                <a:cubicBezTo>
                  <a:pt x="32" y="0"/>
                  <a:pt x="33" y="1"/>
                  <a:pt x="3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66" name="Freeform 872">
            <a:extLst>
              <a:ext uri="{FF2B5EF4-FFF2-40B4-BE49-F238E27FC236}">
                <a16:creationId xmlns:a16="http://schemas.microsoft.com/office/drawing/2014/main" id="{87631589-4CDC-4C80-8502-D5C87D8A0AC1}"/>
              </a:ext>
            </a:extLst>
          </p:cNvPr>
          <p:cNvSpPr>
            <a:spLocks/>
          </p:cNvSpPr>
          <p:nvPr/>
        </p:nvSpPr>
        <p:spPr bwMode="auto">
          <a:xfrm>
            <a:off x="6736656" y="1987690"/>
            <a:ext cx="67952" cy="67952"/>
          </a:xfrm>
          <a:custGeom>
            <a:avLst/>
            <a:gdLst>
              <a:gd name="T0" fmla="*/ 25 w 29"/>
              <a:gd name="T1" fmla="*/ 0 h 29"/>
              <a:gd name="T2" fmla="*/ 28 w 29"/>
              <a:gd name="T3" fmla="*/ 3 h 29"/>
              <a:gd name="T4" fmla="*/ 29 w 29"/>
              <a:gd name="T5" fmla="*/ 4 h 29"/>
              <a:gd name="T6" fmla="*/ 4 w 29"/>
              <a:gd name="T7" fmla="*/ 29 h 29"/>
              <a:gd name="T8" fmla="*/ 0 w 29"/>
              <a:gd name="T9" fmla="*/ 24 h 29"/>
              <a:gd name="T10" fmla="*/ 25 w 29"/>
              <a:gd name="T11" fmla="*/ 0 h 29"/>
            </a:gdLst>
            <a:ahLst/>
            <a:cxnLst>
              <a:cxn ang="0">
                <a:pos x="T0" y="T1"/>
              </a:cxn>
              <a:cxn ang="0">
                <a:pos x="T2" y="T3"/>
              </a:cxn>
              <a:cxn ang="0">
                <a:pos x="T4" y="T5"/>
              </a:cxn>
              <a:cxn ang="0">
                <a:pos x="T6" y="T7"/>
              </a:cxn>
              <a:cxn ang="0">
                <a:pos x="T8" y="T9"/>
              </a:cxn>
              <a:cxn ang="0">
                <a:pos x="T10" y="T11"/>
              </a:cxn>
            </a:cxnLst>
            <a:rect l="0" t="0" r="r" b="b"/>
            <a:pathLst>
              <a:path w="29" h="29">
                <a:moveTo>
                  <a:pt x="25" y="0"/>
                </a:moveTo>
                <a:cubicBezTo>
                  <a:pt x="25" y="0"/>
                  <a:pt x="27" y="1"/>
                  <a:pt x="28" y="3"/>
                </a:cubicBezTo>
                <a:cubicBezTo>
                  <a:pt x="28" y="3"/>
                  <a:pt x="29" y="4"/>
                  <a:pt x="29" y="4"/>
                </a:cubicBezTo>
                <a:cubicBezTo>
                  <a:pt x="21" y="13"/>
                  <a:pt x="12" y="21"/>
                  <a:pt x="4" y="29"/>
                </a:cubicBezTo>
                <a:cubicBezTo>
                  <a:pt x="3" y="28"/>
                  <a:pt x="1" y="26"/>
                  <a:pt x="0" y="24"/>
                </a:cubicBezTo>
                <a:cubicBezTo>
                  <a:pt x="8" y="17"/>
                  <a:pt x="16" y="8"/>
                  <a:pt x="25"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67" name="Freeform 873">
            <a:extLst>
              <a:ext uri="{FF2B5EF4-FFF2-40B4-BE49-F238E27FC236}">
                <a16:creationId xmlns:a16="http://schemas.microsoft.com/office/drawing/2014/main" id="{AB949D62-A55E-4711-9EFB-0752A359F0A2}"/>
              </a:ext>
            </a:extLst>
          </p:cNvPr>
          <p:cNvSpPr>
            <a:spLocks/>
          </p:cNvSpPr>
          <p:nvPr/>
        </p:nvSpPr>
        <p:spPr bwMode="auto">
          <a:xfrm>
            <a:off x="5562115" y="1065524"/>
            <a:ext cx="97070" cy="19414"/>
          </a:xfrm>
          <a:custGeom>
            <a:avLst/>
            <a:gdLst>
              <a:gd name="T0" fmla="*/ 39 w 40"/>
              <a:gd name="T1" fmla="*/ 8 h 8"/>
              <a:gd name="T2" fmla="*/ 0 w 40"/>
              <a:gd name="T3" fmla="*/ 8 h 8"/>
              <a:gd name="T4" fmla="*/ 0 w 40"/>
              <a:gd name="T5" fmla="*/ 0 h 8"/>
              <a:gd name="T6" fmla="*/ 39 w 40"/>
              <a:gd name="T7" fmla="*/ 0 h 8"/>
              <a:gd name="T8" fmla="*/ 39 w 40"/>
              <a:gd name="T9" fmla="*/ 2 h 8"/>
              <a:gd name="T10" fmla="*/ 6 w 40"/>
              <a:gd name="T11" fmla="*/ 2 h 8"/>
              <a:gd name="T12" fmla="*/ 6 w 40"/>
              <a:gd name="T13" fmla="*/ 5 h 8"/>
              <a:gd name="T14" fmla="*/ 40 w 40"/>
              <a:gd name="T15" fmla="*/ 5 h 8"/>
              <a:gd name="T16" fmla="*/ 39 w 40"/>
              <a:gd name="T17"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8">
                <a:moveTo>
                  <a:pt x="39" y="8"/>
                </a:moveTo>
                <a:cubicBezTo>
                  <a:pt x="27" y="8"/>
                  <a:pt x="14" y="8"/>
                  <a:pt x="0" y="8"/>
                </a:cubicBezTo>
                <a:cubicBezTo>
                  <a:pt x="0" y="6"/>
                  <a:pt x="0" y="3"/>
                  <a:pt x="0" y="0"/>
                </a:cubicBezTo>
                <a:cubicBezTo>
                  <a:pt x="13" y="0"/>
                  <a:pt x="26" y="0"/>
                  <a:pt x="39" y="0"/>
                </a:cubicBezTo>
                <a:cubicBezTo>
                  <a:pt x="39" y="1"/>
                  <a:pt x="39" y="1"/>
                  <a:pt x="39" y="2"/>
                </a:cubicBezTo>
                <a:cubicBezTo>
                  <a:pt x="28" y="2"/>
                  <a:pt x="17" y="2"/>
                  <a:pt x="6" y="2"/>
                </a:cubicBezTo>
                <a:cubicBezTo>
                  <a:pt x="6" y="3"/>
                  <a:pt x="6" y="4"/>
                  <a:pt x="6" y="5"/>
                </a:cubicBezTo>
                <a:cubicBezTo>
                  <a:pt x="17" y="5"/>
                  <a:pt x="28" y="5"/>
                  <a:pt x="40" y="5"/>
                </a:cubicBezTo>
                <a:cubicBezTo>
                  <a:pt x="39" y="6"/>
                  <a:pt x="39" y="7"/>
                  <a:pt x="39" y="8"/>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68" name="Freeform 874">
            <a:extLst>
              <a:ext uri="{FF2B5EF4-FFF2-40B4-BE49-F238E27FC236}">
                <a16:creationId xmlns:a16="http://schemas.microsoft.com/office/drawing/2014/main" id="{E1D8C5F5-E1F9-442C-BE87-2543450EC1A1}"/>
              </a:ext>
            </a:extLst>
          </p:cNvPr>
          <p:cNvSpPr>
            <a:spLocks/>
          </p:cNvSpPr>
          <p:nvPr/>
        </p:nvSpPr>
        <p:spPr bwMode="auto">
          <a:xfrm>
            <a:off x="4698191" y="3171941"/>
            <a:ext cx="126194" cy="9710"/>
          </a:xfrm>
          <a:custGeom>
            <a:avLst/>
            <a:gdLst>
              <a:gd name="T0" fmla="*/ 53 w 53"/>
              <a:gd name="T1" fmla="*/ 5 h 5"/>
              <a:gd name="T2" fmla="*/ 1 w 53"/>
              <a:gd name="T3" fmla="*/ 5 h 5"/>
              <a:gd name="T4" fmla="*/ 0 w 53"/>
              <a:gd name="T5" fmla="*/ 4 h 5"/>
              <a:gd name="T6" fmla="*/ 5 w 53"/>
              <a:gd name="T7" fmla="*/ 0 h 5"/>
              <a:gd name="T8" fmla="*/ 48 w 53"/>
              <a:gd name="T9" fmla="*/ 0 h 5"/>
              <a:gd name="T10" fmla="*/ 53 w 53"/>
              <a:gd name="T11" fmla="*/ 3 h 5"/>
              <a:gd name="T12" fmla="*/ 53 w 53"/>
              <a:gd name="T13" fmla="*/ 5 h 5"/>
            </a:gdLst>
            <a:ahLst/>
            <a:cxnLst>
              <a:cxn ang="0">
                <a:pos x="T0" y="T1"/>
              </a:cxn>
              <a:cxn ang="0">
                <a:pos x="T2" y="T3"/>
              </a:cxn>
              <a:cxn ang="0">
                <a:pos x="T4" y="T5"/>
              </a:cxn>
              <a:cxn ang="0">
                <a:pos x="T6" y="T7"/>
              </a:cxn>
              <a:cxn ang="0">
                <a:pos x="T8" y="T9"/>
              </a:cxn>
              <a:cxn ang="0">
                <a:pos x="T10" y="T11"/>
              </a:cxn>
              <a:cxn ang="0">
                <a:pos x="T12" y="T13"/>
              </a:cxn>
            </a:cxnLst>
            <a:rect l="0" t="0" r="r" b="b"/>
            <a:pathLst>
              <a:path w="53" h="5">
                <a:moveTo>
                  <a:pt x="53" y="5"/>
                </a:moveTo>
                <a:cubicBezTo>
                  <a:pt x="35" y="5"/>
                  <a:pt x="18" y="5"/>
                  <a:pt x="1" y="5"/>
                </a:cubicBezTo>
                <a:cubicBezTo>
                  <a:pt x="0" y="5"/>
                  <a:pt x="0" y="4"/>
                  <a:pt x="0" y="4"/>
                </a:cubicBezTo>
                <a:cubicBezTo>
                  <a:pt x="2" y="2"/>
                  <a:pt x="4" y="0"/>
                  <a:pt x="5" y="0"/>
                </a:cubicBezTo>
                <a:cubicBezTo>
                  <a:pt x="20" y="0"/>
                  <a:pt x="34" y="0"/>
                  <a:pt x="48" y="0"/>
                </a:cubicBezTo>
                <a:cubicBezTo>
                  <a:pt x="50" y="0"/>
                  <a:pt x="52" y="2"/>
                  <a:pt x="53" y="3"/>
                </a:cubicBezTo>
                <a:cubicBezTo>
                  <a:pt x="53" y="4"/>
                  <a:pt x="53" y="4"/>
                  <a:pt x="53" y="5"/>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69" name="Freeform 875">
            <a:extLst>
              <a:ext uri="{FF2B5EF4-FFF2-40B4-BE49-F238E27FC236}">
                <a16:creationId xmlns:a16="http://schemas.microsoft.com/office/drawing/2014/main" id="{D3C3DD8E-A5D4-4E12-8985-E7C4E8F7A455}"/>
              </a:ext>
            </a:extLst>
          </p:cNvPr>
          <p:cNvSpPr>
            <a:spLocks/>
          </p:cNvSpPr>
          <p:nvPr/>
        </p:nvSpPr>
        <p:spPr bwMode="auto">
          <a:xfrm>
            <a:off x="3698375" y="1240249"/>
            <a:ext cx="67952" cy="19414"/>
          </a:xfrm>
          <a:custGeom>
            <a:avLst/>
            <a:gdLst>
              <a:gd name="T0" fmla="*/ 2 w 29"/>
              <a:gd name="T1" fmla="*/ 10 h 10"/>
              <a:gd name="T2" fmla="*/ 9 w 29"/>
              <a:gd name="T3" fmla="*/ 1 h 10"/>
              <a:gd name="T4" fmla="*/ 21 w 29"/>
              <a:gd name="T5" fmla="*/ 1 h 10"/>
              <a:gd name="T6" fmla="*/ 28 w 29"/>
              <a:gd name="T7" fmla="*/ 10 h 10"/>
              <a:gd name="T8" fmla="*/ 2 w 29"/>
              <a:gd name="T9" fmla="*/ 10 h 10"/>
            </a:gdLst>
            <a:ahLst/>
            <a:cxnLst>
              <a:cxn ang="0">
                <a:pos x="T0" y="T1"/>
              </a:cxn>
              <a:cxn ang="0">
                <a:pos x="T2" y="T3"/>
              </a:cxn>
              <a:cxn ang="0">
                <a:pos x="T4" y="T5"/>
              </a:cxn>
              <a:cxn ang="0">
                <a:pos x="T6" y="T7"/>
              </a:cxn>
              <a:cxn ang="0">
                <a:pos x="T8" y="T9"/>
              </a:cxn>
            </a:cxnLst>
            <a:rect l="0" t="0" r="r" b="b"/>
            <a:pathLst>
              <a:path w="29" h="10">
                <a:moveTo>
                  <a:pt x="2" y="10"/>
                </a:moveTo>
                <a:cubicBezTo>
                  <a:pt x="0" y="3"/>
                  <a:pt x="3" y="0"/>
                  <a:pt x="9" y="1"/>
                </a:cubicBezTo>
                <a:cubicBezTo>
                  <a:pt x="13" y="1"/>
                  <a:pt x="17" y="1"/>
                  <a:pt x="21" y="1"/>
                </a:cubicBezTo>
                <a:cubicBezTo>
                  <a:pt x="28" y="1"/>
                  <a:pt x="29" y="1"/>
                  <a:pt x="28" y="10"/>
                </a:cubicBezTo>
                <a:cubicBezTo>
                  <a:pt x="19" y="10"/>
                  <a:pt x="11" y="10"/>
                  <a:pt x="2" y="1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70" name="Freeform 876">
            <a:extLst>
              <a:ext uri="{FF2B5EF4-FFF2-40B4-BE49-F238E27FC236}">
                <a16:creationId xmlns:a16="http://schemas.microsoft.com/office/drawing/2014/main" id="{405FAFD4-ADE9-4694-B340-43CE2D649BD0}"/>
              </a:ext>
            </a:extLst>
          </p:cNvPr>
          <p:cNvSpPr>
            <a:spLocks/>
          </p:cNvSpPr>
          <p:nvPr/>
        </p:nvSpPr>
        <p:spPr bwMode="auto">
          <a:xfrm>
            <a:off x="4057530" y="1308201"/>
            <a:ext cx="48538" cy="29124"/>
          </a:xfrm>
          <a:custGeom>
            <a:avLst/>
            <a:gdLst>
              <a:gd name="T0" fmla="*/ 0 w 21"/>
              <a:gd name="T1" fmla="*/ 0 h 15"/>
              <a:gd name="T2" fmla="*/ 21 w 21"/>
              <a:gd name="T3" fmla="*/ 0 h 15"/>
              <a:gd name="T4" fmla="*/ 21 w 21"/>
              <a:gd name="T5" fmla="*/ 12 h 15"/>
              <a:gd name="T6" fmla="*/ 0 w 21"/>
              <a:gd name="T7" fmla="*/ 0 h 15"/>
            </a:gdLst>
            <a:ahLst/>
            <a:cxnLst>
              <a:cxn ang="0">
                <a:pos x="T0" y="T1"/>
              </a:cxn>
              <a:cxn ang="0">
                <a:pos x="T2" y="T3"/>
              </a:cxn>
              <a:cxn ang="0">
                <a:pos x="T4" y="T5"/>
              </a:cxn>
              <a:cxn ang="0">
                <a:pos x="T6" y="T7"/>
              </a:cxn>
            </a:cxnLst>
            <a:rect l="0" t="0" r="r" b="b"/>
            <a:pathLst>
              <a:path w="21" h="15">
                <a:moveTo>
                  <a:pt x="0" y="0"/>
                </a:moveTo>
                <a:cubicBezTo>
                  <a:pt x="7" y="0"/>
                  <a:pt x="14" y="0"/>
                  <a:pt x="21" y="0"/>
                </a:cubicBezTo>
                <a:cubicBezTo>
                  <a:pt x="21" y="4"/>
                  <a:pt x="21" y="8"/>
                  <a:pt x="21" y="12"/>
                </a:cubicBezTo>
                <a:cubicBezTo>
                  <a:pt x="7" y="15"/>
                  <a:pt x="6" y="14"/>
                  <a:pt x="0"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71" name="Freeform 877">
            <a:extLst>
              <a:ext uri="{FF2B5EF4-FFF2-40B4-BE49-F238E27FC236}">
                <a16:creationId xmlns:a16="http://schemas.microsoft.com/office/drawing/2014/main" id="{2905B375-BFFA-429A-9744-A5C6C742B89F}"/>
              </a:ext>
            </a:extLst>
          </p:cNvPr>
          <p:cNvSpPr>
            <a:spLocks/>
          </p:cNvSpPr>
          <p:nvPr/>
        </p:nvSpPr>
        <p:spPr bwMode="auto">
          <a:xfrm>
            <a:off x="4775847" y="2113877"/>
            <a:ext cx="38828" cy="48538"/>
          </a:xfrm>
          <a:custGeom>
            <a:avLst/>
            <a:gdLst>
              <a:gd name="T0" fmla="*/ 15 w 15"/>
              <a:gd name="T1" fmla="*/ 11 h 20"/>
              <a:gd name="T2" fmla="*/ 7 w 15"/>
              <a:gd name="T3" fmla="*/ 18 h 20"/>
              <a:gd name="T4" fmla="*/ 0 w 15"/>
              <a:gd name="T5" fmla="*/ 10 h 20"/>
              <a:gd name="T6" fmla="*/ 7 w 15"/>
              <a:gd name="T7" fmla="*/ 0 h 20"/>
              <a:gd name="T8" fmla="*/ 15 w 15"/>
              <a:gd name="T9" fmla="*/ 11 h 20"/>
            </a:gdLst>
            <a:ahLst/>
            <a:cxnLst>
              <a:cxn ang="0">
                <a:pos x="T0" y="T1"/>
              </a:cxn>
              <a:cxn ang="0">
                <a:pos x="T2" y="T3"/>
              </a:cxn>
              <a:cxn ang="0">
                <a:pos x="T4" y="T5"/>
              </a:cxn>
              <a:cxn ang="0">
                <a:pos x="T6" y="T7"/>
              </a:cxn>
              <a:cxn ang="0">
                <a:pos x="T8" y="T9"/>
              </a:cxn>
            </a:cxnLst>
            <a:rect l="0" t="0" r="r" b="b"/>
            <a:pathLst>
              <a:path w="15" h="20">
                <a:moveTo>
                  <a:pt x="15" y="11"/>
                </a:moveTo>
                <a:cubicBezTo>
                  <a:pt x="13" y="13"/>
                  <a:pt x="11" y="17"/>
                  <a:pt x="7" y="18"/>
                </a:cubicBezTo>
                <a:cubicBezTo>
                  <a:pt x="4" y="20"/>
                  <a:pt x="0" y="15"/>
                  <a:pt x="0" y="10"/>
                </a:cubicBezTo>
                <a:cubicBezTo>
                  <a:pt x="0" y="5"/>
                  <a:pt x="2" y="1"/>
                  <a:pt x="7" y="0"/>
                </a:cubicBezTo>
                <a:cubicBezTo>
                  <a:pt x="10" y="0"/>
                  <a:pt x="14" y="4"/>
                  <a:pt x="15" y="1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72" name="Freeform 878">
            <a:extLst>
              <a:ext uri="{FF2B5EF4-FFF2-40B4-BE49-F238E27FC236}">
                <a16:creationId xmlns:a16="http://schemas.microsoft.com/office/drawing/2014/main" id="{E4A0F8B7-E9EF-484E-AB79-F12C3040D8DA}"/>
              </a:ext>
            </a:extLst>
          </p:cNvPr>
          <p:cNvSpPr>
            <a:spLocks/>
          </p:cNvSpPr>
          <p:nvPr/>
        </p:nvSpPr>
        <p:spPr bwMode="auto">
          <a:xfrm>
            <a:off x="4688487" y="2230361"/>
            <a:ext cx="38828" cy="38828"/>
          </a:xfrm>
          <a:custGeom>
            <a:avLst/>
            <a:gdLst>
              <a:gd name="T0" fmla="*/ 0 w 14"/>
              <a:gd name="T1" fmla="*/ 9 h 19"/>
              <a:gd name="T2" fmla="*/ 7 w 14"/>
              <a:gd name="T3" fmla="*/ 1 h 19"/>
              <a:gd name="T4" fmla="*/ 14 w 14"/>
              <a:gd name="T5" fmla="*/ 9 h 19"/>
              <a:gd name="T6" fmla="*/ 7 w 14"/>
              <a:gd name="T7" fmla="*/ 18 h 19"/>
              <a:gd name="T8" fmla="*/ 0 w 14"/>
              <a:gd name="T9" fmla="*/ 9 h 19"/>
            </a:gdLst>
            <a:ahLst/>
            <a:cxnLst>
              <a:cxn ang="0">
                <a:pos x="T0" y="T1"/>
              </a:cxn>
              <a:cxn ang="0">
                <a:pos x="T2" y="T3"/>
              </a:cxn>
              <a:cxn ang="0">
                <a:pos x="T4" y="T5"/>
              </a:cxn>
              <a:cxn ang="0">
                <a:pos x="T6" y="T7"/>
              </a:cxn>
              <a:cxn ang="0">
                <a:pos x="T8" y="T9"/>
              </a:cxn>
            </a:cxnLst>
            <a:rect l="0" t="0" r="r" b="b"/>
            <a:pathLst>
              <a:path w="14" h="19">
                <a:moveTo>
                  <a:pt x="0" y="9"/>
                </a:moveTo>
                <a:cubicBezTo>
                  <a:pt x="0" y="5"/>
                  <a:pt x="1" y="1"/>
                  <a:pt x="7" y="1"/>
                </a:cubicBezTo>
                <a:cubicBezTo>
                  <a:pt x="12" y="0"/>
                  <a:pt x="14" y="5"/>
                  <a:pt x="14" y="9"/>
                </a:cubicBezTo>
                <a:cubicBezTo>
                  <a:pt x="14" y="14"/>
                  <a:pt x="12" y="19"/>
                  <a:pt x="7" y="18"/>
                </a:cubicBezTo>
                <a:cubicBezTo>
                  <a:pt x="2" y="18"/>
                  <a:pt x="0" y="14"/>
                  <a:pt x="0" y="9"/>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73" name="Freeform 879">
            <a:extLst>
              <a:ext uri="{FF2B5EF4-FFF2-40B4-BE49-F238E27FC236}">
                <a16:creationId xmlns:a16="http://schemas.microsoft.com/office/drawing/2014/main" id="{6D4D28FF-7F2F-4441-9536-55D4B682ACD6}"/>
              </a:ext>
            </a:extLst>
          </p:cNvPr>
          <p:cNvSpPr>
            <a:spLocks/>
          </p:cNvSpPr>
          <p:nvPr/>
        </p:nvSpPr>
        <p:spPr bwMode="auto">
          <a:xfrm>
            <a:off x="4688487" y="2007104"/>
            <a:ext cx="38828" cy="38828"/>
          </a:xfrm>
          <a:custGeom>
            <a:avLst/>
            <a:gdLst>
              <a:gd name="T0" fmla="*/ 14 w 14"/>
              <a:gd name="T1" fmla="*/ 9 h 18"/>
              <a:gd name="T2" fmla="*/ 7 w 14"/>
              <a:gd name="T3" fmla="*/ 18 h 18"/>
              <a:gd name="T4" fmla="*/ 0 w 14"/>
              <a:gd name="T5" fmla="*/ 10 h 18"/>
              <a:gd name="T6" fmla="*/ 7 w 14"/>
              <a:gd name="T7" fmla="*/ 0 h 18"/>
              <a:gd name="T8" fmla="*/ 14 w 14"/>
              <a:gd name="T9" fmla="*/ 9 h 18"/>
            </a:gdLst>
            <a:ahLst/>
            <a:cxnLst>
              <a:cxn ang="0">
                <a:pos x="T0" y="T1"/>
              </a:cxn>
              <a:cxn ang="0">
                <a:pos x="T2" y="T3"/>
              </a:cxn>
              <a:cxn ang="0">
                <a:pos x="T4" y="T5"/>
              </a:cxn>
              <a:cxn ang="0">
                <a:pos x="T6" y="T7"/>
              </a:cxn>
              <a:cxn ang="0">
                <a:pos x="T8" y="T9"/>
              </a:cxn>
            </a:cxnLst>
            <a:rect l="0" t="0" r="r" b="b"/>
            <a:pathLst>
              <a:path w="14" h="18">
                <a:moveTo>
                  <a:pt x="14" y="9"/>
                </a:moveTo>
                <a:cubicBezTo>
                  <a:pt x="13" y="13"/>
                  <a:pt x="13" y="18"/>
                  <a:pt x="7" y="18"/>
                </a:cubicBezTo>
                <a:cubicBezTo>
                  <a:pt x="2" y="18"/>
                  <a:pt x="0" y="14"/>
                  <a:pt x="0" y="10"/>
                </a:cubicBezTo>
                <a:cubicBezTo>
                  <a:pt x="0" y="5"/>
                  <a:pt x="1" y="1"/>
                  <a:pt x="7" y="0"/>
                </a:cubicBezTo>
                <a:cubicBezTo>
                  <a:pt x="12" y="0"/>
                  <a:pt x="13" y="5"/>
                  <a:pt x="14" y="9"/>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74" name="Freeform 880">
            <a:extLst>
              <a:ext uri="{FF2B5EF4-FFF2-40B4-BE49-F238E27FC236}">
                <a16:creationId xmlns:a16="http://schemas.microsoft.com/office/drawing/2014/main" id="{9A909373-651E-4311-B46E-B6DDE337F9F3}"/>
              </a:ext>
            </a:extLst>
          </p:cNvPr>
          <p:cNvSpPr>
            <a:spLocks/>
          </p:cNvSpPr>
          <p:nvPr/>
        </p:nvSpPr>
        <p:spPr bwMode="auto">
          <a:xfrm>
            <a:off x="5513577" y="1104352"/>
            <a:ext cx="19414" cy="48538"/>
          </a:xfrm>
          <a:custGeom>
            <a:avLst/>
            <a:gdLst>
              <a:gd name="T0" fmla="*/ 8 w 8"/>
              <a:gd name="T1" fmla="*/ 20 h 20"/>
              <a:gd name="T2" fmla="*/ 0 w 8"/>
              <a:gd name="T3" fmla="*/ 20 h 20"/>
              <a:gd name="T4" fmla="*/ 0 w 8"/>
              <a:gd name="T5" fmla="*/ 0 h 20"/>
              <a:gd name="T6" fmla="*/ 8 w 8"/>
              <a:gd name="T7" fmla="*/ 0 h 20"/>
              <a:gd name="T8" fmla="*/ 8 w 8"/>
              <a:gd name="T9" fmla="*/ 20 h 20"/>
            </a:gdLst>
            <a:ahLst/>
            <a:cxnLst>
              <a:cxn ang="0">
                <a:pos x="T0" y="T1"/>
              </a:cxn>
              <a:cxn ang="0">
                <a:pos x="T2" y="T3"/>
              </a:cxn>
              <a:cxn ang="0">
                <a:pos x="T4" y="T5"/>
              </a:cxn>
              <a:cxn ang="0">
                <a:pos x="T6" y="T7"/>
              </a:cxn>
              <a:cxn ang="0">
                <a:pos x="T8" y="T9"/>
              </a:cxn>
            </a:cxnLst>
            <a:rect l="0" t="0" r="r" b="b"/>
            <a:pathLst>
              <a:path w="8" h="20">
                <a:moveTo>
                  <a:pt x="8" y="20"/>
                </a:moveTo>
                <a:cubicBezTo>
                  <a:pt x="5" y="20"/>
                  <a:pt x="3" y="20"/>
                  <a:pt x="0" y="20"/>
                </a:cubicBezTo>
                <a:cubicBezTo>
                  <a:pt x="0" y="14"/>
                  <a:pt x="0" y="7"/>
                  <a:pt x="0" y="0"/>
                </a:cubicBezTo>
                <a:cubicBezTo>
                  <a:pt x="3" y="0"/>
                  <a:pt x="5" y="0"/>
                  <a:pt x="8" y="0"/>
                </a:cubicBezTo>
                <a:cubicBezTo>
                  <a:pt x="8" y="7"/>
                  <a:pt x="8" y="13"/>
                  <a:pt x="8" y="2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75" name="Freeform 881">
            <a:extLst>
              <a:ext uri="{FF2B5EF4-FFF2-40B4-BE49-F238E27FC236}">
                <a16:creationId xmlns:a16="http://schemas.microsoft.com/office/drawing/2014/main" id="{4BAE6AB9-3365-43A6-8E88-2A834315DCDC}"/>
              </a:ext>
            </a:extLst>
          </p:cNvPr>
          <p:cNvSpPr>
            <a:spLocks/>
          </p:cNvSpPr>
          <p:nvPr/>
        </p:nvSpPr>
        <p:spPr bwMode="auto">
          <a:xfrm>
            <a:off x="5659185" y="1055820"/>
            <a:ext cx="19414" cy="38828"/>
          </a:xfrm>
          <a:custGeom>
            <a:avLst/>
            <a:gdLst>
              <a:gd name="T0" fmla="*/ 8 w 8"/>
              <a:gd name="T1" fmla="*/ 0 h 16"/>
              <a:gd name="T2" fmla="*/ 8 w 8"/>
              <a:gd name="T3" fmla="*/ 16 h 16"/>
              <a:gd name="T4" fmla="*/ 1 w 8"/>
              <a:gd name="T5" fmla="*/ 14 h 16"/>
              <a:gd name="T6" fmla="*/ 1 w 8"/>
              <a:gd name="T7" fmla="*/ 2 h 16"/>
              <a:gd name="T8" fmla="*/ 8 w 8"/>
              <a:gd name="T9" fmla="*/ 0 h 16"/>
            </a:gdLst>
            <a:ahLst/>
            <a:cxnLst>
              <a:cxn ang="0">
                <a:pos x="T0" y="T1"/>
              </a:cxn>
              <a:cxn ang="0">
                <a:pos x="T2" y="T3"/>
              </a:cxn>
              <a:cxn ang="0">
                <a:pos x="T4" y="T5"/>
              </a:cxn>
              <a:cxn ang="0">
                <a:pos x="T6" y="T7"/>
              </a:cxn>
              <a:cxn ang="0">
                <a:pos x="T8" y="T9"/>
              </a:cxn>
            </a:cxnLst>
            <a:rect l="0" t="0" r="r" b="b"/>
            <a:pathLst>
              <a:path w="8" h="16">
                <a:moveTo>
                  <a:pt x="8" y="0"/>
                </a:moveTo>
                <a:cubicBezTo>
                  <a:pt x="8" y="6"/>
                  <a:pt x="8" y="10"/>
                  <a:pt x="8" y="16"/>
                </a:cubicBezTo>
                <a:cubicBezTo>
                  <a:pt x="5" y="15"/>
                  <a:pt x="1" y="15"/>
                  <a:pt x="1" y="14"/>
                </a:cubicBezTo>
                <a:cubicBezTo>
                  <a:pt x="0" y="10"/>
                  <a:pt x="0" y="6"/>
                  <a:pt x="1" y="2"/>
                </a:cubicBezTo>
                <a:cubicBezTo>
                  <a:pt x="1" y="1"/>
                  <a:pt x="5" y="1"/>
                  <a:pt x="8"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76" name="Freeform 882">
            <a:extLst>
              <a:ext uri="{FF2B5EF4-FFF2-40B4-BE49-F238E27FC236}">
                <a16:creationId xmlns:a16="http://schemas.microsoft.com/office/drawing/2014/main" id="{F36E390C-7F2F-4AC0-97FC-CF2F8D076378}"/>
              </a:ext>
            </a:extLst>
          </p:cNvPr>
          <p:cNvSpPr>
            <a:spLocks/>
          </p:cNvSpPr>
          <p:nvPr/>
        </p:nvSpPr>
        <p:spPr bwMode="auto">
          <a:xfrm>
            <a:off x="4649659" y="3540806"/>
            <a:ext cx="77656" cy="9710"/>
          </a:xfrm>
          <a:custGeom>
            <a:avLst/>
            <a:gdLst>
              <a:gd name="T0" fmla="*/ 32 w 32"/>
              <a:gd name="T1" fmla="*/ 2 h 6"/>
              <a:gd name="T2" fmla="*/ 0 w 32"/>
              <a:gd name="T3" fmla="*/ 4 h 6"/>
              <a:gd name="T4" fmla="*/ 32 w 32"/>
              <a:gd name="T5" fmla="*/ 2 h 6"/>
            </a:gdLst>
            <a:ahLst/>
            <a:cxnLst>
              <a:cxn ang="0">
                <a:pos x="T0" y="T1"/>
              </a:cxn>
              <a:cxn ang="0">
                <a:pos x="T2" y="T3"/>
              </a:cxn>
              <a:cxn ang="0">
                <a:pos x="T4" y="T5"/>
              </a:cxn>
            </a:cxnLst>
            <a:rect l="0" t="0" r="r" b="b"/>
            <a:pathLst>
              <a:path w="32" h="6">
                <a:moveTo>
                  <a:pt x="32" y="2"/>
                </a:moveTo>
                <a:cubicBezTo>
                  <a:pt x="28" y="5"/>
                  <a:pt x="10" y="6"/>
                  <a:pt x="0" y="4"/>
                </a:cubicBezTo>
                <a:cubicBezTo>
                  <a:pt x="2" y="1"/>
                  <a:pt x="19" y="0"/>
                  <a:pt x="32"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77" name="Freeform 883">
            <a:extLst>
              <a:ext uri="{FF2B5EF4-FFF2-40B4-BE49-F238E27FC236}">
                <a16:creationId xmlns:a16="http://schemas.microsoft.com/office/drawing/2014/main" id="{F2CF6F1E-59ED-4249-9716-0D8218C39357}"/>
              </a:ext>
            </a:extLst>
          </p:cNvPr>
          <p:cNvSpPr>
            <a:spLocks/>
          </p:cNvSpPr>
          <p:nvPr/>
        </p:nvSpPr>
        <p:spPr bwMode="auto">
          <a:xfrm>
            <a:off x="4804971" y="3540806"/>
            <a:ext cx="67952" cy="9710"/>
          </a:xfrm>
          <a:custGeom>
            <a:avLst/>
            <a:gdLst>
              <a:gd name="T0" fmla="*/ 32 w 32"/>
              <a:gd name="T1" fmla="*/ 4 h 4"/>
              <a:gd name="T2" fmla="*/ 0 w 32"/>
              <a:gd name="T3" fmla="*/ 4 h 4"/>
              <a:gd name="T4" fmla="*/ 32 w 32"/>
              <a:gd name="T5" fmla="*/ 4 h 4"/>
            </a:gdLst>
            <a:ahLst/>
            <a:cxnLst>
              <a:cxn ang="0">
                <a:pos x="T0" y="T1"/>
              </a:cxn>
              <a:cxn ang="0">
                <a:pos x="T2" y="T3"/>
              </a:cxn>
              <a:cxn ang="0">
                <a:pos x="T4" y="T5"/>
              </a:cxn>
            </a:cxnLst>
            <a:rect l="0" t="0" r="r" b="b"/>
            <a:pathLst>
              <a:path w="32" h="4">
                <a:moveTo>
                  <a:pt x="32" y="4"/>
                </a:moveTo>
                <a:cubicBezTo>
                  <a:pt x="21" y="4"/>
                  <a:pt x="11" y="4"/>
                  <a:pt x="0" y="4"/>
                </a:cubicBezTo>
                <a:cubicBezTo>
                  <a:pt x="3" y="0"/>
                  <a:pt x="27" y="0"/>
                  <a:pt x="32" y="4"/>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78" name="Freeform 884">
            <a:extLst>
              <a:ext uri="{FF2B5EF4-FFF2-40B4-BE49-F238E27FC236}">
                <a16:creationId xmlns:a16="http://schemas.microsoft.com/office/drawing/2014/main" id="{923FA756-B238-4133-B774-A010D7877B20}"/>
              </a:ext>
            </a:extLst>
          </p:cNvPr>
          <p:cNvSpPr>
            <a:spLocks/>
          </p:cNvSpPr>
          <p:nvPr/>
        </p:nvSpPr>
        <p:spPr bwMode="auto">
          <a:xfrm>
            <a:off x="8173289" y="3395199"/>
            <a:ext cx="58242" cy="58242"/>
          </a:xfrm>
          <a:custGeom>
            <a:avLst/>
            <a:gdLst>
              <a:gd name="T0" fmla="*/ 25 w 25"/>
              <a:gd name="T1" fmla="*/ 24 h 24"/>
              <a:gd name="T2" fmla="*/ 0 w 25"/>
              <a:gd name="T3" fmla="*/ 0 h 24"/>
              <a:gd name="T4" fmla="*/ 25 w 25"/>
              <a:gd name="T5" fmla="*/ 24 h 24"/>
            </a:gdLst>
            <a:ahLst/>
            <a:cxnLst>
              <a:cxn ang="0">
                <a:pos x="T0" y="T1"/>
              </a:cxn>
              <a:cxn ang="0">
                <a:pos x="T2" y="T3"/>
              </a:cxn>
              <a:cxn ang="0">
                <a:pos x="T4" y="T5"/>
              </a:cxn>
            </a:cxnLst>
            <a:rect l="0" t="0" r="r" b="b"/>
            <a:pathLst>
              <a:path w="25" h="24">
                <a:moveTo>
                  <a:pt x="25" y="24"/>
                </a:moveTo>
                <a:cubicBezTo>
                  <a:pt x="17" y="16"/>
                  <a:pt x="8" y="8"/>
                  <a:pt x="0" y="0"/>
                </a:cubicBezTo>
                <a:cubicBezTo>
                  <a:pt x="6" y="0"/>
                  <a:pt x="24" y="18"/>
                  <a:pt x="25" y="24"/>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79" name="Freeform 885">
            <a:extLst>
              <a:ext uri="{FF2B5EF4-FFF2-40B4-BE49-F238E27FC236}">
                <a16:creationId xmlns:a16="http://schemas.microsoft.com/office/drawing/2014/main" id="{43CEC7DB-E3CD-4A59-8EF4-448483C0BE79}"/>
              </a:ext>
            </a:extLst>
          </p:cNvPr>
          <p:cNvSpPr>
            <a:spLocks/>
          </p:cNvSpPr>
          <p:nvPr/>
        </p:nvSpPr>
        <p:spPr bwMode="auto">
          <a:xfrm>
            <a:off x="6309549" y="1958566"/>
            <a:ext cx="38828" cy="38828"/>
          </a:xfrm>
          <a:custGeom>
            <a:avLst/>
            <a:gdLst>
              <a:gd name="T0" fmla="*/ 13 w 13"/>
              <a:gd name="T1" fmla="*/ 8 h 14"/>
              <a:gd name="T2" fmla="*/ 7 w 13"/>
              <a:gd name="T3" fmla="*/ 14 h 14"/>
              <a:gd name="T4" fmla="*/ 0 w 13"/>
              <a:gd name="T5" fmla="*/ 5 h 14"/>
              <a:gd name="T6" fmla="*/ 5 w 13"/>
              <a:gd name="T7" fmla="*/ 0 h 14"/>
              <a:gd name="T8" fmla="*/ 13 w 13"/>
              <a:gd name="T9" fmla="*/ 8 h 14"/>
            </a:gdLst>
            <a:ahLst/>
            <a:cxnLst>
              <a:cxn ang="0">
                <a:pos x="T0" y="T1"/>
              </a:cxn>
              <a:cxn ang="0">
                <a:pos x="T2" y="T3"/>
              </a:cxn>
              <a:cxn ang="0">
                <a:pos x="T4" y="T5"/>
              </a:cxn>
              <a:cxn ang="0">
                <a:pos x="T6" y="T7"/>
              </a:cxn>
              <a:cxn ang="0">
                <a:pos x="T8" y="T9"/>
              </a:cxn>
            </a:cxnLst>
            <a:rect l="0" t="0" r="r" b="b"/>
            <a:pathLst>
              <a:path w="13" h="14">
                <a:moveTo>
                  <a:pt x="13" y="8"/>
                </a:moveTo>
                <a:cubicBezTo>
                  <a:pt x="11" y="11"/>
                  <a:pt x="9" y="12"/>
                  <a:pt x="7" y="14"/>
                </a:cubicBezTo>
                <a:cubicBezTo>
                  <a:pt x="5" y="11"/>
                  <a:pt x="3" y="8"/>
                  <a:pt x="0" y="5"/>
                </a:cubicBezTo>
                <a:cubicBezTo>
                  <a:pt x="1" y="4"/>
                  <a:pt x="3" y="2"/>
                  <a:pt x="5" y="0"/>
                </a:cubicBezTo>
                <a:cubicBezTo>
                  <a:pt x="8" y="3"/>
                  <a:pt x="10" y="5"/>
                  <a:pt x="13" y="8"/>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80" name="Freeform 886">
            <a:extLst>
              <a:ext uri="{FF2B5EF4-FFF2-40B4-BE49-F238E27FC236}">
                <a16:creationId xmlns:a16="http://schemas.microsoft.com/office/drawing/2014/main" id="{C6540A31-8241-4671-B71C-F49C8B2AC2D0}"/>
              </a:ext>
            </a:extLst>
          </p:cNvPr>
          <p:cNvSpPr>
            <a:spLocks/>
          </p:cNvSpPr>
          <p:nvPr/>
        </p:nvSpPr>
        <p:spPr bwMode="auto">
          <a:xfrm>
            <a:off x="6406619" y="2055635"/>
            <a:ext cx="29124" cy="29124"/>
          </a:xfrm>
          <a:custGeom>
            <a:avLst/>
            <a:gdLst>
              <a:gd name="T0" fmla="*/ 0 w 14"/>
              <a:gd name="T1" fmla="*/ 5 h 13"/>
              <a:gd name="T2" fmla="*/ 6 w 14"/>
              <a:gd name="T3" fmla="*/ 0 h 13"/>
              <a:gd name="T4" fmla="*/ 14 w 14"/>
              <a:gd name="T5" fmla="*/ 8 h 13"/>
              <a:gd name="T6" fmla="*/ 8 w 14"/>
              <a:gd name="T7" fmla="*/ 13 h 13"/>
              <a:gd name="T8" fmla="*/ 0 w 14"/>
              <a:gd name="T9" fmla="*/ 5 h 13"/>
            </a:gdLst>
            <a:ahLst/>
            <a:cxnLst>
              <a:cxn ang="0">
                <a:pos x="T0" y="T1"/>
              </a:cxn>
              <a:cxn ang="0">
                <a:pos x="T2" y="T3"/>
              </a:cxn>
              <a:cxn ang="0">
                <a:pos x="T4" y="T5"/>
              </a:cxn>
              <a:cxn ang="0">
                <a:pos x="T6" y="T7"/>
              </a:cxn>
              <a:cxn ang="0">
                <a:pos x="T8" y="T9"/>
              </a:cxn>
            </a:cxnLst>
            <a:rect l="0" t="0" r="r" b="b"/>
            <a:pathLst>
              <a:path w="14" h="13">
                <a:moveTo>
                  <a:pt x="0" y="5"/>
                </a:moveTo>
                <a:cubicBezTo>
                  <a:pt x="3" y="3"/>
                  <a:pt x="4" y="2"/>
                  <a:pt x="6" y="0"/>
                </a:cubicBezTo>
                <a:cubicBezTo>
                  <a:pt x="9" y="2"/>
                  <a:pt x="11" y="5"/>
                  <a:pt x="14" y="8"/>
                </a:cubicBezTo>
                <a:cubicBezTo>
                  <a:pt x="12" y="9"/>
                  <a:pt x="10" y="11"/>
                  <a:pt x="8" y="13"/>
                </a:cubicBezTo>
                <a:cubicBezTo>
                  <a:pt x="5" y="10"/>
                  <a:pt x="3" y="8"/>
                  <a:pt x="0" y="5"/>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81" name="Freeform 887">
            <a:extLst>
              <a:ext uri="{FF2B5EF4-FFF2-40B4-BE49-F238E27FC236}">
                <a16:creationId xmlns:a16="http://schemas.microsoft.com/office/drawing/2014/main" id="{B1AC2FF3-D770-4103-ADD0-522B5B474B36}"/>
              </a:ext>
            </a:extLst>
          </p:cNvPr>
          <p:cNvSpPr>
            <a:spLocks/>
          </p:cNvSpPr>
          <p:nvPr/>
        </p:nvSpPr>
        <p:spPr bwMode="auto">
          <a:xfrm>
            <a:off x="6707538" y="2055635"/>
            <a:ext cx="38828" cy="19414"/>
          </a:xfrm>
          <a:custGeom>
            <a:avLst/>
            <a:gdLst>
              <a:gd name="T0" fmla="*/ 5 w 13"/>
              <a:gd name="T1" fmla="*/ 12 h 12"/>
              <a:gd name="T2" fmla="*/ 2 w 13"/>
              <a:gd name="T3" fmla="*/ 9 h 12"/>
              <a:gd name="T4" fmla="*/ 0 w 13"/>
              <a:gd name="T5" fmla="*/ 7 h 12"/>
              <a:gd name="T6" fmla="*/ 9 w 13"/>
              <a:gd name="T7" fmla="*/ 0 h 12"/>
              <a:gd name="T8" fmla="*/ 13 w 13"/>
              <a:gd name="T9" fmla="*/ 5 h 12"/>
              <a:gd name="T10" fmla="*/ 5 w 13"/>
              <a:gd name="T11" fmla="*/ 12 h 12"/>
            </a:gdLst>
            <a:ahLst/>
            <a:cxnLst>
              <a:cxn ang="0">
                <a:pos x="T0" y="T1"/>
              </a:cxn>
              <a:cxn ang="0">
                <a:pos x="T2" y="T3"/>
              </a:cxn>
              <a:cxn ang="0">
                <a:pos x="T4" y="T5"/>
              </a:cxn>
              <a:cxn ang="0">
                <a:pos x="T6" y="T7"/>
              </a:cxn>
              <a:cxn ang="0">
                <a:pos x="T8" y="T9"/>
              </a:cxn>
              <a:cxn ang="0">
                <a:pos x="T10" y="T11"/>
              </a:cxn>
            </a:cxnLst>
            <a:rect l="0" t="0" r="r" b="b"/>
            <a:pathLst>
              <a:path w="13" h="12">
                <a:moveTo>
                  <a:pt x="5" y="12"/>
                </a:moveTo>
                <a:cubicBezTo>
                  <a:pt x="4" y="11"/>
                  <a:pt x="3" y="10"/>
                  <a:pt x="2" y="9"/>
                </a:cubicBezTo>
                <a:cubicBezTo>
                  <a:pt x="1" y="9"/>
                  <a:pt x="1" y="8"/>
                  <a:pt x="0" y="7"/>
                </a:cubicBezTo>
                <a:cubicBezTo>
                  <a:pt x="3" y="5"/>
                  <a:pt x="5" y="3"/>
                  <a:pt x="9" y="0"/>
                </a:cubicBezTo>
                <a:cubicBezTo>
                  <a:pt x="10" y="1"/>
                  <a:pt x="11" y="3"/>
                  <a:pt x="13" y="5"/>
                </a:cubicBezTo>
                <a:cubicBezTo>
                  <a:pt x="10" y="7"/>
                  <a:pt x="8" y="9"/>
                  <a:pt x="5" y="1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82" name="Freeform 888">
            <a:extLst>
              <a:ext uri="{FF2B5EF4-FFF2-40B4-BE49-F238E27FC236}">
                <a16:creationId xmlns:a16="http://schemas.microsoft.com/office/drawing/2014/main" id="{4B4DA00F-FCFC-4ECD-A356-5B87D0C150CF}"/>
              </a:ext>
            </a:extLst>
          </p:cNvPr>
          <p:cNvSpPr>
            <a:spLocks/>
          </p:cNvSpPr>
          <p:nvPr/>
        </p:nvSpPr>
        <p:spPr bwMode="auto">
          <a:xfrm>
            <a:off x="6804608" y="1958566"/>
            <a:ext cx="29124" cy="29124"/>
          </a:xfrm>
          <a:custGeom>
            <a:avLst/>
            <a:gdLst>
              <a:gd name="T0" fmla="*/ 5 w 12"/>
              <a:gd name="T1" fmla="*/ 13 h 13"/>
              <a:gd name="T2" fmla="*/ 0 w 12"/>
              <a:gd name="T3" fmla="*/ 7 h 13"/>
              <a:gd name="T4" fmla="*/ 8 w 12"/>
              <a:gd name="T5" fmla="*/ 0 h 13"/>
              <a:gd name="T6" fmla="*/ 12 w 12"/>
              <a:gd name="T7" fmla="*/ 5 h 13"/>
              <a:gd name="T8" fmla="*/ 5 w 12"/>
              <a:gd name="T9" fmla="*/ 13 h 13"/>
            </a:gdLst>
            <a:ahLst/>
            <a:cxnLst>
              <a:cxn ang="0">
                <a:pos x="T0" y="T1"/>
              </a:cxn>
              <a:cxn ang="0">
                <a:pos x="T2" y="T3"/>
              </a:cxn>
              <a:cxn ang="0">
                <a:pos x="T4" y="T5"/>
              </a:cxn>
              <a:cxn ang="0">
                <a:pos x="T6" y="T7"/>
              </a:cxn>
              <a:cxn ang="0">
                <a:pos x="T8" y="T9"/>
              </a:cxn>
            </a:cxnLst>
            <a:rect l="0" t="0" r="r" b="b"/>
            <a:pathLst>
              <a:path w="12" h="13">
                <a:moveTo>
                  <a:pt x="5" y="13"/>
                </a:moveTo>
                <a:cubicBezTo>
                  <a:pt x="4" y="11"/>
                  <a:pt x="2" y="9"/>
                  <a:pt x="0" y="7"/>
                </a:cubicBezTo>
                <a:cubicBezTo>
                  <a:pt x="3" y="4"/>
                  <a:pt x="5" y="2"/>
                  <a:pt x="8" y="0"/>
                </a:cubicBezTo>
                <a:cubicBezTo>
                  <a:pt x="9" y="1"/>
                  <a:pt x="11" y="3"/>
                  <a:pt x="12" y="5"/>
                </a:cubicBezTo>
                <a:cubicBezTo>
                  <a:pt x="11" y="7"/>
                  <a:pt x="8" y="10"/>
                  <a:pt x="5" y="1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83" name="Freeform 889">
            <a:extLst>
              <a:ext uri="{FF2B5EF4-FFF2-40B4-BE49-F238E27FC236}">
                <a16:creationId xmlns:a16="http://schemas.microsoft.com/office/drawing/2014/main" id="{B59C1924-CD3D-4D5D-8C8A-3C25B5FF21A6}"/>
              </a:ext>
            </a:extLst>
          </p:cNvPr>
          <p:cNvSpPr>
            <a:spLocks/>
          </p:cNvSpPr>
          <p:nvPr/>
        </p:nvSpPr>
        <p:spPr bwMode="auto">
          <a:xfrm>
            <a:off x="4834088" y="3201059"/>
            <a:ext cx="38828" cy="9710"/>
          </a:xfrm>
          <a:custGeom>
            <a:avLst/>
            <a:gdLst>
              <a:gd name="T0" fmla="*/ 0 w 20"/>
              <a:gd name="T1" fmla="*/ 0 h 4"/>
              <a:gd name="T2" fmla="*/ 20 w 20"/>
              <a:gd name="T3" fmla="*/ 0 h 4"/>
              <a:gd name="T4" fmla="*/ 0 w 20"/>
              <a:gd name="T5" fmla="*/ 0 h 4"/>
            </a:gdLst>
            <a:ahLst/>
            <a:cxnLst>
              <a:cxn ang="0">
                <a:pos x="T0" y="T1"/>
              </a:cxn>
              <a:cxn ang="0">
                <a:pos x="T2" y="T3"/>
              </a:cxn>
              <a:cxn ang="0">
                <a:pos x="T4" y="T5"/>
              </a:cxn>
            </a:cxnLst>
            <a:rect l="0" t="0" r="r" b="b"/>
            <a:pathLst>
              <a:path w="20" h="4">
                <a:moveTo>
                  <a:pt x="0" y="0"/>
                </a:moveTo>
                <a:cubicBezTo>
                  <a:pt x="7" y="0"/>
                  <a:pt x="13" y="0"/>
                  <a:pt x="20" y="0"/>
                </a:cubicBezTo>
                <a:cubicBezTo>
                  <a:pt x="17" y="4"/>
                  <a:pt x="2" y="4"/>
                  <a:pt x="0"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84" name="Freeform 890">
            <a:extLst>
              <a:ext uri="{FF2B5EF4-FFF2-40B4-BE49-F238E27FC236}">
                <a16:creationId xmlns:a16="http://schemas.microsoft.com/office/drawing/2014/main" id="{3EF75A1D-1C6D-43F5-87BE-CF133EBD513D}"/>
              </a:ext>
            </a:extLst>
          </p:cNvPr>
          <p:cNvSpPr>
            <a:spLocks/>
          </p:cNvSpPr>
          <p:nvPr/>
        </p:nvSpPr>
        <p:spPr bwMode="auto">
          <a:xfrm>
            <a:off x="4649659" y="3201059"/>
            <a:ext cx="48538" cy="9710"/>
          </a:xfrm>
          <a:custGeom>
            <a:avLst/>
            <a:gdLst>
              <a:gd name="T0" fmla="*/ 22 w 22"/>
              <a:gd name="T1" fmla="*/ 0 h 4"/>
              <a:gd name="T2" fmla="*/ 0 w 22"/>
              <a:gd name="T3" fmla="*/ 0 h 4"/>
              <a:gd name="T4" fmla="*/ 22 w 22"/>
              <a:gd name="T5" fmla="*/ 0 h 4"/>
            </a:gdLst>
            <a:ahLst/>
            <a:cxnLst>
              <a:cxn ang="0">
                <a:pos x="T0" y="T1"/>
              </a:cxn>
              <a:cxn ang="0">
                <a:pos x="T2" y="T3"/>
              </a:cxn>
              <a:cxn ang="0">
                <a:pos x="T4" y="T5"/>
              </a:cxn>
            </a:cxnLst>
            <a:rect l="0" t="0" r="r" b="b"/>
            <a:pathLst>
              <a:path w="22" h="4">
                <a:moveTo>
                  <a:pt x="22" y="0"/>
                </a:moveTo>
                <a:cubicBezTo>
                  <a:pt x="17" y="4"/>
                  <a:pt x="5" y="4"/>
                  <a:pt x="0" y="0"/>
                </a:cubicBezTo>
                <a:cubicBezTo>
                  <a:pt x="8" y="0"/>
                  <a:pt x="14" y="0"/>
                  <a:pt x="2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85" name="Freeform 891">
            <a:extLst>
              <a:ext uri="{FF2B5EF4-FFF2-40B4-BE49-F238E27FC236}">
                <a16:creationId xmlns:a16="http://schemas.microsoft.com/office/drawing/2014/main" id="{F2E6EE56-2B44-4603-A30D-DC0D3F59EB9C}"/>
              </a:ext>
            </a:extLst>
          </p:cNvPr>
          <p:cNvSpPr>
            <a:spLocks/>
          </p:cNvSpPr>
          <p:nvPr/>
        </p:nvSpPr>
        <p:spPr bwMode="auto">
          <a:xfrm>
            <a:off x="5309733" y="1317905"/>
            <a:ext cx="174726" cy="106780"/>
          </a:xfrm>
          <a:custGeom>
            <a:avLst/>
            <a:gdLst>
              <a:gd name="T0" fmla="*/ 74 w 74"/>
              <a:gd name="T1" fmla="*/ 0 h 46"/>
              <a:gd name="T2" fmla="*/ 68 w 74"/>
              <a:gd name="T3" fmla="*/ 42 h 46"/>
              <a:gd name="T4" fmla="*/ 64 w 74"/>
              <a:gd name="T5" fmla="*/ 45 h 46"/>
              <a:gd name="T6" fmla="*/ 18 w 74"/>
              <a:gd name="T7" fmla="*/ 45 h 46"/>
              <a:gd name="T8" fmla="*/ 0 w 74"/>
              <a:gd name="T9" fmla="*/ 39 h 46"/>
              <a:gd name="T10" fmla="*/ 18 w 74"/>
              <a:gd name="T11" fmla="*/ 11 h 46"/>
              <a:gd name="T12" fmla="*/ 74 w 74"/>
              <a:gd name="T13" fmla="*/ 0 h 46"/>
            </a:gdLst>
            <a:ahLst/>
            <a:cxnLst>
              <a:cxn ang="0">
                <a:pos x="T0" y="T1"/>
              </a:cxn>
              <a:cxn ang="0">
                <a:pos x="T2" y="T3"/>
              </a:cxn>
              <a:cxn ang="0">
                <a:pos x="T4" y="T5"/>
              </a:cxn>
              <a:cxn ang="0">
                <a:pos x="T6" y="T7"/>
              </a:cxn>
              <a:cxn ang="0">
                <a:pos x="T8" y="T9"/>
              </a:cxn>
              <a:cxn ang="0">
                <a:pos x="T10" y="T11"/>
              </a:cxn>
              <a:cxn ang="0">
                <a:pos x="T12" y="T13"/>
              </a:cxn>
            </a:cxnLst>
            <a:rect l="0" t="0" r="r" b="b"/>
            <a:pathLst>
              <a:path w="74" h="46">
                <a:moveTo>
                  <a:pt x="74" y="0"/>
                </a:moveTo>
                <a:cubicBezTo>
                  <a:pt x="72" y="14"/>
                  <a:pt x="70" y="28"/>
                  <a:pt x="68" y="42"/>
                </a:cubicBezTo>
                <a:cubicBezTo>
                  <a:pt x="67" y="43"/>
                  <a:pt x="65" y="45"/>
                  <a:pt x="64" y="45"/>
                </a:cubicBezTo>
                <a:cubicBezTo>
                  <a:pt x="48" y="46"/>
                  <a:pt x="33" y="46"/>
                  <a:pt x="18" y="45"/>
                </a:cubicBezTo>
                <a:cubicBezTo>
                  <a:pt x="12" y="45"/>
                  <a:pt x="6" y="41"/>
                  <a:pt x="0" y="39"/>
                </a:cubicBezTo>
                <a:cubicBezTo>
                  <a:pt x="2" y="27"/>
                  <a:pt x="6" y="17"/>
                  <a:pt x="18" y="11"/>
                </a:cubicBezTo>
                <a:cubicBezTo>
                  <a:pt x="35" y="3"/>
                  <a:pt x="54" y="0"/>
                  <a:pt x="74"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86" name="Freeform 892">
            <a:extLst>
              <a:ext uri="{FF2B5EF4-FFF2-40B4-BE49-F238E27FC236}">
                <a16:creationId xmlns:a16="http://schemas.microsoft.com/office/drawing/2014/main" id="{809D5525-202F-440D-81F4-BF41A763D62C}"/>
              </a:ext>
            </a:extLst>
          </p:cNvPr>
          <p:cNvSpPr>
            <a:spLocks/>
          </p:cNvSpPr>
          <p:nvPr/>
        </p:nvSpPr>
        <p:spPr bwMode="auto">
          <a:xfrm>
            <a:off x="3882804" y="1094648"/>
            <a:ext cx="77656" cy="67952"/>
          </a:xfrm>
          <a:custGeom>
            <a:avLst/>
            <a:gdLst>
              <a:gd name="T0" fmla="*/ 0 w 34"/>
              <a:gd name="T1" fmla="*/ 26 h 26"/>
              <a:gd name="T2" fmla="*/ 0 w 34"/>
              <a:gd name="T3" fmla="*/ 0 h 26"/>
              <a:gd name="T4" fmla="*/ 19 w 34"/>
              <a:gd name="T5" fmla="*/ 0 h 26"/>
              <a:gd name="T6" fmla="*/ 23 w 34"/>
              <a:gd name="T7" fmla="*/ 2 h 26"/>
              <a:gd name="T8" fmla="*/ 34 w 34"/>
              <a:gd name="T9" fmla="*/ 26 h 26"/>
              <a:gd name="T10" fmla="*/ 0 w 34"/>
              <a:gd name="T11" fmla="*/ 26 h 26"/>
            </a:gdLst>
            <a:ahLst/>
            <a:cxnLst>
              <a:cxn ang="0">
                <a:pos x="T0" y="T1"/>
              </a:cxn>
              <a:cxn ang="0">
                <a:pos x="T2" y="T3"/>
              </a:cxn>
              <a:cxn ang="0">
                <a:pos x="T4" y="T5"/>
              </a:cxn>
              <a:cxn ang="0">
                <a:pos x="T6" y="T7"/>
              </a:cxn>
              <a:cxn ang="0">
                <a:pos x="T8" y="T9"/>
              </a:cxn>
              <a:cxn ang="0">
                <a:pos x="T10" y="T11"/>
              </a:cxn>
            </a:cxnLst>
            <a:rect l="0" t="0" r="r" b="b"/>
            <a:pathLst>
              <a:path w="34" h="26">
                <a:moveTo>
                  <a:pt x="0" y="26"/>
                </a:moveTo>
                <a:cubicBezTo>
                  <a:pt x="0" y="17"/>
                  <a:pt x="0" y="9"/>
                  <a:pt x="0" y="0"/>
                </a:cubicBezTo>
                <a:cubicBezTo>
                  <a:pt x="7" y="0"/>
                  <a:pt x="13" y="0"/>
                  <a:pt x="19" y="0"/>
                </a:cubicBezTo>
                <a:cubicBezTo>
                  <a:pt x="20" y="0"/>
                  <a:pt x="22" y="1"/>
                  <a:pt x="23" y="2"/>
                </a:cubicBezTo>
                <a:cubicBezTo>
                  <a:pt x="27" y="10"/>
                  <a:pt x="30" y="18"/>
                  <a:pt x="34" y="26"/>
                </a:cubicBezTo>
                <a:cubicBezTo>
                  <a:pt x="22" y="26"/>
                  <a:pt x="12" y="26"/>
                  <a:pt x="0" y="26"/>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87" name="Freeform 893">
            <a:extLst>
              <a:ext uri="{FF2B5EF4-FFF2-40B4-BE49-F238E27FC236}">
                <a16:creationId xmlns:a16="http://schemas.microsoft.com/office/drawing/2014/main" id="{9CB36BCF-166D-428F-8944-EA4A8187FD25}"/>
              </a:ext>
            </a:extLst>
          </p:cNvPr>
          <p:cNvSpPr>
            <a:spLocks/>
          </p:cNvSpPr>
          <p:nvPr/>
        </p:nvSpPr>
        <p:spPr bwMode="auto">
          <a:xfrm>
            <a:off x="3882804" y="1172304"/>
            <a:ext cx="9710" cy="67952"/>
          </a:xfrm>
          <a:custGeom>
            <a:avLst/>
            <a:gdLst>
              <a:gd name="T0" fmla="*/ 4 w 5"/>
              <a:gd name="T1" fmla="*/ 14 h 26"/>
              <a:gd name="T2" fmla="*/ 4 w 5"/>
              <a:gd name="T3" fmla="*/ 23 h 26"/>
              <a:gd name="T4" fmla="*/ 2 w 5"/>
              <a:gd name="T5" fmla="*/ 26 h 26"/>
              <a:gd name="T6" fmla="*/ 0 w 5"/>
              <a:gd name="T7" fmla="*/ 24 h 26"/>
              <a:gd name="T8" fmla="*/ 0 w 5"/>
              <a:gd name="T9" fmla="*/ 2 h 26"/>
              <a:gd name="T10" fmla="*/ 2 w 5"/>
              <a:gd name="T11" fmla="*/ 0 h 26"/>
              <a:gd name="T12" fmla="*/ 4 w 5"/>
              <a:gd name="T13" fmla="*/ 3 h 26"/>
              <a:gd name="T14" fmla="*/ 4 w 5"/>
              <a:gd name="T15" fmla="*/ 14 h 2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26">
                <a:moveTo>
                  <a:pt x="4" y="14"/>
                </a:moveTo>
                <a:cubicBezTo>
                  <a:pt x="4" y="17"/>
                  <a:pt x="5" y="20"/>
                  <a:pt x="4" y="23"/>
                </a:cubicBezTo>
                <a:cubicBezTo>
                  <a:pt x="4" y="24"/>
                  <a:pt x="3" y="25"/>
                  <a:pt x="2" y="26"/>
                </a:cubicBezTo>
                <a:cubicBezTo>
                  <a:pt x="1" y="25"/>
                  <a:pt x="0" y="25"/>
                  <a:pt x="0" y="24"/>
                </a:cubicBezTo>
                <a:cubicBezTo>
                  <a:pt x="0" y="17"/>
                  <a:pt x="0" y="9"/>
                  <a:pt x="0" y="2"/>
                </a:cubicBezTo>
                <a:cubicBezTo>
                  <a:pt x="0" y="1"/>
                  <a:pt x="1" y="1"/>
                  <a:pt x="2" y="0"/>
                </a:cubicBezTo>
                <a:cubicBezTo>
                  <a:pt x="3" y="1"/>
                  <a:pt x="4" y="2"/>
                  <a:pt x="4" y="3"/>
                </a:cubicBezTo>
                <a:cubicBezTo>
                  <a:pt x="5" y="6"/>
                  <a:pt x="4" y="10"/>
                  <a:pt x="4" y="1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88" name="Freeform 894">
            <a:extLst>
              <a:ext uri="{FF2B5EF4-FFF2-40B4-BE49-F238E27FC236}">
                <a16:creationId xmlns:a16="http://schemas.microsoft.com/office/drawing/2014/main" id="{EB901F59-DC85-4A1D-9948-DD352AAB2A85}"/>
              </a:ext>
            </a:extLst>
          </p:cNvPr>
          <p:cNvSpPr>
            <a:spLocks/>
          </p:cNvSpPr>
          <p:nvPr/>
        </p:nvSpPr>
        <p:spPr bwMode="auto">
          <a:xfrm>
            <a:off x="3902218" y="1191717"/>
            <a:ext cx="19414" cy="9710"/>
          </a:xfrm>
          <a:custGeom>
            <a:avLst/>
            <a:gdLst>
              <a:gd name="T0" fmla="*/ 6 w 12"/>
              <a:gd name="T1" fmla="*/ 6 h 6"/>
              <a:gd name="T2" fmla="*/ 0 w 12"/>
              <a:gd name="T3" fmla="*/ 2 h 6"/>
              <a:gd name="T4" fmla="*/ 7 w 12"/>
              <a:gd name="T5" fmla="*/ 0 h 6"/>
              <a:gd name="T6" fmla="*/ 12 w 12"/>
              <a:gd name="T7" fmla="*/ 2 h 6"/>
              <a:gd name="T8" fmla="*/ 6 w 12"/>
              <a:gd name="T9" fmla="*/ 6 h 6"/>
            </a:gdLst>
            <a:ahLst/>
            <a:cxnLst>
              <a:cxn ang="0">
                <a:pos x="T0" y="T1"/>
              </a:cxn>
              <a:cxn ang="0">
                <a:pos x="T2" y="T3"/>
              </a:cxn>
              <a:cxn ang="0">
                <a:pos x="T4" y="T5"/>
              </a:cxn>
              <a:cxn ang="0">
                <a:pos x="T6" y="T7"/>
              </a:cxn>
              <a:cxn ang="0">
                <a:pos x="T8" y="T9"/>
              </a:cxn>
            </a:cxnLst>
            <a:rect l="0" t="0" r="r" b="b"/>
            <a:pathLst>
              <a:path w="12" h="6">
                <a:moveTo>
                  <a:pt x="6" y="6"/>
                </a:moveTo>
                <a:cubicBezTo>
                  <a:pt x="3" y="5"/>
                  <a:pt x="1" y="4"/>
                  <a:pt x="0" y="2"/>
                </a:cubicBezTo>
                <a:cubicBezTo>
                  <a:pt x="2" y="2"/>
                  <a:pt x="4" y="0"/>
                  <a:pt x="7" y="0"/>
                </a:cubicBezTo>
                <a:cubicBezTo>
                  <a:pt x="8" y="0"/>
                  <a:pt x="10" y="1"/>
                  <a:pt x="12" y="2"/>
                </a:cubicBezTo>
                <a:cubicBezTo>
                  <a:pt x="10" y="4"/>
                  <a:pt x="8" y="5"/>
                  <a:pt x="6" y="6"/>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89" name="Freeform 895">
            <a:extLst>
              <a:ext uri="{FF2B5EF4-FFF2-40B4-BE49-F238E27FC236}">
                <a16:creationId xmlns:a16="http://schemas.microsoft.com/office/drawing/2014/main" id="{CB1DDE5E-F003-4773-B442-A7ACA113A666}"/>
              </a:ext>
            </a:extLst>
          </p:cNvPr>
          <p:cNvSpPr>
            <a:spLocks/>
          </p:cNvSpPr>
          <p:nvPr/>
        </p:nvSpPr>
        <p:spPr bwMode="auto">
          <a:xfrm>
            <a:off x="3494525" y="1182007"/>
            <a:ext cx="106780" cy="67952"/>
          </a:xfrm>
          <a:custGeom>
            <a:avLst/>
            <a:gdLst>
              <a:gd name="T0" fmla="*/ 45 w 45"/>
              <a:gd name="T1" fmla="*/ 14 h 31"/>
              <a:gd name="T2" fmla="*/ 14 w 45"/>
              <a:gd name="T3" fmla="*/ 31 h 31"/>
              <a:gd name="T4" fmla="*/ 0 w 45"/>
              <a:gd name="T5" fmla="*/ 11 h 31"/>
              <a:gd name="T6" fmla="*/ 45 w 45"/>
              <a:gd name="T7" fmla="*/ 14 h 31"/>
            </a:gdLst>
            <a:ahLst/>
            <a:cxnLst>
              <a:cxn ang="0">
                <a:pos x="T0" y="T1"/>
              </a:cxn>
              <a:cxn ang="0">
                <a:pos x="T2" y="T3"/>
              </a:cxn>
              <a:cxn ang="0">
                <a:pos x="T4" y="T5"/>
              </a:cxn>
              <a:cxn ang="0">
                <a:pos x="T6" y="T7"/>
              </a:cxn>
            </a:cxnLst>
            <a:rect l="0" t="0" r="r" b="b"/>
            <a:pathLst>
              <a:path w="45" h="31">
                <a:moveTo>
                  <a:pt x="45" y="14"/>
                </a:moveTo>
                <a:cubicBezTo>
                  <a:pt x="34" y="20"/>
                  <a:pt x="25" y="25"/>
                  <a:pt x="14" y="31"/>
                </a:cubicBezTo>
                <a:cubicBezTo>
                  <a:pt x="9" y="24"/>
                  <a:pt x="5" y="18"/>
                  <a:pt x="0" y="11"/>
                </a:cubicBezTo>
                <a:cubicBezTo>
                  <a:pt x="15" y="0"/>
                  <a:pt x="34" y="1"/>
                  <a:pt x="45" y="1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90" name="Freeform 896">
            <a:extLst>
              <a:ext uri="{FF2B5EF4-FFF2-40B4-BE49-F238E27FC236}">
                <a16:creationId xmlns:a16="http://schemas.microsoft.com/office/drawing/2014/main" id="{8BF6E8AE-B9BB-4C57-8445-EB9484A48D28}"/>
              </a:ext>
            </a:extLst>
          </p:cNvPr>
          <p:cNvSpPr>
            <a:spLocks/>
          </p:cNvSpPr>
          <p:nvPr/>
        </p:nvSpPr>
        <p:spPr bwMode="auto">
          <a:xfrm>
            <a:off x="8250945" y="1541169"/>
            <a:ext cx="38828" cy="38828"/>
          </a:xfrm>
          <a:custGeom>
            <a:avLst/>
            <a:gdLst>
              <a:gd name="T0" fmla="*/ 0 w 15"/>
              <a:gd name="T1" fmla="*/ 8 h 16"/>
              <a:gd name="T2" fmla="*/ 8 w 15"/>
              <a:gd name="T3" fmla="*/ 0 h 16"/>
              <a:gd name="T4" fmla="*/ 15 w 15"/>
              <a:gd name="T5" fmla="*/ 8 h 16"/>
              <a:gd name="T6" fmla="*/ 8 w 15"/>
              <a:gd name="T7" fmla="*/ 16 h 16"/>
              <a:gd name="T8" fmla="*/ 0 w 15"/>
              <a:gd name="T9" fmla="*/ 8 h 16"/>
            </a:gdLst>
            <a:ahLst/>
            <a:cxnLst>
              <a:cxn ang="0">
                <a:pos x="T0" y="T1"/>
              </a:cxn>
              <a:cxn ang="0">
                <a:pos x="T2" y="T3"/>
              </a:cxn>
              <a:cxn ang="0">
                <a:pos x="T4" y="T5"/>
              </a:cxn>
              <a:cxn ang="0">
                <a:pos x="T6" y="T7"/>
              </a:cxn>
              <a:cxn ang="0">
                <a:pos x="T8" y="T9"/>
              </a:cxn>
            </a:cxnLst>
            <a:rect l="0" t="0" r="r" b="b"/>
            <a:pathLst>
              <a:path w="15" h="16">
                <a:moveTo>
                  <a:pt x="0" y="8"/>
                </a:moveTo>
                <a:cubicBezTo>
                  <a:pt x="0" y="3"/>
                  <a:pt x="3" y="0"/>
                  <a:pt x="8" y="0"/>
                </a:cubicBezTo>
                <a:cubicBezTo>
                  <a:pt x="12" y="0"/>
                  <a:pt x="15" y="3"/>
                  <a:pt x="15" y="8"/>
                </a:cubicBezTo>
                <a:cubicBezTo>
                  <a:pt x="15" y="13"/>
                  <a:pt x="13" y="16"/>
                  <a:pt x="8" y="16"/>
                </a:cubicBezTo>
                <a:cubicBezTo>
                  <a:pt x="3" y="16"/>
                  <a:pt x="0" y="13"/>
                  <a:pt x="0" y="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91" name="Freeform 897">
            <a:extLst>
              <a:ext uri="{FF2B5EF4-FFF2-40B4-BE49-F238E27FC236}">
                <a16:creationId xmlns:a16="http://schemas.microsoft.com/office/drawing/2014/main" id="{5ECA9AAF-0899-47CF-A512-D7D619FF4CB9}"/>
              </a:ext>
            </a:extLst>
          </p:cNvPr>
          <p:cNvSpPr>
            <a:spLocks/>
          </p:cNvSpPr>
          <p:nvPr/>
        </p:nvSpPr>
        <p:spPr bwMode="auto">
          <a:xfrm>
            <a:off x="4533175" y="2152705"/>
            <a:ext cx="29124" cy="29124"/>
          </a:xfrm>
          <a:custGeom>
            <a:avLst/>
            <a:gdLst>
              <a:gd name="T0" fmla="*/ 10 w 10"/>
              <a:gd name="T1" fmla="*/ 7 h 11"/>
              <a:gd name="T2" fmla="*/ 4 w 10"/>
              <a:gd name="T3" fmla="*/ 11 h 11"/>
              <a:gd name="T4" fmla="*/ 0 w 10"/>
              <a:gd name="T5" fmla="*/ 5 h 11"/>
              <a:gd name="T6" fmla="*/ 4 w 10"/>
              <a:gd name="T7" fmla="*/ 0 h 11"/>
              <a:gd name="T8" fmla="*/ 10 w 10"/>
              <a:gd name="T9" fmla="*/ 7 h 11"/>
            </a:gdLst>
            <a:ahLst/>
            <a:cxnLst>
              <a:cxn ang="0">
                <a:pos x="T0" y="T1"/>
              </a:cxn>
              <a:cxn ang="0">
                <a:pos x="T2" y="T3"/>
              </a:cxn>
              <a:cxn ang="0">
                <a:pos x="T4" y="T5"/>
              </a:cxn>
              <a:cxn ang="0">
                <a:pos x="T6" y="T7"/>
              </a:cxn>
              <a:cxn ang="0">
                <a:pos x="T8" y="T9"/>
              </a:cxn>
            </a:cxnLst>
            <a:rect l="0" t="0" r="r" b="b"/>
            <a:pathLst>
              <a:path w="10" h="11">
                <a:moveTo>
                  <a:pt x="10" y="7"/>
                </a:moveTo>
                <a:cubicBezTo>
                  <a:pt x="8" y="9"/>
                  <a:pt x="6" y="10"/>
                  <a:pt x="4" y="11"/>
                </a:cubicBezTo>
                <a:cubicBezTo>
                  <a:pt x="3" y="9"/>
                  <a:pt x="1" y="7"/>
                  <a:pt x="0" y="5"/>
                </a:cubicBezTo>
                <a:cubicBezTo>
                  <a:pt x="0" y="3"/>
                  <a:pt x="2" y="1"/>
                  <a:pt x="4" y="0"/>
                </a:cubicBezTo>
                <a:cubicBezTo>
                  <a:pt x="6" y="2"/>
                  <a:pt x="8" y="4"/>
                  <a:pt x="10" y="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92" name="Freeform 898">
            <a:extLst>
              <a:ext uri="{FF2B5EF4-FFF2-40B4-BE49-F238E27FC236}">
                <a16:creationId xmlns:a16="http://schemas.microsoft.com/office/drawing/2014/main" id="{30774740-8C03-488D-8616-D5FBE1A4233A}"/>
              </a:ext>
            </a:extLst>
          </p:cNvPr>
          <p:cNvSpPr>
            <a:spLocks/>
          </p:cNvSpPr>
          <p:nvPr/>
        </p:nvSpPr>
        <p:spPr bwMode="auto">
          <a:xfrm>
            <a:off x="6319259" y="1579997"/>
            <a:ext cx="87366" cy="87366"/>
          </a:xfrm>
          <a:custGeom>
            <a:avLst/>
            <a:gdLst>
              <a:gd name="T0" fmla="*/ 24 w 36"/>
              <a:gd name="T1" fmla="*/ 1 h 35"/>
              <a:gd name="T2" fmla="*/ 29 w 36"/>
              <a:gd name="T3" fmla="*/ 1 h 35"/>
              <a:gd name="T4" fmla="*/ 34 w 36"/>
              <a:gd name="T5" fmla="*/ 6 h 35"/>
              <a:gd name="T6" fmla="*/ 34 w 36"/>
              <a:gd name="T7" fmla="*/ 19 h 35"/>
              <a:gd name="T8" fmla="*/ 21 w 36"/>
              <a:gd name="T9" fmla="*/ 33 h 35"/>
              <a:gd name="T10" fmla="*/ 8 w 36"/>
              <a:gd name="T11" fmla="*/ 32 h 35"/>
              <a:gd name="T12" fmla="*/ 3 w 36"/>
              <a:gd name="T13" fmla="*/ 24 h 35"/>
              <a:gd name="T14" fmla="*/ 4 w 36"/>
              <a:gd name="T15" fmla="*/ 12 h 35"/>
              <a:gd name="T16" fmla="*/ 24 w 36"/>
              <a:gd name="T17" fmla="*/ 1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6" h="35">
                <a:moveTo>
                  <a:pt x="24" y="1"/>
                </a:moveTo>
                <a:cubicBezTo>
                  <a:pt x="24" y="1"/>
                  <a:pt x="27" y="0"/>
                  <a:pt x="29" y="1"/>
                </a:cubicBezTo>
                <a:cubicBezTo>
                  <a:pt x="31" y="2"/>
                  <a:pt x="33" y="4"/>
                  <a:pt x="34" y="6"/>
                </a:cubicBezTo>
                <a:cubicBezTo>
                  <a:pt x="35" y="10"/>
                  <a:pt x="36" y="16"/>
                  <a:pt x="34" y="19"/>
                </a:cubicBezTo>
                <a:cubicBezTo>
                  <a:pt x="31" y="24"/>
                  <a:pt x="26" y="29"/>
                  <a:pt x="21" y="33"/>
                </a:cubicBezTo>
                <a:cubicBezTo>
                  <a:pt x="18" y="35"/>
                  <a:pt x="12" y="32"/>
                  <a:pt x="8" y="32"/>
                </a:cubicBezTo>
                <a:cubicBezTo>
                  <a:pt x="1" y="33"/>
                  <a:pt x="3" y="27"/>
                  <a:pt x="3" y="24"/>
                </a:cubicBezTo>
                <a:cubicBezTo>
                  <a:pt x="2" y="20"/>
                  <a:pt x="0" y="16"/>
                  <a:pt x="4" y="12"/>
                </a:cubicBezTo>
                <a:cubicBezTo>
                  <a:pt x="16" y="0"/>
                  <a:pt x="16" y="0"/>
                  <a:pt x="24" y="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93" name="Freeform 899">
            <a:extLst>
              <a:ext uri="{FF2B5EF4-FFF2-40B4-BE49-F238E27FC236}">
                <a16:creationId xmlns:a16="http://schemas.microsoft.com/office/drawing/2014/main" id="{DD3D19CB-A74D-43DF-9A28-8837D9AE0911}"/>
              </a:ext>
            </a:extLst>
          </p:cNvPr>
          <p:cNvSpPr>
            <a:spLocks/>
          </p:cNvSpPr>
          <p:nvPr/>
        </p:nvSpPr>
        <p:spPr bwMode="auto">
          <a:xfrm>
            <a:off x="6726952" y="1579997"/>
            <a:ext cx="87366" cy="77656"/>
          </a:xfrm>
          <a:custGeom>
            <a:avLst/>
            <a:gdLst>
              <a:gd name="T0" fmla="*/ 21 w 36"/>
              <a:gd name="T1" fmla="*/ 34 h 34"/>
              <a:gd name="T2" fmla="*/ 12 w 36"/>
              <a:gd name="T3" fmla="*/ 30 h 34"/>
              <a:gd name="T4" fmla="*/ 7 w 36"/>
              <a:gd name="T5" fmla="*/ 25 h 34"/>
              <a:gd name="T6" fmla="*/ 3 w 36"/>
              <a:gd name="T7" fmla="*/ 4 h 34"/>
              <a:gd name="T8" fmla="*/ 4 w 36"/>
              <a:gd name="T9" fmla="*/ 2 h 34"/>
              <a:gd name="T10" fmla="*/ 23 w 36"/>
              <a:gd name="T11" fmla="*/ 3 h 34"/>
              <a:gd name="T12" fmla="*/ 28 w 36"/>
              <a:gd name="T13" fmla="*/ 7 h 34"/>
              <a:gd name="T14" fmla="*/ 33 w 36"/>
              <a:gd name="T15" fmla="*/ 28 h 34"/>
              <a:gd name="T16" fmla="*/ 30 w 36"/>
              <a:gd name="T17" fmla="*/ 32 h 34"/>
              <a:gd name="T18" fmla="*/ 22 w 36"/>
              <a:gd name="T19" fmla="*/ 33 h 34"/>
              <a:gd name="T20" fmla="*/ 21 w 36"/>
              <a:gd name="T21"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6" h="34">
                <a:moveTo>
                  <a:pt x="21" y="34"/>
                </a:moveTo>
                <a:cubicBezTo>
                  <a:pt x="18" y="33"/>
                  <a:pt x="15" y="32"/>
                  <a:pt x="12" y="30"/>
                </a:cubicBezTo>
                <a:cubicBezTo>
                  <a:pt x="10" y="29"/>
                  <a:pt x="9" y="27"/>
                  <a:pt x="7" y="25"/>
                </a:cubicBezTo>
                <a:cubicBezTo>
                  <a:pt x="2" y="19"/>
                  <a:pt x="0" y="11"/>
                  <a:pt x="3" y="4"/>
                </a:cubicBezTo>
                <a:cubicBezTo>
                  <a:pt x="3" y="3"/>
                  <a:pt x="3" y="3"/>
                  <a:pt x="4" y="2"/>
                </a:cubicBezTo>
                <a:cubicBezTo>
                  <a:pt x="6" y="0"/>
                  <a:pt x="20" y="0"/>
                  <a:pt x="23" y="3"/>
                </a:cubicBezTo>
                <a:cubicBezTo>
                  <a:pt x="25" y="4"/>
                  <a:pt x="26" y="6"/>
                  <a:pt x="28" y="7"/>
                </a:cubicBezTo>
                <a:cubicBezTo>
                  <a:pt x="36" y="13"/>
                  <a:pt x="35" y="21"/>
                  <a:pt x="33" y="28"/>
                </a:cubicBezTo>
                <a:cubicBezTo>
                  <a:pt x="33" y="30"/>
                  <a:pt x="31" y="32"/>
                  <a:pt x="30" y="32"/>
                </a:cubicBezTo>
                <a:cubicBezTo>
                  <a:pt x="27" y="33"/>
                  <a:pt x="24" y="33"/>
                  <a:pt x="22" y="33"/>
                </a:cubicBezTo>
                <a:cubicBezTo>
                  <a:pt x="21" y="34"/>
                  <a:pt x="21" y="34"/>
                  <a:pt x="21" y="3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94" name="Freeform 900">
            <a:extLst>
              <a:ext uri="{FF2B5EF4-FFF2-40B4-BE49-F238E27FC236}">
                <a16:creationId xmlns:a16="http://schemas.microsoft.com/office/drawing/2014/main" id="{96113B88-B335-4EA0-B443-AFFC7587E60F}"/>
              </a:ext>
            </a:extLst>
          </p:cNvPr>
          <p:cNvSpPr>
            <a:spLocks/>
          </p:cNvSpPr>
          <p:nvPr/>
        </p:nvSpPr>
        <p:spPr bwMode="auto">
          <a:xfrm>
            <a:off x="3717789" y="1094648"/>
            <a:ext cx="29124" cy="29124"/>
          </a:xfrm>
          <a:custGeom>
            <a:avLst/>
            <a:gdLst>
              <a:gd name="T0" fmla="*/ 7 w 12"/>
              <a:gd name="T1" fmla="*/ 0 h 14"/>
              <a:gd name="T2" fmla="*/ 12 w 12"/>
              <a:gd name="T3" fmla="*/ 7 h 14"/>
              <a:gd name="T4" fmla="*/ 6 w 12"/>
              <a:gd name="T5" fmla="*/ 14 h 14"/>
              <a:gd name="T6" fmla="*/ 0 w 12"/>
              <a:gd name="T7" fmla="*/ 8 h 14"/>
              <a:gd name="T8" fmla="*/ 4 w 12"/>
              <a:gd name="T9" fmla="*/ 0 h 14"/>
              <a:gd name="T10" fmla="*/ 7 w 12"/>
              <a:gd name="T11" fmla="*/ 0 h 14"/>
            </a:gdLst>
            <a:ahLst/>
            <a:cxnLst>
              <a:cxn ang="0">
                <a:pos x="T0" y="T1"/>
              </a:cxn>
              <a:cxn ang="0">
                <a:pos x="T2" y="T3"/>
              </a:cxn>
              <a:cxn ang="0">
                <a:pos x="T4" y="T5"/>
              </a:cxn>
              <a:cxn ang="0">
                <a:pos x="T6" y="T7"/>
              </a:cxn>
              <a:cxn ang="0">
                <a:pos x="T8" y="T9"/>
              </a:cxn>
              <a:cxn ang="0">
                <a:pos x="T10" y="T11"/>
              </a:cxn>
            </a:cxnLst>
            <a:rect l="0" t="0" r="r" b="b"/>
            <a:pathLst>
              <a:path w="12" h="14">
                <a:moveTo>
                  <a:pt x="7" y="0"/>
                </a:moveTo>
                <a:cubicBezTo>
                  <a:pt x="9" y="3"/>
                  <a:pt x="12" y="5"/>
                  <a:pt x="12" y="7"/>
                </a:cubicBezTo>
                <a:cubicBezTo>
                  <a:pt x="11" y="10"/>
                  <a:pt x="8" y="12"/>
                  <a:pt x="6" y="14"/>
                </a:cubicBezTo>
                <a:cubicBezTo>
                  <a:pt x="4" y="12"/>
                  <a:pt x="0" y="11"/>
                  <a:pt x="0" y="8"/>
                </a:cubicBezTo>
                <a:cubicBezTo>
                  <a:pt x="0" y="6"/>
                  <a:pt x="2" y="3"/>
                  <a:pt x="4" y="0"/>
                </a:cubicBezTo>
                <a:cubicBezTo>
                  <a:pt x="5" y="0"/>
                  <a:pt x="6" y="0"/>
                  <a:pt x="7"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95" name="Freeform 901">
            <a:extLst>
              <a:ext uri="{FF2B5EF4-FFF2-40B4-BE49-F238E27FC236}">
                <a16:creationId xmlns:a16="http://schemas.microsoft.com/office/drawing/2014/main" id="{67A2310C-691E-4A76-8DBE-B39336E59E92}"/>
              </a:ext>
            </a:extLst>
          </p:cNvPr>
          <p:cNvSpPr>
            <a:spLocks/>
          </p:cNvSpPr>
          <p:nvPr/>
        </p:nvSpPr>
        <p:spPr bwMode="auto">
          <a:xfrm>
            <a:off x="3562477" y="1327615"/>
            <a:ext cx="38828" cy="38828"/>
          </a:xfrm>
          <a:custGeom>
            <a:avLst/>
            <a:gdLst>
              <a:gd name="T0" fmla="*/ 19 w 19"/>
              <a:gd name="T1" fmla="*/ 9 h 19"/>
              <a:gd name="T2" fmla="*/ 9 w 19"/>
              <a:gd name="T3" fmla="*/ 19 h 19"/>
              <a:gd name="T4" fmla="*/ 0 w 19"/>
              <a:gd name="T5" fmla="*/ 9 h 19"/>
              <a:gd name="T6" fmla="*/ 9 w 19"/>
              <a:gd name="T7" fmla="*/ 0 h 19"/>
              <a:gd name="T8" fmla="*/ 19 w 19"/>
              <a:gd name="T9" fmla="*/ 9 h 19"/>
            </a:gdLst>
            <a:ahLst/>
            <a:cxnLst>
              <a:cxn ang="0">
                <a:pos x="T0" y="T1"/>
              </a:cxn>
              <a:cxn ang="0">
                <a:pos x="T2" y="T3"/>
              </a:cxn>
              <a:cxn ang="0">
                <a:pos x="T4" y="T5"/>
              </a:cxn>
              <a:cxn ang="0">
                <a:pos x="T6" y="T7"/>
              </a:cxn>
              <a:cxn ang="0">
                <a:pos x="T8" y="T9"/>
              </a:cxn>
            </a:cxnLst>
            <a:rect l="0" t="0" r="r" b="b"/>
            <a:pathLst>
              <a:path w="19" h="19">
                <a:moveTo>
                  <a:pt x="19" y="9"/>
                </a:moveTo>
                <a:cubicBezTo>
                  <a:pt x="19" y="15"/>
                  <a:pt x="14" y="19"/>
                  <a:pt x="9" y="19"/>
                </a:cubicBezTo>
                <a:cubicBezTo>
                  <a:pt x="4" y="19"/>
                  <a:pt x="0" y="14"/>
                  <a:pt x="0" y="9"/>
                </a:cubicBezTo>
                <a:cubicBezTo>
                  <a:pt x="0" y="4"/>
                  <a:pt x="4" y="0"/>
                  <a:pt x="9" y="0"/>
                </a:cubicBezTo>
                <a:cubicBezTo>
                  <a:pt x="14" y="0"/>
                  <a:pt x="19" y="4"/>
                  <a:pt x="19" y="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96" name="Freeform 902">
            <a:extLst>
              <a:ext uri="{FF2B5EF4-FFF2-40B4-BE49-F238E27FC236}">
                <a16:creationId xmlns:a16="http://schemas.microsoft.com/office/drawing/2014/main" id="{D5BDEC43-E4B2-4D87-8CA4-BB837350C205}"/>
              </a:ext>
            </a:extLst>
          </p:cNvPr>
          <p:cNvSpPr>
            <a:spLocks/>
          </p:cNvSpPr>
          <p:nvPr/>
        </p:nvSpPr>
        <p:spPr bwMode="auto">
          <a:xfrm>
            <a:off x="3669251" y="1327615"/>
            <a:ext cx="48538" cy="38828"/>
          </a:xfrm>
          <a:custGeom>
            <a:avLst/>
            <a:gdLst>
              <a:gd name="T0" fmla="*/ 10 w 19"/>
              <a:gd name="T1" fmla="*/ 0 h 19"/>
              <a:gd name="T2" fmla="*/ 19 w 19"/>
              <a:gd name="T3" fmla="*/ 10 h 19"/>
              <a:gd name="T4" fmla="*/ 10 w 19"/>
              <a:gd name="T5" fmla="*/ 19 h 19"/>
              <a:gd name="T6" fmla="*/ 1 w 19"/>
              <a:gd name="T7" fmla="*/ 9 h 19"/>
              <a:gd name="T8" fmla="*/ 10 w 19"/>
              <a:gd name="T9" fmla="*/ 0 h 19"/>
            </a:gdLst>
            <a:ahLst/>
            <a:cxnLst>
              <a:cxn ang="0">
                <a:pos x="T0" y="T1"/>
              </a:cxn>
              <a:cxn ang="0">
                <a:pos x="T2" y="T3"/>
              </a:cxn>
              <a:cxn ang="0">
                <a:pos x="T4" y="T5"/>
              </a:cxn>
              <a:cxn ang="0">
                <a:pos x="T6" y="T7"/>
              </a:cxn>
              <a:cxn ang="0">
                <a:pos x="T8" y="T9"/>
              </a:cxn>
            </a:cxnLst>
            <a:rect l="0" t="0" r="r" b="b"/>
            <a:pathLst>
              <a:path w="19" h="19">
                <a:moveTo>
                  <a:pt x="10" y="0"/>
                </a:moveTo>
                <a:cubicBezTo>
                  <a:pt x="15" y="0"/>
                  <a:pt x="19" y="4"/>
                  <a:pt x="19" y="10"/>
                </a:cubicBezTo>
                <a:cubicBezTo>
                  <a:pt x="19" y="14"/>
                  <a:pt x="15" y="19"/>
                  <a:pt x="10" y="19"/>
                </a:cubicBezTo>
                <a:cubicBezTo>
                  <a:pt x="5" y="19"/>
                  <a:pt x="0" y="14"/>
                  <a:pt x="1" y="9"/>
                </a:cubicBezTo>
                <a:cubicBezTo>
                  <a:pt x="1" y="4"/>
                  <a:pt x="5" y="0"/>
                  <a:pt x="10"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97" name="Freeform 903">
            <a:extLst>
              <a:ext uri="{FF2B5EF4-FFF2-40B4-BE49-F238E27FC236}">
                <a16:creationId xmlns:a16="http://schemas.microsoft.com/office/drawing/2014/main" id="{9CA89BEF-817D-4F9D-9416-5FACAEC302CF}"/>
              </a:ext>
            </a:extLst>
          </p:cNvPr>
          <p:cNvSpPr>
            <a:spLocks/>
          </p:cNvSpPr>
          <p:nvPr/>
        </p:nvSpPr>
        <p:spPr bwMode="auto">
          <a:xfrm>
            <a:off x="3979874" y="1327615"/>
            <a:ext cx="48538" cy="38828"/>
          </a:xfrm>
          <a:custGeom>
            <a:avLst/>
            <a:gdLst>
              <a:gd name="T0" fmla="*/ 10 w 20"/>
              <a:gd name="T1" fmla="*/ 0 h 19"/>
              <a:gd name="T2" fmla="*/ 19 w 20"/>
              <a:gd name="T3" fmla="*/ 9 h 19"/>
              <a:gd name="T4" fmla="*/ 10 w 20"/>
              <a:gd name="T5" fmla="*/ 19 h 19"/>
              <a:gd name="T6" fmla="*/ 0 w 20"/>
              <a:gd name="T7" fmla="*/ 10 h 19"/>
              <a:gd name="T8" fmla="*/ 10 w 20"/>
              <a:gd name="T9" fmla="*/ 0 h 19"/>
            </a:gdLst>
            <a:ahLst/>
            <a:cxnLst>
              <a:cxn ang="0">
                <a:pos x="T0" y="T1"/>
              </a:cxn>
              <a:cxn ang="0">
                <a:pos x="T2" y="T3"/>
              </a:cxn>
              <a:cxn ang="0">
                <a:pos x="T4" y="T5"/>
              </a:cxn>
              <a:cxn ang="0">
                <a:pos x="T6" y="T7"/>
              </a:cxn>
              <a:cxn ang="0">
                <a:pos x="T8" y="T9"/>
              </a:cxn>
            </a:cxnLst>
            <a:rect l="0" t="0" r="r" b="b"/>
            <a:pathLst>
              <a:path w="20" h="19">
                <a:moveTo>
                  <a:pt x="10" y="0"/>
                </a:moveTo>
                <a:cubicBezTo>
                  <a:pt x="14" y="0"/>
                  <a:pt x="19" y="4"/>
                  <a:pt x="19" y="9"/>
                </a:cubicBezTo>
                <a:cubicBezTo>
                  <a:pt x="20" y="14"/>
                  <a:pt x="15" y="18"/>
                  <a:pt x="10" y="19"/>
                </a:cubicBezTo>
                <a:cubicBezTo>
                  <a:pt x="5" y="19"/>
                  <a:pt x="0" y="14"/>
                  <a:pt x="0" y="10"/>
                </a:cubicBezTo>
                <a:cubicBezTo>
                  <a:pt x="0" y="5"/>
                  <a:pt x="5" y="0"/>
                  <a:pt x="10"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98" name="Freeform 904">
            <a:extLst>
              <a:ext uri="{FF2B5EF4-FFF2-40B4-BE49-F238E27FC236}">
                <a16:creationId xmlns:a16="http://schemas.microsoft.com/office/drawing/2014/main" id="{B9AC652D-CCB5-448C-A7A6-3063172AB1DF}"/>
              </a:ext>
            </a:extLst>
          </p:cNvPr>
          <p:cNvSpPr>
            <a:spLocks/>
          </p:cNvSpPr>
          <p:nvPr/>
        </p:nvSpPr>
        <p:spPr bwMode="auto">
          <a:xfrm>
            <a:off x="3630423" y="1220835"/>
            <a:ext cx="29124" cy="29124"/>
          </a:xfrm>
          <a:custGeom>
            <a:avLst/>
            <a:gdLst>
              <a:gd name="T0" fmla="*/ 13 w 13"/>
              <a:gd name="T1" fmla="*/ 5 h 11"/>
              <a:gd name="T2" fmla="*/ 6 w 13"/>
              <a:gd name="T3" fmla="*/ 10 h 11"/>
              <a:gd name="T4" fmla="*/ 0 w 13"/>
              <a:gd name="T5" fmla="*/ 5 h 11"/>
              <a:gd name="T6" fmla="*/ 6 w 13"/>
              <a:gd name="T7" fmla="*/ 0 h 11"/>
              <a:gd name="T8" fmla="*/ 13 w 13"/>
              <a:gd name="T9" fmla="*/ 5 h 11"/>
            </a:gdLst>
            <a:ahLst/>
            <a:cxnLst>
              <a:cxn ang="0">
                <a:pos x="T0" y="T1"/>
              </a:cxn>
              <a:cxn ang="0">
                <a:pos x="T2" y="T3"/>
              </a:cxn>
              <a:cxn ang="0">
                <a:pos x="T4" y="T5"/>
              </a:cxn>
              <a:cxn ang="0">
                <a:pos x="T6" y="T7"/>
              </a:cxn>
              <a:cxn ang="0">
                <a:pos x="T8" y="T9"/>
              </a:cxn>
            </a:cxnLst>
            <a:rect l="0" t="0" r="r" b="b"/>
            <a:pathLst>
              <a:path w="13" h="11">
                <a:moveTo>
                  <a:pt x="13" y="5"/>
                </a:moveTo>
                <a:cubicBezTo>
                  <a:pt x="10" y="8"/>
                  <a:pt x="8" y="11"/>
                  <a:pt x="6" y="10"/>
                </a:cubicBezTo>
                <a:cubicBezTo>
                  <a:pt x="4" y="10"/>
                  <a:pt x="2" y="7"/>
                  <a:pt x="0" y="5"/>
                </a:cubicBezTo>
                <a:cubicBezTo>
                  <a:pt x="2" y="3"/>
                  <a:pt x="4" y="0"/>
                  <a:pt x="6" y="0"/>
                </a:cubicBezTo>
                <a:cubicBezTo>
                  <a:pt x="7" y="0"/>
                  <a:pt x="10" y="3"/>
                  <a:pt x="13"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99" name="Freeform 905">
            <a:extLst>
              <a:ext uri="{FF2B5EF4-FFF2-40B4-BE49-F238E27FC236}">
                <a16:creationId xmlns:a16="http://schemas.microsoft.com/office/drawing/2014/main" id="{F250E63B-35C3-4C7D-A12C-6A39BF09C67D}"/>
              </a:ext>
            </a:extLst>
          </p:cNvPr>
          <p:cNvSpPr>
            <a:spLocks/>
          </p:cNvSpPr>
          <p:nvPr/>
        </p:nvSpPr>
        <p:spPr bwMode="auto">
          <a:xfrm>
            <a:off x="3436283" y="1327615"/>
            <a:ext cx="29124" cy="19414"/>
          </a:xfrm>
          <a:custGeom>
            <a:avLst/>
            <a:gdLst>
              <a:gd name="T0" fmla="*/ 14 w 14"/>
              <a:gd name="T1" fmla="*/ 5 h 10"/>
              <a:gd name="T2" fmla="*/ 6 w 14"/>
              <a:gd name="T3" fmla="*/ 10 h 10"/>
              <a:gd name="T4" fmla="*/ 0 w 14"/>
              <a:gd name="T5" fmla="*/ 5 h 10"/>
              <a:gd name="T6" fmla="*/ 6 w 14"/>
              <a:gd name="T7" fmla="*/ 0 h 10"/>
              <a:gd name="T8" fmla="*/ 14 w 14"/>
              <a:gd name="T9" fmla="*/ 5 h 10"/>
            </a:gdLst>
            <a:ahLst/>
            <a:cxnLst>
              <a:cxn ang="0">
                <a:pos x="T0" y="T1"/>
              </a:cxn>
              <a:cxn ang="0">
                <a:pos x="T2" y="T3"/>
              </a:cxn>
              <a:cxn ang="0">
                <a:pos x="T4" y="T5"/>
              </a:cxn>
              <a:cxn ang="0">
                <a:pos x="T6" y="T7"/>
              </a:cxn>
              <a:cxn ang="0">
                <a:pos x="T8" y="T9"/>
              </a:cxn>
            </a:cxnLst>
            <a:rect l="0" t="0" r="r" b="b"/>
            <a:pathLst>
              <a:path w="14" h="10">
                <a:moveTo>
                  <a:pt x="14" y="5"/>
                </a:moveTo>
                <a:cubicBezTo>
                  <a:pt x="10" y="8"/>
                  <a:pt x="8" y="10"/>
                  <a:pt x="6" y="10"/>
                </a:cubicBezTo>
                <a:cubicBezTo>
                  <a:pt x="4" y="10"/>
                  <a:pt x="2" y="7"/>
                  <a:pt x="0" y="5"/>
                </a:cubicBezTo>
                <a:cubicBezTo>
                  <a:pt x="2" y="3"/>
                  <a:pt x="4" y="0"/>
                  <a:pt x="6" y="0"/>
                </a:cubicBezTo>
                <a:cubicBezTo>
                  <a:pt x="8" y="0"/>
                  <a:pt x="10" y="3"/>
                  <a:pt x="14"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00" name="Freeform 906">
            <a:extLst>
              <a:ext uri="{FF2B5EF4-FFF2-40B4-BE49-F238E27FC236}">
                <a16:creationId xmlns:a16="http://schemas.microsoft.com/office/drawing/2014/main" id="{17A7DC0D-D1A7-499B-9BF6-81239EC8C55D}"/>
              </a:ext>
            </a:extLst>
          </p:cNvPr>
          <p:cNvSpPr>
            <a:spLocks/>
          </p:cNvSpPr>
          <p:nvPr/>
        </p:nvSpPr>
        <p:spPr bwMode="auto">
          <a:xfrm>
            <a:off x="5513577" y="1055820"/>
            <a:ext cx="29124" cy="29124"/>
          </a:xfrm>
          <a:custGeom>
            <a:avLst/>
            <a:gdLst>
              <a:gd name="T0" fmla="*/ 13 w 13"/>
              <a:gd name="T1" fmla="*/ 7 h 12"/>
              <a:gd name="T2" fmla="*/ 6 w 13"/>
              <a:gd name="T3" fmla="*/ 12 h 12"/>
              <a:gd name="T4" fmla="*/ 0 w 13"/>
              <a:gd name="T5" fmla="*/ 6 h 12"/>
              <a:gd name="T6" fmla="*/ 6 w 13"/>
              <a:gd name="T7" fmla="*/ 0 h 12"/>
              <a:gd name="T8" fmla="*/ 13 w 13"/>
              <a:gd name="T9" fmla="*/ 4 h 12"/>
              <a:gd name="T10" fmla="*/ 13 w 13"/>
              <a:gd name="T11" fmla="*/ 7 h 12"/>
            </a:gdLst>
            <a:ahLst/>
            <a:cxnLst>
              <a:cxn ang="0">
                <a:pos x="T0" y="T1"/>
              </a:cxn>
              <a:cxn ang="0">
                <a:pos x="T2" y="T3"/>
              </a:cxn>
              <a:cxn ang="0">
                <a:pos x="T4" y="T5"/>
              </a:cxn>
              <a:cxn ang="0">
                <a:pos x="T6" y="T7"/>
              </a:cxn>
              <a:cxn ang="0">
                <a:pos x="T8" y="T9"/>
              </a:cxn>
              <a:cxn ang="0">
                <a:pos x="T10" y="T11"/>
              </a:cxn>
            </a:cxnLst>
            <a:rect l="0" t="0" r="r" b="b"/>
            <a:pathLst>
              <a:path w="13" h="12">
                <a:moveTo>
                  <a:pt x="13" y="7"/>
                </a:moveTo>
                <a:cubicBezTo>
                  <a:pt x="11" y="9"/>
                  <a:pt x="8" y="12"/>
                  <a:pt x="6" y="12"/>
                </a:cubicBezTo>
                <a:cubicBezTo>
                  <a:pt x="4" y="11"/>
                  <a:pt x="2" y="8"/>
                  <a:pt x="0" y="6"/>
                </a:cubicBezTo>
                <a:cubicBezTo>
                  <a:pt x="2" y="4"/>
                  <a:pt x="4" y="0"/>
                  <a:pt x="6" y="0"/>
                </a:cubicBezTo>
                <a:cubicBezTo>
                  <a:pt x="8" y="0"/>
                  <a:pt x="11" y="3"/>
                  <a:pt x="13" y="4"/>
                </a:cubicBezTo>
                <a:cubicBezTo>
                  <a:pt x="13" y="5"/>
                  <a:pt x="13" y="6"/>
                  <a:pt x="13" y="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01" name="Freeform 907">
            <a:extLst>
              <a:ext uri="{FF2B5EF4-FFF2-40B4-BE49-F238E27FC236}">
                <a16:creationId xmlns:a16="http://schemas.microsoft.com/office/drawing/2014/main" id="{F094FE36-022C-4576-BE16-8638B4BACEA9}"/>
              </a:ext>
            </a:extLst>
          </p:cNvPr>
          <p:cNvSpPr>
            <a:spLocks/>
          </p:cNvSpPr>
          <p:nvPr/>
        </p:nvSpPr>
        <p:spPr bwMode="auto">
          <a:xfrm>
            <a:off x="5426217" y="2735124"/>
            <a:ext cx="1591945" cy="1388101"/>
          </a:xfrm>
          <a:custGeom>
            <a:avLst/>
            <a:gdLst>
              <a:gd name="T0" fmla="*/ 619 w 679"/>
              <a:gd name="T1" fmla="*/ 347 h 594"/>
              <a:gd name="T2" fmla="*/ 639 w 679"/>
              <a:gd name="T3" fmla="*/ 368 h 594"/>
              <a:gd name="T4" fmla="*/ 526 w 679"/>
              <a:gd name="T5" fmla="*/ 559 h 594"/>
              <a:gd name="T6" fmla="*/ 202 w 679"/>
              <a:gd name="T7" fmla="*/ 587 h 594"/>
              <a:gd name="T8" fmla="*/ 33 w 679"/>
              <a:gd name="T9" fmla="*/ 493 h 594"/>
              <a:gd name="T10" fmla="*/ 65 w 679"/>
              <a:gd name="T11" fmla="*/ 297 h 594"/>
              <a:gd name="T12" fmla="*/ 320 w 679"/>
              <a:gd name="T13" fmla="*/ 57 h 594"/>
              <a:gd name="T14" fmla="*/ 491 w 679"/>
              <a:gd name="T15" fmla="*/ 86 h 594"/>
              <a:gd name="T16" fmla="*/ 604 w 679"/>
              <a:gd name="T17" fmla="*/ 306 h 594"/>
              <a:gd name="T18" fmla="*/ 619 w 679"/>
              <a:gd name="T19" fmla="*/ 348 h 594"/>
              <a:gd name="T20" fmla="*/ 596 w 679"/>
              <a:gd name="T21" fmla="*/ 316 h 594"/>
              <a:gd name="T22" fmla="*/ 478 w 679"/>
              <a:gd name="T23" fmla="*/ 87 h 594"/>
              <a:gd name="T24" fmla="*/ 465 w 679"/>
              <a:gd name="T25" fmla="*/ 69 h 594"/>
              <a:gd name="T26" fmla="*/ 330 w 679"/>
              <a:gd name="T27" fmla="*/ 64 h 594"/>
              <a:gd name="T28" fmla="*/ 134 w 679"/>
              <a:gd name="T29" fmla="*/ 248 h 594"/>
              <a:gd name="T30" fmla="*/ 59 w 679"/>
              <a:gd name="T31" fmla="*/ 323 h 594"/>
              <a:gd name="T32" fmla="*/ 48 w 679"/>
              <a:gd name="T33" fmla="*/ 496 h 594"/>
              <a:gd name="T34" fmla="*/ 206 w 679"/>
              <a:gd name="T35" fmla="*/ 575 h 594"/>
              <a:gd name="T36" fmla="*/ 522 w 679"/>
              <a:gd name="T37" fmla="*/ 547 h 594"/>
              <a:gd name="T38" fmla="*/ 628 w 679"/>
              <a:gd name="T39" fmla="*/ 373 h 594"/>
              <a:gd name="T40" fmla="*/ 619 w 679"/>
              <a:gd name="T41" fmla="*/ 347 h 5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79" h="594">
                <a:moveTo>
                  <a:pt x="619" y="347"/>
                </a:moveTo>
                <a:cubicBezTo>
                  <a:pt x="626" y="354"/>
                  <a:pt x="635" y="360"/>
                  <a:pt x="639" y="368"/>
                </a:cubicBezTo>
                <a:cubicBezTo>
                  <a:pt x="679" y="452"/>
                  <a:pt x="619" y="552"/>
                  <a:pt x="526" y="559"/>
                </a:cubicBezTo>
                <a:cubicBezTo>
                  <a:pt x="418" y="567"/>
                  <a:pt x="310" y="577"/>
                  <a:pt x="202" y="587"/>
                </a:cubicBezTo>
                <a:cubicBezTo>
                  <a:pt x="134" y="594"/>
                  <a:pt x="62" y="555"/>
                  <a:pt x="33" y="493"/>
                </a:cubicBezTo>
                <a:cubicBezTo>
                  <a:pt x="0" y="425"/>
                  <a:pt x="13" y="347"/>
                  <a:pt x="65" y="297"/>
                </a:cubicBezTo>
                <a:cubicBezTo>
                  <a:pt x="150" y="217"/>
                  <a:pt x="235" y="137"/>
                  <a:pt x="320" y="57"/>
                </a:cubicBezTo>
                <a:cubicBezTo>
                  <a:pt x="379" y="0"/>
                  <a:pt x="466" y="30"/>
                  <a:pt x="491" y="86"/>
                </a:cubicBezTo>
                <a:cubicBezTo>
                  <a:pt x="526" y="160"/>
                  <a:pt x="567" y="232"/>
                  <a:pt x="604" y="306"/>
                </a:cubicBezTo>
                <a:cubicBezTo>
                  <a:pt x="611" y="319"/>
                  <a:pt x="614" y="334"/>
                  <a:pt x="619" y="348"/>
                </a:cubicBezTo>
                <a:cubicBezTo>
                  <a:pt x="612" y="337"/>
                  <a:pt x="602" y="327"/>
                  <a:pt x="596" y="316"/>
                </a:cubicBezTo>
                <a:cubicBezTo>
                  <a:pt x="556" y="240"/>
                  <a:pt x="517" y="163"/>
                  <a:pt x="478" y="87"/>
                </a:cubicBezTo>
                <a:cubicBezTo>
                  <a:pt x="474" y="80"/>
                  <a:pt x="470" y="74"/>
                  <a:pt x="465" y="69"/>
                </a:cubicBezTo>
                <a:cubicBezTo>
                  <a:pt x="429" y="29"/>
                  <a:pt x="370" y="27"/>
                  <a:pt x="330" y="64"/>
                </a:cubicBezTo>
                <a:cubicBezTo>
                  <a:pt x="264" y="125"/>
                  <a:pt x="199" y="187"/>
                  <a:pt x="134" y="248"/>
                </a:cubicBezTo>
                <a:cubicBezTo>
                  <a:pt x="109" y="273"/>
                  <a:pt x="81" y="295"/>
                  <a:pt x="59" y="323"/>
                </a:cubicBezTo>
                <a:cubicBezTo>
                  <a:pt x="19" y="372"/>
                  <a:pt x="16" y="442"/>
                  <a:pt x="48" y="496"/>
                </a:cubicBezTo>
                <a:cubicBezTo>
                  <a:pt x="81" y="552"/>
                  <a:pt x="142" y="581"/>
                  <a:pt x="206" y="575"/>
                </a:cubicBezTo>
                <a:cubicBezTo>
                  <a:pt x="311" y="564"/>
                  <a:pt x="416" y="555"/>
                  <a:pt x="522" y="547"/>
                </a:cubicBezTo>
                <a:cubicBezTo>
                  <a:pt x="610" y="541"/>
                  <a:pt x="664" y="453"/>
                  <a:pt x="628" y="373"/>
                </a:cubicBezTo>
                <a:cubicBezTo>
                  <a:pt x="624" y="364"/>
                  <a:pt x="622" y="356"/>
                  <a:pt x="619" y="347"/>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02" name="Freeform 908">
            <a:extLst>
              <a:ext uri="{FF2B5EF4-FFF2-40B4-BE49-F238E27FC236}">
                <a16:creationId xmlns:a16="http://schemas.microsoft.com/office/drawing/2014/main" id="{D11FBE4B-27D5-49D9-8317-3536D1D020F8}"/>
              </a:ext>
            </a:extLst>
          </p:cNvPr>
          <p:cNvSpPr>
            <a:spLocks noEditPoints="1"/>
          </p:cNvSpPr>
          <p:nvPr/>
        </p:nvSpPr>
        <p:spPr bwMode="auto">
          <a:xfrm>
            <a:off x="5465045" y="2793366"/>
            <a:ext cx="1514289" cy="1300735"/>
          </a:xfrm>
          <a:custGeom>
            <a:avLst/>
            <a:gdLst>
              <a:gd name="T0" fmla="*/ 612 w 648"/>
              <a:gd name="T1" fmla="*/ 346 h 554"/>
              <a:gd name="T2" fmla="*/ 190 w 648"/>
              <a:gd name="T3" fmla="*/ 548 h 554"/>
              <a:gd name="T4" fmla="*/ 43 w 648"/>
              <a:gd name="T5" fmla="*/ 296 h 554"/>
              <a:gd name="T6" fmla="*/ 314 w 648"/>
              <a:gd name="T7" fmla="*/ 37 h 554"/>
              <a:gd name="T8" fmla="*/ 462 w 648"/>
              <a:gd name="T9" fmla="*/ 60 h 554"/>
              <a:gd name="T10" fmla="*/ 603 w 648"/>
              <a:gd name="T11" fmla="*/ 321 h 554"/>
              <a:gd name="T12" fmla="*/ 227 w 648"/>
              <a:gd name="T13" fmla="*/ 486 h 554"/>
              <a:gd name="T14" fmla="*/ 282 w 648"/>
              <a:gd name="T15" fmla="*/ 469 h 554"/>
              <a:gd name="T16" fmla="*/ 305 w 648"/>
              <a:gd name="T17" fmla="*/ 412 h 554"/>
              <a:gd name="T18" fmla="*/ 270 w 648"/>
              <a:gd name="T19" fmla="*/ 344 h 554"/>
              <a:gd name="T20" fmla="*/ 247 w 648"/>
              <a:gd name="T21" fmla="*/ 270 h 554"/>
              <a:gd name="T22" fmla="*/ 189 w 648"/>
              <a:gd name="T23" fmla="*/ 247 h 554"/>
              <a:gd name="T24" fmla="*/ 120 w 648"/>
              <a:gd name="T25" fmla="*/ 282 h 554"/>
              <a:gd name="T26" fmla="*/ 53 w 648"/>
              <a:gd name="T27" fmla="*/ 299 h 554"/>
              <a:gd name="T28" fmla="*/ 59 w 648"/>
              <a:gd name="T29" fmla="*/ 344 h 554"/>
              <a:gd name="T30" fmla="*/ 24 w 648"/>
              <a:gd name="T31" fmla="*/ 408 h 554"/>
              <a:gd name="T32" fmla="*/ 49 w 648"/>
              <a:gd name="T33" fmla="*/ 469 h 554"/>
              <a:gd name="T34" fmla="*/ 103 w 648"/>
              <a:gd name="T35" fmla="*/ 486 h 554"/>
              <a:gd name="T36" fmla="*/ 190 w 648"/>
              <a:gd name="T37" fmla="*/ 528 h 554"/>
              <a:gd name="T38" fmla="*/ 506 w 648"/>
              <a:gd name="T39" fmla="*/ 493 h 554"/>
              <a:gd name="T40" fmla="*/ 506 w 648"/>
              <a:gd name="T41" fmla="*/ 295 h 554"/>
              <a:gd name="T42" fmla="*/ 506 w 648"/>
              <a:gd name="T43" fmla="*/ 493 h 554"/>
              <a:gd name="T44" fmla="*/ 423 w 648"/>
              <a:gd name="T45" fmla="*/ 53 h 554"/>
              <a:gd name="T46" fmla="*/ 379 w 648"/>
              <a:gd name="T47" fmla="*/ 22 h 554"/>
              <a:gd name="T48" fmla="*/ 327 w 648"/>
              <a:gd name="T49" fmla="*/ 35 h 554"/>
              <a:gd name="T50" fmla="*/ 299 w 648"/>
              <a:gd name="T51" fmla="*/ 84 h 554"/>
              <a:gd name="T52" fmla="*/ 313 w 648"/>
              <a:gd name="T53" fmla="*/ 134 h 554"/>
              <a:gd name="T54" fmla="*/ 360 w 648"/>
              <a:gd name="T55" fmla="*/ 161 h 554"/>
              <a:gd name="T56" fmla="*/ 412 w 648"/>
              <a:gd name="T57" fmla="*/ 148 h 554"/>
              <a:gd name="T58" fmla="*/ 439 w 648"/>
              <a:gd name="T59" fmla="*/ 101 h 554"/>
              <a:gd name="T60" fmla="*/ 235 w 648"/>
              <a:gd name="T61" fmla="*/ 171 h 554"/>
              <a:gd name="T62" fmla="*/ 258 w 648"/>
              <a:gd name="T63" fmla="*/ 196 h 554"/>
              <a:gd name="T64" fmla="*/ 291 w 648"/>
              <a:gd name="T65" fmla="*/ 192 h 554"/>
              <a:gd name="T66" fmla="*/ 311 w 648"/>
              <a:gd name="T67" fmla="*/ 166 h 554"/>
              <a:gd name="T68" fmla="*/ 306 w 648"/>
              <a:gd name="T69" fmla="*/ 133 h 554"/>
              <a:gd name="T70" fmla="*/ 280 w 648"/>
              <a:gd name="T71" fmla="*/ 114 h 554"/>
              <a:gd name="T72" fmla="*/ 247 w 648"/>
              <a:gd name="T73" fmla="*/ 118 h 554"/>
              <a:gd name="T74" fmla="*/ 228 w 648"/>
              <a:gd name="T75" fmla="*/ 145 h 554"/>
              <a:gd name="T76" fmla="*/ 235 w 648"/>
              <a:gd name="T77" fmla="*/ 171 h 554"/>
              <a:gd name="T78" fmla="*/ 415 w 648"/>
              <a:gd name="T79" fmla="*/ 464 h 554"/>
              <a:gd name="T80" fmla="*/ 329 w 648"/>
              <a:gd name="T81" fmla="*/ 462 h 5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48" h="554">
                <a:moveTo>
                  <a:pt x="603" y="320"/>
                </a:moveTo>
                <a:cubicBezTo>
                  <a:pt x="606" y="329"/>
                  <a:pt x="608" y="337"/>
                  <a:pt x="612" y="346"/>
                </a:cubicBezTo>
                <a:cubicBezTo>
                  <a:pt x="648" y="426"/>
                  <a:pt x="594" y="514"/>
                  <a:pt x="506" y="520"/>
                </a:cubicBezTo>
                <a:cubicBezTo>
                  <a:pt x="400" y="528"/>
                  <a:pt x="295" y="537"/>
                  <a:pt x="190" y="548"/>
                </a:cubicBezTo>
                <a:cubicBezTo>
                  <a:pt x="126" y="554"/>
                  <a:pt x="65" y="525"/>
                  <a:pt x="32" y="469"/>
                </a:cubicBezTo>
                <a:cubicBezTo>
                  <a:pt x="0" y="415"/>
                  <a:pt x="3" y="345"/>
                  <a:pt x="43" y="296"/>
                </a:cubicBezTo>
                <a:cubicBezTo>
                  <a:pt x="65" y="268"/>
                  <a:pt x="93" y="246"/>
                  <a:pt x="118" y="221"/>
                </a:cubicBezTo>
                <a:cubicBezTo>
                  <a:pt x="183" y="160"/>
                  <a:pt x="248" y="98"/>
                  <a:pt x="314" y="37"/>
                </a:cubicBezTo>
                <a:cubicBezTo>
                  <a:pt x="354" y="0"/>
                  <a:pt x="413" y="2"/>
                  <a:pt x="449" y="42"/>
                </a:cubicBezTo>
                <a:cubicBezTo>
                  <a:pt x="454" y="47"/>
                  <a:pt x="458" y="53"/>
                  <a:pt x="462" y="60"/>
                </a:cubicBezTo>
                <a:cubicBezTo>
                  <a:pt x="501" y="136"/>
                  <a:pt x="540" y="213"/>
                  <a:pt x="580" y="289"/>
                </a:cubicBezTo>
                <a:cubicBezTo>
                  <a:pt x="586" y="300"/>
                  <a:pt x="596" y="310"/>
                  <a:pt x="603" y="321"/>
                </a:cubicBezTo>
                <a:lnTo>
                  <a:pt x="603" y="320"/>
                </a:lnTo>
                <a:close/>
                <a:moveTo>
                  <a:pt x="227" y="486"/>
                </a:moveTo>
                <a:cubicBezTo>
                  <a:pt x="234" y="492"/>
                  <a:pt x="240" y="498"/>
                  <a:pt x="246" y="503"/>
                </a:cubicBezTo>
                <a:cubicBezTo>
                  <a:pt x="258" y="492"/>
                  <a:pt x="269" y="481"/>
                  <a:pt x="282" y="469"/>
                </a:cubicBezTo>
                <a:cubicBezTo>
                  <a:pt x="267" y="459"/>
                  <a:pt x="265" y="449"/>
                  <a:pt x="271" y="431"/>
                </a:cubicBezTo>
                <a:cubicBezTo>
                  <a:pt x="277" y="410"/>
                  <a:pt x="292" y="413"/>
                  <a:pt x="305" y="412"/>
                </a:cubicBezTo>
                <a:cubicBezTo>
                  <a:pt x="305" y="395"/>
                  <a:pt x="305" y="380"/>
                  <a:pt x="305" y="363"/>
                </a:cubicBezTo>
                <a:cubicBezTo>
                  <a:pt x="288" y="366"/>
                  <a:pt x="279" y="360"/>
                  <a:pt x="270" y="344"/>
                </a:cubicBezTo>
                <a:cubicBezTo>
                  <a:pt x="260" y="324"/>
                  <a:pt x="273" y="316"/>
                  <a:pt x="281" y="306"/>
                </a:cubicBezTo>
                <a:cubicBezTo>
                  <a:pt x="269" y="294"/>
                  <a:pt x="258" y="282"/>
                  <a:pt x="247" y="270"/>
                </a:cubicBezTo>
                <a:cubicBezTo>
                  <a:pt x="236" y="285"/>
                  <a:pt x="227" y="289"/>
                  <a:pt x="208" y="282"/>
                </a:cubicBezTo>
                <a:cubicBezTo>
                  <a:pt x="188" y="275"/>
                  <a:pt x="190" y="261"/>
                  <a:pt x="189" y="247"/>
                </a:cubicBezTo>
                <a:cubicBezTo>
                  <a:pt x="172" y="247"/>
                  <a:pt x="157" y="247"/>
                  <a:pt x="140" y="247"/>
                </a:cubicBezTo>
                <a:cubicBezTo>
                  <a:pt x="142" y="264"/>
                  <a:pt x="137" y="274"/>
                  <a:pt x="120" y="282"/>
                </a:cubicBezTo>
                <a:cubicBezTo>
                  <a:pt x="100" y="293"/>
                  <a:pt x="93" y="280"/>
                  <a:pt x="80" y="269"/>
                </a:cubicBezTo>
                <a:cubicBezTo>
                  <a:pt x="71" y="280"/>
                  <a:pt x="62" y="289"/>
                  <a:pt x="53" y="299"/>
                </a:cubicBezTo>
                <a:cubicBezTo>
                  <a:pt x="51" y="301"/>
                  <a:pt x="50" y="303"/>
                  <a:pt x="48" y="306"/>
                </a:cubicBezTo>
                <a:cubicBezTo>
                  <a:pt x="60" y="316"/>
                  <a:pt x="66" y="325"/>
                  <a:pt x="59" y="344"/>
                </a:cubicBezTo>
                <a:cubicBezTo>
                  <a:pt x="51" y="364"/>
                  <a:pt x="39" y="364"/>
                  <a:pt x="24" y="364"/>
                </a:cubicBezTo>
                <a:cubicBezTo>
                  <a:pt x="24" y="381"/>
                  <a:pt x="24" y="397"/>
                  <a:pt x="24" y="408"/>
                </a:cubicBezTo>
                <a:cubicBezTo>
                  <a:pt x="36" y="413"/>
                  <a:pt x="49" y="414"/>
                  <a:pt x="52" y="421"/>
                </a:cubicBezTo>
                <a:cubicBezTo>
                  <a:pt x="61" y="437"/>
                  <a:pt x="75" y="456"/>
                  <a:pt x="49" y="469"/>
                </a:cubicBezTo>
                <a:cubicBezTo>
                  <a:pt x="61" y="482"/>
                  <a:pt x="71" y="493"/>
                  <a:pt x="82" y="505"/>
                </a:cubicBezTo>
                <a:cubicBezTo>
                  <a:pt x="90" y="498"/>
                  <a:pt x="96" y="493"/>
                  <a:pt x="103" y="486"/>
                </a:cubicBezTo>
                <a:cubicBezTo>
                  <a:pt x="119" y="497"/>
                  <a:pt x="149" y="494"/>
                  <a:pt x="140" y="528"/>
                </a:cubicBezTo>
                <a:cubicBezTo>
                  <a:pt x="158" y="528"/>
                  <a:pt x="173" y="528"/>
                  <a:pt x="190" y="528"/>
                </a:cubicBezTo>
                <a:cubicBezTo>
                  <a:pt x="180" y="493"/>
                  <a:pt x="212" y="498"/>
                  <a:pt x="227" y="486"/>
                </a:cubicBezTo>
                <a:close/>
                <a:moveTo>
                  <a:pt x="506" y="493"/>
                </a:moveTo>
                <a:cubicBezTo>
                  <a:pt x="560" y="493"/>
                  <a:pt x="605" y="449"/>
                  <a:pt x="605" y="396"/>
                </a:cubicBezTo>
                <a:cubicBezTo>
                  <a:pt x="605" y="340"/>
                  <a:pt x="561" y="294"/>
                  <a:pt x="506" y="295"/>
                </a:cubicBezTo>
                <a:cubicBezTo>
                  <a:pt x="451" y="295"/>
                  <a:pt x="406" y="340"/>
                  <a:pt x="406" y="394"/>
                </a:cubicBezTo>
                <a:cubicBezTo>
                  <a:pt x="406" y="449"/>
                  <a:pt x="451" y="494"/>
                  <a:pt x="506" y="493"/>
                </a:cubicBezTo>
                <a:close/>
                <a:moveTo>
                  <a:pt x="439" y="82"/>
                </a:moveTo>
                <a:cubicBezTo>
                  <a:pt x="420" y="77"/>
                  <a:pt x="416" y="67"/>
                  <a:pt x="423" y="53"/>
                </a:cubicBezTo>
                <a:cubicBezTo>
                  <a:pt x="419" y="46"/>
                  <a:pt x="415" y="40"/>
                  <a:pt x="412" y="34"/>
                </a:cubicBezTo>
                <a:cubicBezTo>
                  <a:pt x="395" y="46"/>
                  <a:pt x="384" y="41"/>
                  <a:pt x="379" y="22"/>
                </a:cubicBezTo>
                <a:cubicBezTo>
                  <a:pt x="372" y="22"/>
                  <a:pt x="365" y="22"/>
                  <a:pt x="359" y="22"/>
                </a:cubicBezTo>
                <a:cubicBezTo>
                  <a:pt x="354" y="41"/>
                  <a:pt x="343" y="46"/>
                  <a:pt x="327" y="35"/>
                </a:cubicBezTo>
                <a:cubicBezTo>
                  <a:pt x="321" y="40"/>
                  <a:pt x="316" y="45"/>
                  <a:pt x="311" y="49"/>
                </a:cubicBezTo>
                <a:cubicBezTo>
                  <a:pt x="322" y="66"/>
                  <a:pt x="319" y="75"/>
                  <a:pt x="299" y="84"/>
                </a:cubicBezTo>
                <a:cubicBezTo>
                  <a:pt x="299" y="90"/>
                  <a:pt x="299" y="96"/>
                  <a:pt x="299" y="102"/>
                </a:cubicBezTo>
                <a:cubicBezTo>
                  <a:pt x="317" y="107"/>
                  <a:pt x="322" y="118"/>
                  <a:pt x="313" y="134"/>
                </a:cubicBezTo>
                <a:cubicBezTo>
                  <a:pt x="318" y="140"/>
                  <a:pt x="322" y="145"/>
                  <a:pt x="326" y="150"/>
                </a:cubicBezTo>
                <a:cubicBezTo>
                  <a:pt x="343" y="139"/>
                  <a:pt x="352" y="143"/>
                  <a:pt x="360" y="161"/>
                </a:cubicBezTo>
                <a:cubicBezTo>
                  <a:pt x="367" y="161"/>
                  <a:pt x="373" y="161"/>
                  <a:pt x="379" y="161"/>
                </a:cubicBezTo>
                <a:cubicBezTo>
                  <a:pt x="384" y="144"/>
                  <a:pt x="394" y="140"/>
                  <a:pt x="412" y="148"/>
                </a:cubicBezTo>
                <a:cubicBezTo>
                  <a:pt x="417" y="144"/>
                  <a:pt x="421" y="140"/>
                  <a:pt x="426" y="136"/>
                </a:cubicBezTo>
                <a:cubicBezTo>
                  <a:pt x="416" y="118"/>
                  <a:pt x="419" y="109"/>
                  <a:pt x="439" y="101"/>
                </a:cubicBezTo>
                <a:cubicBezTo>
                  <a:pt x="439" y="95"/>
                  <a:pt x="439" y="89"/>
                  <a:pt x="439" y="82"/>
                </a:cubicBezTo>
                <a:close/>
                <a:moveTo>
                  <a:pt x="235" y="171"/>
                </a:moveTo>
                <a:cubicBezTo>
                  <a:pt x="230" y="186"/>
                  <a:pt x="232" y="192"/>
                  <a:pt x="248" y="188"/>
                </a:cubicBezTo>
                <a:cubicBezTo>
                  <a:pt x="251" y="187"/>
                  <a:pt x="256" y="193"/>
                  <a:pt x="258" y="196"/>
                </a:cubicBezTo>
                <a:cubicBezTo>
                  <a:pt x="264" y="203"/>
                  <a:pt x="268" y="206"/>
                  <a:pt x="275" y="197"/>
                </a:cubicBezTo>
                <a:cubicBezTo>
                  <a:pt x="278" y="194"/>
                  <a:pt x="286" y="194"/>
                  <a:pt x="291" y="192"/>
                </a:cubicBezTo>
                <a:cubicBezTo>
                  <a:pt x="295" y="189"/>
                  <a:pt x="300" y="186"/>
                  <a:pt x="303" y="182"/>
                </a:cubicBezTo>
                <a:cubicBezTo>
                  <a:pt x="307" y="177"/>
                  <a:pt x="309" y="172"/>
                  <a:pt x="311" y="166"/>
                </a:cubicBezTo>
                <a:cubicBezTo>
                  <a:pt x="312" y="161"/>
                  <a:pt x="312" y="155"/>
                  <a:pt x="312" y="150"/>
                </a:cubicBezTo>
                <a:cubicBezTo>
                  <a:pt x="311" y="144"/>
                  <a:pt x="309" y="138"/>
                  <a:pt x="306" y="133"/>
                </a:cubicBezTo>
                <a:cubicBezTo>
                  <a:pt x="304" y="129"/>
                  <a:pt x="300" y="125"/>
                  <a:pt x="296" y="122"/>
                </a:cubicBezTo>
                <a:cubicBezTo>
                  <a:pt x="291" y="118"/>
                  <a:pt x="285" y="116"/>
                  <a:pt x="280" y="114"/>
                </a:cubicBezTo>
                <a:cubicBezTo>
                  <a:pt x="275" y="113"/>
                  <a:pt x="269" y="113"/>
                  <a:pt x="264" y="113"/>
                </a:cubicBezTo>
                <a:cubicBezTo>
                  <a:pt x="258" y="114"/>
                  <a:pt x="252" y="116"/>
                  <a:pt x="247" y="118"/>
                </a:cubicBezTo>
                <a:cubicBezTo>
                  <a:pt x="243" y="121"/>
                  <a:pt x="238" y="124"/>
                  <a:pt x="235" y="129"/>
                </a:cubicBezTo>
                <a:cubicBezTo>
                  <a:pt x="232" y="133"/>
                  <a:pt x="232" y="141"/>
                  <a:pt x="228" y="145"/>
                </a:cubicBezTo>
                <a:cubicBezTo>
                  <a:pt x="220" y="151"/>
                  <a:pt x="220" y="155"/>
                  <a:pt x="228" y="161"/>
                </a:cubicBezTo>
                <a:cubicBezTo>
                  <a:pt x="231" y="164"/>
                  <a:pt x="233" y="168"/>
                  <a:pt x="235" y="171"/>
                </a:cubicBezTo>
                <a:close/>
                <a:moveTo>
                  <a:pt x="371" y="506"/>
                </a:moveTo>
                <a:cubicBezTo>
                  <a:pt x="395" y="506"/>
                  <a:pt x="415" y="487"/>
                  <a:pt x="415" y="464"/>
                </a:cubicBezTo>
                <a:cubicBezTo>
                  <a:pt x="416" y="441"/>
                  <a:pt x="396" y="420"/>
                  <a:pt x="373" y="420"/>
                </a:cubicBezTo>
                <a:cubicBezTo>
                  <a:pt x="349" y="420"/>
                  <a:pt x="330" y="439"/>
                  <a:pt x="329" y="462"/>
                </a:cubicBezTo>
                <a:cubicBezTo>
                  <a:pt x="329" y="486"/>
                  <a:pt x="348" y="506"/>
                  <a:pt x="371" y="506"/>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03" name="Freeform 909">
            <a:extLst>
              <a:ext uri="{FF2B5EF4-FFF2-40B4-BE49-F238E27FC236}">
                <a16:creationId xmlns:a16="http://schemas.microsoft.com/office/drawing/2014/main" id="{E22A9906-3611-4882-8795-A3F7E274A813}"/>
              </a:ext>
            </a:extLst>
          </p:cNvPr>
          <p:cNvSpPr>
            <a:spLocks noEditPoints="1"/>
          </p:cNvSpPr>
          <p:nvPr/>
        </p:nvSpPr>
        <p:spPr bwMode="auto">
          <a:xfrm>
            <a:off x="5523287" y="3375785"/>
            <a:ext cx="650371" cy="660075"/>
          </a:xfrm>
          <a:custGeom>
            <a:avLst/>
            <a:gdLst>
              <a:gd name="T0" fmla="*/ 203 w 281"/>
              <a:gd name="T1" fmla="*/ 239 h 281"/>
              <a:gd name="T2" fmla="*/ 166 w 281"/>
              <a:gd name="T3" fmla="*/ 281 h 281"/>
              <a:gd name="T4" fmla="*/ 116 w 281"/>
              <a:gd name="T5" fmla="*/ 281 h 281"/>
              <a:gd name="T6" fmla="*/ 79 w 281"/>
              <a:gd name="T7" fmla="*/ 239 h 281"/>
              <a:gd name="T8" fmla="*/ 58 w 281"/>
              <a:gd name="T9" fmla="*/ 258 h 281"/>
              <a:gd name="T10" fmla="*/ 25 w 281"/>
              <a:gd name="T11" fmla="*/ 222 h 281"/>
              <a:gd name="T12" fmla="*/ 28 w 281"/>
              <a:gd name="T13" fmla="*/ 174 h 281"/>
              <a:gd name="T14" fmla="*/ 0 w 281"/>
              <a:gd name="T15" fmla="*/ 161 h 281"/>
              <a:gd name="T16" fmla="*/ 0 w 281"/>
              <a:gd name="T17" fmla="*/ 117 h 281"/>
              <a:gd name="T18" fmla="*/ 35 w 281"/>
              <a:gd name="T19" fmla="*/ 97 h 281"/>
              <a:gd name="T20" fmla="*/ 24 w 281"/>
              <a:gd name="T21" fmla="*/ 59 h 281"/>
              <a:gd name="T22" fmla="*/ 29 w 281"/>
              <a:gd name="T23" fmla="*/ 52 h 281"/>
              <a:gd name="T24" fmla="*/ 56 w 281"/>
              <a:gd name="T25" fmla="*/ 22 h 281"/>
              <a:gd name="T26" fmla="*/ 96 w 281"/>
              <a:gd name="T27" fmla="*/ 35 h 281"/>
              <a:gd name="T28" fmla="*/ 116 w 281"/>
              <a:gd name="T29" fmla="*/ 0 h 281"/>
              <a:gd name="T30" fmla="*/ 165 w 281"/>
              <a:gd name="T31" fmla="*/ 0 h 281"/>
              <a:gd name="T32" fmla="*/ 184 w 281"/>
              <a:gd name="T33" fmla="*/ 35 h 281"/>
              <a:gd name="T34" fmla="*/ 223 w 281"/>
              <a:gd name="T35" fmla="*/ 23 h 281"/>
              <a:gd name="T36" fmla="*/ 257 w 281"/>
              <a:gd name="T37" fmla="*/ 59 h 281"/>
              <a:gd name="T38" fmla="*/ 246 w 281"/>
              <a:gd name="T39" fmla="*/ 97 h 281"/>
              <a:gd name="T40" fmla="*/ 281 w 281"/>
              <a:gd name="T41" fmla="*/ 116 h 281"/>
              <a:gd name="T42" fmla="*/ 281 w 281"/>
              <a:gd name="T43" fmla="*/ 165 h 281"/>
              <a:gd name="T44" fmla="*/ 247 w 281"/>
              <a:gd name="T45" fmla="*/ 184 h 281"/>
              <a:gd name="T46" fmla="*/ 258 w 281"/>
              <a:gd name="T47" fmla="*/ 222 h 281"/>
              <a:gd name="T48" fmla="*/ 222 w 281"/>
              <a:gd name="T49" fmla="*/ 256 h 281"/>
              <a:gd name="T50" fmla="*/ 203 w 281"/>
              <a:gd name="T51" fmla="*/ 239 h 281"/>
              <a:gd name="T52" fmla="*/ 139 w 281"/>
              <a:gd name="T53" fmla="*/ 234 h 281"/>
              <a:gd name="T54" fmla="*/ 234 w 281"/>
              <a:gd name="T55" fmla="*/ 142 h 281"/>
              <a:gd name="T56" fmla="*/ 142 w 281"/>
              <a:gd name="T57" fmla="*/ 47 h 281"/>
              <a:gd name="T58" fmla="*/ 47 w 281"/>
              <a:gd name="T59" fmla="*/ 139 h 281"/>
              <a:gd name="T60" fmla="*/ 139 w 281"/>
              <a:gd name="T61" fmla="*/ 234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81" h="281">
                <a:moveTo>
                  <a:pt x="203" y="239"/>
                </a:moveTo>
                <a:cubicBezTo>
                  <a:pt x="188" y="251"/>
                  <a:pt x="156" y="246"/>
                  <a:pt x="166" y="281"/>
                </a:cubicBezTo>
                <a:cubicBezTo>
                  <a:pt x="149" y="281"/>
                  <a:pt x="134" y="281"/>
                  <a:pt x="116" y="281"/>
                </a:cubicBezTo>
                <a:cubicBezTo>
                  <a:pt x="125" y="247"/>
                  <a:pt x="95" y="250"/>
                  <a:pt x="79" y="239"/>
                </a:cubicBezTo>
                <a:cubicBezTo>
                  <a:pt x="72" y="246"/>
                  <a:pt x="66" y="251"/>
                  <a:pt x="58" y="258"/>
                </a:cubicBezTo>
                <a:cubicBezTo>
                  <a:pt x="47" y="246"/>
                  <a:pt x="37" y="235"/>
                  <a:pt x="25" y="222"/>
                </a:cubicBezTo>
                <a:cubicBezTo>
                  <a:pt x="51" y="209"/>
                  <a:pt x="37" y="190"/>
                  <a:pt x="28" y="174"/>
                </a:cubicBezTo>
                <a:cubicBezTo>
                  <a:pt x="25" y="167"/>
                  <a:pt x="12" y="166"/>
                  <a:pt x="0" y="161"/>
                </a:cubicBezTo>
                <a:cubicBezTo>
                  <a:pt x="0" y="150"/>
                  <a:pt x="0" y="134"/>
                  <a:pt x="0" y="117"/>
                </a:cubicBezTo>
                <a:cubicBezTo>
                  <a:pt x="15" y="117"/>
                  <a:pt x="27" y="117"/>
                  <a:pt x="35" y="97"/>
                </a:cubicBezTo>
                <a:cubicBezTo>
                  <a:pt x="42" y="78"/>
                  <a:pt x="36" y="69"/>
                  <a:pt x="24" y="59"/>
                </a:cubicBezTo>
                <a:cubicBezTo>
                  <a:pt x="26" y="56"/>
                  <a:pt x="27" y="54"/>
                  <a:pt x="29" y="52"/>
                </a:cubicBezTo>
                <a:cubicBezTo>
                  <a:pt x="38" y="42"/>
                  <a:pt x="47" y="33"/>
                  <a:pt x="56" y="22"/>
                </a:cubicBezTo>
                <a:cubicBezTo>
                  <a:pt x="69" y="33"/>
                  <a:pt x="76" y="46"/>
                  <a:pt x="96" y="35"/>
                </a:cubicBezTo>
                <a:cubicBezTo>
                  <a:pt x="113" y="27"/>
                  <a:pt x="118" y="17"/>
                  <a:pt x="116" y="0"/>
                </a:cubicBezTo>
                <a:cubicBezTo>
                  <a:pt x="133" y="0"/>
                  <a:pt x="148" y="0"/>
                  <a:pt x="165" y="0"/>
                </a:cubicBezTo>
                <a:cubicBezTo>
                  <a:pt x="166" y="14"/>
                  <a:pt x="164" y="28"/>
                  <a:pt x="184" y="35"/>
                </a:cubicBezTo>
                <a:cubicBezTo>
                  <a:pt x="203" y="42"/>
                  <a:pt x="212" y="38"/>
                  <a:pt x="223" y="23"/>
                </a:cubicBezTo>
                <a:cubicBezTo>
                  <a:pt x="234" y="35"/>
                  <a:pt x="245" y="47"/>
                  <a:pt x="257" y="59"/>
                </a:cubicBezTo>
                <a:cubicBezTo>
                  <a:pt x="249" y="69"/>
                  <a:pt x="236" y="77"/>
                  <a:pt x="246" y="97"/>
                </a:cubicBezTo>
                <a:cubicBezTo>
                  <a:pt x="255" y="113"/>
                  <a:pt x="264" y="119"/>
                  <a:pt x="281" y="116"/>
                </a:cubicBezTo>
                <a:cubicBezTo>
                  <a:pt x="281" y="133"/>
                  <a:pt x="281" y="148"/>
                  <a:pt x="281" y="165"/>
                </a:cubicBezTo>
                <a:cubicBezTo>
                  <a:pt x="268" y="166"/>
                  <a:pt x="253" y="163"/>
                  <a:pt x="247" y="184"/>
                </a:cubicBezTo>
                <a:cubicBezTo>
                  <a:pt x="241" y="202"/>
                  <a:pt x="243" y="212"/>
                  <a:pt x="258" y="222"/>
                </a:cubicBezTo>
                <a:cubicBezTo>
                  <a:pt x="245" y="234"/>
                  <a:pt x="234" y="245"/>
                  <a:pt x="222" y="256"/>
                </a:cubicBezTo>
                <a:cubicBezTo>
                  <a:pt x="216" y="251"/>
                  <a:pt x="210" y="245"/>
                  <a:pt x="203" y="239"/>
                </a:cubicBezTo>
                <a:close/>
                <a:moveTo>
                  <a:pt x="139" y="234"/>
                </a:moveTo>
                <a:cubicBezTo>
                  <a:pt x="191" y="234"/>
                  <a:pt x="233" y="193"/>
                  <a:pt x="234" y="142"/>
                </a:cubicBezTo>
                <a:cubicBezTo>
                  <a:pt x="235" y="91"/>
                  <a:pt x="193" y="48"/>
                  <a:pt x="142" y="47"/>
                </a:cubicBezTo>
                <a:cubicBezTo>
                  <a:pt x="91" y="46"/>
                  <a:pt x="48" y="88"/>
                  <a:pt x="47" y="139"/>
                </a:cubicBezTo>
                <a:cubicBezTo>
                  <a:pt x="47" y="190"/>
                  <a:pt x="88" y="233"/>
                  <a:pt x="139" y="234"/>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04" name="Freeform 910">
            <a:extLst>
              <a:ext uri="{FF2B5EF4-FFF2-40B4-BE49-F238E27FC236}">
                <a16:creationId xmlns:a16="http://schemas.microsoft.com/office/drawing/2014/main" id="{CFE37C68-1C62-4019-80E1-EBCA5C75BA0B}"/>
              </a:ext>
            </a:extLst>
          </p:cNvPr>
          <p:cNvSpPr>
            <a:spLocks noEditPoints="1"/>
          </p:cNvSpPr>
          <p:nvPr/>
        </p:nvSpPr>
        <p:spPr bwMode="auto">
          <a:xfrm>
            <a:off x="6416329" y="3482564"/>
            <a:ext cx="465935" cy="475645"/>
          </a:xfrm>
          <a:custGeom>
            <a:avLst/>
            <a:gdLst>
              <a:gd name="T0" fmla="*/ 100 w 199"/>
              <a:gd name="T1" fmla="*/ 199 h 200"/>
              <a:gd name="T2" fmla="*/ 0 w 199"/>
              <a:gd name="T3" fmla="*/ 100 h 200"/>
              <a:gd name="T4" fmla="*/ 100 w 199"/>
              <a:gd name="T5" fmla="*/ 1 h 200"/>
              <a:gd name="T6" fmla="*/ 199 w 199"/>
              <a:gd name="T7" fmla="*/ 102 h 200"/>
              <a:gd name="T8" fmla="*/ 100 w 199"/>
              <a:gd name="T9" fmla="*/ 199 h 200"/>
              <a:gd name="T10" fmla="*/ 100 w 199"/>
              <a:gd name="T11" fmla="*/ 27 h 200"/>
              <a:gd name="T12" fmla="*/ 26 w 199"/>
              <a:gd name="T13" fmla="*/ 100 h 200"/>
              <a:gd name="T14" fmla="*/ 98 w 199"/>
              <a:gd name="T15" fmla="*/ 174 h 200"/>
              <a:gd name="T16" fmla="*/ 173 w 199"/>
              <a:gd name="T17" fmla="*/ 100 h 200"/>
              <a:gd name="T18" fmla="*/ 100 w 199"/>
              <a:gd name="T19" fmla="*/ 27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9" h="200">
                <a:moveTo>
                  <a:pt x="100" y="199"/>
                </a:moveTo>
                <a:cubicBezTo>
                  <a:pt x="45" y="200"/>
                  <a:pt x="0" y="155"/>
                  <a:pt x="0" y="100"/>
                </a:cubicBezTo>
                <a:cubicBezTo>
                  <a:pt x="0" y="46"/>
                  <a:pt x="45" y="1"/>
                  <a:pt x="100" y="1"/>
                </a:cubicBezTo>
                <a:cubicBezTo>
                  <a:pt x="155" y="0"/>
                  <a:pt x="199" y="46"/>
                  <a:pt x="199" y="102"/>
                </a:cubicBezTo>
                <a:cubicBezTo>
                  <a:pt x="199" y="155"/>
                  <a:pt x="154" y="199"/>
                  <a:pt x="100" y="199"/>
                </a:cubicBezTo>
                <a:close/>
                <a:moveTo>
                  <a:pt x="100" y="27"/>
                </a:moveTo>
                <a:cubicBezTo>
                  <a:pt x="60" y="27"/>
                  <a:pt x="26" y="60"/>
                  <a:pt x="26" y="100"/>
                </a:cubicBezTo>
                <a:cubicBezTo>
                  <a:pt x="26" y="140"/>
                  <a:pt x="59" y="173"/>
                  <a:pt x="98" y="174"/>
                </a:cubicBezTo>
                <a:cubicBezTo>
                  <a:pt x="139" y="174"/>
                  <a:pt x="173" y="141"/>
                  <a:pt x="173" y="100"/>
                </a:cubicBezTo>
                <a:cubicBezTo>
                  <a:pt x="173" y="60"/>
                  <a:pt x="140" y="28"/>
                  <a:pt x="100" y="27"/>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05" name="Freeform 911">
            <a:extLst>
              <a:ext uri="{FF2B5EF4-FFF2-40B4-BE49-F238E27FC236}">
                <a16:creationId xmlns:a16="http://schemas.microsoft.com/office/drawing/2014/main" id="{81F229BD-DECA-45CA-8AE3-56B9109FE64E}"/>
              </a:ext>
            </a:extLst>
          </p:cNvPr>
          <p:cNvSpPr>
            <a:spLocks noEditPoints="1"/>
          </p:cNvSpPr>
          <p:nvPr/>
        </p:nvSpPr>
        <p:spPr bwMode="auto">
          <a:xfrm>
            <a:off x="6163948" y="2851608"/>
            <a:ext cx="330037" cy="320333"/>
          </a:xfrm>
          <a:custGeom>
            <a:avLst/>
            <a:gdLst>
              <a:gd name="T0" fmla="*/ 140 w 140"/>
              <a:gd name="T1" fmla="*/ 60 h 139"/>
              <a:gd name="T2" fmla="*/ 140 w 140"/>
              <a:gd name="T3" fmla="*/ 79 h 139"/>
              <a:gd name="T4" fmla="*/ 127 w 140"/>
              <a:gd name="T5" fmla="*/ 114 h 139"/>
              <a:gd name="T6" fmla="*/ 113 w 140"/>
              <a:gd name="T7" fmla="*/ 126 h 139"/>
              <a:gd name="T8" fmla="*/ 80 w 140"/>
              <a:gd name="T9" fmla="*/ 139 h 139"/>
              <a:gd name="T10" fmla="*/ 61 w 140"/>
              <a:gd name="T11" fmla="*/ 139 h 139"/>
              <a:gd name="T12" fmla="*/ 27 w 140"/>
              <a:gd name="T13" fmla="*/ 128 h 139"/>
              <a:gd name="T14" fmla="*/ 14 w 140"/>
              <a:gd name="T15" fmla="*/ 112 h 139"/>
              <a:gd name="T16" fmla="*/ 0 w 140"/>
              <a:gd name="T17" fmla="*/ 80 h 139"/>
              <a:gd name="T18" fmla="*/ 0 w 140"/>
              <a:gd name="T19" fmla="*/ 62 h 139"/>
              <a:gd name="T20" fmla="*/ 12 w 140"/>
              <a:gd name="T21" fmla="*/ 27 h 139"/>
              <a:gd name="T22" fmla="*/ 28 w 140"/>
              <a:gd name="T23" fmla="*/ 13 h 139"/>
              <a:gd name="T24" fmla="*/ 60 w 140"/>
              <a:gd name="T25" fmla="*/ 0 h 139"/>
              <a:gd name="T26" fmla="*/ 80 w 140"/>
              <a:gd name="T27" fmla="*/ 0 h 139"/>
              <a:gd name="T28" fmla="*/ 113 w 140"/>
              <a:gd name="T29" fmla="*/ 12 h 139"/>
              <a:gd name="T30" fmla="*/ 124 w 140"/>
              <a:gd name="T31" fmla="*/ 31 h 139"/>
              <a:gd name="T32" fmla="*/ 140 w 140"/>
              <a:gd name="T33" fmla="*/ 60 h 139"/>
              <a:gd name="T34" fmla="*/ 69 w 140"/>
              <a:gd name="T35" fmla="*/ 23 h 139"/>
              <a:gd name="T36" fmla="*/ 23 w 140"/>
              <a:gd name="T37" fmla="*/ 71 h 139"/>
              <a:gd name="T38" fmla="*/ 70 w 140"/>
              <a:gd name="T39" fmla="*/ 117 h 139"/>
              <a:gd name="T40" fmla="*/ 117 w 140"/>
              <a:gd name="T41" fmla="*/ 70 h 139"/>
              <a:gd name="T42" fmla="*/ 69 w 140"/>
              <a:gd name="T43" fmla="*/ 23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0" h="139">
                <a:moveTo>
                  <a:pt x="140" y="60"/>
                </a:moveTo>
                <a:cubicBezTo>
                  <a:pt x="140" y="67"/>
                  <a:pt x="140" y="73"/>
                  <a:pt x="140" y="79"/>
                </a:cubicBezTo>
                <a:cubicBezTo>
                  <a:pt x="120" y="87"/>
                  <a:pt x="117" y="96"/>
                  <a:pt x="127" y="114"/>
                </a:cubicBezTo>
                <a:cubicBezTo>
                  <a:pt x="122" y="118"/>
                  <a:pt x="118" y="122"/>
                  <a:pt x="113" y="126"/>
                </a:cubicBezTo>
                <a:cubicBezTo>
                  <a:pt x="95" y="118"/>
                  <a:pt x="85" y="122"/>
                  <a:pt x="80" y="139"/>
                </a:cubicBezTo>
                <a:cubicBezTo>
                  <a:pt x="74" y="139"/>
                  <a:pt x="68" y="139"/>
                  <a:pt x="61" y="139"/>
                </a:cubicBezTo>
                <a:cubicBezTo>
                  <a:pt x="53" y="121"/>
                  <a:pt x="44" y="117"/>
                  <a:pt x="27" y="128"/>
                </a:cubicBezTo>
                <a:cubicBezTo>
                  <a:pt x="23" y="123"/>
                  <a:pt x="19" y="118"/>
                  <a:pt x="14" y="112"/>
                </a:cubicBezTo>
                <a:cubicBezTo>
                  <a:pt x="23" y="96"/>
                  <a:pt x="18" y="85"/>
                  <a:pt x="0" y="80"/>
                </a:cubicBezTo>
                <a:cubicBezTo>
                  <a:pt x="0" y="74"/>
                  <a:pt x="0" y="68"/>
                  <a:pt x="0" y="62"/>
                </a:cubicBezTo>
                <a:cubicBezTo>
                  <a:pt x="20" y="53"/>
                  <a:pt x="23" y="44"/>
                  <a:pt x="12" y="27"/>
                </a:cubicBezTo>
                <a:cubicBezTo>
                  <a:pt x="17" y="23"/>
                  <a:pt x="22" y="18"/>
                  <a:pt x="28" y="13"/>
                </a:cubicBezTo>
                <a:cubicBezTo>
                  <a:pt x="44" y="24"/>
                  <a:pt x="55" y="19"/>
                  <a:pt x="60" y="0"/>
                </a:cubicBezTo>
                <a:cubicBezTo>
                  <a:pt x="66" y="0"/>
                  <a:pt x="73" y="0"/>
                  <a:pt x="80" y="0"/>
                </a:cubicBezTo>
                <a:cubicBezTo>
                  <a:pt x="85" y="19"/>
                  <a:pt x="96" y="24"/>
                  <a:pt x="113" y="12"/>
                </a:cubicBezTo>
                <a:cubicBezTo>
                  <a:pt x="116" y="18"/>
                  <a:pt x="120" y="24"/>
                  <a:pt x="124" y="31"/>
                </a:cubicBezTo>
                <a:cubicBezTo>
                  <a:pt x="117" y="45"/>
                  <a:pt x="121" y="55"/>
                  <a:pt x="140" y="60"/>
                </a:cubicBezTo>
                <a:close/>
                <a:moveTo>
                  <a:pt x="69" y="23"/>
                </a:moveTo>
                <a:cubicBezTo>
                  <a:pt x="44" y="23"/>
                  <a:pt x="22" y="45"/>
                  <a:pt x="23" y="71"/>
                </a:cubicBezTo>
                <a:cubicBezTo>
                  <a:pt x="24" y="96"/>
                  <a:pt x="45" y="117"/>
                  <a:pt x="70" y="117"/>
                </a:cubicBezTo>
                <a:cubicBezTo>
                  <a:pt x="95" y="117"/>
                  <a:pt x="117" y="95"/>
                  <a:pt x="117" y="70"/>
                </a:cubicBezTo>
                <a:cubicBezTo>
                  <a:pt x="117" y="44"/>
                  <a:pt x="95" y="23"/>
                  <a:pt x="69" y="2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06" name="Freeform 912">
            <a:extLst>
              <a:ext uri="{FF2B5EF4-FFF2-40B4-BE49-F238E27FC236}">
                <a16:creationId xmlns:a16="http://schemas.microsoft.com/office/drawing/2014/main" id="{CD7106E8-A5BF-4801-995E-3CE9ECA24761}"/>
              </a:ext>
            </a:extLst>
          </p:cNvPr>
          <p:cNvSpPr>
            <a:spLocks noEditPoints="1"/>
          </p:cNvSpPr>
          <p:nvPr/>
        </p:nvSpPr>
        <p:spPr bwMode="auto">
          <a:xfrm>
            <a:off x="5979512" y="3065161"/>
            <a:ext cx="213554" cy="213554"/>
          </a:xfrm>
          <a:custGeom>
            <a:avLst/>
            <a:gdLst>
              <a:gd name="T0" fmla="*/ 15 w 92"/>
              <a:gd name="T1" fmla="*/ 58 h 93"/>
              <a:gd name="T2" fmla="*/ 8 w 92"/>
              <a:gd name="T3" fmla="*/ 48 h 93"/>
              <a:gd name="T4" fmla="*/ 8 w 92"/>
              <a:gd name="T5" fmla="*/ 32 h 93"/>
              <a:gd name="T6" fmla="*/ 15 w 92"/>
              <a:gd name="T7" fmla="*/ 16 h 93"/>
              <a:gd name="T8" fmla="*/ 27 w 92"/>
              <a:gd name="T9" fmla="*/ 5 h 93"/>
              <a:gd name="T10" fmla="*/ 44 w 92"/>
              <a:gd name="T11" fmla="*/ 0 h 93"/>
              <a:gd name="T12" fmla="*/ 60 w 92"/>
              <a:gd name="T13" fmla="*/ 1 h 93"/>
              <a:gd name="T14" fmla="*/ 76 w 92"/>
              <a:gd name="T15" fmla="*/ 9 h 93"/>
              <a:gd name="T16" fmla="*/ 86 w 92"/>
              <a:gd name="T17" fmla="*/ 20 h 93"/>
              <a:gd name="T18" fmla="*/ 92 w 92"/>
              <a:gd name="T19" fmla="*/ 37 h 93"/>
              <a:gd name="T20" fmla="*/ 91 w 92"/>
              <a:gd name="T21" fmla="*/ 53 h 93"/>
              <a:gd name="T22" fmla="*/ 83 w 92"/>
              <a:gd name="T23" fmla="*/ 69 h 93"/>
              <a:gd name="T24" fmla="*/ 71 w 92"/>
              <a:gd name="T25" fmla="*/ 79 h 93"/>
              <a:gd name="T26" fmla="*/ 55 w 92"/>
              <a:gd name="T27" fmla="*/ 84 h 93"/>
              <a:gd name="T28" fmla="*/ 38 w 92"/>
              <a:gd name="T29" fmla="*/ 83 h 93"/>
              <a:gd name="T30" fmla="*/ 28 w 92"/>
              <a:gd name="T31" fmla="*/ 75 h 93"/>
              <a:gd name="T32" fmla="*/ 15 w 92"/>
              <a:gd name="T33" fmla="*/ 58 h 93"/>
              <a:gd name="T34" fmla="*/ 80 w 92"/>
              <a:gd name="T35" fmla="*/ 42 h 93"/>
              <a:gd name="T36" fmla="*/ 48 w 92"/>
              <a:gd name="T37" fmla="*/ 11 h 93"/>
              <a:gd name="T38" fmla="*/ 18 w 92"/>
              <a:gd name="T39" fmla="*/ 43 h 93"/>
              <a:gd name="T40" fmla="*/ 51 w 92"/>
              <a:gd name="T41" fmla="*/ 74 h 93"/>
              <a:gd name="T42" fmla="*/ 80 w 92"/>
              <a:gd name="T43" fmla="*/ 42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2" h="93">
                <a:moveTo>
                  <a:pt x="15" y="58"/>
                </a:moveTo>
                <a:cubicBezTo>
                  <a:pt x="13" y="55"/>
                  <a:pt x="11" y="51"/>
                  <a:pt x="8" y="48"/>
                </a:cubicBezTo>
                <a:cubicBezTo>
                  <a:pt x="0" y="42"/>
                  <a:pt x="0" y="38"/>
                  <a:pt x="8" y="32"/>
                </a:cubicBezTo>
                <a:cubicBezTo>
                  <a:pt x="12" y="28"/>
                  <a:pt x="12" y="20"/>
                  <a:pt x="15" y="16"/>
                </a:cubicBezTo>
                <a:cubicBezTo>
                  <a:pt x="18" y="11"/>
                  <a:pt x="23" y="8"/>
                  <a:pt x="27" y="5"/>
                </a:cubicBezTo>
                <a:cubicBezTo>
                  <a:pt x="32" y="3"/>
                  <a:pt x="38" y="1"/>
                  <a:pt x="44" y="0"/>
                </a:cubicBezTo>
                <a:cubicBezTo>
                  <a:pt x="49" y="0"/>
                  <a:pt x="55" y="0"/>
                  <a:pt x="60" y="1"/>
                </a:cubicBezTo>
                <a:cubicBezTo>
                  <a:pt x="65" y="3"/>
                  <a:pt x="71" y="5"/>
                  <a:pt x="76" y="9"/>
                </a:cubicBezTo>
                <a:cubicBezTo>
                  <a:pt x="80" y="12"/>
                  <a:pt x="84" y="16"/>
                  <a:pt x="86" y="20"/>
                </a:cubicBezTo>
                <a:cubicBezTo>
                  <a:pt x="89" y="25"/>
                  <a:pt x="91" y="31"/>
                  <a:pt x="92" y="37"/>
                </a:cubicBezTo>
                <a:cubicBezTo>
                  <a:pt x="92" y="42"/>
                  <a:pt x="92" y="48"/>
                  <a:pt x="91" y="53"/>
                </a:cubicBezTo>
                <a:cubicBezTo>
                  <a:pt x="89" y="59"/>
                  <a:pt x="87" y="64"/>
                  <a:pt x="83" y="69"/>
                </a:cubicBezTo>
                <a:cubicBezTo>
                  <a:pt x="80" y="73"/>
                  <a:pt x="75" y="76"/>
                  <a:pt x="71" y="79"/>
                </a:cubicBezTo>
                <a:cubicBezTo>
                  <a:pt x="66" y="81"/>
                  <a:pt x="58" y="81"/>
                  <a:pt x="55" y="84"/>
                </a:cubicBezTo>
                <a:cubicBezTo>
                  <a:pt x="48" y="93"/>
                  <a:pt x="44" y="90"/>
                  <a:pt x="38" y="83"/>
                </a:cubicBezTo>
                <a:cubicBezTo>
                  <a:pt x="36" y="80"/>
                  <a:pt x="31" y="74"/>
                  <a:pt x="28" y="75"/>
                </a:cubicBezTo>
                <a:cubicBezTo>
                  <a:pt x="12" y="79"/>
                  <a:pt x="10" y="73"/>
                  <a:pt x="15" y="58"/>
                </a:cubicBezTo>
                <a:close/>
                <a:moveTo>
                  <a:pt x="80" y="42"/>
                </a:moveTo>
                <a:cubicBezTo>
                  <a:pt x="80" y="24"/>
                  <a:pt x="65" y="10"/>
                  <a:pt x="48" y="11"/>
                </a:cubicBezTo>
                <a:cubicBezTo>
                  <a:pt x="31" y="12"/>
                  <a:pt x="18" y="26"/>
                  <a:pt x="18" y="43"/>
                </a:cubicBezTo>
                <a:cubicBezTo>
                  <a:pt x="18" y="60"/>
                  <a:pt x="33" y="74"/>
                  <a:pt x="51" y="74"/>
                </a:cubicBezTo>
                <a:cubicBezTo>
                  <a:pt x="67" y="73"/>
                  <a:pt x="81" y="58"/>
                  <a:pt x="80" y="4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07" name="Freeform 913">
            <a:extLst>
              <a:ext uri="{FF2B5EF4-FFF2-40B4-BE49-F238E27FC236}">
                <a16:creationId xmlns:a16="http://schemas.microsoft.com/office/drawing/2014/main" id="{7915A944-A62A-4CA1-B1DF-FECAE6202D14}"/>
              </a:ext>
            </a:extLst>
          </p:cNvPr>
          <p:cNvSpPr>
            <a:spLocks noEditPoints="1"/>
          </p:cNvSpPr>
          <p:nvPr/>
        </p:nvSpPr>
        <p:spPr bwMode="auto">
          <a:xfrm>
            <a:off x="6231893" y="3783478"/>
            <a:ext cx="203850" cy="194140"/>
          </a:xfrm>
          <a:custGeom>
            <a:avLst/>
            <a:gdLst>
              <a:gd name="T0" fmla="*/ 42 w 87"/>
              <a:gd name="T1" fmla="*/ 86 h 86"/>
              <a:gd name="T2" fmla="*/ 0 w 87"/>
              <a:gd name="T3" fmla="*/ 42 h 86"/>
              <a:gd name="T4" fmla="*/ 44 w 87"/>
              <a:gd name="T5" fmla="*/ 0 h 86"/>
              <a:gd name="T6" fmla="*/ 86 w 87"/>
              <a:gd name="T7" fmla="*/ 44 h 86"/>
              <a:gd name="T8" fmla="*/ 42 w 87"/>
              <a:gd name="T9" fmla="*/ 86 h 86"/>
              <a:gd name="T10" fmla="*/ 75 w 87"/>
              <a:gd name="T11" fmla="*/ 43 h 86"/>
              <a:gd name="T12" fmla="*/ 42 w 87"/>
              <a:gd name="T13" fmla="*/ 12 h 86"/>
              <a:gd name="T14" fmla="*/ 11 w 87"/>
              <a:gd name="T15" fmla="*/ 44 h 86"/>
              <a:gd name="T16" fmla="*/ 43 w 87"/>
              <a:gd name="T17" fmla="*/ 75 h 86"/>
              <a:gd name="T18" fmla="*/ 75 w 87"/>
              <a:gd name="T19" fmla="*/ 43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7" h="86">
                <a:moveTo>
                  <a:pt x="42" y="86"/>
                </a:moveTo>
                <a:cubicBezTo>
                  <a:pt x="19" y="86"/>
                  <a:pt x="0" y="66"/>
                  <a:pt x="0" y="42"/>
                </a:cubicBezTo>
                <a:cubicBezTo>
                  <a:pt x="1" y="19"/>
                  <a:pt x="20" y="0"/>
                  <a:pt x="44" y="0"/>
                </a:cubicBezTo>
                <a:cubicBezTo>
                  <a:pt x="67" y="0"/>
                  <a:pt x="87" y="21"/>
                  <a:pt x="86" y="44"/>
                </a:cubicBezTo>
                <a:cubicBezTo>
                  <a:pt x="86" y="67"/>
                  <a:pt x="66" y="86"/>
                  <a:pt x="42" y="86"/>
                </a:cubicBezTo>
                <a:close/>
                <a:moveTo>
                  <a:pt x="75" y="43"/>
                </a:moveTo>
                <a:cubicBezTo>
                  <a:pt x="75" y="25"/>
                  <a:pt x="60" y="11"/>
                  <a:pt x="42" y="12"/>
                </a:cubicBezTo>
                <a:cubicBezTo>
                  <a:pt x="25" y="12"/>
                  <a:pt x="11" y="26"/>
                  <a:pt x="11" y="44"/>
                </a:cubicBezTo>
                <a:cubicBezTo>
                  <a:pt x="12" y="61"/>
                  <a:pt x="26" y="75"/>
                  <a:pt x="43" y="75"/>
                </a:cubicBezTo>
                <a:cubicBezTo>
                  <a:pt x="61" y="75"/>
                  <a:pt x="75" y="61"/>
                  <a:pt x="75" y="4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08" name="Freeform 914">
            <a:extLst>
              <a:ext uri="{FF2B5EF4-FFF2-40B4-BE49-F238E27FC236}">
                <a16:creationId xmlns:a16="http://schemas.microsoft.com/office/drawing/2014/main" id="{EA9D0779-A0AB-451A-BCFB-19E5CF8A10BD}"/>
              </a:ext>
            </a:extLst>
          </p:cNvPr>
          <p:cNvSpPr>
            <a:spLocks noEditPoints="1"/>
          </p:cNvSpPr>
          <p:nvPr/>
        </p:nvSpPr>
        <p:spPr bwMode="auto">
          <a:xfrm>
            <a:off x="5630061" y="3482564"/>
            <a:ext cx="436817" cy="436817"/>
          </a:xfrm>
          <a:custGeom>
            <a:avLst/>
            <a:gdLst>
              <a:gd name="T0" fmla="*/ 92 w 188"/>
              <a:gd name="T1" fmla="*/ 188 h 188"/>
              <a:gd name="T2" fmla="*/ 0 w 188"/>
              <a:gd name="T3" fmla="*/ 93 h 188"/>
              <a:gd name="T4" fmla="*/ 95 w 188"/>
              <a:gd name="T5" fmla="*/ 1 h 188"/>
              <a:gd name="T6" fmla="*/ 187 w 188"/>
              <a:gd name="T7" fmla="*/ 96 h 188"/>
              <a:gd name="T8" fmla="*/ 92 w 188"/>
              <a:gd name="T9" fmla="*/ 188 h 188"/>
              <a:gd name="T10" fmla="*/ 129 w 188"/>
              <a:gd name="T11" fmla="*/ 94 h 188"/>
              <a:gd name="T12" fmla="*/ 95 w 188"/>
              <a:gd name="T13" fmla="*/ 59 h 188"/>
              <a:gd name="T14" fmla="*/ 60 w 188"/>
              <a:gd name="T15" fmla="*/ 95 h 188"/>
              <a:gd name="T16" fmla="*/ 95 w 188"/>
              <a:gd name="T17" fmla="*/ 129 h 188"/>
              <a:gd name="T18" fmla="*/ 129 w 188"/>
              <a:gd name="T19" fmla="*/ 94 h 188"/>
              <a:gd name="T20" fmla="*/ 111 w 188"/>
              <a:gd name="T21" fmla="*/ 166 h 188"/>
              <a:gd name="T22" fmla="*/ 111 w 188"/>
              <a:gd name="T23" fmla="*/ 158 h 188"/>
              <a:gd name="T24" fmla="*/ 93 w 188"/>
              <a:gd name="T25" fmla="*/ 146 h 188"/>
              <a:gd name="T26" fmla="*/ 77 w 188"/>
              <a:gd name="T27" fmla="*/ 161 h 188"/>
              <a:gd name="T28" fmla="*/ 92 w 188"/>
              <a:gd name="T29" fmla="*/ 177 h 188"/>
              <a:gd name="T30" fmla="*/ 111 w 188"/>
              <a:gd name="T31" fmla="*/ 166 h 188"/>
              <a:gd name="T32" fmla="*/ 24 w 188"/>
              <a:gd name="T33" fmla="*/ 113 h 188"/>
              <a:gd name="T34" fmla="*/ 32 w 188"/>
              <a:gd name="T35" fmla="*/ 113 h 188"/>
              <a:gd name="T36" fmla="*/ 43 w 188"/>
              <a:gd name="T37" fmla="*/ 94 h 188"/>
              <a:gd name="T38" fmla="*/ 28 w 188"/>
              <a:gd name="T39" fmla="*/ 79 h 188"/>
              <a:gd name="T40" fmla="*/ 13 w 188"/>
              <a:gd name="T41" fmla="*/ 95 h 188"/>
              <a:gd name="T42" fmla="*/ 24 w 188"/>
              <a:gd name="T43" fmla="*/ 113 h 188"/>
              <a:gd name="T44" fmla="*/ 112 w 188"/>
              <a:gd name="T45" fmla="*/ 34 h 188"/>
              <a:gd name="T46" fmla="*/ 112 w 188"/>
              <a:gd name="T47" fmla="*/ 26 h 188"/>
              <a:gd name="T48" fmla="*/ 94 w 188"/>
              <a:gd name="T49" fmla="*/ 15 h 188"/>
              <a:gd name="T50" fmla="*/ 78 w 188"/>
              <a:gd name="T51" fmla="*/ 29 h 188"/>
              <a:gd name="T52" fmla="*/ 93 w 188"/>
              <a:gd name="T53" fmla="*/ 45 h 188"/>
              <a:gd name="T54" fmla="*/ 112 w 188"/>
              <a:gd name="T55" fmla="*/ 34 h 188"/>
              <a:gd name="T56" fmla="*/ 179 w 188"/>
              <a:gd name="T57" fmla="*/ 97 h 188"/>
              <a:gd name="T58" fmla="*/ 178 w 188"/>
              <a:gd name="T59" fmla="*/ 90 h 188"/>
              <a:gd name="T60" fmla="*/ 159 w 188"/>
              <a:gd name="T61" fmla="*/ 79 h 188"/>
              <a:gd name="T62" fmla="*/ 145 w 188"/>
              <a:gd name="T63" fmla="*/ 96 h 188"/>
              <a:gd name="T64" fmla="*/ 160 w 188"/>
              <a:gd name="T65" fmla="*/ 109 h 188"/>
              <a:gd name="T66" fmla="*/ 179 w 188"/>
              <a:gd name="T67" fmla="*/ 97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88" h="188">
                <a:moveTo>
                  <a:pt x="92" y="188"/>
                </a:moveTo>
                <a:cubicBezTo>
                  <a:pt x="41" y="187"/>
                  <a:pt x="0" y="144"/>
                  <a:pt x="0" y="93"/>
                </a:cubicBezTo>
                <a:cubicBezTo>
                  <a:pt x="1" y="42"/>
                  <a:pt x="44" y="0"/>
                  <a:pt x="95" y="1"/>
                </a:cubicBezTo>
                <a:cubicBezTo>
                  <a:pt x="146" y="2"/>
                  <a:pt x="188" y="45"/>
                  <a:pt x="187" y="96"/>
                </a:cubicBezTo>
                <a:cubicBezTo>
                  <a:pt x="186" y="147"/>
                  <a:pt x="144" y="188"/>
                  <a:pt x="92" y="188"/>
                </a:cubicBezTo>
                <a:close/>
                <a:moveTo>
                  <a:pt x="129" y="94"/>
                </a:moveTo>
                <a:cubicBezTo>
                  <a:pt x="129" y="75"/>
                  <a:pt x="114" y="60"/>
                  <a:pt x="95" y="59"/>
                </a:cubicBezTo>
                <a:cubicBezTo>
                  <a:pt x="75" y="59"/>
                  <a:pt x="59" y="76"/>
                  <a:pt x="60" y="95"/>
                </a:cubicBezTo>
                <a:cubicBezTo>
                  <a:pt x="60" y="114"/>
                  <a:pt x="76" y="129"/>
                  <a:pt x="95" y="129"/>
                </a:cubicBezTo>
                <a:cubicBezTo>
                  <a:pt x="114" y="129"/>
                  <a:pt x="129" y="114"/>
                  <a:pt x="129" y="94"/>
                </a:cubicBezTo>
                <a:close/>
                <a:moveTo>
                  <a:pt x="111" y="166"/>
                </a:moveTo>
                <a:cubicBezTo>
                  <a:pt x="111" y="163"/>
                  <a:pt x="111" y="161"/>
                  <a:pt x="111" y="158"/>
                </a:cubicBezTo>
                <a:cubicBezTo>
                  <a:pt x="105" y="154"/>
                  <a:pt x="100" y="147"/>
                  <a:pt x="93" y="146"/>
                </a:cubicBezTo>
                <a:cubicBezTo>
                  <a:pt x="83" y="144"/>
                  <a:pt x="77" y="151"/>
                  <a:pt x="77" y="161"/>
                </a:cubicBezTo>
                <a:cubicBezTo>
                  <a:pt x="77" y="171"/>
                  <a:pt x="82" y="178"/>
                  <a:pt x="92" y="177"/>
                </a:cubicBezTo>
                <a:cubicBezTo>
                  <a:pt x="99" y="176"/>
                  <a:pt x="105" y="169"/>
                  <a:pt x="111" y="166"/>
                </a:cubicBezTo>
                <a:close/>
                <a:moveTo>
                  <a:pt x="24" y="113"/>
                </a:moveTo>
                <a:cubicBezTo>
                  <a:pt x="27" y="113"/>
                  <a:pt x="29" y="113"/>
                  <a:pt x="32" y="113"/>
                </a:cubicBezTo>
                <a:cubicBezTo>
                  <a:pt x="36" y="107"/>
                  <a:pt x="44" y="100"/>
                  <a:pt x="43" y="94"/>
                </a:cubicBezTo>
                <a:cubicBezTo>
                  <a:pt x="43" y="88"/>
                  <a:pt x="34" y="80"/>
                  <a:pt x="28" y="79"/>
                </a:cubicBezTo>
                <a:cubicBezTo>
                  <a:pt x="23" y="79"/>
                  <a:pt x="14" y="89"/>
                  <a:pt x="13" y="95"/>
                </a:cubicBezTo>
                <a:cubicBezTo>
                  <a:pt x="13" y="100"/>
                  <a:pt x="20" y="107"/>
                  <a:pt x="24" y="113"/>
                </a:cubicBezTo>
                <a:close/>
                <a:moveTo>
                  <a:pt x="112" y="34"/>
                </a:moveTo>
                <a:cubicBezTo>
                  <a:pt x="112" y="31"/>
                  <a:pt x="112" y="29"/>
                  <a:pt x="112" y="26"/>
                </a:cubicBezTo>
                <a:cubicBezTo>
                  <a:pt x="106" y="22"/>
                  <a:pt x="100" y="14"/>
                  <a:pt x="94" y="15"/>
                </a:cubicBezTo>
                <a:cubicBezTo>
                  <a:pt x="88" y="15"/>
                  <a:pt x="80" y="23"/>
                  <a:pt x="78" y="29"/>
                </a:cubicBezTo>
                <a:cubicBezTo>
                  <a:pt x="76" y="38"/>
                  <a:pt x="83" y="46"/>
                  <a:pt x="93" y="45"/>
                </a:cubicBezTo>
                <a:cubicBezTo>
                  <a:pt x="99" y="44"/>
                  <a:pt x="106" y="38"/>
                  <a:pt x="112" y="34"/>
                </a:cubicBezTo>
                <a:close/>
                <a:moveTo>
                  <a:pt x="179" y="97"/>
                </a:moveTo>
                <a:cubicBezTo>
                  <a:pt x="179" y="95"/>
                  <a:pt x="179" y="92"/>
                  <a:pt x="178" y="90"/>
                </a:cubicBezTo>
                <a:cubicBezTo>
                  <a:pt x="172" y="86"/>
                  <a:pt x="166" y="80"/>
                  <a:pt x="159" y="79"/>
                </a:cubicBezTo>
                <a:cubicBezTo>
                  <a:pt x="149" y="78"/>
                  <a:pt x="142" y="86"/>
                  <a:pt x="145" y="96"/>
                </a:cubicBezTo>
                <a:cubicBezTo>
                  <a:pt x="146" y="101"/>
                  <a:pt x="155" y="109"/>
                  <a:pt x="160" y="109"/>
                </a:cubicBezTo>
                <a:cubicBezTo>
                  <a:pt x="166" y="109"/>
                  <a:pt x="173" y="102"/>
                  <a:pt x="179" y="9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09" name="Freeform 915">
            <a:extLst>
              <a:ext uri="{FF2B5EF4-FFF2-40B4-BE49-F238E27FC236}">
                <a16:creationId xmlns:a16="http://schemas.microsoft.com/office/drawing/2014/main" id="{9ABEEA50-4F72-4517-BA66-E1E2F9C6CBA2}"/>
              </a:ext>
            </a:extLst>
          </p:cNvPr>
          <p:cNvSpPr>
            <a:spLocks noEditPoints="1"/>
          </p:cNvSpPr>
          <p:nvPr/>
        </p:nvSpPr>
        <p:spPr bwMode="auto">
          <a:xfrm>
            <a:off x="6474571" y="3550510"/>
            <a:ext cx="349451" cy="339747"/>
          </a:xfrm>
          <a:custGeom>
            <a:avLst/>
            <a:gdLst>
              <a:gd name="T0" fmla="*/ 74 w 147"/>
              <a:gd name="T1" fmla="*/ 0 h 147"/>
              <a:gd name="T2" fmla="*/ 147 w 147"/>
              <a:gd name="T3" fmla="*/ 73 h 147"/>
              <a:gd name="T4" fmla="*/ 72 w 147"/>
              <a:gd name="T5" fmla="*/ 147 h 147"/>
              <a:gd name="T6" fmla="*/ 0 w 147"/>
              <a:gd name="T7" fmla="*/ 73 h 147"/>
              <a:gd name="T8" fmla="*/ 74 w 147"/>
              <a:gd name="T9" fmla="*/ 0 h 147"/>
              <a:gd name="T10" fmla="*/ 119 w 147"/>
              <a:gd name="T11" fmla="*/ 72 h 147"/>
              <a:gd name="T12" fmla="*/ 74 w 147"/>
              <a:gd name="T13" fmla="*/ 28 h 147"/>
              <a:gd name="T14" fmla="*/ 29 w 147"/>
              <a:gd name="T15" fmla="*/ 73 h 147"/>
              <a:gd name="T16" fmla="*/ 74 w 147"/>
              <a:gd name="T17" fmla="*/ 118 h 147"/>
              <a:gd name="T18" fmla="*/ 119 w 147"/>
              <a:gd name="T19" fmla="*/ 72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7" h="147">
                <a:moveTo>
                  <a:pt x="74" y="0"/>
                </a:moveTo>
                <a:cubicBezTo>
                  <a:pt x="114" y="1"/>
                  <a:pt x="147" y="33"/>
                  <a:pt x="147" y="73"/>
                </a:cubicBezTo>
                <a:cubicBezTo>
                  <a:pt x="147" y="114"/>
                  <a:pt x="113" y="147"/>
                  <a:pt x="72" y="147"/>
                </a:cubicBezTo>
                <a:cubicBezTo>
                  <a:pt x="33" y="146"/>
                  <a:pt x="0" y="113"/>
                  <a:pt x="0" y="73"/>
                </a:cubicBezTo>
                <a:cubicBezTo>
                  <a:pt x="0" y="33"/>
                  <a:pt x="34" y="0"/>
                  <a:pt x="74" y="0"/>
                </a:cubicBezTo>
                <a:close/>
                <a:moveTo>
                  <a:pt x="119" y="72"/>
                </a:moveTo>
                <a:cubicBezTo>
                  <a:pt x="118" y="49"/>
                  <a:pt x="98" y="29"/>
                  <a:pt x="74" y="28"/>
                </a:cubicBezTo>
                <a:cubicBezTo>
                  <a:pt x="49" y="28"/>
                  <a:pt x="29" y="48"/>
                  <a:pt x="29" y="73"/>
                </a:cubicBezTo>
                <a:cubicBezTo>
                  <a:pt x="29" y="98"/>
                  <a:pt x="49" y="118"/>
                  <a:pt x="74" y="118"/>
                </a:cubicBezTo>
                <a:cubicBezTo>
                  <a:pt x="99" y="118"/>
                  <a:pt x="119" y="98"/>
                  <a:pt x="119" y="7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10" name="Freeform 916">
            <a:extLst>
              <a:ext uri="{FF2B5EF4-FFF2-40B4-BE49-F238E27FC236}">
                <a16:creationId xmlns:a16="http://schemas.microsoft.com/office/drawing/2014/main" id="{490144CE-C998-4CD1-BB4F-BBC682FA802D}"/>
              </a:ext>
            </a:extLst>
          </p:cNvPr>
          <p:cNvSpPr>
            <a:spLocks noEditPoints="1"/>
          </p:cNvSpPr>
          <p:nvPr/>
        </p:nvSpPr>
        <p:spPr bwMode="auto">
          <a:xfrm>
            <a:off x="6212479" y="2900146"/>
            <a:ext cx="223264" cy="223264"/>
          </a:xfrm>
          <a:custGeom>
            <a:avLst/>
            <a:gdLst>
              <a:gd name="T0" fmla="*/ 47 w 95"/>
              <a:gd name="T1" fmla="*/ 0 h 94"/>
              <a:gd name="T2" fmla="*/ 95 w 95"/>
              <a:gd name="T3" fmla="*/ 47 h 94"/>
              <a:gd name="T4" fmla="*/ 48 w 95"/>
              <a:gd name="T5" fmla="*/ 94 h 94"/>
              <a:gd name="T6" fmla="*/ 1 w 95"/>
              <a:gd name="T7" fmla="*/ 48 h 94"/>
              <a:gd name="T8" fmla="*/ 47 w 95"/>
              <a:gd name="T9" fmla="*/ 0 h 94"/>
              <a:gd name="T10" fmla="*/ 66 w 95"/>
              <a:gd name="T11" fmla="*/ 33 h 94"/>
              <a:gd name="T12" fmla="*/ 26 w 95"/>
              <a:gd name="T13" fmla="*/ 51 h 94"/>
              <a:gd name="T14" fmla="*/ 66 w 95"/>
              <a:gd name="T15" fmla="*/ 33 h 94"/>
              <a:gd name="T16" fmla="*/ 32 w 95"/>
              <a:gd name="T17" fmla="*/ 60 h 94"/>
              <a:gd name="T18" fmla="*/ 32 w 95"/>
              <a:gd name="T19" fmla="*/ 67 h 94"/>
              <a:gd name="T20" fmla="*/ 58 w 95"/>
              <a:gd name="T21" fmla="*/ 66 h 94"/>
              <a:gd name="T22" fmla="*/ 73 w 95"/>
              <a:gd name="T23" fmla="*/ 47 h 94"/>
              <a:gd name="T24" fmla="*/ 69 w 95"/>
              <a:gd name="T25" fmla="*/ 43 h 94"/>
              <a:gd name="T26" fmla="*/ 32 w 95"/>
              <a:gd name="T27" fmla="*/ 6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5" h="94">
                <a:moveTo>
                  <a:pt x="47" y="0"/>
                </a:moveTo>
                <a:cubicBezTo>
                  <a:pt x="73" y="0"/>
                  <a:pt x="95" y="21"/>
                  <a:pt x="95" y="47"/>
                </a:cubicBezTo>
                <a:cubicBezTo>
                  <a:pt x="95" y="72"/>
                  <a:pt x="73" y="94"/>
                  <a:pt x="48" y="94"/>
                </a:cubicBezTo>
                <a:cubicBezTo>
                  <a:pt x="23" y="94"/>
                  <a:pt x="2" y="73"/>
                  <a:pt x="1" y="48"/>
                </a:cubicBezTo>
                <a:cubicBezTo>
                  <a:pt x="0" y="22"/>
                  <a:pt x="22" y="0"/>
                  <a:pt x="47" y="0"/>
                </a:cubicBezTo>
                <a:close/>
                <a:moveTo>
                  <a:pt x="66" y="33"/>
                </a:moveTo>
                <a:cubicBezTo>
                  <a:pt x="44" y="18"/>
                  <a:pt x="28" y="25"/>
                  <a:pt x="26" y="51"/>
                </a:cubicBezTo>
                <a:cubicBezTo>
                  <a:pt x="40" y="45"/>
                  <a:pt x="52" y="39"/>
                  <a:pt x="66" y="33"/>
                </a:cubicBezTo>
                <a:close/>
                <a:moveTo>
                  <a:pt x="32" y="60"/>
                </a:moveTo>
                <a:cubicBezTo>
                  <a:pt x="32" y="63"/>
                  <a:pt x="32" y="65"/>
                  <a:pt x="32" y="67"/>
                </a:cubicBezTo>
                <a:cubicBezTo>
                  <a:pt x="41" y="67"/>
                  <a:pt x="51" y="70"/>
                  <a:pt x="58" y="66"/>
                </a:cubicBezTo>
                <a:cubicBezTo>
                  <a:pt x="65" y="63"/>
                  <a:pt x="68" y="54"/>
                  <a:pt x="73" y="47"/>
                </a:cubicBezTo>
                <a:cubicBezTo>
                  <a:pt x="71" y="46"/>
                  <a:pt x="70" y="45"/>
                  <a:pt x="69" y="43"/>
                </a:cubicBezTo>
                <a:cubicBezTo>
                  <a:pt x="56" y="49"/>
                  <a:pt x="44" y="55"/>
                  <a:pt x="32" y="6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11" name="Freeform 917">
            <a:extLst>
              <a:ext uri="{FF2B5EF4-FFF2-40B4-BE49-F238E27FC236}">
                <a16:creationId xmlns:a16="http://schemas.microsoft.com/office/drawing/2014/main" id="{F3DF4345-EA23-4681-B29C-4975567D64CA}"/>
              </a:ext>
            </a:extLst>
          </p:cNvPr>
          <p:cNvSpPr>
            <a:spLocks/>
          </p:cNvSpPr>
          <p:nvPr/>
        </p:nvSpPr>
        <p:spPr bwMode="auto">
          <a:xfrm>
            <a:off x="6018340" y="3084575"/>
            <a:ext cx="145608" cy="145608"/>
          </a:xfrm>
          <a:custGeom>
            <a:avLst/>
            <a:gdLst>
              <a:gd name="T0" fmla="*/ 62 w 63"/>
              <a:gd name="T1" fmla="*/ 32 h 64"/>
              <a:gd name="T2" fmla="*/ 33 w 63"/>
              <a:gd name="T3" fmla="*/ 64 h 64"/>
              <a:gd name="T4" fmla="*/ 0 w 63"/>
              <a:gd name="T5" fmla="*/ 33 h 64"/>
              <a:gd name="T6" fmla="*/ 30 w 63"/>
              <a:gd name="T7" fmla="*/ 1 h 64"/>
              <a:gd name="T8" fmla="*/ 62 w 63"/>
              <a:gd name="T9" fmla="*/ 32 h 64"/>
            </a:gdLst>
            <a:ahLst/>
            <a:cxnLst>
              <a:cxn ang="0">
                <a:pos x="T0" y="T1"/>
              </a:cxn>
              <a:cxn ang="0">
                <a:pos x="T2" y="T3"/>
              </a:cxn>
              <a:cxn ang="0">
                <a:pos x="T4" y="T5"/>
              </a:cxn>
              <a:cxn ang="0">
                <a:pos x="T6" y="T7"/>
              </a:cxn>
              <a:cxn ang="0">
                <a:pos x="T8" y="T9"/>
              </a:cxn>
            </a:cxnLst>
            <a:rect l="0" t="0" r="r" b="b"/>
            <a:pathLst>
              <a:path w="63" h="64">
                <a:moveTo>
                  <a:pt x="62" y="32"/>
                </a:moveTo>
                <a:cubicBezTo>
                  <a:pt x="63" y="48"/>
                  <a:pt x="49" y="63"/>
                  <a:pt x="33" y="64"/>
                </a:cubicBezTo>
                <a:cubicBezTo>
                  <a:pt x="15" y="64"/>
                  <a:pt x="0" y="50"/>
                  <a:pt x="0" y="33"/>
                </a:cubicBezTo>
                <a:cubicBezTo>
                  <a:pt x="0" y="16"/>
                  <a:pt x="13" y="2"/>
                  <a:pt x="30" y="1"/>
                </a:cubicBezTo>
                <a:cubicBezTo>
                  <a:pt x="47" y="0"/>
                  <a:pt x="62" y="14"/>
                  <a:pt x="62" y="3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12" name="Freeform 918">
            <a:extLst>
              <a:ext uri="{FF2B5EF4-FFF2-40B4-BE49-F238E27FC236}">
                <a16:creationId xmlns:a16="http://schemas.microsoft.com/office/drawing/2014/main" id="{7FAF3E73-757C-4086-B3AE-70C91FC3887C}"/>
              </a:ext>
            </a:extLst>
          </p:cNvPr>
          <p:cNvSpPr>
            <a:spLocks noEditPoints="1"/>
          </p:cNvSpPr>
          <p:nvPr/>
        </p:nvSpPr>
        <p:spPr bwMode="auto">
          <a:xfrm>
            <a:off x="6261017" y="3802892"/>
            <a:ext cx="145608" cy="155312"/>
          </a:xfrm>
          <a:custGeom>
            <a:avLst/>
            <a:gdLst>
              <a:gd name="T0" fmla="*/ 64 w 64"/>
              <a:gd name="T1" fmla="*/ 32 h 64"/>
              <a:gd name="T2" fmla="*/ 32 w 64"/>
              <a:gd name="T3" fmla="*/ 64 h 64"/>
              <a:gd name="T4" fmla="*/ 0 w 64"/>
              <a:gd name="T5" fmla="*/ 33 h 64"/>
              <a:gd name="T6" fmla="*/ 31 w 64"/>
              <a:gd name="T7" fmla="*/ 1 h 64"/>
              <a:gd name="T8" fmla="*/ 64 w 64"/>
              <a:gd name="T9" fmla="*/ 32 h 64"/>
              <a:gd name="T10" fmla="*/ 51 w 64"/>
              <a:gd name="T11" fmla="*/ 31 h 64"/>
              <a:gd name="T12" fmla="*/ 31 w 64"/>
              <a:gd name="T13" fmla="*/ 13 h 64"/>
              <a:gd name="T14" fmla="*/ 13 w 64"/>
              <a:gd name="T15" fmla="*/ 32 h 64"/>
              <a:gd name="T16" fmla="*/ 32 w 64"/>
              <a:gd name="T17" fmla="*/ 51 h 64"/>
              <a:gd name="T18" fmla="*/ 51 w 64"/>
              <a:gd name="T19" fmla="*/ 31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4" h="64">
                <a:moveTo>
                  <a:pt x="64" y="32"/>
                </a:moveTo>
                <a:cubicBezTo>
                  <a:pt x="64" y="50"/>
                  <a:pt x="50" y="64"/>
                  <a:pt x="32" y="64"/>
                </a:cubicBezTo>
                <a:cubicBezTo>
                  <a:pt x="15" y="64"/>
                  <a:pt x="1" y="50"/>
                  <a:pt x="0" y="33"/>
                </a:cubicBezTo>
                <a:cubicBezTo>
                  <a:pt x="0" y="15"/>
                  <a:pt x="14" y="1"/>
                  <a:pt x="31" y="1"/>
                </a:cubicBezTo>
                <a:cubicBezTo>
                  <a:pt x="49" y="0"/>
                  <a:pt x="64" y="14"/>
                  <a:pt x="64" y="32"/>
                </a:cubicBezTo>
                <a:close/>
                <a:moveTo>
                  <a:pt x="51" y="31"/>
                </a:moveTo>
                <a:cubicBezTo>
                  <a:pt x="49" y="21"/>
                  <a:pt x="44" y="13"/>
                  <a:pt x="31" y="13"/>
                </a:cubicBezTo>
                <a:cubicBezTo>
                  <a:pt x="19" y="14"/>
                  <a:pt x="13" y="21"/>
                  <a:pt x="13" y="32"/>
                </a:cubicBezTo>
                <a:cubicBezTo>
                  <a:pt x="13" y="43"/>
                  <a:pt x="20" y="51"/>
                  <a:pt x="32" y="51"/>
                </a:cubicBezTo>
                <a:cubicBezTo>
                  <a:pt x="43" y="51"/>
                  <a:pt x="50" y="44"/>
                  <a:pt x="51" y="3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13" name="Freeform 919">
            <a:extLst>
              <a:ext uri="{FF2B5EF4-FFF2-40B4-BE49-F238E27FC236}">
                <a16:creationId xmlns:a16="http://schemas.microsoft.com/office/drawing/2014/main" id="{3D921B3C-437C-4A83-B9D5-84A99FD917D2}"/>
              </a:ext>
            </a:extLst>
          </p:cNvPr>
          <p:cNvSpPr>
            <a:spLocks noEditPoints="1"/>
          </p:cNvSpPr>
          <p:nvPr/>
        </p:nvSpPr>
        <p:spPr bwMode="auto">
          <a:xfrm>
            <a:off x="5765958" y="3618462"/>
            <a:ext cx="165022" cy="165022"/>
          </a:xfrm>
          <a:custGeom>
            <a:avLst/>
            <a:gdLst>
              <a:gd name="T0" fmla="*/ 70 w 70"/>
              <a:gd name="T1" fmla="*/ 35 h 70"/>
              <a:gd name="T2" fmla="*/ 36 w 70"/>
              <a:gd name="T3" fmla="*/ 70 h 70"/>
              <a:gd name="T4" fmla="*/ 1 w 70"/>
              <a:gd name="T5" fmla="*/ 36 h 70"/>
              <a:gd name="T6" fmla="*/ 36 w 70"/>
              <a:gd name="T7" fmla="*/ 0 h 70"/>
              <a:gd name="T8" fmla="*/ 70 w 70"/>
              <a:gd name="T9" fmla="*/ 35 h 70"/>
              <a:gd name="T10" fmla="*/ 35 w 70"/>
              <a:gd name="T11" fmla="*/ 59 h 70"/>
              <a:gd name="T12" fmla="*/ 60 w 70"/>
              <a:gd name="T13" fmla="*/ 37 h 70"/>
              <a:gd name="T14" fmla="*/ 36 w 70"/>
              <a:gd name="T15" fmla="*/ 12 h 70"/>
              <a:gd name="T16" fmla="*/ 12 w 70"/>
              <a:gd name="T17" fmla="*/ 34 h 70"/>
              <a:gd name="T18" fmla="*/ 35 w 70"/>
              <a:gd name="T19" fmla="*/ 5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70">
                <a:moveTo>
                  <a:pt x="70" y="35"/>
                </a:moveTo>
                <a:cubicBezTo>
                  <a:pt x="70" y="55"/>
                  <a:pt x="55" y="70"/>
                  <a:pt x="36" y="70"/>
                </a:cubicBezTo>
                <a:cubicBezTo>
                  <a:pt x="17" y="70"/>
                  <a:pt x="1" y="55"/>
                  <a:pt x="1" y="36"/>
                </a:cubicBezTo>
                <a:cubicBezTo>
                  <a:pt x="0" y="17"/>
                  <a:pt x="16" y="0"/>
                  <a:pt x="36" y="0"/>
                </a:cubicBezTo>
                <a:cubicBezTo>
                  <a:pt x="55" y="1"/>
                  <a:pt x="70" y="16"/>
                  <a:pt x="70" y="35"/>
                </a:cubicBezTo>
                <a:close/>
                <a:moveTo>
                  <a:pt x="35" y="59"/>
                </a:moveTo>
                <a:cubicBezTo>
                  <a:pt x="48" y="59"/>
                  <a:pt x="59" y="49"/>
                  <a:pt x="60" y="37"/>
                </a:cubicBezTo>
                <a:cubicBezTo>
                  <a:pt x="60" y="23"/>
                  <a:pt x="50" y="12"/>
                  <a:pt x="36" y="12"/>
                </a:cubicBezTo>
                <a:cubicBezTo>
                  <a:pt x="23" y="11"/>
                  <a:pt x="12" y="21"/>
                  <a:pt x="12" y="34"/>
                </a:cubicBezTo>
                <a:cubicBezTo>
                  <a:pt x="11" y="48"/>
                  <a:pt x="21" y="59"/>
                  <a:pt x="35" y="59"/>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14" name="Freeform 920">
            <a:extLst>
              <a:ext uri="{FF2B5EF4-FFF2-40B4-BE49-F238E27FC236}">
                <a16:creationId xmlns:a16="http://schemas.microsoft.com/office/drawing/2014/main" id="{EE0B4D46-E43C-4CED-AAB9-04FEF98BE6B6}"/>
              </a:ext>
            </a:extLst>
          </p:cNvPr>
          <p:cNvSpPr>
            <a:spLocks/>
          </p:cNvSpPr>
          <p:nvPr/>
        </p:nvSpPr>
        <p:spPr bwMode="auto">
          <a:xfrm>
            <a:off x="5814496" y="3822306"/>
            <a:ext cx="77656" cy="77656"/>
          </a:xfrm>
          <a:custGeom>
            <a:avLst/>
            <a:gdLst>
              <a:gd name="T0" fmla="*/ 34 w 34"/>
              <a:gd name="T1" fmla="*/ 22 h 34"/>
              <a:gd name="T2" fmla="*/ 15 w 34"/>
              <a:gd name="T3" fmla="*/ 33 h 34"/>
              <a:gd name="T4" fmla="*/ 0 w 34"/>
              <a:gd name="T5" fmla="*/ 17 h 34"/>
              <a:gd name="T6" fmla="*/ 16 w 34"/>
              <a:gd name="T7" fmla="*/ 2 h 34"/>
              <a:gd name="T8" fmla="*/ 34 w 34"/>
              <a:gd name="T9" fmla="*/ 14 h 34"/>
              <a:gd name="T10" fmla="*/ 34 w 34"/>
              <a:gd name="T11" fmla="*/ 22 h 34"/>
            </a:gdLst>
            <a:ahLst/>
            <a:cxnLst>
              <a:cxn ang="0">
                <a:pos x="T0" y="T1"/>
              </a:cxn>
              <a:cxn ang="0">
                <a:pos x="T2" y="T3"/>
              </a:cxn>
              <a:cxn ang="0">
                <a:pos x="T4" y="T5"/>
              </a:cxn>
              <a:cxn ang="0">
                <a:pos x="T6" y="T7"/>
              </a:cxn>
              <a:cxn ang="0">
                <a:pos x="T8" y="T9"/>
              </a:cxn>
              <a:cxn ang="0">
                <a:pos x="T10" y="T11"/>
              </a:cxn>
            </a:cxnLst>
            <a:rect l="0" t="0" r="r" b="b"/>
            <a:pathLst>
              <a:path w="34" h="34">
                <a:moveTo>
                  <a:pt x="34" y="22"/>
                </a:moveTo>
                <a:cubicBezTo>
                  <a:pt x="28" y="25"/>
                  <a:pt x="22" y="32"/>
                  <a:pt x="15" y="33"/>
                </a:cubicBezTo>
                <a:cubicBezTo>
                  <a:pt x="5" y="34"/>
                  <a:pt x="0" y="27"/>
                  <a:pt x="0" y="17"/>
                </a:cubicBezTo>
                <a:cubicBezTo>
                  <a:pt x="0" y="7"/>
                  <a:pt x="6" y="0"/>
                  <a:pt x="16" y="2"/>
                </a:cubicBezTo>
                <a:cubicBezTo>
                  <a:pt x="23" y="3"/>
                  <a:pt x="28" y="10"/>
                  <a:pt x="34" y="14"/>
                </a:cubicBezTo>
                <a:cubicBezTo>
                  <a:pt x="34" y="17"/>
                  <a:pt x="34" y="19"/>
                  <a:pt x="34" y="2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15" name="Freeform 921">
            <a:extLst>
              <a:ext uri="{FF2B5EF4-FFF2-40B4-BE49-F238E27FC236}">
                <a16:creationId xmlns:a16="http://schemas.microsoft.com/office/drawing/2014/main" id="{1901D44D-D0AC-4D26-BFA1-C73AC1CD56C7}"/>
              </a:ext>
            </a:extLst>
          </p:cNvPr>
          <p:cNvSpPr>
            <a:spLocks/>
          </p:cNvSpPr>
          <p:nvPr/>
        </p:nvSpPr>
        <p:spPr bwMode="auto">
          <a:xfrm>
            <a:off x="5659185" y="3666994"/>
            <a:ext cx="77656" cy="77656"/>
          </a:xfrm>
          <a:custGeom>
            <a:avLst/>
            <a:gdLst>
              <a:gd name="T0" fmla="*/ 11 w 31"/>
              <a:gd name="T1" fmla="*/ 34 h 34"/>
              <a:gd name="T2" fmla="*/ 0 w 31"/>
              <a:gd name="T3" fmla="*/ 16 h 34"/>
              <a:gd name="T4" fmla="*/ 15 w 31"/>
              <a:gd name="T5" fmla="*/ 0 h 34"/>
              <a:gd name="T6" fmla="*/ 30 w 31"/>
              <a:gd name="T7" fmla="*/ 15 h 34"/>
              <a:gd name="T8" fmla="*/ 19 w 31"/>
              <a:gd name="T9" fmla="*/ 34 h 34"/>
              <a:gd name="T10" fmla="*/ 11 w 31"/>
              <a:gd name="T11" fmla="*/ 34 h 34"/>
            </a:gdLst>
            <a:ahLst/>
            <a:cxnLst>
              <a:cxn ang="0">
                <a:pos x="T0" y="T1"/>
              </a:cxn>
              <a:cxn ang="0">
                <a:pos x="T2" y="T3"/>
              </a:cxn>
              <a:cxn ang="0">
                <a:pos x="T4" y="T5"/>
              </a:cxn>
              <a:cxn ang="0">
                <a:pos x="T6" y="T7"/>
              </a:cxn>
              <a:cxn ang="0">
                <a:pos x="T8" y="T9"/>
              </a:cxn>
              <a:cxn ang="0">
                <a:pos x="T10" y="T11"/>
              </a:cxn>
            </a:cxnLst>
            <a:rect l="0" t="0" r="r" b="b"/>
            <a:pathLst>
              <a:path w="31" h="34">
                <a:moveTo>
                  <a:pt x="11" y="34"/>
                </a:moveTo>
                <a:cubicBezTo>
                  <a:pt x="7" y="28"/>
                  <a:pt x="0" y="21"/>
                  <a:pt x="0" y="16"/>
                </a:cubicBezTo>
                <a:cubicBezTo>
                  <a:pt x="1" y="10"/>
                  <a:pt x="10" y="0"/>
                  <a:pt x="15" y="0"/>
                </a:cubicBezTo>
                <a:cubicBezTo>
                  <a:pt x="21" y="1"/>
                  <a:pt x="30" y="9"/>
                  <a:pt x="30" y="15"/>
                </a:cubicBezTo>
                <a:cubicBezTo>
                  <a:pt x="31" y="21"/>
                  <a:pt x="23" y="28"/>
                  <a:pt x="19" y="34"/>
                </a:cubicBezTo>
                <a:cubicBezTo>
                  <a:pt x="16" y="34"/>
                  <a:pt x="14" y="34"/>
                  <a:pt x="11" y="34"/>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16" name="Freeform 922">
            <a:extLst>
              <a:ext uri="{FF2B5EF4-FFF2-40B4-BE49-F238E27FC236}">
                <a16:creationId xmlns:a16="http://schemas.microsoft.com/office/drawing/2014/main" id="{EE411A3A-BFC6-4B9A-ACB1-00D1DB6EC87C}"/>
              </a:ext>
            </a:extLst>
          </p:cNvPr>
          <p:cNvSpPr>
            <a:spLocks/>
          </p:cNvSpPr>
          <p:nvPr/>
        </p:nvSpPr>
        <p:spPr bwMode="auto">
          <a:xfrm>
            <a:off x="5804786" y="3511682"/>
            <a:ext cx="87366" cy="77656"/>
          </a:xfrm>
          <a:custGeom>
            <a:avLst/>
            <a:gdLst>
              <a:gd name="T0" fmla="*/ 36 w 36"/>
              <a:gd name="T1" fmla="*/ 20 h 32"/>
              <a:gd name="T2" fmla="*/ 17 w 36"/>
              <a:gd name="T3" fmla="*/ 31 h 32"/>
              <a:gd name="T4" fmla="*/ 2 w 36"/>
              <a:gd name="T5" fmla="*/ 15 h 32"/>
              <a:gd name="T6" fmla="*/ 18 w 36"/>
              <a:gd name="T7" fmla="*/ 1 h 32"/>
              <a:gd name="T8" fmla="*/ 36 w 36"/>
              <a:gd name="T9" fmla="*/ 12 h 32"/>
              <a:gd name="T10" fmla="*/ 36 w 36"/>
              <a:gd name="T11" fmla="*/ 20 h 32"/>
            </a:gdLst>
            <a:ahLst/>
            <a:cxnLst>
              <a:cxn ang="0">
                <a:pos x="T0" y="T1"/>
              </a:cxn>
              <a:cxn ang="0">
                <a:pos x="T2" y="T3"/>
              </a:cxn>
              <a:cxn ang="0">
                <a:pos x="T4" y="T5"/>
              </a:cxn>
              <a:cxn ang="0">
                <a:pos x="T6" y="T7"/>
              </a:cxn>
              <a:cxn ang="0">
                <a:pos x="T8" y="T9"/>
              </a:cxn>
              <a:cxn ang="0">
                <a:pos x="T10" y="T11"/>
              </a:cxn>
            </a:cxnLst>
            <a:rect l="0" t="0" r="r" b="b"/>
            <a:pathLst>
              <a:path w="36" h="32">
                <a:moveTo>
                  <a:pt x="36" y="20"/>
                </a:moveTo>
                <a:cubicBezTo>
                  <a:pt x="30" y="24"/>
                  <a:pt x="23" y="30"/>
                  <a:pt x="17" y="31"/>
                </a:cubicBezTo>
                <a:cubicBezTo>
                  <a:pt x="7" y="32"/>
                  <a:pt x="0" y="24"/>
                  <a:pt x="2" y="15"/>
                </a:cubicBezTo>
                <a:cubicBezTo>
                  <a:pt x="4" y="9"/>
                  <a:pt x="12" y="1"/>
                  <a:pt x="18" y="1"/>
                </a:cubicBezTo>
                <a:cubicBezTo>
                  <a:pt x="24" y="0"/>
                  <a:pt x="30" y="8"/>
                  <a:pt x="36" y="12"/>
                </a:cubicBezTo>
                <a:cubicBezTo>
                  <a:pt x="36" y="15"/>
                  <a:pt x="36" y="17"/>
                  <a:pt x="36" y="2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17" name="Freeform 923">
            <a:extLst>
              <a:ext uri="{FF2B5EF4-FFF2-40B4-BE49-F238E27FC236}">
                <a16:creationId xmlns:a16="http://schemas.microsoft.com/office/drawing/2014/main" id="{B01325DE-00C5-4117-9A58-D733466B1D47}"/>
              </a:ext>
            </a:extLst>
          </p:cNvPr>
          <p:cNvSpPr>
            <a:spLocks/>
          </p:cNvSpPr>
          <p:nvPr/>
        </p:nvSpPr>
        <p:spPr bwMode="auto">
          <a:xfrm>
            <a:off x="5960098" y="3666994"/>
            <a:ext cx="87366" cy="67952"/>
          </a:xfrm>
          <a:custGeom>
            <a:avLst/>
            <a:gdLst>
              <a:gd name="T0" fmla="*/ 37 w 37"/>
              <a:gd name="T1" fmla="*/ 19 h 31"/>
              <a:gd name="T2" fmla="*/ 18 w 37"/>
              <a:gd name="T3" fmla="*/ 31 h 31"/>
              <a:gd name="T4" fmla="*/ 3 w 37"/>
              <a:gd name="T5" fmla="*/ 18 h 31"/>
              <a:gd name="T6" fmla="*/ 17 w 37"/>
              <a:gd name="T7" fmla="*/ 1 h 31"/>
              <a:gd name="T8" fmla="*/ 36 w 37"/>
              <a:gd name="T9" fmla="*/ 12 h 31"/>
              <a:gd name="T10" fmla="*/ 37 w 37"/>
              <a:gd name="T11" fmla="*/ 19 h 31"/>
            </a:gdLst>
            <a:ahLst/>
            <a:cxnLst>
              <a:cxn ang="0">
                <a:pos x="T0" y="T1"/>
              </a:cxn>
              <a:cxn ang="0">
                <a:pos x="T2" y="T3"/>
              </a:cxn>
              <a:cxn ang="0">
                <a:pos x="T4" y="T5"/>
              </a:cxn>
              <a:cxn ang="0">
                <a:pos x="T6" y="T7"/>
              </a:cxn>
              <a:cxn ang="0">
                <a:pos x="T8" y="T9"/>
              </a:cxn>
              <a:cxn ang="0">
                <a:pos x="T10" y="T11"/>
              </a:cxn>
            </a:cxnLst>
            <a:rect l="0" t="0" r="r" b="b"/>
            <a:pathLst>
              <a:path w="37" h="31">
                <a:moveTo>
                  <a:pt x="37" y="19"/>
                </a:moveTo>
                <a:cubicBezTo>
                  <a:pt x="31" y="24"/>
                  <a:pt x="24" y="31"/>
                  <a:pt x="18" y="31"/>
                </a:cubicBezTo>
                <a:cubicBezTo>
                  <a:pt x="13" y="31"/>
                  <a:pt x="4" y="23"/>
                  <a:pt x="3" y="18"/>
                </a:cubicBezTo>
                <a:cubicBezTo>
                  <a:pt x="0" y="8"/>
                  <a:pt x="7" y="0"/>
                  <a:pt x="17" y="1"/>
                </a:cubicBezTo>
                <a:cubicBezTo>
                  <a:pt x="24" y="2"/>
                  <a:pt x="30" y="8"/>
                  <a:pt x="36" y="12"/>
                </a:cubicBezTo>
                <a:cubicBezTo>
                  <a:pt x="37" y="14"/>
                  <a:pt x="37" y="17"/>
                  <a:pt x="37" y="19"/>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18" name="Freeform 924">
            <a:extLst>
              <a:ext uri="{FF2B5EF4-FFF2-40B4-BE49-F238E27FC236}">
                <a16:creationId xmlns:a16="http://schemas.microsoft.com/office/drawing/2014/main" id="{E6A0301B-6965-463D-9A57-72BB20BFAF38}"/>
              </a:ext>
            </a:extLst>
          </p:cNvPr>
          <p:cNvSpPr>
            <a:spLocks noEditPoints="1"/>
          </p:cNvSpPr>
          <p:nvPr/>
        </p:nvSpPr>
        <p:spPr bwMode="auto">
          <a:xfrm>
            <a:off x="6542517" y="3618462"/>
            <a:ext cx="213554" cy="203850"/>
          </a:xfrm>
          <a:custGeom>
            <a:avLst/>
            <a:gdLst>
              <a:gd name="T0" fmla="*/ 90 w 90"/>
              <a:gd name="T1" fmla="*/ 44 h 90"/>
              <a:gd name="T2" fmla="*/ 45 w 90"/>
              <a:gd name="T3" fmla="*/ 90 h 90"/>
              <a:gd name="T4" fmla="*/ 0 w 90"/>
              <a:gd name="T5" fmla="*/ 45 h 90"/>
              <a:gd name="T6" fmla="*/ 45 w 90"/>
              <a:gd name="T7" fmla="*/ 0 h 90"/>
              <a:gd name="T8" fmla="*/ 90 w 90"/>
              <a:gd name="T9" fmla="*/ 44 h 90"/>
              <a:gd name="T10" fmla="*/ 78 w 90"/>
              <a:gd name="T11" fmla="*/ 45 h 90"/>
              <a:gd name="T12" fmla="*/ 44 w 90"/>
              <a:gd name="T13" fmla="*/ 12 h 90"/>
              <a:gd name="T14" fmla="*/ 12 w 90"/>
              <a:gd name="T15" fmla="*/ 45 h 90"/>
              <a:gd name="T16" fmla="*/ 45 w 90"/>
              <a:gd name="T17" fmla="*/ 79 h 90"/>
              <a:gd name="T18" fmla="*/ 78 w 90"/>
              <a:gd name="T19" fmla="*/ 45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0" h="90">
                <a:moveTo>
                  <a:pt x="90" y="44"/>
                </a:moveTo>
                <a:cubicBezTo>
                  <a:pt x="90" y="70"/>
                  <a:pt x="70" y="90"/>
                  <a:pt x="45" y="90"/>
                </a:cubicBezTo>
                <a:cubicBezTo>
                  <a:pt x="20" y="90"/>
                  <a:pt x="0" y="70"/>
                  <a:pt x="0" y="45"/>
                </a:cubicBezTo>
                <a:cubicBezTo>
                  <a:pt x="0" y="20"/>
                  <a:pt x="20" y="0"/>
                  <a:pt x="45" y="0"/>
                </a:cubicBezTo>
                <a:cubicBezTo>
                  <a:pt x="69" y="1"/>
                  <a:pt x="89" y="21"/>
                  <a:pt x="90" y="44"/>
                </a:cubicBezTo>
                <a:close/>
                <a:moveTo>
                  <a:pt x="78" y="45"/>
                </a:moveTo>
                <a:cubicBezTo>
                  <a:pt x="78" y="26"/>
                  <a:pt x="63" y="12"/>
                  <a:pt x="44" y="12"/>
                </a:cubicBezTo>
                <a:cubicBezTo>
                  <a:pt x="26" y="12"/>
                  <a:pt x="12" y="27"/>
                  <a:pt x="12" y="45"/>
                </a:cubicBezTo>
                <a:cubicBezTo>
                  <a:pt x="12" y="64"/>
                  <a:pt x="26" y="79"/>
                  <a:pt x="45" y="79"/>
                </a:cubicBezTo>
                <a:cubicBezTo>
                  <a:pt x="63" y="79"/>
                  <a:pt x="78" y="64"/>
                  <a:pt x="78" y="45"/>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19" name="Freeform 925">
            <a:extLst>
              <a:ext uri="{FF2B5EF4-FFF2-40B4-BE49-F238E27FC236}">
                <a16:creationId xmlns:a16="http://schemas.microsoft.com/office/drawing/2014/main" id="{10D8891D-1D3E-4C25-98AF-D45798E85093}"/>
              </a:ext>
            </a:extLst>
          </p:cNvPr>
          <p:cNvSpPr>
            <a:spLocks/>
          </p:cNvSpPr>
          <p:nvPr/>
        </p:nvSpPr>
        <p:spPr bwMode="auto">
          <a:xfrm>
            <a:off x="6280431" y="2948678"/>
            <a:ext cx="87366" cy="67952"/>
          </a:xfrm>
          <a:custGeom>
            <a:avLst/>
            <a:gdLst>
              <a:gd name="T0" fmla="*/ 40 w 40"/>
              <a:gd name="T1" fmla="*/ 15 h 33"/>
              <a:gd name="T2" fmla="*/ 0 w 40"/>
              <a:gd name="T3" fmla="*/ 33 h 33"/>
              <a:gd name="T4" fmla="*/ 40 w 40"/>
              <a:gd name="T5" fmla="*/ 15 h 33"/>
            </a:gdLst>
            <a:ahLst/>
            <a:cxnLst>
              <a:cxn ang="0">
                <a:pos x="T0" y="T1"/>
              </a:cxn>
              <a:cxn ang="0">
                <a:pos x="T2" y="T3"/>
              </a:cxn>
              <a:cxn ang="0">
                <a:pos x="T4" y="T5"/>
              </a:cxn>
            </a:cxnLst>
            <a:rect l="0" t="0" r="r" b="b"/>
            <a:pathLst>
              <a:path w="40" h="33">
                <a:moveTo>
                  <a:pt x="40" y="15"/>
                </a:moveTo>
                <a:cubicBezTo>
                  <a:pt x="26" y="21"/>
                  <a:pt x="14" y="27"/>
                  <a:pt x="0" y="33"/>
                </a:cubicBezTo>
                <a:cubicBezTo>
                  <a:pt x="2" y="7"/>
                  <a:pt x="18" y="0"/>
                  <a:pt x="40" y="15"/>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20" name="Freeform 926">
            <a:extLst>
              <a:ext uri="{FF2B5EF4-FFF2-40B4-BE49-F238E27FC236}">
                <a16:creationId xmlns:a16="http://schemas.microsoft.com/office/drawing/2014/main" id="{87D31993-AE91-4912-9AB4-DC9448B2A8A0}"/>
              </a:ext>
            </a:extLst>
          </p:cNvPr>
          <p:cNvSpPr>
            <a:spLocks/>
          </p:cNvSpPr>
          <p:nvPr/>
        </p:nvSpPr>
        <p:spPr bwMode="auto">
          <a:xfrm>
            <a:off x="6290135" y="3006919"/>
            <a:ext cx="97070" cy="58242"/>
          </a:xfrm>
          <a:custGeom>
            <a:avLst/>
            <a:gdLst>
              <a:gd name="T0" fmla="*/ 0 w 41"/>
              <a:gd name="T1" fmla="*/ 17 h 27"/>
              <a:gd name="T2" fmla="*/ 37 w 41"/>
              <a:gd name="T3" fmla="*/ 0 h 27"/>
              <a:gd name="T4" fmla="*/ 41 w 41"/>
              <a:gd name="T5" fmla="*/ 4 h 27"/>
              <a:gd name="T6" fmla="*/ 26 w 41"/>
              <a:gd name="T7" fmla="*/ 23 h 27"/>
              <a:gd name="T8" fmla="*/ 0 w 41"/>
              <a:gd name="T9" fmla="*/ 24 h 27"/>
              <a:gd name="T10" fmla="*/ 0 w 41"/>
              <a:gd name="T11" fmla="*/ 17 h 27"/>
            </a:gdLst>
            <a:ahLst/>
            <a:cxnLst>
              <a:cxn ang="0">
                <a:pos x="T0" y="T1"/>
              </a:cxn>
              <a:cxn ang="0">
                <a:pos x="T2" y="T3"/>
              </a:cxn>
              <a:cxn ang="0">
                <a:pos x="T4" y="T5"/>
              </a:cxn>
              <a:cxn ang="0">
                <a:pos x="T6" y="T7"/>
              </a:cxn>
              <a:cxn ang="0">
                <a:pos x="T8" y="T9"/>
              </a:cxn>
              <a:cxn ang="0">
                <a:pos x="T10" y="T11"/>
              </a:cxn>
            </a:cxnLst>
            <a:rect l="0" t="0" r="r" b="b"/>
            <a:pathLst>
              <a:path w="41" h="27">
                <a:moveTo>
                  <a:pt x="0" y="17"/>
                </a:moveTo>
                <a:cubicBezTo>
                  <a:pt x="12" y="12"/>
                  <a:pt x="24" y="6"/>
                  <a:pt x="37" y="0"/>
                </a:cubicBezTo>
                <a:cubicBezTo>
                  <a:pt x="38" y="2"/>
                  <a:pt x="39" y="3"/>
                  <a:pt x="41" y="4"/>
                </a:cubicBezTo>
                <a:cubicBezTo>
                  <a:pt x="36" y="11"/>
                  <a:pt x="33" y="20"/>
                  <a:pt x="26" y="23"/>
                </a:cubicBezTo>
                <a:cubicBezTo>
                  <a:pt x="19" y="27"/>
                  <a:pt x="9" y="24"/>
                  <a:pt x="0" y="24"/>
                </a:cubicBezTo>
                <a:cubicBezTo>
                  <a:pt x="0" y="22"/>
                  <a:pt x="0" y="20"/>
                  <a:pt x="0" y="17"/>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21" name="Freeform 927">
            <a:extLst>
              <a:ext uri="{FF2B5EF4-FFF2-40B4-BE49-F238E27FC236}">
                <a16:creationId xmlns:a16="http://schemas.microsoft.com/office/drawing/2014/main" id="{203AC94F-7D43-4F82-9909-35004FF5C619}"/>
              </a:ext>
            </a:extLst>
          </p:cNvPr>
          <p:cNvSpPr>
            <a:spLocks noEditPoints="1"/>
          </p:cNvSpPr>
          <p:nvPr/>
        </p:nvSpPr>
        <p:spPr bwMode="auto">
          <a:xfrm>
            <a:off x="6290135" y="3832016"/>
            <a:ext cx="87366" cy="97070"/>
          </a:xfrm>
          <a:custGeom>
            <a:avLst/>
            <a:gdLst>
              <a:gd name="T0" fmla="*/ 38 w 39"/>
              <a:gd name="T1" fmla="*/ 18 h 38"/>
              <a:gd name="T2" fmla="*/ 19 w 39"/>
              <a:gd name="T3" fmla="*/ 38 h 38"/>
              <a:gd name="T4" fmla="*/ 0 w 39"/>
              <a:gd name="T5" fmla="*/ 19 h 38"/>
              <a:gd name="T6" fmla="*/ 18 w 39"/>
              <a:gd name="T7" fmla="*/ 0 h 38"/>
              <a:gd name="T8" fmla="*/ 38 w 39"/>
              <a:gd name="T9" fmla="*/ 18 h 38"/>
              <a:gd name="T10" fmla="*/ 39 w 39"/>
              <a:gd name="T11" fmla="*/ 21 h 38"/>
              <a:gd name="T12" fmla="*/ 21 w 39"/>
              <a:gd name="T13" fmla="*/ 6 h 38"/>
              <a:gd name="T14" fmla="*/ 5 w 39"/>
              <a:gd name="T15" fmla="*/ 18 h 38"/>
              <a:gd name="T16" fmla="*/ 18 w 39"/>
              <a:gd name="T17" fmla="*/ 32 h 38"/>
              <a:gd name="T18" fmla="*/ 39 w 39"/>
              <a:gd name="T19" fmla="*/ 21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9" h="38">
                <a:moveTo>
                  <a:pt x="38" y="18"/>
                </a:moveTo>
                <a:cubicBezTo>
                  <a:pt x="37" y="31"/>
                  <a:pt x="30" y="38"/>
                  <a:pt x="19" y="38"/>
                </a:cubicBezTo>
                <a:cubicBezTo>
                  <a:pt x="7" y="38"/>
                  <a:pt x="0" y="30"/>
                  <a:pt x="0" y="19"/>
                </a:cubicBezTo>
                <a:cubicBezTo>
                  <a:pt x="0" y="8"/>
                  <a:pt x="6" y="1"/>
                  <a:pt x="18" y="0"/>
                </a:cubicBezTo>
                <a:cubicBezTo>
                  <a:pt x="31" y="0"/>
                  <a:pt x="36" y="8"/>
                  <a:pt x="38" y="18"/>
                </a:cubicBezTo>
                <a:close/>
                <a:moveTo>
                  <a:pt x="39" y="21"/>
                </a:moveTo>
                <a:cubicBezTo>
                  <a:pt x="31" y="14"/>
                  <a:pt x="25" y="5"/>
                  <a:pt x="21" y="6"/>
                </a:cubicBezTo>
                <a:cubicBezTo>
                  <a:pt x="15" y="6"/>
                  <a:pt x="10" y="14"/>
                  <a:pt x="5" y="18"/>
                </a:cubicBezTo>
                <a:cubicBezTo>
                  <a:pt x="9" y="23"/>
                  <a:pt x="13" y="32"/>
                  <a:pt x="18" y="32"/>
                </a:cubicBezTo>
                <a:cubicBezTo>
                  <a:pt x="23" y="33"/>
                  <a:pt x="30" y="27"/>
                  <a:pt x="39" y="2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22" name="Freeform 928">
            <a:extLst>
              <a:ext uri="{FF2B5EF4-FFF2-40B4-BE49-F238E27FC236}">
                <a16:creationId xmlns:a16="http://schemas.microsoft.com/office/drawing/2014/main" id="{5EFD56CF-AAC0-4A86-8B9C-3CCE92943974}"/>
              </a:ext>
            </a:extLst>
          </p:cNvPr>
          <p:cNvSpPr>
            <a:spLocks/>
          </p:cNvSpPr>
          <p:nvPr/>
        </p:nvSpPr>
        <p:spPr bwMode="auto">
          <a:xfrm>
            <a:off x="5795082" y="3647580"/>
            <a:ext cx="116484" cy="116484"/>
          </a:xfrm>
          <a:custGeom>
            <a:avLst/>
            <a:gdLst>
              <a:gd name="T0" fmla="*/ 24 w 49"/>
              <a:gd name="T1" fmla="*/ 48 h 48"/>
              <a:gd name="T2" fmla="*/ 1 w 49"/>
              <a:gd name="T3" fmla="*/ 23 h 48"/>
              <a:gd name="T4" fmla="*/ 25 w 49"/>
              <a:gd name="T5" fmla="*/ 1 h 48"/>
              <a:gd name="T6" fmla="*/ 49 w 49"/>
              <a:gd name="T7" fmla="*/ 26 h 48"/>
              <a:gd name="T8" fmla="*/ 24 w 49"/>
              <a:gd name="T9" fmla="*/ 48 h 48"/>
            </a:gdLst>
            <a:ahLst/>
            <a:cxnLst>
              <a:cxn ang="0">
                <a:pos x="T0" y="T1"/>
              </a:cxn>
              <a:cxn ang="0">
                <a:pos x="T2" y="T3"/>
              </a:cxn>
              <a:cxn ang="0">
                <a:pos x="T4" y="T5"/>
              </a:cxn>
              <a:cxn ang="0">
                <a:pos x="T6" y="T7"/>
              </a:cxn>
              <a:cxn ang="0">
                <a:pos x="T8" y="T9"/>
              </a:cxn>
            </a:cxnLst>
            <a:rect l="0" t="0" r="r" b="b"/>
            <a:pathLst>
              <a:path w="49" h="48">
                <a:moveTo>
                  <a:pt x="24" y="48"/>
                </a:moveTo>
                <a:cubicBezTo>
                  <a:pt x="10" y="48"/>
                  <a:pt x="0" y="37"/>
                  <a:pt x="1" y="23"/>
                </a:cubicBezTo>
                <a:cubicBezTo>
                  <a:pt x="1" y="10"/>
                  <a:pt x="12" y="0"/>
                  <a:pt x="25" y="1"/>
                </a:cubicBezTo>
                <a:cubicBezTo>
                  <a:pt x="39" y="1"/>
                  <a:pt x="49" y="12"/>
                  <a:pt x="49" y="26"/>
                </a:cubicBezTo>
                <a:cubicBezTo>
                  <a:pt x="48" y="38"/>
                  <a:pt x="37" y="48"/>
                  <a:pt x="24" y="4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23" name="Freeform 929">
            <a:extLst>
              <a:ext uri="{FF2B5EF4-FFF2-40B4-BE49-F238E27FC236}">
                <a16:creationId xmlns:a16="http://schemas.microsoft.com/office/drawing/2014/main" id="{9AFB899A-6523-4721-9703-18E82D42207C}"/>
              </a:ext>
            </a:extLst>
          </p:cNvPr>
          <p:cNvSpPr>
            <a:spLocks/>
          </p:cNvSpPr>
          <p:nvPr/>
        </p:nvSpPr>
        <p:spPr bwMode="auto">
          <a:xfrm>
            <a:off x="6571641" y="3637876"/>
            <a:ext cx="155312" cy="165022"/>
          </a:xfrm>
          <a:custGeom>
            <a:avLst/>
            <a:gdLst>
              <a:gd name="T0" fmla="*/ 66 w 66"/>
              <a:gd name="T1" fmla="*/ 33 h 67"/>
              <a:gd name="T2" fmla="*/ 33 w 66"/>
              <a:gd name="T3" fmla="*/ 67 h 67"/>
              <a:gd name="T4" fmla="*/ 0 w 66"/>
              <a:gd name="T5" fmla="*/ 33 h 67"/>
              <a:gd name="T6" fmla="*/ 32 w 66"/>
              <a:gd name="T7" fmla="*/ 0 h 67"/>
              <a:gd name="T8" fmla="*/ 66 w 66"/>
              <a:gd name="T9" fmla="*/ 33 h 67"/>
            </a:gdLst>
            <a:ahLst/>
            <a:cxnLst>
              <a:cxn ang="0">
                <a:pos x="T0" y="T1"/>
              </a:cxn>
              <a:cxn ang="0">
                <a:pos x="T2" y="T3"/>
              </a:cxn>
              <a:cxn ang="0">
                <a:pos x="T4" y="T5"/>
              </a:cxn>
              <a:cxn ang="0">
                <a:pos x="T6" y="T7"/>
              </a:cxn>
              <a:cxn ang="0">
                <a:pos x="T8" y="T9"/>
              </a:cxn>
            </a:cxnLst>
            <a:rect l="0" t="0" r="r" b="b"/>
            <a:pathLst>
              <a:path w="66" h="67">
                <a:moveTo>
                  <a:pt x="66" y="33"/>
                </a:moveTo>
                <a:cubicBezTo>
                  <a:pt x="66" y="52"/>
                  <a:pt x="51" y="67"/>
                  <a:pt x="33" y="67"/>
                </a:cubicBezTo>
                <a:cubicBezTo>
                  <a:pt x="14" y="67"/>
                  <a:pt x="0" y="52"/>
                  <a:pt x="0" y="33"/>
                </a:cubicBezTo>
                <a:cubicBezTo>
                  <a:pt x="0" y="15"/>
                  <a:pt x="14" y="0"/>
                  <a:pt x="32" y="0"/>
                </a:cubicBezTo>
                <a:cubicBezTo>
                  <a:pt x="51" y="0"/>
                  <a:pt x="66" y="14"/>
                  <a:pt x="66" y="3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24" name="Freeform 930">
            <a:extLst>
              <a:ext uri="{FF2B5EF4-FFF2-40B4-BE49-F238E27FC236}">
                <a16:creationId xmlns:a16="http://schemas.microsoft.com/office/drawing/2014/main" id="{58C8E545-4D5A-4EDF-A5C9-A357CDE18ABD}"/>
              </a:ext>
            </a:extLst>
          </p:cNvPr>
          <p:cNvSpPr>
            <a:spLocks/>
          </p:cNvSpPr>
          <p:nvPr/>
        </p:nvSpPr>
        <p:spPr bwMode="auto">
          <a:xfrm>
            <a:off x="6299845" y="3851430"/>
            <a:ext cx="77656" cy="58242"/>
          </a:xfrm>
          <a:custGeom>
            <a:avLst/>
            <a:gdLst>
              <a:gd name="T0" fmla="*/ 34 w 34"/>
              <a:gd name="T1" fmla="*/ 16 h 28"/>
              <a:gd name="T2" fmla="*/ 13 w 34"/>
              <a:gd name="T3" fmla="*/ 27 h 28"/>
              <a:gd name="T4" fmla="*/ 0 w 34"/>
              <a:gd name="T5" fmla="*/ 13 h 28"/>
              <a:gd name="T6" fmla="*/ 16 w 34"/>
              <a:gd name="T7" fmla="*/ 1 h 28"/>
              <a:gd name="T8" fmla="*/ 34 w 34"/>
              <a:gd name="T9" fmla="*/ 16 h 28"/>
            </a:gdLst>
            <a:ahLst/>
            <a:cxnLst>
              <a:cxn ang="0">
                <a:pos x="T0" y="T1"/>
              </a:cxn>
              <a:cxn ang="0">
                <a:pos x="T2" y="T3"/>
              </a:cxn>
              <a:cxn ang="0">
                <a:pos x="T4" y="T5"/>
              </a:cxn>
              <a:cxn ang="0">
                <a:pos x="T6" y="T7"/>
              </a:cxn>
              <a:cxn ang="0">
                <a:pos x="T8" y="T9"/>
              </a:cxn>
            </a:cxnLst>
            <a:rect l="0" t="0" r="r" b="b"/>
            <a:pathLst>
              <a:path w="34" h="28">
                <a:moveTo>
                  <a:pt x="34" y="16"/>
                </a:moveTo>
                <a:cubicBezTo>
                  <a:pt x="25" y="22"/>
                  <a:pt x="18" y="28"/>
                  <a:pt x="13" y="27"/>
                </a:cubicBezTo>
                <a:cubicBezTo>
                  <a:pt x="8" y="27"/>
                  <a:pt x="4" y="18"/>
                  <a:pt x="0" y="13"/>
                </a:cubicBezTo>
                <a:cubicBezTo>
                  <a:pt x="5" y="9"/>
                  <a:pt x="10" y="1"/>
                  <a:pt x="16" y="1"/>
                </a:cubicBezTo>
                <a:cubicBezTo>
                  <a:pt x="20" y="0"/>
                  <a:pt x="26" y="9"/>
                  <a:pt x="34" y="16"/>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Tree>
    <p:extLst>
      <p:ext uri="{BB962C8B-B14F-4D97-AF65-F5344CB8AC3E}">
        <p14:creationId xmlns:p14="http://schemas.microsoft.com/office/powerpoint/2010/main" val="3768980535"/>
      </p:ext>
    </p:extLst>
  </p:cSld>
  <p:clrMapOvr>
    <a:masterClrMapping/>
  </p:clrMapOvr>
  <mc:AlternateContent xmlns:mc="http://schemas.openxmlformats.org/markup-compatibility/2006" xmlns:p14="http://schemas.microsoft.com/office/powerpoint/2010/main">
    <mc:Choice Requires="p14">
      <p:transition spd="slow" p14:dur="2000" advClick="0" advTm="0"/>
    </mc:Choice>
    <mc:Fallback xmlns="">
      <p:transition spd="slow" advClick="0" advTm="0"/>
    </mc:Fallback>
  </mc:AlternateContent>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TextBox 15"/>
          <p:cNvSpPr txBox="1"/>
          <p:nvPr/>
        </p:nvSpPr>
        <p:spPr>
          <a:xfrm>
            <a:off x="1027239" y="3580898"/>
            <a:ext cx="842111" cy="404085"/>
          </a:xfrm>
          <a:prstGeom prst="rect">
            <a:avLst/>
          </a:prstGeom>
          <a:noFill/>
        </p:spPr>
        <p:txBody>
          <a:bodyPr wrap="square" rtlCol="0" anchor="ctr">
            <a:spAutoFit/>
          </a:bodyPr>
          <a:lstStyle>
            <a:defPPr>
              <a:defRPr lang="zh-CN"/>
            </a:defPPr>
            <a:lvl1pPr algn="ctr">
              <a:defRPr>
                <a:gradFill>
                  <a:gsLst>
                    <a:gs pos="0">
                      <a:schemeClr val="bg1">
                        <a:shade val="30000"/>
                        <a:satMod val="115000"/>
                      </a:schemeClr>
                    </a:gs>
                    <a:gs pos="50000">
                      <a:schemeClr val="bg1">
                        <a:shade val="67500"/>
                        <a:satMod val="115000"/>
                      </a:schemeClr>
                    </a:gs>
                    <a:gs pos="100000">
                      <a:schemeClr val="bg1">
                        <a:shade val="100000"/>
                        <a:satMod val="115000"/>
                      </a:schemeClr>
                    </a:gs>
                  </a:gsLst>
                  <a:lin ang="16200000" scaled="1"/>
                </a:gradFill>
                <a:latin typeface="微软雅黑" pitchFamily="34" charset="-122"/>
                <a:ea typeface="微软雅黑" pitchFamily="34" charset="-122"/>
              </a:defRPr>
            </a:lvl1pPr>
          </a:lstStyle>
          <a:p>
            <a:r>
              <a:rPr lang="en-US" altLang="zh-CN" sz="1013" dirty="0">
                <a:solidFill>
                  <a:schemeClr val="tx1">
                    <a:lumMod val="85000"/>
                    <a:lumOff val="15000"/>
                  </a:schemeClr>
                </a:solidFill>
                <a:latin typeface="inpin heiti" panose="00000500000000000000" pitchFamily="2" charset="-122"/>
                <a:ea typeface="inpin heiti" panose="00000500000000000000" pitchFamily="2" charset="-122"/>
                <a:sym typeface="inpin heiti" panose="00000500000000000000" pitchFamily="2" charset="-122"/>
              </a:rPr>
              <a:t>Click to add text</a:t>
            </a:r>
            <a:endParaRPr lang="zh-CN" altLang="en-US" sz="1013" dirty="0">
              <a:solidFill>
                <a:schemeClr val="tx1">
                  <a:lumMod val="85000"/>
                  <a:lumOff val="15000"/>
                </a:schemeClr>
              </a:solidFill>
              <a:latin typeface="inpin heiti" panose="00000500000000000000" pitchFamily="2" charset="-122"/>
              <a:ea typeface="inpin heiti" panose="00000500000000000000" pitchFamily="2" charset="-122"/>
              <a:sym typeface="inpin heiti" panose="00000500000000000000" pitchFamily="2" charset="-122"/>
            </a:endParaRPr>
          </a:p>
        </p:txBody>
      </p:sp>
      <p:sp>
        <p:nvSpPr>
          <p:cNvPr id="17" name="TextBox 16"/>
          <p:cNvSpPr txBox="1"/>
          <p:nvPr/>
        </p:nvSpPr>
        <p:spPr>
          <a:xfrm>
            <a:off x="2124636" y="2647232"/>
            <a:ext cx="1192988" cy="248209"/>
          </a:xfrm>
          <a:prstGeom prst="rect">
            <a:avLst/>
          </a:prstGeom>
          <a:noFill/>
        </p:spPr>
        <p:txBody>
          <a:bodyPr wrap="square" rtlCol="0" anchor="ctr">
            <a:spAutoFit/>
          </a:bodyPr>
          <a:lstStyle/>
          <a:p>
            <a:pPr algn="ctr"/>
            <a:r>
              <a:rPr lang="en-US" altLang="zh-CN" sz="1013" dirty="0">
                <a:solidFill>
                  <a:schemeClr val="tx1">
                    <a:lumMod val="85000"/>
                    <a:lumOff val="15000"/>
                  </a:schemeClr>
                </a:solidFill>
                <a:latin typeface="inpin heiti" panose="00000500000000000000" pitchFamily="2" charset="-122"/>
                <a:ea typeface="inpin heiti" panose="00000500000000000000" pitchFamily="2" charset="-122"/>
                <a:sym typeface="inpin heiti" panose="00000500000000000000" pitchFamily="2" charset="-122"/>
              </a:rPr>
              <a:t>Click to add text</a:t>
            </a:r>
            <a:endParaRPr lang="zh-CN" altLang="en-US" sz="1013" dirty="0">
              <a:solidFill>
                <a:schemeClr val="tx1">
                  <a:lumMod val="85000"/>
                  <a:lumOff val="15000"/>
                </a:schemeClr>
              </a:solidFill>
              <a:latin typeface="inpin heiti" panose="00000500000000000000" pitchFamily="2" charset="-122"/>
              <a:ea typeface="inpin heiti" panose="00000500000000000000" pitchFamily="2" charset="-122"/>
              <a:sym typeface="inpin heiti" panose="00000500000000000000" pitchFamily="2" charset="-122"/>
            </a:endParaRPr>
          </a:p>
        </p:txBody>
      </p:sp>
      <p:sp>
        <p:nvSpPr>
          <p:cNvPr id="18" name="TextBox 17"/>
          <p:cNvSpPr txBox="1"/>
          <p:nvPr/>
        </p:nvSpPr>
        <p:spPr>
          <a:xfrm>
            <a:off x="3608262" y="3249775"/>
            <a:ext cx="842111" cy="715581"/>
          </a:xfrm>
          <a:prstGeom prst="rect">
            <a:avLst/>
          </a:prstGeom>
          <a:noFill/>
        </p:spPr>
        <p:txBody>
          <a:bodyPr wrap="square" rtlCol="0" anchor="ctr">
            <a:spAutoFit/>
          </a:bodyPr>
          <a:lstStyle>
            <a:defPPr>
              <a:defRPr lang="zh-CN"/>
            </a:defPPr>
            <a:lvl1pPr algn="ctr">
              <a:defRPr sz="1600">
                <a:gradFill>
                  <a:gsLst>
                    <a:gs pos="0">
                      <a:schemeClr val="bg1">
                        <a:shade val="30000"/>
                        <a:satMod val="115000"/>
                      </a:schemeClr>
                    </a:gs>
                    <a:gs pos="50000">
                      <a:schemeClr val="bg1">
                        <a:shade val="67500"/>
                        <a:satMod val="115000"/>
                      </a:schemeClr>
                    </a:gs>
                    <a:gs pos="100000">
                      <a:schemeClr val="bg1">
                        <a:shade val="100000"/>
                        <a:satMod val="115000"/>
                      </a:schemeClr>
                    </a:gs>
                  </a:gsLst>
                  <a:lin ang="16200000" scaled="1"/>
                </a:gradFill>
                <a:latin typeface="微软雅黑" pitchFamily="34" charset="-122"/>
                <a:ea typeface="微软雅黑" pitchFamily="34" charset="-122"/>
              </a:defRPr>
            </a:lvl1pPr>
          </a:lstStyle>
          <a:p>
            <a:r>
              <a:rPr lang="en-US" altLang="zh-CN" sz="1350" dirty="0">
                <a:solidFill>
                  <a:schemeClr val="tx1">
                    <a:lumMod val="85000"/>
                    <a:lumOff val="15000"/>
                  </a:schemeClr>
                </a:solidFill>
                <a:latin typeface="inpin heiti" panose="00000500000000000000" pitchFamily="2" charset="-122"/>
                <a:ea typeface="inpin heiti" panose="00000500000000000000" pitchFamily="2" charset="-122"/>
                <a:sym typeface="inpin heiti" panose="00000500000000000000" pitchFamily="2" charset="-122"/>
              </a:rPr>
              <a:t>Click to add text</a:t>
            </a:r>
            <a:endParaRPr lang="zh-CN" altLang="en-US" sz="1350" dirty="0">
              <a:solidFill>
                <a:schemeClr val="tx1">
                  <a:lumMod val="85000"/>
                  <a:lumOff val="15000"/>
                </a:schemeClr>
              </a:solidFill>
              <a:latin typeface="inpin heiti" panose="00000500000000000000" pitchFamily="2" charset="-122"/>
              <a:ea typeface="inpin heiti" panose="00000500000000000000" pitchFamily="2" charset="-122"/>
              <a:sym typeface="inpin heiti" panose="00000500000000000000" pitchFamily="2" charset="-122"/>
            </a:endParaRPr>
          </a:p>
        </p:txBody>
      </p:sp>
      <p:sp>
        <p:nvSpPr>
          <p:cNvPr id="19" name="TextBox 18"/>
          <p:cNvSpPr txBox="1"/>
          <p:nvPr/>
        </p:nvSpPr>
        <p:spPr>
          <a:xfrm>
            <a:off x="4689388" y="2672533"/>
            <a:ext cx="1192988" cy="248209"/>
          </a:xfrm>
          <a:prstGeom prst="rect">
            <a:avLst/>
          </a:prstGeom>
          <a:noFill/>
        </p:spPr>
        <p:txBody>
          <a:bodyPr wrap="square" rtlCol="0" anchor="ctr">
            <a:spAutoFit/>
          </a:bodyPr>
          <a:lstStyle/>
          <a:p>
            <a:pPr algn="ctr"/>
            <a:r>
              <a:rPr lang="en-US" altLang="zh-CN" sz="1013" dirty="0">
                <a:solidFill>
                  <a:schemeClr val="tx1">
                    <a:lumMod val="85000"/>
                    <a:lumOff val="15000"/>
                  </a:schemeClr>
                </a:solidFill>
                <a:latin typeface="inpin heiti" panose="00000500000000000000" pitchFamily="2" charset="-122"/>
                <a:ea typeface="inpin heiti" panose="00000500000000000000" pitchFamily="2" charset="-122"/>
                <a:sym typeface="inpin heiti" panose="00000500000000000000" pitchFamily="2" charset="-122"/>
              </a:rPr>
              <a:t>Click to add text</a:t>
            </a:r>
            <a:endParaRPr lang="zh-CN" altLang="en-US" sz="1013" dirty="0">
              <a:solidFill>
                <a:schemeClr val="tx1">
                  <a:lumMod val="85000"/>
                  <a:lumOff val="15000"/>
                </a:schemeClr>
              </a:solidFill>
              <a:latin typeface="inpin heiti" panose="00000500000000000000" pitchFamily="2" charset="-122"/>
              <a:ea typeface="inpin heiti" panose="00000500000000000000" pitchFamily="2" charset="-122"/>
              <a:sym typeface="inpin heiti" panose="00000500000000000000" pitchFamily="2" charset="-122"/>
            </a:endParaRPr>
          </a:p>
        </p:txBody>
      </p:sp>
      <p:sp>
        <p:nvSpPr>
          <p:cNvPr id="20" name="矩形 19"/>
          <p:cNvSpPr/>
          <p:nvPr/>
        </p:nvSpPr>
        <p:spPr>
          <a:xfrm>
            <a:off x="6453549" y="1869836"/>
            <a:ext cx="2282678" cy="2621936"/>
          </a:xfrm>
          <a:prstGeom prst="rect">
            <a:avLst/>
          </a:prstGeom>
        </p:spPr>
        <p:txBody>
          <a:bodyPr wrap="square">
            <a:spAutoFit/>
          </a:bodyPr>
          <a:lstStyle/>
          <a:p>
            <a:pPr>
              <a:lnSpc>
                <a:spcPct val="150000"/>
              </a:lnSpc>
            </a:pPr>
            <a:r>
              <a:rPr lang="en-US" altLang="zh-CN" sz="1500" b="1" dirty="0">
                <a:latin typeface="inpin heiti" panose="00000500000000000000" pitchFamily="2" charset="-122"/>
                <a:ea typeface="inpin heiti" panose="00000500000000000000" pitchFamily="2" charset="-122"/>
                <a:sym typeface="inpin heiti" panose="00000500000000000000" pitchFamily="2" charset="-122"/>
              </a:rPr>
              <a:t>Click to add a subtitle</a:t>
            </a:r>
          </a:p>
          <a:p>
            <a:pPr>
              <a:lnSpc>
                <a:spcPct val="150000"/>
              </a:lnSpc>
            </a:pPr>
            <a:r>
              <a:rPr lang="en-US" altLang="zh-CN" sz="1200" dirty="0">
                <a:latin typeface="inpin heiti" panose="00000500000000000000" pitchFamily="2" charset="-122"/>
                <a:ea typeface="inpin heiti" panose="00000500000000000000" pitchFamily="2" charset="-122"/>
                <a:sym typeface="inpin heiti" panose="00000500000000000000" pitchFamily="2" charset="-122"/>
              </a:rPr>
              <a:t>Your content is here, or by copying your text, select Paste in this box and choose to keep only the text.</a:t>
            </a:r>
          </a:p>
          <a:p>
            <a:pPr>
              <a:lnSpc>
                <a:spcPct val="150000"/>
              </a:lnSpc>
            </a:pPr>
            <a:r>
              <a:rPr lang="en-US" altLang="zh-CN" sz="1200" dirty="0">
                <a:latin typeface="inpin heiti" panose="00000500000000000000" pitchFamily="2" charset="-122"/>
                <a:ea typeface="inpin heiti" panose="00000500000000000000" pitchFamily="2" charset="-122"/>
                <a:sym typeface="inpin heiti" panose="00000500000000000000" pitchFamily="2" charset="-122"/>
              </a:rPr>
              <a:t>Your content is here, or by copying your text, select Paste in this box and choose to keep only the text.</a:t>
            </a:r>
            <a:endParaRPr lang="en-US" altLang="zh-CN" sz="1200" dirty="0">
              <a:latin typeface="inpin heiti" panose="00000500000000000000" pitchFamily="2" charset="-122"/>
              <a:ea typeface="inpin heiti" panose="00000500000000000000" pitchFamily="2" charset="-122"/>
              <a:cs typeface="华文黑体" pitchFamily="2" charset="-122"/>
              <a:sym typeface="inpin heiti" panose="00000500000000000000" pitchFamily="2" charset="-122"/>
            </a:endParaRPr>
          </a:p>
        </p:txBody>
      </p:sp>
      <p:sp>
        <p:nvSpPr>
          <p:cNvPr id="21" name="Freeform 4"/>
          <p:cNvSpPr>
            <a:spLocks/>
          </p:cNvSpPr>
          <p:nvPr/>
        </p:nvSpPr>
        <p:spPr bwMode="auto">
          <a:xfrm>
            <a:off x="1839584" y="1906116"/>
            <a:ext cx="1746174" cy="1747375"/>
          </a:xfrm>
          <a:custGeom>
            <a:avLst/>
            <a:gdLst/>
            <a:ahLst/>
            <a:cxnLst/>
            <a:rect l="l" t="t" r="r" b="b"/>
            <a:pathLst>
              <a:path w="2628619" h="2628031">
                <a:moveTo>
                  <a:pt x="1316980" y="400615"/>
                </a:moveTo>
                <a:cubicBezTo>
                  <a:pt x="813885" y="400615"/>
                  <a:pt x="406046" y="809559"/>
                  <a:pt x="406046" y="1314016"/>
                </a:cubicBezTo>
                <a:cubicBezTo>
                  <a:pt x="406046" y="1818473"/>
                  <a:pt x="813885" y="2227417"/>
                  <a:pt x="1316980" y="2227417"/>
                </a:cubicBezTo>
                <a:cubicBezTo>
                  <a:pt x="1820075" y="2227417"/>
                  <a:pt x="2227914" y="1818473"/>
                  <a:pt x="2227914" y="1314016"/>
                </a:cubicBezTo>
                <a:cubicBezTo>
                  <a:pt x="2227914" y="809559"/>
                  <a:pt x="1820075" y="400615"/>
                  <a:pt x="1316980" y="400615"/>
                </a:cubicBezTo>
                <a:close/>
                <a:moveTo>
                  <a:pt x="1151586" y="0"/>
                </a:moveTo>
                <a:lnTo>
                  <a:pt x="1254227" y="145306"/>
                </a:lnTo>
                <a:lnTo>
                  <a:pt x="1316813" y="142801"/>
                </a:lnTo>
                <a:lnTo>
                  <a:pt x="1379399" y="145306"/>
                </a:lnTo>
                <a:lnTo>
                  <a:pt x="1482041" y="0"/>
                </a:lnTo>
                <a:lnTo>
                  <a:pt x="1522096" y="5011"/>
                </a:lnTo>
                <a:lnTo>
                  <a:pt x="1564654" y="12526"/>
                </a:lnTo>
                <a:lnTo>
                  <a:pt x="1617227" y="182885"/>
                </a:lnTo>
                <a:lnTo>
                  <a:pt x="1679813" y="200422"/>
                </a:lnTo>
                <a:lnTo>
                  <a:pt x="1707351" y="210443"/>
                </a:lnTo>
                <a:lnTo>
                  <a:pt x="1737392" y="220464"/>
                </a:lnTo>
                <a:lnTo>
                  <a:pt x="1880089" y="115243"/>
                </a:lnTo>
                <a:lnTo>
                  <a:pt x="1917640" y="132780"/>
                </a:lnTo>
                <a:lnTo>
                  <a:pt x="1955192" y="152822"/>
                </a:lnTo>
                <a:lnTo>
                  <a:pt x="1952689" y="333201"/>
                </a:lnTo>
                <a:lnTo>
                  <a:pt x="2002758" y="368275"/>
                </a:lnTo>
                <a:lnTo>
                  <a:pt x="2027792" y="388317"/>
                </a:lnTo>
                <a:lnTo>
                  <a:pt x="2052827" y="405854"/>
                </a:lnTo>
                <a:lnTo>
                  <a:pt x="2223061" y="348233"/>
                </a:lnTo>
                <a:lnTo>
                  <a:pt x="2253102" y="378296"/>
                </a:lnTo>
                <a:lnTo>
                  <a:pt x="2283144" y="408360"/>
                </a:lnTo>
                <a:lnTo>
                  <a:pt x="2225564" y="578718"/>
                </a:lnTo>
                <a:lnTo>
                  <a:pt x="2263116" y="626318"/>
                </a:lnTo>
                <a:lnTo>
                  <a:pt x="2298164" y="678929"/>
                </a:lnTo>
                <a:lnTo>
                  <a:pt x="2475909" y="676424"/>
                </a:lnTo>
                <a:lnTo>
                  <a:pt x="2495937" y="711498"/>
                </a:lnTo>
                <a:lnTo>
                  <a:pt x="2515964" y="749077"/>
                </a:lnTo>
                <a:lnTo>
                  <a:pt x="2408316" y="891877"/>
                </a:lnTo>
                <a:lnTo>
                  <a:pt x="2428343" y="952004"/>
                </a:lnTo>
                <a:lnTo>
                  <a:pt x="2438357" y="984572"/>
                </a:lnTo>
                <a:lnTo>
                  <a:pt x="2445868" y="1014636"/>
                </a:lnTo>
                <a:lnTo>
                  <a:pt x="2616102" y="1067246"/>
                </a:lnTo>
                <a:lnTo>
                  <a:pt x="2628619" y="1149920"/>
                </a:lnTo>
                <a:lnTo>
                  <a:pt x="2483419" y="1252637"/>
                </a:lnTo>
                <a:lnTo>
                  <a:pt x="2485923" y="1312763"/>
                </a:lnTo>
                <a:lnTo>
                  <a:pt x="2483419" y="1375395"/>
                </a:lnTo>
                <a:lnTo>
                  <a:pt x="2628619" y="1478111"/>
                </a:lnTo>
                <a:lnTo>
                  <a:pt x="2623612" y="1520701"/>
                </a:lnTo>
                <a:lnTo>
                  <a:pt x="2616102" y="1560785"/>
                </a:lnTo>
                <a:lnTo>
                  <a:pt x="2445868" y="1615901"/>
                </a:lnTo>
                <a:lnTo>
                  <a:pt x="2428343" y="1676028"/>
                </a:lnTo>
                <a:lnTo>
                  <a:pt x="2418330" y="1706091"/>
                </a:lnTo>
                <a:lnTo>
                  <a:pt x="2408316" y="1736154"/>
                </a:lnTo>
                <a:lnTo>
                  <a:pt x="2515964" y="1878955"/>
                </a:lnTo>
                <a:lnTo>
                  <a:pt x="2495937" y="1916534"/>
                </a:lnTo>
                <a:lnTo>
                  <a:pt x="2475909" y="1951608"/>
                </a:lnTo>
                <a:lnTo>
                  <a:pt x="2298164" y="1949102"/>
                </a:lnTo>
                <a:lnTo>
                  <a:pt x="2263116" y="2001713"/>
                </a:lnTo>
                <a:lnTo>
                  <a:pt x="2245592" y="2026766"/>
                </a:lnTo>
                <a:lnTo>
                  <a:pt x="2225564" y="2049313"/>
                </a:lnTo>
                <a:lnTo>
                  <a:pt x="2283144" y="2219672"/>
                </a:lnTo>
                <a:lnTo>
                  <a:pt x="2253102" y="2252240"/>
                </a:lnTo>
                <a:lnTo>
                  <a:pt x="2223061" y="2282304"/>
                </a:lnTo>
                <a:lnTo>
                  <a:pt x="2052827" y="2224682"/>
                </a:lnTo>
                <a:lnTo>
                  <a:pt x="2002758" y="2262261"/>
                </a:lnTo>
                <a:lnTo>
                  <a:pt x="1952689" y="2297335"/>
                </a:lnTo>
                <a:lnTo>
                  <a:pt x="1955192" y="2475210"/>
                </a:lnTo>
                <a:lnTo>
                  <a:pt x="1917640" y="2495252"/>
                </a:lnTo>
                <a:lnTo>
                  <a:pt x="1880089" y="2512789"/>
                </a:lnTo>
                <a:lnTo>
                  <a:pt x="1737392" y="2407567"/>
                </a:lnTo>
                <a:lnTo>
                  <a:pt x="1679813" y="2427609"/>
                </a:lnTo>
                <a:lnTo>
                  <a:pt x="1647268" y="2435125"/>
                </a:lnTo>
                <a:lnTo>
                  <a:pt x="1617227" y="2445146"/>
                </a:lnTo>
                <a:lnTo>
                  <a:pt x="1564654" y="2615505"/>
                </a:lnTo>
                <a:lnTo>
                  <a:pt x="1482041" y="2628031"/>
                </a:lnTo>
                <a:lnTo>
                  <a:pt x="1379399" y="2482725"/>
                </a:lnTo>
                <a:lnTo>
                  <a:pt x="1316813" y="2482725"/>
                </a:lnTo>
                <a:lnTo>
                  <a:pt x="1254227" y="2482725"/>
                </a:lnTo>
                <a:lnTo>
                  <a:pt x="1151586" y="2628031"/>
                </a:lnTo>
                <a:lnTo>
                  <a:pt x="1109027" y="2623021"/>
                </a:lnTo>
                <a:lnTo>
                  <a:pt x="1066469" y="2615505"/>
                </a:lnTo>
                <a:lnTo>
                  <a:pt x="1013896" y="2445146"/>
                </a:lnTo>
                <a:lnTo>
                  <a:pt x="953813" y="2427609"/>
                </a:lnTo>
                <a:lnTo>
                  <a:pt x="923772" y="2417588"/>
                </a:lnTo>
                <a:lnTo>
                  <a:pt x="896234" y="2407567"/>
                </a:lnTo>
                <a:lnTo>
                  <a:pt x="753538" y="2512789"/>
                </a:lnTo>
                <a:lnTo>
                  <a:pt x="715986" y="2495252"/>
                </a:lnTo>
                <a:lnTo>
                  <a:pt x="678434" y="2475210"/>
                </a:lnTo>
                <a:lnTo>
                  <a:pt x="680938" y="2297335"/>
                </a:lnTo>
                <a:lnTo>
                  <a:pt x="630869" y="2262261"/>
                </a:lnTo>
                <a:lnTo>
                  <a:pt x="605834" y="2242219"/>
                </a:lnTo>
                <a:lnTo>
                  <a:pt x="580800" y="2224682"/>
                </a:lnTo>
                <a:lnTo>
                  <a:pt x="410566" y="2282304"/>
                </a:lnTo>
                <a:lnTo>
                  <a:pt x="380524" y="2252240"/>
                </a:lnTo>
                <a:lnTo>
                  <a:pt x="350483" y="2219672"/>
                </a:lnTo>
                <a:lnTo>
                  <a:pt x="408062" y="2049313"/>
                </a:lnTo>
                <a:lnTo>
                  <a:pt x="370510" y="2001713"/>
                </a:lnTo>
                <a:lnTo>
                  <a:pt x="335462" y="1949102"/>
                </a:lnTo>
                <a:lnTo>
                  <a:pt x="157717" y="1951608"/>
                </a:lnTo>
                <a:lnTo>
                  <a:pt x="137690" y="1916534"/>
                </a:lnTo>
                <a:lnTo>
                  <a:pt x="117662" y="1878955"/>
                </a:lnTo>
                <a:lnTo>
                  <a:pt x="225310" y="1736154"/>
                </a:lnTo>
                <a:lnTo>
                  <a:pt x="205283" y="1676028"/>
                </a:lnTo>
                <a:lnTo>
                  <a:pt x="195269" y="1645964"/>
                </a:lnTo>
                <a:lnTo>
                  <a:pt x="187759" y="1615901"/>
                </a:lnTo>
                <a:lnTo>
                  <a:pt x="15021" y="1560785"/>
                </a:lnTo>
                <a:lnTo>
                  <a:pt x="0" y="1478111"/>
                </a:lnTo>
                <a:lnTo>
                  <a:pt x="150207" y="1375395"/>
                </a:lnTo>
                <a:lnTo>
                  <a:pt x="147703" y="1312763"/>
                </a:lnTo>
                <a:lnTo>
                  <a:pt x="150207" y="1252637"/>
                </a:lnTo>
                <a:lnTo>
                  <a:pt x="0" y="1149920"/>
                </a:lnTo>
                <a:lnTo>
                  <a:pt x="7510" y="1107331"/>
                </a:lnTo>
                <a:lnTo>
                  <a:pt x="15021" y="1067246"/>
                </a:lnTo>
                <a:lnTo>
                  <a:pt x="187759" y="1014636"/>
                </a:lnTo>
                <a:lnTo>
                  <a:pt x="205283" y="952004"/>
                </a:lnTo>
                <a:lnTo>
                  <a:pt x="215297" y="921941"/>
                </a:lnTo>
                <a:lnTo>
                  <a:pt x="225310" y="891877"/>
                </a:lnTo>
                <a:lnTo>
                  <a:pt x="117662" y="749077"/>
                </a:lnTo>
                <a:lnTo>
                  <a:pt x="137690" y="711498"/>
                </a:lnTo>
                <a:lnTo>
                  <a:pt x="157717" y="676424"/>
                </a:lnTo>
                <a:lnTo>
                  <a:pt x="335462" y="678929"/>
                </a:lnTo>
                <a:lnTo>
                  <a:pt x="370510" y="626318"/>
                </a:lnTo>
                <a:lnTo>
                  <a:pt x="388034" y="601266"/>
                </a:lnTo>
                <a:lnTo>
                  <a:pt x="408062" y="578718"/>
                </a:lnTo>
                <a:lnTo>
                  <a:pt x="350483" y="408360"/>
                </a:lnTo>
                <a:lnTo>
                  <a:pt x="380524" y="378296"/>
                </a:lnTo>
                <a:lnTo>
                  <a:pt x="410566" y="348233"/>
                </a:lnTo>
                <a:lnTo>
                  <a:pt x="580800" y="405854"/>
                </a:lnTo>
                <a:lnTo>
                  <a:pt x="630869" y="368275"/>
                </a:lnTo>
                <a:lnTo>
                  <a:pt x="680938" y="333201"/>
                </a:lnTo>
                <a:lnTo>
                  <a:pt x="678434" y="152822"/>
                </a:lnTo>
                <a:lnTo>
                  <a:pt x="715986" y="132780"/>
                </a:lnTo>
                <a:lnTo>
                  <a:pt x="753538" y="115243"/>
                </a:lnTo>
                <a:lnTo>
                  <a:pt x="896234" y="220464"/>
                </a:lnTo>
                <a:lnTo>
                  <a:pt x="953813" y="200422"/>
                </a:lnTo>
                <a:lnTo>
                  <a:pt x="983855" y="190401"/>
                </a:lnTo>
                <a:lnTo>
                  <a:pt x="1013896" y="182885"/>
                </a:lnTo>
                <a:lnTo>
                  <a:pt x="1066469" y="12526"/>
                </a:lnTo>
                <a:close/>
              </a:path>
            </a:pathLst>
          </a:custGeom>
          <a:solidFill>
            <a:srgbClr val="969696"/>
          </a:solidFill>
          <a:ln w="3175" cap="flat" cmpd="sng" algn="ctr">
            <a:noFill/>
            <a:prstDash val="solid"/>
          </a:ln>
          <a:effectLst/>
        </p:spPr>
        <p:txBody>
          <a:bodyPr lIns="0" rIns="0" anchor="ctr"/>
          <a:lstStyle/>
          <a:p>
            <a:pPr algn="ctr" defTabSz="685663" fontAlgn="base">
              <a:lnSpc>
                <a:spcPct val="120000"/>
              </a:lnSpc>
              <a:spcBef>
                <a:spcPts val="450"/>
              </a:spcBef>
              <a:spcAft>
                <a:spcPts val="450"/>
              </a:spcAft>
              <a:defRPr/>
            </a:pPr>
            <a:endParaRPr lang="en-US" sz="2099" kern="0" dirty="0">
              <a:solidFill>
                <a:sysClr val="window" lastClr="FFFFFF"/>
              </a:solidFill>
              <a:latin typeface="inpin heiti" panose="00000500000000000000" pitchFamily="2" charset="-122"/>
              <a:ea typeface="inpin heiti" panose="00000500000000000000" pitchFamily="2" charset="-122"/>
              <a:sym typeface="inpin heiti" panose="00000500000000000000" pitchFamily="2" charset="-122"/>
            </a:endParaRPr>
          </a:p>
        </p:txBody>
      </p:sp>
      <p:sp>
        <p:nvSpPr>
          <p:cNvPr id="22" name="Freeform 6"/>
          <p:cNvSpPr>
            <a:spLocks/>
          </p:cNvSpPr>
          <p:nvPr/>
        </p:nvSpPr>
        <p:spPr bwMode="auto">
          <a:xfrm>
            <a:off x="3330754" y="2858506"/>
            <a:ext cx="1380206" cy="1381157"/>
          </a:xfrm>
          <a:custGeom>
            <a:avLst/>
            <a:gdLst/>
            <a:ahLst/>
            <a:cxnLst/>
            <a:rect l="l" t="t" r="r" b="b"/>
            <a:pathLst>
              <a:path w="1487948" h="1487615">
                <a:moveTo>
                  <a:pt x="743975" y="297790"/>
                </a:moveTo>
                <a:cubicBezTo>
                  <a:pt x="496116" y="297790"/>
                  <a:pt x="295186" y="497479"/>
                  <a:pt x="295186" y="743808"/>
                </a:cubicBezTo>
                <a:cubicBezTo>
                  <a:pt x="295186" y="990137"/>
                  <a:pt x="496116" y="1189826"/>
                  <a:pt x="743975" y="1189826"/>
                </a:cubicBezTo>
                <a:cubicBezTo>
                  <a:pt x="991834" y="1189826"/>
                  <a:pt x="1192764" y="990137"/>
                  <a:pt x="1192764" y="743808"/>
                </a:cubicBezTo>
                <a:cubicBezTo>
                  <a:pt x="1192764" y="497479"/>
                  <a:pt x="991834" y="297790"/>
                  <a:pt x="743975" y="297790"/>
                </a:cubicBezTo>
                <a:close/>
                <a:moveTo>
                  <a:pt x="693753" y="0"/>
                </a:moveTo>
                <a:lnTo>
                  <a:pt x="770837" y="149228"/>
                </a:lnTo>
                <a:lnTo>
                  <a:pt x="801203" y="151560"/>
                </a:lnTo>
                <a:lnTo>
                  <a:pt x="829233" y="153891"/>
                </a:lnTo>
                <a:lnTo>
                  <a:pt x="857264" y="158555"/>
                </a:lnTo>
                <a:lnTo>
                  <a:pt x="885294" y="163218"/>
                </a:lnTo>
                <a:lnTo>
                  <a:pt x="997416" y="41970"/>
                </a:lnTo>
                <a:lnTo>
                  <a:pt x="1018439" y="48965"/>
                </a:lnTo>
                <a:lnTo>
                  <a:pt x="1037126" y="58292"/>
                </a:lnTo>
                <a:lnTo>
                  <a:pt x="1076835" y="74614"/>
                </a:lnTo>
                <a:lnTo>
                  <a:pt x="1069828" y="240164"/>
                </a:lnTo>
                <a:lnTo>
                  <a:pt x="1093186" y="256485"/>
                </a:lnTo>
                <a:lnTo>
                  <a:pt x="1116545" y="272807"/>
                </a:lnTo>
                <a:lnTo>
                  <a:pt x="1139904" y="291461"/>
                </a:lnTo>
                <a:lnTo>
                  <a:pt x="1160927" y="312446"/>
                </a:lnTo>
                <a:lnTo>
                  <a:pt x="1312758" y="261149"/>
                </a:lnTo>
                <a:lnTo>
                  <a:pt x="1340789" y="298456"/>
                </a:lnTo>
                <a:lnTo>
                  <a:pt x="1352468" y="317109"/>
                </a:lnTo>
                <a:lnTo>
                  <a:pt x="1368819" y="335763"/>
                </a:lnTo>
                <a:lnTo>
                  <a:pt x="1280056" y="468669"/>
                </a:lnTo>
                <a:lnTo>
                  <a:pt x="1287064" y="480327"/>
                </a:lnTo>
                <a:lnTo>
                  <a:pt x="1294071" y="496649"/>
                </a:lnTo>
                <a:lnTo>
                  <a:pt x="1305750" y="522298"/>
                </a:lnTo>
                <a:lnTo>
                  <a:pt x="1315094" y="547946"/>
                </a:lnTo>
                <a:lnTo>
                  <a:pt x="1324437" y="575926"/>
                </a:lnTo>
                <a:lnTo>
                  <a:pt x="1476269" y="608570"/>
                </a:lnTo>
                <a:lnTo>
                  <a:pt x="1483276" y="652872"/>
                </a:lnTo>
                <a:lnTo>
                  <a:pt x="1487948" y="701837"/>
                </a:lnTo>
                <a:lnTo>
                  <a:pt x="1350132" y="774120"/>
                </a:lnTo>
                <a:lnTo>
                  <a:pt x="1347796" y="802100"/>
                </a:lnTo>
                <a:lnTo>
                  <a:pt x="1345460" y="830080"/>
                </a:lnTo>
                <a:lnTo>
                  <a:pt x="1340789" y="855729"/>
                </a:lnTo>
                <a:lnTo>
                  <a:pt x="1333781" y="886040"/>
                </a:lnTo>
                <a:lnTo>
                  <a:pt x="1448238" y="988635"/>
                </a:lnTo>
                <a:lnTo>
                  <a:pt x="1431887" y="1032937"/>
                </a:lnTo>
                <a:lnTo>
                  <a:pt x="1410865" y="1077239"/>
                </a:lnTo>
                <a:lnTo>
                  <a:pt x="1259033" y="1067912"/>
                </a:lnTo>
                <a:lnTo>
                  <a:pt x="1242682" y="1093560"/>
                </a:lnTo>
                <a:lnTo>
                  <a:pt x="1226331" y="1116877"/>
                </a:lnTo>
                <a:lnTo>
                  <a:pt x="1209980" y="1137862"/>
                </a:lnTo>
                <a:lnTo>
                  <a:pt x="1191293" y="1158848"/>
                </a:lnTo>
                <a:lnTo>
                  <a:pt x="1235674" y="1303412"/>
                </a:lnTo>
                <a:lnTo>
                  <a:pt x="1198301" y="1336056"/>
                </a:lnTo>
                <a:lnTo>
                  <a:pt x="1179614" y="1350046"/>
                </a:lnTo>
                <a:lnTo>
                  <a:pt x="1158591" y="1364036"/>
                </a:lnTo>
                <a:lnTo>
                  <a:pt x="1030118" y="1282427"/>
                </a:lnTo>
                <a:lnTo>
                  <a:pt x="1006759" y="1294085"/>
                </a:lnTo>
                <a:lnTo>
                  <a:pt x="981065" y="1305744"/>
                </a:lnTo>
                <a:lnTo>
                  <a:pt x="955370" y="1315071"/>
                </a:lnTo>
                <a:lnTo>
                  <a:pt x="927340" y="1324397"/>
                </a:lnTo>
                <a:lnTo>
                  <a:pt x="892302" y="1475957"/>
                </a:lnTo>
                <a:lnTo>
                  <a:pt x="845584" y="1482952"/>
                </a:lnTo>
                <a:lnTo>
                  <a:pt x="798867" y="1487615"/>
                </a:lnTo>
                <a:lnTo>
                  <a:pt x="728791" y="1350046"/>
                </a:lnTo>
                <a:lnTo>
                  <a:pt x="700761" y="1350046"/>
                </a:lnTo>
                <a:lnTo>
                  <a:pt x="672730" y="1345382"/>
                </a:lnTo>
                <a:lnTo>
                  <a:pt x="642364" y="1343051"/>
                </a:lnTo>
                <a:lnTo>
                  <a:pt x="616669" y="1336056"/>
                </a:lnTo>
                <a:lnTo>
                  <a:pt x="511555" y="1450308"/>
                </a:lnTo>
                <a:lnTo>
                  <a:pt x="488197" y="1443313"/>
                </a:lnTo>
                <a:lnTo>
                  <a:pt x="467174" y="1436318"/>
                </a:lnTo>
                <a:lnTo>
                  <a:pt x="422792" y="1417665"/>
                </a:lnTo>
                <a:lnTo>
                  <a:pt x="429800" y="1259110"/>
                </a:lnTo>
                <a:lnTo>
                  <a:pt x="406441" y="1242788"/>
                </a:lnTo>
                <a:lnTo>
                  <a:pt x="383083" y="1226467"/>
                </a:lnTo>
                <a:lnTo>
                  <a:pt x="362060" y="1210145"/>
                </a:lnTo>
                <a:lnTo>
                  <a:pt x="341037" y="1191491"/>
                </a:lnTo>
                <a:lnTo>
                  <a:pt x="184534" y="1238125"/>
                </a:lnTo>
                <a:lnTo>
                  <a:pt x="156503" y="1205481"/>
                </a:lnTo>
                <a:lnTo>
                  <a:pt x="130809" y="1170506"/>
                </a:lnTo>
                <a:lnTo>
                  <a:pt x="219572" y="1032937"/>
                </a:lnTo>
                <a:lnTo>
                  <a:pt x="207893" y="1007288"/>
                </a:lnTo>
                <a:lnTo>
                  <a:pt x="193877" y="981640"/>
                </a:lnTo>
                <a:lnTo>
                  <a:pt x="182198" y="955991"/>
                </a:lnTo>
                <a:lnTo>
                  <a:pt x="172854" y="928011"/>
                </a:lnTo>
                <a:lnTo>
                  <a:pt x="14015" y="893036"/>
                </a:lnTo>
                <a:lnTo>
                  <a:pt x="7008" y="848734"/>
                </a:lnTo>
                <a:lnTo>
                  <a:pt x="0" y="806763"/>
                </a:lnTo>
                <a:lnTo>
                  <a:pt x="147160" y="732149"/>
                </a:lnTo>
                <a:lnTo>
                  <a:pt x="149496" y="701837"/>
                </a:lnTo>
                <a:lnTo>
                  <a:pt x="151832" y="671525"/>
                </a:lnTo>
                <a:lnTo>
                  <a:pt x="156503" y="643545"/>
                </a:lnTo>
                <a:lnTo>
                  <a:pt x="161175" y="615565"/>
                </a:lnTo>
                <a:lnTo>
                  <a:pt x="39710" y="501312"/>
                </a:lnTo>
                <a:lnTo>
                  <a:pt x="53725" y="461674"/>
                </a:lnTo>
                <a:lnTo>
                  <a:pt x="70076" y="424367"/>
                </a:lnTo>
                <a:lnTo>
                  <a:pt x="238259" y="431362"/>
                </a:lnTo>
                <a:lnTo>
                  <a:pt x="254610" y="408045"/>
                </a:lnTo>
                <a:lnTo>
                  <a:pt x="273297" y="384728"/>
                </a:lnTo>
                <a:lnTo>
                  <a:pt x="289648" y="361411"/>
                </a:lnTo>
                <a:lnTo>
                  <a:pt x="310671" y="340426"/>
                </a:lnTo>
                <a:lnTo>
                  <a:pt x="259282" y="177208"/>
                </a:lnTo>
                <a:lnTo>
                  <a:pt x="289648" y="151560"/>
                </a:lnTo>
                <a:lnTo>
                  <a:pt x="322350" y="128243"/>
                </a:lnTo>
                <a:lnTo>
                  <a:pt x="467174" y="219179"/>
                </a:lnTo>
                <a:lnTo>
                  <a:pt x="492868" y="205188"/>
                </a:lnTo>
                <a:lnTo>
                  <a:pt x="518563" y="193530"/>
                </a:lnTo>
                <a:lnTo>
                  <a:pt x="546593" y="184203"/>
                </a:lnTo>
                <a:lnTo>
                  <a:pt x="574624" y="174876"/>
                </a:lnTo>
                <a:lnTo>
                  <a:pt x="609662" y="9327"/>
                </a:lnTo>
                <a:lnTo>
                  <a:pt x="630685" y="6995"/>
                </a:lnTo>
                <a:lnTo>
                  <a:pt x="651707" y="2332"/>
                </a:lnTo>
                <a:close/>
              </a:path>
            </a:pathLst>
          </a:custGeom>
          <a:solidFill>
            <a:srgbClr val="356377"/>
          </a:solidFill>
          <a:ln w="3175" cap="flat" cmpd="sng" algn="ctr">
            <a:noFill/>
            <a:prstDash val="solid"/>
          </a:ln>
          <a:effectLst/>
        </p:spPr>
        <p:txBody>
          <a:bodyPr lIns="0" rIns="0" anchor="ctr"/>
          <a:lstStyle/>
          <a:p>
            <a:pPr algn="ctr" defTabSz="685663" fontAlgn="base">
              <a:lnSpc>
                <a:spcPct val="120000"/>
              </a:lnSpc>
              <a:spcBef>
                <a:spcPts val="450"/>
              </a:spcBef>
              <a:spcAft>
                <a:spcPts val="450"/>
              </a:spcAft>
              <a:defRPr/>
            </a:pPr>
            <a:endParaRPr lang="en-US" sz="2099" kern="0" dirty="0">
              <a:solidFill>
                <a:srgbClr val="414455"/>
              </a:solidFill>
              <a:latin typeface="inpin heiti" panose="00000500000000000000" pitchFamily="2" charset="-122"/>
              <a:ea typeface="inpin heiti" panose="00000500000000000000" pitchFamily="2" charset="-122"/>
              <a:sym typeface="inpin heiti" panose="00000500000000000000" pitchFamily="2" charset="-122"/>
            </a:endParaRPr>
          </a:p>
        </p:txBody>
      </p:sp>
      <p:sp>
        <p:nvSpPr>
          <p:cNvPr id="23" name="Freeform 8"/>
          <p:cNvSpPr>
            <a:spLocks/>
          </p:cNvSpPr>
          <p:nvPr/>
        </p:nvSpPr>
        <p:spPr bwMode="auto">
          <a:xfrm>
            <a:off x="686998" y="2992015"/>
            <a:ext cx="1523356" cy="1523501"/>
          </a:xfrm>
          <a:custGeom>
            <a:avLst/>
            <a:gdLst/>
            <a:ahLst/>
            <a:cxnLst/>
            <a:rect l="l" t="t" r="r" b="b"/>
            <a:pathLst>
              <a:path w="2075647" h="2080525">
                <a:moveTo>
                  <a:pt x="1036488" y="349870"/>
                </a:moveTo>
                <a:cubicBezTo>
                  <a:pt x="655847" y="349870"/>
                  <a:pt x="347277" y="658371"/>
                  <a:pt x="347277" y="1038927"/>
                </a:cubicBezTo>
                <a:cubicBezTo>
                  <a:pt x="347277" y="1419483"/>
                  <a:pt x="655847" y="1727984"/>
                  <a:pt x="1036488" y="1727984"/>
                </a:cubicBezTo>
                <a:cubicBezTo>
                  <a:pt x="1417129" y="1727984"/>
                  <a:pt x="1725699" y="1419483"/>
                  <a:pt x="1725699" y="1038927"/>
                </a:cubicBezTo>
                <a:cubicBezTo>
                  <a:pt x="1725699" y="658371"/>
                  <a:pt x="1417129" y="349870"/>
                  <a:pt x="1036488" y="349870"/>
                </a:cubicBezTo>
                <a:close/>
                <a:moveTo>
                  <a:pt x="1096908" y="0"/>
                </a:moveTo>
                <a:lnTo>
                  <a:pt x="1138010" y="2569"/>
                </a:lnTo>
                <a:lnTo>
                  <a:pt x="1179112" y="7706"/>
                </a:lnTo>
                <a:lnTo>
                  <a:pt x="1230489" y="174661"/>
                </a:lnTo>
                <a:lnTo>
                  <a:pt x="1261315" y="182367"/>
                </a:lnTo>
                <a:lnTo>
                  <a:pt x="1292142" y="192641"/>
                </a:lnTo>
                <a:lnTo>
                  <a:pt x="1322968" y="200347"/>
                </a:lnTo>
                <a:lnTo>
                  <a:pt x="1353795" y="213190"/>
                </a:lnTo>
                <a:lnTo>
                  <a:pt x="1487376" y="100173"/>
                </a:lnTo>
                <a:lnTo>
                  <a:pt x="1523340" y="118153"/>
                </a:lnTo>
                <a:lnTo>
                  <a:pt x="1559304" y="138702"/>
                </a:lnTo>
                <a:lnTo>
                  <a:pt x="1538753" y="313363"/>
                </a:lnTo>
                <a:lnTo>
                  <a:pt x="1569580" y="333912"/>
                </a:lnTo>
                <a:lnTo>
                  <a:pt x="1595269" y="354460"/>
                </a:lnTo>
                <a:lnTo>
                  <a:pt x="1618388" y="375008"/>
                </a:lnTo>
                <a:lnTo>
                  <a:pt x="1644077" y="398125"/>
                </a:lnTo>
                <a:lnTo>
                  <a:pt x="1811054" y="344186"/>
                </a:lnTo>
                <a:lnTo>
                  <a:pt x="1836742" y="375008"/>
                </a:lnTo>
                <a:lnTo>
                  <a:pt x="1862431" y="405831"/>
                </a:lnTo>
                <a:lnTo>
                  <a:pt x="1777658" y="562512"/>
                </a:lnTo>
                <a:lnTo>
                  <a:pt x="1811054" y="619021"/>
                </a:lnTo>
                <a:lnTo>
                  <a:pt x="1823898" y="647275"/>
                </a:lnTo>
                <a:lnTo>
                  <a:pt x="1839311" y="678097"/>
                </a:lnTo>
                <a:lnTo>
                  <a:pt x="2019132" y="693508"/>
                </a:lnTo>
                <a:lnTo>
                  <a:pt x="2031976" y="732037"/>
                </a:lnTo>
                <a:lnTo>
                  <a:pt x="2042252" y="770565"/>
                </a:lnTo>
                <a:lnTo>
                  <a:pt x="1900964" y="881013"/>
                </a:lnTo>
                <a:lnTo>
                  <a:pt x="1906102" y="914404"/>
                </a:lnTo>
                <a:lnTo>
                  <a:pt x="1911240" y="945226"/>
                </a:lnTo>
                <a:lnTo>
                  <a:pt x="1913808" y="981186"/>
                </a:lnTo>
                <a:lnTo>
                  <a:pt x="1913808" y="1014577"/>
                </a:lnTo>
                <a:lnTo>
                  <a:pt x="2075647" y="1096771"/>
                </a:lnTo>
                <a:lnTo>
                  <a:pt x="2073078" y="1135299"/>
                </a:lnTo>
                <a:lnTo>
                  <a:pt x="2067941" y="1173827"/>
                </a:lnTo>
                <a:lnTo>
                  <a:pt x="1893257" y="1225198"/>
                </a:lnTo>
                <a:lnTo>
                  <a:pt x="1885551" y="1258589"/>
                </a:lnTo>
                <a:lnTo>
                  <a:pt x="1875275" y="1289412"/>
                </a:lnTo>
                <a:lnTo>
                  <a:pt x="1865000" y="1320235"/>
                </a:lnTo>
                <a:lnTo>
                  <a:pt x="1854724" y="1351057"/>
                </a:lnTo>
                <a:lnTo>
                  <a:pt x="1975461" y="1494896"/>
                </a:lnTo>
                <a:lnTo>
                  <a:pt x="1957479" y="1528287"/>
                </a:lnTo>
                <a:lnTo>
                  <a:pt x="1942066" y="1559110"/>
                </a:lnTo>
                <a:lnTo>
                  <a:pt x="1754538" y="1538561"/>
                </a:lnTo>
                <a:lnTo>
                  <a:pt x="1736556" y="1564247"/>
                </a:lnTo>
                <a:lnTo>
                  <a:pt x="1716005" y="1592501"/>
                </a:lnTo>
                <a:lnTo>
                  <a:pt x="1692886" y="1615618"/>
                </a:lnTo>
                <a:lnTo>
                  <a:pt x="1672335" y="1641303"/>
                </a:lnTo>
                <a:lnTo>
                  <a:pt x="1728850" y="1821102"/>
                </a:lnTo>
                <a:lnTo>
                  <a:pt x="1700592" y="1844219"/>
                </a:lnTo>
                <a:lnTo>
                  <a:pt x="1672335" y="1864767"/>
                </a:lnTo>
                <a:lnTo>
                  <a:pt x="1507927" y="1774868"/>
                </a:lnTo>
                <a:lnTo>
                  <a:pt x="1451412" y="1808259"/>
                </a:lnTo>
                <a:lnTo>
                  <a:pt x="1420585" y="1823670"/>
                </a:lnTo>
                <a:lnTo>
                  <a:pt x="1392328" y="1839081"/>
                </a:lnTo>
                <a:lnTo>
                  <a:pt x="1374346" y="2026586"/>
                </a:lnTo>
                <a:lnTo>
                  <a:pt x="1340950" y="2039428"/>
                </a:lnTo>
                <a:lnTo>
                  <a:pt x="1307555" y="2047134"/>
                </a:lnTo>
                <a:lnTo>
                  <a:pt x="1186818" y="1898158"/>
                </a:lnTo>
                <a:lnTo>
                  <a:pt x="1155992" y="1903295"/>
                </a:lnTo>
                <a:lnTo>
                  <a:pt x="1122596" y="1908432"/>
                </a:lnTo>
                <a:lnTo>
                  <a:pt x="1091770" y="1911001"/>
                </a:lnTo>
                <a:lnTo>
                  <a:pt x="1058375" y="1911001"/>
                </a:lnTo>
                <a:lnTo>
                  <a:pt x="971033" y="2080525"/>
                </a:lnTo>
                <a:lnTo>
                  <a:pt x="935069" y="2077957"/>
                </a:lnTo>
                <a:lnTo>
                  <a:pt x="901674" y="2072819"/>
                </a:lnTo>
                <a:lnTo>
                  <a:pt x="845158" y="1890452"/>
                </a:lnTo>
                <a:lnTo>
                  <a:pt x="814332" y="1882747"/>
                </a:lnTo>
                <a:lnTo>
                  <a:pt x="780937" y="1875041"/>
                </a:lnTo>
                <a:lnTo>
                  <a:pt x="750110" y="1864767"/>
                </a:lnTo>
                <a:lnTo>
                  <a:pt x="719284" y="1851924"/>
                </a:lnTo>
                <a:lnTo>
                  <a:pt x="577996" y="1975215"/>
                </a:lnTo>
                <a:lnTo>
                  <a:pt x="544601" y="1959803"/>
                </a:lnTo>
                <a:lnTo>
                  <a:pt x="511205" y="1939255"/>
                </a:lnTo>
                <a:lnTo>
                  <a:pt x="531756" y="1754319"/>
                </a:lnTo>
                <a:lnTo>
                  <a:pt x="506068" y="1733771"/>
                </a:lnTo>
                <a:lnTo>
                  <a:pt x="480379" y="1713223"/>
                </a:lnTo>
                <a:lnTo>
                  <a:pt x="454690" y="1690106"/>
                </a:lnTo>
                <a:lnTo>
                  <a:pt x="431570" y="1669557"/>
                </a:lnTo>
                <a:lnTo>
                  <a:pt x="254318" y="1726065"/>
                </a:lnTo>
                <a:lnTo>
                  <a:pt x="231198" y="1697811"/>
                </a:lnTo>
                <a:lnTo>
                  <a:pt x="208079" y="1666989"/>
                </a:lnTo>
                <a:lnTo>
                  <a:pt x="297989" y="1505170"/>
                </a:lnTo>
                <a:lnTo>
                  <a:pt x="264594" y="1446093"/>
                </a:lnTo>
                <a:lnTo>
                  <a:pt x="249181" y="1417839"/>
                </a:lnTo>
                <a:lnTo>
                  <a:pt x="236336" y="1387017"/>
                </a:lnTo>
                <a:lnTo>
                  <a:pt x="51378" y="1371606"/>
                </a:lnTo>
                <a:lnTo>
                  <a:pt x="41102" y="1338214"/>
                </a:lnTo>
                <a:lnTo>
                  <a:pt x="30827" y="1302255"/>
                </a:lnTo>
                <a:lnTo>
                  <a:pt x="172114" y="1184101"/>
                </a:lnTo>
                <a:lnTo>
                  <a:pt x="166977" y="1153279"/>
                </a:lnTo>
                <a:lnTo>
                  <a:pt x="164408" y="1119888"/>
                </a:lnTo>
                <a:lnTo>
                  <a:pt x="161839" y="1086497"/>
                </a:lnTo>
                <a:lnTo>
                  <a:pt x="159270" y="1053105"/>
                </a:lnTo>
                <a:lnTo>
                  <a:pt x="0" y="970912"/>
                </a:lnTo>
                <a:lnTo>
                  <a:pt x="2569" y="929815"/>
                </a:lnTo>
                <a:lnTo>
                  <a:pt x="7707" y="893855"/>
                </a:lnTo>
                <a:lnTo>
                  <a:pt x="179821" y="842484"/>
                </a:lnTo>
                <a:lnTo>
                  <a:pt x="187528" y="811662"/>
                </a:lnTo>
                <a:lnTo>
                  <a:pt x="200372" y="778271"/>
                </a:lnTo>
                <a:lnTo>
                  <a:pt x="210647" y="747448"/>
                </a:lnTo>
                <a:lnTo>
                  <a:pt x="220923" y="714057"/>
                </a:lnTo>
                <a:lnTo>
                  <a:pt x="105324" y="577924"/>
                </a:lnTo>
                <a:lnTo>
                  <a:pt x="123306" y="544533"/>
                </a:lnTo>
                <a:lnTo>
                  <a:pt x="141288" y="511141"/>
                </a:lnTo>
                <a:lnTo>
                  <a:pt x="321109" y="529121"/>
                </a:lnTo>
                <a:lnTo>
                  <a:pt x="339091" y="503436"/>
                </a:lnTo>
                <a:lnTo>
                  <a:pt x="359642" y="477750"/>
                </a:lnTo>
                <a:lnTo>
                  <a:pt x="380193" y="449496"/>
                </a:lnTo>
                <a:lnTo>
                  <a:pt x="403313" y="426379"/>
                </a:lnTo>
                <a:lnTo>
                  <a:pt x="349366" y="259424"/>
                </a:lnTo>
                <a:lnTo>
                  <a:pt x="380193" y="233738"/>
                </a:lnTo>
                <a:lnTo>
                  <a:pt x="411019" y="205484"/>
                </a:lnTo>
                <a:lnTo>
                  <a:pt x="567720" y="292815"/>
                </a:lnTo>
                <a:lnTo>
                  <a:pt x="624236" y="259424"/>
                </a:lnTo>
                <a:lnTo>
                  <a:pt x="655062" y="244012"/>
                </a:lnTo>
                <a:lnTo>
                  <a:pt x="683320" y="231170"/>
                </a:lnTo>
                <a:lnTo>
                  <a:pt x="698733" y="53940"/>
                </a:lnTo>
                <a:lnTo>
                  <a:pt x="737266" y="41097"/>
                </a:lnTo>
                <a:lnTo>
                  <a:pt x="775799" y="30823"/>
                </a:lnTo>
                <a:lnTo>
                  <a:pt x="886260" y="166956"/>
                </a:lnTo>
                <a:lnTo>
                  <a:pt x="919656" y="161819"/>
                </a:lnTo>
                <a:lnTo>
                  <a:pt x="953051" y="159250"/>
                </a:lnTo>
                <a:lnTo>
                  <a:pt x="983877" y="156682"/>
                </a:lnTo>
                <a:lnTo>
                  <a:pt x="1017273" y="154113"/>
                </a:lnTo>
                <a:close/>
              </a:path>
            </a:pathLst>
          </a:custGeom>
          <a:solidFill>
            <a:srgbClr val="356377"/>
          </a:solidFill>
          <a:ln w="3175" cap="flat" cmpd="sng" algn="ctr">
            <a:noFill/>
            <a:prstDash val="solid"/>
          </a:ln>
          <a:effectLst/>
        </p:spPr>
        <p:txBody>
          <a:bodyPr lIns="0" rIns="0" anchor="ctr"/>
          <a:lstStyle/>
          <a:p>
            <a:pPr algn="ctr" defTabSz="685663" fontAlgn="base">
              <a:lnSpc>
                <a:spcPct val="120000"/>
              </a:lnSpc>
              <a:spcBef>
                <a:spcPts val="450"/>
              </a:spcBef>
              <a:spcAft>
                <a:spcPts val="450"/>
              </a:spcAft>
              <a:defRPr/>
            </a:pPr>
            <a:endParaRPr lang="en-US" sz="2099" kern="0" dirty="0">
              <a:solidFill>
                <a:sysClr val="window" lastClr="FFFFFF"/>
              </a:solidFill>
              <a:latin typeface="inpin heiti" panose="00000500000000000000" pitchFamily="2" charset="-122"/>
              <a:ea typeface="inpin heiti" panose="00000500000000000000" pitchFamily="2" charset="-122"/>
              <a:sym typeface="inpin heiti" panose="00000500000000000000" pitchFamily="2" charset="-122"/>
            </a:endParaRPr>
          </a:p>
        </p:txBody>
      </p:sp>
      <p:sp>
        <p:nvSpPr>
          <p:cNvPr id="24" name="Freeform 6"/>
          <p:cNvSpPr>
            <a:spLocks/>
          </p:cNvSpPr>
          <p:nvPr/>
        </p:nvSpPr>
        <p:spPr bwMode="auto">
          <a:xfrm>
            <a:off x="4443817" y="1961145"/>
            <a:ext cx="1667210" cy="1668361"/>
          </a:xfrm>
          <a:custGeom>
            <a:avLst/>
            <a:gdLst/>
            <a:ahLst/>
            <a:cxnLst/>
            <a:rect l="l" t="t" r="r" b="b"/>
            <a:pathLst>
              <a:path w="1487948" h="1487615">
                <a:moveTo>
                  <a:pt x="743975" y="297790"/>
                </a:moveTo>
                <a:cubicBezTo>
                  <a:pt x="496116" y="297790"/>
                  <a:pt x="295186" y="497479"/>
                  <a:pt x="295186" y="743808"/>
                </a:cubicBezTo>
                <a:cubicBezTo>
                  <a:pt x="295186" y="990137"/>
                  <a:pt x="496116" y="1189826"/>
                  <a:pt x="743975" y="1189826"/>
                </a:cubicBezTo>
                <a:cubicBezTo>
                  <a:pt x="991834" y="1189826"/>
                  <a:pt x="1192764" y="990137"/>
                  <a:pt x="1192764" y="743808"/>
                </a:cubicBezTo>
                <a:cubicBezTo>
                  <a:pt x="1192764" y="497479"/>
                  <a:pt x="991834" y="297790"/>
                  <a:pt x="743975" y="297790"/>
                </a:cubicBezTo>
                <a:close/>
                <a:moveTo>
                  <a:pt x="693753" y="0"/>
                </a:moveTo>
                <a:lnTo>
                  <a:pt x="770837" y="149228"/>
                </a:lnTo>
                <a:lnTo>
                  <a:pt x="801203" y="151560"/>
                </a:lnTo>
                <a:lnTo>
                  <a:pt x="829233" y="153891"/>
                </a:lnTo>
                <a:lnTo>
                  <a:pt x="857264" y="158555"/>
                </a:lnTo>
                <a:lnTo>
                  <a:pt x="885294" y="163218"/>
                </a:lnTo>
                <a:lnTo>
                  <a:pt x="997416" y="41970"/>
                </a:lnTo>
                <a:lnTo>
                  <a:pt x="1018439" y="48965"/>
                </a:lnTo>
                <a:lnTo>
                  <a:pt x="1037126" y="58292"/>
                </a:lnTo>
                <a:lnTo>
                  <a:pt x="1076835" y="74614"/>
                </a:lnTo>
                <a:lnTo>
                  <a:pt x="1069828" y="240164"/>
                </a:lnTo>
                <a:lnTo>
                  <a:pt x="1093186" y="256485"/>
                </a:lnTo>
                <a:lnTo>
                  <a:pt x="1116545" y="272807"/>
                </a:lnTo>
                <a:lnTo>
                  <a:pt x="1139904" y="291461"/>
                </a:lnTo>
                <a:lnTo>
                  <a:pt x="1160927" y="312446"/>
                </a:lnTo>
                <a:lnTo>
                  <a:pt x="1312758" y="261149"/>
                </a:lnTo>
                <a:lnTo>
                  <a:pt x="1340789" y="298456"/>
                </a:lnTo>
                <a:lnTo>
                  <a:pt x="1352468" y="317109"/>
                </a:lnTo>
                <a:lnTo>
                  <a:pt x="1368819" y="335763"/>
                </a:lnTo>
                <a:lnTo>
                  <a:pt x="1280056" y="468669"/>
                </a:lnTo>
                <a:lnTo>
                  <a:pt x="1287064" y="480327"/>
                </a:lnTo>
                <a:lnTo>
                  <a:pt x="1294071" y="496649"/>
                </a:lnTo>
                <a:lnTo>
                  <a:pt x="1305750" y="522298"/>
                </a:lnTo>
                <a:lnTo>
                  <a:pt x="1315094" y="547946"/>
                </a:lnTo>
                <a:lnTo>
                  <a:pt x="1324437" y="575926"/>
                </a:lnTo>
                <a:lnTo>
                  <a:pt x="1476269" y="608570"/>
                </a:lnTo>
                <a:lnTo>
                  <a:pt x="1483276" y="652872"/>
                </a:lnTo>
                <a:lnTo>
                  <a:pt x="1487948" y="701837"/>
                </a:lnTo>
                <a:lnTo>
                  <a:pt x="1350132" y="774120"/>
                </a:lnTo>
                <a:lnTo>
                  <a:pt x="1347796" y="802100"/>
                </a:lnTo>
                <a:lnTo>
                  <a:pt x="1345460" y="830080"/>
                </a:lnTo>
                <a:lnTo>
                  <a:pt x="1340789" y="855729"/>
                </a:lnTo>
                <a:lnTo>
                  <a:pt x="1333781" y="886040"/>
                </a:lnTo>
                <a:lnTo>
                  <a:pt x="1448238" y="988635"/>
                </a:lnTo>
                <a:lnTo>
                  <a:pt x="1431887" y="1032937"/>
                </a:lnTo>
                <a:lnTo>
                  <a:pt x="1410865" y="1077239"/>
                </a:lnTo>
                <a:lnTo>
                  <a:pt x="1259033" y="1067912"/>
                </a:lnTo>
                <a:lnTo>
                  <a:pt x="1242682" y="1093560"/>
                </a:lnTo>
                <a:lnTo>
                  <a:pt x="1226331" y="1116877"/>
                </a:lnTo>
                <a:lnTo>
                  <a:pt x="1209980" y="1137862"/>
                </a:lnTo>
                <a:lnTo>
                  <a:pt x="1191293" y="1158848"/>
                </a:lnTo>
                <a:lnTo>
                  <a:pt x="1235674" y="1303412"/>
                </a:lnTo>
                <a:lnTo>
                  <a:pt x="1198301" y="1336056"/>
                </a:lnTo>
                <a:lnTo>
                  <a:pt x="1179614" y="1350046"/>
                </a:lnTo>
                <a:lnTo>
                  <a:pt x="1158591" y="1364036"/>
                </a:lnTo>
                <a:lnTo>
                  <a:pt x="1030118" y="1282427"/>
                </a:lnTo>
                <a:lnTo>
                  <a:pt x="1006759" y="1294085"/>
                </a:lnTo>
                <a:lnTo>
                  <a:pt x="981065" y="1305744"/>
                </a:lnTo>
                <a:lnTo>
                  <a:pt x="955370" y="1315071"/>
                </a:lnTo>
                <a:lnTo>
                  <a:pt x="927340" y="1324397"/>
                </a:lnTo>
                <a:lnTo>
                  <a:pt x="892302" y="1475957"/>
                </a:lnTo>
                <a:lnTo>
                  <a:pt x="845584" y="1482952"/>
                </a:lnTo>
                <a:lnTo>
                  <a:pt x="798867" y="1487615"/>
                </a:lnTo>
                <a:lnTo>
                  <a:pt x="728791" y="1350046"/>
                </a:lnTo>
                <a:lnTo>
                  <a:pt x="700761" y="1350046"/>
                </a:lnTo>
                <a:lnTo>
                  <a:pt x="672730" y="1345382"/>
                </a:lnTo>
                <a:lnTo>
                  <a:pt x="642364" y="1343051"/>
                </a:lnTo>
                <a:lnTo>
                  <a:pt x="616669" y="1336056"/>
                </a:lnTo>
                <a:lnTo>
                  <a:pt x="511555" y="1450308"/>
                </a:lnTo>
                <a:lnTo>
                  <a:pt x="488197" y="1443313"/>
                </a:lnTo>
                <a:lnTo>
                  <a:pt x="467174" y="1436318"/>
                </a:lnTo>
                <a:lnTo>
                  <a:pt x="422792" y="1417665"/>
                </a:lnTo>
                <a:lnTo>
                  <a:pt x="429800" y="1259110"/>
                </a:lnTo>
                <a:lnTo>
                  <a:pt x="406441" y="1242788"/>
                </a:lnTo>
                <a:lnTo>
                  <a:pt x="383083" y="1226467"/>
                </a:lnTo>
                <a:lnTo>
                  <a:pt x="362060" y="1210145"/>
                </a:lnTo>
                <a:lnTo>
                  <a:pt x="341037" y="1191491"/>
                </a:lnTo>
                <a:lnTo>
                  <a:pt x="184534" y="1238125"/>
                </a:lnTo>
                <a:lnTo>
                  <a:pt x="156503" y="1205481"/>
                </a:lnTo>
                <a:lnTo>
                  <a:pt x="130809" y="1170506"/>
                </a:lnTo>
                <a:lnTo>
                  <a:pt x="219572" y="1032937"/>
                </a:lnTo>
                <a:lnTo>
                  <a:pt x="207893" y="1007288"/>
                </a:lnTo>
                <a:lnTo>
                  <a:pt x="193877" y="981640"/>
                </a:lnTo>
                <a:lnTo>
                  <a:pt x="182198" y="955991"/>
                </a:lnTo>
                <a:lnTo>
                  <a:pt x="172854" y="928011"/>
                </a:lnTo>
                <a:lnTo>
                  <a:pt x="14015" y="893036"/>
                </a:lnTo>
                <a:lnTo>
                  <a:pt x="7008" y="848734"/>
                </a:lnTo>
                <a:lnTo>
                  <a:pt x="0" y="806763"/>
                </a:lnTo>
                <a:lnTo>
                  <a:pt x="147160" y="732149"/>
                </a:lnTo>
                <a:lnTo>
                  <a:pt x="149496" y="701837"/>
                </a:lnTo>
                <a:lnTo>
                  <a:pt x="151832" y="671525"/>
                </a:lnTo>
                <a:lnTo>
                  <a:pt x="156503" y="643545"/>
                </a:lnTo>
                <a:lnTo>
                  <a:pt x="161175" y="615565"/>
                </a:lnTo>
                <a:lnTo>
                  <a:pt x="39710" y="501312"/>
                </a:lnTo>
                <a:lnTo>
                  <a:pt x="53725" y="461674"/>
                </a:lnTo>
                <a:lnTo>
                  <a:pt x="70076" y="424367"/>
                </a:lnTo>
                <a:lnTo>
                  <a:pt x="238259" y="431362"/>
                </a:lnTo>
                <a:lnTo>
                  <a:pt x="254610" y="408045"/>
                </a:lnTo>
                <a:lnTo>
                  <a:pt x="273297" y="384728"/>
                </a:lnTo>
                <a:lnTo>
                  <a:pt x="289648" y="361411"/>
                </a:lnTo>
                <a:lnTo>
                  <a:pt x="310671" y="340426"/>
                </a:lnTo>
                <a:lnTo>
                  <a:pt x="259282" y="177208"/>
                </a:lnTo>
                <a:lnTo>
                  <a:pt x="289648" y="151560"/>
                </a:lnTo>
                <a:lnTo>
                  <a:pt x="322350" y="128243"/>
                </a:lnTo>
                <a:lnTo>
                  <a:pt x="467174" y="219179"/>
                </a:lnTo>
                <a:lnTo>
                  <a:pt x="492868" y="205188"/>
                </a:lnTo>
                <a:lnTo>
                  <a:pt x="518563" y="193530"/>
                </a:lnTo>
                <a:lnTo>
                  <a:pt x="546593" y="184203"/>
                </a:lnTo>
                <a:lnTo>
                  <a:pt x="574624" y="174876"/>
                </a:lnTo>
                <a:lnTo>
                  <a:pt x="609662" y="9327"/>
                </a:lnTo>
                <a:lnTo>
                  <a:pt x="630685" y="6995"/>
                </a:lnTo>
                <a:lnTo>
                  <a:pt x="651707" y="2332"/>
                </a:lnTo>
                <a:close/>
              </a:path>
            </a:pathLst>
          </a:custGeom>
          <a:solidFill>
            <a:srgbClr val="969696"/>
          </a:solidFill>
          <a:ln w="3175" cap="flat" cmpd="sng" algn="ctr">
            <a:noFill/>
            <a:prstDash val="solid"/>
          </a:ln>
          <a:effectLst/>
        </p:spPr>
        <p:txBody>
          <a:bodyPr lIns="0" rIns="0" anchor="ctr"/>
          <a:lstStyle/>
          <a:p>
            <a:pPr algn="ctr" defTabSz="685663" fontAlgn="base">
              <a:lnSpc>
                <a:spcPct val="120000"/>
              </a:lnSpc>
              <a:spcBef>
                <a:spcPts val="450"/>
              </a:spcBef>
              <a:spcAft>
                <a:spcPts val="450"/>
              </a:spcAft>
            </a:pPr>
            <a:endParaRPr lang="en-US" sz="2099" kern="0" dirty="0">
              <a:solidFill>
                <a:sysClr val="window" lastClr="FFFFFF"/>
              </a:solidFill>
              <a:latin typeface="inpin heiti" panose="00000500000000000000" pitchFamily="2" charset="-122"/>
              <a:ea typeface="inpin heiti" panose="00000500000000000000" pitchFamily="2" charset="-122"/>
              <a:sym typeface="inpin heiti" panose="00000500000000000000" pitchFamily="2" charset="-122"/>
            </a:endParaRPr>
          </a:p>
        </p:txBody>
      </p:sp>
      <p:sp>
        <p:nvSpPr>
          <p:cNvPr id="12" name="矩形 11"/>
          <p:cNvSpPr/>
          <p:nvPr/>
        </p:nvSpPr>
        <p:spPr>
          <a:xfrm>
            <a:off x="3115125" y="1167919"/>
            <a:ext cx="2879259" cy="347663"/>
          </a:xfrm>
          <a:prstGeom prst="rect">
            <a:avLst/>
          </a:prstGeom>
          <a:solidFill>
            <a:srgbClr val="356377"/>
          </a:solidFill>
          <a:ln>
            <a:noFill/>
          </a:ln>
        </p:spPr>
        <p:style>
          <a:lnRef idx="2">
            <a:schemeClr val="accent1">
              <a:shade val="50000"/>
            </a:schemeClr>
          </a:lnRef>
          <a:fillRef idx="1">
            <a:schemeClr val="accent1"/>
          </a:fillRef>
          <a:effectRef idx="0">
            <a:schemeClr val="accent1"/>
          </a:effectRef>
          <a:fontRef idx="minor">
            <a:schemeClr val="lt1"/>
          </a:fontRef>
        </p:style>
        <p:txBody>
          <a:bodyPr lIns="68588" tIns="34294" rIns="68588" bIns="34294" rtlCol="0" anchor="ctr"/>
          <a:lstStyle/>
          <a:p>
            <a:pPr algn="ctr"/>
            <a:r>
              <a:rPr lang="en-US" altLang="zh-CN" sz="1013" dirty="0">
                <a:latin typeface="inpin heiti" panose="00000500000000000000" pitchFamily="2" charset="-122"/>
                <a:ea typeface="inpin heiti" panose="00000500000000000000" pitchFamily="2" charset="-122"/>
                <a:sym typeface="inpin heiti" panose="00000500000000000000" pitchFamily="2" charset="-122"/>
              </a:rPr>
              <a:t>Click to add a subtitle</a:t>
            </a:r>
            <a:endParaRPr lang="zh-CN" altLang="en-US" sz="1013" dirty="0">
              <a:latin typeface="inpin heiti" panose="00000500000000000000" pitchFamily="2" charset="-122"/>
              <a:ea typeface="inpin heiti" panose="00000500000000000000" pitchFamily="2" charset="-122"/>
              <a:sym typeface="inpin heiti" panose="00000500000000000000" pitchFamily="2" charset="-122"/>
            </a:endParaRPr>
          </a:p>
        </p:txBody>
      </p:sp>
      <p:sp>
        <p:nvSpPr>
          <p:cNvPr id="13" name="文本框 2"/>
          <p:cNvSpPr txBox="1"/>
          <p:nvPr/>
        </p:nvSpPr>
        <p:spPr>
          <a:xfrm>
            <a:off x="848632" y="127672"/>
            <a:ext cx="2464538" cy="415370"/>
          </a:xfrm>
          <a:prstGeom prst="rect">
            <a:avLst/>
          </a:prstGeom>
          <a:noFill/>
        </p:spPr>
        <p:txBody>
          <a:bodyPr wrap="square" rtlCol="0">
            <a:spAutoFit/>
          </a:bodyPr>
          <a:lstStyle/>
          <a:p>
            <a:pPr algn="ctr"/>
            <a:r>
              <a:rPr lang="en-US" altLang="zh-CN" sz="2099" b="1" dirty="0">
                <a:solidFill>
                  <a:srgbClr val="356377"/>
                </a:solidFill>
                <a:latin typeface="inpin heiti" panose="00000500000000000000" pitchFamily="2" charset="-122"/>
                <a:ea typeface="inpin heiti" panose="00000500000000000000" pitchFamily="2" charset="-122"/>
                <a:sym typeface="inpin heiti" panose="00000500000000000000" pitchFamily="2" charset="-122"/>
              </a:rPr>
              <a:t>Enter title</a:t>
            </a:r>
            <a:endParaRPr lang="zh-CN" altLang="en-US" sz="2099" b="1" dirty="0">
              <a:solidFill>
                <a:srgbClr val="356377"/>
              </a:solidFill>
              <a:latin typeface="inpin heiti" panose="00000500000000000000" pitchFamily="2" charset="-122"/>
              <a:ea typeface="inpin heiti" panose="00000500000000000000" pitchFamily="2" charset="-122"/>
              <a:sym typeface="inpin heiti" panose="00000500000000000000" pitchFamily="2" charset="-122"/>
            </a:endParaRPr>
          </a:p>
        </p:txBody>
      </p:sp>
    </p:spTree>
    <p:extLst>
      <p:ext uri="{BB962C8B-B14F-4D97-AF65-F5344CB8AC3E}">
        <p14:creationId xmlns:p14="http://schemas.microsoft.com/office/powerpoint/2010/main" val="136031453"/>
      </p:ext>
    </p:extLst>
  </p:cSld>
  <p:clrMapOvr>
    <a:masterClrMapping/>
  </p:clrMapOvr>
  <mc:AlternateContent xmlns:mc="http://schemas.openxmlformats.org/markup-compatibility/2006" xmlns:p14="http://schemas.microsoft.com/office/powerpoint/2010/main">
    <mc:Choice Requires="p14">
      <p:transition spd="slow" p14:dur="1250" advClick="0" advTm="0">
        <p14:switch dir="r"/>
      </p:transition>
    </mc:Choice>
    <mc:Fallback xmlns="">
      <p:transition spd="slow"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1" presetClass="entr" presetSubtype="0" fill="hold" grpId="0" nodeType="afterEffect">
                                  <p:stCondLst>
                                    <p:cond delay="0"/>
                                  </p:stCondLst>
                                  <p:iterate type="lt">
                                    <p:tmPct val="10000"/>
                                  </p:iterate>
                                  <p:childTnLst>
                                    <p:set>
                                      <p:cBhvr>
                                        <p:cTn id="6" dur="1" fill="hold">
                                          <p:stCondLst>
                                            <p:cond delay="0"/>
                                          </p:stCondLst>
                                        </p:cTn>
                                        <p:tgtEl>
                                          <p:spTgt spid="13"/>
                                        </p:tgtEl>
                                        <p:attrNameLst>
                                          <p:attrName>style.visibility</p:attrName>
                                        </p:attrNameLst>
                                      </p:cBhvr>
                                      <p:to>
                                        <p:strVal val="visible"/>
                                      </p:to>
                                    </p:set>
                                    <p:anim calcmode="lin" valueType="num">
                                      <p:cBhvr>
                                        <p:cTn id="7" dur="500" fill="hold"/>
                                        <p:tgtEl>
                                          <p:spTgt spid="13"/>
                                        </p:tgtEl>
                                        <p:attrNameLst>
                                          <p:attrName>ppt_x</p:attrName>
                                        </p:attrNameLst>
                                      </p:cBhvr>
                                      <p:tavLst>
                                        <p:tav tm="0">
                                          <p:val>
                                            <p:strVal val="#ppt_x"/>
                                          </p:val>
                                        </p:tav>
                                        <p:tav tm="50000">
                                          <p:val>
                                            <p:strVal val="#ppt_x+.1"/>
                                          </p:val>
                                        </p:tav>
                                        <p:tav tm="100000">
                                          <p:val>
                                            <p:strVal val="#ppt_x"/>
                                          </p:val>
                                        </p:tav>
                                      </p:tavLst>
                                    </p:anim>
                                    <p:anim calcmode="lin" valueType="num">
                                      <p:cBhvr>
                                        <p:cTn id="8" dur="500" fill="hold"/>
                                        <p:tgtEl>
                                          <p:spTgt spid="13"/>
                                        </p:tgtEl>
                                        <p:attrNameLst>
                                          <p:attrName>ppt_y</p:attrName>
                                        </p:attrNameLst>
                                      </p:cBhvr>
                                      <p:tavLst>
                                        <p:tav tm="0">
                                          <p:val>
                                            <p:strVal val="#ppt_y"/>
                                          </p:val>
                                        </p:tav>
                                        <p:tav tm="100000">
                                          <p:val>
                                            <p:strVal val="#ppt_y"/>
                                          </p:val>
                                        </p:tav>
                                      </p:tavLst>
                                    </p:anim>
                                    <p:anim calcmode="lin" valueType="num">
                                      <p:cBhvr>
                                        <p:cTn id="9" dur="500" fill="hold"/>
                                        <p:tgtEl>
                                          <p:spTgt spid="13"/>
                                        </p:tgtEl>
                                        <p:attrNameLst>
                                          <p:attrName>ppt_h</p:attrName>
                                        </p:attrNameLst>
                                      </p:cBhvr>
                                      <p:tavLst>
                                        <p:tav tm="0">
                                          <p:val>
                                            <p:strVal val="#ppt_h/10"/>
                                          </p:val>
                                        </p:tav>
                                        <p:tav tm="50000">
                                          <p:val>
                                            <p:strVal val="#ppt_h+.01"/>
                                          </p:val>
                                        </p:tav>
                                        <p:tav tm="100000">
                                          <p:val>
                                            <p:strVal val="#ppt_h"/>
                                          </p:val>
                                        </p:tav>
                                      </p:tavLst>
                                    </p:anim>
                                    <p:anim calcmode="lin" valueType="num">
                                      <p:cBhvr>
                                        <p:cTn id="10" dur="500" fill="hold"/>
                                        <p:tgtEl>
                                          <p:spTgt spid="13"/>
                                        </p:tgtEl>
                                        <p:attrNameLst>
                                          <p:attrName>ppt_w</p:attrName>
                                        </p:attrNameLst>
                                      </p:cBhvr>
                                      <p:tavLst>
                                        <p:tav tm="0">
                                          <p:val>
                                            <p:strVal val="#ppt_w/10"/>
                                          </p:val>
                                        </p:tav>
                                        <p:tav tm="50000">
                                          <p:val>
                                            <p:strVal val="#ppt_w+.01"/>
                                          </p:val>
                                        </p:tav>
                                        <p:tav tm="100000">
                                          <p:val>
                                            <p:strVal val="#ppt_w"/>
                                          </p:val>
                                        </p:tav>
                                      </p:tavLst>
                                    </p:anim>
                                    <p:animEffect transition="in" filter="fade">
                                      <p:cBhvr>
                                        <p:cTn id="11" dur="500" tmFilter="0,0; .5, 1; 1, 1"/>
                                        <p:tgtEl>
                                          <p:spTgt spid="13"/>
                                        </p:tgtEl>
                                      </p:cBhvr>
                                    </p:animEffect>
                                  </p:childTnLst>
                                </p:cTn>
                              </p:par>
                            </p:childTnLst>
                          </p:cTn>
                        </p:par>
                        <p:par>
                          <p:cTn id="12" fill="hold">
                            <p:stCondLst>
                              <p:cond delay="950"/>
                            </p:stCondLst>
                            <p:childTnLst>
                              <p:par>
                                <p:cTn id="13" presetID="16" presetClass="entr" presetSubtype="37" fill="hold" grpId="0" nodeType="afterEffect">
                                  <p:stCondLst>
                                    <p:cond delay="0"/>
                                  </p:stCondLst>
                                  <p:childTnLst>
                                    <p:set>
                                      <p:cBhvr>
                                        <p:cTn id="14" dur="1" fill="hold">
                                          <p:stCondLst>
                                            <p:cond delay="0"/>
                                          </p:stCondLst>
                                        </p:cTn>
                                        <p:tgtEl>
                                          <p:spTgt spid="12"/>
                                        </p:tgtEl>
                                        <p:attrNameLst>
                                          <p:attrName>style.visibility</p:attrName>
                                        </p:attrNameLst>
                                      </p:cBhvr>
                                      <p:to>
                                        <p:strVal val="visible"/>
                                      </p:to>
                                    </p:set>
                                    <p:animEffect transition="in" filter="barn(outVertical)">
                                      <p:cBhvr>
                                        <p:cTn id="15" dur="500"/>
                                        <p:tgtEl>
                                          <p:spTgt spid="12"/>
                                        </p:tgtEl>
                                      </p:cBhvr>
                                    </p:animEffect>
                                  </p:childTnLst>
                                </p:cTn>
                              </p:par>
                            </p:childTnLst>
                          </p:cTn>
                        </p:par>
                        <p:par>
                          <p:cTn id="16" fill="hold">
                            <p:stCondLst>
                              <p:cond delay="1450"/>
                            </p:stCondLst>
                            <p:childTnLst>
                              <p:par>
                                <p:cTn id="17" presetID="10" presetClass="entr" presetSubtype="0" fill="hold" grpId="0" nodeType="afterEffect">
                                  <p:stCondLst>
                                    <p:cond delay="0"/>
                                  </p:stCondLst>
                                  <p:childTnLst>
                                    <p:set>
                                      <p:cBhvr>
                                        <p:cTn id="18" dur="1" fill="hold">
                                          <p:stCondLst>
                                            <p:cond delay="0"/>
                                          </p:stCondLst>
                                        </p:cTn>
                                        <p:tgtEl>
                                          <p:spTgt spid="23"/>
                                        </p:tgtEl>
                                        <p:attrNameLst>
                                          <p:attrName>style.visibility</p:attrName>
                                        </p:attrNameLst>
                                      </p:cBhvr>
                                      <p:to>
                                        <p:strVal val="visible"/>
                                      </p:to>
                                    </p:set>
                                    <p:animEffect transition="in" filter="fade">
                                      <p:cBhvr>
                                        <p:cTn id="19" dur="500"/>
                                        <p:tgtEl>
                                          <p:spTgt spid="23"/>
                                        </p:tgtEl>
                                      </p:cBhvr>
                                    </p:animEffect>
                                  </p:childTnLst>
                                </p:cTn>
                              </p:par>
                              <p:par>
                                <p:cTn id="20" presetID="8" presetClass="emph" presetSubtype="0" repeatCount="indefinite" fill="hold" grpId="1" nodeType="withEffect">
                                  <p:stCondLst>
                                    <p:cond delay="0"/>
                                  </p:stCondLst>
                                  <p:childTnLst>
                                    <p:animRot by="-86400000">
                                      <p:cBhvr>
                                        <p:cTn id="21" dur="8000" fill="hold"/>
                                        <p:tgtEl>
                                          <p:spTgt spid="23"/>
                                        </p:tgtEl>
                                        <p:attrNameLst>
                                          <p:attrName>r</p:attrName>
                                        </p:attrNameLst>
                                      </p:cBhvr>
                                    </p:animRot>
                                  </p:childTnLst>
                                </p:cTn>
                              </p:par>
                              <p:par>
                                <p:cTn id="22" presetID="53" presetClass="entr" presetSubtype="16" fill="hold" grpId="0" nodeType="withEffect">
                                  <p:stCondLst>
                                    <p:cond delay="500"/>
                                  </p:stCondLst>
                                  <p:childTnLst>
                                    <p:set>
                                      <p:cBhvr>
                                        <p:cTn id="23" dur="1" fill="hold">
                                          <p:stCondLst>
                                            <p:cond delay="0"/>
                                          </p:stCondLst>
                                        </p:cTn>
                                        <p:tgtEl>
                                          <p:spTgt spid="16"/>
                                        </p:tgtEl>
                                        <p:attrNameLst>
                                          <p:attrName>style.visibility</p:attrName>
                                        </p:attrNameLst>
                                      </p:cBhvr>
                                      <p:to>
                                        <p:strVal val="visible"/>
                                      </p:to>
                                    </p:set>
                                    <p:anim calcmode="lin" valueType="num">
                                      <p:cBhvr>
                                        <p:cTn id="24" dur="500" fill="hold"/>
                                        <p:tgtEl>
                                          <p:spTgt spid="16"/>
                                        </p:tgtEl>
                                        <p:attrNameLst>
                                          <p:attrName>ppt_w</p:attrName>
                                        </p:attrNameLst>
                                      </p:cBhvr>
                                      <p:tavLst>
                                        <p:tav tm="0">
                                          <p:val>
                                            <p:fltVal val="0"/>
                                          </p:val>
                                        </p:tav>
                                        <p:tav tm="100000">
                                          <p:val>
                                            <p:strVal val="#ppt_w"/>
                                          </p:val>
                                        </p:tav>
                                      </p:tavLst>
                                    </p:anim>
                                    <p:anim calcmode="lin" valueType="num">
                                      <p:cBhvr>
                                        <p:cTn id="25" dur="500" fill="hold"/>
                                        <p:tgtEl>
                                          <p:spTgt spid="16"/>
                                        </p:tgtEl>
                                        <p:attrNameLst>
                                          <p:attrName>ppt_h</p:attrName>
                                        </p:attrNameLst>
                                      </p:cBhvr>
                                      <p:tavLst>
                                        <p:tav tm="0">
                                          <p:val>
                                            <p:fltVal val="0"/>
                                          </p:val>
                                        </p:tav>
                                        <p:tav tm="100000">
                                          <p:val>
                                            <p:strVal val="#ppt_h"/>
                                          </p:val>
                                        </p:tav>
                                      </p:tavLst>
                                    </p:anim>
                                    <p:animEffect transition="in" filter="fade">
                                      <p:cBhvr>
                                        <p:cTn id="26" dur="500"/>
                                        <p:tgtEl>
                                          <p:spTgt spid="16"/>
                                        </p:tgtEl>
                                      </p:cBhvr>
                                    </p:animEffect>
                                  </p:childTnLst>
                                </p:cTn>
                              </p:par>
                              <p:par>
                                <p:cTn id="27" presetID="10" presetClass="entr" presetSubtype="0" fill="hold" grpId="0" nodeType="withEffect">
                                  <p:stCondLst>
                                    <p:cond delay="1500"/>
                                  </p:stCondLst>
                                  <p:childTnLst>
                                    <p:set>
                                      <p:cBhvr>
                                        <p:cTn id="28" dur="1" fill="hold">
                                          <p:stCondLst>
                                            <p:cond delay="0"/>
                                          </p:stCondLst>
                                        </p:cTn>
                                        <p:tgtEl>
                                          <p:spTgt spid="21"/>
                                        </p:tgtEl>
                                        <p:attrNameLst>
                                          <p:attrName>style.visibility</p:attrName>
                                        </p:attrNameLst>
                                      </p:cBhvr>
                                      <p:to>
                                        <p:strVal val="visible"/>
                                      </p:to>
                                    </p:set>
                                    <p:animEffect transition="in" filter="fade">
                                      <p:cBhvr>
                                        <p:cTn id="29" dur="500"/>
                                        <p:tgtEl>
                                          <p:spTgt spid="21"/>
                                        </p:tgtEl>
                                      </p:cBhvr>
                                    </p:animEffect>
                                  </p:childTnLst>
                                </p:cTn>
                              </p:par>
                              <p:par>
                                <p:cTn id="30" presetID="8" presetClass="emph" presetSubtype="0" repeatCount="indefinite" fill="hold" grpId="1" nodeType="withEffect">
                                  <p:stCondLst>
                                    <p:cond delay="1500"/>
                                  </p:stCondLst>
                                  <p:childTnLst>
                                    <p:animRot by="64800000">
                                      <p:cBhvr>
                                        <p:cTn id="31" dur="7500" fill="hold"/>
                                        <p:tgtEl>
                                          <p:spTgt spid="21"/>
                                        </p:tgtEl>
                                        <p:attrNameLst>
                                          <p:attrName>r</p:attrName>
                                        </p:attrNameLst>
                                      </p:cBhvr>
                                    </p:animRot>
                                  </p:childTnLst>
                                </p:cTn>
                              </p:par>
                              <p:par>
                                <p:cTn id="32" presetID="53" presetClass="entr" presetSubtype="16" fill="hold" grpId="0" nodeType="withEffect">
                                  <p:stCondLst>
                                    <p:cond delay="2000"/>
                                  </p:stCondLst>
                                  <p:childTnLst>
                                    <p:set>
                                      <p:cBhvr>
                                        <p:cTn id="33" dur="1" fill="hold">
                                          <p:stCondLst>
                                            <p:cond delay="0"/>
                                          </p:stCondLst>
                                        </p:cTn>
                                        <p:tgtEl>
                                          <p:spTgt spid="17"/>
                                        </p:tgtEl>
                                        <p:attrNameLst>
                                          <p:attrName>style.visibility</p:attrName>
                                        </p:attrNameLst>
                                      </p:cBhvr>
                                      <p:to>
                                        <p:strVal val="visible"/>
                                      </p:to>
                                    </p:set>
                                    <p:anim calcmode="lin" valueType="num">
                                      <p:cBhvr>
                                        <p:cTn id="34" dur="500" fill="hold"/>
                                        <p:tgtEl>
                                          <p:spTgt spid="17"/>
                                        </p:tgtEl>
                                        <p:attrNameLst>
                                          <p:attrName>ppt_w</p:attrName>
                                        </p:attrNameLst>
                                      </p:cBhvr>
                                      <p:tavLst>
                                        <p:tav tm="0">
                                          <p:val>
                                            <p:fltVal val="0"/>
                                          </p:val>
                                        </p:tav>
                                        <p:tav tm="100000">
                                          <p:val>
                                            <p:strVal val="#ppt_w"/>
                                          </p:val>
                                        </p:tav>
                                      </p:tavLst>
                                    </p:anim>
                                    <p:anim calcmode="lin" valueType="num">
                                      <p:cBhvr>
                                        <p:cTn id="35" dur="500" fill="hold"/>
                                        <p:tgtEl>
                                          <p:spTgt spid="17"/>
                                        </p:tgtEl>
                                        <p:attrNameLst>
                                          <p:attrName>ppt_h</p:attrName>
                                        </p:attrNameLst>
                                      </p:cBhvr>
                                      <p:tavLst>
                                        <p:tav tm="0">
                                          <p:val>
                                            <p:fltVal val="0"/>
                                          </p:val>
                                        </p:tav>
                                        <p:tav tm="100000">
                                          <p:val>
                                            <p:strVal val="#ppt_h"/>
                                          </p:val>
                                        </p:tav>
                                      </p:tavLst>
                                    </p:anim>
                                    <p:animEffect transition="in" filter="fade">
                                      <p:cBhvr>
                                        <p:cTn id="36" dur="500"/>
                                        <p:tgtEl>
                                          <p:spTgt spid="17"/>
                                        </p:tgtEl>
                                      </p:cBhvr>
                                    </p:animEffect>
                                  </p:childTnLst>
                                </p:cTn>
                              </p:par>
                              <p:par>
                                <p:cTn id="37" presetID="10" presetClass="entr" presetSubtype="0" fill="hold" grpId="0" nodeType="withEffect">
                                  <p:stCondLst>
                                    <p:cond delay="3000"/>
                                  </p:stCondLst>
                                  <p:childTnLst>
                                    <p:set>
                                      <p:cBhvr>
                                        <p:cTn id="38" dur="1" fill="hold">
                                          <p:stCondLst>
                                            <p:cond delay="0"/>
                                          </p:stCondLst>
                                        </p:cTn>
                                        <p:tgtEl>
                                          <p:spTgt spid="22"/>
                                        </p:tgtEl>
                                        <p:attrNameLst>
                                          <p:attrName>style.visibility</p:attrName>
                                        </p:attrNameLst>
                                      </p:cBhvr>
                                      <p:to>
                                        <p:strVal val="visible"/>
                                      </p:to>
                                    </p:set>
                                    <p:animEffect transition="in" filter="fade">
                                      <p:cBhvr>
                                        <p:cTn id="39" dur="500"/>
                                        <p:tgtEl>
                                          <p:spTgt spid="22"/>
                                        </p:tgtEl>
                                      </p:cBhvr>
                                    </p:animEffect>
                                  </p:childTnLst>
                                </p:cTn>
                              </p:par>
                              <p:par>
                                <p:cTn id="40" presetID="8" presetClass="emph" presetSubtype="0" repeatCount="indefinite" fill="hold" grpId="1" nodeType="withEffect">
                                  <p:stCondLst>
                                    <p:cond delay="3000"/>
                                  </p:stCondLst>
                                  <p:childTnLst>
                                    <p:animRot by="-108000000">
                                      <p:cBhvr>
                                        <p:cTn id="41" dur="7500" fill="hold"/>
                                        <p:tgtEl>
                                          <p:spTgt spid="22"/>
                                        </p:tgtEl>
                                        <p:attrNameLst>
                                          <p:attrName>r</p:attrName>
                                        </p:attrNameLst>
                                      </p:cBhvr>
                                    </p:animRot>
                                  </p:childTnLst>
                                </p:cTn>
                              </p:par>
                              <p:par>
                                <p:cTn id="42" presetID="53" presetClass="entr" presetSubtype="16" fill="hold" grpId="0" nodeType="withEffect">
                                  <p:stCondLst>
                                    <p:cond delay="4000"/>
                                  </p:stCondLst>
                                  <p:childTnLst>
                                    <p:set>
                                      <p:cBhvr>
                                        <p:cTn id="43" dur="1" fill="hold">
                                          <p:stCondLst>
                                            <p:cond delay="0"/>
                                          </p:stCondLst>
                                        </p:cTn>
                                        <p:tgtEl>
                                          <p:spTgt spid="18"/>
                                        </p:tgtEl>
                                        <p:attrNameLst>
                                          <p:attrName>style.visibility</p:attrName>
                                        </p:attrNameLst>
                                      </p:cBhvr>
                                      <p:to>
                                        <p:strVal val="visible"/>
                                      </p:to>
                                    </p:set>
                                    <p:anim calcmode="lin" valueType="num">
                                      <p:cBhvr>
                                        <p:cTn id="44" dur="500" fill="hold"/>
                                        <p:tgtEl>
                                          <p:spTgt spid="18"/>
                                        </p:tgtEl>
                                        <p:attrNameLst>
                                          <p:attrName>ppt_w</p:attrName>
                                        </p:attrNameLst>
                                      </p:cBhvr>
                                      <p:tavLst>
                                        <p:tav tm="0">
                                          <p:val>
                                            <p:fltVal val="0"/>
                                          </p:val>
                                        </p:tav>
                                        <p:tav tm="100000">
                                          <p:val>
                                            <p:strVal val="#ppt_w"/>
                                          </p:val>
                                        </p:tav>
                                      </p:tavLst>
                                    </p:anim>
                                    <p:anim calcmode="lin" valueType="num">
                                      <p:cBhvr>
                                        <p:cTn id="45" dur="500" fill="hold"/>
                                        <p:tgtEl>
                                          <p:spTgt spid="18"/>
                                        </p:tgtEl>
                                        <p:attrNameLst>
                                          <p:attrName>ppt_h</p:attrName>
                                        </p:attrNameLst>
                                      </p:cBhvr>
                                      <p:tavLst>
                                        <p:tav tm="0">
                                          <p:val>
                                            <p:fltVal val="0"/>
                                          </p:val>
                                        </p:tav>
                                        <p:tav tm="100000">
                                          <p:val>
                                            <p:strVal val="#ppt_h"/>
                                          </p:val>
                                        </p:tav>
                                      </p:tavLst>
                                    </p:anim>
                                    <p:animEffect transition="in" filter="fade">
                                      <p:cBhvr>
                                        <p:cTn id="46" dur="500"/>
                                        <p:tgtEl>
                                          <p:spTgt spid="18"/>
                                        </p:tgtEl>
                                      </p:cBhvr>
                                    </p:animEffect>
                                  </p:childTnLst>
                                </p:cTn>
                              </p:par>
                              <p:par>
                                <p:cTn id="47" presetID="10" presetClass="entr" presetSubtype="0" fill="hold" grpId="0" nodeType="withEffect">
                                  <p:stCondLst>
                                    <p:cond delay="4500"/>
                                  </p:stCondLst>
                                  <p:childTnLst>
                                    <p:set>
                                      <p:cBhvr>
                                        <p:cTn id="48" dur="1" fill="hold">
                                          <p:stCondLst>
                                            <p:cond delay="0"/>
                                          </p:stCondLst>
                                        </p:cTn>
                                        <p:tgtEl>
                                          <p:spTgt spid="24"/>
                                        </p:tgtEl>
                                        <p:attrNameLst>
                                          <p:attrName>style.visibility</p:attrName>
                                        </p:attrNameLst>
                                      </p:cBhvr>
                                      <p:to>
                                        <p:strVal val="visible"/>
                                      </p:to>
                                    </p:set>
                                    <p:animEffect transition="in" filter="fade">
                                      <p:cBhvr>
                                        <p:cTn id="49" dur="500"/>
                                        <p:tgtEl>
                                          <p:spTgt spid="24"/>
                                        </p:tgtEl>
                                      </p:cBhvr>
                                    </p:animEffect>
                                  </p:childTnLst>
                                </p:cTn>
                              </p:par>
                              <p:par>
                                <p:cTn id="50" presetID="8" presetClass="emph" presetSubtype="0" repeatCount="indefinite" fill="hold" grpId="1" nodeType="withEffect">
                                  <p:stCondLst>
                                    <p:cond delay="4500"/>
                                  </p:stCondLst>
                                  <p:childTnLst>
                                    <p:animRot by="86400000">
                                      <p:cBhvr>
                                        <p:cTn id="51" dur="7000" fill="hold"/>
                                        <p:tgtEl>
                                          <p:spTgt spid="24"/>
                                        </p:tgtEl>
                                        <p:attrNameLst>
                                          <p:attrName>r</p:attrName>
                                        </p:attrNameLst>
                                      </p:cBhvr>
                                    </p:animRot>
                                  </p:childTnLst>
                                </p:cTn>
                              </p:par>
                              <p:par>
                                <p:cTn id="52" presetID="53" presetClass="entr" presetSubtype="16" fill="hold" grpId="0" nodeType="withEffect">
                                  <p:stCondLst>
                                    <p:cond delay="5000"/>
                                  </p:stCondLst>
                                  <p:childTnLst>
                                    <p:set>
                                      <p:cBhvr>
                                        <p:cTn id="53" dur="1" fill="hold">
                                          <p:stCondLst>
                                            <p:cond delay="0"/>
                                          </p:stCondLst>
                                        </p:cTn>
                                        <p:tgtEl>
                                          <p:spTgt spid="19"/>
                                        </p:tgtEl>
                                        <p:attrNameLst>
                                          <p:attrName>style.visibility</p:attrName>
                                        </p:attrNameLst>
                                      </p:cBhvr>
                                      <p:to>
                                        <p:strVal val="visible"/>
                                      </p:to>
                                    </p:set>
                                    <p:anim calcmode="lin" valueType="num">
                                      <p:cBhvr>
                                        <p:cTn id="54" dur="500" fill="hold"/>
                                        <p:tgtEl>
                                          <p:spTgt spid="19"/>
                                        </p:tgtEl>
                                        <p:attrNameLst>
                                          <p:attrName>ppt_w</p:attrName>
                                        </p:attrNameLst>
                                      </p:cBhvr>
                                      <p:tavLst>
                                        <p:tav tm="0">
                                          <p:val>
                                            <p:fltVal val="0"/>
                                          </p:val>
                                        </p:tav>
                                        <p:tav tm="100000">
                                          <p:val>
                                            <p:strVal val="#ppt_w"/>
                                          </p:val>
                                        </p:tav>
                                      </p:tavLst>
                                    </p:anim>
                                    <p:anim calcmode="lin" valueType="num">
                                      <p:cBhvr>
                                        <p:cTn id="55" dur="500" fill="hold"/>
                                        <p:tgtEl>
                                          <p:spTgt spid="19"/>
                                        </p:tgtEl>
                                        <p:attrNameLst>
                                          <p:attrName>ppt_h</p:attrName>
                                        </p:attrNameLst>
                                      </p:cBhvr>
                                      <p:tavLst>
                                        <p:tav tm="0">
                                          <p:val>
                                            <p:fltVal val="0"/>
                                          </p:val>
                                        </p:tav>
                                        <p:tav tm="100000">
                                          <p:val>
                                            <p:strVal val="#ppt_h"/>
                                          </p:val>
                                        </p:tav>
                                      </p:tavLst>
                                    </p:anim>
                                    <p:animEffect transition="in" filter="fade">
                                      <p:cBhvr>
                                        <p:cTn id="56" dur="500"/>
                                        <p:tgtEl>
                                          <p:spTgt spid="19"/>
                                        </p:tgtEl>
                                      </p:cBhvr>
                                    </p:animEffect>
                                  </p:childTnLst>
                                </p:cTn>
                              </p:par>
                              <p:par>
                                <p:cTn id="57" presetID="22" presetClass="entr" presetSubtype="8" fill="hold" grpId="0" nodeType="withEffect">
                                  <p:stCondLst>
                                    <p:cond delay="6500"/>
                                  </p:stCondLst>
                                  <p:childTnLst>
                                    <p:set>
                                      <p:cBhvr>
                                        <p:cTn id="58" dur="1" fill="hold">
                                          <p:stCondLst>
                                            <p:cond delay="0"/>
                                          </p:stCondLst>
                                        </p:cTn>
                                        <p:tgtEl>
                                          <p:spTgt spid="20"/>
                                        </p:tgtEl>
                                        <p:attrNameLst>
                                          <p:attrName>style.visibility</p:attrName>
                                        </p:attrNameLst>
                                      </p:cBhvr>
                                      <p:to>
                                        <p:strVal val="visible"/>
                                      </p:to>
                                    </p:set>
                                    <p:animEffect transition="in" filter="wipe(left)">
                                      <p:cBhvr>
                                        <p:cTn id="59" dur="5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p:bldP spid="17" grpId="0"/>
      <p:bldP spid="18" grpId="0"/>
      <p:bldP spid="19" grpId="0"/>
      <p:bldP spid="20" grpId="0"/>
      <p:bldP spid="21" grpId="0" animBg="1"/>
      <p:bldP spid="21" grpId="1" animBg="1"/>
      <p:bldP spid="22" grpId="0" animBg="1"/>
      <p:bldP spid="22" grpId="1" animBg="1"/>
      <p:bldP spid="23" grpId="0" animBg="1"/>
      <p:bldP spid="23" grpId="1" animBg="1"/>
      <p:bldP spid="24" grpId="0" animBg="1"/>
      <p:bldP spid="24" grpId="1" animBg="1"/>
      <p:bldP spid="12" grpId="0" animBg="1"/>
      <p:bldP spid="13" grpId="0"/>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 name="Freeform 523">
            <a:extLst>
              <a:ext uri="{FF2B5EF4-FFF2-40B4-BE49-F238E27FC236}">
                <a16:creationId xmlns:a16="http://schemas.microsoft.com/office/drawing/2014/main" id="{C95966C7-0A4B-463C-A196-DF7F6E6EECB9}"/>
              </a:ext>
            </a:extLst>
          </p:cNvPr>
          <p:cNvSpPr>
            <a:spLocks noEditPoints="1"/>
          </p:cNvSpPr>
          <p:nvPr/>
        </p:nvSpPr>
        <p:spPr bwMode="auto">
          <a:xfrm>
            <a:off x="445294" y="1912944"/>
            <a:ext cx="591770" cy="733088"/>
          </a:xfrm>
          <a:custGeom>
            <a:avLst/>
            <a:gdLst>
              <a:gd name="T0" fmla="*/ 277 w 279"/>
              <a:gd name="T1" fmla="*/ 321 h 344"/>
              <a:gd name="T2" fmla="*/ 277 w 279"/>
              <a:gd name="T3" fmla="*/ 342 h 344"/>
              <a:gd name="T4" fmla="*/ 274 w 279"/>
              <a:gd name="T5" fmla="*/ 344 h 344"/>
              <a:gd name="T6" fmla="*/ 31 w 279"/>
              <a:gd name="T7" fmla="*/ 344 h 344"/>
              <a:gd name="T8" fmla="*/ 14 w 279"/>
              <a:gd name="T9" fmla="*/ 325 h 344"/>
              <a:gd name="T10" fmla="*/ 14 w 279"/>
              <a:gd name="T11" fmla="*/ 199 h 344"/>
              <a:gd name="T12" fmla="*/ 34 w 279"/>
              <a:gd name="T13" fmla="*/ 151 h 344"/>
              <a:gd name="T14" fmla="*/ 58 w 279"/>
              <a:gd name="T15" fmla="*/ 126 h 344"/>
              <a:gd name="T16" fmla="*/ 25 w 279"/>
              <a:gd name="T17" fmla="*/ 127 h 344"/>
              <a:gd name="T18" fmla="*/ 1 w 279"/>
              <a:gd name="T19" fmla="*/ 106 h 344"/>
              <a:gd name="T20" fmla="*/ 21 w 279"/>
              <a:gd name="T21" fmla="*/ 87 h 344"/>
              <a:gd name="T22" fmla="*/ 56 w 279"/>
              <a:gd name="T23" fmla="*/ 99 h 344"/>
              <a:gd name="T24" fmla="*/ 70 w 279"/>
              <a:gd name="T25" fmla="*/ 97 h 344"/>
              <a:gd name="T26" fmla="*/ 101 w 279"/>
              <a:gd name="T27" fmla="*/ 38 h 344"/>
              <a:gd name="T28" fmla="*/ 162 w 279"/>
              <a:gd name="T29" fmla="*/ 0 h 344"/>
              <a:gd name="T30" fmla="*/ 277 w 279"/>
              <a:gd name="T31" fmla="*/ 0 h 344"/>
              <a:gd name="T32" fmla="*/ 277 w 279"/>
              <a:gd name="T33" fmla="*/ 18 h 344"/>
              <a:gd name="T34" fmla="*/ 261 w 279"/>
              <a:gd name="T35" fmla="*/ 19 h 344"/>
              <a:gd name="T36" fmla="*/ 152 w 279"/>
              <a:gd name="T37" fmla="*/ 22 h 344"/>
              <a:gd name="T38" fmla="*/ 126 w 279"/>
              <a:gd name="T39" fmla="*/ 35 h 344"/>
              <a:gd name="T40" fmla="*/ 77 w 279"/>
              <a:gd name="T41" fmla="*/ 122 h 344"/>
              <a:gd name="T42" fmla="*/ 139 w 279"/>
              <a:gd name="T43" fmla="*/ 117 h 344"/>
              <a:gd name="T44" fmla="*/ 265 w 279"/>
              <a:gd name="T45" fmla="*/ 113 h 344"/>
              <a:gd name="T46" fmla="*/ 279 w 279"/>
              <a:gd name="T47" fmla="*/ 125 h 344"/>
              <a:gd name="T48" fmla="*/ 278 w 279"/>
              <a:gd name="T49" fmla="*/ 199 h 344"/>
              <a:gd name="T50" fmla="*/ 207 w 279"/>
              <a:gd name="T51" fmla="*/ 199 h 344"/>
              <a:gd name="T52" fmla="*/ 190 w 279"/>
              <a:gd name="T53" fmla="*/ 199 h 344"/>
              <a:gd name="T54" fmla="*/ 160 w 279"/>
              <a:gd name="T55" fmla="*/ 237 h 344"/>
              <a:gd name="T56" fmla="*/ 181 w 279"/>
              <a:gd name="T57" fmla="*/ 302 h 344"/>
              <a:gd name="T58" fmla="*/ 208 w 279"/>
              <a:gd name="T59" fmla="*/ 321 h 344"/>
              <a:gd name="T60" fmla="*/ 277 w 279"/>
              <a:gd name="T61" fmla="*/ 321 h 344"/>
              <a:gd name="T62" fmla="*/ 152 w 279"/>
              <a:gd name="T63" fmla="*/ 196 h 344"/>
              <a:gd name="T64" fmla="*/ 50 w 279"/>
              <a:gd name="T65" fmla="*/ 182 h 344"/>
              <a:gd name="T66" fmla="*/ 36 w 279"/>
              <a:gd name="T67" fmla="*/ 186 h 344"/>
              <a:gd name="T68" fmla="*/ 49 w 279"/>
              <a:gd name="T69" fmla="*/ 224 h 344"/>
              <a:gd name="T70" fmla="*/ 124 w 279"/>
              <a:gd name="T71" fmla="*/ 226 h 344"/>
              <a:gd name="T72" fmla="*/ 152 w 279"/>
              <a:gd name="T73" fmla="*/ 196 h 344"/>
              <a:gd name="T74" fmla="*/ 151 w 279"/>
              <a:gd name="T75" fmla="*/ 315 h 344"/>
              <a:gd name="T76" fmla="*/ 147 w 279"/>
              <a:gd name="T77" fmla="*/ 313 h 344"/>
              <a:gd name="T78" fmla="*/ 48 w 279"/>
              <a:gd name="T79" fmla="*/ 308 h 344"/>
              <a:gd name="T80" fmla="*/ 36 w 279"/>
              <a:gd name="T81" fmla="*/ 325 h 344"/>
              <a:gd name="T82" fmla="*/ 151 w 279"/>
              <a:gd name="T83" fmla="*/ 315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79" h="344">
                <a:moveTo>
                  <a:pt x="277" y="321"/>
                </a:moveTo>
                <a:cubicBezTo>
                  <a:pt x="277" y="329"/>
                  <a:pt x="277" y="336"/>
                  <a:pt x="277" y="342"/>
                </a:cubicBezTo>
                <a:cubicBezTo>
                  <a:pt x="276" y="343"/>
                  <a:pt x="275" y="344"/>
                  <a:pt x="274" y="344"/>
                </a:cubicBezTo>
                <a:cubicBezTo>
                  <a:pt x="193" y="344"/>
                  <a:pt x="112" y="344"/>
                  <a:pt x="31" y="344"/>
                </a:cubicBezTo>
                <a:cubicBezTo>
                  <a:pt x="18" y="344"/>
                  <a:pt x="14" y="339"/>
                  <a:pt x="14" y="325"/>
                </a:cubicBezTo>
                <a:cubicBezTo>
                  <a:pt x="15" y="283"/>
                  <a:pt x="15" y="241"/>
                  <a:pt x="14" y="199"/>
                </a:cubicBezTo>
                <a:cubicBezTo>
                  <a:pt x="13" y="179"/>
                  <a:pt x="21" y="164"/>
                  <a:pt x="34" y="151"/>
                </a:cubicBezTo>
                <a:cubicBezTo>
                  <a:pt x="42" y="143"/>
                  <a:pt x="50" y="135"/>
                  <a:pt x="58" y="126"/>
                </a:cubicBezTo>
                <a:cubicBezTo>
                  <a:pt x="46" y="126"/>
                  <a:pt x="35" y="128"/>
                  <a:pt x="25" y="127"/>
                </a:cubicBezTo>
                <a:cubicBezTo>
                  <a:pt x="13" y="126"/>
                  <a:pt x="2" y="120"/>
                  <a:pt x="1" y="106"/>
                </a:cubicBezTo>
                <a:cubicBezTo>
                  <a:pt x="0" y="92"/>
                  <a:pt x="11" y="89"/>
                  <a:pt x="21" y="87"/>
                </a:cubicBezTo>
                <a:cubicBezTo>
                  <a:pt x="35" y="83"/>
                  <a:pt x="50" y="77"/>
                  <a:pt x="56" y="99"/>
                </a:cubicBezTo>
                <a:cubicBezTo>
                  <a:pt x="58" y="109"/>
                  <a:pt x="66" y="104"/>
                  <a:pt x="70" y="97"/>
                </a:cubicBezTo>
                <a:cubicBezTo>
                  <a:pt x="80" y="77"/>
                  <a:pt x="91" y="58"/>
                  <a:pt x="101" y="38"/>
                </a:cubicBezTo>
                <a:cubicBezTo>
                  <a:pt x="114" y="13"/>
                  <a:pt x="133" y="0"/>
                  <a:pt x="162" y="0"/>
                </a:cubicBezTo>
                <a:cubicBezTo>
                  <a:pt x="200" y="1"/>
                  <a:pt x="238" y="0"/>
                  <a:pt x="277" y="0"/>
                </a:cubicBezTo>
                <a:cubicBezTo>
                  <a:pt x="277" y="6"/>
                  <a:pt x="277" y="11"/>
                  <a:pt x="277" y="18"/>
                </a:cubicBezTo>
                <a:cubicBezTo>
                  <a:pt x="272" y="18"/>
                  <a:pt x="266" y="19"/>
                  <a:pt x="261" y="19"/>
                </a:cubicBezTo>
                <a:cubicBezTo>
                  <a:pt x="224" y="20"/>
                  <a:pt x="188" y="20"/>
                  <a:pt x="152" y="22"/>
                </a:cubicBezTo>
                <a:cubicBezTo>
                  <a:pt x="143" y="23"/>
                  <a:pt x="131" y="28"/>
                  <a:pt x="126" y="35"/>
                </a:cubicBezTo>
                <a:cubicBezTo>
                  <a:pt x="109" y="62"/>
                  <a:pt x="94" y="90"/>
                  <a:pt x="77" y="122"/>
                </a:cubicBezTo>
                <a:cubicBezTo>
                  <a:pt x="100" y="120"/>
                  <a:pt x="119" y="118"/>
                  <a:pt x="139" y="117"/>
                </a:cubicBezTo>
                <a:cubicBezTo>
                  <a:pt x="181" y="115"/>
                  <a:pt x="223" y="114"/>
                  <a:pt x="265" y="113"/>
                </a:cubicBezTo>
                <a:cubicBezTo>
                  <a:pt x="274" y="112"/>
                  <a:pt x="279" y="115"/>
                  <a:pt x="279" y="125"/>
                </a:cubicBezTo>
                <a:cubicBezTo>
                  <a:pt x="278" y="149"/>
                  <a:pt x="278" y="173"/>
                  <a:pt x="278" y="199"/>
                </a:cubicBezTo>
                <a:cubicBezTo>
                  <a:pt x="253" y="199"/>
                  <a:pt x="230" y="199"/>
                  <a:pt x="207" y="199"/>
                </a:cubicBezTo>
                <a:cubicBezTo>
                  <a:pt x="201" y="199"/>
                  <a:pt x="195" y="199"/>
                  <a:pt x="190" y="199"/>
                </a:cubicBezTo>
                <a:cubicBezTo>
                  <a:pt x="165" y="201"/>
                  <a:pt x="155" y="213"/>
                  <a:pt x="160" y="237"/>
                </a:cubicBezTo>
                <a:cubicBezTo>
                  <a:pt x="166" y="259"/>
                  <a:pt x="173" y="281"/>
                  <a:pt x="181" y="302"/>
                </a:cubicBezTo>
                <a:cubicBezTo>
                  <a:pt x="185" y="315"/>
                  <a:pt x="194" y="321"/>
                  <a:pt x="208" y="321"/>
                </a:cubicBezTo>
                <a:cubicBezTo>
                  <a:pt x="231" y="320"/>
                  <a:pt x="253" y="321"/>
                  <a:pt x="277" y="321"/>
                </a:cubicBezTo>
                <a:close/>
                <a:moveTo>
                  <a:pt x="152" y="196"/>
                </a:moveTo>
                <a:cubicBezTo>
                  <a:pt x="116" y="191"/>
                  <a:pt x="83" y="186"/>
                  <a:pt x="50" y="182"/>
                </a:cubicBezTo>
                <a:cubicBezTo>
                  <a:pt x="46" y="181"/>
                  <a:pt x="39" y="183"/>
                  <a:pt x="36" y="186"/>
                </a:cubicBezTo>
                <a:cubicBezTo>
                  <a:pt x="27" y="198"/>
                  <a:pt x="34" y="219"/>
                  <a:pt x="49" y="224"/>
                </a:cubicBezTo>
                <a:cubicBezTo>
                  <a:pt x="74" y="234"/>
                  <a:pt x="99" y="233"/>
                  <a:pt x="124" y="226"/>
                </a:cubicBezTo>
                <a:cubicBezTo>
                  <a:pt x="137" y="222"/>
                  <a:pt x="147" y="213"/>
                  <a:pt x="152" y="196"/>
                </a:cubicBezTo>
                <a:close/>
                <a:moveTo>
                  <a:pt x="151" y="315"/>
                </a:moveTo>
                <a:cubicBezTo>
                  <a:pt x="150" y="314"/>
                  <a:pt x="149" y="313"/>
                  <a:pt x="147" y="313"/>
                </a:cubicBezTo>
                <a:cubicBezTo>
                  <a:pt x="114" y="311"/>
                  <a:pt x="81" y="309"/>
                  <a:pt x="48" y="308"/>
                </a:cubicBezTo>
                <a:cubicBezTo>
                  <a:pt x="37" y="308"/>
                  <a:pt x="35" y="315"/>
                  <a:pt x="36" y="325"/>
                </a:cubicBezTo>
                <a:cubicBezTo>
                  <a:pt x="77" y="332"/>
                  <a:pt x="134" y="328"/>
                  <a:pt x="151" y="315"/>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8" name="Freeform 525">
            <a:extLst>
              <a:ext uri="{FF2B5EF4-FFF2-40B4-BE49-F238E27FC236}">
                <a16:creationId xmlns:a16="http://schemas.microsoft.com/office/drawing/2014/main" id="{FEF75D92-8868-472D-AE44-2DA06D842978}"/>
              </a:ext>
            </a:extLst>
          </p:cNvPr>
          <p:cNvSpPr>
            <a:spLocks/>
          </p:cNvSpPr>
          <p:nvPr/>
        </p:nvSpPr>
        <p:spPr bwMode="auto">
          <a:xfrm>
            <a:off x="1054729" y="1718632"/>
            <a:ext cx="847906" cy="1086382"/>
          </a:xfrm>
          <a:custGeom>
            <a:avLst/>
            <a:gdLst>
              <a:gd name="T0" fmla="*/ 394 w 395"/>
              <a:gd name="T1" fmla="*/ 261 h 512"/>
              <a:gd name="T2" fmla="*/ 394 w 395"/>
              <a:gd name="T3" fmla="*/ 449 h 512"/>
              <a:gd name="T4" fmla="*/ 336 w 395"/>
              <a:gd name="T5" fmla="*/ 511 h 512"/>
              <a:gd name="T6" fmla="*/ 60 w 395"/>
              <a:gd name="T7" fmla="*/ 511 h 512"/>
              <a:gd name="T8" fmla="*/ 0 w 395"/>
              <a:gd name="T9" fmla="*/ 448 h 512"/>
              <a:gd name="T10" fmla="*/ 1 w 395"/>
              <a:gd name="T11" fmla="*/ 73 h 512"/>
              <a:gd name="T12" fmla="*/ 57 w 395"/>
              <a:gd name="T13" fmla="*/ 11 h 512"/>
              <a:gd name="T14" fmla="*/ 90 w 395"/>
              <a:gd name="T15" fmla="*/ 11 h 512"/>
              <a:gd name="T16" fmla="*/ 101 w 395"/>
              <a:gd name="T17" fmla="*/ 19 h 512"/>
              <a:gd name="T18" fmla="*/ 89 w 395"/>
              <a:gd name="T19" fmla="*/ 25 h 512"/>
              <a:gd name="T20" fmla="*/ 66 w 395"/>
              <a:gd name="T21" fmla="*/ 26 h 512"/>
              <a:gd name="T22" fmla="*/ 18 w 395"/>
              <a:gd name="T23" fmla="*/ 75 h 512"/>
              <a:gd name="T24" fmla="*/ 18 w 395"/>
              <a:gd name="T25" fmla="*/ 447 h 512"/>
              <a:gd name="T26" fmla="*/ 68 w 395"/>
              <a:gd name="T27" fmla="*/ 497 h 512"/>
              <a:gd name="T28" fmla="*/ 328 w 395"/>
              <a:gd name="T29" fmla="*/ 497 h 512"/>
              <a:gd name="T30" fmla="*/ 377 w 395"/>
              <a:gd name="T31" fmla="*/ 447 h 512"/>
              <a:gd name="T32" fmla="*/ 377 w 395"/>
              <a:gd name="T33" fmla="*/ 77 h 512"/>
              <a:gd name="T34" fmla="*/ 326 w 395"/>
              <a:gd name="T35" fmla="*/ 26 h 512"/>
              <a:gd name="T36" fmla="*/ 301 w 395"/>
              <a:gd name="T37" fmla="*/ 25 h 512"/>
              <a:gd name="T38" fmla="*/ 294 w 395"/>
              <a:gd name="T39" fmla="*/ 18 h 512"/>
              <a:gd name="T40" fmla="*/ 299 w 395"/>
              <a:gd name="T41" fmla="*/ 12 h 512"/>
              <a:gd name="T42" fmla="*/ 386 w 395"/>
              <a:gd name="T43" fmla="*/ 42 h 512"/>
              <a:gd name="T44" fmla="*/ 394 w 395"/>
              <a:gd name="T45" fmla="*/ 72 h 512"/>
              <a:gd name="T46" fmla="*/ 394 w 395"/>
              <a:gd name="T47" fmla="*/ 261 h 5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95" h="512">
                <a:moveTo>
                  <a:pt x="394" y="261"/>
                </a:moveTo>
                <a:cubicBezTo>
                  <a:pt x="394" y="324"/>
                  <a:pt x="394" y="387"/>
                  <a:pt x="394" y="449"/>
                </a:cubicBezTo>
                <a:cubicBezTo>
                  <a:pt x="394" y="484"/>
                  <a:pt x="370" y="511"/>
                  <a:pt x="336" y="511"/>
                </a:cubicBezTo>
                <a:cubicBezTo>
                  <a:pt x="244" y="512"/>
                  <a:pt x="152" y="512"/>
                  <a:pt x="60" y="511"/>
                </a:cubicBezTo>
                <a:cubicBezTo>
                  <a:pt x="25" y="511"/>
                  <a:pt x="1" y="484"/>
                  <a:pt x="0" y="448"/>
                </a:cubicBezTo>
                <a:cubicBezTo>
                  <a:pt x="0" y="323"/>
                  <a:pt x="0" y="198"/>
                  <a:pt x="1" y="73"/>
                </a:cubicBezTo>
                <a:cubicBezTo>
                  <a:pt x="1" y="40"/>
                  <a:pt x="25" y="14"/>
                  <a:pt x="57" y="11"/>
                </a:cubicBezTo>
                <a:cubicBezTo>
                  <a:pt x="68" y="10"/>
                  <a:pt x="79" y="10"/>
                  <a:pt x="90" y="11"/>
                </a:cubicBezTo>
                <a:cubicBezTo>
                  <a:pt x="94" y="12"/>
                  <a:pt x="97" y="16"/>
                  <a:pt x="101" y="19"/>
                </a:cubicBezTo>
                <a:cubicBezTo>
                  <a:pt x="97" y="21"/>
                  <a:pt x="93" y="25"/>
                  <a:pt x="89" y="25"/>
                </a:cubicBezTo>
                <a:cubicBezTo>
                  <a:pt x="81" y="26"/>
                  <a:pt x="73" y="25"/>
                  <a:pt x="66" y="26"/>
                </a:cubicBezTo>
                <a:cubicBezTo>
                  <a:pt x="36" y="28"/>
                  <a:pt x="18" y="45"/>
                  <a:pt x="18" y="75"/>
                </a:cubicBezTo>
                <a:cubicBezTo>
                  <a:pt x="18" y="199"/>
                  <a:pt x="18" y="323"/>
                  <a:pt x="18" y="447"/>
                </a:cubicBezTo>
                <a:cubicBezTo>
                  <a:pt x="18" y="479"/>
                  <a:pt x="36" y="497"/>
                  <a:pt x="68" y="497"/>
                </a:cubicBezTo>
                <a:cubicBezTo>
                  <a:pt x="154" y="498"/>
                  <a:pt x="241" y="498"/>
                  <a:pt x="328" y="497"/>
                </a:cubicBezTo>
                <a:cubicBezTo>
                  <a:pt x="359" y="497"/>
                  <a:pt x="377" y="478"/>
                  <a:pt x="377" y="447"/>
                </a:cubicBezTo>
                <a:cubicBezTo>
                  <a:pt x="377" y="324"/>
                  <a:pt x="377" y="200"/>
                  <a:pt x="377" y="77"/>
                </a:cubicBezTo>
                <a:cubicBezTo>
                  <a:pt x="377" y="45"/>
                  <a:pt x="358" y="26"/>
                  <a:pt x="326" y="26"/>
                </a:cubicBezTo>
                <a:cubicBezTo>
                  <a:pt x="317" y="25"/>
                  <a:pt x="309" y="26"/>
                  <a:pt x="301" y="25"/>
                </a:cubicBezTo>
                <a:cubicBezTo>
                  <a:pt x="298" y="25"/>
                  <a:pt x="295" y="21"/>
                  <a:pt x="294" y="18"/>
                </a:cubicBezTo>
                <a:cubicBezTo>
                  <a:pt x="294" y="17"/>
                  <a:pt x="297" y="13"/>
                  <a:pt x="299" y="12"/>
                </a:cubicBezTo>
                <a:cubicBezTo>
                  <a:pt x="326" y="0"/>
                  <a:pt x="372" y="15"/>
                  <a:pt x="386" y="42"/>
                </a:cubicBezTo>
                <a:cubicBezTo>
                  <a:pt x="391" y="51"/>
                  <a:pt x="394" y="62"/>
                  <a:pt x="394" y="72"/>
                </a:cubicBezTo>
                <a:cubicBezTo>
                  <a:pt x="395" y="135"/>
                  <a:pt x="394" y="198"/>
                  <a:pt x="394" y="26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9" name="Freeform 526">
            <a:extLst>
              <a:ext uri="{FF2B5EF4-FFF2-40B4-BE49-F238E27FC236}">
                <a16:creationId xmlns:a16="http://schemas.microsoft.com/office/drawing/2014/main" id="{AB8006A0-19F8-414C-89A9-8E10334EEBEF}"/>
              </a:ext>
            </a:extLst>
          </p:cNvPr>
          <p:cNvSpPr>
            <a:spLocks/>
          </p:cNvSpPr>
          <p:nvPr/>
        </p:nvSpPr>
        <p:spPr bwMode="auto">
          <a:xfrm>
            <a:off x="789759" y="2363391"/>
            <a:ext cx="238476" cy="220812"/>
          </a:xfrm>
          <a:custGeom>
            <a:avLst/>
            <a:gdLst>
              <a:gd name="T0" fmla="*/ 113 w 113"/>
              <a:gd name="T1" fmla="*/ 1 h 104"/>
              <a:gd name="T2" fmla="*/ 113 w 113"/>
              <a:gd name="T3" fmla="*/ 103 h 104"/>
              <a:gd name="T4" fmla="*/ 37 w 113"/>
              <a:gd name="T5" fmla="*/ 103 h 104"/>
              <a:gd name="T6" fmla="*/ 25 w 113"/>
              <a:gd name="T7" fmla="*/ 91 h 104"/>
              <a:gd name="T8" fmla="*/ 4 w 113"/>
              <a:gd name="T9" fmla="*/ 24 h 104"/>
              <a:gd name="T10" fmla="*/ 19 w 113"/>
              <a:gd name="T11" fmla="*/ 1 h 104"/>
              <a:gd name="T12" fmla="*/ 113 w 113"/>
              <a:gd name="T13" fmla="*/ 1 h 104"/>
            </a:gdLst>
            <a:ahLst/>
            <a:cxnLst>
              <a:cxn ang="0">
                <a:pos x="T0" y="T1"/>
              </a:cxn>
              <a:cxn ang="0">
                <a:pos x="T2" y="T3"/>
              </a:cxn>
              <a:cxn ang="0">
                <a:pos x="T4" y="T5"/>
              </a:cxn>
              <a:cxn ang="0">
                <a:pos x="T6" y="T7"/>
              </a:cxn>
              <a:cxn ang="0">
                <a:pos x="T8" y="T9"/>
              </a:cxn>
              <a:cxn ang="0">
                <a:pos x="T10" y="T11"/>
              </a:cxn>
              <a:cxn ang="0">
                <a:pos x="T12" y="T13"/>
              </a:cxn>
            </a:cxnLst>
            <a:rect l="0" t="0" r="r" b="b"/>
            <a:pathLst>
              <a:path w="113" h="104">
                <a:moveTo>
                  <a:pt x="113" y="1"/>
                </a:moveTo>
                <a:cubicBezTo>
                  <a:pt x="113" y="35"/>
                  <a:pt x="113" y="69"/>
                  <a:pt x="113" y="103"/>
                </a:cubicBezTo>
                <a:cubicBezTo>
                  <a:pt x="87" y="103"/>
                  <a:pt x="62" y="104"/>
                  <a:pt x="37" y="103"/>
                </a:cubicBezTo>
                <a:cubicBezTo>
                  <a:pt x="33" y="102"/>
                  <a:pt x="26" y="96"/>
                  <a:pt x="25" y="91"/>
                </a:cubicBezTo>
                <a:cubicBezTo>
                  <a:pt x="17" y="69"/>
                  <a:pt x="10" y="47"/>
                  <a:pt x="4" y="24"/>
                </a:cubicBezTo>
                <a:cubicBezTo>
                  <a:pt x="0" y="12"/>
                  <a:pt x="6" y="2"/>
                  <a:pt x="19" y="1"/>
                </a:cubicBezTo>
                <a:cubicBezTo>
                  <a:pt x="50" y="0"/>
                  <a:pt x="81" y="1"/>
                  <a:pt x="11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0" name="Freeform 527">
            <a:extLst>
              <a:ext uri="{FF2B5EF4-FFF2-40B4-BE49-F238E27FC236}">
                <a16:creationId xmlns:a16="http://schemas.microsoft.com/office/drawing/2014/main" id="{3C185DB1-E8DA-4407-99DB-41D865E3BBBA}"/>
              </a:ext>
            </a:extLst>
          </p:cNvPr>
          <p:cNvSpPr>
            <a:spLocks/>
          </p:cNvSpPr>
          <p:nvPr/>
        </p:nvSpPr>
        <p:spPr bwMode="auto">
          <a:xfrm>
            <a:off x="1293200" y="1692133"/>
            <a:ext cx="370959" cy="132488"/>
          </a:xfrm>
          <a:custGeom>
            <a:avLst/>
            <a:gdLst>
              <a:gd name="T0" fmla="*/ 87 w 173"/>
              <a:gd name="T1" fmla="*/ 60 h 60"/>
              <a:gd name="T2" fmla="*/ 26 w 173"/>
              <a:gd name="T3" fmla="*/ 60 h 60"/>
              <a:gd name="T4" fmla="*/ 1 w 173"/>
              <a:gd name="T5" fmla="*/ 35 h 60"/>
              <a:gd name="T6" fmla="*/ 36 w 173"/>
              <a:gd name="T7" fmla="*/ 0 h 60"/>
              <a:gd name="T8" fmla="*/ 147 w 173"/>
              <a:gd name="T9" fmla="*/ 0 h 60"/>
              <a:gd name="T10" fmla="*/ 173 w 173"/>
              <a:gd name="T11" fmla="*/ 27 h 60"/>
              <a:gd name="T12" fmla="*/ 138 w 173"/>
              <a:gd name="T13" fmla="*/ 60 h 60"/>
              <a:gd name="T14" fmla="*/ 87 w 173"/>
              <a:gd name="T15" fmla="*/ 60 h 6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3" h="60">
                <a:moveTo>
                  <a:pt x="87" y="60"/>
                </a:moveTo>
                <a:cubicBezTo>
                  <a:pt x="67" y="60"/>
                  <a:pt x="46" y="60"/>
                  <a:pt x="26" y="60"/>
                </a:cubicBezTo>
                <a:cubicBezTo>
                  <a:pt x="7" y="60"/>
                  <a:pt x="1" y="54"/>
                  <a:pt x="1" y="35"/>
                </a:cubicBezTo>
                <a:cubicBezTo>
                  <a:pt x="0" y="3"/>
                  <a:pt x="4" y="0"/>
                  <a:pt x="36" y="0"/>
                </a:cubicBezTo>
                <a:cubicBezTo>
                  <a:pt x="73" y="0"/>
                  <a:pt x="110" y="0"/>
                  <a:pt x="147" y="0"/>
                </a:cubicBezTo>
                <a:cubicBezTo>
                  <a:pt x="167" y="0"/>
                  <a:pt x="173" y="7"/>
                  <a:pt x="173" y="27"/>
                </a:cubicBezTo>
                <a:cubicBezTo>
                  <a:pt x="171" y="59"/>
                  <a:pt x="170" y="60"/>
                  <a:pt x="138" y="60"/>
                </a:cubicBezTo>
                <a:cubicBezTo>
                  <a:pt x="121" y="60"/>
                  <a:pt x="104" y="60"/>
                  <a:pt x="87" y="6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3" name="Freeform 531">
            <a:extLst>
              <a:ext uri="{FF2B5EF4-FFF2-40B4-BE49-F238E27FC236}">
                <a16:creationId xmlns:a16="http://schemas.microsoft.com/office/drawing/2014/main" id="{CB721E7A-E9B4-4066-A4F4-FEE20267628B}"/>
              </a:ext>
            </a:extLst>
          </p:cNvPr>
          <p:cNvSpPr>
            <a:spLocks noEditPoints="1"/>
          </p:cNvSpPr>
          <p:nvPr/>
        </p:nvSpPr>
        <p:spPr bwMode="auto">
          <a:xfrm>
            <a:off x="1125388" y="2195579"/>
            <a:ext cx="150153" cy="158982"/>
          </a:xfrm>
          <a:custGeom>
            <a:avLst/>
            <a:gdLst>
              <a:gd name="T0" fmla="*/ 44 w 74"/>
              <a:gd name="T1" fmla="*/ 0 h 75"/>
              <a:gd name="T2" fmla="*/ 64 w 74"/>
              <a:gd name="T3" fmla="*/ 10 h 75"/>
              <a:gd name="T4" fmla="*/ 74 w 74"/>
              <a:gd name="T5" fmla="*/ 27 h 75"/>
              <a:gd name="T6" fmla="*/ 74 w 74"/>
              <a:gd name="T7" fmla="*/ 49 h 75"/>
              <a:gd name="T8" fmla="*/ 62 w 74"/>
              <a:gd name="T9" fmla="*/ 67 h 75"/>
              <a:gd name="T10" fmla="*/ 42 w 74"/>
              <a:gd name="T11" fmla="*/ 75 h 75"/>
              <a:gd name="T12" fmla="*/ 23 w 74"/>
              <a:gd name="T13" fmla="*/ 72 h 75"/>
              <a:gd name="T14" fmla="*/ 7 w 74"/>
              <a:gd name="T15" fmla="*/ 58 h 75"/>
              <a:gd name="T16" fmla="*/ 0 w 74"/>
              <a:gd name="T17" fmla="*/ 36 h 75"/>
              <a:gd name="T18" fmla="*/ 8 w 74"/>
              <a:gd name="T19" fmla="*/ 16 h 75"/>
              <a:gd name="T20" fmla="*/ 24 w 74"/>
              <a:gd name="T21" fmla="*/ 3 h 75"/>
              <a:gd name="T22" fmla="*/ 44 w 74"/>
              <a:gd name="T23" fmla="*/ 0 h 75"/>
              <a:gd name="T24" fmla="*/ 37 w 74"/>
              <a:gd name="T25" fmla="*/ 20 h 75"/>
              <a:gd name="T26" fmla="*/ 26 w 74"/>
              <a:gd name="T27" fmla="*/ 38 h 75"/>
              <a:gd name="T28" fmla="*/ 38 w 74"/>
              <a:gd name="T29" fmla="*/ 49 h 75"/>
              <a:gd name="T30" fmla="*/ 50 w 74"/>
              <a:gd name="T31" fmla="*/ 37 h 75"/>
              <a:gd name="T32" fmla="*/ 37 w 74"/>
              <a:gd name="T33" fmla="*/ 20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4" h="75">
                <a:moveTo>
                  <a:pt x="44" y="0"/>
                </a:moveTo>
                <a:cubicBezTo>
                  <a:pt x="50" y="3"/>
                  <a:pt x="57" y="6"/>
                  <a:pt x="64" y="10"/>
                </a:cubicBezTo>
                <a:cubicBezTo>
                  <a:pt x="67" y="14"/>
                  <a:pt x="70" y="21"/>
                  <a:pt x="74" y="27"/>
                </a:cubicBezTo>
                <a:cubicBezTo>
                  <a:pt x="74" y="33"/>
                  <a:pt x="74" y="40"/>
                  <a:pt x="74" y="49"/>
                </a:cubicBezTo>
                <a:cubicBezTo>
                  <a:pt x="72" y="53"/>
                  <a:pt x="67" y="59"/>
                  <a:pt x="62" y="67"/>
                </a:cubicBezTo>
                <a:cubicBezTo>
                  <a:pt x="57" y="69"/>
                  <a:pt x="50" y="72"/>
                  <a:pt x="42" y="75"/>
                </a:cubicBezTo>
                <a:cubicBezTo>
                  <a:pt x="37" y="74"/>
                  <a:pt x="30" y="73"/>
                  <a:pt x="23" y="72"/>
                </a:cubicBezTo>
                <a:cubicBezTo>
                  <a:pt x="17" y="67"/>
                  <a:pt x="11" y="62"/>
                  <a:pt x="7" y="58"/>
                </a:cubicBezTo>
                <a:cubicBezTo>
                  <a:pt x="5" y="51"/>
                  <a:pt x="3" y="45"/>
                  <a:pt x="0" y="36"/>
                </a:cubicBezTo>
                <a:cubicBezTo>
                  <a:pt x="2" y="32"/>
                  <a:pt x="4" y="25"/>
                  <a:pt x="8" y="16"/>
                </a:cubicBezTo>
                <a:cubicBezTo>
                  <a:pt x="11" y="13"/>
                  <a:pt x="16" y="8"/>
                  <a:pt x="24" y="3"/>
                </a:cubicBezTo>
                <a:cubicBezTo>
                  <a:pt x="29" y="2"/>
                  <a:pt x="36" y="1"/>
                  <a:pt x="44" y="0"/>
                </a:cubicBezTo>
                <a:close/>
                <a:moveTo>
                  <a:pt x="37" y="20"/>
                </a:moveTo>
                <a:cubicBezTo>
                  <a:pt x="32" y="28"/>
                  <a:pt x="25" y="33"/>
                  <a:pt x="26" y="38"/>
                </a:cubicBezTo>
                <a:cubicBezTo>
                  <a:pt x="26" y="42"/>
                  <a:pt x="34" y="49"/>
                  <a:pt x="38" y="49"/>
                </a:cubicBezTo>
                <a:cubicBezTo>
                  <a:pt x="42" y="49"/>
                  <a:pt x="49" y="42"/>
                  <a:pt x="50" y="37"/>
                </a:cubicBezTo>
                <a:cubicBezTo>
                  <a:pt x="50" y="33"/>
                  <a:pt x="44" y="28"/>
                  <a:pt x="37" y="2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4" name="Freeform 532">
            <a:extLst>
              <a:ext uri="{FF2B5EF4-FFF2-40B4-BE49-F238E27FC236}">
                <a16:creationId xmlns:a16="http://schemas.microsoft.com/office/drawing/2014/main" id="{02E2CA24-E237-4B31-9D94-514B986C3C31}"/>
              </a:ext>
            </a:extLst>
          </p:cNvPr>
          <p:cNvSpPr>
            <a:spLocks/>
          </p:cNvSpPr>
          <p:nvPr/>
        </p:nvSpPr>
        <p:spPr bwMode="auto">
          <a:xfrm>
            <a:off x="480623" y="2672526"/>
            <a:ext cx="158982" cy="97159"/>
          </a:xfrm>
          <a:custGeom>
            <a:avLst/>
            <a:gdLst>
              <a:gd name="T0" fmla="*/ 71 w 75"/>
              <a:gd name="T1" fmla="*/ 47 h 48"/>
              <a:gd name="T2" fmla="*/ 12 w 75"/>
              <a:gd name="T3" fmla="*/ 47 h 48"/>
              <a:gd name="T4" fmla="*/ 2 w 75"/>
              <a:gd name="T5" fmla="*/ 36 h 48"/>
              <a:gd name="T6" fmla="*/ 1 w 75"/>
              <a:gd name="T7" fmla="*/ 0 h 48"/>
              <a:gd name="T8" fmla="*/ 75 w 75"/>
              <a:gd name="T9" fmla="*/ 0 h 48"/>
              <a:gd name="T10" fmla="*/ 71 w 75"/>
              <a:gd name="T11" fmla="*/ 47 h 48"/>
            </a:gdLst>
            <a:ahLst/>
            <a:cxnLst>
              <a:cxn ang="0">
                <a:pos x="T0" y="T1"/>
              </a:cxn>
              <a:cxn ang="0">
                <a:pos x="T2" y="T3"/>
              </a:cxn>
              <a:cxn ang="0">
                <a:pos x="T4" y="T5"/>
              </a:cxn>
              <a:cxn ang="0">
                <a:pos x="T6" y="T7"/>
              </a:cxn>
              <a:cxn ang="0">
                <a:pos x="T8" y="T9"/>
              </a:cxn>
              <a:cxn ang="0">
                <a:pos x="T10" y="T11"/>
              </a:cxn>
            </a:cxnLst>
            <a:rect l="0" t="0" r="r" b="b"/>
            <a:pathLst>
              <a:path w="75" h="48">
                <a:moveTo>
                  <a:pt x="71" y="47"/>
                </a:moveTo>
                <a:cubicBezTo>
                  <a:pt x="50" y="47"/>
                  <a:pt x="31" y="48"/>
                  <a:pt x="12" y="47"/>
                </a:cubicBezTo>
                <a:cubicBezTo>
                  <a:pt x="8" y="46"/>
                  <a:pt x="2" y="40"/>
                  <a:pt x="2" y="36"/>
                </a:cubicBezTo>
                <a:cubicBezTo>
                  <a:pt x="0" y="25"/>
                  <a:pt x="1" y="13"/>
                  <a:pt x="1" y="0"/>
                </a:cubicBezTo>
                <a:cubicBezTo>
                  <a:pt x="25" y="0"/>
                  <a:pt x="49" y="0"/>
                  <a:pt x="75" y="0"/>
                </a:cubicBezTo>
                <a:cubicBezTo>
                  <a:pt x="74" y="16"/>
                  <a:pt x="72" y="31"/>
                  <a:pt x="71" y="47"/>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5" name="Freeform 533">
            <a:extLst>
              <a:ext uri="{FF2B5EF4-FFF2-40B4-BE49-F238E27FC236}">
                <a16:creationId xmlns:a16="http://schemas.microsoft.com/office/drawing/2014/main" id="{1D652B1D-9CE4-45BB-99B8-3CBD4AE2234D}"/>
              </a:ext>
            </a:extLst>
          </p:cNvPr>
          <p:cNvSpPr>
            <a:spLocks/>
          </p:cNvSpPr>
          <p:nvPr/>
        </p:nvSpPr>
        <p:spPr bwMode="auto">
          <a:xfrm>
            <a:off x="763259" y="2036597"/>
            <a:ext cx="150153" cy="114823"/>
          </a:xfrm>
          <a:custGeom>
            <a:avLst/>
            <a:gdLst>
              <a:gd name="T0" fmla="*/ 0 w 72"/>
              <a:gd name="T1" fmla="*/ 28 h 55"/>
              <a:gd name="T2" fmla="*/ 15 w 72"/>
              <a:gd name="T3" fmla="*/ 4 h 55"/>
              <a:gd name="T4" fmla="*/ 62 w 72"/>
              <a:gd name="T5" fmla="*/ 7 h 55"/>
              <a:gd name="T6" fmla="*/ 67 w 72"/>
              <a:gd name="T7" fmla="*/ 43 h 55"/>
              <a:gd name="T8" fmla="*/ 33 w 72"/>
              <a:gd name="T9" fmla="*/ 54 h 55"/>
              <a:gd name="T10" fmla="*/ 24 w 72"/>
              <a:gd name="T11" fmla="*/ 52 h 55"/>
              <a:gd name="T12" fmla="*/ 5 w 72"/>
              <a:gd name="T13" fmla="*/ 29 h 55"/>
              <a:gd name="T14" fmla="*/ 0 w 72"/>
              <a:gd name="T15" fmla="*/ 28 h 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55">
                <a:moveTo>
                  <a:pt x="0" y="28"/>
                </a:moveTo>
                <a:cubicBezTo>
                  <a:pt x="5" y="19"/>
                  <a:pt x="9" y="5"/>
                  <a:pt x="15" y="4"/>
                </a:cubicBezTo>
                <a:cubicBezTo>
                  <a:pt x="31" y="1"/>
                  <a:pt x="49" y="0"/>
                  <a:pt x="62" y="7"/>
                </a:cubicBezTo>
                <a:cubicBezTo>
                  <a:pt x="69" y="10"/>
                  <a:pt x="72" y="34"/>
                  <a:pt x="67" y="43"/>
                </a:cubicBezTo>
                <a:cubicBezTo>
                  <a:pt x="63" y="51"/>
                  <a:pt x="45" y="51"/>
                  <a:pt x="33" y="54"/>
                </a:cubicBezTo>
                <a:cubicBezTo>
                  <a:pt x="30" y="55"/>
                  <a:pt x="27" y="52"/>
                  <a:pt x="24" y="52"/>
                </a:cubicBezTo>
                <a:cubicBezTo>
                  <a:pt x="7" y="53"/>
                  <a:pt x="1" y="45"/>
                  <a:pt x="5" y="29"/>
                </a:cubicBezTo>
                <a:cubicBezTo>
                  <a:pt x="3" y="28"/>
                  <a:pt x="2" y="28"/>
                  <a:pt x="0" y="28"/>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6" name="Freeform 534">
            <a:extLst>
              <a:ext uri="{FF2B5EF4-FFF2-40B4-BE49-F238E27FC236}">
                <a16:creationId xmlns:a16="http://schemas.microsoft.com/office/drawing/2014/main" id="{F9796D2B-1AB8-4399-87F1-DCA99859DEE1}"/>
              </a:ext>
            </a:extLst>
          </p:cNvPr>
          <p:cNvSpPr>
            <a:spLocks noEditPoints="1"/>
          </p:cNvSpPr>
          <p:nvPr/>
        </p:nvSpPr>
        <p:spPr bwMode="auto">
          <a:xfrm>
            <a:off x="1125388" y="2451715"/>
            <a:ext cx="194312" cy="247306"/>
          </a:xfrm>
          <a:custGeom>
            <a:avLst/>
            <a:gdLst>
              <a:gd name="T0" fmla="*/ 0 w 93"/>
              <a:gd name="T1" fmla="*/ 92 h 116"/>
              <a:gd name="T2" fmla="*/ 30 w 93"/>
              <a:gd name="T3" fmla="*/ 63 h 116"/>
              <a:gd name="T4" fmla="*/ 57 w 93"/>
              <a:gd name="T5" fmla="*/ 34 h 116"/>
              <a:gd name="T6" fmla="*/ 46 w 93"/>
              <a:gd name="T7" fmla="*/ 26 h 116"/>
              <a:gd name="T8" fmla="*/ 63 w 93"/>
              <a:gd name="T9" fmla="*/ 0 h 116"/>
              <a:gd name="T10" fmla="*/ 93 w 93"/>
              <a:gd name="T11" fmla="*/ 18 h 116"/>
              <a:gd name="T12" fmla="*/ 66 w 93"/>
              <a:gd name="T13" fmla="*/ 43 h 116"/>
              <a:gd name="T14" fmla="*/ 53 w 93"/>
              <a:gd name="T15" fmla="*/ 77 h 116"/>
              <a:gd name="T16" fmla="*/ 40 w 93"/>
              <a:gd name="T17" fmla="*/ 116 h 116"/>
              <a:gd name="T18" fmla="*/ 0 w 93"/>
              <a:gd name="T19" fmla="*/ 92 h 116"/>
              <a:gd name="T20" fmla="*/ 29 w 93"/>
              <a:gd name="T21" fmla="*/ 106 h 116"/>
              <a:gd name="T22" fmla="*/ 42 w 93"/>
              <a:gd name="T23" fmla="*/ 88 h 116"/>
              <a:gd name="T24" fmla="*/ 30 w 93"/>
              <a:gd name="T25" fmla="*/ 75 h 116"/>
              <a:gd name="T26" fmla="*/ 18 w 93"/>
              <a:gd name="T27" fmla="*/ 87 h 116"/>
              <a:gd name="T28" fmla="*/ 29 w 93"/>
              <a:gd name="T29" fmla="*/ 10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3" h="116">
                <a:moveTo>
                  <a:pt x="0" y="92"/>
                </a:moveTo>
                <a:cubicBezTo>
                  <a:pt x="9" y="81"/>
                  <a:pt x="10" y="66"/>
                  <a:pt x="30" y="63"/>
                </a:cubicBezTo>
                <a:cubicBezTo>
                  <a:pt x="40" y="62"/>
                  <a:pt x="47" y="45"/>
                  <a:pt x="57" y="34"/>
                </a:cubicBezTo>
                <a:cubicBezTo>
                  <a:pt x="52" y="30"/>
                  <a:pt x="50" y="28"/>
                  <a:pt x="46" y="26"/>
                </a:cubicBezTo>
                <a:cubicBezTo>
                  <a:pt x="51" y="18"/>
                  <a:pt x="57" y="9"/>
                  <a:pt x="63" y="0"/>
                </a:cubicBezTo>
                <a:cubicBezTo>
                  <a:pt x="73" y="6"/>
                  <a:pt x="82" y="12"/>
                  <a:pt x="93" y="18"/>
                </a:cubicBezTo>
                <a:cubicBezTo>
                  <a:pt x="85" y="27"/>
                  <a:pt x="87" y="43"/>
                  <a:pt x="66" y="43"/>
                </a:cubicBezTo>
                <a:cubicBezTo>
                  <a:pt x="62" y="52"/>
                  <a:pt x="51" y="66"/>
                  <a:pt x="53" y="77"/>
                </a:cubicBezTo>
                <a:cubicBezTo>
                  <a:pt x="58" y="95"/>
                  <a:pt x="46" y="103"/>
                  <a:pt x="40" y="116"/>
                </a:cubicBezTo>
                <a:cubicBezTo>
                  <a:pt x="27" y="108"/>
                  <a:pt x="14" y="101"/>
                  <a:pt x="0" y="92"/>
                </a:cubicBezTo>
                <a:close/>
                <a:moveTo>
                  <a:pt x="29" y="106"/>
                </a:moveTo>
                <a:cubicBezTo>
                  <a:pt x="36" y="98"/>
                  <a:pt x="42" y="93"/>
                  <a:pt x="42" y="88"/>
                </a:cubicBezTo>
                <a:cubicBezTo>
                  <a:pt x="41" y="84"/>
                  <a:pt x="34" y="79"/>
                  <a:pt x="30" y="75"/>
                </a:cubicBezTo>
                <a:cubicBezTo>
                  <a:pt x="26" y="79"/>
                  <a:pt x="19" y="83"/>
                  <a:pt x="18" y="87"/>
                </a:cubicBezTo>
                <a:cubicBezTo>
                  <a:pt x="17" y="92"/>
                  <a:pt x="23" y="97"/>
                  <a:pt x="29" y="106"/>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7" name="Freeform 536">
            <a:extLst>
              <a:ext uri="{FF2B5EF4-FFF2-40B4-BE49-F238E27FC236}">
                <a16:creationId xmlns:a16="http://schemas.microsoft.com/office/drawing/2014/main" id="{A8448097-B823-4BFD-85B3-78B8F61038B1}"/>
              </a:ext>
            </a:extLst>
          </p:cNvPr>
          <p:cNvSpPr>
            <a:spLocks/>
          </p:cNvSpPr>
          <p:nvPr/>
        </p:nvSpPr>
        <p:spPr bwMode="auto">
          <a:xfrm>
            <a:off x="1169547" y="1912944"/>
            <a:ext cx="105988" cy="141318"/>
          </a:xfrm>
          <a:custGeom>
            <a:avLst/>
            <a:gdLst>
              <a:gd name="T0" fmla="*/ 0 w 50"/>
              <a:gd name="T1" fmla="*/ 63 h 65"/>
              <a:gd name="T2" fmla="*/ 21 w 50"/>
              <a:gd name="T3" fmla="*/ 0 h 65"/>
              <a:gd name="T4" fmla="*/ 43 w 50"/>
              <a:gd name="T5" fmla="*/ 9 h 65"/>
              <a:gd name="T6" fmla="*/ 23 w 50"/>
              <a:gd name="T7" fmla="*/ 63 h 65"/>
              <a:gd name="T8" fmla="*/ 0 w 50"/>
              <a:gd name="T9" fmla="*/ 63 h 65"/>
            </a:gdLst>
            <a:ahLst/>
            <a:cxnLst>
              <a:cxn ang="0">
                <a:pos x="T0" y="T1"/>
              </a:cxn>
              <a:cxn ang="0">
                <a:pos x="T2" y="T3"/>
              </a:cxn>
              <a:cxn ang="0">
                <a:pos x="T4" y="T5"/>
              </a:cxn>
              <a:cxn ang="0">
                <a:pos x="T6" y="T7"/>
              </a:cxn>
              <a:cxn ang="0">
                <a:pos x="T8" y="T9"/>
              </a:cxn>
            </a:cxnLst>
            <a:rect l="0" t="0" r="r" b="b"/>
            <a:pathLst>
              <a:path w="50" h="65">
                <a:moveTo>
                  <a:pt x="0" y="63"/>
                </a:moveTo>
                <a:cubicBezTo>
                  <a:pt x="8" y="39"/>
                  <a:pt x="14" y="20"/>
                  <a:pt x="21" y="0"/>
                </a:cubicBezTo>
                <a:cubicBezTo>
                  <a:pt x="31" y="4"/>
                  <a:pt x="37" y="6"/>
                  <a:pt x="43" y="9"/>
                </a:cubicBezTo>
                <a:cubicBezTo>
                  <a:pt x="50" y="32"/>
                  <a:pt x="28" y="45"/>
                  <a:pt x="23" y="63"/>
                </a:cubicBezTo>
                <a:cubicBezTo>
                  <a:pt x="22" y="65"/>
                  <a:pt x="9" y="63"/>
                  <a:pt x="0" y="6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8" name="Freeform 537">
            <a:extLst>
              <a:ext uri="{FF2B5EF4-FFF2-40B4-BE49-F238E27FC236}">
                <a16:creationId xmlns:a16="http://schemas.microsoft.com/office/drawing/2014/main" id="{8AEA8230-0B32-4971-A978-E6325DFA4DB1}"/>
              </a:ext>
            </a:extLst>
          </p:cNvPr>
          <p:cNvSpPr>
            <a:spLocks/>
          </p:cNvSpPr>
          <p:nvPr/>
        </p:nvSpPr>
        <p:spPr bwMode="auto">
          <a:xfrm>
            <a:off x="1346194" y="2266238"/>
            <a:ext cx="326800" cy="8835"/>
          </a:xfrm>
          <a:custGeom>
            <a:avLst/>
            <a:gdLst>
              <a:gd name="T0" fmla="*/ 155 w 155"/>
              <a:gd name="T1" fmla="*/ 3 h 3"/>
              <a:gd name="T2" fmla="*/ 0 w 155"/>
              <a:gd name="T3" fmla="*/ 3 h 3"/>
              <a:gd name="T4" fmla="*/ 0 w 155"/>
              <a:gd name="T5" fmla="*/ 0 h 3"/>
              <a:gd name="T6" fmla="*/ 155 w 155"/>
              <a:gd name="T7" fmla="*/ 0 h 3"/>
              <a:gd name="T8" fmla="*/ 155 w 155"/>
              <a:gd name="T9" fmla="*/ 3 h 3"/>
            </a:gdLst>
            <a:ahLst/>
            <a:cxnLst>
              <a:cxn ang="0">
                <a:pos x="T0" y="T1"/>
              </a:cxn>
              <a:cxn ang="0">
                <a:pos x="T2" y="T3"/>
              </a:cxn>
              <a:cxn ang="0">
                <a:pos x="T4" y="T5"/>
              </a:cxn>
              <a:cxn ang="0">
                <a:pos x="T6" y="T7"/>
              </a:cxn>
              <a:cxn ang="0">
                <a:pos x="T8" y="T9"/>
              </a:cxn>
            </a:cxnLst>
            <a:rect l="0" t="0" r="r" b="b"/>
            <a:pathLst>
              <a:path w="155" h="3">
                <a:moveTo>
                  <a:pt x="155" y="3"/>
                </a:moveTo>
                <a:cubicBezTo>
                  <a:pt x="103" y="3"/>
                  <a:pt x="51" y="3"/>
                  <a:pt x="0" y="3"/>
                </a:cubicBezTo>
                <a:cubicBezTo>
                  <a:pt x="0" y="2"/>
                  <a:pt x="0" y="1"/>
                  <a:pt x="0" y="0"/>
                </a:cubicBezTo>
                <a:cubicBezTo>
                  <a:pt x="51" y="0"/>
                  <a:pt x="103" y="0"/>
                  <a:pt x="155" y="0"/>
                </a:cubicBezTo>
                <a:cubicBezTo>
                  <a:pt x="155" y="1"/>
                  <a:pt x="155" y="2"/>
                  <a:pt x="155"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9" name="Freeform 538">
            <a:extLst>
              <a:ext uri="{FF2B5EF4-FFF2-40B4-BE49-F238E27FC236}">
                <a16:creationId xmlns:a16="http://schemas.microsoft.com/office/drawing/2014/main" id="{1E34A3A8-AE0D-496F-87B6-220981DC1906}"/>
              </a:ext>
            </a:extLst>
          </p:cNvPr>
          <p:cNvSpPr>
            <a:spLocks/>
          </p:cNvSpPr>
          <p:nvPr/>
        </p:nvSpPr>
        <p:spPr bwMode="auto">
          <a:xfrm>
            <a:off x="1346194" y="1939438"/>
            <a:ext cx="326800" cy="8835"/>
          </a:xfrm>
          <a:custGeom>
            <a:avLst/>
            <a:gdLst>
              <a:gd name="T0" fmla="*/ 0 w 155"/>
              <a:gd name="T1" fmla="*/ 0 h 3"/>
              <a:gd name="T2" fmla="*/ 155 w 155"/>
              <a:gd name="T3" fmla="*/ 0 h 3"/>
              <a:gd name="T4" fmla="*/ 155 w 155"/>
              <a:gd name="T5" fmla="*/ 3 h 3"/>
              <a:gd name="T6" fmla="*/ 0 w 155"/>
              <a:gd name="T7" fmla="*/ 3 h 3"/>
              <a:gd name="T8" fmla="*/ 0 w 155"/>
              <a:gd name="T9" fmla="*/ 0 h 3"/>
            </a:gdLst>
            <a:ahLst/>
            <a:cxnLst>
              <a:cxn ang="0">
                <a:pos x="T0" y="T1"/>
              </a:cxn>
              <a:cxn ang="0">
                <a:pos x="T2" y="T3"/>
              </a:cxn>
              <a:cxn ang="0">
                <a:pos x="T4" y="T5"/>
              </a:cxn>
              <a:cxn ang="0">
                <a:pos x="T6" y="T7"/>
              </a:cxn>
              <a:cxn ang="0">
                <a:pos x="T8" y="T9"/>
              </a:cxn>
            </a:cxnLst>
            <a:rect l="0" t="0" r="r" b="b"/>
            <a:pathLst>
              <a:path w="155" h="3">
                <a:moveTo>
                  <a:pt x="0" y="0"/>
                </a:moveTo>
                <a:cubicBezTo>
                  <a:pt x="52" y="0"/>
                  <a:pt x="104" y="0"/>
                  <a:pt x="155" y="0"/>
                </a:cubicBezTo>
                <a:cubicBezTo>
                  <a:pt x="155" y="1"/>
                  <a:pt x="155" y="2"/>
                  <a:pt x="155" y="3"/>
                </a:cubicBezTo>
                <a:cubicBezTo>
                  <a:pt x="104" y="3"/>
                  <a:pt x="52" y="3"/>
                  <a:pt x="0" y="3"/>
                </a:cubicBezTo>
                <a:cubicBezTo>
                  <a:pt x="0" y="2"/>
                  <a:pt x="0" y="1"/>
                  <a:pt x="0"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70" name="Freeform 539">
            <a:extLst>
              <a:ext uri="{FF2B5EF4-FFF2-40B4-BE49-F238E27FC236}">
                <a16:creationId xmlns:a16="http://schemas.microsoft.com/office/drawing/2014/main" id="{05FF63ED-0C89-440B-80C5-9D68B5660BEC}"/>
              </a:ext>
            </a:extLst>
          </p:cNvPr>
          <p:cNvSpPr>
            <a:spLocks/>
          </p:cNvSpPr>
          <p:nvPr/>
        </p:nvSpPr>
        <p:spPr bwMode="auto">
          <a:xfrm>
            <a:off x="1346194" y="2593032"/>
            <a:ext cx="335629" cy="8835"/>
          </a:xfrm>
          <a:custGeom>
            <a:avLst/>
            <a:gdLst>
              <a:gd name="T0" fmla="*/ 1 w 157"/>
              <a:gd name="T1" fmla="*/ 0 h 4"/>
              <a:gd name="T2" fmla="*/ 157 w 157"/>
              <a:gd name="T3" fmla="*/ 0 h 4"/>
              <a:gd name="T4" fmla="*/ 157 w 157"/>
              <a:gd name="T5" fmla="*/ 4 h 4"/>
              <a:gd name="T6" fmla="*/ 0 w 157"/>
              <a:gd name="T7" fmla="*/ 4 h 4"/>
              <a:gd name="T8" fmla="*/ 1 w 157"/>
              <a:gd name="T9" fmla="*/ 0 h 4"/>
            </a:gdLst>
            <a:ahLst/>
            <a:cxnLst>
              <a:cxn ang="0">
                <a:pos x="T0" y="T1"/>
              </a:cxn>
              <a:cxn ang="0">
                <a:pos x="T2" y="T3"/>
              </a:cxn>
              <a:cxn ang="0">
                <a:pos x="T4" y="T5"/>
              </a:cxn>
              <a:cxn ang="0">
                <a:pos x="T6" y="T7"/>
              </a:cxn>
              <a:cxn ang="0">
                <a:pos x="T8" y="T9"/>
              </a:cxn>
            </a:cxnLst>
            <a:rect l="0" t="0" r="r" b="b"/>
            <a:pathLst>
              <a:path w="157" h="4">
                <a:moveTo>
                  <a:pt x="1" y="0"/>
                </a:moveTo>
                <a:cubicBezTo>
                  <a:pt x="53" y="0"/>
                  <a:pt x="105" y="0"/>
                  <a:pt x="157" y="0"/>
                </a:cubicBezTo>
                <a:cubicBezTo>
                  <a:pt x="157" y="1"/>
                  <a:pt x="157" y="3"/>
                  <a:pt x="157" y="4"/>
                </a:cubicBezTo>
                <a:cubicBezTo>
                  <a:pt x="105" y="4"/>
                  <a:pt x="53" y="4"/>
                  <a:pt x="0" y="4"/>
                </a:cubicBezTo>
                <a:cubicBezTo>
                  <a:pt x="0" y="3"/>
                  <a:pt x="1" y="1"/>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71" name="Freeform 541">
            <a:extLst>
              <a:ext uri="{FF2B5EF4-FFF2-40B4-BE49-F238E27FC236}">
                <a16:creationId xmlns:a16="http://schemas.microsoft.com/office/drawing/2014/main" id="{7056355F-413E-43D9-A6C3-59186ECF1080}"/>
              </a:ext>
            </a:extLst>
          </p:cNvPr>
          <p:cNvSpPr>
            <a:spLocks/>
          </p:cNvSpPr>
          <p:nvPr/>
        </p:nvSpPr>
        <p:spPr bwMode="auto">
          <a:xfrm>
            <a:off x="1346194" y="2107256"/>
            <a:ext cx="326800" cy="0"/>
          </a:xfrm>
          <a:custGeom>
            <a:avLst/>
            <a:gdLst>
              <a:gd name="T0" fmla="*/ 0 w 153"/>
              <a:gd name="T1" fmla="*/ 0 h 2"/>
              <a:gd name="T2" fmla="*/ 153 w 153"/>
              <a:gd name="T3" fmla="*/ 0 h 2"/>
              <a:gd name="T4" fmla="*/ 153 w 153"/>
              <a:gd name="T5" fmla="*/ 2 h 2"/>
              <a:gd name="T6" fmla="*/ 0 w 153"/>
              <a:gd name="T7" fmla="*/ 2 h 2"/>
              <a:gd name="T8" fmla="*/ 0 w 153"/>
              <a:gd name="T9" fmla="*/ 0 h 2"/>
            </a:gdLst>
            <a:ahLst/>
            <a:cxnLst>
              <a:cxn ang="0">
                <a:pos x="T0" y="T1"/>
              </a:cxn>
              <a:cxn ang="0">
                <a:pos x="T2" y="T3"/>
              </a:cxn>
              <a:cxn ang="0">
                <a:pos x="T4" y="T5"/>
              </a:cxn>
              <a:cxn ang="0">
                <a:pos x="T6" y="T7"/>
              </a:cxn>
              <a:cxn ang="0">
                <a:pos x="T8" y="T9"/>
              </a:cxn>
            </a:cxnLst>
            <a:rect l="0" t="0" r="r" b="b"/>
            <a:pathLst>
              <a:path w="153" h="2">
                <a:moveTo>
                  <a:pt x="0" y="0"/>
                </a:moveTo>
                <a:cubicBezTo>
                  <a:pt x="51" y="0"/>
                  <a:pt x="102" y="0"/>
                  <a:pt x="153" y="0"/>
                </a:cubicBezTo>
                <a:cubicBezTo>
                  <a:pt x="153" y="1"/>
                  <a:pt x="153" y="2"/>
                  <a:pt x="153" y="2"/>
                </a:cubicBezTo>
                <a:cubicBezTo>
                  <a:pt x="102" y="2"/>
                  <a:pt x="51" y="2"/>
                  <a:pt x="0" y="2"/>
                </a:cubicBezTo>
                <a:cubicBezTo>
                  <a:pt x="0" y="2"/>
                  <a:pt x="0" y="1"/>
                  <a:pt x="0"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72" name="Freeform 542">
            <a:extLst>
              <a:ext uri="{FF2B5EF4-FFF2-40B4-BE49-F238E27FC236}">
                <a16:creationId xmlns:a16="http://schemas.microsoft.com/office/drawing/2014/main" id="{8845466D-0435-4729-A63B-6B047CBD6CF7}"/>
              </a:ext>
            </a:extLst>
          </p:cNvPr>
          <p:cNvSpPr>
            <a:spLocks/>
          </p:cNvSpPr>
          <p:nvPr/>
        </p:nvSpPr>
        <p:spPr bwMode="auto">
          <a:xfrm>
            <a:off x="1346194" y="2434050"/>
            <a:ext cx="326800" cy="0"/>
          </a:xfrm>
          <a:custGeom>
            <a:avLst/>
            <a:gdLst>
              <a:gd name="T0" fmla="*/ 0 w 153"/>
              <a:gd name="T1" fmla="*/ 0 h 3"/>
              <a:gd name="T2" fmla="*/ 152 w 153"/>
              <a:gd name="T3" fmla="*/ 0 h 3"/>
              <a:gd name="T4" fmla="*/ 153 w 153"/>
              <a:gd name="T5" fmla="*/ 3 h 3"/>
              <a:gd name="T6" fmla="*/ 0 w 153"/>
              <a:gd name="T7" fmla="*/ 3 h 3"/>
              <a:gd name="T8" fmla="*/ 0 w 153"/>
              <a:gd name="T9" fmla="*/ 0 h 3"/>
            </a:gdLst>
            <a:ahLst/>
            <a:cxnLst>
              <a:cxn ang="0">
                <a:pos x="T0" y="T1"/>
              </a:cxn>
              <a:cxn ang="0">
                <a:pos x="T2" y="T3"/>
              </a:cxn>
              <a:cxn ang="0">
                <a:pos x="T4" y="T5"/>
              </a:cxn>
              <a:cxn ang="0">
                <a:pos x="T6" y="T7"/>
              </a:cxn>
              <a:cxn ang="0">
                <a:pos x="T8" y="T9"/>
              </a:cxn>
            </a:cxnLst>
            <a:rect l="0" t="0" r="r" b="b"/>
            <a:pathLst>
              <a:path w="153" h="3">
                <a:moveTo>
                  <a:pt x="0" y="0"/>
                </a:moveTo>
                <a:cubicBezTo>
                  <a:pt x="51" y="0"/>
                  <a:pt x="102" y="0"/>
                  <a:pt x="152" y="0"/>
                </a:cubicBezTo>
                <a:cubicBezTo>
                  <a:pt x="153" y="1"/>
                  <a:pt x="153" y="2"/>
                  <a:pt x="153" y="3"/>
                </a:cubicBezTo>
                <a:cubicBezTo>
                  <a:pt x="102" y="3"/>
                  <a:pt x="51" y="3"/>
                  <a:pt x="0" y="3"/>
                </a:cubicBezTo>
                <a:cubicBezTo>
                  <a:pt x="0" y="2"/>
                  <a:pt x="0" y="1"/>
                  <a:pt x="0"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3" name="Freeform 561">
            <a:extLst>
              <a:ext uri="{FF2B5EF4-FFF2-40B4-BE49-F238E27FC236}">
                <a16:creationId xmlns:a16="http://schemas.microsoft.com/office/drawing/2014/main" id="{378D2518-71DF-4C3B-AFDA-09998F12F013}"/>
              </a:ext>
            </a:extLst>
          </p:cNvPr>
          <p:cNvSpPr>
            <a:spLocks/>
          </p:cNvSpPr>
          <p:nvPr/>
        </p:nvSpPr>
        <p:spPr bwMode="auto">
          <a:xfrm>
            <a:off x="498288" y="2301568"/>
            <a:ext cx="264971" cy="114823"/>
          </a:xfrm>
          <a:custGeom>
            <a:avLst/>
            <a:gdLst>
              <a:gd name="T0" fmla="*/ 125 w 125"/>
              <a:gd name="T1" fmla="*/ 15 h 53"/>
              <a:gd name="T2" fmla="*/ 97 w 125"/>
              <a:gd name="T3" fmla="*/ 45 h 53"/>
              <a:gd name="T4" fmla="*/ 22 w 125"/>
              <a:gd name="T5" fmla="*/ 43 h 53"/>
              <a:gd name="T6" fmla="*/ 9 w 125"/>
              <a:gd name="T7" fmla="*/ 5 h 53"/>
              <a:gd name="T8" fmla="*/ 23 w 125"/>
              <a:gd name="T9" fmla="*/ 1 h 53"/>
              <a:gd name="T10" fmla="*/ 125 w 125"/>
              <a:gd name="T11" fmla="*/ 15 h 53"/>
            </a:gdLst>
            <a:ahLst/>
            <a:cxnLst>
              <a:cxn ang="0">
                <a:pos x="T0" y="T1"/>
              </a:cxn>
              <a:cxn ang="0">
                <a:pos x="T2" y="T3"/>
              </a:cxn>
              <a:cxn ang="0">
                <a:pos x="T4" y="T5"/>
              </a:cxn>
              <a:cxn ang="0">
                <a:pos x="T6" y="T7"/>
              </a:cxn>
              <a:cxn ang="0">
                <a:pos x="T8" y="T9"/>
              </a:cxn>
              <a:cxn ang="0">
                <a:pos x="T10" y="T11"/>
              </a:cxn>
            </a:cxnLst>
            <a:rect l="0" t="0" r="r" b="b"/>
            <a:pathLst>
              <a:path w="125" h="53">
                <a:moveTo>
                  <a:pt x="125" y="15"/>
                </a:moveTo>
                <a:cubicBezTo>
                  <a:pt x="120" y="32"/>
                  <a:pt x="110" y="41"/>
                  <a:pt x="97" y="45"/>
                </a:cubicBezTo>
                <a:cubicBezTo>
                  <a:pt x="72" y="52"/>
                  <a:pt x="47" y="53"/>
                  <a:pt x="22" y="43"/>
                </a:cubicBezTo>
                <a:cubicBezTo>
                  <a:pt x="7" y="38"/>
                  <a:pt x="0" y="17"/>
                  <a:pt x="9" y="5"/>
                </a:cubicBezTo>
                <a:cubicBezTo>
                  <a:pt x="12" y="2"/>
                  <a:pt x="19" y="0"/>
                  <a:pt x="23" y="1"/>
                </a:cubicBezTo>
                <a:cubicBezTo>
                  <a:pt x="56" y="5"/>
                  <a:pt x="89" y="10"/>
                  <a:pt x="125" y="1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4" name="Freeform 562">
            <a:extLst>
              <a:ext uri="{FF2B5EF4-FFF2-40B4-BE49-F238E27FC236}">
                <a16:creationId xmlns:a16="http://schemas.microsoft.com/office/drawing/2014/main" id="{4852AA59-4ABC-4943-9C0E-8209C3FC4778}"/>
              </a:ext>
            </a:extLst>
          </p:cNvPr>
          <p:cNvSpPr>
            <a:spLocks/>
          </p:cNvSpPr>
          <p:nvPr/>
        </p:nvSpPr>
        <p:spPr bwMode="auto">
          <a:xfrm>
            <a:off x="515953" y="2575368"/>
            <a:ext cx="247306" cy="52994"/>
          </a:xfrm>
          <a:custGeom>
            <a:avLst/>
            <a:gdLst>
              <a:gd name="T0" fmla="*/ 116 w 116"/>
              <a:gd name="T1" fmla="*/ 7 h 24"/>
              <a:gd name="T2" fmla="*/ 1 w 116"/>
              <a:gd name="T3" fmla="*/ 17 h 24"/>
              <a:gd name="T4" fmla="*/ 13 w 116"/>
              <a:gd name="T5" fmla="*/ 0 h 24"/>
              <a:gd name="T6" fmla="*/ 112 w 116"/>
              <a:gd name="T7" fmla="*/ 5 h 24"/>
              <a:gd name="T8" fmla="*/ 116 w 116"/>
              <a:gd name="T9" fmla="*/ 7 h 24"/>
            </a:gdLst>
            <a:ahLst/>
            <a:cxnLst>
              <a:cxn ang="0">
                <a:pos x="T0" y="T1"/>
              </a:cxn>
              <a:cxn ang="0">
                <a:pos x="T2" y="T3"/>
              </a:cxn>
              <a:cxn ang="0">
                <a:pos x="T4" y="T5"/>
              </a:cxn>
              <a:cxn ang="0">
                <a:pos x="T6" y="T7"/>
              </a:cxn>
              <a:cxn ang="0">
                <a:pos x="T8" y="T9"/>
              </a:cxn>
            </a:cxnLst>
            <a:rect l="0" t="0" r="r" b="b"/>
            <a:pathLst>
              <a:path w="116" h="24">
                <a:moveTo>
                  <a:pt x="116" y="7"/>
                </a:moveTo>
                <a:cubicBezTo>
                  <a:pt x="99" y="20"/>
                  <a:pt x="42" y="24"/>
                  <a:pt x="1" y="17"/>
                </a:cubicBezTo>
                <a:cubicBezTo>
                  <a:pt x="0" y="7"/>
                  <a:pt x="2" y="0"/>
                  <a:pt x="13" y="0"/>
                </a:cubicBezTo>
                <a:cubicBezTo>
                  <a:pt x="46" y="1"/>
                  <a:pt x="79" y="3"/>
                  <a:pt x="112" y="5"/>
                </a:cubicBezTo>
                <a:cubicBezTo>
                  <a:pt x="114" y="5"/>
                  <a:pt x="115" y="6"/>
                  <a:pt x="116" y="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6" name="Freeform 565">
            <a:extLst>
              <a:ext uri="{FF2B5EF4-FFF2-40B4-BE49-F238E27FC236}">
                <a16:creationId xmlns:a16="http://schemas.microsoft.com/office/drawing/2014/main" id="{D371C19A-4551-4248-8A0F-3D7015AE7DDF}"/>
              </a:ext>
            </a:extLst>
          </p:cNvPr>
          <p:cNvSpPr>
            <a:spLocks/>
          </p:cNvSpPr>
          <p:nvPr/>
        </p:nvSpPr>
        <p:spPr bwMode="auto">
          <a:xfrm>
            <a:off x="1178382" y="2230909"/>
            <a:ext cx="52994" cy="61829"/>
          </a:xfrm>
          <a:custGeom>
            <a:avLst/>
            <a:gdLst>
              <a:gd name="T0" fmla="*/ 12 w 25"/>
              <a:gd name="T1" fmla="*/ 0 h 29"/>
              <a:gd name="T2" fmla="*/ 25 w 25"/>
              <a:gd name="T3" fmla="*/ 17 h 29"/>
              <a:gd name="T4" fmla="*/ 13 w 25"/>
              <a:gd name="T5" fmla="*/ 29 h 29"/>
              <a:gd name="T6" fmla="*/ 1 w 25"/>
              <a:gd name="T7" fmla="*/ 18 h 29"/>
              <a:gd name="T8" fmla="*/ 12 w 25"/>
              <a:gd name="T9" fmla="*/ 0 h 29"/>
            </a:gdLst>
            <a:ahLst/>
            <a:cxnLst>
              <a:cxn ang="0">
                <a:pos x="T0" y="T1"/>
              </a:cxn>
              <a:cxn ang="0">
                <a:pos x="T2" y="T3"/>
              </a:cxn>
              <a:cxn ang="0">
                <a:pos x="T4" y="T5"/>
              </a:cxn>
              <a:cxn ang="0">
                <a:pos x="T6" y="T7"/>
              </a:cxn>
              <a:cxn ang="0">
                <a:pos x="T8" y="T9"/>
              </a:cxn>
            </a:cxnLst>
            <a:rect l="0" t="0" r="r" b="b"/>
            <a:pathLst>
              <a:path w="25" h="29">
                <a:moveTo>
                  <a:pt x="12" y="0"/>
                </a:moveTo>
                <a:cubicBezTo>
                  <a:pt x="19" y="8"/>
                  <a:pt x="25" y="13"/>
                  <a:pt x="25" y="17"/>
                </a:cubicBezTo>
                <a:cubicBezTo>
                  <a:pt x="24" y="22"/>
                  <a:pt x="17" y="29"/>
                  <a:pt x="13" y="29"/>
                </a:cubicBezTo>
                <a:cubicBezTo>
                  <a:pt x="9" y="29"/>
                  <a:pt x="1" y="22"/>
                  <a:pt x="1" y="18"/>
                </a:cubicBezTo>
                <a:cubicBezTo>
                  <a:pt x="0" y="13"/>
                  <a:pt x="7" y="8"/>
                  <a:pt x="12"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7" name="Freeform 566">
            <a:extLst>
              <a:ext uri="{FF2B5EF4-FFF2-40B4-BE49-F238E27FC236}">
                <a16:creationId xmlns:a16="http://schemas.microsoft.com/office/drawing/2014/main" id="{C87F8341-873D-494A-9224-7F4F132A52F7}"/>
              </a:ext>
            </a:extLst>
          </p:cNvPr>
          <p:cNvSpPr>
            <a:spLocks/>
          </p:cNvSpPr>
          <p:nvPr/>
        </p:nvSpPr>
        <p:spPr bwMode="auto">
          <a:xfrm>
            <a:off x="1160717" y="2610697"/>
            <a:ext cx="52994" cy="61829"/>
          </a:xfrm>
          <a:custGeom>
            <a:avLst/>
            <a:gdLst>
              <a:gd name="T0" fmla="*/ 12 w 25"/>
              <a:gd name="T1" fmla="*/ 31 h 31"/>
              <a:gd name="T2" fmla="*/ 1 w 25"/>
              <a:gd name="T3" fmla="*/ 12 h 31"/>
              <a:gd name="T4" fmla="*/ 13 w 25"/>
              <a:gd name="T5" fmla="*/ 0 h 31"/>
              <a:gd name="T6" fmla="*/ 25 w 25"/>
              <a:gd name="T7" fmla="*/ 13 h 31"/>
              <a:gd name="T8" fmla="*/ 12 w 25"/>
              <a:gd name="T9" fmla="*/ 31 h 31"/>
            </a:gdLst>
            <a:ahLst/>
            <a:cxnLst>
              <a:cxn ang="0">
                <a:pos x="T0" y="T1"/>
              </a:cxn>
              <a:cxn ang="0">
                <a:pos x="T2" y="T3"/>
              </a:cxn>
              <a:cxn ang="0">
                <a:pos x="T4" y="T5"/>
              </a:cxn>
              <a:cxn ang="0">
                <a:pos x="T6" y="T7"/>
              </a:cxn>
              <a:cxn ang="0">
                <a:pos x="T8" y="T9"/>
              </a:cxn>
            </a:cxnLst>
            <a:rect l="0" t="0" r="r" b="b"/>
            <a:pathLst>
              <a:path w="25" h="31">
                <a:moveTo>
                  <a:pt x="12" y="31"/>
                </a:moveTo>
                <a:cubicBezTo>
                  <a:pt x="6" y="22"/>
                  <a:pt x="0" y="17"/>
                  <a:pt x="1" y="12"/>
                </a:cubicBezTo>
                <a:cubicBezTo>
                  <a:pt x="2" y="8"/>
                  <a:pt x="9" y="4"/>
                  <a:pt x="13" y="0"/>
                </a:cubicBezTo>
                <a:cubicBezTo>
                  <a:pt x="17" y="4"/>
                  <a:pt x="24" y="9"/>
                  <a:pt x="25" y="13"/>
                </a:cubicBezTo>
                <a:cubicBezTo>
                  <a:pt x="25" y="18"/>
                  <a:pt x="19" y="23"/>
                  <a:pt x="12" y="3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grpSp>
        <p:nvGrpSpPr>
          <p:cNvPr id="2" name="Grupo 1">
            <a:extLst>
              <a:ext uri="{FF2B5EF4-FFF2-40B4-BE49-F238E27FC236}">
                <a16:creationId xmlns:a16="http://schemas.microsoft.com/office/drawing/2014/main" id="{4C2258C4-CA8D-467C-97B0-DD963668BD77}"/>
              </a:ext>
            </a:extLst>
          </p:cNvPr>
          <p:cNvGrpSpPr/>
          <p:nvPr/>
        </p:nvGrpSpPr>
        <p:grpSpPr>
          <a:xfrm>
            <a:off x="1955629" y="1427162"/>
            <a:ext cx="1104047" cy="1386682"/>
            <a:chOff x="1955629" y="1427162"/>
            <a:chExt cx="1104047" cy="1386682"/>
          </a:xfrm>
        </p:grpSpPr>
        <p:sp>
          <p:nvSpPr>
            <p:cNvPr id="56" name="Freeform 522">
              <a:extLst>
                <a:ext uri="{FF2B5EF4-FFF2-40B4-BE49-F238E27FC236}">
                  <a16:creationId xmlns:a16="http://schemas.microsoft.com/office/drawing/2014/main" id="{4DE9777D-A256-445B-A548-1C21CADE943D}"/>
                </a:ext>
              </a:extLst>
            </p:cNvPr>
            <p:cNvSpPr>
              <a:spLocks noEditPoints="1"/>
            </p:cNvSpPr>
            <p:nvPr/>
          </p:nvSpPr>
          <p:spPr bwMode="auto">
            <a:xfrm>
              <a:off x="1955629" y="1656803"/>
              <a:ext cx="1104047" cy="1157041"/>
            </a:xfrm>
            <a:custGeom>
              <a:avLst/>
              <a:gdLst>
                <a:gd name="T0" fmla="*/ 92 w 517"/>
                <a:gd name="T1" fmla="*/ 501 h 541"/>
                <a:gd name="T2" fmla="*/ 34 w 517"/>
                <a:gd name="T3" fmla="*/ 431 h 541"/>
                <a:gd name="T4" fmla="*/ 0 w 517"/>
                <a:gd name="T5" fmla="*/ 450 h 541"/>
                <a:gd name="T6" fmla="*/ 99 w 517"/>
                <a:gd name="T7" fmla="*/ 373 h 541"/>
                <a:gd name="T8" fmla="*/ 192 w 517"/>
                <a:gd name="T9" fmla="*/ 300 h 541"/>
                <a:gd name="T10" fmla="*/ 201 w 517"/>
                <a:gd name="T11" fmla="*/ 241 h 541"/>
                <a:gd name="T12" fmla="*/ 142 w 517"/>
                <a:gd name="T13" fmla="*/ 159 h 541"/>
                <a:gd name="T14" fmla="*/ 175 w 517"/>
                <a:gd name="T15" fmla="*/ 43 h 541"/>
                <a:gd name="T16" fmla="*/ 312 w 517"/>
                <a:gd name="T17" fmla="*/ 23 h 541"/>
                <a:gd name="T18" fmla="*/ 358 w 517"/>
                <a:gd name="T19" fmla="*/ 57 h 541"/>
                <a:gd name="T20" fmla="*/ 429 w 517"/>
                <a:gd name="T21" fmla="*/ 34 h 541"/>
                <a:gd name="T22" fmla="*/ 477 w 517"/>
                <a:gd name="T23" fmla="*/ 102 h 541"/>
                <a:gd name="T24" fmla="*/ 437 w 517"/>
                <a:gd name="T25" fmla="*/ 158 h 541"/>
                <a:gd name="T26" fmla="*/ 365 w 517"/>
                <a:gd name="T27" fmla="*/ 189 h 541"/>
                <a:gd name="T28" fmla="*/ 345 w 517"/>
                <a:gd name="T29" fmla="*/ 219 h 541"/>
                <a:gd name="T30" fmla="*/ 321 w 517"/>
                <a:gd name="T31" fmla="*/ 318 h 541"/>
                <a:gd name="T32" fmla="*/ 359 w 517"/>
                <a:gd name="T33" fmla="*/ 319 h 541"/>
                <a:gd name="T34" fmla="*/ 390 w 517"/>
                <a:gd name="T35" fmla="*/ 333 h 541"/>
                <a:gd name="T36" fmla="*/ 402 w 517"/>
                <a:gd name="T37" fmla="*/ 339 h 541"/>
                <a:gd name="T38" fmla="*/ 352 w 517"/>
                <a:gd name="T39" fmla="*/ 339 h 541"/>
                <a:gd name="T40" fmla="*/ 322 w 517"/>
                <a:gd name="T41" fmla="*/ 348 h 541"/>
                <a:gd name="T42" fmla="*/ 353 w 517"/>
                <a:gd name="T43" fmla="*/ 480 h 541"/>
                <a:gd name="T44" fmla="*/ 363 w 517"/>
                <a:gd name="T45" fmla="*/ 523 h 541"/>
                <a:gd name="T46" fmla="*/ 360 w 517"/>
                <a:gd name="T47" fmla="*/ 540 h 541"/>
                <a:gd name="T48" fmla="*/ 276 w 517"/>
                <a:gd name="T49" fmla="*/ 538 h 541"/>
                <a:gd name="T50" fmla="*/ 265 w 517"/>
                <a:gd name="T51" fmla="*/ 470 h 541"/>
                <a:gd name="T52" fmla="*/ 246 w 517"/>
                <a:gd name="T53" fmla="*/ 468 h 541"/>
                <a:gd name="T54" fmla="*/ 229 w 517"/>
                <a:gd name="T55" fmla="*/ 537 h 541"/>
                <a:gd name="T56" fmla="*/ 160 w 517"/>
                <a:gd name="T57" fmla="*/ 540 h 541"/>
                <a:gd name="T58" fmla="*/ 158 w 517"/>
                <a:gd name="T59" fmla="*/ 524 h 541"/>
                <a:gd name="T60" fmla="*/ 196 w 517"/>
                <a:gd name="T61" fmla="*/ 503 h 541"/>
                <a:gd name="T62" fmla="*/ 164 w 517"/>
                <a:gd name="T63" fmla="*/ 449 h 541"/>
                <a:gd name="T64" fmla="*/ 56 w 517"/>
                <a:gd name="T65" fmla="*/ 526 h 541"/>
                <a:gd name="T66" fmla="*/ 276 w 517"/>
                <a:gd name="T67" fmla="*/ 450 h 541"/>
                <a:gd name="T68" fmla="*/ 265 w 517"/>
                <a:gd name="T69" fmla="*/ 302 h 541"/>
                <a:gd name="T70" fmla="*/ 259 w 517"/>
                <a:gd name="T71" fmla="*/ 356 h 541"/>
                <a:gd name="T72" fmla="*/ 265 w 517"/>
                <a:gd name="T73" fmla="*/ 302 h 541"/>
                <a:gd name="T74" fmla="*/ 195 w 517"/>
                <a:gd name="T75" fmla="*/ 113 h 541"/>
                <a:gd name="T76" fmla="*/ 325 w 517"/>
                <a:gd name="T77" fmla="*/ 143 h 541"/>
                <a:gd name="T78" fmla="*/ 325 w 517"/>
                <a:gd name="T79" fmla="*/ 143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17" h="541">
                  <a:moveTo>
                    <a:pt x="56" y="526"/>
                  </a:moveTo>
                  <a:cubicBezTo>
                    <a:pt x="69" y="517"/>
                    <a:pt x="81" y="509"/>
                    <a:pt x="92" y="501"/>
                  </a:cubicBezTo>
                  <a:cubicBezTo>
                    <a:pt x="110" y="490"/>
                    <a:pt x="116" y="470"/>
                    <a:pt x="107" y="451"/>
                  </a:cubicBezTo>
                  <a:cubicBezTo>
                    <a:pt x="90" y="416"/>
                    <a:pt x="67" y="409"/>
                    <a:pt x="34" y="431"/>
                  </a:cubicBezTo>
                  <a:cubicBezTo>
                    <a:pt x="24" y="438"/>
                    <a:pt x="15" y="445"/>
                    <a:pt x="5" y="452"/>
                  </a:cubicBezTo>
                  <a:cubicBezTo>
                    <a:pt x="3" y="451"/>
                    <a:pt x="2" y="450"/>
                    <a:pt x="0" y="450"/>
                  </a:cubicBezTo>
                  <a:cubicBezTo>
                    <a:pt x="3" y="438"/>
                    <a:pt x="5" y="426"/>
                    <a:pt x="10" y="415"/>
                  </a:cubicBezTo>
                  <a:cubicBezTo>
                    <a:pt x="27" y="380"/>
                    <a:pt x="61" y="364"/>
                    <a:pt x="99" y="373"/>
                  </a:cubicBezTo>
                  <a:cubicBezTo>
                    <a:pt x="113" y="376"/>
                    <a:pt x="123" y="374"/>
                    <a:pt x="132" y="363"/>
                  </a:cubicBezTo>
                  <a:cubicBezTo>
                    <a:pt x="152" y="342"/>
                    <a:pt x="173" y="321"/>
                    <a:pt x="192" y="300"/>
                  </a:cubicBezTo>
                  <a:cubicBezTo>
                    <a:pt x="197" y="295"/>
                    <a:pt x="199" y="287"/>
                    <a:pt x="200" y="281"/>
                  </a:cubicBezTo>
                  <a:cubicBezTo>
                    <a:pt x="201" y="268"/>
                    <a:pt x="202" y="254"/>
                    <a:pt x="201" y="241"/>
                  </a:cubicBezTo>
                  <a:cubicBezTo>
                    <a:pt x="201" y="237"/>
                    <a:pt x="199" y="232"/>
                    <a:pt x="196" y="229"/>
                  </a:cubicBezTo>
                  <a:cubicBezTo>
                    <a:pt x="179" y="205"/>
                    <a:pt x="160" y="182"/>
                    <a:pt x="142" y="159"/>
                  </a:cubicBezTo>
                  <a:cubicBezTo>
                    <a:pt x="134" y="148"/>
                    <a:pt x="133" y="138"/>
                    <a:pt x="139" y="126"/>
                  </a:cubicBezTo>
                  <a:cubicBezTo>
                    <a:pt x="151" y="98"/>
                    <a:pt x="163" y="71"/>
                    <a:pt x="175" y="43"/>
                  </a:cubicBezTo>
                  <a:cubicBezTo>
                    <a:pt x="181" y="29"/>
                    <a:pt x="190" y="23"/>
                    <a:pt x="205" y="23"/>
                  </a:cubicBezTo>
                  <a:cubicBezTo>
                    <a:pt x="241" y="23"/>
                    <a:pt x="277" y="23"/>
                    <a:pt x="312" y="23"/>
                  </a:cubicBezTo>
                  <a:cubicBezTo>
                    <a:pt x="326" y="23"/>
                    <a:pt x="338" y="27"/>
                    <a:pt x="345" y="40"/>
                  </a:cubicBezTo>
                  <a:cubicBezTo>
                    <a:pt x="349" y="46"/>
                    <a:pt x="354" y="51"/>
                    <a:pt x="358" y="57"/>
                  </a:cubicBezTo>
                  <a:cubicBezTo>
                    <a:pt x="394" y="13"/>
                    <a:pt x="422" y="0"/>
                    <a:pt x="458" y="13"/>
                  </a:cubicBezTo>
                  <a:cubicBezTo>
                    <a:pt x="448" y="21"/>
                    <a:pt x="438" y="28"/>
                    <a:pt x="429" y="34"/>
                  </a:cubicBezTo>
                  <a:cubicBezTo>
                    <a:pt x="405" y="52"/>
                    <a:pt x="402" y="69"/>
                    <a:pt x="421" y="95"/>
                  </a:cubicBezTo>
                  <a:cubicBezTo>
                    <a:pt x="434" y="115"/>
                    <a:pt x="454" y="117"/>
                    <a:pt x="477" y="102"/>
                  </a:cubicBezTo>
                  <a:cubicBezTo>
                    <a:pt x="486" y="96"/>
                    <a:pt x="496" y="89"/>
                    <a:pt x="506" y="82"/>
                  </a:cubicBezTo>
                  <a:cubicBezTo>
                    <a:pt x="517" y="129"/>
                    <a:pt x="480" y="163"/>
                    <a:pt x="437" y="158"/>
                  </a:cubicBezTo>
                  <a:cubicBezTo>
                    <a:pt x="427" y="156"/>
                    <a:pt x="414" y="152"/>
                    <a:pt x="406" y="156"/>
                  </a:cubicBezTo>
                  <a:cubicBezTo>
                    <a:pt x="391" y="165"/>
                    <a:pt x="379" y="178"/>
                    <a:pt x="365" y="189"/>
                  </a:cubicBezTo>
                  <a:cubicBezTo>
                    <a:pt x="364" y="191"/>
                    <a:pt x="364" y="194"/>
                    <a:pt x="364" y="197"/>
                  </a:cubicBezTo>
                  <a:cubicBezTo>
                    <a:pt x="365" y="211"/>
                    <a:pt x="356" y="216"/>
                    <a:pt x="345" y="219"/>
                  </a:cubicBezTo>
                  <a:cubicBezTo>
                    <a:pt x="326" y="224"/>
                    <a:pt x="317" y="235"/>
                    <a:pt x="318" y="254"/>
                  </a:cubicBezTo>
                  <a:cubicBezTo>
                    <a:pt x="319" y="274"/>
                    <a:pt x="320" y="295"/>
                    <a:pt x="321" y="318"/>
                  </a:cubicBezTo>
                  <a:cubicBezTo>
                    <a:pt x="329" y="308"/>
                    <a:pt x="336" y="304"/>
                    <a:pt x="342" y="318"/>
                  </a:cubicBezTo>
                  <a:cubicBezTo>
                    <a:pt x="346" y="327"/>
                    <a:pt x="353" y="325"/>
                    <a:pt x="359" y="319"/>
                  </a:cubicBezTo>
                  <a:cubicBezTo>
                    <a:pt x="367" y="312"/>
                    <a:pt x="372" y="313"/>
                    <a:pt x="373" y="324"/>
                  </a:cubicBezTo>
                  <a:cubicBezTo>
                    <a:pt x="374" y="336"/>
                    <a:pt x="381" y="337"/>
                    <a:pt x="390" y="333"/>
                  </a:cubicBezTo>
                  <a:cubicBezTo>
                    <a:pt x="393" y="331"/>
                    <a:pt x="397" y="332"/>
                    <a:pt x="400" y="333"/>
                  </a:cubicBezTo>
                  <a:cubicBezTo>
                    <a:pt x="402" y="333"/>
                    <a:pt x="403" y="339"/>
                    <a:pt x="402" y="339"/>
                  </a:cubicBezTo>
                  <a:cubicBezTo>
                    <a:pt x="399" y="341"/>
                    <a:pt x="395" y="342"/>
                    <a:pt x="392" y="343"/>
                  </a:cubicBezTo>
                  <a:cubicBezTo>
                    <a:pt x="378" y="349"/>
                    <a:pt x="365" y="344"/>
                    <a:pt x="352" y="339"/>
                  </a:cubicBezTo>
                  <a:cubicBezTo>
                    <a:pt x="346" y="337"/>
                    <a:pt x="338" y="336"/>
                    <a:pt x="332" y="337"/>
                  </a:cubicBezTo>
                  <a:cubicBezTo>
                    <a:pt x="328" y="338"/>
                    <a:pt x="321" y="344"/>
                    <a:pt x="322" y="348"/>
                  </a:cubicBezTo>
                  <a:cubicBezTo>
                    <a:pt x="322" y="391"/>
                    <a:pt x="324" y="434"/>
                    <a:pt x="326" y="478"/>
                  </a:cubicBezTo>
                  <a:cubicBezTo>
                    <a:pt x="335" y="479"/>
                    <a:pt x="342" y="479"/>
                    <a:pt x="353" y="480"/>
                  </a:cubicBezTo>
                  <a:cubicBezTo>
                    <a:pt x="346" y="492"/>
                    <a:pt x="340" y="502"/>
                    <a:pt x="332" y="514"/>
                  </a:cubicBezTo>
                  <a:cubicBezTo>
                    <a:pt x="341" y="517"/>
                    <a:pt x="352" y="519"/>
                    <a:pt x="363" y="523"/>
                  </a:cubicBezTo>
                  <a:cubicBezTo>
                    <a:pt x="367" y="525"/>
                    <a:pt x="371" y="530"/>
                    <a:pt x="375" y="534"/>
                  </a:cubicBezTo>
                  <a:cubicBezTo>
                    <a:pt x="370" y="536"/>
                    <a:pt x="365" y="540"/>
                    <a:pt x="360" y="540"/>
                  </a:cubicBezTo>
                  <a:cubicBezTo>
                    <a:pt x="340" y="539"/>
                    <a:pt x="320" y="536"/>
                    <a:pt x="300" y="535"/>
                  </a:cubicBezTo>
                  <a:cubicBezTo>
                    <a:pt x="293" y="535"/>
                    <a:pt x="286" y="537"/>
                    <a:pt x="276" y="538"/>
                  </a:cubicBezTo>
                  <a:cubicBezTo>
                    <a:pt x="277" y="520"/>
                    <a:pt x="279" y="504"/>
                    <a:pt x="280" y="486"/>
                  </a:cubicBezTo>
                  <a:cubicBezTo>
                    <a:pt x="266" y="488"/>
                    <a:pt x="261" y="483"/>
                    <a:pt x="265" y="470"/>
                  </a:cubicBezTo>
                  <a:cubicBezTo>
                    <a:pt x="265" y="468"/>
                    <a:pt x="260" y="461"/>
                    <a:pt x="257" y="461"/>
                  </a:cubicBezTo>
                  <a:cubicBezTo>
                    <a:pt x="253" y="461"/>
                    <a:pt x="246" y="465"/>
                    <a:pt x="246" y="468"/>
                  </a:cubicBezTo>
                  <a:cubicBezTo>
                    <a:pt x="245" y="483"/>
                    <a:pt x="244" y="500"/>
                    <a:pt x="247" y="515"/>
                  </a:cubicBezTo>
                  <a:cubicBezTo>
                    <a:pt x="251" y="532"/>
                    <a:pt x="246" y="538"/>
                    <a:pt x="229" y="537"/>
                  </a:cubicBezTo>
                  <a:cubicBezTo>
                    <a:pt x="214" y="536"/>
                    <a:pt x="198" y="539"/>
                    <a:pt x="183" y="540"/>
                  </a:cubicBezTo>
                  <a:cubicBezTo>
                    <a:pt x="175" y="541"/>
                    <a:pt x="167" y="541"/>
                    <a:pt x="160" y="540"/>
                  </a:cubicBezTo>
                  <a:cubicBezTo>
                    <a:pt x="156" y="539"/>
                    <a:pt x="152" y="536"/>
                    <a:pt x="149" y="534"/>
                  </a:cubicBezTo>
                  <a:cubicBezTo>
                    <a:pt x="152" y="531"/>
                    <a:pt x="154" y="526"/>
                    <a:pt x="158" y="524"/>
                  </a:cubicBezTo>
                  <a:cubicBezTo>
                    <a:pt x="167" y="520"/>
                    <a:pt x="177" y="519"/>
                    <a:pt x="186" y="515"/>
                  </a:cubicBezTo>
                  <a:cubicBezTo>
                    <a:pt x="191" y="513"/>
                    <a:pt x="196" y="507"/>
                    <a:pt x="196" y="503"/>
                  </a:cubicBezTo>
                  <a:cubicBezTo>
                    <a:pt x="196" y="466"/>
                    <a:pt x="196" y="428"/>
                    <a:pt x="196" y="388"/>
                  </a:cubicBezTo>
                  <a:cubicBezTo>
                    <a:pt x="179" y="407"/>
                    <a:pt x="165" y="424"/>
                    <a:pt x="164" y="449"/>
                  </a:cubicBezTo>
                  <a:cubicBezTo>
                    <a:pt x="164" y="470"/>
                    <a:pt x="159" y="488"/>
                    <a:pt x="145" y="504"/>
                  </a:cubicBezTo>
                  <a:cubicBezTo>
                    <a:pt x="123" y="530"/>
                    <a:pt x="86" y="540"/>
                    <a:pt x="56" y="526"/>
                  </a:cubicBezTo>
                  <a:close/>
                  <a:moveTo>
                    <a:pt x="270" y="374"/>
                  </a:moveTo>
                  <a:cubicBezTo>
                    <a:pt x="251" y="398"/>
                    <a:pt x="254" y="434"/>
                    <a:pt x="276" y="450"/>
                  </a:cubicBezTo>
                  <a:cubicBezTo>
                    <a:pt x="274" y="425"/>
                    <a:pt x="272" y="401"/>
                    <a:pt x="270" y="374"/>
                  </a:cubicBezTo>
                  <a:close/>
                  <a:moveTo>
                    <a:pt x="265" y="302"/>
                  </a:moveTo>
                  <a:cubicBezTo>
                    <a:pt x="254" y="313"/>
                    <a:pt x="248" y="343"/>
                    <a:pt x="252" y="352"/>
                  </a:cubicBezTo>
                  <a:cubicBezTo>
                    <a:pt x="253" y="354"/>
                    <a:pt x="257" y="356"/>
                    <a:pt x="259" y="356"/>
                  </a:cubicBezTo>
                  <a:cubicBezTo>
                    <a:pt x="261" y="355"/>
                    <a:pt x="265" y="352"/>
                    <a:pt x="265" y="350"/>
                  </a:cubicBezTo>
                  <a:cubicBezTo>
                    <a:pt x="266" y="336"/>
                    <a:pt x="265" y="321"/>
                    <a:pt x="265" y="302"/>
                  </a:cubicBezTo>
                  <a:close/>
                  <a:moveTo>
                    <a:pt x="199" y="161"/>
                  </a:moveTo>
                  <a:cubicBezTo>
                    <a:pt x="197" y="143"/>
                    <a:pt x="196" y="129"/>
                    <a:pt x="195" y="113"/>
                  </a:cubicBezTo>
                  <a:cubicBezTo>
                    <a:pt x="177" y="135"/>
                    <a:pt x="177" y="136"/>
                    <a:pt x="199" y="161"/>
                  </a:cubicBezTo>
                  <a:close/>
                  <a:moveTo>
                    <a:pt x="325" y="143"/>
                  </a:moveTo>
                  <a:cubicBezTo>
                    <a:pt x="348" y="124"/>
                    <a:pt x="348" y="120"/>
                    <a:pt x="328" y="101"/>
                  </a:cubicBezTo>
                  <a:cubicBezTo>
                    <a:pt x="327" y="115"/>
                    <a:pt x="326" y="128"/>
                    <a:pt x="325" y="14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1" name="Freeform 528">
              <a:extLst>
                <a:ext uri="{FF2B5EF4-FFF2-40B4-BE49-F238E27FC236}">
                  <a16:creationId xmlns:a16="http://schemas.microsoft.com/office/drawing/2014/main" id="{F06ADEBC-2EAF-4F43-969E-7C51BBA6A15A}"/>
                </a:ext>
              </a:extLst>
            </p:cNvPr>
            <p:cNvSpPr>
              <a:spLocks noEditPoints="1"/>
            </p:cNvSpPr>
            <p:nvPr/>
          </p:nvSpPr>
          <p:spPr bwMode="auto">
            <a:xfrm>
              <a:off x="2653382" y="2389891"/>
              <a:ext cx="370959" cy="362129"/>
            </a:xfrm>
            <a:custGeom>
              <a:avLst/>
              <a:gdLst>
                <a:gd name="T0" fmla="*/ 117 w 172"/>
                <a:gd name="T1" fmla="*/ 6 h 167"/>
                <a:gd name="T2" fmla="*/ 140 w 172"/>
                <a:gd name="T3" fmla="*/ 22 h 167"/>
                <a:gd name="T4" fmla="*/ 160 w 172"/>
                <a:gd name="T5" fmla="*/ 45 h 167"/>
                <a:gd name="T6" fmla="*/ 172 w 172"/>
                <a:gd name="T7" fmla="*/ 71 h 167"/>
                <a:gd name="T8" fmla="*/ 171 w 172"/>
                <a:gd name="T9" fmla="*/ 98 h 167"/>
                <a:gd name="T10" fmla="*/ 162 w 172"/>
                <a:gd name="T11" fmla="*/ 126 h 167"/>
                <a:gd name="T12" fmla="*/ 143 w 172"/>
                <a:gd name="T13" fmla="*/ 147 h 167"/>
                <a:gd name="T14" fmla="*/ 119 w 172"/>
                <a:gd name="T15" fmla="*/ 156 h 167"/>
                <a:gd name="T16" fmla="*/ 111 w 172"/>
                <a:gd name="T17" fmla="*/ 159 h 167"/>
                <a:gd name="T18" fmla="*/ 86 w 172"/>
                <a:gd name="T19" fmla="*/ 167 h 167"/>
                <a:gd name="T20" fmla="*/ 58 w 172"/>
                <a:gd name="T21" fmla="*/ 163 h 167"/>
                <a:gd name="T22" fmla="*/ 33 w 172"/>
                <a:gd name="T23" fmla="*/ 147 h 167"/>
                <a:gd name="T24" fmla="*/ 13 w 172"/>
                <a:gd name="T25" fmla="*/ 125 h 167"/>
                <a:gd name="T26" fmla="*/ 0 w 172"/>
                <a:gd name="T27" fmla="*/ 100 h 167"/>
                <a:gd name="T28" fmla="*/ 2 w 172"/>
                <a:gd name="T29" fmla="*/ 70 h 167"/>
                <a:gd name="T30" fmla="*/ 12 w 172"/>
                <a:gd name="T31" fmla="*/ 45 h 167"/>
                <a:gd name="T32" fmla="*/ 28 w 172"/>
                <a:gd name="T33" fmla="*/ 21 h 167"/>
                <a:gd name="T34" fmla="*/ 55 w 172"/>
                <a:gd name="T35" fmla="*/ 8 h 167"/>
                <a:gd name="T36" fmla="*/ 85 w 172"/>
                <a:gd name="T37" fmla="*/ 0 h 167"/>
                <a:gd name="T38" fmla="*/ 117 w 172"/>
                <a:gd name="T39" fmla="*/ 6 h 167"/>
                <a:gd name="T40" fmla="*/ 86 w 172"/>
                <a:gd name="T41" fmla="*/ 143 h 167"/>
                <a:gd name="T42" fmla="*/ 148 w 172"/>
                <a:gd name="T43" fmla="*/ 84 h 167"/>
                <a:gd name="T44" fmla="*/ 88 w 172"/>
                <a:gd name="T45" fmla="*/ 25 h 167"/>
                <a:gd name="T46" fmla="*/ 24 w 172"/>
                <a:gd name="T47" fmla="*/ 85 h 167"/>
                <a:gd name="T48" fmla="*/ 86 w 172"/>
                <a:gd name="T49" fmla="*/ 143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72" h="167">
                  <a:moveTo>
                    <a:pt x="117" y="6"/>
                  </a:moveTo>
                  <a:cubicBezTo>
                    <a:pt x="118" y="25"/>
                    <a:pt x="127" y="28"/>
                    <a:pt x="140" y="22"/>
                  </a:cubicBezTo>
                  <a:cubicBezTo>
                    <a:pt x="142" y="41"/>
                    <a:pt x="142" y="41"/>
                    <a:pt x="160" y="45"/>
                  </a:cubicBezTo>
                  <a:cubicBezTo>
                    <a:pt x="150" y="58"/>
                    <a:pt x="158" y="65"/>
                    <a:pt x="172" y="71"/>
                  </a:cubicBezTo>
                  <a:cubicBezTo>
                    <a:pt x="159" y="80"/>
                    <a:pt x="158" y="89"/>
                    <a:pt x="171" y="98"/>
                  </a:cubicBezTo>
                  <a:cubicBezTo>
                    <a:pt x="157" y="104"/>
                    <a:pt x="150" y="111"/>
                    <a:pt x="162" y="126"/>
                  </a:cubicBezTo>
                  <a:cubicBezTo>
                    <a:pt x="146" y="125"/>
                    <a:pt x="136" y="129"/>
                    <a:pt x="143" y="147"/>
                  </a:cubicBezTo>
                  <a:cubicBezTo>
                    <a:pt x="131" y="145"/>
                    <a:pt x="118" y="138"/>
                    <a:pt x="119" y="156"/>
                  </a:cubicBezTo>
                  <a:cubicBezTo>
                    <a:pt x="119" y="157"/>
                    <a:pt x="112" y="160"/>
                    <a:pt x="111" y="159"/>
                  </a:cubicBezTo>
                  <a:cubicBezTo>
                    <a:pt x="100" y="145"/>
                    <a:pt x="94" y="157"/>
                    <a:pt x="86" y="167"/>
                  </a:cubicBezTo>
                  <a:cubicBezTo>
                    <a:pt x="79" y="154"/>
                    <a:pt x="70" y="147"/>
                    <a:pt x="58" y="163"/>
                  </a:cubicBezTo>
                  <a:cubicBezTo>
                    <a:pt x="54" y="148"/>
                    <a:pt x="48" y="139"/>
                    <a:pt x="33" y="147"/>
                  </a:cubicBezTo>
                  <a:cubicBezTo>
                    <a:pt x="29" y="128"/>
                    <a:pt x="29" y="128"/>
                    <a:pt x="13" y="125"/>
                  </a:cubicBezTo>
                  <a:cubicBezTo>
                    <a:pt x="17" y="114"/>
                    <a:pt x="22" y="102"/>
                    <a:pt x="0" y="100"/>
                  </a:cubicBezTo>
                  <a:cubicBezTo>
                    <a:pt x="16" y="89"/>
                    <a:pt x="14" y="80"/>
                    <a:pt x="2" y="70"/>
                  </a:cubicBezTo>
                  <a:cubicBezTo>
                    <a:pt x="15" y="65"/>
                    <a:pt x="23" y="59"/>
                    <a:pt x="12" y="45"/>
                  </a:cubicBezTo>
                  <a:cubicBezTo>
                    <a:pt x="24" y="42"/>
                    <a:pt x="39" y="42"/>
                    <a:pt x="28" y="21"/>
                  </a:cubicBezTo>
                  <a:cubicBezTo>
                    <a:pt x="43" y="24"/>
                    <a:pt x="56" y="29"/>
                    <a:pt x="55" y="8"/>
                  </a:cubicBezTo>
                  <a:cubicBezTo>
                    <a:pt x="68" y="16"/>
                    <a:pt x="79" y="20"/>
                    <a:pt x="85" y="0"/>
                  </a:cubicBezTo>
                  <a:cubicBezTo>
                    <a:pt x="94" y="16"/>
                    <a:pt x="103" y="21"/>
                    <a:pt x="117" y="6"/>
                  </a:cubicBezTo>
                  <a:close/>
                  <a:moveTo>
                    <a:pt x="86" y="143"/>
                  </a:moveTo>
                  <a:cubicBezTo>
                    <a:pt x="121" y="143"/>
                    <a:pt x="148" y="117"/>
                    <a:pt x="148" y="84"/>
                  </a:cubicBezTo>
                  <a:cubicBezTo>
                    <a:pt x="148" y="53"/>
                    <a:pt x="120" y="25"/>
                    <a:pt x="88" y="25"/>
                  </a:cubicBezTo>
                  <a:cubicBezTo>
                    <a:pt x="53" y="26"/>
                    <a:pt x="24" y="53"/>
                    <a:pt x="24" y="85"/>
                  </a:cubicBezTo>
                  <a:cubicBezTo>
                    <a:pt x="25" y="116"/>
                    <a:pt x="53" y="143"/>
                    <a:pt x="86" y="14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2" name="Freeform 530">
              <a:extLst>
                <a:ext uri="{FF2B5EF4-FFF2-40B4-BE49-F238E27FC236}">
                  <a16:creationId xmlns:a16="http://schemas.microsoft.com/office/drawing/2014/main" id="{24991A9A-76D4-4F5B-BC6C-F51ABA856115}"/>
                </a:ext>
              </a:extLst>
            </p:cNvPr>
            <p:cNvSpPr>
              <a:spLocks/>
            </p:cNvSpPr>
            <p:nvPr/>
          </p:nvSpPr>
          <p:spPr bwMode="auto">
            <a:xfrm>
              <a:off x="2388412" y="1550815"/>
              <a:ext cx="247306" cy="176647"/>
            </a:xfrm>
            <a:custGeom>
              <a:avLst/>
              <a:gdLst>
                <a:gd name="T0" fmla="*/ 61 w 118"/>
                <a:gd name="T1" fmla="*/ 0 h 86"/>
                <a:gd name="T2" fmla="*/ 92 w 118"/>
                <a:gd name="T3" fmla="*/ 0 h 86"/>
                <a:gd name="T4" fmla="*/ 110 w 118"/>
                <a:gd name="T5" fmla="*/ 29 h 86"/>
                <a:gd name="T6" fmla="*/ 103 w 118"/>
                <a:gd name="T7" fmla="*/ 41 h 86"/>
                <a:gd name="T8" fmla="*/ 17 w 118"/>
                <a:gd name="T9" fmla="*/ 42 h 86"/>
                <a:gd name="T10" fmla="*/ 9 w 118"/>
                <a:gd name="T11" fmla="*/ 30 h 86"/>
                <a:gd name="T12" fmla="*/ 25 w 118"/>
                <a:gd name="T13" fmla="*/ 0 h 86"/>
                <a:gd name="T14" fmla="*/ 44 w 118"/>
                <a:gd name="T15" fmla="*/ 0 h 86"/>
                <a:gd name="T16" fmla="*/ 61 w 118"/>
                <a:gd name="T17"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8" h="86">
                  <a:moveTo>
                    <a:pt x="61" y="0"/>
                  </a:moveTo>
                  <a:cubicBezTo>
                    <a:pt x="71" y="0"/>
                    <a:pt x="82" y="0"/>
                    <a:pt x="92" y="0"/>
                  </a:cubicBezTo>
                  <a:cubicBezTo>
                    <a:pt x="110" y="0"/>
                    <a:pt x="118" y="12"/>
                    <a:pt x="110" y="29"/>
                  </a:cubicBezTo>
                  <a:cubicBezTo>
                    <a:pt x="109" y="33"/>
                    <a:pt x="105" y="36"/>
                    <a:pt x="103" y="41"/>
                  </a:cubicBezTo>
                  <a:cubicBezTo>
                    <a:pt x="87" y="79"/>
                    <a:pt x="39" y="86"/>
                    <a:pt x="17" y="42"/>
                  </a:cubicBezTo>
                  <a:cubicBezTo>
                    <a:pt x="15" y="37"/>
                    <a:pt x="12" y="34"/>
                    <a:pt x="9" y="30"/>
                  </a:cubicBezTo>
                  <a:cubicBezTo>
                    <a:pt x="0" y="16"/>
                    <a:pt x="9" y="1"/>
                    <a:pt x="25" y="0"/>
                  </a:cubicBezTo>
                  <a:cubicBezTo>
                    <a:pt x="32" y="0"/>
                    <a:pt x="38" y="0"/>
                    <a:pt x="44" y="0"/>
                  </a:cubicBezTo>
                  <a:cubicBezTo>
                    <a:pt x="50" y="0"/>
                    <a:pt x="55" y="0"/>
                    <a:pt x="6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73" name="Freeform 543">
              <a:extLst>
                <a:ext uri="{FF2B5EF4-FFF2-40B4-BE49-F238E27FC236}">
                  <a16:creationId xmlns:a16="http://schemas.microsoft.com/office/drawing/2014/main" id="{34A849F5-BE96-49F5-94F9-EC09450F91B7}"/>
                </a:ext>
              </a:extLst>
            </p:cNvPr>
            <p:cNvSpPr>
              <a:spLocks/>
            </p:cNvSpPr>
            <p:nvPr/>
          </p:nvSpPr>
          <p:spPr bwMode="auto">
            <a:xfrm>
              <a:off x="2397247" y="1533150"/>
              <a:ext cx="220812" cy="8835"/>
            </a:xfrm>
            <a:custGeom>
              <a:avLst/>
              <a:gdLst>
                <a:gd name="T0" fmla="*/ 0 w 104"/>
                <a:gd name="T1" fmla="*/ 0 h 4"/>
                <a:gd name="T2" fmla="*/ 104 w 104"/>
                <a:gd name="T3" fmla="*/ 0 h 4"/>
                <a:gd name="T4" fmla="*/ 104 w 104"/>
                <a:gd name="T5" fmla="*/ 4 h 4"/>
                <a:gd name="T6" fmla="*/ 1 w 104"/>
                <a:gd name="T7" fmla="*/ 4 h 4"/>
                <a:gd name="T8" fmla="*/ 0 w 104"/>
                <a:gd name="T9" fmla="*/ 0 h 4"/>
              </a:gdLst>
              <a:ahLst/>
              <a:cxnLst>
                <a:cxn ang="0">
                  <a:pos x="T0" y="T1"/>
                </a:cxn>
                <a:cxn ang="0">
                  <a:pos x="T2" y="T3"/>
                </a:cxn>
                <a:cxn ang="0">
                  <a:pos x="T4" y="T5"/>
                </a:cxn>
                <a:cxn ang="0">
                  <a:pos x="T6" y="T7"/>
                </a:cxn>
                <a:cxn ang="0">
                  <a:pos x="T8" y="T9"/>
                </a:cxn>
              </a:cxnLst>
              <a:rect l="0" t="0" r="r" b="b"/>
              <a:pathLst>
                <a:path w="104" h="4">
                  <a:moveTo>
                    <a:pt x="0" y="0"/>
                  </a:moveTo>
                  <a:cubicBezTo>
                    <a:pt x="35" y="0"/>
                    <a:pt x="70" y="0"/>
                    <a:pt x="104" y="0"/>
                  </a:cubicBezTo>
                  <a:cubicBezTo>
                    <a:pt x="104" y="1"/>
                    <a:pt x="104" y="3"/>
                    <a:pt x="104" y="4"/>
                  </a:cubicBezTo>
                  <a:cubicBezTo>
                    <a:pt x="70" y="4"/>
                    <a:pt x="35" y="4"/>
                    <a:pt x="1" y="4"/>
                  </a:cubicBezTo>
                  <a:cubicBezTo>
                    <a:pt x="1" y="3"/>
                    <a:pt x="1" y="1"/>
                    <a:pt x="0"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74" name="Freeform 546">
              <a:extLst>
                <a:ext uri="{FF2B5EF4-FFF2-40B4-BE49-F238E27FC236}">
                  <a16:creationId xmlns:a16="http://schemas.microsoft.com/office/drawing/2014/main" id="{93E5B73A-87B9-4BB0-A39F-696B3904D170}"/>
                </a:ext>
              </a:extLst>
            </p:cNvPr>
            <p:cNvSpPr>
              <a:spLocks/>
            </p:cNvSpPr>
            <p:nvPr/>
          </p:nvSpPr>
          <p:spPr bwMode="auto">
            <a:xfrm>
              <a:off x="2529729" y="1435997"/>
              <a:ext cx="35329" cy="79494"/>
            </a:xfrm>
            <a:custGeom>
              <a:avLst/>
              <a:gdLst>
                <a:gd name="T0" fmla="*/ 5 w 17"/>
                <a:gd name="T1" fmla="*/ 0 h 37"/>
                <a:gd name="T2" fmla="*/ 17 w 17"/>
                <a:gd name="T3" fmla="*/ 10 h 37"/>
                <a:gd name="T4" fmla="*/ 10 w 17"/>
                <a:gd name="T5" fmla="*/ 37 h 37"/>
                <a:gd name="T6" fmla="*/ 1 w 17"/>
                <a:gd name="T7" fmla="*/ 30 h 37"/>
                <a:gd name="T8" fmla="*/ 1 w 17"/>
                <a:gd name="T9" fmla="*/ 4 h 37"/>
                <a:gd name="T10" fmla="*/ 5 w 17"/>
                <a:gd name="T11" fmla="*/ 0 h 37"/>
              </a:gdLst>
              <a:ahLst/>
              <a:cxnLst>
                <a:cxn ang="0">
                  <a:pos x="T0" y="T1"/>
                </a:cxn>
                <a:cxn ang="0">
                  <a:pos x="T2" y="T3"/>
                </a:cxn>
                <a:cxn ang="0">
                  <a:pos x="T4" y="T5"/>
                </a:cxn>
                <a:cxn ang="0">
                  <a:pos x="T6" y="T7"/>
                </a:cxn>
                <a:cxn ang="0">
                  <a:pos x="T8" y="T9"/>
                </a:cxn>
                <a:cxn ang="0">
                  <a:pos x="T10" y="T11"/>
                </a:cxn>
              </a:cxnLst>
              <a:rect l="0" t="0" r="r" b="b"/>
              <a:pathLst>
                <a:path w="17" h="37">
                  <a:moveTo>
                    <a:pt x="5" y="0"/>
                  </a:moveTo>
                  <a:cubicBezTo>
                    <a:pt x="9" y="4"/>
                    <a:pt x="17" y="7"/>
                    <a:pt x="17" y="10"/>
                  </a:cubicBezTo>
                  <a:cubicBezTo>
                    <a:pt x="16" y="19"/>
                    <a:pt x="12" y="28"/>
                    <a:pt x="10" y="37"/>
                  </a:cubicBezTo>
                  <a:cubicBezTo>
                    <a:pt x="7" y="34"/>
                    <a:pt x="2" y="32"/>
                    <a:pt x="1" y="30"/>
                  </a:cubicBezTo>
                  <a:cubicBezTo>
                    <a:pt x="0" y="21"/>
                    <a:pt x="1" y="12"/>
                    <a:pt x="1" y="4"/>
                  </a:cubicBezTo>
                  <a:cubicBezTo>
                    <a:pt x="2" y="2"/>
                    <a:pt x="4" y="1"/>
                    <a:pt x="5"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75" name="Freeform 547">
              <a:extLst>
                <a:ext uri="{FF2B5EF4-FFF2-40B4-BE49-F238E27FC236}">
                  <a16:creationId xmlns:a16="http://schemas.microsoft.com/office/drawing/2014/main" id="{DE054DE9-1E99-471B-A6F5-203C182607B1}"/>
                </a:ext>
              </a:extLst>
            </p:cNvPr>
            <p:cNvSpPr>
              <a:spLocks/>
            </p:cNvSpPr>
            <p:nvPr/>
          </p:nvSpPr>
          <p:spPr bwMode="auto">
            <a:xfrm>
              <a:off x="2459070" y="1435997"/>
              <a:ext cx="35329" cy="79494"/>
            </a:xfrm>
            <a:custGeom>
              <a:avLst/>
              <a:gdLst>
                <a:gd name="T0" fmla="*/ 15 w 16"/>
                <a:gd name="T1" fmla="*/ 3 h 36"/>
                <a:gd name="T2" fmla="*/ 15 w 16"/>
                <a:gd name="T3" fmla="*/ 30 h 36"/>
                <a:gd name="T4" fmla="*/ 6 w 16"/>
                <a:gd name="T5" fmla="*/ 36 h 36"/>
                <a:gd name="T6" fmla="*/ 0 w 16"/>
                <a:gd name="T7" fmla="*/ 11 h 36"/>
                <a:gd name="T8" fmla="*/ 9 w 16"/>
                <a:gd name="T9" fmla="*/ 0 h 36"/>
                <a:gd name="T10" fmla="*/ 15 w 16"/>
                <a:gd name="T11" fmla="*/ 3 h 36"/>
              </a:gdLst>
              <a:ahLst/>
              <a:cxnLst>
                <a:cxn ang="0">
                  <a:pos x="T0" y="T1"/>
                </a:cxn>
                <a:cxn ang="0">
                  <a:pos x="T2" y="T3"/>
                </a:cxn>
                <a:cxn ang="0">
                  <a:pos x="T4" y="T5"/>
                </a:cxn>
                <a:cxn ang="0">
                  <a:pos x="T6" y="T7"/>
                </a:cxn>
                <a:cxn ang="0">
                  <a:pos x="T8" y="T9"/>
                </a:cxn>
                <a:cxn ang="0">
                  <a:pos x="T10" y="T11"/>
                </a:cxn>
              </a:cxnLst>
              <a:rect l="0" t="0" r="r" b="b"/>
              <a:pathLst>
                <a:path w="16" h="36">
                  <a:moveTo>
                    <a:pt x="15" y="3"/>
                  </a:moveTo>
                  <a:cubicBezTo>
                    <a:pt x="15" y="12"/>
                    <a:pt x="16" y="21"/>
                    <a:pt x="15" y="30"/>
                  </a:cubicBezTo>
                  <a:cubicBezTo>
                    <a:pt x="14" y="32"/>
                    <a:pt x="9" y="34"/>
                    <a:pt x="6" y="36"/>
                  </a:cubicBezTo>
                  <a:cubicBezTo>
                    <a:pt x="4" y="28"/>
                    <a:pt x="1" y="19"/>
                    <a:pt x="0" y="11"/>
                  </a:cubicBezTo>
                  <a:cubicBezTo>
                    <a:pt x="0" y="7"/>
                    <a:pt x="6" y="4"/>
                    <a:pt x="9" y="0"/>
                  </a:cubicBezTo>
                  <a:cubicBezTo>
                    <a:pt x="11" y="1"/>
                    <a:pt x="13" y="2"/>
                    <a:pt x="15"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76" name="Freeform 549">
              <a:extLst>
                <a:ext uri="{FF2B5EF4-FFF2-40B4-BE49-F238E27FC236}">
                  <a16:creationId xmlns:a16="http://schemas.microsoft.com/office/drawing/2014/main" id="{D9CC852C-A2EB-4F93-82E2-DA7891F7FDC6}"/>
                </a:ext>
              </a:extLst>
            </p:cNvPr>
            <p:cNvSpPr>
              <a:spLocks/>
            </p:cNvSpPr>
            <p:nvPr/>
          </p:nvSpPr>
          <p:spPr bwMode="auto">
            <a:xfrm>
              <a:off x="2512065" y="1427162"/>
              <a:ext cx="8835" cy="88324"/>
            </a:xfrm>
            <a:custGeom>
              <a:avLst/>
              <a:gdLst>
                <a:gd name="T0" fmla="*/ 5 w 5"/>
                <a:gd name="T1" fmla="*/ 0 h 38"/>
                <a:gd name="T2" fmla="*/ 5 w 5"/>
                <a:gd name="T3" fmla="*/ 38 h 38"/>
                <a:gd name="T4" fmla="*/ 0 w 5"/>
                <a:gd name="T5" fmla="*/ 38 h 38"/>
                <a:gd name="T6" fmla="*/ 0 w 5"/>
                <a:gd name="T7" fmla="*/ 1 h 38"/>
                <a:gd name="T8" fmla="*/ 5 w 5"/>
                <a:gd name="T9" fmla="*/ 0 h 38"/>
              </a:gdLst>
              <a:ahLst/>
              <a:cxnLst>
                <a:cxn ang="0">
                  <a:pos x="T0" y="T1"/>
                </a:cxn>
                <a:cxn ang="0">
                  <a:pos x="T2" y="T3"/>
                </a:cxn>
                <a:cxn ang="0">
                  <a:pos x="T4" y="T5"/>
                </a:cxn>
                <a:cxn ang="0">
                  <a:pos x="T6" y="T7"/>
                </a:cxn>
                <a:cxn ang="0">
                  <a:pos x="T8" y="T9"/>
                </a:cxn>
              </a:cxnLst>
              <a:rect l="0" t="0" r="r" b="b"/>
              <a:pathLst>
                <a:path w="5" h="38">
                  <a:moveTo>
                    <a:pt x="5" y="0"/>
                  </a:moveTo>
                  <a:cubicBezTo>
                    <a:pt x="5" y="13"/>
                    <a:pt x="5" y="26"/>
                    <a:pt x="5" y="38"/>
                  </a:cubicBezTo>
                  <a:cubicBezTo>
                    <a:pt x="3" y="38"/>
                    <a:pt x="2" y="38"/>
                    <a:pt x="0" y="38"/>
                  </a:cubicBezTo>
                  <a:cubicBezTo>
                    <a:pt x="0" y="26"/>
                    <a:pt x="0" y="13"/>
                    <a:pt x="0" y="1"/>
                  </a:cubicBezTo>
                  <a:cubicBezTo>
                    <a:pt x="2" y="1"/>
                    <a:pt x="3" y="1"/>
                    <a:pt x="5"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77" name="Freeform 552">
              <a:extLst>
                <a:ext uri="{FF2B5EF4-FFF2-40B4-BE49-F238E27FC236}">
                  <a16:creationId xmlns:a16="http://schemas.microsoft.com/office/drawing/2014/main" id="{6D847EAE-BBC3-4B3A-A5E0-2ABA01AF2004}"/>
                </a:ext>
              </a:extLst>
            </p:cNvPr>
            <p:cNvSpPr>
              <a:spLocks/>
            </p:cNvSpPr>
            <p:nvPr/>
          </p:nvSpPr>
          <p:spPr bwMode="auto">
            <a:xfrm>
              <a:off x="2573894" y="1471327"/>
              <a:ext cx="35329" cy="44165"/>
            </a:xfrm>
            <a:custGeom>
              <a:avLst/>
              <a:gdLst>
                <a:gd name="T0" fmla="*/ 7 w 17"/>
                <a:gd name="T1" fmla="*/ 0 h 21"/>
                <a:gd name="T2" fmla="*/ 17 w 17"/>
                <a:gd name="T3" fmla="*/ 20 h 21"/>
                <a:gd name="T4" fmla="*/ 1 w 17"/>
                <a:gd name="T5" fmla="*/ 20 h 21"/>
                <a:gd name="T6" fmla="*/ 1 w 17"/>
                <a:gd name="T7" fmla="*/ 1 h 21"/>
                <a:gd name="T8" fmla="*/ 7 w 17"/>
                <a:gd name="T9" fmla="*/ 0 h 21"/>
              </a:gdLst>
              <a:ahLst/>
              <a:cxnLst>
                <a:cxn ang="0">
                  <a:pos x="T0" y="T1"/>
                </a:cxn>
                <a:cxn ang="0">
                  <a:pos x="T2" y="T3"/>
                </a:cxn>
                <a:cxn ang="0">
                  <a:pos x="T4" y="T5"/>
                </a:cxn>
                <a:cxn ang="0">
                  <a:pos x="T6" y="T7"/>
                </a:cxn>
                <a:cxn ang="0">
                  <a:pos x="T8" y="T9"/>
                </a:cxn>
              </a:cxnLst>
              <a:rect l="0" t="0" r="r" b="b"/>
              <a:pathLst>
                <a:path w="17" h="21">
                  <a:moveTo>
                    <a:pt x="7" y="0"/>
                  </a:moveTo>
                  <a:cubicBezTo>
                    <a:pt x="10" y="6"/>
                    <a:pt x="13" y="12"/>
                    <a:pt x="17" y="20"/>
                  </a:cubicBezTo>
                  <a:cubicBezTo>
                    <a:pt x="10" y="20"/>
                    <a:pt x="1" y="21"/>
                    <a:pt x="1" y="20"/>
                  </a:cubicBezTo>
                  <a:cubicBezTo>
                    <a:pt x="0" y="14"/>
                    <a:pt x="1" y="7"/>
                    <a:pt x="1" y="1"/>
                  </a:cubicBezTo>
                  <a:cubicBezTo>
                    <a:pt x="3" y="1"/>
                    <a:pt x="5" y="1"/>
                    <a:pt x="7"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78" name="Freeform 553">
              <a:extLst>
                <a:ext uri="{FF2B5EF4-FFF2-40B4-BE49-F238E27FC236}">
                  <a16:creationId xmlns:a16="http://schemas.microsoft.com/office/drawing/2014/main" id="{A65FF909-0C0A-44D8-90D0-41DD76D66707}"/>
                </a:ext>
              </a:extLst>
            </p:cNvPr>
            <p:cNvSpPr>
              <a:spLocks/>
            </p:cNvSpPr>
            <p:nvPr/>
          </p:nvSpPr>
          <p:spPr bwMode="auto">
            <a:xfrm>
              <a:off x="2414911" y="1471327"/>
              <a:ext cx="35329" cy="44165"/>
            </a:xfrm>
            <a:custGeom>
              <a:avLst/>
              <a:gdLst>
                <a:gd name="T0" fmla="*/ 0 w 17"/>
                <a:gd name="T1" fmla="*/ 17 h 21"/>
                <a:gd name="T2" fmla="*/ 10 w 17"/>
                <a:gd name="T3" fmla="*/ 0 h 21"/>
                <a:gd name="T4" fmla="*/ 15 w 17"/>
                <a:gd name="T5" fmla="*/ 0 h 21"/>
                <a:gd name="T6" fmla="*/ 15 w 17"/>
                <a:gd name="T7" fmla="*/ 18 h 21"/>
                <a:gd name="T8" fmla="*/ 2 w 17"/>
                <a:gd name="T9" fmla="*/ 21 h 21"/>
                <a:gd name="T10" fmla="*/ 0 w 17"/>
                <a:gd name="T11" fmla="*/ 17 h 21"/>
              </a:gdLst>
              <a:ahLst/>
              <a:cxnLst>
                <a:cxn ang="0">
                  <a:pos x="T0" y="T1"/>
                </a:cxn>
                <a:cxn ang="0">
                  <a:pos x="T2" y="T3"/>
                </a:cxn>
                <a:cxn ang="0">
                  <a:pos x="T4" y="T5"/>
                </a:cxn>
                <a:cxn ang="0">
                  <a:pos x="T6" y="T7"/>
                </a:cxn>
                <a:cxn ang="0">
                  <a:pos x="T8" y="T9"/>
                </a:cxn>
                <a:cxn ang="0">
                  <a:pos x="T10" y="T11"/>
                </a:cxn>
              </a:cxnLst>
              <a:rect l="0" t="0" r="r" b="b"/>
              <a:pathLst>
                <a:path w="17" h="21">
                  <a:moveTo>
                    <a:pt x="0" y="17"/>
                  </a:moveTo>
                  <a:cubicBezTo>
                    <a:pt x="4" y="11"/>
                    <a:pt x="7" y="5"/>
                    <a:pt x="10" y="0"/>
                  </a:cubicBezTo>
                  <a:cubicBezTo>
                    <a:pt x="12" y="0"/>
                    <a:pt x="13" y="0"/>
                    <a:pt x="15" y="0"/>
                  </a:cubicBezTo>
                  <a:cubicBezTo>
                    <a:pt x="15" y="6"/>
                    <a:pt x="17" y="12"/>
                    <a:pt x="15" y="18"/>
                  </a:cubicBezTo>
                  <a:cubicBezTo>
                    <a:pt x="15" y="20"/>
                    <a:pt x="7" y="20"/>
                    <a:pt x="2" y="21"/>
                  </a:cubicBezTo>
                  <a:cubicBezTo>
                    <a:pt x="2" y="20"/>
                    <a:pt x="1" y="19"/>
                    <a:pt x="0" y="17"/>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79" name="Freeform 557">
              <a:extLst>
                <a:ext uri="{FF2B5EF4-FFF2-40B4-BE49-F238E27FC236}">
                  <a16:creationId xmlns:a16="http://schemas.microsoft.com/office/drawing/2014/main" id="{A212ABC8-7301-4FCD-9C68-BFCA5AA6627F}"/>
                </a:ext>
              </a:extLst>
            </p:cNvPr>
            <p:cNvSpPr>
              <a:spLocks/>
            </p:cNvSpPr>
            <p:nvPr/>
          </p:nvSpPr>
          <p:spPr bwMode="auto">
            <a:xfrm>
              <a:off x="2485570" y="2460550"/>
              <a:ext cx="52994" cy="158982"/>
            </a:xfrm>
            <a:custGeom>
              <a:avLst/>
              <a:gdLst>
                <a:gd name="T0" fmla="*/ 19 w 25"/>
                <a:gd name="T1" fmla="*/ 0 h 76"/>
                <a:gd name="T2" fmla="*/ 25 w 25"/>
                <a:gd name="T3" fmla="*/ 76 h 76"/>
                <a:gd name="T4" fmla="*/ 19 w 25"/>
                <a:gd name="T5" fmla="*/ 0 h 76"/>
              </a:gdLst>
              <a:ahLst/>
              <a:cxnLst>
                <a:cxn ang="0">
                  <a:pos x="T0" y="T1"/>
                </a:cxn>
                <a:cxn ang="0">
                  <a:pos x="T2" y="T3"/>
                </a:cxn>
                <a:cxn ang="0">
                  <a:pos x="T4" y="T5"/>
                </a:cxn>
              </a:cxnLst>
              <a:rect l="0" t="0" r="r" b="b"/>
              <a:pathLst>
                <a:path w="25" h="76">
                  <a:moveTo>
                    <a:pt x="19" y="0"/>
                  </a:moveTo>
                  <a:cubicBezTo>
                    <a:pt x="21" y="27"/>
                    <a:pt x="23" y="51"/>
                    <a:pt x="25" y="76"/>
                  </a:cubicBezTo>
                  <a:cubicBezTo>
                    <a:pt x="3" y="60"/>
                    <a:pt x="0" y="24"/>
                    <a:pt x="19"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0" name="Freeform 558">
              <a:extLst>
                <a:ext uri="{FF2B5EF4-FFF2-40B4-BE49-F238E27FC236}">
                  <a16:creationId xmlns:a16="http://schemas.microsoft.com/office/drawing/2014/main" id="{E12D1197-1817-4CA6-906C-9840B6E16B6E}"/>
                </a:ext>
              </a:extLst>
            </p:cNvPr>
            <p:cNvSpPr>
              <a:spLocks/>
            </p:cNvSpPr>
            <p:nvPr/>
          </p:nvSpPr>
          <p:spPr bwMode="auto">
            <a:xfrm>
              <a:off x="2485570" y="2301568"/>
              <a:ext cx="35329" cy="114823"/>
            </a:xfrm>
            <a:custGeom>
              <a:avLst/>
              <a:gdLst>
                <a:gd name="T0" fmla="*/ 17 w 18"/>
                <a:gd name="T1" fmla="*/ 0 h 54"/>
                <a:gd name="T2" fmla="*/ 17 w 18"/>
                <a:gd name="T3" fmla="*/ 48 h 54"/>
                <a:gd name="T4" fmla="*/ 11 w 18"/>
                <a:gd name="T5" fmla="*/ 54 h 54"/>
                <a:gd name="T6" fmla="*/ 4 w 18"/>
                <a:gd name="T7" fmla="*/ 50 h 54"/>
                <a:gd name="T8" fmla="*/ 17 w 18"/>
                <a:gd name="T9" fmla="*/ 0 h 54"/>
              </a:gdLst>
              <a:ahLst/>
              <a:cxnLst>
                <a:cxn ang="0">
                  <a:pos x="T0" y="T1"/>
                </a:cxn>
                <a:cxn ang="0">
                  <a:pos x="T2" y="T3"/>
                </a:cxn>
                <a:cxn ang="0">
                  <a:pos x="T4" y="T5"/>
                </a:cxn>
                <a:cxn ang="0">
                  <a:pos x="T6" y="T7"/>
                </a:cxn>
                <a:cxn ang="0">
                  <a:pos x="T8" y="T9"/>
                </a:cxn>
              </a:cxnLst>
              <a:rect l="0" t="0" r="r" b="b"/>
              <a:pathLst>
                <a:path w="18" h="54">
                  <a:moveTo>
                    <a:pt x="17" y="0"/>
                  </a:moveTo>
                  <a:cubicBezTo>
                    <a:pt x="17" y="19"/>
                    <a:pt x="18" y="34"/>
                    <a:pt x="17" y="48"/>
                  </a:cubicBezTo>
                  <a:cubicBezTo>
                    <a:pt x="17" y="50"/>
                    <a:pt x="13" y="53"/>
                    <a:pt x="11" y="54"/>
                  </a:cubicBezTo>
                  <a:cubicBezTo>
                    <a:pt x="9" y="54"/>
                    <a:pt x="5" y="52"/>
                    <a:pt x="4" y="50"/>
                  </a:cubicBezTo>
                  <a:cubicBezTo>
                    <a:pt x="0" y="41"/>
                    <a:pt x="6" y="11"/>
                    <a:pt x="17"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1" name="Freeform 559">
              <a:extLst>
                <a:ext uri="{FF2B5EF4-FFF2-40B4-BE49-F238E27FC236}">
                  <a16:creationId xmlns:a16="http://schemas.microsoft.com/office/drawing/2014/main" id="{EECB0346-DF2F-43F5-9C58-FBC3D16AC30E}"/>
                </a:ext>
              </a:extLst>
            </p:cNvPr>
            <p:cNvSpPr>
              <a:spLocks/>
            </p:cNvSpPr>
            <p:nvPr/>
          </p:nvSpPr>
          <p:spPr bwMode="auto">
            <a:xfrm>
              <a:off x="2335418" y="1904109"/>
              <a:ext cx="44165" cy="97159"/>
            </a:xfrm>
            <a:custGeom>
              <a:avLst/>
              <a:gdLst>
                <a:gd name="T0" fmla="*/ 22 w 22"/>
                <a:gd name="T1" fmla="*/ 48 h 48"/>
                <a:gd name="T2" fmla="*/ 18 w 22"/>
                <a:gd name="T3" fmla="*/ 0 h 48"/>
                <a:gd name="T4" fmla="*/ 22 w 22"/>
                <a:gd name="T5" fmla="*/ 48 h 48"/>
              </a:gdLst>
              <a:ahLst/>
              <a:cxnLst>
                <a:cxn ang="0">
                  <a:pos x="T0" y="T1"/>
                </a:cxn>
                <a:cxn ang="0">
                  <a:pos x="T2" y="T3"/>
                </a:cxn>
                <a:cxn ang="0">
                  <a:pos x="T4" y="T5"/>
                </a:cxn>
              </a:cxnLst>
              <a:rect l="0" t="0" r="r" b="b"/>
              <a:pathLst>
                <a:path w="22" h="48">
                  <a:moveTo>
                    <a:pt x="22" y="48"/>
                  </a:moveTo>
                  <a:cubicBezTo>
                    <a:pt x="0" y="23"/>
                    <a:pt x="0" y="22"/>
                    <a:pt x="18" y="0"/>
                  </a:cubicBezTo>
                  <a:cubicBezTo>
                    <a:pt x="19" y="16"/>
                    <a:pt x="20" y="30"/>
                    <a:pt x="22" y="4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2" name="Freeform 560">
              <a:extLst>
                <a:ext uri="{FF2B5EF4-FFF2-40B4-BE49-F238E27FC236}">
                  <a16:creationId xmlns:a16="http://schemas.microsoft.com/office/drawing/2014/main" id="{C6BF4D78-72FB-43F9-9B12-25ABE3998CEA}"/>
                </a:ext>
              </a:extLst>
            </p:cNvPr>
            <p:cNvSpPr>
              <a:spLocks/>
            </p:cNvSpPr>
            <p:nvPr/>
          </p:nvSpPr>
          <p:spPr bwMode="auto">
            <a:xfrm>
              <a:off x="2644553" y="1877615"/>
              <a:ext cx="52994" cy="88324"/>
            </a:xfrm>
            <a:custGeom>
              <a:avLst/>
              <a:gdLst>
                <a:gd name="T0" fmla="*/ 0 w 23"/>
                <a:gd name="T1" fmla="*/ 42 h 42"/>
                <a:gd name="T2" fmla="*/ 3 w 23"/>
                <a:gd name="T3" fmla="*/ 0 h 42"/>
                <a:gd name="T4" fmla="*/ 0 w 23"/>
                <a:gd name="T5" fmla="*/ 42 h 42"/>
              </a:gdLst>
              <a:ahLst/>
              <a:cxnLst>
                <a:cxn ang="0">
                  <a:pos x="T0" y="T1"/>
                </a:cxn>
                <a:cxn ang="0">
                  <a:pos x="T2" y="T3"/>
                </a:cxn>
                <a:cxn ang="0">
                  <a:pos x="T4" y="T5"/>
                </a:cxn>
              </a:cxnLst>
              <a:rect l="0" t="0" r="r" b="b"/>
              <a:pathLst>
                <a:path w="23" h="42">
                  <a:moveTo>
                    <a:pt x="0" y="42"/>
                  </a:moveTo>
                  <a:cubicBezTo>
                    <a:pt x="1" y="27"/>
                    <a:pt x="2" y="14"/>
                    <a:pt x="3" y="0"/>
                  </a:cubicBezTo>
                  <a:cubicBezTo>
                    <a:pt x="23" y="19"/>
                    <a:pt x="23" y="23"/>
                    <a:pt x="0" y="4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5" name="Freeform 564">
              <a:extLst>
                <a:ext uri="{FF2B5EF4-FFF2-40B4-BE49-F238E27FC236}">
                  <a16:creationId xmlns:a16="http://schemas.microsoft.com/office/drawing/2014/main" id="{C0B98E36-FABC-4CC8-B7AC-6D9571979B0E}"/>
                </a:ext>
              </a:extLst>
            </p:cNvPr>
            <p:cNvSpPr>
              <a:spLocks noEditPoints="1"/>
            </p:cNvSpPr>
            <p:nvPr/>
          </p:nvSpPr>
          <p:spPr bwMode="auto">
            <a:xfrm>
              <a:off x="2706376" y="2442885"/>
              <a:ext cx="264971" cy="256141"/>
            </a:xfrm>
            <a:custGeom>
              <a:avLst/>
              <a:gdLst>
                <a:gd name="T0" fmla="*/ 62 w 124"/>
                <a:gd name="T1" fmla="*/ 118 h 118"/>
                <a:gd name="T2" fmla="*/ 0 w 124"/>
                <a:gd name="T3" fmla="*/ 60 h 118"/>
                <a:gd name="T4" fmla="*/ 64 w 124"/>
                <a:gd name="T5" fmla="*/ 0 h 118"/>
                <a:gd name="T6" fmla="*/ 124 w 124"/>
                <a:gd name="T7" fmla="*/ 59 h 118"/>
                <a:gd name="T8" fmla="*/ 62 w 124"/>
                <a:gd name="T9" fmla="*/ 118 h 118"/>
                <a:gd name="T10" fmla="*/ 44 w 124"/>
                <a:gd name="T11" fmla="*/ 107 h 118"/>
                <a:gd name="T12" fmla="*/ 43 w 124"/>
                <a:gd name="T13" fmla="*/ 102 h 118"/>
                <a:gd name="T14" fmla="*/ 59 w 124"/>
                <a:gd name="T15" fmla="*/ 93 h 118"/>
                <a:gd name="T16" fmla="*/ 67 w 124"/>
                <a:gd name="T17" fmla="*/ 80 h 118"/>
                <a:gd name="T18" fmla="*/ 72 w 124"/>
                <a:gd name="T19" fmla="*/ 64 h 118"/>
                <a:gd name="T20" fmla="*/ 86 w 124"/>
                <a:gd name="T21" fmla="*/ 56 h 118"/>
                <a:gd name="T22" fmla="*/ 74 w 124"/>
                <a:gd name="T23" fmla="*/ 47 h 118"/>
                <a:gd name="T24" fmla="*/ 74 w 124"/>
                <a:gd name="T25" fmla="*/ 34 h 118"/>
                <a:gd name="T26" fmla="*/ 70 w 124"/>
                <a:gd name="T27" fmla="*/ 17 h 118"/>
                <a:gd name="T28" fmla="*/ 64 w 124"/>
                <a:gd name="T29" fmla="*/ 13 h 118"/>
                <a:gd name="T30" fmla="*/ 52 w 124"/>
                <a:gd name="T31" fmla="*/ 10 h 118"/>
                <a:gd name="T32" fmla="*/ 51 w 124"/>
                <a:gd name="T33" fmla="*/ 22 h 118"/>
                <a:gd name="T34" fmla="*/ 34 w 124"/>
                <a:gd name="T35" fmla="*/ 89 h 118"/>
                <a:gd name="T36" fmla="*/ 27 w 124"/>
                <a:gd name="T37" fmla="*/ 98 h 118"/>
                <a:gd name="T38" fmla="*/ 44 w 124"/>
                <a:gd name="T39" fmla="*/ 107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4" h="118">
                  <a:moveTo>
                    <a:pt x="62" y="118"/>
                  </a:moveTo>
                  <a:cubicBezTo>
                    <a:pt x="29" y="118"/>
                    <a:pt x="1" y="91"/>
                    <a:pt x="0" y="60"/>
                  </a:cubicBezTo>
                  <a:cubicBezTo>
                    <a:pt x="0" y="28"/>
                    <a:pt x="29" y="1"/>
                    <a:pt x="64" y="0"/>
                  </a:cubicBezTo>
                  <a:cubicBezTo>
                    <a:pt x="96" y="0"/>
                    <a:pt x="124" y="28"/>
                    <a:pt x="124" y="59"/>
                  </a:cubicBezTo>
                  <a:cubicBezTo>
                    <a:pt x="124" y="92"/>
                    <a:pt x="97" y="118"/>
                    <a:pt x="62" y="118"/>
                  </a:cubicBezTo>
                  <a:close/>
                  <a:moveTo>
                    <a:pt x="44" y="107"/>
                  </a:moveTo>
                  <a:cubicBezTo>
                    <a:pt x="43" y="106"/>
                    <a:pt x="43" y="104"/>
                    <a:pt x="43" y="102"/>
                  </a:cubicBezTo>
                  <a:cubicBezTo>
                    <a:pt x="48" y="99"/>
                    <a:pt x="54" y="94"/>
                    <a:pt x="59" y="93"/>
                  </a:cubicBezTo>
                  <a:cubicBezTo>
                    <a:pt x="71" y="93"/>
                    <a:pt x="74" y="90"/>
                    <a:pt x="67" y="80"/>
                  </a:cubicBezTo>
                  <a:cubicBezTo>
                    <a:pt x="60" y="72"/>
                    <a:pt x="63" y="67"/>
                    <a:pt x="72" y="64"/>
                  </a:cubicBezTo>
                  <a:cubicBezTo>
                    <a:pt x="76" y="62"/>
                    <a:pt x="80" y="59"/>
                    <a:pt x="86" y="56"/>
                  </a:cubicBezTo>
                  <a:cubicBezTo>
                    <a:pt x="80" y="52"/>
                    <a:pt x="75" y="50"/>
                    <a:pt x="74" y="47"/>
                  </a:cubicBezTo>
                  <a:cubicBezTo>
                    <a:pt x="72" y="43"/>
                    <a:pt x="72" y="35"/>
                    <a:pt x="74" y="34"/>
                  </a:cubicBezTo>
                  <a:cubicBezTo>
                    <a:pt x="89" y="24"/>
                    <a:pt x="85" y="20"/>
                    <a:pt x="70" y="17"/>
                  </a:cubicBezTo>
                  <a:cubicBezTo>
                    <a:pt x="68" y="16"/>
                    <a:pt x="66" y="14"/>
                    <a:pt x="64" y="13"/>
                  </a:cubicBezTo>
                  <a:cubicBezTo>
                    <a:pt x="60" y="12"/>
                    <a:pt x="56" y="11"/>
                    <a:pt x="52" y="10"/>
                  </a:cubicBezTo>
                  <a:cubicBezTo>
                    <a:pt x="52" y="14"/>
                    <a:pt x="50" y="18"/>
                    <a:pt x="51" y="22"/>
                  </a:cubicBezTo>
                  <a:cubicBezTo>
                    <a:pt x="59" y="48"/>
                    <a:pt x="52" y="70"/>
                    <a:pt x="34" y="89"/>
                  </a:cubicBezTo>
                  <a:cubicBezTo>
                    <a:pt x="32" y="91"/>
                    <a:pt x="30" y="94"/>
                    <a:pt x="27" y="98"/>
                  </a:cubicBezTo>
                  <a:cubicBezTo>
                    <a:pt x="33" y="102"/>
                    <a:pt x="38" y="104"/>
                    <a:pt x="44" y="10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8" name="Freeform 568">
              <a:extLst>
                <a:ext uri="{FF2B5EF4-FFF2-40B4-BE49-F238E27FC236}">
                  <a16:creationId xmlns:a16="http://schemas.microsoft.com/office/drawing/2014/main" id="{09AF0D76-11C5-4F3A-B20A-459B992EEAFC}"/>
                </a:ext>
              </a:extLst>
            </p:cNvPr>
            <p:cNvSpPr>
              <a:spLocks/>
            </p:cNvSpPr>
            <p:nvPr/>
          </p:nvSpPr>
          <p:spPr bwMode="auto">
            <a:xfrm>
              <a:off x="2768206" y="2469380"/>
              <a:ext cx="132488" cy="203147"/>
            </a:xfrm>
            <a:custGeom>
              <a:avLst/>
              <a:gdLst>
                <a:gd name="T0" fmla="*/ 17 w 62"/>
                <a:gd name="T1" fmla="*/ 97 h 97"/>
                <a:gd name="T2" fmla="*/ 0 w 62"/>
                <a:gd name="T3" fmla="*/ 88 h 97"/>
                <a:gd name="T4" fmla="*/ 7 w 62"/>
                <a:gd name="T5" fmla="*/ 79 h 97"/>
                <a:gd name="T6" fmla="*/ 24 w 62"/>
                <a:gd name="T7" fmla="*/ 12 h 97"/>
                <a:gd name="T8" fmla="*/ 25 w 62"/>
                <a:gd name="T9" fmla="*/ 0 h 97"/>
                <a:gd name="T10" fmla="*/ 37 w 62"/>
                <a:gd name="T11" fmla="*/ 3 h 97"/>
                <a:gd name="T12" fmla="*/ 43 w 62"/>
                <a:gd name="T13" fmla="*/ 7 h 97"/>
                <a:gd name="T14" fmla="*/ 47 w 62"/>
                <a:gd name="T15" fmla="*/ 24 h 97"/>
                <a:gd name="T16" fmla="*/ 47 w 62"/>
                <a:gd name="T17" fmla="*/ 37 h 97"/>
                <a:gd name="T18" fmla="*/ 59 w 62"/>
                <a:gd name="T19" fmla="*/ 46 h 97"/>
                <a:gd name="T20" fmla="*/ 45 w 62"/>
                <a:gd name="T21" fmla="*/ 54 h 97"/>
                <a:gd name="T22" fmla="*/ 40 w 62"/>
                <a:gd name="T23" fmla="*/ 70 h 97"/>
                <a:gd name="T24" fmla="*/ 32 w 62"/>
                <a:gd name="T25" fmla="*/ 83 h 97"/>
                <a:gd name="T26" fmla="*/ 16 w 62"/>
                <a:gd name="T27" fmla="*/ 92 h 97"/>
                <a:gd name="T28" fmla="*/ 17 w 62"/>
                <a:gd name="T29" fmla="*/ 97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2" h="97">
                  <a:moveTo>
                    <a:pt x="17" y="97"/>
                  </a:moveTo>
                  <a:cubicBezTo>
                    <a:pt x="11" y="94"/>
                    <a:pt x="6" y="92"/>
                    <a:pt x="0" y="88"/>
                  </a:cubicBezTo>
                  <a:cubicBezTo>
                    <a:pt x="3" y="84"/>
                    <a:pt x="5" y="81"/>
                    <a:pt x="7" y="79"/>
                  </a:cubicBezTo>
                  <a:cubicBezTo>
                    <a:pt x="25" y="60"/>
                    <a:pt x="32" y="38"/>
                    <a:pt x="24" y="12"/>
                  </a:cubicBezTo>
                  <a:cubicBezTo>
                    <a:pt x="23" y="8"/>
                    <a:pt x="25" y="4"/>
                    <a:pt x="25" y="0"/>
                  </a:cubicBezTo>
                  <a:cubicBezTo>
                    <a:pt x="29" y="1"/>
                    <a:pt x="33" y="2"/>
                    <a:pt x="37" y="3"/>
                  </a:cubicBezTo>
                  <a:cubicBezTo>
                    <a:pt x="39" y="4"/>
                    <a:pt x="41" y="6"/>
                    <a:pt x="43" y="7"/>
                  </a:cubicBezTo>
                  <a:cubicBezTo>
                    <a:pt x="58" y="10"/>
                    <a:pt x="62" y="14"/>
                    <a:pt x="47" y="24"/>
                  </a:cubicBezTo>
                  <a:cubicBezTo>
                    <a:pt x="45" y="25"/>
                    <a:pt x="45" y="33"/>
                    <a:pt x="47" y="37"/>
                  </a:cubicBezTo>
                  <a:cubicBezTo>
                    <a:pt x="48" y="40"/>
                    <a:pt x="53" y="42"/>
                    <a:pt x="59" y="46"/>
                  </a:cubicBezTo>
                  <a:cubicBezTo>
                    <a:pt x="53" y="49"/>
                    <a:pt x="49" y="52"/>
                    <a:pt x="45" y="54"/>
                  </a:cubicBezTo>
                  <a:cubicBezTo>
                    <a:pt x="36" y="57"/>
                    <a:pt x="33" y="62"/>
                    <a:pt x="40" y="70"/>
                  </a:cubicBezTo>
                  <a:cubicBezTo>
                    <a:pt x="47" y="80"/>
                    <a:pt x="44" y="83"/>
                    <a:pt x="32" y="83"/>
                  </a:cubicBezTo>
                  <a:cubicBezTo>
                    <a:pt x="27" y="84"/>
                    <a:pt x="21" y="89"/>
                    <a:pt x="16" y="92"/>
                  </a:cubicBezTo>
                  <a:cubicBezTo>
                    <a:pt x="16" y="94"/>
                    <a:pt x="16" y="96"/>
                    <a:pt x="17" y="97"/>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grpSp>
      <p:grpSp>
        <p:nvGrpSpPr>
          <p:cNvPr id="36" name="Grupo 35">
            <a:extLst>
              <a:ext uri="{FF2B5EF4-FFF2-40B4-BE49-F238E27FC236}">
                <a16:creationId xmlns:a16="http://schemas.microsoft.com/office/drawing/2014/main" id="{956B5036-285F-44C8-BFF5-77BE6765A6B3}"/>
              </a:ext>
            </a:extLst>
          </p:cNvPr>
          <p:cNvGrpSpPr/>
          <p:nvPr/>
        </p:nvGrpSpPr>
        <p:grpSpPr>
          <a:xfrm>
            <a:off x="3421070" y="2137173"/>
            <a:ext cx="1853405" cy="1858072"/>
            <a:chOff x="2168526" y="2640013"/>
            <a:chExt cx="630238" cy="631825"/>
          </a:xfrm>
        </p:grpSpPr>
        <p:sp>
          <p:nvSpPr>
            <p:cNvPr id="37" name="Freeform 968">
              <a:extLst>
                <a:ext uri="{FF2B5EF4-FFF2-40B4-BE49-F238E27FC236}">
                  <a16:creationId xmlns:a16="http://schemas.microsoft.com/office/drawing/2014/main" id="{F993434A-A330-47BE-B3F6-0FF3C827FEE1}"/>
                </a:ext>
              </a:extLst>
            </p:cNvPr>
            <p:cNvSpPr>
              <a:spLocks noEditPoints="1"/>
            </p:cNvSpPr>
            <p:nvPr/>
          </p:nvSpPr>
          <p:spPr bwMode="auto">
            <a:xfrm>
              <a:off x="2168526" y="2640013"/>
              <a:ext cx="630238" cy="631825"/>
            </a:xfrm>
            <a:custGeom>
              <a:avLst/>
              <a:gdLst>
                <a:gd name="T0" fmla="*/ 705 w 1647"/>
                <a:gd name="T1" fmla="*/ 1645 h 1649"/>
                <a:gd name="T2" fmla="*/ 614 w 1647"/>
                <a:gd name="T3" fmla="*/ 1543 h 1649"/>
                <a:gd name="T4" fmla="*/ 516 w 1647"/>
                <a:gd name="T5" fmla="*/ 1483 h 1649"/>
                <a:gd name="T6" fmla="*/ 443 w 1647"/>
                <a:gd name="T7" fmla="*/ 1532 h 1649"/>
                <a:gd name="T8" fmla="*/ 324 w 1647"/>
                <a:gd name="T9" fmla="*/ 1455 h 1649"/>
                <a:gd name="T10" fmla="*/ 344 w 1647"/>
                <a:gd name="T11" fmla="*/ 1371 h 1649"/>
                <a:gd name="T12" fmla="*/ 245 w 1647"/>
                <a:gd name="T13" fmla="*/ 1303 h 1649"/>
                <a:gd name="T14" fmla="*/ 162 w 1647"/>
                <a:gd name="T15" fmla="*/ 1326 h 1649"/>
                <a:gd name="T16" fmla="*/ 165 w 1647"/>
                <a:gd name="T17" fmla="*/ 1186 h 1649"/>
                <a:gd name="T18" fmla="*/ 149 w 1647"/>
                <a:gd name="T19" fmla="*/ 1096 h 1649"/>
                <a:gd name="T20" fmla="*/ 52 w 1647"/>
                <a:gd name="T21" fmla="*/ 1056 h 1649"/>
                <a:gd name="T22" fmla="*/ 1 w 1647"/>
                <a:gd name="T23" fmla="*/ 939 h 1649"/>
                <a:gd name="T24" fmla="*/ 93 w 1647"/>
                <a:gd name="T25" fmla="*/ 896 h 1649"/>
                <a:gd name="T26" fmla="*/ 96 w 1647"/>
                <a:gd name="T27" fmla="*/ 776 h 1649"/>
                <a:gd name="T28" fmla="*/ 0 w 1647"/>
                <a:gd name="T29" fmla="*/ 723 h 1649"/>
                <a:gd name="T30" fmla="*/ 16 w 1647"/>
                <a:gd name="T31" fmla="*/ 628 h 1649"/>
                <a:gd name="T32" fmla="*/ 122 w 1647"/>
                <a:gd name="T33" fmla="*/ 610 h 1649"/>
                <a:gd name="T34" fmla="*/ 170 w 1647"/>
                <a:gd name="T35" fmla="*/ 501 h 1649"/>
                <a:gd name="T36" fmla="*/ 106 w 1647"/>
                <a:gd name="T37" fmla="*/ 405 h 1649"/>
                <a:gd name="T38" fmla="*/ 192 w 1647"/>
                <a:gd name="T39" fmla="*/ 326 h 1649"/>
                <a:gd name="T40" fmla="*/ 276 w 1647"/>
                <a:gd name="T41" fmla="*/ 345 h 1649"/>
                <a:gd name="T42" fmla="*/ 340 w 1647"/>
                <a:gd name="T43" fmla="*/ 241 h 1649"/>
                <a:gd name="T44" fmla="*/ 336 w 1647"/>
                <a:gd name="T45" fmla="*/ 152 h 1649"/>
                <a:gd name="T46" fmla="*/ 461 w 1647"/>
                <a:gd name="T47" fmla="*/ 166 h 1649"/>
                <a:gd name="T48" fmla="*/ 574 w 1647"/>
                <a:gd name="T49" fmla="*/ 141 h 1649"/>
                <a:gd name="T50" fmla="*/ 590 w 1647"/>
                <a:gd name="T51" fmla="*/ 56 h 1649"/>
                <a:gd name="T52" fmla="*/ 696 w 1647"/>
                <a:gd name="T53" fmla="*/ 3 h 1649"/>
                <a:gd name="T54" fmla="*/ 740 w 1647"/>
                <a:gd name="T55" fmla="*/ 81 h 1649"/>
                <a:gd name="T56" fmla="*/ 817 w 1647"/>
                <a:gd name="T57" fmla="*/ 97 h 1649"/>
                <a:gd name="T58" fmla="*/ 900 w 1647"/>
                <a:gd name="T59" fmla="*/ 31 h 1649"/>
                <a:gd name="T60" fmla="*/ 938 w 1647"/>
                <a:gd name="T61" fmla="*/ 2 h 1649"/>
                <a:gd name="T62" fmla="*/ 1031 w 1647"/>
                <a:gd name="T63" fmla="*/ 102 h 1649"/>
                <a:gd name="T64" fmla="*/ 1138 w 1647"/>
                <a:gd name="T65" fmla="*/ 168 h 1649"/>
                <a:gd name="T66" fmla="*/ 1212 w 1647"/>
                <a:gd name="T67" fmla="*/ 106 h 1649"/>
                <a:gd name="T68" fmla="*/ 1311 w 1647"/>
                <a:gd name="T69" fmla="*/ 153 h 1649"/>
                <a:gd name="T70" fmla="*/ 1290 w 1647"/>
                <a:gd name="T71" fmla="*/ 264 h 1649"/>
                <a:gd name="T72" fmla="*/ 1366 w 1647"/>
                <a:gd name="T73" fmla="*/ 340 h 1649"/>
                <a:gd name="T74" fmla="*/ 1483 w 1647"/>
                <a:gd name="T75" fmla="*/ 321 h 1649"/>
                <a:gd name="T76" fmla="*/ 1480 w 1647"/>
                <a:gd name="T77" fmla="*/ 461 h 1649"/>
                <a:gd name="T78" fmla="*/ 1507 w 1647"/>
                <a:gd name="T79" fmla="*/ 578 h 1649"/>
                <a:gd name="T80" fmla="*/ 1597 w 1647"/>
                <a:gd name="T81" fmla="*/ 590 h 1649"/>
                <a:gd name="T82" fmla="*/ 1643 w 1647"/>
                <a:gd name="T83" fmla="*/ 696 h 1649"/>
                <a:gd name="T84" fmla="*/ 1550 w 1647"/>
                <a:gd name="T85" fmla="*/ 757 h 1649"/>
                <a:gd name="T86" fmla="*/ 1551 w 1647"/>
                <a:gd name="T87" fmla="*/ 880 h 1649"/>
                <a:gd name="T88" fmla="*/ 1646 w 1647"/>
                <a:gd name="T89" fmla="*/ 926 h 1649"/>
                <a:gd name="T90" fmla="*/ 1629 w 1647"/>
                <a:gd name="T91" fmla="*/ 1019 h 1649"/>
                <a:gd name="T92" fmla="*/ 1518 w 1647"/>
                <a:gd name="T93" fmla="*/ 1042 h 1649"/>
                <a:gd name="T94" fmla="*/ 1476 w 1647"/>
                <a:gd name="T95" fmla="*/ 1147 h 1649"/>
                <a:gd name="T96" fmla="*/ 1540 w 1647"/>
                <a:gd name="T97" fmla="*/ 1241 h 1649"/>
                <a:gd name="T98" fmla="*/ 1412 w 1647"/>
                <a:gd name="T99" fmla="*/ 1294 h 1649"/>
                <a:gd name="T100" fmla="*/ 1301 w 1647"/>
                <a:gd name="T101" fmla="*/ 1375 h 1649"/>
                <a:gd name="T102" fmla="*/ 1324 w 1647"/>
                <a:gd name="T103" fmla="*/ 1485 h 1649"/>
                <a:gd name="T104" fmla="*/ 1184 w 1647"/>
                <a:gd name="T105" fmla="*/ 1480 h 1649"/>
                <a:gd name="T106" fmla="*/ 1071 w 1647"/>
                <a:gd name="T107" fmla="*/ 1506 h 1649"/>
                <a:gd name="T108" fmla="*/ 1055 w 1647"/>
                <a:gd name="T109" fmla="*/ 1593 h 1649"/>
                <a:gd name="T110" fmla="*/ 916 w 1647"/>
                <a:gd name="T111" fmla="*/ 1621 h 1649"/>
                <a:gd name="T112" fmla="*/ 869 w 1647"/>
                <a:gd name="T113" fmla="*/ 1549 h 1649"/>
                <a:gd name="T114" fmla="*/ 754 w 1647"/>
                <a:gd name="T115" fmla="*/ 1567 h 1649"/>
                <a:gd name="T116" fmla="*/ 731 w 1647"/>
                <a:gd name="T117" fmla="*/ 1647 h 1649"/>
                <a:gd name="T118" fmla="*/ 226 w 1647"/>
                <a:gd name="T119" fmla="*/ 823 h 16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47" h="1649">
                  <a:moveTo>
                    <a:pt x="688" y="1647"/>
                  </a:moveTo>
                  <a:cubicBezTo>
                    <a:pt x="695" y="1647"/>
                    <a:pt x="702" y="1647"/>
                    <a:pt x="709" y="1647"/>
                  </a:cubicBezTo>
                  <a:cubicBezTo>
                    <a:pt x="708" y="1645"/>
                    <a:pt x="706" y="1645"/>
                    <a:pt x="705" y="1645"/>
                  </a:cubicBezTo>
                  <a:cubicBezTo>
                    <a:pt x="679" y="1640"/>
                    <a:pt x="654" y="1635"/>
                    <a:pt x="628" y="1630"/>
                  </a:cubicBezTo>
                  <a:cubicBezTo>
                    <a:pt x="608" y="1627"/>
                    <a:pt x="600" y="1616"/>
                    <a:pt x="604" y="1596"/>
                  </a:cubicBezTo>
                  <a:cubicBezTo>
                    <a:pt x="607" y="1578"/>
                    <a:pt x="611" y="1561"/>
                    <a:pt x="614" y="1543"/>
                  </a:cubicBezTo>
                  <a:cubicBezTo>
                    <a:pt x="616" y="1532"/>
                    <a:pt x="614" y="1526"/>
                    <a:pt x="604" y="1519"/>
                  </a:cubicBezTo>
                  <a:cubicBezTo>
                    <a:pt x="597" y="1516"/>
                    <a:pt x="590" y="1513"/>
                    <a:pt x="583" y="1510"/>
                  </a:cubicBezTo>
                  <a:cubicBezTo>
                    <a:pt x="560" y="1501"/>
                    <a:pt x="538" y="1492"/>
                    <a:pt x="516" y="1483"/>
                  </a:cubicBezTo>
                  <a:cubicBezTo>
                    <a:pt x="508" y="1480"/>
                    <a:pt x="500" y="1477"/>
                    <a:pt x="491" y="1475"/>
                  </a:cubicBezTo>
                  <a:cubicBezTo>
                    <a:pt x="485" y="1474"/>
                    <a:pt x="478" y="1476"/>
                    <a:pt x="474" y="1482"/>
                  </a:cubicBezTo>
                  <a:cubicBezTo>
                    <a:pt x="464" y="1499"/>
                    <a:pt x="454" y="1516"/>
                    <a:pt x="443" y="1532"/>
                  </a:cubicBezTo>
                  <a:cubicBezTo>
                    <a:pt x="433" y="1548"/>
                    <a:pt x="420" y="1550"/>
                    <a:pt x="404" y="1540"/>
                  </a:cubicBezTo>
                  <a:cubicBezTo>
                    <a:pt x="380" y="1525"/>
                    <a:pt x="356" y="1509"/>
                    <a:pt x="332" y="1493"/>
                  </a:cubicBezTo>
                  <a:cubicBezTo>
                    <a:pt x="317" y="1483"/>
                    <a:pt x="315" y="1470"/>
                    <a:pt x="324" y="1455"/>
                  </a:cubicBezTo>
                  <a:cubicBezTo>
                    <a:pt x="334" y="1440"/>
                    <a:pt x="343" y="1425"/>
                    <a:pt x="354" y="1411"/>
                  </a:cubicBezTo>
                  <a:cubicBezTo>
                    <a:pt x="361" y="1401"/>
                    <a:pt x="360" y="1392"/>
                    <a:pt x="354" y="1382"/>
                  </a:cubicBezTo>
                  <a:cubicBezTo>
                    <a:pt x="351" y="1378"/>
                    <a:pt x="348" y="1374"/>
                    <a:pt x="344" y="1371"/>
                  </a:cubicBezTo>
                  <a:cubicBezTo>
                    <a:pt x="327" y="1354"/>
                    <a:pt x="309" y="1337"/>
                    <a:pt x="291" y="1319"/>
                  </a:cubicBezTo>
                  <a:cubicBezTo>
                    <a:pt x="285" y="1314"/>
                    <a:pt x="280" y="1307"/>
                    <a:pt x="273" y="1303"/>
                  </a:cubicBezTo>
                  <a:cubicBezTo>
                    <a:pt x="264" y="1296"/>
                    <a:pt x="254" y="1296"/>
                    <a:pt x="245" y="1303"/>
                  </a:cubicBezTo>
                  <a:cubicBezTo>
                    <a:pt x="240" y="1307"/>
                    <a:pt x="234" y="1311"/>
                    <a:pt x="228" y="1314"/>
                  </a:cubicBezTo>
                  <a:cubicBezTo>
                    <a:pt x="218" y="1321"/>
                    <a:pt x="208" y="1329"/>
                    <a:pt x="197" y="1335"/>
                  </a:cubicBezTo>
                  <a:cubicBezTo>
                    <a:pt x="183" y="1343"/>
                    <a:pt x="171" y="1339"/>
                    <a:pt x="162" y="1326"/>
                  </a:cubicBezTo>
                  <a:cubicBezTo>
                    <a:pt x="146" y="1303"/>
                    <a:pt x="130" y="1280"/>
                    <a:pt x="115" y="1257"/>
                  </a:cubicBezTo>
                  <a:cubicBezTo>
                    <a:pt x="104" y="1241"/>
                    <a:pt x="107" y="1226"/>
                    <a:pt x="123" y="1215"/>
                  </a:cubicBezTo>
                  <a:cubicBezTo>
                    <a:pt x="137" y="1205"/>
                    <a:pt x="150" y="1196"/>
                    <a:pt x="165" y="1186"/>
                  </a:cubicBezTo>
                  <a:cubicBezTo>
                    <a:pt x="178" y="1178"/>
                    <a:pt x="180" y="1169"/>
                    <a:pt x="175" y="1154"/>
                  </a:cubicBezTo>
                  <a:cubicBezTo>
                    <a:pt x="174" y="1151"/>
                    <a:pt x="172" y="1149"/>
                    <a:pt x="171" y="1146"/>
                  </a:cubicBezTo>
                  <a:cubicBezTo>
                    <a:pt x="164" y="1129"/>
                    <a:pt x="156" y="1112"/>
                    <a:pt x="149" y="1096"/>
                  </a:cubicBezTo>
                  <a:cubicBezTo>
                    <a:pt x="143" y="1083"/>
                    <a:pt x="139" y="1070"/>
                    <a:pt x="133" y="1058"/>
                  </a:cubicBezTo>
                  <a:cubicBezTo>
                    <a:pt x="128" y="1046"/>
                    <a:pt x="116" y="1042"/>
                    <a:pt x="104" y="1045"/>
                  </a:cubicBezTo>
                  <a:cubicBezTo>
                    <a:pt x="87" y="1049"/>
                    <a:pt x="70" y="1053"/>
                    <a:pt x="52" y="1056"/>
                  </a:cubicBezTo>
                  <a:cubicBezTo>
                    <a:pt x="36" y="1059"/>
                    <a:pt x="23" y="1050"/>
                    <a:pt x="20" y="1035"/>
                  </a:cubicBezTo>
                  <a:cubicBezTo>
                    <a:pt x="14" y="1007"/>
                    <a:pt x="8" y="979"/>
                    <a:pt x="2" y="951"/>
                  </a:cubicBezTo>
                  <a:cubicBezTo>
                    <a:pt x="2" y="947"/>
                    <a:pt x="1" y="943"/>
                    <a:pt x="1" y="939"/>
                  </a:cubicBezTo>
                  <a:cubicBezTo>
                    <a:pt x="3" y="928"/>
                    <a:pt x="11" y="920"/>
                    <a:pt x="25" y="917"/>
                  </a:cubicBezTo>
                  <a:cubicBezTo>
                    <a:pt x="43" y="913"/>
                    <a:pt x="61" y="910"/>
                    <a:pt x="79" y="906"/>
                  </a:cubicBezTo>
                  <a:cubicBezTo>
                    <a:pt x="85" y="905"/>
                    <a:pt x="91" y="902"/>
                    <a:pt x="93" y="896"/>
                  </a:cubicBezTo>
                  <a:cubicBezTo>
                    <a:pt x="95" y="889"/>
                    <a:pt x="97" y="882"/>
                    <a:pt x="97" y="875"/>
                  </a:cubicBezTo>
                  <a:cubicBezTo>
                    <a:pt x="98" y="852"/>
                    <a:pt x="97" y="828"/>
                    <a:pt x="96" y="805"/>
                  </a:cubicBezTo>
                  <a:cubicBezTo>
                    <a:pt x="96" y="795"/>
                    <a:pt x="97" y="786"/>
                    <a:pt x="96" y="776"/>
                  </a:cubicBezTo>
                  <a:cubicBezTo>
                    <a:pt x="94" y="764"/>
                    <a:pt x="86" y="756"/>
                    <a:pt x="75" y="754"/>
                  </a:cubicBezTo>
                  <a:cubicBezTo>
                    <a:pt x="59" y="751"/>
                    <a:pt x="44" y="748"/>
                    <a:pt x="29" y="745"/>
                  </a:cubicBezTo>
                  <a:cubicBezTo>
                    <a:pt x="15" y="743"/>
                    <a:pt x="4" y="738"/>
                    <a:pt x="0" y="723"/>
                  </a:cubicBezTo>
                  <a:cubicBezTo>
                    <a:pt x="0" y="720"/>
                    <a:pt x="0" y="717"/>
                    <a:pt x="0" y="713"/>
                  </a:cubicBezTo>
                  <a:cubicBezTo>
                    <a:pt x="0" y="712"/>
                    <a:pt x="1" y="711"/>
                    <a:pt x="1" y="709"/>
                  </a:cubicBezTo>
                  <a:cubicBezTo>
                    <a:pt x="6" y="682"/>
                    <a:pt x="11" y="655"/>
                    <a:pt x="16" y="628"/>
                  </a:cubicBezTo>
                  <a:cubicBezTo>
                    <a:pt x="19" y="610"/>
                    <a:pt x="32" y="601"/>
                    <a:pt x="50" y="605"/>
                  </a:cubicBezTo>
                  <a:cubicBezTo>
                    <a:pt x="68" y="608"/>
                    <a:pt x="86" y="612"/>
                    <a:pt x="104" y="615"/>
                  </a:cubicBezTo>
                  <a:cubicBezTo>
                    <a:pt x="111" y="617"/>
                    <a:pt x="117" y="615"/>
                    <a:pt x="122" y="610"/>
                  </a:cubicBezTo>
                  <a:cubicBezTo>
                    <a:pt x="126" y="604"/>
                    <a:pt x="131" y="598"/>
                    <a:pt x="133" y="592"/>
                  </a:cubicBezTo>
                  <a:cubicBezTo>
                    <a:pt x="141" y="574"/>
                    <a:pt x="148" y="555"/>
                    <a:pt x="155" y="536"/>
                  </a:cubicBezTo>
                  <a:cubicBezTo>
                    <a:pt x="160" y="524"/>
                    <a:pt x="166" y="513"/>
                    <a:pt x="170" y="501"/>
                  </a:cubicBezTo>
                  <a:cubicBezTo>
                    <a:pt x="174" y="489"/>
                    <a:pt x="169" y="479"/>
                    <a:pt x="159" y="473"/>
                  </a:cubicBezTo>
                  <a:cubicBezTo>
                    <a:pt x="143" y="463"/>
                    <a:pt x="128" y="453"/>
                    <a:pt x="112" y="443"/>
                  </a:cubicBezTo>
                  <a:cubicBezTo>
                    <a:pt x="100" y="434"/>
                    <a:pt x="97" y="418"/>
                    <a:pt x="106" y="405"/>
                  </a:cubicBezTo>
                  <a:cubicBezTo>
                    <a:pt x="112" y="396"/>
                    <a:pt x="118" y="387"/>
                    <a:pt x="124" y="377"/>
                  </a:cubicBezTo>
                  <a:cubicBezTo>
                    <a:pt x="134" y="362"/>
                    <a:pt x="143" y="347"/>
                    <a:pt x="154" y="332"/>
                  </a:cubicBezTo>
                  <a:cubicBezTo>
                    <a:pt x="164" y="319"/>
                    <a:pt x="178" y="317"/>
                    <a:pt x="192" y="326"/>
                  </a:cubicBezTo>
                  <a:cubicBezTo>
                    <a:pt x="207" y="335"/>
                    <a:pt x="222" y="345"/>
                    <a:pt x="236" y="355"/>
                  </a:cubicBezTo>
                  <a:cubicBezTo>
                    <a:pt x="246" y="361"/>
                    <a:pt x="254" y="361"/>
                    <a:pt x="263" y="355"/>
                  </a:cubicBezTo>
                  <a:cubicBezTo>
                    <a:pt x="268" y="352"/>
                    <a:pt x="272" y="348"/>
                    <a:pt x="276" y="345"/>
                  </a:cubicBezTo>
                  <a:cubicBezTo>
                    <a:pt x="283" y="337"/>
                    <a:pt x="290" y="329"/>
                    <a:pt x="297" y="322"/>
                  </a:cubicBezTo>
                  <a:cubicBezTo>
                    <a:pt x="310" y="309"/>
                    <a:pt x="323" y="296"/>
                    <a:pt x="336" y="284"/>
                  </a:cubicBezTo>
                  <a:cubicBezTo>
                    <a:pt x="348" y="272"/>
                    <a:pt x="352" y="257"/>
                    <a:pt x="340" y="241"/>
                  </a:cubicBezTo>
                  <a:cubicBezTo>
                    <a:pt x="331" y="229"/>
                    <a:pt x="322" y="215"/>
                    <a:pt x="314" y="202"/>
                  </a:cubicBezTo>
                  <a:cubicBezTo>
                    <a:pt x="303" y="186"/>
                    <a:pt x="306" y="172"/>
                    <a:pt x="322" y="161"/>
                  </a:cubicBezTo>
                  <a:cubicBezTo>
                    <a:pt x="327" y="158"/>
                    <a:pt x="332" y="155"/>
                    <a:pt x="336" y="152"/>
                  </a:cubicBezTo>
                  <a:cubicBezTo>
                    <a:pt x="355" y="139"/>
                    <a:pt x="373" y="127"/>
                    <a:pt x="392" y="115"/>
                  </a:cubicBezTo>
                  <a:cubicBezTo>
                    <a:pt x="405" y="106"/>
                    <a:pt x="421" y="107"/>
                    <a:pt x="431" y="123"/>
                  </a:cubicBezTo>
                  <a:cubicBezTo>
                    <a:pt x="440" y="137"/>
                    <a:pt x="450" y="152"/>
                    <a:pt x="461" y="166"/>
                  </a:cubicBezTo>
                  <a:cubicBezTo>
                    <a:pt x="470" y="179"/>
                    <a:pt x="483" y="181"/>
                    <a:pt x="498" y="173"/>
                  </a:cubicBezTo>
                  <a:cubicBezTo>
                    <a:pt x="503" y="171"/>
                    <a:pt x="509" y="168"/>
                    <a:pt x="515" y="165"/>
                  </a:cubicBezTo>
                  <a:cubicBezTo>
                    <a:pt x="534" y="157"/>
                    <a:pt x="554" y="149"/>
                    <a:pt x="574" y="141"/>
                  </a:cubicBezTo>
                  <a:cubicBezTo>
                    <a:pt x="581" y="138"/>
                    <a:pt x="588" y="133"/>
                    <a:pt x="595" y="128"/>
                  </a:cubicBezTo>
                  <a:cubicBezTo>
                    <a:pt x="601" y="124"/>
                    <a:pt x="603" y="117"/>
                    <a:pt x="601" y="109"/>
                  </a:cubicBezTo>
                  <a:cubicBezTo>
                    <a:pt x="597" y="91"/>
                    <a:pt x="594" y="74"/>
                    <a:pt x="590" y="56"/>
                  </a:cubicBezTo>
                  <a:cubicBezTo>
                    <a:pt x="586" y="37"/>
                    <a:pt x="595" y="24"/>
                    <a:pt x="614" y="20"/>
                  </a:cubicBezTo>
                  <a:cubicBezTo>
                    <a:pt x="623" y="19"/>
                    <a:pt x="632" y="17"/>
                    <a:pt x="641" y="15"/>
                  </a:cubicBezTo>
                  <a:cubicBezTo>
                    <a:pt x="660" y="11"/>
                    <a:pt x="678" y="7"/>
                    <a:pt x="696" y="3"/>
                  </a:cubicBezTo>
                  <a:cubicBezTo>
                    <a:pt x="710" y="0"/>
                    <a:pt x="719" y="5"/>
                    <a:pt x="725" y="17"/>
                  </a:cubicBezTo>
                  <a:cubicBezTo>
                    <a:pt x="727" y="21"/>
                    <a:pt x="728" y="24"/>
                    <a:pt x="729" y="28"/>
                  </a:cubicBezTo>
                  <a:cubicBezTo>
                    <a:pt x="733" y="45"/>
                    <a:pt x="736" y="63"/>
                    <a:pt x="740" y="81"/>
                  </a:cubicBezTo>
                  <a:cubicBezTo>
                    <a:pt x="741" y="88"/>
                    <a:pt x="746" y="93"/>
                    <a:pt x="753" y="96"/>
                  </a:cubicBezTo>
                  <a:cubicBezTo>
                    <a:pt x="759" y="98"/>
                    <a:pt x="765" y="99"/>
                    <a:pt x="771" y="99"/>
                  </a:cubicBezTo>
                  <a:cubicBezTo>
                    <a:pt x="787" y="98"/>
                    <a:pt x="802" y="97"/>
                    <a:pt x="817" y="97"/>
                  </a:cubicBezTo>
                  <a:cubicBezTo>
                    <a:pt x="834" y="97"/>
                    <a:pt x="851" y="97"/>
                    <a:pt x="868" y="97"/>
                  </a:cubicBezTo>
                  <a:cubicBezTo>
                    <a:pt x="882" y="97"/>
                    <a:pt x="890" y="90"/>
                    <a:pt x="892" y="76"/>
                  </a:cubicBezTo>
                  <a:cubicBezTo>
                    <a:pt x="895" y="61"/>
                    <a:pt x="898" y="46"/>
                    <a:pt x="900" y="31"/>
                  </a:cubicBezTo>
                  <a:cubicBezTo>
                    <a:pt x="903" y="15"/>
                    <a:pt x="910" y="4"/>
                    <a:pt x="926" y="0"/>
                  </a:cubicBezTo>
                  <a:cubicBezTo>
                    <a:pt x="929" y="0"/>
                    <a:pt x="932" y="0"/>
                    <a:pt x="934" y="0"/>
                  </a:cubicBezTo>
                  <a:cubicBezTo>
                    <a:pt x="935" y="1"/>
                    <a:pt x="937" y="1"/>
                    <a:pt x="938" y="2"/>
                  </a:cubicBezTo>
                  <a:cubicBezTo>
                    <a:pt x="966" y="7"/>
                    <a:pt x="993" y="12"/>
                    <a:pt x="1021" y="18"/>
                  </a:cubicBezTo>
                  <a:cubicBezTo>
                    <a:pt x="1037" y="22"/>
                    <a:pt x="1044" y="35"/>
                    <a:pt x="1041" y="51"/>
                  </a:cubicBezTo>
                  <a:cubicBezTo>
                    <a:pt x="1038" y="68"/>
                    <a:pt x="1035" y="85"/>
                    <a:pt x="1031" y="102"/>
                  </a:cubicBezTo>
                  <a:cubicBezTo>
                    <a:pt x="1029" y="116"/>
                    <a:pt x="1038" y="130"/>
                    <a:pt x="1051" y="135"/>
                  </a:cubicBezTo>
                  <a:cubicBezTo>
                    <a:pt x="1068" y="140"/>
                    <a:pt x="1084" y="146"/>
                    <a:pt x="1100" y="153"/>
                  </a:cubicBezTo>
                  <a:cubicBezTo>
                    <a:pt x="1113" y="157"/>
                    <a:pt x="1125" y="163"/>
                    <a:pt x="1138" y="168"/>
                  </a:cubicBezTo>
                  <a:cubicBezTo>
                    <a:pt x="1154" y="175"/>
                    <a:pt x="1165" y="171"/>
                    <a:pt x="1175" y="157"/>
                  </a:cubicBezTo>
                  <a:cubicBezTo>
                    <a:pt x="1182" y="145"/>
                    <a:pt x="1189" y="134"/>
                    <a:pt x="1197" y="123"/>
                  </a:cubicBezTo>
                  <a:cubicBezTo>
                    <a:pt x="1202" y="117"/>
                    <a:pt x="1207" y="111"/>
                    <a:pt x="1212" y="106"/>
                  </a:cubicBezTo>
                  <a:cubicBezTo>
                    <a:pt x="1220" y="100"/>
                    <a:pt x="1230" y="100"/>
                    <a:pt x="1238" y="105"/>
                  </a:cubicBezTo>
                  <a:cubicBezTo>
                    <a:pt x="1243" y="108"/>
                    <a:pt x="1247" y="111"/>
                    <a:pt x="1252" y="114"/>
                  </a:cubicBezTo>
                  <a:cubicBezTo>
                    <a:pt x="1271" y="127"/>
                    <a:pt x="1291" y="139"/>
                    <a:pt x="1311" y="153"/>
                  </a:cubicBezTo>
                  <a:cubicBezTo>
                    <a:pt x="1328" y="164"/>
                    <a:pt x="1330" y="178"/>
                    <a:pt x="1319" y="195"/>
                  </a:cubicBezTo>
                  <a:cubicBezTo>
                    <a:pt x="1309" y="210"/>
                    <a:pt x="1300" y="224"/>
                    <a:pt x="1290" y="239"/>
                  </a:cubicBezTo>
                  <a:cubicBezTo>
                    <a:pt x="1284" y="247"/>
                    <a:pt x="1285" y="255"/>
                    <a:pt x="1290" y="264"/>
                  </a:cubicBezTo>
                  <a:cubicBezTo>
                    <a:pt x="1293" y="268"/>
                    <a:pt x="1297" y="272"/>
                    <a:pt x="1300" y="276"/>
                  </a:cubicBezTo>
                  <a:cubicBezTo>
                    <a:pt x="1306" y="281"/>
                    <a:pt x="1312" y="286"/>
                    <a:pt x="1317" y="291"/>
                  </a:cubicBezTo>
                  <a:cubicBezTo>
                    <a:pt x="1334" y="308"/>
                    <a:pt x="1349" y="324"/>
                    <a:pt x="1366" y="340"/>
                  </a:cubicBezTo>
                  <a:cubicBezTo>
                    <a:pt x="1377" y="351"/>
                    <a:pt x="1389" y="352"/>
                    <a:pt x="1399" y="345"/>
                  </a:cubicBezTo>
                  <a:cubicBezTo>
                    <a:pt x="1414" y="335"/>
                    <a:pt x="1428" y="325"/>
                    <a:pt x="1442" y="315"/>
                  </a:cubicBezTo>
                  <a:cubicBezTo>
                    <a:pt x="1458" y="305"/>
                    <a:pt x="1472" y="306"/>
                    <a:pt x="1483" y="321"/>
                  </a:cubicBezTo>
                  <a:cubicBezTo>
                    <a:pt x="1500" y="345"/>
                    <a:pt x="1516" y="369"/>
                    <a:pt x="1532" y="393"/>
                  </a:cubicBezTo>
                  <a:cubicBezTo>
                    <a:pt x="1541" y="407"/>
                    <a:pt x="1538" y="422"/>
                    <a:pt x="1523" y="432"/>
                  </a:cubicBezTo>
                  <a:cubicBezTo>
                    <a:pt x="1509" y="442"/>
                    <a:pt x="1495" y="451"/>
                    <a:pt x="1480" y="461"/>
                  </a:cubicBezTo>
                  <a:cubicBezTo>
                    <a:pt x="1473" y="466"/>
                    <a:pt x="1469" y="472"/>
                    <a:pt x="1469" y="481"/>
                  </a:cubicBezTo>
                  <a:cubicBezTo>
                    <a:pt x="1469" y="487"/>
                    <a:pt x="1471" y="494"/>
                    <a:pt x="1473" y="500"/>
                  </a:cubicBezTo>
                  <a:cubicBezTo>
                    <a:pt x="1484" y="526"/>
                    <a:pt x="1495" y="552"/>
                    <a:pt x="1507" y="578"/>
                  </a:cubicBezTo>
                  <a:cubicBezTo>
                    <a:pt x="1509" y="584"/>
                    <a:pt x="1512" y="589"/>
                    <a:pt x="1516" y="594"/>
                  </a:cubicBezTo>
                  <a:cubicBezTo>
                    <a:pt x="1522" y="602"/>
                    <a:pt x="1530" y="604"/>
                    <a:pt x="1540" y="602"/>
                  </a:cubicBezTo>
                  <a:cubicBezTo>
                    <a:pt x="1559" y="598"/>
                    <a:pt x="1578" y="593"/>
                    <a:pt x="1597" y="590"/>
                  </a:cubicBezTo>
                  <a:cubicBezTo>
                    <a:pt x="1603" y="589"/>
                    <a:pt x="1610" y="591"/>
                    <a:pt x="1614" y="595"/>
                  </a:cubicBezTo>
                  <a:cubicBezTo>
                    <a:pt x="1619" y="600"/>
                    <a:pt x="1623" y="607"/>
                    <a:pt x="1625" y="614"/>
                  </a:cubicBezTo>
                  <a:cubicBezTo>
                    <a:pt x="1632" y="641"/>
                    <a:pt x="1637" y="668"/>
                    <a:pt x="1643" y="696"/>
                  </a:cubicBezTo>
                  <a:cubicBezTo>
                    <a:pt x="1647" y="715"/>
                    <a:pt x="1639" y="726"/>
                    <a:pt x="1620" y="730"/>
                  </a:cubicBezTo>
                  <a:cubicBezTo>
                    <a:pt x="1603" y="733"/>
                    <a:pt x="1586" y="737"/>
                    <a:pt x="1569" y="740"/>
                  </a:cubicBezTo>
                  <a:cubicBezTo>
                    <a:pt x="1559" y="742"/>
                    <a:pt x="1553" y="748"/>
                    <a:pt x="1550" y="757"/>
                  </a:cubicBezTo>
                  <a:cubicBezTo>
                    <a:pt x="1549" y="762"/>
                    <a:pt x="1548" y="768"/>
                    <a:pt x="1548" y="773"/>
                  </a:cubicBezTo>
                  <a:cubicBezTo>
                    <a:pt x="1548" y="805"/>
                    <a:pt x="1549" y="836"/>
                    <a:pt x="1549" y="868"/>
                  </a:cubicBezTo>
                  <a:cubicBezTo>
                    <a:pt x="1549" y="872"/>
                    <a:pt x="1550" y="876"/>
                    <a:pt x="1551" y="880"/>
                  </a:cubicBezTo>
                  <a:cubicBezTo>
                    <a:pt x="1553" y="887"/>
                    <a:pt x="1558" y="891"/>
                    <a:pt x="1565" y="893"/>
                  </a:cubicBezTo>
                  <a:cubicBezTo>
                    <a:pt x="1582" y="896"/>
                    <a:pt x="1599" y="899"/>
                    <a:pt x="1616" y="902"/>
                  </a:cubicBezTo>
                  <a:cubicBezTo>
                    <a:pt x="1631" y="904"/>
                    <a:pt x="1642" y="910"/>
                    <a:pt x="1646" y="926"/>
                  </a:cubicBezTo>
                  <a:cubicBezTo>
                    <a:pt x="1646" y="929"/>
                    <a:pt x="1646" y="931"/>
                    <a:pt x="1646" y="934"/>
                  </a:cubicBezTo>
                  <a:cubicBezTo>
                    <a:pt x="1645" y="935"/>
                    <a:pt x="1645" y="937"/>
                    <a:pt x="1644" y="939"/>
                  </a:cubicBezTo>
                  <a:cubicBezTo>
                    <a:pt x="1639" y="965"/>
                    <a:pt x="1634" y="992"/>
                    <a:pt x="1629" y="1019"/>
                  </a:cubicBezTo>
                  <a:cubicBezTo>
                    <a:pt x="1625" y="1039"/>
                    <a:pt x="1615" y="1046"/>
                    <a:pt x="1594" y="1042"/>
                  </a:cubicBezTo>
                  <a:cubicBezTo>
                    <a:pt x="1577" y="1039"/>
                    <a:pt x="1560" y="1036"/>
                    <a:pt x="1543" y="1032"/>
                  </a:cubicBezTo>
                  <a:cubicBezTo>
                    <a:pt x="1532" y="1029"/>
                    <a:pt x="1524" y="1034"/>
                    <a:pt x="1518" y="1042"/>
                  </a:cubicBezTo>
                  <a:cubicBezTo>
                    <a:pt x="1516" y="1046"/>
                    <a:pt x="1513" y="1051"/>
                    <a:pt x="1512" y="1055"/>
                  </a:cubicBezTo>
                  <a:cubicBezTo>
                    <a:pt x="1505" y="1071"/>
                    <a:pt x="1500" y="1087"/>
                    <a:pt x="1493" y="1103"/>
                  </a:cubicBezTo>
                  <a:cubicBezTo>
                    <a:pt x="1487" y="1118"/>
                    <a:pt x="1481" y="1132"/>
                    <a:pt x="1476" y="1147"/>
                  </a:cubicBezTo>
                  <a:cubicBezTo>
                    <a:pt x="1471" y="1159"/>
                    <a:pt x="1475" y="1168"/>
                    <a:pt x="1485" y="1174"/>
                  </a:cubicBezTo>
                  <a:cubicBezTo>
                    <a:pt x="1501" y="1184"/>
                    <a:pt x="1518" y="1194"/>
                    <a:pt x="1534" y="1205"/>
                  </a:cubicBezTo>
                  <a:cubicBezTo>
                    <a:pt x="1546" y="1214"/>
                    <a:pt x="1548" y="1228"/>
                    <a:pt x="1540" y="1241"/>
                  </a:cubicBezTo>
                  <a:cubicBezTo>
                    <a:pt x="1524" y="1265"/>
                    <a:pt x="1509" y="1289"/>
                    <a:pt x="1493" y="1313"/>
                  </a:cubicBezTo>
                  <a:cubicBezTo>
                    <a:pt x="1482" y="1329"/>
                    <a:pt x="1469" y="1331"/>
                    <a:pt x="1453" y="1321"/>
                  </a:cubicBezTo>
                  <a:cubicBezTo>
                    <a:pt x="1439" y="1312"/>
                    <a:pt x="1426" y="1303"/>
                    <a:pt x="1412" y="1294"/>
                  </a:cubicBezTo>
                  <a:cubicBezTo>
                    <a:pt x="1398" y="1285"/>
                    <a:pt x="1385" y="1286"/>
                    <a:pt x="1373" y="1299"/>
                  </a:cubicBezTo>
                  <a:cubicBezTo>
                    <a:pt x="1353" y="1320"/>
                    <a:pt x="1333" y="1340"/>
                    <a:pt x="1313" y="1361"/>
                  </a:cubicBezTo>
                  <a:cubicBezTo>
                    <a:pt x="1309" y="1365"/>
                    <a:pt x="1304" y="1370"/>
                    <a:pt x="1301" y="1375"/>
                  </a:cubicBezTo>
                  <a:cubicBezTo>
                    <a:pt x="1295" y="1383"/>
                    <a:pt x="1296" y="1393"/>
                    <a:pt x="1301" y="1401"/>
                  </a:cubicBezTo>
                  <a:cubicBezTo>
                    <a:pt x="1311" y="1415"/>
                    <a:pt x="1321" y="1430"/>
                    <a:pt x="1331" y="1444"/>
                  </a:cubicBezTo>
                  <a:cubicBezTo>
                    <a:pt x="1343" y="1461"/>
                    <a:pt x="1340" y="1474"/>
                    <a:pt x="1324" y="1485"/>
                  </a:cubicBezTo>
                  <a:cubicBezTo>
                    <a:pt x="1301" y="1501"/>
                    <a:pt x="1278" y="1516"/>
                    <a:pt x="1255" y="1532"/>
                  </a:cubicBezTo>
                  <a:cubicBezTo>
                    <a:pt x="1239" y="1543"/>
                    <a:pt x="1225" y="1540"/>
                    <a:pt x="1214" y="1524"/>
                  </a:cubicBezTo>
                  <a:cubicBezTo>
                    <a:pt x="1204" y="1509"/>
                    <a:pt x="1194" y="1495"/>
                    <a:pt x="1184" y="1480"/>
                  </a:cubicBezTo>
                  <a:cubicBezTo>
                    <a:pt x="1178" y="1470"/>
                    <a:pt x="1170" y="1467"/>
                    <a:pt x="1158" y="1470"/>
                  </a:cubicBezTo>
                  <a:cubicBezTo>
                    <a:pt x="1155" y="1471"/>
                    <a:pt x="1152" y="1472"/>
                    <a:pt x="1149" y="1473"/>
                  </a:cubicBezTo>
                  <a:cubicBezTo>
                    <a:pt x="1123" y="1484"/>
                    <a:pt x="1097" y="1495"/>
                    <a:pt x="1071" y="1506"/>
                  </a:cubicBezTo>
                  <a:cubicBezTo>
                    <a:pt x="1064" y="1510"/>
                    <a:pt x="1057" y="1514"/>
                    <a:pt x="1051" y="1519"/>
                  </a:cubicBezTo>
                  <a:cubicBezTo>
                    <a:pt x="1044" y="1524"/>
                    <a:pt x="1042" y="1531"/>
                    <a:pt x="1044" y="1540"/>
                  </a:cubicBezTo>
                  <a:cubicBezTo>
                    <a:pt x="1048" y="1558"/>
                    <a:pt x="1051" y="1576"/>
                    <a:pt x="1055" y="1593"/>
                  </a:cubicBezTo>
                  <a:cubicBezTo>
                    <a:pt x="1059" y="1612"/>
                    <a:pt x="1052" y="1623"/>
                    <a:pt x="1033" y="1626"/>
                  </a:cubicBezTo>
                  <a:cubicBezTo>
                    <a:pt x="1006" y="1632"/>
                    <a:pt x="978" y="1637"/>
                    <a:pt x="951" y="1644"/>
                  </a:cubicBezTo>
                  <a:cubicBezTo>
                    <a:pt x="929" y="1649"/>
                    <a:pt x="920" y="1636"/>
                    <a:pt x="916" y="1621"/>
                  </a:cubicBezTo>
                  <a:cubicBezTo>
                    <a:pt x="913" y="1604"/>
                    <a:pt x="909" y="1586"/>
                    <a:pt x="905" y="1569"/>
                  </a:cubicBezTo>
                  <a:cubicBezTo>
                    <a:pt x="904" y="1565"/>
                    <a:pt x="901" y="1560"/>
                    <a:pt x="898" y="1557"/>
                  </a:cubicBezTo>
                  <a:cubicBezTo>
                    <a:pt x="889" y="1550"/>
                    <a:pt x="880" y="1548"/>
                    <a:pt x="869" y="1549"/>
                  </a:cubicBezTo>
                  <a:cubicBezTo>
                    <a:pt x="842" y="1550"/>
                    <a:pt x="816" y="1550"/>
                    <a:pt x="790" y="1550"/>
                  </a:cubicBezTo>
                  <a:cubicBezTo>
                    <a:pt x="784" y="1550"/>
                    <a:pt x="778" y="1550"/>
                    <a:pt x="772" y="1551"/>
                  </a:cubicBezTo>
                  <a:cubicBezTo>
                    <a:pt x="763" y="1552"/>
                    <a:pt x="755" y="1557"/>
                    <a:pt x="754" y="1567"/>
                  </a:cubicBezTo>
                  <a:cubicBezTo>
                    <a:pt x="751" y="1586"/>
                    <a:pt x="747" y="1604"/>
                    <a:pt x="743" y="1622"/>
                  </a:cubicBezTo>
                  <a:cubicBezTo>
                    <a:pt x="741" y="1633"/>
                    <a:pt x="736" y="1642"/>
                    <a:pt x="725" y="1647"/>
                  </a:cubicBezTo>
                  <a:cubicBezTo>
                    <a:pt x="727" y="1647"/>
                    <a:pt x="729" y="1647"/>
                    <a:pt x="731" y="1647"/>
                  </a:cubicBezTo>
                  <a:moveTo>
                    <a:pt x="1419" y="824"/>
                  </a:moveTo>
                  <a:cubicBezTo>
                    <a:pt x="1419" y="495"/>
                    <a:pt x="1152" y="227"/>
                    <a:pt x="823" y="227"/>
                  </a:cubicBezTo>
                  <a:cubicBezTo>
                    <a:pt x="493" y="227"/>
                    <a:pt x="226" y="494"/>
                    <a:pt x="226" y="823"/>
                  </a:cubicBezTo>
                  <a:cubicBezTo>
                    <a:pt x="226" y="1154"/>
                    <a:pt x="493" y="1420"/>
                    <a:pt x="824" y="1420"/>
                  </a:cubicBezTo>
                  <a:cubicBezTo>
                    <a:pt x="1152" y="1420"/>
                    <a:pt x="1419" y="1153"/>
                    <a:pt x="1419" y="824"/>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8" name="Freeform 969">
              <a:extLst>
                <a:ext uri="{FF2B5EF4-FFF2-40B4-BE49-F238E27FC236}">
                  <a16:creationId xmlns:a16="http://schemas.microsoft.com/office/drawing/2014/main" id="{F65488D8-5819-408C-9EDB-79D688BEDAED}"/>
                </a:ext>
              </a:extLst>
            </p:cNvPr>
            <p:cNvSpPr>
              <a:spLocks noEditPoints="1"/>
            </p:cNvSpPr>
            <p:nvPr/>
          </p:nvSpPr>
          <p:spPr bwMode="auto">
            <a:xfrm>
              <a:off x="2254251" y="2727326"/>
              <a:ext cx="457200" cy="457200"/>
            </a:xfrm>
            <a:custGeom>
              <a:avLst/>
              <a:gdLst>
                <a:gd name="T0" fmla="*/ 598 w 1193"/>
                <a:gd name="T1" fmla="*/ 1193 h 1193"/>
                <a:gd name="T2" fmla="*/ 597 w 1193"/>
                <a:gd name="T3" fmla="*/ 0 h 1193"/>
                <a:gd name="T4" fmla="*/ 803 w 1193"/>
                <a:gd name="T5" fmla="*/ 154 h 1193"/>
                <a:gd name="T6" fmla="*/ 795 w 1193"/>
                <a:gd name="T7" fmla="*/ 154 h 1193"/>
                <a:gd name="T8" fmla="*/ 731 w 1193"/>
                <a:gd name="T9" fmla="*/ 335 h 1193"/>
                <a:gd name="T10" fmla="*/ 578 w 1193"/>
                <a:gd name="T11" fmla="*/ 683 h 1193"/>
                <a:gd name="T12" fmla="*/ 508 w 1193"/>
                <a:gd name="T13" fmla="*/ 823 h 1193"/>
                <a:gd name="T14" fmla="*/ 414 w 1193"/>
                <a:gd name="T15" fmla="*/ 992 h 1193"/>
                <a:gd name="T16" fmla="*/ 467 w 1193"/>
                <a:gd name="T17" fmla="*/ 887 h 1193"/>
                <a:gd name="T18" fmla="*/ 514 w 1193"/>
                <a:gd name="T19" fmla="*/ 1040 h 1193"/>
                <a:gd name="T20" fmla="*/ 587 w 1193"/>
                <a:gd name="T21" fmla="*/ 860 h 1193"/>
                <a:gd name="T22" fmla="*/ 656 w 1193"/>
                <a:gd name="T23" fmla="*/ 691 h 1193"/>
                <a:gd name="T24" fmla="*/ 809 w 1193"/>
                <a:gd name="T25" fmla="*/ 370 h 1193"/>
                <a:gd name="T26" fmla="*/ 916 w 1193"/>
                <a:gd name="T27" fmla="*/ 232 h 1193"/>
                <a:gd name="T28" fmla="*/ 850 w 1193"/>
                <a:gd name="T29" fmla="*/ 307 h 1193"/>
                <a:gd name="T30" fmla="*/ 803 w 1193"/>
                <a:gd name="T31" fmla="*/ 154 h 1193"/>
                <a:gd name="T32" fmla="*/ 318 w 1193"/>
                <a:gd name="T33" fmla="*/ 517 h 1193"/>
                <a:gd name="T34" fmla="*/ 647 w 1193"/>
                <a:gd name="T35" fmla="*/ 395 h 1193"/>
                <a:gd name="T36" fmla="*/ 700 w 1193"/>
                <a:gd name="T37" fmla="*/ 373 h 1193"/>
                <a:gd name="T38" fmla="*/ 512 w 1193"/>
                <a:gd name="T39" fmla="*/ 361 h 1193"/>
                <a:gd name="T40" fmla="*/ 270 w 1193"/>
                <a:gd name="T41" fmla="*/ 540 h 1193"/>
                <a:gd name="T42" fmla="*/ 188 w 1193"/>
                <a:gd name="T43" fmla="*/ 557 h 1193"/>
                <a:gd name="T44" fmla="*/ 107 w 1193"/>
                <a:gd name="T45" fmla="*/ 618 h 1193"/>
                <a:gd name="T46" fmla="*/ 182 w 1193"/>
                <a:gd name="T47" fmla="*/ 744 h 1193"/>
                <a:gd name="T48" fmla="*/ 249 w 1193"/>
                <a:gd name="T49" fmla="*/ 745 h 1193"/>
                <a:gd name="T50" fmla="*/ 365 w 1193"/>
                <a:gd name="T51" fmla="*/ 608 h 1193"/>
                <a:gd name="T52" fmla="*/ 492 w 1193"/>
                <a:gd name="T53" fmla="*/ 746 h 1193"/>
                <a:gd name="T54" fmla="*/ 531 w 1193"/>
                <a:gd name="T55" fmla="*/ 742 h 1193"/>
                <a:gd name="T56" fmla="*/ 613 w 1193"/>
                <a:gd name="T57" fmla="*/ 560 h 1193"/>
                <a:gd name="T58" fmla="*/ 309 w 1193"/>
                <a:gd name="T59" fmla="*/ 534 h 1193"/>
                <a:gd name="T60" fmla="*/ 782 w 1193"/>
                <a:gd name="T61" fmla="*/ 559 h 1193"/>
                <a:gd name="T62" fmla="*/ 820 w 1193"/>
                <a:gd name="T63" fmla="*/ 570 h 1193"/>
                <a:gd name="T64" fmla="*/ 803 w 1193"/>
                <a:gd name="T65" fmla="*/ 582 h 1193"/>
                <a:gd name="T66" fmla="*/ 733 w 1193"/>
                <a:gd name="T67" fmla="*/ 578 h 1193"/>
                <a:gd name="T68" fmla="*/ 843 w 1193"/>
                <a:gd name="T69" fmla="*/ 626 h 1193"/>
                <a:gd name="T70" fmla="*/ 954 w 1193"/>
                <a:gd name="T71" fmla="*/ 746 h 1193"/>
                <a:gd name="T72" fmla="*/ 1038 w 1193"/>
                <a:gd name="T73" fmla="*/ 592 h 1193"/>
                <a:gd name="T74" fmla="*/ 878 w 1193"/>
                <a:gd name="T75" fmla="*/ 505 h 1193"/>
                <a:gd name="T76" fmla="*/ 805 w 1193"/>
                <a:gd name="T77" fmla="*/ 420 h 1193"/>
                <a:gd name="T78" fmla="*/ 794 w 1193"/>
                <a:gd name="T79" fmla="*/ 457 h 1193"/>
                <a:gd name="T80" fmla="*/ 841 w 1193"/>
                <a:gd name="T81" fmla="*/ 534 h 1193"/>
                <a:gd name="T82" fmla="*/ 759 w 1193"/>
                <a:gd name="T83" fmla="*/ 534 h 1193"/>
                <a:gd name="T84" fmla="*/ 742 w 1193"/>
                <a:gd name="T85" fmla="*/ 559 h 1193"/>
                <a:gd name="T86" fmla="*/ 779 w 1193"/>
                <a:gd name="T87" fmla="*/ 630 h 1193"/>
                <a:gd name="T88" fmla="*/ 779 w 1193"/>
                <a:gd name="T89" fmla="*/ 836 h 1193"/>
                <a:gd name="T90" fmla="*/ 371 w 1193"/>
                <a:gd name="T91" fmla="*/ 836 h 1193"/>
                <a:gd name="T92" fmla="*/ 443 w 1193"/>
                <a:gd name="T93" fmla="*/ 660 h 1193"/>
                <a:gd name="T94" fmla="*/ 267 w 1193"/>
                <a:gd name="T95" fmla="*/ 734 h 1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193" h="1193">
                  <a:moveTo>
                    <a:pt x="1193" y="597"/>
                  </a:moveTo>
                  <a:cubicBezTo>
                    <a:pt x="1193" y="926"/>
                    <a:pt x="926" y="1193"/>
                    <a:pt x="598" y="1193"/>
                  </a:cubicBezTo>
                  <a:cubicBezTo>
                    <a:pt x="267" y="1193"/>
                    <a:pt x="0" y="927"/>
                    <a:pt x="0" y="596"/>
                  </a:cubicBezTo>
                  <a:cubicBezTo>
                    <a:pt x="0" y="267"/>
                    <a:pt x="267" y="0"/>
                    <a:pt x="597" y="0"/>
                  </a:cubicBezTo>
                  <a:cubicBezTo>
                    <a:pt x="926" y="0"/>
                    <a:pt x="1193" y="268"/>
                    <a:pt x="1193" y="597"/>
                  </a:cubicBezTo>
                  <a:close/>
                  <a:moveTo>
                    <a:pt x="803" y="154"/>
                  </a:moveTo>
                  <a:cubicBezTo>
                    <a:pt x="801" y="153"/>
                    <a:pt x="800" y="153"/>
                    <a:pt x="799" y="153"/>
                  </a:cubicBezTo>
                  <a:cubicBezTo>
                    <a:pt x="798" y="153"/>
                    <a:pt x="796" y="153"/>
                    <a:pt x="795" y="154"/>
                  </a:cubicBezTo>
                  <a:cubicBezTo>
                    <a:pt x="777" y="157"/>
                    <a:pt x="760" y="163"/>
                    <a:pt x="746" y="174"/>
                  </a:cubicBezTo>
                  <a:cubicBezTo>
                    <a:pt x="704" y="206"/>
                    <a:pt x="681" y="276"/>
                    <a:pt x="731" y="335"/>
                  </a:cubicBezTo>
                  <a:cubicBezTo>
                    <a:pt x="734" y="338"/>
                    <a:pt x="735" y="341"/>
                    <a:pt x="733" y="346"/>
                  </a:cubicBezTo>
                  <a:cubicBezTo>
                    <a:pt x="681" y="458"/>
                    <a:pt x="630" y="570"/>
                    <a:pt x="578" y="683"/>
                  </a:cubicBezTo>
                  <a:cubicBezTo>
                    <a:pt x="558" y="728"/>
                    <a:pt x="537" y="773"/>
                    <a:pt x="517" y="818"/>
                  </a:cubicBezTo>
                  <a:cubicBezTo>
                    <a:pt x="515" y="822"/>
                    <a:pt x="513" y="823"/>
                    <a:pt x="508" y="823"/>
                  </a:cubicBezTo>
                  <a:cubicBezTo>
                    <a:pt x="501" y="823"/>
                    <a:pt x="494" y="824"/>
                    <a:pt x="488" y="825"/>
                  </a:cubicBezTo>
                  <a:cubicBezTo>
                    <a:pt x="411" y="836"/>
                    <a:pt x="371" y="925"/>
                    <a:pt x="414" y="992"/>
                  </a:cubicBezTo>
                  <a:cubicBezTo>
                    <a:pt x="415" y="993"/>
                    <a:pt x="415" y="995"/>
                    <a:pt x="417" y="997"/>
                  </a:cubicBezTo>
                  <a:cubicBezTo>
                    <a:pt x="434" y="959"/>
                    <a:pt x="450" y="923"/>
                    <a:pt x="467" y="887"/>
                  </a:cubicBezTo>
                  <a:cubicBezTo>
                    <a:pt x="500" y="902"/>
                    <a:pt x="532" y="916"/>
                    <a:pt x="564" y="931"/>
                  </a:cubicBezTo>
                  <a:cubicBezTo>
                    <a:pt x="547" y="968"/>
                    <a:pt x="531" y="1003"/>
                    <a:pt x="514" y="1040"/>
                  </a:cubicBezTo>
                  <a:cubicBezTo>
                    <a:pt x="527" y="1040"/>
                    <a:pt x="538" y="1036"/>
                    <a:pt x="549" y="1031"/>
                  </a:cubicBezTo>
                  <a:cubicBezTo>
                    <a:pt x="620" y="1000"/>
                    <a:pt x="633" y="915"/>
                    <a:pt x="587" y="860"/>
                  </a:cubicBezTo>
                  <a:cubicBezTo>
                    <a:pt x="583" y="855"/>
                    <a:pt x="583" y="852"/>
                    <a:pt x="585" y="846"/>
                  </a:cubicBezTo>
                  <a:cubicBezTo>
                    <a:pt x="609" y="794"/>
                    <a:pt x="632" y="743"/>
                    <a:pt x="656" y="691"/>
                  </a:cubicBezTo>
                  <a:cubicBezTo>
                    <a:pt x="704" y="586"/>
                    <a:pt x="753" y="481"/>
                    <a:pt x="801" y="375"/>
                  </a:cubicBezTo>
                  <a:cubicBezTo>
                    <a:pt x="802" y="371"/>
                    <a:pt x="805" y="370"/>
                    <a:pt x="809" y="370"/>
                  </a:cubicBezTo>
                  <a:cubicBezTo>
                    <a:pt x="828" y="371"/>
                    <a:pt x="847" y="367"/>
                    <a:pt x="865" y="358"/>
                  </a:cubicBezTo>
                  <a:cubicBezTo>
                    <a:pt x="908" y="335"/>
                    <a:pt x="930" y="281"/>
                    <a:pt x="916" y="232"/>
                  </a:cubicBezTo>
                  <a:cubicBezTo>
                    <a:pt x="913" y="220"/>
                    <a:pt x="909" y="208"/>
                    <a:pt x="900" y="198"/>
                  </a:cubicBezTo>
                  <a:cubicBezTo>
                    <a:pt x="883" y="234"/>
                    <a:pt x="867" y="270"/>
                    <a:pt x="850" y="307"/>
                  </a:cubicBezTo>
                  <a:cubicBezTo>
                    <a:pt x="817" y="292"/>
                    <a:pt x="785" y="278"/>
                    <a:pt x="753" y="263"/>
                  </a:cubicBezTo>
                  <a:cubicBezTo>
                    <a:pt x="769" y="226"/>
                    <a:pt x="786" y="190"/>
                    <a:pt x="803" y="154"/>
                  </a:cubicBezTo>
                  <a:close/>
                  <a:moveTo>
                    <a:pt x="309" y="534"/>
                  </a:moveTo>
                  <a:cubicBezTo>
                    <a:pt x="312" y="527"/>
                    <a:pt x="315" y="522"/>
                    <a:pt x="318" y="517"/>
                  </a:cubicBezTo>
                  <a:cubicBezTo>
                    <a:pt x="342" y="473"/>
                    <a:pt x="379" y="444"/>
                    <a:pt x="423" y="423"/>
                  </a:cubicBezTo>
                  <a:cubicBezTo>
                    <a:pt x="494" y="387"/>
                    <a:pt x="569" y="382"/>
                    <a:pt x="647" y="395"/>
                  </a:cubicBezTo>
                  <a:cubicBezTo>
                    <a:pt x="660" y="397"/>
                    <a:pt x="673" y="400"/>
                    <a:pt x="686" y="403"/>
                  </a:cubicBezTo>
                  <a:cubicBezTo>
                    <a:pt x="690" y="393"/>
                    <a:pt x="695" y="383"/>
                    <a:pt x="700" y="373"/>
                  </a:cubicBezTo>
                  <a:cubicBezTo>
                    <a:pt x="697" y="372"/>
                    <a:pt x="695" y="372"/>
                    <a:pt x="693" y="371"/>
                  </a:cubicBezTo>
                  <a:cubicBezTo>
                    <a:pt x="633" y="357"/>
                    <a:pt x="573" y="352"/>
                    <a:pt x="512" y="361"/>
                  </a:cubicBezTo>
                  <a:cubicBezTo>
                    <a:pt x="447" y="371"/>
                    <a:pt x="388" y="395"/>
                    <a:pt x="338" y="437"/>
                  </a:cubicBezTo>
                  <a:cubicBezTo>
                    <a:pt x="305" y="465"/>
                    <a:pt x="279" y="497"/>
                    <a:pt x="270" y="540"/>
                  </a:cubicBezTo>
                  <a:cubicBezTo>
                    <a:pt x="269" y="541"/>
                    <a:pt x="266" y="543"/>
                    <a:pt x="264" y="543"/>
                  </a:cubicBezTo>
                  <a:cubicBezTo>
                    <a:pt x="239" y="548"/>
                    <a:pt x="213" y="552"/>
                    <a:pt x="188" y="557"/>
                  </a:cubicBezTo>
                  <a:cubicBezTo>
                    <a:pt x="168" y="561"/>
                    <a:pt x="148" y="568"/>
                    <a:pt x="131" y="579"/>
                  </a:cubicBezTo>
                  <a:cubicBezTo>
                    <a:pt x="116" y="588"/>
                    <a:pt x="108" y="601"/>
                    <a:pt x="107" y="618"/>
                  </a:cubicBezTo>
                  <a:cubicBezTo>
                    <a:pt x="106" y="632"/>
                    <a:pt x="105" y="646"/>
                    <a:pt x="106" y="660"/>
                  </a:cubicBezTo>
                  <a:cubicBezTo>
                    <a:pt x="107" y="702"/>
                    <a:pt x="140" y="739"/>
                    <a:pt x="182" y="744"/>
                  </a:cubicBezTo>
                  <a:cubicBezTo>
                    <a:pt x="203" y="747"/>
                    <a:pt x="224" y="746"/>
                    <a:pt x="246" y="746"/>
                  </a:cubicBezTo>
                  <a:cubicBezTo>
                    <a:pt x="247" y="746"/>
                    <a:pt x="248" y="745"/>
                    <a:pt x="249" y="745"/>
                  </a:cubicBezTo>
                  <a:cubicBezTo>
                    <a:pt x="246" y="710"/>
                    <a:pt x="254" y="678"/>
                    <a:pt x="277" y="651"/>
                  </a:cubicBezTo>
                  <a:cubicBezTo>
                    <a:pt x="300" y="624"/>
                    <a:pt x="329" y="610"/>
                    <a:pt x="365" y="608"/>
                  </a:cubicBezTo>
                  <a:cubicBezTo>
                    <a:pt x="397" y="606"/>
                    <a:pt x="425" y="616"/>
                    <a:pt x="450" y="637"/>
                  </a:cubicBezTo>
                  <a:cubicBezTo>
                    <a:pt x="482" y="666"/>
                    <a:pt x="496" y="702"/>
                    <a:pt x="492" y="746"/>
                  </a:cubicBezTo>
                  <a:cubicBezTo>
                    <a:pt x="503" y="746"/>
                    <a:pt x="513" y="746"/>
                    <a:pt x="524" y="746"/>
                  </a:cubicBezTo>
                  <a:cubicBezTo>
                    <a:pt x="528" y="746"/>
                    <a:pt x="529" y="745"/>
                    <a:pt x="531" y="742"/>
                  </a:cubicBezTo>
                  <a:cubicBezTo>
                    <a:pt x="557" y="684"/>
                    <a:pt x="584" y="627"/>
                    <a:pt x="610" y="569"/>
                  </a:cubicBezTo>
                  <a:cubicBezTo>
                    <a:pt x="611" y="566"/>
                    <a:pt x="611" y="563"/>
                    <a:pt x="613" y="560"/>
                  </a:cubicBezTo>
                  <a:cubicBezTo>
                    <a:pt x="617" y="551"/>
                    <a:pt x="622" y="543"/>
                    <a:pt x="627" y="534"/>
                  </a:cubicBezTo>
                  <a:cubicBezTo>
                    <a:pt x="520" y="534"/>
                    <a:pt x="416" y="534"/>
                    <a:pt x="309" y="534"/>
                  </a:cubicBezTo>
                  <a:close/>
                  <a:moveTo>
                    <a:pt x="742" y="559"/>
                  </a:moveTo>
                  <a:cubicBezTo>
                    <a:pt x="756" y="559"/>
                    <a:pt x="769" y="559"/>
                    <a:pt x="782" y="559"/>
                  </a:cubicBezTo>
                  <a:cubicBezTo>
                    <a:pt x="791" y="559"/>
                    <a:pt x="799" y="559"/>
                    <a:pt x="808" y="559"/>
                  </a:cubicBezTo>
                  <a:cubicBezTo>
                    <a:pt x="815" y="559"/>
                    <a:pt x="820" y="564"/>
                    <a:pt x="820" y="570"/>
                  </a:cubicBezTo>
                  <a:cubicBezTo>
                    <a:pt x="820" y="577"/>
                    <a:pt x="815" y="582"/>
                    <a:pt x="808" y="582"/>
                  </a:cubicBezTo>
                  <a:cubicBezTo>
                    <a:pt x="806" y="582"/>
                    <a:pt x="805" y="582"/>
                    <a:pt x="803" y="582"/>
                  </a:cubicBezTo>
                  <a:cubicBezTo>
                    <a:pt x="785" y="582"/>
                    <a:pt x="767" y="582"/>
                    <a:pt x="749" y="581"/>
                  </a:cubicBezTo>
                  <a:cubicBezTo>
                    <a:pt x="744" y="581"/>
                    <a:pt x="739" y="579"/>
                    <a:pt x="733" y="578"/>
                  </a:cubicBezTo>
                  <a:cubicBezTo>
                    <a:pt x="726" y="593"/>
                    <a:pt x="718" y="610"/>
                    <a:pt x="710" y="629"/>
                  </a:cubicBezTo>
                  <a:cubicBezTo>
                    <a:pt x="755" y="602"/>
                    <a:pt x="800" y="599"/>
                    <a:pt x="843" y="626"/>
                  </a:cubicBezTo>
                  <a:cubicBezTo>
                    <a:pt x="887" y="653"/>
                    <a:pt x="905" y="695"/>
                    <a:pt x="901" y="746"/>
                  </a:cubicBezTo>
                  <a:cubicBezTo>
                    <a:pt x="919" y="746"/>
                    <a:pt x="937" y="747"/>
                    <a:pt x="954" y="746"/>
                  </a:cubicBezTo>
                  <a:cubicBezTo>
                    <a:pt x="998" y="743"/>
                    <a:pt x="1035" y="707"/>
                    <a:pt x="1037" y="662"/>
                  </a:cubicBezTo>
                  <a:cubicBezTo>
                    <a:pt x="1039" y="639"/>
                    <a:pt x="1039" y="616"/>
                    <a:pt x="1038" y="592"/>
                  </a:cubicBezTo>
                  <a:cubicBezTo>
                    <a:pt x="1035" y="539"/>
                    <a:pt x="995" y="502"/>
                    <a:pt x="942" y="504"/>
                  </a:cubicBezTo>
                  <a:cubicBezTo>
                    <a:pt x="921" y="504"/>
                    <a:pt x="899" y="505"/>
                    <a:pt x="878" y="505"/>
                  </a:cubicBezTo>
                  <a:cubicBezTo>
                    <a:pt x="874" y="506"/>
                    <a:pt x="872" y="504"/>
                    <a:pt x="870" y="500"/>
                  </a:cubicBezTo>
                  <a:cubicBezTo>
                    <a:pt x="859" y="465"/>
                    <a:pt x="835" y="441"/>
                    <a:pt x="805" y="420"/>
                  </a:cubicBezTo>
                  <a:cubicBezTo>
                    <a:pt x="801" y="430"/>
                    <a:pt x="797" y="439"/>
                    <a:pt x="792" y="449"/>
                  </a:cubicBezTo>
                  <a:cubicBezTo>
                    <a:pt x="790" y="452"/>
                    <a:pt x="791" y="454"/>
                    <a:pt x="794" y="457"/>
                  </a:cubicBezTo>
                  <a:cubicBezTo>
                    <a:pt x="811" y="472"/>
                    <a:pt x="826" y="489"/>
                    <a:pt x="834" y="510"/>
                  </a:cubicBezTo>
                  <a:cubicBezTo>
                    <a:pt x="837" y="517"/>
                    <a:pt x="838" y="525"/>
                    <a:pt x="841" y="534"/>
                  </a:cubicBezTo>
                  <a:cubicBezTo>
                    <a:pt x="837" y="534"/>
                    <a:pt x="834" y="534"/>
                    <a:pt x="832" y="534"/>
                  </a:cubicBezTo>
                  <a:cubicBezTo>
                    <a:pt x="808" y="534"/>
                    <a:pt x="783" y="533"/>
                    <a:pt x="759" y="534"/>
                  </a:cubicBezTo>
                  <a:cubicBezTo>
                    <a:pt x="757" y="534"/>
                    <a:pt x="753" y="535"/>
                    <a:pt x="752" y="537"/>
                  </a:cubicBezTo>
                  <a:cubicBezTo>
                    <a:pt x="748" y="544"/>
                    <a:pt x="745" y="551"/>
                    <a:pt x="742" y="559"/>
                  </a:cubicBezTo>
                  <a:close/>
                  <a:moveTo>
                    <a:pt x="882" y="733"/>
                  </a:moveTo>
                  <a:cubicBezTo>
                    <a:pt x="882" y="676"/>
                    <a:pt x="836" y="630"/>
                    <a:pt x="779" y="630"/>
                  </a:cubicBezTo>
                  <a:cubicBezTo>
                    <a:pt x="723" y="630"/>
                    <a:pt x="676" y="676"/>
                    <a:pt x="676" y="733"/>
                  </a:cubicBezTo>
                  <a:cubicBezTo>
                    <a:pt x="676" y="790"/>
                    <a:pt x="722" y="836"/>
                    <a:pt x="779" y="836"/>
                  </a:cubicBezTo>
                  <a:cubicBezTo>
                    <a:pt x="836" y="836"/>
                    <a:pt x="882" y="790"/>
                    <a:pt x="882" y="733"/>
                  </a:cubicBezTo>
                  <a:close/>
                  <a:moveTo>
                    <a:pt x="371" y="836"/>
                  </a:moveTo>
                  <a:cubicBezTo>
                    <a:pt x="428" y="836"/>
                    <a:pt x="474" y="789"/>
                    <a:pt x="473" y="733"/>
                  </a:cubicBezTo>
                  <a:cubicBezTo>
                    <a:pt x="473" y="704"/>
                    <a:pt x="463" y="680"/>
                    <a:pt x="443" y="660"/>
                  </a:cubicBezTo>
                  <a:cubicBezTo>
                    <a:pt x="422" y="639"/>
                    <a:pt x="396" y="630"/>
                    <a:pt x="367" y="630"/>
                  </a:cubicBezTo>
                  <a:cubicBezTo>
                    <a:pt x="313" y="630"/>
                    <a:pt x="267" y="677"/>
                    <a:pt x="267" y="734"/>
                  </a:cubicBezTo>
                  <a:cubicBezTo>
                    <a:pt x="268" y="790"/>
                    <a:pt x="314" y="836"/>
                    <a:pt x="371" y="836"/>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9" name="Freeform 970">
              <a:extLst>
                <a:ext uri="{FF2B5EF4-FFF2-40B4-BE49-F238E27FC236}">
                  <a16:creationId xmlns:a16="http://schemas.microsoft.com/office/drawing/2014/main" id="{3F8CE971-E143-4A3C-8B89-0D13A3C41D15}"/>
                </a:ext>
              </a:extLst>
            </p:cNvPr>
            <p:cNvSpPr>
              <a:spLocks/>
            </p:cNvSpPr>
            <p:nvPr/>
          </p:nvSpPr>
          <p:spPr bwMode="auto">
            <a:xfrm>
              <a:off x="2397126" y="2786063"/>
              <a:ext cx="214313" cy="339725"/>
            </a:xfrm>
            <a:custGeom>
              <a:avLst/>
              <a:gdLst>
                <a:gd name="T0" fmla="*/ 432 w 559"/>
                <a:gd name="T1" fmla="*/ 1 h 887"/>
                <a:gd name="T2" fmla="*/ 382 w 559"/>
                <a:gd name="T3" fmla="*/ 110 h 887"/>
                <a:gd name="T4" fmla="*/ 479 w 559"/>
                <a:gd name="T5" fmla="*/ 154 h 887"/>
                <a:gd name="T6" fmla="*/ 529 w 559"/>
                <a:gd name="T7" fmla="*/ 45 h 887"/>
                <a:gd name="T8" fmla="*/ 545 w 559"/>
                <a:gd name="T9" fmla="*/ 79 h 887"/>
                <a:gd name="T10" fmla="*/ 494 w 559"/>
                <a:gd name="T11" fmla="*/ 205 h 887"/>
                <a:gd name="T12" fmla="*/ 438 w 559"/>
                <a:gd name="T13" fmla="*/ 217 h 887"/>
                <a:gd name="T14" fmla="*/ 430 w 559"/>
                <a:gd name="T15" fmla="*/ 222 h 887"/>
                <a:gd name="T16" fmla="*/ 285 w 559"/>
                <a:gd name="T17" fmla="*/ 538 h 887"/>
                <a:gd name="T18" fmla="*/ 214 w 559"/>
                <a:gd name="T19" fmla="*/ 693 h 887"/>
                <a:gd name="T20" fmla="*/ 216 w 559"/>
                <a:gd name="T21" fmla="*/ 707 h 887"/>
                <a:gd name="T22" fmla="*/ 178 w 559"/>
                <a:gd name="T23" fmla="*/ 878 h 887"/>
                <a:gd name="T24" fmla="*/ 143 w 559"/>
                <a:gd name="T25" fmla="*/ 887 h 887"/>
                <a:gd name="T26" fmla="*/ 193 w 559"/>
                <a:gd name="T27" fmla="*/ 778 h 887"/>
                <a:gd name="T28" fmla="*/ 96 w 559"/>
                <a:gd name="T29" fmla="*/ 734 h 887"/>
                <a:gd name="T30" fmla="*/ 46 w 559"/>
                <a:gd name="T31" fmla="*/ 844 h 887"/>
                <a:gd name="T32" fmla="*/ 43 w 559"/>
                <a:gd name="T33" fmla="*/ 839 h 887"/>
                <a:gd name="T34" fmla="*/ 117 w 559"/>
                <a:gd name="T35" fmla="*/ 672 h 887"/>
                <a:gd name="T36" fmla="*/ 137 w 559"/>
                <a:gd name="T37" fmla="*/ 670 h 887"/>
                <a:gd name="T38" fmla="*/ 146 w 559"/>
                <a:gd name="T39" fmla="*/ 665 h 887"/>
                <a:gd name="T40" fmla="*/ 207 w 559"/>
                <a:gd name="T41" fmla="*/ 530 h 887"/>
                <a:gd name="T42" fmla="*/ 362 w 559"/>
                <a:gd name="T43" fmla="*/ 193 h 887"/>
                <a:gd name="T44" fmla="*/ 360 w 559"/>
                <a:gd name="T45" fmla="*/ 182 h 887"/>
                <a:gd name="T46" fmla="*/ 375 w 559"/>
                <a:gd name="T47" fmla="*/ 21 h 887"/>
                <a:gd name="T48" fmla="*/ 424 w 559"/>
                <a:gd name="T49" fmla="*/ 1 h 887"/>
                <a:gd name="T50" fmla="*/ 428 w 559"/>
                <a:gd name="T51" fmla="*/ 0 h 887"/>
                <a:gd name="T52" fmla="*/ 432 w 559"/>
                <a:gd name="T53" fmla="*/ 1 h 8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59" h="887">
                  <a:moveTo>
                    <a:pt x="432" y="1"/>
                  </a:moveTo>
                  <a:cubicBezTo>
                    <a:pt x="415" y="37"/>
                    <a:pt x="398" y="73"/>
                    <a:pt x="382" y="110"/>
                  </a:cubicBezTo>
                  <a:cubicBezTo>
                    <a:pt x="414" y="125"/>
                    <a:pt x="446" y="139"/>
                    <a:pt x="479" y="154"/>
                  </a:cubicBezTo>
                  <a:cubicBezTo>
                    <a:pt x="496" y="117"/>
                    <a:pt x="512" y="81"/>
                    <a:pt x="529" y="45"/>
                  </a:cubicBezTo>
                  <a:cubicBezTo>
                    <a:pt x="538" y="55"/>
                    <a:pt x="542" y="67"/>
                    <a:pt x="545" y="79"/>
                  </a:cubicBezTo>
                  <a:cubicBezTo>
                    <a:pt x="559" y="128"/>
                    <a:pt x="537" y="182"/>
                    <a:pt x="494" y="205"/>
                  </a:cubicBezTo>
                  <a:cubicBezTo>
                    <a:pt x="476" y="214"/>
                    <a:pt x="457" y="218"/>
                    <a:pt x="438" y="217"/>
                  </a:cubicBezTo>
                  <a:cubicBezTo>
                    <a:pt x="434" y="217"/>
                    <a:pt x="431" y="218"/>
                    <a:pt x="430" y="222"/>
                  </a:cubicBezTo>
                  <a:cubicBezTo>
                    <a:pt x="382" y="328"/>
                    <a:pt x="333" y="433"/>
                    <a:pt x="285" y="538"/>
                  </a:cubicBezTo>
                  <a:cubicBezTo>
                    <a:pt x="261" y="590"/>
                    <a:pt x="238" y="641"/>
                    <a:pt x="214" y="693"/>
                  </a:cubicBezTo>
                  <a:cubicBezTo>
                    <a:pt x="212" y="699"/>
                    <a:pt x="212" y="702"/>
                    <a:pt x="216" y="707"/>
                  </a:cubicBezTo>
                  <a:cubicBezTo>
                    <a:pt x="262" y="762"/>
                    <a:pt x="249" y="847"/>
                    <a:pt x="178" y="878"/>
                  </a:cubicBezTo>
                  <a:cubicBezTo>
                    <a:pt x="167" y="883"/>
                    <a:pt x="156" y="887"/>
                    <a:pt x="143" y="887"/>
                  </a:cubicBezTo>
                  <a:cubicBezTo>
                    <a:pt x="160" y="850"/>
                    <a:pt x="176" y="815"/>
                    <a:pt x="193" y="778"/>
                  </a:cubicBezTo>
                  <a:cubicBezTo>
                    <a:pt x="161" y="763"/>
                    <a:pt x="129" y="749"/>
                    <a:pt x="96" y="734"/>
                  </a:cubicBezTo>
                  <a:cubicBezTo>
                    <a:pt x="79" y="770"/>
                    <a:pt x="63" y="806"/>
                    <a:pt x="46" y="844"/>
                  </a:cubicBezTo>
                  <a:cubicBezTo>
                    <a:pt x="44" y="842"/>
                    <a:pt x="44" y="840"/>
                    <a:pt x="43" y="839"/>
                  </a:cubicBezTo>
                  <a:cubicBezTo>
                    <a:pt x="0" y="772"/>
                    <a:pt x="40" y="683"/>
                    <a:pt x="117" y="672"/>
                  </a:cubicBezTo>
                  <a:cubicBezTo>
                    <a:pt x="123" y="671"/>
                    <a:pt x="130" y="670"/>
                    <a:pt x="137" y="670"/>
                  </a:cubicBezTo>
                  <a:cubicBezTo>
                    <a:pt x="142" y="670"/>
                    <a:pt x="144" y="669"/>
                    <a:pt x="146" y="665"/>
                  </a:cubicBezTo>
                  <a:cubicBezTo>
                    <a:pt x="166" y="620"/>
                    <a:pt x="187" y="575"/>
                    <a:pt x="207" y="530"/>
                  </a:cubicBezTo>
                  <a:cubicBezTo>
                    <a:pt x="259" y="417"/>
                    <a:pt x="310" y="305"/>
                    <a:pt x="362" y="193"/>
                  </a:cubicBezTo>
                  <a:cubicBezTo>
                    <a:pt x="364" y="188"/>
                    <a:pt x="363" y="185"/>
                    <a:pt x="360" y="182"/>
                  </a:cubicBezTo>
                  <a:cubicBezTo>
                    <a:pt x="310" y="123"/>
                    <a:pt x="333" y="53"/>
                    <a:pt x="375" y="21"/>
                  </a:cubicBezTo>
                  <a:cubicBezTo>
                    <a:pt x="389" y="10"/>
                    <a:pt x="406" y="4"/>
                    <a:pt x="424" y="1"/>
                  </a:cubicBezTo>
                  <a:cubicBezTo>
                    <a:pt x="425" y="0"/>
                    <a:pt x="427" y="0"/>
                    <a:pt x="428" y="0"/>
                  </a:cubicBezTo>
                  <a:cubicBezTo>
                    <a:pt x="429" y="0"/>
                    <a:pt x="430" y="0"/>
                    <a:pt x="432"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0" name="Freeform 971">
              <a:extLst>
                <a:ext uri="{FF2B5EF4-FFF2-40B4-BE49-F238E27FC236}">
                  <a16:creationId xmlns:a16="http://schemas.microsoft.com/office/drawing/2014/main" id="{87D8C760-104E-4495-B40F-860187438E19}"/>
                </a:ext>
              </a:extLst>
            </p:cNvPr>
            <p:cNvSpPr>
              <a:spLocks noEditPoints="1"/>
            </p:cNvSpPr>
            <p:nvPr/>
          </p:nvSpPr>
          <p:spPr bwMode="auto">
            <a:xfrm>
              <a:off x="2295526" y="2862263"/>
              <a:ext cx="227013" cy="150813"/>
            </a:xfrm>
            <a:custGeom>
              <a:avLst/>
              <a:gdLst>
                <a:gd name="T0" fmla="*/ 204 w 595"/>
                <a:gd name="T1" fmla="*/ 182 h 395"/>
                <a:gd name="T2" fmla="*/ 522 w 595"/>
                <a:gd name="T3" fmla="*/ 182 h 395"/>
                <a:gd name="T4" fmla="*/ 508 w 595"/>
                <a:gd name="T5" fmla="*/ 208 h 395"/>
                <a:gd name="T6" fmla="*/ 505 w 595"/>
                <a:gd name="T7" fmla="*/ 217 h 395"/>
                <a:gd name="T8" fmla="*/ 426 w 595"/>
                <a:gd name="T9" fmla="*/ 390 h 395"/>
                <a:gd name="T10" fmla="*/ 419 w 595"/>
                <a:gd name="T11" fmla="*/ 394 h 395"/>
                <a:gd name="T12" fmla="*/ 387 w 595"/>
                <a:gd name="T13" fmla="*/ 394 h 395"/>
                <a:gd name="T14" fmla="*/ 345 w 595"/>
                <a:gd name="T15" fmla="*/ 285 h 395"/>
                <a:gd name="T16" fmla="*/ 260 w 595"/>
                <a:gd name="T17" fmla="*/ 256 h 395"/>
                <a:gd name="T18" fmla="*/ 172 w 595"/>
                <a:gd name="T19" fmla="*/ 299 h 395"/>
                <a:gd name="T20" fmla="*/ 144 w 595"/>
                <a:gd name="T21" fmla="*/ 393 h 395"/>
                <a:gd name="T22" fmla="*/ 141 w 595"/>
                <a:gd name="T23" fmla="*/ 394 h 395"/>
                <a:gd name="T24" fmla="*/ 77 w 595"/>
                <a:gd name="T25" fmla="*/ 392 h 395"/>
                <a:gd name="T26" fmla="*/ 1 w 595"/>
                <a:gd name="T27" fmla="*/ 308 h 395"/>
                <a:gd name="T28" fmla="*/ 2 w 595"/>
                <a:gd name="T29" fmla="*/ 266 h 395"/>
                <a:gd name="T30" fmla="*/ 26 w 595"/>
                <a:gd name="T31" fmla="*/ 227 h 395"/>
                <a:gd name="T32" fmla="*/ 83 w 595"/>
                <a:gd name="T33" fmla="*/ 205 h 395"/>
                <a:gd name="T34" fmla="*/ 159 w 595"/>
                <a:gd name="T35" fmla="*/ 191 h 395"/>
                <a:gd name="T36" fmla="*/ 165 w 595"/>
                <a:gd name="T37" fmla="*/ 188 h 395"/>
                <a:gd name="T38" fmla="*/ 233 w 595"/>
                <a:gd name="T39" fmla="*/ 85 h 395"/>
                <a:gd name="T40" fmla="*/ 407 w 595"/>
                <a:gd name="T41" fmla="*/ 9 h 395"/>
                <a:gd name="T42" fmla="*/ 588 w 595"/>
                <a:gd name="T43" fmla="*/ 19 h 395"/>
                <a:gd name="T44" fmla="*/ 595 w 595"/>
                <a:gd name="T45" fmla="*/ 21 h 395"/>
                <a:gd name="T46" fmla="*/ 581 w 595"/>
                <a:gd name="T47" fmla="*/ 51 h 395"/>
                <a:gd name="T48" fmla="*/ 542 w 595"/>
                <a:gd name="T49" fmla="*/ 43 h 395"/>
                <a:gd name="T50" fmla="*/ 318 w 595"/>
                <a:gd name="T51" fmla="*/ 71 h 395"/>
                <a:gd name="T52" fmla="*/ 213 w 595"/>
                <a:gd name="T53" fmla="*/ 165 h 395"/>
                <a:gd name="T54" fmla="*/ 204 w 595"/>
                <a:gd name="T55" fmla="*/ 182 h 395"/>
                <a:gd name="T56" fmla="*/ 19 w 595"/>
                <a:gd name="T57" fmla="*/ 278 h 395"/>
                <a:gd name="T58" fmla="*/ 29 w 595"/>
                <a:gd name="T59" fmla="*/ 309 h 395"/>
                <a:gd name="T60" fmla="*/ 60 w 595"/>
                <a:gd name="T61" fmla="*/ 309 h 395"/>
                <a:gd name="T62" fmla="*/ 61 w 595"/>
                <a:gd name="T63" fmla="*/ 252 h 395"/>
                <a:gd name="T64" fmla="*/ 27 w 595"/>
                <a:gd name="T65" fmla="*/ 253 h 395"/>
                <a:gd name="T66" fmla="*/ 19 w 595"/>
                <a:gd name="T67" fmla="*/ 278 h 395"/>
                <a:gd name="T68" fmla="*/ 412 w 595"/>
                <a:gd name="T69" fmla="*/ 230 h 395"/>
                <a:gd name="T70" fmla="*/ 412 w 595"/>
                <a:gd name="T71" fmla="*/ 230 h 395"/>
                <a:gd name="T72" fmla="*/ 426 w 595"/>
                <a:gd name="T73" fmla="*/ 230 h 395"/>
                <a:gd name="T74" fmla="*/ 437 w 595"/>
                <a:gd name="T75" fmla="*/ 219 h 395"/>
                <a:gd name="T76" fmla="*/ 426 w 595"/>
                <a:gd name="T77" fmla="*/ 207 h 395"/>
                <a:gd name="T78" fmla="*/ 361 w 595"/>
                <a:gd name="T79" fmla="*/ 208 h 395"/>
                <a:gd name="T80" fmla="*/ 350 w 595"/>
                <a:gd name="T81" fmla="*/ 217 h 395"/>
                <a:gd name="T82" fmla="*/ 362 w 595"/>
                <a:gd name="T83" fmla="*/ 230 h 395"/>
                <a:gd name="T84" fmla="*/ 382 w 595"/>
                <a:gd name="T85" fmla="*/ 230 h 395"/>
                <a:gd name="T86" fmla="*/ 412 w 595"/>
                <a:gd name="T87" fmla="*/ 230 h 3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95" h="395">
                  <a:moveTo>
                    <a:pt x="204" y="182"/>
                  </a:moveTo>
                  <a:cubicBezTo>
                    <a:pt x="311" y="182"/>
                    <a:pt x="415" y="182"/>
                    <a:pt x="522" y="182"/>
                  </a:cubicBezTo>
                  <a:cubicBezTo>
                    <a:pt x="517" y="191"/>
                    <a:pt x="512" y="199"/>
                    <a:pt x="508" y="208"/>
                  </a:cubicBezTo>
                  <a:cubicBezTo>
                    <a:pt x="506" y="211"/>
                    <a:pt x="506" y="214"/>
                    <a:pt x="505" y="217"/>
                  </a:cubicBezTo>
                  <a:cubicBezTo>
                    <a:pt x="479" y="275"/>
                    <a:pt x="452" y="332"/>
                    <a:pt x="426" y="390"/>
                  </a:cubicBezTo>
                  <a:cubicBezTo>
                    <a:pt x="424" y="393"/>
                    <a:pt x="423" y="394"/>
                    <a:pt x="419" y="394"/>
                  </a:cubicBezTo>
                  <a:cubicBezTo>
                    <a:pt x="408" y="394"/>
                    <a:pt x="398" y="394"/>
                    <a:pt x="387" y="394"/>
                  </a:cubicBezTo>
                  <a:cubicBezTo>
                    <a:pt x="391" y="350"/>
                    <a:pt x="377" y="314"/>
                    <a:pt x="345" y="285"/>
                  </a:cubicBezTo>
                  <a:cubicBezTo>
                    <a:pt x="320" y="264"/>
                    <a:pt x="292" y="254"/>
                    <a:pt x="260" y="256"/>
                  </a:cubicBezTo>
                  <a:cubicBezTo>
                    <a:pt x="224" y="258"/>
                    <a:pt x="195" y="272"/>
                    <a:pt x="172" y="299"/>
                  </a:cubicBezTo>
                  <a:cubicBezTo>
                    <a:pt x="149" y="326"/>
                    <a:pt x="141" y="358"/>
                    <a:pt x="144" y="393"/>
                  </a:cubicBezTo>
                  <a:cubicBezTo>
                    <a:pt x="143" y="393"/>
                    <a:pt x="142" y="394"/>
                    <a:pt x="141" y="394"/>
                  </a:cubicBezTo>
                  <a:cubicBezTo>
                    <a:pt x="119" y="394"/>
                    <a:pt x="98" y="395"/>
                    <a:pt x="77" y="392"/>
                  </a:cubicBezTo>
                  <a:cubicBezTo>
                    <a:pt x="35" y="387"/>
                    <a:pt x="2" y="350"/>
                    <a:pt x="1" y="308"/>
                  </a:cubicBezTo>
                  <a:cubicBezTo>
                    <a:pt x="0" y="294"/>
                    <a:pt x="1" y="280"/>
                    <a:pt x="2" y="266"/>
                  </a:cubicBezTo>
                  <a:cubicBezTo>
                    <a:pt x="3" y="249"/>
                    <a:pt x="11" y="236"/>
                    <a:pt x="26" y="227"/>
                  </a:cubicBezTo>
                  <a:cubicBezTo>
                    <a:pt x="43" y="216"/>
                    <a:pt x="63" y="209"/>
                    <a:pt x="83" y="205"/>
                  </a:cubicBezTo>
                  <a:cubicBezTo>
                    <a:pt x="108" y="200"/>
                    <a:pt x="134" y="196"/>
                    <a:pt x="159" y="191"/>
                  </a:cubicBezTo>
                  <a:cubicBezTo>
                    <a:pt x="161" y="191"/>
                    <a:pt x="164" y="189"/>
                    <a:pt x="165" y="188"/>
                  </a:cubicBezTo>
                  <a:cubicBezTo>
                    <a:pt x="174" y="145"/>
                    <a:pt x="200" y="113"/>
                    <a:pt x="233" y="85"/>
                  </a:cubicBezTo>
                  <a:cubicBezTo>
                    <a:pt x="283" y="43"/>
                    <a:pt x="342" y="19"/>
                    <a:pt x="407" y="9"/>
                  </a:cubicBezTo>
                  <a:cubicBezTo>
                    <a:pt x="468" y="0"/>
                    <a:pt x="528" y="5"/>
                    <a:pt x="588" y="19"/>
                  </a:cubicBezTo>
                  <a:cubicBezTo>
                    <a:pt x="590" y="20"/>
                    <a:pt x="592" y="20"/>
                    <a:pt x="595" y="21"/>
                  </a:cubicBezTo>
                  <a:cubicBezTo>
                    <a:pt x="590" y="31"/>
                    <a:pt x="585" y="41"/>
                    <a:pt x="581" y="51"/>
                  </a:cubicBezTo>
                  <a:cubicBezTo>
                    <a:pt x="568" y="48"/>
                    <a:pt x="555" y="45"/>
                    <a:pt x="542" y="43"/>
                  </a:cubicBezTo>
                  <a:cubicBezTo>
                    <a:pt x="464" y="30"/>
                    <a:pt x="389" y="35"/>
                    <a:pt x="318" y="71"/>
                  </a:cubicBezTo>
                  <a:cubicBezTo>
                    <a:pt x="274" y="92"/>
                    <a:pt x="237" y="121"/>
                    <a:pt x="213" y="165"/>
                  </a:cubicBezTo>
                  <a:cubicBezTo>
                    <a:pt x="210" y="170"/>
                    <a:pt x="207" y="175"/>
                    <a:pt x="204" y="182"/>
                  </a:cubicBezTo>
                  <a:close/>
                  <a:moveTo>
                    <a:pt x="19" y="278"/>
                  </a:moveTo>
                  <a:cubicBezTo>
                    <a:pt x="19" y="291"/>
                    <a:pt x="22" y="302"/>
                    <a:pt x="29" y="309"/>
                  </a:cubicBezTo>
                  <a:cubicBezTo>
                    <a:pt x="38" y="319"/>
                    <a:pt x="51" y="319"/>
                    <a:pt x="60" y="309"/>
                  </a:cubicBezTo>
                  <a:cubicBezTo>
                    <a:pt x="73" y="295"/>
                    <a:pt x="73" y="268"/>
                    <a:pt x="61" y="252"/>
                  </a:cubicBezTo>
                  <a:cubicBezTo>
                    <a:pt x="51" y="239"/>
                    <a:pt x="36" y="239"/>
                    <a:pt x="27" y="253"/>
                  </a:cubicBezTo>
                  <a:cubicBezTo>
                    <a:pt x="21" y="261"/>
                    <a:pt x="19" y="270"/>
                    <a:pt x="19" y="278"/>
                  </a:cubicBezTo>
                  <a:close/>
                  <a:moveTo>
                    <a:pt x="412" y="230"/>
                  </a:moveTo>
                  <a:cubicBezTo>
                    <a:pt x="412" y="230"/>
                    <a:pt x="412" y="230"/>
                    <a:pt x="412" y="230"/>
                  </a:cubicBezTo>
                  <a:cubicBezTo>
                    <a:pt x="417" y="230"/>
                    <a:pt x="422" y="230"/>
                    <a:pt x="426" y="230"/>
                  </a:cubicBezTo>
                  <a:cubicBezTo>
                    <a:pt x="433" y="229"/>
                    <a:pt x="437" y="225"/>
                    <a:pt x="437" y="219"/>
                  </a:cubicBezTo>
                  <a:cubicBezTo>
                    <a:pt x="438" y="212"/>
                    <a:pt x="433" y="207"/>
                    <a:pt x="426" y="207"/>
                  </a:cubicBezTo>
                  <a:cubicBezTo>
                    <a:pt x="405" y="207"/>
                    <a:pt x="383" y="207"/>
                    <a:pt x="361" y="208"/>
                  </a:cubicBezTo>
                  <a:cubicBezTo>
                    <a:pt x="354" y="208"/>
                    <a:pt x="350" y="212"/>
                    <a:pt x="350" y="217"/>
                  </a:cubicBezTo>
                  <a:cubicBezTo>
                    <a:pt x="350" y="224"/>
                    <a:pt x="355" y="229"/>
                    <a:pt x="362" y="230"/>
                  </a:cubicBezTo>
                  <a:cubicBezTo>
                    <a:pt x="369" y="230"/>
                    <a:pt x="375" y="231"/>
                    <a:pt x="382" y="230"/>
                  </a:cubicBezTo>
                  <a:cubicBezTo>
                    <a:pt x="392" y="229"/>
                    <a:pt x="402" y="230"/>
                    <a:pt x="412" y="23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1" name="Freeform 972">
              <a:extLst>
                <a:ext uri="{FF2B5EF4-FFF2-40B4-BE49-F238E27FC236}">
                  <a16:creationId xmlns:a16="http://schemas.microsoft.com/office/drawing/2014/main" id="{B20B6362-1EC1-4493-B355-D0654B00E601}"/>
                </a:ext>
              </a:extLst>
            </p:cNvPr>
            <p:cNvSpPr>
              <a:spLocks noEditPoints="1"/>
            </p:cNvSpPr>
            <p:nvPr/>
          </p:nvSpPr>
          <p:spPr bwMode="auto">
            <a:xfrm>
              <a:off x="2527301" y="2887663"/>
              <a:ext cx="125413" cy="125413"/>
            </a:xfrm>
            <a:custGeom>
              <a:avLst/>
              <a:gdLst>
                <a:gd name="T0" fmla="*/ 32 w 329"/>
                <a:gd name="T1" fmla="*/ 139 h 327"/>
                <a:gd name="T2" fmla="*/ 42 w 329"/>
                <a:gd name="T3" fmla="*/ 117 h 327"/>
                <a:gd name="T4" fmla="*/ 49 w 329"/>
                <a:gd name="T5" fmla="*/ 114 h 327"/>
                <a:gd name="T6" fmla="*/ 122 w 329"/>
                <a:gd name="T7" fmla="*/ 114 h 327"/>
                <a:gd name="T8" fmla="*/ 131 w 329"/>
                <a:gd name="T9" fmla="*/ 114 h 327"/>
                <a:gd name="T10" fmla="*/ 124 w 329"/>
                <a:gd name="T11" fmla="*/ 90 h 327"/>
                <a:gd name="T12" fmla="*/ 84 w 329"/>
                <a:gd name="T13" fmla="*/ 37 h 327"/>
                <a:gd name="T14" fmla="*/ 82 w 329"/>
                <a:gd name="T15" fmla="*/ 29 h 327"/>
                <a:gd name="T16" fmla="*/ 95 w 329"/>
                <a:gd name="T17" fmla="*/ 0 h 327"/>
                <a:gd name="T18" fmla="*/ 160 w 329"/>
                <a:gd name="T19" fmla="*/ 80 h 327"/>
                <a:gd name="T20" fmla="*/ 168 w 329"/>
                <a:gd name="T21" fmla="*/ 85 h 327"/>
                <a:gd name="T22" fmla="*/ 232 w 329"/>
                <a:gd name="T23" fmla="*/ 84 h 327"/>
                <a:gd name="T24" fmla="*/ 328 w 329"/>
                <a:gd name="T25" fmla="*/ 172 h 327"/>
                <a:gd name="T26" fmla="*/ 327 w 329"/>
                <a:gd name="T27" fmla="*/ 242 h 327"/>
                <a:gd name="T28" fmla="*/ 244 w 329"/>
                <a:gd name="T29" fmla="*/ 326 h 327"/>
                <a:gd name="T30" fmla="*/ 191 w 329"/>
                <a:gd name="T31" fmla="*/ 326 h 327"/>
                <a:gd name="T32" fmla="*/ 133 w 329"/>
                <a:gd name="T33" fmla="*/ 206 h 327"/>
                <a:gd name="T34" fmla="*/ 0 w 329"/>
                <a:gd name="T35" fmla="*/ 209 h 327"/>
                <a:gd name="T36" fmla="*/ 23 w 329"/>
                <a:gd name="T37" fmla="*/ 158 h 327"/>
                <a:gd name="T38" fmla="*/ 39 w 329"/>
                <a:gd name="T39" fmla="*/ 161 h 327"/>
                <a:gd name="T40" fmla="*/ 93 w 329"/>
                <a:gd name="T41" fmla="*/ 162 h 327"/>
                <a:gd name="T42" fmla="*/ 98 w 329"/>
                <a:gd name="T43" fmla="*/ 162 h 327"/>
                <a:gd name="T44" fmla="*/ 110 w 329"/>
                <a:gd name="T45" fmla="*/ 150 h 327"/>
                <a:gd name="T46" fmla="*/ 98 w 329"/>
                <a:gd name="T47" fmla="*/ 139 h 327"/>
                <a:gd name="T48" fmla="*/ 72 w 329"/>
                <a:gd name="T49" fmla="*/ 139 h 327"/>
                <a:gd name="T50" fmla="*/ 32 w 329"/>
                <a:gd name="T51" fmla="*/ 139 h 327"/>
                <a:gd name="T52" fmla="*/ 250 w 329"/>
                <a:gd name="T53" fmla="*/ 163 h 327"/>
                <a:gd name="T54" fmla="*/ 260 w 329"/>
                <a:gd name="T55" fmla="*/ 192 h 327"/>
                <a:gd name="T56" fmla="*/ 291 w 329"/>
                <a:gd name="T57" fmla="*/ 191 h 327"/>
                <a:gd name="T58" fmla="*/ 292 w 329"/>
                <a:gd name="T59" fmla="*/ 134 h 327"/>
                <a:gd name="T60" fmla="*/ 258 w 329"/>
                <a:gd name="T61" fmla="*/ 134 h 327"/>
                <a:gd name="T62" fmla="*/ 250 w 329"/>
                <a:gd name="T63" fmla="*/ 163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29" h="327">
                  <a:moveTo>
                    <a:pt x="32" y="139"/>
                  </a:moveTo>
                  <a:cubicBezTo>
                    <a:pt x="35" y="131"/>
                    <a:pt x="38" y="124"/>
                    <a:pt x="42" y="117"/>
                  </a:cubicBezTo>
                  <a:cubicBezTo>
                    <a:pt x="43" y="115"/>
                    <a:pt x="47" y="114"/>
                    <a:pt x="49" y="114"/>
                  </a:cubicBezTo>
                  <a:cubicBezTo>
                    <a:pt x="73" y="113"/>
                    <a:pt x="98" y="114"/>
                    <a:pt x="122" y="114"/>
                  </a:cubicBezTo>
                  <a:cubicBezTo>
                    <a:pt x="124" y="114"/>
                    <a:pt x="127" y="114"/>
                    <a:pt x="131" y="114"/>
                  </a:cubicBezTo>
                  <a:cubicBezTo>
                    <a:pt x="128" y="105"/>
                    <a:pt x="127" y="97"/>
                    <a:pt x="124" y="90"/>
                  </a:cubicBezTo>
                  <a:cubicBezTo>
                    <a:pt x="116" y="69"/>
                    <a:pt x="101" y="52"/>
                    <a:pt x="84" y="37"/>
                  </a:cubicBezTo>
                  <a:cubicBezTo>
                    <a:pt x="81" y="34"/>
                    <a:pt x="80" y="32"/>
                    <a:pt x="82" y="29"/>
                  </a:cubicBezTo>
                  <a:cubicBezTo>
                    <a:pt x="87" y="19"/>
                    <a:pt x="91" y="10"/>
                    <a:pt x="95" y="0"/>
                  </a:cubicBezTo>
                  <a:cubicBezTo>
                    <a:pt x="125" y="21"/>
                    <a:pt x="149" y="45"/>
                    <a:pt x="160" y="80"/>
                  </a:cubicBezTo>
                  <a:cubicBezTo>
                    <a:pt x="162" y="84"/>
                    <a:pt x="164" y="86"/>
                    <a:pt x="168" y="85"/>
                  </a:cubicBezTo>
                  <a:cubicBezTo>
                    <a:pt x="189" y="85"/>
                    <a:pt x="211" y="84"/>
                    <a:pt x="232" y="84"/>
                  </a:cubicBezTo>
                  <a:cubicBezTo>
                    <a:pt x="285" y="82"/>
                    <a:pt x="325" y="119"/>
                    <a:pt x="328" y="172"/>
                  </a:cubicBezTo>
                  <a:cubicBezTo>
                    <a:pt x="329" y="196"/>
                    <a:pt x="329" y="219"/>
                    <a:pt x="327" y="242"/>
                  </a:cubicBezTo>
                  <a:cubicBezTo>
                    <a:pt x="325" y="287"/>
                    <a:pt x="288" y="323"/>
                    <a:pt x="244" y="326"/>
                  </a:cubicBezTo>
                  <a:cubicBezTo>
                    <a:pt x="227" y="327"/>
                    <a:pt x="209" y="326"/>
                    <a:pt x="191" y="326"/>
                  </a:cubicBezTo>
                  <a:cubicBezTo>
                    <a:pt x="195" y="275"/>
                    <a:pt x="177" y="233"/>
                    <a:pt x="133" y="206"/>
                  </a:cubicBezTo>
                  <a:cubicBezTo>
                    <a:pt x="90" y="179"/>
                    <a:pt x="45" y="182"/>
                    <a:pt x="0" y="209"/>
                  </a:cubicBezTo>
                  <a:cubicBezTo>
                    <a:pt x="8" y="190"/>
                    <a:pt x="16" y="173"/>
                    <a:pt x="23" y="158"/>
                  </a:cubicBezTo>
                  <a:cubicBezTo>
                    <a:pt x="29" y="159"/>
                    <a:pt x="34" y="161"/>
                    <a:pt x="39" y="161"/>
                  </a:cubicBezTo>
                  <a:cubicBezTo>
                    <a:pt x="57" y="162"/>
                    <a:pt x="75" y="162"/>
                    <a:pt x="93" y="162"/>
                  </a:cubicBezTo>
                  <a:cubicBezTo>
                    <a:pt x="95" y="162"/>
                    <a:pt x="96" y="162"/>
                    <a:pt x="98" y="162"/>
                  </a:cubicBezTo>
                  <a:cubicBezTo>
                    <a:pt x="105" y="162"/>
                    <a:pt x="110" y="157"/>
                    <a:pt x="110" y="150"/>
                  </a:cubicBezTo>
                  <a:cubicBezTo>
                    <a:pt x="110" y="144"/>
                    <a:pt x="105" y="139"/>
                    <a:pt x="98" y="139"/>
                  </a:cubicBezTo>
                  <a:cubicBezTo>
                    <a:pt x="89" y="139"/>
                    <a:pt x="81" y="139"/>
                    <a:pt x="72" y="139"/>
                  </a:cubicBezTo>
                  <a:cubicBezTo>
                    <a:pt x="59" y="139"/>
                    <a:pt x="46" y="139"/>
                    <a:pt x="32" y="139"/>
                  </a:cubicBezTo>
                  <a:close/>
                  <a:moveTo>
                    <a:pt x="250" y="163"/>
                  </a:moveTo>
                  <a:cubicBezTo>
                    <a:pt x="250" y="172"/>
                    <a:pt x="252" y="183"/>
                    <a:pt x="260" y="192"/>
                  </a:cubicBezTo>
                  <a:cubicBezTo>
                    <a:pt x="269" y="202"/>
                    <a:pt x="282" y="201"/>
                    <a:pt x="291" y="191"/>
                  </a:cubicBezTo>
                  <a:cubicBezTo>
                    <a:pt x="304" y="176"/>
                    <a:pt x="304" y="149"/>
                    <a:pt x="292" y="134"/>
                  </a:cubicBezTo>
                  <a:cubicBezTo>
                    <a:pt x="282" y="121"/>
                    <a:pt x="268" y="121"/>
                    <a:pt x="258" y="134"/>
                  </a:cubicBezTo>
                  <a:cubicBezTo>
                    <a:pt x="252" y="142"/>
                    <a:pt x="250" y="151"/>
                    <a:pt x="250" y="16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2" name="Freeform 973">
              <a:extLst>
                <a:ext uri="{FF2B5EF4-FFF2-40B4-BE49-F238E27FC236}">
                  <a16:creationId xmlns:a16="http://schemas.microsoft.com/office/drawing/2014/main" id="{2BC0DB45-4C14-466D-B306-A59FC502089D}"/>
                </a:ext>
              </a:extLst>
            </p:cNvPr>
            <p:cNvSpPr>
              <a:spLocks noEditPoints="1"/>
            </p:cNvSpPr>
            <p:nvPr/>
          </p:nvSpPr>
          <p:spPr bwMode="auto">
            <a:xfrm>
              <a:off x="2513013" y="2968626"/>
              <a:ext cx="79375" cy="79375"/>
            </a:xfrm>
            <a:custGeom>
              <a:avLst/>
              <a:gdLst>
                <a:gd name="T0" fmla="*/ 206 w 206"/>
                <a:gd name="T1" fmla="*/ 103 h 206"/>
                <a:gd name="T2" fmla="*/ 103 w 206"/>
                <a:gd name="T3" fmla="*/ 206 h 206"/>
                <a:gd name="T4" fmla="*/ 0 w 206"/>
                <a:gd name="T5" fmla="*/ 103 h 206"/>
                <a:gd name="T6" fmla="*/ 103 w 206"/>
                <a:gd name="T7" fmla="*/ 0 h 206"/>
                <a:gd name="T8" fmla="*/ 206 w 206"/>
                <a:gd name="T9" fmla="*/ 103 h 206"/>
                <a:gd name="T10" fmla="*/ 61 w 206"/>
                <a:gd name="T11" fmla="*/ 102 h 206"/>
                <a:gd name="T12" fmla="*/ 102 w 206"/>
                <a:gd name="T13" fmla="*/ 145 h 206"/>
                <a:gd name="T14" fmla="*/ 145 w 206"/>
                <a:gd name="T15" fmla="*/ 103 h 206"/>
                <a:gd name="T16" fmla="*/ 103 w 206"/>
                <a:gd name="T17" fmla="*/ 61 h 206"/>
                <a:gd name="T18" fmla="*/ 61 w 206"/>
                <a:gd name="T19" fmla="*/ 102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6" h="206">
                  <a:moveTo>
                    <a:pt x="206" y="103"/>
                  </a:moveTo>
                  <a:cubicBezTo>
                    <a:pt x="206" y="160"/>
                    <a:pt x="160" y="206"/>
                    <a:pt x="103" y="206"/>
                  </a:cubicBezTo>
                  <a:cubicBezTo>
                    <a:pt x="46" y="206"/>
                    <a:pt x="0" y="160"/>
                    <a:pt x="0" y="103"/>
                  </a:cubicBezTo>
                  <a:cubicBezTo>
                    <a:pt x="0" y="46"/>
                    <a:pt x="47" y="0"/>
                    <a:pt x="103" y="0"/>
                  </a:cubicBezTo>
                  <a:cubicBezTo>
                    <a:pt x="160" y="0"/>
                    <a:pt x="206" y="46"/>
                    <a:pt x="206" y="103"/>
                  </a:cubicBezTo>
                  <a:close/>
                  <a:moveTo>
                    <a:pt x="61" y="102"/>
                  </a:moveTo>
                  <a:cubicBezTo>
                    <a:pt x="61" y="126"/>
                    <a:pt x="79" y="145"/>
                    <a:pt x="102" y="145"/>
                  </a:cubicBezTo>
                  <a:cubicBezTo>
                    <a:pt x="126" y="146"/>
                    <a:pt x="145" y="127"/>
                    <a:pt x="145" y="103"/>
                  </a:cubicBezTo>
                  <a:cubicBezTo>
                    <a:pt x="145" y="80"/>
                    <a:pt x="127" y="61"/>
                    <a:pt x="103" y="61"/>
                  </a:cubicBezTo>
                  <a:cubicBezTo>
                    <a:pt x="80" y="61"/>
                    <a:pt x="61" y="79"/>
                    <a:pt x="61" y="10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3" name="Freeform 974">
              <a:extLst>
                <a:ext uri="{FF2B5EF4-FFF2-40B4-BE49-F238E27FC236}">
                  <a16:creationId xmlns:a16="http://schemas.microsoft.com/office/drawing/2014/main" id="{5702948B-0D69-4F54-964B-F23E5B7D3254}"/>
                </a:ext>
              </a:extLst>
            </p:cNvPr>
            <p:cNvSpPr>
              <a:spLocks noEditPoints="1"/>
            </p:cNvSpPr>
            <p:nvPr/>
          </p:nvSpPr>
          <p:spPr bwMode="auto">
            <a:xfrm>
              <a:off x="2357438" y="2968626"/>
              <a:ext cx="79375" cy="79375"/>
            </a:xfrm>
            <a:custGeom>
              <a:avLst/>
              <a:gdLst>
                <a:gd name="T0" fmla="*/ 104 w 207"/>
                <a:gd name="T1" fmla="*/ 206 h 206"/>
                <a:gd name="T2" fmla="*/ 0 w 207"/>
                <a:gd name="T3" fmla="*/ 104 h 206"/>
                <a:gd name="T4" fmla="*/ 100 w 207"/>
                <a:gd name="T5" fmla="*/ 0 h 206"/>
                <a:gd name="T6" fmla="*/ 176 w 207"/>
                <a:gd name="T7" fmla="*/ 30 h 206"/>
                <a:gd name="T8" fmla="*/ 206 w 207"/>
                <a:gd name="T9" fmla="*/ 103 h 206"/>
                <a:gd name="T10" fmla="*/ 104 w 207"/>
                <a:gd name="T11" fmla="*/ 206 h 206"/>
                <a:gd name="T12" fmla="*/ 103 w 207"/>
                <a:gd name="T13" fmla="*/ 145 h 206"/>
                <a:gd name="T14" fmla="*/ 146 w 207"/>
                <a:gd name="T15" fmla="*/ 103 h 206"/>
                <a:gd name="T16" fmla="*/ 103 w 207"/>
                <a:gd name="T17" fmla="*/ 61 h 206"/>
                <a:gd name="T18" fmla="*/ 61 w 207"/>
                <a:gd name="T19" fmla="*/ 102 h 206"/>
                <a:gd name="T20" fmla="*/ 103 w 207"/>
                <a:gd name="T21" fmla="*/ 145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7" h="206">
                  <a:moveTo>
                    <a:pt x="104" y="206"/>
                  </a:moveTo>
                  <a:cubicBezTo>
                    <a:pt x="47" y="206"/>
                    <a:pt x="1" y="160"/>
                    <a:pt x="0" y="104"/>
                  </a:cubicBezTo>
                  <a:cubicBezTo>
                    <a:pt x="0" y="47"/>
                    <a:pt x="46" y="0"/>
                    <a:pt x="100" y="0"/>
                  </a:cubicBezTo>
                  <a:cubicBezTo>
                    <a:pt x="129" y="0"/>
                    <a:pt x="155" y="9"/>
                    <a:pt x="176" y="30"/>
                  </a:cubicBezTo>
                  <a:cubicBezTo>
                    <a:pt x="196" y="50"/>
                    <a:pt x="206" y="74"/>
                    <a:pt x="206" y="103"/>
                  </a:cubicBezTo>
                  <a:cubicBezTo>
                    <a:pt x="207" y="159"/>
                    <a:pt x="161" y="206"/>
                    <a:pt x="104" y="206"/>
                  </a:cubicBezTo>
                  <a:close/>
                  <a:moveTo>
                    <a:pt x="103" y="145"/>
                  </a:moveTo>
                  <a:cubicBezTo>
                    <a:pt x="126" y="145"/>
                    <a:pt x="146" y="126"/>
                    <a:pt x="146" y="103"/>
                  </a:cubicBezTo>
                  <a:cubicBezTo>
                    <a:pt x="146" y="80"/>
                    <a:pt x="127" y="61"/>
                    <a:pt x="103" y="61"/>
                  </a:cubicBezTo>
                  <a:cubicBezTo>
                    <a:pt x="81" y="61"/>
                    <a:pt x="61" y="79"/>
                    <a:pt x="61" y="102"/>
                  </a:cubicBezTo>
                  <a:cubicBezTo>
                    <a:pt x="61" y="126"/>
                    <a:pt x="80" y="145"/>
                    <a:pt x="103" y="145"/>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4" name="Freeform 975">
              <a:extLst>
                <a:ext uri="{FF2B5EF4-FFF2-40B4-BE49-F238E27FC236}">
                  <a16:creationId xmlns:a16="http://schemas.microsoft.com/office/drawing/2014/main" id="{1B837870-ED23-47D7-BFF9-996022E3227C}"/>
                </a:ext>
              </a:extLst>
            </p:cNvPr>
            <p:cNvSpPr>
              <a:spLocks/>
            </p:cNvSpPr>
            <p:nvPr/>
          </p:nvSpPr>
          <p:spPr bwMode="auto">
            <a:xfrm>
              <a:off x="2301876" y="2954338"/>
              <a:ext cx="20638" cy="30163"/>
            </a:xfrm>
            <a:custGeom>
              <a:avLst/>
              <a:gdLst>
                <a:gd name="T0" fmla="*/ 0 w 54"/>
                <a:gd name="T1" fmla="*/ 39 h 80"/>
                <a:gd name="T2" fmla="*/ 8 w 54"/>
                <a:gd name="T3" fmla="*/ 14 h 80"/>
                <a:gd name="T4" fmla="*/ 42 w 54"/>
                <a:gd name="T5" fmla="*/ 13 h 80"/>
                <a:gd name="T6" fmla="*/ 41 w 54"/>
                <a:gd name="T7" fmla="*/ 70 h 80"/>
                <a:gd name="T8" fmla="*/ 10 w 54"/>
                <a:gd name="T9" fmla="*/ 70 h 80"/>
                <a:gd name="T10" fmla="*/ 0 w 54"/>
                <a:gd name="T11" fmla="*/ 39 h 80"/>
              </a:gdLst>
              <a:ahLst/>
              <a:cxnLst>
                <a:cxn ang="0">
                  <a:pos x="T0" y="T1"/>
                </a:cxn>
                <a:cxn ang="0">
                  <a:pos x="T2" y="T3"/>
                </a:cxn>
                <a:cxn ang="0">
                  <a:pos x="T4" y="T5"/>
                </a:cxn>
                <a:cxn ang="0">
                  <a:pos x="T6" y="T7"/>
                </a:cxn>
                <a:cxn ang="0">
                  <a:pos x="T8" y="T9"/>
                </a:cxn>
                <a:cxn ang="0">
                  <a:pos x="T10" y="T11"/>
                </a:cxn>
              </a:cxnLst>
              <a:rect l="0" t="0" r="r" b="b"/>
              <a:pathLst>
                <a:path w="54" h="80">
                  <a:moveTo>
                    <a:pt x="0" y="39"/>
                  </a:moveTo>
                  <a:cubicBezTo>
                    <a:pt x="0" y="31"/>
                    <a:pt x="2" y="22"/>
                    <a:pt x="8" y="14"/>
                  </a:cubicBezTo>
                  <a:cubicBezTo>
                    <a:pt x="17" y="0"/>
                    <a:pt x="32" y="0"/>
                    <a:pt x="42" y="13"/>
                  </a:cubicBezTo>
                  <a:cubicBezTo>
                    <a:pt x="54" y="29"/>
                    <a:pt x="54" y="56"/>
                    <a:pt x="41" y="70"/>
                  </a:cubicBezTo>
                  <a:cubicBezTo>
                    <a:pt x="32" y="80"/>
                    <a:pt x="19" y="80"/>
                    <a:pt x="10" y="70"/>
                  </a:cubicBezTo>
                  <a:cubicBezTo>
                    <a:pt x="3" y="63"/>
                    <a:pt x="0" y="52"/>
                    <a:pt x="0" y="3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5" name="Freeform 976">
              <a:extLst>
                <a:ext uri="{FF2B5EF4-FFF2-40B4-BE49-F238E27FC236}">
                  <a16:creationId xmlns:a16="http://schemas.microsoft.com/office/drawing/2014/main" id="{ABABECE1-4AAA-4CC9-9BD0-0D717A08CBD0}"/>
                </a:ext>
              </a:extLst>
            </p:cNvPr>
            <p:cNvSpPr>
              <a:spLocks/>
            </p:cNvSpPr>
            <p:nvPr/>
          </p:nvSpPr>
          <p:spPr bwMode="auto">
            <a:xfrm>
              <a:off x="2428876" y="2941638"/>
              <a:ext cx="33338" cy="9525"/>
            </a:xfrm>
            <a:custGeom>
              <a:avLst/>
              <a:gdLst>
                <a:gd name="T0" fmla="*/ 62 w 88"/>
                <a:gd name="T1" fmla="*/ 23 h 24"/>
                <a:gd name="T2" fmla="*/ 32 w 88"/>
                <a:gd name="T3" fmla="*/ 23 h 24"/>
                <a:gd name="T4" fmla="*/ 12 w 88"/>
                <a:gd name="T5" fmla="*/ 23 h 24"/>
                <a:gd name="T6" fmla="*/ 0 w 88"/>
                <a:gd name="T7" fmla="*/ 10 h 24"/>
                <a:gd name="T8" fmla="*/ 11 w 88"/>
                <a:gd name="T9" fmla="*/ 1 h 24"/>
                <a:gd name="T10" fmla="*/ 76 w 88"/>
                <a:gd name="T11" fmla="*/ 0 h 24"/>
                <a:gd name="T12" fmla="*/ 87 w 88"/>
                <a:gd name="T13" fmla="*/ 12 h 24"/>
                <a:gd name="T14" fmla="*/ 76 w 88"/>
                <a:gd name="T15" fmla="*/ 23 h 24"/>
                <a:gd name="T16" fmla="*/ 62 w 88"/>
                <a:gd name="T17" fmla="*/ 23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8" h="24">
                  <a:moveTo>
                    <a:pt x="62" y="23"/>
                  </a:moveTo>
                  <a:cubicBezTo>
                    <a:pt x="52" y="23"/>
                    <a:pt x="42" y="22"/>
                    <a:pt x="32" y="23"/>
                  </a:cubicBezTo>
                  <a:cubicBezTo>
                    <a:pt x="25" y="24"/>
                    <a:pt x="19" y="23"/>
                    <a:pt x="12" y="23"/>
                  </a:cubicBezTo>
                  <a:cubicBezTo>
                    <a:pt x="5" y="22"/>
                    <a:pt x="0" y="17"/>
                    <a:pt x="0" y="10"/>
                  </a:cubicBezTo>
                  <a:cubicBezTo>
                    <a:pt x="0" y="5"/>
                    <a:pt x="4" y="1"/>
                    <a:pt x="11" y="1"/>
                  </a:cubicBezTo>
                  <a:cubicBezTo>
                    <a:pt x="33" y="0"/>
                    <a:pt x="55" y="0"/>
                    <a:pt x="76" y="0"/>
                  </a:cubicBezTo>
                  <a:cubicBezTo>
                    <a:pt x="83" y="0"/>
                    <a:pt x="88" y="5"/>
                    <a:pt x="87" y="12"/>
                  </a:cubicBezTo>
                  <a:cubicBezTo>
                    <a:pt x="87" y="18"/>
                    <a:pt x="83" y="22"/>
                    <a:pt x="76" y="23"/>
                  </a:cubicBezTo>
                  <a:cubicBezTo>
                    <a:pt x="72" y="23"/>
                    <a:pt x="67" y="23"/>
                    <a:pt x="62" y="2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6" name="Freeform 977">
              <a:extLst>
                <a:ext uri="{FF2B5EF4-FFF2-40B4-BE49-F238E27FC236}">
                  <a16:creationId xmlns:a16="http://schemas.microsoft.com/office/drawing/2014/main" id="{AC27FF8E-56C1-4A91-B47D-E79BA0A07976}"/>
                </a:ext>
              </a:extLst>
            </p:cNvPr>
            <p:cNvSpPr>
              <a:spLocks/>
            </p:cNvSpPr>
            <p:nvPr/>
          </p:nvSpPr>
          <p:spPr bwMode="auto">
            <a:xfrm>
              <a:off x="2622551" y="2935288"/>
              <a:ext cx="20638" cy="30163"/>
            </a:xfrm>
            <a:custGeom>
              <a:avLst/>
              <a:gdLst>
                <a:gd name="T0" fmla="*/ 0 w 54"/>
                <a:gd name="T1" fmla="*/ 42 h 81"/>
                <a:gd name="T2" fmla="*/ 8 w 54"/>
                <a:gd name="T3" fmla="*/ 13 h 81"/>
                <a:gd name="T4" fmla="*/ 42 w 54"/>
                <a:gd name="T5" fmla="*/ 13 h 81"/>
                <a:gd name="T6" fmla="*/ 41 w 54"/>
                <a:gd name="T7" fmla="*/ 70 h 81"/>
                <a:gd name="T8" fmla="*/ 10 w 54"/>
                <a:gd name="T9" fmla="*/ 71 h 81"/>
                <a:gd name="T10" fmla="*/ 0 w 54"/>
                <a:gd name="T11" fmla="*/ 42 h 81"/>
              </a:gdLst>
              <a:ahLst/>
              <a:cxnLst>
                <a:cxn ang="0">
                  <a:pos x="T0" y="T1"/>
                </a:cxn>
                <a:cxn ang="0">
                  <a:pos x="T2" y="T3"/>
                </a:cxn>
                <a:cxn ang="0">
                  <a:pos x="T4" y="T5"/>
                </a:cxn>
                <a:cxn ang="0">
                  <a:pos x="T6" y="T7"/>
                </a:cxn>
                <a:cxn ang="0">
                  <a:pos x="T8" y="T9"/>
                </a:cxn>
                <a:cxn ang="0">
                  <a:pos x="T10" y="T11"/>
                </a:cxn>
              </a:cxnLst>
              <a:rect l="0" t="0" r="r" b="b"/>
              <a:pathLst>
                <a:path w="54" h="81">
                  <a:moveTo>
                    <a:pt x="0" y="42"/>
                  </a:moveTo>
                  <a:cubicBezTo>
                    <a:pt x="0" y="30"/>
                    <a:pt x="2" y="21"/>
                    <a:pt x="8" y="13"/>
                  </a:cubicBezTo>
                  <a:cubicBezTo>
                    <a:pt x="18" y="0"/>
                    <a:pt x="32" y="0"/>
                    <a:pt x="42" y="13"/>
                  </a:cubicBezTo>
                  <a:cubicBezTo>
                    <a:pt x="54" y="28"/>
                    <a:pt x="54" y="55"/>
                    <a:pt x="41" y="70"/>
                  </a:cubicBezTo>
                  <a:cubicBezTo>
                    <a:pt x="32" y="80"/>
                    <a:pt x="19" y="81"/>
                    <a:pt x="10" y="71"/>
                  </a:cubicBezTo>
                  <a:cubicBezTo>
                    <a:pt x="2" y="62"/>
                    <a:pt x="0" y="51"/>
                    <a:pt x="0" y="4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7" name="Freeform 978">
              <a:extLst>
                <a:ext uri="{FF2B5EF4-FFF2-40B4-BE49-F238E27FC236}">
                  <a16:creationId xmlns:a16="http://schemas.microsoft.com/office/drawing/2014/main" id="{8D9F14B2-CC91-46B1-A00D-70539AF7C008}"/>
                </a:ext>
              </a:extLst>
            </p:cNvPr>
            <p:cNvSpPr>
              <a:spLocks/>
            </p:cNvSpPr>
            <p:nvPr/>
          </p:nvSpPr>
          <p:spPr bwMode="auto">
            <a:xfrm>
              <a:off x="2536826" y="2992438"/>
              <a:ext cx="31750" cy="31750"/>
            </a:xfrm>
            <a:custGeom>
              <a:avLst/>
              <a:gdLst>
                <a:gd name="T0" fmla="*/ 0 w 84"/>
                <a:gd name="T1" fmla="*/ 41 h 85"/>
                <a:gd name="T2" fmla="*/ 42 w 84"/>
                <a:gd name="T3" fmla="*/ 0 h 85"/>
                <a:gd name="T4" fmla="*/ 84 w 84"/>
                <a:gd name="T5" fmla="*/ 42 h 85"/>
                <a:gd name="T6" fmla="*/ 41 w 84"/>
                <a:gd name="T7" fmla="*/ 84 h 85"/>
                <a:gd name="T8" fmla="*/ 0 w 84"/>
                <a:gd name="T9" fmla="*/ 41 h 85"/>
              </a:gdLst>
              <a:ahLst/>
              <a:cxnLst>
                <a:cxn ang="0">
                  <a:pos x="T0" y="T1"/>
                </a:cxn>
                <a:cxn ang="0">
                  <a:pos x="T2" y="T3"/>
                </a:cxn>
                <a:cxn ang="0">
                  <a:pos x="T4" y="T5"/>
                </a:cxn>
                <a:cxn ang="0">
                  <a:pos x="T6" y="T7"/>
                </a:cxn>
                <a:cxn ang="0">
                  <a:pos x="T8" y="T9"/>
                </a:cxn>
              </a:cxnLst>
              <a:rect l="0" t="0" r="r" b="b"/>
              <a:pathLst>
                <a:path w="84" h="85">
                  <a:moveTo>
                    <a:pt x="0" y="41"/>
                  </a:moveTo>
                  <a:cubicBezTo>
                    <a:pt x="0" y="18"/>
                    <a:pt x="19" y="0"/>
                    <a:pt x="42" y="0"/>
                  </a:cubicBezTo>
                  <a:cubicBezTo>
                    <a:pt x="66" y="0"/>
                    <a:pt x="84" y="19"/>
                    <a:pt x="84" y="42"/>
                  </a:cubicBezTo>
                  <a:cubicBezTo>
                    <a:pt x="84" y="66"/>
                    <a:pt x="65" y="85"/>
                    <a:pt x="41" y="84"/>
                  </a:cubicBezTo>
                  <a:cubicBezTo>
                    <a:pt x="18" y="84"/>
                    <a:pt x="0" y="65"/>
                    <a:pt x="0" y="4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8" name="Freeform 979">
              <a:extLst>
                <a:ext uri="{FF2B5EF4-FFF2-40B4-BE49-F238E27FC236}">
                  <a16:creationId xmlns:a16="http://schemas.microsoft.com/office/drawing/2014/main" id="{6979035D-4E25-40E7-A2C1-68A5BEDC53A3}"/>
                </a:ext>
              </a:extLst>
            </p:cNvPr>
            <p:cNvSpPr>
              <a:spLocks/>
            </p:cNvSpPr>
            <p:nvPr/>
          </p:nvSpPr>
          <p:spPr bwMode="auto">
            <a:xfrm>
              <a:off x="2379663" y="2992438"/>
              <a:ext cx="33338" cy="31750"/>
            </a:xfrm>
            <a:custGeom>
              <a:avLst/>
              <a:gdLst>
                <a:gd name="T0" fmla="*/ 42 w 85"/>
                <a:gd name="T1" fmla="*/ 84 h 84"/>
                <a:gd name="T2" fmla="*/ 0 w 85"/>
                <a:gd name="T3" fmla="*/ 41 h 84"/>
                <a:gd name="T4" fmla="*/ 42 w 85"/>
                <a:gd name="T5" fmla="*/ 0 h 84"/>
                <a:gd name="T6" fmla="*/ 85 w 85"/>
                <a:gd name="T7" fmla="*/ 42 h 84"/>
                <a:gd name="T8" fmla="*/ 42 w 85"/>
                <a:gd name="T9" fmla="*/ 84 h 84"/>
              </a:gdLst>
              <a:ahLst/>
              <a:cxnLst>
                <a:cxn ang="0">
                  <a:pos x="T0" y="T1"/>
                </a:cxn>
                <a:cxn ang="0">
                  <a:pos x="T2" y="T3"/>
                </a:cxn>
                <a:cxn ang="0">
                  <a:pos x="T4" y="T5"/>
                </a:cxn>
                <a:cxn ang="0">
                  <a:pos x="T6" y="T7"/>
                </a:cxn>
                <a:cxn ang="0">
                  <a:pos x="T8" y="T9"/>
                </a:cxn>
              </a:cxnLst>
              <a:rect l="0" t="0" r="r" b="b"/>
              <a:pathLst>
                <a:path w="85" h="84">
                  <a:moveTo>
                    <a:pt x="42" y="84"/>
                  </a:moveTo>
                  <a:cubicBezTo>
                    <a:pt x="19" y="84"/>
                    <a:pt x="0" y="65"/>
                    <a:pt x="0" y="41"/>
                  </a:cubicBezTo>
                  <a:cubicBezTo>
                    <a:pt x="0" y="18"/>
                    <a:pt x="20" y="0"/>
                    <a:pt x="42" y="0"/>
                  </a:cubicBezTo>
                  <a:cubicBezTo>
                    <a:pt x="66" y="0"/>
                    <a:pt x="85" y="19"/>
                    <a:pt x="85" y="42"/>
                  </a:cubicBezTo>
                  <a:cubicBezTo>
                    <a:pt x="85" y="65"/>
                    <a:pt x="65" y="84"/>
                    <a:pt x="42" y="8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grpSp>
      <p:grpSp>
        <p:nvGrpSpPr>
          <p:cNvPr id="49" name="Grupo 48">
            <a:extLst>
              <a:ext uri="{FF2B5EF4-FFF2-40B4-BE49-F238E27FC236}">
                <a16:creationId xmlns:a16="http://schemas.microsoft.com/office/drawing/2014/main" id="{099C16E5-BBB6-4105-9A4E-A87F1867D399}"/>
              </a:ext>
            </a:extLst>
          </p:cNvPr>
          <p:cNvGrpSpPr/>
          <p:nvPr/>
        </p:nvGrpSpPr>
        <p:grpSpPr>
          <a:xfrm>
            <a:off x="6283208" y="1656803"/>
            <a:ext cx="2341561" cy="2371390"/>
            <a:chOff x="1739901" y="2997201"/>
            <a:chExt cx="249238" cy="252413"/>
          </a:xfrm>
        </p:grpSpPr>
        <p:sp>
          <p:nvSpPr>
            <p:cNvPr id="50" name="Freeform 931">
              <a:extLst>
                <a:ext uri="{FF2B5EF4-FFF2-40B4-BE49-F238E27FC236}">
                  <a16:creationId xmlns:a16="http://schemas.microsoft.com/office/drawing/2014/main" id="{AE5ED56E-2CC7-4578-A3E5-A5F96A9B8BE0}"/>
                </a:ext>
              </a:extLst>
            </p:cNvPr>
            <p:cNvSpPr>
              <a:spLocks noEditPoints="1"/>
            </p:cNvSpPr>
            <p:nvPr/>
          </p:nvSpPr>
          <p:spPr bwMode="auto">
            <a:xfrm>
              <a:off x="1739901" y="2997201"/>
              <a:ext cx="249238" cy="252413"/>
            </a:xfrm>
            <a:custGeom>
              <a:avLst/>
              <a:gdLst>
                <a:gd name="T0" fmla="*/ 340 w 651"/>
                <a:gd name="T1" fmla="*/ 280 h 659"/>
                <a:gd name="T2" fmla="*/ 392 w 651"/>
                <a:gd name="T3" fmla="*/ 275 h 659"/>
                <a:gd name="T4" fmla="*/ 347 w 651"/>
                <a:gd name="T5" fmla="*/ 148 h 659"/>
                <a:gd name="T6" fmla="*/ 429 w 651"/>
                <a:gd name="T7" fmla="*/ 12 h 659"/>
                <a:gd name="T8" fmla="*/ 562 w 651"/>
                <a:gd name="T9" fmla="*/ 153 h 659"/>
                <a:gd name="T10" fmla="*/ 516 w 651"/>
                <a:gd name="T11" fmla="*/ 278 h 659"/>
                <a:gd name="T12" fmla="*/ 571 w 651"/>
                <a:gd name="T13" fmla="*/ 279 h 659"/>
                <a:gd name="T14" fmla="*/ 651 w 651"/>
                <a:gd name="T15" fmla="*/ 401 h 659"/>
                <a:gd name="T16" fmla="*/ 631 w 651"/>
                <a:gd name="T17" fmla="*/ 459 h 659"/>
                <a:gd name="T18" fmla="*/ 287 w 651"/>
                <a:gd name="T19" fmla="*/ 593 h 659"/>
                <a:gd name="T20" fmla="*/ 15 w 651"/>
                <a:gd name="T21" fmla="*/ 455 h 659"/>
                <a:gd name="T22" fmla="*/ 279 w 651"/>
                <a:gd name="T23" fmla="*/ 401 h 659"/>
                <a:gd name="T24" fmla="*/ 299 w 651"/>
                <a:gd name="T25" fmla="*/ 459 h 659"/>
                <a:gd name="T26" fmla="*/ 530 w 651"/>
                <a:gd name="T27" fmla="*/ 159 h 659"/>
                <a:gd name="T28" fmla="*/ 360 w 651"/>
                <a:gd name="T29" fmla="*/ 190 h 659"/>
                <a:gd name="T30" fmla="*/ 551 w 651"/>
                <a:gd name="T31" fmla="*/ 153 h 659"/>
                <a:gd name="T32" fmla="*/ 639 w 651"/>
                <a:gd name="T33" fmla="*/ 445 h 659"/>
                <a:gd name="T34" fmla="*/ 548 w 651"/>
                <a:gd name="T35" fmla="*/ 92 h 659"/>
                <a:gd name="T36" fmla="*/ 544 w 651"/>
                <a:gd name="T37" fmla="*/ 90 h 659"/>
                <a:gd name="T38" fmla="*/ 554 w 651"/>
                <a:gd name="T39" fmla="*/ 121 h 659"/>
                <a:gd name="T40" fmla="*/ 356 w 651"/>
                <a:gd name="T41" fmla="*/ 126 h 659"/>
                <a:gd name="T42" fmla="*/ 485 w 651"/>
                <a:gd name="T43" fmla="*/ 350 h 659"/>
                <a:gd name="T44" fmla="*/ 392 w 651"/>
                <a:gd name="T45" fmla="*/ 289 h 659"/>
                <a:gd name="T46" fmla="*/ 509 w 651"/>
                <a:gd name="T47" fmla="*/ 400 h 659"/>
                <a:gd name="T48" fmla="*/ 498 w 651"/>
                <a:gd name="T49" fmla="*/ 289 h 659"/>
                <a:gd name="T50" fmla="*/ 487 w 651"/>
                <a:gd name="T51" fmla="*/ 318 h 659"/>
                <a:gd name="T52" fmla="*/ 381 w 651"/>
                <a:gd name="T53" fmla="*/ 387 h 659"/>
                <a:gd name="T54" fmla="*/ 348 w 651"/>
                <a:gd name="T55" fmla="*/ 357 h 659"/>
                <a:gd name="T56" fmla="*/ 371 w 651"/>
                <a:gd name="T57" fmla="*/ 401 h 659"/>
                <a:gd name="T58" fmla="*/ 608 w 651"/>
                <a:gd name="T59" fmla="*/ 322 h 659"/>
                <a:gd name="T60" fmla="*/ 585 w 651"/>
                <a:gd name="T61" fmla="*/ 387 h 659"/>
                <a:gd name="T62" fmla="*/ 531 w 651"/>
                <a:gd name="T63" fmla="*/ 379 h 659"/>
                <a:gd name="T64" fmla="*/ 563 w 651"/>
                <a:gd name="T65" fmla="*/ 295 h 659"/>
                <a:gd name="T66" fmla="*/ 530 w 651"/>
                <a:gd name="T67" fmla="*/ 381 h 659"/>
                <a:gd name="T68" fmla="*/ 161 w 651"/>
                <a:gd name="T69" fmla="*/ 540 h 659"/>
                <a:gd name="T70" fmla="*/ 336 w 651"/>
                <a:gd name="T71" fmla="*/ 362 h 659"/>
                <a:gd name="T72" fmla="*/ 308 w 651"/>
                <a:gd name="T73" fmla="*/ 400 h 659"/>
                <a:gd name="T74" fmla="*/ 206 w 651"/>
                <a:gd name="T75" fmla="*/ 523 h 659"/>
                <a:gd name="T76" fmla="*/ 498 w 651"/>
                <a:gd name="T77" fmla="*/ 385 h 659"/>
                <a:gd name="T78" fmla="*/ 261 w 651"/>
                <a:gd name="T79" fmla="*/ 488 h 659"/>
                <a:gd name="T80" fmla="*/ 204 w 651"/>
                <a:gd name="T81" fmla="*/ 487 h 659"/>
                <a:gd name="T82" fmla="*/ 104 w 651"/>
                <a:gd name="T83" fmla="*/ 425 h 659"/>
                <a:gd name="T84" fmla="*/ 143 w 651"/>
                <a:gd name="T85" fmla="*/ 407 h 659"/>
                <a:gd name="T86" fmla="*/ 142 w 651"/>
                <a:gd name="T87" fmla="*/ 548 h 659"/>
                <a:gd name="T88" fmla="*/ 77 w 651"/>
                <a:gd name="T89" fmla="*/ 562 h 659"/>
                <a:gd name="T90" fmla="*/ 116 w 651"/>
                <a:gd name="T91" fmla="*/ 488 h 659"/>
                <a:gd name="T92" fmla="*/ 178 w 651"/>
                <a:gd name="T93" fmla="*/ 462 h 659"/>
                <a:gd name="T94" fmla="*/ 178 w 651"/>
                <a:gd name="T95" fmla="*/ 553 h 659"/>
                <a:gd name="T96" fmla="*/ 354 w 651"/>
                <a:gd name="T97" fmla="*/ 374 h 659"/>
                <a:gd name="T98" fmla="*/ 337 w 651"/>
                <a:gd name="T99" fmla="*/ 400 h 659"/>
                <a:gd name="T100" fmla="*/ 573 w 651"/>
                <a:gd name="T101" fmla="*/ 382 h 659"/>
                <a:gd name="T102" fmla="*/ 562 w 651"/>
                <a:gd name="T103" fmla="*/ 202 h 659"/>
                <a:gd name="T104" fmla="*/ 336 w 651"/>
                <a:gd name="T105" fmla="*/ 179 h 6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51" h="659">
                  <a:moveTo>
                    <a:pt x="297" y="400"/>
                  </a:moveTo>
                  <a:cubicBezTo>
                    <a:pt x="297" y="399"/>
                    <a:pt x="297" y="398"/>
                    <a:pt x="297" y="397"/>
                  </a:cubicBezTo>
                  <a:cubicBezTo>
                    <a:pt x="297" y="375"/>
                    <a:pt x="297" y="352"/>
                    <a:pt x="297" y="330"/>
                  </a:cubicBezTo>
                  <a:cubicBezTo>
                    <a:pt x="296" y="311"/>
                    <a:pt x="305" y="298"/>
                    <a:pt x="321" y="288"/>
                  </a:cubicBezTo>
                  <a:cubicBezTo>
                    <a:pt x="327" y="285"/>
                    <a:pt x="334" y="283"/>
                    <a:pt x="340" y="280"/>
                  </a:cubicBezTo>
                  <a:cubicBezTo>
                    <a:pt x="342" y="279"/>
                    <a:pt x="343" y="279"/>
                    <a:pt x="344" y="278"/>
                  </a:cubicBezTo>
                  <a:cubicBezTo>
                    <a:pt x="355" y="266"/>
                    <a:pt x="372" y="265"/>
                    <a:pt x="384" y="276"/>
                  </a:cubicBezTo>
                  <a:cubicBezTo>
                    <a:pt x="384" y="277"/>
                    <a:pt x="385" y="277"/>
                    <a:pt x="386" y="277"/>
                  </a:cubicBezTo>
                  <a:cubicBezTo>
                    <a:pt x="388" y="277"/>
                    <a:pt x="391" y="277"/>
                    <a:pt x="394" y="277"/>
                  </a:cubicBezTo>
                  <a:cubicBezTo>
                    <a:pt x="393" y="276"/>
                    <a:pt x="392" y="276"/>
                    <a:pt x="392" y="275"/>
                  </a:cubicBezTo>
                  <a:cubicBezTo>
                    <a:pt x="370" y="259"/>
                    <a:pt x="356" y="237"/>
                    <a:pt x="351" y="210"/>
                  </a:cubicBezTo>
                  <a:cubicBezTo>
                    <a:pt x="350" y="208"/>
                    <a:pt x="350" y="208"/>
                    <a:pt x="348" y="207"/>
                  </a:cubicBezTo>
                  <a:cubicBezTo>
                    <a:pt x="336" y="204"/>
                    <a:pt x="327" y="195"/>
                    <a:pt x="325" y="182"/>
                  </a:cubicBezTo>
                  <a:cubicBezTo>
                    <a:pt x="323" y="170"/>
                    <a:pt x="329" y="158"/>
                    <a:pt x="340" y="151"/>
                  </a:cubicBezTo>
                  <a:cubicBezTo>
                    <a:pt x="342" y="150"/>
                    <a:pt x="345" y="149"/>
                    <a:pt x="347" y="148"/>
                  </a:cubicBezTo>
                  <a:cubicBezTo>
                    <a:pt x="348" y="148"/>
                    <a:pt x="349" y="147"/>
                    <a:pt x="349" y="146"/>
                  </a:cubicBezTo>
                  <a:cubicBezTo>
                    <a:pt x="350" y="143"/>
                    <a:pt x="349" y="140"/>
                    <a:pt x="348" y="138"/>
                  </a:cubicBezTo>
                  <a:cubicBezTo>
                    <a:pt x="343" y="127"/>
                    <a:pt x="344" y="116"/>
                    <a:pt x="350" y="105"/>
                  </a:cubicBezTo>
                  <a:cubicBezTo>
                    <a:pt x="350" y="104"/>
                    <a:pt x="351" y="103"/>
                    <a:pt x="351" y="101"/>
                  </a:cubicBezTo>
                  <a:cubicBezTo>
                    <a:pt x="357" y="58"/>
                    <a:pt x="387" y="23"/>
                    <a:pt x="429" y="12"/>
                  </a:cubicBezTo>
                  <a:cubicBezTo>
                    <a:pt x="476" y="0"/>
                    <a:pt x="523" y="20"/>
                    <a:pt x="548" y="61"/>
                  </a:cubicBezTo>
                  <a:cubicBezTo>
                    <a:pt x="556" y="75"/>
                    <a:pt x="560" y="90"/>
                    <a:pt x="562" y="105"/>
                  </a:cubicBezTo>
                  <a:cubicBezTo>
                    <a:pt x="562" y="106"/>
                    <a:pt x="562" y="107"/>
                    <a:pt x="563" y="108"/>
                  </a:cubicBezTo>
                  <a:cubicBezTo>
                    <a:pt x="567" y="118"/>
                    <a:pt x="567" y="127"/>
                    <a:pt x="563" y="137"/>
                  </a:cubicBezTo>
                  <a:cubicBezTo>
                    <a:pt x="561" y="142"/>
                    <a:pt x="562" y="148"/>
                    <a:pt x="562" y="153"/>
                  </a:cubicBezTo>
                  <a:cubicBezTo>
                    <a:pt x="562" y="154"/>
                    <a:pt x="564" y="154"/>
                    <a:pt x="565" y="155"/>
                  </a:cubicBezTo>
                  <a:cubicBezTo>
                    <a:pt x="572" y="157"/>
                    <a:pt x="578" y="161"/>
                    <a:pt x="582" y="168"/>
                  </a:cubicBezTo>
                  <a:cubicBezTo>
                    <a:pt x="594" y="187"/>
                    <a:pt x="583" y="210"/>
                    <a:pt x="562" y="214"/>
                  </a:cubicBezTo>
                  <a:cubicBezTo>
                    <a:pt x="560" y="214"/>
                    <a:pt x="559" y="214"/>
                    <a:pt x="559" y="216"/>
                  </a:cubicBezTo>
                  <a:cubicBezTo>
                    <a:pt x="552" y="242"/>
                    <a:pt x="538" y="263"/>
                    <a:pt x="516" y="278"/>
                  </a:cubicBezTo>
                  <a:cubicBezTo>
                    <a:pt x="515" y="278"/>
                    <a:pt x="515" y="278"/>
                    <a:pt x="515" y="278"/>
                  </a:cubicBezTo>
                  <a:cubicBezTo>
                    <a:pt x="518" y="278"/>
                    <a:pt x="522" y="278"/>
                    <a:pt x="525" y="277"/>
                  </a:cubicBezTo>
                  <a:cubicBezTo>
                    <a:pt x="526" y="277"/>
                    <a:pt x="527" y="277"/>
                    <a:pt x="528" y="276"/>
                  </a:cubicBezTo>
                  <a:cubicBezTo>
                    <a:pt x="540" y="265"/>
                    <a:pt x="555" y="266"/>
                    <a:pt x="567" y="277"/>
                  </a:cubicBezTo>
                  <a:cubicBezTo>
                    <a:pt x="568" y="278"/>
                    <a:pt x="570" y="278"/>
                    <a:pt x="571" y="279"/>
                  </a:cubicBezTo>
                  <a:cubicBezTo>
                    <a:pt x="587" y="282"/>
                    <a:pt x="601" y="289"/>
                    <a:pt x="611" y="301"/>
                  </a:cubicBezTo>
                  <a:cubicBezTo>
                    <a:pt x="617" y="309"/>
                    <a:pt x="620" y="317"/>
                    <a:pt x="620" y="327"/>
                  </a:cubicBezTo>
                  <a:cubicBezTo>
                    <a:pt x="620" y="350"/>
                    <a:pt x="620" y="374"/>
                    <a:pt x="620" y="397"/>
                  </a:cubicBezTo>
                  <a:cubicBezTo>
                    <a:pt x="620" y="398"/>
                    <a:pt x="620" y="399"/>
                    <a:pt x="620" y="401"/>
                  </a:cubicBezTo>
                  <a:cubicBezTo>
                    <a:pt x="630" y="401"/>
                    <a:pt x="640" y="401"/>
                    <a:pt x="651" y="401"/>
                  </a:cubicBezTo>
                  <a:cubicBezTo>
                    <a:pt x="651" y="406"/>
                    <a:pt x="651" y="412"/>
                    <a:pt x="651" y="417"/>
                  </a:cubicBezTo>
                  <a:cubicBezTo>
                    <a:pt x="651" y="427"/>
                    <a:pt x="651" y="438"/>
                    <a:pt x="650" y="448"/>
                  </a:cubicBezTo>
                  <a:cubicBezTo>
                    <a:pt x="650" y="451"/>
                    <a:pt x="650" y="454"/>
                    <a:pt x="650" y="457"/>
                  </a:cubicBezTo>
                  <a:cubicBezTo>
                    <a:pt x="650" y="457"/>
                    <a:pt x="649" y="458"/>
                    <a:pt x="648" y="458"/>
                  </a:cubicBezTo>
                  <a:cubicBezTo>
                    <a:pt x="642" y="459"/>
                    <a:pt x="637" y="459"/>
                    <a:pt x="631" y="459"/>
                  </a:cubicBezTo>
                  <a:cubicBezTo>
                    <a:pt x="630" y="459"/>
                    <a:pt x="629" y="459"/>
                    <a:pt x="627" y="459"/>
                  </a:cubicBezTo>
                  <a:cubicBezTo>
                    <a:pt x="627" y="524"/>
                    <a:pt x="627" y="590"/>
                    <a:pt x="627" y="656"/>
                  </a:cubicBezTo>
                  <a:cubicBezTo>
                    <a:pt x="514" y="656"/>
                    <a:pt x="401" y="656"/>
                    <a:pt x="288" y="656"/>
                  </a:cubicBezTo>
                  <a:cubicBezTo>
                    <a:pt x="288" y="635"/>
                    <a:pt x="288" y="614"/>
                    <a:pt x="288" y="593"/>
                  </a:cubicBezTo>
                  <a:cubicBezTo>
                    <a:pt x="287" y="593"/>
                    <a:pt x="287" y="593"/>
                    <a:pt x="287" y="593"/>
                  </a:cubicBezTo>
                  <a:cubicBezTo>
                    <a:pt x="285" y="596"/>
                    <a:pt x="282" y="599"/>
                    <a:pt x="280" y="602"/>
                  </a:cubicBezTo>
                  <a:cubicBezTo>
                    <a:pt x="271" y="612"/>
                    <a:pt x="261" y="622"/>
                    <a:pt x="249" y="629"/>
                  </a:cubicBezTo>
                  <a:cubicBezTo>
                    <a:pt x="218" y="650"/>
                    <a:pt x="184" y="659"/>
                    <a:pt x="147" y="656"/>
                  </a:cubicBezTo>
                  <a:cubicBezTo>
                    <a:pt x="93" y="650"/>
                    <a:pt x="51" y="624"/>
                    <a:pt x="25" y="577"/>
                  </a:cubicBezTo>
                  <a:cubicBezTo>
                    <a:pt x="3" y="538"/>
                    <a:pt x="0" y="497"/>
                    <a:pt x="15" y="455"/>
                  </a:cubicBezTo>
                  <a:cubicBezTo>
                    <a:pt x="27" y="422"/>
                    <a:pt x="48" y="397"/>
                    <a:pt x="78" y="378"/>
                  </a:cubicBezTo>
                  <a:cubicBezTo>
                    <a:pt x="105" y="361"/>
                    <a:pt x="135" y="353"/>
                    <a:pt x="168" y="355"/>
                  </a:cubicBezTo>
                  <a:cubicBezTo>
                    <a:pt x="204" y="356"/>
                    <a:pt x="237" y="369"/>
                    <a:pt x="264" y="393"/>
                  </a:cubicBezTo>
                  <a:cubicBezTo>
                    <a:pt x="265" y="394"/>
                    <a:pt x="267" y="395"/>
                    <a:pt x="268" y="396"/>
                  </a:cubicBezTo>
                  <a:cubicBezTo>
                    <a:pt x="271" y="400"/>
                    <a:pt x="275" y="401"/>
                    <a:pt x="279" y="401"/>
                  </a:cubicBezTo>
                  <a:cubicBezTo>
                    <a:pt x="285" y="400"/>
                    <a:pt x="290" y="401"/>
                    <a:pt x="296" y="401"/>
                  </a:cubicBezTo>
                  <a:cubicBezTo>
                    <a:pt x="296" y="401"/>
                    <a:pt x="296" y="401"/>
                    <a:pt x="297" y="400"/>
                  </a:cubicBezTo>
                  <a:close/>
                  <a:moveTo>
                    <a:pt x="616" y="645"/>
                  </a:moveTo>
                  <a:cubicBezTo>
                    <a:pt x="616" y="582"/>
                    <a:pt x="616" y="521"/>
                    <a:pt x="616" y="459"/>
                  </a:cubicBezTo>
                  <a:cubicBezTo>
                    <a:pt x="510" y="459"/>
                    <a:pt x="405" y="459"/>
                    <a:pt x="299" y="459"/>
                  </a:cubicBezTo>
                  <a:cubicBezTo>
                    <a:pt x="299" y="521"/>
                    <a:pt x="299" y="583"/>
                    <a:pt x="299" y="645"/>
                  </a:cubicBezTo>
                  <a:cubicBezTo>
                    <a:pt x="405" y="645"/>
                    <a:pt x="510" y="645"/>
                    <a:pt x="616" y="645"/>
                  </a:cubicBezTo>
                  <a:close/>
                  <a:moveTo>
                    <a:pt x="551" y="153"/>
                  </a:moveTo>
                  <a:cubicBezTo>
                    <a:pt x="550" y="153"/>
                    <a:pt x="549" y="153"/>
                    <a:pt x="549" y="154"/>
                  </a:cubicBezTo>
                  <a:cubicBezTo>
                    <a:pt x="543" y="157"/>
                    <a:pt x="537" y="159"/>
                    <a:pt x="530" y="159"/>
                  </a:cubicBezTo>
                  <a:cubicBezTo>
                    <a:pt x="520" y="158"/>
                    <a:pt x="510" y="159"/>
                    <a:pt x="501" y="159"/>
                  </a:cubicBezTo>
                  <a:cubicBezTo>
                    <a:pt x="461" y="159"/>
                    <a:pt x="421" y="159"/>
                    <a:pt x="381" y="159"/>
                  </a:cubicBezTo>
                  <a:cubicBezTo>
                    <a:pt x="374" y="159"/>
                    <a:pt x="368" y="157"/>
                    <a:pt x="363" y="154"/>
                  </a:cubicBezTo>
                  <a:cubicBezTo>
                    <a:pt x="362" y="154"/>
                    <a:pt x="361" y="154"/>
                    <a:pt x="360" y="153"/>
                  </a:cubicBezTo>
                  <a:cubicBezTo>
                    <a:pt x="360" y="166"/>
                    <a:pt x="360" y="178"/>
                    <a:pt x="360" y="190"/>
                  </a:cubicBezTo>
                  <a:cubicBezTo>
                    <a:pt x="360" y="208"/>
                    <a:pt x="365" y="225"/>
                    <a:pt x="375" y="240"/>
                  </a:cubicBezTo>
                  <a:cubicBezTo>
                    <a:pt x="405" y="290"/>
                    <a:pt x="473" y="301"/>
                    <a:pt x="517" y="262"/>
                  </a:cubicBezTo>
                  <a:cubicBezTo>
                    <a:pt x="538" y="245"/>
                    <a:pt x="549" y="223"/>
                    <a:pt x="550" y="196"/>
                  </a:cubicBezTo>
                  <a:cubicBezTo>
                    <a:pt x="551" y="182"/>
                    <a:pt x="551" y="168"/>
                    <a:pt x="551" y="155"/>
                  </a:cubicBezTo>
                  <a:cubicBezTo>
                    <a:pt x="551" y="154"/>
                    <a:pt x="551" y="154"/>
                    <a:pt x="551" y="153"/>
                  </a:cubicBezTo>
                  <a:close/>
                  <a:moveTo>
                    <a:pt x="267" y="447"/>
                  </a:moveTo>
                  <a:cubicBezTo>
                    <a:pt x="269" y="447"/>
                    <a:pt x="271" y="447"/>
                    <a:pt x="272" y="447"/>
                  </a:cubicBezTo>
                  <a:cubicBezTo>
                    <a:pt x="329" y="447"/>
                    <a:pt x="385" y="447"/>
                    <a:pt x="442" y="447"/>
                  </a:cubicBezTo>
                  <a:cubicBezTo>
                    <a:pt x="507" y="447"/>
                    <a:pt x="572" y="447"/>
                    <a:pt x="636" y="447"/>
                  </a:cubicBezTo>
                  <a:cubicBezTo>
                    <a:pt x="639" y="447"/>
                    <a:pt x="639" y="447"/>
                    <a:pt x="639" y="445"/>
                  </a:cubicBezTo>
                  <a:cubicBezTo>
                    <a:pt x="639" y="436"/>
                    <a:pt x="639" y="428"/>
                    <a:pt x="639" y="420"/>
                  </a:cubicBezTo>
                  <a:cubicBezTo>
                    <a:pt x="639" y="418"/>
                    <a:pt x="639" y="415"/>
                    <a:pt x="639" y="412"/>
                  </a:cubicBezTo>
                  <a:cubicBezTo>
                    <a:pt x="515" y="412"/>
                    <a:pt x="391" y="412"/>
                    <a:pt x="267" y="412"/>
                  </a:cubicBezTo>
                  <a:cubicBezTo>
                    <a:pt x="267" y="424"/>
                    <a:pt x="267" y="435"/>
                    <a:pt x="267" y="447"/>
                  </a:cubicBezTo>
                  <a:close/>
                  <a:moveTo>
                    <a:pt x="548" y="92"/>
                  </a:moveTo>
                  <a:cubicBezTo>
                    <a:pt x="541" y="58"/>
                    <a:pt x="507" y="22"/>
                    <a:pt x="459" y="20"/>
                  </a:cubicBezTo>
                  <a:cubicBezTo>
                    <a:pt x="410" y="18"/>
                    <a:pt x="373" y="55"/>
                    <a:pt x="365" y="90"/>
                  </a:cubicBezTo>
                  <a:cubicBezTo>
                    <a:pt x="370" y="90"/>
                    <a:pt x="375" y="88"/>
                    <a:pt x="380" y="88"/>
                  </a:cubicBezTo>
                  <a:cubicBezTo>
                    <a:pt x="430" y="88"/>
                    <a:pt x="480" y="88"/>
                    <a:pt x="531" y="88"/>
                  </a:cubicBezTo>
                  <a:cubicBezTo>
                    <a:pt x="535" y="88"/>
                    <a:pt x="539" y="90"/>
                    <a:pt x="544" y="90"/>
                  </a:cubicBezTo>
                  <a:cubicBezTo>
                    <a:pt x="545" y="91"/>
                    <a:pt x="546" y="92"/>
                    <a:pt x="548" y="92"/>
                  </a:cubicBezTo>
                  <a:close/>
                  <a:moveTo>
                    <a:pt x="455" y="147"/>
                  </a:moveTo>
                  <a:cubicBezTo>
                    <a:pt x="479" y="147"/>
                    <a:pt x="504" y="147"/>
                    <a:pt x="528" y="147"/>
                  </a:cubicBezTo>
                  <a:cubicBezTo>
                    <a:pt x="530" y="147"/>
                    <a:pt x="533" y="147"/>
                    <a:pt x="535" y="147"/>
                  </a:cubicBezTo>
                  <a:cubicBezTo>
                    <a:pt x="547" y="144"/>
                    <a:pt x="556" y="133"/>
                    <a:pt x="554" y="121"/>
                  </a:cubicBezTo>
                  <a:cubicBezTo>
                    <a:pt x="553" y="109"/>
                    <a:pt x="543" y="99"/>
                    <a:pt x="530" y="99"/>
                  </a:cubicBezTo>
                  <a:cubicBezTo>
                    <a:pt x="518" y="99"/>
                    <a:pt x="506" y="99"/>
                    <a:pt x="493" y="99"/>
                  </a:cubicBezTo>
                  <a:cubicBezTo>
                    <a:pt x="456" y="99"/>
                    <a:pt x="419" y="99"/>
                    <a:pt x="382" y="99"/>
                  </a:cubicBezTo>
                  <a:cubicBezTo>
                    <a:pt x="381" y="99"/>
                    <a:pt x="379" y="99"/>
                    <a:pt x="378" y="99"/>
                  </a:cubicBezTo>
                  <a:cubicBezTo>
                    <a:pt x="365" y="100"/>
                    <a:pt x="354" y="113"/>
                    <a:pt x="356" y="126"/>
                  </a:cubicBezTo>
                  <a:cubicBezTo>
                    <a:pt x="358" y="139"/>
                    <a:pt x="368" y="147"/>
                    <a:pt x="380" y="147"/>
                  </a:cubicBezTo>
                  <a:cubicBezTo>
                    <a:pt x="405" y="147"/>
                    <a:pt x="430" y="147"/>
                    <a:pt x="455" y="147"/>
                  </a:cubicBezTo>
                  <a:close/>
                  <a:moveTo>
                    <a:pt x="498" y="289"/>
                  </a:moveTo>
                  <a:cubicBezTo>
                    <a:pt x="498" y="299"/>
                    <a:pt x="499" y="308"/>
                    <a:pt x="498" y="317"/>
                  </a:cubicBezTo>
                  <a:cubicBezTo>
                    <a:pt x="498" y="330"/>
                    <a:pt x="494" y="341"/>
                    <a:pt x="485" y="350"/>
                  </a:cubicBezTo>
                  <a:cubicBezTo>
                    <a:pt x="472" y="363"/>
                    <a:pt x="453" y="367"/>
                    <a:pt x="436" y="360"/>
                  </a:cubicBezTo>
                  <a:cubicBezTo>
                    <a:pt x="419" y="353"/>
                    <a:pt x="408" y="337"/>
                    <a:pt x="407" y="319"/>
                  </a:cubicBezTo>
                  <a:cubicBezTo>
                    <a:pt x="407" y="309"/>
                    <a:pt x="407" y="300"/>
                    <a:pt x="407" y="291"/>
                  </a:cubicBezTo>
                  <a:cubicBezTo>
                    <a:pt x="407" y="290"/>
                    <a:pt x="407" y="290"/>
                    <a:pt x="407" y="289"/>
                  </a:cubicBezTo>
                  <a:cubicBezTo>
                    <a:pt x="402" y="289"/>
                    <a:pt x="397" y="289"/>
                    <a:pt x="392" y="289"/>
                  </a:cubicBezTo>
                  <a:cubicBezTo>
                    <a:pt x="393" y="326"/>
                    <a:pt x="392" y="363"/>
                    <a:pt x="393" y="400"/>
                  </a:cubicBezTo>
                  <a:cubicBezTo>
                    <a:pt x="395" y="400"/>
                    <a:pt x="398" y="400"/>
                    <a:pt x="400" y="400"/>
                  </a:cubicBezTo>
                  <a:cubicBezTo>
                    <a:pt x="400" y="391"/>
                    <a:pt x="400" y="382"/>
                    <a:pt x="400" y="374"/>
                  </a:cubicBezTo>
                  <a:cubicBezTo>
                    <a:pt x="437" y="374"/>
                    <a:pt x="473" y="374"/>
                    <a:pt x="509" y="374"/>
                  </a:cubicBezTo>
                  <a:cubicBezTo>
                    <a:pt x="509" y="383"/>
                    <a:pt x="509" y="391"/>
                    <a:pt x="509" y="400"/>
                  </a:cubicBezTo>
                  <a:cubicBezTo>
                    <a:pt x="512" y="400"/>
                    <a:pt x="515" y="400"/>
                    <a:pt x="519" y="400"/>
                  </a:cubicBezTo>
                  <a:cubicBezTo>
                    <a:pt x="519" y="399"/>
                    <a:pt x="519" y="398"/>
                    <a:pt x="519" y="398"/>
                  </a:cubicBezTo>
                  <a:cubicBezTo>
                    <a:pt x="519" y="369"/>
                    <a:pt x="519" y="341"/>
                    <a:pt x="519" y="312"/>
                  </a:cubicBezTo>
                  <a:cubicBezTo>
                    <a:pt x="519" y="304"/>
                    <a:pt x="519" y="297"/>
                    <a:pt x="519" y="289"/>
                  </a:cubicBezTo>
                  <a:cubicBezTo>
                    <a:pt x="513" y="289"/>
                    <a:pt x="506" y="289"/>
                    <a:pt x="498" y="289"/>
                  </a:cubicBezTo>
                  <a:close/>
                  <a:moveTo>
                    <a:pt x="419" y="290"/>
                  </a:moveTo>
                  <a:cubicBezTo>
                    <a:pt x="419" y="297"/>
                    <a:pt x="419" y="303"/>
                    <a:pt x="419" y="309"/>
                  </a:cubicBezTo>
                  <a:cubicBezTo>
                    <a:pt x="419" y="314"/>
                    <a:pt x="419" y="319"/>
                    <a:pt x="419" y="324"/>
                  </a:cubicBezTo>
                  <a:cubicBezTo>
                    <a:pt x="422" y="341"/>
                    <a:pt x="438" y="353"/>
                    <a:pt x="456" y="352"/>
                  </a:cubicBezTo>
                  <a:cubicBezTo>
                    <a:pt x="473" y="350"/>
                    <a:pt x="487" y="335"/>
                    <a:pt x="487" y="318"/>
                  </a:cubicBezTo>
                  <a:cubicBezTo>
                    <a:pt x="487" y="310"/>
                    <a:pt x="487" y="302"/>
                    <a:pt x="487" y="294"/>
                  </a:cubicBezTo>
                  <a:cubicBezTo>
                    <a:pt x="487" y="293"/>
                    <a:pt x="487" y="293"/>
                    <a:pt x="487" y="292"/>
                  </a:cubicBezTo>
                  <a:cubicBezTo>
                    <a:pt x="464" y="299"/>
                    <a:pt x="441" y="298"/>
                    <a:pt x="419" y="290"/>
                  </a:cubicBezTo>
                  <a:close/>
                  <a:moveTo>
                    <a:pt x="381" y="401"/>
                  </a:moveTo>
                  <a:cubicBezTo>
                    <a:pt x="381" y="396"/>
                    <a:pt x="381" y="392"/>
                    <a:pt x="381" y="387"/>
                  </a:cubicBezTo>
                  <a:cubicBezTo>
                    <a:pt x="381" y="358"/>
                    <a:pt x="381" y="329"/>
                    <a:pt x="381" y="301"/>
                  </a:cubicBezTo>
                  <a:cubicBezTo>
                    <a:pt x="381" y="299"/>
                    <a:pt x="381" y="297"/>
                    <a:pt x="381" y="295"/>
                  </a:cubicBezTo>
                  <a:cubicBezTo>
                    <a:pt x="379" y="283"/>
                    <a:pt x="368" y="277"/>
                    <a:pt x="358" y="281"/>
                  </a:cubicBezTo>
                  <a:cubicBezTo>
                    <a:pt x="351" y="285"/>
                    <a:pt x="348" y="291"/>
                    <a:pt x="348" y="298"/>
                  </a:cubicBezTo>
                  <a:cubicBezTo>
                    <a:pt x="348" y="318"/>
                    <a:pt x="348" y="337"/>
                    <a:pt x="348" y="357"/>
                  </a:cubicBezTo>
                  <a:cubicBezTo>
                    <a:pt x="348" y="359"/>
                    <a:pt x="348" y="360"/>
                    <a:pt x="348" y="362"/>
                  </a:cubicBezTo>
                  <a:cubicBezTo>
                    <a:pt x="350" y="362"/>
                    <a:pt x="352" y="363"/>
                    <a:pt x="354" y="363"/>
                  </a:cubicBezTo>
                  <a:cubicBezTo>
                    <a:pt x="363" y="363"/>
                    <a:pt x="369" y="367"/>
                    <a:pt x="371" y="376"/>
                  </a:cubicBezTo>
                  <a:cubicBezTo>
                    <a:pt x="371" y="380"/>
                    <a:pt x="371" y="384"/>
                    <a:pt x="371" y="388"/>
                  </a:cubicBezTo>
                  <a:cubicBezTo>
                    <a:pt x="371" y="392"/>
                    <a:pt x="371" y="396"/>
                    <a:pt x="371" y="401"/>
                  </a:cubicBezTo>
                  <a:cubicBezTo>
                    <a:pt x="375" y="401"/>
                    <a:pt x="378" y="401"/>
                    <a:pt x="381" y="401"/>
                  </a:cubicBezTo>
                  <a:close/>
                  <a:moveTo>
                    <a:pt x="608" y="401"/>
                  </a:moveTo>
                  <a:cubicBezTo>
                    <a:pt x="608" y="400"/>
                    <a:pt x="608" y="399"/>
                    <a:pt x="608" y="399"/>
                  </a:cubicBezTo>
                  <a:cubicBezTo>
                    <a:pt x="608" y="374"/>
                    <a:pt x="608" y="350"/>
                    <a:pt x="608" y="325"/>
                  </a:cubicBezTo>
                  <a:cubicBezTo>
                    <a:pt x="608" y="324"/>
                    <a:pt x="608" y="323"/>
                    <a:pt x="608" y="322"/>
                  </a:cubicBezTo>
                  <a:cubicBezTo>
                    <a:pt x="605" y="305"/>
                    <a:pt x="587" y="294"/>
                    <a:pt x="575" y="292"/>
                  </a:cubicBezTo>
                  <a:cubicBezTo>
                    <a:pt x="575" y="296"/>
                    <a:pt x="575" y="300"/>
                    <a:pt x="575" y="305"/>
                  </a:cubicBezTo>
                  <a:cubicBezTo>
                    <a:pt x="575" y="325"/>
                    <a:pt x="575" y="345"/>
                    <a:pt x="575" y="364"/>
                  </a:cubicBezTo>
                  <a:cubicBezTo>
                    <a:pt x="575" y="366"/>
                    <a:pt x="575" y="367"/>
                    <a:pt x="576" y="368"/>
                  </a:cubicBezTo>
                  <a:cubicBezTo>
                    <a:pt x="583" y="372"/>
                    <a:pt x="585" y="379"/>
                    <a:pt x="585" y="387"/>
                  </a:cubicBezTo>
                  <a:cubicBezTo>
                    <a:pt x="584" y="392"/>
                    <a:pt x="585" y="396"/>
                    <a:pt x="585" y="401"/>
                  </a:cubicBezTo>
                  <a:cubicBezTo>
                    <a:pt x="593" y="401"/>
                    <a:pt x="600" y="401"/>
                    <a:pt x="608" y="401"/>
                  </a:cubicBezTo>
                  <a:close/>
                  <a:moveTo>
                    <a:pt x="530" y="381"/>
                  </a:moveTo>
                  <a:cubicBezTo>
                    <a:pt x="530" y="381"/>
                    <a:pt x="530" y="381"/>
                    <a:pt x="530" y="381"/>
                  </a:cubicBezTo>
                  <a:cubicBezTo>
                    <a:pt x="531" y="380"/>
                    <a:pt x="531" y="379"/>
                    <a:pt x="531" y="379"/>
                  </a:cubicBezTo>
                  <a:cubicBezTo>
                    <a:pt x="533" y="371"/>
                    <a:pt x="539" y="366"/>
                    <a:pt x="547" y="366"/>
                  </a:cubicBezTo>
                  <a:cubicBezTo>
                    <a:pt x="552" y="366"/>
                    <a:pt x="556" y="366"/>
                    <a:pt x="560" y="366"/>
                  </a:cubicBezTo>
                  <a:cubicBezTo>
                    <a:pt x="563" y="366"/>
                    <a:pt x="564" y="365"/>
                    <a:pt x="564" y="363"/>
                  </a:cubicBezTo>
                  <a:cubicBezTo>
                    <a:pt x="564" y="345"/>
                    <a:pt x="564" y="328"/>
                    <a:pt x="564" y="311"/>
                  </a:cubicBezTo>
                  <a:cubicBezTo>
                    <a:pt x="564" y="305"/>
                    <a:pt x="564" y="300"/>
                    <a:pt x="563" y="295"/>
                  </a:cubicBezTo>
                  <a:cubicBezTo>
                    <a:pt x="562" y="288"/>
                    <a:pt x="558" y="283"/>
                    <a:pt x="552" y="281"/>
                  </a:cubicBezTo>
                  <a:cubicBezTo>
                    <a:pt x="546" y="279"/>
                    <a:pt x="541" y="280"/>
                    <a:pt x="536" y="284"/>
                  </a:cubicBezTo>
                  <a:cubicBezTo>
                    <a:pt x="532" y="288"/>
                    <a:pt x="530" y="293"/>
                    <a:pt x="530" y="299"/>
                  </a:cubicBezTo>
                  <a:cubicBezTo>
                    <a:pt x="530" y="317"/>
                    <a:pt x="530" y="334"/>
                    <a:pt x="530" y="351"/>
                  </a:cubicBezTo>
                  <a:cubicBezTo>
                    <a:pt x="530" y="361"/>
                    <a:pt x="530" y="371"/>
                    <a:pt x="530" y="381"/>
                  </a:cubicBezTo>
                  <a:close/>
                  <a:moveTo>
                    <a:pt x="161" y="540"/>
                  </a:moveTo>
                  <a:cubicBezTo>
                    <a:pt x="180" y="540"/>
                    <a:pt x="196" y="525"/>
                    <a:pt x="197" y="506"/>
                  </a:cubicBezTo>
                  <a:cubicBezTo>
                    <a:pt x="197" y="487"/>
                    <a:pt x="181" y="471"/>
                    <a:pt x="161" y="471"/>
                  </a:cubicBezTo>
                  <a:cubicBezTo>
                    <a:pt x="141" y="470"/>
                    <a:pt x="125" y="486"/>
                    <a:pt x="125" y="505"/>
                  </a:cubicBezTo>
                  <a:cubicBezTo>
                    <a:pt x="125" y="524"/>
                    <a:pt x="141" y="540"/>
                    <a:pt x="161" y="540"/>
                  </a:cubicBezTo>
                  <a:close/>
                  <a:moveTo>
                    <a:pt x="317" y="400"/>
                  </a:moveTo>
                  <a:cubicBezTo>
                    <a:pt x="317" y="399"/>
                    <a:pt x="317" y="398"/>
                    <a:pt x="317" y="397"/>
                  </a:cubicBezTo>
                  <a:cubicBezTo>
                    <a:pt x="317" y="390"/>
                    <a:pt x="317" y="384"/>
                    <a:pt x="318" y="377"/>
                  </a:cubicBezTo>
                  <a:cubicBezTo>
                    <a:pt x="318" y="368"/>
                    <a:pt x="325" y="363"/>
                    <a:pt x="334" y="362"/>
                  </a:cubicBezTo>
                  <a:cubicBezTo>
                    <a:pt x="334" y="362"/>
                    <a:pt x="335" y="362"/>
                    <a:pt x="336" y="362"/>
                  </a:cubicBezTo>
                  <a:cubicBezTo>
                    <a:pt x="336" y="339"/>
                    <a:pt x="336" y="316"/>
                    <a:pt x="336" y="293"/>
                  </a:cubicBezTo>
                  <a:cubicBezTo>
                    <a:pt x="332" y="295"/>
                    <a:pt x="328" y="297"/>
                    <a:pt x="325" y="299"/>
                  </a:cubicBezTo>
                  <a:cubicBezTo>
                    <a:pt x="314" y="307"/>
                    <a:pt x="308" y="316"/>
                    <a:pt x="308" y="330"/>
                  </a:cubicBezTo>
                  <a:cubicBezTo>
                    <a:pt x="309" y="352"/>
                    <a:pt x="308" y="375"/>
                    <a:pt x="308" y="397"/>
                  </a:cubicBezTo>
                  <a:cubicBezTo>
                    <a:pt x="308" y="398"/>
                    <a:pt x="308" y="399"/>
                    <a:pt x="308" y="400"/>
                  </a:cubicBezTo>
                  <a:cubicBezTo>
                    <a:pt x="311" y="400"/>
                    <a:pt x="314" y="400"/>
                    <a:pt x="317" y="400"/>
                  </a:cubicBezTo>
                  <a:close/>
                  <a:moveTo>
                    <a:pt x="240" y="568"/>
                  </a:moveTo>
                  <a:cubicBezTo>
                    <a:pt x="251" y="554"/>
                    <a:pt x="258" y="540"/>
                    <a:pt x="261" y="523"/>
                  </a:cubicBezTo>
                  <a:cubicBezTo>
                    <a:pt x="261" y="523"/>
                    <a:pt x="260" y="523"/>
                    <a:pt x="260" y="523"/>
                  </a:cubicBezTo>
                  <a:cubicBezTo>
                    <a:pt x="242" y="523"/>
                    <a:pt x="224" y="523"/>
                    <a:pt x="206" y="523"/>
                  </a:cubicBezTo>
                  <a:cubicBezTo>
                    <a:pt x="204" y="523"/>
                    <a:pt x="204" y="525"/>
                    <a:pt x="203" y="527"/>
                  </a:cubicBezTo>
                  <a:cubicBezTo>
                    <a:pt x="203" y="527"/>
                    <a:pt x="203" y="529"/>
                    <a:pt x="204" y="529"/>
                  </a:cubicBezTo>
                  <a:cubicBezTo>
                    <a:pt x="210" y="536"/>
                    <a:pt x="217" y="543"/>
                    <a:pt x="223" y="550"/>
                  </a:cubicBezTo>
                  <a:cubicBezTo>
                    <a:pt x="229" y="556"/>
                    <a:pt x="235" y="562"/>
                    <a:pt x="240" y="568"/>
                  </a:cubicBezTo>
                  <a:close/>
                  <a:moveTo>
                    <a:pt x="498" y="385"/>
                  </a:moveTo>
                  <a:cubicBezTo>
                    <a:pt x="469" y="385"/>
                    <a:pt x="440" y="385"/>
                    <a:pt x="412" y="385"/>
                  </a:cubicBezTo>
                  <a:cubicBezTo>
                    <a:pt x="412" y="390"/>
                    <a:pt x="412" y="395"/>
                    <a:pt x="412" y="401"/>
                  </a:cubicBezTo>
                  <a:cubicBezTo>
                    <a:pt x="441" y="401"/>
                    <a:pt x="469" y="401"/>
                    <a:pt x="498" y="401"/>
                  </a:cubicBezTo>
                  <a:cubicBezTo>
                    <a:pt x="498" y="395"/>
                    <a:pt x="498" y="390"/>
                    <a:pt x="498" y="385"/>
                  </a:cubicBezTo>
                  <a:close/>
                  <a:moveTo>
                    <a:pt x="261" y="488"/>
                  </a:moveTo>
                  <a:cubicBezTo>
                    <a:pt x="261" y="487"/>
                    <a:pt x="261" y="486"/>
                    <a:pt x="261" y="485"/>
                  </a:cubicBezTo>
                  <a:cubicBezTo>
                    <a:pt x="258" y="472"/>
                    <a:pt x="252" y="460"/>
                    <a:pt x="245" y="449"/>
                  </a:cubicBezTo>
                  <a:cubicBezTo>
                    <a:pt x="244" y="447"/>
                    <a:pt x="243" y="447"/>
                    <a:pt x="242" y="449"/>
                  </a:cubicBezTo>
                  <a:cubicBezTo>
                    <a:pt x="230" y="460"/>
                    <a:pt x="218" y="472"/>
                    <a:pt x="206" y="484"/>
                  </a:cubicBezTo>
                  <a:cubicBezTo>
                    <a:pt x="205" y="485"/>
                    <a:pt x="205" y="486"/>
                    <a:pt x="204" y="487"/>
                  </a:cubicBezTo>
                  <a:cubicBezTo>
                    <a:pt x="205" y="488"/>
                    <a:pt x="206" y="488"/>
                    <a:pt x="207" y="488"/>
                  </a:cubicBezTo>
                  <a:cubicBezTo>
                    <a:pt x="224" y="488"/>
                    <a:pt x="241" y="488"/>
                    <a:pt x="258" y="488"/>
                  </a:cubicBezTo>
                  <a:cubicBezTo>
                    <a:pt x="259" y="488"/>
                    <a:pt x="260" y="488"/>
                    <a:pt x="261" y="488"/>
                  </a:cubicBezTo>
                  <a:close/>
                  <a:moveTo>
                    <a:pt x="103" y="423"/>
                  </a:moveTo>
                  <a:cubicBezTo>
                    <a:pt x="104" y="424"/>
                    <a:pt x="104" y="425"/>
                    <a:pt x="104" y="425"/>
                  </a:cubicBezTo>
                  <a:cubicBezTo>
                    <a:pt x="116" y="437"/>
                    <a:pt x="128" y="449"/>
                    <a:pt x="139" y="462"/>
                  </a:cubicBezTo>
                  <a:cubicBezTo>
                    <a:pt x="140" y="462"/>
                    <a:pt x="141" y="463"/>
                    <a:pt x="142" y="463"/>
                  </a:cubicBezTo>
                  <a:cubicBezTo>
                    <a:pt x="142" y="462"/>
                    <a:pt x="143" y="461"/>
                    <a:pt x="143" y="460"/>
                  </a:cubicBezTo>
                  <a:cubicBezTo>
                    <a:pt x="143" y="443"/>
                    <a:pt x="143" y="427"/>
                    <a:pt x="143" y="410"/>
                  </a:cubicBezTo>
                  <a:cubicBezTo>
                    <a:pt x="143" y="410"/>
                    <a:pt x="143" y="409"/>
                    <a:pt x="143" y="407"/>
                  </a:cubicBezTo>
                  <a:cubicBezTo>
                    <a:pt x="129" y="410"/>
                    <a:pt x="115" y="415"/>
                    <a:pt x="103" y="423"/>
                  </a:cubicBezTo>
                  <a:close/>
                  <a:moveTo>
                    <a:pt x="143" y="603"/>
                  </a:moveTo>
                  <a:cubicBezTo>
                    <a:pt x="143" y="603"/>
                    <a:pt x="143" y="602"/>
                    <a:pt x="143" y="601"/>
                  </a:cubicBezTo>
                  <a:cubicBezTo>
                    <a:pt x="143" y="585"/>
                    <a:pt x="143" y="568"/>
                    <a:pt x="143" y="551"/>
                  </a:cubicBezTo>
                  <a:cubicBezTo>
                    <a:pt x="143" y="550"/>
                    <a:pt x="143" y="549"/>
                    <a:pt x="142" y="548"/>
                  </a:cubicBezTo>
                  <a:cubicBezTo>
                    <a:pt x="142" y="549"/>
                    <a:pt x="141" y="549"/>
                    <a:pt x="140" y="549"/>
                  </a:cubicBezTo>
                  <a:cubicBezTo>
                    <a:pt x="129" y="561"/>
                    <a:pt x="117" y="572"/>
                    <a:pt x="105" y="584"/>
                  </a:cubicBezTo>
                  <a:cubicBezTo>
                    <a:pt x="104" y="585"/>
                    <a:pt x="103" y="585"/>
                    <a:pt x="102" y="586"/>
                  </a:cubicBezTo>
                  <a:cubicBezTo>
                    <a:pt x="115" y="595"/>
                    <a:pt x="128" y="601"/>
                    <a:pt x="143" y="603"/>
                  </a:cubicBezTo>
                  <a:close/>
                  <a:moveTo>
                    <a:pt x="77" y="562"/>
                  </a:moveTo>
                  <a:cubicBezTo>
                    <a:pt x="90" y="549"/>
                    <a:pt x="103" y="536"/>
                    <a:pt x="116" y="523"/>
                  </a:cubicBezTo>
                  <a:cubicBezTo>
                    <a:pt x="98" y="523"/>
                    <a:pt x="79" y="523"/>
                    <a:pt x="61" y="523"/>
                  </a:cubicBezTo>
                  <a:cubicBezTo>
                    <a:pt x="61" y="533"/>
                    <a:pt x="70" y="554"/>
                    <a:pt x="77" y="562"/>
                  </a:cubicBezTo>
                  <a:close/>
                  <a:moveTo>
                    <a:pt x="60" y="488"/>
                  </a:moveTo>
                  <a:cubicBezTo>
                    <a:pt x="79" y="488"/>
                    <a:pt x="97" y="488"/>
                    <a:pt x="116" y="488"/>
                  </a:cubicBezTo>
                  <a:cubicBezTo>
                    <a:pt x="103" y="474"/>
                    <a:pt x="90" y="461"/>
                    <a:pt x="78" y="448"/>
                  </a:cubicBezTo>
                  <a:cubicBezTo>
                    <a:pt x="69" y="460"/>
                    <a:pt x="63" y="473"/>
                    <a:pt x="60" y="488"/>
                  </a:cubicBezTo>
                  <a:close/>
                  <a:moveTo>
                    <a:pt x="218" y="423"/>
                  </a:moveTo>
                  <a:cubicBezTo>
                    <a:pt x="206" y="415"/>
                    <a:pt x="193" y="410"/>
                    <a:pt x="178" y="407"/>
                  </a:cubicBezTo>
                  <a:cubicBezTo>
                    <a:pt x="178" y="426"/>
                    <a:pt x="178" y="444"/>
                    <a:pt x="178" y="462"/>
                  </a:cubicBezTo>
                  <a:cubicBezTo>
                    <a:pt x="179" y="463"/>
                    <a:pt x="179" y="463"/>
                    <a:pt x="179" y="463"/>
                  </a:cubicBezTo>
                  <a:cubicBezTo>
                    <a:pt x="192" y="449"/>
                    <a:pt x="205" y="436"/>
                    <a:pt x="218" y="423"/>
                  </a:cubicBezTo>
                  <a:close/>
                  <a:moveTo>
                    <a:pt x="178" y="603"/>
                  </a:moveTo>
                  <a:cubicBezTo>
                    <a:pt x="191" y="601"/>
                    <a:pt x="203" y="597"/>
                    <a:pt x="214" y="590"/>
                  </a:cubicBezTo>
                  <a:cubicBezTo>
                    <a:pt x="202" y="578"/>
                    <a:pt x="190" y="566"/>
                    <a:pt x="178" y="553"/>
                  </a:cubicBezTo>
                  <a:cubicBezTo>
                    <a:pt x="178" y="570"/>
                    <a:pt x="178" y="587"/>
                    <a:pt x="178" y="603"/>
                  </a:cubicBezTo>
                  <a:close/>
                  <a:moveTo>
                    <a:pt x="360" y="400"/>
                  </a:moveTo>
                  <a:cubicBezTo>
                    <a:pt x="360" y="393"/>
                    <a:pt x="360" y="387"/>
                    <a:pt x="360" y="380"/>
                  </a:cubicBezTo>
                  <a:cubicBezTo>
                    <a:pt x="360" y="379"/>
                    <a:pt x="360" y="379"/>
                    <a:pt x="359" y="378"/>
                  </a:cubicBezTo>
                  <a:cubicBezTo>
                    <a:pt x="359" y="375"/>
                    <a:pt x="357" y="374"/>
                    <a:pt x="354" y="374"/>
                  </a:cubicBezTo>
                  <a:cubicBezTo>
                    <a:pt x="348" y="374"/>
                    <a:pt x="342" y="374"/>
                    <a:pt x="336" y="374"/>
                  </a:cubicBezTo>
                  <a:cubicBezTo>
                    <a:pt x="331" y="374"/>
                    <a:pt x="329" y="375"/>
                    <a:pt x="329" y="380"/>
                  </a:cubicBezTo>
                  <a:cubicBezTo>
                    <a:pt x="328" y="384"/>
                    <a:pt x="328" y="388"/>
                    <a:pt x="328" y="391"/>
                  </a:cubicBezTo>
                  <a:cubicBezTo>
                    <a:pt x="328" y="394"/>
                    <a:pt x="328" y="398"/>
                    <a:pt x="329" y="399"/>
                  </a:cubicBezTo>
                  <a:cubicBezTo>
                    <a:pt x="331" y="401"/>
                    <a:pt x="334" y="400"/>
                    <a:pt x="337" y="400"/>
                  </a:cubicBezTo>
                  <a:cubicBezTo>
                    <a:pt x="345" y="400"/>
                    <a:pt x="352" y="400"/>
                    <a:pt x="360" y="400"/>
                  </a:cubicBezTo>
                  <a:close/>
                  <a:moveTo>
                    <a:pt x="542" y="400"/>
                  </a:moveTo>
                  <a:cubicBezTo>
                    <a:pt x="552" y="400"/>
                    <a:pt x="562" y="400"/>
                    <a:pt x="572" y="400"/>
                  </a:cubicBezTo>
                  <a:cubicBezTo>
                    <a:pt x="572" y="400"/>
                    <a:pt x="573" y="399"/>
                    <a:pt x="573" y="398"/>
                  </a:cubicBezTo>
                  <a:cubicBezTo>
                    <a:pt x="573" y="393"/>
                    <a:pt x="573" y="388"/>
                    <a:pt x="573" y="382"/>
                  </a:cubicBezTo>
                  <a:cubicBezTo>
                    <a:pt x="573" y="379"/>
                    <a:pt x="571" y="377"/>
                    <a:pt x="567" y="377"/>
                  </a:cubicBezTo>
                  <a:cubicBezTo>
                    <a:pt x="561" y="377"/>
                    <a:pt x="554" y="377"/>
                    <a:pt x="548" y="377"/>
                  </a:cubicBezTo>
                  <a:cubicBezTo>
                    <a:pt x="544" y="377"/>
                    <a:pt x="542" y="379"/>
                    <a:pt x="542" y="383"/>
                  </a:cubicBezTo>
                  <a:cubicBezTo>
                    <a:pt x="542" y="389"/>
                    <a:pt x="542" y="394"/>
                    <a:pt x="542" y="400"/>
                  </a:cubicBezTo>
                  <a:close/>
                  <a:moveTo>
                    <a:pt x="562" y="202"/>
                  </a:moveTo>
                  <a:cubicBezTo>
                    <a:pt x="570" y="200"/>
                    <a:pt x="576" y="192"/>
                    <a:pt x="576" y="184"/>
                  </a:cubicBezTo>
                  <a:cubicBezTo>
                    <a:pt x="575" y="176"/>
                    <a:pt x="569" y="167"/>
                    <a:pt x="562" y="166"/>
                  </a:cubicBezTo>
                  <a:cubicBezTo>
                    <a:pt x="562" y="178"/>
                    <a:pt x="562" y="190"/>
                    <a:pt x="562" y="202"/>
                  </a:cubicBezTo>
                  <a:close/>
                  <a:moveTo>
                    <a:pt x="348" y="160"/>
                  </a:moveTo>
                  <a:cubicBezTo>
                    <a:pt x="341" y="163"/>
                    <a:pt x="336" y="171"/>
                    <a:pt x="336" y="179"/>
                  </a:cubicBezTo>
                  <a:cubicBezTo>
                    <a:pt x="337" y="186"/>
                    <a:pt x="342" y="194"/>
                    <a:pt x="348" y="195"/>
                  </a:cubicBezTo>
                  <a:cubicBezTo>
                    <a:pt x="348" y="183"/>
                    <a:pt x="348" y="172"/>
                    <a:pt x="348" y="16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1" name="Freeform 932">
              <a:extLst>
                <a:ext uri="{FF2B5EF4-FFF2-40B4-BE49-F238E27FC236}">
                  <a16:creationId xmlns:a16="http://schemas.microsoft.com/office/drawing/2014/main" id="{1A1755E3-80D2-4AAA-BBCB-A74227A0FE0A}"/>
                </a:ext>
              </a:extLst>
            </p:cNvPr>
            <p:cNvSpPr>
              <a:spLocks noEditPoints="1"/>
            </p:cNvSpPr>
            <p:nvPr/>
          </p:nvSpPr>
          <p:spPr bwMode="auto">
            <a:xfrm>
              <a:off x="1743076" y="3003551"/>
              <a:ext cx="123825" cy="107950"/>
            </a:xfrm>
            <a:custGeom>
              <a:avLst/>
              <a:gdLst>
                <a:gd name="T0" fmla="*/ 65 w 322"/>
                <a:gd name="T1" fmla="*/ 89 h 282"/>
                <a:gd name="T2" fmla="*/ 94 w 322"/>
                <a:gd name="T3" fmla="*/ 54 h 282"/>
                <a:gd name="T4" fmla="*/ 161 w 322"/>
                <a:gd name="T5" fmla="*/ 81 h 282"/>
                <a:gd name="T6" fmla="*/ 224 w 322"/>
                <a:gd name="T7" fmla="*/ 11 h 282"/>
                <a:gd name="T8" fmla="*/ 259 w 322"/>
                <a:gd name="T9" fmla="*/ 30 h 282"/>
                <a:gd name="T10" fmla="*/ 221 w 322"/>
                <a:gd name="T11" fmla="*/ 64 h 282"/>
                <a:gd name="T12" fmla="*/ 238 w 322"/>
                <a:gd name="T13" fmla="*/ 88 h 282"/>
                <a:gd name="T14" fmla="*/ 284 w 322"/>
                <a:gd name="T15" fmla="*/ 52 h 282"/>
                <a:gd name="T16" fmla="*/ 279 w 322"/>
                <a:gd name="T17" fmla="*/ 121 h 282"/>
                <a:gd name="T18" fmla="*/ 225 w 322"/>
                <a:gd name="T19" fmla="*/ 153 h 282"/>
                <a:gd name="T20" fmla="*/ 300 w 322"/>
                <a:gd name="T21" fmla="*/ 272 h 282"/>
                <a:gd name="T22" fmla="*/ 169 w 322"/>
                <a:gd name="T23" fmla="*/ 187 h 282"/>
                <a:gd name="T24" fmla="*/ 133 w 322"/>
                <a:gd name="T25" fmla="*/ 209 h 282"/>
                <a:gd name="T26" fmla="*/ 39 w 322"/>
                <a:gd name="T27" fmla="*/ 272 h 282"/>
                <a:gd name="T28" fmla="*/ 74 w 322"/>
                <a:gd name="T29" fmla="*/ 225 h 282"/>
                <a:gd name="T30" fmla="*/ 16 w 322"/>
                <a:gd name="T31" fmla="*/ 233 h 282"/>
                <a:gd name="T32" fmla="*/ 3 w 322"/>
                <a:gd name="T33" fmla="*/ 226 h 282"/>
                <a:gd name="T34" fmla="*/ 77 w 322"/>
                <a:gd name="T35" fmla="*/ 148 h 282"/>
                <a:gd name="T36" fmla="*/ 46 w 322"/>
                <a:gd name="T37" fmla="*/ 262 h 282"/>
                <a:gd name="T38" fmla="*/ 118 w 322"/>
                <a:gd name="T39" fmla="*/ 210 h 282"/>
                <a:gd name="T40" fmla="*/ 159 w 322"/>
                <a:gd name="T41" fmla="*/ 172 h 282"/>
                <a:gd name="T42" fmla="*/ 143 w 322"/>
                <a:gd name="T43" fmla="*/ 154 h 282"/>
                <a:gd name="T44" fmla="*/ 124 w 322"/>
                <a:gd name="T45" fmla="*/ 127 h 282"/>
                <a:gd name="T46" fmla="*/ 80 w 322"/>
                <a:gd name="T47" fmla="*/ 161 h 282"/>
                <a:gd name="T48" fmla="*/ 16 w 322"/>
                <a:gd name="T49" fmla="*/ 218 h 282"/>
                <a:gd name="T50" fmla="*/ 65 w 322"/>
                <a:gd name="T51" fmla="*/ 196 h 282"/>
                <a:gd name="T52" fmla="*/ 78 w 322"/>
                <a:gd name="T53" fmla="*/ 237 h 282"/>
                <a:gd name="T54" fmla="*/ 216 w 322"/>
                <a:gd name="T55" fmla="*/ 23 h 282"/>
                <a:gd name="T56" fmla="*/ 175 w 322"/>
                <a:gd name="T57" fmla="*/ 85 h 282"/>
                <a:gd name="T58" fmla="*/ 166 w 322"/>
                <a:gd name="T59" fmla="*/ 126 h 282"/>
                <a:gd name="T60" fmla="*/ 195 w 322"/>
                <a:gd name="T61" fmla="*/ 134 h 282"/>
                <a:gd name="T62" fmla="*/ 213 w 322"/>
                <a:gd name="T63" fmla="*/ 128 h 282"/>
                <a:gd name="T64" fmla="*/ 285 w 322"/>
                <a:gd name="T65" fmla="*/ 80 h 282"/>
                <a:gd name="T66" fmla="*/ 248 w 322"/>
                <a:gd name="T67" fmla="*/ 94 h 282"/>
                <a:gd name="T68" fmla="*/ 212 w 322"/>
                <a:gd name="T69" fmla="*/ 75 h 282"/>
                <a:gd name="T70" fmla="*/ 246 w 322"/>
                <a:gd name="T71" fmla="*/ 28 h 282"/>
                <a:gd name="T72" fmla="*/ 225 w 322"/>
                <a:gd name="T73" fmla="*/ 220 h 282"/>
                <a:gd name="T74" fmla="*/ 305 w 322"/>
                <a:gd name="T75" fmla="*/ 248 h 282"/>
                <a:gd name="T76" fmla="*/ 201 w 322"/>
                <a:gd name="T77" fmla="*/ 147 h 282"/>
                <a:gd name="T78" fmla="*/ 172 w 322"/>
                <a:gd name="T79" fmla="*/ 171 h 282"/>
                <a:gd name="T80" fmla="*/ 32 w 322"/>
                <a:gd name="T81" fmla="*/ 17 h 282"/>
                <a:gd name="T82" fmla="*/ 78 w 322"/>
                <a:gd name="T83" fmla="*/ 74 h 282"/>
                <a:gd name="T84" fmla="*/ 81 w 322"/>
                <a:gd name="T85" fmla="*/ 69 h 282"/>
                <a:gd name="T86" fmla="*/ 159 w 322"/>
                <a:gd name="T87" fmla="*/ 153 h 282"/>
                <a:gd name="T88" fmla="*/ 176 w 322"/>
                <a:gd name="T89" fmla="*/ 137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22" h="282">
                  <a:moveTo>
                    <a:pt x="115" y="120"/>
                  </a:moveTo>
                  <a:cubicBezTo>
                    <a:pt x="100" y="107"/>
                    <a:pt x="85" y="95"/>
                    <a:pt x="71" y="82"/>
                  </a:cubicBezTo>
                  <a:cubicBezTo>
                    <a:pt x="69" y="85"/>
                    <a:pt x="67" y="87"/>
                    <a:pt x="65" y="89"/>
                  </a:cubicBezTo>
                  <a:cubicBezTo>
                    <a:pt x="44" y="71"/>
                    <a:pt x="22" y="53"/>
                    <a:pt x="1" y="35"/>
                  </a:cubicBezTo>
                  <a:cubicBezTo>
                    <a:pt x="11" y="24"/>
                    <a:pt x="21" y="12"/>
                    <a:pt x="30" y="0"/>
                  </a:cubicBezTo>
                  <a:cubicBezTo>
                    <a:pt x="52" y="18"/>
                    <a:pt x="73" y="36"/>
                    <a:pt x="94" y="54"/>
                  </a:cubicBezTo>
                  <a:cubicBezTo>
                    <a:pt x="92" y="56"/>
                    <a:pt x="91" y="58"/>
                    <a:pt x="89" y="61"/>
                  </a:cubicBezTo>
                  <a:cubicBezTo>
                    <a:pt x="105" y="74"/>
                    <a:pt x="121" y="87"/>
                    <a:pt x="137" y="101"/>
                  </a:cubicBezTo>
                  <a:cubicBezTo>
                    <a:pt x="145" y="94"/>
                    <a:pt x="153" y="87"/>
                    <a:pt x="161" y="81"/>
                  </a:cubicBezTo>
                  <a:cubicBezTo>
                    <a:pt x="165" y="78"/>
                    <a:pt x="166" y="76"/>
                    <a:pt x="166" y="72"/>
                  </a:cubicBezTo>
                  <a:cubicBezTo>
                    <a:pt x="167" y="51"/>
                    <a:pt x="176" y="34"/>
                    <a:pt x="193" y="21"/>
                  </a:cubicBezTo>
                  <a:cubicBezTo>
                    <a:pt x="202" y="14"/>
                    <a:pt x="213" y="11"/>
                    <a:pt x="224" y="11"/>
                  </a:cubicBezTo>
                  <a:cubicBezTo>
                    <a:pt x="235" y="11"/>
                    <a:pt x="244" y="14"/>
                    <a:pt x="253" y="19"/>
                  </a:cubicBezTo>
                  <a:cubicBezTo>
                    <a:pt x="255" y="20"/>
                    <a:pt x="256" y="21"/>
                    <a:pt x="256" y="23"/>
                  </a:cubicBezTo>
                  <a:cubicBezTo>
                    <a:pt x="258" y="25"/>
                    <a:pt x="260" y="28"/>
                    <a:pt x="259" y="30"/>
                  </a:cubicBezTo>
                  <a:cubicBezTo>
                    <a:pt x="259" y="33"/>
                    <a:pt x="255" y="34"/>
                    <a:pt x="253" y="36"/>
                  </a:cubicBezTo>
                  <a:cubicBezTo>
                    <a:pt x="243" y="44"/>
                    <a:pt x="233" y="53"/>
                    <a:pt x="223" y="61"/>
                  </a:cubicBezTo>
                  <a:cubicBezTo>
                    <a:pt x="222" y="62"/>
                    <a:pt x="221" y="63"/>
                    <a:pt x="221" y="64"/>
                  </a:cubicBezTo>
                  <a:cubicBezTo>
                    <a:pt x="220" y="65"/>
                    <a:pt x="220" y="67"/>
                    <a:pt x="221" y="67"/>
                  </a:cubicBezTo>
                  <a:cubicBezTo>
                    <a:pt x="226" y="74"/>
                    <a:pt x="231" y="80"/>
                    <a:pt x="237" y="87"/>
                  </a:cubicBezTo>
                  <a:cubicBezTo>
                    <a:pt x="237" y="87"/>
                    <a:pt x="237" y="87"/>
                    <a:pt x="238" y="88"/>
                  </a:cubicBezTo>
                  <a:cubicBezTo>
                    <a:pt x="244" y="83"/>
                    <a:pt x="250" y="78"/>
                    <a:pt x="256" y="73"/>
                  </a:cubicBezTo>
                  <a:cubicBezTo>
                    <a:pt x="264" y="66"/>
                    <a:pt x="272" y="60"/>
                    <a:pt x="279" y="53"/>
                  </a:cubicBezTo>
                  <a:cubicBezTo>
                    <a:pt x="281" y="52"/>
                    <a:pt x="282" y="51"/>
                    <a:pt x="284" y="52"/>
                  </a:cubicBezTo>
                  <a:cubicBezTo>
                    <a:pt x="284" y="53"/>
                    <a:pt x="284" y="53"/>
                    <a:pt x="284" y="53"/>
                  </a:cubicBezTo>
                  <a:cubicBezTo>
                    <a:pt x="293" y="58"/>
                    <a:pt x="294" y="57"/>
                    <a:pt x="295" y="68"/>
                  </a:cubicBezTo>
                  <a:cubicBezTo>
                    <a:pt x="298" y="88"/>
                    <a:pt x="293" y="106"/>
                    <a:pt x="279" y="121"/>
                  </a:cubicBezTo>
                  <a:cubicBezTo>
                    <a:pt x="264" y="138"/>
                    <a:pt x="245" y="143"/>
                    <a:pt x="223" y="139"/>
                  </a:cubicBezTo>
                  <a:cubicBezTo>
                    <a:pt x="219" y="138"/>
                    <a:pt x="216" y="139"/>
                    <a:pt x="213" y="143"/>
                  </a:cubicBezTo>
                  <a:cubicBezTo>
                    <a:pt x="217" y="146"/>
                    <a:pt x="221" y="149"/>
                    <a:pt x="225" y="153"/>
                  </a:cubicBezTo>
                  <a:cubicBezTo>
                    <a:pt x="254" y="177"/>
                    <a:pt x="284" y="202"/>
                    <a:pt x="313" y="226"/>
                  </a:cubicBezTo>
                  <a:cubicBezTo>
                    <a:pt x="321" y="233"/>
                    <a:pt x="322" y="245"/>
                    <a:pt x="316" y="253"/>
                  </a:cubicBezTo>
                  <a:cubicBezTo>
                    <a:pt x="310" y="260"/>
                    <a:pt x="305" y="266"/>
                    <a:pt x="300" y="272"/>
                  </a:cubicBezTo>
                  <a:cubicBezTo>
                    <a:pt x="293" y="280"/>
                    <a:pt x="281" y="281"/>
                    <a:pt x="272" y="274"/>
                  </a:cubicBezTo>
                  <a:cubicBezTo>
                    <a:pt x="254" y="259"/>
                    <a:pt x="235" y="243"/>
                    <a:pt x="217" y="228"/>
                  </a:cubicBezTo>
                  <a:cubicBezTo>
                    <a:pt x="201" y="214"/>
                    <a:pt x="185" y="201"/>
                    <a:pt x="169" y="187"/>
                  </a:cubicBezTo>
                  <a:cubicBezTo>
                    <a:pt x="167" y="186"/>
                    <a:pt x="166" y="185"/>
                    <a:pt x="164" y="183"/>
                  </a:cubicBezTo>
                  <a:cubicBezTo>
                    <a:pt x="162" y="185"/>
                    <a:pt x="159" y="188"/>
                    <a:pt x="156" y="190"/>
                  </a:cubicBezTo>
                  <a:cubicBezTo>
                    <a:pt x="148" y="196"/>
                    <a:pt x="141" y="203"/>
                    <a:pt x="133" y="209"/>
                  </a:cubicBezTo>
                  <a:cubicBezTo>
                    <a:pt x="131" y="211"/>
                    <a:pt x="130" y="213"/>
                    <a:pt x="130" y="216"/>
                  </a:cubicBezTo>
                  <a:cubicBezTo>
                    <a:pt x="130" y="238"/>
                    <a:pt x="121" y="256"/>
                    <a:pt x="102" y="269"/>
                  </a:cubicBezTo>
                  <a:cubicBezTo>
                    <a:pt x="82" y="282"/>
                    <a:pt x="61" y="282"/>
                    <a:pt x="39" y="272"/>
                  </a:cubicBezTo>
                  <a:cubicBezTo>
                    <a:pt x="38" y="271"/>
                    <a:pt x="37" y="270"/>
                    <a:pt x="37" y="269"/>
                  </a:cubicBezTo>
                  <a:cubicBezTo>
                    <a:pt x="35" y="267"/>
                    <a:pt x="33" y="264"/>
                    <a:pt x="30" y="261"/>
                  </a:cubicBezTo>
                  <a:cubicBezTo>
                    <a:pt x="45" y="249"/>
                    <a:pt x="60" y="237"/>
                    <a:pt x="74" y="225"/>
                  </a:cubicBezTo>
                  <a:cubicBezTo>
                    <a:pt x="68" y="217"/>
                    <a:pt x="61" y="210"/>
                    <a:pt x="54" y="202"/>
                  </a:cubicBezTo>
                  <a:cubicBezTo>
                    <a:pt x="51" y="205"/>
                    <a:pt x="47" y="207"/>
                    <a:pt x="44" y="210"/>
                  </a:cubicBezTo>
                  <a:cubicBezTo>
                    <a:pt x="35" y="218"/>
                    <a:pt x="25" y="226"/>
                    <a:pt x="16" y="233"/>
                  </a:cubicBezTo>
                  <a:cubicBezTo>
                    <a:pt x="15" y="234"/>
                    <a:pt x="13" y="235"/>
                    <a:pt x="12" y="234"/>
                  </a:cubicBezTo>
                  <a:cubicBezTo>
                    <a:pt x="11" y="234"/>
                    <a:pt x="10" y="234"/>
                    <a:pt x="10" y="233"/>
                  </a:cubicBezTo>
                  <a:cubicBezTo>
                    <a:pt x="5" y="233"/>
                    <a:pt x="3" y="230"/>
                    <a:pt x="3" y="226"/>
                  </a:cubicBezTo>
                  <a:cubicBezTo>
                    <a:pt x="1" y="215"/>
                    <a:pt x="0" y="205"/>
                    <a:pt x="3" y="194"/>
                  </a:cubicBezTo>
                  <a:cubicBezTo>
                    <a:pt x="10" y="165"/>
                    <a:pt x="38" y="145"/>
                    <a:pt x="68" y="147"/>
                  </a:cubicBezTo>
                  <a:cubicBezTo>
                    <a:pt x="71" y="147"/>
                    <a:pt x="74" y="148"/>
                    <a:pt x="77" y="148"/>
                  </a:cubicBezTo>
                  <a:cubicBezTo>
                    <a:pt x="78" y="148"/>
                    <a:pt x="80" y="148"/>
                    <a:pt x="80" y="148"/>
                  </a:cubicBezTo>
                  <a:cubicBezTo>
                    <a:pt x="92" y="139"/>
                    <a:pt x="103" y="129"/>
                    <a:pt x="115" y="120"/>
                  </a:cubicBezTo>
                  <a:close/>
                  <a:moveTo>
                    <a:pt x="46" y="262"/>
                  </a:moveTo>
                  <a:cubicBezTo>
                    <a:pt x="49" y="263"/>
                    <a:pt x="52" y="264"/>
                    <a:pt x="54" y="265"/>
                  </a:cubicBezTo>
                  <a:cubicBezTo>
                    <a:pt x="76" y="271"/>
                    <a:pt x="98" y="263"/>
                    <a:pt x="110" y="245"/>
                  </a:cubicBezTo>
                  <a:cubicBezTo>
                    <a:pt x="117" y="235"/>
                    <a:pt x="120" y="223"/>
                    <a:pt x="118" y="210"/>
                  </a:cubicBezTo>
                  <a:cubicBezTo>
                    <a:pt x="118" y="208"/>
                    <a:pt x="118" y="206"/>
                    <a:pt x="120" y="205"/>
                  </a:cubicBezTo>
                  <a:cubicBezTo>
                    <a:pt x="123" y="203"/>
                    <a:pt x="126" y="200"/>
                    <a:pt x="129" y="198"/>
                  </a:cubicBezTo>
                  <a:cubicBezTo>
                    <a:pt x="139" y="189"/>
                    <a:pt x="149" y="181"/>
                    <a:pt x="159" y="172"/>
                  </a:cubicBezTo>
                  <a:cubicBezTo>
                    <a:pt x="161" y="171"/>
                    <a:pt x="161" y="170"/>
                    <a:pt x="159" y="168"/>
                  </a:cubicBezTo>
                  <a:cubicBezTo>
                    <a:pt x="158" y="167"/>
                    <a:pt x="156" y="166"/>
                    <a:pt x="155" y="165"/>
                  </a:cubicBezTo>
                  <a:cubicBezTo>
                    <a:pt x="151" y="161"/>
                    <a:pt x="147" y="158"/>
                    <a:pt x="143" y="154"/>
                  </a:cubicBezTo>
                  <a:cubicBezTo>
                    <a:pt x="144" y="152"/>
                    <a:pt x="146" y="151"/>
                    <a:pt x="147" y="149"/>
                  </a:cubicBezTo>
                  <a:cubicBezTo>
                    <a:pt x="147" y="148"/>
                    <a:pt x="147" y="147"/>
                    <a:pt x="147" y="147"/>
                  </a:cubicBezTo>
                  <a:cubicBezTo>
                    <a:pt x="139" y="140"/>
                    <a:pt x="132" y="134"/>
                    <a:pt x="124" y="127"/>
                  </a:cubicBezTo>
                  <a:cubicBezTo>
                    <a:pt x="123" y="128"/>
                    <a:pt x="122" y="128"/>
                    <a:pt x="122" y="128"/>
                  </a:cubicBezTo>
                  <a:cubicBezTo>
                    <a:pt x="109" y="139"/>
                    <a:pt x="97" y="149"/>
                    <a:pt x="84" y="160"/>
                  </a:cubicBezTo>
                  <a:cubicBezTo>
                    <a:pt x="82" y="161"/>
                    <a:pt x="81" y="161"/>
                    <a:pt x="80" y="161"/>
                  </a:cubicBezTo>
                  <a:cubicBezTo>
                    <a:pt x="52" y="152"/>
                    <a:pt x="17" y="170"/>
                    <a:pt x="13" y="203"/>
                  </a:cubicBezTo>
                  <a:cubicBezTo>
                    <a:pt x="12" y="209"/>
                    <a:pt x="11" y="214"/>
                    <a:pt x="14" y="221"/>
                  </a:cubicBezTo>
                  <a:cubicBezTo>
                    <a:pt x="15" y="220"/>
                    <a:pt x="16" y="219"/>
                    <a:pt x="16" y="218"/>
                  </a:cubicBezTo>
                  <a:cubicBezTo>
                    <a:pt x="27" y="210"/>
                    <a:pt x="37" y="201"/>
                    <a:pt x="47" y="193"/>
                  </a:cubicBezTo>
                  <a:cubicBezTo>
                    <a:pt x="49" y="192"/>
                    <a:pt x="51" y="191"/>
                    <a:pt x="52" y="190"/>
                  </a:cubicBezTo>
                  <a:cubicBezTo>
                    <a:pt x="58" y="189"/>
                    <a:pt x="61" y="192"/>
                    <a:pt x="65" y="196"/>
                  </a:cubicBezTo>
                  <a:cubicBezTo>
                    <a:pt x="71" y="203"/>
                    <a:pt x="76" y="210"/>
                    <a:pt x="82" y="217"/>
                  </a:cubicBezTo>
                  <a:cubicBezTo>
                    <a:pt x="87" y="223"/>
                    <a:pt x="87" y="229"/>
                    <a:pt x="81" y="234"/>
                  </a:cubicBezTo>
                  <a:cubicBezTo>
                    <a:pt x="80" y="235"/>
                    <a:pt x="79" y="236"/>
                    <a:pt x="78" y="237"/>
                  </a:cubicBezTo>
                  <a:cubicBezTo>
                    <a:pt x="68" y="245"/>
                    <a:pt x="57" y="254"/>
                    <a:pt x="46" y="262"/>
                  </a:cubicBezTo>
                  <a:close/>
                  <a:moveTo>
                    <a:pt x="246" y="28"/>
                  </a:moveTo>
                  <a:cubicBezTo>
                    <a:pt x="236" y="23"/>
                    <a:pt x="226" y="21"/>
                    <a:pt x="216" y="23"/>
                  </a:cubicBezTo>
                  <a:cubicBezTo>
                    <a:pt x="206" y="25"/>
                    <a:pt x="197" y="31"/>
                    <a:pt x="190" y="39"/>
                  </a:cubicBezTo>
                  <a:cubicBezTo>
                    <a:pt x="181" y="50"/>
                    <a:pt x="176" y="63"/>
                    <a:pt x="178" y="78"/>
                  </a:cubicBezTo>
                  <a:cubicBezTo>
                    <a:pt x="178" y="81"/>
                    <a:pt x="177" y="83"/>
                    <a:pt x="175" y="85"/>
                  </a:cubicBezTo>
                  <a:cubicBezTo>
                    <a:pt x="170" y="88"/>
                    <a:pt x="165" y="93"/>
                    <a:pt x="160" y="97"/>
                  </a:cubicBezTo>
                  <a:cubicBezTo>
                    <a:pt x="156" y="100"/>
                    <a:pt x="151" y="104"/>
                    <a:pt x="146" y="108"/>
                  </a:cubicBezTo>
                  <a:cubicBezTo>
                    <a:pt x="153" y="114"/>
                    <a:pt x="160" y="120"/>
                    <a:pt x="166" y="126"/>
                  </a:cubicBezTo>
                  <a:cubicBezTo>
                    <a:pt x="168" y="123"/>
                    <a:pt x="170" y="121"/>
                    <a:pt x="172" y="119"/>
                  </a:cubicBezTo>
                  <a:cubicBezTo>
                    <a:pt x="177" y="123"/>
                    <a:pt x="181" y="127"/>
                    <a:pt x="186" y="131"/>
                  </a:cubicBezTo>
                  <a:cubicBezTo>
                    <a:pt x="188" y="133"/>
                    <a:pt x="191" y="135"/>
                    <a:pt x="195" y="134"/>
                  </a:cubicBezTo>
                  <a:cubicBezTo>
                    <a:pt x="196" y="134"/>
                    <a:pt x="197" y="134"/>
                    <a:pt x="198" y="134"/>
                  </a:cubicBezTo>
                  <a:cubicBezTo>
                    <a:pt x="203" y="137"/>
                    <a:pt x="207" y="133"/>
                    <a:pt x="210" y="130"/>
                  </a:cubicBezTo>
                  <a:cubicBezTo>
                    <a:pt x="211" y="129"/>
                    <a:pt x="212" y="129"/>
                    <a:pt x="213" y="128"/>
                  </a:cubicBezTo>
                  <a:cubicBezTo>
                    <a:pt x="215" y="126"/>
                    <a:pt x="216" y="126"/>
                    <a:pt x="218" y="126"/>
                  </a:cubicBezTo>
                  <a:cubicBezTo>
                    <a:pt x="234" y="131"/>
                    <a:pt x="250" y="130"/>
                    <a:pt x="263" y="120"/>
                  </a:cubicBezTo>
                  <a:cubicBezTo>
                    <a:pt x="277" y="111"/>
                    <a:pt x="284" y="97"/>
                    <a:pt x="285" y="80"/>
                  </a:cubicBezTo>
                  <a:cubicBezTo>
                    <a:pt x="285" y="75"/>
                    <a:pt x="284" y="70"/>
                    <a:pt x="283" y="65"/>
                  </a:cubicBezTo>
                  <a:cubicBezTo>
                    <a:pt x="282" y="66"/>
                    <a:pt x="281" y="66"/>
                    <a:pt x="280" y="67"/>
                  </a:cubicBezTo>
                  <a:cubicBezTo>
                    <a:pt x="270" y="76"/>
                    <a:pt x="259" y="85"/>
                    <a:pt x="248" y="94"/>
                  </a:cubicBezTo>
                  <a:cubicBezTo>
                    <a:pt x="246" y="95"/>
                    <a:pt x="244" y="97"/>
                    <a:pt x="241" y="98"/>
                  </a:cubicBezTo>
                  <a:cubicBezTo>
                    <a:pt x="236" y="101"/>
                    <a:pt x="232" y="99"/>
                    <a:pt x="229" y="95"/>
                  </a:cubicBezTo>
                  <a:cubicBezTo>
                    <a:pt x="223" y="89"/>
                    <a:pt x="218" y="82"/>
                    <a:pt x="212" y="75"/>
                  </a:cubicBezTo>
                  <a:cubicBezTo>
                    <a:pt x="207" y="68"/>
                    <a:pt x="207" y="60"/>
                    <a:pt x="214" y="54"/>
                  </a:cubicBezTo>
                  <a:cubicBezTo>
                    <a:pt x="216" y="52"/>
                    <a:pt x="219" y="50"/>
                    <a:pt x="221" y="48"/>
                  </a:cubicBezTo>
                  <a:cubicBezTo>
                    <a:pt x="229" y="41"/>
                    <a:pt x="237" y="35"/>
                    <a:pt x="246" y="28"/>
                  </a:cubicBezTo>
                  <a:close/>
                  <a:moveTo>
                    <a:pt x="172" y="171"/>
                  </a:moveTo>
                  <a:cubicBezTo>
                    <a:pt x="172" y="175"/>
                    <a:pt x="174" y="177"/>
                    <a:pt x="176" y="179"/>
                  </a:cubicBezTo>
                  <a:cubicBezTo>
                    <a:pt x="193" y="192"/>
                    <a:pt x="209" y="206"/>
                    <a:pt x="225" y="220"/>
                  </a:cubicBezTo>
                  <a:cubicBezTo>
                    <a:pt x="243" y="235"/>
                    <a:pt x="261" y="250"/>
                    <a:pt x="279" y="265"/>
                  </a:cubicBezTo>
                  <a:cubicBezTo>
                    <a:pt x="284" y="269"/>
                    <a:pt x="288" y="268"/>
                    <a:pt x="292" y="264"/>
                  </a:cubicBezTo>
                  <a:cubicBezTo>
                    <a:pt x="296" y="258"/>
                    <a:pt x="301" y="253"/>
                    <a:pt x="305" y="248"/>
                  </a:cubicBezTo>
                  <a:cubicBezTo>
                    <a:pt x="310" y="242"/>
                    <a:pt x="309" y="238"/>
                    <a:pt x="304" y="234"/>
                  </a:cubicBezTo>
                  <a:cubicBezTo>
                    <a:pt x="294" y="225"/>
                    <a:pt x="284" y="217"/>
                    <a:pt x="274" y="209"/>
                  </a:cubicBezTo>
                  <a:cubicBezTo>
                    <a:pt x="250" y="188"/>
                    <a:pt x="226" y="168"/>
                    <a:pt x="201" y="147"/>
                  </a:cubicBezTo>
                  <a:cubicBezTo>
                    <a:pt x="197" y="144"/>
                    <a:pt x="193" y="144"/>
                    <a:pt x="189" y="149"/>
                  </a:cubicBezTo>
                  <a:cubicBezTo>
                    <a:pt x="184" y="154"/>
                    <a:pt x="179" y="160"/>
                    <a:pt x="174" y="166"/>
                  </a:cubicBezTo>
                  <a:cubicBezTo>
                    <a:pt x="173" y="168"/>
                    <a:pt x="173" y="170"/>
                    <a:pt x="172" y="171"/>
                  </a:cubicBezTo>
                  <a:close/>
                  <a:moveTo>
                    <a:pt x="63" y="73"/>
                  </a:moveTo>
                  <a:cubicBezTo>
                    <a:pt x="69" y="67"/>
                    <a:pt x="73" y="61"/>
                    <a:pt x="78" y="55"/>
                  </a:cubicBezTo>
                  <a:cubicBezTo>
                    <a:pt x="63" y="42"/>
                    <a:pt x="47" y="29"/>
                    <a:pt x="32" y="17"/>
                  </a:cubicBezTo>
                  <a:cubicBezTo>
                    <a:pt x="27" y="22"/>
                    <a:pt x="22" y="28"/>
                    <a:pt x="17" y="34"/>
                  </a:cubicBezTo>
                  <a:cubicBezTo>
                    <a:pt x="33" y="47"/>
                    <a:pt x="48" y="60"/>
                    <a:pt x="63" y="73"/>
                  </a:cubicBezTo>
                  <a:close/>
                  <a:moveTo>
                    <a:pt x="78" y="74"/>
                  </a:moveTo>
                  <a:cubicBezTo>
                    <a:pt x="104" y="95"/>
                    <a:pt x="130" y="117"/>
                    <a:pt x="156" y="139"/>
                  </a:cubicBezTo>
                  <a:cubicBezTo>
                    <a:pt x="157" y="137"/>
                    <a:pt x="158" y="136"/>
                    <a:pt x="159" y="134"/>
                  </a:cubicBezTo>
                  <a:cubicBezTo>
                    <a:pt x="133" y="113"/>
                    <a:pt x="107" y="91"/>
                    <a:pt x="81" y="69"/>
                  </a:cubicBezTo>
                  <a:cubicBezTo>
                    <a:pt x="80" y="71"/>
                    <a:pt x="79" y="72"/>
                    <a:pt x="78" y="74"/>
                  </a:cubicBezTo>
                  <a:close/>
                  <a:moveTo>
                    <a:pt x="173" y="135"/>
                  </a:moveTo>
                  <a:cubicBezTo>
                    <a:pt x="168" y="141"/>
                    <a:pt x="164" y="147"/>
                    <a:pt x="159" y="153"/>
                  </a:cubicBezTo>
                  <a:cubicBezTo>
                    <a:pt x="161" y="155"/>
                    <a:pt x="163" y="157"/>
                    <a:pt x="166" y="159"/>
                  </a:cubicBezTo>
                  <a:cubicBezTo>
                    <a:pt x="171" y="153"/>
                    <a:pt x="175" y="147"/>
                    <a:pt x="180" y="141"/>
                  </a:cubicBezTo>
                  <a:cubicBezTo>
                    <a:pt x="179" y="140"/>
                    <a:pt x="177" y="138"/>
                    <a:pt x="176" y="137"/>
                  </a:cubicBezTo>
                  <a:cubicBezTo>
                    <a:pt x="175" y="137"/>
                    <a:pt x="174" y="136"/>
                    <a:pt x="173" y="135"/>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2" name="Freeform 933">
              <a:extLst>
                <a:ext uri="{FF2B5EF4-FFF2-40B4-BE49-F238E27FC236}">
                  <a16:creationId xmlns:a16="http://schemas.microsoft.com/office/drawing/2014/main" id="{29185B9B-40C5-4ABB-ABA9-DA12B2532CCF}"/>
                </a:ext>
              </a:extLst>
            </p:cNvPr>
            <p:cNvSpPr>
              <a:spLocks/>
            </p:cNvSpPr>
            <p:nvPr/>
          </p:nvSpPr>
          <p:spPr bwMode="auto">
            <a:xfrm>
              <a:off x="1854201" y="3171826"/>
              <a:ext cx="122238" cy="71438"/>
            </a:xfrm>
            <a:custGeom>
              <a:avLst/>
              <a:gdLst>
                <a:gd name="T0" fmla="*/ 317 w 317"/>
                <a:gd name="T1" fmla="*/ 186 h 186"/>
                <a:gd name="T2" fmla="*/ 0 w 317"/>
                <a:gd name="T3" fmla="*/ 186 h 186"/>
                <a:gd name="T4" fmla="*/ 0 w 317"/>
                <a:gd name="T5" fmla="*/ 0 h 186"/>
                <a:gd name="T6" fmla="*/ 317 w 317"/>
                <a:gd name="T7" fmla="*/ 0 h 186"/>
                <a:gd name="T8" fmla="*/ 317 w 317"/>
                <a:gd name="T9" fmla="*/ 186 h 186"/>
              </a:gdLst>
              <a:ahLst/>
              <a:cxnLst>
                <a:cxn ang="0">
                  <a:pos x="T0" y="T1"/>
                </a:cxn>
                <a:cxn ang="0">
                  <a:pos x="T2" y="T3"/>
                </a:cxn>
                <a:cxn ang="0">
                  <a:pos x="T4" y="T5"/>
                </a:cxn>
                <a:cxn ang="0">
                  <a:pos x="T6" y="T7"/>
                </a:cxn>
                <a:cxn ang="0">
                  <a:pos x="T8" y="T9"/>
                </a:cxn>
              </a:cxnLst>
              <a:rect l="0" t="0" r="r" b="b"/>
              <a:pathLst>
                <a:path w="317" h="186">
                  <a:moveTo>
                    <a:pt x="317" y="186"/>
                  </a:moveTo>
                  <a:cubicBezTo>
                    <a:pt x="211" y="186"/>
                    <a:pt x="106" y="186"/>
                    <a:pt x="0" y="186"/>
                  </a:cubicBezTo>
                  <a:cubicBezTo>
                    <a:pt x="0" y="124"/>
                    <a:pt x="0" y="62"/>
                    <a:pt x="0" y="0"/>
                  </a:cubicBezTo>
                  <a:cubicBezTo>
                    <a:pt x="106" y="0"/>
                    <a:pt x="211" y="0"/>
                    <a:pt x="317" y="0"/>
                  </a:cubicBezTo>
                  <a:cubicBezTo>
                    <a:pt x="317" y="62"/>
                    <a:pt x="317" y="123"/>
                    <a:pt x="317" y="186"/>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3" name="Freeform 934">
              <a:extLst>
                <a:ext uri="{FF2B5EF4-FFF2-40B4-BE49-F238E27FC236}">
                  <a16:creationId xmlns:a16="http://schemas.microsoft.com/office/drawing/2014/main" id="{62DE0BDA-5456-4021-BF30-FAF80B0B93C7}"/>
                </a:ext>
              </a:extLst>
            </p:cNvPr>
            <p:cNvSpPr>
              <a:spLocks noEditPoints="1"/>
            </p:cNvSpPr>
            <p:nvPr/>
          </p:nvSpPr>
          <p:spPr bwMode="auto">
            <a:xfrm>
              <a:off x="1878013" y="3055938"/>
              <a:ext cx="73025" cy="55563"/>
            </a:xfrm>
            <a:custGeom>
              <a:avLst/>
              <a:gdLst>
                <a:gd name="T0" fmla="*/ 191 w 191"/>
                <a:gd name="T1" fmla="*/ 0 h 148"/>
                <a:gd name="T2" fmla="*/ 191 w 191"/>
                <a:gd name="T3" fmla="*/ 2 h 148"/>
                <a:gd name="T4" fmla="*/ 190 w 191"/>
                <a:gd name="T5" fmla="*/ 43 h 148"/>
                <a:gd name="T6" fmla="*/ 157 w 191"/>
                <a:gd name="T7" fmla="*/ 109 h 148"/>
                <a:gd name="T8" fmla="*/ 15 w 191"/>
                <a:gd name="T9" fmla="*/ 87 h 148"/>
                <a:gd name="T10" fmla="*/ 0 w 191"/>
                <a:gd name="T11" fmla="*/ 37 h 148"/>
                <a:gd name="T12" fmla="*/ 0 w 191"/>
                <a:gd name="T13" fmla="*/ 0 h 148"/>
                <a:gd name="T14" fmla="*/ 3 w 191"/>
                <a:gd name="T15" fmla="*/ 1 h 148"/>
                <a:gd name="T16" fmla="*/ 21 w 191"/>
                <a:gd name="T17" fmla="*/ 6 h 148"/>
                <a:gd name="T18" fmla="*/ 141 w 191"/>
                <a:gd name="T19" fmla="*/ 6 h 148"/>
                <a:gd name="T20" fmla="*/ 170 w 191"/>
                <a:gd name="T21" fmla="*/ 6 h 148"/>
                <a:gd name="T22" fmla="*/ 189 w 191"/>
                <a:gd name="T23" fmla="*/ 1 h 148"/>
                <a:gd name="T24" fmla="*/ 191 w 191"/>
                <a:gd name="T25" fmla="*/ 0 h 148"/>
                <a:gd name="T26" fmla="*/ 143 w 191"/>
                <a:gd name="T27" fmla="*/ 89 h 148"/>
                <a:gd name="T28" fmla="*/ 93 w 191"/>
                <a:gd name="T29" fmla="*/ 105 h 148"/>
                <a:gd name="T30" fmla="*/ 44 w 191"/>
                <a:gd name="T31" fmla="*/ 89 h 148"/>
                <a:gd name="T32" fmla="*/ 36 w 191"/>
                <a:gd name="T33" fmla="*/ 97 h 148"/>
                <a:gd name="T34" fmla="*/ 151 w 191"/>
                <a:gd name="T35" fmla="*/ 97 h 148"/>
                <a:gd name="T36" fmla="*/ 143 w 191"/>
                <a:gd name="T37" fmla="*/ 89 h 148"/>
                <a:gd name="T38" fmla="*/ 46 w 191"/>
                <a:gd name="T39" fmla="*/ 44 h 148"/>
                <a:gd name="T40" fmla="*/ 59 w 191"/>
                <a:gd name="T41" fmla="*/ 31 h 148"/>
                <a:gd name="T42" fmla="*/ 46 w 191"/>
                <a:gd name="T43" fmla="*/ 18 h 148"/>
                <a:gd name="T44" fmla="*/ 32 w 191"/>
                <a:gd name="T45" fmla="*/ 31 h 148"/>
                <a:gd name="T46" fmla="*/ 46 w 191"/>
                <a:gd name="T47" fmla="*/ 44 h 148"/>
                <a:gd name="T48" fmla="*/ 144 w 191"/>
                <a:gd name="T49" fmla="*/ 44 h 148"/>
                <a:gd name="T50" fmla="*/ 157 w 191"/>
                <a:gd name="T51" fmla="*/ 31 h 148"/>
                <a:gd name="T52" fmla="*/ 144 w 191"/>
                <a:gd name="T53" fmla="*/ 18 h 148"/>
                <a:gd name="T54" fmla="*/ 130 w 191"/>
                <a:gd name="T55" fmla="*/ 31 h 148"/>
                <a:gd name="T56" fmla="*/ 144 w 191"/>
                <a:gd name="T57" fmla="*/ 44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91" h="148">
                  <a:moveTo>
                    <a:pt x="191" y="0"/>
                  </a:moveTo>
                  <a:cubicBezTo>
                    <a:pt x="191" y="1"/>
                    <a:pt x="191" y="1"/>
                    <a:pt x="191" y="2"/>
                  </a:cubicBezTo>
                  <a:cubicBezTo>
                    <a:pt x="191" y="15"/>
                    <a:pt x="191" y="29"/>
                    <a:pt x="190" y="43"/>
                  </a:cubicBezTo>
                  <a:cubicBezTo>
                    <a:pt x="189" y="70"/>
                    <a:pt x="178" y="92"/>
                    <a:pt x="157" y="109"/>
                  </a:cubicBezTo>
                  <a:cubicBezTo>
                    <a:pt x="113" y="148"/>
                    <a:pt x="45" y="137"/>
                    <a:pt x="15" y="87"/>
                  </a:cubicBezTo>
                  <a:cubicBezTo>
                    <a:pt x="5" y="72"/>
                    <a:pt x="0" y="55"/>
                    <a:pt x="0" y="37"/>
                  </a:cubicBezTo>
                  <a:cubicBezTo>
                    <a:pt x="0" y="25"/>
                    <a:pt x="0" y="13"/>
                    <a:pt x="0" y="0"/>
                  </a:cubicBezTo>
                  <a:cubicBezTo>
                    <a:pt x="1" y="1"/>
                    <a:pt x="2" y="1"/>
                    <a:pt x="3" y="1"/>
                  </a:cubicBezTo>
                  <a:cubicBezTo>
                    <a:pt x="8" y="4"/>
                    <a:pt x="14" y="6"/>
                    <a:pt x="21" y="6"/>
                  </a:cubicBezTo>
                  <a:cubicBezTo>
                    <a:pt x="61" y="6"/>
                    <a:pt x="101" y="6"/>
                    <a:pt x="141" y="6"/>
                  </a:cubicBezTo>
                  <a:cubicBezTo>
                    <a:pt x="150" y="6"/>
                    <a:pt x="160" y="5"/>
                    <a:pt x="170" y="6"/>
                  </a:cubicBezTo>
                  <a:cubicBezTo>
                    <a:pt x="177" y="6"/>
                    <a:pt x="183" y="4"/>
                    <a:pt x="189" y="1"/>
                  </a:cubicBezTo>
                  <a:cubicBezTo>
                    <a:pt x="189" y="0"/>
                    <a:pt x="190" y="0"/>
                    <a:pt x="191" y="0"/>
                  </a:cubicBezTo>
                  <a:close/>
                  <a:moveTo>
                    <a:pt x="143" y="89"/>
                  </a:moveTo>
                  <a:cubicBezTo>
                    <a:pt x="128" y="101"/>
                    <a:pt x="111" y="105"/>
                    <a:pt x="93" y="105"/>
                  </a:cubicBezTo>
                  <a:cubicBezTo>
                    <a:pt x="75" y="105"/>
                    <a:pt x="58" y="101"/>
                    <a:pt x="44" y="89"/>
                  </a:cubicBezTo>
                  <a:cubicBezTo>
                    <a:pt x="41" y="92"/>
                    <a:pt x="38" y="95"/>
                    <a:pt x="36" y="97"/>
                  </a:cubicBezTo>
                  <a:cubicBezTo>
                    <a:pt x="61" y="123"/>
                    <a:pt x="125" y="123"/>
                    <a:pt x="151" y="97"/>
                  </a:cubicBezTo>
                  <a:cubicBezTo>
                    <a:pt x="148" y="95"/>
                    <a:pt x="146" y="92"/>
                    <a:pt x="143" y="89"/>
                  </a:cubicBezTo>
                  <a:close/>
                  <a:moveTo>
                    <a:pt x="46" y="44"/>
                  </a:moveTo>
                  <a:cubicBezTo>
                    <a:pt x="53" y="44"/>
                    <a:pt x="59" y="39"/>
                    <a:pt x="59" y="31"/>
                  </a:cubicBezTo>
                  <a:cubicBezTo>
                    <a:pt x="59" y="24"/>
                    <a:pt x="53" y="18"/>
                    <a:pt x="46" y="18"/>
                  </a:cubicBezTo>
                  <a:cubicBezTo>
                    <a:pt x="38" y="17"/>
                    <a:pt x="32" y="23"/>
                    <a:pt x="32" y="31"/>
                  </a:cubicBezTo>
                  <a:cubicBezTo>
                    <a:pt x="32" y="39"/>
                    <a:pt x="38" y="44"/>
                    <a:pt x="46" y="44"/>
                  </a:cubicBezTo>
                  <a:close/>
                  <a:moveTo>
                    <a:pt x="144" y="44"/>
                  </a:moveTo>
                  <a:cubicBezTo>
                    <a:pt x="151" y="44"/>
                    <a:pt x="157" y="38"/>
                    <a:pt x="157" y="31"/>
                  </a:cubicBezTo>
                  <a:cubicBezTo>
                    <a:pt x="157" y="23"/>
                    <a:pt x="151" y="17"/>
                    <a:pt x="144" y="18"/>
                  </a:cubicBezTo>
                  <a:cubicBezTo>
                    <a:pt x="136" y="18"/>
                    <a:pt x="130" y="24"/>
                    <a:pt x="130" y="31"/>
                  </a:cubicBezTo>
                  <a:cubicBezTo>
                    <a:pt x="130" y="39"/>
                    <a:pt x="136" y="44"/>
                    <a:pt x="144" y="4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4" name="Freeform 935">
              <a:extLst>
                <a:ext uri="{FF2B5EF4-FFF2-40B4-BE49-F238E27FC236}">
                  <a16:creationId xmlns:a16="http://schemas.microsoft.com/office/drawing/2014/main" id="{63790F99-9D87-488B-A499-C1A65526FF1E}"/>
                </a:ext>
              </a:extLst>
            </p:cNvPr>
            <p:cNvSpPr>
              <a:spLocks/>
            </p:cNvSpPr>
            <p:nvPr/>
          </p:nvSpPr>
          <p:spPr bwMode="auto">
            <a:xfrm>
              <a:off x="1843088" y="3154363"/>
              <a:ext cx="141288" cy="14288"/>
            </a:xfrm>
            <a:custGeom>
              <a:avLst/>
              <a:gdLst>
                <a:gd name="T0" fmla="*/ 0 w 372"/>
                <a:gd name="T1" fmla="*/ 35 h 35"/>
                <a:gd name="T2" fmla="*/ 0 w 372"/>
                <a:gd name="T3" fmla="*/ 0 h 35"/>
                <a:gd name="T4" fmla="*/ 372 w 372"/>
                <a:gd name="T5" fmla="*/ 0 h 35"/>
                <a:gd name="T6" fmla="*/ 372 w 372"/>
                <a:gd name="T7" fmla="*/ 8 h 35"/>
                <a:gd name="T8" fmla="*/ 372 w 372"/>
                <a:gd name="T9" fmla="*/ 33 h 35"/>
                <a:gd name="T10" fmla="*/ 369 w 372"/>
                <a:gd name="T11" fmla="*/ 35 h 35"/>
                <a:gd name="T12" fmla="*/ 175 w 372"/>
                <a:gd name="T13" fmla="*/ 35 h 35"/>
                <a:gd name="T14" fmla="*/ 5 w 372"/>
                <a:gd name="T15" fmla="*/ 35 h 35"/>
                <a:gd name="T16" fmla="*/ 0 w 372"/>
                <a:gd name="T17" fmla="*/ 3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2" h="35">
                  <a:moveTo>
                    <a:pt x="0" y="35"/>
                  </a:moveTo>
                  <a:cubicBezTo>
                    <a:pt x="0" y="23"/>
                    <a:pt x="0" y="12"/>
                    <a:pt x="0" y="0"/>
                  </a:cubicBezTo>
                  <a:cubicBezTo>
                    <a:pt x="124" y="0"/>
                    <a:pt x="248" y="0"/>
                    <a:pt x="372" y="0"/>
                  </a:cubicBezTo>
                  <a:cubicBezTo>
                    <a:pt x="372" y="3"/>
                    <a:pt x="372" y="6"/>
                    <a:pt x="372" y="8"/>
                  </a:cubicBezTo>
                  <a:cubicBezTo>
                    <a:pt x="372" y="16"/>
                    <a:pt x="372" y="24"/>
                    <a:pt x="372" y="33"/>
                  </a:cubicBezTo>
                  <a:cubicBezTo>
                    <a:pt x="372" y="35"/>
                    <a:pt x="372" y="35"/>
                    <a:pt x="369" y="35"/>
                  </a:cubicBezTo>
                  <a:cubicBezTo>
                    <a:pt x="305" y="35"/>
                    <a:pt x="240" y="35"/>
                    <a:pt x="175" y="35"/>
                  </a:cubicBezTo>
                  <a:cubicBezTo>
                    <a:pt x="118" y="35"/>
                    <a:pt x="62" y="35"/>
                    <a:pt x="5" y="35"/>
                  </a:cubicBezTo>
                  <a:cubicBezTo>
                    <a:pt x="4" y="35"/>
                    <a:pt x="2" y="35"/>
                    <a:pt x="0" y="3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9" name="Freeform 936">
              <a:extLst>
                <a:ext uri="{FF2B5EF4-FFF2-40B4-BE49-F238E27FC236}">
                  <a16:creationId xmlns:a16="http://schemas.microsoft.com/office/drawing/2014/main" id="{15383517-8B10-4A37-A8E0-576BB2CDD0DC}"/>
                </a:ext>
              </a:extLst>
            </p:cNvPr>
            <p:cNvSpPr>
              <a:spLocks/>
            </p:cNvSpPr>
            <p:nvPr/>
          </p:nvSpPr>
          <p:spPr bwMode="auto">
            <a:xfrm>
              <a:off x="1879601" y="3003551"/>
              <a:ext cx="71438" cy="28575"/>
            </a:xfrm>
            <a:custGeom>
              <a:avLst/>
              <a:gdLst>
                <a:gd name="T0" fmla="*/ 183 w 183"/>
                <a:gd name="T1" fmla="*/ 74 h 74"/>
                <a:gd name="T2" fmla="*/ 179 w 183"/>
                <a:gd name="T3" fmla="*/ 72 h 74"/>
                <a:gd name="T4" fmla="*/ 166 w 183"/>
                <a:gd name="T5" fmla="*/ 70 h 74"/>
                <a:gd name="T6" fmla="*/ 15 w 183"/>
                <a:gd name="T7" fmla="*/ 70 h 74"/>
                <a:gd name="T8" fmla="*/ 0 w 183"/>
                <a:gd name="T9" fmla="*/ 72 h 74"/>
                <a:gd name="T10" fmla="*/ 94 w 183"/>
                <a:gd name="T11" fmla="*/ 2 h 74"/>
                <a:gd name="T12" fmla="*/ 183 w 183"/>
                <a:gd name="T13" fmla="*/ 74 h 74"/>
              </a:gdLst>
              <a:ahLst/>
              <a:cxnLst>
                <a:cxn ang="0">
                  <a:pos x="T0" y="T1"/>
                </a:cxn>
                <a:cxn ang="0">
                  <a:pos x="T2" y="T3"/>
                </a:cxn>
                <a:cxn ang="0">
                  <a:pos x="T4" y="T5"/>
                </a:cxn>
                <a:cxn ang="0">
                  <a:pos x="T6" y="T7"/>
                </a:cxn>
                <a:cxn ang="0">
                  <a:pos x="T8" y="T9"/>
                </a:cxn>
                <a:cxn ang="0">
                  <a:pos x="T10" y="T11"/>
                </a:cxn>
                <a:cxn ang="0">
                  <a:pos x="T12" y="T13"/>
                </a:cxn>
              </a:cxnLst>
              <a:rect l="0" t="0" r="r" b="b"/>
              <a:pathLst>
                <a:path w="183" h="74">
                  <a:moveTo>
                    <a:pt x="183" y="74"/>
                  </a:moveTo>
                  <a:cubicBezTo>
                    <a:pt x="181" y="74"/>
                    <a:pt x="180" y="73"/>
                    <a:pt x="179" y="72"/>
                  </a:cubicBezTo>
                  <a:cubicBezTo>
                    <a:pt x="174" y="72"/>
                    <a:pt x="170" y="70"/>
                    <a:pt x="166" y="70"/>
                  </a:cubicBezTo>
                  <a:cubicBezTo>
                    <a:pt x="115" y="70"/>
                    <a:pt x="65" y="70"/>
                    <a:pt x="15" y="70"/>
                  </a:cubicBezTo>
                  <a:cubicBezTo>
                    <a:pt x="10" y="70"/>
                    <a:pt x="5" y="72"/>
                    <a:pt x="0" y="72"/>
                  </a:cubicBezTo>
                  <a:cubicBezTo>
                    <a:pt x="8" y="37"/>
                    <a:pt x="45" y="0"/>
                    <a:pt x="94" y="2"/>
                  </a:cubicBezTo>
                  <a:cubicBezTo>
                    <a:pt x="142" y="4"/>
                    <a:pt x="176" y="40"/>
                    <a:pt x="183" y="7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0" name="Freeform 937">
              <a:extLst>
                <a:ext uri="{FF2B5EF4-FFF2-40B4-BE49-F238E27FC236}">
                  <a16:creationId xmlns:a16="http://schemas.microsoft.com/office/drawing/2014/main" id="{5783C7E6-466D-4393-893C-D0FC0B88ECE3}"/>
                </a:ext>
              </a:extLst>
            </p:cNvPr>
            <p:cNvSpPr>
              <a:spLocks/>
            </p:cNvSpPr>
            <p:nvPr/>
          </p:nvSpPr>
          <p:spPr bwMode="auto">
            <a:xfrm>
              <a:off x="1876426" y="3035301"/>
              <a:ext cx="76200" cy="17463"/>
            </a:xfrm>
            <a:custGeom>
              <a:avLst/>
              <a:gdLst>
                <a:gd name="T0" fmla="*/ 101 w 202"/>
                <a:gd name="T1" fmla="*/ 48 h 48"/>
                <a:gd name="T2" fmla="*/ 26 w 202"/>
                <a:gd name="T3" fmla="*/ 48 h 48"/>
                <a:gd name="T4" fmla="*/ 2 w 202"/>
                <a:gd name="T5" fmla="*/ 27 h 48"/>
                <a:gd name="T6" fmla="*/ 24 w 202"/>
                <a:gd name="T7" fmla="*/ 0 h 48"/>
                <a:gd name="T8" fmla="*/ 28 w 202"/>
                <a:gd name="T9" fmla="*/ 0 h 48"/>
                <a:gd name="T10" fmla="*/ 139 w 202"/>
                <a:gd name="T11" fmla="*/ 0 h 48"/>
                <a:gd name="T12" fmla="*/ 176 w 202"/>
                <a:gd name="T13" fmla="*/ 0 h 48"/>
                <a:gd name="T14" fmla="*/ 200 w 202"/>
                <a:gd name="T15" fmla="*/ 22 h 48"/>
                <a:gd name="T16" fmla="*/ 181 w 202"/>
                <a:gd name="T17" fmla="*/ 48 h 48"/>
                <a:gd name="T18" fmla="*/ 174 w 202"/>
                <a:gd name="T19" fmla="*/ 48 h 48"/>
                <a:gd name="T20" fmla="*/ 101 w 202"/>
                <a:gd name="T21"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2" h="48">
                  <a:moveTo>
                    <a:pt x="101" y="48"/>
                  </a:moveTo>
                  <a:cubicBezTo>
                    <a:pt x="76" y="48"/>
                    <a:pt x="51" y="48"/>
                    <a:pt x="26" y="48"/>
                  </a:cubicBezTo>
                  <a:cubicBezTo>
                    <a:pt x="14" y="48"/>
                    <a:pt x="4" y="40"/>
                    <a:pt x="2" y="27"/>
                  </a:cubicBezTo>
                  <a:cubicBezTo>
                    <a:pt x="0" y="14"/>
                    <a:pt x="11" y="1"/>
                    <a:pt x="24" y="0"/>
                  </a:cubicBezTo>
                  <a:cubicBezTo>
                    <a:pt x="25" y="0"/>
                    <a:pt x="27" y="0"/>
                    <a:pt x="28" y="0"/>
                  </a:cubicBezTo>
                  <a:cubicBezTo>
                    <a:pt x="65" y="0"/>
                    <a:pt x="102" y="0"/>
                    <a:pt x="139" y="0"/>
                  </a:cubicBezTo>
                  <a:cubicBezTo>
                    <a:pt x="152" y="0"/>
                    <a:pt x="164" y="0"/>
                    <a:pt x="176" y="0"/>
                  </a:cubicBezTo>
                  <a:cubicBezTo>
                    <a:pt x="189" y="0"/>
                    <a:pt x="199" y="10"/>
                    <a:pt x="200" y="22"/>
                  </a:cubicBezTo>
                  <a:cubicBezTo>
                    <a:pt x="202" y="34"/>
                    <a:pt x="193" y="45"/>
                    <a:pt x="181" y="48"/>
                  </a:cubicBezTo>
                  <a:cubicBezTo>
                    <a:pt x="179" y="48"/>
                    <a:pt x="176" y="48"/>
                    <a:pt x="174" y="48"/>
                  </a:cubicBezTo>
                  <a:cubicBezTo>
                    <a:pt x="150" y="48"/>
                    <a:pt x="125" y="48"/>
                    <a:pt x="101" y="4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1" name="Freeform 938">
              <a:extLst>
                <a:ext uri="{FF2B5EF4-FFF2-40B4-BE49-F238E27FC236}">
                  <a16:creationId xmlns:a16="http://schemas.microsoft.com/office/drawing/2014/main" id="{3013EE65-A401-4288-8941-1406D7C7420A}"/>
                </a:ext>
              </a:extLst>
            </p:cNvPr>
            <p:cNvSpPr>
              <a:spLocks/>
            </p:cNvSpPr>
            <p:nvPr/>
          </p:nvSpPr>
          <p:spPr bwMode="auto">
            <a:xfrm>
              <a:off x="1890713" y="3106738"/>
              <a:ext cx="49213" cy="42863"/>
            </a:xfrm>
            <a:custGeom>
              <a:avLst/>
              <a:gdLst>
                <a:gd name="T0" fmla="*/ 106 w 127"/>
                <a:gd name="T1" fmla="*/ 0 h 111"/>
                <a:gd name="T2" fmla="*/ 127 w 127"/>
                <a:gd name="T3" fmla="*/ 0 h 111"/>
                <a:gd name="T4" fmla="*/ 127 w 127"/>
                <a:gd name="T5" fmla="*/ 23 h 111"/>
                <a:gd name="T6" fmla="*/ 127 w 127"/>
                <a:gd name="T7" fmla="*/ 109 h 111"/>
                <a:gd name="T8" fmla="*/ 127 w 127"/>
                <a:gd name="T9" fmla="*/ 111 h 111"/>
                <a:gd name="T10" fmla="*/ 117 w 127"/>
                <a:gd name="T11" fmla="*/ 111 h 111"/>
                <a:gd name="T12" fmla="*/ 117 w 127"/>
                <a:gd name="T13" fmla="*/ 85 h 111"/>
                <a:gd name="T14" fmla="*/ 8 w 127"/>
                <a:gd name="T15" fmla="*/ 85 h 111"/>
                <a:gd name="T16" fmla="*/ 8 w 127"/>
                <a:gd name="T17" fmla="*/ 111 h 111"/>
                <a:gd name="T18" fmla="*/ 1 w 127"/>
                <a:gd name="T19" fmla="*/ 111 h 111"/>
                <a:gd name="T20" fmla="*/ 0 w 127"/>
                <a:gd name="T21" fmla="*/ 0 h 111"/>
                <a:gd name="T22" fmla="*/ 15 w 127"/>
                <a:gd name="T23" fmla="*/ 0 h 111"/>
                <a:gd name="T24" fmla="*/ 15 w 127"/>
                <a:gd name="T25" fmla="*/ 2 h 111"/>
                <a:gd name="T26" fmla="*/ 15 w 127"/>
                <a:gd name="T27" fmla="*/ 30 h 111"/>
                <a:gd name="T28" fmla="*/ 44 w 127"/>
                <a:gd name="T29" fmla="*/ 71 h 111"/>
                <a:gd name="T30" fmla="*/ 93 w 127"/>
                <a:gd name="T31" fmla="*/ 61 h 111"/>
                <a:gd name="T32" fmla="*/ 106 w 127"/>
                <a:gd name="T33" fmla="*/ 28 h 111"/>
                <a:gd name="T34" fmla="*/ 106 w 127"/>
                <a:gd name="T35"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7" h="111">
                  <a:moveTo>
                    <a:pt x="106" y="0"/>
                  </a:moveTo>
                  <a:cubicBezTo>
                    <a:pt x="114" y="0"/>
                    <a:pt x="121" y="0"/>
                    <a:pt x="127" y="0"/>
                  </a:cubicBezTo>
                  <a:cubicBezTo>
                    <a:pt x="127" y="8"/>
                    <a:pt x="127" y="15"/>
                    <a:pt x="127" y="23"/>
                  </a:cubicBezTo>
                  <a:cubicBezTo>
                    <a:pt x="127" y="52"/>
                    <a:pt x="127" y="80"/>
                    <a:pt x="127" y="109"/>
                  </a:cubicBezTo>
                  <a:cubicBezTo>
                    <a:pt x="127" y="109"/>
                    <a:pt x="127" y="110"/>
                    <a:pt x="127" y="111"/>
                  </a:cubicBezTo>
                  <a:cubicBezTo>
                    <a:pt x="123" y="111"/>
                    <a:pt x="120" y="111"/>
                    <a:pt x="117" y="111"/>
                  </a:cubicBezTo>
                  <a:cubicBezTo>
                    <a:pt x="117" y="102"/>
                    <a:pt x="117" y="94"/>
                    <a:pt x="117" y="85"/>
                  </a:cubicBezTo>
                  <a:cubicBezTo>
                    <a:pt x="81" y="85"/>
                    <a:pt x="45" y="85"/>
                    <a:pt x="8" y="85"/>
                  </a:cubicBezTo>
                  <a:cubicBezTo>
                    <a:pt x="8" y="93"/>
                    <a:pt x="8" y="102"/>
                    <a:pt x="8" y="111"/>
                  </a:cubicBezTo>
                  <a:cubicBezTo>
                    <a:pt x="6" y="111"/>
                    <a:pt x="3" y="111"/>
                    <a:pt x="1" y="111"/>
                  </a:cubicBezTo>
                  <a:cubicBezTo>
                    <a:pt x="0" y="74"/>
                    <a:pt x="1" y="37"/>
                    <a:pt x="0" y="0"/>
                  </a:cubicBezTo>
                  <a:cubicBezTo>
                    <a:pt x="5" y="0"/>
                    <a:pt x="10" y="0"/>
                    <a:pt x="15" y="0"/>
                  </a:cubicBezTo>
                  <a:cubicBezTo>
                    <a:pt x="15" y="1"/>
                    <a:pt x="15" y="1"/>
                    <a:pt x="15" y="2"/>
                  </a:cubicBezTo>
                  <a:cubicBezTo>
                    <a:pt x="15" y="11"/>
                    <a:pt x="15" y="20"/>
                    <a:pt x="15" y="30"/>
                  </a:cubicBezTo>
                  <a:cubicBezTo>
                    <a:pt x="16" y="48"/>
                    <a:pt x="27" y="64"/>
                    <a:pt x="44" y="71"/>
                  </a:cubicBezTo>
                  <a:cubicBezTo>
                    <a:pt x="61" y="78"/>
                    <a:pt x="80" y="74"/>
                    <a:pt x="93" y="61"/>
                  </a:cubicBezTo>
                  <a:cubicBezTo>
                    <a:pt x="102" y="52"/>
                    <a:pt x="106" y="41"/>
                    <a:pt x="106" y="28"/>
                  </a:cubicBezTo>
                  <a:cubicBezTo>
                    <a:pt x="107" y="19"/>
                    <a:pt x="106" y="10"/>
                    <a:pt x="106"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2" name="Freeform 939">
              <a:extLst>
                <a:ext uri="{FF2B5EF4-FFF2-40B4-BE49-F238E27FC236}">
                  <a16:creationId xmlns:a16="http://schemas.microsoft.com/office/drawing/2014/main" id="{FBFCB9CE-B049-4ADF-BCA6-ED5AC97B7425}"/>
                </a:ext>
              </a:extLst>
            </p:cNvPr>
            <p:cNvSpPr>
              <a:spLocks/>
            </p:cNvSpPr>
            <p:nvPr/>
          </p:nvSpPr>
          <p:spPr bwMode="auto">
            <a:xfrm>
              <a:off x="1900238" y="3108326"/>
              <a:ext cx="26988" cy="23813"/>
            </a:xfrm>
            <a:custGeom>
              <a:avLst/>
              <a:gdLst>
                <a:gd name="T0" fmla="*/ 0 w 68"/>
                <a:gd name="T1" fmla="*/ 0 h 63"/>
                <a:gd name="T2" fmla="*/ 68 w 68"/>
                <a:gd name="T3" fmla="*/ 2 h 63"/>
                <a:gd name="T4" fmla="*/ 68 w 68"/>
                <a:gd name="T5" fmla="*/ 4 h 63"/>
                <a:gd name="T6" fmla="*/ 68 w 68"/>
                <a:gd name="T7" fmla="*/ 28 h 63"/>
                <a:gd name="T8" fmla="*/ 37 w 68"/>
                <a:gd name="T9" fmla="*/ 62 h 63"/>
                <a:gd name="T10" fmla="*/ 0 w 68"/>
                <a:gd name="T11" fmla="*/ 34 h 63"/>
                <a:gd name="T12" fmla="*/ 0 w 68"/>
                <a:gd name="T13" fmla="*/ 19 h 63"/>
                <a:gd name="T14" fmla="*/ 0 w 68"/>
                <a:gd name="T15" fmla="*/ 0 h 6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8" h="63">
                  <a:moveTo>
                    <a:pt x="0" y="0"/>
                  </a:moveTo>
                  <a:cubicBezTo>
                    <a:pt x="22" y="8"/>
                    <a:pt x="45" y="9"/>
                    <a:pt x="68" y="2"/>
                  </a:cubicBezTo>
                  <a:cubicBezTo>
                    <a:pt x="68" y="3"/>
                    <a:pt x="68" y="3"/>
                    <a:pt x="68" y="4"/>
                  </a:cubicBezTo>
                  <a:cubicBezTo>
                    <a:pt x="68" y="12"/>
                    <a:pt x="68" y="20"/>
                    <a:pt x="68" y="28"/>
                  </a:cubicBezTo>
                  <a:cubicBezTo>
                    <a:pt x="68" y="45"/>
                    <a:pt x="54" y="60"/>
                    <a:pt x="37" y="62"/>
                  </a:cubicBezTo>
                  <a:cubicBezTo>
                    <a:pt x="19" y="63"/>
                    <a:pt x="3" y="51"/>
                    <a:pt x="0" y="34"/>
                  </a:cubicBezTo>
                  <a:cubicBezTo>
                    <a:pt x="0" y="29"/>
                    <a:pt x="0" y="24"/>
                    <a:pt x="0" y="19"/>
                  </a:cubicBezTo>
                  <a:cubicBezTo>
                    <a:pt x="0" y="13"/>
                    <a:pt x="0" y="7"/>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3" name="Freeform 940">
              <a:extLst>
                <a:ext uri="{FF2B5EF4-FFF2-40B4-BE49-F238E27FC236}">
                  <a16:creationId xmlns:a16="http://schemas.microsoft.com/office/drawing/2014/main" id="{B4853C70-16DC-4627-830F-7CA8DB40ABD8}"/>
                </a:ext>
              </a:extLst>
            </p:cNvPr>
            <p:cNvSpPr>
              <a:spLocks/>
            </p:cNvSpPr>
            <p:nvPr/>
          </p:nvSpPr>
          <p:spPr bwMode="auto">
            <a:xfrm>
              <a:off x="1873251" y="3103563"/>
              <a:ext cx="12700" cy="46038"/>
            </a:xfrm>
            <a:custGeom>
              <a:avLst/>
              <a:gdLst>
                <a:gd name="T0" fmla="*/ 33 w 33"/>
                <a:gd name="T1" fmla="*/ 124 h 124"/>
                <a:gd name="T2" fmla="*/ 23 w 33"/>
                <a:gd name="T3" fmla="*/ 124 h 124"/>
                <a:gd name="T4" fmla="*/ 23 w 33"/>
                <a:gd name="T5" fmla="*/ 111 h 124"/>
                <a:gd name="T6" fmla="*/ 23 w 33"/>
                <a:gd name="T7" fmla="*/ 99 h 124"/>
                <a:gd name="T8" fmla="*/ 6 w 33"/>
                <a:gd name="T9" fmla="*/ 86 h 124"/>
                <a:gd name="T10" fmla="*/ 0 w 33"/>
                <a:gd name="T11" fmla="*/ 85 h 124"/>
                <a:gd name="T12" fmla="*/ 0 w 33"/>
                <a:gd name="T13" fmla="*/ 80 h 124"/>
                <a:gd name="T14" fmla="*/ 0 w 33"/>
                <a:gd name="T15" fmla="*/ 21 h 124"/>
                <a:gd name="T16" fmla="*/ 10 w 33"/>
                <a:gd name="T17" fmla="*/ 4 h 124"/>
                <a:gd name="T18" fmla="*/ 33 w 33"/>
                <a:gd name="T19" fmla="*/ 18 h 124"/>
                <a:gd name="T20" fmla="*/ 33 w 33"/>
                <a:gd name="T21" fmla="*/ 24 h 124"/>
                <a:gd name="T22" fmla="*/ 33 w 33"/>
                <a:gd name="T23" fmla="*/ 110 h 124"/>
                <a:gd name="T24" fmla="*/ 33 w 33"/>
                <a:gd name="T25" fmla="*/ 124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3" h="124">
                  <a:moveTo>
                    <a:pt x="33" y="124"/>
                  </a:moveTo>
                  <a:cubicBezTo>
                    <a:pt x="30" y="124"/>
                    <a:pt x="27" y="124"/>
                    <a:pt x="23" y="124"/>
                  </a:cubicBezTo>
                  <a:cubicBezTo>
                    <a:pt x="23" y="119"/>
                    <a:pt x="23" y="115"/>
                    <a:pt x="23" y="111"/>
                  </a:cubicBezTo>
                  <a:cubicBezTo>
                    <a:pt x="23" y="107"/>
                    <a:pt x="23" y="103"/>
                    <a:pt x="23" y="99"/>
                  </a:cubicBezTo>
                  <a:cubicBezTo>
                    <a:pt x="21" y="90"/>
                    <a:pt x="15" y="86"/>
                    <a:pt x="6" y="86"/>
                  </a:cubicBezTo>
                  <a:cubicBezTo>
                    <a:pt x="4" y="86"/>
                    <a:pt x="2" y="85"/>
                    <a:pt x="0" y="85"/>
                  </a:cubicBezTo>
                  <a:cubicBezTo>
                    <a:pt x="0" y="83"/>
                    <a:pt x="0" y="82"/>
                    <a:pt x="0" y="80"/>
                  </a:cubicBezTo>
                  <a:cubicBezTo>
                    <a:pt x="0" y="60"/>
                    <a:pt x="0" y="41"/>
                    <a:pt x="0" y="21"/>
                  </a:cubicBezTo>
                  <a:cubicBezTo>
                    <a:pt x="0" y="14"/>
                    <a:pt x="3" y="8"/>
                    <a:pt x="10" y="4"/>
                  </a:cubicBezTo>
                  <a:cubicBezTo>
                    <a:pt x="20" y="0"/>
                    <a:pt x="31" y="6"/>
                    <a:pt x="33" y="18"/>
                  </a:cubicBezTo>
                  <a:cubicBezTo>
                    <a:pt x="33" y="20"/>
                    <a:pt x="33" y="22"/>
                    <a:pt x="33" y="24"/>
                  </a:cubicBezTo>
                  <a:cubicBezTo>
                    <a:pt x="33" y="52"/>
                    <a:pt x="33" y="81"/>
                    <a:pt x="33" y="110"/>
                  </a:cubicBezTo>
                  <a:cubicBezTo>
                    <a:pt x="33" y="115"/>
                    <a:pt x="33" y="119"/>
                    <a:pt x="33" y="12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4" name="Freeform 941">
              <a:extLst>
                <a:ext uri="{FF2B5EF4-FFF2-40B4-BE49-F238E27FC236}">
                  <a16:creationId xmlns:a16="http://schemas.microsoft.com/office/drawing/2014/main" id="{36A2AF36-68B0-4E70-A585-8D1B8814E116}"/>
                </a:ext>
              </a:extLst>
            </p:cNvPr>
            <p:cNvSpPr>
              <a:spLocks/>
            </p:cNvSpPr>
            <p:nvPr/>
          </p:nvSpPr>
          <p:spPr bwMode="auto">
            <a:xfrm>
              <a:off x="1960563" y="3108326"/>
              <a:ext cx="12700" cy="41275"/>
            </a:xfrm>
            <a:custGeom>
              <a:avLst/>
              <a:gdLst>
                <a:gd name="T0" fmla="*/ 33 w 33"/>
                <a:gd name="T1" fmla="*/ 109 h 109"/>
                <a:gd name="T2" fmla="*/ 10 w 33"/>
                <a:gd name="T3" fmla="*/ 109 h 109"/>
                <a:gd name="T4" fmla="*/ 10 w 33"/>
                <a:gd name="T5" fmla="*/ 95 h 109"/>
                <a:gd name="T6" fmla="*/ 1 w 33"/>
                <a:gd name="T7" fmla="*/ 76 h 109"/>
                <a:gd name="T8" fmla="*/ 0 w 33"/>
                <a:gd name="T9" fmla="*/ 72 h 109"/>
                <a:gd name="T10" fmla="*/ 0 w 33"/>
                <a:gd name="T11" fmla="*/ 13 h 109"/>
                <a:gd name="T12" fmla="*/ 0 w 33"/>
                <a:gd name="T13" fmla="*/ 0 h 109"/>
                <a:gd name="T14" fmla="*/ 33 w 33"/>
                <a:gd name="T15" fmla="*/ 30 h 109"/>
                <a:gd name="T16" fmla="*/ 33 w 33"/>
                <a:gd name="T17" fmla="*/ 33 h 109"/>
                <a:gd name="T18" fmla="*/ 33 w 33"/>
                <a:gd name="T19" fmla="*/ 107 h 109"/>
                <a:gd name="T20" fmla="*/ 33 w 33"/>
                <a:gd name="T21" fmla="*/ 109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3" h="109">
                  <a:moveTo>
                    <a:pt x="33" y="109"/>
                  </a:moveTo>
                  <a:cubicBezTo>
                    <a:pt x="25" y="109"/>
                    <a:pt x="18" y="109"/>
                    <a:pt x="10" y="109"/>
                  </a:cubicBezTo>
                  <a:cubicBezTo>
                    <a:pt x="10" y="104"/>
                    <a:pt x="9" y="100"/>
                    <a:pt x="10" y="95"/>
                  </a:cubicBezTo>
                  <a:cubicBezTo>
                    <a:pt x="10" y="87"/>
                    <a:pt x="8" y="80"/>
                    <a:pt x="1" y="76"/>
                  </a:cubicBezTo>
                  <a:cubicBezTo>
                    <a:pt x="0" y="75"/>
                    <a:pt x="0" y="74"/>
                    <a:pt x="0" y="72"/>
                  </a:cubicBezTo>
                  <a:cubicBezTo>
                    <a:pt x="0" y="53"/>
                    <a:pt x="0" y="33"/>
                    <a:pt x="0" y="13"/>
                  </a:cubicBezTo>
                  <a:cubicBezTo>
                    <a:pt x="0" y="8"/>
                    <a:pt x="0" y="4"/>
                    <a:pt x="0" y="0"/>
                  </a:cubicBezTo>
                  <a:cubicBezTo>
                    <a:pt x="12" y="2"/>
                    <a:pt x="30" y="13"/>
                    <a:pt x="33" y="30"/>
                  </a:cubicBezTo>
                  <a:cubicBezTo>
                    <a:pt x="33" y="31"/>
                    <a:pt x="33" y="32"/>
                    <a:pt x="33" y="33"/>
                  </a:cubicBezTo>
                  <a:cubicBezTo>
                    <a:pt x="33" y="58"/>
                    <a:pt x="33" y="82"/>
                    <a:pt x="33" y="107"/>
                  </a:cubicBezTo>
                  <a:cubicBezTo>
                    <a:pt x="33" y="107"/>
                    <a:pt x="33" y="108"/>
                    <a:pt x="33" y="10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5" name="Freeform 942">
              <a:extLst>
                <a:ext uri="{FF2B5EF4-FFF2-40B4-BE49-F238E27FC236}">
                  <a16:creationId xmlns:a16="http://schemas.microsoft.com/office/drawing/2014/main" id="{4B8F60CD-2952-40BC-A9CA-65D88148C342}"/>
                </a:ext>
              </a:extLst>
            </p:cNvPr>
            <p:cNvSpPr>
              <a:spLocks/>
            </p:cNvSpPr>
            <p:nvPr/>
          </p:nvSpPr>
          <p:spPr bwMode="auto">
            <a:xfrm>
              <a:off x="1943101" y="3103563"/>
              <a:ext cx="12700" cy="39688"/>
            </a:xfrm>
            <a:custGeom>
              <a:avLst/>
              <a:gdLst>
                <a:gd name="T0" fmla="*/ 0 w 34"/>
                <a:gd name="T1" fmla="*/ 102 h 102"/>
                <a:gd name="T2" fmla="*/ 0 w 34"/>
                <a:gd name="T3" fmla="*/ 72 h 102"/>
                <a:gd name="T4" fmla="*/ 0 w 34"/>
                <a:gd name="T5" fmla="*/ 20 h 102"/>
                <a:gd name="T6" fmla="*/ 6 w 34"/>
                <a:gd name="T7" fmla="*/ 5 h 102"/>
                <a:gd name="T8" fmla="*/ 22 w 34"/>
                <a:gd name="T9" fmla="*/ 2 h 102"/>
                <a:gd name="T10" fmla="*/ 33 w 34"/>
                <a:gd name="T11" fmla="*/ 16 h 102"/>
                <a:gd name="T12" fmla="*/ 34 w 34"/>
                <a:gd name="T13" fmla="*/ 32 h 102"/>
                <a:gd name="T14" fmla="*/ 34 w 34"/>
                <a:gd name="T15" fmla="*/ 84 h 102"/>
                <a:gd name="T16" fmla="*/ 30 w 34"/>
                <a:gd name="T17" fmla="*/ 87 h 102"/>
                <a:gd name="T18" fmla="*/ 17 w 34"/>
                <a:gd name="T19" fmla="*/ 87 h 102"/>
                <a:gd name="T20" fmla="*/ 1 w 34"/>
                <a:gd name="T21" fmla="*/ 100 h 102"/>
                <a:gd name="T22" fmla="*/ 0 w 34"/>
                <a:gd name="T23" fmla="*/ 102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4" h="102">
                  <a:moveTo>
                    <a:pt x="0" y="102"/>
                  </a:moveTo>
                  <a:cubicBezTo>
                    <a:pt x="0" y="92"/>
                    <a:pt x="0" y="82"/>
                    <a:pt x="0" y="72"/>
                  </a:cubicBezTo>
                  <a:cubicBezTo>
                    <a:pt x="0" y="55"/>
                    <a:pt x="0" y="38"/>
                    <a:pt x="0" y="20"/>
                  </a:cubicBezTo>
                  <a:cubicBezTo>
                    <a:pt x="0" y="14"/>
                    <a:pt x="2" y="9"/>
                    <a:pt x="6" y="5"/>
                  </a:cubicBezTo>
                  <a:cubicBezTo>
                    <a:pt x="11" y="1"/>
                    <a:pt x="16" y="0"/>
                    <a:pt x="22" y="2"/>
                  </a:cubicBezTo>
                  <a:cubicBezTo>
                    <a:pt x="28" y="4"/>
                    <a:pt x="32" y="9"/>
                    <a:pt x="33" y="16"/>
                  </a:cubicBezTo>
                  <a:cubicBezTo>
                    <a:pt x="34" y="21"/>
                    <a:pt x="34" y="26"/>
                    <a:pt x="34" y="32"/>
                  </a:cubicBezTo>
                  <a:cubicBezTo>
                    <a:pt x="34" y="49"/>
                    <a:pt x="34" y="66"/>
                    <a:pt x="34" y="84"/>
                  </a:cubicBezTo>
                  <a:cubicBezTo>
                    <a:pt x="34" y="86"/>
                    <a:pt x="33" y="87"/>
                    <a:pt x="30" y="87"/>
                  </a:cubicBezTo>
                  <a:cubicBezTo>
                    <a:pt x="26" y="87"/>
                    <a:pt x="22" y="87"/>
                    <a:pt x="17" y="87"/>
                  </a:cubicBezTo>
                  <a:cubicBezTo>
                    <a:pt x="9" y="87"/>
                    <a:pt x="3" y="92"/>
                    <a:pt x="1" y="100"/>
                  </a:cubicBezTo>
                  <a:cubicBezTo>
                    <a:pt x="1" y="100"/>
                    <a:pt x="1" y="101"/>
                    <a:pt x="0" y="10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6" name="Freeform 943">
              <a:extLst>
                <a:ext uri="{FF2B5EF4-FFF2-40B4-BE49-F238E27FC236}">
                  <a16:creationId xmlns:a16="http://schemas.microsoft.com/office/drawing/2014/main" id="{A4A94FFB-F9AC-445A-A913-660F2A73D36D}"/>
                </a:ext>
              </a:extLst>
            </p:cNvPr>
            <p:cNvSpPr>
              <a:spLocks noEditPoints="1"/>
            </p:cNvSpPr>
            <p:nvPr/>
          </p:nvSpPr>
          <p:spPr bwMode="auto">
            <a:xfrm>
              <a:off x="1787526" y="3176588"/>
              <a:ext cx="28575" cy="26988"/>
            </a:xfrm>
            <a:custGeom>
              <a:avLst/>
              <a:gdLst>
                <a:gd name="T0" fmla="*/ 36 w 72"/>
                <a:gd name="T1" fmla="*/ 70 h 70"/>
                <a:gd name="T2" fmla="*/ 0 w 72"/>
                <a:gd name="T3" fmla="*/ 35 h 70"/>
                <a:gd name="T4" fmla="*/ 36 w 72"/>
                <a:gd name="T5" fmla="*/ 1 h 70"/>
                <a:gd name="T6" fmla="*/ 72 w 72"/>
                <a:gd name="T7" fmla="*/ 36 h 70"/>
                <a:gd name="T8" fmla="*/ 36 w 72"/>
                <a:gd name="T9" fmla="*/ 70 h 70"/>
                <a:gd name="T10" fmla="*/ 17 w 72"/>
                <a:gd name="T11" fmla="*/ 35 h 70"/>
                <a:gd name="T12" fmla="*/ 36 w 72"/>
                <a:gd name="T13" fmla="*/ 54 h 70"/>
                <a:gd name="T14" fmla="*/ 54 w 72"/>
                <a:gd name="T15" fmla="*/ 35 h 70"/>
                <a:gd name="T16" fmla="*/ 36 w 72"/>
                <a:gd name="T17" fmla="*/ 17 h 70"/>
                <a:gd name="T18" fmla="*/ 17 w 72"/>
                <a:gd name="T19" fmla="*/ 35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2" h="70">
                  <a:moveTo>
                    <a:pt x="36" y="70"/>
                  </a:moveTo>
                  <a:cubicBezTo>
                    <a:pt x="16" y="70"/>
                    <a:pt x="0" y="54"/>
                    <a:pt x="0" y="35"/>
                  </a:cubicBezTo>
                  <a:cubicBezTo>
                    <a:pt x="0" y="16"/>
                    <a:pt x="16" y="0"/>
                    <a:pt x="36" y="1"/>
                  </a:cubicBezTo>
                  <a:cubicBezTo>
                    <a:pt x="56" y="1"/>
                    <a:pt x="72" y="17"/>
                    <a:pt x="72" y="36"/>
                  </a:cubicBezTo>
                  <a:cubicBezTo>
                    <a:pt x="71" y="55"/>
                    <a:pt x="55" y="70"/>
                    <a:pt x="36" y="70"/>
                  </a:cubicBezTo>
                  <a:close/>
                  <a:moveTo>
                    <a:pt x="17" y="35"/>
                  </a:moveTo>
                  <a:cubicBezTo>
                    <a:pt x="17" y="46"/>
                    <a:pt x="25" y="54"/>
                    <a:pt x="36" y="54"/>
                  </a:cubicBezTo>
                  <a:cubicBezTo>
                    <a:pt x="46" y="54"/>
                    <a:pt x="55" y="45"/>
                    <a:pt x="54" y="35"/>
                  </a:cubicBezTo>
                  <a:cubicBezTo>
                    <a:pt x="54" y="25"/>
                    <a:pt x="46" y="17"/>
                    <a:pt x="36" y="17"/>
                  </a:cubicBezTo>
                  <a:cubicBezTo>
                    <a:pt x="25" y="17"/>
                    <a:pt x="17" y="25"/>
                    <a:pt x="17" y="3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7" name="Freeform 944">
              <a:extLst>
                <a:ext uri="{FF2B5EF4-FFF2-40B4-BE49-F238E27FC236}">
                  <a16:creationId xmlns:a16="http://schemas.microsoft.com/office/drawing/2014/main" id="{9B99E5EB-A487-42A5-B141-F168D0229CCD}"/>
                </a:ext>
              </a:extLst>
            </p:cNvPr>
            <p:cNvSpPr>
              <a:spLocks/>
            </p:cNvSpPr>
            <p:nvPr/>
          </p:nvSpPr>
          <p:spPr bwMode="auto">
            <a:xfrm>
              <a:off x="1858963" y="3108326"/>
              <a:ext cx="9525" cy="41275"/>
            </a:xfrm>
            <a:custGeom>
              <a:avLst/>
              <a:gdLst>
                <a:gd name="T0" fmla="*/ 9 w 28"/>
                <a:gd name="T1" fmla="*/ 107 h 107"/>
                <a:gd name="T2" fmla="*/ 0 w 28"/>
                <a:gd name="T3" fmla="*/ 107 h 107"/>
                <a:gd name="T4" fmla="*/ 0 w 28"/>
                <a:gd name="T5" fmla="*/ 104 h 107"/>
                <a:gd name="T6" fmla="*/ 0 w 28"/>
                <a:gd name="T7" fmla="*/ 37 h 107"/>
                <a:gd name="T8" fmla="*/ 17 w 28"/>
                <a:gd name="T9" fmla="*/ 6 h 107"/>
                <a:gd name="T10" fmla="*/ 28 w 28"/>
                <a:gd name="T11" fmla="*/ 0 h 107"/>
                <a:gd name="T12" fmla="*/ 28 w 28"/>
                <a:gd name="T13" fmla="*/ 69 h 107"/>
                <a:gd name="T14" fmla="*/ 26 w 28"/>
                <a:gd name="T15" fmla="*/ 69 h 107"/>
                <a:gd name="T16" fmla="*/ 10 w 28"/>
                <a:gd name="T17" fmla="*/ 84 h 107"/>
                <a:gd name="T18" fmla="*/ 9 w 28"/>
                <a:gd name="T19" fmla="*/ 104 h 107"/>
                <a:gd name="T20" fmla="*/ 9 w 28"/>
                <a:gd name="T21" fmla="*/ 107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 h="107">
                  <a:moveTo>
                    <a:pt x="9" y="107"/>
                  </a:moveTo>
                  <a:cubicBezTo>
                    <a:pt x="6" y="107"/>
                    <a:pt x="3" y="107"/>
                    <a:pt x="0" y="107"/>
                  </a:cubicBezTo>
                  <a:cubicBezTo>
                    <a:pt x="0" y="106"/>
                    <a:pt x="0" y="105"/>
                    <a:pt x="0" y="104"/>
                  </a:cubicBezTo>
                  <a:cubicBezTo>
                    <a:pt x="0" y="82"/>
                    <a:pt x="1" y="59"/>
                    <a:pt x="0" y="37"/>
                  </a:cubicBezTo>
                  <a:cubicBezTo>
                    <a:pt x="0" y="23"/>
                    <a:pt x="6" y="14"/>
                    <a:pt x="17" y="6"/>
                  </a:cubicBezTo>
                  <a:cubicBezTo>
                    <a:pt x="20" y="4"/>
                    <a:pt x="24" y="2"/>
                    <a:pt x="28" y="0"/>
                  </a:cubicBezTo>
                  <a:cubicBezTo>
                    <a:pt x="28" y="23"/>
                    <a:pt x="28" y="46"/>
                    <a:pt x="28" y="69"/>
                  </a:cubicBezTo>
                  <a:cubicBezTo>
                    <a:pt x="27" y="69"/>
                    <a:pt x="26" y="69"/>
                    <a:pt x="26" y="69"/>
                  </a:cubicBezTo>
                  <a:cubicBezTo>
                    <a:pt x="17" y="70"/>
                    <a:pt x="10" y="75"/>
                    <a:pt x="10" y="84"/>
                  </a:cubicBezTo>
                  <a:cubicBezTo>
                    <a:pt x="9" y="91"/>
                    <a:pt x="9" y="97"/>
                    <a:pt x="9" y="104"/>
                  </a:cubicBezTo>
                  <a:cubicBezTo>
                    <a:pt x="9" y="105"/>
                    <a:pt x="9" y="106"/>
                    <a:pt x="9" y="10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8" name="Freeform 945">
              <a:extLst>
                <a:ext uri="{FF2B5EF4-FFF2-40B4-BE49-F238E27FC236}">
                  <a16:creationId xmlns:a16="http://schemas.microsoft.com/office/drawing/2014/main" id="{1C65B825-2835-4739-9869-6A73446EB0C1}"/>
                </a:ext>
              </a:extLst>
            </p:cNvPr>
            <p:cNvSpPr>
              <a:spLocks/>
            </p:cNvSpPr>
            <p:nvPr/>
          </p:nvSpPr>
          <p:spPr bwMode="auto">
            <a:xfrm>
              <a:off x="1817688" y="3197226"/>
              <a:ext cx="22225" cy="17463"/>
            </a:xfrm>
            <a:custGeom>
              <a:avLst/>
              <a:gdLst>
                <a:gd name="T0" fmla="*/ 37 w 58"/>
                <a:gd name="T1" fmla="*/ 45 h 45"/>
                <a:gd name="T2" fmla="*/ 20 w 58"/>
                <a:gd name="T3" fmla="*/ 27 h 45"/>
                <a:gd name="T4" fmla="*/ 1 w 58"/>
                <a:gd name="T5" fmla="*/ 6 h 45"/>
                <a:gd name="T6" fmla="*/ 0 w 58"/>
                <a:gd name="T7" fmla="*/ 4 h 45"/>
                <a:gd name="T8" fmla="*/ 3 w 58"/>
                <a:gd name="T9" fmla="*/ 0 h 45"/>
                <a:gd name="T10" fmla="*/ 57 w 58"/>
                <a:gd name="T11" fmla="*/ 0 h 45"/>
                <a:gd name="T12" fmla="*/ 58 w 58"/>
                <a:gd name="T13" fmla="*/ 0 h 45"/>
                <a:gd name="T14" fmla="*/ 37 w 58"/>
                <a:gd name="T15" fmla="*/ 45 h 4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8" h="45">
                  <a:moveTo>
                    <a:pt x="37" y="45"/>
                  </a:moveTo>
                  <a:cubicBezTo>
                    <a:pt x="32" y="39"/>
                    <a:pt x="26" y="33"/>
                    <a:pt x="20" y="27"/>
                  </a:cubicBezTo>
                  <a:cubicBezTo>
                    <a:pt x="14" y="20"/>
                    <a:pt x="7" y="13"/>
                    <a:pt x="1" y="6"/>
                  </a:cubicBezTo>
                  <a:cubicBezTo>
                    <a:pt x="0" y="6"/>
                    <a:pt x="0" y="4"/>
                    <a:pt x="0" y="4"/>
                  </a:cubicBezTo>
                  <a:cubicBezTo>
                    <a:pt x="1" y="2"/>
                    <a:pt x="1" y="0"/>
                    <a:pt x="3" y="0"/>
                  </a:cubicBezTo>
                  <a:cubicBezTo>
                    <a:pt x="21" y="0"/>
                    <a:pt x="39" y="0"/>
                    <a:pt x="57" y="0"/>
                  </a:cubicBezTo>
                  <a:cubicBezTo>
                    <a:pt x="57" y="0"/>
                    <a:pt x="58" y="0"/>
                    <a:pt x="58" y="0"/>
                  </a:cubicBezTo>
                  <a:cubicBezTo>
                    <a:pt x="55" y="17"/>
                    <a:pt x="48" y="31"/>
                    <a:pt x="37" y="4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9" name="Freeform 946">
              <a:extLst>
                <a:ext uri="{FF2B5EF4-FFF2-40B4-BE49-F238E27FC236}">
                  <a16:creationId xmlns:a16="http://schemas.microsoft.com/office/drawing/2014/main" id="{2C705A2A-C6D8-4854-996A-2D8567FB4520}"/>
                </a:ext>
              </a:extLst>
            </p:cNvPr>
            <p:cNvSpPr>
              <a:spLocks/>
            </p:cNvSpPr>
            <p:nvPr/>
          </p:nvSpPr>
          <p:spPr bwMode="auto">
            <a:xfrm>
              <a:off x="1898651" y="3144838"/>
              <a:ext cx="31750" cy="4763"/>
            </a:xfrm>
            <a:custGeom>
              <a:avLst/>
              <a:gdLst>
                <a:gd name="T0" fmla="*/ 86 w 86"/>
                <a:gd name="T1" fmla="*/ 0 h 16"/>
                <a:gd name="T2" fmla="*/ 86 w 86"/>
                <a:gd name="T3" fmla="*/ 16 h 16"/>
                <a:gd name="T4" fmla="*/ 0 w 86"/>
                <a:gd name="T5" fmla="*/ 16 h 16"/>
                <a:gd name="T6" fmla="*/ 0 w 86"/>
                <a:gd name="T7" fmla="*/ 0 h 16"/>
                <a:gd name="T8" fmla="*/ 86 w 86"/>
                <a:gd name="T9" fmla="*/ 0 h 16"/>
              </a:gdLst>
              <a:ahLst/>
              <a:cxnLst>
                <a:cxn ang="0">
                  <a:pos x="T0" y="T1"/>
                </a:cxn>
                <a:cxn ang="0">
                  <a:pos x="T2" y="T3"/>
                </a:cxn>
                <a:cxn ang="0">
                  <a:pos x="T4" y="T5"/>
                </a:cxn>
                <a:cxn ang="0">
                  <a:pos x="T6" y="T7"/>
                </a:cxn>
                <a:cxn ang="0">
                  <a:pos x="T8" y="T9"/>
                </a:cxn>
              </a:cxnLst>
              <a:rect l="0" t="0" r="r" b="b"/>
              <a:pathLst>
                <a:path w="86" h="16">
                  <a:moveTo>
                    <a:pt x="86" y="0"/>
                  </a:moveTo>
                  <a:cubicBezTo>
                    <a:pt x="86" y="5"/>
                    <a:pt x="86" y="10"/>
                    <a:pt x="86" y="16"/>
                  </a:cubicBezTo>
                  <a:cubicBezTo>
                    <a:pt x="57" y="16"/>
                    <a:pt x="29" y="16"/>
                    <a:pt x="0" y="16"/>
                  </a:cubicBezTo>
                  <a:cubicBezTo>
                    <a:pt x="0" y="10"/>
                    <a:pt x="0" y="5"/>
                    <a:pt x="0" y="0"/>
                  </a:cubicBezTo>
                  <a:cubicBezTo>
                    <a:pt x="28" y="0"/>
                    <a:pt x="57" y="0"/>
                    <a:pt x="86"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0" name="Freeform 947">
              <a:extLst>
                <a:ext uri="{FF2B5EF4-FFF2-40B4-BE49-F238E27FC236}">
                  <a16:creationId xmlns:a16="http://schemas.microsoft.com/office/drawing/2014/main" id="{CF45BF38-115E-4680-8C7C-C8AB0D120987}"/>
                </a:ext>
              </a:extLst>
            </p:cNvPr>
            <p:cNvSpPr>
              <a:spLocks/>
            </p:cNvSpPr>
            <p:nvPr/>
          </p:nvSpPr>
          <p:spPr bwMode="auto">
            <a:xfrm>
              <a:off x="1819276" y="3168651"/>
              <a:ext cx="20638" cy="14288"/>
            </a:xfrm>
            <a:custGeom>
              <a:avLst/>
              <a:gdLst>
                <a:gd name="T0" fmla="*/ 57 w 57"/>
                <a:gd name="T1" fmla="*/ 41 h 41"/>
                <a:gd name="T2" fmla="*/ 54 w 57"/>
                <a:gd name="T3" fmla="*/ 41 h 41"/>
                <a:gd name="T4" fmla="*/ 3 w 57"/>
                <a:gd name="T5" fmla="*/ 41 h 41"/>
                <a:gd name="T6" fmla="*/ 0 w 57"/>
                <a:gd name="T7" fmla="*/ 40 h 41"/>
                <a:gd name="T8" fmla="*/ 2 w 57"/>
                <a:gd name="T9" fmla="*/ 37 h 41"/>
                <a:gd name="T10" fmla="*/ 38 w 57"/>
                <a:gd name="T11" fmla="*/ 2 h 41"/>
                <a:gd name="T12" fmla="*/ 41 w 57"/>
                <a:gd name="T13" fmla="*/ 2 h 41"/>
                <a:gd name="T14" fmla="*/ 57 w 57"/>
                <a:gd name="T15" fmla="*/ 38 h 41"/>
                <a:gd name="T16" fmla="*/ 57 w 57"/>
                <a:gd name="T17"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7" h="41">
                  <a:moveTo>
                    <a:pt x="57" y="41"/>
                  </a:moveTo>
                  <a:cubicBezTo>
                    <a:pt x="56" y="41"/>
                    <a:pt x="55" y="41"/>
                    <a:pt x="54" y="41"/>
                  </a:cubicBezTo>
                  <a:cubicBezTo>
                    <a:pt x="37" y="41"/>
                    <a:pt x="20" y="41"/>
                    <a:pt x="3" y="41"/>
                  </a:cubicBezTo>
                  <a:cubicBezTo>
                    <a:pt x="2" y="41"/>
                    <a:pt x="1" y="41"/>
                    <a:pt x="0" y="40"/>
                  </a:cubicBezTo>
                  <a:cubicBezTo>
                    <a:pt x="1" y="39"/>
                    <a:pt x="1" y="38"/>
                    <a:pt x="2" y="37"/>
                  </a:cubicBezTo>
                  <a:cubicBezTo>
                    <a:pt x="14" y="25"/>
                    <a:pt x="26" y="13"/>
                    <a:pt x="38" y="2"/>
                  </a:cubicBezTo>
                  <a:cubicBezTo>
                    <a:pt x="39" y="0"/>
                    <a:pt x="40" y="0"/>
                    <a:pt x="41" y="2"/>
                  </a:cubicBezTo>
                  <a:cubicBezTo>
                    <a:pt x="48" y="13"/>
                    <a:pt x="54" y="25"/>
                    <a:pt x="57" y="38"/>
                  </a:cubicBezTo>
                  <a:cubicBezTo>
                    <a:pt x="57" y="39"/>
                    <a:pt x="57" y="40"/>
                    <a:pt x="57" y="4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1" name="Freeform 948">
              <a:extLst>
                <a:ext uri="{FF2B5EF4-FFF2-40B4-BE49-F238E27FC236}">
                  <a16:creationId xmlns:a16="http://schemas.microsoft.com/office/drawing/2014/main" id="{07D0F404-7C94-49BC-99DD-71B98071AC05}"/>
                </a:ext>
              </a:extLst>
            </p:cNvPr>
            <p:cNvSpPr>
              <a:spLocks/>
            </p:cNvSpPr>
            <p:nvPr/>
          </p:nvSpPr>
          <p:spPr bwMode="auto">
            <a:xfrm>
              <a:off x="1779588" y="3152776"/>
              <a:ext cx="15875" cy="20638"/>
            </a:xfrm>
            <a:custGeom>
              <a:avLst/>
              <a:gdLst>
                <a:gd name="T0" fmla="*/ 0 w 40"/>
                <a:gd name="T1" fmla="*/ 16 h 56"/>
                <a:gd name="T2" fmla="*/ 40 w 40"/>
                <a:gd name="T3" fmla="*/ 0 h 56"/>
                <a:gd name="T4" fmla="*/ 40 w 40"/>
                <a:gd name="T5" fmla="*/ 3 h 56"/>
                <a:gd name="T6" fmla="*/ 40 w 40"/>
                <a:gd name="T7" fmla="*/ 53 h 56"/>
                <a:gd name="T8" fmla="*/ 39 w 40"/>
                <a:gd name="T9" fmla="*/ 56 h 56"/>
                <a:gd name="T10" fmla="*/ 36 w 40"/>
                <a:gd name="T11" fmla="*/ 55 h 56"/>
                <a:gd name="T12" fmla="*/ 1 w 40"/>
                <a:gd name="T13" fmla="*/ 18 h 56"/>
                <a:gd name="T14" fmla="*/ 0 w 40"/>
                <a:gd name="T15" fmla="*/ 16 h 5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0" h="56">
                  <a:moveTo>
                    <a:pt x="0" y="16"/>
                  </a:moveTo>
                  <a:cubicBezTo>
                    <a:pt x="12" y="8"/>
                    <a:pt x="26" y="3"/>
                    <a:pt x="40" y="0"/>
                  </a:cubicBezTo>
                  <a:cubicBezTo>
                    <a:pt x="40" y="2"/>
                    <a:pt x="40" y="3"/>
                    <a:pt x="40" y="3"/>
                  </a:cubicBezTo>
                  <a:cubicBezTo>
                    <a:pt x="40" y="20"/>
                    <a:pt x="40" y="36"/>
                    <a:pt x="40" y="53"/>
                  </a:cubicBezTo>
                  <a:cubicBezTo>
                    <a:pt x="40" y="54"/>
                    <a:pt x="39" y="55"/>
                    <a:pt x="39" y="56"/>
                  </a:cubicBezTo>
                  <a:cubicBezTo>
                    <a:pt x="38" y="56"/>
                    <a:pt x="37" y="55"/>
                    <a:pt x="36" y="55"/>
                  </a:cubicBezTo>
                  <a:cubicBezTo>
                    <a:pt x="25" y="42"/>
                    <a:pt x="13" y="30"/>
                    <a:pt x="1" y="18"/>
                  </a:cubicBezTo>
                  <a:cubicBezTo>
                    <a:pt x="1" y="18"/>
                    <a:pt x="1" y="17"/>
                    <a:pt x="0" y="16"/>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2" name="Freeform 949">
              <a:extLst>
                <a:ext uri="{FF2B5EF4-FFF2-40B4-BE49-F238E27FC236}">
                  <a16:creationId xmlns:a16="http://schemas.microsoft.com/office/drawing/2014/main" id="{85B72F30-C838-44AB-8DF0-2B0ED793EB20}"/>
                </a:ext>
              </a:extLst>
            </p:cNvPr>
            <p:cNvSpPr>
              <a:spLocks/>
            </p:cNvSpPr>
            <p:nvPr/>
          </p:nvSpPr>
          <p:spPr bwMode="auto">
            <a:xfrm>
              <a:off x="1779588" y="3206751"/>
              <a:ext cx="15875" cy="20638"/>
            </a:xfrm>
            <a:custGeom>
              <a:avLst/>
              <a:gdLst>
                <a:gd name="T0" fmla="*/ 41 w 41"/>
                <a:gd name="T1" fmla="*/ 55 h 55"/>
                <a:gd name="T2" fmla="*/ 0 w 41"/>
                <a:gd name="T3" fmla="*/ 38 h 55"/>
                <a:gd name="T4" fmla="*/ 3 w 41"/>
                <a:gd name="T5" fmla="*/ 36 h 55"/>
                <a:gd name="T6" fmla="*/ 38 w 41"/>
                <a:gd name="T7" fmla="*/ 1 h 55"/>
                <a:gd name="T8" fmla="*/ 40 w 41"/>
                <a:gd name="T9" fmla="*/ 0 h 55"/>
                <a:gd name="T10" fmla="*/ 41 w 41"/>
                <a:gd name="T11" fmla="*/ 3 h 55"/>
                <a:gd name="T12" fmla="*/ 41 w 41"/>
                <a:gd name="T13" fmla="*/ 53 h 55"/>
                <a:gd name="T14" fmla="*/ 41 w 41"/>
                <a:gd name="T15" fmla="*/ 55 h 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1" h="55">
                  <a:moveTo>
                    <a:pt x="41" y="55"/>
                  </a:moveTo>
                  <a:cubicBezTo>
                    <a:pt x="26" y="53"/>
                    <a:pt x="13" y="47"/>
                    <a:pt x="0" y="38"/>
                  </a:cubicBezTo>
                  <a:cubicBezTo>
                    <a:pt x="1" y="37"/>
                    <a:pt x="2" y="37"/>
                    <a:pt x="3" y="36"/>
                  </a:cubicBezTo>
                  <a:cubicBezTo>
                    <a:pt x="15" y="24"/>
                    <a:pt x="27" y="13"/>
                    <a:pt x="38" y="1"/>
                  </a:cubicBezTo>
                  <a:cubicBezTo>
                    <a:pt x="39" y="1"/>
                    <a:pt x="40" y="1"/>
                    <a:pt x="40" y="0"/>
                  </a:cubicBezTo>
                  <a:cubicBezTo>
                    <a:pt x="41" y="1"/>
                    <a:pt x="41" y="2"/>
                    <a:pt x="41" y="3"/>
                  </a:cubicBezTo>
                  <a:cubicBezTo>
                    <a:pt x="41" y="20"/>
                    <a:pt x="41" y="37"/>
                    <a:pt x="41" y="53"/>
                  </a:cubicBezTo>
                  <a:cubicBezTo>
                    <a:pt x="41" y="54"/>
                    <a:pt x="41" y="55"/>
                    <a:pt x="41" y="5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3" name="Freeform 950">
              <a:extLst>
                <a:ext uri="{FF2B5EF4-FFF2-40B4-BE49-F238E27FC236}">
                  <a16:creationId xmlns:a16="http://schemas.microsoft.com/office/drawing/2014/main" id="{D9A69772-9F46-4604-827E-57D57B641C0F}"/>
                </a:ext>
              </a:extLst>
            </p:cNvPr>
            <p:cNvSpPr>
              <a:spLocks/>
            </p:cNvSpPr>
            <p:nvPr/>
          </p:nvSpPr>
          <p:spPr bwMode="auto">
            <a:xfrm>
              <a:off x="1763713" y="3197226"/>
              <a:ext cx="20638" cy="14288"/>
            </a:xfrm>
            <a:custGeom>
              <a:avLst/>
              <a:gdLst>
                <a:gd name="T0" fmla="*/ 16 w 55"/>
                <a:gd name="T1" fmla="*/ 39 h 39"/>
                <a:gd name="T2" fmla="*/ 0 w 55"/>
                <a:gd name="T3" fmla="*/ 0 h 39"/>
                <a:gd name="T4" fmla="*/ 55 w 55"/>
                <a:gd name="T5" fmla="*/ 0 h 39"/>
                <a:gd name="T6" fmla="*/ 16 w 55"/>
                <a:gd name="T7" fmla="*/ 39 h 39"/>
              </a:gdLst>
              <a:ahLst/>
              <a:cxnLst>
                <a:cxn ang="0">
                  <a:pos x="T0" y="T1"/>
                </a:cxn>
                <a:cxn ang="0">
                  <a:pos x="T2" y="T3"/>
                </a:cxn>
                <a:cxn ang="0">
                  <a:pos x="T4" y="T5"/>
                </a:cxn>
                <a:cxn ang="0">
                  <a:pos x="T6" y="T7"/>
                </a:cxn>
              </a:cxnLst>
              <a:rect l="0" t="0" r="r" b="b"/>
              <a:pathLst>
                <a:path w="55" h="39">
                  <a:moveTo>
                    <a:pt x="16" y="39"/>
                  </a:moveTo>
                  <a:cubicBezTo>
                    <a:pt x="9" y="31"/>
                    <a:pt x="0" y="10"/>
                    <a:pt x="0" y="0"/>
                  </a:cubicBezTo>
                  <a:cubicBezTo>
                    <a:pt x="18" y="0"/>
                    <a:pt x="37" y="0"/>
                    <a:pt x="55" y="0"/>
                  </a:cubicBezTo>
                  <a:cubicBezTo>
                    <a:pt x="42" y="13"/>
                    <a:pt x="29" y="26"/>
                    <a:pt x="16" y="3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4" name="Freeform 951">
              <a:extLst>
                <a:ext uri="{FF2B5EF4-FFF2-40B4-BE49-F238E27FC236}">
                  <a16:creationId xmlns:a16="http://schemas.microsoft.com/office/drawing/2014/main" id="{2D225A96-0FD1-4745-89F1-9A607DDF9FC8}"/>
                </a:ext>
              </a:extLst>
            </p:cNvPr>
            <p:cNvSpPr>
              <a:spLocks/>
            </p:cNvSpPr>
            <p:nvPr/>
          </p:nvSpPr>
          <p:spPr bwMode="auto">
            <a:xfrm>
              <a:off x="1763713" y="3168651"/>
              <a:ext cx="20638" cy="14288"/>
            </a:xfrm>
            <a:custGeom>
              <a:avLst/>
              <a:gdLst>
                <a:gd name="T0" fmla="*/ 0 w 56"/>
                <a:gd name="T1" fmla="*/ 40 h 40"/>
                <a:gd name="T2" fmla="*/ 18 w 56"/>
                <a:gd name="T3" fmla="*/ 0 h 40"/>
                <a:gd name="T4" fmla="*/ 56 w 56"/>
                <a:gd name="T5" fmla="*/ 40 h 40"/>
                <a:gd name="T6" fmla="*/ 0 w 56"/>
                <a:gd name="T7" fmla="*/ 40 h 40"/>
              </a:gdLst>
              <a:ahLst/>
              <a:cxnLst>
                <a:cxn ang="0">
                  <a:pos x="T0" y="T1"/>
                </a:cxn>
                <a:cxn ang="0">
                  <a:pos x="T2" y="T3"/>
                </a:cxn>
                <a:cxn ang="0">
                  <a:pos x="T4" y="T5"/>
                </a:cxn>
                <a:cxn ang="0">
                  <a:pos x="T6" y="T7"/>
                </a:cxn>
              </a:cxnLst>
              <a:rect l="0" t="0" r="r" b="b"/>
              <a:pathLst>
                <a:path w="56" h="40">
                  <a:moveTo>
                    <a:pt x="0" y="40"/>
                  </a:moveTo>
                  <a:cubicBezTo>
                    <a:pt x="3" y="25"/>
                    <a:pt x="9" y="12"/>
                    <a:pt x="18" y="0"/>
                  </a:cubicBezTo>
                  <a:cubicBezTo>
                    <a:pt x="30" y="13"/>
                    <a:pt x="43" y="26"/>
                    <a:pt x="56" y="40"/>
                  </a:cubicBezTo>
                  <a:cubicBezTo>
                    <a:pt x="37" y="40"/>
                    <a:pt x="19" y="40"/>
                    <a:pt x="0" y="4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5" name="Freeform 952">
              <a:extLst>
                <a:ext uri="{FF2B5EF4-FFF2-40B4-BE49-F238E27FC236}">
                  <a16:creationId xmlns:a16="http://schemas.microsoft.com/office/drawing/2014/main" id="{D9B9EF5F-4070-4DE7-827D-3A9111AD752D}"/>
                </a:ext>
              </a:extLst>
            </p:cNvPr>
            <p:cNvSpPr>
              <a:spLocks/>
            </p:cNvSpPr>
            <p:nvPr/>
          </p:nvSpPr>
          <p:spPr bwMode="auto">
            <a:xfrm>
              <a:off x="1808163" y="3152776"/>
              <a:ext cx="15875" cy="20638"/>
            </a:xfrm>
            <a:custGeom>
              <a:avLst/>
              <a:gdLst>
                <a:gd name="T0" fmla="*/ 40 w 40"/>
                <a:gd name="T1" fmla="*/ 16 h 56"/>
                <a:gd name="T2" fmla="*/ 1 w 40"/>
                <a:gd name="T3" fmla="*/ 56 h 56"/>
                <a:gd name="T4" fmla="*/ 0 w 40"/>
                <a:gd name="T5" fmla="*/ 55 h 56"/>
                <a:gd name="T6" fmla="*/ 0 w 40"/>
                <a:gd name="T7" fmla="*/ 0 h 56"/>
                <a:gd name="T8" fmla="*/ 40 w 40"/>
                <a:gd name="T9" fmla="*/ 16 h 56"/>
              </a:gdLst>
              <a:ahLst/>
              <a:cxnLst>
                <a:cxn ang="0">
                  <a:pos x="T0" y="T1"/>
                </a:cxn>
                <a:cxn ang="0">
                  <a:pos x="T2" y="T3"/>
                </a:cxn>
                <a:cxn ang="0">
                  <a:pos x="T4" y="T5"/>
                </a:cxn>
                <a:cxn ang="0">
                  <a:pos x="T6" y="T7"/>
                </a:cxn>
                <a:cxn ang="0">
                  <a:pos x="T8" y="T9"/>
                </a:cxn>
              </a:cxnLst>
              <a:rect l="0" t="0" r="r" b="b"/>
              <a:pathLst>
                <a:path w="40" h="56">
                  <a:moveTo>
                    <a:pt x="40" y="16"/>
                  </a:moveTo>
                  <a:cubicBezTo>
                    <a:pt x="27" y="29"/>
                    <a:pt x="14" y="42"/>
                    <a:pt x="1" y="56"/>
                  </a:cubicBezTo>
                  <a:cubicBezTo>
                    <a:pt x="0" y="55"/>
                    <a:pt x="0" y="55"/>
                    <a:pt x="0" y="55"/>
                  </a:cubicBezTo>
                  <a:cubicBezTo>
                    <a:pt x="0" y="37"/>
                    <a:pt x="0" y="19"/>
                    <a:pt x="0" y="0"/>
                  </a:cubicBezTo>
                  <a:cubicBezTo>
                    <a:pt x="15" y="3"/>
                    <a:pt x="28" y="8"/>
                    <a:pt x="40" y="16"/>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6" name="Freeform 953">
              <a:extLst>
                <a:ext uri="{FF2B5EF4-FFF2-40B4-BE49-F238E27FC236}">
                  <a16:creationId xmlns:a16="http://schemas.microsoft.com/office/drawing/2014/main" id="{5B45BC11-C52F-44E4-AA3E-AB80DD31FE2D}"/>
                </a:ext>
              </a:extLst>
            </p:cNvPr>
            <p:cNvSpPr>
              <a:spLocks/>
            </p:cNvSpPr>
            <p:nvPr/>
          </p:nvSpPr>
          <p:spPr bwMode="auto">
            <a:xfrm>
              <a:off x="1808163" y="3208338"/>
              <a:ext cx="14288" cy="19050"/>
            </a:xfrm>
            <a:custGeom>
              <a:avLst/>
              <a:gdLst>
                <a:gd name="T0" fmla="*/ 0 w 36"/>
                <a:gd name="T1" fmla="*/ 50 h 50"/>
                <a:gd name="T2" fmla="*/ 0 w 36"/>
                <a:gd name="T3" fmla="*/ 0 h 50"/>
                <a:gd name="T4" fmla="*/ 36 w 36"/>
                <a:gd name="T5" fmla="*/ 37 h 50"/>
                <a:gd name="T6" fmla="*/ 0 w 36"/>
                <a:gd name="T7" fmla="*/ 50 h 50"/>
              </a:gdLst>
              <a:ahLst/>
              <a:cxnLst>
                <a:cxn ang="0">
                  <a:pos x="T0" y="T1"/>
                </a:cxn>
                <a:cxn ang="0">
                  <a:pos x="T2" y="T3"/>
                </a:cxn>
                <a:cxn ang="0">
                  <a:pos x="T4" y="T5"/>
                </a:cxn>
                <a:cxn ang="0">
                  <a:pos x="T6" y="T7"/>
                </a:cxn>
              </a:cxnLst>
              <a:rect l="0" t="0" r="r" b="b"/>
              <a:pathLst>
                <a:path w="36" h="50">
                  <a:moveTo>
                    <a:pt x="0" y="50"/>
                  </a:moveTo>
                  <a:cubicBezTo>
                    <a:pt x="0" y="34"/>
                    <a:pt x="0" y="17"/>
                    <a:pt x="0" y="0"/>
                  </a:cubicBezTo>
                  <a:cubicBezTo>
                    <a:pt x="12" y="13"/>
                    <a:pt x="24" y="25"/>
                    <a:pt x="36" y="37"/>
                  </a:cubicBezTo>
                  <a:cubicBezTo>
                    <a:pt x="25" y="44"/>
                    <a:pt x="13" y="48"/>
                    <a:pt x="0" y="5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7" name="Freeform 954">
              <a:extLst>
                <a:ext uri="{FF2B5EF4-FFF2-40B4-BE49-F238E27FC236}">
                  <a16:creationId xmlns:a16="http://schemas.microsoft.com/office/drawing/2014/main" id="{053993C7-7EAC-4488-8000-776D15C8B864}"/>
                </a:ext>
              </a:extLst>
            </p:cNvPr>
            <p:cNvSpPr>
              <a:spLocks/>
            </p:cNvSpPr>
            <p:nvPr/>
          </p:nvSpPr>
          <p:spPr bwMode="auto">
            <a:xfrm>
              <a:off x="1865313" y="3140076"/>
              <a:ext cx="12700" cy="9525"/>
            </a:xfrm>
            <a:custGeom>
              <a:avLst/>
              <a:gdLst>
                <a:gd name="T0" fmla="*/ 32 w 32"/>
                <a:gd name="T1" fmla="*/ 26 h 27"/>
                <a:gd name="T2" fmla="*/ 9 w 32"/>
                <a:gd name="T3" fmla="*/ 26 h 27"/>
                <a:gd name="T4" fmla="*/ 1 w 32"/>
                <a:gd name="T5" fmla="*/ 25 h 27"/>
                <a:gd name="T6" fmla="*/ 0 w 32"/>
                <a:gd name="T7" fmla="*/ 17 h 27"/>
                <a:gd name="T8" fmla="*/ 1 w 32"/>
                <a:gd name="T9" fmla="*/ 6 h 27"/>
                <a:gd name="T10" fmla="*/ 8 w 32"/>
                <a:gd name="T11" fmla="*/ 0 h 27"/>
                <a:gd name="T12" fmla="*/ 26 w 32"/>
                <a:gd name="T13" fmla="*/ 0 h 27"/>
                <a:gd name="T14" fmla="*/ 31 w 32"/>
                <a:gd name="T15" fmla="*/ 4 h 27"/>
                <a:gd name="T16" fmla="*/ 32 w 32"/>
                <a:gd name="T17" fmla="*/ 6 h 27"/>
                <a:gd name="T18" fmla="*/ 32 w 32"/>
                <a:gd name="T19" fmla="*/ 26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 h="27">
                  <a:moveTo>
                    <a:pt x="32" y="26"/>
                  </a:moveTo>
                  <a:cubicBezTo>
                    <a:pt x="24" y="26"/>
                    <a:pt x="17" y="26"/>
                    <a:pt x="9" y="26"/>
                  </a:cubicBezTo>
                  <a:cubicBezTo>
                    <a:pt x="6" y="26"/>
                    <a:pt x="3" y="27"/>
                    <a:pt x="1" y="25"/>
                  </a:cubicBezTo>
                  <a:cubicBezTo>
                    <a:pt x="0" y="24"/>
                    <a:pt x="0" y="20"/>
                    <a:pt x="0" y="17"/>
                  </a:cubicBezTo>
                  <a:cubicBezTo>
                    <a:pt x="0" y="14"/>
                    <a:pt x="0" y="10"/>
                    <a:pt x="1" y="6"/>
                  </a:cubicBezTo>
                  <a:cubicBezTo>
                    <a:pt x="1" y="1"/>
                    <a:pt x="3" y="0"/>
                    <a:pt x="8" y="0"/>
                  </a:cubicBezTo>
                  <a:cubicBezTo>
                    <a:pt x="14" y="0"/>
                    <a:pt x="20" y="0"/>
                    <a:pt x="26" y="0"/>
                  </a:cubicBezTo>
                  <a:cubicBezTo>
                    <a:pt x="29" y="0"/>
                    <a:pt x="31" y="1"/>
                    <a:pt x="31" y="4"/>
                  </a:cubicBezTo>
                  <a:cubicBezTo>
                    <a:pt x="32" y="5"/>
                    <a:pt x="32" y="5"/>
                    <a:pt x="32" y="6"/>
                  </a:cubicBezTo>
                  <a:cubicBezTo>
                    <a:pt x="32" y="13"/>
                    <a:pt x="32" y="19"/>
                    <a:pt x="32" y="26"/>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8" name="Freeform 955">
              <a:extLst>
                <a:ext uri="{FF2B5EF4-FFF2-40B4-BE49-F238E27FC236}">
                  <a16:creationId xmlns:a16="http://schemas.microsoft.com/office/drawing/2014/main" id="{0AA07B5F-3E83-42F3-B2D0-9F265032D38C}"/>
                </a:ext>
              </a:extLst>
            </p:cNvPr>
            <p:cNvSpPr>
              <a:spLocks/>
            </p:cNvSpPr>
            <p:nvPr/>
          </p:nvSpPr>
          <p:spPr bwMode="auto">
            <a:xfrm>
              <a:off x="1947863" y="3141663"/>
              <a:ext cx="12700" cy="7938"/>
            </a:xfrm>
            <a:custGeom>
              <a:avLst/>
              <a:gdLst>
                <a:gd name="T0" fmla="*/ 0 w 31"/>
                <a:gd name="T1" fmla="*/ 23 h 23"/>
                <a:gd name="T2" fmla="*/ 0 w 31"/>
                <a:gd name="T3" fmla="*/ 6 h 23"/>
                <a:gd name="T4" fmla="*/ 6 w 31"/>
                <a:gd name="T5" fmla="*/ 0 h 23"/>
                <a:gd name="T6" fmla="*/ 25 w 31"/>
                <a:gd name="T7" fmla="*/ 0 h 23"/>
                <a:gd name="T8" fmla="*/ 31 w 31"/>
                <a:gd name="T9" fmla="*/ 5 h 23"/>
                <a:gd name="T10" fmla="*/ 31 w 31"/>
                <a:gd name="T11" fmla="*/ 21 h 23"/>
                <a:gd name="T12" fmla="*/ 30 w 31"/>
                <a:gd name="T13" fmla="*/ 23 h 23"/>
                <a:gd name="T14" fmla="*/ 0 w 31"/>
                <a:gd name="T15" fmla="*/ 23 h 2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1" h="23">
                  <a:moveTo>
                    <a:pt x="0" y="23"/>
                  </a:moveTo>
                  <a:cubicBezTo>
                    <a:pt x="0" y="17"/>
                    <a:pt x="0" y="12"/>
                    <a:pt x="0" y="6"/>
                  </a:cubicBezTo>
                  <a:cubicBezTo>
                    <a:pt x="0" y="2"/>
                    <a:pt x="2" y="0"/>
                    <a:pt x="6" y="0"/>
                  </a:cubicBezTo>
                  <a:cubicBezTo>
                    <a:pt x="12" y="0"/>
                    <a:pt x="19" y="0"/>
                    <a:pt x="25" y="0"/>
                  </a:cubicBezTo>
                  <a:cubicBezTo>
                    <a:pt x="29" y="0"/>
                    <a:pt x="31" y="2"/>
                    <a:pt x="31" y="5"/>
                  </a:cubicBezTo>
                  <a:cubicBezTo>
                    <a:pt x="31" y="11"/>
                    <a:pt x="31" y="16"/>
                    <a:pt x="31" y="21"/>
                  </a:cubicBezTo>
                  <a:cubicBezTo>
                    <a:pt x="31" y="22"/>
                    <a:pt x="30" y="23"/>
                    <a:pt x="30" y="23"/>
                  </a:cubicBezTo>
                  <a:cubicBezTo>
                    <a:pt x="20" y="23"/>
                    <a:pt x="10" y="23"/>
                    <a:pt x="0" y="2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9" name="Freeform 956">
              <a:extLst>
                <a:ext uri="{FF2B5EF4-FFF2-40B4-BE49-F238E27FC236}">
                  <a16:creationId xmlns:a16="http://schemas.microsoft.com/office/drawing/2014/main" id="{89F700DF-E082-4F82-9890-E78D0EC806F6}"/>
                </a:ext>
              </a:extLst>
            </p:cNvPr>
            <p:cNvSpPr>
              <a:spLocks/>
            </p:cNvSpPr>
            <p:nvPr/>
          </p:nvSpPr>
          <p:spPr bwMode="auto">
            <a:xfrm>
              <a:off x="1955801" y="3060701"/>
              <a:ext cx="4763" cy="12700"/>
            </a:xfrm>
            <a:custGeom>
              <a:avLst/>
              <a:gdLst>
                <a:gd name="T0" fmla="*/ 0 w 14"/>
                <a:gd name="T1" fmla="*/ 36 h 36"/>
                <a:gd name="T2" fmla="*/ 0 w 14"/>
                <a:gd name="T3" fmla="*/ 0 h 36"/>
                <a:gd name="T4" fmla="*/ 14 w 14"/>
                <a:gd name="T5" fmla="*/ 18 h 36"/>
                <a:gd name="T6" fmla="*/ 0 w 14"/>
                <a:gd name="T7" fmla="*/ 36 h 36"/>
              </a:gdLst>
              <a:ahLst/>
              <a:cxnLst>
                <a:cxn ang="0">
                  <a:pos x="T0" y="T1"/>
                </a:cxn>
                <a:cxn ang="0">
                  <a:pos x="T2" y="T3"/>
                </a:cxn>
                <a:cxn ang="0">
                  <a:pos x="T4" y="T5"/>
                </a:cxn>
                <a:cxn ang="0">
                  <a:pos x="T6" y="T7"/>
                </a:cxn>
              </a:cxnLst>
              <a:rect l="0" t="0" r="r" b="b"/>
              <a:pathLst>
                <a:path w="14" h="36">
                  <a:moveTo>
                    <a:pt x="0" y="36"/>
                  </a:moveTo>
                  <a:cubicBezTo>
                    <a:pt x="0" y="24"/>
                    <a:pt x="0" y="12"/>
                    <a:pt x="0" y="0"/>
                  </a:cubicBezTo>
                  <a:cubicBezTo>
                    <a:pt x="7" y="1"/>
                    <a:pt x="13" y="10"/>
                    <a:pt x="14" y="18"/>
                  </a:cubicBezTo>
                  <a:cubicBezTo>
                    <a:pt x="14" y="26"/>
                    <a:pt x="8" y="34"/>
                    <a:pt x="0" y="36"/>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0" name="Freeform 957">
              <a:extLst>
                <a:ext uri="{FF2B5EF4-FFF2-40B4-BE49-F238E27FC236}">
                  <a16:creationId xmlns:a16="http://schemas.microsoft.com/office/drawing/2014/main" id="{8DE15362-4D89-4BD6-9D17-C10ADFC38E38}"/>
                </a:ext>
              </a:extLst>
            </p:cNvPr>
            <p:cNvSpPr>
              <a:spLocks/>
            </p:cNvSpPr>
            <p:nvPr/>
          </p:nvSpPr>
          <p:spPr bwMode="auto">
            <a:xfrm>
              <a:off x="1868488" y="3057526"/>
              <a:ext cx="4763" cy="14288"/>
            </a:xfrm>
            <a:custGeom>
              <a:avLst/>
              <a:gdLst>
                <a:gd name="T0" fmla="*/ 12 w 12"/>
                <a:gd name="T1" fmla="*/ 0 h 35"/>
                <a:gd name="T2" fmla="*/ 12 w 12"/>
                <a:gd name="T3" fmla="*/ 35 h 35"/>
                <a:gd name="T4" fmla="*/ 0 w 12"/>
                <a:gd name="T5" fmla="*/ 19 h 35"/>
                <a:gd name="T6" fmla="*/ 12 w 12"/>
                <a:gd name="T7" fmla="*/ 0 h 35"/>
              </a:gdLst>
              <a:ahLst/>
              <a:cxnLst>
                <a:cxn ang="0">
                  <a:pos x="T0" y="T1"/>
                </a:cxn>
                <a:cxn ang="0">
                  <a:pos x="T2" y="T3"/>
                </a:cxn>
                <a:cxn ang="0">
                  <a:pos x="T4" y="T5"/>
                </a:cxn>
                <a:cxn ang="0">
                  <a:pos x="T6" y="T7"/>
                </a:cxn>
              </a:cxnLst>
              <a:rect l="0" t="0" r="r" b="b"/>
              <a:pathLst>
                <a:path w="12" h="35">
                  <a:moveTo>
                    <a:pt x="12" y="0"/>
                  </a:moveTo>
                  <a:cubicBezTo>
                    <a:pt x="12" y="12"/>
                    <a:pt x="12" y="23"/>
                    <a:pt x="12" y="35"/>
                  </a:cubicBezTo>
                  <a:cubicBezTo>
                    <a:pt x="6" y="34"/>
                    <a:pt x="1" y="26"/>
                    <a:pt x="0" y="19"/>
                  </a:cubicBezTo>
                  <a:cubicBezTo>
                    <a:pt x="0" y="11"/>
                    <a:pt x="5" y="3"/>
                    <a:pt x="12"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1" name="Freeform 958">
              <a:extLst>
                <a:ext uri="{FF2B5EF4-FFF2-40B4-BE49-F238E27FC236}">
                  <a16:creationId xmlns:a16="http://schemas.microsoft.com/office/drawing/2014/main" id="{BF38A98E-77D1-46A9-891F-D87A5F665221}"/>
                </a:ext>
              </a:extLst>
            </p:cNvPr>
            <p:cNvSpPr>
              <a:spLocks/>
            </p:cNvSpPr>
            <p:nvPr/>
          </p:nvSpPr>
          <p:spPr bwMode="auto">
            <a:xfrm>
              <a:off x="1747838" y="3051176"/>
              <a:ext cx="57150" cy="55563"/>
            </a:xfrm>
            <a:custGeom>
              <a:avLst/>
              <a:gdLst>
                <a:gd name="T0" fmla="*/ 35 w 150"/>
                <a:gd name="T1" fmla="*/ 135 h 144"/>
                <a:gd name="T2" fmla="*/ 67 w 150"/>
                <a:gd name="T3" fmla="*/ 110 h 144"/>
                <a:gd name="T4" fmla="*/ 70 w 150"/>
                <a:gd name="T5" fmla="*/ 107 h 144"/>
                <a:gd name="T6" fmla="*/ 71 w 150"/>
                <a:gd name="T7" fmla="*/ 90 h 144"/>
                <a:gd name="T8" fmla="*/ 54 w 150"/>
                <a:gd name="T9" fmla="*/ 69 h 144"/>
                <a:gd name="T10" fmla="*/ 41 w 150"/>
                <a:gd name="T11" fmla="*/ 63 h 144"/>
                <a:gd name="T12" fmla="*/ 36 w 150"/>
                <a:gd name="T13" fmla="*/ 66 h 144"/>
                <a:gd name="T14" fmla="*/ 5 w 150"/>
                <a:gd name="T15" fmla="*/ 91 h 144"/>
                <a:gd name="T16" fmla="*/ 3 w 150"/>
                <a:gd name="T17" fmla="*/ 94 h 144"/>
                <a:gd name="T18" fmla="*/ 2 w 150"/>
                <a:gd name="T19" fmla="*/ 76 h 144"/>
                <a:gd name="T20" fmla="*/ 69 w 150"/>
                <a:gd name="T21" fmla="*/ 34 h 144"/>
                <a:gd name="T22" fmla="*/ 73 w 150"/>
                <a:gd name="T23" fmla="*/ 33 h 144"/>
                <a:gd name="T24" fmla="*/ 111 w 150"/>
                <a:gd name="T25" fmla="*/ 1 h 144"/>
                <a:gd name="T26" fmla="*/ 113 w 150"/>
                <a:gd name="T27" fmla="*/ 0 h 144"/>
                <a:gd name="T28" fmla="*/ 136 w 150"/>
                <a:gd name="T29" fmla="*/ 20 h 144"/>
                <a:gd name="T30" fmla="*/ 136 w 150"/>
                <a:gd name="T31" fmla="*/ 22 h 144"/>
                <a:gd name="T32" fmla="*/ 132 w 150"/>
                <a:gd name="T33" fmla="*/ 27 h 144"/>
                <a:gd name="T34" fmla="*/ 144 w 150"/>
                <a:gd name="T35" fmla="*/ 38 h 144"/>
                <a:gd name="T36" fmla="*/ 148 w 150"/>
                <a:gd name="T37" fmla="*/ 41 h 144"/>
                <a:gd name="T38" fmla="*/ 148 w 150"/>
                <a:gd name="T39" fmla="*/ 45 h 144"/>
                <a:gd name="T40" fmla="*/ 118 w 150"/>
                <a:gd name="T41" fmla="*/ 71 h 144"/>
                <a:gd name="T42" fmla="*/ 109 w 150"/>
                <a:gd name="T43" fmla="*/ 78 h 144"/>
                <a:gd name="T44" fmla="*/ 107 w 150"/>
                <a:gd name="T45" fmla="*/ 83 h 144"/>
                <a:gd name="T46" fmla="*/ 99 w 150"/>
                <a:gd name="T47" fmla="*/ 118 h 144"/>
                <a:gd name="T48" fmla="*/ 43 w 150"/>
                <a:gd name="T49" fmla="*/ 138 h 144"/>
                <a:gd name="T50" fmla="*/ 35 w 150"/>
                <a:gd name="T51" fmla="*/ 135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50" h="144">
                  <a:moveTo>
                    <a:pt x="35" y="135"/>
                  </a:moveTo>
                  <a:cubicBezTo>
                    <a:pt x="46" y="127"/>
                    <a:pt x="57" y="118"/>
                    <a:pt x="67" y="110"/>
                  </a:cubicBezTo>
                  <a:cubicBezTo>
                    <a:pt x="68" y="109"/>
                    <a:pt x="69" y="108"/>
                    <a:pt x="70" y="107"/>
                  </a:cubicBezTo>
                  <a:cubicBezTo>
                    <a:pt x="76" y="102"/>
                    <a:pt x="76" y="96"/>
                    <a:pt x="71" y="90"/>
                  </a:cubicBezTo>
                  <a:cubicBezTo>
                    <a:pt x="65" y="83"/>
                    <a:pt x="60" y="76"/>
                    <a:pt x="54" y="69"/>
                  </a:cubicBezTo>
                  <a:cubicBezTo>
                    <a:pt x="50" y="65"/>
                    <a:pt x="47" y="62"/>
                    <a:pt x="41" y="63"/>
                  </a:cubicBezTo>
                  <a:cubicBezTo>
                    <a:pt x="40" y="64"/>
                    <a:pt x="38" y="65"/>
                    <a:pt x="36" y="66"/>
                  </a:cubicBezTo>
                  <a:cubicBezTo>
                    <a:pt x="26" y="74"/>
                    <a:pt x="16" y="83"/>
                    <a:pt x="5" y="91"/>
                  </a:cubicBezTo>
                  <a:cubicBezTo>
                    <a:pt x="5" y="92"/>
                    <a:pt x="4" y="93"/>
                    <a:pt x="3" y="94"/>
                  </a:cubicBezTo>
                  <a:cubicBezTo>
                    <a:pt x="0" y="87"/>
                    <a:pt x="1" y="82"/>
                    <a:pt x="2" y="76"/>
                  </a:cubicBezTo>
                  <a:cubicBezTo>
                    <a:pt x="6" y="43"/>
                    <a:pt x="41" y="25"/>
                    <a:pt x="69" y="34"/>
                  </a:cubicBezTo>
                  <a:cubicBezTo>
                    <a:pt x="70" y="34"/>
                    <a:pt x="71" y="34"/>
                    <a:pt x="73" y="33"/>
                  </a:cubicBezTo>
                  <a:cubicBezTo>
                    <a:pt x="86" y="22"/>
                    <a:pt x="98" y="12"/>
                    <a:pt x="111" y="1"/>
                  </a:cubicBezTo>
                  <a:cubicBezTo>
                    <a:pt x="111" y="1"/>
                    <a:pt x="112" y="1"/>
                    <a:pt x="113" y="0"/>
                  </a:cubicBezTo>
                  <a:cubicBezTo>
                    <a:pt x="121" y="7"/>
                    <a:pt x="128" y="13"/>
                    <a:pt x="136" y="20"/>
                  </a:cubicBezTo>
                  <a:cubicBezTo>
                    <a:pt x="136" y="20"/>
                    <a:pt x="136" y="21"/>
                    <a:pt x="136" y="22"/>
                  </a:cubicBezTo>
                  <a:cubicBezTo>
                    <a:pt x="135" y="24"/>
                    <a:pt x="133" y="25"/>
                    <a:pt x="132" y="27"/>
                  </a:cubicBezTo>
                  <a:cubicBezTo>
                    <a:pt x="136" y="31"/>
                    <a:pt x="140" y="34"/>
                    <a:pt x="144" y="38"/>
                  </a:cubicBezTo>
                  <a:cubicBezTo>
                    <a:pt x="145" y="39"/>
                    <a:pt x="147" y="40"/>
                    <a:pt x="148" y="41"/>
                  </a:cubicBezTo>
                  <a:cubicBezTo>
                    <a:pt x="150" y="43"/>
                    <a:pt x="150" y="44"/>
                    <a:pt x="148" y="45"/>
                  </a:cubicBezTo>
                  <a:cubicBezTo>
                    <a:pt x="138" y="54"/>
                    <a:pt x="128" y="62"/>
                    <a:pt x="118" y="71"/>
                  </a:cubicBezTo>
                  <a:cubicBezTo>
                    <a:pt x="115" y="73"/>
                    <a:pt x="112" y="76"/>
                    <a:pt x="109" y="78"/>
                  </a:cubicBezTo>
                  <a:cubicBezTo>
                    <a:pt x="107" y="79"/>
                    <a:pt x="107" y="81"/>
                    <a:pt x="107" y="83"/>
                  </a:cubicBezTo>
                  <a:cubicBezTo>
                    <a:pt x="109" y="96"/>
                    <a:pt x="106" y="108"/>
                    <a:pt x="99" y="118"/>
                  </a:cubicBezTo>
                  <a:cubicBezTo>
                    <a:pt x="87" y="136"/>
                    <a:pt x="65" y="144"/>
                    <a:pt x="43" y="138"/>
                  </a:cubicBezTo>
                  <a:cubicBezTo>
                    <a:pt x="41" y="137"/>
                    <a:pt x="38" y="136"/>
                    <a:pt x="35" y="13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2" name="Freeform 959">
              <a:extLst>
                <a:ext uri="{FF2B5EF4-FFF2-40B4-BE49-F238E27FC236}">
                  <a16:creationId xmlns:a16="http://schemas.microsoft.com/office/drawing/2014/main" id="{F0435565-C671-4299-B709-A1F8CC329972}"/>
                </a:ext>
              </a:extLst>
            </p:cNvPr>
            <p:cNvSpPr>
              <a:spLocks/>
            </p:cNvSpPr>
            <p:nvPr/>
          </p:nvSpPr>
          <p:spPr bwMode="auto">
            <a:xfrm>
              <a:off x="1798638" y="3011488"/>
              <a:ext cx="53975" cy="44450"/>
            </a:xfrm>
            <a:custGeom>
              <a:avLst/>
              <a:gdLst>
                <a:gd name="T0" fmla="*/ 100 w 139"/>
                <a:gd name="T1" fmla="*/ 7 h 116"/>
                <a:gd name="T2" fmla="*/ 75 w 139"/>
                <a:gd name="T3" fmla="*/ 27 h 116"/>
                <a:gd name="T4" fmla="*/ 68 w 139"/>
                <a:gd name="T5" fmla="*/ 33 h 116"/>
                <a:gd name="T6" fmla="*/ 66 w 139"/>
                <a:gd name="T7" fmla="*/ 54 h 116"/>
                <a:gd name="T8" fmla="*/ 83 w 139"/>
                <a:gd name="T9" fmla="*/ 74 h 116"/>
                <a:gd name="T10" fmla="*/ 95 w 139"/>
                <a:gd name="T11" fmla="*/ 77 h 116"/>
                <a:gd name="T12" fmla="*/ 102 w 139"/>
                <a:gd name="T13" fmla="*/ 73 h 116"/>
                <a:gd name="T14" fmla="*/ 134 w 139"/>
                <a:gd name="T15" fmla="*/ 46 h 116"/>
                <a:gd name="T16" fmla="*/ 137 w 139"/>
                <a:gd name="T17" fmla="*/ 44 h 116"/>
                <a:gd name="T18" fmla="*/ 139 w 139"/>
                <a:gd name="T19" fmla="*/ 59 h 116"/>
                <a:gd name="T20" fmla="*/ 117 w 139"/>
                <a:gd name="T21" fmla="*/ 99 h 116"/>
                <a:gd name="T22" fmla="*/ 72 w 139"/>
                <a:gd name="T23" fmla="*/ 105 h 116"/>
                <a:gd name="T24" fmla="*/ 67 w 139"/>
                <a:gd name="T25" fmla="*/ 107 h 116"/>
                <a:gd name="T26" fmla="*/ 64 w 139"/>
                <a:gd name="T27" fmla="*/ 109 h 116"/>
                <a:gd name="T28" fmla="*/ 52 w 139"/>
                <a:gd name="T29" fmla="*/ 113 h 116"/>
                <a:gd name="T30" fmla="*/ 49 w 139"/>
                <a:gd name="T31" fmla="*/ 113 h 116"/>
                <a:gd name="T32" fmla="*/ 40 w 139"/>
                <a:gd name="T33" fmla="*/ 110 h 116"/>
                <a:gd name="T34" fmla="*/ 26 w 139"/>
                <a:gd name="T35" fmla="*/ 98 h 116"/>
                <a:gd name="T36" fmla="*/ 20 w 139"/>
                <a:gd name="T37" fmla="*/ 105 h 116"/>
                <a:gd name="T38" fmla="*/ 0 w 139"/>
                <a:gd name="T39" fmla="*/ 87 h 116"/>
                <a:gd name="T40" fmla="*/ 14 w 139"/>
                <a:gd name="T41" fmla="*/ 76 h 116"/>
                <a:gd name="T42" fmla="*/ 29 w 139"/>
                <a:gd name="T43" fmla="*/ 64 h 116"/>
                <a:gd name="T44" fmla="*/ 32 w 139"/>
                <a:gd name="T45" fmla="*/ 57 h 116"/>
                <a:gd name="T46" fmla="*/ 44 w 139"/>
                <a:gd name="T47" fmla="*/ 18 h 116"/>
                <a:gd name="T48" fmla="*/ 70 w 139"/>
                <a:gd name="T49" fmla="*/ 2 h 116"/>
                <a:gd name="T50" fmla="*/ 100 w 139"/>
                <a:gd name="T51" fmla="*/ 7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39" h="116">
                  <a:moveTo>
                    <a:pt x="100" y="7"/>
                  </a:moveTo>
                  <a:cubicBezTo>
                    <a:pt x="91" y="14"/>
                    <a:pt x="83" y="20"/>
                    <a:pt x="75" y="27"/>
                  </a:cubicBezTo>
                  <a:cubicBezTo>
                    <a:pt x="73" y="29"/>
                    <a:pt x="70" y="31"/>
                    <a:pt x="68" y="33"/>
                  </a:cubicBezTo>
                  <a:cubicBezTo>
                    <a:pt x="61" y="39"/>
                    <a:pt x="61" y="47"/>
                    <a:pt x="66" y="54"/>
                  </a:cubicBezTo>
                  <a:cubicBezTo>
                    <a:pt x="72" y="61"/>
                    <a:pt x="77" y="68"/>
                    <a:pt x="83" y="74"/>
                  </a:cubicBezTo>
                  <a:cubicBezTo>
                    <a:pt x="86" y="78"/>
                    <a:pt x="90" y="80"/>
                    <a:pt x="95" y="77"/>
                  </a:cubicBezTo>
                  <a:cubicBezTo>
                    <a:pt x="98" y="76"/>
                    <a:pt x="100" y="74"/>
                    <a:pt x="102" y="73"/>
                  </a:cubicBezTo>
                  <a:cubicBezTo>
                    <a:pt x="113" y="64"/>
                    <a:pt x="124" y="55"/>
                    <a:pt x="134" y="46"/>
                  </a:cubicBezTo>
                  <a:cubicBezTo>
                    <a:pt x="135" y="45"/>
                    <a:pt x="136" y="45"/>
                    <a:pt x="137" y="44"/>
                  </a:cubicBezTo>
                  <a:cubicBezTo>
                    <a:pt x="138" y="49"/>
                    <a:pt x="139" y="54"/>
                    <a:pt x="139" y="59"/>
                  </a:cubicBezTo>
                  <a:cubicBezTo>
                    <a:pt x="138" y="76"/>
                    <a:pt x="131" y="90"/>
                    <a:pt x="117" y="99"/>
                  </a:cubicBezTo>
                  <a:cubicBezTo>
                    <a:pt x="104" y="109"/>
                    <a:pt x="88" y="110"/>
                    <a:pt x="72" y="105"/>
                  </a:cubicBezTo>
                  <a:cubicBezTo>
                    <a:pt x="70" y="105"/>
                    <a:pt x="69" y="105"/>
                    <a:pt x="67" y="107"/>
                  </a:cubicBezTo>
                  <a:cubicBezTo>
                    <a:pt x="66" y="108"/>
                    <a:pt x="65" y="108"/>
                    <a:pt x="64" y="109"/>
                  </a:cubicBezTo>
                  <a:cubicBezTo>
                    <a:pt x="61" y="112"/>
                    <a:pt x="57" y="116"/>
                    <a:pt x="52" y="113"/>
                  </a:cubicBezTo>
                  <a:cubicBezTo>
                    <a:pt x="51" y="113"/>
                    <a:pt x="50" y="113"/>
                    <a:pt x="49" y="113"/>
                  </a:cubicBezTo>
                  <a:cubicBezTo>
                    <a:pt x="45" y="114"/>
                    <a:pt x="42" y="112"/>
                    <a:pt x="40" y="110"/>
                  </a:cubicBezTo>
                  <a:cubicBezTo>
                    <a:pt x="35" y="106"/>
                    <a:pt x="31" y="102"/>
                    <a:pt x="26" y="98"/>
                  </a:cubicBezTo>
                  <a:cubicBezTo>
                    <a:pt x="24" y="100"/>
                    <a:pt x="22" y="102"/>
                    <a:pt x="20" y="105"/>
                  </a:cubicBezTo>
                  <a:cubicBezTo>
                    <a:pt x="14" y="99"/>
                    <a:pt x="7" y="93"/>
                    <a:pt x="0" y="87"/>
                  </a:cubicBezTo>
                  <a:cubicBezTo>
                    <a:pt x="5" y="83"/>
                    <a:pt x="10" y="79"/>
                    <a:pt x="14" y="76"/>
                  </a:cubicBezTo>
                  <a:cubicBezTo>
                    <a:pt x="19" y="72"/>
                    <a:pt x="24" y="67"/>
                    <a:pt x="29" y="64"/>
                  </a:cubicBezTo>
                  <a:cubicBezTo>
                    <a:pt x="31" y="62"/>
                    <a:pt x="32" y="60"/>
                    <a:pt x="32" y="57"/>
                  </a:cubicBezTo>
                  <a:cubicBezTo>
                    <a:pt x="30" y="42"/>
                    <a:pt x="35" y="29"/>
                    <a:pt x="44" y="18"/>
                  </a:cubicBezTo>
                  <a:cubicBezTo>
                    <a:pt x="51" y="10"/>
                    <a:pt x="60" y="4"/>
                    <a:pt x="70" y="2"/>
                  </a:cubicBezTo>
                  <a:cubicBezTo>
                    <a:pt x="80" y="0"/>
                    <a:pt x="90" y="2"/>
                    <a:pt x="100" y="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3" name="Freeform 960">
              <a:extLst>
                <a:ext uri="{FF2B5EF4-FFF2-40B4-BE49-F238E27FC236}">
                  <a16:creationId xmlns:a16="http://schemas.microsoft.com/office/drawing/2014/main" id="{0501762D-2577-4359-902A-67A49304E7F5}"/>
                </a:ext>
              </a:extLst>
            </p:cNvPr>
            <p:cNvSpPr>
              <a:spLocks/>
            </p:cNvSpPr>
            <p:nvPr/>
          </p:nvSpPr>
          <p:spPr bwMode="auto">
            <a:xfrm>
              <a:off x="1809751" y="3059113"/>
              <a:ext cx="52388" cy="47625"/>
            </a:xfrm>
            <a:custGeom>
              <a:avLst/>
              <a:gdLst>
                <a:gd name="T0" fmla="*/ 0 w 138"/>
                <a:gd name="T1" fmla="*/ 27 h 125"/>
                <a:gd name="T2" fmla="*/ 2 w 138"/>
                <a:gd name="T3" fmla="*/ 22 h 125"/>
                <a:gd name="T4" fmla="*/ 17 w 138"/>
                <a:gd name="T5" fmla="*/ 5 h 125"/>
                <a:gd name="T6" fmla="*/ 29 w 138"/>
                <a:gd name="T7" fmla="*/ 3 h 125"/>
                <a:gd name="T8" fmla="*/ 102 w 138"/>
                <a:gd name="T9" fmla="*/ 65 h 125"/>
                <a:gd name="T10" fmla="*/ 132 w 138"/>
                <a:gd name="T11" fmla="*/ 90 h 125"/>
                <a:gd name="T12" fmla="*/ 133 w 138"/>
                <a:gd name="T13" fmla="*/ 104 h 125"/>
                <a:gd name="T14" fmla="*/ 120 w 138"/>
                <a:gd name="T15" fmla="*/ 120 h 125"/>
                <a:gd name="T16" fmla="*/ 107 w 138"/>
                <a:gd name="T17" fmla="*/ 121 h 125"/>
                <a:gd name="T18" fmla="*/ 53 w 138"/>
                <a:gd name="T19" fmla="*/ 76 h 125"/>
                <a:gd name="T20" fmla="*/ 4 w 138"/>
                <a:gd name="T21" fmla="*/ 35 h 125"/>
                <a:gd name="T22" fmla="*/ 0 w 138"/>
                <a:gd name="T23" fmla="*/ 27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8" h="125">
                  <a:moveTo>
                    <a:pt x="0" y="27"/>
                  </a:moveTo>
                  <a:cubicBezTo>
                    <a:pt x="1" y="26"/>
                    <a:pt x="1" y="24"/>
                    <a:pt x="2" y="22"/>
                  </a:cubicBezTo>
                  <a:cubicBezTo>
                    <a:pt x="7" y="16"/>
                    <a:pt x="12" y="10"/>
                    <a:pt x="17" y="5"/>
                  </a:cubicBezTo>
                  <a:cubicBezTo>
                    <a:pt x="21" y="0"/>
                    <a:pt x="25" y="0"/>
                    <a:pt x="29" y="3"/>
                  </a:cubicBezTo>
                  <a:cubicBezTo>
                    <a:pt x="54" y="24"/>
                    <a:pt x="78" y="44"/>
                    <a:pt x="102" y="65"/>
                  </a:cubicBezTo>
                  <a:cubicBezTo>
                    <a:pt x="112" y="73"/>
                    <a:pt x="122" y="81"/>
                    <a:pt x="132" y="90"/>
                  </a:cubicBezTo>
                  <a:cubicBezTo>
                    <a:pt x="137" y="94"/>
                    <a:pt x="138" y="98"/>
                    <a:pt x="133" y="104"/>
                  </a:cubicBezTo>
                  <a:cubicBezTo>
                    <a:pt x="129" y="109"/>
                    <a:pt x="124" y="114"/>
                    <a:pt x="120" y="120"/>
                  </a:cubicBezTo>
                  <a:cubicBezTo>
                    <a:pt x="116" y="124"/>
                    <a:pt x="112" y="125"/>
                    <a:pt x="107" y="121"/>
                  </a:cubicBezTo>
                  <a:cubicBezTo>
                    <a:pt x="89" y="106"/>
                    <a:pt x="71" y="91"/>
                    <a:pt x="53" y="76"/>
                  </a:cubicBezTo>
                  <a:cubicBezTo>
                    <a:pt x="37" y="62"/>
                    <a:pt x="21" y="48"/>
                    <a:pt x="4" y="35"/>
                  </a:cubicBezTo>
                  <a:cubicBezTo>
                    <a:pt x="2" y="33"/>
                    <a:pt x="0" y="31"/>
                    <a:pt x="0" y="2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4" name="Freeform 961">
              <a:extLst>
                <a:ext uri="{FF2B5EF4-FFF2-40B4-BE49-F238E27FC236}">
                  <a16:creationId xmlns:a16="http://schemas.microsoft.com/office/drawing/2014/main" id="{10066004-C860-4F99-829B-6900DA5A5DD5}"/>
                </a:ext>
              </a:extLst>
            </p:cNvPr>
            <p:cNvSpPr>
              <a:spLocks/>
            </p:cNvSpPr>
            <p:nvPr/>
          </p:nvSpPr>
          <p:spPr bwMode="auto">
            <a:xfrm>
              <a:off x="1749426" y="3009901"/>
              <a:ext cx="23813" cy="20638"/>
            </a:xfrm>
            <a:custGeom>
              <a:avLst/>
              <a:gdLst>
                <a:gd name="T0" fmla="*/ 46 w 61"/>
                <a:gd name="T1" fmla="*/ 56 h 56"/>
                <a:gd name="T2" fmla="*/ 0 w 61"/>
                <a:gd name="T3" fmla="*/ 17 h 56"/>
                <a:gd name="T4" fmla="*/ 15 w 61"/>
                <a:gd name="T5" fmla="*/ 0 h 56"/>
                <a:gd name="T6" fmla="*/ 61 w 61"/>
                <a:gd name="T7" fmla="*/ 38 h 56"/>
                <a:gd name="T8" fmla="*/ 46 w 61"/>
                <a:gd name="T9" fmla="*/ 56 h 56"/>
              </a:gdLst>
              <a:ahLst/>
              <a:cxnLst>
                <a:cxn ang="0">
                  <a:pos x="T0" y="T1"/>
                </a:cxn>
                <a:cxn ang="0">
                  <a:pos x="T2" y="T3"/>
                </a:cxn>
                <a:cxn ang="0">
                  <a:pos x="T4" y="T5"/>
                </a:cxn>
                <a:cxn ang="0">
                  <a:pos x="T6" y="T7"/>
                </a:cxn>
                <a:cxn ang="0">
                  <a:pos x="T8" y="T9"/>
                </a:cxn>
              </a:cxnLst>
              <a:rect l="0" t="0" r="r" b="b"/>
              <a:pathLst>
                <a:path w="61" h="56">
                  <a:moveTo>
                    <a:pt x="46" y="56"/>
                  </a:moveTo>
                  <a:cubicBezTo>
                    <a:pt x="31" y="43"/>
                    <a:pt x="16" y="30"/>
                    <a:pt x="0" y="17"/>
                  </a:cubicBezTo>
                  <a:cubicBezTo>
                    <a:pt x="5" y="11"/>
                    <a:pt x="10" y="5"/>
                    <a:pt x="15" y="0"/>
                  </a:cubicBezTo>
                  <a:cubicBezTo>
                    <a:pt x="30" y="12"/>
                    <a:pt x="46" y="25"/>
                    <a:pt x="61" y="38"/>
                  </a:cubicBezTo>
                  <a:cubicBezTo>
                    <a:pt x="56" y="44"/>
                    <a:pt x="52" y="50"/>
                    <a:pt x="46" y="56"/>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5" name="Freeform 962">
              <a:extLst>
                <a:ext uri="{FF2B5EF4-FFF2-40B4-BE49-F238E27FC236}">
                  <a16:creationId xmlns:a16="http://schemas.microsoft.com/office/drawing/2014/main" id="{16FB2C2F-7045-44E3-B5FA-0A14A2EAE661}"/>
                </a:ext>
              </a:extLst>
            </p:cNvPr>
            <p:cNvSpPr>
              <a:spLocks/>
            </p:cNvSpPr>
            <p:nvPr/>
          </p:nvSpPr>
          <p:spPr bwMode="auto">
            <a:xfrm>
              <a:off x="1773238" y="3028951"/>
              <a:ext cx="31750" cy="26988"/>
            </a:xfrm>
            <a:custGeom>
              <a:avLst/>
              <a:gdLst>
                <a:gd name="T0" fmla="*/ 0 w 81"/>
                <a:gd name="T1" fmla="*/ 5 h 70"/>
                <a:gd name="T2" fmla="*/ 3 w 81"/>
                <a:gd name="T3" fmla="*/ 0 h 70"/>
                <a:gd name="T4" fmla="*/ 81 w 81"/>
                <a:gd name="T5" fmla="*/ 65 h 70"/>
                <a:gd name="T6" fmla="*/ 78 w 81"/>
                <a:gd name="T7" fmla="*/ 70 h 70"/>
                <a:gd name="T8" fmla="*/ 0 w 81"/>
                <a:gd name="T9" fmla="*/ 5 h 70"/>
              </a:gdLst>
              <a:ahLst/>
              <a:cxnLst>
                <a:cxn ang="0">
                  <a:pos x="T0" y="T1"/>
                </a:cxn>
                <a:cxn ang="0">
                  <a:pos x="T2" y="T3"/>
                </a:cxn>
                <a:cxn ang="0">
                  <a:pos x="T4" y="T5"/>
                </a:cxn>
                <a:cxn ang="0">
                  <a:pos x="T6" y="T7"/>
                </a:cxn>
                <a:cxn ang="0">
                  <a:pos x="T8" y="T9"/>
                </a:cxn>
              </a:cxnLst>
              <a:rect l="0" t="0" r="r" b="b"/>
              <a:pathLst>
                <a:path w="81" h="70">
                  <a:moveTo>
                    <a:pt x="0" y="5"/>
                  </a:moveTo>
                  <a:cubicBezTo>
                    <a:pt x="1" y="3"/>
                    <a:pt x="2" y="2"/>
                    <a:pt x="3" y="0"/>
                  </a:cubicBezTo>
                  <a:cubicBezTo>
                    <a:pt x="29" y="22"/>
                    <a:pt x="55" y="44"/>
                    <a:pt x="81" y="65"/>
                  </a:cubicBezTo>
                  <a:cubicBezTo>
                    <a:pt x="80" y="67"/>
                    <a:pt x="79" y="68"/>
                    <a:pt x="78" y="70"/>
                  </a:cubicBezTo>
                  <a:cubicBezTo>
                    <a:pt x="52" y="48"/>
                    <a:pt x="26" y="26"/>
                    <a:pt x="0"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6" name="Freeform 963">
              <a:extLst>
                <a:ext uri="{FF2B5EF4-FFF2-40B4-BE49-F238E27FC236}">
                  <a16:creationId xmlns:a16="http://schemas.microsoft.com/office/drawing/2014/main" id="{E59F5D7B-4C42-44CE-BD47-8E5E7CD20F9C}"/>
                </a:ext>
              </a:extLst>
            </p:cNvPr>
            <p:cNvSpPr>
              <a:spLocks/>
            </p:cNvSpPr>
            <p:nvPr/>
          </p:nvSpPr>
          <p:spPr bwMode="auto">
            <a:xfrm>
              <a:off x="1804988" y="3054351"/>
              <a:ext cx="7938" cy="9525"/>
            </a:xfrm>
            <a:custGeom>
              <a:avLst/>
              <a:gdLst>
                <a:gd name="T0" fmla="*/ 14 w 21"/>
                <a:gd name="T1" fmla="*/ 0 h 24"/>
                <a:gd name="T2" fmla="*/ 17 w 21"/>
                <a:gd name="T3" fmla="*/ 2 h 24"/>
                <a:gd name="T4" fmla="*/ 21 w 21"/>
                <a:gd name="T5" fmla="*/ 6 h 24"/>
                <a:gd name="T6" fmla="*/ 7 w 21"/>
                <a:gd name="T7" fmla="*/ 24 h 24"/>
                <a:gd name="T8" fmla="*/ 0 w 21"/>
                <a:gd name="T9" fmla="*/ 18 h 24"/>
                <a:gd name="T10" fmla="*/ 14 w 21"/>
                <a:gd name="T11" fmla="*/ 0 h 24"/>
              </a:gdLst>
              <a:ahLst/>
              <a:cxnLst>
                <a:cxn ang="0">
                  <a:pos x="T0" y="T1"/>
                </a:cxn>
                <a:cxn ang="0">
                  <a:pos x="T2" y="T3"/>
                </a:cxn>
                <a:cxn ang="0">
                  <a:pos x="T4" y="T5"/>
                </a:cxn>
                <a:cxn ang="0">
                  <a:pos x="T6" y="T7"/>
                </a:cxn>
                <a:cxn ang="0">
                  <a:pos x="T8" y="T9"/>
                </a:cxn>
                <a:cxn ang="0">
                  <a:pos x="T10" y="T11"/>
                </a:cxn>
              </a:cxnLst>
              <a:rect l="0" t="0" r="r" b="b"/>
              <a:pathLst>
                <a:path w="21" h="24">
                  <a:moveTo>
                    <a:pt x="14" y="0"/>
                  </a:moveTo>
                  <a:cubicBezTo>
                    <a:pt x="15" y="1"/>
                    <a:pt x="16" y="2"/>
                    <a:pt x="17" y="2"/>
                  </a:cubicBezTo>
                  <a:cubicBezTo>
                    <a:pt x="18" y="3"/>
                    <a:pt x="20" y="5"/>
                    <a:pt x="21" y="6"/>
                  </a:cubicBezTo>
                  <a:cubicBezTo>
                    <a:pt x="16" y="12"/>
                    <a:pt x="12" y="18"/>
                    <a:pt x="7" y="24"/>
                  </a:cubicBezTo>
                  <a:cubicBezTo>
                    <a:pt x="4" y="22"/>
                    <a:pt x="2" y="20"/>
                    <a:pt x="0" y="18"/>
                  </a:cubicBezTo>
                  <a:cubicBezTo>
                    <a:pt x="5" y="12"/>
                    <a:pt x="9" y="6"/>
                    <a:pt x="14"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7" name="Freeform 964">
              <a:extLst>
                <a:ext uri="{FF2B5EF4-FFF2-40B4-BE49-F238E27FC236}">
                  <a16:creationId xmlns:a16="http://schemas.microsoft.com/office/drawing/2014/main" id="{6568AF4D-9348-44D4-882D-8E58E61C3556}"/>
                </a:ext>
              </a:extLst>
            </p:cNvPr>
            <p:cNvSpPr>
              <a:spLocks/>
            </p:cNvSpPr>
            <p:nvPr/>
          </p:nvSpPr>
          <p:spPr bwMode="auto">
            <a:xfrm>
              <a:off x="1892301" y="3089276"/>
              <a:ext cx="44450" cy="12700"/>
            </a:xfrm>
            <a:custGeom>
              <a:avLst/>
              <a:gdLst>
                <a:gd name="T0" fmla="*/ 107 w 115"/>
                <a:gd name="T1" fmla="*/ 0 h 34"/>
                <a:gd name="T2" fmla="*/ 115 w 115"/>
                <a:gd name="T3" fmla="*/ 8 h 34"/>
                <a:gd name="T4" fmla="*/ 0 w 115"/>
                <a:gd name="T5" fmla="*/ 8 h 34"/>
                <a:gd name="T6" fmla="*/ 8 w 115"/>
                <a:gd name="T7" fmla="*/ 0 h 34"/>
                <a:gd name="T8" fmla="*/ 57 w 115"/>
                <a:gd name="T9" fmla="*/ 16 h 34"/>
                <a:gd name="T10" fmla="*/ 107 w 115"/>
                <a:gd name="T11" fmla="*/ 0 h 34"/>
              </a:gdLst>
              <a:ahLst/>
              <a:cxnLst>
                <a:cxn ang="0">
                  <a:pos x="T0" y="T1"/>
                </a:cxn>
                <a:cxn ang="0">
                  <a:pos x="T2" y="T3"/>
                </a:cxn>
                <a:cxn ang="0">
                  <a:pos x="T4" y="T5"/>
                </a:cxn>
                <a:cxn ang="0">
                  <a:pos x="T6" y="T7"/>
                </a:cxn>
                <a:cxn ang="0">
                  <a:pos x="T8" y="T9"/>
                </a:cxn>
                <a:cxn ang="0">
                  <a:pos x="T10" y="T11"/>
                </a:cxn>
              </a:cxnLst>
              <a:rect l="0" t="0" r="r" b="b"/>
              <a:pathLst>
                <a:path w="115" h="34">
                  <a:moveTo>
                    <a:pt x="107" y="0"/>
                  </a:moveTo>
                  <a:cubicBezTo>
                    <a:pt x="110" y="3"/>
                    <a:pt x="112" y="6"/>
                    <a:pt x="115" y="8"/>
                  </a:cubicBezTo>
                  <a:cubicBezTo>
                    <a:pt x="89" y="34"/>
                    <a:pt x="25" y="34"/>
                    <a:pt x="0" y="8"/>
                  </a:cubicBezTo>
                  <a:cubicBezTo>
                    <a:pt x="2" y="6"/>
                    <a:pt x="5" y="3"/>
                    <a:pt x="8" y="0"/>
                  </a:cubicBezTo>
                  <a:cubicBezTo>
                    <a:pt x="22" y="12"/>
                    <a:pt x="39" y="16"/>
                    <a:pt x="57" y="16"/>
                  </a:cubicBezTo>
                  <a:cubicBezTo>
                    <a:pt x="75" y="16"/>
                    <a:pt x="92" y="12"/>
                    <a:pt x="107"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8" name="Freeform 965">
              <a:extLst>
                <a:ext uri="{FF2B5EF4-FFF2-40B4-BE49-F238E27FC236}">
                  <a16:creationId xmlns:a16="http://schemas.microsoft.com/office/drawing/2014/main" id="{7306561E-B98D-432B-B373-71E95D1B6DE1}"/>
                </a:ext>
              </a:extLst>
            </p:cNvPr>
            <p:cNvSpPr>
              <a:spLocks/>
            </p:cNvSpPr>
            <p:nvPr/>
          </p:nvSpPr>
          <p:spPr bwMode="auto">
            <a:xfrm>
              <a:off x="1890713" y="3062288"/>
              <a:ext cx="9525" cy="9525"/>
            </a:xfrm>
            <a:custGeom>
              <a:avLst/>
              <a:gdLst>
                <a:gd name="T0" fmla="*/ 14 w 27"/>
                <a:gd name="T1" fmla="*/ 27 h 27"/>
                <a:gd name="T2" fmla="*/ 0 w 27"/>
                <a:gd name="T3" fmla="*/ 14 h 27"/>
                <a:gd name="T4" fmla="*/ 14 w 27"/>
                <a:gd name="T5" fmla="*/ 1 h 27"/>
                <a:gd name="T6" fmla="*/ 27 w 27"/>
                <a:gd name="T7" fmla="*/ 14 h 27"/>
                <a:gd name="T8" fmla="*/ 14 w 27"/>
                <a:gd name="T9" fmla="*/ 27 h 27"/>
              </a:gdLst>
              <a:ahLst/>
              <a:cxnLst>
                <a:cxn ang="0">
                  <a:pos x="T0" y="T1"/>
                </a:cxn>
                <a:cxn ang="0">
                  <a:pos x="T2" y="T3"/>
                </a:cxn>
                <a:cxn ang="0">
                  <a:pos x="T4" y="T5"/>
                </a:cxn>
                <a:cxn ang="0">
                  <a:pos x="T6" y="T7"/>
                </a:cxn>
                <a:cxn ang="0">
                  <a:pos x="T8" y="T9"/>
                </a:cxn>
              </a:cxnLst>
              <a:rect l="0" t="0" r="r" b="b"/>
              <a:pathLst>
                <a:path w="27" h="27">
                  <a:moveTo>
                    <a:pt x="14" y="27"/>
                  </a:moveTo>
                  <a:cubicBezTo>
                    <a:pt x="6" y="27"/>
                    <a:pt x="0" y="22"/>
                    <a:pt x="0" y="14"/>
                  </a:cubicBezTo>
                  <a:cubicBezTo>
                    <a:pt x="0" y="6"/>
                    <a:pt x="6" y="0"/>
                    <a:pt x="14" y="1"/>
                  </a:cubicBezTo>
                  <a:cubicBezTo>
                    <a:pt x="21" y="1"/>
                    <a:pt x="27" y="7"/>
                    <a:pt x="27" y="14"/>
                  </a:cubicBezTo>
                  <a:cubicBezTo>
                    <a:pt x="27" y="22"/>
                    <a:pt x="21" y="27"/>
                    <a:pt x="14" y="27"/>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9" name="Freeform 966">
              <a:extLst>
                <a:ext uri="{FF2B5EF4-FFF2-40B4-BE49-F238E27FC236}">
                  <a16:creationId xmlns:a16="http://schemas.microsoft.com/office/drawing/2014/main" id="{6F5BC487-1CBC-4E33-BBB3-E057C13164CC}"/>
                </a:ext>
              </a:extLst>
            </p:cNvPr>
            <p:cNvSpPr>
              <a:spLocks/>
            </p:cNvSpPr>
            <p:nvPr/>
          </p:nvSpPr>
          <p:spPr bwMode="auto">
            <a:xfrm>
              <a:off x="1928813" y="3062288"/>
              <a:ext cx="9525" cy="9525"/>
            </a:xfrm>
            <a:custGeom>
              <a:avLst/>
              <a:gdLst>
                <a:gd name="T0" fmla="*/ 14 w 27"/>
                <a:gd name="T1" fmla="*/ 27 h 27"/>
                <a:gd name="T2" fmla="*/ 0 w 27"/>
                <a:gd name="T3" fmla="*/ 14 h 27"/>
                <a:gd name="T4" fmla="*/ 14 w 27"/>
                <a:gd name="T5" fmla="*/ 1 h 27"/>
                <a:gd name="T6" fmla="*/ 27 w 27"/>
                <a:gd name="T7" fmla="*/ 14 h 27"/>
                <a:gd name="T8" fmla="*/ 14 w 27"/>
                <a:gd name="T9" fmla="*/ 27 h 27"/>
              </a:gdLst>
              <a:ahLst/>
              <a:cxnLst>
                <a:cxn ang="0">
                  <a:pos x="T0" y="T1"/>
                </a:cxn>
                <a:cxn ang="0">
                  <a:pos x="T2" y="T3"/>
                </a:cxn>
                <a:cxn ang="0">
                  <a:pos x="T4" y="T5"/>
                </a:cxn>
                <a:cxn ang="0">
                  <a:pos x="T6" y="T7"/>
                </a:cxn>
                <a:cxn ang="0">
                  <a:pos x="T8" y="T9"/>
                </a:cxn>
              </a:cxnLst>
              <a:rect l="0" t="0" r="r" b="b"/>
              <a:pathLst>
                <a:path w="27" h="27">
                  <a:moveTo>
                    <a:pt x="14" y="27"/>
                  </a:moveTo>
                  <a:cubicBezTo>
                    <a:pt x="6" y="27"/>
                    <a:pt x="0" y="22"/>
                    <a:pt x="0" y="14"/>
                  </a:cubicBezTo>
                  <a:cubicBezTo>
                    <a:pt x="0" y="7"/>
                    <a:pt x="6" y="1"/>
                    <a:pt x="14" y="1"/>
                  </a:cubicBezTo>
                  <a:cubicBezTo>
                    <a:pt x="21" y="0"/>
                    <a:pt x="27" y="6"/>
                    <a:pt x="27" y="14"/>
                  </a:cubicBezTo>
                  <a:cubicBezTo>
                    <a:pt x="27" y="21"/>
                    <a:pt x="21" y="27"/>
                    <a:pt x="14" y="27"/>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0" name="Freeform 967">
              <a:extLst>
                <a:ext uri="{FF2B5EF4-FFF2-40B4-BE49-F238E27FC236}">
                  <a16:creationId xmlns:a16="http://schemas.microsoft.com/office/drawing/2014/main" id="{D0B21255-76A9-4698-ADB4-E2F6F27B06D6}"/>
                </a:ext>
              </a:extLst>
            </p:cNvPr>
            <p:cNvSpPr>
              <a:spLocks/>
            </p:cNvSpPr>
            <p:nvPr/>
          </p:nvSpPr>
          <p:spPr bwMode="auto">
            <a:xfrm>
              <a:off x="1795463" y="3182938"/>
              <a:ext cx="14288" cy="14288"/>
            </a:xfrm>
            <a:custGeom>
              <a:avLst/>
              <a:gdLst>
                <a:gd name="T0" fmla="*/ 0 w 38"/>
                <a:gd name="T1" fmla="*/ 18 h 37"/>
                <a:gd name="T2" fmla="*/ 19 w 38"/>
                <a:gd name="T3" fmla="*/ 0 h 37"/>
                <a:gd name="T4" fmla="*/ 37 w 38"/>
                <a:gd name="T5" fmla="*/ 18 h 37"/>
                <a:gd name="T6" fmla="*/ 19 w 38"/>
                <a:gd name="T7" fmla="*/ 37 h 37"/>
                <a:gd name="T8" fmla="*/ 0 w 38"/>
                <a:gd name="T9" fmla="*/ 18 h 37"/>
              </a:gdLst>
              <a:ahLst/>
              <a:cxnLst>
                <a:cxn ang="0">
                  <a:pos x="T0" y="T1"/>
                </a:cxn>
                <a:cxn ang="0">
                  <a:pos x="T2" y="T3"/>
                </a:cxn>
                <a:cxn ang="0">
                  <a:pos x="T4" y="T5"/>
                </a:cxn>
                <a:cxn ang="0">
                  <a:pos x="T6" y="T7"/>
                </a:cxn>
                <a:cxn ang="0">
                  <a:pos x="T8" y="T9"/>
                </a:cxn>
              </a:cxnLst>
              <a:rect l="0" t="0" r="r" b="b"/>
              <a:pathLst>
                <a:path w="38" h="37">
                  <a:moveTo>
                    <a:pt x="0" y="18"/>
                  </a:moveTo>
                  <a:cubicBezTo>
                    <a:pt x="0" y="8"/>
                    <a:pt x="8" y="0"/>
                    <a:pt x="19" y="0"/>
                  </a:cubicBezTo>
                  <a:cubicBezTo>
                    <a:pt x="29" y="0"/>
                    <a:pt x="37" y="8"/>
                    <a:pt x="37" y="18"/>
                  </a:cubicBezTo>
                  <a:cubicBezTo>
                    <a:pt x="38" y="28"/>
                    <a:pt x="29" y="37"/>
                    <a:pt x="19" y="37"/>
                  </a:cubicBezTo>
                  <a:cubicBezTo>
                    <a:pt x="8" y="37"/>
                    <a:pt x="0" y="29"/>
                    <a:pt x="0" y="18"/>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grpSp>
    </p:spTree>
    <p:extLst>
      <p:ext uri="{BB962C8B-B14F-4D97-AF65-F5344CB8AC3E}">
        <p14:creationId xmlns:p14="http://schemas.microsoft.com/office/powerpoint/2010/main" val="3282063129"/>
      </p:ext>
    </p:extLst>
  </p:cSld>
  <p:clrMapOvr>
    <a:masterClrMapping/>
  </p:clrMapOvr>
  <mc:AlternateContent xmlns:mc="http://schemas.openxmlformats.org/markup-compatibility/2006" xmlns:p14="http://schemas.microsoft.com/office/powerpoint/2010/main">
    <mc:Choice Requires="p14">
      <p:transition spd="slow" p14:dur="2000" advClick="0" advTm="0"/>
    </mc:Choice>
    <mc:Fallback xmlns="">
      <p:transition spd="slow" advClick="0" advTm="0"/>
    </mc:Fallback>
  </mc:AlternateContent>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6" name="Grupo 35">
            <a:extLst>
              <a:ext uri="{FF2B5EF4-FFF2-40B4-BE49-F238E27FC236}">
                <a16:creationId xmlns:a16="http://schemas.microsoft.com/office/drawing/2014/main" id="{6B32494E-01EA-43B5-A5C8-FB1F9C2A51B2}"/>
              </a:ext>
            </a:extLst>
          </p:cNvPr>
          <p:cNvGrpSpPr/>
          <p:nvPr/>
        </p:nvGrpSpPr>
        <p:grpSpPr>
          <a:xfrm>
            <a:off x="1248568" y="1057275"/>
            <a:ext cx="6865739" cy="3378993"/>
            <a:chOff x="6183313" y="3611563"/>
            <a:chExt cx="1416050" cy="696913"/>
          </a:xfrm>
        </p:grpSpPr>
        <p:sp>
          <p:nvSpPr>
            <p:cNvPr id="37" name="Freeform 980">
              <a:extLst>
                <a:ext uri="{FF2B5EF4-FFF2-40B4-BE49-F238E27FC236}">
                  <a16:creationId xmlns:a16="http://schemas.microsoft.com/office/drawing/2014/main" id="{999014E1-F935-4751-8E38-190F22EB0F13}"/>
                </a:ext>
              </a:extLst>
            </p:cNvPr>
            <p:cNvSpPr>
              <a:spLocks noEditPoints="1"/>
            </p:cNvSpPr>
            <p:nvPr/>
          </p:nvSpPr>
          <p:spPr bwMode="auto">
            <a:xfrm>
              <a:off x="6357938" y="4037013"/>
              <a:ext cx="146050" cy="263525"/>
            </a:xfrm>
            <a:custGeom>
              <a:avLst/>
              <a:gdLst>
                <a:gd name="T0" fmla="*/ 189 w 384"/>
                <a:gd name="T1" fmla="*/ 348 h 690"/>
                <a:gd name="T2" fmla="*/ 129 w 384"/>
                <a:gd name="T3" fmla="*/ 257 h 690"/>
                <a:gd name="T4" fmla="*/ 119 w 384"/>
                <a:gd name="T5" fmla="*/ 194 h 690"/>
                <a:gd name="T6" fmla="*/ 127 w 384"/>
                <a:gd name="T7" fmla="*/ 161 h 690"/>
                <a:gd name="T8" fmla="*/ 146 w 384"/>
                <a:gd name="T9" fmla="*/ 56 h 690"/>
                <a:gd name="T10" fmla="*/ 258 w 384"/>
                <a:gd name="T11" fmla="*/ 6 h 690"/>
                <a:gd name="T12" fmla="*/ 363 w 384"/>
                <a:gd name="T13" fmla="*/ 74 h 690"/>
                <a:gd name="T14" fmla="*/ 368 w 384"/>
                <a:gd name="T15" fmla="*/ 177 h 690"/>
                <a:gd name="T16" fmla="*/ 371 w 384"/>
                <a:gd name="T17" fmla="*/ 248 h 690"/>
                <a:gd name="T18" fmla="*/ 344 w 384"/>
                <a:gd name="T19" fmla="*/ 315 h 690"/>
                <a:gd name="T20" fmla="*/ 303 w 384"/>
                <a:gd name="T21" fmla="*/ 373 h 690"/>
                <a:gd name="T22" fmla="*/ 363 w 384"/>
                <a:gd name="T23" fmla="*/ 388 h 690"/>
                <a:gd name="T24" fmla="*/ 361 w 384"/>
                <a:gd name="T25" fmla="*/ 441 h 690"/>
                <a:gd name="T26" fmla="*/ 303 w 384"/>
                <a:gd name="T27" fmla="*/ 541 h 690"/>
                <a:gd name="T28" fmla="*/ 251 w 384"/>
                <a:gd name="T29" fmla="*/ 583 h 690"/>
                <a:gd name="T30" fmla="*/ 150 w 384"/>
                <a:gd name="T31" fmla="*/ 557 h 690"/>
                <a:gd name="T32" fmla="*/ 133 w 384"/>
                <a:gd name="T33" fmla="*/ 419 h 690"/>
                <a:gd name="T34" fmla="*/ 92 w 384"/>
                <a:gd name="T35" fmla="*/ 432 h 690"/>
                <a:gd name="T36" fmla="*/ 92 w 384"/>
                <a:gd name="T37" fmla="*/ 567 h 690"/>
                <a:gd name="T38" fmla="*/ 81 w 384"/>
                <a:gd name="T39" fmla="*/ 652 h 690"/>
                <a:gd name="T40" fmla="*/ 184 w 384"/>
                <a:gd name="T41" fmla="*/ 678 h 690"/>
                <a:gd name="T42" fmla="*/ 249 w 384"/>
                <a:gd name="T43" fmla="*/ 690 h 690"/>
                <a:gd name="T44" fmla="*/ 18 w 384"/>
                <a:gd name="T45" fmla="*/ 630 h 690"/>
                <a:gd name="T46" fmla="*/ 8 w 384"/>
                <a:gd name="T47" fmla="*/ 558 h 690"/>
                <a:gd name="T48" fmla="*/ 114 w 384"/>
                <a:gd name="T49" fmla="*/ 404 h 690"/>
                <a:gd name="T50" fmla="*/ 140 w 384"/>
                <a:gd name="T51" fmla="*/ 389 h 690"/>
                <a:gd name="T52" fmla="*/ 182 w 384"/>
                <a:gd name="T53" fmla="*/ 159 h 690"/>
                <a:gd name="T54" fmla="*/ 123 w 384"/>
                <a:gd name="T55" fmla="*/ 206 h 690"/>
                <a:gd name="T56" fmla="*/ 149 w 384"/>
                <a:gd name="T57" fmla="*/ 248 h 690"/>
                <a:gd name="T58" fmla="*/ 333 w 384"/>
                <a:gd name="T59" fmla="*/ 239 h 690"/>
                <a:gd name="T60" fmla="*/ 376 w 384"/>
                <a:gd name="T61" fmla="*/ 225 h 690"/>
                <a:gd name="T62" fmla="*/ 326 w 384"/>
                <a:gd name="T63" fmla="*/ 158 h 690"/>
                <a:gd name="T64" fmla="*/ 139 w 384"/>
                <a:gd name="T65" fmla="*/ 267 h 690"/>
                <a:gd name="T66" fmla="*/ 246 w 384"/>
                <a:gd name="T67" fmla="*/ 365 h 690"/>
                <a:gd name="T68" fmla="*/ 352 w 384"/>
                <a:gd name="T69" fmla="*/ 285 h 690"/>
                <a:gd name="T70" fmla="*/ 340 w 384"/>
                <a:gd name="T71" fmla="*/ 248 h 690"/>
                <a:gd name="T72" fmla="*/ 174 w 384"/>
                <a:gd name="T73" fmla="*/ 253 h 690"/>
                <a:gd name="T74" fmla="*/ 356 w 384"/>
                <a:gd name="T75" fmla="*/ 158 h 690"/>
                <a:gd name="T76" fmla="*/ 275 w 384"/>
                <a:gd name="T77" fmla="*/ 19 h 690"/>
                <a:gd name="T78" fmla="*/ 132 w 384"/>
                <a:gd name="T79" fmla="*/ 115 h 690"/>
                <a:gd name="T80" fmla="*/ 175 w 384"/>
                <a:gd name="T81" fmla="*/ 152 h 690"/>
                <a:gd name="T82" fmla="*/ 356 w 384"/>
                <a:gd name="T83" fmla="*/ 160 h 690"/>
                <a:gd name="T84" fmla="*/ 215 w 384"/>
                <a:gd name="T85" fmla="*/ 389 h 690"/>
                <a:gd name="T86" fmla="*/ 296 w 384"/>
                <a:gd name="T87" fmla="*/ 356 h 690"/>
                <a:gd name="T88" fmla="*/ 217 w 384"/>
                <a:gd name="T89" fmla="*/ 364 h 6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84" h="690">
                  <a:moveTo>
                    <a:pt x="191" y="372"/>
                  </a:moveTo>
                  <a:cubicBezTo>
                    <a:pt x="191" y="365"/>
                    <a:pt x="191" y="358"/>
                    <a:pt x="190" y="351"/>
                  </a:cubicBezTo>
                  <a:cubicBezTo>
                    <a:pt x="190" y="350"/>
                    <a:pt x="190" y="349"/>
                    <a:pt x="189" y="348"/>
                  </a:cubicBezTo>
                  <a:cubicBezTo>
                    <a:pt x="176" y="338"/>
                    <a:pt x="163" y="328"/>
                    <a:pt x="152" y="315"/>
                  </a:cubicBezTo>
                  <a:cubicBezTo>
                    <a:pt x="141" y="302"/>
                    <a:pt x="132" y="287"/>
                    <a:pt x="131" y="269"/>
                  </a:cubicBezTo>
                  <a:cubicBezTo>
                    <a:pt x="131" y="265"/>
                    <a:pt x="130" y="261"/>
                    <a:pt x="129" y="257"/>
                  </a:cubicBezTo>
                  <a:cubicBezTo>
                    <a:pt x="129" y="257"/>
                    <a:pt x="128" y="257"/>
                    <a:pt x="128" y="257"/>
                  </a:cubicBezTo>
                  <a:cubicBezTo>
                    <a:pt x="118" y="256"/>
                    <a:pt x="114" y="248"/>
                    <a:pt x="113" y="240"/>
                  </a:cubicBezTo>
                  <a:cubicBezTo>
                    <a:pt x="109" y="224"/>
                    <a:pt x="113" y="209"/>
                    <a:pt x="119" y="194"/>
                  </a:cubicBezTo>
                  <a:cubicBezTo>
                    <a:pt x="121" y="190"/>
                    <a:pt x="123" y="185"/>
                    <a:pt x="125" y="181"/>
                  </a:cubicBezTo>
                  <a:cubicBezTo>
                    <a:pt x="125" y="179"/>
                    <a:pt x="126" y="178"/>
                    <a:pt x="126" y="176"/>
                  </a:cubicBezTo>
                  <a:cubicBezTo>
                    <a:pt x="126" y="171"/>
                    <a:pt x="126" y="166"/>
                    <a:pt x="127" y="161"/>
                  </a:cubicBezTo>
                  <a:cubicBezTo>
                    <a:pt x="128" y="153"/>
                    <a:pt x="126" y="145"/>
                    <a:pt x="125" y="136"/>
                  </a:cubicBezTo>
                  <a:cubicBezTo>
                    <a:pt x="124" y="121"/>
                    <a:pt x="123" y="105"/>
                    <a:pt x="128" y="90"/>
                  </a:cubicBezTo>
                  <a:cubicBezTo>
                    <a:pt x="131" y="77"/>
                    <a:pt x="137" y="66"/>
                    <a:pt x="146" y="56"/>
                  </a:cubicBezTo>
                  <a:cubicBezTo>
                    <a:pt x="168" y="30"/>
                    <a:pt x="197" y="17"/>
                    <a:pt x="229" y="9"/>
                  </a:cubicBezTo>
                  <a:cubicBezTo>
                    <a:pt x="233" y="9"/>
                    <a:pt x="236" y="8"/>
                    <a:pt x="239" y="5"/>
                  </a:cubicBezTo>
                  <a:cubicBezTo>
                    <a:pt x="244" y="0"/>
                    <a:pt x="253" y="1"/>
                    <a:pt x="258" y="6"/>
                  </a:cubicBezTo>
                  <a:cubicBezTo>
                    <a:pt x="259" y="7"/>
                    <a:pt x="261" y="8"/>
                    <a:pt x="262" y="8"/>
                  </a:cubicBezTo>
                  <a:cubicBezTo>
                    <a:pt x="282" y="11"/>
                    <a:pt x="301" y="17"/>
                    <a:pt x="318" y="27"/>
                  </a:cubicBezTo>
                  <a:cubicBezTo>
                    <a:pt x="338" y="38"/>
                    <a:pt x="354" y="53"/>
                    <a:pt x="363" y="74"/>
                  </a:cubicBezTo>
                  <a:cubicBezTo>
                    <a:pt x="370" y="90"/>
                    <a:pt x="372" y="107"/>
                    <a:pt x="369" y="125"/>
                  </a:cubicBezTo>
                  <a:cubicBezTo>
                    <a:pt x="367" y="141"/>
                    <a:pt x="365" y="156"/>
                    <a:pt x="366" y="173"/>
                  </a:cubicBezTo>
                  <a:cubicBezTo>
                    <a:pt x="366" y="174"/>
                    <a:pt x="367" y="176"/>
                    <a:pt x="368" y="177"/>
                  </a:cubicBezTo>
                  <a:cubicBezTo>
                    <a:pt x="375" y="192"/>
                    <a:pt x="381" y="207"/>
                    <a:pt x="384" y="223"/>
                  </a:cubicBezTo>
                  <a:cubicBezTo>
                    <a:pt x="384" y="227"/>
                    <a:pt x="384" y="231"/>
                    <a:pt x="384" y="236"/>
                  </a:cubicBezTo>
                  <a:cubicBezTo>
                    <a:pt x="383" y="243"/>
                    <a:pt x="379" y="247"/>
                    <a:pt x="371" y="248"/>
                  </a:cubicBezTo>
                  <a:cubicBezTo>
                    <a:pt x="369" y="248"/>
                    <a:pt x="366" y="249"/>
                    <a:pt x="364" y="249"/>
                  </a:cubicBezTo>
                  <a:cubicBezTo>
                    <a:pt x="363" y="256"/>
                    <a:pt x="362" y="263"/>
                    <a:pt x="362" y="271"/>
                  </a:cubicBezTo>
                  <a:cubicBezTo>
                    <a:pt x="361" y="288"/>
                    <a:pt x="355" y="302"/>
                    <a:pt x="344" y="315"/>
                  </a:cubicBezTo>
                  <a:cubicBezTo>
                    <a:pt x="333" y="328"/>
                    <a:pt x="321" y="339"/>
                    <a:pt x="307" y="349"/>
                  </a:cubicBezTo>
                  <a:cubicBezTo>
                    <a:pt x="305" y="350"/>
                    <a:pt x="304" y="351"/>
                    <a:pt x="304" y="354"/>
                  </a:cubicBezTo>
                  <a:cubicBezTo>
                    <a:pt x="304" y="360"/>
                    <a:pt x="303" y="367"/>
                    <a:pt x="303" y="373"/>
                  </a:cubicBezTo>
                  <a:cubicBezTo>
                    <a:pt x="321" y="379"/>
                    <a:pt x="339" y="384"/>
                    <a:pt x="357" y="390"/>
                  </a:cubicBezTo>
                  <a:cubicBezTo>
                    <a:pt x="357" y="389"/>
                    <a:pt x="358" y="387"/>
                    <a:pt x="358" y="385"/>
                  </a:cubicBezTo>
                  <a:cubicBezTo>
                    <a:pt x="360" y="386"/>
                    <a:pt x="362" y="387"/>
                    <a:pt x="363" y="388"/>
                  </a:cubicBezTo>
                  <a:cubicBezTo>
                    <a:pt x="362" y="395"/>
                    <a:pt x="361" y="401"/>
                    <a:pt x="361" y="407"/>
                  </a:cubicBezTo>
                  <a:cubicBezTo>
                    <a:pt x="360" y="413"/>
                    <a:pt x="362" y="418"/>
                    <a:pt x="362" y="423"/>
                  </a:cubicBezTo>
                  <a:cubicBezTo>
                    <a:pt x="362" y="429"/>
                    <a:pt x="362" y="435"/>
                    <a:pt x="361" y="441"/>
                  </a:cubicBezTo>
                  <a:cubicBezTo>
                    <a:pt x="361" y="446"/>
                    <a:pt x="360" y="451"/>
                    <a:pt x="360" y="456"/>
                  </a:cubicBezTo>
                  <a:cubicBezTo>
                    <a:pt x="360" y="461"/>
                    <a:pt x="358" y="465"/>
                    <a:pt x="355" y="468"/>
                  </a:cubicBezTo>
                  <a:cubicBezTo>
                    <a:pt x="338" y="492"/>
                    <a:pt x="320" y="517"/>
                    <a:pt x="303" y="541"/>
                  </a:cubicBezTo>
                  <a:cubicBezTo>
                    <a:pt x="294" y="553"/>
                    <a:pt x="285" y="566"/>
                    <a:pt x="276" y="579"/>
                  </a:cubicBezTo>
                  <a:cubicBezTo>
                    <a:pt x="274" y="581"/>
                    <a:pt x="271" y="582"/>
                    <a:pt x="268" y="583"/>
                  </a:cubicBezTo>
                  <a:cubicBezTo>
                    <a:pt x="263" y="583"/>
                    <a:pt x="257" y="583"/>
                    <a:pt x="251" y="583"/>
                  </a:cubicBezTo>
                  <a:cubicBezTo>
                    <a:pt x="230" y="583"/>
                    <a:pt x="209" y="582"/>
                    <a:pt x="188" y="578"/>
                  </a:cubicBezTo>
                  <a:cubicBezTo>
                    <a:pt x="180" y="576"/>
                    <a:pt x="172" y="574"/>
                    <a:pt x="164" y="571"/>
                  </a:cubicBezTo>
                  <a:cubicBezTo>
                    <a:pt x="157" y="569"/>
                    <a:pt x="153" y="564"/>
                    <a:pt x="150" y="557"/>
                  </a:cubicBezTo>
                  <a:cubicBezTo>
                    <a:pt x="146" y="542"/>
                    <a:pt x="143" y="527"/>
                    <a:pt x="141" y="512"/>
                  </a:cubicBezTo>
                  <a:cubicBezTo>
                    <a:pt x="140" y="496"/>
                    <a:pt x="138" y="480"/>
                    <a:pt x="136" y="464"/>
                  </a:cubicBezTo>
                  <a:cubicBezTo>
                    <a:pt x="135" y="449"/>
                    <a:pt x="134" y="434"/>
                    <a:pt x="133" y="419"/>
                  </a:cubicBezTo>
                  <a:cubicBezTo>
                    <a:pt x="133" y="413"/>
                    <a:pt x="133" y="407"/>
                    <a:pt x="133" y="400"/>
                  </a:cubicBezTo>
                  <a:cubicBezTo>
                    <a:pt x="130" y="402"/>
                    <a:pt x="127" y="404"/>
                    <a:pt x="125" y="405"/>
                  </a:cubicBezTo>
                  <a:cubicBezTo>
                    <a:pt x="114" y="414"/>
                    <a:pt x="103" y="423"/>
                    <a:pt x="92" y="432"/>
                  </a:cubicBezTo>
                  <a:cubicBezTo>
                    <a:pt x="90" y="433"/>
                    <a:pt x="89" y="434"/>
                    <a:pt x="89" y="437"/>
                  </a:cubicBezTo>
                  <a:cubicBezTo>
                    <a:pt x="91" y="456"/>
                    <a:pt x="92" y="475"/>
                    <a:pt x="93" y="494"/>
                  </a:cubicBezTo>
                  <a:cubicBezTo>
                    <a:pt x="94" y="518"/>
                    <a:pt x="95" y="543"/>
                    <a:pt x="92" y="567"/>
                  </a:cubicBezTo>
                  <a:cubicBezTo>
                    <a:pt x="91" y="577"/>
                    <a:pt x="88" y="587"/>
                    <a:pt x="87" y="597"/>
                  </a:cubicBezTo>
                  <a:cubicBezTo>
                    <a:pt x="85" y="612"/>
                    <a:pt x="83" y="627"/>
                    <a:pt x="82" y="642"/>
                  </a:cubicBezTo>
                  <a:cubicBezTo>
                    <a:pt x="81" y="645"/>
                    <a:pt x="81" y="649"/>
                    <a:pt x="81" y="652"/>
                  </a:cubicBezTo>
                  <a:cubicBezTo>
                    <a:pt x="81" y="654"/>
                    <a:pt x="81" y="655"/>
                    <a:pt x="83" y="656"/>
                  </a:cubicBezTo>
                  <a:cubicBezTo>
                    <a:pt x="104" y="662"/>
                    <a:pt x="125" y="668"/>
                    <a:pt x="146" y="672"/>
                  </a:cubicBezTo>
                  <a:cubicBezTo>
                    <a:pt x="159" y="674"/>
                    <a:pt x="171" y="676"/>
                    <a:pt x="184" y="678"/>
                  </a:cubicBezTo>
                  <a:cubicBezTo>
                    <a:pt x="208" y="681"/>
                    <a:pt x="232" y="682"/>
                    <a:pt x="256" y="682"/>
                  </a:cubicBezTo>
                  <a:cubicBezTo>
                    <a:pt x="257" y="682"/>
                    <a:pt x="258" y="682"/>
                    <a:pt x="259" y="682"/>
                  </a:cubicBezTo>
                  <a:cubicBezTo>
                    <a:pt x="258" y="687"/>
                    <a:pt x="254" y="690"/>
                    <a:pt x="249" y="690"/>
                  </a:cubicBezTo>
                  <a:cubicBezTo>
                    <a:pt x="229" y="689"/>
                    <a:pt x="209" y="688"/>
                    <a:pt x="188" y="686"/>
                  </a:cubicBezTo>
                  <a:cubicBezTo>
                    <a:pt x="159" y="683"/>
                    <a:pt x="129" y="678"/>
                    <a:pt x="100" y="670"/>
                  </a:cubicBezTo>
                  <a:cubicBezTo>
                    <a:pt x="70" y="662"/>
                    <a:pt x="42" y="650"/>
                    <a:pt x="18" y="630"/>
                  </a:cubicBezTo>
                  <a:cubicBezTo>
                    <a:pt x="12" y="626"/>
                    <a:pt x="7" y="621"/>
                    <a:pt x="2" y="616"/>
                  </a:cubicBezTo>
                  <a:cubicBezTo>
                    <a:pt x="1" y="615"/>
                    <a:pt x="0" y="613"/>
                    <a:pt x="0" y="612"/>
                  </a:cubicBezTo>
                  <a:cubicBezTo>
                    <a:pt x="0" y="593"/>
                    <a:pt x="3" y="575"/>
                    <a:pt x="8" y="558"/>
                  </a:cubicBezTo>
                  <a:cubicBezTo>
                    <a:pt x="16" y="529"/>
                    <a:pt x="29" y="502"/>
                    <a:pt x="45" y="477"/>
                  </a:cubicBezTo>
                  <a:cubicBezTo>
                    <a:pt x="55" y="461"/>
                    <a:pt x="67" y="447"/>
                    <a:pt x="79" y="433"/>
                  </a:cubicBezTo>
                  <a:cubicBezTo>
                    <a:pt x="90" y="422"/>
                    <a:pt x="102" y="414"/>
                    <a:pt x="114" y="404"/>
                  </a:cubicBezTo>
                  <a:cubicBezTo>
                    <a:pt x="121" y="398"/>
                    <a:pt x="130" y="392"/>
                    <a:pt x="138" y="385"/>
                  </a:cubicBezTo>
                  <a:cubicBezTo>
                    <a:pt x="138" y="385"/>
                    <a:pt x="139" y="384"/>
                    <a:pt x="140" y="384"/>
                  </a:cubicBezTo>
                  <a:cubicBezTo>
                    <a:pt x="140" y="386"/>
                    <a:pt x="140" y="387"/>
                    <a:pt x="140" y="389"/>
                  </a:cubicBezTo>
                  <a:cubicBezTo>
                    <a:pt x="156" y="381"/>
                    <a:pt x="173" y="376"/>
                    <a:pt x="191" y="372"/>
                  </a:cubicBezTo>
                  <a:close/>
                  <a:moveTo>
                    <a:pt x="255" y="152"/>
                  </a:moveTo>
                  <a:cubicBezTo>
                    <a:pt x="230" y="152"/>
                    <a:pt x="206" y="154"/>
                    <a:pt x="182" y="159"/>
                  </a:cubicBezTo>
                  <a:cubicBezTo>
                    <a:pt x="168" y="162"/>
                    <a:pt x="153" y="166"/>
                    <a:pt x="140" y="174"/>
                  </a:cubicBezTo>
                  <a:cubicBezTo>
                    <a:pt x="138" y="176"/>
                    <a:pt x="135" y="178"/>
                    <a:pt x="134" y="181"/>
                  </a:cubicBezTo>
                  <a:cubicBezTo>
                    <a:pt x="130" y="189"/>
                    <a:pt x="126" y="197"/>
                    <a:pt x="123" y="206"/>
                  </a:cubicBezTo>
                  <a:cubicBezTo>
                    <a:pt x="120" y="216"/>
                    <a:pt x="118" y="228"/>
                    <a:pt x="120" y="239"/>
                  </a:cubicBezTo>
                  <a:cubicBezTo>
                    <a:pt x="122" y="246"/>
                    <a:pt x="125" y="249"/>
                    <a:pt x="132" y="249"/>
                  </a:cubicBezTo>
                  <a:cubicBezTo>
                    <a:pt x="138" y="249"/>
                    <a:pt x="144" y="249"/>
                    <a:pt x="149" y="248"/>
                  </a:cubicBezTo>
                  <a:cubicBezTo>
                    <a:pt x="168" y="245"/>
                    <a:pt x="188" y="242"/>
                    <a:pt x="207" y="239"/>
                  </a:cubicBezTo>
                  <a:cubicBezTo>
                    <a:pt x="228" y="235"/>
                    <a:pt x="249" y="233"/>
                    <a:pt x="270" y="233"/>
                  </a:cubicBezTo>
                  <a:cubicBezTo>
                    <a:pt x="291" y="234"/>
                    <a:pt x="312" y="236"/>
                    <a:pt x="333" y="239"/>
                  </a:cubicBezTo>
                  <a:cubicBezTo>
                    <a:pt x="343" y="240"/>
                    <a:pt x="353" y="241"/>
                    <a:pt x="363" y="241"/>
                  </a:cubicBezTo>
                  <a:cubicBezTo>
                    <a:pt x="376" y="241"/>
                    <a:pt x="377" y="239"/>
                    <a:pt x="376" y="226"/>
                  </a:cubicBezTo>
                  <a:cubicBezTo>
                    <a:pt x="376" y="226"/>
                    <a:pt x="376" y="225"/>
                    <a:pt x="376" y="225"/>
                  </a:cubicBezTo>
                  <a:cubicBezTo>
                    <a:pt x="373" y="207"/>
                    <a:pt x="366" y="190"/>
                    <a:pt x="357" y="175"/>
                  </a:cubicBezTo>
                  <a:cubicBezTo>
                    <a:pt x="354" y="169"/>
                    <a:pt x="350" y="165"/>
                    <a:pt x="343" y="164"/>
                  </a:cubicBezTo>
                  <a:cubicBezTo>
                    <a:pt x="337" y="162"/>
                    <a:pt x="332" y="160"/>
                    <a:pt x="326" y="158"/>
                  </a:cubicBezTo>
                  <a:cubicBezTo>
                    <a:pt x="302" y="153"/>
                    <a:pt x="279" y="151"/>
                    <a:pt x="255" y="152"/>
                  </a:cubicBezTo>
                  <a:close/>
                  <a:moveTo>
                    <a:pt x="138" y="258"/>
                  </a:moveTo>
                  <a:cubicBezTo>
                    <a:pt x="138" y="261"/>
                    <a:pt x="138" y="264"/>
                    <a:pt x="139" y="267"/>
                  </a:cubicBezTo>
                  <a:cubicBezTo>
                    <a:pt x="140" y="280"/>
                    <a:pt x="144" y="291"/>
                    <a:pt x="152" y="301"/>
                  </a:cubicBezTo>
                  <a:cubicBezTo>
                    <a:pt x="170" y="325"/>
                    <a:pt x="192" y="343"/>
                    <a:pt x="219" y="357"/>
                  </a:cubicBezTo>
                  <a:cubicBezTo>
                    <a:pt x="228" y="361"/>
                    <a:pt x="237" y="364"/>
                    <a:pt x="246" y="365"/>
                  </a:cubicBezTo>
                  <a:cubicBezTo>
                    <a:pt x="257" y="365"/>
                    <a:pt x="267" y="362"/>
                    <a:pt x="276" y="357"/>
                  </a:cubicBezTo>
                  <a:cubicBezTo>
                    <a:pt x="301" y="346"/>
                    <a:pt x="322" y="329"/>
                    <a:pt x="340" y="308"/>
                  </a:cubicBezTo>
                  <a:cubicBezTo>
                    <a:pt x="345" y="301"/>
                    <a:pt x="351" y="294"/>
                    <a:pt x="352" y="285"/>
                  </a:cubicBezTo>
                  <a:cubicBezTo>
                    <a:pt x="353" y="281"/>
                    <a:pt x="353" y="277"/>
                    <a:pt x="353" y="273"/>
                  </a:cubicBezTo>
                  <a:cubicBezTo>
                    <a:pt x="354" y="265"/>
                    <a:pt x="355" y="257"/>
                    <a:pt x="356" y="249"/>
                  </a:cubicBezTo>
                  <a:cubicBezTo>
                    <a:pt x="350" y="249"/>
                    <a:pt x="345" y="248"/>
                    <a:pt x="340" y="248"/>
                  </a:cubicBezTo>
                  <a:cubicBezTo>
                    <a:pt x="321" y="246"/>
                    <a:pt x="302" y="243"/>
                    <a:pt x="283" y="242"/>
                  </a:cubicBezTo>
                  <a:cubicBezTo>
                    <a:pt x="264" y="240"/>
                    <a:pt x="245" y="241"/>
                    <a:pt x="226" y="244"/>
                  </a:cubicBezTo>
                  <a:cubicBezTo>
                    <a:pt x="209" y="247"/>
                    <a:pt x="191" y="250"/>
                    <a:pt x="174" y="253"/>
                  </a:cubicBezTo>
                  <a:cubicBezTo>
                    <a:pt x="162" y="255"/>
                    <a:pt x="150" y="256"/>
                    <a:pt x="138" y="258"/>
                  </a:cubicBezTo>
                  <a:close/>
                  <a:moveTo>
                    <a:pt x="356" y="160"/>
                  </a:moveTo>
                  <a:cubicBezTo>
                    <a:pt x="356" y="159"/>
                    <a:pt x="356" y="158"/>
                    <a:pt x="356" y="158"/>
                  </a:cubicBezTo>
                  <a:cubicBezTo>
                    <a:pt x="358" y="144"/>
                    <a:pt x="360" y="131"/>
                    <a:pt x="362" y="118"/>
                  </a:cubicBezTo>
                  <a:cubicBezTo>
                    <a:pt x="364" y="92"/>
                    <a:pt x="357" y="70"/>
                    <a:pt x="339" y="52"/>
                  </a:cubicBezTo>
                  <a:cubicBezTo>
                    <a:pt x="321" y="34"/>
                    <a:pt x="299" y="24"/>
                    <a:pt x="275" y="19"/>
                  </a:cubicBezTo>
                  <a:cubicBezTo>
                    <a:pt x="264" y="16"/>
                    <a:pt x="254" y="14"/>
                    <a:pt x="243" y="16"/>
                  </a:cubicBezTo>
                  <a:cubicBezTo>
                    <a:pt x="215" y="19"/>
                    <a:pt x="190" y="29"/>
                    <a:pt x="168" y="46"/>
                  </a:cubicBezTo>
                  <a:cubicBezTo>
                    <a:pt x="145" y="63"/>
                    <a:pt x="132" y="86"/>
                    <a:pt x="132" y="115"/>
                  </a:cubicBezTo>
                  <a:cubicBezTo>
                    <a:pt x="133" y="132"/>
                    <a:pt x="135" y="149"/>
                    <a:pt x="136" y="167"/>
                  </a:cubicBezTo>
                  <a:cubicBezTo>
                    <a:pt x="138" y="166"/>
                    <a:pt x="139" y="166"/>
                    <a:pt x="139" y="165"/>
                  </a:cubicBezTo>
                  <a:cubicBezTo>
                    <a:pt x="150" y="159"/>
                    <a:pt x="163" y="155"/>
                    <a:pt x="175" y="152"/>
                  </a:cubicBezTo>
                  <a:cubicBezTo>
                    <a:pt x="200" y="146"/>
                    <a:pt x="225" y="144"/>
                    <a:pt x="251" y="144"/>
                  </a:cubicBezTo>
                  <a:cubicBezTo>
                    <a:pt x="273" y="143"/>
                    <a:pt x="296" y="144"/>
                    <a:pt x="318" y="148"/>
                  </a:cubicBezTo>
                  <a:cubicBezTo>
                    <a:pt x="331" y="151"/>
                    <a:pt x="344" y="154"/>
                    <a:pt x="356" y="160"/>
                  </a:cubicBezTo>
                  <a:close/>
                  <a:moveTo>
                    <a:pt x="198" y="355"/>
                  </a:moveTo>
                  <a:cubicBezTo>
                    <a:pt x="198" y="358"/>
                    <a:pt x="199" y="362"/>
                    <a:pt x="198" y="365"/>
                  </a:cubicBezTo>
                  <a:cubicBezTo>
                    <a:pt x="198" y="377"/>
                    <a:pt x="204" y="385"/>
                    <a:pt x="215" y="389"/>
                  </a:cubicBezTo>
                  <a:cubicBezTo>
                    <a:pt x="235" y="398"/>
                    <a:pt x="256" y="397"/>
                    <a:pt x="276" y="389"/>
                  </a:cubicBezTo>
                  <a:cubicBezTo>
                    <a:pt x="282" y="387"/>
                    <a:pt x="287" y="383"/>
                    <a:pt x="291" y="378"/>
                  </a:cubicBezTo>
                  <a:cubicBezTo>
                    <a:pt x="296" y="372"/>
                    <a:pt x="295" y="364"/>
                    <a:pt x="296" y="356"/>
                  </a:cubicBezTo>
                  <a:cubicBezTo>
                    <a:pt x="291" y="359"/>
                    <a:pt x="287" y="361"/>
                    <a:pt x="283" y="363"/>
                  </a:cubicBezTo>
                  <a:cubicBezTo>
                    <a:pt x="272" y="368"/>
                    <a:pt x="260" y="373"/>
                    <a:pt x="248" y="373"/>
                  </a:cubicBezTo>
                  <a:cubicBezTo>
                    <a:pt x="237" y="373"/>
                    <a:pt x="227" y="369"/>
                    <a:pt x="217" y="364"/>
                  </a:cubicBezTo>
                  <a:cubicBezTo>
                    <a:pt x="211" y="361"/>
                    <a:pt x="205" y="358"/>
                    <a:pt x="198" y="355"/>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8" name="Freeform 981">
              <a:extLst>
                <a:ext uri="{FF2B5EF4-FFF2-40B4-BE49-F238E27FC236}">
                  <a16:creationId xmlns:a16="http://schemas.microsoft.com/office/drawing/2014/main" id="{C1FED44A-9687-4423-A49E-D2B13C653615}"/>
                </a:ext>
              </a:extLst>
            </p:cNvPr>
            <p:cNvSpPr>
              <a:spLocks/>
            </p:cNvSpPr>
            <p:nvPr/>
          </p:nvSpPr>
          <p:spPr bwMode="auto">
            <a:xfrm>
              <a:off x="6432551" y="4173538"/>
              <a:ext cx="112713" cy="131763"/>
            </a:xfrm>
            <a:custGeom>
              <a:avLst/>
              <a:gdLst>
                <a:gd name="T0" fmla="*/ 63 w 296"/>
                <a:gd name="T1" fmla="*/ 344 h 344"/>
                <a:gd name="T2" fmla="*/ 68 w 296"/>
                <a:gd name="T3" fmla="*/ 337 h 344"/>
                <a:gd name="T4" fmla="*/ 95 w 296"/>
                <a:gd name="T5" fmla="*/ 299 h 344"/>
                <a:gd name="T6" fmla="*/ 95 w 296"/>
                <a:gd name="T7" fmla="*/ 295 h 344"/>
                <a:gd name="T8" fmla="*/ 80 w 296"/>
                <a:gd name="T9" fmla="*/ 267 h 344"/>
                <a:gd name="T10" fmla="*/ 76 w 296"/>
                <a:gd name="T11" fmla="*/ 265 h 344"/>
                <a:gd name="T12" fmla="*/ 42 w 296"/>
                <a:gd name="T13" fmla="*/ 264 h 344"/>
                <a:gd name="T14" fmla="*/ 38 w 296"/>
                <a:gd name="T15" fmla="*/ 266 h 344"/>
                <a:gd name="T16" fmla="*/ 8 w 296"/>
                <a:gd name="T17" fmla="*/ 309 h 344"/>
                <a:gd name="T18" fmla="*/ 7 w 296"/>
                <a:gd name="T19" fmla="*/ 309 h 344"/>
                <a:gd name="T20" fmla="*/ 2 w 296"/>
                <a:gd name="T21" fmla="*/ 290 h 344"/>
                <a:gd name="T22" fmla="*/ 39 w 296"/>
                <a:gd name="T23" fmla="*/ 242 h 344"/>
                <a:gd name="T24" fmla="*/ 73 w 296"/>
                <a:gd name="T25" fmla="*/ 236 h 344"/>
                <a:gd name="T26" fmla="*/ 91 w 296"/>
                <a:gd name="T27" fmla="*/ 225 h 344"/>
                <a:gd name="T28" fmla="*/ 136 w 296"/>
                <a:gd name="T29" fmla="*/ 162 h 344"/>
                <a:gd name="T30" fmla="*/ 168 w 296"/>
                <a:gd name="T31" fmla="*/ 117 h 344"/>
                <a:gd name="T32" fmla="*/ 174 w 296"/>
                <a:gd name="T33" fmla="*/ 109 h 344"/>
                <a:gd name="T34" fmla="*/ 178 w 296"/>
                <a:gd name="T35" fmla="*/ 93 h 344"/>
                <a:gd name="T36" fmla="*/ 175 w 296"/>
                <a:gd name="T37" fmla="*/ 63 h 344"/>
                <a:gd name="T38" fmla="*/ 185 w 296"/>
                <a:gd name="T39" fmla="*/ 21 h 344"/>
                <a:gd name="T40" fmla="*/ 221 w 296"/>
                <a:gd name="T41" fmla="*/ 1 h 344"/>
                <a:gd name="T42" fmla="*/ 234 w 296"/>
                <a:gd name="T43" fmla="*/ 0 h 344"/>
                <a:gd name="T44" fmla="*/ 229 w 296"/>
                <a:gd name="T45" fmla="*/ 6 h 344"/>
                <a:gd name="T46" fmla="*/ 202 w 296"/>
                <a:gd name="T47" fmla="*/ 43 h 344"/>
                <a:gd name="T48" fmla="*/ 201 w 296"/>
                <a:gd name="T49" fmla="*/ 52 h 344"/>
                <a:gd name="T50" fmla="*/ 255 w 296"/>
                <a:gd name="T51" fmla="*/ 80 h 344"/>
                <a:gd name="T52" fmla="*/ 259 w 296"/>
                <a:gd name="T53" fmla="*/ 76 h 344"/>
                <a:gd name="T54" fmla="*/ 288 w 296"/>
                <a:gd name="T55" fmla="*/ 36 h 344"/>
                <a:gd name="T56" fmla="*/ 290 w 296"/>
                <a:gd name="T57" fmla="*/ 34 h 344"/>
                <a:gd name="T58" fmla="*/ 295 w 296"/>
                <a:gd name="T59" fmla="*/ 60 h 344"/>
                <a:gd name="T60" fmla="*/ 253 w 296"/>
                <a:gd name="T61" fmla="*/ 103 h 344"/>
                <a:gd name="T62" fmla="*/ 221 w 296"/>
                <a:gd name="T63" fmla="*/ 111 h 344"/>
                <a:gd name="T64" fmla="*/ 197 w 296"/>
                <a:gd name="T65" fmla="*/ 128 h 344"/>
                <a:gd name="T66" fmla="*/ 139 w 296"/>
                <a:gd name="T67" fmla="*/ 210 h 344"/>
                <a:gd name="T68" fmla="*/ 117 w 296"/>
                <a:gd name="T69" fmla="*/ 240 h 344"/>
                <a:gd name="T70" fmla="*/ 114 w 296"/>
                <a:gd name="T71" fmla="*/ 260 h 344"/>
                <a:gd name="T72" fmla="*/ 120 w 296"/>
                <a:gd name="T73" fmla="*/ 286 h 344"/>
                <a:gd name="T74" fmla="*/ 104 w 296"/>
                <a:gd name="T75" fmla="*/ 331 h 344"/>
                <a:gd name="T76" fmla="*/ 63 w 296"/>
                <a:gd name="T77" fmla="*/ 344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96" h="344">
                  <a:moveTo>
                    <a:pt x="63" y="344"/>
                  </a:moveTo>
                  <a:cubicBezTo>
                    <a:pt x="65" y="341"/>
                    <a:pt x="66" y="339"/>
                    <a:pt x="68" y="337"/>
                  </a:cubicBezTo>
                  <a:cubicBezTo>
                    <a:pt x="77" y="325"/>
                    <a:pt x="86" y="312"/>
                    <a:pt x="95" y="299"/>
                  </a:cubicBezTo>
                  <a:cubicBezTo>
                    <a:pt x="96" y="298"/>
                    <a:pt x="96" y="297"/>
                    <a:pt x="95" y="295"/>
                  </a:cubicBezTo>
                  <a:cubicBezTo>
                    <a:pt x="90" y="286"/>
                    <a:pt x="85" y="277"/>
                    <a:pt x="80" y="267"/>
                  </a:cubicBezTo>
                  <a:cubicBezTo>
                    <a:pt x="79" y="266"/>
                    <a:pt x="77" y="265"/>
                    <a:pt x="76" y="265"/>
                  </a:cubicBezTo>
                  <a:cubicBezTo>
                    <a:pt x="65" y="265"/>
                    <a:pt x="54" y="264"/>
                    <a:pt x="42" y="264"/>
                  </a:cubicBezTo>
                  <a:cubicBezTo>
                    <a:pt x="40" y="264"/>
                    <a:pt x="39" y="265"/>
                    <a:pt x="38" y="266"/>
                  </a:cubicBezTo>
                  <a:cubicBezTo>
                    <a:pt x="28" y="280"/>
                    <a:pt x="18" y="295"/>
                    <a:pt x="8" y="309"/>
                  </a:cubicBezTo>
                  <a:cubicBezTo>
                    <a:pt x="8" y="309"/>
                    <a:pt x="7" y="309"/>
                    <a:pt x="7" y="309"/>
                  </a:cubicBezTo>
                  <a:cubicBezTo>
                    <a:pt x="4" y="303"/>
                    <a:pt x="2" y="297"/>
                    <a:pt x="2" y="290"/>
                  </a:cubicBezTo>
                  <a:cubicBezTo>
                    <a:pt x="0" y="267"/>
                    <a:pt x="18" y="247"/>
                    <a:pt x="39" y="242"/>
                  </a:cubicBezTo>
                  <a:cubicBezTo>
                    <a:pt x="50" y="239"/>
                    <a:pt x="61" y="238"/>
                    <a:pt x="73" y="236"/>
                  </a:cubicBezTo>
                  <a:cubicBezTo>
                    <a:pt x="80" y="235"/>
                    <a:pt x="86" y="231"/>
                    <a:pt x="91" y="225"/>
                  </a:cubicBezTo>
                  <a:cubicBezTo>
                    <a:pt x="106" y="203"/>
                    <a:pt x="121" y="183"/>
                    <a:pt x="136" y="162"/>
                  </a:cubicBezTo>
                  <a:cubicBezTo>
                    <a:pt x="147" y="147"/>
                    <a:pt x="157" y="132"/>
                    <a:pt x="168" y="117"/>
                  </a:cubicBezTo>
                  <a:cubicBezTo>
                    <a:pt x="170" y="114"/>
                    <a:pt x="172" y="112"/>
                    <a:pt x="174" y="109"/>
                  </a:cubicBezTo>
                  <a:cubicBezTo>
                    <a:pt x="178" y="105"/>
                    <a:pt x="179" y="99"/>
                    <a:pt x="178" y="93"/>
                  </a:cubicBezTo>
                  <a:cubicBezTo>
                    <a:pt x="178" y="83"/>
                    <a:pt x="176" y="73"/>
                    <a:pt x="175" y="63"/>
                  </a:cubicBezTo>
                  <a:cubicBezTo>
                    <a:pt x="173" y="48"/>
                    <a:pt x="175" y="34"/>
                    <a:pt x="185" y="21"/>
                  </a:cubicBezTo>
                  <a:cubicBezTo>
                    <a:pt x="194" y="9"/>
                    <a:pt x="206" y="3"/>
                    <a:pt x="221" y="1"/>
                  </a:cubicBezTo>
                  <a:cubicBezTo>
                    <a:pt x="225" y="0"/>
                    <a:pt x="229" y="0"/>
                    <a:pt x="234" y="0"/>
                  </a:cubicBezTo>
                  <a:cubicBezTo>
                    <a:pt x="232" y="2"/>
                    <a:pt x="231" y="4"/>
                    <a:pt x="229" y="6"/>
                  </a:cubicBezTo>
                  <a:cubicBezTo>
                    <a:pt x="220" y="19"/>
                    <a:pt x="211" y="31"/>
                    <a:pt x="202" y="43"/>
                  </a:cubicBezTo>
                  <a:cubicBezTo>
                    <a:pt x="200" y="46"/>
                    <a:pt x="201" y="49"/>
                    <a:pt x="201" y="52"/>
                  </a:cubicBezTo>
                  <a:cubicBezTo>
                    <a:pt x="206" y="76"/>
                    <a:pt x="231" y="91"/>
                    <a:pt x="255" y="80"/>
                  </a:cubicBezTo>
                  <a:cubicBezTo>
                    <a:pt x="256" y="79"/>
                    <a:pt x="258" y="78"/>
                    <a:pt x="259" y="76"/>
                  </a:cubicBezTo>
                  <a:cubicBezTo>
                    <a:pt x="269" y="63"/>
                    <a:pt x="278" y="49"/>
                    <a:pt x="288" y="36"/>
                  </a:cubicBezTo>
                  <a:cubicBezTo>
                    <a:pt x="288" y="35"/>
                    <a:pt x="289" y="35"/>
                    <a:pt x="290" y="34"/>
                  </a:cubicBezTo>
                  <a:cubicBezTo>
                    <a:pt x="294" y="43"/>
                    <a:pt x="296" y="51"/>
                    <a:pt x="295" y="60"/>
                  </a:cubicBezTo>
                  <a:cubicBezTo>
                    <a:pt x="292" y="82"/>
                    <a:pt x="275" y="98"/>
                    <a:pt x="253" y="103"/>
                  </a:cubicBezTo>
                  <a:cubicBezTo>
                    <a:pt x="242" y="105"/>
                    <a:pt x="232" y="109"/>
                    <a:pt x="221" y="111"/>
                  </a:cubicBezTo>
                  <a:cubicBezTo>
                    <a:pt x="211" y="114"/>
                    <a:pt x="203" y="120"/>
                    <a:pt x="197" y="128"/>
                  </a:cubicBezTo>
                  <a:cubicBezTo>
                    <a:pt x="178" y="156"/>
                    <a:pt x="158" y="183"/>
                    <a:pt x="139" y="210"/>
                  </a:cubicBezTo>
                  <a:cubicBezTo>
                    <a:pt x="132" y="220"/>
                    <a:pt x="124" y="230"/>
                    <a:pt x="117" y="240"/>
                  </a:cubicBezTo>
                  <a:cubicBezTo>
                    <a:pt x="112" y="246"/>
                    <a:pt x="112" y="253"/>
                    <a:pt x="114" y="260"/>
                  </a:cubicBezTo>
                  <a:cubicBezTo>
                    <a:pt x="116" y="269"/>
                    <a:pt x="118" y="277"/>
                    <a:pt x="120" y="286"/>
                  </a:cubicBezTo>
                  <a:cubicBezTo>
                    <a:pt x="125" y="304"/>
                    <a:pt x="118" y="319"/>
                    <a:pt x="104" y="331"/>
                  </a:cubicBezTo>
                  <a:cubicBezTo>
                    <a:pt x="93" y="341"/>
                    <a:pt x="79" y="344"/>
                    <a:pt x="63" y="344"/>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9" name="Freeform 982">
              <a:extLst>
                <a:ext uri="{FF2B5EF4-FFF2-40B4-BE49-F238E27FC236}">
                  <a16:creationId xmlns:a16="http://schemas.microsoft.com/office/drawing/2014/main" id="{90CB4725-5101-4A1E-A54E-55A76BE7947B}"/>
                </a:ext>
              </a:extLst>
            </p:cNvPr>
            <p:cNvSpPr>
              <a:spLocks/>
            </p:cNvSpPr>
            <p:nvPr/>
          </p:nvSpPr>
          <p:spPr bwMode="auto">
            <a:xfrm>
              <a:off x="6475413" y="4214813"/>
              <a:ext cx="68263" cy="85725"/>
            </a:xfrm>
            <a:custGeom>
              <a:avLst/>
              <a:gdLst>
                <a:gd name="T0" fmla="*/ 110 w 178"/>
                <a:gd name="T1" fmla="*/ 207 h 221"/>
                <a:gd name="T2" fmla="*/ 0 w 178"/>
                <a:gd name="T3" fmla="*/ 221 h 221"/>
                <a:gd name="T4" fmla="*/ 5 w 178"/>
                <a:gd name="T5" fmla="*/ 214 h 221"/>
                <a:gd name="T6" fmla="*/ 8 w 178"/>
                <a:gd name="T7" fmla="*/ 213 h 221"/>
                <a:gd name="T8" fmla="*/ 101 w 178"/>
                <a:gd name="T9" fmla="*/ 201 h 221"/>
                <a:gd name="T10" fmla="*/ 99 w 178"/>
                <a:gd name="T11" fmla="*/ 188 h 221"/>
                <a:gd name="T12" fmla="*/ 93 w 178"/>
                <a:gd name="T13" fmla="*/ 103 h 221"/>
                <a:gd name="T14" fmla="*/ 94 w 178"/>
                <a:gd name="T15" fmla="*/ 18 h 221"/>
                <a:gd name="T16" fmla="*/ 97 w 178"/>
                <a:gd name="T17" fmla="*/ 12 h 221"/>
                <a:gd name="T18" fmla="*/ 116 w 178"/>
                <a:gd name="T19" fmla="*/ 5 h 221"/>
                <a:gd name="T20" fmla="*/ 134 w 178"/>
                <a:gd name="T21" fmla="*/ 1 h 221"/>
                <a:gd name="T22" fmla="*/ 137 w 178"/>
                <a:gd name="T23" fmla="*/ 3 h 221"/>
                <a:gd name="T24" fmla="*/ 170 w 178"/>
                <a:gd name="T25" fmla="*/ 84 h 221"/>
                <a:gd name="T26" fmla="*/ 178 w 178"/>
                <a:gd name="T27" fmla="*/ 165 h 221"/>
                <a:gd name="T28" fmla="*/ 176 w 178"/>
                <a:gd name="T29" fmla="*/ 169 h 221"/>
                <a:gd name="T30" fmla="*/ 118 w 178"/>
                <a:gd name="T31" fmla="*/ 201 h 221"/>
                <a:gd name="T32" fmla="*/ 113 w 178"/>
                <a:gd name="T33" fmla="*/ 202 h 221"/>
                <a:gd name="T34" fmla="*/ 110 w 178"/>
                <a:gd name="T35" fmla="*/ 207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8" h="221">
                  <a:moveTo>
                    <a:pt x="110" y="207"/>
                  </a:moveTo>
                  <a:cubicBezTo>
                    <a:pt x="73" y="214"/>
                    <a:pt x="37" y="219"/>
                    <a:pt x="0" y="221"/>
                  </a:cubicBezTo>
                  <a:cubicBezTo>
                    <a:pt x="2" y="219"/>
                    <a:pt x="3" y="216"/>
                    <a:pt x="5" y="214"/>
                  </a:cubicBezTo>
                  <a:cubicBezTo>
                    <a:pt x="6" y="213"/>
                    <a:pt x="7" y="213"/>
                    <a:pt x="8" y="213"/>
                  </a:cubicBezTo>
                  <a:cubicBezTo>
                    <a:pt x="39" y="210"/>
                    <a:pt x="70" y="206"/>
                    <a:pt x="101" y="201"/>
                  </a:cubicBezTo>
                  <a:cubicBezTo>
                    <a:pt x="100" y="196"/>
                    <a:pt x="100" y="192"/>
                    <a:pt x="99" y="188"/>
                  </a:cubicBezTo>
                  <a:cubicBezTo>
                    <a:pt x="96" y="159"/>
                    <a:pt x="92" y="131"/>
                    <a:pt x="93" y="103"/>
                  </a:cubicBezTo>
                  <a:cubicBezTo>
                    <a:pt x="95" y="74"/>
                    <a:pt x="94" y="46"/>
                    <a:pt x="94" y="18"/>
                  </a:cubicBezTo>
                  <a:cubicBezTo>
                    <a:pt x="94" y="15"/>
                    <a:pt x="95" y="13"/>
                    <a:pt x="97" y="12"/>
                  </a:cubicBezTo>
                  <a:cubicBezTo>
                    <a:pt x="103" y="10"/>
                    <a:pt x="110" y="7"/>
                    <a:pt x="116" y="5"/>
                  </a:cubicBezTo>
                  <a:cubicBezTo>
                    <a:pt x="122" y="4"/>
                    <a:pt x="128" y="3"/>
                    <a:pt x="134" y="1"/>
                  </a:cubicBezTo>
                  <a:cubicBezTo>
                    <a:pt x="136" y="0"/>
                    <a:pt x="136" y="1"/>
                    <a:pt x="137" y="3"/>
                  </a:cubicBezTo>
                  <a:cubicBezTo>
                    <a:pt x="153" y="28"/>
                    <a:pt x="163" y="55"/>
                    <a:pt x="170" y="84"/>
                  </a:cubicBezTo>
                  <a:cubicBezTo>
                    <a:pt x="176" y="111"/>
                    <a:pt x="178" y="137"/>
                    <a:pt x="178" y="165"/>
                  </a:cubicBezTo>
                  <a:cubicBezTo>
                    <a:pt x="178" y="166"/>
                    <a:pt x="178" y="168"/>
                    <a:pt x="176" y="169"/>
                  </a:cubicBezTo>
                  <a:cubicBezTo>
                    <a:pt x="160" y="185"/>
                    <a:pt x="139" y="194"/>
                    <a:pt x="118" y="201"/>
                  </a:cubicBezTo>
                  <a:cubicBezTo>
                    <a:pt x="116" y="201"/>
                    <a:pt x="114" y="202"/>
                    <a:pt x="113" y="202"/>
                  </a:cubicBezTo>
                  <a:cubicBezTo>
                    <a:pt x="110" y="203"/>
                    <a:pt x="108" y="204"/>
                    <a:pt x="110" y="207"/>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0" name="Freeform 983">
              <a:extLst>
                <a:ext uri="{FF2B5EF4-FFF2-40B4-BE49-F238E27FC236}">
                  <a16:creationId xmlns:a16="http://schemas.microsoft.com/office/drawing/2014/main" id="{DA229ADF-3839-4085-B78E-0D2D4831412F}"/>
                </a:ext>
              </a:extLst>
            </p:cNvPr>
            <p:cNvSpPr>
              <a:spLocks/>
            </p:cNvSpPr>
            <p:nvPr/>
          </p:nvSpPr>
          <p:spPr bwMode="auto">
            <a:xfrm>
              <a:off x="6402388" y="4094163"/>
              <a:ext cx="100013" cy="38100"/>
            </a:xfrm>
            <a:custGeom>
              <a:avLst/>
              <a:gdLst>
                <a:gd name="T0" fmla="*/ 137 w 259"/>
                <a:gd name="T1" fmla="*/ 1 h 98"/>
                <a:gd name="T2" fmla="*/ 208 w 259"/>
                <a:gd name="T3" fmla="*/ 7 h 98"/>
                <a:gd name="T4" fmla="*/ 225 w 259"/>
                <a:gd name="T5" fmla="*/ 13 h 98"/>
                <a:gd name="T6" fmla="*/ 239 w 259"/>
                <a:gd name="T7" fmla="*/ 24 h 98"/>
                <a:gd name="T8" fmla="*/ 258 w 259"/>
                <a:gd name="T9" fmla="*/ 74 h 98"/>
                <a:gd name="T10" fmla="*/ 258 w 259"/>
                <a:gd name="T11" fmla="*/ 75 h 98"/>
                <a:gd name="T12" fmla="*/ 245 w 259"/>
                <a:gd name="T13" fmla="*/ 90 h 98"/>
                <a:gd name="T14" fmla="*/ 215 w 259"/>
                <a:gd name="T15" fmla="*/ 88 h 98"/>
                <a:gd name="T16" fmla="*/ 152 w 259"/>
                <a:gd name="T17" fmla="*/ 82 h 98"/>
                <a:gd name="T18" fmla="*/ 89 w 259"/>
                <a:gd name="T19" fmla="*/ 88 h 98"/>
                <a:gd name="T20" fmla="*/ 31 w 259"/>
                <a:gd name="T21" fmla="*/ 97 h 98"/>
                <a:gd name="T22" fmla="*/ 14 w 259"/>
                <a:gd name="T23" fmla="*/ 98 h 98"/>
                <a:gd name="T24" fmla="*/ 2 w 259"/>
                <a:gd name="T25" fmla="*/ 88 h 98"/>
                <a:gd name="T26" fmla="*/ 5 w 259"/>
                <a:gd name="T27" fmla="*/ 55 h 98"/>
                <a:gd name="T28" fmla="*/ 16 w 259"/>
                <a:gd name="T29" fmla="*/ 30 h 98"/>
                <a:gd name="T30" fmla="*/ 22 w 259"/>
                <a:gd name="T31" fmla="*/ 23 h 98"/>
                <a:gd name="T32" fmla="*/ 64 w 259"/>
                <a:gd name="T33" fmla="*/ 8 h 98"/>
                <a:gd name="T34" fmla="*/ 137 w 259"/>
                <a:gd name="T35" fmla="*/ 1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59" h="98">
                  <a:moveTo>
                    <a:pt x="137" y="1"/>
                  </a:moveTo>
                  <a:cubicBezTo>
                    <a:pt x="161" y="0"/>
                    <a:pt x="184" y="2"/>
                    <a:pt x="208" y="7"/>
                  </a:cubicBezTo>
                  <a:cubicBezTo>
                    <a:pt x="214" y="9"/>
                    <a:pt x="219" y="11"/>
                    <a:pt x="225" y="13"/>
                  </a:cubicBezTo>
                  <a:cubicBezTo>
                    <a:pt x="232" y="14"/>
                    <a:pt x="236" y="18"/>
                    <a:pt x="239" y="24"/>
                  </a:cubicBezTo>
                  <a:cubicBezTo>
                    <a:pt x="248" y="39"/>
                    <a:pt x="255" y="56"/>
                    <a:pt x="258" y="74"/>
                  </a:cubicBezTo>
                  <a:cubicBezTo>
                    <a:pt x="258" y="74"/>
                    <a:pt x="258" y="75"/>
                    <a:pt x="258" y="75"/>
                  </a:cubicBezTo>
                  <a:cubicBezTo>
                    <a:pt x="259" y="88"/>
                    <a:pt x="258" y="90"/>
                    <a:pt x="245" y="90"/>
                  </a:cubicBezTo>
                  <a:cubicBezTo>
                    <a:pt x="235" y="90"/>
                    <a:pt x="225" y="89"/>
                    <a:pt x="215" y="88"/>
                  </a:cubicBezTo>
                  <a:cubicBezTo>
                    <a:pt x="194" y="85"/>
                    <a:pt x="173" y="83"/>
                    <a:pt x="152" y="82"/>
                  </a:cubicBezTo>
                  <a:cubicBezTo>
                    <a:pt x="131" y="82"/>
                    <a:pt x="110" y="84"/>
                    <a:pt x="89" y="88"/>
                  </a:cubicBezTo>
                  <a:cubicBezTo>
                    <a:pt x="70" y="91"/>
                    <a:pt x="50" y="94"/>
                    <a:pt x="31" y="97"/>
                  </a:cubicBezTo>
                  <a:cubicBezTo>
                    <a:pt x="26" y="98"/>
                    <a:pt x="20" y="98"/>
                    <a:pt x="14" y="98"/>
                  </a:cubicBezTo>
                  <a:cubicBezTo>
                    <a:pt x="7" y="98"/>
                    <a:pt x="4" y="95"/>
                    <a:pt x="2" y="88"/>
                  </a:cubicBezTo>
                  <a:cubicBezTo>
                    <a:pt x="0" y="77"/>
                    <a:pt x="2" y="65"/>
                    <a:pt x="5" y="55"/>
                  </a:cubicBezTo>
                  <a:cubicBezTo>
                    <a:pt x="8" y="46"/>
                    <a:pt x="12" y="38"/>
                    <a:pt x="16" y="30"/>
                  </a:cubicBezTo>
                  <a:cubicBezTo>
                    <a:pt x="17" y="27"/>
                    <a:pt x="20" y="25"/>
                    <a:pt x="22" y="23"/>
                  </a:cubicBezTo>
                  <a:cubicBezTo>
                    <a:pt x="35" y="15"/>
                    <a:pt x="50" y="11"/>
                    <a:pt x="64" y="8"/>
                  </a:cubicBezTo>
                  <a:cubicBezTo>
                    <a:pt x="88" y="3"/>
                    <a:pt x="112" y="1"/>
                    <a:pt x="137" y="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1" name="Freeform 984">
              <a:extLst>
                <a:ext uri="{FF2B5EF4-FFF2-40B4-BE49-F238E27FC236}">
                  <a16:creationId xmlns:a16="http://schemas.microsoft.com/office/drawing/2014/main" id="{CA488347-32CF-4136-810B-FB97094D808D}"/>
                </a:ext>
              </a:extLst>
            </p:cNvPr>
            <p:cNvSpPr>
              <a:spLocks/>
            </p:cNvSpPr>
            <p:nvPr/>
          </p:nvSpPr>
          <p:spPr bwMode="auto">
            <a:xfrm>
              <a:off x="6410326" y="4129088"/>
              <a:ext cx="84138" cy="47625"/>
            </a:xfrm>
            <a:custGeom>
              <a:avLst/>
              <a:gdLst>
                <a:gd name="T0" fmla="*/ 0 w 218"/>
                <a:gd name="T1" fmla="*/ 18 h 125"/>
                <a:gd name="T2" fmla="*/ 36 w 218"/>
                <a:gd name="T3" fmla="*/ 13 h 125"/>
                <a:gd name="T4" fmla="*/ 88 w 218"/>
                <a:gd name="T5" fmla="*/ 4 h 125"/>
                <a:gd name="T6" fmla="*/ 145 w 218"/>
                <a:gd name="T7" fmla="*/ 2 h 125"/>
                <a:gd name="T8" fmla="*/ 202 w 218"/>
                <a:gd name="T9" fmla="*/ 8 h 125"/>
                <a:gd name="T10" fmla="*/ 218 w 218"/>
                <a:gd name="T11" fmla="*/ 9 h 125"/>
                <a:gd name="T12" fmla="*/ 215 w 218"/>
                <a:gd name="T13" fmla="*/ 33 h 125"/>
                <a:gd name="T14" fmla="*/ 214 w 218"/>
                <a:gd name="T15" fmla="*/ 45 h 125"/>
                <a:gd name="T16" fmla="*/ 202 w 218"/>
                <a:gd name="T17" fmla="*/ 68 h 125"/>
                <a:gd name="T18" fmla="*/ 138 w 218"/>
                <a:gd name="T19" fmla="*/ 117 h 125"/>
                <a:gd name="T20" fmla="*/ 108 w 218"/>
                <a:gd name="T21" fmla="*/ 125 h 125"/>
                <a:gd name="T22" fmla="*/ 81 w 218"/>
                <a:gd name="T23" fmla="*/ 117 h 125"/>
                <a:gd name="T24" fmla="*/ 14 w 218"/>
                <a:gd name="T25" fmla="*/ 61 h 125"/>
                <a:gd name="T26" fmla="*/ 1 w 218"/>
                <a:gd name="T27" fmla="*/ 27 h 125"/>
                <a:gd name="T28" fmla="*/ 0 w 218"/>
                <a:gd name="T29" fmla="*/ 18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8" h="125">
                  <a:moveTo>
                    <a:pt x="0" y="18"/>
                  </a:moveTo>
                  <a:cubicBezTo>
                    <a:pt x="12" y="16"/>
                    <a:pt x="24" y="15"/>
                    <a:pt x="36" y="13"/>
                  </a:cubicBezTo>
                  <a:cubicBezTo>
                    <a:pt x="53" y="10"/>
                    <a:pt x="71" y="7"/>
                    <a:pt x="88" y="4"/>
                  </a:cubicBezTo>
                  <a:cubicBezTo>
                    <a:pt x="107" y="1"/>
                    <a:pt x="126" y="0"/>
                    <a:pt x="145" y="2"/>
                  </a:cubicBezTo>
                  <a:cubicBezTo>
                    <a:pt x="164" y="3"/>
                    <a:pt x="183" y="6"/>
                    <a:pt x="202" y="8"/>
                  </a:cubicBezTo>
                  <a:cubicBezTo>
                    <a:pt x="207" y="8"/>
                    <a:pt x="212" y="9"/>
                    <a:pt x="218" y="9"/>
                  </a:cubicBezTo>
                  <a:cubicBezTo>
                    <a:pt x="217" y="17"/>
                    <a:pt x="216" y="25"/>
                    <a:pt x="215" y="33"/>
                  </a:cubicBezTo>
                  <a:cubicBezTo>
                    <a:pt x="215" y="37"/>
                    <a:pt x="215" y="41"/>
                    <a:pt x="214" y="45"/>
                  </a:cubicBezTo>
                  <a:cubicBezTo>
                    <a:pt x="213" y="54"/>
                    <a:pt x="207" y="61"/>
                    <a:pt x="202" y="68"/>
                  </a:cubicBezTo>
                  <a:cubicBezTo>
                    <a:pt x="184" y="89"/>
                    <a:pt x="163" y="106"/>
                    <a:pt x="138" y="117"/>
                  </a:cubicBezTo>
                  <a:cubicBezTo>
                    <a:pt x="129" y="122"/>
                    <a:pt x="119" y="125"/>
                    <a:pt x="108" y="125"/>
                  </a:cubicBezTo>
                  <a:cubicBezTo>
                    <a:pt x="99" y="124"/>
                    <a:pt x="90" y="121"/>
                    <a:pt x="81" y="117"/>
                  </a:cubicBezTo>
                  <a:cubicBezTo>
                    <a:pt x="54" y="103"/>
                    <a:pt x="32" y="85"/>
                    <a:pt x="14" y="61"/>
                  </a:cubicBezTo>
                  <a:cubicBezTo>
                    <a:pt x="6" y="51"/>
                    <a:pt x="2" y="40"/>
                    <a:pt x="1" y="27"/>
                  </a:cubicBezTo>
                  <a:cubicBezTo>
                    <a:pt x="0" y="24"/>
                    <a:pt x="0" y="21"/>
                    <a:pt x="0" y="1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2" name="Freeform 985">
              <a:extLst>
                <a:ext uri="{FF2B5EF4-FFF2-40B4-BE49-F238E27FC236}">
                  <a16:creationId xmlns:a16="http://schemas.microsoft.com/office/drawing/2014/main" id="{62C0868C-BB39-4EE6-940F-BF5BBCDFF9CB}"/>
                </a:ext>
              </a:extLst>
            </p:cNvPr>
            <p:cNvSpPr>
              <a:spLocks noEditPoints="1"/>
            </p:cNvSpPr>
            <p:nvPr/>
          </p:nvSpPr>
          <p:spPr bwMode="auto">
            <a:xfrm>
              <a:off x="6408738" y="4041776"/>
              <a:ext cx="88900" cy="58738"/>
            </a:xfrm>
            <a:custGeom>
              <a:avLst/>
              <a:gdLst>
                <a:gd name="T0" fmla="*/ 224 w 232"/>
                <a:gd name="T1" fmla="*/ 146 h 153"/>
                <a:gd name="T2" fmla="*/ 186 w 232"/>
                <a:gd name="T3" fmla="*/ 134 h 153"/>
                <a:gd name="T4" fmla="*/ 119 w 232"/>
                <a:gd name="T5" fmla="*/ 130 h 153"/>
                <a:gd name="T6" fmla="*/ 43 w 232"/>
                <a:gd name="T7" fmla="*/ 138 h 153"/>
                <a:gd name="T8" fmla="*/ 7 w 232"/>
                <a:gd name="T9" fmla="*/ 151 h 153"/>
                <a:gd name="T10" fmla="*/ 4 w 232"/>
                <a:gd name="T11" fmla="*/ 153 h 153"/>
                <a:gd name="T12" fmla="*/ 0 w 232"/>
                <a:gd name="T13" fmla="*/ 101 h 153"/>
                <a:gd name="T14" fmla="*/ 36 w 232"/>
                <a:gd name="T15" fmla="*/ 32 h 153"/>
                <a:gd name="T16" fmla="*/ 111 w 232"/>
                <a:gd name="T17" fmla="*/ 2 h 153"/>
                <a:gd name="T18" fmla="*/ 143 w 232"/>
                <a:gd name="T19" fmla="*/ 5 h 153"/>
                <a:gd name="T20" fmla="*/ 207 w 232"/>
                <a:gd name="T21" fmla="*/ 38 h 153"/>
                <a:gd name="T22" fmla="*/ 230 w 232"/>
                <a:gd name="T23" fmla="*/ 104 h 153"/>
                <a:gd name="T24" fmla="*/ 224 w 232"/>
                <a:gd name="T25" fmla="*/ 144 h 153"/>
                <a:gd name="T26" fmla="*/ 224 w 232"/>
                <a:gd name="T27" fmla="*/ 146 h 153"/>
                <a:gd name="T28" fmla="*/ 116 w 232"/>
                <a:gd name="T29" fmla="*/ 111 h 153"/>
                <a:gd name="T30" fmla="*/ 160 w 232"/>
                <a:gd name="T31" fmla="*/ 111 h 153"/>
                <a:gd name="T32" fmla="*/ 172 w 232"/>
                <a:gd name="T33" fmla="*/ 100 h 153"/>
                <a:gd name="T34" fmla="*/ 172 w 232"/>
                <a:gd name="T35" fmla="*/ 57 h 153"/>
                <a:gd name="T36" fmla="*/ 160 w 232"/>
                <a:gd name="T37" fmla="*/ 46 h 153"/>
                <a:gd name="T38" fmla="*/ 71 w 232"/>
                <a:gd name="T39" fmla="*/ 46 h 153"/>
                <a:gd name="T40" fmla="*/ 60 w 232"/>
                <a:gd name="T41" fmla="*/ 56 h 153"/>
                <a:gd name="T42" fmla="*/ 60 w 232"/>
                <a:gd name="T43" fmla="*/ 101 h 153"/>
                <a:gd name="T44" fmla="*/ 71 w 232"/>
                <a:gd name="T45" fmla="*/ 111 h 153"/>
                <a:gd name="T46" fmla="*/ 116 w 232"/>
                <a:gd name="T47" fmla="*/ 111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32" h="153">
                  <a:moveTo>
                    <a:pt x="224" y="146"/>
                  </a:moveTo>
                  <a:cubicBezTo>
                    <a:pt x="212" y="140"/>
                    <a:pt x="199" y="137"/>
                    <a:pt x="186" y="134"/>
                  </a:cubicBezTo>
                  <a:cubicBezTo>
                    <a:pt x="164" y="130"/>
                    <a:pt x="141" y="129"/>
                    <a:pt x="119" y="130"/>
                  </a:cubicBezTo>
                  <a:cubicBezTo>
                    <a:pt x="93" y="130"/>
                    <a:pt x="68" y="132"/>
                    <a:pt x="43" y="138"/>
                  </a:cubicBezTo>
                  <a:cubicBezTo>
                    <a:pt x="31" y="141"/>
                    <a:pt x="18" y="145"/>
                    <a:pt x="7" y="151"/>
                  </a:cubicBezTo>
                  <a:cubicBezTo>
                    <a:pt x="7" y="152"/>
                    <a:pt x="6" y="152"/>
                    <a:pt x="4" y="153"/>
                  </a:cubicBezTo>
                  <a:cubicBezTo>
                    <a:pt x="3" y="135"/>
                    <a:pt x="1" y="118"/>
                    <a:pt x="0" y="101"/>
                  </a:cubicBezTo>
                  <a:cubicBezTo>
                    <a:pt x="0" y="72"/>
                    <a:pt x="13" y="49"/>
                    <a:pt x="36" y="32"/>
                  </a:cubicBezTo>
                  <a:cubicBezTo>
                    <a:pt x="58" y="15"/>
                    <a:pt x="83" y="5"/>
                    <a:pt x="111" y="2"/>
                  </a:cubicBezTo>
                  <a:cubicBezTo>
                    <a:pt x="122" y="0"/>
                    <a:pt x="132" y="2"/>
                    <a:pt x="143" y="5"/>
                  </a:cubicBezTo>
                  <a:cubicBezTo>
                    <a:pt x="167" y="10"/>
                    <a:pt x="189" y="20"/>
                    <a:pt x="207" y="38"/>
                  </a:cubicBezTo>
                  <a:cubicBezTo>
                    <a:pt x="225" y="56"/>
                    <a:pt x="232" y="78"/>
                    <a:pt x="230" y="104"/>
                  </a:cubicBezTo>
                  <a:cubicBezTo>
                    <a:pt x="228" y="117"/>
                    <a:pt x="226" y="130"/>
                    <a:pt x="224" y="144"/>
                  </a:cubicBezTo>
                  <a:cubicBezTo>
                    <a:pt x="224" y="144"/>
                    <a:pt x="224" y="145"/>
                    <a:pt x="224" y="146"/>
                  </a:cubicBezTo>
                  <a:close/>
                  <a:moveTo>
                    <a:pt x="116" y="111"/>
                  </a:moveTo>
                  <a:cubicBezTo>
                    <a:pt x="130" y="111"/>
                    <a:pt x="145" y="111"/>
                    <a:pt x="160" y="111"/>
                  </a:cubicBezTo>
                  <a:cubicBezTo>
                    <a:pt x="169" y="112"/>
                    <a:pt x="172" y="106"/>
                    <a:pt x="172" y="100"/>
                  </a:cubicBezTo>
                  <a:cubicBezTo>
                    <a:pt x="172" y="86"/>
                    <a:pt x="172" y="72"/>
                    <a:pt x="172" y="57"/>
                  </a:cubicBezTo>
                  <a:cubicBezTo>
                    <a:pt x="172" y="51"/>
                    <a:pt x="168" y="46"/>
                    <a:pt x="160" y="46"/>
                  </a:cubicBezTo>
                  <a:cubicBezTo>
                    <a:pt x="130" y="46"/>
                    <a:pt x="100" y="46"/>
                    <a:pt x="71" y="46"/>
                  </a:cubicBezTo>
                  <a:cubicBezTo>
                    <a:pt x="64" y="46"/>
                    <a:pt x="60" y="50"/>
                    <a:pt x="60" y="56"/>
                  </a:cubicBezTo>
                  <a:cubicBezTo>
                    <a:pt x="60" y="71"/>
                    <a:pt x="60" y="86"/>
                    <a:pt x="60" y="101"/>
                  </a:cubicBezTo>
                  <a:cubicBezTo>
                    <a:pt x="60" y="108"/>
                    <a:pt x="64" y="111"/>
                    <a:pt x="71" y="111"/>
                  </a:cubicBezTo>
                  <a:cubicBezTo>
                    <a:pt x="86" y="111"/>
                    <a:pt x="101" y="111"/>
                    <a:pt x="116" y="11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3" name="Freeform 986">
              <a:extLst>
                <a:ext uri="{FF2B5EF4-FFF2-40B4-BE49-F238E27FC236}">
                  <a16:creationId xmlns:a16="http://schemas.microsoft.com/office/drawing/2014/main" id="{14FAD1BF-B967-4610-BF89-F9BCDAEF1508}"/>
                </a:ext>
              </a:extLst>
            </p:cNvPr>
            <p:cNvSpPr>
              <a:spLocks/>
            </p:cNvSpPr>
            <p:nvPr/>
          </p:nvSpPr>
          <p:spPr bwMode="auto">
            <a:xfrm>
              <a:off x="6434138" y="4173538"/>
              <a:ext cx="36513" cy="15875"/>
            </a:xfrm>
            <a:custGeom>
              <a:avLst/>
              <a:gdLst>
                <a:gd name="T0" fmla="*/ 0 w 98"/>
                <a:gd name="T1" fmla="*/ 0 h 43"/>
                <a:gd name="T2" fmla="*/ 19 w 98"/>
                <a:gd name="T3" fmla="*/ 9 h 43"/>
                <a:gd name="T4" fmla="*/ 50 w 98"/>
                <a:gd name="T5" fmla="*/ 18 h 43"/>
                <a:gd name="T6" fmla="*/ 85 w 98"/>
                <a:gd name="T7" fmla="*/ 8 h 43"/>
                <a:gd name="T8" fmla="*/ 98 w 98"/>
                <a:gd name="T9" fmla="*/ 1 h 43"/>
                <a:gd name="T10" fmla="*/ 93 w 98"/>
                <a:gd name="T11" fmla="*/ 23 h 43"/>
                <a:gd name="T12" fmla="*/ 78 w 98"/>
                <a:gd name="T13" fmla="*/ 34 h 43"/>
                <a:gd name="T14" fmla="*/ 17 w 98"/>
                <a:gd name="T15" fmla="*/ 34 h 43"/>
                <a:gd name="T16" fmla="*/ 0 w 98"/>
                <a:gd name="T17" fmla="*/ 10 h 43"/>
                <a:gd name="T18" fmla="*/ 0 w 98"/>
                <a:gd name="T19"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43">
                  <a:moveTo>
                    <a:pt x="0" y="0"/>
                  </a:moveTo>
                  <a:cubicBezTo>
                    <a:pt x="7" y="3"/>
                    <a:pt x="13" y="6"/>
                    <a:pt x="19" y="9"/>
                  </a:cubicBezTo>
                  <a:cubicBezTo>
                    <a:pt x="29" y="14"/>
                    <a:pt x="39" y="18"/>
                    <a:pt x="50" y="18"/>
                  </a:cubicBezTo>
                  <a:cubicBezTo>
                    <a:pt x="62" y="18"/>
                    <a:pt x="74" y="13"/>
                    <a:pt x="85" y="8"/>
                  </a:cubicBezTo>
                  <a:cubicBezTo>
                    <a:pt x="89" y="6"/>
                    <a:pt x="93" y="4"/>
                    <a:pt x="98" y="1"/>
                  </a:cubicBezTo>
                  <a:cubicBezTo>
                    <a:pt x="97" y="9"/>
                    <a:pt x="98" y="17"/>
                    <a:pt x="93" y="23"/>
                  </a:cubicBezTo>
                  <a:cubicBezTo>
                    <a:pt x="89" y="28"/>
                    <a:pt x="84" y="32"/>
                    <a:pt x="78" y="34"/>
                  </a:cubicBezTo>
                  <a:cubicBezTo>
                    <a:pt x="58" y="42"/>
                    <a:pt x="37" y="43"/>
                    <a:pt x="17" y="34"/>
                  </a:cubicBezTo>
                  <a:cubicBezTo>
                    <a:pt x="6" y="30"/>
                    <a:pt x="0" y="22"/>
                    <a:pt x="0" y="10"/>
                  </a:cubicBezTo>
                  <a:cubicBezTo>
                    <a:pt x="1" y="7"/>
                    <a:pt x="0" y="3"/>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4" name="Freeform 987">
              <a:extLst>
                <a:ext uri="{FF2B5EF4-FFF2-40B4-BE49-F238E27FC236}">
                  <a16:creationId xmlns:a16="http://schemas.microsoft.com/office/drawing/2014/main" id="{48277458-9B25-464A-AEDC-556E1407082B}"/>
                </a:ext>
              </a:extLst>
            </p:cNvPr>
            <p:cNvSpPr>
              <a:spLocks/>
            </p:cNvSpPr>
            <p:nvPr/>
          </p:nvSpPr>
          <p:spPr bwMode="auto">
            <a:xfrm>
              <a:off x="6430963" y="4059238"/>
              <a:ext cx="42863" cy="25400"/>
            </a:xfrm>
            <a:custGeom>
              <a:avLst/>
              <a:gdLst>
                <a:gd name="T0" fmla="*/ 56 w 112"/>
                <a:gd name="T1" fmla="*/ 65 h 66"/>
                <a:gd name="T2" fmla="*/ 11 w 112"/>
                <a:gd name="T3" fmla="*/ 65 h 66"/>
                <a:gd name="T4" fmla="*/ 0 w 112"/>
                <a:gd name="T5" fmla="*/ 55 h 66"/>
                <a:gd name="T6" fmla="*/ 0 w 112"/>
                <a:gd name="T7" fmla="*/ 10 h 66"/>
                <a:gd name="T8" fmla="*/ 11 w 112"/>
                <a:gd name="T9" fmla="*/ 0 h 66"/>
                <a:gd name="T10" fmla="*/ 100 w 112"/>
                <a:gd name="T11" fmla="*/ 0 h 66"/>
                <a:gd name="T12" fmla="*/ 112 w 112"/>
                <a:gd name="T13" fmla="*/ 11 h 66"/>
                <a:gd name="T14" fmla="*/ 112 w 112"/>
                <a:gd name="T15" fmla="*/ 54 h 66"/>
                <a:gd name="T16" fmla="*/ 100 w 112"/>
                <a:gd name="T17" fmla="*/ 65 h 66"/>
                <a:gd name="T18" fmla="*/ 56 w 112"/>
                <a:gd name="T19" fmla="*/ 65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2" h="66">
                  <a:moveTo>
                    <a:pt x="56" y="65"/>
                  </a:moveTo>
                  <a:cubicBezTo>
                    <a:pt x="41" y="65"/>
                    <a:pt x="26" y="65"/>
                    <a:pt x="11" y="65"/>
                  </a:cubicBezTo>
                  <a:cubicBezTo>
                    <a:pt x="4" y="65"/>
                    <a:pt x="0" y="62"/>
                    <a:pt x="0" y="55"/>
                  </a:cubicBezTo>
                  <a:cubicBezTo>
                    <a:pt x="0" y="40"/>
                    <a:pt x="0" y="25"/>
                    <a:pt x="0" y="10"/>
                  </a:cubicBezTo>
                  <a:cubicBezTo>
                    <a:pt x="0" y="4"/>
                    <a:pt x="4" y="0"/>
                    <a:pt x="11" y="0"/>
                  </a:cubicBezTo>
                  <a:cubicBezTo>
                    <a:pt x="40" y="0"/>
                    <a:pt x="70" y="0"/>
                    <a:pt x="100" y="0"/>
                  </a:cubicBezTo>
                  <a:cubicBezTo>
                    <a:pt x="108" y="0"/>
                    <a:pt x="112" y="5"/>
                    <a:pt x="112" y="11"/>
                  </a:cubicBezTo>
                  <a:cubicBezTo>
                    <a:pt x="112" y="26"/>
                    <a:pt x="112" y="40"/>
                    <a:pt x="112" y="54"/>
                  </a:cubicBezTo>
                  <a:cubicBezTo>
                    <a:pt x="112" y="60"/>
                    <a:pt x="109" y="66"/>
                    <a:pt x="100" y="65"/>
                  </a:cubicBezTo>
                  <a:cubicBezTo>
                    <a:pt x="85" y="65"/>
                    <a:pt x="70" y="65"/>
                    <a:pt x="56" y="65"/>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5" name="Freeform 988">
              <a:extLst>
                <a:ext uri="{FF2B5EF4-FFF2-40B4-BE49-F238E27FC236}">
                  <a16:creationId xmlns:a16="http://schemas.microsoft.com/office/drawing/2014/main" id="{24CEC259-82BF-4FF3-893D-E163F268025B}"/>
                </a:ext>
              </a:extLst>
            </p:cNvPr>
            <p:cNvSpPr>
              <a:spLocks noEditPoints="1"/>
            </p:cNvSpPr>
            <p:nvPr/>
          </p:nvSpPr>
          <p:spPr bwMode="auto">
            <a:xfrm>
              <a:off x="6773863" y="4017963"/>
              <a:ext cx="285750" cy="287338"/>
            </a:xfrm>
            <a:custGeom>
              <a:avLst/>
              <a:gdLst>
                <a:gd name="T0" fmla="*/ 357 w 746"/>
                <a:gd name="T1" fmla="*/ 395 h 749"/>
                <a:gd name="T2" fmla="*/ 363 w 746"/>
                <a:gd name="T3" fmla="*/ 446 h 749"/>
                <a:gd name="T4" fmla="*/ 360 w 746"/>
                <a:gd name="T5" fmla="*/ 482 h 749"/>
                <a:gd name="T6" fmla="*/ 367 w 746"/>
                <a:gd name="T7" fmla="*/ 548 h 749"/>
                <a:gd name="T8" fmla="*/ 325 w 746"/>
                <a:gd name="T9" fmla="*/ 635 h 749"/>
                <a:gd name="T10" fmla="*/ 337 w 746"/>
                <a:gd name="T11" fmla="*/ 679 h 749"/>
                <a:gd name="T12" fmla="*/ 296 w 746"/>
                <a:gd name="T13" fmla="*/ 646 h 749"/>
                <a:gd name="T14" fmla="*/ 308 w 746"/>
                <a:gd name="T15" fmla="*/ 573 h 749"/>
                <a:gd name="T16" fmla="*/ 275 w 746"/>
                <a:gd name="T17" fmla="*/ 500 h 749"/>
                <a:gd name="T18" fmla="*/ 278 w 746"/>
                <a:gd name="T19" fmla="*/ 525 h 749"/>
                <a:gd name="T20" fmla="*/ 265 w 746"/>
                <a:gd name="T21" fmla="*/ 468 h 749"/>
                <a:gd name="T22" fmla="*/ 270 w 746"/>
                <a:gd name="T23" fmla="*/ 444 h 749"/>
                <a:gd name="T24" fmla="*/ 286 w 746"/>
                <a:gd name="T25" fmla="*/ 435 h 749"/>
                <a:gd name="T26" fmla="*/ 278 w 746"/>
                <a:gd name="T27" fmla="*/ 393 h 749"/>
                <a:gd name="T28" fmla="*/ 265 w 746"/>
                <a:gd name="T29" fmla="*/ 363 h 749"/>
                <a:gd name="T30" fmla="*/ 104 w 746"/>
                <a:gd name="T31" fmla="*/ 534 h 749"/>
                <a:gd name="T32" fmla="*/ 63 w 746"/>
                <a:gd name="T33" fmla="*/ 673 h 749"/>
                <a:gd name="T34" fmla="*/ 6 w 746"/>
                <a:gd name="T35" fmla="*/ 342 h 749"/>
                <a:gd name="T36" fmla="*/ 63 w 746"/>
                <a:gd name="T37" fmla="*/ 243 h 749"/>
                <a:gd name="T38" fmla="*/ 104 w 746"/>
                <a:gd name="T39" fmla="*/ 184 h 749"/>
                <a:gd name="T40" fmla="*/ 165 w 746"/>
                <a:gd name="T41" fmla="*/ 0 h 749"/>
                <a:gd name="T42" fmla="*/ 328 w 746"/>
                <a:gd name="T43" fmla="*/ 57 h 749"/>
                <a:gd name="T44" fmla="*/ 605 w 746"/>
                <a:gd name="T45" fmla="*/ 156 h 749"/>
                <a:gd name="T46" fmla="*/ 649 w 746"/>
                <a:gd name="T47" fmla="*/ 101 h 749"/>
                <a:gd name="T48" fmla="*/ 664 w 746"/>
                <a:gd name="T49" fmla="*/ 310 h 749"/>
                <a:gd name="T50" fmla="*/ 733 w 746"/>
                <a:gd name="T51" fmla="*/ 388 h 749"/>
                <a:gd name="T52" fmla="*/ 649 w 746"/>
                <a:gd name="T53" fmla="*/ 349 h 749"/>
                <a:gd name="T54" fmla="*/ 607 w 746"/>
                <a:gd name="T55" fmla="*/ 725 h 749"/>
                <a:gd name="T56" fmla="*/ 324 w 746"/>
                <a:gd name="T57" fmla="*/ 133 h 749"/>
                <a:gd name="T58" fmla="*/ 371 w 746"/>
                <a:gd name="T59" fmla="*/ 53 h 749"/>
                <a:gd name="T60" fmla="*/ 512 w 746"/>
                <a:gd name="T61" fmla="*/ 323 h 749"/>
                <a:gd name="T62" fmla="*/ 607 w 746"/>
                <a:gd name="T63" fmla="*/ 270 h 749"/>
                <a:gd name="T64" fmla="*/ 452 w 746"/>
                <a:gd name="T65" fmla="*/ 264 h 749"/>
                <a:gd name="T66" fmla="*/ 377 w 746"/>
                <a:gd name="T67" fmla="*/ 296 h 749"/>
                <a:gd name="T68" fmla="*/ 406 w 746"/>
                <a:gd name="T69" fmla="*/ 312 h 749"/>
                <a:gd name="T70" fmla="*/ 139 w 746"/>
                <a:gd name="T71" fmla="*/ 253 h 749"/>
                <a:gd name="T72" fmla="*/ 268 w 746"/>
                <a:gd name="T73" fmla="*/ 323 h 749"/>
                <a:gd name="T74" fmla="*/ 315 w 746"/>
                <a:gd name="T75" fmla="*/ 283 h 749"/>
                <a:gd name="T76" fmla="*/ 329 w 746"/>
                <a:gd name="T77" fmla="*/ 301 h 749"/>
                <a:gd name="T78" fmla="*/ 363 w 746"/>
                <a:gd name="T79" fmla="*/ 323 h 749"/>
                <a:gd name="T80" fmla="*/ 350 w 746"/>
                <a:gd name="T81" fmla="*/ 304 h 749"/>
                <a:gd name="T82" fmla="*/ 269 w 746"/>
                <a:gd name="T83" fmla="*/ 215 h 749"/>
                <a:gd name="T84" fmla="*/ 104 w 746"/>
                <a:gd name="T85" fmla="*/ 270 h 749"/>
                <a:gd name="T86" fmla="*/ 165 w 746"/>
                <a:gd name="T87" fmla="*/ 258 h 749"/>
                <a:gd name="T88" fmla="*/ 521 w 746"/>
                <a:gd name="T89" fmla="*/ 297 h 749"/>
                <a:gd name="T90" fmla="*/ 290 w 746"/>
                <a:gd name="T91" fmla="*/ 259 h 749"/>
                <a:gd name="T92" fmla="*/ 364 w 746"/>
                <a:gd name="T93" fmla="*/ 253 h 749"/>
                <a:gd name="T94" fmla="*/ 358 w 746"/>
                <a:gd name="T95" fmla="*/ 344 h 749"/>
                <a:gd name="T96" fmla="*/ 422 w 746"/>
                <a:gd name="T97" fmla="*/ 167 h 749"/>
                <a:gd name="T98" fmla="*/ 375 w 746"/>
                <a:gd name="T99" fmla="*/ 347 h 749"/>
                <a:gd name="T100" fmla="*/ 126 w 746"/>
                <a:gd name="T101" fmla="*/ 259 h 749"/>
                <a:gd name="T102" fmla="*/ 607 w 746"/>
                <a:gd name="T103" fmla="*/ 253 h 749"/>
                <a:gd name="T104" fmla="*/ 278 w 746"/>
                <a:gd name="T105" fmla="*/ 388 h 7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46" h="749">
                  <a:moveTo>
                    <a:pt x="607" y="344"/>
                  </a:moveTo>
                  <a:cubicBezTo>
                    <a:pt x="535" y="344"/>
                    <a:pt x="463" y="344"/>
                    <a:pt x="391" y="344"/>
                  </a:cubicBezTo>
                  <a:cubicBezTo>
                    <a:pt x="391" y="349"/>
                    <a:pt x="391" y="354"/>
                    <a:pt x="391" y="359"/>
                  </a:cubicBezTo>
                  <a:cubicBezTo>
                    <a:pt x="390" y="370"/>
                    <a:pt x="390" y="381"/>
                    <a:pt x="389" y="393"/>
                  </a:cubicBezTo>
                  <a:cubicBezTo>
                    <a:pt x="388" y="402"/>
                    <a:pt x="387" y="403"/>
                    <a:pt x="378" y="401"/>
                  </a:cubicBezTo>
                  <a:cubicBezTo>
                    <a:pt x="371" y="399"/>
                    <a:pt x="364" y="397"/>
                    <a:pt x="357" y="395"/>
                  </a:cubicBezTo>
                  <a:cubicBezTo>
                    <a:pt x="356" y="398"/>
                    <a:pt x="355" y="402"/>
                    <a:pt x="354" y="406"/>
                  </a:cubicBezTo>
                  <a:cubicBezTo>
                    <a:pt x="353" y="413"/>
                    <a:pt x="352" y="420"/>
                    <a:pt x="351" y="428"/>
                  </a:cubicBezTo>
                  <a:cubicBezTo>
                    <a:pt x="351" y="433"/>
                    <a:pt x="351" y="439"/>
                    <a:pt x="352" y="444"/>
                  </a:cubicBezTo>
                  <a:cubicBezTo>
                    <a:pt x="352" y="445"/>
                    <a:pt x="354" y="447"/>
                    <a:pt x="355" y="448"/>
                  </a:cubicBezTo>
                  <a:cubicBezTo>
                    <a:pt x="356" y="448"/>
                    <a:pt x="357" y="446"/>
                    <a:pt x="358" y="446"/>
                  </a:cubicBezTo>
                  <a:cubicBezTo>
                    <a:pt x="359" y="446"/>
                    <a:pt x="361" y="445"/>
                    <a:pt x="363" y="446"/>
                  </a:cubicBezTo>
                  <a:cubicBezTo>
                    <a:pt x="363" y="446"/>
                    <a:pt x="364" y="448"/>
                    <a:pt x="363" y="449"/>
                  </a:cubicBezTo>
                  <a:cubicBezTo>
                    <a:pt x="363" y="452"/>
                    <a:pt x="361" y="456"/>
                    <a:pt x="361" y="459"/>
                  </a:cubicBezTo>
                  <a:cubicBezTo>
                    <a:pt x="360" y="461"/>
                    <a:pt x="360" y="462"/>
                    <a:pt x="360" y="464"/>
                  </a:cubicBezTo>
                  <a:cubicBezTo>
                    <a:pt x="361" y="467"/>
                    <a:pt x="362" y="470"/>
                    <a:pt x="363" y="473"/>
                  </a:cubicBezTo>
                  <a:cubicBezTo>
                    <a:pt x="363" y="474"/>
                    <a:pt x="362" y="475"/>
                    <a:pt x="362" y="475"/>
                  </a:cubicBezTo>
                  <a:cubicBezTo>
                    <a:pt x="361" y="478"/>
                    <a:pt x="361" y="480"/>
                    <a:pt x="360" y="482"/>
                  </a:cubicBezTo>
                  <a:cubicBezTo>
                    <a:pt x="359" y="484"/>
                    <a:pt x="359" y="486"/>
                    <a:pt x="362" y="487"/>
                  </a:cubicBezTo>
                  <a:cubicBezTo>
                    <a:pt x="365" y="488"/>
                    <a:pt x="364" y="491"/>
                    <a:pt x="365" y="493"/>
                  </a:cubicBezTo>
                  <a:cubicBezTo>
                    <a:pt x="365" y="494"/>
                    <a:pt x="363" y="495"/>
                    <a:pt x="362" y="496"/>
                  </a:cubicBezTo>
                  <a:cubicBezTo>
                    <a:pt x="362" y="498"/>
                    <a:pt x="362" y="499"/>
                    <a:pt x="362" y="501"/>
                  </a:cubicBezTo>
                  <a:cubicBezTo>
                    <a:pt x="362" y="502"/>
                    <a:pt x="361" y="504"/>
                    <a:pt x="362" y="505"/>
                  </a:cubicBezTo>
                  <a:cubicBezTo>
                    <a:pt x="366" y="519"/>
                    <a:pt x="367" y="533"/>
                    <a:pt x="367" y="548"/>
                  </a:cubicBezTo>
                  <a:cubicBezTo>
                    <a:pt x="367" y="554"/>
                    <a:pt x="366" y="560"/>
                    <a:pt x="365" y="566"/>
                  </a:cubicBezTo>
                  <a:cubicBezTo>
                    <a:pt x="364" y="569"/>
                    <a:pt x="361" y="571"/>
                    <a:pt x="360" y="574"/>
                  </a:cubicBezTo>
                  <a:cubicBezTo>
                    <a:pt x="356" y="578"/>
                    <a:pt x="353" y="582"/>
                    <a:pt x="350" y="586"/>
                  </a:cubicBezTo>
                  <a:cubicBezTo>
                    <a:pt x="344" y="593"/>
                    <a:pt x="338" y="601"/>
                    <a:pt x="333" y="608"/>
                  </a:cubicBezTo>
                  <a:cubicBezTo>
                    <a:pt x="329" y="613"/>
                    <a:pt x="325" y="618"/>
                    <a:pt x="321" y="624"/>
                  </a:cubicBezTo>
                  <a:cubicBezTo>
                    <a:pt x="324" y="628"/>
                    <a:pt x="325" y="631"/>
                    <a:pt x="325" y="635"/>
                  </a:cubicBezTo>
                  <a:cubicBezTo>
                    <a:pt x="326" y="642"/>
                    <a:pt x="328" y="648"/>
                    <a:pt x="330" y="654"/>
                  </a:cubicBezTo>
                  <a:cubicBezTo>
                    <a:pt x="331" y="657"/>
                    <a:pt x="333" y="660"/>
                    <a:pt x="336" y="662"/>
                  </a:cubicBezTo>
                  <a:cubicBezTo>
                    <a:pt x="339" y="664"/>
                    <a:pt x="342" y="665"/>
                    <a:pt x="345" y="666"/>
                  </a:cubicBezTo>
                  <a:cubicBezTo>
                    <a:pt x="347" y="667"/>
                    <a:pt x="348" y="667"/>
                    <a:pt x="349" y="668"/>
                  </a:cubicBezTo>
                  <a:cubicBezTo>
                    <a:pt x="352" y="671"/>
                    <a:pt x="351" y="675"/>
                    <a:pt x="348" y="676"/>
                  </a:cubicBezTo>
                  <a:cubicBezTo>
                    <a:pt x="344" y="678"/>
                    <a:pt x="341" y="679"/>
                    <a:pt x="337" y="679"/>
                  </a:cubicBezTo>
                  <a:cubicBezTo>
                    <a:pt x="329" y="679"/>
                    <a:pt x="321" y="679"/>
                    <a:pt x="314" y="676"/>
                  </a:cubicBezTo>
                  <a:cubicBezTo>
                    <a:pt x="311" y="674"/>
                    <a:pt x="307" y="675"/>
                    <a:pt x="303" y="674"/>
                  </a:cubicBezTo>
                  <a:cubicBezTo>
                    <a:pt x="300" y="673"/>
                    <a:pt x="296" y="672"/>
                    <a:pt x="293" y="671"/>
                  </a:cubicBezTo>
                  <a:cubicBezTo>
                    <a:pt x="291" y="670"/>
                    <a:pt x="290" y="669"/>
                    <a:pt x="290" y="666"/>
                  </a:cubicBezTo>
                  <a:cubicBezTo>
                    <a:pt x="291" y="661"/>
                    <a:pt x="291" y="656"/>
                    <a:pt x="292" y="652"/>
                  </a:cubicBezTo>
                  <a:cubicBezTo>
                    <a:pt x="292" y="649"/>
                    <a:pt x="294" y="647"/>
                    <a:pt x="296" y="646"/>
                  </a:cubicBezTo>
                  <a:cubicBezTo>
                    <a:pt x="297" y="645"/>
                    <a:pt x="298" y="643"/>
                    <a:pt x="298" y="642"/>
                  </a:cubicBezTo>
                  <a:cubicBezTo>
                    <a:pt x="298" y="637"/>
                    <a:pt x="299" y="632"/>
                    <a:pt x="295" y="628"/>
                  </a:cubicBezTo>
                  <a:cubicBezTo>
                    <a:pt x="292" y="624"/>
                    <a:pt x="293" y="621"/>
                    <a:pt x="296" y="618"/>
                  </a:cubicBezTo>
                  <a:cubicBezTo>
                    <a:pt x="297" y="617"/>
                    <a:pt x="298" y="615"/>
                    <a:pt x="298" y="613"/>
                  </a:cubicBezTo>
                  <a:cubicBezTo>
                    <a:pt x="298" y="604"/>
                    <a:pt x="298" y="595"/>
                    <a:pt x="301" y="587"/>
                  </a:cubicBezTo>
                  <a:cubicBezTo>
                    <a:pt x="303" y="582"/>
                    <a:pt x="305" y="577"/>
                    <a:pt x="308" y="573"/>
                  </a:cubicBezTo>
                  <a:cubicBezTo>
                    <a:pt x="312" y="566"/>
                    <a:pt x="313" y="559"/>
                    <a:pt x="309" y="552"/>
                  </a:cubicBezTo>
                  <a:cubicBezTo>
                    <a:pt x="303" y="538"/>
                    <a:pt x="296" y="523"/>
                    <a:pt x="289" y="509"/>
                  </a:cubicBezTo>
                  <a:cubicBezTo>
                    <a:pt x="287" y="505"/>
                    <a:pt x="283" y="501"/>
                    <a:pt x="280" y="497"/>
                  </a:cubicBezTo>
                  <a:cubicBezTo>
                    <a:pt x="280" y="499"/>
                    <a:pt x="279" y="500"/>
                    <a:pt x="279" y="501"/>
                  </a:cubicBezTo>
                  <a:cubicBezTo>
                    <a:pt x="278" y="500"/>
                    <a:pt x="278" y="500"/>
                    <a:pt x="277" y="500"/>
                  </a:cubicBezTo>
                  <a:cubicBezTo>
                    <a:pt x="277" y="500"/>
                    <a:pt x="276" y="500"/>
                    <a:pt x="275" y="500"/>
                  </a:cubicBezTo>
                  <a:cubicBezTo>
                    <a:pt x="275" y="500"/>
                    <a:pt x="275" y="501"/>
                    <a:pt x="275" y="502"/>
                  </a:cubicBezTo>
                  <a:cubicBezTo>
                    <a:pt x="277" y="508"/>
                    <a:pt x="278" y="514"/>
                    <a:pt x="281" y="519"/>
                  </a:cubicBezTo>
                  <a:cubicBezTo>
                    <a:pt x="289" y="532"/>
                    <a:pt x="291" y="547"/>
                    <a:pt x="299" y="560"/>
                  </a:cubicBezTo>
                  <a:cubicBezTo>
                    <a:pt x="300" y="563"/>
                    <a:pt x="299" y="564"/>
                    <a:pt x="297" y="565"/>
                  </a:cubicBezTo>
                  <a:cubicBezTo>
                    <a:pt x="294" y="566"/>
                    <a:pt x="291" y="565"/>
                    <a:pt x="291" y="563"/>
                  </a:cubicBezTo>
                  <a:cubicBezTo>
                    <a:pt x="286" y="551"/>
                    <a:pt x="282" y="538"/>
                    <a:pt x="278" y="525"/>
                  </a:cubicBezTo>
                  <a:cubicBezTo>
                    <a:pt x="276" y="518"/>
                    <a:pt x="274" y="511"/>
                    <a:pt x="271" y="503"/>
                  </a:cubicBezTo>
                  <a:cubicBezTo>
                    <a:pt x="270" y="501"/>
                    <a:pt x="267" y="498"/>
                    <a:pt x="265" y="496"/>
                  </a:cubicBezTo>
                  <a:cubicBezTo>
                    <a:pt x="262" y="497"/>
                    <a:pt x="264" y="502"/>
                    <a:pt x="260" y="500"/>
                  </a:cubicBezTo>
                  <a:cubicBezTo>
                    <a:pt x="259" y="501"/>
                    <a:pt x="259" y="502"/>
                    <a:pt x="258" y="503"/>
                  </a:cubicBezTo>
                  <a:cubicBezTo>
                    <a:pt x="256" y="496"/>
                    <a:pt x="260" y="490"/>
                    <a:pt x="268" y="486"/>
                  </a:cubicBezTo>
                  <a:cubicBezTo>
                    <a:pt x="267" y="480"/>
                    <a:pt x="266" y="474"/>
                    <a:pt x="265" y="468"/>
                  </a:cubicBezTo>
                  <a:cubicBezTo>
                    <a:pt x="265" y="467"/>
                    <a:pt x="266" y="466"/>
                    <a:pt x="266" y="465"/>
                  </a:cubicBezTo>
                  <a:cubicBezTo>
                    <a:pt x="267" y="464"/>
                    <a:pt x="268" y="463"/>
                    <a:pt x="268" y="461"/>
                  </a:cubicBezTo>
                  <a:cubicBezTo>
                    <a:pt x="268" y="459"/>
                    <a:pt x="267" y="457"/>
                    <a:pt x="266" y="455"/>
                  </a:cubicBezTo>
                  <a:cubicBezTo>
                    <a:pt x="265" y="450"/>
                    <a:pt x="264" y="446"/>
                    <a:pt x="263" y="442"/>
                  </a:cubicBezTo>
                  <a:cubicBezTo>
                    <a:pt x="263" y="440"/>
                    <a:pt x="265" y="438"/>
                    <a:pt x="267" y="440"/>
                  </a:cubicBezTo>
                  <a:cubicBezTo>
                    <a:pt x="269" y="441"/>
                    <a:pt x="270" y="443"/>
                    <a:pt x="270" y="444"/>
                  </a:cubicBezTo>
                  <a:cubicBezTo>
                    <a:pt x="271" y="447"/>
                    <a:pt x="271" y="449"/>
                    <a:pt x="272" y="451"/>
                  </a:cubicBezTo>
                  <a:cubicBezTo>
                    <a:pt x="272" y="452"/>
                    <a:pt x="273" y="454"/>
                    <a:pt x="273" y="454"/>
                  </a:cubicBezTo>
                  <a:cubicBezTo>
                    <a:pt x="275" y="454"/>
                    <a:pt x="277" y="453"/>
                    <a:pt x="278" y="452"/>
                  </a:cubicBezTo>
                  <a:cubicBezTo>
                    <a:pt x="279" y="450"/>
                    <a:pt x="278" y="448"/>
                    <a:pt x="279" y="446"/>
                  </a:cubicBezTo>
                  <a:cubicBezTo>
                    <a:pt x="279" y="445"/>
                    <a:pt x="280" y="444"/>
                    <a:pt x="281" y="443"/>
                  </a:cubicBezTo>
                  <a:cubicBezTo>
                    <a:pt x="282" y="440"/>
                    <a:pt x="285" y="438"/>
                    <a:pt x="286" y="435"/>
                  </a:cubicBezTo>
                  <a:cubicBezTo>
                    <a:pt x="288" y="430"/>
                    <a:pt x="291" y="426"/>
                    <a:pt x="292" y="421"/>
                  </a:cubicBezTo>
                  <a:cubicBezTo>
                    <a:pt x="293" y="418"/>
                    <a:pt x="294" y="415"/>
                    <a:pt x="292" y="411"/>
                  </a:cubicBezTo>
                  <a:cubicBezTo>
                    <a:pt x="292" y="411"/>
                    <a:pt x="291" y="410"/>
                    <a:pt x="291" y="410"/>
                  </a:cubicBezTo>
                  <a:cubicBezTo>
                    <a:pt x="291" y="402"/>
                    <a:pt x="286" y="396"/>
                    <a:pt x="282" y="390"/>
                  </a:cubicBezTo>
                  <a:cubicBezTo>
                    <a:pt x="282" y="390"/>
                    <a:pt x="282" y="390"/>
                    <a:pt x="281" y="390"/>
                  </a:cubicBezTo>
                  <a:cubicBezTo>
                    <a:pt x="280" y="391"/>
                    <a:pt x="279" y="392"/>
                    <a:pt x="278" y="393"/>
                  </a:cubicBezTo>
                  <a:cubicBezTo>
                    <a:pt x="278" y="392"/>
                    <a:pt x="278" y="391"/>
                    <a:pt x="278" y="391"/>
                  </a:cubicBezTo>
                  <a:cubicBezTo>
                    <a:pt x="275" y="392"/>
                    <a:pt x="274" y="390"/>
                    <a:pt x="272" y="388"/>
                  </a:cubicBezTo>
                  <a:cubicBezTo>
                    <a:pt x="270" y="386"/>
                    <a:pt x="268" y="384"/>
                    <a:pt x="266" y="382"/>
                  </a:cubicBezTo>
                  <a:cubicBezTo>
                    <a:pt x="261" y="378"/>
                    <a:pt x="262" y="376"/>
                    <a:pt x="267" y="373"/>
                  </a:cubicBezTo>
                  <a:cubicBezTo>
                    <a:pt x="266" y="371"/>
                    <a:pt x="265" y="370"/>
                    <a:pt x="264" y="368"/>
                  </a:cubicBezTo>
                  <a:cubicBezTo>
                    <a:pt x="264" y="366"/>
                    <a:pt x="263" y="365"/>
                    <a:pt x="265" y="363"/>
                  </a:cubicBezTo>
                  <a:cubicBezTo>
                    <a:pt x="265" y="363"/>
                    <a:pt x="265" y="361"/>
                    <a:pt x="265" y="361"/>
                  </a:cubicBezTo>
                  <a:cubicBezTo>
                    <a:pt x="262" y="357"/>
                    <a:pt x="263" y="353"/>
                    <a:pt x="263" y="348"/>
                  </a:cubicBezTo>
                  <a:cubicBezTo>
                    <a:pt x="263" y="347"/>
                    <a:pt x="262" y="346"/>
                    <a:pt x="262" y="344"/>
                  </a:cubicBezTo>
                  <a:cubicBezTo>
                    <a:pt x="210" y="344"/>
                    <a:pt x="157" y="344"/>
                    <a:pt x="104" y="344"/>
                  </a:cubicBezTo>
                  <a:cubicBezTo>
                    <a:pt x="104" y="346"/>
                    <a:pt x="104" y="347"/>
                    <a:pt x="104" y="348"/>
                  </a:cubicBezTo>
                  <a:cubicBezTo>
                    <a:pt x="104" y="410"/>
                    <a:pt x="104" y="472"/>
                    <a:pt x="104" y="534"/>
                  </a:cubicBezTo>
                  <a:cubicBezTo>
                    <a:pt x="104" y="600"/>
                    <a:pt x="104" y="666"/>
                    <a:pt x="104" y="731"/>
                  </a:cubicBezTo>
                  <a:cubicBezTo>
                    <a:pt x="104" y="739"/>
                    <a:pt x="100" y="743"/>
                    <a:pt x="93" y="743"/>
                  </a:cubicBezTo>
                  <a:cubicBezTo>
                    <a:pt x="86" y="743"/>
                    <a:pt x="80" y="743"/>
                    <a:pt x="74" y="743"/>
                  </a:cubicBezTo>
                  <a:cubicBezTo>
                    <a:pt x="68" y="743"/>
                    <a:pt x="63" y="738"/>
                    <a:pt x="63" y="732"/>
                  </a:cubicBezTo>
                  <a:cubicBezTo>
                    <a:pt x="63" y="717"/>
                    <a:pt x="63" y="702"/>
                    <a:pt x="63" y="686"/>
                  </a:cubicBezTo>
                  <a:cubicBezTo>
                    <a:pt x="63" y="682"/>
                    <a:pt x="63" y="677"/>
                    <a:pt x="63" y="673"/>
                  </a:cubicBezTo>
                  <a:cubicBezTo>
                    <a:pt x="63" y="600"/>
                    <a:pt x="63" y="527"/>
                    <a:pt x="63" y="454"/>
                  </a:cubicBezTo>
                  <a:cubicBezTo>
                    <a:pt x="63" y="419"/>
                    <a:pt x="63" y="384"/>
                    <a:pt x="63" y="348"/>
                  </a:cubicBezTo>
                  <a:cubicBezTo>
                    <a:pt x="63" y="347"/>
                    <a:pt x="63" y="346"/>
                    <a:pt x="63" y="344"/>
                  </a:cubicBezTo>
                  <a:cubicBezTo>
                    <a:pt x="61" y="344"/>
                    <a:pt x="60" y="344"/>
                    <a:pt x="59" y="344"/>
                  </a:cubicBezTo>
                  <a:cubicBezTo>
                    <a:pt x="44" y="344"/>
                    <a:pt x="30" y="344"/>
                    <a:pt x="15" y="344"/>
                  </a:cubicBezTo>
                  <a:cubicBezTo>
                    <a:pt x="12" y="344"/>
                    <a:pt x="9" y="343"/>
                    <a:pt x="6" y="342"/>
                  </a:cubicBezTo>
                  <a:cubicBezTo>
                    <a:pt x="0" y="338"/>
                    <a:pt x="0" y="329"/>
                    <a:pt x="6" y="326"/>
                  </a:cubicBezTo>
                  <a:cubicBezTo>
                    <a:pt x="9" y="324"/>
                    <a:pt x="13" y="324"/>
                    <a:pt x="17" y="324"/>
                  </a:cubicBezTo>
                  <a:cubicBezTo>
                    <a:pt x="31" y="323"/>
                    <a:pt x="45" y="323"/>
                    <a:pt x="59" y="323"/>
                  </a:cubicBezTo>
                  <a:cubicBezTo>
                    <a:pt x="60" y="323"/>
                    <a:pt x="61" y="323"/>
                    <a:pt x="63" y="323"/>
                  </a:cubicBezTo>
                  <a:cubicBezTo>
                    <a:pt x="63" y="322"/>
                    <a:pt x="63" y="321"/>
                    <a:pt x="63" y="319"/>
                  </a:cubicBezTo>
                  <a:cubicBezTo>
                    <a:pt x="63" y="294"/>
                    <a:pt x="63" y="269"/>
                    <a:pt x="63" y="243"/>
                  </a:cubicBezTo>
                  <a:cubicBezTo>
                    <a:pt x="63" y="195"/>
                    <a:pt x="63" y="146"/>
                    <a:pt x="63" y="97"/>
                  </a:cubicBezTo>
                  <a:cubicBezTo>
                    <a:pt x="63" y="88"/>
                    <a:pt x="66" y="84"/>
                    <a:pt x="75" y="84"/>
                  </a:cubicBezTo>
                  <a:cubicBezTo>
                    <a:pt x="82" y="84"/>
                    <a:pt x="88" y="84"/>
                    <a:pt x="94" y="84"/>
                  </a:cubicBezTo>
                  <a:cubicBezTo>
                    <a:pt x="100" y="84"/>
                    <a:pt x="104" y="88"/>
                    <a:pt x="104" y="95"/>
                  </a:cubicBezTo>
                  <a:cubicBezTo>
                    <a:pt x="104" y="116"/>
                    <a:pt x="104" y="138"/>
                    <a:pt x="104" y="159"/>
                  </a:cubicBezTo>
                  <a:cubicBezTo>
                    <a:pt x="104" y="167"/>
                    <a:pt x="104" y="176"/>
                    <a:pt x="104" y="184"/>
                  </a:cubicBezTo>
                  <a:cubicBezTo>
                    <a:pt x="109" y="178"/>
                    <a:pt x="113" y="172"/>
                    <a:pt x="117" y="166"/>
                  </a:cubicBezTo>
                  <a:cubicBezTo>
                    <a:pt x="124" y="157"/>
                    <a:pt x="133" y="149"/>
                    <a:pt x="143" y="143"/>
                  </a:cubicBezTo>
                  <a:cubicBezTo>
                    <a:pt x="161" y="130"/>
                    <a:pt x="181" y="123"/>
                    <a:pt x="203" y="118"/>
                  </a:cubicBezTo>
                  <a:cubicBezTo>
                    <a:pt x="221" y="115"/>
                    <a:pt x="240" y="114"/>
                    <a:pt x="259" y="117"/>
                  </a:cubicBezTo>
                  <a:cubicBezTo>
                    <a:pt x="260" y="117"/>
                    <a:pt x="262" y="117"/>
                    <a:pt x="263" y="117"/>
                  </a:cubicBezTo>
                  <a:cubicBezTo>
                    <a:pt x="257" y="101"/>
                    <a:pt x="224" y="44"/>
                    <a:pt x="165" y="0"/>
                  </a:cubicBezTo>
                  <a:cubicBezTo>
                    <a:pt x="167" y="0"/>
                    <a:pt x="168" y="0"/>
                    <a:pt x="170" y="0"/>
                  </a:cubicBezTo>
                  <a:cubicBezTo>
                    <a:pt x="189" y="5"/>
                    <a:pt x="207" y="15"/>
                    <a:pt x="222" y="28"/>
                  </a:cubicBezTo>
                  <a:cubicBezTo>
                    <a:pt x="244" y="47"/>
                    <a:pt x="259" y="70"/>
                    <a:pt x="267" y="98"/>
                  </a:cubicBezTo>
                  <a:cubicBezTo>
                    <a:pt x="268" y="104"/>
                    <a:pt x="270" y="111"/>
                    <a:pt x="271" y="117"/>
                  </a:cubicBezTo>
                  <a:cubicBezTo>
                    <a:pt x="278" y="110"/>
                    <a:pt x="284" y="104"/>
                    <a:pt x="290" y="97"/>
                  </a:cubicBezTo>
                  <a:cubicBezTo>
                    <a:pt x="303" y="84"/>
                    <a:pt x="316" y="70"/>
                    <a:pt x="328" y="57"/>
                  </a:cubicBezTo>
                  <a:cubicBezTo>
                    <a:pt x="336" y="48"/>
                    <a:pt x="346" y="46"/>
                    <a:pt x="357" y="44"/>
                  </a:cubicBezTo>
                  <a:cubicBezTo>
                    <a:pt x="380" y="41"/>
                    <a:pt x="403" y="41"/>
                    <a:pt x="426" y="43"/>
                  </a:cubicBezTo>
                  <a:cubicBezTo>
                    <a:pt x="444" y="44"/>
                    <a:pt x="462" y="46"/>
                    <a:pt x="480" y="51"/>
                  </a:cubicBezTo>
                  <a:cubicBezTo>
                    <a:pt x="499" y="57"/>
                    <a:pt x="516" y="67"/>
                    <a:pt x="532" y="79"/>
                  </a:cubicBezTo>
                  <a:cubicBezTo>
                    <a:pt x="550" y="93"/>
                    <a:pt x="566" y="107"/>
                    <a:pt x="581" y="124"/>
                  </a:cubicBezTo>
                  <a:cubicBezTo>
                    <a:pt x="591" y="134"/>
                    <a:pt x="599" y="144"/>
                    <a:pt x="605" y="156"/>
                  </a:cubicBezTo>
                  <a:cubicBezTo>
                    <a:pt x="606" y="157"/>
                    <a:pt x="606" y="158"/>
                    <a:pt x="607" y="160"/>
                  </a:cubicBezTo>
                  <a:cubicBezTo>
                    <a:pt x="607" y="158"/>
                    <a:pt x="607" y="157"/>
                    <a:pt x="607" y="156"/>
                  </a:cubicBezTo>
                  <a:cubicBezTo>
                    <a:pt x="607" y="138"/>
                    <a:pt x="607" y="120"/>
                    <a:pt x="607" y="102"/>
                  </a:cubicBezTo>
                  <a:cubicBezTo>
                    <a:pt x="607" y="94"/>
                    <a:pt x="612" y="90"/>
                    <a:pt x="620" y="90"/>
                  </a:cubicBezTo>
                  <a:cubicBezTo>
                    <a:pt x="626" y="90"/>
                    <a:pt x="633" y="90"/>
                    <a:pt x="639" y="90"/>
                  </a:cubicBezTo>
                  <a:cubicBezTo>
                    <a:pt x="645" y="90"/>
                    <a:pt x="649" y="94"/>
                    <a:pt x="649" y="101"/>
                  </a:cubicBezTo>
                  <a:cubicBezTo>
                    <a:pt x="649" y="119"/>
                    <a:pt x="649" y="138"/>
                    <a:pt x="649" y="156"/>
                  </a:cubicBezTo>
                  <a:cubicBezTo>
                    <a:pt x="649" y="209"/>
                    <a:pt x="649" y="261"/>
                    <a:pt x="649" y="314"/>
                  </a:cubicBezTo>
                  <a:cubicBezTo>
                    <a:pt x="649" y="317"/>
                    <a:pt x="649" y="320"/>
                    <a:pt x="649" y="323"/>
                  </a:cubicBezTo>
                  <a:cubicBezTo>
                    <a:pt x="656" y="323"/>
                    <a:pt x="664" y="323"/>
                    <a:pt x="672" y="323"/>
                  </a:cubicBezTo>
                  <a:cubicBezTo>
                    <a:pt x="669" y="320"/>
                    <a:pt x="667" y="317"/>
                    <a:pt x="664" y="314"/>
                  </a:cubicBezTo>
                  <a:cubicBezTo>
                    <a:pt x="663" y="312"/>
                    <a:pt x="662" y="311"/>
                    <a:pt x="664" y="310"/>
                  </a:cubicBezTo>
                  <a:cubicBezTo>
                    <a:pt x="668" y="306"/>
                    <a:pt x="671" y="303"/>
                    <a:pt x="675" y="300"/>
                  </a:cubicBezTo>
                  <a:cubicBezTo>
                    <a:pt x="677" y="298"/>
                    <a:pt x="678" y="299"/>
                    <a:pt x="680" y="300"/>
                  </a:cubicBezTo>
                  <a:cubicBezTo>
                    <a:pt x="690" y="312"/>
                    <a:pt x="700" y="324"/>
                    <a:pt x="711" y="336"/>
                  </a:cubicBezTo>
                  <a:cubicBezTo>
                    <a:pt x="722" y="348"/>
                    <a:pt x="733" y="361"/>
                    <a:pt x="744" y="374"/>
                  </a:cubicBezTo>
                  <a:cubicBezTo>
                    <a:pt x="746" y="376"/>
                    <a:pt x="746" y="378"/>
                    <a:pt x="744" y="379"/>
                  </a:cubicBezTo>
                  <a:cubicBezTo>
                    <a:pt x="740" y="383"/>
                    <a:pt x="737" y="385"/>
                    <a:pt x="733" y="388"/>
                  </a:cubicBezTo>
                  <a:cubicBezTo>
                    <a:pt x="731" y="390"/>
                    <a:pt x="730" y="390"/>
                    <a:pt x="728" y="388"/>
                  </a:cubicBezTo>
                  <a:cubicBezTo>
                    <a:pt x="719" y="377"/>
                    <a:pt x="710" y="367"/>
                    <a:pt x="701" y="357"/>
                  </a:cubicBezTo>
                  <a:cubicBezTo>
                    <a:pt x="697" y="352"/>
                    <a:pt x="693" y="347"/>
                    <a:pt x="689" y="343"/>
                  </a:cubicBezTo>
                  <a:cubicBezTo>
                    <a:pt x="684" y="343"/>
                    <a:pt x="680" y="344"/>
                    <a:pt x="676" y="344"/>
                  </a:cubicBezTo>
                  <a:cubicBezTo>
                    <a:pt x="667" y="344"/>
                    <a:pt x="658" y="344"/>
                    <a:pt x="649" y="344"/>
                  </a:cubicBezTo>
                  <a:cubicBezTo>
                    <a:pt x="649" y="346"/>
                    <a:pt x="649" y="347"/>
                    <a:pt x="649" y="349"/>
                  </a:cubicBezTo>
                  <a:cubicBezTo>
                    <a:pt x="649" y="389"/>
                    <a:pt x="649" y="430"/>
                    <a:pt x="649" y="470"/>
                  </a:cubicBezTo>
                  <a:cubicBezTo>
                    <a:pt x="649" y="559"/>
                    <a:pt x="649" y="648"/>
                    <a:pt x="649" y="736"/>
                  </a:cubicBezTo>
                  <a:cubicBezTo>
                    <a:pt x="649" y="744"/>
                    <a:pt x="644" y="749"/>
                    <a:pt x="637" y="749"/>
                  </a:cubicBezTo>
                  <a:cubicBezTo>
                    <a:pt x="631" y="748"/>
                    <a:pt x="625" y="749"/>
                    <a:pt x="619" y="749"/>
                  </a:cubicBezTo>
                  <a:cubicBezTo>
                    <a:pt x="612" y="749"/>
                    <a:pt x="607" y="744"/>
                    <a:pt x="607" y="737"/>
                  </a:cubicBezTo>
                  <a:cubicBezTo>
                    <a:pt x="607" y="733"/>
                    <a:pt x="607" y="729"/>
                    <a:pt x="607" y="725"/>
                  </a:cubicBezTo>
                  <a:cubicBezTo>
                    <a:pt x="607" y="680"/>
                    <a:pt x="607" y="634"/>
                    <a:pt x="607" y="589"/>
                  </a:cubicBezTo>
                  <a:cubicBezTo>
                    <a:pt x="607" y="512"/>
                    <a:pt x="607" y="435"/>
                    <a:pt x="607" y="358"/>
                  </a:cubicBezTo>
                  <a:cubicBezTo>
                    <a:pt x="607" y="354"/>
                    <a:pt x="607" y="349"/>
                    <a:pt x="607" y="344"/>
                  </a:cubicBezTo>
                  <a:close/>
                  <a:moveTo>
                    <a:pt x="274" y="119"/>
                  </a:moveTo>
                  <a:cubicBezTo>
                    <a:pt x="274" y="119"/>
                    <a:pt x="275" y="120"/>
                    <a:pt x="275" y="120"/>
                  </a:cubicBezTo>
                  <a:cubicBezTo>
                    <a:pt x="291" y="124"/>
                    <a:pt x="307" y="129"/>
                    <a:pt x="324" y="133"/>
                  </a:cubicBezTo>
                  <a:cubicBezTo>
                    <a:pt x="339" y="137"/>
                    <a:pt x="354" y="142"/>
                    <a:pt x="370" y="142"/>
                  </a:cubicBezTo>
                  <a:cubicBezTo>
                    <a:pt x="383" y="143"/>
                    <a:pt x="396" y="143"/>
                    <a:pt x="409" y="138"/>
                  </a:cubicBezTo>
                  <a:cubicBezTo>
                    <a:pt x="417" y="136"/>
                    <a:pt x="424" y="132"/>
                    <a:pt x="428" y="126"/>
                  </a:cubicBezTo>
                  <a:cubicBezTo>
                    <a:pt x="435" y="116"/>
                    <a:pt x="435" y="106"/>
                    <a:pt x="432" y="96"/>
                  </a:cubicBezTo>
                  <a:cubicBezTo>
                    <a:pt x="428" y="84"/>
                    <a:pt x="420" y="76"/>
                    <a:pt x="410" y="70"/>
                  </a:cubicBezTo>
                  <a:cubicBezTo>
                    <a:pt x="399" y="61"/>
                    <a:pt x="386" y="55"/>
                    <a:pt x="371" y="53"/>
                  </a:cubicBezTo>
                  <a:cubicBezTo>
                    <a:pt x="359" y="51"/>
                    <a:pt x="348" y="52"/>
                    <a:pt x="336" y="53"/>
                  </a:cubicBezTo>
                  <a:cubicBezTo>
                    <a:pt x="335" y="53"/>
                    <a:pt x="334" y="53"/>
                    <a:pt x="334" y="54"/>
                  </a:cubicBezTo>
                  <a:cubicBezTo>
                    <a:pt x="327" y="61"/>
                    <a:pt x="320" y="69"/>
                    <a:pt x="313" y="76"/>
                  </a:cubicBezTo>
                  <a:cubicBezTo>
                    <a:pt x="302" y="88"/>
                    <a:pt x="291" y="100"/>
                    <a:pt x="280" y="112"/>
                  </a:cubicBezTo>
                  <a:cubicBezTo>
                    <a:pt x="278" y="114"/>
                    <a:pt x="276" y="117"/>
                    <a:pt x="274" y="119"/>
                  </a:cubicBezTo>
                  <a:close/>
                  <a:moveTo>
                    <a:pt x="512" y="323"/>
                  </a:moveTo>
                  <a:cubicBezTo>
                    <a:pt x="477" y="317"/>
                    <a:pt x="455" y="288"/>
                    <a:pt x="456" y="256"/>
                  </a:cubicBezTo>
                  <a:cubicBezTo>
                    <a:pt x="458" y="223"/>
                    <a:pt x="484" y="197"/>
                    <a:pt x="515" y="194"/>
                  </a:cubicBezTo>
                  <a:cubicBezTo>
                    <a:pt x="551" y="191"/>
                    <a:pt x="580" y="216"/>
                    <a:pt x="586" y="247"/>
                  </a:cubicBezTo>
                  <a:cubicBezTo>
                    <a:pt x="592" y="278"/>
                    <a:pt x="573" y="315"/>
                    <a:pt x="532" y="323"/>
                  </a:cubicBezTo>
                  <a:cubicBezTo>
                    <a:pt x="557" y="323"/>
                    <a:pt x="582" y="323"/>
                    <a:pt x="607" y="323"/>
                  </a:cubicBezTo>
                  <a:cubicBezTo>
                    <a:pt x="607" y="305"/>
                    <a:pt x="607" y="288"/>
                    <a:pt x="607" y="270"/>
                  </a:cubicBezTo>
                  <a:cubicBezTo>
                    <a:pt x="601" y="270"/>
                    <a:pt x="595" y="270"/>
                    <a:pt x="590" y="270"/>
                  </a:cubicBezTo>
                  <a:cubicBezTo>
                    <a:pt x="592" y="257"/>
                    <a:pt x="592" y="244"/>
                    <a:pt x="589" y="231"/>
                  </a:cubicBezTo>
                  <a:cubicBezTo>
                    <a:pt x="586" y="216"/>
                    <a:pt x="579" y="203"/>
                    <a:pt x="565" y="195"/>
                  </a:cubicBezTo>
                  <a:cubicBezTo>
                    <a:pt x="554" y="188"/>
                    <a:pt x="542" y="186"/>
                    <a:pt x="529" y="185"/>
                  </a:cubicBezTo>
                  <a:cubicBezTo>
                    <a:pt x="506" y="183"/>
                    <a:pt x="485" y="190"/>
                    <a:pt x="469" y="208"/>
                  </a:cubicBezTo>
                  <a:cubicBezTo>
                    <a:pt x="454" y="224"/>
                    <a:pt x="449" y="243"/>
                    <a:pt x="452" y="264"/>
                  </a:cubicBezTo>
                  <a:cubicBezTo>
                    <a:pt x="452" y="266"/>
                    <a:pt x="452" y="268"/>
                    <a:pt x="453" y="270"/>
                  </a:cubicBezTo>
                  <a:cubicBezTo>
                    <a:pt x="429" y="270"/>
                    <a:pt x="406" y="270"/>
                    <a:pt x="383" y="270"/>
                  </a:cubicBezTo>
                  <a:cubicBezTo>
                    <a:pt x="383" y="272"/>
                    <a:pt x="383" y="273"/>
                    <a:pt x="382" y="274"/>
                  </a:cubicBezTo>
                  <a:cubicBezTo>
                    <a:pt x="381" y="278"/>
                    <a:pt x="379" y="281"/>
                    <a:pt x="377" y="285"/>
                  </a:cubicBezTo>
                  <a:cubicBezTo>
                    <a:pt x="375" y="289"/>
                    <a:pt x="375" y="290"/>
                    <a:pt x="380" y="292"/>
                  </a:cubicBezTo>
                  <a:cubicBezTo>
                    <a:pt x="379" y="293"/>
                    <a:pt x="378" y="295"/>
                    <a:pt x="377" y="296"/>
                  </a:cubicBezTo>
                  <a:cubicBezTo>
                    <a:pt x="379" y="299"/>
                    <a:pt x="381" y="301"/>
                    <a:pt x="382" y="304"/>
                  </a:cubicBezTo>
                  <a:cubicBezTo>
                    <a:pt x="383" y="303"/>
                    <a:pt x="384" y="303"/>
                    <a:pt x="385" y="303"/>
                  </a:cubicBezTo>
                  <a:cubicBezTo>
                    <a:pt x="386" y="306"/>
                    <a:pt x="386" y="308"/>
                    <a:pt x="387" y="311"/>
                  </a:cubicBezTo>
                  <a:cubicBezTo>
                    <a:pt x="389" y="310"/>
                    <a:pt x="390" y="310"/>
                    <a:pt x="391" y="310"/>
                  </a:cubicBezTo>
                  <a:cubicBezTo>
                    <a:pt x="392" y="309"/>
                    <a:pt x="394" y="308"/>
                    <a:pt x="395" y="307"/>
                  </a:cubicBezTo>
                  <a:cubicBezTo>
                    <a:pt x="399" y="306"/>
                    <a:pt x="403" y="309"/>
                    <a:pt x="406" y="312"/>
                  </a:cubicBezTo>
                  <a:cubicBezTo>
                    <a:pt x="408" y="313"/>
                    <a:pt x="409" y="315"/>
                    <a:pt x="411" y="316"/>
                  </a:cubicBezTo>
                  <a:cubicBezTo>
                    <a:pt x="413" y="318"/>
                    <a:pt x="413" y="319"/>
                    <a:pt x="412" y="321"/>
                  </a:cubicBezTo>
                  <a:cubicBezTo>
                    <a:pt x="412" y="322"/>
                    <a:pt x="412" y="323"/>
                    <a:pt x="412" y="323"/>
                  </a:cubicBezTo>
                  <a:cubicBezTo>
                    <a:pt x="445" y="323"/>
                    <a:pt x="478" y="323"/>
                    <a:pt x="512" y="323"/>
                  </a:cubicBezTo>
                  <a:close/>
                  <a:moveTo>
                    <a:pt x="193" y="323"/>
                  </a:moveTo>
                  <a:cubicBezTo>
                    <a:pt x="156" y="316"/>
                    <a:pt x="136" y="284"/>
                    <a:pt x="139" y="253"/>
                  </a:cubicBezTo>
                  <a:cubicBezTo>
                    <a:pt x="142" y="221"/>
                    <a:pt x="167" y="197"/>
                    <a:pt x="198" y="194"/>
                  </a:cubicBezTo>
                  <a:cubicBezTo>
                    <a:pt x="232" y="191"/>
                    <a:pt x="261" y="214"/>
                    <a:pt x="268" y="246"/>
                  </a:cubicBezTo>
                  <a:cubicBezTo>
                    <a:pt x="271" y="264"/>
                    <a:pt x="268" y="281"/>
                    <a:pt x="257" y="296"/>
                  </a:cubicBezTo>
                  <a:cubicBezTo>
                    <a:pt x="247" y="311"/>
                    <a:pt x="232" y="320"/>
                    <a:pt x="213" y="323"/>
                  </a:cubicBezTo>
                  <a:cubicBezTo>
                    <a:pt x="214" y="323"/>
                    <a:pt x="214" y="323"/>
                    <a:pt x="214" y="323"/>
                  </a:cubicBezTo>
                  <a:cubicBezTo>
                    <a:pt x="232" y="323"/>
                    <a:pt x="250" y="323"/>
                    <a:pt x="268" y="323"/>
                  </a:cubicBezTo>
                  <a:cubicBezTo>
                    <a:pt x="269" y="323"/>
                    <a:pt x="270" y="323"/>
                    <a:pt x="271" y="321"/>
                  </a:cubicBezTo>
                  <a:cubicBezTo>
                    <a:pt x="271" y="320"/>
                    <a:pt x="272" y="319"/>
                    <a:pt x="273" y="318"/>
                  </a:cubicBezTo>
                  <a:cubicBezTo>
                    <a:pt x="275" y="317"/>
                    <a:pt x="277" y="315"/>
                    <a:pt x="276" y="311"/>
                  </a:cubicBezTo>
                  <a:cubicBezTo>
                    <a:pt x="276" y="308"/>
                    <a:pt x="276" y="304"/>
                    <a:pt x="277" y="301"/>
                  </a:cubicBezTo>
                  <a:cubicBezTo>
                    <a:pt x="278" y="294"/>
                    <a:pt x="283" y="290"/>
                    <a:pt x="287" y="286"/>
                  </a:cubicBezTo>
                  <a:cubicBezTo>
                    <a:pt x="295" y="280"/>
                    <a:pt x="307" y="279"/>
                    <a:pt x="315" y="283"/>
                  </a:cubicBezTo>
                  <a:cubicBezTo>
                    <a:pt x="316" y="284"/>
                    <a:pt x="318" y="284"/>
                    <a:pt x="319" y="283"/>
                  </a:cubicBezTo>
                  <a:cubicBezTo>
                    <a:pt x="323" y="282"/>
                    <a:pt x="327" y="280"/>
                    <a:pt x="332" y="279"/>
                  </a:cubicBezTo>
                  <a:cubicBezTo>
                    <a:pt x="334" y="278"/>
                    <a:pt x="336" y="278"/>
                    <a:pt x="336" y="281"/>
                  </a:cubicBezTo>
                  <a:cubicBezTo>
                    <a:pt x="338" y="287"/>
                    <a:pt x="336" y="292"/>
                    <a:pt x="331" y="296"/>
                  </a:cubicBezTo>
                  <a:cubicBezTo>
                    <a:pt x="330" y="297"/>
                    <a:pt x="328" y="298"/>
                    <a:pt x="326" y="299"/>
                  </a:cubicBezTo>
                  <a:cubicBezTo>
                    <a:pt x="328" y="300"/>
                    <a:pt x="328" y="301"/>
                    <a:pt x="329" y="301"/>
                  </a:cubicBezTo>
                  <a:cubicBezTo>
                    <a:pt x="332" y="303"/>
                    <a:pt x="332" y="304"/>
                    <a:pt x="330" y="307"/>
                  </a:cubicBezTo>
                  <a:cubicBezTo>
                    <a:pt x="330" y="307"/>
                    <a:pt x="329" y="308"/>
                    <a:pt x="329" y="308"/>
                  </a:cubicBezTo>
                  <a:cubicBezTo>
                    <a:pt x="330" y="311"/>
                    <a:pt x="330" y="314"/>
                    <a:pt x="331" y="317"/>
                  </a:cubicBezTo>
                  <a:cubicBezTo>
                    <a:pt x="332" y="319"/>
                    <a:pt x="333" y="321"/>
                    <a:pt x="331" y="323"/>
                  </a:cubicBezTo>
                  <a:cubicBezTo>
                    <a:pt x="331" y="323"/>
                    <a:pt x="331" y="323"/>
                    <a:pt x="331" y="323"/>
                  </a:cubicBezTo>
                  <a:cubicBezTo>
                    <a:pt x="342" y="323"/>
                    <a:pt x="352" y="323"/>
                    <a:pt x="363" y="323"/>
                  </a:cubicBezTo>
                  <a:cubicBezTo>
                    <a:pt x="364" y="323"/>
                    <a:pt x="365" y="322"/>
                    <a:pt x="365" y="321"/>
                  </a:cubicBezTo>
                  <a:cubicBezTo>
                    <a:pt x="365" y="319"/>
                    <a:pt x="364" y="318"/>
                    <a:pt x="364" y="316"/>
                  </a:cubicBezTo>
                  <a:cubicBezTo>
                    <a:pt x="364" y="314"/>
                    <a:pt x="364" y="312"/>
                    <a:pt x="364" y="310"/>
                  </a:cubicBezTo>
                  <a:cubicBezTo>
                    <a:pt x="363" y="311"/>
                    <a:pt x="361" y="311"/>
                    <a:pt x="359" y="312"/>
                  </a:cubicBezTo>
                  <a:cubicBezTo>
                    <a:pt x="357" y="313"/>
                    <a:pt x="354" y="313"/>
                    <a:pt x="352" y="311"/>
                  </a:cubicBezTo>
                  <a:cubicBezTo>
                    <a:pt x="351" y="309"/>
                    <a:pt x="350" y="306"/>
                    <a:pt x="350" y="304"/>
                  </a:cubicBezTo>
                  <a:cubicBezTo>
                    <a:pt x="351" y="301"/>
                    <a:pt x="353" y="298"/>
                    <a:pt x="355" y="296"/>
                  </a:cubicBezTo>
                  <a:cubicBezTo>
                    <a:pt x="359" y="288"/>
                    <a:pt x="363" y="281"/>
                    <a:pt x="370" y="275"/>
                  </a:cubicBezTo>
                  <a:cubicBezTo>
                    <a:pt x="371" y="274"/>
                    <a:pt x="372" y="272"/>
                    <a:pt x="373" y="270"/>
                  </a:cubicBezTo>
                  <a:cubicBezTo>
                    <a:pt x="340" y="270"/>
                    <a:pt x="307" y="270"/>
                    <a:pt x="275" y="270"/>
                  </a:cubicBezTo>
                  <a:cubicBezTo>
                    <a:pt x="275" y="258"/>
                    <a:pt x="276" y="247"/>
                    <a:pt x="275" y="236"/>
                  </a:cubicBezTo>
                  <a:cubicBezTo>
                    <a:pt x="275" y="229"/>
                    <a:pt x="272" y="222"/>
                    <a:pt x="269" y="215"/>
                  </a:cubicBezTo>
                  <a:cubicBezTo>
                    <a:pt x="263" y="202"/>
                    <a:pt x="252" y="194"/>
                    <a:pt x="238" y="190"/>
                  </a:cubicBezTo>
                  <a:cubicBezTo>
                    <a:pt x="230" y="187"/>
                    <a:pt x="222" y="186"/>
                    <a:pt x="213" y="185"/>
                  </a:cubicBezTo>
                  <a:cubicBezTo>
                    <a:pt x="194" y="184"/>
                    <a:pt x="176" y="188"/>
                    <a:pt x="161" y="201"/>
                  </a:cubicBezTo>
                  <a:cubicBezTo>
                    <a:pt x="143" y="216"/>
                    <a:pt x="134" y="235"/>
                    <a:pt x="135" y="258"/>
                  </a:cubicBezTo>
                  <a:cubicBezTo>
                    <a:pt x="135" y="262"/>
                    <a:pt x="136" y="266"/>
                    <a:pt x="137" y="270"/>
                  </a:cubicBezTo>
                  <a:cubicBezTo>
                    <a:pt x="126" y="270"/>
                    <a:pt x="115" y="270"/>
                    <a:pt x="104" y="270"/>
                  </a:cubicBezTo>
                  <a:cubicBezTo>
                    <a:pt x="104" y="288"/>
                    <a:pt x="104" y="306"/>
                    <a:pt x="104" y="323"/>
                  </a:cubicBezTo>
                  <a:cubicBezTo>
                    <a:pt x="134" y="323"/>
                    <a:pt x="164" y="323"/>
                    <a:pt x="193" y="323"/>
                  </a:cubicBezTo>
                  <a:close/>
                  <a:moveTo>
                    <a:pt x="203" y="297"/>
                  </a:moveTo>
                  <a:cubicBezTo>
                    <a:pt x="224" y="298"/>
                    <a:pt x="242" y="281"/>
                    <a:pt x="243" y="260"/>
                  </a:cubicBezTo>
                  <a:cubicBezTo>
                    <a:pt x="243" y="239"/>
                    <a:pt x="227" y="221"/>
                    <a:pt x="206" y="220"/>
                  </a:cubicBezTo>
                  <a:cubicBezTo>
                    <a:pt x="183" y="220"/>
                    <a:pt x="165" y="236"/>
                    <a:pt x="165" y="258"/>
                  </a:cubicBezTo>
                  <a:cubicBezTo>
                    <a:pt x="164" y="280"/>
                    <a:pt x="183" y="298"/>
                    <a:pt x="203" y="297"/>
                  </a:cubicBezTo>
                  <a:close/>
                  <a:moveTo>
                    <a:pt x="521" y="297"/>
                  </a:moveTo>
                  <a:cubicBezTo>
                    <a:pt x="543" y="297"/>
                    <a:pt x="561" y="280"/>
                    <a:pt x="560" y="259"/>
                  </a:cubicBezTo>
                  <a:cubicBezTo>
                    <a:pt x="560" y="236"/>
                    <a:pt x="542" y="221"/>
                    <a:pt x="524" y="220"/>
                  </a:cubicBezTo>
                  <a:cubicBezTo>
                    <a:pt x="501" y="219"/>
                    <a:pt x="482" y="235"/>
                    <a:pt x="483" y="260"/>
                  </a:cubicBezTo>
                  <a:cubicBezTo>
                    <a:pt x="483" y="282"/>
                    <a:pt x="502" y="298"/>
                    <a:pt x="521" y="297"/>
                  </a:cubicBezTo>
                  <a:close/>
                  <a:moveTo>
                    <a:pt x="364" y="253"/>
                  </a:moveTo>
                  <a:cubicBezTo>
                    <a:pt x="340" y="253"/>
                    <a:pt x="315" y="253"/>
                    <a:pt x="290" y="253"/>
                  </a:cubicBezTo>
                  <a:cubicBezTo>
                    <a:pt x="289" y="253"/>
                    <a:pt x="288" y="252"/>
                    <a:pt x="287" y="253"/>
                  </a:cubicBezTo>
                  <a:cubicBezTo>
                    <a:pt x="286" y="253"/>
                    <a:pt x="285" y="255"/>
                    <a:pt x="285" y="256"/>
                  </a:cubicBezTo>
                  <a:cubicBezTo>
                    <a:pt x="284" y="257"/>
                    <a:pt x="286" y="258"/>
                    <a:pt x="287" y="259"/>
                  </a:cubicBezTo>
                  <a:cubicBezTo>
                    <a:pt x="288" y="259"/>
                    <a:pt x="289" y="259"/>
                    <a:pt x="290" y="259"/>
                  </a:cubicBezTo>
                  <a:cubicBezTo>
                    <a:pt x="339" y="259"/>
                    <a:pt x="389" y="259"/>
                    <a:pt x="439" y="259"/>
                  </a:cubicBezTo>
                  <a:cubicBezTo>
                    <a:pt x="440" y="259"/>
                    <a:pt x="441" y="259"/>
                    <a:pt x="441" y="259"/>
                  </a:cubicBezTo>
                  <a:cubicBezTo>
                    <a:pt x="442" y="258"/>
                    <a:pt x="444" y="257"/>
                    <a:pt x="444" y="256"/>
                  </a:cubicBezTo>
                  <a:cubicBezTo>
                    <a:pt x="444" y="255"/>
                    <a:pt x="442" y="253"/>
                    <a:pt x="441" y="253"/>
                  </a:cubicBezTo>
                  <a:cubicBezTo>
                    <a:pt x="441" y="252"/>
                    <a:pt x="439" y="253"/>
                    <a:pt x="438" y="253"/>
                  </a:cubicBezTo>
                  <a:cubicBezTo>
                    <a:pt x="414" y="253"/>
                    <a:pt x="389" y="253"/>
                    <a:pt x="364" y="253"/>
                  </a:cubicBezTo>
                  <a:close/>
                  <a:moveTo>
                    <a:pt x="358" y="344"/>
                  </a:moveTo>
                  <a:cubicBezTo>
                    <a:pt x="344" y="344"/>
                    <a:pt x="332" y="344"/>
                    <a:pt x="319" y="344"/>
                  </a:cubicBezTo>
                  <a:cubicBezTo>
                    <a:pt x="320" y="349"/>
                    <a:pt x="320" y="350"/>
                    <a:pt x="325" y="350"/>
                  </a:cubicBezTo>
                  <a:cubicBezTo>
                    <a:pt x="329" y="350"/>
                    <a:pt x="334" y="350"/>
                    <a:pt x="338" y="353"/>
                  </a:cubicBezTo>
                  <a:cubicBezTo>
                    <a:pt x="341" y="355"/>
                    <a:pt x="345" y="357"/>
                    <a:pt x="349" y="359"/>
                  </a:cubicBezTo>
                  <a:cubicBezTo>
                    <a:pt x="352" y="355"/>
                    <a:pt x="355" y="350"/>
                    <a:pt x="358" y="344"/>
                  </a:cubicBezTo>
                  <a:close/>
                  <a:moveTo>
                    <a:pt x="422" y="161"/>
                  </a:moveTo>
                  <a:cubicBezTo>
                    <a:pt x="409" y="161"/>
                    <a:pt x="396" y="161"/>
                    <a:pt x="383" y="161"/>
                  </a:cubicBezTo>
                  <a:cubicBezTo>
                    <a:pt x="380" y="161"/>
                    <a:pt x="380" y="163"/>
                    <a:pt x="380" y="164"/>
                  </a:cubicBezTo>
                  <a:cubicBezTo>
                    <a:pt x="380" y="166"/>
                    <a:pt x="381" y="167"/>
                    <a:pt x="383" y="167"/>
                  </a:cubicBezTo>
                  <a:cubicBezTo>
                    <a:pt x="390" y="167"/>
                    <a:pt x="397" y="167"/>
                    <a:pt x="404" y="167"/>
                  </a:cubicBezTo>
                  <a:cubicBezTo>
                    <a:pt x="410" y="167"/>
                    <a:pt x="416" y="167"/>
                    <a:pt x="422" y="167"/>
                  </a:cubicBezTo>
                  <a:cubicBezTo>
                    <a:pt x="422" y="165"/>
                    <a:pt x="422" y="163"/>
                    <a:pt x="422" y="161"/>
                  </a:cubicBezTo>
                  <a:close/>
                  <a:moveTo>
                    <a:pt x="374" y="381"/>
                  </a:moveTo>
                  <a:cubicBezTo>
                    <a:pt x="375" y="378"/>
                    <a:pt x="375" y="375"/>
                    <a:pt x="376" y="373"/>
                  </a:cubicBezTo>
                  <a:cubicBezTo>
                    <a:pt x="377" y="364"/>
                    <a:pt x="378" y="356"/>
                    <a:pt x="378" y="347"/>
                  </a:cubicBezTo>
                  <a:cubicBezTo>
                    <a:pt x="379" y="346"/>
                    <a:pt x="379" y="344"/>
                    <a:pt x="377" y="344"/>
                  </a:cubicBezTo>
                  <a:cubicBezTo>
                    <a:pt x="374" y="344"/>
                    <a:pt x="375" y="346"/>
                    <a:pt x="375" y="347"/>
                  </a:cubicBezTo>
                  <a:cubicBezTo>
                    <a:pt x="375" y="348"/>
                    <a:pt x="375" y="349"/>
                    <a:pt x="374" y="349"/>
                  </a:cubicBezTo>
                  <a:cubicBezTo>
                    <a:pt x="372" y="357"/>
                    <a:pt x="370" y="365"/>
                    <a:pt x="368" y="373"/>
                  </a:cubicBezTo>
                  <a:cubicBezTo>
                    <a:pt x="368" y="374"/>
                    <a:pt x="367" y="375"/>
                    <a:pt x="368" y="376"/>
                  </a:cubicBezTo>
                  <a:cubicBezTo>
                    <a:pt x="370" y="378"/>
                    <a:pt x="372" y="379"/>
                    <a:pt x="374" y="381"/>
                  </a:cubicBezTo>
                  <a:close/>
                  <a:moveTo>
                    <a:pt x="104" y="259"/>
                  </a:moveTo>
                  <a:cubicBezTo>
                    <a:pt x="112" y="259"/>
                    <a:pt x="119" y="259"/>
                    <a:pt x="126" y="259"/>
                  </a:cubicBezTo>
                  <a:cubicBezTo>
                    <a:pt x="128" y="259"/>
                    <a:pt x="129" y="258"/>
                    <a:pt x="129" y="256"/>
                  </a:cubicBezTo>
                  <a:cubicBezTo>
                    <a:pt x="129" y="253"/>
                    <a:pt x="128" y="252"/>
                    <a:pt x="126" y="252"/>
                  </a:cubicBezTo>
                  <a:cubicBezTo>
                    <a:pt x="122" y="253"/>
                    <a:pt x="118" y="253"/>
                    <a:pt x="114" y="253"/>
                  </a:cubicBezTo>
                  <a:cubicBezTo>
                    <a:pt x="111" y="253"/>
                    <a:pt x="108" y="253"/>
                    <a:pt x="104" y="253"/>
                  </a:cubicBezTo>
                  <a:cubicBezTo>
                    <a:pt x="104" y="255"/>
                    <a:pt x="104" y="257"/>
                    <a:pt x="104" y="259"/>
                  </a:cubicBezTo>
                  <a:close/>
                  <a:moveTo>
                    <a:pt x="607" y="253"/>
                  </a:moveTo>
                  <a:cubicBezTo>
                    <a:pt x="604" y="253"/>
                    <a:pt x="601" y="252"/>
                    <a:pt x="599" y="253"/>
                  </a:cubicBezTo>
                  <a:cubicBezTo>
                    <a:pt x="598" y="253"/>
                    <a:pt x="597" y="255"/>
                    <a:pt x="597" y="256"/>
                  </a:cubicBezTo>
                  <a:cubicBezTo>
                    <a:pt x="597" y="257"/>
                    <a:pt x="598" y="259"/>
                    <a:pt x="598" y="259"/>
                  </a:cubicBezTo>
                  <a:cubicBezTo>
                    <a:pt x="601" y="259"/>
                    <a:pt x="604" y="259"/>
                    <a:pt x="607" y="259"/>
                  </a:cubicBezTo>
                  <a:cubicBezTo>
                    <a:pt x="607" y="257"/>
                    <a:pt x="607" y="255"/>
                    <a:pt x="607" y="253"/>
                  </a:cubicBezTo>
                  <a:close/>
                  <a:moveTo>
                    <a:pt x="278" y="388"/>
                  </a:moveTo>
                  <a:cubicBezTo>
                    <a:pt x="279" y="387"/>
                    <a:pt x="279" y="387"/>
                    <a:pt x="279" y="387"/>
                  </a:cubicBezTo>
                  <a:cubicBezTo>
                    <a:pt x="278" y="386"/>
                    <a:pt x="277" y="384"/>
                    <a:pt x="276" y="383"/>
                  </a:cubicBezTo>
                  <a:cubicBezTo>
                    <a:pt x="274" y="386"/>
                    <a:pt x="276" y="387"/>
                    <a:pt x="278" y="388"/>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6" name="Freeform 989">
              <a:extLst>
                <a:ext uri="{FF2B5EF4-FFF2-40B4-BE49-F238E27FC236}">
                  <a16:creationId xmlns:a16="http://schemas.microsoft.com/office/drawing/2014/main" id="{5D75090A-BB1F-4E63-A63E-D8FE1A03F2D1}"/>
                </a:ext>
              </a:extLst>
            </p:cNvPr>
            <p:cNvSpPr>
              <a:spLocks/>
            </p:cNvSpPr>
            <p:nvPr/>
          </p:nvSpPr>
          <p:spPr bwMode="auto">
            <a:xfrm>
              <a:off x="7031038" y="4287838"/>
              <a:ext cx="26988" cy="12700"/>
            </a:xfrm>
            <a:custGeom>
              <a:avLst/>
              <a:gdLst>
                <a:gd name="T0" fmla="*/ 0 w 72"/>
                <a:gd name="T1" fmla="*/ 32 h 35"/>
                <a:gd name="T2" fmla="*/ 7 w 72"/>
                <a:gd name="T3" fmla="*/ 26 h 35"/>
                <a:gd name="T4" fmla="*/ 1 w 72"/>
                <a:gd name="T5" fmla="*/ 23 h 35"/>
                <a:gd name="T6" fmla="*/ 8 w 72"/>
                <a:gd name="T7" fmla="*/ 20 h 35"/>
                <a:gd name="T8" fmla="*/ 19 w 72"/>
                <a:gd name="T9" fmla="*/ 20 h 35"/>
                <a:gd name="T10" fmla="*/ 54 w 72"/>
                <a:gd name="T11" fmla="*/ 9 h 35"/>
                <a:gd name="T12" fmla="*/ 56 w 72"/>
                <a:gd name="T13" fmla="*/ 7 h 35"/>
                <a:gd name="T14" fmla="*/ 67 w 72"/>
                <a:gd name="T15" fmla="*/ 2 h 35"/>
                <a:gd name="T16" fmla="*/ 62 w 72"/>
                <a:gd name="T17" fmla="*/ 9 h 35"/>
                <a:gd name="T18" fmla="*/ 72 w 72"/>
                <a:gd name="T19" fmla="*/ 10 h 35"/>
                <a:gd name="T20" fmla="*/ 72 w 72"/>
                <a:gd name="T21" fmla="*/ 11 h 35"/>
                <a:gd name="T22" fmla="*/ 69 w 72"/>
                <a:gd name="T23" fmla="*/ 15 h 35"/>
                <a:gd name="T24" fmla="*/ 60 w 72"/>
                <a:gd name="T25" fmla="*/ 15 h 35"/>
                <a:gd name="T26" fmla="*/ 55 w 72"/>
                <a:gd name="T27" fmla="*/ 15 h 35"/>
                <a:gd name="T28" fmla="*/ 16 w 72"/>
                <a:gd name="T29" fmla="*/ 26 h 35"/>
                <a:gd name="T30" fmla="*/ 12 w 72"/>
                <a:gd name="T31" fmla="*/ 29 h 35"/>
                <a:gd name="T32" fmla="*/ 0 w 72"/>
                <a:gd name="T33" fmla="*/ 32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2" h="35">
                  <a:moveTo>
                    <a:pt x="0" y="32"/>
                  </a:moveTo>
                  <a:cubicBezTo>
                    <a:pt x="7" y="30"/>
                    <a:pt x="8" y="29"/>
                    <a:pt x="7" y="26"/>
                  </a:cubicBezTo>
                  <a:cubicBezTo>
                    <a:pt x="7" y="22"/>
                    <a:pt x="3" y="23"/>
                    <a:pt x="1" y="23"/>
                  </a:cubicBezTo>
                  <a:cubicBezTo>
                    <a:pt x="2" y="20"/>
                    <a:pt x="4" y="18"/>
                    <a:pt x="8" y="20"/>
                  </a:cubicBezTo>
                  <a:cubicBezTo>
                    <a:pt x="12" y="22"/>
                    <a:pt x="15" y="21"/>
                    <a:pt x="19" y="20"/>
                  </a:cubicBezTo>
                  <a:cubicBezTo>
                    <a:pt x="30" y="16"/>
                    <a:pt x="42" y="13"/>
                    <a:pt x="54" y="9"/>
                  </a:cubicBezTo>
                  <a:cubicBezTo>
                    <a:pt x="55" y="9"/>
                    <a:pt x="56" y="8"/>
                    <a:pt x="56" y="7"/>
                  </a:cubicBezTo>
                  <a:cubicBezTo>
                    <a:pt x="58" y="2"/>
                    <a:pt x="62" y="0"/>
                    <a:pt x="67" y="2"/>
                  </a:cubicBezTo>
                  <a:cubicBezTo>
                    <a:pt x="65" y="4"/>
                    <a:pt x="60" y="5"/>
                    <a:pt x="62" y="9"/>
                  </a:cubicBezTo>
                  <a:cubicBezTo>
                    <a:pt x="64" y="13"/>
                    <a:pt x="68" y="12"/>
                    <a:pt x="72" y="10"/>
                  </a:cubicBezTo>
                  <a:cubicBezTo>
                    <a:pt x="72" y="11"/>
                    <a:pt x="72" y="11"/>
                    <a:pt x="72" y="11"/>
                  </a:cubicBezTo>
                  <a:cubicBezTo>
                    <a:pt x="71" y="12"/>
                    <a:pt x="70" y="14"/>
                    <a:pt x="69" y="15"/>
                  </a:cubicBezTo>
                  <a:cubicBezTo>
                    <a:pt x="66" y="15"/>
                    <a:pt x="63" y="15"/>
                    <a:pt x="60" y="15"/>
                  </a:cubicBezTo>
                  <a:cubicBezTo>
                    <a:pt x="58" y="15"/>
                    <a:pt x="57" y="14"/>
                    <a:pt x="55" y="15"/>
                  </a:cubicBezTo>
                  <a:cubicBezTo>
                    <a:pt x="42" y="18"/>
                    <a:pt x="29" y="22"/>
                    <a:pt x="16" y="26"/>
                  </a:cubicBezTo>
                  <a:cubicBezTo>
                    <a:pt x="15" y="26"/>
                    <a:pt x="13" y="28"/>
                    <a:pt x="12" y="29"/>
                  </a:cubicBezTo>
                  <a:cubicBezTo>
                    <a:pt x="9" y="33"/>
                    <a:pt x="4" y="35"/>
                    <a:pt x="0" y="3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7" name="Freeform 990">
              <a:extLst>
                <a:ext uri="{FF2B5EF4-FFF2-40B4-BE49-F238E27FC236}">
                  <a16:creationId xmlns:a16="http://schemas.microsoft.com/office/drawing/2014/main" id="{49033EC1-BAEF-42D3-A705-F9BA2E634413}"/>
                </a:ext>
              </a:extLst>
            </p:cNvPr>
            <p:cNvSpPr>
              <a:spLocks/>
            </p:cNvSpPr>
            <p:nvPr/>
          </p:nvSpPr>
          <p:spPr bwMode="auto">
            <a:xfrm>
              <a:off x="6880226" y="4038601"/>
              <a:ext cx="60325" cy="34925"/>
            </a:xfrm>
            <a:custGeom>
              <a:avLst/>
              <a:gdLst>
                <a:gd name="T0" fmla="*/ 0 w 161"/>
                <a:gd name="T1" fmla="*/ 68 h 92"/>
                <a:gd name="T2" fmla="*/ 6 w 161"/>
                <a:gd name="T3" fmla="*/ 61 h 92"/>
                <a:gd name="T4" fmla="*/ 39 w 161"/>
                <a:gd name="T5" fmla="*/ 25 h 92"/>
                <a:gd name="T6" fmla="*/ 60 w 161"/>
                <a:gd name="T7" fmla="*/ 3 h 92"/>
                <a:gd name="T8" fmla="*/ 62 w 161"/>
                <a:gd name="T9" fmla="*/ 2 h 92"/>
                <a:gd name="T10" fmla="*/ 97 w 161"/>
                <a:gd name="T11" fmla="*/ 2 h 92"/>
                <a:gd name="T12" fmla="*/ 136 w 161"/>
                <a:gd name="T13" fmla="*/ 19 h 92"/>
                <a:gd name="T14" fmla="*/ 158 w 161"/>
                <a:gd name="T15" fmla="*/ 45 h 92"/>
                <a:gd name="T16" fmla="*/ 154 w 161"/>
                <a:gd name="T17" fmla="*/ 75 h 92"/>
                <a:gd name="T18" fmla="*/ 135 w 161"/>
                <a:gd name="T19" fmla="*/ 87 h 92"/>
                <a:gd name="T20" fmla="*/ 96 w 161"/>
                <a:gd name="T21" fmla="*/ 91 h 92"/>
                <a:gd name="T22" fmla="*/ 50 w 161"/>
                <a:gd name="T23" fmla="*/ 82 h 92"/>
                <a:gd name="T24" fmla="*/ 1 w 161"/>
                <a:gd name="T25" fmla="*/ 69 h 92"/>
                <a:gd name="T26" fmla="*/ 0 w 161"/>
                <a:gd name="T27" fmla="*/ 68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1" h="92">
                  <a:moveTo>
                    <a:pt x="0" y="68"/>
                  </a:moveTo>
                  <a:cubicBezTo>
                    <a:pt x="2" y="66"/>
                    <a:pt x="4" y="63"/>
                    <a:pt x="6" y="61"/>
                  </a:cubicBezTo>
                  <a:cubicBezTo>
                    <a:pt x="17" y="49"/>
                    <a:pt x="28" y="37"/>
                    <a:pt x="39" y="25"/>
                  </a:cubicBezTo>
                  <a:cubicBezTo>
                    <a:pt x="46" y="18"/>
                    <a:pt x="53" y="10"/>
                    <a:pt x="60" y="3"/>
                  </a:cubicBezTo>
                  <a:cubicBezTo>
                    <a:pt x="60" y="2"/>
                    <a:pt x="61" y="2"/>
                    <a:pt x="62" y="2"/>
                  </a:cubicBezTo>
                  <a:cubicBezTo>
                    <a:pt x="74" y="1"/>
                    <a:pt x="85" y="0"/>
                    <a:pt x="97" y="2"/>
                  </a:cubicBezTo>
                  <a:cubicBezTo>
                    <a:pt x="112" y="4"/>
                    <a:pt x="125" y="10"/>
                    <a:pt x="136" y="19"/>
                  </a:cubicBezTo>
                  <a:cubicBezTo>
                    <a:pt x="146" y="25"/>
                    <a:pt x="154" y="33"/>
                    <a:pt x="158" y="45"/>
                  </a:cubicBezTo>
                  <a:cubicBezTo>
                    <a:pt x="161" y="55"/>
                    <a:pt x="161" y="65"/>
                    <a:pt x="154" y="75"/>
                  </a:cubicBezTo>
                  <a:cubicBezTo>
                    <a:pt x="150" y="81"/>
                    <a:pt x="143" y="85"/>
                    <a:pt x="135" y="87"/>
                  </a:cubicBezTo>
                  <a:cubicBezTo>
                    <a:pt x="122" y="92"/>
                    <a:pt x="109" y="92"/>
                    <a:pt x="96" y="91"/>
                  </a:cubicBezTo>
                  <a:cubicBezTo>
                    <a:pt x="80" y="91"/>
                    <a:pt x="65" y="86"/>
                    <a:pt x="50" y="82"/>
                  </a:cubicBezTo>
                  <a:cubicBezTo>
                    <a:pt x="33" y="78"/>
                    <a:pt x="17" y="73"/>
                    <a:pt x="1" y="69"/>
                  </a:cubicBezTo>
                  <a:cubicBezTo>
                    <a:pt x="1" y="69"/>
                    <a:pt x="0" y="68"/>
                    <a:pt x="0" y="6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8" name="Freeform 991">
              <a:extLst>
                <a:ext uri="{FF2B5EF4-FFF2-40B4-BE49-F238E27FC236}">
                  <a16:creationId xmlns:a16="http://schemas.microsoft.com/office/drawing/2014/main" id="{DC7FEF1C-3328-4AEA-97E2-9780CF6850EA}"/>
                </a:ext>
              </a:extLst>
            </p:cNvPr>
            <p:cNvSpPr>
              <a:spLocks/>
            </p:cNvSpPr>
            <p:nvPr/>
          </p:nvSpPr>
          <p:spPr bwMode="auto">
            <a:xfrm>
              <a:off x="6918326" y="4087813"/>
              <a:ext cx="88900" cy="53975"/>
            </a:xfrm>
            <a:custGeom>
              <a:avLst/>
              <a:gdLst>
                <a:gd name="T0" fmla="*/ 137 w 232"/>
                <a:gd name="T1" fmla="*/ 140 h 140"/>
                <a:gd name="T2" fmla="*/ 37 w 232"/>
                <a:gd name="T3" fmla="*/ 140 h 140"/>
                <a:gd name="T4" fmla="*/ 37 w 232"/>
                <a:gd name="T5" fmla="*/ 138 h 140"/>
                <a:gd name="T6" fmla="*/ 36 w 232"/>
                <a:gd name="T7" fmla="*/ 133 h 140"/>
                <a:gd name="T8" fmla="*/ 31 w 232"/>
                <a:gd name="T9" fmla="*/ 129 h 140"/>
                <a:gd name="T10" fmla="*/ 20 w 232"/>
                <a:gd name="T11" fmla="*/ 124 h 140"/>
                <a:gd name="T12" fmla="*/ 16 w 232"/>
                <a:gd name="T13" fmla="*/ 127 h 140"/>
                <a:gd name="T14" fmla="*/ 12 w 232"/>
                <a:gd name="T15" fmla="*/ 128 h 140"/>
                <a:gd name="T16" fmla="*/ 10 w 232"/>
                <a:gd name="T17" fmla="*/ 120 h 140"/>
                <a:gd name="T18" fmla="*/ 7 w 232"/>
                <a:gd name="T19" fmla="*/ 121 h 140"/>
                <a:gd name="T20" fmla="*/ 2 w 232"/>
                <a:gd name="T21" fmla="*/ 113 h 140"/>
                <a:gd name="T22" fmla="*/ 5 w 232"/>
                <a:gd name="T23" fmla="*/ 109 h 140"/>
                <a:gd name="T24" fmla="*/ 2 w 232"/>
                <a:gd name="T25" fmla="*/ 102 h 140"/>
                <a:gd name="T26" fmla="*/ 7 w 232"/>
                <a:gd name="T27" fmla="*/ 91 h 140"/>
                <a:gd name="T28" fmla="*/ 8 w 232"/>
                <a:gd name="T29" fmla="*/ 87 h 140"/>
                <a:gd name="T30" fmla="*/ 78 w 232"/>
                <a:gd name="T31" fmla="*/ 87 h 140"/>
                <a:gd name="T32" fmla="*/ 77 w 232"/>
                <a:gd name="T33" fmla="*/ 81 h 140"/>
                <a:gd name="T34" fmla="*/ 94 w 232"/>
                <a:gd name="T35" fmla="*/ 25 h 140"/>
                <a:gd name="T36" fmla="*/ 154 w 232"/>
                <a:gd name="T37" fmla="*/ 2 h 140"/>
                <a:gd name="T38" fmla="*/ 190 w 232"/>
                <a:gd name="T39" fmla="*/ 12 h 140"/>
                <a:gd name="T40" fmla="*/ 214 w 232"/>
                <a:gd name="T41" fmla="*/ 48 h 140"/>
                <a:gd name="T42" fmla="*/ 215 w 232"/>
                <a:gd name="T43" fmla="*/ 87 h 140"/>
                <a:gd name="T44" fmla="*/ 232 w 232"/>
                <a:gd name="T45" fmla="*/ 87 h 140"/>
                <a:gd name="T46" fmla="*/ 232 w 232"/>
                <a:gd name="T47" fmla="*/ 140 h 140"/>
                <a:gd name="T48" fmla="*/ 157 w 232"/>
                <a:gd name="T49" fmla="*/ 140 h 140"/>
                <a:gd name="T50" fmla="*/ 211 w 232"/>
                <a:gd name="T51" fmla="*/ 64 h 140"/>
                <a:gd name="T52" fmla="*/ 140 w 232"/>
                <a:gd name="T53" fmla="*/ 11 h 140"/>
                <a:gd name="T54" fmla="*/ 81 w 232"/>
                <a:gd name="T55" fmla="*/ 73 h 140"/>
                <a:gd name="T56" fmla="*/ 137 w 232"/>
                <a:gd name="T57" fmla="*/ 14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32" h="140">
                  <a:moveTo>
                    <a:pt x="137" y="140"/>
                  </a:moveTo>
                  <a:cubicBezTo>
                    <a:pt x="103" y="140"/>
                    <a:pt x="70" y="140"/>
                    <a:pt x="37" y="140"/>
                  </a:cubicBezTo>
                  <a:cubicBezTo>
                    <a:pt x="37" y="140"/>
                    <a:pt x="37" y="139"/>
                    <a:pt x="37" y="138"/>
                  </a:cubicBezTo>
                  <a:cubicBezTo>
                    <a:pt x="38" y="136"/>
                    <a:pt x="38" y="135"/>
                    <a:pt x="36" y="133"/>
                  </a:cubicBezTo>
                  <a:cubicBezTo>
                    <a:pt x="34" y="132"/>
                    <a:pt x="33" y="130"/>
                    <a:pt x="31" y="129"/>
                  </a:cubicBezTo>
                  <a:cubicBezTo>
                    <a:pt x="28" y="126"/>
                    <a:pt x="24" y="123"/>
                    <a:pt x="20" y="124"/>
                  </a:cubicBezTo>
                  <a:cubicBezTo>
                    <a:pt x="19" y="125"/>
                    <a:pt x="17" y="126"/>
                    <a:pt x="16" y="127"/>
                  </a:cubicBezTo>
                  <a:cubicBezTo>
                    <a:pt x="15" y="127"/>
                    <a:pt x="14" y="127"/>
                    <a:pt x="12" y="128"/>
                  </a:cubicBezTo>
                  <a:cubicBezTo>
                    <a:pt x="11" y="125"/>
                    <a:pt x="11" y="123"/>
                    <a:pt x="10" y="120"/>
                  </a:cubicBezTo>
                  <a:cubicBezTo>
                    <a:pt x="9" y="120"/>
                    <a:pt x="8" y="120"/>
                    <a:pt x="7" y="121"/>
                  </a:cubicBezTo>
                  <a:cubicBezTo>
                    <a:pt x="6" y="118"/>
                    <a:pt x="4" y="116"/>
                    <a:pt x="2" y="113"/>
                  </a:cubicBezTo>
                  <a:cubicBezTo>
                    <a:pt x="3" y="112"/>
                    <a:pt x="4" y="110"/>
                    <a:pt x="5" y="109"/>
                  </a:cubicBezTo>
                  <a:cubicBezTo>
                    <a:pt x="0" y="107"/>
                    <a:pt x="0" y="106"/>
                    <a:pt x="2" y="102"/>
                  </a:cubicBezTo>
                  <a:cubicBezTo>
                    <a:pt x="4" y="98"/>
                    <a:pt x="6" y="95"/>
                    <a:pt x="7" y="91"/>
                  </a:cubicBezTo>
                  <a:cubicBezTo>
                    <a:pt x="8" y="90"/>
                    <a:pt x="8" y="89"/>
                    <a:pt x="8" y="87"/>
                  </a:cubicBezTo>
                  <a:cubicBezTo>
                    <a:pt x="31" y="87"/>
                    <a:pt x="54" y="87"/>
                    <a:pt x="78" y="87"/>
                  </a:cubicBezTo>
                  <a:cubicBezTo>
                    <a:pt x="77" y="85"/>
                    <a:pt x="77" y="83"/>
                    <a:pt x="77" y="81"/>
                  </a:cubicBezTo>
                  <a:cubicBezTo>
                    <a:pt x="74" y="60"/>
                    <a:pt x="79" y="41"/>
                    <a:pt x="94" y="25"/>
                  </a:cubicBezTo>
                  <a:cubicBezTo>
                    <a:pt x="110" y="7"/>
                    <a:pt x="131" y="0"/>
                    <a:pt x="154" y="2"/>
                  </a:cubicBezTo>
                  <a:cubicBezTo>
                    <a:pt x="167" y="3"/>
                    <a:pt x="179" y="5"/>
                    <a:pt x="190" y="12"/>
                  </a:cubicBezTo>
                  <a:cubicBezTo>
                    <a:pt x="204" y="20"/>
                    <a:pt x="211" y="33"/>
                    <a:pt x="214" y="48"/>
                  </a:cubicBezTo>
                  <a:cubicBezTo>
                    <a:pt x="217" y="61"/>
                    <a:pt x="217" y="74"/>
                    <a:pt x="215" y="87"/>
                  </a:cubicBezTo>
                  <a:cubicBezTo>
                    <a:pt x="220" y="87"/>
                    <a:pt x="226" y="87"/>
                    <a:pt x="232" y="87"/>
                  </a:cubicBezTo>
                  <a:cubicBezTo>
                    <a:pt x="232" y="105"/>
                    <a:pt x="232" y="122"/>
                    <a:pt x="232" y="140"/>
                  </a:cubicBezTo>
                  <a:cubicBezTo>
                    <a:pt x="207" y="140"/>
                    <a:pt x="182" y="140"/>
                    <a:pt x="157" y="140"/>
                  </a:cubicBezTo>
                  <a:cubicBezTo>
                    <a:pt x="198" y="132"/>
                    <a:pt x="217" y="95"/>
                    <a:pt x="211" y="64"/>
                  </a:cubicBezTo>
                  <a:cubicBezTo>
                    <a:pt x="205" y="33"/>
                    <a:pt x="176" y="8"/>
                    <a:pt x="140" y="11"/>
                  </a:cubicBezTo>
                  <a:cubicBezTo>
                    <a:pt x="109" y="14"/>
                    <a:pt x="83" y="40"/>
                    <a:pt x="81" y="73"/>
                  </a:cubicBezTo>
                  <a:cubicBezTo>
                    <a:pt x="80" y="105"/>
                    <a:pt x="102" y="134"/>
                    <a:pt x="137" y="14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9" name="Freeform 992">
              <a:extLst>
                <a:ext uri="{FF2B5EF4-FFF2-40B4-BE49-F238E27FC236}">
                  <a16:creationId xmlns:a16="http://schemas.microsoft.com/office/drawing/2014/main" id="{77BA7C64-F88E-497C-BD87-B8349416120C}"/>
                </a:ext>
              </a:extLst>
            </p:cNvPr>
            <p:cNvSpPr>
              <a:spLocks/>
            </p:cNvSpPr>
            <p:nvPr/>
          </p:nvSpPr>
          <p:spPr bwMode="auto">
            <a:xfrm>
              <a:off x="6815138" y="4089401"/>
              <a:ext cx="101600" cy="52388"/>
            </a:xfrm>
            <a:custGeom>
              <a:avLst/>
              <a:gdLst>
                <a:gd name="T0" fmla="*/ 89 w 269"/>
                <a:gd name="T1" fmla="*/ 139 h 139"/>
                <a:gd name="T2" fmla="*/ 0 w 269"/>
                <a:gd name="T3" fmla="*/ 139 h 139"/>
                <a:gd name="T4" fmla="*/ 0 w 269"/>
                <a:gd name="T5" fmla="*/ 86 h 139"/>
                <a:gd name="T6" fmla="*/ 33 w 269"/>
                <a:gd name="T7" fmla="*/ 86 h 139"/>
                <a:gd name="T8" fmla="*/ 31 w 269"/>
                <a:gd name="T9" fmla="*/ 74 h 139"/>
                <a:gd name="T10" fmla="*/ 57 w 269"/>
                <a:gd name="T11" fmla="*/ 17 h 139"/>
                <a:gd name="T12" fmla="*/ 109 w 269"/>
                <a:gd name="T13" fmla="*/ 1 h 139"/>
                <a:gd name="T14" fmla="*/ 134 w 269"/>
                <a:gd name="T15" fmla="*/ 6 h 139"/>
                <a:gd name="T16" fmla="*/ 165 w 269"/>
                <a:gd name="T17" fmla="*/ 31 h 139"/>
                <a:gd name="T18" fmla="*/ 171 w 269"/>
                <a:gd name="T19" fmla="*/ 52 h 139"/>
                <a:gd name="T20" fmla="*/ 171 w 269"/>
                <a:gd name="T21" fmla="*/ 86 h 139"/>
                <a:gd name="T22" fmla="*/ 269 w 269"/>
                <a:gd name="T23" fmla="*/ 86 h 139"/>
                <a:gd name="T24" fmla="*/ 266 w 269"/>
                <a:gd name="T25" fmla="*/ 91 h 139"/>
                <a:gd name="T26" fmla="*/ 251 w 269"/>
                <a:gd name="T27" fmla="*/ 112 h 139"/>
                <a:gd name="T28" fmla="*/ 246 w 269"/>
                <a:gd name="T29" fmla="*/ 120 h 139"/>
                <a:gd name="T30" fmla="*/ 248 w 269"/>
                <a:gd name="T31" fmla="*/ 127 h 139"/>
                <a:gd name="T32" fmla="*/ 255 w 269"/>
                <a:gd name="T33" fmla="*/ 128 h 139"/>
                <a:gd name="T34" fmla="*/ 260 w 269"/>
                <a:gd name="T35" fmla="*/ 126 h 139"/>
                <a:gd name="T36" fmla="*/ 260 w 269"/>
                <a:gd name="T37" fmla="*/ 132 h 139"/>
                <a:gd name="T38" fmla="*/ 261 w 269"/>
                <a:gd name="T39" fmla="*/ 137 h 139"/>
                <a:gd name="T40" fmla="*/ 259 w 269"/>
                <a:gd name="T41" fmla="*/ 139 h 139"/>
                <a:gd name="T42" fmla="*/ 227 w 269"/>
                <a:gd name="T43" fmla="*/ 139 h 139"/>
                <a:gd name="T44" fmla="*/ 227 w 269"/>
                <a:gd name="T45" fmla="*/ 139 h 139"/>
                <a:gd name="T46" fmla="*/ 227 w 269"/>
                <a:gd name="T47" fmla="*/ 133 h 139"/>
                <a:gd name="T48" fmla="*/ 225 w 269"/>
                <a:gd name="T49" fmla="*/ 124 h 139"/>
                <a:gd name="T50" fmla="*/ 226 w 269"/>
                <a:gd name="T51" fmla="*/ 123 h 139"/>
                <a:gd name="T52" fmla="*/ 225 w 269"/>
                <a:gd name="T53" fmla="*/ 117 h 139"/>
                <a:gd name="T54" fmla="*/ 222 w 269"/>
                <a:gd name="T55" fmla="*/ 115 h 139"/>
                <a:gd name="T56" fmla="*/ 227 w 269"/>
                <a:gd name="T57" fmla="*/ 112 h 139"/>
                <a:gd name="T58" fmla="*/ 232 w 269"/>
                <a:gd name="T59" fmla="*/ 97 h 139"/>
                <a:gd name="T60" fmla="*/ 228 w 269"/>
                <a:gd name="T61" fmla="*/ 95 h 139"/>
                <a:gd name="T62" fmla="*/ 215 w 269"/>
                <a:gd name="T63" fmla="*/ 99 h 139"/>
                <a:gd name="T64" fmla="*/ 211 w 269"/>
                <a:gd name="T65" fmla="*/ 99 h 139"/>
                <a:gd name="T66" fmla="*/ 183 w 269"/>
                <a:gd name="T67" fmla="*/ 102 h 139"/>
                <a:gd name="T68" fmla="*/ 173 w 269"/>
                <a:gd name="T69" fmla="*/ 117 h 139"/>
                <a:gd name="T70" fmla="*/ 172 w 269"/>
                <a:gd name="T71" fmla="*/ 127 h 139"/>
                <a:gd name="T72" fmla="*/ 169 w 269"/>
                <a:gd name="T73" fmla="*/ 134 h 139"/>
                <a:gd name="T74" fmla="*/ 167 w 269"/>
                <a:gd name="T75" fmla="*/ 137 h 139"/>
                <a:gd name="T76" fmla="*/ 164 w 269"/>
                <a:gd name="T77" fmla="*/ 139 h 139"/>
                <a:gd name="T78" fmla="*/ 110 w 269"/>
                <a:gd name="T79" fmla="*/ 139 h 139"/>
                <a:gd name="T80" fmla="*/ 109 w 269"/>
                <a:gd name="T81" fmla="*/ 139 h 139"/>
                <a:gd name="T82" fmla="*/ 153 w 269"/>
                <a:gd name="T83" fmla="*/ 112 h 139"/>
                <a:gd name="T84" fmla="*/ 164 w 269"/>
                <a:gd name="T85" fmla="*/ 62 h 139"/>
                <a:gd name="T86" fmla="*/ 94 w 269"/>
                <a:gd name="T87" fmla="*/ 10 h 139"/>
                <a:gd name="T88" fmla="*/ 35 w 269"/>
                <a:gd name="T89" fmla="*/ 69 h 139"/>
                <a:gd name="T90" fmla="*/ 89 w 269"/>
                <a:gd name="T91" fmla="*/ 139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69" h="139">
                  <a:moveTo>
                    <a:pt x="89" y="139"/>
                  </a:moveTo>
                  <a:cubicBezTo>
                    <a:pt x="60" y="139"/>
                    <a:pt x="30" y="139"/>
                    <a:pt x="0" y="139"/>
                  </a:cubicBezTo>
                  <a:cubicBezTo>
                    <a:pt x="0" y="122"/>
                    <a:pt x="0" y="104"/>
                    <a:pt x="0" y="86"/>
                  </a:cubicBezTo>
                  <a:cubicBezTo>
                    <a:pt x="11" y="86"/>
                    <a:pt x="22" y="86"/>
                    <a:pt x="33" y="86"/>
                  </a:cubicBezTo>
                  <a:cubicBezTo>
                    <a:pt x="32" y="82"/>
                    <a:pt x="31" y="78"/>
                    <a:pt x="31" y="74"/>
                  </a:cubicBezTo>
                  <a:cubicBezTo>
                    <a:pt x="30" y="51"/>
                    <a:pt x="39" y="32"/>
                    <a:pt x="57" y="17"/>
                  </a:cubicBezTo>
                  <a:cubicBezTo>
                    <a:pt x="72" y="4"/>
                    <a:pt x="90" y="0"/>
                    <a:pt x="109" y="1"/>
                  </a:cubicBezTo>
                  <a:cubicBezTo>
                    <a:pt x="118" y="2"/>
                    <a:pt x="126" y="3"/>
                    <a:pt x="134" y="6"/>
                  </a:cubicBezTo>
                  <a:cubicBezTo>
                    <a:pt x="148" y="10"/>
                    <a:pt x="159" y="18"/>
                    <a:pt x="165" y="31"/>
                  </a:cubicBezTo>
                  <a:cubicBezTo>
                    <a:pt x="168" y="38"/>
                    <a:pt x="171" y="45"/>
                    <a:pt x="171" y="52"/>
                  </a:cubicBezTo>
                  <a:cubicBezTo>
                    <a:pt x="172" y="63"/>
                    <a:pt x="171" y="74"/>
                    <a:pt x="171" y="86"/>
                  </a:cubicBezTo>
                  <a:cubicBezTo>
                    <a:pt x="203" y="86"/>
                    <a:pt x="236" y="86"/>
                    <a:pt x="269" y="86"/>
                  </a:cubicBezTo>
                  <a:cubicBezTo>
                    <a:pt x="268" y="88"/>
                    <a:pt x="267" y="90"/>
                    <a:pt x="266" y="91"/>
                  </a:cubicBezTo>
                  <a:cubicBezTo>
                    <a:pt x="259" y="97"/>
                    <a:pt x="255" y="104"/>
                    <a:pt x="251" y="112"/>
                  </a:cubicBezTo>
                  <a:cubicBezTo>
                    <a:pt x="249" y="114"/>
                    <a:pt x="247" y="117"/>
                    <a:pt x="246" y="120"/>
                  </a:cubicBezTo>
                  <a:cubicBezTo>
                    <a:pt x="246" y="122"/>
                    <a:pt x="247" y="125"/>
                    <a:pt x="248" y="127"/>
                  </a:cubicBezTo>
                  <a:cubicBezTo>
                    <a:pt x="250" y="129"/>
                    <a:pt x="253" y="129"/>
                    <a:pt x="255" y="128"/>
                  </a:cubicBezTo>
                  <a:cubicBezTo>
                    <a:pt x="257" y="127"/>
                    <a:pt x="259" y="127"/>
                    <a:pt x="260" y="126"/>
                  </a:cubicBezTo>
                  <a:cubicBezTo>
                    <a:pt x="260" y="128"/>
                    <a:pt x="260" y="130"/>
                    <a:pt x="260" y="132"/>
                  </a:cubicBezTo>
                  <a:cubicBezTo>
                    <a:pt x="260" y="134"/>
                    <a:pt x="261" y="135"/>
                    <a:pt x="261" y="137"/>
                  </a:cubicBezTo>
                  <a:cubicBezTo>
                    <a:pt x="261" y="138"/>
                    <a:pt x="260" y="139"/>
                    <a:pt x="259" y="139"/>
                  </a:cubicBezTo>
                  <a:cubicBezTo>
                    <a:pt x="248" y="139"/>
                    <a:pt x="238" y="139"/>
                    <a:pt x="227" y="139"/>
                  </a:cubicBezTo>
                  <a:cubicBezTo>
                    <a:pt x="227" y="139"/>
                    <a:pt x="227" y="139"/>
                    <a:pt x="227" y="139"/>
                  </a:cubicBezTo>
                  <a:cubicBezTo>
                    <a:pt x="229" y="137"/>
                    <a:pt x="228" y="135"/>
                    <a:pt x="227" y="133"/>
                  </a:cubicBezTo>
                  <a:cubicBezTo>
                    <a:pt x="226" y="130"/>
                    <a:pt x="226" y="127"/>
                    <a:pt x="225" y="124"/>
                  </a:cubicBezTo>
                  <a:cubicBezTo>
                    <a:pt x="225" y="124"/>
                    <a:pt x="226" y="123"/>
                    <a:pt x="226" y="123"/>
                  </a:cubicBezTo>
                  <a:cubicBezTo>
                    <a:pt x="228" y="120"/>
                    <a:pt x="228" y="119"/>
                    <a:pt x="225" y="117"/>
                  </a:cubicBezTo>
                  <a:cubicBezTo>
                    <a:pt x="224" y="117"/>
                    <a:pt x="224" y="116"/>
                    <a:pt x="222" y="115"/>
                  </a:cubicBezTo>
                  <a:cubicBezTo>
                    <a:pt x="224" y="114"/>
                    <a:pt x="226" y="113"/>
                    <a:pt x="227" y="112"/>
                  </a:cubicBezTo>
                  <a:cubicBezTo>
                    <a:pt x="232" y="108"/>
                    <a:pt x="234" y="103"/>
                    <a:pt x="232" y="97"/>
                  </a:cubicBezTo>
                  <a:cubicBezTo>
                    <a:pt x="232" y="94"/>
                    <a:pt x="230" y="94"/>
                    <a:pt x="228" y="95"/>
                  </a:cubicBezTo>
                  <a:cubicBezTo>
                    <a:pt x="223" y="96"/>
                    <a:pt x="219" y="98"/>
                    <a:pt x="215" y="99"/>
                  </a:cubicBezTo>
                  <a:cubicBezTo>
                    <a:pt x="214" y="100"/>
                    <a:pt x="212" y="100"/>
                    <a:pt x="211" y="99"/>
                  </a:cubicBezTo>
                  <a:cubicBezTo>
                    <a:pt x="203" y="95"/>
                    <a:pt x="191" y="96"/>
                    <a:pt x="183" y="102"/>
                  </a:cubicBezTo>
                  <a:cubicBezTo>
                    <a:pt x="179" y="106"/>
                    <a:pt x="174" y="110"/>
                    <a:pt x="173" y="117"/>
                  </a:cubicBezTo>
                  <a:cubicBezTo>
                    <a:pt x="172" y="120"/>
                    <a:pt x="172" y="124"/>
                    <a:pt x="172" y="127"/>
                  </a:cubicBezTo>
                  <a:cubicBezTo>
                    <a:pt x="173" y="131"/>
                    <a:pt x="171" y="133"/>
                    <a:pt x="169" y="134"/>
                  </a:cubicBezTo>
                  <a:cubicBezTo>
                    <a:pt x="168" y="135"/>
                    <a:pt x="167" y="136"/>
                    <a:pt x="167" y="137"/>
                  </a:cubicBezTo>
                  <a:cubicBezTo>
                    <a:pt x="166" y="139"/>
                    <a:pt x="165" y="139"/>
                    <a:pt x="164" y="139"/>
                  </a:cubicBezTo>
                  <a:cubicBezTo>
                    <a:pt x="146" y="139"/>
                    <a:pt x="128" y="139"/>
                    <a:pt x="110" y="139"/>
                  </a:cubicBezTo>
                  <a:cubicBezTo>
                    <a:pt x="110" y="139"/>
                    <a:pt x="110" y="139"/>
                    <a:pt x="109" y="139"/>
                  </a:cubicBezTo>
                  <a:cubicBezTo>
                    <a:pt x="128" y="136"/>
                    <a:pt x="143" y="127"/>
                    <a:pt x="153" y="112"/>
                  </a:cubicBezTo>
                  <a:cubicBezTo>
                    <a:pt x="164" y="97"/>
                    <a:pt x="167" y="80"/>
                    <a:pt x="164" y="62"/>
                  </a:cubicBezTo>
                  <a:cubicBezTo>
                    <a:pt x="157" y="30"/>
                    <a:pt x="128" y="7"/>
                    <a:pt x="94" y="10"/>
                  </a:cubicBezTo>
                  <a:cubicBezTo>
                    <a:pt x="63" y="13"/>
                    <a:pt x="38" y="37"/>
                    <a:pt x="35" y="69"/>
                  </a:cubicBezTo>
                  <a:cubicBezTo>
                    <a:pt x="32" y="100"/>
                    <a:pt x="52" y="132"/>
                    <a:pt x="89" y="13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0" name="Freeform 993">
              <a:extLst>
                <a:ext uri="{FF2B5EF4-FFF2-40B4-BE49-F238E27FC236}">
                  <a16:creationId xmlns:a16="http://schemas.microsoft.com/office/drawing/2014/main" id="{8B2B8907-CC69-40B2-98E3-0FA2C80794B5}"/>
                </a:ext>
              </a:extLst>
            </p:cNvPr>
            <p:cNvSpPr>
              <a:spLocks/>
            </p:cNvSpPr>
            <p:nvPr/>
          </p:nvSpPr>
          <p:spPr bwMode="auto">
            <a:xfrm>
              <a:off x="6837363" y="4102101"/>
              <a:ext cx="30163" cy="30163"/>
            </a:xfrm>
            <a:custGeom>
              <a:avLst/>
              <a:gdLst>
                <a:gd name="T0" fmla="*/ 39 w 79"/>
                <a:gd name="T1" fmla="*/ 77 h 78"/>
                <a:gd name="T2" fmla="*/ 1 w 79"/>
                <a:gd name="T3" fmla="*/ 38 h 78"/>
                <a:gd name="T4" fmla="*/ 42 w 79"/>
                <a:gd name="T5" fmla="*/ 0 h 78"/>
                <a:gd name="T6" fmla="*/ 79 w 79"/>
                <a:gd name="T7" fmla="*/ 40 h 78"/>
                <a:gd name="T8" fmla="*/ 39 w 79"/>
                <a:gd name="T9" fmla="*/ 77 h 78"/>
              </a:gdLst>
              <a:ahLst/>
              <a:cxnLst>
                <a:cxn ang="0">
                  <a:pos x="T0" y="T1"/>
                </a:cxn>
                <a:cxn ang="0">
                  <a:pos x="T2" y="T3"/>
                </a:cxn>
                <a:cxn ang="0">
                  <a:pos x="T4" y="T5"/>
                </a:cxn>
                <a:cxn ang="0">
                  <a:pos x="T6" y="T7"/>
                </a:cxn>
                <a:cxn ang="0">
                  <a:pos x="T8" y="T9"/>
                </a:cxn>
              </a:cxnLst>
              <a:rect l="0" t="0" r="r" b="b"/>
              <a:pathLst>
                <a:path w="79" h="78">
                  <a:moveTo>
                    <a:pt x="39" y="77"/>
                  </a:moveTo>
                  <a:cubicBezTo>
                    <a:pt x="19" y="78"/>
                    <a:pt x="0" y="60"/>
                    <a:pt x="1" y="38"/>
                  </a:cubicBezTo>
                  <a:cubicBezTo>
                    <a:pt x="1" y="16"/>
                    <a:pt x="19" y="0"/>
                    <a:pt x="42" y="0"/>
                  </a:cubicBezTo>
                  <a:cubicBezTo>
                    <a:pt x="63" y="1"/>
                    <a:pt x="79" y="19"/>
                    <a:pt x="79" y="40"/>
                  </a:cubicBezTo>
                  <a:cubicBezTo>
                    <a:pt x="78" y="61"/>
                    <a:pt x="60" y="78"/>
                    <a:pt x="39" y="7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1" name="Freeform 994">
              <a:extLst>
                <a:ext uri="{FF2B5EF4-FFF2-40B4-BE49-F238E27FC236}">
                  <a16:creationId xmlns:a16="http://schemas.microsoft.com/office/drawing/2014/main" id="{FC12B421-8D39-4C62-A59D-4A9CC7E138AD}"/>
                </a:ext>
              </a:extLst>
            </p:cNvPr>
            <p:cNvSpPr>
              <a:spLocks/>
            </p:cNvSpPr>
            <p:nvPr/>
          </p:nvSpPr>
          <p:spPr bwMode="auto">
            <a:xfrm>
              <a:off x="6959601" y="4102101"/>
              <a:ext cx="30163" cy="30163"/>
            </a:xfrm>
            <a:custGeom>
              <a:avLst/>
              <a:gdLst>
                <a:gd name="T0" fmla="*/ 39 w 79"/>
                <a:gd name="T1" fmla="*/ 78 h 79"/>
                <a:gd name="T2" fmla="*/ 1 w 79"/>
                <a:gd name="T3" fmla="*/ 41 h 79"/>
                <a:gd name="T4" fmla="*/ 42 w 79"/>
                <a:gd name="T5" fmla="*/ 1 h 79"/>
                <a:gd name="T6" fmla="*/ 78 w 79"/>
                <a:gd name="T7" fmla="*/ 40 h 79"/>
                <a:gd name="T8" fmla="*/ 39 w 79"/>
                <a:gd name="T9" fmla="*/ 78 h 79"/>
              </a:gdLst>
              <a:ahLst/>
              <a:cxnLst>
                <a:cxn ang="0">
                  <a:pos x="T0" y="T1"/>
                </a:cxn>
                <a:cxn ang="0">
                  <a:pos x="T2" y="T3"/>
                </a:cxn>
                <a:cxn ang="0">
                  <a:pos x="T4" y="T5"/>
                </a:cxn>
                <a:cxn ang="0">
                  <a:pos x="T6" y="T7"/>
                </a:cxn>
                <a:cxn ang="0">
                  <a:pos x="T8" y="T9"/>
                </a:cxn>
              </a:cxnLst>
              <a:rect l="0" t="0" r="r" b="b"/>
              <a:pathLst>
                <a:path w="79" h="79">
                  <a:moveTo>
                    <a:pt x="39" y="78"/>
                  </a:moveTo>
                  <a:cubicBezTo>
                    <a:pt x="20" y="79"/>
                    <a:pt x="1" y="63"/>
                    <a:pt x="1" y="41"/>
                  </a:cubicBezTo>
                  <a:cubicBezTo>
                    <a:pt x="0" y="16"/>
                    <a:pt x="19" y="0"/>
                    <a:pt x="42" y="1"/>
                  </a:cubicBezTo>
                  <a:cubicBezTo>
                    <a:pt x="60" y="2"/>
                    <a:pt x="78" y="17"/>
                    <a:pt x="78" y="40"/>
                  </a:cubicBezTo>
                  <a:cubicBezTo>
                    <a:pt x="79" y="61"/>
                    <a:pt x="61" y="78"/>
                    <a:pt x="39" y="7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2" name="Freeform 995">
              <a:extLst>
                <a:ext uri="{FF2B5EF4-FFF2-40B4-BE49-F238E27FC236}">
                  <a16:creationId xmlns:a16="http://schemas.microsoft.com/office/drawing/2014/main" id="{87CFEFE8-1E5A-401E-97D0-FDD20B0A2492}"/>
                </a:ext>
              </a:extLst>
            </p:cNvPr>
            <p:cNvSpPr>
              <a:spLocks/>
            </p:cNvSpPr>
            <p:nvPr/>
          </p:nvSpPr>
          <p:spPr bwMode="auto">
            <a:xfrm>
              <a:off x="6883401" y="4114801"/>
              <a:ext cx="61913" cy="3175"/>
            </a:xfrm>
            <a:custGeom>
              <a:avLst/>
              <a:gdLst>
                <a:gd name="T0" fmla="*/ 80 w 160"/>
                <a:gd name="T1" fmla="*/ 1 h 7"/>
                <a:gd name="T2" fmla="*/ 154 w 160"/>
                <a:gd name="T3" fmla="*/ 1 h 7"/>
                <a:gd name="T4" fmla="*/ 157 w 160"/>
                <a:gd name="T5" fmla="*/ 1 h 7"/>
                <a:gd name="T6" fmla="*/ 160 w 160"/>
                <a:gd name="T7" fmla="*/ 4 h 7"/>
                <a:gd name="T8" fmla="*/ 157 w 160"/>
                <a:gd name="T9" fmla="*/ 7 h 7"/>
                <a:gd name="T10" fmla="*/ 155 w 160"/>
                <a:gd name="T11" fmla="*/ 7 h 7"/>
                <a:gd name="T12" fmla="*/ 6 w 160"/>
                <a:gd name="T13" fmla="*/ 7 h 7"/>
                <a:gd name="T14" fmla="*/ 3 w 160"/>
                <a:gd name="T15" fmla="*/ 7 h 7"/>
                <a:gd name="T16" fmla="*/ 1 w 160"/>
                <a:gd name="T17" fmla="*/ 4 h 7"/>
                <a:gd name="T18" fmla="*/ 3 w 160"/>
                <a:gd name="T19" fmla="*/ 1 h 7"/>
                <a:gd name="T20" fmla="*/ 6 w 160"/>
                <a:gd name="T21" fmla="*/ 1 h 7"/>
                <a:gd name="T22" fmla="*/ 80 w 160"/>
                <a:gd name="T23"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0" h="7">
                  <a:moveTo>
                    <a:pt x="80" y="1"/>
                  </a:moveTo>
                  <a:cubicBezTo>
                    <a:pt x="105" y="1"/>
                    <a:pt x="130" y="1"/>
                    <a:pt x="154" y="1"/>
                  </a:cubicBezTo>
                  <a:cubicBezTo>
                    <a:pt x="155" y="1"/>
                    <a:pt x="157" y="0"/>
                    <a:pt x="157" y="1"/>
                  </a:cubicBezTo>
                  <a:cubicBezTo>
                    <a:pt x="158" y="1"/>
                    <a:pt x="160" y="3"/>
                    <a:pt x="160" y="4"/>
                  </a:cubicBezTo>
                  <a:cubicBezTo>
                    <a:pt x="160" y="5"/>
                    <a:pt x="158" y="6"/>
                    <a:pt x="157" y="7"/>
                  </a:cubicBezTo>
                  <a:cubicBezTo>
                    <a:pt x="157" y="7"/>
                    <a:pt x="156" y="7"/>
                    <a:pt x="155" y="7"/>
                  </a:cubicBezTo>
                  <a:cubicBezTo>
                    <a:pt x="105" y="7"/>
                    <a:pt x="55" y="7"/>
                    <a:pt x="6" y="7"/>
                  </a:cubicBezTo>
                  <a:cubicBezTo>
                    <a:pt x="5" y="7"/>
                    <a:pt x="4" y="7"/>
                    <a:pt x="3" y="7"/>
                  </a:cubicBezTo>
                  <a:cubicBezTo>
                    <a:pt x="2" y="6"/>
                    <a:pt x="0" y="5"/>
                    <a:pt x="1" y="4"/>
                  </a:cubicBezTo>
                  <a:cubicBezTo>
                    <a:pt x="1" y="3"/>
                    <a:pt x="2" y="1"/>
                    <a:pt x="3" y="1"/>
                  </a:cubicBezTo>
                  <a:cubicBezTo>
                    <a:pt x="4" y="0"/>
                    <a:pt x="5" y="1"/>
                    <a:pt x="6" y="1"/>
                  </a:cubicBezTo>
                  <a:cubicBezTo>
                    <a:pt x="31" y="1"/>
                    <a:pt x="56" y="1"/>
                    <a:pt x="80" y="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3" name="Freeform 996">
              <a:extLst>
                <a:ext uri="{FF2B5EF4-FFF2-40B4-BE49-F238E27FC236}">
                  <a16:creationId xmlns:a16="http://schemas.microsoft.com/office/drawing/2014/main" id="{FFC41150-2CB7-44B9-BC59-298488FDD4FD}"/>
                </a:ext>
              </a:extLst>
            </p:cNvPr>
            <p:cNvSpPr>
              <a:spLocks/>
            </p:cNvSpPr>
            <p:nvPr/>
          </p:nvSpPr>
          <p:spPr bwMode="auto">
            <a:xfrm>
              <a:off x="6896101" y="4149726"/>
              <a:ext cx="15875" cy="6350"/>
            </a:xfrm>
            <a:custGeom>
              <a:avLst/>
              <a:gdLst>
                <a:gd name="T0" fmla="*/ 39 w 39"/>
                <a:gd name="T1" fmla="*/ 0 h 15"/>
                <a:gd name="T2" fmla="*/ 30 w 39"/>
                <a:gd name="T3" fmla="*/ 15 h 15"/>
                <a:gd name="T4" fmla="*/ 19 w 39"/>
                <a:gd name="T5" fmla="*/ 9 h 15"/>
                <a:gd name="T6" fmla="*/ 6 w 39"/>
                <a:gd name="T7" fmla="*/ 6 h 15"/>
                <a:gd name="T8" fmla="*/ 0 w 39"/>
                <a:gd name="T9" fmla="*/ 0 h 15"/>
                <a:gd name="T10" fmla="*/ 39 w 39"/>
                <a:gd name="T11" fmla="*/ 0 h 15"/>
              </a:gdLst>
              <a:ahLst/>
              <a:cxnLst>
                <a:cxn ang="0">
                  <a:pos x="T0" y="T1"/>
                </a:cxn>
                <a:cxn ang="0">
                  <a:pos x="T2" y="T3"/>
                </a:cxn>
                <a:cxn ang="0">
                  <a:pos x="T4" y="T5"/>
                </a:cxn>
                <a:cxn ang="0">
                  <a:pos x="T6" y="T7"/>
                </a:cxn>
                <a:cxn ang="0">
                  <a:pos x="T8" y="T9"/>
                </a:cxn>
                <a:cxn ang="0">
                  <a:pos x="T10" y="T11"/>
                </a:cxn>
              </a:cxnLst>
              <a:rect l="0" t="0" r="r" b="b"/>
              <a:pathLst>
                <a:path w="39" h="15">
                  <a:moveTo>
                    <a:pt x="39" y="0"/>
                  </a:moveTo>
                  <a:cubicBezTo>
                    <a:pt x="36" y="6"/>
                    <a:pt x="33" y="11"/>
                    <a:pt x="30" y="15"/>
                  </a:cubicBezTo>
                  <a:cubicBezTo>
                    <a:pt x="26" y="13"/>
                    <a:pt x="22" y="11"/>
                    <a:pt x="19" y="9"/>
                  </a:cubicBezTo>
                  <a:cubicBezTo>
                    <a:pt x="15" y="6"/>
                    <a:pt x="10" y="6"/>
                    <a:pt x="6" y="6"/>
                  </a:cubicBezTo>
                  <a:cubicBezTo>
                    <a:pt x="1" y="6"/>
                    <a:pt x="1" y="5"/>
                    <a:pt x="0" y="0"/>
                  </a:cubicBezTo>
                  <a:cubicBezTo>
                    <a:pt x="13" y="0"/>
                    <a:pt x="25" y="0"/>
                    <a:pt x="39"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4" name="Freeform 997">
              <a:extLst>
                <a:ext uri="{FF2B5EF4-FFF2-40B4-BE49-F238E27FC236}">
                  <a16:creationId xmlns:a16="http://schemas.microsoft.com/office/drawing/2014/main" id="{6189E9F0-3F20-49DB-A91D-FFD2903D676E}"/>
                </a:ext>
              </a:extLst>
            </p:cNvPr>
            <p:cNvSpPr>
              <a:spLocks/>
            </p:cNvSpPr>
            <p:nvPr/>
          </p:nvSpPr>
          <p:spPr bwMode="auto">
            <a:xfrm>
              <a:off x="6919913" y="4079876"/>
              <a:ext cx="15875" cy="3175"/>
            </a:xfrm>
            <a:custGeom>
              <a:avLst/>
              <a:gdLst>
                <a:gd name="T0" fmla="*/ 42 w 42"/>
                <a:gd name="T1" fmla="*/ 0 h 6"/>
                <a:gd name="T2" fmla="*/ 42 w 42"/>
                <a:gd name="T3" fmla="*/ 6 h 6"/>
                <a:gd name="T4" fmla="*/ 24 w 42"/>
                <a:gd name="T5" fmla="*/ 6 h 6"/>
                <a:gd name="T6" fmla="*/ 3 w 42"/>
                <a:gd name="T7" fmla="*/ 6 h 6"/>
                <a:gd name="T8" fmla="*/ 0 w 42"/>
                <a:gd name="T9" fmla="*/ 3 h 6"/>
                <a:gd name="T10" fmla="*/ 3 w 42"/>
                <a:gd name="T11" fmla="*/ 0 h 6"/>
                <a:gd name="T12" fmla="*/ 42 w 42"/>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42" h="6">
                  <a:moveTo>
                    <a:pt x="42" y="0"/>
                  </a:moveTo>
                  <a:cubicBezTo>
                    <a:pt x="42" y="2"/>
                    <a:pt x="42" y="4"/>
                    <a:pt x="42" y="6"/>
                  </a:cubicBezTo>
                  <a:cubicBezTo>
                    <a:pt x="36" y="6"/>
                    <a:pt x="30" y="6"/>
                    <a:pt x="24" y="6"/>
                  </a:cubicBezTo>
                  <a:cubicBezTo>
                    <a:pt x="17" y="6"/>
                    <a:pt x="10" y="6"/>
                    <a:pt x="3" y="6"/>
                  </a:cubicBezTo>
                  <a:cubicBezTo>
                    <a:pt x="1" y="6"/>
                    <a:pt x="0" y="5"/>
                    <a:pt x="0" y="3"/>
                  </a:cubicBezTo>
                  <a:cubicBezTo>
                    <a:pt x="0" y="2"/>
                    <a:pt x="0" y="0"/>
                    <a:pt x="3" y="0"/>
                  </a:cubicBezTo>
                  <a:cubicBezTo>
                    <a:pt x="16" y="0"/>
                    <a:pt x="29" y="0"/>
                    <a:pt x="42"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9" name="Freeform 998">
              <a:extLst>
                <a:ext uri="{FF2B5EF4-FFF2-40B4-BE49-F238E27FC236}">
                  <a16:creationId xmlns:a16="http://schemas.microsoft.com/office/drawing/2014/main" id="{F8FA35D3-7976-4578-9B90-18D0D8D1A91D}"/>
                </a:ext>
              </a:extLst>
            </p:cNvPr>
            <p:cNvSpPr>
              <a:spLocks/>
            </p:cNvSpPr>
            <p:nvPr/>
          </p:nvSpPr>
          <p:spPr bwMode="auto">
            <a:xfrm>
              <a:off x="6915151" y="4149726"/>
              <a:ext cx="4763" cy="14288"/>
            </a:xfrm>
            <a:custGeom>
              <a:avLst/>
              <a:gdLst>
                <a:gd name="T0" fmla="*/ 7 w 12"/>
                <a:gd name="T1" fmla="*/ 37 h 37"/>
                <a:gd name="T2" fmla="*/ 1 w 12"/>
                <a:gd name="T3" fmla="*/ 32 h 37"/>
                <a:gd name="T4" fmla="*/ 1 w 12"/>
                <a:gd name="T5" fmla="*/ 29 h 37"/>
                <a:gd name="T6" fmla="*/ 7 w 12"/>
                <a:gd name="T7" fmla="*/ 5 h 37"/>
                <a:gd name="T8" fmla="*/ 8 w 12"/>
                <a:gd name="T9" fmla="*/ 3 h 37"/>
                <a:gd name="T10" fmla="*/ 10 w 12"/>
                <a:gd name="T11" fmla="*/ 0 h 37"/>
                <a:gd name="T12" fmla="*/ 11 w 12"/>
                <a:gd name="T13" fmla="*/ 3 h 37"/>
                <a:gd name="T14" fmla="*/ 9 w 12"/>
                <a:gd name="T15" fmla="*/ 29 h 37"/>
                <a:gd name="T16" fmla="*/ 7 w 12"/>
                <a:gd name="T17" fmla="*/ 3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37">
                  <a:moveTo>
                    <a:pt x="7" y="37"/>
                  </a:moveTo>
                  <a:cubicBezTo>
                    <a:pt x="5" y="35"/>
                    <a:pt x="3" y="34"/>
                    <a:pt x="1" y="32"/>
                  </a:cubicBezTo>
                  <a:cubicBezTo>
                    <a:pt x="0" y="31"/>
                    <a:pt x="1" y="30"/>
                    <a:pt x="1" y="29"/>
                  </a:cubicBezTo>
                  <a:cubicBezTo>
                    <a:pt x="3" y="21"/>
                    <a:pt x="5" y="13"/>
                    <a:pt x="7" y="5"/>
                  </a:cubicBezTo>
                  <a:cubicBezTo>
                    <a:pt x="8" y="5"/>
                    <a:pt x="8" y="4"/>
                    <a:pt x="8" y="3"/>
                  </a:cubicBezTo>
                  <a:cubicBezTo>
                    <a:pt x="8" y="2"/>
                    <a:pt x="7" y="0"/>
                    <a:pt x="10" y="0"/>
                  </a:cubicBezTo>
                  <a:cubicBezTo>
                    <a:pt x="12" y="0"/>
                    <a:pt x="12" y="2"/>
                    <a:pt x="11" y="3"/>
                  </a:cubicBezTo>
                  <a:cubicBezTo>
                    <a:pt x="11" y="12"/>
                    <a:pt x="10" y="20"/>
                    <a:pt x="9" y="29"/>
                  </a:cubicBezTo>
                  <a:cubicBezTo>
                    <a:pt x="8" y="31"/>
                    <a:pt x="8" y="34"/>
                    <a:pt x="7" y="3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0" name="Freeform 999">
              <a:extLst>
                <a:ext uri="{FF2B5EF4-FFF2-40B4-BE49-F238E27FC236}">
                  <a16:creationId xmlns:a16="http://schemas.microsoft.com/office/drawing/2014/main" id="{97B97397-8774-4741-9DD6-083F61A4AAC9}"/>
                </a:ext>
              </a:extLst>
            </p:cNvPr>
            <p:cNvSpPr>
              <a:spLocks/>
            </p:cNvSpPr>
            <p:nvPr/>
          </p:nvSpPr>
          <p:spPr bwMode="auto">
            <a:xfrm>
              <a:off x="6815138" y="4114801"/>
              <a:ext cx="9525" cy="3175"/>
            </a:xfrm>
            <a:custGeom>
              <a:avLst/>
              <a:gdLst>
                <a:gd name="T0" fmla="*/ 0 w 25"/>
                <a:gd name="T1" fmla="*/ 7 h 7"/>
                <a:gd name="T2" fmla="*/ 0 w 25"/>
                <a:gd name="T3" fmla="*/ 1 h 7"/>
                <a:gd name="T4" fmla="*/ 10 w 25"/>
                <a:gd name="T5" fmla="*/ 1 h 7"/>
                <a:gd name="T6" fmla="*/ 22 w 25"/>
                <a:gd name="T7" fmla="*/ 0 h 7"/>
                <a:gd name="T8" fmla="*/ 25 w 25"/>
                <a:gd name="T9" fmla="*/ 4 h 7"/>
                <a:gd name="T10" fmla="*/ 22 w 25"/>
                <a:gd name="T11" fmla="*/ 7 h 7"/>
                <a:gd name="T12" fmla="*/ 0 w 25"/>
                <a:gd name="T13" fmla="*/ 7 h 7"/>
              </a:gdLst>
              <a:ahLst/>
              <a:cxnLst>
                <a:cxn ang="0">
                  <a:pos x="T0" y="T1"/>
                </a:cxn>
                <a:cxn ang="0">
                  <a:pos x="T2" y="T3"/>
                </a:cxn>
                <a:cxn ang="0">
                  <a:pos x="T4" y="T5"/>
                </a:cxn>
                <a:cxn ang="0">
                  <a:pos x="T6" y="T7"/>
                </a:cxn>
                <a:cxn ang="0">
                  <a:pos x="T8" y="T9"/>
                </a:cxn>
                <a:cxn ang="0">
                  <a:pos x="T10" y="T11"/>
                </a:cxn>
                <a:cxn ang="0">
                  <a:pos x="T12" y="T13"/>
                </a:cxn>
              </a:cxnLst>
              <a:rect l="0" t="0" r="r" b="b"/>
              <a:pathLst>
                <a:path w="25" h="7">
                  <a:moveTo>
                    <a:pt x="0" y="7"/>
                  </a:moveTo>
                  <a:cubicBezTo>
                    <a:pt x="0" y="5"/>
                    <a:pt x="0" y="3"/>
                    <a:pt x="0" y="1"/>
                  </a:cubicBezTo>
                  <a:cubicBezTo>
                    <a:pt x="4" y="1"/>
                    <a:pt x="7" y="1"/>
                    <a:pt x="10" y="1"/>
                  </a:cubicBezTo>
                  <a:cubicBezTo>
                    <a:pt x="14" y="1"/>
                    <a:pt x="18" y="1"/>
                    <a:pt x="22" y="0"/>
                  </a:cubicBezTo>
                  <a:cubicBezTo>
                    <a:pt x="24" y="0"/>
                    <a:pt x="25" y="1"/>
                    <a:pt x="25" y="4"/>
                  </a:cubicBezTo>
                  <a:cubicBezTo>
                    <a:pt x="25" y="6"/>
                    <a:pt x="24" y="7"/>
                    <a:pt x="22" y="7"/>
                  </a:cubicBezTo>
                  <a:cubicBezTo>
                    <a:pt x="15" y="7"/>
                    <a:pt x="8" y="7"/>
                    <a:pt x="0" y="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1" name="Freeform 1000">
              <a:extLst>
                <a:ext uri="{FF2B5EF4-FFF2-40B4-BE49-F238E27FC236}">
                  <a16:creationId xmlns:a16="http://schemas.microsoft.com/office/drawing/2014/main" id="{8D2A6ECE-DFDD-483B-9F92-0A04DC01C645}"/>
                </a:ext>
              </a:extLst>
            </p:cNvPr>
            <p:cNvSpPr>
              <a:spLocks/>
            </p:cNvSpPr>
            <p:nvPr/>
          </p:nvSpPr>
          <p:spPr bwMode="auto">
            <a:xfrm>
              <a:off x="7002463" y="4114801"/>
              <a:ext cx="4763" cy="3175"/>
            </a:xfrm>
            <a:custGeom>
              <a:avLst/>
              <a:gdLst>
                <a:gd name="T0" fmla="*/ 10 w 10"/>
                <a:gd name="T1" fmla="*/ 1 h 7"/>
                <a:gd name="T2" fmla="*/ 10 w 10"/>
                <a:gd name="T3" fmla="*/ 7 h 7"/>
                <a:gd name="T4" fmla="*/ 1 w 10"/>
                <a:gd name="T5" fmla="*/ 7 h 7"/>
                <a:gd name="T6" fmla="*/ 0 w 10"/>
                <a:gd name="T7" fmla="*/ 4 h 7"/>
                <a:gd name="T8" fmla="*/ 2 w 10"/>
                <a:gd name="T9" fmla="*/ 1 h 7"/>
                <a:gd name="T10" fmla="*/ 10 w 10"/>
                <a:gd name="T11" fmla="*/ 1 h 7"/>
              </a:gdLst>
              <a:ahLst/>
              <a:cxnLst>
                <a:cxn ang="0">
                  <a:pos x="T0" y="T1"/>
                </a:cxn>
                <a:cxn ang="0">
                  <a:pos x="T2" y="T3"/>
                </a:cxn>
                <a:cxn ang="0">
                  <a:pos x="T4" y="T5"/>
                </a:cxn>
                <a:cxn ang="0">
                  <a:pos x="T6" y="T7"/>
                </a:cxn>
                <a:cxn ang="0">
                  <a:pos x="T8" y="T9"/>
                </a:cxn>
                <a:cxn ang="0">
                  <a:pos x="T10" y="T11"/>
                </a:cxn>
              </a:cxnLst>
              <a:rect l="0" t="0" r="r" b="b"/>
              <a:pathLst>
                <a:path w="10" h="7">
                  <a:moveTo>
                    <a:pt x="10" y="1"/>
                  </a:moveTo>
                  <a:cubicBezTo>
                    <a:pt x="10" y="3"/>
                    <a:pt x="10" y="5"/>
                    <a:pt x="10" y="7"/>
                  </a:cubicBezTo>
                  <a:cubicBezTo>
                    <a:pt x="7" y="7"/>
                    <a:pt x="4" y="7"/>
                    <a:pt x="1" y="7"/>
                  </a:cubicBezTo>
                  <a:cubicBezTo>
                    <a:pt x="1" y="7"/>
                    <a:pt x="0" y="5"/>
                    <a:pt x="0" y="4"/>
                  </a:cubicBezTo>
                  <a:cubicBezTo>
                    <a:pt x="0" y="3"/>
                    <a:pt x="1" y="1"/>
                    <a:pt x="2" y="1"/>
                  </a:cubicBezTo>
                  <a:cubicBezTo>
                    <a:pt x="4" y="0"/>
                    <a:pt x="7" y="1"/>
                    <a:pt x="10" y="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2" name="Freeform 1001">
              <a:extLst>
                <a:ext uri="{FF2B5EF4-FFF2-40B4-BE49-F238E27FC236}">
                  <a16:creationId xmlns:a16="http://schemas.microsoft.com/office/drawing/2014/main" id="{E523EE05-3CBA-41FF-970E-06A9BDB9CD32}"/>
                </a:ext>
              </a:extLst>
            </p:cNvPr>
            <p:cNvSpPr>
              <a:spLocks/>
            </p:cNvSpPr>
            <p:nvPr/>
          </p:nvSpPr>
          <p:spPr bwMode="auto">
            <a:xfrm>
              <a:off x="6880226" y="4165601"/>
              <a:ext cx="1588" cy="1588"/>
            </a:xfrm>
            <a:custGeom>
              <a:avLst/>
              <a:gdLst>
                <a:gd name="T0" fmla="*/ 4 w 5"/>
                <a:gd name="T1" fmla="*/ 5 h 5"/>
                <a:gd name="T2" fmla="*/ 2 w 5"/>
                <a:gd name="T3" fmla="*/ 0 h 5"/>
                <a:gd name="T4" fmla="*/ 5 w 5"/>
                <a:gd name="T5" fmla="*/ 4 h 5"/>
                <a:gd name="T6" fmla="*/ 4 w 5"/>
                <a:gd name="T7" fmla="*/ 5 h 5"/>
              </a:gdLst>
              <a:ahLst/>
              <a:cxnLst>
                <a:cxn ang="0">
                  <a:pos x="T0" y="T1"/>
                </a:cxn>
                <a:cxn ang="0">
                  <a:pos x="T2" y="T3"/>
                </a:cxn>
                <a:cxn ang="0">
                  <a:pos x="T4" y="T5"/>
                </a:cxn>
                <a:cxn ang="0">
                  <a:pos x="T6" y="T7"/>
                </a:cxn>
              </a:cxnLst>
              <a:rect l="0" t="0" r="r" b="b"/>
              <a:pathLst>
                <a:path w="5" h="5">
                  <a:moveTo>
                    <a:pt x="4" y="5"/>
                  </a:moveTo>
                  <a:cubicBezTo>
                    <a:pt x="2" y="4"/>
                    <a:pt x="0" y="3"/>
                    <a:pt x="2" y="0"/>
                  </a:cubicBezTo>
                  <a:cubicBezTo>
                    <a:pt x="3" y="1"/>
                    <a:pt x="4" y="3"/>
                    <a:pt x="5" y="4"/>
                  </a:cubicBezTo>
                  <a:lnTo>
                    <a:pt x="4" y="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3" name="Freeform 1002">
              <a:extLst>
                <a:ext uri="{FF2B5EF4-FFF2-40B4-BE49-F238E27FC236}">
                  <a16:creationId xmlns:a16="http://schemas.microsoft.com/office/drawing/2014/main" id="{443A98F9-4B78-461E-9B5B-BA14EA626B7A}"/>
                </a:ext>
              </a:extLst>
            </p:cNvPr>
            <p:cNvSpPr>
              <a:spLocks noEditPoints="1"/>
            </p:cNvSpPr>
            <p:nvPr/>
          </p:nvSpPr>
          <p:spPr bwMode="auto">
            <a:xfrm>
              <a:off x="6432551" y="3681413"/>
              <a:ext cx="425450" cy="169863"/>
            </a:xfrm>
            <a:custGeom>
              <a:avLst/>
              <a:gdLst>
                <a:gd name="T0" fmla="*/ 990 w 1110"/>
                <a:gd name="T1" fmla="*/ 444 h 445"/>
                <a:gd name="T2" fmla="*/ 952 w 1110"/>
                <a:gd name="T3" fmla="*/ 308 h 445"/>
                <a:gd name="T4" fmla="*/ 825 w 1110"/>
                <a:gd name="T5" fmla="*/ 300 h 445"/>
                <a:gd name="T6" fmla="*/ 773 w 1110"/>
                <a:gd name="T7" fmla="*/ 444 h 445"/>
                <a:gd name="T8" fmla="*/ 338 w 1110"/>
                <a:gd name="T9" fmla="*/ 444 h 445"/>
                <a:gd name="T10" fmla="*/ 294 w 1110"/>
                <a:gd name="T11" fmla="*/ 305 h 445"/>
                <a:gd name="T12" fmla="*/ 167 w 1110"/>
                <a:gd name="T13" fmla="*/ 304 h 445"/>
                <a:gd name="T14" fmla="*/ 120 w 1110"/>
                <a:gd name="T15" fmla="*/ 443 h 445"/>
                <a:gd name="T16" fmla="*/ 86 w 1110"/>
                <a:gd name="T17" fmla="*/ 441 h 445"/>
                <a:gd name="T18" fmla="*/ 33 w 1110"/>
                <a:gd name="T19" fmla="*/ 431 h 445"/>
                <a:gd name="T20" fmla="*/ 7 w 1110"/>
                <a:gd name="T21" fmla="*/ 395 h 445"/>
                <a:gd name="T22" fmla="*/ 1 w 1110"/>
                <a:gd name="T23" fmla="*/ 264 h 445"/>
                <a:gd name="T24" fmla="*/ 89 w 1110"/>
                <a:gd name="T25" fmla="*/ 176 h 445"/>
                <a:gd name="T26" fmla="*/ 158 w 1110"/>
                <a:gd name="T27" fmla="*/ 174 h 445"/>
                <a:gd name="T28" fmla="*/ 166 w 1110"/>
                <a:gd name="T29" fmla="*/ 170 h 445"/>
                <a:gd name="T30" fmla="*/ 383 w 1110"/>
                <a:gd name="T31" fmla="*/ 66 h 445"/>
                <a:gd name="T32" fmla="*/ 564 w 1110"/>
                <a:gd name="T33" fmla="*/ 64 h 445"/>
                <a:gd name="T34" fmla="*/ 662 w 1110"/>
                <a:gd name="T35" fmla="*/ 93 h 445"/>
                <a:gd name="T36" fmla="*/ 778 w 1110"/>
                <a:gd name="T37" fmla="*/ 170 h 445"/>
                <a:gd name="T38" fmla="*/ 793 w 1110"/>
                <a:gd name="T39" fmla="*/ 185 h 445"/>
                <a:gd name="T40" fmla="*/ 825 w 1110"/>
                <a:gd name="T41" fmla="*/ 149 h 445"/>
                <a:gd name="T42" fmla="*/ 875 w 1110"/>
                <a:gd name="T43" fmla="*/ 92 h 445"/>
                <a:gd name="T44" fmla="*/ 921 w 1110"/>
                <a:gd name="T45" fmla="*/ 43 h 445"/>
                <a:gd name="T46" fmla="*/ 994 w 1110"/>
                <a:gd name="T47" fmla="*/ 3 h 445"/>
                <a:gd name="T48" fmla="*/ 1014 w 1110"/>
                <a:gd name="T49" fmla="*/ 10 h 445"/>
                <a:gd name="T50" fmla="*/ 1005 w 1110"/>
                <a:gd name="T51" fmla="*/ 30 h 445"/>
                <a:gd name="T52" fmla="*/ 919 w 1110"/>
                <a:gd name="T53" fmla="*/ 85 h 445"/>
                <a:gd name="T54" fmla="*/ 857 w 1110"/>
                <a:gd name="T55" fmla="*/ 156 h 445"/>
                <a:gd name="T56" fmla="*/ 821 w 1110"/>
                <a:gd name="T57" fmla="*/ 197 h 445"/>
                <a:gd name="T58" fmla="*/ 862 w 1110"/>
                <a:gd name="T59" fmla="*/ 202 h 445"/>
                <a:gd name="T60" fmla="*/ 986 w 1110"/>
                <a:gd name="T61" fmla="*/ 218 h 445"/>
                <a:gd name="T62" fmla="*/ 1083 w 1110"/>
                <a:gd name="T63" fmla="*/ 277 h 445"/>
                <a:gd name="T64" fmla="*/ 1109 w 1110"/>
                <a:gd name="T65" fmla="*/ 356 h 445"/>
                <a:gd name="T66" fmla="*/ 1109 w 1110"/>
                <a:gd name="T67" fmla="*/ 408 h 445"/>
                <a:gd name="T68" fmla="*/ 1075 w 1110"/>
                <a:gd name="T69" fmla="*/ 443 h 445"/>
                <a:gd name="T70" fmla="*/ 993 w 1110"/>
                <a:gd name="T71" fmla="*/ 444 h 445"/>
                <a:gd name="T72" fmla="*/ 990 w 1110"/>
                <a:gd name="T73" fmla="*/ 444 h 445"/>
                <a:gd name="T74" fmla="*/ 581 w 1110"/>
                <a:gd name="T75" fmla="*/ 212 h 445"/>
                <a:gd name="T76" fmla="*/ 736 w 1110"/>
                <a:gd name="T77" fmla="*/ 212 h 445"/>
                <a:gd name="T78" fmla="*/ 738 w 1110"/>
                <a:gd name="T79" fmla="*/ 212 h 445"/>
                <a:gd name="T80" fmla="*/ 746 w 1110"/>
                <a:gd name="T81" fmla="*/ 199 h 445"/>
                <a:gd name="T82" fmla="*/ 732 w 1110"/>
                <a:gd name="T83" fmla="*/ 178 h 445"/>
                <a:gd name="T84" fmla="*/ 646 w 1110"/>
                <a:gd name="T85" fmla="*/ 115 h 445"/>
                <a:gd name="T86" fmla="*/ 508 w 1110"/>
                <a:gd name="T87" fmla="*/ 82 h 445"/>
                <a:gd name="T88" fmla="*/ 294 w 1110"/>
                <a:gd name="T89" fmla="*/ 118 h 445"/>
                <a:gd name="T90" fmla="*/ 237 w 1110"/>
                <a:gd name="T91" fmla="*/ 152 h 445"/>
                <a:gd name="T92" fmla="*/ 230 w 1110"/>
                <a:gd name="T93" fmla="*/ 184 h 445"/>
                <a:gd name="T94" fmla="*/ 250 w 1110"/>
                <a:gd name="T95" fmla="*/ 194 h 445"/>
                <a:gd name="T96" fmla="*/ 259 w 1110"/>
                <a:gd name="T97" fmla="*/ 196 h 445"/>
                <a:gd name="T98" fmla="*/ 420 w 1110"/>
                <a:gd name="T99" fmla="*/ 207 h 445"/>
                <a:gd name="T100" fmla="*/ 581 w 1110"/>
                <a:gd name="T101" fmla="*/ 212 h 4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110" h="445">
                  <a:moveTo>
                    <a:pt x="990" y="444"/>
                  </a:moveTo>
                  <a:cubicBezTo>
                    <a:pt x="1009" y="387"/>
                    <a:pt x="990" y="338"/>
                    <a:pt x="952" y="308"/>
                  </a:cubicBezTo>
                  <a:cubicBezTo>
                    <a:pt x="917" y="281"/>
                    <a:pt x="864" y="276"/>
                    <a:pt x="825" y="300"/>
                  </a:cubicBezTo>
                  <a:cubicBezTo>
                    <a:pt x="771" y="333"/>
                    <a:pt x="755" y="383"/>
                    <a:pt x="773" y="444"/>
                  </a:cubicBezTo>
                  <a:cubicBezTo>
                    <a:pt x="628" y="444"/>
                    <a:pt x="483" y="444"/>
                    <a:pt x="338" y="444"/>
                  </a:cubicBezTo>
                  <a:cubicBezTo>
                    <a:pt x="355" y="387"/>
                    <a:pt x="343" y="339"/>
                    <a:pt x="294" y="305"/>
                  </a:cubicBezTo>
                  <a:cubicBezTo>
                    <a:pt x="253" y="277"/>
                    <a:pt x="208" y="276"/>
                    <a:pt x="167" y="304"/>
                  </a:cubicBezTo>
                  <a:cubicBezTo>
                    <a:pt x="117" y="337"/>
                    <a:pt x="104" y="385"/>
                    <a:pt x="120" y="443"/>
                  </a:cubicBezTo>
                  <a:cubicBezTo>
                    <a:pt x="108" y="442"/>
                    <a:pt x="97" y="442"/>
                    <a:pt x="86" y="441"/>
                  </a:cubicBezTo>
                  <a:cubicBezTo>
                    <a:pt x="68" y="439"/>
                    <a:pt x="50" y="439"/>
                    <a:pt x="33" y="431"/>
                  </a:cubicBezTo>
                  <a:cubicBezTo>
                    <a:pt x="17" y="424"/>
                    <a:pt x="8" y="413"/>
                    <a:pt x="7" y="395"/>
                  </a:cubicBezTo>
                  <a:cubicBezTo>
                    <a:pt x="4" y="352"/>
                    <a:pt x="1" y="308"/>
                    <a:pt x="1" y="264"/>
                  </a:cubicBezTo>
                  <a:cubicBezTo>
                    <a:pt x="0" y="215"/>
                    <a:pt x="39" y="177"/>
                    <a:pt x="89" y="176"/>
                  </a:cubicBezTo>
                  <a:cubicBezTo>
                    <a:pt x="112" y="175"/>
                    <a:pt x="135" y="174"/>
                    <a:pt x="158" y="174"/>
                  </a:cubicBezTo>
                  <a:cubicBezTo>
                    <a:pt x="160" y="173"/>
                    <a:pt x="164" y="172"/>
                    <a:pt x="166" y="170"/>
                  </a:cubicBezTo>
                  <a:cubicBezTo>
                    <a:pt x="227" y="113"/>
                    <a:pt x="301" y="80"/>
                    <a:pt x="383" y="66"/>
                  </a:cubicBezTo>
                  <a:cubicBezTo>
                    <a:pt x="443" y="55"/>
                    <a:pt x="503" y="55"/>
                    <a:pt x="564" y="64"/>
                  </a:cubicBezTo>
                  <a:cubicBezTo>
                    <a:pt x="598" y="69"/>
                    <a:pt x="630" y="79"/>
                    <a:pt x="662" y="93"/>
                  </a:cubicBezTo>
                  <a:cubicBezTo>
                    <a:pt x="705" y="113"/>
                    <a:pt x="743" y="139"/>
                    <a:pt x="778" y="170"/>
                  </a:cubicBezTo>
                  <a:cubicBezTo>
                    <a:pt x="783" y="175"/>
                    <a:pt x="788" y="180"/>
                    <a:pt x="793" y="185"/>
                  </a:cubicBezTo>
                  <a:cubicBezTo>
                    <a:pt x="804" y="173"/>
                    <a:pt x="814" y="161"/>
                    <a:pt x="825" y="149"/>
                  </a:cubicBezTo>
                  <a:cubicBezTo>
                    <a:pt x="841" y="130"/>
                    <a:pt x="858" y="111"/>
                    <a:pt x="875" y="92"/>
                  </a:cubicBezTo>
                  <a:cubicBezTo>
                    <a:pt x="890" y="75"/>
                    <a:pt x="905" y="58"/>
                    <a:pt x="921" y="43"/>
                  </a:cubicBezTo>
                  <a:cubicBezTo>
                    <a:pt x="942" y="24"/>
                    <a:pt x="966" y="11"/>
                    <a:pt x="994" y="3"/>
                  </a:cubicBezTo>
                  <a:cubicBezTo>
                    <a:pt x="1004" y="0"/>
                    <a:pt x="1011" y="3"/>
                    <a:pt x="1014" y="10"/>
                  </a:cubicBezTo>
                  <a:cubicBezTo>
                    <a:pt x="1018" y="18"/>
                    <a:pt x="1014" y="27"/>
                    <a:pt x="1005" y="30"/>
                  </a:cubicBezTo>
                  <a:cubicBezTo>
                    <a:pt x="970" y="39"/>
                    <a:pt x="943" y="59"/>
                    <a:pt x="919" y="85"/>
                  </a:cubicBezTo>
                  <a:cubicBezTo>
                    <a:pt x="898" y="108"/>
                    <a:pt x="878" y="132"/>
                    <a:pt x="857" y="156"/>
                  </a:cubicBezTo>
                  <a:cubicBezTo>
                    <a:pt x="846" y="170"/>
                    <a:pt x="834" y="183"/>
                    <a:pt x="821" y="197"/>
                  </a:cubicBezTo>
                  <a:cubicBezTo>
                    <a:pt x="835" y="199"/>
                    <a:pt x="848" y="200"/>
                    <a:pt x="862" y="202"/>
                  </a:cubicBezTo>
                  <a:cubicBezTo>
                    <a:pt x="903" y="207"/>
                    <a:pt x="945" y="211"/>
                    <a:pt x="986" y="218"/>
                  </a:cubicBezTo>
                  <a:cubicBezTo>
                    <a:pt x="1025" y="225"/>
                    <a:pt x="1059" y="245"/>
                    <a:pt x="1083" y="277"/>
                  </a:cubicBezTo>
                  <a:cubicBezTo>
                    <a:pt x="1101" y="300"/>
                    <a:pt x="1110" y="327"/>
                    <a:pt x="1109" y="356"/>
                  </a:cubicBezTo>
                  <a:cubicBezTo>
                    <a:pt x="1109" y="373"/>
                    <a:pt x="1109" y="390"/>
                    <a:pt x="1109" y="408"/>
                  </a:cubicBezTo>
                  <a:cubicBezTo>
                    <a:pt x="1109" y="433"/>
                    <a:pt x="1098" y="441"/>
                    <a:pt x="1075" y="443"/>
                  </a:cubicBezTo>
                  <a:cubicBezTo>
                    <a:pt x="1048" y="445"/>
                    <a:pt x="1020" y="444"/>
                    <a:pt x="993" y="444"/>
                  </a:cubicBezTo>
                  <a:cubicBezTo>
                    <a:pt x="992" y="444"/>
                    <a:pt x="991" y="444"/>
                    <a:pt x="990" y="444"/>
                  </a:cubicBezTo>
                  <a:close/>
                  <a:moveTo>
                    <a:pt x="581" y="212"/>
                  </a:moveTo>
                  <a:cubicBezTo>
                    <a:pt x="630" y="212"/>
                    <a:pt x="683" y="212"/>
                    <a:pt x="736" y="212"/>
                  </a:cubicBezTo>
                  <a:cubicBezTo>
                    <a:pt x="737" y="212"/>
                    <a:pt x="738" y="212"/>
                    <a:pt x="738" y="212"/>
                  </a:cubicBezTo>
                  <a:cubicBezTo>
                    <a:pt x="746" y="211"/>
                    <a:pt x="750" y="206"/>
                    <a:pt x="746" y="199"/>
                  </a:cubicBezTo>
                  <a:cubicBezTo>
                    <a:pt x="742" y="192"/>
                    <a:pt x="738" y="185"/>
                    <a:pt x="732" y="178"/>
                  </a:cubicBezTo>
                  <a:cubicBezTo>
                    <a:pt x="709" y="149"/>
                    <a:pt x="680" y="130"/>
                    <a:pt x="646" y="115"/>
                  </a:cubicBezTo>
                  <a:cubicBezTo>
                    <a:pt x="602" y="95"/>
                    <a:pt x="556" y="85"/>
                    <a:pt x="508" y="82"/>
                  </a:cubicBezTo>
                  <a:cubicBezTo>
                    <a:pt x="434" y="79"/>
                    <a:pt x="363" y="90"/>
                    <a:pt x="294" y="118"/>
                  </a:cubicBezTo>
                  <a:cubicBezTo>
                    <a:pt x="273" y="127"/>
                    <a:pt x="253" y="137"/>
                    <a:pt x="237" y="152"/>
                  </a:cubicBezTo>
                  <a:cubicBezTo>
                    <a:pt x="227" y="162"/>
                    <a:pt x="227" y="172"/>
                    <a:pt x="230" y="184"/>
                  </a:cubicBezTo>
                  <a:cubicBezTo>
                    <a:pt x="233" y="194"/>
                    <a:pt x="243" y="192"/>
                    <a:pt x="250" y="194"/>
                  </a:cubicBezTo>
                  <a:cubicBezTo>
                    <a:pt x="253" y="195"/>
                    <a:pt x="256" y="196"/>
                    <a:pt x="259" y="196"/>
                  </a:cubicBezTo>
                  <a:cubicBezTo>
                    <a:pt x="313" y="200"/>
                    <a:pt x="366" y="204"/>
                    <a:pt x="420" y="207"/>
                  </a:cubicBezTo>
                  <a:cubicBezTo>
                    <a:pt x="472" y="210"/>
                    <a:pt x="524" y="210"/>
                    <a:pt x="581" y="21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4" name="Freeform 1003">
              <a:extLst>
                <a:ext uri="{FF2B5EF4-FFF2-40B4-BE49-F238E27FC236}">
                  <a16:creationId xmlns:a16="http://schemas.microsoft.com/office/drawing/2014/main" id="{EB97B6D2-B410-4293-82E3-50DD3CCDCBD5}"/>
                </a:ext>
              </a:extLst>
            </p:cNvPr>
            <p:cNvSpPr>
              <a:spLocks/>
            </p:cNvSpPr>
            <p:nvPr/>
          </p:nvSpPr>
          <p:spPr bwMode="auto">
            <a:xfrm>
              <a:off x="6807201" y="3713163"/>
              <a:ext cx="139700" cy="161925"/>
            </a:xfrm>
            <a:custGeom>
              <a:avLst/>
              <a:gdLst>
                <a:gd name="T0" fmla="*/ 278 w 367"/>
                <a:gd name="T1" fmla="*/ 193 h 422"/>
                <a:gd name="T2" fmla="*/ 222 w 367"/>
                <a:gd name="T3" fmla="*/ 102 h 422"/>
                <a:gd name="T4" fmla="*/ 205 w 367"/>
                <a:gd name="T5" fmla="*/ 86 h 422"/>
                <a:gd name="T6" fmla="*/ 197 w 367"/>
                <a:gd name="T7" fmla="*/ 86 h 422"/>
                <a:gd name="T8" fmla="*/ 132 w 367"/>
                <a:gd name="T9" fmla="*/ 109 h 422"/>
                <a:gd name="T10" fmla="*/ 54 w 367"/>
                <a:gd name="T11" fmla="*/ 98 h 422"/>
                <a:gd name="T12" fmla="*/ 10 w 367"/>
                <a:gd name="T13" fmla="*/ 77 h 422"/>
                <a:gd name="T14" fmla="*/ 4 w 367"/>
                <a:gd name="T15" fmla="*/ 58 h 422"/>
                <a:gd name="T16" fmla="*/ 23 w 367"/>
                <a:gd name="T17" fmla="*/ 50 h 422"/>
                <a:gd name="T18" fmla="*/ 69 w 367"/>
                <a:gd name="T19" fmla="*/ 64 h 422"/>
                <a:gd name="T20" fmla="*/ 167 w 367"/>
                <a:gd name="T21" fmla="*/ 41 h 422"/>
                <a:gd name="T22" fmla="*/ 196 w 367"/>
                <a:gd name="T23" fmla="*/ 16 h 422"/>
                <a:gd name="T24" fmla="*/ 260 w 367"/>
                <a:gd name="T25" fmla="*/ 15 h 422"/>
                <a:gd name="T26" fmla="*/ 303 w 367"/>
                <a:gd name="T27" fmla="*/ 61 h 422"/>
                <a:gd name="T28" fmla="*/ 354 w 367"/>
                <a:gd name="T29" fmla="*/ 156 h 422"/>
                <a:gd name="T30" fmla="*/ 365 w 367"/>
                <a:gd name="T31" fmla="*/ 213 h 422"/>
                <a:gd name="T32" fmla="*/ 334 w 367"/>
                <a:gd name="T33" fmla="*/ 250 h 422"/>
                <a:gd name="T34" fmla="*/ 279 w 367"/>
                <a:gd name="T35" fmla="*/ 266 h 422"/>
                <a:gd name="T36" fmla="*/ 203 w 367"/>
                <a:gd name="T37" fmla="*/ 333 h 422"/>
                <a:gd name="T38" fmla="*/ 174 w 367"/>
                <a:gd name="T39" fmla="*/ 406 h 422"/>
                <a:gd name="T40" fmla="*/ 156 w 367"/>
                <a:gd name="T41" fmla="*/ 422 h 422"/>
                <a:gd name="T42" fmla="*/ 136 w 367"/>
                <a:gd name="T43" fmla="*/ 402 h 422"/>
                <a:gd name="T44" fmla="*/ 174 w 367"/>
                <a:gd name="T45" fmla="*/ 275 h 422"/>
                <a:gd name="T46" fmla="*/ 263 w 367"/>
                <a:gd name="T47" fmla="*/ 201 h 422"/>
                <a:gd name="T48" fmla="*/ 278 w 367"/>
                <a:gd name="T49" fmla="*/ 193 h 4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67" h="422">
                  <a:moveTo>
                    <a:pt x="278" y="193"/>
                  </a:moveTo>
                  <a:cubicBezTo>
                    <a:pt x="260" y="162"/>
                    <a:pt x="246" y="129"/>
                    <a:pt x="222" y="102"/>
                  </a:cubicBezTo>
                  <a:cubicBezTo>
                    <a:pt x="217" y="96"/>
                    <a:pt x="211" y="91"/>
                    <a:pt x="205" y="86"/>
                  </a:cubicBezTo>
                  <a:cubicBezTo>
                    <a:pt x="203" y="85"/>
                    <a:pt x="199" y="85"/>
                    <a:pt x="197" y="86"/>
                  </a:cubicBezTo>
                  <a:cubicBezTo>
                    <a:pt x="177" y="98"/>
                    <a:pt x="155" y="106"/>
                    <a:pt x="132" y="109"/>
                  </a:cubicBezTo>
                  <a:cubicBezTo>
                    <a:pt x="104" y="113"/>
                    <a:pt x="79" y="108"/>
                    <a:pt x="54" y="98"/>
                  </a:cubicBezTo>
                  <a:cubicBezTo>
                    <a:pt x="39" y="91"/>
                    <a:pt x="25" y="84"/>
                    <a:pt x="10" y="77"/>
                  </a:cubicBezTo>
                  <a:cubicBezTo>
                    <a:pt x="3" y="73"/>
                    <a:pt x="0" y="65"/>
                    <a:pt x="4" y="58"/>
                  </a:cubicBezTo>
                  <a:cubicBezTo>
                    <a:pt x="7" y="50"/>
                    <a:pt x="15" y="47"/>
                    <a:pt x="23" y="50"/>
                  </a:cubicBezTo>
                  <a:cubicBezTo>
                    <a:pt x="38" y="54"/>
                    <a:pt x="54" y="60"/>
                    <a:pt x="69" y="64"/>
                  </a:cubicBezTo>
                  <a:cubicBezTo>
                    <a:pt x="106" y="73"/>
                    <a:pt x="139" y="65"/>
                    <a:pt x="167" y="41"/>
                  </a:cubicBezTo>
                  <a:cubicBezTo>
                    <a:pt x="177" y="33"/>
                    <a:pt x="187" y="25"/>
                    <a:pt x="196" y="16"/>
                  </a:cubicBezTo>
                  <a:cubicBezTo>
                    <a:pt x="212" y="0"/>
                    <a:pt x="241" y="1"/>
                    <a:pt x="260" y="15"/>
                  </a:cubicBezTo>
                  <a:cubicBezTo>
                    <a:pt x="277" y="28"/>
                    <a:pt x="290" y="44"/>
                    <a:pt x="303" y="61"/>
                  </a:cubicBezTo>
                  <a:cubicBezTo>
                    <a:pt x="324" y="90"/>
                    <a:pt x="343" y="122"/>
                    <a:pt x="354" y="156"/>
                  </a:cubicBezTo>
                  <a:cubicBezTo>
                    <a:pt x="360" y="175"/>
                    <a:pt x="367" y="193"/>
                    <a:pt x="365" y="213"/>
                  </a:cubicBezTo>
                  <a:cubicBezTo>
                    <a:pt x="363" y="231"/>
                    <a:pt x="352" y="245"/>
                    <a:pt x="334" y="250"/>
                  </a:cubicBezTo>
                  <a:cubicBezTo>
                    <a:pt x="316" y="255"/>
                    <a:pt x="297" y="260"/>
                    <a:pt x="279" y="266"/>
                  </a:cubicBezTo>
                  <a:cubicBezTo>
                    <a:pt x="245" y="278"/>
                    <a:pt x="220" y="301"/>
                    <a:pt x="203" y="333"/>
                  </a:cubicBezTo>
                  <a:cubicBezTo>
                    <a:pt x="190" y="356"/>
                    <a:pt x="182" y="381"/>
                    <a:pt x="174" y="406"/>
                  </a:cubicBezTo>
                  <a:cubicBezTo>
                    <a:pt x="171" y="417"/>
                    <a:pt x="165" y="421"/>
                    <a:pt x="156" y="422"/>
                  </a:cubicBezTo>
                  <a:cubicBezTo>
                    <a:pt x="144" y="422"/>
                    <a:pt x="135" y="414"/>
                    <a:pt x="136" y="402"/>
                  </a:cubicBezTo>
                  <a:cubicBezTo>
                    <a:pt x="140" y="357"/>
                    <a:pt x="149" y="313"/>
                    <a:pt x="174" y="275"/>
                  </a:cubicBezTo>
                  <a:cubicBezTo>
                    <a:pt x="196" y="241"/>
                    <a:pt x="226" y="216"/>
                    <a:pt x="263" y="201"/>
                  </a:cubicBezTo>
                  <a:cubicBezTo>
                    <a:pt x="268" y="199"/>
                    <a:pt x="273" y="196"/>
                    <a:pt x="278" y="19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5" name="Freeform 1004">
              <a:extLst>
                <a:ext uri="{FF2B5EF4-FFF2-40B4-BE49-F238E27FC236}">
                  <a16:creationId xmlns:a16="http://schemas.microsoft.com/office/drawing/2014/main" id="{D29A9868-6AD6-44B5-BF91-B24C1C44F14C}"/>
                </a:ext>
              </a:extLst>
            </p:cNvPr>
            <p:cNvSpPr>
              <a:spLocks noEditPoints="1"/>
            </p:cNvSpPr>
            <p:nvPr/>
          </p:nvSpPr>
          <p:spPr bwMode="auto">
            <a:xfrm>
              <a:off x="6729413" y="3794126"/>
              <a:ext cx="80963" cy="80963"/>
            </a:xfrm>
            <a:custGeom>
              <a:avLst/>
              <a:gdLst>
                <a:gd name="T0" fmla="*/ 0 w 210"/>
                <a:gd name="T1" fmla="*/ 106 h 212"/>
                <a:gd name="T2" fmla="*/ 107 w 210"/>
                <a:gd name="T3" fmla="*/ 1 h 212"/>
                <a:gd name="T4" fmla="*/ 210 w 210"/>
                <a:gd name="T5" fmla="*/ 107 h 212"/>
                <a:gd name="T6" fmla="*/ 104 w 210"/>
                <a:gd name="T7" fmla="*/ 212 h 212"/>
                <a:gd name="T8" fmla="*/ 0 w 210"/>
                <a:gd name="T9" fmla="*/ 106 h 212"/>
                <a:gd name="T10" fmla="*/ 35 w 210"/>
                <a:gd name="T11" fmla="*/ 106 h 212"/>
                <a:gd name="T12" fmla="*/ 106 w 210"/>
                <a:gd name="T13" fmla="*/ 176 h 212"/>
                <a:gd name="T14" fmla="*/ 175 w 210"/>
                <a:gd name="T15" fmla="*/ 104 h 212"/>
                <a:gd name="T16" fmla="*/ 104 w 210"/>
                <a:gd name="T17" fmla="*/ 36 h 212"/>
                <a:gd name="T18" fmla="*/ 35 w 210"/>
                <a:gd name="T19" fmla="*/ 106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0" h="212">
                  <a:moveTo>
                    <a:pt x="0" y="106"/>
                  </a:moveTo>
                  <a:cubicBezTo>
                    <a:pt x="0" y="46"/>
                    <a:pt x="48" y="0"/>
                    <a:pt x="107" y="1"/>
                  </a:cubicBezTo>
                  <a:cubicBezTo>
                    <a:pt x="163" y="1"/>
                    <a:pt x="210" y="50"/>
                    <a:pt x="210" y="107"/>
                  </a:cubicBezTo>
                  <a:cubicBezTo>
                    <a:pt x="210" y="164"/>
                    <a:pt x="161" y="212"/>
                    <a:pt x="104" y="212"/>
                  </a:cubicBezTo>
                  <a:cubicBezTo>
                    <a:pt x="47" y="211"/>
                    <a:pt x="0" y="163"/>
                    <a:pt x="0" y="106"/>
                  </a:cubicBezTo>
                  <a:close/>
                  <a:moveTo>
                    <a:pt x="35" y="106"/>
                  </a:moveTo>
                  <a:cubicBezTo>
                    <a:pt x="36" y="146"/>
                    <a:pt x="66" y="176"/>
                    <a:pt x="106" y="176"/>
                  </a:cubicBezTo>
                  <a:cubicBezTo>
                    <a:pt x="144" y="175"/>
                    <a:pt x="175" y="143"/>
                    <a:pt x="175" y="104"/>
                  </a:cubicBezTo>
                  <a:cubicBezTo>
                    <a:pt x="174" y="67"/>
                    <a:pt x="142" y="35"/>
                    <a:pt x="104" y="36"/>
                  </a:cubicBezTo>
                  <a:cubicBezTo>
                    <a:pt x="65" y="37"/>
                    <a:pt x="35" y="68"/>
                    <a:pt x="35" y="106"/>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6" name="Freeform 1005">
              <a:extLst>
                <a:ext uri="{FF2B5EF4-FFF2-40B4-BE49-F238E27FC236}">
                  <a16:creationId xmlns:a16="http://schemas.microsoft.com/office/drawing/2014/main" id="{C3BC2601-081F-4BA0-B6F2-15D006E404C5}"/>
                </a:ext>
              </a:extLst>
            </p:cNvPr>
            <p:cNvSpPr>
              <a:spLocks noEditPoints="1"/>
            </p:cNvSpPr>
            <p:nvPr/>
          </p:nvSpPr>
          <p:spPr bwMode="auto">
            <a:xfrm>
              <a:off x="6480176" y="3794126"/>
              <a:ext cx="80963" cy="80963"/>
            </a:xfrm>
            <a:custGeom>
              <a:avLst/>
              <a:gdLst>
                <a:gd name="T0" fmla="*/ 105 w 212"/>
                <a:gd name="T1" fmla="*/ 211 h 211"/>
                <a:gd name="T2" fmla="*/ 0 w 212"/>
                <a:gd name="T3" fmla="*/ 105 h 211"/>
                <a:gd name="T4" fmla="*/ 106 w 212"/>
                <a:gd name="T5" fmla="*/ 1 h 211"/>
                <a:gd name="T6" fmla="*/ 210 w 212"/>
                <a:gd name="T7" fmla="*/ 107 h 211"/>
                <a:gd name="T8" fmla="*/ 105 w 212"/>
                <a:gd name="T9" fmla="*/ 211 h 211"/>
                <a:gd name="T10" fmla="*/ 106 w 212"/>
                <a:gd name="T11" fmla="*/ 176 h 211"/>
                <a:gd name="T12" fmla="*/ 175 w 212"/>
                <a:gd name="T13" fmla="*/ 104 h 211"/>
                <a:gd name="T14" fmla="*/ 103 w 212"/>
                <a:gd name="T15" fmla="*/ 36 h 211"/>
                <a:gd name="T16" fmla="*/ 35 w 212"/>
                <a:gd name="T17" fmla="*/ 107 h 211"/>
                <a:gd name="T18" fmla="*/ 106 w 212"/>
                <a:gd name="T19" fmla="*/ 176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2" h="211">
                  <a:moveTo>
                    <a:pt x="105" y="211"/>
                  </a:moveTo>
                  <a:cubicBezTo>
                    <a:pt x="46" y="211"/>
                    <a:pt x="0" y="163"/>
                    <a:pt x="0" y="105"/>
                  </a:cubicBezTo>
                  <a:cubicBezTo>
                    <a:pt x="1" y="47"/>
                    <a:pt x="48" y="0"/>
                    <a:pt x="106" y="1"/>
                  </a:cubicBezTo>
                  <a:cubicBezTo>
                    <a:pt x="164" y="1"/>
                    <a:pt x="212" y="50"/>
                    <a:pt x="210" y="107"/>
                  </a:cubicBezTo>
                  <a:cubicBezTo>
                    <a:pt x="209" y="165"/>
                    <a:pt x="162" y="211"/>
                    <a:pt x="105" y="211"/>
                  </a:cubicBezTo>
                  <a:close/>
                  <a:moveTo>
                    <a:pt x="106" y="176"/>
                  </a:moveTo>
                  <a:cubicBezTo>
                    <a:pt x="147" y="175"/>
                    <a:pt x="176" y="142"/>
                    <a:pt x="175" y="104"/>
                  </a:cubicBezTo>
                  <a:cubicBezTo>
                    <a:pt x="174" y="65"/>
                    <a:pt x="141" y="35"/>
                    <a:pt x="103" y="36"/>
                  </a:cubicBezTo>
                  <a:cubicBezTo>
                    <a:pt x="65" y="37"/>
                    <a:pt x="35" y="69"/>
                    <a:pt x="35" y="107"/>
                  </a:cubicBezTo>
                  <a:cubicBezTo>
                    <a:pt x="36" y="146"/>
                    <a:pt x="68" y="177"/>
                    <a:pt x="106" y="176"/>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7" name="Freeform 1006">
              <a:extLst>
                <a:ext uri="{FF2B5EF4-FFF2-40B4-BE49-F238E27FC236}">
                  <a16:creationId xmlns:a16="http://schemas.microsoft.com/office/drawing/2014/main" id="{B721F49A-DC94-4831-8AC3-009A23F22147}"/>
                </a:ext>
              </a:extLst>
            </p:cNvPr>
            <p:cNvSpPr>
              <a:spLocks/>
            </p:cNvSpPr>
            <p:nvPr/>
          </p:nvSpPr>
          <p:spPr bwMode="auto">
            <a:xfrm>
              <a:off x="6861176" y="3668713"/>
              <a:ext cx="42863" cy="42863"/>
            </a:xfrm>
            <a:custGeom>
              <a:avLst/>
              <a:gdLst>
                <a:gd name="T0" fmla="*/ 56 w 113"/>
                <a:gd name="T1" fmla="*/ 112 h 113"/>
                <a:gd name="T2" fmla="*/ 1 w 113"/>
                <a:gd name="T3" fmla="*/ 55 h 113"/>
                <a:gd name="T4" fmla="*/ 58 w 113"/>
                <a:gd name="T5" fmla="*/ 1 h 113"/>
                <a:gd name="T6" fmla="*/ 113 w 113"/>
                <a:gd name="T7" fmla="*/ 57 h 113"/>
                <a:gd name="T8" fmla="*/ 56 w 113"/>
                <a:gd name="T9" fmla="*/ 112 h 113"/>
              </a:gdLst>
              <a:ahLst/>
              <a:cxnLst>
                <a:cxn ang="0">
                  <a:pos x="T0" y="T1"/>
                </a:cxn>
                <a:cxn ang="0">
                  <a:pos x="T2" y="T3"/>
                </a:cxn>
                <a:cxn ang="0">
                  <a:pos x="T4" y="T5"/>
                </a:cxn>
                <a:cxn ang="0">
                  <a:pos x="T6" y="T7"/>
                </a:cxn>
                <a:cxn ang="0">
                  <a:pos x="T8" y="T9"/>
                </a:cxn>
              </a:cxnLst>
              <a:rect l="0" t="0" r="r" b="b"/>
              <a:pathLst>
                <a:path w="113" h="113">
                  <a:moveTo>
                    <a:pt x="56" y="112"/>
                  </a:moveTo>
                  <a:cubicBezTo>
                    <a:pt x="26" y="113"/>
                    <a:pt x="0" y="86"/>
                    <a:pt x="1" y="55"/>
                  </a:cubicBezTo>
                  <a:cubicBezTo>
                    <a:pt x="2" y="24"/>
                    <a:pt x="27" y="0"/>
                    <a:pt x="58" y="1"/>
                  </a:cubicBezTo>
                  <a:cubicBezTo>
                    <a:pt x="88" y="2"/>
                    <a:pt x="113" y="27"/>
                    <a:pt x="113" y="57"/>
                  </a:cubicBezTo>
                  <a:cubicBezTo>
                    <a:pt x="112" y="88"/>
                    <a:pt x="87" y="113"/>
                    <a:pt x="56" y="11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8" name="Freeform 1007">
              <a:extLst>
                <a:ext uri="{FF2B5EF4-FFF2-40B4-BE49-F238E27FC236}">
                  <a16:creationId xmlns:a16="http://schemas.microsoft.com/office/drawing/2014/main" id="{59A9BD31-7BC9-433A-90DC-C6ACCD86B476}"/>
                </a:ext>
              </a:extLst>
            </p:cNvPr>
            <p:cNvSpPr>
              <a:spLocks/>
            </p:cNvSpPr>
            <p:nvPr/>
          </p:nvSpPr>
          <p:spPr bwMode="auto">
            <a:xfrm>
              <a:off x="6919913" y="3811588"/>
              <a:ext cx="28575" cy="65088"/>
            </a:xfrm>
            <a:custGeom>
              <a:avLst/>
              <a:gdLst>
                <a:gd name="T0" fmla="*/ 59 w 78"/>
                <a:gd name="T1" fmla="*/ 0 h 169"/>
                <a:gd name="T2" fmla="*/ 52 w 78"/>
                <a:gd name="T3" fmla="*/ 40 h 169"/>
                <a:gd name="T4" fmla="*/ 69 w 78"/>
                <a:gd name="T5" fmla="*/ 130 h 169"/>
                <a:gd name="T6" fmla="*/ 75 w 78"/>
                <a:gd name="T7" fmla="*/ 144 h 169"/>
                <a:gd name="T8" fmla="*/ 68 w 78"/>
                <a:gd name="T9" fmla="*/ 164 h 169"/>
                <a:gd name="T10" fmla="*/ 44 w 78"/>
                <a:gd name="T11" fmla="*/ 161 h 169"/>
                <a:gd name="T12" fmla="*/ 1 w 78"/>
                <a:gd name="T13" fmla="*/ 56 h 169"/>
                <a:gd name="T14" fmla="*/ 1 w 78"/>
                <a:gd name="T15" fmla="*/ 22 h 169"/>
                <a:gd name="T16" fmla="*/ 6 w 78"/>
                <a:gd name="T17" fmla="*/ 15 h 169"/>
                <a:gd name="T18" fmla="*/ 39 w 78"/>
                <a:gd name="T19" fmla="*/ 7 h 169"/>
                <a:gd name="T20" fmla="*/ 59 w 78"/>
                <a:gd name="T21" fmla="*/ 0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 h="169">
                  <a:moveTo>
                    <a:pt x="59" y="0"/>
                  </a:moveTo>
                  <a:cubicBezTo>
                    <a:pt x="57" y="13"/>
                    <a:pt x="54" y="27"/>
                    <a:pt x="52" y="40"/>
                  </a:cubicBezTo>
                  <a:cubicBezTo>
                    <a:pt x="48" y="72"/>
                    <a:pt x="55" y="102"/>
                    <a:pt x="69" y="130"/>
                  </a:cubicBezTo>
                  <a:cubicBezTo>
                    <a:pt x="71" y="135"/>
                    <a:pt x="73" y="139"/>
                    <a:pt x="75" y="144"/>
                  </a:cubicBezTo>
                  <a:cubicBezTo>
                    <a:pt x="78" y="152"/>
                    <a:pt x="75" y="160"/>
                    <a:pt x="68" y="164"/>
                  </a:cubicBezTo>
                  <a:cubicBezTo>
                    <a:pt x="61" y="169"/>
                    <a:pt x="50" y="167"/>
                    <a:pt x="44" y="161"/>
                  </a:cubicBezTo>
                  <a:cubicBezTo>
                    <a:pt x="20" y="130"/>
                    <a:pt x="3" y="96"/>
                    <a:pt x="1" y="56"/>
                  </a:cubicBezTo>
                  <a:cubicBezTo>
                    <a:pt x="0" y="45"/>
                    <a:pt x="1" y="33"/>
                    <a:pt x="1" y="22"/>
                  </a:cubicBezTo>
                  <a:cubicBezTo>
                    <a:pt x="1" y="18"/>
                    <a:pt x="3" y="16"/>
                    <a:pt x="6" y="15"/>
                  </a:cubicBezTo>
                  <a:cubicBezTo>
                    <a:pt x="17" y="12"/>
                    <a:pt x="28" y="10"/>
                    <a:pt x="39" y="7"/>
                  </a:cubicBezTo>
                  <a:cubicBezTo>
                    <a:pt x="46" y="5"/>
                    <a:pt x="53" y="2"/>
                    <a:pt x="59"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9" name="Freeform 1008">
              <a:extLst>
                <a:ext uri="{FF2B5EF4-FFF2-40B4-BE49-F238E27FC236}">
                  <a16:creationId xmlns:a16="http://schemas.microsoft.com/office/drawing/2014/main" id="{41785C8F-F7C6-4DD8-87F3-F9B072C76162}"/>
                </a:ext>
              </a:extLst>
            </p:cNvPr>
            <p:cNvSpPr>
              <a:spLocks/>
            </p:cNvSpPr>
            <p:nvPr/>
          </p:nvSpPr>
          <p:spPr bwMode="auto">
            <a:xfrm>
              <a:off x="6818313" y="3705226"/>
              <a:ext cx="28575" cy="28575"/>
            </a:xfrm>
            <a:custGeom>
              <a:avLst/>
              <a:gdLst>
                <a:gd name="T0" fmla="*/ 1 w 72"/>
                <a:gd name="T1" fmla="*/ 61 h 71"/>
                <a:gd name="T2" fmla="*/ 5 w 72"/>
                <a:gd name="T3" fmla="*/ 55 h 71"/>
                <a:gd name="T4" fmla="*/ 6 w 72"/>
                <a:gd name="T5" fmla="*/ 41 h 71"/>
                <a:gd name="T6" fmla="*/ 28 w 72"/>
                <a:gd name="T7" fmla="*/ 0 h 71"/>
                <a:gd name="T8" fmla="*/ 26 w 72"/>
                <a:gd name="T9" fmla="*/ 18 h 71"/>
                <a:gd name="T10" fmla="*/ 41 w 72"/>
                <a:gd name="T11" fmla="*/ 31 h 71"/>
                <a:gd name="T12" fmla="*/ 54 w 72"/>
                <a:gd name="T13" fmla="*/ 15 h 71"/>
                <a:gd name="T14" fmla="*/ 56 w 72"/>
                <a:gd name="T15" fmla="*/ 5 h 71"/>
                <a:gd name="T16" fmla="*/ 70 w 72"/>
                <a:gd name="T17" fmla="*/ 36 h 71"/>
                <a:gd name="T18" fmla="*/ 38 w 72"/>
                <a:gd name="T19" fmla="*/ 64 h 71"/>
                <a:gd name="T20" fmla="*/ 33 w 72"/>
                <a:gd name="T21" fmla="*/ 66 h 71"/>
                <a:gd name="T22" fmla="*/ 23 w 72"/>
                <a:gd name="T23" fmla="*/ 69 h 71"/>
                <a:gd name="T24" fmla="*/ 1 w 72"/>
                <a:gd name="T25" fmla="*/ 6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2" h="71">
                  <a:moveTo>
                    <a:pt x="1" y="61"/>
                  </a:moveTo>
                  <a:cubicBezTo>
                    <a:pt x="3" y="58"/>
                    <a:pt x="4" y="57"/>
                    <a:pt x="5" y="55"/>
                  </a:cubicBezTo>
                  <a:cubicBezTo>
                    <a:pt x="9" y="51"/>
                    <a:pt x="9" y="47"/>
                    <a:pt x="6" y="41"/>
                  </a:cubicBezTo>
                  <a:cubicBezTo>
                    <a:pt x="0" y="24"/>
                    <a:pt x="11" y="4"/>
                    <a:pt x="28" y="0"/>
                  </a:cubicBezTo>
                  <a:cubicBezTo>
                    <a:pt x="27" y="6"/>
                    <a:pt x="27" y="12"/>
                    <a:pt x="26" y="18"/>
                  </a:cubicBezTo>
                  <a:cubicBezTo>
                    <a:pt x="25" y="24"/>
                    <a:pt x="35" y="32"/>
                    <a:pt x="41" y="31"/>
                  </a:cubicBezTo>
                  <a:cubicBezTo>
                    <a:pt x="50" y="29"/>
                    <a:pt x="54" y="23"/>
                    <a:pt x="54" y="15"/>
                  </a:cubicBezTo>
                  <a:cubicBezTo>
                    <a:pt x="54" y="11"/>
                    <a:pt x="55" y="8"/>
                    <a:pt x="56" y="5"/>
                  </a:cubicBezTo>
                  <a:cubicBezTo>
                    <a:pt x="66" y="10"/>
                    <a:pt x="72" y="25"/>
                    <a:pt x="70" y="36"/>
                  </a:cubicBezTo>
                  <a:cubicBezTo>
                    <a:pt x="66" y="52"/>
                    <a:pt x="55" y="62"/>
                    <a:pt x="38" y="64"/>
                  </a:cubicBezTo>
                  <a:cubicBezTo>
                    <a:pt x="37" y="64"/>
                    <a:pt x="34" y="64"/>
                    <a:pt x="33" y="66"/>
                  </a:cubicBezTo>
                  <a:cubicBezTo>
                    <a:pt x="31" y="71"/>
                    <a:pt x="27" y="70"/>
                    <a:pt x="23" y="69"/>
                  </a:cubicBezTo>
                  <a:cubicBezTo>
                    <a:pt x="16" y="66"/>
                    <a:pt x="9" y="64"/>
                    <a:pt x="1" y="6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0" name="Freeform 1010">
              <a:extLst>
                <a:ext uri="{FF2B5EF4-FFF2-40B4-BE49-F238E27FC236}">
                  <a16:creationId xmlns:a16="http://schemas.microsoft.com/office/drawing/2014/main" id="{6FF12FD4-A798-46C8-9D2D-FCBBECFE9DAC}"/>
                </a:ext>
              </a:extLst>
            </p:cNvPr>
            <p:cNvSpPr>
              <a:spLocks/>
            </p:cNvSpPr>
            <p:nvPr/>
          </p:nvSpPr>
          <p:spPr bwMode="auto">
            <a:xfrm>
              <a:off x="6800850" y="3746500"/>
              <a:ext cx="17463" cy="12700"/>
            </a:xfrm>
            <a:custGeom>
              <a:avLst/>
              <a:gdLst>
                <a:gd name="T0" fmla="*/ 19 w 45"/>
                <a:gd name="T1" fmla="*/ 0 h 36"/>
                <a:gd name="T2" fmla="*/ 45 w 45"/>
                <a:gd name="T3" fmla="*/ 14 h 36"/>
                <a:gd name="T4" fmla="*/ 31 w 45"/>
                <a:gd name="T5" fmla="*/ 34 h 36"/>
                <a:gd name="T6" fmla="*/ 27 w 45"/>
                <a:gd name="T7" fmla="*/ 36 h 36"/>
                <a:gd name="T8" fmla="*/ 0 w 45"/>
                <a:gd name="T9" fmla="*/ 30 h 36"/>
                <a:gd name="T10" fmla="*/ 19 w 45"/>
                <a:gd name="T11" fmla="*/ 0 h 36"/>
              </a:gdLst>
              <a:ahLst/>
              <a:cxnLst>
                <a:cxn ang="0">
                  <a:pos x="T0" y="T1"/>
                </a:cxn>
                <a:cxn ang="0">
                  <a:pos x="T2" y="T3"/>
                </a:cxn>
                <a:cxn ang="0">
                  <a:pos x="T4" y="T5"/>
                </a:cxn>
                <a:cxn ang="0">
                  <a:pos x="T6" y="T7"/>
                </a:cxn>
                <a:cxn ang="0">
                  <a:pos x="T8" y="T9"/>
                </a:cxn>
                <a:cxn ang="0">
                  <a:pos x="T10" y="T11"/>
                </a:cxn>
              </a:cxnLst>
              <a:rect l="0" t="0" r="r" b="b"/>
              <a:pathLst>
                <a:path w="45" h="36">
                  <a:moveTo>
                    <a:pt x="19" y="0"/>
                  </a:moveTo>
                  <a:cubicBezTo>
                    <a:pt x="28" y="5"/>
                    <a:pt x="36" y="9"/>
                    <a:pt x="45" y="14"/>
                  </a:cubicBezTo>
                  <a:cubicBezTo>
                    <a:pt x="40" y="21"/>
                    <a:pt x="36" y="28"/>
                    <a:pt x="31" y="34"/>
                  </a:cubicBezTo>
                  <a:cubicBezTo>
                    <a:pt x="30" y="35"/>
                    <a:pt x="28" y="36"/>
                    <a:pt x="27" y="36"/>
                  </a:cubicBezTo>
                  <a:cubicBezTo>
                    <a:pt x="18" y="34"/>
                    <a:pt x="10" y="32"/>
                    <a:pt x="0" y="30"/>
                  </a:cubicBezTo>
                  <a:cubicBezTo>
                    <a:pt x="6" y="20"/>
                    <a:pt x="13" y="10"/>
                    <a:pt x="19"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1" name="Freeform 1011">
              <a:extLst>
                <a:ext uri="{FF2B5EF4-FFF2-40B4-BE49-F238E27FC236}">
                  <a16:creationId xmlns:a16="http://schemas.microsoft.com/office/drawing/2014/main" id="{48573349-42A8-4FF8-AFEC-C79D15F93509}"/>
                </a:ext>
              </a:extLst>
            </p:cNvPr>
            <p:cNvSpPr>
              <a:spLocks/>
            </p:cNvSpPr>
            <p:nvPr/>
          </p:nvSpPr>
          <p:spPr bwMode="auto">
            <a:xfrm>
              <a:off x="6519863" y="3711575"/>
              <a:ext cx="200025" cy="50800"/>
            </a:xfrm>
            <a:custGeom>
              <a:avLst/>
              <a:gdLst>
                <a:gd name="T0" fmla="*/ 354 w 523"/>
                <a:gd name="T1" fmla="*/ 133 h 133"/>
                <a:gd name="T2" fmla="*/ 193 w 523"/>
                <a:gd name="T3" fmla="*/ 128 h 133"/>
                <a:gd name="T4" fmla="*/ 32 w 523"/>
                <a:gd name="T5" fmla="*/ 117 h 133"/>
                <a:gd name="T6" fmla="*/ 23 w 523"/>
                <a:gd name="T7" fmla="*/ 115 h 133"/>
                <a:gd name="T8" fmla="*/ 3 w 523"/>
                <a:gd name="T9" fmla="*/ 105 h 133"/>
                <a:gd name="T10" fmla="*/ 10 w 523"/>
                <a:gd name="T11" fmla="*/ 73 h 133"/>
                <a:gd name="T12" fmla="*/ 67 w 523"/>
                <a:gd name="T13" fmla="*/ 39 h 133"/>
                <a:gd name="T14" fmla="*/ 281 w 523"/>
                <a:gd name="T15" fmla="*/ 3 h 133"/>
                <a:gd name="T16" fmla="*/ 419 w 523"/>
                <a:gd name="T17" fmla="*/ 36 h 133"/>
                <a:gd name="T18" fmla="*/ 505 w 523"/>
                <a:gd name="T19" fmla="*/ 99 h 133"/>
                <a:gd name="T20" fmla="*/ 519 w 523"/>
                <a:gd name="T21" fmla="*/ 120 h 133"/>
                <a:gd name="T22" fmla="*/ 511 w 523"/>
                <a:gd name="T23" fmla="*/ 133 h 133"/>
                <a:gd name="T24" fmla="*/ 509 w 523"/>
                <a:gd name="T25" fmla="*/ 133 h 133"/>
                <a:gd name="T26" fmla="*/ 354 w 523"/>
                <a:gd name="T27" fmla="*/ 133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23" h="133">
                  <a:moveTo>
                    <a:pt x="354" y="133"/>
                  </a:moveTo>
                  <a:cubicBezTo>
                    <a:pt x="297" y="131"/>
                    <a:pt x="245" y="131"/>
                    <a:pt x="193" y="128"/>
                  </a:cubicBezTo>
                  <a:cubicBezTo>
                    <a:pt x="139" y="125"/>
                    <a:pt x="86" y="121"/>
                    <a:pt x="32" y="117"/>
                  </a:cubicBezTo>
                  <a:cubicBezTo>
                    <a:pt x="29" y="117"/>
                    <a:pt x="26" y="116"/>
                    <a:pt x="23" y="115"/>
                  </a:cubicBezTo>
                  <a:cubicBezTo>
                    <a:pt x="16" y="113"/>
                    <a:pt x="6" y="115"/>
                    <a:pt x="3" y="105"/>
                  </a:cubicBezTo>
                  <a:cubicBezTo>
                    <a:pt x="0" y="93"/>
                    <a:pt x="0" y="83"/>
                    <a:pt x="10" y="73"/>
                  </a:cubicBezTo>
                  <a:cubicBezTo>
                    <a:pt x="26" y="58"/>
                    <a:pt x="46" y="48"/>
                    <a:pt x="67" y="39"/>
                  </a:cubicBezTo>
                  <a:cubicBezTo>
                    <a:pt x="136" y="11"/>
                    <a:pt x="207" y="0"/>
                    <a:pt x="281" y="3"/>
                  </a:cubicBezTo>
                  <a:cubicBezTo>
                    <a:pt x="329" y="6"/>
                    <a:pt x="375" y="16"/>
                    <a:pt x="419" y="36"/>
                  </a:cubicBezTo>
                  <a:cubicBezTo>
                    <a:pt x="453" y="51"/>
                    <a:pt x="482" y="70"/>
                    <a:pt x="505" y="99"/>
                  </a:cubicBezTo>
                  <a:cubicBezTo>
                    <a:pt x="511" y="106"/>
                    <a:pt x="515" y="113"/>
                    <a:pt x="519" y="120"/>
                  </a:cubicBezTo>
                  <a:cubicBezTo>
                    <a:pt x="523" y="127"/>
                    <a:pt x="519" y="132"/>
                    <a:pt x="511" y="133"/>
                  </a:cubicBezTo>
                  <a:cubicBezTo>
                    <a:pt x="511" y="133"/>
                    <a:pt x="510" y="133"/>
                    <a:pt x="509" y="133"/>
                  </a:cubicBezTo>
                  <a:cubicBezTo>
                    <a:pt x="456" y="133"/>
                    <a:pt x="403" y="133"/>
                    <a:pt x="354" y="13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2" name="Freeform 1012">
              <a:extLst>
                <a:ext uri="{FF2B5EF4-FFF2-40B4-BE49-F238E27FC236}">
                  <a16:creationId xmlns:a16="http://schemas.microsoft.com/office/drawing/2014/main" id="{35A8A43F-01E0-4345-AE64-3B2411873ECB}"/>
                </a:ext>
              </a:extLst>
            </p:cNvPr>
            <p:cNvSpPr>
              <a:spLocks/>
            </p:cNvSpPr>
            <p:nvPr/>
          </p:nvSpPr>
          <p:spPr bwMode="auto">
            <a:xfrm>
              <a:off x="6743700" y="3808413"/>
              <a:ext cx="52388" cy="53975"/>
            </a:xfrm>
            <a:custGeom>
              <a:avLst/>
              <a:gdLst>
                <a:gd name="T0" fmla="*/ 0 w 140"/>
                <a:gd name="T1" fmla="*/ 71 h 141"/>
                <a:gd name="T2" fmla="*/ 69 w 140"/>
                <a:gd name="T3" fmla="*/ 1 h 141"/>
                <a:gd name="T4" fmla="*/ 140 w 140"/>
                <a:gd name="T5" fmla="*/ 69 h 141"/>
                <a:gd name="T6" fmla="*/ 71 w 140"/>
                <a:gd name="T7" fmla="*/ 141 h 141"/>
                <a:gd name="T8" fmla="*/ 0 w 140"/>
                <a:gd name="T9" fmla="*/ 71 h 141"/>
              </a:gdLst>
              <a:ahLst/>
              <a:cxnLst>
                <a:cxn ang="0">
                  <a:pos x="T0" y="T1"/>
                </a:cxn>
                <a:cxn ang="0">
                  <a:pos x="T2" y="T3"/>
                </a:cxn>
                <a:cxn ang="0">
                  <a:pos x="T4" y="T5"/>
                </a:cxn>
                <a:cxn ang="0">
                  <a:pos x="T6" y="T7"/>
                </a:cxn>
                <a:cxn ang="0">
                  <a:pos x="T8" y="T9"/>
                </a:cxn>
              </a:cxnLst>
              <a:rect l="0" t="0" r="r" b="b"/>
              <a:pathLst>
                <a:path w="140" h="141">
                  <a:moveTo>
                    <a:pt x="0" y="71"/>
                  </a:moveTo>
                  <a:cubicBezTo>
                    <a:pt x="0" y="33"/>
                    <a:pt x="30" y="2"/>
                    <a:pt x="69" y="1"/>
                  </a:cubicBezTo>
                  <a:cubicBezTo>
                    <a:pt x="107" y="0"/>
                    <a:pt x="139" y="32"/>
                    <a:pt x="140" y="69"/>
                  </a:cubicBezTo>
                  <a:cubicBezTo>
                    <a:pt x="140" y="108"/>
                    <a:pt x="109" y="140"/>
                    <a:pt x="71" y="141"/>
                  </a:cubicBezTo>
                  <a:cubicBezTo>
                    <a:pt x="31" y="141"/>
                    <a:pt x="1" y="111"/>
                    <a:pt x="0" y="7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3" name="Freeform 1013">
              <a:extLst>
                <a:ext uri="{FF2B5EF4-FFF2-40B4-BE49-F238E27FC236}">
                  <a16:creationId xmlns:a16="http://schemas.microsoft.com/office/drawing/2014/main" id="{723DA7F7-5B1A-4CDD-A94C-397E6DA5C044}"/>
                </a:ext>
              </a:extLst>
            </p:cNvPr>
            <p:cNvSpPr>
              <a:spLocks/>
            </p:cNvSpPr>
            <p:nvPr/>
          </p:nvSpPr>
          <p:spPr bwMode="auto">
            <a:xfrm>
              <a:off x="6492875" y="3808413"/>
              <a:ext cx="53975" cy="53975"/>
            </a:xfrm>
            <a:custGeom>
              <a:avLst/>
              <a:gdLst>
                <a:gd name="T0" fmla="*/ 71 w 141"/>
                <a:gd name="T1" fmla="*/ 141 h 142"/>
                <a:gd name="T2" fmla="*/ 0 w 141"/>
                <a:gd name="T3" fmla="*/ 72 h 142"/>
                <a:gd name="T4" fmla="*/ 68 w 141"/>
                <a:gd name="T5" fmla="*/ 1 h 142"/>
                <a:gd name="T6" fmla="*/ 140 w 141"/>
                <a:gd name="T7" fmla="*/ 69 h 142"/>
                <a:gd name="T8" fmla="*/ 71 w 141"/>
                <a:gd name="T9" fmla="*/ 141 h 142"/>
              </a:gdLst>
              <a:ahLst/>
              <a:cxnLst>
                <a:cxn ang="0">
                  <a:pos x="T0" y="T1"/>
                </a:cxn>
                <a:cxn ang="0">
                  <a:pos x="T2" y="T3"/>
                </a:cxn>
                <a:cxn ang="0">
                  <a:pos x="T4" y="T5"/>
                </a:cxn>
                <a:cxn ang="0">
                  <a:pos x="T6" y="T7"/>
                </a:cxn>
                <a:cxn ang="0">
                  <a:pos x="T8" y="T9"/>
                </a:cxn>
              </a:cxnLst>
              <a:rect l="0" t="0" r="r" b="b"/>
              <a:pathLst>
                <a:path w="141" h="142">
                  <a:moveTo>
                    <a:pt x="71" y="141"/>
                  </a:moveTo>
                  <a:cubicBezTo>
                    <a:pt x="33" y="142"/>
                    <a:pt x="1" y="111"/>
                    <a:pt x="0" y="72"/>
                  </a:cubicBezTo>
                  <a:cubicBezTo>
                    <a:pt x="0" y="34"/>
                    <a:pt x="30" y="2"/>
                    <a:pt x="68" y="1"/>
                  </a:cubicBezTo>
                  <a:cubicBezTo>
                    <a:pt x="106" y="0"/>
                    <a:pt x="139" y="30"/>
                    <a:pt x="140" y="69"/>
                  </a:cubicBezTo>
                  <a:cubicBezTo>
                    <a:pt x="141" y="107"/>
                    <a:pt x="112" y="140"/>
                    <a:pt x="71" y="14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4" name="Freeform 1014">
              <a:extLst>
                <a:ext uri="{FF2B5EF4-FFF2-40B4-BE49-F238E27FC236}">
                  <a16:creationId xmlns:a16="http://schemas.microsoft.com/office/drawing/2014/main" id="{EC613DC7-06EE-4328-981D-F8340A03CC91}"/>
                </a:ext>
              </a:extLst>
            </p:cNvPr>
            <p:cNvSpPr>
              <a:spLocks noEditPoints="1"/>
            </p:cNvSpPr>
            <p:nvPr/>
          </p:nvSpPr>
          <p:spPr bwMode="auto">
            <a:xfrm>
              <a:off x="7240588" y="4087813"/>
              <a:ext cx="358775" cy="220663"/>
            </a:xfrm>
            <a:custGeom>
              <a:avLst/>
              <a:gdLst>
                <a:gd name="T0" fmla="*/ 381 w 936"/>
                <a:gd name="T1" fmla="*/ 209 h 575"/>
                <a:gd name="T2" fmla="*/ 374 w 936"/>
                <a:gd name="T3" fmla="*/ 61 h 575"/>
                <a:gd name="T4" fmla="*/ 388 w 936"/>
                <a:gd name="T5" fmla="*/ 213 h 575"/>
                <a:gd name="T6" fmla="*/ 555 w 936"/>
                <a:gd name="T7" fmla="*/ 57 h 575"/>
                <a:gd name="T8" fmla="*/ 655 w 936"/>
                <a:gd name="T9" fmla="*/ 11 h 575"/>
                <a:gd name="T10" fmla="*/ 434 w 936"/>
                <a:gd name="T11" fmla="*/ 243 h 575"/>
                <a:gd name="T12" fmla="*/ 502 w 936"/>
                <a:gd name="T13" fmla="*/ 251 h 575"/>
                <a:gd name="T14" fmla="*/ 498 w 936"/>
                <a:gd name="T15" fmla="*/ 248 h 575"/>
                <a:gd name="T16" fmla="*/ 535 w 936"/>
                <a:gd name="T17" fmla="*/ 230 h 575"/>
                <a:gd name="T18" fmla="*/ 600 w 936"/>
                <a:gd name="T19" fmla="*/ 214 h 575"/>
                <a:gd name="T20" fmla="*/ 650 w 936"/>
                <a:gd name="T21" fmla="*/ 195 h 575"/>
                <a:gd name="T22" fmla="*/ 656 w 936"/>
                <a:gd name="T23" fmla="*/ 166 h 575"/>
                <a:gd name="T24" fmla="*/ 695 w 936"/>
                <a:gd name="T25" fmla="*/ 121 h 575"/>
                <a:gd name="T26" fmla="*/ 823 w 936"/>
                <a:gd name="T27" fmla="*/ 217 h 575"/>
                <a:gd name="T28" fmla="*/ 860 w 936"/>
                <a:gd name="T29" fmla="*/ 281 h 575"/>
                <a:gd name="T30" fmla="*/ 893 w 936"/>
                <a:gd name="T31" fmla="*/ 416 h 575"/>
                <a:gd name="T32" fmla="*/ 931 w 936"/>
                <a:gd name="T33" fmla="*/ 502 h 575"/>
                <a:gd name="T34" fmla="*/ 888 w 936"/>
                <a:gd name="T35" fmla="*/ 545 h 575"/>
                <a:gd name="T36" fmla="*/ 891 w 936"/>
                <a:gd name="T37" fmla="*/ 498 h 575"/>
                <a:gd name="T38" fmla="*/ 859 w 936"/>
                <a:gd name="T39" fmla="*/ 434 h 575"/>
                <a:gd name="T40" fmla="*/ 808 w 936"/>
                <a:gd name="T41" fmla="*/ 350 h 575"/>
                <a:gd name="T42" fmla="*/ 812 w 936"/>
                <a:gd name="T43" fmla="*/ 496 h 575"/>
                <a:gd name="T44" fmla="*/ 809 w 936"/>
                <a:gd name="T45" fmla="*/ 538 h 575"/>
                <a:gd name="T46" fmla="*/ 768 w 936"/>
                <a:gd name="T47" fmla="*/ 547 h 575"/>
                <a:gd name="T48" fmla="*/ 777 w 936"/>
                <a:gd name="T49" fmla="*/ 488 h 575"/>
                <a:gd name="T50" fmla="*/ 765 w 936"/>
                <a:gd name="T51" fmla="*/ 378 h 575"/>
                <a:gd name="T52" fmla="*/ 725 w 936"/>
                <a:gd name="T53" fmla="*/ 267 h 575"/>
                <a:gd name="T54" fmla="*/ 721 w 936"/>
                <a:gd name="T55" fmla="*/ 330 h 575"/>
                <a:gd name="T56" fmla="*/ 739 w 936"/>
                <a:gd name="T57" fmla="*/ 426 h 575"/>
                <a:gd name="T58" fmla="*/ 680 w 936"/>
                <a:gd name="T59" fmla="*/ 470 h 575"/>
                <a:gd name="T60" fmla="*/ 638 w 936"/>
                <a:gd name="T61" fmla="*/ 508 h 575"/>
                <a:gd name="T62" fmla="*/ 447 w 936"/>
                <a:gd name="T63" fmla="*/ 456 h 575"/>
                <a:gd name="T64" fmla="*/ 257 w 936"/>
                <a:gd name="T65" fmla="*/ 488 h 575"/>
                <a:gd name="T66" fmla="*/ 3 w 936"/>
                <a:gd name="T67" fmla="*/ 450 h 575"/>
                <a:gd name="T68" fmla="*/ 6 w 936"/>
                <a:gd name="T69" fmla="*/ 184 h 575"/>
                <a:gd name="T70" fmla="*/ 180 w 936"/>
                <a:gd name="T71" fmla="*/ 107 h 575"/>
                <a:gd name="T72" fmla="*/ 326 w 936"/>
                <a:gd name="T73" fmla="*/ 175 h 575"/>
                <a:gd name="T74" fmla="*/ 376 w 936"/>
                <a:gd name="T75" fmla="*/ 209 h 575"/>
                <a:gd name="T76" fmla="*/ 214 w 936"/>
                <a:gd name="T77" fmla="*/ 157 h 575"/>
                <a:gd name="T78" fmla="*/ 71 w 936"/>
                <a:gd name="T79" fmla="*/ 148 h 575"/>
                <a:gd name="T80" fmla="*/ 83 w 936"/>
                <a:gd name="T81" fmla="*/ 260 h 575"/>
                <a:gd name="T82" fmla="*/ 172 w 936"/>
                <a:gd name="T83" fmla="*/ 231 h 575"/>
                <a:gd name="T84" fmla="*/ 380 w 936"/>
                <a:gd name="T85" fmla="*/ 230 h 575"/>
                <a:gd name="T86" fmla="*/ 245 w 936"/>
                <a:gd name="T87" fmla="*/ 125 h 575"/>
                <a:gd name="T88" fmla="*/ 265 w 936"/>
                <a:gd name="T89" fmla="*/ 162 h 575"/>
                <a:gd name="T90" fmla="*/ 380 w 936"/>
                <a:gd name="T91" fmla="*/ 230 h 575"/>
                <a:gd name="T92" fmla="*/ 294 w 936"/>
                <a:gd name="T93" fmla="*/ 254 h 575"/>
                <a:gd name="T94" fmla="*/ 250 w 936"/>
                <a:gd name="T95" fmla="*/ 176 h 575"/>
                <a:gd name="T96" fmla="*/ 516 w 936"/>
                <a:gd name="T97" fmla="*/ 252 h 575"/>
                <a:gd name="T98" fmla="*/ 645 w 936"/>
                <a:gd name="T99" fmla="*/ 264 h 575"/>
                <a:gd name="T100" fmla="*/ 635 w 936"/>
                <a:gd name="T101" fmla="*/ 240 h 575"/>
                <a:gd name="T102" fmla="*/ 516 w 936"/>
                <a:gd name="T103" fmla="*/ 252 h 575"/>
                <a:gd name="T104" fmla="*/ 398 w 936"/>
                <a:gd name="T105" fmla="*/ 227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36" h="575">
                  <a:moveTo>
                    <a:pt x="349" y="188"/>
                  </a:moveTo>
                  <a:cubicBezTo>
                    <a:pt x="357" y="194"/>
                    <a:pt x="366" y="199"/>
                    <a:pt x="375" y="204"/>
                  </a:cubicBezTo>
                  <a:cubicBezTo>
                    <a:pt x="376" y="205"/>
                    <a:pt x="378" y="207"/>
                    <a:pt x="381" y="209"/>
                  </a:cubicBezTo>
                  <a:cubicBezTo>
                    <a:pt x="378" y="147"/>
                    <a:pt x="374" y="85"/>
                    <a:pt x="370" y="24"/>
                  </a:cubicBezTo>
                  <a:cubicBezTo>
                    <a:pt x="371" y="24"/>
                    <a:pt x="371" y="24"/>
                    <a:pt x="372" y="24"/>
                  </a:cubicBezTo>
                  <a:cubicBezTo>
                    <a:pt x="372" y="37"/>
                    <a:pt x="373" y="49"/>
                    <a:pt x="374" y="61"/>
                  </a:cubicBezTo>
                  <a:cubicBezTo>
                    <a:pt x="376" y="96"/>
                    <a:pt x="379" y="130"/>
                    <a:pt x="381" y="165"/>
                  </a:cubicBezTo>
                  <a:cubicBezTo>
                    <a:pt x="381" y="178"/>
                    <a:pt x="382" y="192"/>
                    <a:pt x="383" y="205"/>
                  </a:cubicBezTo>
                  <a:cubicBezTo>
                    <a:pt x="383" y="209"/>
                    <a:pt x="385" y="211"/>
                    <a:pt x="388" y="213"/>
                  </a:cubicBezTo>
                  <a:cubicBezTo>
                    <a:pt x="393" y="215"/>
                    <a:pt x="397" y="219"/>
                    <a:pt x="402" y="222"/>
                  </a:cubicBezTo>
                  <a:cubicBezTo>
                    <a:pt x="413" y="210"/>
                    <a:pt x="425" y="198"/>
                    <a:pt x="436" y="185"/>
                  </a:cubicBezTo>
                  <a:cubicBezTo>
                    <a:pt x="476" y="143"/>
                    <a:pt x="516" y="100"/>
                    <a:pt x="555" y="57"/>
                  </a:cubicBezTo>
                  <a:cubicBezTo>
                    <a:pt x="565" y="46"/>
                    <a:pt x="575" y="36"/>
                    <a:pt x="585" y="25"/>
                  </a:cubicBezTo>
                  <a:cubicBezTo>
                    <a:pt x="601" y="9"/>
                    <a:pt x="619" y="0"/>
                    <a:pt x="643" y="4"/>
                  </a:cubicBezTo>
                  <a:cubicBezTo>
                    <a:pt x="650" y="5"/>
                    <a:pt x="652" y="6"/>
                    <a:pt x="655" y="11"/>
                  </a:cubicBezTo>
                  <a:cubicBezTo>
                    <a:pt x="630" y="16"/>
                    <a:pt x="616" y="35"/>
                    <a:pt x="601" y="52"/>
                  </a:cubicBezTo>
                  <a:cubicBezTo>
                    <a:pt x="575" y="81"/>
                    <a:pt x="549" y="111"/>
                    <a:pt x="524" y="140"/>
                  </a:cubicBezTo>
                  <a:cubicBezTo>
                    <a:pt x="494" y="175"/>
                    <a:pt x="464" y="209"/>
                    <a:pt x="434" y="243"/>
                  </a:cubicBezTo>
                  <a:cubicBezTo>
                    <a:pt x="434" y="244"/>
                    <a:pt x="433" y="245"/>
                    <a:pt x="432" y="247"/>
                  </a:cubicBezTo>
                  <a:cubicBezTo>
                    <a:pt x="436" y="247"/>
                    <a:pt x="439" y="247"/>
                    <a:pt x="442" y="248"/>
                  </a:cubicBezTo>
                  <a:cubicBezTo>
                    <a:pt x="462" y="249"/>
                    <a:pt x="482" y="250"/>
                    <a:pt x="502" y="251"/>
                  </a:cubicBezTo>
                  <a:cubicBezTo>
                    <a:pt x="505" y="251"/>
                    <a:pt x="507" y="249"/>
                    <a:pt x="509" y="249"/>
                  </a:cubicBezTo>
                  <a:cubicBezTo>
                    <a:pt x="509" y="248"/>
                    <a:pt x="509" y="248"/>
                    <a:pt x="509" y="247"/>
                  </a:cubicBezTo>
                  <a:cubicBezTo>
                    <a:pt x="505" y="247"/>
                    <a:pt x="502" y="247"/>
                    <a:pt x="498" y="248"/>
                  </a:cubicBezTo>
                  <a:cubicBezTo>
                    <a:pt x="498" y="247"/>
                    <a:pt x="497" y="246"/>
                    <a:pt x="497" y="245"/>
                  </a:cubicBezTo>
                  <a:cubicBezTo>
                    <a:pt x="503" y="242"/>
                    <a:pt x="508" y="239"/>
                    <a:pt x="514" y="236"/>
                  </a:cubicBezTo>
                  <a:cubicBezTo>
                    <a:pt x="521" y="234"/>
                    <a:pt x="528" y="232"/>
                    <a:pt x="535" y="230"/>
                  </a:cubicBezTo>
                  <a:cubicBezTo>
                    <a:pt x="537" y="229"/>
                    <a:pt x="538" y="230"/>
                    <a:pt x="540" y="230"/>
                  </a:cubicBezTo>
                  <a:cubicBezTo>
                    <a:pt x="553" y="234"/>
                    <a:pt x="566" y="231"/>
                    <a:pt x="578" y="225"/>
                  </a:cubicBezTo>
                  <a:cubicBezTo>
                    <a:pt x="585" y="222"/>
                    <a:pt x="593" y="218"/>
                    <a:pt x="600" y="214"/>
                  </a:cubicBezTo>
                  <a:cubicBezTo>
                    <a:pt x="610" y="208"/>
                    <a:pt x="621" y="205"/>
                    <a:pt x="633" y="204"/>
                  </a:cubicBezTo>
                  <a:cubicBezTo>
                    <a:pt x="636" y="204"/>
                    <a:pt x="638" y="202"/>
                    <a:pt x="641" y="201"/>
                  </a:cubicBezTo>
                  <a:cubicBezTo>
                    <a:pt x="644" y="199"/>
                    <a:pt x="647" y="196"/>
                    <a:pt x="650" y="195"/>
                  </a:cubicBezTo>
                  <a:cubicBezTo>
                    <a:pt x="661" y="195"/>
                    <a:pt x="667" y="186"/>
                    <a:pt x="675" y="181"/>
                  </a:cubicBezTo>
                  <a:cubicBezTo>
                    <a:pt x="677" y="179"/>
                    <a:pt x="677" y="173"/>
                    <a:pt x="672" y="171"/>
                  </a:cubicBezTo>
                  <a:cubicBezTo>
                    <a:pt x="667" y="169"/>
                    <a:pt x="662" y="168"/>
                    <a:pt x="656" y="166"/>
                  </a:cubicBezTo>
                  <a:cubicBezTo>
                    <a:pt x="660" y="162"/>
                    <a:pt x="663" y="159"/>
                    <a:pt x="667" y="157"/>
                  </a:cubicBezTo>
                  <a:cubicBezTo>
                    <a:pt x="670" y="154"/>
                    <a:pt x="673" y="151"/>
                    <a:pt x="674" y="147"/>
                  </a:cubicBezTo>
                  <a:cubicBezTo>
                    <a:pt x="676" y="135"/>
                    <a:pt x="683" y="125"/>
                    <a:pt x="695" y="121"/>
                  </a:cubicBezTo>
                  <a:cubicBezTo>
                    <a:pt x="708" y="117"/>
                    <a:pt x="726" y="128"/>
                    <a:pt x="730" y="142"/>
                  </a:cubicBezTo>
                  <a:cubicBezTo>
                    <a:pt x="733" y="152"/>
                    <a:pt x="739" y="160"/>
                    <a:pt x="751" y="162"/>
                  </a:cubicBezTo>
                  <a:cubicBezTo>
                    <a:pt x="785" y="168"/>
                    <a:pt x="805" y="191"/>
                    <a:pt x="823" y="217"/>
                  </a:cubicBezTo>
                  <a:cubicBezTo>
                    <a:pt x="828" y="225"/>
                    <a:pt x="835" y="232"/>
                    <a:pt x="840" y="240"/>
                  </a:cubicBezTo>
                  <a:cubicBezTo>
                    <a:pt x="845" y="247"/>
                    <a:pt x="849" y="256"/>
                    <a:pt x="853" y="264"/>
                  </a:cubicBezTo>
                  <a:cubicBezTo>
                    <a:pt x="855" y="269"/>
                    <a:pt x="858" y="275"/>
                    <a:pt x="860" y="281"/>
                  </a:cubicBezTo>
                  <a:cubicBezTo>
                    <a:pt x="869" y="304"/>
                    <a:pt x="872" y="329"/>
                    <a:pt x="873" y="354"/>
                  </a:cubicBezTo>
                  <a:cubicBezTo>
                    <a:pt x="874" y="365"/>
                    <a:pt x="875" y="374"/>
                    <a:pt x="881" y="384"/>
                  </a:cubicBezTo>
                  <a:cubicBezTo>
                    <a:pt x="887" y="394"/>
                    <a:pt x="889" y="405"/>
                    <a:pt x="893" y="416"/>
                  </a:cubicBezTo>
                  <a:cubicBezTo>
                    <a:pt x="898" y="427"/>
                    <a:pt x="901" y="439"/>
                    <a:pt x="907" y="449"/>
                  </a:cubicBezTo>
                  <a:cubicBezTo>
                    <a:pt x="914" y="460"/>
                    <a:pt x="915" y="472"/>
                    <a:pt x="919" y="483"/>
                  </a:cubicBezTo>
                  <a:cubicBezTo>
                    <a:pt x="922" y="490"/>
                    <a:pt x="926" y="496"/>
                    <a:pt x="931" y="502"/>
                  </a:cubicBezTo>
                  <a:cubicBezTo>
                    <a:pt x="936" y="510"/>
                    <a:pt x="935" y="514"/>
                    <a:pt x="928" y="521"/>
                  </a:cubicBezTo>
                  <a:cubicBezTo>
                    <a:pt x="924" y="525"/>
                    <a:pt x="920" y="529"/>
                    <a:pt x="916" y="534"/>
                  </a:cubicBezTo>
                  <a:cubicBezTo>
                    <a:pt x="908" y="543"/>
                    <a:pt x="899" y="546"/>
                    <a:pt x="888" y="545"/>
                  </a:cubicBezTo>
                  <a:cubicBezTo>
                    <a:pt x="882" y="544"/>
                    <a:pt x="878" y="540"/>
                    <a:pt x="881" y="534"/>
                  </a:cubicBezTo>
                  <a:cubicBezTo>
                    <a:pt x="882" y="529"/>
                    <a:pt x="885" y="524"/>
                    <a:pt x="889" y="520"/>
                  </a:cubicBezTo>
                  <a:cubicBezTo>
                    <a:pt x="894" y="512"/>
                    <a:pt x="897" y="506"/>
                    <a:pt x="891" y="498"/>
                  </a:cubicBezTo>
                  <a:cubicBezTo>
                    <a:pt x="886" y="491"/>
                    <a:pt x="881" y="485"/>
                    <a:pt x="877" y="479"/>
                  </a:cubicBezTo>
                  <a:cubicBezTo>
                    <a:pt x="873" y="473"/>
                    <a:pt x="869" y="466"/>
                    <a:pt x="866" y="460"/>
                  </a:cubicBezTo>
                  <a:cubicBezTo>
                    <a:pt x="863" y="451"/>
                    <a:pt x="861" y="443"/>
                    <a:pt x="859" y="434"/>
                  </a:cubicBezTo>
                  <a:cubicBezTo>
                    <a:pt x="857" y="431"/>
                    <a:pt x="856" y="427"/>
                    <a:pt x="854" y="424"/>
                  </a:cubicBezTo>
                  <a:cubicBezTo>
                    <a:pt x="840" y="400"/>
                    <a:pt x="826" y="375"/>
                    <a:pt x="811" y="351"/>
                  </a:cubicBezTo>
                  <a:cubicBezTo>
                    <a:pt x="811" y="350"/>
                    <a:pt x="810" y="350"/>
                    <a:pt x="808" y="350"/>
                  </a:cubicBezTo>
                  <a:cubicBezTo>
                    <a:pt x="809" y="361"/>
                    <a:pt x="810" y="371"/>
                    <a:pt x="811" y="382"/>
                  </a:cubicBezTo>
                  <a:cubicBezTo>
                    <a:pt x="812" y="408"/>
                    <a:pt x="815" y="434"/>
                    <a:pt x="816" y="460"/>
                  </a:cubicBezTo>
                  <a:cubicBezTo>
                    <a:pt x="816" y="472"/>
                    <a:pt x="813" y="484"/>
                    <a:pt x="812" y="496"/>
                  </a:cubicBezTo>
                  <a:cubicBezTo>
                    <a:pt x="811" y="501"/>
                    <a:pt x="812" y="507"/>
                    <a:pt x="814" y="513"/>
                  </a:cubicBezTo>
                  <a:cubicBezTo>
                    <a:pt x="817" y="520"/>
                    <a:pt x="818" y="526"/>
                    <a:pt x="811" y="532"/>
                  </a:cubicBezTo>
                  <a:cubicBezTo>
                    <a:pt x="810" y="533"/>
                    <a:pt x="810" y="536"/>
                    <a:pt x="809" y="538"/>
                  </a:cubicBezTo>
                  <a:cubicBezTo>
                    <a:pt x="806" y="549"/>
                    <a:pt x="801" y="559"/>
                    <a:pt x="790" y="565"/>
                  </a:cubicBezTo>
                  <a:cubicBezTo>
                    <a:pt x="786" y="566"/>
                    <a:pt x="782" y="567"/>
                    <a:pt x="778" y="567"/>
                  </a:cubicBezTo>
                  <a:cubicBezTo>
                    <a:pt x="766" y="566"/>
                    <a:pt x="761" y="556"/>
                    <a:pt x="768" y="547"/>
                  </a:cubicBezTo>
                  <a:cubicBezTo>
                    <a:pt x="777" y="536"/>
                    <a:pt x="779" y="523"/>
                    <a:pt x="782" y="511"/>
                  </a:cubicBezTo>
                  <a:cubicBezTo>
                    <a:pt x="783" y="509"/>
                    <a:pt x="782" y="507"/>
                    <a:pt x="781" y="506"/>
                  </a:cubicBezTo>
                  <a:cubicBezTo>
                    <a:pt x="776" y="501"/>
                    <a:pt x="776" y="495"/>
                    <a:pt x="777" y="488"/>
                  </a:cubicBezTo>
                  <a:cubicBezTo>
                    <a:pt x="781" y="468"/>
                    <a:pt x="777" y="447"/>
                    <a:pt x="775" y="427"/>
                  </a:cubicBezTo>
                  <a:cubicBezTo>
                    <a:pt x="775" y="425"/>
                    <a:pt x="775" y="424"/>
                    <a:pt x="774" y="423"/>
                  </a:cubicBezTo>
                  <a:cubicBezTo>
                    <a:pt x="765" y="409"/>
                    <a:pt x="769" y="393"/>
                    <a:pt x="765" y="378"/>
                  </a:cubicBezTo>
                  <a:cubicBezTo>
                    <a:pt x="762" y="364"/>
                    <a:pt x="761" y="348"/>
                    <a:pt x="761" y="333"/>
                  </a:cubicBezTo>
                  <a:cubicBezTo>
                    <a:pt x="762" y="316"/>
                    <a:pt x="754" y="304"/>
                    <a:pt x="745" y="292"/>
                  </a:cubicBezTo>
                  <a:cubicBezTo>
                    <a:pt x="739" y="283"/>
                    <a:pt x="732" y="276"/>
                    <a:pt x="725" y="267"/>
                  </a:cubicBezTo>
                  <a:cubicBezTo>
                    <a:pt x="718" y="271"/>
                    <a:pt x="710" y="275"/>
                    <a:pt x="702" y="279"/>
                  </a:cubicBezTo>
                  <a:cubicBezTo>
                    <a:pt x="704" y="281"/>
                    <a:pt x="705" y="283"/>
                    <a:pt x="706" y="285"/>
                  </a:cubicBezTo>
                  <a:cubicBezTo>
                    <a:pt x="717" y="298"/>
                    <a:pt x="722" y="313"/>
                    <a:pt x="721" y="330"/>
                  </a:cubicBezTo>
                  <a:cubicBezTo>
                    <a:pt x="721" y="348"/>
                    <a:pt x="721" y="366"/>
                    <a:pt x="719" y="383"/>
                  </a:cubicBezTo>
                  <a:cubicBezTo>
                    <a:pt x="718" y="393"/>
                    <a:pt x="722" y="397"/>
                    <a:pt x="729" y="402"/>
                  </a:cubicBezTo>
                  <a:cubicBezTo>
                    <a:pt x="741" y="410"/>
                    <a:pt x="742" y="413"/>
                    <a:pt x="739" y="426"/>
                  </a:cubicBezTo>
                  <a:cubicBezTo>
                    <a:pt x="736" y="434"/>
                    <a:pt x="735" y="442"/>
                    <a:pt x="733" y="450"/>
                  </a:cubicBezTo>
                  <a:cubicBezTo>
                    <a:pt x="730" y="463"/>
                    <a:pt x="723" y="469"/>
                    <a:pt x="709" y="469"/>
                  </a:cubicBezTo>
                  <a:cubicBezTo>
                    <a:pt x="699" y="470"/>
                    <a:pt x="690" y="470"/>
                    <a:pt x="680" y="470"/>
                  </a:cubicBezTo>
                  <a:cubicBezTo>
                    <a:pt x="673" y="469"/>
                    <a:pt x="667" y="467"/>
                    <a:pt x="660" y="466"/>
                  </a:cubicBezTo>
                  <a:cubicBezTo>
                    <a:pt x="654" y="464"/>
                    <a:pt x="649" y="463"/>
                    <a:pt x="642" y="461"/>
                  </a:cubicBezTo>
                  <a:cubicBezTo>
                    <a:pt x="644" y="478"/>
                    <a:pt x="644" y="493"/>
                    <a:pt x="638" y="508"/>
                  </a:cubicBezTo>
                  <a:cubicBezTo>
                    <a:pt x="627" y="536"/>
                    <a:pt x="606" y="555"/>
                    <a:pt x="577" y="564"/>
                  </a:cubicBezTo>
                  <a:cubicBezTo>
                    <a:pt x="544" y="575"/>
                    <a:pt x="512" y="571"/>
                    <a:pt x="483" y="550"/>
                  </a:cubicBezTo>
                  <a:cubicBezTo>
                    <a:pt x="451" y="527"/>
                    <a:pt x="439" y="496"/>
                    <a:pt x="447" y="456"/>
                  </a:cubicBezTo>
                  <a:cubicBezTo>
                    <a:pt x="446" y="459"/>
                    <a:pt x="443" y="462"/>
                    <a:pt x="442" y="466"/>
                  </a:cubicBezTo>
                  <a:cubicBezTo>
                    <a:pt x="438" y="481"/>
                    <a:pt x="426" y="486"/>
                    <a:pt x="411" y="486"/>
                  </a:cubicBezTo>
                  <a:cubicBezTo>
                    <a:pt x="360" y="487"/>
                    <a:pt x="309" y="488"/>
                    <a:pt x="257" y="488"/>
                  </a:cubicBezTo>
                  <a:cubicBezTo>
                    <a:pt x="207" y="488"/>
                    <a:pt x="157" y="488"/>
                    <a:pt x="108" y="487"/>
                  </a:cubicBezTo>
                  <a:cubicBezTo>
                    <a:pt x="87" y="487"/>
                    <a:pt x="66" y="485"/>
                    <a:pt x="45" y="485"/>
                  </a:cubicBezTo>
                  <a:cubicBezTo>
                    <a:pt x="20" y="485"/>
                    <a:pt x="10" y="478"/>
                    <a:pt x="3" y="450"/>
                  </a:cubicBezTo>
                  <a:cubicBezTo>
                    <a:pt x="1" y="445"/>
                    <a:pt x="1" y="439"/>
                    <a:pt x="1" y="434"/>
                  </a:cubicBezTo>
                  <a:cubicBezTo>
                    <a:pt x="1" y="392"/>
                    <a:pt x="0" y="350"/>
                    <a:pt x="1" y="308"/>
                  </a:cubicBezTo>
                  <a:cubicBezTo>
                    <a:pt x="2" y="267"/>
                    <a:pt x="4" y="226"/>
                    <a:pt x="6" y="184"/>
                  </a:cubicBezTo>
                  <a:cubicBezTo>
                    <a:pt x="7" y="169"/>
                    <a:pt x="12" y="154"/>
                    <a:pt x="20" y="140"/>
                  </a:cubicBezTo>
                  <a:cubicBezTo>
                    <a:pt x="31" y="121"/>
                    <a:pt x="47" y="112"/>
                    <a:pt x="69" y="110"/>
                  </a:cubicBezTo>
                  <a:cubicBezTo>
                    <a:pt x="106" y="107"/>
                    <a:pt x="143" y="105"/>
                    <a:pt x="180" y="107"/>
                  </a:cubicBezTo>
                  <a:cubicBezTo>
                    <a:pt x="203" y="108"/>
                    <a:pt x="226" y="110"/>
                    <a:pt x="249" y="113"/>
                  </a:cubicBezTo>
                  <a:cubicBezTo>
                    <a:pt x="258" y="114"/>
                    <a:pt x="266" y="120"/>
                    <a:pt x="273" y="126"/>
                  </a:cubicBezTo>
                  <a:cubicBezTo>
                    <a:pt x="290" y="143"/>
                    <a:pt x="308" y="159"/>
                    <a:pt x="326" y="175"/>
                  </a:cubicBezTo>
                  <a:cubicBezTo>
                    <a:pt x="328" y="177"/>
                    <a:pt x="331" y="179"/>
                    <a:pt x="333" y="181"/>
                  </a:cubicBezTo>
                  <a:cubicBezTo>
                    <a:pt x="349" y="195"/>
                    <a:pt x="365" y="210"/>
                    <a:pt x="381" y="225"/>
                  </a:cubicBezTo>
                  <a:cubicBezTo>
                    <a:pt x="383" y="217"/>
                    <a:pt x="382" y="213"/>
                    <a:pt x="376" y="209"/>
                  </a:cubicBezTo>
                  <a:cubicBezTo>
                    <a:pt x="367" y="203"/>
                    <a:pt x="358" y="195"/>
                    <a:pt x="349" y="188"/>
                  </a:cubicBezTo>
                  <a:close/>
                  <a:moveTo>
                    <a:pt x="211" y="222"/>
                  </a:moveTo>
                  <a:cubicBezTo>
                    <a:pt x="212" y="200"/>
                    <a:pt x="213" y="179"/>
                    <a:pt x="214" y="157"/>
                  </a:cubicBezTo>
                  <a:cubicBezTo>
                    <a:pt x="215" y="143"/>
                    <a:pt x="205" y="133"/>
                    <a:pt x="191" y="133"/>
                  </a:cubicBezTo>
                  <a:cubicBezTo>
                    <a:pt x="156" y="133"/>
                    <a:pt x="122" y="134"/>
                    <a:pt x="87" y="134"/>
                  </a:cubicBezTo>
                  <a:cubicBezTo>
                    <a:pt x="78" y="134"/>
                    <a:pt x="73" y="138"/>
                    <a:pt x="71" y="148"/>
                  </a:cubicBezTo>
                  <a:cubicBezTo>
                    <a:pt x="69" y="161"/>
                    <a:pt x="68" y="175"/>
                    <a:pt x="66" y="189"/>
                  </a:cubicBezTo>
                  <a:cubicBezTo>
                    <a:pt x="65" y="206"/>
                    <a:pt x="64" y="223"/>
                    <a:pt x="63" y="240"/>
                  </a:cubicBezTo>
                  <a:cubicBezTo>
                    <a:pt x="63" y="254"/>
                    <a:pt x="70" y="260"/>
                    <a:pt x="83" y="260"/>
                  </a:cubicBezTo>
                  <a:cubicBezTo>
                    <a:pt x="97" y="260"/>
                    <a:pt x="110" y="260"/>
                    <a:pt x="124" y="260"/>
                  </a:cubicBezTo>
                  <a:cubicBezTo>
                    <a:pt x="139" y="260"/>
                    <a:pt x="155" y="260"/>
                    <a:pt x="169" y="260"/>
                  </a:cubicBezTo>
                  <a:cubicBezTo>
                    <a:pt x="170" y="249"/>
                    <a:pt x="171" y="240"/>
                    <a:pt x="172" y="231"/>
                  </a:cubicBezTo>
                  <a:cubicBezTo>
                    <a:pt x="172" y="225"/>
                    <a:pt x="175" y="222"/>
                    <a:pt x="181" y="222"/>
                  </a:cubicBezTo>
                  <a:cubicBezTo>
                    <a:pt x="191" y="221"/>
                    <a:pt x="201" y="222"/>
                    <a:pt x="211" y="222"/>
                  </a:cubicBezTo>
                  <a:close/>
                  <a:moveTo>
                    <a:pt x="380" y="230"/>
                  </a:moveTo>
                  <a:cubicBezTo>
                    <a:pt x="378" y="228"/>
                    <a:pt x="376" y="226"/>
                    <a:pt x="374" y="224"/>
                  </a:cubicBezTo>
                  <a:cubicBezTo>
                    <a:pt x="342" y="195"/>
                    <a:pt x="310" y="167"/>
                    <a:pt x="280" y="137"/>
                  </a:cubicBezTo>
                  <a:cubicBezTo>
                    <a:pt x="269" y="127"/>
                    <a:pt x="258" y="123"/>
                    <a:pt x="245" y="125"/>
                  </a:cubicBezTo>
                  <a:cubicBezTo>
                    <a:pt x="242" y="125"/>
                    <a:pt x="240" y="127"/>
                    <a:pt x="238" y="127"/>
                  </a:cubicBezTo>
                  <a:cubicBezTo>
                    <a:pt x="239" y="129"/>
                    <a:pt x="239" y="132"/>
                    <a:pt x="241" y="134"/>
                  </a:cubicBezTo>
                  <a:cubicBezTo>
                    <a:pt x="249" y="143"/>
                    <a:pt x="257" y="153"/>
                    <a:pt x="265" y="162"/>
                  </a:cubicBezTo>
                  <a:cubicBezTo>
                    <a:pt x="287" y="186"/>
                    <a:pt x="309" y="211"/>
                    <a:pt x="331" y="235"/>
                  </a:cubicBezTo>
                  <a:cubicBezTo>
                    <a:pt x="334" y="238"/>
                    <a:pt x="339" y="241"/>
                    <a:pt x="343" y="241"/>
                  </a:cubicBezTo>
                  <a:cubicBezTo>
                    <a:pt x="356" y="240"/>
                    <a:pt x="368" y="237"/>
                    <a:pt x="380" y="230"/>
                  </a:cubicBezTo>
                  <a:close/>
                  <a:moveTo>
                    <a:pt x="227" y="256"/>
                  </a:moveTo>
                  <a:cubicBezTo>
                    <a:pt x="248" y="256"/>
                    <a:pt x="267" y="256"/>
                    <a:pt x="287" y="256"/>
                  </a:cubicBezTo>
                  <a:cubicBezTo>
                    <a:pt x="289" y="256"/>
                    <a:pt x="292" y="255"/>
                    <a:pt x="294" y="254"/>
                  </a:cubicBezTo>
                  <a:cubicBezTo>
                    <a:pt x="300" y="253"/>
                    <a:pt x="302" y="249"/>
                    <a:pt x="300" y="243"/>
                  </a:cubicBezTo>
                  <a:cubicBezTo>
                    <a:pt x="298" y="239"/>
                    <a:pt x="296" y="235"/>
                    <a:pt x="293" y="231"/>
                  </a:cubicBezTo>
                  <a:cubicBezTo>
                    <a:pt x="279" y="213"/>
                    <a:pt x="265" y="195"/>
                    <a:pt x="250" y="176"/>
                  </a:cubicBezTo>
                  <a:cubicBezTo>
                    <a:pt x="245" y="170"/>
                    <a:pt x="239" y="163"/>
                    <a:pt x="233" y="155"/>
                  </a:cubicBezTo>
                  <a:cubicBezTo>
                    <a:pt x="231" y="190"/>
                    <a:pt x="229" y="223"/>
                    <a:pt x="227" y="256"/>
                  </a:cubicBezTo>
                  <a:close/>
                  <a:moveTo>
                    <a:pt x="516" y="252"/>
                  </a:moveTo>
                  <a:cubicBezTo>
                    <a:pt x="529" y="253"/>
                    <a:pt x="541" y="254"/>
                    <a:pt x="553" y="255"/>
                  </a:cubicBezTo>
                  <a:cubicBezTo>
                    <a:pt x="574" y="257"/>
                    <a:pt x="595" y="259"/>
                    <a:pt x="615" y="261"/>
                  </a:cubicBezTo>
                  <a:cubicBezTo>
                    <a:pt x="625" y="262"/>
                    <a:pt x="636" y="265"/>
                    <a:pt x="645" y="264"/>
                  </a:cubicBezTo>
                  <a:cubicBezTo>
                    <a:pt x="666" y="260"/>
                    <a:pt x="685" y="254"/>
                    <a:pt x="703" y="241"/>
                  </a:cubicBezTo>
                  <a:cubicBezTo>
                    <a:pt x="699" y="237"/>
                    <a:pt x="699" y="230"/>
                    <a:pt x="691" y="231"/>
                  </a:cubicBezTo>
                  <a:cubicBezTo>
                    <a:pt x="672" y="234"/>
                    <a:pt x="654" y="236"/>
                    <a:pt x="635" y="240"/>
                  </a:cubicBezTo>
                  <a:cubicBezTo>
                    <a:pt x="621" y="242"/>
                    <a:pt x="607" y="247"/>
                    <a:pt x="592" y="248"/>
                  </a:cubicBezTo>
                  <a:cubicBezTo>
                    <a:pt x="574" y="251"/>
                    <a:pt x="556" y="254"/>
                    <a:pt x="538" y="247"/>
                  </a:cubicBezTo>
                  <a:cubicBezTo>
                    <a:pt x="530" y="243"/>
                    <a:pt x="524" y="247"/>
                    <a:pt x="516" y="252"/>
                  </a:cubicBezTo>
                  <a:close/>
                  <a:moveTo>
                    <a:pt x="384" y="216"/>
                  </a:moveTo>
                  <a:cubicBezTo>
                    <a:pt x="381" y="225"/>
                    <a:pt x="387" y="228"/>
                    <a:pt x="393" y="232"/>
                  </a:cubicBezTo>
                  <a:cubicBezTo>
                    <a:pt x="394" y="231"/>
                    <a:pt x="396" y="229"/>
                    <a:pt x="398" y="227"/>
                  </a:cubicBezTo>
                  <a:cubicBezTo>
                    <a:pt x="395" y="225"/>
                    <a:pt x="393" y="223"/>
                    <a:pt x="390" y="221"/>
                  </a:cubicBezTo>
                  <a:cubicBezTo>
                    <a:pt x="388" y="220"/>
                    <a:pt x="387" y="218"/>
                    <a:pt x="384" y="216"/>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5" name="Freeform 1015">
              <a:extLst>
                <a:ext uri="{FF2B5EF4-FFF2-40B4-BE49-F238E27FC236}">
                  <a16:creationId xmlns:a16="http://schemas.microsoft.com/office/drawing/2014/main" id="{115F056C-772D-4B51-ACEE-4363E096677E}"/>
                </a:ext>
              </a:extLst>
            </p:cNvPr>
            <p:cNvSpPr>
              <a:spLocks/>
            </p:cNvSpPr>
            <p:nvPr/>
          </p:nvSpPr>
          <p:spPr bwMode="auto">
            <a:xfrm>
              <a:off x="7367588" y="4157663"/>
              <a:ext cx="19050" cy="17463"/>
            </a:xfrm>
            <a:custGeom>
              <a:avLst/>
              <a:gdLst>
                <a:gd name="T0" fmla="*/ 16 w 50"/>
                <a:gd name="T1" fmla="*/ 7 h 44"/>
                <a:gd name="T2" fmla="*/ 43 w 50"/>
                <a:gd name="T3" fmla="*/ 28 h 44"/>
                <a:gd name="T4" fmla="*/ 48 w 50"/>
                <a:gd name="T5" fmla="*/ 44 h 44"/>
                <a:gd name="T6" fmla="*/ 0 w 50"/>
                <a:gd name="T7" fmla="*/ 0 h 44"/>
                <a:gd name="T8" fmla="*/ 16 w 50"/>
                <a:gd name="T9" fmla="*/ 7 h 44"/>
              </a:gdLst>
              <a:ahLst/>
              <a:cxnLst>
                <a:cxn ang="0">
                  <a:pos x="T0" y="T1"/>
                </a:cxn>
                <a:cxn ang="0">
                  <a:pos x="T2" y="T3"/>
                </a:cxn>
                <a:cxn ang="0">
                  <a:pos x="T4" y="T5"/>
                </a:cxn>
                <a:cxn ang="0">
                  <a:pos x="T6" y="T7"/>
                </a:cxn>
                <a:cxn ang="0">
                  <a:pos x="T8" y="T9"/>
                </a:cxn>
              </a:cxnLst>
              <a:rect l="0" t="0" r="r" b="b"/>
              <a:pathLst>
                <a:path w="50" h="44">
                  <a:moveTo>
                    <a:pt x="16" y="7"/>
                  </a:moveTo>
                  <a:cubicBezTo>
                    <a:pt x="25" y="14"/>
                    <a:pt x="34" y="22"/>
                    <a:pt x="43" y="28"/>
                  </a:cubicBezTo>
                  <a:cubicBezTo>
                    <a:pt x="49" y="32"/>
                    <a:pt x="50" y="36"/>
                    <a:pt x="48" y="44"/>
                  </a:cubicBezTo>
                  <a:cubicBezTo>
                    <a:pt x="32" y="29"/>
                    <a:pt x="16" y="14"/>
                    <a:pt x="0" y="0"/>
                  </a:cubicBezTo>
                  <a:cubicBezTo>
                    <a:pt x="5" y="2"/>
                    <a:pt x="11" y="5"/>
                    <a:pt x="16" y="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6" name="Freeform 1016">
              <a:extLst>
                <a:ext uri="{FF2B5EF4-FFF2-40B4-BE49-F238E27FC236}">
                  <a16:creationId xmlns:a16="http://schemas.microsoft.com/office/drawing/2014/main" id="{CFA0B77C-A214-4287-B8CE-EAD3010688CE}"/>
                </a:ext>
              </a:extLst>
            </p:cNvPr>
            <p:cNvSpPr>
              <a:spLocks/>
            </p:cNvSpPr>
            <p:nvPr/>
          </p:nvSpPr>
          <p:spPr bwMode="auto">
            <a:xfrm>
              <a:off x="7264400" y="4138613"/>
              <a:ext cx="58738" cy="49213"/>
            </a:xfrm>
            <a:custGeom>
              <a:avLst/>
              <a:gdLst>
                <a:gd name="T0" fmla="*/ 148 w 152"/>
                <a:gd name="T1" fmla="*/ 89 h 127"/>
                <a:gd name="T2" fmla="*/ 118 w 152"/>
                <a:gd name="T3" fmla="*/ 89 h 127"/>
                <a:gd name="T4" fmla="*/ 109 w 152"/>
                <a:gd name="T5" fmla="*/ 98 h 127"/>
                <a:gd name="T6" fmla="*/ 106 w 152"/>
                <a:gd name="T7" fmla="*/ 127 h 127"/>
                <a:gd name="T8" fmla="*/ 61 w 152"/>
                <a:gd name="T9" fmla="*/ 127 h 127"/>
                <a:gd name="T10" fmla="*/ 20 w 152"/>
                <a:gd name="T11" fmla="*/ 127 h 127"/>
                <a:gd name="T12" fmla="*/ 0 w 152"/>
                <a:gd name="T13" fmla="*/ 107 h 127"/>
                <a:gd name="T14" fmla="*/ 3 w 152"/>
                <a:gd name="T15" fmla="*/ 56 h 127"/>
                <a:gd name="T16" fmla="*/ 8 w 152"/>
                <a:gd name="T17" fmla="*/ 15 h 127"/>
                <a:gd name="T18" fmla="*/ 24 w 152"/>
                <a:gd name="T19" fmla="*/ 1 h 127"/>
                <a:gd name="T20" fmla="*/ 128 w 152"/>
                <a:gd name="T21" fmla="*/ 0 h 127"/>
                <a:gd name="T22" fmla="*/ 151 w 152"/>
                <a:gd name="T23" fmla="*/ 24 h 127"/>
                <a:gd name="T24" fmla="*/ 148 w 152"/>
                <a:gd name="T25" fmla="*/ 89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2" h="127">
                  <a:moveTo>
                    <a:pt x="148" y="89"/>
                  </a:moveTo>
                  <a:cubicBezTo>
                    <a:pt x="138" y="89"/>
                    <a:pt x="128" y="88"/>
                    <a:pt x="118" y="89"/>
                  </a:cubicBezTo>
                  <a:cubicBezTo>
                    <a:pt x="112" y="89"/>
                    <a:pt x="109" y="92"/>
                    <a:pt x="109" y="98"/>
                  </a:cubicBezTo>
                  <a:cubicBezTo>
                    <a:pt x="108" y="107"/>
                    <a:pt x="107" y="116"/>
                    <a:pt x="106" y="127"/>
                  </a:cubicBezTo>
                  <a:cubicBezTo>
                    <a:pt x="92" y="127"/>
                    <a:pt x="76" y="127"/>
                    <a:pt x="61" y="127"/>
                  </a:cubicBezTo>
                  <a:cubicBezTo>
                    <a:pt x="47" y="127"/>
                    <a:pt x="34" y="127"/>
                    <a:pt x="20" y="127"/>
                  </a:cubicBezTo>
                  <a:cubicBezTo>
                    <a:pt x="7" y="127"/>
                    <a:pt x="0" y="121"/>
                    <a:pt x="0" y="107"/>
                  </a:cubicBezTo>
                  <a:cubicBezTo>
                    <a:pt x="1" y="90"/>
                    <a:pt x="2" y="73"/>
                    <a:pt x="3" y="56"/>
                  </a:cubicBezTo>
                  <a:cubicBezTo>
                    <a:pt x="5" y="42"/>
                    <a:pt x="6" y="28"/>
                    <a:pt x="8" y="15"/>
                  </a:cubicBezTo>
                  <a:cubicBezTo>
                    <a:pt x="10" y="5"/>
                    <a:pt x="15" y="1"/>
                    <a:pt x="24" y="1"/>
                  </a:cubicBezTo>
                  <a:cubicBezTo>
                    <a:pt x="59" y="1"/>
                    <a:pt x="93" y="0"/>
                    <a:pt x="128" y="0"/>
                  </a:cubicBezTo>
                  <a:cubicBezTo>
                    <a:pt x="142" y="0"/>
                    <a:pt x="152" y="10"/>
                    <a:pt x="151" y="24"/>
                  </a:cubicBezTo>
                  <a:cubicBezTo>
                    <a:pt x="150" y="46"/>
                    <a:pt x="149" y="67"/>
                    <a:pt x="148" y="8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7" name="Freeform 1017">
              <a:extLst>
                <a:ext uri="{FF2B5EF4-FFF2-40B4-BE49-F238E27FC236}">
                  <a16:creationId xmlns:a16="http://schemas.microsoft.com/office/drawing/2014/main" id="{BEF347A4-599F-4993-A2F4-C2586D195ABB}"/>
                </a:ext>
              </a:extLst>
            </p:cNvPr>
            <p:cNvSpPr>
              <a:spLocks/>
            </p:cNvSpPr>
            <p:nvPr/>
          </p:nvSpPr>
          <p:spPr bwMode="auto">
            <a:xfrm>
              <a:off x="7331075" y="4135438"/>
              <a:ext cx="53975" cy="44450"/>
            </a:xfrm>
            <a:custGeom>
              <a:avLst/>
              <a:gdLst>
                <a:gd name="T0" fmla="*/ 142 w 142"/>
                <a:gd name="T1" fmla="*/ 107 h 118"/>
                <a:gd name="T2" fmla="*/ 105 w 142"/>
                <a:gd name="T3" fmla="*/ 118 h 118"/>
                <a:gd name="T4" fmla="*/ 93 w 142"/>
                <a:gd name="T5" fmla="*/ 112 h 118"/>
                <a:gd name="T6" fmla="*/ 27 w 142"/>
                <a:gd name="T7" fmla="*/ 39 h 118"/>
                <a:gd name="T8" fmla="*/ 3 w 142"/>
                <a:gd name="T9" fmla="*/ 11 h 118"/>
                <a:gd name="T10" fmla="*/ 0 w 142"/>
                <a:gd name="T11" fmla="*/ 4 h 118"/>
                <a:gd name="T12" fmla="*/ 7 w 142"/>
                <a:gd name="T13" fmla="*/ 2 h 118"/>
                <a:gd name="T14" fmla="*/ 42 w 142"/>
                <a:gd name="T15" fmla="*/ 14 h 118"/>
                <a:gd name="T16" fmla="*/ 136 w 142"/>
                <a:gd name="T17" fmla="*/ 101 h 118"/>
                <a:gd name="T18" fmla="*/ 142 w 142"/>
                <a:gd name="T19" fmla="*/ 107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2" h="118">
                  <a:moveTo>
                    <a:pt x="142" y="107"/>
                  </a:moveTo>
                  <a:cubicBezTo>
                    <a:pt x="130" y="114"/>
                    <a:pt x="118" y="117"/>
                    <a:pt x="105" y="118"/>
                  </a:cubicBezTo>
                  <a:cubicBezTo>
                    <a:pt x="101" y="118"/>
                    <a:pt x="96" y="115"/>
                    <a:pt x="93" y="112"/>
                  </a:cubicBezTo>
                  <a:cubicBezTo>
                    <a:pt x="71" y="88"/>
                    <a:pt x="49" y="63"/>
                    <a:pt x="27" y="39"/>
                  </a:cubicBezTo>
                  <a:cubicBezTo>
                    <a:pt x="19" y="30"/>
                    <a:pt x="11" y="20"/>
                    <a:pt x="3" y="11"/>
                  </a:cubicBezTo>
                  <a:cubicBezTo>
                    <a:pt x="1" y="9"/>
                    <a:pt x="1" y="6"/>
                    <a:pt x="0" y="4"/>
                  </a:cubicBezTo>
                  <a:cubicBezTo>
                    <a:pt x="2" y="4"/>
                    <a:pt x="4" y="2"/>
                    <a:pt x="7" y="2"/>
                  </a:cubicBezTo>
                  <a:cubicBezTo>
                    <a:pt x="20" y="0"/>
                    <a:pt x="31" y="4"/>
                    <a:pt x="42" y="14"/>
                  </a:cubicBezTo>
                  <a:cubicBezTo>
                    <a:pt x="72" y="44"/>
                    <a:pt x="104" y="72"/>
                    <a:pt x="136" y="101"/>
                  </a:cubicBezTo>
                  <a:cubicBezTo>
                    <a:pt x="138" y="103"/>
                    <a:pt x="140" y="105"/>
                    <a:pt x="142" y="10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8" name="Freeform 1018">
              <a:extLst>
                <a:ext uri="{FF2B5EF4-FFF2-40B4-BE49-F238E27FC236}">
                  <a16:creationId xmlns:a16="http://schemas.microsoft.com/office/drawing/2014/main" id="{27513862-0C23-4517-A4F2-89EC68DCD76D}"/>
                </a:ext>
              </a:extLst>
            </p:cNvPr>
            <p:cNvSpPr>
              <a:spLocks/>
            </p:cNvSpPr>
            <p:nvPr/>
          </p:nvSpPr>
          <p:spPr bwMode="auto">
            <a:xfrm>
              <a:off x="7327900" y="4148138"/>
              <a:ext cx="28575" cy="38100"/>
            </a:xfrm>
            <a:custGeom>
              <a:avLst/>
              <a:gdLst>
                <a:gd name="T0" fmla="*/ 0 w 75"/>
                <a:gd name="T1" fmla="*/ 101 h 101"/>
                <a:gd name="T2" fmla="*/ 6 w 75"/>
                <a:gd name="T3" fmla="*/ 0 h 101"/>
                <a:gd name="T4" fmla="*/ 23 w 75"/>
                <a:gd name="T5" fmla="*/ 21 h 101"/>
                <a:gd name="T6" fmla="*/ 66 w 75"/>
                <a:gd name="T7" fmla="*/ 76 h 101"/>
                <a:gd name="T8" fmla="*/ 73 w 75"/>
                <a:gd name="T9" fmla="*/ 88 h 101"/>
                <a:gd name="T10" fmla="*/ 67 w 75"/>
                <a:gd name="T11" fmla="*/ 99 h 101"/>
                <a:gd name="T12" fmla="*/ 60 w 75"/>
                <a:gd name="T13" fmla="*/ 101 h 101"/>
                <a:gd name="T14" fmla="*/ 0 w 75"/>
                <a:gd name="T15" fmla="*/ 101 h 10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5" h="101">
                  <a:moveTo>
                    <a:pt x="0" y="101"/>
                  </a:moveTo>
                  <a:cubicBezTo>
                    <a:pt x="2" y="68"/>
                    <a:pt x="4" y="35"/>
                    <a:pt x="6" y="0"/>
                  </a:cubicBezTo>
                  <a:cubicBezTo>
                    <a:pt x="12" y="8"/>
                    <a:pt x="18" y="15"/>
                    <a:pt x="23" y="21"/>
                  </a:cubicBezTo>
                  <a:cubicBezTo>
                    <a:pt x="38" y="40"/>
                    <a:pt x="52" y="58"/>
                    <a:pt x="66" y="76"/>
                  </a:cubicBezTo>
                  <a:cubicBezTo>
                    <a:pt x="69" y="80"/>
                    <a:pt x="71" y="84"/>
                    <a:pt x="73" y="88"/>
                  </a:cubicBezTo>
                  <a:cubicBezTo>
                    <a:pt x="75" y="94"/>
                    <a:pt x="73" y="98"/>
                    <a:pt x="67" y="99"/>
                  </a:cubicBezTo>
                  <a:cubicBezTo>
                    <a:pt x="65" y="100"/>
                    <a:pt x="62" y="101"/>
                    <a:pt x="60" y="101"/>
                  </a:cubicBezTo>
                  <a:cubicBezTo>
                    <a:pt x="40" y="101"/>
                    <a:pt x="21" y="101"/>
                    <a:pt x="0" y="10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9" name="Freeform 1019">
              <a:extLst>
                <a:ext uri="{FF2B5EF4-FFF2-40B4-BE49-F238E27FC236}">
                  <a16:creationId xmlns:a16="http://schemas.microsoft.com/office/drawing/2014/main" id="{E903BD58-2933-4658-84F2-A754C55518A3}"/>
                </a:ext>
              </a:extLst>
            </p:cNvPr>
            <p:cNvSpPr>
              <a:spLocks/>
            </p:cNvSpPr>
            <p:nvPr/>
          </p:nvSpPr>
          <p:spPr bwMode="auto">
            <a:xfrm>
              <a:off x="7437438" y="4176713"/>
              <a:ext cx="71438" cy="12700"/>
            </a:xfrm>
            <a:custGeom>
              <a:avLst/>
              <a:gdLst>
                <a:gd name="T0" fmla="*/ 0 w 187"/>
                <a:gd name="T1" fmla="*/ 22 h 35"/>
                <a:gd name="T2" fmla="*/ 22 w 187"/>
                <a:gd name="T3" fmla="*/ 17 h 35"/>
                <a:gd name="T4" fmla="*/ 76 w 187"/>
                <a:gd name="T5" fmla="*/ 18 h 35"/>
                <a:gd name="T6" fmla="*/ 119 w 187"/>
                <a:gd name="T7" fmla="*/ 10 h 35"/>
                <a:gd name="T8" fmla="*/ 175 w 187"/>
                <a:gd name="T9" fmla="*/ 1 h 35"/>
                <a:gd name="T10" fmla="*/ 187 w 187"/>
                <a:gd name="T11" fmla="*/ 11 h 35"/>
                <a:gd name="T12" fmla="*/ 129 w 187"/>
                <a:gd name="T13" fmla="*/ 34 h 35"/>
                <a:gd name="T14" fmla="*/ 99 w 187"/>
                <a:gd name="T15" fmla="*/ 31 h 35"/>
                <a:gd name="T16" fmla="*/ 37 w 187"/>
                <a:gd name="T17" fmla="*/ 25 h 35"/>
                <a:gd name="T18" fmla="*/ 0 w 187"/>
                <a:gd name="T19" fmla="*/ 22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7" h="35">
                  <a:moveTo>
                    <a:pt x="0" y="22"/>
                  </a:moveTo>
                  <a:cubicBezTo>
                    <a:pt x="8" y="17"/>
                    <a:pt x="14" y="13"/>
                    <a:pt x="22" y="17"/>
                  </a:cubicBezTo>
                  <a:cubicBezTo>
                    <a:pt x="40" y="24"/>
                    <a:pt x="58" y="21"/>
                    <a:pt x="76" y="18"/>
                  </a:cubicBezTo>
                  <a:cubicBezTo>
                    <a:pt x="91" y="17"/>
                    <a:pt x="105" y="12"/>
                    <a:pt x="119" y="10"/>
                  </a:cubicBezTo>
                  <a:cubicBezTo>
                    <a:pt x="138" y="6"/>
                    <a:pt x="156" y="4"/>
                    <a:pt x="175" y="1"/>
                  </a:cubicBezTo>
                  <a:cubicBezTo>
                    <a:pt x="183" y="0"/>
                    <a:pt x="183" y="7"/>
                    <a:pt x="187" y="11"/>
                  </a:cubicBezTo>
                  <a:cubicBezTo>
                    <a:pt x="169" y="24"/>
                    <a:pt x="150" y="30"/>
                    <a:pt x="129" y="34"/>
                  </a:cubicBezTo>
                  <a:cubicBezTo>
                    <a:pt x="120" y="35"/>
                    <a:pt x="109" y="32"/>
                    <a:pt x="99" y="31"/>
                  </a:cubicBezTo>
                  <a:cubicBezTo>
                    <a:pt x="79" y="29"/>
                    <a:pt x="58" y="27"/>
                    <a:pt x="37" y="25"/>
                  </a:cubicBezTo>
                  <a:cubicBezTo>
                    <a:pt x="25" y="24"/>
                    <a:pt x="13" y="23"/>
                    <a:pt x="0" y="2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0" name="Freeform 1020">
              <a:extLst>
                <a:ext uri="{FF2B5EF4-FFF2-40B4-BE49-F238E27FC236}">
                  <a16:creationId xmlns:a16="http://schemas.microsoft.com/office/drawing/2014/main" id="{FF824B62-BF18-4F23-9478-268959056A83}"/>
                </a:ext>
              </a:extLst>
            </p:cNvPr>
            <p:cNvSpPr>
              <a:spLocks/>
            </p:cNvSpPr>
            <p:nvPr/>
          </p:nvSpPr>
          <p:spPr bwMode="auto">
            <a:xfrm>
              <a:off x="7386638" y="4170363"/>
              <a:ext cx="6350" cy="6350"/>
            </a:xfrm>
            <a:custGeom>
              <a:avLst/>
              <a:gdLst>
                <a:gd name="T0" fmla="*/ 3 w 17"/>
                <a:gd name="T1" fmla="*/ 0 h 16"/>
                <a:gd name="T2" fmla="*/ 9 w 17"/>
                <a:gd name="T3" fmla="*/ 5 h 16"/>
                <a:gd name="T4" fmla="*/ 17 w 17"/>
                <a:gd name="T5" fmla="*/ 11 h 16"/>
                <a:gd name="T6" fmla="*/ 12 w 17"/>
                <a:gd name="T7" fmla="*/ 16 h 16"/>
                <a:gd name="T8" fmla="*/ 3 w 17"/>
                <a:gd name="T9" fmla="*/ 0 h 16"/>
              </a:gdLst>
              <a:ahLst/>
              <a:cxnLst>
                <a:cxn ang="0">
                  <a:pos x="T0" y="T1"/>
                </a:cxn>
                <a:cxn ang="0">
                  <a:pos x="T2" y="T3"/>
                </a:cxn>
                <a:cxn ang="0">
                  <a:pos x="T4" y="T5"/>
                </a:cxn>
                <a:cxn ang="0">
                  <a:pos x="T6" y="T7"/>
                </a:cxn>
                <a:cxn ang="0">
                  <a:pos x="T8" y="T9"/>
                </a:cxn>
              </a:cxnLst>
              <a:rect l="0" t="0" r="r" b="b"/>
              <a:pathLst>
                <a:path w="17" h="16">
                  <a:moveTo>
                    <a:pt x="3" y="0"/>
                  </a:moveTo>
                  <a:cubicBezTo>
                    <a:pt x="6" y="2"/>
                    <a:pt x="7" y="4"/>
                    <a:pt x="9" y="5"/>
                  </a:cubicBezTo>
                  <a:cubicBezTo>
                    <a:pt x="12" y="7"/>
                    <a:pt x="14" y="9"/>
                    <a:pt x="17" y="11"/>
                  </a:cubicBezTo>
                  <a:cubicBezTo>
                    <a:pt x="15" y="13"/>
                    <a:pt x="13" y="15"/>
                    <a:pt x="12" y="16"/>
                  </a:cubicBezTo>
                  <a:cubicBezTo>
                    <a:pt x="6" y="12"/>
                    <a:pt x="0" y="9"/>
                    <a:pt x="3"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1" name="Freeform 1021">
              <a:extLst>
                <a:ext uri="{FF2B5EF4-FFF2-40B4-BE49-F238E27FC236}">
                  <a16:creationId xmlns:a16="http://schemas.microsoft.com/office/drawing/2014/main" id="{50C02E1B-7970-4C95-8A4B-9E964B9D1C33}"/>
                </a:ext>
              </a:extLst>
            </p:cNvPr>
            <p:cNvSpPr>
              <a:spLocks noEditPoints="1"/>
            </p:cNvSpPr>
            <p:nvPr/>
          </p:nvSpPr>
          <p:spPr bwMode="auto">
            <a:xfrm>
              <a:off x="7148513" y="3611563"/>
              <a:ext cx="369888" cy="365125"/>
            </a:xfrm>
            <a:custGeom>
              <a:avLst/>
              <a:gdLst>
                <a:gd name="T0" fmla="*/ 476 w 963"/>
                <a:gd name="T1" fmla="*/ 950 h 950"/>
                <a:gd name="T2" fmla="*/ 2 w 963"/>
                <a:gd name="T3" fmla="*/ 472 h 950"/>
                <a:gd name="T4" fmla="*/ 477 w 963"/>
                <a:gd name="T5" fmla="*/ 1 h 950"/>
                <a:gd name="T6" fmla="*/ 950 w 963"/>
                <a:gd name="T7" fmla="*/ 451 h 950"/>
                <a:gd name="T8" fmla="*/ 476 w 963"/>
                <a:gd name="T9" fmla="*/ 950 h 950"/>
                <a:gd name="T10" fmla="*/ 476 w 963"/>
                <a:gd name="T11" fmla="*/ 29 h 950"/>
                <a:gd name="T12" fmla="*/ 30 w 963"/>
                <a:gd name="T13" fmla="*/ 479 h 950"/>
                <a:gd name="T14" fmla="*/ 482 w 963"/>
                <a:gd name="T15" fmla="*/ 921 h 950"/>
                <a:gd name="T16" fmla="*/ 922 w 963"/>
                <a:gd name="T17" fmla="*/ 479 h 950"/>
                <a:gd name="T18" fmla="*/ 476 w 963"/>
                <a:gd name="T19" fmla="*/ 29 h 9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63" h="950">
                  <a:moveTo>
                    <a:pt x="476" y="950"/>
                  </a:moveTo>
                  <a:cubicBezTo>
                    <a:pt x="214" y="950"/>
                    <a:pt x="0" y="737"/>
                    <a:pt x="2" y="472"/>
                  </a:cubicBezTo>
                  <a:cubicBezTo>
                    <a:pt x="3" y="213"/>
                    <a:pt x="214" y="0"/>
                    <a:pt x="477" y="1"/>
                  </a:cubicBezTo>
                  <a:cubicBezTo>
                    <a:pt x="740" y="2"/>
                    <a:pt x="938" y="211"/>
                    <a:pt x="950" y="451"/>
                  </a:cubicBezTo>
                  <a:cubicBezTo>
                    <a:pt x="963" y="734"/>
                    <a:pt x="736" y="950"/>
                    <a:pt x="476" y="950"/>
                  </a:cubicBezTo>
                  <a:close/>
                  <a:moveTo>
                    <a:pt x="476" y="29"/>
                  </a:moveTo>
                  <a:cubicBezTo>
                    <a:pt x="228" y="31"/>
                    <a:pt x="28" y="230"/>
                    <a:pt x="30" y="479"/>
                  </a:cubicBezTo>
                  <a:cubicBezTo>
                    <a:pt x="32" y="727"/>
                    <a:pt x="233" y="925"/>
                    <a:pt x="482" y="921"/>
                  </a:cubicBezTo>
                  <a:cubicBezTo>
                    <a:pt x="728" y="918"/>
                    <a:pt x="920" y="720"/>
                    <a:pt x="922" y="479"/>
                  </a:cubicBezTo>
                  <a:cubicBezTo>
                    <a:pt x="924" y="227"/>
                    <a:pt x="720" y="30"/>
                    <a:pt x="476" y="29"/>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2" name="Freeform 1022">
              <a:extLst>
                <a:ext uri="{FF2B5EF4-FFF2-40B4-BE49-F238E27FC236}">
                  <a16:creationId xmlns:a16="http://schemas.microsoft.com/office/drawing/2014/main" id="{A36DF6D5-F68F-48D3-8683-DD10FC79074B}"/>
                </a:ext>
              </a:extLst>
            </p:cNvPr>
            <p:cNvSpPr>
              <a:spLocks noEditPoints="1"/>
            </p:cNvSpPr>
            <p:nvPr/>
          </p:nvSpPr>
          <p:spPr bwMode="auto">
            <a:xfrm>
              <a:off x="7159625" y="3622675"/>
              <a:ext cx="342900" cy="344488"/>
            </a:xfrm>
            <a:custGeom>
              <a:avLst/>
              <a:gdLst>
                <a:gd name="T0" fmla="*/ 894 w 896"/>
                <a:gd name="T1" fmla="*/ 450 h 896"/>
                <a:gd name="T2" fmla="*/ 2 w 896"/>
                <a:gd name="T3" fmla="*/ 450 h 896"/>
                <a:gd name="T4" fmla="*/ 15 w 896"/>
                <a:gd name="T5" fmla="*/ 453 h 896"/>
                <a:gd name="T6" fmla="*/ 22 w 896"/>
                <a:gd name="T7" fmla="*/ 523 h 896"/>
                <a:gd name="T8" fmla="*/ 78 w 896"/>
                <a:gd name="T9" fmla="*/ 662 h 896"/>
                <a:gd name="T10" fmla="*/ 197 w 896"/>
                <a:gd name="T11" fmla="*/ 662 h 896"/>
                <a:gd name="T12" fmla="*/ 348 w 896"/>
                <a:gd name="T13" fmla="*/ 531 h 896"/>
                <a:gd name="T14" fmla="*/ 409 w 896"/>
                <a:gd name="T15" fmla="*/ 662 h 896"/>
                <a:gd name="T16" fmla="*/ 502 w 896"/>
                <a:gd name="T17" fmla="*/ 628 h 896"/>
                <a:gd name="T18" fmla="*/ 468 w 896"/>
                <a:gd name="T19" fmla="*/ 499 h 896"/>
                <a:gd name="T20" fmla="*/ 292 w 896"/>
                <a:gd name="T21" fmla="*/ 445 h 896"/>
                <a:gd name="T22" fmla="*/ 271 w 896"/>
                <a:gd name="T23" fmla="*/ 407 h 896"/>
                <a:gd name="T24" fmla="*/ 406 w 896"/>
                <a:gd name="T25" fmla="*/ 289 h 896"/>
                <a:gd name="T26" fmla="*/ 399 w 896"/>
                <a:gd name="T27" fmla="*/ 264 h 896"/>
                <a:gd name="T28" fmla="*/ 290 w 896"/>
                <a:gd name="T29" fmla="*/ 346 h 896"/>
                <a:gd name="T30" fmla="*/ 217 w 896"/>
                <a:gd name="T31" fmla="*/ 428 h 896"/>
                <a:gd name="T32" fmla="*/ 27 w 896"/>
                <a:gd name="T33" fmla="*/ 345 h 896"/>
                <a:gd name="T34" fmla="*/ 121 w 896"/>
                <a:gd name="T35" fmla="*/ 386 h 896"/>
                <a:gd name="T36" fmla="*/ 166 w 896"/>
                <a:gd name="T37" fmla="*/ 453 h 896"/>
                <a:gd name="T38" fmla="*/ 15 w 896"/>
                <a:gd name="T39" fmla="*/ 453 h 896"/>
                <a:gd name="T40" fmla="*/ 396 w 896"/>
                <a:gd name="T41" fmla="*/ 446 h 896"/>
                <a:gd name="T42" fmla="*/ 420 w 896"/>
                <a:gd name="T43" fmla="*/ 418 h 896"/>
                <a:gd name="T44" fmla="*/ 571 w 896"/>
                <a:gd name="T45" fmla="*/ 413 h 896"/>
                <a:gd name="T46" fmla="*/ 633 w 896"/>
                <a:gd name="T47" fmla="*/ 515 h 896"/>
                <a:gd name="T48" fmla="*/ 549 w 896"/>
                <a:gd name="T49" fmla="*/ 581 h 896"/>
                <a:gd name="T50" fmla="*/ 529 w 896"/>
                <a:gd name="T51" fmla="*/ 718 h 896"/>
                <a:gd name="T52" fmla="*/ 563 w 896"/>
                <a:gd name="T53" fmla="*/ 656 h 896"/>
                <a:gd name="T54" fmla="*/ 687 w 896"/>
                <a:gd name="T55" fmla="*/ 564 h 896"/>
                <a:gd name="T56" fmla="*/ 702 w 896"/>
                <a:gd name="T57" fmla="*/ 461 h 896"/>
                <a:gd name="T58" fmla="*/ 618 w 896"/>
                <a:gd name="T59" fmla="*/ 347 h 896"/>
                <a:gd name="T60" fmla="*/ 543 w 896"/>
                <a:gd name="T61" fmla="*/ 372 h 896"/>
                <a:gd name="T62" fmla="*/ 437 w 896"/>
                <a:gd name="T63" fmla="*/ 393 h 896"/>
                <a:gd name="T64" fmla="*/ 453 w 896"/>
                <a:gd name="T65" fmla="*/ 377 h 896"/>
                <a:gd name="T66" fmla="*/ 466 w 896"/>
                <a:gd name="T67" fmla="*/ 324 h 896"/>
                <a:gd name="T68" fmla="*/ 454 w 896"/>
                <a:gd name="T69" fmla="*/ 347 h 896"/>
                <a:gd name="T70" fmla="*/ 439 w 896"/>
                <a:gd name="T71" fmla="*/ 335 h 896"/>
                <a:gd name="T72" fmla="*/ 439 w 896"/>
                <a:gd name="T73" fmla="*/ 320 h 896"/>
                <a:gd name="T74" fmla="*/ 423 w 896"/>
                <a:gd name="T75" fmla="*/ 365 h 896"/>
                <a:gd name="T76" fmla="*/ 407 w 896"/>
                <a:gd name="T77" fmla="*/ 381 h 896"/>
                <a:gd name="T78" fmla="*/ 396 w 896"/>
                <a:gd name="T79" fmla="*/ 406 h 896"/>
                <a:gd name="T80" fmla="*/ 297 w 896"/>
                <a:gd name="T81" fmla="*/ 529 h 896"/>
                <a:gd name="T82" fmla="*/ 294 w 896"/>
                <a:gd name="T83" fmla="*/ 718 h 896"/>
                <a:gd name="T84" fmla="*/ 297 w 896"/>
                <a:gd name="T85" fmla="*/ 529 h 896"/>
                <a:gd name="T86" fmla="*/ 516 w 896"/>
                <a:gd name="T87" fmla="*/ 284 h 896"/>
                <a:gd name="T88" fmla="*/ 617 w 896"/>
                <a:gd name="T89" fmla="*/ 284 h 896"/>
                <a:gd name="T90" fmla="*/ 707 w 896"/>
                <a:gd name="T91" fmla="*/ 567 h 896"/>
                <a:gd name="T92" fmla="*/ 658 w 896"/>
                <a:gd name="T93" fmla="*/ 582 h 896"/>
                <a:gd name="T94" fmla="*/ 655 w 896"/>
                <a:gd name="T95" fmla="*/ 627 h 896"/>
                <a:gd name="T96" fmla="*/ 714 w 896"/>
                <a:gd name="T97" fmla="*/ 716 h 896"/>
                <a:gd name="T98" fmla="*/ 717 w 896"/>
                <a:gd name="T99" fmla="*/ 689 h 896"/>
                <a:gd name="T100" fmla="*/ 707 w 896"/>
                <a:gd name="T101" fmla="*/ 567 h 8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96" h="896">
                  <a:moveTo>
                    <a:pt x="448" y="0"/>
                  </a:moveTo>
                  <a:cubicBezTo>
                    <a:pt x="692" y="1"/>
                    <a:pt x="896" y="198"/>
                    <a:pt x="894" y="450"/>
                  </a:cubicBezTo>
                  <a:cubicBezTo>
                    <a:pt x="892" y="691"/>
                    <a:pt x="700" y="889"/>
                    <a:pt x="454" y="892"/>
                  </a:cubicBezTo>
                  <a:cubicBezTo>
                    <a:pt x="205" y="896"/>
                    <a:pt x="4" y="698"/>
                    <a:pt x="2" y="450"/>
                  </a:cubicBezTo>
                  <a:cubicBezTo>
                    <a:pt x="0" y="201"/>
                    <a:pt x="200" y="2"/>
                    <a:pt x="448" y="0"/>
                  </a:cubicBezTo>
                  <a:close/>
                  <a:moveTo>
                    <a:pt x="15" y="453"/>
                  </a:moveTo>
                  <a:cubicBezTo>
                    <a:pt x="15" y="456"/>
                    <a:pt x="15" y="459"/>
                    <a:pt x="15" y="462"/>
                  </a:cubicBezTo>
                  <a:cubicBezTo>
                    <a:pt x="17" y="482"/>
                    <a:pt x="19" y="503"/>
                    <a:pt x="22" y="523"/>
                  </a:cubicBezTo>
                  <a:cubicBezTo>
                    <a:pt x="30" y="571"/>
                    <a:pt x="46" y="616"/>
                    <a:pt x="70" y="658"/>
                  </a:cubicBezTo>
                  <a:cubicBezTo>
                    <a:pt x="72" y="661"/>
                    <a:pt x="74" y="663"/>
                    <a:pt x="78" y="662"/>
                  </a:cubicBezTo>
                  <a:cubicBezTo>
                    <a:pt x="116" y="662"/>
                    <a:pt x="154" y="662"/>
                    <a:pt x="192" y="662"/>
                  </a:cubicBezTo>
                  <a:cubicBezTo>
                    <a:pt x="194" y="662"/>
                    <a:pt x="196" y="662"/>
                    <a:pt x="197" y="662"/>
                  </a:cubicBezTo>
                  <a:cubicBezTo>
                    <a:pt x="182" y="611"/>
                    <a:pt x="193" y="568"/>
                    <a:pt x="236" y="537"/>
                  </a:cubicBezTo>
                  <a:cubicBezTo>
                    <a:pt x="271" y="511"/>
                    <a:pt x="311" y="509"/>
                    <a:pt x="348" y="531"/>
                  </a:cubicBezTo>
                  <a:cubicBezTo>
                    <a:pt x="399" y="560"/>
                    <a:pt x="413" y="606"/>
                    <a:pt x="396" y="662"/>
                  </a:cubicBezTo>
                  <a:cubicBezTo>
                    <a:pt x="401" y="662"/>
                    <a:pt x="405" y="662"/>
                    <a:pt x="409" y="662"/>
                  </a:cubicBezTo>
                  <a:cubicBezTo>
                    <a:pt x="430" y="662"/>
                    <a:pt x="451" y="662"/>
                    <a:pt x="472" y="661"/>
                  </a:cubicBezTo>
                  <a:cubicBezTo>
                    <a:pt x="494" y="660"/>
                    <a:pt x="502" y="650"/>
                    <a:pt x="502" y="628"/>
                  </a:cubicBezTo>
                  <a:cubicBezTo>
                    <a:pt x="502" y="613"/>
                    <a:pt x="502" y="597"/>
                    <a:pt x="502" y="582"/>
                  </a:cubicBezTo>
                  <a:cubicBezTo>
                    <a:pt x="502" y="550"/>
                    <a:pt x="490" y="522"/>
                    <a:pt x="468" y="499"/>
                  </a:cubicBezTo>
                  <a:cubicBezTo>
                    <a:pt x="446" y="477"/>
                    <a:pt x="420" y="464"/>
                    <a:pt x="390" y="458"/>
                  </a:cubicBezTo>
                  <a:cubicBezTo>
                    <a:pt x="358" y="452"/>
                    <a:pt x="325" y="449"/>
                    <a:pt x="292" y="445"/>
                  </a:cubicBezTo>
                  <a:cubicBezTo>
                    <a:pt x="276" y="443"/>
                    <a:pt x="260" y="442"/>
                    <a:pt x="242" y="440"/>
                  </a:cubicBezTo>
                  <a:cubicBezTo>
                    <a:pt x="252" y="428"/>
                    <a:pt x="262" y="417"/>
                    <a:pt x="271" y="407"/>
                  </a:cubicBezTo>
                  <a:cubicBezTo>
                    <a:pt x="293" y="382"/>
                    <a:pt x="314" y="357"/>
                    <a:pt x="336" y="333"/>
                  </a:cubicBezTo>
                  <a:cubicBezTo>
                    <a:pt x="355" y="312"/>
                    <a:pt x="378" y="297"/>
                    <a:pt x="406" y="289"/>
                  </a:cubicBezTo>
                  <a:cubicBezTo>
                    <a:pt x="415" y="287"/>
                    <a:pt x="419" y="280"/>
                    <a:pt x="417" y="272"/>
                  </a:cubicBezTo>
                  <a:cubicBezTo>
                    <a:pt x="415" y="265"/>
                    <a:pt x="408" y="262"/>
                    <a:pt x="399" y="264"/>
                  </a:cubicBezTo>
                  <a:cubicBezTo>
                    <a:pt x="376" y="270"/>
                    <a:pt x="356" y="282"/>
                    <a:pt x="337" y="296"/>
                  </a:cubicBezTo>
                  <a:cubicBezTo>
                    <a:pt x="319" y="311"/>
                    <a:pt x="305" y="328"/>
                    <a:pt x="290" y="346"/>
                  </a:cubicBezTo>
                  <a:cubicBezTo>
                    <a:pt x="271" y="367"/>
                    <a:pt x="253" y="388"/>
                    <a:pt x="234" y="409"/>
                  </a:cubicBezTo>
                  <a:cubicBezTo>
                    <a:pt x="229" y="415"/>
                    <a:pt x="223" y="422"/>
                    <a:pt x="217" y="428"/>
                  </a:cubicBezTo>
                  <a:cubicBezTo>
                    <a:pt x="165" y="377"/>
                    <a:pt x="104" y="341"/>
                    <a:pt x="33" y="323"/>
                  </a:cubicBezTo>
                  <a:cubicBezTo>
                    <a:pt x="31" y="331"/>
                    <a:pt x="29" y="338"/>
                    <a:pt x="27" y="345"/>
                  </a:cubicBezTo>
                  <a:cubicBezTo>
                    <a:pt x="29" y="346"/>
                    <a:pt x="31" y="347"/>
                    <a:pt x="33" y="347"/>
                  </a:cubicBezTo>
                  <a:cubicBezTo>
                    <a:pt x="64" y="355"/>
                    <a:pt x="94" y="367"/>
                    <a:pt x="121" y="386"/>
                  </a:cubicBezTo>
                  <a:cubicBezTo>
                    <a:pt x="142" y="400"/>
                    <a:pt x="161" y="417"/>
                    <a:pt x="173" y="439"/>
                  </a:cubicBezTo>
                  <a:cubicBezTo>
                    <a:pt x="178" y="448"/>
                    <a:pt x="175" y="453"/>
                    <a:pt x="166" y="453"/>
                  </a:cubicBezTo>
                  <a:cubicBezTo>
                    <a:pt x="132" y="453"/>
                    <a:pt x="99" y="453"/>
                    <a:pt x="66" y="453"/>
                  </a:cubicBezTo>
                  <a:cubicBezTo>
                    <a:pt x="49" y="453"/>
                    <a:pt x="33" y="453"/>
                    <a:pt x="15" y="453"/>
                  </a:cubicBezTo>
                  <a:close/>
                  <a:moveTo>
                    <a:pt x="373" y="441"/>
                  </a:moveTo>
                  <a:cubicBezTo>
                    <a:pt x="381" y="443"/>
                    <a:pt x="389" y="445"/>
                    <a:pt x="396" y="446"/>
                  </a:cubicBezTo>
                  <a:cubicBezTo>
                    <a:pt x="399" y="447"/>
                    <a:pt x="401" y="447"/>
                    <a:pt x="403" y="444"/>
                  </a:cubicBezTo>
                  <a:cubicBezTo>
                    <a:pt x="408" y="435"/>
                    <a:pt x="414" y="427"/>
                    <a:pt x="420" y="418"/>
                  </a:cubicBezTo>
                  <a:cubicBezTo>
                    <a:pt x="445" y="430"/>
                    <a:pt x="470" y="438"/>
                    <a:pt x="497" y="437"/>
                  </a:cubicBezTo>
                  <a:cubicBezTo>
                    <a:pt x="524" y="436"/>
                    <a:pt x="549" y="427"/>
                    <a:pt x="571" y="413"/>
                  </a:cubicBezTo>
                  <a:cubicBezTo>
                    <a:pt x="600" y="435"/>
                    <a:pt x="616" y="468"/>
                    <a:pt x="640" y="512"/>
                  </a:cubicBezTo>
                  <a:cubicBezTo>
                    <a:pt x="638" y="513"/>
                    <a:pt x="635" y="514"/>
                    <a:pt x="633" y="515"/>
                  </a:cubicBezTo>
                  <a:cubicBezTo>
                    <a:pt x="631" y="515"/>
                    <a:pt x="629" y="517"/>
                    <a:pt x="626" y="518"/>
                  </a:cubicBezTo>
                  <a:cubicBezTo>
                    <a:pt x="595" y="532"/>
                    <a:pt x="568" y="552"/>
                    <a:pt x="549" y="581"/>
                  </a:cubicBezTo>
                  <a:cubicBezTo>
                    <a:pt x="524" y="617"/>
                    <a:pt x="515" y="658"/>
                    <a:pt x="512" y="701"/>
                  </a:cubicBezTo>
                  <a:cubicBezTo>
                    <a:pt x="511" y="711"/>
                    <a:pt x="519" y="718"/>
                    <a:pt x="529" y="718"/>
                  </a:cubicBezTo>
                  <a:cubicBezTo>
                    <a:pt x="538" y="718"/>
                    <a:pt x="543" y="713"/>
                    <a:pt x="546" y="703"/>
                  </a:cubicBezTo>
                  <a:cubicBezTo>
                    <a:pt x="552" y="687"/>
                    <a:pt x="556" y="671"/>
                    <a:pt x="563" y="656"/>
                  </a:cubicBezTo>
                  <a:cubicBezTo>
                    <a:pt x="579" y="617"/>
                    <a:pt x="606" y="588"/>
                    <a:pt x="647" y="575"/>
                  </a:cubicBezTo>
                  <a:cubicBezTo>
                    <a:pt x="660" y="570"/>
                    <a:pt x="673" y="567"/>
                    <a:pt x="687" y="564"/>
                  </a:cubicBezTo>
                  <a:cubicBezTo>
                    <a:pt x="712" y="558"/>
                    <a:pt x="722" y="536"/>
                    <a:pt x="717" y="514"/>
                  </a:cubicBezTo>
                  <a:cubicBezTo>
                    <a:pt x="714" y="496"/>
                    <a:pt x="708" y="478"/>
                    <a:pt x="702" y="461"/>
                  </a:cubicBezTo>
                  <a:cubicBezTo>
                    <a:pt x="691" y="434"/>
                    <a:pt x="676" y="410"/>
                    <a:pt x="658" y="387"/>
                  </a:cubicBezTo>
                  <a:cubicBezTo>
                    <a:pt x="646" y="372"/>
                    <a:pt x="634" y="357"/>
                    <a:pt x="618" y="347"/>
                  </a:cubicBezTo>
                  <a:cubicBezTo>
                    <a:pt x="603" y="338"/>
                    <a:pt x="582" y="339"/>
                    <a:pt x="569" y="350"/>
                  </a:cubicBezTo>
                  <a:cubicBezTo>
                    <a:pt x="560" y="357"/>
                    <a:pt x="552" y="365"/>
                    <a:pt x="543" y="372"/>
                  </a:cubicBezTo>
                  <a:cubicBezTo>
                    <a:pt x="523" y="389"/>
                    <a:pt x="500" y="400"/>
                    <a:pt x="473" y="398"/>
                  </a:cubicBezTo>
                  <a:cubicBezTo>
                    <a:pt x="461" y="397"/>
                    <a:pt x="449" y="395"/>
                    <a:pt x="437" y="393"/>
                  </a:cubicBezTo>
                  <a:cubicBezTo>
                    <a:pt x="439" y="389"/>
                    <a:pt x="441" y="386"/>
                    <a:pt x="442" y="383"/>
                  </a:cubicBezTo>
                  <a:cubicBezTo>
                    <a:pt x="445" y="379"/>
                    <a:pt x="448" y="377"/>
                    <a:pt x="453" y="377"/>
                  </a:cubicBezTo>
                  <a:cubicBezTo>
                    <a:pt x="465" y="376"/>
                    <a:pt x="474" y="368"/>
                    <a:pt x="478" y="356"/>
                  </a:cubicBezTo>
                  <a:cubicBezTo>
                    <a:pt x="482" y="344"/>
                    <a:pt x="476" y="329"/>
                    <a:pt x="466" y="324"/>
                  </a:cubicBezTo>
                  <a:cubicBezTo>
                    <a:pt x="466" y="327"/>
                    <a:pt x="465" y="330"/>
                    <a:pt x="465" y="333"/>
                  </a:cubicBezTo>
                  <a:cubicBezTo>
                    <a:pt x="465" y="341"/>
                    <a:pt x="461" y="345"/>
                    <a:pt x="454" y="347"/>
                  </a:cubicBezTo>
                  <a:cubicBezTo>
                    <a:pt x="448" y="349"/>
                    <a:pt x="446" y="345"/>
                    <a:pt x="442" y="343"/>
                  </a:cubicBezTo>
                  <a:cubicBezTo>
                    <a:pt x="440" y="341"/>
                    <a:pt x="438" y="339"/>
                    <a:pt x="439" y="335"/>
                  </a:cubicBezTo>
                  <a:cubicBezTo>
                    <a:pt x="440" y="330"/>
                    <a:pt x="441" y="325"/>
                    <a:pt x="441" y="320"/>
                  </a:cubicBezTo>
                  <a:cubicBezTo>
                    <a:pt x="440" y="320"/>
                    <a:pt x="440" y="320"/>
                    <a:pt x="439" y="320"/>
                  </a:cubicBezTo>
                  <a:cubicBezTo>
                    <a:pt x="424" y="325"/>
                    <a:pt x="416" y="343"/>
                    <a:pt x="423" y="359"/>
                  </a:cubicBezTo>
                  <a:cubicBezTo>
                    <a:pt x="423" y="361"/>
                    <a:pt x="424" y="364"/>
                    <a:pt x="423" y="365"/>
                  </a:cubicBezTo>
                  <a:cubicBezTo>
                    <a:pt x="420" y="370"/>
                    <a:pt x="417" y="374"/>
                    <a:pt x="414" y="379"/>
                  </a:cubicBezTo>
                  <a:cubicBezTo>
                    <a:pt x="412" y="381"/>
                    <a:pt x="411" y="383"/>
                    <a:pt x="407" y="381"/>
                  </a:cubicBezTo>
                  <a:cubicBezTo>
                    <a:pt x="403" y="380"/>
                    <a:pt x="398" y="382"/>
                    <a:pt x="395" y="386"/>
                  </a:cubicBezTo>
                  <a:cubicBezTo>
                    <a:pt x="390" y="392"/>
                    <a:pt x="390" y="398"/>
                    <a:pt x="396" y="406"/>
                  </a:cubicBezTo>
                  <a:cubicBezTo>
                    <a:pt x="389" y="418"/>
                    <a:pt x="381" y="429"/>
                    <a:pt x="373" y="441"/>
                  </a:cubicBezTo>
                  <a:close/>
                  <a:moveTo>
                    <a:pt x="297" y="529"/>
                  </a:moveTo>
                  <a:cubicBezTo>
                    <a:pt x="247" y="529"/>
                    <a:pt x="203" y="569"/>
                    <a:pt x="202" y="622"/>
                  </a:cubicBezTo>
                  <a:cubicBezTo>
                    <a:pt x="202" y="673"/>
                    <a:pt x="243" y="717"/>
                    <a:pt x="294" y="718"/>
                  </a:cubicBezTo>
                  <a:cubicBezTo>
                    <a:pt x="346" y="719"/>
                    <a:pt x="389" y="679"/>
                    <a:pt x="391" y="628"/>
                  </a:cubicBezTo>
                  <a:cubicBezTo>
                    <a:pt x="394" y="573"/>
                    <a:pt x="351" y="529"/>
                    <a:pt x="297" y="529"/>
                  </a:cubicBezTo>
                  <a:close/>
                  <a:moveTo>
                    <a:pt x="567" y="234"/>
                  </a:moveTo>
                  <a:cubicBezTo>
                    <a:pt x="539" y="234"/>
                    <a:pt x="516" y="256"/>
                    <a:pt x="516" y="284"/>
                  </a:cubicBezTo>
                  <a:cubicBezTo>
                    <a:pt x="516" y="311"/>
                    <a:pt x="539" y="334"/>
                    <a:pt x="567" y="334"/>
                  </a:cubicBezTo>
                  <a:cubicBezTo>
                    <a:pt x="594" y="334"/>
                    <a:pt x="617" y="311"/>
                    <a:pt x="617" y="284"/>
                  </a:cubicBezTo>
                  <a:cubicBezTo>
                    <a:pt x="617" y="256"/>
                    <a:pt x="594" y="234"/>
                    <a:pt x="567" y="234"/>
                  </a:cubicBezTo>
                  <a:close/>
                  <a:moveTo>
                    <a:pt x="707" y="567"/>
                  </a:moveTo>
                  <a:cubicBezTo>
                    <a:pt x="700" y="570"/>
                    <a:pt x="693" y="572"/>
                    <a:pt x="686" y="574"/>
                  </a:cubicBezTo>
                  <a:cubicBezTo>
                    <a:pt x="677" y="577"/>
                    <a:pt x="668" y="579"/>
                    <a:pt x="658" y="582"/>
                  </a:cubicBezTo>
                  <a:cubicBezTo>
                    <a:pt x="655" y="582"/>
                    <a:pt x="654" y="584"/>
                    <a:pt x="654" y="587"/>
                  </a:cubicBezTo>
                  <a:cubicBezTo>
                    <a:pt x="654" y="601"/>
                    <a:pt x="654" y="614"/>
                    <a:pt x="655" y="627"/>
                  </a:cubicBezTo>
                  <a:cubicBezTo>
                    <a:pt x="659" y="659"/>
                    <a:pt x="673" y="687"/>
                    <a:pt x="693" y="712"/>
                  </a:cubicBezTo>
                  <a:cubicBezTo>
                    <a:pt x="698" y="718"/>
                    <a:pt x="707" y="720"/>
                    <a:pt x="714" y="716"/>
                  </a:cubicBezTo>
                  <a:cubicBezTo>
                    <a:pt x="720" y="713"/>
                    <a:pt x="723" y="705"/>
                    <a:pt x="720" y="696"/>
                  </a:cubicBezTo>
                  <a:cubicBezTo>
                    <a:pt x="720" y="694"/>
                    <a:pt x="718" y="691"/>
                    <a:pt x="717" y="689"/>
                  </a:cubicBezTo>
                  <a:cubicBezTo>
                    <a:pt x="702" y="661"/>
                    <a:pt x="696" y="630"/>
                    <a:pt x="701" y="598"/>
                  </a:cubicBezTo>
                  <a:cubicBezTo>
                    <a:pt x="702" y="588"/>
                    <a:pt x="705" y="577"/>
                    <a:pt x="707" y="56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3" name="Freeform 1023">
              <a:extLst>
                <a:ext uri="{FF2B5EF4-FFF2-40B4-BE49-F238E27FC236}">
                  <a16:creationId xmlns:a16="http://schemas.microsoft.com/office/drawing/2014/main" id="{45939CFB-AFD9-44E6-9DED-5503C106023C}"/>
                </a:ext>
              </a:extLst>
            </p:cNvPr>
            <p:cNvSpPr>
              <a:spLocks/>
            </p:cNvSpPr>
            <p:nvPr/>
          </p:nvSpPr>
          <p:spPr bwMode="auto">
            <a:xfrm>
              <a:off x="7165975" y="3724275"/>
              <a:ext cx="185738" cy="152400"/>
            </a:xfrm>
            <a:custGeom>
              <a:avLst/>
              <a:gdLst>
                <a:gd name="T0" fmla="*/ 0 w 487"/>
                <a:gd name="T1" fmla="*/ 191 h 401"/>
                <a:gd name="T2" fmla="*/ 51 w 487"/>
                <a:gd name="T3" fmla="*/ 191 h 401"/>
                <a:gd name="T4" fmla="*/ 151 w 487"/>
                <a:gd name="T5" fmla="*/ 191 h 401"/>
                <a:gd name="T6" fmla="*/ 158 w 487"/>
                <a:gd name="T7" fmla="*/ 177 h 401"/>
                <a:gd name="T8" fmla="*/ 106 w 487"/>
                <a:gd name="T9" fmla="*/ 124 h 401"/>
                <a:gd name="T10" fmla="*/ 18 w 487"/>
                <a:gd name="T11" fmla="*/ 85 h 401"/>
                <a:gd name="T12" fmla="*/ 12 w 487"/>
                <a:gd name="T13" fmla="*/ 83 h 401"/>
                <a:gd name="T14" fmla="*/ 18 w 487"/>
                <a:gd name="T15" fmla="*/ 61 h 401"/>
                <a:gd name="T16" fmla="*/ 202 w 487"/>
                <a:gd name="T17" fmla="*/ 166 h 401"/>
                <a:gd name="T18" fmla="*/ 219 w 487"/>
                <a:gd name="T19" fmla="*/ 147 h 401"/>
                <a:gd name="T20" fmla="*/ 275 w 487"/>
                <a:gd name="T21" fmla="*/ 84 h 401"/>
                <a:gd name="T22" fmla="*/ 322 w 487"/>
                <a:gd name="T23" fmla="*/ 34 h 401"/>
                <a:gd name="T24" fmla="*/ 384 w 487"/>
                <a:gd name="T25" fmla="*/ 2 h 401"/>
                <a:gd name="T26" fmla="*/ 402 w 487"/>
                <a:gd name="T27" fmla="*/ 10 h 401"/>
                <a:gd name="T28" fmla="*/ 391 w 487"/>
                <a:gd name="T29" fmla="*/ 27 h 401"/>
                <a:gd name="T30" fmla="*/ 321 w 487"/>
                <a:gd name="T31" fmla="*/ 71 h 401"/>
                <a:gd name="T32" fmla="*/ 256 w 487"/>
                <a:gd name="T33" fmla="*/ 145 h 401"/>
                <a:gd name="T34" fmla="*/ 227 w 487"/>
                <a:gd name="T35" fmla="*/ 178 h 401"/>
                <a:gd name="T36" fmla="*/ 277 w 487"/>
                <a:gd name="T37" fmla="*/ 183 h 401"/>
                <a:gd name="T38" fmla="*/ 375 w 487"/>
                <a:gd name="T39" fmla="*/ 196 h 401"/>
                <a:gd name="T40" fmla="*/ 453 w 487"/>
                <a:gd name="T41" fmla="*/ 237 h 401"/>
                <a:gd name="T42" fmla="*/ 487 w 487"/>
                <a:gd name="T43" fmla="*/ 320 h 401"/>
                <a:gd name="T44" fmla="*/ 487 w 487"/>
                <a:gd name="T45" fmla="*/ 366 h 401"/>
                <a:gd name="T46" fmla="*/ 457 w 487"/>
                <a:gd name="T47" fmla="*/ 399 h 401"/>
                <a:gd name="T48" fmla="*/ 394 w 487"/>
                <a:gd name="T49" fmla="*/ 400 h 401"/>
                <a:gd name="T50" fmla="*/ 381 w 487"/>
                <a:gd name="T51" fmla="*/ 400 h 401"/>
                <a:gd name="T52" fmla="*/ 333 w 487"/>
                <a:gd name="T53" fmla="*/ 269 h 401"/>
                <a:gd name="T54" fmla="*/ 221 w 487"/>
                <a:gd name="T55" fmla="*/ 275 h 401"/>
                <a:gd name="T56" fmla="*/ 182 w 487"/>
                <a:gd name="T57" fmla="*/ 400 h 401"/>
                <a:gd name="T58" fmla="*/ 177 w 487"/>
                <a:gd name="T59" fmla="*/ 400 h 401"/>
                <a:gd name="T60" fmla="*/ 63 w 487"/>
                <a:gd name="T61" fmla="*/ 400 h 401"/>
                <a:gd name="T62" fmla="*/ 55 w 487"/>
                <a:gd name="T63" fmla="*/ 396 h 401"/>
                <a:gd name="T64" fmla="*/ 7 w 487"/>
                <a:gd name="T65" fmla="*/ 261 h 401"/>
                <a:gd name="T66" fmla="*/ 0 w 487"/>
                <a:gd name="T67" fmla="*/ 200 h 401"/>
                <a:gd name="T68" fmla="*/ 0 w 487"/>
                <a:gd name="T69" fmla="*/ 191 h 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7" h="401">
                  <a:moveTo>
                    <a:pt x="0" y="191"/>
                  </a:moveTo>
                  <a:cubicBezTo>
                    <a:pt x="18" y="191"/>
                    <a:pt x="34" y="191"/>
                    <a:pt x="51" y="191"/>
                  </a:cubicBezTo>
                  <a:cubicBezTo>
                    <a:pt x="84" y="191"/>
                    <a:pt x="117" y="191"/>
                    <a:pt x="151" y="191"/>
                  </a:cubicBezTo>
                  <a:cubicBezTo>
                    <a:pt x="160" y="191"/>
                    <a:pt x="163" y="186"/>
                    <a:pt x="158" y="177"/>
                  </a:cubicBezTo>
                  <a:cubicBezTo>
                    <a:pt x="146" y="155"/>
                    <a:pt x="127" y="138"/>
                    <a:pt x="106" y="124"/>
                  </a:cubicBezTo>
                  <a:cubicBezTo>
                    <a:pt x="79" y="105"/>
                    <a:pt x="49" y="93"/>
                    <a:pt x="18" y="85"/>
                  </a:cubicBezTo>
                  <a:cubicBezTo>
                    <a:pt x="16" y="85"/>
                    <a:pt x="14" y="84"/>
                    <a:pt x="12" y="83"/>
                  </a:cubicBezTo>
                  <a:cubicBezTo>
                    <a:pt x="14" y="76"/>
                    <a:pt x="16" y="69"/>
                    <a:pt x="18" y="61"/>
                  </a:cubicBezTo>
                  <a:cubicBezTo>
                    <a:pt x="89" y="79"/>
                    <a:pt x="150" y="115"/>
                    <a:pt x="202" y="166"/>
                  </a:cubicBezTo>
                  <a:cubicBezTo>
                    <a:pt x="208" y="160"/>
                    <a:pt x="214" y="153"/>
                    <a:pt x="219" y="147"/>
                  </a:cubicBezTo>
                  <a:cubicBezTo>
                    <a:pt x="238" y="126"/>
                    <a:pt x="256" y="105"/>
                    <a:pt x="275" y="84"/>
                  </a:cubicBezTo>
                  <a:cubicBezTo>
                    <a:pt x="290" y="66"/>
                    <a:pt x="304" y="49"/>
                    <a:pt x="322" y="34"/>
                  </a:cubicBezTo>
                  <a:cubicBezTo>
                    <a:pt x="341" y="20"/>
                    <a:pt x="361" y="8"/>
                    <a:pt x="384" y="2"/>
                  </a:cubicBezTo>
                  <a:cubicBezTo>
                    <a:pt x="393" y="0"/>
                    <a:pt x="400" y="3"/>
                    <a:pt x="402" y="10"/>
                  </a:cubicBezTo>
                  <a:cubicBezTo>
                    <a:pt x="404" y="18"/>
                    <a:pt x="400" y="25"/>
                    <a:pt x="391" y="27"/>
                  </a:cubicBezTo>
                  <a:cubicBezTo>
                    <a:pt x="363" y="35"/>
                    <a:pt x="340" y="50"/>
                    <a:pt x="321" y="71"/>
                  </a:cubicBezTo>
                  <a:cubicBezTo>
                    <a:pt x="299" y="95"/>
                    <a:pt x="278" y="120"/>
                    <a:pt x="256" y="145"/>
                  </a:cubicBezTo>
                  <a:cubicBezTo>
                    <a:pt x="247" y="155"/>
                    <a:pt x="237" y="166"/>
                    <a:pt x="227" y="178"/>
                  </a:cubicBezTo>
                  <a:cubicBezTo>
                    <a:pt x="245" y="180"/>
                    <a:pt x="261" y="181"/>
                    <a:pt x="277" y="183"/>
                  </a:cubicBezTo>
                  <a:cubicBezTo>
                    <a:pt x="310" y="187"/>
                    <a:pt x="343" y="190"/>
                    <a:pt x="375" y="196"/>
                  </a:cubicBezTo>
                  <a:cubicBezTo>
                    <a:pt x="405" y="202"/>
                    <a:pt x="431" y="215"/>
                    <a:pt x="453" y="237"/>
                  </a:cubicBezTo>
                  <a:cubicBezTo>
                    <a:pt x="475" y="260"/>
                    <a:pt x="487" y="288"/>
                    <a:pt x="487" y="320"/>
                  </a:cubicBezTo>
                  <a:cubicBezTo>
                    <a:pt x="487" y="335"/>
                    <a:pt x="487" y="351"/>
                    <a:pt x="487" y="366"/>
                  </a:cubicBezTo>
                  <a:cubicBezTo>
                    <a:pt x="487" y="388"/>
                    <a:pt x="479" y="398"/>
                    <a:pt x="457" y="399"/>
                  </a:cubicBezTo>
                  <a:cubicBezTo>
                    <a:pt x="436" y="400"/>
                    <a:pt x="415" y="400"/>
                    <a:pt x="394" y="400"/>
                  </a:cubicBezTo>
                  <a:cubicBezTo>
                    <a:pt x="390" y="400"/>
                    <a:pt x="386" y="400"/>
                    <a:pt x="381" y="400"/>
                  </a:cubicBezTo>
                  <a:cubicBezTo>
                    <a:pt x="398" y="344"/>
                    <a:pt x="384" y="298"/>
                    <a:pt x="333" y="269"/>
                  </a:cubicBezTo>
                  <a:cubicBezTo>
                    <a:pt x="296" y="247"/>
                    <a:pt x="256" y="249"/>
                    <a:pt x="221" y="275"/>
                  </a:cubicBezTo>
                  <a:cubicBezTo>
                    <a:pt x="178" y="306"/>
                    <a:pt x="167" y="349"/>
                    <a:pt x="182" y="400"/>
                  </a:cubicBezTo>
                  <a:cubicBezTo>
                    <a:pt x="181" y="400"/>
                    <a:pt x="179" y="400"/>
                    <a:pt x="177" y="400"/>
                  </a:cubicBezTo>
                  <a:cubicBezTo>
                    <a:pt x="139" y="400"/>
                    <a:pt x="101" y="400"/>
                    <a:pt x="63" y="400"/>
                  </a:cubicBezTo>
                  <a:cubicBezTo>
                    <a:pt x="59" y="401"/>
                    <a:pt x="57" y="399"/>
                    <a:pt x="55" y="396"/>
                  </a:cubicBezTo>
                  <a:cubicBezTo>
                    <a:pt x="31" y="354"/>
                    <a:pt x="15" y="309"/>
                    <a:pt x="7" y="261"/>
                  </a:cubicBezTo>
                  <a:cubicBezTo>
                    <a:pt x="4" y="241"/>
                    <a:pt x="2" y="220"/>
                    <a:pt x="0" y="200"/>
                  </a:cubicBezTo>
                  <a:cubicBezTo>
                    <a:pt x="0" y="197"/>
                    <a:pt x="0" y="194"/>
                    <a:pt x="0" y="19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4" name="Freeform 1024">
              <a:extLst>
                <a:ext uri="{FF2B5EF4-FFF2-40B4-BE49-F238E27FC236}">
                  <a16:creationId xmlns:a16="http://schemas.microsoft.com/office/drawing/2014/main" id="{77F1E93F-E105-4F29-B4CB-37288589455D}"/>
                </a:ext>
              </a:extLst>
            </p:cNvPr>
            <p:cNvSpPr>
              <a:spLocks/>
            </p:cNvSpPr>
            <p:nvPr/>
          </p:nvSpPr>
          <p:spPr bwMode="auto">
            <a:xfrm>
              <a:off x="7302500" y="3746500"/>
              <a:ext cx="133350" cy="152400"/>
            </a:xfrm>
            <a:custGeom>
              <a:avLst/>
              <a:gdLst>
                <a:gd name="T0" fmla="*/ 0 w 349"/>
                <a:gd name="T1" fmla="*/ 121 h 398"/>
                <a:gd name="T2" fmla="*/ 23 w 349"/>
                <a:gd name="T3" fmla="*/ 86 h 398"/>
                <a:gd name="T4" fmla="*/ 22 w 349"/>
                <a:gd name="T5" fmla="*/ 66 h 398"/>
                <a:gd name="T6" fmla="*/ 34 w 349"/>
                <a:gd name="T7" fmla="*/ 61 h 398"/>
                <a:gd name="T8" fmla="*/ 41 w 349"/>
                <a:gd name="T9" fmla="*/ 59 h 398"/>
                <a:gd name="T10" fmla="*/ 50 w 349"/>
                <a:gd name="T11" fmla="*/ 45 h 398"/>
                <a:gd name="T12" fmla="*/ 50 w 349"/>
                <a:gd name="T13" fmla="*/ 39 h 398"/>
                <a:gd name="T14" fmla="*/ 66 w 349"/>
                <a:gd name="T15" fmla="*/ 0 h 398"/>
                <a:gd name="T16" fmla="*/ 68 w 349"/>
                <a:gd name="T17" fmla="*/ 0 h 398"/>
                <a:gd name="T18" fmla="*/ 66 w 349"/>
                <a:gd name="T19" fmla="*/ 15 h 398"/>
                <a:gd name="T20" fmla="*/ 69 w 349"/>
                <a:gd name="T21" fmla="*/ 23 h 398"/>
                <a:gd name="T22" fmla="*/ 81 w 349"/>
                <a:gd name="T23" fmla="*/ 27 h 398"/>
                <a:gd name="T24" fmla="*/ 92 w 349"/>
                <a:gd name="T25" fmla="*/ 13 h 398"/>
                <a:gd name="T26" fmla="*/ 93 w 349"/>
                <a:gd name="T27" fmla="*/ 4 h 398"/>
                <a:gd name="T28" fmla="*/ 105 w 349"/>
                <a:gd name="T29" fmla="*/ 36 h 398"/>
                <a:gd name="T30" fmla="*/ 80 w 349"/>
                <a:gd name="T31" fmla="*/ 57 h 398"/>
                <a:gd name="T32" fmla="*/ 69 w 349"/>
                <a:gd name="T33" fmla="*/ 63 h 398"/>
                <a:gd name="T34" fmla="*/ 64 w 349"/>
                <a:gd name="T35" fmla="*/ 73 h 398"/>
                <a:gd name="T36" fmla="*/ 100 w 349"/>
                <a:gd name="T37" fmla="*/ 78 h 398"/>
                <a:gd name="T38" fmla="*/ 170 w 349"/>
                <a:gd name="T39" fmla="*/ 52 h 398"/>
                <a:gd name="T40" fmla="*/ 196 w 349"/>
                <a:gd name="T41" fmla="*/ 30 h 398"/>
                <a:gd name="T42" fmla="*/ 245 w 349"/>
                <a:gd name="T43" fmla="*/ 27 h 398"/>
                <a:gd name="T44" fmla="*/ 285 w 349"/>
                <a:gd name="T45" fmla="*/ 67 h 398"/>
                <a:gd name="T46" fmla="*/ 329 w 349"/>
                <a:gd name="T47" fmla="*/ 141 h 398"/>
                <a:gd name="T48" fmla="*/ 344 w 349"/>
                <a:gd name="T49" fmla="*/ 194 h 398"/>
                <a:gd name="T50" fmla="*/ 314 w 349"/>
                <a:gd name="T51" fmla="*/ 244 h 398"/>
                <a:gd name="T52" fmla="*/ 274 w 349"/>
                <a:gd name="T53" fmla="*/ 255 h 398"/>
                <a:gd name="T54" fmla="*/ 190 w 349"/>
                <a:gd name="T55" fmla="*/ 336 h 398"/>
                <a:gd name="T56" fmla="*/ 173 w 349"/>
                <a:gd name="T57" fmla="*/ 383 h 398"/>
                <a:gd name="T58" fmla="*/ 156 w 349"/>
                <a:gd name="T59" fmla="*/ 398 h 398"/>
                <a:gd name="T60" fmla="*/ 139 w 349"/>
                <a:gd name="T61" fmla="*/ 381 h 398"/>
                <a:gd name="T62" fmla="*/ 176 w 349"/>
                <a:gd name="T63" fmla="*/ 261 h 398"/>
                <a:gd name="T64" fmla="*/ 253 w 349"/>
                <a:gd name="T65" fmla="*/ 198 h 398"/>
                <a:gd name="T66" fmla="*/ 260 w 349"/>
                <a:gd name="T67" fmla="*/ 195 h 398"/>
                <a:gd name="T68" fmla="*/ 267 w 349"/>
                <a:gd name="T69" fmla="*/ 192 h 398"/>
                <a:gd name="T70" fmla="*/ 198 w 349"/>
                <a:gd name="T71" fmla="*/ 93 h 398"/>
                <a:gd name="T72" fmla="*/ 124 w 349"/>
                <a:gd name="T73" fmla="*/ 117 h 398"/>
                <a:gd name="T74" fmla="*/ 47 w 349"/>
                <a:gd name="T75" fmla="*/ 98 h 398"/>
                <a:gd name="T76" fmla="*/ 30 w 349"/>
                <a:gd name="T77" fmla="*/ 124 h 398"/>
                <a:gd name="T78" fmla="*/ 23 w 349"/>
                <a:gd name="T79" fmla="*/ 126 h 398"/>
                <a:gd name="T80" fmla="*/ 0 w 349"/>
                <a:gd name="T81" fmla="*/ 121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49" h="398">
                  <a:moveTo>
                    <a:pt x="0" y="121"/>
                  </a:moveTo>
                  <a:cubicBezTo>
                    <a:pt x="8" y="109"/>
                    <a:pt x="16" y="98"/>
                    <a:pt x="23" y="86"/>
                  </a:cubicBezTo>
                  <a:cubicBezTo>
                    <a:pt x="17" y="78"/>
                    <a:pt x="17" y="72"/>
                    <a:pt x="22" y="66"/>
                  </a:cubicBezTo>
                  <a:cubicBezTo>
                    <a:pt x="25" y="62"/>
                    <a:pt x="30" y="60"/>
                    <a:pt x="34" y="61"/>
                  </a:cubicBezTo>
                  <a:cubicBezTo>
                    <a:pt x="38" y="63"/>
                    <a:pt x="39" y="61"/>
                    <a:pt x="41" y="59"/>
                  </a:cubicBezTo>
                  <a:cubicBezTo>
                    <a:pt x="44" y="54"/>
                    <a:pt x="47" y="50"/>
                    <a:pt x="50" y="45"/>
                  </a:cubicBezTo>
                  <a:cubicBezTo>
                    <a:pt x="51" y="44"/>
                    <a:pt x="50" y="41"/>
                    <a:pt x="50" y="39"/>
                  </a:cubicBezTo>
                  <a:cubicBezTo>
                    <a:pt x="43" y="23"/>
                    <a:pt x="51" y="5"/>
                    <a:pt x="66" y="0"/>
                  </a:cubicBezTo>
                  <a:cubicBezTo>
                    <a:pt x="67" y="0"/>
                    <a:pt x="67" y="0"/>
                    <a:pt x="68" y="0"/>
                  </a:cubicBezTo>
                  <a:cubicBezTo>
                    <a:pt x="68" y="5"/>
                    <a:pt x="67" y="10"/>
                    <a:pt x="66" y="15"/>
                  </a:cubicBezTo>
                  <a:cubicBezTo>
                    <a:pt x="65" y="19"/>
                    <a:pt x="67" y="21"/>
                    <a:pt x="69" y="23"/>
                  </a:cubicBezTo>
                  <a:cubicBezTo>
                    <a:pt x="73" y="25"/>
                    <a:pt x="75" y="29"/>
                    <a:pt x="81" y="27"/>
                  </a:cubicBezTo>
                  <a:cubicBezTo>
                    <a:pt x="88" y="25"/>
                    <a:pt x="92" y="21"/>
                    <a:pt x="92" y="13"/>
                  </a:cubicBezTo>
                  <a:cubicBezTo>
                    <a:pt x="92" y="10"/>
                    <a:pt x="93" y="7"/>
                    <a:pt x="93" y="4"/>
                  </a:cubicBezTo>
                  <a:cubicBezTo>
                    <a:pt x="103" y="9"/>
                    <a:pt x="109" y="24"/>
                    <a:pt x="105" y="36"/>
                  </a:cubicBezTo>
                  <a:cubicBezTo>
                    <a:pt x="101" y="48"/>
                    <a:pt x="92" y="56"/>
                    <a:pt x="80" y="57"/>
                  </a:cubicBezTo>
                  <a:cubicBezTo>
                    <a:pt x="75" y="57"/>
                    <a:pt x="72" y="59"/>
                    <a:pt x="69" y="63"/>
                  </a:cubicBezTo>
                  <a:cubicBezTo>
                    <a:pt x="68" y="66"/>
                    <a:pt x="66" y="69"/>
                    <a:pt x="64" y="73"/>
                  </a:cubicBezTo>
                  <a:cubicBezTo>
                    <a:pt x="76" y="75"/>
                    <a:pt x="88" y="77"/>
                    <a:pt x="100" y="78"/>
                  </a:cubicBezTo>
                  <a:cubicBezTo>
                    <a:pt x="127" y="80"/>
                    <a:pt x="150" y="69"/>
                    <a:pt x="170" y="52"/>
                  </a:cubicBezTo>
                  <a:cubicBezTo>
                    <a:pt x="179" y="45"/>
                    <a:pt x="187" y="37"/>
                    <a:pt x="196" y="30"/>
                  </a:cubicBezTo>
                  <a:cubicBezTo>
                    <a:pt x="209" y="19"/>
                    <a:pt x="230" y="18"/>
                    <a:pt x="245" y="27"/>
                  </a:cubicBezTo>
                  <a:cubicBezTo>
                    <a:pt x="261" y="37"/>
                    <a:pt x="273" y="52"/>
                    <a:pt x="285" y="67"/>
                  </a:cubicBezTo>
                  <a:cubicBezTo>
                    <a:pt x="303" y="90"/>
                    <a:pt x="318" y="114"/>
                    <a:pt x="329" y="141"/>
                  </a:cubicBezTo>
                  <a:cubicBezTo>
                    <a:pt x="335" y="158"/>
                    <a:pt x="341" y="176"/>
                    <a:pt x="344" y="194"/>
                  </a:cubicBezTo>
                  <a:cubicBezTo>
                    <a:pt x="349" y="216"/>
                    <a:pt x="339" y="238"/>
                    <a:pt x="314" y="244"/>
                  </a:cubicBezTo>
                  <a:cubicBezTo>
                    <a:pt x="300" y="247"/>
                    <a:pt x="287" y="250"/>
                    <a:pt x="274" y="255"/>
                  </a:cubicBezTo>
                  <a:cubicBezTo>
                    <a:pt x="233" y="268"/>
                    <a:pt x="206" y="297"/>
                    <a:pt x="190" y="336"/>
                  </a:cubicBezTo>
                  <a:cubicBezTo>
                    <a:pt x="183" y="351"/>
                    <a:pt x="179" y="367"/>
                    <a:pt x="173" y="383"/>
                  </a:cubicBezTo>
                  <a:cubicBezTo>
                    <a:pt x="170" y="393"/>
                    <a:pt x="165" y="398"/>
                    <a:pt x="156" y="398"/>
                  </a:cubicBezTo>
                  <a:cubicBezTo>
                    <a:pt x="146" y="398"/>
                    <a:pt x="138" y="391"/>
                    <a:pt x="139" y="381"/>
                  </a:cubicBezTo>
                  <a:cubicBezTo>
                    <a:pt x="142" y="338"/>
                    <a:pt x="151" y="297"/>
                    <a:pt x="176" y="261"/>
                  </a:cubicBezTo>
                  <a:cubicBezTo>
                    <a:pt x="195" y="232"/>
                    <a:pt x="222" y="212"/>
                    <a:pt x="253" y="198"/>
                  </a:cubicBezTo>
                  <a:cubicBezTo>
                    <a:pt x="256" y="197"/>
                    <a:pt x="258" y="195"/>
                    <a:pt x="260" y="195"/>
                  </a:cubicBezTo>
                  <a:cubicBezTo>
                    <a:pt x="262" y="194"/>
                    <a:pt x="265" y="193"/>
                    <a:pt x="267" y="192"/>
                  </a:cubicBezTo>
                  <a:cubicBezTo>
                    <a:pt x="243" y="148"/>
                    <a:pt x="227" y="115"/>
                    <a:pt x="198" y="93"/>
                  </a:cubicBezTo>
                  <a:cubicBezTo>
                    <a:pt x="176" y="107"/>
                    <a:pt x="151" y="116"/>
                    <a:pt x="124" y="117"/>
                  </a:cubicBezTo>
                  <a:cubicBezTo>
                    <a:pt x="97" y="118"/>
                    <a:pt x="72" y="110"/>
                    <a:pt x="47" y="98"/>
                  </a:cubicBezTo>
                  <a:cubicBezTo>
                    <a:pt x="41" y="107"/>
                    <a:pt x="35" y="115"/>
                    <a:pt x="30" y="124"/>
                  </a:cubicBezTo>
                  <a:cubicBezTo>
                    <a:pt x="28" y="127"/>
                    <a:pt x="26" y="127"/>
                    <a:pt x="23" y="126"/>
                  </a:cubicBezTo>
                  <a:cubicBezTo>
                    <a:pt x="16" y="125"/>
                    <a:pt x="8" y="123"/>
                    <a:pt x="0" y="12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5" name="Freeform 1025">
              <a:extLst>
                <a:ext uri="{FF2B5EF4-FFF2-40B4-BE49-F238E27FC236}">
                  <a16:creationId xmlns:a16="http://schemas.microsoft.com/office/drawing/2014/main" id="{00248CC8-DBC2-4AED-AA94-F0DF0956A9A4}"/>
                </a:ext>
              </a:extLst>
            </p:cNvPr>
            <p:cNvSpPr>
              <a:spLocks noEditPoints="1"/>
            </p:cNvSpPr>
            <p:nvPr/>
          </p:nvSpPr>
          <p:spPr bwMode="auto">
            <a:xfrm>
              <a:off x="7237413" y="3825875"/>
              <a:ext cx="73025" cy="73025"/>
            </a:xfrm>
            <a:custGeom>
              <a:avLst/>
              <a:gdLst>
                <a:gd name="T0" fmla="*/ 95 w 192"/>
                <a:gd name="T1" fmla="*/ 0 h 190"/>
                <a:gd name="T2" fmla="*/ 189 w 192"/>
                <a:gd name="T3" fmla="*/ 99 h 190"/>
                <a:gd name="T4" fmla="*/ 92 w 192"/>
                <a:gd name="T5" fmla="*/ 189 h 190"/>
                <a:gd name="T6" fmla="*/ 0 w 192"/>
                <a:gd name="T7" fmla="*/ 93 h 190"/>
                <a:gd name="T8" fmla="*/ 95 w 192"/>
                <a:gd name="T9" fmla="*/ 0 h 190"/>
                <a:gd name="T10" fmla="*/ 32 w 192"/>
                <a:gd name="T11" fmla="*/ 95 h 190"/>
                <a:gd name="T12" fmla="*/ 97 w 192"/>
                <a:gd name="T13" fmla="*/ 158 h 190"/>
                <a:gd name="T14" fmla="*/ 158 w 192"/>
                <a:gd name="T15" fmla="*/ 94 h 190"/>
                <a:gd name="T16" fmla="*/ 95 w 192"/>
                <a:gd name="T17" fmla="*/ 31 h 190"/>
                <a:gd name="T18" fmla="*/ 32 w 192"/>
                <a:gd name="T19" fmla="*/ 95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2" h="190">
                  <a:moveTo>
                    <a:pt x="95" y="0"/>
                  </a:moveTo>
                  <a:cubicBezTo>
                    <a:pt x="149" y="0"/>
                    <a:pt x="192" y="44"/>
                    <a:pt x="189" y="99"/>
                  </a:cubicBezTo>
                  <a:cubicBezTo>
                    <a:pt x="187" y="150"/>
                    <a:pt x="144" y="190"/>
                    <a:pt x="92" y="189"/>
                  </a:cubicBezTo>
                  <a:cubicBezTo>
                    <a:pt x="41" y="188"/>
                    <a:pt x="0" y="144"/>
                    <a:pt x="0" y="93"/>
                  </a:cubicBezTo>
                  <a:cubicBezTo>
                    <a:pt x="1" y="40"/>
                    <a:pt x="45" y="0"/>
                    <a:pt x="95" y="0"/>
                  </a:cubicBezTo>
                  <a:close/>
                  <a:moveTo>
                    <a:pt x="32" y="95"/>
                  </a:moveTo>
                  <a:cubicBezTo>
                    <a:pt x="31" y="128"/>
                    <a:pt x="60" y="159"/>
                    <a:pt x="97" y="158"/>
                  </a:cubicBezTo>
                  <a:cubicBezTo>
                    <a:pt x="129" y="157"/>
                    <a:pt x="157" y="131"/>
                    <a:pt x="158" y="94"/>
                  </a:cubicBezTo>
                  <a:cubicBezTo>
                    <a:pt x="158" y="60"/>
                    <a:pt x="129" y="31"/>
                    <a:pt x="95" y="31"/>
                  </a:cubicBezTo>
                  <a:cubicBezTo>
                    <a:pt x="60" y="31"/>
                    <a:pt x="31" y="61"/>
                    <a:pt x="32" y="95"/>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6" name="Oval 1026">
              <a:extLst>
                <a:ext uri="{FF2B5EF4-FFF2-40B4-BE49-F238E27FC236}">
                  <a16:creationId xmlns:a16="http://schemas.microsoft.com/office/drawing/2014/main" id="{80F0DD51-14BA-4725-A754-A6C2EECA77D9}"/>
                </a:ext>
              </a:extLst>
            </p:cNvPr>
            <p:cNvSpPr>
              <a:spLocks noChangeArrowheads="1"/>
            </p:cNvSpPr>
            <p:nvPr/>
          </p:nvSpPr>
          <p:spPr bwMode="auto">
            <a:xfrm>
              <a:off x="7358063" y="3713163"/>
              <a:ext cx="38100" cy="38100"/>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7" name="Freeform 1027">
              <a:extLst>
                <a:ext uri="{FF2B5EF4-FFF2-40B4-BE49-F238E27FC236}">
                  <a16:creationId xmlns:a16="http://schemas.microsoft.com/office/drawing/2014/main" id="{A07B0683-D3CD-4695-8EFD-2FDF78FD4076}"/>
                </a:ext>
              </a:extLst>
            </p:cNvPr>
            <p:cNvSpPr>
              <a:spLocks/>
            </p:cNvSpPr>
            <p:nvPr/>
          </p:nvSpPr>
          <p:spPr bwMode="auto">
            <a:xfrm>
              <a:off x="7410450" y="3840163"/>
              <a:ext cx="26988" cy="58738"/>
            </a:xfrm>
            <a:custGeom>
              <a:avLst/>
              <a:gdLst>
                <a:gd name="T0" fmla="*/ 53 w 69"/>
                <a:gd name="T1" fmla="*/ 0 h 153"/>
                <a:gd name="T2" fmla="*/ 47 w 69"/>
                <a:gd name="T3" fmla="*/ 31 h 153"/>
                <a:gd name="T4" fmla="*/ 63 w 69"/>
                <a:gd name="T5" fmla="*/ 122 h 153"/>
                <a:gd name="T6" fmla="*/ 66 w 69"/>
                <a:gd name="T7" fmla="*/ 129 h 153"/>
                <a:gd name="T8" fmla="*/ 60 w 69"/>
                <a:gd name="T9" fmla="*/ 149 h 153"/>
                <a:gd name="T10" fmla="*/ 39 w 69"/>
                <a:gd name="T11" fmla="*/ 145 h 153"/>
                <a:gd name="T12" fmla="*/ 1 w 69"/>
                <a:gd name="T13" fmla="*/ 60 h 153"/>
                <a:gd name="T14" fmla="*/ 0 w 69"/>
                <a:gd name="T15" fmla="*/ 20 h 153"/>
                <a:gd name="T16" fmla="*/ 4 w 69"/>
                <a:gd name="T17" fmla="*/ 15 h 153"/>
                <a:gd name="T18" fmla="*/ 32 w 69"/>
                <a:gd name="T19" fmla="*/ 7 h 153"/>
                <a:gd name="T20" fmla="*/ 53 w 69"/>
                <a:gd name="T21" fmla="*/ 0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9" h="153">
                  <a:moveTo>
                    <a:pt x="53" y="0"/>
                  </a:moveTo>
                  <a:cubicBezTo>
                    <a:pt x="51" y="10"/>
                    <a:pt x="48" y="21"/>
                    <a:pt x="47" y="31"/>
                  </a:cubicBezTo>
                  <a:cubicBezTo>
                    <a:pt x="42" y="63"/>
                    <a:pt x="48" y="94"/>
                    <a:pt x="63" y="122"/>
                  </a:cubicBezTo>
                  <a:cubicBezTo>
                    <a:pt x="64" y="124"/>
                    <a:pt x="66" y="127"/>
                    <a:pt x="66" y="129"/>
                  </a:cubicBezTo>
                  <a:cubicBezTo>
                    <a:pt x="69" y="138"/>
                    <a:pt x="66" y="146"/>
                    <a:pt x="60" y="149"/>
                  </a:cubicBezTo>
                  <a:cubicBezTo>
                    <a:pt x="53" y="153"/>
                    <a:pt x="44" y="151"/>
                    <a:pt x="39" y="145"/>
                  </a:cubicBezTo>
                  <a:cubicBezTo>
                    <a:pt x="19" y="120"/>
                    <a:pt x="5" y="92"/>
                    <a:pt x="1" y="60"/>
                  </a:cubicBezTo>
                  <a:cubicBezTo>
                    <a:pt x="0" y="47"/>
                    <a:pt x="0" y="34"/>
                    <a:pt x="0" y="20"/>
                  </a:cubicBezTo>
                  <a:cubicBezTo>
                    <a:pt x="0" y="17"/>
                    <a:pt x="1" y="15"/>
                    <a:pt x="4" y="15"/>
                  </a:cubicBezTo>
                  <a:cubicBezTo>
                    <a:pt x="14" y="12"/>
                    <a:pt x="23" y="10"/>
                    <a:pt x="32" y="7"/>
                  </a:cubicBezTo>
                  <a:cubicBezTo>
                    <a:pt x="39" y="5"/>
                    <a:pt x="46" y="3"/>
                    <a:pt x="5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8" name="Freeform 1028">
              <a:extLst>
                <a:ext uri="{FF2B5EF4-FFF2-40B4-BE49-F238E27FC236}">
                  <a16:creationId xmlns:a16="http://schemas.microsoft.com/office/drawing/2014/main" id="{CCC4793A-5172-4A1A-B511-288245F8EFCC}"/>
                </a:ext>
              </a:extLst>
            </p:cNvPr>
            <p:cNvSpPr>
              <a:spLocks/>
            </p:cNvSpPr>
            <p:nvPr/>
          </p:nvSpPr>
          <p:spPr bwMode="auto">
            <a:xfrm>
              <a:off x="7248525" y="3838575"/>
              <a:ext cx="49213" cy="49213"/>
            </a:xfrm>
            <a:custGeom>
              <a:avLst/>
              <a:gdLst>
                <a:gd name="T0" fmla="*/ 1 w 127"/>
                <a:gd name="T1" fmla="*/ 64 h 128"/>
                <a:gd name="T2" fmla="*/ 64 w 127"/>
                <a:gd name="T3" fmla="*/ 0 h 128"/>
                <a:gd name="T4" fmla="*/ 127 w 127"/>
                <a:gd name="T5" fmla="*/ 63 h 128"/>
                <a:gd name="T6" fmla="*/ 66 w 127"/>
                <a:gd name="T7" fmla="*/ 127 h 128"/>
                <a:gd name="T8" fmla="*/ 1 w 127"/>
                <a:gd name="T9" fmla="*/ 64 h 128"/>
              </a:gdLst>
              <a:ahLst/>
              <a:cxnLst>
                <a:cxn ang="0">
                  <a:pos x="T0" y="T1"/>
                </a:cxn>
                <a:cxn ang="0">
                  <a:pos x="T2" y="T3"/>
                </a:cxn>
                <a:cxn ang="0">
                  <a:pos x="T4" y="T5"/>
                </a:cxn>
                <a:cxn ang="0">
                  <a:pos x="T6" y="T7"/>
                </a:cxn>
                <a:cxn ang="0">
                  <a:pos x="T8" y="T9"/>
                </a:cxn>
              </a:cxnLst>
              <a:rect l="0" t="0" r="r" b="b"/>
              <a:pathLst>
                <a:path w="127" h="128">
                  <a:moveTo>
                    <a:pt x="1" y="64"/>
                  </a:moveTo>
                  <a:cubicBezTo>
                    <a:pt x="0" y="30"/>
                    <a:pt x="29" y="0"/>
                    <a:pt x="64" y="0"/>
                  </a:cubicBezTo>
                  <a:cubicBezTo>
                    <a:pt x="98" y="0"/>
                    <a:pt x="127" y="29"/>
                    <a:pt x="127" y="63"/>
                  </a:cubicBezTo>
                  <a:cubicBezTo>
                    <a:pt x="126" y="100"/>
                    <a:pt x="98" y="126"/>
                    <a:pt x="66" y="127"/>
                  </a:cubicBezTo>
                  <a:cubicBezTo>
                    <a:pt x="29" y="128"/>
                    <a:pt x="0" y="97"/>
                    <a:pt x="1" y="6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9" name="Freeform 1029">
              <a:extLst>
                <a:ext uri="{FF2B5EF4-FFF2-40B4-BE49-F238E27FC236}">
                  <a16:creationId xmlns:a16="http://schemas.microsoft.com/office/drawing/2014/main" id="{F7014FC3-2856-48DA-99DB-528E14E6FBA4}"/>
                </a:ext>
              </a:extLst>
            </p:cNvPr>
            <p:cNvSpPr>
              <a:spLocks noEditPoints="1"/>
            </p:cNvSpPr>
            <p:nvPr/>
          </p:nvSpPr>
          <p:spPr bwMode="auto">
            <a:xfrm>
              <a:off x="6183313" y="3829050"/>
              <a:ext cx="176213" cy="177800"/>
            </a:xfrm>
            <a:custGeom>
              <a:avLst/>
              <a:gdLst>
                <a:gd name="T0" fmla="*/ 169 w 464"/>
                <a:gd name="T1" fmla="*/ 426 h 464"/>
                <a:gd name="T2" fmla="*/ 133 w 464"/>
                <a:gd name="T3" fmla="*/ 418 h 464"/>
                <a:gd name="T4" fmla="*/ 109 w 464"/>
                <a:gd name="T5" fmla="*/ 430 h 464"/>
                <a:gd name="T6" fmla="*/ 101 w 464"/>
                <a:gd name="T7" fmla="*/ 396 h 464"/>
                <a:gd name="T8" fmla="*/ 82 w 464"/>
                <a:gd name="T9" fmla="*/ 370 h 464"/>
                <a:gd name="T10" fmla="*/ 58 w 464"/>
                <a:gd name="T11" fmla="*/ 374 h 464"/>
                <a:gd name="T12" fmla="*/ 35 w 464"/>
                <a:gd name="T13" fmla="*/ 342 h 464"/>
                <a:gd name="T14" fmla="*/ 39 w 464"/>
                <a:gd name="T15" fmla="*/ 299 h 464"/>
                <a:gd name="T16" fmla="*/ 6 w 464"/>
                <a:gd name="T17" fmla="*/ 290 h 464"/>
                <a:gd name="T18" fmla="*/ 21 w 464"/>
                <a:gd name="T19" fmla="*/ 255 h 464"/>
                <a:gd name="T20" fmla="*/ 27 w 464"/>
                <a:gd name="T21" fmla="*/ 217 h 464"/>
                <a:gd name="T22" fmla="*/ 1 w 464"/>
                <a:gd name="T23" fmla="*/ 200 h 464"/>
                <a:gd name="T24" fmla="*/ 28 w 464"/>
                <a:gd name="T25" fmla="*/ 172 h 464"/>
                <a:gd name="T26" fmla="*/ 48 w 464"/>
                <a:gd name="T27" fmla="*/ 143 h 464"/>
                <a:gd name="T28" fmla="*/ 31 w 464"/>
                <a:gd name="T29" fmla="*/ 114 h 464"/>
                <a:gd name="T30" fmla="*/ 67 w 464"/>
                <a:gd name="T31" fmla="*/ 99 h 464"/>
                <a:gd name="T32" fmla="*/ 95 w 464"/>
                <a:gd name="T33" fmla="*/ 79 h 464"/>
                <a:gd name="T34" fmla="*/ 89 w 464"/>
                <a:gd name="T35" fmla="*/ 57 h 464"/>
                <a:gd name="T36" fmla="*/ 113 w 464"/>
                <a:gd name="T37" fmla="*/ 31 h 464"/>
                <a:gd name="T38" fmla="*/ 141 w 464"/>
                <a:gd name="T39" fmla="*/ 48 h 464"/>
                <a:gd name="T40" fmla="*/ 170 w 464"/>
                <a:gd name="T41" fmla="*/ 29 h 464"/>
                <a:gd name="T42" fmla="*/ 197 w 464"/>
                <a:gd name="T43" fmla="*/ 1 h 464"/>
                <a:gd name="T44" fmla="*/ 215 w 464"/>
                <a:gd name="T45" fmla="*/ 27 h 464"/>
                <a:gd name="T46" fmla="*/ 252 w 464"/>
                <a:gd name="T47" fmla="*/ 22 h 464"/>
                <a:gd name="T48" fmla="*/ 264 w 464"/>
                <a:gd name="T49" fmla="*/ 0 h 464"/>
                <a:gd name="T50" fmla="*/ 294 w 464"/>
                <a:gd name="T51" fmla="*/ 15 h 464"/>
                <a:gd name="T52" fmla="*/ 307 w 464"/>
                <a:gd name="T53" fmla="*/ 41 h 464"/>
                <a:gd name="T54" fmla="*/ 338 w 464"/>
                <a:gd name="T55" fmla="*/ 33 h 464"/>
                <a:gd name="T56" fmla="*/ 371 w 464"/>
                <a:gd name="T57" fmla="*/ 55 h 464"/>
                <a:gd name="T58" fmla="*/ 367 w 464"/>
                <a:gd name="T59" fmla="*/ 78 h 464"/>
                <a:gd name="T60" fmla="*/ 407 w 464"/>
                <a:gd name="T61" fmla="*/ 88 h 464"/>
                <a:gd name="T62" fmla="*/ 429 w 464"/>
                <a:gd name="T63" fmla="*/ 122 h 464"/>
                <a:gd name="T64" fmla="*/ 425 w 464"/>
                <a:gd name="T65" fmla="*/ 164 h 464"/>
                <a:gd name="T66" fmla="*/ 458 w 464"/>
                <a:gd name="T67" fmla="*/ 171 h 464"/>
                <a:gd name="T68" fmla="*/ 444 w 464"/>
                <a:gd name="T69" fmla="*/ 208 h 464"/>
                <a:gd name="T70" fmla="*/ 443 w 464"/>
                <a:gd name="T71" fmla="*/ 251 h 464"/>
                <a:gd name="T72" fmla="*/ 459 w 464"/>
                <a:gd name="T73" fmla="*/ 284 h 464"/>
                <a:gd name="T74" fmla="*/ 434 w 464"/>
                <a:gd name="T75" fmla="*/ 290 h 464"/>
                <a:gd name="T76" fmla="*/ 416 w 464"/>
                <a:gd name="T77" fmla="*/ 322 h 464"/>
                <a:gd name="T78" fmla="*/ 434 w 464"/>
                <a:gd name="T79" fmla="*/ 349 h 464"/>
                <a:gd name="T80" fmla="*/ 410 w 464"/>
                <a:gd name="T81" fmla="*/ 372 h 464"/>
                <a:gd name="T82" fmla="*/ 368 w 464"/>
                <a:gd name="T83" fmla="*/ 385 h 464"/>
                <a:gd name="T84" fmla="*/ 374 w 464"/>
                <a:gd name="T85" fmla="*/ 417 h 464"/>
                <a:gd name="T86" fmla="*/ 334 w 464"/>
                <a:gd name="T87" fmla="*/ 417 h 464"/>
                <a:gd name="T88" fmla="*/ 297 w 464"/>
                <a:gd name="T89" fmla="*/ 426 h 464"/>
                <a:gd name="T90" fmla="*/ 292 w 464"/>
                <a:gd name="T91" fmla="*/ 457 h 464"/>
                <a:gd name="T92" fmla="*/ 256 w 464"/>
                <a:gd name="T93" fmla="*/ 442 h 464"/>
                <a:gd name="T94" fmla="*/ 218 w 464"/>
                <a:gd name="T95" fmla="*/ 436 h 464"/>
                <a:gd name="T96" fmla="*/ 201 w 464"/>
                <a:gd name="T97" fmla="*/ 463 h 464"/>
                <a:gd name="T98" fmla="*/ 64 w 464"/>
                <a:gd name="T99" fmla="*/ 231 h 464"/>
                <a:gd name="T100" fmla="*/ 232 w 464"/>
                <a:gd name="T101" fmla="*/ 64 h 4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64" h="464">
                  <a:moveTo>
                    <a:pt x="171" y="449"/>
                  </a:moveTo>
                  <a:cubicBezTo>
                    <a:pt x="171" y="445"/>
                    <a:pt x="172" y="440"/>
                    <a:pt x="173" y="435"/>
                  </a:cubicBezTo>
                  <a:cubicBezTo>
                    <a:pt x="174" y="430"/>
                    <a:pt x="173" y="428"/>
                    <a:pt x="169" y="426"/>
                  </a:cubicBezTo>
                  <a:cubicBezTo>
                    <a:pt x="166" y="425"/>
                    <a:pt x="163" y="424"/>
                    <a:pt x="160" y="423"/>
                  </a:cubicBezTo>
                  <a:cubicBezTo>
                    <a:pt x="154" y="420"/>
                    <a:pt x="148" y="418"/>
                    <a:pt x="142" y="415"/>
                  </a:cubicBezTo>
                  <a:cubicBezTo>
                    <a:pt x="137" y="414"/>
                    <a:pt x="136" y="415"/>
                    <a:pt x="133" y="418"/>
                  </a:cubicBezTo>
                  <a:cubicBezTo>
                    <a:pt x="131" y="423"/>
                    <a:pt x="128" y="427"/>
                    <a:pt x="125" y="431"/>
                  </a:cubicBezTo>
                  <a:cubicBezTo>
                    <a:pt x="123" y="435"/>
                    <a:pt x="119" y="436"/>
                    <a:pt x="115" y="433"/>
                  </a:cubicBezTo>
                  <a:cubicBezTo>
                    <a:pt x="113" y="432"/>
                    <a:pt x="111" y="431"/>
                    <a:pt x="109" y="430"/>
                  </a:cubicBezTo>
                  <a:cubicBezTo>
                    <a:pt x="104" y="426"/>
                    <a:pt x="100" y="423"/>
                    <a:pt x="95" y="420"/>
                  </a:cubicBezTo>
                  <a:cubicBezTo>
                    <a:pt x="90" y="417"/>
                    <a:pt x="89" y="413"/>
                    <a:pt x="92" y="408"/>
                  </a:cubicBezTo>
                  <a:cubicBezTo>
                    <a:pt x="95" y="404"/>
                    <a:pt x="98" y="400"/>
                    <a:pt x="101" y="396"/>
                  </a:cubicBezTo>
                  <a:cubicBezTo>
                    <a:pt x="102" y="394"/>
                    <a:pt x="102" y="392"/>
                    <a:pt x="101" y="390"/>
                  </a:cubicBezTo>
                  <a:cubicBezTo>
                    <a:pt x="100" y="388"/>
                    <a:pt x="99" y="387"/>
                    <a:pt x="97" y="385"/>
                  </a:cubicBezTo>
                  <a:cubicBezTo>
                    <a:pt x="92" y="380"/>
                    <a:pt x="87" y="375"/>
                    <a:pt x="82" y="370"/>
                  </a:cubicBezTo>
                  <a:cubicBezTo>
                    <a:pt x="81" y="369"/>
                    <a:pt x="80" y="368"/>
                    <a:pt x="79" y="367"/>
                  </a:cubicBezTo>
                  <a:cubicBezTo>
                    <a:pt x="75" y="364"/>
                    <a:pt x="73" y="364"/>
                    <a:pt x="69" y="367"/>
                  </a:cubicBezTo>
                  <a:cubicBezTo>
                    <a:pt x="66" y="369"/>
                    <a:pt x="62" y="372"/>
                    <a:pt x="58" y="374"/>
                  </a:cubicBezTo>
                  <a:cubicBezTo>
                    <a:pt x="54" y="377"/>
                    <a:pt x="49" y="377"/>
                    <a:pt x="46" y="372"/>
                  </a:cubicBezTo>
                  <a:cubicBezTo>
                    <a:pt x="42" y="366"/>
                    <a:pt x="37" y="359"/>
                    <a:pt x="33" y="353"/>
                  </a:cubicBezTo>
                  <a:cubicBezTo>
                    <a:pt x="30" y="349"/>
                    <a:pt x="31" y="345"/>
                    <a:pt x="35" y="342"/>
                  </a:cubicBezTo>
                  <a:cubicBezTo>
                    <a:pt x="39" y="339"/>
                    <a:pt x="43" y="336"/>
                    <a:pt x="47" y="334"/>
                  </a:cubicBezTo>
                  <a:cubicBezTo>
                    <a:pt x="51" y="331"/>
                    <a:pt x="52" y="328"/>
                    <a:pt x="50" y="324"/>
                  </a:cubicBezTo>
                  <a:cubicBezTo>
                    <a:pt x="46" y="316"/>
                    <a:pt x="43" y="307"/>
                    <a:pt x="39" y="299"/>
                  </a:cubicBezTo>
                  <a:cubicBezTo>
                    <a:pt x="37" y="294"/>
                    <a:pt x="34" y="293"/>
                    <a:pt x="29" y="294"/>
                  </a:cubicBezTo>
                  <a:cubicBezTo>
                    <a:pt x="25" y="295"/>
                    <a:pt x="20" y="296"/>
                    <a:pt x="16" y="297"/>
                  </a:cubicBezTo>
                  <a:cubicBezTo>
                    <a:pt x="11" y="298"/>
                    <a:pt x="7" y="295"/>
                    <a:pt x="6" y="290"/>
                  </a:cubicBezTo>
                  <a:cubicBezTo>
                    <a:pt x="5" y="282"/>
                    <a:pt x="3" y="274"/>
                    <a:pt x="1" y="267"/>
                  </a:cubicBezTo>
                  <a:cubicBezTo>
                    <a:pt x="1" y="262"/>
                    <a:pt x="3" y="259"/>
                    <a:pt x="7" y="258"/>
                  </a:cubicBezTo>
                  <a:cubicBezTo>
                    <a:pt x="12" y="257"/>
                    <a:pt x="17" y="256"/>
                    <a:pt x="21" y="255"/>
                  </a:cubicBezTo>
                  <a:cubicBezTo>
                    <a:pt x="26" y="254"/>
                    <a:pt x="28" y="251"/>
                    <a:pt x="28" y="246"/>
                  </a:cubicBezTo>
                  <a:cubicBezTo>
                    <a:pt x="28" y="238"/>
                    <a:pt x="28" y="229"/>
                    <a:pt x="28" y="221"/>
                  </a:cubicBezTo>
                  <a:cubicBezTo>
                    <a:pt x="28" y="220"/>
                    <a:pt x="28" y="218"/>
                    <a:pt x="27" y="217"/>
                  </a:cubicBezTo>
                  <a:cubicBezTo>
                    <a:pt x="27" y="214"/>
                    <a:pt x="25" y="212"/>
                    <a:pt x="22" y="212"/>
                  </a:cubicBezTo>
                  <a:cubicBezTo>
                    <a:pt x="17" y="211"/>
                    <a:pt x="12" y="210"/>
                    <a:pt x="7" y="209"/>
                  </a:cubicBezTo>
                  <a:cubicBezTo>
                    <a:pt x="3" y="208"/>
                    <a:pt x="0" y="205"/>
                    <a:pt x="1" y="200"/>
                  </a:cubicBezTo>
                  <a:cubicBezTo>
                    <a:pt x="2" y="192"/>
                    <a:pt x="4" y="184"/>
                    <a:pt x="5" y="176"/>
                  </a:cubicBezTo>
                  <a:cubicBezTo>
                    <a:pt x="6" y="171"/>
                    <a:pt x="9" y="169"/>
                    <a:pt x="14" y="170"/>
                  </a:cubicBezTo>
                  <a:cubicBezTo>
                    <a:pt x="19" y="171"/>
                    <a:pt x="23" y="172"/>
                    <a:pt x="28" y="172"/>
                  </a:cubicBezTo>
                  <a:cubicBezTo>
                    <a:pt x="34" y="173"/>
                    <a:pt x="36" y="172"/>
                    <a:pt x="38" y="166"/>
                  </a:cubicBezTo>
                  <a:cubicBezTo>
                    <a:pt x="40" y="162"/>
                    <a:pt x="41" y="158"/>
                    <a:pt x="43" y="155"/>
                  </a:cubicBezTo>
                  <a:cubicBezTo>
                    <a:pt x="44" y="151"/>
                    <a:pt x="46" y="147"/>
                    <a:pt x="48" y="143"/>
                  </a:cubicBezTo>
                  <a:cubicBezTo>
                    <a:pt x="50" y="138"/>
                    <a:pt x="49" y="135"/>
                    <a:pt x="44" y="132"/>
                  </a:cubicBezTo>
                  <a:cubicBezTo>
                    <a:pt x="40" y="130"/>
                    <a:pt x="36" y="127"/>
                    <a:pt x="33" y="124"/>
                  </a:cubicBezTo>
                  <a:cubicBezTo>
                    <a:pt x="29" y="122"/>
                    <a:pt x="28" y="118"/>
                    <a:pt x="31" y="114"/>
                  </a:cubicBezTo>
                  <a:cubicBezTo>
                    <a:pt x="35" y="107"/>
                    <a:pt x="39" y="101"/>
                    <a:pt x="43" y="94"/>
                  </a:cubicBezTo>
                  <a:cubicBezTo>
                    <a:pt x="46" y="90"/>
                    <a:pt x="51" y="89"/>
                    <a:pt x="56" y="92"/>
                  </a:cubicBezTo>
                  <a:cubicBezTo>
                    <a:pt x="59" y="94"/>
                    <a:pt x="63" y="97"/>
                    <a:pt x="67" y="99"/>
                  </a:cubicBezTo>
                  <a:cubicBezTo>
                    <a:pt x="70" y="101"/>
                    <a:pt x="73" y="101"/>
                    <a:pt x="76" y="99"/>
                  </a:cubicBezTo>
                  <a:cubicBezTo>
                    <a:pt x="77" y="98"/>
                    <a:pt x="79" y="96"/>
                    <a:pt x="80" y="94"/>
                  </a:cubicBezTo>
                  <a:cubicBezTo>
                    <a:pt x="85" y="89"/>
                    <a:pt x="90" y="84"/>
                    <a:pt x="95" y="79"/>
                  </a:cubicBezTo>
                  <a:cubicBezTo>
                    <a:pt x="99" y="75"/>
                    <a:pt x="100" y="72"/>
                    <a:pt x="96" y="68"/>
                  </a:cubicBezTo>
                  <a:cubicBezTo>
                    <a:pt x="95" y="65"/>
                    <a:pt x="93" y="63"/>
                    <a:pt x="92" y="61"/>
                  </a:cubicBezTo>
                  <a:cubicBezTo>
                    <a:pt x="91" y="59"/>
                    <a:pt x="90" y="58"/>
                    <a:pt x="89" y="57"/>
                  </a:cubicBezTo>
                  <a:cubicBezTo>
                    <a:pt x="86" y="52"/>
                    <a:pt x="87" y="48"/>
                    <a:pt x="92" y="45"/>
                  </a:cubicBezTo>
                  <a:cubicBezTo>
                    <a:pt x="98" y="41"/>
                    <a:pt x="103" y="37"/>
                    <a:pt x="109" y="33"/>
                  </a:cubicBezTo>
                  <a:cubicBezTo>
                    <a:pt x="111" y="32"/>
                    <a:pt x="112" y="32"/>
                    <a:pt x="113" y="31"/>
                  </a:cubicBezTo>
                  <a:cubicBezTo>
                    <a:pt x="116" y="30"/>
                    <a:pt x="119" y="31"/>
                    <a:pt x="121" y="33"/>
                  </a:cubicBezTo>
                  <a:cubicBezTo>
                    <a:pt x="124" y="38"/>
                    <a:pt x="127" y="42"/>
                    <a:pt x="130" y="46"/>
                  </a:cubicBezTo>
                  <a:cubicBezTo>
                    <a:pt x="133" y="50"/>
                    <a:pt x="136" y="51"/>
                    <a:pt x="141" y="48"/>
                  </a:cubicBezTo>
                  <a:cubicBezTo>
                    <a:pt x="148" y="45"/>
                    <a:pt x="155" y="42"/>
                    <a:pt x="163" y="39"/>
                  </a:cubicBezTo>
                  <a:cubicBezTo>
                    <a:pt x="164" y="39"/>
                    <a:pt x="165" y="38"/>
                    <a:pt x="166" y="38"/>
                  </a:cubicBezTo>
                  <a:cubicBezTo>
                    <a:pt x="170" y="35"/>
                    <a:pt x="171" y="34"/>
                    <a:pt x="170" y="29"/>
                  </a:cubicBezTo>
                  <a:cubicBezTo>
                    <a:pt x="169" y="24"/>
                    <a:pt x="168" y="20"/>
                    <a:pt x="167" y="15"/>
                  </a:cubicBezTo>
                  <a:cubicBezTo>
                    <a:pt x="166" y="10"/>
                    <a:pt x="168" y="7"/>
                    <a:pt x="173" y="6"/>
                  </a:cubicBezTo>
                  <a:cubicBezTo>
                    <a:pt x="181" y="4"/>
                    <a:pt x="189" y="2"/>
                    <a:pt x="197" y="1"/>
                  </a:cubicBezTo>
                  <a:cubicBezTo>
                    <a:pt x="202" y="0"/>
                    <a:pt x="205" y="2"/>
                    <a:pt x="206" y="7"/>
                  </a:cubicBezTo>
                  <a:cubicBezTo>
                    <a:pt x="207" y="12"/>
                    <a:pt x="208" y="17"/>
                    <a:pt x="209" y="22"/>
                  </a:cubicBezTo>
                  <a:cubicBezTo>
                    <a:pt x="210" y="25"/>
                    <a:pt x="211" y="27"/>
                    <a:pt x="215" y="27"/>
                  </a:cubicBezTo>
                  <a:cubicBezTo>
                    <a:pt x="217" y="28"/>
                    <a:pt x="219" y="27"/>
                    <a:pt x="220" y="27"/>
                  </a:cubicBezTo>
                  <a:cubicBezTo>
                    <a:pt x="228" y="27"/>
                    <a:pt x="236" y="27"/>
                    <a:pt x="244" y="27"/>
                  </a:cubicBezTo>
                  <a:cubicBezTo>
                    <a:pt x="248" y="27"/>
                    <a:pt x="251" y="25"/>
                    <a:pt x="252" y="22"/>
                  </a:cubicBezTo>
                  <a:cubicBezTo>
                    <a:pt x="252" y="19"/>
                    <a:pt x="253" y="17"/>
                    <a:pt x="253" y="14"/>
                  </a:cubicBezTo>
                  <a:cubicBezTo>
                    <a:pt x="254" y="11"/>
                    <a:pt x="254" y="9"/>
                    <a:pt x="255" y="6"/>
                  </a:cubicBezTo>
                  <a:cubicBezTo>
                    <a:pt x="256" y="2"/>
                    <a:pt x="259" y="0"/>
                    <a:pt x="264" y="0"/>
                  </a:cubicBezTo>
                  <a:cubicBezTo>
                    <a:pt x="267" y="1"/>
                    <a:pt x="270" y="1"/>
                    <a:pt x="273" y="2"/>
                  </a:cubicBezTo>
                  <a:cubicBezTo>
                    <a:pt x="278" y="3"/>
                    <a:pt x="282" y="4"/>
                    <a:pt x="287" y="5"/>
                  </a:cubicBezTo>
                  <a:cubicBezTo>
                    <a:pt x="292" y="6"/>
                    <a:pt x="295" y="9"/>
                    <a:pt x="294" y="15"/>
                  </a:cubicBezTo>
                  <a:cubicBezTo>
                    <a:pt x="293" y="19"/>
                    <a:pt x="292" y="24"/>
                    <a:pt x="291" y="28"/>
                  </a:cubicBezTo>
                  <a:cubicBezTo>
                    <a:pt x="290" y="33"/>
                    <a:pt x="291" y="35"/>
                    <a:pt x="296" y="37"/>
                  </a:cubicBezTo>
                  <a:cubicBezTo>
                    <a:pt x="299" y="39"/>
                    <a:pt x="303" y="40"/>
                    <a:pt x="307" y="41"/>
                  </a:cubicBezTo>
                  <a:cubicBezTo>
                    <a:pt x="312" y="43"/>
                    <a:pt x="316" y="45"/>
                    <a:pt x="321" y="47"/>
                  </a:cubicBezTo>
                  <a:cubicBezTo>
                    <a:pt x="326" y="49"/>
                    <a:pt x="328" y="48"/>
                    <a:pt x="331" y="44"/>
                  </a:cubicBezTo>
                  <a:cubicBezTo>
                    <a:pt x="334" y="40"/>
                    <a:pt x="336" y="37"/>
                    <a:pt x="338" y="33"/>
                  </a:cubicBezTo>
                  <a:cubicBezTo>
                    <a:pt x="341" y="29"/>
                    <a:pt x="345" y="26"/>
                    <a:pt x="351" y="31"/>
                  </a:cubicBezTo>
                  <a:cubicBezTo>
                    <a:pt x="357" y="35"/>
                    <a:pt x="363" y="38"/>
                    <a:pt x="369" y="42"/>
                  </a:cubicBezTo>
                  <a:cubicBezTo>
                    <a:pt x="374" y="46"/>
                    <a:pt x="375" y="50"/>
                    <a:pt x="371" y="55"/>
                  </a:cubicBezTo>
                  <a:cubicBezTo>
                    <a:pt x="369" y="59"/>
                    <a:pt x="366" y="63"/>
                    <a:pt x="364" y="67"/>
                  </a:cubicBezTo>
                  <a:cubicBezTo>
                    <a:pt x="362" y="69"/>
                    <a:pt x="362" y="72"/>
                    <a:pt x="364" y="74"/>
                  </a:cubicBezTo>
                  <a:cubicBezTo>
                    <a:pt x="365" y="75"/>
                    <a:pt x="366" y="77"/>
                    <a:pt x="367" y="78"/>
                  </a:cubicBezTo>
                  <a:cubicBezTo>
                    <a:pt x="373" y="83"/>
                    <a:pt x="378" y="89"/>
                    <a:pt x="384" y="95"/>
                  </a:cubicBezTo>
                  <a:cubicBezTo>
                    <a:pt x="388" y="99"/>
                    <a:pt x="391" y="99"/>
                    <a:pt x="396" y="96"/>
                  </a:cubicBezTo>
                  <a:cubicBezTo>
                    <a:pt x="399" y="93"/>
                    <a:pt x="403" y="91"/>
                    <a:pt x="407" y="88"/>
                  </a:cubicBezTo>
                  <a:cubicBezTo>
                    <a:pt x="411" y="85"/>
                    <a:pt x="415" y="86"/>
                    <a:pt x="418" y="90"/>
                  </a:cubicBezTo>
                  <a:cubicBezTo>
                    <a:pt x="423" y="97"/>
                    <a:pt x="427" y="103"/>
                    <a:pt x="432" y="110"/>
                  </a:cubicBezTo>
                  <a:cubicBezTo>
                    <a:pt x="434" y="114"/>
                    <a:pt x="433" y="119"/>
                    <a:pt x="429" y="122"/>
                  </a:cubicBezTo>
                  <a:cubicBezTo>
                    <a:pt x="425" y="124"/>
                    <a:pt x="421" y="127"/>
                    <a:pt x="418" y="129"/>
                  </a:cubicBezTo>
                  <a:cubicBezTo>
                    <a:pt x="414" y="132"/>
                    <a:pt x="413" y="135"/>
                    <a:pt x="415" y="139"/>
                  </a:cubicBezTo>
                  <a:cubicBezTo>
                    <a:pt x="418" y="147"/>
                    <a:pt x="422" y="156"/>
                    <a:pt x="425" y="164"/>
                  </a:cubicBezTo>
                  <a:cubicBezTo>
                    <a:pt x="427" y="169"/>
                    <a:pt x="430" y="170"/>
                    <a:pt x="435" y="169"/>
                  </a:cubicBezTo>
                  <a:cubicBezTo>
                    <a:pt x="440" y="168"/>
                    <a:pt x="445" y="167"/>
                    <a:pt x="449" y="166"/>
                  </a:cubicBezTo>
                  <a:cubicBezTo>
                    <a:pt x="453" y="165"/>
                    <a:pt x="457" y="167"/>
                    <a:pt x="458" y="171"/>
                  </a:cubicBezTo>
                  <a:cubicBezTo>
                    <a:pt x="460" y="180"/>
                    <a:pt x="461" y="188"/>
                    <a:pt x="463" y="197"/>
                  </a:cubicBezTo>
                  <a:cubicBezTo>
                    <a:pt x="464" y="201"/>
                    <a:pt x="461" y="204"/>
                    <a:pt x="457" y="205"/>
                  </a:cubicBezTo>
                  <a:cubicBezTo>
                    <a:pt x="453" y="206"/>
                    <a:pt x="448" y="207"/>
                    <a:pt x="444" y="208"/>
                  </a:cubicBezTo>
                  <a:cubicBezTo>
                    <a:pt x="438" y="209"/>
                    <a:pt x="436" y="211"/>
                    <a:pt x="436" y="217"/>
                  </a:cubicBezTo>
                  <a:cubicBezTo>
                    <a:pt x="436" y="226"/>
                    <a:pt x="436" y="235"/>
                    <a:pt x="437" y="244"/>
                  </a:cubicBezTo>
                  <a:cubicBezTo>
                    <a:pt x="437" y="249"/>
                    <a:pt x="438" y="250"/>
                    <a:pt x="443" y="251"/>
                  </a:cubicBezTo>
                  <a:cubicBezTo>
                    <a:pt x="448" y="252"/>
                    <a:pt x="453" y="253"/>
                    <a:pt x="458" y="254"/>
                  </a:cubicBezTo>
                  <a:cubicBezTo>
                    <a:pt x="462" y="255"/>
                    <a:pt x="464" y="259"/>
                    <a:pt x="463" y="264"/>
                  </a:cubicBezTo>
                  <a:cubicBezTo>
                    <a:pt x="462" y="271"/>
                    <a:pt x="461" y="277"/>
                    <a:pt x="459" y="284"/>
                  </a:cubicBezTo>
                  <a:cubicBezTo>
                    <a:pt x="459" y="285"/>
                    <a:pt x="459" y="287"/>
                    <a:pt x="459" y="288"/>
                  </a:cubicBezTo>
                  <a:cubicBezTo>
                    <a:pt x="458" y="292"/>
                    <a:pt x="455" y="294"/>
                    <a:pt x="451" y="293"/>
                  </a:cubicBezTo>
                  <a:cubicBezTo>
                    <a:pt x="445" y="292"/>
                    <a:pt x="440" y="291"/>
                    <a:pt x="434" y="290"/>
                  </a:cubicBezTo>
                  <a:cubicBezTo>
                    <a:pt x="432" y="290"/>
                    <a:pt x="431" y="290"/>
                    <a:pt x="430" y="291"/>
                  </a:cubicBezTo>
                  <a:cubicBezTo>
                    <a:pt x="428" y="292"/>
                    <a:pt x="427" y="294"/>
                    <a:pt x="426" y="296"/>
                  </a:cubicBezTo>
                  <a:cubicBezTo>
                    <a:pt x="423" y="305"/>
                    <a:pt x="419" y="313"/>
                    <a:pt x="416" y="322"/>
                  </a:cubicBezTo>
                  <a:cubicBezTo>
                    <a:pt x="414" y="326"/>
                    <a:pt x="415" y="328"/>
                    <a:pt x="420" y="331"/>
                  </a:cubicBezTo>
                  <a:cubicBezTo>
                    <a:pt x="424" y="333"/>
                    <a:pt x="428" y="336"/>
                    <a:pt x="433" y="339"/>
                  </a:cubicBezTo>
                  <a:cubicBezTo>
                    <a:pt x="436" y="341"/>
                    <a:pt x="436" y="346"/>
                    <a:pt x="434" y="349"/>
                  </a:cubicBezTo>
                  <a:cubicBezTo>
                    <a:pt x="430" y="355"/>
                    <a:pt x="426" y="362"/>
                    <a:pt x="421" y="368"/>
                  </a:cubicBezTo>
                  <a:cubicBezTo>
                    <a:pt x="421" y="369"/>
                    <a:pt x="421" y="369"/>
                    <a:pt x="421" y="369"/>
                  </a:cubicBezTo>
                  <a:cubicBezTo>
                    <a:pt x="417" y="374"/>
                    <a:pt x="414" y="374"/>
                    <a:pt x="410" y="372"/>
                  </a:cubicBezTo>
                  <a:cubicBezTo>
                    <a:pt x="406" y="369"/>
                    <a:pt x="402" y="366"/>
                    <a:pt x="398" y="364"/>
                  </a:cubicBezTo>
                  <a:cubicBezTo>
                    <a:pt x="394" y="361"/>
                    <a:pt x="391" y="362"/>
                    <a:pt x="388" y="365"/>
                  </a:cubicBezTo>
                  <a:cubicBezTo>
                    <a:pt x="381" y="371"/>
                    <a:pt x="375" y="378"/>
                    <a:pt x="368" y="385"/>
                  </a:cubicBezTo>
                  <a:cubicBezTo>
                    <a:pt x="365" y="388"/>
                    <a:pt x="365" y="391"/>
                    <a:pt x="367" y="395"/>
                  </a:cubicBezTo>
                  <a:cubicBezTo>
                    <a:pt x="370" y="399"/>
                    <a:pt x="373" y="402"/>
                    <a:pt x="376" y="406"/>
                  </a:cubicBezTo>
                  <a:cubicBezTo>
                    <a:pt x="378" y="411"/>
                    <a:pt x="378" y="414"/>
                    <a:pt x="374" y="417"/>
                  </a:cubicBezTo>
                  <a:cubicBezTo>
                    <a:pt x="367" y="422"/>
                    <a:pt x="360" y="426"/>
                    <a:pt x="353" y="431"/>
                  </a:cubicBezTo>
                  <a:cubicBezTo>
                    <a:pt x="349" y="434"/>
                    <a:pt x="346" y="433"/>
                    <a:pt x="343" y="429"/>
                  </a:cubicBezTo>
                  <a:cubicBezTo>
                    <a:pt x="340" y="425"/>
                    <a:pt x="337" y="421"/>
                    <a:pt x="334" y="417"/>
                  </a:cubicBezTo>
                  <a:cubicBezTo>
                    <a:pt x="332" y="413"/>
                    <a:pt x="329" y="412"/>
                    <a:pt x="325" y="414"/>
                  </a:cubicBezTo>
                  <a:cubicBezTo>
                    <a:pt x="317" y="417"/>
                    <a:pt x="309" y="420"/>
                    <a:pt x="301" y="424"/>
                  </a:cubicBezTo>
                  <a:cubicBezTo>
                    <a:pt x="300" y="425"/>
                    <a:pt x="298" y="425"/>
                    <a:pt x="297" y="426"/>
                  </a:cubicBezTo>
                  <a:cubicBezTo>
                    <a:pt x="295" y="428"/>
                    <a:pt x="294" y="430"/>
                    <a:pt x="294" y="433"/>
                  </a:cubicBezTo>
                  <a:cubicBezTo>
                    <a:pt x="295" y="438"/>
                    <a:pt x="297" y="443"/>
                    <a:pt x="298" y="448"/>
                  </a:cubicBezTo>
                  <a:cubicBezTo>
                    <a:pt x="299" y="453"/>
                    <a:pt x="297" y="456"/>
                    <a:pt x="292" y="457"/>
                  </a:cubicBezTo>
                  <a:cubicBezTo>
                    <a:pt x="284" y="459"/>
                    <a:pt x="276" y="461"/>
                    <a:pt x="267" y="462"/>
                  </a:cubicBezTo>
                  <a:cubicBezTo>
                    <a:pt x="263" y="463"/>
                    <a:pt x="260" y="461"/>
                    <a:pt x="259" y="457"/>
                  </a:cubicBezTo>
                  <a:cubicBezTo>
                    <a:pt x="258" y="452"/>
                    <a:pt x="257" y="447"/>
                    <a:pt x="256" y="442"/>
                  </a:cubicBezTo>
                  <a:cubicBezTo>
                    <a:pt x="255" y="438"/>
                    <a:pt x="251" y="435"/>
                    <a:pt x="247" y="435"/>
                  </a:cubicBezTo>
                  <a:cubicBezTo>
                    <a:pt x="239" y="435"/>
                    <a:pt x="230" y="436"/>
                    <a:pt x="222" y="436"/>
                  </a:cubicBezTo>
                  <a:cubicBezTo>
                    <a:pt x="220" y="436"/>
                    <a:pt x="219" y="436"/>
                    <a:pt x="218" y="436"/>
                  </a:cubicBezTo>
                  <a:cubicBezTo>
                    <a:pt x="215" y="437"/>
                    <a:pt x="214" y="438"/>
                    <a:pt x="213" y="441"/>
                  </a:cubicBezTo>
                  <a:cubicBezTo>
                    <a:pt x="212" y="446"/>
                    <a:pt x="211" y="451"/>
                    <a:pt x="210" y="457"/>
                  </a:cubicBezTo>
                  <a:cubicBezTo>
                    <a:pt x="209" y="461"/>
                    <a:pt x="206" y="464"/>
                    <a:pt x="201" y="463"/>
                  </a:cubicBezTo>
                  <a:cubicBezTo>
                    <a:pt x="193" y="461"/>
                    <a:pt x="185" y="460"/>
                    <a:pt x="176" y="458"/>
                  </a:cubicBezTo>
                  <a:cubicBezTo>
                    <a:pt x="172" y="457"/>
                    <a:pt x="171" y="455"/>
                    <a:pt x="171" y="449"/>
                  </a:cubicBezTo>
                  <a:close/>
                  <a:moveTo>
                    <a:pt x="64" y="231"/>
                  </a:moveTo>
                  <a:cubicBezTo>
                    <a:pt x="64" y="324"/>
                    <a:pt x="139" y="399"/>
                    <a:pt x="233" y="399"/>
                  </a:cubicBezTo>
                  <a:cubicBezTo>
                    <a:pt x="324" y="399"/>
                    <a:pt x="400" y="324"/>
                    <a:pt x="400" y="232"/>
                  </a:cubicBezTo>
                  <a:cubicBezTo>
                    <a:pt x="400" y="139"/>
                    <a:pt x="325" y="64"/>
                    <a:pt x="232" y="64"/>
                  </a:cubicBezTo>
                  <a:cubicBezTo>
                    <a:pt x="140" y="64"/>
                    <a:pt x="64" y="139"/>
                    <a:pt x="64" y="23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0" name="Freeform 1030">
              <a:extLst>
                <a:ext uri="{FF2B5EF4-FFF2-40B4-BE49-F238E27FC236}">
                  <a16:creationId xmlns:a16="http://schemas.microsoft.com/office/drawing/2014/main" id="{F798902B-2665-4570-840A-A93F3D8B2BE0}"/>
                </a:ext>
              </a:extLst>
            </p:cNvPr>
            <p:cNvSpPr>
              <a:spLocks noEditPoints="1"/>
            </p:cNvSpPr>
            <p:nvPr/>
          </p:nvSpPr>
          <p:spPr bwMode="auto">
            <a:xfrm>
              <a:off x="6207125" y="3854450"/>
              <a:ext cx="128588" cy="128588"/>
            </a:xfrm>
            <a:custGeom>
              <a:avLst/>
              <a:gdLst>
                <a:gd name="T0" fmla="*/ 0 w 336"/>
                <a:gd name="T1" fmla="*/ 167 h 335"/>
                <a:gd name="T2" fmla="*/ 168 w 336"/>
                <a:gd name="T3" fmla="*/ 0 h 335"/>
                <a:gd name="T4" fmla="*/ 336 w 336"/>
                <a:gd name="T5" fmla="*/ 168 h 335"/>
                <a:gd name="T6" fmla="*/ 169 w 336"/>
                <a:gd name="T7" fmla="*/ 335 h 335"/>
                <a:gd name="T8" fmla="*/ 0 w 336"/>
                <a:gd name="T9" fmla="*/ 167 h 335"/>
                <a:gd name="T10" fmla="*/ 53 w 336"/>
                <a:gd name="T11" fmla="*/ 254 h 335"/>
                <a:gd name="T12" fmla="*/ 85 w 336"/>
                <a:gd name="T13" fmla="*/ 223 h 335"/>
                <a:gd name="T14" fmla="*/ 113 w 336"/>
                <a:gd name="T15" fmla="*/ 252 h 335"/>
                <a:gd name="T16" fmla="*/ 81 w 336"/>
                <a:gd name="T17" fmla="*/ 283 h 335"/>
                <a:gd name="T18" fmla="*/ 102 w 336"/>
                <a:gd name="T19" fmla="*/ 283 h 335"/>
                <a:gd name="T20" fmla="*/ 130 w 336"/>
                <a:gd name="T21" fmla="*/ 228 h 335"/>
                <a:gd name="T22" fmla="*/ 131 w 336"/>
                <a:gd name="T23" fmla="*/ 225 h 335"/>
                <a:gd name="T24" fmla="*/ 161 w 336"/>
                <a:gd name="T25" fmla="*/ 194 h 335"/>
                <a:gd name="T26" fmla="*/ 163 w 336"/>
                <a:gd name="T27" fmla="*/ 193 h 335"/>
                <a:gd name="T28" fmla="*/ 172 w 336"/>
                <a:gd name="T29" fmla="*/ 192 h 335"/>
                <a:gd name="T30" fmla="*/ 183 w 336"/>
                <a:gd name="T31" fmla="*/ 185 h 335"/>
                <a:gd name="T32" fmla="*/ 184 w 336"/>
                <a:gd name="T33" fmla="*/ 187 h 335"/>
                <a:gd name="T34" fmla="*/ 216 w 336"/>
                <a:gd name="T35" fmla="*/ 219 h 335"/>
                <a:gd name="T36" fmla="*/ 235 w 336"/>
                <a:gd name="T37" fmla="*/ 239 h 335"/>
                <a:gd name="T38" fmla="*/ 244 w 336"/>
                <a:gd name="T39" fmla="*/ 251 h 335"/>
                <a:gd name="T40" fmla="*/ 259 w 336"/>
                <a:gd name="T41" fmla="*/ 266 h 335"/>
                <a:gd name="T42" fmla="*/ 266 w 336"/>
                <a:gd name="T43" fmla="*/ 273 h 335"/>
                <a:gd name="T44" fmla="*/ 276 w 336"/>
                <a:gd name="T45" fmla="*/ 264 h 335"/>
                <a:gd name="T46" fmla="*/ 252 w 336"/>
                <a:gd name="T47" fmla="*/ 239 h 335"/>
                <a:gd name="T48" fmla="*/ 223 w 336"/>
                <a:gd name="T49" fmla="*/ 214 h 335"/>
                <a:gd name="T50" fmla="*/ 193 w 336"/>
                <a:gd name="T51" fmla="*/ 183 h 335"/>
                <a:gd name="T52" fmla="*/ 189 w 336"/>
                <a:gd name="T53" fmla="*/ 179 h 335"/>
                <a:gd name="T54" fmla="*/ 192 w 336"/>
                <a:gd name="T55" fmla="*/ 175 h 335"/>
                <a:gd name="T56" fmla="*/ 197 w 336"/>
                <a:gd name="T57" fmla="*/ 160 h 335"/>
                <a:gd name="T58" fmla="*/ 198 w 336"/>
                <a:gd name="T59" fmla="*/ 157 h 335"/>
                <a:gd name="T60" fmla="*/ 225 w 336"/>
                <a:gd name="T61" fmla="*/ 130 h 335"/>
                <a:gd name="T62" fmla="*/ 229 w 336"/>
                <a:gd name="T63" fmla="*/ 129 h 335"/>
                <a:gd name="T64" fmla="*/ 257 w 336"/>
                <a:gd name="T65" fmla="*/ 130 h 335"/>
                <a:gd name="T66" fmla="*/ 284 w 336"/>
                <a:gd name="T67" fmla="*/ 87 h 335"/>
                <a:gd name="T68" fmla="*/ 283 w 336"/>
                <a:gd name="T69" fmla="*/ 80 h 335"/>
                <a:gd name="T70" fmla="*/ 251 w 336"/>
                <a:gd name="T71" fmla="*/ 112 h 335"/>
                <a:gd name="T72" fmla="*/ 223 w 336"/>
                <a:gd name="T73" fmla="*/ 84 h 335"/>
                <a:gd name="T74" fmla="*/ 239 w 336"/>
                <a:gd name="T75" fmla="*/ 68 h 335"/>
                <a:gd name="T76" fmla="*/ 255 w 336"/>
                <a:gd name="T77" fmla="*/ 52 h 335"/>
                <a:gd name="T78" fmla="*/ 253 w 336"/>
                <a:gd name="T79" fmla="*/ 52 h 335"/>
                <a:gd name="T80" fmla="*/ 206 w 336"/>
                <a:gd name="T81" fmla="*/ 76 h 335"/>
                <a:gd name="T82" fmla="*/ 206 w 336"/>
                <a:gd name="T83" fmla="*/ 107 h 335"/>
                <a:gd name="T84" fmla="*/ 205 w 336"/>
                <a:gd name="T85" fmla="*/ 111 h 335"/>
                <a:gd name="T86" fmla="*/ 186 w 336"/>
                <a:gd name="T87" fmla="*/ 130 h 335"/>
                <a:gd name="T88" fmla="*/ 173 w 336"/>
                <a:gd name="T89" fmla="*/ 144 h 335"/>
                <a:gd name="T90" fmla="*/ 170 w 336"/>
                <a:gd name="T91" fmla="*/ 142 h 335"/>
                <a:gd name="T92" fmla="*/ 161 w 336"/>
                <a:gd name="T93" fmla="*/ 128 h 335"/>
                <a:gd name="T94" fmla="*/ 150 w 336"/>
                <a:gd name="T95" fmla="*/ 109 h 335"/>
                <a:gd name="T96" fmla="*/ 99 w 336"/>
                <a:gd name="T97" fmla="*/ 60 h 335"/>
                <a:gd name="T98" fmla="*/ 86 w 336"/>
                <a:gd name="T99" fmla="*/ 57 h 335"/>
                <a:gd name="T100" fmla="*/ 61 w 336"/>
                <a:gd name="T101" fmla="*/ 80 h 335"/>
                <a:gd name="T102" fmla="*/ 65 w 336"/>
                <a:gd name="T103" fmla="*/ 97 h 335"/>
                <a:gd name="T104" fmla="*/ 101 w 336"/>
                <a:gd name="T105" fmla="*/ 134 h 335"/>
                <a:gd name="T106" fmla="*/ 117 w 336"/>
                <a:gd name="T107" fmla="*/ 150 h 335"/>
                <a:gd name="T108" fmla="*/ 136 w 336"/>
                <a:gd name="T109" fmla="*/ 160 h 335"/>
                <a:gd name="T110" fmla="*/ 147 w 336"/>
                <a:gd name="T111" fmla="*/ 169 h 335"/>
                <a:gd name="T112" fmla="*/ 109 w 336"/>
                <a:gd name="T113" fmla="*/ 206 h 335"/>
                <a:gd name="T114" fmla="*/ 62 w 336"/>
                <a:gd name="T115" fmla="*/ 216 h 335"/>
                <a:gd name="T116" fmla="*/ 53 w 336"/>
                <a:gd name="T117" fmla="*/ 254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36" h="335">
                  <a:moveTo>
                    <a:pt x="0" y="167"/>
                  </a:moveTo>
                  <a:cubicBezTo>
                    <a:pt x="0" y="75"/>
                    <a:pt x="76" y="0"/>
                    <a:pt x="168" y="0"/>
                  </a:cubicBezTo>
                  <a:cubicBezTo>
                    <a:pt x="261" y="0"/>
                    <a:pt x="336" y="75"/>
                    <a:pt x="336" y="168"/>
                  </a:cubicBezTo>
                  <a:cubicBezTo>
                    <a:pt x="336" y="260"/>
                    <a:pt x="260" y="335"/>
                    <a:pt x="169" y="335"/>
                  </a:cubicBezTo>
                  <a:cubicBezTo>
                    <a:pt x="75" y="335"/>
                    <a:pt x="0" y="260"/>
                    <a:pt x="0" y="167"/>
                  </a:cubicBezTo>
                  <a:close/>
                  <a:moveTo>
                    <a:pt x="53" y="254"/>
                  </a:moveTo>
                  <a:cubicBezTo>
                    <a:pt x="64" y="244"/>
                    <a:pt x="74" y="233"/>
                    <a:pt x="85" y="223"/>
                  </a:cubicBezTo>
                  <a:cubicBezTo>
                    <a:pt x="94" y="233"/>
                    <a:pt x="103" y="242"/>
                    <a:pt x="113" y="252"/>
                  </a:cubicBezTo>
                  <a:cubicBezTo>
                    <a:pt x="103" y="262"/>
                    <a:pt x="92" y="272"/>
                    <a:pt x="81" y="283"/>
                  </a:cubicBezTo>
                  <a:cubicBezTo>
                    <a:pt x="89" y="285"/>
                    <a:pt x="96" y="284"/>
                    <a:pt x="102" y="283"/>
                  </a:cubicBezTo>
                  <a:cubicBezTo>
                    <a:pt x="129" y="276"/>
                    <a:pt x="138" y="249"/>
                    <a:pt x="130" y="228"/>
                  </a:cubicBezTo>
                  <a:cubicBezTo>
                    <a:pt x="130" y="227"/>
                    <a:pt x="130" y="226"/>
                    <a:pt x="131" y="225"/>
                  </a:cubicBezTo>
                  <a:cubicBezTo>
                    <a:pt x="141" y="215"/>
                    <a:pt x="151" y="205"/>
                    <a:pt x="161" y="194"/>
                  </a:cubicBezTo>
                  <a:cubicBezTo>
                    <a:pt x="162" y="194"/>
                    <a:pt x="163" y="194"/>
                    <a:pt x="163" y="193"/>
                  </a:cubicBezTo>
                  <a:cubicBezTo>
                    <a:pt x="166" y="193"/>
                    <a:pt x="169" y="193"/>
                    <a:pt x="172" y="192"/>
                  </a:cubicBezTo>
                  <a:cubicBezTo>
                    <a:pt x="176" y="190"/>
                    <a:pt x="179" y="188"/>
                    <a:pt x="183" y="185"/>
                  </a:cubicBezTo>
                  <a:cubicBezTo>
                    <a:pt x="183" y="186"/>
                    <a:pt x="184" y="186"/>
                    <a:pt x="184" y="187"/>
                  </a:cubicBezTo>
                  <a:cubicBezTo>
                    <a:pt x="195" y="197"/>
                    <a:pt x="206" y="208"/>
                    <a:pt x="216" y="219"/>
                  </a:cubicBezTo>
                  <a:cubicBezTo>
                    <a:pt x="223" y="225"/>
                    <a:pt x="229" y="232"/>
                    <a:pt x="235" y="239"/>
                  </a:cubicBezTo>
                  <a:cubicBezTo>
                    <a:pt x="238" y="243"/>
                    <a:pt x="241" y="247"/>
                    <a:pt x="244" y="251"/>
                  </a:cubicBezTo>
                  <a:cubicBezTo>
                    <a:pt x="249" y="256"/>
                    <a:pt x="254" y="261"/>
                    <a:pt x="259" y="266"/>
                  </a:cubicBezTo>
                  <a:cubicBezTo>
                    <a:pt x="262" y="268"/>
                    <a:pt x="264" y="271"/>
                    <a:pt x="266" y="273"/>
                  </a:cubicBezTo>
                  <a:cubicBezTo>
                    <a:pt x="270" y="270"/>
                    <a:pt x="273" y="267"/>
                    <a:pt x="276" y="264"/>
                  </a:cubicBezTo>
                  <a:cubicBezTo>
                    <a:pt x="268" y="256"/>
                    <a:pt x="261" y="247"/>
                    <a:pt x="252" y="239"/>
                  </a:cubicBezTo>
                  <a:cubicBezTo>
                    <a:pt x="242" y="231"/>
                    <a:pt x="232" y="223"/>
                    <a:pt x="223" y="214"/>
                  </a:cubicBezTo>
                  <a:cubicBezTo>
                    <a:pt x="213" y="204"/>
                    <a:pt x="203" y="193"/>
                    <a:pt x="193" y="183"/>
                  </a:cubicBezTo>
                  <a:cubicBezTo>
                    <a:pt x="191" y="182"/>
                    <a:pt x="189" y="181"/>
                    <a:pt x="189" y="179"/>
                  </a:cubicBezTo>
                  <a:cubicBezTo>
                    <a:pt x="189" y="178"/>
                    <a:pt x="191" y="176"/>
                    <a:pt x="192" y="175"/>
                  </a:cubicBezTo>
                  <a:cubicBezTo>
                    <a:pt x="194" y="170"/>
                    <a:pt x="197" y="166"/>
                    <a:pt x="197" y="160"/>
                  </a:cubicBezTo>
                  <a:cubicBezTo>
                    <a:pt x="197" y="159"/>
                    <a:pt x="197" y="158"/>
                    <a:pt x="198" y="157"/>
                  </a:cubicBezTo>
                  <a:cubicBezTo>
                    <a:pt x="207" y="148"/>
                    <a:pt x="216" y="139"/>
                    <a:pt x="225" y="130"/>
                  </a:cubicBezTo>
                  <a:cubicBezTo>
                    <a:pt x="226" y="129"/>
                    <a:pt x="227" y="129"/>
                    <a:pt x="229" y="129"/>
                  </a:cubicBezTo>
                  <a:cubicBezTo>
                    <a:pt x="238" y="133"/>
                    <a:pt x="248" y="134"/>
                    <a:pt x="257" y="130"/>
                  </a:cubicBezTo>
                  <a:cubicBezTo>
                    <a:pt x="274" y="124"/>
                    <a:pt x="286" y="107"/>
                    <a:pt x="284" y="87"/>
                  </a:cubicBezTo>
                  <a:cubicBezTo>
                    <a:pt x="284" y="85"/>
                    <a:pt x="284" y="83"/>
                    <a:pt x="283" y="80"/>
                  </a:cubicBezTo>
                  <a:cubicBezTo>
                    <a:pt x="272" y="91"/>
                    <a:pt x="262" y="102"/>
                    <a:pt x="251" y="112"/>
                  </a:cubicBezTo>
                  <a:cubicBezTo>
                    <a:pt x="242" y="103"/>
                    <a:pt x="233" y="94"/>
                    <a:pt x="223" y="84"/>
                  </a:cubicBezTo>
                  <a:cubicBezTo>
                    <a:pt x="228" y="79"/>
                    <a:pt x="234" y="74"/>
                    <a:pt x="239" y="68"/>
                  </a:cubicBezTo>
                  <a:cubicBezTo>
                    <a:pt x="244" y="63"/>
                    <a:pt x="249" y="58"/>
                    <a:pt x="255" y="52"/>
                  </a:cubicBezTo>
                  <a:cubicBezTo>
                    <a:pt x="254" y="52"/>
                    <a:pt x="253" y="52"/>
                    <a:pt x="253" y="52"/>
                  </a:cubicBezTo>
                  <a:cubicBezTo>
                    <a:pt x="233" y="47"/>
                    <a:pt x="214" y="58"/>
                    <a:pt x="206" y="76"/>
                  </a:cubicBezTo>
                  <a:cubicBezTo>
                    <a:pt x="202" y="86"/>
                    <a:pt x="202" y="97"/>
                    <a:pt x="206" y="107"/>
                  </a:cubicBezTo>
                  <a:cubicBezTo>
                    <a:pt x="207" y="109"/>
                    <a:pt x="207" y="109"/>
                    <a:pt x="205" y="111"/>
                  </a:cubicBezTo>
                  <a:cubicBezTo>
                    <a:pt x="199" y="117"/>
                    <a:pt x="192" y="124"/>
                    <a:pt x="186" y="130"/>
                  </a:cubicBezTo>
                  <a:cubicBezTo>
                    <a:pt x="181" y="135"/>
                    <a:pt x="177" y="139"/>
                    <a:pt x="173" y="144"/>
                  </a:cubicBezTo>
                  <a:cubicBezTo>
                    <a:pt x="172" y="143"/>
                    <a:pt x="171" y="142"/>
                    <a:pt x="170" y="142"/>
                  </a:cubicBezTo>
                  <a:cubicBezTo>
                    <a:pt x="166" y="138"/>
                    <a:pt x="163" y="133"/>
                    <a:pt x="161" y="128"/>
                  </a:cubicBezTo>
                  <a:cubicBezTo>
                    <a:pt x="158" y="121"/>
                    <a:pt x="155" y="115"/>
                    <a:pt x="150" y="109"/>
                  </a:cubicBezTo>
                  <a:cubicBezTo>
                    <a:pt x="133" y="93"/>
                    <a:pt x="116" y="76"/>
                    <a:pt x="99" y="60"/>
                  </a:cubicBezTo>
                  <a:cubicBezTo>
                    <a:pt x="95" y="56"/>
                    <a:pt x="91" y="55"/>
                    <a:pt x="86" y="57"/>
                  </a:cubicBezTo>
                  <a:cubicBezTo>
                    <a:pt x="75" y="61"/>
                    <a:pt x="66" y="69"/>
                    <a:pt x="61" y="80"/>
                  </a:cubicBezTo>
                  <a:cubicBezTo>
                    <a:pt x="58" y="87"/>
                    <a:pt x="59" y="92"/>
                    <a:pt x="65" y="97"/>
                  </a:cubicBezTo>
                  <a:cubicBezTo>
                    <a:pt x="77" y="110"/>
                    <a:pt x="89" y="122"/>
                    <a:pt x="101" y="134"/>
                  </a:cubicBezTo>
                  <a:cubicBezTo>
                    <a:pt x="106" y="140"/>
                    <a:pt x="112" y="145"/>
                    <a:pt x="117" y="150"/>
                  </a:cubicBezTo>
                  <a:cubicBezTo>
                    <a:pt x="123" y="155"/>
                    <a:pt x="130" y="157"/>
                    <a:pt x="136" y="160"/>
                  </a:cubicBezTo>
                  <a:cubicBezTo>
                    <a:pt x="141" y="162"/>
                    <a:pt x="144" y="165"/>
                    <a:pt x="147" y="169"/>
                  </a:cubicBezTo>
                  <a:cubicBezTo>
                    <a:pt x="134" y="182"/>
                    <a:pt x="122" y="194"/>
                    <a:pt x="109" y="206"/>
                  </a:cubicBezTo>
                  <a:cubicBezTo>
                    <a:pt x="92" y="200"/>
                    <a:pt x="76" y="202"/>
                    <a:pt x="62" y="216"/>
                  </a:cubicBezTo>
                  <a:cubicBezTo>
                    <a:pt x="52" y="227"/>
                    <a:pt x="50" y="240"/>
                    <a:pt x="53" y="25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1" name="Freeform 1031">
              <a:extLst>
                <a:ext uri="{FF2B5EF4-FFF2-40B4-BE49-F238E27FC236}">
                  <a16:creationId xmlns:a16="http://schemas.microsoft.com/office/drawing/2014/main" id="{BCB40191-7C0F-4AC4-8196-CA52BB5F10AA}"/>
                </a:ext>
              </a:extLst>
            </p:cNvPr>
            <p:cNvSpPr>
              <a:spLocks/>
            </p:cNvSpPr>
            <p:nvPr/>
          </p:nvSpPr>
          <p:spPr bwMode="auto">
            <a:xfrm>
              <a:off x="6226175" y="3871913"/>
              <a:ext cx="90488" cy="92075"/>
            </a:xfrm>
            <a:custGeom>
              <a:avLst/>
              <a:gdLst>
                <a:gd name="T0" fmla="*/ 3 w 236"/>
                <a:gd name="T1" fmla="*/ 207 h 238"/>
                <a:gd name="T2" fmla="*/ 12 w 236"/>
                <a:gd name="T3" fmla="*/ 169 h 238"/>
                <a:gd name="T4" fmla="*/ 59 w 236"/>
                <a:gd name="T5" fmla="*/ 159 h 238"/>
                <a:gd name="T6" fmla="*/ 97 w 236"/>
                <a:gd name="T7" fmla="*/ 122 h 238"/>
                <a:gd name="T8" fmla="*/ 86 w 236"/>
                <a:gd name="T9" fmla="*/ 113 h 238"/>
                <a:gd name="T10" fmla="*/ 67 w 236"/>
                <a:gd name="T11" fmla="*/ 103 h 238"/>
                <a:gd name="T12" fmla="*/ 51 w 236"/>
                <a:gd name="T13" fmla="*/ 87 h 238"/>
                <a:gd name="T14" fmla="*/ 15 w 236"/>
                <a:gd name="T15" fmla="*/ 50 h 238"/>
                <a:gd name="T16" fmla="*/ 11 w 236"/>
                <a:gd name="T17" fmla="*/ 33 h 238"/>
                <a:gd name="T18" fmla="*/ 36 w 236"/>
                <a:gd name="T19" fmla="*/ 10 h 238"/>
                <a:gd name="T20" fmla="*/ 49 w 236"/>
                <a:gd name="T21" fmla="*/ 13 h 238"/>
                <a:gd name="T22" fmla="*/ 100 w 236"/>
                <a:gd name="T23" fmla="*/ 62 h 238"/>
                <a:gd name="T24" fmla="*/ 111 w 236"/>
                <a:gd name="T25" fmla="*/ 81 h 238"/>
                <a:gd name="T26" fmla="*/ 120 w 236"/>
                <a:gd name="T27" fmla="*/ 95 h 238"/>
                <a:gd name="T28" fmla="*/ 123 w 236"/>
                <a:gd name="T29" fmla="*/ 97 h 238"/>
                <a:gd name="T30" fmla="*/ 136 w 236"/>
                <a:gd name="T31" fmla="*/ 83 h 238"/>
                <a:gd name="T32" fmla="*/ 155 w 236"/>
                <a:gd name="T33" fmla="*/ 64 h 238"/>
                <a:gd name="T34" fmla="*/ 156 w 236"/>
                <a:gd name="T35" fmla="*/ 60 h 238"/>
                <a:gd name="T36" fmla="*/ 156 w 236"/>
                <a:gd name="T37" fmla="*/ 29 h 238"/>
                <a:gd name="T38" fmla="*/ 203 w 236"/>
                <a:gd name="T39" fmla="*/ 5 h 238"/>
                <a:gd name="T40" fmla="*/ 205 w 236"/>
                <a:gd name="T41" fmla="*/ 5 h 238"/>
                <a:gd name="T42" fmla="*/ 189 w 236"/>
                <a:gd name="T43" fmla="*/ 21 h 238"/>
                <a:gd name="T44" fmla="*/ 173 w 236"/>
                <a:gd name="T45" fmla="*/ 37 h 238"/>
                <a:gd name="T46" fmla="*/ 201 w 236"/>
                <a:gd name="T47" fmla="*/ 65 h 238"/>
                <a:gd name="T48" fmla="*/ 233 w 236"/>
                <a:gd name="T49" fmla="*/ 33 h 238"/>
                <a:gd name="T50" fmla="*/ 234 w 236"/>
                <a:gd name="T51" fmla="*/ 40 h 238"/>
                <a:gd name="T52" fmla="*/ 207 w 236"/>
                <a:gd name="T53" fmla="*/ 83 h 238"/>
                <a:gd name="T54" fmla="*/ 179 w 236"/>
                <a:gd name="T55" fmla="*/ 82 h 238"/>
                <a:gd name="T56" fmla="*/ 175 w 236"/>
                <a:gd name="T57" fmla="*/ 83 h 238"/>
                <a:gd name="T58" fmla="*/ 148 w 236"/>
                <a:gd name="T59" fmla="*/ 110 h 238"/>
                <a:gd name="T60" fmla="*/ 147 w 236"/>
                <a:gd name="T61" fmla="*/ 113 h 238"/>
                <a:gd name="T62" fmla="*/ 142 w 236"/>
                <a:gd name="T63" fmla="*/ 128 h 238"/>
                <a:gd name="T64" fmla="*/ 139 w 236"/>
                <a:gd name="T65" fmla="*/ 132 h 238"/>
                <a:gd name="T66" fmla="*/ 143 w 236"/>
                <a:gd name="T67" fmla="*/ 136 h 238"/>
                <a:gd name="T68" fmla="*/ 173 w 236"/>
                <a:gd name="T69" fmla="*/ 167 h 238"/>
                <a:gd name="T70" fmla="*/ 202 w 236"/>
                <a:gd name="T71" fmla="*/ 192 h 238"/>
                <a:gd name="T72" fmla="*/ 226 w 236"/>
                <a:gd name="T73" fmla="*/ 217 h 238"/>
                <a:gd name="T74" fmla="*/ 216 w 236"/>
                <a:gd name="T75" fmla="*/ 226 h 238"/>
                <a:gd name="T76" fmla="*/ 209 w 236"/>
                <a:gd name="T77" fmla="*/ 219 h 238"/>
                <a:gd name="T78" fmla="*/ 194 w 236"/>
                <a:gd name="T79" fmla="*/ 204 h 238"/>
                <a:gd name="T80" fmla="*/ 185 w 236"/>
                <a:gd name="T81" fmla="*/ 192 h 238"/>
                <a:gd name="T82" fmla="*/ 166 w 236"/>
                <a:gd name="T83" fmla="*/ 172 h 238"/>
                <a:gd name="T84" fmla="*/ 134 w 236"/>
                <a:gd name="T85" fmla="*/ 140 h 238"/>
                <a:gd name="T86" fmla="*/ 133 w 236"/>
                <a:gd name="T87" fmla="*/ 138 h 238"/>
                <a:gd name="T88" fmla="*/ 122 w 236"/>
                <a:gd name="T89" fmla="*/ 145 h 238"/>
                <a:gd name="T90" fmla="*/ 113 w 236"/>
                <a:gd name="T91" fmla="*/ 146 h 238"/>
                <a:gd name="T92" fmla="*/ 111 w 236"/>
                <a:gd name="T93" fmla="*/ 147 h 238"/>
                <a:gd name="T94" fmla="*/ 81 w 236"/>
                <a:gd name="T95" fmla="*/ 178 h 238"/>
                <a:gd name="T96" fmla="*/ 80 w 236"/>
                <a:gd name="T97" fmla="*/ 181 h 238"/>
                <a:gd name="T98" fmla="*/ 52 w 236"/>
                <a:gd name="T99" fmla="*/ 236 h 238"/>
                <a:gd name="T100" fmla="*/ 31 w 236"/>
                <a:gd name="T101" fmla="*/ 236 h 238"/>
                <a:gd name="T102" fmla="*/ 63 w 236"/>
                <a:gd name="T103" fmla="*/ 205 h 238"/>
                <a:gd name="T104" fmla="*/ 35 w 236"/>
                <a:gd name="T105" fmla="*/ 176 h 238"/>
                <a:gd name="T106" fmla="*/ 3 w 236"/>
                <a:gd name="T107" fmla="*/ 207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36" h="238">
                  <a:moveTo>
                    <a:pt x="3" y="207"/>
                  </a:moveTo>
                  <a:cubicBezTo>
                    <a:pt x="0" y="193"/>
                    <a:pt x="2" y="180"/>
                    <a:pt x="12" y="169"/>
                  </a:cubicBezTo>
                  <a:cubicBezTo>
                    <a:pt x="26" y="155"/>
                    <a:pt x="42" y="153"/>
                    <a:pt x="59" y="159"/>
                  </a:cubicBezTo>
                  <a:cubicBezTo>
                    <a:pt x="72" y="147"/>
                    <a:pt x="84" y="135"/>
                    <a:pt x="97" y="122"/>
                  </a:cubicBezTo>
                  <a:cubicBezTo>
                    <a:pt x="94" y="118"/>
                    <a:pt x="91" y="115"/>
                    <a:pt x="86" y="113"/>
                  </a:cubicBezTo>
                  <a:cubicBezTo>
                    <a:pt x="80" y="110"/>
                    <a:pt x="73" y="108"/>
                    <a:pt x="67" y="103"/>
                  </a:cubicBezTo>
                  <a:cubicBezTo>
                    <a:pt x="62" y="98"/>
                    <a:pt x="56" y="93"/>
                    <a:pt x="51" y="87"/>
                  </a:cubicBezTo>
                  <a:cubicBezTo>
                    <a:pt x="39" y="75"/>
                    <a:pt x="27" y="63"/>
                    <a:pt x="15" y="50"/>
                  </a:cubicBezTo>
                  <a:cubicBezTo>
                    <a:pt x="9" y="45"/>
                    <a:pt x="8" y="40"/>
                    <a:pt x="11" y="33"/>
                  </a:cubicBezTo>
                  <a:cubicBezTo>
                    <a:pt x="16" y="22"/>
                    <a:pt x="25" y="14"/>
                    <a:pt x="36" y="10"/>
                  </a:cubicBezTo>
                  <a:cubicBezTo>
                    <a:pt x="41" y="8"/>
                    <a:pt x="45" y="9"/>
                    <a:pt x="49" y="13"/>
                  </a:cubicBezTo>
                  <a:cubicBezTo>
                    <a:pt x="66" y="29"/>
                    <a:pt x="83" y="46"/>
                    <a:pt x="100" y="62"/>
                  </a:cubicBezTo>
                  <a:cubicBezTo>
                    <a:pt x="105" y="68"/>
                    <a:pt x="108" y="74"/>
                    <a:pt x="111" y="81"/>
                  </a:cubicBezTo>
                  <a:cubicBezTo>
                    <a:pt x="113" y="86"/>
                    <a:pt x="116" y="91"/>
                    <a:pt x="120" y="95"/>
                  </a:cubicBezTo>
                  <a:cubicBezTo>
                    <a:pt x="121" y="95"/>
                    <a:pt x="122" y="96"/>
                    <a:pt x="123" y="97"/>
                  </a:cubicBezTo>
                  <a:cubicBezTo>
                    <a:pt x="127" y="92"/>
                    <a:pt x="131" y="88"/>
                    <a:pt x="136" y="83"/>
                  </a:cubicBezTo>
                  <a:cubicBezTo>
                    <a:pt x="142" y="77"/>
                    <a:pt x="149" y="70"/>
                    <a:pt x="155" y="64"/>
                  </a:cubicBezTo>
                  <a:cubicBezTo>
                    <a:pt x="157" y="62"/>
                    <a:pt x="157" y="62"/>
                    <a:pt x="156" y="60"/>
                  </a:cubicBezTo>
                  <a:cubicBezTo>
                    <a:pt x="152" y="50"/>
                    <a:pt x="152" y="39"/>
                    <a:pt x="156" y="29"/>
                  </a:cubicBezTo>
                  <a:cubicBezTo>
                    <a:pt x="164" y="11"/>
                    <a:pt x="183" y="0"/>
                    <a:pt x="203" y="5"/>
                  </a:cubicBezTo>
                  <a:cubicBezTo>
                    <a:pt x="203" y="5"/>
                    <a:pt x="204" y="5"/>
                    <a:pt x="205" y="5"/>
                  </a:cubicBezTo>
                  <a:cubicBezTo>
                    <a:pt x="199" y="11"/>
                    <a:pt x="194" y="16"/>
                    <a:pt x="189" y="21"/>
                  </a:cubicBezTo>
                  <a:cubicBezTo>
                    <a:pt x="184" y="27"/>
                    <a:pt x="178" y="32"/>
                    <a:pt x="173" y="37"/>
                  </a:cubicBezTo>
                  <a:cubicBezTo>
                    <a:pt x="183" y="47"/>
                    <a:pt x="192" y="56"/>
                    <a:pt x="201" y="65"/>
                  </a:cubicBezTo>
                  <a:cubicBezTo>
                    <a:pt x="212" y="55"/>
                    <a:pt x="222" y="44"/>
                    <a:pt x="233" y="33"/>
                  </a:cubicBezTo>
                  <a:cubicBezTo>
                    <a:pt x="234" y="36"/>
                    <a:pt x="234" y="38"/>
                    <a:pt x="234" y="40"/>
                  </a:cubicBezTo>
                  <a:cubicBezTo>
                    <a:pt x="236" y="60"/>
                    <a:pt x="224" y="77"/>
                    <a:pt x="207" y="83"/>
                  </a:cubicBezTo>
                  <a:cubicBezTo>
                    <a:pt x="198" y="87"/>
                    <a:pt x="188" y="86"/>
                    <a:pt x="179" y="82"/>
                  </a:cubicBezTo>
                  <a:cubicBezTo>
                    <a:pt x="177" y="82"/>
                    <a:pt x="176" y="82"/>
                    <a:pt x="175" y="83"/>
                  </a:cubicBezTo>
                  <a:cubicBezTo>
                    <a:pt x="166" y="92"/>
                    <a:pt x="157" y="101"/>
                    <a:pt x="148" y="110"/>
                  </a:cubicBezTo>
                  <a:cubicBezTo>
                    <a:pt x="147" y="111"/>
                    <a:pt x="147" y="112"/>
                    <a:pt x="147" y="113"/>
                  </a:cubicBezTo>
                  <a:cubicBezTo>
                    <a:pt x="147" y="119"/>
                    <a:pt x="144" y="123"/>
                    <a:pt x="142" y="128"/>
                  </a:cubicBezTo>
                  <a:cubicBezTo>
                    <a:pt x="141" y="129"/>
                    <a:pt x="139" y="131"/>
                    <a:pt x="139" y="132"/>
                  </a:cubicBezTo>
                  <a:cubicBezTo>
                    <a:pt x="139" y="134"/>
                    <a:pt x="141" y="135"/>
                    <a:pt x="143" y="136"/>
                  </a:cubicBezTo>
                  <a:cubicBezTo>
                    <a:pt x="153" y="146"/>
                    <a:pt x="163" y="157"/>
                    <a:pt x="173" y="167"/>
                  </a:cubicBezTo>
                  <a:cubicBezTo>
                    <a:pt x="182" y="176"/>
                    <a:pt x="192" y="184"/>
                    <a:pt x="202" y="192"/>
                  </a:cubicBezTo>
                  <a:cubicBezTo>
                    <a:pt x="211" y="200"/>
                    <a:pt x="218" y="209"/>
                    <a:pt x="226" y="217"/>
                  </a:cubicBezTo>
                  <a:cubicBezTo>
                    <a:pt x="223" y="220"/>
                    <a:pt x="220" y="223"/>
                    <a:pt x="216" y="226"/>
                  </a:cubicBezTo>
                  <a:cubicBezTo>
                    <a:pt x="214" y="224"/>
                    <a:pt x="212" y="221"/>
                    <a:pt x="209" y="219"/>
                  </a:cubicBezTo>
                  <a:cubicBezTo>
                    <a:pt x="204" y="214"/>
                    <a:pt x="199" y="209"/>
                    <a:pt x="194" y="204"/>
                  </a:cubicBezTo>
                  <a:cubicBezTo>
                    <a:pt x="191" y="200"/>
                    <a:pt x="188" y="196"/>
                    <a:pt x="185" y="192"/>
                  </a:cubicBezTo>
                  <a:cubicBezTo>
                    <a:pt x="179" y="185"/>
                    <a:pt x="173" y="178"/>
                    <a:pt x="166" y="172"/>
                  </a:cubicBezTo>
                  <a:cubicBezTo>
                    <a:pt x="156" y="161"/>
                    <a:pt x="145" y="150"/>
                    <a:pt x="134" y="140"/>
                  </a:cubicBezTo>
                  <a:cubicBezTo>
                    <a:pt x="134" y="139"/>
                    <a:pt x="133" y="139"/>
                    <a:pt x="133" y="138"/>
                  </a:cubicBezTo>
                  <a:cubicBezTo>
                    <a:pt x="129" y="141"/>
                    <a:pt x="126" y="143"/>
                    <a:pt x="122" y="145"/>
                  </a:cubicBezTo>
                  <a:cubicBezTo>
                    <a:pt x="119" y="146"/>
                    <a:pt x="116" y="146"/>
                    <a:pt x="113" y="146"/>
                  </a:cubicBezTo>
                  <a:cubicBezTo>
                    <a:pt x="113" y="147"/>
                    <a:pt x="112" y="147"/>
                    <a:pt x="111" y="147"/>
                  </a:cubicBezTo>
                  <a:cubicBezTo>
                    <a:pt x="101" y="158"/>
                    <a:pt x="91" y="168"/>
                    <a:pt x="81" y="178"/>
                  </a:cubicBezTo>
                  <a:cubicBezTo>
                    <a:pt x="80" y="179"/>
                    <a:pt x="80" y="180"/>
                    <a:pt x="80" y="181"/>
                  </a:cubicBezTo>
                  <a:cubicBezTo>
                    <a:pt x="88" y="202"/>
                    <a:pt x="79" y="229"/>
                    <a:pt x="52" y="236"/>
                  </a:cubicBezTo>
                  <a:cubicBezTo>
                    <a:pt x="46" y="237"/>
                    <a:pt x="39" y="238"/>
                    <a:pt x="31" y="236"/>
                  </a:cubicBezTo>
                  <a:cubicBezTo>
                    <a:pt x="42" y="225"/>
                    <a:pt x="53" y="215"/>
                    <a:pt x="63" y="205"/>
                  </a:cubicBezTo>
                  <a:cubicBezTo>
                    <a:pt x="53" y="195"/>
                    <a:pt x="44" y="186"/>
                    <a:pt x="35" y="176"/>
                  </a:cubicBezTo>
                  <a:cubicBezTo>
                    <a:pt x="24" y="186"/>
                    <a:pt x="14" y="197"/>
                    <a:pt x="3" y="207"/>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grpSp>
    </p:spTree>
    <p:extLst>
      <p:ext uri="{BB962C8B-B14F-4D97-AF65-F5344CB8AC3E}">
        <p14:creationId xmlns:p14="http://schemas.microsoft.com/office/powerpoint/2010/main" val="3837914786"/>
      </p:ext>
    </p:extLst>
  </p:cSld>
  <p:clrMapOvr>
    <a:masterClrMapping/>
  </p:clrMapOvr>
  <mc:AlternateContent xmlns:mc="http://schemas.openxmlformats.org/markup-compatibility/2006" xmlns:p14="http://schemas.microsoft.com/office/powerpoint/2010/main">
    <mc:Choice Requires="p14">
      <p:transition spd="slow" p14:dur="2000" advClick="0" advTm="0"/>
    </mc:Choice>
    <mc:Fallback xmlns="">
      <p:transition spd="slow" advClick="0" advTm="0"/>
    </mc:Fallback>
  </mc:AlternateContent>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44">
            <a:extLst>
              <a:ext uri="{FF2B5EF4-FFF2-40B4-BE49-F238E27FC236}">
                <a16:creationId xmlns:a16="http://schemas.microsoft.com/office/drawing/2014/main" id="{FA19D967-020D-4EAE-A3BE-DB6E35D74F10}"/>
              </a:ext>
            </a:extLst>
          </p:cNvPr>
          <p:cNvSpPr>
            <a:spLocks noChangeArrowheads="1"/>
          </p:cNvSpPr>
          <p:nvPr/>
        </p:nvSpPr>
        <p:spPr bwMode="auto">
          <a:xfrm>
            <a:off x="3073361" y="136491"/>
            <a:ext cx="3375789" cy="429843"/>
          </a:xfrm>
          <a:prstGeom prst="rect">
            <a:avLst/>
          </a:prstGeom>
          <a:noFill/>
          <a:ln w="9525" algn="ctr">
            <a:noFill/>
            <a:miter lim="800000"/>
          </a:ln>
        </p:spPr>
        <p:txBody>
          <a:bodyPr wrap="square" lIns="87041" tIns="43520" rIns="87041" bIns="43520">
            <a:spAutoFit/>
          </a:bodyPr>
          <a:lstStyle/>
          <a:p>
            <a:pPr algn="ctr" eaLnBrk="0" hangingPunct="0"/>
            <a:r>
              <a:rPr lang="en-US" altLang="zh-CN" sz="2222" b="1" dirty="0">
                <a:solidFill>
                  <a:srgbClr val="356377"/>
                </a:solidFill>
                <a:latin typeface="微软雅黑" panose="020B0503020204020204" pitchFamily="34" charset="-122"/>
                <a:ea typeface="微软雅黑" panose="020B0503020204020204" pitchFamily="34" charset="-122"/>
              </a:rPr>
              <a:t>Enter your title here</a:t>
            </a:r>
          </a:p>
        </p:txBody>
      </p:sp>
      <p:grpSp>
        <p:nvGrpSpPr>
          <p:cNvPr id="5" name="Group 3">
            <a:extLst>
              <a:ext uri="{FF2B5EF4-FFF2-40B4-BE49-F238E27FC236}">
                <a16:creationId xmlns:a16="http://schemas.microsoft.com/office/drawing/2014/main" id="{0675CDCD-A91E-4B30-8050-113C2AAE4411}"/>
              </a:ext>
            </a:extLst>
          </p:cNvPr>
          <p:cNvGrpSpPr/>
          <p:nvPr/>
        </p:nvGrpSpPr>
        <p:grpSpPr>
          <a:xfrm>
            <a:off x="2538458" y="1174561"/>
            <a:ext cx="4035265" cy="3968938"/>
            <a:chOff x="3716515" y="2203452"/>
            <a:chExt cx="4730828" cy="4653067"/>
          </a:xfrm>
        </p:grpSpPr>
        <p:sp>
          <p:nvSpPr>
            <p:cNvPr id="6" name="Freeform 5">
              <a:extLst>
                <a:ext uri="{FF2B5EF4-FFF2-40B4-BE49-F238E27FC236}">
                  <a16:creationId xmlns:a16="http://schemas.microsoft.com/office/drawing/2014/main" id="{F907F6BE-7335-47BC-8517-C2C334C7F67B}"/>
                </a:ext>
              </a:extLst>
            </p:cNvPr>
            <p:cNvSpPr>
              <a:spLocks/>
            </p:cNvSpPr>
            <p:nvPr/>
          </p:nvSpPr>
          <p:spPr bwMode="auto">
            <a:xfrm>
              <a:off x="4700746" y="2438216"/>
              <a:ext cx="2618693" cy="1561884"/>
            </a:xfrm>
            <a:custGeom>
              <a:avLst/>
              <a:gdLst>
                <a:gd name="T0" fmla="*/ 1495 w 1495"/>
                <a:gd name="T1" fmla="*/ 197 h 892"/>
                <a:gd name="T2" fmla="*/ 1475 w 1495"/>
                <a:gd name="T3" fmla="*/ 197 h 892"/>
                <a:gd name="T4" fmla="*/ 1475 w 1495"/>
                <a:gd name="T5" fmla="*/ 204 h 892"/>
                <a:gd name="T6" fmla="*/ 740 w 1495"/>
                <a:gd name="T7" fmla="*/ 0 h 892"/>
                <a:gd name="T8" fmla="*/ 32 w 1495"/>
                <a:gd name="T9" fmla="*/ 269 h 892"/>
                <a:gd name="T10" fmla="*/ 0 w 1495"/>
                <a:gd name="T11" fmla="*/ 269 h 892"/>
                <a:gd name="T12" fmla="*/ 0 w 1495"/>
                <a:gd name="T13" fmla="*/ 281 h 892"/>
                <a:gd name="T14" fmla="*/ 0 w 1495"/>
                <a:gd name="T15" fmla="*/ 281 h 892"/>
                <a:gd name="T16" fmla="*/ 0 w 1495"/>
                <a:gd name="T17" fmla="*/ 281 h 892"/>
                <a:gd name="T18" fmla="*/ 311 w 1495"/>
                <a:gd name="T19" fmla="*/ 392 h 892"/>
                <a:gd name="T20" fmla="*/ 311 w 1495"/>
                <a:gd name="T21" fmla="*/ 392 h 892"/>
                <a:gd name="T22" fmla="*/ 325 w 1495"/>
                <a:gd name="T23" fmla="*/ 685 h 892"/>
                <a:gd name="T24" fmla="*/ 1158 w 1495"/>
                <a:gd name="T25" fmla="*/ 641 h 892"/>
                <a:gd name="T26" fmla="*/ 1144 w 1495"/>
                <a:gd name="T27" fmla="*/ 360 h 892"/>
                <a:gd name="T28" fmla="*/ 1280 w 1495"/>
                <a:gd name="T29" fmla="*/ 302 h 892"/>
                <a:gd name="T30" fmla="*/ 1287 w 1495"/>
                <a:gd name="T31" fmla="*/ 451 h 892"/>
                <a:gd name="T32" fmla="*/ 1270 w 1495"/>
                <a:gd name="T33" fmla="*/ 477 h 892"/>
                <a:gd name="T34" fmla="*/ 1281 w 1495"/>
                <a:gd name="T35" fmla="*/ 497 h 892"/>
                <a:gd name="T36" fmla="*/ 1278 w 1495"/>
                <a:gd name="T37" fmla="*/ 635 h 892"/>
                <a:gd name="T38" fmla="*/ 1304 w 1495"/>
                <a:gd name="T39" fmla="*/ 633 h 892"/>
                <a:gd name="T40" fmla="*/ 1331 w 1495"/>
                <a:gd name="T41" fmla="*/ 632 h 892"/>
                <a:gd name="T42" fmla="*/ 1314 w 1495"/>
                <a:gd name="T43" fmla="*/ 495 h 892"/>
                <a:gd name="T44" fmla="*/ 1323 w 1495"/>
                <a:gd name="T45" fmla="*/ 474 h 892"/>
                <a:gd name="T46" fmla="*/ 1304 w 1495"/>
                <a:gd name="T47" fmla="*/ 450 h 892"/>
                <a:gd name="T48" fmla="*/ 1297 w 1495"/>
                <a:gd name="T49" fmla="*/ 294 h 892"/>
                <a:gd name="T50" fmla="*/ 1495 w 1495"/>
                <a:gd name="T51" fmla="*/ 209 h 892"/>
                <a:gd name="T52" fmla="*/ 1495 w 1495"/>
                <a:gd name="T53" fmla="*/ 197 h 8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95" h="892">
                  <a:moveTo>
                    <a:pt x="1495" y="197"/>
                  </a:moveTo>
                  <a:cubicBezTo>
                    <a:pt x="1475" y="197"/>
                    <a:pt x="1475" y="197"/>
                    <a:pt x="1475" y="197"/>
                  </a:cubicBezTo>
                  <a:cubicBezTo>
                    <a:pt x="1475" y="204"/>
                    <a:pt x="1475" y="204"/>
                    <a:pt x="1475" y="204"/>
                  </a:cubicBezTo>
                  <a:cubicBezTo>
                    <a:pt x="740" y="0"/>
                    <a:pt x="740" y="0"/>
                    <a:pt x="740" y="0"/>
                  </a:cubicBezTo>
                  <a:cubicBezTo>
                    <a:pt x="32" y="269"/>
                    <a:pt x="32" y="269"/>
                    <a:pt x="32" y="269"/>
                  </a:cubicBezTo>
                  <a:cubicBezTo>
                    <a:pt x="0" y="269"/>
                    <a:pt x="0" y="269"/>
                    <a:pt x="0" y="269"/>
                  </a:cubicBezTo>
                  <a:cubicBezTo>
                    <a:pt x="0" y="281"/>
                    <a:pt x="0" y="281"/>
                    <a:pt x="0" y="281"/>
                  </a:cubicBezTo>
                  <a:cubicBezTo>
                    <a:pt x="0" y="281"/>
                    <a:pt x="0" y="281"/>
                    <a:pt x="0" y="281"/>
                  </a:cubicBezTo>
                  <a:cubicBezTo>
                    <a:pt x="0" y="281"/>
                    <a:pt x="0" y="281"/>
                    <a:pt x="0" y="281"/>
                  </a:cubicBezTo>
                  <a:cubicBezTo>
                    <a:pt x="311" y="392"/>
                    <a:pt x="311" y="392"/>
                    <a:pt x="311" y="392"/>
                  </a:cubicBezTo>
                  <a:cubicBezTo>
                    <a:pt x="311" y="392"/>
                    <a:pt x="311" y="392"/>
                    <a:pt x="311" y="392"/>
                  </a:cubicBezTo>
                  <a:cubicBezTo>
                    <a:pt x="325" y="685"/>
                    <a:pt x="325" y="685"/>
                    <a:pt x="325" y="685"/>
                  </a:cubicBezTo>
                  <a:cubicBezTo>
                    <a:pt x="325" y="685"/>
                    <a:pt x="752" y="892"/>
                    <a:pt x="1158" y="641"/>
                  </a:cubicBezTo>
                  <a:cubicBezTo>
                    <a:pt x="1144" y="360"/>
                    <a:pt x="1144" y="360"/>
                    <a:pt x="1144" y="360"/>
                  </a:cubicBezTo>
                  <a:cubicBezTo>
                    <a:pt x="1280" y="302"/>
                    <a:pt x="1280" y="302"/>
                    <a:pt x="1280" y="302"/>
                  </a:cubicBezTo>
                  <a:cubicBezTo>
                    <a:pt x="1287" y="451"/>
                    <a:pt x="1287" y="451"/>
                    <a:pt x="1287" y="451"/>
                  </a:cubicBezTo>
                  <a:cubicBezTo>
                    <a:pt x="1277" y="455"/>
                    <a:pt x="1270" y="465"/>
                    <a:pt x="1270" y="477"/>
                  </a:cubicBezTo>
                  <a:cubicBezTo>
                    <a:pt x="1271" y="485"/>
                    <a:pt x="1275" y="492"/>
                    <a:pt x="1281" y="497"/>
                  </a:cubicBezTo>
                  <a:cubicBezTo>
                    <a:pt x="1264" y="533"/>
                    <a:pt x="1278" y="635"/>
                    <a:pt x="1278" y="635"/>
                  </a:cubicBezTo>
                  <a:cubicBezTo>
                    <a:pt x="1304" y="633"/>
                    <a:pt x="1304" y="633"/>
                    <a:pt x="1304" y="633"/>
                  </a:cubicBezTo>
                  <a:cubicBezTo>
                    <a:pt x="1331" y="632"/>
                    <a:pt x="1331" y="632"/>
                    <a:pt x="1331" y="632"/>
                  </a:cubicBezTo>
                  <a:cubicBezTo>
                    <a:pt x="1331" y="632"/>
                    <a:pt x="1335" y="529"/>
                    <a:pt x="1314" y="495"/>
                  </a:cubicBezTo>
                  <a:cubicBezTo>
                    <a:pt x="1320" y="490"/>
                    <a:pt x="1323" y="483"/>
                    <a:pt x="1323" y="474"/>
                  </a:cubicBezTo>
                  <a:cubicBezTo>
                    <a:pt x="1323" y="463"/>
                    <a:pt x="1315" y="453"/>
                    <a:pt x="1304" y="450"/>
                  </a:cubicBezTo>
                  <a:cubicBezTo>
                    <a:pt x="1297" y="294"/>
                    <a:pt x="1297" y="294"/>
                    <a:pt x="1297" y="294"/>
                  </a:cubicBezTo>
                  <a:cubicBezTo>
                    <a:pt x="1495" y="209"/>
                    <a:pt x="1495" y="209"/>
                    <a:pt x="1495" y="209"/>
                  </a:cubicBezTo>
                  <a:lnTo>
                    <a:pt x="1495" y="197"/>
                  </a:lnTo>
                  <a:close/>
                </a:path>
              </a:pathLst>
            </a:custGeom>
            <a:solidFill>
              <a:srgbClr val="356377"/>
            </a:solidFill>
            <a:ln>
              <a:noFill/>
            </a:ln>
          </p:spPr>
          <p:txBody>
            <a:bodyPr vert="horz" wrap="square" lIns="59551" tIns="29776" rIns="59551" bIns="29776" numCol="1" anchor="t" anchorCtr="0" compatLnSpc="1">
              <a:prstTxWarp prst="textNoShape">
                <a:avLst/>
              </a:prstTxWarp>
            </a:bodyPr>
            <a:lstStyle/>
            <a:p>
              <a:pPr algn="just">
                <a:lnSpc>
                  <a:spcPct val="120000"/>
                </a:lnSpc>
              </a:pPr>
              <a:endParaRPr lang="en-GB" sz="1200">
                <a:ea typeface="微软雅黑" panose="020B0503020204020204" pitchFamily="34" charset="-122"/>
                <a:cs typeface="+mn-ea"/>
                <a:sym typeface="Arial" panose="020B0604020202020204" pitchFamily="34" charset="0"/>
              </a:endParaRPr>
            </a:p>
          </p:txBody>
        </p:sp>
        <p:sp>
          <p:nvSpPr>
            <p:cNvPr id="7" name="Freeform 7">
              <a:extLst>
                <a:ext uri="{FF2B5EF4-FFF2-40B4-BE49-F238E27FC236}">
                  <a16:creationId xmlns:a16="http://schemas.microsoft.com/office/drawing/2014/main" id="{02DD5EB9-627E-4FCC-99EB-F07F642ADEFE}"/>
                </a:ext>
              </a:extLst>
            </p:cNvPr>
            <p:cNvSpPr>
              <a:spLocks/>
            </p:cNvSpPr>
            <p:nvPr/>
          </p:nvSpPr>
          <p:spPr bwMode="auto">
            <a:xfrm>
              <a:off x="4862193" y="4440005"/>
              <a:ext cx="1959576" cy="1293794"/>
            </a:xfrm>
            <a:custGeom>
              <a:avLst/>
              <a:gdLst>
                <a:gd name="T0" fmla="*/ 1119 w 1119"/>
                <a:gd name="T1" fmla="*/ 439 h 739"/>
                <a:gd name="T2" fmla="*/ 1092 w 1119"/>
                <a:gd name="T3" fmla="*/ 439 h 739"/>
                <a:gd name="T4" fmla="*/ 1065 w 1119"/>
                <a:gd name="T5" fmla="*/ 419 h 739"/>
                <a:gd name="T6" fmla="*/ 1011 w 1119"/>
                <a:gd name="T7" fmla="*/ 324 h 739"/>
                <a:gd name="T8" fmla="*/ 975 w 1119"/>
                <a:gd name="T9" fmla="*/ 262 h 739"/>
                <a:gd name="T10" fmla="*/ 974 w 1119"/>
                <a:gd name="T11" fmla="*/ 261 h 739"/>
                <a:gd name="T12" fmla="*/ 973 w 1119"/>
                <a:gd name="T13" fmla="*/ 252 h 739"/>
                <a:gd name="T14" fmla="*/ 973 w 1119"/>
                <a:gd name="T15" fmla="*/ 249 h 739"/>
                <a:gd name="T16" fmla="*/ 972 w 1119"/>
                <a:gd name="T17" fmla="*/ 240 h 739"/>
                <a:gd name="T18" fmla="*/ 972 w 1119"/>
                <a:gd name="T19" fmla="*/ 239 h 739"/>
                <a:gd name="T20" fmla="*/ 246 w 1119"/>
                <a:gd name="T21" fmla="*/ 17 h 739"/>
                <a:gd name="T22" fmla="*/ 237 w 1119"/>
                <a:gd name="T23" fmla="*/ 0 h 739"/>
                <a:gd name="T24" fmla="*/ 237 w 1119"/>
                <a:gd name="T25" fmla="*/ 12 h 739"/>
                <a:gd name="T26" fmla="*/ 348 w 1119"/>
                <a:gd name="T27" fmla="*/ 121 h 739"/>
                <a:gd name="T28" fmla="*/ 391 w 1119"/>
                <a:gd name="T29" fmla="*/ 242 h 739"/>
                <a:gd name="T30" fmla="*/ 424 w 1119"/>
                <a:gd name="T31" fmla="*/ 336 h 739"/>
                <a:gd name="T32" fmla="*/ 400 w 1119"/>
                <a:gd name="T33" fmla="*/ 399 h 739"/>
                <a:gd name="T34" fmla="*/ 378 w 1119"/>
                <a:gd name="T35" fmla="*/ 468 h 739"/>
                <a:gd name="T36" fmla="*/ 25 w 1119"/>
                <a:gd name="T37" fmla="*/ 629 h 739"/>
                <a:gd name="T38" fmla="*/ 0 w 1119"/>
                <a:gd name="T39" fmla="*/ 629 h 739"/>
                <a:gd name="T40" fmla="*/ 0 w 1119"/>
                <a:gd name="T41" fmla="*/ 641 h 739"/>
                <a:gd name="T42" fmla="*/ 961 w 1119"/>
                <a:gd name="T43" fmla="*/ 546 h 739"/>
                <a:gd name="T44" fmla="*/ 1119 w 1119"/>
                <a:gd name="T45" fmla="*/ 451 h 739"/>
                <a:gd name="T46" fmla="*/ 1119 w 1119"/>
                <a:gd name="T47" fmla="*/ 451 h 739"/>
                <a:gd name="T48" fmla="*/ 1119 w 1119"/>
                <a:gd name="T49" fmla="*/ 451 h 739"/>
                <a:gd name="T50" fmla="*/ 1119 w 1119"/>
                <a:gd name="T51" fmla="*/ 439 h 7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119" h="739">
                  <a:moveTo>
                    <a:pt x="1119" y="439"/>
                  </a:moveTo>
                  <a:cubicBezTo>
                    <a:pt x="1092" y="439"/>
                    <a:pt x="1092" y="439"/>
                    <a:pt x="1092" y="439"/>
                  </a:cubicBezTo>
                  <a:cubicBezTo>
                    <a:pt x="1080" y="432"/>
                    <a:pt x="1070" y="426"/>
                    <a:pt x="1065" y="419"/>
                  </a:cubicBezTo>
                  <a:cubicBezTo>
                    <a:pt x="1045" y="394"/>
                    <a:pt x="1021" y="351"/>
                    <a:pt x="1011" y="324"/>
                  </a:cubicBezTo>
                  <a:cubicBezTo>
                    <a:pt x="1000" y="296"/>
                    <a:pt x="980" y="297"/>
                    <a:pt x="975" y="262"/>
                  </a:cubicBezTo>
                  <a:cubicBezTo>
                    <a:pt x="975" y="262"/>
                    <a:pt x="974" y="261"/>
                    <a:pt x="974" y="261"/>
                  </a:cubicBezTo>
                  <a:cubicBezTo>
                    <a:pt x="974" y="258"/>
                    <a:pt x="974" y="255"/>
                    <a:pt x="973" y="252"/>
                  </a:cubicBezTo>
                  <a:cubicBezTo>
                    <a:pt x="973" y="251"/>
                    <a:pt x="973" y="250"/>
                    <a:pt x="973" y="249"/>
                  </a:cubicBezTo>
                  <a:cubicBezTo>
                    <a:pt x="972" y="246"/>
                    <a:pt x="972" y="243"/>
                    <a:pt x="972" y="240"/>
                  </a:cubicBezTo>
                  <a:cubicBezTo>
                    <a:pt x="972" y="240"/>
                    <a:pt x="972" y="240"/>
                    <a:pt x="972" y="239"/>
                  </a:cubicBezTo>
                  <a:cubicBezTo>
                    <a:pt x="670" y="187"/>
                    <a:pt x="407" y="87"/>
                    <a:pt x="246" y="17"/>
                  </a:cubicBezTo>
                  <a:cubicBezTo>
                    <a:pt x="237" y="0"/>
                    <a:pt x="237" y="0"/>
                    <a:pt x="237" y="0"/>
                  </a:cubicBezTo>
                  <a:cubicBezTo>
                    <a:pt x="237" y="12"/>
                    <a:pt x="237" y="12"/>
                    <a:pt x="237" y="12"/>
                  </a:cubicBezTo>
                  <a:cubicBezTo>
                    <a:pt x="254" y="73"/>
                    <a:pt x="275" y="134"/>
                    <a:pt x="348" y="121"/>
                  </a:cubicBezTo>
                  <a:cubicBezTo>
                    <a:pt x="348" y="121"/>
                    <a:pt x="378" y="210"/>
                    <a:pt x="391" y="242"/>
                  </a:cubicBezTo>
                  <a:cubicBezTo>
                    <a:pt x="404" y="273"/>
                    <a:pt x="424" y="336"/>
                    <a:pt x="424" y="336"/>
                  </a:cubicBezTo>
                  <a:cubicBezTo>
                    <a:pt x="424" y="336"/>
                    <a:pt x="409" y="341"/>
                    <a:pt x="400" y="399"/>
                  </a:cubicBezTo>
                  <a:cubicBezTo>
                    <a:pt x="391" y="458"/>
                    <a:pt x="378" y="468"/>
                    <a:pt x="378" y="468"/>
                  </a:cubicBezTo>
                  <a:cubicBezTo>
                    <a:pt x="378" y="468"/>
                    <a:pt x="169" y="560"/>
                    <a:pt x="25" y="629"/>
                  </a:cubicBezTo>
                  <a:cubicBezTo>
                    <a:pt x="0" y="629"/>
                    <a:pt x="0" y="629"/>
                    <a:pt x="0" y="629"/>
                  </a:cubicBezTo>
                  <a:cubicBezTo>
                    <a:pt x="0" y="641"/>
                    <a:pt x="0" y="641"/>
                    <a:pt x="0" y="641"/>
                  </a:cubicBezTo>
                  <a:cubicBezTo>
                    <a:pt x="438" y="739"/>
                    <a:pt x="760" y="648"/>
                    <a:pt x="961" y="546"/>
                  </a:cubicBezTo>
                  <a:cubicBezTo>
                    <a:pt x="1021" y="516"/>
                    <a:pt x="1074" y="483"/>
                    <a:pt x="1119" y="451"/>
                  </a:cubicBezTo>
                  <a:cubicBezTo>
                    <a:pt x="1119" y="451"/>
                    <a:pt x="1119" y="451"/>
                    <a:pt x="1119" y="451"/>
                  </a:cubicBezTo>
                  <a:cubicBezTo>
                    <a:pt x="1119" y="451"/>
                    <a:pt x="1119" y="451"/>
                    <a:pt x="1119" y="451"/>
                  </a:cubicBezTo>
                  <a:lnTo>
                    <a:pt x="1119" y="439"/>
                  </a:lnTo>
                  <a:close/>
                </a:path>
              </a:pathLst>
            </a:custGeom>
            <a:solidFill>
              <a:schemeClr val="accent3"/>
            </a:solidFill>
            <a:ln>
              <a:noFill/>
            </a:ln>
          </p:spPr>
          <p:txBody>
            <a:bodyPr vert="horz" wrap="square" lIns="59551" tIns="29776" rIns="59551" bIns="29776" numCol="1" anchor="t" anchorCtr="0" compatLnSpc="1">
              <a:prstTxWarp prst="textNoShape">
                <a:avLst/>
              </a:prstTxWarp>
            </a:bodyPr>
            <a:lstStyle/>
            <a:p>
              <a:pPr algn="just">
                <a:lnSpc>
                  <a:spcPct val="120000"/>
                </a:lnSpc>
              </a:pPr>
              <a:endParaRPr lang="en-GB" sz="1200">
                <a:ea typeface="微软雅黑" panose="020B0503020204020204" pitchFamily="34" charset="-122"/>
                <a:cs typeface="+mn-ea"/>
                <a:sym typeface="Arial" panose="020B0604020202020204" pitchFamily="34" charset="0"/>
              </a:endParaRPr>
            </a:p>
          </p:txBody>
        </p:sp>
        <p:sp>
          <p:nvSpPr>
            <p:cNvPr id="8" name="Freeform 9">
              <a:extLst>
                <a:ext uri="{FF2B5EF4-FFF2-40B4-BE49-F238E27FC236}">
                  <a16:creationId xmlns:a16="http://schemas.microsoft.com/office/drawing/2014/main" id="{7E73CF3E-9848-4438-B00B-5C39E9C812FF}"/>
                </a:ext>
              </a:extLst>
            </p:cNvPr>
            <p:cNvSpPr>
              <a:spLocks/>
            </p:cNvSpPr>
            <p:nvPr/>
          </p:nvSpPr>
          <p:spPr bwMode="auto">
            <a:xfrm>
              <a:off x="4765917" y="5247238"/>
              <a:ext cx="2639429" cy="1609281"/>
            </a:xfrm>
            <a:custGeom>
              <a:avLst/>
              <a:gdLst>
                <a:gd name="T0" fmla="*/ 1467 w 1507"/>
                <a:gd name="T1" fmla="*/ 47 h 919"/>
                <a:gd name="T2" fmla="*/ 1467 w 1507"/>
                <a:gd name="T3" fmla="*/ 49 h 919"/>
                <a:gd name="T4" fmla="*/ 1326 w 1507"/>
                <a:gd name="T5" fmla="*/ 26 h 919"/>
                <a:gd name="T6" fmla="*/ 1202 w 1507"/>
                <a:gd name="T7" fmla="*/ 0 h 919"/>
                <a:gd name="T8" fmla="*/ 1027 w 1507"/>
                <a:gd name="T9" fmla="*/ 107 h 919"/>
                <a:gd name="T10" fmla="*/ 548 w 1507"/>
                <a:gd name="T11" fmla="*/ 241 h 919"/>
                <a:gd name="T12" fmla="*/ 21 w 1507"/>
                <a:gd name="T13" fmla="*/ 197 h 919"/>
                <a:gd name="T14" fmla="*/ 16 w 1507"/>
                <a:gd name="T15" fmla="*/ 199 h 919"/>
                <a:gd name="T16" fmla="*/ 16 w 1507"/>
                <a:gd name="T17" fmla="*/ 196 h 919"/>
                <a:gd name="T18" fmla="*/ 0 w 1507"/>
                <a:gd name="T19" fmla="*/ 196 h 919"/>
                <a:gd name="T20" fmla="*/ 0 w 1507"/>
                <a:gd name="T21" fmla="*/ 208 h 919"/>
                <a:gd name="T22" fmla="*/ 0 w 1507"/>
                <a:gd name="T23" fmla="*/ 208 h 919"/>
                <a:gd name="T24" fmla="*/ 0 w 1507"/>
                <a:gd name="T25" fmla="*/ 208 h 919"/>
                <a:gd name="T26" fmla="*/ 1110 w 1507"/>
                <a:gd name="T27" fmla="*/ 919 h 919"/>
                <a:gd name="T28" fmla="*/ 1293 w 1507"/>
                <a:gd name="T29" fmla="*/ 919 h 919"/>
                <a:gd name="T30" fmla="*/ 1507 w 1507"/>
                <a:gd name="T31" fmla="*/ 61 h 919"/>
                <a:gd name="T32" fmla="*/ 1507 w 1507"/>
                <a:gd name="T33" fmla="*/ 61 h 919"/>
                <a:gd name="T34" fmla="*/ 1507 w 1507"/>
                <a:gd name="T35" fmla="*/ 47 h 919"/>
                <a:gd name="T36" fmla="*/ 1467 w 1507"/>
                <a:gd name="T37" fmla="*/ 47 h 9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07" h="919">
                  <a:moveTo>
                    <a:pt x="1467" y="47"/>
                  </a:moveTo>
                  <a:cubicBezTo>
                    <a:pt x="1467" y="49"/>
                    <a:pt x="1467" y="49"/>
                    <a:pt x="1467" y="49"/>
                  </a:cubicBezTo>
                  <a:cubicBezTo>
                    <a:pt x="1423" y="38"/>
                    <a:pt x="1373" y="32"/>
                    <a:pt x="1326" y="26"/>
                  </a:cubicBezTo>
                  <a:cubicBezTo>
                    <a:pt x="1282" y="21"/>
                    <a:pt x="1239" y="11"/>
                    <a:pt x="1202" y="0"/>
                  </a:cubicBezTo>
                  <a:cubicBezTo>
                    <a:pt x="1153" y="36"/>
                    <a:pt x="1095" y="73"/>
                    <a:pt x="1027" y="107"/>
                  </a:cubicBezTo>
                  <a:cubicBezTo>
                    <a:pt x="880" y="181"/>
                    <a:pt x="719" y="226"/>
                    <a:pt x="548" y="241"/>
                  </a:cubicBezTo>
                  <a:cubicBezTo>
                    <a:pt x="381" y="256"/>
                    <a:pt x="204" y="241"/>
                    <a:pt x="21" y="197"/>
                  </a:cubicBezTo>
                  <a:cubicBezTo>
                    <a:pt x="20" y="198"/>
                    <a:pt x="18" y="198"/>
                    <a:pt x="16" y="199"/>
                  </a:cubicBezTo>
                  <a:cubicBezTo>
                    <a:pt x="16" y="196"/>
                    <a:pt x="16" y="196"/>
                    <a:pt x="16" y="196"/>
                  </a:cubicBezTo>
                  <a:cubicBezTo>
                    <a:pt x="0" y="196"/>
                    <a:pt x="0" y="196"/>
                    <a:pt x="0" y="196"/>
                  </a:cubicBezTo>
                  <a:cubicBezTo>
                    <a:pt x="0" y="208"/>
                    <a:pt x="0" y="208"/>
                    <a:pt x="0" y="208"/>
                  </a:cubicBezTo>
                  <a:cubicBezTo>
                    <a:pt x="0" y="208"/>
                    <a:pt x="0" y="208"/>
                    <a:pt x="0" y="208"/>
                  </a:cubicBezTo>
                  <a:cubicBezTo>
                    <a:pt x="0" y="208"/>
                    <a:pt x="0" y="208"/>
                    <a:pt x="0" y="208"/>
                  </a:cubicBezTo>
                  <a:cubicBezTo>
                    <a:pt x="1110" y="919"/>
                    <a:pt x="1110" y="919"/>
                    <a:pt x="1110" y="919"/>
                  </a:cubicBezTo>
                  <a:cubicBezTo>
                    <a:pt x="1293" y="919"/>
                    <a:pt x="1293" y="919"/>
                    <a:pt x="1293" y="919"/>
                  </a:cubicBezTo>
                  <a:cubicBezTo>
                    <a:pt x="1507" y="61"/>
                    <a:pt x="1507" y="61"/>
                    <a:pt x="1507" y="61"/>
                  </a:cubicBezTo>
                  <a:cubicBezTo>
                    <a:pt x="1507" y="61"/>
                    <a:pt x="1507" y="61"/>
                    <a:pt x="1507" y="61"/>
                  </a:cubicBezTo>
                  <a:cubicBezTo>
                    <a:pt x="1507" y="47"/>
                    <a:pt x="1507" y="47"/>
                    <a:pt x="1507" y="47"/>
                  </a:cubicBezTo>
                  <a:lnTo>
                    <a:pt x="1467" y="47"/>
                  </a:lnTo>
                  <a:close/>
                </a:path>
              </a:pathLst>
            </a:custGeom>
            <a:solidFill>
              <a:schemeClr val="tx2"/>
            </a:solidFill>
            <a:ln>
              <a:noFill/>
            </a:ln>
          </p:spPr>
          <p:txBody>
            <a:bodyPr vert="horz" wrap="square" lIns="59551" tIns="29776" rIns="59551" bIns="29776" numCol="1" anchor="t" anchorCtr="0" compatLnSpc="1">
              <a:prstTxWarp prst="textNoShape">
                <a:avLst/>
              </a:prstTxWarp>
            </a:bodyPr>
            <a:lstStyle/>
            <a:p>
              <a:pPr algn="just">
                <a:lnSpc>
                  <a:spcPct val="120000"/>
                </a:lnSpc>
              </a:pPr>
              <a:endParaRPr lang="en-GB" sz="1200">
                <a:ea typeface="微软雅黑" panose="020B0503020204020204" pitchFamily="34" charset="-122"/>
                <a:cs typeface="+mn-ea"/>
                <a:sym typeface="Arial" panose="020B0604020202020204" pitchFamily="34" charset="0"/>
              </a:endParaRPr>
            </a:p>
          </p:txBody>
        </p:sp>
        <p:sp>
          <p:nvSpPr>
            <p:cNvPr id="9" name="Freeform 11">
              <a:extLst>
                <a:ext uri="{FF2B5EF4-FFF2-40B4-BE49-F238E27FC236}">
                  <a16:creationId xmlns:a16="http://schemas.microsoft.com/office/drawing/2014/main" id="{1919D259-945B-448F-A5CC-23A10BCDDC13}"/>
                </a:ext>
              </a:extLst>
            </p:cNvPr>
            <p:cNvSpPr>
              <a:spLocks/>
            </p:cNvSpPr>
            <p:nvPr/>
          </p:nvSpPr>
          <p:spPr bwMode="auto">
            <a:xfrm>
              <a:off x="7074307" y="5365730"/>
              <a:ext cx="1033110" cy="1490788"/>
            </a:xfrm>
            <a:custGeom>
              <a:avLst/>
              <a:gdLst>
                <a:gd name="T0" fmla="*/ 589 w 590"/>
                <a:gd name="T1" fmla="*/ 839 h 851"/>
                <a:gd name="T2" fmla="*/ 551 w 590"/>
                <a:gd name="T3" fmla="*/ 335 h 851"/>
                <a:gd name="T4" fmla="*/ 509 w 590"/>
                <a:gd name="T5" fmla="*/ 245 h 851"/>
                <a:gd name="T6" fmla="*/ 333 w 590"/>
                <a:gd name="T7" fmla="*/ 103 h 851"/>
                <a:gd name="T8" fmla="*/ 300 w 590"/>
                <a:gd name="T9" fmla="*/ 79 h 851"/>
                <a:gd name="T10" fmla="*/ 249 w 590"/>
                <a:gd name="T11" fmla="*/ 20 h 851"/>
                <a:gd name="T12" fmla="*/ 212 w 590"/>
                <a:gd name="T13" fmla="*/ 0 h 851"/>
                <a:gd name="T14" fmla="*/ 3 w 590"/>
                <a:gd name="T15" fmla="*/ 839 h 851"/>
                <a:gd name="T16" fmla="*/ 0 w 590"/>
                <a:gd name="T17" fmla="*/ 839 h 851"/>
                <a:gd name="T18" fmla="*/ 0 w 590"/>
                <a:gd name="T19" fmla="*/ 851 h 851"/>
                <a:gd name="T20" fmla="*/ 590 w 590"/>
                <a:gd name="T21" fmla="*/ 851 h 851"/>
                <a:gd name="T22" fmla="*/ 590 w 590"/>
                <a:gd name="T23" fmla="*/ 839 h 851"/>
                <a:gd name="T24" fmla="*/ 589 w 590"/>
                <a:gd name="T25" fmla="*/ 839 h 8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90" h="851">
                  <a:moveTo>
                    <a:pt x="589" y="839"/>
                  </a:moveTo>
                  <a:cubicBezTo>
                    <a:pt x="584" y="763"/>
                    <a:pt x="559" y="363"/>
                    <a:pt x="551" y="335"/>
                  </a:cubicBezTo>
                  <a:cubicBezTo>
                    <a:pt x="541" y="303"/>
                    <a:pt x="535" y="269"/>
                    <a:pt x="509" y="245"/>
                  </a:cubicBezTo>
                  <a:cubicBezTo>
                    <a:pt x="484" y="221"/>
                    <a:pt x="340" y="123"/>
                    <a:pt x="333" y="103"/>
                  </a:cubicBezTo>
                  <a:cubicBezTo>
                    <a:pt x="326" y="83"/>
                    <a:pt x="300" y="79"/>
                    <a:pt x="300" y="79"/>
                  </a:cubicBezTo>
                  <a:cubicBezTo>
                    <a:pt x="300" y="79"/>
                    <a:pt x="298" y="56"/>
                    <a:pt x="249" y="20"/>
                  </a:cubicBezTo>
                  <a:cubicBezTo>
                    <a:pt x="238" y="12"/>
                    <a:pt x="226" y="6"/>
                    <a:pt x="212" y="0"/>
                  </a:cubicBezTo>
                  <a:cubicBezTo>
                    <a:pt x="3" y="839"/>
                    <a:pt x="3" y="839"/>
                    <a:pt x="3" y="839"/>
                  </a:cubicBezTo>
                  <a:cubicBezTo>
                    <a:pt x="0" y="839"/>
                    <a:pt x="0" y="839"/>
                    <a:pt x="0" y="839"/>
                  </a:cubicBezTo>
                  <a:cubicBezTo>
                    <a:pt x="0" y="851"/>
                    <a:pt x="0" y="851"/>
                    <a:pt x="0" y="851"/>
                  </a:cubicBezTo>
                  <a:cubicBezTo>
                    <a:pt x="590" y="851"/>
                    <a:pt x="590" y="851"/>
                    <a:pt x="590" y="851"/>
                  </a:cubicBezTo>
                  <a:cubicBezTo>
                    <a:pt x="590" y="839"/>
                    <a:pt x="590" y="839"/>
                    <a:pt x="590" y="839"/>
                  </a:cubicBezTo>
                  <a:lnTo>
                    <a:pt x="589" y="839"/>
                  </a:lnTo>
                  <a:close/>
                </a:path>
              </a:pathLst>
            </a:custGeom>
            <a:solidFill>
              <a:schemeClr val="accent4"/>
            </a:solidFill>
            <a:ln>
              <a:noFill/>
            </a:ln>
          </p:spPr>
          <p:txBody>
            <a:bodyPr vert="horz" wrap="square" lIns="59551" tIns="29776" rIns="59551" bIns="29776" numCol="1" anchor="t" anchorCtr="0" compatLnSpc="1">
              <a:prstTxWarp prst="textNoShape">
                <a:avLst/>
              </a:prstTxWarp>
            </a:bodyPr>
            <a:lstStyle/>
            <a:p>
              <a:pPr algn="just">
                <a:lnSpc>
                  <a:spcPct val="120000"/>
                </a:lnSpc>
              </a:pPr>
              <a:endParaRPr lang="en-GB" sz="1200">
                <a:ea typeface="微软雅黑" panose="020B0503020204020204" pitchFamily="34" charset="-122"/>
                <a:cs typeface="+mn-ea"/>
                <a:sym typeface="Arial" panose="020B0604020202020204" pitchFamily="34" charset="0"/>
              </a:endParaRPr>
            </a:p>
          </p:txBody>
        </p:sp>
        <p:sp>
          <p:nvSpPr>
            <p:cNvPr id="10" name="Freeform 13">
              <a:extLst>
                <a:ext uri="{FF2B5EF4-FFF2-40B4-BE49-F238E27FC236}">
                  <a16:creationId xmlns:a16="http://schemas.microsoft.com/office/drawing/2014/main" id="{AE7E55A4-A977-4B3B-92CF-066975BE9E3A}"/>
                </a:ext>
              </a:extLst>
            </p:cNvPr>
            <p:cNvSpPr>
              <a:spLocks/>
            </p:cNvSpPr>
            <p:nvPr/>
          </p:nvSpPr>
          <p:spPr bwMode="auto">
            <a:xfrm>
              <a:off x="4159382" y="5633821"/>
              <a:ext cx="2472058" cy="1222698"/>
            </a:xfrm>
            <a:custGeom>
              <a:avLst/>
              <a:gdLst>
                <a:gd name="T0" fmla="*/ 1392 w 1411"/>
                <a:gd name="T1" fmla="*/ 686 h 698"/>
                <a:gd name="T2" fmla="*/ 321 w 1411"/>
                <a:gd name="T3" fmla="*/ 0 h 698"/>
                <a:gd name="T4" fmla="*/ 298 w 1411"/>
                <a:gd name="T5" fmla="*/ 16 h 698"/>
                <a:gd name="T6" fmla="*/ 115 w 1411"/>
                <a:gd name="T7" fmla="*/ 311 h 698"/>
                <a:gd name="T8" fmla="*/ 4 w 1411"/>
                <a:gd name="T9" fmla="*/ 686 h 698"/>
                <a:gd name="T10" fmla="*/ 0 w 1411"/>
                <a:gd name="T11" fmla="*/ 686 h 698"/>
                <a:gd name="T12" fmla="*/ 0 w 1411"/>
                <a:gd name="T13" fmla="*/ 698 h 698"/>
                <a:gd name="T14" fmla="*/ 1411 w 1411"/>
                <a:gd name="T15" fmla="*/ 698 h 698"/>
                <a:gd name="T16" fmla="*/ 1411 w 1411"/>
                <a:gd name="T17" fmla="*/ 686 h 698"/>
                <a:gd name="T18" fmla="*/ 1392 w 1411"/>
                <a:gd name="T19" fmla="*/ 686 h 6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11" h="698">
                  <a:moveTo>
                    <a:pt x="1392" y="686"/>
                  </a:moveTo>
                  <a:cubicBezTo>
                    <a:pt x="321" y="0"/>
                    <a:pt x="321" y="0"/>
                    <a:pt x="321" y="0"/>
                  </a:cubicBezTo>
                  <a:cubicBezTo>
                    <a:pt x="310" y="7"/>
                    <a:pt x="302" y="12"/>
                    <a:pt x="298" y="16"/>
                  </a:cubicBezTo>
                  <a:cubicBezTo>
                    <a:pt x="252" y="55"/>
                    <a:pt x="140" y="169"/>
                    <a:pt x="115" y="311"/>
                  </a:cubicBezTo>
                  <a:cubicBezTo>
                    <a:pt x="103" y="380"/>
                    <a:pt x="53" y="531"/>
                    <a:pt x="4" y="686"/>
                  </a:cubicBezTo>
                  <a:cubicBezTo>
                    <a:pt x="0" y="686"/>
                    <a:pt x="0" y="686"/>
                    <a:pt x="0" y="686"/>
                  </a:cubicBezTo>
                  <a:cubicBezTo>
                    <a:pt x="0" y="698"/>
                    <a:pt x="0" y="698"/>
                    <a:pt x="0" y="698"/>
                  </a:cubicBezTo>
                  <a:cubicBezTo>
                    <a:pt x="1411" y="698"/>
                    <a:pt x="1411" y="698"/>
                    <a:pt x="1411" y="698"/>
                  </a:cubicBezTo>
                  <a:cubicBezTo>
                    <a:pt x="1411" y="686"/>
                    <a:pt x="1411" y="686"/>
                    <a:pt x="1411" y="686"/>
                  </a:cubicBezTo>
                  <a:lnTo>
                    <a:pt x="1392" y="686"/>
                  </a:lnTo>
                  <a:close/>
                </a:path>
              </a:pathLst>
            </a:custGeom>
            <a:solidFill>
              <a:srgbClr val="356377"/>
            </a:solidFill>
            <a:ln>
              <a:noFill/>
            </a:ln>
          </p:spPr>
          <p:txBody>
            <a:bodyPr vert="horz" wrap="square" lIns="59551" tIns="29776" rIns="59551" bIns="29776" numCol="1" anchor="t" anchorCtr="0" compatLnSpc="1">
              <a:prstTxWarp prst="textNoShape">
                <a:avLst/>
              </a:prstTxWarp>
            </a:bodyPr>
            <a:lstStyle/>
            <a:p>
              <a:pPr algn="just">
                <a:lnSpc>
                  <a:spcPct val="120000"/>
                </a:lnSpc>
              </a:pPr>
              <a:endParaRPr lang="en-GB" sz="1200">
                <a:ea typeface="微软雅黑" panose="020B0503020204020204" pitchFamily="34" charset="-122"/>
                <a:cs typeface="+mn-ea"/>
                <a:sym typeface="Arial" panose="020B0604020202020204" pitchFamily="34" charset="0"/>
              </a:endParaRPr>
            </a:p>
          </p:txBody>
        </p:sp>
        <p:sp>
          <p:nvSpPr>
            <p:cNvPr id="11" name="Freeform 16">
              <a:extLst>
                <a:ext uri="{FF2B5EF4-FFF2-40B4-BE49-F238E27FC236}">
                  <a16:creationId xmlns:a16="http://schemas.microsoft.com/office/drawing/2014/main" id="{70C65C5C-9A6D-47BA-8DB6-124EDB9F3DA1}"/>
                </a:ext>
              </a:extLst>
            </p:cNvPr>
            <p:cNvSpPr>
              <a:spLocks/>
            </p:cNvSpPr>
            <p:nvPr/>
          </p:nvSpPr>
          <p:spPr bwMode="auto">
            <a:xfrm>
              <a:off x="5182864" y="3593522"/>
              <a:ext cx="1604097" cy="1201962"/>
            </a:xfrm>
            <a:custGeom>
              <a:avLst/>
              <a:gdLst>
                <a:gd name="T0" fmla="*/ 42 w 916"/>
                <a:gd name="T1" fmla="*/ 442 h 686"/>
                <a:gd name="T2" fmla="*/ 45 w 916"/>
                <a:gd name="T3" fmla="*/ 453 h 686"/>
                <a:gd name="T4" fmla="*/ 788 w 916"/>
                <a:gd name="T5" fmla="*/ 686 h 686"/>
                <a:gd name="T6" fmla="*/ 788 w 916"/>
                <a:gd name="T7" fmla="*/ 685 h 686"/>
                <a:gd name="T8" fmla="*/ 788 w 916"/>
                <a:gd name="T9" fmla="*/ 680 h 686"/>
                <a:gd name="T10" fmla="*/ 790 w 916"/>
                <a:gd name="T11" fmla="*/ 669 h 686"/>
                <a:gd name="T12" fmla="*/ 811 w 916"/>
                <a:gd name="T13" fmla="*/ 546 h 686"/>
                <a:gd name="T14" fmla="*/ 853 w 916"/>
                <a:gd name="T15" fmla="*/ 545 h 686"/>
                <a:gd name="T16" fmla="*/ 915 w 916"/>
                <a:gd name="T17" fmla="*/ 340 h 686"/>
                <a:gd name="T18" fmla="*/ 891 w 916"/>
                <a:gd name="T19" fmla="*/ 280 h 686"/>
                <a:gd name="T20" fmla="*/ 890 w 916"/>
                <a:gd name="T21" fmla="*/ 279 h 686"/>
                <a:gd name="T22" fmla="*/ 889 w 916"/>
                <a:gd name="T23" fmla="*/ 277 h 686"/>
                <a:gd name="T24" fmla="*/ 889 w 916"/>
                <a:gd name="T25" fmla="*/ 274 h 686"/>
                <a:gd name="T26" fmla="*/ 889 w 916"/>
                <a:gd name="T27" fmla="*/ 271 h 686"/>
                <a:gd name="T28" fmla="*/ 889 w 916"/>
                <a:gd name="T29" fmla="*/ 266 h 686"/>
                <a:gd name="T30" fmla="*/ 890 w 916"/>
                <a:gd name="T31" fmla="*/ 261 h 686"/>
                <a:gd name="T32" fmla="*/ 891 w 916"/>
                <a:gd name="T33" fmla="*/ 253 h 686"/>
                <a:gd name="T34" fmla="*/ 891 w 916"/>
                <a:gd name="T35" fmla="*/ 248 h 686"/>
                <a:gd name="T36" fmla="*/ 893 w 916"/>
                <a:gd name="T37" fmla="*/ 234 h 686"/>
                <a:gd name="T38" fmla="*/ 894 w 916"/>
                <a:gd name="T39" fmla="*/ 226 h 686"/>
                <a:gd name="T40" fmla="*/ 896 w 916"/>
                <a:gd name="T41" fmla="*/ 215 h 686"/>
                <a:gd name="T42" fmla="*/ 897 w 916"/>
                <a:gd name="T43" fmla="*/ 206 h 686"/>
                <a:gd name="T44" fmla="*/ 898 w 916"/>
                <a:gd name="T45" fmla="*/ 195 h 686"/>
                <a:gd name="T46" fmla="*/ 899 w 916"/>
                <a:gd name="T47" fmla="*/ 184 h 686"/>
                <a:gd name="T48" fmla="*/ 900 w 916"/>
                <a:gd name="T49" fmla="*/ 173 h 686"/>
                <a:gd name="T50" fmla="*/ 900 w 916"/>
                <a:gd name="T51" fmla="*/ 161 h 686"/>
                <a:gd name="T52" fmla="*/ 901 w 916"/>
                <a:gd name="T53" fmla="*/ 149 h 686"/>
                <a:gd name="T54" fmla="*/ 901 w 916"/>
                <a:gd name="T55" fmla="*/ 137 h 686"/>
                <a:gd name="T56" fmla="*/ 901 w 916"/>
                <a:gd name="T57" fmla="*/ 125 h 686"/>
                <a:gd name="T58" fmla="*/ 901 w 916"/>
                <a:gd name="T59" fmla="*/ 112 h 686"/>
                <a:gd name="T60" fmla="*/ 901 w 916"/>
                <a:gd name="T61" fmla="*/ 100 h 686"/>
                <a:gd name="T62" fmla="*/ 900 w 916"/>
                <a:gd name="T63" fmla="*/ 86 h 686"/>
                <a:gd name="T64" fmla="*/ 898 w 916"/>
                <a:gd name="T65" fmla="*/ 74 h 686"/>
                <a:gd name="T66" fmla="*/ 896 w 916"/>
                <a:gd name="T67" fmla="*/ 61 h 686"/>
                <a:gd name="T68" fmla="*/ 895 w 916"/>
                <a:gd name="T69" fmla="*/ 49 h 686"/>
                <a:gd name="T70" fmla="*/ 891 w 916"/>
                <a:gd name="T71" fmla="*/ 35 h 686"/>
                <a:gd name="T72" fmla="*/ 889 w 916"/>
                <a:gd name="T73" fmla="*/ 24 h 686"/>
                <a:gd name="T74" fmla="*/ 884 w 916"/>
                <a:gd name="T75" fmla="*/ 9 h 686"/>
                <a:gd name="T76" fmla="*/ 881 w 916"/>
                <a:gd name="T77" fmla="*/ 0 h 686"/>
                <a:gd name="T78" fmla="*/ 51 w 916"/>
                <a:gd name="T79" fmla="*/ 43 h 686"/>
                <a:gd name="T80" fmla="*/ 60 w 916"/>
                <a:gd name="T81" fmla="*/ 312 h 686"/>
                <a:gd name="T82" fmla="*/ 42 w 916"/>
                <a:gd name="T83" fmla="*/ 442 h 6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16" h="686">
                  <a:moveTo>
                    <a:pt x="42" y="442"/>
                  </a:moveTo>
                  <a:cubicBezTo>
                    <a:pt x="43" y="446"/>
                    <a:pt x="44" y="449"/>
                    <a:pt x="45" y="453"/>
                  </a:cubicBezTo>
                  <a:cubicBezTo>
                    <a:pt x="200" y="523"/>
                    <a:pt x="473" y="631"/>
                    <a:pt x="788" y="686"/>
                  </a:cubicBezTo>
                  <a:cubicBezTo>
                    <a:pt x="788" y="685"/>
                    <a:pt x="788" y="685"/>
                    <a:pt x="788" y="685"/>
                  </a:cubicBezTo>
                  <a:cubicBezTo>
                    <a:pt x="788" y="684"/>
                    <a:pt x="788" y="682"/>
                    <a:pt x="788" y="680"/>
                  </a:cubicBezTo>
                  <a:cubicBezTo>
                    <a:pt x="789" y="676"/>
                    <a:pt x="789" y="672"/>
                    <a:pt x="790" y="669"/>
                  </a:cubicBezTo>
                  <a:cubicBezTo>
                    <a:pt x="797" y="641"/>
                    <a:pt x="813" y="559"/>
                    <a:pt x="811" y="546"/>
                  </a:cubicBezTo>
                  <a:cubicBezTo>
                    <a:pt x="809" y="534"/>
                    <a:pt x="826" y="554"/>
                    <a:pt x="853" y="545"/>
                  </a:cubicBezTo>
                  <a:cubicBezTo>
                    <a:pt x="879" y="535"/>
                    <a:pt x="916" y="374"/>
                    <a:pt x="915" y="340"/>
                  </a:cubicBezTo>
                  <a:cubicBezTo>
                    <a:pt x="914" y="307"/>
                    <a:pt x="905" y="277"/>
                    <a:pt x="891" y="280"/>
                  </a:cubicBezTo>
                  <a:cubicBezTo>
                    <a:pt x="890" y="280"/>
                    <a:pt x="890" y="280"/>
                    <a:pt x="890" y="279"/>
                  </a:cubicBezTo>
                  <a:cubicBezTo>
                    <a:pt x="890" y="279"/>
                    <a:pt x="889" y="278"/>
                    <a:pt x="889" y="277"/>
                  </a:cubicBezTo>
                  <a:cubicBezTo>
                    <a:pt x="889" y="277"/>
                    <a:pt x="889" y="276"/>
                    <a:pt x="889" y="274"/>
                  </a:cubicBezTo>
                  <a:cubicBezTo>
                    <a:pt x="889" y="273"/>
                    <a:pt x="889" y="272"/>
                    <a:pt x="889" y="271"/>
                  </a:cubicBezTo>
                  <a:cubicBezTo>
                    <a:pt x="889" y="270"/>
                    <a:pt x="889" y="268"/>
                    <a:pt x="889" y="266"/>
                  </a:cubicBezTo>
                  <a:cubicBezTo>
                    <a:pt x="890" y="265"/>
                    <a:pt x="890" y="263"/>
                    <a:pt x="890" y="261"/>
                  </a:cubicBezTo>
                  <a:cubicBezTo>
                    <a:pt x="890" y="259"/>
                    <a:pt x="890" y="256"/>
                    <a:pt x="891" y="253"/>
                  </a:cubicBezTo>
                  <a:cubicBezTo>
                    <a:pt x="891" y="252"/>
                    <a:pt x="891" y="250"/>
                    <a:pt x="891" y="248"/>
                  </a:cubicBezTo>
                  <a:cubicBezTo>
                    <a:pt x="892" y="244"/>
                    <a:pt x="893" y="239"/>
                    <a:pt x="893" y="234"/>
                  </a:cubicBezTo>
                  <a:cubicBezTo>
                    <a:pt x="894" y="231"/>
                    <a:pt x="894" y="229"/>
                    <a:pt x="894" y="226"/>
                  </a:cubicBezTo>
                  <a:cubicBezTo>
                    <a:pt x="895" y="222"/>
                    <a:pt x="895" y="219"/>
                    <a:pt x="896" y="215"/>
                  </a:cubicBezTo>
                  <a:cubicBezTo>
                    <a:pt x="896" y="212"/>
                    <a:pt x="896" y="209"/>
                    <a:pt x="897" y="206"/>
                  </a:cubicBezTo>
                  <a:cubicBezTo>
                    <a:pt x="897" y="202"/>
                    <a:pt x="897" y="199"/>
                    <a:pt x="898" y="195"/>
                  </a:cubicBezTo>
                  <a:cubicBezTo>
                    <a:pt x="898" y="191"/>
                    <a:pt x="898" y="188"/>
                    <a:pt x="899" y="184"/>
                  </a:cubicBezTo>
                  <a:cubicBezTo>
                    <a:pt x="899" y="180"/>
                    <a:pt x="899" y="177"/>
                    <a:pt x="900" y="173"/>
                  </a:cubicBezTo>
                  <a:cubicBezTo>
                    <a:pt x="900" y="169"/>
                    <a:pt x="900" y="165"/>
                    <a:pt x="900" y="161"/>
                  </a:cubicBezTo>
                  <a:cubicBezTo>
                    <a:pt x="901" y="157"/>
                    <a:pt x="901" y="153"/>
                    <a:pt x="901" y="149"/>
                  </a:cubicBezTo>
                  <a:cubicBezTo>
                    <a:pt x="901" y="145"/>
                    <a:pt x="901" y="141"/>
                    <a:pt x="901" y="137"/>
                  </a:cubicBezTo>
                  <a:cubicBezTo>
                    <a:pt x="901" y="133"/>
                    <a:pt x="901" y="129"/>
                    <a:pt x="901" y="125"/>
                  </a:cubicBezTo>
                  <a:cubicBezTo>
                    <a:pt x="901" y="121"/>
                    <a:pt x="901" y="116"/>
                    <a:pt x="901" y="112"/>
                  </a:cubicBezTo>
                  <a:cubicBezTo>
                    <a:pt x="901" y="108"/>
                    <a:pt x="901" y="104"/>
                    <a:pt x="901" y="100"/>
                  </a:cubicBezTo>
                  <a:cubicBezTo>
                    <a:pt x="900" y="95"/>
                    <a:pt x="900" y="91"/>
                    <a:pt x="900" y="86"/>
                  </a:cubicBezTo>
                  <a:cubicBezTo>
                    <a:pt x="899" y="82"/>
                    <a:pt x="899" y="78"/>
                    <a:pt x="898" y="74"/>
                  </a:cubicBezTo>
                  <a:cubicBezTo>
                    <a:pt x="898" y="70"/>
                    <a:pt x="897" y="65"/>
                    <a:pt x="896" y="61"/>
                  </a:cubicBezTo>
                  <a:cubicBezTo>
                    <a:pt x="896" y="57"/>
                    <a:pt x="895" y="53"/>
                    <a:pt x="895" y="49"/>
                  </a:cubicBezTo>
                  <a:cubicBezTo>
                    <a:pt x="894" y="44"/>
                    <a:pt x="893" y="40"/>
                    <a:pt x="891" y="35"/>
                  </a:cubicBezTo>
                  <a:cubicBezTo>
                    <a:pt x="891" y="31"/>
                    <a:pt x="890" y="28"/>
                    <a:pt x="889" y="24"/>
                  </a:cubicBezTo>
                  <a:cubicBezTo>
                    <a:pt x="887" y="19"/>
                    <a:pt x="886" y="14"/>
                    <a:pt x="884" y="9"/>
                  </a:cubicBezTo>
                  <a:cubicBezTo>
                    <a:pt x="883" y="6"/>
                    <a:pt x="882" y="3"/>
                    <a:pt x="881" y="0"/>
                  </a:cubicBezTo>
                  <a:cubicBezTo>
                    <a:pt x="489" y="242"/>
                    <a:pt x="78" y="56"/>
                    <a:pt x="51" y="43"/>
                  </a:cubicBezTo>
                  <a:cubicBezTo>
                    <a:pt x="21" y="181"/>
                    <a:pt x="60" y="312"/>
                    <a:pt x="60" y="312"/>
                  </a:cubicBezTo>
                  <a:cubicBezTo>
                    <a:pt x="60" y="312"/>
                    <a:pt x="0" y="315"/>
                    <a:pt x="42" y="442"/>
                  </a:cubicBezTo>
                  <a:close/>
                </a:path>
              </a:pathLst>
            </a:custGeom>
            <a:solidFill>
              <a:schemeClr val="accent2"/>
            </a:solidFill>
            <a:ln>
              <a:noFill/>
            </a:ln>
          </p:spPr>
          <p:txBody>
            <a:bodyPr vert="horz" wrap="square" lIns="59551" tIns="29776" rIns="59551" bIns="29776" numCol="1" anchor="t" anchorCtr="0" compatLnSpc="1">
              <a:prstTxWarp prst="textNoShape">
                <a:avLst/>
              </a:prstTxWarp>
            </a:bodyPr>
            <a:lstStyle/>
            <a:p>
              <a:pPr algn="just">
                <a:lnSpc>
                  <a:spcPct val="120000"/>
                </a:lnSpc>
              </a:pPr>
              <a:endParaRPr lang="en-GB" sz="1200">
                <a:ea typeface="微软雅黑" panose="020B0503020204020204" pitchFamily="34" charset="-122"/>
                <a:cs typeface="+mn-ea"/>
                <a:sym typeface="Arial" panose="020B0604020202020204" pitchFamily="34" charset="0"/>
              </a:endParaRPr>
            </a:p>
          </p:txBody>
        </p:sp>
        <p:sp>
          <p:nvSpPr>
            <p:cNvPr id="13" name="Freeform 18">
              <a:extLst>
                <a:ext uri="{FF2B5EF4-FFF2-40B4-BE49-F238E27FC236}">
                  <a16:creationId xmlns:a16="http://schemas.microsoft.com/office/drawing/2014/main" id="{AD244CD3-0F2E-410D-98CF-D86A1E53F08F}"/>
                </a:ext>
              </a:extLst>
            </p:cNvPr>
            <p:cNvSpPr>
              <a:spLocks noEditPoints="1"/>
            </p:cNvSpPr>
            <p:nvPr/>
          </p:nvSpPr>
          <p:spPr bwMode="auto">
            <a:xfrm>
              <a:off x="7890426" y="3331356"/>
              <a:ext cx="556917" cy="502114"/>
            </a:xfrm>
            <a:custGeom>
              <a:avLst/>
              <a:gdLst>
                <a:gd name="T0" fmla="*/ 672 w 752"/>
                <a:gd name="T1" fmla="*/ 71 h 678"/>
                <a:gd name="T2" fmla="*/ 669 w 752"/>
                <a:gd name="T3" fmla="*/ 662 h 678"/>
                <a:gd name="T4" fmla="*/ 691 w 752"/>
                <a:gd name="T5" fmla="*/ 54 h 678"/>
                <a:gd name="T6" fmla="*/ 80 w 752"/>
                <a:gd name="T7" fmla="*/ 648 h 678"/>
                <a:gd name="T8" fmla="*/ 135 w 752"/>
                <a:gd name="T9" fmla="*/ 634 h 678"/>
                <a:gd name="T10" fmla="*/ 128 w 752"/>
                <a:gd name="T11" fmla="*/ 603 h 678"/>
                <a:gd name="T12" fmla="*/ 175 w 752"/>
                <a:gd name="T13" fmla="*/ 619 h 678"/>
                <a:gd name="T14" fmla="*/ 158 w 752"/>
                <a:gd name="T15" fmla="*/ 577 h 678"/>
                <a:gd name="T16" fmla="*/ 192 w 752"/>
                <a:gd name="T17" fmla="*/ 589 h 678"/>
                <a:gd name="T18" fmla="*/ 182 w 752"/>
                <a:gd name="T19" fmla="*/ 555 h 678"/>
                <a:gd name="T20" fmla="*/ 229 w 752"/>
                <a:gd name="T21" fmla="*/ 570 h 678"/>
                <a:gd name="T22" fmla="*/ 213 w 752"/>
                <a:gd name="T23" fmla="*/ 527 h 678"/>
                <a:gd name="T24" fmla="*/ 246 w 752"/>
                <a:gd name="T25" fmla="*/ 537 h 678"/>
                <a:gd name="T26" fmla="*/ 236 w 752"/>
                <a:gd name="T27" fmla="*/ 506 h 678"/>
                <a:gd name="T28" fmla="*/ 284 w 752"/>
                <a:gd name="T29" fmla="*/ 522 h 678"/>
                <a:gd name="T30" fmla="*/ 265 w 752"/>
                <a:gd name="T31" fmla="*/ 480 h 678"/>
                <a:gd name="T32" fmla="*/ 298 w 752"/>
                <a:gd name="T33" fmla="*/ 489 h 678"/>
                <a:gd name="T34" fmla="*/ 291 w 752"/>
                <a:gd name="T35" fmla="*/ 456 h 678"/>
                <a:gd name="T36" fmla="*/ 338 w 752"/>
                <a:gd name="T37" fmla="*/ 473 h 678"/>
                <a:gd name="T38" fmla="*/ 319 w 752"/>
                <a:gd name="T39" fmla="*/ 430 h 678"/>
                <a:gd name="T40" fmla="*/ 352 w 752"/>
                <a:gd name="T41" fmla="*/ 440 h 678"/>
                <a:gd name="T42" fmla="*/ 343 w 752"/>
                <a:gd name="T43" fmla="*/ 407 h 678"/>
                <a:gd name="T44" fmla="*/ 362 w 752"/>
                <a:gd name="T45" fmla="*/ 392 h 678"/>
                <a:gd name="T46" fmla="*/ 393 w 752"/>
                <a:gd name="T47" fmla="*/ 409 h 678"/>
                <a:gd name="T48" fmla="*/ 381 w 752"/>
                <a:gd name="T49" fmla="*/ 373 h 678"/>
                <a:gd name="T50" fmla="*/ 407 w 752"/>
                <a:gd name="T51" fmla="*/ 376 h 678"/>
                <a:gd name="T52" fmla="*/ 404 w 752"/>
                <a:gd name="T53" fmla="*/ 350 h 678"/>
                <a:gd name="T54" fmla="*/ 445 w 752"/>
                <a:gd name="T55" fmla="*/ 359 h 678"/>
                <a:gd name="T56" fmla="*/ 435 w 752"/>
                <a:gd name="T57" fmla="*/ 324 h 678"/>
                <a:gd name="T58" fmla="*/ 461 w 752"/>
                <a:gd name="T59" fmla="*/ 326 h 678"/>
                <a:gd name="T60" fmla="*/ 459 w 752"/>
                <a:gd name="T61" fmla="*/ 300 h 678"/>
                <a:gd name="T62" fmla="*/ 501 w 752"/>
                <a:gd name="T63" fmla="*/ 314 h 678"/>
                <a:gd name="T64" fmla="*/ 490 w 752"/>
                <a:gd name="T65" fmla="*/ 274 h 678"/>
                <a:gd name="T66" fmla="*/ 518 w 752"/>
                <a:gd name="T67" fmla="*/ 281 h 678"/>
                <a:gd name="T68" fmla="*/ 513 w 752"/>
                <a:gd name="T69" fmla="*/ 253 h 678"/>
                <a:gd name="T70" fmla="*/ 556 w 752"/>
                <a:gd name="T71" fmla="*/ 265 h 678"/>
                <a:gd name="T72" fmla="*/ 542 w 752"/>
                <a:gd name="T73" fmla="*/ 224 h 678"/>
                <a:gd name="T74" fmla="*/ 570 w 752"/>
                <a:gd name="T75" fmla="*/ 232 h 678"/>
                <a:gd name="T76" fmla="*/ 568 w 752"/>
                <a:gd name="T77" fmla="*/ 203 h 678"/>
                <a:gd name="T78" fmla="*/ 610 w 752"/>
                <a:gd name="T79" fmla="*/ 217 h 678"/>
                <a:gd name="T80" fmla="*/ 596 w 752"/>
                <a:gd name="T81" fmla="*/ 177 h 678"/>
                <a:gd name="T82" fmla="*/ 624 w 752"/>
                <a:gd name="T83" fmla="*/ 184 h 678"/>
                <a:gd name="T84" fmla="*/ 620 w 752"/>
                <a:gd name="T85" fmla="*/ 153 h 678"/>
                <a:gd name="T86" fmla="*/ 662 w 752"/>
                <a:gd name="T87" fmla="*/ 168 h 678"/>
                <a:gd name="T88" fmla="*/ 648 w 752"/>
                <a:gd name="T89" fmla="*/ 127 h 678"/>
                <a:gd name="T90" fmla="*/ 679 w 752"/>
                <a:gd name="T91" fmla="*/ 135 h 678"/>
                <a:gd name="T92" fmla="*/ 674 w 752"/>
                <a:gd name="T93" fmla="*/ 106 h 678"/>
                <a:gd name="T94" fmla="*/ 643 w 752"/>
                <a:gd name="T95" fmla="*/ 636 h 678"/>
                <a:gd name="T96" fmla="*/ 601 w 752"/>
                <a:gd name="T97" fmla="*/ 276 h 678"/>
                <a:gd name="T98" fmla="*/ 565 w 752"/>
                <a:gd name="T99" fmla="*/ 558 h 678"/>
                <a:gd name="T100" fmla="*/ 359 w 752"/>
                <a:gd name="T101" fmla="*/ 532 h 678"/>
                <a:gd name="T102" fmla="*/ 542 w 752"/>
                <a:gd name="T103" fmla="*/ 529 h 6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52" h="678">
                  <a:moveTo>
                    <a:pt x="691" y="54"/>
                  </a:moveTo>
                  <a:lnTo>
                    <a:pt x="672" y="71"/>
                  </a:lnTo>
                  <a:lnTo>
                    <a:pt x="0" y="678"/>
                  </a:lnTo>
                  <a:lnTo>
                    <a:pt x="669" y="662"/>
                  </a:lnTo>
                  <a:lnTo>
                    <a:pt x="752" y="0"/>
                  </a:lnTo>
                  <a:lnTo>
                    <a:pt x="691" y="54"/>
                  </a:lnTo>
                  <a:close/>
                  <a:moveTo>
                    <a:pt x="643" y="636"/>
                  </a:moveTo>
                  <a:lnTo>
                    <a:pt x="80" y="648"/>
                  </a:lnTo>
                  <a:lnTo>
                    <a:pt x="116" y="615"/>
                  </a:lnTo>
                  <a:lnTo>
                    <a:pt x="135" y="634"/>
                  </a:lnTo>
                  <a:lnTo>
                    <a:pt x="147" y="622"/>
                  </a:lnTo>
                  <a:lnTo>
                    <a:pt x="128" y="603"/>
                  </a:lnTo>
                  <a:lnTo>
                    <a:pt x="147" y="586"/>
                  </a:lnTo>
                  <a:lnTo>
                    <a:pt x="175" y="619"/>
                  </a:lnTo>
                  <a:lnTo>
                    <a:pt x="187" y="610"/>
                  </a:lnTo>
                  <a:lnTo>
                    <a:pt x="158" y="577"/>
                  </a:lnTo>
                  <a:lnTo>
                    <a:pt x="170" y="565"/>
                  </a:lnTo>
                  <a:lnTo>
                    <a:pt x="192" y="589"/>
                  </a:lnTo>
                  <a:lnTo>
                    <a:pt x="203" y="577"/>
                  </a:lnTo>
                  <a:lnTo>
                    <a:pt x="182" y="555"/>
                  </a:lnTo>
                  <a:lnTo>
                    <a:pt x="201" y="539"/>
                  </a:lnTo>
                  <a:lnTo>
                    <a:pt x="229" y="570"/>
                  </a:lnTo>
                  <a:lnTo>
                    <a:pt x="241" y="560"/>
                  </a:lnTo>
                  <a:lnTo>
                    <a:pt x="213" y="527"/>
                  </a:lnTo>
                  <a:lnTo>
                    <a:pt x="225" y="515"/>
                  </a:lnTo>
                  <a:lnTo>
                    <a:pt x="246" y="537"/>
                  </a:lnTo>
                  <a:lnTo>
                    <a:pt x="258" y="527"/>
                  </a:lnTo>
                  <a:lnTo>
                    <a:pt x="236" y="506"/>
                  </a:lnTo>
                  <a:lnTo>
                    <a:pt x="253" y="489"/>
                  </a:lnTo>
                  <a:lnTo>
                    <a:pt x="284" y="522"/>
                  </a:lnTo>
                  <a:lnTo>
                    <a:pt x="296" y="511"/>
                  </a:lnTo>
                  <a:lnTo>
                    <a:pt x="265" y="480"/>
                  </a:lnTo>
                  <a:lnTo>
                    <a:pt x="279" y="468"/>
                  </a:lnTo>
                  <a:lnTo>
                    <a:pt x="298" y="489"/>
                  </a:lnTo>
                  <a:lnTo>
                    <a:pt x="310" y="477"/>
                  </a:lnTo>
                  <a:lnTo>
                    <a:pt x="291" y="456"/>
                  </a:lnTo>
                  <a:lnTo>
                    <a:pt x="307" y="442"/>
                  </a:lnTo>
                  <a:lnTo>
                    <a:pt x="338" y="473"/>
                  </a:lnTo>
                  <a:lnTo>
                    <a:pt x="350" y="461"/>
                  </a:lnTo>
                  <a:lnTo>
                    <a:pt x="319" y="430"/>
                  </a:lnTo>
                  <a:lnTo>
                    <a:pt x="333" y="418"/>
                  </a:lnTo>
                  <a:lnTo>
                    <a:pt x="352" y="440"/>
                  </a:lnTo>
                  <a:lnTo>
                    <a:pt x="364" y="430"/>
                  </a:lnTo>
                  <a:lnTo>
                    <a:pt x="343" y="407"/>
                  </a:lnTo>
                  <a:lnTo>
                    <a:pt x="359" y="392"/>
                  </a:lnTo>
                  <a:lnTo>
                    <a:pt x="362" y="392"/>
                  </a:lnTo>
                  <a:lnTo>
                    <a:pt x="369" y="385"/>
                  </a:lnTo>
                  <a:lnTo>
                    <a:pt x="393" y="409"/>
                  </a:lnTo>
                  <a:lnTo>
                    <a:pt x="404" y="399"/>
                  </a:lnTo>
                  <a:lnTo>
                    <a:pt x="381" y="373"/>
                  </a:lnTo>
                  <a:lnTo>
                    <a:pt x="393" y="362"/>
                  </a:lnTo>
                  <a:lnTo>
                    <a:pt x="407" y="376"/>
                  </a:lnTo>
                  <a:lnTo>
                    <a:pt x="419" y="366"/>
                  </a:lnTo>
                  <a:lnTo>
                    <a:pt x="404" y="350"/>
                  </a:lnTo>
                  <a:lnTo>
                    <a:pt x="423" y="336"/>
                  </a:lnTo>
                  <a:lnTo>
                    <a:pt x="445" y="359"/>
                  </a:lnTo>
                  <a:lnTo>
                    <a:pt x="456" y="350"/>
                  </a:lnTo>
                  <a:lnTo>
                    <a:pt x="435" y="324"/>
                  </a:lnTo>
                  <a:lnTo>
                    <a:pt x="447" y="312"/>
                  </a:lnTo>
                  <a:lnTo>
                    <a:pt x="461" y="326"/>
                  </a:lnTo>
                  <a:lnTo>
                    <a:pt x="473" y="317"/>
                  </a:lnTo>
                  <a:lnTo>
                    <a:pt x="459" y="300"/>
                  </a:lnTo>
                  <a:lnTo>
                    <a:pt x="475" y="286"/>
                  </a:lnTo>
                  <a:lnTo>
                    <a:pt x="501" y="314"/>
                  </a:lnTo>
                  <a:lnTo>
                    <a:pt x="513" y="302"/>
                  </a:lnTo>
                  <a:lnTo>
                    <a:pt x="490" y="274"/>
                  </a:lnTo>
                  <a:lnTo>
                    <a:pt x="501" y="262"/>
                  </a:lnTo>
                  <a:lnTo>
                    <a:pt x="518" y="281"/>
                  </a:lnTo>
                  <a:lnTo>
                    <a:pt x="530" y="269"/>
                  </a:lnTo>
                  <a:lnTo>
                    <a:pt x="513" y="253"/>
                  </a:lnTo>
                  <a:lnTo>
                    <a:pt x="530" y="236"/>
                  </a:lnTo>
                  <a:lnTo>
                    <a:pt x="556" y="265"/>
                  </a:lnTo>
                  <a:lnTo>
                    <a:pt x="568" y="253"/>
                  </a:lnTo>
                  <a:lnTo>
                    <a:pt x="542" y="224"/>
                  </a:lnTo>
                  <a:lnTo>
                    <a:pt x="556" y="213"/>
                  </a:lnTo>
                  <a:lnTo>
                    <a:pt x="570" y="232"/>
                  </a:lnTo>
                  <a:lnTo>
                    <a:pt x="584" y="220"/>
                  </a:lnTo>
                  <a:lnTo>
                    <a:pt x="568" y="203"/>
                  </a:lnTo>
                  <a:lnTo>
                    <a:pt x="582" y="187"/>
                  </a:lnTo>
                  <a:lnTo>
                    <a:pt x="610" y="217"/>
                  </a:lnTo>
                  <a:lnTo>
                    <a:pt x="620" y="206"/>
                  </a:lnTo>
                  <a:lnTo>
                    <a:pt x="596" y="177"/>
                  </a:lnTo>
                  <a:lnTo>
                    <a:pt x="608" y="165"/>
                  </a:lnTo>
                  <a:lnTo>
                    <a:pt x="624" y="184"/>
                  </a:lnTo>
                  <a:lnTo>
                    <a:pt x="636" y="172"/>
                  </a:lnTo>
                  <a:lnTo>
                    <a:pt x="620" y="153"/>
                  </a:lnTo>
                  <a:lnTo>
                    <a:pt x="639" y="139"/>
                  </a:lnTo>
                  <a:lnTo>
                    <a:pt x="662" y="168"/>
                  </a:lnTo>
                  <a:lnTo>
                    <a:pt x="674" y="156"/>
                  </a:lnTo>
                  <a:lnTo>
                    <a:pt x="648" y="127"/>
                  </a:lnTo>
                  <a:lnTo>
                    <a:pt x="662" y="116"/>
                  </a:lnTo>
                  <a:lnTo>
                    <a:pt x="679" y="135"/>
                  </a:lnTo>
                  <a:lnTo>
                    <a:pt x="691" y="123"/>
                  </a:lnTo>
                  <a:lnTo>
                    <a:pt x="674" y="106"/>
                  </a:lnTo>
                  <a:lnTo>
                    <a:pt x="712" y="71"/>
                  </a:lnTo>
                  <a:lnTo>
                    <a:pt x="643" y="636"/>
                  </a:lnTo>
                  <a:close/>
                  <a:moveTo>
                    <a:pt x="565" y="558"/>
                  </a:moveTo>
                  <a:lnTo>
                    <a:pt x="601" y="276"/>
                  </a:lnTo>
                  <a:lnTo>
                    <a:pt x="281" y="563"/>
                  </a:lnTo>
                  <a:lnTo>
                    <a:pt x="565" y="558"/>
                  </a:lnTo>
                  <a:close/>
                  <a:moveTo>
                    <a:pt x="542" y="529"/>
                  </a:moveTo>
                  <a:lnTo>
                    <a:pt x="359" y="532"/>
                  </a:lnTo>
                  <a:lnTo>
                    <a:pt x="563" y="347"/>
                  </a:lnTo>
                  <a:lnTo>
                    <a:pt x="542" y="529"/>
                  </a:lnTo>
                  <a:close/>
                </a:path>
              </a:pathLst>
            </a:custGeom>
            <a:solidFill>
              <a:schemeClr val="tx2"/>
            </a:solidFill>
            <a:ln>
              <a:noFill/>
            </a:ln>
          </p:spPr>
          <p:txBody>
            <a:bodyPr vert="horz" wrap="square" lIns="59551" tIns="29776" rIns="59551" bIns="29776" numCol="1" anchor="t" anchorCtr="0" compatLnSpc="1">
              <a:prstTxWarp prst="textNoShape">
                <a:avLst/>
              </a:prstTxWarp>
            </a:bodyPr>
            <a:lstStyle/>
            <a:p>
              <a:pPr algn="just">
                <a:lnSpc>
                  <a:spcPct val="120000"/>
                </a:lnSpc>
              </a:pPr>
              <a:endParaRPr lang="en-GB" sz="1200">
                <a:ea typeface="微软雅黑" panose="020B0503020204020204" pitchFamily="34" charset="-122"/>
                <a:cs typeface="+mn-ea"/>
                <a:sym typeface="Arial" panose="020B0604020202020204" pitchFamily="34" charset="0"/>
              </a:endParaRPr>
            </a:p>
          </p:txBody>
        </p:sp>
        <p:sp>
          <p:nvSpPr>
            <p:cNvPr id="14" name="Freeform 19">
              <a:extLst>
                <a:ext uri="{FF2B5EF4-FFF2-40B4-BE49-F238E27FC236}">
                  <a16:creationId xmlns:a16="http://schemas.microsoft.com/office/drawing/2014/main" id="{BE88DF31-58FE-41F1-A863-D5D71E741F58}"/>
                </a:ext>
              </a:extLst>
            </p:cNvPr>
            <p:cNvSpPr>
              <a:spLocks noEditPoints="1"/>
            </p:cNvSpPr>
            <p:nvPr/>
          </p:nvSpPr>
          <p:spPr bwMode="auto">
            <a:xfrm>
              <a:off x="7935602" y="4523691"/>
              <a:ext cx="466566" cy="464344"/>
            </a:xfrm>
            <a:custGeom>
              <a:avLst/>
              <a:gdLst>
                <a:gd name="T0" fmla="*/ 133 w 266"/>
                <a:gd name="T1" fmla="*/ 0 h 265"/>
                <a:gd name="T2" fmla="*/ 0 w 266"/>
                <a:gd name="T3" fmla="*/ 132 h 265"/>
                <a:gd name="T4" fmla="*/ 133 w 266"/>
                <a:gd name="T5" fmla="*/ 265 h 265"/>
                <a:gd name="T6" fmla="*/ 266 w 266"/>
                <a:gd name="T7" fmla="*/ 132 h 265"/>
                <a:gd name="T8" fmla="*/ 133 w 266"/>
                <a:gd name="T9" fmla="*/ 0 h 265"/>
                <a:gd name="T10" fmla="*/ 221 w 266"/>
                <a:gd name="T11" fmla="*/ 51 h 265"/>
                <a:gd name="T12" fmla="*/ 148 w 266"/>
                <a:gd name="T13" fmla="*/ 94 h 265"/>
                <a:gd name="T14" fmla="*/ 167 w 266"/>
                <a:gd name="T15" fmla="*/ 17 h 265"/>
                <a:gd name="T16" fmla="*/ 221 w 266"/>
                <a:gd name="T17" fmla="*/ 51 h 265"/>
                <a:gd name="T18" fmla="*/ 133 w 266"/>
                <a:gd name="T19" fmla="*/ 12 h 265"/>
                <a:gd name="T20" fmla="*/ 156 w 266"/>
                <a:gd name="T21" fmla="*/ 14 h 265"/>
                <a:gd name="T22" fmla="*/ 140 w 266"/>
                <a:gd name="T23" fmla="*/ 100 h 265"/>
                <a:gd name="T24" fmla="*/ 118 w 266"/>
                <a:gd name="T25" fmla="*/ 119 h 265"/>
                <a:gd name="T26" fmla="*/ 112 w 266"/>
                <a:gd name="T27" fmla="*/ 124 h 265"/>
                <a:gd name="T28" fmla="*/ 58 w 266"/>
                <a:gd name="T29" fmla="*/ 38 h 265"/>
                <a:gd name="T30" fmla="*/ 133 w 266"/>
                <a:gd name="T31" fmla="*/ 12 h 265"/>
                <a:gd name="T32" fmla="*/ 13 w 266"/>
                <a:gd name="T33" fmla="*/ 132 h 265"/>
                <a:gd name="T34" fmla="*/ 51 w 266"/>
                <a:gd name="T35" fmla="*/ 45 h 265"/>
                <a:gd name="T36" fmla="*/ 105 w 266"/>
                <a:gd name="T37" fmla="*/ 131 h 265"/>
                <a:gd name="T38" fmla="*/ 85 w 266"/>
                <a:gd name="T39" fmla="*/ 150 h 265"/>
                <a:gd name="T40" fmla="*/ 13 w 266"/>
                <a:gd name="T41" fmla="*/ 135 h 265"/>
                <a:gd name="T42" fmla="*/ 13 w 266"/>
                <a:gd name="T43" fmla="*/ 132 h 265"/>
                <a:gd name="T44" fmla="*/ 37 w 266"/>
                <a:gd name="T45" fmla="*/ 204 h 265"/>
                <a:gd name="T46" fmla="*/ 14 w 266"/>
                <a:gd name="T47" fmla="*/ 145 h 265"/>
                <a:gd name="T48" fmla="*/ 79 w 266"/>
                <a:gd name="T49" fmla="*/ 157 h 265"/>
                <a:gd name="T50" fmla="*/ 37 w 266"/>
                <a:gd name="T51" fmla="*/ 204 h 265"/>
                <a:gd name="T52" fmla="*/ 96 w 266"/>
                <a:gd name="T53" fmla="*/ 246 h 265"/>
                <a:gd name="T54" fmla="*/ 43 w 266"/>
                <a:gd name="T55" fmla="*/ 211 h 265"/>
                <a:gd name="T56" fmla="*/ 84 w 266"/>
                <a:gd name="T57" fmla="*/ 165 h 265"/>
                <a:gd name="T58" fmla="*/ 96 w 266"/>
                <a:gd name="T59" fmla="*/ 246 h 265"/>
                <a:gd name="T60" fmla="*/ 133 w 266"/>
                <a:gd name="T61" fmla="*/ 252 h 265"/>
                <a:gd name="T62" fmla="*/ 105 w 266"/>
                <a:gd name="T63" fmla="*/ 249 h 265"/>
                <a:gd name="T64" fmla="*/ 91 w 266"/>
                <a:gd name="T65" fmla="*/ 158 h 265"/>
                <a:gd name="T66" fmla="*/ 111 w 266"/>
                <a:gd name="T67" fmla="*/ 138 h 265"/>
                <a:gd name="T68" fmla="*/ 119 w 266"/>
                <a:gd name="T69" fmla="*/ 147 h 265"/>
                <a:gd name="T70" fmla="*/ 204 w 266"/>
                <a:gd name="T71" fmla="*/ 229 h 265"/>
                <a:gd name="T72" fmla="*/ 133 w 266"/>
                <a:gd name="T73" fmla="*/ 252 h 265"/>
                <a:gd name="T74" fmla="*/ 253 w 266"/>
                <a:gd name="T75" fmla="*/ 132 h 265"/>
                <a:gd name="T76" fmla="*/ 212 w 266"/>
                <a:gd name="T77" fmla="*/ 223 h 265"/>
                <a:gd name="T78" fmla="*/ 126 w 266"/>
                <a:gd name="T79" fmla="*/ 141 h 265"/>
                <a:gd name="T80" fmla="*/ 118 w 266"/>
                <a:gd name="T81" fmla="*/ 132 h 265"/>
                <a:gd name="T82" fmla="*/ 124 w 266"/>
                <a:gd name="T83" fmla="*/ 127 h 265"/>
                <a:gd name="T84" fmla="*/ 146 w 266"/>
                <a:gd name="T85" fmla="*/ 108 h 265"/>
                <a:gd name="T86" fmla="*/ 218 w 266"/>
                <a:gd name="T87" fmla="*/ 131 h 265"/>
                <a:gd name="T88" fmla="*/ 252 w 266"/>
                <a:gd name="T89" fmla="*/ 129 h 265"/>
                <a:gd name="T90" fmla="*/ 253 w 266"/>
                <a:gd name="T91" fmla="*/ 132 h 265"/>
                <a:gd name="T92" fmla="*/ 252 w 266"/>
                <a:gd name="T93" fmla="*/ 119 h 265"/>
                <a:gd name="T94" fmla="*/ 154 w 266"/>
                <a:gd name="T95" fmla="*/ 102 h 265"/>
                <a:gd name="T96" fmla="*/ 227 w 266"/>
                <a:gd name="T97" fmla="*/ 58 h 265"/>
                <a:gd name="T98" fmla="*/ 252 w 266"/>
                <a:gd name="T99" fmla="*/ 119 h 2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66" h="265">
                  <a:moveTo>
                    <a:pt x="133" y="0"/>
                  </a:moveTo>
                  <a:cubicBezTo>
                    <a:pt x="60" y="0"/>
                    <a:pt x="0" y="59"/>
                    <a:pt x="0" y="132"/>
                  </a:cubicBezTo>
                  <a:cubicBezTo>
                    <a:pt x="0" y="205"/>
                    <a:pt x="60" y="265"/>
                    <a:pt x="133" y="265"/>
                  </a:cubicBezTo>
                  <a:cubicBezTo>
                    <a:pt x="206" y="265"/>
                    <a:pt x="266" y="205"/>
                    <a:pt x="266" y="132"/>
                  </a:cubicBezTo>
                  <a:cubicBezTo>
                    <a:pt x="266" y="59"/>
                    <a:pt x="206" y="0"/>
                    <a:pt x="133" y="0"/>
                  </a:cubicBezTo>
                  <a:close/>
                  <a:moveTo>
                    <a:pt x="221" y="51"/>
                  </a:moveTo>
                  <a:cubicBezTo>
                    <a:pt x="208" y="57"/>
                    <a:pt x="179" y="71"/>
                    <a:pt x="148" y="94"/>
                  </a:cubicBezTo>
                  <a:cubicBezTo>
                    <a:pt x="129" y="66"/>
                    <a:pt x="157" y="28"/>
                    <a:pt x="167" y="17"/>
                  </a:cubicBezTo>
                  <a:cubicBezTo>
                    <a:pt x="188" y="23"/>
                    <a:pt x="206" y="35"/>
                    <a:pt x="221" y="51"/>
                  </a:cubicBezTo>
                  <a:close/>
                  <a:moveTo>
                    <a:pt x="133" y="12"/>
                  </a:moveTo>
                  <a:cubicBezTo>
                    <a:pt x="141" y="12"/>
                    <a:pt x="148" y="13"/>
                    <a:pt x="156" y="14"/>
                  </a:cubicBezTo>
                  <a:cubicBezTo>
                    <a:pt x="144" y="30"/>
                    <a:pt x="118" y="69"/>
                    <a:pt x="140" y="100"/>
                  </a:cubicBezTo>
                  <a:cubicBezTo>
                    <a:pt x="132" y="106"/>
                    <a:pt x="125" y="113"/>
                    <a:pt x="118" y="119"/>
                  </a:cubicBezTo>
                  <a:cubicBezTo>
                    <a:pt x="116" y="121"/>
                    <a:pt x="114" y="123"/>
                    <a:pt x="112" y="124"/>
                  </a:cubicBezTo>
                  <a:cubicBezTo>
                    <a:pt x="82" y="87"/>
                    <a:pt x="64" y="51"/>
                    <a:pt x="58" y="38"/>
                  </a:cubicBezTo>
                  <a:cubicBezTo>
                    <a:pt x="79" y="22"/>
                    <a:pt x="105" y="12"/>
                    <a:pt x="133" y="12"/>
                  </a:cubicBezTo>
                  <a:close/>
                  <a:moveTo>
                    <a:pt x="13" y="132"/>
                  </a:moveTo>
                  <a:cubicBezTo>
                    <a:pt x="13" y="98"/>
                    <a:pt x="27" y="67"/>
                    <a:pt x="51" y="45"/>
                  </a:cubicBezTo>
                  <a:cubicBezTo>
                    <a:pt x="58" y="60"/>
                    <a:pt x="76" y="95"/>
                    <a:pt x="105" y="131"/>
                  </a:cubicBezTo>
                  <a:cubicBezTo>
                    <a:pt x="98" y="138"/>
                    <a:pt x="91" y="144"/>
                    <a:pt x="85" y="150"/>
                  </a:cubicBezTo>
                  <a:cubicBezTo>
                    <a:pt x="61" y="124"/>
                    <a:pt x="28" y="130"/>
                    <a:pt x="13" y="135"/>
                  </a:cubicBezTo>
                  <a:cubicBezTo>
                    <a:pt x="13" y="134"/>
                    <a:pt x="13" y="134"/>
                    <a:pt x="13" y="132"/>
                  </a:cubicBezTo>
                  <a:close/>
                  <a:moveTo>
                    <a:pt x="37" y="204"/>
                  </a:moveTo>
                  <a:cubicBezTo>
                    <a:pt x="24" y="187"/>
                    <a:pt x="16" y="167"/>
                    <a:pt x="14" y="145"/>
                  </a:cubicBezTo>
                  <a:cubicBezTo>
                    <a:pt x="26" y="141"/>
                    <a:pt x="56" y="133"/>
                    <a:pt x="79" y="157"/>
                  </a:cubicBezTo>
                  <a:cubicBezTo>
                    <a:pt x="58" y="178"/>
                    <a:pt x="44" y="195"/>
                    <a:pt x="37" y="204"/>
                  </a:cubicBezTo>
                  <a:close/>
                  <a:moveTo>
                    <a:pt x="96" y="246"/>
                  </a:moveTo>
                  <a:cubicBezTo>
                    <a:pt x="75" y="240"/>
                    <a:pt x="57" y="227"/>
                    <a:pt x="43" y="211"/>
                  </a:cubicBezTo>
                  <a:cubicBezTo>
                    <a:pt x="49" y="203"/>
                    <a:pt x="64" y="186"/>
                    <a:pt x="84" y="165"/>
                  </a:cubicBezTo>
                  <a:cubicBezTo>
                    <a:pt x="104" y="193"/>
                    <a:pt x="99" y="231"/>
                    <a:pt x="96" y="246"/>
                  </a:cubicBezTo>
                  <a:close/>
                  <a:moveTo>
                    <a:pt x="133" y="252"/>
                  </a:moveTo>
                  <a:cubicBezTo>
                    <a:pt x="123" y="252"/>
                    <a:pt x="114" y="251"/>
                    <a:pt x="105" y="249"/>
                  </a:cubicBezTo>
                  <a:cubicBezTo>
                    <a:pt x="109" y="232"/>
                    <a:pt x="115" y="190"/>
                    <a:pt x="91" y="158"/>
                  </a:cubicBezTo>
                  <a:cubicBezTo>
                    <a:pt x="98" y="152"/>
                    <a:pt x="104" y="145"/>
                    <a:pt x="111" y="138"/>
                  </a:cubicBezTo>
                  <a:cubicBezTo>
                    <a:pt x="114" y="141"/>
                    <a:pt x="116" y="144"/>
                    <a:pt x="119" y="147"/>
                  </a:cubicBezTo>
                  <a:cubicBezTo>
                    <a:pt x="156" y="188"/>
                    <a:pt x="190" y="217"/>
                    <a:pt x="204" y="229"/>
                  </a:cubicBezTo>
                  <a:cubicBezTo>
                    <a:pt x="184" y="243"/>
                    <a:pt x="160" y="252"/>
                    <a:pt x="133" y="252"/>
                  </a:cubicBezTo>
                  <a:close/>
                  <a:moveTo>
                    <a:pt x="253" y="132"/>
                  </a:moveTo>
                  <a:cubicBezTo>
                    <a:pt x="253" y="168"/>
                    <a:pt x="237" y="201"/>
                    <a:pt x="212" y="223"/>
                  </a:cubicBezTo>
                  <a:cubicBezTo>
                    <a:pt x="199" y="212"/>
                    <a:pt x="164" y="182"/>
                    <a:pt x="126" y="141"/>
                  </a:cubicBezTo>
                  <a:cubicBezTo>
                    <a:pt x="123" y="138"/>
                    <a:pt x="121" y="135"/>
                    <a:pt x="118" y="132"/>
                  </a:cubicBezTo>
                  <a:cubicBezTo>
                    <a:pt x="120" y="130"/>
                    <a:pt x="122" y="128"/>
                    <a:pt x="124" y="127"/>
                  </a:cubicBezTo>
                  <a:cubicBezTo>
                    <a:pt x="131" y="120"/>
                    <a:pt x="139" y="114"/>
                    <a:pt x="146" y="108"/>
                  </a:cubicBezTo>
                  <a:cubicBezTo>
                    <a:pt x="165" y="127"/>
                    <a:pt x="194" y="131"/>
                    <a:pt x="218" y="131"/>
                  </a:cubicBezTo>
                  <a:cubicBezTo>
                    <a:pt x="232" y="131"/>
                    <a:pt x="245" y="130"/>
                    <a:pt x="252" y="129"/>
                  </a:cubicBezTo>
                  <a:cubicBezTo>
                    <a:pt x="252" y="130"/>
                    <a:pt x="253" y="131"/>
                    <a:pt x="253" y="132"/>
                  </a:cubicBezTo>
                  <a:close/>
                  <a:moveTo>
                    <a:pt x="252" y="119"/>
                  </a:moveTo>
                  <a:cubicBezTo>
                    <a:pt x="234" y="122"/>
                    <a:pt x="180" y="128"/>
                    <a:pt x="154" y="102"/>
                  </a:cubicBezTo>
                  <a:cubicBezTo>
                    <a:pt x="186" y="78"/>
                    <a:pt x="216" y="63"/>
                    <a:pt x="227" y="58"/>
                  </a:cubicBezTo>
                  <a:cubicBezTo>
                    <a:pt x="241" y="76"/>
                    <a:pt x="250" y="96"/>
                    <a:pt x="252" y="119"/>
                  </a:cubicBezTo>
                  <a:close/>
                </a:path>
              </a:pathLst>
            </a:custGeom>
            <a:solidFill>
              <a:schemeClr val="accent4"/>
            </a:solidFill>
            <a:ln>
              <a:noFill/>
            </a:ln>
          </p:spPr>
          <p:txBody>
            <a:bodyPr vert="horz" wrap="square" lIns="59551" tIns="29776" rIns="59551" bIns="29776" numCol="1" anchor="t" anchorCtr="0" compatLnSpc="1">
              <a:prstTxWarp prst="textNoShape">
                <a:avLst/>
              </a:prstTxWarp>
            </a:bodyPr>
            <a:lstStyle/>
            <a:p>
              <a:pPr algn="just">
                <a:lnSpc>
                  <a:spcPct val="120000"/>
                </a:lnSpc>
              </a:pPr>
              <a:endParaRPr lang="en-GB" sz="1200">
                <a:ea typeface="微软雅黑" panose="020B0503020204020204" pitchFamily="34" charset="-122"/>
                <a:cs typeface="+mn-ea"/>
                <a:sym typeface="Arial" panose="020B0604020202020204" pitchFamily="34" charset="0"/>
              </a:endParaRPr>
            </a:p>
          </p:txBody>
        </p:sp>
        <p:sp>
          <p:nvSpPr>
            <p:cNvPr id="15" name="Freeform 20">
              <a:extLst>
                <a:ext uri="{FF2B5EF4-FFF2-40B4-BE49-F238E27FC236}">
                  <a16:creationId xmlns:a16="http://schemas.microsoft.com/office/drawing/2014/main" id="{936492CF-6A38-4E21-8EC0-B747F8BE12F4}"/>
                </a:ext>
              </a:extLst>
            </p:cNvPr>
            <p:cNvSpPr>
              <a:spLocks noEditPoints="1"/>
            </p:cNvSpPr>
            <p:nvPr/>
          </p:nvSpPr>
          <p:spPr bwMode="auto">
            <a:xfrm>
              <a:off x="3825380" y="4903608"/>
              <a:ext cx="488783" cy="502854"/>
            </a:xfrm>
            <a:custGeom>
              <a:avLst/>
              <a:gdLst>
                <a:gd name="T0" fmla="*/ 107 w 279"/>
                <a:gd name="T1" fmla="*/ 16 h 287"/>
                <a:gd name="T2" fmla="*/ 105 w 279"/>
                <a:gd name="T3" fmla="*/ 34 h 287"/>
                <a:gd name="T4" fmla="*/ 105 w 279"/>
                <a:gd name="T5" fmla="*/ 35 h 287"/>
                <a:gd name="T6" fmla="*/ 89 w 279"/>
                <a:gd name="T7" fmla="*/ 202 h 287"/>
                <a:gd name="T8" fmla="*/ 57 w 279"/>
                <a:gd name="T9" fmla="*/ 186 h 287"/>
                <a:gd name="T10" fmla="*/ 3 w 279"/>
                <a:gd name="T11" fmla="*/ 231 h 287"/>
                <a:gd name="T12" fmla="*/ 47 w 279"/>
                <a:gd name="T13" fmla="*/ 285 h 287"/>
                <a:gd name="T14" fmla="*/ 100 w 279"/>
                <a:gd name="T15" fmla="*/ 247 h 287"/>
                <a:gd name="T16" fmla="*/ 101 w 279"/>
                <a:gd name="T17" fmla="*/ 247 h 287"/>
                <a:gd name="T18" fmla="*/ 117 w 279"/>
                <a:gd name="T19" fmla="*/ 73 h 287"/>
                <a:gd name="T20" fmla="*/ 257 w 279"/>
                <a:gd name="T21" fmla="*/ 61 h 287"/>
                <a:gd name="T22" fmla="*/ 246 w 279"/>
                <a:gd name="T23" fmla="*/ 184 h 287"/>
                <a:gd name="T24" fmla="*/ 213 w 279"/>
                <a:gd name="T25" fmla="*/ 168 h 287"/>
                <a:gd name="T26" fmla="*/ 159 w 279"/>
                <a:gd name="T27" fmla="*/ 213 h 287"/>
                <a:gd name="T28" fmla="*/ 204 w 279"/>
                <a:gd name="T29" fmla="*/ 267 h 287"/>
                <a:gd name="T30" fmla="*/ 257 w 279"/>
                <a:gd name="T31" fmla="*/ 229 h 287"/>
                <a:gd name="T32" fmla="*/ 258 w 279"/>
                <a:gd name="T33" fmla="*/ 229 h 287"/>
                <a:gd name="T34" fmla="*/ 275 w 279"/>
                <a:gd name="T35" fmla="*/ 34 h 287"/>
                <a:gd name="T36" fmla="*/ 276 w 279"/>
                <a:gd name="T37" fmla="*/ 34 h 287"/>
                <a:gd name="T38" fmla="*/ 279 w 279"/>
                <a:gd name="T39" fmla="*/ 0 h 287"/>
                <a:gd name="T40" fmla="*/ 107 w 279"/>
                <a:gd name="T41" fmla="*/ 16 h 287"/>
                <a:gd name="T42" fmla="*/ 258 w 279"/>
                <a:gd name="T43" fmla="*/ 52 h 287"/>
                <a:gd name="T44" fmla="*/ 118 w 279"/>
                <a:gd name="T45" fmla="*/ 64 h 287"/>
                <a:gd name="T46" fmla="*/ 120 w 279"/>
                <a:gd name="T47" fmla="*/ 48 h 287"/>
                <a:gd name="T48" fmla="*/ 260 w 279"/>
                <a:gd name="T49" fmla="*/ 35 h 287"/>
                <a:gd name="T50" fmla="*/ 258 w 279"/>
                <a:gd name="T51" fmla="*/ 5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79" h="287">
                  <a:moveTo>
                    <a:pt x="107" y="16"/>
                  </a:moveTo>
                  <a:cubicBezTo>
                    <a:pt x="105" y="34"/>
                    <a:pt x="105" y="34"/>
                    <a:pt x="105" y="34"/>
                  </a:cubicBezTo>
                  <a:cubicBezTo>
                    <a:pt x="105" y="35"/>
                    <a:pt x="105" y="35"/>
                    <a:pt x="105" y="35"/>
                  </a:cubicBezTo>
                  <a:cubicBezTo>
                    <a:pt x="89" y="202"/>
                    <a:pt x="89" y="202"/>
                    <a:pt x="89" y="202"/>
                  </a:cubicBezTo>
                  <a:cubicBezTo>
                    <a:pt x="81" y="193"/>
                    <a:pt x="70" y="187"/>
                    <a:pt x="57" y="186"/>
                  </a:cubicBezTo>
                  <a:cubicBezTo>
                    <a:pt x="29" y="183"/>
                    <a:pt x="5" y="203"/>
                    <a:pt x="3" y="231"/>
                  </a:cubicBezTo>
                  <a:cubicBezTo>
                    <a:pt x="0" y="258"/>
                    <a:pt x="20" y="282"/>
                    <a:pt x="47" y="285"/>
                  </a:cubicBezTo>
                  <a:cubicBezTo>
                    <a:pt x="72" y="287"/>
                    <a:pt x="95" y="270"/>
                    <a:pt x="100" y="247"/>
                  </a:cubicBezTo>
                  <a:cubicBezTo>
                    <a:pt x="101" y="247"/>
                    <a:pt x="101" y="247"/>
                    <a:pt x="101" y="247"/>
                  </a:cubicBezTo>
                  <a:cubicBezTo>
                    <a:pt x="117" y="73"/>
                    <a:pt x="117" y="73"/>
                    <a:pt x="117" y="73"/>
                  </a:cubicBezTo>
                  <a:cubicBezTo>
                    <a:pt x="257" y="61"/>
                    <a:pt x="257" y="61"/>
                    <a:pt x="257" y="61"/>
                  </a:cubicBezTo>
                  <a:cubicBezTo>
                    <a:pt x="246" y="184"/>
                    <a:pt x="246" y="184"/>
                    <a:pt x="246" y="184"/>
                  </a:cubicBezTo>
                  <a:cubicBezTo>
                    <a:pt x="238" y="175"/>
                    <a:pt x="226" y="169"/>
                    <a:pt x="213" y="168"/>
                  </a:cubicBezTo>
                  <a:cubicBezTo>
                    <a:pt x="186" y="165"/>
                    <a:pt x="161" y="186"/>
                    <a:pt x="159" y="213"/>
                  </a:cubicBezTo>
                  <a:cubicBezTo>
                    <a:pt x="156" y="240"/>
                    <a:pt x="177" y="265"/>
                    <a:pt x="204" y="267"/>
                  </a:cubicBezTo>
                  <a:cubicBezTo>
                    <a:pt x="229" y="269"/>
                    <a:pt x="251" y="253"/>
                    <a:pt x="257" y="229"/>
                  </a:cubicBezTo>
                  <a:cubicBezTo>
                    <a:pt x="258" y="229"/>
                    <a:pt x="258" y="229"/>
                    <a:pt x="258" y="229"/>
                  </a:cubicBezTo>
                  <a:cubicBezTo>
                    <a:pt x="275" y="34"/>
                    <a:pt x="275" y="34"/>
                    <a:pt x="275" y="34"/>
                  </a:cubicBezTo>
                  <a:cubicBezTo>
                    <a:pt x="276" y="34"/>
                    <a:pt x="276" y="34"/>
                    <a:pt x="276" y="34"/>
                  </a:cubicBezTo>
                  <a:cubicBezTo>
                    <a:pt x="279" y="0"/>
                    <a:pt x="279" y="0"/>
                    <a:pt x="279" y="0"/>
                  </a:cubicBezTo>
                  <a:lnTo>
                    <a:pt x="107" y="16"/>
                  </a:lnTo>
                  <a:close/>
                  <a:moveTo>
                    <a:pt x="258" y="52"/>
                  </a:moveTo>
                  <a:cubicBezTo>
                    <a:pt x="118" y="64"/>
                    <a:pt x="118" y="64"/>
                    <a:pt x="118" y="64"/>
                  </a:cubicBezTo>
                  <a:cubicBezTo>
                    <a:pt x="120" y="48"/>
                    <a:pt x="120" y="48"/>
                    <a:pt x="120" y="48"/>
                  </a:cubicBezTo>
                  <a:cubicBezTo>
                    <a:pt x="260" y="35"/>
                    <a:pt x="260" y="35"/>
                    <a:pt x="260" y="35"/>
                  </a:cubicBezTo>
                  <a:lnTo>
                    <a:pt x="258" y="52"/>
                  </a:lnTo>
                  <a:close/>
                </a:path>
              </a:pathLst>
            </a:custGeom>
            <a:solidFill>
              <a:schemeClr val="accent1"/>
            </a:solidFill>
            <a:ln>
              <a:noFill/>
            </a:ln>
          </p:spPr>
          <p:txBody>
            <a:bodyPr vert="horz" wrap="square" lIns="59551" tIns="29776" rIns="59551" bIns="29776" numCol="1" anchor="t" anchorCtr="0" compatLnSpc="1">
              <a:prstTxWarp prst="textNoShape">
                <a:avLst/>
              </a:prstTxWarp>
            </a:bodyPr>
            <a:lstStyle/>
            <a:p>
              <a:pPr algn="just">
                <a:lnSpc>
                  <a:spcPct val="120000"/>
                </a:lnSpc>
              </a:pPr>
              <a:endParaRPr lang="en-GB" sz="1200">
                <a:ea typeface="微软雅黑" panose="020B0503020204020204" pitchFamily="34" charset="-122"/>
                <a:cs typeface="+mn-ea"/>
                <a:sym typeface="Arial" panose="020B0604020202020204" pitchFamily="34" charset="0"/>
              </a:endParaRPr>
            </a:p>
          </p:txBody>
        </p:sp>
        <p:sp>
          <p:nvSpPr>
            <p:cNvPr id="16" name="Freeform 21">
              <a:extLst>
                <a:ext uri="{FF2B5EF4-FFF2-40B4-BE49-F238E27FC236}">
                  <a16:creationId xmlns:a16="http://schemas.microsoft.com/office/drawing/2014/main" id="{3DA80A6A-9990-4F64-86E1-8CA2B6CD6F37}"/>
                </a:ext>
              </a:extLst>
            </p:cNvPr>
            <p:cNvSpPr>
              <a:spLocks noEditPoints="1"/>
            </p:cNvSpPr>
            <p:nvPr/>
          </p:nvSpPr>
          <p:spPr bwMode="auto">
            <a:xfrm>
              <a:off x="3716515" y="3660174"/>
              <a:ext cx="682815" cy="542845"/>
            </a:xfrm>
            <a:custGeom>
              <a:avLst/>
              <a:gdLst>
                <a:gd name="T0" fmla="*/ 390 w 390"/>
                <a:gd name="T1" fmla="*/ 266 h 310"/>
                <a:gd name="T2" fmla="*/ 280 w 390"/>
                <a:gd name="T3" fmla="*/ 195 h 310"/>
                <a:gd name="T4" fmla="*/ 289 w 390"/>
                <a:gd name="T5" fmla="*/ 181 h 310"/>
                <a:gd name="T6" fmla="*/ 266 w 390"/>
                <a:gd name="T7" fmla="*/ 167 h 310"/>
                <a:gd name="T8" fmla="*/ 262 w 390"/>
                <a:gd name="T9" fmla="*/ 104 h 310"/>
                <a:gd name="T10" fmla="*/ 104 w 390"/>
                <a:gd name="T11" fmla="*/ 21 h 310"/>
                <a:gd name="T12" fmla="*/ 21 w 390"/>
                <a:gd name="T13" fmla="*/ 180 h 310"/>
                <a:gd name="T14" fmla="*/ 180 w 390"/>
                <a:gd name="T15" fmla="*/ 263 h 310"/>
                <a:gd name="T16" fmla="*/ 218 w 390"/>
                <a:gd name="T17" fmla="*/ 243 h 310"/>
                <a:gd name="T18" fmla="*/ 241 w 390"/>
                <a:gd name="T19" fmla="*/ 257 h 310"/>
                <a:gd name="T20" fmla="*/ 252 w 390"/>
                <a:gd name="T21" fmla="*/ 239 h 310"/>
                <a:gd name="T22" fmla="*/ 363 w 390"/>
                <a:gd name="T23" fmla="*/ 310 h 310"/>
                <a:gd name="T24" fmla="*/ 390 w 390"/>
                <a:gd name="T25" fmla="*/ 266 h 310"/>
                <a:gd name="T26" fmla="*/ 72 w 390"/>
                <a:gd name="T27" fmla="*/ 164 h 310"/>
                <a:gd name="T28" fmla="*/ 120 w 390"/>
                <a:gd name="T29" fmla="*/ 72 h 310"/>
                <a:gd name="T30" fmla="*/ 212 w 390"/>
                <a:gd name="T31" fmla="*/ 120 h 310"/>
                <a:gd name="T32" fmla="*/ 164 w 390"/>
                <a:gd name="T33" fmla="*/ 213 h 310"/>
                <a:gd name="T34" fmla="*/ 72 w 390"/>
                <a:gd name="T35" fmla="*/ 164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90" h="310">
                  <a:moveTo>
                    <a:pt x="390" y="266"/>
                  </a:moveTo>
                  <a:cubicBezTo>
                    <a:pt x="280" y="195"/>
                    <a:pt x="280" y="195"/>
                    <a:pt x="280" y="195"/>
                  </a:cubicBezTo>
                  <a:cubicBezTo>
                    <a:pt x="289" y="181"/>
                    <a:pt x="289" y="181"/>
                    <a:pt x="289" y="181"/>
                  </a:cubicBezTo>
                  <a:cubicBezTo>
                    <a:pt x="266" y="167"/>
                    <a:pt x="266" y="167"/>
                    <a:pt x="266" y="167"/>
                  </a:cubicBezTo>
                  <a:cubicBezTo>
                    <a:pt x="270" y="147"/>
                    <a:pt x="269" y="125"/>
                    <a:pt x="262" y="104"/>
                  </a:cubicBezTo>
                  <a:cubicBezTo>
                    <a:pt x="241" y="37"/>
                    <a:pt x="170" y="0"/>
                    <a:pt x="104" y="21"/>
                  </a:cubicBezTo>
                  <a:cubicBezTo>
                    <a:pt x="37" y="42"/>
                    <a:pt x="0" y="114"/>
                    <a:pt x="21" y="180"/>
                  </a:cubicBezTo>
                  <a:cubicBezTo>
                    <a:pt x="42" y="247"/>
                    <a:pt x="113" y="284"/>
                    <a:pt x="180" y="263"/>
                  </a:cubicBezTo>
                  <a:cubicBezTo>
                    <a:pt x="194" y="258"/>
                    <a:pt x="207" y="251"/>
                    <a:pt x="218" y="243"/>
                  </a:cubicBezTo>
                  <a:cubicBezTo>
                    <a:pt x="241" y="257"/>
                    <a:pt x="241" y="257"/>
                    <a:pt x="241" y="257"/>
                  </a:cubicBezTo>
                  <a:cubicBezTo>
                    <a:pt x="252" y="239"/>
                    <a:pt x="252" y="239"/>
                    <a:pt x="252" y="239"/>
                  </a:cubicBezTo>
                  <a:cubicBezTo>
                    <a:pt x="363" y="310"/>
                    <a:pt x="363" y="310"/>
                    <a:pt x="363" y="310"/>
                  </a:cubicBezTo>
                  <a:lnTo>
                    <a:pt x="390" y="266"/>
                  </a:lnTo>
                  <a:close/>
                  <a:moveTo>
                    <a:pt x="72" y="164"/>
                  </a:moveTo>
                  <a:cubicBezTo>
                    <a:pt x="59" y="125"/>
                    <a:pt x="81" y="84"/>
                    <a:pt x="120" y="72"/>
                  </a:cubicBezTo>
                  <a:cubicBezTo>
                    <a:pt x="158" y="59"/>
                    <a:pt x="200" y="81"/>
                    <a:pt x="212" y="120"/>
                  </a:cubicBezTo>
                  <a:cubicBezTo>
                    <a:pt x="224" y="159"/>
                    <a:pt x="203" y="200"/>
                    <a:pt x="164" y="213"/>
                  </a:cubicBezTo>
                  <a:cubicBezTo>
                    <a:pt x="125" y="224"/>
                    <a:pt x="84" y="203"/>
                    <a:pt x="72" y="164"/>
                  </a:cubicBezTo>
                  <a:close/>
                </a:path>
              </a:pathLst>
            </a:custGeom>
            <a:solidFill>
              <a:schemeClr val="accent3"/>
            </a:solidFill>
            <a:ln>
              <a:noFill/>
            </a:ln>
          </p:spPr>
          <p:txBody>
            <a:bodyPr vert="horz" wrap="square" lIns="59551" tIns="29776" rIns="59551" bIns="29776" numCol="1" anchor="t" anchorCtr="0" compatLnSpc="1">
              <a:prstTxWarp prst="textNoShape">
                <a:avLst/>
              </a:prstTxWarp>
            </a:bodyPr>
            <a:lstStyle/>
            <a:p>
              <a:pPr algn="just">
                <a:lnSpc>
                  <a:spcPct val="120000"/>
                </a:lnSpc>
              </a:pPr>
              <a:endParaRPr lang="en-GB" sz="1200">
                <a:ea typeface="微软雅黑" panose="020B0503020204020204" pitchFamily="34" charset="-122"/>
                <a:cs typeface="+mn-ea"/>
                <a:sym typeface="Arial" panose="020B0604020202020204" pitchFamily="34" charset="0"/>
              </a:endParaRPr>
            </a:p>
          </p:txBody>
        </p:sp>
        <p:sp>
          <p:nvSpPr>
            <p:cNvPr id="17" name="Freeform 22">
              <a:extLst>
                <a:ext uri="{FF2B5EF4-FFF2-40B4-BE49-F238E27FC236}">
                  <a16:creationId xmlns:a16="http://schemas.microsoft.com/office/drawing/2014/main" id="{5F0AD047-3175-4BA9-ADA5-02C83D4F6D2C}"/>
                </a:ext>
              </a:extLst>
            </p:cNvPr>
            <p:cNvSpPr>
              <a:spLocks noEditPoints="1"/>
            </p:cNvSpPr>
            <p:nvPr/>
          </p:nvSpPr>
          <p:spPr bwMode="auto">
            <a:xfrm>
              <a:off x="3777983" y="2467839"/>
              <a:ext cx="572469" cy="588761"/>
            </a:xfrm>
            <a:custGeom>
              <a:avLst/>
              <a:gdLst>
                <a:gd name="T0" fmla="*/ 224 w 327"/>
                <a:gd name="T1" fmla="*/ 118 h 336"/>
                <a:gd name="T2" fmla="*/ 238 w 327"/>
                <a:gd name="T3" fmla="*/ 26 h 336"/>
                <a:gd name="T4" fmla="*/ 188 w 327"/>
                <a:gd name="T5" fmla="*/ 10 h 336"/>
                <a:gd name="T6" fmla="*/ 11 w 327"/>
                <a:gd name="T7" fmla="*/ 148 h 336"/>
                <a:gd name="T8" fmla="*/ 148 w 327"/>
                <a:gd name="T9" fmla="*/ 325 h 336"/>
                <a:gd name="T10" fmla="*/ 325 w 327"/>
                <a:gd name="T11" fmla="*/ 188 h 336"/>
                <a:gd name="T12" fmla="*/ 323 w 327"/>
                <a:gd name="T13" fmla="*/ 138 h 336"/>
                <a:gd name="T14" fmla="*/ 224 w 327"/>
                <a:gd name="T15" fmla="*/ 118 h 336"/>
                <a:gd name="T16" fmla="*/ 25 w 327"/>
                <a:gd name="T17" fmla="*/ 159 h 336"/>
                <a:gd name="T18" fmla="*/ 61 w 327"/>
                <a:gd name="T19" fmla="*/ 136 h 336"/>
                <a:gd name="T20" fmla="*/ 90 w 327"/>
                <a:gd name="T21" fmla="*/ 167 h 336"/>
                <a:gd name="T22" fmla="*/ 54 w 327"/>
                <a:gd name="T23" fmla="*/ 191 h 336"/>
                <a:gd name="T24" fmla="*/ 25 w 327"/>
                <a:gd name="T25" fmla="*/ 159 h 336"/>
                <a:gd name="T26" fmla="*/ 78 w 327"/>
                <a:gd name="T27" fmla="*/ 262 h 336"/>
                <a:gd name="T28" fmla="*/ 48 w 327"/>
                <a:gd name="T29" fmla="*/ 231 h 336"/>
                <a:gd name="T30" fmla="*/ 85 w 327"/>
                <a:gd name="T31" fmla="*/ 207 h 336"/>
                <a:gd name="T32" fmla="*/ 114 w 327"/>
                <a:gd name="T33" fmla="*/ 239 h 336"/>
                <a:gd name="T34" fmla="*/ 78 w 327"/>
                <a:gd name="T35" fmla="*/ 262 h 336"/>
                <a:gd name="T36" fmla="*/ 80 w 327"/>
                <a:gd name="T37" fmla="*/ 124 h 336"/>
                <a:gd name="T38" fmla="*/ 51 w 327"/>
                <a:gd name="T39" fmla="*/ 92 h 336"/>
                <a:gd name="T40" fmla="*/ 88 w 327"/>
                <a:gd name="T41" fmla="*/ 69 h 336"/>
                <a:gd name="T42" fmla="*/ 117 w 327"/>
                <a:gd name="T43" fmla="*/ 100 h 336"/>
                <a:gd name="T44" fmla="*/ 80 w 327"/>
                <a:gd name="T45" fmla="*/ 124 h 336"/>
                <a:gd name="T46" fmla="*/ 146 w 327"/>
                <a:gd name="T47" fmla="*/ 308 h 336"/>
                <a:gd name="T48" fmla="*/ 117 w 327"/>
                <a:gd name="T49" fmla="*/ 276 h 336"/>
                <a:gd name="T50" fmla="*/ 153 w 327"/>
                <a:gd name="T51" fmla="*/ 252 h 336"/>
                <a:gd name="T52" fmla="*/ 182 w 327"/>
                <a:gd name="T53" fmla="*/ 284 h 336"/>
                <a:gd name="T54" fmla="*/ 146 w 327"/>
                <a:gd name="T55" fmla="*/ 308 h 336"/>
                <a:gd name="T56" fmla="*/ 151 w 327"/>
                <a:gd name="T57" fmla="*/ 85 h 336"/>
                <a:gd name="T58" fmla="*/ 122 w 327"/>
                <a:gd name="T59" fmla="*/ 52 h 336"/>
                <a:gd name="T60" fmla="*/ 158 w 327"/>
                <a:gd name="T61" fmla="*/ 29 h 336"/>
                <a:gd name="T62" fmla="*/ 187 w 327"/>
                <a:gd name="T63" fmla="*/ 61 h 336"/>
                <a:gd name="T64" fmla="*/ 151 w 327"/>
                <a:gd name="T65" fmla="*/ 85 h 336"/>
                <a:gd name="T66" fmla="*/ 223 w 327"/>
                <a:gd name="T67" fmla="*/ 285 h 336"/>
                <a:gd name="T68" fmla="*/ 194 w 327"/>
                <a:gd name="T69" fmla="*/ 253 h 336"/>
                <a:gd name="T70" fmla="*/ 230 w 327"/>
                <a:gd name="T71" fmla="*/ 230 h 336"/>
                <a:gd name="T72" fmla="*/ 259 w 327"/>
                <a:gd name="T73" fmla="*/ 262 h 336"/>
                <a:gd name="T74" fmla="*/ 223 w 327"/>
                <a:gd name="T75" fmla="*/ 285 h 336"/>
                <a:gd name="T76" fmla="*/ 269 w 327"/>
                <a:gd name="T77" fmla="*/ 226 h 336"/>
                <a:gd name="T78" fmla="*/ 240 w 327"/>
                <a:gd name="T79" fmla="*/ 195 h 336"/>
                <a:gd name="T80" fmla="*/ 276 w 327"/>
                <a:gd name="T81" fmla="*/ 171 h 336"/>
                <a:gd name="T82" fmla="*/ 304 w 327"/>
                <a:gd name="T83" fmla="*/ 203 h 336"/>
                <a:gd name="T84" fmla="*/ 269 w 327"/>
                <a:gd name="T85" fmla="*/ 226 h 336"/>
                <a:gd name="T86" fmla="*/ 269 w 327"/>
                <a:gd name="T87" fmla="*/ 226 h 336"/>
                <a:gd name="T88" fmla="*/ 269 w 327"/>
                <a:gd name="T89" fmla="*/ 226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27" h="336">
                  <a:moveTo>
                    <a:pt x="224" y="118"/>
                  </a:moveTo>
                  <a:cubicBezTo>
                    <a:pt x="203" y="77"/>
                    <a:pt x="292" y="56"/>
                    <a:pt x="238" y="26"/>
                  </a:cubicBezTo>
                  <a:cubicBezTo>
                    <a:pt x="212" y="16"/>
                    <a:pt x="206" y="13"/>
                    <a:pt x="188" y="10"/>
                  </a:cubicBezTo>
                  <a:cubicBezTo>
                    <a:pt x="101" y="0"/>
                    <a:pt x="22" y="61"/>
                    <a:pt x="11" y="148"/>
                  </a:cubicBezTo>
                  <a:cubicBezTo>
                    <a:pt x="0" y="235"/>
                    <a:pt x="61" y="313"/>
                    <a:pt x="148" y="325"/>
                  </a:cubicBezTo>
                  <a:cubicBezTo>
                    <a:pt x="235" y="336"/>
                    <a:pt x="314" y="275"/>
                    <a:pt x="325" y="188"/>
                  </a:cubicBezTo>
                  <a:cubicBezTo>
                    <a:pt x="327" y="169"/>
                    <a:pt x="327" y="157"/>
                    <a:pt x="323" y="138"/>
                  </a:cubicBezTo>
                  <a:cubicBezTo>
                    <a:pt x="315" y="103"/>
                    <a:pt x="246" y="159"/>
                    <a:pt x="224" y="118"/>
                  </a:cubicBezTo>
                  <a:close/>
                  <a:moveTo>
                    <a:pt x="25" y="159"/>
                  </a:moveTo>
                  <a:cubicBezTo>
                    <a:pt x="27" y="144"/>
                    <a:pt x="43" y="133"/>
                    <a:pt x="61" y="136"/>
                  </a:cubicBezTo>
                  <a:cubicBezTo>
                    <a:pt x="79" y="138"/>
                    <a:pt x="92" y="151"/>
                    <a:pt x="90" y="167"/>
                  </a:cubicBezTo>
                  <a:cubicBezTo>
                    <a:pt x="88" y="182"/>
                    <a:pt x="72" y="194"/>
                    <a:pt x="54" y="191"/>
                  </a:cubicBezTo>
                  <a:cubicBezTo>
                    <a:pt x="36" y="188"/>
                    <a:pt x="23" y="174"/>
                    <a:pt x="25" y="159"/>
                  </a:cubicBezTo>
                  <a:close/>
                  <a:moveTo>
                    <a:pt x="78" y="262"/>
                  </a:moveTo>
                  <a:cubicBezTo>
                    <a:pt x="60" y="260"/>
                    <a:pt x="47" y="246"/>
                    <a:pt x="48" y="231"/>
                  </a:cubicBezTo>
                  <a:cubicBezTo>
                    <a:pt x="51" y="216"/>
                    <a:pt x="67" y="205"/>
                    <a:pt x="85" y="207"/>
                  </a:cubicBezTo>
                  <a:cubicBezTo>
                    <a:pt x="103" y="209"/>
                    <a:pt x="116" y="224"/>
                    <a:pt x="114" y="239"/>
                  </a:cubicBezTo>
                  <a:cubicBezTo>
                    <a:pt x="112" y="254"/>
                    <a:pt x="96" y="265"/>
                    <a:pt x="78" y="262"/>
                  </a:cubicBezTo>
                  <a:close/>
                  <a:moveTo>
                    <a:pt x="80" y="124"/>
                  </a:moveTo>
                  <a:cubicBezTo>
                    <a:pt x="62" y="121"/>
                    <a:pt x="49" y="107"/>
                    <a:pt x="51" y="92"/>
                  </a:cubicBezTo>
                  <a:cubicBezTo>
                    <a:pt x="53" y="77"/>
                    <a:pt x="70" y="66"/>
                    <a:pt x="88" y="69"/>
                  </a:cubicBezTo>
                  <a:cubicBezTo>
                    <a:pt x="106" y="71"/>
                    <a:pt x="119" y="85"/>
                    <a:pt x="117" y="100"/>
                  </a:cubicBezTo>
                  <a:cubicBezTo>
                    <a:pt x="114" y="116"/>
                    <a:pt x="98" y="126"/>
                    <a:pt x="80" y="124"/>
                  </a:cubicBezTo>
                  <a:close/>
                  <a:moveTo>
                    <a:pt x="146" y="308"/>
                  </a:moveTo>
                  <a:cubicBezTo>
                    <a:pt x="128" y="305"/>
                    <a:pt x="115" y="291"/>
                    <a:pt x="117" y="276"/>
                  </a:cubicBezTo>
                  <a:cubicBezTo>
                    <a:pt x="119" y="260"/>
                    <a:pt x="135" y="250"/>
                    <a:pt x="153" y="252"/>
                  </a:cubicBezTo>
                  <a:cubicBezTo>
                    <a:pt x="171" y="255"/>
                    <a:pt x="184" y="269"/>
                    <a:pt x="182" y="284"/>
                  </a:cubicBezTo>
                  <a:cubicBezTo>
                    <a:pt x="181" y="300"/>
                    <a:pt x="164" y="310"/>
                    <a:pt x="146" y="308"/>
                  </a:cubicBezTo>
                  <a:close/>
                  <a:moveTo>
                    <a:pt x="151" y="85"/>
                  </a:moveTo>
                  <a:cubicBezTo>
                    <a:pt x="133" y="83"/>
                    <a:pt x="120" y="68"/>
                    <a:pt x="122" y="52"/>
                  </a:cubicBezTo>
                  <a:cubicBezTo>
                    <a:pt x="124" y="38"/>
                    <a:pt x="141" y="27"/>
                    <a:pt x="158" y="29"/>
                  </a:cubicBezTo>
                  <a:cubicBezTo>
                    <a:pt x="176" y="32"/>
                    <a:pt x="189" y="45"/>
                    <a:pt x="187" y="61"/>
                  </a:cubicBezTo>
                  <a:cubicBezTo>
                    <a:pt x="185" y="76"/>
                    <a:pt x="169" y="87"/>
                    <a:pt x="151" y="85"/>
                  </a:cubicBezTo>
                  <a:close/>
                  <a:moveTo>
                    <a:pt x="223" y="285"/>
                  </a:moveTo>
                  <a:cubicBezTo>
                    <a:pt x="204" y="283"/>
                    <a:pt x="192" y="269"/>
                    <a:pt x="194" y="253"/>
                  </a:cubicBezTo>
                  <a:cubicBezTo>
                    <a:pt x="196" y="238"/>
                    <a:pt x="212" y="227"/>
                    <a:pt x="230" y="230"/>
                  </a:cubicBezTo>
                  <a:cubicBezTo>
                    <a:pt x="248" y="232"/>
                    <a:pt x="260" y="247"/>
                    <a:pt x="259" y="262"/>
                  </a:cubicBezTo>
                  <a:cubicBezTo>
                    <a:pt x="257" y="277"/>
                    <a:pt x="240" y="287"/>
                    <a:pt x="223" y="285"/>
                  </a:cubicBezTo>
                  <a:close/>
                  <a:moveTo>
                    <a:pt x="269" y="226"/>
                  </a:moveTo>
                  <a:cubicBezTo>
                    <a:pt x="250" y="225"/>
                    <a:pt x="237" y="210"/>
                    <a:pt x="240" y="195"/>
                  </a:cubicBezTo>
                  <a:cubicBezTo>
                    <a:pt x="241" y="180"/>
                    <a:pt x="258" y="169"/>
                    <a:pt x="276" y="171"/>
                  </a:cubicBezTo>
                  <a:cubicBezTo>
                    <a:pt x="294" y="174"/>
                    <a:pt x="307" y="187"/>
                    <a:pt x="304" y="203"/>
                  </a:cubicBezTo>
                  <a:cubicBezTo>
                    <a:pt x="303" y="218"/>
                    <a:pt x="286" y="229"/>
                    <a:pt x="269" y="226"/>
                  </a:cubicBezTo>
                  <a:close/>
                  <a:moveTo>
                    <a:pt x="269" y="226"/>
                  </a:moveTo>
                  <a:cubicBezTo>
                    <a:pt x="269" y="226"/>
                    <a:pt x="269" y="226"/>
                    <a:pt x="269" y="226"/>
                  </a:cubicBezTo>
                </a:path>
              </a:pathLst>
            </a:custGeom>
            <a:solidFill>
              <a:schemeClr val="accent2"/>
            </a:solidFill>
            <a:ln>
              <a:noFill/>
            </a:ln>
          </p:spPr>
          <p:txBody>
            <a:bodyPr vert="horz" wrap="square" lIns="59551" tIns="29776" rIns="59551" bIns="29776" numCol="1" anchor="t" anchorCtr="0" compatLnSpc="1">
              <a:prstTxWarp prst="textNoShape">
                <a:avLst/>
              </a:prstTxWarp>
            </a:bodyPr>
            <a:lstStyle/>
            <a:p>
              <a:pPr algn="just">
                <a:lnSpc>
                  <a:spcPct val="120000"/>
                </a:lnSpc>
              </a:pPr>
              <a:endParaRPr lang="en-GB" sz="1200">
                <a:ea typeface="微软雅黑" panose="020B0503020204020204" pitchFamily="34" charset="-122"/>
                <a:cs typeface="+mn-ea"/>
                <a:sym typeface="Arial" panose="020B0604020202020204" pitchFamily="34" charset="0"/>
              </a:endParaRPr>
            </a:p>
          </p:txBody>
        </p:sp>
        <p:sp>
          <p:nvSpPr>
            <p:cNvPr id="18" name="Freeform 23">
              <a:extLst>
                <a:ext uri="{FF2B5EF4-FFF2-40B4-BE49-F238E27FC236}">
                  <a16:creationId xmlns:a16="http://schemas.microsoft.com/office/drawing/2014/main" id="{278A3C80-4203-472D-87F9-11FBB7F1984E}"/>
                </a:ext>
              </a:extLst>
            </p:cNvPr>
            <p:cNvSpPr>
              <a:spLocks/>
            </p:cNvSpPr>
            <p:nvPr/>
          </p:nvSpPr>
          <p:spPr bwMode="auto">
            <a:xfrm>
              <a:off x="7841548" y="5334626"/>
              <a:ext cx="345111" cy="793162"/>
            </a:xfrm>
            <a:custGeom>
              <a:avLst/>
              <a:gdLst>
                <a:gd name="T0" fmla="*/ 466 w 466"/>
                <a:gd name="T1" fmla="*/ 1071 h 1071"/>
                <a:gd name="T2" fmla="*/ 0 w 466"/>
                <a:gd name="T3" fmla="*/ 1071 h 1071"/>
                <a:gd name="T4" fmla="*/ 0 w 466"/>
                <a:gd name="T5" fmla="*/ 1024 h 1071"/>
                <a:gd name="T6" fmla="*/ 418 w 466"/>
                <a:gd name="T7" fmla="*/ 1024 h 1071"/>
                <a:gd name="T8" fmla="*/ 418 w 466"/>
                <a:gd name="T9" fmla="*/ 0 h 1071"/>
                <a:gd name="T10" fmla="*/ 466 w 466"/>
                <a:gd name="T11" fmla="*/ 0 h 1071"/>
                <a:gd name="T12" fmla="*/ 466 w 466"/>
                <a:gd name="T13" fmla="*/ 1071 h 1071"/>
              </a:gdLst>
              <a:ahLst/>
              <a:cxnLst>
                <a:cxn ang="0">
                  <a:pos x="T0" y="T1"/>
                </a:cxn>
                <a:cxn ang="0">
                  <a:pos x="T2" y="T3"/>
                </a:cxn>
                <a:cxn ang="0">
                  <a:pos x="T4" y="T5"/>
                </a:cxn>
                <a:cxn ang="0">
                  <a:pos x="T6" y="T7"/>
                </a:cxn>
                <a:cxn ang="0">
                  <a:pos x="T8" y="T9"/>
                </a:cxn>
                <a:cxn ang="0">
                  <a:pos x="T10" y="T11"/>
                </a:cxn>
                <a:cxn ang="0">
                  <a:pos x="T12" y="T13"/>
                </a:cxn>
              </a:cxnLst>
              <a:rect l="0" t="0" r="r" b="b"/>
              <a:pathLst>
                <a:path w="466" h="1071">
                  <a:moveTo>
                    <a:pt x="466" y="1071"/>
                  </a:moveTo>
                  <a:lnTo>
                    <a:pt x="0" y="1071"/>
                  </a:lnTo>
                  <a:lnTo>
                    <a:pt x="0" y="1024"/>
                  </a:lnTo>
                  <a:lnTo>
                    <a:pt x="418" y="1024"/>
                  </a:lnTo>
                  <a:lnTo>
                    <a:pt x="418" y="0"/>
                  </a:lnTo>
                  <a:lnTo>
                    <a:pt x="466" y="0"/>
                  </a:lnTo>
                  <a:lnTo>
                    <a:pt x="466" y="1071"/>
                  </a:lnTo>
                  <a:close/>
                </a:path>
              </a:pathLst>
            </a:custGeom>
            <a:solidFill>
              <a:schemeClr val="accent4"/>
            </a:solidFill>
            <a:ln>
              <a:noFill/>
            </a:ln>
          </p:spPr>
          <p:txBody>
            <a:bodyPr vert="horz" wrap="square" lIns="59551" tIns="29776" rIns="59551" bIns="29776" numCol="1" anchor="t" anchorCtr="0" compatLnSpc="1">
              <a:prstTxWarp prst="textNoShape">
                <a:avLst/>
              </a:prstTxWarp>
            </a:bodyPr>
            <a:lstStyle/>
            <a:p>
              <a:pPr algn="just">
                <a:lnSpc>
                  <a:spcPct val="120000"/>
                </a:lnSpc>
              </a:pPr>
              <a:endParaRPr lang="en-GB" sz="1200">
                <a:ea typeface="微软雅黑" panose="020B0503020204020204" pitchFamily="34" charset="-122"/>
                <a:cs typeface="+mn-ea"/>
                <a:sym typeface="Arial" panose="020B0604020202020204" pitchFamily="34" charset="0"/>
              </a:endParaRPr>
            </a:p>
          </p:txBody>
        </p:sp>
        <p:sp>
          <p:nvSpPr>
            <p:cNvPr id="19" name="Freeform 24">
              <a:extLst>
                <a:ext uri="{FF2B5EF4-FFF2-40B4-BE49-F238E27FC236}">
                  <a16:creationId xmlns:a16="http://schemas.microsoft.com/office/drawing/2014/main" id="{7CF32E18-9310-400F-A827-F0242D1CE536}"/>
                </a:ext>
              </a:extLst>
            </p:cNvPr>
            <p:cNvSpPr>
              <a:spLocks/>
            </p:cNvSpPr>
            <p:nvPr/>
          </p:nvSpPr>
          <p:spPr bwMode="auto">
            <a:xfrm>
              <a:off x="8107417" y="5247238"/>
              <a:ext cx="122936" cy="105162"/>
            </a:xfrm>
            <a:custGeom>
              <a:avLst/>
              <a:gdLst>
                <a:gd name="T0" fmla="*/ 166 w 166"/>
                <a:gd name="T1" fmla="*/ 142 h 142"/>
                <a:gd name="T2" fmla="*/ 83 w 166"/>
                <a:gd name="T3" fmla="*/ 0 h 142"/>
                <a:gd name="T4" fmla="*/ 0 w 166"/>
                <a:gd name="T5" fmla="*/ 142 h 142"/>
                <a:gd name="T6" fmla="*/ 166 w 166"/>
                <a:gd name="T7" fmla="*/ 142 h 142"/>
              </a:gdLst>
              <a:ahLst/>
              <a:cxnLst>
                <a:cxn ang="0">
                  <a:pos x="T0" y="T1"/>
                </a:cxn>
                <a:cxn ang="0">
                  <a:pos x="T2" y="T3"/>
                </a:cxn>
                <a:cxn ang="0">
                  <a:pos x="T4" y="T5"/>
                </a:cxn>
                <a:cxn ang="0">
                  <a:pos x="T6" y="T7"/>
                </a:cxn>
              </a:cxnLst>
              <a:rect l="0" t="0" r="r" b="b"/>
              <a:pathLst>
                <a:path w="166" h="142">
                  <a:moveTo>
                    <a:pt x="166" y="142"/>
                  </a:moveTo>
                  <a:lnTo>
                    <a:pt x="83" y="0"/>
                  </a:lnTo>
                  <a:lnTo>
                    <a:pt x="0" y="142"/>
                  </a:lnTo>
                  <a:lnTo>
                    <a:pt x="166" y="142"/>
                  </a:lnTo>
                  <a:close/>
                </a:path>
              </a:pathLst>
            </a:custGeom>
            <a:solidFill>
              <a:srgbClr val="D95E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59551" tIns="29776" rIns="59551" bIns="29776" numCol="1" anchor="t" anchorCtr="0" compatLnSpc="1">
              <a:prstTxWarp prst="textNoShape">
                <a:avLst/>
              </a:prstTxWarp>
            </a:bodyPr>
            <a:lstStyle/>
            <a:p>
              <a:pPr algn="just">
                <a:lnSpc>
                  <a:spcPct val="120000"/>
                </a:lnSpc>
              </a:pPr>
              <a:endParaRPr lang="en-GB" sz="1200">
                <a:ea typeface="微软雅黑" panose="020B0503020204020204" pitchFamily="34" charset="-122"/>
                <a:cs typeface="+mn-ea"/>
                <a:sym typeface="Arial" panose="020B0604020202020204" pitchFamily="34" charset="0"/>
              </a:endParaRPr>
            </a:p>
          </p:txBody>
        </p:sp>
        <p:sp>
          <p:nvSpPr>
            <p:cNvPr id="20" name="Freeform 25">
              <a:extLst>
                <a:ext uri="{FF2B5EF4-FFF2-40B4-BE49-F238E27FC236}">
                  <a16:creationId xmlns:a16="http://schemas.microsoft.com/office/drawing/2014/main" id="{C07CB145-CFEC-41EE-A1E9-4033376E7A6D}"/>
                </a:ext>
              </a:extLst>
            </p:cNvPr>
            <p:cNvSpPr>
              <a:spLocks/>
            </p:cNvSpPr>
            <p:nvPr/>
          </p:nvSpPr>
          <p:spPr bwMode="auto">
            <a:xfrm>
              <a:off x="7056533" y="3879386"/>
              <a:ext cx="664301" cy="1581139"/>
            </a:xfrm>
            <a:custGeom>
              <a:avLst/>
              <a:gdLst>
                <a:gd name="T0" fmla="*/ 48 w 897"/>
                <a:gd name="T1" fmla="*/ 2135 h 2135"/>
                <a:gd name="T2" fmla="*/ 0 w 897"/>
                <a:gd name="T3" fmla="*/ 2135 h 2135"/>
                <a:gd name="T4" fmla="*/ 0 w 897"/>
                <a:gd name="T5" fmla="*/ 0 h 2135"/>
                <a:gd name="T6" fmla="*/ 897 w 897"/>
                <a:gd name="T7" fmla="*/ 0 h 2135"/>
                <a:gd name="T8" fmla="*/ 897 w 897"/>
                <a:gd name="T9" fmla="*/ 47 h 2135"/>
                <a:gd name="T10" fmla="*/ 48 w 897"/>
                <a:gd name="T11" fmla="*/ 47 h 2135"/>
                <a:gd name="T12" fmla="*/ 48 w 897"/>
                <a:gd name="T13" fmla="*/ 2135 h 2135"/>
              </a:gdLst>
              <a:ahLst/>
              <a:cxnLst>
                <a:cxn ang="0">
                  <a:pos x="T0" y="T1"/>
                </a:cxn>
                <a:cxn ang="0">
                  <a:pos x="T2" y="T3"/>
                </a:cxn>
                <a:cxn ang="0">
                  <a:pos x="T4" y="T5"/>
                </a:cxn>
                <a:cxn ang="0">
                  <a:pos x="T6" y="T7"/>
                </a:cxn>
                <a:cxn ang="0">
                  <a:pos x="T8" y="T9"/>
                </a:cxn>
                <a:cxn ang="0">
                  <a:pos x="T10" y="T11"/>
                </a:cxn>
                <a:cxn ang="0">
                  <a:pos x="T12" y="T13"/>
                </a:cxn>
              </a:cxnLst>
              <a:rect l="0" t="0" r="r" b="b"/>
              <a:pathLst>
                <a:path w="897" h="2135">
                  <a:moveTo>
                    <a:pt x="48" y="2135"/>
                  </a:moveTo>
                  <a:lnTo>
                    <a:pt x="0" y="2135"/>
                  </a:lnTo>
                  <a:lnTo>
                    <a:pt x="0" y="0"/>
                  </a:lnTo>
                  <a:lnTo>
                    <a:pt x="897" y="0"/>
                  </a:lnTo>
                  <a:lnTo>
                    <a:pt x="897" y="47"/>
                  </a:lnTo>
                  <a:lnTo>
                    <a:pt x="48" y="47"/>
                  </a:lnTo>
                  <a:lnTo>
                    <a:pt x="48" y="2135"/>
                  </a:lnTo>
                  <a:close/>
                </a:path>
              </a:pathLst>
            </a:custGeom>
            <a:solidFill>
              <a:schemeClr val="tx2"/>
            </a:solidFill>
            <a:ln>
              <a:noFill/>
            </a:ln>
          </p:spPr>
          <p:txBody>
            <a:bodyPr vert="horz" wrap="square" lIns="59551" tIns="29776" rIns="59551" bIns="29776" numCol="1" anchor="t" anchorCtr="0" compatLnSpc="1">
              <a:prstTxWarp prst="textNoShape">
                <a:avLst/>
              </a:prstTxWarp>
            </a:bodyPr>
            <a:lstStyle/>
            <a:p>
              <a:pPr algn="just">
                <a:lnSpc>
                  <a:spcPct val="120000"/>
                </a:lnSpc>
              </a:pPr>
              <a:endParaRPr lang="en-GB" sz="1200">
                <a:ea typeface="微软雅黑" panose="020B0503020204020204" pitchFamily="34" charset="-122"/>
                <a:cs typeface="+mn-ea"/>
                <a:sym typeface="Arial" panose="020B0604020202020204" pitchFamily="34" charset="0"/>
              </a:endParaRPr>
            </a:p>
          </p:txBody>
        </p:sp>
        <p:sp>
          <p:nvSpPr>
            <p:cNvPr id="21" name="Freeform 26">
              <a:extLst>
                <a:ext uri="{FF2B5EF4-FFF2-40B4-BE49-F238E27FC236}">
                  <a16:creationId xmlns:a16="http://schemas.microsoft.com/office/drawing/2014/main" id="{B6AB6132-931F-4272-978B-764D6B767937}"/>
                </a:ext>
              </a:extLst>
            </p:cNvPr>
            <p:cNvSpPr>
              <a:spLocks/>
            </p:cNvSpPr>
            <p:nvPr/>
          </p:nvSpPr>
          <p:spPr bwMode="auto">
            <a:xfrm>
              <a:off x="7703060" y="3835691"/>
              <a:ext cx="106644" cy="122196"/>
            </a:xfrm>
            <a:custGeom>
              <a:avLst/>
              <a:gdLst>
                <a:gd name="T0" fmla="*/ 0 w 144"/>
                <a:gd name="T1" fmla="*/ 165 h 165"/>
                <a:gd name="T2" fmla="*/ 144 w 144"/>
                <a:gd name="T3" fmla="*/ 83 h 165"/>
                <a:gd name="T4" fmla="*/ 0 w 144"/>
                <a:gd name="T5" fmla="*/ 0 h 165"/>
                <a:gd name="T6" fmla="*/ 0 w 144"/>
                <a:gd name="T7" fmla="*/ 165 h 165"/>
              </a:gdLst>
              <a:ahLst/>
              <a:cxnLst>
                <a:cxn ang="0">
                  <a:pos x="T0" y="T1"/>
                </a:cxn>
                <a:cxn ang="0">
                  <a:pos x="T2" y="T3"/>
                </a:cxn>
                <a:cxn ang="0">
                  <a:pos x="T4" y="T5"/>
                </a:cxn>
                <a:cxn ang="0">
                  <a:pos x="T6" y="T7"/>
                </a:cxn>
              </a:cxnLst>
              <a:rect l="0" t="0" r="r" b="b"/>
              <a:pathLst>
                <a:path w="144" h="165">
                  <a:moveTo>
                    <a:pt x="0" y="165"/>
                  </a:moveTo>
                  <a:lnTo>
                    <a:pt x="144" y="83"/>
                  </a:lnTo>
                  <a:lnTo>
                    <a:pt x="0" y="0"/>
                  </a:lnTo>
                  <a:lnTo>
                    <a:pt x="0" y="165"/>
                  </a:lnTo>
                  <a:close/>
                </a:path>
              </a:pathLst>
            </a:custGeom>
            <a:solidFill>
              <a:srgbClr val="5942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59551" tIns="29776" rIns="59551" bIns="29776" numCol="1" anchor="t" anchorCtr="0" compatLnSpc="1">
              <a:prstTxWarp prst="textNoShape">
                <a:avLst/>
              </a:prstTxWarp>
            </a:bodyPr>
            <a:lstStyle/>
            <a:p>
              <a:pPr algn="just">
                <a:lnSpc>
                  <a:spcPct val="120000"/>
                </a:lnSpc>
              </a:pPr>
              <a:endParaRPr lang="en-GB" sz="1200">
                <a:ea typeface="微软雅黑" panose="020B0503020204020204" pitchFamily="34" charset="-122"/>
                <a:cs typeface="+mn-ea"/>
                <a:sym typeface="Arial" panose="020B0604020202020204" pitchFamily="34" charset="0"/>
              </a:endParaRPr>
            </a:p>
          </p:txBody>
        </p:sp>
        <p:sp>
          <p:nvSpPr>
            <p:cNvPr id="22" name="Freeform 27">
              <a:extLst>
                <a:ext uri="{FF2B5EF4-FFF2-40B4-BE49-F238E27FC236}">
                  <a16:creationId xmlns:a16="http://schemas.microsoft.com/office/drawing/2014/main" id="{3C0DA71C-4703-4A5B-B25D-F7C0F9451371}"/>
                </a:ext>
              </a:extLst>
            </p:cNvPr>
            <p:cNvSpPr>
              <a:spLocks/>
            </p:cNvSpPr>
            <p:nvPr/>
          </p:nvSpPr>
          <p:spPr bwMode="auto">
            <a:xfrm>
              <a:off x="6210790" y="2247146"/>
              <a:ext cx="1510044" cy="514703"/>
            </a:xfrm>
            <a:custGeom>
              <a:avLst/>
              <a:gdLst>
                <a:gd name="T0" fmla="*/ 47 w 2039"/>
                <a:gd name="T1" fmla="*/ 695 h 695"/>
                <a:gd name="T2" fmla="*/ 0 w 2039"/>
                <a:gd name="T3" fmla="*/ 695 h 695"/>
                <a:gd name="T4" fmla="*/ 0 w 2039"/>
                <a:gd name="T5" fmla="*/ 0 h 695"/>
                <a:gd name="T6" fmla="*/ 2039 w 2039"/>
                <a:gd name="T7" fmla="*/ 0 h 695"/>
                <a:gd name="T8" fmla="*/ 2039 w 2039"/>
                <a:gd name="T9" fmla="*/ 47 h 695"/>
                <a:gd name="T10" fmla="*/ 47 w 2039"/>
                <a:gd name="T11" fmla="*/ 47 h 695"/>
                <a:gd name="T12" fmla="*/ 47 w 2039"/>
                <a:gd name="T13" fmla="*/ 695 h 695"/>
              </a:gdLst>
              <a:ahLst/>
              <a:cxnLst>
                <a:cxn ang="0">
                  <a:pos x="T0" y="T1"/>
                </a:cxn>
                <a:cxn ang="0">
                  <a:pos x="T2" y="T3"/>
                </a:cxn>
                <a:cxn ang="0">
                  <a:pos x="T4" y="T5"/>
                </a:cxn>
                <a:cxn ang="0">
                  <a:pos x="T6" y="T7"/>
                </a:cxn>
                <a:cxn ang="0">
                  <a:pos x="T8" y="T9"/>
                </a:cxn>
                <a:cxn ang="0">
                  <a:pos x="T10" y="T11"/>
                </a:cxn>
                <a:cxn ang="0">
                  <a:pos x="T12" y="T13"/>
                </a:cxn>
              </a:cxnLst>
              <a:rect l="0" t="0" r="r" b="b"/>
              <a:pathLst>
                <a:path w="2039" h="695">
                  <a:moveTo>
                    <a:pt x="47" y="695"/>
                  </a:moveTo>
                  <a:lnTo>
                    <a:pt x="0" y="695"/>
                  </a:lnTo>
                  <a:lnTo>
                    <a:pt x="0" y="0"/>
                  </a:lnTo>
                  <a:lnTo>
                    <a:pt x="2039" y="0"/>
                  </a:lnTo>
                  <a:lnTo>
                    <a:pt x="2039" y="47"/>
                  </a:lnTo>
                  <a:lnTo>
                    <a:pt x="47" y="47"/>
                  </a:lnTo>
                  <a:lnTo>
                    <a:pt x="47" y="695"/>
                  </a:lnTo>
                  <a:close/>
                </a:path>
              </a:pathLst>
            </a:custGeom>
            <a:solidFill>
              <a:schemeClr val="accent1"/>
            </a:solidFill>
            <a:ln>
              <a:noFill/>
            </a:ln>
          </p:spPr>
          <p:txBody>
            <a:bodyPr vert="horz" wrap="square" lIns="59551" tIns="29776" rIns="59551" bIns="29776" numCol="1" anchor="t" anchorCtr="0" compatLnSpc="1">
              <a:prstTxWarp prst="textNoShape">
                <a:avLst/>
              </a:prstTxWarp>
            </a:bodyPr>
            <a:lstStyle/>
            <a:p>
              <a:pPr algn="just">
                <a:lnSpc>
                  <a:spcPct val="120000"/>
                </a:lnSpc>
              </a:pPr>
              <a:endParaRPr lang="en-GB" sz="1200">
                <a:ea typeface="微软雅黑" panose="020B0503020204020204" pitchFamily="34" charset="-122"/>
                <a:cs typeface="+mn-ea"/>
                <a:sym typeface="Arial" panose="020B0604020202020204" pitchFamily="34" charset="0"/>
              </a:endParaRPr>
            </a:p>
          </p:txBody>
        </p:sp>
        <p:sp>
          <p:nvSpPr>
            <p:cNvPr id="23" name="Freeform 28">
              <a:extLst>
                <a:ext uri="{FF2B5EF4-FFF2-40B4-BE49-F238E27FC236}">
                  <a16:creationId xmlns:a16="http://schemas.microsoft.com/office/drawing/2014/main" id="{C3465FFF-7DB1-413B-BBA4-D14A7A18FC07}"/>
                </a:ext>
              </a:extLst>
            </p:cNvPr>
            <p:cNvSpPr>
              <a:spLocks/>
            </p:cNvSpPr>
            <p:nvPr/>
          </p:nvSpPr>
          <p:spPr bwMode="auto">
            <a:xfrm>
              <a:off x="7703060" y="2203452"/>
              <a:ext cx="106644" cy="122936"/>
            </a:xfrm>
            <a:custGeom>
              <a:avLst/>
              <a:gdLst>
                <a:gd name="T0" fmla="*/ 0 w 144"/>
                <a:gd name="T1" fmla="*/ 166 h 166"/>
                <a:gd name="T2" fmla="*/ 144 w 144"/>
                <a:gd name="T3" fmla="*/ 83 h 166"/>
                <a:gd name="T4" fmla="*/ 0 w 144"/>
                <a:gd name="T5" fmla="*/ 0 h 166"/>
                <a:gd name="T6" fmla="*/ 0 w 144"/>
                <a:gd name="T7" fmla="*/ 166 h 166"/>
              </a:gdLst>
              <a:ahLst/>
              <a:cxnLst>
                <a:cxn ang="0">
                  <a:pos x="T0" y="T1"/>
                </a:cxn>
                <a:cxn ang="0">
                  <a:pos x="T2" y="T3"/>
                </a:cxn>
                <a:cxn ang="0">
                  <a:pos x="T4" y="T5"/>
                </a:cxn>
                <a:cxn ang="0">
                  <a:pos x="T6" y="T7"/>
                </a:cxn>
              </a:cxnLst>
              <a:rect l="0" t="0" r="r" b="b"/>
              <a:pathLst>
                <a:path w="144" h="166">
                  <a:moveTo>
                    <a:pt x="0" y="166"/>
                  </a:moveTo>
                  <a:lnTo>
                    <a:pt x="144" y="83"/>
                  </a:lnTo>
                  <a:lnTo>
                    <a:pt x="0" y="0"/>
                  </a:lnTo>
                  <a:lnTo>
                    <a:pt x="0" y="166"/>
                  </a:lnTo>
                  <a:close/>
                </a:path>
              </a:pathLst>
            </a:custGeom>
            <a:solidFill>
              <a:srgbClr val="75BF9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59551" tIns="29776" rIns="59551" bIns="29776" numCol="1" anchor="t" anchorCtr="0" compatLnSpc="1">
              <a:prstTxWarp prst="textNoShape">
                <a:avLst/>
              </a:prstTxWarp>
            </a:bodyPr>
            <a:lstStyle/>
            <a:p>
              <a:pPr algn="just">
                <a:lnSpc>
                  <a:spcPct val="120000"/>
                </a:lnSpc>
              </a:pPr>
              <a:endParaRPr lang="en-GB" sz="1200">
                <a:ea typeface="微软雅黑" panose="020B0503020204020204" pitchFamily="34" charset="-122"/>
                <a:cs typeface="+mn-ea"/>
                <a:sym typeface="Arial" panose="020B0604020202020204" pitchFamily="34" charset="0"/>
              </a:endParaRPr>
            </a:p>
          </p:txBody>
        </p:sp>
        <p:sp>
          <p:nvSpPr>
            <p:cNvPr id="24" name="Freeform 29">
              <a:extLst>
                <a:ext uri="{FF2B5EF4-FFF2-40B4-BE49-F238E27FC236}">
                  <a16:creationId xmlns:a16="http://schemas.microsoft.com/office/drawing/2014/main" id="{544730C3-AD42-4CB7-9736-3485A7158820}"/>
                </a:ext>
              </a:extLst>
            </p:cNvPr>
            <p:cNvSpPr>
              <a:spLocks/>
            </p:cNvSpPr>
            <p:nvPr/>
          </p:nvSpPr>
          <p:spPr bwMode="auto">
            <a:xfrm>
              <a:off x="4488940" y="3136583"/>
              <a:ext cx="907211" cy="858333"/>
            </a:xfrm>
            <a:custGeom>
              <a:avLst/>
              <a:gdLst>
                <a:gd name="T0" fmla="*/ 1225 w 1225"/>
                <a:gd name="T1" fmla="*/ 1159 h 1159"/>
                <a:gd name="T2" fmla="*/ 88 w 1225"/>
                <a:gd name="T3" fmla="*/ 1159 h 1159"/>
                <a:gd name="T4" fmla="*/ 88 w 1225"/>
                <a:gd name="T5" fmla="*/ 48 h 1159"/>
                <a:gd name="T6" fmla="*/ 0 w 1225"/>
                <a:gd name="T7" fmla="*/ 48 h 1159"/>
                <a:gd name="T8" fmla="*/ 0 w 1225"/>
                <a:gd name="T9" fmla="*/ 0 h 1159"/>
                <a:gd name="T10" fmla="*/ 135 w 1225"/>
                <a:gd name="T11" fmla="*/ 0 h 1159"/>
                <a:gd name="T12" fmla="*/ 135 w 1225"/>
                <a:gd name="T13" fmla="*/ 1112 h 1159"/>
                <a:gd name="T14" fmla="*/ 1225 w 1225"/>
                <a:gd name="T15" fmla="*/ 1112 h 1159"/>
                <a:gd name="T16" fmla="*/ 1225 w 1225"/>
                <a:gd name="T17" fmla="*/ 1159 h 1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25" h="1159">
                  <a:moveTo>
                    <a:pt x="1225" y="1159"/>
                  </a:moveTo>
                  <a:lnTo>
                    <a:pt x="88" y="1159"/>
                  </a:lnTo>
                  <a:lnTo>
                    <a:pt x="88" y="48"/>
                  </a:lnTo>
                  <a:lnTo>
                    <a:pt x="0" y="48"/>
                  </a:lnTo>
                  <a:lnTo>
                    <a:pt x="0" y="0"/>
                  </a:lnTo>
                  <a:lnTo>
                    <a:pt x="135" y="0"/>
                  </a:lnTo>
                  <a:lnTo>
                    <a:pt x="135" y="1112"/>
                  </a:lnTo>
                  <a:lnTo>
                    <a:pt x="1225" y="1112"/>
                  </a:lnTo>
                  <a:lnTo>
                    <a:pt x="1225" y="1159"/>
                  </a:lnTo>
                  <a:close/>
                </a:path>
              </a:pathLst>
            </a:custGeom>
            <a:solidFill>
              <a:schemeClr val="accent2"/>
            </a:solidFill>
            <a:ln>
              <a:noFill/>
            </a:ln>
          </p:spPr>
          <p:txBody>
            <a:bodyPr vert="horz" wrap="square" lIns="59551" tIns="29776" rIns="59551" bIns="29776" numCol="1" anchor="t" anchorCtr="0" compatLnSpc="1">
              <a:prstTxWarp prst="textNoShape">
                <a:avLst/>
              </a:prstTxWarp>
            </a:bodyPr>
            <a:lstStyle/>
            <a:p>
              <a:pPr algn="just">
                <a:lnSpc>
                  <a:spcPct val="120000"/>
                </a:lnSpc>
              </a:pPr>
              <a:endParaRPr lang="en-GB" sz="1200">
                <a:ea typeface="微软雅黑" panose="020B0503020204020204" pitchFamily="34" charset="-122"/>
                <a:cs typeface="+mn-ea"/>
                <a:sym typeface="Arial" panose="020B0604020202020204" pitchFamily="34" charset="0"/>
              </a:endParaRPr>
            </a:p>
          </p:txBody>
        </p:sp>
        <p:sp>
          <p:nvSpPr>
            <p:cNvPr id="25" name="Freeform 30">
              <a:extLst>
                <a:ext uri="{FF2B5EF4-FFF2-40B4-BE49-F238E27FC236}">
                  <a16:creationId xmlns:a16="http://schemas.microsoft.com/office/drawing/2014/main" id="{CD20A564-4958-4793-861F-F7FA63A7386C}"/>
                </a:ext>
              </a:extLst>
            </p:cNvPr>
            <p:cNvSpPr>
              <a:spLocks/>
            </p:cNvSpPr>
            <p:nvPr/>
          </p:nvSpPr>
          <p:spPr bwMode="auto">
            <a:xfrm>
              <a:off x="4399330" y="3092889"/>
              <a:ext cx="107384" cy="122936"/>
            </a:xfrm>
            <a:custGeom>
              <a:avLst/>
              <a:gdLst>
                <a:gd name="T0" fmla="*/ 145 w 145"/>
                <a:gd name="T1" fmla="*/ 0 h 166"/>
                <a:gd name="T2" fmla="*/ 0 w 145"/>
                <a:gd name="T3" fmla="*/ 83 h 166"/>
                <a:gd name="T4" fmla="*/ 145 w 145"/>
                <a:gd name="T5" fmla="*/ 166 h 166"/>
                <a:gd name="T6" fmla="*/ 145 w 145"/>
                <a:gd name="T7" fmla="*/ 0 h 166"/>
              </a:gdLst>
              <a:ahLst/>
              <a:cxnLst>
                <a:cxn ang="0">
                  <a:pos x="T0" y="T1"/>
                </a:cxn>
                <a:cxn ang="0">
                  <a:pos x="T2" y="T3"/>
                </a:cxn>
                <a:cxn ang="0">
                  <a:pos x="T4" y="T5"/>
                </a:cxn>
                <a:cxn ang="0">
                  <a:pos x="T6" y="T7"/>
                </a:cxn>
              </a:cxnLst>
              <a:rect l="0" t="0" r="r" b="b"/>
              <a:pathLst>
                <a:path w="145" h="166">
                  <a:moveTo>
                    <a:pt x="145" y="0"/>
                  </a:moveTo>
                  <a:lnTo>
                    <a:pt x="0" y="83"/>
                  </a:lnTo>
                  <a:lnTo>
                    <a:pt x="145" y="166"/>
                  </a:lnTo>
                  <a:lnTo>
                    <a:pt x="145" y="0"/>
                  </a:lnTo>
                  <a:close/>
                </a:path>
              </a:pathLst>
            </a:custGeom>
            <a:solidFill>
              <a:schemeClr val="accent2"/>
            </a:solidFill>
            <a:ln>
              <a:noFill/>
            </a:ln>
          </p:spPr>
          <p:txBody>
            <a:bodyPr vert="horz" wrap="square" lIns="59551" tIns="29776" rIns="59551" bIns="29776" numCol="1" anchor="t" anchorCtr="0" compatLnSpc="1">
              <a:prstTxWarp prst="textNoShape">
                <a:avLst/>
              </a:prstTxWarp>
            </a:bodyPr>
            <a:lstStyle/>
            <a:p>
              <a:pPr algn="just">
                <a:lnSpc>
                  <a:spcPct val="120000"/>
                </a:lnSpc>
              </a:pPr>
              <a:endParaRPr lang="en-GB" sz="1200">
                <a:ea typeface="微软雅黑" panose="020B0503020204020204" pitchFamily="34" charset="-122"/>
                <a:cs typeface="+mn-ea"/>
                <a:sym typeface="Arial" panose="020B0604020202020204" pitchFamily="34" charset="0"/>
              </a:endParaRPr>
            </a:p>
          </p:txBody>
        </p:sp>
        <p:sp>
          <p:nvSpPr>
            <p:cNvPr id="26" name="Freeform 31">
              <a:extLst>
                <a:ext uri="{FF2B5EF4-FFF2-40B4-BE49-F238E27FC236}">
                  <a16:creationId xmlns:a16="http://schemas.microsoft.com/office/drawing/2014/main" id="{E38A5FC7-B1F6-46C4-A66A-F71716A47AA5}"/>
                </a:ext>
              </a:extLst>
            </p:cNvPr>
            <p:cNvSpPr>
              <a:spLocks/>
            </p:cNvSpPr>
            <p:nvPr/>
          </p:nvSpPr>
          <p:spPr bwMode="auto">
            <a:xfrm>
              <a:off x="4551890" y="4225977"/>
              <a:ext cx="1267874" cy="830191"/>
            </a:xfrm>
            <a:custGeom>
              <a:avLst/>
              <a:gdLst>
                <a:gd name="T0" fmla="*/ 1712 w 1712"/>
                <a:gd name="T1" fmla="*/ 1121 h 1121"/>
                <a:gd name="T2" fmla="*/ 178 w 1712"/>
                <a:gd name="T3" fmla="*/ 1121 h 1121"/>
                <a:gd name="T4" fmla="*/ 178 w 1712"/>
                <a:gd name="T5" fmla="*/ 47 h 1121"/>
                <a:gd name="T6" fmla="*/ 0 w 1712"/>
                <a:gd name="T7" fmla="*/ 47 h 1121"/>
                <a:gd name="T8" fmla="*/ 0 w 1712"/>
                <a:gd name="T9" fmla="*/ 0 h 1121"/>
                <a:gd name="T10" fmla="*/ 225 w 1712"/>
                <a:gd name="T11" fmla="*/ 0 h 1121"/>
                <a:gd name="T12" fmla="*/ 225 w 1712"/>
                <a:gd name="T13" fmla="*/ 1074 h 1121"/>
                <a:gd name="T14" fmla="*/ 1712 w 1712"/>
                <a:gd name="T15" fmla="*/ 1074 h 1121"/>
                <a:gd name="T16" fmla="*/ 1712 w 1712"/>
                <a:gd name="T17" fmla="*/ 1121 h 1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12" h="1121">
                  <a:moveTo>
                    <a:pt x="1712" y="1121"/>
                  </a:moveTo>
                  <a:lnTo>
                    <a:pt x="178" y="1121"/>
                  </a:lnTo>
                  <a:lnTo>
                    <a:pt x="178" y="47"/>
                  </a:lnTo>
                  <a:lnTo>
                    <a:pt x="0" y="47"/>
                  </a:lnTo>
                  <a:lnTo>
                    <a:pt x="0" y="0"/>
                  </a:lnTo>
                  <a:lnTo>
                    <a:pt x="225" y="0"/>
                  </a:lnTo>
                  <a:lnTo>
                    <a:pt x="225" y="1074"/>
                  </a:lnTo>
                  <a:lnTo>
                    <a:pt x="1712" y="1074"/>
                  </a:lnTo>
                  <a:lnTo>
                    <a:pt x="1712" y="1121"/>
                  </a:lnTo>
                  <a:close/>
                </a:path>
              </a:pathLst>
            </a:custGeom>
            <a:solidFill>
              <a:schemeClr val="accent3"/>
            </a:solidFill>
            <a:ln>
              <a:noFill/>
            </a:ln>
          </p:spPr>
          <p:txBody>
            <a:bodyPr vert="horz" wrap="square" lIns="59551" tIns="29776" rIns="59551" bIns="29776" numCol="1" anchor="t" anchorCtr="0" compatLnSpc="1">
              <a:prstTxWarp prst="textNoShape">
                <a:avLst/>
              </a:prstTxWarp>
            </a:bodyPr>
            <a:lstStyle/>
            <a:p>
              <a:pPr algn="just">
                <a:lnSpc>
                  <a:spcPct val="120000"/>
                </a:lnSpc>
              </a:pPr>
              <a:endParaRPr lang="en-GB" sz="1200">
                <a:ea typeface="微软雅黑" panose="020B0503020204020204" pitchFamily="34" charset="-122"/>
                <a:cs typeface="+mn-ea"/>
                <a:sym typeface="Arial" panose="020B0604020202020204" pitchFamily="34" charset="0"/>
              </a:endParaRPr>
            </a:p>
          </p:txBody>
        </p:sp>
        <p:sp>
          <p:nvSpPr>
            <p:cNvPr id="27" name="Freeform 32">
              <a:extLst>
                <a:ext uri="{FF2B5EF4-FFF2-40B4-BE49-F238E27FC236}">
                  <a16:creationId xmlns:a16="http://schemas.microsoft.com/office/drawing/2014/main" id="{2A586C45-1341-4216-B0C8-B3BA5319985D}"/>
                </a:ext>
              </a:extLst>
            </p:cNvPr>
            <p:cNvSpPr>
              <a:spLocks/>
            </p:cNvSpPr>
            <p:nvPr/>
          </p:nvSpPr>
          <p:spPr bwMode="auto">
            <a:xfrm>
              <a:off x="4464501" y="4182283"/>
              <a:ext cx="105162" cy="122936"/>
            </a:xfrm>
            <a:custGeom>
              <a:avLst/>
              <a:gdLst>
                <a:gd name="T0" fmla="*/ 142 w 142"/>
                <a:gd name="T1" fmla="*/ 0 h 166"/>
                <a:gd name="T2" fmla="*/ 0 w 142"/>
                <a:gd name="T3" fmla="*/ 83 h 166"/>
                <a:gd name="T4" fmla="*/ 142 w 142"/>
                <a:gd name="T5" fmla="*/ 166 h 166"/>
                <a:gd name="T6" fmla="*/ 142 w 142"/>
                <a:gd name="T7" fmla="*/ 0 h 166"/>
              </a:gdLst>
              <a:ahLst/>
              <a:cxnLst>
                <a:cxn ang="0">
                  <a:pos x="T0" y="T1"/>
                </a:cxn>
                <a:cxn ang="0">
                  <a:pos x="T2" y="T3"/>
                </a:cxn>
                <a:cxn ang="0">
                  <a:pos x="T4" y="T5"/>
                </a:cxn>
                <a:cxn ang="0">
                  <a:pos x="T6" y="T7"/>
                </a:cxn>
              </a:cxnLst>
              <a:rect l="0" t="0" r="r" b="b"/>
              <a:pathLst>
                <a:path w="142" h="166">
                  <a:moveTo>
                    <a:pt x="142" y="0"/>
                  </a:moveTo>
                  <a:lnTo>
                    <a:pt x="0" y="83"/>
                  </a:lnTo>
                  <a:lnTo>
                    <a:pt x="142" y="166"/>
                  </a:lnTo>
                  <a:lnTo>
                    <a:pt x="142" y="0"/>
                  </a:lnTo>
                  <a:close/>
                </a:path>
              </a:pathLst>
            </a:custGeom>
            <a:solidFill>
              <a:srgbClr val="D99E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59551" tIns="29776" rIns="59551" bIns="29776" numCol="1" anchor="t" anchorCtr="0" compatLnSpc="1">
              <a:prstTxWarp prst="textNoShape">
                <a:avLst/>
              </a:prstTxWarp>
            </a:bodyPr>
            <a:lstStyle/>
            <a:p>
              <a:pPr algn="just">
                <a:lnSpc>
                  <a:spcPct val="120000"/>
                </a:lnSpc>
              </a:pPr>
              <a:endParaRPr lang="en-GB" sz="1200">
                <a:ea typeface="微软雅黑" panose="020B0503020204020204" pitchFamily="34" charset="-122"/>
                <a:cs typeface="+mn-ea"/>
                <a:sym typeface="Arial" panose="020B0604020202020204" pitchFamily="34" charset="0"/>
              </a:endParaRPr>
            </a:p>
          </p:txBody>
        </p:sp>
        <p:sp>
          <p:nvSpPr>
            <p:cNvPr id="28" name="Freeform 33">
              <a:extLst>
                <a:ext uri="{FF2B5EF4-FFF2-40B4-BE49-F238E27FC236}">
                  <a16:creationId xmlns:a16="http://schemas.microsoft.com/office/drawing/2014/main" id="{FC984243-D71F-495C-B608-330B57C1C8CC}"/>
                </a:ext>
              </a:extLst>
            </p:cNvPr>
            <p:cNvSpPr>
              <a:spLocks/>
            </p:cNvSpPr>
            <p:nvPr/>
          </p:nvSpPr>
          <p:spPr bwMode="auto">
            <a:xfrm>
              <a:off x="4054960" y="5723431"/>
              <a:ext cx="645786" cy="404357"/>
            </a:xfrm>
            <a:custGeom>
              <a:avLst/>
              <a:gdLst>
                <a:gd name="T0" fmla="*/ 872 w 872"/>
                <a:gd name="T1" fmla="*/ 546 h 546"/>
                <a:gd name="T2" fmla="*/ 0 w 872"/>
                <a:gd name="T3" fmla="*/ 546 h 546"/>
                <a:gd name="T4" fmla="*/ 0 w 872"/>
                <a:gd name="T5" fmla="*/ 0 h 546"/>
                <a:gd name="T6" fmla="*/ 47 w 872"/>
                <a:gd name="T7" fmla="*/ 0 h 546"/>
                <a:gd name="T8" fmla="*/ 47 w 872"/>
                <a:gd name="T9" fmla="*/ 499 h 546"/>
                <a:gd name="T10" fmla="*/ 872 w 872"/>
                <a:gd name="T11" fmla="*/ 499 h 546"/>
                <a:gd name="T12" fmla="*/ 872 w 872"/>
                <a:gd name="T13" fmla="*/ 546 h 546"/>
              </a:gdLst>
              <a:ahLst/>
              <a:cxnLst>
                <a:cxn ang="0">
                  <a:pos x="T0" y="T1"/>
                </a:cxn>
                <a:cxn ang="0">
                  <a:pos x="T2" y="T3"/>
                </a:cxn>
                <a:cxn ang="0">
                  <a:pos x="T4" y="T5"/>
                </a:cxn>
                <a:cxn ang="0">
                  <a:pos x="T6" y="T7"/>
                </a:cxn>
                <a:cxn ang="0">
                  <a:pos x="T8" y="T9"/>
                </a:cxn>
                <a:cxn ang="0">
                  <a:pos x="T10" y="T11"/>
                </a:cxn>
                <a:cxn ang="0">
                  <a:pos x="T12" y="T13"/>
                </a:cxn>
              </a:cxnLst>
              <a:rect l="0" t="0" r="r" b="b"/>
              <a:pathLst>
                <a:path w="872" h="546">
                  <a:moveTo>
                    <a:pt x="872" y="546"/>
                  </a:moveTo>
                  <a:lnTo>
                    <a:pt x="0" y="546"/>
                  </a:lnTo>
                  <a:lnTo>
                    <a:pt x="0" y="0"/>
                  </a:lnTo>
                  <a:lnTo>
                    <a:pt x="47" y="0"/>
                  </a:lnTo>
                  <a:lnTo>
                    <a:pt x="47" y="499"/>
                  </a:lnTo>
                  <a:lnTo>
                    <a:pt x="872" y="499"/>
                  </a:lnTo>
                  <a:lnTo>
                    <a:pt x="872" y="546"/>
                  </a:lnTo>
                  <a:close/>
                </a:path>
              </a:pathLst>
            </a:custGeom>
            <a:solidFill>
              <a:schemeClr val="accent1"/>
            </a:solidFill>
            <a:ln>
              <a:noFill/>
            </a:ln>
          </p:spPr>
          <p:txBody>
            <a:bodyPr vert="horz" wrap="square" lIns="59551" tIns="29776" rIns="59551" bIns="29776" numCol="1" anchor="t" anchorCtr="0" compatLnSpc="1">
              <a:prstTxWarp prst="textNoShape">
                <a:avLst/>
              </a:prstTxWarp>
            </a:bodyPr>
            <a:lstStyle/>
            <a:p>
              <a:pPr algn="just">
                <a:lnSpc>
                  <a:spcPct val="120000"/>
                </a:lnSpc>
              </a:pPr>
              <a:endParaRPr lang="en-GB" sz="1200">
                <a:ea typeface="微软雅黑" panose="020B0503020204020204" pitchFamily="34" charset="-122"/>
                <a:cs typeface="+mn-ea"/>
                <a:sym typeface="Arial" panose="020B0604020202020204" pitchFamily="34" charset="0"/>
              </a:endParaRPr>
            </a:p>
          </p:txBody>
        </p:sp>
        <p:sp>
          <p:nvSpPr>
            <p:cNvPr id="29" name="Freeform 34">
              <a:extLst>
                <a:ext uri="{FF2B5EF4-FFF2-40B4-BE49-F238E27FC236}">
                  <a16:creationId xmlns:a16="http://schemas.microsoft.com/office/drawing/2014/main" id="{29C39DF0-C43D-4B14-B9C4-2AC8BE579D1E}"/>
                </a:ext>
              </a:extLst>
            </p:cNvPr>
            <p:cNvSpPr>
              <a:spLocks/>
            </p:cNvSpPr>
            <p:nvPr/>
          </p:nvSpPr>
          <p:spPr bwMode="auto">
            <a:xfrm>
              <a:off x="4010525" y="5636042"/>
              <a:ext cx="122936" cy="104422"/>
            </a:xfrm>
            <a:custGeom>
              <a:avLst/>
              <a:gdLst>
                <a:gd name="T0" fmla="*/ 166 w 166"/>
                <a:gd name="T1" fmla="*/ 141 h 141"/>
                <a:gd name="T2" fmla="*/ 83 w 166"/>
                <a:gd name="T3" fmla="*/ 0 h 141"/>
                <a:gd name="T4" fmla="*/ 0 w 166"/>
                <a:gd name="T5" fmla="*/ 141 h 141"/>
                <a:gd name="T6" fmla="*/ 166 w 166"/>
                <a:gd name="T7" fmla="*/ 141 h 141"/>
              </a:gdLst>
              <a:ahLst/>
              <a:cxnLst>
                <a:cxn ang="0">
                  <a:pos x="T0" y="T1"/>
                </a:cxn>
                <a:cxn ang="0">
                  <a:pos x="T2" y="T3"/>
                </a:cxn>
                <a:cxn ang="0">
                  <a:pos x="T4" y="T5"/>
                </a:cxn>
                <a:cxn ang="0">
                  <a:pos x="T6" y="T7"/>
                </a:cxn>
              </a:cxnLst>
              <a:rect l="0" t="0" r="r" b="b"/>
              <a:pathLst>
                <a:path w="166" h="141">
                  <a:moveTo>
                    <a:pt x="166" y="141"/>
                  </a:moveTo>
                  <a:lnTo>
                    <a:pt x="83" y="0"/>
                  </a:lnTo>
                  <a:lnTo>
                    <a:pt x="0" y="141"/>
                  </a:lnTo>
                  <a:lnTo>
                    <a:pt x="166" y="141"/>
                  </a:lnTo>
                  <a:close/>
                </a:path>
              </a:pathLst>
            </a:custGeom>
            <a:solidFill>
              <a:srgbClr val="75BF9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59551" tIns="29776" rIns="59551" bIns="29776" numCol="1" anchor="t" anchorCtr="0" compatLnSpc="1">
              <a:prstTxWarp prst="textNoShape">
                <a:avLst/>
              </a:prstTxWarp>
            </a:bodyPr>
            <a:lstStyle/>
            <a:p>
              <a:pPr algn="just">
                <a:lnSpc>
                  <a:spcPct val="120000"/>
                </a:lnSpc>
              </a:pPr>
              <a:endParaRPr lang="en-GB" sz="1200">
                <a:ea typeface="微软雅黑" panose="020B0503020204020204" pitchFamily="34" charset="-122"/>
                <a:cs typeface="+mn-ea"/>
                <a:sym typeface="Arial" panose="020B0604020202020204" pitchFamily="34" charset="0"/>
              </a:endParaRPr>
            </a:p>
          </p:txBody>
        </p:sp>
      </p:grpSp>
      <p:grpSp>
        <p:nvGrpSpPr>
          <p:cNvPr id="30" name="Group 37">
            <a:extLst>
              <a:ext uri="{FF2B5EF4-FFF2-40B4-BE49-F238E27FC236}">
                <a16:creationId xmlns:a16="http://schemas.microsoft.com/office/drawing/2014/main" id="{5D6D8D43-ABF4-4AA5-9D99-DA6910903A2B}"/>
              </a:ext>
            </a:extLst>
          </p:cNvPr>
          <p:cNvGrpSpPr/>
          <p:nvPr/>
        </p:nvGrpSpPr>
        <p:grpSpPr>
          <a:xfrm>
            <a:off x="6717112" y="1242309"/>
            <a:ext cx="1942514" cy="1126163"/>
            <a:chOff x="9720774" y="2761849"/>
            <a:chExt cx="2512522" cy="1320290"/>
          </a:xfrm>
        </p:grpSpPr>
        <p:sp>
          <p:nvSpPr>
            <p:cNvPr id="31" name="TextBox 35">
              <a:extLst>
                <a:ext uri="{FF2B5EF4-FFF2-40B4-BE49-F238E27FC236}">
                  <a16:creationId xmlns:a16="http://schemas.microsoft.com/office/drawing/2014/main" id="{0730549D-CCB3-48FB-98C7-592F8B482004}"/>
                </a:ext>
              </a:extLst>
            </p:cNvPr>
            <p:cNvSpPr txBox="1"/>
            <p:nvPr/>
          </p:nvSpPr>
          <p:spPr>
            <a:xfrm>
              <a:off x="9726739" y="2761849"/>
              <a:ext cx="2506557" cy="242508"/>
            </a:xfrm>
            <a:prstGeom prst="rect">
              <a:avLst/>
            </a:prstGeom>
            <a:noFill/>
          </p:spPr>
          <p:txBody>
            <a:bodyPr wrap="none" lIns="0" tIns="0" rIns="0" bIns="0" rtlCol="0">
              <a:spAutoFit/>
            </a:bodyPr>
            <a:lstStyle/>
            <a:p>
              <a:pPr>
                <a:lnSpc>
                  <a:spcPct val="120000"/>
                </a:lnSpc>
              </a:pPr>
              <a:r>
                <a:rPr lang="en-US" altLang="zh-CN" sz="1200" dirty="0">
                  <a:ea typeface="微软雅黑" panose="020B0503020204020204" pitchFamily="34" charset="-122"/>
                  <a:cs typeface="+mn-ea"/>
                  <a:sym typeface="Arial" panose="020B0604020202020204" pitchFamily="34" charset="0"/>
                </a:rPr>
                <a:t>Please replace the text content</a:t>
              </a:r>
              <a:endParaRPr lang="en-GB" sz="1200" dirty="0">
                <a:ea typeface="微软雅黑" panose="020B0503020204020204" pitchFamily="34" charset="-122"/>
                <a:cs typeface="+mn-ea"/>
                <a:sym typeface="Arial" panose="020B0604020202020204" pitchFamily="34" charset="0"/>
              </a:endParaRPr>
            </a:p>
          </p:txBody>
        </p:sp>
        <p:sp>
          <p:nvSpPr>
            <p:cNvPr id="32" name="Rectangle 36">
              <a:extLst>
                <a:ext uri="{FF2B5EF4-FFF2-40B4-BE49-F238E27FC236}">
                  <a16:creationId xmlns:a16="http://schemas.microsoft.com/office/drawing/2014/main" id="{6E4AC222-B7A2-4918-8716-C952CA9A9AD0}"/>
                </a:ext>
              </a:extLst>
            </p:cNvPr>
            <p:cNvSpPr/>
            <p:nvPr/>
          </p:nvSpPr>
          <p:spPr>
            <a:xfrm>
              <a:off x="9720774" y="3060236"/>
              <a:ext cx="2511868" cy="1021903"/>
            </a:xfrm>
            <a:prstGeom prst="rect">
              <a:avLst/>
            </a:prstGeom>
          </p:spPr>
          <p:txBody>
            <a:bodyPr wrap="square" lIns="0" tIns="0" rIns="0" bIns="0">
              <a:spAutoFit/>
            </a:bodyPr>
            <a:lstStyle/>
            <a:p>
              <a:pPr>
                <a:lnSpc>
                  <a:spcPct val="120000"/>
                </a:lnSpc>
              </a:pPr>
              <a:r>
                <a:rPr lang="en-US" altLang="zh-CN" sz="1200" dirty="0">
                  <a:ea typeface="微软雅黑" panose="020B0503020204020204" pitchFamily="34" charset="-122"/>
                  <a:cs typeface="+mn-ea"/>
                  <a:sym typeface="Arial" panose="020B0604020202020204" pitchFamily="34" charset="0"/>
                </a:rPr>
                <a:t>Please replace text, click add relevant headline, modify the text content, also can copy your content to this directly.</a:t>
              </a:r>
              <a:endParaRPr lang="en-GB" altLang="zh-CN" sz="1200" dirty="0">
                <a:ea typeface="微软雅黑" panose="020B0503020204020204" pitchFamily="34" charset="-122"/>
                <a:cs typeface="+mn-ea"/>
                <a:sym typeface="Arial" panose="020B0604020202020204" pitchFamily="34" charset="0"/>
              </a:endParaRPr>
            </a:p>
          </p:txBody>
        </p:sp>
      </p:grpSp>
      <p:grpSp>
        <p:nvGrpSpPr>
          <p:cNvPr id="33" name="Group 38">
            <a:extLst>
              <a:ext uri="{FF2B5EF4-FFF2-40B4-BE49-F238E27FC236}">
                <a16:creationId xmlns:a16="http://schemas.microsoft.com/office/drawing/2014/main" id="{8C2A22ED-A300-4F64-82F3-62E8A08DADDA}"/>
              </a:ext>
            </a:extLst>
          </p:cNvPr>
          <p:cNvGrpSpPr/>
          <p:nvPr/>
        </p:nvGrpSpPr>
        <p:grpSpPr>
          <a:xfrm>
            <a:off x="6717117" y="2282796"/>
            <a:ext cx="1942010" cy="1126163"/>
            <a:chOff x="9720775" y="2761849"/>
            <a:chExt cx="2511868" cy="1320287"/>
          </a:xfrm>
        </p:grpSpPr>
        <p:sp>
          <p:nvSpPr>
            <p:cNvPr id="34" name="TextBox 39">
              <a:extLst>
                <a:ext uri="{FF2B5EF4-FFF2-40B4-BE49-F238E27FC236}">
                  <a16:creationId xmlns:a16="http://schemas.microsoft.com/office/drawing/2014/main" id="{D04E7B3E-265A-4BCD-81D9-9FF340BD6183}"/>
                </a:ext>
              </a:extLst>
            </p:cNvPr>
            <p:cNvSpPr txBox="1"/>
            <p:nvPr/>
          </p:nvSpPr>
          <p:spPr>
            <a:xfrm>
              <a:off x="9720775" y="2761849"/>
              <a:ext cx="2506556" cy="242507"/>
            </a:xfrm>
            <a:prstGeom prst="rect">
              <a:avLst/>
            </a:prstGeom>
            <a:noFill/>
          </p:spPr>
          <p:txBody>
            <a:bodyPr wrap="none" lIns="0" tIns="0" rIns="0" bIns="0" rtlCol="0">
              <a:spAutoFit/>
            </a:bodyPr>
            <a:lstStyle/>
            <a:p>
              <a:pPr>
                <a:lnSpc>
                  <a:spcPct val="120000"/>
                </a:lnSpc>
              </a:pPr>
              <a:r>
                <a:rPr lang="en-US" altLang="zh-CN" sz="1200" dirty="0">
                  <a:ea typeface="微软雅黑" panose="020B0503020204020204" pitchFamily="34" charset="-122"/>
                  <a:cs typeface="+mn-ea"/>
                  <a:sym typeface="Arial" panose="020B0604020202020204" pitchFamily="34" charset="0"/>
                </a:rPr>
                <a:t>Please replace the text content</a:t>
              </a:r>
              <a:endParaRPr lang="en-GB" sz="1200" dirty="0">
                <a:ea typeface="微软雅黑" panose="020B0503020204020204" pitchFamily="34" charset="-122"/>
                <a:cs typeface="+mn-ea"/>
                <a:sym typeface="Arial" panose="020B0604020202020204" pitchFamily="34" charset="0"/>
              </a:endParaRPr>
            </a:p>
          </p:txBody>
        </p:sp>
        <p:sp>
          <p:nvSpPr>
            <p:cNvPr id="35" name="Rectangle 40">
              <a:extLst>
                <a:ext uri="{FF2B5EF4-FFF2-40B4-BE49-F238E27FC236}">
                  <a16:creationId xmlns:a16="http://schemas.microsoft.com/office/drawing/2014/main" id="{E143C834-5FDF-4D2D-A10D-FDDD37421619}"/>
                </a:ext>
              </a:extLst>
            </p:cNvPr>
            <p:cNvSpPr/>
            <p:nvPr/>
          </p:nvSpPr>
          <p:spPr>
            <a:xfrm>
              <a:off x="9720775" y="3060235"/>
              <a:ext cx="2511868" cy="1021901"/>
            </a:xfrm>
            <a:prstGeom prst="rect">
              <a:avLst/>
            </a:prstGeom>
          </p:spPr>
          <p:txBody>
            <a:bodyPr wrap="square" lIns="0" tIns="0" rIns="0" bIns="0">
              <a:spAutoFit/>
            </a:bodyPr>
            <a:lstStyle/>
            <a:p>
              <a:pPr>
                <a:lnSpc>
                  <a:spcPct val="120000"/>
                </a:lnSpc>
              </a:pPr>
              <a:r>
                <a:rPr lang="en-US" altLang="zh-CN" sz="1200" dirty="0">
                  <a:ea typeface="微软雅黑" panose="020B0503020204020204" pitchFamily="34" charset="-122"/>
                  <a:cs typeface="+mn-ea"/>
                  <a:sym typeface="Arial" panose="020B0604020202020204" pitchFamily="34" charset="0"/>
                </a:rPr>
                <a:t>Please replace text, click add relevant headline, modify the text content, also can copy your content to this directly.</a:t>
              </a:r>
              <a:endParaRPr lang="en-GB" altLang="zh-CN" sz="1200" dirty="0">
                <a:ea typeface="微软雅黑" panose="020B0503020204020204" pitchFamily="34" charset="-122"/>
                <a:cs typeface="+mn-ea"/>
                <a:sym typeface="Arial" panose="020B0604020202020204" pitchFamily="34" charset="0"/>
              </a:endParaRPr>
            </a:p>
          </p:txBody>
        </p:sp>
      </p:grpSp>
      <p:grpSp>
        <p:nvGrpSpPr>
          <p:cNvPr id="36" name="Group 41">
            <a:extLst>
              <a:ext uri="{FF2B5EF4-FFF2-40B4-BE49-F238E27FC236}">
                <a16:creationId xmlns:a16="http://schemas.microsoft.com/office/drawing/2014/main" id="{835B1DA7-53AC-4F4E-BFBB-25915332E29E}"/>
              </a:ext>
            </a:extLst>
          </p:cNvPr>
          <p:cNvGrpSpPr/>
          <p:nvPr/>
        </p:nvGrpSpPr>
        <p:grpSpPr>
          <a:xfrm>
            <a:off x="6717116" y="3324884"/>
            <a:ext cx="1942011" cy="1126163"/>
            <a:chOff x="9720774" y="2761849"/>
            <a:chExt cx="2511870" cy="1320287"/>
          </a:xfrm>
        </p:grpSpPr>
        <p:sp>
          <p:nvSpPr>
            <p:cNvPr id="37" name="TextBox 42">
              <a:extLst>
                <a:ext uri="{FF2B5EF4-FFF2-40B4-BE49-F238E27FC236}">
                  <a16:creationId xmlns:a16="http://schemas.microsoft.com/office/drawing/2014/main" id="{5FEB2A0B-E4E2-45D8-B9DE-4D5391FA5866}"/>
                </a:ext>
              </a:extLst>
            </p:cNvPr>
            <p:cNvSpPr txBox="1"/>
            <p:nvPr/>
          </p:nvSpPr>
          <p:spPr>
            <a:xfrm>
              <a:off x="9720774" y="2761849"/>
              <a:ext cx="2506556" cy="242507"/>
            </a:xfrm>
            <a:prstGeom prst="rect">
              <a:avLst/>
            </a:prstGeom>
            <a:noFill/>
          </p:spPr>
          <p:txBody>
            <a:bodyPr wrap="none" lIns="0" tIns="0" rIns="0" bIns="0" rtlCol="0">
              <a:spAutoFit/>
            </a:bodyPr>
            <a:lstStyle/>
            <a:p>
              <a:pPr>
                <a:lnSpc>
                  <a:spcPct val="120000"/>
                </a:lnSpc>
              </a:pPr>
              <a:r>
                <a:rPr lang="en-US" altLang="zh-CN" sz="1200" dirty="0">
                  <a:ea typeface="微软雅黑" panose="020B0503020204020204" pitchFamily="34" charset="-122"/>
                  <a:cs typeface="+mn-ea"/>
                  <a:sym typeface="Arial" panose="020B0604020202020204" pitchFamily="34" charset="0"/>
                </a:rPr>
                <a:t>Please replace the text content</a:t>
              </a:r>
              <a:endParaRPr lang="en-GB" sz="1200" dirty="0">
                <a:ea typeface="微软雅黑" panose="020B0503020204020204" pitchFamily="34" charset="-122"/>
                <a:cs typeface="+mn-ea"/>
                <a:sym typeface="Arial" panose="020B0604020202020204" pitchFamily="34" charset="0"/>
              </a:endParaRPr>
            </a:p>
          </p:txBody>
        </p:sp>
        <p:sp>
          <p:nvSpPr>
            <p:cNvPr id="38" name="Rectangle 43">
              <a:extLst>
                <a:ext uri="{FF2B5EF4-FFF2-40B4-BE49-F238E27FC236}">
                  <a16:creationId xmlns:a16="http://schemas.microsoft.com/office/drawing/2014/main" id="{342464B4-89EC-488C-9711-95FB530DC402}"/>
                </a:ext>
              </a:extLst>
            </p:cNvPr>
            <p:cNvSpPr/>
            <p:nvPr/>
          </p:nvSpPr>
          <p:spPr>
            <a:xfrm>
              <a:off x="9720774" y="3060235"/>
              <a:ext cx="2511870" cy="1021901"/>
            </a:xfrm>
            <a:prstGeom prst="rect">
              <a:avLst/>
            </a:prstGeom>
          </p:spPr>
          <p:txBody>
            <a:bodyPr wrap="square" lIns="0" tIns="0" rIns="0" bIns="0">
              <a:spAutoFit/>
            </a:bodyPr>
            <a:lstStyle/>
            <a:p>
              <a:pPr>
                <a:lnSpc>
                  <a:spcPct val="120000"/>
                </a:lnSpc>
              </a:pPr>
              <a:r>
                <a:rPr lang="en-US" altLang="zh-CN" sz="1200" dirty="0">
                  <a:ea typeface="微软雅黑" panose="020B0503020204020204" pitchFamily="34" charset="-122"/>
                  <a:cs typeface="+mn-ea"/>
                  <a:sym typeface="Arial" panose="020B0604020202020204" pitchFamily="34" charset="0"/>
                </a:rPr>
                <a:t>Please replace text, click add relevant headline, modify the text content, also can copy your content to this directly.</a:t>
              </a:r>
              <a:endParaRPr lang="en-GB" altLang="zh-CN" sz="1200" dirty="0">
                <a:ea typeface="微软雅黑" panose="020B0503020204020204" pitchFamily="34" charset="-122"/>
                <a:cs typeface="+mn-ea"/>
                <a:sym typeface="Arial" panose="020B0604020202020204" pitchFamily="34" charset="0"/>
              </a:endParaRPr>
            </a:p>
          </p:txBody>
        </p:sp>
      </p:grpSp>
      <p:grpSp>
        <p:nvGrpSpPr>
          <p:cNvPr id="39" name="Group 44">
            <a:extLst>
              <a:ext uri="{FF2B5EF4-FFF2-40B4-BE49-F238E27FC236}">
                <a16:creationId xmlns:a16="http://schemas.microsoft.com/office/drawing/2014/main" id="{AC7DB0B3-215E-4177-8307-344BB81C443B}"/>
              </a:ext>
            </a:extLst>
          </p:cNvPr>
          <p:cNvGrpSpPr/>
          <p:nvPr/>
        </p:nvGrpSpPr>
        <p:grpSpPr>
          <a:xfrm flipH="1">
            <a:off x="499541" y="1242318"/>
            <a:ext cx="1962793" cy="1126165"/>
            <a:chOff x="9720775" y="2761847"/>
            <a:chExt cx="2343011" cy="1320290"/>
          </a:xfrm>
        </p:grpSpPr>
        <p:sp>
          <p:nvSpPr>
            <p:cNvPr id="40" name="TextBox 45">
              <a:extLst>
                <a:ext uri="{FF2B5EF4-FFF2-40B4-BE49-F238E27FC236}">
                  <a16:creationId xmlns:a16="http://schemas.microsoft.com/office/drawing/2014/main" id="{6D688B74-AEE6-4454-8C63-FE249D5976BC}"/>
                </a:ext>
              </a:extLst>
            </p:cNvPr>
            <p:cNvSpPr txBox="1"/>
            <p:nvPr/>
          </p:nvSpPr>
          <p:spPr>
            <a:xfrm>
              <a:off x="9747982" y="2761847"/>
              <a:ext cx="2313299" cy="242507"/>
            </a:xfrm>
            <a:prstGeom prst="rect">
              <a:avLst/>
            </a:prstGeom>
            <a:noFill/>
          </p:spPr>
          <p:txBody>
            <a:bodyPr wrap="none" lIns="0" tIns="0" rIns="0" bIns="0" rtlCol="0">
              <a:spAutoFit/>
            </a:bodyPr>
            <a:lstStyle/>
            <a:p>
              <a:pPr algn="r">
                <a:lnSpc>
                  <a:spcPct val="120000"/>
                </a:lnSpc>
              </a:pPr>
              <a:r>
                <a:rPr lang="en-US" altLang="zh-CN" sz="1200" dirty="0">
                  <a:ea typeface="微软雅黑" panose="020B0503020204020204" pitchFamily="34" charset="-122"/>
                  <a:cs typeface="+mn-ea"/>
                  <a:sym typeface="Arial" panose="020B0604020202020204" pitchFamily="34" charset="0"/>
                </a:rPr>
                <a:t>Please replace the text content</a:t>
              </a:r>
              <a:endParaRPr lang="en-GB" sz="1200" dirty="0">
                <a:ea typeface="微软雅黑" panose="020B0503020204020204" pitchFamily="34" charset="-122"/>
                <a:cs typeface="+mn-ea"/>
                <a:sym typeface="Arial" panose="020B0604020202020204" pitchFamily="34" charset="0"/>
              </a:endParaRPr>
            </a:p>
          </p:txBody>
        </p:sp>
        <p:sp>
          <p:nvSpPr>
            <p:cNvPr id="41" name="Rectangle 46">
              <a:extLst>
                <a:ext uri="{FF2B5EF4-FFF2-40B4-BE49-F238E27FC236}">
                  <a16:creationId xmlns:a16="http://schemas.microsoft.com/office/drawing/2014/main" id="{BCC4AD55-F9F3-490C-8DF3-7DD03CA29B73}"/>
                </a:ext>
              </a:extLst>
            </p:cNvPr>
            <p:cNvSpPr/>
            <p:nvPr/>
          </p:nvSpPr>
          <p:spPr>
            <a:xfrm>
              <a:off x="9720775" y="3060236"/>
              <a:ext cx="2343011" cy="1021901"/>
            </a:xfrm>
            <a:prstGeom prst="rect">
              <a:avLst/>
            </a:prstGeom>
          </p:spPr>
          <p:txBody>
            <a:bodyPr wrap="square" lIns="0" tIns="0" rIns="0" bIns="0">
              <a:spAutoFit/>
            </a:bodyPr>
            <a:lstStyle/>
            <a:p>
              <a:pPr algn="r">
                <a:lnSpc>
                  <a:spcPct val="120000"/>
                </a:lnSpc>
              </a:pPr>
              <a:r>
                <a:rPr lang="en-US" altLang="zh-CN" sz="1200" dirty="0">
                  <a:ea typeface="微软雅黑" panose="020B0503020204020204" pitchFamily="34" charset="-122"/>
                  <a:cs typeface="+mn-ea"/>
                  <a:sym typeface="Arial" panose="020B0604020202020204" pitchFamily="34" charset="0"/>
                </a:rPr>
                <a:t>Please replace text, click add relevant headline, modify the text content, also can copy your content to this directly.</a:t>
              </a:r>
              <a:endParaRPr lang="en-GB" altLang="zh-CN" sz="1200" dirty="0">
                <a:ea typeface="微软雅黑" panose="020B0503020204020204" pitchFamily="34" charset="-122"/>
                <a:cs typeface="+mn-ea"/>
                <a:sym typeface="Arial" panose="020B0604020202020204" pitchFamily="34" charset="0"/>
              </a:endParaRPr>
            </a:p>
          </p:txBody>
        </p:sp>
      </p:grpSp>
      <p:grpSp>
        <p:nvGrpSpPr>
          <p:cNvPr id="42" name="Group 47">
            <a:extLst>
              <a:ext uri="{FF2B5EF4-FFF2-40B4-BE49-F238E27FC236}">
                <a16:creationId xmlns:a16="http://schemas.microsoft.com/office/drawing/2014/main" id="{8AC8AD1B-F784-4A72-B9CA-719E0FAA8797}"/>
              </a:ext>
            </a:extLst>
          </p:cNvPr>
          <p:cNvGrpSpPr/>
          <p:nvPr/>
        </p:nvGrpSpPr>
        <p:grpSpPr>
          <a:xfrm flipH="1">
            <a:off x="496595" y="2282798"/>
            <a:ext cx="1979024" cy="1126165"/>
            <a:chOff x="9701399" y="2761847"/>
            <a:chExt cx="2362386" cy="1320290"/>
          </a:xfrm>
        </p:grpSpPr>
        <p:sp>
          <p:nvSpPr>
            <p:cNvPr id="43" name="TextBox 48">
              <a:extLst>
                <a:ext uri="{FF2B5EF4-FFF2-40B4-BE49-F238E27FC236}">
                  <a16:creationId xmlns:a16="http://schemas.microsoft.com/office/drawing/2014/main" id="{829FC387-5461-4ACD-BCE7-2F3FA561B4D1}"/>
                </a:ext>
              </a:extLst>
            </p:cNvPr>
            <p:cNvSpPr txBox="1"/>
            <p:nvPr/>
          </p:nvSpPr>
          <p:spPr>
            <a:xfrm>
              <a:off x="9701399" y="2761847"/>
              <a:ext cx="2313298" cy="242507"/>
            </a:xfrm>
            <a:prstGeom prst="rect">
              <a:avLst/>
            </a:prstGeom>
            <a:noFill/>
          </p:spPr>
          <p:txBody>
            <a:bodyPr wrap="none" lIns="0" tIns="0" rIns="0" bIns="0" rtlCol="0">
              <a:spAutoFit/>
            </a:bodyPr>
            <a:lstStyle/>
            <a:p>
              <a:pPr algn="r">
                <a:lnSpc>
                  <a:spcPct val="120000"/>
                </a:lnSpc>
              </a:pPr>
              <a:r>
                <a:rPr lang="en-US" altLang="zh-CN" sz="1200" dirty="0">
                  <a:ea typeface="微软雅黑" panose="020B0503020204020204" pitchFamily="34" charset="-122"/>
                  <a:cs typeface="+mn-ea"/>
                  <a:sym typeface="Arial" panose="020B0604020202020204" pitchFamily="34" charset="0"/>
                </a:rPr>
                <a:t>Please replace the text content</a:t>
              </a:r>
              <a:endParaRPr lang="en-GB" sz="1200" dirty="0">
                <a:ea typeface="微软雅黑" panose="020B0503020204020204" pitchFamily="34" charset="-122"/>
                <a:cs typeface="+mn-ea"/>
                <a:sym typeface="Arial" panose="020B0604020202020204" pitchFamily="34" charset="0"/>
              </a:endParaRPr>
            </a:p>
          </p:txBody>
        </p:sp>
        <p:sp>
          <p:nvSpPr>
            <p:cNvPr id="44" name="Rectangle 49">
              <a:extLst>
                <a:ext uri="{FF2B5EF4-FFF2-40B4-BE49-F238E27FC236}">
                  <a16:creationId xmlns:a16="http://schemas.microsoft.com/office/drawing/2014/main" id="{20344CCF-7023-4A51-8BCD-4173636D4C72}"/>
                </a:ext>
              </a:extLst>
            </p:cNvPr>
            <p:cNvSpPr/>
            <p:nvPr/>
          </p:nvSpPr>
          <p:spPr>
            <a:xfrm>
              <a:off x="9720773" y="3060236"/>
              <a:ext cx="2343012" cy="1021901"/>
            </a:xfrm>
            <a:prstGeom prst="rect">
              <a:avLst/>
            </a:prstGeom>
          </p:spPr>
          <p:txBody>
            <a:bodyPr wrap="square" lIns="0" tIns="0" rIns="0" bIns="0">
              <a:spAutoFit/>
            </a:bodyPr>
            <a:lstStyle/>
            <a:p>
              <a:pPr algn="r">
                <a:lnSpc>
                  <a:spcPct val="120000"/>
                </a:lnSpc>
              </a:pPr>
              <a:r>
                <a:rPr lang="en-US" altLang="zh-CN" sz="1200" dirty="0">
                  <a:ea typeface="微软雅黑" panose="020B0503020204020204" pitchFamily="34" charset="-122"/>
                  <a:cs typeface="+mn-ea"/>
                  <a:sym typeface="Arial" panose="020B0604020202020204" pitchFamily="34" charset="0"/>
                </a:rPr>
                <a:t>Please replace text, click add relevant headline, modify the text content, also can copy your content to this directly.</a:t>
              </a:r>
              <a:endParaRPr lang="en-GB" altLang="zh-CN" sz="1200" dirty="0">
                <a:ea typeface="微软雅黑" panose="020B0503020204020204" pitchFamily="34" charset="-122"/>
                <a:cs typeface="+mn-ea"/>
                <a:sym typeface="Arial" panose="020B0604020202020204" pitchFamily="34" charset="0"/>
              </a:endParaRPr>
            </a:p>
          </p:txBody>
        </p:sp>
      </p:grpSp>
      <p:grpSp>
        <p:nvGrpSpPr>
          <p:cNvPr id="45" name="Group 50">
            <a:extLst>
              <a:ext uri="{FF2B5EF4-FFF2-40B4-BE49-F238E27FC236}">
                <a16:creationId xmlns:a16="http://schemas.microsoft.com/office/drawing/2014/main" id="{DC1746E6-8778-40A1-A466-1BCF1EE87113}"/>
              </a:ext>
            </a:extLst>
          </p:cNvPr>
          <p:cNvGrpSpPr/>
          <p:nvPr/>
        </p:nvGrpSpPr>
        <p:grpSpPr>
          <a:xfrm flipH="1">
            <a:off x="484374" y="3324881"/>
            <a:ext cx="1977965" cy="1126165"/>
            <a:chOff x="9720775" y="2761847"/>
            <a:chExt cx="2361124" cy="1320290"/>
          </a:xfrm>
        </p:grpSpPr>
        <p:sp>
          <p:nvSpPr>
            <p:cNvPr id="46" name="TextBox 51">
              <a:extLst>
                <a:ext uri="{FF2B5EF4-FFF2-40B4-BE49-F238E27FC236}">
                  <a16:creationId xmlns:a16="http://schemas.microsoft.com/office/drawing/2014/main" id="{F4E54E16-B01E-482C-B6CB-DA4338F67D6F}"/>
                </a:ext>
              </a:extLst>
            </p:cNvPr>
            <p:cNvSpPr txBox="1"/>
            <p:nvPr/>
          </p:nvSpPr>
          <p:spPr>
            <a:xfrm>
              <a:off x="9768599" y="2761847"/>
              <a:ext cx="2313300" cy="242507"/>
            </a:xfrm>
            <a:prstGeom prst="rect">
              <a:avLst/>
            </a:prstGeom>
            <a:noFill/>
          </p:spPr>
          <p:txBody>
            <a:bodyPr wrap="none" lIns="0" tIns="0" rIns="0" bIns="0" rtlCol="0">
              <a:spAutoFit/>
            </a:bodyPr>
            <a:lstStyle/>
            <a:p>
              <a:pPr algn="r">
                <a:lnSpc>
                  <a:spcPct val="120000"/>
                </a:lnSpc>
              </a:pPr>
              <a:r>
                <a:rPr lang="en-US" altLang="zh-CN" sz="1200" dirty="0">
                  <a:ea typeface="微软雅黑" panose="020B0503020204020204" pitchFamily="34" charset="-122"/>
                  <a:cs typeface="+mn-ea"/>
                  <a:sym typeface="Arial" panose="020B0604020202020204" pitchFamily="34" charset="0"/>
                </a:rPr>
                <a:t>Please replace the text content</a:t>
              </a:r>
              <a:endParaRPr lang="en-GB" sz="1200" dirty="0">
                <a:ea typeface="微软雅黑" panose="020B0503020204020204" pitchFamily="34" charset="-122"/>
                <a:cs typeface="+mn-ea"/>
                <a:sym typeface="Arial" panose="020B0604020202020204" pitchFamily="34" charset="0"/>
              </a:endParaRPr>
            </a:p>
          </p:txBody>
        </p:sp>
        <p:sp>
          <p:nvSpPr>
            <p:cNvPr id="47" name="Rectangle 52">
              <a:extLst>
                <a:ext uri="{FF2B5EF4-FFF2-40B4-BE49-F238E27FC236}">
                  <a16:creationId xmlns:a16="http://schemas.microsoft.com/office/drawing/2014/main" id="{3B4FEFE7-6060-484C-A68B-EB1281DA79A1}"/>
                </a:ext>
              </a:extLst>
            </p:cNvPr>
            <p:cNvSpPr/>
            <p:nvPr/>
          </p:nvSpPr>
          <p:spPr>
            <a:xfrm>
              <a:off x="9720775" y="3060236"/>
              <a:ext cx="2343014" cy="1021901"/>
            </a:xfrm>
            <a:prstGeom prst="rect">
              <a:avLst/>
            </a:prstGeom>
          </p:spPr>
          <p:txBody>
            <a:bodyPr wrap="square" lIns="0" tIns="0" rIns="0" bIns="0">
              <a:spAutoFit/>
            </a:bodyPr>
            <a:lstStyle/>
            <a:p>
              <a:pPr algn="r">
                <a:lnSpc>
                  <a:spcPct val="120000"/>
                </a:lnSpc>
              </a:pPr>
              <a:r>
                <a:rPr lang="en-US" altLang="zh-CN" sz="1200" dirty="0">
                  <a:ea typeface="微软雅黑" panose="020B0503020204020204" pitchFamily="34" charset="-122"/>
                  <a:cs typeface="+mn-ea"/>
                  <a:sym typeface="Arial" panose="020B0604020202020204" pitchFamily="34" charset="0"/>
                </a:rPr>
                <a:t>Please replace text, click add relevant headline, modify the text content, also can copy your content to this directly.</a:t>
              </a:r>
              <a:endParaRPr lang="en-GB" sz="1200" dirty="0">
                <a:ea typeface="微软雅黑" panose="020B0503020204020204" pitchFamily="34" charset="-122"/>
                <a:cs typeface="+mn-ea"/>
                <a:sym typeface="Arial" panose="020B0604020202020204" pitchFamily="34" charset="0"/>
              </a:endParaRPr>
            </a:p>
          </p:txBody>
        </p:sp>
      </p:grpSp>
      <p:grpSp>
        <p:nvGrpSpPr>
          <p:cNvPr id="49" name="Group 38">
            <a:extLst>
              <a:ext uri="{FF2B5EF4-FFF2-40B4-BE49-F238E27FC236}">
                <a16:creationId xmlns:a16="http://schemas.microsoft.com/office/drawing/2014/main" id="{778FEA8C-EC34-4783-8C54-53C85EAF30B7}"/>
              </a:ext>
            </a:extLst>
          </p:cNvPr>
          <p:cNvGrpSpPr>
            <a:grpSpLocks noChangeAspect="1"/>
          </p:cNvGrpSpPr>
          <p:nvPr/>
        </p:nvGrpSpPr>
        <p:grpSpPr>
          <a:xfrm>
            <a:off x="6052263" y="1118014"/>
            <a:ext cx="429878" cy="429878"/>
            <a:chOff x="-2771775" y="66675"/>
            <a:chExt cx="827087" cy="827088"/>
          </a:xfrm>
          <a:solidFill>
            <a:srgbClr val="356377"/>
          </a:solidFill>
        </p:grpSpPr>
        <p:sp>
          <p:nvSpPr>
            <p:cNvPr id="50" name="Freeform 19">
              <a:extLst>
                <a:ext uri="{FF2B5EF4-FFF2-40B4-BE49-F238E27FC236}">
                  <a16:creationId xmlns:a16="http://schemas.microsoft.com/office/drawing/2014/main" id="{A7FBA2D2-11FB-466D-8BFE-848F4B1298F9}"/>
                </a:ext>
              </a:extLst>
            </p:cNvPr>
            <p:cNvSpPr>
              <a:spLocks noEditPoints="1"/>
            </p:cNvSpPr>
            <p:nvPr/>
          </p:nvSpPr>
          <p:spPr bwMode="auto">
            <a:xfrm>
              <a:off x="-2771775" y="66675"/>
              <a:ext cx="827087" cy="827088"/>
            </a:xfrm>
            <a:custGeom>
              <a:avLst/>
              <a:gdLst>
                <a:gd name="T0" fmla="*/ 188 w 220"/>
                <a:gd name="T1" fmla="*/ 83 h 220"/>
                <a:gd name="T2" fmla="*/ 196 w 220"/>
                <a:gd name="T3" fmla="*/ 56 h 220"/>
                <a:gd name="T4" fmla="*/ 181 w 220"/>
                <a:gd name="T5" fmla="*/ 26 h 220"/>
                <a:gd name="T6" fmla="*/ 164 w 220"/>
                <a:gd name="T7" fmla="*/ 24 h 220"/>
                <a:gd name="T8" fmla="*/ 137 w 220"/>
                <a:gd name="T9" fmla="*/ 32 h 220"/>
                <a:gd name="T10" fmla="*/ 119 w 220"/>
                <a:gd name="T11" fmla="*/ 0 h 220"/>
                <a:gd name="T12" fmla="*/ 87 w 220"/>
                <a:gd name="T13" fmla="*/ 11 h 220"/>
                <a:gd name="T14" fmla="*/ 74 w 220"/>
                <a:gd name="T15" fmla="*/ 36 h 220"/>
                <a:gd name="T16" fmla="*/ 49 w 220"/>
                <a:gd name="T17" fmla="*/ 22 h 220"/>
                <a:gd name="T18" fmla="*/ 26 w 220"/>
                <a:gd name="T19" fmla="*/ 39 h 220"/>
                <a:gd name="T20" fmla="*/ 36 w 220"/>
                <a:gd name="T21" fmla="*/ 74 h 220"/>
                <a:gd name="T22" fmla="*/ 11 w 220"/>
                <a:gd name="T23" fmla="*/ 87 h 220"/>
                <a:gd name="T24" fmla="*/ 0 w 220"/>
                <a:gd name="T25" fmla="*/ 119 h 220"/>
                <a:gd name="T26" fmla="*/ 32 w 220"/>
                <a:gd name="T27" fmla="*/ 137 h 220"/>
                <a:gd name="T28" fmla="*/ 24 w 220"/>
                <a:gd name="T29" fmla="*/ 164 h 220"/>
                <a:gd name="T30" fmla="*/ 39 w 220"/>
                <a:gd name="T31" fmla="*/ 194 h 220"/>
                <a:gd name="T32" fmla="*/ 56 w 220"/>
                <a:gd name="T33" fmla="*/ 196 h 220"/>
                <a:gd name="T34" fmla="*/ 83 w 220"/>
                <a:gd name="T35" fmla="*/ 188 h 220"/>
                <a:gd name="T36" fmla="*/ 101 w 220"/>
                <a:gd name="T37" fmla="*/ 220 h 220"/>
                <a:gd name="T38" fmla="*/ 133 w 220"/>
                <a:gd name="T39" fmla="*/ 209 h 220"/>
                <a:gd name="T40" fmla="*/ 146 w 220"/>
                <a:gd name="T41" fmla="*/ 184 h 220"/>
                <a:gd name="T42" fmla="*/ 171 w 220"/>
                <a:gd name="T43" fmla="*/ 198 h 220"/>
                <a:gd name="T44" fmla="*/ 194 w 220"/>
                <a:gd name="T45" fmla="*/ 181 h 220"/>
                <a:gd name="T46" fmla="*/ 184 w 220"/>
                <a:gd name="T47" fmla="*/ 146 h 220"/>
                <a:gd name="T48" fmla="*/ 209 w 220"/>
                <a:gd name="T49" fmla="*/ 133 h 220"/>
                <a:gd name="T50" fmla="*/ 220 w 220"/>
                <a:gd name="T51" fmla="*/ 101 h 220"/>
                <a:gd name="T52" fmla="*/ 185 w 220"/>
                <a:gd name="T53" fmla="*/ 124 h 220"/>
                <a:gd name="T54" fmla="*/ 172 w 220"/>
                <a:gd name="T55" fmla="*/ 140 h 220"/>
                <a:gd name="T56" fmla="*/ 185 w 220"/>
                <a:gd name="T57" fmla="*/ 171 h 220"/>
                <a:gd name="T58" fmla="*/ 154 w 220"/>
                <a:gd name="T59" fmla="*/ 173 h 220"/>
                <a:gd name="T60" fmla="*/ 140 w 220"/>
                <a:gd name="T61" fmla="*/ 172 h 220"/>
                <a:gd name="T62" fmla="*/ 124 w 220"/>
                <a:gd name="T63" fmla="*/ 185 h 220"/>
                <a:gd name="T64" fmla="*/ 101 w 220"/>
                <a:gd name="T65" fmla="*/ 206 h 220"/>
                <a:gd name="T66" fmla="*/ 87 w 220"/>
                <a:gd name="T67" fmla="*/ 175 h 220"/>
                <a:gd name="T68" fmla="*/ 74 w 220"/>
                <a:gd name="T69" fmla="*/ 170 h 220"/>
                <a:gd name="T70" fmla="*/ 49 w 220"/>
                <a:gd name="T71" fmla="*/ 185 h 220"/>
                <a:gd name="T72" fmla="*/ 47 w 220"/>
                <a:gd name="T73" fmla="*/ 154 h 220"/>
                <a:gd name="T74" fmla="*/ 45 w 220"/>
                <a:gd name="T75" fmla="*/ 133 h 220"/>
                <a:gd name="T76" fmla="*/ 14 w 220"/>
                <a:gd name="T77" fmla="*/ 119 h 220"/>
                <a:gd name="T78" fmla="*/ 35 w 220"/>
                <a:gd name="T79" fmla="*/ 96 h 220"/>
                <a:gd name="T80" fmla="*/ 48 w 220"/>
                <a:gd name="T81" fmla="*/ 80 h 220"/>
                <a:gd name="T82" fmla="*/ 35 w 220"/>
                <a:gd name="T83" fmla="*/ 49 h 220"/>
                <a:gd name="T84" fmla="*/ 66 w 220"/>
                <a:gd name="T85" fmla="*/ 47 h 220"/>
                <a:gd name="T86" fmla="*/ 80 w 220"/>
                <a:gd name="T87" fmla="*/ 48 h 220"/>
                <a:gd name="T88" fmla="*/ 96 w 220"/>
                <a:gd name="T89" fmla="*/ 35 h 220"/>
                <a:gd name="T90" fmla="*/ 119 w 220"/>
                <a:gd name="T91" fmla="*/ 14 h 220"/>
                <a:gd name="T92" fmla="*/ 133 w 220"/>
                <a:gd name="T93" fmla="*/ 45 h 220"/>
                <a:gd name="T94" fmla="*/ 146 w 220"/>
                <a:gd name="T95" fmla="*/ 50 h 220"/>
                <a:gd name="T96" fmla="*/ 171 w 220"/>
                <a:gd name="T97" fmla="*/ 35 h 220"/>
                <a:gd name="T98" fmla="*/ 173 w 220"/>
                <a:gd name="T99" fmla="*/ 66 h 220"/>
                <a:gd name="T100" fmla="*/ 175 w 220"/>
                <a:gd name="T101" fmla="*/ 87 h 220"/>
                <a:gd name="T102" fmla="*/ 206 w 220"/>
                <a:gd name="T103" fmla="*/ 101 h 220"/>
                <a:gd name="T104" fmla="*/ 185 w 220"/>
                <a:gd name="T105" fmla="*/ 124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20" h="220">
                  <a:moveTo>
                    <a:pt x="209" y="87"/>
                  </a:moveTo>
                  <a:cubicBezTo>
                    <a:pt x="188" y="83"/>
                    <a:pt x="188" y="83"/>
                    <a:pt x="188" y="83"/>
                  </a:cubicBezTo>
                  <a:cubicBezTo>
                    <a:pt x="187" y="80"/>
                    <a:pt x="186" y="77"/>
                    <a:pt x="184" y="74"/>
                  </a:cubicBezTo>
                  <a:cubicBezTo>
                    <a:pt x="196" y="56"/>
                    <a:pt x="196" y="56"/>
                    <a:pt x="196" y="56"/>
                  </a:cubicBezTo>
                  <a:cubicBezTo>
                    <a:pt x="200" y="51"/>
                    <a:pt x="199" y="43"/>
                    <a:pt x="194" y="39"/>
                  </a:cubicBezTo>
                  <a:cubicBezTo>
                    <a:pt x="181" y="26"/>
                    <a:pt x="181" y="26"/>
                    <a:pt x="181" y="26"/>
                  </a:cubicBezTo>
                  <a:cubicBezTo>
                    <a:pt x="179" y="23"/>
                    <a:pt x="175" y="22"/>
                    <a:pt x="171" y="22"/>
                  </a:cubicBezTo>
                  <a:cubicBezTo>
                    <a:pt x="169" y="22"/>
                    <a:pt x="166" y="22"/>
                    <a:pt x="164" y="24"/>
                  </a:cubicBezTo>
                  <a:cubicBezTo>
                    <a:pt x="146" y="36"/>
                    <a:pt x="146" y="36"/>
                    <a:pt x="146" y="36"/>
                  </a:cubicBezTo>
                  <a:cubicBezTo>
                    <a:pt x="143" y="34"/>
                    <a:pt x="140" y="33"/>
                    <a:pt x="137" y="32"/>
                  </a:cubicBezTo>
                  <a:cubicBezTo>
                    <a:pt x="133" y="11"/>
                    <a:pt x="133" y="11"/>
                    <a:pt x="133" y="11"/>
                  </a:cubicBezTo>
                  <a:cubicBezTo>
                    <a:pt x="132" y="5"/>
                    <a:pt x="126" y="0"/>
                    <a:pt x="119" y="0"/>
                  </a:cubicBezTo>
                  <a:cubicBezTo>
                    <a:pt x="101" y="0"/>
                    <a:pt x="101" y="0"/>
                    <a:pt x="101" y="0"/>
                  </a:cubicBezTo>
                  <a:cubicBezTo>
                    <a:pt x="94" y="0"/>
                    <a:pt x="88" y="5"/>
                    <a:pt x="87" y="11"/>
                  </a:cubicBezTo>
                  <a:cubicBezTo>
                    <a:pt x="83" y="32"/>
                    <a:pt x="83" y="32"/>
                    <a:pt x="83" y="32"/>
                  </a:cubicBezTo>
                  <a:cubicBezTo>
                    <a:pt x="80" y="33"/>
                    <a:pt x="77" y="34"/>
                    <a:pt x="74" y="36"/>
                  </a:cubicBezTo>
                  <a:cubicBezTo>
                    <a:pt x="56" y="24"/>
                    <a:pt x="56" y="24"/>
                    <a:pt x="56" y="24"/>
                  </a:cubicBezTo>
                  <a:cubicBezTo>
                    <a:pt x="54" y="22"/>
                    <a:pt x="51" y="22"/>
                    <a:pt x="49" y="22"/>
                  </a:cubicBezTo>
                  <a:cubicBezTo>
                    <a:pt x="45" y="22"/>
                    <a:pt x="41" y="23"/>
                    <a:pt x="39" y="26"/>
                  </a:cubicBezTo>
                  <a:cubicBezTo>
                    <a:pt x="26" y="39"/>
                    <a:pt x="26" y="39"/>
                    <a:pt x="26" y="39"/>
                  </a:cubicBezTo>
                  <a:cubicBezTo>
                    <a:pt x="21" y="43"/>
                    <a:pt x="20" y="51"/>
                    <a:pt x="24" y="56"/>
                  </a:cubicBezTo>
                  <a:cubicBezTo>
                    <a:pt x="36" y="74"/>
                    <a:pt x="36" y="74"/>
                    <a:pt x="36" y="74"/>
                  </a:cubicBezTo>
                  <a:cubicBezTo>
                    <a:pt x="34" y="77"/>
                    <a:pt x="33" y="80"/>
                    <a:pt x="32" y="83"/>
                  </a:cubicBezTo>
                  <a:cubicBezTo>
                    <a:pt x="11" y="87"/>
                    <a:pt x="11" y="87"/>
                    <a:pt x="11" y="87"/>
                  </a:cubicBezTo>
                  <a:cubicBezTo>
                    <a:pt x="5" y="88"/>
                    <a:pt x="0" y="94"/>
                    <a:pt x="0" y="101"/>
                  </a:cubicBezTo>
                  <a:cubicBezTo>
                    <a:pt x="0" y="119"/>
                    <a:pt x="0" y="119"/>
                    <a:pt x="0" y="119"/>
                  </a:cubicBezTo>
                  <a:cubicBezTo>
                    <a:pt x="0" y="126"/>
                    <a:pt x="5" y="132"/>
                    <a:pt x="11" y="133"/>
                  </a:cubicBezTo>
                  <a:cubicBezTo>
                    <a:pt x="32" y="137"/>
                    <a:pt x="32" y="137"/>
                    <a:pt x="32" y="137"/>
                  </a:cubicBezTo>
                  <a:cubicBezTo>
                    <a:pt x="33" y="140"/>
                    <a:pt x="34" y="143"/>
                    <a:pt x="36" y="146"/>
                  </a:cubicBezTo>
                  <a:cubicBezTo>
                    <a:pt x="24" y="164"/>
                    <a:pt x="24" y="164"/>
                    <a:pt x="24" y="164"/>
                  </a:cubicBezTo>
                  <a:cubicBezTo>
                    <a:pt x="20" y="169"/>
                    <a:pt x="21" y="177"/>
                    <a:pt x="26" y="181"/>
                  </a:cubicBezTo>
                  <a:cubicBezTo>
                    <a:pt x="39" y="194"/>
                    <a:pt x="39" y="194"/>
                    <a:pt x="39" y="194"/>
                  </a:cubicBezTo>
                  <a:cubicBezTo>
                    <a:pt x="41" y="197"/>
                    <a:pt x="45" y="198"/>
                    <a:pt x="49" y="198"/>
                  </a:cubicBezTo>
                  <a:cubicBezTo>
                    <a:pt x="51" y="198"/>
                    <a:pt x="54" y="198"/>
                    <a:pt x="56" y="196"/>
                  </a:cubicBezTo>
                  <a:cubicBezTo>
                    <a:pt x="74" y="184"/>
                    <a:pt x="74" y="184"/>
                    <a:pt x="74" y="184"/>
                  </a:cubicBezTo>
                  <a:cubicBezTo>
                    <a:pt x="77" y="186"/>
                    <a:pt x="80" y="187"/>
                    <a:pt x="83" y="188"/>
                  </a:cubicBezTo>
                  <a:cubicBezTo>
                    <a:pt x="87" y="209"/>
                    <a:pt x="87" y="209"/>
                    <a:pt x="87" y="209"/>
                  </a:cubicBezTo>
                  <a:cubicBezTo>
                    <a:pt x="88" y="215"/>
                    <a:pt x="94" y="220"/>
                    <a:pt x="101" y="220"/>
                  </a:cubicBezTo>
                  <a:cubicBezTo>
                    <a:pt x="119" y="220"/>
                    <a:pt x="119" y="220"/>
                    <a:pt x="119" y="220"/>
                  </a:cubicBezTo>
                  <a:cubicBezTo>
                    <a:pt x="126" y="220"/>
                    <a:pt x="132" y="215"/>
                    <a:pt x="133" y="209"/>
                  </a:cubicBezTo>
                  <a:cubicBezTo>
                    <a:pt x="137" y="188"/>
                    <a:pt x="137" y="188"/>
                    <a:pt x="137" y="188"/>
                  </a:cubicBezTo>
                  <a:cubicBezTo>
                    <a:pt x="140" y="187"/>
                    <a:pt x="143" y="186"/>
                    <a:pt x="146" y="184"/>
                  </a:cubicBezTo>
                  <a:cubicBezTo>
                    <a:pt x="164" y="196"/>
                    <a:pt x="164" y="196"/>
                    <a:pt x="164" y="196"/>
                  </a:cubicBezTo>
                  <a:cubicBezTo>
                    <a:pt x="166" y="198"/>
                    <a:pt x="169" y="198"/>
                    <a:pt x="171" y="198"/>
                  </a:cubicBezTo>
                  <a:cubicBezTo>
                    <a:pt x="175" y="198"/>
                    <a:pt x="179" y="197"/>
                    <a:pt x="181" y="194"/>
                  </a:cubicBezTo>
                  <a:cubicBezTo>
                    <a:pt x="194" y="181"/>
                    <a:pt x="194" y="181"/>
                    <a:pt x="194" y="181"/>
                  </a:cubicBezTo>
                  <a:cubicBezTo>
                    <a:pt x="199" y="177"/>
                    <a:pt x="200" y="169"/>
                    <a:pt x="196" y="164"/>
                  </a:cubicBezTo>
                  <a:cubicBezTo>
                    <a:pt x="184" y="146"/>
                    <a:pt x="184" y="146"/>
                    <a:pt x="184" y="146"/>
                  </a:cubicBezTo>
                  <a:cubicBezTo>
                    <a:pt x="186" y="143"/>
                    <a:pt x="187" y="140"/>
                    <a:pt x="188" y="137"/>
                  </a:cubicBezTo>
                  <a:cubicBezTo>
                    <a:pt x="209" y="133"/>
                    <a:pt x="209" y="133"/>
                    <a:pt x="209" y="133"/>
                  </a:cubicBezTo>
                  <a:cubicBezTo>
                    <a:pt x="215" y="132"/>
                    <a:pt x="220" y="126"/>
                    <a:pt x="220" y="119"/>
                  </a:cubicBezTo>
                  <a:cubicBezTo>
                    <a:pt x="220" y="101"/>
                    <a:pt x="220" y="101"/>
                    <a:pt x="220" y="101"/>
                  </a:cubicBezTo>
                  <a:cubicBezTo>
                    <a:pt x="220" y="94"/>
                    <a:pt x="215" y="88"/>
                    <a:pt x="209" y="87"/>
                  </a:cubicBezTo>
                  <a:close/>
                  <a:moveTo>
                    <a:pt x="185" y="124"/>
                  </a:moveTo>
                  <a:cubicBezTo>
                    <a:pt x="180" y="125"/>
                    <a:pt x="176" y="128"/>
                    <a:pt x="175" y="133"/>
                  </a:cubicBezTo>
                  <a:cubicBezTo>
                    <a:pt x="174" y="135"/>
                    <a:pt x="173" y="138"/>
                    <a:pt x="172" y="140"/>
                  </a:cubicBezTo>
                  <a:cubicBezTo>
                    <a:pt x="170" y="144"/>
                    <a:pt x="170" y="149"/>
                    <a:pt x="173" y="154"/>
                  </a:cubicBezTo>
                  <a:cubicBezTo>
                    <a:pt x="185" y="171"/>
                    <a:pt x="185" y="171"/>
                    <a:pt x="185" y="171"/>
                  </a:cubicBezTo>
                  <a:cubicBezTo>
                    <a:pt x="171" y="185"/>
                    <a:pt x="171" y="185"/>
                    <a:pt x="171" y="185"/>
                  </a:cubicBezTo>
                  <a:cubicBezTo>
                    <a:pt x="154" y="173"/>
                    <a:pt x="154" y="173"/>
                    <a:pt x="154" y="173"/>
                  </a:cubicBezTo>
                  <a:cubicBezTo>
                    <a:pt x="151" y="171"/>
                    <a:pt x="149" y="170"/>
                    <a:pt x="146" y="170"/>
                  </a:cubicBezTo>
                  <a:cubicBezTo>
                    <a:pt x="144" y="170"/>
                    <a:pt x="142" y="171"/>
                    <a:pt x="140" y="172"/>
                  </a:cubicBezTo>
                  <a:cubicBezTo>
                    <a:pt x="138" y="173"/>
                    <a:pt x="135" y="174"/>
                    <a:pt x="133" y="175"/>
                  </a:cubicBezTo>
                  <a:cubicBezTo>
                    <a:pt x="128" y="176"/>
                    <a:pt x="125" y="180"/>
                    <a:pt x="124" y="185"/>
                  </a:cubicBezTo>
                  <a:cubicBezTo>
                    <a:pt x="119" y="206"/>
                    <a:pt x="119" y="206"/>
                    <a:pt x="119" y="206"/>
                  </a:cubicBezTo>
                  <a:cubicBezTo>
                    <a:pt x="101" y="206"/>
                    <a:pt x="101" y="206"/>
                    <a:pt x="101" y="206"/>
                  </a:cubicBezTo>
                  <a:cubicBezTo>
                    <a:pt x="96" y="185"/>
                    <a:pt x="96" y="185"/>
                    <a:pt x="96" y="185"/>
                  </a:cubicBezTo>
                  <a:cubicBezTo>
                    <a:pt x="95" y="180"/>
                    <a:pt x="92" y="176"/>
                    <a:pt x="87" y="175"/>
                  </a:cubicBezTo>
                  <a:cubicBezTo>
                    <a:pt x="85" y="174"/>
                    <a:pt x="82" y="173"/>
                    <a:pt x="80" y="172"/>
                  </a:cubicBezTo>
                  <a:cubicBezTo>
                    <a:pt x="78" y="171"/>
                    <a:pt x="76" y="170"/>
                    <a:pt x="74" y="170"/>
                  </a:cubicBezTo>
                  <a:cubicBezTo>
                    <a:pt x="71" y="170"/>
                    <a:pt x="69" y="171"/>
                    <a:pt x="66" y="173"/>
                  </a:cubicBezTo>
                  <a:cubicBezTo>
                    <a:pt x="49" y="185"/>
                    <a:pt x="49" y="185"/>
                    <a:pt x="49" y="185"/>
                  </a:cubicBezTo>
                  <a:cubicBezTo>
                    <a:pt x="35" y="171"/>
                    <a:pt x="35" y="171"/>
                    <a:pt x="35" y="171"/>
                  </a:cubicBezTo>
                  <a:cubicBezTo>
                    <a:pt x="47" y="154"/>
                    <a:pt x="47" y="154"/>
                    <a:pt x="47" y="154"/>
                  </a:cubicBezTo>
                  <a:cubicBezTo>
                    <a:pt x="50" y="149"/>
                    <a:pt x="50" y="144"/>
                    <a:pt x="48" y="140"/>
                  </a:cubicBezTo>
                  <a:cubicBezTo>
                    <a:pt x="47" y="138"/>
                    <a:pt x="46" y="135"/>
                    <a:pt x="45" y="133"/>
                  </a:cubicBezTo>
                  <a:cubicBezTo>
                    <a:pt x="44" y="128"/>
                    <a:pt x="40" y="125"/>
                    <a:pt x="35" y="124"/>
                  </a:cubicBezTo>
                  <a:cubicBezTo>
                    <a:pt x="14" y="119"/>
                    <a:pt x="14" y="119"/>
                    <a:pt x="14" y="119"/>
                  </a:cubicBezTo>
                  <a:cubicBezTo>
                    <a:pt x="14" y="101"/>
                    <a:pt x="14" y="101"/>
                    <a:pt x="14" y="101"/>
                  </a:cubicBezTo>
                  <a:cubicBezTo>
                    <a:pt x="35" y="96"/>
                    <a:pt x="35" y="96"/>
                    <a:pt x="35" y="96"/>
                  </a:cubicBezTo>
                  <a:cubicBezTo>
                    <a:pt x="40" y="95"/>
                    <a:pt x="44" y="92"/>
                    <a:pt x="45" y="87"/>
                  </a:cubicBezTo>
                  <a:cubicBezTo>
                    <a:pt x="46" y="85"/>
                    <a:pt x="47" y="82"/>
                    <a:pt x="48" y="80"/>
                  </a:cubicBezTo>
                  <a:cubicBezTo>
                    <a:pt x="50" y="76"/>
                    <a:pt x="50" y="71"/>
                    <a:pt x="47" y="66"/>
                  </a:cubicBezTo>
                  <a:cubicBezTo>
                    <a:pt x="35" y="49"/>
                    <a:pt x="35" y="49"/>
                    <a:pt x="35" y="49"/>
                  </a:cubicBezTo>
                  <a:cubicBezTo>
                    <a:pt x="49" y="35"/>
                    <a:pt x="49" y="35"/>
                    <a:pt x="49" y="35"/>
                  </a:cubicBezTo>
                  <a:cubicBezTo>
                    <a:pt x="66" y="47"/>
                    <a:pt x="66" y="47"/>
                    <a:pt x="66" y="47"/>
                  </a:cubicBezTo>
                  <a:cubicBezTo>
                    <a:pt x="69" y="49"/>
                    <a:pt x="71" y="50"/>
                    <a:pt x="74" y="50"/>
                  </a:cubicBezTo>
                  <a:cubicBezTo>
                    <a:pt x="76" y="50"/>
                    <a:pt x="78" y="49"/>
                    <a:pt x="80" y="48"/>
                  </a:cubicBezTo>
                  <a:cubicBezTo>
                    <a:pt x="82" y="47"/>
                    <a:pt x="85" y="46"/>
                    <a:pt x="87" y="45"/>
                  </a:cubicBezTo>
                  <a:cubicBezTo>
                    <a:pt x="92" y="44"/>
                    <a:pt x="95" y="40"/>
                    <a:pt x="96" y="35"/>
                  </a:cubicBezTo>
                  <a:cubicBezTo>
                    <a:pt x="101" y="14"/>
                    <a:pt x="101" y="14"/>
                    <a:pt x="101" y="14"/>
                  </a:cubicBezTo>
                  <a:cubicBezTo>
                    <a:pt x="119" y="14"/>
                    <a:pt x="119" y="14"/>
                    <a:pt x="119" y="14"/>
                  </a:cubicBezTo>
                  <a:cubicBezTo>
                    <a:pt x="124" y="35"/>
                    <a:pt x="124" y="35"/>
                    <a:pt x="124" y="35"/>
                  </a:cubicBezTo>
                  <a:cubicBezTo>
                    <a:pt x="125" y="40"/>
                    <a:pt x="128" y="44"/>
                    <a:pt x="133" y="45"/>
                  </a:cubicBezTo>
                  <a:cubicBezTo>
                    <a:pt x="135" y="46"/>
                    <a:pt x="138" y="47"/>
                    <a:pt x="140" y="48"/>
                  </a:cubicBezTo>
                  <a:cubicBezTo>
                    <a:pt x="142" y="49"/>
                    <a:pt x="144" y="50"/>
                    <a:pt x="146" y="50"/>
                  </a:cubicBezTo>
                  <a:cubicBezTo>
                    <a:pt x="149" y="50"/>
                    <a:pt x="151" y="49"/>
                    <a:pt x="154" y="47"/>
                  </a:cubicBezTo>
                  <a:cubicBezTo>
                    <a:pt x="171" y="35"/>
                    <a:pt x="171" y="35"/>
                    <a:pt x="171" y="35"/>
                  </a:cubicBezTo>
                  <a:cubicBezTo>
                    <a:pt x="185" y="49"/>
                    <a:pt x="185" y="49"/>
                    <a:pt x="185" y="49"/>
                  </a:cubicBezTo>
                  <a:cubicBezTo>
                    <a:pt x="173" y="66"/>
                    <a:pt x="173" y="66"/>
                    <a:pt x="173" y="66"/>
                  </a:cubicBezTo>
                  <a:cubicBezTo>
                    <a:pt x="170" y="71"/>
                    <a:pt x="170" y="76"/>
                    <a:pt x="172" y="80"/>
                  </a:cubicBezTo>
                  <a:cubicBezTo>
                    <a:pt x="173" y="82"/>
                    <a:pt x="174" y="85"/>
                    <a:pt x="175" y="87"/>
                  </a:cubicBezTo>
                  <a:cubicBezTo>
                    <a:pt x="176" y="92"/>
                    <a:pt x="180" y="95"/>
                    <a:pt x="185" y="96"/>
                  </a:cubicBezTo>
                  <a:cubicBezTo>
                    <a:pt x="206" y="101"/>
                    <a:pt x="206" y="101"/>
                    <a:pt x="206" y="101"/>
                  </a:cubicBezTo>
                  <a:cubicBezTo>
                    <a:pt x="206" y="119"/>
                    <a:pt x="206" y="119"/>
                    <a:pt x="206" y="119"/>
                  </a:cubicBezTo>
                  <a:lnTo>
                    <a:pt x="185" y="12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5142" tIns="32570" rIns="65142" bIns="32570" numCol="1" anchor="t" anchorCtr="0" compatLnSpc="1"/>
            <a:lstStyle/>
            <a:p>
              <a:pPr algn="just">
                <a:lnSpc>
                  <a:spcPct val="120000"/>
                </a:lnSpc>
              </a:pPr>
              <a:endParaRPr lang="id-ID" sz="555">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51" name="Freeform 20">
              <a:extLst>
                <a:ext uri="{FF2B5EF4-FFF2-40B4-BE49-F238E27FC236}">
                  <a16:creationId xmlns:a16="http://schemas.microsoft.com/office/drawing/2014/main" id="{ADC61423-E958-45A3-ABA7-F482F542C822}"/>
                </a:ext>
              </a:extLst>
            </p:cNvPr>
            <p:cNvSpPr>
              <a:spLocks noEditPoints="1"/>
            </p:cNvSpPr>
            <p:nvPr/>
          </p:nvSpPr>
          <p:spPr bwMode="auto">
            <a:xfrm>
              <a:off x="-2538413" y="300038"/>
              <a:ext cx="360362" cy="360363"/>
            </a:xfrm>
            <a:custGeom>
              <a:avLst/>
              <a:gdLst>
                <a:gd name="T0" fmla="*/ 48 w 96"/>
                <a:gd name="T1" fmla="*/ 0 h 96"/>
                <a:gd name="T2" fmla="*/ 0 w 96"/>
                <a:gd name="T3" fmla="*/ 48 h 96"/>
                <a:gd name="T4" fmla="*/ 48 w 96"/>
                <a:gd name="T5" fmla="*/ 96 h 96"/>
                <a:gd name="T6" fmla="*/ 96 w 96"/>
                <a:gd name="T7" fmla="*/ 48 h 96"/>
                <a:gd name="T8" fmla="*/ 48 w 96"/>
                <a:gd name="T9" fmla="*/ 0 h 96"/>
                <a:gd name="T10" fmla="*/ 48 w 96"/>
                <a:gd name="T11" fmla="*/ 90 h 96"/>
                <a:gd name="T12" fmla="*/ 6 w 96"/>
                <a:gd name="T13" fmla="*/ 48 h 96"/>
                <a:gd name="T14" fmla="*/ 48 w 96"/>
                <a:gd name="T15" fmla="*/ 6 h 96"/>
                <a:gd name="T16" fmla="*/ 90 w 96"/>
                <a:gd name="T17" fmla="*/ 48 h 96"/>
                <a:gd name="T18" fmla="*/ 48 w 96"/>
                <a:gd name="T19" fmla="*/ 9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6" h="96">
                  <a:moveTo>
                    <a:pt x="48" y="0"/>
                  </a:moveTo>
                  <a:cubicBezTo>
                    <a:pt x="21" y="0"/>
                    <a:pt x="0" y="21"/>
                    <a:pt x="0" y="48"/>
                  </a:cubicBezTo>
                  <a:cubicBezTo>
                    <a:pt x="0" y="75"/>
                    <a:pt x="21" y="96"/>
                    <a:pt x="48" y="96"/>
                  </a:cubicBezTo>
                  <a:cubicBezTo>
                    <a:pt x="75" y="96"/>
                    <a:pt x="96" y="75"/>
                    <a:pt x="96" y="48"/>
                  </a:cubicBezTo>
                  <a:cubicBezTo>
                    <a:pt x="96" y="21"/>
                    <a:pt x="75" y="0"/>
                    <a:pt x="48" y="0"/>
                  </a:cubicBezTo>
                  <a:close/>
                  <a:moveTo>
                    <a:pt x="48" y="90"/>
                  </a:moveTo>
                  <a:cubicBezTo>
                    <a:pt x="25" y="90"/>
                    <a:pt x="6" y="71"/>
                    <a:pt x="6" y="48"/>
                  </a:cubicBezTo>
                  <a:cubicBezTo>
                    <a:pt x="6" y="25"/>
                    <a:pt x="25" y="6"/>
                    <a:pt x="48" y="6"/>
                  </a:cubicBezTo>
                  <a:cubicBezTo>
                    <a:pt x="71" y="6"/>
                    <a:pt x="90" y="25"/>
                    <a:pt x="90" y="48"/>
                  </a:cubicBezTo>
                  <a:cubicBezTo>
                    <a:pt x="90" y="71"/>
                    <a:pt x="71" y="90"/>
                    <a:pt x="48" y="9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5142" tIns="32570" rIns="65142" bIns="32570" numCol="1" anchor="t" anchorCtr="0" compatLnSpc="1"/>
            <a:lstStyle/>
            <a:p>
              <a:pPr algn="just">
                <a:lnSpc>
                  <a:spcPct val="120000"/>
                </a:lnSpc>
              </a:pPr>
              <a:endParaRPr lang="id-ID" sz="555">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52" name="Freeform 21">
              <a:extLst>
                <a:ext uri="{FF2B5EF4-FFF2-40B4-BE49-F238E27FC236}">
                  <a16:creationId xmlns:a16="http://schemas.microsoft.com/office/drawing/2014/main" id="{4F5FAACF-3A3C-40D7-A1E6-79EE513DD1E0}"/>
                </a:ext>
              </a:extLst>
            </p:cNvPr>
            <p:cNvSpPr>
              <a:spLocks noEditPoints="1"/>
            </p:cNvSpPr>
            <p:nvPr/>
          </p:nvSpPr>
          <p:spPr bwMode="auto">
            <a:xfrm>
              <a:off x="-2460625" y="374650"/>
              <a:ext cx="207962" cy="206375"/>
            </a:xfrm>
            <a:custGeom>
              <a:avLst/>
              <a:gdLst>
                <a:gd name="T0" fmla="*/ 27 w 55"/>
                <a:gd name="T1" fmla="*/ 0 h 55"/>
                <a:gd name="T2" fmla="*/ 0 w 55"/>
                <a:gd name="T3" fmla="*/ 28 h 55"/>
                <a:gd name="T4" fmla="*/ 27 w 55"/>
                <a:gd name="T5" fmla="*/ 55 h 55"/>
                <a:gd name="T6" fmla="*/ 55 w 55"/>
                <a:gd name="T7" fmla="*/ 28 h 55"/>
                <a:gd name="T8" fmla="*/ 27 w 55"/>
                <a:gd name="T9" fmla="*/ 0 h 55"/>
                <a:gd name="T10" fmla="*/ 27 w 55"/>
                <a:gd name="T11" fmla="*/ 49 h 55"/>
                <a:gd name="T12" fmla="*/ 6 w 55"/>
                <a:gd name="T13" fmla="*/ 28 h 55"/>
                <a:gd name="T14" fmla="*/ 27 w 55"/>
                <a:gd name="T15" fmla="*/ 7 h 55"/>
                <a:gd name="T16" fmla="*/ 48 w 55"/>
                <a:gd name="T17" fmla="*/ 28 h 55"/>
                <a:gd name="T18" fmla="*/ 27 w 55"/>
                <a:gd name="T19" fmla="*/ 49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5" h="55">
                  <a:moveTo>
                    <a:pt x="27" y="0"/>
                  </a:moveTo>
                  <a:cubicBezTo>
                    <a:pt x="12" y="0"/>
                    <a:pt x="0" y="13"/>
                    <a:pt x="0" y="28"/>
                  </a:cubicBezTo>
                  <a:cubicBezTo>
                    <a:pt x="0" y="43"/>
                    <a:pt x="12" y="55"/>
                    <a:pt x="27" y="55"/>
                  </a:cubicBezTo>
                  <a:cubicBezTo>
                    <a:pt x="42" y="55"/>
                    <a:pt x="55" y="43"/>
                    <a:pt x="55" y="28"/>
                  </a:cubicBezTo>
                  <a:cubicBezTo>
                    <a:pt x="55" y="13"/>
                    <a:pt x="42" y="0"/>
                    <a:pt x="27" y="0"/>
                  </a:cubicBezTo>
                  <a:close/>
                  <a:moveTo>
                    <a:pt x="27" y="49"/>
                  </a:moveTo>
                  <a:cubicBezTo>
                    <a:pt x="16" y="49"/>
                    <a:pt x="6" y="39"/>
                    <a:pt x="6" y="28"/>
                  </a:cubicBezTo>
                  <a:cubicBezTo>
                    <a:pt x="6" y="17"/>
                    <a:pt x="16" y="7"/>
                    <a:pt x="27" y="7"/>
                  </a:cubicBezTo>
                  <a:cubicBezTo>
                    <a:pt x="38" y="7"/>
                    <a:pt x="48" y="17"/>
                    <a:pt x="48" y="28"/>
                  </a:cubicBezTo>
                  <a:cubicBezTo>
                    <a:pt x="48" y="39"/>
                    <a:pt x="38" y="49"/>
                    <a:pt x="27" y="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5142" tIns="32570" rIns="65142" bIns="32570" numCol="1" anchor="t" anchorCtr="0" compatLnSpc="1"/>
            <a:lstStyle/>
            <a:p>
              <a:pPr algn="just">
                <a:lnSpc>
                  <a:spcPct val="120000"/>
                </a:lnSpc>
              </a:pPr>
              <a:endParaRPr lang="id-ID" sz="555">
                <a:latin typeface="Arial" panose="020B0604020202020204" pitchFamily="34" charset="0"/>
                <a:ea typeface="微软雅黑" panose="020B0503020204020204" pitchFamily="34" charset="-122"/>
                <a:cs typeface="+mn-ea"/>
                <a:sym typeface="Arial" panose="020B0604020202020204" pitchFamily="34" charset="0"/>
              </a:endParaRPr>
            </a:p>
          </p:txBody>
        </p:sp>
      </p:grpSp>
    </p:spTree>
    <p:extLst>
      <p:ext uri="{BB962C8B-B14F-4D97-AF65-F5344CB8AC3E}">
        <p14:creationId xmlns:p14="http://schemas.microsoft.com/office/powerpoint/2010/main" val="4234160454"/>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afterEffect" p14:presetBounceEnd="52000">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14:bounceEnd="52000">
                                          <p:cBhvr additive="base">
                                            <p:cTn id="7" dur="500" fill="hold"/>
                                            <p:tgtEl>
                                              <p:spTgt spid="4"/>
                                            </p:tgtEl>
                                            <p:attrNameLst>
                                              <p:attrName>ppt_x</p:attrName>
                                            </p:attrNameLst>
                                          </p:cBhvr>
                                          <p:tavLst>
                                            <p:tav tm="0">
                                              <p:val>
                                                <p:strVal val="0-#ppt_w/2"/>
                                              </p:val>
                                            </p:tav>
                                            <p:tav tm="100000">
                                              <p:val>
                                                <p:strVal val="#ppt_x"/>
                                              </p:val>
                                            </p:tav>
                                          </p:tavLst>
                                        </p:anim>
                                        <p:anim calcmode="lin" valueType="num" p14:bounceEnd="52000">
                                          <p:cBhvr additive="base">
                                            <p:cTn id="8" dur="500" fill="hold"/>
                                            <p:tgtEl>
                                              <p:spTgt spid="4"/>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53" presetClass="entr" presetSubtype="16" fill="hold" nodeType="afterEffect">
                                      <p:stCondLst>
                                        <p:cond delay="0"/>
                                      </p:stCondLst>
                                      <p:childTnLst>
                                        <p:set>
                                          <p:cBhvr>
                                            <p:cTn id="11" dur="1" fill="hold">
                                              <p:stCondLst>
                                                <p:cond delay="0"/>
                                              </p:stCondLst>
                                            </p:cTn>
                                            <p:tgtEl>
                                              <p:spTgt spid="49"/>
                                            </p:tgtEl>
                                            <p:attrNameLst>
                                              <p:attrName>style.visibility</p:attrName>
                                            </p:attrNameLst>
                                          </p:cBhvr>
                                          <p:to>
                                            <p:strVal val="visible"/>
                                          </p:to>
                                        </p:set>
                                        <p:anim calcmode="lin" valueType="num">
                                          <p:cBhvr>
                                            <p:cTn id="12" dur="500" fill="hold"/>
                                            <p:tgtEl>
                                              <p:spTgt spid="49"/>
                                            </p:tgtEl>
                                            <p:attrNameLst>
                                              <p:attrName>ppt_w</p:attrName>
                                            </p:attrNameLst>
                                          </p:cBhvr>
                                          <p:tavLst>
                                            <p:tav tm="0">
                                              <p:val>
                                                <p:fltVal val="0"/>
                                              </p:val>
                                            </p:tav>
                                            <p:tav tm="100000">
                                              <p:val>
                                                <p:strVal val="#ppt_w"/>
                                              </p:val>
                                            </p:tav>
                                          </p:tavLst>
                                        </p:anim>
                                        <p:anim calcmode="lin" valueType="num">
                                          <p:cBhvr>
                                            <p:cTn id="13" dur="500" fill="hold"/>
                                            <p:tgtEl>
                                              <p:spTgt spid="49"/>
                                            </p:tgtEl>
                                            <p:attrNameLst>
                                              <p:attrName>ppt_h</p:attrName>
                                            </p:attrNameLst>
                                          </p:cBhvr>
                                          <p:tavLst>
                                            <p:tav tm="0">
                                              <p:val>
                                                <p:fltVal val="0"/>
                                              </p:val>
                                            </p:tav>
                                            <p:tav tm="100000">
                                              <p:val>
                                                <p:strVal val="#ppt_h"/>
                                              </p:val>
                                            </p:tav>
                                          </p:tavLst>
                                        </p:anim>
                                        <p:animEffect transition="in" filter="fade">
                                          <p:cBhvr>
                                            <p:cTn id="14" dur="500"/>
                                            <p:tgtEl>
                                              <p:spTgt spid="4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0-#ppt_w/2"/>
                                              </p:val>
                                            </p:tav>
                                            <p:tav tm="100000">
                                              <p:val>
                                                <p:strVal val="#ppt_x"/>
                                              </p:val>
                                            </p:tav>
                                          </p:tavLst>
                                        </p:anim>
                                        <p:anim calcmode="lin" valueType="num">
                                          <p:cBhvr additive="base">
                                            <p:cTn id="8" dur="500" fill="hold"/>
                                            <p:tgtEl>
                                              <p:spTgt spid="4"/>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53" presetClass="entr" presetSubtype="16" fill="hold" nodeType="afterEffect">
                                      <p:stCondLst>
                                        <p:cond delay="0"/>
                                      </p:stCondLst>
                                      <p:childTnLst>
                                        <p:set>
                                          <p:cBhvr>
                                            <p:cTn id="11" dur="1" fill="hold">
                                              <p:stCondLst>
                                                <p:cond delay="0"/>
                                              </p:stCondLst>
                                            </p:cTn>
                                            <p:tgtEl>
                                              <p:spTgt spid="49"/>
                                            </p:tgtEl>
                                            <p:attrNameLst>
                                              <p:attrName>style.visibility</p:attrName>
                                            </p:attrNameLst>
                                          </p:cBhvr>
                                          <p:to>
                                            <p:strVal val="visible"/>
                                          </p:to>
                                        </p:set>
                                        <p:anim calcmode="lin" valueType="num">
                                          <p:cBhvr>
                                            <p:cTn id="12" dur="500" fill="hold"/>
                                            <p:tgtEl>
                                              <p:spTgt spid="49"/>
                                            </p:tgtEl>
                                            <p:attrNameLst>
                                              <p:attrName>ppt_w</p:attrName>
                                            </p:attrNameLst>
                                          </p:cBhvr>
                                          <p:tavLst>
                                            <p:tav tm="0">
                                              <p:val>
                                                <p:fltVal val="0"/>
                                              </p:val>
                                            </p:tav>
                                            <p:tav tm="100000">
                                              <p:val>
                                                <p:strVal val="#ppt_w"/>
                                              </p:val>
                                            </p:tav>
                                          </p:tavLst>
                                        </p:anim>
                                        <p:anim calcmode="lin" valueType="num">
                                          <p:cBhvr>
                                            <p:cTn id="13" dur="500" fill="hold"/>
                                            <p:tgtEl>
                                              <p:spTgt spid="49"/>
                                            </p:tgtEl>
                                            <p:attrNameLst>
                                              <p:attrName>ppt_h</p:attrName>
                                            </p:attrNameLst>
                                          </p:cBhvr>
                                          <p:tavLst>
                                            <p:tav tm="0">
                                              <p:val>
                                                <p:fltVal val="0"/>
                                              </p:val>
                                            </p:tav>
                                            <p:tav tm="100000">
                                              <p:val>
                                                <p:strVal val="#ppt_h"/>
                                              </p:val>
                                            </p:tav>
                                          </p:tavLst>
                                        </p:anim>
                                        <p:animEffect transition="in" filter="fade">
                                          <p:cBhvr>
                                            <p:cTn id="14" dur="500"/>
                                            <p:tgtEl>
                                              <p:spTgt spid="4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mc:Fallback>
  </mc:AlternateContent>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 name="Straight Connector 65">
            <a:extLst>
              <a:ext uri="{FF2B5EF4-FFF2-40B4-BE49-F238E27FC236}">
                <a16:creationId xmlns:a16="http://schemas.microsoft.com/office/drawing/2014/main" id="{53A363C7-DFDD-4ADB-B019-FF1163FC30BF}"/>
              </a:ext>
            </a:extLst>
          </p:cNvPr>
          <p:cNvCxnSpPr/>
          <p:nvPr/>
        </p:nvCxnSpPr>
        <p:spPr>
          <a:xfrm>
            <a:off x="3079532" y="3989031"/>
            <a:ext cx="1282302" cy="0"/>
          </a:xfrm>
          <a:prstGeom prst="line">
            <a:avLst/>
          </a:prstGeom>
          <a:ln w="9525">
            <a:solidFill>
              <a:schemeClr val="bg1">
                <a:lumMod val="65000"/>
              </a:schemeClr>
            </a:solidFill>
            <a:prstDash val="sysDash"/>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3" name="Straight Connector 64">
            <a:extLst>
              <a:ext uri="{FF2B5EF4-FFF2-40B4-BE49-F238E27FC236}">
                <a16:creationId xmlns:a16="http://schemas.microsoft.com/office/drawing/2014/main" id="{16F18A52-36CF-4D6D-9FE6-66319583E3A5}"/>
              </a:ext>
            </a:extLst>
          </p:cNvPr>
          <p:cNvCxnSpPr/>
          <p:nvPr/>
        </p:nvCxnSpPr>
        <p:spPr>
          <a:xfrm>
            <a:off x="3528578" y="3194374"/>
            <a:ext cx="1538763" cy="0"/>
          </a:xfrm>
          <a:prstGeom prst="line">
            <a:avLst/>
          </a:prstGeom>
          <a:ln w="9525">
            <a:solidFill>
              <a:schemeClr val="bg1">
                <a:lumMod val="65000"/>
              </a:schemeClr>
            </a:solidFill>
            <a:prstDash val="sysDash"/>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4" name="Straight Connector 63">
            <a:extLst>
              <a:ext uri="{FF2B5EF4-FFF2-40B4-BE49-F238E27FC236}">
                <a16:creationId xmlns:a16="http://schemas.microsoft.com/office/drawing/2014/main" id="{A27B2C83-FA16-4F3D-995B-1564FAAAAE7B}"/>
              </a:ext>
            </a:extLst>
          </p:cNvPr>
          <p:cNvCxnSpPr/>
          <p:nvPr/>
        </p:nvCxnSpPr>
        <p:spPr>
          <a:xfrm>
            <a:off x="3150460" y="2413671"/>
            <a:ext cx="1282302" cy="0"/>
          </a:xfrm>
          <a:prstGeom prst="line">
            <a:avLst/>
          </a:prstGeom>
          <a:ln w="9525">
            <a:solidFill>
              <a:schemeClr val="bg1">
                <a:lumMod val="65000"/>
              </a:schemeClr>
            </a:solidFill>
            <a:prstDash val="sysDash"/>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5" name="Straight Connector 62">
            <a:extLst>
              <a:ext uri="{FF2B5EF4-FFF2-40B4-BE49-F238E27FC236}">
                <a16:creationId xmlns:a16="http://schemas.microsoft.com/office/drawing/2014/main" id="{8A6D73F7-D0F7-47A3-802E-1D9EAEE5097A}"/>
              </a:ext>
            </a:extLst>
          </p:cNvPr>
          <p:cNvCxnSpPr/>
          <p:nvPr/>
        </p:nvCxnSpPr>
        <p:spPr>
          <a:xfrm>
            <a:off x="2707360" y="1561890"/>
            <a:ext cx="1282302" cy="0"/>
          </a:xfrm>
          <a:prstGeom prst="line">
            <a:avLst/>
          </a:prstGeom>
          <a:ln w="9525">
            <a:solidFill>
              <a:schemeClr val="bg1">
                <a:lumMod val="65000"/>
              </a:schemeClr>
            </a:solidFill>
            <a:prstDash val="sysDash"/>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nvGrpSpPr>
          <p:cNvPr id="18" name="Group 26">
            <a:extLst>
              <a:ext uri="{FF2B5EF4-FFF2-40B4-BE49-F238E27FC236}">
                <a16:creationId xmlns:a16="http://schemas.microsoft.com/office/drawing/2014/main" id="{DC59F639-4CD2-4348-8904-89D39A3945D8}"/>
              </a:ext>
            </a:extLst>
          </p:cNvPr>
          <p:cNvGrpSpPr>
            <a:grpSpLocks noChangeAspect="1"/>
          </p:cNvGrpSpPr>
          <p:nvPr/>
        </p:nvGrpSpPr>
        <p:grpSpPr>
          <a:xfrm>
            <a:off x="3577117" y="1281991"/>
            <a:ext cx="641152" cy="641152"/>
            <a:chOff x="5385173" y="1917525"/>
            <a:chExt cx="1440000" cy="1440000"/>
          </a:xfrm>
        </p:grpSpPr>
        <p:sp>
          <p:nvSpPr>
            <p:cNvPr id="19" name="Oval 27">
              <a:extLst>
                <a:ext uri="{FF2B5EF4-FFF2-40B4-BE49-F238E27FC236}">
                  <a16:creationId xmlns:a16="http://schemas.microsoft.com/office/drawing/2014/main" id="{7E81A2AA-103B-4D86-B127-49CEFE9EEB21}"/>
                </a:ext>
              </a:extLst>
            </p:cNvPr>
            <p:cNvSpPr>
              <a:spLocks noChangeAspect="1"/>
            </p:cNvSpPr>
            <p:nvPr/>
          </p:nvSpPr>
          <p:spPr>
            <a:xfrm>
              <a:off x="5385173" y="1917525"/>
              <a:ext cx="1440000" cy="1440000"/>
            </a:xfrm>
            <a:prstGeom prst="ellipse">
              <a:avLst/>
            </a:prstGeom>
            <a:solidFill>
              <a:schemeClr val="bg1">
                <a:lumMod val="65000"/>
                <a:alpha val="60000"/>
              </a:schemeClr>
            </a:soli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lnSpc>
                  <a:spcPct val="120000"/>
                </a:lnSpc>
              </a:pPr>
              <a:endParaRPr lang="id-ID" sz="555">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20" name="Oval 28">
              <a:extLst>
                <a:ext uri="{FF2B5EF4-FFF2-40B4-BE49-F238E27FC236}">
                  <a16:creationId xmlns:a16="http://schemas.microsoft.com/office/drawing/2014/main" id="{C133FCA4-164A-4551-AF9A-B820762A63E7}"/>
                </a:ext>
              </a:extLst>
            </p:cNvPr>
            <p:cNvSpPr/>
            <p:nvPr/>
          </p:nvSpPr>
          <p:spPr>
            <a:xfrm>
              <a:off x="5475173" y="2007525"/>
              <a:ext cx="1260000" cy="1260000"/>
            </a:xfrm>
            <a:prstGeom prst="ellipse">
              <a:avLst/>
            </a:prstGeom>
            <a:solidFill>
              <a:schemeClr val="accent1"/>
            </a:soli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lnSpc>
                  <a:spcPct val="120000"/>
                </a:lnSpc>
              </a:pPr>
              <a:endParaRPr lang="id-ID" sz="555">
                <a:latin typeface="Arial" panose="020B0604020202020204" pitchFamily="34" charset="0"/>
                <a:ea typeface="微软雅黑" panose="020B0503020204020204" pitchFamily="34" charset="-122"/>
                <a:cs typeface="+mn-ea"/>
                <a:sym typeface="Arial" panose="020B0604020202020204" pitchFamily="34" charset="0"/>
              </a:endParaRPr>
            </a:p>
          </p:txBody>
        </p:sp>
      </p:grpSp>
      <p:grpSp>
        <p:nvGrpSpPr>
          <p:cNvPr id="21" name="Group 29">
            <a:extLst>
              <a:ext uri="{FF2B5EF4-FFF2-40B4-BE49-F238E27FC236}">
                <a16:creationId xmlns:a16="http://schemas.microsoft.com/office/drawing/2014/main" id="{28DE0428-AADE-40BD-B54C-4D104CF4E249}"/>
              </a:ext>
            </a:extLst>
          </p:cNvPr>
          <p:cNvGrpSpPr>
            <a:grpSpLocks noChangeAspect="1"/>
          </p:cNvGrpSpPr>
          <p:nvPr/>
        </p:nvGrpSpPr>
        <p:grpSpPr>
          <a:xfrm>
            <a:off x="4274674" y="3655437"/>
            <a:ext cx="641151" cy="641152"/>
            <a:chOff x="5385173" y="1917525"/>
            <a:chExt cx="1440000" cy="1440000"/>
          </a:xfrm>
        </p:grpSpPr>
        <p:sp>
          <p:nvSpPr>
            <p:cNvPr id="22" name="Oval 30">
              <a:extLst>
                <a:ext uri="{FF2B5EF4-FFF2-40B4-BE49-F238E27FC236}">
                  <a16:creationId xmlns:a16="http://schemas.microsoft.com/office/drawing/2014/main" id="{C0B63797-4449-40D4-9614-100658FDD477}"/>
                </a:ext>
              </a:extLst>
            </p:cNvPr>
            <p:cNvSpPr>
              <a:spLocks noChangeAspect="1"/>
            </p:cNvSpPr>
            <p:nvPr/>
          </p:nvSpPr>
          <p:spPr>
            <a:xfrm>
              <a:off x="5385173" y="1917525"/>
              <a:ext cx="1440000" cy="1440000"/>
            </a:xfrm>
            <a:prstGeom prst="ellipse">
              <a:avLst/>
            </a:prstGeom>
            <a:solidFill>
              <a:schemeClr val="bg1">
                <a:lumMod val="65000"/>
                <a:alpha val="60000"/>
              </a:schemeClr>
            </a:soli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lnSpc>
                  <a:spcPct val="120000"/>
                </a:lnSpc>
              </a:pPr>
              <a:endParaRPr lang="id-ID" sz="1000">
                <a:solidFill>
                  <a:schemeClr val="tx1"/>
                </a:solidFill>
                <a:ea typeface="微软雅黑" panose="020B0503020204020204" pitchFamily="34" charset="-122"/>
                <a:cs typeface="+mn-ea"/>
                <a:sym typeface="Arial" panose="020B0604020202020204" pitchFamily="34" charset="0"/>
              </a:endParaRPr>
            </a:p>
          </p:txBody>
        </p:sp>
        <p:sp>
          <p:nvSpPr>
            <p:cNvPr id="23" name="Oval 31">
              <a:extLst>
                <a:ext uri="{FF2B5EF4-FFF2-40B4-BE49-F238E27FC236}">
                  <a16:creationId xmlns:a16="http://schemas.microsoft.com/office/drawing/2014/main" id="{2A3B60B4-6D0E-4633-8CCF-EC4087C75A4A}"/>
                </a:ext>
              </a:extLst>
            </p:cNvPr>
            <p:cNvSpPr/>
            <p:nvPr/>
          </p:nvSpPr>
          <p:spPr>
            <a:xfrm>
              <a:off x="5475175" y="2007525"/>
              <a:ext cx="1260001" cy="1260000"/>
            </a:xfrm>
            <a:prstGeom prst="ellipse">
              <a:avLst/>
            </a:prstGeom>
            <a:solidFill>
              <a:schemeClr val="accent4"/>
            </a:soli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lnSpc>
                  <a:spcPct val="120000"/>
                </a:lnSpc>
              </a:pPr>
              <a:endParaRPr lang="id-ID" sz="1000">
                <a:solidFill>
                  <a:schemeClr val="tx1"/>
                </a:solidFill>
                <a:ea typeface="微软雅黑" panose="020B0503020204020204" pitchFamily="34" charset="-122"/>
                <a:cs typeface="+mn-ea"/>
                <a:sym typeface="Arial" panose="020B0604020202020204" pitchFamily="34" charset="0"/>
              </a:endParaRPr>
            </a:p>
          </p:txBody>
        </p:sp>
      </p:grpSp>
      <p:grpSp>
        <p:nvGrpSpPr>
          <p:cNvPr id="24" name="Group 32">
            <a:extLst>
              <a:ext uri="{FF2B5EF4-FFF2-40B4-BE49-F238E27FC236}">
                <a16:creationId xmlns:a16="http://schemas.microsoft.com/office/drawing/2014/main" id="{7E6A1116-C6CE-4331-96C9-6F5B8EECD4CC}"/>
              </a:ext>
            </a:extLst>
          </p:cNvPr>
          <p:cNvGrpSpPr>
            <a:grpSpLocks noChangeAspect="1"/>
          </p:cNvGrpSpPr>
          <p:nvPr/>
        </p:nvGrpSpPr>
        <p:grpSpPr>
          <a:xfrm>
            <a:off x="4915331" y="2872477"/>
            <a:ext cx="641152" cy="641152"/>
            <a:chOff x="5385173" y="1917525"/>
            <a:chExt cx="1440000" cy="1440000"/>
          </a:xfrm>
        </p:grpSpPr>
        <p:sp>
          <p:nvSpPr>
            <p:cNvPr id="25" name="Oval 33">
              <a:extLst>
                <a:ext uri="{FF2B5EF4-FFF2-40B4-BE49-F238E27FC236}">
                  <a16:creationId xmlns:a16="http://schemas.microsoft.com/office/drawing/2014/main" id="{6BE47CA7-98E7-4C77-B763-E4B81843F4E4}"/>
                </a:ext>
              </a:extLst>
            </p:cNvPr>
            <p:cNvSpPr>
              <a:spLocks noChangeAspect="1"/>
            </p:cNvSpPr>
            <p:nvPr/>
          </p:nvSpPr>
          <p:spPr>
            <a:xfrm>
              <a:off x="5385173" y="1917525"/>
              <a:ext cx="1440000" cy="1440000"/>
            </a:xfrm>
            <a:prstGeom prst="ellipse">
              <a:avLst/>
            </a:prstGeom>
            <a:solidFill>
              <a:schemeClr val="bg1">
                <a:lumMod val="65000"/>
                <a:alpha val="60000"/>
              </a:schemeClr>
            </a:soli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lnSpc>
                  <a:spcPct val="120000"/>
                </a:lnSpc>
              </a:pPr>
              <a:endParaRPr lang="id-ID" sz="1000">
                <a:solidFill>
                  <a:schemeClr val="tx1"/>
                </a:solidFill>
                <a:ea typeface="微软雅黑" panose="020B0503020204020204" pitchFamily="34" charset="-122"/>
                <a:cs typeface="+mn-ea"/>
                <a:sym typeface="Arial" panose="020B0604020202020204" pitchFamily="34" charset="0"/>
              </a:endParaRPr>
            </a:p>
          </p:txBody>
        </p:sp>
        <p:sp>
          <p:nvSpPr>
            <p:cNvPr id="26" name="Oval 34">
              <a:extLst>
                <a:ext uri="{FF2B5EF4-FFF2-40B4-BE49-F238E27FC236}">
                  <a16:creationId xmlns:a16="http://schemas.microsoft.com/office/drawing/2014/main" id="{81879118-6482-401C-AA15-4D9E4486E7BF}"/>
                </a:ext>
              </a:extLst>
            </p:cNvPr>
            <p:cNvSpPr/>
            <p:nvPr/>
          </p:nvSpPr>
          <p:spPr>
            <a:xfrm>
              <a:off x="5475173" y="2007525"/>
              <a:ext cx="1260000" cy="1260000"/>
            </a:xfrm>
            <a:prstGeom prst="ellipse">
              <a:avLst/>
            </a:prstGeom>
            <a:solidFill>
              <a:schemeClr val="accent3"/>
            </a:soli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lnSpc>
                  <a:spcPct val="120000"/>
                </a:lnSpc>
              </a:pPr>
              <a:endParaRPr lang="id-ID" sz="1000">
                <a:solidFill>
                  <a:schemeClr val="tx1"/>
                </a:solidFill>
                <a:ea typeface="微软雅黑" panose="020B0503020204020204" pitchFamily="34" charset="-122"/>
                <a:cs typeface="+mn-ea"/>
                <a:sym typeface="Arial" panose="020B0604020202020204" pitchFamily="34" charset="0"/>
              </a:endParaRPr>
            </a:p>
          </p:txBody>
        </p:sp>
      </p:grpSp>
      <p:grpSp>
        <p:nvGrpSpPr>
          <p:cNvPr id="27" name="Group 35">
            <a:extLst>
              <a:ext uri="{FF2B5EF4-FFF2-40B4-BE49-F238E27FC236}">
                <a16:creationId xmlns:a16="http://schemas.microsoft.com/office/drawing/2014/main" id="{9EE758E2-97AB-46D2-AC72-86A4784D7BB9}"/>
              </a:ext>
            </a:extLst>
          </p:cNvPr>
          <p:cNvGrpSpPr>
            <a:grpSpLocks noChangeAspect="1"/>
          </p:cNvGrpSpPr>
          <p:nvPr/>
        </p:nvGrpSpPr>
        <p:grpSpPr>
          <a:xfrm>
            <a:off x="4143300" y="2043613"/>
            <a:ext cx="641152" cy="641152"/>
            <a:chOff x="5385173" y="1917525"/>
            <a:chExt cx="1440000" cy="1440000"/>
          </a:xfrm>
        </p:grpSpPr>
        <p:sp>
          <p:nvSpPr>
            <p:cNvPr id="28" name="Oval 36">
              <a:extLst>
                <a:ext uri="{FF2B5EF4-FFF2-40B4-BE49-F238E27FC236}">
                  <a16:creationId xmlns:a16="http://schemas.microsoft.com/office/drawing/2014/main" id="{FF7DDC32-BDF2-472A-AA3C-F0CAFEC176A6}"/>
                </a:ext>
              </a:extLst>
            </p:cNvPr>
            <p:cNvSpPr>
              <a:spLocks noChangeAspect="1"/>
            </p:cNvSpPr>
            <p:nvPr/>
          </p:nvSpPr>
          <p:spPr>
            <a:xfrm>
              <a:off x="5385173" y="1917525"/>
              <a:ext cx="1440000" cy="1440000"/>
            </a:xfrm>
            <a:prstGeom prst="ellipse">
              <a:avLst/>
            </a:prstGeom>
            <a:solidFill>
              <a:schemeClr val="bg1">
                <a:lumMod val="65000"/>
                <a:alpha val="60000"/>
              </a:schemeClr>
            </a:soli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lnSpc>
                  <a:spcPct val="120000"/>
                </a:lnSpc>
              </a:pPr>
              <a:endParaRPr lang="id-ID" sz="1000">
                <a:solidFill>
                  <a:schemeClr val="tx1"/>
                </a:solidFill>
                <a:ea typeface="微软雅黑" panose="020B0503020204020204" pitchFamily="34" charset="-122"/>
                <a:cs typeface="+mn-ea"/>
                <a:sym typeface="Arial" panose="020B0604020202020204" pitchFamily="34" charset="0"/>
              </a:endParaRPr>
            </a:p>
          </p:txBody>
        </p:sp>
        <p:sp>
          <p:nvSpPr>
            <p:cNvPr id="29" name="Oval 37">
              <a:extLst>
                <a:ext uri="{FF2B5EF4-FFF2-40B4-BE49-F238E27FC236}">
                  <a16:creationId xmlns:a16="http://schemas.microsoft.com/office/drawing/2014/main" id="{04585EE7-1486-4AED-8B74-6383DF8A98DA}"/>
                </a:ext>
              </a:extLst>
            </p:cNvPr>
            <p:cNvSpPr/>
            <p:nvPr/>
          </p:nvSpPr>
          <p:spPr>
            <a:xfrm>
              <a:off x="5475173" y="2007525"/>
              <a:ext cx="1260000" cy="1260000"/>
            </a:xfrm>
            <a:prstGeom prst="ellipse">
              <a:avLst/>
            </a:prstGeom>
            <a:solidFill>
              <a:schemeClr val="accent2"/>
            </a:soli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lnSpc>
                  <a:spcPct val="120000"/>
                </a:lnSpc>
              </a:pPr>
              <a:endParaRPr lang="id-ID" sz="1000">
                <a:solidFill>
                  <a:schemeClr val="tx1"/>
                </a:solidFill>
                <a:ea typeface="微软雅黑" panose="020B0503020204020204" pitchFamily="34" charset="-122"/>
                <a:cs typeface="+mn-ea"/>
                <a:sym typeface="Arial" panose="020B0604020202020204" pitchFamily="34" charset="0"/>
              </a:endParaRPr>
            </a:p>
          </p:txBody>
        </p:sp>
      </p:grpSp>
      <p:grpSp>
        <p:nvGrpSpPr>
          <p:cNvPr id="30" name="Group 38">
            <a:extLst>
              <a:ext uri="{FF2B5EF4-FFF2-40B4-BE49-F238E27FC236}">
                <a16:creationId xmlns:a16="http://schemas.microsoft.com/office/drawing/2014/main" id="{34FA2DAF-B172-424F-BC48-F4F53FCE96EB}"/>
              </a:ext>
            </a:extLst>
          </p:cNvPr>
          <p:cNvGrpSpPr>
            <a:grpSpLocks noChangeAspect="1"/>
          </p:cNvGrpSpPr>
          <p:nvPr/>
        </p:nvGrpSpPr>
        <p:grpSpPr>
          <a:xfrm>
            <a:off x="3720943" y="1422243"/>
            <a:ext cx="347292" cy="347292"/>
            <a:chOff x="-2771775" y="66675"/>
            <a:chExt cx="827087" cy="827088"/>
          </a:xfrm>
          <a:solidFill>
            <a:schemeClr val="bg1"/>
          </a:solidFill>
        </p:grpSpPr>
        <p:sp>
          <p:nvSpPr>
            <p:cNvPr id="31" name="Freeform 19">
              <a:extLst>
                <a:ext uri="{FF2B5EF4-FFF2-40B4-BE49-F238E27FC236}">
                  <a16:creationId xmlns:a16="http://schemas.microsoft.com/office/drawing/2014/main" id="{2BB9C7C8-51F2-4751-8791-DB441CED5283}"/>
                </a:ext>
              </a:extLst>
            </p:cNvPr>
            <p:cNvSpPr>
              <a:spLocks noEditPoints="1"/>
            </p:cNvSpPr>
            <p:nvPr/>
          </p:nvSpPr>
          <p:spPr bwMode="auto">
            <a:xfrm>
              <a:off x="-2771775" y="66675"/>
              <a:ext cx="827087" cy="827088"/>
            </a:xfrm>
            <a:custGeom>
              <a:avLst/>
              <a:gdLst>
                <a:gd name="T0" fmla="*/ 188 w 220"/>
                <a:gd name="T1" fmla="*/ 83 h 220"/>
                <a:gd name="T2" fmla="*/ 196 w 220"/>
                <a:gd name="T3" fmla="*/ 56 h 220"/>
                <a:gd name="T4" fmla="*/ 181 w 220"/>
                <a:gd name="T5" fmla="*/ 26 h 220"/>
                <a:gd name="T6" fmla="*/ 164 w 220"/>
                <a:gd name="T7" fmla="*/ 24 h 220"/>
                <a:gd name="T8" fmla="*/ 137 w 220"/>
                <a:gd name="T9" fmla="*/ 32 h 220"/>
                <a:gd name="T10" fmla="*/ 119 w 220"/>
                <a:gd name="T11" fmla="*/ 0 h 220"/>
                <a:gd name="T12" fmla="*/ 87 w 220"/>
                <a:gd name="T13" fmla="*/ 11 h 220"/>
                <a:gd name="T14" fmla="*/ 74 w 220"/>
                <a:gd name="T15" fmla="*/ 36 h 220"/>
                <a:gd name="T16" fmla="*/ 49 w 220"/>
                <a:gd name="T17" fmla="*/ 22 h 220"/>
                <a:gd name="T18" fmla="*/ 26 w 220"/>
                <a:gd name="T19" fmla="*/ 39 h 220"/>
                <a:gd name="T20" fmla="*/ 36 w 220"/>
                <a:gd name="T21" fmla="*/ 74 h 220"/>
                <a:gd name="T22" fmla="*/ 11 w 220"/>
                <a:gd name="T23" fmla="*/ 87 h 220"/>
                <a:gd name="T24" fmla="*/ 0 w 220"/>
                <a:gd name="T25" fmla="*/ 119 h 220"/>
                <a:gd name="T26" fmla="*/ 32 w 220"/>
                <a:gd name="T27" fmla="*/ 137 h 220"/>
                <a:gd name="T28" fmla="*/ 24 w 220"/>
                <a:gd name="T29" fmla="*/ 164 h 220"/>
                <a:gd name="T30" fmla="*/ 39 w 220"/>
                <a:gd name="T31" fmla="*/ 194 h 220"/>
                <a:gd name="T32" fmla="*/ 56 w 220"/>
                <a:gd name="T33" fmla="*/ 196 h 220"/>
                <a:gd name="T34" fmla="*/ 83 w 220"/>
                <a:gd name="T35" fmla="*/ 188 h 220"/>
                <a:gd name="T36" fmla="*/ 101 w 220"/>
                <a:gd name="T37" fmla="*/ 220 h 220"/>
                <a:gd name="T38" fmla="*/ 133 w 220"/>
                <a:gd name="T39" fmla="*/ 209 h 220"/>
                <a:gd name="T40" fmla="*/ 146 w 220"/>
                <a:gd name="T41" fmla="*/ 184 h 220"/>
                <a:gd name="T42" fmla="*/ 171 w 220"/>
                <a:gd name="T43" fmla="*/ 198 h 220"/>
                <a:gd name="T44" fmla="*/ 194 w 220"/>
                <a:gd name="T45" fmla="*/ 181 h 220"/>
                <a:gd name="T46" fmla="*/ 184 w 220"/>
                <a:gd name="T47" fmla="*/ 146 h 220"/>
                <a:gd name="T48" fmla="*/ 209 w 220"/>
                <a:gd name="T49" fmla="*/ 133 h 220"/>
                <a:gd name="T50" fmla="*/ 220 w 220"/>
                <a:gd name="T51" fmla="*/ 101 h 220"/>
                <a:gd name="T52" fmla="*/ 185 w 220"/>
                <a:gd name="T53" fmla="*/ 124 h 220"/>
                <a:gd name="T54" fmla="*/ 172 w 220"/>
                <a:gd name="T55" fmla="*/ 140 h 220"/>
                <a:gd name="T56" fmla="*/ 185 w 220"/>
                <a:gd name="T57" fmla="*/ 171 h 220"/>
                <a:gd name="T58" fmla="*/ 154 w 220"/>
                <a:gd name="T59" fmla="*/ 173 h 220"/>
                <a:gd name="T60" fmla="*/ 140 w 220"/>
                <a:gd name="T61" fmla="*/ 172 h 220"/>
                <a:gd name="T62" fmla="*/ 124 w 220"/>
                <a:gd name="T63" fmla="*/ 185 h 220"/>
                <a:gd name="T64" fmla="*/ 101 w 220"/>
                <a:gd name="T65" fmla="*/ 206 h 220"/>
                <a:gd name="T66" fmla="*/ 87 w 220"/>
                <a:gd name="T67" fmla="*/ 175 h 220"/>
                <a:gd name="T68" fmla="*/ 74 w 220"/>
                <a:gd name="T69" fmla="*/ 170 h 220"/>
                <a:gd name="T70" fmla="*/ 49 w 220"/>
                <a:gd name="T71" fmla="*/ 185 h 220"/>
                <a:gd name="T72" fmla="*/ 47 w 220"/>
                <a:gd name="T73" fmla="*/ 154 h 220"/>
                <a:gd name="T74" fmla="*/ 45 w 220"/>
                <a:gd name="T75" fmla="*/ 133 h 220"/>
                <a:gd name="T76" fmla="*/ 14 w 220"/>
                <a:gd name="T77" fmla="*/ 119 h 220"/>
                <a:gd name="T78" fmla="*/ 35 w 220"/>
                <a:gd name="T79" fmla="*/ 96 h 220"/>
                <a:gd name="T80" fmla="*/ 48 w 220"/>
                <a:gd name="T81" fmla="*/ 80 h 220"/>
                <a:gd name="T82" fmla="*/ 35 w 220"/>
                <a:gd name="T83" fmla="*/ 49 h 220"/>
                <a:gd name="T84" fmla="*/ 66 w 220"/>
                <a:gd name="T85" fmla="*/ 47 h 220"/>
                <a:gd name="T86" fmla="*/ 80 w 220"/>
                <a:gd name="T87" fmla="*/ 48 h 220"/>
                <a:gd name="T88" fmla="*/ 96 w 220"/>
                <a:gd name="T89" fmla="*/ 35 h 220"/>
                <a:gd name="T90" fmla="*/ 119 w 220"/>
                <a:gd name="T91" fmla="*/ 14 h 220"/>
                <a:gd name="T92" fmla="*/ 133 w 220"/>
                <a:gd name="T93" fmla="*/ 45 h 220"/>
                <a:gd name="T94" fmla="*/ 146 w 220"/>
                <a:gd name="T95" fmla="*/ 50 h 220"/>
                <a:gd name="T96" fmla="*/ 171 w 220"/>
                <a:gd name="T97" fmla="*/ 35 h 220"/>
                <a:gd name="T98" fmla="*/ 173 w 220"/>
                <a:gd name="T99" fmla="*/ 66 h 220"/>
                <a:gd name="T100" fmla="*/ 175 w 220"/>
                <a:gd name="T101" fmla="*/ 87 h 220"/>
                <a:gd name="T102" fmla="*/ 206 w 220"/>
                <a:gd name="T103" fmla="*/ 101 h 220"/>
                <a:gd name="T104" fmla="*/ 185 w 220"/>
                <a:gd name="T105" fmla="*/ 124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20" h="220">
                  <a:moveTo>
                    <a:pt x="209" y="87"/>
                  </a:moveTo>
                  <a:cubicBezTo>
                    <a:pt x="188" y="83"/>
                    <a:pt x="188" y="83"/>
                    <a:pt x="188" y="83"/>
                  </a:cubicBezTo>
                  <a:cubicBezTo>
                    <a:pt x="187" y="80"/>
                    <a:pt x="186" y="77"/>
                    <a:pt x="184" y="74"/>
                  </a:cubicBezTo>
                  <a:cubicBezTo>
                    <a:pt x="196" y="56"/>
                    <a:pt x="196" y="56"/>
                    <a:pt x="196" y="56"/>
                  </a:cubicBezTo>
                  <a:cubicBezTo>
                    <a:pt x="200" y="51"/>
                    <a:pt x="199" y="43"/>
                    <a:pt x="194" y="39"/>
                  </a:cubicBezTo>
                  <a:cubicBezTo>
                    <a:pt x="181" y="26"/>
                    <a:pt x="181" y="26"/>
                    <a:pt x="181" y="26"/>
                  </a:cubicBezTo>
                  <a:cubicBezTo>
                    <a:pt x="179" y="23"/>
                    <a:pt x="175" y="22"/>
                    <a:pt x="171" y="22"/>
                  </a:cubicBezTo>
                  <a:cubicBezTo>
                    <a:pt x="169" y="22"/>
                    <a:pt x="166" y="22"/>
                    <a:pt x="164" y="24"/>
                  </a:cubicBezTo>
                  <a:cubicBezTo>
                    <a:pt x="146" y="36"/>
                    <a:pt x="146" y="36"/>
                    <a:pt x="146" y="36"/>
                  </a:cubicBezTo>
                  <a:cubicBezTo>
                    <a:pt x="143" y="34"/>
                    <a:pt x="140" y="33"/>
                    <a:pt x="137" y="32"/>
                  </a:cubicBezTo>
                  <a:cubicBezTo>
                    <a:pt x="133" y="11"/>
                    <a:pt x="133" y="11"/>
                    <a:pt x="133" y="11"/>
                  </a:cubicBezTo>
                  <a:cubicBezTo>
                    <a:pt x="132" y="5"/>
                    <a:pt x="126" y="0"/>
                    <a:pt x="119" y="0"/>
                  </a:cubicBezTo>
                  <a:cubicBezTo>
                    <a:pt x="101" y="0"/>
                    <a:pt x="101" y="0"/>
                    <a:pt x="101" y="0"/>
                  </a:cubicBezTo>
                  <a:cubicBezTo>
                    <a:pt x="94" y="0"/>
                    <a:pt x="88" y="5"/>
                    <a:pt x="87" y="11"/>
                  </a:cubicBezTo>
                  <a:cubicBezTo>
                    <a:pt x="83" y="32"/>
                    <a:pt x="83" y="32"/>
                    <a:pt x="83" y="32"/>
                  </a:cubicBezTo>
                  <a:cubicBezTo>
                    <a:pt x="80" y="33"/>
                    <a:pt x="77" y="34"/>
                    <a:pt x="74" y="36"/>
                  </a:cubicBezTo>
                  <a:cubicBezTo>
                    <a:pt x="56" y="24"/>
                    <a:pt x="56" y="24"/>
                    <a:pt x="56" y="24"/>
                  </a:cubicBezTo>
                  <a:cubicBezTo>
                    <a:pt x="54" y="22"/>
                    <a:pt x="51" y="22"/>
                    <a:pt x="49" y="22"/>
                  </a:cubicBezTo>
                  <a:cubicBezTo>
                    <a:pt x="45" y="22"/>
                    <a:pt x="41" y="23"/>
                    <a:pt x="39" y="26"/>
                  </a:cubicBezTo>
                  <a:cubicBezTo>
                    <a:pt x="26" y="39"/>
                    <a:pt x="26" y="39"/>
                    <a:pt x="26" y="39"/>
                  </a:cubicBezTo>
                  <a:cubicBezTo>
                    <a:pt x="21" y="43"/>
                    <a:pt x="20" y="51"/>
                    <a:pt x="24" y="56"/>
                  </a:cubicBezTo>
                  <a:cubicBezTo>
                    <a:pt x="36" y="74"/>
                    <a:pt x="36" y="74"/>
                    <a:pt x="36" y="74"/>
                  </a:cubicBezTo>
                  <a:cubicBezTo>
                    <a:pt x="34" y="77"/>
                    <a:pt x="33" y="80"/>
                    <a:pt x="32" y="83"/>
                  </a:cubicBezTo>
                  <a:cubicBezTo>
                    <a:pt x="11" y="87"/>
                    <a:pt x="11" y="87"/>
                    <a:pt x="11" y="87"/>
                  </a:cubicBezTo>
                  <a:cubicBezTo>
                    <a:pt x="5" y="88"/>
                    <a:pt x="0" y="94"/>
                    <a:pt x="0" y="101"/>
                  </a:cubicBezTo>
                  <a:cubicBezTo>
                    <a:pt x="0" y="119"/>
                    <a:pt x="0" y="119"/>
                    <a:pt x="0" y="119"/>
                  </a:cubicBezTo>
                  <a:cubicBezTo>
                    <a:pt x="0" y="126"/>
                    <a:pt x="5" y="132"/>
                    <a:pt x="11" y="133"/>
                  </a:cubicBezTo>
                  <a:cubicBezTo>
                    <a:pt x="32" y="137"/>
                    <a:pt x="32" y="137"/>
                    <a:pt x="32" y="137"/>
                  </a:cubicBezTo>
                  <a:cubicBezTo>
                    <a:pt x="33" y="140"/>
                    <a:pt x="34" y="143"/>
                    <a:pt x="36" y="146"/>
                  </a:cubicBezTo>
                  <a:cubicBezTo>
                    <a:pt x="24" y="164"/>
                    <a:pt x="24" y="164"/>
                    <a:pt x="24" y="164"/>
                  </a:cubicBezTo>
                  <a:cubicBezTo>
                    <a:pt x="20" y="169"/>
                    <a:pt x="21" y="177"/>
                    <a:pt x="26" y="181"/>
                  </a:cubicBezTo>
                  <a:cubicBezTo>
                    <a:pt x="39" y="194"/>
                    <a:pt x="39" y="194"/>
                    <a:pt x="39" y="194"/>
                  </a:cubicBezTo>
                  <a:cubicBezTo>
                    <a:pt x="41" y="197"/>
                    <a:pt x="45" y="198"/>
                    <a:pt x="49" y="198"/>
                  </a:cubicBezTo>
                  <a:cubicBezTo>
                    <a:pt x="51" y="198"/>
                    <a:pt x="54" y="198"/>
                    <a:pt x="56" y="196"/>
                  </a:cubicBezTo>
                  <a:cubicBezTo>
                    <a:pt x="74" y="184"/>
                    <a:pt x="74" y="184"/>
                    <a:pt x="74" y="184"/>
                  </a:cubicBezTo>
                  <a:cubicBezTo>
                    <a:pt x="77" y="186"/>
                    <a:pt x="80" y="187"/>
                    <a:pt x="83" y="188"/>
                  </a:cubicBezTo>
                  <a:cubicBezTo>
                    <a:pt x="87" y="209"/>
                    <a:pt x="87" y="209"/>
                    <a:pt x="87" y="209"/>
                  </a:cubicBezTo>
                  <a:cubicBezTo>
                    <a:pt x="88" y="215"/>
                    <a:pt x="94" y="220"/>
                    <a:pt x="101" y="220"/>
                  </a:cubicBezTo>
                  <a:cubicBezTo>
                    <a:pt x="119" y="220"/>
                    <a:pt x="119" y="220"/>
                    <a:pt x="119" y="220"/>
                  </a:cubicBezTo>
                  <a:cubicBezTo>
                    <a:pt x="126" y="220"/>
                    <a:pt x="132" y="215"/>
                    <a:pt x="133" y="209"/>
                  </a:cubicBezTo>
                  <a:cubicBezTo>
                    <a:pt x="137" y="188"/>
                    <a:pt x="137" y="188"/>
                    <a:pt x="137" y="188"/>
                  </a:cubicBezTo>
                  <a:cubicBezTo>
                    <a:pt x="140" y="187"/>
                    <a:pt x="143" y="186"/>
                    <a:pt x="146" y="184"/>
                  </a:cubicBezTo>
                  <a:cubicBezTo>
                    <a:pt x="164" y="196"/>
                    <a:pt x="164" y="196"/>
                    <a:pt x="164" y="196"/>
                  </a:cubicBezTo>
                  <a:cubicBezTo>
                    <a:pt x="166" y="198"/>
                    <a:pt x="169" y="198"/>
                    <a:pt x="171" y="198"/>
                  </a:cubicBezTo>
                  <a:cubicBezTo>
                    <a:pt x="175" y="198"/>
                    <a:pt x="179" y="197"/>
                    <a:pt x="181" y="194"/>
                  </a:cubicBezTo>
                  <a:cubicBezTo>
                    <a:pt x="194" y="181"/>
                    <a:pt x="194" y="181"/>
                    <a:pt x="194" y="181"/>
                  </a:cubicBezTo>
                  <a:cubicBezTo>
                    <a:pt x="199" y="177"/>
                    <a:pt x="200" y="169"/>
                    <a:pt x="196" y="164"/>
                  </a:cubicBezTo>
                  <a:cubicBezTo>
                    <a:pt x="184" y="146"/>
                    <a:pt x="184" y="146"/>
                    <a:pt x="184" y="146"/>
                  </a:cubicBezTo>
                  <a:cubicBezTo>
                    <a:pt x="186" y="143"/>
                    <a:pt x="187" y="140"/>
                    <a:pt x="188" y="137"/>
                  </a:cubicBezTo>
                  <a:cubicBezTo>
                    <a:pt x="209" y="133"/>
                    <a:pt x="209" y="133"/>
                    <a:pt x="209" y="133"/>
                  </a:cubicBezTo>
                  <a:cubicBezTo>
                    <a:pt x="215" y="132"/>
                    <a:pt x="220" y="126"/>
                    <a:pt x="220" y="119"/>
                  </a:cubicBezTo>
                  <a:cubicBezTo>
                    <a:pt x="220" y="101"/>
                    <a:pt x="220" y="101"/>
                    <a:pt x="220" y="101"/>
                  </a:cubicBezTo>
                  <a:cubicBezTo>
                    <a:pt x="220" y="94"/>
                    <a:pt x="215" y="88"/>
                    <a:pt x="209" y="87"/>
                  </a:cubicBezTo>
                  <a:close/>
                  <a:moveTo>
                    <a:pt x="185" y="124"/>
                  </a:moveTo>
                  <a:cubicBezTo>
                    <a:pt x="180" y="125"/>
                    <a:pt x="176" y="128"/>
                    <a:pt x="175" y="133"/>
                  </a:cubicBezTo>
                  <a:cubicBezTo>
                    <a:pt x="174" y="135"/>
                    <a:pt x="173" y="138"/>
                    <a:pt x="172" y="140"/>
                  </a:cubicBezTo>
                  <a:cubicBezTo>
                    <a:pt x="170" y="144"/>
                    <a:pt x="170" y="149"/>
                    <a:pt x="173" y="154"/>
                  </a:cubicBezTo>
                  <a:cubicBezTo>
                    <a:pt x="185" y="171"/>
                    <a:pt x="185" y="171"/>
                    <a:pt x="185" y="171"/>
                  </a:cubicBezTo>
                  <a:cubicBezTo>
                    <a:pt x="171" y="185"/>
                    <a:pt x="171" y="185"/>
                    <a:pt x="171" y="185"/>
                  </a:cubicBezTo>
                  <a:cubicBezTo>
                    <a:pt x="154" y="173"/>
                    <a:pt x="154" y="173"/>
                    <a:pt x="154" y="173"/>
                  </a:cubicBezTo>
                  <a:cubicBezTo>
                    <a:pt x="151" y="171"/>
                    <a:pt x="149" y="170"/>
                    <a:pt x="146" y="170"/>
                  </a:cubicBezTo>
                  <a:cubicBezTo>
                    <a:pt x="144" y="170"/>
                    <a:pt x="142" y="171"/>
                    <a:pt x="140" y="172"/>
                  </a:cubicBezTo>
                  <a:cubicBezTo>
                    <a:pt x="138" y="173"/>
                    <a:pt x="135" y="174"/>
                    <a:pt x="133" y="175"/>
                  </a:cubicBezTo>
                  <a:cubicBezTo>
                    <a:pt x="128" y="176"/>
                    <a:pt x="125" y="180"/>
                    <a:pt x="124" y="185"/>
                  </a:cubicBezTo>
                  <a:cubicBezTo>
                    <a:pt x="119" y="206"/>
                    <a:pt x="119" y="206"/>
                    <a:pt x="119" y="206"/>
                  </a:cubicBezTo>
                  <a:cubicBezTo>
                    <a:pt x="101" y="206"/>
                    <a:pt x="101" y="206"/>
                    <a:pt x="101" y="206"/>
                  </a:cubicBezTo>
                  <a:cubicBezTo>
                    <a:pt x="96" y="185"/>
                    <a:pt x="96" y="185"/>
                    <a:pt x="96" y="185"/>
                  </a:cubicBezTo>
                  <a:cubicBezTo>
                    <a:pt x="95" y="180"/>
                    <a:pt x="92" y="176"/>
                    <a:pt x="87" y="175"/>
                  </a:cubicBezTo>
                  <a:cubicBezTo>
                    <a:pt x="85" y="174"/>
                    <a:pt x="82" y="173"/>
                    <a:pt x="80" y="172"/>
                  </a:cubicBezTo>
                  <a:cubicBezTo>
                    <a:pt x="78" y="171"/>
                    <a:pt x="76" y="170"/>
                    <a:pt x="74" y="170"/>
                  </a:cubicBezTo>
                  <a:cubicBezTo>
                    <a:pt x="71" y="170"/>
                    <a:pt x="69" y="171"/>
                    <a:pt x="66" y="173"/>
                  </a:cubicBezTo>
                  <a:cubicBezTo>
                    <a:pt x="49" y="185"/>
                    <a:pt x="49" y="185"/>
                    <a:pt x="49" y="185"/>
                  </a:cubicBezTo>
                  <a:cubicBezTo>
                    <a:pt x="35" y="171"/>
                    <a:pt x="35" y="171"/>
                    <a:pt x="35" y="171"/>
                  </a:cubicBezTo>
                  <a:cubicBezTo>
                    <a:pt x="47" y="154"/>
                    <a:pt x="47" y="154"/>
                    <a:pt x="47" y="154"/>
                  </a:cubicBezTo>
                  <a:cubicBezTo>
                    <a:pt x="50" y="149"/>
                    <a:pt x="50" y="144"/>
                    <a:pt x="48" y="140"/>
                  </a:cubicBezTo>
                  <a:cubicBezTo>
                    <a:pt x="47" y="138"/>
                    <a:pt x="46" y="135"/>
                    <a:pt x="45" y="133"/>
                  </a:cubicBezTo>
                  <a:cubicBezTo>
                    <a:pt x="44" y="128"/>
                    <a:pt x="40" y="125"/>
                    <a:pt x="35" y="124"/>
                  </a:cubicBezTo>
                  <a:cubicBezTo>
                    <a:pt x="14" y="119"/>
                    <a:pt x="14" y="119"/>
                    <a:pt x="14" y="119"/>
                  </a:cubicBezTo>
                  <a:cubicBezTo>
                    <a:pt x="14" y="101"/>
                    <a:pt x="14" y="101"/>
                    <a:pt x="14" y="101"/>
                  </a:cubicBezTo>
                  <a:cubicBezTo>
                    <a:pt x="35" y="96"/>
                    <a:pt x="35" y="96"/>
                    <a:pt x="35" y="96"/>
                  </a:cubicBezTo>
                  <a:cubicBezTo>
                    <a:pt x="40" y="95"/>
                    <a:pt x="44" y="92"/>
                    <a:pt x="45" y="87"/>
                  </a:cubicBezTo>
                  <a:cubicBezTo>
                    <a:pt x="46" y="85"/>
                    <a:pt x="47" y="82"/>
                    <a:pt x="48" y="80"/>
                  </a:cubicBezTo>
                  <a:cubicBezTo>
                    <a:pt x="50" y="76"/>
                    <a:pt x="50" y="71"/>
                    <a:pt x="47" y="66"/>
                  </a:cubicBezTo>
                  <a:cubicBezTo>
                    <a:pt x="35" y="49"/>
                    <a:pt x="35" y="49"/>
                    <a:pt x="35" y="49"/>
                  </a:cubicBezTo>
                  <a:cubicBezTo>
                    <a:pt x="49" y="35"/>
                    <a:pt x="49" y="35"/>
                    <a:pt x="49" y="35"/>
                  </a:cubicBezTo>
                  <a:cubicBezTo>
                    <a:pt x="66" y="47"/>
                    <a:pt x="66" y="47"/>
                    <a:pt x="66" y="47"/>
                  </a:cubicBezTo>
                  <a:cubicBezTo>
                    <a:pt x="69" y="49"/>
                    <a:pt x="71" y="50"/>
                    <a:pt x="74" y="50"/>
                  </a:cubicBezTo>
                  <a:cubicBezTo>
                    <a:pt x="76" y="50"/>
                    <a:pt x="78" y="49"/>
                    <a:pt x="80" y="48"/>
                  </a:cubicBezTo>
                  <a:cubicBezTo>
                    <a:pt x="82" y="47"/>
                    <a:pt x="85" y="46"/>
                    <a:pt x="87" y="45"/>
                  </a:cubicBezTo>
                  <a:cubicBezTo>
                    <a:pt x="92" y="44"/>
                    <a:pt x="95" y="40"/>
                    <a:pt x="96" y="35"/>
                  </a:cubicBezTo>
                  <a:cubicBezTo>
                    <a:pt x="101" y="14"/>
                    <a:pt x="101" y="14"/>
                    <a:pt x="101" y="14"/>
                  </a:cubicBezTo>
                  <a:cubicBezTo>
                    <a:pt x="119" y="14"/>
                    <a:pt x="119" y="14"/>
                    <a:pt x="119" y="14"/>
                  </a:cubicBezTo>
                  <a:cubicBezTo>
                    <a:pt x="124" y="35"/>
                    <a:pt x="124" y="35"/>
                    <a:pt x="124" y="35"/>
                  </a:cubicBezTo>
                  <a:cubicBezTo>
                    <a:pt x="125" y="40"/>
                    <a:pt x="128" y="44"/>
                    <a:pt x="133" y="45"/>
                  </a:cubicBezTo>
                  <a:cubicBezTo>
                    <a:pt x="135" y="46"/>
                    <a:pt x="138" y="47"/>
                    <a:pt x="140" y="48"/>
                  </a:cubicBezTo>
                  <a:cubicBezTo>
                    <a:pt x="142" y="49"/>
                    <a:pt x="144" y="50"/>
                    <a:pt x="146" y="50"/>
                  </a:cubicBezTo>
                  <a:cubicBezTo>
                    <a:pt x="149" y="50"/>
                    <a:pt x="151" y="49"/>
                    <a:pt x="154" y="47"/>
                  </a:cubicBezTo>
                  <a:cubicBezTo>
                    <a:pt x="171" y="35"/>
                    <a:pt x="171" y="35"/>
                    <a:pt x="171" y="35"/>
                  </a:cubicBezTo>
                  <a:cubicBezTo>
                    <a:pt x="185" y="49"/>
                    <a:pt x="185" y="49"/>
                    <a:pt x="185" y="49"/>
                  </a:cubicBezTo>
                  <a:cubicBezTo>
                    <a:pt x="173" y="66"/>
                    <a:pt x="173" y="66"/>
                    <a:pt x="173" y="66"/>
                  </a:cubicBezTo>
                  <a:cubicBezTo>
                    <a:pt x="170" y="71"/>
                    <a:pt x="170" y="76"/>
                    <a:pt x="172" y="80"/>
                  </a:cubicBezTo>
                  <a:cubicBezTo>
                    <a:pt x="173" y="82"/>
                    <a:pt x="174" y="85"/>
                    <a:pt x="175" y="87"/>
                  </a:cubicBezTo>
                  <a:cubicBezTo>
                    <a:pt x="176" y="92"/>
                    <a:pt x="180" y="95"/>
                    <a:pt x="185" y="96"/>
                  </a:cubicBezTo>
                  <a:cubicBezTo>
                    <a:pt x="206" y="101"/>
                    <a:pt x="206" y="101"/>
                    <a:pt x="206" y="101"/>
                  </a:cubicBezTo>
                  <a:cubicBezTo>
                    <a:pt x="206" y="119"/>
                    <a:pt x="206" y="119"/>
                    <a:pt x="206" y="119"/>
                  </a:cubicBezTo>
                  <a:lnTo>
                    <a:pt x="185" y="12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5142" tIns="32570" rIns="65142" bIns="32570" numCol="1" anchor="t" anchorCtr="0" compatLnSpc="1"/>
            <a:lstStyle/>
            <a:p>
              <a:pPr algn="just">
                <a:lnSpc>
                  <a:spcPct val="120000"/>
                </a:lnSpc>
              </a:pPr>
              <a:endParaRPr lang="id-ID" sz="555">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32" name="Freeform 20">
              <a:extLst>
                <a:ext uri="{FF2B5EF4-FFF2-40B4-BE49-F238E27FC236}">
                  <a16:creationId xmlns:a16="http://schemas.microsoft.com/office/drawing/2014/main" id="{7E6EA80B-6602-43E9-B68C-10D215D90644}"/>
                </a:ext>
              </a:extLst>
            </p:cNvPr>
            <p:cNvSpPr>
              <a:spLocks noEditPoints="1"/>
            </p:cNvSpPr>
            <p:nvPr/>
          </p:nvSpPr>
          <p:spPr bwMode="auto">
            <a:xfrm>
              <a:off x="-2538413" y="300038"/>
              <a:ext cx="360362" cy="360363"/>
            </a:xfrm>
            <a:custGeom>
              <a:avLst/>
              <a:gdLst>
                <a:gd name="T0" fmla="*/ 48 w 96"/>
                <a:gd name="T1" fmla="*/ 0 h 96"/>
                <a:gd name="T2" fmla="*/ 0 w 96"/>
                <a:gd name="T3" fmla="*/ 48 h 96"/>
                <a:gd name="T4" fmla="*/ 48 w 96"/>
                <a:gd name="T5" fmla="*/ 96 h 96"/>
                <a:gd name="T6" fmla="*/ 96 w 96"/>
                <a:gd name="T7" fmla="*/ 48 h 96"/>
                <a:gd name="T8" fmla="*/ 48 w 96"/>
                <a:gd name="T9" fmla="*/ 0 h 96"/>
                <a:gd name="T10" fmla="*/ 48 w 96"/>
                <a:gd name="T11" fmla="*/ 90 h 96"/>
                <a:gd name="T12" fmla="*/ 6 w 96"/>
                <a:gd name="T13" fmla="*/ 48 h 96"/>
                <a:gd name="T14" fmla="*/ 48 w 96"/>
                <a:gd name="T15" fmla="*/ 6 h 96"/>
                <a:gd name="T16" fmla="*/ 90 w 96"/>
                <a:gd name="T17" fmla="*/ 48 h 96"/>
                <a:gd name="T18" fmla="*/ 48 w 96"/>
                <a:gd name="T19" fmla="*/ 9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6" h="96">
                  <a:moveTo>
                    <a:pt x="48" y="0"/>
                  </a:moveTo>
                  <a:cubicBezTo>
                    <a:pt x="21" y="0"/>
                    <a:pt x="0" y="21"/>
                    <a:pt x="0" y="48"/>
                  </a:cubicBezTo>
                  <a:cubicBezTo>
                    <a:pt x="0" y="75"/>
                    <a:pt x="21" y="96"/>
                    <a:pt x="48" y="96"/>
                  </a:cubicBezTo>
                  <a:cubicBezTo>
                    <a:pt x="75" y="96"/>
                    <a:pt x="96" y="75"/>
                    <a:pt x="96" y="48"/>
                  </a:cubicBezTo>
                  <a:cubicBezTo>
                    <a:pt x="96" y="21"/>
                    <a:pt x="75" y="0"/>
                    <a:pt x="48" y="0"/>
                  </a:cubicBezTo>
                  <a:close/>
                  <a:moveTo>
                    <a:pt x="48" y="90"/>
                  </a:moveTo>
                  <a:cubicBezTo>
                    <a:pt x="25" y="90"/>
                    <a:pt x="6" y="71"/>
                    <a:pt x="6" y="48"/>
                  </a:cubicBezTo>
                  <a:cubicBezTo>
                    <a:pt x="6" y="25"/>
                    <a:pt x="25" y="6"/>
                    <a:pt x="48" y="6"/>
                  </a:cubicBezTo>
                  <a:cubicBezTo>
                    <a:pt x="71" y="6"/>
                    <a:pt x="90" y="25"/>
                    <a:pt x="90" y="48"/>
                  </a:cubicBezTo>
                  <a:cubicBezTo>
                    <a:pt x="90" y="71"/>
                    <a:pt x="71" y="90"/>
                    <a:pt x="48" y="9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5142" tIns="32570" rIns="65142" bIns="32570" numCol="1" anchor="t" anchorCtr="0" compatLnSpc="1"/>
            <a:lstStyle/>
            <a:p>
              <a:pPr algn="just">
                <a:lnSpc>
                  <a:spcPct val="120000"/>
                </a:lnSpc>
              </a:pPr>
              <a:endParaRPr lang="id-ID" sz="555">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33" name="Freeform 21">
              <a:extLst>
                <a:ext uri="{FF2B5EF4-FFF2-40B4-BE49-F238E27FC236}">
                  <a16:creationId xmlns:a16="http://schemas.microsoft.com/office/drawing/2014/main" id="{9E609FAE-2866-4248-841E-0AC5D720682C}"/>
                </a:ext>
              </a:extLst>
            </p:cNvPr>
            <p:cNvSpPr>
              <a:spLocks noEditPoints="1"/>
            </p:cNvSpPr>
            <p:nvPr/>
          </p:nvSpPr>
          <p:spPr bwMode="auto">
            <a:xfrm>
              <a:off x="-2460625" y="374650"/>
              <a:ext cx="207962" cy="206375"/>
            </a:xfrm>
            <a:custGeom>
              <a:avLst/>
              <a:gdLst>
                <a:gd name="T0" fmla="*/ 27 w 55"/>
                <a:gd name="T1" fmla="*/ 0 h 55"/>
                <a:gd name="T2" fmla="*/ 0 w 55"/>
                <a:gd name="T3" fmla="*/ 28 h 55"/>
                <a:gd name="T4" fmla="*/ 27 w 55"/>
                <a:gd name="T5" fmla="*/ 55 h 55"/>
                <a:gd name="T6" fmla="*/ 55 w 55"/>
                <a:gd name="T7" fmla="*/ 28 h 55"/>
                <a:gd name="T8" fmla="*/ 27 w 55"/>
                <a:gd name="T9" fmla="*/ 0 h 55"/>
                <a:gd name="T10" fmla="*/ 27 w 55"/>
                <a:gd name="T11" fmla="*/ 49 h 55"/>
                <a:gd name="T12" fmla="*/ 6 w 55"/>
                <a:gd name="T13" fmla="*/ 28 h 55"/>
                <a:gd name="T14" fmla="*/ 27 w 55"/>
                <a:gd name="T15" fmla="*/ 7 h 55"/>
                <a:gd name="T16" fmla="*/ 48 w 55"/>
                <a:gd name="T17" fmla="*/ 28 h 55"/>
                <a:gd name="T18" fmla="*/ 27 w 55"/>
                <a:gd name="T19" fmla="*/ 49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5" h="55">
                  <a:moveTo>
                    <a:pt x="27" y="0"/>
                  </a:moveTo>
                  <a:cubicBezTo>
                    <a:pt x="12" y="0"/>
                    <a:pt x="0" y="13"/>
                    <a:pt x="0" y="28"/>
                  </a:cubicBezTo>
                  <a:cubicBezTo>
                    <a:pt x="0" y="43"/>
                    <a:pt x="12" y="55"/>
                    <a:pt x="27" y="55"/>
                  </a:cubicBezTo>
                  <a:cubicBezTo>
                    <a:pt x="42" y="55"/>
                    <a:pt x="55" y="43"/>
                    <a:pt x="55" y="28"/>
                  </a:cubicBezTo>
                  <a:cubicBezTo>
                    <a:pt x="55" y="13"/>
                    <a:pt x="42" y="0"/>
                    <a:pt x="27" y="0"/>
                  </a:cubicBezTo>
                  <a:close/>
                  <a:moveTo>
                    <a:pt x="27" y="49"/>
                  </a:moveTo>
                  <a:cubicBezTo>
                    <a:pt x="16" y="49"/>
                    <a:pt x="6" y="39"/>
                    <a:pt x="6" y="28"/>
                  </a:cubicBezTo>
                  <a:cubicBezTo>
                    <a:pt x="6" y="17"/>
                    <a:pt x="16" y="7"/>
                    <a:pt x="27" y="7"/>
                  </a:cubicBezTo>
                  <a:cubicBezTo>
                    <a:pt x="38" y="7"/>
                    <a:pt x="48" y="17"/>
                    <a:pt x="48" y="28"/>
                  </a:cubicBezTo>
                  <a:cubicBezTo>
                    <a:pt x="48" y="39"/>
                    <a:pt x="38" y="49"/>
                    <a:pt x="27" y="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5142" tIns="32570" rIns="65142" bIns="32570" numCol="1" anchor="t" anchorCtr="0" compatLnSpc="1"/>
            <a:lstStyle/>
            <a:p>
              <a:pPr algn="just">
                <a:lnSpc>
                  <a:spcPct val="120000"/>
                </a:lnSpc>
              </a:pPr>
              <a:endParaRPr lang="id-ID" sz="555">
                <a:latin typeface="Arial" panose="020B0604020202020204" pitchFamily="34" charset="0"/>
                <a:ea typeface="微软雅黑" panose="020B0503020204020204" pitchFamily="34" charset="-122"/>
                <a:cs typeface="+mn-ea"/>
                <a:sym typeface="Arial" panose="020B0604020202020204" pitchFamily="34" charset="0"/>
              </a:endParaRPr>
            </a:p>
          </p:txBody>
        </p:sp>
      </p:grpSp>
      <p:grpSp>
        <p:nvGrpSpPr>
          <p:cNvPr id="34" name="Group 42">
            <a:extLst>
              <a:ext uri="{FF2B5EF4-FFF2-40B4-BE49-F238E27FC236}">
                <a16:creationId xmlns:a16="http://schemas.microsoft.com/office/drawing/2014/main" id="{18A921C5-15F3-4063-8C00-8A6B9BD16AC9}"/>
              </a:ext>
            </a:extLst>
          </p:cNvPr>
          <p:cNvGrpSpPr/>
          <p:nvPr/>
        </p:nvGrpSpPr>
        <p:grpSpPr>
          <a:xfrm>
            <a:off x="4438770" y="3856393"/>
            <a:ext cx="308014" cy="235415"/>
            <a:chOff x="5516563" y="84138"/>
            <a:chExt cx="1414463" cy="1081087"/>
          </a:xfrm>
          <a:solidFill>
            <a:schemeClr val="bg1"/>
          </a:solidFill>
        </p:grpSpPr>
        <p:sp>
          <p:nvSpPr>
            <p:cNvPr id="35" name="Freeform 13">
              <a:extLst>
                <a:ext uri="{FF2B5EF4-FFF2-40B4-BE49-F238E27FC236}">
                  <a16:creationId xmlns:a16="http://schemas.microsoft.com/office/drawing/2014/main" id="{FA892F1C-00D4-4E82-A801-A78C5AC877C5}"/>
                </a:ext>
              </a:extLst>
            </p:cNvPr>
            <p:cNvSpPr>
              <a:spLocks noEditPoints="1"/>
            </p:cNvSpPr>
            <p:nvPr/>
          </p:nvSpPr>
          <p:spPr bwMode="auto">
            <a:xfrm>
              <a:off x="5688013" y="249238"/>
              <a:ext cx="896938" cy="698500"/>
            </a:xfrm>
            <a:custGeom>
              <a:avLst/>
              <a:gdLst>
                <a:gd name="T0" fmla="*/ 214 w 239"/>
                <a:gd name="T1" fmla="*/ 9 h 186"/>
                <a:gd name="T2" fmla="*/ 120 w 239"/>
                <a:gd name="T3" fmla="*/ 0 h 186"/>
                <a:gd name="T4" fmla="*/ 26 w 239"/>
                <a:gd name="T5" fmla="*/ 9 h 186"/>
                <a:gd name="T6" fmla="*/ 17 w 239"/>
                <a:gd name="T7" fmla="*/ 17 h 186"/>
                <a:gd name="T8" fmla="*/ 17 w 239"/>
                <a:gd name="T9" fmla="*/ 169 h 186"/>
                <a:gd name="T10" fmla="*/ 26 w 239"/>
                <a:gd name="T11" fmla="*/ 177 h 186"/>
                <a:gd name="T12" fmla="*/ 120 w 239"/>
                <a:gd name="T13" fmla="*/ 186 h 186"/>
                <a:gd name="T14" fmla="*/ 214 w 239"/>
                <a:gd name="T15" fmla="*/ 177 h 186"/>
                <a:gd name="T16" fmla="*/ 222 w 239"/>
                <a:gd name="T17" fmla="*/ 169 h 186"/>
                <a:gd name="T18" fmla="*/ 222 w 239"/>
                <a:gd name="T19" fmla="*/ 17 h 186"/>
                <a:gd name="T20" fmla="*/ 214 w 239"/>
                <a:gd name="T21" fmla="*/ 9 h 186"/>
                <a:gd name="T22" fmla="*/ 211 w 239"/>
                <a:gd name="T23" fmla="*/ 165 h 186"/>
                <a:gd name="T24" fmla="*/ 28 w 239"/>
                <a:gd name="T25" fmla="*/ 165 h 186"/>
                <a:gd name="T26" fmla="*/ 28 w 239"/>
                <a:gd name="T27" fmla="*/ 21 h 186"/>
                <a:gd name="T28" fmla="*/ 211 w 239"/>
                <a:gd name="T29" fmla="*/ 21 h 186"/>
                <a:gd name="T30" fmla="*/ 211 w 239"/>
                <a:gd name="T31" fmla="*/ 165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39" h="186">
                  <a:moveTo>
                    <a:pt x="214" y="9"/>
                  </a:moveTo>
                  <a:cubicBezTo>
                    <a:pt x="182" y="3"/>
                    <a:pt x="151" y="0"/>
                    <a:pt x="120" y="0"/>
                  </a:cubicBezTo>
                  <a:cubicBezTo>
                    <a:pt x="88" y="0"/>
                    <a:pt x="57" y="3"/>
                    <a:pt x="26" y="9"/>
                  </a:cubicBezTo>
                  <a:cubicBezTo>
                    <a:pt x="22" y="10"/>
                    <a:pt x="18" y="13"/>
                    <a:pt x="17" y="17"/>
                  </a:cubicBezTo>
                  <a:cubicBezTo>
                    <a:pt x="0" y="67"/>
                    <a:pt x="0" y="118"/>
                    <a:pt x="17" y="169"/>
                  </a:cubicBezTo>
                  <a:cubicBezTo>
                    <a:pt x="18" y="173"/>
                    <a:pt x="22" y="176"/>
                    <a:pt x="26" y="177"/>
                  </a:cubicBezTo>
                  <a:cubicBezTo>
                    <a:pt x="57" y="183"/>
                    <a:pt x="88" y="186"/>
                    <a:pt x="120" y="186"/>
                  </a:cubicBezTo>
                  <a:cubicBezTo>
                    <a:pt x="151" y="186"/>
                    <a:pt x="182" y="183"/>
                    <a:pt x="214" y="177"/>
                  </a:cubicBezTo>
                  <a:cubicBezTo>
                    <a:pt x="218" y="176"/>
                    <a:pt x="221" y="173"/>
                    <a:pt x="222" y="169"/>
                  </a:cubicBezTo>
                  <a:cubicBezTo>
                    <a:pt x="239" y="118"/>
                    <a:pt x="239" y="67"/>
                    <a:pt x="222" y="17"/>
                  </a:cubicBezTo>
                  <a:cubicBezTo>
                    <a:pt x="221" y="13"/>
                    <a:pt x="218" y="10"/>
                    <a:pt x="214" y="9"/>
                  </a:cubicBezTo>
                  <a:close/>
                  <a:moveTo>
                    <a:pt x="211" y="165"/>
                  </a:moveTo>
                  <a:cubicBezTo>
                    <a:pt x="150" y="178"/>
                    <a:pt x="89" y="178"/>
                    <a:pt x="28" y="165"/>
                  </a:cubicBezTo>
                  <a:cubicBezTo>
                    <a:pt x="12" y="117"/>
                    <a:pt x="12" y="69"/>
                    <a:pt x="28" y="21"/>
                  </a:cubicBezTo>
                  <a:cubicBezTo>
                    <a:pt x="89" y="8"/>
                    <a:pt x="150" y="8"/>
                    <a:pt x="211" y="21"/>
                  </a:cubicBezTo>
                  <a:cubicBezTo>
                    <a:pt x="227" y="69"/>
                    <a:pt x="227" y="117"/>
                    <a:pt x="211" y="16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5142" tIns="32570" rIns="65142" bIns="32570" numCol="1" anchor="t" anchorCtr="0" compatLnSpc="1"/>
            <a:lstStyle/>
            <a:p>
              <a:pPr algn="just">
                <a:lnSpc>
                  <a:spcPct val="120000"/>
                </a:lnSpc>
              </a:pPr>
              <a:endParaRPr lang="id-ID" sz="1000">
                <a:ea typeface="微软雅黑" panose="020B0503020204020204" pitchFamily="34" charset="-122"/>
                <a:cs typeface="+mn-ea"/>
                <a:sym typeface="Arial" panose="020B0604020202020204" pitchFamily="34" charset="0"/>
              </a:endParaRPr>
            </a:p>
          </p:txBody>
        </p:sp>
        <p:sp>
          <p:nvSpPr>
            <p:cNvPr id="36" name="Freeform 14">
              <a:extLst>
                <a:ext uri="{FF2B5EF4-FFF2-40B4-BE49-F238E27FC236}">
                  <a16:creationId xmlns:a16="http://schemas.microsoft.com/office/drawing/2014/main" id="{7E44E9BA-C981-4659-BB38-5226E5E12E7B}"/>
                </a:ext>
              </a:extLst>
            </p:cNvPr>
            <p:cNvSpPr>
              <a:spLocks noEditPoints="1"/>
            </p:cNvSpPr>
            <p:nvPr/>
          </p:nvSpPr>
          <p:spPr bwMode="auto">
            <a:xfrm>
              <a:off x="5516563" y="84138"/>
              <a:ext cx="1414463" cy="1081087"/>
            </a:xfrm>
            <a:custGeom>
              <a:avLst/>
              <a:gdLst>
                <a:gd name="T0" fmla="*/ 359 w 377"/>
                <a:gd name="T1" fmla="*/ 27 h 288"/>
                <a:gd name="T2" fmla="*/ 340 w 377"/>
                <a:gd name="T3" fmla="*/ 9 h 288"/>
                <a:gd name="T4" fmla="*/ 189 w 377"/>
                <a:gd name="T5" fmla="*/ 0 h 288"/>
                <a:gd name="T6" fmla="*/ 37 w 377"/>
                <a:gd name="T7" fmla="*/ 9 h 288"/>
                <a:gd name="T8" fmla="*/ 18 w 377"/>
                <a:gd name="T9" fmla="*/ 27 h 288"/>
                <a:gd name="T10" fmla="*/ 18 w 377"/>
                <a:gd name="T11" fmla="*/ 250 h 288"/>
                <a:gd name="T12" fmla="*/ 37 w 377"/>
                <a:gd name="T13" fmla="*/ 267 h 288"/>
                <a:gd name="T14" fmla="*/ 110 w 377"/>
                <a:gd name="T15" fmla="*/ 274 h 288"/>
                <a:gd name="T16" fmla="*/ 108 w 377"/>
                <a:gd name="T17" fmla="*/ 276 h 288"/>
                <a:gd name="T18" fmla="*/ 189 w 377"/>
                <a:gd name="T19" fmla="*/ 288 h 288"/>
                <a:gd name="T20" fmla="*/ 269 w 377"/>
                <a:gd name="T21" fmla="*/ 276 h 288"/>
                <a:gd name="T22" fmla="*/ 267 w 377"/>
                <a:gd name="T23" fmla="*/ 274 h 288"/>
                <a:gd name="T24" fmla="*/ 340 w 377"/>
                <a:gd name="T25" fmla="*/ 267 h 288"/>
                <a:gd name="T26" fmla="*/ 359 w 377"/>
                <a:gd name="T27" fmla="*/ 250 h 288"/>
                <a:gd name="T28" fmla="*/ 359 w 377"/>
                <a:gd name="T29" fmla="*/ 27 h 288"/>
                <a:gd name="T30" fmla="*/ 337 w 377"/>
                <a:gd name="T31" fmla="*/ 244 h 288"/>
                <a:gd name="T32" fmla="*/ 40 w 377"/>
                <a:gd name="T33" fmla="*/ 244 h 288"/>
                <a:gd name="T34" fmla="*/ 40 w 377"/>
                <a:gd name="T35" fmla="*/ 32 h 288"/>
                <a:gd name="T36" fmla="*/ 337 w 377"/>
                <a:gd name="T37" fmla="*/ 32 h 288"/>
                <a:gd name="T38" fmla="*/ 337 w 377"/>
                <a:gd name="T39" fmla="*/ 244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77" h="288">
                  <a:moveTo>
                    <a:pt x="359" y="27"/>
                  </a:moveTo>
                  <a:cubicBezTo>
                    <a:pt x="357" y="17"/>
                    <a:pt x="349" y="10"/>
                    <a:pt x="340" y="9"/>
                  </a:cubicBezTo>
                  <a:cubicBezTo>
                    <a:pt x="290" y="3"/>
                    <a:pt x="239" y="0"/>
                    <a:pt x="189" y="0"/>
                  </a:cubicBezTo>
                  <a:cubicBezTo>
                    <a:pt x="138" y="0"/>
                    <a:pt x="87" y="3"/>
                    <a:pt x="37" y="9"/>
                  </a:cubicBezTo>
                  <a:cubicBezTo>
                    <a:pt x="28" y="10"/>
                    <a:pt x="20" y="17"/>
                    <a:pt x="18" y="27"/>
                  </a:cubicBezTo>
                  <a:cubicBezTo>
                    <a:pt x="0" y="101"/>
                    <a:pt x="0" y="176"/>
                    <a:pt x="18" y="250"/>
                  </a:cubicBezTo>
                  <a:cubicBezTo>
                    <a:pt x="20" y="259"/>
                    <a:pt x="28" y="266"/>
                    <a:pt x="37" y="267"/>
                  </a:cubicBezTo>
                  <a:cubicBezTo>
                    <a:pt x="61" y="270"/>
                    <a:pt x="86" y="272"/>
                    <a:pt x="110" y="274"/>
                  </a:cubicBezTo>
                  <a:cubicBezTo>
                    <a:pt x="109" y="275"/>
                    <a:pt x="108" y="275"/>
                    <a:pt x="108" y="276"/>
                  </a:cubicBezTo>
                  <a:cubicBezTo>
                    <a:pt x="108" y="283"/>
                    <a:pt x="144" y="288"/>
                    <a:pt x="189" y="288"/>
                  </a:cubicBezTo>
                  <a:cubicBezTo>
                    <a:pt x="233" y="288"/>
                    <a:pt x="269" y="283"/>
                    <a:pt x="269" y="276"/>
                  </a:cubicBezTo>
                  <a:cubicBezTo>
                    <a:pt x="269" y="275"/>
                    <a:pt x="268" y="275"/>
                    <a:pt x="267" y="274"/>
                  </a:cubicBezTo>
                  <a:cubicBezTo>
                    <a:pt x="291" y="272"/>
                    <a:pt x="316" y="270"/>
                    <a:pt x="340" y="267"/>
                  </a:cubicBezTo>
                  <a:cubicBezTo>
                    <a:pt x="349" y="266"/>
                    <a:pt x="357" y="259"/>
                    <a:pt x="359" y="250"/>
                  </a:cubicBezTo>
                  <a:cubicBezTo>
                    <a:pt x="377" y="176"/>
                    <a:pt x="377" y="101"/>
                    <a:pt x="359" y="27"/>
                  </a:cubicBezTo>
                  <a:close/>
                  <a:moveTo>
                    <a:pt x="337" y="244"/>
                  </a:moveTo>
                  <a:cubicBezTo>
                    <a:pt x="238" y="256"/>
                    <a:pt x="139" y="256"/>
                    <a:pt x="40" y="244"/>
                  </a:cubicBezTo>
                  <a:cubicBezTo>
                    <a:pt x="23" y="174"/>
                    <a:pt x="23" y="103"/>
                    <a:pt x="40" y="32"/>
                  </a:cubicBezTo>
                  <a:cubicBezTo>
                    <a:pt x="139" y="20"/>
                    <a:pt x="238" y="20"/>
                    <a:pt x="337" y="32"/>
                  </a:cubicBezTo>
                  <a:cubicBezTo>
                    <a:pt x="354" y="103"/>
                    <a:pt x="354" y="174"/>
                    <a:pt x="337" y="24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5142" tIns="32570" rIns="65142" bIns="32570" numCol="1" anchor="t" anchorCtr="0" compatLnSpc="1"/>
            <a:lstStyle/>
            <a:p>
              <a:pPr algn="just">
                <a:lnSpc>
                  <a:spcPct val="120000"/>
                </a:lnSpc>
              </a:pPr>
              <a:endParaRPr lang="id-ID" sz="1000">
                <a:ea typeface="微软雅黑" panose="020B0503020204020204" pitchFamily="34" charset="-122"/>
                <a:cs typeface="+mn-ea"/>
                <a:sym typeface="Arial" panose="020B0604020202020204" pitchFamily="34" charset="0"/>
              </a:endParaRPr>
            </a:p>
          </p:txBody>
        </p:sp>
        <p:sp>
          <p:nvSpPr>
            <p:cNvPr id="37" name="Freeform 15">
              <a:extLst>
                <a:ext uri="{FF2B5EF4-FFF2-40B4-BE49-F238E27FC236}">
                  <a16:creationId xmlns:a16="http://schemas.microsoft.com/office/drawing/2014/main" id="{551E09B2-4969-47B0-B5EC-ADEFAC37B3A2}"/>
                </a:ext>
              </a:extLst>
            </p:cNvPr>
            <p:cNvSpPr>
              <a:spLocks noEditPoints="1"/>
            </p:cNvSpPr>
            <p:nvPr/>
          </p:nvSpPr>
          <p:spPr bwMode="auto">
            <a:xfrm>
              <a:off x="6611938" y="301625"/>
              <a:ext cx="131763" cy="128587"/>
            </a:xfrm>
            <a:custGeom>
              <a:avLst/>
              <a:gdLst>
                <a:gd name="T0" fmla="*/ 17 w 35"/>
                <a:gd name="T1" fmla="*/ 34 h 34"/>
                <a:gd name="T2" fmla="*/ 35 w 35"/>
                <a:gd name="T3" fmla="*/ 17 h 34"/>
                <a:gd name="T4" fmla="*/ 17 w 35"/>
                <a:gd name="T5" fmla="*/ 0 h 34"/>
                <a:gd name="T6" fmla="*/ 0 w 35"/>
                <a:gd name="T7" fmla="*/ 17 h 34"/>
                <a:gd name="T8" fmla="*/ 17 w 35"/>
                <a:gd name="T9" fmla="*/ 34 h 34"/>
                <a:gd name="T10" fmla="*/ 17 w 35"/>
                <a:gd name="T11" fmla="*/ 11 h 34"/>
                <a:gd name="T12" fmla="*/ 23 w 35"/>
                <a:gd name="T13" fmla="*/ 17 h 34"/>
                <a:gd name="T14" fmla="*/ 17 w 35"/>
                <a:gd name="T15" fmla="*/ 23 h 34"/>
                <a:gd name="T16" fmla="*/ 12 w 35"/>
                <a:gd name="T17" fmla="*/ 17 h 34"/>
                <a:gd name="T18" fmla="*/ 17 w 35"/>
                <a:gd name="T19" fmla="*/ 1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4">
                  <a:moveTo>
                    <a:pt x="17" y="34"/>
                  </a:moveTo>
                  <a:cubicBezTo>
                    <a:pt x="27" y="34"/>
                    <a:pt x="35" y="26"/>
                    <a:pt x="35" y="17"/>
                  </a:cubicBezTo>
                  <a:cubicBezTo>
                    <a:pt x="35" y="7"/>
                    <a:pt x="27" y="0"/>
                    <a:pt x="17" y="0"/>
                  </a:cubicBezTo>
                  <a:cubicBezTo>
                    <a:pt x="8" y="0"/>
                    <a:pt x="0" y="7"/>
                    <a:pt x="0" y="17"/>
                  </a:cubicBezTo>
                  <a:cubicBezTo>
                    <a:pt x="0" y="26"/>
                    <a:pt x="8" y="34"/>
                    <a:pt x="17" y="34"/>
                  </a:cubicBezTo>
                  <a:close/>
                  <a:moveTo>
                    <a:pt x="17" y="11"/>
                  </a:moveTo>
                  <a:cubicBezTo>
                    <a:pt x="21" y="11"/>
                    <a:pt x="23" y="14"/>
                    <a:pt x="23" y="17"/>
                  </a:cubicBezTo>
                  <a:cubicBezTo>
                    <a:pt x="23" y="20"/>
                    <a:pt x="21" y="23"/>
                    <a:pt x="17" y="23"/>
                  </a:cubicBezTo>
                  <a:cubicBezTo>
                    <a:pt x="14" y="23"/>
                    <a:pt x="12" y="20"/>
                    <a:pt x="12" y="17"/>
                  </a:cubicBezTo>
                  <a:cubicBezTo>
                    <a:pt x="12" y="14"/>
                    <a:pt x="14" y="11"/>
                    <a:pt x="17"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5142" tIns="32570" rIns="65142" bIns="32570" numCol="1" anchor="t" anchorCtr="0" compatLnSpc="1"/>
            <a:lstStyle/>
            <a:p>
              <a:pPr algn="just">
                <a:lnSpc>
                  <a:spcPct val="120000"/>
                </a:lnSpc>
              </a:pPr>
              <a:endParaRPr lang="id-ID" sz="1000">
                <a:ea typeface="微软雅黑" panose="020B0503020204020204" pitchFamily="34" charset="-122"/>
                <a:cs typeface="+mn-ea"/>
                <a:sym typeface="Arial" panose="020B0604020202020204" pitchFamily="34" charset="0"/>
              </a:endParaRPr>
            </a:p>
          </p:txBody>
        </p:sp>
        <p:sp>
          <p:nvSpPr>
            <p:cNvPr id="38" name="Freeform 16">
              <a:extLst>
                <a:ext uri="{FF2B5EF4-FFF2-40B4-BE49-F238E27FC236}">
                  <a16:creationId xmlns:a16="http://schemas.microsoft.com/office/drawing/2014/main" id="{CC02B590-524E-4C37-A2A6-7A32E6DE404A}"/>
                </a:ext>
              </a:extLst>
            </p:cNvPr>
            <p:cNvSpPr/>
            <p:nvPr/>
          </p:nvSpPr>
          <p:spPr bwMode="auto">
            <a:xfrm>
              <a:off x="6570663" y="860425"/>
              <a:ext cx="173038" cy="46037"/>
            </a:xfrm>
            <a:custGeom>
              <a:avLst/>
              <a:gdLst>
                <a:gd name="T0" fmla="*/ 40 w 46"/>
                <a:gd name="T1" fmla="*/ 0 h 12"/>
                <a:gd name="T2" fmla="*/ 5 w 46"/>
                <a:gd name="T3" fmla="*/ 0 h 12"/>
                <a:gd name="T4" fmla="*/ 0 w 46"/>
                <a:gd name="T5" fmla="*/ 6 h 12"/>
                <a:gd name="T6" fmla="*/ 5 w 46"/>
                <a:gd name="T7" fmla="*/ 12 h 12"/>
                <a:gd name="T8" fmla="*/ 40 w 46"/>
                <a:gd name="T9" fmla="*/ 12 h 12"/>
                <a:gd name="T10" fmla="*/ 46 w 46"/>
                <a:gd name="T11" fmla="*/ 6 h 12"/>
                <a:gd name="T12" fmla="*/ 40 w 46"/>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46" h="12">
                  <a:moveTo>
                    <a:pt x="40" y="0"/>
                  </a:moveTo>
                  <a:cubicBezTo>
                    <a:pt x="5" y="0"/>
                    <a:pt x="5" y="0"/>
                    <a:pt x="5" y="0"/>
                  </a:cubicBezTo>
                  <a:cubicBezTo>
                    <a:pt x="2" y="0"/>
                    <a:pt x="0" y="3"/>
                    <a:pt x="0" y="6"/>
                  </a:cubicBezTo>
                  <a:cubicBezTo>
                    <a:pt x="0" y="9"/>
                    <a:pt x="2" y="12"/>
                    <a:pt x="5" y="12"/>
                  </a:cubicBezTo>
                  <a:cubicBezTo>
                    <a:pt x="40" y="12"/>
                    <a:pt x="40" y="12"/>
                    <a:pt x="40" y="12"/>
                  </a:cubicBezTo>
                  <a:cubicBezTo>
                    <a:pt x="43" y="12"/>
                    <a:pt x="46" y="9"/>
                    <a:pt x="46" y="6"/>
                  </a:cubicBezTo>
                  <a:cubicBezTo>
                    <a:pt x="46" y="3"/>
                    <a:pt x="43" y="0"/>
                    <a:pt x="4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5142" tIns="32570" rIns="65142" bIns="32570" numCol="1" anchor="t" anchorCtr="0" compatLnSpc="1"/>
            <a:lstStyle/>
            <a:p>
              <a:pPr algn="just">
                <a:lnSpc>
                  <a:spcPct val="120000"/>
                </a:lnSpc>
              </a:pPr>
              <a:endParaRPr lang="id-ID" sz="1000">
                <a:ea typeface="微软雅黑" panose="020B0503020204020204" pitchFamily="34" charset="-122"/>
                <a:cs typeface="+mn-ea"/>
                <a:sym typeface="Arial" panose="020B0604020202020204" pitchFamily="34" charset="0"/>
              </a:endParaRPr>
            </a:p>
          </p:txBody>
        </p:sp>
        <p:sp>
          <p:nvSpPr>
            <p:cNvPr id="39" name="Freeform 17">
              <a:extLst>
                <a:ext uri="{FF2B5EF4-FFF2-40B4-BE49-F238E27FC236}">
                  <a16:creationId xmlns:a16="http://schemas.microsoft.com/office/drawing/2014/main" id="{2357F7C7-EEF7-48C9-97B7-FB9C5DB7470A}"/>
                </a:ext>
              </a:extLst>
            </p:cNvPr>
            <p:cNvSpPr/>
            <p:nvPr/>
          </p:nvSpPr>
          <p:spPr bwMode="auto">
            <a:xfrm>
              <a:off x="6611938" y="733425"/>
              <a:ext cx="173038" cy="41275"/>
            </a:xfrm>
            <a:custGeom>
              <a:avLst/>
              <a:gdLst>
                <a:gd name="T0" fmla="*/ 40 w 46"/>
                <a:gd name="T1" fmla="*/ 0 h 11"/>
                <a:gd name="T2" fmla="*/ 6 w 46"/>
                <a:gd name="T3" fmla="*/ 0 h 11"/>
                <a:gd name="T4" fmla="*/ 0 w 46"/>
                <a:gd name="T5" fmla="*/ 5 h 11"/>
                <a:gd name="T6" fmla="*/ 6 w 46"/>
                <a:gd name="T7" fmla="*/ 11 h 11"/>
                <a:gd name="T8" fmla="*/ 40 w 46"/>
                <a:gd name="T9" fmla="*/ 11 h 11"/>
                <a:gd name="T10" fmla="*/ 46 w 46"/>
                <a:gd name="T11" fmla="*/ 5 h 11"/>
                <a:gd name="T12" fmla="*/ 40 w 46"/>
                <a:gd name="T13" fmla="*/ 0 h 11"/>
              </a:gdLst>
              <a:ahLst/>
              <a:cxnLst>
                <a:cxn ang="0">
                  <a:pos x="T0" y="T1"/>
                </a:cxn>
                <a:cxn ang="0">
                  <a:pos x="T2" y="T3"/>
                </a:cxn>
                <a:cxn ang="0">
                  <a:pos x="T4" y="T5"/>
                </a:cxn>
                <a:cxn ang="0">
                  <a:pos x="T6" y="T7"/>
                </a:cxn>
                <a:cxn ang="0">
                  <a:pos x="T8" y="T9"/>
                </a:cxn>
                <a:cxn ang="0">
                  <a:pos x="T10" y="T11"/>
                </a:cxn>
                <a:cxn ang="0">
                  <a:pos x="T12" y="T13"/>
                </a:cxn>
              </a:cxnLst>
              <a:rect l="0" t="0" r="r" b="b"/>
              <a:pathLst>
                <a:path w="46" h="11">
                  <a:moveTo>
                    <a:pt x="40" y="0"/>
                  </a:moveTo>
                  <a:cubicBezTo>
                    <a:pt x="6" y="0"/>
                    <a:pt x="6" y="0"/>
                    <a:pt x="6" y="0"/>
                  </a:cubicBezTo>
                  <a:cubicBezTo>
                    <a:pt x="3" y="0"/>
                    <a:pt x="0" y="2"/>
                    <a:pt x="0" y="5"/>
                  </a:cubicBezTo>
                  <a:cubicBezTo>
                    <a:pt x="0" y="9"/>
                    <a:pt x="3" y="11"/>
                    <a:pt x="6" y="11"/>
                  </a:cubicBezTo>
                  <a:cubicBezTo>
                    <a:pt x="40" y="11"/>
                    <a:pt x="40" y="11"/>
                    <a:pt x="40" y="11"/>
                  </a:cubicBezTo>
                  <a:cubicBezTo>
                    <a:pt x="44" y="11"/>
                    <a:pt x="46" y="9"/>
                    <a:pt x="46" y="5"/>
                  </a:cubicBezTo>
                  <a:cubicBezTo>
                    <a:pt x="46" y="2"/>
                    <a:pt x="44" y="0"/>
                    <a:pt x="4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5142" tIns="32570" rIns="65142" bIns="32570" numCol="1" anchor="t" anchorCtr="0" compatLnSpc="1"/>
            <a:lstStyle/>
            <a:p>
              <a:pPr algn="just">
                <a:lnSpc>
                  <a:spcPct val="120000"/>
                </a:lnSpc>
              </a:pPr>
              <a:endParaRPr lang="id-ID" sz="1000">
                <a:ea typeface="微软雅黑" panose="020B0503020204020204" pitchFamily="34" charset="-122"/>
                <a:cs typeface="+mn-ea"/>
                <a:sym typeface="Arial" panose="020B0604020202020204" pitchFamily="34" charset="0"/>
              </a:endParaRPr>
            </a:p>
          </p:txBody>
        </p:sp>
        <p:sp>
          <p:nvSpPr>
            <p:cNvPr id="40" name="Freeform 18">
              <a:extLst>
                <a:ext uri="{FF2B5EF4-FFF2-40B4-BE49-F238E27FC236}">
                  <a16:creationId xmlns:a16="http://schemas.microsoft.com/office/drawing/2014/main" id="{1643E9F0-CCDD-4972-BB16-3F9DABD93B90}"/>
                </a:ext>
              </a:extLst>
            </p:cNvPr>
            <p:cNvSpPr/>
            <p:nvPr/>
          </p:nvSpPr>
          <p:spPr bwMode="auto">
            <a:xfrm>
              <a:off x="6611938" y="601663"/>
              <a:ext cx="173038" cy="46037"/>
            </a:xfrm>
            <a:custGeom>
              <a:avLst/>
              <a:gdLst>
                <a:gd name="T0" fmla="*/ 40 w 46"/>
                <a:gd name="T1" fmla="*/ 0 h 12"/>
                <a:gd name="T2" fmla="*/ 6 w 46"/>
                <a:gd name="T3" fmla="*/ 0 h 12"/>
                <a:gd name="T4" fmla="*/ 0 w 46"/>
                <a:gd name="T5" fmla="*/ 6 h 12"/>
                <a:gd name="T6" fmla="*/ 6 w 46"/>
                <a:gd name="T7" fmla="*/ 12 h 12"/>
                <a:gd name="T8" fmla="*/ 40 w 46"/>
                <a:gd name="T9" fmla="*/ 12 h 12"/>
                <a:gd name="T10" fmla="*/ 46 w 46"/>
                <a:gd name="T11" fmla="*/ 6 h 12"/>
                <a:gd name="T12" fmla="*/ 40 w 46"/>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46" h="12">
                  <a:moveTo>
                    <a:pt x="40" y="0"/>
                  </a:moveTo>
                  <a:cubicBezTo>
                    <a:pt x="6" y="0"/>
                    <a:pt x="6" y="0"/>
                    <a:pt x="6" y="0"/>
                  </a:cubicBezTo>
                  <a:cubicBezTo>
                    <a:pt x="3" y="0"/>
                    <a:pt x="0" y="3"/>
                    <a:pt x="0" y="6"/>
                  </a:cubicBezTo>
                  <a:cubicBezTo>
                    <a:pt x="0" y="9"/>
                    <a:pt x="3" y="12"/>
                    <a:pt x="6" y="12"/>
                  </a:cubicBezTo>
                  <a:cubicBezTo>
                    <a:pt x="40" y="12"/>
                    <a:pt x="40" y="12"/>
                    <a:pt x="40" y="12"/>
                  </a:cubicBezTo>
                  <a:cubicBezTo>
                    <a:pt x="44" y="12"/>
                    <a:pt x="46" y="9"/>
                    <a:pt x="46" y="6"/>
                  </a:cubicBezTo>
                  <a:cubicBezTo>
                    <a:pt x="46" y="3"/>
                    <a:pt x="44" y="0"/>
                    <a:pt x="4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5142" tIns="32570" rIns="65142" bIns="32570" numCol="1" anchor="t" anchorCtr="0" compatLnSpc="1"/>
            <a:lstStyle/>
            <a:p>
              <a:pPr algn="just">
                <a:lnSpc>
                  <a:spcPct val="120000"/>
                </a:lnSpc>
              </a:pPr>
              <a:endParaRPr lang="id-ID" sz="1000">
                <a:ea typeface="微软雅黑" panose="020B0503020204020204" pitchFamily="34" charset="-122"/>
                <a:cs typeface="+mn-ea"/>
                <a:sym typeface="Arial" panose="020B0604020202020204" pitchFamily="34" charset="0"/>
              </a:endParaRPr>
            </a:p>
          </p:txBody>
        </p:sp>
        <p:sp>
          <p:nvSpPr>
            <p:cNvPr id="41" name="Freeform 19">
              <a:extLst>
                <a:ext uri="{FF2B5EF4-FFF2-40B4-BE49-F238E27FC236}">
                  <a16:creationId xmlns:a16="http://schemas.microsoft.com/office/drawing/2014/main" id="{7BDB79E7-9EBF-4084-AB94-AE11778AA05D}"/>
                </a:ext>
              </a:extLst>
            </p:cNvPr>
            <p:cNvSpPr/>
            <p:nvPr/>
          </p:nvSpPr>
          <p:spPr bwMode="auto">
            <a:xfrm>
              <a:off x="5880100" y="422275"/>
              <a:ext cx="258763" cy="179387"/>
            </a:xfrm>
            <a:custGeom>
              <a:avLst/>
              <a:gdLst>
                <a:gd name="T0" fmla="*/ 63 w 69"/>
                <a:gd name="T1" fmla="*/ 0 h 48"/>
                <a:gd name="T2" fmla="*/ 10 w 69"/>
                <a:gd name="T3" fmla="*/ 4 h 48"/>
                <a:gd name="T4" fmla="*/ 3 w 69"/>
                <a:gd name="T5" fmla="*/ 10 h 48"/>
                <a:gd name="T6" fmla="*/ 0 w 69"/>
                <a:gd name="T7" fmla="*/ 42 h 48"/>
                <a:gd name="T8" fmla="*/ 5 w 69"/>
                <a:gd name="T9" fmla="*/ 48 h 48"/>
                <a:gd name="T10" fmla="*/ 11 w 69"/>
                <a:gd name="T11" fmla="*/ 42 h 48"/>
                <a:gd name="T12" fmla="*/ 13 w 69"/>
                <a:gd name="T13" fmla="*/ 21 h 48"/>
                <a:gd name="T14" fmla="*/ 20 w 69"/>
                <a:gd name="T15" fmla="*/ 14 h 48"/>
                <a:gd name="T16" fmla="*/ 63 w 69"/>
                <a:gd name="T17" fmla="*/ 11 h 48"/>
                <a:gd name="T18" fmla="*/ 69 w 69"/>
                <a:gd name="T19" fmla="*/ 5 h 48"/>
                <a:gd name="T20" fmla="*/ 63 w 69"/>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9" h="48">
                  <a:moveTo>
                    <a:pt x="63" y="0"/>
                  </a:moveTo>
                  <a:cubicBezTo>
                    <a:pt x="10" y="4"/>
                    <a:pt x="10" y="4"/>
                    <a:pt x="10" y="4"/>
                  </a:cubicBezTo>
                  <a:cubicBezTo>
                    <a:pt x="7" y="4"/>
                    <a:pt x="4" y="7"/>
                    <a:pt x="3" y="10"/>
                  </a:cubicBezTo>
                  <a:cubicBezTo>
                    <a:pt x="0" y="42"/>
                    <a:pt x="0" y="42"/>
                    <a:pt x="0" y="42"/>
                  </a:cubicBezTo>
                  <a:cubicBezTo>
                    <a:pt x="0" y="46"/>
                    <a:pt x="2" y="48"/>
                    <a:pt x="5" y="48"/>
                  </a:cubicBezTo>
                  <a:cubicBezTo>
                    <a:pt x="8" y="48"/>
                    <a:pt x="11" y="46"/>
                    <a:pt x="11" y="42"/>
                  </a:cubicBezTo>
                  <a:cubicBezTo>
                    <a:pt x="13" y="21"/>
                    <a:pt x="13" y="21"/>
                    <a:pt x="13" y="21"/>
                  </a:cubicBezTo>
                  <a:cubicBezTo>
                    <a:pt x="14" y="17"/>
                    <a:pt x="16" y="15"/>
                    <a:pt x="20" y="14"/>
                  </a:cubicBezTo>
                  <a:cubicBezTo>
                    <a:pt x="63" y="11"/>
                    <a:pt x="63" y="11"/>
                    <a:pt x="63" y="11"/>
                  </a:cubicBezTo>
                  <a:cubicBezTo>
                    <a:pt x="66" y="11"/>
                    <a:pt x="69" y="9"/>
                    <a:pt x="69" y="5"/>
                  </a:cubicBezTo>
                  <a:cubicBezTo>
                    <a:pt x="69" y="2"/>
                    <a:pt x="66" y="0"/>
                    <a:pt x="6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5142" tIns="32570" rIns="65142" bIns="32570" numCol="1" anchor="t" anchorCtr="0" compatLnSpc="1"/>
            <a:lstStyle/>
            <a:p>
              <a:pPr algn="just">
                <a:lnSpc>
                  <a:spcPct val="120000"/>
                </a:lnSpc>
              </a:pPr>
              <a:endParaRPr lang="id-ID" sz="1000">
                <a:ea typeface="微软雅黑" panose="020B0503020204020204" pitchFamily="34" charset="-122"/>
                <a:cs typeface="+mn-ea"/>
                <a:sym typeface="Arial" panose="020B0604020202020204" pitchFamily="34" charset="0"/>
              </a:endParaRPr>
            </a:p>
          </p:txBody>
        </p:sp>
      </p:grpSp>
      <p:grpSp>
        <p:nvGrpSpPr>
          <p:cNvPr id="42" name="Group 50">
            <a:extLst>
              <a:ext uri="{FF2B5EF4-FFF2-40B4-BE49-F238E27FC236}">
                <a16:creationId xmlns:a16="http://schemas.microsoft.com/office/drawing/2014/main" id="{34EAA8D3-A3CA-424C-B6FA-68EA249199AF}"/>
              </a:ext>
            </a:extLst>
          </p:cNvPr>
          <p:cNvGrpSpPr/>
          <p:nvPr/>
        </p:nvGrpSpPr>
        <p:grpSpPr>
          <a:xfrm>
            <a:off x="5070023" y="3053408"/>
            <a:ext cx="318727" cy="274479"/>
            <a:chOff x="2727325" y="-39687"/>
            <a:chExt cx="1463675" cy="1260475"/>
          </a:xfrm>
          <a:solidFill>
            <a:schemeClr val="bg1"/>
          </a:solidFill>
        </p:grpSpPr>
        <p:sp>
          <p:nvSpPr>
            <p:cNvPr id="43" name="Freeform 20">
              <a:extLst>
                <a:ext uri="{FF2B5EF4-FFF2-40B4-BE49-F238E27FC236}">
                  <a16:creationId xmlns:a16="http://schemas.microsoft.com/office/drawing/2014/main" id="{175332F9-F9C8-4593-B5AC-135F0D9D6FD5}"/>
                </a:ext>
              </a:extLst>
            </p:cNvPr>
            <p:cNvSpPr>
              <a:spLocks noEditPoints="1"/>
            </p:cNvSpPr>
            <p:nvPr/>
          </p:nvSpPr>
          <p:spPr bwMode="auto">
            <a:xfrm>
              <a:off x="2727325" y="-39687"/>
              <a:ext cx="1463675" cy="1260475"/>
            </a:xfrm>
            <a:custGeom>
              <a:avLst/>
              <a:gdLst>
                <a:gd name="T0" fmla="*/ 347 w 390"/>
                <a:gd name="T1" fmla="*/ 42 h 336"/>
                <a:gd name="T2" fmla="*/ 195 w 390"/>
                <a:gd name="T3" fmla="*/ 38 h 336"/>
                <a:gd name="T4" fmla="*/ 43 w 390"/>
                <a:gd name="T5" fmla="*/ 42 h 336"/>
                <a:gd name="T6" fmla="*/ 43 w 390"/>
                <a:gd name="T7" fmla="*/ 196 h 336"/>
                <a:gd name="T8" fmla="*/ 170 w 390"/>
                <a:gd name="T9" fmla="*/ 322 h 336"/>
                <a:gd name="T10" fmla="*/ 220 w 390"/>
                <a:gd name="T11" fmla="*/ 322 h 336"/>
                <a:gd name="T12" fmla="*/ 347 w 390"/>
                <a:gd name="T13" fmla="*/ 196 h 336"/>
                <a:gd name="T14" fmla="*/ 347 w 390"/>
                <a:gd name="T15" fmla="*/ 42 h 336"/>
                <a:gd name="T16" fmla="*/ 330 w 390"/>
                <a:gd name="T17" fmla="*/ 180 h 336"/>
                <a:gd name="T18" fmla="*/ 203 w 390"/>
                <a:gd name="T19" fmla="*/ 306 h 336"/>
                <a:gd name="T20" fmla="*/ 187 w 390"/>
                <a:gd name="T21" fmla="*/ 306 h 336"/>
                <a:gd name="T22" fmla="*/ 59 w 390"/>
                <a:gd name="T23" fmla="*/ 180 h 336"/>
                <a:gd name="T24" fmla="*/ 59 w 390"/>
                <a:gd name="T25" fmla="*/ 58 h 336"/>
                <a:gd name="T26" fmla="*/ 179 w 390"/>
                <a:gd name="T27" fmla="*/ 55 h 336"/>
                <a:gd name="T28" fmla="*/ 195 w 390"/>
                <a:gd name="T29" fmla="*/ 70 h 336"/>
                <a:gd name="T30" fmla="*/ 210 w 390"/>
                <a:gd name="T31" fmla="*/ 55 h 336"/>
                <a:gd name="T32" fmla="*/ 330 w 390"/>
                <a:gd name="T33" fmla="*/ 58 h 336"/>
                <a:gd name="T34" fmla="*/ 330 w 390"/>
                <a:gd name="T35" fmla="*/ 180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90" h="336">
                  <a:moveTo>
                    <a:pt x="347" y="42"/>
                  </a:moveTo>
                  <a:cubicBezTo>
                    <a:pt x="305" y="0"/>
                    <a:pt x="238" y="0"/>
                    <a:pt x="195" y="38"/>
                  </a:cubicBezTo>
                  <a:cubicBezTo>
                    <a:pt x="152" y="0"/>
                    <a:pt x="85" y="0"/>
                    <a:pt x="43" y="42"/>
                  </a:cubicBezTo>
                  <a:cubicBezTo>
                    <a:pt x="0" y="84"/>
                    <a:pt x="0" y="154"/>
                    <a:pt x="43" y="196"/>
                  </a:cubicBezTo>
                  <a:cubicBezTo>
                    <a:pt x="55" y="208"/>
                    <a:pt x="170" y="322"/>
                    <a:pt x="170" y="322"/>
                  </a:cubicBezTo>
                  <a:cubicBezTo>
                    <a:pt x="184" y="336"/>
                    <a:pt x="206" y="336"/>
                    <a:pt x="220" y="322"/>
                  </a:cubicBezTo>
                  <a:cubicBezTo>
                    <a:pt x="220" y="322"/>
                    <a:pt x="345" y="198"/>
                    <a:pt x="347" y="196"/>
                  </a:cubicBezTo>
                  <a:cubicBezTo>
                    <a:pt x="390" y="154"/>
                    <a:pt x="390" y="84"/>
                    <a:pt x="347" y="42"/>
                  </a:cubicBezTo>
                  <a:close/>
                  <a:moveTo>
                    <a:pt x="330" y="180"/>
                  </a:moveTo>
                  <a:cubicBezTo>
                    <a:pt x="203" y="306"/>
                    <a:pt x="203" y="306"/>
                    <a:pt x="203" y="306"/>
                  </a:cubicBezTo>
                  <a:cubicBezTo>
                    <a:pt x="199" y="310"/>
                    <a:pt x="191" y="310"/>
                    <a:pt x="187" y="306"/>
                  </a:cubicBezTo>
                  <a:cubicBezTo>
                    <a:pt x="59" y="180"/>
                    <a:pt x="59" y="180"/>
                    <a:pt x="59" y="180"/>
                  </a:cubicBezTo>
                  <a:cubicBezTo>
                    <a:pt x="25" y="146"/>
                    <a:pt x="25" y="92"/>
                    <a:pt x="59" y="58"/>
                  </a:cubicBezTo>
                  <a:cubicBezTo>
                    <a:pt x="92" y="26"/>
                    <a:pt x="145" y="25"/>
                    <a:pt x="179" y="55"/>
                  </a:cubicBezTo>
                  <a:cubicBezTo>
                    <a:pt x="195" y="70"/>
                    <a:pt x="195" y="70"/>
                    <a:pt x="195" y="70"/>
                  </a:cubicBezTo>
                  <a:cubicBezTo>
                    <a:pt x="210" y="55"/>
                    <a:pt x="210" y="55"/>
                    <a:pt x="210" y="55"/>
                  </a:cubicBezTo>
                  <a:cubicBezTo>
                    <a:pt x="245" y="25"/>
                    <a:pt x="298" y="26"/>
                    <a:pt x="330" y="58"/>
                  </a:cubicBezTo>
                  <a:cubicBezTo>
                    <a:pt x="364" y="92"/>
                    <a:pt x="364" y="146"/>
                    <a:pt x="330" y="18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5142" tIns="32570" rIns="65142" bIns="32570" numCol="1" anchor="t" anchorCtr="0" compatLnSpc="1"/>
            <a:lstStyle/>
            <a:p>
              <a:pPr algn="just">
                <a:lnSpc>
                  <a:spcPct val="120000"/>
                </a:lnSpc>
              </a:pPr>
              <a:endParaRPr lang="id-ID" sz="1000">
                <a:ea typeface="微软雅黑" panose="020B0503020204020204" pitchFamily="34" charset="-122"/>
                <a:cs typeface="+mn-ea"/>
                <a:sym typeface="Arial" panose="020B0604020202020204" pitchFamily="34" charset="0"/>
              </a:endParaRPr>
            </a:p>
          </p:txBody>
        </p:sp>
        <p:sp>
          <p:nvSpPr>
            <p:cNvPr id="44" name="Freeform 21">
              <a:extLst>
                <a:ext uri="{FF2B5EF4-FFF2-40B4-BE49-F238E27FC236}">
                  <a16:creationId xmlns:a16="http://schemas.microsoft.com/office/drawing/2014/main" id="{FB0AF300-B6B1-4EE2-9458-6D268E81E5E5}"/>
                </a:ext>
              </a:extLst>
            </p:cNvPr>
            <p:cNvSpPr/>
            <p:nvPr/>
          </p:nvSpPr>
          <p:spPr bwMode="auto">
            <a:xfrm>
              <a:off x="2982913" y="215900"/>
              <a:ext cx="206375" cy="201612"/>
            </a:xfrm>
            <a:custGeom>
              <a:avLst/>
              <a:gdLst>
                <a:gd name="T0" fmla="*/ 49 w 55"/>
                <a:gd name="T1" fmla="*/ 0 h 54"/>
                <a:gd name="T2" fmla="*/ 49 w 55"/>
                <a:gd name="T3" fmla="*/ 0 h 54"/>
                <a:gd name="T4" fmla="*/ 0 w 55"/>
                <a:gd name="T5" fmla="*/ 48 h 54"/>
                <a:gd name="T6" fmla="*/ 0 w 55"/>
                <a:gd name="T7" fmla="*/ 48 h 54"/>
                <a:gd name="T8" fmla="*/ 6 w 55"/>
                <a:gd name="T9" fmla="*/ 54 h 54"/>
                <a:gd name="T10" fmla="*/ 12 w 55"/>
                <a:gd name="T11" fmla="*/ 48 h 54"/>
                <a:gd name="T12" fmla="*/ 12 w 55"/>
                <a:gd name="T13" fmla="*/ 48 h 54"/>
                <a:gd name="T14" fmla="*/ 49 w 55"/>
                <a:gd name="T15" fmla="*/ 11 h 54"/>
                <a:gd name="T16" fmla="*/ 49 w 55"/>
                <a:gd name="T17" fmla="*/ 11 h 54"/>
                <a:gd name="T18" fmla="*/ 55 w 55"/>
                <a:gd name="T19" fmla="*/ 5 h 54"/>
                <a:gd name="T20" fmla="*/ 49 w 55"/>
                <a:gd name="T21"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5" h="54">
                  <a:moveTo>
                    <a:pt x="49" y="0"/>
                  </a:moveTo>
                  <a:cubicBezTo>
                    <a:pt x="49" y="0"/>
                    <a:pt x="49" y="0"/>
                    <a:pt x="49" y="0"/>
                  </a:cubicBezTo>
                  <a:cubicBezTo>
                    <a:pt x="22" y="0"/>
                    <a:pt x="0" y="21"/>
                    <a:pt x="0" y="48"/>
                  </a:cubicBezTo>
                  <a:cubicBezTo>
                    <a:pt x="0" y="48"/>
                    <a:pt x="0" y="48"/>
                    <a:pt x="0" y="48"/>
                  </a:cubicBezTo>
                  <a:cubicBezTo>
                    <a:pt x="0" y="52"/>
                    <a:pt x="3" y="54"/>
                    <a:pt x="6" y="54"/>
                  </a:cubicBezTo>
                  <a:cubicBezTo>
                    <a:pt x="9" y="54"/>
                    <a:pt x="12" y="52"/>
                    <a:pt x="12" y="48"/>
                  </a:cubicBezTo>
                  <a:cubicBezTo>
                    <a:pt x="12" y="48"/>
                    <a:pt x="12" y="48"/>
                    <a:pt x="12" y="48"/>
                  </a:cubicBezTo>
                  <a:cubicBezTo>
                    <a:pt x="12" y="28"/>
                    <a:pt x="29" y="11"/>
                    <a:pt x="49" y="11"/>
                  </a:cubicBezTo>
                  <a:cubicBezTo>
                    <a:pt x="49" y="11"/>
                    <a:pt x="49" y="11"/>
                    <a:pt x="49" y="11"/>
                  </a:cubicBezTo>
                  <a:cubicBezTo>
                    <a:pt x="52" y="11"/>
                    <a:pt x="55" y="8"/>
                    <a:pt x="55" y="5"/>
                  </a:cubicBezTo>
                  <a:cubicBezTo>
                    <a:pt x="55" y="2"/>
                    <a:pt x="52" y="0"/>
                    <a:pt x="4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5142" tIns="32570" rIns="65142" bIns="32570" numCol="1" anchor="t" anchorCtr="0" compatLnSpc="1"/>
            <a:lstStyle/>
            <a:p>
              <a:pPr algn="just">
                <a:lnSpc>
                  <a:spcPct val="120000"/>
                </a:lnSpc>
              </a:pPr>
              <a:endParaRPr lang="id-ID" sz="1000">
                <a:ea typeface="微软雅黑" panose="020B0503020204020204" pitchFamily="34" charset="-122"/>
                <a:cs typeface="+mn-ea"/>
                <a:sym typeface="Arial" panose="020B0604020202020204" pitchFamily="34" charset="0"/>
              </a:endParaRPr>
            </a:p>
          </p:txBody>
        </p:sp>
      </p:grpSp>
      <p:sp>
        <p:nvSpPr>
          <p:cNvPr id="45" name="Freeform 13">
            <a:extLst>
              <a:ext uri="{FF2B5EF4-FFF2-40B4-BE49-F238E27FC236}">
                <a16:creationId xmlns:a16="http://schemas.microsoft.com/office/drawing/2014/main" id="{8EB98F84-AD0E-4D51-906F-4A40154B550E}"/>
              </a:ext>
            </a:extLst>
          </p:cNvPr>
          <p:cNvSpPr>
            <a:spLocks noChangeAspect="1" noEditPoints="1"/>
          </p:cNvSpPr>
          <p:nvPr/>
        </p:nvSpPr>
        <p:spPr bwMode="auto">
          <a:xfrm>
            <a:off x="4323404" y="2204001"/>
            <a:ext cx="301612" cy="293719"/>
          </a:xfrm>
          <a:custGeom>
            <a:avLst/>
            <a:gdLst>
              <a:gd name="T0" fmla="*/ 161 w 226"/>
              <a:gd name="T1" fmla="*/ 0 h 220"/>
              <a:gd name="T2" fmla="*/ 96 w 226"/>
              <a:gd name="T3" fmla="*/ 47 h 220"/>
              <a:gd name="T4" fmla="*/ 95 w 226"/>
              <a:gd name="T5" fmla="*/ 47 h 220"/>
              <a:gd name="T6" fmla="*/ 24 w 226"/>
              <a:gd name="T7" fmla="*/ 119 h 220"/>
              <a:gd name="T8" fmla="*/ 1 w 226"/>
              <a:gd name="T9" fmla="*/ 189 h 220"/>
              <a:gd name="T10" fmla="*/ 24 w 226"/>
              <a:gd name="T11" fmla="*/ 220 h 220"/>
              <a:gd name="T12" fmla="*/ 90 w 226"/>
              <a:gd name="T13" fmla="*/ 203 h 220"/>
              <a:gd name="T14" fmla="*/ 207 w 226"/>
              <a:gd name="T15" fmla="*/ 91 h 220"/>
              <a:gd name="T16" fmla="*/ 110 w 226"/>
              <a:gd name="T17" fmla="*/ 164 h 220"/>
              <a:gd name="T18" fmla="*/ 170 w 226"/>
              <a:gd name="T19" fmla="*/ 81 h 220"/>
              <a:gd name="T20" fmla="*/ 163 w 226"/>
              <a:gd name="T21" fmla="*/ 115 h 220"/>
              <a:gd name="T22" fmla="*/ 110 w 226"/>
              <a:gd name="T23" fmla="*/ 169 h 220"/>
              <a:gd name="T24" fmla="*/ 102 w 226"/>
              <a:gd name="T25" fmla="*/ 139 h 220"/>
              <a:gd name="T26" fmla="*/ 79 w 226"/>
              <a:gd name="T27" fmla="*/ 117 h 220"/>
              <a:gd name="T28" fmla="*/ 159 w 226"/>
              <a:gd name="T29" fmla="*/ 61 h 220"/>
              <a:gd name="T30" fmla="*/ 102 w 226"/>
              <a:gd name="T31" fmla="*/ 139 h 220"/>
              <a:gd name="T32" fmla="*/ 52 w 226"/>
              <a:gd name="T33" fmla="*/ 110 h 220"/>
              <a:gd name="T34" fmla="*/ 137 w 226"/>
              <a:gd name="T35" fmla="*/ 49 h 220"/>
              <a:gd name="T36" fmla="*/ 29 w 226"/>
              <a:gd name="T37" fmla="*/ 205 h 220"/>
              <a:gd name="T38" fmla="*/ 14 w 226"/>
              <a:gd name="T39" fmla="*/ 196 h 220"/>
              <a:gd name="T40" fmla="*/ 22 w 226"/>
              <a:gd name="T41" fmla="*/ 166 h 220"/>
              <a:gd name="T42" fmla="*/ 54 w 226"/>
              <a:gd name="T43" fmla="*/ 199 h 220"/>
              <a:gd name="T44" fmla="*/ 61 w 226"/>
              <a:gd name="T45" fmla="*/ 197 h 220"/>
              <a:gd name="T46" fmla="*/ 24 w 226"/>
              <a:gd name="T47" fmla="*/ 159 h 220"/>
              <a:gd name="T48" fmla="*/ 33 w 226"/>
              <a:gd name="T49" fmla="*/ 129 h 220"/>
              <a:gd name="T50" fmla="*/ 89 w 226"/>
              <a:gd name="T51" fmla="*/ 189 h 220"/>
              <a:gd name="T52" fmla="*/ 61 w 226"/>
              <a:gd name="T53" fmla="*/ 197 h 220"/>
              <a:gd name="T54" fmla="*/ 186 w 226"/>
              <a:gd name="T55" fmla="*/ 93 h 220"/>
              <a:gd name="T56" fmla="*/ 168 w 226"/>
              <a:gd name="T57" fmla="*/ 52 h 220"/>
              <a:gd name="T58" fmla="*/ 139 w 226"/>
              <a:gd name="T59" fmla="*/ 23 h 220"/>
              <a:gd name="T60" fmla="*/ 192 w 226"/>
              <a:gd name="T61" fmla="*/ 27 h 220"/>
              <a:gd name="T62" fmla="*/ 197 w 226"/>
              <a:gd name="T63" fmla="*/ 81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6" h="220">
                <a:moveTo>
                  <a:pt x="202" y="18"/>
                </a:moveTo>
                <a:cubicBezTo>
                  <a:pt x="191" y="6"/>
                  <a:pt x="176" y="0"/>
                  <a:pt x="161" y="0"/>
                </a:cubicBezTo>
                <a:cubicBezTo>
                  <a:pt x="149" y="0"/>
                  <a:pt x="137" y="5"/>
                  <a:pt x="129" y="13"/>
                </a:cubicBezTo>
                <a:cubicBezTo>
                  <a:pt x="96" y="47"/>
                  <a:pt x="96" y="47"/>
                  <a:pt x="96" y="47"/>
                </a:cubicBezTo>
                <a:cubicBezTo>
                  <a:pt x="96" y="47"/>
                  <a:pt x="95" y="47"/>
                  <a:pt x="95" y="47"/>
                </a:cubicBezTo>
                <a:cubicBezTo>
                  <a:pt x="95" y="47"/>
                  <a:pt x="95" y="47"/>
                  <a:pt x="95" y="47"/>
                </a:cubicBezTo>
                <a:cubicBezTo>
                  <a:pt x="95" y="47"/>
                  <a:pt x="95" y="47"/>
                  <a:pt x="95" y="47"/>
                </a:cubicBezTo>
                <a:cubicBezTo>
                  <a:pt x="24" y="119"/>
                  <a:pt x="24" y="119"/>
                  <a:pt x="24" y="119"/>
                </a:cubicBezTo>
                <a:cubicBezTo>
                  <a:pt x="21" y="122"/>
                  <a:pt x="19" y="126"/>
                  <a:pt x="17" y="130"/>
                </a:cubicBezTo>
                <a:cubicBezTo>
                  <a:pt x="1" y="189"/>
                  <a:pt x="1" y="189"/>
                  <a:pt x="1" y="189"/>
                </a:cubicBezTo>
                <a:cubicBezTo>
                  <a:pt x="1" y="189"/>
                  <a:pt x="0" y="194"/>
                  <a:pt x="0" y="196"/>
                </a:cubicBezTo>
                <a:cubicBezTo>
                  <a:pt x="0" y="209"/>
                  <a:pt x="11" y="220"/>
                  <a:pt x="24" y="220"/>
                </a:cubicBezTo>
                <a:cubicBezTo>
                  <a:pt x="27" y="220"/>
                  <a:pt x="32" y="219"/>
                  <a:pt x="32" y="219"/>
                </a:cubicBezTo>
                <a:cubicBezTo>
                  <a:pt x="90" y="203"/>
                  <a:pt x="90" y="203"/>
                  <a:pt x="90" y="203"/>
                </a:cubicBezTo>
                <a:cubicBezTo>
                  <a:pt x="95" y="202"/>
                  <a:pt x="99" y="200"/>
                  <a:pt x="102" y="196"/>
                </a:cubicBezTo>
                <a:cubicBezTo>
                  <a:pt x="207" y="91"/>
                  <a:pt x="207" y="91"/>
                  <a:pt x="207" y="91"/>
                </a:cubicBezTo>
                <a:cubicBezTo>
                  <a:pt x="226" y="72"/>
                  <a:pt x="224" y="40"/>
                  <a:pt x="202" y="18"/>
                </a:cubicBezTo>
                <a:close/>
                <a:moveTo>
                  <a:pt x="110" y="164"/>
                </a:moveTo>
                <a:cubicBezTo>
                  <a:pt x="110" y="157"/>
                  <a:pt x="108" y="151"/>
                  <a:pt x="105" y="146"/>
                </a:cubicBezTo>
                <a:cubicBezTo>
                  <a:pt x="170" y="81"/>
                  <a:pt x="170" y="81"/>
                  <a:pt x="170" y="81"/>
                </a:cubicBezTo>
                <a:cubicBezTo>
                  <a:pt x="174" y="93"/>
                  <a:pt x="172" y="106"/>
                  <a:pt x="163" y="115"/>
                </a:cubicBezTo>
                <a:cubicBezTo>
                  <a:pt x="163" y="115"/>
                  <a:pt x="163" y="115"/>
                  <a:pt x="163" y="115"/>
                </a:cubicBezTo>
                <a:cubicBezTo>
                  <a:pt x="163" y="115"/>
                  <a:pt x="163" y="115"/>
                  <a:pt x="163" y="115"/>
                </a:cubicBezTo>
                <a:cubicBezTo>
                  <a:pt x="110" y="169"/>
                  <a:pt x="110" y="169"/>
                  <a:pt x="110" y="169"/>
                </a:cubicBezTo>
                <a:cubicBezTo>
                  <a:pt x="110" y="167"/>
                  <a:pt x="110" y="165"/>
                  <a:pt x="110" y="164"/>
                </a:cubicBezTo>
                <a:close/>
                <a:moveTo>
                  <a:pt x="102" y="139"/>
                </a:moveTo>
                <a:cubicBezTo>
                  <a:pt x="99" y="135"/>
                  <a:pt x="96" y="131"/>
                  <a:pt x="93" y="127"/>
                </a:cubicBezTo>
                <a:cubicBezTo>
                  <a:pt x="88" y="123"/>
                  <a:pt x="84" y="120"/>
                  <a:pt x="79" y="117"/>
                </a:cubicBezTo>
                <a:cubicBezTo>
                  <a:pt x="144" y="52"/>
                  <a:pt x="144" y="52"/>
                  <a:pt x="144" y="52"/>
                </a:cubicBezTo>
                <a:cubicBezTo>
                  <a:pt x="149" y="54"/>
                  <a:pt x="154" y="57"/>
                  <a:pt x="159" y="61"/>
                </a:cubicBezTo>
                <a:cubicBezTo>
                  <a:pt x="162" y="65"/>
                  <a:pt x="165" y="69"/>
                  <a:pt x="167" y="74"/>
                </a:cubicBezTo>
                <a:lnTo>
                  <a:pt x="102" y="139"/>
                </a:lnTo>
                <a:close/>
                <a:moveTo>
                  <a:pt x="72" y="114"/>
                </a:moveTo>
                <a:cubicBezTo>
                  <a:pt x="66" y="111"/>
                  <a:pt x="59" y="110"/>
                  <a:pt x="52" y="110"/>
                </a:cubicBezTo>
                <a:cubicBezTo>
                  <a:pt x="105" y="56"/>
                  <a:pt x="105" y="56"/>
                  <a:pt x="105" y="56"/>
                </a:cubicBezTo>
                <a:cubicBezTo>
                  <a:pt x="113" y="48"/>
                  <a:pt x="125" y="46"/>
                  <a:pt x="137" y="49"/>
                </a:cubicBezTo>
                <a:lnTo>
                  <a:pt x="72" y="114"/>
                </a:lnTo>
                <a:close/>
                <a:moveTo>
                  <a:pt x="29" y="205"/>
                </a:moveTo>
                <a:cubicBezTo>
                  <a:pt x="28" y="206"/>
                  <a:pt x="26" y="206"/>
                  <a:pt x="24" y="206"/>
                </a:cubicBezTo>
                <a:cubicBezTo>
                  <a:pt x="18" y="206"/>
                  <a:pt x="14" y="202"/>
                  <a:pt x="14" y="196"/>
                </a:cubicBezTo>
                <a:cubicBezTo>
                  <a:pt x="14" y="195"/>
                  <a:pt x="14" y="193"/>
                  <a:pt x="14" y="192"/>
                </a:cubicBezTo>
                <a:cubicBezTo>
                  <a:pt x="22" y="166"/>
                  <a:pt x="22" y="166"/>
                  <a:pt x="22" y="166"/>
                </a:cubicBezTo>
                <a:cubicBezTo>
                  <a:pt x="30" y="166"/>
                  <a:pt x="38" y="169"/>
                  <a:pt x="45" y="175"/>
                </a:cubicBezTo>
                <a:cubicBezTo>
                  <a:pt x="51" y="182"/>
                  <a:pt x="55" y="191"/>
                  <a:pt x="54" y="199"/>
                </a:cubicBezTo>
                <a:lnTo>
                  <a:pt x="29" y="205"/>
                </a:lnTo>
                <a:close/>
                <a:moveTo>
                  <a:pt x="61" y="197"/>
                </a:moveTo>
                <a:cubicBezTo>
                  <a:pt x="61" y="188"/>
                  <a:pt x="57" y="178"/>
                  <a:pt x="50" y="170"/>
                </a:cubicBezTo>
                <a:cubicBezTo>
                  <a:pt x="42" y="163"/>
                  <a:pt x="33" y="159"/>
                  <a:pt x="24" y="159"/>
                </a:cubicBezTo>
                <a:cubicBezTo>
                  <a:pt x="30" y="134"/>
                  <a:pt x="30" y="134"/>
                  <a:pt x="30" y="134"/>
                </a:cubicBezTo>
                <a:cubicBezTo>
                  <a:pt x="31" y="132"/>
                  <a:pt x="32" y="131"/>
                  <a:pt x="33" y="129"/>
                </a:cubicBezTo>
                <a:cubicBezTo>
                  <a:pt x="47" y="119"/>
                  <a:pt x="68" y="122"/>
                  <a:pt x="83" y="137"/>
                </a:cubicBezTo>
                <a:cubicBezTo>
                  <a:pt x="98" y="153"/>
                  <a:pt x="101" y="175"/>
                  <a:pt x="89" y="189"/>
                </a:cubicBezTo>
                <a:cubicBezTo>
                  <a:pt x="88" y="190"/>
                  <a:pt x="87" y="190"/>
                  <a:pt x="86" y="190"/>
                </a:cubicBezTo>
                <a:lnTo>
                  <a:pt x="61" y="197"/>
                </a:lnTo>
                <a:close/>
                <a:moveTo>
                  <a:pt x="197" y="81"/>
                </a:moveTo>
                <a:cubicBezTo>
                  <a:pt x="186" y="93"/>
                  <a:pt x="186" y="93"/>
                  <a:pt x="186" y="93"/>
                </a:cubicBezTo>
                <a:cubicBezTo>
                  <a:pt x="186" y="91"/>
                  <a:pt x="186" y="90"/>
                  <a:pt x="186" y="88"/>
                </a:cubicBezTo>
                <a:cubicBezTo>
                  <a:pt x="185" y="75"/>
                  <a:pt x="178" y="62"/>
                  <a:pt x="168" y="52"/>
                </a:cubicBezTo>
                <a:cubicBezTo>
                  <a:pt x="157" y="41"/>
                  <a:pt x="142" y="34"/>
                  <a:pt x="127" y="34"/>
                </a:cubicBezTo>
                <a:cubicBezTo>
                  <a:pt x="139" y="23"/>
                  <a:pt x="139" y="23"/>
                  <a:pt x="139" y="23"/>
                </a:cubicBezTo>
                <a:cubicBezTo>
                  <a:pt x="145" y="17"/>
                  <a:pt x="153" y="14"/>
                  <a:pt x="161" y="14"/>
                </a:cubicBezTo>
                <a:cubicBezTo>
                  <a:pt x="172" y="14"/>
                  <a:pt x="184" y="19"/>
                  <a:pt x="192" y="27"/>
                </a:cubicBezTo>
                <a:cubicBezTo>
                  <a:pt x="201" y="36"/>
                  <a:pt x="205" y="46"/>
                  <a:pt x="206" y="56"/>
                </a:cubicBezTo>
                <a:cubicBezTo>
                  <a:pt x="207" y="66"/>
                  <a:pt x="204" y="75"/>
                  <a:pt x="197" y="81"/>
                </a:cubicBezTo>
                <a:close/>
              </a:path>
            </a:pathLst>
          </a:custGeom>
          <a:solidFill>
            <a:schemeClr val="bg1"/>
          </a:solidFill>
          <a:ln>
            <a:noFill/>
          </a:ln>
        </p:spPr>
        <p:txBody>
          <a:bodyPr vert="horz" wrap="square" lIns="65142" tIns="32570" rIns="65142" bIns="32570" numCol="1" anchor="t" anchorCtr="0" compatLnSpc="1"/>
          <a:lstStyle/>
          <a:p>
            <a:pPr algn="just">
              <a:lnSpc>
                <a:spcPct val="120000"/>
              </a:lnSpc>
            </a:pPr>
            <a:endParaRPr lang="id-ID" sz="1000">
              <a:ea typeface="微软雅黑" panose="020B0503020204020204" pitchFamily="34" charset="-122"/>
              <a:cs typeface="+mn-ea"/>
              <a:sym typeface="Arial" panose="020B0604020202020204" pitchFamily="34" charset="0"/>
            </a:endParaRPr>
          </a:p>
        </p:txBody>
      </p:sp>
      <p:sp>
        <p:nvSpPr>
          <p:cNvPr id="46" name="TextBox 54">
            <a:extLst>
              <a:ext uri="{FF2B5EF4-FFF2-40B4-BE49-F238E27FC236}">
                <a16:creationId xmlns:a16="http://schemas.microsoft.com/office/drawing/2014/main" id="{A3473465-1D63-4770-8220-B1200B4619B9}"/>
              </a:ext>
            </a:extLst>
          </p:cNvPr>
          <p:cNvSpPr txBox="1"/>
          <p:nvPr/>
        </p:nvSpPr>
        <p:spPr>
          <a:xfrm>
            <a:off x="4998842" y="3605727"/>
            <a:ext cx="1257652" cy="171650"/>
          </a:xfrm>
          <a:prstGeom prst="rect">
            <a:avLst/>
          </a:prstGeom>
          <a:noFill/>
        </p:spPr>
        <p:txBody>
          <a:bodyPr wrap="square" lIns="0" tIns="0" rIns="0" bIns="0" rtlCol="0">
            <a:spAutoFit/>
          </a:bodyPr>
          <a:lstStyle/>
          <a:p>
            <a:pPr algn="just">
              <a:lnSpc>
                <a:spcPct val="120000"/>
              </a:lnSpc>
            </a:pPr>
            <a:r>
              <a:rPr lang="es-PE" sz="1000" dirty="0">
                <a:ea typeface="微软雅黑" panose="020B0503020204020204" pitchFamily="34" charset="-122"/>
                <a:cs typeface="+mn-ea"/>
                <a:sym typeface="Arial" panose="020B0604020202020204" pitchFamily="34" charset="0"/>
              </a:rPr>
              <a:t>Titulo</a:t>
            </a:r>
            <a:endParaRPr lang="id-ID" sz="1000" dirty="0">
              <a:ea typeface="微软雅黑" panose="020B0503020204020204" pitchFamily="34" charset="-122"/>
              <a:cs typeface="+mn-ea"/>
              <a:sym typeface="Arial" panose="020B0604020202020204" pitchFamily="34" charset="0"/>
            </a:endParaRPr>
          </a:p>
        </p:txBody>
      </p:sp>
      <p:sp>
        <p:nvSpPr>
          <p:cNvPr id="47" name="TextBox 55">
            <a:extLst>
              <a:ext uri="{FF2B5EF4-FFF2-40B4-BE49-F238E27FC236}">
                <a16:creationId xmlns:a16="http://schemas.microsoft.com/office/drawing/2014/main" id="{ADE82521-E458-4284-ABB8-59C5C9A44557}"/>
              </a:ext>
            </a:extLst>
          </p:cNvPr>
          <p:cNvSpPr txBox="1"/>
          <p:nvPr/>
        </p:nvSpPr>
        <p:spPr>
          <a:xfrm>
            <a:off x="5629848" y="2865447"/>
            <a:ext cx="1257652" cy="171650"/>
          </a:xfrm>
          <a:prstGeom prst="rect">
            <a:avLst/>
          </a:prstGeom>
          <a:noFill/>
        </p:spPr>
        <p:txBody>
          <a:bodyPr wrap="square" lIns="0" tIns="0" rIns="0" bIns="0" rtlCol="0">
            <a:spAutoFit/>
          </a:bodyPr>
          <a:lstStyle/>
          <a:p>
            <a:pPr algn="just">
              <a:lnSpc>
                <a:spcPct val="120000"/>
              </a:lnSpc>
            </a:pPr>
            <a:r>
              <a:rPr lang="es-PE" altLang="zh-CN" sz="1000" dirty="0">
                <a:ea typeface="微软雅黑" panose="020B0503020204020204" pitchFamily="34" charset="-122"/>
                <a:cs typeface="+mn-ea"/>
                <a:sym typeface="Arial" panose="020B0604020202020204" pitchFamily="34" charset="0"/>
              </a:rPr>
              <a:t>Titulo</a:t>
            </a:r>
            <a:endParaRPr lang="id-ID" sz="1000" dirty="0">
              <a:ea typeface="微软雅黑" panose="020B0503020204020204" pitchFamily="34" charset="-122"/>
              <a:cs typeface="+mn-ea"/>
              <a:sym typeface="Arial" panose="020B0604020202020204" pitchFamily="34" charset="0"/>
            </a:endParaRPr>
          </a:p>
        </p:txBody>
      </p:sp>
      <p:sp>
        <p:nvSpPr>
          <p:cNvPr id="48" name="TextBox 56">
            <a:extLst>
              <a:ext uri="{FF2B5EF4-FFF2-40B4-BE49-F238E27FC236}">
                <a16:creationId xmlns:a16="http://schemas.microsoft.com/office/drawing/2014/main" id="{9444D248-E269-4E23-8BDC-238DB252C007}"/>
              </a:ext>
            </a:extLst>
          </p:cNvPr>
          <p:cNvSpPr txBox="1"/>
          <p:nvPr/>
        </p:nvSpPr>
        <p:spPr>
          <a:xfrm>
            <a:off x="4868268" y="2002958"/>
            <a:ext cx="1257652" cy="171650"/>
          </a:xfrm>
          <a:prstGeom prst="rect">
            <a:avLst/>
          </a:prstGeom>
          <a:noFill/>
        </p:spPr>
        <p:txBody>
          <a:bodyPr wrap="square" lIns="0" tIns="0" rIns="0" bIns="0" rtlCol="0">
            <a:spAutoFit/>
          </a:bodyPr>
          <a:lstStyle/>
          <a:p>
            <a:pPr algn="just">
              <a:lnSpc>
                <a:spcPct val="120000"/>
              </a:lnSpc>
            </a:pPr>
            <a:r>
              <a:rPr lang="es-PE" sz="1000" dirty="0">
                <a:ea typeface="微软雅黑" panose="020B0503020204020204" pitchFamily="34" charset="-122"/>
                <a:cs typeface="+mn-ea"/>
                <a:sym typeface="Arial" panose="020B0604020202020204" pitchFamily="34" charset="0"/>
              </a:rPr>
              <a:t>Titulo</a:t>
            </a:r>
            <a:endParaRPr lang="id-ID" sz="1000" dirty="0">
              <a:ea typeface="微软雅黑" panose="020B0503020204020204" pitchFamily="34" charset="-122"/>
              <a:cs typeface="+mn-ea"/>
              <a:sym typeface="Arial" panose="020B0604020202020204" pitchFamily="34" charset="0"/>
            </a:endParaRPr>
          </a:p>
        </p:txBody>
      </p:sp>
      <p:sp>
        <p:nvSpPr>
          <p:cNvPr id="49" name="TextBox 57">
            <a:extLst>
              <a:ext uri="{FF2B5EF4-FFF2-40B4-BE49-F238E27FC236}">
                <a16:creationId xmlns:a16="http://schemas.microsoft.com/office/drawing/2014/main" id="{BD95023A-E7C6-4ACD-9075-DE6C7FDD809C}"/>
              </a:ext>
            </a:extLst>
          </p:cNvPr>
          <p:cNvSpPr txBox="1"/>
          <p:nvPr/>
        </p:nvSpPr>
        <p:spPr>
          <a:xfrm>
            <a:off x="4326720" y="1208483"/>
            <a:ext cx="1257652" cy="171650"/>
          </a:xfrm>
          <a:prstGeom prst="rect">
            <a:avLst/>
          </a:prstGeom>
          <a:noFill/>
        </p:spPr>
        <p:txBody>
          <a:bodyPr wrap="square" lIns="0" tIns="0" rIns="0" bIns="0" rtlCol="0">
            <a:spAutoFit/>
          </a:bodyPr>
          <a:lstStyle/>
          <a:p>
            <a:pPr algn="just">
              <a:lnSpc>
                <a:spcPct val="120000"/>
              </a:lnSpc>
            </a:pPr>
            <a:r>
              <a:rPr lang="es-PE" altLang="zh-CN" sz="1000" dirty="0">
                <a:ea typeface="微软雅黑" panose="020B0503020204020204" pitchFamily="34" charset="-122"/>
                <a:cs typeface="+mn-ea"/>
                <a:sym typeface="Arial" panose="020B0604020202020204" pitchFamily="34" charset="0"/>
              </a:rPr>
              <a:t>Titulo</a:t>
            </a:r>
            <a:endParaRPr lang="id-ID" sz="1000" dirty="0">
              <a:ea typeface="微软雅黑" panose="020B0503020204020204" pitchFamily="34" charset="-122"/>
              <a:cs typeface="+mn-ea"/>
              <a:sym typeface="Arial" panose="020B0604020202020204" pitchFamily="34" charset="0"/>
            </a:endParaRPr>
          </a:p>
        </p:txBody>
      </p:sp>
      <p:sp>
        <p:nvSpPr>
          <p:cNvPr id="50" name="TextBox 58">
            <a:extLst>
              <a:ext uri="{FF2B5EF4-FFF2-40B4-BE49-F238E27FC236}">
                <a16:creationId xmlns:a16="http://schemas.microsoft.com/office/drawing/2014/main" id="{5CA4D5A3-78CD-44E8-A172-48978255DBED}"/>
              </a:ext>
            </a:extLst>
          </p:cNvPr>
          <p:cNvSpPr txBox="1"/>
          <p:nvPr/>
        </p:nvSpPr>
        <p:spPr>
          <a:xfrm>
            <a:off x="4330825" y="1377760"/>
            <a:ext cx="2614370" cy="540982"/>
          </a:xfrm>
          <a:prstGeom prst="rect">
            <a:avLst/>
          </a:prstGeom>
          <a:noFill/>
        </p:spPr>
        <p:txBody>
          <a:bodyPr wrap="square" lIns="0" tIns="0" rIns="0" bIns="0" numCol="1" spcCol="360000">
            <a:spAutoFit/>
          </a:bodyPr>
          <a:lstStyle/>
          <a:p>
            <a:pPr algn="just">
              <a:lnSpc>
                <a:spcPct val="120000"/>
              </a:lnSpc>
              <a:defRPr/>
            </a:pPr>
            <a:r>
              <a:rPr lang="en-US" altLang="zh-CN" sz="1000" dirty="0">
                <a:ea typeface="微软雅黑" panose="020B0503020204020204" pitchFamily="34" charset="-122"/>
                <a:cs typeface="+mn-ea"/>
                <a:sym typeface="Arial" panose="020B0604020202020204" pitchFamily="34" charset="0"/>
              </a:rPr>
              <a:t>Please replace text, click add relevant headline, modify the text content, also can copy your content to this directly.</a:t>
            </a:r>
            <a:r>
              <a:rPr lang="zh-CN" altLang="en-US" sz="1000" dirty="0">
                <a:ea typeface="微软雅黑" panose="020B0503020204020204" pitchFamily="34" charset="-122"/>
                <a:cs typeface="+mn-ea"/>
                <a:sym typeface="Arial" panose="020B0604020202020204" pitchFamily="34" charset="0"/>
              </a:rPr>
              <a:t>。</a:t>
            </a:r>
            <a:endParaRPr lang="en-US" altLang="zh-CN" sz="1000" dirty="0">
              <a:ea typeface="微软雅黑" panose="020B0503020204020204" pitchFamily="34" charset="-122"/>
              <a:cs typeface="+mn-ea"/>
              <a:sym typeface="Arial" panose="020B0604020202020204" pitchFamily="34" charset="0"/>
            </a:endParaRPr>
          </a:p>
        </p:txBody>
      </p:sp>
      <p:sp>
        <p:nvSpPr>
          <p:cNvPr id="51" name="TextBox 59">
            <a:extLst>
              <a:ext uri="{FF2B5EF4-FFF2-40B4-BE49-F238E27FC236}">
                <a16:creationId xmlns:a16="http://schemas.microsoft.com/office/drawing/2014/main" id="{6241791E-1D4C-4FEB-8881-03F704AAB7BA}"/>
              </a:ext>
            </a:extLst>
          </p:cNvPr>
          <p:cNvSpPr txBox="1"/>
          <p:nvPr/>
        </p:nvSpPr>
        <p:spPr>
          <a:xfrm>
            <a:off x="4884801" y="2158779"/>
            <a:ext cx="2614370" cy="540982"/>
          </a:xfrm>
          <a:prstGeom prst="rect">
            <a:avLst/>
          </a:prstGeom>
          <a:noFill/>
        </p:spPr>
        <p:txBody>
          <a:bodyPr wrap="square" lIns="0" tIns="0" rIns="0" bIns="0" numCol="1" spcCol="360000">
            <a:spAutoFit/>
          </a:bodyPr>
          <a:lstStyle/>
          <a:p>
            <a:pPr algn="just">
              <a:lnSpc>
                <a:spcPct val="120000"/>
              </a:lnSpc>
              <a:defRPr/>
            </a:pPr>
            <a:r>
              <a:rPr lang="en-US" altLang="zh-CN" sz="1000" dirty="0">
                <a:ea typeface="微软雅黑" panose="020B0503020204020204" pitchFamily="34" charset="-122"/>
                <a:cs typeface="+mn-ea"/>
                <a:sym typeface="Arial" panose="020B0604020202020204" pitchFamily="34" charset="0"/>
              </a:rPr>
              <a:t>Please replace text, click add relevant headline, modify the text content, also can copy your content to this directly.</a:t>
            </a:r>
            <a:r>
              <a:rPr lang="zh-CN" altLang="en-US" sz="1000" dirty="0">
                <a:ea typeface="微软雅黑" panose="020B0503020204020204" pitchFamily="34" charset="-122"/>
                <a:cs typeface="+mn-ea"/>
                <a:sym typeface="Arial" panose="020B0604020202020204" pitchFamily="34" charset="0"/>
              </a:rPr>
              <a:t>。</a:t>
            </a:r>
            <a:endParaRPr lang="en-US" altLang="zh-CN" sz="1000" dirty="0">
              <a:ea typeface="微软雅黑" panose="020B0503020204020204" pitchFamily="34" charset="-122"/>
              <a:cs typeface="+mn-ea"/>
              <a:sym typeface="Arial" panose="020B0604020202020204" pitchFamily="34" charset="0"/>
            </a:endParaRPr>
          </a:p>
        </p:txBody>
      </p:sp>
      <p:sp>
        <p:nvSpPr>
          <p:cNvPr id="52" name="TextBox 60">
            <a:extLst>
              <a:ext uri="{FF2B5EF4-FFF2-40B4-BE49-F238E27FC236}">
                <a16:creationId xmlns:a16="http://schemas.microsoft.com/office/drawing/2014/main" id="{8F6FD4AB-66A8-4853-9219-D27FBE126B6C}"/>
              </a:ext>
            </a:extLst>
          </p:cNvPr>
          <p:cNvSpPr txBox="1"/>
          <p:nvPr/>
        </p:nvSpPr>
        <p:spPr>
          <a:xfrm>
            <a:off x="5629860" y="3025470"/>
            <a:ext cx="2552777" cy="540982"/>
          </a:xfrm>
          <a:prstGeom prst="rect">
            <a:avLst/>
          </a:prstGeom>
          <a:noFill/>
        </p:spPr>
        <p:txBody>
          <a:bodyPr wrap="square" lIns="0" tIns="0" rIns="0" bIns="0" numCol="1" spcCol="360000">
            <a:spAutoFit/>
          </a:bodyPr>
          <a:lstStyle/>
          <a:p>
            <a:pPr algn="just">
              <a:lnSpc>
                <a:spcPct val="120000"/>
              </a:lnSpc>
              <a:defRPr/>
            </a:pPr>
            <a:r>
              <a:rPr lang="en-US" altLang="zh-CN" sz="1000" dirty="0">
                <a:ea typeface="微软雅黑" panose="020B0503020204020204" pitchFamily="34" charset="-122"/>
                <a:cs typeface="+mn-ea"/>
                <a:sym typeface="Arial" panose="020B0604020202020204" pitchFamily="34" charset="0"/>
              </a:rPr>
              <a:t>Please replace text, click add relevant headline, modify the text content, also can copy your content to this directly.</a:t>
            </a:r>
            <a:r>
              <a:rPr lang="zh-CN" altLang="en-US" sz="1000" dirty="0">
                <a:ea typeface="微软雅黑" panose="020B0503020204020204" pitchFamily="34" charset="-122"/>
                <a:cs typeface="+mn-ea"/>
                <a:sym typeface="Arial" panose="020B0604020202020204" pitchFamily="34" charset="0"/>
              </a:rPr>
              <a:t>。</a:t>
            </a:r>
            <a:endParaRPr lang="en-US" altLang="zh-CN" sz="1000" dirty="0">
              <a:ea typeface="微软雅黑" panose="020B0503020204020204" pitchFamily="34" charset="-122"/>
              <a:cs typeface="+mn-ea"/>
              <a:sym typeface="Arial" panose="020B0604020202020204" pitchFamily="34" charset="0"/>
            </a:endParaRPr>
          </a:p>
        </p:txBody>
      </p:sp>
      <p:sp>
        <p:nvSpPr>
          <p:cNvPr id="53" name="TextBox 61">
            <a:extLst>
              <a:ext uri="{FF2B5EF4-FFF2-40B4-BE49-F238E27FC236}">
                <a16:creationId xmlns:a16="http://schemas.microsoft.com/office/drawing/2014/main" id="{44DAC207-9E37-4DD3-8CB6-7626DC67B09C}"/>
              </a:ext>
            </a:extLst>
          </p:cNvPr>
          <p:cNvSpPr txBox="1"/>
          <p:nvPr/>
        </p:nvSpPr>
        <p:spPr>
          <a:xfrm>
            <a:off x="4996780" y="3772237"/>
            <a:ext cx="2614370" cy="540982"/>
          </a:xfrm>
          <a:prstGeom prst="rect">
            <a:avLst/>
          </a:prstGeom>
          <a:noFill/>
        </p:spPr>
        <p:txBody>
          <a:bodyPr wrap="square" lIns="0" tIns="0" rIns="0" bIns="0" numCol="1" spcCol="360000">
            <a:spAutoFit/>
          </a:bodyPr>
          <a:lstStyle/>
          <a:p>
            <a:pPr algn="just">
              <a:lnSpc>
                <a:spcPct val="120000"/>
              </a:lnSpc>
              <a:defRPr/>
            </a:pPr>
            <a:r>
              <a:rPr lang="en-US" altLang="zh-CN" sz="1000" dirty="0">
                <a:ea typeface="微软雅黑" panose="020B0503020204020204" pitchFamily="34" charset="-122"/>
                <a:cs typeface="+mn-ea"/>
                <a:sym typeface="Arial" panose="020B0604020202020204" pitchFamily="34" charset="0"/>
              </a:rPr>
              <a:t>Please replace text, click add relevant headline, modify the text content, also can copy your content to this directly.</a:t>
            </a:r>
            <a:r>
              <a:rPr lang="zh-CN" altLang="en-US" sz="1000" dirty="0">
                <a:ea typeface="微软雅黑" panose="020B0503020204020204" pitchFamily="34" charset="-122"/>
                <a:cs typeface="+mn-ea"/>
                <a:sym typeface="Arial" panose="020B0604020202020204" pitchFamily="34" charset="0"/>
              </a:rPr>
              <a:t>。</a:t>
            </a:r>
            <a:endParaRPr lang="en-US" altLang="zh-CN" sz="1000" dirty="0">
              <a:ea typeface="微软雅黑" panose="020B0503020204020204" pitchFamily="34" charset="-122"/>
              <a:cs typeface="+mn-ea"/>
              <a:sym typeface="Arial" panose="020B0604020202020204" pitchFamily="34" charset="0"/>
            </a:endParaRPr>
          </a:p>
        </p:txBody>
      </p:sp>
      <p:sp>
        <p:nvSpPr>
          <p:cNvPr id="62" name="文本框 2">
            <a:extLst>
              <a:ext uri="{FF2B5EF4-FFF2-40B4-BE49-F238E27FC236}">
                <a16:creationId xmlns:a16="http://schemas.microsoft.com/office/drawing/2014/main" id="{1162C343-C1A1-4B06-8593-3334FD275FC7}"/>
              </a:ext>
            </a:extLst>
          </p:cNvPr>
          <p:cNvSpPr txBox="1"/>
          <p:nvPr/>
        </p:nvSpPr>
        <p:spPr>
          <a:xfrm>
            <a:off x="848632" y="127672"/>
            <a:ext cx="2464538" cy="415370"/>
          </a:xfrm>
          <a:prstGeom prst="rect">
            <a:avLst/>
          </a:prstGeom>
          <a:noFill/>
        </p:spPr>
        <p:txBody>
          <a:bodyPr wrap="square" rtlCol="0">
            <a:spAutoFit/>
          </a:bodyPr>
          <a:lstStyle/>
          <a:p>
            <a:pPr algn="ctr"/>
            <a:r>
              <a:rPr lang="en-US" altLang="zh-CN" sz="2099" b="1" dirty="0">
                <a:solidFill>
                  <a:srgbClr val="356377"/>
                </a:solidFill>
                <a:latin typeface="inpin heiti" panose="00000500000000000000" pitchFamily="2" charset="-122"/>
                <a:ea typeface="inpin heiti" panose="00000500000000000000" pitchFamily="2" charset="-122"/>
                <a:sym typeface="inpin heiti" panose="00000500000000000000" pitchFamily="2" charset="-122"/>
              </a:rPr>
              <a:t>Enter title</a:t>
            </a:r>
            <a:endParaRPr lang="zh-CN" altLang="en-US" sz="2099" b="1" dirty="0">
              <a:solidFill>
                <a:srgbClr val="356377"/>
              </a:solidFill>
              <a:latin typeface="inpin heiti" panose="00000500000000000000" pitchFamily="2" charset="-122"/>
              <a:ea typeface="inpin heiti" panose="00000500000000000000" pitchFamily="2" charset="-122"/>
              <a:sym typeface="inpin heiti" panose="00000500000000000000" pitchFamily="2" charset="-122"/>
            </a:endParaRPr>
          </a:p>
        </p:txBody>
      </p:sp>
      <p:grpSp>
        <p:nvGrpSpPr>
          <p:cNvPr id="55" name="Grupo 54">
            <a:extLst>
              <a:ext uri="{FF2B5EF4-FFF2-40B4-BE49-F238E27FC236}">
                <a16:creationId xmlns:a16="http://schemas.microsoft.com/office/drawing/2014/main" id="{079B1182-E3D7-4301-9D05-582BBD09682C}"/>
              </a:ext>
            </a:extLst>
          </p:cNvPr>
          <p:cNvGrpSpPr/>
          <p:nvPr/>
        </p:nvGrpSpPr>
        <p:grpSpPr>
          <a:xfrm>
            <a:off x="674785" y="992322"/>
            <a:ext cx="2819919" cy="3541816"/>
            <a:chOff x="1955629" y="1427162"/>
            <a:chExt cx="1104047" cy="1386682"/>
          </a:xfrm>
          <a:solidFill>
            <a:srgbClr val="356377"/>
          </a:solidFill>
        </p:grpSpPr>
        <p:sp>
          <p:nvSpPr>
            <p:cNvPr id="56" name="Freeform 522">
              <a:extLst>
                <a:ext uri="{FF2B5EF4-FFF2-40B4-BE49-F238E27FC236}">
                  <a16:creationId xmlns:a16="http://schemas.microsoft.com/office/drawing/2014/main" id="{E704A797-06A3-49F8-BC91-1F0D8CEDB9E6}"/>
                </a:ext>
              </a:extLst>
            </p:cNvPr>
            <p:cNvSpPr>
              <a:spLocks noEditPoints="1"/>
            </p:cNvSpPr>
            <p:nvPr/>
          </p:nvSpPr>
          <p:spPr bwMode="auto">
            <a:xfrm>
              <a:off x="1955629" y="1656803"/>
              <a:ext cx="1104047" cy="1157041"/>
            </a:xfrm>
            <a:custGeom>
              <a:avLst/>
              <a:gdLst>
                <a:gd name="T0" fmla="*/ 92 w 517"/>
                <a:gd name="T1" fmla="*/ 501 h 541"/>
                <a:gd name="T2" fmla="*/ 34 w 517"/>
                <a:gd name="T3" fmla="*/ 431 h 541"/>
                <a:gd name="T4" fmla="*/ 0 w 517"/>
                <a:gd name="T5" fmla="*/ 450 h 541"/>
                <a:gd name="T6" fmla="*/ 99 w 517"/>
                <a:gd name="T7" fmla="*/ 373 h 541"/>
                <a:gd name="T8" fmla="*/ 192 w 517"/>
                <a:gd name="T9" fmla="*/ 300 h 541"/>
                <a:gd name="T10" fmla="*/ 201 w 517"/>
                <a:gd name="T11" fmla="*/ 241 h 541"/>
                <a:gd name="T12" fmla="*/ 142 w 517"/>
                <a:gd name="T13" fmla="*/ 159 h 541"/>
                <a:gd name="T14" fmla="*/ 175 w 517"/>
                <a:gd name="T15" fmla="*/ 43 h 541"/>
                <a:gd name="T16" fmla="*/ 312 w 517"/>
                <a:gd name="T17" fmla="*/ 23 h 541"/>
                <a:gd name="T18" fmla="*/ 358 w 517"/>
                <a:gd name="T19" fmla="*/ 57 h 541"/>
                <a:gd name="T20" fmla="*/ 429 w 517"/>
                <a:gd name="T21" fmla="*/ 34 h 541"/>
                <a:gd name="T22" fmla="*/ 477 w 517"/>
                <a:gd name="T23" fmla="*/ 102 h 541"/>
                <a:gd name="T24" fmla="*/ 437 w 517"/>
                <a:gd name="T25" fmla="*/ 158 h 541"/>
                <a:gd name="T26" fmla="*/ 365 w 517"/>
                <a:gd name="T27" fmla="*/ 189 h 541"/>
                <a:gd name="T28" fmla="*/ 345 w 517"/>
                <a:gd name="T29" fmla="*/ 219 h 541"/>
                <a:gd name="T30" fmla="*/ 321 w 517"/>
                <a:gd name="T31" fmla="*/ 318 h 541"/>
                <a:gd name="T32" fmla="*/ 359 w 517"/>
                <a:gd name="T33" fmla="*/ 319 h 541"/>
                <a:gd name="T34" fmla="*/ 390 w 517"/>
                <a:gd name="T35" fmla="*/ 333 h 541"/>
                <a:gd name="T36" fmla="*/ 402 w 517"/>
                <a:gd name="T37" fmla="*/ 339 h 541"/>
                <a:gd name="T38" fmla="*/ 352 w 517"/>
                <a:gd name="T39" fmla="*/ 339 h 541"/>
                <a:gd name="T40" fmla="*/ 322 w 517"/>
                <a:gd name="T41" fmla="*/ 348 h 541"/>
                <a:gd name="T42" fmla="*/ 353 w 517"/>
                <a:gd name="T43" fmla="*/ 480 h 541"/>
                <a:gd name="T44" fmla="*/ 363 w 517"/>
                <a:gd name="T45" fmla="*/ 523 h 541"/>
                <a:gd name="T46" fmla="*/ 360 w 517"/>
                <a:gd name="T47" fmla="*/ 540 h 541"/>
                <a:gd name="T48" fmla="*/ 276 w 517"/>
                <a:gd name="T49" fmla="*/ 538 h 541"/>
                <a:gd name="T50" fmla="*/ 265 w 517"/>
                <a:gd name="T51" fmla="*/ 470 h 541"/>
                <a:gd name="T52" fmla="*/ 246 w 517"/>
                <a:gd name="T53" fmla="*/ 468 h 541"/>
                <a:gd name="T54" fmla="*/ 229 w 517"/>
                <a:gd name="T55" fmla="*/ 537 h 541"/>
                <a:gd name="T56" fmla="*/ 160 w 517"/>
                <a:gd name="T57" fmla="*/ 540 h 541"/>
                <a:gd name="T58" fmla="*/ 158 w 517"/>
                <a:gd name="T59" fmla="*/ 524 h 541"/>
                <a:gd name="T60" fmla="*/ 196 w 517"/>
                <a:gd name="T61" fmla="*/ 503 h 541"/>
                <a:gd name="T62" fmla="*/ 164 w 517"/>
                <a:gd name="T63" fmla="*/ 449 h 541"/>
                <a:gd name="T64" fmla="*/ 56 w 517"/>
                <a:gd name="T65" fmla="*/ 526 h 541"/>
                <a:gd name="T66" fmla="*/ 276 w 517"/>
                <a:gd name="T67" fmla="*/ 450 h 541"/>
                <a:gd name="T68" fmla="*/ 265 w 517"/>
                <a:gd name="T69" fmla="*/ 302 h 541"/>
                <a:gd name="T70" fmla="*/ 259 w 517"/>
                <a:gd name="T71" fmla="*/ 356 h 541"/>
                <a:gd name="T72" fmla="*/ 265 w 517"/>
                <a:gd name="T73" fmla="*/ 302 h 541"/>
                <a:gd name="T74" fmla="*/ 195 w 517"/>
                <a:gd name="T75" fmla="*/ 113 h 541"/>
                <a:gd name="T76" fmla="*/ 325 w 517"/>
                <a:gd name="T77" fmla="*/ 143 h 541"/>
                <a:gd name="T78" fmla="*/ 325 w 517"/>
                <a:gd name="T79" fmla="*/ 143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17" h="541">
                  <a:moveTo>
                    <a:pt x="56" y="526"/>
                  </a:moveTo>
                  <a:cubicBezTo>
                    <a:pt x="69" y="517"/>
                    <a:pt x="81" y="509"/>
                    <a:pt x="92" y="501"/>
                  </a:cubicBezTo>
                  <a:cubicBezTo>
                    <a:pt x="110" y="490"/>
                    <a:pt x="116" y="470"/>
                    <a:pt x="107" y="451"/>
                  </a:cubicBezTo>
                  <a:cubicBezTo>
                    <a:pt x="90" y="416"/>
                    <a:pt x="67" y="409"/>
                    <a:pt x="34" y="431"/>
                  </a:cubicBezTo>
                  <a:cubicBezTo>
                    <a:pt x="24" y="438"/>
                    <a:pt x="15" y="445"/>
                    <a:pt x="5" y="452"/>
                  </a:cubicBezTo>
                  <a:cubicBezTo>
                    <a:pt x="3" y="451"/>
                    <a:pt x="2" y="450"/>
                    <a:pt x="0" y="450"/>
                  </a:cubicBezTo>
                  <a:cubicBezTo>
                    <a:pt x="3" y="438"/>
                    <a:pt x="5" y="426"/>
                    <a:pt x="10" y="415"/>
                  </a:cubicBezTo>
                  <a:cubicBezTo>
                    <a:pt x="27" y="380"/>
                    <a:pt x="61" y="364"/>
                    <a:pt x="99" y="373"/>
                  </a:cubicBezTo>
                  <a:cubicBezTo>
                    <a:pt x="113" y="376"/>
                    <a:pt x="123" y="374"/>
                    <a:pt x="132" y="363"/>
                  </a:cubicBezTo>
                  <a:cubicBezTo>
                    <a:pt x="152" y="342"/>
                    <a:pt x="173" y="321"/>
                    <a:pt x="192" y="300"/>
                  </a:cubicBezTo>
                  <a:cubicBezTo>
                    <a:pt x="197" y="295"/>
                    <a:pt x="199" y="287"/>
                    <a:pt x="200" y="281"/>
                  </a:cubicBezTo>
                  <a:cubicBezTo>
                    <a:pt x="201" y="268"/>
                    <a:pt x="202" y="254"/>
                    <a:pt x="201" y="241"/>
                  </a:cubicBezTo>
                  <a:cubicBezTo>
                    <a:pt x="201" y="237"/>
                    <a:pt x="199" y="232"/>
                    <a:pt x="196" y="229"/>
                  </a:cubicBezTo>
                  <a:cubicBezTo>
                    <a:pt x="179" y="205"/>
                    <a:pt x="160" y="182"/>
                    <a:pt x="142" y="159"/>
                  </a:cubicBezTo>
                  <a:cubicBezTo>
                    <a:pt x="134" y="148"/>
                    <a:pt x="133" y="138"/>
                    <a:pt x="139" y="126"/>
                  </a:cubicBezTo>
                  <a:cubicBezTo>
                    <a:pt x="151" y="98"/>
                    <a:pt x="163" y="71"/>
                    <a:pt x="175" y="43"/>
                  </a:cubicBezTo>
                  <a:cubicBezTo>
                    <a:pt x="181" y="29"/>
                    <a:pt x="190" y="23"/>
                    <a:pt x="205" y="23"/>
                  </a:cubicBezTo>
                  <a:cubicBezTo>
                    <a:pt x="241" y="23"/>
                    <a:pt x="277" y="23"/>
                    <a:pt x="312" y="23"/>
                  </a:cubicBezTo>
                  <a:cubicBezTo>
                    <a:pt x="326" y="23"/>
                    <a:pt x="338" y="27"/>
                    <a:pt x="345" y="40"/>
                  </a:cubicBezTo>
                  <a:cubicBezTo>
                    <a:pt x="349" y="46"/>
                    <a:pt x="354" y="51"/>
                    <a:pt x="358" y="57"/>
                  </a:cubicBezTo>
                  <a:cubicBezTo>
                    <a:pt x="394" y="13"/>
                    <a:pt x="422" y="0"/>
                    <a:pt x="458" y="13"/>
                  </a:cubicBezTo>
                  <a:cubicBezTo>
                    <a:pt x="448" y="21"/>
                    <a:pt x="438" y="28"/>
                    <a:pt x="429" y="34"/>
                  </a:cubicBezTo>
                  <a:cubicBezTo>
                    <a:pt x="405" y="52"/>
                    <a:pt x="402" y="69"/>
                    <a:pt x="421" y="95"/>
                  </a:cubicBezTo>
                  <a:cubicBezTo>
                    <a:pt x="434" y="115"/>
                    <a:pt x="454" y="117"/>
                    <a:pt x="477" y="102"/>
                  </a:cubicBezTo>
                  <a:cubicBezTo>
                    <a:pt x="486" y="96"/>
                    <a:pt x="496" y="89"/>
                    <a:pt x="506" y="82"/>
                  </a:cubicBezTo>
                  <a:cubicBezTo>
                    <a:pt x="517" y="129"/>
                    <a:pt x="480" y="163"/>
                    <a:pt x="437" y="158"/>
                  </a:cubicBezTo>
                  <a:cubicBezTo>
                    <a:pt x="427" y="156"/>
                    <a:pt x="414" y="152"/>
                    <a:pt x="406" y="156"/>
                  </a:cubicBezTo>
                  <a:cubicBezTo>
                    <a:pt x="391" y="165"/>
                    <a:pt x="379" y="178"/>
                    <a:pt x="365" y="189"/>
                  </a:cubicBezTo>
                  <a:cubicBezTo>
                    <a:pt x="364" y="191"/>
                    <a:pt x="364" y="194"/>
                    <a:pt x="364" y="197"/>
                  </a:cubicBezTo>
                  <a:cubicBezTo>
                    <a:pt x="365" y="211"/>
                    <a:pt x="356" y="216"/>
                    <a:pt x="345" y="219"/>
                  </a:cubicBezTo>
                  <a:cubicBezTo>
                    <a:pt x="326" y="224"/>
                    <a:pt x="317" y="235"/>
                    <a:pt x="318" y="254"/>
                  </a:cubicBezTo>
                  <a:cubicBezTo>
                    <a:pt x="319" y="274"/>
                    <a:pt x="320" y="295"/>
                    <a:pt x="321" y="318"/>
                  </a:cubicBezTo>
                  <a:cubicBezTo>
                    <a:pt x="329" y="308"/>
                    <a:pt x="336" y="304"/>
                    <a:pt x="342" y="318"/>
                  </a:cubicBezTo>
                  <a:cubicBezTo>
                    <a:pt x="346" y="327"/>
                    <a:pt x="353" y="325"/>
                    <a:pt x="359" y="319"/>
                  </a:cubicBezTo>
                  <a:cubicBezTo>
                    <a:pt x="367" y="312"/>
                    <a:pt x="372" y="313"/>
                    <a:pt x="373" y="324"/>
                  </a:cubicBezTo>
                  <a:cubicBezTo>
                    <a:pt x="374" y="336"/>
                    <a:pt x="381" y="337"/>
                    <a:pt x="390" y="333"/>
                  </a:cubicBezTo>
                  <a:cubicBezTo>
                    <a:pt x="393" y="331"/>
                    <a:pt x="397" y="332"/>
                    <a:pt x="400" y="333"/>
                  </a:cubicBezTo>
                  <a:cubicBezTo>
                    <a:pt x="402" y="333"/>
                    <a:pt x="403" y="339"/>
                    <a:pt x="402" y="339"/>
                  </a:cubicBezTo>
                  <a:cubicBezTo>
                    <a:pt x="399" y="341"/>
                    <a:pt x="395" y="342"/>
                    <a:pt x="392" y="343"/>
                  </a:cubicBezTo>
                  <a:cubicBezTo>
                    <a:pt x="378" y="349"/>
                    <a:pt x="365" y="344"/>
                    <a:pt x="352" y="339"/>
                  </a:cubicBezTo>
                  <a:cubicBezTo>
                    <a:pt x="346" y="337"/>
                    <a:pt x="338" y="336"/>
                    <a:pt x="332" y="337"/>
                  </a:cubicBezTo>
                  <a:cubicBezTo>
                    <a:pt x="328" y="338"/>
                    <a:pt x="321" y="344"/>
                    <a:pt x="322" y="348"/>
                  </a:cubicBezTo>
                  <a:cubicBezTo>
                    <a:pt x="322" y="391"/>
                    <a:pt x="324" y="434"/>
                    <a:pt x="326" y="478"/>
                  </a:cubicBezTo>
                  <a:cubicBezTo>
                    <a:pt x="335" y="479"/>
                    <a:pt x="342" y="479"/>
                    <a:pt x="353" y="480"/>
                  </a:cubicBezTo>
                  <a:cubicBezTo>
                    <a:pt x="346" y="492"/>
                    <a:pt x="340" y="502"/>
                    <a:pt x="332" y="514"/>
                  </a:cubicBezTo>
                  <a:cubicBezTo>
                    <a:pt x="341" y="517"/>
                    <a:pt x="352" y="519"/>
                    <a:pt x="363" y="523"/>
                  </a:cubicBezTo>
                  <a:cubicBezTo>
                    <a:pt x="367" y="525"/>
                    <a:pt x="371" y="530"/>
                    <a:pt x="375" y="534"/>
                  </a:cubicBezTo>
                  <a:cubicBezTo>
                    <a:pt x="370" y="536"/>
                    <a:pt x="365" y="540"/>
                    <a:pt x="360" y="540"/>
                  </a:cubicBezTo>
                  <a:cubicBezTo>
                    <a:pt x="340" y="539"/>
                    <a:pt x="320" y="536"/>
                    <a:pt x="300" y="535"/>
                  </a:cubicBezTo>
                  <a:cubicBezTo>
                    <a:pt x="293" y="535"/>
                    <a:pt x="286" y="537"/>
                    <a:pt x="276" y="538"/>
                  </a:cubicBezTo>
                  <a:cubicBezTo>
                    <a:pt x="277" y="520"/>
                    <a:pt x="279" y="504"/>
                    <a:pt x="280" y="486"/>
                  </a:cubicBezTo>
                  <a:cubicBezTo>
                    <a:pt x="266" y="488"/>
                    <a:pt x="261" y="483"/>
                    <a:pt x="265" y="470"/>
                  </a:cubicBezTo>
                  <a:cubicBezTo>
                    <a:pt x="265" y="468"/>
                    <a:pt x="260" y="461"/>
                    <a:pt x="257" y="461"/>
                  </a:cubicBezTo>
                  <a:cubicBezTo>
                    <a:pt x="253" y="461"/>
                    <a:pt x="246" y="465"/>
                    <a:pt x="246" y="468"/>
                  </a:cubicBezTo>
                  <a:cubicBezTo>
                    <a:pt x="245" y="483"/>
                    <a:pt x="244" y="500"/>
                    <a:pt x="247" y="515"/>
                  </a:cubicBezTo>
                  <a:cubicBezTo>
                    <a:pt x="251" y="532"/>
                    <a:pt x="246" y="538"/>
                    <a:pt x="229" y="537"/>
                  </a:cubicBezTo>
                  <a:cubicBezTo>
                    <a:pt x="214" y="536"/>
                    <a:pt x="198" y="539"/>
                    <a:pt x="183" y="540"/>
                  </a:cubicBezTo>
                  <a:cubicBezTo>
                    <a:pt x="175" y="541"/>
                    <a:pt x="167" y="541"/>
                    <a:pt x="160" y="540"/>
                  </a:cubicBezTo>
                  <a:cubicBezTo>
                    <a:pt x="156" y="539"/>
                    <a:pt x="152" y="536"/>
                    <a:pt x="149" y="534"/>
                  </a:cubicBezTo>
                  <a:cubicBezTo>
                    <a:pt x="152" y="531"/>
                    <a:pt x="154" y="526"/>
                    <a:pt x="158" y="524"/>
                  </a:cubicBezTo>
                  <a:cubicBezTo>
                    <a:pt x="167" y="520"/>
                    <a:pt x="177" y="519"/>
                    <a:pt x="186" y="515"/>
                  </a:cubicBezTo>
                  <a:cubicBezTo>
                    <a:pt x="191" y="513"/>
                    <a:pt x="196" y="507"/>
                    <a:pt x="196" y="503"/>
                  </a:cubicBezTo>
                  <a:cubicBezTo>
                    <a:pt x="196" y="466"/>
                    <a:pt x="196" y="428"/>
                    <a:pt x="196" y="388"/>
                  </a:cubicBezTo>
                  <a:cubicBezTo>
                    <a:pt x="179" y="407"/>
                    <a:pt x="165" y="424"/>
                    <a:pt x="164" y="449"/>
                  </a:cubicBezTo>
                  <a:cubicBezTo>
                    <a:pt x="164" y="470"/>
                    <a:pt x="159" y="488"/>
                    <a:pt x="145" y="504"/>
                  </a:cubicBezTo>
                  <a:cubicBezTo>
                    <a:pt x="123" y="530"/>
                    <a:pt x="86" y="540"/>
                    <a:pt x="56" y="526"/>
                  </a:cubicBezTo>
                  <a:close/>
                  <a:moveTo>
                    <a:pt x="270" y="374"/>
                  </a:moveTo>
                  <a:cubicBezTo>
                    <a:pt x="251" y="398"/>
                    <a:pt x="254" y="434"/>
                    <a:pt x="276" y="450"/>
                  </a:cubicBezTo>
                  <a:cubicBezTo>
                    <a:pt x="274" y="425"/>
                    <a:pt x="272" y="401"/>
                    <a:pt x="270" y="374"/>
                  </a:cubicBezTo>
                  <a:close/>
                  <a:moveTo>
                    <a:pt x="265" y="302"/>
                  </a:moveTo>
                  <a:cubicBezTo>
                    <a:pt x="254" y="313"/>
                    <a:pt x="248" y="343"/>
                    <a:pt x="252" y="352"/>
                  </a:cubicBezTo>
                  <a:cubicBezTo>
                    <a:pt x="253" y="354"/>
                    <a:pt x="257" y="356"/>
                    <a:pt x="259" y="356"/>
                  </a:cubicBezTo>
                  <a:cubicBezTo>
                    <a:pt x="261" y="355"/>
                    <a:pt x="265" y="352"/>
                    <a:pt x="265" y="350"/>
                  </a:cubicBezTo>
                  <a:cubicBezTo>
                    <a:pt x="266" y="336"/>
                    <a:pt x="265" y="321"/>
                    <a:pt x="265" y="302"/>
                  </a:cubicBezTo>
                  <a:close/>
                  <a:moveTo>
                    <a:pt x="199" y="161"/>
                  </a:moveTo>
                  <a:cubicBezTo>
                    <a:pt x="197" y="143"/>
                    <a:pt x="196" y="129"/>
                    <a:pt x="195" y="113"/>
                  </a:cubicBezTo>
                  <a:cubicBezTo>
                    <a:pt x="177" y="135"/>
                    <a:pt x="177" y="136"/>
                    <a:pt x="199" y="161"/>
                  </a:cubicBezTo>
                  <a:close/>
                  <a:moveTo>
                    <a:pt x="325" y="143"/>
                  </a:moveTo>
                  <a:cubicBezTo>
                    <a:pt x="348" y="124"/>
                    <a:pt x="348" y="120"/>
                    <a:pt x="328" y="101"/>
                  </a:cubicBezTo>
                  <a:cubicBezTo>
                    <a:pt x="327" y="115"/>
                    <a:pt x="326" y="128"/>
                    <a:pt x="325" y="14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7" name="Freeform 528">
              <a:extLst>
                <a:ext uri="{FF2B5EF4-FFF2-40B4-BE49-F238E27FC236}">
                  <a16:creationId xmlns:a16="http://schemas.microsoft.com/office/drawing/2014/main" id="{819FD005-34FF-4623-885B-521B11F3416E}"/>
                </a:ext>
              </a:extLst>
            </p:cNvPr>
            <p:cNvSpPr>
              <a:spLocks noEditPoints="1"/>
            </p:cNvSpPr>
            <p:nvPr/>
          </p:nvSpPr>
          <p:spPr bwMode="auto">
            <a:xfrm>
              <a:off x="2653382" y="2389891"/>
              <a:ext cx="370959" cy="362129"/>
            </a:xfrm>
            <a:custGeom>
              <a:avLst/>
              <a:gdLst>
                <a:gd name="T0" fmla="*/ 117 w 172"/>
                <a:gd name="T1" fmla="*/ 6 h 167"/>
                <a:gd name="T2" fmla="*/ 140 w 172"/>
                <a:gd name="T3" fmla="*/ 22 h 167"/>
                <a:gd name="T4" fmla="*/ 160 w 172"/>
                <a:gd name="T5" fmla="*/ 45 h 167"/>
                <a:gd name="T6" fmla="*/ 172 w 172"/>
                <a:gd name="T7" fmla="*/ 71 h 167"/>
                <a:gd name="T8" fmla="*/ 171 w 172"/>
                <a:gd name="T9" fmla="*/ 98 h 167"/>
                <a:gd name="T10" fmla="*/ 162 w 172"/>
                <a:gd name="T11" fmla="*/ 126 h 167"/>
                <a:gd name="T12" fmla="*/ 143 w 172"/>
                <a:gd name="T13" fmla="*/ 147 h 167"/>
                <a:gd name="T14" fmla="*/ 119 w 172"/>
                <a:gd name="T15" fmla="*/ 156 h 167"/>
                <a:gd name="T16" fmla="*/ 111 w 172"/>
                <a:gd name="T17" fmla="*/ 159 h 167"/>
                <a:gd name="T18" fmla="*/ 86 w 172"/>
                <a:gd name="T19" fmla="*/ 167 h 167"/>
                <a:gd name="T20" fmla="*/ 58 w 172"/>
                <a:gd name="T21" fmla="*/ 163 h 167"/>
                <a:gd name="T22" fmla="*/ 33 w 172"/>
                <a:gd name="T23" fmla="*/ 147 h 167"/>
                <a:gd name="T24" fmla="*/ 13 w 172"/>
                <a:gd name="T25" fmla="*/ 125 h 167"/>
                <a:gd name="T26" fmla="*/ 0 w 172"/>
                <a:gd name="T27" fmla="*/ 100 h 167"/>
                <a:gd name="T28" fmla="*/ 2 w 172"/>
                <a:gd name="T29" fmla="*/ 70 h 167"/>
                <a:gd name="T30" fmla="*/ 12 w 172"/>
                <a:gd name="T31" fmla="*/ 45 h 167"/>
                <a:gd name="T32" fmla="*/ 28 w 172"/>
                <a:gd name="T33" fmla="*/ 21 h 167"/>
                <a:gd name="T34" fmla="*/ 55 w 172"/>
                <a:gd name="T35" fmla="*/ 8 h 167"/>
                <a:gd name="T36" fmla="*/ 85 w 172"/>
                <a:gd name="T37" fmla="*/ 0 h 167"/>
                <a:gd name="T38" fmla="*/ 117 w 172"/>
                <a:gd name="T39" fmla="*/ 6 h 167"/>
                <a:gd name="T40" fmla="*/ 86 w 172"/>
                <a:gd name="T41" fmla="*/ 143 h 167"/>
                <a:gd name="T42" fmla="*/ 148 w 172"/>
                <a:gd name="T43" fmla="*/ 84 h 167"/>
                <a:gd name="T44" fmla="*/ 88 w 172"/>
                <a:gd name="T45" fmla="*/ 25 h 167"/>
                <a:gd name="T46" fmla="*/ 24 w 172"/>
                <a:gd name="T47" fmla="*/ 85 h 167"/>
                <a:gd name="T48" fmla="*/ 86 w 172"/>
                <a:gd name="T49" fmla="*/ 143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72" h="167">
                  <a:moveTo>
                    <a:pt x="117" y="6"/>
                  </a:moveTo>
                  <a:cubicBezTo>
                    <a:pt x="118" y="25"/>
                    <a:pt x="127" y="28"/>
                    <a:pt x="140" y="22"/>
                  </a:cubicBezTo>
                  <a:cubicBezTo>
                    <a:pt x="142" y="41"/>
                    <a:pt x="142" y="41"/>
                    <a:pt x="160" y="45"/>
                  </a:cubicBezTo>
                  <a:cubicBezTo>
                    <a:pt x="150" y="58"/>
                    <a:pt x="158" y="65"/>
                    <a:pt x="172" y="71"/>
                  </a:cubicBezTo>
                  <a:cubicBezTo>
                    <a:pt x="159" y="80"/>
                    <a:pt x="158" y="89"/>
                    <a:pt x="171" y="98"/>
                  </a:cubicBezTo>
                  <a:cubicBezTo>
                    <a:pt x="157" y="104"/>
                    <a:pt x="150" y="111"/>
                    <a:pt x="162" y="126"/>
                  </a:cubicBezTo>
                  <a:cubicBezTo>
                    <a:pt x="146" y="125"/>
                    <a:pt x="136" y="129"/>
                    <a:pt x="143" y="147"/>
                  </a:cubicBezTo>
                  <a:cubicBezTo>
                    <a:pt x="131" y="145"/>
                    <a:pt x="118" y="138"/>
                    <a:pt x="119" y="156"/>
                  </a:cubicBezTo>
                  <a:cubicBezTo>
                    <a:pt x="119" y="157"/>
                    <a:pt x="112" y="160"/>
                    <a:pt x="111" y="159"/>
                  </a:cubicBezTo>
                  <a:cubicBezTo>
                    <a:pt x="100" y="145"/>
                    <a:pt x="94" y="157"/>
                    <a:pt x="86" y="167"/>
                  </a:cubicBezTo>
                  <a:cubicBezTo>
                    <a:pt x="79" y="154"/>
                    <a:pt x="70" y="147"/>
                    <a:pt x="58" y="163"/>
                  </a:cubicBezTo>
                  <a:cubicBezTo>
                    <a:pt x="54" y="148"/>
                    <a:pt x="48" y="139"/>
                    <a:pt x="33" y="147"/>
                  </a:cubicBezTo>
                  <a:cubicBezTo>
                    <a:pt x="29" y="128"/>
                    <a:pt x="29" y="128"/>
                    <a:pt x="13" y="125"/>
                  </a:cubicBezTo>
                  <a:cubicBezTo>
                    <a:pt x="17" y="114"/>
                    <a:pt x="22" y="102"/>
                    <a:pt x="0" y="100"/>
                  </a:cubicBezTo>
                  <a:cubicBezTo>
                    <a:pt x="16" y="89"/>
                    <a:pt x="14" y="80"/>
                    <a:pt x="2" y="70"/>
                  </a:cubicBezTo>
                  <a:cubicBezTo>
                    <a:pt x="15" y="65"/>
                    <a:pt x="23" y="59"/>
                    <a:pt x="12" y="45"/>
                  </a:cubicBezTo>
                  <a:cubicBezTo>
                    <a:pt x="24" y="42"/>
                    <a:pt x="39" y="42"/>
                    <a:pt x="28" y="21"/>
                  </a:cubicBezTo>
                  <a:cubicBezTo>
                    <a:pt x="43" y="24"/>
                    <a:pt x="56" y="29"/>
                    <a:pt x="55" y="8"/>
                  </a:cubicBezTo>
                  <a:cubicBezTo>
                    <a:pt x="68" y="16"/>
                    <a:pt x="79" y="20"/>
                    <a:pt x="85" y="0"/>
                  </a:cubicBezTo>
                  <a:cubicBezTo>
                    <a:pt x="94" y="16"/>
                    <a:pt x="103" y="21"/>
                    <a:pt x="117" y="6"/>
                  </a:cubicBezTo>
                  <a:close/>
                  <a:moveTo>
                    <a:pt x="86" y="143"/>
                  </a:moveTo>
                  <a:cubicBezTo>
                    <a:pt x="121" y="143"/>
                    <a:pt x="148" y="117"/>
                    <a:pt x="148" y="84"/>
                  </a:cubicBezTo>
                  <a:cubicBezTo>
                    <a:pt x="148" y="53"/>
                    <a:pt x="120" y="25"/>
                    <a:pt x="88" y="25"/>
                  </a:cubicBezTo>
                  <a:cubicBezTo>
                    <a:pt x="53" y="26"/>
                    <a:pt x="24" y="53"/>
                    <a:pt x="24" y="85"/>
                  </a:cubicBezTo>
                  <a:cubicBezTo>
                    <a:pt x="25" y="116"/>
                    <a:pt x="53" y="143"/>
                    <a:pt x="86" y="14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8" name="Freeform 530">
              <a:extLst>
                <a:ext uri="{FF2B5EF4-FFF2-40B4-BE49-F238E27FC236}">
                  <a16:creationId xmlns:a16="http://schemas.microsoft.com/office/drawing/2014/main" id="{4CB423C3-55F4-4571-AB0F-9F781381FE4D}"/>
                </a:ext>
              </a:extLst>
            </p:cNvPr>
            <p:cNvSpPr>
              <a:spLocks/>
            </p:cNvSpPr>
            <p:nvPr/>
          </p:nvSpPr>
          <p:spPr bwMode="auto">
            <a:xfrm>
              <a:off x="2388412" y="1550815"/>
              <a:ext cx="247306" cy="176647"/>
            </a:xfrm>
            <a:custGeom>
              <a:avLst/>
              <a:gdLst>
                <a:gd name="T0" fmla="*/ 61 w 118"/>
                <a:gd name="T1" fmla="*/ 0 h 86"/>
                <a:gd name="T2" fmla="*/ 92 w 118"/>
                <a:gd name="T3" fmla="*/ 0 h 86"/>
                <a:gd name="T4" fmla="*/ 110 w 118"/>
                <a:gd name="T5" fmla="*/ 29 h 86"/>
                <a:gd name="T6" fmla="*/ 103 w 118"/>
                <a:gd name="T7" fmla="*/ 41 h 86"/>
                <a:gd name="T8" fmla="*/ 17 w 118"/>
                <a:gd name="T9" fmla="*/ 42 h 86"/>
                <a:gd name="T10" fmla="*/ 9 w 118"/>
                <a:gd name="T11" fmla="*/ 30 h 86"/>
                <a:gd name="T12" fmla="*/ 25 w 118"/>
                <a:gd name="T13" fmla="*/ 0 h 86"/>
                <a:gd name="T14" fmla="*/ 44 w 118"/>
                <a:gd name="T15" fmla="*/ 0 h 86"/>
                <a:gd name="T16" fmla="*/ 61 w 118"/>
                <a:gd name="T17"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8" h="86">
                  <a:moveTo>
                    <a:pt x="61" y="0"/>
                  </a:moveTo>
                  <a:cubicBezTo>
                    <a:pt x="71" y="0"/>
                    <a:pt x="82" y="0"/>
                    <a:pt x="92" y="0"/>
                  </a:cubicBezTo>
                  <a:cubicBezTo>
                    <a:pt x="110" y="0"/>
                    <a:pt x="118" y="12"/>
                    <a:pt x="110" y="29"/>
                  </a:cubicBezTo>
                  <a:cubicBezTo>
                    <a:pt x="109" y="33"/>
                    <a:pt x="105" y="36"/>
                    <a:pt x="103" y="41"/>
                  </a:cubicBezTo>
                  <a:cubicBezTo>
                    <a:pt x="87" y="79"/>
                    <a:pt x="39" y="86"/>
                    <a:pt x="17" y="42"/>
                  </a:cubicBezTo>
                  <a:cubicBezTo>
                    <a:pt x="15" y="37"/>
                    <a:pt x="12" y="34"/>
                    <a:pt x="9" y="30"/>
                  </a:cubicBezTo>
                  <a:cubicBezTo>
                    <a:pt x="0" y="16"/>
                    <a:pt x="9" y="1"/>
                    <a:pt x="25" y="0"/>
                  </a:cubicBezTo>
                  <a:cubicBezTo>
                    <a:pt x="32" y="0"/>
                    <a:pt x="38" y="0"/>
                    <a:pt x="44" y="0"/>
                  </a:cubicBezTo>
                  <a:cubicBezTo>
                    <a:pt x="50" y="0"/>
                    <a:pt x="55" y="0"/>
                    <a:pt x="6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9" name="Freeform 543">
              <a:extLst>
                <a:ext uri="{FF2B5EF4-FFF2-40B4-BE49-F238E27FC236}">
                  <a16:creationId xmlns:a16="http://schemas.microsoft.com/office/drawing/2014/main" id="{6390B710-D673-4FB1-B3B2-155989CAA1BD}"/>
                </a:ext>
              </a:extLst>
            </p:cNvPr>
            <p:cNvSpPr>
              <a:spLocks/>
            </p:cNvSpPr>
            <p:nvPr/>
          </p:nvSpPr>
          <p:spPr bwMode="auto">
            <a:xfrm>
              <a:off x="2397247" y="1533150"/>
              <a:ext cx="220812" cy="8835"/>
            </a:xfrm>
            <a:custGeom>
              <a:avLst/>
              <a:gdLst>
                <a:gd name="T0" fmla="*/ 0 w 104"/>
                <a:gd name="T1" fmla="*/ 0 h 4"/>
                <a:gd name="T2" fmla="*/ 104 w 104"/>
                <a:gd name="T3" fmla="*/ 0 h 4"/>
                <a:gd name="T4" fmla="*/ 104 w 104"/>
                <a:gd name="T5" fmla="*/ 4 h 4"/>
                <a:gd name="T6" fmla="*/ 1 w 104"/>
                <a:gd name="T7" fmla="*/ 4 h 4"/>
                <a:gd name="T8" fmla="*/ 0 w 104"/>
                <a:gd name="T9" fmla="*/ 0 h 4"/>
              </a:gdLst>
              <a:ahLst/>
              <a:cxnLst>
                <a:cxn ang="0">
                  <a:pos x="T0" y="T1"/>
                </a:cxn>
                <a:cxn ang="0">
                  <a:pos x="T2" y="T3"/>
                </a:cxn>
                <a:cxn ang="0">
                  <a:pos x="T4" y="T5"/>
                </a:cxn>
                <a:cxn ang="0">
                  <a:pos x="T6" y="T7"/>
                </a:cxn>
                <a:cxn ang="0">
                  <a:pos x="T8" y="T9"/>
                </a:cxn>
              </a:cxnLst>
              <a:rect l="0" t="0" r="r" b="b"/>
              <a:pathLst>
                <a:path w="104" h="4">
                  <a:moveTo>
                    <a:pt x="0" y="0"/>
                  </a:moveTo>
                  <a:cubicBezTo>
                    <a:pt x="35" y="0"/>
                    <a:pt x="70" y="0"/>
                    <a:pt x="104" y="0"/>
                  </a:cubicBezTo>
                  <a:cubicBezTo>
                    <a:pt x="104" y="1"/>
                    <a:pt x="104" y="3"/>
                    <a:pt x="104" y="4"/>
                  </a:cubicBezTo>
                  <a:cubicBezTo>
                    <a:pt x="70" y="4"/>
                    <a:pt x="35" y="4"/>
                    <a:pt x="1" y="4"/>
                  </a:cubicBezTo>
                  <a:cubicBezTo>
                    <a:pt x="1" y="3"/>
                    <a:pt x="1"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0" name="Freeform 546">
              <a:extLst>
                <a:ext uri="{FF2B5EF4-FFF2-40B4-BE49-F238E27FC236}">
                  <a16:creationId xmlns:a16="http://schemas.microsoft.com/office/drawing/2014/main" id="{38598BA1-5219-4945-832C-C3F226C4D2F9}"/>
                </a:ext>
              </a:extLst>
            </p:cNvPr>
            <p:cNvSpPr>
              <a:spLocks/>
            </p:cNvSpPr>
            <p:nvPr/>
          </p:nvSpPr>
          <p:spPr bwMode="auto">
            <a:xfrm>
              <a:off x="2529729" y="1435997"/>
              <a:ext cx="35329" cy="79494"/>
            </a:xfrm>
            <a:custGeom>
              <a:avLst/>
              <a:gdLst>
                <a:gd name="T0" fmla="*/ 5 w 17"/>
                <a:gd name="T1" fmla="*/ 0 h 37"/>
                <a:gd name="T2" fmla="*/ 17 w 17"/>
                <a:gd name="T3" fmla="*/ 10 h 37"/>
                <a:gd name="T4" fmla="*/ 10 w 17"/>
                <a:gd name="T5" fmla="*/ 37 h 37"/>
                <a:gd name="T6" fmla="*/ 1 w 17"/>
                <a:gd name="T7" fmla="*/ 30 h 37"/>
                <a:gd name="T8" fmla="*/ 1 w 17"/>
                <a:gd name="T9" fmla="*/ 4 h 37"/>
                <a:gd name="T10" fmla="*/ 5 w 17"/>
                <a:gd name="T11" fmla="*/ 0 h 37"/>
              </a:gdLst>
              <a:ahLst/>
              <a:cxnLst>
                <a:cxn ang="0">
                  <a:pos x="T0" y="T1"/>
                </a:cxn>
                <a:cxn ang="0">
                  <a:pos x="T2" y="T3"/>
                </a:cxn>
                <a:cxn ang="0">
                  <a:pos x="T4" y="T5"/>
                </a:cxn>
                <a:cxn ang="0">
                  <a:pos x="T6" y="T7"/>
                </a:cxn>
                <a:cxn ang="0">
                  <a:pos x="T8" y="T9"/>
                </a:cxn>
                <a:cxn ang="0">
                  <a:pos x="T10" y="T11"/>
                </a:cxn>
              </a:cxnLst>
              <a:rect l="0" t="0" r="r" b="b"/>
              <a:pathLst>
                <a:path w="17" h="37">
                  <a:moveTo>
                    <a:pt x="5" y="0"/>
                  </a:moveTo>
                  <a:cubicBezTo>
                    <a:pt x="9" y="4"/>
                    <a:pt x="17" y="7"/>
                    <a:pt x="17" y="10"/>
                  </a:cubicBezTo>
                  <a:cubicBezTo>
                    <a:pt x="16" y="19"/>
                    <a:pt x="12" y="28"/>
                    <a:pt x="10" y="37"/>
                  </a:cubicBezTo>
                  <a:cubicBezTo>
                    <a:pt x="7" y="34"/>
                    <a:pt x="2" y="32"/>
                    <a:pt x="1" y="30"/>
                  </a:cubicBezTo>
                  <a:cubicBezTo>
                    <a:pt x="0" y="21"/>
                    <a:pt x="1" y="12"/>
                    <a:pt x="1" y="4"/>
                  </a:cubicBezTo>
                  <a:cubicBezTo>
                    <a:pt x="2" y="2"/>
                    <a:pt x="4" y="1"/>
                    <a:pt x="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1" name="Freeform 547">
              <a:extLst>
                <a:ext uri="{FF2B5EF4-FFF2-40B4-BE49-F238E27FC236}">
                  <a16:creationId xmlns:a16="http://schemas.microsoft.com/office/drawing/2014/main" id="{7EFBD20C-A7D8-44F4-B6D6-D34A4CC57153}"/>
                </a:ext>
              </a:extLst>
            </p:cNvPr>
            <p:cNvSpPr>
              <a:spLocks/>
            </p:cNvSpPr>
            <p:nvPr/>
          </p:nvSpPr>
          <p:spPr bwMode="auto">
            <a:xfrm>
              <a:off x="2459070" y="1435997"/>
              <a:ext cx="35329" cy="79494"/>
            </a:xfrm>
            <a:custGeom>
              <a:avLst/>
              <a:gdLst>
                <a:gd name="T0" fmla="*/ 15 w 16"/>
                <a:gd name="T1" fmla="*/ 3 h 36"/>
                <a:gd name="T2" fmla="*/ 15 w 16"/>
                <a:gd name="T3" fmla="*/ 30 h 36"/>
                <a:gd name="T4" fmla="*/ 6 w 16"/>
                <a:gd name="T5" fmla="*/ 36 h 36"/>
                <a:gd name="T6" fmla="*/ 0 w 16"/>
                <a:gd name="T7" fmla="*/ 11 h 36"/>
                <a:gd name="T8" fmla="*/ 9 w 16"/>
                <a:gd name="T9" fmla="*/ 0 h 36"/>
                <a:gd name="T10" fmla="*/ 15 w 16"/>
                <a:gd name="T11" fmla="*/ 3 h 36"/>
              </a:gdLst>
              <a:ahLst/>
              <a:cxnLst>
                <a:cxn ang="0">
                  <a:pos x="T0" y="T1"/>
                </a:cxn>
                <a:cxn ang="0">
                  <a:pos x="T2" y="T3"/>
                </a:cxn>
                <a:cxn ang="0">
                  <a:pos x="T4" y="T5"/>
                </a:cxn>
                <a:cxn ang="0">
                  <a:pos x="T6" y="T7"/>
                </a:cxn>
                <a:cxn ang="0">
                  <a:pos x="T8" y="T9"/>
                </a:cxn>
                <a:cxn ang="0">
                  <a:pos x="T10" y="T11"/>
                </a:cxn>
              </a:cxnLst>
              <a:rect l="0" t="0" r="r" b="b"/>
              <a:pathLst>
                <a:path w="16" h="36">
                  <a:moveTo>
                    <a:pt x="15" y="3"/>
                  </a:moveTo>
                  <a:cubicBezTo>
                    <a:pt x="15" y="12"/>
                    <a:pt x="16" y="21"/>
                    <a:pt x="15" y="30"/>
                  </a:cubicBezTo>
                  <a:cubicBezTo>
                    <a:pt x="14" y="32"/>
                    <a:pt x="9" y="34"/>
                    <a:pt x="6" y="36"/>
                  </a:cubicBezTo>
                  <a:cubicBezTo>
                    <a:pt x="4" y="28"/>
                    <a:pt x="1" y="19"/>
                    <a:pt x="0" y="11"/>
                  </a:cubicBezTo>
                  <a:cubicBezTo>
                    <a:pt x="0" y="7"/>
                    <a:pt x="6" y="4"/>
                    <a:pt x="9" y="0"/>
                  </a:cubicBezTo>
                  <a:cubicBezTo>
                    <a:pt x="11" y="1"/>
                    <a:pt x="13" y="2"/>
                    <a:pt x="15"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3" name="Freeform 549">
              <a:extLst>
                <a:ext uri="{FF2B5EF4-FFF2-40B4-BE49-F238E27FC236}">
                  <a16:creationId xmlns:a16="http://schemas.microsoft.com/office/drawing/2014/main" id="{1CFD1199-08E9-4CF6-A65A-D8BEAC4D28F0}"/>
                </a:ext>
              </a:extLst>
            </p:cNvPr>
            <p:cNvSpPr>
              <a:spLocks/>
            </p:cNvSpPr>
            <p:nvPr/>
          </p:nvSpPr>
          <p:spPr bwMode="auto">
            <a:xfrm>
              <a:off x="2512065" y="1427162"/>
              <a:ext cx="8835" cy="88324"/>
            </a:xfrm>
            <a:custGeom>
              <a:avLst/>
              <a:gdLst>
                <a:gd name="T0" fmla="*/ 5 w 5"/>
                <a:gd name="T1" fmla="*/ 0 h 38"/>
                <a:gd name="T2" fmla="*/ 5 w 5"/>
                <a:gd name="T3" fmla="*/ 38 h 38"/>
                <a:gd name="T4" fmla="*/ 0 w 5"/>
                <a:gd name="T5" fmla="*/ 38 h 38"/>
                <a:gd name="T6" fmla="*/ 0 w 5"/>
                <a:gd name="T7" fmla="*/ 1 h 38"/>
                <a:gd name="T8" fmla="*/ 5 w 5"/>
                <a:gd name="T9" fmla="*/ 0 h 38"/>
              </a:gdLst>
              <a:ahLst/>
              <a:cxnLst>
                <a:cxn ang="0">
                  <a:pos x="T0" y="T1"/>
                </a:cxn>
                <a:cxn ang="0">
                  <a:pos x="T2" y="T3"/>
                </a:cxn>
                <a:cxn ang="0">
                  <a:pos x="T4" y="T5"/>
                </a:cxn>
                <a:cxn ang="0">
                  <a:pos x="T6" y="T7"/>
                </a:cxn>
                <a:cxn ang="0">
                  <a:pos x="T8" y="T9"/>
                </a:cxn>
              </a:cxnLst>
              <a:rect l="0" t="0" r="r" b="b"/>
              <a:pathLst>
                <a:path w="5" h="38">
                  <a:moveTo>
                    <a:pt x="5" y="0"/>
                  </a:moveTo>
                  <a:cubicBezTo>
                    <a:pt x="5" y="13"/>
                    <a:pt x="5" y="26"/>
                    <a:pt x="5" y="38"/>
                  </a:cubicBezTo>
                  <a:cubicBezTo>
                    <a:pt x="3" y="38"/>
                    <a:pt x="2" y="38"/>
                    <a:pt x="0" y="38"/>
                  </a:cubicBezTo>
                  <a:cubicBezTo>
                    <a:pt x="0" y="26"/>
                    <a:pt x="0" y="13"/>
                    <a:pt x="0" y="1"/>
                  </a:cubicBezTo>
                  <a:cubicBezTo>
                    <a:pt x="2" y="1"/>
                    <a:pt x="3" y="1"/>
                    <a:pt x="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4" name="Freeform 552">
              <a:extLst>
                <a:ext uri="{FF2B5EF4-FFF2-40B4-BE49-F238E27FC236}">
                  <a16:creationId xmlns:a16="http://schemas.microsoft.com/office/drawing/2014/main" id="{9871B23C-8F2B-4D87-A6B4-203762EE3926}"/>
                </a:ext>
              </a:extLst>
            </p:cNvPr>
            <p:cNvSpPr>
              <a:spLocks/>
            </p:cNvSpPr>
            <p:nvPr/>
          </p:nvSpPr>
          <p:spPr bwMode="auto">
            <a:xfrm>
              <a:off x="2573894" y="1471327"/>
              <a:ext cx="35329" cy="44165"/>
            </a:xfrm>
            <a:custGeom>
              <a:avLst/>
              <a:gdLst>
                <a:gd name="T0" fmla="*/ 7 w 17"/>
                <a:gd name="T1" fmla="*/ 0 h 21"/>
                <a:gd name="T2" fmla="*/ 17 w 17"/>
                <a:gd name="T3" fmla="*/ 20 h 21"/>
                <a:gd name="T4" fmla="*/ 1 w 17"/>
                <a:gd name="T5" fmla="*/ 20 h 21"/>
                <a:gd name="T6" fmla="*/ 1 w 17"/>
                <a:gd name="T7" fmla="*/ 1 h 21"/>
                <a:gd name="T8" fmla="*/ 7 w 17"/>
                <a:gd name="T9" fmla="*/ 0 h 21"/>
              </a:gdLst>
              <a:ahLst/>
              <a:cxnLst>
                <a:cxn ang="0">
                  <a:pos x="T0" y="T1"/>
                </a:cxn>
                <a:cxn ang="0">
                  <a:pos x="T2" y="T3"/>
                </a:cxn>
                <a:cxn ang="0">
                  <a:pos x="T4" y="T5"/>
                </a:cxn>
                <a:cxn ang="0">
                  <a:pos x="T6" y="T7"/>
                </a:cxn>
                <a:cxn ang="0">
                  <a:pos x="T8" y="T9"/>
                </a:cxn>
              </a:cxnLst>
              <a:rect l="0" t="0" r="r" b="b"/>
              <a:pathLst>
                <a:path w="17" h="21">
                  <a:moveTo>
                    <a:pt x="7" y="0"/>
                  </a:moveTo>
                  <a:cubicBezTo>
                    <a:pt x="10" y="6"/>
                    <a:pt x="13" y="12"/>
                    <a:pt x="17" y="20"/>
                  </a:cubicBezTo>
                  <a:cubicBezTo>
                    <a:pt x="10" y="20"/>
                    <a:pt x="1" y="21"/>
                    <a:pt x="1" y="20"/>
                  </a:cubicBezTo>
                  <a:cubicBezTo>
                    <a:pt x="0" y="14"/>
                    <a:pt x="1" y="7"/>
                    <a:pt x="1" y="1"/>
                  </a:cubicBezTo>
                  <a:cubicBezTo>
                    <a:pt x="3" y="1"/>
                    <a:pt x="5" y="1"/>
                    <a:pt x="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5" name="Freeform 553">
              <a:extLst>
                <a:ext uri="{FF2B5EF4-FFF2-40B4-BE49-F238E27FC236}">
                  <a16:creationId xmlns:a16="http://schemas.microsoft.com/office/drawing/2014/main" id="{DB99F5E1-1497-49CB-BE20-4FCB3894AEA2}"/>
                </a:ext>
              </a:extLst>
            </p:cNvPr>
            <p:cNvSpPr>
              <a:spLocks/>
            </p:cNvSpPr>
            <p:nvPr/>
          </p:nvSpPr>
          <p:spPr bwMode="auto">
            <a:xfrm>
              <a:off x="2414911" y="1471327"/>
              <a:ext cx="35329" cy="44165"/>
            </a:xfrm>
            <a:custGeom>
              <a:avLst/>
              <a:gdLst>
                <a:gd name="T0" fmla="*/ 0 w 17"/>
                <a:gd name="T1" fmla="*/ 17 h 21"/>
                <a:gd name="T2" fmla="*/ 10 w 17"/>
                <a:gd name="T3" fmla="*/ 0 h 21"/>
                <a:gd name="T4" fmla="*/ 15 w 17"/>
                <a:gd name="T5" fmla="*/ 0 h 21"/>
                <a:gd name="T6" fmla="*/ 15 w 17"/>
                <a:gd name="T7" fmla="*/ 18 h 21"/>
                <a:gd name="T8" fmla="*/ 2 w 17"/>
                <a:gd name="T9" fmla="*/ 21 h 21"/>
                <a:gd name="T10" fmla="*/ 0 w 17"/>
                <a:gd name="T11" fmla="*/ 17 h 21"/>
              </a:gdLst>
              <a:ahLst/>
              <a:cxnLst>
                <a:cxn ang="0">
                  <a:pos x="T0" y="T1"/>
                </a:cxn>
                <a:cxn ang="0">
                  <a:pos x="T2" y="T3"/>
                </a:cxn>
                <a:cxn ang="0">
                  <a:pos x="T4" y="T5"/>
                </a:cxn>
                <a:cxn ang="0">
                  <a:pos x="T6" y="T7"/>
                </a:cxn>
                <a:cxn ang="0">
                  <a:pos x="T8" y="T9"/>
                </a:cxn>
                <a:cxn ang="0">
                  <a:pos x="T10" y="T11"/>
                </a:cxn>
              </a:cxnLst>
              <a:rect l="0" t="0" r="r" b="b"/>
              <a:pathLst>
                <a:path w="17" h="21">
                  <a:moveTo>
                    <a:pt x="0" y="17"/>
                  </a:moveTo>
                  <a:cubicBezTo>
                    <a:pt x="4" y="11"/>
                    <a:pt x="7" y="5"/>
                    <a:pt x="10" y="0"/>
                  </a:cubicBezTo>
                  <a:cubicBezTo>
                    <a:pt x="12" y="0"/>
                    <a:pt x="13" y="0"/>
                    <a:pt x="15" y="0"/>
                  </a:cubicBezTo>
                  <a:cubicBezTo>
                    <a:pt x="15" y="6"/>
                    <a:pt x="17" y="12"/>
                    <a:pt x="15" y="18"/>
                  </a:cubicBezTo>
                  <a:cubicBezTo>
                    <a:pt x="15" y="20"/>
                    <a:pt x="7" y="20"/>
                    <a:pt x="2" y="21"/>
                  </a:cubicBezTo>
                  <a:cubicBezTo>
                    <a:pt x="2" y="20"/>
                    <a:pt x="1" y="19"/>
                    <a:pt x="0"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6" name="Freeform 557">
              <a:extLst>
                <a:ext uri="{FF2B5EF4-FFF2-40B4-BE49-F238E27FC236}">
                  <a16:creationId xmlns:a16="http://schemas.microsoft.com/office/drawing/2014/main" id="{36C89380-DDC1-4706-9A29-2368CC111704}"/>
                </a:ext>
              </a:extLst>
            </p:cNvPr>
            <p:cNvSpPr>
              <a:spLocks/>
            </p:cNvSpPr>
            <p:nvPr/>
          </p:nvSpPr>
          <p:spPr bwMode="auto">
            <a:xfrm>
              <a:off x="2485570" y="2460550"/>
              <a:ext cx="52994" cy="158982"/>
            </a:xfrm>
            <a:custGeom>
              <a:avLst/>
              <a:gdLst>
                <a:gd name="T0" fmla="*/ 19 w 25"/>
                <a:gd name="T1" fmla="*/ 0 h 76"/>
                <a:gd name="T2" fmla="*/ 25 w 25"/>
                <a:gd name="T3" fmla="*/ 76 h 76"/>
                <a:gd name="T4" fmla="*/ 19 w 25"/>
                <a:gd name="T5" fmla="*/ 0 h 76"/>
              </a:gdLst>
              <a:ahLst/>
              <a:cxnLst>
                <a:cxn ang="0">
                  <a:pos x="T0" y="T1"/>
                </a:cxn>
                <a:cxn ang="0">
                  <a:pos x="T2" y="T3"/>
                </a:cxn>
                <a:cxn ang="0">
                  <a:pos x="T4" y="T5"/>
                </a:cxn>
              </a:cxnLst>
              <a:rect l="0" t="0" r="r" b="b"/>
              <a:pathLst>
                <a:path w="25" h="76">
                  <a:moveTo>
                    <a:pt x="19" y="0"/>
                  </a:moveTo>
                  <a:cubicBezTo>
                    <a:pt x="21" y="27"/>
                    <a:pt x="23" y="51"/>
                    <a:pt x="25" y="76"/>
                  </a:cubicBezTo>
                  <a:cubicBezTo>
                    <a:pt x="3" y="60"/>
                    <a:pt x="0" y="24"/>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7" name="Freeform 558">
              <a:extLst>
                <a:ext uri="{FF2B5EF4-FFF2-40B4-BE49-F238E27FC236}">
                  <a16:creationId xmlns:a16="http://schemas.microsoft.com/office/drawing/2014/main" id="{18D06040-CB98-49F5-953E-EFAECC6394EA}"/>
                </a:ext>
              </a:extLst>
            </p:cNvPr>
            <p:cNvSpPr>
              <a:spLocks/>
            </p:cNvSpPr>
            <p:nvPr/>
          </p:nvSpPr>
          <p:spPr bwMode="auto">
            <a:xfrm>
              <a:off x="2485570" y="2301568"/>
              <a:ext cx="35329" cy="114823"/>
            </a:xfrm>
            <a:custGeom>
              <a:avLst/>
              <a:gdLst>
                <a:gd name="T0" fmla="*/ 17 w 18"/>
                <a:gd name="T1" fmla="*/ 0 h 54"/>
                <a:gd name="T2" fmla="*/ 17 w 18"/>
                <a:gd name="T3" fmla="*/ 48 h 54"/>
                <a:gd name="T4" fmla="*/ 11 w 18"/>
                <a:gd name="T5" fmla="*/ 54 h 54"/>
                <a:gd name="T6" fmla="*/ 4 w 18"/>
                <a:gd name="T7" fmla="*/ 50 h 54"/>
                <a:gd name="T8" fmla="*/ 17 w 18"/>
                <a:gd name="T9" fmla="*/ 0 h 54"/>
              </a:gdLst>
              <a:ahLst/>
              <a:cxnLst>
                <a:cxn ang="0">
                  <a:pos x="T0" y="T1"/>
                </a:cxn>
                <a:cxn ang="0">
                  <a:pos x="T2" y="T3"/>
                </a:cxn>
                <a:cxn ang="0">
                  <a:pos x="T4" y="T5"/>
                </a:cxn>
                <a:cxn ang="0">
                  <a:pos x="T6" y="T7"/>
                </a:cxn>
                <a:cxn ang="0">
                  <a:pos x="T8" y="T9"/>
                </a:cxn>
              </a:cxnLst>
              <a:rect l="0" t="0" r="r" b="b"/>
              <a:pathLst>
                <a:path w="18" h="54">
                  <a:moveTo>
                    <a:pt x="17" y="0"/>
                  </a:moveTo>
                  <a:cubicBezTo>
                    <a:pt x="17" y="19"/>
                    <a:pt x="18" y="34"/>
                    <a:pt x="17" y="48"/>
                  </a:cubicBezTo>
                  <a:cubicBezTo>
                    <a:pt x="17" y="50"/>
                    <a:pt x="13" y="53"/>
                    <a:pt x="11" y="54"/>
                  </a:cubicBezTo>
                  <a:cubicBezTo>
                    <a:pt x="9" y="54"/>
                    <a:pt x="5" y="52"/>
                    <a:pt x="4" y="50"/>
                  </a:cubicBezTo>
                  <a:cubicBezTo>
                    <a:pt x="0" y="41"/>
                    <a:pt x="6" y="11"/>
                    <a:pt x="17"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8" name="Freeform 559">
              <a:extLst>
                <a:ext uri="{FF2B5EF4-FFF2-40B4-BE49-F238E27FC236}">
                  <a16:creationId xmlns:a16="http://schemas.microsoft.com/office/drawing/2014/main" id="{941BFA51-80DF-4262-B1EC-DCA2A41AF179}"/>
                </a:ext>
              </a:extLst>
            </p:cNvPr>
            <p:cNvSpPr>
              <a:spLocks/>
            </p:cNvSpPr>
            <p:nvPr/>
          </p:nvSpPr>
          <p:spPr bwMode="auto">
            <a:xfrm>
              <a:off x="2335418" y="1904109"/>
              <a:ext cx="44165" cy="97159"/>
            </a:xfrm>
            <a:custGeom>
              <a:avLst/>
              <a:gdLst>
                <a:gd name="T0" fmla="*/ 22 w 22"/>
                <a:gd name="T1" fmla="*/ 48 h 48"/>
                <a:gd name="T2" fmla="*/ 18 w 22"/>
                <a:gd name="T3" fmla="*/ 0 h 48"/>
                <a:gd name="T4" fmla="*/ 22 w 22"/>
                <a:gd name="T5" fmla="*/ 48 h 48"/>
              </a:gdLst>
              <a:ahLst/>
              <a:cxnLst>
                <a:cxn ang="0">
                  <a:pos x="T0" y="T1"/>
                </a:cxn>
                <a:cxn ang="0">
                  <a:pos x="T2" y="T3"/>
                </a:cxn>
                <a:cxn ang="0">
                  <a:pos x="T4" y="T5"/>
                </a:cxn>
              </a:cxnLst>
              <a:rect l="0" t="0" r="r" b="b"/>
              <a:pathLst>
                <a:path w="22" h="48">
                  <a:moveTo>
                    <a:pt x="22" y="48"/>
                  </a:moveTo>
                  <a:cubicBezTo>
                    <a:pt x="0" y="23"/>
                    <a:pt x="0" y="22"/>
                    <a:pt x="18" y="0"/>
                  </a:cubicBezTo>
                  <a:cubicBezTo>
                    <a:pt x="19" y="16"/>
                    <a:pt x="20" y="30"/>
                    <a:pt x="22" y="48"/>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9" name="Freeform 560">
              <a:extLst>
                <a:ext uri="{FF2B5EF4-FFF2-40B4-BE49-F238E27FC236}">
                  <a16:creationId xmlns:a16="http://schemas.microsoft.com/office/drawing/2014/main" id="{7928733F-0529-47E2-A724-C18EA82F582E}"/>
                </a:ext>
              </a:extLst>
            </p:cNvPr>
            <p:cNvSpPr>
              <a:spLocks/>
            </p:cNvSpPr>
            <p:nvPr/>
          </p:nvSpPr>
          <p:spPr bwMode="auto">
            <a:xfrm>
              <a:off x="2644553" y="1877615"/>
              <a:ext cx="52994" cy="88324"/>
            </a:xfrm>
            <a:custGeom>
              <a:avLst/>
              <a:gdLst>
                <a:gd name="T0" fmla="*/ 0 w 23"/>
                <a:gd name="T1" fmla="*/ 42 h 42"/>
                <a:gd name="T2" fmla="*/ 3 w 23"/>
                <a:gd name="T3" fmla="*/ 0 h 42"/>
                <a:gd name="T4" fmla="*/ 0 w 23"/>
                <a:gd name="T5" fmla="*/ 42 h 42"/>
              </a:gdLst>
              <a:ahLst/>
              <a:cxnLst>
                <a:cxn ang="0">
                  <a:pos x="T0" y="T1"/>
                </a:cxn>
                <a:cxn ang="0">
                  <a:pos x="T2" y="T3"/>
                </a:cxn>
                <a:cxn ang="0">
                  <a:pos x="T4" y="T5"/>
                </a:cxn>
              </a:cxnLst>
              <a:rect l="0" t="0" r="r" b="b"/>
              <a:pathLst>
                <a:path w="23" h="42">
                  <a:moveTo>
                    <a:pt x="0" y="42"/>
                  </a:moveTo>
                  <a:cubicBezTo>
                    <a:pt x="1" y="27"/>
                    <a:pt x="2" y="14"/>
                    <a:pt x="3" y="0"/>
                  </a:cubicBezTo>
                  <a:cubicBezTo>
                    <a:pt x="23" y="19"/>
                    <a:pt x="23" y="23"/>
                    <a:pt x="0" y="42"/>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70" name="Freeform 564">
              <a:extLst>
                <a:ext uri="{FF2B5EF4-FFF2-40B4-BE49-F238E27FC236}">
                  <a16:creationId xmlns:a16="http://schemas.microsoft.com/office/drawing/2014/main" id="{38E8F59F-DBCF-4B35-9330-5A80A800729A}"/>
                </a:ext>
              </a:extLst>
            </p:cNvPr>
            <p:cNvSpPr>
              <a:spLocks noEditPoints="1"/>
            </p:cNvSpPr>
            <p:nvPr/>
          </p:nvSpPr>
          <p:spPr bwMode="auto">
            <a:xfrm>
              <a:off x="2706376" y="2442885"/>
              <a:ext cx="264971" cy="256141"/>
            </a:xfrm>
            <a:custGeom>
              <a:avLst/>
              <a:gdLst>
                <a:gd name="T0" fmla="*/ 62 w 124"/>
                <a:gd name="T1" fmla="*/ 118 h 118"/>
                <a:gd name="T2" fmla="*/ 0 w 124"/>
                <a:gd name="T3" fmla="*/ 60 h 118"/>
                <a:gd name="T4" fmla="*/ 64 w 124"/>
                <a:gd name="T5" fmla="*/ 0 h 118"/>
                <a:gd name="T6" fmla="*/ 124 w 124"/>
                <a:gd name="T7" fmla="*/ 59 h 118"/>
                <a:gd name="T8" fmla="*/ 62 w 124"/>
                <a:gd name="T9" fmla="*/ 118 h 118"/>
                <a:gd name="T10" fmla="*/ 44 w 124"/>
                <a:gd name="T11" fmla="*/ 107 h 118"/>
                <a:gd name="T12" fmla="*/ 43 w 124"/>
                <a:gd name="T13" fmla="*/ 102 h 118"/>
                <a:gd name="T14" fmla="*/ 59 w 124"/>
                <a:gd name="T15" fmla="*/ 93 h 118"/>
                <a:gd name="T16" fmla="*/ 67 w 124"/>
                <a:gd name="T17" fmla="*/ 80 h 118"/>
                <a:gd name="T18" fmla="*/ 72 w 124"/>
                <a:gd name="T19" fmla="*/ 64 h 118"/>
                <a:gd name="T20" fmla="*/ 86 w 124"/>
                <a:gd name="T21" fmla="*/ 56 h 118"/>
                <a:gd name="T22" fmla="*/ 74 w 124"/>
                <a:gd name="T23" fmla="*/ 47 h 118"/>
                <a:gd name="T24" fmla="*/ 74 w 124"/>
                <a:gd name="T25" fmla="*/ 34 h 118"/>
                <a:gd name="T26" fmla="*/ 70 w 124"/>
                <a:gd name="T27" fmla="*/ 17 h 118"/>
                <a:gd name="T28" fmla="*/ 64 w 124"/>
                <a:gd name="T29" fmla="*/ 13 h 118"/>
                <a:gd name="T30" fmla="*/ 52 w 124"/>
                <a:gd name="T31" fmla="*/ 10 h 118"/>
                <a:gd name="T32" fmla="*/ 51 w 124"/>
                <a:gd name="T33" fmla="*/ 22 h 118"/>
                <a:gd name="T34" fmla="*/ 34 w 124"/>
                <a:gd name="T35" fmla="*/ 89 h 118"/>
                <a:gd name="T36" fmla="*/ 27 w 124"/>
                <a:gd name="T37" fmla="*/ 98 h 118"/>
                <a:gd name="T38" fmla="*/ 44 w 124"/>
                <a:gd name="T39" fmla="*/ 107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4" h="118">
                  <a:moveTo>
                    <a:pt x="62" y="118"/>
                  </a:moveTo>
                  <a:cubicBezTo>
                    <a:pt x="29" y="118"/>
                    <a:pt x="1" y="91"/>
                    <a:pt x="0" y="60"/>
                  </a:cubicBezTo>
                  <a:cubicBezTo>
                    <a:pt x="0" y="28"/>
                    <a:pt x="29" y="1"/>
                    <a:pt x="64" y="0"/>
                  </a:cubicBezTo>
                  <a:cubicBezTo>
                    <a:pt x="96" y="0"/>
                    <a:pt x="124" y="28"/>
                    <a:pt x="124" y="59"/>
                  </a:cubicBezTo>
                  <a:cubicBezTo>
                    <a:pt x="124" y="92"/>
                    <a:pt x="97" y="118"/>
                    <a:pt x="62" y="118"/>
                  </a:cubicBezTo>
                  <a:close/>
                  <a:moveTo>
                    <a:pt x="44" y="107"/>
                  </a:moveTo>
                  <a:cubicBezTo>
                    <a:pt x="43" y="106"/>
                    <a:pt x="43" y="104"/>
                    <a:pt x="43" y="102"/>
                  </a:cubicBezTo>
                  <a:cubicBezTo>
                    <a:pt x="48" y="99"/>
                    <a:pt x="54" y="94"/>
                    <a:pt x="59" y="93"/>
                  </a:cubicBezTo>
                  <a:cubicBezTo>
                    <a:pt x="71" y="93"/>
                    <a:pt x="74" y="90"/>
                    <a:pt x="67" y="80"/>
                  </a:cubicBezTo>
                  <a:cubicBezTo>
                    <a:pt x="60" y="72"/>
                    <a:pt x="63" y="67"/>
                    <a:pt x="72" y="64"/>
                  </a:cubicBezTo>
                  <a:cubicBezTo>
                    <a:pt x="76" y="62"/>
                    <a:pt x="80" y="59"/>
                    <a:pt x="86" y="56"/>
                  </a:cubicBezTo>
                  <a:cubicBezTo>
                    <a:pt x="80" y="52"/>
                    <a:pt x="75" y="50"/>
                    <a:pt x="74" y="47"/>
                  </a:cubicBezTo>
                  <a:cubicBezTo>
                    <a:pt x="72" y="43"/>
                    <a:pt x="72" y="35"/>
                    <a:pt x="74" y="34"/>
                  </a:cubicBezTo>
                  <a:cubicBezTo>
                    <a:pt x="89" y="24"/>
                    <a:pt x="85" y="20"/>
                    <a:pt x="70" y="17"/>
                  </a:cubicBezTo>
                  <a:cubicBezTo>
                    <a:pt x="68" y="16"/>
                    <a:pt x="66" y="14"/>
                    <a:pt x="64" y="13"/>
                  </a:cubicBezTo>
                  <a:cubicBezTo>
                    <a:pt x="60" y="12"/>
                    <a:pt x="56" y="11"/>
                    <a:pt x="52" y="10"/>
                  </a:cubicBezTo>
                  <a:cubicBezTo>
                    <a:pt x="52" y="14"/>
                    <a:pt x="50" y="18"/>
                    <a:pt x="51" y="22"/>
                  </a:cubicBezTo>
                  <a:cubicBezTo>
                    <a:pt x="59" y="48"/>
                    <a:pt x="52" y="70"/>
                    <a:pt x="34" y="89"/>
                  </a:cubicBezTo>
                  <a:cubicBezTo>
                    <a:pt x="32" y="91"/>
                    <a:pt x="30" y="94"/>
                    <a:pt x="27" y="98"/>
                  </a:cubicBezTo>
                  <a:cubicBezTo>
                    <a:pt x="33" y="102"/>
                    <a:pt x="38" y="104"/>
                    <a:pt x="44" y="107"/>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71" name="Freeform 568">
              <a:extLst>
                <a:ext uri="{FF2B5EF4-FFF2-40B4-BE49-F238E27FC236}">
                  <a16:creationId xmlns:a16="http://schemas.microsoft.com/office/drawing/2014/main" id="{82C896AA-3E47-4388-9A93-6E21EAF12B87}"/>
                </a:ext>
              </a:extLst>
            </p:cNvPr>
            <p:cNvSpPr>
              <a:spLocks/>
            </p:cNvSpPr>
            <p:nvPr/>
          </p:nvSpPr>
          <p:spPr bwMode="auto">
            <a:xfrm>
              <a:off x="2768206" y="2469380"/>
              <a:ext cx="132488" cy="203147"/>
            </a:xfrm>
            <a:custGeom>
              <a:avLst/>
              <a:gdLst>
                <a:gd name="T0" fmla="*/ 17 w 62"/>
                <a:gd name="T1" fmla="*/ 97 h 97"/>
                <a:gd name="T2" fmla="*/ 0 w 62"/>
                <a:gd name="T3" fmla="*/ 88 h 97"/>
                <a:gd name="T4" fmla="*/ 7 w 62"/>
                <a:gd name="T5" fmla="*/ 79 h 97"/>
                <a:gd name="T6" fmla="*/ 24 w 62"/>
                <a:gd name="T7" fmla="*/ 12 h 97"/>
                <a:gd name="T8" fmla="*/ 25 w 62"/>
                <a:gd name="T9" fmla="*/ 0 h 97"/>
                <a:gd name="T10" fmla="*/ 37 w 62"/>
                <a:gd name="T11" fmla="*/ 3 h 97"/>
                <a:gd name="T12" fmla="*/ 43 w 62"/>
                <a:gd name="T13" fmla="*/ 7 h 97"/>
                <a:gd name="T14" fmla="*/ 47 w 62"/>
                <a:gd name="T15" fmla="*/ 24 h 97"/>
                <a:gd name="T16" fmla="*/ 47 w 62"/>
                <a:gd name="T17" fmla="*/ 37 h 97"/>
                <a:gd name="T18" fmla="*/ 59 w 62"/>
                <a:gd name="T19" fmla="*/ 46 h 97"/>
                <a:gd name="T20" fmla="*/ 45 w 62"/>
                <a:gd name="T21" fmla="*/ 54 h 97"/>
                <a:gd name="T22" fmla="*/ 40 w 62"/>
                <a:gd name="T23" fmla="*/ 70 h 97"/>
                <a:gd name="T24" fmla="*/ 32 w 62"/>
                <a:gd name="T25" fmla="*/ 83 h 97"/>
                <a:gd name="T26" fmla="*/ 16 w 62"/>
                <a:gd name="T27" fmla="*/ 92 h 97"/>
                <a:gd name="T28" fmla="*/ 17 w 62"/>
                <a:gd name="T29" fmla="*/ 97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2" h="97">
                  <a:moveTo>
                    <a:pt x="17" y="97"/>
                  </a:moveTo>
                  <a:cubicBezTo>
                    <a:pt x="11" y="94"/>
                    <a:pt x="6" y="92"/>
                    <a:pt x="0" y="88"/>
                  </a:cubicBezTo>
                  <a:cubicBezTo>
                    <a:pt x="3" y="84"/>
                    <a:pt x="5" y="81"/>
                    <a:pt x="7" y="79"/>
                  </a:cubicBezTo>
                  <a:cubicBezTo>
                    <a:pt x="25" y="60"/>
                    <a:pt x="32" y="38"/>
                    <a:pt x="24" y="12"/>
                  </a:cubicBezTo>
                  <a:cubicBezTo>
                    <a:pt x="23" y="8"/>
                    <a:pt x="25" y="4"/>
                    <a:pt x="25" y="0"/>
                  </a:cubicBezTo>
                  <a:cubicBezTo>
                    <a:pt x="29" y="1"/>
                    <a:pt x="33" y="2"/>
                    <a:pt x="37" y="3"/>
                  </a:cubicBezTo>
                  <a:cubicBezTo>
                    <a:pt x="39" y="4"/>
                    <a:pt x="41" y="6"/>
                    <a:pt x="43" y="7"/>
                  </a:cubicBezTo>
                  <a:cubicBezTo>
                    <a:pt x="58" y="10"/>
                    <a:pt x="62" y="14"/>
                    <a:pt x="47" y="24"/>
                  </a:cubicBezTo>
                  <a:cubicBezTo>
                    <a:pt x="45" y="25"/>
                    <a:pt x="45" y="33"/>
                    <a:pt x="47" y="37"/>
                  </a:cubicBezTo>
                  <a:cubicBezTo>
                    <a:pt x="48" y="40"/>
                    <a:pt x="53" y="42"/>
                    <a:pt x="59" y="46"/>
                  </a:cubicBezTo>
                  <a:cubicBezTo>
                    <a:pt x="53" y="49"/>
                    <a:pt x="49" y="52"/>
                    <a:pt x="45" y="54"/>
                  </a:cubicBezTo>
                  <a:cubicBezTo>
                    <a:pt x="36" y="57"/>
                    <a:pt x="33" y="62"/>
                    <a:pt x="40" y="70"/>
                  </a:cubicBezTo>
                  <a:cubicBezTo>
                    <a:pt x="47" y="80"/>
                    <a:pt x="44" y="83"/>
                    <a:pt x="32" y="83"/>
                  </a:cubicBezTo>
                  <a:cubicBezTo>
                    <a:pt x="27" y="84"/>
                    <a:pt x="21" y="89"/>
                    <a:pt x="16" y="92"/>
                  </a:cubicBezTo>
                  <a:cubicBezTo>
                    <a:pt x="16" y="94"/>
                    <a:pt x="16" y="96"/>
                    <a:pt x="17" y="9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grpSp>
    </p:spTree>
    <p:extLst>
      <p:ext uri="{BB962C8B-B14F-4D97-AF65-F5344CB8AC3E}">
        <p14:creationId xmlns:p14="http://schemas.microsoft.com/office/powerpoint/2010/main" val="883543417"/>
      </p:ext>
    </p:extLst>
  </p:cSld>
  <p:clrMapOvr>
    <a:masterClrMapping/>
  </p:clrMapOvr>
  <mc:AlternateContent xmlns:mc="http://schemas.openxmlformats.org/markup-compatibility/2006" xmlns:p14="http://schemas.microsoft.com/office/powerpoint/2010/main">
    <mc:Choice Requires="p14">
      <p:transition spd="slow" p14:dur="2000" advClick="0" advTm="0"/>
    </mc:Choice>
    <mc:Fallback xmlns="">
      <p:transition spd="slow" advClick="0" advTm="0"/>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nodeType="after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barn(outVertical)">
                                      <p:cBhvr>
                                        <p:cTn id="7" dur="1000"/>
                                        <p:tgtEl>
                                          <p:spTgt spid="18"/>
                                        </p:tgtEl>
                                      </p:cBhvr>
                                    </p:animEffect>
                                  </p:childTnLst>
                                </p:cTn>
                              </p:par>
                            </p:childTnLst>
                          </p:cTn>
                        </p:par>
                        <p:par>
                          <p:cTn id="8" fill="hold">
                            <p:stCondLst>
                              <p:cond delay="1000"/>
                            </p:stCondLst>
                            <p:childTnLst>
                              <p:par>
                                <p:cTn id="9" presetID="16" presetClass="entr" presetSubtype="37" fill="hold" nodeType="afterEffect">
                                  <p:stCondLst>
                                    <p:cond delay="0"/>
                                  </p:stCondLst>
                                  <p:childTnLst>
                                    <p:set>
                                      <p:cBhvr>
                                        <p:cTn id="10" dur="1" fill="hold">
                                          <p:stCondLst>
                                            <p:cond delay="0"/>
                                          </p:stCondLst>
                                        </p:cTn>
                                        <p:tgtEl>
                                          <p:spTgt spid="21"/>
                                        </p:tgtEl>
                                        <p:attrNameLst>
                                          <p:attrName>style.visibility</p:attrName>
                                        </p:attrNameLst>
                                      </p:cBhvr>
                                      <p:to>
                                        <p:strVal val="visible"/>
                                      </p:to>
                                    </p:set>
                                    <p:animEffect transition="in" filter="barn(outVertical)">
                                      <p:cBhvr>
                                        <p:cTn id="11" dur="1000"/>
                                        <p:tgtEl>
                                          <p:spTgt spid="21"/>
                                        </p:tgtEl>
                                      </p:cBhvr>
                                    </p:animEffect>
                                  </p:childTnLst>
                                </p:cTn>
                              </p:par>
                            </p:childTnLst>
                          </p:cTn>
                        </p:par>
                        <p:par>
                          <p:cTn id="12" fill="hold">
                            <p:stCondLst>
                              <p:cond delay="2000"/>
                            </p:stCondLst>
                            <p:childTnLst>
                              <p:par>
                                <p:cTn id="13" presetID="16" presetClass="entr" presetSubtype="37" fill="hold" nodeType="afterEffect">
                                  <p:stCondLst>
                                    <p:cond delay="0"/>
                                  </p:stCondLst>
                                  <p:childTnLst>
                                    <p:set>
                                      <p:cBhvr>
                                        <p:cTn id="14" dur="1" fill="hold">
                                          <p:stCondLst>
                                            <p:cond delay="0"/>
                                          </p:stCondLst>
                                        </p:cTn>
                                        <p:tgtEl>
                                          <p:spTgt spid="24"/>
                                        </p:tgtEl>
                                        <p:attrNameLst>
                                          <p:attrName>style.visibility</p:attrName>
                                        </p:attrNameLst>
                                      </p:cBhvr>
                                      <p:to>
                                        <p:strVal val="visible"/>
                                      </p:to>
                                    </p:set>
                                    <p:animEffect transition="in" filter="barn(outVertical)">
                                      <p:cBhvr>
                                        <p:cTn id="15" dur="1000"/>
                                        <p:tgtEl>
                                          <p:spTgt spid="24"/>
                                        </p:tgtEl>
                                      </p:cBhvr>
                                    </p:animEffect>
                                  </p:childTnLst>
                                </p:cTn>
                              </p:par>
                            </p:childTnLst>
                          </p:cTn>
                        </p:par>
                        <p:par>
                          <p:cTn id="16" fill="hold">
                            <p:stCondLst>
                              <p:cond delay="3000"/>
                            </p:stCondLst>
                            <p:childTnLst>
                              <p:par>
                                <p:cTn id="17" presetID="16" presetClass="entr" presetSubtype="37" fill="hold" nodeType="afterEffect">
                                  <p:stCondLst>
                                    <p:cond delay="0"/>
                                  </p:stCondLst>
                                  <p:childTnLst>
                                    <p:set>
                                      <p:cBhvr>
                                        <p:cTn id="18" dur="1" fill="hold">
                                          <p:stCondLst>
                                            <p:cond delay="0"/>
                                          </p:stCondLst>
                                        </p:cTn>
                                        <p:tgtEl>
                                          <p:spTgt spid="27"/>
                                        </p:tgtEl>
                                        <p:attrNameLst>
                                          <p:attrName>style.visibility</p:attrName>
                                        </p:attrNameLst>
                                      </p:cBhvr>
                                      <p:to>
                                        <p:strVal val="visible"/>
                                      </p:to>
                                    </p:set>
                                    <p:animEffect transition="in" filter="barn(outVertical)">
                                      <p:cBhvr>
                                        <p:cTn id="19" dur="1000"/>
                                        <p:tgtEl>
                                          <p:spTgt spid="27"/>
                                        </p:tgtEl>
                                      </p:cBhvr>
                                    </p:animEffect>
                                  </p:childTnLst>
                                </p:cTn>
                              </p:par>
                            </p:childTnLst>
                          </p:cTn>
                        </p:par>
                        <p:par>
                          <p:cTn id="20" fill="hold">
                            <p:stCondLst>
                              <p:cond delay="4000"/>
                            </p:stCondLst>
                            <p:childTnLst>
                              <p:par>
                                <p:cTn id="21" presetID="53" presetClass="entr" presetSubtype="16" fill="hold" nodeType="afterEffect">
                                  <p:stCondLst>
                                    <p:cond delay="0"/>
                                  </p:stCondLst>
                                  <p:childTnLst>
                                    <p:set>
                                      <p:cBhvr>
                                        <p:cTn id="22" dur="1" fill="hold">
                                          <p:stCondLst>
                                            <p:cond delay="0"/>
                                          </p:stCondLst>
                                        </p:cTn>
                                        <p:tgtEl>
                                          <p:spTgt spid="30"/>
                                        </p:tgtEl>
                                        <p:attrNameLst>
                                          <p:attrName>style.visibility</p:attrName>
                                        </p:attrNameLst>
                                      </p:cBhvr>
                                      <p:to>
                                        <p:strVal val="visible"/>
                                      </p:to>
                                    </p:set>
                                    <p:anim calcmode="lin" valueType="num">
                                      <p:cBhvr>
                                        <p:cTn id="23" dur="500" fill="hold"/>
                                        <p:tgtEl>
                                          <p:spTgt spid="30"/>
                                        </p:tgtEl>
                                        <p:attrNameLst>
                                          <p:attrName>ppt_w</p:attrName>
                                        </p:attrNameLst>
                                      </p:cBhvr>
                                      <p:tavLst>
                                        <p:tav tm="0">
                                          <p:val>
                                            <p:fltVal val="0"/>
                                          </p:val>
                                        </p:tav>
                                        <p:tav tm="100000">
                                          <p:val>
                                            <p:strVal val="#ppt_w"/>
                                          </p:val>
                                        </p:tav>
                                      </p:tavLst>
                                    </p:anim>
                                    <p:anim calcmode="lin" valueType="num">
                                      <p:cBhvr>
                                        <p:cTn id="24" dur="500" fill="hold"/>
                                        <p:tgtEl>
                                          <p:spTgt spid="30"/>
                                        </p:tgtEl>
                                        <p:attrNameLst>
                                          <p:attrName>ppt_h</p:attrName>
                                        </p:attrNameLst>
                                      </p:cBhvr>
                                      <p:tavLst>
                                        <p:tav tm="0">
                                          <p:val>
                                            <p:fltVal val="0"/>
                                          </p:val>
                                        </p:tav>
                                        <p:tav tm="100000">
                                          <p:val>
                                            <p:strVal val="#ppt_h"/>
                                          </p:val>
                                        </p:tav>
                                      </p:tavLst>
                                    </p:anim>
                                    <p:animEffect transition="in" filter="fade">
                                      <p:cBhvr>
                                        <p:cTn id="25" dur="500"/>
                                        <p:tgtEl>
                                          <p:spTgt spid="30"/>
                                        </p:tgtEl>
                                      </p:cBhvr>
                                    </p:animEffect>
                                  </p:childTnLst>
                                </p:cTn>
                              </p:par>
                            </p:childTnLst>
                          </p:cTn>
                        </p:par>
                        <p:par>
                          <p:cTn id="26" fill="hold">
                            <p:stCondLst>
                              <p:cond delay="4500"/>
                            </p:stCondLst>
                            <p:childTnLst>
                              <p:par>
                                <p:cTn id="27" presetID="53" presetClass="entr" presetSubtype="16" fill="hold" nodeType="afterEffect">
                                  <p:stCondLst>
                                    <p:cond delay="0"/>
                                  </p:stCondLst>
                                  <p:childTnLst>
                                    <p:set>
                                      <p:cBhvr>
                                        <p:cTn id="28" dur="1" fill="hold">
                                          <p:stCondLst>
                                            <p:cond delay="0"/>
                                          </p:stCondLst>
                                        </p:cTn>
                                        <p:tgtEl>
                                          <p:spTgt spid="34"/>
                                        </p:tgtEl>
                                        <p:attrNameLst>
                                          <p:attrName>style.visibility</p:attrName>
                                        </p:attrNameLst>
                                      </p:cBhvr>
                                      <p:to>
                                        <p:strVal val="visible"/>
                                      </p:to>
                                    </p:set>
                                    <p:anim calcmode="lin" valueType="num">
                                      <p:cBhvr>
                                        <p:cTn id="29" dur="500" fill="hold"/>
                                        <p:tgtEl>
                                          <p:spTgt spid="34"/>
                                        </p:tgtEl>
                                        <p:attrNameLst>
                                          <p:attrName>ppt_w</p:attrName>
                                        </p:attrNameLst>
                                      </p:cBhvr>
                                      <p:tavLst>
                                        <p:tav tm="0">
                                          <p:val>
                                            <p:fltVal val="0"/>
                                          </p:val>
                                        </p:tav>
                                        <p:tav tm="100000">
                                          <p:val>
                                            <p:strVal val="#ppt_w"/>
                                          </p:val>
                                        </p:tav>
                                      </p:tavLst>
                                    </p:anim>
                                    <p:anim calcmode="lin" valueType="num">
                                      <p:cBhvr>
                                        <p:cTn id="30" dur="500" fill="hold"/>
                                        <p:tgtEl>
                                          <p:spTgt spid="34"/>
                                        </p:tgtEl>
                                        <p:attrNameLst>
                                          <p:attrName>ppt_h</p:attrName>
                                        </p:attrNameLst>
                                      </p:cBhvr>
                                      <p:tavLst>
                                        <p:tav tm="0">
                                          <p:val>
                                            <p:fltVal val="0"/>
                                          </p:val>
                                        </p:tav>
                                        <p:tav tm="100000">
                                          <p:val>
                                            <p:strVal val="#ppt_h"/>
                                          </p:val>
                                        </p:tav>
                                      </p:tavLst>
                                    </p:anim>
                                    <p:animEffect transition="in" filter="fade">
                                      <p:cBhvr>
                                        <p:cTn id="31" dur="500"/>
                                        <p:tgtEl>
                                          <p:spTgt spid="34"/>
                                        </p:tgtEl>
                                      </p:cBhvr>
                                    </p:animEffect>
                                  </p:childTnLst>
                                </p:cTn>
                              </p:par>
                            </p:childTnLst>
                          </p:cTn>
                        </p:par>
                        <p:par>
                          <p:cTn id="32" fill="hold">
                            <p:stCondLst>
                              <p:cond delay="5000"/>
                            </p:stCondLst>
                            <p:childTnLst>
                              <p:par>
                                <p:cTn id="33" presetID="53" presetClass="entr" presetSubtype="16" fill="hold" nodeType="afterEffect">
                                  <p:stCondLst>
                                    <p:cond delay="0"/>
                                  </p:stCondLst>
                                  <p:childTnLst>
                                    <p:set>
                                      <p:cBhvr>
                                        <p:cTn id="34" dur="1" fill="hold">
                                          <p:stCondLst>
                                            <p:cond delay="0"/>
                                          </p:stCondLst>
                                        </p:cTn>
                                        <p:tgtEl>
                                          <p:spTgt spid="42"/>
                                        </p:tgtEl>
                                        <p:attrNameLst>
                                          <p:attrName>style.visibility</p:attrName>
                                        </p:attrNameLst>
                                      </p:cBhvr>
                                      <p:to>
                                        <p:strVal val="visible"/>
                                      </p:to>
                                    </p:set>
                                    <p:anim calcmode="lin" valueType="num">
                                      <p:cBhvr>
                                        <p:cTn id="35" dur="500" fill="hold"/>
                                        <p:tgtEl>
                                          <p:spTgt spid="42"/>
                                        </p:tgtEl>
                                        <p:attrNameLst>
                                          <p:attrName>ppt_w</p:attrName>
                                        </p:attrNameLst>
                                      </p:cBhvr>
                                      <p:tavLst>
                                        <p:tav tm="0">
                                          <p:val>
                                            <p:fltVal val="0"/>
                                          </p:val>
                                        </p:tav>
                                        <p:tav tm="100000">
                                          <p:val>
                                            <p:strVal val="#ppt_w"/>
                                          </p:val>
                                        </p:tav>
                                      </p:tavLst>
                                    </p:anim>
                                    <p:anim calcmode="lin" valueType="num">
                                      <p:cBhvr>
                                        <p:cTn id="36" dur="500" fill="hold"/>
                                        <p:tgtEl>
                                          <p:spTgt spid="42"/>
                                        </p:tgtEl>
                                        <p:attrNameLst>
                                          <p:attrName>ppt_h</p:attrName>
                                        </p:attrNameLst>
                                      </p:cBhvr>
                                      <p:tavLst>
                                        <p:tav tm="0">
                                          <p:val>
                                            <p:fltVal val="0"/>
                                          </p:val>
                                        </p:tav>
                                        <p:tav tm="100000">
                                          <p:val>
                                            <p:strVal val="#ppt_h"/>
                                          </p:val>
                                        </p:tav>
                                      </p:tavLst>
                                    </p:anim>
                                    <p:animEffect transition="in" filter="fade">
                                      <p:cBhvr>
                                        <p:cTn id="37" dur="500"/>
                                        <p:tgtEl>
                                          <p:spTgt spid="42"/>
                                        </p:tgtEl>
                                      </p:cBhvr>
                                    </p:animEffect>
                                  </p:childTnLst>
                                </p:cTn>
                              </p:par>
                            </p:childTnLst>
                          </p:cTn>
                        </p:par>
                        <p:par>
                          <p:cTn id="38" fill="hold">
                            <p:stCondLst>
                              <p:cond delay="5500"/>
                            </p:stCondLst>
                            <p:childTnLst>
                              <p:par>
                                <p:cTn id="39" presetID="53" presetClass="entr" presetSubtype="16" fill="hold" grpId="0" nodeType="afterEffect">
                                  <p:stCondLst>
                                    <p:cond delay="0"/>
                                  </p:stCondLst>
                                  <p:childTnLst>
                                    <p:set>
                                      <p:cBhvr>
                                        <p:cTn id="40" dur="1" fill="hold">
                                          <p:stCondLst>
                                            <p:cond delay="0"/>
                                          </p:stCondLst>
                                        </p:cTn>
                                        <p:tgtEl>
                                          <p:spTgt spid="45"/>
                                        </p:tgtEl>
                                        <p:attrNameLst>
                                          <p:attrName>style.visibility</p:attrName>
                                        </p:attrNameLst>
                                      </p:cBhvr>
                                      <p:to>
                                        <p:strVal val="visible"/>
                                      </p:to>
                                    </p:set>
                                    <p:anim calcmode="lin" valueType="num">
                                      <p:cBhvr>
                                        <p:cTn id="41" dur="500" fill="hold"/>
                                        <p:tgtEl>
                                          <p:spTgt spid="45"/>
                                        </p:tgtEl>
                                        <p:attrNameLst>
                                          <p:attrName>ppt_w</p:attrName>
                                        </p:attrNameLst>
                                      </p:cBhvr>
                                      <p:tavLst>
                                        <p:tav tm="0">
                                          <p:val>
                                            <p:fltVal val="0"/>
                                          </p:val>
                                        </p:tav>
                                        <p:tav tm="100000">
                                          <p:val>
                                            <p:strVal val="#ppt_w"/>
                                          </p:val>
                                        </p:tav>
                                      </p:tavLst>
                                    </p:anim>
                                    <p:anim calcmode="lin" valueType="num">
                                      <p:cBhvr>
                                        <p:cTn id="42" dur="500" fill="hold"/>
                                        <p:tgtEl>
                                          <p:spTgt spid="45"/>
                                        </p:tgtEl>
                                        <p:attrNameLst>
                                          <p:attrName>ppt_h</p:attrName>
                                        </p:attrNameLst>
                                      </p:cBhvr>
                                      <p:tavLst>
                                        <p:tav tm="0">
                                          <p:val>
                                            <p:fltVal val="0"/>
                                          </p:val>
                                        </p:tav>
                                        <p:tav tm="100000">
                                          <p:val>
                                            <p:strVal val="#ppt_h"/>
                                          </p:val>
                                        </p:tav>
                                      </p:tavLst>
                                    </p:anim>
                                    <p:animEffect transition="in" filter="fade">
                                      <p:cBhvr>
                                        <p:cTn id="43" dur="500"/>
                                        <p:tgtEl>
                                          <p:spTgt spid="45"/>
                                        </p:tgtEl>
                                      </p:cBhvr>
                                    </p:animEffect>
                                  </p:childTnLst>
                                </p:cTn>
                              </p:par>
                            </p:childTnLst>
                          </p:cTn>
                        </p:par>
                        <p:par>
                          <p:cTn id="44" fill="hold">
                            <p:stCondLst>
                              <p:cond delay="6000"/>
                            </p:stCondLst>
                            <p:childTnLst>
                              <p:par>
                                <p:cTn id="45" presetID="22" presetClass="entr" presetSubtype="8" fill="hold" grpId="0" nodeType="afterEffect">
                                  <p:stCondLst>
                                    <p:cond delay="0"/>
                                  </p:stCondLst>
                                  <p:childTnLst>
                                    <p:set>
                                      <p:cBhvr>
                                        <p:cTn id="46" dur="1" fill="hold">
                                          <p:stCondLst>
                                            <p:cond delay="0"/>
                                          </p:stCondLst>
                                        </p:cTn>
                                        <p:tgtEl>
                                          <p:spTgt spid="46"/>
                                        </p:tgtEl>
                                        <p:attrNameLst>
                                          <p:attrName>style.visibility</p:attrName>
                                        </p:attrNameLst>
                                      </p:cBhvr>
                                      <p:to>
                                        <p:strVal val="visible"/>
                                      </p:to>
                                    </p:set>
                                    <p:animEffect transition="in" filter="wipe(left)">
                                      <p:cBhvr>
                                        <p:cTn id="47" dur="500"/>
                                        <p:tgtEl>
                                          <p:spTgt spid="46"/>
                                        </p:tgtEl>
                                      </p:cBhvr>
                                    </p:animEffect>
                                  </p:childTnLst>
                                </p:cTn>
                              </p:par>
                            </p:childTnLst>
                          </p:cTn>
                        </p:par>
                        <p:par>
                          <p:cTn id="48" fill="hold">
                            <p:stCondLst>
                              <p:cond delay="6500"/>
                            </p:stCondLst>
                            <p:childTnLst>
                              <p:par>
                                <p:cTn id="49" presetID="22" presetClass="entr" presetSubtype="8" fill="hold" grpId="0" nodeType="afterEffect">
                                  <p:stCondLst>
                                    <p:cond delay="0"/>
                                  </p:stCondLst>
                                  <p:childTnLst>
                                    <p:set>
                                      <p:cBhvr>
                                        <p:cTn id="50" dur="1" fill="hold">
                                          <p:stCondLst>
                                            <p:cond delay="0"/>
                                          </p:stCondLst>
                                        </p:cTn>
                                        <p:tgtEl>
                                          <p:spTgt spid="47"/>
                                        </p:tgtEl>
                                        <p:attrNameLst>
                                          <p:attrName>style.visibility</p:attrName>
                                        </p:attrNameLst>
                                      </p:cBhvr>
                                      <p:to>
                                        <p:strVal val="visible"/>
                                      </p:to>
                                    </p:set>
                                    <p:animEffect transition="in" filter="wipe(left)">
                                      <p:cBhvr>
                                        <p:cTn id="51" dur="500"/>
                                        <p:tgtEl>
                                          <p:spTgt spid="47"/>
                                        </p:tgtEl>
                                      </p:cBhvr>
                                    </p:animEffect>
                                  </p:childTnLst>
                                </p:cTn>
                              </p:par>
                            </p:childTnLst>
                          </p:cTn>
                        </p:par>
                        <p:par>
                          <p:cTn id="52" fill="hold">
                            <p:stCondLst>
                              <p:cond delay="7000"/>
                            </p:stCondLst>
                            <p:childTnLst>
                              <p:par>
                                <p:cTn id="53" presetID="22" presetClass="entr" presetSubtype="8" fill="hold" grpId="0" nodeType="afterEffect">
                                  <p:stCondLst>
                                    <p:cond delay="0"/>
                                  </p:stCondLst>
                                  <p:childTnLst>
                                    <p:set>
                                      <p:cBhvr>
                                        <p:cTn id="54" dur="1" fill="hold">
                                          <p:stCondLst>
                                            <p:cond delay="0"/>
                                          </p:stCondLst>
                                        </p:cTn>
                                        <p:tgtEl>
                                          <p:spTgt spid="48"/>
                                        </p:tgtEl>
                                        <p:attrNameLst>
                                          <p:attrName>style.visibility</p:attrName>
                                        </p:attrNameLst>
                                      </p:cBhvr>
                                      <p:to>
                                        <p:strVal val="visible"/>
                                      </p:to>
                                    </p:set>
                                    <p:animEffect transition="in" filter="wipe(left)">
                                      <p:cBhvr>
                                        <p:cTn id="55" dur="500"/>
                                        <p:tgtEl>
                                          <p:spTgt spid="48"/>
                                        </p:tgtEl>
                                      </p:cBhvr>
                                    </p:animEffect>
                                  </p:childTnLst>
                                </p:cTn>
                              </p:par>
                            </p:childTnLst>
                          </p:cTn>
                        </p:par>
                        <p:par>
                          <p:cTn id="56" fill="hold">
                            <p:stCondLst>
                              <p:cond delay="7500"/>
                            </p:stCondLst>
                            <p:childTnLst>
                              <p:par>
                                <p:cTn id="57" presetID="22" presetClass="entr" presetSubtype="8" fill="hold" grpId="0" nodeType="afterEffect">
                                  <p:stCondLst>
                                    <p:cond delay="0"/>
                                  </p:stCondLst>
                                  <p:childTnLst>
                                    <p:set>
                                      <p:cBhvr>
                                        <p:cTn id="58" dur="1" fill="hold">
                                          <p:stCondLst>
                                            <p:cond delay="0"/>
                                          </p:stCondLst>
                                        </p:cTn>
                                        <p:tgtEl>
                                          <p:spTgt spid="49"/>
                                        </p:tgtEl>
                                        <p:attrNameLst>
                                          <p:attrName>style.visibility</p:attrName>
                                        </p:attrNameLst>
                                      </p:cBhvr>
                                      <p:to>
                                        <p:strVal val="visible"/>
                                      </p:to>
                                    </p:set>
                                    <p:animEffect transition="in" filter="wipe(left)">
                                      <p:cBhvr>
                                        <p:cTn id="59" dur="500"/>
                                        <p:tgtEl>
                                          <p:spTgt spid="49"/>
                                        </p:tgtEl>
                                      </p:cBhvr>
                                    </p:animEffect>
                                  </p:childTnLst>
                                </p:cTn>
                              </p:par>
                            </p:childTnLst>
                          </p:cTn>
                        </p:par>
                        <p:par>
                          <p:cTn id="60" fill="hold">
                            <p:stCondLst>
                              <p:cond delay="8000"/>
                            </p:stCondLst>
                            <p:childTnLst>
                              <p:par>
                                <p:cTn id="61" presetID="2" presetClass="entr" presetSubtype="2" fill="hold" grpId="0" nodeType="afterEffect">
                                  <p:stCondLst>
                                    <p:cond delay="0"/>
                                  </p:stCondLst>
                                  <p:childTnLst>
                                    <p:set>
                                      <p:cBhvr>
                                        <p:cTn id="62" dur="1" fill="hold">
                                          <p:stCondLst>
                                            <p:cond delay="0"/>
                                          </p:stCondLst>
                                        </p:cTn>
                                        <p:tgtEl>
                                          <p:spTgt spid="50"/>
                                        </p:tgtEl>
                                        <p:attrNameLst>
                                          <p:attrName>style.visibility</p:attrName>
                                        </p:attrNameLst>
                                      </p:cBhvr>
                                      <p:to>
                                        <p:strVal val="visible"/>
                                      </p:to>
                                    </p:set>
                                    <p:anim calcmode="lin" valueType="num">
                                      <p:cBhvr additive="base">
                                        <p:cTn id="63" dur="500" fill="hold"/>
                                        <p:tgtEl>
                                          <p:spTgt spid="50"/>
                                        </p:tgtEl>
                                        <p:attrNameLst>
                                          <p:attrName>ppt_x</p:attrName>
                                        </p:attrNameLst>
                                      </p:cBhvr>
                                      <p:tavLst>
                                        <p:tav tm="0">
                                          <p:val>
                                            <p:strVal val="1+#ppt_w/2"/>
                                          </p:val>
                                        </p:tav>
                                        <p:tav tm="100000">
                                          <p:val>
                                            <p:strVal val="#ppt_x"/>
                                          </p:val>
                                        </p:tav>
                                      </p:tavLst>
                                    </p:anim>
                                    <p:anim calcmode="lin" valueType="num">
                                      <p:cBhvr additive="base">
                                        <p:cTn id="64" dur="500" fill="hold"/>
                                        <p:tgtEl>
                                          <p:spTgt spid="50"/>
                                        </p:tgtEl>
                                        <p:attrNameLst>
                                          <p:attrName>ppt_y</p:attrName>
                                        </p:attrNameLst>
                                      </p:cBhvr>
                                      <p:tavLst>
                                        <p:tav tm="0">
                                          <p:val>
                                            <p:strVal val="#ppt_y"/>
                                          </p:val>
                                        </p:tav>
                                        <p:tav tm="100000">
                                          <p:val>
                                            <p:strVal val="#ppt_y"/>
                                          </p:val>
                                        </p:tav>
                                      </p:tavLst>
                                    </p:anim>
                                  </p:childTnLst>
                                </p:cTn>
                              </p:par>
                            </p:childTnLst>
                          </p:cTn>
                        </p:par>
                        <p:par>
                          <p:cTn id="65" fill="hold">
                            <p:stCondLst>
                              <p:cond delay="8500"/>
                            </p:stCondLst>
                            <p:childTnLst>
                              <p:par>
                                <p:cTn id="66" presetID="2" presetClass="entr" presetSubtype="2" fill="hold" grpId="0" nodeType="afterEffect">
                                  <p:stCondLst>
                                    <p:cond delay="0"/>
                                  </p:stCondLst>
                                  <p:childTnLst>
                                    <p:set>
                                      <p:cBhvr>
                                        <p:cTn id="67" dur="1" fill="hold">
                                          <p:stCondLst>
                                            <p:cond delay="0"/>
                                          </p:stCondLst>
                                        </p:cTn>
                                        <p:tgtEl>
                                          <p:spTgt spid="51"/>
                                        </p:tgtEl>
                                        <p:attrNameLst>
                                          <p:attrName>style.visibility</p:attrName>
                                        </p:attrNameLst>
                                      </p:cBhvr>
                                      <p:to>
                                        <p:strVal val="visible"/>
                                      </p:to>
                                    </p:set>
                                    <p:anim calcmode="lin" valueType="num">
                                      <p:cBhvr additive="base">
                                        <p:cTn id="68" dur="500" fill="hold"/>
                                        <p:tgtEl>
                                          <p:spTgt spid="51"/>
                                        </p:tgtEl>
                                        <p:attrNameLst>
                                          <p:attrName>ppt_x</p:attrName>
                                        </p:attrNameLst>
                                      </p:cBhvr>
                                      <p:tavLst>
                                        <p:tav tm="0">
                                          <p:val>
                                            <p:strVal val="1+#ppt_w/2"/>
                                          </p:val>
                                        </p:tav>
                                        <p:tav tm="100000">
                                          <p:val>
                                            <p:strVal val="#ppt_x"/>
                                          </p:val>
                                        </p:tav>
                                      </p:tavLst>
                                    </p:anim>
                                    <p:anim calcmode="lin" valueType="num">
                                      <p:cBhvr additive="base">
                                        <p:cTn id="69" dur="500" fill="hold"/>
                                        <p:tgtEl>
                                          <p:spTgt spid="51"/>
                                        </p:tgtEl>
                                        <p:attrNameLst>
                                          <p:attrName>ppt_y</p:attrName>
                                        </p:attrNameLst>
                                      </p:cBhvr>
                                      <p:tavLst>
                                        <p:tav tm="0">
                                          <p:val>
                                            <p:strVal val="#ppt_y"/>
                                          </p:val>
                                        </p:tav>
                                        <p:tav tm="100000">
                                          <p:val>
                                            <p:strVal val="#ppt_y"/>
                                          </p:val>
                                        </p:tav>
                                      </p:tavLst>
                                    </p:anim>
                                  </p:childTnLst>
                                </p:cTn>
                              </p:par>
                            </p:childTnLst>
                          </p:cTn>
                        </p:par>
                        <p:par>
                          <p:cTn id="70" fill="hold">
                            <p:stCondLst>
                              <p:cond delay="9000"/>
                            </p:stCondLst>
                            <p:childTnLst>
                              <p:par>
                                <p:cTn id="71" presetID="2" presetClass="entr" presetSubtype="2" fill="hold" grpId="0" nodeType="afterEffect">
                                  <p:stCondLst>
                                    <p:cond delay="0"/>
                                  </p:stCondLst>
                                  <p:childTnLst>
                                    <p:set>
                                      <p:cBhvr>
                                        <p:cTn id="72" dur="1" fill="hold">
                                          <p:stCondLst>
                                            <p:cond delay="0"/>
                                          </p:stCondLst>
                                        </p:cTn>
                                        <p:tgtEl>
                                          <p:spTgt spid="52"/>
                                        </p:tgtEl>
                                        <p:attrNameLst>
                                          <p:attrName>style.visibility</p:attrName>
                                        </p:attrNameLst>
                                      </p:cBhvr>
                                      <p:to>
                                        <p:strVal val="visible"/>
                                      </p:to>
                                    </p:set>
                                    <p:anim calcmode="lin" valueType="num">
                                      <p:cBhvr additive="base">
                                        <p:cTn id="73" dur="500" fill="hold"/>
                                        <p:tgtEl>
                                          <p:spTgt spid="52"/>
                                        </p:tgtEl>
                                        <p:attrNameLst>
                                          <p:attrName>ppt_x</p:attrName>
                                        </p:attrNameLst>
                                      </p:cBhvr>
                                      <p:tavLst>
                                        <p:tav tm="0">
                                          <p:val>
                                            <p:strVal val="1+#ppt_w/2"/>
                                          </p:val>
                                        </p:tav>
                                        <p:tav tm="100000">
                                          <p:val>
                                            <p:strVal val="#ppt_x"/>
                                          </p:val>
                                        </p:tav>
                                      </p:tavLst>
                                    </p:anim>
                                    <p:anim calcmode="lin" valueType="num">
                                      <p:cBhvr additive="base">
                                        <p:cTn id="74" dur="500" fill="hold"/>
                                        <p:tgtEl>
                                          <p:spTgt spid="52"/>
                                        </p:tgtEl>
                                        <p:attrNameLst>
                                          <p:attrName>ppt_y</p:attrName>
                                        </p:attrNameLst>
                                      </p:cBhvr>
                                      <p:tavLst>
                                        <p:tav tm="0">
                                          <p:val>
                                            <p:strVal val="#ppt_y"/>
                                          </p:val>
                                        </p:tav>
                                        <p:tav tm="100000">
                                          <p:val>
                                            <p:strVal val="#ppt_y"/>
                                          </p:val>
                                        </p:tav>
                                      </p:tavLst>
                                    </p:anim>
                                  </p:childTnLst>
                                </p:cTn>
                              </p:par>
                            </p:childTnLst>
                          </p:cTn>
                        </p:par>
                        <p:par>
                          <p:cTn id="75" fill="hold">
                            <p:stCondLst>
                              <p:cond delay="9500"/>
                            </p:stCondLst>
                            <p:childTnLst>
                              <p:par>
                                <p:cTn id="76" presetID="2" presetClass="entr" presetSubtype="2" fill="hold" grpId="0" nodeType="afterEffect">
                                  <p:stCondLst>
                                    <p:cond delay="0"/>
                                  </p:stCondLst>
                                  <p:childTnLst>
                                    <p:set>
                                      <p:cBhvr>
                                        <p:cTn id="77" dur="1" fill="hold">
                                          <p:stCondLst>
                                            <p:cond delay="0"/>
                                          </p:stCondLst>
                                        </p:cTn>
                                        <p:tgtEl>
                                          <p:spTgt spid="53"/>
                                        </p:tgtEl>
                                        <p:attrNameLst>
                                          <p:attrName>style.visibility</p:attrName>
                                        </p:attrNameLst>
                                      </p:cBhvr>
                                      <p:to>
                                        <p:strVal val="visible"/>
                                      </p:to>
                                    </p:set>
                                    <p:anim calcmode="lin" valueType="num">
                                      <p:cBhvr additive="base">
                                        <p:cTn id="78" dur="500" fill="hold"/>
                                        <p:tgtEl>
                                          <p:spTgt spid="53"/>
                                        </p:tgtEl>
                                        <p:attrNameLst>
                                          <p:attrName>ppt_x</p:attrName>
                                        </p:attrNameLst>
                                      </p:cBhvr>
                                      <p:tavLst>
                                        <p:tav tm="0">
                                          <p:val>
                                            <p:strVal val="1+#ppt_w/2"/>
                                          </p:val>
                                        </p:tav>
                                        <p:tav tm="100000">
                                          <p:val>
                                            <p:strVal val="#ppt_x"/>
                                          </p:val>
                                        </p:tav>
                                      </p:tavLst>
                                    </p:anim>
                                    <p:anim calcmode="lin" valueType="num">
                                      <p:cBhvr additive="base">
                                        <p:cTn id="79" dur="500" fill="hold"/>
                                        <p:tgtEl>
                                          <p:spTgt spid="53"/>
                                        </p:tgtEl>
                                        <p:attrNameLst>
                                          <p:attrName>ppt_y</p:attrName>
                                        </p:attrNameLst>
                                      </p:cBhvr>
                                      <p:tavLst>
                                        <p:tav tm="0">
                                          <p:val>
                                            <p:strVal val="#ppt_y"/>
                                          </p:val>
                                        </p:tav>
                                        <p:tav tm="100000">
                                          <p:val>
                                            <p:strVal val="#ppt_y"/>
                                          </p:val>
                                        </p:tav>
                                      </p:tavLst>
                                    </p:anim>
                                  </p:childTnLst>
                                </p:cTn>
                              </p:par>
                              <p:par>
                                <p:cTn id="80" presetID="31" presetClass="entr" presetSubtype="0" fill="hold" nodeType="withEffect">
                                  <p:stCondLst>
                                    <p:cond delay="1000"/>
                                  </p:stCondLst>
                                  <p:childTnLst>
                                    <p:set>
                                      <p:cBhvr>
                                        <p:cTn id="81" dur="1" fill="hold">
                                          <p:stCondLst>
                                            <p:cond delay="0"/>
                                          </p:stCondLst>
                                        </p:cTn>
                                        <p:tgtEl>
                                          <p:spTgt spid="5"/>
                                        </p:tgtEl>
                                        <p:attrNameLst>
                                          <p:attrName>style.visibility</p:attrName>
                                        </p:attrNameLst>
                                      </p:cBhvr>
                                      <p:to>
                                        <p:strVal val="visible"/>
                                      </p:to>
                                    </p:set>
                                    <p:anim calcmode="lin" valueType="num">
                                      <p:cBhvr>
                                        <p:cTn id="82" dur="1000" fill="hold"/>
                                        <p:tgtEl>
                                          <p:spTgt spid="5"/>
                                        </p:tgtEl>
                                        <p:attrNameLst>
                                          <p:attrName>ppt_w</p:attrName>
                                        </p:attrNameLst>
                                      </p:cBhvr>
                                      <p:tavLst>
                                        <p:tav tm="0">
                                          <p:val>
                                            <p:fltVal val="0"/>
                                          </p:val>
                                        </p:tav>
                                        <p:tav tm="100000">
                                          <p:val>
                                            <p:strVal val="#ppt_w"/>
                                          </p:val>
                                        </p:tav>
                                      </p:tavLst>
                                    </p:anim>
                                    <p:anim calcmode="lin" valueType="num">
                                      <p:cBhvr>
                                        <p:cTn id="83" dur="1000" fill="hold"/>
                                        <p:tgtEl>
                                          <p:spTgt spid="5"/>
                                        </p:tgtEl>
                                        <p:attrNameLst>
                                          <p:attrName>ppt_h</p:attrName>
                                        </p:attrNameLst>
                                      </p:cBhvr>
                                      <p:tavLst>
                                        <p:tav tm="0">
                                          <p:val>
                                            <p:fltVal val="0"/>
                                          </p:val>
                                        </p:tav>
                                        <p:tav tm="100000">
                                          <p:val>
                                            <p:strVal val="#ppt_h"/>
                                          </p:val>
                                        </p:tav>
                                      </p:tavLst>
                                    </p:anim>
                                    <p:anim calcmode="lin" valueType="num">
                                      <p:cBhvr>
                                        <p:cTn id="84" dur="1000" fill="hold"/>
                                        <p:tgtEl>
                                          <p:spTgt spid="5"/>
                                        </p:tgtEl>
                                        <p:attrNameLst>
                                          <p:attrName>style.rotation</p:attrName>
                                        </p:attrNameLst>
                                      </p:cBhvr>
                                      <p:tavLst>
                                        <p:tav tm="0">
                                          <p:val>
                                            <p:fltVal val="90"/>
                                          </p:val>
                                        </p:tav>
                                        <p:tav tm="100000">
                                          <p:val>
                                            <p:fltVal val="0"/>
                                          </p:val>
                                        </p:tav>
                                      </p:tavLst>
                                    </p:anim>
                                    <p:animEffect transition="in" filter="fade">
                                      <p:cBhvr>
                                        <p:cTn id="85" dur="1000"/>
                                        <p:tgtEl>
                                          <p:spTgt spid="5"/>
                                        </p:tgtEl>
                                      </p:cBhvr>
                                    </p:animEffect>
                                  </p:childTnLst>
                                </p:cTn>
                              </p:par>
                              <p:par>
                                <p:cTn id="86" presetID="31" presetClass="entr" presetSubtype="0" fill="hold" nodeType="withEffect">
                                  <p:stCondLst>
                                    <p:cond delay="1000"/>
                                  </p:stCondLst>
                                  <p:childTnLst>
                                    <p:set>
                                      <p:cBhvr>
                                        <p:cTn id="87" dur="1" fill="hold">
                                          <p:stCondLst>
                                            <p:cond delay="0"/>
                                          </p:stCondLst>
                                        </p:cTn>
                                        <p:tgtEl>
                                          <p:spTgt spid="4"/>
                                        </p:tgtEl>
                                        <p:attrNameLst>
                                          <p:attrName>style.visibility</p:attrName>
                                        </p:attrNameLst>
                                      </p:cBhvr>
                                      <p:to>
                                        <p:strVal val="visible"/>
                                      </p:to>
                                    </p:set>
                                    <p:anim calcmode="lin" valueType="num">
                                      <p:cBhvr>
                                        <p:cTn id="88" dur="1000" fill="hold"/>
                                        <p:tgtEl>
                                          <p:spTgt spid="4"/>
                                        </p:tgtEl>
                                        <p:attrNameLst>
                                          <p:attrName>ppt_w</p:attrName>
                                        </p:attrNameLst>
                                      </p:cBhvr>
                                      <p:tavLst>
                                        <p:tav tm="0">
                                          <p:val>
                                            <p:fltVal val="0"/>
                                          </p:val>
                                        </p:tav>
                                        <p:tav tm="100000">
                                          <p:val>
                                            <p:strVal val="#ppt_w"/>
                                          </p:val>
                                        </p:tav>
                                      </p:tavLst>
                                    </p:anim>
                                    <p:anim calcmode="lin" valueType="num">
                                      <p:cBhvr>
                                        <p:cTn id="89" dur="1000" fill="hold"/>
                                        <p:tgtEl>
                                          <p:spTgt spid="4"/>
                                        </p:tgtEl>
                                        <p:attrNameLst>
                                          <p:attrName>ppt_h</p:attrName>
                                        </p:attrNameLst>
                                      </p:cBhvr>
                                      <p:tavLst>
                                        <p:tav tm="0">
                                          <p:val>
                                            <p:fltVal val="0"/>
                                          </p:val>
                                        </p:tav>
                                        <p:tav tm="100000">
                                          <p:val>
                                            <p:strVal val="#ppt_h"/>
                                          </p:val>
                                        </p:tav>
                                      </p:tavLst>
                                    </p:anim>
                                    <p:anim calcmode="lin" valueType="num">
                                      <p:cBhvr>
                                        <p:cTn id="90" dur="1000" fill="hold"/>
                                        <p:tgtEl>
                                          <p:spTgt spid="4"/>
                                        </p:tgtEl>
                                        <p:attrNameLst>
                                          <p:attrName>style.rotation</p:attrName>
                                        </p:attrNameLst>
                                      </p:cBhvr>
                                      <p:tavLst>
                                        <p:tav tm="0">
                                          <p:val>
                                            <p:fltVal val="90"/>
                                          </p:val>
                                        </p:tav>
                                        <p:tav tm="100000">
                                          <p:val>
                                            <p:fltVal val="0"/>
                                          </p:val>
                                        </p:tav>
                                      </p:tavLst>
                                    </p:anim>
                                    <p:animEffect transition="in" filter="fade">
                                      <p:cBhvr>
                                        <p:cTn id="91" dur="1000"/>
                                        <p:tgtEl>
                                          <p:spTgt spid="4"/>
                                        </p:tgtEl>
                                      </p:cBhvr>
                                    </p:animEffect>
                                  </p:childTnLst>
                                </p:cTn>
                              </p:par>
                              <p:par>
                                <p:cTn id="92" presetID="31" presetClass="entr" presetSubtype="0" fill="hold" nodeType="withEffect">
                                  <p:stCondLst>
                                    <p:cond delay="1000"/>
                                  </p:stCondLst>
                                  <p:childTnLst>
                                    <p:set>
                                      <p:cBhvr>
                                        <p:cTn id="93" dur="1" fill="hold">
                                          <p:stCondLst>
                                            <p:cond delay="0"/>
                                          </p:stCondLst>
                                        </p:cTn>
                                        <p:tgtEl>
                                          <p:spTgt spid="3"/>
                                        </p:tgtEl>
                                        <p:attrNameLst>
                                          <p:attrName>style.visibility</p:attrName>
                                        </p:attrNameLst>
                                      </p:cBhvr>
                                      <p:to>
                                        <p:strVal val="visible"/>
                                      </p:to>
                                    </p:set>
                                    <p:anim calcmode="lin" valueType="num">
                                      <p:cBhvr>
                                        <p:cTn id="94" dur="1000" fill="hold"/>
                                        <p:tgtEl>
                                          <p:spTgt spid="3"/>
                                        </p:tgtEl>
                                        <p:attrNameLst>
                                          <p:attrName>ppt_w</p:attrName>
                                        </p:attrNameLst>
                                      </p:cBhvr>
                                      <p:tavLst>
                                        <p:tav tm="0">
                                          <p:val>
                                            <p:fltVal val="0"/>
                                          </p:val>
                                        </p:tav>
                                        <p:tav tm="100000">
                                          <p:val>
                                            <p:strVal val="#ppt_w"/>
                                          </p:val>
                                        </p:tav>
                                      </p:tavLst>
                                    </p:anim>
                                    <p:anim calcmode="lin" valueType="num">
                                      <p:cBhvr>
                                        <p:cTn id="95" dur="1000" fill="hold"/>
                                        <p:tgtEl>
                                          <p:spTgt spid="3"/>
                                        </p:tgtEl>
                                        <p:attrNameLst>
                                          <p:attrName>ppt_h</p:attrName>
                                        </p:attrNameLst>
                                      </p:cBhvr>
                                      <p:tavLst>
                                        <p:tav tm="0">
                                          <p:val>
                                            <p:fltVal val="0"/>
                                          </p:val>
                                        </p:tav>
                                        <p:tav tm="100000">
                                          <p:val>
                                            <p:strVal val="#ppt_h"/>
                                          </p:val>
                                        </p:tav>
                                      </p:tavLst>
                                    </p:anim>
                                    <p:anim calcmode="lin" valueType="num">
                                      <p:cBhvr>
                                        <p:cTn id="96" dur="1000" fill="hold"/>
                                        <p:tgtEl>
                                          <p:spTgt spid="3"/>
                                        </p:tgtEl>
                                        <p:attrNameLst>
                                          <p:attrName>style.rotation</p:attrName>
                                        </p:attrNameLst>
                                      </p:cBhvr>
                                      <p:tavLst>
                                        <p:tav tm="0">
                                          <p:val>
                                            <p:fltVal val="90"/>
                                          </p:val>
                                        </p:tav>
                                        <p:tav tm="100000">
                                          <p:val>
                                            <p:fltVal val="0"/>
                                          </p:val>
                                        </p:tav>
                                      </p:tavLst>
                                    </p:anim>
                                    <p:animEffect transition="in" filter="fade">
                                      <p:cBhvr>
                                        <p:cTn id="97" dur="1000"/>
                                        <p:tgtEl>
                                          <p:spTgt spid="3"/>
                                        </p:tgtEl>
                                      </p:cBhvr>
                                    </p:animEffect>
                                  </p:childTnLst>
                                </p:cTn>
                              </p:par>
                              <p:par>
                                <p:cTn id="98" presetID="31" presetClass="entr" presetSubtype="0" fill="hold" nodeType="withEffect">
                                  <p:stCondLst>
                                    <p:cond delay="1000"/>
                                  </p:stCondLst>
                                  <p:childTnLst>
                                    <p:set>
                                      <p:cBhvr>
                                        <p:cTn id="99" dur="1" fill="hold">
                                          <p:stCondLst>
                                            <p:cond delay="0"/>
                                          </p:stCondLst>
                                        </p:cTn>
                                        <p:tgtEl>
                                          <p:spTgt spid="2"/>
                                        </p:tgtEl>
                                        <p:attrNameLst>
                                          <p:attrName>style.visibility</p:attrName>
                                        </p:attrNameLst>
                                      </p:cBhvr>
                                      <p:to>
                                        <p:strVal val="visible"/>
                                      </p:to>
                                    </p:set>
                                    <p:anim calcmode="lin" valueType="num">
                                      <p:cBhvr>
                                        <p:cTn id="100" dur="1000" fill="hold"/>
                                        <p:tgtEl>
                                          <p:spTgt spid="2"/>
                                        </p:tgtEl>
                                        <p:attrNameLst>
                                          <p:attrName>ppt_w</p:attrName>
                                        </p:attrNameLst>
                                      </p:cBhvr>
                                      <p:tavLst>
                                        <p:tav tm="0">
                                          <p:val>
                                            <p:fltVal val="0"/>
                                          </p:val>
                                        </p:tav>
                                        <p:tav tm="100000">
                                          <p:val>
                                            <p:strVal val="#ppt_w"/>
                                          </p:val>
                                        </p:tav>
                                      </p:tavLst>
                                    </p:anim>
                                    <p:anim calcmode="lin" valueType="num">
                                      <p:cBhvr>
                                        <p:cTn id="101" dur="1000" fill="hold"/>
                                        <p:tgtEl>
                                          <p:spTgt spid="2"/>
                                        </p:tgtEl>
                                        <p:attrNameLst>
                                          <p:attrName>ppt_h</p:attrName>
                                        </p:attrNameLst>
                                      </p:cBhvr>
                                      <p:tavLst>
                                        <p:tav tm="0">
                                          <p:val>
                                            <p:fltVal val="0"/>
                                          </p:val>
                                        </p:tav>
                                        <p:tav tm="100000">
                                          <p:val>
                                            <p:strVal val="#ppt_h"/>
                                          </p:val>
                                        </p:tav>
                                      </p:tavLst>
                                    </p:anim>
                                    <p:anim calcmode="lin" valueType="num">
                                      <p:cBhvr>
                                        <p:cTn id="102" dur="1000" fill="hold"/>
                                        <p:tgtEl>
                                          <p:spTgt spid="2"/>
                                        </p:tgtEl>
                                        <p:attrNameLst>
                                          <p:attrName>style.rotation</p:attrName>
                                        </p:attrNameLst>
                                      </p:cBhvr>
                                      <p:tavLst>
                                        <p:tav tm="0">
                                          <p:val>
                                            <p:fltVal val="90"/>
                                          </p:val>
                                        </p:tav>
                                        <p:tav tm="100000">
                                          <p:val>
                                            <p:fltVal val="0"/>
                                          </p:val>
                                        </p:tav>
                                      </p:tavLst>
                                    </p:anim>
                                    <p:animEffect transition="in" filter="fade">
                                      <p:cBhvr>
                                        <p:cTn id="103" dur="1000"/>
                                        <p:tgtEl>
                                          <p:spTgt spid="2"/>
                                        </p:tgtEl>
                                      </p:cBhvr>
                                    </p:animEffect>
                                  </p:childTnLst>
                                </p:cTn>
                              </p:par>
                            </p:childTnLst>
                          </p:cTn>
                        </p:par>
                        <p:par>
                          <p:cTn id="104" fill="hold">
                            <p:stCondLst>
                              <p:cond delay="11500"/>
                            </p:stCondLst>
                            <p:childTnLst>
                              <p:par>
                                <p:cTn id="105" presetID="41" presetClass="entr" presetSubtype="0" fill="hold" grpId="0" nodeType="afterEffect">
                                  <p:stCondLst>
                                    <p:cond delay="0"/>
                                  </p:stCondLst>
                                  <p:iterate type="lt">
                                    <p:tmPct val="10000"/>
                                  </p:iterate>
                                  <p:childTnLst>
                                    <p:set>
                                      <p:cBhvr>
                                        <p:cTn id="106" dur="1" fill="hold">
                                          <p:stCondLst>
                                            <p:cond delay="0"/>
                                          </p:stCondLst>
                                        </p:cTn>
                                        <p:tgtEl>
                                          <p:spTgt spid="62"/>
                                        </p:tgtEl>
                                        <p:attrNameLst>
                                          <p:attrName>style.visibility</p:attrName>
                                        </p:attrNameLst>
                                      </p:cBhvr>
                                      <p:to>
                                        <p:strVal val="visible"/>
                                      </p:to>
                                    </p:set>
                                    <p:anim calcmode="lin" valueType="num">
                                      <p:cBhvr>
                                        <p:cTn id="107" dur="500" fill="hold"/>
                                        <p:tgtEl>
                                          <p:spTgt spid="62"/>
                                        </p:tgtEl>
                                        <p:attrNameLst>
                                          <p:attrName>ppt_x</p:attrName>
                                        </p:attrNameLst>
                                      </p:cBhvr>
                                      <p:tavLst>
                                        <p:tav tm="0">
                                          <p:val>
                                            <p:strVal val="#ppt_x"/>
                                          </p:val>
                                        </p:tav>
                                        <p:tav tm="50000">
                                          <p:val>
                                            <p:strVal val="#ppt_x+.1"/>
                                          </p:val>
                                        </p:tav>
                                        <p:tav tm="100000">
                                          <p:val>
                                            <p:strVal val="#ppt_x"/>
                                          </p:val>
                                        </p:tav>
                                      </p:tavLst>
                                    </p:anim>
                                    <p:anim calcmode="lin" valueType="num">
                                      <p:cBhvr>
                                        <p:cTn id="108" dur="500" fill="hold"/>
                                        <p:tgtEl>
                                          <p:spTgt spid="62"/>
                                        </p:tgtEl>
                                        <p:attrNameLst>
                                          <p:attrName>ppt_y</p:attrName>
                                        </p:attrNameLst>
                                      </p:cBhvr>
                                      <p:tavLst>
                                        <p:tav tm="0">
                                          <p:val>
                                            <p:strVal val="#ppt_y"/>
                                          </p:val>
                                        </p:tav>
                                        <p:tav tm="100000">
                                          <p:val>
                                            <p:strVal val="#ppt_y"/>
                                          </p:val>
                                        </p:tav>
                                      </p:tavLst>
                                    </p:anim>
                                    <p:anim calcmode="lin" valueType="num">
                                      <p:cBhvr>
                                        <p:cTn id="109" dur="500" fill="hold"/>
                                        <p:tgtEl>
                                          <p:spTgt spid="62"/>
                                        </p:tgtEl>
                                        <p:attrNameLst>
                                          <p:attrName>ppt_h</p:attrName>
                                        </p:attrNameLst>
                                      </p:cBhvr>
                                      <p:tavLst>
                                        <p:tav tm="0">
                                          <p:val>
                                            <p:strVal val="#ppt_h/10"/>
                                          </p:val>
                                        </p:tav>
                                        <p:tav tm="50000">
                                          <p:val>
                                            <p:strVal val="#ppt_h+.01"/>
                                          </p:val>
                                        </p:tav>
                                        <p:tav tm="100000">
                                          <p:val>
                                            <p:strVal val="#ppt_h"/>
                                          </p:val>
                                        </p:tav>
                                      </p:tavLst>
                                    </p:anim>
                                    <p:anim calcmode="lin" valueType="num">
                                      <p:cBhvr>
                                        <p:cTn id="110" dur="500" fill="hold"/>
                                        <p:tgtEl>
                                          <p:spTgt spid="62"/>
                                        </p:tgtEl>
                                        <p:attrNameLst>
                                          <p:attrName>ppt_w</p:attrName>
                                        </p:attrNameLst>
                                      </p:cBhvr>
                                      <p:tavLst>
                                        <p:tav tm="0">
                                          <p:val>
                                            <p:strVal val="#ppt_w/10"/>
                                          </p:val>
                                        </p:tav>
                                        <p:tav tm="50000">
                                          <p:val>
                                            <p:strVal val="#ppt_w+.01"/>
                                          </p:val>
                                        </p:tav>
                                        <p:tav tm="100000">
                                          <p:val>
                                            <p:strVal val="#ppt_w"/>
                                          </p:val>
                                        </p:tav>
                                      </p:tavLst>
                                    </p:anim>
                                    <p:animEffect transition="in" filter="fade">
                                      <p:cBhvr>
                                        <p:cTn id="111" dur="500" tmFilter="0,0; .5, 1; 1, 1"/>
                                        <p:tgtEl>
                                          <p:spTgt spid="6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 grpId="0" animBg="1"/>
      <p:bldP spid="46" grpId="0"/>
      <p:bldP spid="47" grpId="0"/>
      <p:bldP spid="48" grpId="0"/>
      <p:bldP spid="49" grpId="0"/>
      <p:bldP spid="50" grpId="0"/>
      <p:bldP spid="51" grpId="0"/>
      <p:bldP spid="52" grpId="0"/>
      <p:bldP spid="53" grpId="0"/>
      <p:bldP spid="62" grpId="0"/>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Shape 726"/>
          <p:cNvSpPr/>
          <p:nvPr/>
        </p:nvSpPr>
        <p:spPr>
          <a:xfrm rot="15120000">
            <a:off x="4673857" y="1671590"/>
            <a:ext cx="830170" cy="830173"/>
          </a:xfrm>
          <a:custGeom>
            <a:avLst/>
            <a:gdLst/>
            <a:ahLst/>
            <a:cxnLst>
              <a:cxn ang="0">
                <a:pos x="wd2" y="hd2"/>
              </a:cxn>
              <a:cxn ang="5400000">
                <a:pos x="wd2" y="hd2"/>
              </a:cxn>
              <a:cxn ang="10800000">
                <a:pos x="wd2" y="hd2"/>
              </a:cxn>
              <a:cxn ang="16200000">
                <a:pos x="wd2" y="hd2"/>
              </a:cxn>
            </a:cxnLst>
            <a:rect l="0" t="0" r="r" b="b"/>
            <a:pathLst>
              <a:path w="21600" h="21600" extrusionOk="0">
                <a:moveTo>
                  <a:pt x="5499" y="10800"/>
                </a:moveTo>
                <a:cubicBezTo>
                  <a:pt x="5499" y="7872"/>
                  <a:pt x="7872" y="5500"/>
                  <a:pt x="10800" y="5500"/>
                </a:cubicBezTo>
                <a:cubicBezTo>
                  <a:pt x="13728" y="5500"/>
                  <a:pt x="16101" y="7872"/>
                  <a:pt x="16101" y="10800"/>
                </a:cubicBezTo>
                <a:cubicBezTo>
                  <a:pt x="16101" y="13728"/>
                  <a:pt x="13728" y="16101"/>
                  <a:pt x="10800" y="16101"/>
                </a:cubicBezTo>
                <a:cubicBezTo>
                  <a:pt x="7872" y="16101"/>
                  <a:pt x="5499" y="13728"/>
                  <a:pt x="5499" y="10800"/>
                </a:cubicBezTo>
                <a:close/>
                <a:moveTo>
                  <a:pt x="0" y="9882"/>
                </a:moveTo>
                <a:lnTo>
                  <a:pt x="0" y="11719"/>
                </a:lnTo>
                <a:cubicBezTo>
                  <a:pt x="0" y="12204"/>
                  <a:pt x="397" y="12601"/>
                  <a:pt x="882" y="12601"/>
                </a:cubicBezTo>
                <a:lnTo>
                  <a:pt x="1963" y="12601"/>
                </a:lnTo>
                <a:cubicBezTo>
                  <a:pt x="2448" y="12601"/>
                  <a:pt x="2965" y="12978"/>
                  <a:pt x="3113" y="13439"/>
                </a:cubicBezTo>
                <a:lnTo>
                  <a:pt x="3495" y="14371"/>
                </a:lnTo>
                <a:cubicBezTo>
                  <a:pt x="3719" y="14800"/>
                  <a:pt x="3621" y="15433"/>
                  <a:pt x="3279" y="15776"/>
                </a:cubicBezTo>
                <a:lnTo>
                  <a:pt x="2514" y="16541"/>
                </a:lnTo>
                <a:cubicBezTo>
                  <a:pt x="2170" y="16884"/>
                  <a:pt x="2170" y="17444"/>
                  <a:pt x="2514" y="17787"/>
                </a:cubicBezTo>
                <a:lnTo>
                  <a:pt x="3812" y="19087"/>
                </a:lnTo>
                <a:cubicBezTo>
                  <a:pt x="4156" y="19430"/>
                  <a:pt x="4716" y="19430"/>
                  <a:pt x="5059" y="19087"/>
                </a:cubicBezTo>
                <a:lnTo>
                  <a:pt x="5824" y="18321"/>
                </a:lnTo>
                <a:cubicBezTo>
                  <a:pt x="6167" y="17979"/>
                  <a:pt x="6800" y="17882"/>
                  <a:pt x="7230" y="18105"/>
                </a:cubicBezTo>
                <a:lnTo>
                  <a:pt x="8160" y="18487"/>
                </a:lnTo>
                <a:cubicBezTo>
                  <a:pt x="8622" y="18635"/>
                  <a:pt x="9001" y="19152"/>
                  <a:pt x="9001" y="19637"/>
                </a:cubicBezTo>
                <a:lnTo>
                  <a:pt x="9001" y="20718"/>
                </a:lnTo>
                <a:cubicBezTo>
                  <a:pt x="9001" y="21203"/>
                  <a:pt x="9398" y="21600"/>
                  <a:pt x="9882" y="21600"/>
                </a:cubicBezTo>
                <a:lnTo>
                  <a:pt x="11718" y="21600"/>
                </a:lnTo>
                <a:cubicBezTo>
                  <a:pt x="12204" y="21600"/>
                  <a:pt x="12601" y="21203"/>
                  <a:pt x="12601" y="20718"/>
                </a:cubicBezTo>
                <a:lnTo>
                  <a:pt x="12601" y="19637"/>
                </a:lnTo>
                <a:cubicBezTo>
                  <a:pt x="12601" y="19152"/>
                  <a:pt x="12978" y="18635"/>
                  <a:pt x="13440" y="18487"/>
                </a:cubicBezTo>
                <a:lnTo>
                  <a:pt x="14370" y="18105"/>
                </a:lnTo>
                <a:cubicBezTo>
                  <a:pt x="14800" y="17882"/>
                  <a:pt x="15433" y="17979"/>
                  <a:pt x="15775" y="18321"/>
                </a:cubicBezTo>
                <a:lnTo>
                  <a:pt x="16541" y="19087"/>
                </a:lnTo>
                <a:cubicBezTo>
                  <a:pt x="16884" y="19430"/>
                  <a:pt x="17444" y="19430"/>
                  <a:pt x="17788" y="19087"/>
                </a:cubicBezTo>
                <a:lnTo>
                  <a:pt x="19087" y="17787"/>
                </a:lnTo>
                <a:cubicBezTo>
                  <a:pt x="19430" y="17444"/>
                  <a:pt x="19430" y="16884"/>
                  <a:pt x="19087" y="16541"/>
                </a:cubicBezTo>
                <a:lnTo>
                  <a:pt x="18321" y="15776"/>
                </a:lnTo>
                <a:cubicBezTo>
                  <a:pt x="17979" y="15433"/>
                  <a:pt x="17882" y="14801"/>
                  <a:pt x="18105" y="14371"/>
                </a:cubicBezTo>
                <a:lnTo>
                  <a:pt x="18487" y="13439"/>
                </a:lnTo>
                <a:cubicBezTo>
                  <a:pt x="18635" y="12978"/>
                  <a:pt x="19152" y="12601"/>
                  <a:pt x="19637" y="12601"/>
                </a:cubicBezTo>
                <a:lnTo>
                  <a:pt x="20718" y="12601"/>
                </a:lnTo>
                <a:cubicBezTo>
                  <a:pt x="21203" y="12601"/>
                  <a:pt x="21600" y="12204"/>
                  <a:pt x="21600" y="11719"/>
                </a:cubicBezTo>
                <a:lnTo>
                  <a:pt x="21600" y="9882"/>
                </a:lnTo>
                <a:cubicBezTo>
                  <a:pt x="21600" y="9396"/>
                  <a:pt x="21203" y="8999"/>
                  <a:pt x="20718" y="8999"/>
                </a:cubicBezTo>
                <a:lnTo>
                  <a:pt x="19637" y="8999"/>
                </a:lnTo>
                <a:cubicBezTo>
                  <a:pt x="19152" y="8999"/>
                  <a:pt x="18635" y="8623"/>
                  <a:pt x="18487" y="8161"/>
                </a:cubicBezTo>
                <a:lnTo>
                  <a:pt x="18105" y="7229"/>
                </a:lnTo>
                <a:cubicBezTo>
                  <a:pt x="17882" y="6800"/>
                  <a:pt x="17979" y="6167"/>
                  <a:pt x="18321" y="5825"/>
                </a:cubicBezTo>
                <a:lnTo>
                  <a:pt x="19087" y="5060"/>
                </a:lnTo>
                <a:cubicBezTo>
                  <a:pt x="19430" y="4718"/>
                  <a:pt x="19430" y="4156"/>
                  <a:pt x="19087" y="3813"/>
                </a:cubicBezTo>
                <a:lnTo>
                  <a:pt x="17788" y="2514"/>
                </a:lnTo>
                <a:cubicBezTo>
                  <a:pt x="17444" y="2171"/>
                  <a:pt x="16884" y="2171"/>
                  <a:pt x="16541" y="2514"/>
                </a:cubicBezTo>
                <a:lnTo>
                  <a:pt x="15775" y="3279"/>
                </a:lnTo>
                <a:cubicBezTo>
                  <a:pt x="15433" y="3621"/>
                  <a:pt x="14800" y="3718"/>
                  <a:pt x="14370" y="3495"/>
                </a:cubicBezTo>
                <a:lnTo>
                  <a:pt x="13440" y="3114"/>
                </a:lnTo>
                <a:cubicBezTo>
                  <a:pt x="12978" y="2965"/>
                  <a:pt x="12601" y="2448"/>
                  <a:pt x="12601" y="1963"/>
                </a:cubicBezTo>
                <a:lnTo>
                  <a:pt x="12601" y="882"/>
                </a:lnTo>
                <a:cubicBezTo>
                  <a:pt x="12601" y="397"/>
                  <a:pt x="12204" y="0"/>
                  <a:pt x="11718" y="0"/>
                </a:cubicBezTo>
                <a:lnTo>
                  <a:pt x="9882" y="0"/>
                </a:lnTo>
                <a:cubicBezTo>
                  <a:pt x="9398" y="0"/>
                  <a:pt x="9001" y="397"/>
                  <a:pt x="9001" y="882"/>
                </a:cubicBezTo>
                <a:lnTo>
                  <a:pt x="9001" y="1963"/>
                </a:lnTo>
                <a:cubicBezTo>
                  <a:pt x="9001" y="2448"/>
                  <a:pt x="8622" y="2965"/>
                  <a:pt x="8160" y="3114"/>
                </a:cubicBezTo>
                <a:lnTo>
                  <a:pt x="7230" y="3495"/>
                </a:lnTo>
                <a:cubicBezTo>
                  <a:pt x="6800" y="3718"/>
                  <a:pt x="6167" y="3621"/>
                  <a:pt x="5824" y="3279"/>
                </a:cubicBezTo>
                <a:lnTo>
                  <a:pt x="5059" y="2514"/>
                </a:lnTo>
                <a:cubicBezTo>
                  <a:pt x="4716" y="2171"/>
                  <a:pt x="4156" y="2171"/>
                  <a:pt x="3812" y="2514"/>
                </a:cubicBezTo>
                <a:lnTo>
                  <a:pt x="2514" y="3813"/>
                </a:lnTo>
                <a:cubicBezTo>
                  <a:pt x="2170" y="4156"/>
                  <a:pt x="2170" y="4718"/>
                  <a:pt x="2514" y="5060"/>
                </a:cubicBezTo>
                <a:lnTo>
                  <a:pt x="3279" y="5825"/>
                </a:lnTo>
                <a:cubicBezTo>
                  <a:pt x="3621" y="6167"/>
                  <a:pt x="3719" y="6800"/>
                  <a:pt x="3495" y="7229"/>
                </a:cubicBezTo>
                <a:lnTo>
                  <a:pt x="3113" y="8161"/>
                </a:lnTo>
                <a:cubicBezTo>
                  <a:pt x="2965" y="8623"/>
                  <a:pt x="2448" y="8999"/>
                  <a:pt x="1963" y="8999"/>
                </a:cubicBezTo>
                <a:lnTo>
                  <a:pt x="882" y="8999"/>
                </a:lnTo>
                <a:cubicBezTo>
                  <a:pt x="397" y="8999"/>
                  <a:pt x="0" y="9396"/>
                  <a:pt x="0" y="9882"/>
                </a:cubicBezTo>
                <a:close/>
              </a:path>
            </a:pathLst>
          </a:custGeom>
          <a:solidFill>
            <a:schemeClr val="accent1"/>
          </a:solidFill>
          <a:ln w="12700">
            <a:miter lim="400000"/>
          </a:ln>
        </p:spPr>
        <p:txBody>
          <a:bodyPr lIns="28575" tIns="28575" rIns="28575" bIns="28575" anchor="ctr"/>
          <a:lstStyle/>
          <a:p>
            <a:pPr algn="ctr">
              <a:defRPr sz="3200">
                <a:solidFill>
                  <a:srgbClr val="FFFFFF"/>
                </a:solidFill>
                <a:latin typeface="+mn-lt"/>
                <a:ea typeface="+mn-ea"/>
                <a:cs typeface="+mn-cs"/>
                <a:sym typeface="Helvetica Light"/>
              </a:defRPr>
            </a:pPr>
            <a:endParaRPr/>
          </a:p>
        </p:txBody>
      </p:sp>
      <p:sp>
        <p:nvSpPr>
          <p:cNvPr id="18" name="Shape 727"/>
          <p:cNvSpPr/>
          <p:nvPr/>
        </p:nvSpPr>
        <p:spPr>
          <a:xfrm rot="15120000">
            <a:off x="3707983" y="2037263"/>
            <a:ext cx="1065167" cy="1065124"/>
          </a:xfrm>
          <a:custGeom>
            <a:avLst/>
            <a:gdLst/>
            <a:ahLst/>
            <a:cxnLst>
              <a:cxn ang="0">
                <a:pos x="wd2" y="hd2"/>
              </a:cxn>
              <a:cxn ang="5400000">
                <a:pos x="wd2" y="hd2"/>
              </a:cxn>
              <a:cxn ang="10800000">
                <a:pos x="wd2" y="hd2"/>
              </a:cxn>
              <a:cxn ang="16200000">
                <a:pos x="wd2" y="hd2"/>
              </a:cxn>
            </a:cxnLst>
            <a:rect l="0" t="0" r="r" b="b"/>
            <a:pathLst>
              <a:path w="21600" h="21600" extrusionOk="0">
                <a:moveTo>
                  <a:pt x="5499" y="10800"/>
                </a:moveTo>
                <a:cubicBezTo>
                  <a:pt x="5499" y="7873"/>
                  <a:pt x="7872" y="5499"/>
                  <a:pt x="10800" y="5499"/>
                </a:cubicBezTo>
                <a:cubicBezTo>
                  <a:pt x="13728" y="5499"/>
                  <a:pt x="16100" y="7873"/>
                  <a:pt x="16100" y="10800"/>
                </a:cubicBezTo>
                <a:cubicBezTo>
                  <a:pt x="16100" y="13728"/>
                  <a:pt x="13728" y="16102"/>
                  <a:pt x="10800" y="16102"/>
                </a:cubicBezTo>
                <a:cubicBezTo>
                  <a:pt x="7872" y="16102"/>
                  <a:pt x="5499" y="13728"/>
                  <a:pt x="5499" y="10800"/>
                </a:cubicBezTo>
                <a:close/>
                <a:moveTo>
                  <a:pt x="0" y="9882"/>
                </a:moveTo>
                <a:lnTo>
                  <a:pt x="0" y="11719"/>
                </a:lnTo>
                <a:cubicBezTo>
                  <a:pt x="0" y="12204"/>
                  <a:pt x="397" y="12601"/>
                  <a:pt x="881" y="12601"/>
                </a:cubicBezTo>
                <a:lnTo>
                  <a:pt x="1963" y="12601"/>
                </a:lnTo>
                <a:cubicBezTo>
                  <a:pt x="2448" y="12601"/>
                  <a:pt x="2966" y="12979"/>
                  <a:pt x="3113" y="13440"/>
                </a:cubicBezTo>
                <a:lnTo>
                  <a:pt x="3495" y="14370"/>
                </a:lnTo>
                <a:cubicBezTo>
                  <a:pt x="3719" y="14800"/>
                  <a:pt x="3622" y="15433"/>
                  <a:pt x="3279" y="15776"/>
                </a:cubicBezTo>
                <a:lnTo>
                  <a:pt x="2514" y="16541"/>
                </a:lnTo>
                <a:cubicBezTo>
                  <a:pt x="2171" y="16883"/>
                  <a:pt x="2171" y="17445"/>
                  <a:pt x="2514" y="17788"/>
                </a:cubicBezTo>
                <a:lnTo>
                  <a:pt x="3813" y="19087"/>
                </a:lnTo>
                <a:cubicBezTo>
                  <a:pt x="4155" y="19429"/>
                  <a:pt x="4717" y="19429"/>
                  <a:pt x="5060" y="19087"/>
                </a:cubicBezTo>
                <a:lnTo>
                  <a:pt x="5825" y="18321"/>
                </a:lnTo>
                <a:cubicBezTo>
                  <a:pt x="6167" y="17979"/>
                  <a:pt x="6800" y="17881"/>
                  <a:pt x="7230" y="18105"/>
                </a:cubicBezTo>
                <a:lnTo>
                  <a:pt x="8160" y="18487"/>
                </a:lnTo>
                <a:cubicBezTo>
                  <a:pt x="8622" y="18635"/>
                  <a:pt x="9000" y="19153"/>
                  <a:pt x="9000" y="19638"/>
                </a:cubicBezTo>
                <a:lnTo>
                  <a:pt x="9000" y="20720"/>
                </a:lnTo>
                <a:cubicBezTo>
                  <a:pt x="9000" y="21204"/>
                  <a:pt x="9397" y="21600"/>
                  <a:pt x="9881" y="21600"/>
                </a:cubicBezTo>
                <a:lnTo>
                  <a:pt x="11719" y="21600"/>
                </a:lnTo>
                <a:cubicBezTo>
                  <a:pt x="12203" y="21600"/>
                  <a:pt x="12600" y="21204"/>
                  <a:pt x="12600" y="20720"/>
                </a:cubicBezTo>
                <a:lnTo>
                  <a:pt x="12600" y="19638"/>
                </a:lnTo>
                <a:cubicBezTo>
                  <a:pt x="12600" y="19153"/>
                  <a:pt x="12978" y="18635"/>
                  <a:pt x="13439" y="18487"/>
                </a:cubicBezTo>
                <a:lnTo>
                  <a:pt x="14370" y="18105"/>
                </a:lnTo>
                <a:cubicBezTo>
                  <a:pt x="14801" y="17881"/>
                  <a:pt x="15432" y="17979"/>
                  <a:pt x="15775" y="18321"/>
                </a:cubicBezTo>
                <a:lnTo>
                  <a:pt x="16540" y="19087"/>
                </a:lnTo>
                <a:cubicBezTo>
                  <a:pt x="16883" y="19429"/>
                  <a:pt x="17444" y="19429"/>
                  <a:pt x="17787" y="19087"/>
                </a:cubicBezTo>
                <a:lnTo>
                  <a:pt x="19086" y="17788"/>
                </a:lnTo>
                <a:cubicBezTo>
                  <a:pt x="19429" y="17445"/>
                  <a:pt x="19429" y="16883"/>
                  <a:pt x="19086" y="16541"/>
                </a:cubicBezTo>
                <a:lnTo>
                  <a:pt x="18321" y="15776"/>
                </a:lnTo>
                <a:cubicBezTo>
                  <a:pt x="17978" y="15433"/>
                  <a:pt x="17880" y="14800"/>
                  <a:pt x="18104" y="14370"/>
                </a:cubicBezTo>
                <a:lnTo>
                  <a:pt x="18487" y="13440"/>
                </a:lnTo>
                <a:cubicBezTo>
                  <a:pt x="18634" y="12979"/>
                  <a:pt x="19152" y="12601"/>
                  <a:pt x="19637" y="12601"/>
                </a:cubicBezTo>
                <a:lnTo>
                  <a:pt x="20718" y="12601"/>
                </a:lnTo>
                <a:cubicBezTo>
                  <a:pt x="21203" y="12601"/>
                  <a:pt x="21600" y="12204"/>
                  <a:pt x="21600" y="11719"/>
                </a:cubicBezTo>
                <a:lnTo>
                  <a:pt x="21600" y="9882"/>
                </a:lnTo>
                <a:cubicBezTo>
                  <a:pt x="21600" y="9397"/>
                  <a:pt x="21203" y="9000"/>
                  <a:pt x="20718" y="9000"/>
                </a:cubicBezTo>
                <a:lnTo>
                  <a:pt x="19637" y="9000"/>
                </a:lnTo>
                <a:cubicBezTo>
                  <a:pt x="19152" y="9000"/>
                  <a:pt x="18634" y="8622"/>
                  <a:pt x="18487" y="8160"/>
                </a:cubicBezTo>
                <a:lnTo>
                  <a:pt x="18104" y="7230"/>
                </a:lnTo>
                <a:cubicBezTo>
                  <a:pt x="17880" y="6800"/>
                  <a:pt x="17978" y="6168"/>
                  <a:pt x="18321" y="5824"/>
                </a:cubicBezTo>
                <a:lnTo>
                  <a:pt x="19086" y="5060"/>
                </a:lnTo>
                <a:cubicBezTo>
                  <a:pt x="19429" y="4717"/>
                  <a:pt x="19429" y="4156"/>
                  <a:pt x="19086" y="3813"/>
                </a:cubicBezTo>
                <a:lnTo>
                  <a:pt x="17787" y="2514"/>
                </a:lnTo>
                <a:cubicBezTo>
                  <a:pt x="17444" y="2171"/>
                  <a:pt x="16883" y="2171"/>
                  <a:pt x="16540" y="2514"/>
                </a:cubicBezTo>
                <a:lnTo>
                  <a:pt x="15775" y="3279"/>
                </a:lnTo>
                <a:cubicBezTo>
                  <a:pt x="15432" y="3622"/>
                  <a:pt x="14801" y="3719"/>
                  <a:pt x="14370" y="3495"/>
                </a:cubicBezTo>
                <a:lnTo>
                  <a:pt x="13439" y="3113"/>
                </a:lnTo>
                <a:cubicBezTo>
                  <a:pt x="12978" y="2966"/>
                  <a:pt x="12600" y="2448"/>
                  <a:pt x="12600" y="1963"/>
                </a:cubicBezTo>
                <a:lnTo>
                  <a:pt x="12600" y="882"/>
                </a:lnTo>
                <a:cubicBezTo>
                  <a:pt x="12600" y="397"/>
                  <a:pt x="12203" y="0"/>
                  <a:pt x="11719" y="0"/>
                </a:cubicBezTo>
                <a:lnTo>
                  <a:pt x="9881" y="0"/>
                </a:lnTo>
                <a:cubicBezTo>
                  <a:pt x="9397" y="0"/>
                  <a:pt x="9000" y="397"/>
                  <a:pt x="9000" y="882"/>
                </a:cubicBezTo>
                <a:lnTo>
                  <a:pt x="9000" y="1963"/>
                </a:lnTo>
                <a:cubicBezTo>
                  <a:pt x="9000" y="2448"/>
                  <a:pt x="8622" y="2966"/>
                  <a:pt x="8160" y="3113"/>
                </a:cubicBezTo>
                <a:lnTo>
                  <a:pt x="7230" y="3495"/>
                </a:lnTo>
                <a:cubicBezTo>
                  <a:pt x="6800" y="3719"/>
                  <a:pt x="6167" y="3622"/>
                  <a:pt x="5825" y="3279"/>
                </a:cubicBezTo>
                <a:lnTo>
                  <a:pt x="5060" y="2514"/>
                </a:lnTo>
                <a:cubicBezTo>
                  <a:pt x="4717" y="2171"/>
                  <a:pt x="4155" y="2171"/>
                  <a:pt x="3813" y="2514"/>
                </a:cubicBezTo>
                <a:lnTo>
                  <a:pt x="2514" y="3813"/>
                </a:lnTo>
                <a:cubicBezTo>
                  <a:pt x="2171" y="4156"/>
                  <a:pt x="2171" y="4717"/>
                  <a:pt x="2514" y="5060"/>
                </a:cubicBezTo>
                <a:lnTo>
                  <a:pt x="3279" y="5824"/>
                </a:lnTo>
                <a:cubicBezTo>
                  <a:pt x="3622" y="6168"/>
                  <a:pt x="3719" y="6800"/>
                  <a:pt x="3495" y="7230"/>
                </a:cubicBezTo>
                <a:lnTo>
                  <a:pt x="3113" y="8160"/>
                </a:lnTo>
                <a:cubicBezTo>
                  <a:pt x="2966" y="8622"/>
                  <a:pt x="2448" y="9000"/>
                  <a:pt x="1963" y="9000"/>
                </a:cubicBezTo>
                <a:lnTo>
                  <a:pt x="881" y="9000"/>
                </a:lnTo>
                <a:cubicBezTo>
                  <a:pt x="397" y="9000"/>
                  <a:pt x="0" y="9397"/>
                  <a:pt x="0" y="9882"/>
                </a:cubicBezTo>
                <a:close/>
              </a:path>
            </a:pathLst>
          </a:custGeom>
          <a:solidFill>
            <a:schemeClr val="accent2"/>
          </a:solidFill>
          <a:ln w="12700">
            <a:miter lim="400000"/>
          </a:ln>
        </p:spPr>
        <p:txBody>
          <a:bodyPr lIns="28575" tIns="28575" rIns="28575" bIns="28575" anchor="ctr"/>
          <a:lstStyle/>
          <a:p>
            <a:pPr algn="ctr">
              <a:defRPr sz="3200">
                <a:solidFill>
                  <a:srgbClr val="FFFFFF"/>
                </a:solidFill>
                <a:latin typeface="+mn-lt"/>
                <a:ea typeface="+mn-ea"/>
                <a:cs typeface="+mn-cs"/>
                <a:sym typeface="Helvetica Light"/>
              </a:defRPr>
            </a:pPr>
            <a:endParaRPr/>
          </a:p>
        </p:txBody>
      </p:sp>
      <p:sp>
        <p:nvSpPr>
          <p:cNvPr id="19" name="Shape 728"/>
          <p:cNvSpPr/>
          <p:nvPr/>
        </p:nvSpPr>
        <p:spPr>
          <a:xfrm rot="15120000">
            <a:off x="4504652" y="2701564"/>
            <a:ext cx="1078703" cy="1078696"/>
          </a:xfrm>
          <a:custGeom>
            <a:avLst/>
            <a:gdLst/>
            <a:ahLst/>
            <a:cxnLst>
              <a:cxn ang="0">
                <a:pos x="wd2" y="hd2"/>
              </a:cxn>
              <a:cxn ang="5400000">
                <a:pos x="wd2" y="hd2"/>
              </a:cxn>
              <a:cxn ang="10800000">
                <a:pos x="wd2" y="hd2"/>
              </a:cxn>
              <a:cxn ang="16200000">
                <a:pos x="wd2" y="hd2"/>
              </a:cxn>
            </a:cxnLst>
            <a:rect l="0" t="0" r="r" b="b"/>
            <a:pathLst>
              <a:path w="21600" h="21600" extrusionOk="0">
                <a:moveTo>
                  <a:pt x="5499" y="10800"/>
                </a:moveTo>
                <a:cubicBezTo>
                  <a:pt x="5499" y="7872"/>
                  <a:pt x="7872" y="5499"/>
                  <a:pt x="10800" y="5499"/>
                </a:cubicBezTo>
                <a:cubicBezTo>
                  <a:pt x="13727" y="5499"/>
                  <a:pt x="16101" y="7872"/>
                  <a:pt x="16101" y="10800"/>
                </a:cubicBezTo>
                <a:cubicBezTo>
                  <a:pt x="16101" y="13727"/>
                  <a:pt x="13727" y="16101"/>
                  <a:pt x="10800" y="16101"/>
                </a:cubicBezTo>
                <a:cubicBezTo>
                  <a:pt x="7872" y="16101"/>
                  <a:pt x="5499" y="13727"/>
                  <a:pt x="5499" y="10800"/>
                </a:cubicBezTo>
                <a:close/>
                <a:moveTo>
                  <a:pt x="0" y="9882"/>
                </a:moveTo>
                <a:lnTo>
                  <a:pt x="0" y="11719"/>
                </a:lnTo>
                <a:cubicBezTo>
                  <a:pt x="0" y="12203"/>
                  <a:pt x="397" y="12600"/>
                  <a:pt x="882" y="12600"/>
                </a:cubicBezTo>
                <a:lnTo>
                  <a:pt x="1963" y="12600"/>
                </a:lnTo>
                <a:cubicBezTo>
                  <a:pt x="2448" y="12600"/>
                  <a:pt x="2965" y="12978"/>
                  <a:pt x="3113" y="13440"/>
                </a:cubicBezTo>
                <a:lnTo>
                  <a:pt x="3495" y="14369"/>
                </a:lnTo>
                <a:cubicBezTo>
                  <a:pt x="3719" y="14800"/>
                  <a:pt x="3622" y="15433"/>
                  <a:pt x="3279" y="15776"/>
                </a:cubicBezTo>
                <a:lnTo>
                  <a:pt x="2514" y="16541"/>
                </a:lnTo>
                <a:cubicBezTo>
                  <a:pt x="2171" y="16884"/>
                  <a:pt x="2171" y="17444"/>
                  <a:pt x="2514" y="17788"/>
                </a:cubicBezTo>
                <a:lnTo>
                  <a:pt x="3812" y="19086"/>
                </a:lnTo>
                <a:cubicBezTo>
                  <a:pt x="4155" y="19429"/>
                  <a:pt x="4717" y="19429"/>
                  <a:pt x="5060" y="19086"/>
                </a:cubicBezTo>
                <a:lnTo>
                  <a:pt x="5825" y="18321"/>
                </a:lnTo>
                <a:cubicBezTo>
                  <a:pt x="6168" y="17978"/>
                  <a:pt x="6800" y="17880"/>
                  <a:pt x="7230" y="18105"/>
                </a:cubicBezTo>
                <a:lnTo>
                  <a:pt x="8160" y="18487"/>
                </a:lnTo>
                <a:cubicBezTo>
                  <a:pt x="8622" y="18634"/>
                  <a:pt x="9000" y="19152"/>
                  <a:pt x="9000" y="19637"/>
                </a:cubicBezTo>
                <a:lnTo>
                  <a:pt x="9000" y="20719"/>
                </a:lnTo>
                <a:cubicBezTo>
                  <a:pt x="9000" y="21203"/>
                  <a:pt x="9396" y="21600"/>
                  <a:pt x="9881" y="21600"/>
                </a:cubicBezTo>
                <a:lnTo>
                  <a:pt x="11718" y="21600"/>
                </a:lnTo>
                <a:cubicBezTo>
                  <a:pt x="12203" y="21600"/>
                  <a:pt x="12600" y="21203"/>
                  <a:pt x="12600" y="20719"/>
                </a:cubicBezTo>
                <a:lnTo>
                  <a:pt x="12600" y="19637"/>
                </a:lnTo>
                <a:cubicBezTo>
                  <a:pt x="12600" y="19152"/>
                  <a:pt x="12978" y="18634"/>
                  <a:pt x="13439" y="18487"/>
                </a:cubicBezTo>
                <a:lnTo>
                  <a:pt x="14370" y="18105"/>
                </a:lnTo>
                <a:cubicBezTo>
                  <a:pt x="14800" y="17880"/>
                  <a:pt x="15432" y="17978"/>
                  <a:pt x="15775" y="18321"/>
                </a:cubicBezTo>
                <a:lnTo>
                  <a:pt x="16540" y="19086"/>
                </a:lnTo>
                <a:cubicBezTo>
                  <a:pt x="16883" y="19429"/>
                  <a:pt x="17444" y="19429"/>
                  <a:pt x="17787" y="19086"/>
                </a:cubicBezTo>
                <a:lnTo>
                  <a:pt x="19086" y="17788"/>
                </a:lnTo>
                <a:cubicBezTo>
                  <a:pt x="19429" y="17444"/>
                  <a:pt x="19429" y="16884"/>
                  <a:pt x="19086" y="16541"/>
                </a:cubicBezTo>
                <a:lnTo>
                  <a:pt x="18321" y="15776"/>
                </a:lnTo>
                <a:cubicBezTo>
                  <a:pt x="17978" y="15433"/>
                  <a:pt x="17881" y="14800"/>
                  <a:pt x="18105" y="14369"/>
                </a:cubicBezTo>
                <a:lnTo>
                  <a:pt x="18486" y="13440"/>
                </a:lnTo>
                <a:cubicBezTo>
                  <a:pt x="18634" y="12978"/>
                  <a:pt x="19152" y="12600"/>
                  <a:pt x="19637" y="12600"/>
                </a:cubicBezTo>
                <a:lnTo>
                  <a:pt x="20718" y="12600"/>
                </a:lnTo>
                <a:cubicBezTo>
                  <a:pt x="21203" y="12600"/>
                  <a:pt x="21600" y="12203"/>
                  <a:pt x="21600" y="11719"/>
                </a:cubicBezTo>
                <a:lnTo>
                  <a:pt x="21600" y="9882"/>
                </a:lnTo>
                <a:cubicBezTo>
                  <a:pt x="21600" y="9397"/>
                  <a:pt x="21203" y="9000"/>
                  <a:pt x="20718" y="9000"/>
                </a:cubicBezTo>
                <a:lnTo>
                  <a:pt x="19637" y="9000"/>
                </a:lnTo>
                <a:cubicBezTo>
                  <a:pt x="19152" y="9000"/>
                  <a:pt x="18634" y="8622"/>
                  <a:pt x="18486" y="8161"/>
                </a:cubicBezTo>
                <a:lnTo>
                  <a:pt x="18105" y="7230"/>
                </a:lnTo>
                <a:cubicBezTo>
                  <a:pt x="17881" y="6800"/>
                  <a:pt x="17978" y="6168"/>
                  <a:pt x="18321" y="5825"/>
                </a:cubicBezTo>
                <a:lnTo>
                  <a:pt x="19086" y="5059"/>
                </a:lnTo>
                <a:cubicBezTo>
                  <a:pt x="19429" y="4717"/>
                  <a:pt x="19429" y="4156"/>
                  <a:pt x="19086" y="3812"/>
                </a:cubicBezTo>
                <a:lnTo>
                  <a:pt x="17787" y="2514"/>
                </a:lnTo>
                <a:cubicBezTo>
                  <a:pt x="17444" y="2171"/>
                  <a:pt x="16883" y="2171"/>
                  <a:pt x="16540" y="2514"/>
                </a:cubicBezTo>
                <a:lnTo>
                  <a:pt x="15775" y="3279"/>
                </a:lnTo>
                <a:cubicBezTo>
                  <a:pt x="15432" y="3622"/>
                  <a:pt x="14800" y="3719"/>
                  <a:pt x="14370" y="3495"/>
                </a:cubicBezTo>
                <a:lnTo>
                  <a:pt x="13439" y="3113"/>
                </a:lnTo>
                <a:cubicBezTo>
                  <a:pt x="12978" y="2965"/>
                  <a:pt x="12600" y="2448"/>
                  <a:pt x="12600" y="1963"/>
                </a:cubicBezTo>
                <a:lnTo>
                  <a:pt x="12600" y="882"/>
                </a:lnTo>
                <a:cubicBezTo>
                  <a:pt x="12600" y="396"/>
                  <a:pt x="12203" y="0"/>
                  <a:pt x="11718" y="0"/>
                </a:cubicBezTo>
                <a:lnTo>
                  <a:pt x="9881" y="0"/>
                </a:lnTo>
                <a:cubicBezTo>
                  <a:pt x="9396" y="0"/>
                  <a:pt x="9000" y="396"/>
                  <a:pt x="9000" y="882"/>
                </a:cubicBezTo>
                <a:lnTo>
                  <a:pt x="9000" y="1963"/>
                </a:lnTo>
                <a:cubicBezTo>
                  <a:pt x="9000" y="2448"/>
                  <a:pt x="8622" y="2965"/>
                  <a:pt x="8160" y="3113"/>
                </a:cubicBezTo>
                <a:lnTo>
                  <a:pt x="7230" y="3495"/>
                </a:lnTo>
                <a:cubicBezTo>
                  <a:pt x="6800" y="3719"/>
                  <a:pt x="6168" y="3622"/>
                  <a:pt x="5825" y="3279"/>
                </a:cubicBezTo>
                <a:lnTo>
                  <a:pt x="5060" y="2514"/>
                </a:lnTo>
                <a:cubicBezTo>
                  <a:pt x="4717" y="2171"/>
                  <a:pt x="4155" y="2171"/>
                  <a:pt x="3812" y="2514"/>
                </a:cubicBezTo>
                <a:lnTo>
                  <a:pt x="2514" y="3812"/>
                </a:lnTo>
                <a:cubicBezTo>
                  <a:pt x="2171" y="4156"/>
                  <a:pt x="2171" y="4717"/>
                  <a:pt x="2514" y="5059"/>
                </a:cubicBezTo>
                <a:lnTo>
                  <a:pt x="3279" y="5825"/>
                </a:lnTo>
                <a:cubicBezTo>
                  <a:pt x="3622" y="6168"/>
                  <a:pt x="3719" y="6800"/>
                  <a:pt x="3495" y="7230"/>
                </a:cubicBezTo>
                <a:lnTo>
                  <a:pt x="3113" y="8161"/>
                </a:lnTo>
                <a:cubicBezTo>
                  <a:pt x="2965" y="8622"/>
                  <a:pt x="2448" y="9000"/>
                  <a:pt x="1963" y="9000"/>
                </a:cubicBezTo>
                <a:lnTo>
                  <a:pt x="882" y="9000"/>
                </a:lnTo>
                <a:cubicBezTo>
                  <a:pt x="397" y="9000"/>
                  <a:pt x="0" y="9397"/>
                  <a:pt x="0" y="9882"/>
                </a:cubicBezTo>
                <a:close/>
              </a:path>
            </a:pathLst>
          </a:custGeom>
          <a:solidFill>
            <a:schemeClr val="accent3"/>
          </a:solidFill>
          <a:ln w="12700">
            <a:miter lim="400000"/>
          </a:ln>
        </p:spPr>
        <p:txBody>
          <a:bodyPr lIns="28575" tIns="28575" rIns="28575" bIns="28575" anchor="ctr"/>
          <a:lstStyle/>
          <a:p>
            <a:pPr algn="ctr">
              <a:defRPr sz="3200">
                <a:solidFill>
                  <a:srgbClr val="FFFFFF"/>
                </a:solidFill>
                <a:latin typeface="+mn-lt"/>
                <a:ea typeface="+mn-ea"/>
                <a:cs typeface="+mn-cs"/>
                <a:sym typeface="Helvetica Light"/>
              </a:defRPr>
            </a:pPr>
            <a:endParaRPr/>
          </a:p>
        </p:txBody>
      </p:sp>
      <p:sp>
        <p:nvSpPr>
          <p:cNvPr id="20" name="Shape 726"/>
          <p:cNvSpPr/>
          <p:nvPr/>
        </p:nvSpPr>
        <p:spPr>
          <a:xfrm rot="15120000">
            <a:off x="3994105" y="3580013"/>
            <a:ext cx="857660" cy="857664"/>
          </a:xfrm>
          <a:custGeom>
            <a:avLst/>
            <a:gdLst/>
            <a:ahLst/>
            <a:cxnLst>
              <a:cxn ang="0">
                <a:pos x="wd2" y="hd2"/>
              </a:cxn>
              <a:cxn ang="5400000">
                <a:pos x="wd2" y="hd2"/>
              </a:cxn>
              <a:cxn ang="10800000">
                <a:pos x="wd2" y="hd2"/>
              </a:cxn>
              <a:cxn ang="16200000">
                <a:pos x="wd2" y="hd2"/>
              </a:cxn>
            </a:cxnLst>
            <a:rect l="0" t="0" r="r" b="b"/>
            <a:pathLst>
              <a:path w="21600" h="21600" extrusionOk="0">
                <a:moveTo>
                  <a:pt x="5499" y="10800"/>
                </a:moveTo>
                <a:cubicBezTo>
                  <a:pt x="5499" y="7872"/>
                  <a:pt x="7872" y="5500"/>
                  <a:pt x="10800" y="5500"/>
                </a:cubicBezTo>
                <a:cubicBezTo>
                  <a:pt x="13728" y="5500"/>
                  <a:pt x="16101" y="7872"/>
                  <a:pt x="16101" y="10800"/>
                </a:cubicBezTo>
                <a:cubicBezTo>
                  <a:pt x="16101" y="13728"/>
                  <a:pt x="13728" y="16101"/>
                  <a:pt x="10800" y="16101"/>
                </a:cubicBezTo>
                <a:cubicBezTo>
                  <a:pt x="7872" y="16101"/>
                  <a:pt x="5499" y="13728"/>
                  <a:pt x="5499" y="10800"/>
                </a:cubicBezTo>
                <a:close/>
                <a:moveTo>
                  <a:pt x="0" y="9882"/>
                </a:moveTo>
                <a:lnTo>
                  <a:pt x="0" y="11719"/>
                </a:lnTo>
                <a:cubicBezTo>
                  <a:pt x="0" y="12204"/>
                  <a:pt x="397" y="12601"/>
                  <a:pt x="882" y="12601"/>
                </a:cubicBezTo>
                <a:lnTo>
                  <a:pt x="1963" y="12601"/>
                </a:lnTo>
                <a:cubicBezTo>
                  <a:pt x="2448" y="12601"/>
                  <a:pt x="2965" y="12978"/>
                  <a:pt x="3113" y="13439"/>
                </a:cubicBezTo>
                <a:lnTo>
                  <a:pt x="3495" y="14371"/>
                </a:lnTo>
                <a:cubicBezTo>
                  <a:pt x="3719" y="14800"/>
                  <a:pt x="3621" y="15433"/>
                  <a:pt x="3279" y="15776"/>
                </a:cubicBezTo>
                <a:lnTo>
                  <a:pt x="2514" y="16541"/>
                </a:lnTo>
                <a:cubicBezTo>
                  <a:pt x="2170" y="16884"/>
                  <a:pt x="2170" y="17444"/>
                  <a:pt x="2514" y="17787"/>
                </a:cubicBezTo>
                <a:lnTo>
                  <a:pt x="3812" y="19087"/>
                </a:lnTo>
                <a:cubicBezTo>
                  <a:pt x="4156" y="19430"/>
                  <a:pt x="4716" y="19430"/>
                  <a:pt x="5059" y="19087"/>
                </a:cubicBezTo>
                <a:lnTo>
                  <a:pt x="5824" y="18321"/>
                </a:lnTo>
                <a:cubicBezTo>
                  <a:pt x="6167" y="17979"/>
                  <a:pt x="6800" y="17882"/>
                  <a:pt x="7230" y="18105"/>
                </a:cubicBezTo>
                <a:lnTo>
                  <a:pt x="8160" y="18487"/>
                </a:lnTo>
                <a:cubicBezTo>
                  <a:pt x="8622" y="18635"/>
                  <a:pt x="9001" y="19152"/>
                  <a:pt x="9001" y="19637"/>
                </a:cubicBezTo>
                <a:lnTo>
                  <a:pt x="9001" y="20718"/>
                </a:lnTo>
                <a:cubicBezTo>
                  <a:pt x="9001" y="21203"/>
                  <a:pt x="9398" y="21600"/>
                  <a:pt x="9882" y="21600"/>
                </a:cubicBezTo>
                <a:lnTo>
                  <a:pt x="11718" y="21600"/>
                </a:lnTo>
                <a:cubicBezTo>
                  <a:pt x="12204" y="21600"/>
                  <a:pt x="12601" y="21203"/>
                  <a:pt x="12601" y="20718"/>
                </a:cubicBezTo>
                <a:lnTo>
                  <a:pt x="12601" y="19637"/>
                </a:lnTo>
                <a:cubicBezTo>
                  <a:pt x="12601" y="19152"/>
                  <a:pt x="12978" y="18635"/>
                  <a:pt x="13440" y="18487"/>
                </a:cubicBezTo>
                <a:lnTo>
                  <a:pt x="14370" y="18105"/>
                </a:lnTo>
                <a:cubicBezTo>
                  <a:pt x="14800" y="17882"/>
                  <a:pt x="15433" y="17979"/>
                  <a:pt x="15775" y="18321"/>
                </a:cubicBezTo>
                <a:lnTo>
                  <a:pt x="16541" y="19087"/>
                </a:lnTo>
                <a:cubicBezTo>
                  <a:pt x="16884" y="19430"/>
                  <a:pt x="17444" y="19430"/>
                  <a:pt x="17788" y="19087"/>
                </a:cubicBezTo>
                <a:lnTo>
                  <a:pt x="19087" y="17787"/>
                </a:lnTo>
                <a:cubicBezTo>
                  <a:pt x="19430" y="17444"/>
                  <a:pt x="19430" y="16884"/>
                  <a:pt x="19087" y="16541"/>
                </a:cubicBezTo>
                <a:lnTo>
                  <a:pt x="18321" y="15776"/>
                </a:lnTo>
                <a:cubicBezTo>
                  <a:pt x="17979" y="15433"/>
                  <a:pt x="17882" y="14801"/>
                  <a:pt x="18105" y="14371"/>
                </a:cubicBezTo>
                <a:lnTo>
                  <a:pt x="18487" y="13439"/>
                </a:lnTo>
                <a:cubicBezTo>
                  <a:pt x="18635" y="12978"/>
                  <a:pt x="19152" y="12601"/>
                  <a:pt x="19637" y="12601"/>
                </a:cubicBezTo>
                <a:lnTo>
                  <a:pt x="20718" y="12601"/>
                </a:lnTo>
                <a:cubicBezTo>
                  <a:pt x="21203" y="12601"/>
                  <a:pt x="21600" y="12204"/>
                  <a:pt x="21600" y="11719"/>
                </a:cubicBezTo>
                <a:lnTo>
                  <a:pt x="21600" y="9882"/>
                </a:lnTo>
                <a:cubicBezTo>
                  <a:pt x="21600" y="9396"/>
                  <a:pt x="21203" y="8999"/>
                  <a:pt x="20718" y="8999"/>
                </a:cubicBezTo>
                <a:lnTo>
                  <a:pt x="19637" y="8999"/>
                </a:lnTo>
                <a:cubicBezTo>
                  <a:pt x="19152" y="8999"/>
                  <a:pt x="18635" y="8623"/>
                  <a:pt x="18487" y="8161"/>
                </a:cubicBezTo>
                <a:lnTo>
                  <a:pt x="18105" y="7229"/>
                </a:lnTo>
                <a:cubicBezTo>
                  <a:pt x="17882" y="6800"/>
                  <a:pt x="17979" y="6167"/>
                  <a:pt x="18321" y="5825"/>
                </a:cubicBezTo>
                <a:lnTo>
                  <a:pt x="19087" y="5060"/>
                </a:lnTo>
                <a:cubicBezTo>
                  <a:pt x="19430" y="4718"/>
                  <a:pt x="19430" y="4156"/>
                  <a:pt x="19087" y="3813"/>
                </a:cubicBezTo>
                <a:lnTo>
                  <a:pt x="17788" y="2514"/>
                </a:lnTo>
                <a:cubicBezTo>
                  <a:pt x="17444" y="2171"/>
                  <a:pt x="16884" y="2171"/>
                  <a:pt x="16541" y="2514"/>
                </a:cubicBezTo>
                <a:lnTo>
                  <a:pt x="15775" y="3279"/>
                </a:lnTo>
                <a:cubicBezTo>
                  <a:pt x="15433" y="3621"/>
                  <a:pt x="14800" y="3718"/>
                  <a:pt x="14370" y="3495"/>
                </a:cubicBezTo>
                <a:lnTo>
                  <a:pt x="13440" y="3114"/>
                </a:lnTo>
                <a:cubicBezTo>
                  <a:pt x="12978" y="2965"/>
                  <a:pt x="12601" y="2448"/>
                  <a:pt x="12601" y="1963"/>
                </a:cubicBezTo>
                <a:lnTo>
                  <a:pt x="12601" y="882"/>
                </a:lnTo>
                <a:cubicBezTo>
                  <a:pt x="12601" y="397"/>
                  <a:pt x="12204" y="0"/>
                  <a:pt x="11718" y="0"/>
                </a:cubicBezTo>
                <a:lnTo>
                  <a:pt x="9882" y="0"/>
                </a:lnTo>
                <a:cubicBezTo>
                  <a:pt x="9398" y="0"/>
                  <a:pt x="9001" y="397"/>
                  <a:pt x="9001" y="882"/>
                </a:cubicBezTo>
                <a:lnTo>
                  <a:pt x="9001" y="1963"/>
                </a:lnTo>
                <a:cubicBezTo>
                  <a:pt x="9001" y="2448"/>
                  <a:pt x="8622" y="2965"/>
                  <a:pt x="8160" y="3114"/>
                </a:cubicBezTo>
                <a:lnTo>
                  <a:pt x="7230" y="3495"/>
                </a:lnTo>
                <a:cubicBezTo>
                  <a:pt x="6800" y="3718"/>
                  <a:pt x="6167" y="3621"/>
                  <a:pt x="5824" y="3279"/>
                </a:cubicBezTo>
                <a:lnTo>
                  <a:pt x="5059" y="2514"/>
                </a:lnTo>
                <a:cubicBezTo>
                  <a:pt x="4716" y="2171"/>
                  <a:pt x="4156" y="2171"/>
                  <a:pt x="3812" y="2514"/>
                </a:cubicBezTo>
                <a:lnTo>
                  <a:pt x="2514" y="3813"/>
                </a:lnTo>
                <a:cubicBezTo>
                  <a:pt x="2170" y="4156"/>
                  <a:pt x="2170" y="4718"/>
                  <a:pt x="2514" y="5060"/>
                </a:cubicBezTo>
                <a:lnTo>
                  <a:pt x="3279" y="5825"/>
                </a:lnTo>
                <a:cubicBezTo>
                  <a:pt x="3621" y="6167"/>
                  <a:pt x="3719" y="6800"/>
                  <a:pt x="3495" y="7229"/>
                </a:cubicBezTo>
                <a:lnTo>
                  <a:pt x="3113" y="8161"/>
                </a:lnTo>
                <a:cubicBezTo>
                  <a:pt x="2965" y="8623"/>
                  <a:pt x="2448" y="8999"/>
                  <a:pt x="1963" y="8999"/>
                </a:cubicBezTo>
                <a:lnTo>
                  <a:pt x="882" y="8999"/>
                </a:lnTo>
                <a:cubicBezTo>
                  <a:pt x="397" y="8999"/>
                  <a:pt x="0" y="9396"/>
                  <a:pt x="0" y="9882"/>
                </a:cubicBezTo>
                <a:close/>
              </a:path>
            </a:pathLst>
          </a:custGeom>
          <a:solidFill>
            <a:schemeClr val="accent4"/>
          </a:solidFill>
          <a:ln w="12700">
            <a:miter lim="400000"/>
          </a:ln>
        </p:spPr>
        <p:txBody>
          <a:bodyPr lIns="28575" tIns="28575" rIns="28575" bIns="28575" anchor="ctr"/>
          <a:lstStyle/>
          <a:p>
            <a:pPr algn="ctr">
              <a:defRPr sz="3200">
                <a:solidFill>
                  <a:srgbClr val="FFFFFF"/>
                </a:solidFill>
                <a:latin typeface="+mn-lt"/>
                <a:ea typeface="+mn-ea"/>
                <a:cs typeface="+mn-cs"/>
                <a:sym typeface="Helvetica Light"/>
              </a:defRPr>
            </a:pPr>
            <a:endParaRPr/>
          </a:p>
        </p:txBody>
      </p:sp>
      <p:sp>
        <p:nvSpPr>
          <p:cNvPr id="21" name="Freeform 34"/>
          <p:cNvSpPr>
            <a:spLocks noEditPoints="1"/>
          </p:cNvSpPr>
          <p:nvPr/>
        </p:nvSpPr>
        <p:spPr bwMode="auto">
          <a:xfrm>
            <a:off x="4126517" y="2451440"/>
            <a:ext cx="268499" cy="260779"/>
          </a:xfrm>
          <a:custGeom>
            <a:avLst/>
            <a:gdLst>
              <a:gd name="T0" fmla="*/ 94 w 132"/>
              <a:gd name="T1" fmla="*/ 0 h 128"/>
              <a:gd name="T2" fmla="*/ 56 w 132"/>
              <a:gd name="T3" fmla="*/ 27 h 128"/>
              <a:gd name="T4" fmla="*/ 55 w 132"/>
              <a:gd name="T5" fmla="*/ 27 h 128"/>
              <a:gd name="T6" fmla="*/ 14 w 132"/>
              <a:gd name="T7" fmla="*/ 69 h 128"/>
              <a:gd name="T8" fmla="*/ 1 w 132"/>
              <a:gd name="T9" fmla="*/ 110 h 128"/>
              <a:gd name="T10" fmla="*/ 14 w 132"/>
              <a:gd name="T11" fmla="*/ 128 h 128"/>
              <a:gd name="T12" fmla="*/ 53 w 132"/>
              <a:gd name="T13" fmla="*/ 118 h 128"/>
              <a:gd name="T14" fmla="*/ 120 w 132"/>
              <a:gd name="T15" fmla="*/ 53 h 128"/>
              <a:gd name="T16" fmla="*/ 64 w 132"/>
              <a:gd name="T17" fmla="*/ 95 h 128"/>
              <a:gd name="T18" fmla="*/ 99 w 132"/>
              <a:gd name="T19" fmla="*/ 47 h 128"/>
              <a:gd name="T20" fmla="*/ 95 w 132"/>
              <a:gd name="T21" fmla="*/ 67 h 128"/>
              <a:gd name="T22" fmla="*/ 64 w 132"/>
              <a:gd name="T23" fmla="*/ 98 h 128"/>
              <a:gd name="T24" fmla="*/ 59 w 132"/>
              <a:gd name="T25" fmla="*/ 81 h 128"/>
              <a:gd name="T26" fmla="*/ 46 w 132"/>
              <a:gd name="T27" fmla="*/ 68 h 128"/>
              <a:gd name="T28" fmla="*/ 92 w 132"/>
              <a:gd name="T29" fmla="*/ 36 h 128"/>
              <a:gd name="T30" fmla="*/ 59 w 132"/>
              <a:gd name="T31" fmla="*/ 81 h 128"/>
              <a:gd name="T32" fmla="*/ 30 w 132"/>
              <a:gd name="T33" fmla="*/ 64 h 128"/>
              <a:gd name="T34" fmla="*/ 80 w 132"/>
              <a:gd name="T35" fmla="*/ 29 h 128"/>
              <a:gd name="T36" fmla="*/ 17 w 132"/>
              <a:gd name="T37" fmla="*/ 119 h 128"/>
              <a:gd name="T38" fmla="*/ 8 w 132"/>
              <a:gd name="T39" fmla="*/ 114 h 128"/>
              <a:gd name="T40" fmla="*/ 13 w 132"/>
              <a:gd name="T41" fmla="*/ 96 h 128"/>
              <a:gd name="T42" fmla="*/ 32 w 132"/>
              <a:gd name="T43" fmla="*/ 116 h 128"/>
              <a:gd name="T44" fmla="*/ 35 w 132"/>
              <a:gd name="T45" fmla="*/ 115 h 128"/>
              <a:gd name="T46" fmla="*/ 14 w 132"/>
              <a:gd name="T47" fmla="*/ 92 h 128"/>
              <a:gd name="T48" fmla="*/ 19 w 132"/>
              <a:gd name="T49" fmla="*/ 75 h 128"/>
              <a:gd name="T50" fmla="*/ 52 w 132"/>
              <a:gd name="T51" fmla="*/ 110 h 128"/>
              <a:gd name="T52" fmla="*/ 35 w 132"/>
              <a:gd name="T53" fmla="*/ 115 h 128"/>
              <a:gd name="T54" fmla="*/ 108 w 132"/>
              <a:gd name="T55" fmla="*/ 54 h 128"/>
              <a:gd name="T56" fmla="*/ 98 w 132"/>
              <a:gd name="T57" fmla="*/ 30 h 128"/>
              <a:gd name="T58" fmla="*/ 81 w 132"/>
              <a:gd name="T59" fmla="*/ 13 h 128"/>
              <a:gd name="T60" fmla="*/ 112 w 132"/>
              <a:gd name="T61" fmla="*/ 16 h 128"/>
              <a:gd name="T62" fmla="*/ 115 w 132"/>
              <a:gd name="T63" fmla="*/ 47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32" h="128">
                <a:moveTo>
                  <a:pt x="118" y="10"/>
                </a:moveTo>
                <a:cubicBezTo>
                  <a:pt x="111" y="4"/>
                  <a:pt x="102" y="0"/>
                  <a:pt x="94" y="0"/>
                </a:cubicBezTo>
                <a:cubicBezTo>
                  <a:pt x="87" y="0"/>
                  <a:pt x="80" y="3"/>
                  <a:pt x="75" y="8"/>
                </a:cubicBezTo>
                <a:cubicBezTo>
                  <a:pt x="56" y="27"/>
                  <a:pt x="56" y="27"/>
                  <a:pt x="56" y="27"/>
                </a:cubicBezTo>
                <a:cubicBezTo>
                  <a:pt x="56" y="27"/>
                  <a:pt x="56" y="27"/>
                  <a:pt x="55" y="27"/>
                </a:cubicBezTo>
                <a:cubicBezTo>
                  <a:pt x="55" y="27"/>
                  <a:pt x="55" y="27"/>
                  <a:pt x="55" y="27"/>
                </a:cubicBezTo>
                <a:cubicBezTo>
                  <a:pt x="55" y="27"/>
                  <a:pt x="55" y="27"/>
                  <a:pt x="55" y="27"/>
                </a:cubicBezTo>
                <a:cubicBezTo>
                  <a:pt x="14" y="69"/>
                  <a:pt x="14" y="69"/>
                  <a:pt x="14" y="69"/>
                </a:cubicBezTo>
                <a:cubicBezTo>
                  <a:pt x="12" y="71"/>
                  <a:pt x="11" y="73"/>
                  <a:pt x="10" y="76"/>
                </a:cubicBezTo>
                <a:cubicBezTo>
                  <a:pt x="1" y="110"/>
                  <a:pt x="1" y="110"/>
                  <a:pt x="1" y="110"/>
                </a:cubicBezTo>
                <a:cubicBezTo>
                  <a:pt x="1" y="110"/>
                  <a:pt x="0" y="113"/>
                  <a:pt x="0" y="114"/>
                </a:cubicBezTo>
                <a:cubicBezTo>
                  <a:pt x="0" y="122"/>
                  <a:pt x="6" y="128"/>
                  <a:pt x="14" y="128"/>
                </a:cubicBezTo>
                <a:cubicBezTo>
                  <a:pt x="16" y="128"/>
                  <a:pt x="19" y="127"/>
                  <a:pt x="19" y="127"/>
                </a:cubicBezTo>
                <a:cubicBezTo>
                  <a:pt x="53" y="118"/>
                  <a:pt x="53" y="118"/>
                  <a:pt x="53" y="118"/>
                </a:cubicBezTo>
                <a:cubicBezTo>
                  <a:pt x="55" y="118"/>
                  <a:pt x="57" y="116"/>
                  <a:pt x="59" y="114"/>
                </a:cubicBezTo>
                <a:cubicBezTo>
                  <a:pt x="120" y="53"/>
                  <a:pt x="120" y="53"/>
                  <a:pt x="120" y="53"/>
                </a:cubicBezTo>
                <a:cubicBezTo>
                  <a:pt x="132" y="42"/>
                  <a:pt x="130" y="23"/>
                  <a:pt x="118" y="10"/>
                </a:cubicBezTo>
                <a:close/>
                <a:moveTo>
                  <a:pt x="64" y="95"/>
                </a:moveTo>
                <a:cubicBezTo>
                  <a:pt x="64" y="92"/>
                  <a:pt x="63" y="88"/>
                  <a:pt x="61" y="85"/>
                </a:cubicBezTo>
                <a:cubicBezTo>
                  <a:pt x="99" y="47"/>
                  <a:pt x="99" y="47"/>
                  <a:pt x="99" y="47"/>
                </a:cubicBezTo>
                <a:cubicBezTo>
                  <a:pt x="101" y="54"/>
                  <a:pt x="100" y="62"/>
                  <a:pt x="95" y="67"/>
                </a:cubicBezTo>
                <a:cubicBezTo>
                  <a:pt x="95" y="67"/>
                  <a:pt x="95" y="67"/>
                  <a:pt x="95" y="67"/>
                </a:cubicBezTo>
                <a:cubicBezTo>
                  <a:pt x="95" y="67"/>
                  <a:pt x="95" y="67"/>
                  <a:pt x="95" y="67"/>
                </a:cubicBezTo>
                <a:cubicBezTo>
                  <a:pt x="64" y="98"/>
                  <a:pt x="64" y="98"/>
                  <a:pt x="64" y="98"/>
                </a:cubicBezTo>
                <a:cubicBezTo>
                  <a:pt x="64" y="97"/>
                  <a:pt x="64" y="96"/>
                  <a:pt x="64" y="95"/>
                </a:cubicBezTo>
                <a:close/>
                <a:moveTo>
                  <a:pt x="59" y="81"/>
                </a:moveTo>
                <a:cubicBezTo>
                  <a:pt x="58" y="79"/>
                  <a:pt x="56" y="76"/>
                  <a:pt x="54" y="74"/>
                </a:cubicBezTo>
                <a:cubicBezTo>
                  <a:pt x="51" y="72"/>
                  <a:pt x="49" y="70"/>
                  <a:pt x="46" y="68"/>
                </a:cubicBezTo>
                <a:cubicBezTo>
                  <a:pt x="84" y="30"/>
                  <a:pt x="84" y="30"/>
                  <a:pt x="84" y="30"/>
                </a:cubicBezTo>
                <a:cubicBezTo>
                  <a:pt x="87" y="31"/>
                  <a:pt x="90" y="33"/>
                  <a:pt x="92" y="36"/>
                </a:cubicBezTo>
                <a:cubicBezTo>
                  <a:pt x="94" y="38"/>
                  <a:pt x="96" y="40"/>
                  <a:pt x="97" y="43"/>
                </a:cubicBezTo>
                <a:lnTo>
                  <a:pt x="59" y="81"/>
                </a:lnTo>
                <a:close/>
                <a:moveTo>
                  <a:pt x="42" y="66"/>
                </a:moveTo>
                <a:cubicBezTo>
                  <a:pt x="38" y="65"/>
                  <a:pt x="34" y="64"/>
                  <a:pt x="30" y="64"/>
                </a:cubicBezTo>
                <a:cubicBezTo>
                  <a:pt x="61" y="33"/>
                  <a:pt x="61" y="33"/>
                  <a:pt x="61" y="33"/>
                </a:cubicBezTo>
                <a:cubicBezTo>
                  <a:pt x="66" y="28"/>
                  <a:pt x="73" y="27"/>
                  <a:pt x="80" y="29"/>
                </a:cubicBezTo>
                <a:lnTo>
                  <a:pt x="42" y="66"/>
                </a:lnTo>
                <a:close/>
                <a:moveTo>
                  <a:pt x="17" y="119"/>
                </a:moveTo>
                <a:cubicBezTo>
                  <a:pt x="16" y="120"/>
                  <a:pt x="15" y="120"/>
                  <a:pt x="14" y="120"/>
                </a:cubicBezTo>
                <a:cubicBezTo>
                  <a:pt x="11" y="120"/>
                  <a:pt x="8" y="117"/>
                  <a:pt x="8" y="114"/>
                </a:cubicBezTo>
                <a:cubicBezTo>
                  <a:pt x="8" y="113"/>
                  <a:pt x="8" y="112"/>
                  <a:pt x="8" y="112"/>
                </a:cubicBezTo>
                <a:cubicBezTo>
                  <a:pt x="13" y="96"/>
                  <a:pt x="13" y="96"/>
                  <a:pt x="13" y="96"/>
                </a:cubicBezTo>
                <a:cubicBezTo>
                  <a:pt x="17" y="96"/>
                  <a:pt x="22" y="98"/>
                  <a:pt x="26" y="102"/>
                </a:cubicBezTo>
                <a:cubicBezTo>
                  <a:pt x="30" y="106"/>
                  <a:pt x="32" y="111"/>
                  <a:pt x="32" y="116"/>
                </a:cubicBezTo>
                <a:lnTo>
                  <a:pt x="17" y="119"/>
                </a:lnTo>
                <a:close/>
                <a:moveTo>
                  <a:pt x="35" y="115"/>
                </a:moveTo>
                <a:cubicBezTo>
                  <a:pt x="35" y="109"/>
                  <a:pt x="33" y="104"/>
                  <a:pt x="29" y="99"/>
                </a:cubicBezTo>
                <a:cubicBezTo>
                  <a:pt x="25" y="95"/>
                  <a:pt x="19" y="93"/>
                  <a:pt x="14" y="92"/>
                </a:cubicBezTo>
                <a:cubicBezTo>
                  <a:pt x="18" y="78"/>
                  <a:pt x="18" y="78"/>
                  <a:pt x="18" y="78"/>
                </a:cubicBezTo>
                <a:cubicBezTo>
                  <a:pt x="18" y="77"/>
                  <a:pt x="19" y="76"/>
                  <a:pt x="19" y="75"/>
                </a:cubicBezTo>
                <a:cubicBezTo>
                  <a:pt x="27" y="69"/>
                  <a:pt x="40" y="71"/>
                  <a:pt x="48" y="80"/>
                </a:cubicBezTo>
                <a:cubicBezTo>
                  <a:pt x="57" y="89"/>
                  <a:pt x="59" y="102"/>
                  <a:pt x="52" y="110"/>
                </a:cubicBezTo>
                <a:cubicBezTo>
                  <a:pt x="51" y="110"/>
                  <a:pt x="51" y="111"/>
                  <a:pt x="50" y="111"/>
                </a:cubicBezTo>
                <a:lnTo>
                  <a:pt x="35" y="115"/>
                </a:lnTo>
                <a:close/>
                <a:moveTo>
                  <a:pt x="115" y="47"/>
                </a:moveTo>
                <a:cubicBezTo>
                  <a:pt x="108" y="54"/>
                  <a:pt x="108" y="54"/>
                  <a:pt x="108" y="54"/>
                </a:cubicBezTo>
                <a:cubicBezTo>
                  <a:pt x="108" y="53"/>
                  <a:pt x="108" y="52"/>
                  <a:pt x="108" y="51"/>
                </a:cubicBezTo>
                <a:cubicBezTo>
                  <a:pt x="107" y="43"/>
                  <a:pt x="104" y="36"/>
                  <a:pt x="98" y="30"/>
                </a:cubicBezTo>
                <a:cubicBezTo>
                  <a:pt x="91" y="24"/>
                  <a:pt x="83" y="20"/>
                  <a:pt x="74" y="20"/>
                </a:cubicBezTo>
                <a:cubicBezTo>
                  <a:pt x="81" y="13"/>
                  <a:pt x="81" y="13"/>
                  <a:pt x="81" y="13"/>
                </a:cubicBezTo>
                <a:cubicBezTo>
                  <a:pt x="84" y="10"/>
                  <a:pt x="89" y="8"/>
                  <a:pt x="94" y="8"/>
                </a:cubicBezTo>
                <a:cubicBezTo>
                  <a:pt x="100" y="8"/>
                  <a:pt x="107" y="11"/>
                  <a:pt x="112" y="16"/>
                </a:cubicBezTo>
                <a:cubicBezTo>
                  <a:pt x="117" y="21"/>
                  <a:pt x="120" y="27"/>
                  <a:pt x="120" y="33"/>
                </a:cubicBezTo>
                <a:cubicBezTo>
                  <a:pt x="120" y="38"/>
                  <a:pt x="118" y="43"/>
                  <a:pt x="115" y="47"/>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id-ID"/>
          </a:p>
        </p:txBody>
      </p:sp>
      <p:sp>
        <p:nvSpPr>
          <p:cNvPr id="22" name="Freeform 39"/>
          <p:cNvSpPr>
            <a:spLocks noEditPoints="1"/>
          </p:cNvSpPr>
          <p:nvPr/>
        </p:nvSpPr>
        <p:spPr bwMode="auto">
          <a:xfrm>
            <a:off x="4294652" y="3943453"/>
            <a:ext cx="256311" cy="192867"/>
          </a:xfrm>
          <a:custGeom>
            <a:avLst/>
            <a:gdLst>
              <a:gd name="T0" fmla="*/ 105 w 128"/>
              <a:gd name="T1" fmla="*/ 2 h 96"/>
              <a:gd name="T2" fmla="*/ 28 w 128"/>
              <a:gd name="T3" fmla="*/ 0 h 96"/>
              <a:gd name="T4" fmla="*/ 2 w 128"/>
              <a:gd name="T5" fmla="*/ 23 h 96"/>
              <a:gd name="T6" fmla="*/ 2 w 128"/>
              <a:gd name="T7" fmla="*/ 34 h 96"/>
              <a:gd name="T8" fmla="*/ 64 w 128"/>
              <a:gd name="T9" fmla="*/ 96 h 96"/>
              <a:gd name="T10" fmla="*/ 126 w 128"/>
              <a:gd name="T11" fmla="*/ 34 h 96"/>
              <a:gd name="T12" fmla="*/ 126 w 128"/>
              <a:gd name="T13" fmla="*/ 23 h 96"/>
              <a:gd name="T14" fmla="*/ 55 w 128"/>
              <a:gd name="T15" fmla="*/ 28 h 96"/>
              <a:gd name="T16" fmla="*/ 73 w 128"/>
              <a:gd name="T17" fmla="*/ 28 h 96"/>
              <a:gd name="T18" fmla="*/ 78 w 128"/>
              <a:gd name="T19" fmla="*/ 9 h 96"/>
              <a:gd name="T20" fmla="*/ 76 w 128"/>
              <a:gd name="T21" fmla="*/ 25 h 96"/>
              <a:gd name="T22" fmla="*/ 52 w 128"/>
              <a:gd name="T23" fmla="*/ 25 h 96"/>
              <a:gd name="T24" fmla="*/ 50 w 128"/>
              <a:gd name="T25" fmla="*/ 9 h 96"/>
              <a:gd name="T26" fmla="*/ 52 w 128"/>
              <a:gd name="T27" fmla="*/ 25 h 96"/>
              <a:gd name="T28" fmla="*/ 64 w 128"/>
              <a:gd name="T29" fmla="*/ 82 h 96"/>
              <a:gd name="T30" fmla="*/ 74 w 128"/>
              <a:gd name="T31" fmla="*/ 32 h 96"/>
              <a:gd name="T32" fmla="*/ 98 w 128"/>
              <a:gd name="T33" fmla="*/ 32 h 96"/>
              <a:gd name="T34" fmla="*/ 78 w 128"/>
              <a:gd name="T35" fmla="*/ 32 h 96"/>
              <a:gd name="T36" fmla="*/ 89 w 128"/>
              <a:gd name="T37" fmla="*/ 20 h 96"/>
              <a:gd name="T38" fmla="*/ 79 w 128"/>
              <a:gd name="T39" fmla="*/ 28 h 96"/>
              <a:gd name="T40" fmla="*/ 97 w 128"/>
              <a:gd name="T41" fmla="*/ 8 h 96"/>
              <a:gd name="T42" fmla="*/ 83 w 128"/>
              <a:gd name="T43" fmla="*/ 8 h 96"/>
              <a:gd name="T44" fmla="*/ 55 w 128"/>
              <a:gd name="T45" fmla="*/ 8 h 96"/>
              <a:gd name="T46" fmla="*/ 64 w 128"/>
              <a:gd name="T47" fmla="*/ 15 h 96"/>
              <a:gd name="T48" fmla="*/ 31 w 128"/>
              <a:gd name="T49" fmla="*/ 8 h 96"/>
              <a:gd name="T50" fmla="*/ 39 w 128"/>
              <a:gd name="T51" fmla="*/ 14 h 96"/>
              <a:gd name="T52" fmla="*/ 49 w 128"/>
              <a:gd name="T53" fmla="*/ 28 h 96"/>
              <a:gd name="T54" fmla="*/ 39 w 128"/>
              <a:gd name="T55" fmla="*/ 20 h 96"/>
              <a:gd name="T56" fmla="*/ 60 w 128"/>
              <a:gd name="T57" fmla="*/ 81 h 96"/>
              <a:gd name="T58" fmla="*/ 50 w 128"/>
              <a:gd name="T59" fmla="*/ 32 h 96"/>
              <a:gd name="T60" fmla="*/ 11 w 128"/>
              <a:gd name="T61" fmla="*/ 32 h 96"/>
              <a:gd name="T62" fmla="*/ 51 w 128"/>
              <a:gd name="T63" fmla="*/ 74 h 96"/>
              <a:gd name="T64" fmla="*/ 117 w 128"/>
              <a:gd name="T65" fmla="*/ 32 h 96"/>
              <a:gd name="T66" fmla="*/ 102 w 128"/>
              <a:gd name="T67" fmla="*/ 32 h 96"/>
              <a:gd name="T68" fmla="*/ 92 w 128"/>
              <a:gd name="T69" fmla="*/ 17 h 96"/>
              <a:gd name="T70" fmla="*/ 120 w 128"/>
              <a:gd name="T71" fmla="*/ 28 h 96"/>
              <a:gd name="T72" fmla="*/ 27 w 128"/>
              <a:gd name="T73" fmla="*/ 10 h 96"/>
              <a:gd name="T74" fmla="*/ 25 w 128"/>
              <a:gd name="T75" fmla="*/ 28 h 96"/>
              <a:gd name="T76" fmla="*/ 27 w 128"/>
              <a:gd name="T77" fmla="*/ 1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28" h="96">
                <a:moveTo>
                  <a:pt x="126" y="23"/>
                </a:moveTo>
                <a:cubicBezTo>
                  <a:pt x="105" y="2"/>
                  <a:pt x="105" y="2"/>
                  <a:pt x="105" y="2"/>
                </a:cubicBezTo>
                <a:cubicBezTo>
                  <a:pt x="104" y="1"/>
                  <a:pt x="102" y="0"/>
                  <a:pt x="100" y="0"/>
                </a:cubicBezTo>
                <a:cubicBezTo>
                  <a:pt x="28" y="0"/>
                  <a:pt x="28" y="0"/>
                  <a:pt x="28" y="0"/>
                </a:cubicBezTo>
                <a:cubicBezTo>
                  <a:pt x="26" y="0"/>
                  <a:pt x="24" y="1"/>
                  <a:pt x="23" y="2"/>
                </a:cubicBezTo>
                <a:cubicBezTo>
                  <a:pt x="2" y="23"/>
                  <a:pt x="2" y="23"/>
                  <a:pt x="2" y="23"/>
                </a:cubicBezTo>
                <a:cubicBezTo>
                  <a:pt x="1" y="24"/>
                  <a:pt x="0" y="26"/>
                  <a:pt x="0" y="28"/>
                </a:cubicBezTo>
                <a:cubicBezTo>
                  <a:pt x="0" y="30"/>
                  <a:pt x="1" y="32"/>
                  <a:pt x="2" y="34"/>
                </a:cubicBezTo>
                <a:cubicBezTo>
                  <a:pt x="58" y="93"/>
                  <a:pt x="58" y="93"/>
                  <a:pt x="58" y="93"/>
                </a:cubicBezTo>
                <a:cubicBezTo>
                  <a:pt x="60" y="95"/>
                  <a:pt x="62" y="96"/>
                  <a:pt x="64" y="96"/>
                </a:cubicBezTo>
                <a:cubicBezTo>
                  <a:pt x="66" y="96"/>
                  <a:pt x="68" y="95"/>
                  <a:pt x="70" y="93"/>
                </a:cubicBezTo>
                <a:cubicBezTo>
                  <a:pt x="126" y="34"/>
                  <a:pt x="126" y="34"/>
                  <a:pt x="126" y="34"/>
                </a:cubicBezTo>
                <a:cubicBezTo>
                  <a:pt x="127" y="32"/>
                  <a:pt x="128" y="30"/>
                  <a:pt x="128" y="28"/>
                </a:cubicBezTo>
                <a:cubicBezTo>
                  <a:pt x="128" y="26"/>
                  <a:pt x="127" y="24"/>
                  <a:pt x="126" y="23"/>
                </a:cubicBezTo>
                <a:close/>
                <a:moveTo>
                  <a:pt x="73" y="28"/>
                </a:moveTo>
                <a:cubicBezTo>
                  <a:pt x="55" y="28"/>
                  <a:pt x="55" y="28"/>
                  <a:pt x="55" y="28"/>
                </a:cubicBezTo>
                <a:cubicBezTo>
                  <a:pt x="64" y="21"/>
                  <a:pt x="64" y="21"/>
                  <a:pt x="64" y="21"/>
                </a:cubicBezTo>
                <a:lnTo>
                  <a:pt x="73" y="28"/>
                </a:lnTo>
                <a:close/>
                <a:moveTo>
                  <a:pt x="67" y="18"/>
                </a:moveTo>
                <a:cubicBezTo>
                  <a:pt x="78" y="9"/>
                  <a:pt x="78" y="9"/>
                  <a:pt x="78" y="9"/>
                </a:cubicBezTo>
                <a:cubicBezTo>
                  <a:pt x="86" y="17"/>
                  <a:pt x="86" y="17"/>
                  <a:pt x="86" y="17"/>
                </a:cubicBezTo>
                <a:cubicBezTo>
                  <a:pt x="76" y="25"/>
                  <a:pt x="76" y="25"/>
                  <a:pt x="76" y="25"/>
                </a:cubicBezTo>
                <a:lnTo>
                  <a:pt x="67" y="18"/>
                </a:lnTo>
                <a:close/>
                <a:moveTo>
                  <a:pt x="52" y="25"/>
                </a:moveTo>
                <a:cubicBezTo>
                  <a:pt x="42" y="17"/>
                  <a:pt x="42" y="17"/>
                  <a:pt x="42" y="17"/>
                </a:cubicBezTo>
                <a:cubicBezTo>
                  <a:pt x="50" y="9"/>
                  <a:pt x="50" y="9"/>
                  <a:pt x="50" y="9"/>
                </a:cubicBezTo>
                <a:cubicBezTo>
                  <a:pt x="61" y="18"/>
                  <a:pt x="61" y="18"/>
                  <a:pt x="61" y="18"/>
                </a:cubicBezTo>
                <a:lnTo>
                  <a:pt x="52" y="25"/>
                </a:lnTo>
                <a:close/>
                <a:moveTo>
                  <a:pt x="74" y="32"/>
                </a:moveTo>
                <a:cubicBezTo>
                  <a:pt x="64" y="82"/>
                  <a:pt x="64" y="82"/>
                  <a:pt x="64" y="82"/>
                </a:cubicBezTo>
                <a:cubicBezTo>
                  <a:pt x="54" y="32"/>
                  <a:pt x="54" y="32"/>
                  <a:pt x="54" y="32"/>
                </a:cubicBezTo>
                <a:lnTo>
                  <a:pt x="74" y="32"/>
                </a:lnTo>
                <a:close/>
                <a:moveTo>
                  <a:pt x="78" y="32"/>
                </a:moveTo>
                <a:cubicBezTo>
                  <a:pt x="98" y="32"/>
                  <a:pt x="98" y="32"/>
                  <a:pt x="98" y="32"/>
                </a:cubicBezTo>
                <a:cubicBezTo>
                  <a:pt x="68" y="81"/>
                  <a:pt x="68" y="81"/>
                  <a:pt x="68" y="81"/>
                </a:cubicBezTo>
                <a:lnTo>
                  <a:pt x="78" y="32"/>
                </a:lnTo>
                <a:close/>
                <a:moveTo>
                  <a:pt x="79" y="28"/>
                </a:moveTo>
                <a:cubicBezTo>
                  <a:pt x="89" y="20"/>
                  <a:pt x="89" y="20"/>
                  <a:pt x="89" y="20"/>
                </a:cubicBezTo>
                <a:cubicBezTo>
                  <a:pt x="97" y="28"/>
                  <a:pt x="97" y="28"/>
                  <a:pt x="97" y="28"/>
                </a:cubicBezTo>
                <a:lnTo>
                  <a:pt x="79" y="28"/>
                </a:lnTo>
                <a:close/>
                <a:moveTo>
                  <a:pt x="83" y="8"/>
                </a:moveTo>
                <a:cubicBezTo>
                  <a:pt x="97" y="8"/>
                  <a:pt x="97" y="8"/>
                  <a:pt x="97" y="8"/>
                </a:cubicBezTo>
                <a:cubicBezTo>
                  <a:pt x="89" y="14"/>
                  <a:pt x="89" y="14"/>
                  <a:pt x="89" y="14"/>
                </a:cubicBezTo>
                <a:lnTo>
                  <a:pt x="83" y="8"/>
                </a:lnTo>
                <a:close/>
                <a:moveTo>
                  <a:pt x="64" y="15"/>
                </a:moveTo>
                <a:cubicBezTo>
                  <a:pt x="55" y="8"/>
                  <a:pt x="55" y="8"/>
                  <a:pt x="55" y="8"/>
                </a:cubicBezTo>
                <a:cubicBezTo>
                  <a:pt x="73" y="8"/>
                  <a:pt x="73" y="8"/>
                  <a:pt x="73" y="8"/>
                </a:cubicBezTo>
                <a:lnTo>
                  <a:pt x="64" y="15"/>
                </a:lnTo>
                <a:close/>
                <a:moveTo>
                  <a:pt x="39" y="14"/>
                </a:moveTo>
                <a:cubicBezTo>
                  <a:pt x="31" y="8"/>
                  <a:pt x="31" y="8"/>
                  <a:pt x="31" y="8"/>
                </a:cubicBezTo>
                <a:cubicBezTo>
                  <a:pt x="45" y="8"/>
                  <a:pt x="45" y="8"/>
                  <a:pt x="45" y="8"/>
                </a:cubicBezTo>
                <a:lnTo>
                  <a:pt x="39" y="14"/>
                </a:lnTo>
                <a:close/>
                <a:moveTo>
                  <a:pt x="39" y="20"/>
                </a:moveTo>
                <a:cubicBezTo>
                  <a:pt x="49" y="28"/>
                  <a:pt x="49" y="28"/>
                  <a:pt x="49" y="28"/>
                </a:cubicBezTo>
                <a:cubicBezTo>
                  <a:pt x="31" y="28"/>
                  <a:pt x="31" y="28"/>
                  <a:pt x="31" y="28"/>
                </a:cubicBezTo>
                <a:lnTo>
                  <a:pt x="39" y="20"/>
                </a:lnTo>
                <a:close/>
                <a:moveTo>
                  <a:pt x="50" y="32"/>
                </a:moveTo>
                <a:cubicBezTo>
                  <a:pt x="60" y="81"/>
                  <a:pt x="60" y="81"/>
                  <a:pt x="60" y="81"/>
                </a:cubicBezTo>
                <a:cubicBezTo>
                  <a:pt x="30" y="32"/>
                  <a:pt x="30" y="32"/>
                  <a:pt x="30" y="32"/>
                </a:cubicBezTo>
                <a:lnTo>
                  <a:pt x="50" y="32"/>
                </a:lnTo>
                <a:close/>
                <a:moveTo>
                  <a:pt x="51" y="74"/>
                </a:moveTo>
                <a:cubicBezTo>
                  <a:pt x="11" y="32"/>
                  <a:pt x="11" y="32"/>
                  <a:pt x="11" y="32"/>
                </a:cubicBezTo>
                <a:cubicBezTo>
                  <a:pt x="26" y="32"/>
                  <a:pt x="26" y="32"/>
                  <a:pt x="26" y="32"/>
                </a:cubicBezTo>
                <a:lnTo>
                  <a:pt x="51" y="74"/>
                </a:lnTo>
                <a:close/>
                <a:moveTo>
                  <a:pt x="102" y="32"/>
                </a:moveTo>
                <a:cubicBezTo>
                  <a:pt x="117" y="32"/>
                  <a:pt x="117" y="32"/>
                  <a:pt x="117" y="32"/>
                </a:cubicBezTo>
                <a:cubicBezTo>
                  <a:pt x="77" y="74"/>
                  <a:pt x="77" y="74"/>
                  <a:pt x="77" y="74"/>
                </a:cubicBezTo>
                <a:lnTo>
                  <a:pt x="102" y="32"/>
                </a:lnTo>
                <a:close/>
                <a:moveTo>
                  <a:pt x="103" y="28"/>
                </a:moveTo>
                <a:cubicBezTo>
                  <a:pt x="92" y="17"/>
                  <a:pt x="92" y="17"/>
                  <a:pt x="92" y="17"/>
                </a:cubicBezTo>
                <a:cubicBezTo>
                  <a:pt x="101" y="10"/>
                  <a:pt x="101" y="10"/>
                  <a:pt x="101" y="10"/>
                </a:cubicBezTo>
                <a:cubicBezTo>
                  <a:pt x="120" y="28"/>
                  <a:pt x="120" y="28"/>
                  <a:pt x="120" y="28"/>
                </a:cubicBezTo>
                <a:lnTo>
                  <a:pt x="103" y="28"/>
                </a:lnTo>
                <a:close/>
                <a:moveTo>
                  <a:pt x="27" y="10"/>
                </a:moveTo>
                <a:cubicBezTo>
                  <a:pt x="36" y="17"/>
                  <a:pt x="36" y="17"/>
                  <a:pt x="36" y="17"/>
                </a:cubicBezTo>
                <a:cubicBezTo>
                  <a:pt x="25" y="28"/>
                  <a:pt x="25" y="28"/>
                  <a:pt x="25" y="28"/>
                </a:cubicBezTo>
                <a:cubicBezTo>
                  <a:pt x="8" y="28"/>
                  <a:pt x="8" y="28"/>
                  <a:pt x="8" y="28"/>
                </a:cubicBezTo>
                <a:lnTo>
                  <a:pt x="27" y="10"/>
                </a:ln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id-ID"/>
          </a:p>
        </p:txBody>
      </p:sp>
      <p:sp>
        <p:nvSpPr>
          <p:cNvPr id="23" name="Freeform 29"/>
          <p:cNvSpPr>
            <a:spLocks noEditPoints="1"/>
          </p:cNvSpPr>
          <p:nvPr/>
        </p:nvSpPr>
        <p:spPr bwMode="auto">
          <a:xfrm>
            <a:off x="4930963" y="3163798"/>
            <a:ext cx="219792" cy="219792"/>
          </a:xfrm>
          <a:custGeom>
            <a:avLst/>
            <a:gdLst>
              <a:gd name="T0" fmla="*/ 114 w 128"/>
              <a:gd name="T1" fmla="*/ 29 h 128"/>
              <a:gd name="T2" fmla="*/ 112 w 128"/>
              <a:gd name="T3" fmla="*/ 8 h 128"/>
              <a:gd name="T4" fmla="*/ 24 w 128"/>
              <a:gd name="T5" fmla="*/ 0 h 128"/>
              <a:gd name="T6" fmla="*/ 16 w 128"/>
              <a:gd name="T7" fmla="*/ 27 h 128"/>
              <a:gd name="T8" fmla="*/ 2 w 128"/>
              <a:gd name="T9" fmla="*/ 45 h 128"/>
              <a:gd name="T10" fmla="*/ 0 w 128"/>
              <a:gd name="T11" fmla="*/ 56 h 128"/>
              <a:gd name="T12" fmla="*/ 12 w 128"/>
              <a:gd name="T13" fmla="*/ 68 h 128"/>
              <a:gd name="T14" fmla="*/ 20 w 128"/>
              <a:gd name="T15" fmla="*/ 128 h 128"/>
              <a:gd name="T16" fmla="*/ 116 w 128"/>
              <a:gd name="T17" fmla="*/ 120 h 128"/>
              <a:gd name="T18" fmla="*/ 116 w 128"/>
              <a:gd name="T19" fmla="*/ 68 h 128"/>
              <a:gd name="T20" fmla="*/ 128 w 128"/>
              <a:gd name="T21" fmla="*/ 52 h 128"/>
              <a:gd name="T22" fmla="*/ 104 w 128"/>
              <a:gd name="T23" fmla="*/ 8 h 128"/>
              <a:gd name="T24" fmla="*/ 24 w 128"/>
              <a:gd name="T25" fmla="*/ 24 h 128"/>
              <a:gd name="T26" fmla="*/ 24 w 128"/>
              <a:gd name="T27" fmla="*/ 8 h 128"/>
              <a:gd name="T28" fmla="*/ 41 w 128"/>
              <a:gd name="T29" fmla="*/ 60 h 128"/>
              <a:gd name="T30" fmla="*/ 40 w 128"/>
              <a:gd name="T31" fmla="*/ 32 h 128"/>
              <a:gd name="T32" fmla="*/ 41 w 128"/>
              <a:gd name="T33" fmla="*/ 60 h 128"/>
              <a:gd name="T34" fmla="*/ 62 w 128"/>
              <a:gd name="T35" fmla="*/ 32 h 128"/>
              <a:gd name="T36" fmla="*/ 45 w 128"/>
              <a:gd name="T37" fmla="*/ 60 h 128"/>
              <a:gd name="T38" fmla="*/ 66 w 128"/>
              <a:gd name="T39" fmla="*/ 32 h 128"/>
              <a:gd name="T40" fmla="*/ 83 w 128"/>
              <a:gd name="T41" fmla="*/ 60 h 128"/>
              <a:gd name="T42" fmla="*/ 66 w 128"/>
              <a:gd name="T43" fmla="*/ 32 h 128"/>
              <a:gd name="T44" fmla="*/ 88 w 128"/>
              <a:gd name="T45" fmla="*/ 32 h 128"/>
              <a:gd name="T46" fmla="*/ 87 w 128"/>
              <a:gd name="T47" fmla="*/ 60 h 128"/>
              <a:gd name="T48" fmla="*/ 8 w 128"/>
              <a:gd name="T49" fmla="*/ 56 h 128"/>
              <a:gd name="T50" fmla="*/ 9 w 128"/>
              <a:gd name="T51" fmla="*/ 50 h 128"/>
              <a:gd name="T52" fmla="*/ 24 w 128"/>
              <a:gd name="T53" fmla="*/ 32 h 128"/>
              <a:gd name="T54" fmla="*/ 19 w 128"/>
              <a:gd name="T55" fmla="*/ 60 h 128"/>
              <a:gd name="T56" fmla="*/ 8 w 128"/>
              <a:gd name="T57" fmla="*/ 56 h 128"/>
              <a:gd name="T58" fmla="*/ 50 w 128"/>
              <a:gd name="T59" fmla="*/ 120 h 128"/>
              <a:gd name="T60" fmla="*/ 80 w 128"/>
              <a:gd name="T61" fmla="*/ 80 h 128"/>
              <a:gd name="T62" fmla="*/ 108 w 128"/>
              <a:gd name="T63" fmla="*/ 120 h 128"/>
              <a:gd name="T64" fmla="*/ 84 w 128"/>
              <a:gd name="T65" fmla="*/ 80 h 128"/>
              <a:gd name="T66" fmla="*/ 50 w 128"/>
              <a:gd name="T67" fmla="*/ 76 h 128"/>
              <a:gd name="T68" fmla="*/ 46 w 128"/>
              <a:gd name="T69" fmla="*/ 120 h 128"/>
              <a:gd name="T70" fmla="*/ 20 w 128"/>
              <a:gd name="T71" fmla="*/ 68 h 128"/>
              <a:gd name="T72" fmla="*/ 108 w 128"/>
              <a:gd name="T73" fmla="*/ 120 h 128"/>
              <a:gd name="T74" fmla="*/ 116 w 128"/>
              <a:gd name="T75" fmla="*/ 60 h 128"/>
              <a:gd name="T76" fmla="*/ 93 w 128"/>
              <a:gd name="T77" fmla="*/ 32 h 128"/>
              <a:gd name="T78" fmla="*/ 104 w 128"/>
              <a:gd name="T79" fmla="*/ 32 h 128"/>
              <a:gd name="T80" fmla="*/ 119 w 128"/>
              <a:gd name="T81" fmla="*/ 50 h 128"/>
              <a:gd name="T82" fmla="*/ 120 w 128"/>
              <a:gd name="T83" fmla="*/ 56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8" h="128">
                <a:moveTo>
                  <a:pt x="126" y="45"/>
                </a:moveTo>
                <a:cubicBezTo>
                  <a:pt x="114" y="29"/>
                  <a:pt x="114" y="29"/>
                  <a:pt x="114" y="29"/>
                </a:cubicBezTo>
                <a:cubicBezTo>
                  <a:pt x="113" y="28"/>
                  <a:pt x="113" y="28"/>
                  <a:pt x="112" y="27"/>
                </a:cubicBezTo>
                <a:cubicBezTo>
                  <a:pt x="112" y="8"/>
                  <a:pt x="112" y="8"/>
                  <a:pt x="112" y="8"/>
                </a:cubicBezTo>
                <a:cubicBezTo>
                  <a:pt x="112" y="4"/>
                  <a:pt x="108" y="0"/>
                  <a:pt x="104" y="0"/>
                </a:cubicBezTo>
                <a:cubicBezTo>
                  <a:pt x="24" y="0"/>
                  <a:pt x="24" y="0"/>
                  <a:pt x="24" y="0"/>
                </a:cubicBezTo>
                <a:cubicBezTo>
                  <a:pt x="20" y="0"/>
                  <a:pt x="16" y="4"/>
                  <a:pt x="16" y="8"/>
                </a:cubicBezTo>
                <a:cubicBezTo>
                  <a:pt x="16" y="27"/>
                  <a:pt x="16" y="27"/>
                  <a:pt x="16" y="27"/>
                </a:cubicBezTo>
                <a:cubicBezTo>
                  <a:pt x="15" y="28"/>
                  <a:pt x="15" y="28"/>
                  <a:pt x="14" y="29"/>
                </a:cubicBezTo>
                <a:cubicBezTo>
                  <a:pt x="2" y="45"/>
                  <a:pt x="2" y="45"/>
                  <a:pt x="2" y="45"/>
                </a:cubicBezTo>
                <a:cubicBezTo>
                  <a:pt x="1" y="47"/>
                  <a:pt x="0" y="49"/>
                  <a:pt x="0" y="52"/>
                </a:cubicBezTo>
                <a:cubicBezTo>
                  <a:pt x="0" y="56"/>
                  <a:pt x="0" y="56"/>
                  <a:pt x="0" y="56"/>
                </a:cubicBezTo>
                <a:cubicBezTo>
                  <a:pt x="0" y="63"/>
                  <a:pt x="5" y="68"/>
                  <a:pt x="12" y="68"/>
                </a:cubicBezTo>
                <a:cubicBezTo>
                  <a:pt x="12" y="68"/>
                  <a:pt x="12" y="68"/>
                  <a:pt x="12" y="68"/>
                </a:cubicBezTo>
                <a:cubicBezTo>
                  <a:pt x="12" y="120"/>
                  <a:pt x="12" y="120"/>
                  <a:pt x="12" y="120"/>
                </a:cubicBezTo>
                <a:cubicBezTo>
                  <a:pt x="12" y="124"/>
                  <a:pt x="16" y="128"/>
                  <a:pt x="20" y="128"/>
                </a:cubicBezTo>
                <a:cubicBezTo>
                  <a:pt x="108" y="128"/>
                  <a:pt x="108" y="128"/>
                  <a:pt x="108" y="128"/>
                </a:cubicBezTo>
                <a:cubicBezTo>
                  <a:pt x="112" y="128"/>
                  <a:pt x="116" y="124"/>
                  <a:pt x="116" y="120"/>
                </a:cubicBezTo>
                <a:cubicBezTo>
                  <a:pt x="116" y="68"/>
                  <a:pt x="116" y="68"/>
                  <a:pt x="116" y="68"/>
                </a:cubicBezTo>
                <a:cubicBezTo>
                  <a:pt x="116" y="68"/>
                  <a:pt x="116" y="68"/>
                  <a:pt x="116" y="68"/>
                </a:cubicBezTo>
                <a:cubicBezTo>
                  <a:pt x="123" y="68"/>
                  <a:pt x="128" y="63"/>
                  <a:pt x="128" y="56"/>
                </a:cubicBezTo>
                <a:cubicBezTo>
                  <a:pt x="128" y="52"/>
                  <a:pt x="128" y="52"/>
                  <a:pt x="128" y="52"/>
                </a:cubicBezTo>
                <a:cubicBezTo>
                  <a:pt x="128" y="49"/>
                  <a:pt x="127" y="47"/>
                  <a:pt x="126" y="45"/>
                </a:cubicBezTo>
                <a:close/>
                <a:moveTo>
                  <a:pt x="104" y="8"/>
                </a:moveTo>
                <a:cubicBezTo>
                  <a:pt x="104" y="24"/>
                  <a:pt x="104" y="24"/>
                  <a:pt x="104" y="24"/>
                </a:cubicBezTo>
                <a:cubicBezTo>
                  <a:pt x="24" y="24"/>
                  <a:pt x="24" y="24"/>
                  <a:pt x="24" y="24"/>
                </a:cubicBezTo>
                <a:cubicBezTo>
                  <a:pt x="24" y="24"/>
                  <a:pt x="24" y="24"/>
                  <a:pt x="24" y="24"/>
                </a:cubicBezTo>
                <a:cubicBezTo>
                  <a:pt x="24" y="8"/>
                  <a:pt x="24" y="8"/>
                  <a:pt x="24" y="8"/>
                </a:cubicBezTo>
                <a:lnTo>
                  <a:pt x="104" y="8"/>
                </a:lnTo>
                <a:close/>
                <a:moveTo>
                  <a:pt x="41" y="60"/>
                </a:moveTo>
                <a:cubicBezTo>
                  <a:pt x="24" y="60"/>
                  <a:pt x="24" y="60"/>
                  <a:pt x="24" y="60"/>
                </a:cubicBezTo>
                <a:cubicBezTo>
                  <a:pt x="40" y="32"/>
                  <a:pt x="40" y="32"/>
                  <a:pt x="40" y="32"/>
                </a:cubicBezTo>
                <a:cubicBezTo>
                  <a:pt x="49" y="32"/>
                  <a:pt x="49" y="32"/>
                  <a:pt x="49" y="32"/>
                </a:cubicBezTo>
                <a:lnTo>
                  <a:pt x="41" y="60"/>
                </a:lnTo>
                <a:close/>
                <a:moveTo>
                  <a:pt x="53" y="32"/>
                </a:moveTo>
                <a:cubicBezTo>
                  <a:pt x="62" y="32"/>
                  <a:pt x="62" y="32"/>
                  <a:pt x="62" y="32"/>
                </a:cubicBezTo>
                <a:cubicBezTo>
                  <a:pt x="62" y="60"/>
                  <a:pt x="62" y="60"/>
                  <a:pt x="62" y="60"/>
                </a:cubicBezTo>
                <a:cubicBezTo>
                  <a:pt x="45" y="60"/>
                  <a:pt x="45" y="60"/>
                  <a:pt x="45" y="60"/>
                </a:cubicBezTo>
                <a:lnTo>
                  <a:pt x="53" y="32"/>
                </a:lnTo>
                <a:close/>
                <a:moveTo>
                  <a:pt x="66" y="32"/>
                </a:moveTo>
                <a:cubicBezTo>
                  <a:pt x="75" y="32"/>
                  <a:pt x="75" y="32"/>
                  <a:pt x="75" y="32"/>
                </a:cubicBezTo>
                <a:cubicBezTo>
                  <a:pt x="83" y="60"/>
                  <a:pt x="83" y="60"/>
                  <a:pt x="83" y="60"/>
                </a:cubicBezTo>
                <a:cubicBezTo>
                  <a:pt x="66" y="60"/>
                  <a:pt x="66" y="60"/>
                  <a:pt x="66" y="60"/>
                </a:cubicBezTo>
                <a:lnTo>
                  <a:pt x="66" y="32"/>
                </a:lnTo>
                <a:close/>
                <a:moveTo>
                  <a:pt x="79" y="32"/>
                </a:moveTo>
                <a:cubicBezTo>
                  <a:pt x="88" y="32"/>
                  <a:pt x="88" y="32"/>
                  <a:pt x="88" y="32"/>
                </a:cubicBezTo>
                <a:cubicBezTo>
                  <a:pt x="104" y="60"/>
                  <a:pt x="104" y="60"/>
                  <a:pt x="104" y="60"/>
                </a:cubicBezTo>
                <a:cubicBezTo>
                  <a:pt x="87" y="60"/>
                  <a:pt x="87" y="60"/>
                  <a:pt x="87" y="60"/>
                </a:cubicBezTo>
                <a:lnTo>
                  <a:pt x="79" y="32"/>
                </a:lnTo>
                <a:close/>
                <a:moveTo>
                  <a:pt x="8" y="56"/>
                </a:moveTo>
                <a:cubicBezTo>
                  <a:pt x="8" y="52"/>
                  <a:pt x="8" y="52"/>
                  <a:pt x="8" y="52"/>
                </a:cubicBezTo>
                <a:cubicBezTo>
                  <a:pt x="8" y="51"/>
                  <a:pt x="8" y="50"/>
                  <a:pt x="9" y="50"/>
                </a:cubicBezTo>
                <a:cubicBezTo>
                  <a:pt x="21" y="34"/>
                  <a:pt x="21" y="34"/>
                  <a:pt x="21" y="34"/>
                </a:cubicBezTo>
                <a:cubicBezTo>
                  <a:pt x="22" y="33"/>
                  <a:pt x="23" y="32"/>
                  <a:pt x="24" y="32"/>
                </a:cubicBezTo>
                <a:cubicBezTo>
                  <a:pt x="35" y="32"/>
                  <a:pt x="35" y="32"/>
                  <a:pt x="35" y="32"/>
                </a:cubicBezTo>
                <a:cubicBezTo>
                  <a:pt x="19" y="60"/>
                  <a:pt x="19" y="60"/>
                  <a:pt x="19" y="60"/>
                </a:cubicBezTo>
                <a:cubicBezTo>
                  <a:pt x="12" y="60"/>
                  <a:pt x="12" y="60"/>
                  <a:pt x="12" y="60"/>
                </a:cubicBezTo>
                <a:cubicBezTo>
                  <a:pt x="10" y="60"/>
                  <a:pt x="8" y="58"/>
                  <a:pt x="8" y="56"/>
                </a:cubicBezTo>
                <a:close/>
                <a:moveTo>
                  <a:pt x="80" y="120"/>
                </a:moveTo>
                <a:cubicBezTo>
                  <a:pt x="50" y="120"/>
                  <a:pt x="50" y="120"/>
                  <a:pt x="50" y="120"/>
                </a:cubicBezTo>
                <a:cubicBezTo>
                  <a:pt x="50" y="80"/>
                  <a:pt x="50" y="80"/>
                  <a:pt x="50" y="80"/>
                </a:cubicBezTo>
                <a:cubicBezTo>
                  <a:pt x="80" y="80"/>
                  <a:pt x="80" y="80"/>
                  <a:pt x="80" y="80"/>
                </a:cubicBezTo>
                <a:lnTo>
                  <a:pt x="80" y="120"/>
                </a:lnTo>
                <a:close/>
                <a:moveTo>
                  <a:pt x="108" y="120"/>
                </a:moveTo>
                <a:cubicBezTo>
                  <a:pt x="84" y="120"/>
                  <a:pt x="84" y="120"/>
                  <a:pt x="84" y="120"/>
                </a:cubicBezTo>
                <a:cubicBezTo>
                  <a:pt x="84" y="80"/>
                  <a:pt x="84" y="80"/>
                  <a:pt x="84" y="80"/>
                </a:cubicBezTo>
                <a:cubicBezTo>
                  <a:pt x="84" y="78"/>
                  <a:pt x="82" y="76"/>
                  <a:pt x="80" y="76"/>
                </a:cubicBezTo>
                <a:cubicBezTo>
                  <a:pt x="50" y="76"/>
                  <a:pt x="50" y="76"/>
                  <a:pt x="50" y="76"/>
                </a:cubicBezTo>
                <a:cubicBezTo>
                  <a:pt x="48" y="76"/>
                  <a:pt x="46" y="78"/>
                  <a:pt x="46" y="80"/>
                </a:cubicBezTo>
                <a:cubicBezTo>
                  <a:pt x="46" y="120"/>
                  <a:pt x="46" y="120"/>
                  <a:pt x="46" y="120"/>
                </a:cubicBezTo>
                <a:cubicBezTo>
                  <a:pt x="20" y="120"/>
                  <a:pt x="20" y="120"/>
                  <a:pt x="20" y="120"/>
                </a:cubicBezTo>
                <a:cubicBezTo>
                  <a:pt x="20" y="68"/>
                  <a:pt x="20" y="68"/>
                  <a:pt x="20" y="68"/>
                </a:cubicBezTo>
                <a:cubicBezTo>
                  <a:pt x="108" y="68"/>
                  <a:pt x="108" y="68"/>
                  <a:pt x="108" y="68"/>
                </a:cubicBezTo>
                <a:lnTo>
                  <a:pt x="108" y="120"/>
                </a:lnTo>
                <a:close/>
                <a:moveTo>
                  <a:pt x="120" y="56"/>
                </a:moveTo>
                <a:cubicBezTo>
                  <a:pt x="120" y="58"/>
                  <a:pt x="118" y="60"/>
                  <a:pt x="116" y="60"/>
                </a:cubicBezTo>
                <a:cubicBezTo>
                  <a:pt x="109" y="60"/>
                  <a:pt x="109" y="60"/>
                  <a:pt x="109" y="60"/>
                </a:cubicBezTo>
                <a:cubicBezTo>
                  <a:pt x="93" y="32"/>
                  <a:pt x="93" y="32"/>
                  <a:pt x="93" y="32"/>
                </a:cubicBezTo>
                <a:cubicBezTo>
                  <a:pt x="104" y="32"/>
                  <a:pt x="104" y="32"/>
                  <a:pt x="104" y="32"/>
                </a:cubicBezTo>
                <a:cubicBezTo>
                  <a:pt x="104" y="32"/>
                  <a:pt x="104" y="32"/>
                  <a:pt x="104" y="32"/>
                </a:cubicBezTo>
                <a:cubicBezTo>
                  <a:pt x="105" y="32"/>
                  <a:pt x="106" y="33"/>
                  <a:pt x="107" y="34"/>
                </a:cubicBezTo>
                <a:cubicBezTo>
                  <a:pt x="119" y="50"/>
                  <a:pt x="119" y="50"/>
                  <a:pt x="119" y="50"/>
                </a:cubicBezTo>
                <a:cubicBezTo>
                  <a:pt x="120" y="50"/>
                  <a:pt x="120" y="51"/>
                  <a:pt x="120" y="52"/>
                </a:cubicBezTo>
                <a:lnTo>
                  <a:pt x="120" y="56"/>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id-ID"/>
          </a:p>
        </p:txBody>
      </p:sp>
      <p:sp>
        <p:nvSpPr>
          <p:cNvPr id="24" name="Freeform 101"/>
          <p:cNvSpPr>
            <a:spLocks noEditPoints="1"/>
          </p:cNvSpPr>
          <p:nvPr/>
        </p:nvSpPr>
        <p:spPr bwMode="auto">
          <a:xfrm>
            <a:off x="4981250" y="1971717"/>
            <a:ext cx="225872" cy="221874"/>
          </a:xfrm>
          <a:custGeom>
            <a:avLst/>
            <a:gdLst>
              <a:gd name="T0" fmla="*/ 61 w 61"/>
              <a:gd name="T1" fmla="*/ 4 h 60"/>
              <a:gd name="T2" fmla="*/ 57 w 61"/>
              <a:gd name="T3" fmla="*/ 0 h 60"/>
              <a:gd name="T4" fmla="*/ 47 w 61"/>
              <a:gd name="T5" fmla="*/ 11 h 60"/>
              <a:gd name="T6" fmla="*/ 28 w 61"/>
              <a:gd name="T7" fmla="*/ 4 h 60"/>
              <a:gd name="T8" fmla="*/ 0 w 61"/>
              <a:gd name="T9" fmla="*/ 32 h 60"/>
              <a:gd name="T10" fmla="*/ 28 w 61"/>
              <a:gd name="T11" fmla="*/ 60 h 60"/>
              <a:gd name="T12" fmla="*/ 56 w 61"/>
              <a:gd name="T13" fmla="*/ 32 h 60"/>
              <a:gd name="T14" fmla="*/ 51 w 61"/>
              <a:gd name="T15" fmla="*/ 17 h 60"/>
              <a:gd name="T16" fmla="*/ 61 w 61"/>
              <a:gd name="T17" fmla="*/ 4 h 60"/>
              <a:gd name="T18" fmla="*/ 52 w 61"/>
              <a:gd name="T19" fmla="*/ 32 h 60"/>
              <a:gd name="T20" fmla="*/ 28 w 61"/>
              <a:gd name="T21" fmla="*/ 56 h 60"/>
              <a:gd name="T22" fmla="*/ 4 w 61"/>
              <a:gd name="T23" fmla="*/ 32 h 60"/>
              <a:gd name="T24" fmla="*/ 28 w 61"/>
              <a:gd name="T25" fmla="*/ 8 h 60"/>
              <a:gd name="T26" fmla="*/ 44 w 61"/>
              <a:gd name="T27" fmla="*/ 14 h 60"/>
              <a:gd name="T28" fmla="*/ 27 w 61"/>
              <a:gd name="T29" fmla="*/ 34 h 60"/>
              <a:gd name="T30" fmla="*/ 14 w 61"/>
              <a:gd name="T31" fmla="*/ 21 h 60"/>
              <a:gd name="T32" fmla="*/ 10 w 61"/>
              <a:gd name="T33" fmla="*/ 30 h 60"/>
              <a:gd name="T34" fmla="*/ 23 w 61"/>
              <a:gd name="T35" fmla="*/ 45 h 60"/>
              <a:gd name="T36" fmla="*/ 26 w 61"/>
              <a:gd name="T37" fmla="*/ 49 h 60"/>
              <a:gd name="T38" fmla="*/ 29 w 61"/>
              <a:gd name="T39" fmla="*/ 45 h 60"/>
              <a:gd name="T40" fmla="*/ 49 w 61"/>
              <a:gd name="T41" fmla="*/ 20 h 60"/>
              <a:gd name="T42" fmla="*/ 52 w 61"/>
              <a:gd name="T43" fmla="*/ 32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1" h="60">
                <a:moveTo>
                  <a:pt x="61" y="4"/>
                </a:moveTo>
                <a:cubicBezTo>
                  <a:pt x="57" y="0"/>
                  <a:pt x="57" y="0"/>
                  <a:pt x="57" y="0"/>
                </a:cubicBezTo>
                <a:cubicBezTo>
                  <a:pt x="47" y="11"/>
                  <a:pt x="47" y="11"/>
                  <a:pt x="47" y="11"/>
                </a:cubicBezTo>
                <a:cubicBezTo>
                  <a:pt x="42" y="7"/>
                  <a:pt x="35" y="4"/>
                  <a:pt x="28" y="4"/>
                </a:cubicBezTo>
                <a:cubicBezTo>
                  <a:pt x="12" y="4"/>
                  <a:pt x="0" y="16"/>
                  <a:pt x="0" y="32"/>
                </a:cubicBezTo>
                <a:cubicBezTo>
                  <a:pt x="0" y="47"/>
                  <a:pt x="12" y="60"/>
                  <a:pt x="28" y="60"/>
                </a:cubicBezTo>
                <a:cubicBezTo>
                  <a:pt x="43" y="60"/>
                  <a:pt x="56" y="47"/>
                  <a:pt x="56" y="32"/>
                </a:cubicBezTo>
                <a:cubicBezTo>
                  <a:pt x="56" y="26"/>
                  <a:pt x="54" y="21"/>
                  <a:pt x="51" y="17"/>
                </a:cubicBezTo>
                <a:lnTo>
                  <a:pt x="61" y="4"/>
                </a:lnTo>
                <a:close/>
                <a:moveTo>
                  <a:pt x="52" y="32"/>
                </a:moveTo>
                <a:cubicBezTo>
                  <a:pt x="52" y="45"/>
                  <a:pt x="41" y="56"/>
                  <a:pt x="28" y="56"/>
                </a:cubicBezTo>
                <a:cubicBezTo>
                  <a:pt x="14" y="56"/>
                  <a:pt x="4" y="45"/>
                  <a:pt x="4" y="32"/>
                </a:cubicBezTo>
                <a:cubicBezTo>
                  <a:pt x="4" y="19"/>
                  <a:pt x="14" y="8"/>
                  <a:pt x="28" y="8"/>
                </a:cubicBezTo>
                <a:cubicBezTo>
                  <a:pt x="34" y="8"/>
                  <a:pt x="40" y="10"/>
                  <a:pt x="44" y="14"/>
                </a:cubicBezTo>
                <a:cubicBezTo>
                  <a:pt x="27" y="34"/>
                  <a:pt x="27" y="34"/>
                  <a:pt x="27" y="34"/>
                </a:cubicBezTo>
                <a:cubicBezTo>
                  <a:pt x="14" y="21"/>
                  <a:pt x="14" y="21"/>
                  <a:pt x="14" y="21"/>
                </a:cubicBezTo>
                <a:cubicBezTo>
                  <a:pt x="10" y="30"/>
                  <a:pt x="10" y="30"/>
                  <a:pt x="10" y="30"/>
                </a:cubicBezTo>
                <a:cubicBezTo>
                  <a:pt x="23" y="45"/>
                  <a:pt x="23" y="45"/>
                  <a:pt x="23" y="45"/>
                </a:cubicBezTo>
                <a:cubicBezTo>
                  <a:pt x="26" y="49"/>
                  <a:pt x="26" y="49"/>
                  <a:pt x="26" y="49"/>
                </a:cubicBezTo>
                <a:cubicBezTo>
                  <a:pt x="29" y="45"/>
                  <a:pt x="29" y="45"/>
                  <a:pt x="29" y="45"/>
                </a:cubicBezTo>
                <a:cubicBezTo>
                  <a:pt x="49" y="20"/>
                  <a:pt x="49" y="20"/>
                  <a:pt x="49" y="20"/>
                </a:cubicBezTo>
                <a:cubicBezTo>
                  <a:pt x="51" y="24"/>
                  <a:pt x="52" y="28"/>
                  <a:pt x="52" y="32"/>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26" name="组合 25"/>
          <p:cNvGrpSpPr/>
          <p:nvPr/>
        </p:nvGrpSpPr>
        <p:grpSpPr>
          <a:xfrm>
            <a:off x="5639419" y="1735557"/>
            <a:ext cx="2033819" cy="653815"/>
            <a:chOff x="1060144" y="3400551"/>
            <a:chExt cx="2033819" cy="653815"/>
          </a:xfrm>
        </p:grpSpPr>
        <p:sp>
          <p:nvSpPr>
            <p:cNvPr id="27" name="AutoShape 25"/>
            <p:cNvSpPr>
              <a:spLocks/>
            </p:cNvSpPr>
            <p:nvPr/>
          </p:nvSpPr>
          <p:spPr bwMode="auto">
            <a:xfrm>
              <a:off x="1060144" y="3400551"/>
              <a:ext cx="1270392" cy="18466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square" lIns="0" tIns="0" rIns="0" bIns="0" anchor="t" anchorCtr="0">
              <a:spAutoFit/>
            </a:bodyPr>
            <a:lstStyle>
              <a:lvl1pPr eaLnBrk="0">
                <a:defRPr sz="2500" b="1">
                  <a:solidFill>
                    <a:srgbClr val="FFFFFF"/>
                  </a:solidFill>
                  <a:latin typeface="Lato" charset="0"/>
                  <a:ea typeface="MS PGothic" panose="020B0600070205080204" pitchFamily="34" charset="-128"/>
                  <a:sym typeface="Lato" charset="0"/>
                </a:defRPr>
              </a:lvl1pPr>
              <a:lvl2pPr marL="742950" indent="-285750" eaLnBrk="0">
                <a:defRPr sz="2500" b="1">
                  <a:solidFill>
                    <a:srgbClr val="FFFFFF"/>
                  </a:solidFill>
                  <a:latin typeface="Lato" charset="0"/>
                  <a:ea typeface="MS PGothic" panose="020B0600070205080204" pitchFamily="34" charset="-128"/>
                  <a:sym typeface="Lato" charset="0"/>
                </a:defRPr>
              </a:lvl2pPr>
              <a:lvl3pPr marL="1143000" indent="-228600" eaLnBrk="0">
                <a:defRPr sz="2500" b="1">
                  <a:solidFill>
                    <a:srgbClr val="FFFFFF"/>
                  </a:solidFill>
                  <a:latin typeface="Lato" charset="0"/>
                  <a:ea typeface="MS PGothic" panose="020B0600070205080204" pitchFamily="34" charset="-128"/>
                  <a:sym typeface="Lato" charset="0"/>
                </a:defRPr>
              </a:lvl3pPr>
              <a:lvl4pPr marL="1600200" indent="-228600" eaLnBrk="0">
                <a:defRPr sz="2500" b="1">
                  <a:solidFill>
                    <a:srgbClr val="FFFFFF"/>
                  </a:solidFill>
                  <a:latin typeface="Lato" charset="0"/>
                  <a:ea typeface="MS PGothic" panose="020B0600070205080204" pitchFamily="34" charset="-128"/>
                  <a:sym typeface="Lato" charset="0"/>
                </a:defRPr>
              </a:lvl4pPr>
              <a:lvl5pPr marL="2057400" indent="-228600" eaLnBrk="0">
                <a:defRPr sz="2500" b="1">
                  <a:solidFill>
                    <a:srgbClr val="FFFFFF"/>
                  </a:solidFill>
                  <a:latin typeface="Lato" charset="0"/>
                  <a:ea typeface="MS PGothic" panose="020B0600070205080204" pitchFamily="34" charset="-128"/>
                  <a:sym typeface="Lato" charset="0"/>
                </a:defRPr>
              </a:lvl5pPr>
              <a:lvl6pPr marL="2514600" indent="-228600" algn="ctr" defTabSz="825500" eaLnBrk="0" fontAlgn="base" hangingPunct="0">
                <a:lnSpc>
                  <a:spcPct val="130000"/>
                </a:lnSpc>
                <a:spcBef>
                  <a:spcPct val="0"/>
                </a:spcBef>
                <a:spcAft>
                  <a:spcPct val="0"/>
                </a:spcAft>
                <a:defRPr sz="2500" b="1">
                  <a:solidFill>
                    <a:srgbClr val="FFFFFF"/>
                  </a:solidFill>
                  <a:latin typeface="Lato" charset="0"/>
                  <a:ea typeface="MS PGothic" panose="020B0600070205080204" pitchFamily="34" charset="-128"/>
                  <a:sym typeface="Lato" charset="0"/>
                </a:defRPr>
              </a:lvl6pPr>
              <a:lvl7pPr marL="2971800" indent="-228600" algn="ctr" defTabSz="825500" eaLnBrk="0" fontAlgn="base" hangingPunct="0">
                <a:lnSpc>
                  <a:spcPct val="130000"/>
                </a:lnSpc>
                <a:spcBef>
                  <a:spcPct val="0"/>
                </a:spcBef>
                <a:spcAft>
                  <a:spcPct val="0"/>
                </a:spcAft>
                <a:defRPr sz="2500" b="1">
                  <a:solidFill>
                    <a:srgbClr val="FFFFFF"/>
                  </a:solidFill>
                  <a:latin typeface="Lato" charset="0"/>
                  <a:ea typeface="MS PGothic" panose="020B0600070205080204" pitchFamily="34" charset="-128"/>
                  <a:sym typeface="Lato" charset="0"/>
                </a:defRPr>
              </a:lvl7pPr>
              <a:lvl8pPr marL="3429000" indent="-228600" algn="ctr" defTabSz="825500" eaLnBrk="0" fontAlgn="base" hangingPunct="0">
                <a:lnSpc>
                  <a:spcPct val="130000"/>
                </a:lnSpc>
                <a:spcBef>
                  <a:spcPct val="0"/>
                </a:spcBef>
                <a:spcAft>
                  <a:spcPct val="0"/>
                </a:spcAft>
                <a:defRPr sz="2500" b="1">
                  <a:solidFill>
                    <a:srgbClr val="FFFFFF"/>
                  </a:solidFill>
                  <a:latin typeface="Lato" charset="0"/>
                  <a:ea typeface="MS PGothic" panose="020B0600070205080204" pitchFamily="34" charset="-128"/>
                  <a:sym typeface="Lato" charset="0"/>
                </a:defRPr>
              </a:lvl8pPr>
              <a:lvl9pPr marL="3886200" indent="-228600" algn="ctr" defTabSz="825500" eaLnBrk="0" fontAlgn="base" hangingPunct="0">
                <a:lnSpc>
                  <a:spcPct val="130000"/>
                </a:lnSpc>
                <a:spcBef>
                  <a:spcPct val="0"/>
                </a:spcBef>
                <a:spcAft>
                  <a:spcPct val="0"/>
                </a:spcAft>
                <a:defRPr sz="2500" b="1">
                  <a:solidFill>
                    <a:srgbClr val="FFFFFF"/>
                  </a:solidFill>
                  <a:latin typeface="Lato" charset="0"/>
                  <a:ea typeface="MS PGothic" panose="020B0600070205080204" pitchFamily="34" charset="-128"/>
                  <a:sym typeface="Lato" charset="0"/>
                </a:defRPr>
              </a:lvl9pPr>
            </a:lstStyle>
            <a:p>
              <a:pPr eaLnBrk="1"/>
              <a:r>
                <a:rPr lang="en-US" altLang="zh-CN" sz="1200" b="0" dirty="0">
                  <a:solidFill>
                    <a:schemeClr val="tx1">
                      <a:lumMod val="50000"/>
                      <a:lumOff val="50000"/>
                    </a:schemeClr>
                  </a:solidFill>
                  <a:latin typeface="Arial" panose="020B0604020202020204" pitchFamily="34" charset="0"/>
                  <a:ea typeface="微软雅黑" panose="020B0503020204020204" pitchFamily="34" charset="-122"/>
                  <a:sym typeface="Arial" panose="020B0604020202020204" pitchFamily="34" charset="0"/>
                </a:rPr>
                <a:t>Title text</a:t>
              </a:r>
              <a:endParaRPr lang="es-ES" altLang="zh-CN" sz="1200" b="0" dirty="0">
                <a:solidFill>
                  <a:schemeClr val="tx1">
                    <a:lumMod val="50000"/>
                    <a:lumOff val="50000"/>
                  </a:scheme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28" name="AutoShape 26"/>
            <p:cNvSpPr>
              <a:spLocks/>
            </p:cNvSpPr>
            <p:nvPr/>
          </p:nvSpPr>
          <p:spPr bwMode="auto">
            <a:xfrm>
              <a:off x="1074433" y="3611168"/>
              <a:ext cx="2019530" cy="44319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t" anchorCtr="0">
              <a:spAutoFit/>
            </a:bodyPr>
            <a:lstStyle>
              <a:lvl1pPr defTabSz="647700" eaLnBrk="0">
                <a:defRPr sz="2500" b="1">
                  <a:solidFill>
                    <a:srgbClr val="FFFFFF"/>
                  </a:solidFill>
                  <a:latin typeface="Lato" charset="0"/>
                  <a:ea typeface="MS PGothic" panose="020B0600070205080204" pitchFamily="34" charset="-128"/>
                  <a:sym typeface="Lato" charset="0"/>
                </a:defRPr>
              </a:lvl1pPr>
              <a:lvl2pPr marL="742950" indent="-285750" defTabSz="647700" eaLnBrk="0">
                <a:defRPr sz="2500" b="1">
                  <a:solidFill>
                    <a:srgbClr val="FFFFFF"/>
                  </a:solidFill>
                  <a:latin typeface="Lato" charset="0"/>
                  <a:ea typeface="MS PGothic" panose="020B0600070205080204" pitchFamily="34" charset="-128"/>
                  <a:sym typeface="Lato" charset="0"/>
                </a:defRPr>
              </a:lvl2pPr>
              <a:lvl3pPr marL="1143000" indent="-228600" defTabSz="647700" eaLnBrk="0">
                <a:defRPr sz="2500" b="1">
                  <a:solidFill>
                    <a:srgbClr val="FFFFFF"/>
                  </a:solidFill>
                  <a:latin typeface="Lato" charset="0"/>
                  <a:ea typeface="MS PGothic" panose="020B0600070205080204" pitchFamily="34" charset="-128"/>
                  <a:sym typeface="Lato" charset="0"/>
                </a:defRPr>
              </a:lvl3pPr>
              <a:lvl4pPr marL="1600200" indent="-228600" defTabSz="647700" eaLnBrk="0">
                <a:defRPr sz="2500" b="1">
                  <a:solidFill>
                    <a:srgbClr val="FFFFFF"/>
                  </a:solidFill>
                  <a:latin typeface="Lato" charset="0"/>
                  <a:ea typeface="MS PGothic" panose="020B0600070205080204" pitchFamily="34" charset="-128"/>
                  <a:sym typeface="Lato" charset="0"/>
                </a:defRPr>
              </a:lvl4pPr>
              <a:lvl5pPr marL="2057400" indent="-228600" defTabSz="647700" eaLnBrk="0">
                <a:defRPr sz="2500" b="1">
                  <a:solidFill>
                    <a:srgbClr val="FFFFFF"/>
                  </a:solidFill>
                  <a:latin typeface="Lato" charset="0"/>
                  <a:ea typeface="MS PGothic" panose="020B0600070205080204" pitchFamily="34" charset="-128"/>
                  <a:sym typeface="Lato" charset="0"/>
                </a:defRPr>
              </a:lvl5pPr>
              <a:lvl6pPr marL="2514600" indent="-228600" algn="ctr" defTabSz="647700" eaLnBrk="0" fontAlgn="base" hangingPunct="0">
                <a:lnSpc>
                  <a:spcPct val="130000"/>
                </a:lnSpc>
                <a:spcBef>
                  <a:spcPct val="0"/>
                </a:spcBef>
                <a:spcAft>
                  <a:spcPct val="0"/>
                </a:spcAft>
                <a:defRPr sz="2500" b="1">
                  <a:solidFill>
                    <a:srgbClr val="FFFFFF"/>
                  </a:solidFill>
                  <a:latin typeface="Lato" charset="0"/>
                  <a:ea typeface="MS PGothic" panose="020B0600070205080204" pitchFamily="34" charset="-128"/>
                  <a:sym typeface="Lato" charset="0"/>
                </a:defRPr>
              </a:lvl6pPr>
              <a:lvl7pPr marL="2971800" indent="-228600" algn="ctr" defTabSz="647700" eaLnBrk="0" fontAlgn="base" hangingPunct="0">
                <a:lnSpc>
                  <a:spcPct val="130000"/>
                </a:lnSpc>
                <a:spcBef>
                  <a:spcPct val="0"/>
                </a:spcBef>
                <a:spcAft>
                  <a:spcPct val="0"/>
                </a:spcAft>
                <a:defRPr sz="2500" b="1">
                  <a:solidFill>
                    <a:srgbClr val="FFFFFF"/>
                  </a:solidFill>
                  <a:latin typeface="Lato" charset="0"/>
                  <a:ea typeface="MS PGothic" panose="020B0600070205080204" pitchFamily="34" charset="-128"/>
                  <a:sym typeface="Lato" charset="0"/>
                </a:defRPr>
              </a:lvl7pPr>
              <a:lvl8pPr marL="3429000" indent="-228600" algn="ctr" defTabSz="647700" eaLnBrk="0" fontAlgn="base" hangingPunct="0">
                <a:lnSpc>
                  <a:spcPct val="130000"/>
                </a:lnSpc>
                <a:spcBef>
                  <a:spcPct val="0"/>
                </a:spcBef>
                <a:spcAft>
                  <a:spcPct val="0"/>
                </a:spcAft>
                <a:defRPr sz="2500" b="1">
                  <a:solidFill>
                    <a:srgbClr val="FFFFFF"/>
                  </a:solidFill>
                  <a:latin typeface="Lato" charset="0"/>
                  <a:ea typeface="MS PGothic" panose="020B0600070205080204" pitchFamily="34" charset="-128"/>
                  <a:sym typeface="Lato" charset="0"/>
                </a:defRPr>
              </a:lvl8pPr>
              <a:lvl9pPr marL="3886200" indent="-228600" algn="ctr" defTabSz="647700" eaLnBrk="0" fontAlgn="base" hangingPunct="0">
                <a:lnSpc>
                  <a:spcPct val="130000"/>
                </a:lnSpc>
                <a:spcBef>
                  <a:spcPct val="0"/>
                </a:spcBef>
                <a:spcAft>
                  <a:spcPct val="0"/>
                </a:spcAft>
                <a:defRPr sz="2500" b="1">
                  <a:solidFill>
                    <a:srgbClr val="FFFFFF"/>
                  </a:solidFill>
                  <a:latin typeface="Lato" charset="0"/>
                  <a:ea typeface="MS PGothic" panose="020B0600070205080204" pitchFamily="34" charset="-128"/>
                  <a:sym typeface="Lato" charset="0"/>
                </a:defRPr>
              </a:lvl9pPr>
            </a:lstStyle>
            <a:p>
              <a:pPr eaLnBrk="1">
                <a:lnSpc>
                  <a:spcPct val="120000"/>
                </a:lnSpc>
                <a:spcBef>
                  <a:spcPts val="896"/>
                </a:spcBef>
              </a:pPr>
              <a:r>
                <a:rPr lang="en-US" altLang="zh-CN" sz="800" b="0" dirty="0">
                  <a:solidFill>
                    <a:schemeClr val="tx1">
                      <a:lumMod val="50000"/>
                      <a:lumOff val="50000"/>
                    </a:schemeClr>
                  </a:solidFill>
                  <a:latin typeface="Arial" panose="020B0604020202020204" pitchFamily="34" charset="0"/>
                  <a:ea typeface="微软雅黑" panose="020B0503020204020204" pitchFamily="34" charset="-122"/>
                  <a:sym typeface="Arial" panose="020B0604020202020204" pitchFamily="34" charset="0"/>
                </a:rPr>
                <a:t>Please replace text, click add relevant headline, modify the text content, also can copy your content to this directly.</a:t>
              </a:r>
              <a:endParaRPr lang="es-ES" altLang="zh-CN" sz="800" b="0" dirty="0">
                <a:solidFill>
                  <a:schemeClr val="tx1">
                    <a:lumMod val="50000"/>
                    <a:lumOff val="50000"/>
                  </a:schemeClr>
                </a:solidFill>
                <a:latin typeface="Arial" panose="020B0604020202020204" pitchFamily="34" charset="0"/>
                <a:ea typeface="微软雅黑" panose="020B0503020204020204" pitchFamily="34" charset="-122"/>
                <a:sym typeface="Arial" panose="020B0604020202020204" pitchFamily="34" charset="0"/>
              </a:endParaRPr>
            </a:p>
          </p:txBody>
        </p:sp>
      </p:grpSp>
      <p:grpSp>
        <p:nvGrpSpPr>
          <p:cNvPr id="29" name="组合 28"/>
          <p:cNvGrpSpPr/>
          <p:nvPr/>
        </p:nvGrpSpPr>
        <p:grpSpPr>
          <a:xfrm>
            <a:off x="1482496" y="2148020"/>
            <a:ext cx="2029009" cy="653815"/>
            <a:chOff x="1074433" y="3400551"/>
            <a:chExt cx="2029009" cy="653815"/>
          </a:xfrm>
        </p:grpSpPr>
        <p:sp>
          <p:nvSpPr>
            <p:cNvPr id="30" name="AutoShape 25"/>
            <p:cNvSpPr>
              <a:spLocks/>
            </p:cNvSpPr>
            <p:nvPr/>
          </p:nvSpPr>
          <p:spPr bwMode="auto">
            <a:xfrm>
              <a:off x="1821323" y="3400551"/>
              <a:ext cx="1282119" cy="18466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square" lIns="0" tIns="0" rIns="0" bIns="0" anchor="t" anchorCtr="0">
              <a:spAutoFit/>
            </a:bodyPr>
            <a:lstStyle>
              <a:lvl1pPr eaLnBrk="0">
                <a:defRPr sz="2500" b="1">
                  <a:solidFill>
                    <a:srgbClr val="FFFFFF"/>
                  </a:solidFill>
                  <a:latin typeface="Lato" charset="0"/>
                  <a:ea typeface="MS PGothic" panose="020B0600070205080204" pitchFamily="34" charset="-128"/>
                  <a:sym typeface="Lato" charset="0"/>
                </a:defRPr>
              </a:lvl1pPr>
              <a:lvl2pPr marL="742950" indent="-285750" eaLnBrk="0">
                <a:defRPr sz="2500" b="1">
                  <a:solidFill>
                    <a:srgbClr val="FFFFFF"/>
                  </a:solidFill>
                  <a:latin typeface="Lato" charset="0"/>
                  <a:ea typeface="MS PGothic" panose="020B0600070205080204" pitchFamily="34" charset="-128"/>
                  <a:sym typeface="Lato" charset="0"/>
                </a:defRPr>
              </a:lvl2pPr>
              <a:lvl3pPr marL="1143000" indent="-228600" eaLnBrk="0">
                <a:defRPr sz="2500" b="1">
                  <a:solidFill>
                    <a:srgbClr val="FFFFFF"/>
                  </a:solidFill>
                  <a:latin typeface="Lato" charset="0"/>
                  <a:ea typeface="MS PGothic" panose="020B0600070205080204" pitchFamily="34" charset="-128"/>
                  <a:sym typeface="Lato" charset="0"/>
                </a:defRPr>
              </a:lvl3pPr>
              <a:lvl4pPr marL="1600200" indent="-228600" eaLnBrk="0">
                <a:defRPr sz="2500" b="1">
                  <a:solidFill>
                    <a:srgbClr val="FFFFFF"/>
                  </a:solidFill>
                  <a:latin typeface="Lato" charset="0"/>
                  <a:ea typeface="MS PGothic" panose="020B0600070205080204" pitchFamily="34" charset="-128"/>
                  <a:sym typeface="Lato" charset="0"/>
                </a:defRPr>
              </a:lvl4pPr>
              <a:lvl5pPr marL="2057400" indent="-228600" eaLnBrk="0">
                <a:defRPr sz="2500" b="1">
                  <a:solidFill>
                    <a:srgbClr val="FFFFFF"/>
                  </a:solidFill>
                  <a:latin typeface="Lato" charset="0"/>
                  <a:ea typeface="MS PGothic" panose="020B0600070205080204" pitchFamily="34" charset="-128"/>
                  <a:sym typeface="Lato" charset="0"/>
                </a:defRPr>
              </a:lvl5pPr>
              <a:lvl6pPr marL="2514600" indent="-228600" algn="ctr" defTabSz="825500" eaLnBrk="0" fontAlgn="base" hangingPunct="0">
                <a:lnSpc>
                  <a:spcPct val="130000"/>
                </a:lnSpc>
                <a:spcBef>
                  <a:spcPct val="0"/>
                </a:spcBef>
                <a:spcAft>
                  <a:spcPct val="0"/>
                </a:spcAft>
                <a:defRPr sz="2500" b="1">
                  <a:solidFill>
                    <a:srgbClr val="FFFFFF"/>
                  </a:solidFill>
                  <a:latin typeface="Lato" charset="0"/>
                  <a:ea typeface="MS PGothic" panose="020B0600070205080204" pitchFamily="34" charset="-128"/>
                  <a:sym typeface="Lato" charset="0"/>
                </a:defRPr>
              </a:lvl6pPr>
              <a:lvl7pPr marL="2971800" indent="-228600" algn="ctr" defTabSz="825500" eaLnBrk="0" fontAlgn="base" hangingPunct="0">
                <a:lnSpc>
                  <a:spcPct val="130000"/>
                </a:lnSpc>
                <a:spcBef>
                  <a:spcPct val="0"/>
                </a:spcBef>
                <a:spcAft>
                  <a:spcPct val="0"/>
                </a:spcAft>
                <a:defRPr sz="2500" b="1">
                  <a:solidFill>
                    <a:srgbClr val="FFFFFF"/>
                  </a:solidFill>
                  <a:latin typeface="Lato" charset="0"/>
                  <a:ea typeface="MS PGothic" panose="020B0600070205080204" pitchFamily="34" charset="-128"/>
                  <a:sym typeface="Lato" charset="0"/>
                </a:defRPr>
              </a:lvl7pPr>
              <a:lvl8pPr marL="3429000" indent="-228600" algn="ctr" defTabSz="825500" eaLnBrk="0" fontAlgn="base" hangingPunct="0">
                <a:lnSpc>
                  <a:spcPct val="130000"/>
                </a:lnSpc>
                <a:spcBef>
                  <a:spcPct val="0"/>
                </a:spcBef>
                <a:spcAft>
                  <a:spcPct val="0"/>
                </a:spcAft>
                <a:defRPr sz="2500" b="1">
                  <a:solidFill>
                    <a:srgbClr val="FFFFFF"/>
                  </a:solidFill>
                  <a:latin typeface="Lato" charset="0"/>
                  <a:ea typeface="MS PGothic" panose="020B0600070205080204" pitchFamily="34" charset="-128"/>
                  <a:sym typeface="Lato" charset="0"/>
                </a:defRPr>
              </a:lvl8pPr>
              <a:lvl9pPr marL="3886200" indent="-228600" algn="ctr" defTabSz="825500" eaLnBrk="0" fontAlgn="base" hangingPunct="0">
                <a:lnSpc>
                  <a:spcPct val="130000"/>
                </a:lnSpc>
                <a:spcBef>
                  <a:spcPct val="0"/>
                </a:spcBef>
                <a:spcAft>
                  <a:spcPct val="0"/>
                </a:spcAft>
                <a:defRPr sz="2500" b="1">
                  <a:solidFill>
                    <a:srgbClr val="FFFFFF"/>
                  </a:solidFill>
                  <a:latin typeface="Lato" charset="0"/>
                  <a:ea typeface="MS PGothic" panose="020B0600070205080204" pitchFamily="34" charset="-128"/>
                  <a:sym typeface="Lato" charset="0"/>
                </a:defRPr>
              </a:lvl9pPr>
            </a:lstStyle>
            <a:p>
              <a:pPr algn="r" eaLnBrk="1"/>
              <a:r>
                <a:rPr lang="en-US" altLang="zh-CN" sz="1200" b="0" dirty="0">
                  <a:solidFill>
                    <a:schemeClr val="tx1">
                      <a:lumMod val="50000"/>
                      <a:lumOff val="50000"/>
                    </a:schemeClr>
                  </a:solidFill>
                  <a:latin typeface="Arial" panose="020B0604020202020204" pitchFamily="34" charset="0"/>
                  <a:ea typeface="微软雅黑" panose="020B0503020204020204" pitchFamily="34" charset="-122"/>
                  <a:sym typeface="Arial" panose="020B0604020202020204" pitchFamily="34" charset="0"/>
                </a:rPr>
                <a:t>Title text</a:t>
              </a:r>
              <a:endParaRPr lang="es-ES" altLang="zh-CN" sz="1200" b="0" dirty="0">
                <a:solidFill>
                  <a:schemeClr val="tx1">
                    <a:lumMod val="50000"/>
                    <a:lumOff val="50000"/>
                  </a:scheme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31" name="AutoShape 26"/>
            <p:cNvSpPr>
              <a:spLocks/>
            </p:cNvSpPr>
            <p:nvPr/>
          </p:nvSpPr>
          <p:spPr bwMode="auto">
            <a:xfrm>
              <a:off x="1074433" y="3611168"/>
              <a:ext cx="2019530" cy="44319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t" anchorCtr="0">
              <a:spAutoFit/>
            </a:bodyPr>
            <a:lstStyle>
              <a:lvl1pPr defTabSz="647700" eaLnBrk="0">
                <a:defRPr sz="2500" b="1">
                  <a:solidFill>
                    <a:srgbClr val="FFFFFF"/>
                  </a:solidFill>
                  <a:latin typeface="Lato" charset="0"/>
                  <a:ea typeface="MS PGothic" panose="020B0600070205080204" pitchFamily="34" charset="-128"/>
                  <a:sym typeface="Lato" charset="0"/>
                </a:defRPr>
              </a:lvl1pPr>
              <a:lvl2pPr marL="742950" indent="-285750" defTabSz="647700" eaLnBrk="0">
                <a:defRPr sz="2500" b="1">
                  <a:solidFill>
                    <a:srgbClr val="FFFFFF"/>
                  </a:solidFill>
                  <a:latin typeface="Lato" charset="0"/>
                  <a:ea typeface="MS PGothic" panose="020B0600070205080204" pitchFamily="34" charset="-128"/>
                  <a:sym typeface="Lato" charset="0"/>
                </a:defRPr>
              </a:lvl2pPr>
              <a:lvl3pPr marL="1143000" indent="-228600" defTabSz="647700" eaLnBrk="0">
                <a:defRPr sz="2500" b="1">
                  <a:solidFill>
                    <a:srgbClr val="FFFFFF"/>
                  </a:solidFill>
                  <a:latin typeface="Lato" charset="0"/>
                  <a:ea typeface="MS PGothic" panose="020B0600070205080204" pitchFamily="34" charset="-128"/>
                  <a:sym typeface="Lato" charset="0"/>
                </a:defRPr>
              </a:lvl3pPr>
              <a:lvl4pPr marL="1600200" indent="-228600" defTabSz="647700" eaLnBrk="0">
                <a:defRPr sz="2500" b="1">
                  <a:solidFill>
                    <a:srgbClr val="FFFFFF"/>
                  </a:solidFill>
                  <a:latin typeface="Lato" charset="0"/>
                  <a:ea typeface="MS PGothic" panose="020B0600070205080204" pitchFamily="34" charset="-128"/>
                  <a:sym typeface="Lato" charset="0"/>
                </a:defRPr>
              </a:lvl4pPr>
              <a:lvl5pPr marL="2057400" indent="-228600" defTabSz="647700" eaLnBrk="0">
                <a:defRPr sz="2500" b="1">
                  <a:solidFill>
                    <a:srgbClr val="FFFFFF"/>
                  </a:solidFill>
                  <a:latin typeface="Lato" charset="0"/>
                  <a:ea typeface="MS PGothic" panose="020B0600070205080204" pitchFamily="34" charset="-128"/>
                  <a:sym typeface="Lato" charset="0"/>
                </a:defRPr>
              </a:lvl5pPr>
              <a:lvl6pPr marL="2514600" indent="-228600" algn="ctr" defTabSz="647700" eaLnBrk="0" fontAlgn="base" hangingPunct="0">
                <a:lnSpc>
                  <a:spcPct val="130000"/>
                </a:lnSpc>
                <a:spcBef>
                  <a:spcPct val="0"/>
                </a:spcBef>
                <a:spcAft>
                  <a:spcPct val="0"/>
                </a:spcAft>
                <a:defRPr sz="2500" b="1">
                  <a:solidFill>
                    <a:srgbClr val="FFFFFF"/>
                  </a:solidFill>
                  <a:latin typeface="Lato" charset="0"/>
                  <a:ea typeface="MS PGothic" panose="020B0600070205080204" pitchFamily="34" charset="-128"/>
                  <a:sym typeface="Lato" charset="0"/>
                </a:defRPr>
              </a:lvl6pPr>
              <a:lvl7pPr marL="2971800" indent="-228600" algn="ctr" defTabSz="647700" eaLnBrk="0" fontAlgn="base" hangingPunct="0">
                <a:lnSpc>
                  <a:spcPct val="130000"/>
                </a:lnSpc>
                <a:spcBef>
                  <a:spcPct val="0"/>
                </a:spcBef>
                <a:spcAft>
                  <a:spcPct val="0"/>
                </a:spcAft>
                <a:defRPr sz="2500" b="1">
                  <a:solidFill>
                    <a:srgbClr val="FFFFFF"/>
                  </a:solidFill>
                  <a:latin typeface="Lato" charset="0"/>
                  <a:ea typeface="MS PGothic" panose="020B0600070205080204" pitchFamily="34" charset="-128"/>
                  <a:sym typeface="Lato" charset="0"/>
                </a:defRPr>
              </a:lvl7pPr>
              <a:lvl8pPr marL="3429000" indent="-228600" algn="ctr" defTabSz="647700" eaLnBrk="0" fontAlgn="base" hangingPunct="0">
                <a:lnSpc>
                  <a:spcPct val="130000"/>
                </a:lnSpc>
                <a:spcBef>
                  <a:spcPct val="0"/>
                </a:spcBef>
                <a:spcAft>
                  <a:spcPct val="0"/>
                </a:spcAft>
                <a:defRPr sz="2500" b="1">
                  <a:solidFill>
                    <a:srgbClr val="FFFFFF"/>
                  </a:solidFill>
                  <a:latin typeface="Lato" charset="0"/>
                  <a:ea typeface="MS PGothic" panose="020B0600070205080204" pitchFamily="34" charset="-128"/>
                  <a:sym typeface="Lato" charset="0"/>
                </a:defRPr>
              </a:lvl8pPr>
              <a:lvl9pPr marL="3886200" indent="-228600" algn="ctr" defTabSz="647700" eaLnBrk="0" fontAlgn="base" hangingPunct="0">
                <a:lnSpc>
                  <a:spcPct val="130000"/>
                </a:lnSpc>
                <a:spcBef>
                  <a:spcPct val="0"/>
                </a:spcBef>
                <a:spcAft>
                  <a:spcPct val="0"/>
                </a:spcAft>
                <a:defRPr sz="2500" b="1">
                  <a:solidFill>
                    <a:srgbClr val="FFFFFF"/>
                  </a:solidFill>
                  <a:latin typeface="Lato" charset="0"/>
                  <a:ea typeface="MS PGothic" panose="020B0600070205080204" pitchFamily="34" charset="-128"/>
                  <a:sym typeface="Lato" charset="0"/>
                </a:defRPr>
              </a:lvl9pPr>
            </a:lstStyle>
            <a:p>
              <a:pPr algn="r" eaLnBrk="1">
                <a:lnSpc>
                  <a:spcPct val="120000"/>
                </a:lnSpc>
                <a:spcBef>
                  <a:spcPts val="896"/>
                </a:spcBef>
              </a:pPr>
              <a:r>
                <a:rPr lang="en-US" altLang="zh-CN" sz="800" b="0" dirty="0">
                  <a:solidFill>
                    <a:schemeClr val="tx1">
                      <a:lumMod val="50000"/>
                      <a:lumOff val="50000"/>
                    </a:schemeClr>
                  </a:solidFill>
                  <a:latin typeface="Arial" panose="020B0604020202020204" pitchFamily="34" charset="0"/>
                  <a:ea typeface="微软雅黑" panose="020B0503020204020204" pitchFamily="34" charset="-122"/>
                  <a:sym typeface="Arial" panose="020B0604020202020204" pitchFamily="34" charset="0"/>
                </a:rPr>
                <a:t>Please replace text, click add relevant headline, modify the text content, also can copy your content to this directly</a:t>
              </a:r>
              <a:endParaRPr lang="es-ES" altLang="zh-CN" sz="800" b="0" dirty="0">
                <a:solidFill>
                  <a:schemeClr val="tx1">
                    <a:lumMod val="50000"/>
                    <a:lumOff val="50000"/>
                  </a:schemeClr>
                </a:solidFill>
                <a:latin typeface="Arial" panose="020B0604020202020204" pitchFamily="34" charset="0"/>
                <a:ea typeface="微软雅黑" panose="020B0503020204020204" pitchFamily="34" charset="-122"/>
                <a:sym typeface="Arial" panose="020B0604020202020204" pitchFamily="34" charset="0"/>
              </a:endParaRPr>
            </a:p>
          </p:txBody>
        </p:sp>
      </p:grpSp>
      <p:grpSp>
        <p:nvGrpSpPr>
          <p:cNvPr id="32" name="组合 31"/>
          <p:cNvGrpSpPr/>
          <p:nvPr/>
        </p:nvGrpSpPr>
        <p:grpSpPr>
          <a:xfrm>
            <a:off x="5706533" y="2978182"/>
            <a:ext cx="2033819" cy="653815"/>
            <a:chOff x="1060144" y="3400551"/>
            <a:chExt cx="2033819" cy="653815"/>
          </a:xfrm>
        </p:grpSpPr>
        <p:sp>
          <p:nvSpPr>
            <p:cNvPr id="33" name="AutoShape 25"/>
            <p:cNvSpPr>
              <a:spLocks/>
            </p:cNvSpPr>
            <p:nvPr/>
          </p:nvSpPr>
          <p:spPr bwMode="auto">
            <a:xfrm>
              <a:off x="1060144" y="3400551"/>
              <a:ext cx="1270392" cy="18466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square" lIns="0" tIns="0" rIns="0" bIns="0" anchor="t" anchorCtr="0">
              <a:spAutoFit/>
            </a:bodyPr>
            <a:lstStyle>
              <a:lvl1pPr eaLnBrk="0">
                <a:defRPr sz="2500" b="1">
                  <a:solidFill>
                    <a:srgbClr val="FFFFFF"/>
                  </a:solidFill>
                  <a:latin typeface="Lato" charset="0"/>
                  <a:ea typeface="MS PGothic" panose="020B0600070205080204" pitchFamily="34" charset="-128"/>
                  <a:sym typeface="Lato" charset="0"/>
                </a:defRPr>
              </a:lvl1pPr>
              <a:lvl2pPr marL="742950" indent="-285750" eaLnBrk="0">
                <a:defRPr sz="2500" b="1">
                  <a:solidFill>
                    <a:srgbClr val="FFFFFF"/>
                  </a:solidFill>
                  <a:latin typeface="Lato" charset="0"/>
                  <a:ea typeface="MS PGothic" panose="020B0600070205080204" pitchFamily="34" charset="-128"/>
                  <a:sym typeface="Lato" charset="0"/>
                </a:defRPr>
              </a:lvl2pPr>
              <a:lvl3pPr marL="1143000" indent="-228600" eaLnBrk="0">
                <a:defRPr sz="2500" b="1">
                  <a:solidFill>
                    <a:srgbClr val="FFFFFF"/>
                  </a:solidFill>
                  <a:latin typeface="Lato" charset="0"/>
                  <a:ea typeface="MS PGothic" panose="020B0600070205080204" pitchFamily="34" charset="-128"/>
                  <a:sym typeface="Lato" charset="0"/>
                </a:defRPr>
              </a:lvl3pPr>
              <a:lvl4pPr marL="1600200" indent="-228600" eaLnBrk="0">
                <a:defRPr sz="2500" b="1">
                  <a:solidFill>
                    <a:srgbClr val="FFFFFF"/>
                  </a:solidFill>
                  <a:latin typeface="Lato" charset="0"/>
                  <a:ea typeface="MS PGothic" panose="020B0600070205080204" pitchFamily="34" charset="-128"/>
                  <a:sym typeface="Lato" charset="0"/>
                </a:defRPr>
              </a:lvl4pPr>
              <a:lvl5pPr marL="2057400" indent="-228600" eaLnBrk="0">
                <a:defRPr sz="2500" b="1">
                  <a:solidFill>
                    <a:srgbClr val="FFFFFF"/>
                  </a:solidFill>
                  <a:latin typeface="Lato" charset="0"/>
                  <a:ea typeface="MS PGothic" panose="020B0600070205080204" pitchFamily="34" charset="-128"/>
                  <a:sym typeface="Lato" charset="0"/>
                </a:defRPr>
              </a:lvl5pPr>
              <a:lvl6pPr marL="2514600" indent="-228600" algn="ctr" defTabSz="825500" eaLnBrk="0" fontAlgn="base" hangingPunct="0">
                <a:lnSpc>
                  <a:spcPct val="130000"/>
                </a:lnSpc>
                <a:spcBef>
                  <a:spcPct val="0"/>
                </a:spcBef>
                <a:spcAft>
                  <a:spcPct val="0"/>
                </a:spcAft>
                <a:defRPr sz="2500" b="1">
                  <a:solidFill>
                    <a:srgbClr val="FFFFFF"/>
                  </a:solidFill>
                  <a:latin typeface="Lato" charset="0"/>
                  <a:ea typeface="MS PGothic" panose="020B0600070205080204" pitchFamily="34" charset="-128"/>
                  <a:sym typeface="Lato" charset="0"/>
                </a:defRPr>
              </a:lvl6pPr>
              <a:lvl7pPr marL="2971800" indent="-228600" algn="ctr" defTabSz="825500" eaLnBrk="0" fontAlgn="base" hangingPunct="0">
                <a:lnSpc>
                  <a:spcPct val="130000"/>
                </a:lnSpc>
                <a:spcBef>
                  <a:spcPct val="0"/>
                </a:spcBef>
                <a:spcAft>
                  <a:spcPct val="0"/>
                </a:spcAft>
                <a:defRPr sz="2500" b="1">
                  <a:solidFill>
                    <a:srgbClr val="FFFFFF"/>
                  </a:solidFill>
                  <a:latin typeface="Lato" charset="0"/>
                  <a:ea typeface="MS PGothic" panose="020B0600070205080204" pitchFamily="34" charset="-128"/>
                  <a:sym typeface="Lato" charset="0"/>
                </a:defRPr>
              </a:lvl7pPr>
              <a:lvl8pPr marL="3429000" indent="-228600" algn="ctr" defTabSz="825500" eaLnBrk="0" fontAlgn="base" hangingPunct="0">
                <a:lnSpc>
                  <a:spcPct val="130000"/>
                </a:lnSpc>
                <a:spcBef>
                  <a:spcPct val="0"/>
                </a:spcBef>
                <a:spcAft>
                  <a:spcPct val="0"/>
                </a:spcAft>
                <a:defRPr sz="2500" b="1">
                  <a:solidFill>
                    <a:srgbClr val="FFFFFF"/>
                  </a:solidFill>
                  <a:latin typeface="Lato" charset="0"/>
                  <a:ea typeface="MS PGothic" panose="020B0600070205080204" pitchFamily="34" charset="-128"/>
                  <a:sym typeface="Lato" charset="0"/>
                </a:defRPr>
              </a:lvl8pPr>
              <a:lvl9pPr marL="3886200" indent="-228600" algn="ctr" defTabSz="825500" eaLnBrk="0" fontAlgn="base" hangingPunct="0">
                <a:lnSpc>
                  <a:spcPct val="130000"/>
                </a:lnSpc>
                <a:spcBef>
                  <a:spcPct val="0"/>
                </a:spcBef>
                <a:spcAft>
                  <a:spcPct val="0"/>
                </a:spcAft>
                <a:defRPr sz="2500" b="1">
                  <a:solidFill>
                    <a:srgbClr val="FFFFFF"/>
                  </a:solidFill>
                  <a:latin typeface="Lato" charset="0"/>
                  <a:ea typeface="MS PGothic" panose="020B0600070205080204" pitchFamily="34" charset="-128"/>
                  <a:sym typeface="Lato" charset="0"/>
                </a:defRPr>
              </a:lvl9pPr>
            </a:lstStyle>
            <a:p>
              <a:pPr eaLnBrk="1"/>
              <a:r>
                <a:rPr lang="en-US" altLang="zh-CN" sz="1200" b="0" dirty="0">
                  <a:solidFill>
                    <a:schemeClr val="tx1">
                      <a:lumMod val="50000"/>
                      <a:lumOff val="50000"/>
                    </a:schemeClr>
                  </a:solidFill>
                  <a:latin typeface="Arial" panose="020B0604020202020204" pitchFamily="34" charset="0"/>
                  <a:ea typeface="微软雅黑" panose="020B0503020204020204" pitchFamily="34" charset="-122"/>
                  <a:sym typeface="Arial" panose="020B0604020202020204" pitchFamily="34" charset="0"/>
                </a:rPr>
                <a:t>Title text</a:t>
              </a:r>
              <a:endParaRPr lang="es-ES" altLang="zh-CN" sz="1200" b="0" dirty="0">
                <a:solidFill>
                  <a:schemeClr val="tx1">
                    <a:lumMod val="50000"/>
                    <a:lumOff val="50000"/>
                  </a:scheme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34" name="AutoShape 26"/>
            <p:cNvSpPr>
              <a:spLocks/>
            </p:cNvSpPr>
            <p:nvPr/>
          </p:nvSpPr>
          <p:spPr bwMode="auto">
            <a:xfrm>
              <a:off x="1074433" y="3611168"/>
              <a:ext cx="2019530" cy="44319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t" anchorCtr="0">
              <a:spAutoFit/>
            </a:bodyPr>
            <a:lstStyle>
              <a:lvl1pPr defTabSz="647700" eaLnBrk="0">
                <a:defRPr sz="2500" b="1">
                  <a:solidFill>
                    <a:srgbClr val="FFFFFF"/>
                  </a:solidFill>
                  <a:latin typeface="Lato" charset="0"/>
                  <a:ea typeface="MS PGothic" panose="020B0600070205080204" pitchFamily="34" charset="-128"/>
                  <a:sym typeface="Lato" charset="0"/>
                </a:defRPr>
              </a:lvl1pPr>
              <a:lvl2pPr marL="742950" indent="-285750" defTabSz="647700" eaLnBrk="0">
                <a:defRPr sz="2500" b="1">
                  <a:solidFill>
                    <a:srgbClr val="FFFFFF"/>
                  </a:solidFill>
                  <a:latin typeface="Lato" charset="0"/>
                  <a:ea typeface="MS PGothic" panose="020B0600070205080204" pitchFamily="34" charset="-128"/>
                  <a:sym typeface="Lato" charset="0"/>
                </a:defRPr>
              </a:lvl2pPr>
              <a:lvl3pPr marL="1143000" indent="-228600" defTabSz="647700" eaLnBrk="0">
                <a:defRPr sz="2500" b="1">
                  <a:solidFill>
                    <a:srgbClr val="FFFFFF"/>
                  </a:solidFill>
                  <a:latin typeface="Lato" charset="0"/>
                  <a:ea typeface="MS PGothic" panose="020B0600070205080204" pitchFamily="34" charset="-128"/>
                  <a:sym typeface="Lato" charset="0"/>
                </a:defRPr>
              </a:lvl3pPr>
              <a:lvl4pPr marL="1600200" indent="-228600" defTabSz="647700" eaLnBrk="0">
                <a:defRPr sz="2500" b="1">
                  <a:solidFill>
                    <a:srgbClr val="FFFFFF"/>
                  </a:solidFill>
                  <a:latin typeface="Lato" charset="0"/>
                  <a:ea typeface="MS PGothic" panose="020B0600070205080204" pitchFamily="34" charset="-128"/>
                  <a:sym typeface="Lato" charset="0"/>
                </a:defRPr>
              </a:lvl4pPr>
              <a:lvl5pPr marL="2057400" indent="-228600" defTabSz="647700" eaLnBrk="0">
                <a:defRPr sz="2500" b="1">
                  <a:solidFill>
                    <a:srgbClr val="FFFFFF"/>
                  </a:solidFill>
                  <a:latin typeface="Lato" charset="0"/>
                  <a:ea typeface="MS PGothic" panose="020B0600070205080204" pitchFamily="34" charset="-128"/>
                  <a:sym typeface="Lato" charset="0"/>
                </a:defRPr>
              </a:lvl5pPr>
              <a:lvl6pPr marL="2514600" indent="-228600" algn="ctr" defTabSz="647700" eaLnBrk="0" fontAlgn="base" hangingPunct="0">
                <a:lnSpc>
                  <a:spcPct val="130000"/>
                </a:lnSpc>
                <a:spcBef>
                  <a:spcPct val="0"/>
                </a:spcBef>
                <a:spcAft>
                  <a:spcPct val="0"/>
                </a:spcAft>
                <a:defRPr sz="2500" b="1">
                  <a:solidFill>
                    <a:srgbClr val="FFFFFF"/>
                  </a:solidFill>
                  <a:latin typeface="Lato" charset="0"/>
                  <a:ea typeface="MS PGothic" panose="020B0600070205080204" pitchFamily="34" charset="-128"/>
                  <a:sym typeface="Lato" charset="0"/>
                </a:defRPr>
              </a:lvl6pPr>
              <a:lvl7pPr marL="2971800" indent="-228600" algn="ctr" defTabSz="647700" eaLnBrk="0" fontAlgn="base" hangingPunct="0">
                <a:lnSpc>
                  <a:spcPct val="130000"/>
                </a:lnSpc>
                <a:spcBef>
                  <a:spcPct val="0"/>
                </a:spcBef>
                <a:spcAft>
                  <a:spcPct val="0"/>
                </a:spcAft>
                <a:defRPr sz="2500" b="1">
                  <a:solidFill>
                    <a:srgbClr val="FFFFFF"/>
                  </a:solidFill>
                  <a:latin typeface="Lato" charset="0"/>
                  <a:ea typeface="MS PGothic" panose="020B0600070205080204" pitchFamily="34" charset="-128"/>
                  <a:sym typeface="Lato" charset="0"/>
                </a:defRPr>
              </a:lvl7pPr>
              <a:lvl8pPr marL="3429000" indent="-228600" algn="ctr" defTabSz="647700" eaLnBrk="0" fontAlgn="base" hangingPunct="0">
                <a:lnSpc>
                  <a:spcPct val="130000"/>
                </a:lnSpc>
                <a:spcBef>
                  <a:spcPct val="0"/>
                </a:spcBef>
                <a:spcAft>
                  <a:spcPct val="0"/>
                </a:spcAft>
                <a:defRPr sz="2500" b="1">
                  <a:solidFill>
                    <a:srgbClr val="FFFFFF"/>
                  </a:solidFill>
                  <a:latin typeface="Lato" charset="0"/>
                  <a:ea typeface="MS PGothic" panose="020B0600070205080204" pitchFamily="34" charset="-128"/>
                  <a:sym typeface="Lato" charset="0"/>
                </a:defRPr>
              </a:lvl8pPr>
              <a:lvl9pPr marL="3886200" indent="-228600" algn="ctr" defTabSz="647700" eaLnBrk="0" fontAlgn="base" hangingPunct="0">
                <a:lnSpc>
                  <a:spcPct val="130000"/>
                </a:lnSpc>
                <a:spcBef>
                  <a:spcPct val="0"/>
                </a:spcBef>
                <a:spcAft>
                  <a:spcPct val="0"/>
                </a:spcAft>
                <a:defRPr sz="2500" b="1">
                  <a:solidFill>
                    <a:srgbClr val="FFFFFF"/>
                  </a:solidFill>
                  <a:latin typeface="Lato" charset="0"/>
                  <a:ea typeface="MS PGothic" panose="020B0600070205080204" pitchFamily="34" charset="-128"/>
                  <a:sym typeface="Lato" charset="0"/>
                </a:defRPr>
              </a:lvl9pPr>
            </a:lstStyle>
            <a:p>
              <a:pPr eaLnBrk="1">
                <a:lnSpc>
                  <a:spcPct val="120000"/>
                </a:lnSpc>
                <a:spcBef>
                  <a:spcPts val="896"/>
                </a:spcBef>
              </a:pPr>
              <a:r>
                <a:rPr lang="en-US" altLang="zh-CN" sz="800" b="0" dirty="0">
                  <a:solidFill>
                    <a:schemeClr val="tx1">
                      <a:lumMod val="50000"/>
                      <a:lumOff val="50000"/>
                    </a:schemeClr>
                  </a:solidFill>
                  <a:latin typeface="Arial" panose="020B0604020202020204" pitchFamily="34" charset="0"/>
                  <a:ea typeface="微软雅黑" panose="020B0503020204020204" pitchFamily="34" charset="-122"/>
                  <a:sym typeface="Arial" panose="020B0604020202020204" pitchFamily="34" charset="0"/>
                </a:rPr>
                <a:t>Please replace text, click add relevant headline, modify the text content, also can copy your content to this directly.</a:t>
              </a:r>
              <a:endParaRPr lang="es-ES" altLang="zh-CN" sz="800" b="0" dirty="0">
                <a:solidFill>
                  <a:schemeClr val="tx1">
                    <a:lumMod val="50000"/>
                    <a:lumOff val="50000"/>
                  </a:schemeClr>
                </a:solidFill>
                <a:latin typeface="Arial" panose="020B0604020202020204" pitchFamily="34" charset="0"/>
                <a:ea typeface="微软雅黑" panose="020B0503020204020204" pitchFamily="34" charset="-122"/>
                <a:sym typeface="Arial" panose="020B0604020202020204" pitchFamily="34" charset="0"/>
              </a:endParaRPr>
            </a:p>
          </p:txBody>
        </p:sp>
      </p:grpSp>
      <p:grpSp>
        <p:nvGrpSpPr>
          <p:cNvPr id="35" name="组合 34"/>
          <p:cNvGrpSpPr/>
          <p:nvPr/>
        </p:nvGrpSpPr>
        <p:grpSpPr>
          <a:xfrm>
            <a:off x="1843163" y="3701733"/>
            <a:ext cx="2029009" cy="653815"/>
            <a:chOff x="1074433" y="3400551"/>
            <a:chExt cx="2029009" cy="653815"/>
          </a:xfrm>
        </p:grpSpPr>
        <p:sp>
          <p:nvSpPr>
            <p:cNvPr id="36" name="AutoShape 25"/>
            <p:cNvSpPr>
              <a:spLocks/>
            </p:cNvSpPr>
            <p:nvPr/>
          </p:nvSpPr>
          <p:spPr bwMode="auto">
            <a:xfrm>
              <a:off x="1821323" y="3400551"/>
              <a:ext cx="1282119" cy="18466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square" lIns="0" tIns="0" rIns="0" bIns="0" anchor="t" anchorCtr="0">
              <a:spAutoFit/>
            </a:bodyPr>
            <a:lstStyle>
              <a:lvl1pPr eaLnBrk="0">
                <a:defRPr sz="2500" b="1">
                  <a:solidFill>
                    <a:srgbClr val="FFFFFF"/>
                  </a:solidFill>
                  <a:latin typeface="Lato" charset="0"/>
                  <a:ea typeface="MS PGothic" panose="020B0600070205080204" pitchFamily="34" charset="-128"/>
                  <a:sym typeface="Lato" charset="0"/>
                </a:defRPr>
              </a:lvl1pPr>
              <a:lvl2pPr marL="742950" indent="-285750" eaLnBrk="0">
                <a:defRPr sz="2500" b="1">
                  <a:solidFill>
                    <a:srgbClr val="FFFFFF"/>
                  </a:solidFill>
                  <a:latin typeface="Lato" charset="0"/>
                  <a:ea typeface="MS PGothic" panose="020B0600070205080204" pitchFamily="34" charset="-128"/>
                  <a:sym typeface="Lato" charset="0"/>
                </a:defRPr>
              </a:lvl2pPr>
              <a:lvl3pPr marL="1143000" indent="-228600" eaLnBrk="0">
                <a:defRPr sz="2500" b="1">
                  <a:solidFill>
                    <a:srgbClr val="FFFFFF"/>
                  </a:solidFill>
                  <a:latin typeface="Lato" charset="0"/>
                  <a:ea typeface="MS PGothic" panose="020B0600070205080204" pitchFamily="34" charset="-128"/>
                  <a:sym typeface="Lato" charset="0"/>
                </a:defRPr>
              </a:lvl3pPr>
              <a:lvl4pPr marL="1600200" indent="-228600" eaLnBrk="0">
                <a:defRPr sz="2500" b="1">
                  <a:solidFill>
                    <a:srgbClr val="FFFFFF"/>
                  </a:solidFill>
                  <a:latin typeface="Lato" charset="0"/>
                  <a:ea typeface="MS PGothic" panose="020B0600070205080204" pitchFamily="34" charset="-128"/>
                  <a:sym typeface="Lato" charset="0"/>
                </a:defRPr>
              </a:lvl4pPr>
              <a:lvl5pPr marL="2057400" indent="-228600" eaLnBrk="0">
                <a:defRPr sz="2500" b="1">
                  <a:solidFill>
                    <a:srgbClr val="FFFFFF"/>
                  </a:solidFill>
                  <a:latin typeface="Lato" charset="0"/>
                  <a:ea typeface="MS PGothic" panose="020B0600070205080204" pitchFamily="34" charset="-128"/>
                  <a:sym typeface="Lato" charset="0"/>
                </a:defRPr>
              </a:lvl5pPr>
              <a:lvl6pPr marL="2514600" indent="-228600" algn="ctr" defTabSz="825500" eaLnBrk="0" fontAlgn="base" hangingPunct="0">
                <a:lnSpc>
                  <a:spcPct val="130000"/>
                </a:lnSpc>
                <a:spcBef>
                  <a:spcPct val="0"/>
                </a:spcBef>
                <a:spcAft>
                  <a:spcPct val="0"/>
                </a:spcAft>
                <a:defRPr sz="2500" b="1">
                  <a:solidFill>
                    <a:srgbClr val="FFFFFF"/>
                  </a:solidFill>
                  <a:latin typeface="Lato" charset="0"/>
                  <a:ea typeface="MS PGothic" panose="020B0600070205080204" pitchFamily="34" charset="-128"/>
                  <a:sym typeface="Lato" charset="0"/>
                </a:defRPr>
              </a:lvl6pPr>
              <a:lvl7pPr marL="2971800" indent="-228600" algn="ctr" defTabSz="825500" eaLnBrk="0" fontAlgn="base" hangingPunct="0">
                <a:lnSpc>
                  <a:spcPct val="130000"/>
                </a:lnSpc>
                <a:spcBef>
                  <a:spcPct val="0"/>
                </a:spcBef>
                <a:spcAft>
                  <a:spcPct val="0"/>
                </a:spcAft>
                <a:defRPr sz="2500" b="1">
                  <a:solidFill>
                    <a:srgbClr val="FFFFFF"/>
                  </a:solidFill>
                  <a:latin typeface="Lato" charset="0"/>
                  <a:ea typeface="MS PGothic" panose="020B0600070205080204" pitchFamily="34" charset="-128"/>
                  <a:sym typeface="Lato" charset="0"/>
                </a:defRPr>
              </a:lvl7pPr>
              <a:lvl8pPr marL="3429000" indent="-228600" algn="ctr" defTabSz="825500" eaLnBrk="0" fontAlgn="base" hangingPunct="0">
                <a:lnSpc>
                  <a:spcPct val="130000"/>
                </a:lnSpc>
                <a:spcBef>
                  <a:spcPct val="0"/>
                </a:spcBef>
                <a:spcAft>
                  <a:spcPct val="0"/>
                </a:spcAft>
                <a:defRPr sz="2500" b="1">
                  <a:solidFill>
                    <a:srgbClr val="FFFFFF"/>
                  </a:solidFill>
                  <a:latin typeface="Lato" charset="0"/>
                  <a:ea typeface="MS PGothic" panose="020B0600070205080204" pitchFamily="34" charset="-128"/>
                  <a:sym typeface="Lato" charset="0"/>
                </a:defRPr>
              </a:lvl8pPr>
              <a:lvl9pPr marL="3886200" indent="-228600" algn="ctr" defTabSz="825500" eaLnBrk="0" fontAlgn="base" hangingPunct="0">
                <a:lnSpc>
                  <a:spcPct val="130000"/>
                </a:lnSpc>
                <a:spcBef>
                  <a:spcPct val="0"/>
                </a:spcBef>
                <a:spcAft>
                  <a:spcPct val="0"/>
                </a:spcAft>
                <a:defRPr sz="2500" b="1">
                  <a:solidFill>
                    <a:srgbClr val="FFFFFF"/>
                  </a:solidFill>
                  <a:latin typeface="Lato" charset="0"/>
                  <a:ea typeface="MS PGothic" panose="020B0600070205080204" pitchFamily="34" charset="-128"/>
                  <a:sym typeface="Lato" charset="0"/>
                </a:defRPr>
              </a:lvl9pPr>
            </a:lstStyle>
            <a:p>
              <a:pPr algn="r" eaLnBrk="1"/>
              <a:r>
                <a:rPr lang="en-US" altLang="zh-CN" sz="1200" b="0" dirty="0">
                  <a:solidFill>
                    <a:schemeClr val="tx1">
                      <a:lumMod val="50000"/>
                      <a:lumOff val="50000"/>
                    </a:schemeClr>
                  </a:solidFill>
                  <a:latin typeface="Arial" panose="020B0604020202020204" pitchFamily="34" charset="0"/>
                  <a:ea typeface="微软雅黑" panose="020B0503020204020204" pitchFamily="34" charset="-122"/>
                  <a:sym typeface="Arial" panose="020B0604020202020204" pitchFamily="34" charset="0"/>
                </a:rPr>
                <a:t>Title text</a:t>
              </a:r>
              <a:endParaRPr lang="es-ES" altLang="zh-CN" sz="1200" b="0" dirty="0">
                <a:solidFill>
                  <a:schemeClr val="tx1">
                    <a:lumMod val="50000"/>
                    <a:lumOff val="50000"/>
                  </a:scheme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37" name="AutoShape 26"/>
            <p:cNvSpPr>
              <a:spLocks/>
            </p:cNvSpPr>
            <p:nvPr/>
          </p:nvSpPr>
          <p:spPr bwMode="auto">
            <a:xfrm>
              <a:off x="1074433" y="3611168"/>
              <a:ext cx="2019530" cy="44319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t" anchorCtr="0">
              <a:spAutoFit/>
            </a:bodyPr>
            <a:lstStyle>
              <a:lvl1pPr defTabSz="647700" eaLnBrk="0">
                <a:defRPr sz="2500" b="1">
                  <a:solidFill>
                    <a:srgbClr val="FFFFFF"/>
                  </a:solidFill>
                  <a:latin typeface="Lato" charset="0"/>
                  <a:ea typeface="MS PGothic" panose="020B0600070205080204" pitchFamily="34" charset="-128"/>
                  <a:sym typeface="Lato" charset="0"/>
                </a:defRPr>
              </a:lvl1pPr>
              <a:lvl2pPr marL="742950" indent="-285750" defTabSz="647700" eaLnBrk="0">
                <a:defRPr sz="2500" b="1">
                  <a:solidFill>
                    <a:srgbClr val="FFFFFF"/>
                  </a:solidFill>
                  <a:latin typeface="Lato" charset="0"/>
                  <a:ea typeface="MS PGothic" panose="020B0600070205080204" pitchFamily="34" charset="-128"/>
                  <a:sym typeface="Lato" charset="0"/>
                </a:defRPr>
              </a:lvl2pPr>
              <a:lvl3pPr marL="1143000" indent="-228600" defTabSz="647700" eaLnBrk="0">
                <a:defRPr sz="2500" b="1">
                  <a:solidFill>
                    <a:srgbClr val="FFFFFF"/>
                  </a:solidFill>
                  <a:latin typeface="Lato" charset="0"/>
                  <a:ea typeface="MS PGothic" panose="020B0600070205080204" pitchFamily="34" charset="-128"/>
                  <a:sym typeface="Lato" charset="0"/>
                </a:defRPr>
              </a:lvl3pPr>
              <a:lvl4pPr marL="1600200" indent="-228600" defTabSz="647700" eaLnBrk="0">
                <a:defRPr sz="2500" b="1">
                  <a:solidFill>
                    <a:srgbClr val="FFFFFF"/>
                  </a:solidFill>
                  <a:latin typeface="Lato" charset="0"/>
                  <a:ea typeface="MS PGothic" panose="020B0600070205080204" pitchFamily="34" charset="-128"/>
                  <a:sym typeface="Lato" charset="0"/>
                </a:defRPr>
              </a:lvl4pPr>
              <a:lvl5pPr marL="2057400" indent="-228600" defTabSz="647700" eaLnBrk="0">
                <a:defRPr sz="2500" b="1">
                  <a:solidFill>
                    <a:srgbClr val="FFFFFF"/>
                  </a:solidFill>
                  <a:latin typeface="Lato" charset="0"/>
                  <a:ea typeface="MS PGothic" panose="020B0600070205080204" pitchFamily="34" charset="-128"/>
                  <a:sym typeface="Lato" charset="0"/>
                </a:defRPr>
              </a:lvl5pPr>
              <a:lvl6pPr marL="2514600" indent="-228600" algn="ctr" defTabSz="647700" eaLnBrk="0" fontAlgn="base" hangingPunct="0">
                <a:lnSpc>
                  <a:spcPct val="130000"/>
                </a:lnSpc>
                <a:spcBef>
                  <a:spcPct val="0"/>
                </a:spcBef>
                <a:spcAft>
                  <a:spcPct val="0"/>
                </a:spcAft>
                <a:defRPr sz="2500" b="1">
                  <a:solidFill>
                    <a:srgbClr val="FFFFFF"/>
                  </a:solidFill>
                  <a:latin typeface="Lato" charset="0"/>
                  <a:ea typeface="MS PGothic" panose="020B0600070205080204" pitchFamily="34" charset="-128"/>
                  <a:sym typeface="Lato" charset="0"/>
                </a:defRPr>
              </a:lvl6pPr>
              <a:lvl7pPr marL="2971800" indent="-228600" algn="ctr" defTabSz="647700" eaLnBrk="0" fontAlgn="base" hangingPunct="0">
                <a:lnSpc>
                  <a:spcPct val="130000"/>
                </a:lnSpc>
                <a:spcBef>
                  <a:spcPct val="0"/>
                </a:spcBef>
                <a:spcAft>
                  <a:spcPct val="0"/>
                </a:spcAft>
                <a:defRPr sz="2500" b="1">
                  <a:solidFill>
                    <a:srgbClr val="FFFFFF"/>
                  </a:solidFill>
                  <a:latin typeface="Lato" charset="0"/>
                  <a:ea typeface="MS PGothic" panose="020B0600070205080204" pitchFamily="34" charset="-128"/>
                  <a:sym typeface="Lato" charset="0"/>
                </a:defRPr>
              </a:lvl7pPr>
              <a:lvl8pPr marL="3429000" indent="-228600" algn="ctr" defTabSz="647700" eaLnBrk="0" fontAlgn="base" hangingPunct="0">
                <a:lnSpc>
                  <a:spcPct val="130000"/>
                </a:lnSpc>
                <a:spcBef>
                  <a:spcPct val="0"/>
                </a:spcBef>
                <a:spcAft>
                  <a:spcPct val="0"/>
                </a:spcAft>
                <a:defRPr sz="2500" b="1">
                  <a:solidFill>
                    <a:srgbClr val="FFFFFF"/>
                  </a:solidFill>
                  <a:latin typeface="Lato" charset="0"/>
                  <a:ea typeface="MS PGothic" panose="020B0600070205080204" pitchFamily="34" charset="-128"/>
                  <a:sym typeface="Lato" charset="0"/>
                </a:defRPr>
              </a:lvl8pPr>
              <a:lvl9pPr marL="3886200" indent="-228600" algn="ctr" defTabSz="647700" eaLnBrk="0" fontAlgn="base" hangingPunct="0">
                <a:lnSpc>
                  <a:spcPct val="130000"/>
                </a:lnSpc>
                <a:spcBef>
                  <a:spcPct val="0"/>
                </a:spcBef>
                <a:spcAft>
                  <a:spcPct val="0"/>
                </a:spcAft>
                <a:defRPr sz="2500" b="1">
                  <a:solidFill>
                    <a:srgbClr val="FFFFFF"/>
                  </a:solidFill>
                  <a:latin typeface="Lato" charset="0"/>
                  <a:ea typeface="MS PGothic" panose="020B0600070205080204" pitchFamily="34" charset="-128"/>
                  <a:sym typeface="Lato" charset="0"/>
                </a:defRPr>
              </a:lvl9pPr>
            </a:lstStyle>
            <a:p>
              <a:pPr algn="r" eaLnBrk="1">
                <a:lnSpc>
                  <a:spcPct val="120000"/>
                </a:lnSpc>
                <a:spcBef>
                  <a:spcPts val="896"/>
                </a:spcBef>
              </a:pPr>
              <a:r>
                <a:rPr lang="en-US" altLang="zh-CN" sz="800" b="0" dirty="0">
                  <a:solidFill>
                    <a:schemeClr val="tx1">
                      <a:lumMod val="50000"/>
                      <a:lumOff val="50000"/>
                    </a:schemeClr>
                  </a:solidFill>
                  <a:latin typeface="Arial" panose="020B0604020202020204" pitchFamily="34" charset="0"/>
                  <a:ea typeface="微软雅黑" panose="020B0503020204020204" pitchFamily="34" charset="-122"/>
                  <a:sym typeface="Arial" panose="020B0604020202020204" pitchFamily="34" charset="0"/>
                </a:rPr>
                <a:t>Please replace text, click add relevant headline, modify the text content, also can copy your content to this directly</a:t>
              </a:r>
              <a:endParaRPr lang="es-ES" altLang="zh-CN" sz="800" b="0" dirty="0">
                <a:solidFill>
                  <a:schemeClr val="tx1">
                    <a:lumMod val="50000"/>
                    <a:lumOff val="50000"/>
                  </a:schemeClr>
                </a:solidFill>
                <a:latin typeface="Arial" panose="020B0604020202020204" pitchFamily="34" charset="0"/>
                <a:ea typeface="微软雅黑" panose="020B0503020204020204" pitchFamily="34" charset="-122"/>
                <a:sym typeface="Arial" panose="020B0604020202020204" pitchFamily="34" charset="0"/>
              </a:endParaRPr>
            </a:p>
          </p:txBody>
        </p:sp>
      </p:grpSp>
      <p:sp>
        <p:nvSpPr>
          <p:cNvPr id="38" name="Rectangle 44">
            <a:extLst>
              <a:ext uri="{FF2B5EF4-FFF2-40B4-BE49-F238E27FC236}">
                <a16:creationId xmlns:a16="http://schemas.microsoft.com/office/drawing/2014/main" id="{DDDE6A29-8B2D-4B94-BB3D-E544750A991C}"/>
              </a:ext>
            </a:extLst>
          </p:cNvPr>
          <p:cNvSpPr>
            <a:spLocks noChangeArrowheads="1"/>
          </p:cNvSpPr>
          <p:nvPr/>
        </p:nvSpPr>
        <p:spPr bwMode="auto">
          <a:xfrm>
            <a:off x="3073361" y="136491"/>
            <a:ext cx="3375789" cy="429843"/>
          </a:xfrm>
          <a:prstGeom prst="rect">
            <a:avLst/>
          </a:prstGeom>
          <a:noFill/>
          <a:ln w="9525" algn="ctr">
            <a:noFill/>
            <a:miter lim="800000"/>
          </a:ln>
        </p:spPr>
        <p:txBody>
          <a:bodyPr wrap="square" lIns="87041" tIns="43520" rIns="87041" bIns="43520">
            <a:spAutoFit/>
          </a:bodyPr>
          <a:lstStyle/>
          <a:p>
            <a:pPr algn="ctr" eaLnBrk="0" hangingPunct="0"/>
            <a:r>
              <a:rPr lang="en-US" altLang="zh-CN" sz="2222" b="1" dirty="0">
                <a:solidFill>
                  <a:srgbClr val="356377"/>
                </a:solidFill>
                <a:latin typeface="微软雅黑" panose="020B0503020204020204" pitchFamily="34" charset="-122"/>
                <a:ea typeface="微软雅黑" panose="020B0503020204020204" pitchFamily="34" charset="-122"/>
              </a:rPr>
              <a:t>Enter your title here</a:t>
            </a:r>
          </a:p>
        </p:txBody>
      </p:sp>
    </p:spTree>
    <p:extLst>
      <p:ext uri="{BB962C8B-B14F-4D97-AF65-F5344CB8AC3E}">
        <p14:creationId xmlns:p14="http://schemas.microsoft.com/office/powerpoint/2010/main" val="1153383733"/>
      </p:ext>
    </p:extLst>
  </p:cSld>
  <p:clrMapOvr>
    <a:masterClrMapping/>
  </p:clrMapOvr>
  <mc:AlternateContent xmlns:mc="http://schemas.openxmlformats.org/markup-compatibility/2006" xmlns:p14="http://schemas.microsoft.com/office/powerpoint/2010/main">
    <mc:Choice Requires="p14">
      <p:transition spd="slow" p14:dur="1600" advTm="8516">
        <p14:prism isInverted="1"/>
      </p:transition>
    </mc:Choice>
    <mc:Fallback xmlns="">
      <p:transition spd="slow" advTm="8516">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afterEffect" p14:presetBounceEnd="22000">
                                      <p:stCondLst>
                                        <p:cond delay="0"/>
                                      </p:stCondLst>
                                      <p:childTnLst>
                                        <p:set>
                                          <p:cBhvr>
                                            <p:cTn id="6" dur="1" fill="hold">
                                              <p:stCondLst>
                                                <p:cond delay="0"/>
                                              </p:stCondLst>
                                            </p:cTn>
                                            <p:tgtEl>
                                              <p:spTgt spid="20"/>
                                            </p:tgtEl>
                                            <p:attrNameLst>
                                              <p:attrName>style.visibility</p:attrName>
                                            </p:attrNameLst>
                                          </p:cBhvr>
                                          <p:to>
                                            <p:strVal val="visible"/>
                                          </p:to>
                                        </p:set>
                                        <p:anim calcmode="lin" valueType="num" p14:bounceEnd="22000">
                                          <p:cBhvr additive="base">
                                            <p:cTn id="7" dur="500" fill="hold"/>
                                            <p:tgtEl>
                                              <p:spTgt spid="20"/>
                                            </p:tgtEl>
                                            <p:attrNameLst>
                                              <p:attrName>ppt_x</p:attrName>
                                            </p:attrNameLst>
                                          </p:cBhvr>
                                          <p:tavLst>
                                            <p:tav tm="0">
                                              <p:val>
                                                <p:strVal val="#ppt_x"/>
                                              </p:val>
                                            </p:tav>
                                            <p:tav tm="100000">
                                              <p:val>
                                                <p:strVal val="#ppt_x"/>
                                              </p:val>
                                            </p:tav>
                                          </p:tavLst>
                                        </p:anim>
                                        <p:anim calcmode="lin" valueType="num" p14:bounceEnd="22000">
                                          <p:cBhvr additive="base">
                                            <p:cTn id="8" dur="500" fill="hold"/>
                                            <p:tgtEl>
                                              <p:spTgt spid="20"/>
                                            </p:tgtEl>
                                            <p:attrNameLst>
                                              <p:attrName>ppt_y</p:attrName>
                                            </p:attrNameLst>
                                          </p:cBhvr>
                                          <p:tavLst>
                                            <p:tav tm="0">
                                              <p:val>
                                                <p:strVal val="0-#ppt_h/2"/>
                                              </p:val>
                                            </p:tav>
                                            <p:tav tm="100000">
                                              <p:val>
                                                <p:strVal val="#ppt_y"/>
                                              </p:val>
                                            </p:tav>
                                          </p:tavLst>
                                        </p:anim>
                                      </p:childTnLst>
                                    </p:cTn>
                                  </p:par>
                                  <p:par>
                                    <p:cTn id="9" presetID="2" presetClass="entr" presetSubtype="1" fill="hold" grpId="0" nodeType="withEffect" p14:presetBounceEnd="22000">
                                      <p:stCondLst>
                                        <p:cond delay="0"/>
                                      </p:stCondLst>
                                      <p:childTnLst>
                                        <p:set>
                                          <p:cBhvr>
                                            <p:cTn id="10" dur="1" fill="hold">
                                              <p:stCondLst>
                                                <p:cond delay="0"/>
                                              </p:stCondLst>
                                            </p:cTn>
                                            <p:tgtEl>
                                              <p:spTgt spid="19"/>
                                            </p:tgtEl>
                                            <p:attrNameLst>
                                              <p:attrName>style.visibility</p:attrName>
                                            </p:attrNameLst>
                                          </p:cBhvr>
                                          <p:to>
                                            <p:strVal val="visible"/>
                                          </p:to>
                                        </p:set>
                                        <p:anim calcmode="lin" valueType="num" p14:bounceEnd="22000">
                                          <p:cBhvr additive="base">
                                            <p:cTn id="11" dur="500" fill="hold"/>
                                            <p:tgtEl>
                                              <p:spTgt spid="19"/>
                                            </p:tgtEl>
                                            <p:attrNameLst>
                                              <p:attrName>ppt_x</p:attrName>
                                            </p:attrNameLst>
                                          </p:cBhvr>
                                          <p:tavLst>
                                            <p:tav tm="0">
                                              <p:val>
                                                <p:strVal val="#ppt_x"/>
                                              </p:val>
                                            </p:tav>
                                            <p:tav tm="100000">
                                              <p:val>
                                                <p:strVal val="#ppt_x"/>
                                              </p:val>
                                            </p:tav>
                                          </p:tavLst>
                                        </p:anim>
                                        <p:anim calcmode="lin" valueType="num" p14:bounceEnd="22000">
                                          <p:cBhvr additive="base">
                                            <p:cTn id="12" dur="500" fill="hold"/>
                                            <p:tgtEl>
                                              <p:spTgt spid="19"/>
                                            </p:tgtEl>
                                            <p:attrNameLst>
                                              <p:attrName>ppt_y</p:attrName>
                                            </p:attrNameLst>
                                          </p:cBhvr>
                                          <p:tavLst>
                                            <p:tav tm="0">
                                              <p:val>
                                                <p:strVal val="0-#ppt_h/2"/>
                                              </p:val>
                                            </p:tav>
                                            <p:tav tm="100000">
                                              <p:val>
                                                <p:strVal val="#ppt_y"/>
                                              </p:val>
                                            </p:tav>
                                          </p:tavLst>
                                        </p:anim>
                                      </p:childTnLst>
                                    </p:cTn>
                                  </p:par>
                                  <p:par>
                                    <p:cTn id="13" presetID="2" presetClass="entr" presetSubtype="1" fill="hold" grpId="0" nodeType="withEffect" p14:presetBounceEnd="22000">
                                      <p:stCondLst>
                                        <p:cond delay="0"/>
                                      </p:stCondLst>
                                      <p:childTnLst>
                                        <p:set>
                                          <p:cBhvr>
                                            <p:cTn id="14" dur="1" fill="hold">
                                              <p:stCondLst>
                                                <p:cond delay="0"/>
                                              </p:stCondLst>
                                            </p:cTn>
                                            <p:tgtEl>
                                              <p:spTgt spid="18"/>
                                            </p:tgtEl>
                                            <p:attrNameLst>
                                              <p:attrName>style.visibility</p:attrName>
                                            </p:attrNameLst>
                                          </p:cBhvr>
                                          <p:to>
                                            <p:strVal val="visible"/>
                                          </p:to>
                                        </p:set>
                                        <p:anim calcmode="lin" valueType="num" p14:bounceEnd="22000">
                                          <p:cBhvr additive="base">
                                            <p:cTn id="15" dur="500" fill="hold"/>
                                            <p:tgtEl>
                                              <p:spTgt spid="18"/>
                                            </p:tgtEl>
                                            <p:attrNameLst>
                                              <p:attrName>ppt_x</p:attrName>
                                            </p:attrNameLst>
                                          </p:cBhvr>
                                          <p:tavLst>
                                            <p:tav tm="0">
                                              <p:val>
                                                <p:strVal val="#ppt_x"/>
                                              </p:val>
                                            </p:tav>
                                            <p:tav tm="100000">
                                              <p:val>
                                                <p:strVal val="#ppt_x"/>
                                              </p:val>
                                            </p:tav>
                                          </p:tavLst>
                                        </p:anim>
                                        <p:anim calcmode="lin" valueType="num" p14:bounceEnd="22000">
                                          <p:cBhvr additive="base">
                                            <p:cTn id="16" dur="500" fill="hold"/>
                                            <p:tgtEl>
                                              <p:spTgt spid="18"/>
                                            </p:tgtEl>
                                            <p:attrNameLst>
                                              <p:attrName>ppt_y</p:attrName>
                                            </p:attrNameLst>
                                          </p:cBhvr>
                                          <p:tavLst>
                                            <p:tav tm="0">
                                              <p:val>
                                                <p:strVal val="0-#ppt_h/2"/>
                                              </p:val>
                                            </p:tav>
                                            <p:tav tm="100000">
                                              <p:val>
                                                <p:strVal val="#ppt_y"/>
                                              </p:val>
                                            </p:tav>
                                          </p:tavLst>
                                        </p:anim>
                                      </p:childTnLst>
                                    </p:cTn>
                                  </p:par>
                                  <p:par>
                                    <p:cTn id="17" presetID="2" presetClass="entr" presetSubtype="1" fill="hold" grpId="0" nodeType="withEffect" p14:presetBounceEnd="22000">
                                      <p:stCondLst>
                                        <p:cond delay="0"/>
                                      </p:stCondLst>
                                      <p:childTnLst>
                                        <p:set>
                                          <p:cBhvr>
                                            <p:cTn id="18" dur="1" fill="hold">
                                              <p:stCondLst>
                                                <p:cond delay="0"/>
                                              </p:stCondLst>
                                            </p:cTn>
                                            <p:tgtEl>
                                              <p:spTgt spid="17"/>
                                            </p:tgtEl>
                                            <p:attrNameLst>
                                              <p:attrName>style.visibility</p:attrName>
                                            </p:attrNameLst>
                                          </p:cBhvr>
                                          <p:to>
                                            <p:strVal val="visible"/>
                                          </p:to>
                                        </p:set>
                                        <p:anim calcmode="lin" valueType="num" p14:bounceEnd="22000">
                                          <p:cBhvr additive="base">
                                            <p:cTn id="19" dur="500" fill="hold"/>
                                            <p:tgtEl>
                                              <p:spTgt spid="17"/>
                                            </p:tgtEl>
                                            <p:attrNameLst>
                                              <p:attrName>ppt_x</p:attrName>
                                            </p:attrNameLst>
                                          </p:cBhvr>
                                          <p:tavLst>
                                            <p:tav tm="0">
                                              <p:val>
                                                <p:strVal val="#ppt_x"/>
                                              </p:val>
                                            </p:tav>
                                            <p:tav tm="100000">
                                              <p:val>
                                                <p:strVal val="#ppt_x"/>
                                              </p:val>
                                            </p:tav>
                                          </p:tavLst>
                                        </p:anim>
                                        <p:anim calcmode="lin" valueType="num" p14:bounceEnd="22000">
                                          <p:cBhvr additive="base">
                                            <p:cTn id="20" dur="500" fill="hold"/>
                                            <p:tgtEl>
                                              <p:spTgt spid="17"/>
                                            </p:tgtEl>
                                            <p:attrNameLst>
                                              <p:attrName>ppt_y</p:attrName>
                                            </p:attrNameLst>
                                          </p:cBhvr>
                                          <p:tavLst>
                                            <p:tav tm="0">
                                              <p:val>
                                                <p:strVal val="0-#ppt_h/2"/>
                                              </p:val>
                                            </p:tav>
                                            <p:tav tm="100000">
                                              <p:val>
                                                <p:strVal val="#ppt_y"/>
                                              </p:val>
                                            </p:tav>
                                          </p:tavLst>
                                        </p:anim>
                                      </p:childTnLst>
                                    </p:cTn>
                                  </p:par>
                                </p:childTnLst>
                              </p:cTn>
                            </p:par>
                            <p:par>
                              <p:cTn id="21" fill="hold">
                                <p:stCondLst>
                                  <p:cond delay="500"/>
                                </p:stCondLst>
                                <p:childTnLst>
                                  <p:par>
                                    <p:cTn id="22" presetID="8" presetClass="emph" presetSubtype="0" fill="hold" grpId="1" nodeType="afterEffect">
                                      <p:stCondLst>
                                        <p:cond delay="0"/>
                                      </p:stCondLst>
                                      <p:childTnLst>
                                        <p:animRot by="21600000">
                                          <p:cBhvr>
                                            <p:cTn id="23" dur="2000" fill="hold"/>
                                            <p:tgtEl>
                                              <p:spTgt spid="20"/>
                                            </p:tgtEl>
                                            <p:attrNameLst>
                                              <p:attrName>r</p:attrName>
                                            </p:attrNameLst>
                                          </p:cBhvr>
                                        </p:animRot>
                                      </p:childTnLst>
                                    </p:cTn>
                                  </p:par>
                                  <p:par>
                                    <p:cTn id="24" presetID="8" presetClass="emph" presetSubtype="0" fill="hold" grpId="1" nodeType="withEffect">
                                      <p:stCondLst>
                                        <p:cond delay="0"/>
                                      </p:stCondLst>
                                      <p:childTnLst>
                                        <p:animRot by="21600000">
                                          <p:cBhvr>
                                            <p:cTn id="25" dur="2000" fill="hold"/>
                                            <p:tgtEl>
                                              <p:spTgt spid="19"/>
                                            </p:tgtEl>
                                            <p:attrNameLst>
                                              <p:attrName>r</p:attrName>
                                            </p:attrNameLst>
                                          </p:cBhvr>
                                        </p:animRot>
                                      </p:childTnLst>
                                    </p:cTn>
                                  </p:par>
                                  <p:par>
                                    <p:cTn id="26" presetID="8" presetClass="emph" presetSubtype="0" fill="hold" grpId="1" nodeType="withEffect">
                                      <p:stCondLst>
                                        <p:cond delay="0"/>
                                      </p:stCondLst>
                                      <p:childTnLst>
                                        <p:animRot by="21600000">
                                          <p:cBhvr>
                                            <p:cTn id="27" dur="2000" fill="hold"/>
                                            <p:tgtEl>
                                              <p:spTgt spid="18"/>
                                            </p:tgtEl>
                                            <p:attrNameLst>
                                              <p:attrName>r</p:attrName>
                                            </p:attrNameLst>
                                          </p:cBhvr>
                                        </p:animRot>
                                      </p:childTnLst>
                                    </p:cTn>
                                  </p:par>
                                  <p:par>
                                    <p:cTn id="28" presetID="8" presetClass="emph" presetSubtype="0" fill="hold" grpId="1" nodeType="withEffect">
                                      <p:stCondLst>
                                        <p:cond delay="0"/>
                                      </p:stCondLst>
                                      <p:childTnLst>
                                        <p:animRot by="21600000">
                                          <p:cBhvr>
                                            <p:cTn id="29" dur="2000" fill="hold"/>
                                            <p:tgtEl>
                                              <p:spTgt spid="17"/>
                                            </p:tgtEl>
                                            <p:attrNameLst>
                                              <p:attrName>r</p:attrName>
                                            </p:attrNameLst>
                                          </p:cBhvr>
                                        </p:animRot>
                                      </p:childTnLst>
                                    </p:cTn>
                                  </p:par>
                                </p:childTnLst>
                              </p:cTn>
                            </p:par>
                            <p:par>
                              <p:cTn id="30" fill="hold">
                                <p:stCondLst>
                                  <p:cond delay="2500"/>
                                </p:stCondLst>
                                <p:childTnLst>
                                  <p:par>
                                    <p:cTn id="31" presetID="14" presetClass="entr" presetSubtype="10" fill="hold" grpId="0" nodeType="afterEffect">
                                      <p:stCondLst>
                                        <p:cond delay="0"/>
                                      </p:stCondLst>
                                      <p:childTnLst>
                                        <p:set>
                                          <p:cBhvr>
                                            <p:cTn id="32" dur="1" fill="hold">
                                              <p:stCondLst>
                                                <p:cond delay="0"/>
                                              </p:stCondLst>
                                            </p:cTn>
                                            <p:tgtEl>
                                              <p:spTgt spid="24"/>
                                            </p:tgtEl>
                                            <p:attrNameLst>
                                              <p:attrName>style.visibility</p:attrName>
                                            </p:attrNameLst>
                                          </p:cBhvr>
                                          <p:to>
                                            <p:strVal val="visible"/>
                                          </p:to>
                                        </p:set>
                                        <p:animEffect transition="in" filter="randombar(horizontal)">
                                          <p:cBhvr>
                                            <p:cTn id="33" dur="500"/>
                                            <p:tgtEl>
                                              <p:spTgt spid="24"/>
                                            </p:tgtEl>
                                          </p:cBhvr>
                                        </p:animEffect>
                                      </p:childTnLst>
                                    </p:cTn>
                                  </p:par>
                                </p:childTnLst>
                              </p:cTn>
                            </p:par>
                            <p:par>
                              <p:cTn id="34" fill="hold">
                                <p:stCondLst>
                                  <p:cond delay="3000"/>
                                </p:stCondLst>
                                <p:childTnLst>
                                  <p:par>
                                    <p:cTn id="35" presetID="2" presetClass="entr" presetSubtype="2" fill="hold" nodeType="afterEffect">
                                      <p:stCondLst>
                                        <p:cond delay="0"/>
                                      </p:stCondLst>
                                      <p:childTnLst>
                                        <p:set>
                                          <p:cBhvr>
                                            <p:cTn id="36" dur="1" fill="hold">
                                              <p:stCondLst>
                                                <p:cond delay="0"/>
                                              </p:stCondLst>
                                            </p:cTn>
                                            <p:tgtEl>
                                              <p:spTgt spid="26"/>
                                            </p:tgtEl>
                                            <p:attrNameLst>
                                              <p:attrName>style.visibility</p:attrName>
                                            </p:attrNameLst>
                                          </p:cBhvr>
                                          <p:to>
                                            <p:strVal val="visible"/>
                                          </p:to>
                                        </p:set>
                                        <p:anim calcmode="lin" valueType="num">
                                          <p:cBhvr additive="base">
                                            <p:cTn id="37" dur="500" fill="hold"/>
                                            <p:tgtEl>
                                              <p:spTgt spid="26"/>
                                            </p:tgtEl>
                                            <p:attrNameLst>
                                              <p:attrName>ppt_x</p:attrName>
                                            </p:attrNameLst>
                                          </p:cBhvr>
                                          <p:tavLst>
                                            <p:tav tm="0">
                                              <p:val>
                                                <p:strVal val="1+#ppt_w/2"/>
                                              </p:val>
                                            </p:tav>
                                            <p:tav tm="100000">
                                              <p:val>
                                                <p:strVal val="#ppt_x"/>
                                              </p:val>
                                            </p:tav>
                                          </p:tavLst>
                                        </p:anim>
                                        <p:anim calcmode="lin" valueType="num">
                                          <p:cBhvr additive="base">
                                            <p:cTn id="38" dur="500" fill="hold"/>
                                            <p:tgtEl>
                                              <p:spTgt spid="26"/>
                                            </p:tgtEl>
                                            <p:attrNameLst>
                                              <p:attrName>ppt_y</p:attrName>
                                            </p:attrNameLst>
                                          </p:cBhvr>
                                          <p:tavLst>
                                            <p:tav tm="0">
                                              <p:val>
                                                <p:strVal val="#ppt_y"/>
                                              </p:val>
                                            </p:tav>
                                            <p:tav tm="100000">
                                              <p:val>
                                                <p:strVal val="#ppt_y"/>
                                              </p:val>
                                            </p:tav>
                                          </p:tavLst>
                                        </p:anim>
                                      </p:childTnLst>
                                    </p:cTn>
                                  </p:par>
                                </p:childTnLst>
                              </p:cTn>
                            </p:par>
                            <p:par>
                              <p:cTn id="39" fill="hold">
                                <p:stCondLst>
                                  <p:cond delay="3500"/>
                                </p:stCondLst>
                                <p:childTnLst>
                                  <p:par>
                                    <p:cTn id="40" presetID="14" presetClass="entr" presetSubtype="10" fill="hold" grpId="0" nodeType="afterEffect">
                                      <p:stCondLst>
                                        <p:cond delay="0"/>
                                      </p:stCondLst>
                                      <p:childTnLst>
                                        <p:set>
                                          <p:cBhvr>
                                            <p:cTn id="41" dur="1" fill="hold">
                                              <p:stCondLst>
                                                <p:cond delay="0"/>
                                              </p:stCondLst>
                                            </p:cTn>
                                            <p:tgtEl>
                                              <p:spTgt spid="21"/>
                                            </p:tgtEl>
                                            <p:attrNameLst>
                                              <p:attrName>style.visibility</p:attrName>
                                            </p:attrNameLst>
                                          </p:cBhvr>
                                          <p:to>
                                            <p:strVal val="visible"/>
                                          </p:to>
                                        </p:set>
                                        <p:animEffect transition="in" filter="randombar(horizontal)">
                                          <p:cBhvr>
                                            <p:cTn id="42" dur="500"/>
                                            <p:tgtEl>
                                              <p:spTgt spid="21"/>
                                            </p:tgtEl>
                                          </p:cBhvr>
                                        </p:animEffect>
                                      </p:childTnLst>
                                    </p:cTn>
                                  </p:par>
                                </p:childTnLst>
                              </p:cTn>
                            </p:par>
                            <p:par>
                              <p:cTn id="43" fill="hold">
                                <p:stCondLst>
                                  <p:cond delay="4000"/>
                                </p:stCondLst>
                                <p:childTnLst>
                                  <p:par>
                                    <p:cTn id="44" presetID="2" presetClass="entr" presetSubtype="8" fill="hold" nodeType="afterEffect">
                                      <p:stCondLst>
                                        <p:cond delay="0"/>
                                      </p:stCondLst>
                                      <p:childTnLst>
                                        <p:set>
                                          <p:cBhvr>
                                            <p:cTn id="45" dur="1" fill="hold">
                                              <p:stCondLst>
                                                <p:cond delay="0"/>
                                              </p:stCondLst>
                                            </p:cTn>
                                            <p:tgtEl>
                                              <p:spTgt spid="29"/>
                                            </p:tgtEl>
                                            <p:attrNameLst>
                                              <p:attrName>style.visibility</p:attrName>
                                            </p:attrNameLst>
                                          </p:cBhvr>
                                          <p:to>
                                            <p:strVal val="visible"/>
                                          </p:to>
                                        </p:set>
                                        <p:anim calcmode="lin" valueType="num">
                                          <p:cBhvr additive="base">
                                            <p:cTn id="46" dur="500" fill="hold"/>
                                            <p:tgtEl>
                                              <p:spTgt spid="29"/>
                                            </p:tgtEl>
                                            <p:attrNameLst>
                                              <p:attrName>ppt_x</p:attrName>
                                            </p:attrNameLst>
                                          </p:cBhvr>
                                          <p:tavLst>
                                            <p:tav tm="0">
                                              <p:val>
                                                <p:strVal val="0-#ppt_w/2"/>
                                              </p:val>
                                            </p:tav>
                                            <p:tav tm="100000">
                                              <p:val>
                                                <p:strVal val="#ppt_x"/>
                                              </p:val>
                                            </p:tav>
                                          </p:tavLst>
                                        </p:anim>
                                        <p:anim calcmode="lin" valueType="num">
                                          <p:cBhvr additive="base">
                                            <p:cTn id="47" dur="500" fill="hold"/>
                                            <p:tgtEl>
                                              <p:spTgt spid="29"/>
                                            </p:tgtEl>
                                            <p:attrNameLst>
                                              <p:attrName>ppt_y</p:attrName>
                                            </p:attrNameLst>
                                          </p:cBhvr>
                                          <p:tavLst>
                                            <p:tav tm="0">
                                              <p:val>
                                                <p:strVal val="#ppt_y"/>
                                              </p:val>
                                            </p:tav>
                                            <p:tav tm="100000">
                                              <p:val>
                                                <p:strVal val="#ppt_y"/>
                                              </p:val>
                                            </p:tav>
                                          </p:tavLst>
                                        </p:anim>
                                      </p:childTnLst>
                                    </p:cTn>
                                  </p:par>
                                </p:childTnLst>
                              </p:cTn>
                            </p:par>
                            <p:par>
                              <p:cTn id="48" fill="hold">
                                <p:stCondLst>
                                  <p:cond delay="4500"/>
                                </p:stCondLst>
                                <p:childTnLst>
                                  <p:par>
                                    <p:cTn id="49" presetID="14" presetClass="entr" presetSubtype="10" fill="hold" grpId="0" nodeType="afterEffect">
                                      <p:stCondLst>
                                        <p:cond delay="0"/>
                                      </p:stCondLst>
                                      <p:childTnLst>
                                        <p:set>
                                          <p:cBhvr>
                                            <p:cTn id="50" dur="1" fill="hold">
                                              <p:stCondLst>
                                                <p:cond delay="0"/>
                                              </p:stCondLst>
                                            </p:cTn>
                                            <p:tgtEl>
                                              <p:spTgt spid="23"/>
                                            </p:tgtEl>
                                            <p:attrNameLst>
                                              <p:attrName>style.visibility</p:attrName>
                                            </p:attrNameLst>
                                          </p:cBhvr>
                                          <p:to>
                                            <p:strVal val="visible"/>
                                          </p:to>
                                        </p:set>
                                        <p:animEffect transition="in" filter="randombar(horizontal)">
                                          <p:cBhvr>
                                            <p:cTn id="51" dur="500"/>
                                            <p:tgtEl>
                                              <p:spTgt spid="23"/>
                                            </p:tgtEl>
                                          </p:cBhvr>
                                        </p:animEffect>
                                      </p:childTnLst>
                                    </p:cTn>
                                  </p:par>
                                </p:childTnLst>
                              </p:cTn>
                            </p:par>
                            <p:par>
                              <p:cTn id="52" fill="hold">
                                <p:stCondLst>
                                  <p:cond delay="5000"/>
                                </p:stCondLst>
                                <p:childTnLst>
                                  <p:par>
                                    <p:cTn id="53" presetID="2" presetClass="entr" presetSubtype="2" fill="hold" nodeType="afterEffect">
                                      <p:stCondLst>
                                        <p:cond delay="0"/>
                                      </p:stCondLst>
                                      <p:childTnLst>
                                        <p:set>
                                          <p:cBhvr>
                                            <p:cTn id="54" dur="1" fill="hold">
                                              <p:stCondLst>
                                                <p:cond delay="0"/>
                                              </p:stCondLst>
                                            </p:cTn>
                                            <p:tgtEl>
                                              <p:spTgt spid="32"/>
                                            </p:tgtEl>
                                            <p:attrNameLst>
                                              <p:attrName>style.visibility</p:attrName>
                                            </p:attrNameLst>
                                          </p:cBhvr>
                                          <p:to>
                                            <p:strVal val="visible"/>
                                          </p:to>
                                        </p:set>
                                        <p:anim calcmode="lin" valueType="num">
                                          <p:cBhvr additive="base">
                                            <p:cTn id="55" dur="500" fill="hold"/>
                                            <p:tgtEl>
                                              <p:spTgt spid="32"/>
                                            </p:tgtEl>
                                            <p:attrNameLst>
                                              <p:attrName>ppt_x</p:attrName>
                                            </p:attrNameLst>
                                          </p:cBhvr>
                                          <p:tavLst>
                                            <p:tav tm="0">
                                              <p:val>
                                                <p:strVal val="1+#ppt_w/2"/>
                                              </p:val>
                                            </p:tav>
                                            <p:tav tm="100000">
                                              <p:val>
                                                <p:strVal val="#ppt_x"/>
                                              </p:val>
                                            </p:tav>
                                          </p:tavLst>
                                        </p:anim>
                                        <p:anim calcmode="lin" valueType="num">
                                          <p:cBhvr additive="base">
                                            <p:cTn id="56" dur="500" fill="hold"/>
                                            <p:tgtEl>
                                              <p:spTgt spid="32"/>
                                            </p:tgtEl>
                                            <p:attrNameLst>
                                              <p:attrName>ppt_y</p:attrName>
                                            </p:attrNameLst>
                                          </p:cBhvr>
                                          <p:tavLst>
                                            <p:tav tm="0">
                                              <p:val>
                                                <p:strVal val="#ppt_y"/>
                                              </p:val>
                                            </p:tav>
                                            <p:tav tm="100000">
                                              <p:val>
                                                <p:strVal val="#ppt_y"/>
                                              </p:val>
                                            </p:tav>
                                          </p:tavLst>
                                        </p:anim>
                                      </p:childTnLst>
                                    </p:cTn>
                                  </p:par>
                                </p:childTnLst>
                              </p:cTn>
                            </p:par>
                            <p:par>
                              <p:cTn id="57" fill="hold">
                                <p:stCondLst>
                                  <p:cond delay="5500"/>
                                </p:stCondLst>
                                <p:childTnLst>
                                  <p:par>
                                    <p:cTn id="58" presetID="14" presetClass="entr" presetSubtype="10" fill="hold" grpId="0" nodeType="afterEffect">
                                      <p:stCondLst>
                                        <p:cond delay="0"/>
                                      </p:stCondLst>
                                      <p:childTnLst>
                                        <p:set>
                                          <p:cBhvr>
                                            <p:cTn id="59" dur="1" fill="hold">
                                              <p:stCondLst>
                                                <p:cond delay="0"/>
                                              </p:stCondLst>
                                            </p:cTn>
                                            <p:tgtEl>
                                              <p:spTgt spid="22"/>
                                            </p:tgtEl>
                                            <p:attrNameLst>
                                              <p:attrName>style.visibility</p:attrName>
                                            </p:attrNameLst>
                                          </p:cBhvr>
                                          <p:to>
                                            <p:strVal val="visible"/>
                                          </p:to>
                                        </p:set>
                                        <p:animEffect transition="in" filter="randombar(horizontal)">
                                          <p:cBhvr>
                                            <p:cTn id="60" dur="500"/>
                                            <p:tgtEl>
                                              <p:spTgt spid="22"/>
                                            </p:tgtEl>
                                          </p:cBhvr>
                                        </p:animEffect>
                                      </p:childTnLst>
                                    </p:cTn>
                                  </p:par>
                                </p:childTnLst>
                              </p:cTn>
                            </p:par>
                            <p:par>
                              <p:cTn id="61" fill="hold">
                                <p:stCondLst>
                                  <p:cond delay="6000"/>
                                </p:stCondLst>
                                <p:childTnLst>
                                  <p:par>
                                    <p:cTn id="62" presetID="2" presetClass="entr" presetSubtype="8" fill="hold" nodeType="afterEffect">
                                      <p:stCondLst>
                                        <p:cond delay="0"/>
                                      </p:stCondLst>
                                      <p:childTnLst>
                                        <p:set>
                                          <p:cBhvr>
                                            <p:cTn id="63" dur="1" fill="hold">
                                              <p:stCondLst>
                                                <p:cond delay="0"/>
                                              </p:stCondLst>
                                            </p:cTn>
                                            <p:tgtEl>
                                              <p:spTgt spid="35"/>
                                            </p:tgtEl>
                                            <p:attrNameLst>
                                              <p:attrName>style.visibility</p:attrName>
                                            </p:attrNameLst>
                                          </p:cBhvr>
                                          <p:to>
                                            <p:strVal val="visible"/>
                                          </p:to>
                                        </p:set>
                                        <p:anim calcmode="lin" valueType="num">
                                          <p:cBhvr additive="base">
                                            <p:cTn id="64" dur="500" fill="hold"/>
                                            <p:tgtEl>
                                              <p:spTgt spid="35"/>
                                            </p:tgtEl>
                                            <p:attrNameLst>
                                              <p:attrName>ppt_x</p:attrName>
                                            </p:attrNameLst>
                                          </p:cBhvr>
                                          <p:tavLst>
                                            <p:tav tm="0">
                                              <p:val>
                                                <p:strVal val="0-#ppt_w/2"/>
                                              </p:val>
                                            </p:tav>
                                            <p:tav tm="100000">
                                              <p:val>
                                                <p:strVal val="#ppt_x"/>
                                              </p:val>
                                            </p:tav>
                                          </p:tavLst>
                                        </p:anim>
                                        <p:anim calcmode="lin" valueType="num">
                                          <p:cBhvr additive="base">
                                            <p:cTn id="65" dur="500" fill="hold"/>
                                            <p:tgtEl>
                                              <p:spTgt spid="35"/>
                                            </p:tgtEl>
                                            <p:attrNameLst>
                                              <p:attrName>ppt_y</p:attrName>
                                            </p:attrNameLst>
                                          </p:cBhvr>
                                          <p:tavLst>
                                            <p:tav tm="0">
                                              <p:val>
                                                <p:strVal val="#ppt_y"/>
                                              </p:val>
                                            </p:tav>
                                            <p:tav tm="100000">
                                              <p:val>
                                                <p:strVal val="#ppt_y"/>
                                              </p:val>
                                            </p:tav>
                                          </p:tavLst>
                                        </p:anim>
                                      </p:childTnLst>
                                    </p:cTn>
                                  </p:par>
                                </p:childTnLst>
                              </p:cTn>
                            </p:par>
                            <p:par>
                              <p:cTn id="66" fill="hold">
                                <p:stCondLst>
                                  <p:cond delay="6500"/>
                                </p:stCondLst>
                                <p:childTnLst>
                                  <p:par>
                                    <p:cTn id="67" presetID="2" presetClass="entr" presetSubtype="8" fill="hold" grpId="0" nodeType="afterEffect" p14:presetBounceEnd="52000">
                                      <p:stCondLst>
                                        <p:cond delay="0"/>
                                      </p:stCondLst>
                                      <p:childTnLst>
                                        <p:set>
                                          <p:cBhvr>
                                            <p:cTn id="68" dur="1" fill="hold">
                                              <p:stCondLst>
                                                <p:cond delay="0"/>
                                              </p:stCondLst>
                                            </p:cTn>
                                            <p:tgtEl>
                                              <p:spTgt spid="38"/>
                                            </p:tgtEl>
                                            <p:attrNameLst>
                                              <p:attrName>style.visibility</p:attrName>
                                            </p:attrNameLst>
                                          </p:cBhvr>
                                          <p:to>
                                            <p:strVal val="visible"/>
                                          </p:to>
                                        </p:set>
                                        <p:anim calcmode="lin" valueType="num" p14:bounceEnd="52000">
                                          <p:cBhvr additive="base">
                                            <p:cTn id="69" dur="500" fill="hold"/>
                                            <p:tgtEl>
                                              <p:spTgt spid="38"/>
                                            </p:tgtEl>
                                            <p:attrNameLst>
                                              <p:attrName>ppt_x</p:attrName>
                                            </p:attrNameLst>
                                          </p:cBhvr>
                                          <p:tavLst>
                                            <p:tav tm="0">
                                              <p:val>
                                                <p:strVal val="0-#ppt_w/2"/>
                                              </p:val>
                                            </p:tav>
                                            <p:tav tm="100000">
                                              <p:val>
                                                <p:strVal val="#ppt_x"/>
                                              </p:val>
                                            </p:tav>
                                          </p:tavLst>
                                        </p:anim>
                                        <p:anim calcmode="lin" valueType="num" p14:bounceEnd="52000">
                                          <p:cBhvr additive="base">
                                            <p:cTn id="70" dur="500" fill="hold"/>
                                            <p:tgtEl>
                                              <p:spTgt spid="3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animBg="1"/>
          <p:bldP spid="17" grpId="1" animBg="1"/>
          <p:bldP spid="18" grpId="0" animBg="1"/>
          <p:bldP spid="18" grpId="1" animBg="1"/>
          <p:bldP spid="19" grpId="0" animBg="1"/>
          <p:bldP spid="19" grpId="1" animBg="1"/>
          <p:bldP spid="20" grpId="0" animBg="1"/>
          <p:bldP spid="20" grpId="1" animBg="1"/>
          <p:bldP spid="21" grpId="0" animBg="1"/>
          <p:bldP spid="22" grpId="0" animBg="1"/>
          <p:bldP spid="23" grpId="0" animBg="1"/>
          <p:bldP spid="24" grpId="0" animBg="1"/>
          <p:bldP spid="38"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afterEffect">
                                      <p:stCondLst>
                                        <p:cond delay="0"/>
                                      </p:stCondLst>
                                      <p:childTnLst>
                                        <p:set>
                                          <p:cBhvr>
                                            <p:cTn id="6" dur="1" fill="hold">
                                              <p:stCondLst>
                                                <p:cond delay="0"/>
                                              </p:stCondLst>
                                            </p:cTn>
                                            <p:tgtEl>
                                              <p:spTgt spid="20"/>
                                            </p:tgtEl>
                                            <p:attrNameLst>
                                              <p:attrName>style.visibility</p:attrName>
                                            </p:attrNameLst>
                                          </p:cBhvr>
                                          <p:to>
                                            <p:strVal val="visible"/>
                                          </p:to>
                                        </p:set>
                                        <p:anim calcmode="lin" valueType="num">
                                          <p:cBhvr additive="base">
                                            <p:cTn id="7" dur="500" fill="hold"/>
                                            <p:tgtEl>
                                              <p:spTgt spid="20"/>
                                            </p:tgtEl>
                                            <p:attrNameLst>
                                              <p:attrName>ppt_x</p:attrName>
                                            </p:attrNameLst>
                                          </p:cBhvr>
                                          <p:tavLst>
                                            <p:tav tm="0">
                                              <p:val>
                                                <p:strVal val="#ppt_x"/>
                                              </p:val>
                                            </p:tav>
                                            <p:tav tm="100000">
                                              <p:val>
                                                <p:strVal val="#ppt_x"/>
                                              </p:val>
                                            </p:tav>
                                          </p:tavLst>
                                        </p:anim>
                                        <p:anim calcmode="lin" valueType="num">
                                          <p:cBhvr additive="base">
                                            <p:cTn id="8" dur="500" fill="hold"/>
                                            <p:tgtEl>
                                              <p:spTgt spid="20"/>
                                            </p:tgtEl>
                                            <p:attrNameLst>
                                              <p:attrName>ppt_y</p:attrName>
                                            </p:attrNameLst>
                                          </p:cBhvr>
                                          <p:tavLst>
                                            <p:tav tm="0">
                                              <p:val>
                                                <p:strVal val="0-#ppt_h/2"/>
                                              </p:val>
                                            </p:tav>
                                            <p:tav tm="100000">
                                              <p:val>
                                                <p:strVal val="#ppt_y"/>
                                              </p:val>
                                            </p:tav>
                                          </p:tavLst>
                                        </p:anim>
                                      </p:childTnLst>
                                    </p:cTn>
                                  </p:par>
                                  <p:par>
                                    <p:cTn id="9" presetID="2" presetClass="entr" presetSubtype="1" fill="hold" grpId="0" nodeType="withEffect">
                                      <p:stCondLst>
                                        <p:cond delay="0"/>
                                      </p:stCondLst>
                                      <p:childTnLst>
                                        <p:set>
                                          <p:cBhvr>
                                            <p:cTn id="10" dur="1" fill="hold">
                                              <p:stCondLst>
                                                <p:cond delay="0"/>
                                              </p:stCondLst>
                                            </p:cTn>
                                            <p:tgtEl>
                                              <p:spTgt spid="19"/>
                                            </p:tgtEl>
                                            <p:attrNameLst>
                                              <p:attrName>style.visibility</p:attrName>
                                            </p:attrNameLst>
                                          </p:cBhvr>
                                          <p:to>
                                            <p:strVal val="visible"/>
                                          </p:to>
                                        </p:set>
                                        <p:anim calcmode="lin" valueType="num">
                                          <p:cBhvr additive="base">
                                            <p:cTn id="11" dur="500" fill="hold"/>
                                            <p:tgtEl>
                                              <p:spTgt spid="19"/>
                                            </p:tgtEl>
                                            <p:attrNameLst>
                                              <p:attrName>ppt_x</p:attrName>
                                            </p:attrNameLst>
                                          </p:cBhvr>
                                          <p:tavLst>
                                            <p:tav tm="0">
                                              <p:val>
                                                <p:strVal val="#ppt_x"/>
                                              </p:val>
                                            </p:tav>
                                            <p:tav tm="100000">
                                              <p:val>
                                                <p:strVal val="#ppt_x"/>
                                              </p:val>
                                            </p:tav>
                                          </p:tavLst>
                                        </p:anim>
                                        <p:anim calcmode="lin" valueType="num">
                                          <p:cBhvr additive="base">
                                            <p:cTn id="12" dur="500" fill="hold"/>
                                            <p:tgtEl>
                                              <p:spTgt spid="19"/>
                                            </p:tgtEl>
                                            <p:attrNameLst>
                                              <p:attrName>ppt_y</p:attrName>
                                            </p:attrNameLst>
                                          </p:cBhvr>
                                          <p:tavLst>
                                            <p:tav tm="0">
                                              <p:val>
                                                <p:strVal val="0-#ppt_h/2"/>
                                              </p:val>
                                            </p:tav>
                                            <p:tav tm="100000">
                                              <p:val>
                                                <p:strVal val="#ppt_y"/>
                                              </p:val>
                                            </p:tav>
                                          </p:tavLst>
                                        </p:anim>
                                      </p:childTnLst>
                                    </p:cTn>
                                  </p:par>
                                  <p:par>
                                    <p:cTn id="13" presetID="2" presetClass="entr" presetSubtype="1" fill="hold" grpId="0" nodeType="withEffect">
                                      <p:stCondLst>
                                        <p:cond delay="0"/>
                                      </p:stCondLst>
                                      <p:childTnLst>
                                        <p:set>
                                          <p:cBhvr>
                                            <p:cTn id="14" dur="1" fill="hold">
                                              <p:stCondLst>
                                                <p:cond delay="0"/>
                                              </p:stCondLst>
                                            </p:cTn>
                                            <p:tgtEl>
                                              <p:spTgt spid="18"/>
                                            </p:tgtEl>
                                            <p:attrNameLst>
                                              <p:attrName>style.visibility</p:attrName>
                                            </p:attrNameLst>
                                          </p:cBhvr>
                                          <p:to>
                                            <p:strVal val="visible"/>
                                          </p:to>
                                        </p:set>
                                        <p:anim calcmode="lin" valueType="num">
                                          <p:cBhvr additive="base">
                                            <p:cTn id="15" dur="500" fill="hold"/>
                                            <p:tgtEl>
                                              <p:spTgt spid="18"/>
                                            </p:tgtEl>
                                            <p:attrNameLst>
                                              <p:attrName>ppt_x</p:attrName>
                                            </p:attrNameLst>
                                          </p:cBhvr>
                                          <p:tavLst>
                                            <p:tav tm="0">
                                              <p:val>
                                                <p:strVal val="#ppt_x"/>
                                              </p:val>
                                            </p:tav>
                                            <p:tav tm="100000">
                                              <p:val>
                                                <p:strVal val="#ppt_x"/>
                                              </p:val>
                                            </p:tav>
                                          </p:tavLst>
                                        </p:anim>
                                        <p:anim calcmode="lin" valueType="num">
                                          <p:cBhvr additive="base">
                                            <p:cTn id="16" dur="500" fill="hold"/>
                                            <p:tgtEl>
                                              <p:spTgt spid="18"/>
                                            </p:tgtEl>
                                            <p:attrNameLst>
                                              <p:attrName>ppt_y</p:attrName>
                                            </p:attrNameLst>
                                          </p:cBhvr>
                                          <p:tavLst>
                                            <p:tav tm="0">
                                              <p:val>
                                                <p:strVal val="0-#ppt_h/2"/>
                                              </p:val>
                                            </p:tav>
                                            <p:tav tm="100000">
                                              <p:val>
                                                <p:strVal val="#ppt_y"/>
                                              </p:val>
                                            </p:tav>
                                          </p:tavLst>
                                        </p:anim>
                                      </p:childTnLst>
                                    </p:cTn>
                                  </p:par>
                                  <p:par>
                                    <p:cTn id="17" presetID="2" presetClass="entr" presetSubtype="1" fill="hold" grpId="0" nodeType="withEffect">
                                      <p:stCondLst>
                                        <p:cond delay="0"/>
                                      </p:stCondLst>
                                      <p:childTnLst>
                                        <p:set>
                                          <p:cBhvr>
                                            <p:cTn id="18" dur="1" fill="hold">
                                              <p:stCondLst>
                                                <p:cond delay="0"/>
                                              </p:stCondLst>
                                            </p:cTn>
                                            <p:tgtEl>
                                              <p:spTgt spid="17"/>
                                            </p:tgtEl>
                                            <p:attrNameLst>
                                              <p:attrName>style.visibility</p:attrName>
                                            </p:attrNameLst>
                                          </p:cBhvr>
                                          <p:to>
                                            <p:strVal val="visible"/>
                                          </p:to>
                                        </p:set>
                                        <p:anim calcmode="lin" valueType="num">
                                          <p:cBhvr additive="base">
                                            <p:cTn id="19" dur="500" fill="hold"/>
                                            <p:tgtEl>
                                              <p:spTgt spid="17"/>
                                            </p:tgtEl>
                                            <p:attrNameLst>
                                              <p:attrName>ppt_x</p:attrName>
                                            </p:attrNameLst>
                                          </p:cBhvr>
                                          <p:tavLst>
                                            <p:tav tm="0">
                                              <p:val>
                                                <p:strVal val="#ppt_x"/>
                                              </p:val>
                                            </p:tav>
                                            <p:tav tm="100000">
                                              <p:val>
                                                <p:strVal val="#ppt_x"/>
                                              </p:val>
                                            </p:tav>
                                          </p:tavLst>
                                        </p:anim>
                                        <p:anim calcmode="lin" valueType="num">
                                          <p:cBhvr additive="base">
                                            <p:cTn id="20" dur="500" fill="hold"/>
                                            <p:tgtEl>
                                              <p:spTgt spid="17"/>
                                            </p:tgtEl>
                                            <p:attrNameLst>
                                              <p:attrName>ppt_y</p:attrName>
                                            </p:attrNameLst>
                                          </p:cBhvr>
                                          <p:tavLst>
                                            <p:tav tm="0">
                                              <p:val>
                                                <p:strVal val="0-#ppt_h/2"/>
                                              </p:val>
                                            </p:tav>
                                            <p:tav tm="100000">
                                              <p:val>
                                                <p:strVal val="#ppt_y"/>
                                              </p:val>
                                            </p:tav>
                                          </p:tavLst>
                                        </p:anim>
                                      </p:childTnLst>
                                    </p:cTn>
                                  </p:par>
                                </p:childTnLst>
                              </p:cTn>
                            </p:par>
                            <p:par>
                              <p:cTn id="21" fill="hold">
                                <p:stCondLst>
                                  <p:cond delay="500"/>
                                </p:stCondLst>
                                <p:childTnLst>
                                  <p:par>
                                    <p:cTn id="22" presetID="8" presetClass="emph" presetSubtype="0" fill="hold" grpId="1" nodeType="afterEffect">
                                      <p:stCondLst>
                                        <p:cond delay="0"/>
                                      </p:stCondLst>
                                      <p:childTnLst>
                                        <p:animRot by="21600000">
                                          <p:cBhvr>
                                            <p:cTn id="23" dur="2000" fill="hold"/>
                                            <p:tgtEl>
                                              <p:spTgt spid="20"/>
                                            </p:tgtEl>
                                            <p:attrNameLst>
                                              <p:attrName>r</p:attrName>
                                            </p:attrNameLst>
                                          </p:cBhvr>
                                        </p:animRot>
                                      </p:childTnLst>
                                    </p:cTn>
                                  </p:par>
                                  <p:par>
                                    <p:cTn id="24" presetID="8" presetClass="emph" presetSubtype="0" fill="hold" grpId="1" nodeType="withEffect">
                                      <p:stCondLst>
                                        <p:cond delay="0"/>
                                      </p:stCondLst>
                                      <p:childTnLst>
                                        <p:animRot by="21600000">
                                          <p:cBhvr>
                                            <p:cTn id="25" dur="2000" fill="hold"/>
                                            <p:tgtEl>
                                              <p:spTgt spid="19"/>
                                            </p:tgtEl>
                                            <p:attrNameLst>
                                              <p:attrName>r</p:attrName>
                                            </p:attrNameLst>
                                          </p:cBhvr>
                                        </p:animRot>
                                      </p:childTnLst>
                                    </p:cTn>
                                  </p:par>
                                  <p:par>
                                    <p:cTn id="26" presetID="8" presetClass="emph" presetSubtype="0" fill="hold" grpId="1" nodeType="withEffect">
                                      <p:stCondLst>
                                        <p:cond delay="0"/>
                                      </p:stCondLst>
                                      <p:childTnLst>
                                        <p:animRot by="21600000">
                                          <p:cBhvr>
                                            <p:cTn id="27" dur="2000" fill="hold"/>
                                            <p:tgtEl>
                                              <p:spTgt spid="18"/>
                                            </p:tgtEl>
                                            <p:attrNameLst>
                                              <p:attrName>r</p:attrName>
                                            </p:attrNameLst>
                                          </p:cBhvr>
                                        </p:animRot>
                                      </p:childTnLst>
                                    </p:cTn>
                                  </p:par>
                                  <p:par>
                                    <p:cTn id="28" presetID="8" presetClass="emph" presetSubtype="0" fill="hold" grpId="1" nodeType="withEffect">
                                      <p:stCondLst>
                                        <p:cond delay="0"/>
                                      </p:stCondLst>
                                      <p:childTnLst>
                                        <p:animRot by="21600000">
                                          <p:cBhvr>
                                            <p:cTn id="29" dur="2000" fill="hold"/>
                                            <p:tgtEl>
                                              <p:spTgt spid="17"/>
                                            </p:tgtEl>
                                            <p:attrNameLst>
                                              <p:attrName>r</p:attrName>
                                            </p:attrNameLst>
                                          </p:cBhvr>
                                        </p:animRot>
                                      </p:childTnLst>
                                    </p:cTn>
                                  </p:par>
                                </p:childTnLst>
                              </p:cTn>
                            </p:par>
                            <p:par>
                              <p:cTn id="30" fill="hold">
                                <p:stCondLst>
                                  <p:cond delay="2500"/>
                                </p:stCondLst>
                                <p:childTnLst>
                                  <p:par>
                                    <p:cTn id="31" presetID="14" presetClass="entr" presetSubtype="10" fill="hold" grpId="0" nodeType="afterEffect">
                                      <p:stCondLst>
                                        <p:cond delay="0"/>
                                      </p:stCondLst>
                                      <p:childTnLst>
                                        <p:set>
                                          <p:cBhvr>
                                            <p:cTn id="32" dur="1" fill="hold">
                                              <p:stCondLst>
                                                <p:cond delay="0"/>
                                              </p:stCondLst>
                                            </p:cTn>
                                            <p:tgtEl>
                                              <p:spTgt spid="24"/>
                                            </p:tgtEl>
                                            <p:attrNameLst>
                                              <p:attrName>style.visibility</p:attrName>
                                            </p:attrNameLst>
                                          </p:cBhvr>
                                          <p:to>
                                            <p:strVal val="visible"/>
                                          </p:to>
                                        </p:set>
                                        <p:animEffect transition="in" filter="randombar(horizontal)">
                                          <p:cBhvr>
                                            <p:cTn id="33" dur="500"/>
                                            <p:tgtEl>
                                              <p:spTgt spid="24"/>
                                            </p:tgtEl>
                                          </p:cBhvr>
                                        </p:animEffect>
                                      </p:childTnLst>
                                    </p:cTn>
                                  </p:par>
                                </p:childTnLst>
                              </p:cTn>
                            </p:par>
                            <p:par>
                              <p:cTn id="34" fill="hold">
                                <p:stCondLst>
                                  <p:cond delay="3000"/>
                                </p:stCondLst>
                                <p:childTnLst>
                                  <p:par>
                                    <p:cTn id="35" presetID="2" presetClass="entr" presetSubtype="2" fill="hold" nodeType="afterEffect">
                                      <p:stCondLst>
                                        <p:cond delay="0"/>
                                      </p:stCondLst>
                                      <p:childTnLst>
                                        <p:set>
                                          <p:cBhvr>
                                            <p:cTn id="36" dur="1" fill="hold">
                                              <p:stCondLst>
                                                <p:cond delay="0"/>
                                              </p:stCondLst>
                                            </p:cTn>
                                            <p:tgtEl>
                                              <p:spTgt spid="26"/>
                                            </p:tgtEl>
                                            <p:attrNameLst>
                                              <p:attrName>style.visibility</p:attrName>
                                            </p:attrNameLst>
                                          </p:cBhvr>
                                          <p:to>
                                            <p:strVal val="visible"/>
                                          </p:to>
                                        </p:set>
                                        <p:anim calcmode="lin" valueType="num">
                                          <p:cBhvr additive="base">
                                            <p:cTn id="37" dur="500" fill="hold"/>
                                            <p:tgtEl>
                                              <p:spTgt spid="26"/>
                                            </p:tgtEl>
                                            <p:attrNameLst>
                                              <p:attrName>ppt_x</p:attrName>
                                            </p:attrNameLst>
                                          </p:cBhvr>
                                          <p:tavLst>
                                            <p:tav tm="0">
                                              <p:val>
                                                <p:strVal val="1+#ppt_w/2"/>
                                              </p:val>
                                            </p:tav>
                                            <p:tav tm="100000">
                                              <p:val>
                                                <p:strVal val="#ppt_x"/>
                                              </p:val>
                                            </p:tav>
                                          </p:tavLst>
                                        </p:anim>
                                        <p:anim calcmode="lin" valueType="num">
                                          <p:cBhvr additive="base">
                                            <p:cTn id="38" dur="500" fill="hold"/>
                                            <p:tgtEl>
                                              <p:spTgt spid="26"/>
                                            </p:tgtEl>
                                            <p:attrNameLst>
                                              <p:attrName>ppt_y</p:attrName>
                                            </p:attrNameLst>
                                          </p:cBhvr>
                                          <p:tavLst>
                                            <p:tav tm="0">
                                              <p:val>
                                                <p:strVal val="#ppt_y"/>
                                              </p:val>
                                            </p:tav>
                                            <p:tav tm="100000">
                                              <p:val>
                                                <p:strVal val="#ppt_y"/>
                                              </p:val>
                                            </p:tav>
                                          </p:tavLst>
                                        </p:anim>
                                      </p:childTnLst>
                                    </p:cTn>
                                  </p:par>
                                </p:childTnLst>
                              </p:cTn>
                            </p:par>
                            <p:par>
                              <p:cTn id="39" fill="hold">
                                <p:stCondLst>
                                  <p:cond delay="3500"/>
                                </p:stCondLst>
                                <p:childTnLst>
                                  <p:par>
                                    <p:cTn id="40" presetID="14" presetClass="entr" presetSubtype="10" fill="hold" grpId="0" nodeType="afterEffect">
                                      <p:stCondLst>
                                        <p:cond delay="0"/>
                                      </p:stCondLst>
                                      <p:childTnLst>
                                        <p:set>
                                          <p:cBhvr>
                                            <p:cTn id="41" dur="1" fill="hold">
                                              <p:stCondLst>
                                                <p:cond delay="0"/>
                                              </p:stCondLst>
                                            </p:cTn>
                                            <p:tgtEl>
                                              <p:spTgt spid="21"/>
                                            </p:tgtEl>
                                            <p:attrNameLst>
                                              <p:attrName>style.visibility</p:attrName>
                                            </p:attrNameLst>
                                          </p:cBhvr>
                                          <p:to>
                                            <p:strVal val="visible"/>
                                          </p:to>
                                        </p:set>
                                        <p:animEffect transition="in" filter="randombar(horizontal)">
                                          <p:cBhvr>
                                            <p:cTn id="42" dur="500"/>
                                            <p:tgtEl>
                                              <p:spTgt spid="21"/>
                                            </p:tgtEl>
                                          </p:cBhvr>
                                        </p:animEffect>
                                      </p:childTnLst>
                                    </p:cTn>
                                  </p:par>
                                </p:childTnLst>
                              </p:cTn>
                            </p:par>
                            <p:par>
                              <p:cTn id="43" fill="hold">
                                <p:stCondLst>
                                  <p:cond delay="4000"/>
                                </p:stCondLst>
                                <p:childTnLst>
                                  <p:par>
                                    <p:cTn id="44" presetID="2" presetClass="entr" presetSubtype="8" fill="hold" nodeType="afterEffect">
                                      <p:stCondLst>
                                        <p:cond delay="0"/>
                                      </p:stCondLst>
                                      <p:childTnLst>
                                        <p:set>
                                          <p:cBhvr>
                                            <p:cTn id="45" dur="1" fill="hold">
                                              <p:stCondLst>
                                                <p:cond delay="0"/>
                                              </p:stCondLst>
                                            </p:cTn>
                                            <p:tgtEl>
                                              <p:spTgt spid="29"/>
                                            </p:tgtEl>
                                            <p:attrNameLst>
                                              <p:attrName>style.visibility</p:attrName>
                                            </p:attrNameLst>
                                          </p:cBhvr>
                                          <p:to>
                                            <p:strVal val="visible"/>
                                          </p:to>
                                        </p:set>
                                        <p:anim calcmode="lin" valueType="num">
                                          <p:cBhvr additive="base">
                                            <p:cTn id="46" dur="500" fill="hold"/>
                                            <p:tgtEl>
                                              <p:spTgt spid="29"/>
                                            </p:tgtEl>
                                            <p:attrNameLst>
                                              <p:attrName>ppt_x</p:attrName>
                                            </p:attrNameLst>
                                          </p:cBhvr>
                                          <p:tavLst>
                                            <p:tav tm="0">
                                              <p:val>
                                                <p:strVal val="0-#ppt_w/2"/>
                                              </p:val>
                                            </p:tav>
                                            <p:tav tm="100000">
                                              <p:val>
                                                <p:strVal val="#ppt_x"/>
                                              </p:val>
                                            </p:tav>
                                          </p:tavLst>
                                        </p:anim>
                                        <p:anim calcmode="lin" valueType="num">
                                          <p:cBhvr additive="base">
                                            <p:cTn id="47" dur="500" fill="hold"/>
                                            <p:tgtEl>
                                              <p:spTgt spid="29"/>
                                            </p:tgtEl>
                                            <p:attrNameLst>
                                              <p:attrName>ppt_y</p:attrName>
                                            </p:attrNameLst>
                                          </p:cBhvr>
                                          <p:tavLst>
                                            <p:tav tm="0">
                                              <p:val>
                                                <p:strVal val="#ppt_y"/>
                                              </p:val>
                                            </p:tav>
                                            <p:tav tm="100000">
                                              <p:val>
                                                <p:strVal val="#ppt_y"/>
                                              </p:val>
                                            </p:tav>
                                          </p:tavLst>
                                        </p:anim>
                                      </p:childTnLst>
                                    </p:cTn>
                                  </p:par>
                                </p:childTnLst>
                              </p:cTn>
                            </p:par>
                            <p:par>
                              <p:cTn id="48" fill="hold">
                                <p:stCondLst>
                                  <p:cond delay="4500"/>
                                </p:stCondLst>
                                <p:childTnLst>
                                  <p:par>
                                    <p:cTn id="49" presetID="14" presetClass="entr" presetSubtype="10" fill="hold" grpId="0" nodeType="afterEffect">
                                      <p:stCondLst>
                                        <p:cond delay="0"/>
                                      </p:stCondLst>
                                      <p:childTnLst>
                                        <p:set>
                                          <p:cBhvr>
                                            <p:cTn id="50" dur="1" fill="hold">
                                              <p:stCondLst>
                                                <p:cond delay="0"/>
                                              </p:stCondLst>
                                            </p:cTn>
                                            <p:tgtEl>
                                              <p:spTgt spid="23"/>
                                            </p:tgtEl>
                                            <p:attrNameLst>
                                              <p:attrName>style.visibility</p:attrName>
                                            </p:attrNameLst>
                                          </p:cBhvr>
                                          <p:to>
                                            <p:strVal val="visible"/>
                                          </p:to>
                                        </p:set>
                                        <p:animEffect transition="in" filter="randombar(horizontal)">
                                          <p:cBhvr>
                                            <p:cTn id="51" dur="500"/>
                                            <p:tgtEl>
                                              <p:spTgt spid="23"/>
                                            </p:tgtEl>
                                          </p:cBhvr>
                                        </p:animEffect>
                                      </p:childTnLst>
                                    </p:cTn>
                                  </p:par>
                                </p:childTnLst>
                              </p:cTn>
                            </p:par>
                            <p:par>
                              <p:cTn id="52" fill="hold">
                                <p:stCondLst>
                                  <p:cond delay="5000"/>
                                </p:stCondLst>
                                <p:childTnLst>
                                  <p:par>
                                    <p:cTn id="53" presetID="2" presetClass="entr" presetSubtype="2" fill="hold" nodeType="afterEffect">
                                      <p:stCondLst>
                                        <p:cond delay="0"/>
                                      </p:stCondLst>
                                      <p:childTnLst>
                                        <p:set>
                                          <p:cBhvr>
                                            <p:cTn id="54" dur="1" fill="hold">
                                              <p:stCondLst>
                                                <p:cond delay="0"/>
                                              </p:stCondLst>
                                            </p:cTn>
                                            <p:tgtEl>
                                              <p:spTgt spid="32"/>
                                            </p:tgtEl>
                                            <p:attrNameLst>
                                              <p:attrName>style.visibility</p:attrName>
                                            </p:attrNameLst>
                                          </p:cBhvr>
                                          <p:to>
                                            <p:strVal val="visible"/>
                                          </p:to>
                                        </p:set>
                                        <p:anim calcmode="lin" valueType="num">
                                          <p:cBhvr additive="base">
                                            <p:cTn id="55" dur="500" fill="hold"/>
                                            <p:tgtEl>
                                              <p:spTgt spid="32"/>
                                            </p:tgtEl>
                                            <p:attrNameLst>
                                              <p:attrName>ppt_x</p:attrName>
                                            </p:attrNameLst>
                                          </p:cBhvr>
                                          <p:tavLst>
                                            <p:tav tm="0">
                                              <p:val>
                                                <p:strVal val="1+#ppt_w/2"/>
                                              </p:val>
                                            </p:tav>
                                            <p:tav tm="100000">
                                              <p:val>
                                                <p:strVal val="#ppt_x"/>
                                              </p:val>
                                            </p:tav>
                                          </p:tavLst>
                                        </p:anim>
                                        <p:anim calcmode="lin" valueType="num">
                                          <p:cBhvr additive="base">
                                            <p:cTn id="56" dur="500" fill="hold"/>
                                            <p:tgtEl>
                                              <p:spTgt spid="32"/>
                                            </p:tgtEl>
                                            <p:attrNameLst>
                                              <p:attrName>ppt_y</p:attrName>
                                            </p:attrNameLst>
                                          </p:cBhvr>
                                          <p:tavLst>
                                            <p:tav tm="0">
                                              <p:val>
                                                <p:strVal val="#ppt_y"/>
                                              </p:val>
                                            </p:tav>
                                            <p:tav tm="100000">
                                              <p:val>
                                                <p:strVal val="#ppt_y"/>
                                              </p:val>
                                            </p:tav>
                                          </p:tavLst>
                                        </p:anim>
                                      </p:childTnLst>
                                    </p:cTn>
                                  </p:par>
                                </p:childTnLst>
                              </p:cTn>
                            </p:par>
                            <p:par>
                              <p:cTn id="57" fill="hold">
                                <p:stCondLst>
                                  <p:cond delay="5500"/>
                                </p:stCondLst>
                                <p:childTnLst>
                                  <p:par>
                                    <p:cTn id="58" presetID="14" presetClass="entr" presetSubtype="10" fill="hold" grpId="0" nodeType="afterEffect">
                                      <p:stCondLst>
                                        <p:cond delay="0"/>
                                      </p:stCondLst>
                                      <p:childTnLst>
                                        <p:set>
                                          <p:cBhvr>
                                            <p:cTn id="59" dur="1" fill="hold">
                                              <p:stCondLst>
                                                <p:cond delay="0"/>
                                              </p:stCondLst>
                                            </p:cTn>
                                            <p:tgtEl>
                                              <p:spTgt spid="22"/>
                                            </p:tgtEl>
                                            <p:attrNameLst>
                                              <p:attrName>style.visibility</p:attrName>
                                            </p:attrNameLst>
                                          </p:cBhvr>
                                          <p:to>
                                            <p:strVal val="visible"/>
                                          </p:to>
                                        </p:set>
                                        <p:animEffect transition="in" filter="randombar(horizontal)">
                                          <p:cBhvr>
                                            <p:cTn id="60" dur="500"/>
                                            <p:tgtEl>
                                              <p:spTgt spid="22"/>
                                            </p:tgtEl>
                                          </p:cBhvr>
                                        </p:animEffect>
                                      </p:childTnLst>
                                    </p:cTn>
                                  </p:par>
                                </p:childTnLst>
                              </p:cTn>
                            </p:par>
                            <p:par>
                              <p:cTn id="61" fill="hold">
                                <p:stCondLst>
                                  <p:cond delay="6000"/>
                                </p:stCondLst>
                                <p:childTnLst>
                                  <p:par>
                                    <p:cTn id="62" presetID="2" presetClass="entr" presetSubtype="8" fill="hold" nodeType="afterEffect">
                                      <p:stCondLst>
                                        <p:cond delay="0"/>
                                      </p:stCondLst>
                                      <p:childTnLst>
                                        <p:set>
                                          <p:cBhvr>
                                            <p:cTn id="63" dur="1" fill="hold">
                                              <p:stCondLst>
                                                <p:cond delay="0"/>
                                              </p:stCondLst>
                                            </p:cTn>
                                            <p:tgtEl>
                                              <p:spTgt spid="35"/>
                                            </p:tgtEl>
                                            <p:attrNameLst>
                                              <p:attrName>style.visibility</p:attrName>
                                            </p:attrNameLst>
                                          </p:cBhvr>
                                          <p:to>
                                            <p:strVal val="visible"/>
                                          </p:to>
                                        </p:set>
                                        <p:anim calcmode="lin" valueType="num">
                                          <p:cBhvr additive="base">
                                            <p:cTn id="64" dur="500" fill="hold"/>
                                            <p:tgtEl>
                                              <p:spTgt spid="35"/>
                                            </p:tgtEl>
                                            <p:attrNameLst>
                                              <p:attrName>ppt_x</p:attrName>
                                            </p:attrNameLst>
                                          </p:cBhvr>
                                          <p:tavLst>
                                            <p:tav tm="0">
                                              <p:val>
                                                <p:strVal val="0-#ppt_w/2"/>
                                              </p:val>
                                            </p:tav>
                                            <p:tav tm="100000">
                                              <p:val>
                                                <p:strVal val="#ppt_x"/>
                                              </p:val>
                                            </p:tav>
                                          </p:tavLst>
                                        </p:anim>
                                        <p:anim calcmode="lin" valueType="num">
                                          <p:cBhvr additive="base">
                                            <p:cTn id="65" dur="500" fill="hold"/>
                                            <p:tgtEl>
                                              <p:spTgt spid="35"/>
                                            </p:tgtEl>
                                            <p:attrNameLst>
                                              <p:attrName>ppt_y</p:attrName>
                                            </p:attrNameLst>
                                          </p:cBhvr>
                                          <p:tavLst>
                                            <p:tav tm="0">
                                              <p:val>
                                                <p:strVal val="#ppt_y"/>
                                              </p:val>
                                            </p:tav>
                                            <p:tav tm="100000">
                                              <p:val>
                                                <p:strVal val="#ppt_y"/>
                                              </p:val>
                                            </p:tav>
                                          </p:tavLst>
                                        </p:anim>
                                      </p:childTnLst>
                                    </p:cTn>
                                  </p:par>
                                </p:childTnLst>
                              </p:cTn>
                            </p:par>
                            <p:par>
                              <p:cTn id="66" fill="hold">
                                <p:stCondLst>
                                  <p:cond delay="6500"/>
                                </p:stCondLst>
                                <p:childTnLst>
                                  <p:par>
                                    <p:cTn id="67" presetID="2" presetClass="entr" presetSubtype="8" fill="hold" grpId="0" nodeType="afterEffect">
                                      <p:stCondLst>
                                        <p:cond delay="0"/>
                                      </p:stCondLst>
                                      <p:childTnLst>
                                        <p:set>
                                          <p:cBhvr>
                                            <p:cTn id="68" dur="1" fill="hold">
                                              <p:stCondLst>
                                                <p:cond delay="0"/>
                                              </p:stCondLst>
                                            </p:cTn>
                                            <p:tgtEl>
                                              <p:spTgt spid="38"/>
                                            </p:tgtEl>
                                            <p:attrNameLst>
                                              <p:attrName>style.visibility</p:attrName>
                                            </p:attrNameLst>
                                          </p:cBhvr>
                                          <p:to>
                                            <p:strVal val="visible"/>
                                          </p:to>
                                        </p:set>
                                        <p:anim calcmode="lin" valueType="num">
                                          <p:cBhvr additive="base">
                                            <p:cTn id="69" dur="500" fill="hold"/>
                                            <p:tgtEl>
                                              <p:spTgt spid="38"/>
                                            </p:tgtEl>
                                            <p:attrNameLst>
                                              <p:attrName>ppt_x</p:attrName>
                                            </p:attrNameLst>
                                          </p:cBhvr>
                                          <p:tavLst>
                                            <p:tav tm="0">
                                              <p:val>
                                                <p:strVal val="0-#ppt_w/2"/>
                                              </p:val>
                                            </p:tav>
                                            <p:tav tm="100000">
                                              <p:val>
                                                <p:strVal val="#ppt_x"/>
                                              </p:val>
                                            </p:tav>
                                          </p:tavLst>
                                        </p:anim>
                                        <p:anim calcmode="lin" valueType="num">
                                          <p:cBhvr additive="base">
                                            <p:cTn id="70" dur="500" fill="hold"/>
                                            <p:tgtEl>
                                              <p:spTgt spid="3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animBg="1"/>
          <p:bldP spid="17" grpId="1" animBg="1"/>
          <p:bldP spid="18" grpId="0" animBg="1"/>
          <p:bldP spid="18" grpId="1" animBg="1"/>
          <p:bldP spid="19" grpId="0" animBg="1"/>
          <p:bldP spid="19" grpId="1" animBg="1"/>
          <p:bldP spid="20" grpId="0" animBg="1"/>
          <p:bldP spid="20" grpId="1" animBg="1"/>
          <p:bldP spid="21" grpId="0" animBg="1"/>
          <p:bldP spid="22" grpId="0" animBg="1"/>
          <p:bldP spid="23" grpId="0" animBg="1"/>
          <p:bldP spid="24" grpId="0" animBg="1"/>
          <p:bldP spid="38" grpId="0"/>
        </p:bldLst>
      </p:timing>
    </mc:Fallback>
  </mc:AlternateContent>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组合 9"/>
          <p:cNvGrpSpPr/>
          <p:nvPr/>
        </p:nvGrpSpPr>
        <p:grpSpPr>
          <a:xfrm>
            <a:off x="4700816" y="1203598"/>
            <a:ext cx="1251841" cy="1250420"/>
            <a:chOff x="4560234" y="1995686"/>
            <a:chExt cx="1251841" cy="1250420"/>
          </a:xfrm>
        </p:grpSpPr>
        <p:sp>
          <p:nvSpPr>
            <p:cNvPr id="11" name="Freeform 13"/>
            <p:cNvSpPr>
              <a:spLocks/>
            </p:cNvSpPr>
            <p:nvPr/>
          </p:nvSpPr>
          <p:spPr bwMode="auto">
            <a:xfrm>
              <a:off x="4560234" y="1995686"/>
              <a:ext cx="1251841" cy="1250420"/>
            </a:xfrm>
            <a:custGeom>
              <a:avLst/>
              <a:gdLst>
                <a:gd name="T0" fmla="*/ 0 w 371"/>
                <a:gd name="T1" fmla="*/ 0 h 371"/>
                <a:gd name="T2" fmla="*/ 46 w 371"/>
                <a:gd name="T3" fmla="*/ 0 h 371"/>
                <a:gd name="T4" fmla="*/ 46 w 371"/>
                <a:gd name="T5" fmla="*/ 73 h 371"/>
                <a:gd name="T6" fmla="*/ 108 w 371"/>
                <a:gd name="T7" fmla="*/ 90 h 371"/>
                <a:gd name="T8" fmla="*/ 145 w 371"/>
                <a:gd name="T9" fmla="*/ 26 h 371"/>
                <a:gd name="T10" fmla="*/ 226 w 371"/>
                <a:gd name="T11" fmla="*/ 73 h 371"/>
                <a:gd name="T12" fmla="*/ 189 w 371"/>
                <a:gd name="T13" fmla="*/ 136 h 371"/>
                <a:gd name="T14" fmla="*/ 234 w 371"/>
                <a:gd name="T15" fmla="*/ 183 h 371"/>
                <a:gd name="T16" fmla="*/ 298 w 371"/>
                <a:gd name="T17" fmla="*/ 146 h 371"/>
                <a:gd name="T18" fmla="*/ 344 w 371"/>
                <a:gd name="T19" fmla="*/ 225 h 371"/>
                <a:gd name="T20" fmla="*/ 281 w 371"/>
                <a:gd name="T21" fmla="*/ 262 h 371"/>
                <a:gd name="T22" fmla="*/ 297 w 371"/>
                <a:gd name="T23" fmla="*/ 325 h 371"/>
                <a:gd name="T24" fmla="*/ 371 w 371"/>
                <a:gd name="T25" fmla="*/ 325 h 371"/>
                <a:gd name="T26" fmla="*/ 371 w 371"/>
                <a:gd name="T27" fmla="*/ 371 h 371"/>
                <a:gd name="T28" fmla="*/ 0 w 371"/>
                <a:gd name="T29" fmla="*/ 371 h 371"/>
                <a:gd name="T30" fmla="*/ 0 w 371"/>
                <a:gd name="T31" fmla="*/ 0 h 3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71" h="371">
                  <a:moveTo>
                    <a:pt x="0" y="0"/>
                  </a:moveTo>
                  <a:cubicBezTo>
                    <a:pt x="46" y="0"/>
                    <a:pt x="46" y="0"/>
                    <a:pt x="46" y="0"/>
                  </a:cubicBezTo>
                  <a:cubicBezTo>
                    <a:pt x="46" y="73"/>
                    <a:pt x="46" y="73"/>
                    <a:pt x="46" y="73"/>
                  </a:cubicBezTo>
                  <a:cubicBezTo>
                    <a:pt x="67" y="77"/>
                    <a:pt x="89" y="83"/>
                    <a:pt x="108" y="90"/>
                  </a:cubicBezTo>
                  <a:cubicBezTo>
                    <a:pt x="145" y="26"/>
                    <a:pt x="145" y="26"/>
                    <a:pt x="145" y="26"/>
                  </a:cubicBezTo>
                  <a:cubicBezTo>
                    <a:pt x="226" y="73"/>
                    <a:pt x="226" y="73"/>
                    <a:pt x="226" y="73"/>
                  </a:cubicBezTo>
                  <a:cubicBezTo>
                    <a:pt x="189" y="136"/>
                    <a:pt x="189" y="136"/>
                    <a:pt x="189" y="136"/>
                  </a:cubicBezTo>
                  <a:cubicBezTo>
                    <a:pt x="206" y="150"/>
                    <a:pt x="221" y="166"/>
                    <a:pt x="234" y="183"/>
                  </a:cubicBezTo>
                  <a:cubicBezTo>
                    <a:pt x="298" y="146"/>
                    <a:pt x="298" y="146"/>
                    <a:pt x="298" y="146"/>
                  </a:cubicBezTo>
                  <a:cubicBezTo>
                    <a:pt x="344" y="225"/>
                    <a:pt x="344" y="225"/>
                    <a:pt x="344" y="225"/>
                  </a:cubicBezTo>
                  <a:cubicBezTo>
                    <a:pt x="281" y="262"/>
                    <a:pt x="281" y="262"/>
                    <a:pt x="281" y="262"/>
                  </a:cubicBezTo>
                  <a:cubicBezTo>
                    <a:pt x="289" y="283"/>
                    <a:pt x="294" y="303"/>
                    <a:pt x="297" y="325"/>
                  </a:cubicBezTo>
                  <a:cubicBezTo>
                    <a:pt x="371" y="325"/>
                    <a:pt x="371" y="325"/>
                    <a:pt x="371" y="325"/>
                  </a:cubicBezTo>
                  <a:cubicBezTo>
                    <a:pt x="371" y="371"/>
                    <a:pt x="371" y="371"/>
                    <a:pt x="371" y="371"/>
                  </a:cubicBezTo>
                  <a:cubicBezTo>
                    <a:pt x="0" y="371"/>
                    <a:pt x="0" y="371"/>
                    <a:pt x="0" y="371"/>
                  </a:cubicBezTo>
                  <a:lnTo>
                    <a:pt x="0" y="0"/>
                  </a:ln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en-US" sz="1800"/>
            </a:p>
          </p:txBody>
        </p:sp>
        <p:sp>
          <p:nvSpPr>
            <p:cNvPr id="12" name="Freeform 34"/>
            <p:cNvSpPr>
              <a:spLocks noEditPoints="1"/>
            </p:cNvSpPr>
            <p:nvPr/>
          </p:nvSpPr>
          <p:spPr bwMode="auto">
            <a:xfrm>
              <a:off x="4808442" y="2803345"/>
              <a:ext cx="271698" cy="263886"/>
            </a:xfrm>
            <a:custGeom>
              <a:avLst/>
              <a:gdLst>
                <a:gd name="T0" fmla="*/ 94 w 132"/>
                <a:gd name="T1" fmla="*/ 0 h 128"/>
                <a:gd name="T2" fmla="*/ 56 w 132"/>
                <a:gd name="T3" fmla="*/ 27 h 128"/>
                <a:gd name="T4" fmla="*/ 55 w 132"/>
                <a:gd name="T5" fmla="*/ 27 h 128"/>
                <a:gd name="T6" fmla="*/ 14 w 132"/>
                <a:gd name="T7" fmla="*/ 69 h 128"/>
                <a:gd name="T8" fmla="*/ 1 w 132"/>
                <a:gd name="T9" fmla="*/ 110 h 128"/>
                <a:gd name="T10" fmla="*/ 14 w 132"/>
                <a:gd name="T11" fmla="*/ 128 h 128"/>
                <a:gd name="T12" fmla="*/ 53 w 132"/>
                <a:gd name="T13" fmla="*/ 118 h 128"/>
                <a:gd name="T14" fmla="*/ 120 w 132"/>
                <a:gd name="T15" fmla="*/ 53 h 128"/>
                <a:gd name="T16" fmla="*/ 64 w 132"/>
                <a:gd name="T17" fmla="*/ 95 h 128"/>
                <a:gd name="T18" fmla="*/ 99 w 132"/>
                <a:gd name="T19" fmla="*/ 47 h 128"/>
                <a:gd name="T20" fmla="*/ 95 w 132"/>
                <a:gd name="T21" fmla="*/ 67 h 128"/>
                <a:gd name="T22" fmla="*/ 64 w 132"/>
                <a:gd name="T23" fmla="*/ 98 h 128"/>
                <a:gd name="T24" fmla="*/ 59 w 132"/>
                <a:gd name="T25" fmla="*/ 81 h 128"/>
                <a:gd name="T26" fmla="*/ 46 w 132"/>
                <a:gd name="T27" fmla="*/ 68 h 128"/>
                <a:gd name="T28" fmla="*/ 92 w 132"/>
                <a:gd name="T29" fmla="*/ 36 h 128"/>
                <a:gd name="T30" fmla="*/ 59 w 132"/>
                <a:gd name="T31" fmla="*/ 81 h 128"/>
                <a:gd name="T32" fmla="*/ 30 w 132"/>
                <a:gd name="T33" fmla="*/ 64 h 128"/>
                <a:gd name="T34" fmla="*/ 80 w 132"/>
                <a:gd name="T35" fmla="*/ 29 h 128"/>
                <a:gd name="T36" fmla="*/ 17 w 132"/>
                <a:gd name="T37" fmla="*/ 119 h 128"/>
                <a:gd name="T38" fmla="*/ 8 w 132"/>
                <a:gd name="T39" fmla="*/ 114 h 128"/>
                <a:gd name="T40" fmla="*/ 13 w 132"/>
                <a:gd name="T41" fmla="*/ 96 h 128"/>
                <a:gd name="T42" fmla="*/ 32 w 132"/>
                <a:gd name="T43" fmla="*/ 116 h 128"/>
                <a:gd name="T44" fmla="*/ 35 w 132"/>
                <a:gd name="T45" fmla="*/ 115 h 128"/>
                <a:gd name="T46" fmla="*/ 14 w 132"/>
                <a:gd name="T47" fmla="*/ 92 h 128"/>
                <a:gd name="T48" fmla="*/ 19 w 132"/>
                <a:gd name="T49" fmla="*/ 75 h 128"/>
                <a:gd name="T50" fmla="*/ 52 w 132"/>
                <a:gd name="T51" fmla="*/ 110 h 128"/>
                <a:gd name="T52" fmla="*/ 35 w 132"/>
                <a:gd name="T53" fmla="*/ 115 h 128"/>
                <a:gd name="T54" fmla="*/ 108 w 132"/>
                <a:gd name="T55" fmla="*/ 54 h 128"/>
                <a:gd name="T56" fmla="*/ 98 w 132"/>
                <a:gd name="T57" fmla="*/ 30 h 128"/>
                <a:gd name="T58" fmla="*/ 81 w 132"/>
                <a:gd name="T59" fmla="*/ 13 h 128"/>
                <a:gd name="T60" fmla="*/ 112 w 132"/>
                <a:gd name="T61" fmla="*/ 16 h 128"/>
                <a:gd name="T62" fmla="*/ 115 w 132"/>
                <a:gd name="T63" fmla="*/ 47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32" h="128">
                  <a:moveTo>
                    <a:pt x="118" y="10"/>
                  </a:moveTo>
                  <a:cubicBezTo>
                    <a:pt x="111" y="4"/>
                    <a:pt x="102" y="0"/>
                    <a:pt x="94" y="0"/>
                  </a:cubicBezTo>
                  <a:cubicBezTo>
                    <a:pt x="87" y="0"/>
                    <a:pt x="80" y="3"/>
                    <a:pt x="75" y="8"/>
                  </a:cubicBezTo>
                  <a:cubicBezTo>
                    <a:pt x="56" y="27"/>
                    <a:pt x="56" y="27"/>
                    <a:pt x="56" y="27"/>
                  </a:cubicBezTo>
                  <a:cubicBezTo>
                    <a:pt x="56" y="27"/>
                    <a:pt x="56" y="27"/>
                    <a:pt x="55" y="27"/>
                  </a:cubicBezTo>
                  <a:cubicBezTo>
                    <a:pt x="55" y="27"/>
                    <a:pt x="55" y="27"/>
                    <a:pt x="55" y="27"/>
                  </a:cubicBezTo>
                  <a:cubicBezTo>
                    <a:pt x="55" y="27"/>
                    <a:pt x="55" y="27"/>
                    <a:pt x="55" y="27"/>
                  </a:cubicBezTo>
                  <a:cubicBezTo>
                    <a:pt x="14" y="69"/>
                    <a:pt x="14" y="69"/>
                    <a:pt x="14" y="69"/>
                  </a:cubicBezTo>
                  <a:cubicBezTo>
                    <a:pt x="12" y="71"/>
                    <a:pt x="11" y="73"/>
                    <a:pt x="10" y="76"/>
                  </a:cubicBezTo>
                  <a:cubicBezTo>
                    <a:pt x="1" y="110"/>
                    <a:pt x="1" y="110"/>
                    <a:pt x="1" y="110"/>
                  </a:cubicBezTo>
                  <a:cubicBezTo>
                    <a:pt x="1" y="110"/>
                    <a:pt x="0" y="113"/>
                    <a:pt x="0" y="114"/>
                  </a:cubicBezTo>
                  <a:cubicBezTo>
                    <a:pt x="0" y="122"/>
                    <a:pt x="6" y="128"/>
                    <a:pt x="14" y="128"/>
                  </a:cubicBezTo>
                  <a:cubicBezTo>
                    <a:pt x="16" y="128"/>
                    <a:pt x="19" y="127"/>
                    <a:pt x="19" y="127"/>
                  </a:cubicBezTo>
                  <a:cubicBezTo>
                    <a:pt x="53" y="118"/>
                    <a:pt x="53" y="118"/>
                    <a:pt x="53" y="118"/>
                  </a:cubicBezTo>
                  <a:cubicBezTo>
                    <a:pt x="55" y="118"/>
                    <a:pt x="57" y="116"/>
                    <a:pt x="59" y="114"/>
                  </a:cubicBezTo>
                  <a:cubicBezTo>
                    <a:pt x="120" y="53"/>
                    <a:pt x="120" y="53"/>
                    <a:pt x="120" y="53"/>
                  </a:cubicBezTo>
                  <a:cubicBezTo>
                    <a:pt x="132" y="42"/>
                    <a:pt x="130" y="23"/>
                    <a:pt x="118" y="10"/>
                  </a:cubicBezTo>
                  <a:close/>
                  <a:moveTo>
                    <a:pt x="64" y="95"/>
                  </a:moveTo>
                  <a:cubicBezTo>
                    <a:pt x="64" y="92"/>
                    <a:pt x="63" y="88"/>
                    <a:pt x="61" y="85"/>
                  </a:cubicBezTo>
                  <a:cubicBezTo>
                    <a:pt x="99" y="47"/>
                    <a:pt x="99" y="47"/>
                    <a:pt x="99" y="47"/>
                  </a:cubicBezTo>
                  <a:cubicBezTo>
                    <a:pt x="101" y="54"/>
                    <a:pt x="100" y="62"/>
                    <a:pt x="95" y="67"/>
                  </a:cubicBezTo>
                  <a:cubicBezTo>
                    <a:pt x="95" y="67"/>
                    <a:pt x="95" y="67"/>
                    <a:pt x="95" y="67"/>
                  </a:cubicBezTo>
                  <a:cubicBezTo>
                    <a:pt x="95" y="67"/>
                    <a:pt x="95" y="67"/>
                    <a:pt x="95" y="67"/>
                  </a:cubicBezTo>
                  <a:cubicBezTo>
                    <a:pt x="64" y="98"/>
                    <a:pt x="64" y="98"/>
                    <a:pt x="64" y="98"/>
                  </a:cubicBezTo>
                  <a:cubicBezTo>
                    <a:pt x="64" y="97"/>
                    <a:pt x="64" y="96"/>
                    <a:pt x="64" y="95"/>
                  </a:cubicBezTo>
                  <a:close/>
                  <a:moveTo>
                    <a:pt x="59" y="81"/>
                  </a:moveTo>
                  <a:cubicBezTo>
                    <a:pt x="58" y="79"/>
                    <a:pt x="56" y="76"/>
                    <a:pt x="54" y="74"/>
                  </a:cubicBezTo>
                  <a:cubicBezTo>
                    <a:pt x="51" y="72"/>
                    <a:pt x="49" y="70"/>
                    <a:pt x="46" y="68"/>
                  </a:cubicBezTo>
                  <a:cubicBezTo>
                    <a:pt x="84" y="30"/>
                    <a:pt x="84" y="30"/>
                    <a:pt x="84" y="30"/>
                  </a:cubicBezTo>
                  <a:cubicBezTo>
                    <a:pt x="87" y="31"/>
                    <a:pt x="90" y="33"/>
                    <a:pt x="92" y="36"/>
                  </a:cubicBezTo>
                  <a:cubicBezTo>
                    <a:pt x="94" y="38"/>
                    <a:pt x="96" y="40"/>
                    <a:pt x="97" y="43"/>
                  </a:cubicBezTo>
                  <a:lnTo>
                    <a:pt x="59" y="81"/>
                  </a:lnTo>
                  <a:close/>
                  <a:moveTo>
                    <a:pt x="42" y="66"/>
                  </a:moveTo>
                  <a:cubicBezTo>
                    <a:pt x="38" y="65"/>
                    <a:pt x="34" y="64"/>
                    <a:pt x="30" y="64"/>
                  </a:cubicBezTo>
                  <a:cubicBezTo>
                    <a:pt x="61" y="33"/>
                    <a:pt x="61" y="33"/>
                    <a:pt x="61" y="33"/>
                  </a:cubicBezTo>
                  <a:cubicBezTo>
                    <a:pt x="66" y="28"/>
                    <a:pt x="73" y="27"/>
                    <a:pt x="80" y="29"/>
                  </a:cubicBezTo>
                  <a:lnTo>
                    <a:pt x="42" y="66"/>
                  </a:lnTo>
                  <a:close/>
                  <a:moveTo>
                    <a:pt x="17" y="119"/>
                  </a:moveTo>
                  <a:cubicBezTo>
                    <a:pt x="16" y="120"/>
                    <a:pt x="15" y="120"/>
                    <a:pt x="14" y="120"/>
                  </a:cubicBezTo>
                  <a:cubicBezTo>
                    <a:pt x="11" y="120"/>
                    <a:pt x="8" y="117"/>
                    <a:pt x="8" y="114"/>
                  </a:cubicBezTo>
                  <a:cubicBezTo>
                    <a:pt x="8" y="113"/>
                    <a:pt x="8" y="112"/>
                    <a:pt x="8" y="112"/>
                  </a:cubicBezTo>
                  <a:cubicBezTo>
                    <a:pt x="13" y="96"/>
                    <a:pt x="13" y="96"/>
                    <a:pt x="13" y="96"/>
                  </a:cubicBezTo>
                  <a:cubicBezTo>
                    <a:pt x="17" y="96"/>
                    <a:pt x="22" y="98"/>
                    <a:pt x="26" y="102"/>
                  </a:cubicBezTo>
                  <a:cubicBezTo>
                    <a:pt x="30" y="106"/>
                    <a:pt x="32" y="111"/>
                    <a:pt x="32" y="116"/>
                  </a:cubicBezTo>
                  <a:lnTo>
                    <a:pt x="17" y="119"/>
                  </a:lnTo>
                  <a:close/>
                  <a:moveTo>
                    <a:pt x="35" y="115"/>
                  </a:moveTo>
                  <a:cubicBezTo>
                    <a:pt x="35" y="109"/>
                    <a:pt x="33" y="104"/>
                    <a:pt x="29" y="99"/>
                  </a:cubicBezTo>
                  <a:cubicBezTo>
                    <a:pt x="25" y="95"/>
                    <a:pt x="19" y="93"/>
                    <a:pt x="14" y="92"/>
                  </a:cubicBezTo>
                  <a:cubicBezTo>
                    <a:pt x="18" y="78"/>
                    <a:pt x="18" y="78"/>
                    <a:pt x="18" y="78"/>
                  </a:cubicBezTo>
                  <a:cubicBezTo>
                    <a:pt x="18" y="77"/>
                    <a:pt x="19" y="76"/>
                    <a:pt x="19" y="75"/>
                  </a:cubicBezTo>
                  <a:cubicBezTo>
                    <a:pt x="27" y="69"/>
                    <a:pt x="40" y="71"/>
                    <a:pt x="48" y="80"/>
                  </a:cubicBezTo>
                  <a:cubicBezTo>
                    <a:pt x="57" y="89"/>
                    <a:pt x="59" y="102"/>
                    <a:pt x="52" y="110"/>
                  </a:cubicBezTo>
                  <a:cubicBezTo>
                    <a:pt x="51" y="110"/>
                    <a:pt x="51" y="111"/>
                    <a:pt x="50" y="111"/>
                  </a:cubicBezTo>
                  <a:lnTo>
                    <a:pt x="35" y="115"/>
                  </a:lnTo>
                  <a:close/>
                  <a:moveTo>
                    <a:pt x="115" y="47"/>
                  </a:moveTo>
                  <a:cubicBezTo>
                    <a:pt x="108" y="54"/>
                    <a:pt x="108" y="54"/>
                    <a:pt x="108" y="54"/>
                  </a:cubicBezTo>
                  <a:cubicBezTo>
                    <a:pt x="108" y="53"/>
                    <a:pt x="108" y="52"/>
                    <a:pt x="108" y="51"/>
                  </a:cubicBezTo>
                  <a:cubicBezTo>
                    <a:pt x="107" y="43"/>
                    <a:pt x="104" y="36"/>
                    <a:pt x="98" y="30"/>
                  </a:cubicBezTo>
                  <a:cubicBezTo>
                    <a:pt x="91" y="24"/>
                    <a:pt x="83" y="20"/>
                    <a:pt x="74" y="20"/>
                  </a:cubicBezTo>
                  <a:cubicBezTo>
                    <a:pt x="81" y="13"/>
                    <a:pt x="81" y="13"/>
                    <a:pt x="81" y="13"/>
                  </a:cubicBezTo>
                  <a:cubicBezTo>
                    <a:pt x="84" y="10"/>
                    <a:pt x="89" y="8"/>
                    <a:pt x="94" y="8"/>
                  </a:cubicBezTo>
                  <a:cubicBezTo>
                    <a:pt x="100" y="8"/>
                    <a:pt x="107" y="11"/>
                    <a:pt x="112" y="16"/>
                  </a:cubicBezTo>
                  <a:cubicBezTo>
                    <a:pt x="117" y="21"/>
                    <a:pt x="120" y="27"/>
                    <a:pt x="120" y="33"/>
                  </a:cubicBezTo>
                  <a:cubicBezTo>
                    <a:pt x="120" y="38"/>
                    <a:pt x="118" y="43"/>
                    <a:pt x="115" y="47"/>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grpSp>
      <p:grpSp>
        <p:nvGrpSpPr>
          <p:cNvPr id="13" name="组合 12"/>
          <p:cNvGrpSpPr/>
          <p:nvPr/>
        </p:nvGrpSpPr>
        <p:grpSpPr>
          <a:xfrm>
            <a:off x="3191344" y="1410019"/>
            <a:ext cx="1253262" cy="1250420"/>
            <a:chOff x="3306972" y="1995686"/>
            <a:chExt cx="1253262" cy="1250420"/>
          </a:xfrm>
        </p:grpSpPr>
        <p:sp>
          <p:nvSpPr>
            <p:cNvPr id="14" name="Freeform 12"/>
            <p:cNvSpPr>
              <a:spLocks/>
            </p:cNvSpPr>
            <p:nvPr/>
          </p:nvSpPr>
          <p:spPr bwMode="auto">
            <a:xfrm>
              <a:off x="3306972" y="1995686"/>
              <a:ext cx="1253262" cy="1250420"/>
            </a:xfrm>
            <a:custGeom>
              <a:avLst/>
              <a:gdLst>
                <a:gd name="T0" fmla="*/ 372 w 372"/>
                <a:gd name="T1" fmla="*/ 0 h 371"/>
                <a:gd name="T2" fmla="*/ 325 w 372"/>
                <a:gd name="T3" fmla="*/ 0 h 371"/>
                <a:gd name="T4" fmla="*/ 325 w 372"/>
                <a:gd name="T5" fmla="*/ 73 h 371"/>
                <a:gd name="T6" fmla="*/ 263 w 372"/>
                <a:gd name="T7" fmla="*/ 90 h 371"/>
                <a:gd name="T8" fmla="*/ 226 w 372"/>
                <a:gd name="T9" fmla="*/ 26 h 371"/>
                <a:gd name="T10" fmla="*/ 145 w 372"/>
                <a:gd name="T11" fmla="*/ 73 h 371"/>
                <a:gd name="T12" fmla="*/ 182 w 372"/>
                <a:gd name="T13" fmla="*/ 136 h 371"/>
                <a:gd name="T14" fmla="*/ 137 w 372"/>
                <a:gd name="T15" fmla="*/ 183 h 371"/>
                <a:gd name="T16" fmla="*/ 73 w 372"/>
                <a:gd name="T17" fmla="*/ 146 h 371"/>
                <a:gd name="T18" fmla="*/ 28 w 372"/>
                <a:gd name="T19" fmla="*/ 225 h 371"/>
                <a:gd name="T20" fmla="*/ 91 w 372"/>
                <a:gd name="T21" fmla="*/ 262 h 371"/>
                <a:gd name="T22" fmla="*/ 74 w 372"/>
                <a:gd name="T23" fmla="*/ 325 h 371"/>
                <a:gd name="T24" fmla="*/ 0 w 372"/>
                <a:gd name="T25" fmla="*/ 325 h 371"/>
                <a:gd name="T26" fmla="*/ 0 w 372"/>
                <a:gd name="T27" fmla="*/ 371 h 371"/>
                <a:gd name="T28" fmla="*/ 372 w 372"/>
                <a:gd name="T29" fmla="*/ 371 h 371"/>
                <a:gd name="T30" fmla="*/ 372 w 372"/>
                <a:gd name="T31" fmla="*/ 0 h 3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72" h="371">
                  <a:moveTo>
                    <a:pt x="372" y="0"/>
                  </a:moveTo>
                  <a:cubicBezTo>
                    <a:pt x="325" y="0"/>
                    <a:pt x="325" y="0"/>
                    <a:pt x="325" y="0"/>
                  </a:cubicBezTo>
                  <a:cubicBezTo>
                    <a:pt x="325" y="73"/>
                    <a:pt x="325" y="73"/>
                    <a:pt x="325" y="73"/>
                  </a:cubicBezTo>
                  <a:cubicBezTo>
                    <a:pt x="304" y="77"/>
                    <a:pt x="282" y="83"/>
                    <a:pt x="263" y="90"/>
                  </a:cubicBezTo>
                  <a:cubicBezTo>
                    <a:pt x="226" y="26"/>
                    <a:pt x="226" y="26"/>
                    <a:pt x="226" y="26"/>
                  </a:cubicBezTo>
                  <a:cubicBezTo>
                    <a:pt x="145" y="73"/>
                    <a:pt x="145" y="73"/>
                    <a:pt x="145" y="73"/>
                  </a:cubicBezTo>
                  <a:cubicBezTo>
                    <a:pt x="182" y="136"/>
                    <a:pt x="182" y="136"/>
                    <a:pt x="182" y="136"/>
                  </a:cubicBezTo>
                  <a:cubicBezTo>
                    <a:pt x="166" y="150"/>
                    <a:pt x="150" y="166"/>
                    <a:pt x="137" y="183"/>
                  </a:cubicBezTo>
                  <a:cubicBezTo>
                    <a:pt x="73" y="146"/>
                    <a:pt x="73" y="146"/>
                    <a:pt x="73" y="146"/>
                  </a:cubicBezTo>
                  <a:cubicBezTo>
                    <a:pt x="28" y="225"/>
                    <a:pt x="28" y="225"/>
                    <a:pt x="28" y="225"/>
                  </a:cubicBezTo>
                  <a:cubicBezTo>
                    <a:pt x="91" y="262"/>
                    <a:pt x="91" y="262"/>
                    <a:pt x="91" y="262"/>
                  </a:cubicBezTo>
                  <a:cubicBezTo>
                    <a:pt x="82" y="283"/>
                    <a:pt x="78" y="303"/>
                    <a:pt x="74" y="325"/>
                  </a:cubicBezTo>
                  <a:cubicBezTo>
                    <a:pt x="0" y="325"/>
                    <a:pt x="0" y="325"/>
                    <a:pt x="0" y="325"/>
                  </a:cubicBezTo>
                  <a:cubicBezTo>
                    <a:pt x="0" y="371"/>
                    <a:pt x="0" y="371"/>
                    <a:pt x="0" y="371"/>
                  </a:cubicBezTo>
                  <a:cubicBezTo>
                    <a:pt x="372" y="371"/>
                    <a:pt x="372" y="371"/>
                    <a:pt x="372" y="371"/>
                  </a:cubicBezTo>
                  <a:lnTo>
                    <a:pt x="372"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sz="1800"/>
            </a:p>
          </p:txBody>
        </p:sp>
        <p:sp>
          <p:nvSpPr>
            <p:cNvPr id="15" name="Freeform 39"/>
            <p:cNvSpPr>
              <a:spLocks noEditPoints="1"/>
            </p:cNvSpPr>
            <p:nvPr/>
          </p:nvSpPr>
          <p:spPr bwMode="auto">
            <a:xfrm>
              <a:off x="3995936" y="2822706"/>
              <a:ext cx="299232" cy="225164"/>
            </a:xfrm>
            <a:custGeom>
              <a:avLst/>
              <a:gdLst>
                <a:gd name="T0" fmla="*/ 105 w 128"/>
                <a:gd name="T1" fmla="*/ 2 h 96"/>
                <a:gd name="T2" fmla="*/ 28 w 128"/>
                <a:gd name="T3" fmla="*/ 0 h 96"/>
                <a:gd name="T4" fmla="*/ 2 w 128"/>
                <a:gd name="T5" fmla="*/ 23 h 96"/>
                <a:gd name="T6" fmla="*/ 2 w 128"/>
                <a:gd name="T7" fmla="*/ 34 h 96"/>
                <a:gd name="T8" fmla="*/ 64 w 128"/>
                <a:gd name="T9" fmla="*/ 96 h 96"/>
                <a:gd name="T10" fmla="*/ 126 w 128"/>
                <a:gd name="T11" fmla="*/ 34 h 96"/>
                <a:gd name="T12" fmla="*/ 126 w 128"/>
                <a:gd name="T13" fmla="*/ 23 h 96"/>
                <a:gd name="T14" fmla="*/ 55 w 128"/>
                <a:gd name="T15" fmla="*/ 28 h 96"/>
                <a:gd name="T16" fmla="*/ 73 w 128"/>
                <a:gd name="T17" fmla="*/ 28 h 96"/>
                <a:gd name="T18" fmla="*/ 78 w 128"/>
                <a:gd name="T19" fmla="*/ 9 h 96"/>
                <a:gd name="T20" fmla="*/ 76 w 128"/>
                <a:gd name="T21" fmla="*/ 25 h 96"/>
                <a:gd name="T22" fmla="*/ 52 w 128"/>
                <a:gd name="T23" fmla="*/ 25 h 96"/>
                <a:gd name="T24" fmla="*/ 50 w 128"/>
                <a:gd name="T25" fmla="*/ 9 h 96"/>
                <a:gd name="T26" fmla="*/ 52 w 128"/>
                <a:gd name="T27" fmla="*/ 25 h 96"/>
                <a:gd name="T28" fmla="*/ 64 w 128"/>
                <a:gd name="T29" fmla="*/ 82 h 96"/>
                <a:gd name="T30" fmla="*/ 74 w 128"/>
                <a:gd name="T31" fmla="*/ 32 h 96"/>
                <a:gd name="T32" fmla="*/ 98 w 128"/>
                <a:gd name="T33" fmla="*/ 32 h 96"/>
                <a:gd name="T34" fmla="*/ 78 w 128"/>
                <a:gd name="T35" fmla="*/ 32 h 96"/>
                <a:gd name="T36" fmla="*/ 89 w 128"/>
                <a:gd name="T37" fmla="*/ 20 h 96"/>
                <a:gd name="T38" fmla="*/ 79 w 128"/>
                <a:gd name="T39" fmla="*/ 28 h 96"/>
                <a:gd name="T40" fmla="*/ 97 w 128"/>
                <a:gd name="T41" fmla="*/ 8 h 96"/>
                <a:gd name="T42" fmla="*/ 83 w 128"/>
                <a:gd name="T43" fmla="*/ 8 h 96"/>
                <a:gd name="T44" fmla="*/ 55 w 128"/>
                <a:gd name="T45" fmla="*/ 8 h 96"/>
                <a:gd name="T46" fmla="*/ 64 w 128"/>
                <a:gd name="T47" fmla="*/ 15 h 96"/>
                <a:gd name="T48" fmla="*/ 31 w 128"/>
                <a:gd name="T49" fmla="*/ 8 h 96"/>
                <a:gd name="T50" fmla="*/ 39 w 128"/>
                <a:gd name="T51" fmla="*/ 14 h 96"/>
                <a:gd name="T52" fmla="*/ 49 w 128"/>
                <a:gd name="T53" fmla="*/ 28 h 96"/>
                <a:gd name="T54" fmla="*/ 39 w 128"/>
                <a:gd name="T55" fmla="*/ 20 h 96"/>
                <a:gd name="T56" fmla="*/ 60 w 128"/>
                <a:gd name="T57" fmla="*/ 81 h 96"/>
                <a:gd name="T58" fmla="*/ 50 w 128"/>
                <a:gd name="T59" fmla="*/ 32 h 96"/>
                <a:gd name="T60" fmla="*/ 11 w 128"/>
                <a:gd name="T61" fmla="*/ 32 h 96"/>
                <a:gd name="T62" fmla="*/ 51 w 128"/>
                <a:gd name="T63" fmla="*/ 74 h 96"/>
                <a:gd name="T64" fmla="*/ 117 w 128"/>
                <a:gd name="T65" fmla="*/ 32 h 96"/>
                <a:gd name="T66" fmla="*/ 102 w 128"/>
                <a:gd name="T67" fmla="*/ 32 h 96"/>
                <a:gd name="T68" fmla="*/ 92 w 128"/>
                <a:gd name="T69" fmla="*/ 17 h 96"/>
                <a:gd name="T70" fmla="*/ 120 w 128"/>
                <a:gd name="T71" fmla="*/ 28 h 96"/>
                <a:gd name="T72" fmla="*/ 27 w 128"/>
                <a:gd name="T73" fmla="*/ 10 h 96"/>
                <a:gd name="T74" fmla="*/ 25 w 128"/>
                <a:gd name="T75" fmla="*/ 28 h 96"/>
                <a:gd name="T76" fmla="*/ 27 w 128"/>
                <a:gd name="T77" fmla="*/ 1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28" h="96">
                  <a:moveTo>
                    <a:pt x="126" y="23"/>
                  </a:moveTo>
                  <a:cubicBezTo>
                    <a:pt x="105" y="2"/>
                    <a:pt x="105" y="2"/>
                    <a:pt x="105" y="2"/>
                  </a:cubicBezTo>
                  <a:cubicBezTo>
                    <a:pt x="104" y="1"/>
                    <a:pt x="102" y="0"/>
                    <a:pt x="100" y="0"/>
                  </a:cubicBezTo>
                  <a:cubicBezTo>
                    <a:pt x="28" y="0"/>
                    <a:pt x="28" y="0"/>
                    <a:pt x="28" y="0"/>
                  </a:cubicBezTo>
                  <a:cubicBezTo>
                    <a:pt x="26" y="0"/>
                    <a:pt x="24" y="1"/>
                    <a:pt x="23" y="2"/>
                  </a:cubicBezTo>
                  <a:cubicBezTo>
                    <a:pt x="2" y="23"/>
                    <a:pt x="2" y="23"/>
                    <a:pt x="2" y="23"/>
                  </a:cubicBezTo>
                  <a:cubicBezTo>
                    <a:pt x="1" y="24"/>
                    <a:pt x="0" y="26"/>
                    <a:pt x="0" y="28"/>
                  </a:cubicBezTo>
                  <a:cubicBezTo>
                    <a:pt x="0" y="30"/>
                    <a:pt x="1" y="32"/>
                    <a:pt x="2" y="34"/>
                  </a:cubicBezTo>
                  <a:cubicBezTo>
                    <a:pt x="58" y="93"/>
                    <a:pt x="58" y="93"/>
                    <a:pt x="58" y="93"/>
                  </a:cubicBezTo>
                  <a:cubicBezTo>
                    <a:pt x="60" y="95"/>
                    <a:pt x="62" y="96"/>
                    <a:pt x="64" y="96"/>
                  </a:cubicBezTo>
                  <a:cubicBezTo>
                    <a:pt x="66" y="96"/>
                    <a:pt x="68" y="95"/>
                    <a:pt x="70" y="93"/>
                  </a:cubicBezTo>
                  <a:cubicBezTo>
                    <a:pt x="126" y="34"/>
                    <a:pt x="126" y="34"/>
                    <a:pt x="126" y="34"/>
                  </a:cubicBezTo>
                  <a:cubicBezTo>
                    <a:pt x="127" y="32"/>
                    <a:pt x="128" y="30"/>
                    <a:pt x="128" y="28"/>
                  </a:cubicBezTo>
                  <a:cubicBezTo>
                    <a:pt x="128" y="26"/>
                    <a:pt x="127" y="24"/>
                    <a:pt x="126" y="23"/>
                  </a:cubicBezTo>
                  <a:close/>
                  <a:moveTo>
                    <a:pt x="73" y="28"/>
                  </a:moveTo>
                  <a:cubicBezTo>
                    <a:pt x="55" y="28"/>
                    <a:pt x="55" y="28"/>
                    <a:pt x="55" y="28"/>
                  </a:cubicBezTo>
                  <a:cubicBezTo>
                    <a:pt x="64" y="21"/>
                    <a:pt x="64" y="21"/>
                    <a:pt x="64" y="21"/>
                  </a:cubicBezTo>
                  <a:lnTo>
                    <a:pt x="73" y="28"/>
                  </a:lnTo>
                  <a:close/>
                  <a:moveTo>
                    <a:pt x="67" y="18"/>
                  </a:moveTo>
                  <a:cubicBezTo>
                    <a:pt x="78" y="9"/>
                    <a:pt x="78" y="9"/>
                    <a:pt x="78" y="9"/>
                  </a:cubicBezTo>
                  <a:cubicBezTo>
                    <a:pt x="86" y="17"/>
                    <a:pt x="86" y="17"/>
                    <a:pt x="86" y="17"/>
                  </a:cubicBezTo>
                  <a:cubicBezTo>
                    <a:pt x="76" y="25"/>
                    <a:pt x="76" y="25"/>
                    <a:pt x="76" y="25"/>
                  </a:cubicBezTo>
                  <a:lnTo>
                    <a:pt x="67" y="18"/>
                  </a:lnTo>
                  <a:close/>
                  <a:moveTo>
                    <a:pt x="52" y="25"/>
                  </a:moveTo>
                  <a:cubicBezTo>
                    <a:pt x="42" y="17"/>
                    <a:pt x="42" y="17"/>
                    <a:pt x="42" y="17"/>
                  </a:cubicBezTo>
                  <a:cubicBezTo>
                    <a:pt x="50" y="9"/>
                    <a:pt x="50" y="9"/>
                    <a:pt x="50" y="9"/>
                  </a:cubicBezTo>
                  <a:cubicBezTo>
                    <a:pt x="61" y="18"/>
                    <a:pt x="61" y="18"/>
                    <a:pt x="61" y="18"/>
                  </a:cubicBezTo>
                  <a:lnTo>
                    <a:pt x="52" y="25"/>
                  </a:lnTo>
                  <a:close/>
                  <a:moveTo>
                    <a:pt x="74" y="32"/>
                  </a:moveTo>
                  <a:cubicBezTo>
                    <a:pt x="64" y="82"/>
                    <a:pt x="64" y="82"/>
                    <a:pt x="64" y="82"/>
                  </a:cubicBezTo>
                  <a:cubicBezTo>
                    <a:pt x="54" y="32"/>
                    <a:pt x="54" y="32"/>
                    <a:pt x="54" y="32"/>
                  </a:cubicBezTo>
                  <a:lnTo>
                    <a:pt x="74" y="32"/>
                  </a:lnTo>
                  <a:close/>
                  <a:moveTo>
                    <a:pt x="78" y="32"/>
                  </a:moveTo>
                  <a:cubicBezTo>
                    <a:pt x="98" y="32"/>
                    <a:pt x="98" y="32"/>
                    <a:pt x="98" y="32"/>
                  </a:cubicBezTo>
                  <a:cubicBezTo>
                    <a:pt x="68" y="81"/>
                    <a:pt x="68" y="81"/>
                    <a:pt x="68" y="81"/>
                  </a:cubicBezTo>
                  <a:lnTo>
                    <a:pt x="78" y="32"/>
                  </a:lnTo>
                  <a:close/>
                  <a:moveTo>
                    <a:pt x="79" y="28"/>
                  </a:moveTo>
                  <a:cubicBezTo>
                    <a:pt x="89" y="20"/>
                    <a:pt x="89" y="20"/>
                    <a:pt x="89" y="20"/>
                  </a:cubicBezTo>
                  <a:cubicBezTo>
                    <a:pt x="97" y="28"/>
                    <a:pt x="97" y="28"/>
                    <a:pt x="97" y="28"/>
                  </a:cubicBezTo>
                  <a:lnTo>
                    <a:pt x="79" y="28"/>
                  </a:lnTo>
                  <a:close/>
                  <a:moveTo>
                    <a:pt x="83" y="8"/>
                  </a:moveTo>
                  <a:cubicBezTo>
                    <a:pt x="97" y="8"/>
                    <a:pt x="97" y="8"/>
                    <a:pt x="97" y="8"/>
                  </a:cubicBezTo>
                  <a:cubicBezTo>
                    <a:pt x="89" y="14"/>
                    <a:pt x="89" y="14"/>
                    <a:pt x="89" y="14"/>
                  </a:cubicBezTo>
                  <a:lnTo>
                    <a:pt x="83" y="8"/>
                  </a:lnTo>
                  <a:close/>
                  <a:moveTo>
                    <a:pt x="64" y="15"/>
                  </a:moveTo>
                  <a:cubicBezTo>
                    <a:pt x="55" y="8"/>
                    <a:pt x="55" y="8"/>
                    <a:pt x="55" y="8"/>
                  </a:cubicBezTo>
                  <a:cubicBezTo>
                    <a:pt x="73" y="8"/>
                    <a:pt x="73" y="8"/>
                    <a:pt x="73" y="8"/>
                  </a:cubicBezTo>
                  <a:lnTo>
                    <a:pt x="64" y="15"/>
                  </a:lnTo>
                  <a:close/>
                  <a:moveTo>
                    <a:pt x="39" y="14"/>
                  </a:moveTo>
                  <a:cubicBezTo>
                    <a:pt x="31" y="8"/>
                    <a:pt x="31" y="8"/>
                    <a:pt x="31" y="8"/>
                  </a:cubicBezTo>
                  <a:cubicBezTo>
                    <a:pt x="45" y="8"/>
                    <a:pt x="45" y="8"/>
                    <a:pt x="45" y="8"/>
                  </a:cubicBezTo>
                  <a:lnTo>
                    <a:pt x="39" y="14"/>
                  </a:lnTo>
                  <a:close/>
                  <a:moveTo>
                    <a:pt x="39" y="20"/>
                  </a:moveTo>
                  <a:cubicBezTo>
                    <a:pt x="49" y="28"/>
                    <a:pt x="49" y="28"/>
                    <a:pt x="49" y="28"/>
                  </a:cubicBezTo>
                  <a:cubicBezTo>
                    <a:pt x="31" y="28"/>
                    <a:pt x="31" y="28"/>
                    <a:pt x="31" y="28"/>
                  </a:cubicBezTo>
                  <a:lnTo>
                    <a:pt x="39" y="20"/>
                  </a:lnTo>
                  <a:close/>
                  <a:moveTo>
                    <a:pt x="50" y="32"/>
                  </a:moveTo>
                  <a:cubicBezTo>
                    <a:pt x="60" y="81"/>
                    <a:pt x="60" y="81"/>
                    <a:pt x="60" y="81"/>
                  </a:cubicBezTo>
                  <a:cubicBezTo>
                    <a:pt x="30" y="32"/>
                    <a:pt x="30" y="32"/>
                    <a:pt x="30" y="32"/>
                  </a:cubicBezTo>
                  <a:lnTo>
                    <a:pt x="50" y="32"/>
                  </a:lnTo>
                  <a:close/>
                  <a:moveTo>
                    <a:pt x="51" y="74"/>
                  </a:moveTo>
                  <a:cubicBezTo>
                    <a:pt x="11" y="32"/>
                    <a:pt x="11" y="32"/>
                    <a:pt x="11" y="32"/>
                  </a:cubicBezTo>
                  <a:cubicBezTo>
                    <a:pt x="26" y="32"/>
                    <a:pt x="26" y="32"/>
                    <a:pt x="26" y="32"/>
                  </a:cubicBezTo>
                  <a:lnTo>
                    <a:pt x="51" y="74"/>
                  </a:lnTo>
                  <a:close/>
                  <a:moveTo>
                    <a:pt x="102" y="32"/>
                  </a:moveTo>
                  <a:cubicBezTo>
                    <a:pt x="117" y="32"/>
                    <a:pt x="117" y="32"/>
                    <a:pt x="117" y="32"/>
                  </a:cubicBezTo>
                  <a:cubicBezTo>
                    <a:pt x="77" y="74"/>
                    <a:pt x="77" y="74"/>
                    <a:pt x="77" y="74"/>
                  </a:cubicBezTo>
                  <a:lnTo>
                    <a:pt x="102" y="32"/>
                  </a:lnTo>
                  <a:close/>
                  <a:moveTo>
                    <a:pt x="103" y="28"/>
                  </a:moveTo>
                  <a:cubicBezTo>
                    <a:pt x="92" y="17"/>
                    <a:pt x="92" y="17"/>
                    <a:pt x="92" y="17"/>
                  </a:cubicBezTo>
                  <a:cubicBezTo>
                    <a:pt x="101" y="10"/>
                    <a:pt x="101" y="10"/>
                    <a:pt x="101" y="10"/>
                  </a:cubicBezTo>
                  <a:cubicBezTo>
                    <a:pt x="120" y="28"/>
                    <a:pt x="120" y="28"/>
                    <a:pt x="120" y="28"/>
                  </a:cubicBezTo>
                  <a:lnTo>
                    <a:pt x="103" y="28"/>
                  </a:lnTo>
                  <a:close/>
                  <a:moveTo>
                    <a:pt x="27" y="10"/>
                  </a:moveTo>
                  <a:cubicBezTo>
                    <a:pt x="36" y="17"/>
                    <a:pt x="36" y="17"/>
                    <a:pt x="36" y="17"/>
                  </a:cubicBezTo>
                  <a:cubicBezTo>
                    <a:pt x="25" y="28"/>
                    <a:pt x="25" y="28"/>
                    <a:pt x="25" y="28"/>
                  </a:cubicBezTo>
                  <a:cubicBezTo>
                    <a:pt x="8" y="28"/>
                    <a:pt x="8" y="28"/>
                    <a:pt x="8" y="28"/>
                  </a:cubicBezTo>
                  <a:lnTo>
                    <a:pt x="27" y="1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grpSp>
      <p:grpSp>
        <p:nvGrpSpPr>
          <p:cNvPr id="16" name="组合 15"/>
          <p:cNvGrpSpPr/>
          <p:nvPr/>
        </p:nvGrpSpPr>
        <p:grpSpPr>
          <a:xfrm>
            <a:off x="3191344" y="2660439"/>
            <a:ext cx="1253262" cy="1248998"/>
            <a:chOff x="3306972" y="3246106"/>
            <a:chExt cx="1253262" cy="1248998"/>
          </a:xfrm>
        </p:grpSpPr>
        <p:sp>
          <p:nvSpPr>
            <p:cNvPr id="17" name="Freeform 14"/>
            <p:cNvSpPr>
              <a:spLocks/>
            </p:cNvSpPr>
            <p:nvPr/>
          </p:nvSpPr>
          <p:spPr bwMode="auto">
            <a:xfrm>
              <a:off x="3306972" y="3246106"/>
              <a:ext cx="1253262" cy="1248998"/>
            </a:xfrm>
            <a:custGeom>
              <a:avLst/>
              <a:gdLst>
                <a:gd name="T0" fmla="*/ 372 w 372"/>
                <a:gd name="T1" fmla="*/ 371 h 371"/>
                <a:gd name="T2" fmla="*/ 325 w 372"/>
                <a:gd name="T3" fmla="*/ 371 h 371"/>
                <a:gd name="T4" fmla="*/ 325 w 372"/>
                <a:gd name="T5" fmla="*/ 299 h 371"/>
                <a:gd name="T6" fmla="*/ 263 w 372"/>
                <a:gd name="T7" fmla="*/ 282 h 371"/>
                <a:gd name="T8" fmla="*/ 226 w 372"/>
                <a:gd name="T9" fmla="*/ 345 h 371"/>
                <a:gd name="T10" fmla="*/ 145 w 372"/>
                <a:gd name="T11" fmla="*/ 299 h 371"/>
                <a:gd name="T12" fmla="*/ 182 w 372"/>
                <a:gd name="T13" fmla="*/ 236 h 371"/>
                <a:gd name="T14" fmla="*/ 137 w 372"/>
                <a:gd name="T15" fmla="*/ 189 h 371"/>
                <a:gd name="T16" fmla="*/ 73 w 372"/>
                <a:gd name="T17" fmla="*/ 226 h 371"/>
                <a:gd name="T18" fmla="*/ 28 w 372"/>
                <a:gd name="T19" fmla="*/ 146 h 371"/>
                <a:gd name="T20" fmla="*/ 91 w 372"/>
                <a:gd name="T21" fmla="*/ 109 h 371"/>
                <a:gd name="T22" fmla="*/ 74 w 372"/>
                <a:gd name="T23" fmla="*/ 46 h 371"/>
                <a:gd name="T24" fmla="*/ 0 w 372"/>
                <a:gd name="T25" fmla="*/ 46 h 371"/>
                <a:gd name="T26" fmla="*/ 0 w 372"/>
                <a:gd name="T27" fmla="*/ 0 h 371"/>
                <a:gd name="T28" fmla="*/ 372 w 372"/>
                <a:gd name="T29" fmla="*/ 0 h 371"/>
                <a:gd name="T30" fmla="*/ 372 w 372"/>
                <a:gd name="T31" fmla="*/ 371 h 3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72" h="371">
                  <a:moveTo>
                    <a:pt x="372" y="371"/>
                  </a:moveTo>
                  <a:cubicBezTo>
                    <a:pt x="325" y="371"/>
                    <a:pt x="325" y="371"/>
                    <a:pt x="325" y="371"/>
                  </a:cubicBezTo>
                  <a:cubicBezTo>
                    <a:pt x="325" y="299"/>
                    <a:pt x="325" y="299"/>
                    <a:pt x="325" y="299"/>
                  </a:cubicBezTo>
                  <a:cubicBezTo>
                    <a:pt x="304" y="295"/>
                    <a:pt x="282" y="289"/>
                    <a:pt x="263" y="282"/>
                  </a:cubicBezTo>
                  <a:cubicBezTo>
                    <a:pt x="226" y="345"/>
                    <a:pt x="226" y="345"/>
                    <a:pt x="226" y="345"/>
                  </a:cubicBezTo>
                  <a:cubicBezTo>
                    <a:pt x="145" y="299"/>
                    <a:pt x="145" y="299"/>
                    <a:pt x="145" y="299"/>
                  </a:cubicBezTo>
                  <a:cubicBezTo>
                    <a:pt x="182" y="236"/>
                    <a:pt x="182" y="236"/>
                    <a:pt x="182" y="236"/>
                  </a:cubicBezTo>
                  <a:cubicBezTo>
                    <a:pt x="166" y="221"/>
                    <a:pt x="150" y="206"/>
                    <a:pt x="137" y="189"/>
                  </a:cubicBezTo>
                  <a:cubicBezTo>
                    <a:pt x="73" y="226"/>
                    <a:pt x="73" y="226"/>
                    <a:pt x="73" y="226"/>
                  </a:cubicBezTo>
                  <a:cubicBezTo>
                    <a:pt x="28" y="146"/>
                    <a:pt x="28" y="146"/>
                    <a:pt x="28" y="146"/>
                  </a:cubicBezTo>
                  <a:cubicBezTo>
                    <a:pt x="91" y="109"/>
                    <a:pt x="91" y="109"/>
                    <a:pt x="91" y="109"/>
                  </a:cubicBezTo>
                  <a:cubicBezTo>
                    <a:pt x="82" y="89"/>
                    <a:pt x="78" y="69"/>
                    <a:pt x="74" y="46"/>
                  </a:cubicBezTo>
                  <a:cubicBezTo>
                    <a:pt x="0" y="46"/>
                    <a:pt x="0" y="46"/>
                    <a:pt x="0" y="46"/>
                  </a:cubicBezTo>
                  <a:cubicBezTo>
                    <a:pt x="0" y="0"/>
                    <a:pt x="0" y="0"/>
                    <a:pt x="0" y="0"/>
                  </a:cubicBezTo>
                  <a:cubicBezTo>
                    <a:pt x="372" y="0"/>
                    <a:pt x="372" y="0"/>
                    <a:pt x="372" y="0"/>
                  </a:cubicBezTo>
                  <a:lnTo>
                    <a:pt x="372" y="371"/>
                  </a:ln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sz="1800"/>
            </a:p>
          </p:txBody>
        </p:sp>
        <p:sp>
          <p:nvSpPr>
            <p:cNvPr id="18" name="Freeform 29"/>
            <p:cNvSpPr>
              <a:spLocks noEditPoints="1"/>
            </p:cNvSpPr>
            <p:nvPr/>
          </p:nvSpPr>
          <p:spPr bwMode="auto">
            <a:xfrm>
              <a:off x="4038570" y="3499789"/>
              <a:ext cx="256598" cy="256598"/>
            </a:xfrm>
            <a:custGeom>
              <a:avLst/>
              <a:gdLst>
                <a:gd name="T0" fmla="*/ 114 w 128"/>
                <a:gd name="T1" fmla="*/ 29 h 128"/>
                <a:gd name="T2" fmla="*/ 112 w 128"/>
                <a:gd name="T3" fmla="*/ 8 h 128"/>
                <a:gd name="T4" fmla="*/ 24 w 128"/>
                <a:gd name="T5" fmla="*/ 0 h 128"/>
                <a:gd name="T6" fmla="*/ 16 w 128"/>
                <a:gd name="T7" fmla="*/ 27 h 128"/>
                <a:gd name="T8" fmla="*/ 2 w 128"/>
                <a:gd name="T9" fmla="*/ 45 h 128"/>
                <a:gd name="T10" fmla="*/ 0 w 128"/>
                <a:gd name="T11" fmla="*/ 56 h 128"/>
                <a:gd name="T12" fmla="*/ 12 w 128"/>
                <a:gd name="T13" fmla="*/ 68 h 128"/>
                <a:gd name="T14" fmla="*/ 20 w 128"/>
                <a:gd name="T15" fmla="*/ 128 h 128"/>
                <a:gd name="T16" fmla="*/ 116 w 128"/>
                <a:gd name="T17" fmla="*/ 120 h 128"/>
                <a:gd name="T18" fmla="*/ 116 w 128"/>
                <a:gd name="T19" fmla="*/ 68 h 128"/>
                <a:gd name="T20" fmla="*/ 128 w 128"/>
                <a:gd name="T21" fmla="*/ 52 h 128"/>
                <a:gd name="T22" fmla="*/ 104 w 128"/>
                <a:gd name="T23" fmla="*/ 8 h 128"/>
                <a:gd name="T24" fmla="*/ 24 w 128"/>
                <a:gd name="T25" fmla="*/ 24 h 128"/>
                <a:gd name="T26" fmla="*/ 24 w 128"/>
                <a:gd name="T27" fmla="*/ 8 h 128"/>
                <a:gd name="T28" fmla="*/ 41 w 128"/>
                <a:gd name="T29" fmla="*/ 60 h 128"/>
                <a:gd name="T30" fmla="*/ 40 w 128"/>
                <a:gd name="T31" fmla="*/ 32 h 128"/>
                <a:gd name="T32" fmla="*/ 41 w 128"/>
                <a:gd name="T33" fmla="*/ 60 h 128"/>
                <a:gd name="T34" fmla="*/ 62 w 128"/>
                <a:gd name="T35" fmla="*/ 32 h 128"/>
                <a:gd name="T36" fmla="*/ 45 w 128"/>
                <a:gd name="T37" fmla="*/ 60 h 128"/>
                <a:gd name="T38" fmla="*/ 66 w 128"/>
                <a:gd name="T39" fmla="*/ 32 h 128"/>
                <a:gd name="T40" fmla="*/ 83 w 128"/>
                <a:gd name="T41" fmla="*/ 60 h 128"/>
                <a:gd name="T42" fmla="*/ 66 w 128"/>
                <a:gd name="T43" fmla="*/ 32 h 128"/>
                <a:gd name="T44" fmla="*/ 88 w 128"/>
                <a:gd name="T45" fmla="*/ 32 h 128"/>
                <a:gd name="T46" fmla="*/ 87 w 128"/>
                <a:gd name="T47" fmla="*/ 60 h 128"/>
                <a:gd name="T48" fmla="*/ 8 w 128"/>
                <a:gd name="T49" fmla="*/ 56 h 128"/>
                <a:gd name="T50" fmla="*/ 9 w 128"/>
                <a:gd name="T51" fmla="*/ 50 h 128"/>
                <a:gd name="T52" fmla="*/ 24 w 128"/>
                <a:gd name="T53" fmla="*/ 32 h 128"/>
                <a:gd name="T54" fmla="*/ 19 w 128"/>
                <a:gd name="T55" fmla="*/ 60 h 128"/>
                <a:gd name="T56" fmla="*/ 8 w 128"/>
                <a:gd name="T57" fmla="*/ 56 h 128"/>
                <a:gd name="T58" fmla="*/ 50 w 128"/>
                <a:gd name="T59" fmla="*/ 120 h 128"/>
                <a:gd name="T60" fmla="*/ 80 w 128"/>
                <a:gd name="T61" fmla="*/ 80 h 128"/>
                <a:gd name="T62" fmla="*/ 108 w 128"/>
                <a:gd name="T63" fmla="*/ 120 h 128"/>
                <a:gd name="T64" fmla="*/ 84 w 128"/>
                <a:gd name="T65" fmla="*/ 80 h 128"/>
                <a:gd name="T66" fmla="*/ 50 w 128"/>
                <a:gd name="T67" fmla="*/ 76 h 128"/>
                <a:gd name="T68" fmla="*/ 46 w 128"/>
                <a:gd name="T69" fmla="*/ 120 h 128"/>
                <a:gd name="T70" fmla="*/ 20 w 128"/>
                <a:gd name="T71" fmla="*/ 68 h 128"/>
                <a:gd name="T72" fmla="*/ 108 w 128"/>
                <a:gd name="T73" fmla="*/ 120 h 128"/>
                <a:gd name="T74" fmla="*/ 116 w 128"/>
                <a:gd name="T75" fmla="*/ 60 h 128"/>
                <a:gd name="T76" fmla="*/ 93 w 128"/>
                <a:gd name="T77" fmla="*/ 32 h 128"/>
                <a:gd name="T78" fmla="*/ 104 w 128"/>
                <a:gd name="T79" fmla="*/ 32 h 128"/>
                <a:gd name="T80" fmla="*/ 119 w 128"/>
                <a:gd name="T81" fmla="*/ 50 h 128"/>
                <a:gd name="T82" fmla="*/ 120 w 128"/>
                <a:gd name="T83" fmla="*/ 56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8" h="128">
                  <a:moveTo>
                    <a:pt x="126" y="45"/>
                  </a:moveTo>
                  <a:cubicBezTo>
                    <a:pt x="114" y="29"/>
                    <a:pt x="114" y="29"/>
                    <a:pt x="114" y="29"/>
                  </a:cubicBezTo>
                  <a:cubicBezTo>
                    <a:pt x="113" y="28"/>
                    <a:pt x="113" y="28"/>
                    <a:pt x="112" y="27"/>
                  </a:cubicBezTo>
                  <a:cubicBezTo>
                    <a:pt x="112" y="8"/>
                    <a:pt x="112" y="8"/>
                    <a:pt x="112" y="8"/>
                  </a:cubicBezTo>
                  <a:cubicBezTo>
                    <a:pt x="112" y="4"/>
                    <a:pt x="108" y="0"/>
                    <a:pt x="104" y="0"/>
                  </a:cubicBezTo>
                  <a:cubicBezTo>
                    <a:pt x="24" y="0"/>
                    <a:pt x="24" y="0"/>
                    <a:pt x="24" y="0"/>
                  </a:cubicBezTo>
                  <a:cubicBezTo>
                    <a:pt x="20" y="0"/>
                    <a:pt x="16" y="4"/>
                    <a:pt x="16" y="8"/>
                  </a:cubicBezTo>
                  <a:cubicBezTo>
                    <a:pt x="16" y="27"/>
                    <a:pt x="16" y="27"/>
                    <a:pt x="16" y="27"/>
                  </a:cubicBezTo>
                  <a:cubicBezTo>
                    <a:pt x="15" y="28"/>
                    <a:pt x="15" y="28"/>
                    <a:pt x="14" y="29"/>
                  </a:cubicBezTo>
                  <a:cubicBezTo>
                    <a:pt x="2" y="45"/>
                    <a:pt x="2" y="45"/>
                    <a:pt x="2" y="45"/>
                  </a:cubicBezTo>
                  <a:cubicBezTo>
                    <a:pt x="1" y="47"/>
                    <a:pt x="0" y="49"/>
                    <a:pt x="0" y="52"/>
                  </a:cubicBezTo>
                  <a:cubicBezTo>
                    <a:pt x="0" y="56"/>
                    <a:pt x="0" y="56"/>
                    <a:pt x="0" y="56"/>
                  </a:cubicBezTo>
                  <a:cubicBezTo>
                    <a:pt x="0" y="63"/>
                    <a:pt x="5" y="68"/>
                    <a:pt x="12" y="68"/>
                  </a:cubicBezTo>
                  <a:cubicBezTo>
                    <a:pt x="12" y="68"/>
                    <a:pt x="12" y="68"/>
                    <a:pt x="12" y="68"/>
                  </a:cubicBezTo>
                  <a:cubicBezTo>
                    <a:pt x="12" y="120"/>
                    <a:pt x="12" y="120"/>
                    <a:pt x="12" y="120"/>
                  </a:cubicBezTo>
                  <a:cubicBezTo>
                    <a:pt x="12" y="124"/>
                    <a:pt x="16" y="128"/>
                    <a:pt x="20" y="128"/>
                  </a:cubicBezTo>
                  <a:cubicBezTo>
                    <a:pt x="108" y="128"/>
                    <a:pt x="108" y="128"/>
                    <a:pt x="108" y="128"/>
                  </a:cubicBezTo>
                  <a:cubicBezTo>
                    <a:pt x="112" y="128"/>
                    <a:pt x="116" y="124"/>
                    <a:pt x="116" y="120"/>
                  </a:cubicBezTo>
                  <a:cubicBezTo>
                    <a:pt x="116" y="68"/>
                    <a:pt x="116" y="68"/>
                    <a:pt x="116" y="68"/>
                  </a:cubicBezTo>
                  <a:cubicBezTo>
                    <a:pt x="116" y="68"/>
                    <a:pt x="116" y="68"/>
                    <a:pt x="116" y="68"/>
                  </a:cubicBezTo>
                  <a:cubicBezTo>
                    <a:pt x="123" y="68"/>
                    <a:pt x="128" y="63"/>
                    <a:pt x="128" y="56"/>
                  </a:cubicBezTo>
                  <a:cubicBezTo>
                    <a:pt x="128" y="52"/>
                    <a:pt x="128" y="52"/>
                    <a:pt x="128" y="52"/>
                  </a:cubicBezTo>
                  <a:cubicBezTo>
                    <a:pt x="128" y="49"/>
                    <a:pt x="127" y="47"/>
                    <a:pt x="126" y="45"/>
                  </a:cubicBezTo>
                  <a:close/>
                  <a:moveTo>
                    <a:pt x="104" y="8"/>
                  </a:moveTo>
                  <a:cubicBezTo>
                    <a:pt x="104" y="24"/>
                    <a:pt x="104" y="24"/>
                    <a:pt x="104" y="24"/>
                  </a:cubicBezTo>
                  <a:cubicBezTo>
                    <a:pt x="24" y="24"/>
                    <a:pt x="24" y="24"/>
                    <a:pt x="24" y="24"/>
                  </a:cubicBezTo>
                  <a:cubicBezTo>
                    <a:pt x="24" y="24"/>
                    <a:pt x="24" y="24"/>
                    <a:pt x="24" y="24"/>
                  </a:cubicBezTo>
                  <a:cubicBezTo>
                    <a:pt x="24" y="8"/>
                    <a:pt x="24" y="8"/>
                    <a:pt x="24" y="8"/>
                  </a:cubicBezTo>
                  <a:lnTo>
                    <a:pt x="104" y="8"/>
                  </a:lnTo>
                  <a:close/>
                  <a:moveTo>
                    <a:pt x="41" y="60"/>
                  </a:moveTo>
                  <a:cubicBezTo>
                    <a:pt x="24" y="60"/>
                    <a:pt x="24" y="60"/>
                    <a:pt x="24" y="60"/>
                  </a:cubicBezTo>
                  <a:cubicBezTo>
                    <a:pt x="40" y="32"/>
                    <a:pt x="40" y="32"/>
                    <a:pt x="40" y="32"/>
                  </a:cubicBezTo>
                  <a:cubicBezTo>
                    <a:pt x="49" y="32"/>
                    <a:pt x="49" y="32"/>
                    <a:pt x="49" y="32"/>
                  </a:cubicBezTo>
                  <a:lnTo>
                    <a:pt x="41" y="60"/>
                  </a:lnTo>
                  <a:close/>
                  <a:moveTo>
                    <a:pt x="53" y="32"/>
                  </a:moveTo>
                  <a:cubicBezTo>
                    <a:pt x="62" y="32"/>
                    <a:pt x="62" y="32"/>
                    <a:pt x="62" y="32"/>
                  </a:cubicBezTo>
                  <a:cubicBezTo>
                    <a:pt x="62" y="60"/>
                    <a:pt x="62" y="60"/>
                    <a:pt x="62" y="60"/>
                  </a:cubicBezTo>
                  <a:cubicBezTo>
                    <a:pt x="45" y="60"/>
                    <a:pt x="45" y="60"/>
                    <a:pt x="45" y="60"/>
                  </a:cubicBezTo>
                  <a:lnTo>
                    <a:pt x="53" y="32"/>
                  </a:lnTo>
                  <a:close/>
                  <a:moveTo>
                    <a:pt x="66" y="32"/>
                  </a:moveTo>
                  <a:cubicBezTo>
                    <a:pt x="75" y="32"/>
                    <a:pt x="75" y="32"/>
                    <a:pt x="75" y="32"/>
                  </a:cubicBezTo>
                  <a:cubicBezTo>
                    <a:pt x="83" y="60"/>
                    <a:pt x="83" y="60"/>
                    <a:pt x="83" y="60"/>
                  </a:cubicBezTo>
                  <a:cubicBezTo>
                    <a:pt x="66" y="60"/>
                    <a:pt x="66" y="60"/>
                    <a:pt x="66" y="60"/>
                  </a:cubicBezTo>
                  <a:lnTo>
                    <a:pt x="66" y="32"/>
                  </a:lnTo>
                  <a:close/>
                  <a:moveTo>
                    <a:pt x="79" y="32"/>
                  </a:moveTo>
                  <a:cubicBezTo>
                    <a:pt x="88" y="32"/>
                    <a:pt x="88" y="32"/>
                    <a:pt x="88" y="32"/>
                  </a:cubicBezTo>
                  <a:cubicBezTo>
                    <a:pt x="104" y="60"/>
                    <a:pt x="104" y="60"/>
                    <a:pt x="104" y="60"/>
                  </a:cubicBezTo>
                  <a:cubicBezTo>
                    <a:pt x="87" y="60"/>
                    <a:pt x="87" y="60"/>
                    <a:pt x="87" y="60"/>
                  </a:cubicBezTo>
                  <a:lnTo>
                    <a:pt x="79" y="32"/>
                  </a:lnTo>
                  <a:close/>
                  <a:moveTo>
                    <a:pt x="8" y="56"/>
                  </a:moveTo>
                  <a:cubicBezTo>
                    <a:pt x="8" y="52"/>
                    <a:pt x="8" y="52"/>
                    <a:pt x="8" y="52"/>
                  </a:cubicBezTo>
                  <a:cubicBezTo>
                    <a:pt x="8" y="51"/>
                    <a:pt x="8" y="50"/>
                    <a:pt x="9" y="50"/>
                  </a:cubicBezTo>
                  <a:cubicBezTo>
                    <a:pt x="21" y="34"/>
                    <a:pt x="21" y="34"/>
                    <a:pt x="21" y="34"/>
                  </a:cubicBezTo>
                  <a:cubicBezTo>
                    <a:pt x="22" y="33"/>
                    <a:pt x="23" y="32"/>
                    <a:pt x="24" y="32"/>
                  </a:cubicBezTo>
                  <a:cubicBezTo>
                    <a:pt x="35" y="32"/>
                    <a:pt x="35" y="32"/>
                    <a:pt x="35" y="32"/>
                  </a:cubicBezTo>
                  <a:cubicBezTo>
                    <a:pt x="19" y="60"/>
                    <a:pt x="19" y="60"/>
                    <a:pt x="19" y="60"/>
                  </a:cubicBezTo>
                  <a:cubicBezTo>
                    <a:pt x="12" y="60"/>
                    <a:pt x="12" y="60"/>
                    <a:pt x="12" y="60"/>
                  </a:cubicBezTo>
                  <a:cubicBezTo>
                    <a:pt x="10" y="60"/>
                    <a:pt x="8" y="58"/>
                    <a:pt x="8" y="56"/>
                  </a:cubicBezTo>
                  <a:close/>
                  <a:moveTo>
                    <a:pt x="80" y="120"/>
                  </a:moveTo>
                  <a:cubicBezTo>
                    <a:pt x="50" y="120"/>
                    <a:pt x="50" y="120"/>
                    <a:pt x="50" y="120"/>
                  </a:cubicBezTo>
                  <a:cubicBezTo>
                    <a:pt x="50" y="80"/>
                    <a:pt x="50" y="80"/>
                    <a:pt x="50" y="80"/>
                  </a:cubicBezTo>
                  <a:cubicBezTo>
                    <a:pt x="80" y="80"/>
                    <a:pt x="80" y="80"/>
                    <a:pt x="80" y="80"/>
                  </a:cubicBezTo>
                  <a:lnTo>
                    <a:pt x="80" y="120"/>
                  </a:lnTo>
                  <a:close/>
                  <a:moveTo>
                    <a:pt x="108" y="120"/>
                  </a:moveTo>
                  <a:cubicBezTo>
                    <a:pt x="84" y="120"/>
                    <a:pt x="84" y="120"/>
                    <a:pt x="84" y="120"/>
                  </a:cubicBezTo>
                  <a:cubicBezTo>
                    <a:pt x="84" y="80"/>
                    <a:pt x="84" y="80"/>
                    <a:pt x="84" y="80"/>
                  </a:cubicBezTo>
                  <a:cubicBezTo>
                    <a:pt x="84" y="78"/>
                    <a:pt x="82" y="76"/>
                    <a:pt x="80" y="76"/>
                  </a:cubicBezTo>
                  <a:cubicBezTo>
                    <a:pt x="50" y="76"/>
                    <a:pt x="50" y="76"/>
                    <a:pt x="50" y="76"/>
                  </a:cubicBezTo>
                  <a:cubicBezTo>
                    <a:pt x="48" y="76"/>
                    <a:pt x="46" y="78"/>
                    <a:pt x="46" y="80"/>
                  </a:cubicBezTo>
                  <a:cubicBezTo>
                    <a:pt x="46" y="120"/>
                    <a:pt x="46" y="120"/>
                    <a:pt x="46" y="120"/>
                  </a:cubicBezTo>
                  <a:cubicBezTo>
                    <a:pt x="20" y="120"/>
                    <a:pt x="20" y="120"/>
                    <a:pt x="20" y="120"/>
                  </a:cubicBezTo>
                  <a:cubicBezTo>
                    <a:pt x="20" y="68"/>
                    <a:pt x="20" y="68"/>
                    <a:pt x="20" y="68"/>
                  </a:cubicBezTo>
                  <a:cubicBezTo>
                    <a:pt x="108" y="68"/>
                    <a:pt x="108" y="68"/>
                    <a:pt x="108" y="68"/>
                  </a:cubicBezTo>
                  <a:lnTo>
                    <a:pt x="108" y="120"/>
                  </a:lnTo>
                  <a:close/>
                  <a:moveTo>
                    <a:pt x="120" y="56"/>
                  </a:moveTo>
                  <a:cubicBezTo>
                    <a:pt x="120" y="58"/>
                    <a:pt x="118" y="60"/>
                    <a:pt x="116" y="60"/>
                  </a:cubicBezTo>
                  <a:cubicBezTo>
                    <a:pt x="109" y="60"/>
                    <a:pt x="109" y="60"/>
                    <a:pt x="109" y="60"/>
                  </a:cubicBezTo>
                  <a:cubicBezTo>
                    <a:pt x="93" y="32"/>
                    <a:pt x="93" y="32"/>
                    <a:pt x="93" y="32"/>
                  </a:cubicBezTo>
                  <a:cubicBezTo>
                    <a:pt x="104" y="32"/>
                    <a:pt x="104" y="32"/>
                    <a:pt x="104" y="32"/>
                  </a:cubicBezTo>
                  <a:cubicBezTo>
                    <a:pt x="104" y="32"/>
                    <a:pt x="104" y="32"/>
                    <a:pt x="104" y="32"/>
                  </a:cubicBezTo>
                  <a:cubicBezTo>
                    <a:pt x="105" y="32"/>
                    <a:pt x="106" y="33"/>
                    <a:pt x="107" y="34"/>
                  </a:cubicBezTo>
                  <a:cubicBezTo>
                    <a:pt x="119" y="50"/>
                    <a:pt x="119" y="50"/>
                    <a:pt x="119" y="50"/>
                  </a:cubicBezTo>
                  <a:cubicBezTo>
                    <a:pt x="120" y="50"/>
                    <a:pt x="120" y="51"/>
                    <a:pt x="120" y="52"/>
                  </a:cubicBezTo>
                  <a:lnTo>
                    <a:pt x="120" y="5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grpSp>
      <p:grpSp>
        <p:nvGrpSpPr>
          <p:cNvPr id="19" name="组合 18"/>
          <p:cNvGrpSpPr/>
          <p:nvPr/>
        </p:nvGrpSpPr>
        <p:grpSpPr>
          <a:xfrm>
            <a:off x="4444606" y="2660439"/>
            <a:ext cx="1251841" cy="1248998"/>
            <a:chOff x="4560234" y="3246106"/>
            <a:chExt cx="1251841" cy="1248998"/>
          </a:xfrm>
        </p:grpSpPr>
        <p:sp>
          <p:nvSpPr>
            <p:cNvPr id="20" name="Freeform 15"/>
            <p:cNvSpPr>
              <a:spLocks/>
            </p:cNvSpPr>
            <p:nvPr/>
          </p:nvSpPr>
          <p:spPr bwMode="auto">
            <a:xfrm>
              <a:off x="4560234" y="3246106"/>
              <a:ext cx="1251841" cy="1248998"/>
            </a:xfrm>
            <a:custGeom>
              <a:avLst/>
              <a:gdLst>
                <a:gd name="T0" fmla="*/ 0 w 371"/>
                <a:gd name="T1" fmla="*/ 371 h 371"/>
                <a:gd name="T2" fmla="*/ 46 w 371"/>
                <a:gd name="T3" fmla="*/ 371 h 371"/>
                <a:gd name="T4" fmla="*/ 46 w 371"/>
                <a:gd name="T5" fmla="*/ 299 h 371"/>
                <a:gd name="T6" fmla="*/ 108 w 371"/>
                <a:gd name="T7" fmla="*/ 282 h 371"/>
                <a:gd name="T8" fmla="*/ 145 w 371"/>
                <a:gd name="T9" fmla="*/ 345 h 371"/>
                <a:gd name="T10" fmla="*/ 226 w 371"/>
                <a:gd name="T11" fmla="*/ 299 h 371"/>
                <a:gd name="T12" fmla="*/ 189 w 371"/>
                <a:gd name="T13" fmla="*/ 236 h 371"/>
                <a:gd name="T14" fmla="*/ 234 w 371"/>
                <a:gd name="T15" fmla="*/ 189 h 371"/>
                <a:gd name="T16" fmla="*/ 298 w 371"/>
                <a:gd name="T17" fmla="*/ 226 h 371"/>
                <a:gd name="T18" fmla="*/ 344 w 371"/>
                <a:gd name="T19" fmla="*/ 146 h 371"/>
                <a:gd name="T20" fmla="*/ 281 w 371"/>
                <a:gd name="T21" fmla="*/ 109 h 371"/>
                <a:gd name="T22" fmla="*/ 297 w 371"/>
                <a:gd name="T23" fmla="*/ 46 h 371"/>
                <a:gd name="T24" fmla="*/ 371 w 371"/>
                <a:gd name="T25" fmla="*/ 46 h 371"/>
                <a:gd name="T26" fmla="*/ 371 w 371"/>
                <a:gd name="T27" fmla="*/ 0 h 371"/>
                <a:gd name="T28" fmla="*/ 0 w 371"/>
                <a:gd name="T29" fmla="*/ 0 h 371"/>
                <a:gd name="T30" fmla="*/ 0 w 371"/>
                <a:gd name="T31" fmla="*/ 371 h 3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71" h="371">
                  <a:moveTo>
                    <a:pt x="0" y="371"/>
                  </a:moveTo>
                  <a:cubicBezTo>
                    <a:pt x="46" y="371"/>
                    <a:pt x="46" y="371"/>
                    <a:pt x="46" y="371"/>
                  </a:cubicBezTo>
                  <a:cubicBezTo>
                    <a:pt x="46" y="299"/>
                    <a:pt x="46" y="299"/>
                    <a:pt x="46" y="299"/>
                  </a:cubicBezTo>
                  <a:cubicBezTo>
                    <a:pt x="67" y="295"/>
                    <a:pt x="89" y="289"/>
                    <a:pt x="108" y="282"/>
                  </a:cubicBezTo>
                  <a:cubicBezTo>
                    <a:pt x="145" y="345"/>
                    <a:pt x="145" y="345"/>
                    <a:pt x="145" y="345"/>
                  </a:cubicBezTo>
                  <a:cubicBezTo>
                    <a:pt x="226" y="299"/>
                    <a:pt x="226" y="299"/>
                    <a:pt x="226" y="299"/>
                  </a:cubicBezTo>
                  <a:cubicBezTo>
                    <a:pt x="189" y="236"/>
                    <a:pt x="189" y="236"/>
                    <a:pt x="189" y="236"/>
                  </a:cubicBezTo>
                  <a:cubicBezTo>
                    <a:pt x="206" y="221"/>
                    <a:pt x="221" y="206"/>
                    <a:pt x="234" y="189"/>
                  </a:cubicBezTo>
                  <a:cubicBezTo>
                    <a:pt x="298" y="226"/>
                    <a:pt x="298" y="226"/>
                    <a:pt x="298" y="226"/>
                  </a:cubicBezTo>
                  <a:cubicBezTo>
                    <a:pt x="344" y="146"/>
                    <a:pt x="344" y="146"/>
                    <a:pt x="344" y="146"/>
                  </a:cubicBezTo>
                  <a:cubicBezTo>
                    <a:pt x="281" y="109"/>
                    <a:pt x="281" y="109"/>
                    <a:pt x="281" y="109"/>
                  </a:cubicBezTo>
                  <a:cubicBezTo>
                    <a:pt x="289" y="89"/>
                    <a:pt x="294" y="69"/>
                    <a:pt x="297" y="46"/>
                  </a:cubicBezTo>
                  <a:cubicBezTo>
                    <a:pt x="371" y="46"/>
                    <a:pt x="371" y="46"/>
                    <a:pt x="371" y="46"/>
                  </a:cubicBezTo>
                  <a:cubicBezTo>
                    <a:pt x="371" y="0"/>
                    <a:pt x="371" y="0"/>
                    <a:pt x="371" y="0"/>
                  </a:cubicBezTo>
                  <a:cubicBezTo>
                    <a:pt x="0" y="0"/>
                    <a:pt x="0" y="0"/>
                    <a:pt x="0" y="0"/>
                  </a:cubicBezTo>
                  <a:lnTo>
                    <a:pt x="0" y="371"/>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US" sz="1800"/>
            </a:p>
          </p:txBody>
        </p:sp>
        <p:sp>
          <p:nvSpPr>
            <p:cNvPr id="21" name="Freeform 101"/>
            <p:cNvSpPr>
              <a:spLocks noEditPoints="1"/>
            </p:cNvSpPr>
            <p:nvPr/>
          </p:nvSpPr>
          <p:spPr bwMode="auto">
            <a:xfrm>
              <a:off x="4816444" y="3473909"/>
              <a:ext cx="263696" cy="259029"/>
            </a:xfrm>
            <a:custGeom>
              <a:avLst/>
              <a:gdLst>
                <a:gd name="T0" fmla="*/ 61 w 61"/>
                <a:gd name="T1" fmla="*/ 4 h 60"/>
                <a:gd name="T2" fmla="*/ 57 w 61"/>
                <a:gd name="T3" fmla="*/ 0 h 60"/>
                <a:gd name="T4" fmla="*/ 47 w 61"/>
                <a:gd name="T5" fmla="*/ 11 h 60"/>
                <a:gd name="T6" fmla="*/ 28 w 61"/>
                <a:gd name="T7" fmla="*/ 4 h 60"/>
                <a:gd name="T8" fmla="*/ 0 w 61"/>
                <a:gd name="T9" fmla="*/ 32 h 60"/>
                <a:gd name="T10" fmla="*/ 28 w 61"/>
                <a:gd name="T11" fmla="*/ 60 h 60"/>
                <a:gd name="T12" fmla="*/ 56 w 61"/>
                <a:gd name="T13" fmla="*/ 32 h 60"/>
                <a:gd name="T14" fmla="*/ 51 w 61"/>
                <a:gd name="T15" fmla="*/ 17 h 60"/>
                <a:gd name="T16" fmla="*/ 61 w 61"/>
                <a:gd name="T17" fmla="*/ 4 h 60"/>
                <a:gd name="T18" fmla="*/ 52 w 61"/>
                <a:gd name="T19" fmla="*/ 32 h 60"/>
                <a:gd name="T20" fmla="*/ 28 w 61"/>
                <a:gd name="T21" fmla="*/ 56 h 60"/>
                <a:gd name="T22" fmla="*/ 4 w 61"/>
                <a:gd name="T23" fmla="*/ 32 h 60"/>
                <a:gd name="T24" fmla="*/ 28 w 61"/>
                <a:gd name="T25" fmla="*/ 8 h 60"/>
                <a:gd name="T26" fmla="*/ 44 w 61"/>
                <a:gd name="T27" fmla="*/ 14 h 60"/>
                <a:gd name="T28" fmla="*/ 27 w 61"/>
                <a:gd name="T29" fmla="*/ 34 h 60"/>
                <a:gd name="T30" fmla="*/ 14 w 61"/>
                <a:gd name="T31" fmla="*/ 21 h 60"/>
                <a:gd name="T32" fmla="*/ 10 w 61"/>
                <a:gd name="T33" fmla="*/ 30 h 60"/>
                <a:gd name="T34" fmla="*/ 23 w 61"/>
                <a:gd name="T35" fmla="*/ 45 h 60"/>
                <a:gd name="T36" fmla="*/ 26 w 61"/>
                <a:gd name="T37" fmla="*/ 49 h 60"/>
                <a:gd name="T38" fmla="*/ 29 w 61"/>
                <a:gd name="T39" fmla="*/ 45 h 60"/>
                <a:gd name="T40" fmla="*/ 49 w 61"/>
                <a:gd name="T41" fmla="*/ 20 h 60"/>
                <a:gd name="T42" fmla="*/ 52 w 61"/>
                <a:gd name="T43" fmla="*/ 32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1" h="60">
                  <a:moveTo>
                    <a:pt x="61" y="4"/>
                  </a:moveTo>
                  <a:cubicBezTo>
                    <a:pt x="57" y="0"/>
                    <a:pt x="57" y="0"/>
                    <a:pt x="57" y="0"/>
                  </a:cubicBezTo>
                  <a:cubicBezTo>
                    <a:pt x="47" y="11"/>
                    <a:pt x="47" y="11"/>
                    <a:pt x="47" y="11"/>
                  </a:cubicBezTo>
                  <a:cubicBezTo>
                    <a:pt x="42" y="7"/>
                    <a:pt x="35" y="4"/>
                    <a:pt x="28" y="4"/>
                  </a:cubicBezTo>
                  <a:cubicBezTo>
                    <a:pt x="12" y="4"/>
                    <a:pt x="0" y="16"/>
                    <a:pt x="0" y="32"/>
                  </a:cubicBezTo>
                  <a:cubicBezTo>
                    <a:pt x="0" y="47"/>
                    <a:pt x="12" y="60"/>
                    <a:pt x="28" y="60"/>
                  </a:cubicBezTo>
                  <a:cubicBezTo>
                    <a:pt x="43" y="60"/>
                    <a:pt x="56" y="47"/>
                    <a:pt x="56" y="32"/>
                  </a:cubicBezTo>
                  <a:cubicBezTo>
                    <a:pt x="56" y="26"/>
                    <a:pt x="54" y="21"/>
                    <a:pt x="51" y="17"/>
                  </a:cubicBezTo>
                  <a:lnTo>
                    <a:pt x="61" y="4"/>
                  </a:lnTo>
                  <a:close/>
                  <a:moveTo>
                    <a:pt x="52" y="32"/>
                  </a:moveTo>
                  <a:cubicBezTo>
                    <a:pt x="52" y="45"/>
                    <a:pt x="41" y="56"/>
                    <a:pt x="28" y="56"/>
                  </a:cubicBezTo>
                  <a:cubicBezTo>
                    <a:pt x="14" y="56"/>
                    <a:pt x="4" y="45"/>
                    <a:pt x="4" y="32"/>
                  </a:cubicBezTo>
                  <a:cubicBezTo>
                    <a:pt x="4" y="19"/>
                    <a:pt x="14" y="8"/>
                    <a:pt x="28" y="8"/>
                  </a:cubicBezTo>
                  <a:cubicBezTo>
                    <a:pt x="34" y="8"/>
                    <a:pt x="40" y="10"/>
                    <a:pt x="44" y="14"/>
                  </a:cubicBezTo>
                  <a:cubicBezTo>
                    <a:pt x="27" y="34"/>
                    <a:pt x="27" y="34"/>
                    <a:pt x="27" y="34"/>
                  </a:cubicBezTo>
                  <a:cubicBezTo>
                    <a:pt x="14" y="21"/>
                    <a:pt x="14" y="21"/>
                    <a:pt x="14" y="21"/>
                  </a:cubicBezTo>
                  <a:cubicBezTo>
                    <a:pt x="10" y="30"/>
                    <a:pt x="10" y="30"/>
                    <a:pt x="10" y="30"/>
                  </a:cubicBezTo>
                  <a:cubicBezTo>
                    <a:pt x="23" y="45"/>
                    <a:pt x="23" y="45"/>
                    <a:pt x="23" y="45"/>
                  </a:cubicBezTo>
                  <a:cubicBezTo>
                    <a:pt x="26" y="49"/>
                    <a:pt x="26" y="49"/>
                    <a:pt x="26" y="49"/>
                  </a:cubicBezTo>
                  <a:cubicBezTo>
                    <a:pt x="29" y="45"/>
                    <a:pt x="29" y="45"/>
                    <a:pt x="29" y="45"/>
                  </a:cubicBezTo>
                  <a:cubicBezTo>
                    <a:pt x="49" y="20"/>
                    <a:pt x="49" y="20"/>
                    <a:pt x="49" y="20"/>
                  </a:cubicBezTo>
                  <a:cubicBezTo>
                    <a:pt x="51" y="24"/>
                    <a:pt x="52" y="28"/>
                    <a:pt x="52" y="32"/>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grpSp>
      <p:grpSp>
        <p:nvGrpSpPr>
          <p:cNvPr id="23" name="组合 22"/>
          <p:cNvGrpSpPr/>
          <p:nvPr/>
        </p:nvGrpSpPr>
        <p:grpSpPr>
          <a:xfrm>
            <a:off x="6372200" y="1540925"/>
            <a:ext cx="2033819" cy="653815"/>
            <a:chOff x="1060144" y="3400551"/>
            <a:chExt cx="2033819" cy="653815"/>
          </a:xfrm>
        </p:grpSpPr>
        <p:sp>
          <p:nvSpPr>
            <p:cNvPr id="24" name="AutoShape 25"/>
            <p:cNvSpPr>
              <a:spLocks/>
            </p:cNvSpPr>
            <p:nvPr/>
          </p:nvSpPr>
          <p:spPr bwMode="auto">
            <a:xfrm>
              <a:off x="1060144" y="3400551"/>
              <a:ext cx="1270392" cy="18466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square" lIns="0" tIns="0" rIns="0" bIns="0" anchor="t" anchorCtr="0">
              <a:spAutoFit/>
            </a:bodyPr>
            <a:lstStyle>
              <a:lvl1pPr eaLnBrk="0">
                <a:defRPr sz="2500" b="1">
                  <a:solidFill>
                    <a:srgbClr val="FFFFFF"/>
                  </a:solidFill>
                  <a:latin typeface="Lato" charset="0"/>
                  <a:ea typeface="MS PGothic" panose="020B0600070205080204" pitchFamily="34" charset="-128"/>
                  <a:sym typeface="Lato" charset="0"/>
                </a:defRPr>
              </a:lvl1pPr>
              <a:lvl2pPr marL="742950" indent="-285750" eaLnBrk="0">
                <a:defRPr sz="2500" b="1">
                  <a:solidFill>
                    <a:srgbClr val="FFFFFF"/>
                  </a:solidFill>
                  <a:latin typeface="Lato" charset="0"/>
                  <a:ea typeface="MS PGothic" panose="020B0600070205080204" pitchFamily="34" charset="-128"/>
                  <a:sym typeface="Lato" charset="0"/>
                </a:defRPr>
              </a:lvl2pPr>
              <a:lvl3pPr marL="1143000" indent="-228600" eaLnBrk="0">
                <a:defRPr sz="2500" b="1">
                  <a:solidFill>
                    <a:srgbClr val="FFFFFF"/>
                  </a:solidFill>
                  <a:latin typeface="Lato" charset="0"/>
                  <a:ea typeface="MS PGothic" panose="020B0600070205080204" pitchFamily="34" charset="-128"/>
                  <a:sym typeface="Lato" charset="0"/>
                </a:defRPr>
              </a:lvl3pPr>
              <a:lvl4pPr marL="1600200" indent="-228600" eaLnBrk="0">
                <a:defRPr sz="2500" b="1">
                  <a:solidFill>
                    <a:srgbClr val="FFFFFF"/>
                  </a:solidFill>
                  <a:latin typeface="Lato" charset="0"/>
                  <a:ea typeface="MS PGothic" panose="020B0600070205080204" pitchFamily="34" charset="-128"/>
                  <a:sym typeface="Lato" charset="0"/>
                </a:defRPr>
              </a:lvl4pPr>
              <a:lvl5pPr marL="2057400" indent="-228600" eaLnBrk="0">
                <a:defRPr sz="2500" b="1">
                  <a:solidFill>
                    <a:srgbClr val="FFFFFF"/>
                  </a:solidFill>
                  <a:latin typeface="Lato" charset="0"/>
                  <a:ea typeface="MS PGothic" panose="020B0600070205080204" pitchFamily="34" charset="-128"/>
                  <a:sym typeface="Lato" charset="0"/>
                </a:defRPr>
              </a:lvl5pPr>
              <a:lvl6pPr marL="2514600" indent="-228600" algn="ctr" defTabSz="825500" eaLnBrk="0" fontAlgn="base" hangingPunct="0">
                <a:lnSpc>
                  <a:spcPct val="130000"/>
                </a:lnSpc>
                <a:spcBef>
                  <a:spcPct val="0"/>
                </a:spcBef>
                <a:spcAft>
                  <a:spcPct val="0"/>
                </a:spcAft>
                <a:defRPr sz="2500" b="1">
                  <a:solidFill>
                    <a:srgbClr val="FFFFFF"/>
                  </a:solidFill>
                  <a:latin typeface="Lato" charset="0"/>
                  <a:ea typeface="MS PGothic" panose="020B0600070205080204" pitchFamily="34" charset="-128"/>
                  <a:sym typeface="Lato" charset="0"/>
                </a:defRPr>
              </a:lvl6pPr>
              <a:lvl7pPr marL="2971800" indent="-228600" algn="ctr" defTabSz="825500" eaLnBrk="0" fontAlgn="base" hangingPunct="0">
                <a:lnSpc>
                  <a:spcPct val="130000"/>
                </a:lnSpc>
                <a:spcBef>
                  <a:spcPct val="0"/>
                </a:spcBef>
                <a:spcAft>
                  <a:spcPct val="0"/>
                </a:spcAft>
                <a:defRPr sz="2500" b="1">
                  <a:solidFill>
                    <a:srgbClr val="FFFFFF"/>
                  </a:solidFill>
                  <a:latin typeface="Lato" charset="0"/>
                  <a:ea typeface="MS PGothic" panose="020B0600070205080204" pitchFamily="34" charset="-128"/>
                  <a:sym typeface="Lato" charset="0"/>
                </a:defRPr>
              </a:lvl7pPr>
              <a:lvl8pPr marL="3429000" indent="-228600" algn="ctr" defTabSz="825500" eaLnBrk="0" fontAlgn="base" hangingPunct="0">
                <a:lnSpc>
                  <a:spcPct val="130000"/>
                </a:lnSpc>
                <a:spcBef>
                  <a:spcPct val="0"/>
                </a:spcBef>
                <a:spcAft>
                  <a:spcPct val="0"/>
                </a:spcAft>
                <a:defRPr sz="2500" b="1">
                  <a:solidFill>
                    <a:srgbClr val="FFFFFF"/>
                  </a:solidFill>
                  <a:latin typeface="Lato" charset="0"/>
                  <a:ea typeface="MS PGothic" panose="020B0600070205080204" pitchFamily="34" charset="-128"/>
                  <a:sym typeface="Lato" charset="0"/>
                </a:defRPr>
              </a:lvl8pPr>
              <a:lvl9pPr marL="3886200" indent="-228600" algn="ctr" defTabSz="825500" eaLnBrk="0" fontAlgn="base" hangingPunct="0">
                <a:lnSpc>
                  <a:spcPct val="130000"/>
                </a:lnSpc>
                <a:spcBef>
                  <a:spcPct val="0"/>
                </a:spcBef>
                <a:spcAft>
                  <a:spcPct val="0"/>
                </a:spcAft>
                <a:defRPr sz="2500" b="1">
                  <a:solidFill>
                    <a:srgbClr val="FFFFFF"/>
                  </a:solidFill>
                  <a:latin typeface="Lato" charset="0"/>
                  <a:ea typeface="MS PGothic" panose="020B0600070205080204" pitchFamily="34" charset="-128"/>
                  <a:sym typeface="Lato" charset="0"/>
                </a:defRPr>
              </a:lvl9pPr>
            </a:lstStyle>
            <a:p>
              <a:pPr eaLnBrk="1"/>
              <a:r>
                <a:rPr lang="en-US" altLang="zh-CN" sz="1200" b="0" dirty="0">
                  <a:solidFill>
                    <a:schemeClr val="tx1">
                      <a:lumMod val="50000"/>
                      <a:lumOff val="50000"/>
                    </a:schemeClr>
                  </a:solidFill>
                  <a:latin typeface="Arial" panose="020B0604020202020204" pitchFamily="34" charset="0"/>
                  <a:ea typeface="微软雅黑" panose="020B0503020204020204" pitchFamily="34" charset="-122"/>
                  <a:sym typeface="Arial" panose="020B0604020202020204" pitchFamily="34" charset="0"/>
                </a:rPr>
                <a:t>Title text</a:t>
              </a:r>
              <a:endParaRPr lang="es-ES" altLang="zh-CN" sz="1200" b="0" dirty="0">
                <a:solidFill>
                  <a:schemeClr val="tx1">
                    <a:lumMod val="50000"/>
                    <a:lumOff val="50000"/>
                  </a:scheme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25" name="AutoShape 26"/>
            <p:cNvSpPr>
              <a:spLocks/>
            </p:cNvSpPr>
            <p:nvPr/>
          </p:nvSpPr>
          <p:spPr bwMode="auto">
            <a:xfrm>
              <a:off x="1074433" y="3611168"/>
              <a:ext cx="2019530" cy="44319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t" anchorCtr="0">
              <a:spAutoFit/>
            </a:bodyPr>
            <a:lstStyle>
              <a:lvl1pPr defTabSz="647700" eaLnBrk="0">
                <a:defRPr sz="2500" b="1">
                  <a:solidFill>
                    <a:srgbClr val="FFFFFF"/>
                  </a:solidFill>
                  <a:latin typeface="Lato" charset="0"/>
                  <a:ea typeface="MS PGothic" panose="020B0600070205080204" pitchFamily="34" charset="-128"/>
                  <a:sym typeface="Lato" charset="0"/>
                </a:defRPr>
              </a:lvl1pPr>
              <a:lvl2pPr marL="742950" indent="-285750" defTabSz="647700" eaLnBrk="0">
                <a:defRPr sz="2500" b="1">
                  <a:solidFill>
                    <a:srgbClr val="FFFFFF"/>
                  </a:solidFill>
                  <a:latin typeface="Lato" charset="0"/>
                  <a:ea typeface="MS PGothic" panose="020B0600070205080204" pitchFamily="34" charset="-128"/>
                  <a:sym typeface="Lato" charset="0"/>
                </a:defRPr>
              </a:lvl2pPr>
              <a:lvl3pPr marL="1143000" indent="-228600" defTabSz="647700" eaLnBrk="0">
                <a:defRPr sz="2500" b="1">
                  <a:solidFill>
                    <a:srgbClr val="FFFFFF"/>
                  </a:solidFill>
                  <a:latin typeface="Lato" charset="0"/>
                  <a:ea typeface="MS PGothic" panose="020B0600070205080204" pitchFamily="34" charset="-128"/>
                  <a:sym typeface="Lato" charset="0"/>
                </a:defRPr>
              </a:lvl3pPr>
              <a:lvl4pPr marL="1600200" indent="-228600" defTabSz="647700" eaLnBrk="0">
                <a:defRPr sz="2500" b="1">
                  <a:solidFill>
                    <a:srgbClr val="FFFFFF"/>
                  </a:solidFill>
                  <a:latin typeface="Lato" charset="0"/>
                  <a:ea typeface="MS PGothic" panose="020B0600070205080204" pitchFamily="34" charset="-128"/>
                  <a:sym typeface="Lato" charset="0"/>
                </a:defRPr>
              </a:lvl4pPr>
              <a:lvl5pPr marL="2057400" indent="-228600" defTabSz="647700" eaLnBrk="0">
                <a:defRPr sz="2500" b="1">
                  <a:solidFill>
                    <a:srgbClr val="FFFFFF"/>
                  </a:solidFill>
                  <a:latin typeface="Lato" charset="0"/>
                  <a:ea typeface="MS PGothic" panose="020B0600070205080204" pitchFamily="34" charset="-128"/>
                  <a:sym typeface="Lato" charset="0"/>
                </a:defRPr>
              </a:lvl5pPr>
              <a:lvl6pPr marL="2514600" indent="-228600" algn="ctr" defTabSz="647700" eaLnBrk="0" fontAlgn="base" hangingPunct="0">
                <a:lnSpc>
                  <a:spcPct val="130000"/>
                </a:lnSpc>
                <a:spcBef>
                  <a:spcPct val="0"/>
                </a:spcBef>
                <a:spcAft>
                  <a:spcPct val="0"/>
                </a:spcAft>
                <a:defRPr sz="2500" b="1">
                  <a:solidFill>
                    <a:srgbClr val="FFFFFF"/>
                  </a:solidFill>
                  <a:latin typeface="Lato" charset="0"/>
                  <a:ea typeface="MS PGothic" panose="020B0600070205080204" pitchFamily="34" charset="-128"/>
                  <a:sym typeface="Lato" charset="0"/>
                </a:defRPr>
              </a:lvl6pPr>
              <a:lvl7pPr marL="2971800" indent="-228600" algn="ctr" defTabSz="647700" eaLnBrk="0" fontAlgn="base" hangingPunct="0">
                <a:lnSpc>
                  <a:spcPct val="130000"/>
                </a:lnSpc>
                <a:spcBef>
                  <a:spcPct val="0"/>
                </a:spcBef>
                <a:spcAft>
                  <a:spcPct val="0"/>
                </a:spcAft>
                <a:defRPr sz="2500" b="1">
                  <a:solidFill>
                    <a:srgbClr val="FFFFFF"/>
                  </a:solidFill>
                  <a:latin typeface="Lato" charset="0"/>
                  <a:ea typeface="MS PGothic" panose="020B0600070205080204" pitchFamily="34" charset="-128"/>
                  <a:sym typeface="Lato" charset="0"/>
                </a:defRPr>
              </a:lvl7pPr>
              <a:lvl8pPr marL="3429000" indent="-228600" algn="ctr" defTabSz="647700" eaLnBrk="0" fontAlgn="base" hangingPunct="0">
                <a:lnSpc>
                  <a:spcPct val="130000"/>
                </a:lnSpc>
                <a:spcBef>
                  <a:spcPct val="0"/>
                </a:spcBef>
                <a:spcAft>
                  <a:spcPct val="0"/>
                </a:spcAft>
                <a:defRPr sz="2500" b="1">
                  <a:solidFill>
                    <a:srgbClr val="FFFFFF"/>
                  </a:solidFill>
                  <a:latin typeface="Lato" charset="0"/>
                  <a:ea typeface="MS PGothic" panose="020B0600070205080204" pitchFamily="34" charset="-128"/>
                  <a:sym typeface="Lato" charset="0"/>
                </a:defRPr>
              </a:lvl8pPr>
              <a:lvl9pPr marL="3886200" indent="-228600" algn="ctr" defTabSz="647700" eaLnBrk="0" fontAlgn="base" hangingPunct="0">
                <a:lnSpc>
                  <a:spcPct val="130000"/>
                </a:lnSpc>
                <a:spcBef>
                  <a:spcPct val="0"/>
                </a:spcBef>
                <a:spcAft>
                  <a:spcPct val="0"/>
                </a:spcAft>
                <a:defRPr sz="2500" b="1">
                  <a:solidFill>
                    <a:srgbClr val="FFFFFF"/>
                  </a:solidFill>
                  <a:latin typeface="Lato" charset="0"/>
                  <a:ea typeface="MS PGothic" panose="020B0600070205080204" pitchFamily="34" charset="-128"/>
                  <a:sym typeface="Lato" charset="0"/>
                </a:defRPr>
              </a:lvl9pPr>
            </a:lstStyle>
            <a:p>
              <a:pPr eaLnBrk="1">
                <a:lnSpc>
                  <a:spcPct val="120000"/>
                </a:lnSpc>
                <a:spcBef>
                  <a:spcPts val="896"/>
                </a:spcBef>
              </a:pPr>
              <a:r>
                <a:rPr lang="en-US" altLang="zh-CN" sz="800" b="0" dirty="0">
                  <a:solidFill>
                    <a:schemeClr val="tx1">
                      <a:lumMod val="50000"/>
                      <a:lumOff val="50000"/>
                    </a:schemeClr>
                  </a:solidFill>
                  <a:latin typeface="Arial" panose="020B0604020202020204" pitchFamily="34" charset="0"/>
                  <a:ea typeface="微软雅黑" panose="020B0503020204020204" pitchFamily="34" charset="-122"/>
                  <a:sym typeface="Arial" panose="020B0604020202020204" pitchFamily="34" charset="0"/>
                </a:rPr>
                <a:t>Please replace text, click add relevant headline, modify the text content, also can copy your content to this directly.</a:t>
              </a:r>
              <a:endParaRPr lang="es-ES" altLang="zh-CN" sz="800" b="0" dirty="0">
                <a:solidFill>
                  <a:schemeClr val="tx1">
                    <a:lumMod val="50000"/>
                    <a:lumOff val="50000"/>
                  </a:schemeClr>
                </a:solidFill>
                <a:latin typeface="Arial" panose="020B0604020202020204" pitchFamily="34" charset="0"/>
                <a:ea typeface="微软雅黑" panose="020B0503020204020204" pitchFamily="34" charset="-122"/>
                <a:sym typeface="Arial" panose="020B0604020202020204" pitchFamily="34" charset="0"/>
              </a:endParaRPr>
            </a:p>
          </p:txBody>
        </p:sp>
      </p:grpSp>
      <p:grpSp>
        <p:nvGrpSpPr>
          <p:cNvPr id="26" name="组合 25"/>
          <p:cNvGrpSpPr/>
          <p:nvPr/>
        </p:nvGrpSpPr>
        <p:grpSpPr>
          <a:xfrm>
            <a:off x="670783" y="1540925"/>
            <a:ext cx="2029009" cy="653815"/>
            <a:chOff x="1074433" y="3400551"/>
            <a:chExt cx="2029009" cy="653815"/>
          </a:xfrm>
        </p:grpSpPr>
        <p:sp>
          <p:nvSpPr>
            <p:cNvPr id="27" name="AutoShape 25"/>
            <p:cNvSpPr>
              <a:spLocks/>
            </p:cNvSpPr>
            <p:nvPr/>
          </p:nvSpPr>
          <p:spPr bwMode="auto">
            <a:xfrm>
              <a:off x="1821323" y="3400551"/>
              <a:ext cx="1282119" cy="18466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square" lIns="0" tIns="0" rIns="0" bIns="0" anchor="t" anchorCtr="0">
              <a:spAutoFit/>
            </a:bodyPr>
            <a:lstStyle>
              <a:lvl1pPr eaLnBrk="0">
                <a:defRPr sz="2500" b="1">
                  <a:solidFill>
                    <a:srgbClr val="FFFFFF"/>
                  </a:solidFill>
                  <a:latin typeface="Lato" charset="0"/>
                  <a:ea typeface="MS PGothic" panose="020B0600070205080204" pitchFamily="34" charset="-128"/>
                  <a:sym typeface="Lato" charset="0"/>
                </a:defRPr>
              </a:lvl1pPr>
              <a:lvl2pPr marL="742950" indent="-285750" eaLnBrk="0">
                <a:defRPr sz="2500" b="1">
                  <a:solidFill>
                    <a:srgbClr val="FFFFFF"/>
                  </a:solidFill>
                  <a:latin typeface="Lato" charset="0"/>
                  <a:ea typeface="MS PGothic" panose="020B0600070205080204" pitchFamily="34" charset="-128"/>
                  <a:sym typeface="Lato" charset="0"/>
                </a:defRPr>
              </a:lvl2pPr>
              <a:lvl3pPr marL="1143000" indent="-228600" eaLnBrk="0">
                <a:defRPr sz="2500" b="1">
                  <a:solidFill>
                    <a:srgbClr val="FFFFFF"/>
                  </a:solidFill>
                  <a:latin typeface="Lato" charset="0"/>
                  <a:ea typeface="MS PGothic" panose="020B0600070205080204" pitchFamily="34" charset="-128"/>
                  <a:sym typeface="Lato" charset="0"/>
                </a:defRPr>
              </a:lvl3pPr>
              <a:lvl4pPr marL="1600200" indent="-228600" eaLnBrk="0">
                <a:defRPr sz="2500" b="1">
                  <a:solidFill>
                    <a:srgbClr val="FFFFFF"/>
                  </a:solidFill>
                  <a:latin typeface="Lato" charset="0"/>
                  <a:ea typeface="MS PGothic" panose="020B0600070205080204" pitchFamily="34" charset="-128"/>
                  <a:sym typeface="Lato" charset="0"/>
                </a:defRPr>
              </a:lvl4pPr>
              <a:lvl5pPr marL="2057400" indent="-228600" eaLnBrk="0">
                <a:defRPr sz="2500" b="1">
                  <a:solidFill>
                    <a:srgbClr val="FFFFFF"/>
                  </a:solidFill>
                  <a:latin typeface="Lato" charset="0"/>
                  <a:ea typeface="MS PGothic" panose="020B0600070205080204" pitchFamily="34" charset="-128"/>
                  <a:sym typeface="Lato" charset="0"/>
                </a:defRPr>
              </a:lvl5pPr>
              <a:lvl6pPr marL="2514600" indent="-228600" algn="ctr" defTabSz="825500" eaLnBrk="0" fontAlgn="base" hangingPunct="0">
                <a:lnSpc>
                  <a:spcPct val="130000"/>
                </a:lnSpc>
                <a:spcBef>
                  <a:spcPct val="0"/>
                </a:spcBef>
                <a:spcAft>
                  <a:spcPct val="0"/>
                </a:spcAft>
                <a:defRPr sz="2500" b="1">
                  <a:solidFill>
                    <a:srgbClr val="FFFFFF"/>
                  </a:solidFill>
                  <a:latin typeface="Lato" charset="0"/>
                  <a:ea typeface="MS PGothic" panose="020B0600070205080204" pitchFamily="34" charset="-128"/>
                  <a:sym typeface="Lato" charset="0"/>
                </a:defRPr>
              </a:lvl6pPr>
              <a:lvl7pPr marL="2971800" indent="-228600" algn="ctr" defTabSz="825500" eaLnBrk="0" fontAlgn="base" hangingPunct="0">
                <a:lnSpc>
                  <a:spcPct val="130000"/>
                </a:lnSpc>
                <a:spcBef>
                  <a:spcPct val="0"/>
                </a:spcBef>
                <a:spcAft>
                  <a:spcPct val="0"/>
                </a:spcAft>
                <a:defRPr sz="2500" b="1">
                  <a:solidFill>
                    <a:srgbClr val="FFFFFF"/>
                  </a:solidFill>
                  <a:latin typeface="Lato" charset="0"/>
                  <a:ea typeface="MS PGothic" panose="020B0600070205080204" pitchFamily="34" charset="-128"/>
                  <a:sym typeface="Lato" charset="0"/>
                </a:defRPr>
              </a:lvl7pPr>
              <a:lvl8pPr marL="3429000" indent="-228600" algn="ctr" defTabSz="825500" eaLnBrk="0" fontAlgn="base" hangingPunct="0">
                <a:lnSpc>
                  <a:spcPct val="130000"/>
                </a:lnSpc>
                <a:spcBef>
                  <a:spcPct val="0"/>
                </a:spcBef>
                <a:spcAft>
                  <a:spcPct val="0"/>
                </a:spcAft>
                <a:defRPr sz="2500" b="1">
                  <a:solidFill>
                    <a:srgbClr val="FFFFFF"/>
                  </a:solidFill>
                  <a:latin typeface="Lato" charset="0"/>
                  <a:ea typeface="MS PGothic" panose="020B0600070205080204" pitchFamily="34" charset="-128"/>
                  <a:sym typeface="Lato" charset="0"/>
                </a:defRPr>
              </a:lvl8pPr>
              <a:lvl9pPr marL="3886200" indent="-228600" algn="ctr" defTabSz="825500" eaLnBrk="0" fontAlgn="base" hangingPunct="0">
                <a:lnSpc>
                  <a:spcPct val="130000"/>
                </a:lnSpc>
                <a:spcBef>
                  <a:spcPct val="0"/>
                </a:spcBef>
                <a:spcAft>
                  <a:spcPct val="0"/>
                </a:spcAft>
                <a:defRPr sz="2500" b="1">
                  <a:solidFill>
                    <a:srgbClr val="FFFFFF"/>
                  </a:solidFill>
                  <a:latin typeface="Lato" charset="0"/>
                  <a:ea typeface="MS PGothic" panose="020B0600070205080204" pitchFamily="34" charset="-128"/>
                  <a:sym typeface="Lato" charset="0"/>
                </a:defRPr>
              </a:lvl9pPr>
            </a:lstStyle>
            <a:p>
              <a:pPr algn="r" eaLnBrk="1"/>
              <a:r>
                <a:rPr lang="en-US" altLang="zh-CN" sz="1200" b="0" dirty="0">
                  <a:solidFill>
                    <a:schemeClr val="tx1">
                      <a:lumMod val="50000"/>
                      <a:lumOff val="50000"/>
                    </a:schemeClr>
                  </a:solidFill>
                  <a:latin typeface="Arial" panose="020B0604020202020204" pitchFamily="34" charset="0"/>
                  <a:ea typeface="微软雅黑" panose="020B0503020204020204" pitchFamily="34" charset="-122"/>
                  <a:sym typeface="Arial" panose="020B0604020202020204" pitchFamily="34" charset="0"/>
                </a:rPr>
                <a:t>Title text</a:t>
              </a:r>
              <a:endParaRPr lang="es-ES" altLang="zh-CN" sz="1200" b="0" dirty="0">
                <a:solidFill>
                  <a:schemeClr val="tx1">
                    <a:lumMod val="50000"/>
                    <a:lumOff val="50000"/>
                  </a:scheme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28" name="AutoShape 26"/>
            <p:cNvSpPr>
              <a:spLocks/>
            </p:cNvSpPr>
            <p:nvPr/>
          </p:nvSpPr>
          <p:spPr bwMode="auto">
            <a:xfrm>
              <a:off x="1074433" y="3611168"/>
              <a:ext cx="2019530" cy="44319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t" anchorCtr="0">
              <a:spAutoFit/>
            </a:bodyPr>
            <a:lstStyle>
              <a:lvl1pPr defTabSz="647700" eaLnBrk="0">
                <a:defRPr sz="2500" b="1">
                  <a:solidFill>
                    <a:srgbClr val="FFFFFF"/>
                  </a:solidFill>
                  <a:latin typeface="Lato" charset="0"/>
                  <a:ea typeface="MS PGothic" panose="020B0600070205080204" pitchFamily="34" charset="-128"/>
                  <a:sym typeface="Lato" charset="0"/>
                </a:defRPr>
              </a:lvl1pPr>
              <a:lvl2pPr marL="742950" indent="-285750" defTabSz="647700" eaLnBrk="0">
                <a:defRPr sz="2500" b="1">
                  <a:solidFill>
                    <a:srgbClr val="FFFFFF"/>
                  </a:solidFill>
                  <a:latin typeface="Lato" charset="0"/>
                  <a:ea typeface="MS PGothic" panose="020B0600070205080204" pitchFamily="34" charset="-128"/>
                  <a:sym typeface="Lato" charset="0"/>
                </a:defRPr>
              </a:lvl2pPr>
              <a:lvl3pPr marL="1143000" indent="-228600" defTabSz="647700" eaLnBrk="0">
                <a:defRPr sz="2500" b="1">
                  <a:solidFill>
                    <a:srgbClr val="FFFFFF"/>
                  </a:solidFill>
                  <a:latin typeface="Lato" charset="0"/>
                  <a:ea typeface="MS PGothic" panose="020B0600070205080204" pitchFamily="34" charset="-128"/>
                  <a:sym typeface="Lato" charset="0"/>
                </a:defRPr>
              </a:lvl3pPr>
              <a:lvl4pPr marL="1600200" indent="-228600" defTabSz="647700" eaLnBrk="0">
                <a:defRPr sz="2500" b="1">
                  <a:solidFill>
                    <a:srgbClr val="FFFFFF"/>
                  </a:solidFill>
                  <a:latin typeface="Lato" charset="0"/>
                  <a:ea typeface="MS PGothic" panose="020B0600070205080204" pitchFamily="34" charset="-128"/>
                  <a:sym typeface="Lato" charset="0"/>
                </a:defRPr>
              </a:lvl4pPr>
              <a:lvl5pPr marL="2057400" indent="-228600" defTabSz="647700" eaLnBrk="0">
                <a:defRPr sz="2500" b="1">
                  <a:solidFill>
                    <a:srgbClr val="FFFFFF"/>
                  </a:solidFill>
                  <a:latin typeface="Lato" charset="0"/>
                  <a:ea typeface="MS PGothic" panose="020B0600070205080204" pitchFamily="34" charset="-128"/>
                  <a:sym typeface="Lato" charset="0"/>
                </a:defRPr>
              </a:lvl5pPr>
              <a:lvl6pPr marL="2514600" indent="-228600" algn="ctr" defTabSz="647700" eaLnBrk="0" fontAlgn="base" hangingPunct="0">
                <a:lnSpc>
                  <a:spcPct val="130000"/>
                </a:lnSpc>
                <a:spcBef>
                  <a:spcPct val="0"/>
                </a:spcBef>
                <a:spcAft>
                  <a:spcPct val="0"/>
                </a:spcAft>
                <a:defRPr sz="2500" b="1">
                  <a:solidFill>
                    <a:srgbClr val="FFFFFF"/>
                  </a:solidFill>
                  <a:latin typeface="Lato" charset="0"/>
                  <a:ea typeface="MS PGothic" panose="020B0600070205080204" pitchFamily="34" charset="-128"/>
                  <a:sym typeface="Lato" charset="0"/>
                </a:defRPr>
              </a:lvl6pPr>
              <a:lvl7pPr marL="2971800" indent="-228600" algn="ctr" defTabSz="647700" eaLnBrk="0" fontAlgn="base" hangingPunct="0">
                <a:lnSpc>
                  <a:spcPct val="130000"/>
                </a:lnSpc>
                <a:spcBef>
                  <a:spcPct val="0"/>
                </a:spcBef>
                <a:spcAft>
                  <a:spcPct val="0"/>
                </a:spcAft>
                <a:defRPr sz="2500" b="1">
                  <a:solidFill>
                    <a:srgbClr val="FFFFFF"/>
                  </a:solidFill>
                  <a:latin typeface="Lato" charset="0"/>
                  <a:ea typeface="MS PGothic" panose="020B0600070205080204" pitchFamily="34" charset="-128"/>
                  <a:sym typeface="Lato" charset="0"/>
                </a:defRPr>
              </a:lvl7pPr>
              <a:lvl8pPr marL="3429000" indent="-228600" algn="ctr" defTabSz="647700" eaLnBrk="0" fontAlgn="base" hangingPunct="0">
                <a:lnSpc>
                  <a:spcPct val="130000"/>
                </a:lnSpc>
                <a:spcBef>
                  <a:spcPct val="0"/>
                </a:spcBef>
                <a:spcAft>
                  <a:spcPct val="0"/>
                </a:spcAft>
                <a:defRPr sz="2500" b="1">
                  <a:solidFill>
                    <a:srgbClr val="FFFFFF"/>
                  </a:solidFill>
                  <a:latin typeface="Lato" charset="0"/>
                  <a:ea typeface="MS PGothic" panose="020B0600070205080204" pitchFamily="34" charset="-128"/>
                  <a:sym typeface="Lato" charset="0"/>
                </a:defRPr>
              </a:lvl8pPr>
              <a:lvl9pPr marL="3886200" indent="-228600" algn="ctr" defTabSz="647700" eaLnBrk="0" fontAlgn="base" hangingPunct="0">
                <a:lnSpc>
                  <a:spcPct val="130000"/>
                </a:lnSpc>
                <a:spcBef>
                  <a:spcPct val="0"/>
                </a:spcBef>
                <a:spcAft>
                  <a:spcPct val="0"/>
                </a:spcAft>
                <a:defRPr sz="2500" b="1">
                  <a:solidFill>
                    <a:srgbClr val="FFFFFF"/>
                  </a:solidFill>
                  <a:latin typeface="Lato" charset="0"/>
                  <a:ea typeface="MS PGothic" panose="020B0600070205080204" pitchFamily="34" charset="-128"/>
                  <a:sym typeface="Lato" charset="0"/>
                </a:defRPr>
              </a:lvl9pPr>
            </a:lstStyle>
            <a:p>
              <a:pPr algn="r" eaLnBrk="1">
                <a:lnSpc>
                  <a:spcPct val="120000"/>
                </a:lnSpc>
                <a:spcBef>
                  <a:spcPts val="896"/>
                </a:spcBef>
              </a:pPr>
              <a:r>
                <a:rPr lang="en-US" altLang="zh-CN" sz="800" b="0" dirty="0">
                  <a:solidFill>
                    <a:schemeClr val="tx1">
                      <a:lumMod val="50000"/>
                      <a:lumOff val="50000"/>
                    </a:schemeClr>
                  </a:solidFill>
                  <a:latin typeface="Arial" panose="020B0604020202020204" pitchFamily="34" charset="0"/>
                  <a:ea typeface="微软雅黑" panose="020B0503020204020204" pitchFamily="34" charset="-122"/>
                  <a:sym typeface="Arial" panose="020B0604020202020204" pitchFamily="34" charset="0"/>
                </a:rPr>
                <a:t>Please replace text, click add relevant headline, modify the text content, also can copy your content to this directly</a:t>
              </a:r>
              <a:endParaRPr lang="es-ES" altLang="zh-CN" sz="800" b="0" dirty="0">
                <a:solidFill>
                  <a:schemeClr val="tx1">
                    <a:lumMod val="50000"/>
                    <a:lumOff val="50000"/>
                  </a:schemeClr>
                </a:solidFill>
                <a:latin typeface="Arial" panose="020B0604020202020204" pitchFamily="34" charset="0"/>
                <a:ea typeface="微软雅黑" panose="020B0503020204020204" pitchFamily="34" charset="-122"/>
                <a:sym typeface="Arial" panose="020B0604020202020204" pitchFamily="34" charset="0"/>
              </a:endParaRPr>
            </a:p>
          </p:txBody>
        </p:sp>
      </p:grpSp>
      <p:grpSp>
        <p:nvGrpSpPr>
          <p:cNvPr id="29" name="组合 28"/>
          <p:cNvGrpSpPr/>
          <p:nvPr/>
        </p:nvGrpSpPr>
        <p:grpSpPr>
          <a:xfrm>
            <a:off x="6372200" y="3198846"/>
            <a:ext cx="2033819" cy="653815"/>
            <a:chOff x="1060144" y="3400551"/>
            <a:chExt cx="2033819" cy="653815"/>
          </a:xfrm>
        </p:grpSpPr>
        <p:sp>
          <p:nvSpPr>
            <p:cNvPr id="30" name="AutoShape 25"/>
            <p:cNvSpPr>
              <a:spLocks/>
            </p:cNvSpPr>
            <p:nvPr/>
          </p:nvSpPr>
          <p:spPr bwMode="auto">
            <a:xfrm>
              <a:off x="1060144" y="3400551"/>
              <a:ext cx="1270392" cy="18466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square" lIns="0" tIns="0" rIns="0" bIns="0" anchor="t" anchorCtr="0">
              <a:spAutoFit/>
            </a:bodyPr>
            <a:lstStyle>
              <a:lvl1pPr eaLnBrk="0">
                <a:defRPr sz="2500" b="1">
                  <a:solidFill>
                    <a:srgbClr val="FFFFFF"/>
                  </a:solidFill>
                  <a:latin typeface="Lato" charset="0"/>
                  <a:ea typeface="MS PGothic" panose="020B0600070205080204" pitchFamily="34" charset="-128"/>
                  <a:sym typeface="Lato" charset="0"/>
                </a:defRPr>
              </a:lvl1pPr>
              <a:lvl2pPr marL="742950" indent="-285750" eaLnBrk="0">
                <a:defRPr sz="2500" b="1">
                  <a:solidFill>
                    <a:srgbClr val="FFFFFF"/>
                  </a:solidFill>
                  <a:latin typeface="Lato" charset="0"/>
                  <a:ea typeface="MS PGothic" panose="020B0600070205080204" pitchFamily="34" charset="-128"/>
                  <a:sym typeface="Lato" charset="0"/>
                </a:defRPr>
              </a:lvl2pPr>
              <a:lvl3pPr marL="1143000" indent="-228600" eaLnBrk="0">
                <a:defRPr sz="2500" b="1">
                  <a:solidFill>
                    <a:srgbClr val="FFFFFF"/>
                  </a:solidFill>
                  <a:latin typeface="Lato" charset="0"/>
                  <a:ea typeface="MS PGothic" panose="020B0600070205080204" pitchFamily="34" charset="-128"/>
                  <a:sym typeface="Lato" charset="0"/>
                </a:defRPr>
              </a:lvl3pPr>
              <a:lvl4pPr marL="1600200" indent="-228600" eaLnBrk="0">
                <a:defRPr sz="2500" b="1">
                  <a:solidFill>
                    <a:srgbClr val="FFFFFF"/>
                  </a:solidFill>
                  <a:latin typeface="Lato" charset="0"/>
                  <a:ea typeface="MS PGothic" panose="020B0600070205080204" pitchFamily="34" charset="-128"/>
                  <a:sym typeface="Lato" charset="0"/>
                </a:defRPr>
              </a:lvl4pPr>
              <a:lvl5pPr marL="2057400" indent="-228600" eaLnBrk="0">
                <a:defRPr sz="2500" b="1">
                  <a:solidFill>
                    <a:srgbClr val="FFFFFF"/>
                  </a:solidFill>
                  <a:latin typeface="Lato" charset="0"/>
                  <a:ea typeface="MS PGothic" panose="020B0600070205080204" pitchFamily="34" charset="-128"/>
                  <a:sym typeface="Lato" charset="0"/>
                </a:defRPr>
              </a:lvl5pPr>
              <a:lvl6pPr marL="2514600" indent="-228600" algn="ctr" defTabSz="825500" eaLnBrk="0" fontAlgn="base" hangingPunct="0">
                <a:lnSpc>
                  <a:spcPct val="130000"/>
                </a:lnSpc>
                <a:spcBef>
                  <a:spcPct val="0"/>
                </a:spcBef>
                <a:spcAft>
                  <a:spcPct val="0"/>
                </a:spcAft>
                <a:defRPr sz="2500" b="1">
                  <a:solidFill>
                    <a:srgbClr val="FFFFFF"/>
                  </a:solidFill>
                  <a:latin typeface="Lato" charset="0"/>
                  <a:ea typeface="MS PGothic" panose="020B0600070205080204" pitchFamily="34" charset="-128"/>
                  <a:sym typeface="Lato" charset="0"/>
                </a:defRPr>
              </a:lvl6pPr>
              <a:lvl7pPr marL="2971800" indent="-228600" algn="ctr" defTabSz="825500" eaLnBrk="0" fontAlgn="base" hangingPunct="0">
                <a:lnSpc>
                  <a:spcPct val="130000"/>
                </a:lnSpc>
                <a:spcBef>
                  <a:spcPct val="0"/>
                </a:spcBef>
                <a:spcAft>
                  <a:spcPct val="0"/>
                </a:spcAft>
                <a:defRPr sz="2500" b="1">
                  <a:solidFill>
                    <a:srgbClr val="FFFFFF"/>
                  </a:solidFill>
                  <a:latin typeface="Lato" charset="0"/>
                  <a:ea typeface="MS PGothic" panose="020B0600070205080204" pitchFamily="34" charset="-128"/>
                  <a:sym typeface="Lato" charset="0"/>
                </a:defRPr>
              </a:lvl7pPr>
              <a:lvl8pPr marL="3429000" indent="-228600" algn="ctr" defTabSz="825500" eaLnBrk="0" fontAlgn="base" hangingPunct="0">
                <a:lnSpc>
                  <a:spcPct val="130000"/>
                </a:lnSpc>
                <a:spcBef>
                  <a:spcPct val="0"/>
                </a:spcBef>
                <a:spcAft>
                  <a:spcPct val="0"/>
                </a:spcAft>
                <a:defRPr sz="2500" b="1">
                  <a:solidFill>
                    <a:srgbClr val="FFFFFF"/>
                  </a:solidFill>
                  <a:latin typeface="Lato" charset="0"/>
                  <a:ea typeface="MS PGothic" panose="020B0600070205080204" pitchFamily="34" charset="-128"/>
                  <a:sym typeface="Lato" charset="0"/>
                </a:defRPr>
              </a:lvl8pPr>
              <a:lvl9pPr marL="3886200" indent="-228600" algn="ctr" defTabSz="825500" eaLnBrk="0" fontAlgn="base" hangingPunct="0">
                <a:lnSpc>
                  <a:spcPct val="130000"/>
                </a:lnSpc>
                <a:spcBef>
                  <a:spcPct val="0"/>
                </a:spcBef>
                <a:spcAft>
                  <a:spcPct val="0"/>
                </a:spcAft>
                <a:defRPr sz="2500" b="1">
                  <a:solidFill>
                    <a:srgbClr val="FFFFFF"/>
                  </a:solidFill>
                  <a:latin typeface="Lato" charset="0"/>
                  <a:ea typeface="MS PGothic" panose="020B0600070205080204" pitchFamily="34" charset="-128"/>
                  <a:sym typeface="Lato" charset="0"/>
                </a:defRPr>
              </a:lvl9pPr>
            </a:lstStyle>
            <a:p>
              <a:pPr eaLnBrk="1"/>
              <a:r>
                <a:rPr lang="en-US" altLang="zh-CN" sz="1200" b="0" dirty="0">
                  <a:solidFill>
                    <a:schemeClr val="tx1">
                      <a:lumMod val="50000"/>
                      <a:lumOff val="50000"/>
                    </a:schemeClr>
                  </a:solidFill>
                  <a:latin typeface="Arial" panose="020B0604020202020204" pitchFamily="34" charset="0"/>
                  <a:ea typeface="微软雅黑" panose="020B0503020204020204" pitchFamily="34" charset="-122"/>
                  <a:sym typeface="Arial" panose="020B0604020202020204" pitchFamily="34" charset="0"/>
                </a:rPr>
                <a:t>Title text</a:t>
              </a:r>
              <a:endParaRPr lang="es-ES" altLang="zh-CN" sz="1200" b="0" dirty="0">
                <a:solidFill>
                  <a:schemeClr val="tx1">
                    <a:lumMod val="50000"/>
                    <a:lumOff val="50000"/>
                  </a:scheme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31" name="AutoShape 26"/>
            <p:cNvSpPr>
              <a:spLocks/>
            </p:cNvSpPr>
            <p:nvPr/>
          </p:nvSpPr>
          <p:spPr bwMode="auto">
            <a:xfrm>
              <a:off x="1074433" y="3611168"/>
              <a:ext cx="2019530" cy="44319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t" anchorCtr="0">
              <a:spAutoFit/>
            </a:bodyPr>
            <a:lstStyle>
              <a:lvl1pPr defTabSz="647700" eaLnBrk="0">
                <a:defRPr sz="2500" b="1">
                  <a:solidFill>
                    <a:srgbClr val="FFFFFF"/>
                  </a:solidFill>
                  <a:latin typeface="Lato" charset="0"/>
                  <a:ea typeface="MS PGothic" panose="020B0600070205080204" pitchFamily="34" charset="-128"/>
                  <a:sym typeface="Lato" charset="0"/>
                </a:defRPr>
              </a:lvl1pPr>
              <a:lvl2pPr marL="742950" indent="-285750" defTabSz="647700" eaLnBrk="0">
                <a:defRPr sz="2500" b="1">
                  <a:solidFill>
                    <a:srgbClr val="FFFFFF"/>
                  </a:solidFill>
                  <a:latin typeface="Lato" charset="0"/>
                  <a:ea typeface="MS PGothic" panose="020B0600070205080204" pitchFamily="34" charset="-128"/>
                  <a:sym typeface="Lato" charset="0"/>
                </a:defRPr>
              </a:lvl2pPr>
              <a:lvl3pPr marL="1143000" indent="-228600" defTabSz="647700" eaLnBrk="0">
                <a:defRPr sz="2500" b="1">
                  <a:solidFill>
                    <a:srgbClr val="FFFFFF"/>
                  </a:solidFill>
                  <a:latin typeface="Lato" charset="0"/>
                  <a:ea typeface="MS PGothic" panose="020B0600070205080204" pitchFamily="34" charset="-128"/>
                  <a:sym typeface="Lato" charset="0"/>
                </a:defRPr>
              </a:lvl3pPr>
              <a:lvl4pPr marL="1600200" indent="-228600" defTabSz="647700" eaLnBrk="0">
                <a:defRPr sz="2500" b="1">
                  <a:solidFill>
                    <a:srgbClr val="FFFFFF"/>
                  </a:solidFill>
                  <a:latin typeface="Lato" charset="0"/>
                  <a:ea typeface="MS PGothic" panose="020B0600070205080204" pitchFamily="34" charset="-128"/>
                  <a:sym typeface="Lato" charset="0"/>
                </a:defRPr>
              </a:lvl4pPr>
              <a:lvl5pPr marL="2057400" indent="-228600" defTabSz="647700" eaLnBrk="0">
                <a:defRPr sz="2500" b="1">
                  <a:solidFill>
                    <a:srgbClr val="FFFFFF"/>
                  </a:solidFill>
                  <a:latin typeface="Lato" charset="0"/>
                  <a:ea typeface="MS PGothic" panose="020B0600070205080204" pitchFamily="34" charset="-128"/>
                  <a:sym typeface="Lato" charset="0"/>
                </a:defRPr>
              </a:lvl5pPr>
              <a:lvl6pPr marL="2514600" indent="-228600" algn="ctr" defTabSz="647700" eaLnBrk="0" fontAlgn="base" hangingPunct="0">
                <a:lnSpc>
                  <a:spcPct val="130000"/>
                </a:lnSpc>
                <a:spcBef>
                  <a:spcPct val="0"/>
                </a:spcBef>
                <a:spcAft>
                  <a:spcPct val="0"/>
                </a:spcAft>
                <a:defRPr sz="2500" b="1">
                  <a:solidFill>
                    <a:srgbClr val="FFFFFF"/>
                  </a:solidFill>
                  <a:latin typeface="Lato" charset="0"/>
                  <a:ea typeface="MS PGothic" panose="020B0600070205080204" pitchFamily="34" charset="-128"/>
                  <a:sym typeface="Lato" charset="0"/>
                </a:defRPr>
              </a:lvl6pPr>
              <a:lvl7pPr marL="2971800" indent="-228600" algn="ctr" defTabSz="647700" eaLnBrk="0" fontAlgn="base" hangingPunct="0">
                <a:lnSpc>
                  <a:spcPct val="130000"/>
                </a:lnSpc>
                <a:spcBef>
                  <a:spcPct val="0"/>
                </a:spcBef>
                <a:spcAft>
                  <a:spcPct val="0"/>
                </a:spcAft>
                <a:defRPr sz="2500" b="1">
                  <a:solidFill>
                    <a:srgbClr val="FFFFFF"/>
                  </a:solidFill>
                  <a:latin typeface="Lato" charset="0"/>
                  <a:ea typeface="MS PGothic" panose="020B0600070205080204" pitchFamily="34" charset="-128"/>
                  <a:sym typeface="Lato" charset="0"/>
                </a:defRPr>
              </a:lvl7pPr>
              <a:lvl8pPr marL="3429000" indent="-228600" algn="ctr" defTabSz="647700" eaLnBrk="0" fontAlgn="base" hangingPunct="0">
                <a:lnSpc>
                  <a:spcPct val="130000"/>
                </a:lnSpc>
                <a:spcBef>
                  <a:spcPct val="0"/>
                </a:spcBef>
                <a:spcAft>
                  <a:spcPct val="0"/>
                </a:spcAft>
                <a:defRPr sz="2500" b="1">
                  <a:solidFill>
                    <a:srgbClr val="FFFFFF"/>
                  </a:solidFill>
                  <a:latin typeface="Lato" charset="0"/>
                  <a:ea typeface="MS PGothic" panose="020B0600070205080204" pitchFamily="34" charset="-128"/>
                  <a:sym typeface="Lato" charset="0"/>
                </a:defRPr>
              </a:lvl8pPr>
              <a:lvl9pPr marL="3886200" indent="-228600" algn="ctr" defTabSz="647700" eaLnBrk="0" fontAlgn="base" hangingPunct="0">
                <a:lnSpc>
                  <a:spcPct val="130000"/>
                </a:lnSpc>
                <a:spcBef>
                  <a:spcPct val="0"/>
                </a:spcBef>
                <a:spcAft>
                  <a:spcPct val="0"/>
                </a:spcAft>
                <a:defRPr sz="2500" b="1">
                  <a:solidFill>
                    <a:srgbClr val="FFFFFF"/>
                  </a:solidFill>
                  <a:latin typeface="Lato" charset="0"/>
                  <a:ea typeface="MS PGothic" panose="020B0600070205080204" pitchFamily="34" charset="-128"/>
                  <a:sym typeface="Lato" charset="0"/>
                </a:defRPr>
              </a:lvl9pPr>
            </a:lstStyle>
            <a:p>
              <a:pPr eaLnBrk="1">
                <a:lnSpc>
                  <a:spcPct val="120000"/>
                </a:lnSpc>
                <a:spcBef>
                  <a:spcPts val="896"/>
                </a:spcBef>
              </a:pPr>
              <a:r>
                <a:rPr lang="en-US" altLang="zh-CN" sz="800" b="0" dirty="0">
                  <a:solidFill>
                    <a:schemeClr val="tx1">
                      <a:lumMod val="50000"/>
                      <a:lumOff val="50000"/>
                    </a:schemeClr>
                  </a:solidFill>
                  <a:latin typeface="Arial" panose="020B0604020202020204" pitchFamily="34" charset="0"/>
                  <a:ea typeface="微软雅黑" panose="020B0503020204020204" pitchFamily="34" charset="-122"/>
                  <a:sym typeface="Arial" panose="020B0604020202020204" pitchFamily="34" charset="0"/>
                </a:rPr>
                <a:t>Please replace text, click add relevant headline, modify the text content, also can copy your content to this directly.</a:t>
              </a:r>
              <a:endParaRPr lang="es-ES" altLang="zh-CN" sz="800" b="0" dirty="0">
                <a:solidFill>
                  <a:schemeClr val="tx1">
                    <a:lumMod val="50000"/>
                    <a:lumOff val="50000"/>
                  </a:schemeClr>
                </a:solidFill>
                <a:latin typeface="Arial" panose="020B0604020202020204" pitchFamily="34" charset="0"/>
                <a:ea typeface="微软雅黑" panose="020B0503020204020204" pitchFamily="34" charset="-122"/>
                <a:sym typeface="Arial" panose="020B0604020202020204" pitchFamily="34" charset="0"/>
              </a:endParaRPr>
            </a:p>
          </p:txBody>
        </p:sp>
      </p:grpSp>
      <p:grpSp>
        <p:nvGrpSpPr>
          <p:cNvPr id="32" name="组合 31"/>
          <p:cNvGrpSpPr/>
          <p:nvPr/>
        </p:nvGrpSpPr>
        <p:grpSpPr>
          <a:xfrm>
            <a:off x="670783" y="3198846"/>
            <a:ext cx="2029009" cy="653815"/>
            <a:chOff x="1074433" y="3400551"/>
            <a:chExt cx="2029009" cy="653815"/>
          </a:xfrm>
        </p:grpSpPr>
        <p:sp>
          <p:nvSpPr>
            <p:cNvPr id="33" name="AutoShape 25"/>
            <p:cNvSpPr>
              <a:spLocks/>
            </p:cNvSpPr>
            <p:nvPr/>
          </p:nvSpPr>
          <p:spPr bwMode="auto">
            <a:xfrm>
              <a:off x="1821323" y="3400551"/>
              <a:ext cx="1282119" cy="18466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square" lIns="0" tIns="0" rIns="0" bIns="0" anchor="t" anchorCtr="0">
              <a:spAutoFit/>
            </a:bodyPr>
            <a:lstStyle>
              <a:lvl1pPr eaLnBrk="0">
                <a:defRPr sz="2500" b="1">
                  <a:solidFill>
                    <a:srgbClr val="FFFFFF"/>
                  </a:solidFill>
                  <a:latin typeface="Lato" charset="0"/>
                  <a:ea typeface="MS PGothic" panose="020B0600070205080204" pitchFamily="34" charset="-128"/>
                  <a:sym typeface="Lato" charset="0"/>
                </a:defRPr>
              </a:lvl1pPr>
              <a:lvl2pPr marL="742950" indent="-285750" eaLnBrk="0">
                <a:defRPr sz="2500" b="1">
                  <a:solidFill>
                    <a:srgbClr val="FFFFFF"/>
                  </a:solidFill>
                  <a:latin typeface="Lato" charset="0"/>
                  <a:ea typeface="MS PGothic" panose="020B0600070205080204" pitchFamily="34" charset="-128"/>
                  <a:sym typeface="Lato" charset="0"/>
                </a:defRPr>
              </a:lvl2pPr>
              <a:lvl3pPr marL="1143000" indent="-228600" eaLnBrk="0">
                <a:defRPr sz="2500" b="1">
                  <a:solidFill>
                    <a:srgbClr val="FFFFFF"/>
                  </a:solidFill>
                  <a:latin typeface="Lato" charset="0"/>
                  <a:ea typeface="MS PGothic" panose="020B0600070205080204" pitchFamily="34" charset="-128"/>
                  <a:sym typeface="Lato" charset="0"/>
                </a:defRPr>
              </a:lvl3pPr>
              <a:lvl4pPr marL="1600200" indent="-228600" eaLnBrk="0">
                <a:defRPr sz="2500" b="1">
                  <a:solidFill>
                    <a:srgbClr val="FFFFFF"/>
                  </a:solidFill>
                  <a:latin typeface="Lato" charset="0"/>
                  <a:ea typeface="MS PGothic" panose="020B0600070205080204" pitchFamily="34" charset="-128"/>
                  <a:sym typeface="Lato" charset="0"/>
                </a:defRPr>
              </a:lvl4pPr>
              <a:lvl5pPr marL="2057400" indent="-228600" eaLnBrk="0">
                <a:defRPr sz="2500" b="1">
                  <a:solidFill>
                    <a:srgbClr val="FFFFFF"/>
                  </a:solidFill>
                  <a:latin typeface="Lato" charset="0"/>
                  <a:ea typeface="MS PGothic" panose="020B0600070205080204" pitchFamily="34" charset="-128"/>
                  <a:sym typeface="Lato" charset="0"/>
                </a:defRPr>
              </a:lvl5pPr>
              <a:lvl6pPr marL="2514600" indent="-228600" algn="ctr" defTabSz="825500" eaLnBrk="0" fontAlgn="base" hangingPunct="0">
                <a:lnSpc>
                  <a:spcPct val="130000"/>
                </a:lnSpc>
                <a:spcBef>
                  <a:spcPct val="0"/>
                </a:spcBef>
                <a:spcAft>
                  <a:spcPct val="0"/>
                </a:spcAft>
                <a:defRPr sz="2500" b="1">
                  <a:solidFill>
                    <a:srgbClr val="FFFFFF"/>
                  </a:solidFill>
                  <a:latin typeface="Lato" charset="0"/>
                  <a:ea typeface="MS PGothic" panose="020B0600070205080204" pitchFamily="34" charset="-128"/>
                  <a:sym typeface="Lato" charset="0"/>
                </a:defRPr>
              </a:lvl6pPr>
              <a:lvl7pPr marL="2971800" indent="-228600" algn="ctr" defTabSz="825500" eaLnBrk="0" fontAlgn="base" hangingPunct="0">
                <a:lnSpc>
                  <a:spcPct val="130000"/>
                </a:lnSpc>
                <a:spcBef>
                  <a:spcPct val="0"/>
                </a:spcBef>
                <a:spcAft>
                  <a:spcPct val="0"/>
                </a:spcAft>
                <a:defRPr sz="2500" b="1">
                  <a:solidFill>
                    <a:srgbClr val="FFFFFF"/>
                  </a:solidFill>
                  <a:latin typeface="Lato" charset="0"/>
                  <a:ea typeface="MS PGothic" panose="020B0600070205080204" pitchFamily="34" charset="-128"/>
                  <a:sym typeface="Lato" charset="0"/>
                </a:defRPr>
              </a:lvl7pPr>
              <a:lvl8pPr marL="3429000" indent="-228600" algn="ctr" defTabSz="825500" eaLnBrk="0" fontAlgn="base" hangingPunct="0">
                <a:lnSpc>
                  <a:spcPct val="130000"/>
                </a:lnSpc>
                <a:spcBef>
                  <a:spcPct val="0"/>
                </a:spcBef>
                <a:spcAft>
                  <a:spcPct val="0"/>
                </a:spcAft>
                <a:defRPr sz="2500" b="1">
                  <a:solidFill>
                    <a:srgbClr val="FFFFFF"/>
                  </a:solidFill>
                  <a:latin typeface="Lato" charset="0"/>
                  <a:ea typeface="MS PGothic" panose="020B0600070205080204" pitchFamily="34" charset="-128"/>
                  <a:sym typeface="Lato" charset="0"/>
                </a:defRPr>
              </a:lvl8pPr>
              <a:lvl9pPr marL="3886200" indent="-228600" algn="ctr" defTabSz="825500" eaLnBrk="0" fontAlgn="base" hangingPunct="0">
                <a:lnSpc>
                  <a:spcPct val="130000"/>
                </a:lnSpc>
                <a:spcBef>
                  <a:spcPct val="0"/>
                </a:spcBef>
                <a:spcAft>
                  <a:spcPct val="0"/>
                </a:spcAft>
                <a:defRPr sz="2500" b="1">
                  <a:solidFill>
                    <a:srgbClr val="FFFFFF"/>
                  </a:solidFill>
                  <a:latin typeface="Lato" charset="0"/>
                  <a:ea typeface="MS PGothic" panose="020B0600070205080204" pitchFamily="34" charset="-128"/>
                  <a:sym typeface="Lato" charset="0"/>
                </a:defRPr>
              </a:lvl9pPr>
            </a:lstStyle>
            <a:p>
              <a:pPr algn="r" eaLnBrk="1"/>
              <a:r>
                <a:rPr lang="en-US" altLang="zh-CN" sz="1200" b="0" dirty="0">
                  <a:solidFill>
                    <a:schemeClr val="tx1">
                      <a:lumMod val="50000"/>
                      <a:lumOff val="50000"/>
                    </a:schemeClr>
                  </a:solidFill>
                  <a:latin typeface="Arial" panose="020B0604020202020204" pitchFamily="34" charset="0"/>
                  <a:ea typeface="微软雅黑" panose="020B0503020204020204" pitchFamily="34" charset="-122"/>
                  <a:sym typeface="Arial" panose="020B0604020202020204" pitchFamily="34" charset="0"/>
                </a:rPr>
                <a:t>Title text</a:t>
              </a:r>
              <a:endParaRPr lang="es-ES" altLang="zh-CN" sz="1200" b="0" dirty="0">
                <a:solidFill>
                  <a:schemeClr val="tx1">
                    <a:lumMod val="50000"/>
                    <a:lumOff val="50000"/>
                  </a:scheme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34" name="AutoShape 26"/>
            <p:cNvSpPr>
              <a:spLocks/>
            </p:cNvSpPr>
            <p:nvPr/>
          </p:nvSpPr>
          <p:spPr bwMode="auto">
            <a:xfrm>
              <a:off x="1074433" y="3611168"/>
              <a:ext cx="2019530" cy="44319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t" anchorCtr="0">
              <a:spAutoFit/>
            </a:bodyPr>
            <a:lstStyle>
              <a:lvl1pPr defTabSz="647700" eaLnBrk="0">
                <a:defRPr sz="2500" b="1">
                  <a:solidFill>
                    <a:srgbClr val="FFFFFF"/>
                  </a:solidFill>
                  <a:latin typeface="Lato" charset="0"/>
                  <a:ea typeface="MS PGothic" panose="020B0600070205080204" pitchFamily="34" charset="-128"/>
                  <a:sym typeface="Lato" charset="0"/>
                </a:defRPr>
              </a:lvl1pPr>
              <a:lvl2pPr marL="742950" indent="-285750" defTabSz="647700" eaLnBrk="0">
                <a:defRPr sz="2500" b="1">
                  <a:solidFill>
                    <a:srgbClr val="FFFFFF"/>
                  </a:solidFill>
                  <a:latin typeface="Lato" charset="0"/>
                  <a:ea typeface="MS PGothic" panose="020B0600070205080204" pitchFamily="34" charset="-128"/>
                  <a:sym typeface="Lato" charset="0"/>
                </a:defRPr>
              </a:lvl2pPr>
              <a:lvl3pPr marL="1143000" indent="-228600" defTabSz="647700" eaLnBrk="0">
                <a:defRPr sz="2500" b="1">
                  <a:solidFill>
                    <a:srgbClr val="FFFFFF"/>
                  </a:solidFill>
                  <a:latin typeface="Lato" charset="0"/>
                  <a:ea typeface="MS PGothic" panose="020B0600070205080204" pitchFamily="34" charset="-128"/>
                  <a:sym typeface="Lato" charset="0"/>
                </a:defRPr>
              </a:lvl3pPr>
              <a:lvl4pPr marL="1600200" indent="-228600" defTabSz="647700" eaLnBrk="0">
                <a:defRPr sz="2500" b="1">
                  <a:solidFill>
                    <a:srgbClr val="FFFFFF"/>
                  </a:solidFill>
                  <a:latin typeface="Lato" charset="0"/>
                  <a:ea typeface="MS PGothic" panose="020B0600070205080204" pitchFamily="34" charset="-128"/>
                  <a:sym typeface="Lato" charset="0"/>
                </a:defRPr>
              </a:lvl4pPr>
              <a:lvl5pPr marL="2057400" indent="-228600" defTabSz="647700" eaLnBrk="0">
                <a:defRPr sz="2500" b="1">
                  <a:solidFill>
                    <a:srgbClr val="FFFFFF"/>
                  </a:solidFill>
                  <a:latin typeface="Lato" charset="0"/>
                  <a:ea typeface="MS PGothic" panose="020B0600070205080204" pitchFamily="34" charset="-128"/>
                  <a:sym typeface="Lato" charset="0"/>
                </a:defRPr>
              </a:lvl5pPr>
              <a:lvl6pPr marL="2514600" indent="-228600" algn="ctr" defTabSz="647700" eaLnBrk="0" fontAlgn="base" hangingPunct="0">
                <a:lnSpc>
                  <a:spcPct val="130000"/>
                </a:lnSpc>
                <a:spcBef>
                  <a:spcPct val="0"/>
                </a:spcBef>
                <a:spcAft>
                  <a:spcPct val="0"/>
                </a:spcAft>
                <a:defRPr sz="2500" b="1">
                  <a:solidFill>
                    <a:srgbClr val="FFFFFF"/>
                  </a:solidFill>
                  <a:latin typeface="Lato" charset="0"/>
                  <a:ea typeface="MS PGothic" panose="020B0600070205080204" pitchFamily="34" charset="-128"/>
                  <a:sym typeface="Lato" charset="0"/>
                </a:defRPr>
              </a:lvl6pPr>
              <a:lvl7pPr marL="2971800" indent="-228600" algn="ctr" defTabSz="647700" eaLnBrk="0" fontAlgn="base" hangingPunct="0">
                <a:lnSpc>
                  <a:spcPct val="130000"/>
                </a:lnSpc>
                <a:spcBef>
                  <a:spcPct val="0"/>
                </a:spcBef>
                <a:spcAft>
                  <a:spcPct val="0"/>
                </a:spcAft>
                <a:defRPr sz="2500" b="1">
                  <a:solidFill>
                    <a:srgbClr val="FFFFFF"/>
                  </a:solidFill>
                  <a:latin typeface="Lato" charset="0"/>
                  <a:ea typeface="MS PGothic" panose="020B0600070205080204" pitchFamily="34" charset="-128"/>
                  <a:sym typeface="Lato" charset="0"/>
                </a:defRPr>
              </a:lvl7pPr>
              <a:lvl8pPr marL="3429000" indent="-228600" algn="ctr" defTabSz="647700" eaLnBrk="0" fontAlgn="base" hangingPunct="0">
                <a:lnSpc>
                  <a:spcPct val="130000"/>
                </a:lnSpc>
                <a:spcBef>
                  <a:spcPct val="0"/>
                </a:spcBef>
                <a:spcAft>
                  <a:spcPct val="0"/>
                </a:spcAft>
                <a:defRPr sz="2500" b="1">
                  <a:solidFill>
                    <a:srgbClr val="FFFFFF"/>
                  </a:solidFill>
                  <a:latin typeface="Lato" charset="0"/>
                  <a:ea typeface="MS PGothic" panose="020B0600070205080204" pitchFamily="34" charset="-128"/>
                  <a:sym typeface="Lato" charset="0"/>
                </a:defRPr>
              </a:lvl8pPr>
              <a:lvl9pPr marL="3886200" indent="-228600" algn="ctr" defTabSz="647700" eaLnBrk="0" fontAlgn="base" hangingPunct="0">
                <a:lnSpc>
                  <a:spcPct val="130000"/>
                </a:lnSpc>
                <a:spcBef>
                  <a:spcPct val="0"/>
                </a:spcBef>
                <a:spcAft>
                  <a:spcPct val="0"/>
                </a:spcAft>
                <a:defRPr sz="2500" b="1">
                  <a:solidFill>
                    <a:srgbClr val="FFFFFF"/>
                  </a:solidFill>
                  <a:latin typeface="Lato" charset="0"/>
                  <a:ea typeface="MS PGothic" panose="020B0600070205080204" pitchFamily="34" charset="-128"/>
                  <a:sym typeface="Lato" charset="0"/>
                </a:defRPr>
              </a:lvl9pPr>
            </a:lstStyle>
            <a:p>
              <a:pPr algn="r" eaLnBrk="1">
                <a:lnSpc>
                  <a:spcPct val="120000"/>
                </a:lnSpc>
                <a:spcBef>
                  <a:spcPts val="896"/>
                </a:spcBef>
              </a:pPr>
              <a:r>
                <a:rPr lang="en-US" altLang="zh-CN" sz="800" b="0" dirty="0">
                  <a:solidFill>
                    <a:schemeClr val="tx1">
                      <a:lumMod val="50000"/>
                      <a:lumOff val="50000"/>
                    </a:schemeClr>
                  </a:solidFill>
                  <a:latin typeface="Arial" panose="020B0604020202020204" pitchFamily="34" charset="0"/>
                  <a:ea typeface="微软雅黑" panose="020B0503020204020204" pitchFamily="34" charset="-122"/>
                  <a:sym typeface="Arial" panose="020B0604020202020204" pitchFamily="34" charset="0"/>
                </a:rPr>
                <a:t>Please replace text, click add relevant headline, modify the text content, also can copy your content to this directly</a:t>
              </a:r>
              <a:endParaRPr lang="es-ES" altLang="zh-CN" sz="800" b="0" dirty="0">
                <a:solidFill>
                  <a:schemeClr val="tx1">
                    <a:lumMod val="50000"/>
                    <a:lumOff val="50000"/>
                  </a:schemeClr>
                </a:solidFill>
                <a:latin typeface="Arial" panose="020B0604020202020204" pitchFamily="34" charset="0"/>
                <a:ea typeface="微软雅黑" panose="020B0503020204020204" pitchFamily="34" charset="-122"/>
                <a:sym typeface="Arial" panose="020B0604020202020204" pitchFamily="34" charset="0"/>
              </a:endParaRPr>
            </a:p>
          </p:txBody>
        </p:sp>
      </p:grpSp>
      <p:sp>
        <p:nvSpPr>
          <p:cNvPr id="35" name="AutoShape 26"/>
          <p:cNvSpPr>
            <a:spLocks/>
          </p:cNvSpPr>
          <p:nvPr/>
        </p:nvSpPr>
        <p:spPr bwMode="auto">
          <a:xfrm>
            <a:off x="858065" y="4197469"/>
            <a:ext cx="7427870" cy="69249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square" lIns="0" tIns="0" rIns="0" bIns="0" anchor="t" anchorCtr="0">
            <a:spAutoFit/>
          </a:bodyPr>
          <a:lstStyle>
            <a:lvl1pPr defTabSz="647700" eaLnBrk="0">
              <a:defRPr sz="2500" b="1">
                <a:solidFill>
                  <a:srgbClr val="FFFFFF"/>
                </a:solidFill>
                <a:latin typeface="Lato" charset="0"/>
                <a:ea typeface="MS PGothic" panose="020B0600070205080204" pitchFamily="34" charset="-128"/>
                <a:sym typeface="Lato" charset="0"/>
              </a:defRPr>
            </a:lvl1pPr>
            <a:lvl2pPr marL="742950" indent="-285750" defTabSz="647700" eaLnBrk="0">
              <a:defRPr sz="2500" b="1">
                <a:solidFill>
                  <a:srgbClr val="FFFFFF"/>
                </a:solidFill>
                <a:latin typeface="Lato" charset="0"/>
                <a:ea typeface="MS PGothic" panose="020B0600070205080204" pitchFamily="34" charset="-128"/>
                <a:sym typeface="Lato" charset="0"/>
              </a:defRPr>
            </a:lvl2pPr>
            <a:lvl3pPr marL="1143000" indent="-228600" defTabSz="647700" eaLnBrk="0">
              <a:defRPr sz="2500" b="1">
                <a:solidFill>
                  <a:srgbClr val="FFFFFF"/>
                </a:solidFill>
                <a:latin typeface="Lato" charset="0"/>
                <a:ea typeface="MS PGothic" panose="020B0600070205080204" pitchFamily="34" charset="-128"/>
                <a:sym typeface="Lato" charset="0"/>
              </a:defRPr>
            </a:lvl3pPr>
            <a:lvl4pPr marL="1600200" indent="-228600" defTabSz="647700" eaLnBrk="0">
              <a:defRPr sz="2500" b="1">
                <a:solidFill>
                  <a:srgbClr val="FFFFFF"/>
                </a:solidFill>
                <a:latin typeface="Lato" charset="0"/>
                <a:ea typeface="MS PGothic" panose="020B0600070205080204" pitchFamily="34" charset="-128"/>
                <a:sym typeface="Lato" charset="0"/>
              </a:defRPr>
            </a:lvl4pPr>
            <a:lvl5pPr marL="2057400" indent="-228600" defTabSz="647700" eaLnBrk="0">
              <a:defRPr sz="2500" b="1">
                <a:solidFill>
                  <a:srgbClr val="FFFFFF"/>
                </a:solidFill>
                <a:latin typeface="Lato" charset="0"/>
                <a:ea typeface="MS PGothic" panose="020B0600070205080204" pitchFamily="34" charset="-128"/>
                <a:sym typeface="Lato" charset="0"/>
              </a:defRPr>
            </a:lvl5pPr>
            <a:lvl6pPr marL="2514600" indent="-228600" algn="ctr" defTabSz="647700" eaLnBrk="0" fontAlgn="base" hangingPunct="0">
              <a:lnSpc>
                <a:spcPct val="130000"/>
              </a:lnSpc>
              <a:spcBef>
                <a:spcPct val="0"/>
              </a:spcBef>
              <a:spcAft>
                <a:spcPct val="0"/>
              </a:spcAft>
              <a:defRPr sz="2500" b="1">
                <a:solidFill>
                  <a:srgbClr val="FFFFFF"/>
                </a:solidFill>
                <a:latin typeface="Lato" charset="0"/>
                <a:ea typeface="MS PGothic" panose="020B0600070205080204" pitchFamily="34" charset="-128"/>
                <a:sym typeface="Lato" charset="0"/>
              </a:defRPr>
            </a:lvl6pPr>
            <a:lvl7pPr marL="2971800" indent="-228600" algn="ctr" defTabSz="647700" eaLnBrk="0" fontAlgn="base" hangingPunct="0">
              <a:lnSpc>
                <a:spcPct val="130000"/>
              </a:lnSpc>
              <a:spcBef>
                <a:spcPct val="0"/>
              </a:spcBef>
              <a:spcAft>
                <a:spcPct val="0"/>
              </a:spcAft>
              <a:defRPr sz="2500" b="1">
                <a:solidFill>
                  <a:srgbClr val="FFFFFF"/>
                </a:solidFill>
                <a:latin typeface="Lato" charset="0"/>
                <a:ea typeface="MS PGothic" panose="020B0600070205080204" pitchFamily="34" charset="-128"/>
                <a:sym typeface="Lato" charset="0"/>
              </a:defRPr>
            </a:lvl7pPr>
            <a:lvl8pPr marL="3429000" indent="-228600" algn="ctr" defTabSz="647700" eaLnBrk="0" fontAlgn="base" hangingPunct="0">
              <a:lnSpc>
                <a:spcPct val="130000"/>
              </a:lnSpc>
              <a:spcBef>
                <a:spcPct val="0"/>
              </a:spcBef>
              <a:spcAft>
                <a:spcPct val="0"/>
              </a:spcAft>
              <a:defRPr sz="2500" b="1">
                <a:solidFill>
                  <a:srgbClr val="FFFFFF"/>
                </a:solidFill>
                <a:latin typeface="Lato" charset="0"/>
                <a:ea typeface="MS PGothic" panose="020B0600070205080204" pitchFamily="34" charset="-128"/>
                <a:sym typeface="Lato" charset="0"/>
              </a:defRPr>
            </a:lvl8pPr>
            <a:lvl9pPr marL="3886200" indent="-228600" algn="ctr" defTabSz="647700" eaLnBrk="0" fontAlgn="base" hangingPunct="0">
              <a:lnSpc>
                <a:spcPct val="130000"/>
              </a:lnSpc>
              <a:spcBef>
                <a:spcPct val="0"/>
              </a:spcBef>
              <a:spcAft>
                <a:spcPct val="0"/>
              </a:spcAft>
              <a:defRPr sz="2500" b="1">
                <a:solidFill>
                  <a:srgbClr val="FFFFFF"/>
                </a:solidFill>
                <a:latin typeface="Lato" charset="0"/>
                <a:ea typeface="MS PGothic" panose="020B0600070205080204" pitchFamily="34" charset="-128"/>
                <a:sym typeface="Lato" charset="0"/>
              </a:defRPr>
            </a:lvl9pPr>
          </a:lstStyle>
          <a:p>
            <a:pPr algn="ctr" eaLnBrk="1">
              <a:lnSpc>
                <a:spcPct val="150000"/>
              </a:lnSpc>
              <a:spcBef>
                <a:spcPts val="896"/>
              </a:spcBef>
            </a:pPr>
            <a:r>
              <a:rPr lang="en-US" altLang="zh-CN" sz="1000" b="0" dirty="0">
                <a:solidFill>
                  <a:schemeClr val="tx1">
                    <a:lumMod val="50000"/>
                    <a:lumOff val="50000"/>
                  </a:schemeClr>
                </a:solidFill>
                <a:latin typeface="Arial" panose="020B0604020202020204" pitchFamily="34" charset="0"/>
                <a:ea typeface="微软雅黑" panose="020B0503020204020204" pitchFamily="34" charset="-122"/>
                <a:sym typeface="Arial" panose="020B0604020202020204" pitchFamily="34" charset="0"/>
              </a:rPr>
              <a:t>Please replace text, click add relevant headline, modify the text content, also can copy your content to this directly. Please replace text, click add relevant headline, modify the text content, also can copy your content to this directly. Please replace text, click add relevant headline, modify the text content, also can copy your content to this directly.</a:t>
            </a:r>
            <a:endParaRPr lang="es-ES" altLang="zh-CN" sz="1000" b="0" dirty="0">
              <a:solidFill>
                <a:schemeClr val="tx1">
                  <a:lumMod val="50000"/>
                  <a:lumOff val="50000"/>
                </a:scheme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36" name="Rectangle 44">
            <a:extLst>
              <a:ext uri="{FF2B5EF4-FFF2-40B4-BE49-F238E27FC236}">
                <a16:creationId xmlns:a16="http://schemas.microsoft.com/office/drawing/2014/main" id="{5A41F820-206C-44E1-BA84-33DC82CD1A47}"/>
              </a:ext>
            </a:extLst>
          </p:cNvPr>
          <p:cNvSpPr>
            <a:spLocks noChangeArrowheads="1"/>
          </p:cNvSpPr>
          <p:nvPr/>
        </p:nvSpPr>
        <p:spPr bwMode="auto">
          <a:xfrm>
            <a:off x="3073361" y="136491"/>
            <a:ext cx="3375789" cy="429843"/>
          </a:xfrm>
          <a:prstGeom prst="rect">
            <a:avLst/>
          </a:prstGeom>
          <a:noFill/>
          <a:ln w="9525" algn="ctr">
            <a:noFill/>
            <a:miter lim="800000"/>
          </a:ln>
        </p:spPr>
        <p:txBody>
          <a:bodyPr wrap="square" lIns="87041" tIns="43520" rIns="87041" bIns="43520">
            <a:spAutoFit/>
          </a:bodyPr>
          <a:lstStyle/>
          <a:p>
            <a:pPr algn="ctr" eaLnBrk="0" hangingPunct="0"/>
            <a:r>
              <a:rPr lang="en-US" altLang="zh-CN" sz="2222" b="1" dirty="0">
                <a:solidFill>
                  <a:srgbClr val="356377"/>
                </a:solidFill>
                <a:latin typeface="微软雅黑" panose="020B0503020204020204" pitchFamily="34" charset="-122"/>
                <a:ea typeface="微软雅黑" panose="020B0503020204020204" pitchFamily="34" charset="-122"/>
              </a:rPr>
              <a:t>Enter your title here</a:t>
            </a:r>
          </a:p>
        </p:txBody>
      </p:sp>
    </p:spTree>
    <p:extLst>
      <p:ext uri="{BB962C8B-B14F-4D97-AF65-F5344CB8AC3E}">
        <p14:creationId xmlns:p14="http://schemas.microsoft.com/office/powerpoint/2010/main" val="308105527"/>
      </p:ext>
    </p:extLst>
  </p:cSld>
  <p:clrMapOvr>
    <a:masterClrMapping/>
  </p:clrMapOvr>
  <mc:AlternateContent xmlns:mc="http://schemas.openxmlformats.org/markup-compatibility/2006" xmlns:p14="http://schemas.microsoft.com/office/powerpoint/2010/main">
    <mc:Choice Requires="p14">
      <p:transition spd="slow" p14:dur="1600" advTm="5015">
        <p14:prism isInverted="1"/>
      </p:transition>
    </mc:Choice>
    <mc:Fallback xmlns="">
      <p:transition spd="slow" advTm="5015">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9" fill="hold" nodeType="afterEffect">
                                      <p:stCondLst>
                                        <p:cond delay="0"/>
                                      </p:stCondLst>
                                      <p:childTnLst>
                                        <p:set>
                                          <p:cBhvr>
                                            <p:cTn id="6" dur="1" fill="hold">
                                              <p:stCondLst>
                                                <p:cond delay="0"/>
                                              </p:stCondLst>
                                            </p:cTn>
                                            <p:tgtEl>
                                              <p:spTgt spid="13"/>
                                            </p:tgtEl>
                                            <p:attrNameLst>
                                              <p:attrName>style.visibility</p:attrName>
                                            </p:attrNameLst>
                                          </p:cBhvr>
                                          <p:to>
                                            <p:strVal val="visible"/>
                                          </p:to>
                                        </p:set>
                                        <p:anim calcmode="lin" valueType="num">
                                          <p:cBhvr additive="base">
                                            <p:cTn id="7" dur="500" fill="hold"/>
                                            <p:tgtEl>
                                              <p:spTgt spid="13"/>
                                            </p:tgtEl>
                                            <p:attrNameLst>
                                              <p:attrName>ppt_x</p:attrName>
                                            </p:attrNameLst>
                                          </p:cBhvr>
                                          <p:tavLst>
                                            <p:tav tm="0">
                                              <p:val>
                                                <p:strVal val="0-#ppt_w/2"/>
                                              </p:val>
                                            </p:tav>
                                            <p:tav tm="100000">
                                              <p:val>
                                                <p:strVal val="#ppt_x"/>
                                              </p:val>
                                            </p:tav>
                                          </p:tavLst>
                                        </p:anim>
                                        <p:anim calcmode="lin" valueType="num">
                                          <p:cBhvr additive="base">
                                            <p:cTn id="8" dur="500" fill="hold"/>
                                            <p:tgtEl>
                                              <p:spTgt spid="13"/>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2" presetClass="entr" presetSubtype="12" fill="hold" nodeType="afterEffect">
                                      <p:stCondLst>
                                        <p:cond delay="0"/>
                                      </p:stCondLst>
                                      <p:childTnLst>
                                        <p:set>
                                          <p:cBhvr>
                                            <p:cTn id="11" dur="1" fill="hold">
                                              <p:stCondLst>
                                                <p:cond delay="0"/>
                                              </p:stCondLst>
                                            </p:cTn>
                                            <p:tgtEl>
                                              <p:spTgt spid="16"/>
                                            </p:tgtEl>
                                            <p:attrNameLst>
                                              <p:attrName>style.visibility</p:attrName>
                                            </p:attrNameLst>
                                          </p:cBhvr>
                                          <p:to>
                                            <p:strVal val="visible"/>
                                          </p:to>
                                        </p:set>
                                        <p:anim calcmode="lin" valueType="num">
                                          <p:cBhvr additive="base">
                                            <p:cTn id="12" dur="500" fill="hold"/>
                                            <p:tgtEl>
                                              <p:spTgt spid="16"/>
                                            </p:tgtEl>
                                            <p:attrNameLst>
                                              <p:attrName>ppt_x</p:attrName>
                                            </p:attrNameLst>
                                          </p:cBhvr>
                                          <p:tavLst>
                                            <p:tav tm="0">
                                              <p:val>
                                                <p:strVal val="0-#ppt_w/2"/>
                                              </p:val>
                                            </p:tav>
                                            <p:tav tm="100000">
                                              <p:val>
                                                <p:strVal val="#ppt_x"/>
                                              </p:val>
                                            </p:tav>
                                          </p:tavLst>
                                        </p:anim>
                                        <p:anim calcmode="lin" valueType="num">
                                          <p:cBhvr additive="base">
                                            <p:cTn id="13" dur="500" fill="hold"/>
                                            <p:tgtEl>
                                              <p:spTgt spid="16"/>
                                            </p:tgtEl>
                                            <p:attrNameLst>
                                              <p:attrName>ppt_y</p:attrName>
                                            </p:attrNameLst>
                                          </p:cBhvr>
                                          <p:tavLst>
                                            <p:tav tm="0">
                                              <p:val>
                                                <p:strVal val="1+#ppt_h/2"/>
                                              </p:val>
                                            </p:tav>
                                            <p:tav tm="100000">
                                              <p:val>
                                                <p:strVal val="#ppt_y"/>
                                              </p:val>
                                            </p:tav>
                                          </p:tavLst>
                                        </p:anim>
                                      </p:childTnLst>
                                    </p:cTn>
                                  </p:par>
                                </p:childTnLst>
                              </p:cTn>
                            </p:par>
                            <p:par>
                              <p:cTn id="14" fill="hold">
                                <p:stCondLst>
                                  <p:cond delay="1000"/>
                                </p:stCondLst>
                                <p:childTnLst>
                                  <p:par>
                                    <p:cTn id="15" presetID="2" presetClass="entr" presetSubtype="6" fill="hold" nodeType="afterEffect">
                                      <p:stCondLst>
                                        <p:cond delay="0"/>
                                      </p:stCondLst>
                                      <p:childTnLst>
                                        <p:set>
                                          <p:cBhvr>
                                            <p:cTn id="16" dur="1" fill="hold">
                                              <p:stCondLst>
                                                <p:cond delay="0"/>
                                              </p:stCondLst>
                                            </p:cTn>
                                            <p:tgtEl>
                                              <p:spTgt spid="19"/>
                                            </p:tgtEl>
                                            <p:attrNameLst>
                                              <p:attrName>style.visibility</p:attrName>
                                            </p:attrNameLst>
                                          </p:cBhvr>
                                          <p:to>
                                            <p:strVal val="visible"/>
                                          </p:to>
                                        </p:set>
                                        <p:anim calcmode="lin" valueType="num">
                                          <p:cBhvr additive="base">
                                            <p:cTn id="17" dur="500" fill="hold"/>
                                            <p:tgtEl>
                                              <p:spTgt spid="19"/>
                                            </p:tgtEl>
                                            <p:attrNameLst>
                                              <p:attrName>ppt_x</p:attrName>
                                            </p:attrNameLst>
                                          </p:cBhvr>
                                          <p:tavLst>
                                            <p:tav tm="0">
                                              <p:val>
                                                <p:strVal val="1+#ppt_w/2"/>
                                              </p:val>
                                            </p:tav>
                                            <p:tav tm="100000">
                                              <p:val>
                                                <p:strVal val="#ppt_x"/>
                                              </p:val>
                                            </p:tav>
                                          </p:tavLst>
                                        </p:anim>
                                        <p:anim calcmode="lin" valueType="num">
                                          <p:cBhvr additive="base">
                                            <p:cTn id="18" dur="500" fill="hold"/>
                                            <p:tgtEl>
                                              <p:spTgt spid="19"/>
                                            </p:tgtEl>
                                            <p:attrNameLst>
                                              <p:attrName>ppt_y</p:attrName>
                                            </p:attrNameLst>
                                          </p:cBhvr>
                                          <p:tavLst>
                                            <p:tav tm="0">
                                              <p:val>
                                                <p:strVal val="1+#ppt_h/2"/>
                                              </p:val>
                                            </p:tav>
                                            <p:tav tm="100000">
                                              <p:val>
                                                <p:strVal val="#ppt_y"/>
                                              </p:val>
                                            </p:tav>
                                          </p:tavLst>
                                        </p:anim>
                                      </p:childTnLst>
                                    </p:cTn>
                                  </p:par>
                                </p:childTnLst>
                              </p:cTn>
                            </p:par>
                            <p:par>
                              <p:cTn id="19" fill="hold">
                                <p:stCondLst>
                                  <p:cond delay="1500"/>
                                </p:stCondLst>
                                <p:childTnLst>
                                  <p:par>
                                    <p:cTn id="20" presetID="2" presetClass="entr" presetSubtype="3" fill="hold" nodeType="afterEffect">
                                      <p:stCondLst>
                                        <p:cond delay="0"/>
                                      </p:stCondLst>
                                      <p:childTnLst>
                                        <p:set>
                                          <p:cBhvr>
                                            <p:cTn id="21" dur="1" fill="hold">
                                              <p:stCondLst>
                                                <p:cond delay="0"/>
                                              </p:stCondLst>
                                            </p:cTn>
                                            <p:tgtEl>
                                              <p:spTgt spid="10"/>
                                            </p:tgtEl>
                                            <p:attrNameLst>
                                              <p:attrName>style.visibility</p:attrName>
                                            </p:attrNameLst>
                                          </p:cBhvr>
                                          <p:to>
                                            <p:strVal val="visible"/>
                                          </p:to>
                                        </p:set>
                                        <p:anim calcmode="lin" valueType="num">
                                          <p:cBhvr additive="base">
                                            <p:cTn id="22" dur="500" fill="hold"/>
                                            <p:tgtEl>
                                              <p:spTgt spid="10"/>
                                            </p:tgtEl>
                                            <p:attrNameLst>
                                              <p:attrName>ppt_x</p:attrName>
                                            </p:attrNameLst>
                                          </p:cBhvr>
                                          <p:tavLst>
                                            <p:tav tm="0">
                                              <p:val>
                                                <p:strVal val="1+#ppt_w/2"/>
                                              </p:val>
                                            </p:tav>
                                            <p:tav tm="100000">
                                              <p:val>
                                                <p:strVal val="#ppt_x"/>
                                              </p:val>
                                            </p:tav>
                                          </p:tavLst>
                                        </p:anim>
                                        <p:anim calcmode="lin" valueType="num">
                                          <p:cBhvr additive="base">
                                            <p:cTn id="23" dur="500" fill="hold"/>
                                            <p:tgtEl>
                                              <p:spTgt spid="10"/>
                                            </p:tgtEl>
                                            <p:attrNameLst>
                                              <p:attrName>ppt_y</p:attrName>
                                            </p:attrNameLst>
                                          </p:cBhvr>
                                          <p:tavLst>
                                            <p:tav tm="0">
                                              <p:val>
                                                <p:strVal val="0-#ppt_h/2"/>
                                              </p:val>
                                            </p:tav>
                                            <p:tav tm="100000">
                                              <p:val>
                                                <p:strVal val="#ppt_y"/>
                                              </p:val>
                                            </p:tav>
                                          </p:tavLst>
                                        </p:anim>
                                      </p:childTnLst>
                                    </p:cTn>
                                  </p:par>
                                </p:childTnLst>
                              </p:cTn>
                            </p:par>
                            <p:par>
                              <p:cTn id="24" fill="hold">
                                <p:stCondLst>
                                  <p:cond delay="2000"/>
                                </p:stCondLst>
                                <p:childTnLst>
                                  <p:par>
                                    <p:cTn id="25" presetID="2" presetClass="entr" presetSubtype="8" fill="hold" nodeType="afterEffect">
                                      <p:stCondLst>
                                        <p:cond delay="0"/>
                                      </p:stCondLst>
                                      <p:childTnLst>
                                        <p:set>
                                          <p:cBhvr>
                                            <p:cTn id="26" dur="1" fill="hold">
                                              <p:stCondLst>
                                                <p:cond delay="0"/>
                                              </p:stCondLst>
                                            </p:cTn>
                                            <p:tgtEl>
                                              <p:spTgt spid="26"/>
                                            </p:tgtEl>
                                            <p:attrNameLst>
                                              <p:attrName>style.visibility</p:attrName>
                                            </p:attrNameLst>
                                          </p:cBhvr>
                                          <p:to>
                                            <p:strVal val="visible"/>
                                          </p:to>
                                        </p:set>
                                        <p:anim calcmode="lin" valueType="num">
                                          <p:cBhvr additive="base">
                                            <p:cTn id="27" dur="500" fill="hold"/>
                                            <p:tgtEl>
                                              <p:spTgt spid="26"/>
                                            </p:tgtEl>
                                            <p:attrNameLst>
                                              <p:attrName>ppt_x</p:attrName>
                                            </p:attrNameLst>
                                          </p:cBhvr>
                                          <p:tavLst>
                                            <p:tav tm="0">
                                              <p:val>
                                                <p:strVal val="0-#ppt_w/2"/>
                                              </p:val>
                                            </p:tav>
                                            <p:tav tm="100000">
                                              <p:val>
                                                <p:strVal val="#ppt_x"/>
                                              </p:val>
                                            </p:tav>
                                          </p:tavLst>
                                        </p:anim>
                                        <p:anim calcmode="lin" valueType="num">
                                          <p:cBhvr additive="base">
                                            <p:cTn id="28" dur="500" fill="hold"/>
                                            <p:tgtEl>
                                              <p:spTgt spid="26"/>
                                            </p:tgtEl>
                                            <p:attrNameLst>
                                              <p:attrName>ppt_y</p:attrName>
                                            </p:attrNameLst>
                                          </p:cBhvr>
                                          <p:tavLst>
                                            <p:tav tm="0">
                                              <p:val>
                                                <p:strVal val="#ppt_y"/>
                                              </p:val>
                                            </p:tav>
                                            <p:tav tm="100000">
                                              <p:val>
                                                <p:strVal val="#ppt_y"/>
                                              </p:val>
                                            </p:tav>
                                          </p:tavLst>
                                        </p:anim>
                                      </p:childTnLst>
                                    </p:cTn>
                                  </p:par>
                                  <p:par>
                                    <p:cTn id="29" presetID="2" presetClass="entr" presetSubtype="2" fill="hold" nodeType="withEffect">
                                      <p:stCondLst>
                                        <p:cond delay="0"/>
                                      </p:stCondLst>
                                      <p:childTnLst>
                                        <p:set>
                                          <p:cBhvr>
                                            <p:cTn id="30" dur="1" fill="hold">
                                              <p:stCondLst>
                                                <p:cond delay="0"/>
                                              </p:stCondLst>
                                            </p:cTn>
                                            <p:tgtEl>
                                              <p:spTgt spid="23"/>
                                            </p:tgtEl>
                                            <p:attrNameLst>
                                              <p:attrName>style.visibility</p:attrName>
                                            </p:attrNameLst>
                                          </p:cBhvr>
                                          <p:to>
                                            <p:strVal val="visible"/>
                                          </p:to>
                                        </p:set>
                                        <p:anim calcmode="lin" valueType="num">
                                          <p:cBhvr additive="base">
                                            <p:cTn id="31" dur="500" fill="hold"/>
                                            <p:tgtEl>
                                              <p:spTgt spid="23"/>
                                            </p:tgtEl>
                                            <p:attrNameLst>
                                              <p:attrName>ppt_x</p:attrName>
                                            </p:attrNameLst>
                                          </p:cBhvr>
                                          <p:tavLst>
                                            <p:tav tm="0">
                                              <p:val>
                                                <p:strVal val="1+#ppt_w/2"/>
                                              </p:val>
                                            </p:tav>
                                            <p:tav tm="100000">
                                              <p:val>
                                                <p:strVal val="#ppt_x"/>
                                              </p:val>
                                            </p:tav>
                                          </p:tavLst>
                                        </p:anim>
                                        <p:anim calcmode="lin" valueType="num">
                                          <p:cBhvr additive="base">
                                            <p:cTn id="32" dur="500" fill="hold"/>
                                            <p:tgtEl>
                                              <p:spTgt spid="23"/>
                                            </p:tgtEl>
                                            <p:attrNameLst>
                                              <p:attrName>ppt_y</p:attrName>
                                            </p:attrNameLst>
                                          </p:cBhvr>
                                          <p:tavLst>
                                            <p:tav tm="0">
                                              <p:val>
                                                <p:strVal val="#ppt_y"/>
                                              </p:val>
                                            </p:tav>
                                            <p:tav tm="100000">
                                              <p:val>
                                                <p:strVal val="#ppt_y"/>
                                              </p:val>
                                            </p:tav>
                                          </p:tavLst>
                                        </p:anim>
                                      </p:childTnLst>
                                    </p:cTn>
                                  </p:par>
                                  <p:par>
                                    <p:cTn id="33" presetID="2" presetClass="entr" presetSubtype="8" fill="hold" nodeType="withEffect">
                                      <p:stCondLst>
                                        <p:cond delay="0"/>
                                      </p:stCondLst>
                                      <p:childTnLst>
                                        <p:set>
                                          <p:cBhvr>
                                            <p:cTn id="34" dur="1" fill="hold">
                                              <p:stCondLst>
                                                <p:cond delay="0"/>
                                              </p:stCondLst>
                                            </p:cTn>
                                            <p:tgtEl>
                                              <p:spTgt spid="32"/>
                                            </p:tgtEl>
                                            <p:attrNameLst>
                                              <p:attrName>style.visibility</p:attrName>
                                            </p:attrNameLst>
                                          </p:cBhvr>
                                          <p:to>
                                            <p:strVal val="visible"/>
                                          </p:to>
                                        </p:set>
                                        <p:anim calcmode="lin" valueType="num">
                                          <p:cBhvr additive="base">
                                            <p:cTn id="35" dur="500" fill="hold"/>
                                            <p:tgtEl>
                                              <p:spTgt spid="32"/>
                                            </p:tgtEl>
                                            <p:attrNameLst>
                                              <p:attrName>ppt_x</p:attrName>
                                            </p:attrNameLst>
                                          </p:cBhvr>
                                          <p:tavLst>
                                            <p:tav tm="0">
                                              <p:val>
                                                <p:strVal val="0-#ppt_w/2"/>
                                              </p:val>
                                            </p:tav>
                                            <p:tav tm="100000">
                                              <p:val>
                                                <p:strVal val="#ppt_x"/>
                                              </p:val>
                                            </p:tav>
                                          </p:tavLst>
                                        </p:anim>
                                        <p:anim calcmode="lin" valueType="num">
                                          <p:cBhvr additive="base">
                                            <p:cTn id="36" dur="500" fill="hold"/>
                                            <p:tgtEl>
                                              <p:spTgt spid="32"/>
                                            </p:tgtEl>
                                            <p:attrNameLst>
                                              <p:attrName>ppt_y</p:attrName>
                                            </p:attrNameLst>
                                          </p:cBhvr>
                                          <p:tavLst>
                                            <p:tav tm="0">
                                              <p:val>
                                                <p:strVal val="#ppt_y"/>
                                              </p:val>
                                            </p:tav>
                                            <p:tav tm="100000">
                                              <p:val>
                                                <p:strVal val="#ppt_y"/>
                                              </p:val>
                                            </p:tav>
                                          </p:tavLst>
                                        </p:anim>
                                      </p:childTnLst>
                                    </p:cTn>
                                  </p:par>
                                  <p:par>
                                    <p:cTn id="37" presetID="2" presetClass="entr" presetSubtype="2" fill="hold" nodeType="withEffect">
                                      <p:stCondLst>
                                        <p:cond delay="0"/>
                                      </p:stCondLst>
                                      <p:childTnLst>
                                        <p:set>
                                          <p:cBhvr>
                                            <p:cTn id="38" dur="1" fill="hold">
                                              <p:stCondLst>
                                                <p:cond delay="0"/>
                                              </p:stCondLst>
                                            </p:cTn>
                                            <p:tgtEl>
                                              <p:spTgt spid="29"/>
                                            </p:tgtEl>
                                            <p:attrNameLst>
                                              <p:attrName>style.visibility</p:attrName>
                                            </p:attrNameLst>
                                          </p:cBhvr>
                                          <p:to>
                                            <p:strVal val="visible"/>
                                          </p:to>
                                        </p:set>
                                        <p:anim calcmode="lin" valueType="num">
                                          <p:cBhvr additive="base">
                                            <p:cTn id="39" dur="500" fill="hold"/>
                                            <p:tgtEl>
                                              <p:spTgt spid="29"/>
                                            </p:tgtEl>
                                            <p:attrNameLst>
                                              <p:attrName>ppt_x</p:attrName>
                                            </p:attrNameLst>
                                          </p:cBhvr>
                                          <p:tavLst>
                                            <p:tav tm="0">
                                              <p:val>
                                                <p:strVal val="1+#ppt_w/2"/>
                                              </p:val>
                                            </p:tav>
                                            <p:tav tm="100000">
                                              <p:val>
                                                <p:strVal val="#ppt_x"/>
                                              </p:val>
                                            </p:tav>
                                          </p:tavLst>
                                        </p:anim>
                                        <p:anim calcmode="lin" valueType="num">
                                          <p:cBhvr additive="base">
                                            <p:cTn id="40" dur="500" fill="hold"/>
                                            <p:tgtEl>
                                              <p:spTgt spid="29"/>
                                            </p:tgtEl>
                                            <p:attrNameLst>
                                              <p:attrName>ppt_y</p:attrName>
                                            </p:attrNameLst>
                                          </p:cBhvr>
                                          <p:tavLst>
                                            <p:tav tm="0">
                                              <p:val>
                                                <p:strVal val="#ppt_y"/>
                                              </p:val>
                                            </p:tav>
                                            <p:tav tm="100000">
                                              <p:val>
                                                <p:strVal val="#ppt_y"/>
                                              </p:val>
                                            </p:tav>
                                          </p:tavLst>
                                        </p:anim>
                                      </p:childTnLst>
                                    </p:cTn>
                                  </p:par>
                                </p:childTnLst>
                              </p:cTn>
                            </p:par>
                            <p:par>
                              <p:cTn id="41" fill="hold">
                                <p:stCondLst>
                                  <p:cond delay="2500"/>
                                </p:stCondLst>
                                <p:childTnLst>
                                  <p:par>
                                    <p:cTn id="42" presetID="22" presetClass="entr" presetSubtype="1" fill="hold" grpId="0" nodeType="afterEffect">
                                      <p:stCondLst>
                                        <p:cond delay="0"/>
                                      </p:stCondLst>
                                      <p:childTnLst>
                                        <p:set>
                                          <p:cBhvr>
                                            <p:cTn id="43" dur="1" fill="hold">
                                              <p:stCondLst>
                                                <p:cond delay="0"/>
                                              </p:stCondLst>
                                            </p:cTn>
                                            <p:tgtEl>
                                              <p:spTgt spid="35"/>
                                            </p:tgtEl>
                                            <p:attrNameLst>
                                              <p:attrName>style.visibility</p:attrName>
                                            </p:attrNameLst>
                                          </p:cBhvr>
                                          <p:to>
                                            <p:strVal val="visible"/>
                                          </p:to>
                                        </p:set>
                                        <p:animEffect transition="in" filter="wipe(up)">
                                          <p:cBhvr>
                                            <p:cTn id="44" dur="500"/>
                                            <p:tgtEl>
                                              <p:spTgt spid="35"/>
                                            </p:tgtEl>
                                          </p:cBhvr>
                                        </p:animEffect>
                                      </p:childTnLst>
                                    </p:cTn>
                                  </p:par>
                                </p:childTnLst>
                              </p:cTn>
                            </p:par>
                            <p:par>
                              <p:cTn id="45" fill="hold">
                                <p:stCondLst>
                                  <p:cond delay="3000"/>
                                </p:stCondLst>
                                <p:childTnLst>
                                  <p:par>
                                    <p:cTn id="46" presetID="2" presetClass="entr" presetSubtype="8" fill="hold" grpId="0" nodeType="afterEffect" p14:presetBounceEnd="52000">
                                      <p:stCondLst>
                                        <p:cond delay="0"/>
                                      </p:stCondLst>
                                      <p:childTnLst>
                                        <p:set>
                                          <p:cBhvr>
                                            <p:cTn id="47" dur="1" fill="hold">
                                              <p:stCondLst>
                                                <p:cond delay="0"/>
                                              </p:stCondLst>
                                            </p:cTn>
                                            <p:tgtEl>
                                              <p:spTgt spid="36"/>
                                            </p:tgtEl>
                                            <p:attrNameLst>
                                              <p:attrName>style.visibility</p:attrName>
                                            </p:attrNameLst>
                                          </p:cBhvr>
                                          <p:to>
                                            <p:strVal val="visible"/>
                                          </p:to>
                                        </p:set>
                                        <p:anim calcmode="lin" valueType="num" p14:bounceEnd="52000">
                                          <p:cBhvr additive="base">
                                            <p:cTn id="48" dur="500" fill="hold"/>
                                            <p:tgtEl>
                                              <p:spTgt spid="36"/>
                                            </p:tgtEl>
                                            <p:attrNameLst>
                                              <p:attrName>ppt_x</p:attrName>
                                            </p:attrNameLst>
                                          </p:cBhvr>
                                          <p:tavLst>
                                            <p:tav tm="0">
                                              <p:val>
                                                <p:strVal val="0-#ppt_w/2"/>
                                              </p:val>
                                            </p:tav>
                                            <p:tav tm="100000">
                                              <p:val>
                                                <p:strVal val="#ppt_x"/>
                                              </p:val>
                                            </p:tav>
                                          </p:tavLst>
                                        </p:anim>
                                        <p:anim calcmode="lin" valueType="num" p14:bounceEnd="52000">
                                          <p:cBhvr additive="base">
                                            <p:cTn id="49" dur="500" fill="hold"/>
                                            <p:tgtEl>
                                              <p:spTgt spid="3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 grpId="0"/>
          <p:bldP spid="36"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9" fill="hold" nodeType="afterEffect">
                                      <p:stCondLst>
                                        <p:cond delay="0"/>
                                      </p:stCondLst>
                                      <p:childTnLst>
                                        <p:set>
                                          <p:cBhvr>
                                            <p:cTn id="6" dur="1" fill="hold">
                                              <p:stCondLst>
                                                <p:cond delay="0"/>
                                              </p:stCondLst>
                                            </p:cTn>
                                            <p:tgtEl>
                                              <p:spTgt spid="13"/>
                                            </p:tgtEl>
                                            <p:attrNameLst>
                                              <p:attrName>style.visibility</p:attrName>
                                            </p:attrNameLst>
                                          </p:cBhvr>
                                          <p:to>
                                            <p:strVal val="visible"/>
                                          </p:to>
                                        </p:set>
                                        <p:anim calcmode="lin" valueType="num">
                                          <p:cBhvr additive="base">
                                            <p:cTn id="7" dur="500" fill="hold"/>
                                            <p:tgtEl>
                                              <p:spTgt spid="13"/>
                                            </p:tgtEl>
                                            <p:attrNameLst>
                                              <p:attrName>ppt_x</p:attrName>
                                            </p:attrNameLst>
                                          </p:cBhvr>
                                          <p:tavLst>
                                            <p:tav tm="0">
                                              <p:val>
                                                <p:strVal val="0-#ppt_w/2"/>
                                              </p:val>
                                            </p:tav>
                                            <p:tav tm="100000">
                                              <p:val>
                                                <p:strVal val="#ppt_x"/>
                                              </p:val>
                                            </p:tav>
                                          </p:tavLst>
                                        </p:anim>
                                        <p:anim calcmode="lin" valueType="num">
                                          <p:cBhvr additive="base">
                                            <p:cTn id="8" dur="500" fill="hold"/>
                                            <p:tgtEl>
                                              <p:spTgt spid="13"/>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2" presetClass="entr" presetSubtype="12" fill="hold" nodeType="afterEffect">
                                      <p:stCondLst>
                                        <p:cond delay="0"/>
                                      </p:stCondLst>
                                      <p:childTnLst>
                                        <p:set>
                                          <p:cBhvr>
                                            <p:cTn id="11" dur="1" fill="hold">
                                              <p:stCondLst>
                                                <p:cond delay="0"/>
                                              </p:stCondLst>
                                            </p:cTn>
                                            <p:tgtEl>
                                              <p:spTgt spid="16"/>
                                            </p:tgtEl>
                                            <p:attrNameLst>
                                              <p:attrName>style.visibility</p:attrName>
                                            </p:attrNameLst>
                                          </p:cBhvr>
                                          <p:to>
                                            <p:strVal val="visible"/>
                                          </p:to>
                                        </p:set>
                                        <p:anim calcmode="lin" valueType="num">
                                          <p:cBhvr additive="base">
                                            <p:cTn id="12" dur="500" fill="hold"/>
                                            <p:tgtEl>
                                              <p:spTgt spid="16"/>
                                            </p:tgtEl>
                                            <p:attrNameLst>
                                              <p:attrName>ppt_x</p:attrName>
                                            </p:attrNameLst>
                                          </p:cBhvr>
                                          <p:tavLst>
                                            <p:tav tm="0">
                                              <p:val>
                                                <p:strVal val="0-#ppt_w/2"/>
                                              </p:val>
                                            </p:tav>
                                            <p:tav tm="100000">
                                              <p:val>
                                                <p:strVal val="#ppt_x"/>
                                              </p:val>
                                            </p:tav>
                                          </p:tavLst>
                                        </p:anim>
                                        <p:anim calcmode="lin" valueType="num">
                                          <p:cBhvr additive="base">
                                            <p:cTn id="13" dur="500" fill="hold"/>
                                            <p:tgtEl>
                                              <p:spTgt spid="16"/>
                                            </p:tgtEl>
                                            <p:attrNameLst>
                                              <p:attrName>ppt_y</p:attrName>
                                            </p:attrNameLst>
                                          </p:cBhvr>
                                          <p:tavLst>
                                            <p:tav tm="0">
                                              <p:val>
                                                <p:strVal val="1+#ppt_h/2"/>
                                              </p:val>
                                            </p:tav>
                                            <p:tav tm="100000">
                                              <p:val>
                                                <p:strVal val="#ppt_y"/>
                                              </p:val>
                                            </p:tav>
                                          </p:tavLst>
                                        </p:anim>
                                      </p:childTnLst>
                                    </p:cTn>
                                  </p:par>
                                </p:childTnLst>
                              </p:cTn>
                            </p:par>
                            <p:par>
                              <p:cTn id="14" fill="hold">
                                <p:stCondLst>
                                  <p:cond delay="1000"/>
                                </p:stCondLst>
                                <p:childTnLst>
                                  <p:par>
                                    <p:cTn id="15" presetID="2" presetClass="entr" presetSubtype="6" fill="hold" nodeType="afterEffect">
                                      <p:stCondLst>
                                        <p:cond delay="0"/>
                                      </p:stCondLst>
                                      <p:childTnLst>
                                        <p:set>
                                          <p:cBhvr>
                                            <p:cTn id="16" dur="1" fill="hold">
                                              <p:stCondLst>
                                                <p:cond delay="0"/>
                                              </p:stCondLst>
                                            </p:cTn>
                                            <p:tgtEl>
                                              <p:spTgt spid="19"/>
                                            </p:tgtEl>
                                            <p:attrNameLst>
                                              <p:attrName>style.visibility</p:attrName>
                                            </p:attrNameLst>
                                          </p:cBhvr>
                                          <p:to>
                                            <p:strVal val="visible"/>
                                          </p:to>
                                        </p:set>
                                        <p:anim calcmode="lin" valueType="num">
                                          <p:cBhvr additive="base">
                                            <p:cTn id="17" dur="500" fill="hold"/>
                                            <p:tgtEl>
                                              <p:spTgt spid="19"/>
                                            </p:tgtEl>
                                            <p:attrNameLst>
                                              <p:attrName>ppt_x</p:attrName>
                                            </p:attrNameLst>
                                          </p:cBhvr>
                                          <p:tavLst>
                                            <p:tav tm="0">
                                              <p:val>
                                                <p:strVal val="1+#ppt_w/2"/>
                                              </p:val>
                                            </p:tav>
                                            <p:tav tm="100000">
                                              <p:val>
                                                <p:strVal val="#ppt_x"/>
                                              </p:val>
                                            </p:tav>
                                          </p:tavLst>
                                        </p:anim>
                                        <p:anim calcmode="lin" valueType="num">
                                          <p:cBhvr additive="base">
                                            <p:cTn id="18" dur="500" fill="hold"/>
                                            <p:tgtEl>
                                              <p:spTgt spid="19"/>
                                            </p:tgtEl>
                                            <p:attrNameLst>
                                              <p:attrName>ppt_y</p:attrName>
                                            </p:attrNameLst>
                                          </p:cBhvr>
                                          <p:tavLst>
                                            <p:tav tm="0">
                                              <p:val>
                                                <p:strVal val="1+#ppt_h/2"/>
                                              </p:val>
                                            </p:tav>
                                            <p:tav tm="100000">
                                              <p:val>
                                                <p:strVal val="#ppt_y"/>
                                              </p:val>
                                            </p:tav>
                                          </p:tavLst>
                                        </p:anim>
                                      </p:childTnLst>
                                    </p:cTn>
                                  </p:par>
                                </p:childTnLst>
                              </p:cTn>
                            </p:par>
                            <p:par>
                              <p:cTn id="19" fill="hold">
                                <p:stCondLst>
                                  <p:cond delay="1500"/>
                                </p:stCondLst>
                                <p:childTnLst>
                                  <p:par>
                                    <p:cTn id="20" presetID="2" presetClass="entr" presetSubtype="3" fill="hold" nodeType="afterEffect">
                                      <p:stCondLst>
                                        <p:cond delay="0"/>
                                      </p:stCondLst>
                                      <p:childTnLst>
                                        <p:set>
                                          <p:cBhvr>
                                            <p:cTn id="21" dur="1" fill="hold">
                                              <p:stCondLst>
                                                <p:cond delay="0"/>
                                              </p:stCondLst>
                                            </p:cTn>
                                            <p:tgtEl>
                                              <p:spTgt spid="10"/>
                                            </p:tgtEl>
                                            <p:attrNameLst>
                                              <p:attrName>style.visibility</p:attrName>
                                            </p:attrNameLst>
                                          </p:cBhvr>
                                          <p:to>
                                            <p:strVal val="visible"/>
                                          </p:to>
                                        </p:set>
                                        <p:anim calcmode="lin" valueType="num">
                                          <p:cBhvr additive="base">
                                            <p:cTn id="22" dur="500" fill="hold"/>
                                            <p:tgtEl>
                                              <p:spTgt spid="10"/>
                                            </p:tgtEl>
                                            <p:attrNameLst>
                                              <p:attrName>ppt_x</p:attrName>
                                            </p:attrNameLst>
                                          </p:cBhvr>
                                          <p:tavLst>
                                            <p:tav tm="0">
                                              <p:val>
                                                <p:strVal val="1+#ppt_w/2"/>
                                              </p:val>
                                            </p:tav>
                                            <p:tav tm="100000">
                                              <p:val>
                                                <p:strVal val="#ppt_x"/>
                                              </p:val>
                                            </p:tav>
                                          </p:tavLst>
                                        </p:anim>
                                        <p:anim calcmode="lin" valueType="num">
                                          <p:cBhvr additive="base">
                                            <p:cTn id="23" dur="500" fill="hold"/>
                                            <p:tgtEl>
                                              <p:spTgt spid="10"/>
                                            </p:tgtEl>
                                            <p:attrNameLst>
                                              <p:attrName>ppt_y</p:attrName>
                                            </p:attrNameLst>
                                          </p:cBhvr>
                                          <p:tavLst>
                                            <p:tav tm="0">
                                              <p:val>
                                                <p:strVal val="0-#ppt_h/2"/>
                                              </p:val>
                                            </p:tav>
                                            <p:tav tm="100000">
                                              <p:val>
                                                <p:strVal val="#ppt_y"/>
                                              </p:val>
                                            </p:tav>
                                          </p:tavLst>
                                        </p:anim>
                                      </p:childTnLst>
                                    </p:cTn>
                                  </p:par>
                                </p:childTnLst>
                              </p:cTn>
                            </p:par>
                            <p:par>
                              <p:cTn id="24" fill="hold">
                                <p:stCondLst>
                                  <p:cond delay="2000"/>
                                </p:stCondLst>
                                <p:childTnLst>
                                  <p:par>
                                    <p:cTn id="25" presetID="2" presetClass="entr" presetSubtype="8" fill="hold" nodeType="afterEffect">
                                      <p:stCondLst>
                                        <p:cond delay="0"/>
                                      </p:stCondLst>
                                      <p:childTnLst>
                                        <p:set>
                                          <p:cBhvr>
                                            <p:cTn id="26" dur="1" fill="hold">
                                              <p:stCondLst>
                                                <p:cond delay="0"/>
                                              </p:stCondLst>
                                            </p:cTn>
                                            <p:tgtEl>
                                              <p:spTgt spid="26"/>
                                            </p:tgtEl>
                                            <p:attrNameLst>
                                              <p:attrName>style.visibility</p:attrName>
                                            </p:attrNameLst>
                                          </p:cBhvr>
                                          <p:to>
                                            <p:strVal val="visible"/>
                                          </p:to>
                                        </p:set>
                                        <p:anim calcmode="lin" valueType="num">
                                          <p:cBhvr additive="base">
                                            <p:cTn id="27" dur="500" fill="hold"/>
                                            <p:tgtEl>
                                              <p:spTgt spid="26"/>
                                            </p:tgtEl>
                                            <p:attrNameLst>
                                              <p:attrName>ppt_x</p:attrName>
                                            </p:attrNameLst>
                                          </p:cBhvr>
                                          <p:tavLst>
                                            <p:tav tm="0">
                                              <p:val>
                                                <p:strVal val="0-#ppt_w/2"/>
                                              </p:val>
                                            </p:tav>
                                            <p:tav tm="100000">
                                              <p:val>
                                                <p:strVal val="#ppt_x"/>
                                              </p:val>
                                            </p:tav>
                                          </p:tavLst>
                                        </p:anim>
                                        <p:anim calcmode="lin" valueType="num">
                                          <p:cBhvr additive="base">
                                            <p:cTn id="28" dur="500" fill="hold"/>
                                            <p:tgtEl>
                                              <p:spTgt spid="26"/>
                                            </p:tgtEl>
                                            <p:attrNameLst>
                                              <p:attrName>ppt_y</p:attrName>
                                            </p:attrNameLst>
                                          </p:cBhvr>
                                          <p:tavLst>
                                            <p:tav tm="0">
                                              <p:val>
                                                <p:strVal val="#ppt_y"/>
                                              </p:val>
                                            </p:tav>
                                            <p:tav tm="100000">
                                              <p:val>
                                                <p:strVal val="#ppt_y"/>
                                              </p:val>
                                            </p:tav>
                                          </p:tavLst>
                                        </p:anim>
                                      </p:childTnLst>
                                    </p:cTn>
                                  </p:par>
                                  <p:par>
                                    <p:cTn id="29" presetID="2" presetClass="entr" presetSubtype="2" fill="hold" nodeType="withEffect">
                                      <p:stCondLst>
                                        <p:cond delay="0"/>
                                      </p:stCondLst>
                                      <p:childTnLst>
                                        <p:set>
                                          <p:cBhvr>
                                            <p:cTn id="30" dur="1" fill="hold">
                                              <p:stCondLst>
                                                <p:cond delay="0"/>
                                              </p:stCondLst>
                                            </p:cTn>
                                            <p:tgtEl>
                                              <p:spTgt spid="23"/>
                                            </p:tgtEl>
                                            <p:attrNameLst>
                                              <p:attrName>style.visibility</p:attrName>
                                            </p:attrNameLst>
                                          </p:cBhvr>
                                          <p:to>
                                            <p:strVal val="visible"/>
                                          </p:to>
                                        </p:set>
                                        <p:anim calcmode="lin" valueType="num">
                                          <p:cBhvr additive="base">
                                            <p:cTn id="31" dur="500" fill="hold"/>
                                            <p:tgtEl>
                                              <p:spTgt spid="23"/>
                                            </p:tgtEl>
                                            <p:attrNameLst>
                                              <p:attrName>ppt_x</p:attrName>
                                            </p:attrNameLst>
                                          </p:cBhvr>
                                          <p:tavLst>
                                            <p:tav tm="0">
                                              <p:val>
                                                <p:strVal val="1+#ppt_w/2"/>
                                              </p:val>
                                            </p:tav>
                                            <p:tav tm="100000">
                                              <p:val>
                                                <p:strVal val="#ppt_x"/>
                                              </p:val>
                                            </p:tav>
                                          </p:tavLst>
                                        </p:anim>
                                        <p:anim calcmode="lin" valueType="num">
                                          <p:cBhvr additive="base">
                                            <p:cTn id="32" dur="500" fill="hold"/>
                                            <p:tgtEl>
                                              <p:spTgt spid="23"/>
                                            </p:tgtEl>
                                            <p:attrNameLst>
                                              <p:attrName>ppt_y</p:attrName>
                                            </p:attrNameLst>
                                          </p:cBhvr>
                                          <p:tavLst>
                                            <p:tav tm="0">
                                              <p:val>
                                                <p:strVal val="#ppt_y"/>
                                              </p:val>
                                            </p:tav>
                                            <p:tav tm="100000">
                                              <p:val>
                                                <p:strVal val="#ppt_y"/>
                                              </p:val>
                                            </p:tav>
                                          </p:tavLst>
                                        </p:anim>
                                      </p:childTnLst>
                                    </p:cTn>
                                  </p:par>
                                  <p:par>
                                    <p:cTn id="33" presetID="2" presetClass="entr" presetSubtype="8" fill="hold" nodeType="withEffect">
                                      <p:stCondLst>
                                        <p:cond delay="0"/>
                                      </p:stCondLst>
                                      <p:childTnLst>
                                        <p:set>
                                          <p:cBhvr>
                                            <p:cTn id="34" dur="1" fill="hold">
                                              <p:stCondLst>
                                                <p:cond delay="0"/>
                                              </p:stCondLst>
                                            </p:cTn>
                                            <p:tgtEl>
                                              <p:spTgt spid="32"/>
                                            </p:tgtEl>
                                            <p:attrNameLst>
                                              <p:attrName>style.visibility</p:attrName>
                                            </p:attrNameLst>
                                          </p:cBhvr>
                                          <p:to>
                                            <p:strVal val="visible"/>
                                          </p:to>
                                        </p:set>
                                        <p:anim calcmode="lin" valueType="num">
                                          <p:cBhvr additive="base">
                                            <p:cTn id="35" dur="500" fill="hold"/>
                                            <p:tgtEl>
                                              <p:spTgt spid="32"/>
                                            </p:tgtEl>
                                            <p:attrNameLst>
                                              <p:attrName>ppt_x</p:attrName>
                                            </p:attrNameLst>
                                          </p:cBhvr>
                                          <p:tavLst>
                                            <p:tav tm="0">
                                              <p:val>
                                                <p:strVal val="0-#ppt_w/2"/>
                                              </p:val>
                                            </p:tav>
                                            <p:tav tm="100000">
                                              <p:val>
                                                <p:strVal val="#ppt_x"/>
                                              </p:val>
                                            </p:tav>
                                          </p:tavLst>
                                        </p:anim>
                                        <p:anim calcmode="lin" valueType="num">
                                          <p:cBhvr additive="base">
                                            <p:cTn id="36" dur="500" fill="hold"/>
                                            <p:tgtEl>
                                              <p:spTgt spid="32"/>
                                            </p:tgtEl>
                                            <p:attrNameLst>
                                              <p:attrName>ppt_y</p:attrName>
                                            </p:attrNameLst>
                                          </p:cBhvr>
                                          <p:tavLst>
                                            <p:tav tm="0">
                                              <p:val>
                                                <p:strVal val="#ppt_y"/>
                                              </p:val>
                                            </p:tav>
                                            <p:tav tm="100000">
                                              <p:val>
                                                <p:strVal val="#ppt_y"/>
                                              </p:val>
                                            </p:tav>
                                          </p:tavLst>
                                        </p:anim>
                                      </p:childTnLst>
                                    </p:cTn>
                                  </p:par>
                                  <p:par>
                                    <p:cTn id="37" presetID="2" presetClass="entr" presetSubtype="2" fill="hold" nodeType="withEffect">
                                      <p:stCondLst>
                                        <p:cond delay="0"/>
                                      </p:stCondLst>
                                      <p:childTnLst>
                                        <p:set>
                                          <p:cBhvr>
                                            <p:cTn id="38" dur="1" fill="hold">
                                              <p:stCondLst>
                                                <p:cond delay="0"/>
                                              </p:stCondLst>
                                            </p:cTn>
                                            <p:tgtEl>
                                              <p:spTgt spid="29"/>
                                            </p:tgtEl>
                                            <p:attrNameLst>
                                              <p:attrName>style.visibility</p:attrName>
                                            </p:attrNameLst>
                                          </p:cBhvr>
                                          <p:to>
                                            <p:strVal val="visible"/>
                                          </p:to>
                                        </p:set>
                                        <p:anim calcmode="lin" valueType="num">
                                          <p:cBhvr additive="base">
                                            <p:cTn id="39" dur="500" fill="hold"/>
                                            <p:tgtEl>
                                              <p:spTgt spid="29"/>
                                            </p:tgtEl>
                                            <p:attrNameLst>
                                              <p:attrName>ppt_x</p:attrName>
                                            </p:attrNameLst>
                                          </p:cBhvr>
                                          <p:tavLst>
                                            <p:tav tm="0">
                                              <p:val>
                                                <p:strVal val="1+#ppt_w/2"/>
                                              </p:val>
                                            </p:tav>
                                            <p:tav tm="100000">
                                              <p:val>
                                                <p:strVal val="#ppt_x"/>
                                              </p:val>
                                            </p:tav>
                                          </p:tavLst>
                                        </p:anim>
                                        <p:anim calcmode="lin" valueType="num">
                                          <p:cBhvr additive="base">
                                            <p:cTn id="40" dur="500" fill="hold"/>
                                            <p:tgtEl>
                                              <p:spTgt spid="29"/>
                                            </p:tgtEl>
                                            <p:attrNameLst>
                                              <p:attrName>ppt_y</p:attrName>
                                            </p:attrNameLst>
                                          </p:cBhvr>
                                          <p:tavLst>
                                            <p:tav tm="0">
                                              <p:val>
                                                <p:strVal val="#ppt_y"/>
                                              </p:val>
                                            </p:tav>
                                            <p:tav tm="100000">
                                              <p:val>
                                                <p:strVal val="#ppt_y"/>
                                              </p:val>
                                            </p:tav>
                                          </p:tavLst>
                                        </p:anim>
                                      </p:childTnLst>
                                    </p:cTn>
                                  </p:par>
                                </p:childTnLst>
                              </p:cTn>
                            </p:par>
                            <p:par>
                              <p:cTn id="41" fill="hold">
                                <p:stCondLst>
                                  <p:cond delay="2500"/>
                                </p:stCondLst>
                                <p:childTnLst>
                                  <p:par>
                                    <p:cTn id="42" presetID="22" presetClass="entr" presetSubtype="1" fill="hold" grpId="0" nodeType="afterEffect">
                                      <p:stCondLst>
                                        <p:cond delay="0"/>
                                      </p:stCondLst>
                                      <p:childTnLst>
                                        <p:set>
                                          <p:cBhvr>
                                            <p:cTn id="43" dur="1" fill="hold">
                                              <p:stCondLst>
                                                <p:cond delay="0"/>
                                              </p:stCondLst>
                                            </p:cTn>
                                            <p:tgtEl>
                                              <p:spTgt spid="35"/>
                                            </p:tgtEl>
                                            <p:attrNameLst>
                                              <p:attrName>style.visibility</p:attrName>
                                            </p:attrNameLst>
                                          </p:cBhvr>
                                          <p:to>
                                            <p:strVal val="visible"/>
                                          </p:to>
                                        </p:set>
                                        <p:animEffect transition="in" filter="wipe(up)">
                                          <p:cBhvr>
                                            <p:cTn id="44" dur="500"/>
                                            <p:tgtEl>
                                              <p:spTgt spid="35"/>
                                            </p:tgtEl>
                                          </p:cBhvr>
                                        </p:animEffect>
                                      </p:childTnLst>
                                    </p:cTn>
                                  </p:par>
                                </p:childTnLst>
                              </p:cTn>
                            </p:par>
                            <p:par>
                              <p:cTn id="45" fill="hold">
                                <p:stCondLst>
                                  <p:cond delay="3000"/>
                                </p:stCondLst>
                                <p:childTnLst>
                                  <p:par>
                                    <p:cTn id="46" presetID="2" presetClass="entr" presetSubtype="8" fill="hold" grpId="0" nodeType="afterEffect">
                                      <p:stCondLst>
                                        <p:cond delay="0"/>
                                      </p:stCondLst>
                                      <p:childTnLst>
                                        <p:set>
                                          <p:cBhvr>
                                            <p:cTn id="47" dur="1" fill="hold">
                                              <p:stCondLst>
                                                <p:cond delay="0"/>
                                              </p:stCondLst>
                                            </p:cTn>
                                            <p:tgtEl>
                                              <p:spTgt spid="36"/>
                                            </p:tgtEl>
                                            <p:attrNameLst>
                                              <p:attrName>style.visibility</p:attrName>
                                            </p:attrNameLst>
                                          </p:cBhvr>
                                          <p:to>
                                            <p:strVal val="visible"/>
                                          </p:to>
                                        </p:set>
                                        <p:anim calcmode="lin" valueType="num">
                                          <p:cBhvr additive="base">
                                            <p:cTn id="48" dur="500" fill="hold"/>
                                            <p:tgtEl>
                                              <p:spTgt spid="36"/>
                                            </p:tgtEl>
                                            <p:attrNameLst>
                                              <p:attrName>ppt_x</p:attrName>
                                            </p:attrNameLst>
                                          </p:cBhvr>
                                          <p:tavLst>
                                            <p:tav tm="0">
                                              <p:val>
                                                <p:strVal val="0-#ppt_w/2"/>
                                              </p:val>
                                            </p:tav>
                                            <p:tav tm="100000">
                                              <p:val>
                                                <p:strVal val="#ppt_x"/>
                                              </p:val>
                                            </p:tav>
                                          </p:tavLst>
                                        </p:anim>
                                        <p:anim calcmode="lin" valueType="num">
                                          <p:cBhvr additive="base">
                                            <p:cTn id="49" dur="500" fill="hold"/>
                                            <p:tgtEl>
                                              <p:spTgt spid="3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 grpId="0"/>
          <p:bldP spid="36" grpId="0"/>
        </p:bldLst>
      </p:timing>
    </mc:Fallback>
  </mc:AlternateContent>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2" name="组合 71"/>
          <p:cNvGrpSpPr/>
          <p:nvPr/>
        </p:nvGrpSpPr>
        <p:grpSpPr>
          <a:xfrm>
            <a:off x="2815505" y="2037770"/>
            <a:ext cx="1165976" cy="1164870"/>
            <a:chOff x="5305425" y="2638425"/>
            <a:chExt cx="1579563" cy="1577975"/>
          </a:xfrm>
          <a:solidFill>
            <a:srgbClr val="356377"/>
          </a:solidFill>
        </p:grpSpPr>
        <p:sp>
          <p:nvSpPr>
            <p:cNvPr id="73" name="Freeform 6"/>
            <p:cNvSpPr>
              <a:spLocks noEditPoints="1"/>
            </p:cNvSpPr>
            <p:nvPr/>
          </p:nvSpPr>
          <p:spPr bwMode="auto">
            <a:xfrm>
              <a:off x="5305425" y="2638425"/>
              <a:ext cx="1579563" cy="1577975"/>
            </a:xfrm>
            <a:custGeom>
              <a:avLst/>
              <a:gdLst>
                <a:gd name="T0" fmla="*/ 421 w 421"/>
                <a:gd name="T1" fmla="*/ 229 h 421"/>
                <a:gd name="T2" fmla="*/ 398 w 421"/>
                <a:gd name="T3" fmla="*/ 188 h 421"/>
                <a:gd name="T4" fmla="*/ 367 w 421"/>
                <a:gd name="T5" fmla="*/ 146 h 421"/>
                <a:gd name="T6" fmla="*/ 402 w 421"/>
                <a:gd name="T7" fmla="*/ 122 h 421"/>
                <a:gd name="T8" fmla="*/ 361 w 421"/>
                <a:gd name="T9" fmla="*/ 97 h 421"/>
                <a:gd name="T10" fmla="*/ 314 w 421"/>
                <a:gd name="T11" fmla="*/ 77 h 421"/>
                <a:gd name="T12" fmla="*/ 332 w 421"/>
                <a:gd name="T13" fmla="*/ 38 h 421"/>
                <a:gd name="T14" fmla="*/ 285 w 421"/>
                <a:gd name="T15" fmla="*/ 37 h 421"/>
                <a:gd name="T16" fmla="*/ 233 w 421"/>
                <a:gd name="T17" fmla="*/ 43 h 421"/>
                <a:gd name="T18" fmla="*/ 229 w 421"/>
                <a:gd name="T19" fmla="*/ 0 h 421"/>
                <a:gd name="T20" fmla="*/ 188 w 421"/>
                <a:gd name="T21" fmla="*/ 23 h 421"/>
                <a:gd name="T22" fmla="*/ 146 w 421"/>
                <a:gd name="T23" fmla="*/ 54 h 421"/>
                <a:gd name="T24" fmla="*/ 122 w 421"/>
                <a:gd name="T25" fmla="*/ 19 h 421"/>
                <a:gd name="T26" fmla="*/ 98 w 421"/>
                <a:gd name="T27" fmla="*/ 60 h 421"/>
                <a:gd name="T28" fmla="*/ 77 w 421"/>
                <a:gd name="T29" fmla="*/ 107 h 421"/>
                <a:gd name="T30" fmla="*/ 38 w 421"/>
                <a:gd name="T31" fmla="*/ 89 h 421"/>
                <a:gd name="T32" fmla="*/ 37 w 421"/>
                <a:gd name="T33" fmla="*/ 136 h 421"/>
                <a:gd name="T34" fmla="*/ 43 w 421"/>
                <a:gd name="T35" fmla="*/ 188 h 421"/>
                <a:gd name="T36" fmla="*/ 0 w 421"/>
                <a:gd name="T37" fmla="*/ 192 h 421"/>
                <a:gd name="T38" fmla="*/ 24 w 421"/>
                <a:gd name="T39" fmla="*/ 233 h 421"/>
                <a:gd name="T40" fmla="*/ 54 w 421"/>
                <a:gd name="T41" fmla="*/ 274 h 421"/>
                <a:gd name="T42" fmla="*/ 19 w 421"/>
                <a:gd name="T43" fmla="*/ 299 h 421"/>
                <a:gd name="T44" fmla="*/ 60 w 421"/>
                <a:gd name="T45" fmla="*/ 323 h 421"/>
                <a:gd name="T46" fmla="*/ 107 w 421"/>
                <a:gd name="T47" fmla="*/ 344 h 421"/>
                <a:gd name="T48" fmla="*/ 89 w 421"/>
                <a:gd name="T49" fmla="*/ 383 h 421"/>
                <a:gd name="T50" fmla="*/ 137 w 421"/>
                <a:gd name="T51" fmla="*/ 384 h 421"/>
                <a:gd name="T52" fmla="*/ 188 w 421"/>
                <a:gd name="T53" fmla="*/ 378 h 421"/>
                <a:gd name="T54" fmla="*/ 192 w 421"/>
                <a:gd name="T55" fmla="*/ 421 h 421"/>
                <a:gd name="T56" fmla="*/ 233 w 421"/>
                <a:gd name="T57" fmla="*/ 397 h 421"/>
                <a:gd name="T58" fmla="*/ 275 w 421"/>
                <a:gd name="T59" fmla="*/ 367 h 421"/>
                <a:gd name="T60" fmla="*/ 299 w 421"/>
                <a:gd name="T61" fmla="*/ 402 h 421"/>
                <a:gd name="T62" fmla="*/ 324 w 421"/>
                <a:gd name="T63" fmla="*/ 361 h 421"/>
                <a:gd name="T64" fmla="*/ 344 w 421"/>
                <a:gd name="T65" fmla="*/ 314 h 421"/>
                <a:gd name="T66" fmla="*/ 383 w 421"/>
                <a:gd name="T67" fmla="*/ 332 h 421"/>
                <a:gd name="T68" fmla="*/ 384 w 421"/>
                <a:gd name="T69" fmla="*/ 284 h 421"/>
                <a:gd name="T70" fmla="*/ 378 w 421"/>
                <a:gd name="T71" fmla="*/ 233 h 421"/>
                <a:gd name="T72" fmla="*/ 211 w 421"/>
                <a:gd name="T73" fmla="*/ 236 h 421"/>
                <a:gd name="T74" fmla="*/ 211 w 421"/>
                <a:gd name="T75" fmla="*/ 185 h 421"/>
                <a:gd name="T76" fmla="*/ 211 w 421"/>
                <a:gd name="T77" fmla="*/ 236 h 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21" h="421">
                  <a:moveTo>
                    <a:pt x="398" y="233"/>
                  </a:moveTo>
                  <a:cubicBezTo>
                    <a:pt x="421" y="229"/>
                    <a:pt x="421" y="229"/>
                    <a:pt x="421" y="229"/>
                  </a:cubicBezTo>
                  <a:cubicBezTo>
                    <a:pt x="421" y="192"/>
                    <a:pt x="421" y="192"/>
                    <a:pt x="421" y="192"/>
                  </a:cubicBezTo>
                  <a:cubicBezTo>
                    <a:pt x="398" y="188"/>
                    <a:pt x="398" y="188"/>
                    <a:pt x="398" y="188"/>
                  </a:cubicBezTo>
                  <a:cubicBezTo>
                    <a:pt x="378" y="188"/>
                    <a:pt x="378" y="188"/>
                    <a:pt x="378" y="188"/>
                  </a:cubicBezTo>
                  <a:cubicBezTo>
                    <a:pt x="376" y="173"/>
                    <a:pt x="372" y="159"/>
                    <a:pt x="367" y="146"/>
                  </a:cubicBezTo>
                  <a:cubicBezTo>
                    <a:pt x="384" y="136"/>
                    <a:pt x="384" y="136"/>
                    <a:pt x="384" y="136"/>
                  </a:cubicBezTo>
                  <a:cubicBezTo>
                    <a:pt x="402" y="122"/>
                    <a:pt x="402" y="122"/>
                    <a:pt x="402" y="122"/>
                  </a:cubicBezTo>
                  <a:cubicBezTo>
                    <a:pt x="383" y="89"/>
                    <a:pt x="383" y="89"/>
                    <a:pt x="383" y="89"/>
                  </a:cubicBezTo>
                  <a:cubicBezTo>
                    <a:pt x="361" y="97"/>
                    <a:pt x="361" y="97"/>
                    <a:pt x="361" y="97"/>
                  </a:cubicBezTo>
                  <a:cubicBezTo>
                    <a:pt x="344" y="107"/>
                    <a:pt x="344" y="107"/>
                    <a:pt x="344" y="107"/>
                  </a:cubicBezTo>
                  <a:cubicBezTo>
                    <a:pt x="336" y="96"/>
                    <a:pt x="325" y="85"/>
                    <a:pt x="314" y="77"/>
                  </a:cubicBezTo>
                  <a:cubicBezTo>
                    <a:pt x="324" y="60"/>
                    <a:pt x="324" y="60"/>
                    <a:pt x="324" y="60"/>
                  </a:cubicBezTo>
                  <a:cubicBezTo>
                    <a:pt x="332" y="38"/>
                    <a:pt x="332" y="38"/>
                    <a:pt x="332" y="38"/>
                  </a:cubicBezTo>
                  <a:cubicBezTo>
                    <a:pt x="299" y="19"/>
                    <a:pt x="299" y="19"/>
                    <a:pt x="299" y="19"/>
                  </a:cubicBezTo>
                  <a:cubicBezTo>
                    <a:pt x="285" y="37"/>
                    <a:pt x="285" y="37"/>
                    <a:pt x="285" y="37"/>
                  </a:cubicBezTo>
                  <a:cubicBezTo>
                    <a:pt x="275" y="54"/>
                    <a:pt x="275" y="54"/>
                    <a:pt x="275" y="54"/>
                  </a:cubicBezTo>
                  <a:cubicBezTo>
                    <a:pt x="262" y="49"/>
                    <a:pt x="248" y="45"/>
                    <a:pt x="233" y="43"/>
                  </a:cubicBezTo>
                  <a:cubicBezTo>
                    <a:pt x="233" y="23"/>
                    <a:pt x="233" y="23"/>
                    <a:pt x="233" y="23"/>
                  </a:cubicBezTo>
                  <a:cubicBezTo>
                    <a:pt x="229" y="0"/>
                    <a:pt x="229" y="0"/>
                    <a:pt x="229" y="0"/>
                  </a:cubicBezTo>
                  <a:cubicBezTo>
                    <a:pt x="192" y="0"/>
                    <a:pt x="192" y="0"/>
                    <a:pt x="192" y="0"/>
                  </a:cubicBezTo>
                  <a:cubicBezTo>
                    <a:pt x="188" y="23"/>
                    <a:pt x="188" y="23"/>
                    <a:pt x="188" y="23"/>
                  </a:cubicBezTo>
                  <a:cubicBezTo>
                    <a:pt x="188" y="43"/>
                    <a:pt x="188" y="43"/>
                    <a:pt x="188" y="43"/>
                  </a:cubicBezTo>
                  <a:cubicBezTo>
                    <a:pt x="173" y="45"/>
                    <a:pt x="160" y="49"/>
                    <a:pt x="146" y="54"/>
                  </a:cubicBezTo>
                  <a:cubicBezTo>
                    <a:pt x="137" y="37"/>
                    <a:pt x="137" y="37"/>
                    <a:pt x="137" y="37"/>
                  </a:cubicBezTo>
                  <a:cubicBezTo>
                    <a:pt x="122" y="19"/>
                    <a:pt x="122" y="19"/>
                    <a:pt x="122" y="19"/>
                  </a:cubicBezTo>
                  <a:cubicBezTo>
                    <a:pt x="89" y="38"/>
                    <a:pt x="89" y="38"/>
                    <a:pt x="89" y="38"/>
                  </a:cubicBezTo>
                  <a:cubicBezTo>
                    <a:pt x="98" y="60"/>
                    <a:pt x="98" y="60"/>
                    <a:pt x="98" y="60"/>
                  </a:cubicBezTo>
                  <a:cubicBezTo>
                    <a:pt x="107" y="77"/>
                    <a:pt x="107" y="77"/>
                    <a:pt x="107" y="77"/>
                  </a:cubicBezTo>
                  <a:cubicBezTo>
                    <a:pt x="96" y="85"/>
                    <a:pt x="86" y="96"/>
                    <a:pt x="77" y="107"/>
                  </a:cubicBezTo>
                  <a:cubicBezTo>
                    <a:pt x="60" y="97"/>
                    <a:pt x="60" y="97"/>
                    <a:pt x="60" y="97"/>
                  </a:cubicBezTo>
                  <a:cubicBezTo>
                    <a:pt x="38" y="89"/>
                    <a:pt x="38" y="89"/>
                    <a:pt x="38" y="89"/>
                  </a:cubicBezTo>
                  <a:cubicBezTo>
                    <a:pt x="19" y="122"/>
                    <a:pt x="19" y="122"/>
                    <a:pt x="19" y="122"/>
                  </a:cubicBezTo>
                  <a:cubicBezTo>
                    <a:pt x="37" y="136"/>
                    <a:pt x="37" y="136"/>
                    <a:pt x="37" y="136"/>
                  </a:cubicBezTo>
                  <a:cubicBezTo>
                    <a:pt x="54" y="146"/>
                    <a:pt x="54" y="146"/>
                    <a:pt x="54" y="146"/>
                  </a:cubicBezTo>
                  <a:cubicBezTo>
                    <a:pt x="49" y="159"/>
                    <a:pt x="45" y="173"/>
                    <a:pt x="43" y="188"/>
                  </a:cubicBezTo>
                  <a:cubicBezTo>
                    <a:pt x="24" y="188"/>
                    <a:pt x="24" y="188"/>
                    <a:pt x="24" y="188"/>
                  </a:cubicBezTo>
                  <a:cubicBezTo>
                    <a:pt x="0" y="192"/>
                    <a:pt x="0" y="192"/>
                    <a:pt x="0" y="192"/>
                  </a:cubicBezTo>
                  <a:cubicBezTo>
                    <a:pt x="0" y="229"/>
                    <a:pt x="0" y="229"/>
                    <a:pt x="0" y="229"/>
                  </a:cubicBezTo>
                  <a:cubicBezTo>
                    <a:pt x="24" y="233"/>
                    <a:pt x="24" y="233"/>
                    <a:pt x="24" y="233"/>
                  </a:cubicBezTo>
                  <a:cubicBezTo>
                    <a:pt x="43" y="233"/>
                    <a:pt x="43" y="233"/>
                    <a:pt x="43" y="233"/>
                  </a:cubicBezTo>
                  <a:cubicBezTo>
                    <a:pt x="45" y="247"/>
                    <a:pt x="49" y="261"/>
                    <a:pt x="54" y="274"/>
                  </a:cubicBezTo>
                  <a:cubicBezTo>
                    <a:pt x="37" y="284"/>
                    <a:pt x="37" y="284"/>
                    <a:pt x="37" y="284"/>
                  </a:cubicBezTo>
                  <a:cubicBezTo>
                    <a:pt x="19" y="299"/>
                    <a:pt x="19" y="299"/>
                    <a:pt x="19" y="299"/>
                  </a:cubicBezTo>
                  <a:cubicBezTo>
                    <a:pt x="38" y="332"/>
                    <a:pt x="38" y="332"/>
                    <a:pt x="38" y="332"/>
                  </a:cubicBezTo>
                  <a:cubicBezTo>
                    <a:pt x="60" y="323"/>
                    <a:pt x="60" y="323"/>
                    <a:pt x="60" y="323"/>
                  </a:cubicBezTo>
                  <a:cubicBezTo>
                    <a:pt x="77" y="314"/>
                    <a:pt x="77" y="314"/>
                    <a:pt x="77" y="314"/>
                  </a:cubicBezTo>
                  <a:cubicBezTo>
                    <a:pt x="86" y="325"/>
                    <a:pt x="96" y="335"/>
                    <a:pt x="107" y="344"/>
                  </a:cubicBezTo>
                  <a:cubicBezTo>
                    <a:pt x="98" y="361"/>
                    <a:pt x="98" y="361"/>
                    <a:pt x="98" y="361"/>
                  </a:cubicBezTo>
                  <a:cubicBezTo>
                    <a:pt x="89" y="383"/>
                    <a:pt x="89" y="383"/>
                    <a:pt x="89" y="383"/>
                  </a:cubicBezTo>
                  <a:cubicBezTo>
                    <a:pt x="122" y="402"/>
                    <a:pt x="122" y="402"/>
                    <a:pt x="122" y="402"/>
                  </a:cubicBezTo>
                  <a:cubicBezTo>
                    <a:pt x="137" y="384"/>
                    <a:pt x="137" y="384"/>
                    <a:pt x="137" y="384"/>
                  </a:cubicBezTo>
                  <a:cubicBezTo>
                    <a:pt x="146" y="367"/>
                    <a:pt x="146" y="367"/>
                    <a:pt x="146" y="367"/>
                  </a:cubicBezTo>
                  <a:cubicBezTo>
                    <a:pt x="160" y="372"/>
                    <a:pt x="173" y="376"/>
                    <a:pt x="188" y="378"/>
                  </a:cubicBezTo>
                  <a:cubicBezTo>
                    <a:pt x="188" y="397"/>
                    <a:pt x="188" y="397"/>
                    <a:pt x="188" y="397"/>
                  </a:cubicBezTo>
                  <a:cubicBezTo>
                    <a:pt x="192" y="421"/>
                    <a:pt x="192" y="421"/>
                    <a:pt x="192" y="421"/>
                  </a:cubicBezTo>
                  <a:cubicBezTo>
                    <a:pt x="229" y="421"/>
                    <a:pt x="229" y="421"/>
                    <a:pt x="229" y="421"/>
                  </a:cubicBezTo>
                  <a:cubicBezTo>
                    <a:pt x="233" y="397"/>
                    <a:pt x="233" y="397"/>
                    <a:pt x="233" y="397"/>
                  </a:cubicBezTo>
                  <a:cubicBezTo>
                    <a:pt x="233" y="378"/>
                    <a:pt x="233" y="378"/>
                    <a:pt x="233" y="378"/>
                  </a:cubicBezTo>
                  <a:cubicBezTo>
                    <a:pt x="248" y="376"/>
                    <a:pt x="262" y="372"/>
                    <a:pt x="275" y="367"/>
                  </a:cubicBezTo>
                  <a:cubicBezTo>
                    <a:pt x="285" y="384"/>
                    <a:pt x="285" y="384"/>
                    <a:pt x="285" y="384"/>
                  </a:cubicBezTo>
                  <a:cubicBezTo>
                    <a:pt x="299" y="402"/>
                    <a:pt x="299" y="402"/>
                    <a:pt x="299" y="402"/>
                  </a:cubicBezTo>
                  <a:cubicBezTo>
                    <a:pt x="332" y="383"/>
                    <a:pt x="332" y="383"/>
                    <a:pt x="332" y="383"/>
                  </a:cubicBezTo>
                  <a:cubicBezTo>
                    <a:pt x="324" y="361"/>
                    <a:pt x="324" y="361"/>
                    <a:pt x="324" y="361"/>
                  </a:cubicBezTo>
                  <a:cubicBezTo>
                    <a:pt x="314" y="344"/>
                    <a:pt x="314" y="344"/>
                    <a:pt x="314" y="344"/>
                  </a:cubicBezTo>
                  <a:cubicBezTo>
                    <a:pt x="325" y="335"/>
                    <a:pt x="336" y="325"/>
                    <a:pt x="344" y="314"/>
                  </a:cubicBezTo>
                  <a:cubicBezTo>
                    <a:pt x="361" y="323"/>
                    <a:pt x="361" y="323"/>
                    <a:pt x="361" y="323"/>
                  </a:cubicBezTo>
                  <a:cubicBezTo>
                    <a:pt x="383" y="332"/>
                    <a:pt x="383" y="332"/>
                    <a:pt x="383" y="332"/>
                  </a:cubicBezTo>
                  <a:cubicBezTo>
                    <a:pt x="402" y="299"/>
                    <a:pt x="402" y="299"/>
                    <a:pt x="402" y="299"/>
                  </a:cubicBezTo>
                  <a:cubicBezTo>
                    <a:pt x="384" y="284"/>
                    <a:pt x="384" y="284"/>
                    <a:pt x="384" y="284"/>
                  </a:cubicBezTo>
                  <a:cubicBezTo>
                    <a:pt x="367" y="274"/>
                    <a:pt x="367" y="274"/>
                    <a:pt x="367" y="274"/>
                  </a:cubicBezTo>
                  <a:cubicBezTo>
                    <a:pt x="372" y="261"/>
                    <a:pt x="376" y="247"/>
                    <a:pt x="378" y="233"/>
                  </a:cubicBezTo>
                  <a:lnTo>
                    <a:pt x="398" y="233"/>
                  </a:lnTo>
                  <a:close/>
                  <a:moveTo>
                    <a:pt x="211" y="236"/>
                  </a:moveTo>
                  <a:cubicBezTo>
                    <a:pt x="197" y="236"/>
                    <a:pt x="185" y="224"/>
                    <a:pt x="185" y="210"/>
                  </a:cubicBezTo>
                  <a:cubicBezTo>
                    <a:pt x="185" y="196"/>
                    <a:pt x="197" y="185"/>
                    <a:pt x="211" y="185"/>
                  </a:cubicBezTo>
                  <a:cubicBezTo>
                    <a:pt x="225" y="185"/>
                    <a:pt x="236" y="196"/>
                    <a:pt x="236" y="210"/>
                  </a:cubicBezTo>
                  <a:cubicBezTo>
                    <a:pt x="236" y="224"/>
                    <a:pt x="225" y="236"/>
                    <a:pt x="211" y="2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zh-CN" altLang="en-US" sz="1013"/>
            </a:p>
          </p:txBody>
        </p:sp>
        <p:sp>
          <p:nvSpPr>
            <p:cNvPr id="74" name="Freeform 7"/>
            <p:cNvSpPr>
              <a:spLocks noEditPoints="1"/>
            </p:cNvSpPr>
            <p:nvPr/>
          </p:nvSpPr>
          <p:spPr bwMode="auto">
            <a:xfrm>
              <a:off x="5602288" y="2933700"/>
              <a:ext cx="985838" cy="985838"/>
            </a:xfrm>
            <a:custGeom>
              <a:avLst/>
              <a:gdLst>
                <a:gd name="T0" fmla="*/ 132 w 263"/>
                <a:gd name="T1" fmla="*/ 0 h 263"/>
                <a:gd name="T2" fmla="*/ 0 w 263"/>
                <a:gd name="T3" fmla="*/ 131 h 263"/>
                <a:gd name="T4" fmla="*/ 132 w 263"/>
                <a:gd name="T5" fmla="*/ 263 h 263"/>
                <a:gd name="T6" fmla="*/ 263 w 263"/>
                <a:gd name="T7" fmla="*/ 131 h 263"/>
                <a:gd name="T8" fmla="*/ 132 w 263"/>
                <a:gd name="T9" fmla="*/ 0 h 263"/>
                <a:gd name="T10" fmla="*/ 132 w 263"/>
                <a:gd name="T11" fmla="*/ 190 h 263"/>
                <a:gd name="T12" fmla="*/ 73 w 263"/>
                <a:gd name="T13" fmla="*/ 131 h 263"/>
                <a:gd name="T14" fmla="*/ 132 w 263"/>
                <a:gd name="T15" fmla="*/ 73 h 263"/>
                <a:gd name="T16" fmla="*/ 190 w 263"/>
                <a:gd name="T17" fmla="*/ 131 h 263"/>
                <a:gd name="T18" fmla="*/ 132 w 263"/>
                <a:gd name="T19" fmla="*/ 190 h 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3" h="263">
                  <a:moveTo>
                    <a:pt x="132" y="0"/>
                  </a:moveTo>
                  <a:cubicBezTo>
                    <a:pt x="59" y="0"/>
                    <a:pt x="0" y="59"/>
                    <a:pt x="0" y="131"/>
                  </a:cubicBezTo>
                  <a:cubicBezTo>
                    <a:pt x="0" y="204"/>
                    <a:pt x="59" y="263"/>
                    <a:pt x="132" y="263"/>
                  </a:cubicBezTo>
                  <a:cubicBezTo>
                    <a:pt x="204" y="263"/>
                    <a:pt x="263" y="204"/>
                    <a:pt x="263" y="131"/>
                  </a:cubicBezTo>
                  <a:cubicBezTo>
                    <a:pt x="263" y="59"/>
                    <a:pt x="204" y="0"/>
                    <a:pt x="132" y="0"/>
                  </a:cubicBezTo>
                  <a:close/>
                  <a:moveTo>
                    <a:pt x="132" y="190"/>
                  </a:moveTo>
                  <a:cubicBezTo>
                    <a:pt x="99" y="190"/>
                    <a:pt x="73" y="164"/>
                    <a:pt x="73" y="131"/>
                  </a:cubicBezTo>
                  <a:cubicBezTo>
                    <a:pt x="73" y="99"/>
                    <a:pt x="99" y="73"/>
                    <a:pt x="132" y="73"/>
                  </a:cubicBezTo>
                  <a:cubicBezTo>
                    <a:pt x="164" y="73"/>
                    <a:pt x="190" y="99"/>
                    <a:pt x="190" y="131"/>
                  </a:cubicBezTo>
                  <a:cubicBezTo>
                    <a:pt x="190" y="164"/>
                    <a:pt x="164" y="190"/>
                    <a:pt x="132" y="19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zh-CN" altLang="en-US" sz="1013"/>
            </a:p>
          </p:txBody>
        </p:sp>
      </p:grpSp>
      <p:grpSp>
        <p:nvGrpSpPr>
          <p:cNvPr id="75" name="组合 74"/>
          <p:cNvGrpSpPr/>
          <p:nvPr/>
        </p:nvGrpSpPr>
        <p:grpSpPr>
          <a:xfrm>
            <a:off x="3522817" y="2744079"/>
            <a:ext cx="1463621" cy="1461361"/>
            <a:chOff x="5102225" y="2441575"/>
            <a:chExt cx="1982788" cy="1979613"/>
          </a:xfrm>
          <a:solidFill>
            <a:srgbClr val="356377"/>
          </a:solidFill>
        </p:grpSpPr>
        <p:sp>
          <p:nvSpPr>
            <p:cNvPr id="76" name="Freeform 12"/>
            <p:cNvSpPr>
              <a:spLocks noEditPoints="1"/>
            </p:cNvSpPr>
            <p:nvPr/>
          </p:nvSpPr>
          <p:spPr bwMode="auto">
            <a:xfrm>
              <a:off x="5102225" y="2441575"/>
              <a:ext cx="1982788" cy="1979613"/>
            </a:xfrm>
            <a:custGeom>
              <a:avLst/>
              <a:gdLst>
                <a:gd name="T0" fmla="*/ 529 w 529"/>
                <a:gd name="T1" fmla="*/ 283 h 528"/>
                <a:gd name="T2" fmla="*/ 506 w 529"/>
                <a:gd name="T3" fmla="*/ 241 h 528"/>
                <a:gd name="T4" fmla="*/ 479 w 529"/>
                <a:gd name="T5" fmla="*/ 200 h 528"/>
                <a:gd name="T6" fmla="*/ 516 w 529"/>
                <a:gd name="T7" fmla="*/ 180 h 528"/>
                <a:gd name="T8" fmla="*/ 479 w 529"/>
                <a:gd name="T9" fmla="*/ 151 h 528"/>
                <a:gd name="T10" fmla="*/ 438 w 529"/>
                <a:gd name="T11" fmla="*/ 123 h 528"/>
                <a:gd name="T12" fmla="*/ 465 w 529"/>
                <a:gd name="T13" fmla="*/ 90 h 528"/>
                <a:gd name="T14" fmla="*/ 420 w 529"/>
                <a:gd name="T15" fmla="*/ 77 h 528"/>
                <a:gd name="T16" fmla="*/ 371 w 529"/>
                <a:gd name="T17" fmla="*/ 67 h 528"/>
                <a:gd name="T18" fmla="*/ 383 w 529"/>
                <a:gd name="T19" fmla="*/ 27 h 528"/>
                <a:gd name="T20" fmla="*/ 336 w 529"/>
                <a:gd name="T21" fmla="*/ 32 h 528"/>
                <a:gd name="T22" fmla="*/ 288 w 529"/>
                <a:gd name="T23" fmla="*/ 42 h 528"/>
                <a:gd name="T24" fmla="*/ 284 w 529"/>
                <a:gd name="T25" fmla="*/ 0 h 528"/>
                <a:gd name="T26" fmla="*/ 242 w 529"/>
                <a:gd name="T27" fmla="*/ 23 h 528"/>
                <a:gd name="T28" fmla="*/ 201 w 529"/>
                <a:gd name="T29" fmla="*/ 50 h 528"/>
                <a:gd name="T30" fmla="*/ 181 w 529"/>
                <a:gd name="T31" fmla="*/ 13 h 528"/>
                <a:gd name="T32" fmla="*/ 152 w 529"/>
                <a:gd name="T33" fmla="*/ 50 h 528"/>
                <a:gd name="T34" fmla="*/ 124 w 529"/>
                <a:gd name="T35" fmla="*/ 91 h 528"/>
                <a:gd name="T36" fmla="*/ 91 w 529"/>
                <a:gd name="T37" fmla="*/ 64 h 528"/>
                <a:gd name="T38" fmla="*/ 78 w 529"/>
                <a:gd name="T39" fmla="*/ 109 h 528"/>
                <a:gd name="T40" fmla="*/ 68 w 529"/>
                <a:gd name="T41" fmla="*/ 158 h 528"/>
                <a:gd name="T42" fmla="*/ 28 w 529"/>
                <a:gd name="T43" fmla="*/ 145 h 528"/>
                <a:gd name="T44" fmla="*/ 33 w 529"/>
                <a:gd name="T45" fmla="*/ 193 h 528"/>
                <a:gd name="T46" fmla="*/ 42 w 529"/>
                <a:gd name="T47" fmla="*/ 241 h 528"/>
                <a:gd name="T48" fmla="*/ 0 w 529"/>
                <a:gd name="T49" fmla="*/ 245 h 528"/>
                <a:gd name="T50" fmla="*/ 24 w 529"/>
                <a:gd name="T51" fmla="*/ 287 h 528"/>
                <a:gd name="T52" fmla="*/ 51 w 529"/>
                <a:gd name="T53" fmla="*/ 328 h 528"/>
                <a:gd name="T54" fmla="*/ 13 w 529"/>
                <a:gd name="T55" fmla="*/ 348 h 528"/>
                <a:gd name="T56" fmla="*/ 51 w 529"/>
                <a:gd name="T57" fmla="*/ 377 h 528"/>
                <a:gd name="T58" fmla="*/ 92 w 529"/>
                <a:gd name="T59" fmla="*/ 405 h 528"/>
                <a:gd name="T60" fmla="*/ 65 w 529"/>
                <a:gd name="T61" fmla="*/ 438 h 528"/>
                <a:gd name="T62" fmla="*/ 110 w 529"/>
                <a:gd name="T63" fmla="*/ 451 h 528"/>
                <a:gd name="T64" fmla="*/ 159 w 529"/>
                <a:gd name="T65" fmla="*/ 461 h 528"/>
                <a:gd name="T66" fmla="*/ 146 w 529"/>
                <a:gd name="T67" fmla="*/ 501 h 528"/>
                <a:gd name="T68" fmla="*/ 193 w 529"/>
                <a:gd name="T69" fmla="*/ 496 h 528"/>
                <a:gd name="T70" fmla="*/ 242 w 529"/>
                <a:gd name="T71" fmla="*/ 486 h 528"/>
                <a:gd name="T72" fmla="*/ 246 w 529"/>
                <a:gd name="T73" fmla="*/ 528 h 528"/>
                <a:gd name="T74" fmla="*/ 288 w 529"/>
                <a:gd name="T75" fmla="*/ 505 h 528"/>
                <a:gd name="T76" fmla="*/ 329 w 529"/>
                <a:gd name="T77" fmla="*/ 478 h 528"/>
                <a:gd name="T78" fmla="*/ 349 w 529"/>
                <a:gd name="T79" fmla="*/ 516 h 528"/>
                <a:gd name="T80" fmla="*/ 378 w 529"/>
                <a:gd name="T81" fmla="*/ 478 h 528"/>
                <a:gd name="T82" fmla="*/ 406 w 529"/>
                <a:gd name="T83" fmla="*/ 437 h 528"/>
                <a:gd name="T84" fmla="*/ 439 w 529"/>
                <a:gd name="T85" fmla="*/ 464 h 528"/>
                <a:gd name="T86" fmla="*/ 452 w 529"/>
                <a:gd name="T87" fmla="*/ 419 h 528"/>
                <a:gd name="T88" fmla="*/ 462 w 529"/>
                <a:gd name="T89" fmla="*/ 370 h 528"/>
                <a:gd name="T90" fmla="*/ 502 w 529"/>
                <a:gd name="T91" fmla="*/ 383 h 528"/>
                <a:gd name="T92" fmla="*/ 496 w 529"/>
                <a:gd name="T93" fmla="*/ 335 h 528"/>
                <a:gd name="T94" fmla="*/ 487 w 529"/>
                <a:gd name="T95" fmla="*/ 287 h 528"/>
                <a:gd name="T96" fmla="*/ 265 w 529"/>
                <a:gd name="T97" fmla="*/ 290 h 528"/>
                <a:gd name="T98" fmla="*/ 265 w 529"/>
                <a:gd name="T99" fmla="*/ 238 h 528"/>
                <a:gd name="T100" fmla="*/ 265 w 529"/>
                <a:gd name="T101" fmla="*/ 290 h 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29" h="528">
                  <a:moveTo>
                    <a:pt x="506" y="287"/>
                  </a:moveTo>
                  <a:cubicBezTo>
                    <a:pt x="529" y="283"/>
                    <a:pt x="529" y="283"/>
                    <a:pt x="529" y="283"/>
                  </a:cubicBezTo>
                  <a:cubicBezTo>
                    <a:pt x="529" y="245"/>
                    <a:pt x="529" y="245"/>
                    <a:pt x="529" y="245"/>
                  </a:cubicBezTo>
                  <a:cubicBezTo>
                    <a:pt x="506" y="241"/>
                    <a:pt x="506" y="241"/>
                    <a:pt x="506" y="241"/>
                  </a:cubicBezTo>
                  <a:cubicBezTo>
                    <a:pt x="487" y="241"/>
                    <a:pt x="487" y="241"/>
                    <a:pt x="487" y="241"/>
                  </a:cubicBezTo>
                  <a:cubicBezTo>
                    <a:pt x="486" y="227"/>
                    <a:pt x="483" y="213"/>
                    <a:pt x="479" y="200"/>
                  </a:cubicBezTo>
                  <a:cubicBezTo>
                    <a:pt x="496" y="193"/>
                    <a:pt x="496" y="193"/>
                    <a:pt x="496" y="193"/>
                  </a:cubicBezTo>
                  <a:cubicBezTo>
                    <a:pt x="516" y="180"/>
                    <a:pt x="516" y="180"/>
                    <a:pt x="516" y="180"/>
                  </a:cubicBezTo>
                  <a:cubicBezTo>
                    <a:pt x="502" y="145"/>
                    <a:pt x="502" y="145"/>
                    <a:pt x="502" y="145"/>
                  </a:cubicBezTo>
                  <a:cubicBezTo>
                    <a:pt x="479" y="151"/>
                    <a:pt x="479" y="151"/>
                    <a:pt x="479" y="151"/>
                  </a:cubicBezTo>
                  <a:cubicBezTo>
                    <a:pt x="462" y="158"/>
                    <a:pt x="462" y="158"/>
                    <a:pt x="462" y="158"/>
                  </a:cubicBezTo>
                  <a:cubicBezTo>
                    <a:pt x="455" y="145"/>
                    <a:pt x="447" y="134"/>
                    <a:pt x="438" y="123"/>
                  </a:cubicBezTo>
                  <a:cubicBezTo>
                    <a:pt x="452" y="109"/>
                    <a:pt x="452" y="109"/>
                    <a:pt x="452" y="109"/>
                  </a:cubicBezTo>
                  <a:cubicBezTo>
                    <a:pt x="465" y="90"/>
                    <a:pt x="465" y="90"/>
                    <a:pt x="465" y="90"/>
                  </a:cubicBezTo>
                  <a:cubicBezTo>
                    <a:pt x="439" y="64"/>
                    <a:pt x="439" y="64"/>
                    <a:pt x="439" y="64"/>
                  </a:cubicBezTo>
                  <a:cubicBezTo>
                    <a:pt x="420" y="77"/>
                    <a:pt x="420" y="77"/>
                    <a:pt x="420" y="77"/>
                  </a:cubicBezTo>
                  <a:cubicBezTo>
                    <a:pt x="406" y="91"/>
                    <a:pt x="406" y="91"/>
                    <a:pt x="406" y="91"/>
                  </a:cubicBezTo>
                  <a:cubicBezTo>
                    <a:pt x="395" y="82"/>
                    <a:pt x="383" y="74"/>
                    <a:pt x="371" y="67"/>
                  </a:cubicBezTo>
                  <a:cubicBezTo>
                    <a:pt x="378" y="50"/>
                    <a:pt x="378" y="50"/>
                    <a:pt x="378" y="50"/>
                  </a:cubicBezTo>
                  <a:cubicBezTo>
                    <a:pt x="383" y="27"/>
                    <a:pt x="383" y="27"/>
                    <a:pt x="383" y="27"/>
                  </a:cubicBezTo>
                  <a:cubicBezTo>
                    <a:pt x="349" y="13"/>
                    <a:pt x="349" y="13"/>
                    <a:pt x="349" y="13"/>
                  </a:cubicBezTo>
                  <a:cubicBezTo>
                    <a:pt x="336" y="32"/>
                    <a:pt x="336" y="32"/>
                    <a:pt x="336" y="32"/>
                  </a:cubicBezTo>
                  <a:cubicBezTo>
                    <a:pt x="329" y="50"/>
                    <a:pt x="329" y="50"/>
                    <a:pt x="329" y="50"/>
                  </a:cubicBezTo>
                  <a:cubicBezTo>
                    <a:pt x="316" y="46"/>
                    <a:pt x="302" y="43"/>
                    <a:pt x="288" y="42"/>
                  </a:cubicBezTo>
                  <a:cubicBezTo>
                    <a:pt x="288" y="23"/>
                    <a:pt x="288" y="23"/>
                    <a:pt x="288" y="23"/>
                  </a:cubicBezTo>
                  <a:cubicBezTo>
                    <a:pt x="284" y="0"/>
                    <a:pt x="284" y="0"/>
                    <a:pt x="284" y="0"/>
                  </a:cubicBezTo>
                  <a:cubicBezTo>
                    <a:pt x="246" y="0"/>
                    <a:pt x="246" y="0"/>
                    <a:pt x="246" y="0"/>
                  </a:cubicBezTo>
                  <a:cubicBezTo>
                    <a:pt x="242" y="23"/>
                    <a:pt x="242" y="23"/>
                    <a:pt x="242" y="23"/>
                  </a:cubicBezTo>
                  <a:cubicBezTo>
                    <a:pt x="242" y="42"/>
                    <a:pt x="242" y="42"/>
                    <a:pt x="242" y="42"/>
                  </a:cubicBezTo>
                  <a:cubicBezTo>
                    <a:pt x="228" y="43"/>
                    <a:pt x="214" y="46"/>
                    <a:pt x="201" y="50"/>
                  </a:cubicBezTo>
                  <a:cubicBezTo>
                    <a:pt x="193" y="32"/>
                    <a:pt x="193" y="32"/>
                    <a:pt x="193" y="32"/>
                  </a:cubicBezTo>
                  <a:cubicBezTo>
                    <a:pt x="181" y="13"/>
                    <a:pt x="181" y="13"/>
                    <a:pt x="181" y="13"/>
                  </a:cubicBezTo>
                  <a:cubicBezTo>
                    <a:pt x="146" y="27"/>
                    <a:pt x="146" y="27"/>
                    <a:pt x="146" y="27"/>
                  </a:cubicBezTo>
                  <a:cubicBezTo>
                    <a:pt x="152" y="50"/>
                    <a:pt x="152" y="50"/>
                    <a:pt x="152" y="50"/>
                  </a:cubicBezTo>
                  <a:cubicBezTo>
                    <a:pt x="159" y="67"/>
                    <a:pt x="159" y="67"/>
                    <a:pt x="159" y="67"/>
                  </a:cubicBezTo>
                  <a:cubicBezTo>
                    <a:pt x="146" y="74"/>
                    <a:pt x="135" y="82"/>
                    <a:pt x="124" y="91"/>
                  </a:cubicBezTo>
                  <a:cubicBezTo>
                    <a:pt x="110" y="77"/>
                    <a:pt x="110" y="77"/>
                    <a:pt x="110" y="77"/>
                  </a:cubicBezTo>
                  <a:cubicBezTo>
                    <a:pt x="91" y="64"/>
                    <a:pt x="91" y="64"/>
                    <a:pt x="91" y="64"/>
                  </a:cubicBezTo>
                  <a:cubicBezTo>
                    <a:pt x="65" y="90"/>
                    <a:pt x="65" y="90"/>
                    <a:pt x="65" y="90"/>
                  </a:cubicBezTo>
                  <a:cubicBezTo>
                    <a:pt x="78" y="109"/>
                    <a:pt x="78" y="109"/>
                    <a:pt x="78" y="109"/>
                  </a:cubicBezTo>
                  <a:cubicBezTo>
                    <a:pt x="92" y="123"/>
                    <a:pt x="92" y="123"/>
                    <a:pt x="92" y="123"/>
                  </a:cubicBezTo>
                  <a:cubicBezTo>
                    <a:pt x="83" y="134"/>
                    <a:pt x="75" y="145"/>
                    <a:pt x="68" y="158"/>
                  </a:cubicBezTo>
                  <a:cubicBezTo>
                    <a:pt x="51" y="151"/>
                    <a:pt x="51" y="151"/>
                    <a:pt x="51" y="151"/>
                  </a:cubicBezTo>
                  <a:cubicBezTo>
                    <a:pt x="28" y="145"/>
                    <a:pt x="28" y="145"/>
                    <a:pt x="28" y="145"/>
                  </a:cubicBezTo>
                  <a:cubicBezTo>
                    <a:pt x="13" y="180"/>
                    <a:pt x="13" y="180"/>
                    <a:pt x="13" y="180"/>
                  </a:cubicBezTo>
                  <a:cubicBezTo>
                    <a:pt x="33" y="193"/>
                    <a:pt x="33" y="193"/>
                    <a:pt x="33" y="193"/>
                  </a:cubicBezTo>
                  <a:cubicBezTo>
                    <a:pt x="51" y="200"/>
                    <a:pt x="51" y="200"/>
                    <a:pt x="51" y="200"/>
                  </a:cubicBezTo>
                  <a:cubicBezTo>
                    <a:pt x="47" y="213"/>
                    <a:pt x="44" y="227"/>
                    <a:pt x="42" y="241"/>
                  </a:cubicBezTo>
                  <a:cubicBezTo>
                    <a:pt x="24" y="241"/>
                    <a:pt x="24" y="241"/>
                    <a:pt x="24" y="241"/>
                  </a:cubicBezTo>
                  <a:cubicBezTo>
                    <a:pt x="0" y="245"/>
                    <a:pt x="0" y="245"/>
                    <a:pt x="0" y="245"/>
                  </a:cubicBezTo>
                  <a:cubicBezTo>
                    <a:pt x="0" y="283"/>
                    <a:pt x="0" y="283"/>
                    <a:pt x="0" y="283"/>
                  </a:cubicBezTo>
                  <a:cubicBezTo>
                    <a:pt x="24" y="287"/>
                    <a:pt x="24" y="287"/>
                    <a:pt x="24" y="287"/>
                  </a:cubicBezTo>
                  <a:cubicBezTo>
                    <a:pt x="42" y="287"/>
                    <a:pt x="42" y="287"/>
                    <a:pt x="42" y="287"/>
                  </a:cubicBezTo>
                  <a:cubicBezTo>
                    <a:pt x="44" y="301"/>
                    <a:pt x="47" y="315"/>
                    <a:pt x="51" y="328"/>
                  </a:cubicBezTo>
                  <a:cubicBezTo>
                    <a:pt x="33" y="335"/>
                    <a:pt x="33" y="335"/>
                    <a:pt x="33" y="335"/>
                  </a:cubicBezTo>
                  <a:cubicBezTo>
                    <a:pt x="13" y="348"/>
                    <a:pt x="13" y="348"/>
                    <a:pt x="13" y="348"/>
                  </a:cubicBezTo>
                  <a:cubicBezTo>
                    <a:pt x="28" y="383"/>
                    <a:pt x="28" y="383"/>
                    <a:pt x="28" y="383"/>
                  </a:cubicBezTo>
                  <a:cubicBezTo>
                    <a:pt x="51" y="377"/>
                    <a:pt x="51" y="377"/>
                    <a:pt x="51" y="377"/>
                  </a:cubicBezTo>
                  <a:cubicBezTo>
                    <a:pt x="68" y="370"/>
                    <a:pt x="68" y="370"/>
                    <a:pt x="68" y="370"/>
                  </a:cubicBezTo>
                  <a:cubicBezTo>
                    <a:pt x="75" y="383"/>
                    <a:pt x="83" y="394"/>
                    <a:pt x="92" y="405"/>
                  </a:cubicBezTo>
                  <a:cubicBezTo>
                    <a:pt x="78" y="419"/>
                    <a:pt x="78" y="419"/>
                    <a:pt x="78" y="419"/>
                  </a:cubicBezTo>
                  <a:cubicBezTo>
                    <a:pt x="65" y="438"/>
                    <a:pt x="65" y="438"/>
                    <a:pt x="65" y="438"/>
                  </a:cubicBezTo>
                  <a:cubicBezTo>
                    <a:pt x="91" y="464"/>
                    <a:pt x="91" y="464"/>
                    <a:pt x="91" y="464"/>
                  </a:cubicBezTo>
                  <a:cubicBezTo>
                    <a:pt x="110" y="451"/>
                    <a:pt x="110" y="451"/>
                    <a:pt x="110" y="451"/>
                  </a:cubicBezTo>
                  <a:cubicBezTo>
                    <a:pt x="124" y="437"/>
                    <a:pt x="124" y="437"/>
                    <a:pt x="124" y="437"/>
                  </a:cubicBezTo>
                  <a:cubicBezTo>
                    <a:pt x="135" y="446"/>
                    <a:pt x="146" y="454"/>
                    <a:pt x="159" y="461"/>
                  </a:cubicBezTo>
                  <a:cubicBezTo>
                    <a:pt x="152" y="478"/>
                    <a:pt x="152" y="478"/>
                    <a:pt x="152" y="478"/>
                  </a:cubicBezTo>
                  <a:cubicBezTo>
                    <a:pt x="146" y="501"/>
                    <a:pt x="146" y="501"/>
                    <a:pt x="146" y="501"/>
                  </a:cubicBezTo>
                  <a:cubicBezTo>
                    <a:pt x="181" y="516"/>
                    <a:pt x="181" y="516"/>
                    <a:pt x="181" y="516"/>
                  </a:cubicBezTo>
                  <a:cubicBezTo>
                    <a:pt x="193" y="496"/>
                    <a:pt x="193" y="496"/>
                    <a:pt x="193" y="496"/>
                  </a:cubicBezTo>
                  <a:cubicBezTo>
                    <a:pt x="201" y="478"/>
                    <a:pt x="201" y="478"/>
                    <a:pt x="201" y="478"/>
                  </a:cubicBezTo>
                  <a:cubicBezTo>
                    <a:pt x="214" y="482"/>
                    <a:pt x="228" y="485"/>
                    <a:pt x="242" y="486"/>
                  </a:cubicBezTo>
                  <a:cubicBezTo>
                    <a:pt x="242" y="505"/>
                    <a:pt x="242" y="505"/>
                    <a:pt x="242" y="505"/>
                  </a:cubicBezTo>
                  <a:cubicBezTo>
                    <a:pt x="246" y="528"/>
                    <a:pt x="246" y="528"/>
                    <a:pt x="246" y="528"/>
                  </a:cubicBezTo>
                  <a:cubicBezTo>
                    <a:pt x="284" y="528"/>
                    <a:pt x="284" y="528"/>
                    <a:pt x="284" y="528"/>
                  </a:cubicBezTo>
                  <a:cubicBezTo>
                    <a:pt x="288" y="505"/>
                    <a:pt x="288" y="505"/>
                    <a:pt x="288" y="505"/>
                  </a:cubicBezTo>
                  <a:cubicBezTo>
                    <a:pt x="288" y="486"/>
                    <a:pt x="288" y="486"/>
                    <a:pt x="288" y="486"/>
                  </a:cubicBezTo>
                  <a:cubicBezTo>
                    <a:pt x="302" y="485"/>
                    <a:pt x="316" y="482"/>
                    <a:pt x="329" y="478"/>
                  </a:cubicBezTo>
                  <a:cubicBezTo>
                    <a:pt x="336" y="496"/>
                    <a:pt x="336" y="496"/>
                    <a:pt x="336" y="496"/>
                  </a:cubicBezTo>
                  <a:cubicBezTo>
                    <a:pt x="349" y="516"/>
                    <a:pt x="349" y="516"/>
                    <a:pt x="349" y="516"/>
                  </a:cubicBezTo>
                  <a:cubicBezTo>
                    <a:pt x="383" y="501"/>
                    <a:pt x="383" y="501"/>
                    <a:pt x="383" y="501"/>
                  </a:cubicBezTo>
                  <a:cubicBezTo>
                    <a:pt x="378" y="478"/>
                    <a:pt x="378" y="478"/>
                    <a:pt x="378" y="478"/>
                  </a:cubicBezTo>
                  <a:cubicBezTo>
                    <a:pt x="371" y="461"/>
                    <a:pt x="371" y="461"/>
                    <a:pt x="371" y="461"/>
                  </a:cubicBezTo>
                  <a:cubicBezTo>
                    <a:pt x="383" y="454"/>
                    <a:pt x="395" y="446"/>
                    <a:pt x="406" y="437"/>
                  </a:cubicBezTo>
                  <a:cubicBezTo>
                    <a:pt x="420" y="451"/>
                    <a:pt x="420" y="451"/>
                    <a:pt x="420" y="451"/>
                  </a:cubicBezTo>
                  <a:cubicBezTo>
                    <a:pt x="439" y="464"/>
                    <a:pt x="439" y="464"/>
                    <a:pt x="439" y="464"/>
                  </a:cubicBezTo>
                  <a:cubicBezTo>
                    <a:pt x="465" y="438"/>
                    <a:pt x="465" y="438"/>
                    <a:pt x="465" y="438"/>
                  </a:cubicBezTo>
                  <a:cubicBezTo>
                    <a:pt x="452" y="419"/>
                    <a:pt x="452" y="419"/>
                    <a:pt x="452" y="419"/>
                  </a:cubicBezTo>
                  <a:cubicBezTo>
                    <a:pt x="438" y="405"/>
                    <a:pt x="438" y="405"/>
                    <a:pt x="438" y="405"/>
                  </a:cubicBezTo>
                  <a:cubicBezTo>
                    <a:pt x="447" y="394"/>
                    <a:pt x="455" y="383"/>
                    <a:pt x="462" y="370"/>
                  </a:cubicBezTo>
                  <a:cubicBezTo>
                    <a:pt x="479" y="377"/>
                    <a:pt x="479" y="377"/>
                    <a:pt x="479" y="377"/>
                  </a:cubicBezTo>
                  <a:cubicBezTo>
                    <a:pt x="502" y="383"/>
                    <a:pt x="502" y="383"/>
                    <a:pt x="502" y="383"/>
                  </a:cubicBezTo>
                  <a:cubicBezTo>
                    <a:pt x="516" y="348"/>
                    <a:pt x="516" y="348"/>
                    <a:pt x="516" y="348"/>
                  </a:cubicBezTo>
                  <a:cubicBezTo>
                    <a:pt x="496" y="335"/>
                    <a:pt x="496" y="335"/>
                    <a:pt x="496" y="335"/>
                  </a:cubicBezTo>
                  <a:cubicBezTo>
                    <a:pt x="479" y="328"/>
                    <a:pt x="479" y="328"/>
                    <a:pt x="479" y="328"/>
                  </a:cubicBezTo>
                  <a:cubicBezTo>
                    <a:pt x="483" y="315"/>
                    <a:pt x="486" y="301"/>
                    <a:pt x="487" y="287"/>
                  </a:cubicBezTo>
                  <a:lnTo>
                    <a:pt x="506" y="287"/>
                  </a:lnTo>
                  <a:close/>
                  <a:moveTo>
                    <a:pt x="265" y="290"/>
                  </a:moveTo>
                  <a:cubicBezTo>
                    <a:pt x="251" y="290"/>
                    <a:pt x="239" y="278"/>
                    <a:pt x="239" y="264"/>
                  </a:cubicBezTo>
                  <a:cubicBezTo>
                    <a:pt x="239" y="250"/>
                    <a:pt x="251" y="238"/>
                    <a:pt x="265" y="238"/>
                  </a:cubicBezTo>
                  <a:cubicBezTo>
                    <a:pt x="279" y="238"/>
                    <a:pt x="291" y="250"/>
                    <a:pt x="291" y="264"/>
                  </a:cubicBezTo>
                  <a:cubicBezTo>
                    <a:pt x="291" y="278"/>
                    <a:pt x="279" y="290"/>
                    <a:pt x="265" y="29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zh-CN" altLang="en-US" sz="1013"/>
            </a:p>
          </p:txBody>
        </p:sp>
        <p:sp>
          <p:nvSpPr>
            <p:cNvPr id="77" name="Freeform 13"/>
            <p:cNvSpPr>
              <a:spLocks noEditPoints="1"/>
            </p:cNvSpPr>
            <p:nvPr/>
          </p:nvSpPr>
          <p:spPr bwMode="auto">
            <a:xfrm>
              <a:off x="5405438" y="2741613"/>
              <a:ext cx="1376363" cy="1381125"/>
            </a:xfrm>
            <a:custGeom>
              <a:avLst/>
              <a:gdLst>
                <a:gd name="T0" fmla="*/ 184 w 367"/>
                <a:gd name="T1" fmla="*/ 0 h 368"/>
                <a:gd name="T2" fmla="*/ 0 w 367"/>
                <a:gd name="T3" fmla="*/ 184 h 368"/>
                <a:gd name="T4" fmla="*/ 184 w 367"/>
                <a:gd name="T5" fmla="*/ 368 h 368"/>
                <a:gd name="T6" fmla="*/ 367 w 367"/>
                <a:gd name="T7" fmla="*/ 184 h 368"/>
                <a:gd name="T8" fmla="*/ 184 w 367"/>
                <a:gd name="T9" fmla="*/ 0 h 368"/>
                <a:gd name="T10" fmla="*/ 184 w 367"/>
                <a:gd name="T11" fmla="*/ 250 h 368"/>
                <a:gd name="T12" fmla="*/ 118 w 367"/>
                <a:gd name="T13" fmla="*/ 184 h 368"/>
                <a:gd name="T14" fmla="*/ 184 w 367"/>
                <a:gd name="T15" fmla="*/ 118 h 368"/>
                <a:gd name="T16" fmla="*/ 250 w 367"/>
                <a:gd name="T17" fmla="*/ 184 h 368"/>
                <a:gd name="T18" fmla="*/ 184 w 367"/>
                <a:gd name="T19" fmla="*/ 250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67" h="368">
                  <a:moveTo>
                    <a:pt x="184" y="0"/>
                  </a:moveTo>
                  <a:cubicBezTo>
                    <a:pt x="83" y="0"/>
                    <a:pt x="0" y="83"/>
                    <a:pt x="0" y="184"/>
                  </a:cubicBezTo>
                  <a:cubicBezTo>
                    <a:pt x="0" y="285"/>
                    <a:pt x="83" y="368"/>
                    <a:pt x="184" y="368"/>
                  </a:cubicBezTo>
                  <a:cubicBezTo>
                    <a:pt x="285" y="368"/>
                    <a:pt x="367" y="285"/>
                    <a:pt x="367" y="184"/>
                  </a:cubicBezTo>
                  <a:cubicBezTo>
                    <a:pt x="367" y="83"/>
                    <a:pt x="285" y="0"/>
                    <a:pt x="184" y="0"/>
                  </a:cubicBezTo>
                  <a:close/>
                  <a:moveTo>
                    <a:pt x="184" y="250"/>
                  </a:moveTo>
                  <a:cubicBezTo>
                    <a:pt x="148" y="250"/>
                    <a:pt x="118" y="220"/>
                    <a:pt x="118" y="184"/>
                  </a:cubicBezTo>
                  <a:cubicBezTo>
                    <a:pt x="118" y="148"/>
                    <a:pt x="148" y="118"/>
                    <a:pt x="184" y="118"/>
                  </a:cubicBezTo>
                  <a:cubicBezTo>
                    <a:pt x="220" y="118"/>
                    <a:pt x="250" y="148"/>
                    <a:pt x="250" y="184"/>
                  </a:cubicBezTo>
                  <a:cubicBezTo>
                    <a:pt x="250" y="220"/>
                    <a:pt x="220" y="250"/>
                    <a:pt x="184" y="25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zh-CN" altLang="en-US" sz="1013"/>
            </a:p>
          </p:txBody>
        </p:sp>
      </p:grpSp>
      <p:grpSp>
        <p:nvGrpSpPr>
          <p:cNvPr id="78" name="组合 77"/>
          <p:cNvGrpSpPr/>
          <p:nvPr/>
        </p:nvGrpSpPr>
        <p:grpSpPr>
          <a:xfrm>
            <a:off x="4771996" y="2469267"/>
            <a:ext cx="959732" cy="973850"/>
            <a:chOff x="5803900" y="2852738"/>
            <a:chExt cx="1300163" cy="1319212"/>
          </a:xfrm>
          <a:solidFill>
            <a:srgbClr val="356377"/>
          </a:solidFill>
        </p:grpSpPr>
        <p:sp>
          <p:nvSpPr>
            <p:cNvPr id="79" name="Freeform 18"/>
            <p:cNvSpPr>
              <a:spLocks noEditPoints="1"/>
            </p:cNvSpPr>
            <p:nvPr/>
          </p:nvSpPr>
          <p:spPr bwMode="auto">
            <a:xfrm>
              <a:off x="5803900" y="2852738"/>
              <a:ext cx="1300163" cy="1319212"/>
            </a:xfrm>
            <a:custGeom>
              <a:avLst/>
              <a:gdLst>
                <a:gd name="T0" fmla="*/ 309 w 347"/>
                <a:gd name="T1" fmla="*/ 176 h 352"/>
                <a:gd name="T2" fmla="*/ 326 w 347"/>
                <a:gd name="T3" fmla="*/ 150 h 352"/>
                <a:gd name="T4" fmla="*/ 335 w 347"/>
                <a:gd name="T5" fmla="*/ 103 h 352"/>
                <a:gd name="T6" fmla="*/ 294 w 347"/>
                <a:gd name="T7" fmla="*/ 113 h 352"/>
                <a:gd name="T8" fmla="*/ 282 w 347"/>
                <a:gd name="T9" fmla="*/ 65 h 352"/>
                <a:gd name="T10" fmla="*/ 262 w 347"/>
                <a:gd name="T11" fmla="*/ 22 h 352"/>
                <a:gd name="T12" fmla="*/ 234 w 347"/>
                <a:gd name="T13" fmla="*/ 54 h 352"/>
                <a:gd name="T14" fmla="*/ 196 w 347"/>
                <a:gd name="T15" fmla="*/ 23 h 352"/>
                <a:gd name="T16" fmla="*/ 155 w 347"/>
                <a:gd name="T17" fmla="*/ 0 h 352"/>
                <a:gd name="T18" fmla="*/ 151 w 347"/>
                <a:gd name="T19" fmla="*/ 42 h 352"/>
                <a:gd name="T20" fmla="*/ 102 w 347"/>
                <a:gd name="T21" fmla="*/ 39 h 352"/>
                <a:gd name="T22" fmla="*/ 55 w 347"/>
                <a:gd name="T23" fmla="*/ 44 h 352"/>
                <a:gd name="T24" fmla="*/ 77 w 347"/>
                <a:gd name="T25" fmla="*/ 81 h 352"/>
                <a:gd name="T26" fmla="*/ 35 w 347"/>
                <a:gd name="T27" fmla="*/ 107 h 352"/>
                <a:gd name="T28" fmla="*/ 0 w 347"/>
                <a:gd name="T29" fmla="*/ 139 h 352"/>
                <a:gd name="T30" fmla="*/ 39 w 347"/>
                <a:gd name="T31" fmla="*/ 156 h 352"/>
                <a:gd name="T32" fmla="*/ 39 w 347"/>
                <a:gd name="T33" fmla="*/ 195 h 352"/>
                <a:gd name="T34" fmla="*/ 0 w 347"/>
                <a:gd name="T35" fmla="*/ 212 h 352"/>
                <a:gd name="T36" fmla="*/ 35 w 347"/>
                <a:gd name="T37" fmla="*/ 244 h 352"/>
                <a:gd name="T38" fmla="*/ 77 w 347"/>
                <a:gd name="T39" fmla="*/ 271 h 352"/>
                <a:gd name="T40" fmla="*/ 55 w 347"/>
                <a:gd name="T41" fmla="*/ 307 h 352"/>
                <a:gd name="T42" fmla="*/ 102 w 347"/>
                <a:gd name="T43" fmla="*/ 313 h 352"/>
                <a:gd name="T44" fmla="*/ 151 w 347"/>
                <a:gd name="T45" fmla="*/ 309 h 352"/>
                <a:gd name="T46" fmla="*/ 155 w 347"/>
                <a:gd name="T47" fmla="*/ 352 h 352"/>
                <a:gd name="T48" fmla="*/ 196 w 347"/>
                <a:gd name="T49" fmla="*/ 329 h 352"/>
                <a:gd name="T50" fmla="*/ 234 w 347"/>
                <a:gd name="T51" fmla="*/ 297 h 352"/>
                <a:gd name="T52" fmla="*/ 262 w 347"/>
                <a:gd name="T53" fmla="*/ 329 h 352"/>
                <a:gd name="T54" fmla="*/ 282 w 347"/>
                <a:gd name="T55" fmla="*/ 286 h 352"/>
                <a:gd name="T56" fmla="*/ 294 w 347"/>
                <a:gd name="T57" fmla="*/ 239 h 352"/>
                <a:gd name="T58" fmla="*/ 335 w 347"/>
                <a:gd name="T59" fmla="*/ 248 h 352"/>
                <a:gd name="T60" fmla="*/ 326 w 347"/>
                <a:gd name="T61" fmla="*/ 201 h 352"/>
                <a:gd name="T62" fmla="*/ 174 w 347"/>
                <a:gd name="T63" fmla="*/ 201 h 352"/>
                <a:gd name="T64" fmla="*/ 174 w 347"/>
                <a:gd name="T65" fmla="*/ 150 h 352"/>
                <a:gd name="T66" fmla="*/ 174 w 347"/>
                <a:gd name="T67" fmla="*/ 201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47" h="352">
                  <a:moveTo>
                    <a:pt x="308" y="195"/>
                  </a:moveTo>
                  <a:cubicBezTo>
                    <a:pt x="309" y="189"/>
                    <a:pt x="309" y="182"/>
                    <a:pt x="309" y="176"/>
                  </a:cubicBezTo>
                  <a:cubicBezTo>
                    <a:pt x="309" y="169"/>
                    <a:pt x="309" y="162"/>
                    <a:pt x="308" y="156"/>
                  </a:cubicBezTo>
                  <a:cubicBezTo>
                    <a:pt x="326" y="150"/>
                    <a:pt x="326" y="150"/>
                    <a:pt x="326" y="150"/>
                  </a:cubicBezTo>
                  <a:cubicBezTo>
                    <a:pt x="347" y="139"/>
                    <a:pt x="347" y="139"/>
                    <a:pt x="347" y="139"/>
                  </a:cubicBezTo>
                  <a:cubicBezTo>
                    <a:pt x="335" y="103"/>
                    <a:pt x="335" y="103"/>
                    <a:pt x="335" y="103"/>
                  </a:cubicBezTo>
                  <a:cubicBezTo>
                    <a:pt x="312" y="107"/>
                    <a:pt x="312" y="107"/>
                    <a:pt x="312" y="107"/>
                  </a:cubicBezTo>
                  <a:cubicBezTo>
                    <a:pt x="294" y="113"/>
                    <a:pt x="294" y="113"/>
                    <a:pt x="294" y="113"/>
                  </a:cubicBezTo>
                  <a:cubicBezTo>
                    <a:pt x="288" y="101"/>
                    <a:pt x="280" y="90"/>
                    <a:pt x="271" y="81"/>
                  </a:cubicBezTo>
                  <a:cubicBezTo>
                    <a:pt x="282" y="65"/>
                    <a:pt x="282" y="65"/>
                    <a:pt x="282" y="65"/>
                  </a:cubicBezTo>
                  <a:cubicBezTo>
                    <a:pt x="292" y="44"/>
                    <a:pt x="292" y="44"/>
                    <a:pt x="292" y="44"/>
                  </a:cubicBezTo>
                  <a:cubicBezTo>
                    <a:pt x="262" y="22"/>
                    <a:pt x="262" y="22"/>
                    <a:pt x="262" y="22"/>
                  </a:cubicBezTo>
                  <a:cubicBezTo>
                    <a:pt x="245" y="39"/>
                    <a:pt x="245" y="39"/>
                    <a:pt x="245" y="39"/>
                  </a:cubicBezTo>
                  <a:cubicBezTo>
                    <a:pt x="234" y="54"/>
                    <a:pt x="234" y="54"/>
                    <a:pt x="234" y="54"/>
                  </a:cubicBezTo>
                  <a:cubicBezTo>
                    <a:pt x="222" y="48"/>
                    <a:pt x="210" y="44"/>
                    <a:pt x="196" y="42"/>
                  </a:cubicBezTo>
                  <a:cubicBezTo>
                    <a:pt x="196" y="23"/>
                    <a:pt x="196" y="23"/>
                    <a:pt x="196" y="23"/>
                  </a:cubicBezTo>
                  <a:cubicBezTo>
                    <a:pt x="192" y="0"/>
                    <a:pt x="192" y="0"/>
                    <a:pt x="192" y="0"/>
                  </a:cubicBezTo>
                  <a:cubicBezTo>
                    <a:pt x="155" y="0"/>
                    <a:pt x="155" y="0"/>
                    <a:pt x="155" y="0"/>
                  </a:cubicBezTo>
                  <a:cubicBezTo>
                    <a:pt x="151" y="23"/>
                    <a:pt x="151" y="23"/>
                    <a:pt x="151" y="23"/>
                  </a:cubicBezTo>
                  <a:cubicBezTo>
                    <a:pt x="151" y="42"/>
                    <a:pt x="151" y="42"/>
                    <a:pt x="151" y="42"/>
                  </a:cubicBezTo>
                  <a:cubicBezTo>
                    <a:pt x="138" y="44"/>
                    <a:pt x="125" y="48"/>
                    <a:pt x="113" y="54"/>
                  </a:cubicBezTo>
                  <a:cubicBezTo>
                    <a:pt x="102" y="39"/>
                    <a:pt x="102" y="39"/>
                    <a:pt x="102" y="39"/>
                  </a:cubicBezTo>
                  <a:cubicBezTo>
                    <a:pt x="85" y="22"/>
                    <a:pt x="85" y="22"/>
                    <a:pt x="85" y="22"/>
                  </a:cubicBezTo>
                  <a:cubicBezTo>
                    <a:pt x="55" y="44"/>
                    <a:pt x="55" y="44"/>
                    <a:pt x="55" y="44"/>
                  </a:cubicBezTo>
                  <a:cubicBezTo>
                    <a:pt x="65" y="65"/>
                    <a:pt x="65" y="65"/>
                    <a:pt x="65" y="65"/>
                  </a:cubicBezTo>
                  <a:cubicBezTo>
                    <a:pt x="77" y="81"/>
                    <a:pt x="77" y="81"/>
                    <a:pt x="77" y="81"/>
                  </a:cubicBezTo>
                  <a:cubicBezTo>
                    <a:pt x="67" y="90"/>
                    <a:pt x="60" y="101"/>
                    <a:pt x="53" y="113"/>
                  </a:cubicBezTo>
                  <a:cubicBezTo>
                    <a:pt x="35" y="107"/>
                    <a:pt x="35" y="107"/>
                    <a:pt x="35" y="107"/>
                  </a:cubicBezTo>
                  <a:cubicBezTo>
                    <a:pt x="12" y="103"/>
                    <a:pt x="12" y="103"/>
                    <a:pt x="12" y="103"/>
                  </a:cubicBezTo>
                  <a:cubicBezTo>
                    <a:pt x="0" y="139"/>
                    <a:pt x="0" y="139"/>
                    <a:pt x="0" y="139"/>
                  </a:cubicBezTo>
                  <a:cubicBezTo>
                    <a:pt x="21" y="150"/>
                    <a:pt x="21" y="150"/>
                    <a:pt x="21" y="150"/>
                  </a:cubicBezTo>
                  <a:cubicBezTo>
                    <a:pt x="39" y="156"/>
                    <a:pt x="39" y="156"/>
                    <a:pt x="39" y="156"/>
                  </a:cubicBezTo>
                  <a:cubicBezTo>
                    <a:pt x="38" y="162"/>
                    <a:pt x="38" y="169"/>
                    <a:pt x="38" y="176"/>
                  </a:cubicBezTo>
                  <a:cubicBezTo>
                    <a:pt x="38" y="182"/>
                    <a:pt x="38" y="189"/>
                    <a:pt x="39" y="195"/>
                  </a:cubicBezTo>
                  <a:cubicBezTo>
                    <a:pt x="21" y="201"/>
                    <a:pt x="21" y="201"/>
                    <a:pt x="21" y="201"/>
                  </a:cubicBezTo>
                  <a:cubicBezTo>
                    <a:pt x="0" y="212"/>
                    <a:pt x="0" y="212"/>
                    <a:pt x="0" y="212"/>
                  </a:cubicBezTo>
                  <a:cubicBezTo>
                    <a:pt x="12" y="248"/>
                    <a:pt x="12" y="248"/>
                    <a:pt x="12" y="248"/>
                  </a:cubicBezTo>
                  <a:cubicBezTo>
                    <a:pt x="35" y="244"/>
                    <a:pt x="35" y="244"/>
                    <a:pt x="35" y="244"/>
                  </a:cubicBezTo>
                  <a:cubicBezTo>
                    <a:pt x="53" y="239"/>
                    <a:pt x="53" y="239"/>
                    <a:pt x="53" y="239"/>
                  </a:cubicBezTo>
                  <a:cubicBezTo>
                    <a:pt x="60" y="250"/>
                    <a:pt x="67" y="261"/>
                    <a:pt x="77" y="271"/>
                  </a:cubicBezTo>
                  <a:cubicBezTo>
                    <a:pt x="65" y="286"/>
                    <a:pt x="65" y="286"/>
                    <a:pt x="65" y="286"/>
                  </a:cubicBezTo>
                  <a:cubicBezTo>
                    <a:pt x="55" y="307"/>
                    <a:pt x="55" y="307"/>
                    <a:pt x="55" y="307"/>
                  </a:cubicBezTo>
                  <a:cubicBezTo>
                    <a:pt x="85" y="329"/>
                    <a:pt x="85" y="329"/>
                    <a:pt x="85" y="329"/>
                  </a:cubicBezTo>
                  <a:cubicBezTo>
                    <a:pt x="102" y="313"/>
                    <a:pt x="102" y="313"/>
                    <a:pt x="102" y="313"/>
                  </a:cubicBezTo>
                  <a:cubicBezTo>
                    <a:pt x="113" y="297"/>
                    <a:pt x="113" y="297"/>
                    <a:pt x="113" y="297"/>
                  </a:cubicBezTo>
                  <a:cubicBezTo>
                    <a:pt x="125" y="303"/>
                    <a:pt x="138" y="307"/>
                    <a:pt x="151" y="309"/>
                  </a:cubicBezTo>
                  <a:cubicBezTo>
                    <a:pt x="151" y="329"/>
                    <a:pt x="151" y="329"/>
                    <a:pt x="151" y="329"/>
                  </a:cubicBezTo>
                  <a:cubicBezTo>
                    <a:pt x="155" y="352"/>
                    <a:pt x="155" y="352"/>
                    <a:pt x="155" y="352"/>
                  </a:cubicBezTo>
                  <a:cubicBezTo>
                    <a:pt x="192" y="352"/>
                    <a:pt x="192" y="352"/>
                    <a:pt x="192" y="352"/>
                  </a:cubicBezTo>
                  <a:cubicBezTo>
                    <a:pt x="196" y="329"/>
                    <a:pt x="196" y="329"/>
                    <a:pt x="196" y="329"/>
                  </a:cubicBezTo>
                  <a:cubicBezTo>
                    <a:pt x="196" y="309"/>
                    <a:pt x="196" y="309"/>
                    <a:pt x="196" y="309"/>
                  </a:cubicBezTo>
                  <a:cubicBezTo>
                    <a:pt x="210" y="307"/>
                    <a:pt x="222" y="303"/>
                    <a:pt x="234" y="297"/>
                  </a:cubicBezTo>
                  <a:cubicBezTo>
                    <a:pt x="245" y="313"/>
                    <a:pt x="245" y="313"/>
                    <a:pt x="245" y="313"/>
                  </a:cubicBezTo>
                  <a:cubicBezTo>
                    <a:pt x="262" y="329"/>
                    <a:pt x="262" y="329"/>
                    <a:pt x="262" y="329"/>
                  </a:cubicBezTo>
                  <a:cubicBezTo>
                    <a:pt x="292" y="307"/>
                    <a:pt x="292" y="307"/>
                    <a:pt x="292" y="307"/>
                  </a:cubicBezTo>
                  <a:cubicBezTo>
                    <a:pt x="282" y="286"/>
                    <a:pt x="282" y="286"/>
                    <a:pt x="282" y="286"/>
                  </a:cubicBezTo>
                  <a:cubicBezTo>
                    <a:pt x="271" y="271"/>
                    <a:pt x="271" y="271"/>
                    <a:pt x="271" y="271"/>
                  </a:cubicBezTo>
                  <a:cubicBezTo>
                    <a:pt x="280" y="261"/>
                    <a:pt x="288" y="250"/>
                    <a:pt x="294" y="239"/>
                  </a:cubicBezTo>
                  <a:cubicBezTo>
                    <a:pt x="312" y="244"/>
                    <a:pt x="312" y="244"/>
                    <a:pt x="312" y="244"/>
                  </a:cubicBezTo>
                  <a:cubicBezTo>
                    <a:pt x="335" y="248"/>
                    <a:pt x="335" y="248"/>
                    <a:pt x="335" y="248"/>
                  </a:cubicBezTo>
                  <a:cubicBezTo>
                    <a:pt x="347" y="212"/>
                    <a:pt x="347" y="212"/>
                    <a:pt x="347" y="212"/>
                  </a:cubicBezTo>
                  <a:cubicBezTo>
                    <a:pt x="326" y="201"/>
                    <a:pt x="326" y="201"/>
                    <a:pt x="326" y="201"/>
                  </a:cubicBezTo>
                  <a:lnTo>
                    <a:pt x="308" y="195"/>
                  </a:lnTo>
                  <a:close/>
                  <a:moveTo>
                    <a:pt x="174" y="201"/>
                  </a:moveTo>
                  <a:cubicBezTo>
                    <a:pt x="159" y="201"/>
                    <a:pt x="148" y="190"/>
                    <a:pt x="148" y="176"/>
                  </a:cubicBezTo>
                  <a:cubicBezTo>
                    <a:pt x="148" y="162"/>
                    <a:pt x="159" y="150"/>
                    <a:pt x="174" y="150"/>
                  </a:cubicBezTo>
                  <a:cubicBezTo>
                    <a:pt x="188" y="150"/>
                    <a:pt x="199" y="162"/>
                    <a:pt x="199" y="176"/>
                  </a:cubicBezTo>
                  <a:cubicBezTo>
                    <a:pt x="199" y="190"/>
                    <a:pt x="188" y="201"/>
                    <a:pt x="174" y="20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zh-CN" altLang="en-US" sz="1013"/>
            </a:p>
          </p:txBody>
        </p:sp>
        <p:sp>
          <p:nvSpPr>
            <p:cNvPr id="80" name="Freeform 19"/>
            <p:cNvSpPr>
              <a:spLocks noEditPoints="1"/>
            </p:cNvSpPr>
            <p:nvPr/>
          </p:nvSpPr>
          <p:spPr bwMode="auto">
            <a:xfrm>
              <a:off x="6080125" y="3136900"/>
              <a:ext cx="747713" cy="746125"/>
            </a:xfrm>
            <a:custGeom>
              <a:avLst/>
              <a:gdLst>
                <a:gd name="T0" fmla="*/ 100 w 199"/>
                <a:gd name="T1" fmla="*/ 0 h 199"/>
                <a:gd name="T2" fmla="*/ 0 w 199"/>
                <a:gd name="T3" fmla="*/ 100 h 199"/>
                <a:gd name="T4" fmla="*/ 100 w 199"/>
                <a:gd name="T5" fmla="*/ 199 h 199"/>
                <a:gd name="T6" fmla="*/ 199 w 199"/>
                <a:gd name="T7" fmla="*/ 100 h 199"/>
                <a:gd name="T8" fmla="*/ 100 w 199"/>
                <a:gd name="T9" fmla="*/ 0 h 199"/>
                <a:gd name="T10" fmla="*/ 100 w 199"/>
                <a:gd name="T11" fmla="*/ 150 h 199"/>
                <a:gd name="T12" fmla="*/ 49 w 199"/>
                <a:gd name="T13" fmla="*/ 100 h 199"/>
                <a:gd name="T14" fmla="*/ 100 w 199"/>
                <a:gd name="T15" fmla="*/ 49 h 199"/>
                <a:gd name="T16" fmla="*/ 150 w 199"/>
                <a:gd name="T17" fmla="*/ 100 h 199"/>
                <a:gd name="T18" fmla="*/ 100 w 199"/>
                <a:gd name="T19" fmla="*/ 150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9" h="199">
                  <a:moveTo>
                    <a:pt x="100" y="0"/>
                  </a:moveTo>
                  <a:cubicBezTo>
                    <a:pt x="45" y="0"/>
                    <a:pt x="0" y="45"/>
                    <a:pt x="0" y="100"/>
                  </a:cubicBezTo>
                  <a:cubicBezTo>
                    <a:pt x="0" y="155"/>
                    <a:pt x="45" y="199"/>
                    <a:pt x="100" y="199"/>
                  </a:cubicBezTo>
                  <a:cubicBezTo>
                    <a:pt x="155" y="199"/>
                    <a:pt x="199" y="155"/>
                    <a:pt x="199" y="100"/>
                  </a:cubicBezTo>
                  <a:cubicBezTo>
                    <a:pt x="199" y="45"/>
                    <a:pt x="155" y="0"/>
                    <a:pt x="100" y="0"/>
                  </a:cubicBezTo>
                  <a:close/>
                  <a:moveTo>
                    <a:pt x="100" y="150"/>
                  </a:moveTo>
                  <a:cubicBezTo>
                    <a:pt x="72" y="150"/>
                    <a:pt x="49" y="128"/>
                    <a:pt x="49" y="100"/>
                  </a:cubicBezTo>
                  <a:cubicBezTo>
                    <a:pt x="49" y="72"/>
                    <a:pt x="72" y="49"/>
                    <a:pt x="100" y="49"/>
                  </a:cubicBezTo>
                  <a:cubicBezTo>
                    <a:pt x="127" y="49"/>
                    <a:pt x="150" y="72"/>
                    <a:pt x="150" y="100"/>
                  </a:cubicBezTo>
                  <a:cubicBezTo>
                    <a:pt x="150" y="128"/>
                    <a:pt x="127" y="150"/>
                    <a:pt x="100" y="15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zh-CN" altLang="en-US" sz="1013" dirty="0"/>
            </a:p>
          </p:txBody>
        </p:sp>
      </p:grpSp>
      <p:grpSp>
        <p:nvGrpSpPr>
          <p:cNvPr id="81" name="组合 80"/>
          <p:cNvGrpSpPr/>
          <p:nvPr/>
        </p:nvGrpSpPr>
        <p:grpSpPr>
          <a:xfrm>
            <a:off x="5598152" y="2647396"/>
            <a:ext cx="1165976" cy="1164870"/>
            <a:chOff x="5305425" y="2638425"/>
            <a:chExt cx="1579563" cy="1577975"/>
          </a:xfrm>
          <a:solidFill>
            <a:srgbClr val="356377"/>
          </a:solidFill>
        </p:grpSpPr>
        <p:sp>
          <p:nvSpPr>
            <p:cNvPr id="82" name="Freeform 6"/>
            <p:cNvSpPr>
              <a:spLocks noEditPoints="1"/>
            </p:cNvSpPr>
            <p:nvPr/>
          </p:nvSpPr>
          <p:spPr bwMode="auto">
            <a:xfrm>
              <a:off x="5305425" y="2638425"/>
              <a:ext cx="1579563" cy="1577975"/>
            </a:xfrm>
            <a:custGeom>
              <a:avLst/>
              <a:gdLst>
                <a:gd name="T0" fmla="*/ 421 w 421"/>
                <a:gd name="T1" fmla="*/ 229 h 421"/>
                <a:gd name="T2" fmla="*/ 398 w 421"/>
                <a:gd name="T3" fmla="*/ 188 h 421"/>
                <a:gd name="T4" fmla="*/ 367 w 421"/>
                <a:gd name="T5" fmla="*/ 146 h 421"/>
                <a:gd name="T6" fmla="*/ 402 w 421"/>
                <a:gd name="T7" fmla="*/ 122 h 421"/>
                <a:gd name="T8" fmla="*/ 361 w 421"/>
                <a:gd name="T9" fmla="*/ 97 h 421"/>
                <a:gd name="T10" fmla="*/ 314 w 421"/>
                <a:gd name="T11" fmla="*/ 77 h 421"/>
                <a:gd name="T12" fmla="*/ 332 w 421"/>
                <a:gd name="T13" fmla="*/ 38 h 421"/>
                <a:gd name="T14" fmla="*/ 285 w 421"/>
                <a:gd name="T15" fmla="*/ 37 h 421"/>
                <a:gd name="T16" fmla="*/ 233 w 421"/>
                <a:gd name="T17" fmla="*/ 43 h 421"/>
                <a:gd name="T18" fmla="*/ 229 w 421"/>
                <a:gd name="T19" fmla="*/ 0 h 421"/>
                <a:gd name="T20" fmla="*/ 188 w 421"/>
                <a:gd name="T21" fmla="*/ 23 h 421"/>
                <a:gd name="T22" fmla="*/ 146 w 421"/>
                <a:gd name="T23" fmla="*/ 54 h 421"/>
                <a:gd name="T24" fmla="*/ 122 w 421"/>
                <a:gd name="T25" fmla="*/ 19 h 421"/>
                <a:gd name="T26" fmla="*/ 98 w 421"/>
                <a:gd name="T27" fmla="*/ 60 h 421"/>
                <a:gd name="T28" fmla="*/ 77 w 421"/>
                <a:gd name="T29" fmla="*/ 107 h 421"/>
                <a:gd name="T30" fmla="*/ 38 w 421"/>
                <a:gd name="T31" fmla="*/ 89 h 421"/>
                <a:gd name="T32" fmla="*/ 37 w 421"/>
                <a:gd name="T33" fmla="*/ 136 h 421"/>
                <a:gd name="T34" fmla="*/ 43 w 421"/>
                <a:gd name="T35" fmla="*/ 188 h 421"/>
                <a:gd name="T36" fmla="*/ 0 w 421"/>
                <a:gd name="T37" fmla="*/ 192 h 421"/>
                <a:gd name="T38" fmla="*/ 24 w 421"/>
                <a:gd name="T39" fmla="*/ 233 h 421"/>
                <a:gd name="T40" fmla="*/ 54 w 421"/>
                <a:gd name="T41" fmla="*/ 274 h 421"/>
                <a:gd name="T42" fmla="*/ 19 w 421"/>
                <a:gd name="T43" fmla="*/ 299 h 421"/>
                <a:gd name="T44" fmla="*/ 60 w 421"/>
                <a:gd name="T45" fmla="*/ 323 h 421"/>
                <a:gd name="T46" fmla="*/ 107 w 421"/>
                <a:gd name="T47" fmla="*/ 344 h 421"/>
                <a:gd name="T48" fmla="*/ 89 w 421"/>
                <a:gd name="T49" fmla="*/ 383 h 421"/>
                <a:gd name="T50" fmla="*/ 137 w 421"/>
                <a:gd name="T51" fmla="*/ 384 h 421"/>
                <a:gd name="T52" fmla="*/ 188 w 421"/>
                <a:gd name="T53" fmla="*/ 378 h 421"/>
                <a:gd name="T54" fmla="*/ 192 w 421"/>
                <a:gd name="T55" fmla="*/ 421 h 421"/>
                <a:gd name="T56" fmla="*/ 233 w 421"/>
                <a:gd name="T57" fmla="*/ 397 h 421"/>
                <a:gd name="T58" fmla="*/ 275 w 421"/>
                <a:gd name="T59" fmla="*/ 367 h 421"/>
                <a:gd name="T60" fmla="*/ 299 w 421"/>
                <a:gd name="T61" fmla="*/ 402 h 421"/>
                <a:gd name="T62" fmla="*/ 324 w 421"/>
                <a:gd name="T63" fmla="*/ 361 h 421"/>
                <a:gd name="T64" fmla="*/ 344 w 421"/>
                <a:gd name="T65" fmla="*/ 314 h 421"/>
                <a:gd name="T66" fmla="*/ 383 w 421"/>
                <a:gd name="T67" fmla="*/ 332 h 421"/>
                <a:gd name="T68" fmla="*/ 384 w 421"/>
                <a:gd name="T69" fmla="*/ 284 h 421"/>
                <a:gd name="T70" fmla="*/ 378 w 421"/>
                <a:gd name="T71" fmla="*/ 233 h 421"/>
                <a:gd name="T72" fmla="*/ 211 w 421"/>
                <a:gd name="T73" fmla="*/ 236 h 421"/>
                <a:gd name="T74" fmla="*/ 211 w 421"/>
                <a:gd name="T75" fmla="*/ 185 h 421"/>
                <a:gd name="T76" fmla="*/ 211 w 421"/>
                <a:gd name="T77" fmla="*/ 236 h 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21" h="421">
                  <a:moveTo>
                    <a:pt x="398" y="233"/>
                  </a:moveTo>
                  <a:cubicBezTo>
                    <a:pt x="421" y="229"/>
                    <a:pt x="421" y="229"/>
                    <a:pt x="421" y="229"/>
                  </a:cubicBezTo>
                  <a:cubicBezTo>
                    <a:pt x="421" y="192"/>
                    <a:pt x="421" y="192"/>
                    <a:pt x="421" y="192"/>
                  </a:cubicBezTo>
                  <a:cubicBezTo>
                    <a:pt x="398" y="188"/>
                    <a:pt x="398" y="188"/>
                    <a:pt x="398" y="188"/>
                  </a:cubicBezTo>
                  <a:cubicBezTo>
                    <a:pt x="378" y="188"/>
                    <a:pt x="378" y="188"/>
                    <a:pt x="378" y="188"/>
                  </a:cubicBezTo>
                  <a:cubicBezTo>
                    <a:pt x="376" y="173"/>
                    <a:pt x="372" y="159"/>
                    <a:pt x="367" y="146"/>
                  </a:cubicBezTo>
                  <a:cubicBezTo>
                    <a:pt x="384" y="136"/>
                    <a:pt x="384" y="136"/>
                    <a:pt x="384" y="136"/>
                  </a:cubicBezTo>
                  <a:cubicBezTo>
                    <a:pt x="402" y="122"/>
                    <a:pt x="402" y="122"/>
                    <a:pt x="402" y="122"/>
                  </a:cubicBezTo>
                  <a:cubicBezTo>
                    <a:pt x="383" y="89"/>
                    <a:pt x="383" y="89"/>
                    <a:pt x="383" y="89"/>
                  </a:cubicBezTo>
                  <a:cubicBezTo>
                    <a:pt x="361" y="97"/>
                    <a:pt x="361" y="97"/>
                    <a:pt x="361" y="97"/>
                  </a:cubicBezTo>
                  <a:cubicBezTo>
                    <a:pt x="344" y="107"/>
                    <a:pt x="344" y="107"/>
                    <a:pt x="344" y="107"/>
                  </a:cubicBezTo>
                  <a:cubicBezTo>
                    <a:pt x="336" y="96"/>
                    <a:pt x="325" y="85"/>
                    <a:pt x="314" y="77"/>
                  </a:cubicBezTo>
                  <a:cubicBezTo>
                    <a:pt x="324" y="60"/>
                    <a:pt x="324" y="60"/>
                    <a:pt x="324" y="60"/>
                  </a:cubicBezTo>
                  <a:cubicBezTo>
                    <a:pt x="332" y="38"/>
                    <a:pt x="332" y="38"/>
                    <a:pt x="332" y="38"/>
                  </a:cubicBezTo>
                  <a:cubicBezTo>
                    <a:pt x="299" y="19"/>
                    <a:pt x="299" y="19"/>
                    <a:pt x="299" y="19"/>
                  </a:cubicBezTo>
                  <a:cubicBezTo>
                    <a:pt x="285" y="37"/>
                    <a:pt x="285" y="37"/>
                    <a:pt x="285" y="37"/>
                  </a:cubicBezTo>
                  <a:cubicBezTo>
                    <a:pt x="275" y="54"/>
                    <a:pt x="275" y="54"/>
                    <a:pt x="275" y="54"/>
                  </a:cubicBezTo>
                  <a:cubicBezTo>
                    <a:pt x="262" y="49"/>
                    <a:pt x="248" y="45"/>
                    <a:pt x="233" y="43"/>
                  </a:cubicBezTo>
                  <a:cubicBezTo>
                    <a:pt x="233" y="23"/>
                    <a:pt x="233" y="23"/>
                    <a:pt x="233" y="23"/>
                  </a:cubicBezTo>
                  <a:cubicBezTo>
                    <a:pt x="229" y="0"/>
                    <a:pt x="229" y="0"/>
                    <a:pt x="229" y="0"/>
                  </a:cubicBezTo>
                  <a:cubicBezTo>
                    <a:pt x="192" y="0"/>
                    <a:pt x="192" y="0"/>
                    <a:pt x="192" y="0"/>
                  </a:cubicBezTo>
                  <a:cubicBezTo>
                    <a:pt x="188" y="23"/>
                    <a:pt x="188" y="23"/>
                    <a:pt x="188" y="23"/>
                  </a:cubicBezTo>
                  <a:cubicBezTo>
                    <a:pt x="188" y="43"/>
                    <a:pt x="188" y="43"/>
                    <a:pt x="188" y="43"/>
                  </a:cubicBezTo>
                  <a:cubicBezTo>
                    <a:pt x="173" y="45"/>
                    <a:pt x="160" y="49"/>
                    <a:pt x="146" y="54"/>
                  </a:cubicBezTo>
                  <a:cubicBezTo>
                    <a:pt x="137" y="37"/>
                    <a:pt x="137" y="37"/>
                    <a:pt x="137" y="37"/>
                  </a:cubicBezTo>
                  <a:cubicBezTo>
                    <a:pt x="122" y="19"/>
                    <a:pt x="122" y="19"/>
                    <a:pt x="122" y="19"/>
                  </a:cubicBezTo>
                  <a:cubicBezTo>
                    <a:pt x="89" y="38"/>
                    <a:pt x="89" y="38"/>
                    <a:pt x="89" y="38"/>
                  </a:cubicBezTo>
                  <a:cubicBezTo>
                    <a:pt x="98" y="60"/>
                    <a:pt x="98" y="60"/>
                    <a:pt x="98" y="60"/>
                  </a:cubicBezTo>
                  <a:cubicBezTo>
                    <a:pt x="107" y="77"/>
                    <a:pt x="107" y="77"/>
                    <a:pt x="107" y="77"/>
                  </a:cubicBezTo>
                  <a:cubicBezTo>
                    <a:pt x="96" y="85"/>
                    <a:pt x="86" y="96"/>
                    <a:pt x="77" y="107"/>
                  </a:cubicBezTo>
                  <a:cubicBezTo>
                    <a:pt x="60" y="97"/>
                    <a:pt x="60" y="97"/>
                    <a:pt x="60" y="97"/>
                  </a:cubicBezTo>
                  <a:cubicBezTo>
                    <a:pt x="38" y="89"/>
                    <a:pt x="38" y="89"/>
                    <a:pt x="38" y="89"/>
                  </a:cubicBezTo>
                  <a:cubicBezTo>
                    <a:pt x="19" y="122"/>
                    <a:pt x="19" y="122"/>
                    <a:pt x="19" y="122"/>
                  </a:cubicBezTo>
                  <a:cubicBezTo>
                    <a:pt x="37" y="136"/>
                    <a:pt x="37" y="136"/>
                    <a:pt x="37" y="136"/>
                  </a:cubicBezTo>
                  <a:cubicBezTo>
                    <a:pt x="54" y="146"/>
                    <a:pt x="54" y="146"/>
                    <a:pt x="54" y="146"/>
                  </a:cubicBezTo>
                  <a:cubicBezTo>
                    <a:pt x="49" y="159"/>
                    <a:pt x="45" y="173"/>
                    <a:pt x="43" y="188"/>
                  </a:cubicBezTo>
                  <a:cubicBezTo>
                    <a:pt x="24" y="188"/>
                    <a:pt x="24" y="188"/>
                    <a:pt x="24" y="188"/>
                  </a:cubicBezTo>
                  <a:cubicBezTo>
                    <a:pt x="0" y="192"/>
                    <a:pt x="0" y="192"/>
                    <a:pt x="0" y="192"/>
                  </a:cubicBezTo>
                  <a:cubicBezTo>
                    <a:pt x="0" y="229"/>
                    <a:pt x="0" y="229"/>
                    <a:pt x="0" y="229"/>
                  </a:cubicBezTo>
                  <a:cubicBezTo>
                    <a:pt x="24" y="233"/>
                    <a:pt x="24" y="233"/>
                    <a:pt x="24" y="233"/>
                  </a:cubicBezTo>
                  <a:cubicBezTo>
                    <a:pt x="43" y="233"/>
                    <a:pt x="43" y="233"/>
                    <a:pt x="43" y="233"/>
                  </a:cubicBezTo>
                  <a:cubicBezTo>
                    <a:pt x="45" y="247"/>
                    <a:pt x="49" y="261"/>
                    <a:pt x="54" y="274"/>
                  </a:cubicBezTo>
                  <a:cubicBezTo>
                    <a:pt x="37" y="284"/>
                    <a:pt x="37" y="284"/>
                    <a:pt x="37" y="284"/>
                  </a:cubicBezTo>
                  <a:cubicBezTo>
                    <a:pt x="19" y="299"/>
                    <a:pt x="19" y="299"/>
                    <a:pt x="19" y="299"/>
                  </a:cubicBezTo>
                  <a:cubicBezTo>
                    <a:pt x="38" y="332"/>
                    <a:pt x="38" y="332"/>
                    <a:pt x="38" y="332"/>
                  </a:cubicBezTo>
                  <a:cubicBezTo>
                    <a:pt x="60" y="323"/>
                    <a:pt x="60" y="323"/>
                    <a:pt x="60" y="323"/>
                  </a:cubicBezTo>
                  <a:cubicBezTo>
                    <a:pt x="77" y="314"/>
                    <a:pt x="77" y="314"/>
                    <a:pt x="77" y="314"/>
                  </a:cubicBezTo>
                  <a:cubicBezTo>
                    <a:pt x="86" y="325"/>
                    <a:pt x="96" y="335"/>
                    <a:pt x="107" y="344"/>
                  </a:cubicBezTo>
                  <a:cubicBezTo>
                    <a:pt x="98" y="361"/>
                    <a:pt x="98" y="361"/>
                    <a:pt x="98" y="361"/>
                  </a:cubicBezTo>
                  <a:cubicBezTo>
                    <a:pt x="89" y="383"/>
                    <a:pt x="89" y="383"/>
                    <a:pt x="89" y="383"/>
                  </a:cubicBezTo>
                  <a:cubicBezTo>
                    <a:pt x="122" y="402"/>
                    <a:pt x="122" y="402"/>
                    <a:pt x="122" y="402"/>
                  </a:cubicBezTo>
                  <a:cubicBezTo>
                    <a:pt x="137" y="384"/>
                    <a:pt x="137" y="384"/>
                    <a:pt x="137" y="384"/>
                  </a:cubicBezTo>
                  <a:cubicBezTo>
                    <a:pt x="146" y="367"/>
                    <a:pt x="146" y="367"/>
                    <a:pt x="146" y="367"/>
                  </a:cubicBezTo>
                  <a:cubicBezTo>
                    <a:pt x="160" y="372"/>
                    <a:pt x="173" y="376"/>
                    <a:pt x="188" y="378"/>
                  </a:cubicBezTo>
                  <a:cubicBezTo>
                    <a:pt x="188" y="397"/>
                    <a:pt x="188" y="397"/>
                    <a:pt x="188" y="397"/>
                  </a:cubicBezTo>
                  <a:cubicBezTo>
                    <a:pt x="192" y="421"/>
                    <a:pt x="192" y="421"/>
                    <a:pt x="192" y="421"/>
                  </a:cubicBezTo>
                  <a:cubicBezTo>
                    <a:pt x="229" y="421"/>
                    <a:pt x="229" y="421"/>
                    <a:pt x="229" y="421"/>
                  </a:cubicBezTo>
                  <a:cubicBezTo>
                    <a:pt x="233" y="397"/>
                    <a:pt x="233" y="397"/>
                    <a:pt x="233" y="397"/>
                  </a:cubicBezTo>
                  <a:cubicBezTo>
                    <a:pt x="233" y="378"/>
                    <a:pt x="233" y="378"/>
                    <a:pt x="233" y="378"/>
                  </a:cubicBezTo>
                  <a:cubicBezTo>
                    <a:pt x="248" y="376"/>
                    <a:pt x="262" y="372"/>
                    <a:pt x="275" y="367"/>
                  </a:cubicBezTo>
                  <a:cubicBezTo>
                    <a:pt x="285" y="384"/>
                    <a:pt x="285" y="384"/>
                    <a:pt x="285" y="384"/>
                  </a:cubicBezTo>
                  <a:cubicBezTo>
                    <a:pt x="299" y="402"/>
                    <a:pt x="299" y="402"/>
                    <a:pt x="299" y="402"/>
                  </a:cubicBezTo>
                  <a:cubicBezTo>
                    <a:pt x="332" y="383"/>
                    <a:pt x="332" y="383"/>
                    <a:pt x="332" y="383"/>
                  </a:cubicBezTo>
                  <a:cubicBezTo>
                    <a:pt x="324" y="361"/>
                    <a:pt x="324" y="361"/>
                    <a:pt x="324" y="361"/>
                  </a:cubicBezTo>
                  <a:cubicBezTo>
                    <a:pt x="314" y="344"/>
                    <a:pt x="314" y="344"/>
                    <a:pt x="314" y="344"/>
                  </a:cubicBezTo>
                  <a:cubicBezTo>
                    <a:pt x="325" y="335"/>
                    <a:pt x="336" y="325"/>
                    <a:pt x="344" y="314"/>
                  </a:cubicBezTo>
                  <a:cubicBezTo>
                    <a:pt x="361" y="323"/>
                    <a:pt x="361" y="323"/>
                    <a:pt x="361" y="323"/>
                  </a:cubicBezTo>
                  <a:cubicBezTo>
                    <a:pt x="383" y="332"/>
                    <a:pt x="383" y="332"/>
                    <a:pt x="383" y="332"/>
                  </a:cubicBezTo>
                  <a:cubicBezTo>
                    <a:pt x="402" y="299"/>
                    <a:pt x="402" y="299"/>
                    <a:pt x="402" y="299"/>
                  </a:cubicBezTo>
                  <a:cubicBezTo>
                    <a:pt x="384" y="284"/>
                    <a:pt x="384" y="284"/>
                    <a:pt x="384" y="284"/>
                  </a:cubicBezTo>
                  <a:cubicBezTo>
                    <a:pt x="367" y="274"/>
                    <a:pt x="367" y="274"/>
                    <a:pt x="367" y="274"/>
                  </a:cubicBezTo>
                  <a:cubicBezTo>
                    <a:pt x="372" y="261"/>
                    <a:pt x="376" y="247"/>
                    <a:pt x="378" y="233"/>
                  </a:cubicBezTo>
                  <a:lnTo>
                    <a:pt x="398" y="233"/>
                  </a:lnTo>
                  <a:close/>
                  <a:moveTo>
                    <a:pt x="211" y="236"/>
                  </a:moveTo>
                  <a:cubicBezTo>
                    <a:pt x="197" y="236"/>
                    <a:pt x="185" y="224"/>
                    <a:pt x="185" y="210"/>
                  </a:cubicBezTo>
                  <a:cubicBezTo>
                    <a:pt x="185" y="196"/>
                    <a:pt x="197" y="185"/>
                    <a:pt x="211" y="185"/>
                  </a:cubicBezTo>
                  <a:cubicBezTo>
                    <a:pt x="225" y="185"/>
                    <a:pt x="236" y="196"/>
                    <a:pt x="236" y="210"/>
                  </a:cubicBezTo>
                  <a:cubicBezTo>
                    <a:pt x="236" y="224"/>
                    <a:pt x="225" y="236"/>
                    <a:pt x="211" y="2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zh-CN" altLang="en-US" sz="1013"/>
            </a:p>
          </p:txBody>
        </p:sp>
        <p:sp>
          <p:nvSpPr>
            <p:cNvPr id="98" name="Freeform 7"/>
            <p:cNvSpPr>
              <a:spLocks noEditPoints="1"/>
            </p:cNvSpPr>
            <p:nvPr/>
          </p:nvSpPr>
          <p:spPr bwMode="auto">
            <a:xfrm>
              <a:off x="5602288" y="2933700"/>
              <a:ext cx="985838" cy="985838"/>
            </a:xfrm>
            <a:custGeom>
              <a:avLst/>
              <a:gdLst>
                <a:gd name="T0" fmla="*/ 132 w 263"/>
                <a:gd name="T1" fmla="*/ 0 h 263"/>
                <a:gd name="T2" fmla="*/ 0 w 263"/>
                <a:gd name="T3" fmla="*/ 131 h 263"/>
                <a:gd name="T4" fmla="*/ 132 w 263"/>
                <a:gd name="T5" fmla="*/ 263 h 263"/>
                <a:gd name="T6" fmla="*/ 263 w 263"/>
                <a:gd name="T7" fmla="*/ 131 h 263"/>
                <a:gd name="T8" fmla="*/ 132 w 263"/>
                <a:gd name="T9" fmla="*/ 0 h 263"/>
                <a:gd name="T10" fmla="*/ 132 w 263"/>
                <a:gd name="T11" fmla="*/ 190 h 263"/>
                <a:gd name="T12" fmla="*/ 73 w 263"/>
                <a:gd name="T13" fmla="*/ 131 h 263"/>
                <a:gd name="T14" fmla="*/ 132 w 263"/>
                <a:gd name="T15" fmla="*/ 73 h 263"/>
                <a:gd name="T16" fmla="*/ 190 w 263"/>
                <a:gd name="T17" fmla="*/ 131 h 263"/>
                <a:gd name="T18" fmla="*/ 132 w 263"/>
                <a:gd name="T19" fmla="*/ 190 h 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3" h="263">
                  <a:moveTo>
                    <a:pt x="132" y="0"/>
                  </a:moveTo>
                  <a:cubicBezTo>
                    <a:pt x="59" y="0"/>
                    <a:pt x="0" y="59"/>
                    <a:pt x="0" y="131"/>
                  </a:cubicBezTo>
                  <a:cubicBezTo>
                    <a:pt x="0" y="204"/>
                    <a:pt x="59" y="263"/>
                    <a:pt x="132" y="263"/>
                  </a:cubicBezTo>
                  <a:cubicBezTo>
                    <a:pt x="204" y="263"/>
                    <a:pt x="263" y="204"/>
                    <a:pt x="263" y="131"/>
                  </a:cubicBezTo>
                  <a:cubicBezTo>
                    <a:pt x="263" y="59"/>
                    <a:pt x="204" y="0"/>
                    <a:pt x="132" y="0"/>
                  </a:cubicBezTo>
                  <a:close/>
                  <a:moveTo>
                    <a:pt x="132" y="190"/>
                  </a:moveTo>
                  <a:cubicBezTo>
                    <a:pt x="99" y="190"/>
                    <a:pt x="73" y="164"/>
                    <a:pt x="73" y="131"/>
                  </a:cubicBezTo>
                  <a:cubicBezTo>
                    <a:pt x="73" y="99"/>
                    <a:pt x="99" y="73"/>
                    <a:pt x="132" y="73"/>
                  </a:cubicBezTo>
                  <a:cubicBezTo>
                    <a:pt x="164" y="73"/>
                    <a:pt x="190" y="99"/>
                    <a:pt x="190" y="131"/>
                  </a:cubicBezTo>
                  <a:cubicBezTo>
                    <a:pt x="190" y="164"/>
                    <a:pt x="164" y="190"/>
                    <a:pt x="132" y="19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zh-CN" altLang="en-US" sz="1013" dirty="0"/>
            </a:p>
          </p:txBody>
        </p:sp>
      </p:grpSp>
      <p:sp>
        <p:nvSpPr>
          <p:cNvPr id="111" name="TextBox 110"/>
          <p:cNvSpPr txBox="1"/>
          <p:nvPr/>
        </p:nvSpPr>
        <p:spPr>
          <a:xfrm>
            <a:off x="1191244" y="2100575"/>
            <a:ext cx="1370121" cy="365059"/>
          </a:xfrm>
          <a:prstGeom prst="rect">
            <a:avLst/>
          </a:prstGeom>
          <a:noFill/>
        </p:spPr>
        <p:txBody>
          <a:bodyPr wrap="square" lIns="52918" tIns="26459" rIns="52918" bIns="26459" rtlCol="0" anchor="ctr">
            <a:spAutoFit/>
          </a:bodyPr>
          <a:lstStyle/>
          <a:p>
            <a:pPr lvl="0" algn="r"/>
            <a:endParaRPr lang="en-US" altLang="zh-CN" sz="375" dirty="0">
              <a:solidFill>
                <a:schemeClr val="tx1">
                  <a:lumMod val="95000"/>
                  <a:lumOff val="5000"/>
                </a:schemeClr>
              </a:solidFill>
              <a:latin typeface="微软雅黑" pitchFamily="34" charset="-122"/>
              <a:ea typeface="微软雅黑" pitchFamily="34" charset="-122"/>
              <a:cs typeface="华文黑体" pitchFamily="2" charset="-122"/>
            </a:endParaRPr>
          </a:p>
          <a:p>
            <a:pPr lvl="0" algn="r"/>
            <a:r>
              <a:rPr lang="en-US" altLang="zh-CN" sz="825" dirty="0">
                <a:solidFill>
                  <a:schemeClr val="tx1">
                    <a:lumMod val="95000"/>
                    <a:lumOff val="5000"/>
                  </a:schemeClr>
                </a:solidFill>
                <a:latin typeface="微软雅黑" pitchFamily="34" charset="-122"/>
                <a:ea typeface="微软雅黑" pitchFamily="34" charset="-122"/>
                <a:cs typeface="华文黑体" pitchFamily="2" charset="-122"/>
              </a:rPr>
              <a:t>Click Add Text Click Add Text Click Add Text</a:t>
            </a:r>
            <a:endParaRPr lang="zh-CN" altLang="en-US" sz="825" dirty="0">
              <a:solidFill>
                <a:schemeClr val="tx1">
                  <a:lumMod val="95000"/>
                  <a:lumOff val="5000"/>
                </a:schemeClr>
              </a:solidFill>
              <a:latin typeface="微软雅黑" pitchFamily="34" charset="-122"/>
              <a:ea typeface="微软雅黑" pitchFamily="34" charset="-122"/>
              <a:cs typeface="华文黑体" pitchFamily="2" charset="-122"/>
            </a:endParaRPr>
          </a:p>
        </p:txBody>
      </p:sp>
      <p:sp>
        <p:nvSpPr>
          <p:cNvPr id="112" name="矩形 111"/>
          <p:cNvSpPr/>
          <p:nvPr/>
        </p:nvSpPr>
        <p:spPr>
          <a:xfrm>
            <a:off x="1733043" y="1825395"/>
            <a:ext cx="925418" cy="209311"/>
          </a:xfrm>
          <a:prstGeom prst="rect">
            <a:avLst/>
          </a:prstGeom>
        </p:spPr>
        <p:txBody>
          <a:bodyPr wrap="square" lIns="52918" tIns="26459" rIns="52918" bIns="26459">
            <a:spAutoFit/>
          </a:bodyPr>
          <a:lstStyle/>
          <a:p>
            <a:pPr algn="ctr"/>
            <a:r>
              <a:rPr lang="en-US" altLang="zh-CN" sz="1013" b="1" dirty="0">
                <a:solidFill>
                  <a:srgbClr val="CB1B3D"/>
                </a:solidFill>
                <a:latin typeface="微软雅黑" pitchFamily="34" charset="-122"/>
                <a:ea typeface="微软雅黑" pitchFamily="34" charset="-122"/>
                <a:cs typeface="华文黑体" pitchFamily="2" charset="-122"/>
              </a:rPr>
              <a:t>Add title</a:t>
            </a:r>
            <a:endParaRPr lang="en-US" altLang="zh-CN" sz="1013" dirty="0">
              <a:solidFill>
                <a:srgbClr val="CB1B3D"/>
              </a:solidFill>
              <a:latin typeface="微软雅黑" pitchFamily="34" charset="-122"/>
              <a:ea typeface="微软雅黑" pitchFamily="34" charset="-122"/>
              <a:cs typeface="华文黑体" pitchFamily="2" charset="-122"/>
            </a:endParaRPr>
          </a:p>
        </p:txBody>
      </p:sp>
      <p:sp>
        <p:nvSpPr>
          <p:cNvPr id="113" name="TextBox 112"/>
          <p:cNvSpPr txBox="1"/>
          <p:nvPr/>
        </p:nvSpPr>
        <p:spPr>
          <a:xfrm>
            <a:off x="1853441" y="3699912"/>
            <a:ext cx="1290282" cy="492016"/>
          </a:xfrm>
          <a:prstGeom prst="rect">
            <a:avLst/>
          </a:prstGeom>
          <a:noFill/>
        </p:spPr>
        <p:txBody>
          <a:bodyPr wrap="square" lIns="52918" tIns="26459" rIns="52918" bIns="26459" rtlCol="0" anchor="ctr">
            <a:spAutoFit/>
          </a:bodyPr>
          <a:lstStyle/>
          <a:p>
            <a:pPr lvl="0" algn="r"/>
            <a:endParaRPr lang="en-US" altLang="zh-CN" sz="375" dirty="0">
              <a:solidFill>
                <a:schemeClr val="tx1">
                  <a:lumMod val="95000"/>
                  <a:lumOff val="5000"/>
                </a:schemeClr>
              </a:solidFill>
              <a:latin typeface="微软雅黑" pitchFamily="34" charset="-122"/>
              <a:ea typeface="微软雅黑" pitchFamily="34" charset="-122"/>
              <a:cs typeface="华文黑体" pitchFamily="2" charset="-122"/>
            </a:endParaRPr>
          </a:p>
          <a:p>
            <a:pPr algn="r"/>
            <a:r>
              <a:rPr lang="en-US" altLang="zh-CN" sz="825" dirty="0">
                <a:solidFill>
                  <a:schemeClr val="tx1">
                    <a:lumMod val="95000"/>
                    <a:lumOff val="5000"/>
                  </a:schemeClr>
                </a:solidFill>
                <a:latin typeface="微软雅黑" pitchFamily="34" charset="-122"/>
                <a:ea typeface="微软雅黑" pitchFamily="34" charset="-122"/>
                <a:cs typeface="华文黑体" pitchFamily="2" charset="-122"/>
              </a:rPr>
              <a:t>Click Add Text Click Add Text Click Add Text</a:t>
            </a:r>
            <a:endParaRPr lang="zh-CN" altLang="en-US" sz="825" dirty="0">
              <a:solidFill>
                <a:schemeClr val="tx1">
                  <a:lumMod val="95000"/>
                  <a:lumOff val="5000"/>
                </a:schemeClr>
              </a:solidFill>
              <a:latin typeface="微软雅黑" pitchFamily="34" charset="-122"/>
              <a:ea typeface="微软雅黑" pitchFamily="34" charset="-122"/>
              <a:cs typeface="华文黑体" pitchFamily="2" charset="-122"/>
            </a:endParaRPr>
          </a:p>
        </p:txBody>
      </p:sp>
      <p:sp>
        <p:nvSpPr>
          <p:cNvPr id="114" name="矩形 113"/>
          <p:cNvSpPr/>
          <p:nvPr/>
        </p:nvSpPr>
        <p:spPr>
          <a:xfrm>
            <a:off x="2352799" y="3438719"/>
            <a:ext cx="925418" cy="209311"/>
          </a:xfrm>
          <a:prstGeom prst="rect">
            <a:avLst/>
          </a:prstGeom>
        </p:spPr>
        <p:txBody>
          <a:bodyPr wrap="square" lIns="52918" tIns="26459" rIns="52918" bIns="26459">
            <a:spAutoFit/>
          </a:bodyPr>
          <a:lstStyle/>
          <a:p>
            <a:r>
              <a:rPr lang="en-US" altLang="zh-CN" sz="1013" b="1" dirty="0">
                <a:solidFill>
                  <a:srgbClr val="CB1B3D"/>
                </a:solidFill>
                <a:latin typeface="微软雅黑" pitchFamily="34" charset="-122"/>
                <a:ea typeface="微软雅黑" pitchFamily="34" charset="-122"/>
                <a:cs typeface="华文黑体" pitchFamily="2" charset="-122"/>
              </a:rPr>
              <a:t>Add title</a:t>
            </a:r>
            <a:endParaRPr lang="en-US" altLang="zh-CN" sz="1013" dirty="0">
              <a:solidFill>
                <a:srgbClr val="CB1B3D"/>
              </a:solidFill>
              <a:latin typeface="微软雅黑" pitchFamily="34" charset="-122"/>
              <a:ea typeface="微软雅黑" pitchFamily="34" charset="-122"/>
              <a:cs typeface="华文黑体" pitchFamily="2" charset="-122"/>
            </a:endParaRPr>
          </a:p>
        </p:txBody>
      </p:sp>
      <p:sp>
        <p:nvSpPr>
          <p:cNvPr id="115" name="TextBox 114"/>
          <p:cNvSpPr txBox="1"/>
          <p:nvPr/>
        </p:nvSpPr>
        <p:spPr>
          <a:xfrm>
            <a:off x="5731725" y="1977705"/>
            <a:ext cx="1245521" cy="492016"/>
          </a:xfrm>
          <a:prstGeom prst="rect">
            <a:avLst/>
          </a:prstGeom>
          <a:noFill/>
        </p:spPr>
        <p:txBody>
          <a:bodyPr wrap="square" lIns="52918" tIns="26459" rIns="52918" bIns="26459" rtlCol="0" anchor="ctr">
            <a:spAutoFit/>
          </a:bodyPr>
          <a:lstStyle/>
          <a:p>
            <a:pPr lvl="0"/>
            <a:endParaRPr lang="en-US" altLang="zh-CN" sz="375" dirty="0">
              <a:solidFill>
                <a:schemeClr val="tx1">
                  <a:lumMod val="95000"/>
                  <a:lumOff val="5000"/>
                </a:schemeClr>
              </a:solidFill>
              <a:latin typeface="微软雅黑" pitchFamily="34" charset="-122"/>
              <a:ea typeface="微软雅黑" pitchFamily="34" charset="-122"/>
              <a:cs typeface="华文黑体" pitchFamily="2" charset="-122"/>
            </a:endParaRPr>
          </a:p>
          <a:p>
            <a:pPr lvl="0"/>
            <a:r>
              <a:rPr lang="en-US" altLang="zh-CN" sz="825" dirty="0">
                <a:solidFill>
                  <a:schemeClr val="tx1">
                    <a:lumMod val="95000"/>
                    <a:lumOff val="5000"/>
                  </a:schemeClr>
                </a:solidFill>
                <a:latin typeface="微软雅黑" pitchFamily="34" charset="-122"/>
                <a:ea typeface="微软雅黑" pitchFamily="34" charset="-122"/>
                <a:cs typeface="华文黑体" pitchFamily="2" charset="-122"/>
              </a:rPr>
              <a:t>Click Add Text Click Add Text Click Add Text</a:t>
            </a:r>
            <a:endParaRPr lang="zh-CN" altLang="en-US" sz="825" dirty="0">
              <a:solidFill>
                <a:schemeClr val="tx1">
                  <a:lumMod val="95000"/>
                  <a:lumOff val="5000"/>
                </a:schemeClr>
              </a:solidFill>
              <a:latin typeface="微软雅黑" pitchFamily="34" charset="-122"/>
              <a:ea typeface="微软雅黑" pitchFamily="34" charset="-122"/>
              <a:cs typeface="华文黑体" pitchFamily="2" charset="-122"/>
            </a:endParaRPr>
          </a:p>
        </p:txBody>
      </p:sp>
      <p:sp>
        <p:nvSpPr>
          <p:cNvPr id="116" name="矩形 115"/>
          <p:cNvSpPr/>
          <p:nvPr/>
        </p:nvSpPr>
        <p:spPr>
          <a:xfrm>
            <a:off x="5675573" y="1707654"/>
            <a:ext cx="925418" cy="209311"/>
          </a:xfrm>
          <a:prstGeom prst="rect">
            <a:avLst/>
          </a:prstGeom>
        </p:spPr>
        <p:txBody>
          <a:bodyPr wrap="square" lIns="52918" tIns="26459" rIns="52918" bIns="26459">
            <a:spAutoFit/>
          </a:bodyPr>
          <a:lstStyle/>
          <a:p>
            <a:pPr algn="ctr"/>
            <a:r>
              <a:rPr lang="en-US" altLang="zh-CN" sz="1013" b="1" dirty="0">
                <a:solidFill>
                  <a:srgbClr val="CB1B3D"/>
                </a:solidFill>
                <a:latin typeface="微软雅黑" pitchFamily="34" charset="-122"/>
                <a:ea typeface="微软雅黑" pitchFamily="34" charset="-122"/>
                <a:cs typeface="华文黑体" pitchFamily="2" charset="-122"/>
              </a:rPr>
              <a:t>Add title</a:t>
            </a:r>
            <a:endParaRPr lang="en-US" altLang="zh-CN" sz="1013" dirty="0">
              <a:solidFill>
                <a:srgbClr val="CB1B3D"/>
              </a:solidFill>
              <a:latin typeface="微软雅黑" pitchFamily="34" charset="-122"/>
              <a:ea typeface="微软雅黑" pitchFamily="34" charset="-122"/>
              <a:cs typeface="华文黑体" pitchFamily="2" charset="-122"/>
            </a:endParaRPr>
          </a:p>
        </p:txBody>
      </p:sp>
      <p:sp>
        <p:nvSpPr>
          <p:cNvPr id="117" name="TextBox 116"/>
          <p:cNvSpPr txBox="1"/>
          <p:nvPr/>
        </p:nvSpPr>
        <p:spPr>
          <a:xfrm>
            <a:off x="6899554" y="3483888"/>
            <a:ext cx="1292672" cy="492016"/>
          </a:xfrm>
          <a:prstGeom prst="rect">
            <a:avLst/>
          </a:prstGeom>
          <a:noFill/>
        </p:spPr>
        <p:txBody>
          <a:bodyPr wrap="square" lIns="52918" tIns="26459" rIns="52918" bIns="26459" rtlCol="0" anchor="ctr">
            <a:spAutoFit/>
          </a:bodyPr>
          <a:lstStyle/>
          <a:p>
            <a:pPr lvl="0"/>
            <a:endParaRPr lang="en-US" altLang="zh-CN" sz="375" dirty="0">
              <a:solidFill>
                <a:schemeClr val="tx1">
                  <a:lumMod val="95000"/>
                  <a:lumOff val="5000"/>
                </a:schemeClr>
              </a:solidFill>
              <a:latin typeface="微软雅黑" pitchFamily="34" charset="-122"/>
              <a:ea typeface="微软雅黑" pitchFamily="34" charset="-122"/>
              <a:cs typeface="华文黑体" pitchFamily="2" charset="-122"/>
            </a:endParaRPr>
          </a:p>
          <a:p>
            <a:pPr lvl="0"/>
            <a:r>
              <a:rPr lang="en-US" altLang="zh-CN" sz="825" dirty="0">
                <a:solidFill>
                  <a:schemeClr val="tx1">
                    <a:lumMod val="95000"/>
                    <a:lumOff val="5000"/>
                  </a:schemeClr>
                </a:solidFill>
                <a:latin typeface="微软雅黑" pitchFamily="34" charset="-122"/>
                <a:ea typeface="微软雅黑" pitchFamily="34" charset="-122"/>
                <a:cs typeface="华文黑体" pitchFamily="2" charset="-122"/>
              </a:rPr>
              <a:t>Click Add Text Click Add Text Click Add Text</a:t>
            </a:r>
            <a:endParaRPr lang="zh-CN" altLang="en-US" sz="825" dirty="0">
              <a:solidFill>
                <a:schemeClr val="tx1">
                  <a:lumMod val="95000"/>
                  <a:lumOff val="5000"/>
                </a:schemeClr>
              </a:solidFill>
              <a:latin typeface="微软雅黑" pitchFamily="34" charset="-122"/>
              <a:ea typeface="微软雅黑" pitchFamily="34" charset="-122"/>
              <a:cs typeface="华文黑体" pitchFamily="2" charset="-122"/>
            </a:endParaRPr>
          </a:p>
        </p:txBody>
      </p:sp>
      <p:sp>
        <p:nvSpPr>
          <p:cNvPr id="118" name="矩形 117"/>
          <p:cNvSpPr/>
          <p:nvPr/>
        </p:nvSpPr>
        <p:spPr>
          <a:xfrm>
            <a:off x="6940408" y="3197268"/>
            <a:ext cx="925418" cy="209311"/>
          </a:xfrm>
          <a:prstGeom prst="rect">
            <a:avLst/>
          </a:prstGeom>
        </p:spPr>
        <p:txBody>
          <a:bodyPr wrap="square" lIns="52918" tIns="26459" rIns="52918" bIns="26459">
            <a:spAutoFit/>
          </a:bodyPr>
          <a:lstStyle/>
          <a:p>
            <a:r>
              <a:rPr lang="en-US" altLang="zh-CN" sz="1013" b="1" dirty="0">
                <a:solidFill>
                  <a:srgbClr val="CB1B3D"/>
                </a:solidFill>
                <a:latin typeface="微软雅黑" pitchFamily="34" charset="-122"/>
                <a:ea typeface="微软雅黑" pitchFamily="34" charset="-122"/>
                <a:cs typeface="华文黑体" pitchFamily="2" charset="-122"/>
              </a:rPr>
              <a:t>Add title</a:t>
            </a:r>
            <a:endParaRPr lang="en-US" altLang="zh-CN" sz="1013" dirty="0">
              <a:solidFill>
                <a:srgbClr val="CB1B3D"/>
              </a:solidFill>
              <a:latin typeface="微软雅黑" pitchFamily="34" charset="-122"/>
              <a:ea typeface="微软雅黑" pitchFamily="34" charset="-122"/>
              <a:cs typeface="华文黑体" pitchFamily="2" charset="-122"/>
            </a:endParaRPr>
          </a:p>
        </p:txBody>
      </p:sp>
      <p:cxnSp>
        <p:nvCxnSpPr>
          <p:cNvPr id="130" name="肘形连接符 129"/>
          <p:cNvCxnSpPr/>
          <p:nvPr/>
        </p:nvCxnSpPr>
        <p:spPr>
          <a:xfrm rot="10800000" flipV="1">
            <a:off x="1817695" y="2139703"/>
            <a:ext cx="1226957" cy="418907"/>
          </a:xfrm>
          <a:prstGeom prst="bentConnector3">
            <a:avLst>
              <a:gd name="adj1" fmla="val 32626"/>
            </a:avLst>
          </a:prstGeom>
          <a:ln>
            <a:solidFill>
              <a:schemeClr val="tx1">
                <a:lumMod val="50000"/>
                <a:lumOff val="50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31" name="肘形连接符 130"/>
          <p:cNvCxnSpPr/>
          <p:nvPr/>
        </p:nvCxnSpPr>
        <p:spPr>
          <a:xfrm rot="10800000">
            <a:off x="2413070" y="3711930"/>
            <a:ext cx="1320788" cy="290056"/>
          </a:xfrm>
          <a:prstGeom prst="bentConnector3">
            <a:avLst>
              <a:gd name="adj1" fmla="val 29965"/>
            </a:avLst>
          </a:prstGeom>
          <a:ln>
            <a:solidFill>
              <a:schemeClr val="tx1">
                <a:lumMod val="50000"/>
                <a:lumOff val="50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32" name="肘形连接符 131"/>
          <p:cNvCxnSpPr/>
          <p:nvPr/>
        </p:nvCxnSpPr>
        <p:spPr>
          <a:xfrm rot="10800000" flipV="1">
            <a:off x="5318011" y="2023429"/>
            <a:ext cx="1659237" cy="400564"/>
          </a:xfrm>
          <a:prstGeom prst="bentConnector3">
            <a:avLst>
              <a:gd name="adj1" fmla="val 77024"/>
            </a:avLst>
          </a:prstGeom>
          <a:ln>
            <a:solidFill>
              <a:schemeClr val="tx1">
                <a:lumMod val="50000"/>
                <a:lumOff val="50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35" name="肘形连接符 134"/>
          <p:cNvCxnSpPr/>
          <p:nvPr/>
        </p:nvCxnSpPr>
        <p:spPr>
          <a:xfrm rot="10800000" flipH="1">
            <a:off x="6512887" y="3469395"/>
            <a:ext cx="1320788" cy="290056"/>
          </a:xfrm>
          <a:prstGeom prst="bentConnector3">
            <a:avLst>
              <a:gd name="adj1" fmla="val 29965"/>
            </a:avLst>
          </a:prstGeom>
          <a:ln>
            <a:solidFill>
              <a:schemeClr val="tx1">
                <a:lumMod val="50000"/>
                <a:lumOff val="50000"/>
              </a:schemeClr>
            </a:solidFill>
            <a:prstDash val="sysDash"/>
          </a:ln>
        </p:spPr>
        <p:style>
          <a:lnRef idx="1">
            <a:schemeClr val="accent1"/>
          </a:lnRef>
          <a:fillRef idx="0">
            <a:schemeClr val="accent1"/>
          </a:fillRef>
          <a:effectRef idx="0">
            <a:schemeClr val="accent1"/>
          </a:effectRef>
          <a:fontRef idx="minor">
            <a:schemeClr val="tx1"/>
          </a:fontRef>
        </p:style>
      </p:cxnSp>
      <p:sp>
        <p:nvSpPr>
          <p:cNvPr id="29" name="文本框 2">
            <a:extLst>
              <a:ext uri="{FF2B5EF4-FFF2-40B4-BE49-F238E27FC236}">
                <a16:creationId xmlns:a16="http://schemas.microsoft.com/office/drawing/2014/main" id="{30F9AC50-3C08-49DC-B89C-9B7C49433461}"/>
              </a:ext>
            </a:extLst>
          </p:cNvPr>
          <p:cNvSpPr txBox="1"/>
          <p:nvPr/>
        </p:nvSpPr>
        <p:spPr>
          <a:xfrm>
            <a:off x="848632" y="127672"/>
            <a:ext cx="2464538" cy="415370"/>
          </a:xfrm>
          <a:prstGeom prst="rect">
            <a:avLst/>
          </a:prstGeom>
          <a:noFill/>
        </p:spPr>
        <p:txBody>
          <a:bodyPr wrap="square" rtlCol="0">
            <a:spAutoFit/>
          </a:bodyPr>
          <a:lstStyle/>
          <a:p>
            <a:pPr algn="ctr"/>
            <a:r>
              <a:rPr lang="en-US" altLang="zh-CN" sz="2099" b="1" dirty="0">
                <a:solidFill>
                  <a:srgbClr val="356377"/>
                </a:solidFill>
                <a:latin typeface="inpin heiti" panose="00000500000000000000" pitchFamily="2" charset="-122"/>
                <a:ea typeface="inpin heiti" panose="00000500000000000000" pitchFamily="2" charset="-122"/>
                <a:sym typeface="inpin heiti" panose="00000500000000000000" pitchFamily="2" charset="-122"/>
              </a:rPr>
              <a:t>Enter title</a:t>
            </a:r>
            <a:endParaRPr lang="zh-CN" altLang="en-US" sz="2099" b="1" dirty="0">
              <a:solidFill>
                <a:srgbClr val="356377"/>
              </a:solidFill>
              <a:latin typeface="inpin heiti" panose="00000500000000000000" pitchFamily="2" charset="-122"/>
              <a:ea typeface="inpin heiti" panose="00000500000000000000" pitchFamily="2" charset="-122"/>
              <a:sym typeface="inpin heiti" panose="00000500000000000000" pitchFamily="2" charset="-122"/>
            </a:endParaRPr>
          </a:p>
        </p:txBody>
      </p:sp>
    </p:spTree>
    <p:extLst>
      <p:ext uri="{BB962C8B-B14F-4D97-AF65-F5344CB8AC3E}">
        <p14:creationId xmlns:p14="http://schemas.microsoft.com/office/powerpoint/2010/main" val="1534158352"/>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Click="0" advTm="0">
        <p15:prstTrans prst="peelOff"/>
      </p:transition>
    </mc:Choice>
    <mc:Fallback xmlns="">
      <p:transition spd="slow"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72"/>
                                        </p:tgtEl>
                                        <p:attrNameLst>
                                          <p:attrName>style.visibility</p:attrName>
                                        </p:attrNameLst>
                                      </p:cBhvr>
                                      <p:to>
                                        <p:strVal val="visible"/>
                                      </p:to>
                                    </p:set>
                                    <p:animEffect transition="in" filter="fade">
                                      <p:cBhvr>
                                        <p:cTn id="7" dur="500"/>
                                        <p:tgtEl>
                                          <p:spTgt spid="72"/>
                                        </p:tgtEl>
                                      </p:cBhvr>
                                    </p:animEffect>
                                  </p:childTnLst>
                                </p:cTn>
                              </p:par>
                              <p:par>
                                <p:cTn id="8" presetID="8" presetClass="emph" presetSubtype="0" repeatCount="indefinite" fill="hold" nodeType="withEffect">
                                  <p:stCondLst>
                                    <p:cond delay="0"/>
                                  </p:stCondLst>
                                  <p:childTnLst>
                                    <p:animRot by="-86400000">
                                      <p:cBhvr>
                                        <p:cTn id="9" dur="8000" fill="hold"/>
                                        <p:tgtEl>
                                          <p:spTgt spid="72"/>
                                        </p:tgtEl>
                                        <p:attrNameLst>
                                          <p:attrName>r</p:attrName>
                                        </p:attrNameLst>
                                      </p:cBhvr>
                                    </p:animRot>
                                  </p:childTnLst>
                                </p:cTn>
                              </p:par>
                              <p:par>
                                <p:cTn id="10" presetID="22" presetClass="entr" presetSubtype="2" fill="hold" nodeType="withEffect">
                                  <p:stCondLst>
                                    <p:cond delay="0"/>
                                  </p:stCondLst>
                                  <p:childTnLst>
                                    <p:set>
                                      <p:cBhvr>
                                        <p:cTn id="11" dur="1" fill="hold">
                                          <p:stCondLst>
                                            <p:cond delay="0"/>
                                          </p:stCondLst>
                                        </p:cTn>
                                        <p:tgtEl>
                                          <p:spTgt spid="130"/>
                                        </p:tgtEl>
                                        <p:attrNameLst>
                                          <p:attrName>style.visibility</p:attrName>
                                        </p:attrNameLst>
                                      </p:cBhvr>
                                      <p:to>
                                        <p:strVal val="visible"/>
                                      </p:to>
                                    </p:set>
                                    <p:animEffect transition="in" filter="wipe(right)">
                                      <p:cBhvr>
                                        <p:cTn id="12" dur="500"/>
                                        <p:tgtEl>
                                          <p:spTgt spid="130"/>
                                        </p:tgtEl>
                                      </p:cBhvr>
                                    </p:animEffect>
                                  </p:childTnLst>
                                </p:cTn>
                              </p:par>
                              <p:par>
                                <p:cTn id="13" presetID="53" presetClass="entr" presetSubtype="16" fill="hold" grpId="0" nodeType="withEffect">
                                  <p:stCondLst>
                                    <p:cond delay="0"/>
                                  </p:stCondLst>
                                  <p:childTnLst>
                                    <p:set>
                                      <p:cBhvr>
                                        <p:cTn id="14" dur="1" fill="hold">
                                          <p:stCondLst>
                                            <p:cond delay="0"/>
                                          </p:stCondLst>
                                        </p:cTn>
                                        <p:tgtEl>
                                          <p:spTgt spid="111"/>
                                        </p:tgtEl>
                                        <p:attrNameLst>
                                          <p:attrName>style.visibility</p:attrName>
                                        </p:attrNameLst>
                                      </p:cBhvr>
                                      <p:to>
                                        <p:strVal val="visible"/>
                                      </p:to>
                                    </p:set>
                                    <p:anim calcmode="lin" valueType="num">
                                      <p:cBhvr>
                                        <p:cTn id="15" dur="500" fill="hold"/>
                                        <p:tgtEl>
                                          <p:spTgt spid="111"/>
                                        </p:tgtEl>
                                        <p:attrNameLst>
                                          <p:attrName>ppt_w</p:attrName>
                                        </p:attrNameLst>
                                      </p:cBhvr>
                                      <p:tavLst>
                                        <p:tav tm="0">
                                          <p:val>
                                            <p:fltVal val="0"/>
                                          </p:val>
                                        </p:tav>
                                        <p:tav tm="100000">
                                          <p:val>
                                            <p:strVal val="#ppt_w"/>
                                          </p:val>
                                        </p:tav>
                                      </p:tavLst>
                                    </p:anim>
                                    <p:anim calcmode="lin" valueType="num">
                                      <p:cBhvr>
                                        <p:cTn id="16" dur="500" fill="hold"/>
                                        <p:tgtEl>
                                          <p:spTgt spid="111"/>
                                        </p:tgtEl>
                                        <p:attrNameLst>
                                          <p:attrName>ppt_h</p:attrName>
                                        </p:attrNameLst>
                                      </p:cBhvr>
                                      <p:tavLst>
                                        <p:tav tm="0">
                                          <p:val>
                                            <p:fltVal val="0"/>
                                          </p:val>
                                        </p:tav>
                                        <p:tav tm="100000">
                                          <p:val>
                                            <p:strVal val="#ppt_h"/>
                                          </p:val>
                                        </p:tav>
                                      </p:tavLst>
                                    </p:anim>
                                    <p:animEffect transition="in" filter="fade">
                                      <p:cBhvr>
                                        <p:cTn id="17" dur="500"/>
                                        <p:tgtEl>
                                          <p:spTgt spid="111"/>
                                        </p:tgtEl>
                                      </p:cBhvr>
                                    </p:animEffect>
                                  </p:childTnLst>
                                </p:cTn>
                              </p:par>
                              <p:par>
                                <p:cTn id="18" presetID="47" presetClass="entr" presetSubtype="0" fill="hold" grpId="0" nodeType="withEffect">
                                  <p:stCondLst>
                                    <p:cond delay="500"/>
                                  </p:stCondLst>
                                  <p:childTnLst>
                                    <p:set>
                                      <p:cBhvr>
                                        <p:cTn id="19" dur="1" fill="hold">
                                          <p:stCondLst>
                                            <p:cond delay="0"/>
                                          </p:stCondLst>
                                        </p:cTn>
                                        <p:tgtEl>
                                          <p:spTgt spid="112"/>
                                        </p:tgtEl>
                                        <p:attrNameLst>
                                          <p:attrName>style.visibility</p:attrName>
                                        </p:attrNameLst>
                                      </p:cBhvr>
                                      <p:to>
                                        <p:strVal val="visible"/>
                                      </p:to>
                                    </p:set>
                                    <p:animEffect transition="in" filter="fade">
                                      <p:cBhvr>
                                        <p:cTn id="20" dur="1000"/>
                                        <p:tgtEl>
                                          <p:spTgt spid="112"/>
                                        </p:tgtEl>
                                      </p:cBhvr>
                                    </p:animEffect>
                                    <p:anim calcmode="lin" valueType="num">
                                      <p:cBhvr>
                                        <p:cTn id="21" dur="1000" fill="hold"/>
                                        <p:tgtEl>
                                          <p:spTgt spid="112"/>
                                        </p:tgtEl>
                                        <p:attrNameLst>
                                          <p:attrName>ppt_x</p:attrName>
                                        </p:attrNameLst>
                                      </p:cBhvr>
                                      <p:tavLst>
                                        <p:tav tm="0">
                                          <p:val>
                                            <p:strVal val="#ppt_x"/>
                                          </p:val>
                                        </p:tav>
                                        <p:tav tm="100000">
                                          <p:val>
                                            <p:strVal val="#ppt_x"/>
                                          </p:val>
                                        </p:tav>
                                      </p:tavLst>
                                    </p:anim>
                                    <p:anim calcmode="lin" valueType="num">
                                      <p:cBhvr>
                                        <p:cTn id="22" dur="1000" fill="hold"/>
                                        <p:tgtEl>
                                          <p:spTgt spid="112"/>
                                        </p:tgtEl>
                                        <p:attrNameLst>
                                          <p:attrName>ppt_y</p:attrName>
                                        </p:attrNameLst>
                                      </p:cBhvr>
                                      <p:tavLst>
                                        <p:tav tm="0">
                                          <p:val>
                                            <p:strVal val="#ppt_y-.1"/>
                                          </p:val>
                                        </p:tav>
                                        <p:tav tm="100000">
                                          <p:val>
                                            <p:strVal val="#ppt_y"/>
                                          </p:val>
                                        </p:tav>
                                      </p:tavLst>
                                    </p:anim>
                                  </p:childTnLst>
                                </p:cTn>
                              </p:par>
                              <p:par>
                                <p:cTn id="23" presetID="10" presetClass="entr" presetSubtype="0" fill="hold" nodeType="withEffect">
                                  <p:stCondLst>
                                    <p:cond delay="500"/>
                                  </p:stCondLst>
                                  <p:childTnLst>
                                    <p:set>
                                      <p:cBhvr>
                                        <p:cTn id="24" dur="1" fill="hold">
                                          <p:stCondLst>
                                            <p:cond delay="0"/>
                                          </p:stCondLst>
                                        </p:cTn>
                                        <p:tgtEl>
                                          <p:spTgt spid="75"/>
                                        </p:tgtEl>
                                        <p:attrNameLst>
                                          <p:attrName>style.visibility</p:attrName>
                                        </p:attrNameLst>
                                      </p:cBhvr>
                                      <p:to>
                                        <p:strVal val="visible"/>
                                      </p:to>
                                    </p:set>
                                    <p:animEffect transition="in" filter="fade">
                                      <p:cBhvr>
                                        <p:cTn id="25" dur="500"/>
                                        <p:tgtEl>
                                          <p:spTgt spid="75"/>
                                        </p:tgtEl>
                                      </p:cBhvr>
                                    </p:animEffect>
                                  </p:childTnLst>
                                </p:cTn>
                              </p:par>
                              <p:par>
                                <p:cTn id="26" presetID="8" presetClass="emph" presetSubtype="0" repeatCount="indefinite" fill="hold" nodeType="withEffect">
                                  <p:stCondLst>
                                    <p:cond delay="500"/>
                                  </p:stCondLst>
                                  <p:childTnLst>
                                    <p:animRot by="76680000">
                                      <p:cBhvr>
                                        <p:cTn id="27" dur="7500" fill="hold"/>
                                        <p:tgtEl>
                                          <p:spTgt spid="75"/>
                                        </p:tgtEl>
                                        <p:attrNameLst>
                                          <p:attrName>r</p:attrName>
                                        </p:attrNameLst>
                                      </p:cBhvr>
                                    </p:animRot>
                                  </p:childTnLst>
                                </p:cTn>
                              </p:par>
                              <p:par>
                                <p:cTn id="28" presetID="22" presetClass="entr" presetSubtype="2" fill="hold" nodeType="withEffect">
                                  <p:stCondLst>
                                    <p:cond delay="500"/>
                                  </p:stCondLst>
                                  <p:childTnLst>
                                    <p:set>
                                      <p:cBhvr>
                                        <p:cTn id="29" dur="1" fill="hold">
                                          <p:stCondLst>
                                            <p:cond delay="0"/>
                                          </p:stCondLst>
                                        </p:cTn>
                                        <p:tgtEl>
                                          <p:spTgt spid="131"/>
                                        </p:tgtEl>
                                        <p:attrNameLst>
                                          <p:attrName>style.visibility</p:attrName>
                                        </p:attrNameLst>
                                      </p:cBhvr>
                                      <p:to>
                                        <p:strVal val="visible"/>
                                      </p:to>
                                    </p:set>
                                    <p:animEffect transition="in" filter="wipe(right)">
                                      <p:cBhvr>
                                        <p:cTn id="30" dur="500"/>
                                        <p:tgtEl>
                                          <p:spTgt spid="131"/>
                                        </p:tgtEl>
                                      </p:cBhvr>
                                    </p:animEffect>
                                  </p:childTnLst>
                                </p:cTn>
                              </p:par>
                              <p:par>
                                <p:cTn id="31" presetID="53" presetClass="entr" presetSubtype="16" fill="hold" grpId="0" nodeType="withEffect">
                                  <p:stCondLst>
                                    <p:cond delay="500"/>
                                  </p:stCondLst>
                                  <p:childTnLst>
                                    <p:set>
                                      <p:cBhvr>
                                        <p:cTn id="32" dur="1" fill="hold">
                                          <p:stCondLst>
                                            <p:cond delay="0"/>
                                          </p:stCondLst>
                                        </p:cTn>
                                        <p:tgtEl>
                                          <p:spTgt spid="113"/>
                                        </p:tgtEl>
                                        <p:attrNameLst>
                                          <p:attrName>style.visibility</p:attrName>
                                        </p:attrNameLst>
                                      </p:cBhvr>
                                      <p:to>
                                        <p:strVal val="visible"/>
                                      </p:to>
                                    </p:set>
                                    <p:anim calcmode="lin" valueType="num">
                                      <p:cBhvr>
                                        <p:cTn id="33" dur="500" fill="hold"/>
                                        <p:tgtEl>
                                          <p:spTgt spid="113"/>
                                        </p:tgtEl>
                                        <p:attrNameLst>
                                          <p:attrName>ppt_w</p:attrName>
                                        </p:attrNameLst>
                                      </p:cBhvr>
                                      <p:tavLst>
                                        <p:tav tm="0">
                                          <p:val>
                                            <p:fltVal val="0"/>
                                          </p:val>
                                        </p:tav>
                                        <p:tav tm="100000">
                                          <p:val>
                                            <p:strVal val="#ppt_w"/>
                                          </p:val>
                                        </p:tav>
                                      </p:tavLst>
                                    </p:anim>
                                    <p:anim calcmode="lin" valueType="num">
                                      <p:cBhvr>
                                        <p:cTn id="34" dur="500" fill="hold"/>
                                        <p:tgtEl>
                                          <p:spTgt spid="113"/>
                                        </p:tgtEl>
                                        <p:attrNameLst>
                                          <p:attrName>ppt_h</p:attrName>
                                        </p:attrNameLst>
                                      </p:cBhvr>
                                      <p:tavLst>
                                        <p:tav tm="0">
                                          <p:val>
                                            <p:fltVal val="0"/>
                                          </p:val>
                                        </p:tav>
                                        <p:tav tm="100000">
                                          <p:val>
                                            <p:strVal val="#ppt_h"/>
                                          </p:val>
                                        </p:tav>
                                      </p:tavLst>
                                    </p:anim>
                                    <p:animEffect transition="in" filter="fade">
                                      <p:cBhvr>
                                        <p:cTn id="35" dur="500"/>
                                        <p:tgtEl>
                                          <p:spTgt spid="113"/>
                                        </p:tgtEl>
                                      </p:cBhvr>
                                    </p:animEffect>
                                  </p:childTnLst>
                                </p:cTn>
                              </p:par>
                              <p:par>
                                <p:cTn id="36" presetID="42" presetClass="entr" presetSubtype="0" fill="hold" grpId="0" nodeType="withEffect">
                                  <p:stCondLst>
                                    <p:cond delay="500"/>
                                  </p:stCondLst>
                                  <p:childTnLst>
                                    <p:set>
                                      <p:cBhvr>
                                        <p:cTn id="37" dur="1" fill="hold">
                                          <p:stCondLst>
                                            <p:cond delay="0"/>
                                          </p:stCondLst>
                                        </p:cTn>
                                        <p:tgtEl>
                                          <p:spTgt spid="114"/>
                                        </p:tgtEl>
                                        <p:attrNameLst>
                                          <p:attrName>style.visibility</p:attrName>
                                        </p:attrNameLst>
                                      </p:cBhvr>
                                      <p:to>
                                        <p:strVal val="visible"/>
                                      </p:to>
                                    </p:set>
                                    <p:animEffect transition="in" filter="fade">
                                      <p:cBhvr>
                                        <p:cTn id="38" dur="1000"/>
                                        <p:tgtEl>
                                          <p:spTgt spid="114"/>
                                        </p:tgtEl>
                                      </p:cBhvr>
                                    </p:animEffect>
                                    <p:anim calcmode="lin" valueType="num">
                                      <p:cBhvr>
                                        <p:cTn id="39" dur="1000" fill="hold"/>
                                        <p:tgtEl>
                                          <p:spTgt spid="114"/>
                                        </p:tgtEl>
                                        <p:attrNameLst>
                                          <p:attrName>ppt_x</p:attrName>
                                        </p:attrNameLst>
                                      </p:cBhvr>
                                      <p:tavLst>
                                        <p:tav tm="0">
                                          <p:val>
                                            <p:strVal val="#ppt_x"/>
                                          </p:val>
                                        </p:tav>
                                        <p:tav tm="100000">
                                          <p:val>
                                            <p:strVal val="#ppt_x"/>
                                          </p:val>
                                        </p:tav>
                                      </p:tavLst>
                                    </p:anim>
                                    <p:anim calcmode="lin" valueType="num">
                                      <p:cBhvr>
                                        <p:cTn id="40" dur="1000" fill="hold"/>
                                        <p:tgtEl>
                                          <p:spTgt spid="114"/>
                                        </p:tgtEl>
                                        <p:attrNameLst>
                                          <p:attrName>ppt_y</p:attrName>
                                        </p:attrNameLst>
                                      </p:cBhvr>
                                      <p:tavLst>
                                        <p:tav tm="0">
                                          <p:val>
                                            <p:strVal val="#ppt_y+.1"/>
                                          </p:val>
                                        </p:tav>
                                        <p:tav tm="100000">
                                          <p:val>
                                            <p:strVal val="#ppt_y"/>
                                          </p:val>
                                        </p:tav>
                                      </p:tavLst>
                                    </p:anim>
                                  </p:childTnLst>
                                </p:cTn>
                              </p:par>
                              <p:par>
                                <p:cTn id="41" presetID="10" presetClass="entr" presetSubtype="0" fill="hold" nodeType="withEffect">
                                  <p:stCondLst>
                                    <p:cond delay="1000"/>
                                  </p:stCondLst>
                                  <p:childTnLst>
                                    <p:set>
                                      <p:cBhvr>
                                        <p:cTn id="42" dur="1" fill="hold">
                                          <p:stCondLst>
                                            <p:cond delay="0"/>
                                          </p:stCondLst>
                                        </p:cTn>
                                        <p:tgtEl>
                                          <p:spTgt spid="78"/>
                                        </p:tgtEl>
                                        <p:attrNameLst>
                                          <p:attrName>style.visibility</p:attrName>
                                        </p:attrNameLst>
                                      </p:cBhvr>
                                      <p:to>
                                        <p:strVal val="visible"/>
                                      </p:to>
                                    </p:set>
                                    <p:animEffect transition="in" filter="fade">
                                      <p:cBhvr>
                                        <p:cTn id="43" dur="500"/>
                                        <p:tgtEl>
                                          <p:spTgt spid="78"/>
                                        </p:tgtEl>
                                      </p:cBhvr>
                                    </p:animEffect>
                                  </p:childTnLst>
                                </p:cTn>
                              </p:par>
                              <p:par>
                                <p:cTn id="44" presetID="8" presetClass="emph" presetSubtype="0" repeatCount="indefinite" fill="hold" nodeType="withEffect">
                                  <p:stCondLst>
                                    <p:cond delay="1000"/>
                                  </p:stCondLst>
                                  <p:childTnLst>
                                    <p:animRot by="-108000000">
                                      <p:cBhvr>
                                        <p:cTn id="45" dur="7000" fill="hold"/>
                                        <p:tgtEl>
                                          <p:spTgt spid="78"/>
                                        </p:tgtEl>
                                        <p:attrNameLst>
                                          <p:attrName>r</p:attrName>
                                        </p:attrNameLst>
                                      </p:cBhvr>
                                    </p:animRot>
                                  </p:childTnLst>
                                </p:cTn>
                              </p:par>
                              <p:par>
                                <p:cTn id="46" presetID="22" presetClass="entr" presetSubtype="8" fill="hold" nodeType="withEffect">
                                  <p:stCondLst>
                                    <p:cond delay="1000"/>
                                  </p:stCondLst>
                                  <p:childTnLst>
                                    <p:set>
                                      <p:cBhvr>
                                        <p:cTn id="47" dur="1" fill="hold">
                                          <p:stCondLst>
                                            <p:cond delay="0"/>
                                          </p:stCondLst>
                                        </p:cTn>
                                        <p:tgtEl>
                                          <p:spTgt spid="132"/>
                                        </p:tgtEl>
                                        <p:attrNameLst>
                                          <p:attrName>style.visibility</p:attrName>
                                        </p:attrNameLst>
                                      </p:cBhvr>
                                      <p:to>
                                        <p:strVal val="visible"/>
                                      </p:to>
                                    </p:set>
                                    <p:animEffect transition="in" filter="wipe(left)">
                                      <p:cBhvr>
                                        <p:cTn id="48" dur="500"/>
                                        <p:tgtEl>
                                          <p:spTgt spid="132"/>
                                        </p:tgtEl>
                                      </p:cBhvr>
                                    </p:animEffect>
                                  </p:childTnLst>
                                </p:cTn>
                              </p:par>
                              <p:par>
                                <p:cTn id="49" presetID="53" presetClass="entr" presetSubtype="16" fill="hold" grpId="0" nodeType="withEffect">
                                  <p:stCondLst>
                                    <p:cond delay="1000"/>
                                  </p:stCondLst>
                                  <p:childTnLst>
                                    <p:set>
                                      <p:cBhvr>
                                        <p:cTn id="50" dur="1" fill="hold">
                                          <p:stCondLst>
                                            <p:cond delay="0"/>
                                          </p:stCondLst>
                                        </p:cTn>
                                        <p:tgtEl>
                                          <p:spTgt spid="115"/>
                                        </p:tgtEl>
                                        <p:attrNameLst>
                                          <p:attrName>style.visibility</p:attrName>
                                        </p:attrNameLst>
                                      </p:cBhvr>
                                      <p:to>
                                        <p:strVal val="visible"/>
                                      </p:to>
                                    </p:set>
                                    <p:anim calcmode="lin" valueType="num">
                                      <p:cBhvr>
                                        <p:cTn id="51" dur="500" fill="hold"/>
                                        <p:tgtEl>
                                          <p:spTgt spid="115"/>
                                        </p:tgtEl>
                                        <p:attrNameLst>
                                          <p:attrName>ppt_w</p:attrName>
                                        </p:attrNameLst>
                                      </p:cBhvr>
                                      <p:tavLst>
                                        <p:tav tm="0">
                                          <p:val>
                                            <p:fltVal val="0"/>
                                          </p:val>
                                        </p:tav>
                                        <p:tav tm="100000">
                                          <p:val>
                                            <p:strVal val="#ppt_w"/>
                                          </p:val>
                                        </p:tav>
                                      </p:tavLst>
                                    </p:anim>
                                    <p:anim calcmode="lin" valueType="num">
                                      <p:cBhvr>
                                        <p:cTn id="52" dur="500" fill="hold"/>
                                        <p:tgtEl>
                                          <p:spTgt spid="115"/>
                                        </p:tgtEl>
                                        <p:attrNameLst>
                                          <p:attrName>ppt_h</p:attrName>
                                        </p:attrNameLst>
                                      </p:cBhvr>
                                      <p:tavLst>
                                        <p:tav tm="0">
                                          <p:val>
                                            <p:fltVal val="0"/>
                                          </p:val>
                                        </p:tav>
                                        <p:tav tm="100000">
                                          <p:val>
                                            <p:strVal val="#ppt_h"/>
                                          </p:val>
                                        </p:tav>
                                      </p:tavLst>
                                    </p:anim>
                                    <p:animEffect transition="in" filter="fade">
                                      <p:cBhvr>
                                        <p:cTn id="53" dur="500"/>
                                        <p:tgtEl>
                                          <p:spTgt spid="115"/>
                                        </p:tgtEl>
                                      </p:cBhvr>
                                    </p:animEffect>
                                  </p:childTnLst>
                                </p:cTn>
                              </p:par>
                              <p:par>
                                <p:cTn id="54" presetID="47" presetClass="entr" presetSubtype="0" fill="hold" grpId="0" nodeType="withEffect">
                                  <p:stCondLst>
                                    <p:cond delay="1000"/>
                                  </p:stCondLst>
                                  <p:childTnLst>
                                    <p:set>
                                      <p:cBhvr>
                                        <p:cTn id="55" dur="1" fill="hold">
                                          <p:stCondLst>
                                            <p:cond delay="0"/>
                                          </p:stCondLst>
                                        </p:cTn>
                                        <p:tgtEl>
                                          <p:spTgt spid="116"/>
                                        </p:tgtEl>
                                        <p:attrNameLst>
                                          <p:attrName>style.visibility</p:attrName>
                                        </p:attrNameLst>
                                      </p:cBhvr>
                                      <p:to>
                                        <p:strVal val="visible"/>
                                      </p:to>
                                    </p:set>
                                    <p:animEffect transition="in" filter="fade">
                                      <p:cBhvr>
                                        <p:cTn id="56" dur="1000"/>
                                        <p:tgtEl>
                                          <p:spTgt spid="116"/>
                                        </p:tgtEl>
                                      </p:cBhvr>
                                    </p:animEffect>
                                    <p:anim calcmode="lin" valueType="num">
                                      <p:cBhvr>
                                        <p:cTn id="57" dur="1000" fill="hold"/>
                                        <p:tgtEl>
                                          <p:spTgt spid="116"/>
                                        </p:tgtEl>
                                        <p:attrNameLst>
                                          <p:attrName>ppt_x</p:attrName>
                                        </p:attrNameLst>
                                      </p:cBhvr>
                                      <p:tavLst>
                                        <p:tav tm="0">
                                          <p:val>
                                            <p:strVal val="#ppt_x"/>
                                          </p:val>
                                        </p:tav>
                                        <p:tav tm="100000">
                                          <p:val>
                                            <p:strVal val="#ppt_x"/>
                                          </p:val>
                                        </p:tav>
                                      </p:tavLst>
                                    </p:anim>
                                    <p:anim calcmode="lin" valueType="num">
                                      <p:cBhvr>
                                        <p:cTn id="58" dur="1000" fill="hold"/>
                                        <p:tgtEl>
                                          <p:spTgt spid="116"/>
                                        </p:tgtEl>
                                        <p:attrNameLst>
                                          <p:attrName>ppt_y</p:attrName>
                                        </p:attrNameLst>
                                      </p:cBhvr>
                                      <p:tavLst>
                                        <p:tav tm="0">
                                          <p:val>
                                            <p:strVal val="#ppt_y-.1"/>
                                          </p:val>
                                        </p:tav>
                                        <p:tav tm="100000">
                                          <p:val>
                                            <p:strVal val="#ppt_y"/>
                                          </p:val>
                                        </p:tav>
                                      </p:tavLst>
                                    </p:anim>
                                  </p:childTnLst>
                                </p:cTn>
                              </p:par>
                              <p:par>
                                <p:cTn id="59" presetID="10" presetClass="entr" presetSubtype="0" fill="hold" nodeType="withEffect">
                                  <p:stCondLst>
                                    <p:cond delay="1500"/>
                                  </p:stCondLst>
                                  <p:childTnLst>
                                    <p:set>
                                      <p:cBhvr>
                                        <p:cTn id="60" dur="1" fill="hold">
                                          <p:stCondLst>
                                            <p:cond delay="0"/>
                                          </p:stCondLst>
                                        </p:cTn>
                                        <p:tgtEl>
                                          <p:spTgt spid="81"/>
                                        </p:tgtEl>
                                        <p:attrNameLst>
                                          <p:attrName>style.visibility</p:attrName>
                                        </p:attrNameLst>
                                      </p:cBhvr>
                                      <p:to>
                                        <p:strVal val="visible"/>
                                      </p:to>
                                    </p:set>
                                    <p:animEffect transition="in" filter="fade">
                                      <p:cBhvr>
                                        <p:cTn id="61" dur="500"/>
                                        <p:tgtEl>
                                          <p:spTgt spid="81"/>
                                        </p:tgtEl>
                                      </p:cBhvr>
                                    </p:animEffect>
                                  </p:childTnLst>
                                </p:cTn>
                              </p:par>
                              <p:par>
                                <p:cTn id="62" presetID="8" presetClass="emph" presetSubtype="0" repeatCount="indefinite" fill="hold" nodeType="withEffect">
                                  <p:stCondLst>
                                    <p:cond delay="1500"/>
                                  </p:stCondLst>
                                  <p:childTnLst>
                                    <p:animRot by="86400000">
                                      <p:cBhvr>
                                        <p:cTn id="63" dur="6500" fill="hold"/>
                                        <p:tgtEl>
                                          <p:spTgt spid="81"/>
                                        </p:tgtEl>
                                        <p:attrNameLst>
                                          <p:attrName>r</p:attrName>
                                        </p:attrNameLst>
                                      </p:cBhvr>
                                    </p:animRot>
                                  </p:childTnLst>
                                </p:cTn>
                              </p:par>
                              <p:par>
                                <p:cTn id="64" presetID="53" presetClass="entr" presetSubtype="16" fill="hold" grpId="0" nodeType="withEffect">
                                  <p:stCondLst>
                                    <p:cond delay="1500"/>
                                  </p:stCondLst>
                                  <p:childTnLst>
                                    <p:set>
                                      <p:cBhvr>
                                        <p:cTn id="65" dur="1" fill="hold">
                                          <p:stCondLst>
                                            <p:cond delay="0"/>
                                          </p:stCondLst>
                                        </p:cTn>
                                        <p:tgtEl>
                                          <p:spTgt spid="117"/>
                                        </p:tgtEl>
                                        <p:attrNameLst>
                                          <p:attrName>style.visibility</p:attrName>
                                        </p:attrNameLst>
                                      </p:cBhvr>
                                      <p:to>
                                        <p:strVal val="visible"/>
                                      </p:to>
                                    </p:set>
                                    <p:anim calcmode="lin" valueType="num">
                                      <p:cBhvr>
                                        <p:cTn id="66" dur="500" fill="hold"/>
                                        <p:tgtEl>
                                          <p:spTgt spid="117"/>
                                        </p:tgtEl>
                                        <p:attrNameLst>
                                          <p:attrName>ppt_w</p:attrName>
                                        </p:attrNameLst>
                                      </p:cBhvr>
                                      <p:tavLst>
                                        <p:tav tm="0">
                                          <p:val>
                                            <p:fltVal val="0"/>
                                          </p:val>
                                        </p:tav>
                                        <p:tav tm="100000">
                                          <p:val>
                                            <p:strVal val="#ppt_w"/>
                                          </p:val>
                                        </p:tav>
                                      </p:tavLst>
                                    </p:anim>
                                    <p:anim calcmode="lin" valueType="num">
                                      <p:cBhvr>
                                        <p:cTn id="67" dur="500" fill="hold"/>
                                        <p:tgtEl>
                                          <p:spTgt spid="117"/>
                                        </p:tgtEl>
                                        <p:attrNameLst>
                                          <p:attrName>ppt_h</p:attrName>
                                        </p:attrNameLst>
                                      </p:cBhvr>
                                      <p:tavLst>
                                        <p:tav tm="0">
                                          <p:val>
                                            <p:fltVal val="0"/>
                                          </p:val>
                                        </p:tav>
                                        <p:tav tm="100000">
                                          <p:val>
                                            <p:strVal val="#ppt_h"/>
                                          </p:val>
                                        </p:tav>
                                      </p:tavLst>
                                    </p:anim>
                                    <p:animEffect transition="in" filter="fade">
                                      <p:cBhvr>
                                        <p:cTn id="68" dur="500"/>
                                        <p:tgtEl>
                                          <p:spTgt spid="117"/>
                                        </p:tgtEl>
                                      </p:cBhvr>
                                    </p:animEffect>
                                  </p:childTnLst>
                                </p:cTn>
                              </p:par>
                              <p:par>
                                <p:cTn id="69" presetID="42" presetClass="entr" presetSubtype="0" fill="hold" grpId="0" nodeType="withEffect">
                                  <p:stCondLst>
                                    <p:cond delay="1500"/>
                                  </p:stCondLst>
                                  <p:childTnLst>
                                    <p:set>
                                      <p:cBhvr>
                                        <p:cTn id="70" dur="1" fill="hold">
                                          <p:stCondLst>
                                            <p:cond delay="0"/>
                                          </p:stCondLst>
                                        </p:cTn>
                                        <p:tgtEl>
                                          <p:spTgt spid="118"/>
                                        </p:tgtEl>
                                        <p:attrNameLst>
                                          <p:attrName>style.visibility</p:attrName>
                                        </p:attrNameLst>
                                      </p:cBhvr>
                                      <p:to>
                                        <p:strVal val="visible"/>
                                      </p:to>
                                    </p:set>
                                    <p:animEffect transition="in" filter="fade">
                                      <p:cBhvr>
                                        <p:cTn id="71" dur="1000"/>
                                        <p:tgtEl>
                                          <p:spTgt spid="118"/>
                                        </p:tgtEl>
                                      </p:cBhvr>
                                    </p:animEffect>
                                    <p:anim calcmode="lin" valueType="num">
                                      <p:cBhvr>
                                        <p:cTn id="72" dur="1000" fill="hold"/>
                                        <p:tgtEl>
                                          <p:spTgt spid="118"/>
                                        </p:tgtEl>
                                        <p:attrNameLst>
                                          <p:attrName>ppt_x</p:attrName>
                                        </p:attrNameLst>
                                      </p:cBhvr>
                                      <p:tavLst>
                                        <p:tav tm="0">
                                          <p:val>
                                            <p:strVal val="#ppt_x"/>
                                          </p:val>
                                        </p:tav>
                                        <p:tav tm="100000">
                                          <p:val>
                                            <p:strVal val="#ppt_x"/>
                                          </p:val>
                                        </p:tav>
                                      </p:tavLst>
                                    </p:anim>
                                    <p:anim calcmode="lin" valueType="num">
                                      <p:cBhvr>
                                        <p:cTn id="73" dur="1000" fill="hold"/>
                                        <p:tgtEl>
                                          <p:spTgt spid="118"/>
                                        </p:tgtEl>
                                        <p:attrNameLst>
                                          <p:attrName>ppt_y</p:attrName>
                                        </p:attrNameLst>
                                      </p:cBhvr>
                                      <p:tavLst>
                                        <p:tav tm="0">
                                          <p:val>
                                            <p:strVal val="#ppt_y+.1"/>
                                          </p:val>
                                        </p:tav>
                                        <p:tav tm="100000">
                                          <p:val>
                                            <p:strVal val="#ppt_y"/>
                                          </p:val>
                                        </p:tav>
                                      </p:tavLst>
                                    </p:anim>
                                  </p:childTnLst>
                                </p:cTn>
                              </p:par>
                              <p:par>
                                <p:cTn id="74" presetID="22" presetClass="entr" presetSubtype="2" fill="hold" nodeType="withEffect">
                                  <p:stCondLst>
                                    <p:cond delay="500"/>
                                  </p:stCondLst>
                                  <p:childTnLst>
                                    <p:set>
                                      <p:cBhvr>
                                        <p:cTn id="75" dur="1" fill="hold">
                                          <p:stCondLst>
                                            <p:cond delay="0"/>
                                          </p:stCondLst>
                                        </p:cTn>
                                        <p:tgtEl>
                                          <p:spTgt spid="135"/>
                                        </p:tgtEl>
                                        <p:attrNameLst>
                                          <p:attrName>style.visibility</p:attrName>
                                        </p:attrNameLst>
                                      </p:cBhvr>
                                      <p:to>
                                        <p:strVal val="visible"/>
                                      </p:to>
                                    </p:set>
                                    <p:animEffect transition="in" filter="wipe(right)">
                                      <p:cBhvr>
                                        <p:cTn id="76" dur="500"/>
                                        <p:tgtEl>
                                          <p:spTgt spid="135"/>
                                        </p:tgtEl>
                                      </p:cBhvr>
                                    </p:animEffect>
                                  </p:childTnLst>
                                </p:cTn>
                              </p:par>
                            </p:childTnLst>
                          </p:cTn>
                        </p:par>
                        <p:par>
                          <p:cTn id="77" fill="hold">
                            <p:stCondLst>
                              <p:cond delay="8000"/>
                            </p:stCondLst>
                            <p:childTnLst>
                              <p:par>
                                <p:cTn id="78" presetID="41" presetClass="entr" presetSubtype="0" fill="hold" grpId="0" nodeType="afterEffect">
                                  <p:stCondLst>
                                    <p:cond delay="0"/>
                                  </p:stCondLst>
                                  <p:iterate type="lt">
                                    <p:tmPct val="10000"/>
                                  </p:iterate>
                                  <p:childTnLst>
                                    <p:set>
                                      <p:cBhvr>
                                        <p:cTn id="79" dur="1" fill="hold">
                                          <p:stCondLst>
                                            <p:cond delay="0"/>
                                          </p:stCondLst>
                                        </p:cTn>
                                        <p:tgtEl>
                                          <p:spTgt spid="29"/>
                                        </p:tgtEl>
                                        <p:attrNameLst>
                                          <p:attrName>style.visibility</p:attrName>
                                        </p:attrNameLst>
                                      </p:cBhvr>
                                      <p:to>
                                        <p:strVal val="visible"/>
                                      </p:to>
                                    </p:set>
                                    <p:anim calcmode="lin" valueType="num">
                                      <p:cBhvr>
                                        <p:cTn id="80" dur="500" fill="hold"/>
                                        <p:tgtEl>
                                          <p:spTgt spid="29"/>
                                        </p:tgtEl>
                                        <p:attrNameLst>
                                          <p:attrName>ppt_x</p:attrName>
                                        </p:attrNameLst>
                                      </p:cBhvr>
                                      <p:tavLst>
                                        <p:tav tm="0">
                                          <p:val>
                                            <p:strVal val="#ppt_x"/>
                                          </p:val>
                                        </p:tav>
                                        <p:tav tm="50000">
                                          <p:val>
                                            <p:strVal val="#ppt_x+.1"/>
                                          </p:val>
                                        </p:tav>
                                        <p:tav tm="100000">
                                          <p:val>
                                            <p:strVal val="#ppt_x"/>
                                          </p:val>
                                        </p:tav>
                                      </p:tavLst>
                                    </p:anim>
                                    <p:anim calcmode="lin" valueType="num">
                                      <p:cBhvr>
                                        <p:cTn id="81" dur="500" fill="hold"/>
                                        <p:tgtEl>
                                          <p:spTgt spid="29"/>
                                        </p:tgtEl>
                                        <p:attrNameLst>
                                          <p:attrName>ppt_y</p:attrName>
                                        </p:attrNameLst>
                                      </p:cBhvr>
                                      <p:tavLst>
                                        <p:tav tm="0">
                                          <p:val>
                                            <p:strVal val="#ppt_y"/>
                                          </p:val>
                                        </p:tav>
                                        <p:tav tm="100000">
                                          <p:val>
                                            <p:strVal val="#ppt_y"/>
                                          </p:val>
                                        </p:tav>
                                      </p:tavLst>
                                    </p:anim>
                                    <p:anim calcmode="lin" valueType="num">
                                      <p:cBhvr>
                                        <p:cTn id="82" dur="500" fill="hold"/>
                                        <p:tgtEl>
                                          <p:spTgt spid="29"/>
                                        </p:tgtEl>
                                        <p:attrNameLst>
                                          <p:attrName>ppt_h</p:attrName>
                                        </p:attrNameLst>
                                      </p:cBhvr>
                                      <p:tavLst>
                                        <p:tav tm="0">
                                          <p:val>
                                            <p:strVal val="#ppt_h/10"/>
                                          </p:val>
                                        </p:tav>
                                        <p:tav tm="50000">
                                          <p:val>
                                            <p:strVal val="#ppt_h+.01"/>
                                          </p:val>
                                        </p:tav>
                                        <p:tav tm="100000">
                                          <p:val>
                                            <p:strVal val="#ppt_h"/>
                                          </p:val>
                                        </p:tav>
                                      </p:tavLst>
                                    </p:anim>
                                    <p:anim calcmode="lin" valueType="num">
                                      <p:cBhvr>
                                        <p:cTn id="83" dur="500" fill="hold"/>
                                        <p:tgtEl>
                                          <p:spTgt spid="29"/>
                                        </p:tgtEl>
                                        <p:attrNameLst>
                                          <p:attrName>ppt_w</p:attrName>
                                        </p:attrNameLst>
                                      </p:cBhvr>
                                      <p:tavLst>
                                        <p:tav tm="0">
                                          <p:val>
                                            <p:strVal val="#ppt_w/10"/>
                                          </p:val>
                                        </p:tav>
                                        <p:tav tm="50000">
                                          <p:val>
                                            <p:strVal val="#ppt_w+.01"/>
                                          </p:val>
                                        </p:tav>
                                        <p:tav tm="100000">
                                          <p:val>
                                            <p:strVal val="#ppt_w"/>
                                          </p:val>
                                        </p:tav>
                                      </p:tavLst>
                                    </p:anim>
                                    <p:animEffect transition="in" filter="fade">
                                      <p:cBhvr>
                                        <p:cTn id="84" dur="500" tmFilter="0,0; .5, 1; 1, 1"/>
                                        <p:tgtEl>
                                          <p:spTgt spid="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1" grpId="0"/>
      <p:bldP spid="112" grpId="0"/>
      <p:bldP spid="113" grpId="0"/>
      <p:bldP spid="114" grpId="0"/>
      <p:bldP spid="115" grpId="0"/>
      <p:bldP spid="116" grpId="0"/>
      <p:bldP spid="117" grpId="0"/>
      <p:bldP spid="118" grpId="0"/>
      <p:bldP spid="29" grpId="0"/>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 name="TextBox 44">
            <a:extLst>
              <a:ext uri="{FF2B5EF4-FFF2-40B4-BE49-F238E27FC236}">
                <a16:creationId xmlns:a16="http://schemas.microsoft.com/office/drawing/2014/main" id="{17CE971F-A915-4BEA-A6CD-0DD5210530A3}"/>
              </a:ext>
            </a:extLst>
          </p:cNvPr>
          <p:cNvSpPr txBox="1"/>
          <p:nvPr/>
        </p:nvSpPr>
        <p:spPr>
          <a:xfrm>
            <a:off x="6813984" y="3466609"/>
            <a:ext cx="1662111" cy="1099037"/>
          </a:xfrm>
          <a:prstGeom prst="rect">
            <a:avLst/>
          </a:prstGeom>
          <a:noFill/>
        </p:spPr>
        <p:txBody>
          <a:bodyPr wrap="square" lIns="80979" tIns="40490" rIns="80979" bIns="40490" rtlCol="0">
            <a:spAutoFit/>
          </a:bodyPr>
          <a:lstStyle/>
          <a:p>
            <a:pPr algn="r">
              <a:lnSpc>
                <a:spcPct val="150000"/>
              </a:lnSpc>
            </a:pPr>
            <a:r>
              <a:rPr lang="en-US" altLang="zh-CN" sz="900" dirty="0">
                <a:ea typeface="微软雅黑" panose="020B0503020204020204" pitchFamily="34" charset="-122"/>
              </a:rPr>
              <a:t>Add a detailed text description here, suggesting that it is relevant to the title and conforms to the overall language style, a</a:t>
            </a:r>
            <a:endParaRPr lang="en-US" sz="900" b="1" dirty="0">
              <a:ea typeface="微软雅黑" panose="020B0503020204020204" pitchFamily="34" charset="-122"/>
            </a:endParaRPr>
          </a:p>
        </p:txBody>
      </p:sp>
      <p:sp>
        <p:nvSpPr>
          <p:cNvPr id="29" name="Freeform 11">
            <a:extLst>
              <a:ext uri="{FF2B5EF4-FFF2-40B4-BE49-F238E27FC236}">
                <a16:creationId xmlns:a16="http://schemas.microsoft.com/office/drawing/2014/main" id="{09413D22-45B9-4698-B50E-855CBC0B6155}"/>
              </a:ext>
            </a:extLst>
          </p:cNvPr>
          <p:cNvSpPr>
            <a:spLocks/>
          </p:cNvSpPr>
          <p:nvPr/>
        </p:nvSpPr>
        <p:spPr bwMode="auto">
          <a:xfrm>
            <a:off x="4562653" y="1378591"/>
            <a:ext cx="1373897" cy="1372730"/>
          </a:xfrm>
          <a:custGeom>
            <a:avLst/>
            <a:gdLst>
              <a:gd name="T0" fmla="*/ 0 w 972"/>
              <a:gd name="T1" fmla="*/ 972 h 972"/>
              <a:gd name="T2" fmla="*/ 0 w 972"/>
              <a:gd name="T3" fmla="*/ 486 h 972"/>
              <a:gd name="T4" fmla="*/ 486 w 972"/>
              <a:gd name="T5" fmla="*/ 0 h 972"/>
              <a:gd name="T6" fmla="*/ 972 w 972"/>
              <a:gd name="T7" fmla="*/ 486 h 972"/>
              <a:gd name="T8" fmla="*/ 486 w 972"/>
              <a:gd name="T9" fmla="*/ 972 h 972"/>
              <a:gd name="T10" fmla="*/ 0 w 972"/>
              <a:gd name="T11" fmla="*/ 972 h 972"/>
            </a:gdLst>
            <a:ahLst/>
            <a:cxnLst>
              <a:cxn ang="0">
                <a:pos x="T0" y="T1"/>
              </a:cxn>
              <a:cxn ang="0">
                <a:pos x="T2" y="T3"/>
              </a:cxn>
              <a:cxn ang="0">
                <a:pos x="T4" y="T5"/>
              </a:cxn>
              <a:cxn ang="0">
                <a:pos x="T6" y="T7"/>
              </a:cxn>
              <a:cxn ang="0">
                <a:pos x="T8" y="T9"/>
              </a:cxn>
              <a:cxn ang="0">
                <a:pos x="T10" y="T11"/>
              </a:cxn>
            </a:cxnLst>
            <a:rect l="0" t="0" r="r" b="b"/>
            <a:pathLst>
              <a:path w="972" h="972">
                <a:moveTo>
                  <a:pt x="0" y="972"/>
                </a:moveTo>
                <a:cubicBezTo>
                  <a:pt x="0" y="486"/>
                  <a:pt x="0" y="486"/>
                  <a:pt x="0" y="486"/>
                </a:cubicBezTo>
                <a:cubicBezTo>
                  <a:pt x="0" y="218"/>
                  <a:pt x="218" y="0"/>
                  <a:pt x="486" y="0"/>
                </a:cubicBezTo>
                <a:cubicBezTo>
                  <a:pt x="754" y="0"/>
                  <a:pt x="972" y="218"/>
                  <a:pt x="972" y="486"/>
                </a:cubicBezTo>
                <a:cubicBezTo>
                  <a:pt x="972" y="754"/>
                  <a:pt x="754" y="972"/>
                  <a:pt x="486" y="972"/>
                </a:cubicBezTo>
                <a:lnTo>
                  <a:pt x="0" y="972"/>
                </a:lnTo>
                <a:close/>
              </a:path>
            </a:pathLst>
          </a:custGeom>
          <a:solidFill>
            <a:srgbClr val="356377"/>
          </a:solidFill>
          <a:ln>
            <a:noFill/>
          </a:ln>
        </p:spPr>
        <p:txBody>
          <a:bodyPr vert="horz" wrap="square" lIns="80979" tIns="40490" rIns="80979" bIns="40490" numCol="1" anchor="t" anchorCtr="0" compatLnSpc="1">
            <a:prstTxWarp prst="textNoShape">
              <a:avLst/>
            </a:prstTxWarp>
          </a:bodyPr>
          <a:lstStyle/>
          <a:p>
            <a:endParaRPr lang="id-ID">
              <a:ea typeface="微软雅黑" panose="020B0503020204020204" pitchFamily="34" charset="-122"/>
            </a:endParaRPr>
          </a:p>
        </p:txBody>
      </p:sp>
      <p:sp>
        <p:nvSpPr>
          <p:cNvPr id="47" name="Freeform 12">
            <a:extLst>
              <a:ext uri="{FF2B5EF4-FFF2-40B4-BE49-F238E27FC236}">
                <a16:creationId xmlns:a16="http://schemas.microsoft.com/office/drawing/2014/main" id="{024B16DA-B688-4FEA-84DE-421E1C033D30}"/>
              </a:ext>
            </a:extLst>
          </p:cNvPr>
          <p:cNvSpPr>
            <a:spLocks/>
          </p:cNvSpPr>
          <p:nvPr/>
        </p:nvSpPr>
        <p:spPr bwMode="auto">
          <a:xfrm>
            <a:off x="4661684" y="1474717"/>
            <a:ext cx="1168256" cy="1168877"/>
          </a:xfrm>
          <a:custGeom>
            <a:avLst/>
            <a:gdLst>
              <a:gd name="T0" fmla="*/ 846 w 916"/>
              <a:gd name="T1" fmla="*/ 458 h 917"/>
              <a:gd name="T2" fmla="*/ 910 w 916"/>
              <a:gd name="T3" fmla="*/ 394 h 917"/>
              <a:gd name="T4" fmla="*/ 835 w 916"/>
              <a:gd name="T5" fmla="*/ 369 h 917"/>
              <a:gd name="T6" fmla="*/ 884 w 916"/>
              <a:gd name="T7" fmla="*/ 292 h 917"/>
              <a:gd name="T8" fmla="*/ 805 w 916"/>
              <a:gd name="T9" fmla="*/ 285 h 917"/>
              <a:gd name="T10" fmla="*/ 834 w 916"/>
              <a:gd name="T11" fmla="*/ 199 h 917"/>
              <a:gd name="T12" fmla="*/ 755 w 916"/>
              <a:gd name="T13" fmla="*/ 210 h 917"/>
              <a:gd name="T14" fmla="*/ 764 w 916"/>
              <a:gd name="T15" fmla="*/ 119 h 917"/>
              <a:gd name="T16" fmla="*/ 690 w 916"/>
              <a:gd name="T17" fmla="*/ 148 h 917"/>
              <a:gd name="T18" fmla="*/ 677 w 916"/>
              <a:gd name="T19" fmla="*/ 58 h 917"/>
              <a:gd name="T20" fmla="*/ 612 w 916"/>
              <a:gd name="T21" fmla="*/ 103 h 917"/>
              <a:gd name="T22" fmla="*/ 579 w 916"/>
              <a:gd name="T23" fmla="*/ 19 h 917"/>
              <a:gd name="T24" fmla="*/ 526 w 916"/>
              <a:gd name="T25" fmla="*/ 77 h 917"/>
              <a:gd name="T26" fmla="*/ 474 w 916"/>
              <a:gd name="T27" fmla="*/ 3 h 917"/>
              <a:gd name="T28" fmla="*/ 436 w 916"/>
              <a:gd name="T29" fmla="*/ 72 h 917"/>
              <a:gd name="T30" fmla="*/ 369 w 916"/>
              <a:gd name="T31" fmla="*/ 12 h 917"/>
              <a:gd name="T32" fmla="*/ 348 w 916"/>
              <a:gd name="T33" fmla="*/ 88 h 917"/>
              <a:gd name="T34" fmla="*/ 268 w 916"/>
              <a:gd name="T35" fmla="*/ 44 h 917"/>
              <a:gd name="T36" fmla="*/ 266 w 916"/>
              <a:gd name="T37" fmla="*/ 123 h 917"/>
              <a:gd name="T38" fmla="*/ 178 w 916"/>
              <a:gd name="T39" fmla="*/ 100 h 917"/>
              <a:gd name="T40" fmla="*/ 194 w 916"/>
              <a:gd name="T41" fmla="*/ 177 h 917"/>
              <a:gd name="T42" fmla="*/ 103 w 916"/>
              <a:gd name="T43" fmla="*/ 174 h 917"/>
              <a:gd name="T44" fmla="*/ 136 w 916"/>
              <a:gd name="T45" fmla="*/ 246 h 917"/>
              <a:gd name="T46" fmla="*/ 47 w 916"/>
              <a:gd name="T47" fmla="*/ 264 h 917"/>
              <a:gd name="T48" fmla="*/ 96 w 916"/>
              <a:gd name="T49" fmla="*/ 326 h 917"/>
              <a:gd name="T50" fmla="*/ 13 w 916"/>
              <a:gd name="T51" fmla="*/ 364 h 917"/>
              <a:gd name="T52" fmla="*/ 75 w 916"/>
              <a:gd name="T53" fmla="*/ 414 h 917"/>
              <a:gd name="T54" fmla="*/ 3 w 916"/>
              <a:gd name="T55" fmla="*/ 470 h 917"/>
              <a:gd name="T56" fmla="*/ 75 w 916"/>
              <a:gd name="T57" fmla="*/ 503 h 917"/>
              <a:gd name="T58" fmla="*/ 18 w 916"/>
              <a:gd name="T59" fmla="*/ 574 h 917"/>
              <a:gd name="T60" fmla="*/ 96 w 916"/>
              <a:gd name="T61" fmla="*/ 591 h 917"/>
              <a:gd name="T62" fmla="*/ 57 w 916"/>
              <a:gd name="T63" fmla="*/ 673 h 917"/>
              <a:gd name="T64" fmla="*/ 136 w 916"/>
              <a:gd name="T65" fmla="*/ 671 h 917"/>
              <a:gd name="T66" fmla="*/ 117 w 916"/>
              <a:gd name="T67" fmla="*/ 760 h 917"/>
              <a:gd name="T68" fmla="*/ 194 w 916"/>
              <a:gd name="T69" fmla="*/ 740 h 917"/>
              <a:gd name="T70" fmla="*/ 196 w 916"/>
              <a:gd name="T71" fmla="*/ 831 h 917"/>
              <a:gd name="T72" fmla="*/ 266 w 916"/>
              <a:gd name="T73" fmla="*/ 793 h 917"/>
              <a:gd name="T74" fmla="*/ 289 w 916"/>
              <a:gd name="T75" fmla="*/ 881 h 917"/>
              <a:gd name="T76" fmla="*/ 348 w 916"/>
              <a:gd name="T77" fmla="*/ 829 h 917"/>
              <a:gd name="T78" fmla="*/ 391 w 916"/>
              <a:gd name="T79" fmla="*/ 909 h 917"/>
              <a:gd name="T80" fmla="*/ 437 w 916"/>
              <a:gd name="T81" fmla="*/ 845 h 917"/>
              <a:gd name="T82" fmla="*/ 497 w 916"/>
              <a:gd name="T83" fmla="*/ 913 h 917"/>
              <a:gd name="T84" fmla="*/ 526 w 916"/>
              <a:gd name="T85" fmla="*/ 839 h 917"/>
              <a:gd name="T86" fmla="*/ 601 w 916"/>
              <a:gd name="T87" fmla="*/ 892 h 917"/>
              <a:gd name="T88" fmla="*/ 612 w 916"/>
              <a:gd name="T89" fmla="*/ 814 h 917"/>
              <a:gd name="T90" fmla="*/ 697 w 916"/>
              <a:gd name="T91" fmla="*/ 847 h 917"/>
              <a:gd name="T92" fmla="*/ 690 w 916"/>
              <a:gd name="T93" fmla="*/ 769 h 917"/>
              <a:gd name="T94" fmla="*/ 780 w 916"/>
              <a:gd name="T95" fmla="*/ 782 h 917"/>
              <a:gd name="T96" fmla="*/ 755 w 916"/>
              <a:gd name="T97" fmla="*/ 707 h 917"/>
              <a:gd name="T98" fmla="*/ 846 w 916"/>
              <a:gd name="T99" fmla="*/ 699 h 917"/>
              <a:gd name="T100" fmla="*/ 805 w 916"/>
              <a:gd name="T101" fmla="*/ 632 h 917"/>
              <a:gd name="T102" fmla="*/ 891 w 916"/>
              <a:gd name="T103" fmla="*/ 604 h 917"/>
              <a:gd name="T104" fmla="*/ 835 w 916"/>
              <a:gd name="T105" fmla="*/ 548 h 917"/>
              <a:gd name="T106" fmla="*/ 913 w 916"/>
              <a:gd name="T107" fmla="*/ 500 h 9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16" h="917">
                <a:moveTo>
                  <a:pt x="880" y="485"/>
                </a:moveTo>
                <a:cubicBezTo>
                  <a:pt x="864" y="479"/>
                  <a:pt x="848" y="473"/>
                  <a:pt x="847" y="472"/>
                </a:cubicBezTo>
                <a:cubicBezTo>
                  <a:pt x="844" y="469"/>
                  <a:pt x="846" y="459"/>
                  <a:pt x="846" y="459"/>
                </a:cubicBezTo>
                <a:cubicBezTo>
                  <a:pt x="846" y="458"/>
                  <a:pt x="846" y="458"/>
                  <a:pt x="846" y="458"/>
                </a:cubicBezTo>
                <a:cubicBezTo>
                  <a:pt x="846" y="458"/>
                  <a:pt x="845" y="447"/>
                  <a:pt x="847" y="445"/>
                </a:cubicBezTo>
                <a:cubicBezTo>
                  <a:pt x="848" y="443"/>
                  <a:pt x="864" y="439"/>
                  <a:pt x="880" y="433"/>
                </a:cubicBezTo>
                <a:cubicBezTo>
                  <a:pt x="896" y="427"/>
                  <a:pt x="912" y="421"/>
                  <a:pt x="913" y="418"/>
                </a:cubicBezTo>
                <a:cubicBezTo>
                  <a:pt x="916" y="414"/>
                  <a:pt x="914" y="398"/>
                  <a:pt x="910" y="394"/>
                </a:cubicBezTo>
                <a:cubicBezTo>
                  <a:pt x="909" y="392"/>
                  <a:pt x="892" y="389"/>
                  <a:pt x="875" y="387"/>
                </a:cubicBezTo>
                <a:cubicBezTo>
                  <a:pt x="858" y="385"/>
                  <a:pt x="841" y="383"/>
                  <a:pt x="840" y="382"/>
                </a:cubicBezTo>
                <a:cubicBezTo>
                  <a:pt x="836" y="380"/>
                  <a:pt x="835" y="369"/>
                  <a:pt x="835" y="369"/>
                </a:cubicBezTo>
                <a:cubicBezTo>
                  <a:pt x="835" y="369"/>
                  <a:pt x="835" y="369"/>
                  <a:pt x="835" y="369"/>
                </a:cubicBezTo>
                <a:cubicBezTo>
                  <a:pt x="835" y="369"/>
                  <a:pt x="832" y="359"/>
                  <a:pt x="833" y="356"/>
                </a:cubicBezTo>
                <a:cubicBezTo>
                  <a:pt x="834" y="354"/>
                  <a:pt x="848" y="346"/>
                  <a:pt x="863" y="337"/>
                </a:cubicBezTo>
                <a:cubicBezTo>
                  <a:pt x="877" y="328"/>
                  <a:pt x="891" y="317"/>
                  <a:pt x="892" y="315"/>
                </a:cubicBezTo>
                <a:cubicBezTo>
                  <a:pt x="894" y="309"/>
                  <a:pt x="888" y="295"/>
                  <a:pt x="884" y="292"/>
                </a:cubicBezTo>
                <a:cubicBezTo>
                  <a:pt x="881" y="290"/>
                  <a:pt x="864" y="291"/>
                  <a:pt x="847" y="293"/>
                </a:cubicBezTo>
                <a:cubicBezTo>
                  <a:pt x="830" y="295"/>
                  <a:pt x="814" y="297"/>
                  <a:pt x="812" y="296"/>
                </a:cubicBezTo>
                <a:cubicBezTo>
                  <a:pt x="808" y="295"/>
                  <a:pt x="805" y="285"/>
                  <a:pt x="805" y="285"/>
                </a:cubicBezTo>
                <a:cubicBezTo>
                  <a:pt x="805" y="285"/>
                  <a:pt x="805" y="285"/>
                  <a:pt x="805" y="285"/>
                </a:cubicBezTo>
                <a:cubicBezTo>
                  <a:pt x="805" y="285"/>
                  <a:pt x="799" y="275"/>
                  <a:pt x="799" y="272"/>
                </a:cubicBezTo>
                <a:cubicBezTo>
                  <a:pt x="800" y="271"/>
                  <a:pt x="812" y="259"/>
                  <a:pt x="824" y="247"/>
                </a:cubicBezTo>
                <a:cubicBezTo>
                  <a:pt x="835" y="235"/>
                  <a:pt x="847" y="222"/>
                  <a:pt x="847" y="219"/>
                </a:cubicBezTo>
                <a:cubicBezTo>
                  <a:pt x="847" y="213"/>
                  <a:pt x="839" y="200"/>
                  <a:pt x="834" y="199"/>
                </a:cubicBezTo>
                <a:cubicBezTo>
                  <a:pt x="831" y="198"/>
                  <a:pt x="815" y="202"/>
                  <a:pt x="798" y="208"/>
                </a:cubicBezTo>
                <a:cubicBezTo>
                  <a:pt x="782" y="213"/>
                  <a:pt x="767" y="220"/>
                  <a:pt x="765" y="220"/>
                </a:cubicBezTo>
                <a:cubicBezTo>
                  <a:pt x="761" y="219"/>
                  <a:pt x="755" y="210"/>
                  <a:pt x="755" y="210"/>
                </a:cubicBezTo>
                <a:cubicBezTo>
                  <a:pt x="755" y="210"/>
                  <a:pt x="755" y="210"/>
                  <a:pt x="755" y="210"/>
                </a:cubicBezTo>
                <a:cubicBezTo>
                  <a:pt x="755" y="210"/>
                  <a:pt x="748" y="202"/>
                  <a:pt x="747" y="199"/>
                </a:cubicBezTo>
                <a:cubicBezTo>
                  <a:pt x="747" y="197"/>
                  <a:pt x="756" y="183"/>
                  <a:pt x="765" y="169"/>
                </a:cubicBezTo>
                <a:cubicBezTo>
                  <a:pt x="774" y="154"/>
                  <a:pt x="782" y="139"/>
                  <a:pt x="781" y="136"/>
                </a:cubicBezTo>
                <a:cubicBezTo>
                  <a:pt x="780" y="130"/>
                  <a:pt x="769" y="120"/>
                  <a:pt x="764" y="119"/>
                </a:cubicBezTo>
                <a:cubicBezTo>
                  <a:pt x="761" y="119"/>
                  <a:pt x="746" y="127"/>
                  <a:pt x="732" y="136"/>
                </a:cubicBezTo>
                <a:cubicBezTo>
                  <a:pt x="717" y="145"/>
                  <a:pt x="703" y="155"/>
                  <a:pt x="701" y="155"/>
                </a:cubicBezTo>
                <a:cubicBezTo>
                  <a:pt x="698" y="156"/>
                  <a:pt x="690" y="148"/>
                  <a:pt x="690" y="148"/>
                </a:cubicBezTo>
                <a:cubicBezTo>
                  <a:pt x="690" y="148"/>
                  <a:pt x="690" y="148"/>
                  <a:pt x="690" y="148"/>
                </a:cubicBezTo>
                <a:cubicBezTo>
                  <a:pt x="690" y="148"/>
                  <a:pt x="681" y="142"/>
                  <a:pt x="680" y="139"/>
                </a:cubicBezTo>
                <a:cubicBezTo>
                  <a:pt x="679" y="138"/>
                  <a:pt x="685" y="122"/>
                  <a:pt x="690" y="106"/>
                </a:cubicBezTo>
                <a:cubicBezTo>
                  <a:pt x="695" y="90"/>
                  <a:pt x="699" y="73"/>
                  <a:pt x="698" y="70"/>
                </a:cubicBezTo>
                <a:cubicBezTo>
                  <a:pt x="696" y="65"/>
                  <a:pt x="683" y="58"/>
                  <a:pt x="677" y="58"/>
                </a:cubicBezTo>
                <a:cubicBezTo>
                  <a:pt x="675" y="58"/>
                  <a:pt x="662" y="70"/>
                  <a:pt x="650" y="82"/>
                </a:cubicBezTo>
                <a:cubicBezTo>
                  <a:pt x="638" y="94"/>
                  <a:pt x="627" y="107"/>
                  <a:pt x="625" y="108"/>
                </a:cubicBezTo>
                <a:cubicBezTo>
                  <a:pt x="622" y="109"/>
                  <a:pt x="612" y="103"/>
                  <a:pt x="612" y="103"/>
                </a:cubicBezTo>
                <a:cubicBezTo>
                  <a:pt x="612" y="103"/>
                  <a:pt x="612" y="103"/>
                  <a:pt x="612" y="103"/>
                </a:cubicBezTo>
                <a:cubicBezTo>
                  <a:pt x="612" y="103"/>
                  <a:pt x="602" y="100"/>
                  <a:pt x="600" y="97"/>
                </a:cubicBezTo>
                <a:cubicBezTo>
                  <a:pt x="599" y="95"/>
                  <a:pt x="601" y="79"/>
                  <a:pt x="602" y="62"/>
                </a:cubicBezTo>
                <a:cubicBezTo>
                  <a:pt x="604" y="45"/>
                  <a:pt x="604" y="28"/>
                  <a:pt x="602" y="26"/>
                </a:cubicBezTo>
                <a:cubicBezTo>
                  <a:pt x="599" y="21"/>
                  <a:pt x="584" y="17"/>
                  <a:pt x="579" y="19"/>
                </a:cubicBezTo>
                <a:cubicBezTo>
                  <a:pt x="577" y="19"/>
                  <a:pt x="567" y="34"/>
                  <a:pt x="558" y="48"/>
                </a:cubicBezTo>
                <a:cubicBezTo>
                  <a:pt x="549" y="63"/>
                  <a:pt x="541" y="78"/>
                  <a:pt x="540" y="79"/>
                </a:cubicBezTo>
                <a:cubicBezTo>
                  <a:pt x="537" y="81"/>
                  <a:pt x="526" y="78"/>
                  <a:pt x="526" y="78"/>
                </a:cubicBezTo>
                <a:cubicBezTo>
                  <a:pt x="526" y="77"/>
                  <a:pt x="526" y="77"/>
                  <a:pt x="526" y="77"/>
                </a:cubicBezTo>
                <a:cubicBezTo>
                  <a:pt x="526" y="77"/>
                  <a:pt x="515" y="77"/>
                  <a:pt x="513" y="74"/>
                </a:cubicBezTo>
                <a:cubicBezTo>
                  <a:pt x="512" y="73"/>
                  <a:pt x="510" y="56"/>
                  <a:pt x="507" y="40"/>
                </a:cubicBezTo>
                <a:cubicBezTo>
                  <a:pt x="504" y="23"/>
                  <a:pt x="501" y="6"/>
                  <a:pt x="499" y="4"/>
                </a:cubicBezTo>
                <a:cubicBezTo>
                  <a:pt x="494" y="0"/>
                  <a:pt x="479" y="0"/>
                  <a:pt x="474" y="3"/>
                </a:cubicBezTo>
                <a:cubicBezTo>
                  <a:pt x="472" y="4"/>
                  <a:pt x="466" y="20"/>
                  <a:pt x="461" y="37"/>
                </a:cubicBezTo>
                <a:cubicBezTo>
                  <a:pt x="456" y="53"/>
                  <a:pt x="451" y="69"/>
                  <a:pt x="450" y="71"/>
                </a:cubicBezTo>
                <a:cubicBezTo>
                  <a:pt x="447" y="73"/>
                  <a:pt x="437" y="72"/>
                  <a:pt x="437" y="72"/>
                </a:cubicBezTo>
                <a:cubicBezTo>
                  <a:pt x="436" y="72"/>
                  <a:pt x="436" y="72"/>
                  <a:pt x="436" y="72"/>
                </a:cubicBezTo>
                <a:cubicBezTo>
                  <a:pt x="436" y="72"/>
                  <a:pt x="426" y="74"/>
                  <a:pt x="423" y="72"/>
                </a:cubicBezTo>
                <a:cubicBezTo>
                  <a:pt x="421" y="71"/>
                  <a:pt x="416" y="56"/>
                  <a:pt x="409" y="40"/>
                </a:cubicBezTo>
                <a:cubicBezTo>
                  <a:pt x="403" y="24"/>
                  <a:pt x="395" y="9"/>
                  <a:pt x="393" y="7"/>
                </a:cubicBezTo>
                <a:cubicBezTo>
                  <a:pt x="388" y="5"/>
                  <a:pt x="373" y="8"/>
                  <a:pt x="369" y="12"/>
                </a:cubicBezTo>
                <a:cubicBezTo>
                  <a:pt x="367" y="13"/>
                  <a:pt x="365" y="31"/>
                  <a:pt x="363" y="47"/>
                </a:cubicBezTo>
                <a:cubicBezTo>
                  <a:pt x="362" y="65"/>
                  <a:pt x="362" y="81"/>
                  <a:pt x="361" y="83"/>
                </a:cubicBezTo>
                <a:cubicBezTo>
                  <a:pt x="359" y="86"/>
                  <a:pt x="348" y="88"/>
                  <a:pt x="348" y="88"/>
                </a:cubicBezTo>
                <a:cubicBezTo>
                  <a:pt x="348" y="88"/>
                  <a:pt x="348" y="88"/>
                  <a:pt x="348" y="88"/>
                </a:cubicBezTo>
                <a:cubicBezTo>
                  <a:pt x="348" y="88"/>
                  <a:pt x="338" y="92"/>
                  <a:pt x="335" y="91"/>
                </a:cubicBezTo>
                <a:cubicBezTo>
                  <a:pt x="333" y="90"/>
                  <a:pt x="324" y="76"/>
                  <a:pt x="314" y="63"/>
                </a:cubicBezTo>
                <a:cubicBezTo>
                  <a:pt x="304" y="49"/>
                  <a:pt x="293" y="35"/>
                  <a:pt x="290" y="35"/>
                </a:cubicBezTo>
                <a:cubicBezTo>
                  <a:pt x="285" y="33"/>
                  <a:pt x="271" y="40"/>
                  <a:pt x="268" y="44"/>
                </a:cubicBezTo>
                <a:cubicBezTo>
                  <a:pt x="267" y="47"/>
                  <a:pt x="269" y="64"/>
                  <a:pt x="271" y="81"/>
                </a:cubicBezTo>
                <a:cubicBezTo>
                  <a:pt x="274" y="97"/>
                  <a:pt x="277" y="114"/>
                  <a:pt x="277" y="116"/>
                </a:cubicBezTo>
                <a:cubicBezTo>
                  <a:pt x="276" y="119"/>
                  <a:pt x="266" y="123"/>
                  <a:pt x="266" y="123"/>
                </a:cubicBezTo>
                <a:cubicBezTo>
                  <a:pt x="266" y="123"/>
                  <a:pt x="266" y="123"/>
                  <a:pt x="266" y="123"/>
                </a:cubicBezTo>
                <a:cubicBezTo>
                  <a:pt x="266" y="123"/>
                  <a:pt x="257" y="130"/>
                  <a:pt x="253" y="129"/>
                </a:cubicBezTo>
                <a:cubicBezTo>
                  <a:pt x="252" y="129"/>
                  <a:pt x="240" y="118"/>
                  <a:pt x="227" y="107"/>
                </a:cubicBezTo>
                <a:cubicBezTo>
                  <a:pt x="214" y="96"/>
                  <a:pt x="200" y="85"/>
                  <a:pt x="197" y="85"/>
                </a:cubicBezTo>
                <a:cubicBezTo>
                  <a:pt x="192" y="85"/>
                  <a:pt x="179" y="95"/>
                  <a:pt x="178" y="100"/>
                </a:cubicBezTo>
                <a:cubicBezTo>
                  <a:pt x="177" y="102"/>
                  <a:pt x="183" y="118"/>
                  <a:pt x="189" y="134"/>
                </a:cubicBezTo>
                <a:cubicBezTo>
                  <a:pt x="196" y="150"/>
                  <a:pt x="203" y="165"/>
                  <a:pt x="203" y="167"/>
                </a:cubicBezTo>
                <a:cubicBezTo>
                  <a:pt x="203" y="171"/>
                  <a:pt x="194" y="177"/>
                  <a:pt x="194" y="177"/>
                </a:cubicBezTo>
                <a:cubicBezTo>
                  <a:pt x="194" y="177"/>
                  <a:pt x="194" y="177"/>
                  <a:pt x="194" y="177"/>
                </a:cubicBezTo>
                <a:cubicBezTo>
                  <a:pt x="194" y="177"/>
                  <a:pt x="186" y="185"/>
                  <a:pt x="183" y="186"/>
                </a:cubicBezTo>
                <a:cubicBezTo>
                  <a:pt x="181" y="186"/>
                  <a:pt x="167" y="178"/>
                  <a:pt x="152" y="170"/>
                </a:cubicBezTo>
                <a:cubicBezTo>
                  <a:pt x="137" y="162"/>
                  <a:pt x="121" y="155"/>
                  <a:pt x="118" y="156"/>
                </a:cubicBezTo>
                <a:cubicBezTo>
                  <a:pt x="113" y="157"/>
                  <a:pt x="103" y="169"/>
                  <a:pt x="103" y="174"/>
                </a:cubicBezTo>
                <a:cubicBezTo>
                  <a:pt x="103" y="177"/>
                  <a:pt x="112" y="191"/>
                  <a:pt x="122" y="205"/>
                </a:cubicBezTo>
                <a:cubicBezTo>
                  <a:pt x="132" y="219"/>
                  <a:pt x="142" y="232"/>
                  <a:pt x="143" y="234"/>
                </a:cubicBezTo>
                <a:cubicBezTo>
                  <a:pt x="143" y="238"/>
                  <a:pt x="136" y="246"/>
                  <a:pt x="136" y="246"/>
                </a:cubicBezTo>
                <a:cubicBezTo>
                  <a:pt x="136" y="246"/>
                  <a:pt x="136" y="246"/>
                  <a:pt x="136" y="246"/>
                </a:cubicBezTo>
                <a:cubicBezTo>
                  <a:pt x="136" y="246"/>
                  <a:pt x="131" y="256"/>
                  <a:pt x="128" y="257"/>
                </a:cubicBezTo>
                <a:cubicBezTo>
                  <a:pt x="126" y="257"/>
                  <a:pt x="110" y="253"/>
                  <a:pt x="94" y="248"/>
                </a:cubicBezTo>
                <a:cubicBezTo>
                  <a:pt x="77" y="244"/>
                  <a:pt x="60" y="241"/>
                  <a:pt x="58" y="242"/>
                </a:cubicBezTo>
                <a:cubicBezTo>
                  <a:pt x="52" y="245"/>
                  <a:pt x="46" y="259"/>
                  <a:pt x="47" y="264"/>
                </a:cubicBezTo>
                <a:cubicBezTo>
                  <a:pt x="47" y="266"/>
                  <a:pt x="60" y="279"/>
                  <a:pt x="72" y="290"/>
                </a:cubicBezTo>
                <a:cubicBezTo>
                  <a:pt x="85" y="301"/>
                  <a:pt x="98" y="311"/>
                  <a:pt x="99" y="313"/>
                </a:cubicBezTo>
                <a:cubicBezTo>
                  <a:pt x="101" y="317"/>
                  <a:pt x="96" y="326"/>
                  <a:pt x="96" y="326"/>
                </a:cubicBezTo>
                <a:cubicBezTo>
                  <a:pt x="96" y="326"/>
                  <a:pt x="96" y="326"/>
                  <a:pt x="96" y="326"/>
                </a:cubicBezTo>
                <a:cubicBezTo>
                  <a:pt x="95" y="326"/>
                  <a:pt x="93" y="337"/>
                  <a:pt x="90" y="339"/>
                </a:cubicBezTo>
                <a:cubicBezTo>
                  <a:pt x="89" y="340"/>
                  <a:pt x="72" y="339"/>
                  <a:pt x="55" y="338"/>
                </a:cubicBezTo>
                <a:cubicBezTo>
                  <a:pt x="38" y="338"/>
                  <a:pt x="21" y="339"/>
                  <a:pt x="19" y="341"/>
                </a:cubicBezTo>
                <a:cubicBezTo>
                  <a:pt x="14" y="344"/>
                  <a:pt x="11" y="359"/>
                  <a:pt x="13" y="364"/>
                </a:cubicBezTo>
                <a:cubicBezTo>
                  <a:pt x="14" y="367"/>
                  <a:pt x="29" y="376"/>
                  <a:pt x="44" y="383"/>
                </a:cubicBezTo>
                <a:cubicBezTo>
                  <a:pt x="59" y="391"/>
                  <a:pt x="74" y="398"/>
                  <a:pt x="76" y="400"/>
                </a:cubicBezTo>
                <a:cubicBezTo>
                  <a:pt x="78" y="403"/>
                  <a:pt x="75" y="413"/>
                  <a:pt x="75" y="413"/>
                </a:cubicBezTo>
                <a:cubicBezTo>
                  <a:pt x="75" y="414"/>
                  <a:pt x="75" y="414"/>
                  <a:pt x="75" y="414"/>
                </a:cubicBezTo>
                <a:cubicBezTo>
                  <a:pt x="75" y="414"/>
                  <a:pt x="75" y="424"/>
                  <a:pt x="72" y="427"/>
                </a:cubicBezTo>
                <a:cubicBezTo>
                  <a:pt x="71" y="428"/>
                  <a:pt x="55" y="431"/>
                  <a:pt x="38" y="435"/>
                </a:cubicBezTo>
                <a:cubicBezTo>
                  <a:pt x="22" y="439"/>
                  <a:pt x="5" y="443"/>
                  <a:pt x="3" y="445"/>
                </a:cubicBezTo>
                <a:cubicBezTo>
                  <a:pt x="0" y="450"/>
                  <a:pt x="0" y="465"/>
                  <a:pt x="3" y="470"/>
                </a:cubicBezTo>
                <a:cubicBezTo>
                  <a:pt x="5" y="472"/>
                  <a:pt x="21" y="477"/>
                  <a:pt x="38" y="481"/>
                </a:cubicBezTo>
                <a:cubicBezTo>
                  <a:pt x="54" y="485"/>
                  <a:pt x="71" y="489"/>
                  <a:pt x="72" y="490"/>
                </a:cubicBezTo>
                <a:cubicBezTo>
                  <a:pt x="75" y="492"/>
                  <a:pt x="75" y="503"/>
                  <a:pt x="75" y="503"/>
                </a:cubicBezTo>
                <a:cubicBezTo>
                  <a:pt x="75" y="503"/>
                  <a:pt x="75" y="503"/>
                  <a:pt x="75" y="503"/>
                </a:cubicBezTo>
                <a:cubicBezTo>
                  <a:pt x="75" y="503"/>
                  <a:pt x="77" y="514"/>
                  <a:pt x="76" y="517"/>
                </a:cubicBezTo>
                <a:cubicBezTo>
                  <a:pt x="75" y="519"/>
                  <a:pt x="59" y="525"/>
                  <a:pt x="44" y="533"/>
                </a:cubicBezTo>
                <a:cubicBezTo>
                  <a:pt x="29" y="540"/>
                  <a:pt x="14" y="548"/>
                  <a:pt x="13" y="551"/>
                </a:cubicBezTo>
                <a:cubicBezTo>
                  <a:pt x="10" y="556"/>
                  <a:pt x="14" y="571"/>
                  <a:pt x="18" y="574"/>
                </a:cubicBezTo>
                <a:cubicBezTo>
                  <a:pt x="20" y="576"/>
                  <a:pt x="37" y="577"/>
                  <a:pt x="54" y="578"/>
                </a:cubicBezTo>
                <a:cubicBezTo>
                  <a:pt x="71" y="578"/>
                  <a:pt x="88" y="577"/>
                  <a:pt x="90" y="578"/>
                </a:cubicBezTo>
                <a:cubicBezTo>
                  <a:pt x="93" y="580"/>
                  <a:pt x="96" y="591"/>
                  <a:pt x="96" y="591"/>
                </a:cubicBezTo>
                <a:cubicBezTo>
                  <a:pt x="96" y="591"/>
                  <a:pt x="96" y="591"/>
                  <a:pt x="96" y="591"/>
                </a:cubicBezTo>
                <a:cubicBezTo>
                  <a:pt x="96" y="591"/>
                  <a:pt x="100" y="601"/>
                  <a:pt x="99" y="604"/>
                </a:cubicBezTo>
                <a:cubicBezTo>
                  <a:pt x="99" y="606"/>
                  <a:pt x="86" y="615"/>
                  <a:pt x="72" y="626"/>
                </a:cubicBezTo>
                <a:cubicBezTo>
                  <a:pt x="59" y="637"/>
                  <a:pt x="47" y="649"/>
                  <a:pt x="46" y="651"/>
                </a:cubicBezTo>
                <a:cubicBezTo>
                  <a:pt x="45" y="657"/>
                  <a:pt x="52" y="671"/>
                  <a:pt x="57" y="673"/>
                </a:cubicBezTo>
                <a:cubicBezTo>
                  <a:pt x="59" y="674"/>
                  <a:pt x="76" y="672"/>
                  <a:pt x="93" y="668"/>
                </a:cubicBezTo>
                <a:cubicBezTo>
                  <a:pt x="110" y="664"/>
                  <a:pt x="126" y="660"/>
                  <a:pt x="128" y="660"/>
                </a:cubicBezTo>
                <a:cubicBezTo>
                  <a:pt x="131" y="661"/>
                  <a:pt x="136" y="671"/>
                  <a:pt x="136" y="671"/>
                </a:cubicBezTo>
                <a:cubicBezTo>
                  <a:pt x="136" y="671"/>
                  <a:pt x="136" y="671"/>
                  <a:pt x="136" y="671"/>
                </a:cubicBezTo>
                <a:cubicBezTo>
                  <a:pt x="136" y="671"/>
                  <a:pt x="143" y="680"/>
                  <a:pt x="143" y="683"/>
                </a:cubicBezTo>
                <a:cubicBezTo>
                  <a:pt x="143" y="685"/>
                  <a:pt x="132" y="697"/>
                  <a:pt x="122" y="711"/>
                </a:cubicBezTo>
                <a:cubicBezTo>
                  <a:pt x="111" y="724"/>
                  <a:pt x="102" y="739"/>
                  <a:pt x="102" y="741"/>
                </a:cubicBezTo>
                <a:cubicBezTo>
                  <a:pt x="102" y="747"/>
                  <a:pt x="112" y="759"/>
                  <a:pt x="117" y="760"/>
                </a:cubicBezTo>
                <a:cubicBezTo>
                  <a:pt x="120" y="761"/>
                  <a:pt x="136" y="754"/>
                  <a:pt x="151" y="747"/>
                </a:cubicBezTo>
                <a:cubicBezTo>
                  <a:pt x="166" y="739"/>
                  <a:pt x="181" y="731"/>
                  <a:pt x="183" y="731"/>
                </a:cubicBezTo>
                <a:cubicBezTo>
                  <a:pt x="187" y="731"/>
                  <a:pt x="194" y="740"/>
                  <a:pt x="194" y="740"/>
                </a:cubicBezTo>
                <a:cubicBezTo>
                  <a:pt x="194" y="740"/>
                  <a:pt x="194" y="740"/>
                  <a:pt x="194" y="740"/>
                </a:cubicBezTo>
                <a:cubicBezTo>
                  <a:pt x="194" y="740"/>
                  <a:pt x="202" y="747"/>
                  <a:pt x="203" y="750"/>
                </a:cubicBezTo>
                <a:cubicBezTo>
                  <a:pt x="203" y="751"/>
                  <a:pt x="196" y="766"/>
                  <a:pt x="189" y="782"/>
                </a:cubicBezTo>
                <a:cubicBezTo>
                  <a:pt x="182" y="797"/>
                  <a:pt x="176" y="813"/>
                  <a:pt x="177" y="816"/>
                </a:cubicBezTo>
                <a:cubicBezTo>
                  <a:pt x="178" y="822"/>
                  <a:pt x="191" y="831"/>
                  <a:pt x="196" y="831"/>
                </a:cubicBezTo>
                <a:cubicBezTo>
                  <a:pt x="199" y="831"/>
                  <a:pt x="213" y="821"/>
                  <a:pt x="226" y="810"/>
                </a:cubicBezTo>
                <a:cubicBezTo>
                  <a:pt x="239" y="799"/>
                  <a:pt x="252" y="788"/>
                  <a:pt x="254" y="787"/>
                </a:cubicBezTo>
                <a:cubicBezTo>
                  <a:pt x="257" y="787"/>
                  <a:pt x="266" y="793"/>
                  <a:pt x="266" y="793"/>
                </a:cubicBezTo>
                <a:cubicBezTo>
                  <a:pt x="266" y="793"/>
                  <a:pt x="266" y="793"/>
                  <a:pt x="266" y="793"/>
                </a:cubicBezTo>
                <a:cubicBezTo>
                  <a:pt x="266" y="793"/>
                  <a:pt x="276" y="798"/>
                  <a:pt x="277" y="801"/>
                </a:cubicBezTo>
                <a:cubicBezTo>
                  <a:pt x="278" y="803"/>
                  <a:pt x="274" y="819"/>
                  <a:pt x="271" y="835"/>
                </a:cubicBezTo>
                <a:cubicBezTo>
                  <a:pt x="268" y="852"/>
                  <a:pt x="265" y="869"/>
                  <a:pt x="267" y="872"/>
                </a:cubicBezTo>
                <a:cubicBezTo>
                  <a:pt x="269" y="877"/>
                  <a:pt x="284" y="883"/>
                  <a:pt x="289" y="881"/>
                </a:cubicBezTo>
                <a:cubicBezTo>
                  <a:pt x="291" y="881"/>
                  <a:pt x="303" y="868"/>
                  <a:pt x="313" y="854"/>
                </a:cubicBezTo>
                <a:cubicBezTo>
                  <a:pt x="324" y="841"/>
                  <a:pt x="333" y="827"/>
                  <a:pt x="335" y="826"/>
                </a:cubicBezTo>
                <a:cubicBezTo>
                  <a:pt x="338" y="824"/>
                  <a:pt x="348" y="829"/>
                  <a:pt x="348" y="829"/>
                </a:cubicBezTo>
                <a:cubicBezTo>
                  <a:pt x="348" y="829"/>
                  <a:pt x="348" y="829"/>
                  <a:pt x="348" y="829"/>
                </a:cubicBezTo>
                <a:cubicBezTo>
                  <a:pt x="348" y="829"/>
                  <a:pt x="359" y="831"/>
                  <a:pt x="361" y="834"/>
                </a:cubicBezTo>
                <a:cubicBezTo>
                  <a:pt x="362" y="835"/>
                  <a:pt x="362" y="852"/>
                  <a:pt x="363" y="869"/>
                </a:cubicBezTo>
                <a:cubicBezTo>
                  <a:pt x="364" y="886"/>
                  <a:pt x="365" y="903"/>
                  <a:pt x="367" y="905"/>
                </a:cubicBezTo>
                <a:cubicBezTo>
                  <a:pt x="371" y="909"/>
                  <a:pt x="386" y="912"/>
                  <a:pt x="391" y="909"/>
                </a:cubicBezTo>
                <a:cubicBezTo>
                  <a:pt x="393" y="908"/>
                  <a:pt x="401" y="893"/>
                  <a:pt x="408" y="877"/>
                </a:cubicBezTo>
                <a:cubicBezTo>
                  <a:pt x="415" y="862"/>
                  <a:pt x="422" y="846"/>
                  <a:pt x="423" y="845"/>
                </a:cubicBezTo>
                <a:cubicBezTo>
                  <a:pt x="426" y="842"/>
                  <a:pt x="436" y="844"/>
                  <a:pt x="436" y="844"/>
                </a:cubicBezTo>
                <a:cubicBezTo>
                  <a:pt x="437" y="845"/>
                  <a:pt x="437" y="845"/>
                  <a:pt x="437" y="845"/>
                </a:cubicBezTo>
                <a:cubicBezTo>
                  <a:pt x="437" y="845"/>
                  <a:pt x="448" y="844"/>
                  <a:pt x="450" y="846"/>
                </a:cubicBezTo>
                <a:cubicBezTo>
                  <a:pt x="451" y="847"/>
                  <a:pt x="455" y="864"/>
                  <a:pt x="460" y="880"/>
                </a:cubicBezTo>
                <a:cubicBezTo>
                  <a:pt x="465" y="896"/>
                  <a:pt x="470" y="912"/>
                  <a:pt x="473" y="914"/>
                </a:cubicBezTo>
                <a:cubicBezTo>
                  <a:pt x="477" y="917"/>
                  <a:pt x="493" y="916"/>
                  <a:pt x="497" y="913"/>
                </a:cubicBezTo>
                <a:cubicBezTo>
                  <a:pt x="499" y="911"/>
                  <a:pt x="503" y="894"/>
                  <a:pt x="506" y="878"/>
                </a:cubicBezTo>
                <a:cubicBezTo>
                  <a:pt x="510" y="861"/>
                  <a:pt x="512" y="844"/>
                  <a:pt x="513" y="843"/>
                </a:cubicBezTo>
                <a:cubicBezTo>
                  <a:pt x="515" y="840"/>
                  <a:pt x="526" y="839"/>
                  <a:pt x="526" y="839"/>
                </a:cubicBezTo>
                <a:cubicBezTo>
                  <a:pt x="526" y="839"/>
                  <a:pt x="526" y="839"/>
                  <a:pt x="526" y="839"/>
                </a:cubicBezTo>
                <a:cubicBezTo>
                  <a:pt x="526" y="839"/>
                  <a:pt x="537" y="837"/>
                  <a:pt x="540" y="838"/>
                </a:cubicBezTo>
                <a:cubicBezTo>
                  <a:pt x="541" y="839"/>
                  <a:pt x="549" y="854"/>
                  <a:pt x="557" y="868"/>
                </a:cubicBezTo>
                <a:cubicBezTo>
                  <a:pt x="565" y="883"/>
                  <a:pt x="575" y="898"/>
                  <a:pt x="577" y="899"/>
                </a:cubicBezTo>
                <a:cubicBezTo>
                  <a:pt x="583" y="901"/>
                  <a:pt x="597" y="896"/>
                  <a:pt x="601" y="892"/>
                </a:cubicBezTo>
                <a:cubicBezTo>
                  <a:pt x="602" y="890"/>
                  <a:pt x="602" y="873"/>
                  <a:pt x="602" y="855"/>
                </a:cubicBezTo>
                <a:cubicBezTo>
                  <a:pt x="601" y="838"/>
                  <a:pt x="600" y="822"/>
                  <a:pt x="600" y="820"/>
                </a:cubicBezTo>
                <a:cubicBezTo>
                  <a:pt x="602" y="816"/>
                  <a:pt x="612" y="814"/>
                  <a:pt x="612" y="814"/>
                </a:cubicBezTo>
                <a:cubicBezTo>
                  <a:pt x="612" y="814"/>
                  <a:pt x="612" y="814"/>
                  <a:pt x="612" y="814"/>
                </a:cubicBezTo>
                <a:cubicBezTo>
                  <a:pt x="612" y="814"/>
                  <a:pt x="622" y="808"/>
                  <a:pt x="625" y="809"/>
                </a:cubicBezTo>
                <a:cubicBezTo>
                  <a:pt x="627" y="809"/>
                  <a:pt x="638" y="822"/>
                  <a:pt x="649" y="835"/>
                </a:cubicBezTo>
                <a:cubicBezTo>
                  <a:pt x="661" y="847"/>
                  <a:pt x="673" y="859"/>
                  <a:pt x="676" y="860"/>
                </a:cubicBezTo>
                <a:cubicBezTo>
                  <a:pt x="681" y="860"/>
                  <a:pt x="695" y="852"/>
                  <a:pt x="697" y="847"/>
                </a:cubicBezTo>
                <a:cubicBezTo>
                  <a:pt x="698" y="845"/>
                  <a:pt x="694" y="828"/>
                  <a:pt x="689" y="812"/>
                </a:cubicBezTo>
                <a:cubicBezTo>
                  <a:pt x="685" y="795"/>
                  <a:pt x="679" y="779"/>
                  <a:pt x="680" y="778"/>
                </a:cubicBezTo>
                <a:cubicBezTo>
                  <a:pt x="680" y="774"/>
                  <a:pt x="690" y="769"/>
                  <a:pt x="690" y="769"/>
                </a:cubicBezTo>
                <a:cubicBezTo>
                  <a:pt x="690" y="769"/>
                  <a:pt x="690" y="769"/>
                  <a:pt x="690" y="769"/>
                </a:cubicBezTo>
                <a:cubicBezTo>
                  <a:pt x="690" y="769"/>
                  <a:pt x="698" y="761"/>
                  <a:pt x="702" y="761"/>
                </a:cubicBezTo>
                <a:cubicBezTo>
                  <a:pt x="703" y="761"/>
                  <a:pt x="717" y="771"/>
                  <a:pt x="731" y="781"/>
                </a:cubicBezTo>
                <a:cubicBezTo>
                  <a:pt x="745" y="790"/>
                  <a:pt x="759" y="799"/>
                  <a:pt x="762" y="799"/>
                </a:cubicBezTo>
                <a:cubicBezTo>
                  <a:pt x="768" y="798"/>
                  <a:pt x="779" y="787"/>
                  <a:pt x="780" y="782"/>
                </a:cubicBezTo>
                <a:cubicBezTo>
                  <a:pt x="780" y="780"/>
                  <a:pt x="773" y="764"/>
                  <a:pt x="765" y="749"/>
                </a:cubicBezTo>
                <a:cubicBezTo>
                  <a:pt x="756" y="734"/>
                  <a:pt x="748" y="720"/>
                  <a:pt x="747" y="718"/>
                </a:cubicBezTo>
                <a:cubicBezTo>
                  <a:pt x="747" y="714"/>
                  <a:pt x="755" y="707"/>
                  <a:pt x="755" y="707"/>
                </a:cubicBezTo>
                <a:cubicBezTo>
                  <a:pt x="755" y="707"/>
                  <a:pt x="755" y="707"/>
                  <a:pt x="755" y="707"/>
                </a:cubicBezTo>
                <a:cubicBezTo>
                  <a:pt x="755" y="707"/>
                  <a:pt x="762" y="698"/>
                  <a:pt x="765" y="697"/>
                </a:cubicBezTo>
                <a:cubicBezTo>
                  <a:pt x="767" y="697"/>
                  <a:pt x="782" y="703"/>
                  <a:pt x="798" y="709"/>
                </a:cubicBezTo>
                <a:cubicBezTo>
                  <a:pt x="813" y="715"/>
                  <a:pt x="830" y="721"/>
                  <a:pt x="833" y="720"/>
                </a:cubicBezTo>
                <a:cubicBezTo>
                  <a:pt x="838" y="718"/>
                  <a:pt x="846" y="705"/>
                  <a:pt x="846" y="699"/>
                </a:cubicBezTo>
                <a:cubicBezTo>
                  <a:pt x="846" y="697"/>
                  <a:pt x="835" y="683"/>
                  <a:pt x="824" y="671"/>
                </a:cubicBezTo>
                <a:cubicBezTo>
                  <a:pt x="812" y="658"/>
                  <a:pt x="800" y="646"/>
                  <a:pt x="800" y="645"/>
                </a:cubicBezTo>
                <a:cubicBezTo>
                  <a:pt x="799" y="641"/>
                  <a:pt x="805" y="632"/>
                  <a:pt x="805" y="632"/>
                </a:cubicBezTo>
                <a:cubicBezTo>
                  <a:pt x="805" y="632"/>
                  <a:pt x="805" y="632"/>
                  <a:pt x="805" y="632"/>
                </a:cubicBezTo>
                <a:cubicBezTo>
                  <a:pt x="805" y="632"/>
                  <a:pt x="809" y="622"/>
                  <a:pt x="812" y="620"/>
                </a:cubicBezTo>
                <a:cubicBezTo>
                  <a:pt x="813" y="619"/>
                  <a:pt x="830" y="622"/>
                  <a:pt x="846" y="624"/>
                </a:cubicBezTo>
                <a:cubicBezTo>
                  <a:pt x="863" y="627"/>
                  <a:pt x="880" y="628"/>
                  <a:pt x="883" y="626"/>
                </a:cubicBezTo>
                <a:cubicBezTo>
                  <a:pt x="888" y="624"/>
                  <a:pt x="893" y="609"/>
                  <a:pt x="891" y="604"/>
                </a:cubicBezTo>
                <a:cubicBezTo>
                  <a:pt x="891" y="601"/>
                  <a:pt x="877" y="591"/>
                  <a:pt x="863" y="581"/>
                </a:cubicBezTo>
                <a:cubicBezTo>
                  <a:pt x="849" y="571"/>
                  <a:pt x="834" y="563"/>
                  <a:pt x="833" y="561"/>
                </a:cubicBezTo>
                <a:cubicBezTo>
                  <a:pt x="831" y="558"/>
                  <a:pt x="835" y="548"/>
                  <a:pt x="835" y="548"/>
                </a:cubicBezTo>
                <a:cubicBezTo>
                  <a:pt x="835" y="548"/>
                  <a:pt x="835" y="548"/>
                  <a:pt x="835" y="548"/>
                </a:cubicBezTo>
                <a:cubicBezTo>
                  <a:pt x="836" y="548"/>
                  <a:pt x="837" y="537"/>
                  <a:pt x="840" y="535"/>
                </a:cubicBezTo>
                <a:cubicBezTo>
                  <a:pt x="841" y="533"/>
                  <a:pt x="857" y="533"/>
                  <a:pt x="874" y="531"/>
                </a:cubicBezTo>
                <a:cubicBezTo>
                  <a:pt x="891" y="529"/>
                  <a:pt x="908" y="526"/>
                  <a:pt x="910" y="524"/>
                </a:cubicBezTo>
                <a:cubicBezTo>
                  <a:pt x="914" y="520"/>
                  <a:pt x="916" y="505"/>
                  <a:pt x="913" y="500"/>
                </a:cubicBezTo>
                <a:cubicBezTo>
                  <a:pt x="912" y="498"/>
                  <a:pt x="896" y="491"/>
                  <a:pt x="880" y="485"/>
                </a:cubicBezTo>
                <a:close/>
              </a:path>
            </a:pathLst>
          </a:custGeom>
          <a:gradFill>
            <a:gsLst>
              <a:gs pos="0">
                <a:schemeClr val="bg1">
                  <a:lumMod val="85000"/>
                </a:schemeClr>
              </a:gs>
              <a:gs pos="100000">
                <a:schemeClr val="bg1"/>
              </a:gs>
            </a:gsLst>
            <a:lin ang="0" scaled="0"/>
          </a:gradFill>
          <a:ln>
            <a:noFill/>
          </a:ln>
        </p:spPr>
        <p:txBody>
          <a:bodyPr vert="horz" wrap="square" lIns="80979" tIns="40490" rIns="80979" bIns="40490" numCol="1" anchor="t" anchorCtr="0" compatLnSpc="1">
            <a:prstTxWarp prst="textNoShape">
              <a:avLst/>
            </a:prstTxWarp>
          </a:bodyPr>
          <a:lstStyle/>
          <a:p>
            <a:endParaRPr lang="id-ID">
              <a:ea typeface="微软雅黑" panose="020B0503020204020204" pitchFamily="34" charset="-122"/>
            </a:endParaRPr>
          </a:p>
        </p:txBody>
      </p:sp>
      <p:sp>
        <p:nvSpPr>
          <p:cNvPr id="48" name="Oval 13">
            <a:extLst>
              <a:ext uri="{FF2B5EF4-FFF2-40B4-BE49-F238E27FC236}">
                <a16:creationId xmlns:a16="http://schemas.microsoft.com/office/drawing/2014/main" id="{F02D8891-F0C6-4CBF-8EB5-582298287331}"/>
              </a:ext>
            </a:extLst>
          </p:cNvPr>
          <p:cNvSpPr>
            <a:spLocks noChangeArrowheads="1"/>
          </p:cNvSpPr>
          <p:nvPr/>
        </p:nvSpPr>
        <p:spPr bwMode="auto">
          <a:xfrm>
            <a:off x="4809735" y="1622641"/>
            <a:ext cx="872154" cy="871952"/>
          </a:xfrm>
          <a:prstGeom prst="ellipse">
            <a:avLst/>
          </a:prstGeom>
          <a:gradFill>
            <a:gsLst>
              <a:gs pos="0">
                <a:schemeClr val="bg1">
                  <a:lumMod val="85000"/>
                </a:schemeClr>
              </a:gs>
              <a:gs pos="100000">
                <a:schemeClr val="bg1"/>
              </a:gs>
            </a:gsLst>
            <a:lin ang="9000000" scaled="0"/>
          </a:gradFill>
          <a:ln>
            <a:noFill/>
          </a:ln>
        </p:spPr>
        <p:txBody>
          <a:bodyPr vert="horz" wrap="square" lIns="80979" tIns="40490" rIns="80979" bIns="40490" numCol="1" anchor="t" anchorCtr="0" compatLnSpc="1">
            <a:prstTxWarp prst="textNoShape">
              <a:avLst/>
            </a:prstTxWarp>
          </a:bodyPr>
          <a:lstStyle/>
          <a:p>
            <a:endParaRPr lang="id-ID">
              <a:ea typeface="微软雅黑" panose="020B0503020204020204" pitchFamily="34" charset="-122"/>
            </a:endParaRPr>
          </a:p>
        </p:txBody>
      </p:sp>
      <p:sp>
        <p:nvSpPr>
          <p:cNvPr id="49" name="Freeform 108">
            <a:extLst>
              <a:ext uri="{FF2B5EF4-FFF2-40B4-BE49-F238E27FC236}">
                <a16:creationId xmlns:a16="http://schemas.microsoft.com/office/drawing/2014/main" id="{6EFE7460-C0CF-4107-8DA7-993B1B413B96}"/>
              </a:ext>
            </a:extLst>
          </p:cNvPr>
          <p:cNvSpPr>
            <a:spLocks/>
          </p:cNvSpPr>
          <p:nvPr/>
        </p:nvSpPr>
        <p:spPr bwMode="auto">
          <a:xfrm rot="16200000">
            <a:off x="2711301" y="958916"/>
            <a:ext cx="1791645" cy="1793168"/>
          </a:xfrm>
          <a:custGeom>
            <a:avLst/>
            <a:gdLst>
              <a:gd name="T0" fmla="*/ 0 w 972"/>
              <a:gd name="T1" fmla="*/ 972 h 972"/>
              <a:gd name="T2" fmla="*/ 0 w 972"/>
              <a:gd name="T3" fmla="*/ 486 h 972"/>
              <a:gd name="T4" fmla="*/ 486 w 972"/>
              <a:gd name="T5" fmla="*/ 0 h 972"/>
              <a:gd name="T6" fmla="*/ 972 w 972"/>
              <a:gd name="T7" fmla="*/ 486 h 972"/>
              <a:gd name="T8" fmla="*/ 486 w 972"/>
              <a:gd name="T9" fmla="*/ 972 h 972"/>
              <a:gd name="T10" fmla="*/ 0 w 972"/>
              <a:gd name="T11" fmla="*/ 972 h 972"/>
            </a:gdLst>
            <a:ahLst/>
            <a:cxnLst>
              <a:cxn ang="0">
                <a:pos x="T0" y="T1"/>
              </a:cxn>
              <a:cxn ang="0">
                <a:pos x="T2" y="T3"/>
              </a:cxn>
              <a:cxn ang="0">
                <a:pos x="T4" y="T5"/>
              </a:cxn>
              <a:cxn ang="0">
                <a:pos x="T6" y="T7"/>
              </a:cxn>
              <a:cxn ang="0">
                <a:pos x="T8" y="T9"/>
              </a:cxn>
              <a:cxn ang="0">
                <a:pos x="T10" y="T11"/>
              </a:cxn>
            </a:cxnLst>
            <a:rect l="0" t="0" r="r" b="b"/>
            <a:pathLst>
              <a:path w="972" h="972">
                <a:moveTo>
                  <a:pt x="0" y="972"/>
                </a:moveTo>
                <a:cubicBezTo>
                  <a:pt x="0" y="486"/>
                  <a:pt x="0" y="486"/>
                  <a:pt x="0" y="486"/>
                </a:cubicBezTo>
                <a:cubicBezTo>
                  <a:pt x="0" y="218"/>
                  <a:pt x="218" y="0"/>
                  <a:pt x="486" y="0"/>
                </a:cubicBezTo>
                <a:cubicBezTo>
                  <a:pt x="754" y="0"/>
                  <a:pt x="972" y="218"/>
                  <a:pt x="972" y="486"/>
                </a:cubicBezTo>
                <a:cubicBezTo>
                  <a:pt x="972" y="754"/>
                  <a:pt x="754" y="972"/>
                  <a:pt x="486" y="972"/>
                </a:cubicBezTo>
                <a:lnTo>
                  <a:pt x="0" y="972"/>
                </a:lnTo>
                <a:close/>
              </a:path>
            </a:pathLst>
          </a:custGeom>
          <a:solidFill>
            <a:srgbClr val="356377"/>
          </a:solidFill>
          <a:ln>
            <a:noFill/>
          </a:ln>
        </p:spPr>
        <p:txBody>
          <a:bodyPr vert="horz" wrap="square" lIns="80979" tIns="40490" rIns="80979" bIns="40490" numCol="1" anchor="t" anchorCtr="0" compatLnSpc="1">
            <a:prstTxWarp prst="textNoShape">
              <a:avLst/>
            </a:prstTxWarp>
          </a:bodyPr>
          <a:lstStyle/>
          <a:p>
            <a:endParaRPr lang="id-ID">
              <a:ea typeface="微软雅黑" panose="020B0503020204020204" pitchFamily="34" charset="-122"/>
            </a:endParaRPr>
          </a:p>
        </p:txBody>
      </p:sp>
      <p:sp>
        <p:nvSpPr>
          <p:cNvPr id="50" name="Freeform 109">
            <a:extLst>
              <a:ext uri="{FF2B5EF4-FFF2-40B4-BE49-F238E27FC236}">
                <a16:creationId xmlns:a16="http://schemas.microsoft.com/office/drawing/2014/main" id="{01890A68-77C3-4012-9208-83C4AAED6D5A}"/>
              </a:ext>
            </a:extLst>
          </p:cNvPr>
          <p:cNvSpPr>
            <a:spLocks/>
          </p:cNvSpPr>
          <p:nvPr/>
        </p:nvSpPr>
        <p:spPr bwMode="auto">
          <a:xfrm rot="16200000">
            <a:off x="2837809" y="1097003"/>
            <a:ext cx="1523476" cy="1526879"/>
          </a:xfrm>
          <a:custGeom>
            <a:avLst/>
            <a:gdLst>
              <a:gd name="T0" fmla="*/ 846 w 916"/>
              <a:gd name="T1" fmla="*/ 458 h 917"/>
              <a:gd name="T2" fmla="*/ 910 w 916"/>
              <a:gd name="T3" fmla="*/ 394 h 917"/>
              <a:gd name="T4" fmla="*/ 835 w 916"/>
              <a:gd name="T5" fmla="*/ 369 h 917"/>
              <a:gd name="T6" fmla="*/ 884 w 916"/>
              <a:gd name="T7" fmla="*/ 292 h 917"/>
              <a:gd name="T8" fmla="*/ 805 w 916"/>
              <a:gd name="T9" fmla="*/ 285 h 917"/>
              <a:gd name="T10" fmla="*/ 834 w 916"/>
              <a:gd name="T11" fmla="*/ 199 h 917"/>
              <a:gd name="T12" fmla="*/ 755 w 916"/>
              <a:gd name="T13" fmla="*/ 210 h 917"/>
              <a:gd name="T14" fmla="*/ 764 w 916"/>
              <a:gd name="T15" fmla="*/ 119 h 917"/>
              <a:gd name="T16" fmla="*/ 690 w 916"/>
              <a:gd name="T17" fmla="*/ 148 h 917"/>
              <a:gd name="T18" fmla="*/ 677 w 916"/>
              <a:gd name="T19" fmla="*/ 58 h 917"/>
              <a:gd name="T20" fmla="*/ 612 w 916"/>
              <a:gd name="T21" fmla="*/ 103 h 917"/>
              <a:gd name="T22" fmla="*/ 579 w 916"/>
              <a:gd name="T23" fmla="*/ 19 h 917"/>
              <a:gd name="T24" fmla="*/ 526 w 916"/>
              <a:gd name="T25" fmla="*/ 77 h 917"/>
              <a:gd name="T26" fmla="*/ 474 w 916"/>
              <a:gd name="T27" fmla="*/ 3 h 917"/>
              <a:gd name="T28" fmla="*/ 436 w 916"/>
              <a:gd name="T29" fmla="*/ 72 h 917"/>
              <a:gd name="T30" fmla="*/ 369 w 916"/>
              <a:gd name="T31" fmla="*/ 12 h 917"/>
              <a:gd name="T32" fmla="*/ 348 w 916"/>
              <a:gd name="T33" fmla="*/ 88 h 917"/>
              <a:gd name="T34" fmla="*/ 268 w 916"/>
              <a:gd name="T35" fmla="*/ 44 h 917"/>
              <a:gd name="T36" fmla="*/ 266 w 916"/>
              <a:gd name="T37" fmla="*/ 123 h 917"/>
              <a:gd name="T38" fmla="*/ 178 w 916"/>
              <a:gd name="T39" fmla="*/ 100 h 917"/>
              <a:gd name="T40" fmla="*/ 194 w 916"/>
              <a:gd name="T41" fmla="*/ 177 h 917"/>
              <a:gd name="T42" fmla="*/ 103 w 916"/>
              <a:gd name="T43" fmla="*/ 174 h 917"/>
              <a:gd name="T44" fmla="*/ 136 w 916"/>
              <a:gd name="T45" fmla="*/ 246 h 917"/>
              <a:gd name="T46" fmla="*/ 47 w 916"/>
              <a:gd name="T47" fmla="*/ 264 h 917"/>
              <a:gd name="T48" fmla="*/ 96 w 916"/>
              <a:gd name="T49" fmla="*/ 326 h 917"/>
              <a:gd name="T50" fmla="*/ 13 w 916"/>
              <a:gd name="T51" fmla="*/ 364 h 917"/>
              <a:gd name="T52" fmla="*/ 75 w 916"/>
              <a:gd name="T53" fmla="*/ 414 h 917"/>
              <a:gd name="T54" fmla="*/ 3 w 916"/>
              <a:gd name="T55" fmla="*/ 470 h 917"/>
              <a:gd name="T56" fmla="*/ 75 w 916"/>
              <a:gd name="T57" fmla="*/ 503 h 917"/>
              <a:gd name="T58" fmla="*/ 18 w 916"/>
              <a:gd name="T59" fmla="*/ 574 h 917"/>
              <a:gd name="T60" fmla="*/ 96 w 916"/>
              <a:gd name="T61" fmla="*/ 591 h 917"/>
              <a:gd name="T62" fmla="*/ 57 w 916"/>
              <a:gd name="T63" fmla="*/ 673 h 917"/>
              <a:gd name="T64" fmla="*/ 136 w 916"/>
              <a:gd name="T65" fmla="*/ 671 h 917"/>
              <a:gd name="T66" fmla="*/ 117 w 916"/>
              <a:gd name="T67" fmla="*/ 760 h 917"/>
              <a:gd name="T68" fmla="*/ 194 w 916"/>
              <a:gd name="T69" fmla="*/ 740 h 917"/>
              <a:gd name="T70" fmla="*/ 196 w 916"/>
              <a:gd name="T71" fmla="*/ 831 h 917"/>
              <a:gd name="T72" fmla="*/ 266 w 916"/>
              <a:gd name="T73" fmla="*/ 793 h 917"/>
              <a:gd name="T74" fmla="*/ 289 w 916"/>
              <a:gd name="T75" fmla="*/ 881 h 917"/>
              <a:gd name="T76" fmla="*/ 348 w 916"/>
              <a:gd name="T77" fmla="*/ 829 h 917"/>
              <a:gd name="T78" fmla="*/ 391 w 916"/>
              <a:gd name="T79" fmla="*/ 909 h 917"/>
              <a:gd name="T80" fmla="*/ 437 w 916"/>
              <a:gd name="T81" fmla="*/ 845 h 917"/>
              <a:gd name="T82" fmla="*/ 497 w 916"/>
              <a:gd name="T83" fmla="*/ 913 h 917"/>
              <a:gd name="T84" fmla="*/ 526 w 916"/>
              <a:gd name="T85" fmla="*/ 839 h 917"/>
              <a:gd name="T86" fmla="*/ 601 w 916"/>
              <a:gd name="T87" fmla="*/ 892 h 917"/>
              <a:gd name="T88" fmla="*/ 612 w 916"/>
              <a:gd name="T89" fmla="*/ 814 h 917"/>
              <a:gd name="T90" fmla="*/ 697 w 916"/>
              <a:gd name="T91" fmla="*/ 847 h 917"/>
              <a:gd name="T92" fmla="*/ 690 w 916"/>
              <a:gd name="T93" fmla="*/ 769 h 917"/>
              <a:gd name="T94" fmla="*/ 780 w 916"/>
              <a:gd name="T95" fmla="*/ 782 h 917"/>
              <a:gd name="T96" fmla="*/ 755 w 916"/>
              <a:gd name="T97" fmla="*/ 707 h 917"/>
              <a:gd name="T98" fmla="*/ 846 w 916"/>
              <a:gd name="T99" fmla="*/ 699 h 917"/>
              <a:gd name="T100" fmla="*/ 805 w 916"/>
              <a:gd name="T101" fmla="*/ 632 h 917"/>
              <a:gd name="T102" fmla="*/ 891 w 916"/>
              <a:gd name="T103" fmla="*/ 604 h 917"/>
              <a:gd name="T104" fmla="*/ 835 w 916"/>
              <a:gd name="T105" fmla="*/ 548 h 917"/>
              <a:gd name="T106" fmla="*/ 913 w 916"/>
              <a:gd name="T107" fmla="*/ 500 h 9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16" h="917">
                <a:moveTo>
                  <a:pt x="880" y="485"/>
                </a:moveTo>
                <a:cubicBezTo>
                  <a:pt x="864" y="479"/>
                  <a:pt x="848" y="473"/>
                  <a:pt x="847" y="472"/>
                </a:cubicBezTo>
                <a:cubicBezTo>
                  <a:pt x="844" y="469"/>
                  <a:pt x="846" y="459"/>
                  <a:pt x="846" y="459"/>
                </a:cubicBezTo>
                <a:cubicBezTo>
                  <a:pt x="846" y="458"/>
                  <a:pt x="846" y="458"/>
                  <a:pt x="846" y="458"/>
                </a:cubicBezTo>
                <a:cubicBezTo>
                  <a:pt x="846" y="458"/>
                  <a:pt x="845" y="447"/>
                  <a:pt x="847" y="445"/>
                </a:cubicBezTo>
                <a:cubicBezTo>
                  <a:pt x="848" y="443"/>
                  <a:pt x="864" y="439"/>
                  <a:pt x="880" y="433"/>
                </a:cubicBezTo>
                <a:cubicBezTo>
                  <a:pt x="896" y="427"/>
                  <a:pt x="912" y="421"/>
                  <a:pt x="913" y="418"/>
                </a:cubicBezTo>
                <a:cubicBezTo>
                  <a:pt x="916" y="414"/>
                  <a:pt x="914" y="398"/>
                  <a:pt x="910" y="394"/>
                </a:cubicBezTo>
                <a:cubicBezTo>
                  <a:pt x="909" y="392"/>
                  <a:pt x="892" y="389"/>
                  <a:pt x="875" y="387"/>
                </a:cubicBezTo>
                <a:cubicBezTo>
                  <a:pt x="858" y="385"/>
                  <a:pt x="841" y="383"/>
                  <a:pt x="840" y="382"/>
                </a:cubicBezTo>
                <a:cubicBezTo>
                  <a:pt x="836" y="380"/>
                  <a:pt x="835" y="369"/>
                  <a:pt x="835" y="369"/>
                </a:cubicBezTo>
                <a:cubicBezTo>
                  <a:pt x="835" y="369"/>
                  <a:pt x="835" y="369"/>
                  <a:pt x="835" y="369"/>
                </a:cubicBezTo>
                <a:cubicBezTo>
                  <a:pt x="835" y="369"/>
                  <a:pt x="832" y="359"/>
                  <a:pt x="833" y="356"/>
                </a:cubicBezTo>
                <a:cubicBezTo>
                  <a:pt x="834" y="354"/>
                  <a:pt x="848" y="346"/>
                  <a:pt x="863" y="337"/>
                </a:cubicBezTo>
                <a:cubicBezTo>
                  <a:pt x="877" y="328"/>
                  <a:pt x="891" y="317"/>
                  <a:pt x="892" y="315"/>
                </a:cubicBezTo>
                <a:cubicBezTo>
                  <a:pt x="894" y="309"/>
                  <a:pt x="888" y="295"/>
                  <a:pt x="884" y="292"/>
                </a:cubicBezTo>
                <a:cubicBezTo>
                  <a:pt x="881" y="290"/>
                  <a:pt x="864" y="291"/>
                  <a:pt x="847" y="293"/>
                </a:cubicBezTo>
                <a:cubicBezTo>
                  <a:pt x="830" y="295"/>
                  <a:pt x="814" y="297"/>
                  <a:pt x="812" y="296"/>
                </a:cubicBezTo>
                <a:cubicBezTo>
                  <a:pt x="808" y="295"/>
                  <a:pt x="805" y="285"/>
                  <a:pt x="805" y="285"/>
                </a:cubicBezTo>
                <a:cubicBezTo>
                  <a:pt x="805" y="285"/>
                  <a:pt x="805" y="285"/>
                  <a:pt x="805" y="285"/>
                </a:cubicBezTo>
                <a:cubicBezTo>
                  <a:pt x="805" y="285"/>
                  <a:pt x="799" y="275"/>
                  <a:pt x="799" y="272"/>
                </a:cubicBezTo>
                <a:cubicBezTo>
                  <a:pt x="800" y="271"/>
                  <a:pt x="812" y="259"/>
                  <a:pt x="824" y="247"/>
                </a:cubicBezTo>
                <a:cubicBezTo>
                  <a:pt x="835" y="235"/>
                  <a:pt x="847" y="222"/>
                  <a:pt x="847" y="219"/>
                </a:cubicBezTo>
                <a:cubicBezTo>
                  <a:pt x="847" y="213"/>
                  <a:pt x="839" y="200"/>
                  <a:pt x="834" y="199"/>
                </a:cubicBezTo>
                <a:cubicBezTo>
                  <a:pt x="831" y="198"/>
                  <a:pt x="815" y="202"/>
                  <a:pt x="798" y="208"/>
                </a:cubicBezTo>
                <a:cubicBezTo>
                  <a:pt x="782" y="213"/>
                  <a:pt x="767" y="220"/>
                  <a:pt x="765" y="220"/>
                </a:cubicBezTo>
                <a:cubicBezTo>
                  <a:pt x="761" y="219"/>
                  <a:pt x="755" y="210"/>
                  <a:pt x="755" y="210"/>
                </a:cubicBezTo>
                <a:cubicBezTo>
                  <a:pt x="755" y="210"/>
                  <a:pt x="755" y="210"/>
                  <a:pt x="755" y="210"/>
                </a:cubicBezTo>
                <a:cubicBezTo>
                  <a:pt x="755" y="210"/>
                  <a:pt x="748" y="202"/>
                  <a:pt x="747" y="199"/>
                </a:cubicBezTo>
                <a:cubicBezTo>
                  <a:pt x="747" y="197"/>
                  <a:pt x="756" y="183"/>
                  <a:pt x="765" y="169"/>
                </a:cubicBezTo>
                <a:cubicBezTo>
                  <a:pt x="774" y="154"/>
                  <a:pt x="782" y="139"/>
                  <a:pt x="781" y="136"/>
                </a:cubicBezTo>
                <a:cubicBezTo>
                  <a:pt x="780" y="130"/>
                  <a:pt x="769" y="120"/>
                  <a:pt x="764" y="119"/>
                </a:cubicBezTo>
                <a:cubicBezTo>
                  <a:pt x="761" y="119"/>
                  <a:pt x="746" y="127"/>
                  <a:pt x="732" y="136"/>
                </a:cubicBezTo>
                <a:cubicBezTo>
                  <a:pt x="717" y="145"/>
                  <a:pt x="703" y="155"/>
                  <a:pt x="701" y="155"/>
                </a:cubicBezTo>
                <a:cubicBezTo>
                  <a:pt x="698" y="156"/>
                  <a:pt x="690" y="148"/>
                  <a:pt x="690" y="148"/>
                </a:cubicBezTo>
                <a:cubicBezTo>
                  <a:pt x="690" y="148"/>
                  <a:pt x="690" y="148"/>
                  <a:pt x="690" y="148"/>
                </a:cubicBezTo>
                <a:cubicBezTo>
                  <a:pt x="690" y="148"/>
                  <a:pt x="681" y="142"/>
                  <a:pt x="680" y="139"/>
                </a:cubicBezTo>
                <a:cubicBezTo>
                  <a:pt x="679" y="138"/>
                  <a:pt x="685" y="122"/>
                  <a:pt x="690" y="106"/>
                </a:cubicBezTo>
                <a:cubicBezTo>
                  <a:pt x="695" y="90"/>
                  <a:pt x="699" y="73"/>
                  <a:pt x="698" y="70"/>
                </a:cubicBezTo>
                <a:cubicBezTo>
                  <a:pt x="696" y="65"/>
                  <a:pt x="683" y="58"/>
                  <a:pt x="677" y="58"/>
                </a:cubicBezTo>
                <a:cubicBezTo>
                  <a:pt x="675" y="58"/>
                  <a:pt x="662" y="70"/>
                  <a:pt x="650" y="82"/>
                </a:cubicBezTo>
                <a:cubicBezTo>
                  <a:pt x="638" y="94"/>
                  <a:pt x="627" y="107"/>
                  <a:pt x="625" y="108"/>
                </a:cubicBezTo>
                <a:cubicBezTo>
                  <a:pt x="622" y="109"/>
                  <a:pt x="612" y="103"/>
                  <a:pt x="612" y="103"/>
                </a:cubicBezTo>
                <a:cubicBezTo>
                  <a:pt x="612" y="103"/>
                  <a:pt x="612" y="103"/>
                  <a:pt x="612" y="103"/>
                </a:cubicBezTo>
                <a:cubicBezTo>
                  <a:pt x="612" y="103"/>
                  <a:pt x="602" y="100"/>
                  <a:pt x="600" y="97"/>
                </a:cubicBezTo>
                <a:cubicBezTo>
                  <a:pt x="599" y="95"/>
                  <a:pt x="601" y="79"/>
                  <a:pt x="602" y="62"/>
                </a:cubicBezTo>
                <a:cubicBezTo>
                  <a:pt x="604" y="45"/>
                  <a:pt x="604" y="28"/>
                  <a:pt x="602" y="26"/>
                </a:cubicBezTo>
                <a:cubicBezTo>
                  <a:pt x="599" y="21"/>
                  <a:pt x="584" y="17"/>
                  <a:pt x="579" y="19"/>
                </a:cubicBezTo>
                <a:cubicBezTo>
                  <a:pt x="577" y="19"/>
                  <a:pt x="567" y="34"/>
                  <a:pt x="558" y="48"/>
                </a:cubicBezTo>
                <a:cubicBezTo>
                  <a:pt x="549" y="63"/>
                  <a:pt x="541" y="78"/>
                  <a:pt x="540" y="79"/>
                </a:cubicBezTo>
                <a:cubicBezTo>
                  <a:pt x="537" y="81"/>
                  <a:pt x="526" y="78"/>
                  <a:pt x="526" y="78"/>
                </a:cubicBezTo>
                <a:cubicBezTo>
                  <a:pt x="526" y="77"/>
                  <a:pt x="526" y="77"/>
                  <a:pt x="526" y="77"/>
                </a:cubicBezTo>
                <a:cubicBezTo>
                  <a:pt x="526" y="77"/>
                  <a:pt x="515" y="77"/>
                  <a:pt x="513" y="74"/>
                </a:cubicBezTo>
                <a:cubicBezTo>
                  <a:pt x="512" y="73"/>
                  <a:pt x="510" y="56"/>
                  <a:pt x="507" y="40"/>
                </a:cubicBezTo>
                <a:cubicBezTo>
                  <a:pt x="504" y="23"/>
                  <a:pt x="501" y="6"/>
                  <a:pt x="499" y="4"/>
                </a:cubicBezTo>
                <a:cubicBezTo>
                  <a:pt x="494" y="0"/>
                  <a:pt x="479" y="0"/>
                  <a:pt x="474" y="3"/>
                </a:cubicBezTo>
                <a:cubicBezTo>
                  <a:pt x="472" y="4"/>
                  <a:pt x="466" y="20"/>
                  <a:pt x="461" y="37"/>
                </a:cubicBezTo>
                <a:cubicBezTo>
                  <a:pt x="456" y="53"/>
                  <a:pt x="451" y="69"/>
                  <a:pt x="450" y="71"/>
                </a:cubicBezTo>
                <a:cubicBezTo>
                  <a:pt x="447" y="73"/>
                  <a:pt x="437" y="72"/>
                  <a:pt x="437" y="72"/>
                </a:cubicBezTo>
                <a:cubicBezTo>
                  <a:pt x="436" y="72"/>
                  <a:pt x="436" y="72"/>
                  <a:pt x="436" y="72"/>
                </a:cubicBezTo>
                <a:cubicBezTo>
                  <a:pt x="436" y="72"/>
                  <a:pt x="426" y="74"/>
                  <a:pt x="423" y="72"/>
                </a:cubicBezTo>
                <a:cubicBezTo>
                  <a:pt x="421" y="71"/>
                  <a:pt x="416" y="56"/>
                  <a:pt x="409" y="40"/>
                </a:cubicBezTo>
                <a:cubicBezTo>
                  <a:pt x="403" y="24"/>
                  <a:pt x="395" y="9"/>
                  <a:pt x="393" y="7"/>
                </a:cubicBezTo>
                <a:cubicBezTo>
                  <a:pt x="388" y="5"/>
                  <a:pt x="373" y="8"/>
                  <a:pt x="369" y="12"/>
                </a:cubicBezTo>
                <a:cubicBezTo>
                  <a:pt x="367" y="13"/>
                  <a:pt x="365" y="31"/>
                  <a:pt x="363" y="47"/>
                </a:cubicBezTo>
                <a:cubicBezTo>
                  <a:pt x="362" y="65"/>
                  <a:pt x="362" y="81"/>
                  <a:pt x="361" y="83"/>
                </a:cubicBezTo>
                <a:cubicBezTo>
                  <a:pt x="359" y="86"/>
                  <a:pt x="348" y="88"/>
                  <a:pt x="348" y="88"/>
                </a:cubicBezTo>
                <a:cubicBezTo>
                  <a:pt x="348" y="88"/>
                  <a:pt x="348" y="88"/>
                  <a:pt x="348" y="88"/>
                </a:cubicBezTo>
                <a:cubicBezTo>
                  <a:pt x="348" y="88"/>
                  <a:pt x="338" y="92"/>
                  <a:pt x="335" y="91"/>
                </a:cubicBezTo>
                <a:cubicBezTo>
                  <a:pt x="333" y="90"/>
                  <a:pt x="324" y="76"/>
                  <a:pt x="314" y="63"/>
                </a:cubicBezTo>
                <a:cubicBezTo>
                  <a:pt x="304" y="49"/>
                  <a:pt x="293" y="35"/>
                  <a:pt x="290" y="35"/>
                </a:cubicBezTo>
                <a:cubicBezTo>
                  <a:pt x="285" y="33"/>
                  <a:pt x="271" y="40"/>
                  <a:pt x="268" y="44"/>
                </a:cubicBezTo>
                <a:cubicBezTo>
                  <a:pt x="267" y="47"/>
                  <a:pt x="269" y="64"/>
                  <a:pt x="271" y="81"/>
                </a:cubicBezTo>
                <a:cubicBezTo>
                  <a:pt x="274" y="97"/>
                  <a:pt x="277" y="114"/>
                  <a:pt x="277" y="116"/>
                </a:cubicBezTo>
                <a:cubicBezTo>
                  <a:pt x="276" y="119"/>
                  <a:pt x="266" y="123"/>
                  <a:pt x="266" y="123"/>
                </a:cubicBezTo>
                <a:cubicBezTo>
                  <a:pt x="266" y="123"/>
                  <a:pt x="266" y="123"/>
                  <a:pt x="266" y="123"/>
                </a:cubicBezTo>
                <a:cubicBezTo>
                  <a:pt x="266" y="123"/>
                  <a:pt x="257" y="130"/>
                  <a:pt x="253" y="129"/>
                </a:cubicBezTo>
                <a:cubicBezTo>
                  <a:pt x="252" y="129"/>
                  <a:pt x="240" y="118"/>
                  <a:pt x="227" y="107"/>
                </a:cubicBezTo>
                <a:cubicBezTo>
                  <a:pt x="214" y="96"/>
                  <a:pt x="200" y="85"/>
                  <a:pt x="197" y="85"/>
                </a:cubicBezTo>
                <a:cubicBezTo>
                  <a:pt x="192" y="85"/>
                  <a:pt x="179" y="95"/>
                  <a:pt x="178" y="100"/>
                </a:cubicBezTo>
                <a:cubicBezTo>
                  <a:pt x="177" y="102"/>
                  <a:pt x="183" y="118"/>
                  <a:pt x="189" y="134"/>
                </a:cubicBezTo>
                <a:cubicBezTo>
                  <a:pt x="196" y="150"/>
                  <a:pt x="203" y="165"/>
                  <a:pt x="203" y="167"/>
                </a:cubicBezTo>
                <a:cubicBezTo>
                  <a:pt x="203" y="171"/>
                  <a:pt x="194" y="177"/>
                  <a:pt x="194" y="177"/>
                </a:cubicBezTo>
                <a:cubicBezTo>
                  <a:pt x="194" y="177"/>
                  <a:pt x="194" y="177"/>
                  <a:pt x="194" y="177"/>
                </a:cubicBezTo>
                <a:cubicBezTo>
                  <a:pt x="194" y="177"/>
                  <a:pt x="186" y="185"/>
                  <a:pt x="183" y="186"/>
                </a:cubicBezTo>
                <a:cubicBezTo>
                  <a:pt x="181" y="186"/>
                  <a:pt x="167" y="178"/>
                  <a:pt x="152" y="170"/>
                </a:cubicBezTo>
                <a:cubicBezTo>
                  <a:pt x="137" y="162"/>
                  <a:pt x="121" y="155"/>
                  <a:pt x="118" y="156"/>
                </a:cubicBezTo>
                <a:cubicBezTo>
                  <a:pt x="113" y="157"/>
                  <a:pt x="103" y="169"/>
                  <a:pt x="103" y="174"/>
                </a:cubicBezTo>
                <a:cubicBezTo>
                  <a:pt x="103" y="177"/>
                  <a:pt x="112" y="191"/>
                  <a:pt x="122" y="205"/>
                </a:cubicBezTo>
                <a:cubicBezTo>
                  <a:pt x="132" y="219"/>
                  <a:pt x="142" y="232"/>
                  <a:pt x="143" y="234"/>
                </a:cubicBezTo>
                <a:cubicBezTo>
                  <a:pt x="143" y="238"/>
                  <a:pt x="136" y="246"/>
                  <a:pt x="136" y="246"/>
                </a:cubicBezTo>
                <a:cubicBezTo>
                  <a:pt x="136" y="246"/>
                  <a:pt x="136" y="246"/>
                  <a:pt x="136" y="246"/>
                </a:cubicBezTo>
                <a:cubicBezTo>
                  <a:pt x="136" y="246"/>
                  <a:pt x="131" y="256"/>
                  <a:pt x="128" y="257"/>
                </a:cubicBezTo>
                <a:cubicBezTo>
                  <a:pt x="126" y="257"/>
                  <a:pt x="110" y="253"/>
                  <a:pt x="94" y="248"/>
                </a:cubicBezTo>
                <a:cubicBezTo>
                  <a:pt x="77" y="244"/>
                  <a:pt x="60" y="241"/>
                  <a:pt x="58" y="242"/>
                </a:cubicBezTo>
                <a:cubicBezTo>
                  <a:pt x="52" y="245"/>
                  <a:pt x="46" y="259"/>
                  <a:pt x="47" y="264"/>
                </a:cubicBezTo>
                <a:cubicBezTo>
                  <a:pt x="47" y="266"/>
                  <a:pt x="60" y="279"/>
                  <a:pt x="72" y="290"/>
                </a:cubicBezTo>
                <a:cubicBezTo>
                  <a:pt x="85" y="301"/>
                  <a:pt x="98" y="311"/>
                  <a:pt x="99" y="313"/>
                </a:cubicBezTo>
                <a:cubicBezTo>
                  <a:pt x="101" y="317"/>
                  <a:pt x="96" y="326"/>
                  <a:pt x="96" y="326"/>
                </a:cubicBezTo>
                <a:cubicBezTo>
                  <a:pt x="96" y="326"/>
                  <a:pt x="96" y="326"/>
                  <a:pt x="96" y="326"/>
                </a:cubicBezTo>
                <a:cubicBezTo>
                  <a:pt x="95" y="326"/>
                  <a:pt x="93" y="337"/>
                  <a:pt x="90" y="339"/>
                </a:cubicBezTo>
                <a:cubicBezTo>
                  <a:pt x="89" y="340"/>
                  <a:pt x="72" y="339"/>
                  <a:pt x="55" y="338"/>
                </a:cubicBezTo>
                <a:cubicBezTo>
                  <a:pt x="38" y="338"/>
                  <a:pt x="21" y="339"/>
                  <a:pt x="19" y="341"/>
                </a:cubicBezTo>
                <a:cubicBezTo>
                  <a:pt x="14" y="344"/>
                  <a:pt x="11" y="359"/>
                  <a:pt x="13" y="364"/>
                </a:cubicBezTo>
                <a:cubicBezTo>
                  <a:pt x="14" y="367"/>
                  <a:pt x="29" y="376"/>
                  <a:pt x="44" y="383"/>
                </a:cubicBezTo>
                <a:cubicBezTo>
                  <a:pt x="59" y="391"/>
                  <a:pt x="74" y="398"/>
                  <a:pt x="76" y="400"/>
                </a:cubicBezTo>
                <a:cubicBezTo>
                  <a:pt x="78" y="403"/>
                  <a:pt x="75" y="413"/>
                  <a:pt x="75" y="413"/>
                </a:cubicBezTo>
                <a:cubicBezTo>
                  <a:pt x="75" y="414"/>
                  <a:pt x="75" y="414"/>
                  <a:pt x="75" y="414"/>
                </a:cubicBezTo>
                <a:cubicBezTo>
                  <a:pt x="75" y="414"/>
                  <a:pt x="75" y="424"/>
                  <a:pt x="72" y="427"/>
                </a:cubicBezTo>
                <a:cubicBezTo>
                  <a:pt x="71" y="428"/>
                  <a:pt x="55" y="431"/>
                  <a:pt x="38" y="435"/>
                </a:cubicBezTo>
                <a:cubicBezTo>
                  <a:pt x="22" y="439"/>
                  <a:pt x="5" y="443"/>
                  <a:pt x="3" y="445"/>
                </a:cubicBezTo>
                <a:cubicBezTo>
                  <a:pt x="0" y="450"/>
                  <a:pt x="0" y="465"/>
                  <a:pt x="3" y="470"/>
                </a:cubicBezTo>
                <a:cubicBezTo>
                  <a:pt x="5" y="472"/>
                  <a:pt x="21" y="477"/>
                  <a:pt x="38" y="481"/>
                </a:cubicBezTo>
                <a:cubicBezTo>
                  <a:pt x="54" y="485"/>
                  <a:pt x="71" y="489"/>
                  <a:pt x="72" y="490"/>
                </a:cubicBezTo>
                <a:cubicBezTo>
                  <a:pt x="75" y="492"/>
                  <a:pt x="75" y="503"/>
                  <a:pt x="75" y="503"/>
                </a:cubicBezTo>
                <a:cubicBezTo>
                  <a:pt x="75" y="503"/>
                  <a:pt x="75" y="503"/>
                  <a:pt x="75" y="503"/>
                </a:cubicBezTo>
                <a:cubicBezTo>
                  <a:pt x="75" y="503"/>
                  <a:pt x="77" y="514"/>
                  <a:pt x="76" y="517"/>
                </a:cubicBezTo>
                <a:cubicBezTo>
                  <a:pt x="75" y="519"/>
                  <a:pt x="59" y="525"/>
                  <a:pt x="44" y="533"/>
                </a:cubicBezTo>
                <a:cubicBezTo>
                  <a:pt x="29" y="540"/>
                  <a:pt x="14" y="548"/>
                  <a:pt x="13" y="551"/>
                </a:cubicBezTo>
                <a:cubicBezTo>
                  <a:pt x="10" y="556"/>
                  <a:pt x="14" y="571"/>
                  <a:pt x="18" y="574"/>
                </a:cubicBezTo>
                <a:cubicBezTo>
                  <a:pt x="20" y="576"/>
                  <a:pt x="37" y="577"/>
                  <a:pt x="54" y="578"/>
                </a:cubicBezTo>
                <a:cubicBezTo>
                  <a:pt x="71" y="578"/>
                  <a:pt x="88" y="577"/>
                  <a:pt x="90" y="578"/>
                </a:cubicBezTo>
                <a:cubicBezTo>
                  <a:pt x="93" y="580"/>
                  <a:pt x="96" y="591"/>
                  <a:pt x="96" y="591"/>
                </a:cubicBezTo>
                <a:cubicBezTo>
                  <a:pt x="96" y="591"/>
                  <a:pt x="96" y="591"/>
                  <a:pt x="96" y="591"/>
                </a:cubicBezTo>
                <a:cubicBezTo>
                  <a:pt x="96" y="591"/>
                  <a:pt x="100" y="601"/>
                  <a:pt x="99" y="604"/>
                </a:cubicBezTo>
                <a:cubicBezTo>
                  <a:pt x="99" y="606"/>
                  <a:pt x="86" y="615"/>
                  <a:pt x="72" y="626"/>
                </a:cubicBezTo>
                <a:cubicBezTo>
                  <a:pt x="59" y="637"/>
                  <a:pt x="47" y="649"/>
                  <a:pt x="46" y="651"/>
                </a:cubicBezTo>
                <a:cubicBezTo>
                  <a:pt x="45" y="657"/>
                  <a:pt x="52" y="671"/>
                  <a:pt x="57" y="673"/>
                </a:cubicBezTo>
                <a:cubicBezTo>
                  <a:pt x="59" y="674"/>
                  <a:pt x="76" y="672"/>
                  <a:pt x="93" y="668"/>
                </a:cubicBezTo>
                <a:cubicBezTo>
                  <a:pt x="110" y="664"/>
                  <a:pt x="126" y="660"/>
                  <a:pt x="128" y="660"/>
                </a:cubicBezTo>
                <a:cubicBezTo>
                  <a:pt x="131" y="661"/>
                  <a:pt x="136" y="671"/>
                  <a:pt x="136" y="671"/>
                </a:cubicBezTo>
                <a:cubicBezTo>
                  <a:pt x="136" y="671"/>
                  <a:pt x="136" y="671"/>
                  <a:pt x="136" y="671"/>
                </a:cubicBezTo>
                <a:cubicBezTo>
                  <a:pt x="136" y="671"/>
                  <a:pt x="143" y="680"/>
                  <a:pt x="143" y="683"/>
                </a:cubicBezTo>
                <a:cubicBezTo>
                  <a:pt x="143" y="685"/>
                  <a:pt x="132" y="697"/>
                  <a:pt x="122" y="711"/>
                </a:cubicBezTo>
                <a:cubicBezTo>
                  <a:pt x="111" y="724"/>
                  <a:pt x="102" y="739"/>
                  <a:pt x="102" y="741"/>
                </a:cubicBezTo>
                <a:cubicBezTo>
                  <a:pt x="102" y="747"/>
                  <a:pt x="112" y="759"/>
                  <a:pt x="117" y="760"/>
                </a:cubicBezTo>
                <a:cubicBezTo>
                  <a:pt x="120" y="761"/>
                  <a:pt x="136" y="754"/>
                  <a:pt x="151" y="747"/>
                </a:cubicBezTo>
                <a:cubicBezTo>
                  <a:pt x="166" y="739"/>
                  <a:pt x="181" y="731"/>
                  <a:pt x="183" y="731"/>
                </a:cubicBezTo>
                <a:cubicBezTo>
                  <a:pt x="187" y="731"/>
                  <a:pt x="194" y="740"/>
                  <a:pt x="194" y="740"/>
                </a:cubicBezTo>
                <a:cubicBezTo>
                  <a:pt x="194" y="740"/>
                  <a:pt x="194" y="740"/>
                  <a:pt x="194" y="740"/>
                </a:cubicBezTo>
                <a:cubicBezTo>
                  <a:pt x="194" y="740"/>
                  <a:pt x="202" y="747"/>
                  <a:pt x="203" y="750"/>
                </a:cubicBezTo>
                <a:cubicBezTo>
                  <a:pt x="203" y="751"/>
                  <a:pt x="196" y="766"/>
                  <a:pt x="189" y="782"/>
                </a:cubicBezTo>
                <a:cubicBezTo>
                  <a:pt x="182" y="797"/>
                  <a:pt x="176" y="813"/>
                  <a:pt x="177" y="816"/>
                </a:cubicBezTo>
                <a:cubicBezTo>
                  <a:pt x="178" y="822"/>
                  <a:pt x="191" y="831"/>
                  <a:pt x="196" y="831"/>
                </a:cubicBezTo>
                <a:cubicBezTo>
                  <a:pt x="199" y="831"/>
                  <a:pt x="213" y="821"/>
                  <a:pt x="226" y="810"/>
                </a:cubicBezTo>
                <a:cubicBezTo>
                  <a:pt x="239" y="799"/>
                  <a:pt x="252" y="788"/>
                  <a:pt x="254" y="787"/>
                </a:cubicBezTo>
                <a:cubicBezTo>
                  <a:pt x="257" y="787"/>
                  <a:pt x="266" y="793"/>
                  <a:pt x="266" y="793"/>
                </a:cubicBezTo>
                <a:cubicBezTo>
                  <a:pt x="266" y="793"/>
                  <a:pt x="266" y="793"/>
                  <a:pt x="266" y="793"/>
                </a:cubicBezTo>
                <a:cubicBezTo>
                  <a:pt x="266" y="793"/>
                  <a:pt x="276" y="798"/>
                  <a:pt x="277" y="801"/>
                </a:cubicBezTo>
                <a:cubicBezTo>
                  <a:pt x="278" y="803"/>
                  <a:pt x="274" y="819"/>
                  <a:pt x="271" y="835"/>
                </a:cubicBezTo>
                <a:cubicBezTo>
                  <a:pt x="268" y="852"/>
                  <a:pt x="265" y="869"/>
                  <a:pt x="267" y="872"/>
                </a:cubicBezTo>
                <a:cubicBezTo>
                  <a:pt x="269" y="877"/>
                  <a:pt x="284" y="883"/>
                  <a:pt x="289" y="881"/>
                </a:cubicBezTo>
                <a:cubicBezTo>
                  <a:pt x="291" y="881"/>
                  <a:pt x="303" y="868"/>
                  <a:pt x="313" y="854"/>
                </a:cubicBezTo>
                <a:cubicBezTo>
                  <a:pt x="324" y="841"/>
                  <a:pt x="333" y="827"/>
                  <a:pt x="335" y="826"/>
                </a:cubicBezTo>
                <a:cubicBezTo>
                  <a:pt x="338" y="824"/>
                  <a:pt x="348" y="829"/>
                  <a:pt x="348" y="829"/>
                </a:cubicBezTo>
                <a:cubicBezTo>
                  <a:pt x="348" y="829"/>
                  <a:pt x="348" y="829"/>
                  <a:pt x="348" y="829"/>
                </a:cubicBezTo>
                <a:cubicBezTo>
                  <a:pt x="348" y="829"/>
                  <a:pt x="359" y="831"/>
                  <a:pt x="361" y="834"/>
                </a:cubicBezTo>
                <a:cubicBezTo>
                  <a:pt x="362" y="835"/>
                  <a:pt x="362" y="852"/>
                  <a:pt x="363" y="869"/>
                </a:cubicBezTo>
                <a:cubicBezTo>
                  <a:pt x="364" y="886"/>
                  <a:pt x="365" y="903"/>
                  <a:pt x="367" y="905"/>
                </a:cubicBezTo>
                <a:cubicBezTo>
                  <a:pt x="371" y="909"/>
                  <a:pt x="386" y="912"/>
                  <a:pt x="391" y="909"/>
                </a:cubicBezTo>
                <a:cubicBezTo>
                  <a:pt x="393" y="908"/>
                  <a:pt x="401" y="893"/>
                  <a:pt x="408" y="877"/>
                </a:cubicBezTo>
                <a:cubicBezTo>
                  <a:pt x="415" y="862"/>
                  <a:pt x="422" y="846"/>
                  <a:pt x="423" y="845"/>
                </a:cubicBezTo>
                <a:cubicBezTo>
                  <a:pt x="426" y="842"/>
                  <a:pt x="436" y="844"/>
                  <a:pt x="436" y="844"/>
                </a:cubicBezTo>
                <a:cubicBezTo>
                  <a:pt x="437" y="845"/>
                  <a:pt x="437" y="845"/>
                  <a:pt x="437" y="845"/>
                </a:cubicBezTo>
                <a:cubicBezTo>
                  <a:pt x="437" y="845"/>
                  <a:pt x="448" y="844"/>
                  <a:pt x="450" y="846"/>
                </a:cubicBezTo>
                <a:cubicBezTo>
                  <a:pt x="451" y="847"/>
                  <a:pt x="455" y="864"/>
                  <a:pt x="460" y="880"/>
                </a:cubicBezTo>
                <a:cubicBezTo>
                  <a:pt x="465" y="896"/>
                  <a:pt x="470" y="912"/>
                  <a:pt x="473" y="914"/>
                </a:cubicBezTo>
                <a:cubicBezTo>
                  <a:pt x="477" y="917"/>
                  <a:pt x="493" y="916"/>
                  <a:pt x="497" y="913"/>
                </a:cubicBezTo>
                <a:cubicBezTo>
                  <a:pt x="499" y="911"/>
                  <a:pt x="503" y="894"/>
                  <a:pt x="506" y="878"/>
                </a:cubicBezTo>
                <a:cubicBezTo>
                  <a:pt x="510" y="861"/>
                  <a:pt x="512" y="844"/>
                  <a:pt x="513" y="843"/>
                </a:cubicBezTo>
                <a:cubicBezTo>
                  <a:pt x="515" y="840"/>
                  <a:pt x="526" y="839"/>
                  <a:pt x="526" y="839"/>
                </a:cubicBezTo>
                <a:cubicBezTo>
                  <a:pt x="526" y="839"/>
                  <a:pt x="526" y="839"/>
                  <a:pt x="526" y="839"/>
                </a:cubicBezTo>
                <a:cubicBezTo>
                  <a:pt x="526" y="839"/>
                  <a:pt x="537" y="837"/>
                  <a:pt x="540" y="838"/>
                </a:cubicBezTo>
                <a:cubicBezTo>
                  <a:pt x="541" y="839"/>
                  <a:pt x="549" y="854"/>
                  <a:pt x="557" y="868"/>
                </a:cubicBezTo>
                <a:cubicBezTo>
                  <a:pt x="565" y="883"/>
                  <a:pt x="575" y="898"/>
                  <a:pt x="577" y="899"/>
                </a:cubicBezTo>
                <a:cubicBezTo>
                  <a:pt x="583" y="901"/>
                  <a:pt x="597" y="896"/>
                  <a:pt x="601" y="892"/>
                </a:cubicBezTo>
                <a:cubicBezTo>
                  <a:pt x="602" y="890"/>
                  <a:pt x="602" y="873"/>
                  <a:pt x="602" y="855"/>
                </a:cubicBezTo>
                <a:cubicBezTo>
                  <a:pt x="601" y="838"/>
                  <a:pt x="600" y="822"/>
                  <a:pt x="600" y="820"/>
                </a:cubicBezTo>
                <a:cubicBezTo>
                  <a:pt x="602" y="816"/>
                  <a:pt x="612" y="814"/>
                  <a:pt x="612" y="814"/>
                </a:cubicBezTo>
                <a:cubicBezTo>
                  <a:pt x="612" y="814"/>
                  <a:pt x="612" y="814"/>
                  <a:pt x="612" y="814"/>
                </a:cubicBezTo>
                <a:cubicBezTo>
                  <a:pt x="612" y="814"/>
                  <a:pt x="622" y="808"/>
                  <a:pt x="625" y="809"/>
                </a:cubicBezTo>
                <a:cubicBezTo>
                  <a:pt x="627" y="809"/>
                  <a:pt x="638" y="822"/>
                  <a:pt x="649" y="835"/>
                </a:cubicBezTo>
                <a:cubicBezTo>
                  <a:pt x="661" y="847"/>
                  <a:pt x="673" y="859"/>
                  <a:pt x="676" y="860"/>
                </a:cubicBezTo>
                <a:cubicBezTo>
                  <a:pt x="681" y="860"/>
                  <a:pt x="695" y="852"/>
                  <a:pt x="697" y="847"/>
                </a:cubicBezTo>
                <a:cubicBezTo>
                  <a:pt x="698" y="845"/>
                  <a:pt x="694" y="828"/>
                  <a:pt x="689" y="812"/>
                </a:cubicBezTo>
                <a:cubicBezTo>
                  <a:pt x="685" y="795"/>
                  <a:pt x="679" y="779"/>
                  <a:pt x="680" y="778"/>
                </a:cubicBezTo>
                <a:cubicBezTo>
                  <a:pt x="680" y="774"/>
                  <a:pt x="690" y="769"/>
                  <a:pt x="690" y="769"/>
                </a:cubicBezTo>
                <a:cubicBezTo>
                  <a:pt x="690" y="769"/>
                  <a:pt x="690" y="769"/>
                  <a:pt x="690" y="769"/>
                </a:cubicBezTo>
                <a:cubicBezTo>
                  <a:pt x="690" y="769"/>
                  <a:pt x="698" y="761"/>
                  <a:pt x="702" y="761"/>
                </a:cubicBezTo>
                <a:cubicBezTo>
                  <a:pt x="703" y="761"/>
                  <a:pt x="717" y="771"/>
                  <a:pt x="731" y="781"/>
                </a:cubicBezTo>
                <a:cubicBezTo>
                  <a:pt x="745" y="790"/>
                  <a:pt x="759" y="799"/>
                  <a:pt x="762" y="799"/>
                </a:cubicBezTo>
                <a:cubicBezTo>
                  <a:pt x="768" y="798"/>
                  <a:pt x="779" y="787"/>
                  <a:pt x="780" y="782"/>
                </a:cubicBezTo>
                <a:cubicBezTo>
                  <a:pt x="780" y="780"/>
                  <a:pt x="773" y="764"/>
                  <a:pt x="765" y="749"/>
                </a:cubicBezTo>
                <a:cubicBezTo>
                  <a:pt x="756" y="734"/>
                  <a:pt x="748" y="720"/>
                  <a:pt x="747" y="718"/>
                </a:cubicBezTo>
                <a:cubicBezTo>
                  <a:pt x="747" y="714"/>
                  <a:pt x="755" y="707"/>
                  <a:pt x="755" y="707"/>
                </a:cubicBezTo>
                <a:cubicBezTo>
                  <a:pt x="755" y="707"/>
                  <a:pt x="755" y="707"/>
                  <a:pt x="755" y="707"/>
                </a:cubicBezTo>
                <a:cubicBezTo>
                  <a:pt x="755" y="707"/>
                  <a:pt x="762" y="698"/>
                  <a:pt x="765" y="697"/>
                </a:cubicBezTo>
                <a:cubicBezTo>
                  <a:pt x="767" y="697"/>
                  <a:pt x="782" y="703"/>
                  <a:pt x="798" y="709"/>
                </a:cubicBezTo>
                <a:cubicBezTo>
                  <a:pt x="813" y="715"/>
                  <a:pt x="830" y="721"/>
                  <a:pt x="833" y="720"/>
                </a:cubicBezTo>
                <a:cubicBezTo>
                  <a:pt x="838" y="718"/>
                  <a:pt x="846" y="705"/>
                  <a:pt x="846" y="699"/>
                </a:cubicBezTo>
                <a:cubicBezTo>
                  <a:pt x="846" y="697"/>
                  <a:pt x="835" y="683"/>
                  <a:pt x="824" y="671"/>
                </a:cubicBezTo>
                <a:cubicBezTo>
                  <a:pt x="812" y="658"/>
                  <a:pt x="800" y="646"/>
                  <a:pt x="800" y="645"/>
                </a:cubicBezTo>
                <a:cubicBezTo>
                  <a:pt x="799" y="641"/>
                  <a:pt x="805" y="632"/>
                  <a:pt x="805" y="632"/>
                </a:cubicBezTo>
                <a:cubicBezTo>
                  <a:pt x="805" y="632"/>
                  <a:pt x="805" y="632"/>
                  <a:pt x="805" y="632"/>
                </a:cubicBezTo>
                <a:cubicBezTo>
                  <a:pt x="805" y="632"/>
                  <a:pt x="809" y="622"/>
                  <a:pt x="812" y="620"/>
                </a:cubicBezTo>
                <a:cubicBezTo>
                  <a:pt x="813" y="619"/>
                  <a:pt x="830" y="622"/>
                  <a:pt x="846" y="624"/>
                </a:cubicBezTo>
                <a:cubicBezTo>
                  <a:pt x="863" y="627"/>
                  <a:pt x="880" y="628"/>
                  <a:pt x="883" y="626"/>
                </a:cubicBezTo>
                <a:cubicBezTo>
                  <a:pt x="888" y="624"/>
                  <a:pt x="893" y="609"/>
                  <a:pt x="891" y="604"/>
                </a:cubicBezTo>
                <a:cubicBezTo>
                  <a:pt x="891" y="601"/>
                  <a:pt x="877" y="591"/>
                  <a:pt x="863" y="581"/>
                </a:cubicBezTo>
                <a:cubicBezTo>
                  <a:pt x="849" y="571"/>
                  <a:pt x="834" y="563"/>
                  <a:pt x="833" y="561"/>
                </a:cubicBezTo>
                <a:cubicBezTo>
                  <a:pt x="831" y="558"/>
                  <a:pt x="835" y="548"/>
                  <a:pt x="835" y="548"/>
                </a:cubicBezTo>
                <a:cubicBezTo>
                  <a:pt x="835" y="548"/>
                  <a:pt x="835" y="548"/>
                  <a:pt x="835" y="548"/>
                </a:cubicBezTo>
                <a:cubicBezTo>
                  <a:pt x="836" y="548"/>
                  <a:pt x="837" y="537"/>
                  <a:pt x="840" y="535"/>
                </a:cubicBezTo>
                <a:cubicBezTo>
                  <a:pt x="841" y="533"/>
                  <a:pt x="857" y="533"/>
                  <a:pt x="874" y="531"/>
                </a:cubicBezTo>
                <a:cubicBezTo>
                  <a:pt x="891" y="529"/>
                  <a:pt x="908" y="526"/>
                  <a:pt x="910" y="524"/>
                </a:cubicBezTo>
                <a:cubicBezTo>
                  <a:pt x="914" y="520"/>
                  <a:pt x="916" y="505"/>
                  <a:pt x="913" y="500"/>
                </a:cubicBezTo>
                <a:cubicBezTo>
                  <a:pt x="912" y="498"/>
                  <a:pt x="896" y="491"/>
                  <a:pt x="880" y="485"/>
                </a:cubicBezTo>
                <a:close/>
              </a:path>
            </a:pathLst>
          </a:custGeom>
          <a:gradFill>
            <a:gsLst>
              <a:gs pos="0">
                <a:schemeClr val="bg1">
                  <a:lumMod val="85000"/>
                </a:schemeClr>
              </a:gs>
              <a:gs pos="100000">
                <a:schemeClr val="bg1"/>
              </a:gs>
            </a:gsLst>
            <a:lin ang="0" scaled="0"/>
          </a:gradFill>
          <a:ln>
            <a:noFill/>
          </a:ln>
        </p:spPr>
        <p:txBody>
          <a:bodyPr vert="horz" wrap="square" lIns="80979" tIns="40490" rIns="80979" bIns="40490" numCol="1" anchor="t" anchorCtr="0" compatLnSpc="1">
            <a:prstTxWarp prst="textNoShape">
              <a:avLst/>
            </a:prstTxWarp>
          </a:bodyPr>
          <a:lstStyle/>
          <a:p>
            <a:endParaRPr lang="id-ID">
              <a:ea typeface="微软雅黑" panose="020B0503020204020204" pitchFamily="34" charset="-122"/>
            </a:endParaRPr>
          </a:p>
        </p:txBody>
      </p:sp>
      <p:sp>
        <p:nvSpPr>
          <p:cNvPr id="51" name="Oval 110">
            <a:extLst>
              <a:ext uri="{FF2B5EF4-FFF2-40B4-BE49-F238E27FC236}">
                <a16:creationId xmlns:a16="http://schemas.microsoft.com/office/drawing/2014/main" id="{1C79AE20-165F-46AB-9C4E-C6D986C70A6D}"/>
              </a:ext>
            </a:extLst>
          </p:cNvPr>
          <p:cNvSpPr>
            <a:spLocks noChangeArrowheads="1"/>
          </p:cNvSpPr>
          <p:nvPr/>
        </p:nvSpPr>
        <p:spPr bwMode="auto">
          <a:xfrm rot="16200000">
            <a:off x="3030173" y="1290936"/>
            <a:ext cx="1137342" cy="1139011"/>
          </a:xfrm>
          <a:prstGeom prst="ellipse">
            <a:avLst/>
          </a:prstGeom>
          <a:gradFill>
            <a:gsLst>
              <a:gs pos="0">
                <a:schemeClr val="bg1">
                  <a:lumMod val="85000"/>
                </a:schemeClr>
              </a:gs>
              <a:gs pos="100000">
                <a:schemeClr val="bg1"/>
              </a:gs>
            </a:gsLst>
            <a:lin ang="9000000" scaled="0"/>
          </a:gradFill>
          <a:ln>
            <a:noFill/>
          </a:ln>
        </p:spPr>
        <p:txBody>
          <a:bodyPr vert="horz" wrap="square" lIns="80979" tIns="40490" rIns="80979" bIns="40490" numCol="1" anchor="t" anchorCtr="0" compatLnSpc="1">
            <a:prstTxWarp prst="textNoShape">
              <a:avLst/>
            </a:prstTxWarp>
          </a:bodyPr>
          <a:lstStyle/>
          <a:p>
            <a:endParaRPr lang="id-ID">
              <a:ea typeface="微软雅黑" panose="020B0503020204020204" pitchFamily="34" charset="-122"/>
            </a:endParaRPr>
          </a:p>
        </p:txBody>
      </p:sp>
      <p:sp>
        <p:nvSpPr>
          <p:cNvPr id="52" name="Freeform 120">
            <a:extLst>
              <a:ext uri="{FF2B5EF4-FFF2-40B4-BE49-F238E27FC236}">
                <a16:creationId xmlns:a16="http://schemas.microsoft.com/office/drawing/2014/main" id="{B6AD2AE1-5EB9-425D-85A9-1A236C9E85EC}"/>
              </a:ext>
            </a:extLst>
          </p:cNvPr>
          <p:cNvSpPr>
            <a:spLocks/>
          </p:cNvSpPr>
          <p:nvPr/>
        </p:nvSpPr>
        <p:spPr bwMode="auto">
          <a:xfrm flipV="1">
            <a:off x="4562654" y="2811769"/>
            <a:ext cx="2065992" cy="2064237"/>
          </a:xfrm>
          <a:custGeom>
            <a:avLst/>
            <a:gdLst>
              <a:gd name="T0" fmla="*/ 0 w 972"/>
              <a:gd name="T1" fmla="*/ 972 h 972"/>
              <a:gd name="T2" fmla="*/ 0 w 972"/>
              <a:gd name="T3" fmla="*/ 486 h 972"/>
              <a:gd name="T4" fmla="*/ 486 w 972"/>
              <a:gd name="T5" fmla="*/ 0 h 972"/>
              <a:gd name="T6" fmla="*/ 972 w 972"/>
              <a:gd name="T7" fmla="*/ 486 h 972"/>
              <a:gd name="T8" fmla="*/ 486 w 972"/>
              <a:gd name="T9" fmla="*/ 972 h 972"/>
              <a:gd name="T10" fmla="*/ 0 w 972"/>
              <a:gd name="T11" fmla="*/ 972 h 972"/>
            </a:gdLst>
            <a:ahLst/>
            <a:cxnLst>
              <a:cxn ang="0">
                <a:pos x="T0" y="T1"/>
              </a:cxn>
              <a:cxn ang="0">
                <a:pos x="T2" y="T3"/>
              </a:cxn>
              <a:cxn ang="0">
                <a:pos x="T4" y="T5"/>
              </a:cxn>
              <a:cxn ang="0">
                <a:pos x="T6" y="T7"/>
              </a:cxn>
              <a:cxn ang="0">
                <a:pos x="T8" y="T9"/>
              </a:cxn>
              <a:cxn ang="0">
                <a:pos x="T10" y="T11"/>
              </a:cxn>
            </a:cxnLst>
            <a:rect l="0" t="0" r="r" b="b"/>
            <a:pathLst>
              <a:path w="972" h="972">
                <a:moveTo>
                  <a:pt x="0" y="972"/>
                </a:moveTo>
                <a:cubicBezTo>
                  <a:pt x="0" y="486"/>
                  <a:pt x="0" y="486"/>
                  <a:pt x="0" y="486"/>
                </a:cubicBezTo>
                <a:cubicBezTo>
                  <a:pt x="0" y="218"/>
                  <a:pt x="218" y="0"/>
                  <a:pt x="486" y="0"/>
                </a:cubicBezTo>
                <a:cubicBezTo>
                  <a:pt x="754" y="0"/>
                  <a:pt x="972" y="218"/>
                  <a:pt x="972" y="486"/>
                </a:cubicBezTo>
                <a:cubicBezTo>
                  <a:pt x="972" y="754"/>
                  <a:pt x="754" y="972"/>
                  <a:pt x="486" y="972"/>
                </a:cubicBezTo>
                <a:lnTo>
                  <a:pt x="0" y="972"/>
                </a:lnTo>
                <a:close/>
              </a:path>
            </a:pathLst>
          </a:custGeom>
          <a:solidFill>
            <a:srgbClr val="356377"/>
          </a:solidFill>
          <a:ln>
            <a:noFill/>
          </a:ln>
        </p:spPr>
        <p:txBody>
          <a:bodyPr vert="horz" wrap="square" lIns="80979" tIns="40490" rIns="80979" bIns="40490" numCol="1" anchor="t" anchorCtr="0" compatLnSpc="1">
            <a:prstTxWarp prst="textNoShape">
              <a:avLst/>
            </a:prstTxWarp>
          </a:bodyPr>
          <a:lstStyle/>
          <a:p>
            <a:endParaRPr lang="id-ID">
              <a:ea typeface="微软雅黑" panose="020B0503020204020204" pitchFamily="34" charset="-122"/>
            </a:endParaRPr>
          </a:p>
        </p:txBody>
      </p:sp>
      <p:sp>
        <p:nvSpPr>
          <p:cNvPr id="53" name="Freeform 121">
            <a:extLst>
              <a:ext uri="{FF2B5EF4-FFF2-40B4-BE49-F238E27FC236}">
                <a16:creationId xmlns:a16="http://schemas.microsoft.com/office/drawing/2014/main" id="{C5A2EC1A-714E-49A3-AB3E-9211734F4FFA}"/>
              </a:ext>
            </a:extLst>
          </p:cNvPr>
          <p:cNvSpPr>
            <a:spLocks/>
          </p:cNvSpPr>
          <p:nvPr/>
        </p:nvSpPr>
        <p:spPr bwMode="auto">
          <a:xfrm flipV="1">
            <a:off x="4711571" y="2973763"/>
            <a:ext cx="1756759" cy="1757694"/>
          </a:xfrm>
          <a:custGeom>
            <a:avLst/>
            <a:gdLst>
              <a:gd name="T0" fmla="*/ 846 w 916"/>
              <a:gd name="T1" fmla="*/ 458 h 917"/>
              <a:gd name="T2" fmla="*/ 910 w 916"/>
              <a:gd name="T3" fmla="*/ 394 h 917"/>
              <a:gd name="T4" fmla="*/ 835 w 916"/>
              <a:gd name="T5" fmla="*/ 369 h 917"/>
              <a:gd name="T6" fmla="*/ 884 w 916"/>
              <a:gd name="T7" fmla="*/ 292 h 917"/>
              <a:gd name="T8" fmla="*/ 805 w 916"/>
              <a:gd name="T9" fmla="*/ 285 h 917"/>
              <a:gd name="T10" fmla="*/ 834 w 916"/>
              <a:gd name="T11" fmla="*/ 199 h 917"/>
              <a:gd name="T12" fmla="*/ 755 w 916"/>
              <a:gd name="T13" fmla="*/ 210 h 917"/>
              <a:gd name="T14" fmla="*/ 764 w 916"/>
              <a:gd name="T15" fmla="*/ 119 h 917"/>
              <a:gd name="T16" fmla="*/ 690 w 916"/>
              <a:gd name="T17" fmla="*/ 148 h 917"/>
              <a:gd name="T18" fmla="*/ 677 w 916"/>
              <a:gd name="T19" fmla="*/ 58 h 917"/>
              <a:gd name="T20" fmla="*/ 612 w 916"/>
              <a:gd name="T21" fmla="*/ 103 h 917"/>
              <a:gd name="T22" fmla="*/ 579 w 916"/>
              <a:gd name="T23" fmla="*/ 19 h 917"/>
              <a:gd name="T24" fmla="*/ 526 w 916"/>
              <a:gd name="T25" fmla="*/ 77 h 917"/>
              <a:gd name="T26" fmla="*/ 474 w 916"/>
              <a:gd name="T27" fmla="*/ 3 h 917"/>
              <a:gd name="T28" fmla="*/ 436 w 916"/>
              <a:gd name="T29" fmla="*/ 72 h 917"/>
              <a:gd name="T30" fmla="*/ 369 w 916"/>
              <a:gd name="T31" fmla="*/ 12 h 917"/>
              <a:gd name="T32" fmla="*/ 348 w 916"/>
              <a:gd name="T33" fmla="*/ 88 h 917"/>
              <a:gd name="T34" fmla="*/ 268 w 916"/>
              <a:gd name="T35" fmla="*/ 44 h 917"/>
              <a:gd name="T36" fmla="*/ 266 w 916"/>
              <a:gd name="T37" fmla="*/ 123 h 917"/>
              <a:gd name="T38" fmla="*/ 178 w 916"/>
              <a:gd name="T39" fmla="*/ 100 h 917"/>
              <a:gd name="T40" fmla="*/ 194 w 916"/>
              <a:gd name="T41" fmla="*/ 177 h 917"/>
              <a:gd name="T42" fmla="*/ 103 w 916"/>
              <a:gd name="T43" fmla="*/ 174 h 917"/>
              <a:gd name="T44" fmla="*/ 136 w 916"/>
              <a:gd name="T45" fmla="*/ 246 h 917"/>
              <a:gd name="T46" fmla="*/ 47 w 916"/>
              <a:gd name="T47" fmla="*/ 264 h 917"/>
              <a:gd name="T48" fmla="*/ 96 w 916"/>
              <a:gd name="T49" fmla="*/ 326 h 917"/>
              <a:gd name="T50" fmla="*/ 13 w 916"/>
              <a:gd name="T51" fmla="*/ 364 h 917"/>
              <a:gd name="T52" fmla="*/ 75 w 916"/>
              <a:gd name="T53" fmla="*/ 414 h 917"/>
              <a:gd name="T54" fmla="*/ 3 w 916"/>
              <a:gd name="T55" fmla="*/ 470 h 917"/>
              <a:gd name="T56" fmla="*/ 75 w 916"/>
              <a:gd name="T57" fmla="*/ 503 h 917"/>
              <a:gd name="T58" fmla="*/ 18 w 916"/>
              <a:gd name="T59" fmla="*/ 574 h 917"/>
              <a:gd name="T60" fmla="*/ 96 w 916"/>
              <a:gd name="T61" fmla="*/ 591 h 917"/>
              <a:gd name="T62" fmla="*/ 57 w 916"/>
              <a:gd name="T63" fmla="*/ 673 h 917"/>
              <a:gd name="T64" fmla="*/ 136 w 916"/>
              <a:gd name="T65" fmla="*/ 671 h 917"/>
              <a:gd name="T66" fmla="*/ 117 w 916"/>
              <a:gd name="T67" fmla="*/ 760 h 917"/>
              <a:gd name="T68" fmla="*/ 194 w 916"/>
              <a:gd name="T69" fmla="*/ 740 h 917"/>
              <a:gd name="T70" fmla="*/ 196 w 916"/>
              <a:gd name="T71" fmla="*/ 831 h 917"/>
              <a:gd name="T72" fmla="*/ 266 w 916"/>
              <a:gd name="T73" fmla="*/ 793 h 917"/>
              <a:gd name="T74" fmla="*/ 289 w 916"/>
              <a:gd name="T75" fmla="*/ 881 h 917"/>
              <a:gd name="T76" fmla="*/ 348 w 916"/>
              <a:gd name="T77" fmla="*/ 829 h 917"/>
              <a:gd name="T78" fmla="*/ 391 w 916"/>
              <a:gd name="T79" fmla="*/ 909 h 917"/>
              <a:gd name="T80" fmla="*/ 437 w 916"/>
              <a:gd name="T81" fmla="*/ 845 h 917"/>
              <a:gd name="T82" fmla="*/ 497 w 916"/>
              <a:gd name="T83" fmla="*/ 913 h 917"/>
              <a:gd name="T84" fmla="*/ 526 w 916"/>
              <a:gd name="T85" fmla="*/ 839 h 917"/>
              <a:gd name="T86" fmla="*/ 601 w 916"/>
              <a:gd name="T87" fmla="*/ 892 h 917"/>
              <a:gd name="T88" fmla="*/ 612 w 916"/>
              <a:gd name="T89" fmla="*/ 814 h 917"/>
              <a:gd name="T90" fmla="*/ 697 w 916"/>
              <a:gd name="T91" fmla="*/ 847 h 917"/>
              <a:gd name="T92" fmla="*/ 690 w 916"/>
              <a:gd name="T93" fmla="*/ 769 h 917"/>
              <a:gd name="T94" fmla="*/ 780 w 916"/>
              <a:gd name="T95" fmla="*/ 782 h 917"/>
              <a:gd name="T96" fmla="*/ 755 w 916"/>
              <a:gd name="T97" fmla="*/ 707 h 917"/>
              <a:gd name="T98" fmla="*/ 846 w 916"/>
              <a:gd name="T99" fmla="*/ 699 h 917"/>
              <a:gd name="T100" fmla="*/ 805 w 916"/>
              <a:gd name="T101" fmla="*/ 632 h 917"/>
              <a:gd name="T102" fmla="*/ 891 w 916"/>
              <a:gd name="T103" fmla="*/ 604 h 917"/>
              <a:gd name="T104" fmla="*/ 835 w 916"/>
              <a:gd name="T105" fmla="*/ 548 h 917"/>
              <a:gd name="T106" fmla="*/ 913 w 916"/>
              <a:gd name="T107" fmla="*/ 500 h 9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16" h="917">
                <a:moveTo>
                  <a:pt x="880" y="485"/>
                </a:moveTo>
                <a:cubicBezTo>
                  <a:pt x="864" y="479"/>
                  <a:pt x="848" y="473"/>
                  <a:pt x="847" y="472"/>
                </a:cubicBezTo>
                <a:cubicBezTo>
                  <a:pt x="844" y="469"/>
                  <a:pt x="846" y="459"/>
                  <a:pt x="846" y="459"/>
                </a:cubicBezTo>
                <a:cubicBezTo>
                  <a:pt x="846" y="458"/>
                  <a:pt x="846" y="458"/>
                  <a:pt x="846" y="458"/>
                </a:cubicBezTo>
                <a:cubicBezTo>
                  <a:pt x="846" y="458"/>
                  <a:pt x="845" y="447"/>
                  <a:pt x="847" y="445"/>
                </a:cubicBezTo>
                <a:cubicBezTo>
                  <a:pt x="848" y="443"/>
                  <a:pt x="864" y="439"/>
                  <a:pt x="880" y="433"/>
                </a:cubicBezTo>
                <a:cubicBezTo>
                  <a:pt x="896" y="427"/>
                  <a:pt x="912" y="421"/>
                  <a:pt x="913" y="418"/>
                </a:cubicBezTo>
                <a:cubicBezTo>
                  <a:pt x="916" y="414"/>
                  <a:pt x="914" y="398"/>
                  <a:pt x="910" y="394"/>
                </a:cubicBezTo>
                <a:cubicBezTo>
                  <a:pt x="909" y="392"/>
                  <a:pt x="892" y="389"/>
                  <a:pt x="875" y="387"/>
                </a:cubicBezTo>
                <a:cubicBezTo>
                  <a:pt x="858" y="385"/>
                  <a:pt x="841" y="383"/>
                  <a:pt x="840" y="382"/>
                </a:cubicBezTo>
                <a:cubicBezTo>
                  <a:pt x="836" y="380"/>
                  <a:pt x="835" y="369"/>
                  <a:pt x="835" y="369"/>
                </a:cubicBezTo>
                <a:cubicBezTo>
                  <a:pt x="835" y="369"/>
                  <a:pt x="835" y="369"/>
                  <a:pt x="835" y="369"/>
                </a:cubicBezTo>
                <a:cubicBezTo>
                  <a:pt x="835" y="369"/>
                  <a:pt x="832" y="359"/>
                  <a:pt x="833" y="356"/>
                </a:cubicBezTo>
                <a:cubicBezTo>
                  <a:pt x="834" y="354"/>
                  <a:pt x="848" y="346"/>
                  <a:pt x="863" y="337"/>
                </a:cubicBezTo>
                <a:cubicBezTo>
                  <a:pt x="877" y="328"/>
                  <a:pt x="891" y="317"/>
                  <a:pt x="892" y="315"/>
                </a:cubicBezTo>
                <a:cubicBezTo>
                  <a:pt x="894" y="309"/>
                  <a:pt x="888" y="295"/>
                  <a:pt x="884" y="292"/>
                </a:cubicBezTo>
                <a:cubicBezTo>
                  <a:pt x="881" y="290"/>
                  <a:pt x="864" y="291"/>
                  <a:pt x="847" y="293"/>
                </a:cubicBezTo>
                <a:cubicBezTo>
                  <a:pt x="830" y="295"/>
                  <a:pt x="814" y="297"/>
                  <a:pt x="812" y="296"/>
                </a:cubicBezTo>
                <a:cubicBezTo>
                  <a:pt x="808" y="295"/>
                  <a:pt x="805" y="285"/>
                  <a:pt x="805" y="285"/>
                </a:cubicBezTo>
                <a:cubicBezTo>
                  <a:pt x="805" y="285"/>
                  <a:pt x="805" y="285"/>
                  <a:pt x="805" y="285"/>
                </a:cubicBezTo>
                <a:cubicBezTo>
                  <a:pt x="805" y="285"/>
                  <a:pt x="799" y="275"/>
                  <a:pt x="799" y="272"/>
                </a:cubicBezTo>
                <a:cubicBezTo>
                  <a:pt x="800" y="271"/>
                  <a:pt x="812" y="259"/>
                  <a:pt x="824" y="247"/>
                </a:cubicBezTo>
                <a:cubicBezTo>
                  <a:pt x="835" y="235"/>
                  <a:pt x="847" y="222"/>
                  <a:pt x="847" y="219"/>
                </a:cubicBezTo>
                <a:cubicBezTo>
                  <a:pt x="847" y="213"/>
                  <a:pt x="839" y="200"/>
                  <a:pt x="834" y="199"/>
                </a:cubicBezTo>
                <a:cubicBezTo>
                  <a:pt x="831" y="198"/>
                  <a:pt x="815" y="202"/>
                  <a:pt x="798" y="208"/>
                </a:cubicBezTo>
                <a:cubicBezTo>
                  <a:pt x="782" y="213"/>
                  <a:pt x="767" y="220"/>
                  <a:pt x="765" y="220"/>
                </a:cubicBezTo>
                <a:cubicBezTo>
                  <a:pt x="761" y="219"/>
                  <a:pt x="755" y="210"/>
                  <a:pt x="755" y="210"/>
                </a:cubicBezTo>
                <a:cubicBezTo>
                  <a:pt x="755" y="210"/>
                  <a:pt x="755" y="210"/>
                  <a:pt x="755" y="210"/>
                </a:cubicBezTo>
                <a:cubicBezTo>
                  <a:pt x="755" y="210"/>
                  <a:pt x="748" y="202"/>
                  <a:pt x="747" y="199"/>
                </a:cubicBezTo>
                <a:cubicBezTo>
                  <a:pt x="747" y="197"/>
                  <a:pt x="756" y="183"/>
                  <a:pt x="765" y="169"/>
                </a:cubicBezTo>
                <a:cubicBezTo>
                  <a:pt x="774" y="154"/>
                  <a:pt x="782" y="139"/>
                  <a:pt x="781" y="136"/>
                </a:cubicBezTo>
                <a:cubicBezTo>
                  <a:pt x="780" y="130"/>
                  <a:pt x="769" y="120"/>
                  <a:pt x="764" y="119"/>
                </a:cubicBezTo>
                <a:cubicBezTo>
                  <a:pt x="761" y="119"/>
                  <a:pt x="746" y="127"/>
                  <a:pt x="732" y="136"/>
                </a:cubicBezTo>
                <a:cubicBezTo>
                  <a:pt x="717" y="145"/>
                  <a:pt x="703" y="155"/>
                  <a:pt x="701" y="155"/>
                </a:cubicBezTo>
                <a:cubicBezTo>
                  <a:pt x="698" y="156"/>
                  <a:pt x="690" y="148"/>
                  <a:pt x="690" y="148"/>
                </a:cubicBezTo>
                <a:cubicBezTo>
                  <a:pt x="690" y="148"/>
                  <a:pt x="690" y="148"/>
                  <a:pt x="690" y="148"/>
                </a:cubicBezTo>
                <a:cubicBezTo>
                  <a:pt x="690" y="148"/>
                  <a:pt x="681" y="142"/>
                  <a:pt x="680" y="139"/>
                </a:cubicBezTo>
                <a:cubicBezTo>
                  <a:pt x="679" y="138"/>
                  <a:pt x="685" y="122"/>
                  <a:pt x="690" y="106"/>
                </a:cubicBezTo>
                <a:cubicBezTo>
                  <a:pt x="695" y="90"/>
                  <a:pt x="699" y="73"/>
                  <a:pt x="698" y="70"/>
                </a:cubicBezTo>
                <a:cubicBezTo>
                  <a:pt x="696" y="65"/>
                  <a:pt x="683" y="58"/>
                  <a:pt x="677" y="58"/>
                </a:cubicBezTo>
                <a:cubicBezTo>
                  <a:pt x="675" y="58"/>
                  <a:pt x="662" y="70"/>
                  <a:pt x="650" y="82"/>
                </a:cubicBezTo>
                <a:cubicBezTo>
                  <a:pt x="638" y="94"/>
                  <a:pt x="627" y="107"/>
                  <a:pt x="625" y="108"/>
                </a:cubicBezTo>
                <a:cubicBezTo>
                  <a:pt x="622" y="109"/>
                  <a:pt x="612" y="103"/>
                  <a:pt x="612" y="103"/>
                </a:cubicBezTo>
                <a:cubicBezTo>
                  <a:pt x="612" y="103"/>
                  <a:pt x="612" y="103"/>
                  <a:pt x="612" y="103"/>
                </a:cubicBezTo>
                <a:cubicBezTo>
                  <a:pt x="612" y="103"/>
                  <a:pt x="602" y="100"/>
                  <a:pt x="600" y="97"/>
                </a:cubicBezTo>
                <a:cubicBezTo>
                  <a:pt x="599" y="95"/>
                  <a:pt x="601" y="79"/>
                  <a:pt x="602" y="62"/>
                </a:cubicBezTo>
                <a:cubicBezTo>
                  <a:pt x="604" y="45"/>
                  <a:pt x="604" y="28"/>
                  <a:pt x="602" y="26"/>
                </a:cubicBezTo>
                <a:cubicBezTo>
                  <a:pt x="599" y="21"/>
                  <a:pt x="584" y="17"/>
                  <a:pt x="579" y="19"/>
                </a:cubicBezTo>
                <a:cubicBezTo>
                  <a:pt x="577" y="19"/>
                  <a:pt x="567" y="34"/>
                  <a:pt x="558" y="48"/>
                </a:cubicBezTo>
                <a:cubicBezTo>
                  <a:pt x="549" y="63"/>
                  <a:pt x="541" y="78"/>
                  <a:pt x="540" y="79"/>
                </a:cubicBezTo>
                <a:cubicBezTo>
                  <a:pt x="537" y="81"/>
                  <a:pt x="526" y="78"/>
                  <a:pt x="526" y="78"/>
                </a:cubicBezTo>
                <a:cubicBezTo>
                  <a:pt x="526" y="77"/>
                  <a:pt x="526" y="77"/>
                  <a:pt x="526" y="77"/>
                </a:cubicBezTo>
                <a:cubicBezTo>
                  <a:pt x="526" y="77"/>
                  <a:pt x="515" y="77"/>
                  <a:pt x="513" y="74"/>
                </a:cubicBezTo>
                <a:cubicBezTo>
                  <a:pt x="512" y="73"/>
                  <a:pt x="510" y="56"/>
                  <a:pt x="507" y="40"/>
                </a:cubicBezTo>
                <a:cubicBezTo>
                  <a:pt x="504" y="23"/>
                  <a:pt x="501" y="6"/>
                  <a:pt x="499" y="4"/>
                </a:cubicBezTo>
                <a:cubicBezTo>
                  <a:pt x="494" y="0"/>
                  <a:pt x="479" y="0"/>
                  <a:pt x="474" y="3"/>
                </a:cubicBezTo>
                <a:cubicBezTo>
                  <a:pt x="472" y="4"/>
                  <a:pt x="466" y="20"/>
                  <a:pt x="461" y="37"/>
                </a:cubicBezTo>
                <a:cubicBezTo>
                  <a:pt x="456" y="53"/>
                  <a:pt x="451" y="69"/>
                  <a:pt x="450" y="71"/>
                </a:cubicBezTo>
                <a:cubicBezTo>
                  <a:pt x="447" y="73"/>
                  <a:pt x="437" y="72"/>
                  <a:pt x="437" y="72"/>
                </a:cubicBezTo>
                <a:cubicBezTo>
                  <a:pt x="436" y="72"/>
                  <a:pt x="436" y="72"/>
                  <a:pt x="436" y="72"/>
                </a:cubicBezTo>
                <a:cubicBezTo>
                  <a:pt x="436" y="72"/>
                  <a:pt x="426" y="74"/>
                  <a:pt x="423" y="72"/>
                </a:cubicBezTo>
                <a:cubicBezTo>
                  <a:pt x="421" y="71"/>
                  <a:pt x="416" y="56"/>
                  <a:pt x="409" y="40"/>
                </a:cubicBezTo>
                <a:cubicBezTo>
                  <a:pt x="403" y="24"/>
                  <a:pt x="395" y="9"/>
                  <a:pt x="393" y="7"/>
                </a:cubicBezTo>
                <a:cubicBezTo>
                  <a:pt x="388" y="5"/>
                  <a:pt x="373" y="8"/>
                  <a:pt x="369" y="12"/>
                </a:cubicBezTo>
                <a:cubicBezTo>
                  <a:pt x="367" y="13"/>
                  <a:pt x="365" y="31"/>
                  <a:pt x="363" y="47"/>
                </a:cubicBezTo>
                <a:cubicBezTo>
                  <a:pt x="362" y="65"/>
                  <a:pt x="362" y="81"/>
                  <a:pt x="361" y="83"/>
                </a:cubicBezTo>
                <a:cubicBezTo>
                  <a:pt x="359" y="86"/>
                  <a:pt x="348" y="88"/>
                  <a:pt x="348" y="88"/>
                </a:cubicBezTo>
                <a:cubicBezTo>
                  <a:pt x="348" y="88"/>
                  <a:pt x="348" y="88"/>
                  <a:pt x="348" y="88"/>
                </a:cubicBezTo>
                <a:cubicBezTo>
                  <a:pt x="348" y="88"/>
                  <a:pt x="338" y="92"/>
                  <a:pt x="335" y="91"/>
                </a:cubicBezTo>
                <a:cubicBezTo>
                  <a:pt x="333" y="90"/>
                  <a:pt x="324" y="76"/>
                  <a:pt x="314" y="63"/>
                </a:cubicBezTo>
                <a:cubicBezTo>
                  <a:pt x="304" y="49"/>
                  <a:pt x="293" y="35"/>
                  <a:pt x="290" y="35"/>
                </a:cubicBezTo>
                <a:cubicBezTo>
                  <a:pt x="285" y="33"/>
                  <a:pt x="271" y="40"/>
                  <a:pt x="268" y="44"/>
                </a:cubicBezTo>
                <a:cubicBezTo>
                  <a:pt x="267" y="47"/>
                  <a:pt x="269" y="64"/>
                  <a:pt x="271" y="81"/>
                </a:cubicBezTo>
                <a:cubicBezTo>
                  <a:pt x="274" y="97"/>
                  <a:pt x="277" y="114"/>
                  <a:pt x="277" y="116"/>
                </a:cubicBezTo>
                <a:cubicBezTo>
                  <a:pt x="276" y="119"/>
                  <a:pt x="266" y="123"/>
                  <a:pt x="266" y="123"/>
                </a:cubicBezTo>
                <a:cubicBezTo>
                  <a:pt x="266" y="123"/>
                  <a:pt x="266" y="123"/>
                  <a:pt x="266" y="123"/>
                </a:cubicBezTo>
                <a:cubicBezTo>
                  <a:pt x="266" y="123"/>
                  <a:pt x="257" y="130"/>
                  <a:pt x="253" y="129"/>
                </a:cubicBezTo>
                <a:cubicBezTo>
                  <a:pt x="252" y="129"/>
                  <a:pt x="240" y="118"/>
                  <a:pt x="227" y="107"/>
                </a:cubicBezTo>
                <a:cubicBezTo>
                  <a:pt x="214" y="96"/>
                  <a:pt x="200" y="85"/>
                  <a:pt x="197" y="85"/>
                </a:cubicBezTo>
                <a:cubicBezTo>
                  <a:pt x="192" y="85"/>
                  <a:pt x="179" y="95"/>
                  <a:pt x="178" y="100"/>
                </a:cubicBezTo>
                <a:cubicBezTo>
                  <a:pt x="177" y="102"/>
                  <a:pt x="183" y="118"/>
                  <a:pt x="189" y="134"/>
                </a:cubicBezTo>
                <a:cubicBezTo>
                  <a:pt x="196" y="150"/>
                  <a:pt x="203" y="165"/>
                  <a:pt x="203" y="167"/>
                </a:cubicBezTo>
                <a:cubicBezTo>
                  <a:pt x="203" y="171"/>
                  <a:pt x="194" y="177"/>
                  <a:pt x="194" y="177"/>
                </a:cubicBezTo>
                <a:cubicBezTo>
                  <a:pt x="194" y="177"/>
                  <a:pt x="194" y="177"/>
                  <a:pt x="194" y="177"/>
                </a:cubicBezTo>
                <a:cubicBezTo>
                  <a:pt x="194" y="177"/>
                  <a:pt x="186" y="185"/>
                  <a:pt x="183" y="186"/>
                </a:cubicBezTo>
                <a:cubicBezTo>
                  <a:pt x="181" y="186"/>
                  <a:pt x="167" y="178"/>
                  <a:pt x="152" y="170"/>
                </a:cubicBezTo>
                <a:cubicBezTo>
                  <a:pt x="137" y="162"/>
                  <a:pt x="121" y="155"/>
                  <a:pt x="118" y="156"/>
                </a:cubicBezTo>
                <a:cubicBezTo>
                  <a:pt x="113" y="157"/>
                  <a:pt x="103" y="169"/>
                  <a:pt x="103" y="174"/>
                </a:cubicBezTo>
                <a:cubicBezTo>
                  <a:pt x="103" y="177"/>
                  <a:pt x="112" y="191"/>
                  <a:pt x="122" y="205"/>
                </a:cubicBezTo>
                <a:cubicBezTo>
                  <a:pt x="132" y="219"/>
                  <a:pt x="142" y="232"/>
                  <a:pt x="143" y="234"/>
                </a:cubicBezTo>
                <a:cubicBezTo>
                  <a:pt x="143" y="238"/>
                  <a:pt x="136" y="246"/>
                  <a:pt x="136" y="246"/>
                </a:cubicBezTo>
                <a:cubicBezTo>
                  <a:pt x="136" y="246"/>
                  <a:pt x="136" y="246"/>
                  <a:pt x="136" y="246"/>
                </a:cubicBezTo>
                <a:cubicBezTo>
                  <a:pt x="136" y="246"/>
                  <a:pt x="131" y="256"/>
                  <a:pt x="128" y="257"/>
                </a:cubicBezTo>
                <a:cubicBezTo>
                  <a:pt x="126" y="257"/>
                  <a:pt x="110" y="253"/>
                  <a:pt x="94" y="248"/>
                </a:cubicBezTo>
                <a:cubicBezTo>
                  <a:pt x="77" y="244"/>
                  <a:pt x="60" y="241"/>
                  <a:pt x="58" y="242"/>
                </a:cubicBezTo>
                <a:cubicBezTo>
                  <a:pt x="52" y="245"/>
                  <a:pt x="46" y="259"/>
                  <a:pt x="47" y="264"/>
                </a:cubicBezTo>
                <a:cubicBezTo>
                  <a:pt x="47" y="266"/>
                  <a:pt x="60" y="279"/>
                  <a:pt x="72" y="290"/>
                </a:cubicBezTo>
                <a:cubicBezTo>
                  <a:pt x="85" y="301"/>
                  <a:pt x="98" y="311"/>
                  <a:pt x="99" y="313"/>
                </a:cubicBezTo>
                <a:cubicBezTo>
                  <a:pt x="101" y="317"/>
                  <a:pt x="96" y="326"/>
                  <a:pt x="96" y="326"/>
                </a:cubicBezTo>
                <a:cubicBezTo>
                  <a:pt x="96" y="326"/>
                  <a:pt x="96" y="326"/>
                  <a:pt x="96" y="326"/>
                </a:cubicBezTo>
                <a:cubicBezTo>
                  <a:pt x="95" y="326"/>
                  <a:pt x="93" y="337"/>
                  <a:pt x="90" y="339"/>
                </a:cubicBezTo>
                <a:cubicBezTo>
                  <a:pt x="89" y="340"/>
                  <a:pt x="72" y="339"/>
                  <a:pt x="55" y="338"/>
                </a:cubicBezTo>
                <a:cubicBezTo>
                  <a:pt x="38" y="338"/>
                  <a:pt x="21" y="339"/>
                  <a:pt x="19" y="341"/>
                </a:cubicBezTo>
                <a:cubicBezTo>
                  <a:pt x="14" y="344"/>
                  <a:pt x="11" y="359"/>
                  <a:pt x="13" y="364"/>
                </a:cubicBezTo>
                <a:cubicBezTo>
                  <a:pt x="14" y="367"/>
                  <a:pt x="29" y="376"/>
                  <a:pt x="44" y="383"/>
                </a:cubicBezTo>
                <a:cubicBezTo>
                  <a:pt x="59" y="391"/>
                  <a:pt x="74" y="398"/>
                  <a:pt x="76" y="400"/>
                </a:cubicBezTo>
                <a:cubicBezTo>
                  <a:pt x="78" y="403"/>
                  <a:pt x="75" y="413"/>
                  <a:pt x="75" y="413"/>
                </a:cubicBezTo>
                <a:cubicBezTo>
                  <a:pt x="75" y="414"/>
                  <a:pt x="75" y="414"/>
                  <a:pt x="75" y="414"/>
                </a:cubicBezTo>
                <a:cubicBezTo>
                  <a:pt x="75" y="414"/>
                  <a:pt x="75" y="424"/>
                  <a:pt x="72" y="427"/>
                </a:cubicBezTo>
                <a:cubicBezTo>
                  <a:pt x="71" y="428"/>
                  <a:pt x="55" y="431"/>
                  <a:pt x="38" y="435"/>
                </a:cubicBezTo>
                <a:cubicBezTo>
                  <a:pt x="22" y="439"/>
                  <a:pt x="5" y="443"/>
                  <a:pt x="3" y="445"/>
                </a:cubicBezTo>
                <a:cubicBezTo>
                  <a:pt x="0" y="450"/>
                  <a:pt x="0" y="465"/>
                  <a:pt x="3" y="470"/>
                </a:cubicBezTo>
                <a:cubicBezTo>
                  <a:pt x="5" y="472"/>
                  <a:pt x="21" y="477"/>
                  <a:pt x="38" y="481"/>
                </a:cubicBezTo>
                <a:cubicBezTo>
                  <a:pt x="54" y="485"/>
                  <a:pt x="71" y="489"/>
                  <a:pt x="72" y="490"/>
                </a:cubicBezTo>
                <a:cubicBezTo>
                  <a:pt x="75" y="492"/>
                  <a:pt x="75" y="503"/>
                  <a:pt x="75" y="503"/>
                </a:cubicBezTo>
                <a:cubicBezTo>
                  <a:pt x="75" y="503"/>
                  <a:pt x="75" y="503"/>
                  <a:pt x="75" y="503"/>
                </a:cubicBezTo>
                <a:cubicBezTo>
                  <a:pt x="75" y="503"/>
                  <a:pt x="77" y="514"/>
                  <a:pt x="76" y="517"/>
                </a:cubicBezTo>
                <a:cubicBezTo>
                  <a:pt x="75" y="519"/>
                  <a:pt x="59" y="525"/>
                  <a:pt x="44" y="533"/>
                </a:cubicBezTo>
                <a:cubicBezTo>
                  <a:pt x="29" y="540"/>
                  <a:pt x="14" y="548"/>
                  <a:pt x="13" y="551"/>
                </a:cubicBezTo>
                <a:cubicBezTo>
                  <a:pt x="10" y="556"/>
                  <a:pt x="14" y="571"/>
                  <a:pt x="18" y="574"/>
                </a:cubicBezTo>
                <a:cubicBezTo>
                  <a:pt x="20" y="576"/>
                  <a:pt x="37" y="577"/>
                  <a:pt x="54" y="578"/>
                </a:cubicBezTo>
                <a:cubicBezTo>
                  <a:pt x="71" y="578"/>
                  <a:pt x="88" y="577"/>
                  <a:pt x="90" y="578"/>
                </a:cubicBezTo>
                <a:cubicBezTo>
                  <a:pt x="93" y="580"/>
                  <a:pt x="96" y="591"/>
                  <a:pt x="96" y="591"/>
                </a:cubicBezTo>
                <a:cubicBezTo>
                  <a:pt x="96" y="591"/>
                  <a:pt x="96" y="591"/>
                  <a:pt x="96" y="591"/>
                </a:cubicBezTo>
                <a:cubicBezTo>
                  <a:pt x="96" y="591"/>
                  <a:pt x="100" y="601"/>
                  <a:pt x="99" y="604"/>
                </a:cubicBezTo>
                <a:cubicBezTo>
                  <a:pt x="99" y="606"/>
                  <a:pt x="86" y="615"/>
                  <a:pt x="72" y="626"/>
                </a:cubicBezTo>
                <a:cubicBezTo>
                  <a:pt x="59" y="637"/>
                  <a:pt x="47" y="649"/>
                  <a:pt x="46" y="651"/>
                </a:cubicBezTo>
                <a:cubicBezTo>
                  <a:pt x="45" y="657"/>
                  <a:pt x="52" y="671"/>
                  <a:pt x="57" y="673"/>
                </a:cubicBezTo>
                <a:cubicBezTo>
                  <a:pt x="59" y="674"/>
                  <a:pt x="76" y="672"/>
                  <a:pt x="93" y="668"/>
                </a:cubicBezTo>
                <a:cubicBezTo>
                  <a:pt x="110" y="664"/>
                  <a:pt x="126" y="660"/>
                  <a:pt x="128" y="660"/>
                </a:cubicBezTo>
                <a:cubicBezTo>
                  <a:pt x="131" y="661"/>
                  <a:pt x="136" y="671"/>
                  <a:pt x="136" y="671"/>
                </a:cubicBezTo>
                <a:cubicBezTo>
                  <a:pt x="136" y="671"/>
                  <a:pt x="136" y="671"/>
                  <a:pt x="136" y="671"/>
                </a:cubicBezTo>
                <a:cubicBezTo>
                  <a:pt x="136" y="671"/>
                  <a:pt x="143" y="680"/>
                  <a:pt x="143" y="683"/>
                </a:cubicBezTo>
                <a:cubicBezTo>
                  <a:pt x="143" y="685"/>
                  <a:pt x="132" y="697"/>
                  <a:pt x="122" y="711"/>
                </a:cubicBezTo>
                <a:cubicBezTo>
                  <a:pt x="111" y="724"/>
                  <a:pt x="102" y="739"/>
                  <a:pt x="102" y="741"/>
                </a:cubicBezTo>
                <a:cubicBezTo>
                  <a:pt x="102" y="747"/>
                  <a:pt x="112" y="759"/>
                  <a:pt x="117" y="760"/>
                </a:cubicBezTo>
                <a:cubicBezTo>
                  <a:pt x="120" y="761"/>
                  <a:pt x="136" y="754"/>
                  <a:pt x="151" y="747"/>
                </a:cubicBezTo>
                <a:cubicBezTo>
                  <a:pt x="166" y="739"/>
                  <a:pt x="181" y="731"/>
                  <a:pt x="183" y="731"/>
                </a:cubicBezTo>
                <a:cubicBezTo>
                  <a:pt x="187" y="731"/>
                  <a:pt x="194" y="740"/>
                  <a:pt x="194" y="740"/>
                </a:cubicBezTo>
                <a:cubicBezTo>
                  <a:pt x="194" y="740"/>
                  <a:pt x="194" y="740"/>
                  <a:pt x="194" y="740"/>
                </a:cubicBezTo>
                <a:cubicBezTo>
                  <a:pt x="194" y="740"/>
                  <a:pt x="202" y="747"/>
                  <a:pt x="203" y="750"/>
                </a:cubicBezTo>
                <a:cubicBezTo>
                  <a:pt x="203" y="751"/>
                  <a:pt x="196" y="766"/>
                  <a:pt x="189" y="782"/>
                </a:cubicBezTo>
                <a:cubicBezTo>
                  <a:pt x="182" y="797"/>
                  <a:pt x="176" y="813"/>
                  <a:pt x="177" y="816"/>
                </a:cubicBezTo>
                <a:cubicBezTo>
                  <a:pt x="178" y="822"/>
                  <a:pt x="191" y="831"/>
                  <a:pt x="196" y="831"/>
                </a:cubicBezTo>
                <a:cubicBezTo>
                  <a:pt x="199" y="831"/>
                  <a:pt x="213" y="821"/>
                  <a:pt x="226" y="810"/>
                </a:cubicBezTo>
                <a:cubicBezTo>
                  <a:pt x="239" y="799"/>
                  <a:pt x="252" y="788"/>
                  <a:pt x="254" y="787"/>
                </a:cubicBezTo>
                <a:cubicBezTo>
                  <a:pt x="257" y="787"/>
                  <a:pt x="266" y="793"/>
                  <a:pt x="266" y="793"/>
                </a:cubicBezTo>
                <a:cubicBezTo>
                  <a:pt x="266" y="793"/>
                  <a:pt x="266" y="793"/>
                  <a:pt x="266" y="793"/>
                </a:cubicBezTo>
                <a:cubicBezTo>
                  <a:pt x="266" y="793"/>
                  <a:pt x="276" y="798"/>
                  <a:pt x="277" y="801"/>
                </a:cubicBezTo>
                <a:cubicBezTo>
                  <a:pt x="278" y="803"/>
                  <a:pt x="274" y="819"/>
                  <a:pt x="271" y="835"/>
                </a:cubicBezTo>
                <a:cubicBezTo>
                  <a:pt x="268" y="852"/>
                  <a:pt x="265" y="869"/>
                  <a:pt x="267" y="872"/>
                </a:cubicBezTo>
                <a:cubicBezTo>
                  <a:pt x="269" y="877"/>
                  <a:pt x="284" y="883"/>
                  <a:pt x="289" y="881"/>
                </a:cubicBezTo>
                <a:cubicBezTo>
                  <a:pt x="291" y="881"/>
                  <a:pt x="303" y="868"/>
                  <a:pt x="313" y="854"/>
                </a:cubicBezTo>
                <a:cubicBezTo>
                  <a:pt x="324" y="841"/>
                  <a:pt x="333" y="827"/>
                  <a:pt x="335" y="826"/>
                </a:cubicBezTo>
                <a:cubicBezTo>
                  <a:pt x="338" y="824"/>
                  <a:pt x="348" y="829"/>
                  <a:pt x="348" y="829"/>
                </a:cubicBezTo>
                <a:cubicBezTo>
                  <a:pt x="348" y="829"/>
                  <a:pt x="348" y="829"/>
                  <a:pt x="348" y="829"/>
                </a:cubicBezTo>
                <a:cubicBezTo>
                  <a:pt x="348" y="829"/>
                  <a:pt x="359" y="831"/>
                  <a:pt x="361" y="834"/>
                </a:cubicBezTo>
                <a:cubicBezTo>
                  <a:pt x="362" y="835"/>
                  <a:pt x="362" y="852"/>
                  <a:pt x="363" y="869"/>
                </a:cubicBezTo>
                <a:cubicBezTo>
                  <a:pt x="364" y="886"/>
                  <a:pt x="365" y="903"/>
                  <a:pt x="367" y="905"/>
                </a:cubicBezTo>
                <a:cubicBezTo>
                  <a:pt x="371" y="909"/>
                  <a:pt x="386" y="912"/>
                  <a:pt x="391" y="909"/>
                </a:cubicBezTo>
                <a:cubicBezTo>
                  <a:pt x="393" y="908"/>
                  <a:pt x="401" y="893"/>
                  <a:pt x="408" y="877"/>
                </a:cubicBezTo>
                <a:cubicBezTo>
                  <a:pt x="415" y="862"/>
                  <a:pt x="422" y="846"/>
                  <a:pt x="423" y="845"/>
                </a:cubicBezTo>
                <a:cubicBezTo>
                  <a:pt x="426" y="842"/>
                  <a:pt x="436" y="844"/>
                  <a:pt x="436" y="844"/>
                </a:cubicBezTo>
                <a:cubicBezTo>
                  <a:pt x="437" y="845"/>
                  <a:pt x="437" y="845"/>
                  <a:pt x="437" y="845"/>
                </a:cubicBezTo>
                <a:cubicBezTo>
                  <a:pt x="437" y="845"/>
                  <a:pt x="448" y="844"/>
                  <a:pt x="450" y="846"/>
                </a:cubicBezTo>
                <a:cubicBezTo>
                  <a:pt x="451" y="847"/>
                  <a:pt x="455" y="864"/>
                  <a:pt x="460" y="880"/>
                </a:cubicBezTo>
                <a:cubicBezTo>
                  <a:pt x="465" y="896"/>
                  <a:pt x="470" y="912"/>
                  <a:pt x="473" y="914"/>
                </a:cubicBezTo>
                <a:cubicBezTo>
                  <a:pt x="477" y="917"/>
                  <a:pt x="493" y="916"/>
                  <a:pt x="497" y="913"/>
                </a:cubicBezTo>
                <a:cubicBezTo>
                  <a:pt x="499" y="911"/>
                  <a:pt x="503" y="894"/>
                  <a:pt x="506" y="878"/>
                </a:cubicBezTo>
                <a:cubicBezTo>
                  <a:pt x="510" y="861"/>
                  <a:pt x="512" y="844"/>
                  <a:pt x="513" y="843"/>
                </a:cubicBezTo>
                <a:cubicBezTo>
                  <a:pt x="515" y="840"/>
                  <a:pt x="526" y="839"/>
                  <a:pt x="526" y="839"/>
                </a:cubicBezTo>
                <a:cubicBezTo>
                  <a:pt x="526" y="839"/>
                  <a:pt x="526" y="839"/>
                  <a:pt x="526" y="839"/>
                </a:cubicBezTo>
                <a:cubicBezTo>
                  <a:pt x="526" y="839"/>
                  <a:pt x="537" y="837"/>
                  <a:pt x="540" y="838"/>
                </a:cubicBezTo>
                <a:cubicBezTo>
                  <a:pt x="541" y="839"/>
                  <a:pt x="549" y="854"/>
                  <a:pt x="557" y="868"/>
                </a:cubicBezTo>
                <a:cubicBezTo>
                  <a:pt x="565" y="883"/>
                  <a:pt x="575" y="898"/>
                  <a:pt x="577" y="899"/>
                </a:cubicBezTo>
                <a:cubicBezTo>
                  <a:pt x="583" y="901"/>
                  <a:pt x="597" y="896"/>
                  <a:pt x="601" y="892"/>
                </a:cubicBezTo>
                <a:cubicBezTo>
                  <a:pt x="602" y="890"/>
                  <a:pt x="602" y="873"/>
                  <a:pt x="602" y="855"/>
                </a:cubicBezTo>
                <a:cubicBezTo>
                  <a:pt x="601" y="838"/>
                  <a:pt x="600" y="822"/>
                  <a:pt x="600" y="820"/>
                </a:cubicBezTo>
                <a:cubicBezTo>
                  <a:pt x="602" y="816"/>
                  <a:pt x="612" y="814"/>
                  <a:pt x="612" y="814"/>
                </a:cubicBezTo>
                <a:cubicBezTo>
                  <a:pt x="612" y="814"/>
                  <a:pt x="612" y="814"/>
                  <a:pt x="612" y="814"/>
                </a:cubicBezTo>
                <a:cubicBezTo>
                  <a:pt x="612" y="814"/>
                  <a:pt x="622" y="808"/>
                  <a:pt x="625" y="809"/>
                </a:cubicBezTo>
                <a:cubicBezTo>
                  <a:pt x="627" y="809"/>
                  <a:pt x="638" y="822"/>
                  <a:pt x="649" y="835"/>
                </a:cubicBezTo>
                <a:cubicBezTo>
                  <a:pt x="661" y="847"/>
                  <a:pt x="673" y="859"/>
                  <a:pt x="676" y="860"/>
                </a:cubicBezTo>
                <a:cubicBezTo>
                  <a:pt x="681" y="860"/>
                  <a:pt x="695" y="852"/>
                  <a:pt x="697" y="847"/>
                </a:cubicBezTo>
                <a:cubicBezTo>
                  <a:pt x="698" y="845"/>
                  <a:pt x="694" y="828"/>
                  <a:pt x="689" y="812"/>
                </a:cubicBezTo>
                <a:cubicBezTo>
                  <a:pt x="685" y="795"/>
                  <a:pt x="679" y="779"/>
                  <a:pt x="680" y="778"/>
                </a:cubicBezTo>
                <a:cubicBezTo>
                  <a:pt x="680" y="774"/>
                  <a:pt x="690" y="769"/>
                  <a:pt x="690" y="769"/>
                </a:cubicBezTo>
                <a:cubicBezTo>
                  <a:pt x="690" y="769"/>
                  <a:pt x="690" y="769"/>
                  <a:pt x="690" y="769"/>
                </a:cubicBezTo>
                <a:cubicBezTo>
                  <a:pt x="690" y="769"/>
                  <a:pt x="698" y="761"/>
                  <a:pt x="702" y="761"/>
                </a:cubicBezTo>
                <a:cubicBezTo>
                  <a:pt x="703" y="761"/>
                  <a:pt x="717" y="771"/>
                  <a:pt x="731" y="781"/>
                </a:cubicBezTo>
                <a:cubicBezTo>
                  <a:pt x="745" y="790"/>
                  <a:pt x="759" y="799"/>
                  <a:pt x="762" y="799"/>
                </a:cubicBezTo>
                <a:cubicBezTo>
                  <a:pt x="768" y="798"/>
                  <a:pt x="779" y="787"/>
                  <a:pt x="780" y="782"/>
                </a:cubicBezTo>
                <a:cubicBezTo>
                  <a:pt x="780" y="780"/>
                  <a:pt x="773" y="764"/>
                  <a:pt x="765" y="749"/>
                </a:cubicBezTo>
                <a:cubicBezTo>
                  <a:pt x="756" y="734"/>
                  <a:pt x="748" y="720"/>
                  <a:pt x="747" y="718"/>
                </a:cubicBezTo>
                <a:cubicBezTo>
                  <a:pt x="747" y="714"/>
                  <a:pt x="755" y="707"/>
                  <a:pt x="755" y="707"/>
                </a:cubicBezTo>
                <a:cubicBezTo>
                  <a:pt x="755" y="707"/>
                  <a:pt x="755" y="707"/>
                  <a:pt x="755" y="707"/>
                </a:cubicBezTo>
                <a:cubicBezTo>
                  <a:pt x="755" y="707"/>
                  <a:pt x="762" y="698"/>
                  <a:pt x="765" y="697"/>
                </a:cubicBezTo>
                <a:cubicBezTo>
                  <a:pt x="767" y="697"/>
                  <a:pt x="782" y="703"/>
                  <a:pt x="798" y="709"/>
                </a:cubicBezTo>
                <a:cubicBezTo>
                  <a:pt x="813" y="715"/>
                  <a:pt x="830" y="721"/>
                  <a:pt x="833" y="720"/>
                </a:cubicBezTo>
                <a:cubicBezTo>
                  <a:pt x="838" y="718"/>
                  <a:pt x="846" y="705"/>
                  <a:pt x="846" y="699"/>
                </a:cubicBezTo>
                <a:cubicBezTo>
                  <a:pt x="846" y="697"/>
                  <a:pt x="835" y="683"/>
                  <a:pt x="824" y="671"/>
                </a:cubicBezTo>
                <a:cubicBezTo>
                  <a:pt x="812" y="658"/>
                  <a:pt x="800" y="646"/>
                  <a:pt x="800" y="645"/>
                </a:cubicBezTo>
                <a:cubicBezTo>
                  <a:pt x="799" y="641"/>
                  <a:pt x="805" y="632"/>
                  <a:pt x="805" y="632"/>
                </a:cubicBezTo>
                <a:cubicBezTo>
                  <a:pt x="805" y="632"/>
                  <a:pt x="805" y="632"/>
                  <a:pt x="805" y="632"/>
                </a:cubicBezTo>
                <a:cubicBezTo>
                  <a:pt x="805" y="632"/>
                  <a:pt x="809" y="622"/>
                  <a:pt x="812" y="620"/>
                </a:cubicBezTo>
                <a:cubicBezTo>
                  <a:pt x="813" y="619"/>
                  <a:pt x="830" y="622"/>
                  <a:pt x="846" y="624"/>
                </a:cubicBezTo>
                <a:cubicBezTo>
                  <a:pt x="863" y="627"/>
                  <a:pt x="880" y="628"/>
                  <a:pt x="883" y="626"/>
                </a:cubicBezTo>
                <a:cubicBezTo>
                  <a:pt x="888" y="624"/>
                  <a:pt x="893" y="609"/>
                  <a:pt x="891" y="604"/>
                </a:cubicBezTo>
                <a:cubicBezTo>
                  <a:pt x="891" y="601"/>
                  <a:pt x="877" y="591"/>
                  <a:pt x="863" y="581"/>
                </a:cubicBezTo>
                <a:cubicBezTo>
                  <a:pt x="849" y="571"/>
                  <a:pt x="834" y="563"/>
                  <a:pt x="833" y="561"/>
                </a:cubicBezTo>
                <a:cubicBezTo>
                  <a:pt x="831" y="558"/>
                  <a:pt x="835" y="548"/>
                  <a:pt x="835" y="548"/>
                </a:cubicBezTo>
                <a:cubicBezTo>
                  <a:pt x="835" y="548"/>
                  <a:pt x="835" y="548"/>
                  <a:pt x="835" y="548"/>
                </a:cubicBezTo>
                <a:cubicBezTo>
                  <a:pt x="836" y="548"/>
                  <a:pt x="837" y="537"/>
                  <a:pt x="840" y="535"/>
                </a:cubicBezTo>
                <a:cubicBezTo>
                  <a:pt x="841" y="533"/>
                  <a:pt x="857" y="533"/>
                  <a:pt x="874" y="531"/>
                </a:cubicBezTo>
                <a:cubicBezTo>
                  <a:pt x="891" y="529"/>
                  <a:pt x="908" y="526"/>
                  <a:pt x="910" y="524"/>
                </a:cubicBezTo>
                <a:cubicBezTo>
                  <a:pt x="914" y="520"/>
                  <a:pt x="916" y="505"/>
                  <a:pt x="913" y="500"/>
                </a:cubicBezTo>
                <a:cubicBezTo>
                  <a:pt x="912" y="498"/>
                  <a:pt x="896" y="491"/>
                  <a:pt x="880" y="485"/>
                </a:cubicBezTo>
                <a:close/>
              </a:path>
            </a:pathLst>
          </a:custGeom>
          <a:gradFill>
            <a:gsLst>
              <a:gs pos="0">
                <a:schemeClr val="bg1">
                  <a:lumMod val="85000"/>
                </a:schemeClr>
              </a:gs>
              <a:gs pos="100000">
                <a:schemeClr val="bg1"/>
              </a:gs>
            </a:gsLst>
            <a:lin ang="0" scaled="0"/>
          </a:gradFill>
          <a:ln>
            <a:noFill/>
          </a:ln>
        </p:spPr>
        <p:txBody>
          <a:bodyPr vert="horz" wrap="square" lIns="80979" tIns="40490" rIns="80979" bIns="40490" numCol="1" anchor="t" anchorCtr="0" compatLnSpc="1">
            <a:prstTxWarp prst="textNoShape">
              <a:avLst/>
            </a:prstTxWarp>
          </a:bodyPr>
          <a:lstStyle/>
          <a:p>
            <a:endParaRPr lang="id-ID">
              <a:ea typeface="微软雅黑" panose="020B0503020204020204" pitchFamily="34" charset="-122"/>
            </a:endParaRPr>
          </a:p>
        </p:txBody>
      </p:sp>
      <p:sp>
        <p:nvSpPr>
          <p:cNvPr id="54" name="Oval 122">
            <a:extLst>
              <a:ext uri="{FF2B5EF4-FFF2-40B4-BE49-F238E27FC236}">
                <a16:creationId xmlns:a16="http://schemas.microsoft.com/office/drawing/2014/main" id="{D2EAB1F8-97D2-4F08-A36F-AB254B386355}"/>
              </a:ext>
            </a:extLst>
          </p:cNvPr>
          <p:cNvSpPr>
            <a:spLocks noChangeArrowheads="1"/>
          </p:cNvSpPr>
          <p:nvPr/>
        </p:nvSpPr>
        <p:spPr bwMode="auto">
          <a:xfrm flipV="1">
            <a:off x="4934202" y="3197822"/>
            <a:ext cx="1311498" cy="1311193"/>
          </a:xfrm>
          <a:prstGeom prst="ellipse">
            <a:avLst/>
          </a:prstGeom>
          <a:gradFill>
            <a:gsLst>
              <a:gs pos="0">
                <a:schemeClr val="bg1">
                  <a:lumMod val="85000"/>
                </a:schemeClr>
              </a:gs>
              <a:gs pos="100000">
                <a:schemeClr val="bg1"/>
              </a:gs>
            </a:gsLst>
            <a:lin ang="9000000" scaled="0"/>
          </a:gradFill>
          <a:ln>
            <a:noFill/>
          </a:ln>
        </p:spPr>
        <p:txBody>
          <a:bodyPr vert="horz" wrap="square" lIns="80979" tIns="40490" rIns="80979" bIns="40490" numCol="1" anchor="t" anchorCtr="0" compatLnSpc="1">
            <a:prstTxWarp prst="textNoShape">
              <a:avLst/>
            </a:prstTxWarp>
          </a:bodyPr>
          <a:lstStyle/>
          <a:p>
            <a:endParaRPr lang="id-ID">
              <a:ea typeface="微软雅黑" panose="020B0503020204020204" pitchFamily="34" charset="-122"/>
            </a:endParaRPr>
          </a:p>
        </p:txBody>
      </p:sp>
      <p:sp>
        <p:nvSpPr>
          <p:cNvPr id="55" name="Freeform 124">
            <a:extLst>
              <a:ext uri="{FF2B5EF4-FFF2-40B4-BE49-F238E27FC236}">
                <a16:creationId xmlns:a16="http://schemas.microsoft.com/office/drawing/2014/main" id="{5A05D1A4-B8D1-484F-9A1F-5B1C1D411299}"/>
              </a:ext>
            </a:extLst>
          </p:cNvPr>
          <p:cNvSpPr>
            <a:spLocks/>
          </p:cNvSpPr>
          <p:nvPr/>
        </p:nvSpPr>
        <p:spPr bwMode="auto">
          <a:xfrm rot="5400000" flipV="1">
            <a:off x="2969328" y="2811118"/>
            <a:ext cx="1533728" cy="1535032"/>
          </a:xfrm>
          <a:custGeom>
            <a:avLst/>
            <a:gdLst>
              <a:gd name="T0" fmla="*/ 0 w 972"/>
              <a:gd name="T1" fmla="*/ 972 h 972"/>
              <a:gd name="T2" fmla="*/ 0 w 972"/>
              <a:gd name="T3" fmla="*/ 486 h 972"/>
              <a:gd name="T4" fmla="*/ 486 w 972"/>
              <a:gd name="T5" fmla="*/ 0 h 972"/>
              <a:gd name="T6" fmla="*/ 972 w 972"/>
              <a:gd name="T7" fmla="*/ 486 h 972"/>
              <a:gd name="T8" fmla="*/ 486 w 972"/>
              <a:gd name="T9" fmla="*/ 972 h 972"/>
              <a:gd name="T10" fmla="*/ 0 w 972"/>
              <a:gd name="T11" fmla="*/ 972 h 972"/>
            </a:gdLst>
            <a:ahLst/>
            <a:cxnLst>
              <a:cxn ang="0">
                <a:pos x="T0" y="T1"/>
              </a:cxn>
              <a:cxn ang="0">
                <a:pos x="T2" y="T3"/>
              </a:cxn>
              <a:cxn ang="0">
                <a:pos x="T4" y="T5"/>
              </a:cxn>
              <a:cxn ang="0">
                <a:pos x="T6" y="T7"/>
              </a:cxn>
              <a:cxn ang="0">
                <a:pos x="T8" y="T9"/>
              </a:cxn>
              <a:cxn ang="0">
                <a:pos x="T10" y="T11"/>
              </a:cxn>
            </a:cxnLst>
            <a:rect l="0" t="0" r="r" b="b"/>
            <a:pathLst>
              <a:path w="972" h="972">
                <a:moveTo>
                  <a:pt x="0" y="972"/>
                </a:moveTo>
                <a:cubicBezTo>
                  <a:pt x="0" y="486"/>
                  <a:pt x="0" y="486"/>
                  <a:pt x="0" y="486"/>
                </a:cubicBezTo>
                <a:cubicBezTo>
                  <a:pt x="0" y="218"/>
                  <a:pt x="218" y="0"/>
                  <a:pt x="486" y="0"/>
                </a:cubicBezTo>
                <a:cubicBezTo>
                  <a:pt x="754" y="0"/>
                  <a:pt x="972" y="218"/>
                  <a:pt x="972" y="486"/>
                </a:cubicBezTo>
                <a:cubicBezTo>
                  <a:pt x="972" y="754"/>
                  <a:pt x="754" y="972"/>
                  <a:pt x="486" y="972"/>
                </a:cubicBezTo>
                <a:lnTo>
                  <a:pt x="0" y="972"/>
                </a:lnTo>
                <a:close/>
              </a:path>
            </a:pathLst>
          </a:custGeom>
          <a:solidFill>
            <a:srgbClr val="356377"/>
          </a:solidFill>
          <a:ln>
            <a:noFill/>
          </a:ln>
        </p:spPr>
        <p:txBody>
          <a:bodyPr vert="horz" wrap="square" lIns="80979" tIns="40490" rIns="80979" bIns="40490" numCol="1" anchor="t" anchorCtr="0" compatLnSpc="1">
            <a:prstTxWarp prst="textNoShape">
              <a:avLst/>
            </a:prstTxWarp>
          </a:bodyPr>
          <a:lstStyle/>
          <a:p>
            <a:endParaRPr lang="id-ID">
              <a:ea typeface="微软雅黑" panose="020B0503020204020204" pitchFamily="34" charset="-122"/>
            </a:endParaRPr>
          </a:p>
        </p:txBody>
      </p:sp>
      <p:sp>
        <p:nvSpPr>
          <p:cNvPr id="56" name="Freeform 125">
            <a:extLst>
              <a:ext uri="{FF2B5EF4-FFF2-40B4-BE49-F238E27FC236}">
                <a16:creationId xmlns:a16="http://schemas.microsoft.com/office/drawing/2014/main" id="{547ADFE9-3BBA-459A-AD91-CC36A16F8D96}"/>
              </a:ext>
            </a:extLst>
          </p:cNvPr>
          <p:cNvSpPr>
            <a:spLocks/>
          </p:cNvSpPr>
          <p:nvPr/>
        </p:nvSpPr>
        <p:spPr bwMode="auto">
          <a:xfrm rot="5400000" flipV="1">
            <a:off x="3077624" y="2920864"/>
            <a:ext cx="1304163" cy="1307077"/>
          </a:xfrm>
          <a:custGeom>
            <a:avLst/>
            <a:gdLst>
              <a:gd name="T0" fmla="*/ 846 w 916"/>
              <a:gd name="T1" fmla="*/ 458 h 917"/>
              <a:gd name="T2" fmla="*/ 910 w 916"/>
              <a:gd name="T3" fmla="*/ 394 h 917"/>
              <a:gd name="T4" fmla="*/ 835 w 916"/>
              <a:gd name="T5" fmla="*/ 369 h 917"/>
              <a:gd name="T6" fmla="*/ 884 w 916"/>
              <a:gd name="T7" fmla="*/ 292 h 917"/>
              <a:gd name="T8" fmla="*/ 805 w 916"/>
              <a:gd name="T9" fmla="*/ 285 h 917"/>
              <a:gd name="T10" fmla="*/ 834 w 916"/>
              <a:gd name="T11" fmla="*/ 199 h 917"/>
              <a:gd name="T12" fmla="*/ 755 w 916"/>
              <a:gd name="T13" fmla="*/ 210 h 917"/>
              <a:gd name="T14" fmla="*/ 764 w 916"/>
              <a:gd name="T15" fmla="*/ 119 h 917"/>
              <a:gd name="T16" fmla="*/ 690 w 916"/>
              <a:gd name="T17" fmla="*/ 148 h 917"/>
              <a:gd name="T18" fmla="*/ 677 w 916"/>
              <a:gd name="T19" fmla="*/ 58 h 917"/>
              <a:gd name="T20" fmla="*/ 612 w 916"/>
              <a:gd name="T21" fmla="*/ 103 h 917"/>
              <a:gd name="T22" fmla="*/ 579 w 916"/>
              <a:gd name="T23" fmla="*/ 19 h 917"/>
              <a:gd name="T24" fmla="*/ 526 w 916"/>
              <a:gd name="T25" fmla="*/ 77 h 917"/>
              <a:gd name="T26" fmla="*/ 474 w 916"/>
              <a:gd name="T27" fmla="*/ 3 h 917"/>
              <a:gd name="T28" fmla="*/ 436 w 916"/>
              <a:gd name="T29" fmla="*/ 72 h 917"/>
              <a:gd name="T30" fmla="*/ 369 w 916"/>
              <a:gd name="T31" fmla="*/ 12 h 917"/>
              <a:gd name="T32" fmla="*/ 348 w 916"/>
              <a:gd name="T33" fmla="*/ 88 h 917"/>
              <a:gd name="T34" fmla="*/ 268 w 916"/>
              <a:gd name="T35" fmla="*/ 44 h 917"/>
              <a:gd name="T36" fmla="*/ 266 w 916"/>
              <a:gd name="T37" fmla="*/ 123 h 917"/>
              <a:gd name="T38" fmla="*/ 178 w 916"/>
              <a:gd name="T39" fmla="*/ 100 h 917"/>
              <a:gd name="T40" fmla="*/ 194 w 916"/>
              <a:gd name="T41" fmla="*/ 177 h 917"/>
              <a:gd name="T42" fmla="*/ 103 w 916"/>
              <a:gd name="T43" fmla="*/ 174 h 917"/>
              <a:gd name="T44" fmla="*/ 136 w 916"/>
              <a:gd name="T45" fmla="*/ 246 h 917"/>
              <a:gd name="T46" fmla="*/ 47 w 916"/>
              <a:gd name="T47" fmla="*/ 264 h 917"/>
              <a:gd name="T48" fmla="*/ 96 w 916"/>
              <a:gd name="T49" fmla="*/ 326 h 917"/>
              <a:gd name="T50" fmla="*/ 13 w 916"/>
              <a:gd name="T51" fmla="*/ 364 h 917"/>
              <a:gd name="T52" fmla="*/ 75 w 916"/>
              <a:gd name="T53" fmla="*/ 414 h 917"/>
              <a:gd name="T54" fmla="*/ 3 w 916"/>
              <a:gd name="T55" fmla="*/ 470 h 917"/>
              <a:gd name="T56" fmla="*/ 75 w 916"/>
              <a:gd name="T57" fmla="*/ 503 h 917"/>
              <a:gd name="T58" fmla="*/ 18 w 916"/>
              <a:gd name="T59" fmla="*/ 574 h 917"/>
              <a:gd name="T60" fmla="*/ 96 w 916"/>
              <a:gd name="T61" fmla="*/ 591 h 917"/>
              <a:gd name="T62" fmla="*/ 57 w 916"/>
              <a:gd name="T63" fmla="*/ 673 h 917"/>
              <a:gd name="T64" fmla="*/ 136 w 916"/>
              <a:gd name="T65" fmla="*/ 671 h 917"/>
              <a:gd name="T66" fmla="*/ 117 w 916"/>
              <a:gd name="T67" fmla="*/ 760 h 917"/>
              <a:gd name="T68" fmla="*/ 194 w 916"/>
              <a:gd name="T69" fmla="*/ 740 h 917"/>
              <a:gd name="T70" fmla="*/ 196 w 916"/>
              <a:gd name="T71" fmla="*/ 831 h 917"/>
              <a:gd name="T72" fmla="*/ 266 w 916"/>
              <a:gd name="T73" fmla="*/ 793 h 917"/>
              <a:gd name="T74" fmla="*/ 289 w 916"/>
              <a:gd name="T75" fmla="*/ 881 h 917"/>
              <a:gd name="T76" fmla="*/ 348 w 916"/>
              <a:gd name="T77" fmla="*/ 829 h 917"/>
              <a:gd name="T78" fmla="*/ 391 w 916"/>
              <a:gd name="T79" fmla="*/ 909 h 917"/>
              <a:gd name="T80" fmla="*/ 437 w 916"/>
              <a:gd name="T81" fmla="*/ 845 h 917"/>
              <a:gd name="T82" fmla="*/ 497 w 916"/>
              <a:gd name="T83" fmla="*/ 913 h 917"/>
              <a:gd name="T84" fmla="*/ 526 w 916"/>
              <a:gd name="T85" fmla="*/ 839 h 917"/>
              <a:gd name="T86" fmla="*/ 601 w 916"/>
              <a:gd name="T87" fmla="*/ 892 h 917"/>
              <a:gd name="T88" fmla="*/ 612 w 916"/>
              <a:gd name="T89" fmla="*/ 814 h 917"/>
              <a:gd name="T90" fmla="*/ 697 w 916"/>
              <a:gd name="T91" fmla="*/ 847 h 917"/>
              <a:gd name="T92" fmla="*/ 690 w 916"/>
              <a:gd name="T93" fmla="*/ 769 h 917"/>
              <a:gd name="T94" fmla="*/ 780 w 916"/>
              <a:gd name="T95" fmla="*/ 782 h 917"/>
              <a:gd name="T96" fmla="*/ 755 w 916"/>
              <a:gd name="T97" fmla="*/ 707 h 917"/>
              <a:gd name="T98" fmla="*/ 846 w 916"/>
              <a:gd name="T99" fmla="*/ 699 h 917"/>
              <a:gd name="T100" fmla="*/ 805 w 916"/>
              <a:gd name="T101" fmla="*/ 632 h 917"/>
              <a:gd name="T102" fmla="*/ 891 w 916"/>
              <a:gd name="T103" fmla="*/ 604 h 917"/>
              <a:gd name="T104" fmla="*/ 835 w 916"/>
              <a:gd name="T105" fmla="*/ 548 h 917"/>
              <a:gd name="T106" fmla="*/ 913 w 916"/>
              <a:gd name="T107" fmla="*/ 500 h 9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16" h="917">
                <a:moveTo>
                  <a:pt x="880" y="485"/>
                </a:moveTo>
                <a:cubicBezTo>
                  <a:pt x="864" y="479"/>
                  <a:pt x="848" y="473"/>
                  <a:pt x="847" y="472"/>
                </a:cubicBezTo>
                <a:cubicBezTo>
                  <a:pt x="844" y="469"/>
                  <a:pt x="846" y="459"/>
                  <a:pt x="846" y="459"/>
                </a:cubicBezTo>
                <a:cubicBezTo>
                  <a:pt x="846" y="458"/>
                  <a:pt x="846" y="458"/>
                  <a:pt x="846" y="458"/>
                </a:cubicBezTo>
                <a:cubicBezTo>
                  <a:pt x="846" y="458"/>
                  <a:pt x="845" y="447"/>
                  <a:pt x="847" y="445"/>
                </a:cubicBezTo>
                <a:cubicBezTo>
                  <a:pt x="848" y="443"/>
                  <a:pt x="864" y="439"/>
                  <a:pt x="880" y="433"/>
                </a:cubicBezTo>
                <a:cubicBezTo>
                  <a:pt x="896" y="427"/>
                  <a:pt x="912" y="421"/>
                  <a:pt x="913" y="418"/>
                </a:cubicBezTo>
                <a:cubicBezTo>
                  <a:pt x="916" y="414"/>
                  <a:pt x="914" y="398"/>
                  <a:pt x="910" y="394"/>
                </a:cubicBezTo>
                <a:cubicBezTo>
                  <a:pt x="909" y="392"/>
                  <a:pt x="892" y="389"/>
                  <a:pt x="875" y="387"/>
                </a:cubicBezTo>
                <a:cubicBezTo>
                  <a:pt x="858" y="385"/>
                  <a:pt x="841" y="383"/>
                  <a:pt x="840" y="382"/>
                </a:cubicBezTo>
                <a:cubicBezTo>
                  <a:pt x="836" y="380"/>
                  <a:pt x="835" y="369"/>
                  <a:pt x="835" y="369"/>
                </a:cubicBezTo>
                <a:cubicBezTo>
                  <a:pt x="835" y="369"/>
                  <a:pt x="835" y="369"/>
                  <a:pt x="835" y="369"/>
                </a:cubicBezTo>
                <a:cubicBezTo>
                  <a:pt x="835" y="369"/>
                  <a:pt x="832" y="359"/>
                  <a:pt x="833" y="356"/>
                </a:cubicBezTo>
                <a:cubicBezTo>
                  <a:pt x="834" y="354"/>
                  <a:pt x="848" y="346"/>
                  <a:pt x="863" y="337"/>
                </a:cubicBezTo>
                <a:cubicBezTo>
                  <a:pt x="877" y="328"/>
                  <a:pt x="891" y="317"/>
                  <a:pt x="892" y="315"/>
                </a:cubicBezTo>
                <a:cubicBezTo>
                  <a:pt x="894" y="309"/>
                  <a:pt x="888" y="295"/>
                  <a:pt x="884" y="292"/>
                </a:cubicBezTo>
                <a:cubicBezTo>
                  <a:pt x="881" y="290"/>
                  <a:pt x="864" y="291"/>
                  <a:pt x="847" y="293"/>
                </a:cubicBezTo>
                <a:cubicBezTo>
                  <a:pt x="830" y="295"/>
                  <a:pt x="814" y="297"/>
                  <a:pt x="812" y="296"/>
                </a:cubicBezTo>
                <a:cubicBezTo>
                  <a:pt x="808" y="295"/>
                  <a:pt x="805" y="285"/>
                  <a:pt x="805" y="285"/>
                </a:cubicBezTo>
                <a:cubicBezTo>
                  <a:pt x="805" y="285"/>
                  <a:pt x="805" y="285"/>
                  <a:pt x="805" y="285"/>
                </a:cubicBezTo>
                <a:cubicBezTo>
                  <a:pt x="805" y="285"/>
                  <a:pt x="799" y="275"/>
                  <a:pt x="799" y="272"/>
                </a:cubicBezTo>
                <a:cubicBezTo>
                  <a:pt x="800" y="271"/>
                  <a:pt x="812" y="259"/>
                  <a:pt x="824" y="247"/>
                </a:cubicBezTo>
                <a:cubicBezTo>
                  <a:pt x="835" y="235"/>
                  <a:pt x="847" y="222"/>
                  <a:pt x="847" y="219"/>
                </a:cubicBezTo>
                <a:cubicBezTo>
                  <a:pt x="847" y="213"/>
                  <a:pt x="839" y="200"/>
                  <a:pt x="834" y="199"/>
                </a:cubicBezTo>
                <a:cubicBezTo>
                  <a:pt x="831" y="198"/>
                  <a:pt x="815" y="202"/>
                  <a:pt x="798" y="208"/>
                </a:cubicBezTo>
                <a:cubicBezTo>
                  <a:pt x="782" y="213"/>
                  <a:pt x="767" y="220"/>
                  <a:pt x="765" y="220"/>
                </a:cubicBezTo>
                <a:cubicBezTo>
                  <a:pt x="761" y="219"/>
                  <a:pt x="755" y="210"/>
                  <a:pt x="755" y="210"/>
                </a:cubicBezTo>
                <a:cubicBezTo>
                  <a:pt x="755" y="210"/>
                  <a:pt x="755" y="210"/>
                  <a:pt x="755" y="210"/>
                </a:cubicBezTo>
                <a:cubicBezTo>
                  <a:pt x="755" y="210"/>
                  <a:pt x="748" y="202"/>
                  <a:pt x="747" y="199"/>
                </a:cubicBezTo>
                <a:cubicBezTo>
                  <a:pt x="747" y="197"/>
                  <a:pt x="756" y="183"/>
                  <a:pt x="765" y="169"/>
                </a:cubicBezTo>
                <a:cubicBezTo>
                  <a:pt x="774" y="154"/>
                  <a:pt x="782" y="139"/>
                  <a:pt x="781" y="136"/>
                </a:cubicBezTo>
                <a:cubicBezTo>
                  <a:pt x="780" y="130"/>
                  <a:pt x="769" y="120"/>
                  <a:pt x="764" y="119"/>
                </a:cubicBezTo>
                <a:cubicBezTo>
                  <a:pt x="761" y="119"/>
                  <a:pt x="746" y="127"/>
                  <a:pt x="732" y="136"/>
                </a:cubicBezTo>
                <a:cubicBezTo>
                  <a:pt x="717" y="145"/>
                  <a:pt x="703" y="155"/>
                  <a:pt x="701" y="155"/>
                </a:cubicBezTo>
                <a:cubicBezTo>
                  <a:pt x="698" y="156"/>
                  <a:pt x="690" y="148"/>
                  <a:pt x="690" y="148"/>
                </a:cubicBezTo>
                <a:cubicBezTo>
                  <a:pt x="690" y="148"/>
                  <a:pt x="690" y="148"/>
                  <a:pt x="690" y="148"/>
                </a:cubicBezTo>
                <a:cubicBezTo>
                  <a:pt x="690" y="148"/>
                  <a:pt x="681" y="142"/>
                  <a:pt x="680" y="139"/>
                </a:cubicBezTo>
                <a:cubicBezTo>
                  <a:pt x="679" y="138"/>
                  <a:pt x="685" y="122"/>
                  <a:pt x="690" y="106"/>
                </a:cubicBezTo>
                <a:cubicBezTo>
                  <a:pt x="695" y="90"/>
                  <a:pt x="699" y="73"/>
                  <a:pt x="698" y="70"/>
                </a:cubicBezTo>
                <a:cubicBezTo>
                  <a:pt x="696" y="65"/>
                  <a:pt x="683" y="58"/>
                  <a:pt x="677" y="58"/>
                </a:cubicBezTo>
                <a:cubicBezTo>
                  <a:pt x="675" y="58"/>
                  <a:pt x="662" y="70"/>
                  <a:pt x="650" y="82"/>
                </a:cubicBezTo>
                <a:cubicBezTo>
                  <a:pt x="638" y="94"/>
                  <a:pt x="627" y="107"/>
                  <a:pt x="625" y="108"/>
                </a:cubicBezTo>
                <a:cubicBezTo>
                  <a:pt x="622" y="109"/>
                  <a:pt x="612" y="103"/>
                  <a:pt x="612" y="103"/>
                </a:cubicBezTo>
                <a:cubicBezTo>
                  <a:pt x="612" y="103"/>
                  <a:pt x="612" y="103"/>
                  <a:pt x="612" y="103"/>
                </a:cubicBezTo>
                <a:cubicBezTo>
                  <a:pt x="612" y="103"/>
                  <a:pt x="602" y="100"/>
                  <a:pt x="600" y="97"/>
                </a:cubicBezTo>
                <a:cubicBezTo>
                  <a:pt x="599" y="95"/>
                  <a:pt x="601" y="79"/>
                  <a:pt x="602" y="62"/>
                </a:cubicBezTo>
                <a:cubicBezTo>
                  <a:pt x="604" y="45"/>
                  <a:pt x="604" y="28"/>
                  <a:pt x="602" y="26"/>
                </a:cubicBezTo>
                <a:cubicBezTo>
                  <a:pt x="599" y="21"/>
                  <a:pt x="584" y="17"/>
                  <a:pt x="579" y="19"/>
                </a:cubicBezTo>
                <a:cubicBezTo>
                  <a:pt x="577" y="19"/>
                  <a:pt x="567" y="34"/>
                  <a:pt x="558" y="48"/>
                </a:cubicBezTo>
                <a:cubicBezTo>
                  <a:pt x="549" y="63"/>
                  <a:pt x="541" y="78"/>
                  <a:pt x="540" y="79"/>
                </a:cubicBezTo>
                <a:cubicBezTo>
                  <a:pt x="537" y="81"/>
                  <a:pt x="526" y="78"/>
                  <a:pt x="526" y="78"/>
                </a:cubicBezTo>
                <a:cubicBezTo>
                  <a:pt x="526" y="77"/>
                  <a:pt x="526" y="77"/>
                  <a:pt x="526" y="77"/>
                </a:cubicBezTo>
                <a:cubicBezTo>
                  <a:pt x="526" y="77"/>
                  <a:pt x="515" y="77"/>
                  <a:pt x="513" y="74"/>
                </a:cubicBezTo>
                <a:cubicBezTo>
                  <a:pt x="512" y="73"/>
                  <a:pt x="510" y="56"/>
                  <a:pt x="507" y="40"/>
                </a:cubicBezTo>
                <a:cubicBezTo>
                  <a:pt x="504" y="23"/>
                  <a:pt x="501" y="6"/>
                  <a:pt x="499" y="4"/>
                </a:cubicBezTo>
                <a:cubicBezTo>
                  <a:pt x="494" y="0"/>
                  <a:pt x="479" y="0"/>
                  <a:pt x="474" y="3"/>
                </a:cubicBezTo>
                <a:cubicBezTo>
                  <a:pt x="472" y="4"/>
                  <a:pt x="466" y="20"/>
                  <a:pt x="461" y="37"/>
                </a:cubicBezTo>
                <a:cubicBezTo>
                  <a:pt x="456" y="53"/>
                  <a:pt x="451" y="69"/>
                  <a:pt x="450" y="71"/>
                </a:cubicBezTo>
                <a:cubicBezTo>
                  <a:pt x="447" y="73"/>
                  <a:pt x="437" y="72"/>
                  <a:pt x="437" y="72"/>
                </a:cubicBezTo>
                <a:cubicBezTo>
                  <a:pt x="436" y="72"/>
                  <a:pt x="436" y="72"/>
                  <a:pt x="436" y="72"/>
                </a:cubicBezTo>
                <a:cubicBezTo>
                  <a:pt x="436" y="72"/>
                  <a:pt x="426" y="74"/>
                  <a:pt x="423" y="72"/>
                </a:cubicBezTo>
                <a:cubicBezTo>
                  <a:pt x="421" y="71"/>
                  <a:pt x="416" y="56"/>
                  <a:pt x="409" y="40"/>
                </a:cubicBezTo>
                <a:cubicBezTo>
                  <a:pt x="403" y="24"/>
                  <a:pt x="395" y="9"/>
                  <a:pt x="393" y="7"/>
                </a:cubicBezTo>
                <a:cubicBezTo>
                  <a:pt x="388" y="5"/>
                  <a:pt x="373" y="8"/>
                  <a:pt x="369" y="12"/>
                </a:cubicBezTo>
                <a:cubicBezTo>
                  <a:pt x="367" y="13"/>
                  <a:pt x="365" y="31"/>
                  <a:pt x="363" y="47"/>
                </a:cubicBezTo>
                <a:cubicBezTo>
                  <a:pt x="362" y="65"/>
                  <a:pt x="362" y="81"/>
                  <a:pt x="361" y="83"/>
                </a:cubicBezTo>
                <a:cubicBezTo>
                  <a:pt x="359" y="86"/>
                  <a:pt x="348" y="88"/>
                  <a:pt x="348" y="88"/>
                </a:cubicBezTo>
                <a:cubicBezTo>
                  <a:pt x="348" y="88"/>
                  <a:pt x="348" y="88"/>
                  <a:pt x="348" y="88"/>
                </a:cubicBezTo>
                <a:cubicBezTo>
                  <a:pt x="348" y="88"/>
                  <a:pt x="338" y="92"/>
                  <a:pt x="335" y="91"/>
                </a:cubicBezTo>
                <a:cubicBezTo>
                  <a:pt x="333" y="90"/>
                  <a:pt x="324" y="76"/>
                  <a:pt x="314" y="63"/>
                </a:cubicBezTo>
                <a:cubicBezTo>
                  <a:pt x="304" y="49"/>
                  <a:pt x="293" y="35"/>
                  <a:pt x="290" y="35"/>
                </a:cubicBezTo>
                <a:cubicBezTo>
                  <a:pt x="285" y="33"/>
                  <a:pt x="271" y="40"/>
                  <a:pt x="268" y="44"/>
                </a:cubicBezTo>
                <a:cubicBezTo>
                  <a:pt x="267" y="47"/>
                  <a:pt x="269" y="64"/>
                  <a:pt x="271" y="81"/>
                </a:cubicBezTo>
                <a:cubicBezTo>
                  <a:pt x="274" y="97"/>
                  <a:pt x="277" y="114"/>
                  <a:pt x="277" y="116"/>
                </a:cubicBezTo>
                <a:cubicBezTo>
                  <a:pt x="276" y="119"/>
                  <a:pt x="266" y="123"/>
                  <a:pt x="266" y="123"/>
                </a:cubicBezTo>
                <a:cubicBezTo>
                  <a:pt x="266" y="123"/>
                  <a:pt x="266" y="123"/>
                  <a:pt x="266" y="123"/>
                </a:cubicBezTo>
                <a:cubicBezTo>
                  <a:pt x="266" y="123"/>
                  <a:pt x="257" y="130"/>
                  <a:pt x="253" y="129"/>
                </a:cubicBezTo>
                <a:cubicBezTo>
                  <a:pt x="252" y="129"/>
                  <a:pt x="240" y="118"/>
                  <a:pt x="227" y="107"/>
                </a:cubicBezTo>
                <a:cubicBezTo>
                  <a:pt x="214" y="96"/>
                  <a:pt x="200" y="85"/>
                  <a:pt x="197" y="85"/>
                </a:cubicBezTo>
                <a:cubicBezTo>
                  <a:pt x="192" y="85"/>
                  <a:pt x="179" y="95"/>
                  <a:pt x="178" y="100"/>
                </a:cubicBezTo>
                <a:cubicBezTo>
                  <a:pt x="177" y="102"/>
                  <a:pt x="183" y="118"/>
                  <a:pt x="189" y="134"/>
                </a:cubicBezTo>
                <a:cubicBezTo>
                  <a:pt x="196" y="150"/>
                  <a:pt x="203" y="165"/>
                  <a:pt x="203" y="167"/>
                </a:cubicBezTo>
                <a:cubicBezTo>
                  <a:pt x="203" y="171"/>
                  <a:pt x="194" y="177"/>
                  <a:pt x="194" y="177"/>
                </a:cubicBezTo>
                <a:cubicBezTo>
                  <a:pt x="194" y="177"/>
                  <a:pt x="194" y="177"/>
                  <a:pt x="194" y="177"/>
                </a:cubicBezTo>
                <a:cubicBezTo>
                  <a:pt x="194" y="177"/>
                  <a:pt x="186" y="185"/>
                  <a:pt x="183" y="186"/>
                </a:cubicBezTo>
                <a:cubicBezTo>
                  <a:pt x="181" y="186"/>
                  <a:pt x="167" y="178"/>
                  <a:pt x="152" y="170"/>
                </a:cubicBezTo>
                <a:cubicBezTo>
                  <a:pt x="137" y="162"/>
                  <a:pt x="121" y="155"/>
                  <a:pt x="118" y="156"/>
                </a:cubicBezTo>
                <a:cubicBezTo>
                  <a:pt x="113" y="157"/>
                  <a:pt x="103" y="169"/>
                  <a:pt x="103" y="174"/>
                </a:cubicBezTo>
                <a:cubicBezTo>
                  <a:pt x="103" y="177"/>
                  <a:pt x="112" y="191"/>
                  <a:pt x="122" y="205"/>
                </a:cubicBezTo>
                <a:cubicBezTo>
                  <a:pt x="132" y="219"/>
                  <a:pt x="142" y="232"/>
                  <a:pt x="143" y="234"/>
                </a:cubicBezTo>
                <a:cubicBezTo>
                  <a:pt x="143" y="238"/>
                  <a:pt x="136" y="246"/>
                  <a:pt x="136" y="246"/>
                </a:cubicBezTo>
                <a:cubicBezTo>
                  <a:pt x="136" y="246"/>
                  <a:pt x="136" y="246"/>
                  <a:pt x="136" y="246"/>
                </a:cubicBezTo>
                <a:cubicBezTo>
                  <a:pt x="136" y="246"/>
                  <a:pt x="131" y="256"/>
                  <a:pt x="128" y="257"/>
                </a:cubicBezTo>
                <a:cubicBezTo>
                  <a:pt x="126" y="257"/>
                  <a:pt x="110" y="253"/>
                  <a:pt x="94" y="248"/>
                </a:cubicBezTo>
                <a:cubicBezTo>
                  <a:pt x="77" y="244"/>
                  <a:pt x="60" y="241"/>
                  <a:pt x="58" y="242"/>
                </a:cubicBezTo>
                <a:cubicBezTo>
                  <a:pt x="52" y="245"/>
                  <a:pt x="46" y="259"/>
                  <a:pt x="47" y="264"/>
                </a:cubicBezTo>
                <a:cubicBezTo>
                  <a:pt x="47" y="266"/>
                  <a:pt x="60" y="279"/>
                  <a:pt x="72" y="290"/>
                </a:cubicBezTo>
                <a:cubicBezTo>
                  <a:pt x="85" y="301"/>
                  <a:pt x="98" y="311"/>
                  <a:pt x="99" y="313"/>
                </a:cubicBezTo>
                <a:cubicBezTo>
                  <a:pt x="101" y="317"/>
                  <a:pt x="96" y="326"/>
                  <a:pt x="96" y="326"/>
                </a:cubicBezTo>
                <a:cubicBezTo>
                  <a:pt x="96" y="326"/>
                  <a:pt x="96" y="326"/>
                  <a:pt x="96" y="326"/>
                </a:cubicBezTo>
                <a:cubicBezTo>
                  <a:pt x="95" y="326"/>
                  <a:pt x="93" y="337"/>
                  <a:pt x="90" y="339"/>
                </a:cubicBezTo>
                <a:cubicBezTo>
                  <a:pt x="89" y="340"/>
                  <a:pt x="72" y="339"/>
                  <a:pt x="55" y="338"/>
                </a:cubicBezTo>
                <a:cubicBezTo>
                  <a:pt x="38" y="338"/>
                  <a:pt x="21" y="339"/>
                  <a:pt x="19" y="341"/>
                </a:cubicBezTo>
                <a:cubicBezTo>
                  <a:pt x="14" y="344"/>
                  <a:pt x="11" y="359"/>
                  <a:pt x="13" y="364"/>
                </a:cubicBezTo>
                <a:cubicBezTo>
                  <a:pt x="14" y="367"/>
                  <a:pt x="29" y="376"/>
                  <a:pt x="44" y="383"/>
                </a:cubicBezTo>
                <a:cubicBezTo>
                  <a:pt x="59" y="391"/>
                  <a:pt x="74" y="398"/>
                  <a:pt x="76" y="400"/>
                </a:cubicBezTo>
                <a:cubicBezTo>
                  <a:pt x="78" y="403"/>
                  <a:pt x="75" y="413"/>
                  <a:pt x="75" y="413"/>
                </a:cubicBezTo>
                <a:cubicBezTo>
                  <a:pt x="75" y="414"/>
                  <a:pt x="75" y="414"/>
                  <a:pt x="75" y="414"/>
                </a:cubicBezTo>
                <a:cubicBezTo>
                  <a:pt x="75" y="414"/>
                  <a:pt x="75" y="424"/>
                  <a:pt x="72" y="427"/>
                </a:cubicBezTo>
                <a:cubicBezTo>
                  <a:pt x="71" y="428"/>
                  <a:pt x="55" y="431"/>
                  <a:pt x="38" y="435"/>
                </a:cubicBezTo>
                <a:cubicBezTo>
                  <a:pt x="22" y="439"/>
                  <a:pt x="5" y="443"/>
                  <a:pt x="3" y="445"/>
                </a:cubicBezTo>
                <a:cubicBezTo>
                  <a:pt x="0" y="450"/>
                  <a:pt x="0" y="465"/>
                  <a:pt x="3" y="470"/>
                </a:cubicBezTo>
                <a:cubicBezTo>
                  <a:pt x="5" y="472"/>
                  <a:pt x="21" y="477"/>
                  <a:pt x="38" y="481"/>
                </a:cubicBezTo>
                <a:cubicBezTo>
                  <a:pt x="54" y="485"/>
                  <a:pt x="71" y="489"/>
                  <a:pt x="72" y="490"/>
                </a:cubicBezTo>
                <a:cubicBezTo>
                  <a:pt x="75" y="492"/>
                  <a:pt x="75" y="503"/>
                  <a:pt x="75" y="503"/>
                </a:cubicBezTo>
                <a:cubicBezTo>
                  <a:pt x="75" y="503"/>
                  <a:pt x="75" y="503"/>
                  <a:pt x="75" y="503"/>
                </a:cubicBezTo>
                <a:cubicBezTo>
                  <a:pt x="75" y="503"/>
                  <a:pt x="77" y="514"/>
                  <a:pt x="76" y="517"/>
                </a:cubicBezTo>
                <a:cubicBezTo>
                  <a:pt x="75" y="519"/>
                  <a:pt x="59" y="525"/>
                  <a:pt x="44" y="533"/>
                </a:cubicBezTo>
                <a:cubicBezTo>
                  <a:pt x="29" y="540"/>
                  <a:pt x="14" y="548"/>
                  <a:pt x="13" y="551"/>
                </a:cubicBezTo>
                <a:cubicBezTo>
                  <a:pt x="10" y="556"/>
                  <a:pt x="14" y="571"/>
                  <a:pt x="18" y="574"/>
                </a:cubicBezTo>
                <a:cubicBezTo>
                  <a:pt x="20" y="576"/>
                  <a:pt x="37" y="577"/>
                  <a:pt x="54" y="578"/>
                </a:cubicBezTo>
                <a:cubicBezTo>
                  <a:pt x="71" y="578"/>
                  <a:pt x="88" y="577"/>
                  <a:pt x="90" y="578"/>
                </a:cubicBezTo>
                <a:cubicBezTo>
                  <a:pt x="93" y="580"/>
                  <a:pt x="96" y="591"/>
                  <a:pt x="96" y="591"/>
                </a:cubicBezTo>
                <a:cubicBezTo>
                  <a:pt x="96" y="591"/>
                  <a:pt x="96" y="591"/>
                  <a:pt x="96" y="591"/>
                </a:cubicBezTo>
                <a:cubicBezTo>
                  <a:pt x="96" y="591"/>
                  <a:pt x="100" y="601"/>
                  <a:pt x="99" y="604"/>
                </a:cubicBezTo>
                <a:cubicBezTo>
                  <a:pt x="99" y="606"/>
                  <a:pt x="86" y="615"/>
                  <a:pt x="72" y="626"/>
                </a:cubicBezTo>
                <a:cubicBezTo>
                  <a:pt x="59" y="637"/>
                  <a:pt x="47" y="649"/>
                  <a:pt x="46" y="651"/>
                </a:cubicBezTo>
                <a:cubicBezTo>
                  <a:pt x="45" y="657"/>
                  <a:pt x="52" y="671"/>
                  <a:pt x="57" y="673"/>
                </a:cubicBezTo>
                <a:cubicBezTo>
                  <a:pt x="59" y="674"/>
                  <a:pt x="76" y="672"/>
                  <a:pt x="93" y="668"/>
                </a:cubicBezTo>
                <a:cubicBezTo>
                  <a:pt x="110" y="664"/>
                  <a:pt x="126" y="660"/>
                  <a:pt x="128" y="660"/>
                </a:cubicBezTo>
                <a:cubicBezTo>
                  <a:pt x="131" y="661"/>
                  <a:pt x="136" y="671"/>
                  <a:pt x="136" y="671"/>
                </a:cubicBezTo>
                <a:cubicBezTo>
                  <a:pt x="136" y="671"/>
                  <a:pt x="136" y="671"/>
                  <a:pt x="136" y="671"/>
                </a:cubicBezTo>
                <a:cubicBezTo>
                  <a:pt x="136" y="671"/>
                  <a:pt x="143" y="680"/>
                  <a:pt x="143" y="683"/>
                </a:cubicBezTo>
                <a:cubicBezTo>
                  <a:pt x="143" y="685"/>
                  <a:pt x="132" y="697"/>
                  <a:pt x="122" y="711"/>
                </a:cubicBezTo>
                <a:cubicBezTo>
                  <a:pt x="111" y="724"/>
                  <a:pt x="102" y="739"/>
                  <a:pt x="102" y="741"/>
                </a:cubicBezTo>
                <a:cubicBezTo>
                  <a:pt x="102" y="747"/>
                  <a:pt x="112" y="759"/>
                  <a:pt x="117" y="760"/>
                </a:cubicBezTo>
                <a:cubicBezTo>
                  <a:pt x="120" y="761"/>
                  <a:pt x="136" y="754"/>
                  <a:pt x="151" y="747"/>
                </a:cubicBezTo>
                <a:cubicBezTo>
                  <a:pt x="166" y="739"/>
                  <a:pt x="181" y="731"/>
                  <a:pt x="183" y="731"/>
                </a:cubicBezTo>
                <a:cubicBezTo>
                  <a:pt x="187" y="731"/>
                  <a:pt x="194" y="740"/>
                  <a:pt x="194" y="740"/>
                </a:cubicBezTo>
                <a:cubicBezTo>
                  <a:pt x="194" y="740"/>
                  <a:pt x="194" y="740"/>
                  <a:pt x="194" y="740"/>
                </a:cubicBezTo>
                <a:cubicBezTo>
                  <a:pt x="194" y="740"/>
                  <a:pt x="202" y="747"/>
                  <a:pt x="203" y="750"/>
                </a:cubicBezTo>
                <a:cubicBezTo>
                  <a:pt x="203" y="751"/>
                  <a:pt x="196" y="766"/>
                  <a:pt x="189" y="782"/>
                </a:cubicBezTo>
                <a:cubicBezTo>
                  <a:pt x="182" y="797"/>
                  <a:pt x="176" y="813"/>
                  <a:pt x="177" y="816"/>
                </a:cubicBezTo>
                <a:cubicBezTo>
                  <a:pt x="178" y="822"/>
                  <a:pt x="191" y="831"/>
                  <a:pt x="196" y="831"/>
                </a:cubicBezTo>
                <a:cubicBezTo>
                  <a:pt x="199" y="831"/>
                  <a:pt x="213" y="821"/>
                  <a:pt x="226" y="810"/>
                </a:cubicBezTo>
                <a:cubicBezTo>
                  <a:pt x="239" y="799"/>
                  <a:pt x="252" y="788"/>
                  <a:pt x="254" y="787"/>
                </a:cubicBezTo>
                <a:cubicBezTo>
                  <a:pt x="257" y="787"/>
                  <a:pt x="266" y="793"/>
                  <a:pt x="266" y="793"/>
                </a:cubicBezTo>
                <a:cubicBezTo>
                  <a:pt x="266" y="793"/>
                  <a:pt x="266" y="793"/>
                  <a:pt x="266" y="793"/>
                </a:cubicBezTo>
                <a:cubicBezTo>
                  <a:pt x="266" y="793"/>
                  <a:pt x="276" y="798"/>
                  <a:pt x="277" y="801"/>
                </a:cubicBezTo>
                <a:cubicBezTo>
                  <a:pt x="278" y="803"/>
                  <a:pt x="274" y="819"/>
                  <a:pt x="271" y="835"/>
                </a:cubicBezTo>
                <a:cubicBezTo>
                  <a:pt x="268" y="852"/>
                  <a:pt x="265" y="869"/>
                  <a:pt x="267" y="872"/>
                </a:cubicBezTo>
                <a:cubicBezTo>
                  <a:pt x="269" y="877"/>
                  <a:pt x="284" y="883"/>
                  <a:pt x="289" y="881"/>
                </a:cubicBezTo>
                <a:cubicBezTo>
                  <a:pt x="291" y="881"/>
                  <a:pt x="303" y="868"/>
                  <a:pt x="313" y="854"/>
                </a:cubicBezTo>
                <a:cubicBezTo>
                  <a:pt x="324" y="841"/>
                  <a:pt x="333" y="827"/>
                  <a:pt x="335" y="826"/>
                </a:cubicBezTo>
                <a:cubicBezTo>
                  <a:pt x="338" y="824"/>
                  <a:pt x="348" y="829"/>
                  <a:pt x="348" y="829"/>
                </a:cubicBezTo>
                <a:cubicBezTo>
                  <a:pt x="348" y="829"/>
                  <a:pt x="348" y="829"/>
                  <a:pt x="348" y="829"/>
                </a:cubicBezTo>
                <a:cubicBezTo>
                  <a:pt x="348" y="829"/>
                  <a:pt x="359" y="831"/>
                  <a:pt x="361" y="834"/>
                </a:cubicBezTo>
                <a:cubicBezTo>
                  <a:pt x="362" y="835"/>
                  <a:pt x="362" y="852"/>
                  <a:pt x="363" y="869"/>
                </a:cubicBezTo>
                <a:cubicBezTo>
                  <a:pt x="364" y="886"/>
                  <a:pt x="365" y="903"/>
                  <a:pt x="367" y="905"/>
                </a:cubicBezTo>
                <a:cubicBezTo>
                  <a:pt x="371" y="909"/>
                  <a:pt x="386" y="912"/>
                  <a:pt x="391" y="909"/>
                </a:cubicBezTo>
                <a:cubicBezTo>
                  <a:pt x="393" y="908"/>
                  <a:pt x="401" y="893"/>
                  <a:pt x="408" y="877"/>
                </a:cubicBezTo>
                <a:cubicBezTo>
                  <a:pt x="415" y="862"/>
                  <a:pt x="422" y="846"/>
                  <a:pt x="423" y="845"/>
                </a:cubicBezTo>
                <a:cubicBezTo>
                  <a:pt x="426" y="842"/>
                  <a:pt x="436" y="844"/>
                  <a:pt x="436" y="844"/>
                </a:cubicBezTo>
                <a:cubicBezTo>
                  <a:pt x="437" y="845"/>
                  <a:pt x="437" y="845"/>
                  <a:pt x="437" y="845"/>
                </a:cubicBezTo>
                <a:cubicBezTo>
                  <a:pt x="437" y="845"/>
                  <a:pt x="448" y="844"/>
                  <a:pt x="450" y="846"/>
                </a:cubicBezTo>
                <a:cubicBezTo>
                  <a:pt x="451" y="847"/>
                  <a:pt x="455" y="864"/>
                  <a:pt x="460" y="880"/>
                </a:cubicBezTo>
                <a:cubicBezTo>
                  <a:pt x="465" y="896"/>
                  <a:pt x="470" y="912"/>
                  <a:pt x="473" y="914"/>
                </a:cubicBezTo>
                <a:cubicBezTo>
                  <a:pt x="477" y="917"/>
                  <a:pt x="493" y="916"/>
                  <a:pt x="497" y="913"/>
                </a:cubicBezTo>
                <a:cubicBezTo>
                  <a:pt x="499" y="911"/>
                  <a:pt x="503" y="894"/>
                  <a:pt x="506" y="878"/>
                </a:cubicBezTo>
                <a:cubicBezTo>
                  <a:pt x="510" y="861"/>
                  <a:pt x="512" y="844"/>
                  <a:pt x="513" y="843"/>
                </a:cubicBezTo>
                <a:cubicBezTo>
                  <a:pt x="515" y="840"/>
                  <a:pt x="526" y="839"/>
                  <a:pt x="526" y="839"/>
                </a:cubicBezTo>
                <a:cubicBezTo>
                  <a:pt x="526" y="839"/>
                  <a:pt x="526" y="839"/>
                  <a:pt x="526" y="839"/>
                </a:cubicBezTo>
                <a:cubicBezTo>
                  <a:pt x="526" y="839"/>
                  <a:pt x="537" y="837"/>
                  <a:pt x="540" y="838"/>
                </a:cubicBezTo>
                <a:cubicBezTo>
                  <a:pt x="541" y="839"/>
                  <a:pt x="549" y="854"/>
                  <a:pt x="557" y="868"/>
                </a:cubicBezTo>
                <a:cubicBezTo>
                  <a:pt x="565" y="883"/>
                  <a:pt x="575" y="898"/>
                  <a:pt x="577" y="899"/>
                </a:cubicBezTo>
                <a:cubicBezTo>
                  <a:pt x="583" y="901"/>
                  <a:pt x="597" y="896"/>
                  <a:pt x="601" y="892"/>
                </a:cubicBezTo>
                <a:cubicBezTo>
                  <a:pt x="602" y="890"/>
                  <a:pt x="602" y="873"/>
                  <a:pt x="602" y="855"/>
                </a:cubicBezTo>
                <a:cubicBezTo>
                  <a:pt x="601" y="838"/>
                  <a:pt x="600" y="822"/>
                  <a:pt x="600" y="820"/>
                </a:cubicBezTo>
                <a:cubicBezTo>
                  <a:pt x="602" y="816"/>
                  <a:pt x="612" y="814"/>
                  <a:pt x="612" y="814"/>
                </a:cubicBezTo>
                <a:cubicBezTo>
                  <a:pt x="612" y="814"/>
                  <a:pt x="612" y="814"/>
                  <a:pt x="612" y="814"/>
                </a:cubicBezTo>
                <a:cubicBezTo>
                  <a:pt x="612" y="814"/>
                  <a:pt x="622" y="808"/>
                  <a:pt x="625" y="809"/>
                </a:cubicBezTo>
                <a:cubicBezTo>
                  <a:pt x="627" y="809"/>
                  <a:pt x="638" y="822"/>
                  <a:pt x="649" y="835"/>
                </a:cubicBezTo>
                <a:cubicBezTo>
                  <a:pt x="661" y="847"/>
                  <a:pt x="673" y="859"/>
                  <a:pt x="676" y="860"/>
                </a:cubicBezTo>
                <a:cubicBezTo>
                  <a:pt x="681" y="860"/>
                  <a:pt x="695" y="852"/>
                  <a:pt x="697" y="847"/>
                </a:cubicBezTo>
                <a:cubicBezTo>
                  <a:pt x="698" y="845"/>
                  <a:pt x="694" y="828"/>
                  <a:pt x="689" y="812"/>
                </a:cubicBezTo>
                <a:cubicBezTo>
                  <a:pt x="685" y="795"/>
                  <a:pt x="679" y="779"/>
                  <a:pt x="680" y="778"/>
                </a:cubicBezTo>
                <a:cubicBezTo>
                  <a:pt x="680" y="774"/>
                  <a:pt x="690" y="769"/>
                  <a:pt x="690" y="769"/>
                </a:cubicBezTo>
                <a:cubicBezTo>
                  <a:pt x="690" y="769"/>
                  <a:pt x="690" y="769"/>
                  <a:pt x="690" y="769"/>
                </a:cubicBezTo>
                <a:cubicBezTo>
                  <a:pt x="690" y="769"/>
                  <a:pt x="698" y="761"/>
                  <a:pt x="702" y="761"/>
                </a:cubicBezTo>
                <a:cubicBezTo>
                  <a:pt x="703" y="761"/>
                  <a:pt x="717" y="771"/>
                  <a:pt x="731" y="781"/>
                </a:cubicBezTo>
                <a:cubicBezTo>
                  <a:pt x="745" y="790"/>
                  <a:pt x="759" y="799"/>
                  <a:pt x="762" y="799"/>
                </a:cubicBezTo>
                <a:cubicBezTo>
                  <a:pt x="768" y="798"/>
                  <a:pt x="779" y="787"/>
                  <a:pt x="780" y="782"/>
                </a:cubicBezTo>
                <a:cubicBezTo>
                  <a:pt x="780" y="780"/>
                  <a:pt x="773" y="764"/>
                  <a:pt x="765" y="749"/>
                </a:cubicBezTo>
                <a:cubicBezTo>
                  <a:pt x="756" y="734"/>
                  <a:pt x="748" y="720"/>
                  <a:pt x="747" y="718"/>
                </a:cubicBezTo>
                <a:cubicBezTo>
                  <a:pt x="747" y="714"/>
                  <a:pt x="755" y="707"/>
                  <a:pt x="755" y="707"/>
                </a:cubicBezTo>
                <a:cubicBezTo>
                  <a:pt x="755" y="707"/>
                  <a:pt x="755" y="707"/>
                  <a:pt x="755" y="707"/>
                </a:cubicBezTo>
                <a:cubicBezTo>
                  <a:pt x="755" y="707"/>
                  <a:pt x="762" y="698"/>
                  <a:pt x="765" y="697"/>
                </a:cubicBezTo>
                <a:cubicBezTo>
                  <a:pt x="767" y="697"/>
                  <a:pt x="782" y="703"/>
                  <a:pt x="798" y="709"/>
                </a:cubicBezTo>
                <a:cubicBezTo>
                  <a:pt x="813" y="715"/>
                  <a:pt x="830" y="721"/>
                  <a:pt x="833" y="720"/>
                </a:cubicBezTo>
                <a:cubicBezTo>
                  <a:pt x="838" y="718"/>
                  <a:pt x="846" y="705"/>
                  <a:pt x="846" y="699"/>
                </a:cubicBezTo>
                <a:cubicBezTo>
                  <a:pt x="846" y="697"/>
                  <a:pt x="835" y="683"/>
                  <a:pt x="824" y="671"/>
                </a:cubicBezTo>
                <a:cubicBezTo>
                  <a:pt x="812" y="658"/>
                  <a:pt x="800" y="646"/>
                  <a:pt x="800" y="645"/>
                </a:cubicBezTo>
                <a:cubicBezTo>
                  <a:pt x="799" y="641"/>
                  <a:pt x="805" y="632"/>
                  <a:pt x="805" y="632"/>
                </a:cubicBezTo>
                <a:cubicBezTo>
                  <a:pt x="805" y="632"/>
                  <a:pt x="805" y="632"/>
                  <a:pt x="805" y="632"/>
                </a:cubicBezTo>
                <a:cubicBezTo>
                  <a:pt x="805" y="632"/>
                  <a:pt x="809" y="622"/>
                  <a:pt x="812" y="620"/>
                </a:cubicBezTo>
                <a:cubicBezTo>
                  <a:pt x="813" y="619"/>
                  <a:pt x="830" y="622"/>
                  <a:pt x="846" y="624"/>
                </a:cubicBezTo>
                <a:cubicBezTo>
                  <a:pt x="863" y="627"/>
                  <a:pt x="880" y="628"/>
                  <a:pt x="883" y="626"/>
                </a:cubicBezTo>
                <a:cubicBezTo>
                  <a:pt x="888" y="624"/>
                  <a:pt x="893" y="609"/>
                  <a:pt x="891" y="604"/>
                </a:cubicBezTo>
                <a:cubicBezTo>
                  <a:pt x="891" y="601"/>
                  <a:pt x="877" y="591"/>
                  <a:pt x="863" y="581"/>
                </a:cubicBezTo>
                <a:cubicBezTo>
                  <a:pt x="849" y="571"/>
                  <a:pt x="834" y="563"/>
                  <a:pt x="833" y="561"/>
                </a:cubicBezTo>
                <a:cubicBezTo>
                  <a:pt x="831" y="558"/>
                  <a:pt x="835" y="548"/>
                  <a:pt x="835" y="548"/>
                </a:cubicBezTo>
                <a:cubicBezTo>
                  <a:pt x="835" y="548"/>
                  <a:pt x="835" y="548"/>
                  <a:pt x="835" y="548"/>
                </a:cubicBezTo>
                <a:cubicBezTo>
                  <a:pt x="836" y="548"/>
                  <a:pt x="837" y="537"/>
                  <a:pt x="840" y="535"/>
                </a:cubicBezTo>
                <a:cubicBezTo>
                  <a:pt x="841" y="533"/>
                  <a:pt x="857" y="533"/>
                  <a:pt x="874" y="531"/>
                </a:cubicBezTo>
                <a:cubicBezTo>
                  <a:pt x="891" y="529"/>
                  <a:pt x="908" y="526"/>
                  <a:pt x="910" y="524"/>
                </a:cubicBezTo>
                <a:cubicBezTo>
                  <a:pt x="914" y="520"/>
                  <a:pt x="916" y="505"/>
                  <a:pt x="913" y="500"/>
                </a:cubicBezTo>
                <a:cubicBezTo>
                  <a:pt x="912" y="498"/>
                  <a:pt x="896" y="491"/>
                  <a:pt x="880" y="485"/>
                </a:cubicBezTo>
                <a:close/>
              </a:path>
            </a:pathLst>
          </a:custGeom>
          <a:gradFill>
            <a:gsLst>
              <a:gs pos="0">
                <a:schemeClr val="bg1">
                  <a:lumMod val="85000"/>
                </a:schemeClr>
              </a:gs>
              <a:gs pos="100000">
                <a:schemeClr val="bg1"/>
              </a:gs>
            </a:gsLst>
            <a:lin ang="0" scaled="0"/>
          </a:gradFill>
          <a:ln>
            <a:noFill/>
          </a:ln>
        </p:spPr>
        <p:txBody>
          <a:bodyPr vert="horz" wrap="square" lIns="80979" tIns="40490" rIns="80979" bIns="40490" numCol="1" anchor="t" anchorCtr="0" compatLnSpc="1">
            <a:prstTxWarp prst="textNoShape">
              <a:avLst/>
            </a:prstTxWarp>
          </a:bodyPr>
          <a:lstStyle/>
          <a:p>
            <a:endParaRPr lang="id-ID">
              <a:ea typeface="微软雅黑" panose="020B0503020204020204" pitchFamily="34" charset="-122"/>
            </a:endParaRPr>
          </a:p>
        </p:txBody>
      </p:sp>
      <p:sp>
        <p:nvSpPr>
          <p:cNvPr id="57" name="Oval 126">
            <a:extLst>
              <a:ext uri="{FF2B5EF4-FFF2-40B4-BE49-F238E27FC236}">
                <a16:creationId xmlns:a16="http://schemas.microsoft.com/office/drawing/2014/main" id="{FDC01315-0F9B-4921-BED5-599AE258C8C2}"/>
              </a:ext>
            </a:extLst>
          </p:cNvPr>
          <p:cNvSpPr>
            <a:spLocks noChangeArrowheads="1"/>
          </p:cNvSpPr>
          <p:nvPr/>
        </p:nvSpPr>
        <p:spPr bwMode="auto">
          <a:xfrm rot="5400000" flipV="1">
            <a:off x="3242296" y="3086882"/>
            <a:ext cx="973615" cy="975044"/>
          </a:xfrm>
          <a:prstGeom prst="ellipse">
            <a:avLst/>
          </a:prstGeom>
          <a:gradFill>
            <a:gsLst>
              <a:gs pos="0">
                <a:schemeClr val="bg1">
                  <a:lumMod val="85000"/>
                </a:schemeClr>
              </a:gs>
              <a:gs pos="100000">
                <a:schemeClr val="bg1"/>
              </a:gs>
            </a:gsLst>
            <a:lin ang="9000000" scaled="0"/>
          </a:gradFill>
          <a:ln>
            <a:noFill/>
          </a:ln>
        </p:spPr>
        <p:txBody>
          <a:bodyPr vert="horz" wrap="square" lIns="80979" tIns="40490" rIns="80979" bIns="40490" numCol="1" anchor="t" anchorCtr="0" compatLnSpc="1">
            <a:prstTxWarp prst="textNoShape">
              <a:avLst/>
            </a:prstTxWarp>
          </a:bodyPr>
          <a:lstStyle/>
          <a:p>
            <a:endParaRPr lang="id-ID">
              <a:ea typeface="微软雅黑" panose="020B0503020204020204" pitchFamily="34" charset="-122"/>
            </a:endParaRPr>
          </a:p>
        </p:txBody>
      </p:sp>
      <p:cxnSp>
        <p:nvCxnSpPr>
          <p:cNvPr id="58" name="Straight Connector 19">
            <a:extLst>
              <a:ext uri="{FF2B5EF4-FFF2-40B4-BE49-F238E27FC236}">
                <a16:creationId xmlns:a16="http://schemas.microsoft.com/office/drawing/2014/main" id="{EF800750-ADB7-4059-B418-3E1EBAD66887}"/>
              </a:ext>
            </a:extLst>
          </p:cNvPr>
          <p:cNvCxnSpPr/>
          <p:nvPr/>
        </p:nvCxnSpPr>
        <p:spPr>
          <a:xfrm flipH="1" flipV="1">
            <a:off x="2404195" y="1433042"/>
            <a:ext cx="441167" cy="279887"/>
          </a:xfrm>
          <a:prstGeom prst="line">
            <a:avLst/>
          </a:prstGeom>
          <a:ln>
            <a:solidFill>
              <a:srgbClr val="AC0000"/>
            </a:solidFill>
          </a:ln>
        </p:spPr>
        <p:style>
          <a:lnRef idx="1">
            <a:schemeClr val="accent1"/>
          </a:lnRef>
          <a:fillRef idx="0">
            <a:schemeClr val="accent1"/>
          </a:fillRef>
          <a:effectRef idx="0">
            <a:schemeClr val="accent1"/>
          </a:effectRef>
          <a:fontRef idx="minor">
            <a:schemeClr val="tx1"/>
          </a:fontRef>
        </p:style>
      </p:cxnSp>
      <p:cxnSp>
        <p:nvCxnSpPr>
          <p:cNvPr id="59" name="Straight Connector 21">
            <a:extLst>
              <a:ext uri="{FF2B5EF4-FFF2-40B4-BE49-F238E27FC236}">
                <a16:creationId xmlns:a16="http://schemas.microsoft.com/office/drawing/2014/main" id="{C0C397BF-25DE-482F-86D5-516EE20D32CE}"/>
              </a:ext>
            </a:extLst>
          </p:cNvPr>
          <p:cNvCxnSpPr/>
          <p:nvPr/>
        </p:nvCxnSpPr>
        <p:spPr>
          <a:xfrm flipH="1">
            <a:off x="797797" y="1433042"/>
            <a:ext cx="1606399" cy="0"/>
          </a:xfrm>
          <a:prstGeom prst="line">
            <a:avLst/>
          </a:prstGeom>
          <a:ln>
            <a:solidFill>
              <a:srgbClr val="AC0000"/>
            </a:solidFill>
            <a:tailEnd type="oval"/>
          </a:ln>
        </p:spPr>
        <p:style>
          <a:lnRef idx="1">
            <a:schemeClr val="accent1"/>
          </a:lnRef>
          <a:fillRef idx="0">
            <a:schemeClr val="accent1"/>
          </a:fillRef>
          <a:effectRef idx="0">
            <a:schemeClr val="accent1"/>
          </a:effectRef>
          <a:fontRef idx="minor">
            <a:schemeClr val="tx1"/>
          </a:fontRef>
        </p:style>
      </p:cxnSp>
      <p:cxnSp>
        <p:nvCxnSpPr>
          <p:cNvPr id="60" name="Straight Connector 127">
            <a:extLst>
              <a:ext uri="{FF2B5EF4-FFF2-40B4-BE49-F238E27FC236}">
                <a16:creationId xmlns:a16="http://schemas.microsoft.com/office/drawing/2014/main" id="{C33000B1-57DA-4763-A7BE-F2A6554375D0}"/>
              </a:ext>
            </a:extLst>
          </p:cNvPr>
          <p:cNvCxnSpPr/>
          <p:nvPr/>
        </p:nvCxnSpPr>
        <p:spPr>
          <a:xfrm flipH="1">
            <a:off x="2527508" y="3466608"/>
            <a:ext cx="441167" cy="279887"/>
          </a:xfrm>
          <a:prstGeom prst="line">
            <a:avLst/>
          </a:prstGeom>
          <a:ln>
            <a:solidFill>
              <a:srgbClr val="AC0000"/>
            </a:solidFill>
          </a:ln>
        </p:spPr>
        <p:style>
          <a:lnRef idx="1">
            <a:schemeClr val="accent1"/>
          </a:lnRef>
          <a:fillRef idx="0">
            <a:schemeClr val="accent1"/>
          </a:fillRef>
          <a:effectRef idx="0">
            <a:schemeClr val="accent1"/>
          </a:effectRef>
          <a:fontRef idx="minor">
            <a:schemeClr val="tx1"/>
          </a:fontRef>
        </p:style>
      </p:cxnSp>
      <p:cxnSp>
        <p:nvCxnSpPr>
          <p:cNvPr id="61" name="Straight Connector 128">
            <a:extLst>
              <a:ext uri="{FF2B5EF4-FFF2-40B4-BE49-F238E27FC236}">
                <a16:creationId xmlns:a16="http://schemas.microsoft.com/office/drawing/2014/main" id="{AEAAD435-5373-4C8D-91D0-E5F0BE33A3B3}"/>
              </a:ext>
            </a:extLst>
          </p:cNvPr>
          <p:cNvCxnSpPr/>
          <p:nvPr/>
        </p:nvCxnSpPr>
        <p:spPr>
          <a:xfrm flipH="1">
            <a:off x="1096424" y="3746495"/>
            <a:ext cx="1431085" cy="0"/>
          </a:xfrm>
          <a:prstGeom prst="line">
            <a:avLst/>
          </a:prstGeom>
          <a:ln>
            <a:solidFill>
              <a:srgbClr val="AC0000"/>
            </a:solidFill>
            <a:tailEnd type="oval"/>
          </a:ln>
        </p:spPr>
        <p:style>
          <a:lnRef idx="1">
            <a:schemeClr val="accent1"/>
          </a:lnRef>
          <a:fillRef idx="0">
            <a:schemeClr val="accent1"/>
          </a:fillRef>
          <a:effectRef idx="0">
            <a:schemeClr val="accent1"/>
          </a:effectRef>
          <a:fontRef idx="minor">
            <a:schemeClr val="tx1"/>
          </a:fontRef>
        </p:style>
      </p:cxnSp>
      <p:cxnSp>
        <p:nvCxnSpPr>
          <p:cNvPr id="62" name="Straight Connector 134">
            <a:extLst>
              <a:ext uri="{FF2B5EF4-FFF2-40B4-BE49-F238E27FC236}">
                <a16:creationId xmlns:a16="http://schemas.microsoft.com/office/drawing/2014/main" id="{94DE2309-4AD6-4098-8AA9-A9B3A1D793FB}"/>
              </a:ext>
            </a:extLst>
          </p:cNvPr>
          <p:cNvCxnSpPr/>
          <p:nvPr/>
        </p:nvCxnSpPr>
        <p:spPr>
          <a:xfrm flipV="1">
            <a:off x="5829939" y="1418274"/>
            <a:ext cx="441167" cy="279887"/>
          </a:xfrm>
          <a:prstGeom prst="line">
            <a:avLst/>
          </a:prstGeom>
          <a:ln>
            <a:solidFill>
              <a:srgbClr val="AC0000"/>
            </a:solidFill>
          </a:ln>
        </p:spPr>
        <p:style>
          <a:lnRef idx="1">
            <a:schemeClr val="accent1"/>
          </a:lnRef>
          <a:fillRef idx="0">
            <a:schemeClr val="accent1"/>
          </a:fillRef>
          <a:effectRef idx="0">
            <a:schemeClr val="accent1"/>
          </a:effectRef>
          <a:fontRef idx="minor">
            <a:schemeClr val="tx1"/>
          </a:fontRef>
        </p:style>
      </p:cxnSp>
      <p:cxnSp>
        <p:nvCxnSpPr>
          <p:cNvPr id="63" name="Straight Connector 135">
            <a:extLst>
              <a:ext uri="{FF2B5EF4-FFF2-40B4-BE49-F238E27FC236}">
                <a16:creationId xmlns:a16="http://schemas.microsoft.com/office/drawing/2014/main" id="{DFA83816-AE7C-42F4-BE87-ADB5679AFEE2}"/>
              </a:ext>
            </a:extLst>
          </p:cNvPr>
          <p:cNvCxnSpPr/>
          <p:nvPr/>
        </p:nvCxnSpPr>
        <p:spPr>
          <a:xfrm>
            <a:off x="6271107" y="1418274"/>
            <a:ext cx="1385582" cy="0"/>
          </a:xfrm>
          <a:prstGeom prst="line">
            <a:avLst/>
          </a:prstGeom>
          <a:ln>
            <a:solidFill>
              <a:srgbClr val="AC0000"/>
            </a:solidFill>
            <a:tailEnd type="oval"/>
          </a:ln>
        </p:spPr>
        <p:style>
          <a:lnRef idx="1">
            <a:schemeClr val="accent1"/>
          </a:lnRef>
          <a:fillRef idx="0">
            <a:schemeClr val="accent1"/>
          </a:fillRef>
          <a:effectRef idx="0">
            <a:schemeClr val="accent1"/>
          </a:effectRef>
          <a:fontRef idx="minor">
            <a:schemeClr val="tx1"/>
          </a:fontRef>
        </p:style>
      </p:cxnSp>
      <p:sp>
        <p:nvSpPr>
          <p:cNvPr id="64" name="TextBox 63">
            <a:extLst>
              <a:ext uri="{FF2B5EF4-FFF2-40B4-BE49-F238E27FC236}">
                <a16:creationId xmlns:a16="http://schemas.microsoft.com/office/drawing/2014/main" id="{245DFDEC-0E10-417F-A537-B36F7413D8BA}"/>
              </a:ext>
            </a:extLst>
          </p:cNvPr>
          <p:cNvSpPr txBox="1"/>
          <p:nvPr/>
        </p:nvSpPr>
        <p:spPr>
          <a:xfrm>
            <a:off x="755576" y="1038257"/>
            <a:ext cx="990689" cy="358770"/>
          </a:xfrm>
          <a:prstGeom prst="rect">
            <a:avLst/>
          </a:prstGeom>
          <a:noFill/>
        </p:spPr>
        <p:txBody>
          <a:bodyPr wrap="none" lIns="80979" tIns="40490" rIns="80979" bIns="40490" rtlCol="0">
            <a:spAutoFit/>
          </a:bodyPr>
          <a:lstStyle/>
          <a:p>
            <a:r>
              <a:rPr lang="en-US" altLang="zh-CN" sz="1800" b="1" dirty="0">
                <a:ea typeface="微软雅黑" panose="020B0503020204020204" pitchFamily="34" charset="-122"/>
              </a:rPr>
              <a:t>Add title</a:t>
            </a:r>
            <a:endParaRPr lang="id-ID" sz="1800" b="1" dirty="0">
              <a:ea typeface="微软雅黑" panose="020B0503020204020204" pitchFamily="34" charset="-122"/>
            </a:endParaRPr>
          </a:p>
        </p:txBody>
      </p:sp>
      <p:sp>
        <p:nvSpPr>
          <p:cNvPr id="65" name="TextBox 64">
            <a:extLst>
              <a:ext uri="{FF2B5EF4-FFF2-40B4-BE49-F238E27FC236}">
                <a16:creationId xmlns:a16="http://schemas.microsoft.com/office/drawing/2014/main" id="{90527D5D-95A9-463B-83A0-19724DC0F198}"/>
              </a:ext>
            </a:extLst>
          </p:cNvPr>
          <p:cNvSpPr txBox="1"/>
          <p:nvPr/>
        </p:nvSpPr>
        <p:spPr>
          <a:xfrm>
            <a:off x="755576" y="1478926"/>
            <a:ext cx="1662111" cy="1099037"/>
          </a:xfrm>
          <a:prstGeom prst="rect">
            <a:avLst/>
          </a:prstGeom>
          <a:noFill/>
        </p:spPr>
        <p:txBody>
          <a:bodyPr wrap="square" lIns="80979" tIns="40490" rIns="80979" bIns="40490" rtlCol="0">
            <a:spAutoFit/>
          </a:bodyPr>
          <a:lstStyle/>
          <a:p>
            <a:pPr>
              <a:lnSpc>
                <a:spcPct val="150000"/>
              </a:lnSpc>
            </a:pPr>
            <a:r>
              <a:rPr lang="en-US" altLang="zh-CN" sz="900" dirty="0">
                <a:ea typeface="微软雅黑" panose="020B0503020204020204" pitchFamily="34" charset="-122"/>
              </a:rPr>
              <a:t>Add a detailed text description here, suggesting that it is relevant to the title and conforms to the overall language style, a</a:t>
            </a:r>
            <a:endParaRPr lang="en-US" sz="900" b="1" dirty="0">
              <a:ea typeface="微软雅黑" panose="020B0503020204020204" pitchFamily="34" charset="-122"/>
            </a:endParaRPr>
          </a:p>
        </p:txBody>
      </p:sp>
      <p:sp>
        <p:nvSpPr>
          <p:cNvPr id="66" name="TextBox 65">
            <a:extLst>
              <a:ext uri="{FF2B5EF4-FFF2-40B4-BE49-F238E27FC236}">
                <a16:creationId xmlns:a16="http://schemas.microsoft.com/office/drawing/2014/main" id="{0A31C7E3-6709-4252-8943-5E9EFDD69845}"/>
              </a:ext>
            </a:extLst>
          </p:cNvPr>
          <p:cNvSpPr txBox="1"/>
          <p:nvPr/>
        </p:nvSpPr>
        <p:spPr>
          <a:xfrm>
            <a:off x="1037479" y="3361293"/>
            <a:ext cx="990689" cy="358770"/>
          </a:xfrm>
          <a:prstGeom prst="rect">
            <a:avLst/>
          </a:prstGeom>
          <a:noFill/>
        </p:spPr>
        <p:txBody>
          <a:bodyPr wrap="none" lIns="80979" tIns="40490" rIns="80979" bIns="40490" rtlCol="0">
            <a:spAutoFit/>
          </a:bodyPr>
          <a:lstStyle/>
          <a:p>
            <a:r>
              <a:rPr lang="en-US" altLang="zh-CN" sz="1800" b="1" dirty="0">
                <a:ea typeface="微软雅黑" panose="020B0503020204020204" pitchFamily="34" charset="-122"/>
              </a:rPr>
              <a:t>Add title</a:t>
            </a:r>
            <a:endParaRPr lang="id-ID" sz="1800" b="1" dirty="0">
              <a:ea typeface="微软雅黑" panose="020B0503020204020204" pitchFamily="34" charset="-122"/>
            </a:endParaRPr>
          </a:p>
        </p:txBody>
      </p:sp>
      <p:sp>
        <p:nvSpPr>
          <p:cNvPr id="67" name="TextBox 66">
            <a:extLst>
              <a:ext uri="{FF2B5EF4-FFF2-40B4-BE49-F238E27FC236}">
                <a16:creationId xmlns:a16="http://schemas.microsoft.com/office/drawing/2014/main" id="{E57E790A-3D2C-4195-A15B-661BBA044C44}"/>
              </a:ext>
            </a:extLst>
          </p:cNvPr>
          <p:cNvSpPr txBox="1"/>
          <p:nvPr/>
        </p:nvSpPr>
        <p:spPr>
          <a:xfrm>
            <a:off x="6711447" y="1033381"/>
            <a:ext cx="990689" cy="358770"/>
          </a:xfrm>
          <a:prstGeom prst="rect">
            <a:avLst/>
          </a:prstGeom>
          <a:noFill/>
        </p:spPr>
        <p:txBody>
          <a:bodyPr wrap="none" lIns="80979" tIns="40490" rIns="80979" bIns="40490" rtlCol="0">
            <a:spAutoFit/>
          </a:bodyPr>
          <a:lstStyle/>
          <a:p>
            <a:pPr algn="r"/>
            <a:r>
              <a:rPr lang="en-US" altLang="zh-CN" sz="1800" b="1" dirty="0">
                <a:ea typeface="微软雅黑" panose="020B0503020204020204" pitchFamily="34" charset="-122"/>
              </a:rPr>
              <a:t>Add title</a:t>
            </a:r>
            <a:endParaRPr lang="id-ID" sz="1800" b="1" dirty="0">
              <a:ea typeface="微软雅黑" panose="020B0503020204020204" pitchFamily="34" charset="-122"/>
            </a:endParaRPr>
          </a:p>
        </p:txBody>
      </p:sp>
      <p:sp>
        <p:nvSpPr>
          <p:cNvPr id="68" name="TextBox 67">
            <a:extLst>
              <a:ext uri="{FF2B5EF4-FFF2-40B4-BE49-F238E27FC236}">
                <a16:creationId xmlns:a16="http://schemas.microsoft.com/office/drawing/2014/main" id="{6AC909F0-65C5-460D-A170-16D711D60EAC}"/>
              </a:ext>
            </a:extLst>
          </p:cNvPr>
          <p:cNvSpPr txBox="1"/>
          <p:nvPr/>
        </p:nvSpPr>
        <p:spPr>
          <a:xfrm>
            <a:off x="7479484" y="3062301"/>
            <a:ext cx="990689" cy="358770"/>
          </a:xfrm>
          <a:prstGeom prst="rect">
            <a:avLst/>
          </a:prstGeom>
          <a:noFill/>
        </p:spPr>
        <p:txBody>
          <a:bodyPr wrap="none" lIns="80979" tIns="40490" rIns="80979" bIns="40490" rtlCol="0">
            <a:spAutoFit/>
          </a:bodyPr>
          <a:lstStyle/>
          <a:p>
            <a:pPr algn="r"/>
            <a:r>
              <a:rPr lang="en-US" altLang="zh-CN" sz="1800" b="1" dirty="0">
                <a:ea typeface="微软雅黑" panose="020B0503020204020204" pitchFamily="34" charset="-122"/>
              </a:rPr>
              <a:t>Add title</a:t>
            </a:r>
            <a:endParaRPr lang="id-ID" sz="1800" b="1" dirty="0">
              <a:ea typeface="微软雅黑" panose="020B0503020204020204" pitchFamily="34" charset="-122"/>
            </a:endParaRPr>
          </a:p>
        </p:txBody>
      </p:sp>
      <p:sp>
        <p:nvSpPr>
          <p:cNvPr id="69" name="TextBox 68">
            <a:extLst>
              <a:ext uri="{FF2B5EF4-FFF2-40B4-BE49-F238E27FC236}">
                <a16:creationId xmlns:a16="http://schemas.microsoft.com/office/drawing/2014/main" id="{C49F053F-AA6F-4621-8F0B-14DDDB04175F}"/>
              </a:ext>
            </a:extLst>
          </p:cNvPr>
          <p:cNvSpPr txBox="1"/>
          <p:nvPr/>
        </p:nvSpPr>
        <p:spPr>
          <a:xfrm>
            <a:off x="1059015" y="3774721"/>
            <a:ext cx="1662111" cy="1099037"/>
          </a:xfrm>
          <a:prstGeom prst="rect">
            <a:avLst/>
          </a:prstGeom>
          <a:noFill/>
        </p:spPr>
        <p:txBody>
          <a:bodyPr wrap="square" lIns="80979" tIns="40490" rIns="80979" bIns="40490" rtlCol="0">
            <a:spAutoFit/>
          </a:bodyPr>
          <a:lstStyle/>
          <a:p>
            <a:pPr>
              <a:lnSpc>
                <a:spcPct val="150000"/>
              </a:lnSpc>
            </a:pPr>
            <a:r>
              <a:rPr lang="en-US" altLang="zh-CN" sz="900" dirty="0">
                <a:ea typeface="微软雅黑" panose="020B0503020204020204" pitchFamily="34" charset="-122"/>
              </a:rPr>
              <a:t>Add a detailed text description here, suggesting that it is relevant to the title and conforms to the overall language style, a</a:t>
            </a:r>
            <a:endParaRPr lang="en-US" sz="900" b="1" dirty="0">
              <a:ea typeface="微软雅黑" panose="020B0503020204020204" pitchFamily="34" charset="-122"/>
            </a:endParaRPr>
          </a:p>
        </p:txBody>
      </p:sp>
      <p:sp>
        <p:nvSpPr>
          <p:cNvPr id="70" name="TextBox 69">
            <a:extLst>
              <a:ext uri="{FF2B5EF4-FFF2-40B4-BE49-F238E27FC236}">
                <a16:creationId xmlns:a16="http://schemas.microsoft.com/office/drawing/2014/main" id="{C2868629-3680-4F76-B3A8-14B7BEE2457E}"/>
              </a:ext>
            </a:extLst>
          </p:cNvPr>
          <p:cNvSpPr txBox="1"/>
          <p:nvPr/>
        </p:nvSpPr>
        <p:spPr>
          <a:xfrm>
            <a:off x="6045909" y="1445200"/>
            <a:ext cx="1662111" cy="1099037"/>
          </a:xfrm>
          <a:prstGeom prst="rect">
            <a:avLst/>
          </a:prstGeom>
          <a:noFill/>
          <a:ln>
            <a:noFill/>
          </a:ln>
        </p:spPr>
        <p:txBody>
          <a:bodyPr wrap="square" lIns="80979" tIns="40490" rIns="80979" bIns="40490" rtlCol="0">
            <a:spAutoFit/>
          </a:bodyPr>
          <a:lstStyle/>
          <a:p>
            <a:pPr algn="r">
              <a:lnSpc>
                <a:spcPct val="150000"/>
              </a:lnSpc>
            </a:pPr>
            <a:r>
              <a:rPr lang="en-US" altLang="zh-CN" sz="900" dirty="0">
                <a:ea typeface="微软雅黑" panose="020B0503020204020204" pitchFamily="34" charset="-122"/>
              </a:rPr>
              <a:t>Add a detailed text description here, suggesting that it is relevant to the title and conforms to the overall language style, a</a:t>
            </a:r>
            <a:endParaRPr lang="en-US" sz="900" b="1" dirty="0">
              <a:ea typeface="微软雅黑" panose="020B0503020204020204" pitchFamily="34" charset="-122"/>
            </a:endParaRPr>
          </a:p>
        </p:txBody>
      </p:sp>
      <p:cxnSp>
        <p:nvCxnSpPr>
          <p:cNvPr id="71" name="Straight Connector 47">
            <a:extLst>
              <a:ext uri="{FF2B5EF4-FFF2-40B4-BE49-F238E27FC236}">
                <a16:creationId xmlns:a16="http://schemas.microsoft.com/office/drawing/2014/main" id="{E6EE0964-45DE-4158-A27C-A409DC1195A9}"/>
              </a:ext>
            </a:extLst>
          </p:cNvPr>
          <p:cNvCxnSpPr/>
          <p:nvPr/>
        </p:nvCxnSpPr>
        <p:spPr>
          <a:xfrm>
            <a:off x="6359062" y="3245668"/>
            <a:ext cx="462583" cy="179723"/>
          </a:xfrm>
          <a:prstGeom prst="line">
            <a:avLst/>
          </a:prstGeom>
          <a:ln>
            <a:solidFill>
              <a:srgbClr val="AC0000"/>
            </a:solidFill>
          </a:ln>
        </p:spPr>
        <p:style>
          <a:lnRef idx="1">
            <a:schemeClr val="accent1"/>
          </a:lnRef>
          <a:fillRef idx="0">
            <a:schemeClr val="accent1"/>
          </a:fillRef>
          <a:effectRef idx="0">
            <a:schemeClr val="accent1"/>
          </a:effectRef>
          <a:fontRef idx="minor">
            <a:schemeClr val="tx1"/>
          </a:fontRef>
        </p:style>
      </p:cxnSp>
      <p:cxnSp>
        <p:nvCxnSpPr>
          <p:cNvPr id="72" name="Straight Connector 48">
            <a:extLst>
              <a:ext uri="{FF2B5EF4-FFF2-40B4-BE49-F238E27FC236}">
                <a16:creationId xmlns:a16="http://schemas.microsoft.com/office/drawing/2014/main" id="{7A512E33-61D1-4E02-823D-CC57B20351A7}"/>
              </a:ext>
            </a:extLst>
          </p:cNvPr>
          <p:cNvCxnSpPr/>
          <p:nvPr/>
        </p:nvCxnSpPr>
        <p:spPr>
          <a:xfrm>
            <a:off x="6821645" y="3425391"/>
            <a:ext cx="1654450" cy="0"/>
          </a:xfrm>
          <a:prstGeom prst="line">
            <a:avLst/>
          </a:prstGeom>
          <a:ln>
            <a:solidFill>
              <a:srgbClr val="AC0000"/>
            </a:solidFill>
            <a:tailEnd type="oval"/>
          </a:ln>
        </p:spPr>
        <p:style>
          <a:lnRef idx="1">
            <a:schemeClr val="accent1"/>
          </a:lnRef>
          <a:fillRef idx="0">
            <a:schemeClr val="accent1"/>
          </a:fillRef>
          <a:effectRef idx="0">
            <a:schemeClr val="accent1"/>
          </a:effectRef>
          <a:fontRef idx="minor">
            <a:schemeClr val="tx1"/>
          </a:fontRef>
        </p:style>
      </p:cxnSp>
      <p:grpSp>
        <p:nvGrpSpPr>
          <p:cNvPr id="73" name="Group 20">
            <a:extLst>
              <a:ext uri="{FF2B5EF4-FFF2-40B4-BE49-F238E27FC236}">
                <a16:creationId xmlns:a16="http://schemas.microsoft.com/office/drawing/2014/main" id="{12A40FE3-C695-4CB2-A8CF-2DD25BBBE703}"/>
              </a:ext>
            </a:extLst>
          </p:cNvPr>
          <p:cNvGrpSpPr/>
          <p:nvPr/>
        </p:nvGrpSpPr>
        <p:grpSpPr>
          <a:xfrm>
            <a:off x="3397410" y="1698160"/>
            <a:ext cx="354400" cy="377732"/>
            <a:chOff x="7938" y="-1587"/>
            <a:chExt cx="1450975" cy="1547812"/>
          </a:xfrm>
          <a:solidFill>
            <a:srgbClr val="356377"/>
          </a:solidFill>
        </p:grpSpPr>
        <p:sp>
          <p:nvSpPr>
            <p:cNvPr id="74" name="Freeform 5">
              <a:extLst>
                <a:ext uri="{FF2B5EF4-FFF2-40B4-BE49-F238E27FC236}">
                  <a16:creationId xmlns:a16="http://schemas.microsoft.com/office/drawing/2014/main" id="{206E8C50-C3D0-4607-AFA4-55F4A2753287}"/>
                </a:ext>
              </a:extLst>
            </p:cNvPr>
            <p:cNvSpPr>
              <a:spLocks noEditPoints="1"/>
            </p:cNvSpPr>
            <p:nvPr/>
          </p:nvSpPr>
          <p:spPr bwMode="auto">
            <a:xfrm>
              <a:off x="7938" y="-1587"/>
              <a:ext cx="1450975" cy="1547812"/>
            </a:xfrm>
            <a:custGeom>
              <a:avLst/>
              <a:gdLst>
                <a:gd name="T0" fmla="*/ 358 w 384"/>
                <a:gd name="T1" fmla="*/ 0 h 410"/>
                <a:gd name="T2" fmla="*/ 26 w 384"/>
                <a:gd name="T3" fmla="*/ 0 h 410"/>
                <a:gd name="T4" fmla="*/ 0 w 384"/>
                <a:gd name="T5" fmla="*/ 26 h 410"/>
                <a:gd name="T6" fmla="*/ 0 w 384"/>
                <a:gd name="T7" fmla="*/ 358 h 410"/>
                <a:gd name="T8" fmla="*/ 26 w 384"/>
                <a:gd name="T9" fmla="*/ 384 h 410"/>
                <a:gd name="T10" fmla="*/ 51 w 384"/>
                <a:gd name="T11" fmla="*/ 384 h 410"/>
                <a:gd name="T12" fmla="*/ 77 w 384"/>
                <a:gd name="T13" fmla="*/ 410 h 410"/>
                <a:gd name="T14" fmla="*/ 102 w 384"/>
                <a:gd name="T15" fmla="*/ 384 h 410"/>
                <a:gd name="T16" fmla="*/ 282 w 384"/>
                <a:gd name="T17" fmla="*/ 384 h 410"/>
                <a:gd name="T18" fmla="*/ 307 w 384"/>
                <a:gd name="T19" fmla="*/ 410 h 410"/>
                <a:gd name="T20" fmla="*/ 333 w 384"/>
                <a:gd name="T21" fmla="*/ 384 h 410"/>
                <a:gd name="T22" fmla="*/ 358 w 384"/>
                <a:gd name="T23" fmla="*/ 384 h 410"/>
                <a:gd name="T24" fmla="*/ 384 w 384"/>
                <a:gd name="T25" fmla="*/ 358 h 410"/>
                <a:gd name="T26" fmla="*/ 384 w 384"/>
                <a:gd name="T27" fmla="*/ 26 h 410"/>
                <a:gd name="T28" fmla="*/ 358 w 384"/>
                <a:gd name="T29" fmla="*/ 0 h 410"/>
                <a:gd name="T30" fmla="*/ 333 w 384"/>
                <a:gd name="T31" fmla="*/ 333 h 410"/>
                <a:gd name="T32" fmla="*/ 51 w 384"/>
                <a:gd name="T33" fmla="*/ 333 h 410"/>
                <a:gd name="T34" fmla="*/ 51 w 384"/>
                <a:gd name="T35" fmla="*/ 205 h 410"/>
                <a:gd name="T36" fmla="*/ 333 w 384"/>
                <a:gd name="T37" fmla="*/ 205 h 410"/>
                <a:gd name="T38" fmla="*/ 333 w 384"/>
                <a:gd name="T39" fmla="*/ 333 h 410"/>
                <a:gd name="T40" fmla="*/ 333 w 384"/>
                <a:gd name="T41" fmla="*/ 179 h 410"/>
                <a:gd name="T42" fmla="*/ 51 w 384"/>
                <a:gd name="T43" fmla="*/ 179 h 410"/>
                <a:gd name="T44" fmla="*/ 51 w 384"/>
                <a:gd name="T45" fmla="*/ 51 h 410"/>
                <a:gd name="T46" fmla="*/ 333 w 384"/>
                <a:gd name="T47" fmla="*/ 51 h 410"/>
                <a:gd name="T48" fmla="*/ 333 w 384"/>
                <a:gd name="T49" fmla="*/ 179 h 4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84" h="410">
                  <a:moveTo>
                    <a:pt x="358" y="0"/>
                  </a:moveTo>
                  <a:cubicBezTo>
                    <a:pt x="26" y="0"/>
                    <a:pt x="26" y="0"/>
                    <a:pt x="26" y="0"/>
                  </a:cubicBezTo>
                  <a:cubicBezTo>
                    <a:pt x="12" y="0"/>
                    <a:pt x="0" y="12"/>
                    <a:pt x="0" y="26"/>
                  </a:cubicBezTo>
                  <a:cubicBezTo>
                    <a:pt x="0" y="358"/>
                    <a:pt x="0" y="358"/>
                    <a:pt x="0" y="358"/>
                  </a:cubicBezTo>
                  <a:cubicBezTo>
                    <a:pt x="0" y="372"/>
                    <a:pt x="12" y="384"/>
                    <a:pt x="26" y="384"/>
                  </a:cubicBezTo>
                  <a:cubicBezTo>
                    <a:pt x="51" y="384"/>
                    <a:pt x="51" y="384"/>
                    <a:pt x="51" y="384"/>
                  </a:cubicBezTo>
                  <a:cubicBezTo>
                    <a:pt x="51" y="398"/>
                    <a:pt x="63" y="410"/>
                    <a:pt x="77" y="410"/>
                  </a:cubicBezTo>
                  <a:cubicBezTo>
                    <a:pt x="91" y="410"/>
                    <a:pt x="102" y="398"/>
                    <a:pt x="102" y="384"/>
                  </a:cubicBezTo>
                  <a:cubicBezTo>
                    <a:pt x="282" y="384"/>
                    <a:pt x="282" y="384"/>
                    <a:pt x="282" y="384"/>
                  </a:cubicBezTo>
                  <a:cubicBezTo>
                    <a:pt x="282" y="398"/>
                    <a:pt x="293" y="410"/>
                    <a:pt x="307" y="410"/>
                  </a:cubicBezTo>
                  <a:cubicBezTo>
                    <a:pt x="321" y="410"/>
                    <a:pt x="333" y="398"/>
                    <a:pt x="333" y="384"/>
                  </a:cubicBezTo>
                  <a:cubicBezTo>
                    <a:pt x="358" y="384"/>
                    <a:pt x="358" y="384"/>
                    <a:pt x="358" y="384"/>
                  </a:cubicBezTo>
                  <a:cubicBezTo>
                    <a:pt x="372" y="384"/>
                    <a:pt x="384" y="372"/>
                    <a:pt x="384" y="358"/>
                  </a:cubicBezTo>
                  <a:cubicBezTo>
                    <a:pt x="384" y="26"/>
                    <a:pt x="384" y="26"/>
                    <a:pt x="384" y="26"/>
                  </a:cubicBezTo>
                  <a:cubicBezTo>
                    <a:pt x="384" y="12"/>
                    <a:pt x="372" y="0"/>
                    <a:pt x="358" y="0"/>
                  </a:cubicBezTo>
                  <a:close/>
                  <a:moveTo>
                    <a:pt x="333" y="333"/>
                  </a:moveTo>
                  <a:cubicBezTo>
                    <a:pt x="51" y="333"/>
                    <a:pt x="51" y="333"/>
                    <a:pt x="51" y="333"/>
                  </a:cubicBezTo>
                  <a:cubicBezTo>
                    <a:pt x="51" y="205"/>
                    <a:pt x="51" y="205"/>
                    <a:pt x="51" y="205"/>
                  </a:cubicBezTo>
                  <a:cubicBezTo>
                    <a:pt x="333" y="205"/>
                    <a:pt x="333" y="205"/>
                    <a:pt x="333" y="205"/>
                  </a:cubicBezTo>
                  <a:lnTo>
                    <a:pt x="333" y="333"/>
                  </a:lnTo>
                  <a:close/>
                  <a:moveTo>
                    <a:pt x="333" y="179"/>
                  </a:moveTo>
                  <a:cubicBezTo>
                    <a:pt x="51" y="179"/>
                    <a:pt x="51" y="179"/>
                    <a:pt x="51" y="179"/>
                  </a:cubicBezTo>
                  <a:cubicBezTo>
                    <a:pt x="51" y="51"/>
                    <a:pt x="51" y="51"/>
                    <a:pt x="51" y="51"/>
                  </a:cubicBezTo>
                  <a:cubicBezTo>
                    <a:pt x="333" y="51"/>
                    <a:pt x="333" y="51"/>
                    <a:pt x="333" y="51"/>
                  </a:cubicBezTo>
                  <a:lnTo>
                    <a:pt x="333" y="17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ea typeface="微软雅黑" panose="020B0503020204020204" pitchFamily="34" charset="-122"/>
              </a:endParaRPr>
            </a:p>
          </p:txBody>
        </p:sp>
        <p:sp>
          <p:nvSpPr>
            <p:cNvPr id="75" name="Freeform 6">
              <a:extLst>
                <a:ext uri="{FF2B5EF4-FFF2-40B4-BE49-F238E27FC236}">
                  <a16:creationId xmlns:a16="http://schemas.microsoft.com/office/drawing/2014/main" id="{EB87F7C4-1F7D-46B4-B5AC-596D95152E67}"/>
                </a:ext>
              </a:extLst>
            </p:cNvPr>
            <p:cNvSpPr>
              <a:spLocks noEditPoints="1"/>
            </p:cNvSpPr>
            <p:nvPr/>
          </p:nvSpPr>
          <p:spPr bwMode="auto">
            <a:xfrm>
              <a:off x="300038" y="866775"/>
              <a:ext cx="868363" cy="290512"/>
            </a:xfrm>
            <a:custGeom>
              <a:avLst/>
              <a:gdLst>
                <a:gd name="T0" fmla="*/ 547 w 547"/>
                <a:gd name="T1" fmla="*/ 0 h 183"/>
                <a:gd name="T2" fmla="*/ 0 w 547"/>
                <a:gd name="T3" fmla="*/ 0 h 183"/>
                <a:gd name="T4" fmla="*/ 0 w 547"/>
                <a:gd name="T5" fmla="*/ 183 h 183"/>
                <a:gd name="T6" fmla="*/ 547 w 547"/>
                <a:gd name="T7" fmla="*/ 183 h 183"/>
                <a:gd name="T8" fmla="*/ 547 w 547"/>
                <a:gd name="T9" fmla="*/ 0 h 183"/>
                <a:gd name="T10" fmla="*/ 364 w 547"/>
                <a:gd name="T11" fmla="*/ 124 h 183"/>
                <a:gd name="T12" fmla="*/ 183 w 547"/>
                <a:gd name="T13" fmla="*/ 124 h 183"/>
                <a:gd name="T14" fmla="*/ 183 w 547"/>
                <a:gd name="T15" fmla="*/ 62 h 183"/>
                <a:gd name="T16" fmla="*/ 364 w 547"/>
                <a:gd name="T17" fmla="*/ 62 h 183"/>
                <a:gd name="T18" fmla="*/ 364 w 547"/>
                <a:gd name="T19" fmla="*/ 124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47" h="183">
                  <a:moveTo>
                    <a:pt x="547" y="0"/>
                  </a:moveTo>
                  <a:lnTo>
                    <a:pt x="0" y="0"/>
                  </a:lnTo>
                  <a:lnTo>
                    <a:pt x="0" y="183"/>
                  </a:lnTo>
                  <a:lnTo>
                    <a:pt x="547" y="183"/>
                  </a:lnTo>
                  <a:lnTo>
                    <a:pt x="547" y="0"/>
                  </a:lnTo>
                  <a:close/>
                  <a:moveTo>
                    <a:pt x="364" y="124"/>
                  </a:moveTo>
                  <a:lnTo>
                    <a:pt x="183" y="124"/>
                  </a:lnTo>
                  <a:lnTo>
                    <a:pt x="183" y="62"/>
                  </a:lnTo>
                  <a:lnTo>
                    <a:pt x="364" y="62"/>
                  </a:lnTo>
                  <a:lnTo>
                    <a:pt x="364" y="1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ea typeface="微软雅黑" panose="020B0503020204020204" pitchFamily="34" charset="-122"/>
              </a:endParaRPr>
            </a:p>
          </p:txBody>
        </p:sp>
        <p:sp>
          <p:nvSpPr>
            <p:cNvPr id="76" name="Freeform 7">
              <a:extLst>
                <a:ext uri="{FF2B5EF4-FFF2-40B4-BE49-F238E27FC236}">
                  <a16:creationId xmlns:a16="http://schemas.microsoft.com/office/drawing/2014/main" id="{EDCF9895-1CF8-4E37-9CB6-240CBEBCA0E4}"/>
                </a:ext>
              </a:extLst>
            </p:cNvPr>
            <p:cNvSpPr>
              <a:spLocks noEditPoints="1"/>
            </p:cNvSpPr>
            <p:nvPr/>
          </p:nvSpPr>
          <p:spPr bwMode="auto">
            <a:xfrm>
              <a:off x="300038" y="288925"/>
              <a:ext cx="868363" cy="290512"/>
            </a:xfrm>
            <a:custGeom>
              <a:avLst/>
              <a:gdLst>
                <a:gd name="T0" fmla="*/ 547 w 547"/>
                <a:gd name="T1" fmla="*/ 0 h 183"/>
                <a:gd name="T2" fmla="*/ 0 w 547"/>
                <a:gd name="T3" fmla="*/ 0 h 183"/>
                <a:gd name="T4" fmla="*/ 0 w 547"/>
                <a:gd name="T5" fmla="*/ 183 h 183"/>
                <a:gd name="T6" fmla="*/ 547 w 547"/>
                <a:gd name="T7" fmla="*/ 183 h 183"/>
                <a:gd name="T8" fmla="*/ 547 w 547"/>
                <a:gd name="T9" fmla="*/ 0 h 183"/>
                <a:gd name="T10" fmla="*/ 364 w 547"/>
                <a:gd name="T11" fmla="*/ 121 h 183"/>
                <a:gd name="T12" fmla="*/ 183 w 547"/>
                <a:gd name="T13" fmla="*/ 121 h 183"/>
                <a:gd name="T14" fmla="*/ 183 w 547"/>
                <a:gd name="T15" fmla="*/ 59 h 183"/>
                <a:gd name="T16" fmla="*/ 364 w 547"/>
                <a:gd name="T17" fmla="*/ 59 h 183"/>
                <a:gd name="T18" fmla="*/ 364 w 547"/>
                <a:gd name="T19" fmla="*/ 121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47" h="183">
                  <a:moveTo>
                    <a:pt x="547" y="0"/>
                  </a:moveTo>
                  <a:lnTo>
                    <a:pt x="0" y="0"/>
                  </a:lnTo>
                  <a:lnTo>
                    <a:pt x="0" y="183"/>
                  </a:lnTo>
                  <a:lnTo>
                    <a:pt x="547" y="183"/>
                  </a:lnTo>
                  <a:lnTo>
                    <a:pt x="547" y="0"/>
                  </a:lnTo>
                  <a:close/>
                  <a:moveTo>
                    <a:pt x="364" y="121"/>
                  </a:moveTo>
                  <a:lnTo>
                    <a:pt x="183" y="121"/>
                  </a:lnTo>
                  <a:lnTo>
                    <a:pt x="183" y="59"/>
                  </a:lnTo>
                  <a:lnTo>
                    <a:pt x="364" y="59"/>
                  </a:lnTo>
                  <a:lnTo>
                    <a:pt x="364" y="1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ea typeface="微软雅黑" panose="020B0503020204020204" pitchFamily="34" charset="-122"/>
              </a:endParaRPr>
            </a:p>
          </p:txBody>
        </p:sp>
      </p:grpSp>
      <p:sp>
        <p:nvSpPr>
          <p:cNvPr id="77" name="Freeform 11">
            <a:extLst>
              <a:ext uri="{FF2B5EF4-FFF2-40B4-BE49-F238E27FC236}">
                <a16:creationId xmlns:a16="http://schemas.microsoft.com/office/drawing/2014/main" id="{E128035C-0023-4734-9230-6483DCCAE025}"/>
              </a:ext>
            </a:extLst>
          </p:cNvPr>
          <p:cNvSpPr>
            <a:spLocks noEditPoints="1"/>
          </p:cNvSpPr>
          <p:nvPr/>
        </p:nvSpPr>
        <p:spPr bwMode="auto">
          <a:xfrm>
            <a:off x="5088995" y="1898101"/>
            <a:ext cx="313633" cy="356863"/>
          </a:xfrm>
          <a:custGeom>
            <a:avLst/>
            <a:gdLst>
              <a:gd name="T0" fmla="*/ 240 w 280"/>
              <a:gd name="T1" fmla="*/ 0 h 320"/>
              <a:gd name="T2" fmla="*/ 40 w 280"/>
              <a:gd name="T3" fmla="*/ 0 h 320"/>
              <a:gd name="T4" fmla="*/ 0 w 280"/>
              <a:gd name="T5" fmla="*/ 40 h 320"/>
              <a:gd name="T6" fmla="*/ 0 w 280"/>
              <a:gd name="T7" fmla="*/ 200 h 320"/>
              <a:gd name="T8" fmla="*/ 0 w 280"/>
              <a:gd name="T9" fmla="*/ 210 h 320"/>
              <a:gd name="T10" fmla="*/ 10 w 280"/>
              <a:gd name="T11" fmla="*/ 220 h 320"/>
              <a:gd name="T12" fmla="*/ 20 w 280"/>
              <a:gd name="T13" fmla="*/ 220 h 320"/>
              <a:gd name="T14" fmla="*/ 20 w 280"/>
              <a:gd name="T15" fmla="*/ 270 h 320"/>
              <a:gd name="T16" fmla="*/ 30 w 280"/>
              <a:gd name="T17" fmla="*/ 280 h 320"/>
              <a:gd name="T18" fmla="*/ 40 w 280"/>
              <a:gd name="T19" fmla="*/ 280 h 320"/>
              <a:gd name="T20" fmla="*/ 40 w 280"/>
              <a:gd name="T21" fmla="*/ 300 h 320"/>
              <a:gd name="T22" fmla="*/ 60 w 280"/>
              <a:gd name="T23" fmla="*/ 320 h 320"/>
              <a:gd name="T24" fmla="*/ 80 w 280"/>
              <a:gd name="T25" fmla="*/ 320 h 320"/>
              <a:gd name="T26" fmla="*/ 100 w 280"/>
              <a:gd name="T27" fmla="*/ 300 h 320"/>
              <a:gd name="T28" fmla="*/ 100 w 280"/>
              <a:gd name="T29" fmla="*/ 280 h 320"/>
              <a:gd name="T30" fmla="*/ 180 w 280"/>
              <a:gd name="T31" fmla="*/ 280 h 320"/>
              <a:gd name="T32" fmla="*/ 180 w 280"/>
              <a:gd name="T33" fmla="*/ 300 h 320"/>
              <a:gd name="T34" fmla="*/ 200 w 280"/>
              <a:gd name="T35" fmla="*/ 320 h 320"/>
              <a:gd name="T36" fmla="*/ 220 w 280"/>
              <a:gd name="T37" fmla="*/ 320 h 320"/>
              <a:gd name="T38" fmla="*/ 240 w 280"/>
              <a:gd name="T39" fmla="*/ 300 h 320"/>
              <a:gd name="T40" fmla="*/ 240 w 280"/>
              <a:gd name="T41" fmla="*/ 280 h 320"/>
              <a:gd name="T42" fmla="*/ 250 w 280"/>
              <a:gd name="T43" fmla="*/ 280 h 320"/>
              <a:gd name="T44" fmla="*/ 260 w 280"/>
              <a:gd name="T45" fmla="*/ 270 h 320"/>
              <a:gd name="T46" fmla="*/ 260 w 280"/>
              <a:gd name="T47" fmla="*/ 220 h 320"/>
              <a:gd name="T48" fmla="*/ 270 w 280"/>
              <a:gd name="T49" fmla="*/ 220 h 320"/>
              <a:gd name="T50" fmla="*/ 280 w 280"/>
              <a:gd name="T51" fmla="*/ 210 h 320"/>
              <a:gd name="T52" fmla="*/ 280 w 280"/>
              <a:gd name="T53" fmla="*/ 200 h 320"/>
              <a:gd name="T54" fmla="*/ 280 w 280"/>
              <a:gd name="T55" fmla="*/ 40 h 320"/>
              <a:gd name="T56" fmla="*/ 240 w 280"/>
              <a:gd name="T57" fmla="*/ 0 h 320"/>
              <a:gd name="T58" fmla="*/ 200 w 280"/>
              <a:gd name="T59" fmla="*/ 80 h 320"/>
              <a:gd name="T60" fmla="*/ 220 w 280"/>
              <a:gd name="T61" fmla="*/ 100 h 320"/>
              <a:gd name="T62" fmla="*/ 220 w 280"/>
              <a:gd name="T63" fmla="*/ 140 h 320"/>
              <a:gd name="T64" fmla="*/ 60 w 280"/>
              <a:gd name="T65" fmla="*/ 140 h 320"/>
              <a:gd name="T66" fmla="*/ 60 w 280"/>
              <a:gd name="T67" fmla="*/ 100 h 320"/>
              <a:gd name="T68" fmla="*/ 80 w 280"/>
              <a:gd name="T69" fmla="*/ 80 h 320"/>
              <a:gd name="T70" fmla="*/ 200 w 280"/>
              <a:gd name="T71" fmla="*/ 80 h 320"/>
              <a:gd name="T72" fmla="*/ 80 w 280"/>
              <a:gd name="T73" fmla="*/ 240 h 320"/>
              <a:gd name="T74" fmla="*/ 60 w 280"/>
              <a:gd name="T75" fmla="*/ 240 h 320"/>
              <a:gd name="T76" fmla="*/ 40 w 280"/>
              <a:gd name="T77" fmla="*/ 220 h 320"/>
              <a:gd name="T78" fmla="*/ 60 w 280"/>
              <a:gd name="T79" fmla="*/ 200 h 320"/>
              <a:gd name="T80" fmla="*/ 80 w 280"/>
              <a:gd name="T81" fmla="*/ 200 h 320"/>
              <a:gd name="T82" fmla="*/ 100 w 280"/>
              <a:gd name="T83" fmla="*/ 220 h 320"/>
              <a:gd name="T84" fmla="*/ 80 w 280"/>
              <a:gd name="T85" fmla="*/ 240 h 320"/>
              <a:gd name="T86" fmla="*/ 220 w 280"/>
              <a:gd name="T87" fmla="*/ 240 h 320"/>
              <a:gd name="T88" fmla="*/ 200 w 280"/>
              <a:gd name="T89" fmla="*/ 240 h 320"/>
              <a:gd name="T90" fmla="*/ 180 w 280"/>
              <a:gd name="T91" fmla="*/ 220 h 320"/>
              <a:gd name="T92" fmla="*/ 200 w 280"/>
              <a:gd name="T93" fmla="*/ 200 h 320"/>
              <a:gd name="T94" fmla="*/ 220 w 280"/>
              <a:gd name="T95" fmla="*/ 200 h 320"/>
              <a:gd name="T96" fmla="*/ 240 w 280"/>
              <a:gd name="T97" fmla="*/ 220 h 320"/>
              <a:gd name="T98" fmla="*/ 220 w 280"/>
              <a:gd name="T99" fmla="*/ 240 h 3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80" h="320">
                <a:moveTo>
                  <a:pt x="240" y="0"/>
                </a:moveTo>
                <a:cubicBezTo>
                  <a:pt x="40" y="0"/>
                  <a:pt x="40" y="0"/>
                  <a:pt x="40" y="0"/>
                </a:cubicBezTo>
                <a:cubicBezTo>
                  <a:pt x="18" y="0"/>
                  <a:pt x="0" y="18"/>
                  <a:pt x="0" y="40"/>
                </a:cubicBezTo>
                <a:cubicBezTo>
                  <a:pt x="0" y="200"/>
                  <a:pt x="0" y="200"/>
                  <a:pt x="0" y="200"/>
                </a:cubicBezTo>
                <a:cubicBezTo>
                  <a:pt x="0" y="210"/>
                  <a:pt x="0" y="210"/>
                  <a:pt x="0" y="210"/>
                </a:cubicBezTo>
                <a:cubicBezTo>
                  <a:pt x="0" y="216"/>
                  <a:pt x="4" y="220"/>
                  <a:pt x="10" y="220"/>
                </a:cubicBezTo>
                <a:cubicBezTo>
                  <a:pt x="20" y="220"/>
                  <a:pt x="20" y="220"/>
                  <a:pt x="20" y="220"/>
                </a:cubicBezTo>
                <a:cubicBezTo>
                  <a:pt x="20" y="270"/>
                  <a:pt x="20" y="270"/>
                  <a:pt x="20" y="270"/>
                </a:cubicBezTo>
                <a:cubicBezTo>
                  <a:pt x="20" y="276"/>
                  <a:pt x="24" y="280"/>
                  <a:pt x="30" y="280"/>
                </a:cubicBezTo>
                <a:cubicBezTo>
                  <a:pt x="40" y="280"/>
                  <a:pt x="40" y="280"/>
                  <a:pt x="40" y="280"/>
                </a:cubicBezTo>
                <a:cubicBezTo>
                  <a:pt x="40" y="300"/>
                  <a:pt x="40" y="300"/>
                  <a:pt x="40" y="300"/>
                </a:cubicBezTo>
                <a:cubicBezTo>
                  <a:pt x="40" y="311"/>
                  <a:pt x="49" y="320"/>
                  <a:pt x="60" y="320"/>
                </a:cubicBezTo>
                <a:cubicBezTo>
                  <a:pt x="80" y="320"/>
                  <a:pt x="80" y="320"/>
                  <a:pt x="80" y="320"/>
                </a:cubicBezTo>
                <a:cubicBezTo>
                  <a:pt x="91" y="320"/>
                  <a:pt x="100" y="311"/>
                  <a:pt x="100" y="300"/>
                </a:cubicBezTo>
                <a:cubicBezTo>
                  <a:pt x="100" y="280"/>
                  <a:pt x="100" y="280"/>
                  <a:pt x="100" y="280"/>
                </a:cubicBezTo>
                <a:cubicBezTo>
                  <a:pt x="180" y="280"/>
                  <a:pt x="180" y="280"/>
                  <a:pt x="180" y="280"/>
                </a:cubicBezTo>
                <a:cubicBezTo>
                  <a:pt x="180" y="300"/>
                  <a:pt x="180" y="300"/>
                  <a:pt x="180" y="300"/>
                </a:cubicBezTo>
                <a:cubicBezTo>
                  <a:pt x="180" y="311"/>
                  <a:pt x="189" y="320"/>
                  <a:pt x="200" y="320"/>
                </a:cubicBezTo>
                <a:cubicBezTo>
                  <a:pt x="220" y="320"/>
                  <a:pt x="220" y="320"/>
                  <a:pt x="220" y="320"/>
                </a:cubicBezTo>
                <a:cubicBezTo>
                  <a:pt x="231" y="320"/>
                  <a:pt x="240" y="311"/>
                  <a:pt x="240" y="300"/>
                </a:cubicBezTo>
                <a:cubicBezTo>
                  <a:pt x="240" y="280"/>
                  <a:pt x="240" y="280"/>
                  <a:pt x="240" y="280"/>
                </a:cubicBezTo>
                <a:cubicBezTo>
                  <a:pt x="250" y="280"/>
                  <a:pt x="250" y="280"/>
                  <a:pt x="250" y="280"/>
                </a:cubicBezTo>
                <a:cubicBezTo>
                  <a:pt x="256" y="280"/>
                  <a:pt x="260" y="276"/>
                  <a:pt x="260" y="270"/>
                </a:cubicBezTo>
                <a:cubicBezTo>
                  <a:pt x="260" y="220"/>
                  <a:pt x="260" y="220"/>
                  <a:pt x="260" y="220"/>
                </a:cubicBezTo>
                <a:cubicBezTo>
                  <a:pt x="270" y="220"/>
                  <a:pt x="270" y="220"/>
                  <a:pt x="270" y="220"/>
                </a:cubicBezTo>
                <a:cubicBezTo>
                  <a:pt x="276" y="220"/>
                  <a:pt x="280" y="216"/>
                  <a:pt x="280" y="210"/>
                </a:cubicBezTo>
                <a:cubicBezTo>
                  <a:pt x="280" y="200"/>
                  <a:pt x="280" y="200"/>
                  <a:pt x="280" y="200"/>
                </a:cubicBezTo>
                <a:cubicBezTo>
                  <a:pt x="280" y="40"/>
                  <a:pt x="280" y="40"/>
                  <a:pt x="280" y="40"/>
                </a:cubicBezTo>
                <a:cubicBezTo>
                  <a:pt x="280" y="18"/>
                  <a:pt x="262" y="0"/>
                  <a:pt x="240" y="0"/>
                </a:cubicBezTo>
                <a:close/>
                <a:moveTo>
                  <a:pt x="200" y="80"/>
                </a:moveTo>
                <a:cubicBezTo>
                  <a:pt x="211" y="80"/>
                  <a:pt x="220" y="89"/>
                  <a:pt x="220" y="100"/>
                </a:cubicBezTo>
                <a:cubicBezTo>
                  <a:pt x="220" y="140"/>
                  <a:pt x="220" y="140"/>
                  <a:pt x="220" y="140"/>
                </a:cubicBezTo>
                <a:cubicBezTo>
                  <a:pt x="60" y="140"/>
                  <a:pt x="60" y="140"/>
                  <a:pt x="60" y="140"/>
                </a:cubicBezTo>
                <a:cubicBezTo>
                  <a:pt x="60" y="100"/>
                  <a:pt x="60" y="100"/>
                  <a:pt x="60" y="100"/>
                </a:cubicBezTo>
                <a:cubicBezTo>
                  <a:pt x="60" y="89"/>
                  <a:pt x="69" y="80"/>
                  <a:pt x="80" y="80"/>
                </a:cubicBezTo>
                <a:lnTo>
                  <a:pt x="200" y="80"/>
                </a:lnTo>
                <a:close/>
                <a:moveTo>
                  <a:pt x="80" y="240"/>
                </a:moveTo>
                <a:cubicBezTo>
                  <a:pt x="60" y="240"/>
                  <a:pt x="60" y="240"/>
                  <a:pt x="60" y="240"/>
                </a:cubicBezTo>
                <a:cubicBezTo>
                  <a:pt x="49" y="240"/>
                  <a:pt x="40" y="231"/>
                  <a:pt x="40" y="220"/>
                </a:cubicBezTo>
                <a:cubicBezTo>
                  <a:pt x="40" y="209"/>
                  <a:pt x="49" y="200"/>
                  <a:pt x="60" y="200"/>
                </a:cubicBezTo>
                <a:cubicBezTo>
                  <a:pt x="80" y="200"/>
                  <a:pt x="80" y="200"/>
                  <a:pt x="80" y="200"/>
                </a:cubicBezTo>
                <a:cubicBezTo>
                  <a:pt x="91" y="200"/>
                  <a:pt x="100" y="209"/>
                  <a:pt x="100" y="220"/>
                </a:cubicBezTo>
                <a:cubicBezTo>
                  <a:pt x="100" y="231"/>
                  <a:pt x="91" y="240"/>
                  <a:pt x="80" y="240"/>
                </a:cubicBezTo>
                <a:close/>
                <a:moveTo>
                  <a:pt x="220" y="240"/>
                </a:moveTo>
                <a:cubicBezTo>
                  <a:pt x="200" y="240"/>
                  <a:pt x="200" y="240"/>
                  <a:pt x="200" y="240"/>
                </a:cubicBezTo>
                <a:cubicBezTo>
                  <a:pt x="189" y="240"/>
                  <a:pt x="180" y="231"/>
                  <a:pt x="180" y="220"/>
                </a:cubicBezTo>
                <a:cubicBezTo>
                  <a:pt x="180" y="209"/>
                  <a:pt x="189" y="200"/>
                  <a:pt x="200" y="200"/>
                </a:cubicBezTo>
                <a:cubicBezTo>
                  <a:pt x="220" y="200"/>
                  <a:pt x="220" y="200"/>
                  <a:pt x="220" y="200"/>
                </a:cubicBezTo>
                <a:cubicBezTo>
                  <a:pt x="231" y="200"/>
                  <a:pt x="240" y="209"/>
                  <a:pt x="240" y="220"/>
                </a:cubicBezTo>
                <a:cubicBezTo>
                  <a:pt x="240" y="231"/>
                  <a:pt x="231" y="240"/>
                  <a:pt x="220" y="240"/>
                </a:cubicBezTo>
                <a:close/>
              </a:path>
            </a:pathLst>
          </a:custGeom>
          <a:solidFill>
            <a:srgbClr val="356377"/>
          </a:solidFill>
          <a:ln>
            <a:noFill/>
          </a:ln>
        </p:spPr>
        <p:txBody>
          <a:bodyPr vert="horz" wrap="square" lIns="80979" tIns="40490" rIns="80979" bIns="40490" numCol="1" anchor="t" anchorCtr="0" compatLnSpc="1">
            <a:prstTxWarp prst="textNoShape">
              <a:avLst/>
            </a:prstTxWarp>
          </a:bodyPr>
          <a:lstStyle/>
          <a:p>
            <a:endParaRPr lang="id-ID">
              <a:ea typeface="微软雅黑" panose="020B0503020204020204" pitchFamily="34" charset="-122"/>
            </a:endParaRPr>
          </a:p>
        </p:txBody>
      </p:sp>
      <p:grpSp>
        <p:nvGrpSpPr>
          <p:cNvPr id="78" name="Group 59">
            <a:extLst>
              <a:ext uri="{FF2B5EF4-FFF2-40B4-BE49-F238E27FC236}">
                <a16:creationId xmlns:a16="http://schemas.microsoft.com/office/drawing/2014/main" id="{FBD55E86-7110-4969-BFFB-8955C93866C1}"/>
              </a:ext>
            </a:extLst>
          </p:cNvPr>
          <p:cNvGrpSpPr/>
          <p:nvPr/>
        </p:nvGrpSpPr>
        <p:grpSpPr>
          <a:xfrm>
            <a:off x="5361697" y="3679442"/>
            <a:ext cx="456508" cy="475633"/>
            <a:chOff x="-251803" y="2267153"/>
            <a:chExt cx="2078037" cy="2166938"/>
          </a:xfrm>
          <a:solidFill>
            <a:srgbClr val="356377"/>
          </a:solidFill>
        </p:grpSpPr>
        <p:sp>
          <p:nvSpPr>
            <p:cNvPr id="79" name="Freeform 22">
              <a:extLst>
                <a:ext uri="{FF2B5EF4-FFF2-40B4-BE49-F238E27FC236}">
                  <a16:creationId xmlns:a16="http://schemas.microsoft.com/office/drawing/2014/main" id="{7FA74EC0-8B81-490E-BB51-9DFD688D27F0}"/>
                </a:ext>
              </a:extLst>
            </p:cNvPr>
            <p:cNvSpPr>
              <a:spLocks/>
            </p:cNvSpPr>
            <p:nvPr/>
          </p:nvSpPr>
          <p:spPr bwMode="auto">
            <a:xfrm>
              <a:off x="57759" y="2267153"/>
              <a:ext cx="1768475" cy="1522413"/>
            </a:xfrm>
            <a:custGeom>
              <a:avLst/>
              <a:gdLst>
                <a:gd name="T0" fmla="*/ 432 w 469"/>
                <a:gd name="T1" fmla="*/ 0 h 404"/>
                <a:gd name="T2" fmla="*/ 0 w 469"/>
                <a:gd name="T3" fmla="*/ 0 h 404"/>
                <a:gd name="T4" fmla="*/ 147 w 469"/>
                <a:gd name="T5" fmla="*/ 73 h 404"/>
                <a:gd name="T6" fmla="*/ 395 w 469"/>
                <a:gd name="T7" fmla="*/ 73 h 404"/>
                <a:gd name="T8" fmla="*/ 395 w 469"/>
                <a:gd name="T9" fmla="*/ 110 h 404"/>
                <a:gd name="T10" fmla="*/ 220 w 469"/>
                <a:gd name="T11" fmla="*/ 110 h 404"/>
                <a:gd name="T12" fmla="*/ 269 w 469"/>
                <a:gd name="T13" fmla="*/ 134 h 404"/>
                <a:gd name="T14" fmla="*/ 314 w 469"/>
                <a:gd name="T15" fmla="*/ 184 h 404"/>
                <a:gd name="T16" fmla="*/ 395 w 469"/>
                <a:gd name="T17" fmla="*/ 184 h 404"/>
                <a:gd name="T18" fmla="*/ 395 w 469"/>
                <a:gd name="T19" fmla="*/ 220 h 404"/>
                <a:gd name="T20" fmla="*/ 322 w 469"/>
                <a:gd name="T21" fmla="*/ 220 h 404"/>
                <a:gd name="T22" fmla="*/ 322 w 469"/>
                <a:gd name="T23" fmla="*/ 404 h 404"/>
                <a:gd name="T24" fmla="*/ 432 w 469"/>
                <a:gd name="T25" fmla="*/ 404 h 404"/>
                <a:gd name="T26" fmla="*/ 469 w 469"/>
                <a:gd name="T27" fmla="*/ 367 h 404"/>
                <a:gd name="T28" fmla="*/ 469 w 469"/>
                <a:gd name="T29" fmla="*/ 37 h 404"/>
                <a:gd name="T30" fmla="*/ 432 w 469"/>
                <a:gd name="T31" fmla="*/ 0 h 4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69" h="404">
                  <a:moveTo>
                    <a:pt x="432" y="0"/>
                  </a:moveTo>
                  <a:cubicBezTo>
                    <a:pt x="0" y="0"/>
                    <a:pt x="0" y="0"/>
                    <a:pt x="0" y="0"/>
                  </a:cubicBezTo>
                  <a:cubicBezTo>
                    <a:pt x="147" y="73"/>
                    <a:pt x="147" y="73"/>
                    <a:pt x="147" y="73"/>
                  </a:cubicBezTo>
                  <a:cubicBezTo>
                    <a:pt x="395" y="73"/>
                    <a:pt x="395" y="73"/>
                    <a:pt x="395" y="73"/>
                  </a:cubicBezTo>
                  <a:cubicBezTo>
                    <a:pt x="395" y="110"/>
                    <a:pt x="395" y="110"/>
                    <a:pt x="395" y="110"/>
                  </a:cubicBezTo>
                  <a:cubicBezTo>
                    <a:pt x="220" y="110"/>
                    <a:pt x="220" y="110"/>
                    <a:pt x="220" y="110"/>
                  </a:cubicBezTo>
                  <a:cubicBezTo>
                    <a:pt x="269" y="134"/>
                    <a:pt x="269" y="134"/>
                    <a:pt x="269" y="134"/>
                  </a:cubicBezTo>
                  <a:cubicBezTo>
                    <a:pt x="288" y="144"/>
                    <a:pt x="304" y="163"/>
                    <a:pt x="314" y="184"/>
                  </a:cubicBezTo>
                  <a:cubicBezTo>
                    <a:pt x="395" y="184"/>
                    <a:pt x="395" y="184"/>
                    <a:pt x="395" y="184"/>
                  </a:cubicBezTo>
                  <a:cubicBezTo>
                    <a:pt x="395" y="220"/>
                    <a:pt x="395" y="220"/>
                    <a:pt x="395" y="220"/>
                  </a:cubicBezTo>
                  <a:cubicBezTo>
                    <a:pt x="322" y="220"/>
                    <a:pt x="322" y="220"/>
                    <a:pt x="322" y="220"/>
                  </a:cubicBezTo>
                  <a:cubicBezTo>
                    <a:pt x="322" y="404"/>
                    <a:pt x="322" y="404"/>
                    <a:pt x="322" y="404"/>
                  </a:cubicBezTo>
                  <a:cubicBezTo>
                    <a:pt x="432" y="404"/>
                    <a:pt x="432" y="404"/>
                    <a:pt x="432" y="404"/>
                  </a:cubicBezTo>
                  <a:cubicBezTo>
                    <a:pt x="452" y="404"/>
                    <a:pt x="469" y="387"/>
                    <a:pt x="469" y="367"/>
                  </a:cubicBezTo>
                  <a:cubicBezTo>
                    <a:pt x="469" y="37"/>
                    <a:pt x="469" y="37"/>
                    <a:pt x="469" y="37"/>
                  </a:cubicBezTo>
                  <a:cubicBezTo>
                    <a:pt x="469" y="17"/>
                    <a:pt x="452" y="0"/>
                    <a:pt x="43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ea typeface="微软雅黑" panose="020B0503020204020204" pitchFamily="34" charset="-122"/>
              </a:endParaRPr>
            </a:p>
          </p:txBody>
        </p:sp>
        <p:sp>
          <p:nvSpPr>
            <p:cNvPr id="80" name="Freeform 23">
              <a:extLst>
                <a:ext uri="{FF2B5EF4-FFF2-40B4-BE49-F238E27FC236}">
                  <a16:creationId xmlns:a16="http://schemas.microsoft.com/office/drawing/2014/main" id="{8519983E-3DCA-4977-BEC8-26C2102CF7EE}"/>
                </a:ext>
              </a:extLst>
            </p:cNvPr>
            <p:cNvSpPr>
              <a:spLocks noEditPoints="1"/>
            </p:cNvSpPr>
            <p:nvPr/>
          </p:nvSpPr>
          <p:spPr bwMode="auto">
            <a:xfrm>
              <a:off x="-251803" y="2314778"/>
              <a:ext cx="1384300" cy="2119313"/>
            </a:xfrm>
            <a:custGeom>
              <a:avLst/>
              <a:gdLst>
                <a:gd name="T0" fmla="*/ 334 w 367"/>
                <a:gd name="T1" fmla="*/ 154 h 562"/>
                <a:gd name="T2" fmla="*/ 33 w 367"/>
                <a:gd name="T3" fmla="*/ 3 h 562"/>
                <a:gd name="T4" fmla="*/ 20 w 367"/>
                <a:gd name="T5" fmla="*/ 0 h 562"/>
                <a:gd name="T6" fmla="*/ 0 w 367"/>
                <a:gd name="T7" fmla="*/ 24 h 562"/>
                <a:gd name="T8" fmla="*/ 0 w 367"/>
                <a:gd name="T9" fmla="*/ 354 h 562"/>
                <a:gd name="T10" fmla="*/ 33 w 367"/>
                <a:gd name="T11" fmla="*/ 407 h 562"/>
                <a:gd name="T12" fmla="*/ 334 w 367"/>
                <a:gd name="T13" fmla="*/ 558 h 562"/>
                <a:gd name="T14" fmla="*/ 348 w 367"/>
                <a:gd name="T15" fmla="*/ 562 h 562"/>
                <a:gd name="T16" fmla="*/ 367 w 367"/>
                <a:gd name="T17" fmla="*/ 538 h 562"/>
                <a:gd name="T18" fmla="*/ 367 w 367"/>
                <a:gd name="T19" fmla="*/ 207 h 562"/>
                <a:gd name="T20" fmla="*/ 334 w 367"/>
                <a:gd name="T21" fmla="*/ 154 h 562"/>
                <a:gd name="T22" fmla="*/ 257 w 367"/>
                <a:gd name="T23" fmla="*/ 391 h 562"/>
                <a:gd name="T24" fmla="*/ 220 w 367"/>
                <a:gd name="T25" fmla="*/ 336 h 562"/>
                <a:gd name="T26" fmla="*/ 257 w 367"/>
                <a:gd name="T27" fmla="*/ 281 h 562"/>
                <a:gd name="T28" fmla="*/ 294 w 367"/>
                <a:gd name="T29" fmla="*/ 336 h 562"/>
                <a:gd name="T30" fmla="*/ 257 w 367"/>
                <a:gd name="T31" fmla="*/ 391 h 5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67" h="562">
                  <a:moveTo>
                    <a:pt x="334" y="154"/>
                  </a:moveTo>
                  <a:cubicBezTo>
                    <a:pt x="33" y="3"/>
                    <a:pt x="33" y="3"/>
                    <a:pt x="33" y="3"/>
                  </a:cubicBezTo>
                  <a:cubicBezTo>
                    <a:pt x="28" y="1"/>
                    <a:pt x="24" y="0"/>
                    <a:pt x="20" y="0"/>
                  </a:cubicBezTo>
                  <a:cubicBezTo>
                    <a:pt x="8" y="0"/>
                    <a:pt x="0" y="9"/>
                    <a:pt x="0" y="24"/>
                  </a:cubicBezTo>
                  <a:cubicBezTo>
                    <a:pt x="0" y="354"/>
                    <a:pt x="0" y="354"/>
                    <a:pt x="0" y="354"/>
                  </a:cubicBezTo>
                  <a:cubicBezTo>
                    <a:pt x="0" y="374"/>
                    <a:pt x="15" y="398"/>
                    <a:pt x="33" y="407"/>
                  </a:cubicBezTo>
                  <a:cubicBezTo>
                    <a:pt x="334" y="558"/>
                    <a:pt x="334" y="558"/>
                    <a:pt x="334" y="558"/>
                  </a:cubicBezTo>
                  <a:cubicBezTo>
                    <a:pt x="339" y="560"/>
                    <a:pt x="344" y="562"/>
                    <a:pt x="348" y="562"/>
                  </a:cubicBezTo>
                  <a:cubicBezTo>
                    <a:pt x="359" y="562"/>
                    <a:pt x="367" y="553"/>
                    <a:pt x="367" y="538"/>
                  </a:cubicBezTo>
                  <a:cubicBezTo>
                    <a:pt x="367" y="207"/>
                    <a:pt x="367" y="207"/>
                    <a:pt x="367" y="207"/>
                  </a:cubicBezTo>
                  <a:cubicBezTo>
                    <a:pt x="367" y="187"/>
                    <a:pt x="352" y="163"/>
                    <a:pt x="334" y="154"/>
                  </a:cubicBezTo>
                  <a:close/>
                  <a:moveTo>
                    <a:pt x="257" y="391"/>
                  </a:moveTo>
                  <a:cubicBezTo>
                    <a:pt x="237" y="391"/>
                    <a:pt x="220" y="366"/>
                    <a:pt x="220" y="336"/>
                  </a:cubicBezTo>
                  <a:cubicBezTo>
                    <a:pt x="220" y="305"/>
                    <a:pt x="237" y="281"/>
                    <a:pt x="257" y="281"/>
                  </a:cubicBezTo>
                  <a:cubicBezTo>
                    <a:pt x="277" y="281"/>
                    <a:pt x="294" y="305"/>
                    <a:pt x="294" y="336"/>
                  </a:cubicBezTo>
                  <a:cubicBezTo>
                    <a:pt x="294" y="366"/>
                    <a:pt x="277" y="391"/>
                    <a:pt x="257" y="39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ea typeface="微软雅黑" panose="020B0503020204020204" pitchFamily="34" charset="-122"/>
              </a:endParaRPr>
            </a:p>
          </p:txBody>
        </p:sp>
      </p:grpSp>
      <p:grpSp>
        <p:nvGrpSpPr>
          <p:cNvPr id="81" name="Group 97">
            <a:extLst>
              <a:ext uri="{FF2B5EF4-FFF2-40B4-BE49-F238E27FC236}">
                <a16:creationId xmlns:a16="http://schemas.microsoft.com/office/drawing/2014/main" id="{96D703CF-2399-4159-B640-A38728CB20B0}"/>
              </a:ext>
            </a:extLst>
          </p:cNvPr>
          <p:cNvGrpSpPr/>
          <p:nvPr/>
        </p:nvGrpSpPr>
        <p:grpSpPr>
          <a:xfrm>
            <a:off x="3551949" y="3470577"/>
            <a:ext cx="368484" cy="259595"/>
            <a:chOff x="3175" y="1588"/>
            <a:chExt cx="1184276" cy="835025"/>
          </a:xfrm>
          <a:solidFill>
            <a:srgbClr val="356377"/>
          </a:solidFill>
        </p:grpSpPr>
        <p:sp>
          <p:nvSpPr>
            <p:cNvPr id="82" name="Freeform 27">
              <a:extLst>
                <a:ext uri="{FF2B5EF4-FFF2-40B4-BE49-F238E27FC236}">
                  <a16:creationId xmlns:a16="http://schemas.microsoft.com/office/drawing/2014/main" id="{0EC1C3B5-49C6-48FC-9C7F-FF9B09A124CA}"/>
                </a:ext>
              </a:extLst>
            </p:cNvPr>
            <p:cNvSpPr>
              <a:spLocks/>
            </p:cNvSpPr>
            <p:nvPr/>
          </p:nvSpPr>
          <p:spPr bwMode="auto">
            <a:xfrm>
              <a:off x="3175" y="1588"/>
              <a:ext cx="833438" cy="835025"/>
            </a:xfrm>
            <a:custGeom>
              <a:avLst/>
              <a:gdLst>
                <a:gd name="T0" fmla="*/ 200 w 220"/>
                <a:gd name="T1" fmla="*/ 0 h 220"/>
                <a:gd name="T2" fmla="*/ 20 w 220"/>
                <a:gd name="T3" fmla="*/ 0 h 220"/>
                <a:gd name="T4" fmla="*/ 0 w 220"/>
                <a:gd name="T5" fmla="*/ 20 h 220"/>
                <a:gd name="T6" fmla="*/ 0 w 220"/>
                <a:gd name="T7" fmla="*/ 200 h 220"/>
                <a:gd name="T8" fmla="*/ 20 w 220"/>
                <a:gd name="T9" fmla="*/ 220 h 220"/>
                <a:gd name="T10" fmla="*/ 200 w 220"/>
                <a:gd name="T11" fmla="*/ 220 h 220"/>
                <a:gd name="T12" fmla="*/ 220 w 220"/>
                <a:gd name="T13" fmla="*/ 200 h 220"/>
                <a:gd name="T14" fmla="*/ 220 w 220"/>
                <a:gd name="T15" fmla="*/ 20 h 220"/>
                <a:gd name="T16" fmla="*/ 200 w 220"/>
                <a:gd name="T17" fmla="*/ 0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0" h="220">
                  <a:moveTo>
                    <a:pt x="200" y="0"/>
                  </a:moveTo>
                  <a:cubicBezTo>
                    <a:pt x="20" y="0"/>
                    <a:pt x="20" y="0"/>
                    <a:pt x="20" y="0"/>
                  </a:cubicBezTo>
                  <a:cubicBezTo>
                    <a:pt x="9" y="0"/>
                    <a:pt x="0" y="9"/>
                    <a:pt x="0" y="20"/>
                  </a:cubicBezTo>
                  <a:cubicBezTo>
                    <a:pt x="0" y="200"/>
                    <a:pt x="0" y="200"/>
                    <a:pt x="0" y="200"/>
                  </a:cubicBezTo>
                  <a:cubicBezTo>
                    <a:pt x="0" y="211"/>
                    <a:pt x="9" y="220"/>
                    <a:pt x="20" y="220"/>
                  </a:cubicBezTo>
                  <a:cubicBezTo>
                    <a:pt x="200" y="220"/>
                    <a:pt x="200" y="220"/>
                    <a:pt x="200" y="220"/>
                  </a:cubicBezTo>
                  <a:cubicBezTo>
                    <a:pt x="211" y="220"/>
                    <a:pt x="220" y="211"/>
                    <a:pt x="220" y="200"/>
                  </a:cubicBezTo>
                  <a:cubicBezTo>
                    <a:pt x="220" y="20"/>
                    <a:pt x="220" y="20"/>
                    <a:pt x="220" y="20"/>
                  </a:cubicBezTo>
                  <a:cubicBezTo>
                    <a:pt x="220" y="9"/>
                    <a:pt x="211" y="0"/>
                    <a:pt x="20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ea typeface="微软雅黑" panose="020B0503020204020204" pitchFamily="34" charset="-122"/>
              </a:endParaRPr>
            </a:p>
          </p:txBody>
        </p:sp>
        <p:sp>
          <p:nvSpPr>
            <p:cNvPr id="83" name="Freeform 28">
              <a:extLst>
                <a:ext uri="{FF2B5EF4-FFF2-40B4-BE49-F238E27FC236}">
                  <a16:creationId xmlns:a16="http://schemas.microsoft.com/office/drawing/2014/main" id="{84E76C80-FF0D-439A-86EF-6CF1C0C88B7F}"/>
                </a:ext>
              </a:extLst>
            </p:cNvPr>
            <p:cNvSpPr>
              <a:spLocks/>
            </p:cNvSpPr>
            <p:nvPr/>
          </p:nvSpPr>
          <p:spPr bwMode="auto">
            <a:xfrm>
              <a:off x="884238" y="111126"/>
              <a:ext cx="303213" cy="612775"/>
            </a:xfrm>
            <a:custGeom>
              <a:avLst/>
              <a:gdLst>
                <a:gd name="T0" fmla="*/ 63 w 80"/>
                <a:gd name="T1" fmla="*/ 5 h 161"/>
                <a:gd name="T2" fmla="*/ 26 w 80"/>
                <a:gd name="T3" fmla="*/ 28 h 161"/>
                <a:gd name="T4" fmla="*/ 0 w 80"/>
                <a:gd name="T5" fmla="*/ 43 h 161"/>
                <a:gd name="T6" fmla="*/ 0 w 80"/>
                <a:gd name="T7" fmla="*/ 118 h 161"/>
                <a:gd name="T8" fmla="*/ 26 w 80"/>
                <a:gd name="T9" fmla="*/ 134 h 161"/>
                <a:gd name="T10" fmla="*/ 63 w 80"/>
                <a:gd name="T11" fmla="*/ 156 h 161"/>
                <a:gd name="T12" fmla="*/ 80 w 80"/>
                <a:gd name="T13" fmla="*/ 146 h 161"/>
                <a:gd name="T14" fmla="*/ 80 w 80"/>
                <a:gd name="T15" fmla="*/ 15 h 161"/>
                <a:gd name="T16" fmla="*/ 63 w 80"/>
                <a:gd name="T17" fmla="*/ 5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0" h="161">
                  <a:moveTo>
                    <a:pt x="63" y="5"/>
                  </a:moveTo>
                  <a:cubicBezTo>
                    <a:pt x="26" y="28"/>
                    <a:pt x="26" y="28"/>
                    <a:pt x="26" y="28"/>
                  </a:cubicBezTo>
                  <a:cubicBezTo>
                    <a:pt x="18" y="32"/>
                    <a:pt x="8" y="38"/>
                    <a:pt x="0" y="43"/>
                  </a:cubicBezTo>
                  <a:cubicBezTo>
                    <a:pt x="0" y="118"/>
                    <a:pt x="0" y="118"/>
                    <a:pt x="0" y="118"/>
                  </a:cubicBezTo>
                  <a:cubicBezTo>
                    <a:pt x="8" y="123"/>
                    <a:pt x="18" y="129"/>
                    <a:pt x="26" y="134"/>
                  </a:cubicBezTo>
                  <a:cubicBezTo>
                    <a:pt x="63" y="156"/>
                    <a:pt x="63" y="156"/>
                    <a:pt x="63" y="156"/>
                  </a:cubicBezTo>
                  <a:cubicBezTo>
                    <a:pt x="72" y="161"/>
                    <a:pt x="80" y="157"/>
                    <a:pt x="80" y="146"/>
                  </a:cubicBezTo>
                  <a:cubicBezTo>
                    <a:pt x="80" y="15"/>
                    <a:pt x="80" y="15"/>
                    <a:pt x="80" y="15"/>
                  </a:cubicBezTo>
                  <a:cubicBezTo>
                    <a:pt x="80" y="4"/>
                    <a:pt x="72" y="0"/>
                    <a:pt x="63"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ea typeface="微软雅黑" panose="020B0503020204020204" pitchFamily="34" charset="-122"/>
              </a:endParaRPr>
            </a:p>
          </p:txBody>
        </p:sp>
      </p:grpSp>
      <p:sp>
        <p:nvSpPr>
          <p:cNvPr id="84" name="文本框 2">
            <a:extLst>
              <a:ext uri="{FF2B5EF4-FFF2-40B4-BE49-F238E27FC236}">
                <a16:creationId xmlns:a16="http://schemas.microsoft.com/office/drawing/2014/main" id="{AC6BE127-73BA-4CDD-8C0F-030207BF2B65}"/>
              </a:ext>
            </a:extLst>
          </p:cNvPr>
          <p:cNvSpPr txBox="1"/>
          <p:nvPr/>
        </p:nvSpPr>
        <p:spPr>
          <a:xfrm>
            <a:off x="848632" y="127672"/>
            <a:ext cx="2464538" cy="415370"/>
          </a:xfrm>
          <a:prstGeom prst="rect">
            <a:avLst/>
          </a:prstGeom>
          <a:noFill/>
        </p:spPr>
        <p:txBody>
          <a:bodyPr wrap="square" rtlCol="0">
            <a:spAutoFit/>
          </a:bodyPr>
          <a:lstStyle/>
          <a:p>
            <a:pPr algn="ctr"/>
            <a:r>
              <a:rPr lang="en-US" altLang="zh-CN" sz="2099" b="1" dirty="0">
                <a:solidFill>
                  <a:srgbClr val="356377"/>
                </a:solidFill>
                <a:latin typeface="inpin heiti" panose="00000500000000000000" pitchFamily="2" charset="-122"/>
                <a:ea typeface="inpin heiti" panose="00000500000000000000" pitchFamily="2" charset="-122"/>
                <a:sym typeface="inpin heiti" panose="00000500000000000000" pitchFamily="2" charset="-122"/>
              </a:rPr>
              <a:t>Enter title</a:t>
            </a:r>
            <a:endParaRPr lang="zh-CN" altLang="en-US" sz="2099" b="1" dirty="0">
              <a:solidFill>
                <a:srgbClr val="356377"/>
              </a:solidFill>
              <a:latin typeface="inpin heiti" panose="00000500000000000000" pitchFamily="2" charset="-122"/>
              <a:ea typeface="inpin heiti" panose="00000500000000000000" pitchFamily="2" charset="-122"/>
              <a:sym typeface="inpin heiti" panose="00000500000000000000" pitchFamily="2" charset="-122"/>
            </a:endParaRPr>
          </a:p>
        </p:txBody>
      </p:sp>
    </p:spTree>
    <p:extLst>
      <p:ext uri="{BB962C8B-B14F-4D97-AF65-F5344CB8AC3E}">
        <p14:creationId xmlns:p14="http://schemas.microsoft.com/office/powerpoint/2010/main" val="3542237643"/>
      </p:ext>
    </p:extLst>
  </p:cSld>
  <p:clrMapOvr>
    <a:masterClrMapping/>
  </p:clrMapOvr>
  <mc:AlternateContent xmlns:mc="http://schemas.openxmlformats.org/markup-compatibility/2006" xmlns:p14="http://schemas.microsoft.com/office/powerpoint/2010/main">
    <mc:Choice Requires="p14">
      <p:transition spd="slow" p14:dur="1200" advClick="0" advTm="0">
        <p14:prism/>
      </p:transition>
    </mc:Choice>
    <mc:Fallback xmlns="">
      <p:transition spd="slow"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9" fill="hold" grpId="0" nodeType="afterEffect">
                                  <p:stCondLst>
                                    <p:cond delay="0"/>
                                  </p:stCondLst>
                                  <p:childTnLst>
                                    <p:set>
                                      <p:cBhvr>
                                        <p:cTn id="6" dur="1" fill="hold">
                                          <p:stCondLst>
                                            <p:cond delay="0"/>
                                          </p:stCondLst>
                                        </p:cTn>
                                        <p:tgtEl>
                                          <p:spTgt spid="49"/>
                                        </p:tgtEl>
                                        <p:attrNameLst>
                                          <p:attrName>style.visibility</p:attrName>
                                        </p:attrNameLst>
                                      </p:cBhvr>
                                      <p:to>
                                        <p:strVal val="visible"/>
                                      </p:to>
                                    </p:set>
                                    <p:anim calcmode="lin" valueType="num">
                                      <p:cBhvr additive="base">
                                        <p:cTn id="7" dur="500" fill="hold"/>
                                        <p:tgtEl>
                                          <p:spTgt spid="49"/>
                                        </p:tgtEl>
                                        <p:attrNameLst>
                                          <p:attrName>ppt_x</p:attrName>
                                        </p:attrNameLst>
                                      </p:cBhvr>
                                      <p:tavLst>
                                        <p:tav tm="0">
                                          <p:val>
                                            <p:strVal val="0-#ppt_w/2"/>
                                          </p:val>
                                        </p:tav>
                                        <p:tav tm="100000">
                                          <p:val>
                                            <p:strVal val="#ppt_x"/>
                                          </p:val>
                                        </p:tav>
                                      </p:tavLst>
                                    </p:anim>
                                    <p:anim calcmode="lin" valueType="num">
                                      <p:cBhvr additive="base">
                                        <p:cTn id="8" dur="500" fill="hold"/>
                                        <p:tgtEl>
                                          <p:spTgt spid="49"/>
                                        </p:tgtEl>
                                        <p:attrNameLst>
                                          <p:attrName>ppt_y</p:attrName>
                                        </p:attrNameLst>
                                      </p:cBhvr>
                                      <p:tavLst>
                                        <p:tav tm="0">
                                          <p:val>
                                            <p:strVal val="0-#ppt_h/2"/>
                                          </p:val>
                                        </p:tav>
                                        <p:tav tm="100000">
                                          <p:val>
                                            <p:strVal val="#ppt_y"/>
                                          </p:val>
                                        </p:tav>
                                      </p:tavLst>
                                    </p:anim>
                                  </p:childTnLst>
                                </p:cTn>
                              </p:par>
                              <p:par>
                                <p:cTn id="9" presetID="2" presetClass="entr" presetSubtype="3" fill="hold" grpId="0" nodeType="withEffect">
                                  <p:stCondLst>
                                    <p:cond delay="0"/>
                                  </p:stCondLst>
                                  <p:childTnLst>
                                    <p:set>
                                      <p:cBhvr>
                                        <p:cTn id="10" dur="1" fill="hold">
                                          <p:stCondLst>
                                            <p:cond delay="0"/>
                                          </p:stCondLst>
                                        </p:cTn>
                                        <p:tgtEl>
                                          <p:spTgt spid="29"/>
                                        </p:tgtEl>
                                        <p:attrNameLst>
                                          <p:attrName>style.visibility</p:attrName>
                                        </p:attrNameLst>
                                      </p:cBhvr>
                                      <p:to>
                                        <p:strVal val="visible"/>
                                      </p:to>
                                    </p:set>
                                    <p:anim calcmode="lin" valueType="num">
                                      <p:cBhvr additive="base">
                                        <p:cTn id="11" dur="500" fill="hold"/>
                                        <p:tgtEl>
                                          <p:spTgt spid="29"/>
                                        </p:tgtEl>
                                        <p:attrNameLst>
                                          <p:attrName>ppt_x</p:attrName>
                                        </p:attrNameLst>
                                      </p:cBhvr>
                                      <p:tavLst>
                                        <p:tav tm="0">
                                          <p:val>
                                            <p:strVal val="1+#ppt_w/2"/>
                                          </p:val>
                                        </p:tav>
                                        <p:tav tm="100000">
                                          <p:val>
                                            <p:strVal val="#ppt_x"/>
                                          </p:val>
                                        </p:tav>
                                      </p:tavLst>
                                    </p:anim>
                                    <p:anim calcmode="lin" valueType="num">
                                      <p:cBhvr additive="base">
                                        <p:cTn id="12" dur="500" fill="hold"/>
                                        <p:tgtEl>
                                          <p:spTgt spid="29"/>
                                        </p:tgtEl>
                                        <p:attrNameLst>
                                          <p:attrName>ppt_y</p:attrName>
                                        </p:attrNameLst>
                                      </p:cBhvr>
                                      <p:tavLst>
                                        <p:tav tm="0">
                                          <p:val>
                                            <p:strVal val="0-#ppt_h/2"/>
                                          </p:val>
                                        </p:tav>
                                        <p:tav tm="100000">
                                          <p:val>
                                            <p:strVal val="#ppt_y"/>
                                          </p:val>
                                        </p:tav>
                                      </p:tavLst>
                                    </p:anim>
                                  </p:childTnLst>
                                </p:cTn>
                              </p:par>
                              <p:par>
                                <p:cTn id="13" presetID="2" presetClass="entr" presetSubtype="6" fill="hold" grpId="0" nodeType="withEffect">
                                  <p:stCondLst>
                                    <p:cond delay="0"/>
                                  </p:stCondLst>
                                  <p:childTnLst>
                                    <p:set>
                                      <p:cBhvr>
                                        <p:cTn id="14" dur="1" fill="hold">
                                          <p:stCondLst>
                                            <p:cond delay="0"/>
                                          </p:stCondLst>
                                        </p:cTn>
                                        <p:tgtEl>
                                          <p:spTgt spid="52"/>
                                        </p:tgtEl>
                                        <p:attrNameLst>
                                          <p:attrName>style.visibility</p:attrName>
                                        </p:attrNameLst>
                                      </p:cBhvr>
                                      <p:to>
                                        <p:strVal val="visible"/>
                                      </p:to>
                                    </p:set>
                                    <p:anim calcmode="lin" valueType="num">
                                      <p:cBhvr additive="base">
                                        <p:cTn id="15" dur="500" fill="hold"/>
                                        <p:tgtEl>
                                          <p:spTgt spid="52"/>
                                        </p:tgtEl>
                                        <p:attrNameLst>
                                          <p:attrName>ppt_x</p:attrName>
                                        </p:attrNameLst>
                                      </p:cBhvr>
                                      <p:tavLst>
                                        <p:tav tm="0">
                                          <p:val>
                                            <p:strVal val="1+#ppt_w/2"/>
                                          </p:val>
                                        </p:tav>
                                        <p:tav tm="100000">
                                          <p:val>
                                            <p:strVal val="#ppt_x"/>
                                          </p:val>
                                        </p:tav>
                                      </p:tavLst>
                                    </p:anim>
                                    <p:anim calcmode="lin" valueType="num">
                                      <p:cBhvr additive="base">
                                        <p:cTn id="16" dur="500" fill="hold"/>
                                        <p:tgtEl>
                                          <p:spTgt spid="52"/>
                                        </p:tgtEl>
                                        <p:attrNameLst>
                                          <p:attrName>ppt_y</p:attrName>
                                        </p:attrNameLst>
                                      </p:cBhvr>
                                      <p:tavLst>
                                        <p:tav tm="0">
                                          <p:val>
                                            <p:strVal val="1+#ppt_h/2"/>
                                          </p:val>
                                        </p:tav>
                                        <p:tav tm="100000">
                                          <p:val>
                                            <p:strVal val="#ppt_y"/>
                                          </p:val>
                                        </p:tav>
                                      </p:tavLst>
                                    </p:anim>
                                  </p:childTnLst>
                                </p:cTn>
                              </p:par>
                              <p:par>
                                <p:cTn id="17" presetID="2" presetClass="entr" presetSubtype="12" fill="hold" grpId="0" nodeType="withEffect">
                                  <p:stCondLst>
                                    <p:cond delay="0"/>
                                  </p:stCondLst>
                                  <p:childTnLst>
                                    <p:set>
                                      <p:cBhvr>
                                        <p:cTn id="18" dur="1" fill="hold">
                                          <p:stCondLst>
                                            <p:cond delay="0"/>
                                          </p:stCondLst>
                                        </p:cTn>
                                        <p:tgtEl>
                                          <p:spTgt spid="55"/>
                                        </p:tgtEl>
                                        <p:attrNameLst>
                                          <p:attrName>style.visibility</p:attrName>
                                        </p:attrNameLst>
                                      </p:cBhvr>
                                      <p:to>
                                        <p:strVal val="visible"/>
                                      </p:to>
                                    </p:set>
                                    <p:anim calcmode="lin" valueType="num">
                                      <p:cBhvr additive="base">
                                        <p:cTn id="19" dur="500" fill="hold"/>
                                        <p:tgtEl>
                                          <p:spTgt spid="55"/>
                                        </p:tgtEl>
                                        <p:attrNameLst>
                                          <p:attrName>ppt_x</p:attrName>
                                        </p:attrNameLst>
                                      </p:cBhvr>
                                      <p:tavLst>
                                        <p:tav tm="0">
                                          <p:val>
                                            <p:strVal val="0-#ppt_w/2"/>
                                          </p:val>
                                        </p:tav>
                                        <p:tav tm="100000">
                                          <p:val>
                                            <p:strVal val="#ppt_x"/>
                                          </p:val>
                                        </p:tav>
                                      </p:tavLst>
                                    </p:anim>
                                    <p:anim calcmode="lin" valueType="num">
                                      <p:cBhvr additive="base">
                                        <p:cTn id="20" dur="500" fill="hold"/>
                                        <p:tgtEl>
                                          <p:spTgt spid="55"/>
                                        </p:tgtEl>
                                        <p:attrNameLst>
                                          <p:attrName>ppt_y</p:attrName>
                                        </p:attrNameLst>
                                      </p:cBhvr>
                                      <p:tavLst>
                                        <p:tav tm="0">
                                          <p:val>
                                            <p:strVal val="1+#ppt_h/2"/>
                                          </p:val>
                                        </p:tav>
                                        <p:tav tm="100000">
                                          <p:val>
                                            <p:strVal val="#ppt_y"/>
                                          </p:val>
                                        </p:tav>
                                      </p:tavLst>
                                    </p:anim>
                                  </p:childTnLst>
                                </p:cTn>
                              </p:par>
                            </p:childTnLst>
                          </p:cTn>
                        </p:par>
                        <p:par>
                          <p:cTn id="21" fill="hold">
                            <p:stCondLst>
                              <p:cond delay="500"/>
                            </p:stCondLst>
                            <p:childTnLst>
                              <p:par>
                                <p:cTn id="22" presetID="10" presetClass="entr" presetSubtype="0" fill="hold" grpId="0" nodeType="afterEffect">
                                  <p:stCondLst>
                                    <p:cond delay="0"/>
                                  </p:stCondLst>
                                  <p:childTnLst>
                                    <p:set>
                                      <p:cBhvr>
                                        <p:cTn id="23" dur="1" fill="hold">
                                          <p:stCondLst>
                                            <p:cond delay="0"/>
                                          </p:stCondLst>
                                        </p:cTn>
                                        <p:tgtEl>
                                          <p:spTgt spid="50"/>
                                        </p:tgtEl>
                                        <p:attrNameLst>
                                          <p:attrName>style.visibility</p:attrName>
                                        </p:attrNameLst>
                                      </p:cBhvr>
                                      <p:to>
                                        <p:strVal val="visible"/>
                                      </p:to>
                                    </p:set>
                                    <p:animEffect transition="in" filter="fade">
                                      <p:cBhvr>
                                        <p:cTn id="24" dur="500"/>
                                        <p:tgtEl>
                                          <p:spTgt spid="50"/>
                                        </p:tgtEl>
                                      </p:cBhvr>
                                    </p:animEffect>
                                  </p:childTnLst>
                                </p:cTn>
                              </p:par>
                              <p:par>
                                <p:cTn id="25" presetID="10" presetClass="entr" presetSubtype="0" fill="hold" grpId="0" nodeType="withEffect">
                                  <p:stCondLst>
                                    <p:cond delay="0"/>
                                  </p:stCondLst>
                                  <p:childTnLst>
                                    <p:set>
                                      <p:cBhvr>
                                        <p:cTn id="26" dur="1" fill="hold">
                                          <p:stCondLst>
                                            <p:cond delay="0"/>
                                          </p:stCondLst>
                                        </p:cTn>
                                        <p:tgtEl>
                                          <p:spTgt spid="47"/>
                                        </p:tgtEl>
                                        <p:attrNameLst>
                                          <p:attrName>style.visibility</p:attrName>
                                        </p:attrNameLst>
                                      </p:cBhvr>
                                      <p:to>
                                        <p:strVal val="visible"/>
                                      </p:to>
                                    </p:set>
                                    <p:animEffect transition="in" filter="fade">
                                      <p:cBhvr>
                                        <p:cTn id="27" dur="500"/>
                                        <p:tgtEl>
                                          <p:spTgt spid="47"/>
                                        </p:tgtEl>
                                      </p:cBhvr>
                                    </p:animEffect>
                                  </p:childTnLst>
                                </p:cTn>
                              </p:par>
                              <p:par>
                                <p:cTn id="28" presetID="10" presetClass="entr" presetSubtype="0" fill="hold" grpId="0" nodeType="withEffect">
                                  <p:stCondLst>
                                    <p:cond delay="0"/>
                                  </p:stCondLst>
                                  <p:childTnLst>
                                    <p:set>
                                      <p:cBhvr>
                                        <p:cTn id="29" dur="1" fill="hold">
                                          <p:stCondLst>
                                            <p:cond delay="0"/>
                                          </p:stCondLst>
                                        </p:cTn>
                                        <p:tgtEl>
                                          <p:spTgt spid="53"/>
                                        </p:tgtEl>
                                        <p:attrNameLst>
                                          <p:attrName>style.visibility</p:attrName>
                                        </p:attrNameLst>
                                      </p:cBhvr>
                                      <p:to>
                                        <p:strVal val="visible"/>
                                      </p:to>
                                    </p:set>
                                    <p:animEffect transition="in" filter="fade">
                                      <p:cBhvr>
                                        <p:cTn id="30" dur="500"/>
                                        <p:tgtEl>
                                          <p:spTgt spid="53"/>
                                        </p:tgtEl>
                                      </p:cBhvr>
                                    </p:animEffect>
                                  </p:childTnLst>
                                </p:cTn>
                              </p:par>
                              <p:par>
                                <p:cTn id="31" presetID="10" presetClass="entr" presetSubtype="0" fill="hold" grpId="0" nodeType="withEffect">
                                  <p:stCondLst>
                                    <p:cond delay="0"/>
                                  </p:stCondLst>
                                  <p:childTnLst>
                                    <p:set>
                                      <p:cBhvr>
                                        <p:cTn id="32" dur="1" fill="hold">
                                          <p:stCondLst>
                                            <p:cond delay="0"/>
                                          </p:stCondLst>
                                        </p:cTn>
                                        <p:tgtEl>
                                          <p:spTgt spid="56"/>
                                        </p:tgtEl>
                                        <p:attrNameLst>
                                          <p:attrName>style.visibility</p:attrName>
                                        </p:attrNameLst>
                                      </p:cBhvr>
                                      <p:to>
                                        <p:strVal val="visible"/>
                                      </p:to>
                                    </p:set>
                                    <p:animEffect transition="in" filter="fade">
                                      <p:cBhvr>
                                        <p:cTn id="33" dur="500"/>
                                        <p:tgtEl>
                                          <p:spTgt spid="56"/>
                                        </p:tgtEl>
                                      </p:cBhvr>
                                    </p:animEffect>
                                  </p:childTnLst>
                                </p:cTn>
                              </p:par>
                              <p:par>
                                <p:cTn id="34" presetID="10" presetClass="entr" presetSubtype="0" fill="hold" grpId="0" nodeType="withEffect">
                                  <p:stCondLst>
                                    <p:cond delay="0"/>
                                  </p:stCondLst>
                                  <p:childTnLst>
                                    <p:set>
                                      <p:cBhvr>
                                        <p:cTn id="35" dur="1" fill="hold">
                                          <p:stCondLst>
                                            <p:cond delay="0"/>
                                          </p:stCondLst>
                                        </p:cTn>
                                        <p:tgtEl>
                                          <p:spTgt spid="51"/>
                                        </p:tgtEl>
                                        <p:attrNameLst>
                                          <p:attrName>style.visibility</p:attrName>
                                        </p:attrNameLst>
                                      </p:cBhvr>
                                      <p:to>
                                        <p:strVal val="visible"/>
                                      </p:to>
                                    </p:set>
                                    <p:animEffect transition="in" filter="fade">
                                      <p:cBhvr>
                                        <p:cTn id="36" dur="500"/>
                                        <p:tgtEl>
                                          <p:spTgt spid="51"/>
                                        </p:tgtEl>
                                      </p:cBhvr>
                                    </p:animEffect>
                                  </p:childTnLst>
                                </p:cTn>
                              </p:par>
                              <p:par>
                                <p:cTn id="37" presetID="10" presetClass="entr" presetSubtype="0" fill="hold" grpId="0" nodeType="withEffect">
                                  <p:stCondLst>
                                    <p:cond delay="0"/>
                                  </p:stCondLst>
                                  <p:childTnLst>
                                    <p:set>
                                      <p:cBhvr>
                                        <p:cTn id="38" dur="1" fill="hold">
                                          <p:stCondLst>
                                            <p:cond delay="0"/>
                                          </p:stCondLst>
                                        </p:cTn>
                                        <p:tgtEl>
                                          <p:spTgt spid="48"/>
                                        </p:tgtEl>
                                        <p:attrNameLst>
                                          <p:attrName>style.visibility</p:attrName>
                                        </p:attrNameLst>
                                      </p:cBhvr>
                                      <p:to>
                                        <p:strVal val="visible"/>
                                      </p:to>
                                    </p:set>
                                    <p:animEffect transition="in" filter="fade">
                                      <p:cBhvr>
                                        <p:cTn id="39" dur="500"/>
                                        <p:tgtEl>
                                          <p:spTgt spid="48"/>
                                        </p:tgtEl>
                                      </p:cBhvr>
                                    </p:animEffect>
                                  </p:childTnLst>
                                </p:cTn>
                              </p:par>
                              <p:par>
                                <p:cTn id="40" presetID="10" presetClass="entr" presetSubtype="0" fill="hold" grpId="0" nodeType="withEffect">
                                  <p:stCondLst>
                                    <p:cond delay="0"/>
                                  </p:stCondLst>
                                  <p:childTnLst>
                                    <p:set>
                                      <p:cBhvr>
                                        <p:cTn id="41" dur="1" fill="hold">
                                          <p:stCondLst>
                                            <p:cond delay="0"/>
                                          </p:stCondLst>
                                        </p:cTn>
                                        <p:tgtEl>
                                          <p:spTgt spid="54"/>
                                        </p:tgtEl>
                                        <p:attrNameLst>
                                          <p:attrName>style.visibility</p:attrName>
                                        </p:attrNameLst>
                                      </p:cBhvr>
                                      <p:to>
                                        <p:strVal val="visible"/>
                                      </p:to>
                                    </p:set>
                                    <p:animEffect transition="in" filter="fade">
                                      <p:cBhvr>
                                        <p:cTn id="42" dur="500"/>
                                        <p:tgtEl>
                                          <p:spTgt spid="54"/>
                                        </p:tgtEl>
                                      </p:cBhvr>
                                    </p:animEffect>
                                  </p:childTnLst>
                                </p:cTn>
                              </p:par>
                              <p:par>
                                <p:cTn id="43" presetID="10" presetClass="entr" presetSubtype="0" fill="hold" grpId="0" nodeType="withEffect">
                                  <p:stCondLst>
                                    <p:cond delay="0"/>
                                  </p:stCondLst>
                                  <p:childTnLst>
                                    <p:set>
                                      <p:cBhvr>
                                        <p:cTn id="44" dur="1" fill="hold">
                                          <p:stCondLst>
                                            <p:cond delay="0"/>
                                          </p:stCondLst>
                                        </p:cTn>
                                        <p:tgtEl>
                                          <p:spTgt spid="57"/>
                                        </p:tgtEl>
                                        <p:attrNameLst>
                                          <p:attrName>style.visibility</p:attrName>
                                        </p:attrNameLst>
                                      </p:cBhvr>
                                      <p:to>
                                        <p:strVal val="visible"/>
                                      </p:to>
                                    </p:set>
                                    <p:animEffect transition="in" filter="fade">
                                      <p:cBhvr>
                                        <p:cTn id="45" dur="500"/>
                                        <p:tgtEl>
                                          <p:spTgt spid="57"/>
                                        </p:tgtEl>
                                      </p:cBhvr>
                                    </p:animEffect>
                                  </p:childTnLst>
                                </p:cTn>
                              </p:par>
                            </p:childTnLst>
                          </p:cTn>
                        </p:par>
                        <p:par>
                          <p:cTn id="46" fill="hold">
                            <p:stCondLst>
                              <p:cond delay="1000"/>
                            </p:stCondLst>
                            <p:childTnLst>
                              <p:par>
                                <p:cTn id="47" presetID="53" presetClass="entr" presetSubtype="16" fill="hold" nodeType="afterEffect">
                                  <p:stCondLst>
                                    <p:cond delay="0"/>
                                  </p:stCondLst>
                                  <p:childTnLst>
                                    <p:set>
                                      <p:cBhvr>
                                        <p:cTn id="48" dur="1" fill="hold">
                                          <p:stCondLst>
                                            <p:cond delay="0"/>
                                          </p:stCondLst>
                                        </p:cTn>
                                        <p:tgtEl>
                                          <p:spTgt spid="73"/>
                                        </p:tgtEl>
                                        <p:attrNameLst>
                                          <p:attrName>style.visibility</p:attrName>
                                        </p:attrNameLst>
                                      </p:cBhvr>
                                      <p:to>
                                        <p:strVal val="visible"/>
                                      </p:to>
                                    </p:set>
                                    <p:anim calcmode="lin" valueType="num">
                                      <p:cBhvr>
                                        <p:cTn id="49" dur="500" fill="hold"/>
                                        <p:tgtEl>
                                          <p:spTgt spid="73"/>
                                        </p:tgtEl>
                                        <p:attrNameLst>
                                          <p:attrName>ppt_w</p:attrName>
                                        </p:attrNameLst>
                                      </p:cBhvr>
                                      <p:tavLst>
                                        <p:tav tm="0">
                                          <p:val>
                                            <p:fltVal val="0"/>
                                          </p:val>
                                        </p:tav>
                                        <p:tav tm="100000">
                                          <p:val>
                                            <p:strVal val="#ppt_w"/>
                                          </p:val>
                                        </p:tav>
                                      </p:tavLst>
                                    </p:anim>
                                    <p:anim calcmode="lin" valueType="num">
                                      <p:cBhvr>
                                        <p:cTn id="50" dur="500" fill="hold"/>
                                        <p:tgtEl>
                                          <p:spTgt spid="73"/>
                                        </p:tgtEl>
                                        <p:attrNameLst>
                                          <p:attrName>ppt_h</p:attrName>
                                        </p:attrNameLst>
                                      </p:cBhvr>
                                      <p:tavLst>
                                        <p:tav tm="0">
                                          <p:val>
                                            <p:fltVal val="0"/>
                                          </p:val>
                                        </p:tav>
                                        <p:tav tm="100000">
                                          <p:val>
                                            <p:strVal val="#ppt_h"/>
                                          </p:val>
                                        </p:tav>
                                      </p:tavLst>
                                    </p:anim>
                                    <p:animEffect transition="in" filter="fade">
                                      <p:cBhvr>
                                        <p:cTn id="51" dur="500"/>
                                        <p:tgtEl>
                                          <p:spTgt spid="73"/>
                                        </p:tgtEl>
                                      </p:cBhvr>
                                    </p:animEffect>
                                  </p:childTnLst>
                                </p:cTn>
                              </p:par>
                              <p:par>
                                <p:cTn id="52" presetID="53" presetClass="entr" presetSubtype="16" fill="hold" grpId="0" nodeType="withEffect">
                                  <p:stCondLst>
                                    <p:cond delay="0"/>
                                  </p:stCondLst>
                                  <p:childTnLst>
                                    <p:set>
                                      <p:cBhvr>
                                        <p:cTn id="53" dur="1" fill="hold">
                                          <p:stCondLst>
                                            <p:cond delay="0"/>
                                          </p:stCondLst>
                                        </p:cTn>
                                        <p:tgtEl>
                                          <p:spTgt spid="77"/>
                                        </p:tgtEl>
                                        <p:attrNameLst>
                                          <p:attrName>style.visibility</p:attrName>
                                        </p:attrNameLst>
                                      </p:cBhvr>
                                      <p:to>
                                        <p:strVal val="visible"/>
                                      </p:to>
                                    </p:set>
                                    <p:anim calcmode="lin" valueType="num">
                                      <p:cBhvr>
                                        <p:cTn id="54" dur="500" fill="hold"/>
                                        <p:tgtEl>
                                          <p:spTgt spid="77"/>
                                        </p:tgtEl>
                                        <p:attrNameLst>
                                          <p:attrName>ppt_w</p:attrName>
                                        </p:attrNameLst>
                                      </p:cBhvr>
                                      <p:tavLst>
                                        <p:tav tm="0">
                                          <p:val>
                                            <p:fltVal val="0"/>
                                          </p:val>
                                        </p:tav>
                                        <p:tav tm="100000">
                                          <p:val>
                                            <p:strVal val="#ppt_w"/>
                                          </p:val>
                                        </p:tav>
                                      </p:tavLst>
                                    </p:anim>
                                    <p:anim calcmode="lin" valueType="num">
                                      <p:cBhvr>
                                        <p:cTn id="55" dur="500" fill="hold"/>
                                        <p:tgtEl>
                                          <p:spTgt spid="77"/>
                                        </p:tgtEl>
                                        <p:attrNameLst>
                                          <p:attrName>ppt_h</p:attrName>
                                        </p:attrNameLst>
                                      </p:cBhvr>
                                      <p:tavLst>
                                        <p:tav tm="0">
                                          <p:val>
                                            <p:fltVal val="0"/>
                                          </p:val>
                                        </p:tav>
                                        <p:tav tm="100000">
                                          <p:val>
                                            <p:strVal val="#ppt_h"/>
                                          </p:val>
                                        </p:tav>
                                      </p:tavLst>
                                    </p:anim>
                                    <p:animEffect transition="in" filter="fade">
                                      <p:cBhvr>
                                        <p:cTn id="56" dur="500"/>
                                        <p:tgtEl>
                                          <p:spTgt spid="77"/>
                                        </p:tgtEl>
                                      </p:cBhvr>
                                    </p:animEffect>
                                  </p:childTnLst>
                                </p:cTn>
                              </p:par>
                              <p:par>
                                <p:cTn id="57" presetID="53" presetClass="entr" presetSubtype="16" fill="hold" nodeType="withEffect">
                                  <p:stCondLst>
                                    <p:cond delay="0"/>
                                  </p:stCondLst>
                                  <p:childTnLst>
                                    <p:set>
                                      <p:cBhvr>
                                        <p:cTn id="58" dur="1" fill="hold">
                                          <p:stCondLst>
                                            <p:cond delay="0"/>
                                          </p:stCondLst>
                                        </p:cTn>
                                        <p:tgtEl>
                                          <p:spTgt spid="81"/>
                                        </p:tgtEl>
                                        <p:attrNameLst>
                                          <p:attrName>style.visibility</p:attrName>
                                        </p:attrNameLst>
                                      </p:cBhvr>
                                      <p:to>
                                        <p:strVal val="visible"/>
                                      </p:to>
                                    </p:set>
                                    <p:anim calcmode="lin" valueType="num">
                                      <p:cBhvr>
                                        <p:cTn id="59" dur="500" fill="hold"/>
                                        <p:tgtEl>
                                          <p:spTgt spid="81"/>
                                        </p:tgtEl>
                                        <p:attrNameLst>
                                          <p:attrName>ppt_w</p:attrName>
                                        </p:attrNameLst>
                                      </p:cBhvr>
                                      <p:tavLst>
                                        <p:tav tm="0">
                                          <p:val>
                                            <p:fltVal val="0"/>
                                          </p:val>
                                        </p:tav>
                                        <p:tav tm="100000">
                                          <p:val>
                                            <p:strVal val="#ppt_w"/>
                                          </p:val>
                                        </p:tav>
                                      </p:tavLst>
                                    </p:anim>
                                    <p:anim calcmode="lin" valueType="num">
                                      <p:cBhvr>
                                        <p:cTn id="60" dur="500" fill="hold"/>
                                        <p:tgtEl>
                                          <p:spTgt spid="81"/>
                                        </p:tgtEl>
                                        <p:attrNameLst>
                                          <p:attrName>ppt_h</p:attrName>
                                        </p:attrNameLst>
                                      </p:cBhvr>
                                      <p:tavLst>
                                        <p:tav tm="0">
                                          <p:val>
                                            <p:fltVal val="0"/>
                                          </p:val>
                                        </p:tav>
                                        <p:tav tm="100000">
                                          <p:val>
                                            <p:strVal val="#ppt_h"/>
                                          </p:val>
                                        </p:tav>
                                      </p:tavLst>
                                    </p:anim>
                                    <p:animEffect transition="in" filter="fade">
                                      <p:cBhvr>
                                        <p:cTn id="61" dur="500"/>
                                        <p:tgtEl>
                                          <p:spTgt spid="81"/>
                                        </p:tgtEl>
                                      </p:cBhvr>
                                    </p:animEffect>
                                  </p:childTnLst>
                                </p:cTn>
                              </p:par>
                              <p:par>
                                <p:cTn id="62" presetID="53" presetClass="entr" presetSubtype="16" fill="hold" nodeType="withEffect">
                                  <p:stCondLst>
                                    <p:cond delay="0"/>
                                  </p:stCondLst>
                                  <p:childTnLst>
                                    <p:set>
                                      <p:cBhvr>
                                        <p:cTn id="63" dur="1" fill="hold">
                                          <p:stCondLst>
                                            <p:cond delay="0"/>
                                          </p:stCondLst>
                                        </p:cTn>
                                        <p:tgtEl>
                                          <p:spTgt spid="78"/>
                                        </p:tgtEl>
                                        <p:attrNameLst>
                                          <p:attrName>style.visibility</p:attrName>
                                        </p:attrNameLst>
                                      </p:cBhvr>
                                      <p:to>
                                        <p:strVal val="visible"/>
                                      </p:to>
                                    </p:set>
                                    <p:anim calcmode="lin" valueType="num">
                                      <p:cBhvr>
                                        <p:cTn id="64" dur="500" fill="hold"/>
                                        <p:tgtEl>
                                          <p:spTgt spid="78"/>
                                        </p:tgtEl>
                                        <p:attrNameLst>
                                          <p:attrName>ppt_w</p:attrName>
                                        </p:attrNameLst>
                                      </p:cBhvr>
                                      <p:tavLst>
                                        <p:tav tm="0">
                                          <p:val>
                                            <p:fltVal val="0"/>
                                          </p:val>
                                        </p:tav>
                                        <p:tav tm="100000">
                                          <p:val>
                                            <p:strVal val="#ppt_w"/>
                                          </p:val>
                                        </p:tav>
                                      </p:tavLst>
                                    </p:anim>
                                    <p:anim calcmode="lin" valueType="num">
                                      <p:cBhvr>
                                        <p:cTn id="65" dur="500" fill="hold"/>
                                        <p:tgtEl>
                                          <p:spTgt spid="78"/>
                                        </p:tgtEl>
                                        <p:attrNameLst>
                                          <p:attrName>ppt_h</p:attrName>
                                        </p:attrNameLst>
                                      </p:cBhvr>
                                      <p:tavLst>
                                        <p:tav tm="0">
                                          <p:val>
                                            <p:fltVal val="0"/>
                                          </p:val>
                                        </p:tav>
                                        <p:tav tm="100000">
                                          <p:val>
                                            <p:strVal val="#ppt_h"/>
                                          </p:val>
                                        </p:tav>
                                      </p:tavLst>
                                    </p:anim>
                                    <p:animEffect transition="in" filter="fade">
                                      <p:cBhvr>
                                        <p:cTn id="66" dur="500"/>
                                        <p:tgtEl>
                                          <p:spTgt spid="78"/>
                                        </p:tgtEl>
                                      </p:cBhvr>
                                    </p:animEffect>
                                  </p:childTnLst>
                                </p:cTn>
                              </p:par>
                            </p:childTnLst>
                          </p:cTn>
                        </p:par>
                        <p:par>
                          <p:cTn id="67" fill="hold">
                            <p:stCondLst>
                              <p:cond delay="1500"/>
                            </p:stCondLst>
                            <p:childTnLst>
                              <p:par>
                                <p:cTn id="68" presetID="8" presetClass="emph" presetSubtype="0" fill="hold" grpId="1" nodeType="afterEffect">
                                  <p:stCondLst>
                                    <p:cond delay="0"/>
                                  </p:stCondLst>
                                  <p:childTnLst>
                                    <p:animRot by="21600000">
                                      <p:cBhvr>
                                        <p:cTn id="69" dur="2000" fill="hold"/>
                                        <p:tgtEl>
                                          <p:spTgt spid="50"/>
                                        </p:tgtEl>
                                        <p:attrNameLst>
                                          <p:attrName>r</p:attrName>
                                        </p:attrNameLst>
                                      </p:cBhvr>
                                    </p:animRot>
                                  </p:childTnLst>
                                </p:cTn>
                              </p:par>
                              <p:par>
                                <p:cTn id="70" presetID="8" presetClass="emph" presetSubtype="0" fill="hold" grpId="1" nodeType="withEffect">
                                  <p:stCondLst>
                                    <p:cond delay="0"/>
                                  </p:stCondLst>
                                  <p:childTnLst>
                                    <p:animRot by="21600000">
                                      <p:cBhvr>
                                        <p:cTn id="71" dur="2000" fill="hold"/>
                                        <p:tgtEl>
                                          <p:spTgt spid="47"/>
                                        </p:tgtEl>
                                        <p:attrNameLst>
                                          <p:attrName>r</p:attrName>
                                        </p:attrNameLst>
                                      </p:cBhvr>
                                    </p:animRot>
                                  </p:childTnLst>
                                </p:cTn>
                              </p:par>
                              <p:par>
                                <p:cTn id="72" presetID="8" presetClass="emph" presetSubtype="0" fill="hold" grpId="1" nodeType="withEffect">
                                  <p:stCondLst>
                                    <p:cond delay="0"/>
                                  </p:stCondLst>
                                  <p:childTnLst>
                                    <p:animRot by="21600000">
                                      <p:cBhvr>
                                        <p:cTn id="73" dur="2000" fill="hold"/>
                                        <p:tgtEl>
                                          <p:spTgt spid="53"/>
                                        </p:tgtEl>
                                        <p:attrNameLst>
                                          <p:attrName>r</p:attrName>
                                        </p:attrNameLst>
                                      </p:cBhvr>
                                    </p:animRot>
                                  </p:childTnLst>
                                </p:cTn>
                              </p:par>
                              <p:par>
                                <p:cTn id="74" presetID="8" presetClass="emph" presetSubtype="0" fill="hold" grpId="1" nodeType="withEffect">
                                  <p:stCondLst>
                                    <p:cond delay="0"/>
                                  </p:stCondLst>
                                  <p:childTnLst>
                                    <p:animRot by="21600000">
                                      <p:cBhvr>
                                        <p:cTn id="75" dur="2000" fill="hold"/>
                                        <p:tgtEl>
                                          <p:spTgt spid="56"/>
                                        </p:tgtEl>
                                        <p:attrNameLst>
                                          <p:attrName>r</p:attrName>
                                        </p:attrNameLst>
                                      </p:cBhvr>
                                    </p:animRot>
                                  </p:childTnLst>
                                </p:cTn>
                              </p:par>
                            </p:childTnLst>
                          </p:cTn>
                        </p:par>
                        <p:par>
                          <p:cTn id="76" fill="hold">
                            <p:stCondLst>
                              <p:cond delay="3500"/>
                            </p:stCondLst>
                            <p:childTnLst>
                              <p:par>
                                <p:cTn id="77" presetID="22" presetClass="entr" presetSubtype="2" fill="hold" nodeType="afterEffect">
                                  <p:stCondLst>
                                    <p:cond delay="0"/>
                                  </p:stCondLst>
                                  <p:childTnLst>
                                    <p:set>
                                      <p:cBhvr>
                                        <p:cTn id="78" dur="1" fill="hold">
                                          <p:stCondLst>
                                            <p:cond delay="0"/>
                                          </p:stCondLst>
                                        </p:cTn>
                                        <p:tgtEl>
                                          <p:spTgt spid="58"/>
                                        </p:tgtEl>
                                        <p:attrNameLst>
                                          <p:attrName>style.visibility</p:attrName>
                                        </p:attrNameLst>
                                      </p:cBhvr>
                                      <p:to>
                                        <p:strVal val="visible"/>
                                      </p:to>
                                    </p:set>
                                    <p:animEffect transition="in" filter="wipe(right)">
                                      <p:cBhvr>
                                        <p:cTn id="79" dur="500"/>
                                        <p:tgtEl>
                                          <p:spTgt spid="58"/>
                                        </p:tgtEl>
                                      </p:cBhvr>
                                    </p:animEffect>
                                  </p:childTnLst>
                                </p:cTn>
                              </p:par>
                            </p:childTnLst>
                          </p:cTn>
                        </p:par>
                        <p:par>
                          <p:cTn id="80" fill="hold">
                            <p:stCondLst>
                              <p:cond delay="4000"/>
                            </p:stCondLst>
                            <p:childTnLst>
                              <p:par>
                                <p:cTn id="81" presetID="22" presetClass="entr" presetSubtype="2" fill="hold" nodeType="afterEffect">
                                  <p:stCondLst>
                                    <p:cond delay="0"/>
                                  </p:stCondLst>
                                  <p:childTnLst>
                                    <p:set>
                                      <p:cBhvr>
                                        <p:cTn id="82" dur="1" fill="hold">
                                          <p:stCondLst>
                                            <p:cond delay="0"/>
                                          </p:stCondLst>
                                        </p:cTn>
                                        <p:tgtEl>
                                          <p:spTgt spid="59"/>
                                        </p:tgtEl>
                                        <p:attrNameLst>
                                          <p:attrName>style.visibility</p:attrName>
                                        </p:attrNameLst>
                                      </p:cBhvr>
                                      <p:to>
                                        <p:strVal val="visible"/>
                                      </p:to>
                                    </p:set>
                                    <p:animEffect transition="in" filter="wipe(right)">
                                      <p:cBhvr>
                                        <p:cTn id="83" dur="500"/>
                                        <p:tgtEl>
                                          <p:spTgt spid="59"/>
                                        </p:tgtEl>
                                      </p:cBhvr>
                                    </p:animEffect>
                                  </p:childTnLst>
                                </p:cTn>
                              </p:par>
                            </p:childTnLst>
                          </p:cTn>
                        </p:par>
                        <p:par>
                          <p:cTn id="84" fill="hold">
                            <p:stCondLst>
                              <p:cond delay="4500"/>
                            </p:stCondLst>
                            <p:childTnLst>
                              <p:par>
                                <p:cTn id="85" presetID="10" presetClass="entr" presetSubtype="0" fill="hold" grpId="0" nodeType="afterEffect">
                                  <p:stCondLst>
                                    <p:cond delay="0"/>
                                  </p:stCondLst>
                                  <p:childTnLst>
                                    <p:set>
                                      <p:cBhvr>
                                        <p:cTn id="86" dur="1" fill="hold">
                                          <p:stCondLst>
                                            <p:cond delay="0"/>
                                          </p:stCondLst>
                                        </p:cTn>
                                        <p:tgtEl>
                                          <p:spTgt spid="64"/>
                                        </p:tgtEl>
                                        <p:attrNameLst>
                                          <p:attrName>style.visibility</p:attrName>
                                        </p:attrNameLst>
                                      </p:cBhvr>
                                      <p:to>
                                        <p:strVal val="visible"/>
                                      </p:to>
                                    </p:set>
                                    <p:animEffect transition="in" filter="fade">
                                      <p:cBhvr>
                                        <p:cTn id="87" dur="500"/>
                                        <p:tgtEl>
                                          <p:spTgt spid="64"/>
                                        </p:tgtEl>
                                      </p:cBhvr>
                                    </p:animEffect>
                                  </p:childTnLst>
                                </p:cTn>
                              </p:par>
                              <p:par>
                                <p:cTn id="88" presetID="10" presetClass="entr" presetSubtype="0" fill="hold" grpId="0" nodeType="withEffect">
                                  <p:stCondLst>
                                    <p:cond delay="0"/>
                                  </p:stCondLst>
                                  <p:childTnLst>
                                    <p:set>
                                      <p:cBhvr>
                                        <p:cTn id="89" dur="1" fill="hold">
                                          <p:stCondLst>
                                            <p:cond delay="0"/>
                                          </p:stCondLst>
                                        </p:cTn>
                                        <p:tgtEl>
                                          <p:spTgt spid="65"/>
                                        </p:tgtEl>
                                        <p:attrNameLst>
                                          <p:attrName>style.visibility</p:attrName>
                                        </p:attrNameLst>
                                      </p:cBhvr>
                                      <p:to>
                                        <p:strVal val="visible"/>
                                      </p:to>
                                    </p:set>
                                    <p:animEffect transition="in" filter="fade">
                                      <p:cBhvr>
                                        <p:cTn id="90" dur="500"/>
                                        <p:tgtEl>
                                          <p:spTgt spid="65"/>
                                        </p:tgtEl>
                                      </p:cBhvr>
                                    </p:animEffect>
                                  </p:childTnLst>
                                </p:cTn>
                              </p:par>
                            </p:childTnLst>
                          </p:cTn>
                        </p:par>
                        <p:par>
                          <p:cTn id="91" fill="hold">
                            <p:stCondLst>
                              <p:cond delay="5000"/>
                            </p:stCondLst>
                            <p:childTnLst>
                              <p:par>
                                <p:cTn id="92" presetID="22" presetClass="entr" presetSubtype="8" fill="hold" nodeType="afterEffect">
                                  <p:stCondLst>
                                    <p:cond delay="0"/>
                                  </p:stCondLst>
                                  <p:childTnLst>
                                    <p:set>
                                      <p:cBhvr>
                                        <p:cTn id="93" dur="1" fill="hold">
                                          <p:stCondLst>
                                            <p:cond delay="0"/>
                                          </p:stCondLst>
                                        </p:cTn>
                                        <p:tgtEl>
                                          <p:spTgt spid="62"/>
                                        </p:tgtEl>
                                        <p:attrNameLst>
                                          <p:attrName>style.visibility</p:attrName>
                                        </p:attrNameLst>
                                      </p:cBhvr>
                                      <p:to>
                                        <p:strVal val="visible"/>
                                      </p:to>
                                    </p:set>
                                    <p:animEffect transition="in" filter="wipe(left)">
                                      <p:cBhvr>
                                        <p:cTn id="94" dur="500"/>
                                        <p:tgtEl>
                                          <p:spTgt spid="62"/>
                                        </p:tgtEl>
                                      </p:cBhvr>
                                    </p:animEffect>
                                  </p:childTnLst>
                                </p:cTn>
                              </p:par>
                            </p:childTnLst>
                          </p:cTn>
                        </p:par>
                        <p:par>
                          <p:cTn id="95" fill="hold">
                            <p:stCondLst>
                              <p:cond delay="5500"/>
                            </p:stCondLst>
                            <p:childTnLst>
                              <p:par>
                                <p:cTn id="96" presetID="22" presetClass="entr" presetSubtype="8" fill="hold" nodeType="afterEffect">
                                  <p:stCondLst>
                                    <p:cond delay="0"/>
                                  </p:stCondLst>
                                  <p:childTnLst>
                                    <p:set>
                                      <p:cBhvr>
                                        <p:cTn id="97" dur="1" fill="hold">
                                          <p:stCondLst>
                                            <p:cond delay="0"/>
                                          </p:stCondLst>
                                        </p:cTn>
                                        <p:tgtEl>
                                          <p:spTgt spid="63"/>
                                        </p:tgtEl>
                                        <p:attrNameLst>
                                          <p:attrName>style.visibility</p:attrName>
                                        </p:attrNameLst>
                                      </p:cBhvr>
                                      <p:to>
                                        <p:strVal val="visible"/>
                                      </p:to>
                                    </p:set>
                                    <p:animEffect transition="in" filter="wipe(left)">
                                      <p:cBhvr>
                                        <p:cTn id="98" dur="500"/>
                                        <p:tgtEl>
                                          <p:spTgt spid="63"/>
                                        </p:tgtEl>
                                      </p:cBhvr>
                                    </p:animEffect>
                                  </p:childTnLst>
                                </p:cTn>
                              </p:par>
                            </p:childTnLst>
                          </p:cTn>
                        </p:par>
                        <p:par>
                          <p:cTn id="99" fill="hold">
                            <p:stCondLst>
                              <p:cond delay="6000"/>
                            </p:stCondLst>
                            <p:childTnLst>
                              <p:par>
                                <p:cTn id="100" presetID="10" presetClass="entr" presetSubtype="0" fill="hold" grpId="0" nodeType="afterEffect">
                                  <p:stCondLst>
                                    <p:cond delay="0"/>
                                  </p:stCondLst>
                                  <p:childTnLst>
                                    <p:set>
                                      <p:cBhvr>
                                        <p:cTn id="101" dur="1" fill="hold">
                                          <p:stCondLst>
                                            <p:cond delay="0"/>
                                          </p:stCondLst>
                                        </p:cTn>
                                        <p:tgtEl>
                                          <p:spTgt spid="67"/>
                                        </p:tgtEl>
                                        <p:attrNameLst>
                                          <p:attrName>style.visibility</p:attrName>
                                        </p:attrNameLst>
                                      </p:cBhvr>
                                      <p:to>
                                        <p:strVal val="visible"/>
                                      </p:to>
                                    </p:set>
                                    <p:animEffect transition="in" filter="fade">
                                      <p:cBhvr>
                                        <p:cTn id="102" dur="500"/>
                                        <p:tgtEl>
                                          <p:spTgt spid="67"/>
                                        </p:tgtEl>
                                      </p:cBhvr>
                                    </p:animEffect>
                                  </p:childTnLst>
                                </p:cTn>
                              </p:par>
                              <p:par>
                                <p:cTn id="103" presetID="10" presetClass="entr" presetSubtype="0" fill="hold" grpId="0" nodeType="withEffect">
                                  <p:stCondLst>
                                    <p:cond delay="0"/>
                                  </p:stCondLst>
                                  <p:childTnLst>
                                    <p:set>
                                      <p:cBhvr>
                                        <p:cTn id="104" dur="1" fill="hold">
                                          <p:stCondLst>
                                            <p:cond delay="0"/>
                                          </p:stCondLst>
                                        </p:cTn>
                                        <p:tgtEl>
                                          <p:spTgt spid="70"/>
                                        </p:tgtEl>
                                        <p:attrNameLst>
                                          <p:attrName>style.visibility</p:attrName>
                                        </p:attrNameLst>
                                      </p:cBhvr>
                                      <p:to>
                                        <p:strVal val="visible"/>
                                      </p:to>
                                    </p:set>
                                    <p:animEffect transition="in" filter="fade">
                                      <p:cBhvr>
                                        <p:cTn id="105" dur="500"/>
                                        <p:tgtEl>
                                          <p:spTgt spid="70"/>
                                        </p:tgtEl>
                                      </p:cBhvr>
                                    </p:animEffect>
                                  </p:childTnLst>
                                </p:cTn>
                              </p:par>
                            </p:childTnLst>
                          </p:cTn>
                        </p:par>
                        <p:par>
                          <p:cTn id="106" fill="hold">
                            <p:stCondLst>
                              <p:cond delay="6500"/>
                            </p:stCondLst>
                            <p:childTnLst>
                              <p:par>
                                <p:cTn id="107" presetID="22" presetClass="entr" presetSubtype="2" fill="hold" nodeType="afterEffect">
                                  <p:stCondLst>
                                    <p:cond delay="0"/>
                                  </p:stCondLst>
                                  <p:childTnLst>
                                    <p:set>
                                      <p:cBhvr>
                                        <p:cTn id="108" dur="1" fill="hold">
                                          <p:stCondLst>
                                            <p:cond delay="0"/>
                                          </p:stCondLst>
                                        </p:cTn>
                                        <p:tgtEl>
                                          <p:spTgt spid="60"/>
                                        </p:tgtEl>
                                        <p:attrNameLst>
                                          <p:attrName>style.visibility</p:attrName>
                                        </p:attrNameLst>
                                      </p:cBhvr>
                                      <p:to>
                                        <p:strVal val="visible"/>
                                      </p:to>
                                    </p:set>
                                    <p:animEffect transition="in" filter="wipe(right)">
                                      <p:cBhvr>
                                        <p:cTn id="109" dur="500"/>
                                        <p:tgtEl>
                                          <p:spTgt spid="60"/>
                                        </p:tgtEl>
                                      </p:cBhvr>
                                    </p:animEffect>
                                  </p:childTnLst>
                                </p:cTn>
                              </p:par>
                            </p:childTnLst>
                          </p:cTn>
                        </p:par>
                        <p:par>
                          <p:cTn id="110" fill="hold">
                            <p:stCondLst>
                              <p:cond delay="7000"/>
                            </p:stCondLst>
                            <p:childTnLst>
                              <p:par>
                                <p:cTn id="111" presetID="22" presetClass="entr" presetSubtype="2" fill="hold" nodeType="afterEffect">
                                  <p:stCondLst>
                                    <p:cond delay="0"/>
                                  </p:stCondLst>
                                  <p:childTnLst>
                                    <p:set>
                                      <p:cBhvr>
                                        <p:cTn id="112" dur="1" fill="hold">
                                          <p:stCondLst>
                                            <p:cond delay="0"/>
                                          </p:stCondLst>
                                        </p:cTn>
                                        <p:tgtEl>
                                          <p:spTgt spid="61"/>
                                        </p:tgtEl>
                                        <p:attrNameLst>
                                          <p:attrName>style.visibility</p:attrName>
                                        </p:attrNameLst>
                                      </p:cBhvr>
                                      <p:to>
                                        <p:strVal val="visible"/>
                                      </p:to>
                                    </p:set>
                                    <p:animEffect transition="in" filter="wipe(right)">
                                      <p:cBhvr>
                                        <p:cTn id="113" dur="500"/>
                                        <p:tgtEl>
                                          <p:spTgt spid="61"/>
                                        </p:tgtEl>
                                      </p:cBhvr>
                                    </p:animEffect>
                                  </p:childTnLst>
                                </p:cTn>
                              </p:par>
                            </p:childTnLst>
                          </p:cTn>
                        </p:par>
                        <p:par>
                          <p:cTn id="114" fill="hold">
                            <p:stCondLst>
                              <p:cond delay="7500"/>
                            </p:stCondLst>
                            <p:childTnLst>
                              <p:par>
                                <p:cTn id="115" presetID="10" presetClass="entr" presetSubtype="0" fill="hold" grpId="0" nodeType="afterEffect">
                                  <p:stCondLst>
                                    <p:cond delay="0"/>
                                  </p:stCondLst>
                                  <p:childTnLst>
                                    <p:set>
                                      <p:cBhvr>
                                        <p:cTn id="116" dur="1" fill="hold">
                                          <p:stCondLst>
                                            <p:cond delay="0"/>
                                          </p:stCondLst>
                                        </p:cTn>
                                        <p:tgtEl>
                                          <p:spTgt spid="66"/>
                                        </p:tgtEl>
                                        <p:attrNameLst>
                                          <p:attrName>style.visibility</p:attrName>
                                        </p:attrNameLst>
                                      </p:cBhvr>
                                      <p:to>
                                        <p:strVal val="visible"/>
                                      </p:to>
                                    </p:set>
                                    <p:animEffect transition="in" filter="fade">
                                      <p:cBhvr>
                                        <p:cTn id="117" dur="500"/>
                                        <p:tgtEl>
                                          <p:spTgt spid="66"/>
                                        </p:tgtEl>
                                      </p:cBhvr>
                                    </p:animEffect>
                                  </p:childTnLst>
                                </p:cTn>
                              </p:par>
                              <p:par>
                                <p:cTn id="118" presetID="10" presetClass="entr" presetSubtype="0" fill="hold" grpId="0" nodeType="withEffect">
                                  <p:stCondLst>
                                    <p:cond delay="0"/>
                                  </p:stCondLst>
                                  <p:childTnLst>
                                    <p:set>
                                      <p:cBhvr>
                                        <p:cTn id="119" dur="1" fill="hold">
                                          <p:stCondLst>
                                            <p:cond delay="0"/>
                                          </p:stCondLst>
                                        </p:cTn>
                                        <p:tgtEl>
                                          <p:spTgt spid="69"/>
                                        </p:tgtEl>
                                        <p:attrNameLst>
                                          <p:attrName>style.visibility</p:attrName>
                                        </p:attrNameLst>
                                      </p:cBhvr>
                                      <p:to>
                                        <p:strVal val="visible"/>
                                      </p:to>
                                    </p:set>
                                    <p:animEffect transition="in" filter="fade">
                                      <p:cBhvr>
                                        <p:cTn id="120" dur="500"/>
                                        <p:tgtEl>
                                          <p:spTgt spid="69"/>
                                        </p:tgtEl>
                                      </p:cBhvr>
                                    </p:animEffect>
                                  </p:childTnLst>
                                </p:cTn>
                              </p:par>
                            </p:childTnLst>
                          </p:cTn>
                        </p:par>
                        <p:par>
                          <p:cTn id="121" fill="hold">
                            <p:stCondLst>
                              <p:cond delay="8000"/>
                            </p:stCondLst>
                            <p:childTnLst>
                              <p:par>
                                <p:cTn id="122" presetID="22" presetClass="entr" presetSubtype="8" fill="hold" nodeType="afterEffect">
                                  <p:stCondLst>
                                    <p:cond delay="0"/>
                                  </p:stCondLst>
                                  <p:childTnLst>
                                    <p:set>
                                      <p:cBhvr>
                                        <p:cTn id="123" dur="1" fill="hold">
                                          <p:stCondLst>
                                            <p:cond delay="0"/>
                                          </p:stCondLst>
                                        </p:cTn>
                                        <p:tgtEl>
                                          <p:spTgt spid="71"/>
                                        </p:tgtEl>
                                        <p:attrNameLst>
                                          <p:attrName>style.visibility</p:attrName>
                                        </p:attrNameLst>
                                      </p:cBhvr>
                                      <p:to>
                                        <p:strVal val="visible"/>
                                      </p:to>
                                    </p:set>
                                    <p:animEffect transition="in" filter="wipe(left)">
                                      <p:cBhvr>
                                        <p:cTn id="124" dur="500"/>
                                        <p:tgtEl>
                                          <p:spTgt spid="71"/>
                                        </p:tgtEl>
                                      </p:cBhvr>
                                    </p:animEffect>
                                  </p:childTnLst>
                                </p:cTn>
                              </p:par>
                            </p:childTnLst>
                          </p:cTn>
                        </p:par>
                        <p:par>
                          <p:cTn id="125" fill="hold">
                            <p:stCondLst>
                              <p:cond delay="8500"/>
                            </p:stCondLst>
                            <p:childTnLst>
                              <p:par>
                                <p:cTn id="126" presetID="22" presetClass="entr" presetSubtype="8" fill="hold" nodeType="afterEffect">
                                  <p:stCondLst>
                                    <p:cond delay="0"/>
                                  </p:stCondLst>
                                  <p:childTnLst>
                                    <p:set>
                                      <p:cBhvr>
                                        <p:cTn id="127" dur="1" fill="hold">
                                          <p:stCondLst>
                                            <p:cond delay="0"/>
                                          </p:stCondLst>
                                        </p:cTn>
                                        <p:tgtEl>
                                          <p:spTgt spid="72"/>
                                        </p:tgtEl>
                                        <p:attrNameLst>
                                          <p:attrName>style.visibility</p:attrName>
                                        </p:attrNameLst>
                                      </p:cBhvr>
                                      <p:to>
                                        <p:strVal val="visible"/>
                                      </p:to>
                                    </p:set>
                                    <p:animEffect transition="in" filter="wipe(left)">
                                      <p:cBhvr>
                                        <p:cTn id="128" dur="500"/>
                                        <p:tgtEl>
                                          <p:spTgt spid="72"/>
                                        </p:tgtEl>
                                      </p:cBhvr>
                                    </p:animEffect>
                                  </p:childTnLst>
                                </p:cTn>
                              </p:par>
                            </p:childTnLst>
                          </p:cTn>
                        </p:par>
                        <p:par>
                          <p:cTn id="129" fill="hold">
                            <p:stCondLst>
                              <p:cond delay="9000"/>
                            </p:stCondLst>
                            <p:childTnLst>
                              <p:par>
                                <p:cTn id="130" presetID="10" presetClass="entr" presetSubtype="0" fill="hold" grpId="0" nodeType="afterEffect">
                                  <p:stCondLst>
                                    <p:cond delay="0"/>
                                  </p:stCondLst>
                                  <p:childTnLst>
                                    <p:set>
                                      <p:cBhvr>
                                        <p:cTn id="131" dur="1" fill="hold">
                                          <p:stCondLst>
                                            <p:cond delay="0"/>
                                          </p:stCondLst>
                                        </p:cTn>
                                        <p:tgtEl>
                                          <p:spTgt spid="68"/>
                                        </p:tgtEl>
                                        <p:attrNameLst>
                                          <p:attrName>style.visibility</p:attrName>
                                        </p:attrNameLst>
                                      </p:cBhvr>
                                      <p:to>
                                        <p:strVal val="visible"/>
                                      </p:to>
                                    </p:set>
                                    <p:animEffect transition="in" filter="fade">
                                      <p:cBhvr>
                                        <p:cTn id="132" dur="500"/>
                                        <p:tgtEl>
                                          <p:spTgt spid="68"/>
                                        </p:tgtEl>
                                      </p:cBhvr>
                                    </p:animEffect>
                                  </p:childTnLst>
                                </p:cTn>
                              </p:par>
                              <p:par>
                                <p:cTn id="133" presetID="10" presetClass="entr" presetSubtype="0" fill="hold" grpId="0" nodeType="withEffect">
                                  <p:stCondLst>
                                    <p:cond delay="0"/>
                                  </p:stCondLst>
                                  <p:childTnLst>
                                    <p:set>
                                      <p:cBhvr>
                                        <p:cTn id="134" dur="1" fill="hold">
                                          <p:stCondLst>
                                            <p:cond delay="0"/>
                                          </p:stCondLst>
                                        </p:cTn>
                                        <p:tgtEl>
                                          <p:spTgt spid="28"/>
                                        </p:tgtEl>
                                        <p:attrNameLst>
                                          <p:attrName>style.visibility</p:attrName>
                                        </p:attrNameLst>
                                      </p:cBhvr>
                                      <p:to>
                                        <p:strVal val="visible"/>
                                      </p:to>
                                    </p:set>
                                    <p:animEffect transition="in" filter="fade">
                                      <p:cBhvr>
                                        <p:cTn id="135" dur="500"/>
                                        <p:tgtEl>
                                          <p:spTgt spid="28"/>
                                        </p:tgtEl>
                                      </p:cBhvr>
                                    </p:animEffect>
                                  </p:childTnLst>
                                </p:cTn>
                              </p:par>
                            </p:childTnLst>
                          </p:cTn>
                        </p:par>
                        <p:par>
                          <p:cTn id="136" fill="hold">
                            <p:stCondLst>
                              <p:cond delay="9500"/>
                            </p:stCondLst>
                            <p:childTnLst>
                              <p:par>
                                <p:cTn id="137" presetID="41" presetClass="entr" presetSubtype="0" fill="hold" grpId="0" nodeType="afterEffect">
                                  <p:stCondLst>
                                    <p:cond delay="0"/>
                                  </p:stCondLst>
                                  <p:iterate type="lt">
                                    <p:tmPct val="10000"/>
                                  </p:iterate>
                                  <p:childTnLst>
                                    <p:set>
                                      <p:cBhvr>
                                        <p:cTn id="138" dur="1" fill="hold">
                                          <p:stCondLst>
                                            <p:cond delay="0"/>
                                          </p:stCondLst>
                                        </p:cTn>
                                        <p:tgtEl>
                                          <p:spTgt spid="84"/>
                                        </p:tgtEl>
                                        <p:attrNameLst>
                                          <p:attrName>style.visibility</p:attrName>
                                        </p:attrNameLst>
                                      </p:cBhvr>
                                      <p:to>
                                        <p:strVal val="visible"/>
                                      </p:to>
                                    </p:set>
                                    <p:anim calcmode="lin" valueType="num">
                                      <p:cBhvr>
                                        <p:cTn id="139" dur="500" fill="hold"/>
                                        <p:tgtEl>
                                          <p:spTgt spid="84"/>
                                        </p:tgtEl>
                                        <p:attrNameLst>
                                          <p:attrName>ppt_x</p:attrName>
                                        </p:attrNameLst>
                                      </p:cBhvr>
                                      <p:tavLst>
                                        <p:tav tm="0">
                                          <p:val>
                                            <p:strVal val="#ppt_x"/>
                                          </p:val>
                                        </p:tav>
                                        <p:tav tm="50000">
                                          <p:val>
                                            <p:strVal val="#ppt_x+.1"/>
                                          </p:val>
                                        </p:tav>
                                        <p:tav tm="100000">
                                          <p:val>
                                            <p:strVal val="#ppt_x"/>
                                          </p:val>
                                        </p:tav>
                                      </p:tavLst>
                                    </p:anim>
                                    <p:anim calcmode="lin" valueType="num">
                                      <p:cBhvr>
                                        <p:cTn id="140" dur="500" fill="hold"/>
                                        <p:tgtEl>
                                          <p:spTgt spid="84"/>
                                        </p:tgtEl>
                                        <p:attrNameLst>
                                          <p:attrName>ppt_y</p:attrName>
                                        </p:attrNameLst>
                                      </p:cBhvr>
                                      <p:tavLst>
                                        <p:tav tm="0">
                                          <p:val>
                                            <p:strVal val="#ppt_y"/>
                                          </p:val>
                                        </p:tav>
                                        <p:tav tm="100000">
                                          <p:val>
                                            <p:strVal val="#ppt_y"/>
                                          </p:val>
                                        </p:tav>
                                      </p:tavLst>
                                    </p:anim>
                                    <p:anim calcmode="lin" valueType="num">
                                      <p:cBhvr>
                                        <p:cTn id="141" dur="500" fill="hold"/>
                                        <p:tgtEl>
                                          <p:spTgt spid="84"/>
                                        </p:tgtEl>
                                        <p:attrNameLst>
                                          <p:attrName>ppt_h</p:attrName>
                                        </p:attrNameLst>
                                      </p:cBhvr>
                                      <p:tavLst>
                                        <p:tav tm="0">
                                          <p:val>
                                            <p:strVal val="#ppt_h/10"/>
                                          </p:val>
                                        </p:tav>
                                        <p:tav tm="50000">
                                          <p:val>
                                            <p:strVal val="#ppt_h+.01"/>
                                          </p:val>
                                        </p:tav>
                                        <p:tav tm="100000">
                                          <p:val>
                                            <p:strVal val="#ppt_h"/>
                                          </p:val>
                                        </p:tav>
                                      </p:tavLst>
                                    </p:anim>
                                    <p:anim calcmode="lin" valueType="num">
                                      <p:cBhvr>
                                        <p:cTn id="142" dur="500" fill="hold"/>
                                        <p:tgtEl>
                                          <p:spTgt spid="84"/>
                                        </p:tgtEl>
                                        <p:attrNameLst>
                                          <p:attrName>ppt_w</p:attrName>
                                        </p:attrNameLst>
                                      </p:cBhvr>
                                      <p:tavLst>
                                        <p:tav tm="0">
                                          <p:val>
                                            <p:strVal val="#ppt_w/10"/>
                                          </p:val>
                                        </p:tav>
                                        <p:tav tm="50000">
                                          <p:val>
                                            <p:strVal val="#ppt_w+.01"/>
                                          </p:val>
                                        </p:tav>
                                        <p:tav tm="100000">
                                          <p:val>
                                            <p:strVal val="#ppt_w"/>
                                          </p:val>
                                        </p:tav>
                                      </p:tavLst>
                                    </p:anim>
                                    <p:animEffect transition="in" filter="fade">
                                      <p:cBhvr>
                                        <p:cTn id="143" dur="500" tmFilter="0,0; .5, 1; 1, 1"/>
                                        <p:tgtEl>
                                          <p:spTgt spid="8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 grpId="0"/>
      <p:bldP spid="29" grpId="0" animBg="1"/>
      <p:bldP spid="47" grpId="0" animBg="1"/>
      <p:bldP spid="47" grpId="1" animBg="1"/>
      <p:bldP spid="48" grpId="0" animBg="1"/>
      <p:bldP spid="49" grpId="0" animBg="1"/>
      <p:bldP spid="50" grpId="0" animBg="1"/>
      <p:bldP spid="50" grpId="1" animBg="1"/>
      <p:bldP spid="51" grpId="0" animBg="1"/>
      <p:bldP spid="52" grpId="0" animBg="1"/>
      <p:bldP spid="53" grpId="0" animBg="1"/>
      <p:bldP spid="53" grpId="1" animBg="1"/>
      <p:bldP spid="54" grpId="0" animBg="1"/>
      <p:bldP spid="55" grpId="0" animBg="1"/>
      <p:bldP spid="56" grpId="0" animBg="1"/>
      <p:bldP spid="56" grpId="1" animBg="1"/>
      <p:bldP spid="57" grpId="0" animBg="1"/>
      <p:bldP spid="64" grpId="0"/>
      <p:bldP spid="65" grpId="0"/>
      <p:bldP spid="66" grpId="0"/>
      <p:bldP spid="67" grpId="0"/>
      <p:bldP spid="68" grpId="0"/>
      <p:bldP spid="69" grpId="0"/>
      <p:bldP spid="70" grpId="0"/>
      <p:bldP spid="77" grpId="0" animBg="1"/>
      <p:bldP spid="84" grpId="0"/>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2" name="组合 11"/>
          <p:cNvGrpSpPr/>
          <p:nvPr/>
        </p:nvGrpSpPr>
        <p:grpSpPr>
          <a:xfrm>
            <a:off x="3995837" y="2737450"/>
            <a:ext cx="4464595" cy="792525"/>
            <a:chOff x="5519357" y="2845462"/>
            <a:chExt cx="4464595" cy="792525"/>
          </a:xfrm>
        </p:grpSpPr>
        <p:sp>
          <p:nvSpPr>
            <p:cNvPr id="13" name="Rectangle 14"/>
            <p:cNvSpPr/>
            <p:nvPr/>
          </p:nvSpPr>
          <p:spPr>
            <a:xfrm>
              <a:off x="6215443" y="2845462"/>
              <a:ext cx="3768509" cy="792525"/>
            </a:xfrm>
            <a:prstGeom prst="rect">
              <a:avLst/>
            </a:prstGeom>
          </p:spPr>
          <p:txBody>
            <a:bodyPr wrap="square">
              <a:spAutoFit/>
            </a:bodyPr>
            <a:lstStyle/>
            <a:p>
              <a:r>
                <a:rPr lang="en-US" altLang="zh-CN" sz="1400" b="1" dirty="0">
                  <a:ea typeface="微软雅黑" panose="020B0503020204020204" pitchFamily="34" charset="-122"/>
                  <a:cs typeface="Open Sans" pitchFamily="34" charset="0"/>
                </a:rPr>
                <a:t>Click here to add title</a:t>
              </a:r>
              <a:endParaRPr lang="zh-CN" altLang="en-US" sz="1400" b="1" dirty="0">
                <a:ea typeface="微软雅黑" panose="020B0503020204020204" pitchFamily="34" charset="-122"/>
                <a:cs typeface="Open Sans" pitchFamily="34" charset="0"/>
              </a:endParaRPr>
            </a:p>
            <a:p>
              <a:r>
                <a:rPr lang="en-US" altLang="zh-CN" sz="1050" kern="3000" spc="23" dirty="0">
                  <a:ea typeface="微软雅黑" panose="020B0503020204020204" pitchFamily="34" charset="-122"/>
                </a:rPr>
                <a:t>Click here to add text content, click here Add text content Click here Add text content Click here Add text content Click here </a:t>
              </a:r>
            </a:p>
          </p:txBody>
        </p:sp>
        <p:grpSp>
          <p:nvGrpSpPr>
            <p:cNvPr id="14" name="组合 13"/>
            <p:cNvGrpSpPr/>
            <p:nvPr/>
          </p:nvGrpSpPr>
          <p:grpSpPr>
            <a:xfrm>
              <a:off x="5519357" y="2866804"/>
              <a:ext cx="652843" cy="630942"/>
              <a:chOff x="5519357" y="2866804"/>
              <a:chExt cx="652843" cy="630942"/>
            </a:xfrm>
          </p:grpSpPr>
          <p:sp>
            <p:nvSpPr>
              <p:cNvPr id="15" name="Rounded Rectangle 23"/>
              <p:cNvSpPr/>
              <p:nvPr/>
            </p:nvSpPr>
            <p:spPr>
              <a:xfrm>
                <a:off x="5519357" y="2866804"/>
                <a:ext cx="652843" cy="630942"/>
              </a:xfrm>
              <a:prstGeom prst="roundRect">
                <a:avLst/>
              </a:prstGeom>
              <a:solidFill>
                <a:srgbClr val="35637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a typeface="微软雅黑" panose="020B0503020204020204" pitchFamily="34" charset="-122"/>
                </a:endParaRPr>
              </a:p>
            </p:txBody>
          </p:sp>
          <p:sp>
            <p:nvSpPr>
              <p:cNvPr id="16" name="Freeform 11"/>
              <p:cNvSpPr>
                <a:spLocks noEditPoints="1"/>
              </p:cNvSpPr>
              <p:nvPr/>
            </p:nvSpPr>
            <p:spPr bwMode="auto">
              <a:xfrm>
                <a:off x="5659308" y="3016598"/>
                <a:ext cx="372940" cy="331354"/>
              </a:xfrm>
              <a:custGeom>
                <a:avLst/>
                <a:gdLst>
                  <a:gd name="T0" fmla="*/ 133 w 134"/>
                  <a:gd name="T1" fmla="*/ 16 h 119"/>
                  <a:gd name="T2" fmla="*/ 121 w 134"/>
                  <a:gd name="T3" fmla="*/ 5 h 119"/>
                  <a:gd name="T4" fmla="*/ 115 w 134"/>
                  <a:gd name="T5" fmla="*/ 5 h 119"/>
                  <a:gd name="T6" fmla="*/ 114 w 134"/>
                  <a:gd name="T7" fmla="*/ 8 h 119"/>
                  <a:gd name="T8" fmla="*/ 111 w 134"/>
                  <a:gd name="T9" fmla="*/ 9 h 119"/>
                  <a:gd name="T10" fmla="*/ 111 w 134"/>
                  <a:gd name="T11" fmla="*/ 9 h 119"/>
                  <a:gd name="T12" fmla="*/ 81 w 134"/>
                  <a:gd name="T13" fmla="*/ 39 h 119"/>
                  <a:gd name="T14" fmla="*/ 79 w 134"/>
                  <a:gd name="T15" fmla="*/ 47 h 119"/>
                  <a:gd name="T16" fmla="*/ 82 w 134"/>
                  <a:gd name="T17" fmla="*/ 50 h 119"/>
                  <a:gd name="T18" fmla="*/ 82 w 134"/>
                  <a:gd name="T19" fmla="*/ 50 h 119"/>
                  <a:gd name="T20" fmla="*/ 83 w 134"/>
                  <a:gd name="T21" fmla="*/ 51 h 119"/>
                  <a:gd name="T22" fmla="*/ 76 w 134"/>
                  <a:gd name="T23" fmla="*/ 57 h 119"/>
                  <a:gd name="T24" fmla="*/ 54 w 134"/>
                  <a:gd name="T25" fmla="*/ 35 h 119"/>
                  <a:gd name="T26" fmla="*/ 47 w 134"/>
                  <a:gd name="T27" fmla="*/ 10 h 119"/>
                  <a:gd name="T28" fmla="*/ 21 w 134"/>
                  <a:gd name="T29" fmla="*/ 3 h 119"/>
                  <a:gd name="T30" fmla="*/ 36 w 134"/>
                  <a:gd name="T31" fmla="*/ 18 h 119"/>
                  <a:gd name="T32" fmla="*/ 32 w 134"/>
                  <a:gd name="T33" fmla="*/ 32 h 119"/>
                  <a:gd name="T34" fmla="*/ 18 w 134"/>
                  <a:gd name="T35" fmla="*/ 36 h 119"/>
                  <a:gd name="T36" fmla="*/ 3 w 134"/>
                  <a:gd name="T37" fmla="*/ 21 h 119"/>
                  <a:gd name="T38" fmla="*/ 10 w 134"/>
                  <a:gd name="T39" fmla="*/ 47 h 119"/>
                  <a:gd name="T40" fmla="*/ 36 w 134"/>
                  <a:gd name="T41" fmla="*/ 53 h 119"/>
                  <a:gd name="T42" fmla="*/ 37 w 134"/>
                  <a:gd name="T43" fmla="*/ 53 h 119"/>
                  <a:gd name="T44" fmla="*/ 58 w 134"/>
                  <a:gd name="T45" fmla="*/ 75 h 119"/>
                  <a:gd name="T46" fmla="*/ 38 w 134"/>
                  <a:gd name="T47" fmla="*/ 96 h 119"/>
                  <a:gd name="T48" fmla="*/ 36 w 134"/>
                  <a:gd name="T49" fmla="*/ 95 h 119"/>
                  <a:gd name="T50" fmla="*/ 31 w 134"/>
                  <a:gd name="T51" fmla="*/ 99 h 119"/>
                  <a:gd name="T52" fmla="*/ 21 w 134"/>
                  <a:gd name="T53" fmla="*/ 115 h 119"/>
                  <a:gd name="T54" fmla="*/ 23 w 134"/>
                  <a:gd name="T55" fmla="*/ 117 h 119"/>
                  <a:gd name="T56" fmla="*/ 39 w 134"/>
                  <a:gd name="T57" fmla="*/ 107 h 119"/>
                  <a:gd name="T58" fmla="*/ 43 w 134"/>
                  <a:gd name="T59" fmla="*/ 101 h 119"/>
                  <a:gd name="T60" fmla="*/ 42 w 134"/>
                  <a:gd name="T61" fmla="*/ 100 h 119"/>
                  <a:gd name="T62" fmla="*/ 63 w 134"/>
                  <a:gd name="T63" fmla="*/ 80 h 119"/>
                  <a:gd name="T64" fmla="*/ 98 w 134"/>
                  <a:gd name="T65" fmla="*/ 115 h 119"/>
                  <a:gd name="T66" fmla="*/ 107 w 134"/>
                  <a:gd name="T67" fmla="*/ 119 h 119"/>
                  <a:gd name="T68" fmla="*/ 116 w 134"/>
                  <a:gd name="T69" fmla="*/ 115 h 119"/>
                  <a:gd name="T70" fmla="*/ 116 w 134"/>
                  <a:gd name="T71" fmla="*/ 97 h 119"/>
                  <a:gd name="T72" fmla="*/ 81 w 134"/>
                  <a:gd name="T73" fmla="*/ 62 h 119"/>
                  <a:gd name="T74" fmla="*/ 87 w 134"/>
                  <a:gd name="T75" fmla="*/ 56 h 119"/>
                  <a:gd name="T76" fmla="*/ 90 w 134"/>
                  <a:gd name="T77" fmla="*/ 59 h 119"/>
                  <a:gd name="T78" fmla="*/ 98 w 134"/>
                  <a:gd name="T79" fmla="*/ 57 h 119"/>
                  <a:gd name="T80" fmla="*/ 128 w 134"/>
                  <a:gd name="T81" fmla="*/ 26 h 119"/>
                  <a:gd name="T82" fmla="*/ 128 w 134"/>
                  <a:gd name="T83" fmla="*/ 26 h 119"/>
                  <a:gd name="T84" fmla="*/ 128 w 134"/>
                  <a:gd name="T85" fmla="*/ 26 h 119"/>
                  <a:gd name="T86" fmla="*/ 129 w 134"/>
                  <a:gd name="T87" fmla="*/ 23 h 119"/>
                  <a:gd name="T88" fmla="*/ 133 w 134"/>
                  <a:gd name="T89" fmla="*/ 22 h 119"/>
                  <a:gd name="T90" fmla="*/ 133 w 134"/>
                  <a:gd name="T91" fmla="*/ 16 h 119"/>
                  <a:gd name="T92" fmla="*/ 108 w 134"/>
                  <a:gd name="T93" fmla="*/ 103 h 119"/>
                  <a:gd name="T94" fmla="*/ 113 w 134"/>
                  <a:gd name="T95" fmla="*/ 108 h 119"/>
                  <a:gd name="T96" fmla="*/ 108 w 134"/>
                  <a:gd name="T97" fmla="*/ 113 h 119"/>
                  <a:gd name="T98" fmla="*/ 103 w 134"/>
                  <a:gd name="T99" fmla="*/ 108 h 119"/>
                  <a:gd name="T100" fmla="*/ 108 w 134"/>
                  <a:gd name="T101" fmla="*/ 103 h 119"/>
                  <a:gd name="T102" fmla="*/ 91 w 134"/>
                  <a:gd name="T103" fmla="*/ 41 h 119"/>
                  <a:gd name="T104" fmla="*/ 89 w 134"/>
                  <a:gd name="T105" fmla="*/ 39 h 119"/>
                  <a:gd name="T106" fmla="*/ 112 w 134"/>
                  <a:gd name="T107" fmla="*/ 17 h 119"/>
                  <a:gd name="T108" fmla="*/ 114 w 134"/>
                  <a:gd name="T109" fmla="*/ 19 h 119"/>
                  <a:gd name="T110" fmla="*/ 91 w 134"/>
                  <a:gd name="T111" fmla="*/ 41 h 119"/>
                  <a:gd name="T112" fmla="*/ 98 w 134"/>
                  <a:gd name="T113" fmla="*/ 48 h 119"/>
                  <a:gd name="T114" fmla="*/ 96 w 134"/>
                  <a:gd name="T115" fmla="*/ 47 h 119"/>
                  <a:gd name="T116" fmla="*/ 119 w 134"/>
                  <a:gd name="T117" fmla="*/ 24 h 119"/>
                  <a:gd name="T118" fmla="*/ 121 w 134"/>
                  <a:gd name="T119" fmla="*/ 26 h 119"/>
                  <a:gd name="T120" fmla="*/ 98 w 134"/>
                  <a:gd name="T121" fmla="*/ 48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4" h="119">
                    <a:moveTo>
                      <a:pt x="133" y="16"/>
                    </a:moveTo>
                    <a:cubicBezTo>
                      <a:pt x="121" y="5"/>
                      <a:pt x="121" y="5"/>
                      <a:pt x="121" y="5"/>
                    </a:cubicBezTo>
                    <a:cubicBezTo>
                      <a:pt x="119" y="3"/>
                      <a:pt x="117" y="3"/>
                      <a:pt x="115" y="5"/>
                    </a:cubicBezTo>
                    <a:cubicBezTo>
                      <a:pt x="114" y="6"/>
                      <a:pt x="114" y="7"/>
                      <a:pt x="114" y="8"/>
                    </a:cubicBezTo>
                    <a:cubicBezTo>
                      <a:pt x="113" y="8"/>
                      <a:pt x="112" y="8"/>
                      <a:pt x="111" y="9"/>
                    </a:cubicBezTo>
                    <a:cubicBezTo>
                      <a:pt x="111" y="9"/>
                      <a:pt x="111" y="9"/>
                      <a:pt x="111" y="9"/>
                    </a:cubicBezTo>
                    <a:cubicBezTo>
                      <a:pt x="81" y="39"/>
                      <a:pt x="81" y="39"/>
                      <a:pt x="81" y="39"/>
                    </a:cubicBezTo>
                    <a:cubicBezTo>
                      <a:pt x="81" y="42"/>
                      <a:pt x="80" y="45"/>
                      <a:pt x="79" y="47"/>
                    </a:cubicBezTo>
                    <a:cubicBezTo>
                      <a:pt x="82" y="50"/>
                      <a:pt x="82" y="50"/>
                      <a:pt x="82" y="50"/>
                    </a:cubicBezTo>
                    <a:cubicBezTo>
                      <a:pt x="82" y="50"/>
                      <a:pt x="82" y="50"/>
                      <a:pt x="82" y="50"/>
                    </a:cubicBezTo>
                    <a:cubicBezTo>
                      <a:pt x="83" y="51"/>
                      <a:pt x="83" y="51"/>
                      <a:pt x="83" y="51"/>
                    </a:cubicBezTo>
                    <a:cubicBezTo>
                      <a:pt x="76" y="57"/>
                      <a:pt x="76" y="57"/>
                      <a:pt x="76" y="57"/>
                    </a:cubicBezTo>
                    <a:cubicBezTo>
                      <a:pt x="54" y="35"/>
                      <a:pt x="54" y="35"/>
                      <a:pt x="54" y="35"/>
                    </a:cubicBezTo>
                    <a:cubicBezTo>
                      <a:pt x="56" y="26"/>
                      <a:pt x="54" y="17"/>
                      <a:pt x="47" y="10"/>
                    </a:cubicBezTo>
                    <a:cubicBezTo>
                      <a:pt x="40" y="3"/>
                      <a:pt x="30" y="0"/>
                      <a:pt x="21" y="3"/>
                    </a:cubicBezTo>
                    <a:cubicBezTo>
                      <a:pt x="36" y="18"/>
                      <a:pt x="36" y="18"/>
                      <a:pt x="36" y="18"/>
                    </a:cubicBezTo>
                    <a:cubicBezTo>
                      <a:pt x="32" y="32"/>
                      <a:pt x="32" y="32"/>
                      <a:pt x="32" y="32"/>
                    </a:cubicBezTo>
                    <a:cubicBezTo>
                      <a:pt x="18" y="36"/>
                      <a:pt x="18" y="36"/>
                      <a:pt x="18" y="36"/>
                    </a:cubicBezTo>
                    <a:cubicBezTo>
                      <a:pt x="3" y="21"/>
                      <a:pt x="3" y="21"/>
                      <a:pt x="3" y="21"/>
                    </a:cubicBezTo>
                    <a:cubicBezTo>
                      <a:pt x="0" y="30"/>
                      <a:pt x="3" y="40"/>
                      <a:pt x="10" y="47"/>
                    </a:cubicBezTo>
                    <a:cubicBezTo>
                      <a:pt x="17" y="54"/>
                      <a:pt x="27" y="56"/>
                      <a:pt x="36" y="53"/>
                    </a:cubicBezTo>
                    <a:cubicBezTo>
                      <a:pt x="37" y="53"/>
                      <a:pt x="37" y="53"/>
                      <a:pt x="37" y="53"/>
                    </a:cubicBezTo>
                    <a:cubicBezTo>
                      <a:pt x="58" y="75"/>
                      <a:pt x="58" y="75"/>
                      <a:pt x="58" y="75"/>
                    </a:cubicBezTo>
                    <a:cubicBezTo>
                      <a:pt x="38" y="96"/>
                      <a:pt x="38" y="96"/>
                      <a:pt x="38" y="96"/>
                    </a:cubicBezTo>
                    <a:cubicBezTo>
                      <a:pt x="36" y="95"/>
                      <a:pt x="36" y="95"/>
                      <a:pt x="36" y="95"/>
                    </a:cubicBezTo>
                    <a:cubicBezTo>
                      <a:pt x="31" y="99"/>
                      <a:pt x="31" y="99"/>
                      <a:pt x="31" y="99"/>
                    </a:cubicBezTo>
                    <a:cubicBezTo>
                      <a:pt x="21" y="115"/>
                      <a:pt x="21" y="115"/>
                      <a:pt x="21" y="115"/>
                    </a:cubicBezTo>
                    <a:cubicBezTo>
                      <a:pt x="23" y="117"/>
                      <a:pt x="23" y="117"/>
                      <a:pt x="23" y="117"/>
                    </a:cubicBezTo>
                    <a:cubicBezTo>
                      <a:pt x="39" y="107"/>
                      <a:pt x="39" y="107"/>
                      <a:pt x="39" y="107"/>
                    </a:cubicBezTo>
                    <a:cubicBezTo>
                      <a:pt x="43" y="101"/>
                      <a:pt x="43" y="101"/>
                      <a:pt x="43" y="101"/>
                    </a:cubicBezTo>
                    <a:cubicBezTo>
                      <a:pt x="42" y="100"/>
                      <a:pt x="42" y="100"/>
                      <a:pt x="42" y="100"/>
                    </a:cubicBezTo>
                    <a:cubicBezTo>
                      <a:pt x="63" y="80"/>
                      <a:pt x="63" y="80"/>
                      <a:pt x="63" y="80"/>
                    </a:cubicBezTo>
                    <a:cubicBezTo>
                      <a:pt x="98" y="115"/>
                      <a:pt x="98" y="115"/>
                      <a:pt x="98" y="115"/>
                    </a:cubicBezTo>
                    <a:cubicBezTo>
                      <a:pt x="101" y="117"/>
                      <a:pt x="104" y="119"/>
                      <a:pt x="107" y="119"/>
                    </a:cubicBezTo>
                    <a:cubicBezTo>
                      <a:pt x="110" y="119"/>
                      <a:pt x="113" y="117"/>
                      <a:pt x="116" y="115"/>
                    </a:cubicBezTo>
                    <a:cubicBezTo>
                      <a:pt x="121" y="110"/>
                      <a:pt x="121" y="102"/>
                      <a:pt x="116" y="97"/>
                    </a:cubicBezTo>
                    <a:cubicBezTo>
                      <a:pt x="81" y="62"/>
                      <a:pt x="81" y="62"/>
                      <a:pt x="81" y="62"/>
                    </a:cubicBezTo>
                    <a:cubicBezTo>
                      <a:pt x="87" y="56"/>
                      <a:pt x="87" y="56"/>
                      <a:pt x="87" y="56"/>
                    </a:cubicBezTo>
                    <a:cubicBezTo>
                      <a:pt x="90" y="59"/>
                      <a:pt x="90" y="59"/>
                      <a:pt x="90" y="59"/>
                    </a:cubicBezTo>
                    <a:cubicBezTo>
                      <a:pt x="92" y="57"/>
                      <a:pt x="95" y="56"/>
                      <a:pt x="98" y="57"/>
                    </a:cubicBezTo>
                    <a:cubicBezTo>
                      <a:pt x="128" y="26"/>
                      <a:pt x="128" y="26"/>
                      <a:pt x="128" y="26"/>
                    </a:cubicBezTo>
                    <a:cubicBezTo>
                      <a:pt x="128" y="26"/>
                      <a:pt x="128" y="26"/>
                      <a:pt x="128" y="26"/>
                    </a:cubicBezTo>
                    <a:cubicBezTo>
                      <a:pt x="128" y="26"/>
                      <a:pt x="128" y="26"/>
                      <a:pt x="128" y="26"/>
                    </a:cubicBezTo>
                    <a:cubicBezTo>
                      <a:pt x="129" y="25"/>
                      <a:pt x="129" y="24"/>
                      <a:pt x="129" y="23"/>
                    </a:cubicBezTo>
                    <a:cubicBezTo>
                      <a:pt x="130" y="24"/>
                      <a:pt x="132" y="23"/>
                      <a:pt x="133" y="22"/>
                    </a:cubicBezTo>
                    <a:cubicBezTo>
                      <a:pt x="134" y="21"/>
                      <a:pt x="134" y="18"/>
                      <a:pt x="133" y="16"/>
                    </a:cubicBezTo>
                    <a:close/>
                    <a:moveTo>
                      <a:pt x="108" y="103"/>
                    </a:moveTo>
                    <a:cubicBezTo>
                      <a:pt x="111" y="103"/>
                      <a:pt x="113" y="106"/>
                      <a:pt x="113" y="108"/>
                    </a:cubicBezTo>
                    <a:cubicBezTo>
                      <a:pt x="113" y="111"/>
                      <a:pt x="111" y="113"/>
                      <a:pt x="108" y="113"/>
                    </a:cubicBezTo>
                    <a:cubicBezTo>
                      <a:pt x="105" y="113"/>
                      <a:pt x="103" y="111"/>
                      <a:pt x="103" y="108"/>
                    </a:cubicBezTo>
                    <a:cubicBezTo>
                      <a:pt x="103" y="106"/>
                      <a:pt x="105" y="103"/>
                      <a:pt x="108" y="103"/>
                    </a:cubicBezTo>
                    <a:close/>
                    <a:moveTo>
                      <a:pt x="91" y="41"/>
                    </a:moveTo>
                    <a:cubicBezTo>
                      <a:pt x="89" y="39"/>
                      <a:pt x="89" y="39"/>
                      <a:pt x="89" y="39"/>
                    </a:cubicBezTo>
                    <a:cubicBezTo>
                      <a:pt x="112" y="17"/>
                      <a:pt x="112" y="17"/>
                      <a:pt x="112" y="17"/>
                    </a:cubicBezTo>
                    <a:cubicBezTo>
                      <a:pt x="114" y="19"/>
                      <a:pt x="114" y="19"/>
                      <a:pt x="114" y="19"/>
                    </a:cubicBezTo>
                    <a:lnTo>
                      <a:pt x="91" y="41"/>
                    </a:lnTo>
                    <a:close/>
                    <a:moveTo>
                      <a:pt x="98" y="48"/>
                    </a:moveTo>
                    <a:cubicBezTo>
                      <a:pt x="96" y="47"/>
                      <a:pt x="96" y="47"/>
                      <a:pt x="96" y="47"/>
                    </a:cubicBezTo>
                    <a:cubicBezTo>
                      <a:pt x="119" y="24"/>
                      <a:pt x="119" y="24"/>
                      <a:pt x="119" y="24"/>
                    </a:cubicBezTo>
                    <a:cubicBezTo>
                      <a:pt x="121" y="26"/>
                      <a:pt x="121" y="26"/>
                      <a:pt x="121" y="26"/>
                    </a:cubicBezTo>
                    <a:lnTo>
                      <a:pt x="98" y="48"/>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ea typeface="微软雅黑" panose="020B0503020204020204" pitchFamily="34" charset="-122"/>
                </a:endParaRPr>
              </a:p>
            </p:txBody>
          </p:sp>
        </p:grpSp>
      </p:grpSp>
      <p:grpSp>
        <p:nvGrpSpPr>
          <p:cNvPr id="17" name="组合 16"/>
          <p:cNvGrpSpPr/>
          <p:nvPr/>
        </p:nvGrpSpPr>
        <p:grpSpPr>
          <a:xfrm>
            <a:off x="3995837" y="1941934"/>
            <a:ext cx="4464595" cy="826041"/>
            <a:chOff x="5519357" y="2049946"/>
            <a:chExt cx="4464595" cy="826041"/>
          </a:xfrm>
        </p:grpSpPr>
        <p:sp>
          <p:nvSpPr>
            <p:cNvPr id="18" name="Rectangle 13"/>
            <p:cNvSpPr/>
            <p:nvPr/>
          </p:nvSpPr>
          <p:spPr>
            <a:xfrm>
              <a:off x="6215443" y="2083462"/>
              <a:ext cx="3768509" cy="792525"/>
            </a:xfrm>
            <a:prstGeom prst="rect">
              <a:avLst/>
            </a:prstGeom>
          </p:spPr>
          <p:txBody>
            <a:bodyPr wrap="square">
              <a:spAutoFit/>
            </a:bodyPr>
            <a:lstStyle/>
            <a:p>
              <a:r>
                <a:rPr lang="en-US" altLang="zh-CN" sz="1400" b="1" dirty="0">
                  <a:ea typeface="微软雅黑" panose="020B0503020204020204" pitchFamily="34" charset="-122"/>
                  <a:cs typeface="Open Sans" pitchFamily="34" charset="0"/>
                </a:rPr>
                <a:t>Click here to add title</a:t>
              </a:r>
              <a:endParaRPr lang="zh-CN" altLang="en-US" sz="1400" b="1" dirty="0">
                <a:ea typeface="微软雅黑" panose="020B0503020204020204" pitchFamily="34" charset="-122"/>
                <a:cs typeface="Open Sans" pitchFamily="34" charset="0"/>
              </a:endParaRPr>
            </a:p>
            <a:p>
              <a:r>
                <a:rPr lang="en-US" altLang="zh-CN" sz="1050" kern="3000" spc="23" dirty="0">
                  <a:ea typeface="微软雅黑" panose="020B0503020204020204" pitchFamily="34" charset="-122"/>
                </a:rPr>
                <a:t>Click here to add text content, click here Add text content Click here Add text content Click here Add text content Click here </a:t>
              </a:r>
            </a:p>
          </p:txBody>
        </p:sp>
        <p:grpSp>
          <p:nvGrpSpPr>
            <p:cNvPr id="19" name="组合 18"/>
            <p:cNvGrpSpPr/>
            <p:nvPr/>
          </p:nvGrpSpPr>
          <p:grpSpPr>
            <a:xfrm>
              <a:off x="5519357" y="2049946"/>
              <a:ext cx="652843" cy="630942"/>
              <a:chOff x="5519357" y="2049946"/>
              <a:chExt cx="652843" cy="630942"/>
            </a:xfrm>
          </p:grpSpPr>
          <p:sp>
            <p:nvSpPr>
              <p:cNvPr id="30" name="Rounded Rectangle 22"/>
              <p:cNvSpPr/>
              <p:nvPr/>
            </p:nvSpPr>
            <p:spPr>
              <a:xfrm>
                <a:off x="5519357" y="2049946"/>
                <a:ext cx="652843" cy="630942"/>
              </a:xfrm>
              <a:prstGeom prst="roundRect">
                <a:avLst/>
              </a:prstGeom>
              <a:solidFill>
                <a:srgbClr val="35637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a typeface="微软雅黑" panose="020B0503020204020204" pitchFamily="34" charset="-122"/>
                </a:endParaRPr>
              </a:p>
            </p:txBody>
          </p:sp>
          <p:sp>
            <p:nvSpPr>
              <p:cNvPr id="31" name="Freeform 10"/>
              <p:cNvSpPr>
                <a:spLocks noEditPoints="1"/>
              </p:cNvSpPr>
              <p:nvPr/>
            </p:nvSpPr>
            <p:spPr bwMode="auto">
              <a:xfrm>
                <a:off x="5658224" y="2180258"/>
                <a:ext cx="375107" cy="370318"/>
              </a:xfrm>
              <a:custGeom>
                <a:avLst/>
                <a:gdLst>
                  <a:gd name="T0" fmla="*/ 14 w 113"/>
                  <a:gd name="T1" fmla="*/ 13 h 112"/>
                  <a:gd name="T2" fmla="*/ 14 w 113"/>
                  <a:gd name="T3" fmla="*/ 62 h 112"/>
                  <a:gd name="T4" fmla="*/ 49 w 113"/>
                  <a:gd name="T5" fmla="*/ 71 h 112"/>
                  <a:gd name="T6" fmla="*/ 60 w 113"/>
                  <a:gd name="T7" fmla="*/ 82 h 112"/>
                  <a:gd name="T8" fmla="*/ 75 w 113"/>
                  <a:gd name="T9" fmla="*/ 79 h 112"/>
                  <a:gd name="T10" fmla="*/ 75 w 113"/>
                  <a:gd name="T11" fmla="*/ 93 h 112"/>
                  <a:gd name="T12" fmla="*/ 79 w 113"/>
                  <a:gd name="T13" fmla="*/ 97 h 112"/>
                  <a:gd name="T14" fmla="*/ 92 w 113"/>
                  <a:gd name="T15" fmla="*/ 97 h 112"/>
                  <a:gd name="T16" fmla="*/ 92 w 113"/>
                  <a:gd name="T17" fmla="*/ 112 h 112"/>
                  <a:gd name="T18" fmla="*/ 113 w 113"/>
                  <a:gd name="T19" fmla="*/ 112 h 112"/>
                  <a:gd name="T20" fmla="*/ 113 w 113"/>
                  <a:gd name="T21" fmla="*/ 91 h 112"/>
                  <a:gd name="T22" fmla="*/ 71 w 113"/>
                  <a:gd name="T23" fmla="*/ 49 h 112"/>
                  <a:gd name="T24" fmla="*/ 63 w 113"/>
                  <a:gd name="T25" fmla="*/ 13 h 112"/>
                  <a:gd name="T26" fmla="*/ 14 w 113"/>
                  <a:gd name="T27" fmla="*/ 13 h 112"/>
                  <a:gd name="T28" fmla="*/ 17 w 113"/>
                  <a:gd name="T29" fmla="*/ 53 h 112"/>
                  <a:gd name="T30" fmla="*/ 21 w 113"/>
                  <a:gd name="T31" fmla="*/ 20 h 112"/>
                  <a:gd name="T32" fmla="*/ 53 w 113"/>
                  <a:gd name="T33" fmla="*/ 17 h 112"/>
                  <a:gd name="T34" fmla="*/ 17 w 113"/>
                  <a:gd name="T35" fmla="*/ 53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3" h="112">
                    <a:moveTo>
                      <a:pt x="14" y="13"/>
                    </a:moveTo>
                    <a:cubicBezTo>
                      <a:pt x="0" y="27"/>
                      <a:pt x="0" y="49"/>
                      <a:pt x="14" y="62"/>
                    </a:cubicBezTo>
                    <a:cubicBezTo>
                      <a:pt x="23" y="72"/>
                      <a:pt x="37" y="75"/>
                      <a:pt x="49" y="71"/>
                    </a:cubicBezTo>
                    <a:cubicBezTo>
                      <a:pt x="60" y="82"/>
                      <a:pt x="60" y="82"/>
                      <a:pt x="60" y="82"/>
                    </a:cubicBezTo>
                    <a:cubicBezTo>
                      <a:pt x="60" y="82"/>
                      <a:pt x="70" y="74"/>
                      <a:pt x="75" y="79"/>
                    </a:cubicBezTo>
                    <a:cubicBezTo>
                      <a:pt x="79" y="83"/>
                      <a:pt x="76" y="89"/>
                      <a:pt x="75" y="93"/>
                    </a:cubicBezTo>
                    <a:cubicBezTo>
                      <a:pt x="74" y="95"/>
                      <a:pt x="73" y="99"/>
                      <a:pt x="79" y="97"/>
                    </a:cubicBezTo>
                    <a:cubicBezTo>
                      <a:pt x="81" y="96"/>
                      <a:pt x="88" y="92"/>
                      <a:pt x="92" y="97"/>
                    </a:cubicBezTo>
                    <a:cubicBezTo>
                      <a:pt x="97" y="102"/>
                      <a:pt x="92" y="112"/>
                      <a:pt x="92" y="112"/>
                    </a:cubicBezTo>
                    <a:cubicBezTo>
                      <a:pt x="113" y="112"/>
                      <a:pt x="113" y="112"/>
                      <a:pt x="113" y="112"/>
                    </a:cubicBezTo>
                    <a:cubicBezTo>
                      <a:pt x="113" y="91"/>
                      <a:pt x="113" y="91"/>
                      <a:pt x="113" y="91"/>
                    </a:cubicBezTo>
                    <a:cubicBezTo>
                      <a:pt x="71" y="49"/>
                      <a:pt x="71" y="49"/>
                      <a:pt x="71" y="49"/>
                    </a:cubicBezTo>
                    <a:cubicBezTo>
                      <a:pt x="75" y="37"/>
                      <a:pt x="72" y="23"/>
                      <a:pt x="63" y="13"/>
                    </a:cubicBezTo>
                    <a:cubicBezTo>
                      <a:pt x="49" y="0"/>
                      <a:pt x="27" y="0"/>
                      <a:pt x="14" y="13"/>
                    </a:cubicBezTo>
                    <a:close/>
                    <a:moveTo>
                      <a:pt x="17" y="53"/>
                    </a:moveTo>
                    <a:cubicBezTo>
                      <a:pt x="11" y="43"/>
                      <a:pt x="12" y="29"/>
                      <a:pt x="21" y="20"/>
                    </a:cubicBezTo>
                    <a:cubicBezTo>
                      <a:pt x="29" y="11"/>
                      <a:pt x="43" y="10"/>
                      <a:pt x="53" y="17"/>
                    </a:cubicBezTo>
                    <a:lnTo>
                      <a:pt x="17" y="5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ea typeface="微软雅黑" panose="020B0503020204020204" pitchFamily="34" charset="-122"/>
                </a:endParaRPr>
              </a:p>
            </p:txBody>
          </p:sp>
        </p:grpSp>
      </p:grpSp>
      <p:grpSp>
        <p:nvGrpSpPr>
          <p:cNvPr id="32" name="组合 31"/>
          <p:cNvGrpSpPr/>
          <p:nvPr/>
        </p:nvGrpSpPr>
        <p:grpSpPr>
          <a:xfrm>
            <a:off x="3995837" y="1103734"/>
            <a:ext cx="4464595" cy="792525"/>
            <a:chOff x="5519357" y="1211746"/>
            <a:chExt cx="4464595" cy="792525"/>
          </a:xfrm>
        </p:grpSpPr>
        <p:sp>
          <p:nvSpPr>
            <p:cNvPr id="33" name="Rectangle 12"/>
            <p:cNvSpPr/>
            <p:nvPr/>
          </p:nvSpPr>
          <p:spPr>
            <a:xfrm>
              <a:off x="6215443" y="1211746"/>
              <a:ext cx="3768509" cy="792525"/>
            </a:xfrm>
            <a:prstGeom prst="rect">
              <a:avLst/>
            </a:prstGeom>
          </p:spPr>
          <p:txBody>
            <a:bodyPr wrap="square">
              <a:spAutoFit/>
            </a:bodyPr>
            <a:lstStyle/>
            <a:p>
              <a:r>
                <a:rPr lang="en-US" altLang="zh-CN" sz="1400" b="1" dirty="0">
                  <a:ea typeface="微软雅黑" panose="020B0503020204020204" pitchFamily="34" charset="-122"/>
                  <a:cs typeface="Open Sans" pitchFamily="34" charset="0"/>
                </a:rPr>
                <a:t>Click here to add title</a:t>
              </a:r>
              <a:endParaRPr lang="zh-CN" altLang="en-US" sz="1400" b="1" dirty="0">
                <a:ea typeface="微软雅黑" panose="020B0503020204020204" pitchFamily="34" charset="-122"/>
                <a:cs typeface="Open Sans" pitchFamily="34" charset="0"/>
              </a:endParaRPr>
            </a:p>
            <a:p>
              <a:r>
                <a:rPr lang="en-US" altLang="zh-CN" sz="1050" kern="3000" spc="23" dirty="0">
                  <a:ea typeface="微软雅黑" panose="020B0503020204020204" pitchFamily="34" charset="-122"/>
                </a:rPr>
                <a:t>Click here to add text content, click here Add text content Click here Add text content Click here Add text content Click here </a:t>
              </a:r>
            </a:p>
          </p:txBody>
        </p:sp>
        <p:grpSp>
          <p:nvGrpSpPr>
            <p:cNvPr id="34" name="组合 33"/>
            <p:cNvGrpSpPr/>
            <p:nvPr/>
          </p:nvGrpSpPr>
          <p:grpSpPr>
            <a:xfrm>
              <a:off x="5519357" y="1211746"/>
              <a:ext cx="652843" cy="630942"/>
              <a:chOff x="5519357" y="1211746"/>
              <a:chExt cx="652843" cy="630942"/>
            </a:xfrm>
          </p:grpSpPr>
          <p:sp>
            <p:nvSpPr>
              <p:cNvPr id="35" name="Rounded Rectangle 2"/>
              <p:cNvSpPr/>
              <p:nvPr/>
            </p:nvSpPr>
            <p:spPr>
              <a:xfrm>
                <a:off x="5519357" y="1211746"/>
                <a:ext cx="652843" cy="630942"/>
              </a:xfrm>
              <a:prstGeom prst="roundRect">
                <a:avLst/>
              </a:prstGeom>
              <a:solidFill>
                <a:srgbClr val="35637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a typeface="微软雅黑" panose="020B0503020204020204" pitchFamily="34" charset="-122"/>
                </a:endParaRPr>
              </a:p>
            </p:txBody>
          </p:sp>
          <p:sp>
            <p:nvSpPr>
              <p:cNvPr id="36" name="Freeform 33"/>
              <p:cNvSpPr>
                <a:spLocks noEditPoints="1"/>
              </p:cNvSpPr>
              <p:nvPr/>
            </p:nvSpPr>
            <p:spPr bwMode="auto">
              <a:xfrm>
                <a:off x="5607593" y="1365049"/>
                <a:ext cx="476369" cy="324336"/>
              </a:xfrm>
              <a:custGeom>
                <a:avLst/>
                <a:gdLst>
                  <a:gd name="T0" fmla="*/ 135 w 157"/>
                  <a:gd name="T1" fmla="*/ 47 h 107"/>
                  <a:gd name="T2" fmla="*/ 137 w 157"/>
                  <a:gd name="T3" fmla="*/ 37 h 107"/>
                  <a:gd name="T4" fmla="*/ 100 w 157"/>
                  <a:gd name="T5" fmla="*/ 0 h 107"/>
                  <a:gd name="T6" fmla="*/ 73 w 157"/>
                  <a:gd name="T7" fmla="*/ 18 h 107"/>
                  <a:gd name="T8" fmla="*/ 46 w 157"/>
                  <a:gd name="T9" fmla="*/ 8 h 107"/>
                  <a:gd name="T10" fmla="*/ 20 w 157"/>
                  <a:gd name="T11" fmla="*/ 40 h 107"/>
                  <a:gd name="T12" fmla="*/ 21 w 157"/>
                  <a:gd name="T13" fmla="*/ 47 h 107"/>
                  <a:gd name="T14" fmla="*/ 0 w 157"/>
                  <a:gd name="T15" fmla="*/ 76 h 107"/>
                  <a:gd name="T16" fmla="*/ 31 w 157"/>
                  <a:gd name="T17" fmla="*/ 107 h 107"/>
                  <a:gd name="T18" fmla="*/ 126 w 157"/>
                  <a:gd name="T19" fmla="*/ 107 h 107"/>
                  <a:gd name="T20" fmla="*/ 157 w 157"/>
                  <a:gd name="T21" fmla="*/ 76 h 107"/>
                  <a:gd name="T22" fmla="*/ 135 w 157"/>
                  <a:gd name="T23" fmla="*/ 47 h 107"/>
                  <a:gd name="T24" fmla="*/ 120 w 157"/>
                  <a:gd name="T25" fmla="*/ 101 h 107"/>
                  <a:gd name="T26" fmla="*/ 79 w 157"/>
                  <a:gd name="T27" fmla="*/ 101 h 107"/>
                  <a:gd name="T28" fmla="*/ 104 w 157"/>
                  <a:gd name="T29" fmla="*/ 76 h 107"/>
                  <a:gd name="T30" fmla="*/ 103 w 157"/>
                  <a:gd name="T31" fmla="*/ 73 h 107"/>
                  <a:gd name="T32" fmla="*/ 92 w 157"/>
                  <a:gd name="T33" fmla="*/ 73 h 107"/>
                  <a:gd name="T34" fmla="*/ 92 w 157"/>
                  <a:gd name="T35" fmla="*/ 68 h 107"/>
                  <a:gd name="T36" fmla="*/ 92 w 157"/>
                  <a:gd name="T37" fmla="*/ 37 h 107"/>
                  <a:gd name="T38" fmla="*/ 90 w 157"/>
                  <a:gd name="T39" fmla="*/ 36 h 107"/>
                  <a:gd name="T40" fmla="*/ 64 w 157"/>
                  <a:gd name="T41" fmla="*/ 36 h 107"/>
                  <a:gd name="T42" fmla="*/ 62 w 157"/>
                  <a:gd name="T43" fmla="*/ 38 h 107"/>
                  <a:gd name="T44" fmla="*/ 62 w 157"/>
                  <a:gd name="T45" fmla="*/ 68 h 107"/>
                  <a:gd name="T46" fmla="*/ 62 w 157"/>
                  <a:gd name="T47" fmla="*/ 73 h 107"/>
                  <a:gd name="T48" fmla="*/ 51 w 157"/>
                  <a:gd name="T49" fmla="*/ 73 h 107"/>
                  <a:gd name="T50" fmla="*/ 51 w 157"/>
                  <a:gd name="T51" fmla="*/ 76 h 107"/>
                  <a:gd name="T52" fmla="*/ 76 w 157"/>
                  <a:gd name="T53" fmla="*/ 101 h 107"/>
                  <a:gd name="T54" fmla="*/ 38 w 157"/>
                  <a:gd name="T55" fmla="*/ 101 h 107"/>
                  <a:gd name="T56" fmla="*/ 11 w 157"/>
                  <a:gd name="T57" fmla="*/ 75 h 107"/>
                  <a:gd name="T58" fmla="*/ 29 w 157"/>
                  <a:gd name="T59" fmla="*/ 50 h 107"/>
                  <a:gd name="T60" fmla="*/ 28 w 157"/>
                  <a:gd name="T61" fmla="*/ 44 h 107"/>
                  <a:gd name="T62" fmla="*/ 51 w 157"/>
                  <a:gd name="T63" fmla="*/ 17 h 107"/>
                  <a:gd name="T64" fmla="*/ 75 w 157"/>
                  <a:gd name="T65" fmla="*/ 30 h 107"/>
                  <a:gd name="T66" fmla="*/ 98 w 157"/>
                  <a:gd name="T67" fmla="*/ 11 h 107"/>
                  <a:gd name="T68" fmla="*/ 128 w 157"/>
                  <a:gd name="T69" fmla="*/ 42 h 107"/>
                  <a:gd name="T70" fmla="*/ 127 w 157"/>
                  <a:gd name="T71" fmla="*/ 50 h 107"/>
                  <a:gd name="T72" fmla="*/ 147 w 157"/>
                  <a:gd name="T73" fmla="*/ 75 h 107"/>
                  <a:gd name="T74" fmla="*/ 120 w 157"/>
                  <a:gd name="T75" fmla="*/ 101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7" h="107">
                    <a:moveTo>
                      <a:pt x="135" y="47"/>
                    </a:moveTo>
                    <a:cubicBezTo>
                      <a:pt x="136" y="44"/>
                      <a:pt x="137" y="40"/>
                      <a:pt x="137" y="37"/>
                    </a:cubicBezTo>
                    <a:cubicBezTo>
                      <a:pt x="137" y="17"/>
                      <a:pt x="120" y="0"/>
                      <a:pt x="100" y="0"/>
                    </a:cubicBezTo>
                    <a:cubicBezTo>
                      <a:pt x="76" y="0"/>
                      <a:pt x="73" y="18"/>
                      <a:pt x="73" y="18"/>
                    </a:cubicBezTo>
                    <a:cubicBezTo>
                      <a:pt x="73" y="18"/>
                      <a:pt x="63" y="6"/>
                      <a:pt x="46" y="8"/>
                    </a:cubicBezTo>
                    <a:cubicBezTo>
                      <a:pt x="30" y="11"/>
                      <a:pt x="20" y="25"/>
                      <a:pt x="20" y="40"/>
                    </a:cubicBezTo>
                    <a:cubicBezTo>
                      <a:pt x="20" y="42"/>
                      <a:pt x="20" y="45"/>
                      <a:pt x="21" y="47"/>
                    </a:cubicBezTo>
                    <a:cubicBezTo>
                      <a:pt x="9" y="51"/>
                      <a:pt x="0" y="63"/>
                      <a:pt x="0" y="76"/>
                    </a:cubicBezTo>
                    <a:cubicBezTo>
                      <a:pt x="0" y="93"/>
                      <a:pt x="14" y="107"/>
                      <a:pt x="31" y="107"/>
                    </a:cubicBezTo>
                    <a:cubicBezTo>
                      <a:pt x="126" y="107"/>
                      <a:pt x="126" y="107"/>
                      <a:pt x="126" y="107"/>
                    </a:cubicBezTo>
                    <a:cubicBezTo>
                      <a:pt x="143" y="107"/>
                      <a:pt x="157" y="93"/>
                      <a:pt x="157" y="76"/>
                    </a:cubicBezTo>
                    <a:cubicBezTo>
                      <a:pt x="157" y="62"/>
                      <a:pt x="148" y="51"/>
                      <a:pt x="135" y="47"/>
                    </a:cubicBezTo>
                    <a:close/>
                    <a:moveTo>
                      <a:pt x="120" y="101"/>
                    </a:moveTo>
                    <a:cubicBezTo>
                      <a:pt x="79" y="101"/>
                      <a:pt x="79" y="101"/>
                      <a:pt x="79" y="101"/>
                    </a:cubicBezTo>
                    <a:cubicBezTo>
                      <a:pt x="82" y="97"/>
                      <a:pt x="104" y="76"/>
                      <a:pt x="104" y="76"/>
                    </a:cubicBezTo>
                    <a:cubicBezTo>
                      <a:pt x="104" y="76"/>
                      <a:pt x="107" y="73"/>
                      <a:pt x="103" y="73"/>
                    </a:cubicBezTo>
                    <a:cubicBezTo>
                      <a:pt x="99" y="73"/>
                      <a:pt x="92" y="73"/>
                      <a:pt x="92" y="73"/>
                    </a:cubicBezTo>
                    <a:cubicBezTo>
                      <a:pt x="92" y="73"/>
                      <a:pt x="92" y="71"/>
                      <a:pt x="92" y="68"/>
                    </a:cubicBezTo>
                    <a:cubicBezTo>
                      <a:pt x="92" y="60"/>
                      <a:pt x="92" y="44"/>
                      <a:pt x="92" y="37"/>
                    </a:cubicBezTo>
                    <a:cubicBezTo>
                      <a:pt x="92" y="37"/>
                      <a:pt x="92" y="36"/>
                      <a:pt x="90" y="36"/>
                    </a:cubicBezTo>
                    <a:cubicBezTo>
                      <a:pt x="88" y="36"/>
                      <a:pt x="67" y="36"/>
                      <a:pt x="64" y="36"/>
                    </a:cubicBezTo>
                    <a:cubicBezTo>
                      <a:pt x="62" y="36"/>
                      <a:pt x="62" y="38"/>
                      <a:pt x="62" y="38"/>
                    </a:cubicBezTo>
                    <a:cubicBezTo>
                      <a:pt x="62" y="44"/>
                      <a:pt x="62" y="60"/>
                      <a:pt x="62" y="68"/>
                    </a:cubicBezTo>
                    <a:cubicBezTo>
                      <a:pt x="62" y="71"/>
                      <a:pt x="62" y="73"/>
                      <a:pt x="62" y="73"/>
                    </a:cubicBezTo>
                    <a:cubicBezTo>
                      <a:pt x="62" y="73"/>
                      <a:pt x="54" y="73"/>
                      <a:pt x="51" y="73"/>
                    </a:cubicBezTo>
                    <a:cubicBezTo>
                      <a:pt x="48" y="73"/>
                      <a:pt x="51" y="76"/>
                      <a:pt x="51" y="76"/>
                    </a:cubicBezTo>
                    <a:cubicBezTo>
                      <a:pt x="76" y="101"/>
                      <a:pt x="76" y="101"/>
                      <a:pt x="76" y="101"/>
                    </a:cubicBezTo>
                    <a:cubicBezTo>
                      <a:pt x="38" y="101"/>
                      <a:pt x="38" y="101"/>
                      <a:pt x="38" y="101"/>
                    </a:cubicBezTo>
                    <a:cubicBezTo>
                      <a:pt x="23" y="101"/>
                      <a:pt x="11" y="89"/>
                      <a:pt x="11" y="75"/>
                    </a:cubicBezTo>
                    <a:cubicBezTo>
                      <a:pt x="11" y="63"/>
                      <a:pt x="19" y="54"/>
                      <a:pt x="29" y="50"/>
                    </a:cubicBezTo>
                    <a:cubicBezTo>
                      <a:pt x="28" y="48"/>
                      <a:pt x="28" y="46"/>
                      <a:pt x="28" y="44"/>
                    </a:cubicBezTo>
                    <a:cubicBezTo>
                      <a:pt x="28" y="32"/>
                      <a:pt x="37" y="20"/>
                      <a:pt x="51" y="17"/>
                    </a:cubicBezTo>
                    <a:cubicBezTo>
                      <a:pt x="66" y="16"/>
                      <a:pt x="75" y="30"/>
                      <a:pt x="75" y="30"/>
                    </a:cubicBezTo>
                    <a:cubicBezTo>
                      <a:pt x="75" y="30"/>
                      <a:pt x="77" y="11"/>
                      <a:pt x="98" y="11"/>
                    </a:cubicBezTo>
                    <a:cubicBezTo>
                      <a:pt x="115" y="11"/>
                      <a:pt x="128" y="25"/>
                      <a:pt x="128" y="42"/>
                    </a:cubicBezTo>
                    <a:cubicBezTo>
                      <a:pt x="128" y="45"/>
                      <a:pt x="128" y="48"/>
                      <a:pt x="127" y="50"/>
                    </a:cubicBezTo>
                    <a:cubicBezTo>
                      <a:pt x="138" y="53"/>
                      <a:pt x="147" y="63"/>
                      <a:pt x="147" y="75"/>
                    </a:cubicBezTo>
                    <a:cubicBezTo>
                      <a:pt x="147" y="89"/>
                      <a:pt x="135" y="101"/>
                      <a:pt x="120" y="101"/>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dirty="0">
                  <a:ea typeface="微软雅黑" panose="020B0503020204020204" pitchFamily="34" charset="-122"/>
                </a:endParaRPr>
              </a:p>
            </p:txBody>
          </p:sp>
        </p:grpSp>
      </p:grpSp>
      <p:grpSp>
        <p:nvGrpSpPr>
          <p:cNvPr id="37" name="组合 36"/>
          <p:cNvGrpSpPr/>
          <p:nvPr/>
        </p:nvGrpSpPr>
        <p:grpSpPr>
          <a:xfrm>
            <a:off x="3995837" y="3575650"/>
            <a:ext cx="4464595" cy="792525"/>
            <a:chOff x="5519357" y="3683662"/>
            <a:chExt cx="4464595" cy="792525"/>
          </a:xfrm>
        </p:grpSpPr>
        <p:sp>
          <p:nvSpPr>
            <p:cNvPr id="38" name="Rectangle 15"/>
            <p:cNvSpPr/>
            <p:nvPr/>
          </p:nvSpPr>
          <p:spPr>
            <a:xfrm>
              <a:off x="6215443" y="3683662"/>
              <a:ext cx="3768509" cy="792525"/>
            </a:xfrm>
            <a:prstGeom prst="rect">
              <a:avLst/>
            </a:prstGeom>
          </p:spPr>
          <p:txBody>
            <a:bodyPr wrap="square">
              <a:spAutoFit/>
            </a:bodyPr>
            <a:lstStyle/>
            <a:p>
              <a:r>
                <a:rPr lang="en-US" altLang="zh-CN" sz="1400" b="1" dirty="0">
                  <a:ea typeface="微软雅黑" panose="020B0503020204020204" pitchFamily="34" charset="-122"/>
                  <a:cs typeface="Open Sans" pitchFamily="34" charset="0"/>
                </a:rPr>
                <a:t>Click here to add title</a:t>
              </a:r>
              <a:endParaRPr lang="zh-CN" altLang="en-US" sz="1400" b="1" dirty="0">
                <a:ea typeface="微软雅黑" panose="020B0503020204020204" pitchFamily="34" charset="-122"/>
                <a:cs typeface="Open Sans" pitchFamily="34" charset="0"/>
              </a:endParaRPr>
            </a:p>
            <a:p>
              <a:r>
                <a:rPr lang="en-US" altLang="zh-CN" sz="1050" kern="3000" spc="23" dirty="0">
                  <a:ea typeface="微软雅黑" panose="020B0503020204020204" pitchFamily="34" charset="-122"/>
                </a:rPr>
                <a:t>Click here to add text content, click here Add text content Click here Add text content Click here Add text content Click here </a:t>
              </a:r>
            </a:p>
          </p:txBody>
        </p:sp>
        <p:grpSp>
          <p:nvGrpSpPr>
            <p:cNvPr id="39" name="组合 38"/>
            <p:cNvGrpSpPr/>
            <p:nvPr/>
          </p:nvGrpSpPr>
          <p:grpSpPr>
            <a:xfrm>
              <a:off x="5519357" y="3705004"/>
              <a:ext cx="652843" cy="630942"/>
              <a:chOff x="5519357" y="3705004"/>
              <a:chExt cx="652843" cy="630942"/>
            </a:xfrm>
          </p:grpSpPr>
          <p:sp>
            <p:nvSpPr>
              <p:cNvPr id="40" name="Rounded Rectangle 24"/>
              <p:cNvSpPr/>
              <p:nvPr/>
            </p:nvSpPr>
            <p:spPr>
              <a:xfrm>
                <a:off x="5519357" y="3705004"/>
                <a:ext cx="652843" cy="630942"/>
              </a:xfrm>
              <a:prstGeom prst="roundRect">
                <a:avLst/>
              </a:prstGeom>
              <a:solidFill>
                <a:srgbClr val="35637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a typeface="微软雅黑" panose="020B0503020204020204" pitchFamily="34" charset="-122"/>
                </a:endParaRPr>
              </a:p>
            </p:txBody>
          </p:sp>
          <p:grpSp>
            <p:nvGrpSpPr>
              <p:cNvPr id="41" name="Group 28"/>
              <p:cNvGrpSpPr/>
              <p:nvPr/>
            </p:nvGrpSpPr>
            <p:grpSpPr>
              <a:xfrm>
                <a:off x="5678148" y="3810936"/>
                <a:ext cx="335260" cy="419077"/>
                <a:chOff x="6751638" y="2265363"/>
                <a:chExt cx="158750" cy="198438"/>
              </a:xfrm>
              <a:solidFill>
                <a:schemeClr val="bg1"/>
              </a:solidFill>
            </p:grpSpPr>
            <p:sp>
              <p:nvSpPr>
                <p:cNvPr id="42" name="Freeform 18"/>
                <p:cNvSpPr>
                  <a:spLocks/>
                </p:cNvSpPr>
                <p:nvPr/>
              </p:nvSpPr>
              <p:spPr bwMode="auto">
                <a:xfrm>
                  <a:off x="6751638" y="2349501"/>
                  <a:ext cx="158750" cy="65088"/>
                </a:xfrm>
                <a:custGeom>
                  <a:avLst/>
                  <a:gdLst>
                    <a:gd name="T0" fmla="*/ 49 w 98"/>
                    <a:gd name="T1" fmla="*/ 15 h 40"/>
                    <a:gd name="T2" fmla="*/ 2 w 98"/>
                    <a:gd name="T3" fmla="*/ 0 h 40"/>
                    <a:gd name="T4" fmla="*/ 0 w 98"/>
                    <a:gd name="T5" fmla="*/ 4 h 40"/>
                    <a:gd name="T6" fmla="*/ 0 w 98"/>
                    <a:gd name="T7" fmla="*/ 19 h 40"/>
                    <a:gd name="T8" fmla="*/ 49 w 98"/>
                    <a:gd name="T9" fmla="*/ 40 h 40"/>
                    <a:gd name="T10" fmla="*/ 98 w 98"/>
                    <a:gd name="T11" fmla="*/ 19 h 40"/>
                    <a:gd name="T12" fmla="*/ 98 w 98"/>
                    <a:gd name="T13" fmla="*/ 4 h 40"/>
                    <a:gd name="T14" fmla="*/ 96 w 98"/>
                    <a:gd name="T15" fmla="*/ 0 h 40"/>
                    <a:gd name="T16" fmla="*/ 49 w 98"/>
                    <a:gd name="T17" fmla="*/ 15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8" h="40">
                      <a:moveTo>
                        <a:pt x="49" y="15"/>
                      </a:moveTo>
                      <a:cubicBezTo>
                        <a:pt x="26" y="15"/>
                        <a:pt x="7" y="9"/>
                        <a:pt x="2" y="0"/>
                      </a:cubicBezTo>
                      <a:cubicBezTo>
                        <a:pt x="1" y="1"/>
                        <a:pt x="0" y="3"/>
                        <a:pt x="0" y="4"/>
                      </a:cubicBezTo>
                      <a:cubicBezTo>
                        <a:pt x="0" y="19"/>
                        <a:pt x="0" y="19"/>
                        <a:pt x="0" y="19"/>
                      </a:cubicBezTo>
                      <a:cubicBezTo>
                        <a:pt x="0" y="31"/>
                        <a:pt x="22" y="40"/>
                        <a:pt x="49" y="40"/>
                      </a:cubicBezTo>
                      <a:cubicBezTo>
                        <a:pt x="76" y="40"/>
                        <a:pt x="98" y="31"/>
                        <a:pt x="98" y="19"/>
                      </a:cubicBezTo>
                      <a:cubicBezTo>
                        <a:pt x="98" y="4"/>
                        <a:pt x="98" y="4"/>
                        <a:pt x="98" y="4"/>
                      </a:cubicBezTo>
                      <a:cubicBezTo>
                        <a:pt x="98" y="3"/>
                        <a:pt x="97" y="1"/>
                        <a:pt x="96" y="0"/>
                      </a:cubicBezTo>
                      <a:cubicBezTo>
                        <a:pt x="91" y="9"/>
                        <a:pt x="72" y="15"/>
                        <a:pt x="49"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ea typeface="微软雅黑" panose="020B0503020204020204" pitchFamily="34" charset="-122"/>
                  </a:endParaRPr>
                </a:p>
              </p:txBody>
            </p:sp>
            <p:sp>
              <p:nvSpPr>
                <p:cNvPr id="43" name="Freeform 19"/>
                <p:cNvSpPr>
                  <a:spLocks/>
                </p:cNvSpPr>
                <p:nvPr/>
              </p:nvSpPr>
              <p:spPr bwMode="auto">
                <a:xfrm>
                  <a:off x="6751638" y="2397126"/>
                  <a:ext cx="158750" cy="66675"/>
                </a:xfrm>
                <a:custGeom>
                  <a:avLst/>
                  <a:gdLst>
                    <a:gd name="T0" fmla="*/ 49 w 98"/>
                    <a:gd name="T1" fmla="*/ 16 h 41"/>
                    <a:gd name="T2" fmla="*/ 2 w 98"/>
                    <a:gd name="T3" fmla="*/ 0 h 41"/>
                    <a:gd name="T4" fmla="*/ 0 w 98"/>
                    <a:gd name="T5" fmla="*/ 5 h 41"/>
                    <a:gd name="T6" fmla="*/ 0 w 98"/>
                    <a:gd name="T7" fmla="*/ 20 h 41"/>
                    <a:gd name="T8" fmla="*/ 49 w 98"/>
                    <a:gd name="T9" fmla="*/ 41 h 41"/>
                    <a:gd name="T10" fmla="*/ 98 w 98"/>
                    <a:gd name="T11" fmla="*/ 20 h 41"/>
                    <a:gd name="T12" fmla="*/ 98 w 98"/>
                    <a:gd name="T13" fmla="*/ 5 h 41"/>
                    <a:gd name="T14" fmla="*/ 96 w 98"/>
                    <a:gd name="T15" fmla="*/ 0 h 41"/>
                    <a:gd name="T16" fmla="*/ 49 w 98"/>
                    <a:gd name="T17" fmla="*/ 1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8" h="41">
                      <a:moveTo>
                        <a:pt x="49" y="16"/>
                      </a:moveTo>
                      <a:cubicBezTo>
                        <a:pt x="26" y="16"/>
                        <a:pt x="7" y="9"/>
                        <a:pt x="2" y="0"/>
                      </a:cubicBezTo>
                      <a:cubicBezTo>
                        <a:pt x="1" y="2"/>
                        <a:pt x="0" y="3"/>
                        <a:pt x="0" y="5"/>
                      </a:cubicBezTo>
                      <a:cubicBezTo>
                        <a:pt x="0" y="20"/>
                        <a:pt x="0" y="20"/>
                        <a:pt x="0" y="20"/>
                      </a:cubicBezTo>
                      <a:cubicBezTo>
                        <a:pt x="0" y="31"/>
                        <a:pt x="22" y="41"/>
                        <a:pt x="49" y="41"/>
                      </a:cubicBezTo>
                      <a:cubicBezTo>
                        <a:pt x="76" y="41"/>
                        <a:pt x="98" y="31"/>
                        <a:pt x="98" y="20"/>
                      </a:cubicBezTo>
                      <a:cubicBezTo>
                        <a:pt x="98" y="5"/>
                        <a:pt x="98" y="5"/>
                        <a:pt x="98" y="5"/>
                      </a:cubicBezTo>
                      <a:cubicBezTo>
                        <a:pt x="98" y="3"/>
                        <a:pt x="97" y="2"/>
                        <a:pt x="96" y="0"/>
                      </a:cubicBezTo>
                      <a:cubicBezTo>
                        <a:pt x="91" y="9"/>
                        <a:pt x="72" y="16"/>
                        <a:pt x="49"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ea typeface="微软雅黑" panose="020B0503020204020204" pitchFamily="34" charset="-122"/>
                  </a:endParaRPr>
                </a:p>
              </p:txBody>
            </p:sp>
            <p:sp>
              <p:nvSpPr>
                <p:cNvPr id="44" name="Freeform 20"/>
                <p:cNvSpPr>
                  <a:spLocks/>
                </p:cNvSpPr>
                <p:nvPr/>
              </p:nvSpPr>
              <p:spPr bwMode="auto">
                <a:xfrm>
                  <a:off x="6751638" y="2300288"/>
                  <a:ext cx="158750" cy="65088"/>
                </a:xfrm>
                <a:custGeom>
                  <a:avLst/>
                  <a:gdLst>
                    <a:gd name="T0" fmla="*/ 96 w 98"/>
                    <a:gd name="T1" fmla="*/ 0 h 40"/>
                    <a:gd name="T2" fmla="*/ 49 w 98"/>
                    <a:gd name="T3" fmla="*/ 15 h 40"/>
                    <a:gd name="T4" fmla="*/ 2 w 98"/>
                    <a:gd name="T5" fmla="*/ 0 h 40"/>
                    <a:gd name="T6" fmla="*/ 0 w 98"/>
                    <a:gd name="T7" fmla="*/ 5 h 40"/>
                    <a:gd name="T8" fmla="*/ 0 w 98"/>
                    <a:gd name="T9" fmla="*/ 19 h 40"/>
                    <a:gd name="T10" fmla="*/ 49 w 98"/>
                    <a:gd name="T11" fmla="*/ 40 h 40"/>
                    <a:gd name="T12" fmla="*/ 98 w 98"/>
                    <a:gd name="T13" fmla="*/ 19 h 40"/>
                    <a:gd name="T14" fmla="*/ 98 w 98"/>
                    <a:gd name="T15" fmla="*/ 5 h 40"/>
                    <a:gd name="T16" fmla="*/ 96 w 98"/>
                    <a:gd name="T17"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8" h="40">
                      <a:moveTo>
                        <a:pt x="96" y="0"/>
                      </a:moveTo>
                      <a:cubicBezTo>
                        <a:pt x="95" y="8"/>
                        <a:pt x="75" y="15"/>
                        <a:pt x="49" y="15"/>
                      </a:cubicBezTo>
                      <a:cubicBezTo>
                        <a:pt x="23" y="15"/>
                        <a:pt x="3" y="8"/>
                        <a:pt x="2" y="0"/>
                      </a:cubicBezTo>
                      <a:cubicBezTo>
                        <a:pt x="1" y="1"/>
                        <a:pt x="0" y="3"/>
                        <a:pt x="0" y="5"/>
                      </a:cubicBezTo>
                      <a:cubicBezTo>
                        <a:pt x="0" y="19"/>
                        <a:pt x="0" y="19"/>
                        <a:pt x="0" y="19"/>
                      </a:cubicBezTo>
                      <a:cubicBezTo>
                        <a:pt x="0" y="31"/>
                        <a:pt x="22" y="40"/>
                        <a:pt x="49" y="40"/>
                      </a:cubicBezTo>
                      <a:cubicBezTo>
                        <a:pt x="76" y="40"/>
                        <a:pt x="98" y="31"/>
                        <a:pt x="98" y="19"/>
                      </a:cubicBezTo>
                      <a:cubicBezTo>
                        <a:pt x="98" y="5"/>
                        <a:pt x="98" y="5"/>
                        <a:pt x="98" y="5"/>
                      </a:cubicBezTo>
                      <a:cubicBezTo>
                        <a:pt x="98" y="3"/>
                        <a:pt x="97" y="1"/>
                        <a:pt x="9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ea typeface="微软雅黑" panose="020B0503020204020204" pitchFamily="34" charset="-122"/>
                  </a:endParaRPr>
                </a:p>
              </p:txBody>
            </p:sp>
            <p:sp>
              <p:nvSpPr>
                <p:cNvPr id="45" name="Oval 21"/>
                <p:cNvSpPr>
                  <a:spLocks noChangeArrowheads="1"/>
                </p:cNvSpPr>
                <p:nvPr/>
              </p:nvSpPr>
              <p:spPr bwMode="auto">
                <a:xfrm>
                  <a:off x="6754813" y="2265363"/>
                  <a:ext cx="152400" cy="508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ea typeface="微软雅黑" panose="020B0503020204020204" pitchFamily="34" charset="-122"/>
                  </a:endParaRPr>
                </a:p>
              </p:txBody>
            </p:sp>
          </p:grpSp>
        </p:grpSp>
      </p:grpSp>
      <p:sp>
        <p:nvSpPr>
          <p:cNvPr id="28" name="文本框 2">
            <a:extLst>
              <a:ext uri="{FF2B5EF4-FFF2-40B4-BE49-F238E27FC236}">
                <a16:creationId xmlns:a16="http://schemas.microsoft.com/office/drawing/2014/main" id="{7471D3C7-9DC6-4EA0-A154-AC636C046D80}"/>
              </a:ext>
            </a:extLst>
          </p:cNvPr>
          <p:cNvSpPr txBox="1"/>
          <p:nvPr/>
        </p:nvSpPr>
        <p:spPr>
          <a:xfrm>
            <a:off x="848632" y="127672"/>
            <a:ext cx="2464538" cy="415370"/>
          </a:xfrm>
          <a:prstGeom prst="rect">
            <a:avLst/>
          </a:prstGeom>
          <a:noFill/>
        </p:spPr>
        <p:txBody>
          <a:bodyPr wrap="square" rtlCol="0">
            <a:spAutoFit/>
          </a:bodyPr>
          <a:lstStyle/>
          <a:p>
            <a:pPr algn="ctr"/>
            <a:r>
              <a:rPr lang="en-US" altLang="zh-CN" sz="2099" b="1" dirty="0">
                <a:solidFill>
                  <a:srgbClr val="356377"/>
                </a:solidFill>
                <a:latin typeface="inpin heiti" panose="00000500000000000000" pitchFamily="2" charset="-122"/>
                <a:ea typeface="inpin heiti" panose="00000500000000000000" pitchFamily="2" charset="-122"/>
                <a:sym typeface="inpin heiti" panose="00000500000000000000" pitchFamily="2" charset="-122"/>
              </a:rPr>
              <a:t>Enter title</a:t>
            </a:r>
            <a:endParaRPr lang="zh-CN" altLang="en-US" sz="2099" b="1" dirty="0">
              <a:solidFill>
                <a:srgbClr val="356377"/>
              </a:solidFill>
              <a:latin typeface="inpin heiti" panose="00000500000000000000" pitchFamily="2" charset="-122"/>
              <a:ea typeface="inpin heiti" panose="00000500000000000000" pitchFamily="2" charset="-122"/>
              <a:sym typeface="inpin heiti" panose="00000500000000000000" pitchFamily="2" charset="-122"/>
            </a:endParaRPr>
          </a:p>
        </p:txBody>
      </p:sp>
      <p:grpSp>
        <p:nvGrpSpPr>
          <p:cNvPr id="29" name="Grupo 28">
            <a:extLst>
              <a:ext uri="{FF2B5EF4-FFF2-40B4-BE49-F238E27FC236}">
                <a16:creationId xmlns:a16="http://schemas.microsoft.com/office/drawing/2014/main" id="{99658EC3-69D0-4B12-9D6F-FAB8B302EE8C}"/>
              </a:ext>
            </a:extLst>
          </p:cNvPr>
          <p:cNvGrpSpPr/>
          <p:nvPr/>
        </p:nvGrpSpPr>
        <p:grpSpPr>
          <a:xfrm>
            <a:off x="734927" y="1253348"/>
            <a:ext cx="3095413" cy="2968203"/>
            <a:chOff x="88900" y="2741613"/>
            <a:chExt cx="579438" cy="555625"/>
          </a:xfrm>
          <a:solidFill>
            <a:srgbClr val="356377"/>
          </a:solidFill>
        </p:grpSpPr>
        <p:sp>
          <p:nvSpPr>
            <p:cNvPr id="47" name="Freeform 511">
              <a:extLst>
                <a:ext uri="{FF2B5EF4-FFF2-40B4-BE49-F238E27FC236}">
                  <a16:creationId xmlns:a16="http://schemas.microsoft.com/office/drawing/2014/main" id="{80968667-E4FC-45AB-A336-933405815D20}"/>
                </a:ext>
              </a:extLst>
            </p:cNvPr>
            <p:cNvSpPr>
              <a:spLocks/>
            </p:cNvSpPr>
            <p:nvPr/>
          </p:nvSpPr>
          <p:spPr bwMode="auto">
            <a:xfrm>
              <a:off x="160338" y="2900363"/>
              <a:ext cx="266700" cy="396875"/>
            </a:xfrm>
            <a:custGeom>
              <a:avLst/>
              <a:gdLst>
                <a:gd name="T0" fmla="*/ 168 w 695"/>
                <a:gd name="T1" fmla="*/ 1014 h 1034"/>
                <a:gd name="T2" fmla="*/ 0 w 695"/>
                <a:gd name="T3" fmla="*/ 1014 h 1034"/>
                <a:gd name="T4" fmla="*/ 20 w 695"/>
                <a:gd name="T5" fmla="*/ 567 h 1034"/>
                <a:gd name="T6" fmla="*/ 73 w 695"/>
                <a:gd name="T7" fmla="*/ 537 h 1034"/>
                <a:gd name="T8" fmla="*/ 128 w 695"/>
                <a:gd name="T9" fmla="*/ 543 h 1034"/>
                <a:gd name="T10" fmla="*/ 202 w 695"/>
                <a:gd name="T11" fmla="*/ 534 h 1034"/>
                <a:gd name="T12" fmla="*/ 164 w 695"/>
                <a:gd name="T13" fmla="*/ 526 h 1034"/>
                <a:gd name="T14" fmla="*/ 205 w 695"/>
                <a:gd name="T15" fmla="*/ 485 h 1034"/>
                <a:gd name="T16" fmla="*/ 136 w 695"/>
                <a:gd name="T17" fmla="*/ 463 h 1034"/>
                <a:gd name="T18" fmla="*/ 54 w 695"/>
                <a:gd name="T19" fmla="*/ 407 h 1034"/>
                <a:gd name="T20" fmla="*/ 54 w 695"/>
                <a:gd name="T21" fmla="*/ 274 h 1034"/>
                <a:gd name="T22" fmla="*/ 80 w 695"/>
                <a:gd name="T23" fmla="*/ 238 h 1034"/>
                <a:gd name="T24" fmla="*/ 144 w 695"/>
                <a:gd name="T25" fmla="*/ 170 h 1034"/>
                <a:gd name="T26" fmla="*/ 151 w 695"/>
                <a:gd name="T27" fmla="*/ 140 h 1034"/>
                <a:gd name="T28" fmla="*/ 344 w 695"/>
                <a:gd name="T29" fmla="*/ 140 h 1034"/>
                <a:gd name="T30" fmla="*/ 325 w 695"/>
                <a:gd name="T31" fmla="*/ 0 h 1034"/>
                <a:gd name="T32" fmla="*/ 390 w 695"/>
                <a:gd name="T33" fmla="*/ 118 h 1034"/>
                <a:gd name="T34" fmla="*/ 450 w 695"/>
                <a:gd name="T35" fmla="*/ 155 h 1034"/>
                <a:gd name="T36" fmla="*/ 521 w 695"/>
                <a:gd name="T37" fmla="*/ 154 h 1034"/>
                <a:gd name="T38" fmla="*/ 599 w 695"/>
                <a:gd name="T39" fmla="*/ 98 h 1034"/>
                <a:gd name="T40" fmla="*/ 622 w 695"/>
                <a:gd name="T41" fmla="*/ 74 h 1034"/>
                <a:gd name="T42" fmla="*/ 644 w 695"/>
                <a:gd name="T43" fmla="*/ 135 h 1034"/>
                <a:gd name="T44" fmla="*/ 691 w 695"/>
                <a:gd name="T45" fmla="*/ 195 h 1034"/>
                <a:gd name="T46" fmla="*/ 616 w 695"/>
                <a:gd name="T47" fmla="*/ 269 h 1034"/>
                <a:gd name="T48" fmla="*/ 383 w 695"/>
                <a:gd name="T49" fmla="*/ 279 h 1034"/>
                <a:gd name="T50" fmla="*/ 368 w 695"/>
                <a:gd name="T51" fmla="*/ 278 h 1034"/>
                <a:gd name="T52" fmla="*/ 352 w 695"/>
                <a:gd name="T53" fmla="*/ 226 h 1034"/>
                <a:gd name="T54" fmla="*/ 318 w 695"/>
                <a:gd name="T55" fmla="*/ 933 h 1034"/>
                <a:gd name="T56" fmla="*/ 327 w 695"/>
                <a:gd name="T57" fmla="*/ 943 h 1034"/>
                <a:gd name="T58" fmla="*/ 381 w 695"/>
                <a:gd name="T59" fmla="*/ 994 h 1034"/>
                <a:gd name="T60" fmla="*/ 320 w 695"/>
                <a:gd name="T61" fmla="*/ 1015 h 1034"/>
                <a:gd name="T62" fmla="*/ 187 w 695"/>
                <a:gd name="T63" fmla="*/ 1016 h 1034"/>
                <a:gd name="T64" fmla="*/ 187 w 695"/>
                <a:gd name="T65" fmla="*/ 612 h 1034"/>
                <a:gd name="T66" fmla="*/ 168 w 695"/>
                <a:gd name="T67" fmla="*/ 1014 h 10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95" h="1034">
                  <a:moveTo>
                    <a:pt x="168" y="1014"/>
                  </a:moveTo>
                  <a:cubicBezTo>
                    <a:pt x="108" y="1014"/>
                    <a:pt x="58" y="1014"/>
                    <a:pt x="0" y="1014"/>
                  </a:cubicBezTo>
                  <a:cubicBezTo>
                    <a:pt x="7" y="863"/>
                    <a:pt x="14" y="712"/>
                    <a:pt x="20" y="567"/>
                  </a:cubicBezTo>
                  <a:cubicBezTo>
                    <a:pt x="41" y="554"/>
                    <a:pt x="56" y="540"/>
                    <a:pt x="73" y="537"/>
                  </a:cubicBezTo>
                  <a:cubicBezTo>
                    <a:pt x="90" y="533"/>
                    <a:pt x="112" y="535"/>
                    <a:pt x="128" y="543"/>
                  </a:cubicBezTo>
                  <a:cubicBezTo>
                    <a:pt x="159" y="558"/>
                    <a:pt x="166" y="560"/>
                    <a:pt x="202" y="534"/>
                  </a:cubicBezTo>
                  <a:cubicBezTo>
                    <a:pt x="187" y="531"/>
                    <a:pt x="176" y="528"/>
                    <a:pt x="164" y="526"/>
                  </a:cubicBezTo>
                  <a:cubicBezTo>
                    <a:pt x="152" y="490"/>
                    <a:pt x="169" y="480"/>
                    <a:pt x="205" y="485"/>
                  </a:cubicBezTo>
                  <a:cubicBezTo>
                    <a:pt x="186" y="452"/>
                    <a:pt x="163" y="453"/>
                    <a:pt x="136" y="463"/>
                  </a:cubicBezTo>
                  <a:cubicBezTo>
                    <a:pt x="90" y="479"/>
                    <a:pt x="55" y="456"/>
                    <a:pt x="54" y="407"/>
                  </a:cubicBezTo>
                  <a:cubicBezTo>
                    <a:pt x="53" y="363"/>
                    <a:pt x="51" y="318"/>
                    <a:pt x="54" y="274"/>
                  </a:cubicBezTo>
                  <a:cubicBezTo>
                    <a:pt x="55" y="261"/>
                    <a:pt x="71" y="238"/>
                    <a:pt x="80" y="238"/>
                  </a:cubicBezTo>
                  <a:cubicBezTo>
                    <a:pt x="130" y="240"/>
                    <a:pt x="142" y="211"/>
                    <a:pt x="144" y="170"/>
                  </a:cubicBezTo>
                  <a:cubicBezTo>
                    <a:pt x="144" y="161"/>
                    <a:pt x="148" y="153"/>
                    <a:pt x="151" y="140"/>
                  </a:cubicBezTo>
                  <a:cubicBezTo>
                    <a:pt x="213" y="140"/>
                    <a:pt x="274" y="140"/>
                    <a:pt x="344" y="140"/>
                  </a:cubicBezTo>
                  <a:cubicBezTo>
                    <a:pt x="338" y="94"/>
                    <a:pt x="332" y="52"/>
                    <a:pt x="325" y="0"/>
                  </a:cubicBezTo>
                  <a:cubicBezTo>
                    <a:pt x="350" y="45"/>
                    <a:pt x="373" y="80"/>
                    <a:pt x="390" y="118"/>
                  </a:cubicBezTo>
                  <a:cubicBezTo>
                    <a:pt x="403" y="146"/>
                    <a:pt x="418" y="159"/>
                    <a:pt x="450" y="155"/>
                  </a:cubicBezTo>
                  <a:cubicBezTo>
                    <a:pt x="473" y="152"/>
                    <a:pt x="498" y="151"/>
                    <a:pt x="521" y="154"/>
                  </a:cubicBezTo>
                  <a:cubicBezTo>
                    <a:pt x="565" y="158"/>
                    <a:pt x="592" y="144"/>
                    <a:pt x="599" y="98"/>
                  </a:cubicBezTo>
                  <a:cubicBezTo>
                    <a:pt x="600" y="90"/>
                    <a:pt x="606" y="83"/>
                    <a:pt x="622" y="74"/>
                  </a:cubicBezTo>
                  <a:cubicBezTo>
                    <a:pt x="629" y="93"/>
                    <a:pt x="636" y="113"/>
                    <a:pt x="644" y="135"/>
                  </a:cubicBezTo>
                  <a:cubicBezTo>
                    <a:pt x="695" y="123"/>
                    <a:pt x="694" y="156"/>
                    <a:pt x="691" y="195"/>
                  </a:cubicBezTo>
                  <a:cubicBezTo>
                    <a:pt x="684" y="264"/>
                    <a:pt x="683" y="266"/>
                    <a:pt x="616" y="269"/>
                  </a:cubicBezTo>
                  <a:cubicBezTo>
                    <a:pt x="539" y="272"/>
                    <a:pt x="461" y="276"/>
                    <a:pt x="383" y="279"/>
                  </a:cubicBezTo>
                  <a:cubicBezTo>
                    <a:pt x="379" y="279"/>
                    <a:pt x="375" y="278"/>
                    <a:pt x="368" y="278"/>
                  </a:cubicBezTo>
                  <a:cubicBezTo>
                    <a:pt x="364" y="265"/>
                    <a:pt x="360" y="251"/>
                    <a:pt x="352" y="226"/>
                  </a:cubicBezTo>
                  <a:cubicBezTo>
                    <a:pt x="340" y="471"/>
                    <a:pt x="329" y="704"/>
                    <a:pt x="318" y="933"/>
                  </a:cubicBezTo>
                  <a:cubicBezTo>
                    <a:pt x="324" y="939"/>
                    <a:pt x="325" y="942"/>
                    <a:pt x="327" y="943"/>
                  </a:cubicBezTo>
                  <a:cubicBezTo>
                    <a:pt x="353" y="952"/>
                    <a:pt x="388" y="955"/>
                    <a:pt x="381" y="994"/>
                  </a:cubicBezTo>
                  <a:cubicBezTo>
                    <a:pt x="375" y="1034"/>
                    <a:pt x="341" y="1014"/>
                    <a:pt x="320" y="1015"/>
                  </a:cubicBezTo>
                  <a:cubicBezTo>
                    <a:pt x="277" y="1018"/>
                    <a:pt x="234" y="1016"/>
                    <a:pt x="187" y="1016"/>
                  </a:cubicBezTo>
                  <a:cubicBezTo>
                    <a:pt x="187" y="879"/>
                    <a:pt x="187" y="746"/>
                    <a:pt x="187" y="612"/>
                  </a:cubicBezTo>
                  <a:cubicBezTo>
                    <a:pt x="178" y="746"/>
                    <a:pt x="116" y="875"/>
                    <a:pt x="168" y="10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8" name="Freeform 512">
              <a:extLst>
                <a:ext uri="{FF2B5EF4-FFF2-40B4-BE49-F238E27FC236}">
                  <a16:creationId xmlns:a16="http://schemas.microsoft.com/office/drawing/2014/main" id="{05AFBDB1-BC21-4AF5-ACB6-00FA6C793954}"/>
                </a:ext>
              </a:extLst>
            </p:cNvPr>
            <p:cNvSpPr>
              <a:spLocks noEditPoints="1"/>
            </p:cNvSpPr>
            <p:nvPr/>
          </p:nvSpPr>
          <p:spPr bwMode="auto">
            <a:xfrm>
              <a:off x="306388" y="3043238"/>
              <a:ext cx="361950" cy="187325"/>
            </a:xfrm>
            <a:custGeom>
              <a:avLst/>
              <a:gdLst>
                <a:gd name="T0" fmla="*/ 110 w 945"/>
                <a:gd name="T1" fmla="*/ 453 h 490"/>
                <a:gd name="T2" fmla="*/ 140 w 945"/>
                <a:gd name="T3" fmla="*/ 159 h 490"/>
                <a:gd name="T4" fmla="*/ 102 w 945"/>
                <a:gd name="T5" fmla="*/ 138 h 490"/>
                <a:gd name="T6" fmla="*/ 146 w 945"/>
                <a:gd name="T7" fmla="*/ 95 h 490"/>
                <a:gd name="T8" fmla="*/ 238 w 945"/>
                <a:gd name="T9" fmla="*/ 52 h 490"/>
                <a:gd name="T10" fmla="*/ 334 w 945"/>
                <a:gd name="T11" fmla="*/ 1 h 490"/>
                <a:gd name="T12" fmla="*/ 639 w 945"/>
                <a:gd name="T13" fmla="*/ 6 h 490"/>
                <a:gd name="T14" fmla="*/ 707 w 945"/>
                <a:gd name="T15" fmla="*/ 53 h 490"/>
                <a:gd name="T16" fmla="*/ 796 w 945"/>
                <a:gd name="T17" fmla="*/ 95 h 490"/>
                <a:gd name="T18" fmla="*/ 843 w 945"/>
                <a:gd name="T19" fmla="*/ 136 h 490"/>
                <a:gd name="T20" fmla="*/ 805 w 945"/>
                <a:gd name="T21" fmla="*/ 159 h 490"/>
                <a:gd name="T22" fmla="*/ 835 w 945"/>
                <a:gd name="T23" fmla="*/ 453 h 490"/>
                <a:gd name="T24" fmla="*/ 921 w 945"/>
                <a:gd name="T25" fmla="*/ 454 h 490"/>
                <a:gd name="T26" fmla="*/ 945 w 945"/>
                <a:gd name="T27" fmla="*/ 471 h 490"/>
                <a:gd name="T28" fmla="*/ 920 w 945"/>
                <a:gd name="T29" fmla="*/ 487 h 490"/>
                <a:gd name="T30" fmla="*/ 783 w 945"/>
                <a:gd name="T31" fmla="*/ 488 h 490"/>
                <a:gd name="T32" fmla="*/ 56 w 945"/>
                <a:gd name="T33" fmla="*/ 488 h 490"/>
                <a:gd name="T34" fmla="*/ 21 w 945"/>
                <a:gd name="T35" fmla="*/ 487 h 490"/>
                <a:gd name="T36" fmla="*/ 0 w 945"/>
                <a:gd name="T37" fmla="*/ 471 h 490"/>
                <a:gd name="T38" fmla="*/ 20 w 945"/>
                <a:gd name="T39" fmla="*/ 454 h 490"/>
                <a:gd name="T40" fmla="*/ 110 w 945"/>
                <a:gd name="T41" fmla="*/ 453 h 490"/>
                <a:gd name="T42" fmla="*/ 213 w 945"/>
                <a:gd name="T43" fmla="*/ 143 h 490"/>
                <a:gd name="T44" fmla="*/ 735 w 945"/>
                <a:gd name="T45" fmla="*/ 143 h 490"/>
                <a:gd name="T46" fmla="*/ 695 w 945"/>
                <a:gd name="T47" fmla="*/ 93 h 490"/>
                <a:gd name="T48" fmla="*/ 577 w 945"/>
                <a:gd name="T49" fmla="*/ 33 h 490"/>
                <a:gd name="T50" fmla="*/ 382 w 945"/>
                <a:gd name="T51" fmla="*/ 32 h 490"/>
                <a:gd name="T52" fmla="*/ 213 w 945"/>
                <a:gd name="T53" fmla="*/ 143 h 490"/>
                <a:gd name="T54" fmla="*/ 262 w 945"/>
                <a:gd name="T55" fmla="*/ 450 h 490"/>
                <a:gd name="T56" fmla="*/ 680 w 945"/>
                <a:gd name="T57" fmla="*/ 450 h 490"/>
                <a:gd name="T58" fmla="*/ 680 w 945"/>
                <a:gd name="T59" fmla="*/ 404 h 490"/>
                <a:gd name="T60" fmla="*/ 264 w 945"/>
                <a:gd name="T61" fmla="*/ 404 h 490"/>
                <a:gd name="T62" fmla="*/ 262 w 945"/>
                <a:gd name="T63" fmla="*/ 450 h 490"/>
                <a:gd name="T64" fmla="*/ 290 w 945"/>
                <a:gd name="T65" fmla="*/ 262 h 490"/>
                <a:gd name="T66" fmla="*/ 159 w 945"/>
                <a:gd name="T67" fmla="*/ 211 h 490"/>
                <a:gd name="T68" fmla="*/ 186 w 945"/>
                <a:gd name="T69" fmla="*/ 262 h 490"/>
                <a:gd name="T70" fmla="*/ 290 w 945"/>
                <a:gd name="T71" fmla="*/ 262 h 490"/>
                <a:gd name="T72" fmla="*/ 787 w 945"/>
                <a:gd name="T73" fmla="*/ 210 h 490"/>
                <a:gd name="T74" fmla="*/ 655 w 945"/>
                <a:gd name="T75" fmla="*/ 263 h 490"/>
                <a:gd name="T76" fmla="*/ 746 w 945"/>
                <a:gd name="T77" fmla="*/ 263 h 490"/>
                <a:gd name="T78" fmla="*/ 787 w 945"/>
                <a:gd name="T79" fmla="*/ 210 h 4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945" h="490">
                  <a:moveTo>
                    <a:pt x="110" y="453"/>
                  </a:moveTo>
                  <a:cubicBezTo>
                    <a:pt x="131" y="353"/>
                    <a:pt x="90" y="253"/>
                    <a:pt x="140" y="159"/>
                  </a:cubicBezTo>
                  <a:cubicBezTo>
                    <a:pt x="129" y="153"/>
                    <a:pt x="116" y="145"/>
                    <a:pt x="102" y="138"/>
                  </a:cubicBezTo>
                  <a:cubicBezTo>
                    <a:pt x="103" y="107"/>
                    <a:pt x="116" y="90"/>
                    <a:pt x="146" y="95"/>
                  </a:cubicBezTo>
                  <a:cubicBezTo>
                    <a:pt x="187" y="101"/>
                    <a:pt x="217" y="88"/>
                    <a:pt x="238" y="52"/>
                  </a:cubicBezTo>
                  <a:cubicBezTo>
                    <a:pt x="259" y="16"/>
                    <a:pt x="290" y="0"/>
                    <a:pt x="334" y="1"/>
                  </a:cubicBezTo>
                  <a:cubicBezTo>
                    <a:pt x="435" y="4"/>
                    <a:pt x="537" y="0"/>
                    <a:pt x="639" y="6"/>
                  </a:cubicBezTo>
                  <a:cubicBezTo>
                    <a:pt x="663" y="8"/>
                    <a:pt x="690" y="32"/>
                    <a:pt x="707" y="53"/>
                  </a:cubicBezTo>
                  <a:cubicBezTo>
                    <a:pt x="731" y="84"/>
                    <a:pt x="756" y="102"/>
                    <a:pt x="796" y="95"/>
                  </a:cubicBezTo>
                  <a:cubicBezTo>
                    <a:pt x="824" y="90"/>
                    <a:pt x="841" y="102"/>
                    <a:pt x="843" y="136"/>
                  </a:cubicBezTo>
                  <a:cubicBezTo>
                    <a:pt x="832" y="143"/>
                    <a:pt x="818" y="151"/>
                    <a:pt x="805" y="159"/>
                  </a:cubicBezTo>
                  <a:cubicBezTo>
                    <a:pt x="855" y="252"/>
                    <a:pt x="814" y="353"/>
                    <a:pt x="835" y="453"/>
                  </a:cubicBezTo>
                  <a:cubicBezTo>
                    <a:pt x="863" y="453"/>
                    <a:pt x="892" y="452"/>
                    <a:pt x="921" y="454"/>
                  </a:cubicBezTo>
                  <a:cubicBezTo>
                    <a:pt x="929" y="455"/>
                    <a:pt x="937" y="465"/>
                    <a:pt x="945" y="471"/>
                  </a:cubicBezTo>
                  <a:cubicBezTo>
                    <a:pt x="937" y="477"/>
                    <a:pt x="929" y="487"/>
                    <a:pt x="920" y="487"/>
                  </a:cubicBezTo>
                  <a:cubicBezTo>
                    <a:pt x="875" y="489"/>
                    <a:pt x="829" y="488"/>
                    <a:pt x="783" y="488"/>
                  </a:cubicBezTo>
                  <a:cubicBezTo>
                    <a:pt x="541" y="488"/>
                    <a:pt x="298" y="488"/>
                    <a:pt x="56" y="488"/>
                  </a:cubicBezTo>
                  <a:cubicBezTo>
                    <a:pt x="44" y="488"/>
                    <a:pt x="32" y="490"/>
                    <a:pt x="21" y="487"/>
                  </a:cubicBezTo>
                  <a:cubicBezTo>
                    <a:pt x="13" y="485"/>
                    <a:pt x="7" y="477"/>
                    <a:pt x="0" y="471"/>
                  </a:cubicBezTo>
                  <a:cubicBezTo>
                    <a:pt x="7" y="465"/>
                    <a:pt x="13" y="455"/>
                    <a:pt x="20" y="454"/>
                  </a:cubicBezTo>
                  <a:cubicBezTo>
                    <a:pt x="51" y="452"/>
                    <a:pt x="81" y="453"/>
                    <a:pt x="110" y="453"/>
                  </a:cubicBezTo>
                  <a:close/>
                  <a:moveTo>
                    <a:pt x="213" y="143"/>
                  </a:moveTo>
                  <a:cubicBezTo>
                    <a:pt x="388" y="143"/>
                    <a:pt x="558" y="143"/>
                    <a:pt x="735" y="143"/>
                  </a:cubicBezTo>
                  <a:cubicBezTo>
                    <a:pt x="720" y="124"/>
                    <a:pt x="705" y="110"/>
                    <a:pt x="695" y="93"/>
                  </a:cubicBezTo>
                  <a:cubicBezTo>
                    <a:pt x="668" y="47"/>
                    <a:pt x="629" y="31"/>
                    <a:pt x="577" y="33"/>
                  </a:cubicBezTo>
                  <a:cubicBezTo>
                    <a:pt x="512" y="35"/>
                    <a:pt x="446" y="39"/>
                    <a:pt x="382" y="32"/>
                  </a:cubicBezTo>
                  <a:cubicBezTo>
                    <a:pt x="292" y="21"/>
                    <a:pt x="256" y="82"/>
                    <a:pt x="213" y="143"/>
                  </a:cubicBezTo>
                  <a:close/>
                  <a:moveTo>
                    <a:pt x="262" y="450"/>
                  </a:moveTo>
                  <a:cubicBezTo>
                    <a:pt x="404" y="450"/>
                    <a:pt x="542" y="450"/>
                    <a:pt x="680" y="450"/>
                  </a:cubicBezTo>
                  <a:cubicBezTo>
                    <a:pt x="680" y="434"/>
                    <a:pt x="680" y="420"/>
                    <a:pt x="680" y="404"/>
                  </a:cubicBezTo>
                  <a:cubicBezTo>
                    <a:pt x="541" y="404"/>
                    <a:pt x="404" y="404"/>
                    <a:pt x="264" y="404"/>
                  </a:cubicBezTo>
                  <a:cubicBezTo>
                    <a:pt x="263" y="419"/>
                    <a:pt x="263" y="432"/>
                    <a:pt x="262" y="450"/>
                  </a:cubicBezTo>
                  <a:close/>
                  <a:moveTo>
                    <a:pt x="290" y="262"/>
                  </a:moveTo>
                  <a:cubicBezTo>
                    <a:pt x="292" y="217"/>
                    <a:pt x="255" y="202"/>
                    <a:pt x="159" y="211"/>
                  </a:cubicBezTo>
                  <a:cubicBezTo>
                    <a:pt x="153" y="236"/>
                    <a:pt x="155" y="259"/>
                    <a:pt x="186" y="262"/>
                  </a:cubicBezTo>
                  <a:cubicBezTo>
                    <a:pt x="221" y="265"/>
                    <a:pt x="256" y="262"/>
                    <a:pt x="290" y="262"/>
                  </a:cubicBezTo>
                  <a:close/>
                  <a:moveTo>
                    <a:pt x="787" y="210"/>
                  </a:moveTo>
                  <a:cubicBezTo>
                    <a:pt x="688" y="203"/>
                    <a:pt x="653" y="217"/>
                    <a:pt x="655" y="263"/>
                  </a:cubicBezTo>
                  <a:cubicBezTo>
                    <a:pt x="685" y="263"/>
                    <a:pt x="716" y="263"/>
                    <a:pt x="746" y="263"/>
                  </a:cubicBezTo>
                  <a:cubicBezTo>
                    <a:pt x="784" y="264"/>
                    <a:pt x="793" y="243"/>
                    <a:pt x="787" y="2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9" name="Freeform 513">
              <a:extLst>
                <a:ext uri="{FF2B5EF4-FFF2-40B4-BE49-F238E27FC236}">
                  <a16:creationId xmlns:a16="http://schemas.microsoft.com/office/drawing/2014/main" id="{51201AB3-3DEA-46B1-BC89-B237DEB7DF25}"/>
                </a:ext>
              </a:extLst>
            </p:cNvPr>
            <p:cNvSpPr>
              <a:spLocks/>
            </p:cNvSpPr>
            <p:nvPr/>
          </p:nvSpPr>
          <p:spPr bwMode="auto">
            <a:xfrm>
              <a:off x="88900" y="2876551"/>
              <a:ext cx="141288" cy="230188"/>
            </a:xfrm>
            <a:custGeom>
              <a:avLst/>
              <a:gdLst>
                <a:gd name="T0" fmla="*/ 370 w 370"/>
                <a:gd name="T1" fmla="*/ 173 h 600"/>
                <a:gd name="T2" fmla="*/ 325 w 370"/>
                <a:gd name="T3" fmla="*/ 178 h 600"/>
                <a:gd name="T4" fmla="*/ 254 w 370"/>
                <a:gd name="T5" fmla="*/ 272 h 600"/>
                <a:gd name="T6" fmla="*/ 264 w 370"/>
                <a:gd name="T7" fmla="*/ 195 h 600"/>
                <a:gd name="T8" fmla="*/ 256 w 370"/>
                <a:gd name="T9" fmla="*/ 192 h 600"/>
                <a:gd name="T10" fmla="*/ 244 w 370"/>
                <a:gd name="T11" fmla="*/ 209 h 600"/>
                <a:gd name="T12" fmla="*/ 225 w 370"/>
                <a:gd name="T13" fmla="*/ 487 h 600"/>
                <a:gd name="T14" fmla="*/ 241 w 370"/>
                <a:gd name="T15" fmla="*/ 519 h 600"/>
                <a:gd name="T16" fmla="*/ 241 w 370"/>
                <a:gd name="T17" fmla="*/ 586 h 600"/>
                <a:gd name="T18" fmla="*/ 201 w 370"/>
                <a:gd name="T19" fmla="*/ 599 h 600"/>
                <a:gd name="T20" fmla="*/ 137 w 370"/>
                <a:gd name="T21" fmla="*/ 585 h 600"/>
                <a:gd name="T22" fmla="*/ 74 w 370"/>
                <a:gd name="T23" fmla="*/ 585 h 600"/>
                <a:gd name="T24" fmla="*/ 0 w 370"/>
                <a:gd name="T25" fmla="*/ 564 h 600"/>
                <a:gd name="T26" fmla="*/ 42 w 370"/>
                <a:gd name="T27" fmla="*/ 561 h 600"/>
                <a:gd name="T28" fmla="*/ 9 w 370"/>
                <a:gd name="T29" fmla="*/ 514 h 600"/>
                <a:gd name="T30" fmla="*/ 11 w 370"/>
                <a:gd name="T31" fmla="*/ 502 h 600"/>
                <a:gd name="T32" fmla="*/ 67 w 370"/>
                <a:gd name="T33" fmla="*/ 496 h 600"/>
                <a:gd name="T34" fmla="*/ 124 w 370"/>
                <a:gd name="T35" fmla="*/ 524 h 600"/>
                <a:gd name="T36" fmla="*/ 124 w 370"/>
                <a:gd name="T37" fmla="*/ 389 h 600"/>
                <a:gd name="T38" fmla="*/ 146 w 370"/>
                <a:gd name="T39" fmla="*/ 112 h 600"/>
                <a:gd name="T40" fmla="*/ 235 w 370"/>
                <a:gd name="T41" fmla="*/ 0 h 600"/>
                <a:gd name="T42" fmla="*/ 336 w 370"/>
                <a:gd name="T43" fmla="*/ 86 h 600"/>
                <a:gd name="T44" fmla="*/ 370 w 370"/>
                <a:gd name="T45" fmla="*/ 173 h 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70" h="600">
                  <a:moveTo>
                    <a:pt x="370" y="173"/>
                  </a:moveTo>
                  <a:cubicBezTo>
                    <a:pt x="349" y="175"/>
                    <a:pt x="334" y="177"/>
                    <a:pt x="325" y="178"/>
                  </a:cubicBezTo>
                  <a:cubicBezTo>
                    <a:pt x="292" y="205"/>
                    <a:pt x="335" y="279"/>
                    <a:pt x="254" y="272"/>
                  </a:cubicBezTo>
                  <a:cubicBezTo>
                    <a:pt x="257" y="246"/>
                    <a:pt x="261" y="220"/>
                    <a:pt x="264" y="195"/>
                  </a:cubicBezTo>
                  <a:cubicBezTo>
                    <a:pt x="261" y="194"/>
                    <a:pt x="259" y="193"/>
                    <a:pt x="256" y="192"/>
                  </a:cubicBezTo>
                  <a:cubicBezTo>
                    <a:pt x="252" y="198"/>
                    <a:pt x="245" y="203"/>
                    <a:pt x="244" y="209"/>
                  </a:cubicBezTo>
                  <a:cubicBezTo>
                    <a:pt x="237" y="302"/>
                    <a:pt x="230" y="394"/>
                    <a:pt x="225" y="487"/>
                  </a:cubicBezTo>
                  <a:cubicBezTo>
                    <a:pt x="224" y="497"/>
                    <a:pt x="239" y="508"/>
                    <a:pt x="241" y="519"/>
                  </a:cubicBezTo>
                  <a:cubicBezTo>
                    <a:pt x="244" y="541"/>
                    <a:pt x="246" y="565"/>
                    <a:pt x="241" y="586"/>
                  </a:cubicBezTo>
                  <a:cubicBezTo>
                    <a:pt x="240" y="594"/>
                    <a:pt x="215" y="600"/>
                    <a:pt x="201" y="599"/>
                  </a:cubicBezTo>
                  <a:cubicBezTo>
                    <a:pt x="179" y="597"/>
                    <a:pt x="158" y="588"/>
                    <a:pt x="137" y="585"/>
                  </a:cubicBezTo>
                  <a:cubicBezTo>
                    <a:pt x="116" y="582"/>
                    <a:pt x="93" y="579"/>
                    <a:pt x="74" y="585"/>
                  </a:cubicBezTo>
                  <a:cubicBezTo>
                    <a:pt x="45" y="595"/>
                    <a:pt x="24" y="591"/>
                    <a:pt x="0" y="564"/>
                  </a:cubicBezTo>
                  <a:cubicBezTo>
                    <a:pt x="18" y="563"/>
                    <a:pt x="30" y="562"/>
                    <a:pt x="42" y="561"/>
                  </a:cubicBezTo>
                  <a:cubicBezTo>
                    <a:pt x="63" y="525"/>
                    <a:pt x="38" y="518"/>
                    <a:pt x="9" y="514"/>
                  </a:cubicBezTo>
                  <a:cubicBezTo>
                    <a:pt x="10" y="510"/>
                    <a:pt x="10" y="506"/>
                    <a:pt x="11" y="502"/>
                  </a:cubicBezTo>
                  <a:cubicBezTo>
                    <a:pt x="30" y="500"/>
                    <a:pt x="50" y="493"/>
                    <a:pt x="67" y="496"/>
                  </a:cubicBezTo>
                  <a:cubicBezTo>
                    <a:pt x="86" y="500"/>
                    <a:pt x="103" y="513"/>
                    <a:pt x="124" y="524"/>
                  </a:cubicBezTo>
                  <a:cubicBezTo>
                    <a:pt x="124" y="474"/>
                    <a:pt x="122" y="432"/>
                    <a:pt x="124" y="389"/>
                  </a:cubicBezTo>
                  <a:cubicBezTo>
                    <a:pt x="130" y="297"/>
                    <a:pt x="135" y="204"/>
                    <a:pt x="146" y="112"/>
                  </a:cubicBezTo>
                  <a:cubicBezTo>
                    <a:pt x="153" y="59"/>
                    <a:pt x="181" y="0"/>
                    <a:pt x="235" y="0"/>
                  </a:cubicBezTo>
                  <a:cubicBezTo>
                    <a:pt x="269" y="0"/>
                    <a:pt x="307" y="51"/>
                    <a:pt x="336" y="86"/>
                  </a:cubicBezTo>
                  <a:cubicBezTo>
                    <a:pt x="354" y="107"/>
                    <a:pt x="358" y="141"/>
                    <a:pt x="370" y="17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0" name="Freeform 514">
              <a:extLst>
                <a:ext uri="{FF2B5EF4-FFF2-40B4-BE49-F238E27FC236}">
                  <a16:creationId xmlns:a16="http://schemas.microsoft.com/office/drawing/2014/main" id="{4D105306-C243-4AA3-AE73-BEDE73CB4759}"/>
                </a:ext>
              </a:extLst>
            </p:cNvPr>
            <p:cNvSpPr>
              <a:spLocks/>
            </p:cNvSpPr>
            <p:nvPr/>
          </p:nvSpPr>
          <p:spPr bwMode="auto">
            <a:xfrm>
              <a:off x="176213" y="2741613"/>
              <a:ext cx="139700" cy="66675"/>
            </a:xfrm>
            <a:custGeom>
              <a:avLst/>
              <a:gdLst>
                <a:gd name="T0" fmla="*/ 17 w 361"/>
                <a:gd name="T1" fmla="*/ 174 h 174"/>
                <a:gd name="T2" fmla="*/ 51 w 361"/>
                <a:gd name="T3" fmla="*/ 40 h 174"/>
                <a:gd name="T4" fmla="*/ 219 w 361"/>
                <a:gd name="T5" fmla="*/ 26 h 174"/>
                <a:gd name="T6" fmla="*/ 233 w 361"/>
                <a:gd name="T7" fmla="*/ 37 h 174"/>
                <a:gd name="T8" fmla="*/ 361 w 361"/>
                <a:gd name="T9" fmla="*/ 111 h 174"/>
                <a:gd name="T10" fmla="*/ 327 w 361"/>
                <a:gd name="T11" fmla="*/ 141 h 174"/>
                <a:gd name="T12" fmla="*/ 17 w 361"/>
                <a:gd name="T13" fmla="*/ 174 h 174"/>
              </a:gdLst>
              <a:ahLst/>
              <a:cxnLst>
                <a:cxn ang="0">
                  <a:pos x="T0" y="T1"/>
                </a:cxn>
                <a:cxn ang="0">
                  <a:pos x="T2" y="T3"/>
                </a:cxn>
                <a:cxn ang="0">
                  <a:pos x="T4" y="T5"/>
                </a:cxn>
                <a:cxn ang="0">
                  <a:pos x="T6" y="T7"/>
                </a:cxn>
                <a:cxn ang="0">
                  <a:pos x="T8" y="T9"/>
                </a:cxn>
                <a:cxn ang="0">
                  <a:pos x="T10" y="T11"/>
                </a:cxn>
                <a:cxn ang="0">
                  <a:pos x="T12" y="T13"/>
                </a:cxn>
              </a:cxnLst>
              <a:rect l="0" t="0" r="r" b="b"/>
              <a:pathLst>
                <a:path w="361" h="174">
                  <a:moveTo>
                    <a:pt x="17" y="174"/>
                  </a:moveTo>
                  <a:cubicBezTo>
                    <a:pt x="0" y="110"/>
                    <a:pt x="11" y="69"/>
                    <a:pt x="51" y="40"/>
                  </a:cubicBezTo>
                  <a:cubicBezTo>
                    <a:pt x="97" y="6"/>
                    <a:pt x="179" y="0"/>
                    <a:pt x="219" y="26"/>
                  </a:cubicBezTo>
                  <a:cubicBezTo>
                    <a:pt x="224" y="30"/>
                    <a:pt x="229" y="33"/>
                    <a:pt x="233" y="37"/>
                  </a:cubicBezTo>
                  <a:cubicBezTo>
                    <a:pt x="268" y="76"/>
                    <a:pt x="302" y="96"/>
                    <a:pt x="361" y="111"/>
                  </a:cubicBezTo>
                  <a:cubicBezTo>
                    <a:pt x="347" y="124"/>
                    <a:pt x="338" y="139"/>
                    <a:pt x="327" y="141"/>
                  </a:cubicBezTo>
                  <a:cubicBezTo>
                    <a:pt x="224" y="153"/>
                    <a:pt x="120" y="163"/>
                    <a:pt x="17" y="17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1" name="Freeform 515">
              <a:extLst>
                <a:ext uri="{FF2B5EF4-FFF2-40B4-BE49-F238E27FC236}">
                  <a16:creationId xmlns:a16="http://schemas.microsoft.com/office/drawing/2014/main" id="{F28FC595-C586-4E5C-B804-4E37F4CDD3D2}"/>
                </a:ext>
              </a:extLst>
            </p:cNvPr>
            <p:cNvSpPr>
              <a:spLocks/>
            </p:cNvSpPr>
            <p:nvPr/>
          </p:nvSpPr>
          <p:spPr bwMode="auto">
            <a:xfrm>
              <a:off x="185738" y="2806701"/>
              <a:ext cx="88900" cy="58738"/>
            </a:xfrm>
            <a:custGeom>
              <a:avLst/>
              <a:gdLst>
                <a:gd name="T0" fmla="*/ 229 w 235"/>
                <a:gd name="T1" fmla="*/ 0 h 154"/>
                <a:gd name="T2" fmla="*/ 133 w 235"/>
                <a:gd name="T3" fmla="*/ 146 h 154"/>
                <a:gd name="T4" fmla="*/ 0 w 235"/>
                <a:gd name="T5" fmla="*/ 26 h 154"/>
                <a:gd name="T6" fmla="*/ 229 w 235"/>
                <a:gd name="T7" fmla="*/ 0 h 154"/>
              </a:gdLst>
              <a:ahLst/>
              <a:cxnLst>
                <a:cxn ang="0">
                  <a:pos x="T0" y="T1"/>
                </a:cxn>
                <a:cxn ang="0">
                  <a:pos x="T2" y="T3"/>
                </a:cxn>
                <a:cxn ang="0">
                  <a:pos x="T4" y="T5"/>
                </a:cxn>
                <a:cxn ang="0">
                  <a:pos x="T6" y="T7"/>
                </a:cxn>
              </a:cxnLst>
              <a:rect l="0" t="0" r="r" b="b"/>
              <a:pathLst>
                <a:path w="235" h="154">
                  <a:moveTo>
                    <a:pt x="229" y="0"/>
                  </a:moveTo>
                  <a:cubicBezTo>
                    <a:pt x="235" y="87"/>
                    <a:pt x="201" y="138"/>
                    <a:pt x="133" y="146"/>
                  </a:cubicBezTo>
                  <a:cubicBezTo>
                    <a:pt x="72" y="154"/>
                    <a:pt x="19" y="108"/>
                    <a:pt x="0" y="26"/>
                  </a:cubicBezTo>
                  <a:cubicBezTo>
                    <a:pt x="76" y="17"/>
                    <a:pt x="152" y="9"/>
                    <a:pt x="22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2" name="Freeform 516">
              <a:extLst>
                <a:ext uri="{FF2B5EF4-FFF2-40B4-BE49-F238E27FC236}">
                  <a16:creationId xmlns:a16="http://schemas.microsoft.com/office/drawing/2014/main" id="{2BBBF099-B2D1-4893-984B-CE72922A02FA}"/>
                </a:ext>
              </a:extLst>
            </p:cNvPr>
            <p:cNvSpPr>
              <a:spLocks/>
            </p:cNvSpPr>
            <p:nvPr/>
          </p:nvSpPr>
          <p:spPr bwMode="auto">
            <a:xfrm>
              <a:off x="215900" y="2878138"/>
              <a:ext cx="66675" cy="66675"/>
            </a:xfrm>
            <a:custGeom>
              <a:avLst/>
              <a:gdLst>
                <a:gd name="T0" fmla="*/ 0 w 175"/>
                <a:gd name="T1" fmla="*/ 0 h 172"/>
                <a:gd name="T2" fmla="*/ 127 w 175"/>
                <a:gd name="T3" fmla="*/ 34 h 172"/>
                <a:gd name="T4" fmla="*/ 175 w 175"/>
                <a:gd name="T5" fmla="*/ 170 h 172"/>
                <a:gd name="T6" fmla="*/ 88 w 175"/>
                <a:gd name="T7" fmla="*/ 169 h 172"/>
                <a:gd name="T8" fmla="*/ 65 w 175"/>
                <a:gd name="T9" fmla="*/ 149 h 172"/>
                <a:gd name="T10" fmla="*/ 0 w 175"/>
                <a:gd name="T11" fmla="*/ 0 h 172"/>
              </a:gdLst>
              <a:ahLst/>
              <a:cxnLst>
                <a:cxn ang="0">
                  <a:pos x="T0" y="T1"/>
                </a:cxn>
                <a:cxn ang="0">
                  <a:pos x="T2" y="T3"/>
                </a:cxn>
                <a:cxn ang="0">
                  <a:pos x="T4" y="T5"/>
                </a:cxn>
                <a:cxn ang="0">
                  <a:pos x="T6" y="T7"/>
                </a:cxn>
                <a:cxn ang="0">
                  <a:pos x="T8" y="T9"/>
                </a:cxn>
                <a:cxn ang="0">
                  <a:pos x="T10" y="T11"/>
                </a:cxn>
              </a:cxnLst>
              <a:rect l="0" t="0" r="r" b="b"/>
              <a:pathLst>
                <a:path w="175" h="172">
                  <a:moveTo>
                    <a:pt x="0" y="0"/>
                  </a:moveTo>
                  <a:cubicBezTo>
                    <a:pt x="28" y="7"/>
                    <a:pt x="69" y="18"/>
                    <a:pt x="127" y="34"/>
                  </a:cubicBezTo>
                  <a:cubicBezTo>
                    <a:pt x="138" y="65"/>
                    <a:pt x="155" y="112"/>
                    <a:pt x="175" y="170"/>
                  </a:cubicBezTo>
                  <a:cubicBezTo>
                    <a:pt x="139" y="170"/>
                    <a:pt x="113" y="172"/>
                    <a:pt x="88" y="169"/>
                  </a:cubicBezTo>
                  <a:cubicBezTo>
                    <a:pt x="79" y="168"/>
                    <a:pt x="69" y="158"/>
                    <a:pt x="65" y="149"/>
                  </a:cubicBezTo>
                  <a:cubicBezTo>
                    <a:pt x="41" y="97"/>
                    <a:pt x="19" y="43"/>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3" name="Freeform 517">
              <a:extLst>
                <a:ext uri="{FF2B5EF4-FFF2-40B4-BE49-F238E27FC236}">
                  <a16:creationId xmlns:a16="http://schemas.microsoft.com/office/drawing/2014/main" id="{5C22A5FA-9E2D-446D-AA46-A2A5AF1E1823}"/>
                </a:ext>
              </a:extLst>
            </p:cNvPr>
            <p:cNvSpPr>
              <a:spLocks/>
            </p:cNvSpPr>
            <p:nvPr/>
          </p:nvSpPr>
          <p:spPr bwMode="auto">
            <a:xfrm>
              <a:off x="387350" y="3051176"/>
              <a:ext cx="200025" cy="46038"/>
            </a:xfrm>
            <a:custGeom>
              <a:avLst/>
              <a:gdLst>
                <a:gd name="T0" fmla="*/ 0 w 522"/>
                <a:gd name="T1" fmla="*/ 122 h 122"/>
                <a:gd name="T2" fmla="*/ 169 w 522"/>
                <a:gd name="T3" fmla="*/ 11 h 122"/>
                <a:gd name="T4" fmla="*/ 364 w 522"/>
                <a:gd name="T5" fmla="*/ 12 h 122"/>
                <a:gd name="T6" fmla="*/ 482 w 522"/>
                <a:gd name="T7" fmla="*/ 72 h 122"/>
                <a:gd name="T8" fmla="*/ 522 w 522"/>
                <a:gd name="T9" fmla="*/ 122 h 122"/>
                <a:gd name="T10" fmla="*/ 0 w 522"/>
                <a:gd name="T11" fmla="*/ 122 h 122"/>
              </a:gdLst>
              <a:ahLst/>
              <a:cxnLst>
                <a:cxn ang="0">
                  <a:pos x="T0" y="T1"/>
                </a:cxn>
                <a:cxn ang="0">
                  <a:pos x="T2" y="T3"/>
                </a:cxn>
                <a:cxn ang="0">
                  <a:pos x="T4" y="T5"/>
                </a:cxn>
                <a:cxn ang="0">
                  <a:pos x="T6" y="T7"/>
                </a:cxn>
                <a:cxn ang="0">
                  <a:pos x="T8" y="T9"/>
                </a:cxn>
                <a:cxn ang="0">
                  <a:pos x="T10" y="T11"/>
                </a:cxn>
              </a:cxnLst>
              <a:rect l="0" t="0" r="r" b="b"/>
              <a:pathLst>
                <a:path w="522" h="122">
                  <a:moveTo>
                    <a:pt x="0" y="122"/>
                  </a:moveTo>
                  <a:cubicBezTo>
                    <a:pt x="43" y="61"/>
                    <a:pt x="79" y="0"/>
                    <a:pt x="169" y="11"/>
                  </a:cubicBezTo>
                  <a:cubicBezTo>
                    <a:pt x="233" y="18"/>
                    <a:pt x="299" y="14"/>
                    <a:pt x="364" y="12"/>
                  </a:cubicBezTo>
                  <a:cubicBezTo>
                    <a:pt x="416" y="10"/>
                    <a:pt x="455" y="26"/>
                    <a:pt x="482" y="72"/>
                  </a:cubicBezTo>
                  <a:cubicBezTo>
                    <a:pt x="492" y="89"/>
                    <a:pt x="507" y="103"/>
                    <a:pt x="522" y="122"/>
                  </a:cubicBezTo>
                  <a:cubicBezTo>
                    <a:pt x="345" y="122"/>
                    <a:pt x="175" y="122"/>
                    <a:pt x="0" y="122"/>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4" name="Freeform 518">
              <a:extLst>
                <a:ext uri="{FF2B5EF4-FFF2-40B4-BE49-F238E27FC236}">
                  <a16:creationId xmlns:a16="http://schemas.microsoft.com/office/drawing/2014/main" id="{03F73034-C67E-4461-9CDA-E2DE8E1F8E34}"/>
                </a:ext>
              </a:extLst>
            </p:cNvPr>
            <p:cNvSpPr>
              <a:spLocks/>
            </p:cNvSpPr>
            <p:nvPr/>
          </p:nvSpPr>
          <p:spPr bwMode="auto">
            <a:xfrm>
              <a:off x="406400" y="3197226"/>
              <a:ext cx="160338" cy="17463"/>
            </a:xfrm>
            <a:custGeom>
              <a:avLst/>
              <a:gdLst>
                <a:gd name="T0" fmla="*/ 0 w 418"/>
                <a:gd name="T1" fmla="*/ 46 h 46"/>
                <a:gd name="T2" fmla="*/ 2 w 418"/>
                <a:gd name="T3" fmla="*/ 0 h 46"/>
                <a:gd name="T4" fmla="*/ 418 w 418"/>
                <a:gd name="T5" fmla="*/ 0 h 46"/>
                <a:gd name="T6" fmla="*/ 418 w 418"/>
                <a:gd name="T7" fmla="*/ 46 h 46"/>
                <a:gd name="T8" fmla="*/ 0 w 418"/>
                <a:gd name="T9" fmla="*/ 46 h 46"/>
              </a:gdLst>
              <a:ahLst/>
              <a:cxnLst>
                <a:cxn ang="0">
                  <a:pos x="T0" y="T1"/>
                </a:cxn>
                <a:cxn ang="0">
                  <a:pos x="T2" y="T3"/>
                </a:cxn>
                <a:cxn ang="0">
                  <a:pos x="T4" y="T5"/>
                </a:cxn>
                <a:cxn ang="0">
                  <a:pos x="T6" y="T7"/>
                </a:cxn>
                <a:cxn ang="0">
                  <a:pos x="T8" y="T9"/>
                </a:cxn>
              </a:cxnLst>
              <a:rect l="0" t="0" r="r" b="b"/>
              <a:pathLst>
                <a:path w="418" h="46">
                  <a:moveTo>
                    <a:pt x="0" y="46"/>
                  </a:moveTo>
                  <a:cubicBezTo>
                    <a:pt x="1" y="28"/>
                    <a:pt x="1" y="15"/>
                    <a:pt x="2" y="0"/>
                  </a:cubicBezTo>
                  <a:cubicBezTo>
                    <a:pt x="142" y="0"/>
                    <a:pt x="279" y="0"/>
                    <a:pt x="418" y="0"/>
                  </a:cubicBezTo>
                  <a:cubicBezTo>
                    <a:pt x="418" y="16"/>
                    <a:pt x="418" y="30"/>
                    <a:pt x="418" y="46"/>
                  </a:cubicBezTo>
                  <a:cubicBezTo>
                    <a:pt x="280" y="46"/>
                    <a:pt x="142" y="46"/>
                    <a:pt x="0" y="46"/>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5" name="Freeform 519">
              <a:extLst>
                <a:ext uri="{FF2B5EF4-FFF2-40B4-BE49-F238E27FC236}">
                  <a16:creationId xmlns:a16="http://schemas.microsoft.com/office/drawing/2014/main" id="{19514E22-C834-464C-8EDE-C4D7B31E6808}"/>
                </a:ext>
              </a:extLst>
            </p:cNvPr>
            <p:cNvSpPr>
              <a:spLocks/>
            </p:cNvSpPr>
            <p:nvPr/>
          </p:nvSpPr>
          <p:spPr bwMode="auto">
            <a:xfrm>
              <a:off x="365125" y="3121026"/>
              <a:ext cx="52388" cy="23813"/>
            </a:xfrm>
            <a:custGeom>
              <a:avLst/>
              <a:gdLst>
                <a:gd name="T0" fmla="*/ 137 w 139"/>
                <a:gd name="T1" fmla="*/ 60 h 63"/>
                <a:gd name="T2" fmla="*/ 33 w 139"/>
                <a:gd name="T3" fmla="*/ 60 h 63"/>
                <a:gd name="T4" fmla="*/ 6 w 139"/>
                <a:gd name="T5" fmla="*/ 9 h 63"/>
                <a:gd name="T6" fmla="*/ 137 w 139"/>
                <a:gd name="T7" fmla="*/ 60 h 63"/>
              </a:gdLst>
              <a:ahLst/>
              <a:cxnLst>
                <a:cxn ang="0">
                  <a:pos x="T0" y="T1"/>
                </a:cxn>
                <a:cxn ang="0">
                  <a:pos x="T2" y="T3"/>
                </a:cxn>
                <a:cxn ang="0">
                  <a:pos x="T4" y="T5"/>
                </a:cxn>
                <a:cxn ang="0">
                  <a:pos x="T6" y="T7"/>
                </a:cxn>
              </a:cxnLst>
              <a:rect l="0" t="0" r="r" b="b"/>
              <a:pathLst>
                <a:path w="139" h="63">
                  <a:moveTo>
                    <a:pt x="137" y="60"/>
                  </a:moveTo>
                  <a:cubicBezTo>
                    <a:pt x="103" y="60"/>
                    <a:pt x="68" y="63"/>
                    <a:pt x="33" y="60"/>
                  </a:cubicBezTo>
                  <a:cubicBezTo>
                    <a:pt x="2" y="57"/>
                    <a:pt x="0" y="34"/>
                    <a:pt x="6" y="9"/>
                  </a:cubicBezTo>
                  <a:cubicBezTo>
                    <a:pt x="102" y="0"/>
                    <a:pt x="139" y="15"/>
                    <a:pt x="137" y="6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6" name="Freeform 520">
              <a:extLst>
                <a:ext uri="{FF2B5EF4-FFF2-40B4-BE49-F238E27FC236}">
                  <a16:creationId xmlns:a16="http://schemas.microsoft.com/office/drawing/2014/main" id="{0BAE362D-9C02-41C1-9276-D369BD8CD2A8}"/>
                </a:ext>
              </a:extLst>
            </p:cNvPr>
            <p:cNvSpPr>
              <a:spLocks/>
            </p:cNvSpPr>
            <p:nvPr/>
          </p:nvSpPr>
          <p:spPr bwMode="auto">
            <a:xfrm>
              <a:off x="555625" y="3121026"/>
              <a:ext cx="53975" cy="23813"/>
            </a:xfrm>
            <a:custGeom>
              <a:avLst/>
              <a:gdLst>
                <a:gd name="T0" fmla="*/ 134 w 140"/>
                <a:gd name="T1" fmla="*/ 7 h 61"/>
                <a:gd name="T2" fmla="*/ 93 w 140"/>
                <a:gd name="T3" fmla="*/ 60 h 61"/>
                <a:gd name="T4" fmla="*/ 2 w 140"/>
                <a:gd name="T5" fmla="*/ 60 h 61"/>
                <a:gd name="T6" fmla="*/ 134 w 140"/>
                <a:gd name="T7" fmla="*/ 7 h 61"/>
              </a:gdLst>
              <a:ahLst/>
              <a:cxnLst>
                <a:cxn ang="0">
                  <a:pos x="T0" y="T1"/>
                </a:cxn>
                <a:cxn ang="0">
                  <a:pos x="T2" y="T3"/>
                </a:cxn>
                <a:cxn ang="0">
                  <a:pos x="T4" y="T5"/>
                </a:cxn>
                <a:cxn ang="0">
                  <a:pos x="T6" y="T7"/>
                </a:cxn>
              </a:cxnLst>
              <a:rect l="0" t="0" r="r" b="b"/>
              <a:pathLst>
                <a:path w="140" h="61">
                  <a:moveTo>
                    <a:pt x="134" y="7"/>
                  </a:moveTo>
                  <a:cubicBezTo>
                    <a:pt x="140" y="40"/>
                    <a:pt x="131" y="61"/>
                    <a:pt x="93" y="60"/>
                  </a:cubicBezTo>
                  <a:cubicBezTo>
                    <a:pt x="63" y="60"/>
                    <a:pt x="32" y="60"/>
                    <a:pt x="2" y="60"/>
                  </a:cubicBezTo>
                  <a:cubicBezTo>
                    <a:pt x="0" y="14"/>
                    <a:pt x="35" y="0"/>
                    <a:pt x="134" y="7"/>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grpSp>
    </p:spTree>
    <p:extLst>
      <p:ext uri="{BB962C8B-B14F-4D97-AF65-F5344CB8AC3E}">
        <p14:creationId xmlns:p14="http://schemas.microsoft.com/office/powerpoint/2010/main" val="4265481199"/>
      </p:ext>
    </p:extLst>
  </p:cSld>
  <p:clrMapOvr>
    <a:masterClrMapping/>
  </p:clrMapOvr>
  <mc:AlternateContent xmlns:mc="http://schemas.openxmlformats.org/markup-compatibility/2006">
    <mc:Choice xmlns:p14="http://schemas.microsoft.com/office/powerpoint/2010/main" Requires="p14">
      <p:transition spd="slow" p14:dur="1200" advClick="0" advTm="0">
        <p14:prism/>
      </p:transition>
    </mc:Choice>
    <mc:Fallback>
      <p:transition spd="slow"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afterEffect">
                                  <p:stCondLst>
                                    <p:cond delay="0"/>
                                  </p:stCondLst>
                                  <p:childTnLst>
                                    <p:set>
                                      <p:cBhvr>
                                        <p:cTn id="6" dur="1" fill="hold">
                                          <p:stCondLst>
                                            <p:cond delay="0"/>
                                          </p:stCondLst>
                                        </p:cTn>
                                        <p:tgtEl>
                                          <p:spTgt spid="32"/>
                                        </p:tgtEl>
                                        <p:attrNameLst>
                                          <p:attrName>style.visibility</p:attrName>
                                        </p:attrNameLst>
                                      </p:cBhvr>
                                      <p:to>
                                        <p:strVal val="visible"/>
                                      </p:to>
                                    </p:set>
                                    <p:anim calcmode="lin" valueType="num">
                                      <p:cBhvr additive="base">
                                        <p:cTn id="7" dur="500" fill="hold"/>
                                        <p:tgtEl>
                                          <p:spTgt spid="32"/>
                                        </p:tgtEl>
                                        <p:attrNameLst>
                                          <p:attrName>ppt_x</p:attrName>
                                        </p:attrNameLst>
                                      </p:cBhvr>
                                      <p:tavLst>
                                        <p:tav tm="0">
                                          <p:val>
                                            <p:strVal val="1+#ppt_w/2"/>
                                          </p:val>
                                        </p:tav>
                                        <p:tav tm="100000">
                                          <p:val>
                                            <p:strVal val="#ppt_x"/>
                                          </p:val>
                                        </p:tav>
                                      </p:tavLst>
                                    </p:anim>
                                    <p:anim calcmode="lin" valueType="num">
                                      <p:cBhvr additive="base">
                                        <p:cTn id="8" dur="500" fill="hold"/>
                                        <p:tgtEl>
                                          <p:spTgt spid="32"/>
                                        </p:tgtEl>
                                        <p:attrNameLst>
                                          <p:attrName>ppt_y</p:attrName>
                                        </p:attrNameLst>
                                      </p:cBhvr>
                                      <p:tavLst>
                                        <p:tav tm="0">
                                          <p:val>
                                            <p:strVal val="#ppt_y"/>
                                          </p:val>
                                        </p:tav>
                                        <p:tav tm="100000">
                                          <p:val>
                                            <p:strVal val="#ppt_y"/>
                                          </p:val>
                                        </p:tav>
                                      </p:tavLst>
                                    </p:anim>
                                  </p:childTnLst>
                                </p:cTn>
                              </p:par>
                              <p:par>
                                <p:cTn id="9" presetID="2" presetClass="entr" presetSubtype="2" fill="hold" nodeType="withEffect">
                                  <p:stCondLst>
                                    <p:cond delay="250"/>
                                  </p:stCondLst>
                                  <p:childTnLst>
                                    <p:set>
                                      <p:cBhvr>
                                        <p:cTn id="10" dur="1" fill="hold">
                                          <p:stCondLst>
                                            <p:cond delay="0"/>
                                          </p:stCondLst>
                                        </p:cTn>
                                        <p:tgtEl>
                                          <p:spTgt spid="17"/>
                                        </p:tgtEl>
                                        <p:attrNameLst>
                                          <p:attrName>style.visibility</p:attrName>
                                        </p:attrNameLst>
                                      </p:cBhvr>
                                      <p:to>
                                        <p:strVal val="visible"/>
                                      </p:to>
                                    </p:set>
                                    <p:anim calcmode="lin" valueType="num">
                                      <p:cBhvr additive="base">
                                        <p:cTn id="11" dur="500" fill="hold"/>
                                        <p:tgtEl>
                                          <p:spTgt spid="17"/>
                                        </p:tgtEl>
                                        <p:attrNameLst>
                                          <p:attrName>ppt_x</p:attrName>
                                        </p:attrNameLst>
                                      </p:cBhvr>
                                      <p:tavLst>
                                        <p:tav tm="0">
                                          <p:val>
                                            <p:strVal val="1+#ppt_w/2"/>
                                          </p:val>
                                        </p:tav>
                                        <p:tav tm="100000">
                                          <p:val>
                                            <p:strVal val="#ppt_x"/>
                                          </p:val>
                                        </p:tav>
                                      </p:tavLst>
                                    </p:anim>
                                    <p:anim calcmode="lin" valueType="num">
                                      <p:cBhvr additive="base">
                                        <p:cTn id="12" dur="500" fill="hold"/>
                                        <p:tgtEl>
                                          <p:spTgt spid="17"/>
                                        </p:tgtEl>
                                        <p:attrNameLst>
                                          <p:attrName>ppt_y</p:attrName>
                                        </p:attrNameLst>
                                      </p:cBhvr>
                                      <p:tavLst>
                                        <p:tav tm="0">
                                          <p:val>
                                            <p:strVal val="#ppt_y"/>
                                          </p:val>
                                        </p:tav>
                                        <p:tav tm="100000">
                                          <p:val>
                                            <p:strVal val="#ppt_y"/>
                                          </p:val>
                                        </p:tav>
                                      </p:tavLst>
                                    </p:anim>
                                  </p:childTnLst>
                                </p:cTn>
                              </p:par>
                              <p:par>
                                <p:cTn id="13" presetID="2" presetClass="entr" presetSubtype="2" fill="hold" nodeType="withEffect">
                                  <p:stCondLst>
                                    <p:cond delay="500"/>
                                  </p:stCondLst>
                                  <p:childTnLst>
                                    <p:set>
                                      <p:cBhvr>
                                        <p:cTn id="14" dur="1" fill="hold">
                                          <p:stCondLst>
                                            <p:cond delay="0"/>
                                          </p:stCondLst>
                                        </p:cTn>
                                        <p:tgtEl>
                                          <p:spTgt spid="12"/>
                                        </p:tgtEl>
                                        <p:attrNameLst>
                                          <p:attrName>style.visibility</p:attrName>
                                        </p:attrNameLst>
                                      </p:cBhvr>
                                      <p:to>
                                        <p:strVal val="visible"/>
                                      </p:to>
                                    </p:set>
                                    <p:anim calcmode="lin" valueType="num">
                                      <p:cBhvr additive="base">
                                        <p:cTn id="15" dur="500" fill="hold"/>
                                        <p:tgtEl>
                                          <p:spTgt spid="12"/>
                                        </p:tgtEl>
                                        <p:attrNameLst>
                                          <p:attrName>ppt_x</p:attrName>
                                        </p:attrNameLst>
                                      </p:cBhvr>
                                      <p:tavLst>
                                        <p:tav tm="0">
                                          <p:val>
                                            <p:strVal val="1+#ppt_w/2"/>
                                          </p:val>
                                        </p:tav>
                                        <p:tav tm="100000">
                                          <p:val>
                                            <p:strVal val="#ppt_x"/>
                                          </p:val>
                                        </p:tav>
                                      </p:tavLst>
                                    </p:anim>
                                    <p:anim calcmode="lin" valueType="num">
                                      <p:cBhvr additive="base">
                                        <p:cTn id="16" dur="500" fill="hold"/>
                                        <p:tgtEl>
                                          <p:spTgt spid="12"/>
                                        </p:tgtEl>
                                        <p:attrNameLst>
                                          <p:attrName>ppt_y</p:attrName>
                                        </p:attrNameLst>
                                      </p:cBhvr>
                                      <p:tavLst>
                                        <p:tav tm="0">
                                          <p:val>
                                            <p:strVal val="#ppt_y"/>
                                          </p:val>
                                        </p:tav>
                                        <p:tav tm="100000">
                                          <p:val>
                                            <p:strVal val="#ppt_y"/>
                                          </p:val>
                                        </p:tav>
                                      </p:tavLst>
                                    </p:anim>
                                  </p:childTnLst>
                                </p:cTn>
                              </p:par>
                              <p:par>
                                <p:cTn id="17" presetID="2" presetClass="entr" presetSubtype="2" fill="hold" nodeType="withEffect">
                                  <p:stCondLst>
                                    <p:cond delay="750"/>
                                  </p:stCondLst>
                                  <p:childTnLst>
                                    <p:set>
                                      <p:cBhvr>
                                        <p:cTn id="18" dur="1" fill="hold">
                                          <p:stCondLst>
                                            <p:cond delay="0"/>
                                          </p:stCondLst>
                                        </p:cTn>
                                        <p:tgtEl>
                                          <p:spTgt spid="37"/>
                                        </p:tgtEl>
                                        <p:attrNameLst>
                                          <p:attrName>style.visibility</p:attrName>
                                        </p:attrNameLst>
                                      </p:cBhvr>
                                      <p:to>
                                        <p:strVal val="visible"/>
                                      </p:to>
                                    </p:set>
                                    <p:anim calcmode="lin" valueType="num">
                                      <p:cBhvr additive="base">
                                        <p:cTn id="19" dur="500" fill="hold"/>
                                        <p:tgtEl>
                                          <p:spTgt spid="37"/>
                                        </p:tgtEl>
                                        <p:attrNameLst>
                                          <p:attrName>ppt_x</p:attrName>
                                        </p:attrNameLst>
                                      </p:cBhvr>
                                      <p:tavLst>
                                        <p:tav tm="0">
                                          <p:val>
                                            <p:strVal val="1+#ppt_w/2"/>
                                          </p:val>
                                        </p:tav>
                                        <p:tav tm="100000">
                                          <p:val>
                                            <p:strVal val="#ppt_x"/>
                                          </p:val>
                                        </p:tav>
                                      </p:tavLst>
                                    </p:anim>
                                    <p:anim calcmode="lin" valueType="num">
                                      <p:cBhvr additive="base">
                                        <p:cTn id="20" dur="500" fill="hold"/>
                                        <p:tgtEl>
                                          <p:spTgt spid="37"/>
                                        </p:tgtEl>
                                        <p:attrNameLst>
                                          <p:attrName>ppt_y</p:attrName>
                                        </p:attrNameLst>
                                      </p:cBhvr>
                                      <p:tavLst>
                                        <p:tav tm="0">
                                          <p:val>
                                            <p:strVal val="#ppt_y"/>
                                          </p:val>
                                        </p:tav>
                                        <p:tav tm="100000">
                                          <p:val>
                                            <p:strVal val="#ppt_y"/>
                                          </p:val>
                                        </p:tav>
                                      </p:tavLst>
                                    </p:anim>
                                  </p:childTnLst>
                                </p:cTn>
                              </p:par>
                            </p:childTnLst>
                          </p:cTn>
                        </p:par>
                        <p:par>
                          <p:cTn id="21" fill="hold">
                            <p:stCondLst>
                              <p:cond delay="1250"/>
                            </p:stCondLst>
                            <p:childTnLst>
                              <p:par>
                                <p:cTn id="22" presetID="41" presetClass="entr" presetSubtype="0" fill="hold" grpId="0" nodeType="afterEffect">
                                  <p:stCondLst>
                                    <p:cond delay="0"/>
                                  </p:stCondLst>
                                  <p:iterate type="lt">
                                    <p:tmPct val="10000"/>
                                  </p:iterate>
                                  <p:childTnLst>
                                    <p:set>
                                      <p:cBhvr>
                                        <p:cTn id="23" dur="1" fill="hold">
                                          <p:stCondLst>
                                            <p:cond delay="0"/>
                                          </p:stCondLst>
                                        </p:cTn>
                                        <p:tgtEl>
                                          <p:spTgt spid="28"/>
                                        </p:tgtEl>
                                        <p:attrNameLst>
                                          <p:attrName>style.visibility</p:attrName>
                                        </p:attrNameLst>
                                      </p:cBhvr>
                                      <p:to>
                                        <p:strVal val="visible"/>
                                      </p:to>
                                    </p:set>
                                    <p:anim calcmode="lin" valueType="num">
                                      <p:cBhvr>
                                        <p:cTn id="24" dur="500" fill="hold"/>
                                        <p:tgtEl>
                                          <p:spTgt spid="28"/>
                                        </p:tgtEl>
                                        <p:attrNameLst>
                                          <p:attrName>ppt_x</p:attrName>
                                        </p:attrNameLst>
                                      </p:cBhvr>
                                      <p:tavLst>
                                        <p:tav tm="0">
                                          <p:val>
                                            <p:strVal val="#ppt_x"/>
                                          </p:val>
                                        </p:tav>
                                        <p:tav tm="50000">
                                          <p:val>
                                            <p:strVal val="#ppt_x+.1"/>
                                          </p:val>
                                        </p:tav>
                                        <p:tav tm="100000">
                                          <p:val>
                                            <p:strVal val="#ppt_x"/>
                                          </p:val>
                                        </p:tav>
                                      </p:tavLst>
                                    </p:anim>
                                    <p:anim calcmode="lin" valueType="num">
                                      <p:cBhvr>
                                        <p:cTn id="25" dur="500" fill="hold"/>
                                        <p:tgtEl>
                                          <p:spTgt spid="28"/>
                                        </p:tgtEl>
                                        <p:attrNameLst>
                                          <p:attrName>ppt_y</p:attrName>
                                        </p:attrNameLst>
                                      </p:cBhvr>
                                      <p:tavLst>
                                        <p:tav tm="0">
                                          <p:val>
                                            <p:strVal val="#ppt_y"/>
                                          </p:val>
                                        </p:tav>
                                        <p:tav tm="100000">
                                          <p:val>
                                            <p:strVal val="#ppt_y"/>
                                          </p:val>
                                        </p:tav>
                                      </p:tavLst>
                                    </p:anim>
                                    <p:anim calcmode="lin" valueType="num">
                                      <p:cBhvr>
                                        <p:cTn id="26" dur="500" fill="hold"/>
                                        <p:tgtEl>
                                          <p:spTgt spid="28"/>
                                        </p:tgtEl>
                                        <p:attrNameLst>
                                          <p:attrName>ppt_h</p:attrName>
                                        </p:attrNameLst>
                                      </p:cBhvr>
                                      <p:tavLst>
                                        <p:tav tm="0">
                                          <p:val>
                                            <p:strVal val="#ppt_h/10"/>
                                          </p:val>
                                        </p:tav>
                                        <p:tav tm="50000">
                                          <p:val>
                                            <p:strVal val="#ppt_h+.01"/>
                                          </p:val>
                                        </p:tav>
                                        <p:tav tm="100000">
                                          <p:val>
                                            <p:strVal val="#ppt_h"/>
                                          </p:val>
                                        </p:tav>
                                      </p:tavLst>
                                    </p:anim>
                                    <p:anim calcmode="lin" valueType="num">
                                      <p:cBhvr>
                                        <p:cTn id="27" dur="500" fill="hold"/>
                                        <p:tgtEl>
                                          <p:spTgt spid="28"/>
                                        </p:tgtEl>
                                        <p:attrNameLst>
                                          <p:attrName>ppt_w</p:attrName>
                                        </p:attrNameLst>
                                      </p:cBhvr>
                                      <p:tavLst>
                                        <p:tav tm="0">
                                          <p:val>
                                            <p:strVal val="#ppt_w/10"/>
                                          </p:val>
                                        </p:tav>
                                        <p:tav tm="50000">
                                          <p:val>
                                            <p:strVal val="#ppt_w+.01"/>
                                          </p:val>
                                        </p:tav>
                                        <p:tav tm="100000">
                                          <p:val>
                                            <p:strVal val="#ppt_w"/>
                                          </p:val>
                                        </p:tav>
                                      </p:tavLst>
                                    </p:anim>
                                    <p:animEffect transition="in" filter="fade">
                                      <p:cBhvr>
                                        <p:cTn id="28" dur="500" tmFilter="0,0; .5, 1; 1, 1"/>
                                        <p:tgtEl>
                                          <p:spTgt spid="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 grpId="0"/>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齿轮1"/>
          <p:cNvSpPr/>
          <p:nvPr/>
        </p:nvSpPr>
        <p:spPr>
          <a:xfrm>
            <a:off x="3507196" y="2554624"/>
            <a:ext cx="2235200" cy="2235200"/>
          </a:xfrm>
          <a:custGeom>
            <a:avLst/>
            <a:gdLst>
              <a:gd name="connsiteX0" fmla="*/ 1586555 w 2235200"/>
              <a:gd name="connsiteY0" fmla="*/ 356377 h 2235200"/>
              <a:gd name="connsiteX1" fmla="*/ 1760418 w 2235200"/>
              <a:gd name="connsiteY1" fmla="*/ 210481 h 2235200"/>
              <a:gd name="connsiteX2" fmla="*/ 1899314 w 2235200"/>
              <a:gd name="connsiteY2" fmla="*/ 327029 h 2235200"/>
              <a:gd name="connsiteX3" fmla="*/ 1785825 w 2235200"/>
              <a:gd name="connsiteY3" fmla="*/ 523585 h 2235200"/>
              <a:gd name="connsiteX4" fmla="*/ 1966144 w 2235200"/>
              <a:gd name="connsiteY4" fmla="*/ 835907 h 2235200"/>
              <a:gd name="connsiteX5" fmla="*/ 2193112 w 2235200"/>
              <a:gd name="connsiteY5" fmla="*/ 835901 h 2235200"/>
              <a:gd name="connsiteX6" fmla="*/ 2224597 w 2235200"/>
              <a:gd name="connsiteY6" fmla="*/ 1014463 h 2235200"/>
              <a:gd name="connsiteX7" fmla="*/ 2011316 w 2235200"/>
              <a:gd name="connsiteY7" fmla="*/ 1092085 h 2235200"/>
              <a:gd name="connsiteX8" fmla="*/ 1948692 w 2235200"/>
              <a:gd name="connsiteY8" fmla="*/ 1447245 h 2235200"/>
              <a:gd name="connsiteX9" fmla="*/ 2122562 w 2235200"/>
              <a:gd name="connsiteY9" fmla="*/ 1593132 h 2235200"/>
              <a:gd name="connsiteX10" fmla="*/ 2031904 w 2235200"/>
              <a:gd name="connsiteY10" fmla="*/ 1750157 h 2235200"/>
              <a:gd name="connsiteX11" fmla="*/ 1818627 w 2235200"/>
              <a:gd name="connsiteY11" fmla="*/ 1672524 h 2235200"/>
              <a:gd name="connsiteX12" fmla="*/ 1542362 w 2235200"/>
              <a:gd name="connsiteY12" fmla="*/ 1904338 h 2235200"/>
              <a:gd name="connsiteX13" fmla="*/ 1581780 w 2235200"/>
              <a:gd name="connsiteY13" fmla="*/ 2127856 h 2235200"/>
              <a:gd name="connsiteX14" fmla="*/ 1411398 w 2235200"/>
              <a:gd name="connsiteY14" fmla="*/ 2189870 h 2235200"/>
              <a:gd name="connsiteX15" fmla="*/ 1297919 w 2235200"/>
              <a:gd name="connsiteY15" fmla="*/ 1993308 h 2235200"/>
              <a:gd name="connsiteX16" fmla="*/ 937280 w 2235200"/>
              <a:gd name="connsiteY16" fmla="*/ 1993308 h 2235200"/>
              <a:gd name="connsiteX17" fmla="*/ 823802 w 2235200"/>
              <a:gd name="connsiteY17" fmla="*/ 2189870 h 2235200"/>
              <a:gd name="connsiteX18" fmla="*/ 653420 w 2235200"/>
              <a:gd name="connsiteY18" fmla="*/ 2127856 h 2235200"/>
              <a:gd name="connsiteX19" fmla="*/ 692839 w 2235200"/>
              <a:gd name="connsiteY19" fmla="*/ 1904338 h 2235200"/>
              <a:gd name="connsiteX20" fmla="*/ 416574 w 2235200"/>
              <a:gd name="connsiteY20" fmla="*/ 1672524 h 2235200"/>
              <a:gd name="connsiteX21" fmla="*/ 203296 w 2235200"/>
              <a:gd name="connsiteY21" fmla="*/ 1750157 h 2235200"/>
              <a:gd name="connsiteX22" fmla="*/ 112638 w 2235200"/>
              <a:gd name="connsiteY22" fmla="*/ 1593132 h 2235200"/>
              <a:gd name="connsiteX23" fmla="*/ 286508 w 2235200"/>
              <a:gd name="connsiteY23" fmla="*/ 1447245 h 2235200"/>
              <a:gd name="connsiteX24" fmla="*/ 223884 w 2235200"/>
              <a:gd name="connsiteY24" fmla="*/ 1092085 h 2235200"/>
              <a:gd name="connsiteX25" fmla="*/ 10603 w 2235200"/>
              <a:gd name="connsiteY25" fmla="*/ 1014463 h 2235200"/>
              <a:gd name="connsiteX26" fmla="*/ 42088 w 2235200"/>
              <a:gd name="connsiteY26" fmla="*/ 835901 h 2235200"/>
              <a:gd name="connsiteX27" fmla="*/ 269055 w 2235200"/>
              <a:gd name="connsiteY27" fmla="*/ 835907 h 2235200"/>
              <a:gd name="connsiteX28" fmla="*/ 449374 w 2235200"/>
              <a:gd name="connsiteY28" fmla="*/ 523585 h 2235200"/>
              <a:gd name="connsiteX29" fmla="*/ 335886 w 2235200"/>
              <a:gd name="connsiteY29" fmla="*/ 327029 h 2235200"/>
              <a:gd name="connsiteX30" fmla="*/ 474782 w 2235200"/>
              <a:gd name="connsiteY30" fmla="*/ 210481 h 2235200"/>
              <a:gd name="connsiteX31" fmla="*/ 648645 w 2235200"/>
              <a:gd name="connsiteY31" fmla="*/ 356377 h 2235200"/>
              <a:gd name="connsiteX32" fmla="*/ 987535 w 2235200"/>
              <a:gd name="connsiteY32" fmla="*/ 233031 h 2235200"/>
              <a:gd name="connsiteX33" fmla="*/ 1026942 w 2235200"/>
              <a:gd name="connsiteY33" fmla="*/ 9511 h 2235200"/>
              <a:gd name="connsiteX34" fmla="*/ 1208258 w 2235200"/>
              <a:gd name="connsiteY34" fmla="*/ 9511 h 2235200"/>
              <a:gd name="connsiteX35" fmla="*/ 1247665 w 2235200"/>
              <a:gd name="connsiteY35" fmla="*/ 233031 h 2235200"/>
              <a:gd name="connsiteX36" fmla="*/ 1586555 w 2235200"/>
              <a:gd name="connsiteY36" fmla="*/ 356377 h 2235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2235200" h="2235200">
                <a:moveTo>
                  <a:pt x="1586555" y="356377"/>
                </a:moveTo>
                <a:lnTo>
                  <a:pt x="1760418" y="210481"/>
                </a:lnTo>
                <a:lnTo>
                  <a:pt x="1899314" y="327029"/>
                </a:lnTo>
                <a:lnTo>
                  <a:pt x="1785825" y="523585"/>
                </a:lnTo>
                <a:cubicBezTo>
                  <a:pt x="1866522" y="614364"/>
                  <a:pt x="1927876" y="720632"/>
                  <a:pt x="1966144" y="835907"/>
                </a:cubicBezTo>
                <a:lnTo>
                  <a:pt x="2193112" y="835901"/>
                </a:lnTo>
                <a:lnTo>
                  <a:pt x="2224597" y="1014463"/>
                </a:lnTo>
                <a:lnTo>
                  <a:pt x="2011316" y="1092085"/>
                </a:lnTo>
                <a:cubicBezTo>
                  <a:pt x="2014782" y="1213496"/>
                  <a:pt x="1993474" y="1334341"/>
                  <a:pt x="1948692" y="1447245"/>
                </a:cubicBezTo>
                <a:lnTo>
                  <a:pt x="2122562" y="1593132"/>
                </a:lnTo>
                <a:lnTo>
                  <a:pt x="2031904" y="1750157"/>
                </a:lnTo>
                <a:lnTo>
                  <a:pt x="1818627" y="1672524"/>
                </a:lnTo>
                <a:cubicBezTo>
                  <a:pt x="1743241" y="1767759"/>
                  <a:pt x="1649240" y="1846634"/>
                  <a:pt x="1542362" y="1904338"/>
                </a:cubicBezTo>
                <a:lnTo>
                  <a:pt x="1581780" y="2127856"/>
                </a:lnTo>
                <a:lnTo>
                  <a:pt x="1411398" y="2189870"/>
                </a:lnTo>
                <a:lnTo>
                  <a:pt x="1297919" y="1993308"/>
                </a:lnTo>
                <a:cubicBezTo>
                  <a:pt x="1178954" y="2017804"/>
                  <a:pt x="1056245" y="2017804"/>
                  <a:pt x="937280" y="1993308"/>
                </a:cubicBezTo>
                <a:lnTo>
                  <a:pt x="823802" y="2189870"/>
                </a:lnTo>
                <a:lnTo>
                  <a:pt x="653420" y="2127856"/>
                </a:lnTo>
                <a:lnTo>
                  <a:pt x="692839" y="1904338"/>
                </a:lnTo>
                <a:cubicBezTo>
                  <a:pt x="585961" y="1846634"/>
                  <a:pt x="491960" y="1767758"/>
                  <a:pt x="416574" y="1672524"/>
                </a:cubicBezTo>
                <a:lnTo>
                  <a:pt x="203296" y="1750157"/>
                </a:lnTo>
                <a:lnTo>
                  <a:pt x="112638" y="1593132"/>
                </a:lnTo>
                <a:lnTo>
                  <a:pt x="286508" y="1447245"/>
                </a:lnTo>
                <a:cubicBezTo>
                  <a:pt x="241726" y="1334341"/>
                  <a:pt x="220417" y="1213496"/>
                  <a:pt x="223884" y="1092085"/>
                </a:cubicBezTo>
                <a:lnTo>
                  <a:pt x="10603" y="1014463"/>
                </a:lnTo>
                <a:lnTo>
                  <a:pt x="42088" y="835901"/>
                </a:lnTo>
                <a:lnTo>
                  <a:pt x="269055" y="835907"/>
                </a:lnTo>
                <a:cubicBezTo>
                  <a:pt x="307323" y="720632"/>
                  <a:pt x="368677" y="614363"/>
                  <a:pt x="449374" y="523585"/>
                </a:cubicBezTo>
                <a:lnTo>
                  <a:pt x="335886" y="327029"/>
                </a:lnTo>
                <a:lnTo>
                  <a:pt x="474782" y="210481"/>
                </a:lnTo>
                <a:lnTo>
                  <a:pt x="648645" y="356377"/>
                </a:lnTo>
                <a:cubicBezTo>
                  <a:pt x="752057" y="292669"/>
                  <a:pt x="867366" y="250701"/>
                  <a:pt x="987535" y="233031"/>
                </a:cubicBezTo>
                <a:lnTo>
                  <a:pt x="1026942" y="9511"/>
                </a:lnTo>
                <a:lnTo>
                  <a:pt x="1208258" y="9511"/>
                </a:lnTo>
                <a:lnTo>
                  <a:pt x="1247665" y="233031"/>
                </a:lnTo>
                <a:cubicBezTo>
                  <a:pt x="1367834" y="250700"/>
                  <a:pt x="1483142" y="292669"/>
                  <a:pt x="1586555" y="356377"/>
                </a:cubicBezTo>
                <a:close/>
              </a:path>
            </a:pathLst>
          </a:custGeom>
          <a:solidFill>
            <a:srgbClr val="356377"/>
          </a:solidFill>
          <a:ln w="25400" cap="flat" cmpd="sng" algn="ctr">
            <a:noFill/>
            <a:prstDash val="solid"/>
          </a:ln>
          <a:effectLst>
            <a:outerShdw blurRad="50800" dist="38100" algn="l" rotWithShape="0">
              <a:prstClr val="black">
                <a:alpha val="40000"/>
              </a:prstClr>
            </a:outerShdw>
          </a:effectLst>
        </p:spPr>
        <p:txBody>
          <a:bodyPr lIns="91430" tIns="45716" rIns="91430" bIns="45716" anchor="ctr"/>
          <a:lstStyle/>
          <a:p>
            <a:pPr algn="ctr">
              <a:lnSpc>
                <a:spcPct val="120000"/>
              </a:lnSpc>
              <a:defRPr/>
            </a:pPr>
            <a:r>
              <a:rPr lang="en-US" altLang="zh-CN" sz="1200" b="1" kern="0" dirty="0">
                <a:solidFill>
                  <a:sysClr val="window" lastClr="FFFFFF"/>
                </a:solidFill>
                <a:ea typeface="微软雅黑" pitchFamily="34" charset="-122"/>
              </a:rPr>
              <a:t>Text</a:t>
            </a:r>
            <a:endParaRPr lang="zh-CN" altLang="en-US" sz="1200" b="1" kern="0" dirty="0">
              <a:solidFill>
                <a:sysClr val="window" lastClr="FFFFFF"/>
              </a:solidFill>
              <a:ea typeface="微软雅黑" pitchFamily="34" charset="-122"/>
            </a:endParaRPr>
          </a:p>
        </p:txBody>
      </p:sp>
      <p:sp>
        <p:nvSpPr>
          <p:cNvPr id="23" name="齿轮2"/>
          <p:cNvSpPr/>
          <p:nvPr/>
        </p:nvSpPr>
        <p:spPr>
          <a:xfrm>
            <a:off x="2267602" y="2039134"/>
            <a:ext cx="1625600" cy="1625600"/>
          </a:xfrm>
          <a:custGeom>
            <a:avLst/>
            <a:gdLst>
              <a:gd name="connsiteX0" fmla="*/ 1216350 w 1625600"/>
              <a:gd name="connsiteY0" fmla="*/ 411723 h 1625600"/>
              <a:gd name="connsiteX1" fmla="*/ 1456181 w 1625600"/>
              <a:gd name="connsiteY1" fmla="*/ 339443 h 1625600"/>
              <a:gd name="connsiteX2" fmla="*/ 1544430 w 1625600"/>
              <a:gd name="connsiteY2" fmla="*/ 492294 h 1625600"/>
              <a:gd name="connsiteX3" fmla="*/ 1361918 w 1625600"/>
              <a:gd name="connsiteY3" fmla="*/ 663854 h 1625600"/>
              <a:gd name="connsiteX4" fmla="*/ 1361918 w 1625600"/>
              <a:gd name="connsiteY4" fmla="*/ 961747 h 1625600"/>
              <a:gd name="connsiteX5" fmla="*/ 1544430 w 1625600"/>
              <a:gd name="connsiteY5" fmla="*/ 1133306 h 1625600"/>
              <a:gd name="connsiteX6" fmla="*/ 1456181 w 1625600"/>
              <a:gd name="connsiteY6" fmla="*/ 1286157 h 1625600"/>
              <a:gd name="connsiteX7" fmla="*/ 1216350 w 1625600"/>
              <a:gd name="connsiteY7" fmla="*/ 1213877 h 1625600"/>
              <a:gd name="connsiteX8" fmla="*/ 958367 w 1625600"/>
              <a:gd name="connsiteY8" fmla="*/ 1362823 h 1625600"/>
              <a:gd name="connsiteX9" fmla="*/ 901049 w 1625600"/>
              <a:gd name="connsiteY9" fmla="*/ 1606663 h 1625600"/>
              <a:gd name="connsiteX10" fmla="*/ 724551 w 1625600"/>
              <a:gd name="connsiteY10" fmla="*/ 1606663 h 1625600"/>
              <a:gd name="connsiteX11" fmla="*/ 667232 w 1625600"/>
              <a:gd name="connsiteY11" fmla="*/ 1362823 h 1625600"/>
              <a:gd name="connsiteX12" fmla="*/ 409249 w 1625600"/>
              <a:gd name="connsiteY12" fmla="*/ 1213877 h 1625600"/>
              <a:gd name="connsiteX13" fmla="*/ 169419 w 1625600"/>
              <a:gd name="connsiteY13" fmla="*/ 1286157 h 1625600"/>
              <a:gd name="connsiteX14" fmla="*/ 81170 w 1625600"/>
              <a:gd name="connsiteY14" fmla="*/ 1133306 h 1625600"/>
              <a:gd name="connsiteX15" fmla="*/ 263682 w 1625600"/>
              <a:gd name="connsiteY15" fmla="*/ 961746 h 1625600"/>
              <a:gd name="connsiteX16" fmla="*/ 263682 w 1625600"/>
              <a:gd name="connsiteY16" fmla="*/ 663853 h 1625600"/>
              <a:gd name="connsiteX17" fmla="*/ 81170 w 1625600"/>
              <a:gd name="connsiteY17" fmla="*/ 492294 h 1625600"/>
              <a:gd name="connsiteX18" fmla="*/ 169419 w 1625600"/>
              <a:gd name="connsiteY18" fmla="*/ 339443 h 1625600"/>
              <a:gd name="connsiteX19" fmla="*/ 409250 w 1625600"/>
              <a:gd name="connsiteY19" fmla="*/ 411723 h 1625600"/>
              <a:gd name="connsiteX20" fmla="*/ 667233 w 1625600"/>
              <a:gd name="connsiteY20" fmla="*/ 262777 h 1625600"/>
              <a:gd name="connsiteX21" fmla="*/ 724551 w 1625600"/>
              <a:gd name="connsiteY21" fmla="*/ 18937 h 1625600"/>
              <a:gd name="connsiteX22" fmla="*/ 901049 w 1625600"/>
              <a:gd name="connsiteY22" fmla="*/ 18937 h 1625600"/>
              <a:gd name="connsiteX23" fmla="*/ 958368 w 1625600"/>
              <a:gd name="connsiteY23" fmla="*/ 262777 h 1625600"/>
              <a:gd name="connsiteX24" fmla="*/ 1216351 w 1625600"/>
              <a:gd name="connsiteY24" fmla="*/ 411723 h 1625600"/>
              <a:gd name="connsiteX25" fmla="*/ 1216350 w 1625600"/>
              <a:gd name="connsiteY25" fmla="*/ 411723 h 1625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625600" h="1625600">
                <a:moveTo>
                  <a:pt x="1216350" y="411723"/>
                </a:moveTo>
                <a:lnTo>
                  <a:pt x="1456181" y="339443"/>
                </a:lnTo>
                <a:lnTo>
                  <a:pt x="1544430" y="492294"/>
                </a:lnTo>
                <a:lnTo>
                  <a:pt x="1361918" y="663854"/>
                </a:lnTo>
                <a:cubicBezTo>
                  <a:pt x="1388374" y="761389"/>
                  <a:pt x="1388374" y="864211"/>
                  <a:pt x="1361918" y="961747"/>
                </a:cubicBezTo>
                <a:lnTo>
                  <a:pt x="1544430" y="1133306"/>
                </a:lnTo>
                <a:lnTo>
                  <a:pt x="1456181" y="1286157"/>
                </a:lnTo>
                <a:lnTo>
                  <a:pt x="1216350" y="1213877"/>
                </a:lnTo>
                <a:cubicBezTo>
                  <a:pt x="1145110" y="1285556"/>
                  <a:pt x="1056063" y="1336967"/>
                  <a:pt x="958367" y="1362823"/>
                </a:cubicBezTo>
                <a:lnTo>
                  <a:pt x="901049" y="1606663"/>
                </a:lnTo>
                <a:lnTo>
                  <a:pt x="724551" y="1606663"/>
                </a:lnTo>
                <a:lnTo>
                  <a:pt x="667232" y="1362823"/>
                </a:lnTo>
                <a:cubicBezTo>
                  <a:pt x="569536" y="1336967"/>
                  <a:pt x="480489" y="1285556"/>
                  <a:pt x="409249" y="1213877"/>
                </a:cubicBezTo>
                <a:lnTo>
                  <a:pt x="169419" y="1286157"/>
                </a:lnTo>
                <a:lnTo>
                  <a:pt x="81170" y="1133306"/>
                </a:lnTo>
                <a:lnTo>
                  <a:pt x="263682" y="961746"/>
                </a:lnTo>
                <a:cubicBezTo>
                  <a:pt x="237226" y="864211"/>
                  <a:pt x="237226" y="761389"/>
                  <a:pt x="263682" y="663853"/>
                </a:cubicBezTo>
                <a:lnTo>
                  <a:pt x="81170" y="492294"/>
                </a:lnTo>
                <a:lnTo>
                  <a:pt x="169419" y="339443"/>
                </a:lnTo>
                <a:lnTo>
                  <a:pt x="409250" y="411723"/>
                </a:lnTo>
                <a:cubicBezTo>
                  <a:pt x="480490" y="340044"/>
                  <a:pt x="569537" y="288633"/>
                  <a:pt x="667233" y="262777"/>
                </a:cubicBezTo>
                <a:lnTo>
                  <a:pt x="724551" y="18937"/>
                </a:lnTo>
                <a:lnTo>
                  <a:pt x="901049" y="18937"/>
                </a:lnTo>
                <a:lnTo>
                  <a:pt x="958368" y="262777"/>
                </a:lnTo>
                <a:cubicBezTo>
                  <a:pt x="1056064" y="288633"/>
                  <a:pt x="1145111" y="340044"/>
                  <a:pt x="1216351" y="411723"/>
                </a:cubicBezTo>
                <a:lnTo>
                  <a:pt x="1216350" y="411723"/>
                </a:lnTo>
                <a:close/>
              </a:path>
            </a:pathLst>
          </a:custGeom>
          <a:gradFill>
            <a:gsLst>
              <a:gs pos="33000">
                <a:srgbClr val="F9F9F9"/>
              </a:gs>
              <a:gs pos="100000">
                <a:srgbClr val="D7D7D7"/>
              </a:gs>
            </a:gsLst>
            <a:lin ang="5400000" scaled="0"/>
          </a:gradFill>
          <a:ln w="3175" cap="flat" cmpd="sng" algn="ctr">
            <a:solidFill>
              <a:srgbClr val="A9A9A9"/>
            </a:solidFill>
            <a:prstDash val="solid"/>
          </a:ln>
          <a:effectLst>
            <a:outerShdw blurRad="50800" dist="38100" algn="l" rotWithShape="0">
              <a:prstClr val="black">
                <a:alpha val="40000"/>
              </a:prstClr>
            </a:outerShdw>
          </a:effectLst>
        </p:spPr>
        <p:txBody>
          <a:bodyPr lIns="91430" tIns="45716" rIns="91430" bIns="45716" anchor="ctr"/>
          <a:lstStyle/>
          <a:p>
            <a:pPr algn="ctr">
              <a:lnSpc>
                <a:spcPct val="120000"/>
              </a:lnSpc>
              <a:defRPr/>
            </a:pPr>
            <a:r>
              <a:rPr lang="en-US" altLang="zh-CN" sz="1200" b="1" kern="0" dirty="0">
                <a:solidFill>
                  <a:srgbClr val="4D4D4D"/>
                </a:solidFill>
                <a:ea typeface="微软雅黑" pitchFamily="34" charset="-122"/>
              </a:rPr>
              <a:t>Text</a:t>
            </a:r>
            <a:endParaRPr lang="zh-CN" altLang="en-US" sz="1200" b="1" kern="0" dirty="0">
              <a:solidFill>
                <a:srgbClr val="4D4D4D"/>
              </a:solidFill>
              <a:ea typeface="微软雅黑" pitchFamily="34" charset="-122"/>
            </a:endParaRPr>
          </a:p>
        </p:txBody>
      </p:sp>
      <p:sp>
        <p:nvSpPr>
          <p:cNvPr id="24" name="齿轮3"/>
          <p:cNvSpPr/>
          <p:nvPr/>
        </p:nvSpPr>
        <p:spPr>
          <a:xfrm>
            <a:off x="2999122" y="738654"/>
            <a:ext cx="1950720" cy="1950720"/>
          </a:xfrm>
          <a:custGeom>
            <a:avLst/>
            <a:gdLst>
              <a:gd name="connsiteX0" fmla="*/ 1191775 w 1592756"/>
              <a:gd name="connsiteY0" fmla="*/ 403405 h 1592756"/>
              <a:gd name="connsiteX1" fmla="*/ 1426760 w 1592756"/>
              <a:gd name="connsiteY1" fmla="*/ 332584 h 1592756"/>
              <a:gd name="connsiteX2" fmla="*/ 1513226 w 1592756"/>
              <a:gd name="connsiteY2" fmla="*/ 482348 h 1592756"/>
              <a:gd name="connsiteX3" fmla="*/ 1334401 w 1592756"/>
              <a:gd name="connsiteY3" fmla="*/ 650441 h 1592756"/>
              <a:gd name="connsiteX4" fmla="*/ 1334401 w 1592756"/>
              <a:gd name="connsiteY4" fmla="*/ 942315 h 1592756"/>
              <a:gd name="connsiteX5" fmla="*/ 1513226 w 1592756"/>
              <a:gd name="connsiteY5" fmla="*/ 1110408 h 1592756"/>
              <a:gd name="connsiteX6" fmla="*/ 1426760 w 1592756"/>
              <a:gd name="connsiteY6" fmla="*/ 1260172 h 1592756"/>
              <a:gd name="connsiteX7" fmla="*/ 1191775 w 1592756"/>
              <a:gd name="connsiteY7" fmla="*/ 1189351 h 1592756"/>
              <a:gd name="connsiteX8" fmla="*/ 939004 w 1592756"/>
              <a:gd name="connsiteY8" fmla="*/ 1335288 h 1592756"/>
              <a:gd name="connsiteX9" fmla="*/ 882844 w 1592756"/>
              <a:gd name="connsiteY9" fmla="*/ 1574202 h 1592756"/>
              <a:gd name="connsiteX10" fmla="*/ 709912 w 1592756"/>
              <a:gd name="connsiteY10" fmla="*/ 1574202 h 1592756"/>
              <a:gd name="connsiteX11" fmla="*/ 653752 w 1592756"/>
              <a:gd name="connsiteY11" fmla="*/ 1335288 h 1592756"/>
              <a:gd name="connsiteX12" fmla="*/ 400981 w 1592756"/>
              <a:gd name="connsiteY12" fmla="*/ 1189351 h 1592756"/>
              <a:gd name="connsiteX13" fmla="*/ 165996 w 1592756"/>
              <a:gd name="connsiteY13" fmla="*/ 1260172 h 1592756"/>
              <a:gd name="connsiteX14" fmla="*/ 79530 w 1592756"/>
              <a:gd name="connsiteY14" fmla="*/ 1110408 h 1592756"/>
              <a:gd name="connsiteX15" fmla="*/ 258355 w 1592756"/>
              <a:gd name="connsiteY15" fmla="*/ 942315 h 1592756"/>
              <a:gd name="connsiteX16" fmla="*/ 258355 w 1592756"/>
              <a:gd name="connsiteY16" fmla="*/ 650441 h 1592756"/>
              <a:gd name="connsiteX17" fmla="*/ 79530 w 1592756"/>
              <a:gd name="connsiteY17" fmla="*/ 482348 h 1592756"/>
              <a:gd name="connsiteX18" fmla="*/ 165996 w 1592756"/>
              <a:gd name="connsiteY18" fmla="*/ 332584 h 1592756"/>
              <a:gd name="connsiteX19" fmla="*/ 400981 w 1592756"/>
              <a:gd name="connsiteY19" fmla="*/ 403405 h 1592756"/>
              <a:gd name="connsiteX20" fmla="*/ 653752 w 1592756"/>
              <a:gd name="connsiteY20" fmla="*/ 257468 h 1592756"/>
              <a:gd name="connsiteX21" fmla="*/ 709912 w 1592756"/>
              <a:gd name="connsiteY21" fmla="*/ 18554 h 1592756"/>
              <a:gd name="connsiteX22" fmla="*/ 882844 w 1592756"/>
              <a:gd name="connsiteY22" fmla="*/ 18554 h 1592756"/>
              <a:gd name="connsiteX23" fmla="*/ 939004 w 1592756"/>
              <a:gd name="connsiteY23" fmla="*/ 257468 h 1592756"/>
              <a:gd name="connsiteX24" fmla="*/ 1191775 w 1592756"/>
              <a:gd name="connsiteY24" fmla="*/ 403405 h 15927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592756" h="1592756">
                <a:moveTo>
                  <a:pt x="1025173" y="402893"/>
                </a:moveTo>
                <a:lnTo>
                  <a:pt x="1195533" y="297380"/>
                </a:lnTo>
                <a:lnTo>
                  <a:pt x="1295376" y="397223"/>
                </a:lnTo>
                <a:lnTo>
                  <a:pt x="1189863" y="567584"/>
                </a:lnTo>
                <a:cubicBezTo>
                  <a:pt x="1230502" y="637475"/>
                  <a:pt x="1251792" y="716930"/>
                  <a:pt x="1251543" y="797777"/>
                </a:cubicBezTo>
                <a:lnTo>
                  <a:pt x="1428100" y="892558"/>
                </a:lnTo>
                <a:lnTo>
                  <a:pt x="1391556" y="1028945"/>
                </a:lnTo>
                <a:lnTo>
                  <a:pt x="1191263" y="1022749"/>
                </a:lnTo>
                <a:cubicBezTo>
                  <a:pt x="1151054" y="1092889"/>
                  <a:pt x="1092889" y="1151054"/>
                  <a:pt x="1022749" y="1191262"/>
                </a:cubicBezTo>
                <a:lnTo>
                  <a:pt x="1028945" y="1391556"/>
                </a:lnTo>
                <a:lnTo>
                  <a:pt x="892558" y="1428101"/>
                </a:lnTo>
                <a:lnTo>
                  <a:pt x="797778" y="1251543"/>
                </a:lnTo>
                <a:cubicBezTo>
                  <a:pt x="716930" y="1251791"/>
                  <a:pt x="637475" y="1230502"/>
                  <a:pt x="567583" y="1189863"/>
                </a:cubicBezTo>
                <a:lnTo>
                  <a:pt x="397223" y="1295376"/>
                </a:lnTo>
                <a:lnTo>
                  <a:pt x="297380" y="1195533"/>
                </a:lnTo>
                <a:lnTo>
                  <a:pt x="402893" y="1025172"/>
                </a:lnTo>
                <a:cubicBezTo>
                  <a:pt x="362254" y="955281"/>
                  <a:pt x="340964" y="875826"/>
                  <a:pt x="341213" y="794979"/>
                </a:cubicBezTo>
                <a:lnTo>
                  <a:pt x="164656" y="700198"/>
                </a:lnTo>
                <a:lnTo>
                  <a:pt x="201200" y="563811"/>
                </a:lnTo>
                <a:lnTo>
                  <a:pt x="401493" y="570007"/>
                </a:lnTo>
                <a:cubicBezTo>
                  <a:pt x="441702" y="499867"/>
                  <a:pt x="499867" y="441702"/>
                  <a:pt x="570007" y="401494"/>
                </a:cubicBezTo>
                <a:lnTo>
                  <a:pt x="563811" y="201200"/>
                </a:lnTo>
                <a:lnTo>
                  <a:pt x="700198" y="164655"/>
                </a:lnTo>
                <a:lnTo>
                  <a:pt x="794978" y="341213"/>
                </a:lnTo>
                <a:cubicBezTo>
                  <a:pt x="875826" y="340965"/>
                  <a:pt x="955281" y="362254"/>
                  <a:pt x="1025173" y="402893"/>
                </a:cubicBezTo>
                <a:close/>
              </a:path>
            </a:pathLst>
          </a:custGeom>
          <a:gradFill>
            <a:gsLst>
              <a:gs pos="33000">
                <a:srgbClr val="F9F9F9"/>
              </a:gs>
              <a:gs pos="100000">
                <a:srgbClr val="D7D7D7"/>
              </a:gs>
            </a:gsLst>
            <a:lin ang="5400000" scaled="0"/>
          </a:gradFill>
          <a:ln w="3175" cap="flat" cmpd="sng" algn="ctr">
            <a:solidFill>
              <a:srgbClr val="A9A9A9"/>
            </a:solidFill>
            <a:prstDash val="solid"/>
          </a:ln>
          <a:effectLst>
            <a:outerShdw blurRad="50800" dist="38100" algn="l" rotWithShape="0">
              <a:prstClr val="black">
                <a:alpha val="40000"/>
              </a:prstClr>
            </a:outerShdw>
          </a:effectLst>
        </p:spPr>
        <p:txBody>
          <a:bodyPr lIns="91430" tIns="45716" rIns="91430" bIns="45716" anchor="ctr"/>
          <a:lstStyle/>
          <a:p>
            <a:pPr algn="ctr">
              <a:lnSpc>
                <a:spcPct val="120000"/>
              </a:lnSpc>
              <a:defRPr/>
            </a:pPr>
            <a:r>
              <a:rPr lang="en-US" altLang="zh-CN" sz="1200" b="1" kern="0" dirty="0">
                <a:solidFill>
                  <a:srgbClr val="4D4D4D"/>
                </a:solidFill>
                <a:ea typeface="微软雅黑" pitchFamily="34" charset="-122"/>
              </a:rPr>
              <a:t>Text</a:t>
            </a:r>
            <a:endParaRPr lang="zh-CN" altLang="en-US" sz="1200" b="1" kern="0" dirty="0">
              <a:solidFill>
                <a:srgbClr val="4D4D4D"/>
              </a:solidFill>
              <a:ea typeface="微软雅黑" pitchFamily="34" charset="-122"/>
            </a:endParaRPr>
          </a:p>
        </p:txBody>
      </p:sp>
      <p:sp>
        <p:nvSpPr>
          <p:cNvPr id="25" name="箭头1"/>
          <p:cNvSpPr/>
          <p:nvPr/>
        </p:nvSpPr>
        <p:spPr>
          <a:xfrm>
            <a:off x="3394787" y="2230974"/>
            <a:ext cx="2861057" cy="2861056"/>
          </a:xfrm>
          <a:prstGeom prst="circularArrow">
            <a:avLst>
              <a:gd name="adj1" fmla="val 4687"/>
              <a:gd name="adj2" fmla="val 299029"/>
              <a:gd name="adj3" fmla="val 2513083"/>
              <a:gd name="adj4" fmla="val 15867933"/>
              <a:gd name="adj5" fmla="val 5469"/>
            </a:avLst>
          </a:prstGeom>
          <a:gradFill>
            <a:gsLst>
              <a:gs pos="33000">
                <a:srgbClr val="F9F9F9"/>
              </a:gs>
              <a:gs pos="100000">
                <a:srgbClr val="D7D7D7"/>
              </a:gs>
            </a:gsLst>
            <a:lin ang="5400000" scaled="0"/>
          </a:gradFill>
          <a:ln w="3175" cap="flat" cmpd="sng" algn="ctr">
            <a:solidFill>
              <a:srgbClr val="A9A9A9"/>
            </a:solidFill>
            <a:prstDash val="solid"/>
          </a:ln>
          <a:effectLst>
            <a:outerShdw blurRad="50800" dist="38100" algn="l" rotWithShape="0">
              <a:prstClr val="black">
                <a:alpha val="40000"/>
              </a:prstClr>
            </a:outerShdw>
          </a:effectLst>
        </p:spPr>
      </p:sp>
      <p:sp>
        <p:nvSpPr>
          <p:cNvPr id="26" name="箭头2"/>
          <p:cNvSpPr/>
          <p:nvPr/>
        </p:nvSpPr>
        <p:spPr>
          <a:xfrm>
            <a:off x="1979712" y="1680009"/>
            <a:ext cx="2078737" cy="2078736"/>
          </a:xfrm>
          <a:prstGeom prst="leftCircularArrow">
            <a:avLst>
              <a:gd name="adj1" fmla="val 6452"/>
              <a:gd name="adj2" fmla="val 429999"/>
              <a:gd name="adj3" fmla="val 10489124"/>
              <a:gd name="adj4" fmla="val 14837806"/>
              <a:gd name="adj5" fmla="val 7527"/>
            </a:avLst>
          </a:prstGeom>
          <a:solidFill>
            <a:srgbClr val="356377"/>
          </a:solidFill>
          <a:ln w="25400" cap="flat" cmpd="sng" algn="ctr">
            <a:noFill/>
            <a:prstDash val="solid"/>
          </a:ln>
          <a:effectLst>
            <a:outerShdw blurRad="50800" dist="38100" algn="l" rotWithShape="0">
              <a:prstClr val="black">
                <a:alpha val="40000"/>
              </a:prstClr>
            </a:outerShdw>
          </a:effectLst>
        </p:spPr>
      </p:sp>
      <p:sp>
        <p:nvSpPr>
          <p:cNvPr id="27" name="Text Box 40"/>
          <p:cNvSpPr txBox="1">
            <a:spLocks noChangeArrowheads="1"/>
          </p:cNvSpPr>
          <p:nvPr/>
        </p:nvSpPr>
        <p:spPr bwMode="gray">
          <a:xfrm>
            <a:off x="6249639" y="3390031"/>
            <a:ext cx="3255336" cy="959935"/>
          </a:xfrm>
          <a:prstGeom prst="rect">
            <a:avLst/>
          </a:prstGeom>
          <a:noFill/>
          <a:ln w="9525">
            <a:noFill/>
            <a:miter lim="800000"/>
            <a:headEnd/>
            <a:tailEnd/>
          </a:ln>
        </p:spPr>
        <p:txBody>
          <a:bodyPr wrap="square" lIns="91430" tIns="45716" rIns="91430" bIns="45716">
            <a:spAutoFit/>
          </a:bodyPr>
          <a:lstStyle/>
          <a:p>
            <a:pPr lvl="0">
              <a:lnSpc>
                <a:spcPct val="120000"/>
              </a:lnSpc>
              <a:defRPr/>
            </a:pPr>
            <a:r>
              <a:rPr lang="en-US" altLang="zh-CN" sz="1200" kern="0" dirty="0">
                <a:solidFill>
                  <a:schemeClr val="tx1">
                    <a:lumMod val="75000"/>
                    <a:lumOff val="25000"/>
                  </a:schemeClr>
                </a:solidFill>
                <a:ea typeface="微软雅黑" pitchFamily="34" charset="-122"/>
              </a:rPr>
              <a:t>Click here to enter text Click here </a:t>
            </a:r>
          </a:p>
          <a:p>
            <a:pPr lvl="0">
              <a:lnSpc>
                <a:spcPct val="120000"/>
              </a:lnSpc>
              <a:defRPr/>
            </a:pPr>
            <a:r>
              <a:rPr lang="en-US" altLang="zh-CN" sz="1200" kern="0" dirty="0">
                <a:solidFill>
                  <a:schemeClr val="tx1">
                    <a:lumMod val="75000"/>
                    <a:lumOff val="25000"/>
                  </a:schemeClr>
                </a:solidFill>
                <a:ea typeface="微软雅黑" pitchFamily="34" charset="-122"/>
              </a:rPr>
              <a:t>to enter text</a:t>
            </a:r>
            <a:endParaRPr lang="zh-CN" altLang="en-US" sz="1200" kern="0" dirty="0">
              <a:solidFill>
                <a:schemeClr val="tx1">
                  <a:lumMod val="75000"/>
                  <a:lumOff val="25000"/>
                </a:schemeClr>
              </a:solidFill>
              <a:ea typeface="微软雅黑" pitchFamily="34" charset="-122"/>
            </a:endParaRPr>
          </a:p>
          <a:p>
            <a:pPr lvl="0">
              <a:lnSpc>
                <a:spcPct val="120000"/>
              </a:lnSpc>
              <a:defRPr/>
            </a:pPr>
            <a:r>
              <a:rPr lang="en-US" altLang="zh-CN" sz="1200" kern="0" dirty="0">
                <a:solidFill>
                  <a:schemeClr val="tx1">
                    <a:lumMod val="75000"/>
                    <a:lumOff val="25000"/>
                  </a:schemeClr>
                </a:solidFill>
                <a:ea typeface="微软雅黑" pitchFamily="34" charset="-122"/>
              </a:rPr>
              <a:t>Click here to enter text Click here </a:t>
            </a:r>
          </a:p>
          <a:p>
            <a:pPr lvl="0">
              <a:lnSpc>
                <a:spcPct val="120000"/>
              </a:lnSpc>
              <a:defRPr/>
            </a:pPr>
            <a:r>
              <a:rPr lang="en-US" altLang="zh-CN" sz="1200" kern="0" dirty="0">
                <a:solidFill>
                  <a:schemeClr val="tx1">
                    <a:lumMod val="75000"/>
                    <a:lumOff val="25000"/>
                  </a:schemeClr>
                </a:solidFill>
                <a:ea typeface="微软雅黑" pitchFamily="34" charset="-122"/>
              </a:rPr>
              <a:t>to enter text</a:t>
            </a:r>
            <a:endParaRPr lang="zh-CN" altLang="en-US" sz="1200" kern="0" dirty="0">
              <a:solidFill>
                <a:schemeClr val="tx1">
                  <a:lumMod val="75000"/>
                  <a:lumOff val="25000"/>
                </a:schemeClr>
              </a:solidFill>
              <a:ea typeface="微软雅黑" pitchFamily="34" charset="-122"/>
            </a:endParaRPr>
          </a:p>
        </p:txBody>
      </p:sp>
      <p:sp>
        <p:nvSpPr>
          <p:cNvPr id="28" name="Rectangle 11"/>
          <p:cNvSpPr>
            <a:spLocks noChangeArrowheads="1"/>
          </p:cNvSpPr>
          <p:nvPr/>
        </p:nvSpPr>
        <p:spPr bwMode="gray">
          <a:xfrm>
            <a:off x="6323657" y="3013162"/>
            <a:ext cx="1862400" cy="358775"/>
          </a:xfrm>
          <a:prstGeom prst="rect">
            <a:avLst/>
          </a:prstGeom>
          <a:noFill/>
          <a:ln>
            <a:noFill/>
          </a:ln>
        </p:spPr>
        <p:txBody>
          <a:bodyPr lIns="0" tIns="0" rIns="0" bIns="0" anchor="ctr"/>
          <a:lstStyle/>
          <a:p>
            <a:pPr lvl="0">
              <a:lnSpc>
                <a:spcPct val="120000"/>
              </a:lnSpc>
              <a:defRPr/>
            </a:pPr>
            <a:r>
              <a:rPr lang="en-US" altLang="zh-CN" sz="1800" b="1" kern="0" dirty="0">
                <a:solidFill>
                  <a:srgbClr val="AC0000"/>
                </a:solidFill>
                <a:ea typeface="微软雅黑" pitchFamily="34" charset="-122"/>
              </a:rPr>
              <a:t>Add a small title</a:t>
            </a:r>
            <a:endParaRPr lang="zh-CN" altLang="en-US" sz="1800" b="1" kern="0" dirty="0">
              <a:solidFill>
                <a:srgbClr val="AC0000"/>
              </a:solidFill>
              <a:ea typeface="微软雅黑" pitchFamily="34" charset="-122"/>
            </a:endParaRPr>
          </a:p>
        </p:txBody>
      </p:sp>
      <p:sp>
        <p:nvSpPr>
          <p:cNvPr id="29" name="Text Box 40"/>
          <p:cNvSpPr txBox="1">
            <a:spLocks noChangeArrowheads="1"/>
          </p:cNvSpPr>
          <p:nvPr/>
        </p:nvSpPr>
        <p:spPr bwMode="gray">
          <a:xfrm>
            <a:off x="5421119" y="1441170"/>
            <a:ext cx="3582575" cy="516736"/>
          </a:xfrm>
          <a:prstGeom prst="rect">
            <a:avLst/>
          </a:prstGeom>
          <a:noFill/>
          <a:ln w="9525">
            <a:noFill/>
            <a:miter lim="800000"/>
            <a:headEnd/>
            <a:tailEnd/>
          </a:ln>
        </p:spPr>
        <p:txBody>
          <a:bodyPr wrap="square" lIns="91430" tIns="45716" rIns="91430" bIns="45716">
            <a:spAutoFit/>
          </a:bodyPr>
          <a:lstStyle/>
          <a:p>
            <a:pPr lvl="0">
              <a:lnSpc>
                <a:spcPct val="120000"/>
              </a:lnSpc>
              <a:defRPr/>
            </a:pPr>
            <a:r>
              <a:rPr lang="en-US" altLang="zh-CN" sz="1200" kern="0" dirty="0">
                <a:solidFill>
                  <a:schemeClr val="tx1">
                    <a:lumMod val="75000"/>
                    <a:lumOff val="25000"/>
                  </a:schemeClr>
                </a:solidFill>
                <a:ea typeface="微软雅黑" pitchFamily="34" charset="-122"/>
              </a:rPr>
              <a:t>Click here to enter text Click here to enter text</a:t>
            </a:r>
            <a:endParaRPr lang="zh-CN" altLang="en-US" sz="1200" kern="0" dirty="0">
              <a:solidFill>
                <a:schemeClr val="tx1">
                  <a:lumMod val="75000"/>
                  <a:lumOff val="25000"/>
                </a:schemeClr>
              </a:solidFill>
              <a:ea typeface="微软雅黑" pitchFamily="34" charset="-122"/>
            </a:endParaRPr>
          </a:p>
          <a:p>
            <a:pPr lvl="0">
              <a:lnSpc>
                <a:spcPct val="120000"/>
              </a:lnSpc>
              <a:defRPr/>
            </a:pPr>
            <a:r>
              <a:rPr lang="en-US" altLang="zh-CN" sz="1200" kern="0" dirty="0">
                <a:solidFill>
                  <a:schemeClr val="tx1">
                    <a:lumMod val="75000"/>
                    <a:lumOff val="25000"/>
                  </a:schemeClr>
                </a:solidFill>
                <a:ea typeface="微软雅黑" pitchFamily="34" charset="-122"/>
              </a:rPr>
              <a:t>Click here to enter text Click here to enter text</a:t>
            </a:r>
            <a:endParaRPr lang="zh-CN" altLang="en-US" sz="1200" kern="0" dirty="0">
              <a:solidFill>
                <a:schemeClr val="tx1">
                  <a:lumMod val="75000"/>
                  <a:lumOff val="25000"/>
                </a:schemeClr>
              </a:solidFill>
              <a:ea typeface="微软雅黑" pitchFamily="34" charset="-122"/>
            </a:endParaRPr>
          </a:p>
        </p:txBody>
      </p:sp>
      <p:sp>
        <p:nvSpPr>
          <p:cNvPr id="30" name="Rectangle 11"/>
          <p:cNvSpPr>
            <a:spLocks noChangeArrowheads="1"/>
          </p:cNvSpPr>
          <p:nvPr/>
        </p:nvSpPr>
        <p:spPr bwMode="gray">
          <a:xfrm>
            <a:off x="5495139" y="1064301"/>
            <a:ext cx="1824899" cy="358775"/>
          </a:xfrm>
          <a:prstGeom prst="rect">
            <a:avLst/>
          </a:prstGeom>
          <a:noFill/>
          <a:ln>
            <a:noFill/>
          </a:ln>
        </p:spPr>
        <p:txBody>
          <a:bodyPr lIns="0" tIns="0" rIns="0" bIns="0" anchor="ctr"/>
          <a:lstStyle/>
          <a:p>
            <a:pPr lvl="0">
              <a:lnSpc>
                <a:spcPct val="120000"/>
              </a:lnSpc>
              <a:defRPr/>
            </a:pPr>
            <a:r>
              <a:rPr lang="en-US" altLang="zh-CN" sz="1800" b="1" kern="0" dirty="0">
                <a:solidFill>
                  <a:srgbClr val="AC0000"/>
                </a:solidFill>
                <a:ea typeface="微软雅黑" pitchFamily="34" charset="-122"/>
              </a:rPr>
              <a:t>Add a small title</a:t>
            </a:r>
            <a:endParaRPr lang="zh-CN" altLang="en-US" sz="1800" b="1" kern="0" dirty="0">
              <a:solidFill>
                <a:srgbClr val="AC0000"/>
              </a:solidFill>
              <a:ea typeface="微软雅黑" pitchFamily="34" charset="-122"/>
            </a:endParaRPr>
          </a:p>
        </p:txBody>
      </p:sp>
      <p:sp>
        <p:nvSpPr>
          <p:cNvPr id="12" name="Text Box 40"/>
          <p:cNvSpPr txBox="1">
            <a:spLocks noChangeArrowheads="1"/>
          </p:cNvSpPr>
          <p:nvPr/>
        </p:nvSpPr>
        <p:spPr bwMode="gray">
          <a:xfrm>
            <a:off x="668018" y="2961181"/>
            <a:ext cx="1887758" cy="978721"/>
          </a:xfrm>
          <a:prstGeom prst="rect">
            <a:avLst/>
          </a:prstGeom>
          <a:noFill/>
          <a:ln w="9525">
            <a:noFill/>
            <a:miter lim="800000"/>
            <a:headEnd/>
            <a:tailEnd/>
          </a:ln>
        </p:spPr>
        <p:txBody>
          <a:bodyPr wrap="square" lIns="91430" tIns="45716" rIns="91430" bIns="45716">
            <a:spAutoFit/>
          </a:bodyPr>
          <a:lstStyle/>
          <a:p>
            <a:pPr lvl="0">
              <a:lnSpc>
                <a:spcPct val="120000"/>
              </a:lnSpc>
              <a:defRPr/>
            </a:pPr>
            <a:r>
              <a:rPr lang="en-US" altLang="zh-CN" sz="1200" kern="0" dirty="0">
                <a:solidFill>
                  <a:schemeClr val="tx1">
                    <a:lumMod val="75000"/>
                    <a:lumOff val="25000"/>
                  </a:schemeClr>
                </a:solidFill>
                <a:ea typeface="微软雅黑" pitchFamily="34" charset="-122"/>
              </a:rPr>
              <a:t>Click here to enter text</a:t>
            </a:r>
          </a:p>
          <a:p>
            <a:pPr lvl="0">
              <a:lnSpc>
                <a:spcPct val="120000"/>
              </a:lnSpc>
              <a:defRPr/>
            </a:pPr>
            <a:r>
              <a:rPr lang="en-US" altLang="zh-CN" sz="1200" kern="0" dirty="0">
                <a:solidFill>
                  <a:schemeClr val="tx1">
                    <a:lumMod val="75000"/>
                    <a:lumOff val="25000"/>
                  </a:schemeClr>
                </a:solidFill>
                <a:ea typeface="微软雅黑" pitchFamily="34" charset="-122"/>
              </a:rPr>
              <a:t>Click here to enter text</a:t>
            </a:r>
          </a:p>
          <a:p>
            <a:pPr lvl="0">
              <a:lnSpc>
                <a:spcPct val="120000"/>
              </a:lnSpc>
              <a:defRPr/>
            </a:pPr>
            <a:r>
              <a:rPr lang="en-US" altLang="zh-CN" sz="1200" kern="0" dirty="0">
                <a:solidFill>
                  <a:schemeClr val="tx1">
                    <a:lumMod val="75000"/>
                    <a:lumOff val="25000"/>
                  </a:schemeClr>
                </a:solidFill>
                <a:ea typeface="微软雅黑" pitchFamily="34" charset="-122"/>
              </a:rPr>
              <a:t>Click here to enter text</a:t>
            </a:r>
          </a:p>
          <a:p>
            <a:pPr lvl="0">
              <a:lnSpc>
                <a:spcPct val="120000"/>
              </a:lnSpc>
              <a:defRPr/>
            </a:pPr>
            <a:r>
              <a:rPr lang="en-US" altLang="zh-CN" sz="1200" kern="0" dirty="0">
                <a:solidFill>
                  <a:schemeClr val="tx1">
                    <a:lumMod val="75000"/>
                    <a:lumOff val="25000"/>
                  </a:schemeClr>
                </a:solidFill>
                <a:ea typeface="微软雅黑" pitchFamily="34" charset="-122"/>
              </a:rPr>
              <a:t>Click here to enter text</a:t>
            </a:r>
            <a:endParaRPr lang="zh-CN" altLang="en-US" sz="1200" kern="0" dirty="0">
              <a:solidFill>
                <a:schemeClr val="tx1">
                  <a:lumMod val="75000"/>
                  <a:lumOff val="25000"/>
                </a:schemeClr>
              </a:solidFill>
              <a:ea typeface="微软雅黑" pitchFamily="34" charset="-122"/>
            </a:endParaRPr>
          </a:p>
        </p:txBody>
      </p:sp>
      <p:sp>
        <p:nvSpPr>
          <p:cNvPr id="13" name="Rectangle 11"/>
          <p:cNvSpPr>
            <a:spLocks noChangeArrowheads="1"/>
          </p:cNvSpPr>
          <p:nvPr/>
        </p:nvSpPr>
        <p:spPr bwMode="gray">
          <a:xfrm>
            <a:off x="364534" y="2584312"/>
            <a:ext cx="1887758" cy="358775"/>
          </a:xfrm>
          <a:prstGeom prst="rect">
            <a:avLst/>
          </a:prstGeom>
          <a:noFill/>
          <a:ln>
            <a:noFill/>
          </a:ln>
        </p:spPr>
        <p:txBody>
          <a:bodyPr lIns="0" tIns="0" rIns="0" bIns="0" anchor="ctr"/>
          <a:lstStyle/>
          <a:p>
            <a:pPr lvl="0">
              <a:lnSpc>
                <a:spcPct val="120000"/>
              </a:lnSpc>
              <a:defRPr/>
            </a:pPr>
            <a:r>
              <a:rPr lang="en-US" altLang="zh-CN" sz="1800" b="1" kern="0" dirty="0">
                <a:solidFill>
                  <a:srgbClr val="AC0000"/>
                </a:solidFill>
                <a:ea typeface="微软雅黑" pitchFamily="34" charset="-122"/>
              </a:rPr>
              <a:t>Add a small title</a:t>
            </a:r>
            <a:endParaRPr lang="zh-CN" altLang="en-US" sz="1800" b="1" kern="0" dirty="0">
              <a:solidFill>
                <a:srgbClr val="AC0000"/>
              </a:solidFill>
              <a:ea typeface="微软雅黑" pitchFamily="34" charset="-122"/>
            </a:endParaRPr>
          </a:p>
        </p:txBody>
      </p:sp>
      <p:sp>
        <p:nvSpPr>
          <p:cNvPr id="14" name="文本框 2">
            <a:extLst>
              <a:ext uri="{FF2B5EF4-FFF2-40B4-BE49-F238E27FC236}">
                <a16:creationId xmlns:a16="http://schemas.microsoft.com/office/drawing/2014/main" id="{30AF6F54-AC0C-48D1-A6A4-75078F6F4D62}"/>
              </a:ext>
            </a:extLst>
          </p:cNvPr>
          <p:cNvSpPr txBox="1"/>
          <p:nvPr/>
        </p:nvSpPr>
        <p:spPr>
          <a:xfrm>
            <a:off x="848632" y="127672"/>
            <a:ext cx="2464538" cy="415370"/>
          </a:xfrm>
          <a:prstGeom prst="rect">
            <a:avLst/>
          </a:prstGeom>
          <a:noFill/>
        </p:spPr>
        <p:txBody>
          <a:bodyPr wrap="square" rtlCol="0">
            <a:spAutoFit/>
          </a:bodyPr>
          <a:lstStyle/>
          <a:p>
            <a:pPr algn="ctr"/>
            <a:r>
              <a:rPr lang="en-US" altLang="zh-CN" sz="2099" b="1" dirty="0">
                <a:solidFill>
                  <a:srgbClr val="356377"/>
                </a:solidFill>
                <a:latin typeface="inpin heiti" panose="00000500000000000000" pitchFamily="2" charset="-122"/>
                <a:ea typeface="inpin heiti" panose="00000500000000000000" pitchFamily="2" charset="-122"/>
                <a:sym typeface="inpin heiti" panose="00000500000000000000" pitchFamily="2" charset="-122"/>
              </a:rPr>
              <a:t>Enter title</a:t>
            </a:r>
            <a:endParaRPr lang="zh-CN" altLang="en-US" sz="2099" b="1" dirty="0">
              <a:solidFill>
                <a:srgbClr val="356377"/>
              </a:solidFill>
              <a:latin typeface="inpin heiti" panose="00000500000000000000" pitchFamily="2" charset="-122"/>
              <a:ea typeface="inpin heiti" panose="00000500000000000000" pitchFamily="2" charset="-122"/>
              <a:sym typeface="inpin heiti" panose="00000500000000000000" pitchFamily="2" charset="-122"/>
            </a:endParaRPr>
          </a:p>
        </p:txBody>
      </p:sp>
    </p:spTree>
    <p:extLst>
      <p:ext uri="{BB962C8B-B14F-4D97-AF65-F5344CB8AC3E}">
        <p14:creationId xmlns:p14="http://schemas.microsoft.com/office/powerpoint/2010/main" val="4141582274"/>
      </p:ext>
    </p:extLst>
  </p:cSld>
  <p:clrMapOvr>
    <a:masterClrMapping/>
  </p:clrMapOvr>
  <mc:AlternateContent xmlns:mc="http://schemas.openxmlformats.org/markup-compatibility/2006" xmlns:p14="http://schemas.microsoft.com/office/powerpoint/2010/main">
    <mc:Choice Requires="p14">
      <p:transition spd="slow" p14:dur="1200" advClick="0" advTm="0">
        <p14:flip dir="r"/>
      </p:transition>
    </mc:Choice>
    <mc:Fallback xmlns="">
      <p:transition spd="slow"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2"/>
                                        </p:tgtEl>
                                        <p:attrNameLst>
                                          <p:attrName>style.visibility</p:attrName>
                                        </p:attrNameLst>
                                      </p:cBhvr>
                                      <p:to>
                                        <p:strVal val="visible"/>
                                      </p:to>
                                    </p:set>
                                    <p:animEffect transition="in" filter="fade">
                                      <p:cBhvr>
                                        <p:cTn id="7" dur="500"/>
                                        <p:tgtEl>
                                          <p:spTgt spid="22"/>
                                        </p:tgtEl>
                                      </p:cBhvr>
                                    </p:animEffect>
                                  </p:childTnLst>
                                </p:cTn>
                              </p:par>
                            </p:childTnLst>
                          </p:cTn>
                        </p:par>
                        <p:par>
                          <p:cTn id="8" fill="hold">
                            <p:stCondLst>
                              <p:cond delay="500"/>
                            </p:stCondLst>
                            <p:childTnLst>
                              <p:par>
                                <p:cTn id="9" presetID="22" presetClass="entr" presetSubtype="1" fill="hold" nodeType="afterEffect">
                                  <p:stCondLst>
                                    <p:cond delay="0"/>
                                  </p:stCondLst>
                                  <p:childTnLst>
                                    <p:set>
                                      <p:cBhvr>
                                        <p:cTn id="10" dur="1" fill="hold">
                                          <p:stCondLst>
                                            <p:cond delay="0"/>
                                          </p:stCondLst>
                                        </p:cTn>
                                        <p:tgtEl>
                                          <p:spTgt spid="25"/>
                                        </p:tgtEl>
                                        <p:attrNameLst>
                                          <p:attrName>style.visibility</p:attrName>
                                        </p:attrNameLst>
                                      </p:cBhvr>
                                      <p:to>
                                        <p:strVal val="visible"/>
                                      </p:to>
                                    </p:set>
                                    <p:animEffect transition="in" filter="wipe(up)">
                                      <p:cBhvr>
                                        <p:cTn id="11" dur="500"/>
                                        <p:tgtEl>
                                          <p:spTgt spid="25"/>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23"/>
                                        </p:tgtEl>
                                        <p:attrNameLst>
                                          <p:attrName>style.visibility</p:attrName>
                                        </p:attrNameLst>
                                      </p:cBhvr>
                                      <p:to>
                                        <p:strVal val="visible"/>
                                      </p:to>
                                    </p:set>
                                    <p:animEffect transition="in" filter="fade">
                                      <p:cBhvr>
                                        <p:cTn id="15" dur="500"/>
                                        <p:tgtEl>
                                          <p:spTgt spid="23"/>
                                        </p:tgtEl>
                                      </p:cBhvr>
                                    </p:animEffect>
                                  </p:childTnLst>
                                </p:cTn>
                              </p:par>
                            </p:childTnLst>
                          </p:cTn>
                        </p:par>
                        <p:par>
                          <p:cTn id="16" fill="hold">
                            <p:stCondLst>
                              <p:cond delay="1500"/>
                            </p:stCondLst>
                            <p:childTnLst>
                              <p:par>
                                <p:cTn id="17" presetID="22" presetClass="entr" presetSubtype="1" fill="hold" nodeType="afterEffect">
                                  <p:stCondLst>
                                    <p:cond delay="0"/>
                                  </p:stCondLst>
                                  <p:childTnLst>
                                    <p:set>
                                      <p:cBhvr>
                                        <p:cTn id="18" dur="1" fill="hold">
                                          <p:stCondLst>
                                            <p:cond delay="0"/>
                                          </p:stCondLst>
                                        </p:cTn>
                                        <p:tgtEl>
                                          <p:spTgt spid="26"/>
                                        </p:tgtEl>
                                        <p:attrNameLst>
                                          <p:attrName>style.visibility</p:attrName>
                                        </p:attrNameLst>
                                      </p:cBhvr>
                                      <p:to>
                                        <p:strVal val="visible"/>
                                      </p:to>
                                    </p:set>
                                    <p:animEffect transition="in" filter="wipe(up)">
                                      <p:cBhvr>
                                        <p:cTn id="19" dur="500"/>
                                        <p:tgtEl>
                                          <p:spTgt spid="26"/>
                                        </p:tgtEl>
                                      </p:cBhvr>
                                    </p:animEffect>
                                  </p:childTnLst>
                                </p:cTn>
                              </p:par>
                            </p:childTnLst>
                          </p:cTn>
                        </p:par>
                        <p:par>
                          <p:cTn id="20" fill="hold">
                            <p:stCondLst>
                              <p:cond delay="2000"/>
                            </p:stCondLst>
                            <p:childTnLst>
                              <p:par>
                                <p:cTn id="21" presetID="10" presetClass="entr" presetSubtype="0" fill="hold" grpId="0" nodeType="afterEffect">
                                  <p:stCondLst>
                                    <p:cond delay="0"/>
                                  </p:stCondLst>
                                  <p:childTnLst>
                                    <p:set>
                                      <p:cBhvr>
                                        <p:cTn id="22" dur="1" fill="hold">
                                          <p:stCondLst>
                                            <p:cond delay="0"/>
                                          </p:stCondLst>
                                        </p:cTn>
                                        <p:tgtEl>
                                          <p:spTgt spid="24"/>
                                        </p:tgtEl>
                                        <p:attrNameLst>
                                          <p:attrName>style.visibility</p:attrName>
                                        </p:attrNameLst>
                                      </p:cBhvr>
                                      <p:to>
                                        <p:strVal val="visible"/>
                                      </p:to>
                                    </p:set>
                                    <p:animEffect transition="in" filter="fade">
                                      <p:cBhvr>
                                        <p:cTn id="23" dur="500"/>
                                        <p:tgtEl>
                                          <p:spTgt spid="24"/>
                                        </p:tgtEl>
                                      </p:cBhvr>
                                    </p:animEffect>
                                  </p:childTnLst>
                                </p:cTn>
                              </p:par>
                            </p:childTnLst>
                          </p:cTn>
                        </p:par>
                        <p:par>
                          <p:cTn id="24" fill="hold">
                            <p:stCondLst>
                              <p:cond delay="2500"/>
                            </p:stCondLst>
                            <p:childTnLst>
                              <p:par>
                                <p:cTn id="25" presetID="8" presetClass="emph" presetSubtype="0" repeatCount="indefinite" fill="hold" grpId="1" nodeType="afterEffect">
                                  <p:stCondLst>
                                    <p:cond delay="0"/>
                                  </p:stCondLst>
                                  <p:childTnLst>
                                    <p:animRot by="21600000">
                                      <p:cBhvr>
                                        <p:cTn id="26" dur="3000" fill="hold"/>
                                        <p:tgtEl>
                                          <p:spTgt spid="22"/>
                                        </p:tgtEl>
                                        <p:attrNameLst>
                                          <p:attrName>r</p:attrName>
                                        </p:attrNameLst>
                                      </p:cBhvr>
                                    </p:animRot>
                                  </p:childTnLst>
                                </p:cTn>
                              </p:par>
                              <p:par>
                                <p:cTn id="27" presetID="8" presetClass="emph" presetSubtype="0" repeatCount="indefinite" fill="hold" grpId="1" nodeType="withEffect">
                                  <p:stCondLst>
                                    <p:cond delay="0"/>
                                  </p:stCondLst>
                                  <p:childTnLst>
                                    <p:animRot by="-21600000">
                                      <p:cBhvr>
                                        <p:cTn id="28" dur="2000" fill="hold"/>
                                        <p:tgtEl>
                                          <p:spTgt spid="23"/>
                                        </p:tgtEl>
                                        <p:attrNameLst>
                                          <p:attrName>r</p:attrName>
                                        </p:attrNameLst>
                                      </p:cBhvr>
                                    </p:animRot>
                                  </p:childTnLst>
                                </p:cTn>
                              </p:par>
                              <p:par>
                                <p:cTn id="29" presetID="8" presetClass="emph" presetSubtype="0" repeatCount="indefinite" fill="hold" grpId="1" nodeType="withEffect">
                                  <p:stCondLst>
                                    <p:cond delay="0"/>
                                  </p:stCondLst>
                                  <p:childTnLst>
                                    <p:animRot by="21600000">
                                      <p:cBhvr>
                                        <p:cTn id="30" dur="2000" fill="hold"/>
                                        <p:tgtEl>
                                          <p:spTgt spid="24"/>
                                        </p:tgtEl>
                                        <p:attrNameLst>
                                          <p:attrName>r</p:attrName>
                                        </p:attrNameLst>
                                      </p:cBhvr>
                                    </p:animRot>
                                  </p:childTnLst>
                                </p:cTn>
                              </p:par>
                            </p:childTnLst>
                          </p:cTn>
                        </p:par>
                        <p:par>
                          <p:cTn id="31" fill="hold">
                            <p:stCondLst>
                              <p:cond delay="5500"/>
                            </p:stCondLst>
                            <p:childTnLst>
                              <p:par>
                                <p:cTn id="32" presetID="41" presetClass="entr" presetSubtype="0" fill="hold" grpId="0" nodeType="afterEffect">
                                  <p:stCondLst>
                                    <p:cond delay="0"/>
                                  </p:stCondLst>
                                  <p:iterate type="lt">
                                    <p:tmPct val="10000"/>
                                  </p:iterate>
                                  <p:childTnLst>
                                    <p:set>
                                      <p:cBhvr>
                                        <p:cTn id="33" dur="1" fill="hold">
                                          <p:stCondLst>
                                            <p:cond delay="0"/>
                                          </p:stCondLst>
                                        </p:cTn>
                                        <p:tgtEl>
                                          <p:spTgt spid="28"/>
                                        </p:tgtEl>
                                        <p:attrNameLst>
                                          <p:attrName>style.visibility</p:attrName>
                                        </p:attrNameLst>
                                      </p:cBhvr>
                                      <p:to>
                                        <p:strVal val="visible"/>
                                      </p:to>
                                    </p:set>
                                    <p:anim calcmode="lin" valueType="num">
                                      <p:cBhvr>
                                        <p:cTn id="34" dur="500" fill="hold"/>
                                        <p:tgtEl>
                                          <p:spTgt spid="28"/>
                                        </p:tgtEl>
                                        <p:attrNameLst>
                                          <p:attrName>ppt_x</p:attrName>
                                        </p:attrNameLst>
                                      </p:cBhvr>
                                      <p:tavLst>
                                        <p:tav tm="0">
                                          <p:val>
                                            <p:strVal val="#ppt_x"/>
                                          </p:val>
                                        </p:tav>
                                        <p:tav tm="50000">
                                          <p:val>
                                            <p:strVal val="#ppt_x+.1"/>
                                          </p:val>
                                        </p:tav>
                                        <p:tav tm="100000">
                                          <p:val>
                                            <p:strVal val="#ppt_x"/>
                                          </p:val>
                                        </p:tav>
                                      </p:tavLst>
                                    </p:anim>
                                    <p:anim calcmode="lin" valueType="num">
                                      <p:cBhvr>
                                        <p:cTn id="35" dur="500" fill="hold"/>
                                        <p:tgtEl>
                                          <p:spTgt spid="28"/>
                                        </p:tgtEl>
                                        <p:attrNameLst>
                                          <p:attrName>ppt_y</p:attrName>
                                        </p:attrNameLst>
                                      </p:cBhvr>
                                      <p:tavLst>
                                        <p:tav tm="0">
                                          <p:val>
                                            <p:strVal val="#ppt_y"/>
                                          </p:val>
                                        </p:tav>
                                        <p:tav tm="100000">
                                          <p:val>
                                            <p:strVal val="#ppt_y"/>
                                          </p:val>
                                        </p:tav>
                                      </p:tavLst>
                                    </p:anim>
                                    <p:anim calcmode="lin" valueType="num">
                                      <p:cBhvr>
                                        <p:cTn id="36" dur="500" fill="hold"/>
                                        <p:tgtEl>
                                          <p:spTgt spid="28"/>
                                        </p:tgtEl>
                                        <p:attrNameLst>
                                          <p:attrName>ppt_h</p:attrName>
                                        </p:attrNameLst>
                                      </p:cBhvr>
                                      <p:tavLst>
                                        <p:tav tm="0">
                                          <p:val>
                                            <p:strVal val="#ppt_h/10"/>
                                          </p:val>
                                        </p:tav>
                                        <p:tav tm="50000">
                                          <p:val>
                                            <p:strVal val="#ppt_h+.01"/>
                                          </p:val>
                                        </p:tav>
                                        <p:tav tm="100000">
                                          <p:val>
                                            <p:strVal val="#ppt_h"/>
                                          </p:val>
                                        </p:tav>
                                      </p:tavLst>
                                    </p:anim>
                                    <p:anim calcmode="lin" valueType="num">
                                      <p:cBhvr>
                                        <p:cTn id="37" dur="500" fill="hold"/>
                                        <p:tgtEl>
                                          <p:spTgt spid="28"/>
                                        </p:tgtEl>
                                        <p:attrNameLst>
                                          <p:attrName>ppt_w</p:attrName>
                                        </p:attrNameLst>
                                      </p:cBhvr>
                                      <p:tavLst>
                                        <p:tav tm="0">
                                          <p:val>
                                            <p:strVal val="#ppt_w/10"/>
                                          </p:val>
                                        </p:tav>
                                        <p:tav tm="50000">
                                          <p:val>
                                            <p:strVal val="#ppt_w+.01"/>
                                          </p:val>
                                        </p:tav>
                                        <p:tav tm="100000">
                                          <p:val>
                                            <p:strVal val="#ppt_w"/>
                                          </p:val>
                                        </p:tav>
                                      </p:tavLst>
                                    </p:anim>
                                    <p:animEffect transition="in" filter="fade">
                                      <p:cBhvr>
                                        <p:cTn id="38" dur="500" tmFilter="0,0; .5, 1; 1, 1"/>
                                        <p:tgtEl>
                                          <p:spTgt spid="28"/>
                                        </p:tgtEl>
                                      </p:cBhvr>
                                    </p:animEffect>
                                  </p:childTnLst>
                                </p:cTn>
                              </p:par>
                            </p:childTnLst>
                          </p:cTn>
                        </p:par>
                        <p:par>
                          <p:cTn id="39" fill="hold">
                            <p:stCondLst>
                              <p:cond delay="6650"/>
                            </p:stCondLst>
                            <p:childTnLst>
                              <p:par>
                                <p:cTn id="40" presetID="42" presetClass="entr" presetSubtype="0" fill="hold" grpId="0" nodeType="afterEffect">
                                  <p:stCondLst>
                                    <p:cond delay="0"/>
                                  </p:stCondLst>
                                  <p:childTnLst>
                                    <p:set>
                                      <p:cBhvr>
                                        <p:cTn id="41" dur="1" fill="hold">
                                          <p:stCondLst>
                                            <p:cond delay="0"/>
                                          </p:stCondLst>
                                        </p:cTn>
                                        <p:tgtEl>
                                          <p:spTgt spid="27"/>
                                        </p:tgtEl>
                                        <p:attrNameLst>
                                          <p:attrName>style.visibility</p:attrName>
                                        </p:attrNameLst>
                                      </p:cBhvr>
                                      <p:to>
                                        <p:strVal val="visible"/>
                                      </p:to>
                                    </p:set>
                                    <p:animEffect transition="in" filter="fade">
                                      <p:cBhvr>
                                        <p:cTn id="42" dur="750"/>
                                        <p:tgtEl>
                                          <p:spTgt spid="27"/>
                                        </p:tgtEl>
                                      </p:cBhvr>
                                    </p:animEffect>
                                    <p:anim calcmode="lin" valueType="num">
                                      <p:cBhvr>
                                        <p:cTn id="43" dur="750" fill="hold"/>
                                        <p:tgtEl>
                                          <p:spTgt spid="27"/>
                                        </p:tgtEl>
                                        <p:attrNameLst>
                                          <p:attrName>ppt_x</p:attrName>
                                        </p:attrNameLst>
                                      </p:cBhvr>
                                      <p:tavLst>
                                        <p:tav tm="0">
                                          <p:val>
                                            <p:strVal val="#ppt_x"/>
                                          </p:val>
                                        </p:tav>
                                        <p:tav tm="100000">
                                          <p:val>
                                            <p:strVal val="#ppt_x"/>
                                          </p:val>
                                        </p:tav>
                                      </p:tavLst>
                                    </p:anim>
                                    <p:anim calcmode="lin" valueType="num">
                                      <p:cBhvr>
                                        <p:cTn id="44" dur="750" fill="hold"/>
                                        <p:tgtEl>
                                          <p:spTgt spid="27"/>
                                        </p:tgtEl>
                                        <p:attrNameLst>
                                          <p:attrName>ppt_y</p:attrName>
                                        </p:attrNameLst>
                                      </p:cBhvr>
                                      <p:tavLst>
                                        <p:tav tm="0">
                                          <p:val>
                                            <p:strVal val="#ppt_y+.1"/>
                                          </p:val>
                                        </p:tav>
                                        <p:tav tm="100000">
                                          <p:val>
                                            <p:strVal val="#ppt_y"/>
                                          </p:val>
                                        </p:tav>
                                      </p:tavLst>
                                    </p:anim>
                                  </p:childTnLst>
                                </p:cTn>
                              </p:par>
                            </p:childTnLst>
                          </p:cTn>
                        </p:par>
                        <p:par>
                          <p:cTn id="45" fill="hold">
                            <p:stCondLst>
                              <p:cond delay="7400"/>
                            </p:stCondLst>
                            <p:childTnLst>
                              <p:par>
                                <p:cTn id="46" presetID="41" presetClass="entr" presetSubtype="0" fill="hold" grpId="0" nodeType="afterEffect">
                                  <p:stCondLst>
                                    <p:cond delay="0"/>
                                  </p:stCondLst>
                                  <p:iterate type="lt">
                                    <p:tmPct val="10000"/>
                                  </p:iterate>
                                  <p:childTnLst>
                                    <p:set>
                                      <p:cBhvr>
                                        <p:cTn id="47" dur="1" fill="hold">
                                          <p:stCondLst>
                                            <p:cond delay="0"/>
                                          </p:stCondLst>
                                        </p:cTn>
                                        <p:tgtEl>
                                          <p:spTgt spid="30"/>
                                        </p:tgtEl>
                                        <p:attrNameLst>
                                          <p:attrName>style.visibility</p:attrName>
                                        </p:attrNameLst>
                                      </p:cBhvr>
                                      <p:to>
                                        <p:strVal val="visible"/>
                                      </p:to>
                                    </p:set>
                                    <p:anim calcmode="lin" valueType="num">
                                      <p:cBhvr>
                                        <p:cTn id="48" dur="500" fill="hold"/>
                                        <p:tgtEl>
                                          <p:spTgt spid="30"/>
                                        </p:tgtEl>
                                        <p:attrNameLst>
                                          <p:attrName>ppt_x</p:attrName>
                                        </p:attrNameLst>
                                      </p:cBhvr>
                                      <p:tavLst>
                                        <p:tav tm="0">
                                          <p:val>
                                            <p:strVal val="#ppt_x"/>
                                          </p:val>
                                        </p:tav>
                                        <p:tav tm="50000">
                                          <p:val>
                                            <p:strVal val="#ppt_x+.1"/>
                                          </p:val>
                                        </p:tav>
                                        <p:tav tm="100000">
                                          <p:val>
                                            <p:strVal val="#ppt_x"/>
                                          </p:val>
                                        </p:tav>
                                      </p:tavLst>
                                    </p:anim>
                                    <p:anim calcmode="lin" valueType="num">
                                      <p:cBhvr>
                                        <p:cTn id="49" dur="500" fill="hold"/>
                                        <p:tgtEl>
                                          <p:spTgt spid="30"/>
                                        </p:tgtEl>
                                        <p:attrNameLst>
                                          <p:attrName>ppt_y</p:attrName>
                                        </p:attrNameLst>
                                      </p:cBhvr>
                                      <p:tavLst>
                                        <p:tav tm="0">
                                          <p:val>
                                            <p:strVal val="#ppt_y"/>
                                          </p:val>
                                        </p:tav>
                                        <p:tav tm="100000">
                                          <p:val>
                                            <p:strVal val="#ppt_y"/>
                                          </p:val>
                                        </p:tav>
                                      </p:tavLst>
                                    </p:anim>
                                    <p:anim calcmode="lin" valueType="num">
                                      <p:cBhvr>
                                        <p:cTn id="50" dur="500" fill="hold"/>
                                        <p:tgtEl>
                                          <p:spTgt spid="30"/>
                                        </p:tgtEl>
                                        <p:attrNameLst>
                                          <p:attrName>ppt_h</p:attrName>
                                        </p:attrNameLst>
                                      </p:cBhvr>
                                      <p:tavLst>
                                        <p:tav tm="0">
                                          <p:val>
                                            <p:strVal val="#ppt_h/10"/>
                                          </p:val>
                                        </p:tav>
                                        <p:tav tm="50000">
                                          <p:val>
                                            <p:strVal val="#ppt_h+.01"/>
                                          </p:val>
                                        </p:tav>
                                        <p:tav tm="100000">
                                          <p:val>
                                            <p:strVal val="#ppt_h"/>
                                          </p:val>
                                        </p:tav>
                                      </p:tavLst>
                                    </p:anim>
                                    <p:anim calcmode="lin" valueType="num">
                                      <p:cBhvr>
                                        <p:cTn id="51" dur="500" fill="hold"/>
                                        <p:tgtEl>
                                          <p:spTgt spid="30"/>
                                        </p:tgtEl>
                                        <p:attrNameLst>
                                          <p:attrName>ppt_w</p:attrName>
                                        </p:attrNameLst>
                                      </p:cBhvr>
                                      <p:tavLst>
                                        <p:tav tm="0">
                                          <p:val>
                                            <p:strVal val="#ppt_w/10"/>
                                          </p:val>
                                        </p:tav>
                                        <p:tav tm="50000">
                                          <p:val>
                                            <p:strVal val="#ppt_w+.01"/>
                                          </p:val>
                                        </p:tav>
                                        <p:tav tm="100000">
                                          <p:val>
                                            <p:strVal val="#ppt_w"/>
                                          </p:val>
                                        </p:tav>
                                      </p:tavLst>
                                    </p:anim>
                                    <p:animEffect transition="in" filter="fade">
                                      <p:cBhvr>
                                        <p:cTn id="52" dur="500" tmFilter="0,0; .5, 1; 1, 1"/>
                                        <p:tgtEl>
                                          <p:spTgt spid="30"/>
                                        </p:tgtEl>
                                      </p:cBhvr>
                                    </p:animEffect>
                                  </p:childTnLst>
                                </p:cTn>
                              </p:par>
                            </p:childTnLst>
                          </p:cTn>
                        </p:par>
                        <p:par>
                          <p:cTn id="53" fill="hold">
                            <p:stCondLst>
                              <p:cond delay="8550"/>
                            </p:stCondLst>
                            <p:childTnLst>
                              <p:par>
                                <p:cTn id="54" presetID="42" presetClass="entr" presetSubtype="0" fill="hold" grpId="0" nodeType="afterEffect">
                                  <p:stCondLst>
                                    <p:cond delay="0"/>
                                  </p:stCondLst>
                                  <p:childTnLst>
                                    <p:set>
                                      <p:cBhvr>
                                        <p:cTn id="55" dur="1" fill="hold">
                                          <p:stCondLst>
                                            <p:cond delay="0"/>
                                          </p:stCondLst>
                                        </p:cTn>
                                        <p:tgtEl>
                                          <p:spTgt spid="29"/>
                                        </p:tgtEl>
                                        <p:attrNameLst>
                                          <p:attrName>style.visibility</p:attrName>
                                        </p:attrNameLst>
                                      </p:cBhvr>
                                      <p:to>
                                        <p:strVal val="visible"/>
                                      </p:to>
                                    </p:set>
                                    <p:animEffect transition="in" filter="fade">
                                      <p:cBhvr>
                                        <p:cTn id="56" dur="750"/>
                                        <p:tgtEl>
                                          <p:spTgt spid="29"/>
                                        </p:tgtEl>
                                      </p:cBhvr>
                                    </p:animEffect>
                                    <p:anim calcmode="lin" valueType="num">
                                      <p:cBhvr>
                                        <p:cTn id="57" dur="750" fill="hold"/>
                                        <p:tgtEl>
                                          <p:spTgt spid="29"/>
                                        </p:tgtEl>
                                        <p:attrNameLst>
                                          <p:attrName>ppt_x</p:attrName>
                                        </p:attrNameLst>
                                      </p:cBhvr>
                                      <p:tavLst>
                                        <p:tav tm="0">
                                          <p:val>
                                            <p:strVal val="#ppt_x"/>
                                          </p:val>
                                        </p:tav>
                                        <p:tav tm="100000">
                                          <p:val>
                                            <p:strVal val="#ppt_x"/>
                                          </p:val>
                                        </p:tav>
                                      </p:tavLst>
                                    </p:anim>
                                    <p:anim calcmode="lin" valueType="num">
                                      <p:cBhvr>
                                        <p:cTn id="58" dur="750" fill="hold"/>
                                        <p:tgtEl>
                                          <p:spTgt spid="29"/>
                                        </p:tgtEl>
                                        <p:attrNameLst>
                                          <p:attrName>ppt_y</p:attrName>
                                        </p:attrNameLst>
                                      </p:cBhvr>
                                      <p:tavLst>
                                        <p:tav tm="0">
                                          <p:val>
                                            <p:strVal val="#ppt_y+.1"/>
                                          </p:val>
                                        </p:tav>
                                        <p:tav tm="100000">
                                          <p:val>
                                            <p:strVal val="#ppt_y"/>
                                          </p:val>
                                        </p:tav>
                                      </p:tavLst>
                                    </p:anim>
                                  </p:childTnLst>
                                </p:cTn>
                              </p:par>
                            </p:childTnLst>
                          </p:cTn>
                        </p:par>
                        <p:par>
                          <p:cTn id="59" fill="hold">
                            <p:stCondLst>
                              <p:cond delay="9300"/>
                            </p:stCondLst>
                            <p:childTnLst>
                              <p:par>
                                <p:cTn id="60" presetID="41" presetClass="entr" presetSubtype="0" fill="hold" grpId="0" nodeType="afterEffect">
                                  <p:stCondLst>
                                    <p:cond delay="0"/>
                                  </p:stCondLst>
                                  <p:iterate type="lt">
                                    <p:tmPct val="10000"/>
                                  </p:iterate>
                                  <p:childTnLst>
                                    <p:set>
                                      <p:cBhvr>
                                        <p:cTn id="61" dur="1" fill="hold">
                                          <p:stCondLst>
                                            <p:cond delay="0"/>
                                          </p:stCondLst>
                                        </p:cTn>
                                        <p:tgtEl>
                                          <p:spTgt spid="13"/>
                                        </p:tgtEl>
                                        <p:attrNameLst>
                                          <p:attrName>style.visibility</p:attrName>
                                        </p:attrNameLst>
                                      </p:cBhvr>
                                      <p:to>
                                        <p:strVal val="visible"/>
                                      </p:to>
                                    </p:set>
                                    <p:anim calcmode="lin" valueType="num">
                                      <p:cBhvr>
                                        <p:cTn id="62" dur="500" fill="hold"/>
                                        <p:tgtEl>
                                          <p:spTgt spid="13"/>
                                        </p:tgtEl>
                                        <p:attrNameLst>
                                          <p:attrName>ppt_x</p:attrName>
                                        </p:attrNameLst>
                                      </p:cBhvr>
                                      <p:tavLst>
                                        <p:tav tm="0">
                                          <p:val>
                                            <p:strVal val="#ppt_x"/>
                                          </p:val>
                                        </p:tav>
                                        <p:tav tm="50000">
                                          <p:val>
                                            <p:strVal val="#ppt_x+.1"/>
                                          </p:val>
                                        </p:tav>
                                        <p:tav tm="100000">
                                          <p:val>
                                            <p:strVal val="#ppt_x"/>
                                          </p:val>
                                        </p:tav>
                                      </p:tavLst>
                                    </p:anim>
                                    <p:anim calcmode="lin" valueType="num">
                                      <p:cBhvr>
                                        <p:cTn id="63" dur="500" fill="hold"/>
                                        <p:tgtEl>
                                          <p:spTgt spid="13"/>
                                        </p:tgtEl>
                                        <p:attrNameLst>
                                          <p:attrName>ppt_y</p:attrName>
                                        </p:attrNameLst>
                                      </p:cBhvr>
                                      <p:tavLst>
                                        <p:tav tm="0">
                                          <p:val>
                                            <p:strVal val="#ppt_y"/>
                                          </p:val>
                                        </p:tav>
                                        <p:tav tm="100000">
                                          <p:val>
                                            <p:strVal val="#ppt_y"/>
                                          </p:val>
                                        </p:tav>
                                      </p:tavLst>
                                    </p:anim>
                                    <p:anim calcmode="lin" valueType="num">
                                      <p:cBhvr>
                                        <p:cTn id="64" dur="500" fill="hold"/>
                                        <p:tgtEl>
                                          <p:spTgt spid="13"/>
                                        </p:tgtEl>
                                        <p:attrNameLst>
                                          <p:attrName>ppt_h</p:attrName>
                                        </p:attrNameLst>
                                      </p:cBhvr>
                                      <p:tavLst>
                                        <p:tav tm="0">
                                          <p:val>
                                            <p:strVal val="#ppt_h/10"/>
                                          </p:val>
                                        </p:tav>
                                        <p:tav tm="50000">
                                          <p:val>
                                            <p:strVal val="#ppt_h+.01"/>
                                          </p:val>
                                        </p:tav>
                                        <p:tav tm="100000">
                                          <p:val>
                                            <p:strVal val="#ppt_h"/>
                                          </p:val>
                                        </p:tav>
                                      </p:tavLst>
                                    </p:anim>
                                    <p:anim calcmode="lin" valueType="num">
                                      <p:cBhvr>
                                        <p:cTn id="65" dur="500" fill="hold"/>
                                        <p:tgtEl>
                                          <p:spTgt spid="13"/>
                                        </p:tgtEl>
                                        <p:attrNameLst>
                                          <p:attrName>ppt_w</p:attrName>
                                        </p:attrNameLst>
                                      </p:cBhvr>
                                      <p:tavLst>
                                        <p:tav tm="0">
                                          <p:val>
                                            <p:strVal val="#ppt_w/10"/>
                                          </p:val>
                                        </p:tav>
                                        <p:tav tm="50000">
                                          <p:val>
                                            <p:strVal val="#ppt_w+.01"/>
                                          </p:val>
                                        </p:tav>
                                        <p:tav tm="100000">
                                          <p:val>
                                            <p:strVal val="#ppt_w"/>
                                          </p:val>
                                        </p:tav>
                                      </p:tavLst>
                                    </p:anim>
                                    <p:animEffect transition="in" filter="fade">
                                      <p:cBhvr>
                                        <p:cTn id="66" dur="500" tmFilter="0,0; .5, 1; 1, 1"/>
                                        <p:tgtEl>
                                          <p:spTgt spid="13"/>
                                        </p:tgtEl>
                                      </p:cBhvr>
                                    </p:animEffect>
                                  </p:childTnLst>
                                </p:cTn>
                              </p:par>
                            </p:childTnLst>
                          </p:cTn>
                        </p:par>
                        <p:par>
                          <p:cTn id="67" fill="hold">
                            <p:stCondLst>
                              <p:cond delay="10450"/>
                            </p:stCondLst>
                            <p:childTnLst>
                              <p:par>
                                <p:cTn id="68" presetID="42" presetClass="entr" presetSubtype="0" fill="hold" grpId="0" nodeType="afterEffect">
                                  <p:stCondLst>
                                    <p:cond delay="0"/>
                                  </p:stCondLst>
                                  <p:childTnLst>
                                    <p:set>
                                      <p:cBhvr>
                                        <p:cTn id="69" dur="1" fill="hold">
                                          <p:stCondLst>
                                            <p:cond delay="0"/>
                                          </p:stCondLst>
                                        </p:cTn>
                                        <p:tgtEl>
                                          <p:spTgt spid="12"/>
                                        </p:tgtEl>
                                        <p:attrNameLst>
                                          <p:attrName>style.visibility</p:attrName>
                                        </p:attrNameLst>
                                      </p:cBhvr>
                                      <p:to>
                                        <p:strVal val="visible"/>
                                      </p:to>
                                    </p:set>
                                    <p:animEffect transition="in" filter="fade">
                                      <p:cBhvr>
                                        <p:cTn id="70" dur="750"/>
                                        <p:tgtEl>
                                          <p:spTgt spid="12"/>
                                        </p:tgtEl>
                                      </p:cBhvr>
                                    </p:animEffect>
                                    <p:anim calcmode="lin" valueType="num">
                                      <p:cBhvr>
                                        <p:cTn id="71" dur="750" fill="hold"/>
                                        <p:tgtEl>
                                          <p:spTgt spid="12"/>
                                        </p:tgtEl>
                                        <p:attrNameLst>
                                          <p:attrName>ppt_x</p:attrName>
                                        </p:attrNameLst>
                                      </p:cBhvr>
                                      <p:tavLst>
                                        <p:tav tm="0">
                                          <p:val>
                                            <p:strVal val="#ppt_x"/>
                                          </p:val>
                                        </p:tav>
                                        <p:tav tm="100000">
                                          <p:val>
                                            <p:strVal val="#ppt_x"/>
                                          </p:val>
                                        </p:tav>
                                      </p:tavLst>
                                    </p:anim>
                                    <p:anim calcmode="lin" valueType="num">
                                      <p:cBhvr>
                                        <p:cTn id="72" dur="750" fill="hold"/>
                                        <p:tgtEl>
                                          <p:spTgt spid="12"/>
                                        </p:tgtEl>
                                        <p:attrNameLst>
                                          <p:attrName>ppt_y</p:attrName>
                                        </p:attrNameLst>
                                      </p:cBhvr>
                                      <p:tavLst>
                                        <p:tav tm="0">
                                          <p:val>
                                            <p:strVal val="#ppt_y+.1"/>
                                          </p:val>
                                        </p:tav>
                                        <p:tav tm="100000">
                                          <p:val>
                                            <p:strVal val="#ppt_y"/>
                                          </p:val>
                                        </p:tav>
                                      </p:tavLst>
                                    </p:anim>
                                  </p:childTnLst>
                                </p:cTn>
                              </p:par>
                            </p:childTnLst>
                          </p:cTn>
                        </p:par>
                        <p:par>
                          <p:cTn id="73" fill="hold">
                            <p:stCondLst>
                              <p:cond delay="11200"/>
                            </p:stCondLst>
                            <p:childTnLst>
                              <p:par>
                                <p:cTn id="74" presetID="41" presetClass="entr" presetSubtype="0" fill="hold" grpId="0" nodeType="afterEffect">
                                  <p:stCondLst>
                                    <p:cond delay="0"/>
                                  </p:stCondLst>
                                  <p:iterate type="lt">
                                    <p:tmPct val="10000"/>
                                  </p:iterate>
                                  <p:childTnLst>
                                    <p:set>
                                      <p:cBhvr>
                                        <p:cTn id="75" dur="1" fill="hold">
                                          <p:stCondLst>
                                            <p:cond delay="0"/>
                                          </p:stCondLst>
                                        </p:cTn>
                                        <p:tgtEl>
                                          <p:spTgt spid="14"/>
                                        </p:tgtEl>
                                        <p:attrNameLst>
                                          <p:attrName>style.visibility</p:attrName>
                                        </p:attrNameLst>
                                      </p:cBhvr>
                                      <p:to>
                                        <p:strVal val="visible"/>
                                      </p:to>
                                    </p:set>
                                    <p:anim calcmode="lin" valueType="num">
                                      <p:cBhvr>
                                        <p:cTn id="76" dur="500" fill="hold"/>
                                        <p:tgtEl>
                                          <p:spTgt spid="14"/>
                                        </p:tgtEl>
                                        <p:attrNameLst>
                                          <p:attrName>ppt_x</p:attrName>
                                        </p:attrNameLst>
                                      </p:cBhvr>
                                      <p:tavLst>
                                        <p:tav tm="0">
                                          <p:val>
                                            <p:strVal val="#ppt_x"/>
                                          </p:val>
                                        </p:tav>
                                        <p:tav tm="50000">
                                          <p:val>
                                            <p:strVal val="#ppt_x+.1"/>
                                          </p:val>
                                        </p:tav>
                                        <p:tav tm="100000">
                                          <p:val>
                                            <p:strVal val="#ppt_x"/>
                                          </p:val>
                                        </p:tav>
                                      </p:tavLst>
                                    </p:anim>
                                    <p:anim calcmode="lin" valueType="num">
                                      <p:cBhvr>
                                        <p:cTn id="77" dur="500" fill="hold"/>
                                        <p:tgtEl>
                                          <p:spTgt spid="14"/>
                                        </p:tgtEl>
                                        <p:attrNameLst>
                                          <p:attrName>ppt_y</p:attrName>
                                        </p:attrNameLst>
                                      </p:cBhvr>
                                      <p:tavLst>
                                        <p:tav tm="0">
                                          <p:val>
                                            <p:strVal val="#ppt_y"/>
                                          </p:val>
                                        </p:tav>
                                        <p:tav tm="100000">
                                          <p:val>
                                            <p:strVal val="#ppt_y"/>
                                          </p:val>
                                        </p:tav>
                                      </p:tavLst>
                                    </p:anim>
                                    <p:anim calcmode="lin" valueType="num">
                                      <p:cBhvr>
                                        <p:cTn id="78" dur="500" fill="hold"/>
                                        <p:tgtEl>
                                          <p:spTgt spid="14"/>
                                        </p:tgtEl>
                                        <p:attrNameLst>
                                          <p:attrName>ppt_h</p:attrName>
                                        </p:attrNameLst>
                                      </p:cBhvr>
                                      <p:tavLst>
                                        <p:tav tm="0">
                                          <p:val>
                                            <p:strVal val="#ppt_h/10"/>
                                          </p:val>
                                        </p:tav>
                                        <p:tav tm="50000">
                                          <p:val>
                                            <p:strVal val="#ppt_h+.01"/>
                                          </p:val>
                                        </p:tav>
                                        <p:tav tm="100000">
                                          <p:val>
                                            <p:strVal val="#ppt_h"/>
                                          </p:val>
                                        </p:tav>
                                      </p:tavLst>
                                    </p:anim>
                                    <p:anim calcmode="lin" valueType="num">
                                      <p:cBhvr>
                                        <p:cTn id="79" dur="500" fill="hold"/>
                                        <p:tgtEl>
                                          <p:spTgt spid="14"/>
                                        </p:tgtEl>
                                        <p:attrNameLst>
                                          <p:attrName>ppt_w</p:attrName>
                                        </p:attrNameLst>
                                      </p:cBhvr>
                                      <p:tavLst>
                                        <p:tav tm="0">
                                          <p:val>
                                            <p:strVal val="#ppt_w/10"/>
                                          </p:val>
                                        </p:tav>
                                        <p:tav tm="50000">
                                          <p:val>
                                            <p:strVal val="#ppt_w+.01"/>
                                          </p:val>
                                        </p:tav>
                                        <p:tav tm="100000">
                                          <p:val>
                                            <p:strVal val="#ppt_w"/>
                                          </p:val>
                                        </p:tav>
                                      </p:tavLst>
                                    </p:anim>
                                    <p:animEffect transition="in" filter="fade">
                                      <p:cBhvr>
                                        <p:cTn id="80" dur="500" tmFilter="0,0; .5, 1; 1, 1"/>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animBg="1"/>
      <p:bldP spid="22" grpId="1" animBg="1"/>
      <p:bldP spid="23" grpId="0" animBg="1"/>
      <p:bldP spid="23" grpId="1" animBg="1"/>
      <p:bldP spid="24" grpId="0" animBg="1"/>
      <p:bldP spid="24" grpId="1" animBg="1"/>
      <p:bldP spid="27" grpId="0"/>
      <p:bldP spid="28" grpId="0"/>
      <p:bldP spid="29" grpId="0"/>
      <p:bldP spid="30" grpId="0"/>
      <p:bldP spid="12" grpId="0"/>
      <p:bldP spid="13" grpId="0"/>
      <p:bldP spid="14" grpId="0"/>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Freeform 8"/>
          <p:cNvSpPr>
            <a:spLocks/>
          </p:cNvSpPr>
          <p:nvPr/>
        </p:nvSpPr>
        <p:spPr bwMode="gray">
          <a:xfrm flipH="1">
            <a:off x="902833" y="990587"/>
            <a:ext cx="3701570" cy="1838013"/>
          </a:xfrm>
          <a:custGeom>
            <a:avLst/>
            <a:gdLst/>
            <a:ahLst/>
            <a:cxnLst/>
            <a:rect l="l" t="t" r="r" b="b"/>
            <a:pathLst>
              <a:path w="4176930" h="2058709">
                <a:moveTo>
                  <a:pt x="0" y="0"/>
                </a:moveTo>
                <a:cubicBezTo>
                  <a:pt x="0" y="0"/>
                  <a:pt x="0" y="0"/>
                  <a:pt x="4176930" y="0"/>
                </a:cubicBezTo>
                <a:lnTo>
                  <a:pt x="4176930" y="2058709"/>
                </a:lnTo>
                <a:cubicBezTo>
                  <a:pt x="4176930" y="2058709"/>
                  <a:pt x="4176930" y="2058709"/>
                  <a:pt x="1079378" y="2058709"/>
                </a:cubicBezTo>
                <a:cubicBezTo>
                  <a:pt x="1078688" y="2046733"/>
                  <a:pt x="1077814" y="2034806"/>
                  <a:pt x="1075638" y="2023030"/>
                </a:cubicBezTo>
                <a:cubicBezTo>
                  <a:pt x="1075154" y="2002066"/>
                  <a:pt x="1073005" y="1981342"/>
                  <a:pt x="1069130" y="1960943"/>
                </a:cubicBezTo>
                <a:cubicBezTo>
                  <a:pt x="1068629" y="1954635"/>
                  <a:pt x="1067677" y="1948400"/>
                  <a:pt x="1066276" y="1942246"/>
                </a:cubicBezTo>
                <a:cubicBezTo>
                  <a:pt x="989069" y="1409541"/>
                  <a:pt x="545998" y="995728"/>
                  <a:pt x="0" y="963616"/>
                </a:cubicBezTo>
                <a:cubicBezTo>
                  <a:pt x="0" y="917052"/>
                  <a:pt x="0" y="732381"/>
                  <a:pt x="0" y="0"/>
                </a:cubicBezTo>
                <a:close/>
              </a:path>
            </a:pathLst>
          </a:custGeom>
          <a:solidFill>
            <a:schemeClr val="bg1"/>
          </a:solidFill>
          <a:ln w="12700">
            <a:solidFill>
              <a:schemeClr val="bg1">
                <a:lumMod val="65000"/>
              </a:schemeClr>
            </a:solidFill>
            <a:miter lim="800000"/>
            <a:headEnd/>
            <a:tailEnd/>
          </a:ln>
          <a:effectLst/>
        </p:spPr>
        <p:txBody>
          <a:bodyPr lIns="95988" tIns="63992" rIns="95988" bIns="127985" anchor="b" anchorCtr="0"/>
          <a:lstStyle/>
          <a:p>
            <a:pPr lvl="0"/>
            <a:r>
              <a:rPr lang="en-US" altLang="zh-CN" sz="1200" dirty="0">
                <a:solidFill>
                  <a:schemeClr val="tx1">
                    <a:lumMod val="85000"/>
                    <a:lumOff val="15000"/>
                  </a:schemeClr>
                </a:solidFill>
                <a:latin typeface="inpin heiti" panose="00000500000000000000" pitchFamily="2" charset="-122"/>
                <a:ea typeface="inpin heiti" panose="00000500000000000000" pitchFamily="2" charset="-122"/>
                <a:cs typeface="华文黑体" pitchFamily="2" charset="-122"/>
                <a:sym typeface="inpin heiti" panose="00000500000000000000" pitchFamily="2" charset="-122"/>
              </a:rPr>
              <a:t>Your content is here,</a:t>
            </a:r>
          </a:p>
          <a:p>
            <a:pPr lvl="0"/>
            <a:r>
              <a:rPr lang="en-US" altLang="zh-CN" sz="1200" dirty="0">
                <a:solidFill>
                  <a:schemeClr val="tx1">
                    <a:lumMod val="85000"/>
                    <a:lumOff val="15000"/>
                  </a:schemeClr>
                </a:solidFill>
                <a:latin typeface="inpin heiti" panose="00000500000000000000" pitchFamily="2" charset="-122"/>
                <a:ea typeface="inpin heiti" panose="00000500000000000000" pitchFamily="2" charset="-122"/>
                <a:cs typeface="华文黑体" pitchFamily="2" charset="-122"/>
                <a:sym typeface="inpin heiti" panose="00000500000000000000" pitchFamily="2" charset="-122"/>
              </a:rPr>
              <a:t>Or by copying your text after this box</a:t>
            </a:r>
          </a:p>
          <a:p>
            <a:pPr lvl="0"/>
            <a:r>
              <a:rPr lang="en-US" altLang="zh-CN" sz="1200" dirty="0">
                <a:solidFill>
                  <a:schemeClr val="tx1">
                    <a:lumMod val="85000"/>
                    <a:lumOff val="15000"/>
                  </a:schemeClr>
                </a:solidFill>
                <a:latin typeface="inpin heiti" panose="00000500000000000000" pitchFamily="2" charset="-122"/>
                <a:ea typeface="inpin heiti" panose="00000500000000000000" pitchFamily="2" charset="-122"/>
                <a:cs typeface="华文黑体" pitchFamily="2" charset="-122"/>
                <a:sym typeface="inpin heiti" panose="00000500000000000000" pitchFamily="2" charset="-122"/>
              </a:rPr>
              <a:t>Select Paste and choose to keep only the text.</a:t>
            </a:r>
            <a:endParaRPr lang="zh-CN" altLang="en-US" sz="1200" dirty="0">
              <a:solidFill>
                <a:schemeClr val="tx1">
                  <a:lumMod val="85000"/>
                  <a:lumOff val="15000"/>
                </a:schemeClr>
              </a:solidFill>
              <a:latin typeface="inpin heiti" panose="00000500000000000000" pitchFamily="2" charset="-122"/>
              <a:ea typeface="inpin heiti" panose="00000500000000000000" pitchFamily="2" charset="-122"/>
              <a:cs typeface="华文黑体" pitchFamily="2" charset="-122"/>
              <a:sym typeface="inpin heiti" panose="00000500000000000000" pitchFamily="2" charset="-122"/>
            </a:endParaRPr>
          </a:p>
        </p:txBody>
      </p:sp>
      <p:sp>
        <p:nvSpPr>
          <p:cNvPr id="5" name="Freeform 9"/>
          <p:cNvSpPr>
            <a:spLocks/>
          </p:cNvSpPr>
          <p:nvPr/>
        </p:nvSpPr>
        <p:spPr bwMode="gray">
          <a:xfrm>
            <a:off x="902833" y="2947471"/>
            <a:ext cx="3701570" cy="1838013"/>
          </a:xfrm>
          <a:custGeom>
            <a:avLst/>
            <a:gdLst/>
            <a:ahLst/>
            <a:cxnLst>
              <a:cxn ang="0">
                <a:pos x="1300" y="0"/>
              </a:cxn>
              <a:cxn ang="0">
                <a:pos x="0" y="0"/>
              </a:cxn>
              <a:cxn ang="0">
                <a:pos x="0" y="864"/>
              </a:cxn>
              <a:cxn ang="0">
                <a:pos x="1753" y="864"/>
              </a:cxn>
              <a:cxn ang="0">
                <a:pos x="1753" y="453"/>
              </a:cxn>
              <a:cxn ang="0">
                <a:pos x="1300" y="0"/>
              </a:cxn>
            </a:cxnLst>
            <a:rect l="0" t="0" r="r" b="b"/>
            <a:pathLst>
              <a:path w="1753" h="864">
                <a:moveTo>
                  <a:pt x="1300" y="0"/>
                </a:moveTo>
                <a:cubicBezTo>
                  <a:pt x="0" y="0"/>
                  <a:pt x="0" y="0"/>
                  <a:pt x="0" y="0"/>
                </a:cubicBezTo>
                <a:cubicBezTo>
                  <a:pt x="0" y="864"/>
                  <a:pt x="0" y="864"/>
                  <a:pt x="0" y="864"/>
                </a:cubicBezTo>
                <a:cubicBezTo>
                  <a:pt x="1753" y="864"/>
                  <a:pt x="1753" y="864"/>
                  <a:pt x="1753" y="864"/>
                </a:cubicBezTo>
                <a:cubicBezTo>
                  <a:pt x="1753" y="453"/>
                  <a:pt x="1753" y="453"/>
                  <a:pt x="1753" y="453"/>
                </a:cubicBezTo>
                <a:cubicBezTo>
                  <a:pt x="1509" y="438"/>
                  <a:pt x="1314" y="243"/>
                  <a:pt x="1300" y="0"/>
                </a:cubicBezTo>
                <a:close/>
              </a:path>
            </a:pathLst>
          </a:custGeom>
          <a:solidFill>
            <a:schemeClr val="bg1"/>
          </a:solidFill>
          <a:ln w="12700">
            <a:solidFill>
              <a:schemeClr val="bg1">
                <a:lumMod val="65000"/>
              </a:schemeClr>
            </a:solidFill>
            <a:miter lim="800000"/>
            <a:headEnd/>
            <a:tailEnd/>
          </a:ln>
          <a:effectLst/>
        </p:spPr>
        <p:txBody>
          <a:bodyPr lIns="95988" tIns="127985" rIns="95988" bIns="127985" anchor="t" anchorCtr="0"/>
          <a:lstStyle/>
          <a:p>
            <a:pPr lvl="0"/>
            <a:r>
              <a:rPr lang="en-US" altLang="zh-CN" sz="1200" dirty="0">
                <a:solidFill>
                  <a:schemeClr val="tx1">
                    <a:lumMod val="85000"/>
                    <a:lumOff val="15000"/>
                  </a:schemeClr>
                </a:solidFill>
                <a:latin typeface="inpin heiti" panose="00000500000000000000" pitchFamily="2" charset="-122"/>
                <a:ea typeface="inpin heiti" panose="00000500000000000000" pitchFamily="2" charset="-122"/>
                <a:cs typeface="华文黑体" pitchFamily="2" charset="-122"/>
                <a:sym typeface="inpin heiti" panose="00000500000000000000" pitchFamily="2" charset="-122"/>
              </a:rPr>
              <a:t>Your content is here,</a:t>
            </a:r>
          </a:p>
          <a:p>
            <a:pPr lvl="0"/>
            <a:r>
              <a:rPr lang="en-US" altLang="zh-CN" sz="1200" dirty="0">
                <a:solidFill>
                  <a:schemeClr val="tx1">
                    <a:lumMod val="85000"/>
                    <a:lumOff val="15000"/>
                  </a:schemeClr>
                </a:solidFill>
                <a:latin typeface="inpin heiti" panose="00000500000000000000" pitchFamily="2" charset="-122"/>
                <a:ea typeface="inpin heiti" panose="00000500000000000000" pitchFamily="2" charset="-122"/>
                <a:cs typeface="华文黑体" pitchFamily="2" charset="-122"/>
                <a:sym typeface="inpin heiti" panose="00000500000000000000" pitchFamily="2" charset="-122"/>
              </a:rPr>
              <a:t>Or by copying your text after this box</a:t>
            </a:r>
          </a:p>
          <a:p>
            <a:pPr lvl="0"/>
            <a:r>
              <a:rPr lang="en-US" altLang="zh-CN" sz="1200" dirty="0">
                <a:solidFill>
                  <a:schemeClr val="tx1">
                    <a:lumMod val="85000"/>
                    <a:lumOff val="15000"/>
                  </a:schemeClr>
                </a:solidFill>
                <a:latin typeface="inpin heiti" panose="00000500000000000000" pitchFamily="2" charset="-122"/>
                <a:ea typeface="inpin heiti" panose="00000500000000000000" pitchFamily="2" charset="-122"/>
                <a:cs typeface="华文黑体" pitchFamily="2" charset="-122"/>
                <a:sym typeface="inpin heiti" panose="00000500000000000000" pitchFamily="2" charset="-122"/>
              </a:rPr>
              <a:t>Select Paste and choose to keep only the text.</a:t>
            </a:r>
            <a:endParaRPr lang="zh-CN" altLang="en-US" sz="1200" dirty="0">
              <a:solidFill>
                <a:schemeClr val="tx1">
                  <a:lumMod val="85000"/>
                  <a:lumOff val="15000"/>
                </a:schemeClr>
              </a:solidFill>
              <a:latin typeface="inpin heiti" panose="00000500000000000000" pitchFamily="2" charset="-122"/>
              <a:ea typeface="inpin heiti" panose="00000500000000000000" pitchFamily="2" charset="-122"/>
              <a:cs typeface="华文黑体" pitchFamily="2" charset="-122"/>
              <a:sym typeface="inpin heiti" panose="00000500000000000000" pitchFamily="2" charset="-122"/>
            </a:endParaRPr>
          </a:p>
        </p:txBody>
      </p:sp>
      <p:sp>
        <p:nvSpPr>
          <p:cNvPr id="6" name="Freeform 10"/>
          <p:cNvSpPr>
            <a:spLocks/>
          </p:cNvSpPr>
          <p:nvPr/>
        </p:nvSpPr>
        <p:spPr bwMode="gray">
          <a:xfrm>
            <a:off x="4731335" y="2947471"/>
            <a:ext cx="3701570" cy="1838013"/>
          </a:xfrm>
          <a:custGeom>
            <a:avLst/>
            <a:gdLst/>
            <a:ahLst/>
            <a:cxnLst>
              <a:cxn ang="0">
                <a:pos x="0" y="453"/>
              </a:cxn>
              <a:cxn ang="0">
                <a:pos x="0" y="864"/>
              </a:cxn>
              <a:cxn ang="0">
                <a:pos x="1753" y="864"/>
              </a:cxn>
              <a:cxn ang="0">
                <a:pos x="1753" y="0"/>
              </a:cxn>
              <a:cxn ang="0">
                <a:pos x="453" y="0"/>
              </a:cxn>
              <a:cxn ang="0">
                <a:pos x="0" y="453"/>
              </a:cxn>
            </a:cxnLst>
            <a:rect l="0" t="0" r="r" b="b"/>
            <a:pathLst>
              <a:path w="1753" h="864">
                <a:moveTo>
                  <a:pt x="0" y="453"/>
                </a:moveTo>
                <a:cubicBezTo>
                  <a:pt x="0" y="864"/>
                  <a:pt x="0" y="864"/>
                  <a:pt x="0" y="864"/>
                </a:cubicBezTo>
                <a:cubicBezTo>
                  <a:pt x="1753" y="864"/>
                  <a:pt x="1753" y="864"/>
                  <a:pt x="1753" y="864"/>
                </a:cubicBezTo>
                <a:cubicBezTo>
                  <a:pt x="1753" y="0"/>
                  <a:pt x="1753" y="0"/>
                  <a:pt x="1753" y="0"/>
                </a:cubicBezTo>
                <a:cubicBezTo>
                  <a:pt x="453" y="0"/>
                  <a:pt x="453" y="0"/>
                  <a:pt x="453" y="0"/>
                </a:cubicBezTo>
                <a:cubicBezTo>
                  <a:pt x="439" y="243"/>
                  <a:pt x="244" y="438"/>
                  <a:pt x="0" y="453"/>
                </a:cubicBezTo>
                <a:close/>
              </a:path>
            </a:pathLst>
          </a:custGeom>
          <a:solidFill>
            <a:schemeClr val="bg1"/>
          </a:solidFill>
          <a:ln w="12700">
            <a:solidFill>
              <a:schemeClr val="bg1">
                <a:lumMod val="65000"/>
              </a:schemeClr>
            </a:solidFill>
            <a:miter lim="800000"/>
            <a:headEnd/>
            <a:tailEnd/>
          </a:ln>
          <a:effectLst/>
        </p:spPr>
        <p:txBody>
          <a:bodyPr lIns="95988" tIns="127985" rIns="95988" bIns="127985" anchor="t" anchorCtr="0"/>
          <a:lstStyle/>
          <a:p>
            <a:pPr lvl="0" algn="r"/>
            <a:r>
              <a:rPr lang="en-US" altLang="zh-CN" sz="1200" dirty="0">
                <a:solidFill>
                  <a:schemeClr val="tx1">
                    <a:lumMod val="85000"/>
                    <a:lumOff val="15000"/>
                  </a:schemeClr>
                </a:solidFill>
                <a:latin typeface="inpin heiti" panose="00000500000000000000" pitchFamily="2" charset="-122"/>
                <a:ea typeface="inpin heiti" panose="00000500000000000000" pitchFamily="2" charset="-122"/>
                <a:cs typeface="华文黑体" pitchFamily="2" charset="-122"/>
                <a:sym typeface="inpin heiti" panose="00000500000000000000" pitchFamily="2" charset="-122"/>
              </a:rPr>
              <a:t>Your content is here,</a:t>
            </a:r>
          </a:p>
          <a:p>
            <a:pPr lvl="0" algn="r"/>
            <a:r>
              <a:rPr lang="en-US" altLang="zh-CN" sz="1200" dirty="0">
                <a:solidFill>
                  <a:schemeClr val="tx1">
                    <a:lumMod val="85000"/>
                    <a:lumOff val="15000"/>
                  </a:schemeClr>
                </a:solidFill>
                <a:latin typeface="inpin heiti" panose="00000500000000000000" pitchFamily="2" charset="-122"/>
                <a:ea typeface="inpin heiti" panose="00000500000000000000" pitchFamily="2" charset="-122"/>
                <a:cs typeface="华文黑体" pitchFamily="2" charset="-122"/>
                <a:sym typeface="inpin heiti" panose="00000500000000000000" pitchFamily="2" charset="-122"/>
              </a:rPr>
              <a:t>Or by copying your text after this box</a:t>
            </a:r>
          </a:p>
          <a:p>
            <a:pPr lvl="0" algn="r"/>
            <a:r>
              <a:rPr lang="en-US" altLang="zh-CN" sz="1200" dirty="0">
                <a:solidFill>
                  <a:schemeClr val="tx1">
                    <a:lumMod val="85000"/>
                    <a:lumOff val="15000"/>
                  </a:schemeClr>
                </a:solidFill>
                <a:latin typeface="inpin heiti" panose="00000500000000000000" pitchFamily="2" charset="-122"/>
                <a:ea typeface="inpin heiti" panose="00000500000000000000" pitchFamily="2" charset="-122"/>
                <a:cs typeface="华文黑体" pitchFamily="2" charset="-122"/>
                <a:sym typeface="inpin heiti" panose="00000500000000000000" pitchFamily="2" charset="-122"/>
              </a:rPr>
              <a:t>Select Paste and choose to keep only the text.</a:t>
            </a:r>
            <a:endParaRPr lang="zh-CN" altLang="en-US" sz="1200" dirty="0">
              <a:solidFill>
                <a:schemeClr val="tx1">
                  <a:lumMod val="85000"/>
                  <a:lumOff val="15000"/>
                </a:schemeClr>
              </a:solidFill>
              <a:latin typeface="inpin heiti" panose="00000500000000000000" pitchFamily="2" charset="-122"/>
              <a:ea typeface="inpin heiti" panose="00000500000000000000" pitchFamily="2" charset="-122"/>
              <a:cs typeface="华文黑体" pitchFamily="2" charset="-122"/>
              <a:sym typeface="inpin heiti" panose="00000500000000000000" pitchFamily="2" charset="-122"/>
            </a:endParaRPr>
          </a:p>
        </p:txBody>
      </p:sp>
      <p:sp>
        <p:nvSpPr>
          <p:cNvPr id="7" name="Freeform 8"/>
          <p:cNvSpPr>
            <a:spLocks/>
          </p:cNvSpPr>
          <p:nvPr/>
        </p:nvSpPr>
        <p:spPr bwMode="gray">
          <a:xfrm>
            <a:off x="4731333" y="990587"/>
            <a:ext cx="3700746" cy="1838013"/>
          </a:xfrm>
          <a:custGeom>
            <a:avLst/>
            <a:gdLst/>
            <a:ahLst/>
            <a:cxnLst/>
            <a:rect l="l" t="t" r="r" b="b"/>
            <a:pathLst>
              <a:path w="4176930" h="2058709">
                <a:moveTo>
                  <a:pt x="0" y="0"/>
                </a:moveTo>
                <a:cubicBezTo>
                  <a:pt x="0" y="0"/>
                  <a:pt x="0" y="0"/>
                  <a:pt x="4176930" y="0"/>
                </a:cubicBezTo>
                <a:lnTo>
                  <a:pt x="4176930" y="2058709"/>
                </a:lnTo>
                <a:cubicBezTo>
                  <a:pt x="4176930" y="2058709"/>
                  <a:pt x="4176930" y="2058709"/>
                  <a:pt x="1079378" y="2058709"/>
                </a:cubicBezTo>
                <a:cubicBezTo>
                  <a:pt x="1078688" y="2046733"/>
                  <a:pt x="1077814" y="2034806"/>
                  <a:pt x="1075638" y="2023030"/>
                </a:cubicBezTo>
                <a:cubicBezTo>
                  <a:pt x="1075154" y="2002066"/>
                  <a:pt x="1073005" y="1981342"/>
                  <a:pt x="1069130" y="1960943"/>
                </a:cubicBezTo>
                <a:cubicBezTo>
                  <a:pt x="1068629" y="1954635"/>
                  <a:pt x="1067677" y="1948400"/>
                  <a:pt x="1066276" y="1942246"/>
                </a:cubicBezTo>
                <a:cubicBezTo>
                  <a:pt x="989069" y="1409541"/>
                  <a:pt x="545998" y="995728"/>
                  <a:pt x="0" y="963616"/>
                </a:cubicBezTo>
                <a:cubicBezTo>
                  <a:pt x="0" y="917052"/>
                  <a:pt x="0" y="732381"/>
                  <a:pt x="0" y="0"/>
                </a:cubicBezTo>
                <a:close/>
              </a:path>
            </a:pathLst>
          </a:custGeom>
          <a:solidFill>
            <a:schemeClr val="bg1"/>
          </a:solidFill>
          <a:ln w="12700">
            <a:solidFill>
              <a:schemeClr val="bg1">
                <a:lumMod val="65000"/>
              </a:schemeClr>
            </a:solidFill>
            <a:miter lim="800000"/>
            <a:headEnd/>
            <a:tailEnd/>
          </a:ln>
          <a:effectLst/>
        </p:spPr>
        <p:txBody>
          <a:bodyPr lIns="95988" tIns="63992" rIns="95988" bIns="127985" anchor="b" anchorCtr="0"/>
          <a:lstStyle/>
          <a:p>
            <a:pPr lvl="0" algn="r"/>
            <a:r>
              <a:rPr lang="en-US" altLang="zh-CN" sz="1200" dirty="0">
                <a:solidFill>
                  <a:schemeClr val="tx1">
                    <a:lumMod val="85000"/>
                    <a:lumOff val="15000"/>
                  </a:schemeClr>
                </a:solidFill>
                <a:latin typeface="inpin heiti" panose="00000500000000000000" pitchFamily="2" charset="-122"/>
                <a:ea typeface="inpin heiti" panose="00000500000000000000" pitchFamily="2" charset="-122"/>
                <a:cs typeface="华文黑体" pitchFamily="2" charset="-122"/>
                <a:sym typeface="inpin heiti" panose="00000500000000000000" pitchFamily="2" charset="-122"/>
              </a:rPr>
              <a:t>Your content is here,</a:t>
            </a:r>
          </a:p>
          <a:p>
            <a:pPr lvl="0" algn="r"/>
            <a:r>
              <a:rPr lang="en-US" altLang="zh-CN" sz="1200" dirty="0">
                <a:solidFill>
                  <a:schemeClr val="tx1">
                    <a:lumMod val="85000"/>
                    <a:lumOff val="15000"/>
                  </a:schemeClr>
                </a:solidFill>
                <a:latin typeface="inpin heiti" panose="00000500000000000000" pitchFamily="2" charset="-122"/>
                <a:ea typeface="inpin heiti" panose="00000500000000000000" pitchFamily="2" charset="-122"/>
                <a:cs typeface="华文黑体" pitchFamily="2" charset="-122"/>
                <a:sym typeface="inpin heiti" panose="00000500000000000000" pitchFamily="2" charset="-122"/>
              </a:rPr>
              <a:t>Or by copying your text after this box</a:t>
            </a:r>
          </a:p>
          <a:p>
            <a:pPr lvl="0" algn="r"/>
            <a:r>
              <a:rPr lang="en-US" altLang="zh-CN" sz="1200" dirty="0">
                <a:solidFill>
                  <a:schemeClr val="tx1">
                    <a:lumMod val="85000"/>
                    <a:lumOff val="15000"/>
                  </a:schemeClr>
                </a:solidFill>
                <a:latin typeface="inpin heiti" panose="00000500000000000000" pitchFamily="2" charset="-122"/>
                <a:ea typeface="inpin heiti" panose="00000500000000000000" pitchFamily="2" charset="-122"/>
                <a:cs typeface="华文黑体" pitchFamily="2" charset="-122"/>
                <a:sym typeface="inpin heiti" panose="00000500000000000000" pitchFamily="2" charset="-122"/>
              </a:rPr>
              <a:t>Select Paste and choose to keep only the text.</a:t>
            </a:r>
            <a:endParaRPr lang="zh-CN" altLang="en-US" sz="1200" dirty="0">
              <a:solidFill>
                <a:schemeClr val="tx1">
                  <a:lumMod val="85000"/>
                  <a:lumOff val="15000"/>
                </a:schemeClr>
              </a:solidFill>
              <a:latin typeface="inpin heiti" panose="00000500000000000000" pitchFamily="2" charset="-122"/>
              <a:ea typeface="inpin heiti" panose="00000500000000000000" pitchFamily="2" charset="-122"/>
              <a:cs typeface="华文黑体" pitchFamily="2" charset="-122"/>
              <a:sym typeface="inpin heiti" panose="00000500000000000000" pitchFamily="2" charset="-122"/>
            </a:endParaRPr>
          </a:p>
        </p:txBody>
      </p:sp>
      <p:sp>
        <p:nvSpPr>
          <p:cNvPr id="8" name="Rectangle 19"/>
          <p:cNvSpPr>
            <a:spLocks noChangeArrowheads="1"/>
          </p:cNvSpPr>
          <p:nvPr/>
        </p:nvSpPr>
        <p:spPr bwMode="gray">
          <a:xfrm>
            <a:off x="902833" y="4463753"/>
            <a:ext cx="3694868" cy="321731"/>
          </a:xfrm>
          <a:prstGeom prst="rect">
            <a:avLst/>
          </a:prstGeom>
          <a:solidFill>
            <a:srgbClr val="356377"/>
          </a:solidFill>
          <a:ln w="12700">
            <a:noFill/>
            <a:miter lim="800000"/>
            <a:headEnd/>
            <a:tailEnd/>
          </a:ln>
          <a:effectLst/>
        </p:spPr>
        <p:txBody>
          <a:bodyPr lIns="95988" tIns="63992" rIns="95988" bIns="63992" anchor="ctr"/>
          <a:lstStyle/>
          <a:p>
            <a:pPr defTabSz="712551" eaLnBrk="0" hangingPunct="0"/>
            <a:r>
              <a:rPr lang="en-US" altLang="zh-CN" sz="1425" b="1" noProof="1">
                <a:solidFill>
                  <a:srgbClr val="FFFFFF"/>
                </a:solidFill>
                <a:latin typeface="inpin heiti" panose="00000500000000000000" pitchFamily="2" charset="-122"/>
                <a:ea typeface="inpin heiti" panose="00000500000000000000" pitchFamily="2" charset="-122"/>
                <a:cs typeface="Arial" charset="0"/>
                <a:sym typeface="inpin heiti" panose="00000500000000000000" pitchFamily="2" charset="-122"/>
              </a:rPr>
              <a:t>Click to add a title</a:t>
            </a:r>
            <a:endParaRPr lang="de-DE" altLang="zh-CN" sz="1425" b="1" noProof="1">
              <a:solidFill>
                <a:srgbClr val="FFFFFF"/>
              </a:solidFill>
              <a:latin typeface="inpin heiti" panose="00000500000000000000" pitchFamily="2" charset="-122"/>
              <a:ea typeface="inpin heiti" panose="00000500000000000000" pitchFamily="2" charset="-122"/>
              <a:cs typeface="Arial" charset="0"/>
              <a:sym typeface="inpin heiti" panose="00000500000000000000" pitchFamily="2" charset="-122"/>
            </a:endParaRPr>
          </a:p>
        </p:txBody>
      </p:sp>
      <p:sp>
        <p:nvSpPr>
          <p:cNvPr id="9" name="Rectangle 19"/>
          <p:cNvSpPr>
            <a:spLocks noChangeArrowheads="1"/>
          </p:cNvSpPr>
          <p:nvPr/>
        </p:nvSpPr>
        <p:spPr bwMode="gray">
          <a:xfrm>
            <a:off x="4738035" y="4463753"/>
            <a:ext cx="3694868" cy="321731"/>
          </a:xfrm>
          <a:prstGeom prst="rect">
            <a:avLst/>
          </a:prstGeom>
          <a:solidFill>
            <a:srgbClr val="356377"/>
          </a:solidFill>
          <a:ln w="12700">
            <a:noFill/>
            <a:miter lim="800000"/>
            <a:headEnd/>
            <a:tailEnd/>
          </a:ln>
          <a:effectLst/>
        </p:spPr>
        <p:txBody>
          <a:bodyPr lIns="95988" tIns="63992" rIns="95988" bIns="63992" anchor="ctr"/>
          <a:lstStyle/>
          <a:p>
            <a:pPr defTabSz="712551" eaLnBrk="0" hangingPunct="0"/>
            <a:r>
              <a:rPr lang="en-US" altLang="zh-CN" sz="1425" b="1" noProof="1">
                <a:solidFill>
                  <a:srgbClr val="FFFFFF"/>
                </a:solidFill>
                <a:latin typeface="inpin heiti" panose="00000500000000000000" pitchFamily="2" charset="-122"/>
                <a:ea typeface="inpin heiti" panose="00000500000000000000" pitchFamily="2" charset="-122"/>
                <a:cs typeface="Arial" charset="0"/>
                <a:sym typeface="inpin heiti" panose="00000500000000000000" pitchFamily="2" charset="-122"/>
              </a:rPr>
              <a:t>Click to add a title</a:t>
            </a:r>
            <a:endParaRPr lang="de-DE" altLang="zh-CN" sz="1425" b="1" noProof="1">
              <a:solidFill>
                <a:srgbClr val="FFFFFF"/>
              </a:solidFill>
              <a:latin typeface="inpin heiti" panose="00000500000000000000" pitchFamily="2" charset="-122"/>
              <a:ea typeface="inpin heiti" panose="00000500000000000000" pitchFamily="2" charset="-122"/>
              <a:cs typeface="Arial" charset="0"/>
              <a:sym typeface="inpin heiti" panose="00000500000000000000" pitchFamily="2" charset="-122"/>
            </a:endParaRPr>
          </a:p>
        </p:txBody>
      </p:sp>
      <p:sp>
        <p:nvSpPr>
          <p:cNvPr id="10" name="Rectangle 19"/>
          <p:cNvSpPr>
            <a:spLocks noChangeArrowheads="1"/>
          </p:cNvSpPr>
          <p:nvPr/>
        </p:nvSpPr>
        <p:spPr bwMode="gray">
          <a:xfrm>
            <a:off x="4738035" y="990586"/>
            <a:ext cx="3694868" cy="321731"/>
          </a:xfrm>
          <a:prstGeom prst="rect">
            <a:avLst/>
          </a:prstGeom>
          <a:solidFill>
            <a:srgbClr val="356377"/>
          </a:solidFill>
          <a:ln w="12700">
            <a:noFill/>
            <a:miter lim="800000"/>
            <a:headEnd/>
            <a:tailEnd/>
          </a:ln>
          <a:effectLst/>
        </p:spPr>
        <p:txBody>
          <a:bodyPr lIns="95988" tIns="63992" rIns="95988" bIns="63992" anchor="ctr"/>
          <a:lstStyle/>
          <a:p>
            <a:pPr defTabSz="712551" eaLnBrk="0" hangingPunct="0"/>
            <a:r>
              <a:rPr lang="en-US" altLang="zh-CN" sz="1425" b="1" noProof="1">
                <a:solidFill>
                  <a:srgbClr val="FFFFFF"/>
                </a:solidFill>
                <a:latin typeface="inpin heiti" panose="00000500000000000000" pitchFamily="2" charset="-122"/>
                <a:ea typeface="inpin heiti" panose="00000500000000000000" pitchFamily="2" charset="-122"/>
                <a:cs typeface="Arial" charset="0"/>
                <a:sym typeface="inpin heiti" panose="00000500000000000000" pitchFamily="2" charset="-122"/>
              </a:rPr>
              <a:t>Click to add a title</a:t>
            </a:r>
            <a:endParaRPr lang="zh-CN" altLang="en-US" sz="1425" b="1" noProof="1">
              <a:solidFill>
                <a:srgbClr val="FFFFFF"/>
              </a:solidFill>
              <a:latin typeface="inpin heiti" panose="00000500000000000000" pitchFamily="2" charset="-122"/>
              <a:ea typeface="inpin heiti" panose="00000500000000000000" pitchFamily="2" charset="-122"/>
              <a:cs typeface="Arial" charset="0"/>
              <a:sym typeface="inpin heiti" panose="00000500000000000000" pitchFamily="2" charset="-122"/>
            </a:endParaRPr>
          </a:p>
        </p:txBody>
      </p:sp>
      <p:sp>
        <p:nvSpPr>
          <p:cNvPr id="11" name="Rectangle 19"/>
          <p:cNvSpPr>
            <a:spLocks noChangeArrowheads="1"/>
          </p:cNvSpPr>
          <p:nvPr/>
        </p:nvSpPr>
        <p:spPr bwMode="gray">
          <a:xfrm>
            <a:off x="902833" y="990586"/>
            <a:ext cx="3694868" cy="321731"/>
          </a:xfrm>
          <a:prstGeom prst="rect">
            <a:avLst/>
          </a:prstGeom>
          <a:solidFill>
            <a:srgbClr val="356377"/>
          </a:solidFill>
          <a:ln w="12700">
            <a:noFill/>
            <a:round/>
            <a:headEnd/>
            <a:tailEnd/>
          </a:ln>
          <a:effectLst/>
        </p:spPr>
        <p:txBody>
          <a:bodyPr wrap="none" lIns="81271" tIns="40636" rIns="81271" bIns="40636" anchor="ctr"/>
          <a:lstStyle/>
          <a:p>
            <a:r>
              <a:rPr lang="en-US" altLang="zh-CN" sz="1425" b="1" noProof="1">
                <a:solidFill>
                  <a:schemeClr val="bg1"/>
                </a:solidFill>
                <a:latin typeface="inpin heiti" panose="00000500000000000000" pitchFamily="2" charset="-122"/>
                <a:ea typeface="inpin heiti" panose="00000500000000000000" pitchFamily="2" charset="-122"/>
                <a:sym typeface="inpin heiti" panose="00000500000000000000" pitchFamily="2" charset="-122"/>
              </a:rPr>
              <a:t>Click to add a title</a:t>
            </a:r>
            <a:endParaRPr lang="de-DE" sz="1425" b="1" noProof="1">
              <a:solidFill>
                <a:schemeClr val="bg1"/>
              </a:solidFill>
              <a:latin typeface="inpin heiti" panose="00000500000000000000" pitchFamily="2" charset="-122"/>
              <a:ea typeface="inpin heiti" panose="00000500000000000000" pitchFamily="2" charset="-122"/>
              <a:sym typeface="inpin heiti" panose="00000500000000000000" pitchFamily="2" charset="-122"/>
            </a:endParaRPr>
          </a:p>
        </p:txBody>
      </p:sp>
      <p:grpSp>
        <p:nvGrpSpPr>
          <p:cNvPr id="12" name="Gruppieren 43"/>
          <p:cNvGrpSpPr/>
          <p:nvPr/>
        </p:nvGrpSpPr>
        <p:grpSpPr bwMode="gray">
          <a:xfrm>
            <a:off x="3798560" y="1998628"/>
            <a:ext cx="1720635" cy="1733460"/>
            <a:chOff x="2804400" y="1911431"/>
            <a:chExt cx="3535200" cy="3535200"/>
          </a:xfrm>
          <a:solidFill>
            <a:srgbClr val="356377"/>
          </a:solidFill>
          <a:effectLst/>
        </p:grpSpPr>
        <p:sp>
          <p:nvSpPr>
            <p:cNvPr id="13" name="Freeform 10"/>
            <p:cNvSpPr>
              <a:spLocks noEditPoints="1"/>
            </p:cNvSpPr>
            <p:nvPr/>
          </p:nvSpPr>
          <p:spPr bwMode="gray">
            <a:xfrm>
              <a:off x="2804400" y="2009308"/>
              <a:ext cx="3535200" cy="3185164"/>
            </a:xfrm>
            <a:custGeom>
              <a:avLst/>
              <a:gdLst/>
              <a:ahLst/>
              <a:cxnLst>
                <a:cxn ang="0">
                  <a:pos x="530" y="84"/>
                </a:cxn>
                <a:cxn ang="0">
                  <a:pos x="1456" y="295"/>
                </a:cxn>
                <a:cxn ang="0">
                  <a:pos x="1519" y="325"/>
                </a:cxn>
                <a:cxn ang="0">
                  <a:pos x="138" y="415"/>
                </a:cxn>
                <a:cxn ang="0">
                  <a:pos x="163" y="444"/>
                </a:cxn>
                <a:cxn ang="0">
                  <a:pos x="1593" y="561"/>
                </a:cxn>
                <a:cxn ang="0">
                  <a:pos x="1645" y="530"/>
                </a:cxn>
                <a:cxn ang="0">
                  <a:pos x="1577" y="574"/>
                </a:cxn>
                <a:cxn ang="0">
                  <a:pos x="1613" y="598"/>
                </a:cxn>
                <a:cxn ang="0">
                  <a:pos x="1564" y="659"/>
                </a:cxn>
                <a:cxn ang="0">
                  <a:pos x="1643" y="814"/>
                </a:cxn>
                <a:cxn ang="0">
                  <a:pos x="1548" y="668"/>
                </a:cxn>
                <a:cxn ang="0">
                  <a:pos x="1555" y="704"/>
                </a:cxn>
                <a:cxn ang="0">
                  <a:pos x="1497" y="687"/>
                </a:cxn>
                <a:cxn ang="0">
                  <a:pos x="1394" y="728"/>
                </a:cxn>
                <a:cxn ang="0">
                  <a:pos x="1516" y="704"/>
                </a:cxn>
                <a:cxn ang="0">
                  <a:pos x="1612" y="784"/>
                </a:cxn>
                <a:cxn ang="0">
                  <a:pos x="1587" y="799"/>
                </a:cxn>
                <a:cxn ang="0">
                  <a:pos x="1694" y="752"/>
                </a:cxn>
                <a:cxn ang="0">
                  <a:pos x="1533" y="725"/>
                </a:cxn>
                <a:cxn ang="0">
                  <a:pos x="1559" y="743"/>
                </a:cxn>
                <a:cxn ang="0">
                  <a:pos x="1550" y="910"/>
                </a:cxn>
                <a:cxn ang="0">
                  <a:pos x="1460" y="828"/>
                </a:cxn>
                <a:cxn ang="0">
                  <a:pos x="1334" y="887"/>
                </a:cxn>
                <a:cxn ang="0">
                  <a:pos x="1340" y="1103"/>
                </a:cxn>
                <a:cxn ang="0">
                  <a:pos x="1473" y="1118"/>
                </a:cxn>
                <a:cxn ang="0">
                  <a:pos x="1581" y="1055"/>
                </a:cxn>
                <a:cxn ang="0">
                  <a:pos x="1649" y="872"/>
                </a:cxn>
                <a:cxn ang="0">
                  <a:pos x="1671" y="902"/>
                </a:cxn>
                <a:cxn ang="0">
                  <a:pos x="1596" y="815"/>
                </a:cxn>
                <a:cxn ang="0">
                  <a:pos x="1510" y="827"/>
                </a:cxn>
                <a:cxn ang="0">
                  <a:pos x="1589" y="865"/>
                </a:cxn>
                <a:cxn ang="0">
                  <a:pos x="1129" y="977"/>
                </a:cxn>
                <a:cxn ang="0">
                  <a:pos x="1121" y="1017"/>
                </a:cxn>
                <a:cxn ang="0">
                  <a:pos x="1073" y="1080"/>
                </a:cxn>
                <a:cxn ang="0">
                  <a:pos x="1345" y="1132"/>
                </a:cxn>
                <a:cxn ang="0">
                  <a:pos x="290" y="1296"/>
                </a:cxn>
                <a:cxn ang="0">
                  <a:pos x="689" y="58"/>
                </a:cxn>
                <a:cxn ang="0">
                  <a:pos x="524" y="26"/>
                </a:cxn>
                <a:cxn ang="0">
                  <a:pos x="231" y="343"/>
                </a:cxn>
                <a:cxn ang="0">
                  <a:pos x="178" y="499"/>
                </a:cxn>
                <a:cxn ang="0">
                  <a:pos x="64" y="623"/>
                </a:cxn>
                <a:cxn ang="0">
                  <a:pos x="193" y="1299"/>
                </a:cxn>
                <a:cxn ang="0">
                  <a:pos x="378" y="1416"/>
                </a:cxn>
                <a:cxn ang="0">
                  <a:pos x="342" y="1349"/>
                </a:cxn>
                <a:cxn ang="0">
                  <a:pos x="248" y="1245"/>
                </a:cxn>
                <a:cxn ang="0">
                  <a:pos x="119" y="767"/>
                </a:cxn>
                <a:cxn ang="0">
                  <a:pos x="139" y="607"/>
                </a:cxn>
                <a:cxn ang="0">
                  <a:pos x="361" y="359"/>
                </a:cxn>
                <a:cxn ang="0">
                  <a:pos x="432" y="296"/>
                </a:cxn>
                <a:cxn ang="0">
                  <a:pos x="474" y="141"/>
                </a:cxn>
                <a:cxn ang="0">
                  <a:pos x="545" y="68"/>
                </a:cxn>
                <a:cxn ang="0">
                  <a:pos x="717" y="64"/>
                </a:cxn>
                <a:cxn ang="0">
                  <a:pos x="1301" y="127"/>
                </a:cxn>
                <a:cxn ang="0">
                  <a:pos x="1393" y="183"/>
                </a:cxn>
                <a:cxn ang="0">
                  <a:pos x="1537" y="308"/>
                </a:cxn>
                <a:cxn ang="0">
                  <a:pos x="1682" y="671"/>
                </a:cxn>
                <a:cxn ang="0">
                  <a:pos x="1238" y="65"/>
                </a:cxn>
                <a:cxn ang="0">
                  <a:pos x="1413" y="215"/>
                </a:cxn>
                <a:cxn ang="0">
                  <a:pos x="1696" y="874"/>
                </a:cxn>
              </a:cxnLst>
              <a:rect l="0" t="0" r="r" b="b"/>
              <a:pathLst>
                <a:path w="1713" h="1537">
                  <a:moveTo>
                    <a:pt x="1152" y="12"/>
                  </a:moveTo>
                  <a:cubicBezTo>
                    <a:pt x="1149" y="12"/>
                    <a:pt x="1146" y="9"/>
                    <a:pt x="1145" y="11"/>
                  </a:cubicBezTo>
                  <a:cubicBezTo>
                    <a:pt x="1146" y="11"/>
                    <a:pt x="1150" y="15"/>
                    <a:pt x="1152" y="12"/>
                  </a:cubicBezTo>
                  <a:close/>
                  <a:moveTo>
                    <a:pt x="719" y="38"/>
                  </a:moveTo>
                  <a:cubicBezTo>
                    <a:pt x="708" y="38"/>
                    <a:pt x="708" y="38"/>
                    <a:pt x="708" y="38"/>
                  </a:cubicBezTo>
                  <a:cubicBezTo>
                    <a:pt x="708" y="41"/>
                    <a:pt x="719" y="43"/>
                    <a:pt x="719" y="38"/>
                  </a:cubicBezTo>
                  <a:close/>
                  <a:moveTo>
                    <a:pt x="763" y="72"/>
                  </a:moveTo>
                  <a:cubicBezTo>
                    <a:pt x="762" y="76"/>
                    <a:pt x="769" y="76"/>
                    <a:pt x="771" y="74"/>
                  </a:cubicBezTo>
                  <a:cubicBezTo>
                    <a:pt x="768" y="74"/>
                    <a:pt x="765" y="70"/>
                    <a:pt x="763" y="72"/>
                  </a:cubicBezTo>
                  <a:close/>
                  <a:moveTo>
                    <a:pt x="775" y="74"/>
                  </a:moveTo>
                  <a:cubicBezTo>
                    <a:pt x="778" y="76"/>
                    <a:pt x="786" y="80"/>
                    <a:pt x="788" y="76"/>
                  </a:cubicBezTo>
                  <a:cubicBezTo>
                    <a:pt x="783" y="77"/>
                    <a:pt x="779" y="72"/>
                    <a:pt x="775" y="74"/>
                  </a:cubicBezTo>
                  <a:close/>
                  <a:moveTo>
                    <a:pt x="530" y="84"/>
                  </a:moveTo>
                  <a:cubicBezTo>
                    <a:pt x="534" y="85"/>
                    <a:pt x="533" y="80"/>
                    <a:pt x="535" y="84"/>
                  </a:cubicBezTo>
                  <a:cubicBezTo>
                    <a:pt x="536" y="83"/>
                    <a:pt x="536" y="83"/>
                    <a:pt x="537" y="83"/>
                  </a:cubicBezTo>
                  <a:cubicBezTo>
                    <a:pt x="536" y="80"/>
                    <a:pt x="537" y="78"/>
                    <a:pt x="538" y="75"/>
                  </a:cubicBezTo>
                  <a:cubicBezTo>
                    <a:pt x="532" y="75"/>
                    <a:pt x="531" y="80"/>
                    <a:pt x="530" y="84"/>
                  </a:cubicBezTo>
                  <a:close/>
                  <a:moveTo>
                    <a:pt x="530" y="88"/>
                  </a:moveTo>
                  <a:cubicBezTo>
                    <a:pt x="530" y="92"/>
                    <a:pt x="532" y="98"/>
                    <a:pt x="527" y="101"/>
                  </a:cubicBezTo>
                  <a:cubicBezTo>
                    <a:pt x="533" y="99"/>
                    <a:pt x="537" y="94"/>
                    <a:pt x="538" y="87"/>
                  </a:cubicBezTo>
                  <a:cubicBezTo>
                    <a:pt x="535" y="87"/>
                    <a:pt x="533" y="90"/>
                    <a:pt x="530" y="88"/>
                  </a:cubicBezTo>
                  <a:close/>
                  <a:moveTo>
                    <a:pt x="1311" y="135"/>
                  </a:moveTo>
                  <a:cubicBezTo>
                    <a:pt x="1308" y="134"/>
                    <a:pt x="1306" y="128"/>
                    <a:pt x="1303" y="130"/>
                  </a:cubicBezTo>
                  <a:cubicBezTo>
                    <a:pt x="1306" y="131"/>
                    <a:pt x="1308" y="138"/>
                    <a:pt x="1311" y="135"/>
                  </a:cubicBezTo>
                  <a:close/>
                  <a:moveTo>
                    <a:pt x="1414" y="226"/>
                  </a:moveTo>
                  <a:cubicBezTo>
                    <a:pt x="1414" y="223"/>
                    <a:pt x="1413" y="221"/>
                    <a:pt x="1410" y="221"/>
                  </a:cubicBezTo>
                  <a:cubicBezTo>
                    <a:pt x="1409" y="225"/>
                    <a:pt x="1413" y="224"/>
                    <a:pt x="1412" y="228"/>
                  </a:cubicBezTo>
                  <a:cubicBezTo>
                    <a:pt x="1406" y="237"/>
                    <a:pt x="1416" y="247"/>
                    <a:pt x="1421" y="252"/>
                  </a:cubicBezTo>
                  <a:cubicBezTo>
                    <a:pt x="1425" y="264"/>
                    <a:pt x="1425" y="274"/>
                    <a:pt x="1434" y="281"/>
                  </a:cubicBezTo>
                  <a:cubicBezTo>
                    <a:pt x="1434" y="279"/>
                    <a:pt x="1431" y="277"/>
                    <a:pt x="1434" y="276"/>
                  </a:cubicBezTo>
                  <a:cubicBezTo>
                    <a:pt x="1436" y="279"/>
                    <a:pt x="1439" y="282"/>
                    <a:pt x="1441" y="287"/>
                  </a:cubicBezTo>
                  <a:cubicBezTo>
                    <a:pt x="1444" y="288"/>
                    <a:pt x="1441" y="283"/>
                    <a:pt x="1444" y="284"/>
                  </a:cubicBezTo>
                  <a:cubicBezTo>
                    <a:pt x="1444" y="290"/>
                    <a:pt x="1454" y="291"/>
                    <a:pt x="1456" y="289"/>
                  </a:cubicBezTo>
                  <a:cubicBezTo>
                    <a:pt x="1458" y="291"/>
                    <a:pt x="1455" y="292"/>
                    <a:pt x="1456" y="295"/>
                  </a:cubicBezTo>
                  <a:cubicBezTo>
                    <a:pt x="1462" y="296"/>
                    <a:pt x="1461" y="304"/>
                    <a:pt x="1468" y="306"/>
                  </a:cubicBezTo>
                  <a:cubicBezTo>
                    <a:pt x="1472" y="301"/>
                    <a:pt x="1466" y="298"/>
                    <a:pt x="1467" y="295"/>
                  </a:cubicBezTo>
                  <a:cubicBezTo>
                    <a:pt x="1469" y="297"/>
                    <a:pt x="1469" y="295"/>
                    <a:pt x="1472" y="296"/>
                  </a:cubicBezTo>
                  <a:cubicBezTo>
                    <a:pt x="1472" y="298"/>
                    <a:pt x="1474" y="298"/>
                    <a:pt x="1473" y="301"/>
                  </a:cubicBezTo>
                  <a:cubicBezTo>
                    <a:pt x="1472" y="301"/>
                    <a:pt x="1472" y="300"/>
                    <a:pt x="1470" y="300"/>
                  </a:cubicBezTo>
                  <a:cubicBezTo>
                    <a:pt x="1470" y="306"/>
                    <a:pt x="1475" y="306"/>
                    <a:pt x="1476" y="311"/>
                  </a:cubicBezTo>
                  <a:cubicBezTo>
                    <a:pt x="1478" y="312"/>
                    <a:pt x="1478" y="310"/>
                    <a:pt x="1479" y="310"/>
                  </a:cubicBezTo>
                  <a:cubicBezTo>
                    <a:pt x="1484" y="311"/>
                    <a:pt x="1483" y="317"/>
                    <a:pt x="1488" y="318"/>
                  </a:cubicBezTo>
                  <a:cubicBezTo>
                    <a:pt x="1491" y="309"/>
                    <a:pt x="1477" y="305"/>
                    <a:pt x="1477" y="300"/>
                  </a:cubicBezTo>
                  <a:cubicBezTo>
                    <a:pt x="1483" y="304"/>
                    <a:pt x="1486" y="309"/>
                    <a:pt x="1494" y="311"/>
                  </a:cubicBezTo>
                  <a:cubicBezTo>
                    <a:pt x="1486" y="299"/>
                    <a:pt x="1477" y="287"/>
                    <a:pt x="1459" y="284"/>
                  </a:cubicBezTo>
                  <a:cubicBezTo>
                    <a:pt x="1456" y="276"/>
                    <a:pt x="1452" y="269"/>
                    <a:pt x="1446" y="263"/>
                  </a:cubicBezTo>
                  <a:cubicBezTo>
                    <a:pt x="1446" y="266"/>
                    <a:pt x="1450" y="268"/>
                    <a:pt x="1447" y="269"/>
                  </a:cubicBezTo>
                  <a:cubicBezTo>
                    <a:pt x="1438" y="262"/>
                    <a:pt x="1428" y="252"/>
                    <a:pt x="1423" y="240"/>
                  </a:cubicBezTo>
                  <a:cubicBezTo>
                    <a:pt x="1423" y="239"/>
                    <a:pt x="1424" y="237"/>
                    <a:pt x="1424" y="237"/>
                  </a:cubicBezTo>
                  <a:cubicBezTo>
                    <a:pt x="1423" y="232"/>
                    <a:pt x="1416" y="223"/>
                    <a:pt x="1414" y="226"/>
                  </a:cubicBezTo>
                  <a:close/>
                  <a:moveTo>
                    <a:pt x="1519" y="325"/>
                  </a:moveTo>
                  <a:cubicBezTo>
                    <a:pt x="1520" y="328"/>
                    <a:pt x="1521" y="329"/>
                    <a:pt x="1524" y="330"/>
                  </a:cubicBezTo>
                  <a:cubicBezTo>
                    <a:pt x="1524" y="326"/>
                    <a:pt x="1521" y="326"/>
                    <a:pt x="1519" y="325"/>
                  </a:cubicBezTo>
                  <a:close/>
                  <a:moveTo>
                    <a:pt x="928" y="336"/>
                  </a:moveTo>
                  <a:cubicBezTo>
                    <a:pt x="928" y="340"/>
                    <a:pt x="935" y="341"/>
                    <a:pt x="934" y="335"/>
                  </a:cubicBezTo>
                  <a:cubicBezTo>
                    <a:pt x="931" y="335"/>
                    <a:pt x="929" y="335"/>
                    <a:pt x="928" y="336"/>
                  </a:cubicBezTo>
                  <a:close/>
                  <a:moveTo>
                    <a:pt x="913" y="346"/>
                  </a:moveTo>
                  <a:cubicBezTo>
                    <a:pt x="916" y="348"/>
                    <a:pt x="922" y="346"/>
                    <a:pt x="922" y="341"/>
                  </a:cubicBezTo>
                  <a:cubicBezTo>
                    <a:pt x="920" y="333"/>
                    <a:pt x="913" y="340"/>
                    <a:pt x="913" y="346"/>
                  </a:cubicBezTo>
                  <a:close/>
                  <a:moveTo>
                    <a:pt x="901" y="344"/>
                  </a:moveTo>
                  <a:cubicBezTo>
                    <a:pt x="904" y="350"/>
                    <a:pt x="894" y="346"/>
                    <a:pt x="893" y="351"/>
                  </a:cubicBezTo>
                  <a:cubicBezTo>
                    <a:pt x="898" y="355"/>
                    <a:pt x="903" y="351"/>
                    <a:pt x="908" y="349"/>
                  </a:cubicBezTo>
                  <a:cubicBezTo>
                    <a:pt x="908" y="345"/>
                    <a:pt x="903" y="346"/>
                    <a:pt x="901" y="344"/>
                  </a:cubicBezTo>
                  <a:close/>
                  <a:moveTo>
                    <a:pt x="901" y="357"/>
                  </a:moveTo>
                  <a:cubicBezTo>
                    <a:pt x="896" y="354"/>
                    <a:pt x="890" y="358"/>
                    <a:pt x="884" y="357"/>
                  </a:cubicBezTo>
                  <a:cubicBezTo>
                    <a:pt x="875" y="364"/>
                    <a:pt x="895" y="369"/>
                    <a:pt x="901" y="364"/>
                  </a:cubicBezTo>
                  <a:cubicBezTo>
                    <a:pt x="899" y="360"/>
                    <a:pt x="897" y="360"/>
                    <a:pt x="901" y="357"/>
                  </a:cubicBezTo>
                  <a:close/>
                  <a:moveTo>
                    <a:pt x="138" y="415"/>
                  </a:moveTo>
                  <a:cubicBezTo>
                    <a:pt x="134" y="415"/>
                    <a:pt x="133" y="417"/>
                    <a:pt x="132" y="420"/>
                  </a:cubicBezTo>
                  <a:cubicBezTo>
                    <a:pt x="136" y="421"/>
                    <a:pt x="137" y="417"/>
                    <a:pt x="138" y="415"/>
                  </a:cubicBezTo>
                  <a:close/>
                  <a:moveTo>
                    <a:pt x="130" y="417"/>
                  </a:moveTo>
                  <a:cubicBezTo>
                    <a:pt x="128" y="421"/>
                    <a:pt x="124" y="422"/>
                    <a:pt x="124" y="429"/>
                  </a:cubicBezTo>
                  <a:cubicBezTo>
                    <a:pt x="129" y="428"/>
                    <a:pt x="130" y="419"/>
                    <a:pt x="130" y="417"/>
                  </a:cubicBezTo>
                  <a:close/>
                  <a:moveTo>
                    <a:pt x="1576" y="428"/>
                  </a:moveTo>
                  <a:cubicBezTo>
                    <a:pt x="1578" y="441"/>
                    <a:pt x="1584" y="458"/>
                    <a:pt x="1592" y="468"/>
                  </a:cubicBezTo>
                  <a:cubicBezTo>
                    <a:pt x="1593" y="451"/>
                    <a:pt x="1585" y="437"/>
                    <a:pt x="1576" y="428"/>
                  </a:cubicBezTo>
                  <a:close/>
                  <a:moveTo>
                    <a:pt x="128" y="436"/>
                  </a:moveTo>
                  <a:cubicBezTo>
                    <a:pt x="127" y="439"/>
                    <a:pt x="123" y="443"/>
                    <a:pt x="124" y="446"/>
                  </a:cubicBezTo>
                  <a:cubicBezTo>
                    <a:pt x="126" y="443"/>
                    <a:pt x="132" y="441"/>
                    <a:pt x="128" y="436"/>
                  </a:cubicBezTo>
                  <a:close/>
                  <a:moveTo>
                    <a:pt x="118" y="437"/>
                  </a:moveTo>
                  <a:cubicBezTo>
                    <a:pt x="117" y="444"/>
                    <a:pt x="110" y="450"/>
                    <a:pt x="111" y="455"/>
                  </a:cubicBezTo>
                  <a:cubicBezTo>
                    <a:pt x="113" y="450"/>
                    <a:pt x="121" y="441"/>
                    <a:pt x="118" y="437"/>
                  </a:cubicBezTo>
                  <a:close/>
                  <a:moveTo>
                    <a:pt x="112" y="495"/>
                  </a:moveTo>
                  <a:cubicBezTo>
                    <a:pt x="113" y="473"/>
                    <a:pt x="139" y="464"/>
                    <a:pt x="146" y="448"/>
                  </a:cubicBezTo>
                  <a:cubicBezTo>
                    <a:pt x="150" y="447"/>
                    <a:pt x="157" y="446"/>
                    <a:pt x="163" y="444"/>
                  </a:cubicBezTo>
                  <a:cubicBezTo>
                    <a:pt x="154" y="432"/>
                    <a:pt x="144" y="446"/>
                    <a:pt x="135" y="450"/>
                  </a:cubicBezTo>
                  <a:cubicBezTo>
                    <a:pt x="128" y="463"/>
                    <a:pt x="116" y="465"/>
                    <a:pt x="111" y="481"/>
                  </a:cubicBezTo>
                  <a:cubicBezTo>
                    <a:pt x="102" y="487"/>
                    <a:pt x="98" y="497"/>
                    <a:pt x="92" y="505"/>
                  </a:cubicBezTo>
                  <a:cubicBezTo>
                    <a:pt x="103" y="506"/>
                    <a:pt x="103" y="496"/>
                    <a:pt x="112" y="495"/>
                  </a:cubicBezTo>
                  <a:close/>
                  <a:moveTo>
                    <a:pt x="146" y="459"/>
                  </a:moveTo>
                  <a:cubicBezTo>
                    <a:pt x="148" y="459"/>
                    <a:pt x="150" y="459"/>
                    <a:pt x="149" y="455"/>
                  </a:cubicBezTo>
                  <a:cubicBezTo>
                    <a:pt x="146" y="455"/>
                    <a:pt x="145" y="456"/>
                    <a:pt x="146" y="459"/>
                  </a:cubicBezTo>
                  <a:close/>
                  <a:moveTo>
                    <a:pt x="92" y="496"/>
                  </a:moveTo>
                  <a:cubicBezTo>
                    <a:pt x="88" y="495"/>
                    <a:pt x="89" y="499"/>
                    <a:pt x="88" y="502"/>
                  </a:cubicBezTo>
                  <a:cubicBezTo>
                    <a:pt x="91" y="502"/>
                    <a:pt x="92" y="499"/>
                    <a:pt x="92" y="496"/>
                  </a:cubicBezTo>
                  <a:close/>
                  <a:moveTo>
                    <a:pt x="1606" y="540"/>
                  </a:moveTo>
                  <a:cubicBezTo>
                    <a:pt x="1603" y="524"/>
                    <a:pt x="1602" y="509"/>
                    <a:pt x="1589" y="502"/>
                  </a:cubicBezTo>
                  <a:cubicBezTo>
                    <a:pt x="1587" y="522"/>
                    <a:pt x="1598" y="536"/>
                    <a:pt x="1598" y="554"/>
                  </a:cubicBezTo>
                  <a:cubicBezTo>
                    <a:pt x="1594" y="553"/>
                    <a:pt x="1591" y="549"/>
                    <a:pt x="1586" y="549"/>
                  </a:cubicBezTo>
                  <a:cubicBezTo>
                    <a:pt x="1582" y="552"/>
                    <a:pt x="1581" y="563"/>
                    <a:pt x="1588" y="564"/>
                  </a:cubicBezTo>
                  <a:cubicBezTo>
                    <a:pt x="1590" y="562"/>
                    <a:pt x="1589" y="557"/>
                    <a:pt x="1591" y="555"/>
                  </a:cubicBezTo>
                  <a:cubicBezTo>
                    <a:pt x="1593" y="557"/>
                    <a:pt x="1592" y="560"/>
                    <a:pt x="1593" y="561"/>
                  </a:cubicBezTo>
                  <a:cubicBezTo>
                    <a:pt x="1597" y="562"/>
                    <a:pt x="1596" y="559"/>
                    <a:pt x="1599" y="559"/>
                  </a:cubicBezTo>
                  <a:cubicBezTo>
                    <a:pt x="1606" y="564"/>
                    <a:pt x="1595" y="578"/>
                    <a:pt x="1604" y="582"/>
                  </a:cubicBezTo>
                  <a:cubicBezTo>
                    <a:pt x="1603" y="575"/>
                    <a:pt x="1609" y="569"/>
                    <a:pt x="1603" y="565"/>
                  </a:cubicBezTo>
                  <a:cubicBezTo>
                    <a:pt x="1607" y="560"/>
                    <a:pt x="1609" y="552"/>
                    <a:pt x="1610" y="543"/>
                  </a:cubicBezTo>
                  <a:cubicBezTo>
                    <a:pt x="1609" y="541"/>
                    <a:pt x="1607" y="541"/>
                    <a:pt x="1606" y="540"/>
                  </a:cubicBezTo>
                  <a:close/>
                  <a:moveTo>
                    <a:pt x="99" y="526"/>
                  </a:moveTo>
                  <a:cubicBezTo>
                    <a:pt x="103" y="523"/>
                    <a:pt x="110" y="519"/>
                    <a:pt x="112" y="511"/>
                  </a:cubicBezTo>
                  <a:cubicBezTo>
                    <a:pt x="106" y="513"/>
                    <a:pt x="98" y="519"/>
                    <a:pt x="99" y="526"/>
                  </a:cubicBezTo>
                  <a:close/>
                  <a:moveTo>
                    <a:pt x="73" y="545"/>
                  </a:moveTo>
                  <a:cubicBezTo>
                    <a:pt x="73" y="537"/>
                    <a:pt x="80" y="533"/>
                    <a:pt x="85" y="533"/>
                  </a:cubicBezTo>
                  <a:cubicBezTo>
                    <a:pt x="86" y="529"/>
                    <a:pt x="88" y="528"/>
                    <a:pt x="89" y="524"/>
                  </a:cubicBezTo>
                  <a:cubicBezTo>
                    <a:pt x="85" y="523"/>
                    <a:pt x="83" y="529"/>
                    <a:pt x="81" y="527"/>
                  </a:cubicBezTo>
                  <a:cubicBezTo>
                    <a:pt x="82" y="521"/>
                    <a:pt x="86" y="517"/>
                    <a:pt x="88" y="512"/>
                  </a:cubicBezTo>
                  <a:cubicBezTo>
                    <a:pt x="73" y="520"/>
                    <a:pt x="67" y="536"/>
                    <a:pt x="59" y="551"/>
                  </a:cubicBezTo>
                  <a:cubicBezTo>
                    <a:pt x="65" y="550"/>
                    <a:pt x="66" y="542"/>
                    <a:pt x="73" y="545"/>
                  </a:cubicBezTo>
                  <a:close/>
                  <a:moveTo>
                    <a:pt x="1658" y="557"/>
                  </a:moveTo>
                  <a:cubicBezTo>
                    <a:pt x="1659" y="547"/>
                    <a:pt x="1652" y="532"/>
                    <a:pt x="1645" y="530"/>
                  </a:cubicBezTo>
                  <a:cubicBezTo>
                    <a:pt x="1650" y="539"/>
                    <a:pt x="1650" y="552"/>
                    <a:pt x="1658" y="557"/>
                  </a:cubicBezTo>
                  <a:close/>
                  <a:moveTo>
                    <a:pt x="53" y="556"/>
                  </a:moveTo>
                  <a:cubicBezTo>
                    <a:pt x="53" y="562"/>
                    <a:pt x="47" y="562"/>
                    <a:pt x="47" y="569"/>
                  </a:cubicBezTo>
                  <a:cubicBezTo>
                    <a:pt x="50" y="570"/>
                    <a:pt x="56" y="561"/>
                    <a:pt x="53" y="556"/>
                  </a:cubicBezTo>
                  <a:close/>
                  <a:moveTo>
                    <a:pt x="1578" y="581"/>
                  </a:moveTo>
                  <a:cubicBezTo>
                    <a:pt x="1575" y="583"/>
                    <a:pt x="1573" y="586"/>
                    <a:pt x="1574" y="592"/>
                  </a:cubicBezTo>
                  <a:cubicBezTo>
                    <a:pt x="1579" y="593"/>
                    <a:pt x="1579" y="589"/>
                    <a:pt x="1582" y="588"/>
                  </a:cubicBezTo>
                  <a:cubicBezTo>
                    <a:pt x="1584" y="592"/>
                    <a:pt x="1583" y="598"/>
                    <a:pt x="1586" y="601"/>
                  </a:cubicBezTo>
                  <a:cubicBezTo>
                    <a:pt x="1586" y="598"/>
                    <a:pt x="1584" y="593"/>
                    <a:pt x="1587" y="592"/>
                  </a:cubicBezTo>
                  <a:cubicBezTo>
                    <a:pt x="1592" y="600"/>
                    <a:pt x="1584" y="615"/>
                    <a:pt x="1595" y="617"/>
                  </a:cubicBezTo>
                  <a:cubicBezTo>
                    <a:pt x="1597" y="608"/>
                    <a:pt x="1590" y="604"/>
                    <a:pt x="1593" y="597"/>
                  </a:cubicBezTo>
                  <a:cubicBezTo>
                    <a:pt x="1596" y="597"/>
                    <a:pt x="1596" y="601"/>
                    <a:pt x="1598" y="599"/>
                  </a:cubicBezTo>
                  <a:cubicBezTo>
                    <a:pt x="1598" y="592"/>
                    <a:pt x="1597" y="587"/>
                    <a:pt x="1596" y="582"/>
                  </a:cubicBezTo>
                  <a:cubicBezTo>
                    <a:pt x="1595" y="581"/>
                    <a:pt x="1592" y="583"/>
                    <a:pt x="1588" y="582"/>
                  </a:cubicBezTo>
                  <a:cubicBezTo>
                    <a:pt x="1587" y="586"/>
                    <a:pt x="1593" y="589"/>
                    <a:pt x="1589" y="592"/>
                  </a:cubicBezTo>
                  <a:cubicBezTo>
                    <a:pt x="1588" y="590"/>
                    <a:pt x="1586" y="581"/>
                    <a:pt x="1584" y="586"/>
                  </a:cubicBezTo>
                  <a:cubicBezTo>
                    <a:pt x="1582" y="581"/>
                    <a:pt x="1578" y="579"/>
                    <a:pt x="1577" y="574"/>
                  </a:cubicBezTo>
                  <a:cubicBezTo>
                    <a:pt x="1579" y="573"/>
                    <a:pt x="1581" y="572"/>
                    <a:pt x="1583" y="572"/>
                  </a:cubicBezTo>
                  <a:cubicBezTo>
                    <a:pt x="1579" y="549"/>
                    <a:pt x="1561" y="585"/>
                    <a:pt x="1578" y="581"/>
                  </a:cubicBezTo>
                  <a:close/>
                  <a:moveTo>
                    <a:pt x="1587" y="632"/>
                  </a:moveTo>
                  <a:cubicBezTo>
                    <a:pt x="1590" y="635"/>
                    <a:pt x="1593" y="642"/>
                    <a:pt x="1598" y="640"/>
                  </a:cubicBezTo>
                  <a:cubicBezTo>
                    <a:pt x="1597" y="631"/>
                    <a:pt x="1590" y="628"/>
                    <a:pt x="1588" y="620"/>
                  </a:cubicBezTo>
                  <a:cubicBezTo>
                    <a:pt x="1578" y="618"/>
                    <a:pt x="1579" y="606"/>
                    <a:pt x="1572" y="600"/>
                  </a:cubicBezTo>
                  <a:cubicBezTo>
                    <a:pt x="1573" y="599"/>
                    <a:pt x="1575" y="599"/>
                    <a:pt x="1574" y="596"/>
                  </a:cubicBezTo>
                  <a:cubicBezTo>
                    <a:pt x="1570" y="593"/>
                    <a:pt x="1569" y="599"/>
                    <a:pt x="1565" y="599"/>
                  </a:cubicBezTo>
                  <a:cubicBezTo>
                    <a:pt x="1568" y="613"/>
                    <a:pt x="1561" y="624"/>
                    <a:pt x="1568" y="633"/>
                  </a:cubicBezTo>
                  <a:cubicBezTo>
                    <a:pt x="1569" y="632"/>
                    <a:pt x="1569" y="630"/>
                    <a:pt x="1571" y="629"/>
                  </a:cubicBezTo>
                  <a:cubicBezTo>
                    <a:pt x="1574" y="635"/>
                    <a:pt x="1569" y="638"/>
                    <a:pt x="1570" y="645"/>
                  </a:cubicBezTo>
                  <a:cubicBezTo>
                    <a:pt x="1579" y="651"/>
                    <a:pt x="1586" y="643"/>
                    <a:pt x="1587" y="632"/>
                  </a:cubicBezTo>
                  <a:close/>
                  <a:moveTo>
                    <a:pt x="1579" y="595"/>
                  </a:moveTo>
                  <a:cubicBezTo>
                    <a:pt x="1580" y="597"/>
                    <a:pt x="1579" y="601"/>
                    <a:pt x="1583" y="600"/>
                  </a:cubicBezTo>
                  <a:cubicBezTo>
                    <a:pt x="1583" y="598"/>
                    <a:pt x="1583" y="596"/>
                    <a:pt x="1582" y="595"/>
                  </a:cubicBezTo>
                  <a:lnTo>
                    <a:pt x="1579" y="595"/>
                  </a:lnTo>
                  <a:close/>
                  <a:moveTo>
                    <a:pt x="1613" y="598"/>
                  </a:moveTo>
                  <a:cubicBezTo>
                    <a:pt x="1612" y="620"/>
                    <a:pt x="1625" y="632"/>
                    <a:pt x="1631" y="649"/>
                  </a:cubicBezTo>
                  <a:cubicBezTo>
                    <a:pt x="1629" y="634"/>
                    <a:pt x="1621" y="624"/>
                    <a:pt x="1616" y="612"/>
                  </a:cubicBezTo>
                  <a:cubicBezTo>
                    <a:pt x="1620" y="608"/>
                    <a:pt x="1616" y="600"/>
                    <a:pt x="1613" y="598"/>
                  </a:cubicBezTo>
                  <a:close/>
                  <a:moveTo>
                    <a:pt x="54" y="629"/>
                  </a:moveTo>
                  <a:cubicBezTo>
                    <a:pt x="55" y="628"/>
                    <a:pt x="58" y="623"/>
                    <a:pt x="55" y="621"/>
                  </a:cubicBezTo>
                  <a:cubicBezTo>
                    <a:pt x="55" y="623"/>
                    <a:pt x="52" y="627"/>
                    <a:pt x="54" y="629"/>
                  </a:cubicBezTo>
                  <a:close/>
                  <a:moveTo>
                    <a:pt x="1310" y="675"/>
                  </a:moveTo>
                  <a:cubicBezTo>
                    <a:pt x="1314" y="674"/>
                    <a:pt x="1312" y="666"/>
                    <a:pt x="1314" y="662"/>
                  </a:cubicBezTo>
                  <a:cubicBezTo>
                    <a:pt x="1323" y="662"/>
                    <a:pt x="1324" y="654"/>
                    <a:pt x="1334" y="655"/>
                  </a:cubicBezTo>
                  <a:cubicBezTo>
                    <a:pt x="1334" y="652"/>
                    <a:pt x="1334" y="648"/>
                    <a:pt x="1331" y="648"/>
                  </a:cubicBezTo>
                  <a:cubicBezTo>
                    <a:pt x="1324" y="656"/>
                    <a:pt x="1293" y="662"/>
                    <a:pt x="1310" y="675"/>
                  </a:cubicBezTo>
                  <a:close/>
                  <a:moveTo>
                    <a:pt x="1601" y="655"/>
                  </a:moveTo>
                  <a:cubicBezTo>
                    <a:pt x="1600" y="653"/>
                    <a:pt x="1601" y="649"/>
                    <a:pt x="1597" y="649"/>
                  </a:cubicBezTo>
                  <a:cubicBezTo>
                    <a:pt x="1595" y="651"/>
                    <a:pt x="1596" y="656"/>
                    <a:pt x="1598" y="657"/>
                  </a:cubicBezTo>
                  <a:cubicBezTo>
                    <a:pt x="1598" y="656"/>
                    <a:pt x="1600" y="656"/>
                    <a:pt x="1601" y="655"/>
                  </a:cubicBezTo>
                  <a:close/>
                  <a:moveTo>
                    <a:pt x="1561" y="650"/>
                  </a:moveTo>
                  <a:cubicBezTo>
                    <a:pt x="1560" y="654"/>
                    <a:pt x="1561" y="658"/>
                    <a:pt x="1564" y="659"/>
                  </a:cubicBezTo>
                  <a:cubicBezTo>
                    <a:pt x="1563" y="656"/>
                    <a:pt x="1565" y="650"/>
                    <a:pt x="1561" y="650"/>
                  </a:cubicBezTo>
                  <a:close/>
                  <a:moveTo>
                    <a:pt x="1376" y="658"/>
                  </a:moveTo>
                  <a:cubicBezTo>
                    <a:pt x="1375" y="655"/>
                    <a:pt x="1373" y="652"/>
                    <a:pt x="1369" y="652"/>
                  </a:cubicBezTo>
                  <a:cubicBezTo>
                    <a:pt x="1365" y="657"/>
                    <a:pt x="1372" y="661"/>
                    <a:pt x="1376" y="658"/>
                  </a:cubicBezTo>
                  <a:close/>
                  <a:moveTo>
                    <a:pt x="1573" y="656"/>
                  </a:moveTo>
                  <a:cubicBezTo>
                    <a:pt x="1573" y="659"/>
                    <a:pt x="1574" y="660"/>
                    <a:pt x="1575" y="661"/>
                  </a:cubicBezTo>
                  <a:cubicBezTo>
                    <a:pt x="1577" y="659"/>
                    <a:pt x="1576" y="655"/>
                    <a:pt x="1573" y="656"/>
                  </a:cubicBezTo>
                  <a:close/>
                  <a:moveTo>
                    <a:pt x="1606" y="656"/>
                  </a:moveTo>
                  <a:cubicBezTo>
                    <a:pt x="1606" y="659"/>
                    <a:pt x="1607" y="661"/>
                    <a:pt x="1609" y="663"/>
                  </a:cubicBezTo>
                  <a:cubicBezTo>
                    <a:pt x="1611" y="661"/>
                    <a:pt x="1608" y="659"/>
                    <a:pt x="1609" y="656"/>
                  </a:cubicBezTo>
                  <a:lnTo>
                    <a:pt x="1606" y="656"/>
                  </a:lnTo>
                  <a:close/>
                  <a:moveTo>
                    <a:pt x="1623" y="742"/>
                  </a:moveTo>
                  <a:cubicBezTo>
                    <a:pt x="1623" y="744"/>
                    <a:pt x="1619" y="741"/>
                    <a:pt x="1620" y="744"/>
                  </a:cubicBezTo>
                  <a:cubicBezTo>
                    <a:pt x="1621" y="755"/>
                    <a:pt x="1634" y="764"/>
                    <a:pt x="1624" y="774"/>
                  </a:cubicBezTo>
                  <a:cubicBezTo>
                    <a:pt x="1626" y="789"/>
                    <a:pt x="1627" y="807"/>
                    <a:pt x="1635" y="816"/>
                  </a:cubicBezTo>
                  <a:cubicBezTo>
                    <a:pt x="1634" y="813"/>
                    <a:pt x="1634" y="809"/>
                    <a:pt x="1636" y="806"/>
                  </a:cubicBezTo>
                  <a:cubicBezTo>
                    <a:pt x="1639" y="807"/>
                    <a:pt x="1640" y="812"/>
                    <a:pt x="1643" y="814"/>
                  </a:cubicBezTo>
                  <a:cubicBezTo>
                    <a:pt x="1644" y="812"/>
                    <a:pt x="1644" y="809"/>
                    <a:pt x="1646" y="810"/>
                  </a:cubicBezTo>
                  <a:cubicBezTo>
                    <a:pt x="1647" y="814"/>
                    <a:pt x="1649" y="818"/>
                    <a:pt x="1652" y="820"/>
                  </a:cubicBezTo>
                  <a:cubicBezTo>
                    <a:pt x="1652" y="817"/>
                    <a:pt x="1652" y="814"/>
                    <a:pt x="1654" y="813"/>
                  </a:cubicBezTo>
                  <a:cubicBezTo>
                    <a:pt x="1654" y="819"/>
                    <a:pt x="1656" y="822"/>
                    <a:pt x="1660" y="824"/>
                  </a:cubicBezTo>
                  <a:cubicBezTo>
                    <a:pt x="1662" y="802"/>
                    <a:pt x="1680" y="782"/>
                    <a:pt x="1666" y="762"/>
                  </a:cubicBezTo>
                  <a:cubicBezTo>
                    <a:pt x="1665" y="761"/>
                    <a:pt x="1661" y="763"/>
                    <a:pt x="1661" y="761"/>
                  </a:cubicBezTo>
                  <a:cubicBezTo>
                    <a:pt x="1665" y="735"/>
                    <a:pt x="1644" y="720"/>
                    <a:pt x="1644" y="691"/>
                  </a:cubicBezTo>
                  <a:cubicBezTo>
                    <a:pt x="1634" y="685"/>
                    <a:pt x="1638" y="666"/>
                    <a:pt x="1630" y="658"/>
                  </a:cubicBezTo>
                  <a:cubicBezTo>
                    <a:pt x="1627" y="666"/>
                    <a:pt x="1621" y="668"/>
                    <a:pt x="1614" y="671"/>
                  </a:cubicBezTo>
                  <a:cubicBezTo>
                    <a:pt x="1614" y="677"/>
                    <a:pt x="1618" y="677"/>
                    <a:pt x="1621" y="680"/>
                  </a:cubicBezTo>
                  <a:cubicBezTo>
                    <a:pt x="1622" y="684"/>
                    <a:pt x="1618" y="683"/>
                    <a:pt x="1619" y="687"/>
                  </a:cubicBezTo>
                  <a:cubicBezTo>
                    <a:pt x="1621" y="689"/>
                    <a:pt x="1624" y="689"/>
                    <a:pt x="1625" y="690"/>
                  </a:cubicBezTo>
                  <a:cubicBezTo>
                    <a:pt x="1623" y="696"/>
                    <a:pt x="1628" y="708"/>
                    <a:pt x="1620" y="710"/>
                  </a:cubicBezTo>
                  <a:cubicBezTo>
                    <a:pt x="1620" y="714"/>
                    <a:pt x="1621" y="715"/>
                    <a:pt x="1621" y="719"/>
                  </a:cubicBezTo>
                  <a:cubicBezTo>
                    <a:pt x="1618" y="721"/>
                    <a:pt x="1616" y="726"/>
                    <a:pt x="1614" y="731"/>
                  </a:cubicBezTo>
                  <a:cubicBezTo>
                    <a:pt x="1617" y="735"/>
                    <a:pt x="1623" y="735"/>
                    <a:pt x="1623" y="742"/>
                  </a:cubicBezTo>
                  <a:close/>
                  <a:moveTo>
                    <a:pt x="1548" y="668"/>
                  </a:moveTo>
                  <a:cubicBezTo>
                    <a:pt x="1547" y="667"/>
                    <a:pt x="1547" y="667"/>
                    <a:pt x="1547" y="666"/>
                  </a:cubicBezTo>
                  <a:cubicBezTo>
                    <a:pt x="1542" y="666"/>
                    <a:pt x="1542" y="666"/>
                    <a:pt x="1542" y="666"/>
                  </a:cubicBezTo>
                  <a:cubicBezTo>
                    <a:pt x="1542" y="668"/>
                    <a:pt x="1542" y="670"/>
                    <a:pt x="1543" y="671"/>
                  </a:cubicBezTo>
                  <a:cubicBezTo>
                    <a:pt x="1546" y="672"/>
                    <a:pt x="1548" y="670"/>
                    <a:pt x="1548" y="668"/>
                  </a:cubicBezTo>
                  <a:close/>
                  <a:moveTo>
                    <a:pt x="1350" y="702"/>
                  </a:moveTo>
                  <a:cubicBezTo>
                    <a:pt x="1351" y="700"/>
                    <a:pt x="1354" y="700"/>
                    <a:pt x="1353" y="697"/>
                  </a:cubicBezTo>
                  <a:cubicBezTo>
                    <a:pt x="1346" y="688"/>
                    <a:pt x="1330" y="688"/>
                    <a:pt x="1324" y="677"/>
                  </a:cubicBezTo>
                  <a:cubicBezTo>
                    <a:pt x="1325" y="675"/>
                    <a:pt x="1329" y="676"/>
                    <a:pt x="1328" y="672"/>
                  </a:cubicBezTo>
                  <a:cubicBezTo>
                    <a:pt x="1326" y="669"/>
                    <a:pt x="1324" y="666"/>
                    <a:pt x="1317" y="667"/>
                  </a:cubicBezTo>
                  <a:cubicBezTo>
                    <a:pt x="1310" y="689"/>
                    <a:pt x="1330" y="700"/>
                    <a:pt x="1350" y="702"/>
                  </a:cubicBezTo>
                  <a:close/>
                  <a:moveTo>
                    <a:pt x="1274" y="691"/>
                  </a:moveTo>
                  <a:cubicBezTo>
                    <a:pt x="1282" y="690"/>
                    <a:pt x="1291" y="682"/>
                    <a:pt x="1293" y="671"/>
                  </a:cubicBezTo>
                  <a:cubicBezTo>
                    <a:pt x="1287" y="669"/>
                    <a:pt x="1272" y="680"/>
                    <a:pt x="1274" y="691"/>
                  </a:cubicBezTo>
                  <a:close/>
                  <a:moveTo>
                    <a:pt x="1541" y="696"/>
                  </a:moveTo>
                  <a:cubicBezTo>
                    <a:pt x="1546" y="696"/>
                    <a:pt x="1547" y="698"/>
                    <a:pt x="1547" y="702"/>
                  </a:cubicBezTo>
                  <a:cubicBezTo>
                    <a:pt x="1547" y="705"/>
                    <a:pt x="1542" y="703"/>
                    <a:pt x="1542" y="707"/>
                  </a:cubicBezTo>
                  <a:cubicBezTo>
                    <a:pt x="1546" y="712"/>
                    <a:pt x="1552" y="706"/>
                    <a:pt x="1555" y="704"/>
                  </a:cubicBezTo>
                  <a:cubicBezTo>
                    <a:pt x="1558" y="695"/>
                    <a:pt x="1557" y="681"/>
                    <a:pt x="1550" y="672"/>
                  </a:cubicBezTo>
                  <a:cubicBezTo>
                    <a:pt x="1548" y="680"/>
                    <a:pt x="1553" y="687"/>
                    <a:pt x="1551" y="692"/>
                  </a:cubicBezTo>
                  <a:cubicBezTo>
                    <a:pt x="1546" y="691"/>
                    <a:pt x="1549" y="682"/>
                    <a:pt x="1541" y="684"/>
                  </a:cubicBezTo>
                  <a:cubicBezTo>
                    <a:pt x="1540" y="689"/>
                    <a:pt x="1542" y="692"/>
                    <a:pt x="1541" y="696"/>
                  </a:cubicBezTo>
                  <a:close/>
                  <a:moveTo>
                    <a:pt x="207" y="678"/>
                  </a:moveTo>
                  <a:cubicBezTo>
                    <a:pt x="204" y="678"/>
                    <a:pt x="204" y="678"/>
                    <a:pt x="204" y="678"/>
                  </a:cubicBezTo>
                  <a:cubicBezTo>
                    <a:pt x="204" y="683"/>
                    <a:pt x="201" y="684"/>
                    <a:pt x="198" y="684"/>
                  </a:cubicBezTo>
                  <a:cubicBezTo>
                    <a:pt x="198" y="688"/>
                    <a:pt x="198" y="688"/>
                    <a:pt x="198" y="688"/>
                  </a:cubicBezTo>
                  <a:cubicBezTo>
                    <a:pt x="203" y="686"/>
                    <a:pt x="200" y="692"/>
                    <a:pt x="202" y="694"/>
                  </a:cubicBezTo>
                  <a:cubicBezTo>
                    <a:pt x="204" y="694"/>
                    <a:pt x="206" y="693"/>
                    <a:pt x="207" y="693"/>
                  </a:cubicBezTo>
                  <a:cubicBezTo>
                    <a:pt x="208" y="689"/>
                    <a:pt x="206" y="687"/>
                    <a:pt x="205" y="686"/>
                  </a:cubicBezTo>
                  <a:cubicBezTo>
                    <a:pt x="212" y="685"/>
                    <a:pt x="204" y="681"/>
                    <a:pt x="207" y="678"/>
                  </a:cubicBezTo>
                  <a:close/>
                  <a:moveTo>
                    <a:pt x="1525" y="706"/>
                  </a:moveTo>
                  <a:cubicBezTo>
                    <a:pt x="1526" y="704"/>
                    <a:pt x="1528" y="703"/>
                    <a:pt x="1527" y="699"/>
                  </a:cubicBezTo>
                  <a:cubicBezTo>
                    <a:pt x="1525" y="697"/>
                    <a:pt x="1525" y="701"/>
                    <a:pt x="1522" y="700"/>
                  </a:cubicBezTo>
                  <a:cubicBezTo>
                    <a:pt x="1519" y="695"/>
                    <a:pt x="1516" y="689"/>
                    <a:pt x="1511" y="685"/>
                  </a:cubicBezTo>
                  <a:cubicBezTo>
                    <a:pt x="1506" y="687"/>
                    <a:pt x="1501" y="686"/>
                    <a:pt x="1497" y="687"/>
                  </a:cubicBezTo>
                  <a:cubicBezTo>
                    <a:pt x="1494" y="692"/>
                    <a:pt x="1496" y="701"/>
                    <a:pt x="1492" y="706"/>
                  </a:cubicBezTo>
                  <a:cubicBezTo>
                    <a:pt x="1491" y="706"/>
                    <a:pt x="1491" y="704"/>
                    <a:pt x="1490" y="704"/>
                  </a:cubicBezTo>
                  <a:cubicBezTo>
                    <a:pt x="1489" y="708"/>
                    <a:pt x="1489" y="710"/>
                    <a:pt x="1486" y="711"/>
                  </a:cubicBezTo>
                  <a:cubicBezTo>
                    <a:pt x="1479" y="708"/>
                    <a:pt x="1475" y="703"/>
                    <a:pt x="1476" y="694"/>
                  </a:cubicBezTo>
                  <a:cubicBezTo>
                    <a:pt x="1473" y="692"/>
                    <a:pt x="1469" y="691"/>
                    <a:pt x="1468" y="688"/>
                  </a:cubicBezTo>
                  <a:cubicBezTo>
                    <a:pt x="1471" y="685"/>
                    <a:pt x="1465" y="682"/>
                    <a:pt x="1465" y="680"/>
                  </a:cubicBezTo>
                  <a:cubicBezTo>
                    <a:pt x="1434" y="684"/>
                    <a:pt x="1406" y="677"/>
                    <a:pt x="1382" y="690"/>
                  </a:cubicBezTo>
                  <a:cubicBezTo>
                    <a:pt x="1382" y="694"/>
                    <a:pt x="1382" y="698"/>
                    <a:pt x="1379" y="699"/>
                  </a:cubicBezTo>
                  <a:cubicBezTo>
                    <a:pt x="1375" y="699"/>
                    <a:pt x="1366" y="699"/>
                    <a:pt x="1362" y="701"/>
                  </a:cubicBezTo>
                  <a:cubicBezTo>
                    <a:pt x="1361" y="708"/>
                    <a:pt x="1367" y="708"/>
                    <a:pt x="1368" y="714"/>
                  </a:cubicBezTo>
                  <a:cubicBezTo>
                    <a:pt x="1365" y="718"/>
                    <a:pt x="1361" y="719"/>
                    <a:pt x="1356" y="721"/>
                  </a:cubicBezTo>
                  <a:cubicBezTo>
                    <a:pt x="1355" y="729"/>
                    <a:pt x="1350" y="733"/>
                    <a:pt x="1343" y="729"/>
                  </a:cubicBezTo>
                  <a:cubicBezTo>
                    <a:pt x="1343" y="732"/>
                    <a:pt x="1343" y="735"/>
                    <a:pt x="1342" y="736"/>
                  </a:cubicBezTo>
                  <a:cubicBezTo>
                    <a:pt x="1334" y="737"/>
                    <a:pt x="1330" y="742"/>
                    <a:pt x="1328" y="749"/>
                  </a:cubicBezTo>
                  <a:cubicBezTo>
                    <a:pt x="1342" y="740"/>
                    <a:pt x="1361" y="759"/>
                    <a:pt x="1367" y="739"/>
                  </a:cubicBezTo>
                  <a:cubicBezTo>
                    <a:pt x="1372" y="739"/>
                    <a:pt x="1372" y="739"/>
                    <a:pt x="1372" y="739"/>
                  </a:cubicBezTo>
                  <a:cubicBezTo>
                    <a:pt x="1371" y="726"/>
                    <a:pt x="1388" y="734"/>
                    <a:pt x="1394" y="728"/>
                  </a:cubicBezTo>
                  <a:cubicBezTo>
                    <a:pt x="1395" y="733"/>
                    <a:pt x="1401" y="732"/>
                    <a:pt x="1400" y="740"/>
                  </a:cubicBezTo>
                  <a:cubicBezTo>
                    <a:pt x="1402" y="742"/>
                    <a:pt x="1408" y="741"/>
                    <a:pt x="1409" y="744"/>
                  </a:cubicBezTo>
                  <a:cubicBezTo>
                    <a:pt x="1407" y="746"/>
                    <a:pt x="1402" y="744"/>
                    <a:pt x="1402" y="748"/>
                  </a:cubicBezTo>
                  <a:cubicBezTo>
                    <a:pt x="1404" y="752"/>
                    <a:pt x="1406" y="754"/>
                    <a:pt x="1409" y="756"/>
                  </a:cubicBezTo>
                  <a:cubicBezTo>
                    <a:pt x="1415" y="753"/>
                    <a:pt x="1419" y="760"/>
                    <a:pt x="1424" y="760"/>
                  </a:cubicBezTo>
                  <a:cubicBezTo>
                    <a:pt x="1430" y="760"/>
                    <a:pt x="1432" y="755"/>
                    <a:pt x="1437" y="751"/>
                  </a:cubicBezTo>
                  <a:cubicBezTo>
                    <a:pt x="1442" y="756"/>
                    <a:pt x="1449" y="760"/>
                    <a:pt x="1456" y="763"/>
                  </a:cubicBezTo>
                  <a:cubicBezTo>
                    <a:pt x="1458" y="752"/>
                    <a:pt x="1452" y="749"/>
                    <a:pt x="1447" y="745"/>
                  </a:cubicBezTo>
                  <a:cubicBezTo>
                    <a:pt x="1450" y="740"/>
                    <a:pt x="1452" y="736"/>
                    <a:pt x="1454" y="728"/>
                  </a:cubicBezTo>
                  <a:cubicBezTo>
                    <a:pt x="1463" y="726"/>
                    <a:pt x="1476" y="721"/>
                    <a:pt x="1484" y="726"/>
                  </a:cubicBezTo>
                  <a:cubicBezTo>
                    <a:pt x="1488" y="722"/>
                    <a:pt x="1496" y="722"/>
                    <a:pt x="1499" y="719"/>
                  </a:cubicBezTo>
                  <a:cubicBezTo>
                    <a:pt x="1501" y="724"/>
                    <a:pt x="1500" y="731"/>
                    <a:pt x="1506" y="731"/>
                  </a:cubicBezTo>
                  <a:cubicBezTo>
                    <a:pt x="1506" y="722"/>
                    <a:pt x="1506" y="722"/>
                    <a:pt x="1506" y="722"/>
                  </a:cubicBezTo>
                  <a:cubicBezTo>
                    <a:pt x="1507" y="719"/>
                    <a:pt x="1514" y="722"/>
                    <a:pt x="1514" y="719"/>
                  </a:cubicBezTo>
                  <a:cubicBezTo>
                    <a:pt x="1510" y="713"/>
                    <a:pt x="1503" y="710"/>
                    <a:pt x="1497" y="705"/>
                  </a:cubicBezTo>
                  <a:cubicBezTo>
                    <a:pt x="1504" y="701"/>
                    <a:pt x="1507" y="712"/>
                    <a:pt x="1513" y="710"/>
                  </a:cubicBezTo>
                  <a:cubicBezTo>
                    <a:pt x="1515" y="710"/>
                    <a:pt x="1514" y="705"/>
                    <a:pt x="1516" y="704"/>
                  </a:cubicBezTo>
                  <a:cubicBezTo>
                    <a:pt x="1519" y="705"/>
                    <a:pt x="1521" y="707"/>
                    <a:pt x="1525" y="706"/>
                  </a:cubicBezTo>
                  <a:close/>
                  <a:moveTo>
                    <a:pt x="1262" y="683"/>
                  </a:moveTo>
                  <a:cubicBezTo>
                    <a:pt x="1262" y="689"/>
                    <a:pt x="1262" y="689"/>
                    <a:pt x="1262" y="689"/>
                  </a:cubicBezTo>
                  <a:cubicBezTo>
                    <a:pt x="1265" y="689"/>
                    <a:pt x="1267" y="687"/>
                    <a:pt x="1267" y="684"/>
                  </a:cubicBezTo>
                  <a:cubicBezTo>
                    <a:pt x="1266" y="683"/>
                    <a:pt x="1264" y="683"/>
                    <a:pt x="1262" y="683"/>
                  </a:cubicBezTo>
                  <a:close/>
                  <a:moveTo>
                    <a:pt x="1232" y="697"/>
                  </a:moveTo>
                  <a:cubicBezTo>
                    <a:pt x="1239" y="696"/>
                    <a:pt x="1246" y="694"/>
                    <a:pt x="1248" y="687"/>
                  </a:cubicBezTo>
                  <a:cubicBezTo>
                    <a:pt x="1241" y="688"/>
                    <a:pt x="1234" y="691"/>
                    <a:pt x="1232" y="697"/>
                  </a:cubicBezTo>
                  <a:close/>
                  <a:moveTo>
                    <a:pt x="196" y="694"/>
                  </a:moveTo>
                  <a:cubicBezTo>
                    <a:pt x="199" y="694"/>
                    <a:pt x="199" y="689"/>
                    <a:pt x="196" y="689"/>
                  </a:cubicBezTo>
                  <a:cubicBezTo>
                    <a:pt x="196" y="690"/>
                    <a:pt x="195" y="691"/>
                    <a:pt x="196" y="694"/>
                  </a:cubicBezTo>
                  <a:close/>
                  <a:moveTo>
                    <a:pt x="1222" y="693"/>
                  </a:moveTo>
                  <a:cubicBezTo>
                    <a:pt x="1217" y="695"/>
                    <a:pt x="1211" y="703"/>
                    <a:pt x="1214" y="706"/>
                  </a:cubicBezTo>
                  <a:cubicBezTo>
                    <a:pt x="1219" y="704"/>
                    <a:pt x="1226" y="700"/>
                    <a:pt x="1222" y="693"/>
                  </a:cubicBezTo>
                  <a:close/>
                  <a:moveTo>
                    <a:pt x="1604" y="812"/>
                  </a:moveTo>
                  <a:cubicBezTo>
                    <a:pt x="1609" y="805"/>
                    <a:pt x="1603" y="789"/>
                    <a:pt x="1609" y="781"/>
                  </a:cubicBezTo>
                  <a:cubicBezTo>
                    <a:pt x="1611" y="781"/>
                    <a:pt x="1609" y="785"/>
                    <a:pt x="1612" y="784"/>
                  </a:cubicBezTo>
                  <a:cubicBezTo>
                    <a:pt x="1615" y="776"/>
                    <a:pt x="1615" y="767"/>
                    <a:pt x="1611" y="762"/>
                  </a:cubicBezTo>
                  <a:cubicBezTo>
                    <a:pt x="1616" y="746"/>
                    <a:pt x="1609" y="726"/>
                    <a:pt x="1604" y="712"/>
                  </a:cubicBezTo>
                  <a:cubicBezTo>
                    <a:pt x="1594" y="717"/>
                    <a:pt x="1588" y="707"/>
                    <a:pt x="1581" y="704"/>
                  </a:cubicBezTo>
                  <a:cubicBezTo>
                    <a:pt x="1580" y="699"/>
                    <a:pt x="1575" y="693"/>
                    <a:pt x="1571" y="694"/>
                  </a:cubicBezTo>
                  <a:cubicBezTo>
                    <a:pt x="1574" y="703"/>
                    <a:pt x="1577" y="714"/>
                    <a:pt x="1587" y="718"/>
                  </a:cubicBezTo>
                  <a:cubicBezTo>
                    <a:pt x="1589" y="719"/>
                    <a:pt x="1592" y="716"/>
                    <a:pt x="1595" y="718"/>
                  </a:cubicBezTo>
                  <a:cubicBezTo>
                    <a:pt x="1597" y="718"/>
                    <a:pt x="1597" y="722"/>
                    <a:pt x="1598" y="723"/>
                  </a:cubicBezTo>
                  <a:cubicBezTo>
                    <a:pt x="1601" y="726"/>
                    <a:pt x="1604" y="724"/>
                    <a:pt x="1607" y="726"/>
                  </a:cubicBezTo>
                  <a:cubicBezTo>
                    <a:pt x="1607" y="731"/>
                    <a:pt x="1608" y="735"/>
                    <a:pt x="1608" y="741"/>
                  </a:cubicBezTo>
                  <a:cubicBezTo>
                    <a:pt x="1602" y="739"/>
                    <a:pt x="1602" y="743"/>
                    <a:pt x="1600" y="744"/>
                  </a:cubicBezTo>
                  <a:cubicBezTo>
                    <a:pt x="1598" y="736"/>
                    <a:pt x="1591" y="728"/>
                    <a:pt x="1586" y="726"/>
                  </a:cubicBezTo>
                  <a:cubicBezTo>
                    <a:pt x="1585" y="734"/>
                    <a:pt x="1593" y="741"/>
                    <a:pt x="1594" y="749"/>
                  </a:cubicBezTo>
                  <a:cubicBezTo>
                    <a:pt x="1592" y="748"/>
                    <a:pt x="1592" y="751"/>
                    <a:pt x="1589" y="750"/>
                  </a:cubicBezTo>
                  <a:cubicBezTo>
                    <a:pt x="1592" y="760"/>
                    <a:pt x="1582" y="760"/>
                    <a:pt x="1587" y="769"/>
                  </a:cubicBezTo>
                  <a:cubicBezTo>
                    <a:pt x="1583" y="774"/>
                    <a:pt x="1576" y="775"/>
                    <a:pt x="1578" y="785"/>
                  </a:cubicBezTo>
                  <a:cubicBezTo>
                    <a:pt x="1583" y="786"/>
                    <a:pt x="1581" y="791"/>
                    <a:pt x="1581" y="796"/>
                  </a:cubicBezTo>
                  <a:cubicBezTo>
                    <a:pt x="1583" y="797"/>
                    <a:pt x="1585" y="798"/>
                    <a:pt x="1587" y="799"/>
                  </a:cubicBezTo>
                  <a:cubicBezTo>
                    <a:pt x="1592" y="786"/>
                    <a:pt x="1596" y="772"/>
                    <a:pt x="1603" y="760"/>
                  </a:cubicBezTo>
                  <a:cubicBezTo>
                    <a:pt x="1603" y="772"/>
                    <a:pt x="1592" y="808"/>
                    <a:pt x="1604" y="812"/>
                  </a:cubicBezTo>
                  <a:close/>
                  <a:moveTo>
                    <a:pt x="187" y="697"/>
                  </a:moveTo>
                  <a:cubicBezTo>
                    <a:pt x="188" y="698"/>
                    <a:pt x="189" y="699"/>
                    <a:pt x="191" y="698"/>
                  </a:cubicBezTo>
                  <a:cubicBezTo>
                    <a:pt x="191" y="696"/>
                    <a:pt x="190" y="695"/>
                    <a:pt x="189" y="695"/>
                  </a:cubicBezTo>
                  <a:cubicBezTo>
                    <a:pt x="189" y="696"/>
                    <a:pt x="187" y="696"/>
                    <a:pt x="187" y="697"/>
                  </a:cubicBezTo>
                  <a:close/>
                  <a:moveTo>
                    <a:pt x="1253" y="697"/>
                  </a:moveTo>
                  <a:cubicBezTo>
                    <a:pt x="1252" y="701"/>
                    <a:pt x="1256" y="700"/>
                    <a:pt x="1255" y="703"/>
                  </a:cubicBezTo>
                  <a:cubicBezTo>
                    <a:pt x="1252" y="703"/>
                    <a:pt x="1251" y="704"/>
                    <a:pt x="1251" y="707"/>
                  </a:cubicBezTo>
                  <a:cubicBezTo>
                    <a:pt x="1258" y="709"/>
                    <a:pt x="1257" y="698"/>
                    <a:pt x="1266" y="700"/>
                  </a:cubicBezTo>
                  <a:cubicBezTo>
                    <a:pt x="1264" y="693"/>
                    <a:pt x="1259" y="700"/>
                    <a:pt x="1253" y="697"/>
                  </a:cubicBezTo>
                  <a:close/>
                  <a:moveTo>
                    <a:pt x="1692" y="805"/>
                  </a:moveTo>
                  <a:cubicBezTo>
                    <a:pt x="1700" y="797"/>
                    <a:pt x="1701" y="784"/>
                    <a:pt x="1703" y="769"/>
                  </a:cubicBezTo>
                  <a:cubicBezTo>
                    <a:pt x="1705" y="747"/>
                    <a:pt x="1704" y="720"/>
                    <a:pt x="1701" y="701"/>
                  </a:cubicBezTo>
                  <a:cubicBezTo>
                    <a:pt x="1701" y="715"/>
                    <a:pt x="1702" y="730"/>
                    <a:pt x="1700" y="742"/>
                  </a:cubicBezTo>
                  <a:cubicBezTo>
                    <a:pt x="1700" y="740"/>
                    <a:pt x="1700" y="739"/>
                    <a:pt x="1699" y="739"/>
                  </a:cubicBezTo>
                  <a:cubicBezTo>
                    <a:pt x="1700" y="744"/>
                    <a:pt x="1695" y="747"/>
                    <a:pt x="1694" y="752"/>
                  </a:cubicBezTo>
                  <a:cubicBezTo>
                    <a:pt x="1692" y="762"/>
                    <a:pt x="1695" y="773"/>
                    <a:pt x="1693" y="784"/>
                  </a:cubicBezTo>
                  <a:cubicBezTo>
                    <a:pt x="1691" y="792"/>
                    <a:pt x="1685" y="799"/>
                    <a:pt x="1692" y="805"/>
                  </a:cubicBezTo>
                  <a:close/>
                  <a:moveTo>
                    <a:pt x="1234" y="706"/>
                  </a:moveTo>
                  <a:cubicBezTo>
                    <a:pt x="1230" y="704"/>
                    <a:pt x="1222" y="705"/>
                    <a:pt x="1221" y="710"/>
                  </a:cubicBezTo>
                  <a:cubicBezTo>
                    <a:pt x="1223" y="714"/>
                    <a:pt x="1229" y="712"/>
                    <a:pt x="1233" y="711"/>
                  </a:cubicBezTo>
                  <a:cubicBezTo>
                    <a:pt x="1233" y="709"/>
                    <a:pt x="1235" y="709"/>
                    <a:pt x="1234" y="706"/>
                  </a:cubicBezTo>
                  <a:close/>
                  <a:moveTo>
                    <a:pt x="1204" y="718"/>
                  </a:moveTo>
                  <a:cubicBezTo>
                    <a:pt x="1206" y="723"/>
                    <a:pt x="1213" y="718"/>
                    <a:pt x="1213" y="714"/>
                  </a:cubicBezTo>
                  <a:cubicBezTo>
                    <a:pt x="1209" y="714"/>
                    <a:pt x="1205" y="714"/>
                    <a:pt x="1204" y="718"/>
                  </a:cubicBezTo>
                  <a:close/>
                  <a:moveTo>
                    <a:pt x="1531" y="737"/>
                  </a:moveTo>
                  <a:cubicBezTo>
                    <a:pt x="1532" y="736"/>
                    <a:pt x="1531" y="733"/>
                    <a:pt x="1533" y="733"/>
                  </a:cubicBezTo>
                  <a:cubicBezTo>
                    <a:pt x="1535" y="736"/>
                    <a:pt x="1540" y="738"/>
                    <a:pt x="1541" y="742"/>
                  </a:cubicBezTo>
                  <a:cubicBezTo>
                    <a:pt x="1542" y="739"/>
                    <a:pt x="1543" y="742"/>
                    <a:pt x="1545" y="742"/>
                  </a:cubicBezTo>
                  <a:cubicBezTo>
                    <a:pt x="1549" y="732"/>
                    <a:pt x="1537" y="730"/>
                    <a:pt x="1535" y="723"/>
                  </a:cubicBezTo>
                  <a:cubicBezTo>
                    <a:pt x="1536" y="722"/>
                    <a:pt x="1537" y="721"/>
                    <a:pt x="1537" y="718"/>
                  </a:cubicBezTo>
                  <a:cubicBezTo>
                    <a:pt x="1533" y="717"/>
                    <a:pt x="1532" y="715"/>
                    <a:pt x="1529" y="715"/>
                  </a:cubicBezTo>
                  <a:cubicBezTo>
                    <a:pt x="1528" y="720"/>
                    <a:pt x="1533" y="721"/>
                    <a:pt x="1533" y="725"/>
                  </a:cubicBezTo>
                  <a:cubicBezTo>
                    <a:pt x="1530" y="725"/>
                    <a:pt x="1527" y="726"/>
                    <a:pt x="1525" y="726"/>
                  </a:cubicBezTo>
                  <a:cubicBezTo>
                    <a:pt x="1526" y="731"/>
                    <a:pt x="1521" y="730"/>
                    <a:pt x="1522" y="736"/>
                  </a:cubicBezTo>
                  <a:cubicBezTo>
                    <a:pt x="1526" y="735"/>
                    <a:pt x="1528" y="735"/>
                    <a:pt x="1531" y="737"/>
                  </a:cubicBezTo>
                  <a:close/>
                  <a:moveTo>
                    <a:pt x="1564" y="733"/>
                  </a:moveTo>
                  <a:cubicBezTo>
                    <a:pt x="1568" y="735"/>
                    <a:pt x="1571" y="742"/>
                    <a:pt x="1577" y="739"/>
                  </a:cubicBezTo>
                  <a:cubicBezTo>
                    <a:pt x="1576" y="734"/>
                    <a:pt x="1567" y="732"/>
                    <a:pt x="1564" y="733"/>
                  </a:cubicBezTo>
                  <a:close/>
                  <a:moveTo>
                    <a:pt x="1586" y="743"/>
                  </a:moveTo>
                  <a:cubicBezTo>
                    <a:pt x="1588" y="741"/>
                    <a:pt x="1585" y="738"/>
                    <a:pt x="1583" y="738"/>
                  </a:cubicBezTo>
                  <a:cubicBezTo>
                    <a:pt x="1583" y="741"/>
                    <a:pt x="1582" y="744"/>
                    <a:pt x="1586" y="743"/>
                  </a:cubicBezTo>
                  <a:close/>
                  <a:moveTo>
                    <a:pt x="1490" y="759"/>
                  </a:moveTo>
                  <a:cubicBezTo>
                    <a:pt x="1492" y="752"/>
                    <a:pt x="1491" y="747"/>
                    <a:pt x="1489" y="741"/>
                  </a:cubicBezTo>
                  <a:cubicBezTo>
                    <a:pt x="1486" y="741"/>
                    <a:pt x="1486" y="741"/>
                    <a:pt x="1486" y="741"/>
                  </a:cubicBezTo>
                  <a:cubicBezTo>
                    <a:pt x="1490" y="746"/>
                    <a:pt x="1484" y="755"/>
                    <a:pt x="1490" y="759"/>
                  </a:cubicBezTo>
                  <a:close/>
                  <a:moveTo>
                    <a:pt x="1559" y="743"/>
                  </a:moveTo>
                  <a:cubicBezTo>
                    <a:pt x="1551" y="740"/>
                    <a:pt x="1551" y="749"/>
                    <a:pt x="1554" y="752"/>
                  </a:cubicBezTo>
                  <a:cubicBezTo>
                    <a:pt x="1556" y="752"/>
                    <a:pt x="1557" y="752"/>
                    <a:pt x="1559" y="752"/>
                  </a:cubicBezTo>
                  <a:cubicBezTo>
                    <a:pt x="1561" y="749"/>
                    <a:pt x="1560" y="747"/>
                    <a:pt x="1559" y="743"/>
                  </a:cubicBezTo>
                  <a:close/>
                  <a:moveTo>
                    <a:pt x="1676" y="743"/>
                  </a:moveTo>
                  <a:cubicBezTo>
                    <a:pt x="1676" y="746"/>
                    <a:pt x="1675" y="749"/>
                    <a:pt x="1678" y="749"/>
                  </a:cubicBezTo>
                  <a:cubicBezTo>
                    <a:pt x="1677" y="747"/>
                    <a:pt x="1679" y="743"/>
                    <a:pt x="1676" y="743"/>
                  </a:cubicBezTo>
                  <a:close/>
                  <a:moveTo>
                    <a:pt x="1012" y="752"/>
                  </a:moveTo>
                  <a:cubicBezTo>
                    <a:pt x="1012" y="761"/>
                    <a:pt x="1021" y="761"/>
                    <a:pt x="1029" y="763"/>
                  </a:cubicBezTo>
                  <a:cubicBezTo>
                    <a:pt x="1027" y="755"/>
                    <a:pt x="1019" y="754"/>
                    <a:pt x="1012" y="752"/>
                  </a:cubicBezTo>
                  <a:close/>
                  <a:moveTo>
                    <a:pt x="1031" y="767"/>
                  </a:moveTo>
                  <a:cubicBezTo>
                    <a:pt x="1025" y="778"/>
                    <a:pt x="1040" y="782"/>
                    <a:pt x="1046" y="776"/>
                  </a:cubicBezTo>
                  <a:cubicBezTo>
                    <a:pt x="1045" y="769"/>
                    <a:pt x="1039" y="767"/>
                    <a:pt x="1031" y="767"/>
                  </a:cubicBezTo>
                  <a:close/>
                  <a:moveTo>
                    <a:pt x="1581" y="1055"/>
                  </a:moveTo>
                  <a:cubicBezTo>
                    <a:pt x="1581" y="1036"/>
                    <a:pt x="1576" y="1014"/>
                    <a:pt x="1569" y="999"/>
                  </a:cubicBezTo>
                  <a:cubicBezTo>
                    <a:pt x="1556" y="993"/>
                    <a:pt x="1559" y="974"/>
                    <a:pt x="1555" y="960"/>
                  </a:cubicBezTo>
                  <a:cubicBezTo>
                    <a:pt x="1564" y="957"/>
                    <a:pt x="1561" y="938"/>
                    <a:pt x="1557" y="932"/>
                  </a:cubicBezTo>
                  <a:cubicBezTo>
                    <a:pt x="1555" y="935"/>
                    <a:pt x="1552" y="938"/>
                    <a:pt x="1550" y="941"/>
                  </a:cubicBezTo>
                  <a:cubicBezTo>
                    <a:pt x="1548" y="936"/>
                    <a:pt x="1554" y="933"/>
                    <a:pt x="1555" y="928"/>
                  </a:cubicBezTo>
                  <a:cubicBezTo>
                    <a:pt x="1552" y="925"/>
                    <a:pt x="1547" y="924"/>
                    <a:pt x="1546" y="919"/>
                  </a:cubicBezTo>
                  <a:cubicBezTo>
                    <a:pt x="1551" y="919"/>
                    <a:pt x="1548" y="912"/>
                    <a:pt x="1550" y="910"/>
                  </a:cubicBezTo>
                  <a:cubicBezTo>
                    <a:pt x="1549" y="908"/>
                    <a:pt x="1546" y="909"/>
                    <a:pt x="1546" y="908"/>
                  </a:cubicBezTo>
                  <a:cubicBezTo>
                    <a:pt x="1548" y="903"/>
                    <a:pt x="1547" y="896"/>
                    <a:pt x="1542" y="895"/>
                  </a:cubicBezTo>
                  <a:cubicBezTo>
                    <a:pt x="1544" y="888"/>
                    <a:pt x="1540" y="879"/>
                    <a:pt x="1537" y="874"/>
                  </a:cubicBezTo>
                  <a:cubicBezTo>
                    <a:pt x="1532" y="875"/>
                    <a:pt x="1535" y="884"/>
                    <a:pt x="1527" y="882"/>
                  </a:cubicBezTo>
                  <a:cubicBezTo>
                    <a:pt x="1524" y="885"/>
                    <a:pt x="1525" y="892"/>
                    <a:pt x="1523" y="896"/>
                  </a:cubicBezTo>
                  <a:cubicBezTo>
                    <a:pt x="1524" y="891"/>
                    <a:pt x="1522" y="889"/>
                    <a:pt x="1522" y="885"/>
                  </a:cubicBezTo>
                  <a:cubicBezTo>
                    <a:pt x="1517" y="887"/>
                    <a:pt x="1514" y="882"/>
                    <a:pt x="1512" y="879"/>
                  </a:cubicBezTo>
                  <a:cubicBezTo>
                    <a:pt x="1514" y="878"/>
                    <a:pt x="1517" y="878"/>
                    <a:pt x="1518" y="877"/>
                  </a:cubicBezTo>
                  <a:cubicBezTo>
                    <a:pt x="1521" y="869"/>
                    <a:pt x="1518" y="865"/>
                    <a:pt x="1515" y="860"/>
                  </a:cubicBezTo>
                  <a:cubicBezTo>
                    <a:pt x="1523" y="842"/>
                    <a:pt x="1502" y="838"/>
                    <a:pt x="1497" y="827"/>
                  </a:cubicBezTo>
                  <a:cubicBezTo>
                    <a:pt x="1500" y="828"/>
                    <a:pt x="1502" y="830"/>
                    <a:pt x="1507" y="829"/>
                  </a:cubicBezTo>
                  <a:cubicBezTo>
                    <a:pt x="1507" y="826"/>
                    <a:pt x="1507" y="824"/>
                    <a:pt x="1506" y="821"/>
                  </a:cubicBezTo>
                  <a:cubicBezTo>
                    <a:pt x="1502" y="822"/>
                    <a:pt x="1501" y="820"/>
                    <a:pt x="1498" y="819"/>
                  </a:cubicBezTo>
                  <a:cubicBezTo>
                    <a:pt x="1496" y="819"/>
                    <a:pt x="1497" y="823"/>
                    <a:pt x="1494" y="822"/>
                  </a:cubicBezTo>
                  <a:cubicBezTo>
                    <a:pt x="1484" y="819"/>
                    <a:pt x="1477" y="823"/>
                    <a:pt x="1469" y="817"/>
                  </a:cubicBezTo>
                  <a:cubicBezTo>
                    <a:pt x="1465" y="814"/>
                    <a:pt x="1464" y="808"/>
                    <a:pt x="1458" y="814"/>
                  </a:cubicBezTo>
                  <a:cubicBezTo>
                    <a:pt x="1457" y="820"/>
                    <a:pt x="1461" y="821"/>
                    <a:pt x="1460" y="828"/>
                  </a:cubicBezTo>
                  <a:cubicBezTo>
                    <a:pt x="1461" y="830"/>
                    <a:pt x="1466" y="829"/>
                    <a:pt x="1466" y="833"/>
                  </a:cubicBezTo>
                  <a:cubicBezTo>
                    <a:pt x="1462" y="840"/>
                    <a:pt x="1468" y="844"/>
                    <a:pt x="1466" y="854"/>
                  </a:cubicBezTo>
                  <a:cubicBezTo>
                    <a:pt x="1456" y="857"/>
                    <a:pt x="1451" y="864"/>
                    <a:pt x="1436" y="862"/>
                  </a:cubicBezTo>
                  <a:cubicBezTo>
                    <a:pt x="1433" y="864"/>
                    <a:pt x="1431" y="868"/>
                    <a:pt x="1426" y="869"/>
                  </a:cubicBezTo>
                  <a:cubicBezTo>
                    <a:pt x="1418" y="865"/>
                    <a:pt x="1419" y="861"/>
                    <a:pt x="1418" y="851"/>
                  </a:cubicBezTo>
                  <a:cubicBezTo>
                    <a:pt x="1415" y="830"/>
                    <a:pt x="1420" y="808"/>
                    <a:pt x="1416" y="790"/>
                  </a:cubicBezTo>
                  <a:cubicBezTo>
                    <a:pt x="1416" y="787"/>
                    <a:pt x="1418" y="786"/>
                    <a:pt x="1419" y="783"/>
                  </a:cubicBezTo>
                  <a:cubicBezTo>
                    <a:pt x="1416" y="778"/>
                    <a:pt x="1412" y="769"/>
                    <a:pt x="1405" y="776"/>
                  </a:cubicBezTo>
                  <a:cubicBezTo>
                    <a:pt x="1404" y="786"/>
                    <a:pt x="1396" y="797"/>
                    <a:pt x="1394" y="809"/>
                  </a:cubicBezTo>
                  <a:cubicBezTo>
                    <a:pt x="1391" y="804"/>
                    <a:pt x="1388" y="808"/>
                    <a:pt x="1382" y="808"/>
                  </a:cubicBezTo>
                  <a:cubicBezTo>
                    <a:pt x="1377" y="812"/>
                    <a:pt x="1380" y="819"/>
                    <a:pt x="1378" y="826"/>
                  </a:cubicBezTo>
                  <a:cubicBezTo>
                    <a:pt x="1377" y="832"/>
                    <a:pt x="1370" y="835"/>
                    <a:pt x="1369" y="840"/>
                  </a:cubicBezTo>
                  <a:cubicBezTo>
                    <a:pt x="1366" y="851"/>
                    <a:pt x="1369" y="858"/>
                    <a:pt x="1360" y="862"/>
                  </a:cubicBezTo>
                  <a:cubicBezTo>
                    <a:pt x="1353" y="864"/>
                    <a:pt x="1349" y="860"/>
                    <a:pt x="1342" y="866"/>
                  </a:cubicBezTo>
                  <a:cubicBezTo>
                    <a:pt x="1342" y="871"/>
                    <a:pt x="1340" y="871"/>
                    <a:pt x="1342" y="874"/>
                  </a:cubicBezTo>
                  <a:cubicBezTo>
                    <a:pt x="1340" y="876"/>
                    <a:pt x="1337" y="876"/>
                    <a:pt x="1335" y="877"/>
                  </a:cubicBezTo>
                  <a:cubicBezTo>
                    <a:pt x="1334" y="880"/>
                    <a:pt x="1334" y="884"/>
                    <a:pt x="1334" y="887"/>
                  </a:cubicBezTo>
                  <a:cubicBezTo>
                    <a:pt x="1331" y="881"/>
                    <a:pt x="1326" y="888"/>
                    <a:pt x="1322" y="888"/>
                  </a:cubicBezTo>
                  <a:cubicBezTo>
                    <a:pt x="1321" y="893"/>
                    <a:pt x="1324" y="894"/>
                    <a:pt x="1325" y="896"/>
                  </a:cubicBezTo>
                  <a:cubicBezTo>
                    <a:pt x="1319" y="898"/>
                    <a:pt x="1319" y="906"/>
                    <a:pt x="1311" y="907"/>
                  </a:cubicBezTo>
                  <a:cubicBezTo>
                    <a:pt x="1310" y="909"/>
                    <a:pt x="1309" y="912"/>
                    <a:pt x="1308" y="915"/>
                  </a:cubicBezTo>
                  <a:cubicBezTo>
                    <a:pt x="1305" y="915"/>
                    <a:pt x="1304" y="917"/>
                    <a:pt x="1302" y="917"/>
                  </a:cubicBezTo>
                  <a:cubicBezTo>
                    <a:pt x="1297" y="923"/>
                    <a:pt x="1300" y="933"/>
                    <a:pt x="1299" y="942"/>
                  </a:cubicBezTo>
                  <a:cubicBezTo>
                    <a:pt x="1298" y="946"/>
                    <a:pt x="1294" y="949"/>
                    <a:pt x="1294" y="953"/>
                  </a:cubicBezTo>
                  <a:cubicBezTo>
                    <a:pt x="1293" y="960"/>
                    <a:pt x="1297" y="971"/>
                    <a:pt x="1298" y="983"/>
                  </a:cubicBezTo>
                  <a:cubicBezTo>
                    <a:pt x="1298" y="992"/>
                    <a:pt x="1297" y="1002"/>
                    <a:pt x="1300" y="1008"/>
                  </a:cubicBezTo>
                  <a:cubicBezTo>
                    <a:pt x="1301" y="1011"/>
                    <a:pt x="1304" y="1012"/>
                    <a:pt x="1305" y="1014"/>
                  </a:cubicBezTo>
                  <a:cubicBezTo>
                    <a:pt x="1302" y="1024"/>
                    <a:pt x="1309" y="1029"/>
                    <a:pt x="1309" y="1038"/>
                  </a:cubicBezTo>
                  <a:cubicBezTo>
                    <a:pt x="1309" y="1039"/>
                    <a:pt x="1307" y="1042"/>
                    <a:pt x="1307" y="1043"/>
                  </a:cubicBezTo>
                  <a:cubicBezTo>
                    <a:pt x="1306" y="1051"/>
                    <a:pt x="1310" y="1059"/>
                    <a:pt x="1310" y="1066"/>
                  </a:cubicBezTo>
                  <a:cubicBezTo>
                    <a:pt x="1310" y="1071"/>
                    <a:pt x="1306" y="1075"/>
                    <a:pt x="1307" y="1080"/>
                  </a:cubicBezTo>
                  <a:cubicBezTo>
                    <a:pt x="1308" y="1085"/>
                    <a:pt x="1315" y="1089"/>
                    <a:pt x="1320" y="1089"/>
                  </a:cubicBezTo>
                  <a:cubicBezTo>
                    <a:pt x="1319" y="1099"/>
                    <a:pt x="1324" y="1104"/>
                    <a:pt x="1325" y="1112"/>
                  </a:cubicBezTo>
                  <a:cubicBezTo>
                    <a:pt x="1333" y="1111"/>
                    <a:pt x="1334" y="1105"/>
                    <a:pt x="1340" y="1103"/>
                  </a:cubicBezTo>
                  <a:cubicBezTo>
                    <a:pt x="1339" y="1107"/>
                    <a:pt x="1340" y="1114"/>
                    <a:pt x="1344" y="1119"/>
                  </a:cubicBezTo>
                  <a:cubicBezTo>
                    <a:pt x="1350" y="1118"/>
                    <a:pt x="1354" y="1117"/>
                    <a:pt x="1357" y="1122"/>
                  </a:cubicBezTo>
                  <a:cubicBezTo>
                    <a:pt x="1362" y="1119"/>
                    <a:pt x="1370" y="1120"/>
                    <a:pt x="1374" y="1116"/>
                  </a:cubicBezTo>
                  <a:cubicBezTo>
                    <a:pt x="1376" y="1113"/>
                    <a:pt x="1374" y="1110"/>
                    <a:pt x="1374" y="1105"/>
                  </a:cubicBezTo>
                  <a:cubicBezTo>
                    <a:pt x="1377" y="1102"/>
                    <a:pt x="1382" y="1100"/>
                    <a:pt x="1383" y="1095"/>
                  </a:cubicBezTo>
                  <a:cubicBezTo>
                    <a:pt x="1385" y="1095"/>
                    <a:pt x="1387" y="1096"/>
                    <a:pt x="1390" y="1096"/>
                  </a:cubicBezTo>
                  <a:cubicBezTo>
                    <a:pt x="1392" y="1092"/>
                    <a:pt x="1388" y="1082"/>
                    <a:pt x="1396" y="1083"/>
                  </a:cubicBezTo>
                  <a:cubicBezTo>
                    <a:pt x="1393" y="1089"/>
                    <a:pt x="1393" y="1098"/>
                    <a:pt x="1400" y="1098"/>
                  </a:cubicBezTo>
                  <a:cubicBezTo>
                    <a:pt x="1398" y="1083"/>
                    <a:pt x="1403" y="1071"/>
                    <a:pt x="1400" y="1061"/>
                  </a:cubicBezTo>
                  <a:cubicBezTo>
                    <a:pt x="1409" y="1068"/>
                    <a:pt x="1402" y="1082"/>
                    <a:pt x="1408" y="1092"/>
                  </a:cubicBezTo>
                  <a:cubicBezTo>
                    <a:pt x="1407" y="1095"/>
                    <a:pt x="1403" y="1097"/>
                    <a:pt x="1405" y="1101"/>
                  </a:cubicBezTo>
                  <a:cubicBezTo>
                    <a:pt x="1410" y="1101"/>
                    <a:pt x="1411" y="1101"/>
                    <a:pt x="1414" y="1099"/>
                  </a:cubicBezTo>
                  <a:cubicBezTo>
                    <a:pt x="1409" y="1091"/>
                    <a:pt x="1420" y="1086"/>
                    <a:pt x="1425" y="1085"/>
                  </a:cubicBezTo>
                  <a:cubicBezTo>
                    <a:pt x="1426" y="1082"/>
                    <a:pt x="1425" y="1079"/>
                    <a:pt x="1427" y="1076"/>
                  </a:cubicBezTo>
                  <a:cubicBezTo>
                    <a:pt x="1435" y="1075"/>
                    <a:pt x="1440" y="1076"/>
                    <a:pt x="1447" y="1075"/>
                  </a:cubicBezTo>
                  <a:cubicBezTo>
                    <a:pt x="1456" y="1082"/>
                    <a:pt x="1462" y="1092"/>
                    <a:pt x="1465" y="1105"/>
                  </a:cubicBezTo>
                  <a:cubicBezTo>
                    <a:pt x="1473" y="1104"/>
                    <a:pt x="1471" y="1113"/>
                    <a:pt x="1473" y="1118"/>
                  </a:cubicBezTo>
                  <a:cubicBezTo>
                    <a:pt x="1475" y="1122"/>
                    <a:pt x="1479" y="1122"/>
                    <a:pt x="1479" y="1126"/>
                  </a:cubicBezTo>
                  <a:cubicBezTo>
                    <a:pt x="1480" y="1132"/>
                    <a:pt x="1473" y="1139"/>
                    <a:pt x="1475" y="1146"/>
                  </a:cubicBezTo>
                  <a:cubicBezTo>
                    <a:pt x="1481" y="1150"/>
                    <a:pt x="1484" y="1156"/>
                    <a:pt x="1486" y="1164"/>
                  </a:cubicBezTo>
                  <a:cubicBezTo>
                    <a:pt x="1486" y="1166"/>
                    <a:pt x="1491" y="1164"/>
                    <a:pt x="1491" y="1167"/>
                  </a:cubicBezTo>
                  <a:cubicBezTo>
                    <a:pt x="1490" y="1178"/>
                    <a:pt x="1489" y="1185"/>
                    <a:pt x="1492" y="1195"/>
                  </a:cubicBezTo>
                  <a:cubicBezTo>
                    <a:pt x="1495" y="1195"/>
                    <a:pt x="1499" y="1197"/>
                    <a:pt x="1506" y="1198"/>
                  </a:cubicBezTo>
                  <a:cubicBezTo>
                    <a:pt x="1510" y="1193"/>
                    <a:pt x="1509" y="1192"/>
                    <a:pt x="1508" y="1185"/>
                  </a:cubicBezTo>
                  <a:cubicBezTo>
                    <a:pt x="1514" y="1178"/>
                    <a:pt x="1514" y="1168"/>
                    <a:pt x="1520" y="1161"/>
                  </a:cubicBezTo>
                  <a:cubicBezTo>
                    <a:pt x="1523" y="1159"/>
                    <a:pt x="1527" y="1158"/>
                    <a:pt x="1530" y="1155"/>
                  </a:cubicBezTo>
                  <a:cubicBezTo>
                    <a:pt x="1531" y="1154"/>
                    <a:pt x="1530" y="1152"/>
                    <a:pt x="1531" y="1150"/>
                  </a:cubicBezTo>
                  <a:cubicBezTo>
                    <a:pt x="1532" y="1148"/>
                    <a:pt x="1536" y="1145"/>
                    <a:pt x="1539" y="1142"/>
                  </a:cubicBezTo>
                  <a:cubicBezTo>
                    <a:pt x="1544" y="1134"/>
                    <a:pt x="1542" y="1131"/>
                    <a:pt x="1550" y="1129"/>
                  </a:cubicBezTo>
                  <a:cubicBezTo>
                    <a:pt x="1552" y="1117"/>
                    <a:pt x="1566" y="1116"/>
                    <a:pt x="1565" y="1102"/>
                  </a:cubicBezTo>
                  <a:cubicBezTo>
                    <a:pt x="1563" y="1101"/>
                    <a:pt x="1561" y="1105"/>
                    <a:pt x="1561" y="1103"/>
                  </a:cubicBezTo>
                  <a:cubicBezTo>
                    <a:pt x="1566" y="1095"/>
                    <a:pt x="1575" y="1091"/>
                    <a:pt x="1574" y="1078"/>
                  </a:cubicBezTo>
                  <a:cubicBezTo>
                    <a:pt x="1581" y="1073"/>
                    <a:pt x="1583" y="1059"/>
                    <a:pt x="1583" y="1051"/>
                  </a:cubicBezTo>
                  <a:cubicBezTo>
                    <a:pt x="1581" y="1051"/>
                    <a:pt x="1583" y="1054"/>
                    <a:pt x="1581" y="1055"/>
                  </a:cubicBezTo>
                  <a:close/>
                  <a:moveTo>
                    <a:pt x="1508" y="774"/>
                  </a:moveTo>
                  <a:cubicBezTo>
                    <a:pt x="1505" y="780"/>
                    <a:pt x="1512" y="784"/>
                    <a:pt x="1516" y="787"/>
                  </a:cubicBezTo>
                  <a:cubicBezTo>
                    <a:pt x="1516" y="780"/>
                    <a:pt x="1513" y="776"/>
                    <a:pt x="1508" y="774"/>
                  </a:cubicBezTo>
                  <a:close/>
                  <a:moveTo>
                    <a:pt x="1706" y="787"/>
                  </a:moveTo>
                  <a:cubicBezTo>
                    <a:pt x="1705" y="795"/>
                    <a:pt x="1703" y="802"/>
                    <a:pt x="1700" y="808"/>
                  </a:cubicBezTo>
                  <a:cubicBezTo>
                    <a:pt x="1697" y="806"/>
                    <a:pt x="1698" y="806"/>
                    <a:pt x="1696" y="803"/>
                  </a:cubicBezTo>
                  <a:cubicBezTo>
                    <a:pt x="1697" y="809"/>
                    <a:pt x="1694" y="820"/>
                    <a:pt x="1690" y="816"/>
                  </a:cubicBezTo>
                  <a:cubicBezTo>
                    <a:pt x="1691" y="824"/>
                    <a:pt x="1689" y="828"/>
                    <a:pt x="1689" y="835"/>
                  </a:cubicBezTo>
                  <a:cubicBezTo>
                    <a:pt x="1687" y="834"/>
                    <a:pt x="1687" y="832"/>
                    <a:pt x="1685" y="832"/>
                  </a:cubicBezTo>
                  <a:cubicBezTo>
                    <a:pt x="1684" y="835"/>
                    <a:pt x="1685" y="839"/>
                    <a:pt x="1683" y="840"/>
                  </a:cubicBezTo>
                  <a:cubicBezTo>
                    <a:pt x="1681" y="837"/>
                    <a:pt x="1683" y="829"/>
                    <a:pt x="1680" y="827"/>
                  </a:cubicBezTo>
                  <a:cubicBezTo>
                    <a:pt x="1677" y="832"/>
                    <a:pt x="1673" y="839"/>
                    <a:pt x="1675" y="845"/>
                  </a:cubicBezTo>
                  <a:cubicBezTo>
                    <a:pt x="1677" y="846"/>
                    <a:pt x="1678" y="842"/>
                    <a:pt x="1679" y="845"/>
                  </a:cubicBezTo>
                  <a:cubicBezTo>
                    <a:pt x="1674" y="855"/>
                    <a:pt x="1676" y="872"/>
                    <a:pt x="1671" y="885"/>
                  </a:cubicBezTo>
                  <a:cubicBezTo>
                    <a:pt x="1670" y="880"/>
                    <a:pt x="1664" y="879"/>
                    <a:pt x="1661" y="875"/>
                  </a:cubicBezTo>
                  <a:cubicBezTo>
                    <a:pt x="1660" y="877"/>
                    <a:pt x="1659" y="879"/>
                    <a:pt x="1657" y="880"/>
                  </a:cubicBezTo>
                  <a:cubicBezTo>
                    <a:pt x="1655" y="876"/>
                    <a:pt x="1652" y="874"/>
                    <a:pt x="1649" y="872"/>
                  </a:cubicBezTo>
                  <a:cubicBezTo>
                    <a:pt x="1649" y="869"/>
                    <a:pt x="1650" y="865"/>
                    <a:pt x="1648" y="863"/>
                  </a:cubicBezTo>
                  <a:cubicBezTo>
                    <a:pt x="1643" y="867"/>
                    <a:pt x="1642" y="863"/>
                    <a:pt x="1637" y="862"/>
                  </a:cubicBezTo>
                  <a:cubicBezTo>
                    <a:pt x="1635" y="865"/>
                    <a:pt x="1638" y="874"/>
                    <a:pt x="1633" y="874"/>
                  </a:cubicBezTo>
                  <a:cubicBezTo>
                    <a:pt x="1633" y="870"/>
                    <a:pt x="1633" y="871"/>
                    <a:pt x="1633" y="866"/>
                  </a:cubicBezTo>
                  <a:cubicBezTo>
                    <a:pt x="1629" y="865"/>
                    <a:pt x="1628" y="864"/>
                    <a:pt x="1625" y="867"/>
                  </a:cubicBezTo>
                  <a:cubicBezTo>
                    <a:pt x="1625" y="864"/>
                    <a:pt x="1623" y="863"/>
                    <a:pt x="1621" y="862"/>
                  </a:cubicBezTo>
                  <a:cubicBezTo>
                    <a:pt x="1620" y="864"/>
                    <a:pt x="1619" y="871"/>
                    <a:pt x="1621" y="873"/>
                  </a:cubicBezTo>
                  <a:cubicBezTo>
                    <a:pt x="1624" y="874"/>
                    <a:pt x="1623" y="871"/>
                    <a:pt x="1625" y="870"/>
                  </a:cubicBezTo>
                  <a:cubicBezTo>
                    <a:pt x="1627" y="874"/>
                    <a:pt x="1623" y="876"/>
                    <a:pt x="1623" y="880"/>
                  </a:cubicBezTo>
                  <a:cubicBezTo>
                    <a:pt x="1623" y="882"/>
                    <a:pt x="1626" y="882"/>
                    <a:pt x="1626" y="885"/>
                  </a:cubicBezTo>
                  <a:cubicBezTo>
                    <a:pt x="1629" y="884"/>
                    <a:pt x="1630" y="882"/>
                    <a:pt x="1634" y="882"/>
                  </a:cubicBezTo>
                  <a:cubicBezTo>
                    <a:pt x="1637" y="885"/>
                    <a:pt x="1639" y="889"/>
                    <a:pt x="1644" y="890"/>
                  </a:cubicBezTo>
                  <a:cubicBezTo>
                    <a:pt x="1648" y="891"/>
                    <a:pt x="1647" y="887"/>
                    <a:pt x="1650" y="887"/>
                  </a:cubicBezTo>
                  <a:cubicBezTo>
                    <a:pt x="1653" y="893"/>
                    <a:pt x="1658" y="898"/>
                    <a:pt x="1664" y="897"/>
                  </a:cubicBezTo>
                  <a:cubicBezTo>
                    <a:pt x="1665" y="899"/>
                    <a:pt x="1665" y="903"/>
                    <a:pt x="1667" y="904"/>
                  </a:cubicBezTo>
                  <a:cubicBezTo>
                    <a:pt x="1667" y="901"/>
                    <a:pt x="1668" y="899"/>
                    <a:pt x="1669" y="898"/>
                  </a:cubicBezTo>
                  <a:cubicBezTo>
                    <a:pt x="1669" y="900"/>
                    <a:pt x="1670" y="901"/>
                    <a:pt x="1671" y="902"/>
                  </a:cubicBezTo>
                  <a:cubicBezTo>
                    <a:pt x="1672" y="899"/>
                    <a:pt x="1669" y="888"/>
                    <a:pt x="1673" y="886"/>
                  </a:cubicBezTo>
                  <a:cubicBezTo>
                    <a:pt x="1673" y="890"/>
                    <a:pt x="1676" y="891"/>
                    <a:pt x="1677" y="894"/>
                  </a:cubicBezTo>
                  <a:cubicBezTo>
                    <a:pt x="1678" y="889"/>
                    <a:pt x="1683" y="887"/>
                    <a:pt x="1686" y="884"/>
                  </a:cubicBezTo>
                  <a:cubicBezTo>
                    <a:pt x="1692" y="874"/>
                    <a:pt x="1693" y="862"/>
                    <a:pt x="1697" y="850"/>
                  </a:cubicBezTo>
                  <a:cubicBezTo>
                    <a:pt x="1703" y="831"/>
                    <a:pt x="1713" y="807"/>
                    <a:pt x="1706" y="787"/>
                  </a:cubicBezTo>
                  <a:close/>
                  <a:moveTo>
                    <a:pt x="1682" y="843"/>
                  </a:moveTo>
                  <a:cubicBezTo>
                    <a:pt x="1680" y="843"/>
                    <a:pt x="1678" y="840"/>
                    <a:pt x="1680" y="839"/>
                  </a:cubicBezTo>
                  <a:cubicBezTo>
                    <a:pt x="1682" y="839"/>
                    <a:pt x="1682" y="841"/>
                    <a:pt x="1682" y="843"/>
                  </a:cubicBezTo>
                  <a:close/>
                  <a:moveTo>
                    <a:pt x="1550" y="804"/>
                  </a:moveTo>
                  <a:cubicBezTo>
                    <a:pt x="1553" y="805"/>
                    <a:pt x="1554" y="808"/>
                    <a:pt x="1557" y="810"/>
                  </a:cubicBezTo>
                  <a:cubicBezTo>
                    <a:pt x="1557" y="807"/>
                    <a:pt x="1557" y="804"/>
                    <a:pt x="1556" y="803"/>
                  </a:cubicBezTo>
                  <a:cubicBezTo>
                    <a:pt x="1554" y="804"/>
                    <a:pt x="1550" y="802"/>
                    <a:pt x="1550" y="804"/>
                  </a:cubicBezTo>
                  <a:close/>
                  <a:moveTo>
                    <a:pt x="1565" y="849"/>
                  </a:moveTo>
                  <a:cubicBezTo>
                    <a:pt x="1570" y="830"/>
                    <a:pt x="1554" y="815"/>
                    <a:pt x="1543" y="805"/>
                  </a:cubicBezTo>
                  <a:cubicBezTo>
                    <a:pt x="1542" y="811"/>
                    <a:pt x="1547" y="818"/>
                    <a:pt x="1548" y="824"/>
                  </a:cubicBezTo>
                  <a:cubicBezTo>
                    <a:pt x="1560" y="827"/>
                    <a:pt x="1556" y="844"/>
                    <a:pt x="1565" y="849"/>
                  </a:cubicBezTo>
                  <a:close/>
                  <a:moveTo>
                    <a:pt x="1596" y="815"/>
                  </a:moveTo>
                  <a:cubicBezTo>
                    <a:pt x="1596" y="812"/>
                    <a:pt x="1597" y="807"/>
                    <a:pt x="1594" y="807"/>
                  </a:cubicBezTo>
                  <a:cubicBezTo>
                    <a:pt x="1595" y="809"/>
                    <a:pt x="1592" y="815"/>
                    <a:pt x="1596" y="815"/>
                  </a:cubicBezTo>
                  <a:close/>
                  <a:moveTo>
                    <a:pt x="1686" y="817"/>
                  </a:moveTo>
                  <a:cubicBezTo>
                    <a:pt x="1687" y="815"/>
                    <a:pt x="1689" y="811"/>
                    <a:pt x="1685" y="811"/>
                  </a:cubicBezTo>
                  <a:cubicBezTo>
                    <a:pt x="1686" y="813"/>
                    <a:pt x="1684" y="817"/>
                    <a:pt x="1686" y="817"/>
                  </a:cubicBezTo>
                  <a:close/>
                  <a:moveTo>
                    <a:pt x="1584" y="835"/>
                  </a:moveTo>
                  <a:cubicBezTo>
                    <a:pt x="1582" y="832"/>
                    <a:pt x="1582" y="829"/>
                    <a:pt x="1577" y="830"/>
                  </a:cubicBezTo>
                  <a:cubicBezTo>
                    <a:pt x="1577" y="826"/>
                    <a:pt x="1575" y="823"/>
                    <a:pt x="1572" y="821"/>
                  </a:cubicBezTo>
                  <a:cubicBezTo>
                    <a:pt x="1571" y="837"/>
                    <a:pt x="1586" y="836"/>
                    <a:pt x="1589" y="848"/>
                  </a:cubicBezTo>
                  <a:cubicBezTo>
                    <a:pt x="1593" y="849"/>
                    <a:pt x="1592" y="849"/>
                    <a:pt x="1596" y="849"/>
                  </a:cubicBezTo>
                  <a:cubicBezTo>
                    <a:pt x="1593" y="844"/>
                    <a:pt x="1591" y="838"/>
                    <a:pt x="1588" y="833"/>
                  </a:cubicBezTo>
                  <a:cubicBezTo>
                    <a:pt x="1585" y="832"/>
                    <a:pt x="1586" y="834"/>
                    <a:pt x="1584" y="835"/>
                  </a:cubicBezTo>
                  <a:close/>
                  <a:moveTo>
                    <a:pt x="1190" y="823"/>
                  </a:moveTo>
                  <a:cubicBezTo>
                    <a:pt x="1178" y="826"/>
                    <a:pt x="1171" y="835"/>
                    <a:pt x="1162" y="841"/>
                  </a:cubicBezTo>
                  <a:cubicBezTo>
                    <a:pt x="1176" y="843"/>
                    <a:pt x="1186" y="834"/>
                    <a:pt x="1190" y="823"/>
                  </a:cubicBezTo>
                  <a:close/>
                  <a:moveTo>
                    <a:pt x="1513" y="836"/>
                  </a:moveTo>
                  <a:cubicBezTo>
                    <a:pt x="1515" y="833"/>
                    <a:pt x="1512" y="828"/>
                    <a:pt x="1510" y="827"/>
                  </a:cubicBezTo>
                  <a:cubicBezTo>
                    <a:pt x="1508" y="829"/>
                    <a:pt x="1509" y="835"/>
                    <a:pt x="1513" y="836"/>
                  </a:cubicBezTo>
                  <a:close/>
                  <a:moveTo>
                    <a:pt x="1669" y="831"/>
                  </a:moveTo>
                  <a:cubicBezTo>
                    <a:pt x="1667" y="834"/>
                    <a:pt x="1665" y="841"/>
                    <a:pt x="1671" y="841"/>
                  </a:cubicBezTo>
                  <a:cubicBezTo>
                    <a:pt x="1672" y="839"/>
                    <a:pt x="1674" y="830"/>
                    <a:pt x="1669" y="831"/>
                  </a:cubicBezTo>
                  <a:close/>
                  <a:moveTo>
                    <a:pt x="1704" y="836"/>
                  </a:moveTo>
                  <a:cubicBezTo>
                    <a:pt x="1705" y="840"/>
                    <a:pt x="1701" y="844"/>
                    <a:pt x="1704" y="847"/>
                  </a:cubicBezTo>
                  <a:cubicBezTo>
                    <a:pt x="1703" y="843"/>
                    <a:pt x="1708" y="837"/>
                    <a:pt x="1704" y="836"/>
                  </a:cubicBezTo>
                  <a:close/>
                  <a:moveTo>
                    <a:pt x="1607" y="846"/>
                  </a:moveTo>
                  <a:cubicBezTo>
                    <a:pt x="1604" y="845"/>
                    <a:pt x="1603" y="843"/>
                    <a:pt x="1600" y="842"/>
                  </a:cubicBezTo>
                  <a:cubicBezTo>
                    <a:pt x="1599" y="845"/>
                    <a:pt x="1598" y="851"/>
                    <a:pt x="1600" y="853"/>
                  </a:cubicBezTo>
                  <a:cubicBezTo>
                    <a:pt x="1604" y="853"/>
                    <a:pt x="1606" y="850"/>
                    <a:pt x="1607" y="846"/>
                  </a:cubicBezTo>
                  <a:close/>
                  <a:moveTo>
                    <a:pt x="1631" y="848"/>
                  </a:moveTo>
                  <a:cubicBezTo>
                    <a:pt x="1632" y="853"/>
                    <a:pt x="1632" y="858"/>
                    <a:pt x="1636" y="861"/>
                  </a:cubicBezTo>
                  <a:cubicBezTo>
                    <a:pt x="1638" y="856"/>
                    <a:pt x="1635" y="849"/>
                    <a:pt x="1631" y="848"/>
                  </a:cubicBezTo>
                  <a:close/>
                  <a:moveTo>
                    <a:pt x="1590" y="854"/>
                  </a:moveTo>
                  <a:cubicBezTo>
                    <a:pt x="1588" y="856"/>
                    <a:pt x="1585" y="858"/>
                    <a:pt x="1585" y="862"/>
                  </a:cubicBezTo>
                  <a:cubicBezTo>
                    <a:pt x="1586" y="863"/>
                    <a:pt x="1587" y="865"/>
                    <a:pt x="1589" y="865"/>
                  </a:cubicBezTo>
                  <a:cubicBezTo>
                    <a:pt x="1591" y="860"/>
                    <a:pt x="1592" y="864"/>
                    <a:pt x="1595" y="865"/>
                  </a:cubicBezTo>
                  <a:cubicBezTo>
                    <a:pt x="1597" y="865"/>
                    <a:pt x="1598" y="863"/>
                    <a:pt x="1598" y="861"/>
                  </a:cubicBezTo>
                  <a:cubicBezTo>
                    <a:pt x="1596" y="858"/>
                    <a:pt x="1593" y="856"/>
                    <a:pt x="1590" y="854"/>
                  </a:cubicBezTo>
                  <a:close/>
                  <a:moveTo>
                    <a:pt x="1604" y="854"/>
                  </a:moveTo>
                  <a:cubicBezTo>
                    <a:pt x="1600" y="860"/>
                    <a:pt x="1606" y="864"/>
                    <a:pt x="1609" y="867"/>
                  </a:cubicBezTo>
                  <a:cubicBezTo>
                    <a:pt x="1610" y="863"/>
                    <a:pt x="1612" y="867"/>
                    <a:pt x="1614" y="867"/>
                  </a:cubicBezTo>
                  <a:cubicBezTo>
                    <a:pt x="1614" y="863"/>
                    <a:pt x="1613" y="859"/>
                    <a:pt x="1612" y="856"/>
                  </a:cubicBezTo>
                  <a:cubicBezTo>
                    <a:pt x="1608" y="857"/>
                    <a:pt x="1608" y="855"/>
                    <a:pt x="1604" y="854"/>
                  </a:cubicBezTo>
                  <a:close/>
                  <a:moveTo>
                    <a:pt x="1616" y="858"/>
                  </a:moveTo>
                  <a:cubicBezTo>
                    <a:pt x="1615" y="860"/>
                    <a:pt x="1616" y="863"/>
                    <a:pt x="1619" y="863"/>
                  </a:cubicBezTo>
                  <a:cubicBezTo>
                    <a:pt x="1621" y="862"/>
                    <a:pt x="1620" y="857"/>
                    <a:pt x="1616" y="858"/>
                  </a:cubicBezTo>
                  <a:close/>
                  <a:moveTo>
                    <a:pt x="1693" y="877"/>
                  </a:moveTo>
                  <a:cubicBezTo>
                    <a:pt x="1694" y="880"/>
                    <a:pt x="1692" y="879"/>
                    <a:pt x="1692" y="882"/>
                  </a:cubicBezTo>
                  <a:cubicBezTo>
                    <a:pt x="1695" y="883"/>
                    <a:pt x="1697" y="876"/>
                    <a:pt x="1693" y="877"/>
                  </a:cubicBezTo>
                  <a:close/>
                  <a:moveTo>
                    <a:pt x="1121" y="1017"/>
                  </a:moveTo>
                  <a:cubicBezTo>
                    <a:pt x="1117" y="1003"/>
                    <a:pt x="1127" y="992"/>
                    <a:pt x="1132" y="979"/>
                  </a:cubicBezTo>
                  <a:cubicBezTo>
                    <a:pt x="1130" y="978"/>
                    <a:pt x="1130" y="977"/>
                    <a:pt x="1129" y="977"/>
                  </a:cubicBezTo>
                  <a:cubicBezTo>
                    <a:pt x="1125" y="984"/>
                    <a:pt x="1108" y="984"/>
                    <a:pt x="1116" y="998"/>
                  </a:cubicBezTo>
                  <a:cubicBezTo>
                    <a:pt x="1114" y="999"/>
                    <a:pt x="1113" y="1002"/>
                    <a:pt x="1111" y="1003"/>
                  </a:cubicBezTo>
                  <a:cubicBezTo>
                    <a:pt x="1111" y="999"/>
                    <a:pt x="1113" y="994"/>
                    <a:pt x="1108" y="995"/>
                  </a:cubicBezTo>
                  <a:cubicBezTo>
                    <a:pt x="1104" y="998"/>
                    <a:pt x="1111" y="1010"/>
                    <a:pt x="1105" y="1012"/>
                  </a:cubicBezTo>
                  <a:cubicBezTo>
                    <a:pt x="1099" y="1012"/>
                    <a:pt x="1095" y="1006"/>
                    <a:pt x="1089" y="1007"/>
                  </a:cubicBezTo>
                  <a:cubicBezTo>
                    <a:pt x="1089" y="1009"/>
                    <a:pt x="1089" y="1010"/>
                    <a:pt x="1088" y="1010"/>
                  </a:cubicBezTo>
                  <a:cubicBezTo>
                    <a:pt x="1089" y="1015"/>
                    <a:pt x="1096" y="1014"/>
                    <a:pt x="1094" y="1021"/>
                  </a:cubicBezTo>
                  <a:cubicBezTo>
                    <a:pt x="1101" y="1020"/>
                    <a:pt x="1097" y="1026"/>
                    <a:pt x="1099" y="1029"/>
                  </a:cubicBezTo>
                  <a:cubicBezTo>
                    <a:pt x="1103" y="1028"/>
                    <a:pt x="1107" y="1028"/>
                    <a:pt x="1108" y="1031"/>
                  </a:cubicBezTo>
                  <a:cubicBezTo>
                    <a:pt x="1109" y="1034"/>
                    <a:pt x="1107" y="1034"/>
                    <a:pt x="1108" y="1036"/>
                  </a:cubicBezTo>
                  <a:cubicBezTo>
                    <a:pt x="1109" y="1041"/>
                    <a:pt x="1115" y="1043"/>
                    <a:pt x="1119" y="1049"/>
                  </a:cubicBezTo>
                  <a:cubicBezTo>
                    <a:pt x="1122" y="1054"/>
                    <a:pt x="1123" y="1064"/>
                    <a:pt x="1132" y="1061"/>
                  </a:cubicBezTo>
                  <a:cubicBezTo>
                    <a:pt x="1134" y="1053"/>
                    <a:pt x="1126" y="1055"/>
                    <a:pt x="1126" y="1050"/>
                  </a:cubicBezTo>
                  <a:cubicBezTo>
                    <a:pt x="1126" y="1047"/>
                    <a:pt x="1126" y="1044"/>
                    <a:pt x="1129" y="1043"/>
                  </a:cubicBezTo>
                  <a:cubicBezTo>
                    <a:pt x="1135" y="1043"/>
                    <a:pt x="1135" y="1043"/>
                    <a:pt x="1135" y="1043"/>
                  </a:cubicBezTo>
                  <a:cubicBezTo>
                    <a:pt x="1137" y="1041"/>
                    <a:pt x="1138" y="1038"/>
                    <a:pt x="1138" y="1035"/>
                  </a:cubicBezTo>
                  <a:cubicBezTo>
                    <a:pt x="1132" y="1030"/>
                    <a:pt x="1127" y="1023"/>
                    <a:pt x="1121" y="1017"/>
                  </a:cubicBezTo>
                  <a:close/>
                  <a:moveTo>
                    <a:pt x="1194" y="1114"/>
                  </a:moveTo>
                  <a:cubicBezTo>
                    <a:pt x="1189" y="1106"/>
                    <a:pt x="1180" y="1101"/>
                    <a:pt x="1175" y="1094"/>
                  </a:cubicBezTo>
                  <a:cubicBezTo>
                    <a:pt x="1174" y="1092"/>
                    <a:pt x="1174" y="1090"/>
                    <a:pt x="1172" y="1087"/>
                  </a:cubicBezTo>
                  <a:cubicBezTo>
                    <a:pt x="1169" y="1083"/>
                    <a:pt x="1164" y="1082"/>
                    <a:pt x="1163" y="1079"/>
                  </a:cubicBezTo>
                  <a:cubicBezTo>
                    <a:pt x="1160" y="1069"/>
                    <a:pt x="1155" y="1062"/>
                    <a:pt x="1149" y="1055"/>
                  </a:cubicBezTo>
                  <a:cubicBezTo>
                    <a:pt x="1147" y="1057"/>
                    <a:pt x="1145" y="1058"/>
                    <a:pt x="1143" y="1060"/>
                  </a:cubicBezTo>
                  <a:cubicBezTo>
                    <a:pt x="1142" y="1059"/>
                    <a:pt x="1143" y="1057"/>
                    <a:pt x="1140" y="1057"/>
                  </a:cubicBezTo>
                  <a:cubicBezTo>
                    <a:pt x="1133" y="1073"/>
                    <a:pt x="1158" y="1081"/>
                    <a:pt x="1152" y="1096"/>
                  </a:cubicBezTo>
                  <a:cubicBezTo>
                    <a:pt x="1155" y="1097"/>
                    <a:pt x="1156" y="1097"/>
                    <a:pt x="1159" y="1097"/>
                  </a:cubicBezTo>
                  <a:cubicBezTo>
                    <a:pt x="1160" y="1103"/>
                    <a:pt x="1166" y="1106"/>
                    <a:pt x="1167" y="1111"/>
                  </a:cubicBezTo>
                  <a:cubicBezTo>
                    <a:pt x="1167" y="1112"/>
                    <a:pt x="1165" y="1113"/>
                    <a:pt x="1166" y="1114"/>
                  </a:cubicBezTo>
                  <a:cubicBezTo>
                    <a:pt x="1168" y="1117"/>
                    <a:pt x="1173" y="1119"/>
                    <a:pt x="1170" y="1125"/>
                  </a:cubicBezTo>
                  <a:cubicBezTo>
                    <a:pt x="1173" y="1127"/>
                    <a:pt x="1176" y="1130"/>
                    <a:pt x="1177" y="1135"/>
                  </a:cubicBezTo>
                  <a:cubicBezTo>
                    <a:pt x="1185" y="1138"/>
                    <a:pt x="1193" y="1135"/>
                    <a:pt x="1201" y="1139"/>
                  </a:cubicBezTo>
                  <a:cubicBezTo>
                    <a:pt x="1202" y="1136"/>
                    <a:pt x="1204" y="1135"/>
                    <a:pt x="1205" y="1133"/>
                  </a:cubicBezTo>
                  <a:cubicBezTo>
                    <a:pt x="1198" y="1129"/>
                    <a:pt x="1198" y="1121"/>
                    <a:pt x="1194" y="1114"/>
                  </a:cubicBezTo>
                  <a:close/>
                  <a:moveTo>
                    <a:pt x="1073" y="1080"/>
                  </a:moveTo>
                  <a:cubicBezTo>
                    <a:pt x="1077" y="1081"/>
                    <a:pt x="1078" y="1078"/>
                    <a:pt x="1079" y="1074"/>
                  </a:cubicBezTo>
                  <a:cubicBezTo>
                    <a:pt x="1077" y="1073"/>
                    <a:pt x="1076" y="1072"/>
                    <a:pt x="1074" y="1072"/>
                  </a:cubicBezTo>
                  <a:cubicBezTo>
                    <a:pt x="1073" y="1074"/>
                    <a:pt x="1071" y="1078"/>
                    <a:pt x="1073" y="1080"/>
                  </a:cubicBezTo>
                  <a:close/>
                  <a:moveTo>
                    <a:pt x="1399" y="1111"/>
                  </a:moveTo>
                  <a:cubicBezTo>
                    <a:pt x="1401" y="1111"/>
                    <a:pt x="1401" y="1110"/>
                    <a:pt x="1402" y="1110"/>
                  </a:cubicBezTo>
                  <a:cubicBezTo>
                    <a:pt x="1402" y="1109"/>
                    <a:pt x="1402" y="1107"/>
                    <a:pt x="1402" y="1105"/>
                  </a:cubicBezTo>
                  <a:cubicBezTo>
                    <a:pt x="1401" y="1103"/>
                    <a:pt x="1396" y="1104"/>
                    <a:pt x="1394" y="1103"/>
                  </a:cubicBezTo>
                  <a:cubicBezTo>
                    <a:pt x="1395" y="1106"/>
                    <a:pt x="1396" y="1110"/>
                    <a:pt x="1399" y="1111"/>
                  </a:cubicBezTo>
                  <a:close/>
                  <a:moveTo>
                    <a:pt x="1321" y="1124"/>
                  </a:moveTo>
                  <a:cubicBezTo>
                    <a:pt x="1324" y="1124"/>
                    <a:pt x="1324" y="1121"/>
                    <a:pt x="1324" y="1118"/>
                  </a:cubicBezTo>
                  <a:cubicBezTo>
                    <a:pt x="1321" y="1118"/>
                    <a:pt x="1319" y="1120"/>
                    <a:pt x="1319" y="1123"/>
                  </a:cubicBezTo>
                  <a:cubicBezTo>
                    <a:pt x="1319" y="1123"/>
                    <a:pt x="1321" y="1123"/>
                    <a:pt x="1321" y="1124"/>
                  </a:cubicBezTo>
                  <a:close/>
                  <a:moveTo>
                    <a:pt x="1318" y="1124"/>
                  </a:moveTo>
                  <a:cubicBezTo>
                    <a:pt x="1315" y="1123"/>
                    <a:pt x="1315" y="1125"/>
                    <a:pt x="1315" y="1127"/>
                  </a:cubicBezTo>
                  <a:cubicBezTo>
                    <a:pt x="1317" y="1128"/>
                    <a:pt x="1318" y="1126"/>
                    <a:pt x="1318" y="1124"/>
                  </a:cubicBezTo>
                  <a:close/>
                  <a:moveTo>
                    <a:pt x="1345" y="1125"/>
                  </a:moveTo>
                  <a:cubicBezTo>
                    <a:pt x="1345" y="1132"/>
                    <a:pt x="1345" y="1132"/>
                    <a:pt x="1345" y="1132"/>
                  </a:cubicBezTo>
                  <a:cubicBezTo>
                    <a:pt x="1349" y="1133"/>
                    <a:pt x="1349" y="1123"/>
                    <a:pt x="1345" y="1125"/>
                  </a:cubicBezTo>
                  <a:close/>
                  <a:moveTo>
                    <a:pt x="1341" y="1137"/>
                  </a:moveTo>
                  <a:cubicBezTo>
                    <a:pt x="1332" y="1139"/>
                    <a:pt x="1321" y="1137"/>
                    <a:pt x="1318" y="1129"/>
                  </a:cubicBezTo>
                  <a:cubicBezTo>
                    <a:pt x="1312" y="1142"/>
                    <a:pt x="1315" y="1151"/>
                    <a:pt x="1311" y="1163"/>
                  </a:cubicBezTo>
                  <a:cubicBezTo>
                    <a:pt x="1317" y="1161"/>
                    <a:pt x="1316" y="1168"/>
                    <a:pt x="1323" y="1170"/>
                  </a:cubicBezTo>
                  <a:cubicBezTo>
                    <a:pt x="1325" y="1164"/>
                    <a:pt x="1332" y="1162"/>
                    <a:pt x="1334" y="1155"/>
                  </a:cubicBezTo>
                  <a:cubicBezTo>
                    <a:pt x="1333" y="1154"/>
                    <a:pt x="1331" y="1155"/>
                    <a:pt x="1331" y="1152"/>
                  </a:cubicBezTo>
                  <a:cubicBezTo>
                    <a:pt x="1335" y="1148"/>
                    <a:pt x="1338" y="1143"/>
                    <a:pt x="1341" y="1137"/>
                  </a:cubicBezTo>
                  <a:close/>
                  <a:moveTo>
                    <a:pt x="1196" y="1143"/>
                  </a:moveTo>
                  <a:cubicBezTo>
                    <a:pt x="1192" y="1143"/>
                    <a:pt x="1192" y="1143"/>
                    <a:pt x="1192" y="1143"/>
                  </a:cubicBezTo>
                  <a:cubicBezTo>
                    <a:pt x="1191" y="1146"/>
                    <a:pt x="1191" y="1151"/>
                    <a:pt x="1195" y="1151"/>
                  </a:cubicBezTo>
                  <a:cubicBezTo>
                    <a:pt x="1194" y="1148"/>
                    <a:pt x="1197" y="1147"/>
                    <a:pt x="1196" y="1143"/>
                  </a:cubicBezTo>
                  <a:close/>
                  <a:moveTo>
                    <a:pt x="284" y="1289"/>
                  </a:moveTo>
                  <a:cubicBezTo>
                    <a:pt x="281" y="1281"/>
                    <a:pt x="276" y="1275"/>
                    <a:pt x="270" y="1271"/>
                  </a:cubicBezTo>
                  <a:cubicBezTo>
                    <a:pt x="272" y="1279"/>
                    <a:pt x="278" y="1284"/>
                    <a:pt x="284" y="1289"/>
                  </a:cubicBezTo>
                  <a:close/>
                  <a:moveTo>
                    <a:pt x="286" y="1293"/>
                  </a:moveTo>
                  <a:cubicBezTo>
                    <a:pt x="286" y="1295"/>
                    <a:pt x="287" y="1296"/>
                    <a:pt x="290" y="1296"/>
                  </a:cubicBezTo>
                  <a:cubicBezTo>
                    <a:pt x="290" y="1293"/>
                    <a:pt x="288" y="1293"/>
                    <a:pt x="286" y="1293"/>
                  </a:cubicBezTo>
                  <a:close/>
                  <a:moveTo>
                    <a:pt x="350" y="1358"/>
                  </a:moveTo>
                  <a:cubicBezTo>
                    <a:pt x="349" y="1355"/>
                    <a:pt x="347" y="1352"/>
                    <a:pt x="343" y="1351"/>
                  </a:cubicBezTo>
                  <a:cubicBezTo>
                    <a:pt x="344" y="1355"/>
                    <a:pt x="348" y="1356"/>
                    <a:pt x="350" y="1358"/>
                  </a:cubicBezTo>
                  <a:close/>
                  <a:moveTo>
                    <a:pt x="359" y="1369"/>
                  </a:moveTo>
                  <a:cubicBezTo>
                    <a:pt x="360" y="1371"/>
                    <a:pt x="361" y="1373"/>
                    <a:pt x="364" y="1374"/>
                  </a:cubicBezTo>
                  <a:cubicBezTo>
                    <a:pt x="363" y="1372"/>
                    <a:pt x="361" y="1367"/>
                    <a:pt x="359" y="1369"/>
                  </a:cubicBezTo>
                  <a:close/>
                  <a:moveTo>
                    <a:pt x="369" y="1383"/>
                  </a:moveTo>
                  <a:cubicBezTo>
                    <a:pt x="373" y="1382"/>
                    <a:pt x="369" y="1389"/>
                    <a:pt x="373" y="1388"/>
                  </a:cubicBezTo>
                  <a:cubicBezTo>
                    <a:pt x="374" y="1384"/>
                    <a:pt x="371" y="1380"/>
                    <a:pt x="369" y="1383"/>
                  </a:cubicBezTo>
                  <a:close/>
                  <a:moveTo>
                    <a:pt x="364" y="1432"/>
                  </a:moveTo>
                  <a:cubicBezTo>
                    <a:pt x="361" y="1431"/>
                    <a:pt x="359" y="1429"/>
                    <a:pt x="356" y="1428"/>
                  </a:cubicBezTo>
                  <a:cubicBezTo>
                    <a:pt x="358" y="1433"/>
                    <a:pt x="356" y="1436"/>
                    <a:pt x="360" y="1439"/>
                  </a:cubicBezTo>
                  <a:cubicBezTo>
                    <a:pt x="363" y="1440"/>
                    <a:pt x="365" y="1440"/>
                    <a:pt x="366" y="1438"/>
                  </a:cubicBezTo>
                  <a:cubicBezTo>
                    <a:pt x="363" y="1436"/>
                    <a:pt x="362" y="1435"/>
                    <a:pt x="364" y="1432"/>
                  </a:cubicBezTo>
                  <a:close/>
                  <a:moveTo>
                    <a:pt x="732" y="67"/>
                  </a:moveTo>
                  <a:cubicBezTo>
                    <a:pt x="718" y="64"/>
                    <a:pt x="703" y="59"/>
                    <a:pt x="689" y="58"/>
                  </a:cubicBezTo>
                  <a:cubicBezTo>
                    <a:pt x="682" y="54"/>
                    <a:pt x="675" y="54"/>
                    <a:pt x="668" y="48"/>
                  </a:cubicBezTo>
                  <a:cubicBezTo>
                    <a:pt x="680" y="51"/>
                    <a:pt x="684" y="46"/>
                    <a:pt x="696" y="47"/>
                  </a:cubicBezTo>
                  <a:cubicBezTo>
                    <a:pt x="697" y="42"/>
                    <a:pt x="691" y="44"/>
                    <a:pt x="691" y="41"/>
                  </a:cubicBezTo>
                  <a:cubicBezTo>
                    <a:pt x="694" y="41"/>
                    <a:pt x="697" y="42"/>
                    <a:pt x="701" y="42"/>
                  </a:cubicBezTo>
                  <a:cubicBezTo>
                    <a:pt x="702" y="40"/>
                    <a:pt x="703" y="39"/>
                    <a:pt x="704" y="37"/>
                  </a:cubicBezTo>
                  <a:cubicBezTo>
                    <a:pt x="702" y="34"/>
                    <a:pt x="698" y="39"/>
                    <a:pt x="697" y="36"/>
                  </a:cubicBezTo>
                  <a:cubicBezTo>
                    <a:pt x="700" y="35"/>
                    <a:pt x="702" y="35"/>
                    <a:pt x="703" y="32"/>
                  </a:cubicBezTo>
                  <a:cubicBezTo>
                    <a:pt x="693" y="28"/>
                    <a:pt x="680" y="24"/>
                    <a:pt x="665" y="25"/>
                  </a:cubicBezTo>
                  <a:cubicBezTo>
                    <a:pt x="664" y="22"/>
                    <a:pt x="665" y="22"/>
                    <a:pt x="661" y="21"/>
                  </a:cubicBezTo>
                  <a:cubicBezTo>
                    <a:pt x="670" y="20"/>
                    <a:pt x="687" y="24"/>
                    <a:pt x="692" y="14"/>
                  </a:cubicBezTo>
                  <a:cubicBezTo>
                    <a:pt x="678" y="11"/>
                    <a:pt x="670" y="15"/>
                    <a:pt x="657" y="14"/>
                  </a:cubicBezTo>
                  <a:cubicBezTo>
                    <a:pt x="662" y="10"/>
                    <a:pt x="670" y="9"/>
                    <a:pt x="675" y="5"/>
                  </a:cubicBezTo>
                  <a:cubicBezTo>
                    <a:pt x="669" y="3"/>
                    <a:pt x="658" y="6"/>
                    <a:pt x="655" y="0"/>
                  </a:cubicBezTo>
                  <a:cubicBezTo>
                    <a:pt x="626" y="0"/>
                    <a:pt x="595" y="8"/>
                    <a:pt x="569" y="17"/>
                  </a:cubicBezTo>
                  <a:cubicBezTo>
                    <a:pt x="555" y="11"/>
                    <a:pt x="540" y="23"/>
                    <a:pt x="526" y="24"/>
                  </a:cubicBezTo>
                  <a:cubicBezTo>
                    <a:pt x="527" y="24"/>
                    <a:pt x="527" y="23"/>
                    <a:pt x="525" y="23"/>
                  </a:cubicBezTo>
                  <a:cubicBezTo>
                    <a:pt x="524" y="25"/>
                    <a:pt x="522" y="24"/>
                    <a:pt x="524" y="26"/>
                  </a:cubicBezTo>
                  <a:cubicBezTo>
                    <a:pt x="515" y="28"/>
                    <a:pt x="507" y="32"/>
                    <a:pt x="499" y="35"/>
                  </a:cubicBezTo>
                  <a:cubicBezTo>
                    <a:pt x="460" y="51"/>
                    <a:pt x="419" y="76"/>
                    <a:pt x="386" y="98"/>
                  </a:cubicBezTo>
                  <a:cubicBezTo>
                    <a:pt x="324" y="140"/>
                    <a:pt x="261" y="193"/>
                    <a:pt x="212" y="249"/>
                  </a:cubicBezTo>
                  <a:cubicBezTo>
                    <a:pt x="191" y="272"/>
                    <a:pt x="179" y="300"/>
                    <a:pt x="165" y="324"/>
                  </a:cubicBezTo>
                  <a:cubicBezTo>
                    <a:pt x="168" y="328"/>
                    <a:pt x="160" y="331"/>
                    <a:pt x="163" y="334"/>
                  </a:cubicBezTo>
                  <a:cubicBezTo>
                    <a:pt x="165" y="330"/>
                    <a:pt x="166" y="337"/>
                    <a:pt x="164" y="337"/>
                  </a:cubicBezTo>
                  <a:cubicBezTo>
                    <a:pt x="166" y="338"/>
                    <a:pt x="167" y="335"/>
                    <a:pt x="168" y="337"/>
                  </a:cubicBezTo>
                  <a:cubicBezTo>
                    <a:pt x="166" y="341"/>
                    <a:pt x="165" y="346"/>
                    <a:pt x="170" y="347"/>
                  </a:cubicBezTo>
                  <a:cubicBezTo>
                    <a:pt x="168" y="379"/>
                    <a:pt x="140" y="395"/>
                    <a:pt x="144" y="426"/>
                  </a:cubicBezTo>
                  <a:cubicBezTo>
                    <a:pt x="152" y="412"/>
                    <a:pt x="160" y="398"/>
                    <a:pt x="167" y="384"/>
                  </a:cubicBezTo>
                  <a:cubicBezTo>
                    <a:pt x="167" y="372"/>
                    <a:pt x="176" y="369"/>
                    <a:pt x="181" y="360"/>
                  </a:cubicBezTo>
                  <a:cubicBezTo>
                    <a:pt x="183" y="361"/>
                    <a:pt x="182" y="364"/>
                    <a:pt x="185" y="363"/>
                  </a:cubicBezTo>
                  <a:cubicBezTo>
                    <a:pt x="191" y="353"/>
                    <a:pt x="203" y="345"/>
                    <a:pt x="215" y="346"/>
                  </a:cubicBezTo>
                  <a:cubicBezTo>
                    <a:pt x="213" y="351"/>
                    <a:pt x="211" y="355"/>
                    <a:pt x="208" y="359"/>
                  </a:cubicBezTo>
                  <a:cubicBezTo>
                    <a:pt x="211" y="358"/>
                    <a:pt x="213" y="355"/>
                    <a:pt x="216" y="354"/>
                  </a:cubicBezTo>
                  <a:cubicBezTo>
                    <a:pt x="216" y="354"/>
                    <a:pt x="214" y="356"/>
                    <a:pt x="215" y="356"/>
                  </a:cubicBezTo>
                  <a:cubicBezTo>
                    <a:pt x="221" y="356"/>
                    <a:pt x="223" y="349"/>
                    <a:pt x="231" y="343"/>
                  </a:cubicBezTo>
                  <a:cubicBezTo>
                    <a:pt x="233" y="343"/>
                    <a:pt x="232" y="346"/>
                    <a:pt x="234" y="345"/>
                  </a:cubicBezTo>
                  <a:cubicBezTo>
                    <a:pt x="237" y="341"/>
                    <a:pt x="241" y="339"/>
                    <a:pt x="245" y="337"/>
                  </a:cubicBezTo>
                  <a:cubicBezTo>
                    <a:pt x="245" y="340"/>
                    <a:pt x="245" y="340"/>
                    <a:pt x="245" y="340"/>
                  </a:cubicBezTo>
                  <a:cubicBezTo>
                    <a:pt x="250" y="342"/>
                    <a:pt x="251" y="335"/>
                    <a:pt x="253" y="337"/>
                  </a:cubicBezTo>
                  <a:cubicBezTo>
                    <a:pt x="252" y="340"/>
                    <a:pt x="251" y="342"/>
                    <a:pt x="252" y="345"/>
                  </a:cubicBezTo>
                  <a:cubicBezTo>
                    <a:pt x="256" y="348"/>
                    <a:pt x="261" y="345"/>
                    <a:pt x="263" y="345"/>
                  </a:cubicBezTo>
                  <a:cubicBezTo>
                    <a:pt x="265" y="350"/>
                    <a:pt x="267" y="353"/>
                    <a:pt x="269" y="356"/>
                  </a:cubicBezTo>
                  <a:cubicBezTo>
                    <a:pt x="267" y="362"/>
                    <a:pt x="262" y="369"/>
                    <a:pt x="263" y="376"/>
                  </a:cubicBezTo>
                  <a:cubicBezTo>
                    <a:pt x="264" y="376"/>
                    <a:pt x="266" y="375"/>
                    <a:pt x="267" y="377"/>
                  </a:cubicBezTo>
                  <a:cubicBezTo>
                    <a:pt x="267" y="409"/>
                    <a:pt x="253" y="443"/>
                    <a:pt x="230" y="460"/>
                  </a:cubicBezTo>
                  <a:cubicBezTo>
                    <a:pt x="223" y="457"/>
                    <a:pt x="211" y="460"/>
                    <a:pt x="206" y="465"/>
                  </a:cubicBezTo>
                  <a:cubicBezTo>
                    <a:pt x="208" y="459"/>
                    <a:pt x="203" y="460"/>
                    <a:pt x="201" y="457"/>
                  </a:cubicBezTo>
                  <a:cubicBezTo>
                    <a:pt x="199" y="450"/>
                    <a:pt x="204" y="445"/>
                    <a:pt x="201" y="438"/>
                  </a:cubicBezTo>
                  <a:cubicBezTo>
                    <a:pt x="190" y="438"/>
                    <a:pt x="182" y="442"/>
                    <a:pt x="174" y="446"/>
                  </a:cubicBezTo>
                  <a:cubicBezTo>
                    <a:pt x="173" y="457"/>
                    <a:pt x="179" y="464"/>
                    <a:pt x="176" y="479"/>
                  </a:cubicBezTo>
                  <a:cubicBezTo>
                    <a:pt x="179" y="479"/>
                    <a:pt x="178" y="476"/>
                    <a:pt x="181" y="477"/>
                  </a:cubicBezTo>
                  <a:cubicBezTo>
                    <a:pt x="176" y="481"/>
                    <a:pt x="181" y="491"/>
                    <a:pt x="178" y="499"/>
                  </a:cubicBezTo>
                  <a:cubicBezTo>
                    <a:pt x="179" y="500"/>
                    <a:pt x="183" y="499"/>
                    <a:pt x="182" y="503"/>
                  </a:cubicBezTo>
                  <a:cubicBezTo>
                    <a:pt x="175" y="505"/>
                    <a:pt x="172" y="508"/>
                    <a:pt x="165" y="512"/>
                  </a:cubicBezTo>
                  <a:cubicBezTo>
                    <a:pt x="153" y="509"/>
                    <a:pt x="145" y="524"/>
                    <a:pt x="138" y="532"/>
                  </a:cubicBezTo>
                  <a:cubicBezTo>
                    <a:pt x="139" y="542"/>
                    <a:pt x="138" y="555"/>
                    <a:pt x="141" y="565"/>
                  </a:cubicBezTo>
                  <a:cubicBezTo>
                    <a:pt x="140" y="581"/>
                    <a:pt x="132" y="593"/>
                    <a:pt x="128" y="608"/>
                  </a:cubicBezTo>
                  <a:cubicBezTo>
                    <a:pt x="123" y="608"/>
                    <a:pt x="123" y="614"/>
                    <a:pt x="119" y="615"/>
                  </a:cubicBezTo>
                  <a:cubicBezTo>
                    <a:pt x="116" y="611"/>
                    <a:pt x="111" y="615"/>
                    <a:pt x="109" y="611"/>
                  </a:cubicBezTo>
                  <a:cubicBezTo>
                    <a:pt x="101" y="617"/>
                    <a:pt x="97" y="627"/>
                    <a:pt x="92" y="636"/>
                  </a:cubicBezTo>
                  <a:cubicBezTo>
                    <a:pt x="89" y="634"/>
                    <a:pt x="87" y="631"/>
                    <a:pt x="84" y="629"/>
                  </a:cubicBezTo>
                  <a:cubicBezTo>
                    <a:pt x="84" y="624"/>
                    <a:pt x="85" y="617"/>
                    <a:pt x="82" y="615"/>
                  </a:cubicBezTo>
                  <a:cubicBezTo>
                    <a:pt x="78" y="614"/>
                    <a:pt x="79" y="617"/>
                    <a:pt x="76" y="617"/>
                  </a:cubicBezTo>
                  <a:cubicBezTo>
                    <a:pt x="76" y="616"/>
                    <a:pt x="77" y="614"/>
                    <a:pt x="76" y="614"/>
                  </a:cubicBezTo>
                  <a:cubicBezTo>
                    <a:pt x="75" y="615"/>
                    <a:pt x="74" y="617"/>
                    <a:pt x="72" y="617"/>
                  </a:cubicBezTo>
                  <a:cubicBezTo>
                    <a:pt x="71" y="614"/>
                    <a:pt x="70" y="614"/>
                    <a:pt x="67" y="615"/>
                  </a:cubicBezTo>
                  <a:cubicBezTo>
                    <a:pt x="67" y="612"/>
                    <a:pt x="67" y="610"/>
                    <a:pt x="65" y="610"/>
                  </a:cubicBezTo>
                  <a:cubicBezTo>
                    <a:pt x="63" y="612"/>
                    <a:pt x="60" y="614"/>
                    <a:pt x="60" y="619"/>
                  </a:cubicBezTo>
                  <a:cubicBezTo>
                    <a:pt x="60" y="621"/>
                    <a:pt x="64" y="620"/>
                    <a:pt x="64" y="623"/>
                  </a:cubicBezTo>
                  <a:cubicBezTo>
                    <a:pt x="61" y="625"/>
                    <a:pt x="63" y="631"/>
                    <a:pt x="60" y="633"/>
                  </a:cubicBezTo>
                  <a:cubicBezTo>
                    <a:pt x="60" y="630"/>
                    <a:pt x="55" y="632"/>
                    <a:pt x="53" y="630"/>
                  </a:cubicBezTo>
                  <a:cubicBezTo>
                    <a:pt x="46" y="635"/>
                    <a:pt x="49" y="645"/>
                    <a:pt x="45" y="651"/>
                  </a:cubicBezTo>
                  <a:cubicBezTo>
                    <a:pt x="43" y="654"/>
                    <a:pt x="39" y="655"/>
                    <a:pt x="37" y="657"/>
                  </a:cubicBezTo>
                  <a:cubicBezTo>
                    <a:pt x="34" y="661"/>
                    <a:pt x="36" y="668"/>
                    <a:pt x="31" y="671"/>
                  </a:cubicBezTo>
                  <a:cubicBezTo>
                    <a:pt x="30" y="671"/>
                    <a:pt x="29" y="670"/>
                    <a:pt x="27" y="671"/>
                  </a:cubicBezTo>
                  <a:cubicBezTo>
                    <a:pt x="21" y="675"/>
                    <a:pt x="25" y="682"/>
                    <a:pt x="22" y="689"/>
                  </a:cubicBezTo>
                  <a:cubicBezTo>
                    <a:pt x="20" y="687"/>
                    <a:pt x="23" y="681"/>
                    <a:pt x="19" y="681"/>
                  </a:cubicBezTo>
                  <a:cubicBezTo>
                    <a:pt x="21" y="694"/>
                    <a:pt x="15" y="700"/>
                    <a:pt x="19" y="711"/>
                  </a:cubicBezTo>
                  <a:cubicBezTo>
                    <a:pt x="16" y="710"/>
                    <a:pt x="18" y="714"/>
                    <a:pt x="15" y="714"/>
                  </a:cubicBezTo>
                  <a:cubicBezTo>
                    <a:pt x="8" y="753"/>
                    <a:pt x="0" y="800"/>
                    <a:pt x="3" y="845"/>
                  </a:cubicBezTo>
                  <a:cubicBezTo>
                    <a:pt x="4" y="874"/>
                    <a:pt x="7" y="900"/>
                    <a:pt x="10" y="925"/>
                  </a:cubicBezTo>
                  <a:cubicBezTo>
                    <a:pt x="22" y="1004"/>
                    <a:pt x="40" y="1074"/>
                    <a:pt x="66" y="1136"/>
                  </a:cubicBezTo>
                  <a:cubicBezTo>
                    <a:pt x="81" y="1172"/>
                    <a:pt x="97" y="1206"/>
                    <a:pt x="116" y="1234"/>
                  </a:cubicBezTo>
                  <a:cubicBezTo>
                    <a:pt x="115" y="1232"/>
                    <a:pt x="115" y="1229"/>
                    <a:pt x="117" y="1227"/>
                  </a:cubicBezTo>
                  <a:cubicBezTo>
                    <a:pt x="134" y="1241"/>
                    <a:pt x="145" y="1273"/>
                    <a:pt x="172" y="1283"/>
                  </a:cubicBezTo>
                  <a:cubicBezTo>
                    <a:pt x="177" y="1290"/>
                    <a:pt x="184" y="1296"/>
                    <a:pt x="193" y="1299"/>
                  </a:cubicBezTo>
                  <a:cubicBezTo>
                    <a:pt x="195" y="1290"/>
                    <a:pt x="188" y="1276"/>
                    <a:pt x="187" y="1270"/>
                  </a:cubicBezTo>
                  <a:cubicBezTo>
                    <a:pt x="197" y="1287"/>
                    <a:pt x="206" y="1311"/>
                    <a:pt x="224" y="1317"/>
                  </a:cubicBezTo>
                  <a:cubicBezTo>
                    <a:pt x="228" y="1313"/>
                    <a:pt x="231" y="1308"/>
                    <a:pt x="231" y="1303"/>
                  </a:cubicBezTo>
                  <a:cubicBezTo>
                    <a:pt x="238" y="1307"/>
                    <a:pt x="241" y="1316"/>
                    <a:pt x="248" y="1319"/>
                  </a:cubicBezTo>
                  <a:cubicBezTo>
                    <a:pt x="249" y="1319"/>
                    <a:pt x="249" y="1318"/>
                    <a:pt x="250" y="1319"/>
                  </a:cubicBezTo>
                  <a:cubicBezTo>
                    <a:pt x="251" y="1313"/>
                    <a:pt x="247" y="1308"/>
                    <a:pt x="248" y="1306"/>
                  </a:cubicBezTo>
                  <a:cubicBezTo>
                    <a:pt x="254" y="1312"/>
                    <a:pt x="261" y="1316"/>
                    <a:pt x="263" y="1325"/>
                  </a:cubicBezTo>
                  <a:cubicBezTo>
                    <a:pt x="261" y="1325"/>
                    <a:pt x="260" y="1324"/>
                    <a:pt x="259" y="1323"/>
                  </a:cubicBezTo>
                  <a:cubicBezTo>
                    <a:pt x="259" y="1328"/>
                    <a:pt x="262" y="1331"/>
                    <a:pt x="267" y="1332"/>
                  </a:cubicBezTo>
                  <a:cubicBezTo>
                    <a:pt x="266" y="1329"/>
                    <a:pt x="270" y="1330"/>
                    <a:pt x="271" y="1330"/>
                  </a:cubicBezTo>
                  <a:cubicBezTo>
                    <a:pt x="278" y="1334"/>
                    <a:pt x="279" y="1342"/>
                    <a:pt x="288" y="1343"/>
                  </a:cubicBezTo>
                  <a:cubicBezTo>
                    <a:pt x="307" y="1338"/>
                    <a:pt x="305" y="1369"/>
                    <a:pt x="319" y="1374"/>
                  </a:cubicBezTo>
                  <a:cubicBezTo>
                    <a:pt x="329" y="1373"/>
                    <a:pt x="332" y="1378"/>
                    <a:pt x="337" y="1382"/>
                  </a:cubicBezTo>
                  <a:cubicBezTo>
                    <a:pt x="352" y="1381"/>
                    <a:pt x="352" y="1394"/>
                    <a:pt x="361" y="1399"/>
                  </a:cubicBezTo>
                  <a:cubicBezTo>
                    <a:pt x="362" y="1395"/>
                    <a:pt x="375" y="1396"/>
                    <a:pt x="372" y="1400"/>
                  </a:cubicBezTo>
                  <a:cubicBezTo>
                    <a:pt x="371" y="1399"/>
                    <a:pt x="368" y="1399"/>
                    <a:pt x="365" y="1399"/>
                  </a:cubicBezTo>
                  <a:cubicBezTo>
                    <a:pt x="365" y="1407"/>
                    <a:pt x="373" y="1411"/>
                    <a:pt x="378" y="1416"/>
                  </a:cubicBezTo>
                  <a:cubicBezTo>
                    <a:pt x="383" y="1422"/>
                    <a:pt x="384" y="1431"/>
                    <a:pt x="391" y="1435"/>
                  </a:cubicBezTo>
                  <a:cubicBezTo>
                    <a:pt x="392" y="1431"/>
                    <a:pt x="391" y="1431"/>
                    <a:pt x="392" y="1429"/>
                  </a:cubicBezTo>
                  <a:cubicBezTo>
                    <a:pt x="393" y="1432"/>
                    <a:pt x="396" y="1428"/>
                    <a:pt x="397" y="1429"/>
                  </a:cubicBezTo>
                  <a:cubicBezTo>
                    <a:pt x="396" y="1422"/>
                    <a:pt x="390" y="1420"/>
                    <a:pt x="388" y="1414"/>
                  </a:cubicBezTo>
                  <a:cubicBezTo>
                    <a:pt x="390" y="1414"/>
                    <a:pt x="390" y="1416"/>
                    <a:pt x="392" y="1416"/>
                  </a:cubicBezTo>
                  <a:cubicBezTo>
                    <a:pt x="390" y="1411"/>
                    <a:pt x="387" y="1407"/>
                    <a:pt x="383" y="1404"/>
                  </a:cubicBezTo>
                  <a:cubicBezTo>
                    <a:pt x="383" y="1399"/>
                    <a:pt x="381" y="1394"/>
                    <a:pt x="375" y="1392"/>
                  </a:cubicBezTo>
                  <a:cubicBezTo>
                    <a:pt x="373" y="1393"/>
                    <a:pt x="370" y="1398"/>
                    <a:pt x="368" y="1393"/>
                  </a:cubicBezTo>
                  <a:cubicBezTo>
                    <a:pt x="370" y="1393"/>
                    <a:pt x="372" y="1393"/>
                    <a:pt x="373" y="1391"/>
                  </a:cubicBezTo>
                  <a:cubicBezTo>
                    <a:pt x="367" y="1388"/>
                    <a:pt x="368" y="1373"/>
                    <a:pt x="359" y="1376"/>
                  </a:cubicBezTo>
                  <a:cubicBezTo>
                    <a:pt x="362" y="1377"/>
                    <a:pt x="363" y="1378"/>
                    <a:pt x="362" y="1382"/>
                  </a:cubicBezTo>
                  <a:cubicBezTo>
                    <a:pt x="358" y="1381"/>
                    <a:pt x="356" y="1378"/>
                    <a:pt x="356" y="1374"/>
                  </a:cubicBezTo>
                  <a:cubicBezTo>
                    <a:pt x="357" y="1374"/>
                    <a:pt x="358" y="1376"/>
                    <a:pt x="358" y="1373"/>
                  </a:cubicBezTo>
                  <a:cubicBezTo>
                    <a:pt x="356" y="1370"/>
                    <a:pt x="351" y="1364"/>
                    <a:pt x="350" y="1363"/>
                  </a:cubicBezTo>
                  <a:cubicBezTo>
                    <a:pt x="352" y="1364"/>
                    <a:pt x="356" y="1368"/>
                    <a:pt x="359" y="1366"/>
                  </a:cubicBezTo>
                  <a:cubicBezTo>
                    <a:pt x="354" y="1361"/>
                    <a:pt x="347" y="1360"/>
                    <a:pt x="342" y="1354"/>
                  </a:cubicBezTo>
                  <a:cubicBezTo>
                    <a:pt x="342" y="1353"/>
                    <a:pt x="343" y="1350"/>
                    <a:pt x="342" y="1349"/>
                  </a:cubicBezTo>
                  <a:cubicBezTo>
                    <a:pt x="340" y="1344"/>
                    <a:pt x="329" y="1331"/>
                    <a:pt x="325" y="1332"/>
                  </a:cubicBezTo>
                  <a:cubicBezTo>
                    <a:pt x="324" y="1338"/>
                    <a:pt x="333" y="1340"/>
                    <a:pt x="332" y="1343"/>
                  </a:cubicBezTo>
                  <a:cubicBezTo>
                    <a:pt x="326" y="1344"/>
                    <a:pt x="328" y="1336"/>
                    <a:pt x="323" y="1336"/>
                  </a:cubicBezTo>
                  <a:cubicBezTo>
                    <a:pt x="322" y="1338"/>
                    <a:pt x="326" y="1339"/>
                    <a:pt x="323" y="1340"/>
                  </a:cubicBezTo>
                  <a:cubicBezTo>
                    <a:pt x="320" y="1338"/>
                    <a:pt x="321" y="1332"/>
                    <a:pt x="320" y="1329"/>
                  </a:cubicBezTo>
                  <a:cubicBezTo>
                    <a:pt x="314" y="1329"/>
                    <a:pt x="311" y="1319"/>
                    <a:pt x="316" y="1317"/>
                  </a:cubicBezTo>
                  <a:cubicBezTo>
                    <a:pt x="314" y="1313"/>
                    <a:pt x="309" y="1312"/>
                    <a:pt x="305" y="1310"/>
                  </a:cubicBezTo>
                  <a:cubicBezTo>
                    <a:pt x="303" y="1313"/>
                    <a:pt x="308" y="1317"/>
                    <a:pt x="309" y="1320"/>
                  </a:cubicBezTo>
                  <a:cubicBezTo>
                    <a:pt x="303" y="1316"/>
                    <a:pt x="299" y="1309"/>
                    <a:pt x="292" y="1307"/>
                  </a:cubicBezTo>
                  <a:cubicBezTo>
                    <a:pt x="297" y="1308"/>
                    <a:pt x="291" y="1304"/>
                    <a:pt x="295" y="1303"/>
                  </a:cubicBezTo>
                  <a:cubicBezTo>
                    <a:pt x="297" y="1306"/>
                    <a:pt x="299" y="1313"/>
                    <a:pt x="302" y="1310"/>
                  </a:cubicBezTo>
                  <a:cubicBezTo>
                    <a:pt x="299" y="1307"/>
                    <a:pt x="297" y="1303"/>
                    <a:pt x="293" y="1300"/>
                  </a:cubicBezTo>
                  <a:cubicBezTo>
                    <a:pt x="292" y="1301"/>
                    <a:pt x="293" y="1304"/>
                    <a:pt x="291" y="1303"/>
                  </a:cubicBezTo>
                  <a:cubicBezTo>
                    <a:pt x="285" y="1295"/>
                    <a:pt x="279" y="1286"/>
                    <a:pt x="269" y="1281"/>
                  </a:cubicBezTo>
                  <a:cubicBezTo>
                    <a:pt x="271" y="1275"/>
                    <a:pt x="265" y="1278"/>
                    <a:pt x="266" y="1272"/>
                  </a:cubicBezTo>
                  <a:cubicBezTo>
                    <a:pt x="268" y="1272"/>
                    <a:pt x="269" y="1275"/>
                    <a:pt x="268" y="1271"/>
                  </a:cubicBezTo>
                  <a:cubicBezTo>
                    <a:pt x="266" y="1260"/>
                    <a:pt x="254" y="1254"/>
                    <a:pt x="248" y="1245"/>
                  </a:cubicBezTo>
                  <a:cubicBezTo>
                    <a:pt x="244" y="1238"/>
                    <a:pt x="242" y="1230"/>
                    <a:pt x="237" y="1223"/>
                  </a:cubicBezTo>
                  <a:cubicBezTo>
                    <a:pt x="231" y="1216"/>
                    <a:pt x="220" y="1208"/>
                    <a:pt x="214" y="1202"/>
                  </a:cubicBezTo>
                  <a:cubicBezTo>
                    <a:pt x="209" y="1198"/>
                    <a:pt x="204" y="1191"/>
                    <a:pt x="201" y="1187"/>
                  </a:cubicBezTo>
                  <a:cubicBezTo>
                    <a:pt x="193" y="1176"/>
                    <a:pt x="191" y="1162"/>
                    <a:pt x="182" y="1150"/>
                  </a:cubicBezTo>
                  <a:cubicBezTo>
                    <a:pt x="180" y="1147"/>
                    <a:pt x="177" y="1146"/>
                    <a:pt x="175" y="1144"/>
                  </a:cubicBezTo>
                  <a:cubicBezTo>
                    <a:pt x="171" y="1137"/>
                    <a:pt x="170" y="1129"/>
                    <a:pt x="165" y="1122"/>
                  </a:cubicBezTo>
                  <a:cubicBezTo>
                    <a:pt x="155" y="1116"/>
                    <a:pt x="153" y="1102"/>
                    <a:pt x="146" y="1094"/>
                  </a:cubicBezTo>
                  <a:cubicBezTo>
                    <a:pt x="145" y="1085"/>
                    <a:pt x="139" y="1081"/>
                    <a:pt x="136" y="1075"/>
                  </a:cubicBezTo>
                  <a:cubicBezTo>
                    <a:pt x="137" y="1068"/>
                    <a:pt x="133" y="1067"/>
                    <a:pt x="130" y="1064"/>
                  </a:cubicBezTo>
                  <a:cubicBezTo>
                    <a:pt x="122" y="1042"/>
                    <a:pt x="108" y="1020"/>
                    <a:pt x="110" y="990"/>
                  </a:cubicBezTo>
                  <a:cubicBezTo>
                    <a:pt x="111" y="968"/>
                    <a:pt x="125" y="947"/>
                    <a:pt x="123" y="923"/>
                  </a:cubicBezTo>
                  <a:cubicBezTo>
                    <a:pt x="122" y="920"/>
                    <a:pt x="120" y="917"/>
                    <a:pt x="120" y="913"/>
                  </a:cubicBezTo>
                  <a:cubicBezTo>
                    <a:pt x="119" y="905"/>
                    <a:pt x="120" y="896"/>
                    <a:pt x="120" y="887"/>
                  </a:cubicBezTo>
                  <a:cubicBezTo>
                    <a:pt x="120" y="855"/>
                    <a:pt x="122" y="823"/>
                    <a:pt x="133" y="797"/>
                  </a:cubicBezTo>
                  <a:cubicBezTo>
                    <a:pt x="133" y="795"/>
                    <a:pt x="129" y="796"/>
                    <a:pt x="129" y="792"/>
                  </a:cubicBezTo>
                  <a:cubicBezTo>
                    <a:pt x="132" y="789"/>
                    <a:pt x="131" y="781"/>
                    <a:pt x="131" y="775"/>
                  </a:cubicBezTo>
                  <a:cubicBezTo>
                    <a:pt x="127" y="771"/>
                    <a:pt x="123" y="769"/>
                    <a:pt x="119" y="767"/>
                  </a:cubicBezTo>
                  <a:cubicBezTo>
                    <a:pt x="119" y="766"/>
                    <a:pt x="118" y="765"/>
                    <a:pt x="118" y="764"/>
                  </a:cubicBezTo>
                  <a:cubicBezTo>
                    <a:pt x="120" y="763"/>
                    <a:pt x="120" y="765"/>
                    <a:pt x="122" y="765"/>
                  </a:cubicBezTo>
                  <a:cubicBezTo>
                    <a:pt x="120" y="760"/>
                    <a:pt x="125" y="758"/>
                    <a:pt x="125" y="752"/>
                  </a:cubicBezTo>
                  <a:cubicBezTo>
                    <a:pt x="126" y="748"/>
                    <a:pt x="121" y="742"/>
                    <a:pt x="124" y="737"/>
                  </a:cubicBezTo>
                  <a:cubicBezTo>
                    <a:pt x="116" y="733"/>
                    <a:pt x="117" y="722"/>
                    <a:pt x="115" y="716"/>
                  </a:cubicBezTo>
                  <a:cubicBezTo>
                    <a:pt x="111" y="715"/>
                    <a:pt x="112" y="718"/>
                    <a:pt x="109" y="719"/>
                  </a:cubicBezTo>
                  <a:cubicBezTo>
                    <a:pt x="106" y="716"/>
                    <a:pt x="108" y="715"/>
                    <a:pt x="108" y="711"/>
                  </a:cubicBezTo>
                  <a:cubicBezTo>
                    <a:pt x="104" y="711"/>
                    <a:pt x="104" y="707"/>
                    <a:pt x="103" y="704"/>
                  </a:cubicBezTo>
                  <a:cubicBezTo>
                    <a:pt x="98" y="704"/>
                    <a:pt x="98" y="704"/>
                    <a:pt x="98" y="704"/>
                  </a:cubicBezTo>
                  <a:cubicBezTo>
                    <a:pt x="93" y="698"/>
                    <a:pt x="96" y="692"/>
                    <a:pt x="96" y="686"/>
                  </a:cubicBezTo>
                  <a:cubicBezTo>
                    <a:pt x="96" y="684"/>
                    <a:pt x="94" y="683"/>
                    <a:pt x="94" y="681"/>
                  </a:cubicBezTo>
                  <a:cubicBezTo>
                    <a:pt x="91" y="660"/>
                    <a:pt x="98" y="633"/>
                    <a:pt x="108" y="621"/>
                  </a:cubicBezTo>
                  <a:cubicBezTo>
                    <a:pt x="110" y="623"/>
                    <a:pt x="114" y="624"/>
                    <a:pt x="116" y="626"/>
                  </a:cubicBezTo>
                  <a:cubicBezTo>
                    <a:pt x="115" y="630"/>
                    <a:pt x="112" y="632"/>
                    <a:pt x="112" y="637"/>
                  </a:cubicBezTo>
                  <a:cubicBezTo>
                    <a:pt x="117" y="639"/>
                    <a:pt x="119" y="633"/>
                    <a:pt x="118" y="627"/>
                  </a:cubicBezTo>
                  <a:cubicBezTo>
                    <a:pt x="119" y="626"/>
                    <a:pt x="122" y="629"/>
                    <a:pt x="124" y="626"/>
                  </a:cubicBezTo>
                  <a:cubicBezTo>
                    <a:pt x="123" y="616"/>
                    <a:pt x="135" y="614"/>
                    <a:pt x="139" y="607"/>
                  </a:cubicBezTo>
                  <a:cubicBezTo>
                    <a:pt x="142" y="600"/>
                    <a:pt x="142" y="593"/>
                    <a:pt x="148" y="587"/>
                  </a:cubicBezTo>
                  <a:cubicBezTo>
                    <a:pt x="149" y="594"/>
                    <a:pt x="155" y="582"/>
                    <a:pt x="157" y="579"/>
                  </a:cubicBezTo>
                  <a:cubicBezTo>
                    <a:pt x="153" y="565"/>
                    <a:pt x="166" y="554"/>
                    <a:pt x="171" y="543"/>
                  </a:cubicBezTo>
                  <a:cubicBezTo>
                    <a:pt x="169" y="540"/>
                    <a:pt x="168" y="538"/>
                    <a:pt x="172" y="536"/>
                  </a:cubicBezTo>
                  <a:cubicBezTo>
                    <a:pt x="180" y="539"/>
                    <a:pt x="191" y="525"/>
                    <a:pt x="196" y="521"/>
                  </a:cubicBezTo>
                  <a:cubicBezTo>
                    <a:pt x="197" y="519"/>
                    <a:pt x="200" y="519"/>
                    <a:pt x="202" y="518"/>
                  </a:cubicBezTo>
                  <a:cubicBezTo>
                    <a:pt x="213" y="509"/>
                    <a:pt x="220" y="483"/>
                    <a:pt x="233" y="480"/>
                  </a:cubicBezTo>
                  <a:cubicBezTo>
                    <a:pt x="239" y="479"/>
                    <a:pt x="243" y="485"/>
                    <a:pt x="249" y="482"/>
                  </a:cubicBezTo>
                  <a:cubicBezTo>
                    <a:pt x="251" y="477"/>
                    <a:pt x="258" y="477"/>
                    <a:pt x="262" y="475"/>
                  </a:cubicBezTo>
                  <a:cubicBezTo>
                    <a:pt x="266" y="472"/>
                    <a:pt x="268" y="466"/>
                    <a:pt x="272" y="463"/>
                  </a:cubicBezTo>
                  <a:cubicBezTo>
                    <a:pt x="277" y="459"/>
                    <a:pt x="285" y="458"/>
                    <a:pt x="290" y="455"/>
                  </a:cubicBezTo>
                  <a:cubicBezTo>
                    <a:pt x="294" y="451"/>
                    <a:pt x="296" y="444"/>
                    <a:pt x="300" y="441"/>
                  </a:cubicBezTo>
                  <a:cubicBezTo>
                    <a:pt x="304" y="438"/>
                    <a:pt x="308" y="440"/>
                    <a:pt x="312" y="437"/>
                  </a:cubicBezTo>
                  <a:cubicBezTo>
                    <a:pt x="314" y="435"/>
                    <a:pt x="314" y="431"/>
                    <a:pt x="317" y="428"/>
                  </a:cubicBezTo>
                  <a:cubicBezTo>
                    <a:pt x="325" y="419"/>
                    <a:pt x="338" y="420"/>
                    <a:pt x="338" y="407"/>
                  </a:cubicBezTo>
                  <a:cubicBezTo>
                    <a:pt x="334" y="405"/>
                    <a:pt x="335" y="399"/>
                    <a:pt x="332" y="397"/>
                  </a:cubicBezTo>
                  <a:cubicBezTo>
                    <a:pt x="339" y="382"/>
                    <a:pt x="347" y="367"/>
                    <a:pt x="361" y="359"/>
                  </a:cubicBezTo>
                  <a:cubicBezTo>
                    <a:pt x="361" y="356"/>
                    <a:pt x="359" y="356"/>
                    <a:pt x="360" y="354"/>
                  </a:cubicBezTo>
                  <a:cubicBezTo>
                    <a:pt x="365" y="351"/>
                    <a:pt x="370" y="348"/>
                    <a:pt x="374" y="344"/>
                  </a:cubicBezTo>
                  <a:cubicBezTo>
                    <a:pt x="374" y="341"/>
                    <a:pt x="370" y="342"/>
                    <a:pt x="371" y="337"/>
                  </a:cubicBezTo>
                  <a:cubicBezTo>
                    <a:pt x="388" y="325"/>
                    <a:pt x="401" y="308"/>
                    <a:pt x="408" y="286"/>
                  </a:cubicBezTo>
                  <a:cubicBezTo>
                    <a:pt x="413" y="284"/>
                    <a:pt x="417" y="281"/>
                    <a:pt x="422" y="279"/>
                  </a:cubicBezTo>
                  <a:cubicBezTo>
                    <a:pt x="424" y="297"/>
                    <a:pt x="412" y="301"/>
                    <a:pt x="406" y="311"/>
                  </a:cubicBezTo>
                  <a:cubicBezTo>
                    <a:pt x="403" y="317"/>
                    <a:pt x="402" y="325"/>
                    <a:pt x="398" y="329"/>
                  </a:cubicBezTo>
                  <a:cubicBezTo>
                    <a:pt x="396" y="331"/>
                    <a:pt x="393" y="331"/>
                    <a:pt x="391" y="334"/>
                  </a:cubicBezTo>
                  <a:cubicBezTo>
                    <a:pt x="391" y="343"/>
                    <a:pt x="386" y="348"/>
                    <a:pt x="384" y="357"/>
                  </a:cubicBezTo>
                  <a:cubicBezTo>
                    <a:pt x="376" y="358"/>
                    <a:pt x="374" y="364"/>
                    <a:pt x="373" y="372"/>
                  </a:cubicBezTo>
                  <a:cubicBezTo>
                    <a:pt x="375" y="372"/>
                    <a:pt x="375" y="374"/>
                    <a:pt x="378" y="373"/>
                  </a:cubicBezTo>
                  <a:cubicBezTo>
                    <a:pt x="383" y="372"/>
                    <a:pt x="380" y="368"/>
                    <a:pt x="382" y="365"/>
                  </a:cubicBezTo>
                  <a:cubicBezTo>
                    <a:pt x="388" y="356"/>
                    <a:pt x="405" y="350"/>
                    <a:pt x="400" y="338"/>
                  </a:cubicBezTo>
                  <a:cubicBezTo>
                    <a:pt x="403" y="335"/>
                    <a:pt x="407" y="331"/>
                    <a:pt x="410" y="327"/>
                  </a:cubicBezTo>
                  <a:cubicBezTo>
                    <a:pt x="416" y="327"/>
                    <a:pt x="423" y="320"/>
                    <a:pt x="427" y="314"/>
                  </a:cubicBezTo>
                  <a:cubicBezTo>
                    <a:pt x="423" y="314"/>
                    <a:pt x="422" y="316"/>
                    <a:pt x="419" y="316"/>
                  </a:cubicBezTo>
                  <a:cubicBezTo>
                    <a:pt x="414" y="306"/>
                    <a:pt x="425" y="301"/>
                    <a:pt x="432" y="296"/>
                  </a:cubicBezTo>
                  <a:cubicBezTo>
                    <a:pt x="440" y="280"/>
                    <a:pt x="440" y="261"/>
                    <a:pt x="455" y="252"/>
                  </a:cubicBezTo>
                  <a:cubicBezTo>
                    <a:pt x="463" y="252"/>
                    <a:pt x="465" y="246"/>
                    <a:pt x="472" y="245"/>
                  </a:cubicBezTo>
                  <a:cubicBezTo>
                    <a:pt x="470" y="233"/>
                    <a:pt x="485" y="234"/>
                    <a:pt x="481" y="223"/>
                  </a:cubicBezTo>
                  <a:cubicBezTo>
                    <a:pt x="483" y="221"/>
                    <a:pt x="486" y="221"/>
                    <a:pt x="486" y="216"/>
                  </a:cubicBezTo>
                  <a:cubicBezTo>
                    <a:pt x="487" y="213"/>
                    <a:pt x="482" y="216"/>
                    <a:pt x="483" y="213"/>
                  </a:cubicBezTo>
                  <a:cubicBezTo>
                    <a:pt x="491" y="213"/>
                    <a:pt x="494" y="204"/>
                    <a:pt x="492" y="196"/>
                  </a:cubicBezTo>
                  <a:cubicBezTo>
                    <a:pt x="493" y="194"/>
                    <a:pt x="497" y="194"/>
                    <a:pt x="497" y="191"/>
                  </a:cubicBezTo>
                  <a:cubicBezTo>
                    <a:pt x="497" y="186"/>
                    <a:pt x="492" y="186"/>
                    <a:pt x="492" y="182"/>
                  </a:cubicBezTo>
                  <a:cubicBezTo>
                    <a:pt x="495" y="167"/>
                    <a:pt x="487" y="159"/>
                    <a:pt x="484" y="146"/>
                  </a:cubicBezTo>
                  <a:cubicBezTo>
                    <a:pt x="484" y="141"/>
                    <a:pt x="491" y="134"/>
                    <a:pt x="487" y="130"/>
                  </a:cubicBezTo>
                  <a:cubicBezTo>
                    <a:pt x="498" y="125"/>
                    <a:pt x="507" y="118"/>
                    <a:pt x="512" y="111"/>
                  </a:cubicBezTo>
                  <a:cubicBezTo>
                    <a:pt x="507" y="109"/>
                    <a:pt x="503" y="115"/>
                    <a:pt x="498" y="116"/>
                  </a:cubicBezTo>
                  <a:cubicBezTo>
                    <a:pt x="498" y="114"/>
                    <a:pt x="498" y="114"/>
                    <a:pt x="499" y="113"/>
                  </a:cubicBezTo>
                  <a:cubicBezTo>
                    <a:pt x="492" y="118"/>
                    <a:pt x="487" y="126"/>
                    <a:pt x="479" y="130"/>
                  </a:cubicBezTo>
                  <a:cubicBezTo>
                    <a:pt x="478" y="133"/>
                    <a:pt x="481" y="132"/>
                    <a:pt x="482" y="134"/>
                  </a:cubicBezTo>
                  <a:cubicBezTo>
                    <a:pt x="479" y="133"/>
                    <a:pt x="478" y="135"/>
                    <a:pt x="476" y="135"/>
                  </a:cubicBezTo>
                  <a:cubicBezTo>
                    <a:pt x="477" y="137"/>
                    <a:pt x="478" y="141"/>
                    <a:pt x="474" y="141"/>
                  </a:cubicBezTo>
                  <a:cubicBezTo>
                    <a:pt x="472" y="135"/>
                    <a:pt x="473" y="130"/>
                    <a:pt x="478" y="125"/>
                  </a:cubicBezTo>
                  <a:cubicBezTo>
                    <a:pt x="480" y="123"/>
                    <a:pt x="484" y="123"/>
                    <a:pt x="487" y="121"/>
                  </a:cubicBezTo>
                  <a:cubicBezTo>
                    <a:pt x="489" y="120"/>
                    <a:pt x="489" y="118"/>
                    <a:pt x="490" y="117"/>
                  </a:cubicBezTo>
                  <a:cubicBezTo>
                    <a:pt x="496" y="112"/>
                    <a:pt x="503" y="113"/>
                    <a:pt x="508" y="108"/>
                  </a:cubicBezTo>
                  <a:cubicBezTo>
                    <a:pt x="503" y="106"/>
                    <a:pt x="506" y="101"/>
                    <a:pt x="510" y="99"/>
                  </a:cubicBezTo>
                  <a:cubicBezTo>
                    <a:pt x="509" y="100"/>
                    <a:pt x="519" y="101"/>
                    <a:pt x="516" y="97"/>
                  </a:cubicBezTo>
                  <a:cubicBezTo>
                    <a:pt x="514" y="96"/>
                    <a:pt x="512" y="100"/>
                    <a:pt x="511" y="97"/>
                  </a:cubicBezTo>
                  <a:cubicBezTo>
                    <a:pt x="511" y="95"/>
                    <a:pt x="510" y="95"/>
                    <a:pt x="511" y="94"/>
                  </a:cubicBezTo>
                  <a:cubicBezTo>
                    <a:pt x="515" y="96"/>
                    <a:pt x="520" y="97"/>
                    <a:pt x="523" y="93"/>
                  </a:cubicBezTo>
                  <a:cubicBezTo>
                    <a:pt x="521" y="91"/>
                    <a:pt x="519" y="95"/>
                    <a:pt x="519" y="93"/>
                  </a:cubicBezTo>
                  <a:cubicBezTo>
                    <a:pt x="517" y="87"/>
                    <a:pt x="525" y="87"/>
                    <a:pt x="529" y="82"/>
                  </a:cubicBezTo>
                  <a:cubicBezTo>
                    <a:pt x="531" y="78"/>
                    <a:pt x="530" y="72"/>
                    <a:pt x="534" y="71"/>
                  </a:cubicBezTo>
                  <a:cubicBezTo>
                    <a:pt x="535" y="71"/>
                    <a:pt x="538" y="78"/>
                    <a:pt x="539" y="73"/>
                  </a:cubicBezTo>
                  <a:cubicBezTo>
                    <a:pt x="539" y="69"/>
                    <a:pt x="537" y="71"/>
                    <a:pt x="537" y="66"/>
                  </a:cubicBezTo>
                  <a:cubicBezTo>
                    <a:pt x="540" y="66"/>
                    <a:pt x="539" y="64"/>
                    <a:pt x="541" y="64"/>
                  </a:cubicBezTo>
                  <a:cubicBezTo>
                    <a:pt x="541" y="67"/>
                    <a:pt x="538" y="68"/>
                    <a:pt x="540" y="70"/>
                  </a:cubicBezTo>
                  <a:cubicBezTo>
                    <a:pt x="543" y="70"/>
                    <a:pt x="542" y="67"/>
                    <a:pt x="545" y="68"/>
                  </a:cubicBezTo>
                  <a:cubicBezTo>
                    <a:pt x="543" y="69"/>
                    <a:pt x="541" y="74"/>
                    <a:pt x="545" y="74"/>
                  </a:cubicBezTo>
                  <a:cubicBezTo>
                    <a:pt x="549" y="70"/>
                    <a:pt x="548" y="67"/>
                    <a:pt x="551" y="63"/>
                  </a:cubicBezTo>
                  <a:cubicBezTo>
                    <a:pt x="547" y="63"/>
                    <a:pt x="544" y="67"/>
                    <a:pt x="542" y="63"/>
                  </a:cubicBezTo>
                  <a:cubicBezTo>
                    <a:pt x="547" y="61"/>
                    <a:pt x="548" y="62"/>
                    <a:pt x="554" y="59"/>
                  </a:cubicBezTo>
                  <a:cubicBezTo>
                    <a:pt x="553" y="60"/>
                    <a:pt x="552" y="61"/>
                    <a:pt x="554" y="62"/>
                  </a:cubicBezTo>
                  <a:cubicBezTo>
                    <a:pt x="568" y="51"/>
                    <a:pt x="591" y="49"/>
                    <a:pt x="609" y="42"/>
                  </a:cubicBezTo>
                  <a:cubicBezTo>
                    <a:pt x="609" y="43"/>
                    <a:pt x="611" y="43"/>
                    <a:pt x="612" y="43"/>
                  </a:cubicBezTo>
                  <a:cubicBezTo>
                    <a:pt x="611" y="44"/>
                    <a:pt x="611" y="45"/>
                    <a:pt x="612" y="47"/>
                  </a:cubicBezTo>
                  <a:cubicBezTo>
                    <a:pt x="622" y="44"/>
                    <a:pt x="628" y="50"/>
                    <a:pt x="635" y="48"/>
                  </a:cubicBezTo>
                  <a:cubicBezTo>
                    <a:pt x="635" y="45"/>
                    <a:pt x="631" y="48"/>
                    <a:pt x="633" y="44"/>
                  </a:cubicBezTo>
                  <a:cubicBezTo>
                    <a:pt x="637" y="45"/>
                    <a:pt x="640" y="47"/>
                    <a:pt x="645" y="47"/>
                  </a:cubicBezTo>
                  <a:cubicBezTo>
                    <a:pt x="646" y="48"/>
                    <a:pt x="646" y="49"/>
                    <a:pt x="645" y="50"/>
                  </a:cubicBezTo>
                  <a:cubicBezTo>
                    <a:pt x="649" y="50"/>
                    <a:pt x="651" y="52"/>
                    <a:pt x="653" y="54"/>
                  </a:cubicBezTo>
                  <a:cubicBezTo>
                    <a:pt x="648" y="58"/>
                    <a:pt x="643" y="48"/>
                    <a:pt x="639" y="54"/>
                  </a:cubicBezTo>
                  <a:cubicBezTo>
                    <a:pt x="646" y="57"/>
                    <a:pt x="652" y="62"/>
                    <a:pt x="661" y="59"/>
                  </a:cubicBezTo>
                  <a:cubicBezTo>
                    <a:pt x="661" y="52"/>
                    <a:pt x="653" y="59"/>
                    <a:pt x="652" y="55"/>
                  </a:cubicBezTo>
                  <a:cubicBezTo>
                    <a:pt x="672" y="52"/>
                    <a:pt x="695" y="70"/>
                    <a:pt x="717" y="64"/>
                  </a:cubicBezTo>
                  <a:cubicBezTo>
                    <a:pt x="725" y="68"/>
                    <a:pt x="736" y="69"/>
                    <a:pt x="747" y="71"/>
                  </a:cubicBezTo>
                  <a:cubicBezTo>
                    <a:pt x="744" y="64"/>
                    <a:pt x="738" y="68"/>
                    <a:pt x="732" y="67"/>
                  </a:cubicBezTo>
                  <a:close/>
                  <a:moveTo>
                    <a:pt x="60" y="652"/>
                  </a:moveTo>
                  <a:cubicBezTo>
                    <a:pt x="56" y="649"/>
                    <a:pt x="61" y="641"/>
                    <a:pt x="61" y="636"/>
                  </a:cubicBezTo>
                  <a:cubicBezTo>
                    <a:pt x="66" y="642"/>
                    <a:pt x="62" y="646"/>
                    <a:pt x="60" y="652"/>
                  </a:cubicBezTo>
                  <a:close/>
                  <a:moveTo>
                    <a:pt x="380" y="1401"/>
                  </a:moveTo>
                  <a:cubicBezTo>
                    <a:pt x="381" y="1407"/>
                    <a:pt x="388" y="1407"/>
                    <a:pt x="384" y="1414"/>
                  </a:cubicBezTo>
                  <a:cubicBezTo>
                    <a:pt x="381" y="1414"/>
                    <a:pt x="383" y="1410"/>
                    <a:pt x="381" y="1410"/>
                  </a:cubicBezTo>
                  <a:cubicBezTo>
                    <a:pt x="381" y="1409"/>
                    <a:pt x="383" y="1409"/>
                    <a:pt x="384" y="1409"/>
                  </a:cubicBezTo>
                  <a:cubicBezTo>
                    <a:pt x="382" y="1407"/>
                    <a:pt x="382" y="1405"/>
                    <a:pt x="379" y="1405"/>
                  </a:cubicBezTo>
                  <a:cubicBezTo>
                    <a:pt x="380" y="1407"/>
                    <a:pt x="373" y="1409"/>
                    <a:pt x="373" y="1404"/>
                  </a:cubicBezTo>
                  <a:cubicBezTo>
                    <a:pt x="377" y="1403"/>
                    <a:pt x="375" y="1402"/>
                    <a:pt x="380" y="1401"/>
                  </a:cubicBezTo>
                  <a:close/>
                  <a:moveTo>
                    <a:pt x="119" y="1239"/>
                  </a:moveTo>
                  <a:cubicBezTo>
                    <a:pt x="118" y="1237"/>
                    <a:pt x="117" y="1236"/>
                    <a:pt x="116" y="1234"/>
                  </a:cubicBezTo>
                  <a:cubicBezTo>
                    <a:pt x="116" y="1236"/>
                    <a:pt x="117" y="1238"/>
                    <a:pt x="119" y="1239"/>
                  </a:cubicBezTo>
                  <a:close/>
                  <a:moveTo>
                    <a:pt x="1279" y="110"/>
                  </a:moveTo>
                  <a:cubicBezTo>
                    <a:pt x="1291" y="112"/>
                    <a:pt x="1291" y="124"/>
                    <a:pt x="1301" y="127"/>
                  </a:cubicBezTo>
                  <a:cubicBezTo>
                    <a:pt x="1304" y="123"/>
                    <a:pt x="1297" y="119"/>
                    <a:pt x="1301" y="115"/>
                  </a:cubicBezTo>
                  <a:cubicBezTo>
                    <a:pt x="1292" y="82"/>
                    <a:pt x="1253" y="76"/>
                    <a:pt x="1235" y="55"/>
                  </a:cubicBezTo>
                  <a:cubicBezTo>
                    <a:pt x="1241" y="60"/>
                    <a:pt x="1248" y="64"/>
                    <a:pt x="1255" y="68"/>
                  </a:cubicBezTo>
                  <a:cubicBezTo>
                    <a:pt x="1256" y="65"/>
                    <a:pt x="1251" y="64"/>
                    <a:pt x="1254" y="63"/>
                  </a:cubicBezTo>
                  <a:cubicBezTo>
                    <a:pt x="1269" y="69"/>
                    <a:pt x="1280" y="82"/>
                    <a:pt x="1295" y="85"/>
                  </a:cubicBezTo>
                  <a:cubicBezTo>
                    <a:pt x="1294" y="85"/>
                    <a:pt x="1292" y="83"/>
                    <a:pt x="1294" y="83"/>
                  </a:cubicBezTo>
                  <a:cubicBezTo>
                    <a:pt x="1321" y="93"/>
                    <a:pt x="1341" y="109"/>
                    <a:pt x="1361" y="126"/>
                  </a:cubicBezTo>
                  <a:cubicBezTo>
                    <a:pt x="1363" y="128"/>
                    <a:pt x="1364" y="125"/>
                    <a:pt x="1366" y="127"/>
                  </a:cubicBezTo>
                  <a:cubicBezTo>
                    <a:pt x="1365" y="131"/>
                    <a:pt x="1368" y="130"/>
                    <a:pt x="1368" y="133"/>
                  </a:cubicBezTo>
                  <a:cubicBezTo>
                    <a:pt x="1365" y="131"/>
                    <a:pt x="1363" y="128"/>
                    <a:pt x="1359" y="127"/>
                  </a:cubicBezTo>
                  <a:cubicBezTo>
                    <a:pt x="1359" y="129"/>
                    <a:pt x="1359" y="131"/>
                    <a:pt x="1358" y="131"/>
                  </a:cubicBezTo>
                  <a:cubicBezTo>
                    <a:pt x="1355" y="128"/>
                    <a:pt x="1352" y="125"/>
                    <a:pt x="1348" y="122"/>
                  </a:cubicBezTo>
                  <a:cubicBezTo>
                    <a:pt x="1357" y="133"/>
                    <a:pt x="1366" y="147"/>
                    <a:pt x="1370" y="159"/>
                  </a:cubicBezTo>
                  <a:cubicBezTo>
                    <a:pt x="1370" y="158"/>
                    <a:pt x="1372" y="157"/>
                    <a:pt x="1373" y="157"/>
                  </a:cubicBezTo>
                  <a:cubicBezTo>
                    <a:pt x="1376" y="162"/>
                    <a:pt x="1381" y="165"/>
                    <a:pt x="1383" y="170"/>
                  </a:cubicBezTo>
                  <a:cubicBezTo>
                    <a:pt x="1383" y="175"/>
                    <a:pt x="1380" y="175"/>
                    <a:pt x="1383" y="179"/>
                  </a:cubicBezTo>
                  <a:cubicBezTo>
                    <a:pt x="1386" y="177"/>
                    <a:pt x="1390" y="179"/>
                    <a:pt x="1393" y="183"/>
                  </a:cubicBezTo>
                  <a:cubicBezTo>
                    <a:pt x="1386" y="167"/>
                    <a:pt x="1375" y="155"/>
                    <a:pt x="1367" y="141"/>
                  </a:cubicBezTo>
                  <a:cubicBezTo>
                    <a:pt x="1395" y="168"/>
                    <a:pt x="1421" y="203"/>
                    <a:pt x="1450" y="226"/>
                  </a:cubicBezTo>
                  <a:cubicBezTo>
                    <a:pt x="1454" y="228"/>
                    <a:pt x="1451" y="223"/>
                    <a:pt x="1453" y="223"/>
                  </a:cubicBezTo>
                  <a:cubicBezTo>
                    <a:pt x="1457" y="230"/>
                    <a:pt x="1464" y="234"/>
                    <a:pt x="1469" y="241"/>
                  </a:cubicBezTo>
                  <a:cubicBezTo>
                    <a:pt x="1476" y="250"/>
                    <a:pt x="1489" y="260"/>
                    <a:pt x="1492" y="268"/>
                  </a:cubicBezTo>
                  <a:cubicBezTo>
                    <a:pt x="1492" y="271"/>
                    <a:pt x="1493" y="277"/>
                    <a:pt x="1493" y="280"/>
                  </a:cubicBezTo>
                  <a:cubicBezTo>
                    <a:pt x="1495" y="288"/>
                    <a:pt x="1495" y="297"/>
                    <a:pt x="1499" y="303"/>
                  </a:cubicBezTo>
                  <a:cubicBezTo>
                    <a:pt x="1502" y="307"/>
                    <a:pt x="1509" y="308"/>
                    <a:pt x="1513" y="311"/>
                  </a:cubicBezTo>
                  <a:cubicBezTo>
                    <a:pt x="1515" y="313"/>
                    <a:pt x="1514" y="318"/>
                    <a:pt x="1518" y="316"/>
                  </a:cubicBezTo>
                  <a:cubicBezTo>
                    <a:pt x="1513" y="306"/>
                    <a:pt x="1511" y="297"/>
                    <a:pt x="1505" y="287"/>
                  </a:cubicBezTo>
                  <a:cubicBezTo>
                    <a:pt x="1508" y="285"/>
                    <a:pt x="1510" y="289"/>
                    <a:pt x="1511" y="287"/>
                  </a:cubicBezTo>
                  <a:cubicBezTo>
                    <a:pt x="1508" y="282"/>
                    <a:pt x="1502" y="276"/>
                    <a:pt x="1502" y="271"/>
                  </a:cubicBezTo>
                  <a:cubicBezTo>
                    <a:pt x="1509" y="270"/>
                    <a:pt x="1514" y="284"/>
                    <a:pt x="1519" y="285"/>
                  </a:cubicBezTo>
                  <a:cubicBezTo>
                    <a:pt x="1515" y="279"/>
                    <a:pt x="1511" y="273"/>
                    <a:pt x="1507" y="267"/>
                  </a:cubicBezTo>
                  <a:cubicBezTo>
                    <a:pt x="1517" y="278"/>
                    <a:pt x="1527" y="289"/>
                    <a:pt x="1536" y="301"/>
                  </a:cubicBezTo>
                  <a:cubicBezTo>
                    <a:pt x="1534" y="301"/>
                    <a:pt x="1533" y="299"/>
                    <a:pt x="1533" y="301"/>
                  </a:cubicBezTo>
                  <a:cubicBezTo>
                    <a:pt x="1534" y="303"/>
                    <a:pt x="1536" y="304"/>
                    <a:pt x="1537" y="308"/>
                  </a:cubicBezTo>
                  <a:cubicBezTo>
                    <a:pt x="1532" y="303"/>
                    <a:pt x="1529" y="298"/>
                    <a:pt x="1523" y="297"/>
                  </a:cubicBezTo>
                  <a:cubicBezTo>
                    <a:pt x="1532" y="309"/>
                    <a:pt x="1543" y="319"/>
                    <a:pt x="1550" y="333"/>
                  </a:cubicBezTo>
                  <a:cubicBezTo>
                    <a:pt x="1545" y="340"/>
                    <a:pt x="1555" y="346"/>
                    <a:pt x="1552" y="356"/>
                  </a:cubicBezTo>
                  <a:cubicBezTo>
                    <a:pt x="1553" y="358"/>
                    <a:pt x="1556" y="358"/>
                    <a:pt x="1558" y="359"/>
                  </a:cubicBezTo>
                  <a:cubicBezTo>
                    <a:pt x="1557" y="362"/>
                    <a:pt x="1554" y="361"/>
                    <a:pt x="1555" y="364"/>
                  </a:cubicBezTo>
                  <a:cubicBezTo>
                    <a:pt x="1557" y="367"/>
                    <a:pt x="1563" y="371"/>
                    <a:pt x="1562" y="374"/>
                  </a:cubicBezTo>
                  <a:cubicBezTo>
                    <a:pt x="1559" y="373"/>
                    <a:pt x="1558" y="369"/>
                    <a:pt x="1554" y="369"/>
                  </a:cubicBezTo>
                  <a:cubicBezTo>
                    <a:pt x="1555" y="375"/>
                    <a:pt x="1560" y="377"/>
                    <a:pt x="1561" y="383"/>
                  </a:cubicBezTo>
                  <a:cubicBezTo>
                    <a:pt x="1586" y="415"/>
                    <a:pt x="1596" y="460"/>
                    <a:pt x="1625" y="487"/>
                  </a:cubicBezTo>
                  <a:cubicBezTo>
                    <a:pt x="1625" y="486"/>
                    <a:pt x="1625" y="484"/>
                    <a:pt x="1626" y="484"/>
                  </a:cubicBezTo>
                  <a:cubicBezTo>
                    <a:pt x="1632" y="501"/>
                    <a:pt x="1644" y="510"/>
                    <a:pt x="1648" y="528"/>
                  </a:cubicBezTo>
                  <a:cubicBezTo>
                    <a:pt x="1651" y="524"/>
                    <a:pt x="1644" y="518"/>
                    <a:pt x="1647" y="514"/>
                  </a:cubicBezTo>
                  <a:cubicBezTo>
                    <a:pt x="1656" y="534"/>
                    <a:pt x="1671" y="555"/>
                    <a:pt x="1668" y="580"/>
                  </a:cubicBezTo>
                  <a:cubicBezTo>
                    <a:pt x="1668" y="585"/>
                    <a:pt x="1664" y="588"/>
                    <a:pt x="1663" y="592"/>
                  </a:cubicBezTo>
                  <a:cubicBezTo>
                    <a:pt x="1663" y="595"/>
                    <a:pt x="1665" y="598"/>
                    <a:pt x="1665" y="600"/>
                  </a:cubicBezTo>
                  <a:cubicBezTo>
                    <a:pt x="1668" y="621"/>
                    <a:pt x="1667" y="635"/>
                    <a:pt x="1672" y="650"/>
                  </a:cubicBezTo>
                  <a:cubicBezTo>
                    <a:pt x="1674" y="657"/>
                    <a:pt x="1679" y="663"/>
                    <a:pt x="1682" y="671"/>
                  </a:cubicBezTo>
                  <a:cubicBezTo>
                    <a:pt x="1684" y="682"/>
                    <a:pt x="1682" y="693"/>
                    <a:pt x="1689" y="701"/>
                  </a:cubicBezTo>
                  <a:cubicBezTo>
                    <a:pt x="1689" y="678"/>
                    <a:pt x="1689" y="678"/>
                    <a:pt x="1689" y="678"/>
                  </a:cubicBezTo>
                  <a:cubicBezTo>
                    <a:pt x="1695" y="680"/>
                    <a:pt x="1688" y="666"/>
                    <a:pt x="1693" y="663"/>
                  </a:cubicBezTo>
                  <a:cubicBezTo>
                    <a:pt x="1698" y="672"/>
                    <a:pt x="1697" y="688"/>
                    <a:pt x="1701" y="699"/>
                  </a:cubicBezTo>
                  <a:cubicBezTo>
                    <a:pt x="1696" y="644"/>
                    <a:pt x="1684" y="595"/>
                    <a:pt x="1668" y="548"/>
                  </a:cubicBezTo>
                  <a:cubicBezTo>
                    <a:pt x="1631" y="438"/>
                    <a:pt x="1580" y="350"/>
                    <a:pt x="1516" y="270"/>
                  </a:cubicBezTo>
                  <a:cubicBezTo>
                    <a:pt x="1452" y="190"/>
                    <a:pt x="1375" y="128"/>
                    <a:pt x="1285" y="73"/>
                  </a:cubicBezTo>
                  <a:cubicBezTo>
                    <a:pt x="1257" y="57"/>
                    <a:pt x="1214" y="32"/>
                    <a:pt x="1183" y="25"/>
                  </a:cubicBezTo>
                  <a:cubicBezTo>
                    <a:pt x="1172" y="14"/>
                    <a:pt x="1152" y="22"/>
                    <a:pt x="1135" y="23"/>
                  </a:cubicBezTo>
                  <a:cubicBezTo>
                    <a:pt x="1140" y="27"/>
                    <a:pt x="1147" y="29"/>
                    <a:pt x="1150" y="34"/>
                  </a:cubicBezTo>
                  <a:cubicBezTo>
                    <a:pt x="1155" y="30"/>
                    <a:pt x="1165" y="32"/>
                    <a:pt x="1168" y="29"/>
                  </a:cubicBezTo>
                  <a:cubicBezTo>
                    <a:pt x="1169" y="36"/>
                    <a:pt x="1178" y="35"/>
                    <a:pt x="1182" y="38"/>
                  </a:cubicBezTo>
                  <a:cubicBezTo>
                    <a:pt x="1178" y="38"/>
                    <a:pt x="1181" y="41"/>
                    <a:pt x="1178" y="44"/>
                  </a:cubicBezTo>
                  <a:cubicBezTo>
                    <a:pt x="1195" y="45"/>
                    <a:pt x="1207" y="59"/>
                    <a:pt x="1222" y="63"/>
                  </a:cubicBezTo>
                  <a:cubicBezTo>
                    <a:pt x="1223" y="63"/>
                    <a:pt x="1226" y="62"/>
                    <a:pt x="1227" y="62"/>
                  </a:cubicBezTo>
                  <a:cubicBezTo>
                    <a:pt x="1230" y="62"/>
                    <a:pt x="1233" y="65"/>
                    <a:pt x="1237" y="67"/>
                  </a:cubicBezTo>
                  <a:cubicBezTo>
                    <a:pt x="1237" y="67"/>
                    <a:pt x="1237" y="64"/>
                    <a:pt x="1238" y="65"/>
                  </a:cubicBezTo>
                  <a:cubicBezTo>
                    <a:pt x="1246" y="68"/>
                    <a:pt x="1253" y="73"/>
                    <a:pt x="1259" y="80"/>
                  </a:cubicBezTo>
                  <a:cubicBezTo>
                    <a:pt x="1257" y="81"/>
                    <a:pt x="1255" y="77"/>
                    <a:pt x="1254" y="80"/>
                  </a:cubicBezTo>
                  <a:cubicBezTo>
                    <a:pt x="1259" y="82"/>
                    <a:pt x="1257" y="86"/>
                    <a:pt x="1258" y="89"/>
                  </a:cubicBezTo>
                  <a:cubicBezTo>
                    <a:pt x="1264" y="90"/>
                    <a:pt x="1267" y="93"/>
                    <a:pt x="1268" y="99"/>
                  </a:cubicBezTo>
                  <a:cubicBezTo>
                    <a:pt x="1272" y="101"/>
                    <a:pt x="1276" y="102"/>
                    <a:pt x="1278" y="104"/>
                  </a:cubicBezTo>
                  <a:cubicBezTo>
                    <a:pt x="1278" y="107"/>
                    <a:pt x="1279" y="108"/>
                    <a:pt x="1279" y="110"/>
                  </a:cubicBezTo>
                  <a:close/>
                  <a:moveTo>
                    <a:pt x="1357" y="178"/>
                  </a:moveTo>
                  <a:cubicBezTo>
                    <a:pt x="1361" y="180"/>
                    <a:pt x="1366" y="187"/>
                    <a:pt x="1370" y="186"/>
                  </a:cubicBezTo>
                  <a:cubicBezTo>
                    <a:pt x="1366" y="183"/>
                    <a:pt x="1362" y="176"/>
                    <a:pt x="1357" y="178"/>
                  </a:cubicBezTo>
                  <a:close/>
                  <a:moveTo>
                    <a:pt x="1406" y="207"/>
                  </a:moveTo>
                  <a:cubicBezTo>
                    <a:pt x="1400" y="202"/>
                    <a:pt x="1401" y="190"/>
                    <a:pt x="1393" y="188"/>
                  </a:cubicBezTo>
                  <a:cubicBezTo>
                    <a:pt x="1392" y="190"/>
                    <a:pt x="1392" y="193"/>
                    <a:pt x="1391" y="194"/>
                  </a:cubicBezTo>
                  <a:cubicBezTo>
                    <a:pt x="1382" y="196"/>
                    <a:pt x="1379" y="193"/>
                    <a:pt x="1373" y="189"/>
                  </a:cubicBezTo>
                  <a:cubicBezTo>
                    <a:pt x="1375" y="193"/>
                    <a:pt x="1380" y="193"/>
                    <a:pt x="1382" y="195"/>
                  </a:cubicBezTo>
                  <a:cubicBezTo>
                    <a:pt x="1383" y="198"/>
                    <a:pt x="1381" y="198"/>
                    <a:pt x="1381" y="200"/>
                  </a:cubicBezTo>
                  <a:cubicBezTo>
                    <a:pt x="1389" y="204"/>
                    <a:pt x="1394" y="209"/>
                    <a:pt x="1400" y="215"/>
                  </a:cubicBezTo>
                  <a:cubicBezTo>
                    <a:pt x="1404" y="211"/>
                    <a:pt x="1409" y="213"/>
                    <a:pt x="1413" y="215"/>
                  </a:cubicBezTo>
                  <a:cubicBezTo>
                    <a:pt x="1413" y="217"/>
                    <a:pt x="1411" y="217"/>
                    <a:pt x="1410" y="216"/>
                  </a:cubicBezTo>
                  <a:cubicBezTo>
                    <a:pt x="1411" y="221"/>
                    <a:pt x="1415" y="222"/>
                    <a:pt x="1419" y="224"/>
                  </a:cubicBezTo>
                  <a:cubicBezTo>
                    <a:pt x="1416" y="217"/>
                    <a:pt x="1415" y="208"/>
                    <a:pt x="1406" y="207"/>
                  </a:cubicBezTo>
                  <a:close/>
                  <a:moveTo>
                    <a:pt x="1504" y="338"/>
                  </a:moveTo>
                  <a:cubicBezTo>
                    <a:pt x="1504" y="338"/>
                    <a:pt x="1503" y="338"/>
                    <a:pt x="1503" y="337"/>
                  </a:cubicBezTo>
                  <a:cubicBezTo>
                    <a:pt x="1503" y="338"/>
                    <a:pt x="1503" y="339"/>
                    <a:pt x="1504" y="338"/>
                  </a:cubicBezTo>
                  <a:close/>
                  <a:moveTo>
                    <a:pt x="1506" y="326"/>
                  </a:moveTo>
                  <a:cubicBezTo>
                    <a:pt x="1504" y="318"/>
                    <a:pt x="1500" y="311"/>
                    <a:pt x="1492" y="313"/>
                  </a:cubicBezTo>
                  <a:cubicBezTo>
                    <a:pt x="1493" y="323"/>
                    <a:pt x="1498" y="333"/>
                    <a:pt x="1503" y="337"/>
                  </a:cubicBezTo>
                  <a:cubicBezTo>
                    <a:pt x="1503" y="336"/>
                    <a:pt x="1503" y="334"/>
                    <a:pt x="1504" y="335"/>
                  </a:cubicBezTo>
                  <a:cubicBezTo>
                    <a:pt x="1506" y="336"/>
                    <a:pt x="1505" y="340"/>
                    <a:pt x="1509" y="340"/>
                  </a:cubicBezTo>
                  <a:cubicBezTo>
                    <a:pt x="1508" y="331"/>
                    <a:pt x="1504" y="330"/>
                    <a:pt x="1502" y="323"/>
                  </a:cubicBezTo>
                  <a:cubicBezTo>
                    <a:pt x="1504" y="323"/>
                    <a:pt x="1504" y="326"/>
                    <a:pt x="1506" y="326"/>
                  </a:cubicBezTo>
                  <a:close/>
                  <a:moveTo>
                    <a:pt x="1696" y="874"/>
                  </a:moveTo>
                  <a:cubicBezTo>
                    <a:pt x="1696" y="872"/>
                    <a:pt x="1697" y="872"/>
                    <a:pt x="1698" y="873"/>
                  </a:cubicBezTo>
                  <a:cubicBezTo>
                    <a:pt x="1698" y="869"/>
                    <a:pt x="1702" y="864"/>
                    <a:pt x="1699" y="861"/>
                  </a:cubicBezTo>
                  <a:cubicBezTo>
                    <a:pt x="1699" y="866"/>
                    <a:pt x="1695" y="872"/>
                    <a:pt x="1696" y="874"/>
                  </a:cubicBezTo>
                  <a:close/>
                  <a:moveTo>
                    <a:pt x="824" y="1523"/>
                  </a:moveTo>
                  <a:cubicBezTo>
                    <a:pt x="826" y="1525"/>
                    <a:pt x="831" y="1524"/>
                    <a:pt x="833" y="1523"/>
                  </a:cubicBezTo>
                  <a:cubicBezTo>
                    <a:pt x="833" y="1525"/>
                    <a:pt x="833" y="1526"/>
                    <a:pt x="834" y="1527"/>
                  </a:cubicBezTo>
                  <a:cubicBezTo>
                    <a:pt x="832" y="1527"/>
                    <a:pt x="830" y="1528"/>
                    <a:pt x="829" y="1530"/>
                  </a:cubicBezTo>
                  <a:cubicBezTo>
                    <a:pt x="836" y="1537"/>
                    <a:pt x="841" y="1523"/>
                    <a:pt x="845" y="1528"/>
                  </a:cubicBezTo>
                  <a:cubicBezTo>
                    <a:pt x="847" y="1522"/>
                    <a:pt x="852" y="1519"/>
                    <a:pt x="855" y="1515"/>
                  </a:cubicBezTo>
                  <a:cubicBezTo>
                    <a:pt x="846" y="1516"/>
                    <a:pt x="829" y="1515"/>
                    <a:pt x="824" y="1523"/>
                  </a:cubicBezTo>
                  <a:close/>
                </a:path>
              </a:pathLst>
            </a:custGeom>
            <a:grpFill/>
            <a:ln w="9525">
              <a:noFill/>
              <a:round/>
              <a:headEnd/>
              <a:tailEnd/>
            </a:ln>
          </p:spPr>
          <p:txBody>
            <a:bodyPr/>
            <a:lstStyle/>
            <a:p>
              <a:endParaRPr lang="de-DE" sz="1013">
                <a:latin typeface="inpin heiti" panose="00000500000000000000" pitchFamily="2" charset="-122"/>
                <a:ea typeface="inpin heiti" panose="00000500000000000000" pitchFamily="2" charset="-122"/>
                <a:sym typeface="inpin heiti" panose="00000500000000000000" pitchFamily="2" charset="-122"/>
              </a:endParaRPr>
            </a:p>
          </p:txBody>
        </p:sp>
        <p:sp>
          <p:nvSpPr>
            <p:cNvPr id="14" name="_color1"/>
            <p:cNvSpPr>
              <a:spLocks noEditPoints="1"/>
            </p:cNvSpPr>
            <p:nvPr/>
          </p:nvSpPr>
          <p:spPr bwMode="gray">
            <a:xfrm>
              <a:off x="2804400" y="1911431"/>
              <a:ext cx="3533540" cy="3535200"/>
            </a:xfrm>
            <a:custGeom>
              <a:avLst/>
              <a:gdLst/>
              <a:ahLst/>
              <a:cxnLst>
                <a:cxn ang="0">
                  <a:pos x="43" y="519"/>
                </a:cxn>
                <a:cxn ang="0">
                  <a:pos x="688" y="16"/>
                </a:cxn>
                <a:cxn ang="0">
                  <a:pos x="710" y="20"/>
                </a:cxn>
                <a:cxn ang="0">
                  <a:pos x="799" y="22"/>
                </a:cxn>
                <a:cxn ang="0">
                  <a:pos x="581" y="42"/>
                </a:cxn>
                <a:cxn ang="0">
                  <a:pos x="530" y="61"/>
                </a:cxn>
                <a:cxn ang="0">
                  <a:pos x="991" y="49"/>
                </a:cxn>
                <a:cxn ang="0">
                  <a:pos x="372" y="115"/>
                </a:cxn>
                <a:cxn ang="0">
                  <a:pos x="428" y="107"/>
                </a:cxn>
                <a:cxn ang="0">
                  <a:pos x="818" y="92"/>
                </a:cxn>
                <a:cxn ang="0">
                  <a:pos x="1055" y="192"/>
                </a:cxn>
                <a:cxn ang="0">
                  <a:pos x="825" y="120"/>
                </a:cxn>
                <a:cxn ang="0">
                  <a:pos x="386" y="131"/>
                </a:cxn>
                <a:cxn ang="0">
                  <a:pos x="360" y="122"/>
                </a:cxn>
                <a:cxn ang="0">
                  <a:pos x="307" y="157"/>
                </a:cxn>
                <a:cxn ang="0">
                  <a:pos x="1281" y="215"/>
                </a:cxn>
                <a:cxn ang="0">
                  <a:pos x="262" y="197"/>
                </a:cxn>
                <a:cxn ang="0">
                  <a:pos x="342" y="207"/>
                </a:cxn>
                <a:cxn ang="0">
                  <a:pos x="515" y="222"/>
                </a:cxn>
                <a:cxn ang="0">
                  <a:pos x="1092" y="232"/>
                </a:cxn>
                <a:cxn ang="0">
                  <a:pos x="1054" y="395"/>
                </a:cxn>
                <a:cxn ang="0">
                  <a:pos x="286" y="259"/>
                </a:cxn>
                <a:cxn ang="0">
                  <a:pos x="422" y="400"/>
                </a:cxn>
                <a:cxn ang="0">
                  <a:pos x="139" y="360"/>
                </a:cxn>
                <a:cxn ang="0">
                  <a:pos x="735" y="383"/>
                </a:cxn>
                <a:cxn ang="0">
                  <a:pos x="401" y="453"/>
                </a:cxn>
                <a:cxn ang="0">
                  <a:pos x="1275" y="515"/>
                </a:cxn>
                <a:cxn ang="0">
                  <a:pos x="965" y="472"/>
                </a:cxn>
                <a:cxn ang="0">
                  <a:pos x="1457" y="507"/>
                </a:cxn>
                <a:cxn ang="0">
                  <a:pos x="1123" y="716"/>
                </a:cxn>
                <a:cxn ang="0">
                  <a:pos x="1284" y="635"/>
                </a:cxn>
                <a:cxn ang="0">
                  <a:pos x="109" y="683"/>
                </a:cxn>
                <a:cxn ang="0">
                  <a:pos x="320" y="836"/>
                </a:cxn>
                <a:cxn ang="0">
                  <a:pos x="942" y="737"/>
                </a:cxn>
                <a:cxn ang="0">
                  <a:pos x="1520" y="791"/>
                </a:cxn>
                <a:cxn ang="0">
                  <a:pos x="1506" y="837"/>
                </a:cxn>
                <a:cxn ang="0">
                  <a:pos x="1392" y="910"/>
                </a:cxn>
                <a:cxn ang="0">
                  <a:pos x="1322" y="936"/>
                </a:cxn>
                <a:cxn ang="0">
                  <a:pos x="497" y="992"/>
                </a:cxn>
                <a:cxn ang="0">
                  <a:pos x="637" y="1004"/>
                </a:cxn>
                <a:cxn ang="0">
                  <a:pos x="75" y="1026"/>
                </a:cxn>
                <a:cxn ang="0">
                  <a:pos x="155" y="1216"/>
                </a:cxn>
                <a:cxn ang="0">
                  <a:pos x="1376" y="1175"/>
                </a:cxn>
                <a:cxn ang="0">
                  <a:pos x="187" y="1148"/>
                </a:cxn>
                <a:cxn ang="0">
                  <a:pos x="163" y="1223"/>
                </a:cxn>
                <a:cxn ang="0">
                  <a:pos x="363" y="1201"/>
                </a:cxn>
                <a:cxn ang="0">
                  <a:pos x="535" y="1295"/>
                </a:cxn>
                <a:cxn ang="0">
                  <a:pos x="170" y="1239"/>
                </a:cxn>
                <a:cxn ang="0">
                  <a:pos x="195" y="1266"/>
                </a:cxn>
                <a:cxn ang="0">
                  <a:pos x="224" y="1300"/>
                </a:cxn>
                <a:cxn ang="0">
                  <a:pos x="309" y="1356"/>
                </a:cxn>
                <a:cxn ang="0">
                  <a:pos x="1151" y="1402"/>
                </a:cxn>
                <a:cxn ang="0">
                  <a:pos x="618" y="1375"/>
                </a:cxn>
                <a:cxn ang="0">
                  <a:pos x="956" y="1397"/>
                </a:cxn>
                <a:cxn ang="0">
                  <a:pos x="1038" y="1391"/>
                </a:cxn>
                <a:cxn ang="0">
                  <a:pos x="697" y="1413"/>
                </a:cxn>
                <a:cxn ang="0">
                  <a:pos x="987" y="1439"/>
                </a:cxn>
                <a:cxn ang="0">
                  <a:pos x="513" y="1480"/>
                </a:cxn>
                <a:cxn ang="0">
                  <a:pos x="749" y="1462"/>
                </a:cxn>
                <a:cxn ang="0">
                  <a:pos x="975" y="1464"/>
                </a:cxn>
                <a:cxn ang="0">
                  <a:pos x="782" y="1475"/>
                </a:cxn>
                <a:cxn ang="0">
                  <a:pos x="738" y="1484"/>
                </a:cxn>
                <a:cxn ang="0">
                  <a:pos x="845" y="1510"/>
                </a:cxn>
              </a:cxnLst>
              <a:rect l="0" t="0" r="r" b="b"/>
              <a:pathLst>
                <a:path w="1525" h="1529">
                  <a:moveTo>
                    <a:pt x="760" y="11"/>
                  </a:moveTo>
                  <a:cubicBezTo>
                    <a:pt x="764" y="10"/>
                    <a:pt x="762" y="3"/>
                    <a:pt x="767" y="3"/>
                  </a:cubicBezTo>
                  <a:cubicBezTo>
                    <a:pt x="772" y="2"/>
                    <a:pt x="769" y="11"/>
                    <a:pt x="774" y="8"/>
                  </a:cubicBezTo>
                  <a:cubicBezTo>
                    <a:pt x="798" y="0"/>
                    <a:pt x="832" y="6"/>
                    <a:pt x="860" y="10"/>
                  </a:cubicBezTo>
                  <a:cubicBezTo>
                    <a:pt x="920" y="18"/>
                    <a:pt x="979" y="31"/>
                    <a:pt x="1027" y="50"/>
                  </a:cubicBezTo>
                  <a:cubicBezTo>
                    <a:pt x="1077" y="70"/>
                    <a:pt x="1124" y="92"/>
                    <a:pt x="1166" y="119"/>
                  </a:cubicBezTo>
                  <a:cubicBezTo>
                    <a:pt x="1181" y="129"/>
                    <a:pt x="1197" y="136"/>
                    <a:pt x="1209" y="145"/>
                  </a:cubicBezTo>
                  <a:cubicBezTo>
                    <a:pt x="1217" y="151"/>
                    <a:pt x="1224" y="160"/>
                    <a:pt x="1232" y="167"/>
                  </a:cubicBezTo>
                  <a:cubicBezTo>
                    <a:pt x="1281" y="205"/>
                    <a:pt x="1322" y="252"/>
                    <a:pt x="1362" y="301"/>
                  </a:cubicBezTo>
                  <a:cubicBezTo>
                    <a:pt x="1369" y="310"/>
                    <a:pt x="1378" y="316"/>
                    <a:pt x="1383" y="323"/>
                  </a:cubicBezTo>
                  <a:cubicBezTo>
                    <a:pt x="1388" y="331"/>
                    <a:pt x="1392" y="340"/>
                    <a:pt x="1398" y="348"/>
                  </a:cubicBezTo>
                  <a:cubicBezTo>
                    <a:pt x="1468" y="449"/>
                    <a:pt x="1525" y="587"/>
                    <a:pt x="1522" y="761"/>
                  </a:cubicBezTo>
                  <a:cubicBezTo>
                    <a:pt x="1522" y="773"/>
                    <a:pt x="1525" y="784"/>
                    <a:pt x="1524" y="795"/>
                  </a:cubicBezTo>
                  <a:cubicBezTo>
                    <a:pt x="1524" y="805"/>
                    <a:pt x="1520" y="815"/>
                    <a:pt x="1518" y="826"/>
                  </a:cubicBezTo>
                  <a:cubicBezTo>
                    <a:pt x="1515" y="857"/>
                    <a:pt x="1508" y="890"/>
                    <a:pt x="1502" y="919"/>
                  </a:cubicBezTo>
                  <a:cubicBezTo>
                    <a:pt x="1495" y="950"/>
                    <a:pt x="1489" y="979"/>
                    <a:pt x="1481" y="1007"/>
                  </a:cubicBezTo>
                  <a:cubicBezTo>
                    <a:pt x="1478" y="1017"/>
                    <a:pt x="1477" y="1028"/>
                    <a:pt x="1474" y="1037"/>
                  </a:cubicBezTo>
                  <a:cubicBezTo>
                    <a:pt x="1472" y="1045"/>
                    <a:pt x="1468" y="1051"/>
                    <a:pt x="1465" y="1058"/>
                  </a:cubicBezTo>
                  <a:cubicBezTo>
                    <a:pt x="1455" y="1079"/>
                    <a:pt x="1446" y="1102"/>
                    <a:pt x="1436" y="1122"/>
                  </a:cubicBezTo>
                  <a:cubicBezTo>
                    <a:pt x="1414" y="1164"/>
                    <a:pt x="1392" y="1199"/>
                    <a:pt x="1364" y="1233"/>
                  </a:cubicBezTo>
                  <a:cubicBezTo>
                    <a:pt x="1355" y="1245"/>
                    <a:pt x="1347" y="1257"/>
                    <a:pt x="1337" y="1268"/>
                  </a:cubicBezTo>
                  <a:cubicBezTo>
                    <a:pt x="1318" y="1289"/>
                    <a:pt x="1295" y="1305"/>
                    <a:pt x="1274" y="1326"/>
                  </a:cubicBezTo>
                  <a:cubicBezTo>
                    <a:pt x="1232" y="1368"/>
                    <a:pt x="1185" y="1404"/>
                    <a:pt x="1136" y="1434"/>
                  </a:cubicBezTo>
                  <a:cubicBezTo>
                    <a:pt x="1110" y="1450"/>
                    <a:pt x="1082" y="1460"/>
                    <a:pt x="1052" y="1471"/>
                  </a:cubicBezTo>
                  <a:cubicBezTo>
                    <a:pt x="1037" y="1477"/>
                    <a:pt x="1023" y="1484"/>
                    <a:pt x="1008" y="1488"/>
                  </a:cubicBezTo>
                  <a:cubicBezTo>
                    <a:pt x="992" y="1493"/>
                    <a:pt x="976" y="1494"/>
                    <a:pt x="958" y="1499"/>
                  </a:cubicBezTo>
                  <a:cubicBezTo>
                    <a:pt x="948" y="1502"/>
                    <a:pt x="940" y="1508"/>
                    <a:pt x="930" y="1511"/>
                  </a:cubicBezTo>
                  <a:cubicBezTo>
                    <a:pt x="904" y="1518"/>
                    <a:pt x="872" y="1514"/>
                    <a:pt x="846" y="1522"/>
                  </a:cubicBezTo>
                  <a:cubicBezTo>
                    <a:pt x="840" y="1524"/>
                    <a:pt x="835" y="1527"/>
                    <a:pt x="828" y="1528"/>
                  </a:cubicBezTo>
                  <a:cubicBezTo>
                    <a:pt x="823" y="1528"/>
                    <a:pt x="818" y="1526"/>
                    <a:pt x="813" y="1526"/>
                  </a:cubicBezTo>
                  <a:cubicBezTo>
                    <a:pt x="796" y="1525"/>
                    <a:pt x="777" y="1527"/>
                    <a:pt x="758" y="1528"/>
                  </a:cubicBezTo>
                  <a:cubicBezTo>
                    <a:pt x="735" y="1529"/>
                    <a:pt x="713" y="1524"/>
                    <a:pt x="691" y="1523"/>
                  </a:cubicBezTo>
                  <a:cubicBezTo>
                    <a:pt x="683" y="1523"/>
                    <a:pt x="676" y="1525"/>
                    <a:pt x="669" y="1524"/>
                  </a:cubicBezTo>
                  <a:cubicBezTo>
                    <a:pt x="656" y="1523"/>
                    <a:pt x="646" y="1514"/>
                    <a:pt x="635" y="1512"/>
                  </a:cubicBezTo>
                  <a:cubicBezTo>
                    <a:pt x="620" y="1510"/>
                    <a:pt x="607" y="1512"/>
                    <a:pt x="594" y="1511"/>
                  </a:cubicBezTo>
                  <a:cubicBezTo>
                    <a:pt x="571" y="1507"/>
                    <a:pt x="551" y="1496"/>
                    <a:pt x="531" y="1489"/>
                  </a:cubicBezTo>
                  <a:cubicBezTo>
                    <a:pt x="520" y="1486"/>
                    <a:pt x="508" y="1484"/>
                    <a:pt x="497" y="1481"/>
                  </a:cubicBezTo>
                  <a:cubicBezTo>
                    <a:pt x="454" y="1468"/>
                    <a:pt x="414" y="1451"/>
                    <a:pt x="380" y="1429"/>
                  </a:cubicBezTo>
                  <a:cubicBezTo>
                    <a:pt x="363" y="1418"/>
                    <a:pt x="347" y="1404"/>
                    <a:pt x="330" y="1393"/>
                  </a:cubicBezTo>
                  <a:cubicBezTo>
                    <a:pt x="287" y="1366"/>
                    <a:pt x="251" y="1334"/>
                    <a:pt x="216" y="1296"/>
                  </a:cubicBezTo>
                  <a:cubicBezTo>
                    <a:pt x="202" y="1282"/>
                    <a:pt x="187" y="1270"/>
                    <a:pt x="174" y="1252"/>
                  </a:cubicBezTo>
                  <a:cubicBezTo>
                    <a:pt x="169" y="1244"/>
                    <a:pt x="165" y="1234"/>
                    <a:pt x="159" y="1225"/>
                  </a:cubicBezTo>
                  <a:cubicBezTo>
                    <a:pt x="147" y="1209"/>
                    <a:pt x="133" y="1193"/>
                    <a:pt x="123" y="1177"/>
                  </a:cubicBezTo>
                  <a:cubicBezTo>
                    <a:pt x="60" y="1083"/>
                    <a:pt x="16" y="977"/>
                    <a:pt x="6" y="830"/>
                  </a:cubicBezTo>
                  <a:cubicBezTo>
                    <a:pt x="5" y="816"/>
                    <a:pt x="0" y="804"/>
                    <a:pt x="0" y="791"/>
                  </a:cubicBezTo>
                  <a:cubicBezTo>
                    <a:pt x="0" y="782"/>
                    <a:pt x="4" y="772"/>
                    <a:pt x="5" y="762"/>
                  </a:cubicBezTo>
                  <a:cubicBezTo>
                    <a:pt x="11" y="698"/>
                    <a:pt x="14" y="634"/>
                    <a:pt x="27" y="577"/>
                  </a:cubicBezTo>
                  <a:cubicBezTo>
                    <a:pt x="29" y="567"/>
                    <a:pt x="29" y="558"/>
                    <a:pt x="31" y="549"/>
                  </a:cubicBezTo>
                  <a:cubicBezTo>
                    <a:pt x="34" y="539"/>
                    <a:pt x="40" y="529"/>
                    <a:pt x="43" y="519"/>
                  </a:cubicBezTo>
                  <a:cubicBezTo>
                    <a:pt x="65" y="448"/>
                    <a:pt x="100" y="386"/>
                    <a:pt x="137" y="330"/>
                  </a:cubicBezTo>
                  <a:cubicBezTo>
                    <a:pt x="170" y="280"/>
                    <a:pt x="209" y="240"/>
                    <a:pt x="252" y="202"/>
                  </a:cubicBezTo>
                  <a:cubicBezTo>
                    <a:pt x="266" y="190"/>
                    <a:pt x="282" y="179"/>
                    <a:pt x="296" y="166"/>
                  </a:cubicBezTo>
                  <a:cubicBezTo>
                    <a:pt x="303" y="159"/>
                    <a:pt x="307" y="151"/>
                    <a:pt x="315" y="145"/>
                  </a:cubicBezTo>
                  <a:cubicBezTo>
                    <a:pt x="323" y="139"/>
                    <a:pt x="332" y="137"/>
                    <a:pt x="341" y="132"/>
                  </a:cubicBezTo>
                  <a:cubicBezTo>
                    <a:pt x="354" y="124"/>
                    <a:pt x="367" y="114"/>
                    <a:pt x="380" y="106"/>
                  </a:cubicBezTo>
                  <a:cubicBezTo>
                    <a:pt x="419" y="82"/>
                    <a:pt x="466" y="61"/>
                    <a:pt x="514" y="46"/>
                  </a:cubicBezTo>
                  <a:cubicBezTo>
                    <a:pt x="531" y="40"/>
                    <a:pt x="546" y="33"/>
                    <a:pt x="563" y="29"/>
                  </a:cubicBezTo>
                  <a:cubicBezTo>
                    <a:pt x="605" y="19"/>
                    <a:pt x="652" y="8"/>
                    <a:pt x="702" y="5"/>
                  </a:cubicBezTo>
                  <a:cubicBezTo>
                    <a:pt x="711" y="5"/>
                    <a:pt x="721" y="5"/>
                    <a:pt x="731" y="3"/>
                  </a:cubicBezTo>
                  <a:cubicBezTo>
                    <a:pt x="741" y="1"/>
                    <a:pt x="752" y="5"/>
                    <a:pt x="760" y="11"/>
                  </a:cubicBezTo>
                  <a:close/>
                  <a:moveTo>
                    <a:pt x="765" y="11"/>
                  </a:moveTo>
                  <a:cubicBezTo>
                    <a:pt x="767" y="11"/>
                    <a:pt x="769" y="11"/>
                    <a:pt x="770" y="9"/>
                  </a:cubicBezTo>
                  <a:cubicBezTo>
                    <a:pt x="768" y="9"/>
                    <a:pt x="769" y="6"/>
                    <a:pt x="767" y="5"/>
                  </a:cubicBezTo>
                  <a:cubicBezTo>
                    <a:pt x="766" y="7"/>
                    <a:pt x="764" y="8"/>
                    <a:pt x="765" y="11"/>
                  </a:cubicBezTo>
                  <a:close/>
                  <a:moveTo>
                    <a:pt x="737" y="6"/>
                  </a:moveTo>
                  <a:cubicBezTo>
                    <a:pt x="736" y="6"/>
                    <a:pt x="735" y="6"/>
                    <a:pt x="735" y="7"/>
                  </a:cubicBezTo>
                  <a:cubicBezTo>
                    <a:pt x="736" y="7"/>
                    <a:pt x="737" y="7"/>
                    <a:pt x="737" y="6"/>
                  </a:cubicBezTo>
                  <a:close/>
                  <a:moveTo>
                    <a:pt x="800" y="6"/>
                  </a:moveTo>
                  <a:cubicBezTo>
                    <a:pt x="790" y="5"/>
                    <a:pt x="794" y="9"/>
                    <a:pt x="800" y="6"/>
                  </a:cubicBezTo>
                  <a:close/>
                  <a:moveTo>
                    <a:pt x="744" y="7"/>
                  </a:moveTo>
                  <a:cubicBezTo>
                    <a:pt x="742" y="8"/>
                    <a:pt x="738" y="6"/>
                    <a:pt x="738" y="8"/>
                  </a:cubicBezTo>
                  <a:cubicBezTo>
                    <a:pt x="740" y="8"/>
                    <a:pt x="744" y="9"/>
                    <a:pt x="744" y="7"/>
                  </a:cubicBezTo>
                  <a:close/>
                  <a:moveTo>
                    <a:pt x="792" y="7"/>
                  </a:moveTo>
                  <a:cubicBezTo>
                    <a:pt x="790" y="8"/>
                    <a:pt x="785" y="6"/>
                    <a:pt x="785" y="8"/>
                  </a:cubicBezTo>
                  <a:cubicBezTo>
                    <a:pt x="787" y="8"/>
                    <a:pt x="791" y="9"/>
                    <a:pt x="792" y="7"/>
                  </a:cubicBezTo>
                  <a:close/>
                  <a:moveTo>
                    <a:pt x="727" y="8"/>
                  </a:moveTo>
                  <a:cubicBezTo>
                    <a:pt x="726" y="8"/>
                    <a:pt x="725" y="8"/>
                    <a:pt x="725" y="9"/>
                  </a:cubicBezTo>
                  <a:cubicBezTo>
                    <a:pt x="726" y="9"/>
                    <a:pt x="727" y="9"/>
                    <a:pt x="727" y="8"/>
                  </a:cubicBezTo>
                  <a:close/>
                  <a:moveTo>
                    <a:pt x="747" y="8"/>
                  </a:moveTo>
                  <a:cubicBezTo>
                    <a:pt x="746" y="8"/>
                    <a:pt x="745" y="8"/>
                    <a:pt x="745" y="9"/>
                  </a:cubicBezTo>
                  <a:cubicBezTo>
                    <a:pt x="745" y="9"/>
                    <a:pt x="747" y="9"/>
                    <a:pt x="747" y="8"/>
                  </a:cubicBezTo>
                  <a:close/>
                  <a:moveTo>
                    <a:pt x="784" y="8"/>
                  </a:moveTo>
                  <a:cubicBezTo>
                    <a:pt x="783" y="8"/>
                    <a:pt x="781" y="8"/>
                    <a:pt x="781" y="9"/>
                  </a:cubicBezTo>
                  <a:cubicBezTo>
                    <a:pt x="782" y="9"/>
                    <a:pt x="784" y="9"/>
                    <a:pt x="784" y="8"/>
                  </a:cubicBezTo>
                  <a:close/>
                  <a:moveTo>
                    <a:pt x="748" y="10"/>
                  </a:moveTo>
                  <a:cubicBezTo>
                    <a:pt x="747" y="10"/>
                    <a:pt x="748" y="11"/>
                    <a:pt x="748" y="10"/>
                  </a:cubicBezTo>
                  <a:close/>
                  <a:moveTo>
                    <a:pt x="778" y="10"/>
                  </a:moveTo>
                  <a:cubicBezTo>
                    <a:pt x="778" y="10"/>
                    <a:pt x="779" y="11"/>
                    <a:pt x="778" y="10"/>
                  </a:cubicBezTo>
                  <a:close/>
                  <a:moveTo>
                    <a:pt x="688" y="10"/>
                  </a:moveTo>
                  <a:cubicBezTo>
                    <a:pt x="686" y="11"/>
                    <a:pt x="682" y="9"/>
                    <a:pt x="682" y="11"/>
                  </a:cubicBezTo>
                  <a:cubicBezTo>
                    <a:pt x="684" y="10"/>
                    <a:pt x="688" y="12"/>
                    <a:pt x="688" y="10"/>
                  </a:cubicBezTo>
                  <a:close/>
                  <a:moveTo>
                    <a:pt x="841" y="11"/>
                  </a:moveTo>
                  <a:cubicBezTo>
                    <a:pt x="836" y="10"/>
                    <a:pt x="840" y="14"/>
                    <a:pt x="841" y="11"/>
                  </a:cubicBezTo>
                  <a:close/>
                  <a:moveTo>
                    <a:pt x="857" y="12"/>
                  </a:moveTo>
                  <a:cubicBezTo>
                    <a:pt x="856" y="12"/>
                    <a:pt x="854" y="12"/>
                    <a:pt x="854" y="13"/>
                  </a:cubicBezTo>
                  <a:cubicBezTo>
                    <a:pt x="855" y="13"/>
                    <a:pt x="857" y="13"/>
                    <a:pt x="857" y="12"/>
                  </a:cubicBezTo>
                  <a:close/>
                  <a:moveTo>
                    <a:pt x="688" y="16"/>
                  </a:moveTo>
                  <a:cubicBezTo>
                    <a:pt x="680" y="15"/>
                    <a:pt x="684" y="19"/>
                    <a:pt x="688" y="16"/>
                  </a:cubicBezTo>
                  <a:close/>
                  <a:moveTo>
                    <a:pt x="678" y="17"/>
                  </a:moveTo>
                  <a:cubicBezTo>
                    <a:pt x="676" y="17"/>
                    <a:pt x="671" y="16"/>
                    <a:pt x="671" y="18"/>
                  </a:cubicBezTo>
                  <a:cubicBezTo>
                    <a:pt x="673" y="17"/>
                    <a:pt x="677" y="19"/>
                    <a:pt x="678" y="17"/>
                  </a:cubicBezTo>
                  <a:close/>
                  <a:moveTo>
                    <a:pt x="842" y="17"/>
                  </a:moveTo>
                  <a:cubicBezTo>
                    <a:pt x="836" y="16"/>
                    <a:pt x="840" y="20"/>
                    <a:pt x="842" y="17"/>
                  </a:cubicBezTo>
                  <a:close/>
                  <a:moveTo>
                    <a:pt x="664" y="19"/>
                  </a:moveTo>
                  <a:cubicBezTo>
                    <a:pt x="674" y="17"/>
                    <a:pt x="664" y="18"/>
                    <a:pt x="658" y="19"/>
                  </a:cubicBezTo>
                  <a:cubicBezTo>
                    <a:pt x="655" y="19"/>
                    <a:pt x="652" y="18"/>
                    <a:pt x="651" y="21"/>
                  </a:cubicBezTo>
                  <a:cubicBezTo>
                    <a:pt x="656" y="20"/>
                    <a:pt x="660" y="19"/>
                    <a:pt x="664" y="19"/>
                  </a:cubicBezTo>
                  <a:close/>
                  <a:moveTo>
                    <a:pt x="700" y="19"/>
                  </a:moveTo>
                  <a:cubicBezTo>
                    <a:pt x="699" y="18"/>
                    <a:pt x="700" y="19"/>
                    <a:pt x="700" y="19"/>
                  </a:cubicBezTo>
                  <a:close/>
                  <a:moveTo>
                    <a:pt x="698" y="81"/>
                  </a:moveTo>
                  <a:cubicBezTo>
                    <a:pt x="716" y="81"/>
                    <a:pt x="734" y="81"/>
                    <a:pt x="751" y="81"/>
                  </a:cubicBezTo>
                  <a:cubicBezTo>
                    <a:pt x="753" y="60"/>
                    <a:pt x="757" y="36"/>
                    <a:pt x="759" y="18"/>
                  </a:cubicBezTo>
                  <a:cubicBezTo>
                    <a:pt x="733" y="34"/>
                    <a:pt x="714" y="56"/>
                    <a:pt x="698" y="81"/>
                  </a:cubicBezTo>
                  <a:close/>
                  <a:moveTo>
                    <a:pt x="852" y="19"/>
                  </a:moveTo>
                  <a:cubicBezTo>
                    <a:pt x="852" y="19"/>
                    <a:pt x="852" y="19"/>
                    <a:pt x="852" y="20"/>
                  </a:cubicBezTo>
                  <a:cubicBezTo>
                    <a:pt x="870" y="21"/>
                    <a:pt x="885" y="24"/>
                    <a:pt x="901" y="26"/>
                  </a:cubicBezTo>
                  <a:moveTo>
                    <a:pt x="901" y="26"/>
                  </a:moveTo>
                  <a:cubicBezTo>
                    <a:pt x="902" y="29"/>
                    <a:pt x="906" y="25"/>
                    <a:pt x="901" y="26"/>
                  </a:cubicBezTo>
                  <a:moveTo>
                    <a:pt x="901" y="26"/>
                  </a:moveTo>
                  <a:cubicBezTo>
                    <a:pt x="901" y="26"/>
                    <a:pt x="901" y="26"/>
                    <a:pt x="901" y="25"/>
                  </a:cubicBezTo>
                  <a:cubicBezTo>
                    <a:pt x="887" y="21"/>
                    <a:pt x="870" y="20"/>
                    <a:pt x="852" y="19"/>
                  </a:cubicBezTo>
                  <a:moveTo>
                    <a:pt x="852" y="19"/>
                  </a:moveTo>
                  <a:cubicBezTo>
                    <a:pt x="846" y="16"/>
                    <a:pt x="842" y="20"/>
                    <a:pt x="852" y="19"/>
                  </a:cubicBezTo>
                  <a:moveTo>
                    <a:pt x="693" y="19"/>
                  </a:moveTo>
                  <a:cubicBezTo>
                    <a:pt x="683" y="17"/>
                    <a:pt x="687" y="22"/>
                    <a:pt x="693" y="19"/>
                  </a:cubicBezTo>
                  <a:close/>
                  <a:moveTo>
                    <a:pt x="751" y="20"/>
                  </a:moveTo>
                  <a:cubicBezTo>
                    <a:pt x="751" y="19"/>
                    <a:pt x="752" y="20"/>
                    <a:pt x="751" y="20"/>
                  </a:cubicBezTo>
                  <a:close/>
                  <a:moveTo>
                    <a:pt x="754" y="81"/>
                  </a:moveTo>
                  <a:cubicBezTo>
                    <a:pt x="762" y="81"/>
                    <a:pt x="770" y="81"/>
                    <a:pt x="778" y="81"/>
                  </a:cubicBezTo>
                  <a:cubicBezTo>
                    <a:pt x="774" y="59"/>
                    <a:pt x="781" y="26"/>
                    <a:pt x="762" y="19"/>
                  </a:cubicBezTo>
                  <a:cubicBezTo>
                    <a:pt x="759" y="39"/>
                    <a:pt x="756" y="59"/>
                    <a:pt x="754" y="81"/>
                  </a:cubicBezTo>
                  <a:close/>
                  <a:moveTo>
                    <a:pt x="826" y="19"/>
                  </a:moveTo>
                  <a:cubicBezTo>
                    <a:pt x="820" y="18"/>
                    <a:pt x="824" y="22"/>
                    <a:pt x="826" y="19"/>
                  </a:cubicBezTo>
                  <a:close/>
                  <a:moveTo>
                    <a:pt x="641" y="21"/>
                  </a:moveTo>
                  <a:cubicBezTo>
                    <a:pt x="619" y="23"/>
                    <a:pt x="596" y="25"/>
                    <a:pt x="580" y="33"/>
                  </a:cubicBezTo>
                  <a:moveTo>
                    <a:pt x="580" y="33"/>
                  </a:moveTo>
                  <a:cubicBezTo>
                    <a:pt x="576" y="32"/>
                    <a:pt x="579" y="36"/>
                    <a:pt x="580" y="33"/>
                  </a:cubicBezTo>
                  <a:moveTo>
                    <a:pt x="580" y="33"/>
                  </a:moveTo>
                  <a:cubicBezTo>
                    <a:pt x="600" y="29"/>
                    <a:pt x="622" y="26"/>
                    <a:pt x="641" y="21"/>
                  </a:cubicBezTo>
                  <a:moveTo>
                    <a:pt x="641" y="21"/>
                  </a:moveTo>
                  <a:cubicBezTo>
                    <a:pt x="646" y="22"/>
                    <a:pt x="642" y="18"/>
                    <a:pt x="641" y="21"/>
                  </a:cubicBezTo>
                  <a:moveTo>
                    <a:pt x="632" y="29"/>
                  </a:moveTo>
                  <a:cubicBezTo>
                    <a:pt x="649" y="25"/>
                    <a:pt x="668" y="24"/>
                    <a:pt x="684" y="20"/>
                  </a:cubicBezTo>
                  <a:cubicBezTo>
                    <a:pt x="666" y="22"/>
                    <a:pt x="644" y="21"/>
                    <a:pt x="632" y="29"/>
                  </a:cubicBezTo>
                  <a:close/>
                  <a:moveTo>
                    <a:pt x="710" y="20"/>
                  </a:moveTo>
                  <a:cubicBezTo>
                    <a:pt x="709" y="20"/>
                    <a:pt x="707" y="19"/>
                    <a:pt x="707" y="21"/>
                  </a:cubicBezTo>
                  <a:cubicBezTo>
                    <a:pt x="708" y="20"/>
                    <a:pt x="710" y="21"/>
                    <a:pt x="710" y="20"/>
                  </a:cubicBezTo>
                  <a:close/>
                  <a:moveTo>
                    <a:pt x="726" y="21"/>
                  </a:moveTo>
                  <a:cubicBezTo>
                    <a:pt x="725" y="20"/>
                    <a:pt x="726" y="21"/>
                    <a:pt x="726" y="21"/>
                  </a:cubicBezTo>
                  <a:close/>
                  <a:moveTo>
                    <a:pt x="739" y="21"/>
                  </a:moveTo>
                  <a:cubicBezTo>
                    <a:pt x="739" y="20"/>
                    <a:pt x="740" y="21"/>
                    <a:pt x="739" y="21"/>
                  </a:cubicBezTo>
                  <a:close/>
                  <a:moveTo>
                    <a:pt x="749" y="21"/>
                  </a:moveTo>
                  <a:cubicBezTo>
                    <a:pt x="725" y="27"/>
                    <a:pt x="705" y="37"/>
                    <a:pt x="686" y="48"/>
                  </a:cubicBezTo>
                  <a:cubicBezTo>
                    <a:pt x="681" y="59"/>
                    <a:pt x="675" y="70"/>
                    <a:pt x="672" y="82"/>
                  </a:cubicBezTo>
                  <a:cubicBezTo>
                    <a:pt x="679" y="82"/>
                    <a:pt x="686" y="82"/>
                    <a:pt x="693" y="82"/>
                  </a:cubicBezTo>
                  <a:cubicBezTo>
                    <a:pt x="709" y="59"/>
                    <a:pt x="727" y="38"/>
                    <a:pt x="749" y="21"/>
                  </a:cubicBezTo>
                  <a:moveTo>
                    <a:pt x="749" y="21"/>
                  </a:moveTo>
                  <a:cubicBezTo>
                    <a:pt x="753" y="22"/>
                    <a:pt x="749" y="18"/>
                    <a:pt x="749" y="21"/>
                  </a:cubicBezTo>
                  <a:moveTo>
                    <a:pt x="793" y="21"/>
                  </a:moveTo>
                  <a:cubicBezTo>
                    <a:pt x="792" y="20"/>
                    <a:pt x="793" y="21"/>
                    <a:pt x="793" y="21"/>
                  </a:cubicBezTo>
                  <a:close/>
                  <a:moveTo>
                    <a:pt x="810" y="20"/>
                  </a:moveTo>
                  <a:cubicBezTo>
                    <a:pt x="809" y="20"/>
                    <a:pt x="808" y="20"/>
                    <a:pt x="808" y="21"/>
                  </a:cubicBezTo>
                  <a:cubicBezTo>
                    <a:pt x="809" y="20"/>
                    <a:pt x="810" y="21"/>
                    <a:pt x="810" y="20"/>
                  </a:cubicBezTo>
                  <a:close/>
                  <a:moveTo>
                    <a:pt x="837" y="21"/>
                  </a:moveTo>
                  <a:cubicBezTo>
                    <a:pt x="837" y="22"/>
                    <a:pt x="839" y="22"/>
                    <a:pt x="839" y="21"/>
                  </a:cubicBezTo>
                  <a:cubicBezTo>
                    <a:pt x="834" y="18"/>
                    <a:pt x="826" y="21"/>
                    <a:pt x="837" y="21"/>
                  </a:cubicBezTo>
                  <a:close/>
                  <a:moveTo>
                    <a:pt x="699" y="22"/>
                  </a:moveTo>
                  <a:cubicBezTo>
                    <a:pt x="667" y="27"/>
                    <a:pt x="629" y="26"/>
                    <a:pt x="610" y="45"/>
                  </a:cubicBezTo>
                  <a:moveTo>
                    <a:pt x="610" y="45"/>
                  </a:moveTo>
                  <a:cubicBezTo>
                    <a:pt x="606" y="44"/>
                    <a:pt x="610" y="47"/>
                    <a:pt x="610" y="45"/>
                  </a:cubicBezTo>
                  <a:moveTo>
                    <a:pt x="699" y="22"/>
                  </a:moveTo>
                  <a:cubicBezTo>
                    <a:pt x="668" y="28"/>
                    <a:pt x="639" y="36"/>
                    <a:pt x="610" y="45"/>
                  </a:cubicBezTo>
                  <a:moveTo>
                    <a:pt x="699" y="22"/>
                  </a:moveTo>
                  <a:cubicBezTo>
                    <a:pt x="703" y="22"/>
                    <a:pt x="699" y="19"/>
                    <a:pt x="699" y="22"/>
                  </a:cubicBezTo>
                  <a:moveTo>
                    <a:pt x="720" y="22"/>
                  </a:moveTo>
                  <a:cubicBezTo>
                    <a:pt x="713" y="23"/>
                    <a:pt x="705" y="22"/>
                    <a:pt x="702" y="26"/>
                  </a:cubicBezTo>
                  <a:cubicBezTo>
                    <a:pt x="708" y="25"/>
                    <a:pt x="714" y="24"/>
                    <a:pt x="720" y="22"/>
                  </a:cubicBezTo>
                  <a:moveTo>
                    <a:pt x="720" y="22"/>
                  </a:moveTo>
                  <a:cubicBezTo>
                    <a:pt x="725" y="23"/>
                    <a:pt x="721" y="19"/>
                    <a:pt x="720" y="22"/>
                  </a:cubicBezTo>
                  <a:moveTo>
                    <a:pt x="690" y="43"/>
                  </a:moveTo>
                  <a:cubicBezTo>
                    <a:pt x="689" y="43"/>
                    <a:pt x="690" y="44"/>
                    <a:pt x="690" y="43"/>
                  </a:cubicBezTo>
                  <a:moveTo>
                    <a:pt x="690" y="43"/>
                  </a:moveTo>
                  <a:cubicBezTo>
                    <a:pt x="705" y="35"/>
                    <a:pt x="721" y="28"/>
                    <a:pt x="737" y="21"/>
                  </a:cubicBezTo>
                  <a:cubicBezTo>
                    <a:pt x="720" y="26"/>
                    <a:pt x="695" y="25"/>
                    <a:pt x="690" y="43"/>
                  </a:cubicBezTo>
                  <a:moveTo>
                    <a:pt x="812" y="81"/>
                  </a:moveTo>
                  <a:cubicBezTo>
                    <a:pt x="830" y="82"/>
                    <a:pt x="849" y="82"/>
                    <a:pt x="867" y="83"/>
                  </a:cubicBezTo>
                  <a:cubicBezTo>
                    <a:pt x="844" y="58"/>
                    <a:pt x="811" y="35"/>
                    <a:pt x="774" y="21"/>
                  </a:cubicBezTo>
                  <a:cubicBezTo>
                    <a:pt x="788" y="40"/>
                    <a:pt x="803" y="58"/>
                    <a:pt x="812" y="81"/>
                  </a:cubicBezTo>
                  <a:close/>
                  <a:moveTo>
                    <a:pt x="852" y="66"/>
                  </a:moveTo>
                  <a:cubicBezTo>
                    <a:pt x="863" y="75"/>
                    <a:pt x="870" y="86"/>
                    <a:pt x="887" y="84"/>
                  </a:cubicBezTo>
                  <a:cubicBezTo>
                    <a:pt x="882" y="71"/>
                    <a:pt x="874" y="61"/>
                    <a:pt x="867" y="49"/>
                  </a:cubicBezTo>
                  <a:cubicBezTo>
                    <a:pt x="840" y="39"/>
                    <a:pt x="812" y="26"/>
                    <a:pt x="783" y="22"/>
                  </a:cubicBezTo>
                  <a:cubicBezTo>
                    <a:pt x="810" y="32"/>
                    <a:pt x="831" y="48"/>
                    <a:pt x="852" y="66"/>
                  </a:cubicBezTo>
                  <a:close/>
                  <a:moveTo>
                    <a:pt x="799" y="22"/>
                  </a:moveTo>
                  <a:cubicBezTo>
                    <a:pt x="821" y="29"/>
                    <a:pt x="844" y="36"/>
                    <a:pt x="863" y="46"/>
                  </a:cubicBezTo>
                  <a:cubicBezTo>
                    <a:pt x="854" y="26"/>
                    <a:pt x="823" y="27"/>
                    <a:pt x="799" y="22"/>
                  </a:cubicBezTo>
                  <a:moveTo>
                    <a:pt x="799" y="22"/>
                  </a:moveTo>
                  <a:cubicBezTo>
                    <a:pt x="797" y="19"/>
                    <a:pt x="793" y="23"/>
                    <a:pt x="799" y="22"/>
                  </a:cubicBezTo>
                  <a:moveTo>
                    <a:pt x="817" y="21"/>
                  </a:moveTo>
                  <a:cubicBezTo>
                    <a:pt x="811" y="19"/>
                    <a:pt x="815" y="24"/>
                    <a:pt x="817" y="21"/>
                  </a:cubicBezTo>
                  <a:close/>
                  <a:moveTo>
                    <a:pt x="928" y="41"/>
                  </a:moveTo>
                  <a:cubicBezTo>
                    <a:pt x="928" y="44"/>
                    <a:pt x="932" y="40"/>
                    <a:pt x="928" y="41"/>
                  </a:cubicBezTo>
                  <a:moveTo>
                    <a:pt x="928" y="41"/>
                  </a:moveTo>
                  <a:cubicBezTo>
                    <a:pt x="909" y="25"/>
                    <a:pt x="871" y="25"/>
                    <a:pt x="844" y="22"/>
                  </a:cubicBezTo>
                  <a:cubicBezTo>
                    <a:pt x="872" y="28"/>
                    <a:pt x="901" y="33"/>
                    <a:pt x="928" y="41"/>
                  </a:cubicBezTo>
                  <a:moveTo>
                    <a:pt x="901" y="21"/>
                  </a:moveTo>
                  <a:cubicBezTo>
                    <a:pt x="900" y="21"/>
                    <a:pt x="899" y="21"/>
                    <a:pt x="899" y="22"/>
                  </a:cubicBezTo>
                  <a:cubicBezTo>
                    <a:pt x="900" y="21"/>
                    <a:pt x="901" y="22"/>
                    <a:pt x="901" y="21"/>
                  </a:cubicBezTo>
                  <a:close/>
                  <a:moveTo>
                    <a:pt x="847" y="28"/>
                  </a:moveTo>
                  <a:cubicBezTo>
                    <a:pt x="848" y="30"/>
                    <a:pt x="849" y="28"/>
                    <a:pt x="847" y="28"/>
                  </a:cubicBezTo>
                  <a:moveTo>
                    <a:pt x="847" y="28"/>
                  </a:moveTo>
                  <a:cubicBezTo>
                    <a:pt x="842" y="22"/>
                    <a:pt x="827" y="22"/>
                    <a:pt x="818" y="23"/>
                  </a:cubicBezTo>
                  <a:cubicBezTo>
                    <a:pt x="829" y="23"/>
                    <a:pt x="837" y="27"/>
                    <a:pt x="847" y="28"/>
                  </a:cubicBezTo>
                  <a:moveTo>
                    <a:pt x="909" y="22"/>
                  </a:moveTo>
                  <a:cubicBezTo>
                    <a:pt x="904" y="21"/>
                    <a:pt x="908" y="24"/>
                    <a:pt x="909" y="22"/>
                  </a:cubicBezTo>
                  <a:close/>
                  <a:moveTo>
                    <a:pt x="916" y="23"/>
                  </a:moveTo>
                  <a:cubicBezTo>
                    <a:pt x="914" y="23"/>
                    <a:pt x="913" y="22"/>
                    <a:pt x="913" y="23"/>
                  </a:cubicBezTo>
                  <a:cubicBezTo>
                    <a:pt x="914" y="23"/>
                    <a:pt x="915" y="24"/>
                    <a:pt x="916" y="23"/>
                  </a:cubicBezTo>
                  <a:close/>
                  <a:moveTo>
                    <a:pt x="922" y="24"/>
                  </a:moveTo>
                  <a:cubicBezTo>
                    <a:pt x="922" y="25"/>
                    <a:pt x="922" y="25"/>
                    <a:pt x="922" y="25"/>
                  </a:cubicBezTo>
                  <a:cubicBezTo>
                    <a:pt x="927" y="25"/>
                    <a:pt x="928" y="27"/>
                    <a:pt x="932" y="26"/>
                  </a:cubicBezTo>
                  <a:moveTo>
                    <a:pt x="932" y="26"/>
                  </a:moveTo>
                  <a:cubicBezTo>
                    <a:pt x="934" y="29"/>
                    <a:pt x="938" y="25"/>
                    <a:pt x="932" y="26"/>
                  </a:cubicBezTo>
                  <a:moveTo>
                    <a:pt x="932" y="26"/>
                  </a:moveTo>
                  <a:cubicBezTo>
                    <a:pt x="932" y="26"/>
                    <a:pt x="932" y="26"/>
                    <a:pt x="932" y="25"/>
                  </a:cubicBezTo>
                  <a:cubicBezTo>
                    <a:pt x="928" y="26"/>
                    <a:pt x="927" y="24"/>
                    <a:pt x="922" y="24"/>
                  </a:cubicBezTo>
                  <a:moveTo>
                    <a:pt x="922" y="24"/>
                  </a:moveTo>
                  <a:cubicBezTo>
                    <a:pt x="919" y="22"/>
                    <a:pt x="915" y="26"/>
                    <a:pt x="922" y="24"/>
                  </a:cubicBezTo>
                  <a:moveTo>
                    <a:pt x="907" y="25"/>
                  </a:moveTo>
                  <a:cubicBezTo>
                    <a:pt x="907" y="26"/>
                    <a:pt x="907" y="26"/>
                    <a:pt x="907" y="26"/>
                  </a:cubicBezTo>
                  <a:cubicBezTo>
                    <a:pt x="934" y="34"/>
                    <a:pt x="965" y="42"/>
                    <a:pt x="990" y="47"/>
                  </a:cubicBezTo>
                  <a:cubicBezTo>
                    <a:pt x="967" y="36"/>
                    <a:pt x="938" y="29"/>
                    <a:pt x="907" y="25"/>
                  </a:cubicBezTo>
                  <a:moveTo>
                    <a:pt x="907" y="25"/>
                  </a:moveTo>
                  <a:cubicBezTo>
                    <a:pt x="907" y="23"/>
                    <a:pt x="903" y="26"/>
                    <a:pt x="907" y="25"/>
                  </a:cubicBezTo>
                  <a:moveTo>
                    <a:pt x="602" y="50"/>
                  </a:moveTo>
                  <a:cubicBezTo>
                    <a:pt x="598" y="55"/>
                    <a:pt x="592" y="59"/>
                    <a:pt x="587" y="64"/>
                  </a:cubicBezTo>
                  <a:cubicBezTo>
                    <a:pt x="583" y="68"/>
                    <a:pt x="576" y="75"/>
                    <a:pt x="577" y="78"/>
                  </a:cubicBezTo>
                  <a:cubicBezTo>
                    <a:pt x="587" y="77"/>
                    <a:pt x="597" y="71"/>
                    <a:pt x="606" y="66"/>
                  </a:cubicBezTo>
                  <a:cubicBezTo>
                    <a:pt x="631" y="53"/>
                    <a:pt x="656" y="41"/>
                    <a:pt x="683" y="32"/>
                  </a:cubicBezTo>
                  <a:cubicBezTo>
                    <a:pt x="687" y="31"/>
                    <a:pt x="696" y="31"/>
                    <a:pt x="695" y="25"/>
                  </a:cubicBezTo>
                  <a:cubicBezTo>
                    <a:pt x="662" y="32"/>
                    <a:pt x="632" y="41"/>
                    <a:pt x="602" y="50"/>
                  </a:cubicBezTo>
                  <a:close/>
                  <a:moveTo>
                    <a:pt x="530" y="58"/>
                  </a:moveTo>
                  <a:cubicBezTo>
                    <a:pt x="526" y="57"/>
                    <a:pt x="529" y="61"/>
                    <a:pt x="530" y="58"/>
                  </a:cubicBezTo>
                  <a:moveTo>
                    <a:pt x="530" y="58"/>
                  </a:moveTo>
                  <a:cubicBezTo>
                    <a:pt x="546" y="53"/>
                    <a:pt x="563" y="47"/>
                    <a:pt x="581" y="42"/>
                  </a:cubicBezTo>
                  <a:cubicBezTo>
                    <a:pt x="598" y="37"/>
                    <a:pt x="617" y="35"/>
                    <a:pt x="631" y="26"/>
                  </a:cubicBezTo>
                  <a:cubicBezTo>
                    <a:pt x="593" y="33"/>
                    <a:pt x="554" y="38"/>
                    <a:pt x="530" y="58"/>
                  </a:cubicBezTo>
                  <a:moveTo>
                    <a:pt x="969" y="73"/>
                  </a:moveTo>
                  <a:cubicBezTo>
                    <a:pt x="947" y="41"/>
                    <a:pt x="895" y="34"/>
                    <a:pt x="850" y="27"/>
                  </a:cubicBezTo>
                  <a:cubicBezTo>
                    <a:pt x="890" y="42"/>
                    <a:pt x="933" y="54"/>
                    <a:pt x="969" y="73"/>
                  </a:cubicBezTo>
                  <a:close/>
                  <a:moveTo>
                    <a:pt x="939" y="27"/>
                  </a:moveTo>
                  <a:cubicBezTo>
                    <a:pt x="938" y="28"/>
                    <a:pt x="937" y="27"/>
                    <a:pt x="937" y="28"/>
                  </a:cubicBezTo>
                  <a:cubicBezTo>
                    <a:pt x="937" y="28"/>
                    <a:pt x="939" y="28"/>
                    <a:pt x="939" y="27"/>
                  </a:cubicBezTo>
                  <a:close/>
                  <a:moveTo>
                    <a:pt x="574" y="32"/>
                  </a:moveTo>
                  <a:cubicBezTo>
                    <a:pt x="574" y="33"/>
                    <a:pt x="573" y="32"/>
                    <a:pt x="574" y="32"/>
                  </a:cubicBezTo>
                  <a:close/>
                  <a:moveTo>
                    <a:pt x="781" y="81"/>
                  </a:moveTo>
                  <a:cubicBezTo>
                    <a:pt x="790" y="80"/>
                    <a:pt x="801" y="82"/>
                    <a:pt x="808" y="80"/>
                  </a:cubicBezTo>
                  <a:cubicBezTo>
                    <a:pt x="798" y="63"/>
                    <a:pt x="789" y="45"/>
                    <a:pt x="776" y="31"/>
                  </a:cubicBezTo>
                  <a:cubicBezTo>
                    <a:pt x="778" y="48"/>
                    <a:pt x="779" y="65"/>
                    <a:pt x="781" y="81"/>
                  </a:cubicBezTo>
                  <a:close/>
                  <a:moveTo>
                    <a:pt x="526" y="47"/>
                  </a:moveTo>
                  <a:cubicBezTo>
                    <a:pt x="524" y="48"/>
                    <a:pt x="526" y="49"/>
                    <a:pt x="526" y="47"/>
                  </a:cubicBezTo>
                  <a:moveTo>
                    <a:pt x="526" y="47"/>
                  </a:moveTo>
                  <a:cubicBezTo>
                    <a:pt x="543" y="43"/>
                    <a:pt x="560" y="40"/>
                    <a:pt x="573" y="32"/>
                  </a:cubicBezTo>
                  <a:cubicBezTo>
                    <a:pt x="557" y="37"/>
                    <a:pt x="537" y="38"/>
                    <a:pt x="526" y="47"/>
                  </a:cubicBezTo>
                  <a:moveTo>
                    <a:pt x="963" y="32"/>
                  </a:moveTo>
                  <a:cubicBezTo>
                    <a:pt x="962" y="32"/>
                    <a:pt x="961" y="32"/>
                    <a:pt x="961" y="33"/>
                  </a:cubicBezTo>
                  <a:cubicBezTo>
                    <a:pt x="961" y="33"/>
                    <a:pt x="963" y="33"/>
                    <a:pt x="963" y="32"/>
                  </a:cubicBezTo>
                  <a:close/>
                  <a:moveTo>
                    <a:pt x="585" y="80"/>
                  </a:moveTo>
                  <a:cubicBezTo>
                    <a:pt x="601" y="82"/>
                    <a:pt x="616" y="87"/>
                    <a:pt x="632" y="84"/>
                  </a:cubicBezTo>
                  <a:cubicBezTo>
                    <a:pt x="648" y="70"/>
                    <a:pt x="665" y="58"/>
                    <a:pt x="683" y="47"/>
                  </a:cubicBezTo>
                  <a:cubicBezTo>
                    <a:pt x="683" y="42"/>
                    <a:pt x="693" y="36"/>
                    <a:pt x="689" y="33"/>
                  </a:cubicBezTo>
                  <a:cubicBezTo>
                    <a:pt x="652" y="46"/>
                    <a:pt x="617" y="61"/>
                    <a:pt x="585" y="80"/>
                  </a:cubicBezTo>
                  <a:close/>
                  <a:moveTo>
                    <a:pt x="966" y="34"/>
                  </a:moveTo>
                  <a:cubicBezTo>
                    <a:pt x="968" y="37"/>
                    <a:pt x="972" y="33"/>
                    <a:pt x="966" y="34"/>
                  </a:cubicBezTo>
                  <a:moveTo>
                    <a:pt x="966" y="34"/>
                  </a:moveTo>
                  <a:cubicBezTo>
                    <a:pt x="965" y="31"/>
                    <a:pt x="961" y="35"/>
                    <a:pt x="966" y="34"/>
                  </a:cubicBezTo>
                  <a:moveTo>
                    <a:pt x="575" y="35"/>
                  </a:moveTo>
                  <a:cubicBezTo>
                    <a:pt x="574" y="35"/>
                    <a:pt x="575" y="36"/>
                    <a:pt x="575" y="35"/>
                  </a:cubicBezTo>
                  <a:close/>
                  <a:moveTo>
                    <a:pt x="859" y="35"/>
                  </a:moveTo>
                  <a:cubicBezTo>
                    <a:pt x="861" y="40"/>
                    <a:pt x="866" y="43"/>
                    <a:pt x="869" y="48"/>
                  </a:cubicBezTo>
                  <a:cubicBezTo>
                    <a:pt x="878" y="53"/>
                    <a:pt x="889" y="57"/>
                    <a:pt x="900" y="64"/>
                  </a:cubicBezTo>
                  <a:cubicBezTo>
                    <a:pt x="909" y="69"/>
                    <a:pt x="921" y="80"/>
                    <a:pt x="930" y="81"/>
                  </a:cubicBezTo>
                  <a:cubicBezTo>
                    <a:pt x="940" y="82"/>
                    <a:pt x="953" y="76"/>
                    <a:pt x="965" y="73"/>
                  </a:cubicBezTo>
                  <a:cubicBezTo>
                    <a:pt x="931" y="59"/>
                    <a:pt x="898" y="44"/>
                    <a:pt x="859" y="35"/>
                  </a:cubicBezTo>
                  <a:moveTo>
                    <a:pt x="859" y="35"/>
                  </a:moveTo>
                  <a:cubicBezTo>
                    <a:pt x="858" y="34"/>
                    <a:pt x="858" y="35"/>
                    <a:pt x="859" y="35"/>
                  </a:cubicBezTo>
                  <a:moveTo>
                    <a:pt x="993" y="63"/>
                  </a:moveTo>
                  <a:cubicBezTo>
                    <a:pt x="997" y="61"/>
                    <a:pt x="1000" y="59"/>
                    <a:pt x="1001" y="55"/>
                  </a:cubicBezTo>
                  <a:cubicBezTo>
                    <a:pt x="977" y="47"/>
                    <a:pt x="949" y="38"/>
                    <a:pt x="924" y="35"/>
                  </a:cubicBezTo>
                  <a:cubicBezTo>
                    <a:pt x="943" y="48"/>
                    <a:pt x="970" y="54"/>
                    <a:pt x="993" y="63"/>
                  </a:cubicBezTo>
                  <a:close/>
                  <a:moveTo>
                    <a:pt x="973" y="35"/>
                  </a:moveTo>
                  <a:cubicBezTo>
                    <a:pt x="972" y="35"/>
                    <a:pt x="970" y="35"/>
                    <a:pt x="970" y="36"/>
                  </a:cubicBezTo>
                  <a:cubicBezTo>
                    <a:pt x="971" y="36"/>
                    <a:pt x="973" y="36"/>
                    <a:pt x="973" y="35"/>
                  </a:cubicBezTo>
                  <a:close/>
                  <a:moveTo>
                    <a:pt x="530" y="61"/>
                  </a:moveTo>
                  <a:cubicBezTo>
                    <a:pt x="542" y="76"/>
                    <a:pt x="556" y="66"/>
                    <a:pt x="573" y="59"/>
                  </a:cubicBezTo>
                  <a:cubicBezTo>
                    <a:pt x="588" y="53"/>
                    <a:pt x="599" y="49"/>
                    <a:pt x="608" y="42"/>
                  </a:cubicBezTo>
                  <a:cubicBezTo>
                    <a:pt x="611" y="39"/>
                    <a:pt x="617" y="37"/>
                    <a:pt x="614" y="36"/>
                  </a:cubicBezTo>
                  <a:cubicBezTo>
                    <a:pt x="585" y="43"/>
                    <a:pt x="557" y="52"/>
                    <a:pt x="530" y="61"/>
                  </a:cubicBezTo>
                  <a:close/>
                  <a:moveTo>
                    <a:pt x="976" y="36"/>
                  </a:moveTo>
                  <a:cubicBezTo>
                    <a:pt x="975" y="36"/>
                    <a:pt x="974" y="36"/>
                    <a:pt x="974" y="37"/>
                  </a:cubicBezTo>
                  <a:cubicBezTo>
                    <a:pt x="975" y="37"/>
                    <a:pt x="976" y="37"/>
                    <a:pt x="976" y="36"/>
                  </a:cubicBezTo>
                  <a:close/>
                  <a:moveTo>
                    <a:pt x="978" y="38"/>
                  </a:moveTo>
                  <a:cubicBezTo>
                    <a:pt x="978" y="37"/>
                    <a:pt x="979" y="39"/>
                    <a:pt x="978" y="38"/>
                  </a:cubicBezTo>
                  <a:close/>
                  <a:moveTo>
                    <a:pt x="982" y="39"/>
                  </a:moveTo>
                  <a:cubicBezTo>
                    <a:pt x="981" y="38"/>
                    <a:pt x="982" y="39"/>
                    <a:pt x="982" y="39"/>
                  </a:cubicBezTo>
                  <a:close/>
                  <a:moveTo>
                    <a:pt x="931" y="43"/>
                  </a:moveTo>
                  <a:cubicBezTo>
                    <a:pt x="931" y="42"/>
                    <a:pt x="932" y="43"/>
                    <a:pt x="931" y="43"/>
                  </a:cubicBezTo>
                  <a:close/>
                  <a:moveTo>
                    <a:pt x="985" y="43"/>
                  </a:moveTo>
                  <a:cubicBezTo>
                    <a:pt x="984" y="42"/>
                    <a:pt x="985" y="43"/>
                    <a:pt x="985" y="43"/>
                  </a:cubicBezTo>
                  <a:close/>
                  <a:moveTo>
                    <a:pt x="1000" y="48"/>
                  </a:moveTo>
                  <a:cubicBezTo>
                    <a:pt x="997" y="46"/>
                    <a:pt x="991" y="42"/>
                    <a:pt x="987" y="44"/>
                  </a:cubicBezTo>
                  <a:cubicBezTo>
                    <a:pt x="992" y="44"/>
                    <a:pt x="996" y="50"/>
                    <a:pt x="1000" y="48"/>
                  </a:cubicBezTo>
                  <a:close/>
                  <a:moveTo>
                    <a:pt x="489" y="60"/>
                  </a:moveTo>
                  <a:cubicBezTo>
                    <a:pt x="488" y="60"/>
                    <a:pt x="487" y="60"/>
                    <a:pt x="486" y="61"/>
                  </a:cubicBezTo>
                  <a:moveTo>
                    <a:pt x="486" y="61"/>
                  </a:moveTo>
                  <a:cubicBezTo>
                    <a:pt x="485" y="61"/>
                    <a:pt x="485" y="61"/>
                    <a:pt x="485" y="62"/>
                  </a:cubicBezTo>
                  <a:moveTo>
                    <a:pt x="485" y="62"/>
                  </a:moveTo>
                  <a:cubicBezTo>
                    <a:pt x="481" y="61"/>
                    <a:pt x="484" y="65"/>
                    <a:pt x="485" y="62"/>
                  </a:cubicBezTo>
                  <a:moveTo>
                    <a:pt x="485" y="62"/>
                  </a:moveTo>
                  <a:cubicBezTo>
                    <a:pt x="486" y="62"/>
                    <a:pt x="486" y="62"/>
                    <a:pt x="486" y="61"/>
                  </a:cubicBezTo>
                  <a:moveTo>
                    <a:pt x="486" y="61"/>
                  </a:moveTo>
                  <a:cubicBezTo>
                    <a:pt x="488" y="61"/>
                    <a:pt x="489" y="61"/>
                    <a:pt x="489" y="60"/>
                  </a:cubicBezTo>
                  <a:moveTo>
                    <a:pt x="489" y="60"/>
                  </a:moveTo>
                  <a:cubicBezTo>
                    <a:pt x="500" y="55"/>
                    <a:pt x="516" y="55"/>
                    <a:pt x="523" y="46"/>
                  </a:cubicBezTo>
                  <a:cubicBezTo>
                    <a:pt x="511" y="50"/>
                    <a:pt x="500" y="54"/>
                    <a:pt x="489" y="60"/>
                  </a:cubicBezTo>
                  <a:moveTo>
                    <a:pt x="542" y="47"/>
                  </a:moveTo>
                  <a:cubicBezTo>
                    <a:pt x="535" y="47"/>
                    <a:pt x="530" y="50"/>
                    <a:pt x="523" y="51"/>
                  </a:cubicBezTo>
                  <a:cubicBezTo>
                    <a:pt x="523" y="54"/>
                    <a:pt x="523" y="56"/>
                    <a:pt x="524" y="57"/>
                  </a:cubicBezTo>
                  <a:cubicBezTo>
                    <a:pt x="531" y="55"/>
                    <a:pt x="537" y="50"/>
                    <a:pt x="542" y="47"/>
                  </a:cubicBezTo>
                  <a:moveTo>
                    <a:pt x="542" y="47"/>
                  </a:moveTo>
                  <a:cubicBezTo>
                    <a:pt x="546" y="47"/>
                    <a:pt x="542" y="44"/>
                    <a:pt x="542" y="47"/>
                  </a:cubicBezTo>
                  <a:moveTo>
                    <a:pt x="1113" y="98"/>
                  </a:moveTo>
                  <a:cubicBezTo>
                    <a:pt x="1113" y="99"/>
                    <a:pt x="1115" y="99"/>
                    <a:pt x="1115" y="99"/>
                  </a:cubicBezTo>
                  <a:moveTo>
                    <a:pt x="1115" y="99"/>
                  </a:moveTo>
                  <a:cubicBezTo>
                    <a:pt x="1116" y="101"/>
                    <a:pt x="1116" y="99"/>
                    <a:pt x="1115" y="99"/>
                  </a:cubicBezTo>
                  <a:moveTo>
                    <a:pt x="1115" y="99"/>
                  </a:moveTo>
                  <a:cubicBezTo>
                    <a:pt x="1115" y="98"/>
                    <a:pt x="1114" y="99"/>
                    <a:pt x="1113" y="98"/>
                  </a:cubicBezTo>
                  <a:moveTo>
                    <a:pt x="1113" y="98"/>
                  </a:moveTo>
                  <a:cubicBezTo>
                    <a:pt x="1081" y="77"/>
                    <a:pt x="1043" y="57"/>
                    <a:pt x="1002" y="48"/>
                  </a:cubicBezTo>
                  <a:cubicBezTo>
                    <a:pt x="1008" y="57"/>
                    <a:pt x="1020" y="58"/>
                    <a:pt x="1029" y="62"/>
                  </a:cubicBezTo>
                  <a:cubicBezTo>
                    <a:pt x="1057" y="72"/>
                    <a:pt x="1086" y="86"/>
                    <a:pt x="1113" y="98"/>
                  </a:cubicBezTo>
                  <a:moveTo>
                    <a:pt x="991" y="49"/>
                  </a:moveTo>
                  <a:cubicBezTo>
                    <a:pt x="991" y="49"/>
                    <a:pt x="992" y="50"/>
                    <a:pt x="991" y="49"/>
                  </a:cubicBezTo>
                  <a:close/>
                  <a:moveTo>
                    <a:pt x="948" y="50"/>
                  </a:moveTo>
                  <a:cubicBezTo>
                    <a:pt x="957" y="57"/>
                    <a:pt x="965" y="65"/>
                    <a:pt x="974" y="71"/>
                  </a:cubicBezTo>
                  <a:cubicBezTo>
                    <a:pt x="979" y="69"/>
                    <a:pt x="987" y="69"/>
                    <a:pt x="990" y="64"/>
                  </a:cubicBezTo>
                  <a:cubicBezTo>
                    <a:pt x="975" y="60"/>
                    <a:pt x="963" y="54"/>
                    <a:pt x="948" y="50"/>
                  </a:cubicBezTo>
                  <a:moveTo>
                    <a:pt x="948" y="50"/>
                  </a:moveTo>
                  <a:cubicBezTo>
                    <a:pt x="948" y="49"/>
                    <a:pt x="947" y="50"/>
                    <a:pt x="948" y="50"/>
                  </a:cubicBezTo>
                  <a:moveTo>
                    <a:pt x="399" y="114"/>
                  </a:moveTo>
                  <a:cubicBezTo>
                    <a:pt x="405" y="112"/>
                    <a:pt x="411" y="111"/>
                    <a:pt x="416" y="110"/>
                  </a:cubicBezTo>
                  <a:cubicBezTo>
                    <a:pt x="433" y="101"/>
                    <a:pt x="450" y="91"/>
                    <a:pt x="468" y="83"/>
                  </a:cubicBezTo>
                  <a:cubicBezTo>
                    <a:pt x="486" y="75"/>
                    <a:pt x="506" y="70"/>
                    <a:pt x="522" y="58"/>
                  </a:cubicBezTo>
                  <a:cubicBezTo>
                    <a:pt x="520" y="58"/>
                    <a:pt x="520" y="56"/>
                    <a:pt x="520" y="53"/>
                  </a:cubicBezTo>
                  <a:cubicBezTo>
                    <a:pt x="473" y="66"/>
                    <a:pt x="432" y="86"/>
                    <a:pt x="399" y="114"/>
                  </a:cubicBezTo>
                  <a:close/>
                  <a:moveTo>
                    <a:pt x="593" y="54"/>
                  </a:moveTo>
                  <a:cubicBezTo>
                    <a:pt x="578" y="59"/>
                    <a:pt x="564" y="65"/>
                    <a:pt x="550" y="71"/>
                  </a:cubicBezTo>
                  <a:cubicBezTo>
                    <a:pt x="556" y="74"/>
                    <a:pt x="564" y="75"/>
                    <a:pt x="570" y="77"/>
                  </a:cubicBezTo>
                  <a:cubicBezTo>
                    <a:pt x="579" y="71"/>
                    <a:pt x="585" y="62"/>
                    <a:pt x="593" y="54"/>
                  </a:cubicBezTo>
                  <a:moveTo>
                    <a:pt x="593" y="54"/>
                  </a:moveTo>
                  <a:cubicBezTo>
                    <a:pt x="594" y="54"/>
                    <a:pt x="593" y="53"/>
                    <a:pt x="593" y="54"/>
                  </a:cubicBezTo>
                  <a:moveTo>
                    <a:pt x="637" y="84"/>
                  </a:moveTo>
                  <a:cubicBezTo>
                    <a:pt x="647" y="83"/>
                    <a:pt x="659" y="84"/>
                    <a:pt x="668" y="82"/>
                  </a:cubicBezTo>
                  <a:cubicBezTo>
                    <a:pt x="669" y="72"/>
                    <a:pt x="679" y="60"/>
                    <a:pt x="678" y="53"/>
                  </a:cubicBezTo>
                  <a:cubicBezTo>
                    <a:pt x="664" y="64"/>
                    <a:pt x="649" y="72"/>
                    <a:pt x="637" y="84"/>
                  </a:cubicBezTo>
                  <a:close/>
                  <a:moveTo>
                    <a:pt x="890" y="84"/>
                  </a:moveTo>
                  <a:cubicBezTo>
                    <a:pt x="901" y="85"/>
                    <a:pt x="916" y="86"/>
                    <a:pt x="924" y="81"/>
                  </a:cubicBezTo>
                  <a:cubicBezTo>
                    <a:pt x="907" y="73"/>
                    <a:pt x="890" y="59"/>
                    <a:pt x="872" y="54"/>
                  </a:cubicBezTo>
                  <a:cubicBezTo>
                    <a:pt x="879" y="63"/>
                    <a:pt x="885" y="73"/>
                    <a:pt x="890" y="84"/>
                  </a:cubicBezTo>
                  <a:close/>
                  <a:moveTo>
                    <a:pt x="1063" y="94"/>
                  </a:moveTo>
                  <a:cubicBezTo>
                    <a:pt x="1063" y="94"/>
                    <a:pt x="1063" y="94"/>
                    <a:pt x="1063" y="95"/>
                  </a:cubicBezTo>
                  <a:cubicBezTo>
                    <a:pt x="1064" y="95"/>
                    <a:pt x="1065" y="96"/>
                    <a:pt x="1066" y="95"/>
                  </a:cubicBezTo>
                  <a:moveTo>
                    <a:pt x="1066" y="95"/>
                  </a:moveTo>
                  <a:cubicBezTo>
                    <a:pt x="1067" y="97"/>
                    <a:pt x="1067" y="95"/>
                    <a:pt x="1066" y="95"/>
                  </a:cubicBezTo>
                  <a:moveTo>
                    <a:pt x="1066" y="95"/>
                  </a:moveTo>
                  <a:cubicBezTo>
                    <a:pt x="1066" y="94"/>
                    <a:pt x="1065" y="94"/>
                    <a:pt x="1063" y="94"/>
                  </a:cubicBezTo>
                  <a:moveTo>
                    <a:pt x="1063" y="94"/>
                  </a:moveTo>
                  <a:cubicBezTo>
                    <a:pt x="1046" y="79"/>
                    <a:pt x="1027" y="67"/>
                    <a:pt x="1006" y="56"/>
                  </a:cubicBezTo>
                  <a:cubicBezTo>
                    <a:pt x="1001" y="58"/>
                    <a:pt x="1000" y="63"/>
                    <a:pt x="996" y="65"/>
                  </a:cubicBezTo>
                  <a:cubicBezTo>
                    <a:pt x="1020" y="73"/>
                    <a:pt x="1041" y="84"/>
                    <a:pt x="1063" y="94"/>
                  </a:cubicBezTo>
                  <a:moveTo>
                    <a:pt x="482" y="60"/>
                  </a:moveTo>
                  <a:cubicBezTo>
                    <a:pt x="482" y="61"/>
                    <a:pt x="481" y="60"/>
                    <a:pt x="482" y="60"/>
                  </a:cubicBezTo>
                  <a:close/>
                  <a:moveTo>
                    <a:pt x="526" y="60"/>
                  </a:moveTo>
                  <a:cubicBezTo>
                    <a:pt x="526" y="61"/>
                    <a:pt x="525" y="60"/>
                    <a:pt x="526" y="60"/>
                  </a:cubicBezTo>
                  <a:close/>
                  <a:moveTo>
                    <a:pt x="479" y="61"/>
                  </a:moveTo>
                  <a:cubicBezTo>
                    <a:pt x="478" y="61"/>
                    <a:pt x="477" y="61"/>
                    <a:pt x="477" y="62"/>
                  </a:cubicBezTo>
                  <a:moveTo>
                    <a:pt x="477" y="62"/>
                  </a:moveTo>
                  <a:cubicBezTo>
                    <a:pt x="441" y="76"/>
                    <a:pt x="407" y="92"/>
                    <a:pt x="377" y="112"/>
                  </a:cubicBezTo>
                  <a:moveTo>
                    <a:pt x="377" y="112"/>
                  </a:moveTo>
                  <a:cubicBezTo>
                    <a:pt x="375" y="112"/>
                    <a:pt x="375" y="113"/>
                    <a:pt x="374" y="114"/>
                  </a:cubicBezTo>
                  <a:moveTo>
                    <a:pt x="374" y="114"/>
                  </a:moveTo>
                  <a:cubicBezTo>
                    <a:pt x="373" y="114"/>
                    <a:pt x="372" y="114"/>
                    <a:pt x="372" y="115"/>
                  </a:cubicBezTo>
                  <a:moveTo>
                    <a:pt x="372" y="115"/>
                  </a:moveTo>
                  <a:cubicBezTo>
                    <a:pt x="371" y="115"/>
                    <a:pt x="371" y="115"/>
                    <a:pt x="370" y="116"/>
                  </a:cubicBezTo>
                  <a:moveTo>
                    <a:pt x="370" y="116"/>
                  </a:moveTo>
                  <a:cubicBezTo>
                    <a:pt x="370" y="115"/>
                    <a:pt x="369" y="116"/>
                    <a:pt x="369" y="117"/>
                  </a:cubicBezTo>
                  <a:moveTo>
                    <a:pt x="369" y="117"/>
                  </a:moveTo>
                  <a:cubicBezTo>
                    <a:pt x="368" y="116"/>
                    <a:pt x="368" y="117"/>
                    <a:pt x="367" y="118"/>
                  </a:cubicBezTo>
                  <a:moveTo>
                    <a:pt x="367" y="118"/>
                  </a:moveTo>
                  <a:cubicBezTo>
                    <a:pt x="366" y="118"/>
                    <a:pt x="368" y="119"/>
                    <a:pt x="367" y="118"/>
                  </a:cubicBezTo>
                  <a:moveTo>
                    <a:pt x="367" y="118"/>
                  </a:moveTo>
                  <a:cubicBezTo>
                    <a:pt x="369" y="118"/>
                    <a:pt x="369" y="117"/>
                    <a:pt x="369" y="117"/>
                  </a:cubicBezTo>
                  <a:moveTo>
                    <a:pt x="369" y="117"/>
                  </a:moveTo>
                  <a:cubicBezTo>
                    <a:pt x="370" y="117"/>
                    <a:pt x="370" y="116"/>
                    <a:pt x="370" y="116"/>
                  </a:cubicBezTo>
                  <a:moveTo>
                    <a:pt x="370" y="116"/>
                  </a:moveTo>
                  <a:cubicBezTo>
                    <a:pt x="371" y="116"/>
                    <a:pt x="372" y="115"/>
                    <a:pt x="372" y="115"/>
                  </a:cubicBezTo>
                  <a:moveTo>
                    <a:pt x="372" y="115"/>
                  </a:moveTo>
                  <a:cubicBezTo>
                    <a:pt x="373" y="115"/>
                    <a:pt x="374" y="114"/>
                    <a:pt x="374" y="114"/>
                  </a:cubicBezTo>
                  <a:moveTo>
                    <a:pt x="374" y="114"/>
                  </a:moveTo>
                  <a:cubicBezTo>
                    <a:pt x="376" y="114"/>
                    <a:pt x="377" y="113"/>
                    <a:pt x="377" y="112"/>
                  </a:cubicBezTo>
                  <a:moveTo>
                    <a:pt x="377" y="112"/>
                  </a:moveTo>
                  <a:cubicBezTo>
                    <a:pt x="409" y="94"/>
                    <a:pt x="445" y="80"/>
                    <a:pt x="477" y="62"/>
                  </a:cubicBezTo>
                  <a:moveTo>
                    <a:pt x="477" y="62"/>
                  </a:moveTo>
                  <a:cubicBezTo>
                    <a:pt x="478" y="62"/>
                    <a:pt x="479" y="62"/>
                    <a:pt x="479" y="61"/>
                  </a:cubicBezTo>
                  <a:moveTo>
                    <a:pt x="479" y="61"/>
                  </a:moveTo>
                  <a:cubicBezTo>
                    <a:pt x="483" y="62"/>
                    <a:pt x="479" y="58"/>
                    <a:pt x="479" y="61"/>
                  </a:cubicBezTo>
                  <a:moveTo>
                    <a:pt x="481" y="64"/>
                  </a:moveTo>
                  <a:cubicBezTo>
                    <a:pt x="480" y="63"/>
                    <a:pt x="481" y="64"/>
                    <a:pt x="481" y="64"/>
                  </a:cubicBezTo>
                  <a:close/>
                  <a:moveTo>
                    <a:pt x="524" y="63"/>
                  </a:moveTo>
                  <a:cubicBezTo>
                    <a:pt x="510" y="69"/>
                    <a:pt x="495" y="80"/>
                    <a:pt x="484" y="90"/>
                  </a:cubicBezTo>
                  <a:cubicBezTo>
                    <a:pt x="480" y="92"/>
                    <a:pt x="475" y="96"/>
                    <a:pt x="476" y="99"/>
                  </a:cubicBezTo>
                  <a:cubicBezTo>
                    <a:pt x="504" y="96"/>
                    <a:pt x="519" y="80"/>
                    <a:pt x="542" y="71"/>
                  </a:cubicBezTo>
                  <a:cubicBezTo>
                    <a:pt x="535" y="69"/>
                    <a:pt x="530" y="65"/>
                    <a:pt x="524" y="63"/>
                  </a:cubicBezTo>
                  <a:close/>
                  <a:moveTo>
                    <a:pt x="479" y="65"/>
                  </a:moveTo>
                  <a:cubicBezTo>
                    <a:pt x="478" y="64"/>
                    <a:pt x="479" y="65"/>
                    <a:pt x="479" y="65"/>
                  </a:cubicBezTo>
                  <a:close/>
                  <a:moveTo>
                    <a:pt x="1028" y="65"/>
                  </a:moveTo>
                  <a:cubicBezTo>
                    <a:pt x="1048" y="78"/>
                    <a:pt x="1066" y="92"/>
                    <a:pt x="1086" y="106"/>
                  </a:cubicBezTo>
                  <a:cubicBezTo>
                    <a:pt x="1106" y="107"/>
                    <a:pt x="1124" y="115"/>
                    <a:pt x="1141" y="117"/>
                  </a:cubicBezTo>
                  <a:cubicBezTo>
                    <a:pt x="1105" y="97"/>
                    <a:pt x="1069" y="79"/>
                    <a:pt x="1028" y="65"/>
                  </a:cubicBezTo>
                  <a:moveTo>
                    <a:pt x="1028" y="65"/>
                  </a:moveTo>
                  <a:cubicBezTo>
                    <a:pt x="1028" y="62"/>
                    <a:pt x="1024" y="66"/>
                    <a:pt x="1028" y="65"/>
                  </a:cubicBezTo>
                  <a:moveTo>
                    <a:pt x="993" y="66"/>
                  </a:moveTo>
                  <a:cubicBezTo>
                    <a:pt x="989" y="70"/>
                    <a:pt x="981" y="71"/>
                    <a:pt x="975" y="74"/>
                  </a:cubicBezTo>
                  <a:cubicBezTo>
                    <a:pt x="984" y="83"/>
                    <a:pt x="999" y="87"/>
                    <a:pt x="1009" y="95"/>
                  </a:cubicBezTo>
                  <a:cubicBezTo>
                    <a:pt x="1032" y="95"/>
                    <a:pt x="1054" y="102"/>
                    <a:pt x="1074" y="102"/>
                  </a:cubicBezTo>
                  <a:cubicBezTo>
                    <a:pt x="1048" y="89"/>
                    <a:pt x="1021" y="77"/>
                    <a:pt x="993" y="66"/>
                  </a:cubicBezTo>
                  <a:close/>
                  <a:moveTo>
                    <a:pt x="504" y="71"/>
                  </a:moveTo>
                  <a:cubicBezTo>
                    <a:pt x="503" y="71"/>
                    <a:pt x="504" y="72"/>
                    <a:pt x="504" y="71"/>
                  </a:cubicBezTo>
                  <a:close/>
                  <a:moveTo>
                    <a:pt x="502" y="72"/>
                  </a:moveTo>
                  <a:cubicBezTo>
                    <a:pt x="476" y="83"/>
                    <a:pt x="450" y="93"/>
                    <a:pt x="428" y="107"/>
                  </a:cubicBezTo>
                  <a:moveTo>
                    <a:pt x="428" y="107"/>
                  </a:moveTo>
                  <a:cubicBezTo>
                    <a:pt x="424" y="106"/>
                    <a:pt x="428" y="110"/>
                    <a:pt x="428" y="107"/>
                  </a:cubicBezTo>
                  <a:moveTo>
                    <a:pt x="428" y="107"/>
                  </a:moveTo>
                  <a:cubicBezTo>
                    <a:pt x="442" y="105"/>
                    <a:pt x="455" y="103"/>
                    <a:pt x="468" y="100"/>
                  </a:cubicBezTo>
                  <a:cubicBezTo>
                    <a:pt x="479" y="91"/>
                    <a:pt x="490" y="82"/>
                    <a:pt x="502" y="72"/>
                  </a:cubicBezTo>
                  <a:moveTo>
                    <a:pt x="502" y="72"/>
                  </a:moveTo>
                  <a:cubicBezTo>
                    <a:pt x="503" y="72"/>
                    <a:pt x="502" y="71"/>
                    <a:pt x="502" y="72"/>
                  </a:cubicBezTo>
                  <a:moveTo>
                    <a:pt x="544" y="73"/>
                  </a:moveTo>
                  <a:cubicBezTo>
                    <a:pt x="530" y="79"/>
                    <a:pt x="513" y="89"/>
                    <a:pt x="501" y="95"/>
                  </a:cubicBezTo>
                  <a:cubicBezTo>
                    <a:pt x="522" y="94"/>
                    <a:pt x="540" y="90"/>
                    <a:pt x="561" y="90"/>
                  </a:cubicBezTo>
                  <a:cubicBezTo>
                    <a:pt x="565" y="87"/>
                    <a:pt x="567" y="83"/>
                    <a:pt x="570" y="79"/>
                  </a:cubicBezTo>
                  <a:cubicBezTo>
                    <a:pt x="561" y="81"/>
                    <a:pt x="551" y="71"/>
                    <a:pt x="544" y="73"/>
                  </a:cubicBezTo>
                  <a:close/>
                  <a:moveTo>
                    <a:pt x="933" y="85"/>
                  </a:moveTo>
                  <a:cubicBezTo>
                    <a:pt x="948" y="90"/>
                    <a:pt x="970" y="89"/>
                    <a:pt x="988" y="92"/>
                  </a:cubicBezTo>
                  <a:cubicBezTo>
                    <a:pt x="981" y="71"/>
                    <a:pt x="952" y="78"/>
                    <a:pt x="933" y="85"/>
                  </a:cubicBezTo>
                  <a:close/>
                  <a:moveTo>
                    <a:pt x="569" y="86"/>
                  </a:moveTo>
                  <a:cubicBezTo>
                    <a:pt x="568" y="86"/>
                    <a:pt x="569" y="87"/>
                    <a:pt x="569" y="86"/>
                  </a:cubicBezTo>
                  <a:moveTo>
                    <a:pt x="569" y="86"/>
                  </a:moveTo>
                  <a:cubicBezTo>
                    <a:pt x="572" y="85"/>
                    <a:pt x="575" y="84"/>
                    <a:pt x="577" y="81"/>
                  </a:cubicBezTo>
                  <a:cubicBezTo>
                    <a:pt x="574" y="81"/>
                    <a:pt x="575" y="79"/>
                    <a:pt x="572" y="80"/>
                  </a:cubicBezTo>
                  <a:cubicBezTo>
                    <a:pt x="572" y="84"/>
                    <a:pt x="569" y="82"/>
                    <a:pt x="569" y="86"/>
                  </a:cubicBezTo>
                  <a:moveTo>
                    <a:pt x="573" y="88"/>
                  </a:moveTo>
                  <a:cubicBezTo>
                    <a:pt x="569" y="87"/>
                    <a:pt x="573" y="91"/>
                    <a:pt x="573" y="88"/>
                  </a:cubicBezTo>
                  <a:moveTo>
                    <a:pt x="573" y="88"/>
                  </a:moveTo>
                  <a:cubicBezTo>
                    <a:pt x="583" y="87"/>
                    <a:pt x="594" y="88"/>
                    <a:pt x="602" y="85"/>
                  </a:cubicBezTo>
                  <a:cubicBezTo>
                    <a:pt x="590" y="84"/>
                    <a:pt x="579" y="79"/>
                    <a:pt x="573" y="88"/>
                  </a:cubicBezTo>
                  <a:moveTo>
                    <a:pt x="1092" y="83"/>
                  </a:moveTo>
                  <a:cubicBezTo>
                    <a:pt x="1092" y="83"/>
                    <a:pt x="1093" y="84"/>
                    <a:pt x="1092" y="83"/>
                  </a:cubicBezTo>
                  <a:close/>
                  <a:moveTo>
                    <a:pt x="695" y="84"/>
                  </a:moveTo>
                  <a:cubicBezTo>
                    <a:pt x="694" y="87"/>
                    <a:pt x="692" y="89"/>
                    <a:pt x="690" y="92"/>
                  </a:cubicBezTo>
                  <a:cubicBezTo>
                    <a:pt x="710" y="92"/>
                    <a:pt x="729" y="93"/>
                    <a:pt x="750" y="93"/>
                  </a:cubicBezTo>
                  <a:cubicBezTo>
                    <a:pt x="750" y="88"/>
                    <a:pt x="752" y="87"/>
                    <a:pt x="751" y="83"/>
                  </a:cubicBezTo>
                  <a:cubicBezTo>
                    <a:pt x="732" y="82"/>
                    <a:pt x="715" y="85"/>
                    <a:pt x="695" y="84"/>
                  </a:cubicBezTo>
                  <a:close/>
                  <a:moveTo>
                    <a:pt x="753" y="94"/>
                  </a:moveTo>
                  <a:cubicBezTo>
                    <a:pt x="763" y="94"/>
                    <a:pt x="770" y="92"/>
                    <a:pt x="779" y="93"/>
                  </a:cubicBezTo>
                  <a:cubicBezTo>
                    <a:pt x="780" y="89"/>
                    <a:pt x="778" y="87"/>
                    <a:pt x="778" y="83"/>
                  </a:cubicBezTo>
                  <a:cubicBezTo>
                    <a:pt x="768" y="84"/>
                    <a:pt x="749" y="77"/>
                    <a:pt x="753" y="94"/>
                  </a:cubicBezTo>
                  <a:close/>
                  <a:moveTo>
                    <a:pt x="781" y="93"/>
                  </a:moveTo>
                  <a:cubicBezTo>
                    <a:pt x="792" y="92"/>
                    <a:pt x="805" y="94"/>
                    <a:pt x="814" y="92"/>
                  </a:cubicBezTo>
                  <a:cubicBezTo>
                    <a:pt x="812" y="90"/>
                    <a:pt x="811" y="87"/>
                    <a:pt x="810" y="84"/>
                  </a:cubicBezTo>
                  <a:cubicBezTo>
                    <a:pt x="800" y="84"/>
                    <a:pt x="792" y="82"/>
                    <a:pt x="781" y="83"/>
                  </a:cubicBezTo>
                  <a:cubicBezTo>
                    <a:pt x="781" y="86"/>
                    <a:pt x="781" y="89"/>
                    <a:pt x="781" y="93"/>
                  </a:cubicBezTo>
                  <a:close/>
                  <a:moveTo>
                    <a:pt x="1094" y="84"/>
                  </a:moveTo>
                  <a:cubicBezTo>
                    <a:pt x="1095" y="85"/>
                    <a:pt x="1094" y="84"/>
                    <a:pt x="1094" y="84"/>
                  </a:cubicBezTo>
                  <a:close/>
                  <a:moveTo>
                    <a:pt x="670" y="85"/>
                  </a:moveTo>
                  <a:cubicBezTo>
                    <a:pt x="671" y="88"/>
                    <a:pt x="668" y="87"/>
                    <a:pt x="669" y="90"/>
                  </a:cubicBezTo>
                  <a:cubicBezTo>
                    <a:pt x="675" y="90"/>
                    <a:pt x="681" y="91"/>
                    <a:pt x="688" y="91"/>
                  </a:cubicBezTo>
                  <a:cubicBezTo>
                    <a:pt x="688" y="88"/>
                    <a:pt x="691" y="86"/>
                    <a:pt x="692" y="84"/>
                  </a:cubicBezTo>
                  <a:cubicBezTo>
                    <a:pt x="685" y="84"/>
                    <a:pt x="678" y="85"/>
                    <a:pt x="670" y="85"/>
                  </a:cubicBezTo>
                  <a:close/>
                  <a:moveTo>
                    <a:pt x="818" y="92"/>
                  </a:moveTo>
                  <a:cubicBezTo>
                    <a:pt x="837" y="91"/>
                    <a:pt x="856" y="90"/>
                    <a:pt x="873" y="88"/>
                  </a:cubicBezTo>
                  <a:cubicBezTo>
                    <a:pt x="858" y="83"/>
                    <a:pt x="832" y="84"/>
                    <a:pt x="814" y="85"/>
                  </a:cubicBezTo>
                  <a:cubicBezTo>
                    <a:pt x="816" y="86"/>
                    <a:pt x="816" y="90"/>
                    <a:pt x="818" y="92"/>
                  </a:cubicBezTo>
                  <a:close/>
                  <a:moveTo>
                    <a:pt x="1096" y="85"/>
                  </a:moveTo>
                  <a:cubicBezTo>
                    <a:pt x="1096" y="85"/>
                    <a:pt x="1097" y="86"/>
                    <a:pt x="1096" y="85"/>
                  </a:cubicBezTo>
                  <a:close/>
                  <a:moveTo>
                    <a:pt x="639" y="88"/>
                  </a:moveTo>
                  <a:cubicBezTo>
                    <a:pt x="648" y="88"/>
                    <a:pt x="656" y="89"/>
                    <a:pt x="665" y="90"/>
                  </a:cubicBezTo>
                  <a:cubicBezTo>
                    <a:pt x="664" y="87"/>
                    <a:pt x="666" y="87"/>
                    <a:pt x="666" y="85"/>
                  </a:cubicBezTo>
                  <a:cubicBezTo>
                    <a:pt x="658" y="87"/>
                    <a:pt x="645" y="84"/>
                    <a:pt x="639" y="88"/>
                  </a:cubicBezTo>
                  <a:close/>
                  <a:moveTo>
                    <a:pt x="931" y="86"/>
                  </a:moveTo>
                  <a:cubicBezTo>
                    <a:pt x="930" y="85"/>
                    <a:pt x="923" y="84"/>
                    <a:pt x="922" y="86"/>
                  </a:cubicBezTo>
                  <a:cubicBezTo>
                    <a:pt x="926" y="85"/>
                    <a:pt x="929" y="89"/>
                    <a:pt x="931" y="86"/>
                  </a:cubicBezTo>
                  <a:close/>
                  <a:moveTo>
                    <a:pt x="988" y="86"/>
                  </a:moveTo>
                  <a:cubicBezTo>
                    <a:pt x="988" y="86"/>
                    <a:pt x="988" y="87"/>
                    <a:pt x="988" y="87"/>
                  </a:cubicBezTo>
                  <a:cubicBezTo>
                    <a:pt x="990" y="88"/>
                    <a:pt x="991" y="90"/>
                    <a:pt x="992" y="93"/>
                  </a:cubicBezTo>
                  <a:cubicBezTo>
                    <a:pt x="995" y="93"/>
                    <a:pt x="998" y="93"/>
                    <a:pt x="1000" y="93"/>
                  </a:cubicBezTo>
                  <a:moveTo>
                    <a:pt x="1000" y="93"/>
                  </a:moveTo>
                  <a:cubicBezTo>
                    <a:pt x="1001" y="94"/>
                    <a:pt x="1001" y="93"/>
                    <a:pt x="1000" y="93"/>
                  </a:cubicBezTo>
                  <a:moveTo>
                    <a:pt x="1000" y="93"/>
                  </a:moveTo>
                  <a:cubicBezTo>
                    <a:pt x="996" y="90"/>
                    <a:pt x="993" y="87"/>
                    <a:pt x="988" y="86"/>
                  </a:cubicBezTo>
                  <a:moveTo>
                    <a:pt x="988" y="86"/>
                  </a:moveTo>
                  <a:cubicBezTo>
                    <a:pt x="987" y="84"/>
                    <a:pt x="986" y="86"/>
                    <a:pt x="988" y="86"/>
                  </a:cubicBezTo>
                  <a:moveTo>
                    <a:pt x="1173" y="127"/>
                  </a:moveTo>
                  <a:cubicBezTo>
                    <a:pt x="1173" y="128"/>
                    <a:pt x="1174" y="128"/>
                    <a:pt x="1175" y="128"/>
                  </a:cubicBezTo>
                  <a:moveTo>
                    <a:pt x="1175" y="128"/>
                  </a:moveTo>
                  <a:cubicBezTo>
                    <a:pt x="1175" y="130"/>
                    <a:pt x="1176" y="128"/>
                    <a:pt x="1175" y="128"/>
                  </a:cubicBezTo>
                  <a:moveTo>
                    <a:pt x="1175" y="128"/>
                  </a:moveTo>
                  <a:cubicBezTo>
                    <a:pt x="1175" y="127"/>
                    <a:pt x="1174" y="127"/>
                    <a:pt x="1173" y="127"/>
                  </a:cubicBezTo>
                  <a:moveTo>
                    <a:pt x="1173" y="127"/>
                  </a:moveTo>
                  <a:cubicBezTo>
                    <a:pt x="1150" y="112"/>
                    <a:pt x="1124" y="95"/>
                    <a:pt x="1098" y="86"/>
                  </a:cubicBezTo>
                  <a:cubicBezTo>
                    <a:pt x="1125" y="98"/>
                    <a:pt x="1141" y="120"/>
                    <a:pt x="1173" y="127"/>
                  </a:cubicBezTo>
                  <a:moveTo>
                    <a:pt x="885" y="86"/>
                  </a:moveTo>
                  <a:cubicBezTo>
                    <a:pt x="882" y="86"/>
                    <a:pt x="877" y="85"/>
                    <a:pt x="875" y="87"/>
                  </a:cubicBezTo>
                  <a:cubicBezTo>
                    <a:pt x="877" y="88"/>
                    <a:pt x="885" y="90"/>
                    <a:pt x="885" y="86"/>
                  </a:cubicBezTo>
                  <a:close/>
                  <a:moveTo>
                    <a:pt x="430" y="89"/>
                  </a:moveTo>
                  <a:cubicBezTo>
                    <a:pt x="429" y="88"/>
                    <a:pt x="430" y="89"/>
                    <a:pt x="430" y="89"/>
                  </a:cubicBezTo>
                  <a:close/>
                  <a:moveTo>
                    <a:pt x="564" y="92"/>
                  </a:moveTo>
                  <a:cubicBezTo>
                    <a:pt x="535" y="128"/>
                    <a:pt x="514" y="173"/>
                    <a:pt x="497" y="221"/>
                  </a:cubicBezTo>
                  <a:cubicBezTo>
                    <a:pt x="502" y="220"/>
                    <a:pt x="508" y="220"/>
                    <a:pt x="513" y="219"/>
                  </a:cubicBezTo>
                  <a:cubicBezTo>
                    <a:pt x="545" y="174"/>
                    <a:pt x="578" y="131"/>
                    <a:pt x="619" y="95"/>
                  </a:cubicBezTo>
                  <a:cubicBezTo>
                    <a:pt x="620" y="94"/>
                    <a:pt x="628" y="90"/>
                    <a:pt x="624" y="89"/>
                  </a:cubicBezTo>
                  <a:cubicBezTo>
                    <a:pt x="604" y="86"/>
                    <a:pt x="584" y="91"/>
                    <a:pt x="564" y="92"/>
                  </a:cubicBezTo>
                  <a:close/>
                  <a:moveTo>
                    <a:pt x="1055" y="192"/>
                  </a:moveTo>
                  <a:cubicBezTo>
                    <a:pt x="1019" y="154"/>
                    <a:pt x="980" y="120"/>
                    <a:pt x="937" y="90"/>
                  </a:cubicBezTo>
                  <a:cubicBezTo>
                    <a:pt x="922" y="89"/>
                    <a:pt x="906" y="86"/>
                    <a:pt x="893" y="90"/>
                  </a:cubicBezTo>
                  <a:cubicBezTo>
                    <a:pt x="901" y="111"/>
                    <a:pt x="911" y="126"/>
                    <a:pt x="923" y="142"/>
                  </a:cubicBezTo>
                  <a:cubicBezTo>
                    <a:pt x="942" y="166"/>
                    <a:pt x="959" y="189"/>
                    <a:pt x="973" y="216"/>
                  </a:cubicBezTo>
                  <a:cubicBezTo>
                    <a:pt x="1006" y="219"/>
                    <a:pt x="1038" y="222"/>
                    <a:pt x="1069" y="226"/>
                  </a:cubicBezTo>
                  <a:cubicBezTo>
                    <a:pt x="1065" y="214"/>
                    <a:pt x="1059" y="204"/>
                    <a:pt x="1055" y="192"/>
                  </a:cubicBezTo>
                  <a:close/>
                  <a:moveTo>
                    <a:pt x="366" y="122"/>
                  </a:moveTo>
                  <a:cubicBezTo>
                    <a:pt x="394" y="118"/>
                    <a:pt x="410" y="101"/>
                    <a:pt x="429" y="89"/>
                  </a:cubicBezTo>
                  <a:cubicBezTo>
                    <a:pt x="407" y="99"/>
                    <a:pt x="386" y="110"/>
                    <a:pt x="366" y="122"/>
                  </a:cubicBezTo>
                  <a:close/>
                  <a:moveTo>
                    <a:pt x="631" y="90"/>
                  </a:moveTo>
                  <a:cubicBezTo>
                    <a:pt x="632" y="88"/>
                    <a:pt x="629" y="90"/>
                    <a:pt x="629" y="91"/>
                  </a:cubicBezTo>
                  <a:cubicBezTo>
                    <a:pt x="589" y="125"/>
                    <a:pt x="552" y="168"/>
                    <a:pt x="523" y="212"/>
                  </a:cubicBezTo>
                  <a:cubicBezTo>
                    <a:pt x="522" y="214"/>
                    <a:pt x="517" y="216"/>
                    <a:pt x="519" y="219"/>
                  </a:cubicBezTo>
                  <a:cubicBezTo>
                    <a:pt x="554" y="215"/>
                    <a:pt x="591" y="214"/>
                    <a:pt x="629" y="212"/>
                  </a:cubicBezTo>
                  <a:cubicBezTo>
                    <a:pt x="645" y="177"/>
                    <a:pt x="650" y="130"/>
                    <a:pt x="663" y="93"/>
                  </a:cubicBezTo>
                  <a:cubicBezTo>
                    <a:pt x="653" y="91"/>
                    <a:pt x="643" y="90"/>
                    <a:pt x="631" y="90"/>
                  </a:cubicBezTo>
                  <a:close/>
                  <a:moveTo>
                    <a:pt x="899" y="111"/>
                  </a:moveTo>
                  <a:cubicBezTo>
                    <a:pt x="900" y="112"/>
                    <a:pt x="900" y="111"/>
                    <a:pt x="899" y="111"/>
                  </a:cubicBezTo>
                  <a:moveTo>
                    <a:pt x="899" y="111"/>
                  </a:moveTo>
                  <a:cubicBezTo>
                    <a:pt x="897" y="103"/>
                    <a:pt x="893" y="97"/>
                    <a:pt x="891" y="90"/>
                  </a:cubicBezTo>
                  <a:cubicBezTo>
                    <a:pt x="886" y="90"/>
                    <a:pt x="882" y="89"/>
                    <a:pt x="880" y="92"/>
                  </a:cubicBezTo>
                  <a:cubicBezTo>
                    <a:pt x="887" y="97"/>
                    <a:pt x="892" y="105"/>
                    <a:pt x="899" y="111"/>
                  </a:cubicBezTo>
                  <a:moveTo>
                    <a:pt x="943" y="91"/>
                  </a:moveTo>
                  <a:cubicBezTo>
                    <a:pt x="979" y="114"/>
                    <a:pt x="1013" y="148"/>
                    <a:pt x="1044" y="177"/>
                  </a:cubicBezTo>
                  <a:cubicBezTo>
                    <a:pt x="1045" y="178"/>
                    <a:pt x="1047" y="183"/>
                    <a:pt x="1049" y="180"/>
                  </a:cubicBezTo>
                  <a:cubicBezTo>
                    <a:pt x="1032" y="150"/>
                    <a:pt x="1014" y="120"/>
                    <a:pt x="991" y="95"/>
                  </a:cubicBezTo>
                  <a:cubicBezTo>
                    <a:pt x="975" y="94"/>
                    <a:pt x="961" y="91"/>
                    <a:pt x="943" y="91"/>
                  </a:cubicBezTo>
                  <a:moveTo>
                    <a:pt x="943" y="91"/>
                  </a:moveTo>
                  <a:cubicBezTo>
                    <a:pt x="943" y="88"/>
                    <a:pt x="939" y="92"/>
                    <a:pt x="943" y="91"/>
                  </a:cubicBezTo>
                  <a:moveTo>
                    <a:pt x="904" y="120"/>
                  </a:moveTo>
                  <a:cubicBezTo>
                    <a:pt x="894" y="111"/>
                    <a:pt x="886" y="98"/>
                    <a:pt x="874" y="91"/>
                  </a:cubicBezTo>
                  <a:cubicBezTo>
                    <a:pt x="857" y="93"/>
                    <a:pt x="838" y="94"/>
                    <a:pt x="820" y="95"/>
                  </a:cubicBezTo>
                  <a:cubicBezTo>
                    <a:pt x="835" y="132"/>
                    <a:pt x="849" y="170"/>
                    <a:pt x="860" y="211"/>
                  </a:cubicBezTo>
                  <a:cubicBezTo>
                    <a:pt x="885" y="210"/>
                    <a:pt x="907" y="212"/>
                    <a:pt x="931" y="214"/>
                  </a:cubicBezTo>
                  <a:cubicBezTo>
                    <a:pt x="924" y="180"/>
                    <a:pt x="914" y="150"/>
                    <a:pt x="904" y="120"/>
                  </a:cubicBezTo>
                  <a:close/>
                  <a:moveTo>
                    <a:pt x="558" y="93"/>
                  </a:moveTo>
                  <a:cubicBezTo>
                    <a:pt x="558" y="92"/>
                    <a:pt x="559" y="93"/>
                    <a:pt x="558" y="93"/>
                  </a:cubicBezTo>
                  <a:close/>
                  <a:moveTo>
                    <a:pt x="492" y="99"/>
                  </a:moveTo>
                  <a:cubicBezTo>
                    <a:pt x="485" y="102"/>
                    <a:pt x="476" y="109"/>
                    <a:pt x="468" y="114"/>
                  </a:cubicBezTo>
                  <a:cubicBezTo>
                    <a:pt x="460" y="119"/>
                    <a:pt x="450" y="123"/>
                    <a:pt x="444" y="128"/>
                  </a:cubicBezTo>
                  <a:cubicBezTo>
                    <a:pt x="432" y="139"/>
                    <a:pt x="421" y="155"/>
                    <a:pt x="411" y="169"/>
                  </a:cubicBezTo>
                  <a:cubicBezTo>
                    <a:pt x="400" y="185"/>
                    <a:pt x="389" y="201"/>
                    <a:pt x="382" y="216"/>
                  </a:cubicBezTo>
                  <a:cubicBezTo>
                    <a:pt x="390" y="219"/>
                    <a:pt x="399" y="220"/>
                    <a:pt x="407" y="223"/>
                  </a:cubicBezTo>
                  <a:cubicBezTo>
                    <a:pt x="452" y="175"/>
                    <a:pt x="501" y="130"/>
                    <a:pt x="558" y="93"/>
                  </a:cubicBezTo>
                  <a:cubicBezTo>
                    <a:pt x="533" y="97"/>
                    <a:pt x="512" y="93"/>
                    <a:pt x="492" y="99"/>
                  </a:cubicBezTo>
                  <a:close/>
                  <a:moveTo>
                    <a:pt x="667" y="93"/>
                  </a:moveTo>
                  <a:cubicBezTo>
                    <a:pt x="661" y="115"/>
                    <a:pt x="652" y="139"/>
                    <a:pt x="650" y="163"/>
                  </a:cubicBezTo>
                  <a:cubicBezTo>
                    <a:pt x="660" y="138"/>
                    <a:pt x="673" y="116"/>
                    <a:pt x="685" y="94"/>
                  </a:cubicBezTo>
                  <a:cubicBezTo>
                    <a:pt x="678" y="94"/>
                    <a:pt x="674" y="92"/>
                    <a:pt x="667" y="93"/>
                  </a:cubicBezTo>
                  <a:close/>
                  <a:moveTo>
                    <a:pt x="639" y="211"/>
                  </a:moveTo>
                  <a:cubicBezTo>
                    <a:pt x="674" y="211"/>
                    <a:pt x="707" y="208"/>
                    <a:pt x="743" y="209"/>
                  </a:cubicBezTo>
                  <a:cubicBezTo>
                    <a:pt x="745" y="170"/>
                    <a:pt x="747" y="132"/>
                    <a:pt x="750" y="95"/>
                  </a:cubicBezTo>
                  <a:cubicBezTo>
                    <a:pt x="729" y="96"/>
                    <a:pt x="708" y="95"/>
                    <a:pt x="689" y="94"/>
                  </a:cubicBezTo>
                  <a:cubicBezTo>
                    <a:pt x="669" y="129"/>
                    <a:pt x="646" y="162"/>
                    <a:pt x="639" y="211"/>
                  </a:cubicBezTo>
                  <a:close/>
                  <a:moveTo>
                    <a:pt x="825" y="120"/>
                  </a:moveTo>
                  <a:cubicBezTo>
                    <a:pt x="823" y="113"/>
                    <a:pt x="819" y="96"/>
                    <a:pt x="811" y="95"/>
                  </a:cubicBezTo>
                  <a:cubicBezTo>
                    <a:pt x="803" y="93"/>
                    <a:pt x="791" y="98"/>
                    <a:pt x="782" y="95"/>
                  </a:cubicBezTo>
                  <a:cubicBezTo>
                    <a:pt x="784" y="133"/>
                    <a:pt x="786" y="171"/>
                    <a:pt x="787" y="209"/>
                  </a:cubicBezTo>
                  <a:cubicBezTo>
                    <a:pt x="811" y="208"/>
                    <a:pt x="832" y="210"/>
                    <a:pt x="855" y="210"/>
                  </a:cubicBezTo>
                  <a:cubicBezTo>
                    <a:pt x="848" y="183"/>
                    <a:pt x="836" y="148"/>
                    <a:pt x="825" y="120"/>
                  </a:cubicBezTo>
                  <a:close/>
                  <a:moveTo>
                    <a:pt x="499" y="96"/>
                  </a:moveTo>
                  <a:cubicBezTo>
                    <a:pt x="499" y="96"/>
                    <a:pt x="500" y="97"/>
                    <a:pt x="499" y="96"/>
                  </a:cubicBezTo>
                  <a:close/>
                  <a:moveTo>
                    <a:pt x="752" y="98"/>
                  </a:moveTo>
                  <a:cubicBezTo>
                    <a:pt x="750" y="135"/>
                    <a:pt x="747" y="171"/>
                    <a:pt x="746" y="209"/>
                  </a:cubicBezTo>
                  <a:cubicBezTo>
                    <a:pt x="758" y="209"/>
                    <a:pt x="771" y="209"/>
                    <a:pt x="784" y="209"/>
                  </a:cubicBezTo>
                  <a:cubicBezTo>
                    <a:pt x="783" y="170"/>
                    <a:pt x="781" y="133"/>
                    <a:pt x="779" y="95"/>
                  </a:cubicBezTo>
                  <a:cubicBezTo>
                    <a:pt x="771" y="97"/>
                    <a:pt x="756" y="92"/>
                    <a:pt x="752" y="98"/>
                  </a:cubicBezTo>
                  <a:close/>
                  <a:moveTo>
                    <a:pt x="1056" y="191"/>
                  </a:moveTo>
                  <a:cubicBezTo>
                    <a:pt x="1069" y="202"/>
                    <a:pt x="1077" y="217"/>
                    <a:pt x="1090" y="228"/>
                  </a:cubicBezTo>
                  <a:cubicBezTo>
                    <a:pt x="1115" y="224"/>
                    <a:pt x="1137" y="218"/>
                    <a:pt x="1159" y="212"/>
                  </a:cubicBezTo>
                  <a:cubicBezTo>
                    <a:pt x="1152" y="199"/>
                    <a:pt x="1138" y="190"/>
                    <a:pt x="1126" y="180"/>
                  </a:cubicBezTo>
                  <a:cubicBezTo>
                    <a:pt x="1101" y="159"/>
                    <a:pt x="1078" y="141"/>
                    <a:pt x="1049" y="122"/>
                  </a:cubicBezTo>
                  <a:cubicBezTo>
                    <a:pt x="1032" y="112"/>
                    <a:pt x="1016" y="96"/>
                    <a:pt x="996" y="96"/>
                  </a:cubicBezTo>
                  <a:cubicBezTo>
                    <a:pt x="1020" y="124"/>
                    <a:pt x="1040" y="155"/>
                    <a:pt x="1056" y="191"/>
                  </a:cubicBezTo>
                  <a:close/>
                  <a:moveTo>
                    <a:pt x="1095" y="150"/>
                  </a:moveTo>
                  <a:cubicBezTo>
                    <a:pt x="1112" y="165"/>
                    <a:pt x="1132" y="180"/>
                    <a:pt x="1149" y="195"/>
                  </a:cubicBezTo>
                  <a:cubicBezTo>
                    <a:pt x="1154" y="200"/>
                    <a:pt x="1159" y="209"/>
                    <a:pt x="1167" y="209"/>
                  </a:cubicBezTo>
                  <a:cubicBezTo>
                    <a:pt x="1146" y="171"/>
                    <a:pt x="1113" y="136"/>
                    <a:pt x="1081" y="107"/>
                  </a:cubicBezTo>
                  <a:cubicBezTo>
                    <a:pt x="1060" y="104"/>
                    <a:pt x="1036" y="99"/>
                    <a:pt x="1015" y="98"/>
                  </a:cubicBezTo>
                  <a:cubicBezTo>
                    <a:pt x="1044" y="113"/>
                    <a:pt x="1069" y="132"/>
                    <a:pt x="1095" y="150"/>
                  </a:cubicBezTo>
                  <a:close/>
                  <a:moveTo>
                    <a:pt x="555" y="99"/>
                  </a:moveTo>
                  <a:cubicBezTo>
                    <a:pt x="506" y="130"/>
                    <a:pt x="457" y="172"/>
                    <a:pt x="418" y="216"/>
                  </a:cubicBezTo>
                  <a:cubicBezTo>
                    <a:pt x="417" y="218"/>
                    <a:pt x="411" y="220"/>
                    <a:pt x="414" y="224"/>
                  </a:cubicBezTo>
                  <a:cubicBezTo>
                    <a:pt x="438" y="232"/>
                    <a:pt x="467" y="223"/>
                    <a:pt x="494" y="221"/>
                  </a:cubicBezTo>
                  <a:cubicBezTo>
                    <a:pt x="510" y="176"/>
                    <a:pt x="530" y="135"/>
                    <a:pt x="555" y="99"/>
                  </a:cubicBezTo>
                  <a:moveTo>
                    <a:pt x="555" y="99"/>
                  </a:moveTo>
                  <a:cubicBezTo>
                    <a:pt x="556" y="99"/>
                    <a:pt x="555" y="98"/>
                    <a:pt x="555" y="99"/>
                  </a:cubicBezTo>
                  <a:moveTo>
                    <a:pt x="484" y="101"/>
                  </a:moveTo>
                  <a:cubicBezTo>
                    <a:pt x="483" y="101"/>
                    <a:pt x="484" y="102"/>
                    <a:pt x="484" y="101"/>
                  </a:cubicBezTo>
                  <a:close/>
                  <a:moveTo>
                    <a:pt x="1118" y="101"/>
                  </a:moveTo>
                  <a:cubicBezTo>
                    <a:pt x="1119" y="103"/>
                    <a:pt x="1119" y="101"/>
                    <a:pt x="1118" y="101"/>
                  </a:cubicBezTo>
                  <a:moveTo>
                    <a:pt x="1118" y="101"/>
                  </a:moveTo>
                  <a:cubicBezTo>
                    <a:pt x="1118" y="100"/>
                    <a:pt x="1117" y="101"/>
                    <a:pt x="1118" y="101"/>
                  </a:cubicBezTo>
                  <a:moveTo>
                    <a:pt x="454" y="119"/>
                  </a:moveTo>
                  <a:cubicBezTo>
                    <a:pt x="452" y="119"/>
                    <a:pt x="454" y="120"/>
                    <a:pt x="454" y="119"/>
                  </a:cubicBezTo>
                  <a:moveTo>
                    <a:pt x="454" y="119"/>
                  </a:moveTo>
                  <a:cubicBezTo>
                    <a:pt x="464" y="113"/>
                    <a:pt x="474" y="108"/>
                    <a:pt x="483" y="101"/>
                  </a:cubicBezTo>
                  <a:cubicBezTo>
                    <a:pt x="466" y="100"/>
                    <a:pt x="462" y="111"/>
                    <a:pt x="454" y="119"/>
                  </a:cubicBezTo>
                  <a:moveTo>
                    <a:pt x="1120" y="103"/>
                  </a:moveTo>
                  <a:cubicBezTo>
                    <a:pt x="1120" y="103"/>
                    <a:pt x="1121" y="104"/>
                    <a:pt x="1120" y="103"/>
                  </a:cubicBezTo>
                  <a:close/>
                  <a:moveTo>
                    <a:pt x="1075" y="104"/>
                  </a:moveTo>
                  <a:cubicBezTo>
                    <a:pt x="1075" y="104"/>
                    <a:pt x="1076" y="105"/>
                    <a:pt x="1075" y="104"/>
                  </a:cubicBezTo>
                  <a:close/>
                  <a:moveTo>
                    <a:pt x="417" y="112"/>
                  </a:moveTo>
                  <a:cubicBezTo>
                    <a:pt x="407" y="115"/>
                    <a:pt x="396" y="125"/>
                    <a:pt x="386" y="131"/>
                  </a:cubicBezTo>
                  <a:cubicBezTo>
                    <a:pt x="357" y="148"/>
                    <a:pt x="335" y="165"/>
                    <a:pt x="317" y="191"/>
                  </a:cubicBezTo>
                  <a:cubicBezTo>
                    <a:pt x="325" y="195"/>
                    <a:pt x="332" y="200"/>
                    <a:pt x="342" y="203"/>
                  </a:cubicBezTo>
                  <a:cubicBezTo>
                    <a:pt x="374" y="176"/>
                    <a:pt x="406" y="149"/>
                    <a:pt x="442" y="127"/>
                  </a:cubicBezTo>
                  <a:cubicBezTo>
                    <a:pt x="445" y="123"/>
                    <a:pt x="449" y="119"/>
                    <a:pt x="453" y="115"/>
                  </a:cubicBezTo>
                  <a:cubicBezTo>
                    <a:pt x="455" y="112"/>
                    <a:pt x="466" y="105"/>
                    <a:pt x="461" y="104"/>
                  </a:cubicBezTo>
                  <a:cubicBezTo>
                    <a:pt x="446" y="109"/>
                    <a:pt x="430" y="107"/>
                    <a:pt x="417" y="112"/>
                  </a:cubicBezTo>
                  <a:close/>
                  <a:moveTo>
                    <a:pt x="1210" y="188"/>
                  </a:moveTo>
                  <a:cubicBezTo>
                    <a:pt x="1213" y="187"/>
                    <a:pt x="1214" y="184"/>
                    <a:pt x="1216" y="183"/>
                  </a:cubicBezTo>
                  <a:cubicBezTo>
                    <a:pt x="1210" y="171"/>
                    <a:pt x="1197" y="162"/>
                    <a:pt x="1185" y="152"/>
                  </a:cubicBezTo>
                  <a:cubicBezTo>
                    <a:pt x="1175" y="143"/>
                    <a:pt x="1164" y="130"/>
                    <a:pt x="1151" y="123"/>
                  </a:cubicBezTo>
                  <a:cubicBezTo>
                    <a:pt x="1135" y="116"/>
                    <a:pt x="1116" y="117"/>
                    <a:pt x="1097" y="110"/>
                  </a:cubicBezTo>
                  <a:cubicBezTo>
                    <a:pt x="1096" y="110"/>
                    <a:pt x="1094" y="110"/>
                    <a:pt x="1094" y="111"/>
                  </a:cubicBezTo>
                  <a:cubicBezTo>
                    <a:pt x="1136" y="132"/>
                    <a:pt x="1174" y="163"/>
                    <a:pt x="1210" y="188"/>
                  </a:cubicBezTo>
                  <a:close/>
                  <a:moveTo>
                    <a:pt x="1090" y="112"/>
                  </a:moveTo>
                  <a:cubicBezTo>
                    <a:pt x="1090" y="112"/>
                    <a:pt x="1090" y="113"/>
                    <a:pt x="1090" y="113"/>
                  </a:cubicBezTo>
                  <a:cubicBezTo>
                    <a:pt x="1124" y="138"/>
                    <a:pt x="1146" y="175"/>
                    <a:pt x="1173" y="207"/>
                  </a:cubicBezTo>
                  <a:cubicBezTo>
                    <a:pt x="1185" y="202"/>
                    <a:pt x="1198" y="198"/>
                    <a:pt x="1206" y="190"/>
                  </a:cubicBezTo>
                  <a:cubicBezTo>
                    <a:pt x="1170" y="161"/>
                    <a:pt x="1132" y="134"/>
                    <a:pt x="1090" y="112"/>
                  </a:cubicBezTo>
                  <a:moveTo>
                    <a:pt x="1090" y="112"/>
                  </a:moveTo>
                  <a:cubicBezTo>
                    <a:pt x="1090" y="110"/>
                    <a:pt x="1089" y="112"/>
                    <a:pt x="1090" y="112"/>
                  </a:cubicBezTo>
                  <a:moveTo>
                    <a:pt x="405" y="116"/>
                  </a:moveTo>
                  <a:cubicBezTo>
                    <a:pt x="389" y="116"/>
                    <a:pt x="383" y="126"/>
                    <a:pt x="374" y="134"/>
                  </a:cubicBezTo>
                  <a:moveTo>
                    <a:pt x="374" y="134"/>
                  </a:moveTo>
                  <a:cubicBezTo>
                    <a:pt x="373" y="134"/>
                    <a:pt x="372" y="135"/>
                    <a:pt x="371" y="136"/>
                  </a:cubicBezTo>
                  <a:moveTo>
                    <a:pt x="371" y="136"/>
                  </a:moveTo>
                  <a:cubicBezTo>
                    <a:pt x="370" y="136"/>
                    <a:pt x="370" y="136"/>
                    <a:pt x="370" y="137"/>
                  </a:cubicBezTo>
                  <a:moveTo>
                    <a:pt x="370" y="137"/>
                  </a:moveTo>
                  <a:cubicBezTo>
                    <a:pt x="369" y="137"/>
                    <a:pt x="370" y="138"/>
                    <a:pt x="370" y="137"/>
                  </a:cubicBezTo>
                  <a:moveTo>
                    <a:pt x="370" y="137"/>
                  </a:moveTo>
                  <a:cubicBezTo>
                    <a:pt x="371" y="137"/>
                    <a:pt x="371" y="136"/>
                    <a:pt x="371" y="136"/>
                  </a:cubicBezTo>
                  <a:moveTo>
                    <a:pt x="371" y="136"/>
                  </a:moveTo>
                  <a:cubicBezTo>
                    <a:pt x="373" y="136"/>
                    <a:pt x="374" y="135"/>
                    <a:pt x="374" y="134"/>
                  </a:cubicBezTo>
                  <a:moveTo>
                    <a:pt x="374" y="134"/>
                  </a:moveTo>
                  <a:cubicBezTo>
                    <a:pt x="385" y="129"/>
                    <a:pt x="395" y="122"/>
                    <a:pt x="405" y="116"/>
                  </a:cubicBezTo>
                  <a:moveTo>
                    <a:pt x="405" y="116"/>
                  </a:moveTo>
                  <a:cubicBezTo>
                    <a:pt x="409" y="117"/>
                    <a:pt x="405" y="113"/>
                    <a:pt x="405" y="116"/>
                  </a:cubicBezTo>
                  <a:moveTo>
                    <a:pt x="1142" y="119"/>
                  </a:moveTo>
                  <a:cubicBezTo>
                    <a:pt x="1142" y="118"/>
                    <a:pt x="1143" y="119"/>
                    <a:pt x="1142" y="119"/>
                  </a:cubicBezTo>
                  <a:close/>
                  <a:moveTo>
                    <a:pt x="365" y="119"/>
                  </a:moveTo>
                  <a:cubicBezTo>
                    <a:pt x="364" y="119"/>
                    <a:pt x="365" y="120"/>
                    <a:pt x="365" y="119"/>
                  </a:cubicBezTo>
                  <a:close/>
                  <a:moveTo>
                    <a:pt x="363" y="120"/>
                  </a:moveTo>
                  <a:cubicBezTo>
                    <a:pt x="361" y="121"/>
                    <a:pt x="363" y="122"/>
                    <a:pt x="363" y="120"/>
                  </a:cubicBezTo>
                  <a:moveTo>
                    <a:pt x="363" y="120"/>
                  </a:moveTo>
                  <a:cubicBezTo>
                    <a:pt x="364" y="120"/>
                    <a:pt x="363" y="119"/>
                    <a:pt x="363" y="120"/>
                  </a:cubicBezTo>
                  <a:moveTo>
                    <a:pt x="326" y="147"/>
                  </a:moveTo>
                  <a:cubicBezTo>
                    <a:pt x="312" y="157"/>
                    <a:pt x="291" y="166"/>
                    <a:pt x="308" y="182"/>
                  </a:cubicBezTo>
                  <a:cubicBezTo>
                    <a:pt x="333" y="161"/>
                    <a:pt x="362" y="143"/>
                    <a:pt x="385" y="120"/>
                  </a:cubicBezTo>
                  <a:cubicBezTo>
                    <a:pt x="360" y="124"/>
                    <a:pt x="343" y="136"/>
                    <a:pt x="326" y="147"/>
                  </a:cubicBezTo>
                  <a:close/>
                  <a:moveTo>
                    <a:pt x="360" y="122"/>
                  </a:moveTo>
                  <a:cubicBezTo>
                    <a:pt x="359" y="122"/>
                    <a:pt x="360" y="123"/>
                    <a:pt x="360" y="122"/>
                  </a:cubicBezTo>
                  <a:close/>
                  <a:moveTo>
                    <a:pt x="365" y="123"/>
                  </a:moveTo>
                  <a:cubicBezTo>
                    <a:pt x="364" y="123"/>
                    <a:pt x="365" y="124"/>
                    <a:pt x="365" y="123"/>
                  </a:cubicBezTo>
                  <a:close/>
                  <a:moveTo>
                    <a:pt x="357" y="124"/>
                  </a:moveTo>
                  <a:cubicBezTo>
                    <a:pt x="356" y="124"/>
                    <a:pt x="358" y="125"/>
                    <a:pt x="357" y="124"/>
                  </a:cubicBezTo>
                  <a:close/>
                  <a:moveTo>
                    <a:pt x="354" y="126"/>
                  </a:moveTo>
                  <a:cubicBezTo>
                    <a:pt x="354" y="126"/>
                    <a:pt x="355" y="127"/>
                    <a:pt x="354" y="126"/>
                  </a:cubicBezTo>
                  <a:close/>
                  <a:moveTo>
                    <a:pt x="910" y="129"/>
                  </a:moveTo>
                  <a:cubicBezTo>
                    <a:pt x="919" y="156"/>
                    <a:pt x="927" y="184"/>
                    <a:pt x="934" y="214"/>
                  </a:cubicBezTo>
                  <a:cubicBezTo>
                    <a:pt x="946" y="215"/>
                    <a:pt x="959" y="215"/>
                    <a:pt x="970" y="216"/>
                  </a:cubicBezTo>
                  <a:cubicBezTo>
                    <a:pt x="952" y="185"/>
                    <a:pt x="933" y="155"/>
                    <a:pt x="910" y="129"/>
                  </a:cubicBezTo>
                  <a:moveTo>
                    <a:pt x="910" y="129"/>
                  </a:moveTo>
                  <a:cubicBezTo>
                    <a:pt x="911" y="125"/>
                    <a:pt x="907" y="129"/>
                    <a:pt x="910" y="129"/>
                  </a:cubicBezTo>
                  <a:moveTo>
                    <a:pt x="1166" y="129"/>
                  </a:moveTo>
                  <a:cubicBezTo>
                    <a:pt x="1166" y="129"/>
                    <a:pt x="1167" y="130"/>
                    <a:pt x="1166" y="129"/>
                  </a:cubicBezTo>
                  <a:close/>
                  <a:moveTo>
                    <a:pt x="1222" y="166"/>
                  </a:moveTo>
                  <a:cubicBezTo>
                    <a:pt x="1218" y="155"/>
                    <a:pt x="1206" y="150"/>
                    <a:pt x="1198" y="144"/>
                  </a:cubicBezTo>
                  <a:cubicBezTo>
                    <a:pt x="1189" y="138"/>
                    <a:pt x="1180" y="130"/>
                    <a:pt x="1168" y="130"/>
                  </a:cubicBezTo>
                  <a:cubicBezTo>
                    <a:pt x="1187" y="141"/>
                    <a:pt x="1204" y="154"/>
                    <a:pt x="1222" y="166"/>
                  </a:cubicBezTo>
                  <a:close/>
                  <a:moveTo>
                    <a:pt x="1165" y="132"/>
                  </a:moveTo>
                  <a:cubicBezTo>
                    <a:pt x="1166" y="133"/>
                    <a:pt x="1165" y="132"/>
                    <a:pt x="1165" y="132"/>
                  </a:cubicBezTo>
                  <a:close/>
                  <a:moveTo>
                    <a:pt x="1169" y="134"/>
                  </a:moveTo>
                  <a:cubicBezTo>
                    <a:pt x="1187" y="147"/>
                    <a:pt x="1204" y="167"/>
                    <a:pt x="1220" y="178"/>
                  </a:cubicBezTo>
                  <a:cubicBezTo>
                    <a:pt x="1220" y="175"/>
                    <a:pt x="1223" y="174"/>
                    <a:pt x="1222" y="170"/>
                  </a:cubicBezTo>
                  <a:cubicBezTo>
                    <a:pt x="1206" y="157"/>
                    <a:pt x="1188" y="145"/>
                    <a:pt x="1169" y="134"/>
                  </a:cubicBezTo>
                  <a:moveTo>
                    <a:pt x="1169" y="134"/>
                  </a:moveTo>
                  <a:cubicBezTo>
                    <a:pt x="1168" y="132"/>
                    <a:pt x="1168" y="134"/>
                    <a:pt x="1169" y="134"/>
                  </a:cubicBezTo>
                  <a:moveTo>
                    <a:pt x="434" y="136"/>
                  </a:moveTo>
                  <a:cubicBezTo>
                    <a:pt x="433" y="136"/>
                    <a:pt x="433" y="136"/>
                    <a:pt x="433" y="137"/>
                  </a:cubicBezTo>
                  <a:moveTo>
                    <a:pt x="433" y="137"/>
                  </a:moveTo>
                  <a:cubicBezTo>
                    <a:pt x="401" y="157"/>
                    <a:pt x="372" y="180"/>
                    <a:pt x="345" y="205"/>
                  </a:cubicBezTo>
                  <a:cubicBezTo>
                    <a:pt x="357" y="209"/>
                    <a:pt x="367" y="213"/>
                    <a:pt x="379" y="215"/>
                  </a:cubicBezTo>
                  <a:cubicBezTo>
                    <a:pt x="394" y="187"/>
                    <a:pt x="413" y="162"/>
                    <a:pt x="433" y="137"/>
                  </a:cubicBezTo>
                  <a:moveTo>
                    <a:pt x="433" y="137"/>
                  </a:moveTo>
                  <a:cubicBezTo>
                    <a:pt x="434" y="137"/>
                    <a:pt x="434" y="136"/>
                    <a:pt x="434" y="136"/>
                  </a:cubicBezTo>
                  <a:moveTo>
                    <a:pt x="434" y="136"/>
                  </a:moveTo>
                  <a:cubicBezTo>
                    <a:pt x="435" y="135"/>
                    <a:pt x="434" y="135"/>
                    <a:pt x="434" y="136"/>
                  </a:cubicBezTo>
                  <a:moveTo>
                    <a:pt x="327" y="142"/>
                  </a:moveTo>
                  <a:cubicBezTo>
                    <a:pt x="327" y="141"/>
                    <a:pt x="328" y="142"/>
                    <a:pt x="327" y="142"/>
                  </a:cubicBezTo>
                  <a:close/>
                  <a:moveTo>
                    <a:pt x="325" y="143"/>
                  </a:moveTo>
                  <a:cubicBezTo>
                    <a:pt x="319" y="146"/>
                    <a:pt x="312" y="150"/>
                    <a:pt x="308" y="156"/>
                  </a:cubicBezTo>
                  <a:moveTo>
                    <a:pt x="308" y="156"/>
                  </a:moveTo>
                  <a:cubicBezTo>
                    <a:pt x="307" y="156"/>
                    <a:pt x="307" y="156"/>
                    <a:pt x="307" y="157"/>
                  </a:cubicBezTo>
                  <a:moveTo>
                    <a:pt x="307" y="157"/>
                  </a:moveTo>
                  <a:cubicBezTo>
                    <a:pt x="306" y="157"/>
                    <a:pt x="306" y="157"/>
                    <a:pt x="306" y="158"/>
                  </a:cubicBezTo>
                  <a:moveTo>
                    <a:pt x="306" y="158"/>
                  </a:moveTo>
                  <a:cubicBezTo>
                    <a:pt x="305" y="158"/>
                    <a:pt x="306" y="159"/>
                    <a:pt x="306" y="158"/>
                  </a:cubicBezTo>
                  <a:moveTo>
                    <a:pt x="306" y="158"/>
                  </a:moveTo>
                  <a:cubicBezTo>
                    <a:pt x="307" y="158"/>
                    <a:pt x="307" y="158"/>
                    <a:pt x="307" y="157"/>
                  </a:cubicBezTo>
                  <a:moveTo>
                    <a:pt x="307" y="157"/>
                  </a:moveTo>
                  <a:cubicBezTo>
                    <a:pt x="308" y="157"/>
                    <a:pt x="308" y="157"/>
                    <a:pt x="308" y="156"/>
                  </a:cubicBezTo>
                  <a:moveTo>
                    <a:pt x="308" y="156"/>
                  </a:moveTo>
                  <a:cubicBezTo>
                    <a:pt x="314" y="152"/>
                    <a:pt x="320" y="147"/>
                    <a:pt x="325" y="143"/>
                  </a:cubicBezTo>
                  <a:moveTo>
                    <a:pt x="325" y="143"/>
                  </a:moveTo>
                  <a:cubicBezTo>
                    <a:pt x="327" y="142"/>
                    <a:pt x="325" y="141"/>
                    <a:pt x="325" y="143"/>
                  </a:cubicBezTo>
                  <a:moveTo>
                    <a:pt x="338" y="163"/>
                  </a:moveTo>
                  <a:cubicBezTo>
                    <a:pt x="337" y="163"/>
                    <a:pt x="337" y="163"/>
                    <a:pt x="337" y="164"/>
                  </a:cubicBezTo>
                  <a:moveTo>
                    <a:pt x="337" y="164"/>
                  </a:moveTo>
                  <a:cubicBezTo>
                    <a:pt x="327" y="170"/>
                    <a:pt x="317" y="176"/>
                    <a:pt x="310" y="185"/>
                  </a:cubicBezTo>
                  <a:cubicBezTo>
                    <a:pt x="312" y="185"/>
                    <a:pt x="312" y="188"/>
                    <a:pt x="315" y="188"/>
                  </a:cubicBezTo>
                  <a:cubicBezTo>
                    <a:pt x="322" y="180"/>
                    <a:pt x="330" y="172"/>
                    <a:pt x="337" y="164"/>
                  </a:cubicBezTo>
                  <a:moveTo>
                    <a:pt x="337" y="164"/>
                  </a:moveTo>
                  <a:cubicBezTo>
                    <a:pt x="338" y="164"/>
                    <a:pt x="338" y="163"/>
                    <a:pt x="338" y="163"/>
                  </a:cubicBezTo>
                  <a:moveTo>
                    <a:pt x="338" y="163"/>
                  </a:moveTo>
                  <a:cubicBezTo>
                    <a:pt x="339" y="162"/>
                    <a:pt x="338" y="162"/>
                    <a:pt x="338" y="163"/>
                  </a:cubicBezTo>
                  <a:moveTo>
                    <a:pt x="648" y="165"/>
                  </a:moveTo>
                  <a:cubicBezTo>
                    <a:pt x="647" y="164"/>
                    <a:pt x="648" y="165"/>
                    <a:pt x="648" y="165"/>
                  </a:cubicBezTo>
                  <a:close/>
                  <a:moveTo>
                    <a:pt x="1279" y="213"/>
                  </a:moveTo>
                  <a:cubicBezTo>
                    <a:pt x="1279" y="213"/>
                    <a:pt x="1280" y="214"/>
                    <a:pt x="1280" y="214"/>
                  </a:cubicBezTo>
                  <a:moveTo>
                    <a:pt x="1280" y="214"/>
                  </a:moveTo>
                  <a:cubicBezTo>
                    <a:pt x="1280" y="214"/>
                    <a:pt x="1281" y="214"/>
                    <a:pt x="1281" y="215"/>
                  </a:cubicBezTo>
                  <a:moveTo>
                    <a:pt x="1281" y="215"/>
                  </a:moveTo>
                  <a:cubicBezTo>
                    <a:pt x="1281" y="215"/>
                    <a:pt x="1282" y="215"/>
                    <a:pt x="1282" y="215"/>
                  </a:cubicBezTo>
                  <a:moveTo>
                    <a:pt x="1282" y="215"/>
                  </a:moveTo>
                  <a:cubicBezTo>
                    <a:pt x="1282" y="216"/>
                    <a:pt x="1283" y="216"/>
                    <a:pt x="1283" y="216"/>
                  </a:cubicBezTo>
                  <a:moveTo>
                    <a:pt x="1283" y="216"/>
                  </a:moveTo>
                  <a:cubicBezTo>
                    <a:pt x="1283" y="217"/>
                    <a:pt x="1284" y="217"/>
                    <a:pt x="1284" y="217"/>
                  </a:cubicBezTo>
                  <a:moveTo>
                    <a:pt x="1284" y="217"/>
                  </a:moveTo>
                  <a:cubicBezTo>
                    <a:pt x="1284" y="218"/>
                    <a:pt x="1285" y="218"/>
                    <a:pt x="1285" y="218"/>
                  </a:cubicBezTo>
                  <a:moveTo>
                    <a:pt x="1285" y="218"/>
                  </a:moveTo>
                  <a:cubicBezTo>
                    <a:pt x="1285" y="219"/>
                    <a:pt x="1286" y="219"/>
                    <a:pt x="1286" y="219"/>
                  </a:cubicBezTo>
                  <a:moveTo>
                    <a:pt x="1286" y="219"/>
                  </a:moveTo>
                  <a:cubicBezTo>
                    <a:pt x="1286" y="220"/>
                    <a:pt x="1287" y="220"/>
                    <a:pt x="1287" y="220"/>
                  </a:cubicBezTo>
                  <a:moveTo>
                    <a:pt x="1287" y="220"/>
                  </a:moveTo>
                  <a:cubicBezTo>
                    <a:pt x="1288" y="222"/>
                    <a:pt x="1288" y="220"/>
                    <a:pt x="1287" y="220"/>
                  </a:cubicBezTo>
                  <a:moveTo>
                    <a:pt x="1287" y="220"/>
                  </a:moveTo>
                  <a:cubicBezTo>
                    <a:pt x="1287" y="219"/>
                    <a:pt x="1287" y="219"/>
                    <a:pt x="1286" y="219"/>
                  </a:cubicBezTo>
                  <a:moveTo>
                    <a:pt x="1286" y="219"/>
                  </a:moveTo>
                  <a:cubicBezTo>
                    <a:pt x="1286" y="219"/>
                    <a:pt x="1286" y="218"/>
                    <a:pt x="1285" y="218"/>
                  </a:cubicBezTo>
                  <a:moveTo>
                    <a:pt x="1285" y="218"/>
                  </a:moveTo>
                  <a:cubicBezTo>
                    <a:pt x="1285" y="218"/>
                    <a:pt x="1285" y="217"/>
                    <a:pt x="1284" y="217"/>
                  </a:cubicBezTo>
                  <a:moveTo>
                    <a:pt x="1284" y="217"/>
                  </a:moveTo>
                  <a:cubicBezTo>
                    <a:pt x="1284" y="217"/>
                    <a:pt x="1284" y="216"/>
                    <a:pt x="1283" y="216"/>
                  </a:cubicBezTo>
                  <a:moveTo>
                    <a:pt x="1283" y="216"/>
                  </a:moveTo>
                  <a:cubicBezTo>
                    <a:pt x="1283" y="216"/>
                    <a:pt x="1283" y="216"/>
                    <a:pt x="1282" y="215"/>
                  </a:cubicBezTo>
                  <a:moveTo>
                    <a:pt x="1282" y="215"/>
                  </a:moveTo>
                  <a:cubicBezTo>
                    <a:pt x="1283" y="215"/>
                    <a:pt x="1282" y="215"/>
                    <a:pt x="1281" y="215"/>
                  </a:cubicBezTo>
                  <a:moveTo>
                    <a:pt x="1281" y="215"/>
                  </a:moveTo>
                  <a:cubicBezTo>
                    <a:pt x="1282" y="214"/>
                    <a:pt x="1281" y="214"/>
                    <a:pt x="1280" y="214"/>
                  </a:cubicBezTo>
                  <a:moveTo>
                    <a:pt x="1280" y="214"/>
                  </a:moveTo>
                  <a:cubicBezTo>
                    <a:pt x="1281" y="213"/>
                    <a:pt x="1280" y="213"/>
                    <a:pt x="1279" y="213"/>
                  </a:cubicBezTo>
                  <a:moveTo>
                    <a:pt x="1279" y="213"/>
                  </a:moveTo>
                  <a:cubicBezTo>
                    <a:pt x="1262" y="195"/>
                    <a:pt x="1245" y="179"/>
                    <a:pt x="1225" y="165"/>
                  </a:cubicBezTo>
                  <a:cubicBezTo>
                    <a:pt x="1226" y="171"/>
                    <a:pt x="1233" y="175"/>
                    <a:pt x="1237" y="178"/>
                  </a:cubicBezTo>
                  <a:cubicBezTo>
                    <a:pt x="1251" y="189"/>
                    <a:pt x="1265" y="201"/>
                    <a:pt x="1279" y="213"/>
                  </a:cubicBezTo>
                  <a:moveTo>
                    <a:pt x="188" y="288"/>
                  </a:moveTo>
                  <a:cubicBezTo>
                    <a:pt x="205" y="283"/>
                    <a:pt x="212" y="269"/>
                    <a:pt x="223" y="257"/>
                  </a:cubicBezTo>
                  <a:cubicBezTo>
                    <a:pt x="250" y="230"/>
                    <a:pt x="277" y="206"/>
                    <a:pt x="305" y="183"/>
                  </a:cubicBezTo>
                  <a:cubicBezTo>
                    <a:pt x="301" y="179"/>
                    <a:pt x="300" y="173"/>
                    <a:pt x="298" y="167"/>
                  </a:cubicBezTo>
                  <a:cubicBezTo>
                    <a:pt x="257" y="204"/>
                    <a:pt x="219" y="243"/>
                    <a:pt x="188" y="288"/>
                  </a:cubicBezTo>
                  <a:close/>
                  <a:moveTo>
                    <a:pt x="1351" y="296"/>
                  </a:moveTo>
                  <a:cubicBezTo>
                    <a:pt x="1351" y="297"/>
                    <a:pt x="1352" y="297"/>
                    <a:pt x="1352" y="297"/>
                  </a:cubicBezTo>
                  <a:moveTo>
                    <a:pt x="1352" y="297"/>
                  </a:moveTo>
                  <a:cubicBezTo>
                    <a:pt x="1353" y="298"/>
                    <a:pt x="1354" y="297"/>
                    <a:pt x="1352" y="297"/>
                  </a:cubicBezTo>
                  <a:moveTo>
                    <a:pt x="1352" y="297"/>
                  </a:moveTo>
                  <a:cubicBezTo>
                    <a:pt x="1353" y="296"/>
                    <a:pt x="1352" y="296"/>
                    <a:pt x="1351" y="296"/>
                  </a:cubicBezTo>
                  <a:moveTo>
                    <a:pt x="1351" y="296"/>
                  </a:moveTo>
                  <a:cubicBezTo>
                    <a:pt x="1351" y="295"/>
                    <a:pt x="1351" y="293"/>
                    <a:pt x="1350" y="293"/>
                  </a:cubicBezTo>
                  <a:cubicBezTo>
                    <a:pt x="1320" y="252"/>
                    <a:pt x="1281" y="217"/>
                    <a:pt x="1241" y="185"/>
                  </a:cubicBezTo>
                  <a:cubicBezTo>
                    <a:pt x="1236" y="181"/>
                    <a:pt x="1231" y="174"/>
                    <a:pt x="1224" y="173"/>
                  </a:cubicBezTo>
                  <a:cubicBezTo>
                    <a:pt x="1218" y="183"/>
                    <a:pt x="1228" y="188"/>
                    <a:pt x="1233" y="194"/>
                  </a:cubicBezTo>
                  <a:cubicBezTo>
                    <a:pt x="1239" y="201"/>
                    <a:pt x="1244" y="208"/>
                    <a:pt x="1250" y="214"/>
                  </a:cubicBezTo>
                  <a:cubicBezTo>
                    <a:pt x="1267" y="233"/>
                    <a:pt x="1280" y="256"/>
                    <a:pt x="1300" y="274"/>
                  </a:cubicBezTo>
                  <a:cubicBezTo>
                    <a:pt x="1319" y="279"/>
                    <a:pt x="1335" y="288"/>
                    <a:pt x="1351" y="296"/>
                  </a:cubicBezTo>
                  <a:moveTo>
                    <a:pt x="1218" y="184"/>
                  </a:moveTo>
                  <a:cubicBezTo>
                    <a:pt x="1217" y="187"/>
                    <a:pt x="1213" y="188"/>
                    <a:pt x="1211" y="191"/>
                  </a:cubicBezTo>
                  <a:cubicBezTo>
                    <a:pt x="1231" y="205"/>
                    <a:pt x="1249" y="226"/>
                    <a:pt x="1267" y="239"/>
                  </a:cubicBezTo>
                  <a:cubicBezTo>
                    <a:pt x="1250" y="220"/>
                    <a:pt x="1237" y="199"/>
                    <a:pt x="1218" y="184"/>
                  </a:cubicBezTo>
                  <a:close/>
                  <a:moveTo>
                    <a:pt x="207" y="280"/>
                  </a:moveTo>
                  <a:cubicBezTo>
                    <a:pt x="206" y="280"/>
                    <a:pt x="207" y="281"/>
                    <a:pt x="207" y="280"/>
                  </a:cubicBezTo>
                  <a:moveTo>
                    <a:pt x="207" y="280"/>
                  </a:moveTo>
                  <a:cubicBezTo>
                    <a:pt x="225" y="274"/>
                    <a:pt x="241" y="267"/>
                    <a:pt x="260" y="263"/>
                  </a:cubicBezTo>
                  <a:cubicBezTo>
                    <a:pt x="272" y="244"/>
                    <a:pt x="285" y="224"/>
                    <a:pt x="299" y="206"/>
                  </a:cubicBezTo>
                  <a:cubicBezTo>
                    <a:pt x="304" y="200"/>
                    <a:pt x="311" y="196"/>
                    <a:pt x="312" y="189"/>
                  </a:cubicBezTo>
                  <a:cubicBezTo>
                    <a:pt x="306" y="183"/>
                    <a:pt x="301" y="190"/>
                    <a:pt x="297" y="193"/>
                  </a:cubicBezTo>
                  <a:cubicBezTo>
                    <a:pt x="268" y="218"/>
                    <a:pt x="231" y="250"/>
                    <a:pt x="207" y="280"/>
                  </a:cubicBezTo>
                  <a:moveTo>
                    <a:pt x="267" y="192"/>
                  </a:moveTo>
                  <a:cubicBezTo>
                    <a:pt x="266" y="192"/>
                    <a:pt x="266" y="193"/>
                    <a:pt x="266" y="193"/>
                  </a:cubicBezTo>
                  <a:moveTo>
                    <a:pt x="266" y="193"/>
                  </a:moveTo>
                  <a:cubicBezTo>
                    <a:pt x="265" y="193"/>
                    <a:pt x="265" y="194"/>
                    <a:pt x="265" y="194"/>
                  </a:cubicBezTo>
                  <a:moveTo>
                    <a:pt x="265" y="194"/>
                  </a:moveTo>
                  <a:cubicBezTo>
                    <a:pt x="264" y="194"/>
                    <a:pt x="264" y="195"/>
                    <a:pt x="264" y="195"/>
                  </a:cubicBezTo>
                  <a:moveTo>
                    <a:pt x="264" y="195"/>
                  </a:moveTo>
                  <a:cubicBezTo>
                    <a:pt x="263" y="195"/>
                    <a:pt x="263" y="196"/>
                    <a:pt x="263" y="196"/>
                  </a:cubicBezTo>
                  <a:moveTo>
                    <a:pt x="263" y="196"/>
                  </a:moveTo>
                  <a:cubicBezTo>
                    <a:pt x="262" y="196"/>
                    <a:pt x="262" y="197"/>
                    <a:pt x="262" y="197"/>
                  </a:cubicBezTo>
                  <a:moveTo>
                    <a:pt x="262" y="197"/>
                  </a:moveTo>
                  <a:cubicBezTo>
                    <a:pt x="261" y="197"/>
                    <a:pt x="261" y="198"/>
                    <a:pt x="261" y="198"/>
                  </a:cubicBezTo>
                  <a:moveTo>
                    <a:pt x="261" y="198"/>
                  </a:moveTo>
                  <a:cubicBezTo>
                    <a:pt x="222" y="229"/>
                    <a:pt x="189" y="265"/>
                    <a:pt x="159" y="305"/>
                  </a:cubicBezTo>
                  <a:moveTo>
                    <a:pt x="159" y="305"/>
                  </a:moveTo>
                  <a:cubicBezTo>
                    <a:pt x="158" y="305"/>
                    <a:pt x="158" y="305"/>
                    <a:pt x="158" y="306"/>
                  </a:cubicBezTo>
                  <a:moveTo>
                    <a:pt x="158" y="306"/>
                  </a:moveTo>
                  <a:cubicBezTo>
                    <a:pt x="157" y="306"/>
                    <a:pt x="158" y="307"/>
                    <a:pt x="158" y="306"/>
                  </a:cubicBezTo>
                  <a:moveTo>
                    <a:pt x="158" y="306"/>
                  </a:moveTo>
                  <a:cubicBezTo>
                    <a:pt x="159" y="306"/>
                    <a:pt x="159" y="305"/>
                    <a:pt x="159" y="305"/>
                  </a:cubicBezTo>
                  <a:moveTo>
                    <a:pt x="159" y="305"/>
                  </a:moveTo>
                  <a:cubicBezTo>
                    <a:pt x="167" y="301"/>
                    <a:pt x="173" y="295"/>
                    <a:pt x="182" y="292"/>
                  </a:cubicBezTo>
                  <a:cubicBezTo>
                    <a:pt x="205" y="258"/>
                    <a:pt x="232" y="227"/>
                    <a:pt x="261" y="198"/>
                  </a:cubicBezTo>
                  <a:moveTo>
                    <a:pt x="261" y="198"/>
                  </a:moveTo>
                  <a:cubicBezTo>
                    <a:pt x="262" y="198"/>
                    <a:pt x="262" y="198"/>
                    <a:pt x="262" y="197"/>
                  </a:cubicBezTo>
                  <a:moveTo>
                    <a:pt x="262" y="197"/>
                  </a:moveTo>
                  <a:cubicBezTo>
                    <a:pt x="263" y="197"/>
                    <a:pt x="263" y="197"/>
                    <a:pt x="263" y="196"/>
                  </a:cubicBezTo>
                  <a:moveTo>
                    <a:pt x="263" y="196"/>
                  </a:moveTo>
                  <a:cubicBezTo>
                    <a:pt x="264" y="196"/>
                    <a:pt x="264" y="196"/>
                    <a:pt x="264" y="195"/>
                  </a:cubicBezTo>
                  <a:moveTo>
                    <a:pt x="264" y="195"/>
                  </a:moveTo>
                  <a:cubicBezTo>
                    <a:pt x="265" y="195"/>
                    <a:pt x="265" y="195"/>
                    <a:pt x="265" y="194"/>
                  </a:cubicBezTo>
                  <a:moveTo>
                    <a:pt x="265" y="194"/>
                  </a:moveTo>
                  <a:cubicBezTo>
                    <a:pt x="266" y="195"/>
                    <a:pt x="266" y="194"/>
                    <a:pt x="266" y="193"/>
                  </a:cubicBezTo>
                  <a:moveTo>
                    <a:pt x="266" y="193"/>
                  </a:moveTo>
                  <a:cubicBezTo>
                    <a:pt x="266" y="194"/>
                    <a:pt x="267" y="193"/>
                    <a:pt x="267" y="192"/>
                  </a:cubicBezTo>
                  <a:moveTo>
                    <a:pt x="267" y="192"/>
                  </a:moveTo>
                  <a:cubicBezTo>
                    <a:pt x="268" y="192"/>
                    <a:pt x="267" y="191"/>
                    <a:pt x="267" y="192"/>
                  </a:cubicBezTo>
                  <a:moveTo>
                    <a:pt x="265" y="261"/>
                  </a:moveTo>
                  <a:cubicBezTo>
                    <a:pt x="263" y="261"/>
                    <a:pt x="265" y="262"/>
                    <a:pt x="265" y="261"/>
                  </a:cubicBezTo>
                  <a:moveTo>
                    <a:pt x="265" y="261"/>
                  </a:moveTo>
                  <a:cubicBezTo>
                    <a:pt x="274" y="259"/>
                    <a:pt x="281" y="256"/>
                    <a:pt x="291" y="255"/>
                  </a:cubicBezTo>
                  <a:cubicBezTo>
                    <a:pt x="305" y="236"/>
                    <a:pt x="324" y="222"/>
                    <a:pt x="340" y="205"/>
                  </a:cubicBezTo>
                  <a:cubicBezTo>
                    <a:pt x="330" y="202"/>
                    <a:pt x="323" y="196"/>
                    <a:pt x="315" y="192"/>
                  </a:cubicBezTo>
                  <a:cubicBezTo>
                    <a:pt x="296" y="214"/>
                    <a:pt x="279" y="236"/>
                    <a:pt x="265" y="261"/>
                  </a:cubicBezTo>
                  <a:moveTo>
                    <a:pt x="1208" y="192"/>
                  </a:moveTo>
                  <a:cubicBezTo>
                    <a:pt x="1198" y="200"/>
                    <a:pt x="1184" y="204"/>
                    <a:pt x="1173" y="211"/>
                  </a:cubicBezTo>
                  <a:cubicBezTo>
                    <a:pt x="1184" y="223"/>
                    <a:pt x="1187" y="240"/>
                    <a:pt x="1203" y="247"/>
                  </a:cubicBezTo>
                  <a:cubicBezTo>
                    <a:pt x="1215" y="253"/>
                    <a:pt x="1231" y="253"/>
                    <a:pt x="1246" y="257"/>
                  </a:cubicBezTo>
                  <a:cubicBezTo>
                    <a:pt x="1260" y="261"/>
                    <a:pt x="1274" y="266"/>
                    <a:pt x="1287" y="269"/>
                  </a:cubicBezTo>
                  <a:cubicBezTo>
                    <a:pt x="1267" y="238"/>
                    <a:pt x="1237" y="216"/>
                    <a:pt x="1208" y="192"/>
                  </a:cubicBezTo>
                  <a:close/>
                  <a:moveTo>
                    <a:pt x="637" y="198"/>
                  </a:moveTo>
                  <a:cubicBezTo>
                    <a:pt x="636" y="202"/>
                    <a:pt x="630" y="210"/>
                    <a:pt x="633" y="212"/>
                  </a:cubicBezTo>
                  <a:cubicBezTo>
                    <a:pt x="638" y="210"/>
                    <a:pt x="636" y="203"/>
                    <a:pt x="637" y="198"/>
                  </a:cubicBezTo>
                  <a:moveTo>
                    <a:pt x="637" y="198"/>
                  </a:moveTo>
                  <a:cubicBezTo>
                    <a:pt x="640" y="198"/>
                    <a:pt x="636" y="194"/>
                    <a:pt x="637" y="198"/>
                  </a:cubicBezTo>
                  <a:moveTo>
                    <a:pt x="1072" y="226"/>
                  </a:moveTo>
                  <a:cubicBezTo>
                    <a:pt x="1076" y="226"/>
                    <a:pt x="1083" y="228"/>
                    <a:pt x="1085" y="227"/>
                  </a:cubicBezTo>
                  <a:cubicBezTo>
                    <a:pt x="1077" y="219"/>
                    <a:pt x="1070" y="209"/>
                    <a:pt x="1062" y="201"/>
                  </a:cubicBezTo>
                  <a:cubicBezTo>
                    <a:pt x="1065" y="210"/>
                    <a:pt x="1069" y="217"/>
                    <a:pt x="1072" y="226"/>
                  </a:cubicBezTo>
                  <a:close/>
                  <a:moveTo>
                    <a:pt x="342" y="207"/>
                  </a:moveTo>
                  <a:cubicBezTo>
                    <a:pt x="327" y="222"/>
                    <a:pt x="310" y="236"/>
                    <a:pt x="296" y="253"/>
                  </a:cubicBezTo>
                  <a:cubicBezTo>
                    <a:pt x="319" y="247"/>
                    <a:pt x="343" y="243"/>
                    <a:pt x="366" y="239"/>
                  </a:cubicBezTo>
                  <a:cubicBezTo>
                    <a:pt x="370" y="231"/>
                    <a:pt x="374" y="225"/>
                    <a:pt x="377" y="217"/>
                  </a:cubicBezTo>
                  <a:cubicBezTo>
                    <a:pt x="364" y="215"/>
                    <a:pt x="354" y="210"/>
                    <a:pt x="342" y="207"/>
                  </a:cubicBezTo>
                  <a:close/>
                  <a:moveTo>
                    <a:pt x="745" y="212"/>
                  </a:moveTo>
                  <a:cubicBezTo>
                    <a:pt x="745" y="226"/>
                    <a:pt x="744" y="240"/>
                    <a:pt x="743" y="254"/>
                  </a:cubicBezTo>
                  <a:cubicBezTo>
                    <a:pt x="757" y="253"/>
                    <a:pt x="774" y="255"/>
                    <a:pt x="786" y="253"/>
                  </a:cubicBezTo>
                  <a:cubicBezTo>
                    <a:pt x="784" y="241"/>
                    <a:pt x="786" y="224"/>
                    <a:pt x="784" y="212"/>
                  </a:cubicBezTo>
                  <a:cubicBezTo>
                    <a:pt x="773" y="210"/>
                    <a:pt x="756" y="210"/>
                    <a:pt x="745" y="212"/>
                  </a:cubicBezTo>
                  <a:close/>
                  <a:moveTo>
                    <a:pt x="1176" y="220"/>
                  </a:moveTo>
                  <a:cubicBezTo>
                    <a:pt x="1176" y="221"/>
                    <a:pt x="1176" y="221"/>
                    <a:pt x="1177" y="221"/>
                  </a:cubicBezTo>
                  <a:moveTo>
                    <a:pt x="1177" y="221"/>
                  </a:moveTo>
                  <a:cubicBezTo>
                    <a:pt x="1177" y="223"/>
                    <a:pt x="1178" y="221"/>
                    <a:pt x="1177" y="221"/>
                  </a:cubicBezTo>
                  <a:moveTo>
                    <a:pt x="1177" y="221"/>
                  </a:moveTo>
                  <a:cubicBezTo>
                    <a:pt x="1177" y="220"/>
                    <a:pt x="1176" y="220"/>
                    <a:pt x="1176" y="220"/>
                  </a:cubicBezTo>
                  <a:moveTo>
                    <a:pt x="1176" y="220"/>
                  </a:moveTo>
                  <a:cubicBezTo>
                    <a:pt x="1174" y="216"/>
                    <a:pt x="1171" y="207"/>
                    <a:pt x="1166" y="213"/>
                  </a:cubicBezTo>
                  <a:cubicBezTo>
                    <a:pt x="1170" y="214"/>
                    <a:pt x="1172" y="218"/>
                    <a:pt x="1176" y="220"/>
                  </a:cubicBezTo>
                  <a:moveTo>
                    <a:pt x="639" y="214"/>
                  </a:moveTo>
                  <a:cubicBezTo>
                    <a:pt x="637" y="225"/>
                    <a:pt x="635" y="238"/>
                    <a:pt x="633" y="251"/>
                  </a:cubicBezTo>
                  <a:cubicBezTo>
                    <a:pt x="669" y="252"/>
                    <a:pt x="704" y="254"/>
                    <a:pt x="741" y="254"/>
                  </a:cubicBezTo>
                  <a:cubicBezTo>
                    <a:pt x="741" y="239"/>
                    <a:pt x="742" y="225"/>
                    <a:pt x="743" y="212"/>
                  </a:cubicBezTo>
                  <a:cubicBezTo>
                    <a:pt x="707" y="211"/>
                    <a:pt x="673" y="213"/>
                    <a:pt x="639" y="214"/>
                  </a:cubicBezTo>
                  <a:close/>
                  <a:moveTo>
                    <a:pt x="787" y="212"/>
                  </a:moveTo>
                  <a:cubicBezTo>
                    <a:pt x="786" y="227"/>
                    <a:pt x="789" y="239"/>
                    <a:pt x="788" y="254"/>
                  </a:cubicBezTo>
                  <a:cubicBezTo>
                    <a:pt x="815" y="254"/>
                    <a:pt x="840" y="252"/>
                    <a:pt x="867" y="252"/>
                  </a:cubicBezTo>
                  <a:cubicBezTo>
                    <a:pt x="863" y="238"/>
                    <a:pt x="860" y="225"/>
                    <a:pt x="856" y="213"/>
                  </a:cubicBezTo>
                  <a:cubicBezTo>
                    <a:pt x="834" y="212"/>
                    <a:pt x="811" y="211"/>
                    <a:pt x="787" y="212"/>
                  </a:cubicBezTo>
                  <a:close/>
                  <a:moveTo>
                    <a:pt x="870" y="251"/>
                  </a:moveTo>
                  <a:cubicBezTo>
                    <a:pt x="891" y="251"/>
                    <a:pt x="917" y="249"/>
                    <a:pt x="938" y="247"/>
                  </a:cubicBezTo>
                  <a:cubicBezTo>
                    <a:pt x="937" y="236"/>
                    <a:pt x="934" y="227"/>
                    <a:pt x="932" y="216"/>
                  </a:cubicBezTo>
                  <a:cubicBezTo>
                    <a:pt x="909" y="214"/>
                    <a:pt x="884" y="214"/>
                    <a:pt x="861" y="213"/>
                  </a:cubicBezTo>
                  <a:cubicBezTo>
                    <a:pt x="864" y="226"/>
                    <a:pt x="868" y="237"/>
                    <a:pt x="870" y="251"/>
                  </a:cubicBezTo>
                  <a:close/>
                  <a:moveTo>
                    <a:pt x="1190" y="244"/>
                  </a:moveTo>
                  <a:cubicBezTo>
                    <a:pt x="1191" y="246"/>
                    <a:pt x="1191" y="244"/>
                    <a:pt x="1190" y="244"/>
                  </a:cubicBezTo>
                  <a:moveTo>
                    <a:pt x="1190" y="244"/>
                  </a:moveTo>
                  <a:cubicBezTo>
                    <a:pt x="1184" y="231"/>
                    <a:pt x="1173" y="222"/>
                    <a:pt x="1162" y="213"/>
                  </a:cubicBezTo>
                  <a:cubicBezTo>
                    <a:pt x="1143" y="221"/>
                    <a:pt x="1120" y="224"/>
                    <a:pt x="1099" y="230"/>
                  </a:cubicBezTo>
                  <a:cubicBezTo>
                    <a:pt x="1131" y="233"/>
                    <a:pt x="1160" y="239"/>
                    <a:pt x="1190" y="244"/>
                  </a:cubicBezTo>
                  <a:moveTo>
                    <a:pt x="632" y="214"/>
                  </a:moveTo>
                  <a:cubicBezTo>
                    <a:pt x="625" y="223"/>
                    <a:pt x="622" y="237"/>
                    <a:pt x="618" y="250"/>
                  </a:cubicBezTo>
                  <a:cubicBezTo>
                    <a:pt x="622" y="250"/>
                    <a:pt x="626" y="250"/>
                    <a:pt x="630" y="250"/>
                  </a:cubicBezTo>
                  <a:cubicBezTo>
                    <a:pt x="631" y="238"/>
                    <a:pt x="633" y="225"/>
                    <a:pt x="635" y="214"/>
                  </a:cubicBezTo>
                  <a:cubicBezTo>
                    <a:pt x="634" y="214"/>
                    <a:pt x="633" y="214"/>
                    <a:pt x="632" y="214"/>
                  </a:cubicBezTo>
                  <a:close/>
                  <a:moveTo>
                    <a:pt x="515" y="222"/>
                  </a:moveTo>
                  <a:cubicBezTo>
                    <a:pt x="512" y="228"/>
                    <a:pt x="507" y="233"/>
                    <a:pt x="505" y="239"/>
                  </a:cubicBezTo>
                  <a:cubicBezTo>
                    <a:pt x="541" y="243"/>
                    <a:pt x="576" y="248"/>
                    <a:pt x="615" y="249"/>
                  </a:cubicBezTo>
                  <a:cubicBezTo>
                    <a:pt x="619" y="237"/>
                    <a:pt x="623" y="226"/>
                    <a:pt x="628" y="215"/>
                  </a:cubicBezTo>
                  <a:cubicBezTo>
                    <a:pt x="589" y="216"/>
                    <a:pt x="552" y="218"/>
                    <a:pt x="515" y="222"/>
                  </a:cubicBezTo>
                  <a:close/>
                  <a:moveTo>
                    <a:pt x="941" y="247"/>
                  </a:moveTo>
                  <a:cubicBezTo>
                    <a:pt x="956" y="246"/>
                    <a:pt x="972" y="245"/>
                    <a:pt x="986" y="242"/>
                  </a:cubicBezTo>
                  <a:cubicBezTo>
                    <a:pt x="980" y="235"/>
                    <a:pt x="978" y="225"/>
                    <a:pt x="971" y="219"/>
                  </a:cubicBezTo>
                  <a:cubicBezTo>
                    <a:pt x="960" y="218"/>
                    <a:pt x="947" y="217"/>
                    <a:pt x="935" y="216"/>
                  </a:cubicBezTo>
                  <a:cubicBezTo>
                    <a:pt x="936" y="227"/>
                    <a:pt x="939" y="236"/>
                    <a:pt x="941" y="247"/>
                  </a:cubicBezTo>
                  <a:close/>
                  <a:moveTo>
                    <a:pt x="370" y="238"/>
                  </a:moveTo>
                  <a:cubicBezTo>
                    <a:pt x="369" y="238"/>
                    <a:pt x="370" y="239"/>
                    <a:pt x="370" y="238"/>
                  </a:cubicBezTo>
                  <a:moveTo>
                    <a:pt x="370" y="238"/>
                  </a:moveTo>
                  <a:cubicBezTo>
                    <a:pt x="384" y="235"/>
                    <a:pt x="401" y="237"/>
                    <a:pt x="406" y="225"/>
                  </a:cubicBezTo>
                  <a:cubicBezTo>
                    <a:pt x="396" y="224"/>
                    <a:pt x="389" y="220"/>
                    <a:pt x="379" y="219"/>
                  </a:cubicBezTo>
                  <a:cubicBezTo>
                    <a:pt x="377" y="226"/>
                    <a:pt x="372" y="230"/>
                    <a:pt x="370" y="238"/>
                  </a:cubicBezTo>
                  <a:moveTo>
                    <a:pt x="989" y="242"/>
                  </a:moveTo>
                  <a:cubicBezTo>
                    <a:pt x="1017" y="239"/>
                    <a:pt x="1047" y="238"/>
                    <a:pt x="1071" y="230"/>
                  </a:cubicBezTo>
                  <a:cubicBezTo>
                    <a:pt x="1042" y="224"/>
                    <a:pt x="1008" y="222"/>
                    <a:pt x="976" y="219"/>
                  </a:cubicBezTo>
                  <a:cubicBezTo>
                    <a:pt x="980" y="227"/>
                    <a:pt x="984" y="235"/>
                    <a:pt x="989" y="242"/>
                  </a:cubicBezTo>
                  <a:close/>
                  <a:moveTo>
                    <a:pt x="497" y="223"/>
                  </a:moveTo>
                  <a:cubicBezTo>
                    <a:pt x="494" y="227"/>
                    <a:pt x="494" y="233"/>
                    <a:pt x="491" y="238"/>
                  </a:cubicBezTo>
                  <a:cubicBezTo>
                    <a:pt x="495" y="237"/>
                    <a:pt x="497" y="239"/>
                    <a:pt x="502" y="239"/>
                  </a:cubicBezTo>
                  <a:cubicBezTo>
                    <a:pt x="504" y="232"/>
                    <a:pt x="509" y="228"/>
                    <a:pt x="511" y="222"/>
                  </a:cubicBezTo>
                  <a:cubicBezTo>
                    <a:pt x="507" y="223"/>
                    <a:pt x="503" y="224"/>
                    <a:pt x="497" y="223"/>
                  </a:cubicBezTo>
                  <a:close/>
                  <a:moveTo>
                    <a:pt x="1178" y="224"/>
                  </a:moveTo>
                  <a:cubicBezTo>
                    <a:pt x="1177" y="224"/>
                    <a:pt x="1178" y="225"/>
                    <a:pt x="1178" y="224"/>
                  </a:cubicBezTo>
                  <a:close/>
                  <a:moveTo>
                    <a:pt x="445" y="231"/>
                  </a:moveTo>
                  <a:cubicBezTo>
                    <a:pt x="460" y="233"/>
                    <a:pt x="475" y="235"/>
                    <a:pt x="489" y="238"/>
                  </a:cubicBezTo>
                  <a:cubicBezTo>
                    <a:pt x="490" y="232"/>
                    <a:pt x="492" y="229"/>
                    <a:pt x="493" y="224"/>
                  </a:cubicBezTo>
                  <a:cubicBezTo>
                    <a:pt x="477" y="226"/>
                    <a:pt x="459" y="226"/>
                    <a:pt x="445" y="231"/>
                  </a:cubicBezTo>
                  <a:close/>
                  <a:moveTo>
                    <a:pt x="421" y="230"/>
                  </a:moveTo>
                  <a:cubicBezTo>
                    <a:pt x="423" y="230"/>
                    <a:pt x="429" y="229"/>
                    <a:pt x="424" y="229"/>
                  </a:cubicBezTo>
                  <a:cubicBezTo>
                    <a:pt x="419" y="228"/>
                    <a:pt x="414" y="227"/>
                    <a:pt x="409" y="226"/>
                  </a:cubicBezTo>
                  <a:cubicBezTo>
                    <a:pt x="407" y="229"/>
                    <a:pt x="404" y="230"/>
                    <a:pt x="403" y="233"/>
                  </a:cubicBezTo>
                  <a:cubicBezTo>
                    <a:pt x="409" y="232"/>
                    <a:pt x="416" y="231"/>
                    <a:pt x="421" y="230"/>
                  </a:cubicBezTo>
                  <a:close/>
                  <a:moveTo>
                    <a:pt x="1079" y="230"/>
                  </a:moveTo>
                  <a:cubicBezTo>
                    <a:pt x="1078" y="229"/>
                    <a:pt x="1073" y="228"/>
                    <a:pt x="1073" y="230"/>
                  </a:cubicBezTo>
                  <a:cubicBezTo>
                    <a:pt x="1074" y="231"/>
                    <a:pt x="1078" y="232"/>
                    <a:pt x="1079" y="230"/>
                  </a:cubicBezTo>
                  <a:close/>
                  <a:moveTo>
                    <a:pt x="309" y="418"/>
                  </a:moveTo>
                  <a:cubicBezTo>
                    <a:pt x="307" y="419"/>
                    <a:pt x="309" y="419"/>
                    <a:pt x="309" y="418"/>
                  </a:cubicBezTo>
                  <a:moveTo>
                    <a:pt x="309" y="418"/>
                  </a:moveTo>
                  <a:cubicBezTo>
                    <a:pt x="345" y="412"/>
                    <a:pt x="381" y="406"/>
                    <a:pt x="418" y="401"/>
                  </a:cubicBezTo>
                  <a:cubicBezTo>
                    <a:pt x="436" y="359"/>
                    <a:pt x="455" y="318"/>
                    <a:pt x="477" y="281"/>
                  </a:cubicBezTo>
                  <a:cubicBezTo>
                    <a:pt x="479" y="266"/>
                    <a:pt x="484" y="253"/>
                    <a:pt x="488" y="239"/>
                  </a:cubicBezTo>
                  <a:cubicBezTo>
                    <a:pt x="458" y="236"/>
                    <a:pt x="431" y="227"/>
                    <a:pt x="401" y="236"/>
                  </a:cubicBezTo>
                  <a:cubicBezTo>
                    <a:pt x="376" y="263"/>
                    <a:pt x="355" y="294"/>
                    <a:pt x="333" y="324"/>
                  </a:cubicBezTo>
                  <a:cubicBezTo>
                    <a:pt x="324" y="355"/>
                    <a:pt x="314" y="384"/>
                    <a:pt x="309" y="418"/>
                  </a:cubicBezTo>
                  <a:moveTo>
                    <a:pt x="1092" y="232"/>
                  </a:moveTo>
                  <a:cubicBezTo>
                    <a:pt x="1137" y="288"/>
                    <a:pt x="1175" y="350"/>
                    <a:pt x="1208" y="417"/>
                  </a:cubicBezTo>
                  <a:cubicBezTo>
                    <a:pt x="1224" y="419"/>
                    <a:pt x="1240" y="426"/>
                    <a:pt x="1256" y="425"/>
                  </a:cubicBezTo>
                  <a:cubicBezTo>
                    <a:pt x="1244" y="360"/>
                    <a:pt x="1220" y="299"/>
                    <a:pt x="1192" y="247"/>
                  </a:cubicBezTo>
                  <a:cubicBezTo>
                    <a:pt x="1159" y="242"/>
                    <a:pt x="1128" y="235"/>
                    <a:pt x="1092" y="232"/>
                  </a:cubicBezTo>
                  <a:moveTo>
                    <a:pt x="1092" y="232"/>
                  </a:moveTo>
                  <a:cubicBezTo>
                    <a:pt x="1092" y="230"/>
                    <a:pt x="1091" y="232"/>
                    <a:pt x="1092" y="232"/>
                  </a:cubicBezTo>
                  <a:moveTo>
                    <a:pt x="1104" y="252"/>
                  </a:moveTo>
                  <a:cubicBezTo>
                    <a:pt x="1096" y="241"/>
                    <a:pt x="1089" y="225"/>
                    <a:pt x="1075" y="235"/>
                  </a:cubicBezTo>
                  <a:cubicBezTo>
                    <a:pt x="1096" y="285"/>
                    <a:pt x="1109" y="342"/>
                    <a:pt x="1119" y="403"/>
                  </a:cubicBezTo>
                  <a:cubicBezTo>
                    <a:pt x="1148" y="406"/>
                    <a:pt x="1178" y="413"/>
                    <a:pt x="1205" y="415"/>
                  </a:cubicBezTo>
                  <a:cubicBezTo>
                    <a:pt x="1178" y="360"/>
                    <a:pt x="1141" y="300"/>
                    <a:pt x="1104" y="252"/>
                  </a:cubicBezTo>
                  <a:close/>
                  <a:moveTo>
                    <a:pt x="990" y="245"/>
                  </a:moveTo>
                  <a:cubicBezTo>
                    <a:pt x="1015" y="293"/>
                    <a:pt x="1038" y="342"/>
                    <a:pt x="1057" y="395"/>
                  </a:cubicBezTo>
                  <a:cubicBezTo>
                    <a:pt x="1077" y="398"/>
                    <a:pt x="1097" y="399"/>
                    <a:pt x="1116" y="403"/>
                  </a:cubicBezTo>
                  <a:cubicBezTo>
                    <a:pt x="1108" y="349"/>
                    <a:pt x="1096" y="297"/>
                    <a:pt x="1080" y="252"/>
                  </a:cubicBezTo>
                  <a:cubicBezTo>
                    <a:pt x="1078" y="246"/>
                    <a:pt x="1076" y="238"/>
                    <a:pt x="1070" y="235"/>
                  </a:cubicBezTo>
                  <a:cubicBezTo>
                    <a:pt x="1044" y="239"/>
                    <a:pt x="1018" y="243"/>
                    <a:pt x="990" y="245"/>
                  </a:cubicBezTo>
                  <a:close/>
                  <a:moveTo>
                    <a:pt x="368" y="240"/>
                  </a:moveTo>
                  <a:cubicBezTo>
                    <a:pt x="357" y="263"/>
                    <a:pt x="345" y="288"/>
                    <a:pt x="339" y="312"/>
                  </a:cubicBezTo>
                  <a:cubicBezTo>
                    <a:pt x="353" y="289"/>
                    <a:pt x="373" y="265"/>
                    <a:pt x="390" y="245"/>
                  </a:cubicBezTo>
                  <a:cubicBezTo>
                    <a:pt x="392" y="243"/>
                    <a:pt x="395" y="239"/>
                    <a:pt x="394" y="237"/>
                  </a:cubicBezTo>
                  <a:cubicBezTo>
                    <a:pt x="386" y="238"/>
                    <a:pt x="378" y="240"/>
                    <a:pt x="368" y="240"/>
                  </a:cubicBezTo>
                  <a:close/>
                  <a:moveTo>
                    <a:pt x="483" y="268"/>
                  </a:moveTo>
                  <a:cubicBezTo>
                    <a:pt x="480" y="268"/>
                    <a:pt x="484" y="272"/>
                    <a:pt x="483" y="268"/>
                  </a:cubicBezTo>
                  <a:moveTo>
                    <a:pt x="483" y="268"/>
                  </a:moveTo>
                  <a:cubicBezTo>
                    <a:pt x="489" y="260"/>
                    <a:pt x="494" y="251"/>
                    <a:pt x="499" y="241"/>
                  </a:cubicBezTo>
                  <a:cubicBezTo>
                    <a:pt x="496" y="241"/>
                    <a:pt x="494" y="240"/>
                    <a:pt x="490" y="240"/>
                  </a:cubicBezTo>
                  <a:cubicBezTo>
                    <a:pt x="488" y="250"/>
                    <a:pt x="484" y="258"/>
                    <a:pt x="483" y="268"/>
                  </a:cubicBezTo>
                  <a:moveTo>
                    <a:pt x="327" y="249"/>
                  </a:moveTo>
                  <a:cubicBezTo>
                    <a:pt x="315" y="252"/>
                    <a:pt x="301" y="252"/>
                    <a:pt x="294" y="256"/>
                  </a:cubicBezTo>
                  <a:cubicBezTo>
                    <a:pt x="288" y="259"/>
                    <a:pt x="279" y="270"/>
                    <a:pt x="273" y="277"/>
                  </a:cubicBezTo>
                  <a:cubicBezTo>
                    <a:pt x="242" y="313"/>
                    <a:pt x="211" y="348"/>
                    <a:pt x="198" y="402"/>
                  </a:cubicBezTo>
                  <a:cubicBezTo>
                    <a:pt x="222" y="411"/>
                    <a:pt x="245" y="420"/>
                    <a:pt x="271" y="426"/>
                  </a:cubicBezTo>
                  <a:cubicBezTo>
                    <a:pt x="285" y="399"/>
                    <a:pt x="300" y="372"/>
                    <a:pt x="316" y="347"/>
                  </a:cubicBezTo>
                  <a:cubicBezTo>
                    <a:pt x="321" y="339"/>
                    <a:pt x="328" y="330"/>
                    <a:pt x="332" y="322"/>
                  </a:cubicBezTo>
                  <a:cubicBezTo>
                    <a:pt x="344" y="296"/>
                    <a:pt x="348" y="268"/>
                    <a:pt x="365" y="243"/>
                  </a:cubicBezTo>
                  <a:cubicBezTo>
                    <a:pt x="364" y="243"/>
                    <a:pt x="365" y="241"/>
                    <a:pt x="364" y="241"/>
                  </a:cubicBezTo>
                  <a:cubicBezTo>
                    <a:pt x="353" y="243"/>
                    <a:pt x="340" y="246"/>
                    <a:pt x="327" y="249"/>
                  </a:cubicBezTo>
                  <a:close/>
                  <a:moveTo>
                    <a:pt x="504" y="242"/>
                  </a:moveTo>
                  <a:cubicBezTo>
                    <a:pt x="472" y="274"/>
                    <a:pt x="465" y="338"/>
                    <a:pt x="457" y="396"/>
                  </a:cubicBezTo>
                  <a:cubicBezTo>
                    <a:pt x="495" y="392"/>
                    <a:pt x="535" y="389"/>
                    <a:pt x="575" y="385"/>
                  </a:cubicBezTo>
                  <a:cubicBezTo>
                    <a:pt x="587" y="340"/>
                    <a:pt x="599" y="294"/>
                    <a:pt x="614" y="252"/>
                  </a:cubicBezTo>
                  <a:cubicBezTo>
                    <a:pt x="576" y="250"/>
                    <a:pt x="540" y="246"/>
                    <a:pt x="504" y="242"/>
                  </a:cubicBezTo>
                  <a:close/>
                  <a:moveTo>
                    <a:pt x="1194" y="244"/>
                  </a:moveTo>
                  <a:cubicBezTo>
                    <a:pt x="1194" y="245"/>
                    <a:pt x="1194" y="245"/>
                    <a:pt x="1195" y="245"/>
                  </a:cubicBezTo>
                  <a:moveTo>
                    <a:pt x="1195" y="245"/>
                  </a:moveTo>
                  <a:cubicBezTo>
                    <a:pt x="1196" y="247"/>
                    <a:pt x="1196" y="245"/>
                    <a:pt x="1195" y="245"/>
                  </a:cubicBezTo>
                  <a:moveTo>
                    <a:pt x="1195" y="245"/>
                  </a:moveTo>
                  <a:cubicBezTo>
                    <a:pt x="1195" y="244"/>
                    <a:pt x="1195" y="244"/>
                    <a:pt x="1194" y="244"/>
                  </a:cubicBezTo>
                  <a:moveTo>
                    <a:pt x="1194" y="244"/>
                  </a:moveTo>
                  <a:cubicBezTo>
                    <a:pt x="1193" y="243"/>
                    <a:pt x="1193" y="244"/>
                    <a:pt x="1194" y="244"/>
                  </a:cubicBezTo>
                  <a:moveTo>
                    <a:pt x="942" y="250"/>
                  </a:moveTo>
                  <a:cubicBezTo>
                    <a:pt x="949" y="294"/>
                    <a:pt x="955" y="339"/>
                    <a:pt x="960" y="386"/>
                  </a:cubicBezTo>
                  <a:cubicBezTo>
                    <a:pt x="991" y="389"/>
                    <a:pt x="1024" y="391"/>
                    <a:pt x="1054" y="395"/>
                  </a:cubicBezTo>
                  <a:cubicBezTo>
                    <a:pt x="1035" y="342"/>
                    <a:pt x="1013" y="293"/>
                    <a:pt x="988" y="246"/>
                  </a:cubicBezTo>
                  <a:cubicBezTo>
                    <a:pt x="972" y="247"/>
                    <a:pt x="957" y="249"/>
                    <a:pt x="942" y="250"/>
                  </a:cubicBezTo>
                  <a:close/>
                  <a:moveTo>
                    <a:pt x="1259" y="424"/>
                  </a:moveTo>
                  <a:cubicBezTo>
                    <a:pt x="1279" y="419"/>
                    <a:pt x="1296" y="412"/>
                    <a:pt x="1314" y="407"/>
                  </a:cubicBezTo>
                  <a:cubicBezTo>
                    <a:pt x="1282" y="347"/>
                    <a:pt x="1242" y="296"/>
                    <a:pt x="1198" y="249"/>
                  </a:cubicBezTo>
                  <a:cubicBezTo>
                    <a:pt x="1197" y="249"/>
                    <a:pt x="1196" y="249"/>
                    <a:pt x="1196" y="250"/>
                  </a:cubicBezTo>
                  <a:cubicBezTo>
                    <a:pt x="1224" y="301"/>
                    <a:pt x="1245" y="359"/>
                    <a:pt x="1259" y="424"/>
                  </a:cubicBezTo>
                  <a:close/>
                  <a:moveTo>
                    <a:pt x="871" y="255"/>
                  </a:moveTo>
                  <a:cubicBezTo>
                    <a:pt x="883" y="296"/>
                    <a:pt x="891" y="339"/>
                    <a:pt x="899" y="383"/>
                  </a:cubicBezTo>
                  <a:cubicBezTo>
                    <a:pt x="918" y="384"/>
                    <a:pt x="938" y="384"/>
                    <a:pt x="957" y="386"/>
                  </a:cubicBezTo>
                  <a:cubicBezTo>
                    <a:pt x="953" y="345"/>
                    <a:pt x="948" y="301"/>
                    <a:pt x="942" y="264"/>
                  </a:cubicBezTo>
                  <a:cubicBezTo>
                    <a:pt x="941" y="260"/>
                    <a:pt x="941" y="252"/>
                    <a:pt x="936" y="250"/>
                  </a:cubicBezTo>
                  <a:cubicBezTo>
                    <a:pt x="915" y="253"/>
                    <a:pt x="892" y="252"/>
                    <a:pt x="871" y="255"/>
                  </a:cubicBezTo>
                  <a:close/>
                  <a:moveTo>
                    <a:pt x="1317" y="405"/>
                  </a:moveTo>
                  <a:cubicBezTo>
                    <a:pt x="1328" y="400"/>
                    <a:pt x="1340" y="395"/>
                    <a:pt x="1350" y="388"/>
                  </a:cubicBezTo>
                  <a:cubicBezTo>
                    <a:pt x="1332" y="347"/>
                    <a:pt x="1314" y="307"/>
                    <a:pt x="1289" y="273"/>
                  </a:cubicBezTo>
                  <a:cubicBezTo>
                    <a:pt x="1263" y="264"/>
                    <a:pt x="1231" y="255"/>
                    <a:pt x="1204" y="251"/>
                  </a:cubicBezTo>
                  <a:cubicBezTo>
                    <a:pt x="1247" y="297"/>
                    <a:pt x="1284" y="348"/>
                    <a:pt x="1317" y="405"/>
                  </a:cubicBezTo>
                  <a:close/>
                  <a:moveTo>
                    <a:pt x="616" y="253"/>
                  </a:moveTo>
                  <a:cubicBezTo>
                    <a:pt x="602" y="296"/>
                    <a:pt x="589" y="340"/>
                    <a:pt x="578" y="385"/>
                  </a:cubicBezTo>
                  <a:cubicBezTo>
                    <a:pt x="591" y="385"/>
                    <a:pt x="603" y="384"/>
                    <a:pt x="617" y="383"/>
                  </a:cubicBezTo>
                  <a:cubicBezTo>
                    <a:pt x="619" y="338"/>
                    <a:pt x="624" y="295"/>
                    <a:pt x="630" y="253"/>
                  </a:cubicBezTo>
                  <a:cubicBezTo>
                    <a:pt x="625" y="254"/>
                    <a:pt x="618" y="252"/>
                    <a:pt x="616" y="253"/>
                  </a:cubicBezTo>
                  <a:close/>
                  <a:moveTo>
                    <a:pt x="632" y="256"/>
                  </a:moveTo>
                  <a:cubicBezTo>
                    <a:pt x="628" y="298"/>
                    <a:pt x="623" y="339"/>
                    <a:pt x="621" y="383"/>
                  </a:cubicBezTo>
                  <a:cubicBezTo>
                    <a:pt x="658" y="381"/>
                    <a:pt x="697" y="381"/>
                    <a:pt x="735" y="380"/>
                  </a:cubicBezTo>
                  <a:cubicBezTo>
                    <a:pt x="737" y="339"/>
                    <a:pt x="739" y="298"/>
                    <a:pt x="740" y="257"/>
                  </a:cubicBezTo>
                  <a:cubicBezTo>
                    <a:pt x="704" y="257"/>
                    <a:pt x="670" y="255"/>
                    <a:pt x="634" y="254"/>
                  </a:cubicBezTo>
                  <a:cubicBezTo>
                    <a:pt x="634" y="252"/>
                    <a:pt x="632" y="254"/>
                    <a:pt x="632" y="256"/>
                  </a:cubicBezTo>
                  <a:close/>
                  <a:moveTo>
                    <a:pt x="788" y="257"/>
                  </a:moveTo>
                  <a:cubicBezTo>
                    <a:pt x="789" y="297"/>
                    <a:pt x="790" y="338"/>
                    <a:pt x="790" y="380"/>
                  </a:cubicBezTo>
                  <a:cubicBezTo>
                    <a:pt x="825" y="380"/>
                    <a:pt x="860" y="381"/>
                    <a:pt x="894" y="383"/>
                  </a:cubicBezTo>
                  <a:cubicBezTo>
                    <a:pt x="888" y="338"/>
                    <a:pt x="878" y="296"/>
                    <a:pt x="868" y="255"/>
                  </a:cubicBezTo>
                  <a:cubicBezTo>
                    <a:pt x="841" y="255"/>
                    <a:pt x="815" y="257"/>
                    <a:pt x="788" y="257"/>
                  </a:cubicBezTo>
                  <a:close/>
                  <a:moveTo>
                    <a:pt x="744" y="257"/>
                  </a:moveTo>
                  <a:cubicBezTo>
                    <a:pt x="740" y="296"/>
                    <a:pt x="740" y="339"/>
                    <a:pt x="738" y="380"/>
                  </a:cubicBezTo>
                  <a:cubicBezTo>
                    <a:pt x="755" y="380"/>
                    <a:pt x="771" y="380"/>
                    <a:pt x="788" y="380"/>
                  </a:cubicBezTo>
                  <a:cubicBezTo>
                    <a:pt x="788" y="338"/>
                    <a:pt x="786" y="298"/>
                    <a:pt x="786" y="257"/>
                  </a:cubicBezTo>
                  <a:cubicBezTo>
                    <a:pt x="772" y="257"/>
                    <a:pt x="758" y="257"/>
                    <a:pt x="744" y="257"/>
                  </a:cubicBezTo>
                  <a:close/>
                  <a:moveTo>
                    <a:pt x="286" y="259"/>
                  </a:moveTo>
                  <a:cubicBezTo>
                    <a:pt x="277" y="260"/>
                    <a:pt x="270" y="263"/>
                    <a:pt x="262" y="264"/>
                  </a:cubicBezTo>
                  <a:cubicBezTo>
                    <a:pt x="249" y="285"/>
                    <a:pt x="237" y="306"/>
                    <a:pt x="227" y="329"/>
                  </a:cubicBezTo>
                  <a:moveTo>
                    <a:pt x="227" y="329"/>
                  </a:moveTo>
                  <a:cubicBezTo>
                    <a:pt x="226" y="329"/>
                    <a:pt x="227" y="330"/>
                    <a:pt x="226" y="331"/>
                  </a:cubicBezTo>
                  <a:moveTo>
                    <a:pt x="226" y="331"/>
                  </a:moveTo>
                  <a:cubicBezTo>
                    <a:pt x="225" y="331"/>
                    <a:pt x="226" y="332"/>
                    <a:pt x="226" y="331"/>
                  </a:cubicBezTo>
                  <a:moveTo>
                    <a:pt x="226" y="331"/>
                  </a:moveTo>
                  <a:cubicBezTo>
                    <a:pt x="227" y="331"/>
                    <a:pt x="227" y="330"/>
                    <a:pt x="227" y="329"/>
                  </a:cubicBezTo>
                  <a:moveTo>
                    <a:pt x="286" y="259"/>
                  </a:moveTo>
                  <a:cubicBezTo>
                    <a:pt x="266" y="281"/>
                    <a:pt x="246" y="305"/>
                    <a:pt x="227" y="329"/>
                  </a:cubicBezTo>
                  <a:moveTo>
                    <a:pt x="286" y="259"/>
                  </a:moveTo>
                  <a:cubicBezTo>
                    <a:pt x="287" y="258"/>
                    <a:pt x="286" y="258"/>
                    <a:pt x="286" y="259"/>
                  </a:cubicBezTo>
                  <a:moveTo>
                    <a:pt x="257" y="266"/>
                  </a:moveTo>
                  <a:cubicBezTo>
                    <a:pt x="237" y="271"/>
                    <a:pt x="219" y="278"/>
                    <a:pt x="201" y="286"/>
                  </a:cubicBezTo>
                  <a:cubicBezTo>
                    <a:pt x="180" y="309"/>
                    <a:pt x="160" y="334"/>
                    <a:pt x="143" y="361"/>
                  </a:cubicBezTo>
                  <a:cubicBezTo>
                    <a:pt x="152" y="377"/>
                    <a:pt x="168" y="386"/>
                    <a:pt x="184" y="394"/>
                  </a:cubicBezTo>
                  <a:cubicBezTo>
                    <a:pt x="194" y="377"/>
                    <a:pt x="205" y="359"/>
                    <a:pt x="218" y="344"/>
                  </a:cubicBezTo>
                  <a:cubicBezTo>
                    <a:pt x="228" y="316"/>
                    <a:pt x="243" y="291"/>
                    <a:pt x="257" y="266"/>
                  </a:cubicBezTo>
                  <a:moveTo>
                    <a:pt x="257" y="266"/>
                  </a:moveTo>
                  <a:cubicBezTo>
                    <a:pt x="258" y="266"/>
                    <a:pt x="257" y="265"/>
                    <a:pt x="257" y="266"/>
                  </a:cubicBezTo>
                  <a:moveTo>
                    <a:pt x="1292" y="270"/>
                  </a:moveTo>
                  <a:cubicBezTo>
                    <a:pt x="1293" y="272"/>
                    <a:pt x="1293" y="270"/>
                    <a:pt x="1292" y="270"/>
                  </a:cubicBezTo>
                  <a:moveTo>
                    <a:pt x="1292" y="270"/>
                  </a:moveTo>
                  <a:cubicBezTo>
                    <a:pt x="1291" y="269"/>
                    <a:pt x="1291" y="270"/>
                    <a:pt x="1292" y="270"/>
                  </a:cubicBezTo>
                  <a:moveTo>
                    <a:pt x="1295" y="275"/>
                  </a:moveTo>
                  <a:cubicBezTo>
                    <a:pt x="1316" y="310"/>
                    <a:pt x="1336" y="347"/>
                    <a:pt x="1351" y="387"/>
                  </a:cubicBezTo>
                  <a:cubicBezTo>
                    <a:pt x="1360" y="383"/>
                    <a:pt x="1368" y="378"/>
                    <a:pt x="1373" y="371"/>
                  </a:cubicBezTo>
                  <a:cubicBezTo>
                    <a:pt x="1349" y="337"/>
                    <a:pt x="1324" y="306"/>
                    <a:pt x="1298" y="275"/>
                  </a:cubicBezTo>
                  <a:cubicBezTo>
                    <a:pt x="1297" y="275"/>
                    <a:pt x="1296" y="275"/>
                    <a:pt x="1295" y="275"/>
                  </a:cubicBezTo>
                  <a:moveTo>
                    <a:pt x="1295" y="275"/>
                  </a:moveTo>
                  <a:cubicBezTo>
                    <a:pt x="1294" y="274"/>
                    <a:pt x="1294" y="275"/>
                    <a:pt x="1295" y="275"/>
                  </a:cubicBezTo>
                  <a:moveTo>
                    <a:pt x="1375" y="370"/>
                  </a:moveTo>
                  <a:cubicBezTo>
                    <a:pt x="1380" y="364"/>
                    <a:pt x="1385" y="359"/>
                    <a:pt x="1387" y="350"/>
                  </a:cubicBezTo>
                  <a:cubicBezTo>
                    <a:pt x="1378" y="334"/>
                    <a:pt x="1367" y="319"/>
                    <a:pt x="1357" y="303"/>
                  </a:cubicBezTo>
                  <a:cubicBezTo>
                    <a:pt x="1341" y="294"/>
                    <a:pt x="1322" y="283"/>
                    <a:pt x="1303" y="279"/>
                  </a:cubicBezTo>
                  <a:cubicBezTo>
                    <a:pt x="1330" y="307"/>
                    <a:pt x="1352" y="339"/>
                    <a:pt x="1375" y="370"/>
                  </a:cubicBezTo>
                  <a:close/>
                  <a:moveTo>
                    <a:pt x="194" y="289"/>
                  </a:moveTo>
                  <a:cubicBezTo>
                    <a:pt x="177" y="295"/>
                    <a:pt x="173" y="313"/>
                    <a:pt x="164" y="326"/>
                  </a:cubicBezTo>
                  <a:moveTo>
                    <a:pt x="164" y="326"/>
                  </a:moveTo>
                  <a:cubicBezTo>
                    <a:pt x="163" y="326"/>
                    <a:pt x="163" y="326"/>
                    <a:pt x="163" y="327"/>
                  </a:cubicBezTo>
                  <a:moveTo>
                    <a:pt x="163" y="327"/>
                  </a:moveTo>
                  <a:cubicBezTo>
                    <a:pt x="162" y="327"/>
                    <a:pt x="162" y="328"/>
                    <a:pt x="162" y="329"/>
                  </a:cubicBezTo>
                  <a:moveTo>
                    <a:pt x="162" y="329"/>
                  </a:moveTo>
                  <a:cubicBezTo>
                    <a:pt x="161" y="329"/>
                    <a:pt x="162" y="330"/>
                    <a:pt x="162" y="329"/>
                  </a:cubicBezTo>
                  <a:moveTo>
                    <a:pt x="162" y="329"/>
                  </a:moveTo>
                  <a:cubicBezTo>
                    <a:pt x="163" y="329"/>
                    <a:pt x="163" y="328"/>
                    <a:pt x="163" y="327"/>
                  </a:cubicBezTo>
                  <a:moveTo>
                    <a:pt x="163" y="327"/>
                  </a:moveTo>
                  <a:cubicBezTo>
                    <a:pt x="164" y="327"/>
                    <a:pt x="164" y="326"/>
                    <a:pt x="164" y="326"/>
                  </a:cubicBezTo>
                  <a:moveTo>
                    <a:pt x="164" y="326"/>
                  </a:moveTo>
                  <a:cubicBezTo>
                    <a:pt x="174" y="314"/>
                    <a:pt x="184" y="302"/>
                    <a:pt x="194" y="289"/>
                  </a:cubicBezTo>
                  <a:moveTo>
                    <a:pt x="194" y="289"/>
                  </a:moveTo>
                  <a:cubicBezTo>
                    <a:pt x="195" y="289"/>
                    <a:pt x="194" y="288"/>
                    <a:pt x="194" y="289"/>
                  </a:cubicBezTo>
                  <a:moveTo>
                    <a:pt x="472" y="295"/>
                  </a:moveTo>
                  <a:cubicBezTo>
                    <a:pt x="472" y="295"/>
                    <a:pt x="471" y="295"/>
                    <a:pt x="471" y="295"/>
                  </a:cubicBezTo>
                  <a:cubicBezTo>
                    <a:pt x="454" y="329"/>
                    <a:pt x="436" y="362"/>
                    <a:pt x="422" y="400"/>
                  </a:cubicBezTo>
                  <a:moveTo>
                    <a:pt x="422" y="400"/>
                  </a:moveTo>
                  <a:cubicBezTo>
                    <a:pt x="421" y="400"/>
                    <a:pt x="422" y="401"/>
                    <a:pt x="422" y="400"/>
                  </a:cubicBezTo>
                  <a:moveTo>
                    <a:pt x="422" y="400"/>
                  </a:moveTo>
                  <a:cubicBezTo>
                    <a:pt x="434" y="400"/>
                    <a:pt x="442" y="397"/>
                    <a:pt x="454" y="397"/>
                  </a:cubicBezTo>
                  <a:cubicBezTo>
                    <a:pt x="458" y="361"/>
                    <a:pt x="466" y="329"/>
                    <a:pt x="472" y="295"/>
                  </a:cubicBezTo>
                  <a:moveTo>
                    <a:pt x="472" y="295"/>
                  </a:moveTo>
                  <a:cubicBezTo>
                    <a:pt x="475" y="295"/>
                    <a:pt x="471" y="291"/>
                    <a:pt x="472" y="295"/>
                  </a:cubicBezTo>
                  <a:moveTo>
                    <a:pt x="178" y="297"/>
                  </a:moveTo>
                  <a:cubicBezTo>
                    <a:pt x="158" y="308"/>
                    <a:pt x="126" y="328"/>
                    <a:pt x="141" y="359"/>
                  </a:cubicBezTo>
                  <a:cubicBezTo>
                    <a:pt x="153" y="338"/>
                    <a:pt x="165" y="317"/>
                    <a:pt x="178" y="297"/>
                  </a:cubicBezTo>
                  <a:moveTo>
                    <a:pt x="178" y="297"/>
                  </a:moveTo>
                  <a:cubicBezTo>
                    <a:pt x="180" y="296"/>
                    <a:pt x="178" y="296"/>
                    <a:pt x="178" y="297"/>
                  </a:cubicBezTo>
                  <a:moveTo>
                    <a:pt x="1364" y="309"/>
                  </a:moveTo>
                  <a:cubicBezTo>
                    <a:pt x="1364" y="309"/>
                    <a:pt x="1364" y="310"/>
                    <a:pt x="1365" y="310"/>
                  </a:cubicBezTo>
                  <a:moveTo>
                    <a:pt x="1365" y="310"/>
                  </a:moveTo>
                  <a:cubicBezTo>
                    <a:pt x="1365" y="310"/>
                    <a:pt x="1365" y="310"/>
                    <a:pt x="1366" y="311"/>
                  </a:cubicBezTo>
                  <a:moveTo>
                    <a:pt x="1366" y="311"/>
                  </a:moveTo>
                  <a:cubicBezTo>
                    <a:pt x="1366" y="312"/>
                    <a:pt x="1366" y="312"/>
                    <a:pt x="1367" y="312"/>
                  </a:cubicBezTo>
                  <a:moveTo>
                    <a:pt x="1367" y="312"/>
                  </a:moveTo>
                  <a:cubicBezTo>
                    <a:pt x="1367" y="313"/>
                    <a:pt x="1367" y="313"/>
                    <a:pt x="1368" y="313"/>
                  </a:cubicBezTo>
                  <a:moveTo>
                    <a:pt x="1368" y="313"/>
                  </a:moveTo>
                  <a:cubicBezTo>
                    <a:pt x="1374" y="324"/>
                    <a:pt x="1380" y="335"/>
                    <a:pt x="1388" y="345"/>
                  </a:cubicBezTo>
                  <a:cubicBezTo>
                    <a:pt x="1386" y="330"/>
                    <a:pt x="1375" y="324"/>
                    <a:pt x="1368" y="313"/>
                  </a:cubicBezTo>
                  <a:moveTo>
                    <a:pt x="1368" y="313"/>
                  </a:moveTo>
                  <a:cubicBezTo>
                    <a:pt x="1368" y="313"/>
                    <a:pt x="1367" y="312"/>
                    <a:pt x="1367" y="312"/>
                  </a:cubicBezTo>
                  <a:moveTo>
                    <a:pt x="1367" y="312"/>
                  </a:moveTo>
                  <a:cubicBezTo>
                    <a:pt x="1367" y="311"/>
                    <a:pt x="1367" y="311"/>
                    <a:pt x="1366" y="311"/>
                  </a:cubicBezTo>
                  <a:moveTo>
                    <a:pt x="1366" y="311"/>
                  </a:moveTo>
                  <a:cubicBezTo>
                    <a:pt x="1366" y="310"/>
                    <a:pt x="1365" y="310"/>
                    <a:pt x="1365" y="310"/>
                  </a:cubicBezTo>
                  <a:moveTo>
                    <a:pt x="1365" y="310"/>
                  </a:moveTo>
                  <a:cubicBezTo>
                    <a:pt x="1365" y="309"/>
                    <a:pt x="1365" y="309"/>
                    <a:pt x="1364" y="309"/>
                  </a:cubicBezTo>
                  <a:moveTo>
                    <a:pt x="1364" y="309"/>
                  </a:moveTo>
                  <a:cubicBezTo>
                    <a:pt x="1363" y="307"/>
                    <a:pt x="1363" y="309"/>
                    <a:pt x="1364" y="309"/>
                  </a:cubicBezTo>
                  <a:moveTo>
                    <a:pt x="1379" y="323"/>
                  </a:moveTo>
                  <a:cubicBezTo>
                    <a:pt x="1380" y="324"/>
                    <a:pt x="1380" y="323"/>
                    <a:pt x="1379" y="323"/>
                  </a:cubicBezTo>
                  <a:moveTo>
                    <a:pt x="1379" y="323"/>
                  </a:moveTo>
                  <a:cubicBezTo>
                    <a:pt x="1379" y="322"/>
                    <a:pt x="1378" y="323"/>
                    <a:pt x="1379" y="323"/>
                  </a:cubicBezTo>
                  <a:moveTo>
                    <a:pt x="160" y="332"/>
                  </a:moveTo>
                  <a:cubicBezTo>
                    <a:pt x="159" y="332"/>
                    <a:pt x="160" y="333"/>
                    <a:pt x="160" y="332"/>
                  </a:cubicBezTo>
                  <a:moveTo>
                    <a:pt x="160" y="332"/>
                  </a:moveTo>
                  <a:cubicBezTo>
                    <a:pt x="161" y="331"/>
                    <a:pt x="160" y="330"/>
                    <a:pt x="160" y="332"/>
                  </a:cubicBezTo>
                  <a:moveTo>
                    <a:pt x="224" y="334"/>
                  </a:moveTo>
                  <a:cubicBezTo>
                    <a:pt x="224" y="333"/>
                    <a:pt x="225" y="334"/>
                    <a:pt x="224" y="334"/>
                  </a:cubicBezTo>
                  <a:close/>
                  <a:moveTo>
                    <a:pt x="326" y="336"/>
                  </a:moveTo>
                  <a:cubicBezTo>
                    <a:pt x="307" y="364"/>
                    <a:pt x="290" y="395"/>
                    <a:pt x="274" y="426"/>
                  </a:cubicBezTo>
                  <a:cubicBezTo>
                    <a:pt x="285" y="423"/>
                    <a:pt x="296" y="421"/>
                    <a:pt x="306" y="419"/>
                  </a:cubicBezTo>
                  <a:cubicBezTo>
                    <a:pt x="311" y="390"/>
                    <a:pt x="319" y="364"/>
                    <a:pt x="326" y="336"/>
                  </a:cubicBezTo>
                  <a:moveTo>
                    <a:pt x="326" y="336"/>
                  </a:moveTo>
                  <a:cubicBezTo>
                    <a:pt x="329" y="336"/>
                    <a:pt x="325" y="332"/>
                    <a:pt x="326" y="336"/>
                  </a:cubicBezTo>
                  <a:moveTo>
                    <a:pt x="44" y="524"/>
                  </a:moveTo>
                  <a:cubicBezTo>
                    <a:pt x="49" y="523"/>
                    <a:pt x="54" y="514"/>
                    <a:pt x="59" y="510"/>
                  </a:cubicBezTo>
                  <a:cubicBezTo>
                    <a:pt x="80" y="455"/>
                    <a:pt x="109" y="407"/>
                    <a:pt x="139" y="360"/>
                  </a:cubicBezTo>
                  <a:cubicBezTo>
                    <a:pt x="134" y="356"/>
                    <a:pt x="135" y="347"/>
                    <a:pt x="133" y="339"/>
                  </a:cubicBezTo>
                  <a:cubicBezTo>
                    <a:pt x="97" y="394"/>
                    <a:pt x="66" y="454"/>
                    <a:pt x="44" y="524"/>
                  </a:cubicBezTo>
                  <a:close/>
                  <a:moveTo>
                    <a:pt x="1483" y="528"/>
                  </a:moveTo>
                  <a:cubicBezTo>
                    <a:pt x="1482" y="532"/>
                    <a:pt x="1486" y="529"/>
                    <a:pt x="1483" y="528"/>
                  </a:cubicBezTo>
                  <a:moveTo>
                    <a:pt x="1483" y="528"/>
                  </a:moveTo>
                  <a:cubicBezTo>
                    <a:pt x="1460" y="465"/>
                    <a:pt x="1432" y="396"/>
                    <a:pt x="1393" y="347"/>
                  </a:cubicBezTo>
                  <a:cubicBezTo>
                    <a:pt x="1393" y="347"/>
                    <a:pt x="1391" y="343"/>
                    <a:pt x="1390" y="345"/>
                  </a:cubicBezTo>
                  <a:cubicBezTo>
                    <a:pt x="1401" y="371"/>
                    <a:pt x="1415" y="395"/>
                    <a:pt x="1425" y="421"/>
                  </a:cubicBezTo>
                  <a:cubicBezTo>
                    <a:pt x="1436" y="447"/>
                    <a:pt x="1448" y="473"/>
                    <a:pt x="1455" y="503"/>
                  </a:cubicBezTo>
                  <a:cubicBezTo>
                    <a:pt x="1466" y="510"/>
                    <a:pt x="1474" y="519"/>
                    <a:pt x="1483" y="528"/>
                  </a:cubicBezTo>
                  <a:moveTo>
                    <a:pt x="1376" y="374"/>
                  </a:moveTo>
                  <a:cubicBezTo>
                    <a:pt x="1396" y="402"/>
                    <a:pt x="1417" y="437"/>
                    <a:pt x="1432" y="470"/>
                  </a:cubicBezTo>
                  <a:cubicBezTo>
                    <a:pt x="1437" y="481"/>
                    <a:pt x="1440" y="496"/>
                    <a:pt x="1452" y="499"/>
                  </a:cubicBezTo>
                  <a:cubicBezTo>
                    <a:pt x="1435" y="446"/>
                    <a:pt x="1415" y="397"/>
                    <a:pt x="1389" y="354"/>
                  </a:cubicBezTo>
                  <a:cubicBezTo>
                    <a:pt x="1386" y="362"/>
                    <a:pt x="1380" y="367"/>
                    <a:pt x="1376" y="374"/>
                  </a:cubicBezTo>
                  <a:close/>
                  <a:moveTo>
                    <a:pt x="212" y="356"/>
                  </a:moveTo>
                  <a:cubicBezTo>
                    <a:pt x="212" y="355"/>
                    <a:pt x="213" y="356"/>
                    <a:pt x="212" y="356"/>
                  </a:cubicBezTo>
                  <a:close/>
                  <a:moveTo>
                    <a:pt x="211" y="358"/>
                  </a:moveTo>
                  <a:cubicBezTo>
                    <a:pt x="202" y="370"/>
                    <a:pt x="193" y="382"/>
                    <a:pt x="186" y="396"/>
                  </a:cubicBezTo>
                  <a:cubicBezTo>
                    <a:pt x="190" y="396"/>
                    <a:pt x="192" y="399"/>
                    <a:pt x="196" y="400"/>
                  </a:cubicBezTo>
                  <a:cubicBezTo>
                    <a:pt x="201" y="386"/>
                    <a:pt x="206" y="372"/>
                    <a:pt x="211" y="358"/>
                  </a:cubicBezTo>
                  <a:moveTo>
                    <a:pt x="211" y="358"/>
                  </a:moveTo>
                  <a:cubicBezTo>
                    <a:pt x="212" y="357"/>
                    <a:pt x="211" y="356"/>
                    <a:pt x="211" y="358"/>
                  </a:cubicBezTo>
                  <a:moveTo>
                    <a:pt x="94" y="487"/>
                  </a:moveTo>
                  <a:cubicBezTo>
                    <a:pt x="109" y="477"/>
                    <a:pt x="127" y="470"/>
                    <a:pt x="146" y="463"/>
                  </a:cubicBezTo>
                  <a:cubicBezTo>
                    <a:pt x="156" y="439"/>
                    <a:pt x="170" y="418"/>
                    <a:pt x="182" y="396"/>
                  </a:cubicBezTo>
                  <a:cubicBezTo>
                    <a:pt x="166" y="389"/>
                    <a:pt x="152" y="378"/>
                    <a:pt x="141" y="365"/>
                  </a:cubicBezTo>
                  <a:cubicBezTo>
                    <a:pt x="123" y="403"/>
                    <a:pt x="103" y="444"/>
                    <a:pt x="94" y="487"/>
                  </a:cubicBezTo>
                  <a:close/>
                  <a:moveTo>
                    <a:pt x="132" y="376"/>
                  </a:moveTo>
                  <a:cubicBezTo>
                    <a:pt x="132" y="375"/>
                    <a:pt x="133" y="376"/>
                    <a:pt x="132" y="376"/>
                  </a:cubicBezTo>
                  <a:close/>
                  <a:moveTo>
                    <a:pt x="1374" y="375"/>
                  </a:moveTo>
                  <a:cubicBezTo>
                    <a:pt x="1368" y="382"/>
                    <a:pt x="1359" y="386"/>
                    <a:pt x="1352" y="391"/>
                  </a:cubicBezTo>
                  <a:cubicBezTo>
                    <a:pt x="1362" y="413"/>
                    <a:pt x="1369" y="437"/>
                    <a:pt x="1375" y="462"/>
                  </a:cubicBezTo>
                  <a:cubicBezTo>
                    <a:pt x="1398" y="469"/>
                    <a:pt x="1420" y="482"/>
                    <a:pt x="1439" y="490"/>
                  </a:cubicBezTo>
                  <a:cubicBezTo>
                    <a:pt x="1419" y="450"/>
                    <a:pt x="1399" y="409"/>
                    <a:pt x="1374" y="375"/>
                  </a:cubicBezTo>
                  <a:close/>
                  <a:moveTo>
                    <a:pt x="131" y="378"/>
                  </a:moveTo>
                  <a:cubicBezTo>
                    <a:pt x="131" y="378"/>
                    <a:pt x="131" y="378"/>
                    <a:pt x="130" y="378"/>
                  </a:cubicBezTo>
                  <a:cubicBezTo>
                    <a:pt x="106" y="418"/>
                    <a:pt x="82" y="459"/>
                    <a:pt x="64" y="505"/>
                  </a:cubicBezTo>
                  <a:moveTo>
                    <a:pt x="64" y="505"/>
                  </a:moveTo>
                  <a:cubicBezTo>
                    <a:pt x="63" y="506"/>
                    <a:pt x="64" y="507"/>
                    <a:pt x="64" y="505"/>
                  </a:cubicBezTo>
                  <a:moveTo>
                    <a:pt x="64" y="505"/>
                  </a:moveTo>
                  <a:cubicBezTo>
                    <a:pt x="73" y="500"/>
                    <a:pt x="80" y="494"/>
                    <a:pt x="90" y="489"/>
                  </a:cubicBezTo>
                  <a:cubicBezTo>
                    <a:pt x="100" y="448"/>
                    <a:pt x="116" y="413"/>
                    <a:pt x="131" y="378"/>
                  </a:cubicBezTo>
                  <a:moveTo>
                    <a:pt x="131" y="378"/>
                  </a:moveTo>
                  <a:cubicBezTo>
                    <a:pt x="133" y="377"/>
                    <a:pt x="131" y="377"/>
                    <a:pt x="131" y="378"/>
                  </a:cubicBezTo>
                  <a:moveTo>
                    <a:pt x="620" y="385"/>
                  </a:moveTo>
                  <a:cubicBezTo>
                    <a:pt x="619" y="415"/>
                    <a:pt x="617" y="444"/>
                    <a:pt x="616" y="473"/>
                  </a:cubicBezTo>
                  <a:cubicBezTo>
                    <a:pt x="654" y="475"/>
                    <a:pt x="693" y="476"/>
                    <a:pt x="732" y="477"/>
                  </a:cubicBezTo>
                  <a:cubicBezTo>
                    <a:pt x="733" y="445"/>
                    <a:pt x="734" y="414"/>
                    <a:pt x="735" y="383"/>
                  </a:cubicBezTo>
                  <a:cubicBezTo>
                    <a:pt x="695" y="382"/>
                    <a:pt x="658" y="384"/>
                    <a:pt x="620" y="385"/>
                  </a:cubicBezTo>
                  <a:close/>
                  <a:moveTo>
                    <a:pt x="739" y="383"/>
                  </a:moveTo>
                  <a:cubicBezTo>
                    <a:pt x="736" y="412"/>
                    <a:pt x="736" y="445"/>
                    <a:pt x="735" y="477"/>
                  </a:cubicBezTo>
                  <a:cubicBezTo>
                    <a:pt x="753" y="477"/>
                    <a:pt x="771" y="477"/>
                    <a:pt x="789" y="477"/>
                  </a:cubicBezTo>
                  <a:cubicBezTo>
                    <a:pt x="789" y="445"/>
                    <a:pt x="787" y="415"/>
                    <a:pt x="788" y="383"/>
                  </a:cubicBezTo>
                  <a:cubicBezTo>
                    <a:pt x="772" y="383"/>
                    <a:pt x="755" y="383"/>
                    <a:pt x="739" y="383"/>
                  </a:cubicBezTo>
                  <a:close/>
                  <a:moveTo>
                    <a:pt x="792" y="383"/>
                  </a:moveTo>
                  <a:cubicBezTo>
                    <a:pt x="790" y="412"/>
                    <a:pt x="791" y="446"/>
                    <a:pt x="791" y="477"/>
                  </a:cubicBezTo>
                  <a:cubicBezTo>
                    <a:pt x="831" y="476"/>
                    <a:pt x="871" y="475"/>
                    <a:pt x="910" y="473"/>
                  </a:cubicBezTo>
                  <a:cubicBezTo>
                    <a:pt x="905" y="443"/>
                    <a:pt x="901" y="414"/>
                    <a:pt x="895" y="385"/>
                  </a:cubicBezTo>
                  <a:cubicBezTo>
                    <a:pt x="862" y="384"/>
                    <a:pt x="827" y="382"/>
                    <a:pt x="792" y="383"/>
                  </a:cubicBezTo>
                  <a:close/>
                  <a:moveTo>
                    <a:pt x="616" y="385"/>
                  </a:moveTo>
                  <a:cubicBezTo>
                    <a:pt x="616" y="385"/>
                    <a:pt x="615" y="385"/>
                    <a:pt x="615" y="385"/>
                  </a:cubicBezTo>
                  <a:cubicBezTo>
                    <a:pt x="603" y="387"/>
                    <a:pt x="589" y="387"/>
                    <a:pt x="577" y="388"/>
                  </a:cubicBezTo>
                  <a:cubicBezTo>
                    <a:pt x="571" y="416"/>
                    <a:pt x="564" y="441"/>
                    <a:pt x="559" y="470"/>
                  </a:cubicBezTo>
                  <a:cubicBezTo>
                    <a:pt x="578" y="470"/>
                    <a:pt x="595" y="472"/>
                    <a:pt x="613" y="473"/>
                  </a:cubicBezTo>
                  <a:cubicBezTo>
                    <a:pt x="612" y="443"/>
                    <a:pt x="617" y="409"/>
                    <a:pt x="616" y="385"/>
                  </a:cubicBezTo>
                  <a:close/>
                  <a:moveTo>
                    <a:pt x="914" y="473"/>
                  </a:moveTo>
                  <a:cubicBezTo>
                    <a:pt x="930" y="472"/>
                    <a:pt x="946" y="470"/>
                    <a:pt x="963" y="470"/>
                  </a:cubicBezTo>
                  <a:cubicBezTo>
                    <a:pt x="960" y="443"/>
                    <a:pt x="960" y="414"/>
                    <a:pt x="957" y="388"/>
                  </a:cubicBezTo>
                  <a:cubicBezTo>
                    <a:pt x="937" y="388"/>
                    <a:pt x="919" y="386"/>
                    <a:pt x="900" y="385"/>
                  </a:cubicBezTo>
                  <a:cubicBezTo>
                    <a:pt x="904" y="415"/>
                    <a:pt x="910" y="442"/>
                    <a:pt x="914" y="473"/>
                  </a:cubicBezTo>
                  <a:close/>
                  <a:moveTo>
                    <a:pt x="456" y="399"/>
                  </a:moveTo>
                  <a:cubicBezTo>
                    <a:pt x="454" y="419"/>
                    <a:pt x="451" y="438"/>
                    <a:pt x="450" y="459"/>
                  </a:cubicBezTo>
                  <a:cubicBezTo>
                    <a:pt x="486" y="462"/>
                    <a:pt x="520" y="467"/>
                    <a:pt x="557" y="469"/>
                  </a:cubicBezTo>
                  <a:cubicBezTo>
                    <a:pt x="561" y="441"/>
                    <a:pt x="569" y="416"/>
                    <a:pt x="574" y="388"/>
                  </a:cubicBezTo>
                  <a:cubicBezTo>
                    <a:pt x="534" y="391"/>
                    <a:pt x="494" y="394"/>
                    <a:pt x="456" y="399"/>
                  </a:cubicBezTo>
                  <a:close/>
                  <a:moveTo>
                    <a:pt x="960" y="389"/>
                  </a:moveTo>
                  <a:cubicBezTo>
                    <a:pt x="962" y="415"/>
                    <a:pt x="964" y="441"/>
                    <a:pt x="965" y="469"/>
                  </a:cubicBezTo>
                  <a:cubicBezTo>
                    <a:pt x="1003" y="467"/>
                    <a:pt x="1042" y="464"/>
                    <a:pt x="1076" y="457"/>
                  </a:cubicBezTo>
                  <a:cubicBezTo>
                    <a:pt x="1068" y="438"/>
                    <a:pt x="1062" y="417"/>
                    <a:pt x="1055" y="397"/>
                  </a:cubicBezTo>
                  <a:cubicBezTo>
                    <a:pt x="1023" y="395"/>
                    <a:pt x="993" y="391"/>
                    <a:pt x="960" y="389"/>
                  </a:cubicBezTo>
                  <a:close/>
                  <a:moveTo>
                    <a:pt x="1349" y="392"/>
                  </a:moveTo>
                  <a:cubicBezTo>
                    <a:pt x="1340" y="398"/>
                    <a:pt x="1329" y="402"/>
                    <a:pt x="1319" y="407"/>
                  </a:cubicBezTo>
                  <a:cubicBezTo>
                    <a:pt x="1327" y="421"/>
                    <a:pt x="1335" y="436"/>
                    <a:pt x="1343" y="451"/>
                  </a:cubicBezTo>
                  <a:cubicBezTo>
                    <a:pt x="1354" y="453"/>
                    <a:pt x="1362" y="458"/>
                    <a:pt x="1373" y="460"/>
                  </a:cubicBezTo>
                  <a:cubicBezTo>
                    <a:pt x="1366" y="439"/>
                    <a:pt x="1359" y="407"/>
                    <a:pt x="1349" y="392"/>
                  </a:cubicBezTo>
                  <a:close/>
                  <a:moveTo>
                    <a:pt x="184" y="398"/>
                  </a:moveTo>
                  <a:cubicBezTo>
                    <a:pt x="173" y="419"/>
                    <a:pt x="160" y="439"/>
                    <a:pt x="150" y="461"/>
                  </a:cubicBezTo>
                  <a:cubicBezTo>
                    <a:pt x="160" y="458"/>
                    <a:pt x="170" y="454"/>
                    <a:pt x="181" y="451"/>
                  </a:cubicBezTo>
                  <a:cubicBezTo>
                    <a:pt x="185" y="434"/>
                    <a:pt x="190" y="419"/>
                    <a:pt x="195" y="403"/>
                  </a:cubicBezTo>
                  <a:cubicBezTo>
                    <a:pt x="191" y="401"/>
                    <a:pt x="188" y="399"/>
                    <a:pt x="184" y="398"/>
                  </a:cubicBezTo>
                  <a:close/>
                  <a:moveTo>
                    <a:pt x="1079" y="458"/>
                  </a:moveTo>
                  <a:cubicBezTo>
                    <a:pt x="1094" y="457"/>
                    <a:pt x="1108" y="454"/>
                    <a:pt x="1123" y="453"/>
                  </a:cubicBezTo>
                  <a:cubicBezTo>
                    <a:pt x="1122" y="436"/>
                    <a:pt x="1119" y="421"/>
                    <a:pt x="1117" y="405"/>
                  </a:cubicBezTo>
                  <a:cubicBezTo>
                    <a:pt x="1097" y="404"/>
                    <a:pt x="1077" y="398"/>
                    <a:pt x="1058" y="399"/>
                  </a:cubicBezTo>
                  <a:cubicBezTo>
                    <a:pt x="1066" y="417"/>
                    <a:pt x="1071" y="439"/>
                    <a:pt x="1079" y="458"/>
                  </a:cubicBezTo>
                  <a:close/>
                  <a:moveTo>
                    <a:pt x="420" y="403"/>
                  </a:moveTo>
                  <a:cubicBezTo>
                    <a:pt x="414" y="419"/>
                    <a:pt x="407" y="435"/>
                    <a:pt x="401" y="453"/>
                  </a:cubicBezTo>
                  <a:cubicBezTo>
                    <a:pt x="417" y="454"/>
                    <a:pt x="431" y="457"/>
                    <a:pt x="447" y="458"/>
                  </a:cubicBezTo>
                  <a:cubicBezTo>
                    <a:pt x="449" y="438"/>
                    <a:pt x="451" y="418"/>
                    <a:pt x="454" y="399"/>
                  </a:cubicBezTo>
                  <a:cubicBezTo>
                    <a:pt x="453" y="399"/>
                    <a:pt x="453" y="399"/>
                    <a:pt x="452" y="399"/>
                  </a:cubicBezTo>
                  <a:cubicBezTo>
                    <a:pt x="442" y="401"/>
                    <a:pt x="431" y="402"/>
                    <a:pt x="420" y="403"/>
                  </a:cubicBezTo>
                  <a:close/>
                  <a:moveTo>
                    <a:pt x="185" y="450"/>
                  </a:moveTo>
                  <a:cubicBezTo>
                    <a:pt x="210" y="440"/>
                    <a:pt x="240" y="435"/>
                    <a:pt x="266" y="427"/>
                  </a:cubicBezTo>
                  <a:cubicBezTo>
                    <a:pt x="241" y="421"/>
                    <a:pt x="219" y="413"/>
                    <a:pt x="198" y="404"/>
                  </a:cubicBezTo>
                  <a:cubicBezTo>
                    <a:pt x="193" y="418"/>
                    <a:pt x="187" y="436"/>
                    <a:pt x="185" y="450"/>
                  </a:cubicBezTo>
                  <a:close/>
                  <a:moveTo>
                    <a:pt x="308" y="421"/>
                  </a:moveTo>
                  <a:cubicBezTo>
                    <a:pt x="307" y="425"/>
                    <a:pt x="307" y="430"/>
                    <a:pt x="305" y="434"/>
                  </a:cubicBezTo>
                  <a:cubicBezTo>
                    <a:pt x="335" y="441"/>
                    <a:pt x="366" y="447"/>
                    <a:pt x="398" y="452"/>
                  </a:cubicBezTo>
                  <a:cubicBezTo>
                    <a:pt x="401" y="444"/>
                    <a:pt x="405" y="436"/>
                    <a:pt x="408" y="428"/>
                  </a:cubicBezTo>
                  <a:cubicBezTo>
                    <a:pt x="411" y="419"/>
                    <a:pt x="416" y="410"/>
                    <a:pt x="414" y="404"/>
                  </a:cubicBezTo>
                  <a:cubicBezTo>
                    <a:pt x="378" y="409"/>
                    <a:pt x="343" y="415"/>
                    <a:pt x="308" y="421"/>
                  </a:cubicBezTo>
                  <a:close/>
                  <a:moveTo>
                    <a:pt x="1126" y="452"/>
                  </a:moveTo>
                  <a:cubicBezTo>
                    <a:pt x="1156" y="447"/>
                    <a:pt x="1185" y="442"/>
                    <a:pt x="1213" y="435"/>
                  </a:cubicBezTo>
                  <a:cubicBezTo>
                    <a:pt x="1212" y="429"/>
                    <a:pt x="1208" y="425"/>
                    <a:pt x="1206" y="419"/>
                  </a:cubicBezTo>
                  <a:cubicBezTo>
                    <a:pt x="1178" y="415"/>
                    <a:pt x="1148" y="407"/>
                    <a:pt x="1119" y="407"/>
                  </a:cubicBezTo>
                  <a:cubicBezTo>
                    <a:pt x="1123" y="420"/>
                    <a:pt x="1123" y="437"/>
                    <a:pt x="1126" y="452"/>
                  </a:cubicBezTo>
                  <a:close/>
                  <a:moveTo>
                    <a:pt x="1317" y="408"/>
                  </a:moveTo>
                  <a:cubicBezTo>
                    <a:pt x="1298" y="416"/>
                    <a:pt x="1277" y="420"/>
                    <a:pt x="1260" y="429"/>
                  </a:cubicBezTo>
                  <a:cubicBezTo>
                    <a:pt x="1288" y="434"/>
                    <a:pt x="1313" y="441"/>
                    <a:pt x="1338" y="449"/>
                  </a:cubicBezTo>
                  <a:cubicBezTo>
                    <a:pt x="1332" y="434"/>
                    <a:pt x="1323" y="423"/>
                    <a:pt x="1317" y="408"/>
                  </a:cubicBezTo>
                  <a:close/>
                  <a:moveTo>
                    <a:pt x="1216" y="434"/>
                  </a:moveTo>
                  <a:cubicBezTo>
                    <a:pt x="1226" y="433"/>
                    <a:pt x="1237" y="431"/>
                    <a:pt x="1245" y="427"/>
                  </a:cubicBezTo>
                  <a:cubicBezTo>
                    <a:pt x="1232" y="426"/>
                    <a:pt x="1220" y="420"/>
                    <a:pt x="1209" y="421"/>
                  </a:cubicBezTo>
                  <a:cubicBezTo>
                    <a:pt x="1213" y="424"/>
                    <a:pt x="1214" y="430"/>
                    <a:pt x="1216" y="434"/>
                  </a:cubicBezTo>
                  <a:close/>
                  <a:moveTo>
                    <a:pt x="279" y="427"/>
                  </a:moveTo>
                  <a:cubicBezTo>
                    <a:pt x="285" y="431"/>
                    <a:pt x="295" y="431"/>
                    <a:pt x="303" y="433"/>
                  </a:cubicBezTo>
                  <a:cubicBezTo>
                    <a:pt x="303" y="429"/>
                    <a:pt x="305" y="426"/>
                    <a:pt x="305" y="422"/>
                  </a:cubicBezTo>
                  <a:cubicBezTo>
                    <a:pt x="296" y="423"/>
                    <a:pt x="289" y="426"/>
                    <a:pt x="279" y="427"/>
                  </a:cubicBezTo>
                  <a:close/>
                  <a:moveTo>
                    <a:pt x="1218" y="437"/>
                  </a:moveTo>
                  <a:cubicBezTo>
                    <a:pt x="1240" y="486"/>
                    <a:pt x="1259" y="538"/>
                    <a:pt x="1277" y="593"/>
                  </a:cubicBezTo>
                  <a:cubicBezTo>
                    <a:pt x="1275" y="533"/>
                    <a:pt x="1270" y="478"/>
                    <a:pt x="1257" y="430"/>
                  </a:cubicBezTo>
                  <a:cubicBezTo>
                    <a:pt x="1244" y="429"/>
                    <a:pt x="1232" y="435"/>
                    <a:pt x="1218" y="437"/>
                  </a:cubicBezTo>
                  <a:close/>
                  <a:moveTo>
                    <a:pt x="183" y="453"/>
                  </a:moveTo>
                  <a:cubicBezTo>
                    <a:pt x="169" y="514"/>
                    <a:pt x="159" y="583"/>
                    <a:pt x="163" y="659"/>
                  </a:cubicBezTo>
                  <a:cubicBezTo>
                    <a:pt x="171" y="655"/>
                    <a:pt x="179" y="652"/>
                    <a:pt x="188" y="650"/>
                  </a:cubicBezTo>
                  <a:cubicBezTo>
                    <a:pt x="208" y="570"/>
                    <a:pt x="235" y="496"/>
                    <a:pt x="270" y="430"/>
                  </a:cubicBezTo>
                  <a:cubicBezTo>
                    <a:pt x="269" y="430"/>
                    <a:pt x="268" y="430"/>
                    <a:pt x="268" y="430"/>
                  </a:cubicBezTo>
                  <a:cubicBezTo>
                    <a:pt x="239" y="437"/>
                    <a:pt x="210" y="444"/>
                    <a:pt x="183" y="453"/>
                  </a:cubicBezTo>
                  <a:close/>
                  <a:moveTo>
                    <a:pt x="192" y="648"/>
                  </a:moveTo>
                  <a:cubicBezTo>
                    <a:pt x="190" y="649"/>
                    <a:pt x="192" y="650"/>
                    <a:pt x="192" y="648"/>
                  </a:cubicBezTo>
                  <a:moveTo>
                    <a:pt x="192" y="648"/>
                  </a:moveTo>
                  <a:cubicBezTo>
                    <a:pt x="223" y="640"/>
                    <a:pt x="254" y="630"/>
                    <a:pt x="289" y="623"/>
                  </a:cubicBezTo>
                  <a:cubicBezTo>
                    <a:pt x="287" y="555"/>
                    <a:pt x="293" y="494"/>
                    <a:pt x="302" y="436"/>
                  </a:cubicBezTo>
                  <a:cubicBezTo>
                    <a:pt x="292" y="434"/>
                    <a:pt x="283" y="431"/>
                    <a:pt x="272" y="430"/>
                  </a:cubicBezTo>
                  <a:cubicBezTo>
                    <a:pt x="239" y="496"/>
                    <a:pt x="211" y="568"/>
                    <a:pt x="192" y="648"/>
                  </a:cubicBezTo>
                  <a:moveTo>
                    <a:pt x="1275" y="515"/>
                  </a:moveTo>
                  <a:cubicBezTo>
                    <a:pt x="1279" y="557"/>
                    <a:pt x="1276" y="605"/>
                    <a:pt x="1288" y="636"/>
                  </a:cubicBezTo>
                  <a:cubicBezTo>
                    <a:pt x="1316" y="643"/>
                    <a:pt x="1341" y="652"/>
                    <a:pt x="1367" y="660"/>
                  </a:cubicBezTo>
                  <a:cubicBezTo>
                    <a:pt x="1377" y="657"/>
                    <a:pt x="1386" y="652"/>
                    <a:pt x="1397" y="648"/>
                  </a:cubicBezTo>
                  <a:cubicBezTo>
                    <a:pt x="1395" y="622"/>
                    <a:pt x="1398" y="600"/>
                    <a:pt x="1394" y="577"/>
                  </a:cubicBezTo>
                  <a:cubicBezTo>
                    <a:pt x="1392" y="567"/>
                    <a:pt x="1386" y="555"/>
                    <a:pt x="1382" y="545"/>
                  </a:cubicBezTo>
                  <a:cubicBezTo>
                    <a:pt x="1370" y="512"/>
                    <a:pt x="1354" y="481"/>
                    <a:pt x="1340" y="452"/>
                  </a:cubicBezTo>
                  <a:cubicBezTo>
                    <a:pt x="1314" y="444"/>
                    <a:pt x="1288" y="437"/>
                    <a:pt x="1261" y="431"/>
                  </a:cubicBezTo>
                  <a:cubicBezTo>
                    <a:pt x="1266" y="456"/>
                    <a:pt x="1272" y="485"/>
                    <a:pt x="1275" y="515"/>
                  </a:cubicBezTo>
                  <a:close/>
                  <a:moveTo>
                    <a:pt x="305" y="437"/>
                  </a:moveTo>
                  <a:cubicBezTo>
                    <a:pt x="295" y="493"/>
                    <a:pt x="288" y="559"/>
                    <a:pt x="293" y="623"/>
                  </a:cubicBezTo>
                  <a:cubicBezTo>
                    <a:pt x="311" y="617"/>
                    <a:pt x="332" y="615"/>
                    <a:pt x="351" y="610"/>
                  </a:cubicBezTo>
                  <a:cubicBezTo>
                    <a:pt x="364" y="556"/>
                    <a:pt x="379" y="504"/>
                    <a:pt x="397" y="455"/>
                  </a:cubicBezTo>
                  <a:cubicBezTo>
                    <a:pt x="366" y="449"/>
                    <a:pt x="335" y="444"/>
                    <a:pt x="305" y="437"/>
                  </a:cubicBezTo>
                  <a:close/>
                  <a:moveTo>
                    <a:pt x="1126" y="455"/>
                  </a:moveTo>
                  <a:cubicBezTo>
                    <a:pt x="1131" y="501"/>
                    <a:pt x="1133" y="551"/>
                    <a:pt x="1133" y="603"/>
                  </a:cubicBezTo>
                  <a:cubicBezTo>
                    <a:pt x="1182" y="612"/>
                    <a:pt x="1231" y="620"/>
                    <a:pt x="1277" y="633"/>
                  </a:cubicBezTo>
                  <a:cubicBezTo>
                    <a:pt x="1279" y="602"/>
                    <a:pt x="1270" y="583"/>
                    <a:pt x="1263" y="561"/>
                  </a:cubicBezTo>
                  <a:cubicBezTo>
                    <a:pt x="1248" y="517"/>
                    <a:pt x="1234" y="477"/>
                    <a:pt x="1215" y="438"/>
                  </a:cubicBezTo>
                  <a:cubicBezTo>
                    <a:pt x="1214" y="438"/>
                    <a:pt x="1214" y="438"/>
                    <a:pt x="1213" y="438"/>
                  </a:cubicBezTo>
                  <a:cubicBezTo>
                    <a:pt x="1185" y="445"/>
                    <a:pt x="1156" y="450"/>
                    <a:pt x="1126" y="455"/>
                  </a:cubicBezTo>
                  <a:close/>
                  <a:moveTo>
                    <a:pt x="179" y="454"/>
                  </a:moveTo>
                  <a:cubicBezTo>
                    <a:pt x="168" y="457"/>
                    <a:pt x="158" y="461"/>
                    <a:pt x="147" y="465"/>
                  </a:cubicBezTo>
                  <a:cubicBezTo>
                    <a:pt x="123" y="516"/>
                    <a:pt x="101" y="568"/>
                    <a:pt x="85" y="627"/>
                  </a:cubicBezTo>
                  <a:cubicBezTo>
                    <a:pt x="108" y="640"/>
                    <a:pt x="131" y="652"/>
                    <a:pt x="159" y="660"/>
                  </a:cubicBezTo>
                  <a:cubicBezTo>
                    <a:pt x="157" y="583"/>
                    <a:pt x="168" y="513"/>
                    <a:pt x="179" y="454"/>
                  </a:cubicBezTo>
                  <a:close/>
                  <a:moveTo>
                    <a:pt x="1392" y="564"/>
                  </a:moveTo>
                  <a:cubicBezTo>
                    <a:pt x="1388" y="528"/>
                    <a:pt x="1381" y="495"/>
                    <a:pt x="1374" y="463"/>
                  </a:cubicBezTo>
                  <a:cubicBezTo>
                    <a:pt x="1363" y="461"/>
                    <a:pt x="1354" y="457"/>
                    <a:pt x="1345" y="454"/>
                  </a:cubicBezTo>
                  <a:cubicBezTo>
                    <a:pt x="1362" y="489"/>
                    <a:pt x="1378" y="525"/>
                    <a:pt x="1392" y="564"/>
                  </a:cubicBezTo>
                  <a:close/>
                  <a:moveTo>
                    <a:pt x="401" y="455"/>
                  </a:moveTo>
                  <a:cubicBezTo>
                    <a:pt x="382" y="503"/>
                    <a:pt x="367" y="556"/>
                    <a:pt x="354" y="610"/>
                  </a:cubicBezTo>
                  <a:cubicBezTo>
                    <a:pt x="383" y="605"/>
                    <a:pt x="412" y="600"/>
                    <a:pt x="442" y="597"/>
                  </a:cubicBezTo>
                  <a:cubicBezTo>
                    <a:pt x="442" y="550"/>
                    <a:pt x="443" y="504"/>
                    <a:pt x="447" y="461"/>
                  </a:cubicBezTo>
                  <a:cubicBezTo>
                    <a:pt x="432" y="459"/>
                    <a:pt x="415" y="458"/>
                    <a:pt x="401" y="455"/>
                  </a:cubicBezTo>
                  <a:close/>
                  <a:moveTo>
                    <a:pt x="1080" y="461"/>
                  </a:moveTo>
                  <a:cubicBezTo>
                    <a:pt x="1093" y="507"/>
                    <a:pt x="1106" y="553"/>
                    <a:pt x="1116" y="601"/>
                  </a:cubicBezTo>
                  <a:cubicBezTo>
                    <a:pt x="1121" y="602"/>
                    <a:pt x="1125" y="602"/>
                    <a:pt x="1130" y="603"/>
                  </a:cubicBezTo>
                  <a:cubicBezTo>
                    <a:pt x="1130" y="551"/>
                    <a:pt x="1129" y="501"/>
                    <a:pt x="1123" y="455"/>
                  </a:cubicBezTo>
                  <a:cubicBezTo>
                    <a:pt x="1108" y="457"/>
                    <a:pt x="1094" y="459"/>
                    <a:pt x="1080" y="461"/>
                  </a:cubicBezTo>
                  <a:close/>
                  <a:moveTo>
                    <a:pt x="445" y="596"/>
                  </a:moveTo>
                  <a:cubicBezTo>
                    <a:pt x="475" y="592"/>
                    <a:pt x="505" y="589"/>
                    <a:pt x="535" y="586"/>
                  </a:cubicBezTo>
                  <a:cubicBezTo>
                    <a:pt x="542" y="548"/>
                    <a:pt x="548" y="509"/>
                    <a:pt x="556" y="472"/>
                  </a:cubicBezTo>
                  <a:cubicBezTo>
                    <a:pt x="519" y="469"/>
                    <a:pt x="483" y="466"/>
                    <a:pt x="449" y="461"/>
                  </a:cubicBezTo>
                  <a:cubicBezTo>
                    <a:pt x="446" y="504"/>
                    <a:pt x="444" y="549"/>
                    <a:pt x="445" y="596"/>
                  </a:cubicBezTo>
                  <a:close/>
                  <a:moveTo>
                    <a:pt x="965" y="472"/>
                  </a:moveTo>
                  <a:cubicBezTo>
                    <a:pt x="967" y="507"/>
                    <a:pt x="966" y="546"/>
                    <a:pt x="966" y="584"/>
                  </a:cubicBezTo>
                  <a:cubicBezTo>
                    <a:pt x="1016" y="589"/>
                    <a:pt x="1065" y="594"/>
                    <a:pt x="1113" y="600"/>
                  </a:cubicBezTo>
                  <a:cubicBezTo>
                    <a:pt x="1102" y="553"/>
                    <a:pt x="1092" y="503"/>
                    <a:pt x="1075" y="461"/>
                  </a:cubicBezTo>
                  <a:cubicBezTo>
                    <a:pt x="1039" y="466"/>
                    <a:pt x="1003" y="470"/>
                    <a:pt x="965" y="472"/>
                  </a:cubicBezTo>
                  <a:close/>
                  <a:moveTo>
                    <a:pt x="1388" y="521"/>
                  </a:moveTo>
                  <a:cubicBezTo>
                    <a:pt x="1391" y="540"/>
                    <a:pt x="1392" y="559"/>
                    <a:pt x="1396" y="577"/>
                  </a:cubicBezTo>
                  <a:cubicBezTo>
                    <a:pt x="1400" y="600"/>
                    <a:pt x="1412" y="620"/>
                    <a:pt x="1416" y="640"/>
                  </a:cubicBezTo>
                  <a:cubicBezTo>
                    <a:pt x="1437" y="628"/>
                    <a:pt x="1459" y="617"/>
                    <a:pt x="1473" y="599"/>
                  </a:cubicBezTo>
                  <a:cubicBezTo>
                    <a:pt x="1470" y="557"/>
                    <a:pt x="1454" y="529"/>
                    <a:pt x="1442" y="496"/>
                  </a:cubicBezTo>
                  <a:cubicBezTo>
                    <a:pt x="1421" y="484"/>
                    <a:pt x="1400" y="473"/>
                    <a:pt x="1376" y="465"/>
                  </a:cubicBezTo>
                  <a:cubicBezTo>
                    <a:pt x="1381" y="483"/>
                    <a:pt x="1385" y="502"/>
                    <a:pt x="1388" y="521"/>
                  </a:cubicBezTo>
                  <a:close/>
                  <a:moveTo>
                    <a:pt x="91" y="491"/>
                  </a:moveTo>
                  <a:cubicBezTo>
                    <a:pt x="82" y="531"/>
                    <a:pt x="72" y="570"/>
                    <a:pt x="69" y="616"/>
                  </a:cubicBezTo>
                  <a:cubicBezTo>
                    <a:pt x="73" y="619"/>
                    <a:pt x="78" y="623"/>
                    <a:pt x="83" y="625"/>
                  </a:cubicBezTo>
                  <a:cubicBezTo>
                    <a:pt x="98" y="568"/>
                    <a:pt x="121" y="515"/>
                    <a:pt x="142" y="467"/>
                  </a:cubicBezTo>
                  <a:cubicBezTo>
                    <a:pt x="124" y="474"/>
                    <a:pt x="107" y="482"/>
                    <a:pt x="91" y="491"/>
                  </a:cubicBezTo>
                  <a:close/>
                  <a:moveTo>
                    <a:pt x="558" y="472"/>
                  </a:moveTo>
                  <a:cubicBezTo>
                    <a:pt x="551" y="509"/>
                    <a:pt x="545" y="548"/>
                    <a:pt x="538" y="586"/>
                  </a:cubicBezTo>
                  <a:cubicBezTo>
                    <a:pt x="562" y="584"/>
                    <a:pt x="586" y="582"/>
                    <a:pt x="611" y="581"/>
                  </a:cubicBezTo>
                  <a:cubicBezTo>
                    <a:pt x="611" y="545"/>
                    <a:pt x="613" y="511"/>
                    <a:pt x="612" y="476"/>
                  </a:cubicBezTo>
                  <a:cubicBezTo>
                    <a:pt x="594" y="474"/>
                    <a:pt x="576" y="474"/>
                    <a:pt x="558" y="472"/>
                  </a:cubicBezTo>
                  <a:close/>
                  <a:moveTo>
                    <a:pt x="915" y="476"/>
                  </a:moveTo>
                  <a:cubicBezTo>
                    <a:pt x="919" y="511"/>
                    <a:pt x="925" y="546"/>
                    <a:pt x="928" y="582"/>
                  </a:cubicBezTo>
                  <a:cubicBezTo>
                    <a:pt x="941" y="582"/>
                    <a:pt x="952" y="584"/>
                    <a:pt x="965" y="584"/>
                  </a:cubicBezTo>
                  <a:cubicBezTo>
                    <a:pt x="965" y="546"/>
                    <a:pt x="963" y="510"/>
                    <a:pt x="963" y="473"/>
                  </a:cubicBezTo>
                  <a:cubicBezTo>
                    <a:pt x="946" y="473"/>
                    <a:pt x="930" y="474"/>
                    <a:pt x="915" y="476"/>
                  </a:cubicBezTo>
                  <a:close/>
                  <a:moveTo>
                    <a:pt x="617" y="476"/>
                  </a:moveTo>
                  <a:cubicBezTo>
                    <a:pt x="614" y="508"/>
                    <a:pt x="615" y="545"/>
                    <a:pt x="615" y="580"/>
                  </a:cubicBezTo>
                  <a:cubicBezTo>
                    <a:pt x="653" y="579"/>
                    <a:pt x="691" y="577"/>
                    <a:pt x="729" y="576"/>
                  </a:cubicBezTo>
                  <a:cubicBezTo>
                    <a:pt x="731" y="545"/>
                    <a:pt x="731" y="511"/>
                    <a:pt x="732" y="479"/>
                  </a:cubicBezTo>
                  <a:cubicBezTo>
                    <a:pt x="693" y="479"/>
                    <a:pt x="654" y="478"/>
                    <a:pt x="617" y="476"/>
                  </a:cubicBezTo>
                  <a:close/>
                  <a:moveTo>
                    <a:pt x="791" y="479"/>
                  </a:moveTo>
                  <a:cubicBezTo>
                    <a:pt x="791" y="513"/>
                    <a:pt x="791" y="544"/>
                    <a:pt x="791" y="576"/>
                  </a:cubicBezTo>
                  <a:cubicBezTo>
                    <a:pt x="836" y="577"/>
                    <a:pt x="881" y="579"/>
                    <a:pt x="924" y="581"/>
                  </a:cubicBezTo>
                  <a:cubicBezTo>
                    <a:pt x="920" y="546"/>
                    <a:pt x="915" y="511"/>
                    <a:pt x="911" y="476"/>
                  </a:cubicBezTo>
                  <a:cubicBezTo>
                    <a:pt x="872" y="478"/>
                    <a:pt x="831" y="479"/>
                    <a:pt x="791" y="479"/>
                  </a:cubicBezTo>
                  <a:close/>
                  <a:moveTo>
                    <a:pt x="736" y="479"/>
                  </a:moveTo>
                  <a:cubicBezTo>
                    <a:pt x="732" y="509"/>
                    <a:pt x="734" y="545"/>
                    <a:pt x="732" y="576"/>
                  </a:cubicBezTo>
                  <a:cubicBezTo>
                    <a:pt x="751" y="576"/>
                    <a:pt x="770" y="576"/>
                    <a:pt x="789" y="576"/>
                  </a:cubicBezTo>
                  <a:cubicBezTo>
                    <a:pt x="789" y="544"/>
                    <a:pt x="789" y="512"/>
                    <a:pt x="789" y="479"/>
                  </a:cubicBezTo>
                  <a:cubicBezTo>
                    <a:pt x="771" y="479"/>
                    <a:pt x="754" y="479"/>
                    <a:pt x="736" y="479"/>
                  </a:cubicBezTo>
                  <a:close/>
                  <a:moveTo>
                    <a:pt x="60" y="512"/>
                  </a:moveTo>
                  <a:cubicBezTo>
                    <a:pt x="53" y="535"/>
                    <a:pt x="44" y="556"/>
                    <a:pt x="37" y="580"/>
                  </a:cubicBezTo>
                  <a:cubicBezTo>
                    <a:pt x="45" y="593"/>
                    <a:pt x="53" y="606"/>
                    <a:pt x="67" y="613"/>
                  </a:cubicBezTo>
                  <a:cubicBezTo>
                    <a:pt x="69" y="569"/>
                    <a:pt x="81" y="529"/>
                    <a:pt x="87" y="493"/>
                  </a:cubicBezTo>
                  <a:cubicBezTo>
                    <a:pt x="78" y="499"/>
                    <a:pt x="69" y="505"/>
                    <a:pt x="60" y="512"/>
                  </a:cubicBezTo>
                  <a:close/>
                  <a:moveTo>
                    <a:pt x="1462" y="539"/>
                  </a:moveTo>
                  <a:cubicBezTo>
                    <a:pt x="1461" y="543"/>
                    <a:pt x="1465" y="539"/>
                    <a:pt x="1462" y="539"/>
                  </a:cubicBezTo>
                  <a:moveTo>
                    <a:pt x="1462" y="539"/>
                  </a:moveTo>
                  <a:cubicBezTo>
                    <a:pt x="1458" y="526"/>
                    <a:pt x="1458" y="502"/>
                    <a:pt x="1446" y="501"/>
                  </a:cubicBezTo>
                  <a:cubicBezTo>
                    <a:pt x="1452" y="512"/>
                    <a:pt x="1456" y="526"/>
                    <a:pt x="1462" y="539"/>
                  </a:cubicBezTo>
                  <a:moveTo>
                    <a:pt x="1480" y="592"/>
                  </a:moveTo>
                  <a:cubicBezTo>
                    <a:pt x="1504" y="563"/>
                    <a:pt x="1482" y="521"/>
                    <a:pt x="1457" y="507"/>
                  </a:cubicBezTo>
                  <a:cubicBezTo>
                    <a:pt x="1465" y="535"/>
                    <a:pt x="1469" y="567"/>
                    <a:pt x="1480" y="592"/>
                  </a:cubicBezTo>
                  <a:close/>
                  <a:moveTo>
                    <a:pt x="36" y="575"/>
                  </a:moveTo>
                  <a:cubicBezTo>
                    <a:pt x="40" y="555"/>
                    <a:pt x="51" y="536"/>
                    <a:pt x="54" y="517"/>
                  </a:cubicBezTo>
                  <a:cubicBezTo>
                    <a:pt x="42" y="529"/>
                    <a:pt x="28" y="553"/>
                    <a:pt x="36" y="575"/>
                  </a:cubicBezTo>
                  <a:close/>
                  <a:moveTo>
                    <a:pt x="1463" y="544"/>
                  </a:moveTo>
                  <a:cubicBezTo>
                    <a:pt x="1462" y="543"/>
                    <a:pt x="1463" y="544"/>
                    <a:pt x="1463" y="544"/>
                  </a:cubicBezTo>
                  <a:close/>
                  <a:moveTo>
                    <a:pt x="1480" y="597"/>
                  </a:moveTo>
                  <a:cubicBezTo>
                    <a:pt x="1494" y="642"/>
                    <a:pt x="1503" y="692"/>
                    <a:pt x="1508" y="747"/>
                  </a:cubicBezTo>
                  <a:cubicBezTo>
                    <a:pt x="1512" y="753"/>
                    <a:pt x="1516" y="760"/>
                    <a:pt x="1519" y="767"/>
                  </a:cubicBezTo>
                  <a:cubicBezTo>
                    <a:pt x="1521" y="690"/>
                    <a:pt x="1511" y="622"/>
                    <a:pt x="1494" y="563"/>
                  </a:cubicBezTo>
                  <a:cubicBezTo>
                    <a:pt x="1493" y="578"/>
                    <a:pt x="1486" y="587"/>
                    <a:pt x="1480" y="597"/>
                  </a:cubicBezTo>
                  <a:close/>
                  <a:moveTo>
                    <a:pt x="17" y="654"/>
                  </a:moveTo>
                  <a:cubicBezTo>
                    <a:pt x="21" y="628"/>
                    <a:pt x="28" y="604"/>
                    <a:pt x="34" y="580"/>
                  </a:cubicBezTo>
                  <a:cubicBezTo>
                    <a:pt x="33" y="577"/>
                    <a:pt x="32" y="573"/>
                    <a:pt x="30" y="570"/>
                  </a:cubicBezTo>
                  <a:cubicBezTo>
                    <a:pt x="26" y="597"/>
                    <a:pt x="18" y="626"/>
                    <a:pt x="17" y="654"/>
                  </a:cubicBezTo>
                  <a:close/>
                  <a:moveTo>
                    <a:pt x="615" y="583"/>
                  </a:moveTo>
                  <a:cubicBezTo>
                    <a:pt x="616" y="635"/>
                    <a:pt x="617" y="686"/>
                    <a:pt x="620" y="736"/>
                  </a:cubicBezTo>
                  <a:cubicBezTo>
                    <a:pt x="655" y="737"/>
                    <a:pt x="690" y="739"/>
                    <a:pt x="726" y="739"/>
                  </a:cubicBezTo>
                  <a:cubicBezTo>
                    <a:pt x="728" y="686"/>
                    <a:pt x="729" y="633"/>
                    <a:pt x="729" y="579"/>
                  </a:cubicBezTo>
                  <a:cubicBezTo>
                    <a:pt x="690" y="580"/>
                    <a:pt x="652" y="581"/>
                    <a:pt x="615" y="583"/>
                  </a:cubicBezTo>
                  <a:close/>
                  <a:moveTo>
                    <a:pt x="729" y="739"/>
                  </a:moveTo>
                  <a:cubicBezTo>
                    <a:pt x="750" y="738"/>
                    <a:pt x="769" y="740"/>
                    <a:pt x="788" y="739"/>
                  </a:cubicBezTo>
                  <a:cubicBezTo>
                    <a:pt x="788" y="685"/>
                    <a:pt x="790" y="633"/>
                    <a:pt x="789" y="579"/>
                  </a:cubicBezTo>
                  <a:cubicBezTo>
                    <a:pt x="770" y="579"/>
                    <a:pt x="752" y="579"/>
                    <a:pt x="733" y="579"/>
                  </a:cubicBezTo>
                  <a:cubicBezTo>
                    <a:pt x="730" y="630"/>
                    <a:pt x="731" y="686"/>
                    <a:pt x="729" y="739"/>
                  </a:cubicBezTo>
                  <a:close/>
                  <a:moveTo>
                    <a:pt x="791" y="582"/>
                  </a:moveTo>
                  <a:cubicBezTo>
                    <a:pt x="791" y="634"/>
                    <a:pt x="791" y="687"/>
                    <a:pt x="791" y="739"/>
                  </a:cubicBezTo>
                  <a:cubicBezTo>
                    <a:pt x="842" y="739"/>
                    <a:pt x="890" y="736"/>
                    <a:pt x="938" y="734"/>
                  </a:cubicBezTo>
                  <a:cubicBezTo>
                    <a:pt x="934" y="683"/>
                    <a:pt x="930" y="633"/>
                    <a:pt x="924" y="584"/>
                  </a:cubicBezTo>
                  <a:cubicBezTo>
                    <a:pt x="881" y="581"/>
                    <a:pt x="837" y="580"/>
                    <a:pt x="792" y="579"/>
                  </a:cubicBezTo>
                  <a:cubicBezTo>
                    <a:pt x="791" y="579"/>
                    <a:pt x="791" y="581"/>
                    <a:pt x="791" y="582"/>
                  </a:cubicBezTo>
                  <a:close/>
                  <a:moveTo>
                    <a:pt x="538" y="588"/>
                  </a:moveTo>
                  <a:cubicBezTo>
                    <a:pt x="531" y="634"/>
                    <a:pt x="526" y="681"/>
                    <a:pt x="521" y="729"/>
                  </a:cubicBezTo>
                  <a:cubicBezTo>
                    <a:pt x="552" y="732"/>
                    <a:pt x="584" y="734"/>
                    <a:pt x="616" y="736"/>
                  </a:cubicBezTo>
                  <a:cubicBezTo>
                    <a:pt x="612" y="686"/>
                    <a:pt x="615" y="630"/>
                    <a:pt x="609" y="583"/>
                  </a:cubicBezTo>
                  <a:cubicBezTo>
                    <a:pt x="586" y="585"/>
                    <a:pt x="562" y="587"/>
                    <a:pt x="538" y="588"/>
                  </a:cubicBezTo>
                  <a:close/>
                  <a:moveTo>
                    <a:pt x="929" y="584"/>
                  </a:moveTo>
                  <a:cubicBezTo>
                    <a:pt x="933" y="634"/>
                    <a:pt x="939" y="682"/>
                    <a:pt x="942" y="734"/>
                  </a:cubicBezTo>
                  <a:cubicBezTo>
                    <a:pt x="946" y="733"/>
                    <a:pt x="953" y="733"/>
                    <a:pt x="959" y="733"/>
                  </a:cubicBezTo>
                  <a:cubicBezTo>
                    <a:pt x="962" y="685"/>
                    <a:pt x="963" y="636"/>
                    <a:pt x="965" y="587"/>
                  </a:cubicBezTo>
                  <a:cubicBezTo>
                    <a:pt x="953" y="585"/>
                    <a:pt x="941" y="585"/>
                    <a:pt x="929" y="584"/>
                  </a:cubicBezTo>
                  <a:close/>
                  <a:moveTo>
                    <a:pt x="13" y="752"/>
                  </a:moveTo>
                  <a:cubicBezTo>
                    <a:pt x="25" y="732"/>
                    <a:pt x="46" y="719"/>
                    <a:pt x="63" y="704"/>
                  </a:cubicBezTo>
                  <a:cubicBezTo>
                    <a:pt x="63" y="674"/>
                    <a:pt x="63" y="645"/>
                    <a:pt x="66" y="618"/>
                  </a:cubicBezTo>
                  <a:cubicBezTo>
                    <a:pt x="54" y="609"/>
                    <a:pt x="45" y="597"/>
                    <a:pt x="35" y="585"/>
                  </a:cubicBezTo>
                  <a:cubicBezTo>
                    <a:pt x="23" y="635"/>
                    <a:pt x="7" y="690"/>
                    <a:pt x="13" y="752"/>
                  </a:cubicBezTo>
                  <a:close/>
                  <a:moveTo>
                    <a:pt x="967" y="587"/>
                  </a:moveTo>
                  <a:cubicBezTo>
                    <a:pt x="965" y="635"/>
                    <a:pt x="965" y="686"/>
                    <a:pt x="961" y="732"/>
                  </a:cubicBezTo>
                  <a:cubicBezTo>
                    <a:pt x="1017" y="729"/>
                    <a:pt x="1071" y="723"/>
                    <a:pt x="1123" y="716"/>
                  </a:cubicBezTo>
                  <a:cubicBezTo>
                    <a:pt x="1132" y="675"/>
                    <a:pt x="1121" y="639"/>
                    <a:pt x="1114" y="603"/>
                  </a:cubicBezTo>
                  <a:cubicBezTo>
                    <a:pt x="1067" y="597"/>
                    <a:pt x="1018" y="591"/>
                    <a:pt x="967" y="587"/>
                  </a:cubicBezTo>
                  <a:close/>
                  <a:moveTo>
                    <a:pt x="1476" y="597"/>
                  </a:moveTo>
                  <a:cubicBezTo>
                    <a:pt x="1478" y="594"/>
                    <a:pt x="1476" y="589"/>
                    <a:pt x="1474" y="587"/>
                  </a:cubicBezTo>
                  <a:cubicBezTo>
                    <a:pt x="1475" y="590"/>
                    <a:pt x="1475" y="594"/>
                    <a:pt x="1476" y="597"/>
                  </a:cubicBezTo>
                  <a:close/>
                  <a:moveTo>
                    <a:pt x="445" y="599"/>
                  </a:moveTo>
                  <a:cubicBezTo>
                    <a:pt x="446" y="641"/>
                    <a:pt x="448" y="683"/>
                    <a:pt x="452" y="722"/>
                  </a:cubicBezTo>
                  <a:cubicBezTo>
                    <a:pt x="474" y="725"/>
                    <a:pt x="496" y="727"/>
                    <a:pt x="518" y="729"/>
                  </a:cubicBezTo>
                  <a:cubicBezTo>
                    <a:pt x="523" y="682"/>
                    <a:pt x="528" y="634"/>
                    <a:pt x="535" y="589"/>
                  </a:cubicBezTo>
                  <a:cubicBezTo>
                    <a:pt x="504" y="591"/>
                    <a:pt x="475" y="595"/>
                    <a:pt x="445" y="599"/>
                  </a:cubicBezTo>
                  <a:close/>
                  <a:moveTo>
                    <a:pt x="1398" y="592"/>
                  </a:moveTo>
                  <a:cubicBezTo>
                    <a:pt x="1398" y="610"/>
                    <a:pt x="1399" y="628"/>
                    <a:pt x="1399" y="647"/>
                  </a:cubicBezTo>
                  <a:cubicBezTo>
                    <a:pt x="1404" y="644"/>
                    <a:pt x="1410" y="644"/>
                    <a:pt x="1412" y="640"/>
                  </a:cubicBezTo>
                  <a:cubicBezTo>
                    <a:pt x="1407" y="624"/>
                    <a:pt x="1403" y="607"/>
                    <a:pt x="1398" y="592"/>
                  </a:cubicBezTo>
                  <a:moveTo>
                    <a:pt x="1398" y="592"/>
                  </a:moveTo>
                  <a:cubicBezTo>
                    <a:pt x="1399" y="587"/>
                    <a:pt x="1395" y="591"/>
                    <a:pt x="1398" y="592"/>
                  </a:cubicBezTo>
                  <a:moveTo>
                    <a:pt x="354" y="612"/>
                  </a:moveTo>
                  <a:cubicBezTo>
                    <a:pt x="346" y="641"/>
                    <a:pt x="341" y="673"/>
                    <a:pt x="335" y="705"/>
                  </a:cubicBezTo>
                  <a:cubicBezTo>
                    <a:pt x="372" y="712"/>
                    <a:pt x="409" y="718"/>
                    <a:pt x="449" y="721"/>
                  </a:cubicBezTo>
                  <a:cubicBezTo>
                    <a:pt x="445" y="682"/>
                    <a:pt x="445" y="639"/>
                    <a:pt x="441" y="599"/>
                  </a:cubicBezTo>
                  <a:cubicBezTo>
                    <a:pt x="412" y="603"/>
                    <a:pt x="383" y="607"/>
                    <a:pt x="354" y="612"/>
                  </a:cubicBezTo>
                  <a:close/>
                  <a:moveTo>
                    <a:pt x="1483" y="721"/>
                  </a:moveTo>
                  <a:cubicBezTo>
                    <a:pt x="1487" y="724"/>
                    <a:pt x="1490" y="729"/>
                    <a:pt x="1494" y="733"/>
                  </a:cubicBezTo>
                  <a:cubicBezTo>
                    <a:pt x="1498" y="736"/>
                    <a:pt x="1504" y="743"/>
                    <a:pt x="1505" y="742"/>
                  </a:cubicBezTo>
                  <a:cubicBezTo>
                    <a:pt x="1499" y="690"/>
                    <a:pt x="1492" y="641"/>
                    <a:pt x="1477" y="599"/>
                  </a:cubicBezTo>
                  <a:cubicBezTo>
                    <a:pt x="1480" y="635"/>
                    <a:pt x="1484" y="678"/>
                    <a:pt x="1483" y="721"/>
                  </a:cubicBezTo>
                  <a:close/>
                  <a:moveTo>
                    <a:pt x="1416" y="642"/>
                  </a:moveTo>
                  <a:cubicBezTo>
                    <a:pt x="1419" y="657"/>
                    <a:pt x="1423" y="671"/>
                    <a:pt x="1425" y="686"/>
                  </a:cubicBezTo>
                  <a:cubicBezTo>
                    <a:pt x="1441" y="692"/>
                    <a:pt x="1456" y="703"/>
                    <a:pt x="1468" y="711"/>
                  </a:cubicBezTo>
                  <a:cubicBezTo>
                    <a:pt x="1472" y="714"/>
                    <a:pt x="1478" y="718"/>
                    <a:pt x="1480" y="718"/>
                  </a:cubicBezTo>
                  <a:cubicBezTo>
                    <a:pt x="1480" y="677"/>
                    <a:pt x="1480" y="637"/>
                    <a:pt x="1473" y="603"/>
                  </a:cubicBezTo>
                  <a:cubicBezTo>
                    <a:pt x="1457" y="619"/>
                    <a:pt x="1438" y="632"/>
                    <a:pt x="1416" y="642"/>
                  </a:cubicBezTo>
                  <a:close/>
                  <a:moveTo>
                    <a:pt x="1128" y="658"/>
                  </a:moveTo>
                  <a:cubicBezTo>
                    <a:pt x="1128" y="640"/>
                    <a:pt x="1129" y="623"/>
                    <a:pt x="1130" y="605"/>
                  </a:cubicBezTo>
                  <a:cubicBezTo>
                    <a:pt x="1124" y="606"/>
                    <a:pt x="1122" y="604"/>
                    <a:pt x="1117" y="604"/>
                  </a:cubicBezTo>
                  <a:cubicBezTo>
                    <a:pt x="1120" y="623"/>
                    <a:pt x="1124" y="640"/>
                    <a:pt x="1128" y="658"/>
                  </a:cubicBezTo>
                  <a:close/>
                  <a:moveTo>
                    <a:pt x="1134" y="606"/>
                  </a:moveTo>
                  <a:cubicBezTo>
                    <a:pt x="1132" y="607"/>
                    <a:pt x="1132" y="607"/>
                    <a:pt x="1132" y="609"/>
                  </a:cubicBezTo>
                  <a:cubicBezTo>
                    <a:pt x="1131" y="648"/>
                    <a:pt x="1128" y="682"/>
                    <a:pt x="1136" y="714"/>
                  </a:cubicBezTo>
                  <a:cubicBezTo>
                    <a:pt x="1184" y="707"/>
                    <a:pt x="1230" y="698"/>
                    <a:pt x="1274" y="688"/>
                  </a:cubicBezTo>
                  <a:cubicBezTo>
                    <a:pt x="1276" y="671"/>
                    <a:pt x="1276" y="653"/>
                    <a:pt x="1277" y="635"/>
                  </a:cubicBezTo>
                  <a:cubicBezTo>
                    <a:pt x="1230" y="624"/>
                    <a:pt x="1183" y="614"/>
                    <a:pt x="1134" y="606"/>
                  </a:cubicBezTo>
                  <a:close/>
                  <a:moveTo>
                    <a:pt x="349" y="613"/>
                  </a:moveTo>
                  <a:cubicBezTo>
                    <a:pt x="330" y="617"/>
                    <a:pt x="311" y="621"/>
                    <a:pt x="292" y="624"/>
                  </a:cubicBezTo>
                  <a:cubicBezTo>
                    <a:pt x="292" y="650"/>
                    <a:pt x="293" y="674"/>
                    <a:pt x="295" y="697"/>
                  </a:cubicBezTo>
                  <a:cubicBezTo>
                    <a:pt x="307" y="700"/>
                    <a:pt x="319" y="703"/>
                    <a:pt x="332" y="704"/>
                  </a:cubicBezTo>
                  <a:cubicBezTo>
                    <a:pt x="337" y="674"/>
                    <a:pt x="345" y="641"/>
                    <a:pt x="349" y="613"/>
                  </a:cubicBezTo>
                  <a:close/>
                  <a:moveTo>
                    <a:pt x="1279" y="634"/>
                  </a:moveTo>
                  <a:cubicBezTo>
                    <a:pt x="1282" y="634"/>
                    <a:pt x="1283" y="634"/>
                    <a:pt x="1284" y="635"/>
                  </a:cubicBezTo>
                  <a:cubicBezTo>
                    <a:pt x="1283" y="628"/>
                    <a:pt x="1282" y="622"/>
                    <a:pt x="1279" y="617"/>
                  </a:cubicBezTo>
                  <a:cubicBezTo>
                    <a:pt x="1279" y="623"/>
                    <a:pt x="1279" y="628"/>
                    <a:pt x="1279" y="634"/>
                  </a:cubicBezTo>
                  <a:close/>
                  <a:moveTo>
                    <a:pt x="67" y="699"/>
                  </a:moveTo>
                  <a:cubicBezTo>
                    <a:pt x="70" y="674"/>
                    <a:pt x="76" y="651"/>
                    <a:pt x="82" y="628"/>
                  </a:cubicBezTo>
                  <a:cubicBezTo>
                    <a:pt x="77" y="626"/>
                    <a:pt x="74" y="621"/>
                    <a:pt x="68" y="620"/>
                  </a:cubicBezTo>
                  <a:cubicBezTo>
                    <a:pt x="67" y="645"/>
                    <a:pt x="64" y="674"/>
                    <a:pt x="67" y="699"/>
                  </a:cubicBezTo>
                  <a:close/>
                  <a:moveTo>
                    <a:pt x="288" y="625"/>
                  </a:moveTo>
                  <a:cubicBezTo>
                    <a:pt x="255" y="634"/>
                    <a:pt x="221" y="642"/>
                    <a:pt x="190" y="652"/>
                  </a:cubicBezTo>
                  <a:cubicBezTo>
                    <a:pt x="189" y="659"/>
                    <a:pt x="188" y="664"/>
                    <a:pt x="186" y="670"/>
                  </a:cubicBezTo>
                  <a:cubicBezTo>
                    <a:pt x="220" y="680"/>
                    <a:pt x="255" y="690"/>
                    <a:pt x="293" y="696"/>
                  </a:cubicBezTo>
                  <a:cubicBezTo>
                    <a:pt x="290" y="673"/>
                    <a:pt x="291" y="648"/>
                    <a:pt x="288" y="625"/>
                  </a:cubicBezTo>
                  <a:close/>
                  <a:moveTo>
                    <a:pt x="69" y="701"/>
                  </a:moveTo>
                  <a:cubicBezTo>
                    <a:pt x="95" y="687"/>
                    <a:pt x="122" y="673"/>
                    <a:pt x="152" y="663"/>
                  </a:cubicBezTo>
                  <a:cubicBezTo>
                    <a:pt x="130" y="651"/>
                    <a:pt x="104" y="643"/>
                    <a:pt x="84" y="629"/>
                  </a:cubicBezTo>
                  <a:cubicBezTo>
                    <a:pt x="79" y="653"/>
                    <a:pt x="73" y="676"/>
                    <a:pt x="69" y="701"/>
                  </a:cubicBezTo>
                  <a:close/>
                  <a:moveTo>
                    <a:pt x="1277" y="687"/>
                  </a:moveTo>
                  <a:cubicBezTo>
                    <a:pt x="1283" y="685"/>
                    <a:pt x="1289" y="684"/>
                    <a:pt x="1296" y="682"/>
                  </a:cubicBezTo>
                  <a:cubicBezTo>
                    <a:pt x="1292" y="667"/>
                    <a:pt x="1290" y="652"/>
                    <a:pt x="1285" y="638"/>
                  </a:cubicBezTo>
                  <a:cubicBezTo>
                    <a:pt x="1284" y="637"/>
                    <a:pt x="1281" y="637"/>
                    <a:pt x="1279" y="636"/>
                  </a:cubicBezTo>
                  <a:cubicBezTo>
                    <a:pt x="1278" y="652"/>
                    <a:pt x="1278" y="670"/>
                    <a:pt x="1277" y="687"/>
                  </a:cubicBezTo>
                  <a:close/>
                  <a:moveTo>
                    <a:pt x="1298" y="681"/>
                  </a:moveTo>
                  <a:cubicBezTo>
                    <a:pt x="1320" y="675"/>
                    <a:pt x="1342" y="670"/>
                    <a:pt x="1362" y="661"/>
                  </a:cubicBezTo>
                  <a:cubicBezTo>
                    <a:pt x="1338" y="654"/>
                    <a:pt x="1315" y="645"/>
                    <a:pt x="1289" y="639"/>
                  </a:cubicBezTo>
                  <a:cubicBezTo>
                    <a:pt x="1291" y="653"/>
                    <a:pt x="1296" y="666"/>
                    <a:pt x="1298" y="681"/>
                  </a:cubicBezTo>
                  <a:close/>
                  <a:moveTo>
                    <a:pt x="1399" y="649"/>
                  </a:moveTo>
                  <a:cubicBezTo>
                    <a:pt x="1399" y="657"/>
                    <a:pt x="1399" y="665"/>
                    <a:pt x="1399" y="673"/>
                  </a:cubicBezTo>
                  <a:cubicBezTo>
                    <a:pt x="1407" y="677"/>
                    <a:pt x="1415" y="680"/>
                    <a:pt x="1422" y="684"/>
                  </a:cubicBezTo>
                  <a:cubicBezTo>
                    <a:pt x="1419" y="671"/>
                    <a:pt x="1418" y="655"/>
                    <a:pt x="1412" y="644"/>
                  </a:cubicBezTo>
                  <a:cubicBezTo>
                    <a:pt x="1409" y="646"/>
                    <a:pt x="1404" y="648"/>
                    <a:pt x="1399" y="649"/>
                  </a:cubicBezTo>
                  <a:close/>
                  <a:moveTo>
                    <a:pt x="1371" y="662"/>
                  </a:moveTo>
                  <a:cubicBezTo>
                    <a:pt x="1379" y="665"/>
                    <a:pt x="1388" y="668"/>
                    <a:pt x="1397" y="672"/>
                  </a:cubicBezTo>
                  <a:cubicBezTo>
                    <a:pt x="1396" y="666"/>
                    <a:pt x="1398" y="656"/>
                    <a:pt x="1396" y="651"/>
                  </a:cubicBezTo>
                  <a:cubicBezTo>
                    <a:pt x="1388" y="655"/>
                    <a:pt x="1379" y="658"/>
                    <a:pt x="1371" y="662"/>
                  </a:cubicBezTo>
                  <a:close/>
                  <a:moveTo>
                    <a:pt x="162" y="662"/>
                  </a:moveTo>
                  <a:cubicBezTo>
                    <a:pt x="169" y="664"/>
                    <a:pt x="175" y="668"/>
                    <a:pt x="184" y="669"/>
                  </a:cubicBezTo>
                  <a:cubicBezTo>
                    <a:pt x="184" y="663"/>
                    <a:pt x="187" y="659"/>
                    <a:pt x="187" y="653"/>
                  </a:cubicBezTo>
                  <a:cubicBezTo>
                    <a:pt x="178" y="656"/>
                    <a:pt x="170" y="658"/>
                    <a:pt x="162" y="662"/>
                  </a:cubicBezTo>
                  <a:close/>
                  <a:moveTo>
                    <a:pt x="109" y="683"/>
                  </a:moveTo>
                  <a:cubicBezTo>
                    <a:pt x="98" y="688"/>
                    <a:pt x="72" y="698"/>
                    <a:pt x="68" y="707"/>
                  </a:cubicBezTo>
                  <a:cubicBezTo>
                    <a:pt x="63" y="717"/>
                    <a:pt x="68" y="742"/>
                    <a:pt x="70" y="755"/>
                  </a:cubicBezTo>
                  <a:cubicBezTo>
                    <a:pt x="76" y="807"/>
                    <a:pt x="83" y="853"/>
                    <a:pt x="96" y="893"/>
                  </a:cubicBezTo>
                  <a:cubicBezTo>
                    <a:pt x="107" y="898"/>
                    <a:pt x="117" y="903"/>
                    <a:pt x="127" y="908"/>
                  </a:cubicBezTo>
                  <a:cubicBezTo>
                    <a:pt x="138" y="901"/>
                    <a:pt x="150" y="898"/>
                    <a:pt x="158" y="889"/>
                  </a:cubicBezTo>
                  <a:cubicBezTo>
                    <a:pt x="157" y="859"/>
                    <a:pt x="160" y="834"/>
                    <a:pt x="162" y="808"/>
                  </a:cubicBezTo>
                  <a:cubicBezTo>
                    <a:pt x="163" y="790"/>
                    <a:pt x="168" y="772"/>
                    <a:pt x="168" y="756"/>
                  </a:cubicBezTo>
                  <a:cubicBezTo>
                    <a:pt x="168" y="741"/>
                    <a:pt x="163" y="727"/>
                    <a:pt x="162" y="712"/>
                  </a:cubicBezTo>
                  <a:cubicBezTo>
                    <a:pt x="161" y="696"/>
                    <a:pt x="161" y="681"/>
                    <a:pt x="159" y="665"/>
                  </a:cubicBezTo>
                  <a:cubicBezTo>
                    <a:pt x="159" y="664"/>
                    <a:pt x="159" y="664"/>
                    <a:pt x="158" y="664"/>
                  </a:cubicBezTo>
                  <a:cubicBezTo>
                    <a:pt x="145" y="667"/>
                    <a:pt x="128" y="674"/>
                    <a:pt x="109" y="683"/>
                  </a:cubicBezTo>
                  <a:close/>
                  <a:moveTo>
                    <a:pt x="1367" y="664"/>
                  </a:moveTo>
                  <a:cubicBezTo>
                    <a:pt x="1347" y="670"/>
                    <a:pt x="1321" y="678"/>
                    <a:pt x="1299" y="685"/>
                  </a:cubicBezTo>
                  <a:cubicBezTo>
                    <a:pt x="1311" y="742"/>
                    <a:pt x="1319" y="805"/>
                    <a:pt x="1322" y="872"/>
                  </a:cubicBezTo>
                  <a:cubicBezTo>
                    <a:pt x="1336" y="877"/>
                    <a:pt x="1347" y="884"/>
                    <a:pt x="1362" y="888"/>
                  </a:cubicBezTo>
                  <a:cubicBezTo>
                    <a:pt x="1380" y="824"/>
                    <a:pt x="1394" y="754"/>
                    <a:pt x="1397" y="674"/>
                  </a:cubicBezTo>
                  <a:cubicBezTo>
                    <a:pt x="1386" y="672"/>
                    <a:pt x="1378" y="666"/>
                    <a:pt x="1367" y="664"/>
                  </a:cubicBezTo>
                  <a:close/>
                  <a:moveTo>
                    <a:pt x="170" y="745"/>
                  </a:moveTo>
                  <a:cubicBezTo>
                    <a:pt x="172" y="719"/>
                    <a:pt x="178" y="695"/>
                    <a:pt x="183" y="671"/>
                  </a:cubicBezTo>
                  <a:cubicBezTo>
                    <a:pt x="175" y="670"/>
                    <a:pt x="169" y="667"/>
                    <a:pt x="162" y="665"/>
                  </a:cubicBezTo>
                  <a:cubicBezTo>
                    <a:pt x="164" y="692"/>
                    <a:pt x="164" y="722"/>
                    <a:pt x="170" y="745"/>
                  </a:cubicBezTo>
                  <a:close/>
                  <a:moveTo>
                    <a:pt x="185" y="672"/>
                  </a:moveTo>
                  <a:cubicBezTo>
                    <a:pt x="185" y="673"/>
                    <a:pt x="185" y="674"/>
                    <a:pt x="185" y="675"/>
                  </a:cubicBezTo>
                  <a:cubicBezTo>
                    <a:pt x="182" y="704"/>
                    <a:pt x="169" y="731"/>
                    <a:pt x="171" y="761"/>
                  </a:cubicBezTo>
                  <a:cubicBezTo>
                    <a:pt x="172" y="801"/>
                    <a:pt x="188" y="839"/>
                    <a:pt x="195" y="875"/>
                  </a:cubicBezTo>
                  <a:cubicBezTo>
                    <a:pt x="232" y="860"/>
                    <a:pt x="272" y="848"/>
                    <a:pt x="314" y="837"/>
                  </a:cubicBezTo>
                  <a:cubicBezTo>
                    <a:pt x="306" y="792"/>
                    <a:pt x="297" y="749"/>
                    <a:pt x="294" y="700"/>
                  </a:cubicBezTo>
                  <a:cubicBezTo>
                    <a:pt x="256" y="692"/>
                    <a:pt x="219" y="683"/>
                    <a:pt x="185" y="672"/>
                  </a:cubicBezTo>
                  <a:close/>
                  <a:moveTo>
                    <a:pt x="1364" y="890"/>
                  </a:moveTo>
                  <a:cubicBezTo>
                    <a:pt x="1375" y="896"/>
                    <a:pt x="1385" y="902"/>
                    <a:pt x="1397" y="908"/>
                  </a:cubicBezTo>
                  <a:cubicBezTo>
                    <a:pt x="1411" y="900"/>
                    <a:pt x="1428" y="894"/>
                    <a:pt x="1441" y="885"/>
                  </a:cubicBezTo>
                  <a:cubicBezTo>
                    <a:pt x="1442" y="811"/>
                    <a:pt x="1435" y="747"/>
                    <a:pt x="1423" y="687"/>
                  </a:cubicBezTo>
                  <a:cubicBezTo>
                    <a:pt x="1415" y="684"/>
                    <a:pt x="1408" y="679"/>
                    <a:pt x="1398" y="676"/>
                  </a:cubicBezTo>
                  <a:cubicBezTo>
                    <a:pt x="1397" y="757"/>
                    <a:pt x="1382" y="826"/>
                    <a:pt x="1364" y="890"/>
                  </a:cubicBezTo>
                  <a:close/>
                  <a:moveTo>
                    <a:pt x="1127" y="716"/>
                  </a:moveTo>
                  <a:cubicBezTo>
                    <a:pt x="1127" y="713"/>
                    <a:pt x="1132" y="715"/>
                    <a:pt x="1134" y="715"/>
                  </a:cubicBezTo>
                  <a:cubicBezTo>
                    <a:pt x="1132" y="705"/>
                    <a:pt x="1131" y="694"/>
                    <a:pt x="1129" y="685"/>
                  </a:cubicBezTo>
                  <a:cubicBezTo>
                    <a:pt x="1128" y="694"/>
                    <a:pt x="1125" y="707"/>
                    <a:pt x="1127" y="716"/>
                  </a:cubicBezTo>
                  <a:close/>
                  <a:moveTo>
                    <a:pt x="1277" y="690"/>
                  </a:moveTo>
                  <a:cubicBezTo>
                    <a:pt x="1272" y="746"/>
                    <a:pt x="1263" y="798"/>
                    <a:pt x="1252" y="848"/>
                  </a:cubicBezTo>
                  <a:cubicBezTo>
                    <a:pt x="1275" y="855"/>
                    <a:pt x="1298" y="862"/>
                    <a:pt x="1319" y="871"/>
                  </a:cubicBezTo>
                  <a:cubicBezTo>
                    <a:pt x="1316" y="804"/>
                    <a:pt x="1310" y="740"/>
                    <a:pt x="1295" y="685"/>
                  </a:cubicBezTo>
                  <a:cubicBezTo>
                    <a:pt x="1289" y="687"/>
                    <a:pt x="1283" y="688"/>
                    <a:pt x="1277" y="690"/>
                  </a:cubicBezTo>
                  <a:close/>
                  <a:moveTo>
                    <a:pt x="1443" y="884"/>
                  </a:moveTo>
                  <a:cubicBezTo>
                    <a:pt x="1447" y="884"/>
                    <a:pt x="1454" y="877"/>
                    <a:pt x="1459" y="875"/>
                  </a:cubicBezTo>
                  <a:cubicBezTo>
                    <a:pt x="1470" y="828"/>
                    <a:pt x="1478" y="779"/>
                    <a:pt x="1480" y="723"/>
                  </a:cubicBezTo>
                  <a:cubicBezTo>
                    <a:pt x="1465" y="709"/>
                    <a:pt x="1446" y="699"/>
                    <a:pt x="1426" y="689"/>
                  </a:cubicBezTo>
                  <a:cubicBezTo>
                    <a:pt x="1437" y="748"/>
                    <a:pt x="1446" y="814"/>
                    <a:pt x="1443" y="884"/>
                  </a:cubicBezTo>
                  <a:close/>
                  <a:moveTo>
                    <a:pt x="1136" y="718"/>
                  </a:moveTo>
                  <a:cubicBezTo>
                    <a:pt x="1142" y="751"/>
                    <a:pt x="1146" y="785"/>
                    <a:pt x="1148" y="822"/>
                  </a:cubicBezTo>
                  <a:cubicBezTo>
                    <a:pt x="1182" y="830"/>
                    <a:pt x="1216" y="838"/>
                    <a:pt x="1249" y="847"/>
                  </a:cubicBezTo>
                  <a:cubicBezTo>
                    <a:pt x="1260" y="798"/>
                    <a:pt x="1269" y="747"/>
                    <a:pt x="1274" y="691"/>
                  </a:cubicBezTo>
                  <a:cubicBezTo>
                    <a:pt x="1273" y="691"/>
                    <a:pt x="1272" y="691"/>
                    <a:pt x="1272" y="691"/>
                  </a:cubicBezTo>
                  <a:cubicBezTo>
                    <a:pt x="1229" y="702"/>
                    <a:pt x="1181" y="708"/>
                    <a:pt x="1136" y="718"/>
                  </a:cubicBezTo>
                  <a:close/>
                  <a:moveTo>
                    <a:pt x="317" y="834"/>
                  </a:moveTo>
                  <a:cubicBezTo>
                    <a:pt x="320" y="790"/>
                    <a:pt x="325" y="747"/>
                    <a:pt x="332" y="707"/>
                  </a:cubicBezTo>
                  <a:cubicBezTo>
                    <a:pt x="319" y="706"/>
                    <a:pt x="307" y="703"/>
                    <a:pt x="295" y="700"/>
                  </a:cubicBezTo>
                  <a:cubicBezTo>
                    <a:pt x="301" y="747"/>
                    <a:pt x="306" y="792"/>
                    <a:pt x="317" y="834"/>
                  </a:cubicBezTo>
                  <a:close/>
                  <a:moveTo>
                    <a:pt x="334" y="708"/>
                  </a:moveTo>
                  <a:cubicBezTo>
                    <a:pt x="329" y="749"/>
                    <a:pt x="320" y="792"/>
                    <a:pt x="320" y="836"/>
                  </a:cubicBezTo>
                  <a:cubicBezTo>
                    <a:pt x="364" y="824"/>
                    <a:pt x="411" y="815"/>
                    <a:pt x="460" y="809"/>
                  </a:cubicBezTo>
                  <a:cubicBezTo>
                    <a:pt x="456" y="781"/>
                    <a:pt x="452" y="754"/>
                    <a:pt x="450" y="724"/>
                  </a:cubicBezTo>
                  <a:cubicBezTo>
                    <a:pt x="410" y="721"/>
                    <a:pt x="372" y="714"/>
                    <a:pt x="334" y="708"/>
                  </a:cubicBezTo>
                  <a:close/>
                  <a:moveTo>
                    <a:pt x="12" y="759"/>
                  </a:moveTo>
                  <a:cubicBezTo>
                    <a:pt x="10" y="769"/>
                    <a:pt x="13" y="784"/>
                    <a:pt x="14" y="796"/>
                  </a:cubicBezTo>
                  <a:cubicBezTo>
                    <a:pt x="15" y="809"/>
                    <a:pt x="15" y="823"/>
                    <a:pt x="18" y="833"/>
                  </a:cubicBezTo>
                  <a:cubicBezTo>
                    <a:pt x="21" y="843"/>
                    <a:pt x="38" y="854"/>
                    <a:pt x="45" y="860"/>
                  </a:cubicBezTo>
                  <a:cubicBezTo>
                    <a:pt x="48" y="862"/>
                    <a:pt x="50" y="867"/>
                    <a:pt x="54" y="865"/>
                  </a:cubicBezTo>
                  <a:cubicBezTo>
                    <a:pt x="52" y="809"/>
                    <a:pt x="59" y="757"/>
                    <a:pt x="63" y="710"/>
                  </a:cubicBezTo>
                  <a:cubicBezTo>
                    <a:pt x="63" y="709"/>
                    <a:pt x="63" y="709"/>
                    <a:pt x="62" y="709"/>
                  </a:cubicBezTo>
                  <a:cubicBezTo>
                    <a:pt x="50" y="719"/>
                    <a:pt x="16" y="741"/>
                    <a:pt x="12" y="759"/>
                  </a:cubicBezTo>
                  <a:close/>
                  <a:moveTo>
                    <a:pt x="1134" y="718"/>
                  </a:moveTo>
                  <a:cubicBezTo>
                    <a:pt x="1133" y="716"/>
                    <a:pt x="1129" y="719"/>
                    <a:pt x="1126" y="718"/>
                  </a:cubicBezTo>
                  <a:cubicBezTo>
                    <a:pt x="1122" y="751"/>
                    <a:pt x="1118" y="785"/>
                    <a:pt x="1112" y="816"/>
                  </a:cubicBezTo>
                  <a:cubicBezTo>
                    <a:pt x="1124" y="818"/>
                    <a:pt x="1134" y="821"/>
                    <a:pt x="1146" y="822"/>
                  </a:cubicBezTo>
                  <a:cubicBezTo>
                    <a:pt x="1143" y="787"/>
                    <a:pt x="1139" y="752"/>
                    <a:pt x="1134" y="718"/>
                  </a:cubicBezTo>
                  <a:close/>
                  <a:moveTo>
                    <a:pt x="961" y="735"/>
                  </a:moveTo>
                  <a:cubicBezTo>
                    <a:pt x="960" y="755"/>
                    <a:pt x="958" y="775"/>
                    <a:pt x="956" y="795"/>
                  </a:cubicBezTo>
                  <a:cubicBezTo>
                    <a:pt x="1009" y="801"/>
                    <a:pt x="1060" y="807"/>
                    <a:pt x="1110" y="815"/>
                  </a:cubicBezTo>
                  <a:cubicBezTo>
                    <a:pt x="1113" y="784"/>
                    <a:pt x="1123" y="748"/>
                    <a:pt x="1121" y="719"/>
                  </a:cubicBezTo>
                  <a:cubicBezTo>
                    <a:pt x="1070" y="726"/>
                    <a:pt x="1016" y="732"/>
                    <a:pt x="961" y="735"/>
                  </a:cubicBezTo>
                  <a:close/>
                  <a:moveTo>
                    <a:pt x="1462" y="872"/>
                  </a:moveTo>
                  <a:cubicBezTo>
                    <a:pt x="1480" y="862"/>
                    <a:pt x="1495" y="848"/>
                    <a:pt x="1507" y="832"/>
                  </a:cubicBezTo>
                  <a:cubicBezTo>
                    <a:pt x="1507" y="814"/>
                    <a:pt x="1508" y="802"/>
                    <a:pt x="1507" y="786"/>
                  </a:cubicBezTo>
                  <a:cubicBezTo>
                    <a:pt x="1506" y="773"/>
                    <a:pt x="1508" y="759"/>
                    <a:pt x="1506" y="750"/>
                  </a:cubicBezTo>
                  <a:cubicBezTo>
                    <a:pt x="1503" y="738"/>
                    <a:pt x="1488" y="733"/>
                    <a:pt x="1482" y="724"/>
                  </a:cubicBezTo>
                  <a:cubicBezTo>
                    <a:pt x="1481" y="779"/>
                    <a:pt x="1472" y="827"/>
                    <a:pt x="1462" y="872"/>
                  </a:cubicBezTo>
                  <a:close/>
                  <a:moveTo>
                    <a:pt x="462" y="808"/>
                  </a:moveTo>
                  <a:cubicBezTo>
                    <a:pt x="479" y="806"/>
                    <a:pt x="496" y="804"/>
                    <a:pt x="512" y="801"/>
                  </a:cubicBezTo>
                  <a:cubicBezTo>
                    <a:pt x="515" y="778"/>
                    <a:pt x="516" y="755"/>
                    <a:pt x="518" y="732"/>
                  </a:cubicBezTo>
                  <a:cubicBezTo>
                    <a:pt x="496" y="729"/>
                    <a:pt x="474" y="727"/>
                    <a:pt x="452" y="725"/>
                  </a:cubicBezTo>
                  <a:cubicBezTo>
                    <a:pt x="455" y="753"/>
                    <a:pt x="458" y="780"/>
                    <a:pt x="462" y="808"/>
                  </a:cubicBezTo>
                  <a:close/>
                  <a:moveTo>
                    <a:pt x="56" y="868"/>
                  </a:moveTo>
                  <a:cubicBezTo>
                    <a:pt x="66" y="877"/>
                    <a:pt x="79" y="884"/>
                    <a:pt x="92" y="890"/>
                  </a:cubicBezTo>
                  <a:cubicBezTo>
                    <a:pt x="79" y="840"/>
                    <a:pt x="69" y="787"/>
                    <a:pt x="64" y="728"/>
                  </a:cubicBezTo>
                  <a:cubicBezTo>
                    <a:pt x="58" y="772"/>
                    <a:pt x="55" y="818"/>
                    <a:pt x="56" y="868"/>
                  </a:cubicBezTo>
                  <a:close/>
                  <a:moveTo>
                    <a:pt x="522" y="732"/>
                  </a:moveTo>
                  <a:cubicBezTo>
                    <a:pt x="518" y="753"/>
                    <a:pt x="518" y="778"/>
                    <a:pt x="515" y="801"/>
                  </a:cubicBezTo>
                  <a:cubicBezTo>
                    <a:pt x="549" y="797"/>
                    <a:pt x="584" y="794"/>
                    <a:pt x="619" y="791"/>
                  </a:cubicBezTo>
                  <a:cubicBezTo>
                    <a:pt x="619" y="773"/>
                    <a:pt x="617" y="756"/>
                    <a:pt x="616" y="739"/>
                  </a:cubicBezTo>
                  <a:cubicBezTo>
                    <a:pt x="585" y="736"/>
                    <a:pt x="553" y="735"/>
                    <a:pt x="522" y="732"/>
                  </a:cubicBezTo>
                  <a:close/>
                  <a:moveTo>
                    <a:pt x="8" y="761"/>
                  </a:moveTo>
                  <a:cubicBezTo>
                    <a:pt x="10" y="754"/>
                    <a:pt x="10" y="740"/>
                    <a:pt x="8" y="733"/>
                  </a:cubicBezTo>
                  <a:cubicBezTo>
                    <a:pt x="10" y="743"/>
                    <a:pt x="6" y="753"/>
                    <a:pt x="8" y="761"/>
                  </a:cubicBezTo>
                  <a:close/>
                  <a:moveTo>
                    <a:pt x="942" y="737"/>
                  </a:moveTo>
                  <a:cubicBezTo>
                    <a:pt x="943" y="757"/>
                    <a:pt x="945" y="775"/>
                    <a:pt x="945" y="795"/>
                  </a:cubicBezTo>
                  <a:cubicBezTo>
                    <a:pt x="948" y="795"/>
                    <a:pt x="950" y="795"/>
                    <a:pt x="953" y="795"/>
                  </a:cubicBezTo>
                  <a:cubicBezTo>
                    <a:pt x="956" y="776"/>
                    <a:pt x="957" y="756"/>
                    <a:pt x="958" y="736"/>
                  </a:cubicBezTo>
                  <a:cubicBezTo>
                    <a:pt x="953" y="736"/>
                    <a:pt x="946" y="735"/>
                    <a:pt x="942" y="737"/>
                  </a:cubicBezTo>
                  <a:close/>
                  <a:moveTo>
                    <a:pt x="790" y="742"/>
                  </a:moveTo>
                  <a:cubicBezTo>
                    <a:pt x="790" y="757"/>
                    <a:pt x="790" y="772"/>
                    <a:pt x="790" y="788"/>
                  </a:cubicBezTo>
                  <a:cubicBezTo>
                    <a:pt x="843" y="788"/>
                    <a:pt x="892" y="791"/>
                    <a:pt x="942" y="794"/>
                  </a:cubicBezTo>
                  <a:cubicBezTo>
                    <a:pt x="940" y="776"/>
                    <a:pt x="940" y="755"/>
                    <a:pt x="938" y="737"/>
                  </a:cubicBezTo>
                  <a:cubicBezTo>
                    <a:pt x="889" y="739"/>
                    <a:pt x="841" y="742"/>
                    <a:pt x="790" y="742"/>
                  </a:cubicBezTo>
                  <a:close/>
                  <a:moveTo>
                    <a:pt x="621" y="739"/>
                  </a:moveTo>
                  <a:cubicBezTo>
                    <a:pt x="619" y="755"/>
                    <a:pt x="623" y="774"/>
                    <a:pt x="623" y="791"/>
                  </a:cubicBezTo>
                  <a:cubicBezTo>
                    <a:pt x="657" y="790"/>
                    <a:pt x="691" y="788"/>
                    <a:pt x="726" y="788"/>
                  </a:cubicBezTo>
                  <a:cubicBezTo>
                    <a:pt x="726" y="772"/>
                    <a:pt x="726" y="757"/>
                    <a:pt x="726" y="742"/>
                  </a:cubicBezTo>
                  <a:cubicBezTo>
                    <a:pt x="690" y="742"/>
                    <a:pt x="656" y="740"/>
                    <a:pt x="621" y="739"/>
                  </a:cubicBezTo>
                  <a:close/>
                  <a:moveTo>
                    <a:pt x="729" y="742"/>
                  </a:moveTo>
                  <a:cubicBezTo>
                    <a:pt x="729" y="757"/>
                    <a:pt x="729" y="772"/>
                    <a:pt x="729" y="788"/>
                  </a:cubicBezTo>
                  <a:cubicBezTo>
                    <a:pt x="749" y="788"/>
                    <a:pt x="768" y="788"/>
                    <a:pt x="787" y="788"/>
                  </a:cubicBezTo>
                  <a:cubicBezTo>
                    <a:pt x="788" y="773"/>
                    <a:pt x="788" y="757"/>
                    <a:pt x="788" y="742"/>
                  </a:cubicBezTo>
                  <a:cubicBezTo>
                    <a:pt x="768" y="742"/>
                    <a:pt x="749" y="742"/>
                    <a:pt x="729" y="742"/>
                  </a:cubicBezTo>
                  <a:close/>
                  <a:moveTo>
                    <a:pt x="1508" y="753"/>
                  </a:moveTo>
                  <a:cubicBezTo>
                    <a:pt x="1508" y="753"/>
                    <a:pt x="1509" y="754"/>
                    <a:pt x="1508" y="753"/>
                  </a:cubicBezTo>
                  <a:close/>
                  <a:moveTo>
                    <a:pt x="1511" y="827"/>
                  </a:moveTo>
                  <a:cubicBezTo>
                    <a:pt x="1520" y="808"/>
                    <a:pt x="1524" y="768"/>
                    <a:pt x="1509" y="754"/>
                  </a:cubicBezTo>
                  <a:cubicBezTo>
                    <a:pt x="1510" y="778"/>
                    <a:pt x="1509" y="804"/>
                    <a:pt x="1511" y="827"/>
                  </a:cubicBezTo>
                  <a:close/>
                  <a:moveTo>
                    <a:pt x="15" y="828"/>
                  </a:moveTo>
                  <a:cubicBezTo>
                    <a:pt x="12" y="808"/>
                    <a:pt x="12" y="784"/>
                    <a:pt x="8" y="765"/>
                  </a:cubicBezTo>
                  <a:cubicBezTo>
                    <a:pt x="6" y="784"/>
                    <a:pt x="4" y="816"/>
                    <a:pt x="15" y="828"/>
                  </a:cubicBezTo>
                  <a:close/>
                  <a:moveTo>
                    <a:pt x="162" y="890"/>
                  </a:moveTo>
                  <a:cubicBezTo>
                    <a:pt x="171" y="884"/>
                    <a:pt x="184" y="881"/>
                    <a:pt x="193" y="875"/>
                  </a:cubicBezTo>
                  <a:cubicBezTo>
                    <a:pt x="182" y="842"/>
                    <a:pt x="176" y="805"/>
                    <a:pt x="169" y="768"/>
                  </a:cubicBezTo>
                  <a:cubicBezTo>
                    <a:pt x="165" y="806"/>
                    <a:pt x="159" y="852"/>
                    <a:pt x="162" y="890"/>
                  </a:cubicBezTo>
                  <a:close/>
                  <a:moveTo>
                    <a:pt x="5" y="797"/>
                  </a:moveTo>
                  <a:cubicBezTo>
                    <a:pt x="5" y="793"/>
                    <a:pt x="5" y="784"/>
                    <a:pt x="4" y="780"/>
                  </a:cubicBezTo>
                  <a:cubicBezTo>
                    <a:pt x="2" y="787"/>
                    <a:pt x="4" y="811"/>
                    <a:pt x="5" y="797"/>
                  </a:cubicBezTo>
                  <a:close/>
                  <a:moveTo>
                    <a:pt x="624" y="794"/>
                  </a:moveTo>
                  <a:cubicBezTo>
                    <a:pt x="627" y="863"/>
                    <a:pt x="635" y="934"/>
                    <a:pt x="643" y="1001"/>
                  </a:cubicBezTo>
                  <a:cubicBezTo>
                    <a:pt x="670" y="999"/>
                    <a:pt x="698" y="998"/>
                    <a:pt x="726" y="997"/>
                  </a:cubicBezTo>
                  <a:cubicBezTo>
                    <a:pt x="726" y="928"/>
                    <a:pt x="725" y="858"/>
                    <a:pt x="726" y="791"/>
                  </a:cubicBezTo>
                  <a:cubicBezTo>
                    <a:pt x="694" y="790"/>
                    <a:pt x="656" y="792"/>
                    <a:pt x="624" y="794"/>
                  </a:cubicBezTo>
                  <a:close/>
                  <a:moveTo>
                    <a:pt x="729" y="792"/>
                  </a:moveTo>
                  <a:cubicBezTo>
                    <a:pt x="727" y="859"/>
                    <a:pt x="729" y="929"/>
                    <a:pt x="728" y="997"/>
                  </a:cubicBezTo>
                  <a:cubicBezTo>
                    <a:pt x="747" y="997"/>
                    <a:pt x="765" y="997"/>
                    <a:pt x="783" y="997"/>
                  </a:cubicBezTo>
                  <a:cubicBezTo>
                    <a:pt x="785" y="929"/>
                    <a:pt x="787" y="860"/>
                    <a:pt x="787" y="790"/>
                  </a:cubicBezTo>
                  <a:cubicBezTo>
                    <a:pt x="768" y="790"/>
                    <a:pt x="749" y="790"/>
                    <a:pt x="730" y="790"/>
                  </a:cubicBezTo>
                  <a:cubicBezTo>
                    <a:pt x="729" y="790"/>
                    <a:pt x="729" y="791"/>
                    <a:pt x="729" y="792"/>
                  </a:cubicBezTo>
                  <a:close/>
                  <a:moveTo>
                    <a:pt x="790" y="792"/>
                  </a:moveTo>
                  <a:cubicBezTo>
                    <a:pt x="789" y="861"/>
                    <a:pt x="788" y="929"/>
                    <a:pt x="786" y="997"/>
                  </a:cubicBezTo>
                  <a:cubicBezTo>
                    <a:pt x="834" y="997"/>
                    <a:pt x="881" y="1003"/>
                    <a:pt x="927" y="998"/>
                  </a:cubicBezTo>
                  <a:cubicBezTo>
                    <a:pt x="937" y="935"/>
                    <a:pt x="950" y="870"/>
                    <a:pt x="942" y="797"/>
                  </a:cubicBezTo>
                  <a:cubicBezTo>
                    <a:pt x="894" y="792"/>
                    <a:pt x="842" y="791"/>
                    <a:pt x="791" y="790"/>
                  </a:cubicBezTo>
                  <a:cubicBezTo>
                    <a:pt x="790" y="790"/>
                    <a:pt x="790" y="791"/>
                    <a:pt x="790" y="792"/>
                  </a:cubicBezTo>
                  <a:close/>
                  <a:moveTo>
                    <a:pt x="1521" y="796"/>
                  </a:moveTo>
                  <a:cubicBezTo>
                    <a:pt x="1521" y="795"/>
                    <a:pt x="1522" y="788"/>
                    <a:pt x="1520" y="791"/>
                  </a:cubicBezTo>
                  <a:cubicBezTo>
                    <a:pt x="1520" y="793"/>
                    <a:pt x="1520" y="799"/>
                    <a:pt x="1521" y="796"/>
                  </a:cubicBezTo>
                  <a:close/>
                  <a:moveTo>
                    <a:pt x="515" y="804"/>
                  </a:moveTo>
                  <a:cubicBezTo>
                    <a:pt x="511" y="864"/>
                    <a:pt x="510" y="926"/>
                    <a:pt x="510" y="991"/>
                  </a:cubicBezTo>
                  <a:cubicBezTo>
                    <a:pt x="552" y="995"/>
                    <a:pt x="598" y="999"/>
                    <a:pt x="640" y="1000"/>
                  </a:cubicBezTo>
                  <a:cubicBezTo>
                    <a:pt x="631" y="934"/>
                    <a:pt x="624" y="865"/>
                    <a:pt x="620" y="794"/>
                  </a:cubicBezTo>
                  <a:cubicBezTo>
                    <a:pt x="584" y="797"/>
                    <a:pt x="549" y="799"/>
                    <a:pt x="515" y="804"/>
                  </a:cubicBezTo>
                  <a:close/>
                  <a:moveTo>
                    <a:pt x="948" y="845"/>
                  </a:moveTo>
                  <a:cubicBezTo>
                    <a:pt x="950" y="830"/>
                    <a:pt x="952" y="814"/>
                    <a:pt x="953" y="798"/>
                  </a:cubicBezTo>
                  <a:cubicBezTo>
                    <a:pt x="950" y="798"/>
                    <a:pt x="949" y="797"/>
                    <a:pt x="945" y="797"/>
                  </a:cubicBezTo>
                  <a:cubicBezTo>
                    <a:pt x="947" y="812"/>
                    <a:pt x="946" y="830"/>
                    <a:pt x="948" y="845"/>
                  </a:cubicBezTo>
                  <a:close/>
                  <a:moveTo>
                    <a:pt x="950" y="997"/>
                  </a:moveTo>
                  <a:cubicBezTo>
                    <a:pt x="991" y="993"/>
                    <a:pt x="1030" y="989"/>
                    <a:pt x="1070" y="985"/>
                  </a:cubicBezTo>
                  <a:cubicBezTo>
                    <a:pt x="1087" y="933"/>
                    <a:pt x="1099" y="877"/>
                    <a:pt x="1110" y="818"/>
                  </a:cubicBezTo>
                  <a:cubicBezTo>
                    <a:pt x="1061" y="809"/>
                    <a:pt x="1009" y="803"/>
                    <a:pt x="957" y="798"/>
                  </a:cubicBezTo>
                  <a:cubicBezTo>
                    <a:pt x="944" y="857"/>
                    <a:pt x="952" y="927"/>
                    <a:pt x="950" y="997"/>
                  </a:cubicBezTo>
                  <a:close/>
                  <a:moveTo>
                    <a:pt x="462" y="811"/>
                  </a:moveTo>
                  <a:cubicBezTo>
                    <a:pt x="470" y="866"/>
                    <a:pt x="483" y="925"/>
                    <a:pt x="495" y="975"/>
                  </a:cubicBezTo>
                  <a:cubicBezTo>
                    <a:pt x="497" y="982"/>
                    <a:pt x="496" y="993"/>
                    <a:pt x="508" y="991"/>
                  </a:cubicBezTo>
                  <a:cubicBezTo>
                    <a:pt x="507" y="935"/>
                    <a:pt x="508" y="873"/>
                    <a:pt x="511" y="820"/>
                  </a:cubicBezTo>
                  <a:cubicBezTo>
                    <a:pt x="512" y="816"/>
                    <a:pt x="515" y="807"/>
                    <a:pt x="510" y="804"/>
                  </a:cubicBezTo>
                  <a:cubicBezTo>
                    <a:pt x="494" y="807"/>
                    <a:pt x="477" y="808"/>
                    <a:pt x="462" y="811"/>
                  </a:cubicBezTo>
                  <a:close/>
                  <a:moveTo>
                    <a:pt x="318" y="839"/>
                  </a:moveTo>
                  <a:cubicBezTo>
                    <a:pt x="326" y="887"/>
                    <a:pt x="341" y="928"/>
                    <a:pt x="354" y="970"/>
                  </a:cubicBezTo>
                  <a:cubicBezTo>
                    <a:pt x="400" y="977"/>
                    <a:pt x="448" y="987"/>
                    <a:pt x="496" y="988"/>
                  </a:cubicBezTo>
                  <a:cubicBezTo>
                    <a:pt x="480" y="933"/>
                    <a:pt x="470" y="871"/>
                    <a:pt x="459" y="811"/>
                  </a:cubicBezTo>
                  <a:cubicBezTo>
                    <a:pt x="411" y="819"/>
                    <a:pt x="363" y="827"/>
                    <a:pt x="318" y="839"/>
                  </a:cubicBezTo>
                  <a:close/>
                  <a:moveTo>
                    <a:pt x="1113" y="819"/>
                  </a:moveTo>
                  <a:cubicBezTo>
                    <a:pt x="1113" y="819"/>
                    <a:pt x="1113" y="818"/>
                    <a:pt x="1112" y="818"/>
                  </a:cubicBezTo>
                  <a:cubicBezTo>
                    <a:pt x="1102" y="876"/>
                    <a:pt x="1089" y="932"/>
                    <a:pt x="1074" y="984"/>
                  </a:cubicBezTo>
                  <a:cubicBezTo>
                    <a:pt x="1100" y="981"/>
                    <a:pt x="1126" y="978"/>
                    <a:pt x="1151" y="973"/>
                  </a:cubicBezTo>
                  <a:cubicBezTo>
                    <a:pt x="1151" y="922"/>
                    <a:pt x="1149" y="873"/>
                    <a:pt x="1146" y="825"/>
                  </a:cubicBezTo>
                  <a:cubicBezTo>
                    <a:pt x="1135" y="823"/>
                    <a:pt x="1125" y="820"/>
                    <a:pt x="1113" y="819"/>
                  </a:cubicBezTo>
                  <a:close/>
                  <a:moveTo>
                    <a:pt x="46" y="1018"/>
                  </a:moveTo>
                  <a:cubicBezTo>
                    <a:pt x="45" y="1002"/>
                    <a:pt x="48" y="990"/>
                    <a:pt x="54" y="980"/>
                  </a:cubicBezTo>
                  <a:cubicBezTo>
                    <a:pt x="37" y="936"/>
                    <a:pt x="24" y="889"/>
                    <a:pt x="17" y="837"/>
                  </a:cubicBezTo>
                  <a:cubicBezTo>
                    <a:pt x="13" y="832"/>
                    <a:pt x="11" y="826"/>
                    <a:pt x="7" y="821"/>
                  </a:cubicBezTo>
                  <a:cubicBezTo>
                    <a:pt x="12" y="895"/>
                    <a:pt x="24" y="961"/>
                    <a:pt x="46" y="1018"/>
                  </a:cubicBezTo>
                  <a:close/>
                  <a:moveTo>
                    <a:pt x="1507" y="887"/>
                  </a:moveTo>
                  <a:cubicBezTo>
                    <a:pt x="1509" y="865"/>
                    <a:pt x="1516" y="844"/>
                    <a:pt x="1515" y="823"/>
                  </a:cubicBezTo>
                  <a:cubicBezTo>
                    <a:pt x="1506" y="838"/>
                    <a:pt x="1508" y="868"/>
                    <a:pt x="1507" y="887"/>
                  </a:cubicBezTo>
                  <a:close/>
                  <a:moveTo>
                    <a:pt x="1149" y="826"/>
                  </a:moveTo>
                  <a:cubicBezTo>
                    <a:pt x="1152" y="873"/>
                    <a:pt x="1154" y="922"/>
                    <a:pt x="1154" y="973"/>
                  </a:cubicBezTo>
                  <a:cubicBezTo>
                    <a:pt x="1174" y="969"/>
                    <a:pt x="1195" y="965"/>
                    <a:pt x="1215" y="961"/>
                  </a:cubicBezTo>
                  <a:cubicBezTo>
                    <a:pt x="1227" y="925"/>
                    <a:pt x="1240" y="889"/>
                    <a:pt x="1248" y="849"/>
                  </a:cubicBezTo>
                  <a:cubicBezTo>
                    <a:pt x="1215" y="841"/>
                    <a:pt x="1184" y="832"/>
                    <a:pt x="1149" y="826"/>
                  </a:cubicBezTo>
                  <a:close/>
                  <a:moveTo>
                    <a:pt x="1461" y="878"/>
                  </a:moveTo>
                  <a:cubicBezTo>
                    <a:pt x="1455" y="899"/>
                    <a:pt x="1449" y="921"/>
                    <a:pt x="1442" y="941"/>
                  </a:cubicBezTo>
                  <a:cubicBezTo>
                    <a:pt x="1456" y="956"/>
                    <a:pt x="1469" y="972"/>
                    <a:pt x="1476" y="993"/>
                  </a:cubicBezTo>
                  <a:cubicBezTo>
                    <a:pt x="1493" y="949"/>
                    <a:pt x="1507" y="896"/>
                    <a:pt x="1506" y="837"/>
                  </a:cubicBezTo>
                  <a:cubicBezTo>
                    <a:pt x="1495" y="854"/>
                    <a:pt x="1476" y="865"/>
                    <a:pt x="1461" y="878"/>
                  </a:cubicBezTo>
                  <a:close/>
                  <a:moveTo>
                    <a:pt x="196" y="877"/>
                  </a:moveTo>
                  <a:cubicBezTo>
                    <a:pt x="201" y="898"/>
                    <a:pt x="208" y="918"/>
                    <a:pt x="215" y="938"/>
                  </a:cubicBezTo>
                  <a:cubicBezTo>
                    <a:pt x="247" y="946"/>
                    <a:pt x="278" y="956"/>
                    <a:pt x="313" y="961"/>
                  </a:cubicBezTo>
                  <a:cubicBezTo>
                    <a:pt x="311" y="919"/>
                    <a:pt x="316" y="878"/>
                    <a:pt x="315" y="839"/>
                  </a:cubicBezTo>
                  <a:cubicBezTo>
                    <a:pt x="314" y="839"/>
                    <a:pt x="313" y="839"/>
                    <a:pt x="313" y="839"/>
                  </a:cubicBezTo>
                  <a:cubicBezTo>
                    <a:pt x="272" y="850"/>
                    <a:pt x="233" y="863"/>
                    <a:pt x="196" y="877"/>
                  </a:cubicBezTo>
                  <a:close/>
                  <a:moveTo>
                    <a:pt x="55" y="977"/>
                  </a:moveTo>
                  <a:cubicBezTo>
                    <a:pt x="56" y="970"/>
                    <a:pt x="61" y="968"/>
                    <a:pt x="63" y="962"/>
                  </a:cubicBezTo>
                  <a:cubicBezTo>
                    <a:pt x="57" y="935"/>
                    <a:pt x="56" y="902"/>
                    <a:pt x="54" y="871"/>
                  </a:cubicBezTo>
                  <a:cubicBezTo>
                    <a:pt x="42" y="861"/>
                    <a:pt x="30" y="852"/>
                    <a:pt x="20" y="840"/>
                  </a:cubicBezTo>
                  <a:cubicBezTo>
                    <a:pt x="27" y="890"/>
                    <a:pt x="39" y="936"/>
                    <a:pt x="55" y="977"/>
                  </a:cubicBezTo>
                  <a:close/>
                  <a:moveTo>
                    <a:pt x="1251" y="851"/>
                  </a:moveTo>
                  <a:cubicBezTo>
                    <a:pt x="1241" y="889"/>
                    <a:pt x="1230" y="925"/>
                    <a:pt x="1218" y="960"/>
                  </a:cubicBezTo>
                  <a:cubicBezTo>
                    <a:pt x="1253" y="953"/>
                    <a:pt x="1288" y="945"/>
                    <a:pt x="1320" y="935"/>
                  </a:cubicBezTo>
                  <a:cubicBezTo>
                    <a:pt x="1320" y="914"/>
                    <a:pt x="1320" y="893"/>
                    <a:pt x="1319" y="873"/>
                  </a:cubicBezTo>
                  <a:cubicBezTo>
                    <a:pt x="1296" y="866"/>
                    <a:pt x="1275" y="857"/>
                    <a:pt x="1251" y="851"/>
                  </a:cubicBezTo>
                  <a:close/>
                  <a:moveTo>
                    <a:pt x="316" y="962"/>
                  </a:moveTo>
                  <a:cubicBezTo>
                    <a:pt x="327" y="965"/>
                    <a:pt x="339" y="967"/>
                    <a:pt x="351" y="969"/>
                  </a:cubicBezTo>
                  <a:cubicBezTo>
                    <a:pt x="338" y="932"/>
                    <a:pt x="328" y="893"/>
                    <a:pt x="318" y="853"/>
                  </a:cubicBezTo>
                  <a:cubicBezTo>
                    <a:pt x="316" y="889"/>
                    <a:pt x="315" y="925"/>
                    <a:pt x="316" y="962"/>
                  </a:cubicBezTo>
                  <a:close/>
                  <a:moveTo>
                    <a:pt x="65" y="959"/>
                  </a:moveTo>
                  <a:cubicBezTo>
                    <a:pt x="75" y="948"/>
                    <a:pt x="90" y="935"/>
                    <a:pt x="102" y="923"/>
                  </a:cubicBezTo>
                  <a:cubicBezTo>
                    <a:pt x="99" y="914"/>
                    <a:pt x="96" y="904"/>
                    <a:pt x="94" y="894"/>
                  </a:cubicBezTo>
                  <a:cubicBezTo>
                    <a:pt x="80" y="889"/>
                    <a:pt x="69" y="880"/>
                    <a:pt x="56" y="873"/>
                  </a:cubicBezTo>
                  <a:cubicBezTo>
                    <a:pt x="59" y="902"/>
                    <a:pt x="60" y="932"/>
                    <a:pt x="65" y="959"/>
                  </a:cubicBezTo>
                  <a:close/>
                  <a:moveTo>
                    <a:pt x="1322" y="934"/>
                  </a:moveTo>
                  <a:cubicBezTo>
                    <a:pt x="1332" y="932"/>
                    <a:pt x="1340" y="928"/>
                    <a:pt x="1350" y="925"/>
                  </a:cubicBezTo>
                  <a:cubicBezTo>
                    <a:pt x="1354" y="914"/>
                    <a:pt x="1357" y="903"/>
                    <a:pt x="1360" y="891"/>
                  </a:cubicBezTo>
                  <a:cubicBezTo>
                    <a:pt x="1347" y="886"/>
                    <a:pt x="1335" y="880"/>
                    <a:pt x="1322" y="875"/>
                  </a:cubicBezTo>
                  <a:cubicBezTo>
                    <a:pt x="1323" y="895"/>
                    <a:pt x="1323" y="913"/>
                    <a:pt x="1322" y="934"/>
                  </a:cubicBezTo>
                  <a:close/>
                  <a:moveTo>
                    <a:pt x="194" y="879"/>
                  </a:moveTo>
                  <a:cubicBezTo>
                    <a:pt x="181" y="882"/>
                    <a:pt x="173" y="889"/>
                    <a:pt x="161" y="892"/>
                  </a:cubicBezTo>
                  <a:cubicBezTo>
                    <a:pt x="161" y="902"/>
                    <a:pt x="161" y="911"/>
                    <a:pt x="161" y="921"/>
                  </a:cubicBezTo>
                  <a:cubicBezTo>
                    <a:pt x="179" y="925"/>
                    <a:pt x="195" y="935"/>
                    <a:pt x="212" y="935"/>
                  </a:cubicBezTo>
                  <a:cubicBezTo>
                    <a:pt x="205" y="917"/>
                    <a:pt x="199" y="899"/>
                    <a:pt x="194" y="879"/>
                  </a:cubicBezTo>
                  <a:close/>
                  <a:moveTo>
                    <a:pt x="1457" y="881"/>
                  </a:moveTo>
                  <a:cubicBezTo>
                    <a:pt x="1457" y="880"/>
                    <a:pt x="1456" y="880"/>
                    <a:pt x="1455" y="880"/>
                  </a:cubicBezTo>
                  <a:cubicBezTo>
                    <a:pt x="1452" y="883"/>
                    <a:pt x="1447" y="885"/>
                    <a:pt x="1443" y="887"/>
                  </a:cubicBezTo>
                  <a:cubicBezTo>
                    <a:pt x="1443" y="905"/>
                    <a:pt x="1440" y="923"/>
                    <a:pt x="1441" y="937"/>
                  </a:cubicBezTo>
                  <a:cubicBezTo>
                    <a:pt x="1443" y="919"/>
                    <a:pt x="1456" y="899"/>
                    <a:pt x="1457" y="881"/>
                  </a:cubicBezTo>
                  <a:close/>
                  <a:moveTo>
                    <a:pt x="1505" y="889"/>
                  </a:moveTo>
                  <a:cubicBezTo>
                    <a:pt x="1506" y="893"/>
                    <a:pt x="1506" y="886"/>
                    <a:pt x="1505" y="889"/>
                  </a:cubicBezTo>
                  <a:close/>
                  <a:moveTo>
                    <a:pt x="1399" y="909"/>
                  </a:moveTo>
                  <a:cubicBezTo>
                    <a:pt x="1411" y="918"/>
                    <a:pt x="1425" y="927"/>
                    <a:pt x="1437" y="936"/>
                  </a:cubicBezTo>
                  <a:cubicBezTo>
                    <a:pt x="1438" y="922"/>
                    <a:pt x="1441" y="904"/>
                    <a:pt x="1439" y="889"/>
                  </a:cubicBezTo>
                  <a:cubicBezTo>
                    <a:pt x="1427" y="897"/>
                    <a:pt x="1413" y="903"/>
                    <a:pt x="1399" y="909"/>
                  </a:cubicBezTo>
                  <a:close/>
                  <a:moveTo>
                    <a:pt x="1354" y="924"/>
                  </a:moveTo>
                  <a:cubicBezTo>
                    <a:pt x="1366" y="919"/>
                    <a:pt x="1379" y="914"/>
                    <a:pt x="1392" y="910"/>
                  </a:cubicBezTo>
                  <a:cubicBezTo>
                    <a:pt x="1384" y="902"/>
                    <a:pt x="1373" y="898"/>
                    <a:pt x="1363" y="893"/>
                  </a:cubicBezTo>
                  <a:cubicBezTo>
                    <a:pt x="1360" y="903"/>
                    <a:pt x="1354" y="915"/>
                    <a:pt x="1354" y="924"/>
                  </a:cubicBezTo>
                  <a:close/>
                  <a:moveTo>
                    <a:pt x="131" y="910"/>
                  </a:moveTo>
                  <a:cubicBezTo>
                    <a:pt x="141" y="912"/>
                    <a:pt x="148" y="917"/>
                    <a:pt x="158" y="919"/>
                  </a:cubicBezTo>
                  <a:cubicBezTo>
                    <a:pt x="158" y="911"/>
                    <a:pt x="159" y="901"/>
                    <a:pt x="157" y="894"/>
                  </a:cubicBezTo>
                  <a:cubicBezTo>
                    <a:pt x="149" y="900"/>
                    <a:pt x="139" y="903"/>
                    <a:pt x="131" y="910"/>
                  </a:cubicBezTo>
                  <a:close/>
                  <a:moveTo>
                    <a:pt x="929" y="998"/>
                  </a:moveTo>
                  <a:cubicBezTo>
                    <a:pt x="936" y="999"/>
                    <a:pt x="939" y="996"/>
                    <a:pt x="945" y="997"/>
                  </a:cubicBezTo>
                  <a:cubicBezTo>
                    <a:pt x="947" y="964"/>
                    <a:pt x="945" y="928"/>
                    <a:pt x="944" y="895"/>
                  </a:cubicBezTo>
                  <a:cubicBezTo>
                    <a:pt x="941" y="931"/>
                    <a:pt x="935" y="964"/>
                    <a:pt x="929" y="998"/>
                  </a:cubicBezTo>
                  <a:close/>
                  <a:moveTo>
                    <a:pt x="98" y="897"/>
                  </a:moveTo>
                  <a:cubicBezTo>
                    <a:pt x="99" y="906"/>
                    <a:pt x="103" y="913"/>
                    <a:pt x="104" y="922"/>
                  </a:cubicBezTo>
                  <a:cubicBezTo>
                    <a:pt x="112" y="918"/>
                    <a:pt x="119" y="915"/>
                    <a:pt x="125" y="909"/>
                  </a:cubicBezTo>
                  <a:cubicBezTo>
                    <a:pt x="115" y="906"/>
                    <a:pt x="107" y="900"/>
                    <a:pt x="98" y="897"/>
                  </a:cubicBezTo>
                  <a:moveTo>
                    <a:pt x="98" y="897"/>
                  </a:moveTo>
                  <a:cubicBezTo>
                    <a:pt x="97" y="896"/>
                    <a:pt x="97" y="897"/>
                    <a:pt x="98" y="897"/>
                  </a:cubicBezTo>
                  <a:moveTo>
                    <a:pt x="128" y="911"/>
                  </a:moveTo>
                  <a:cubicBezTo>
                    <a:pt x="121" y="916"/>
                    <a:pt x="111" y="919"/>
                    <a:pt x="106" y="927"/>
                  </a:cubicBezTo>
                  <a:cubicBezTo>
                    <a:pt x="126" y="981"/>
                    <a:pt x="148" y="1032"/>
                    <a:pt x="176" y="1078"/>
                  </a:cubicBezTo>
                  <a:cubicBezTo>
                    <a:pt x="166" y="1030"/>
                    <a:pt x="160" y="978"/>
                    <a:pt x="158" y="922"/>
                  </a:cubicBezTo>
                  <a:cubicBezTo>
                    <a:pt x="148" y="919"/>
                    <a:pt x="138" y="915"/>
                    <a:pt x="128" y="911"/>
                  </a:cubicBezTo>
                  <a:close/>
                  <a:moveTo>
                    <a:pt x="1396" y="911"/>
                  </a:moveTo>
                  <a:cubicBezTo>
                    <a:pt x="1381" y="916"/>
                    <a:pt x="1367" y="923"/>
                    <a:pt x="1351" y="927"/>
                  </a:cubicBezTo>
                  <a:cubicBezTo>
                    <a:pt x="1341" y="957"/>
                    <a:pt x="1330" y="985"/>
                    <a:pt x="1317" y="1011"/>
                  </a:cubicBezTo>
                  <a:cubicBezTo>
                    <a:pt x="1313" y="1047"/>
                    <a:pt x="1308" y="1080"/>
                    <a:pt x="1301" y="1111"/>
                  </a:cubicBezTo>
                  <a:cubicBezTo>
                    <a:pt x="1314" y="1119"/>
                    <a:pt x="1324" y="1130"/>
                    <a:pt x="1336" y="1139"/>
                  </a:cubicBezTo>
                  <a:cubicBezTo>
                    <a:pt x="1376" y="1079"/>
                    <a:pt x="1414" y="1018"/>
                    <a:pt x="1437" y="941"/>
                  </a:cubicBezTo>
                  <a:cubicBezTo>
                    <a:pt x="1425" y="929"/>
                    <a:pt x="1410" y="920"/>
                    <a:pt x="1396" y="911"/>
                  </a:cubicBezTo>
                  <a:close/>
                  <a:moveTo>
                    <a:pt x="161" y="927"/>
                  </a:moveTo>
                  <a:cubicBezTo>
                    <a:pt x="163" y="985"/>
                    <a:pt x="170" y="1038"/>
                    <a:pt x="181" y="1087"/>
                  </a:cubicBezTo>
                  <a:cubicBezTo>
                    <a:pt x="190" y="1099"/>
                    <a:pt x="197" y="1113"/>
                    <a:pt x="206" y="1125"/>
                  </a:cubicBezTo>
                  <a:cubicBezTo>
                    <a:pt x="227" y="1107"/>
                    <a:pt x="251" y="1093"/>
                    <a:pt x="277" y="1081"/>
                  </a:cubicBezTo>
                  <a:cubicBezTo>
                    <a:pt x="255" y="1036"/>
                    <a:pt x="231" y="992"/>
                    <a:pt x="214" y="940"/>
                  </a:cubicBezTo>
                  <a:cubicBezTo>
                    <a:pt x="195" y="936"/>
                    <a:pt x="179" y="929"/>
                    <a:pt x="161" y="924"/>
                  </a:cubicBezTo>
                  <a:cubicBezTo>
                    <a:pt x="161" y="925"/>
                    <a:pt x="161" y="926"/>
                    <a:pt x="161" y="927"/>
                  </a:cubicBezTo>
                  <a:close/>
                  <a:moveTo>
                    <a:pt x="66" y="965"/>
                  </a:moveTo>
                  <a:cubicBezTo>
                    <a:pt x="64" y="977"/>
                    <a:pt x="71" y="992"/>
                    <a:pt x="74" y="1005"/>
                  </a:cubicBezTo>
                  <a:cubicBezTo>
                    <a:pt x="77" y="1019"/>
                    <a:pt x="78" y="1032"/>
                    <a:pt x="82" y="1043"/>
                  </a:cubicBezTo>
                  <a:cubicBezTo>
                    <a:pt x="93" y="1070"/>
                    <a:pt x="112" y="1092"/>
                    <a:pt x="122" y="1112"/>
                  </a:cubicBezTo>
                  <a:cubicBezTo>
                    <a:pt x="142" y="1123"/>
                    <a:pt x="164" y="1137"/>
                    <a:pt x="186" y="1144"/>
                  </a:cubicBezTo>
                  <a:cubicBezTo>
                    <a:pt x="195" y="1137"/>
                    <a:pt x="189" y="1127"/>
                    <a:pt x="186" y="1118"/>
                  </a:cubicBezTo>
                  <a:cubicBezTo>
                    <a:pt x="183" y="1108"/>
                    <a:pt x="181" y="1097"/>
                    <a:pt x="179" y="1087"/>
                  </a:cubicBezTo>
                  <a:cubicBezTo>
                    <a:pt x="149" y="1039"/>
                    <a:pt x="124" y="986"/>
                    <a:pt x="104" y="928"/>
                  </a:cubicBezTo>
                  <a:cubicBezTo>
                    <a:pt x="104" y="927"/>
                    <a:pt x="104" y="927"/>
                    <a:pt x="103" y="927"/>
                  </a:cubicBezTo>
                  <a:cubicBezTo>
                    <a:pt x="95" y="937"/>
                    <a:pt x="68" y="952"/>
                    <a:pt x="66" y="965"/>
                  </a:cubicBezTo>
                  <a:close/>
                  <a:moveTo>
                    <a:pt x="1322" y="936"/>
                  </a:moveTo>
                  <a:cubicBezTo>
                    <a:pt x="1322" y="959"/>
                    <a:pt x="1319" y="983"/>
                    <a:pt x="1319" y="1003"/>
                  </a:cubicBezTo>
                  <a:cubicBezTo>
                    <a:pt x="1329" y="979"/>
                    <a:pt x="1339" y="954"/>
                    <a:pt x="1349" y="929"/>
                  </a:cubicBezTo>
                  <a:cubicBezTo>
                    <a:pt x="1339" y="930"/>
                    <a:pt x="1332" y="935"/>
                    <a:pt x="1322" y="936"/>
                  </a:cubicBezTo>
                  <a:close/>
                  <a:moveTo>
                    <a:pt x="1216" y="963"/>
                  </a:moveTo>
                  <a:cubicBezTo>
                    <a:pt x="1206" y="996"/>
                    <a:pt x="1192" y="1025"/>
                    <a:pt x="1179" y="1055"/>
                  </a:cubicBezTo>
                  <a:cubicBezTo>
                    <a:pt x="1212" y="1065"/>
                    <a:pt x="1242" y="1078"/>
                    <a:pt x="1271" y="1093"/>
                  </a:cubicBezTo>
                  <a:cubicBezTo>
                    <a:pt x="1278" y="1080"/>
                    <a:pt x="1286" y="1067"/>
                    <a:pt x="1294" y="1053"/>
                  </a:cubicBezTo>
                  <a:cubicBezTo>
                    <a:pt x="1300" y="1041"/>
                    <a:pt x="1312" y="1023"/>
                    <a:pt x="1315" y="1010"/>
                  </a:cubicBezTo>
                  <a:cubicBezTo>
                    <a:pt x="1320" y="988"/>
                    <a:pt x="1316" y="966"/>
                    <a:pt x="1319" y="938"/>
                  </a:cubicBezTo>
                  <a:cubicBezTo>
                    <a:pt x="1318" y="938"/>
                    <a:pt x="1318" y="938"/>
                    <a:pt x="1317" y="938"/>
                  </a:cubicBezTo>
                  <a:cubicBezTo>
                    <a:pt x="1285" y="948"/>
                    <a:pt x="1252" y="957"/>
                    <a:pt x="1216" y="963"/>
                  </a:cubicBezTo>
                  <a:close/>
                  <a:moveTo>
                    <a:pt x="280" y="1079"/>
                  </a:moveTo>
                  <a:cubicBezTo>
                    <a:pt x="293" y="1075"/>
                    <a:pt x="305" y="1068"/>
                    <a:pt x="319" y="1064"/>
                  </a:cubicBezTo>
                  <a:cubicBezTo>
                    <a:pt x="315" y="1033"/>
                    <a:pt x="314" y="998"/>
                    <a:pt x="313" y="964"/>
                  </a:cubicBezTo>
                  <a:cubicBezTo>
                    <a:pt x="279" y="958"/>
                    <a:pt x="248" y="950"/>
                    <a:pt x="217" y="941"/>
                  </a:cubicBezTo>
                  <a:cubicBezTo>
                    <a:pt x="234" y="991"/>
                    <a:pt x="256" y="1036"/>
                    <a:pt x="280" y="1079"/>
                  </a:cubicBezTo>
                  <a:close/>
                  <a:moveTo>
                    <a:pt x="1403" y="1111"/>
                  </a:moveTo>
                  <a:cubicBezTo>
                    <a:pt x="1431" y="1098"/>
                    <a:pt x="1442" y="1073"/>
                    <a:pt x="1454" y="1045"/>
                  </a:cubicBezTo>
                  <a:cubicBezTo>
                    <a:pt x="1461" y="1029"/>
                    <a:pt x="1470" y="1013"/>
                    <a:pt x="1474" y="997"/>
                  </a:cubicBezTo>
                  <a:cubicBezTo>
                    <a:pt x="1468" y="975"/>
                    <a:pt x="1455" y="958"/>
                    <a:pt x="1440" y="944"/>
                  </a:cubicBezTo>
                  <a:cubicBezTo>
                    <a:pt x="1433" y="1004"/>
                    <a:pt x="1418" y="1062"/>
                    <a:pt x="1403" y="1111"/>
                  </a:cubicBezTo>
                  <a:close/>
                  <a:moveTo>
                    <a:pt x="1491" y="959"/>
                  </a:moveTo>
                  <a:cubicBezTo>
                    <a:pt x="1492" y="962"/>
                    <a:pt x="1492" y="955"/>
                    <a:pt x="1491" y="959"/>
                  </a:cubicBezTo>
                  <a:close/>
                  <a:moveTo>
                    <a:pt x="1434" y="961"/>
                  </a:moveTo>
                  <a:cubicBezTo>
                    <a:pt x="1434" y="961"/>
                    <a:pt x="1435" y="962"/>
                    <a:pt x="1434" y="961"/>
                  </a:cubicBezTo>
                  <a:close/>
                  <a:moveTo>
                    <a:pt x="1490" y="963"/>
                  </a:moveTo>
                  <a:cubicBezTo>
                    <a:pt x="1489" y="963"/>
                    <a:pt x="1489" y="963"/>
                    <a:pt x="1489" y="963"/>
                  </a:cubicBezTo>
                  <a:cubicBezTo>
                    <a:pt x="1487" y="979"/>
                    <a:pt x="1474" y="992"/>
                    <a:pt x="1479" y="1008"/>
                  </a:cubicBezTo>
                  <a:cubicBezTo>
                    <a:pt x="1482" y="992"/>
                    <a:pt x="1488" y="980"/>
                    <a:pt x="1490" y="963"/>
                  </a:cubicBezTo>
                  <a:moveTo>
                    <a:pt x="1490" y="963"/>
                  </a:moveTo>
                  <a:cubicBezTo>
                    <a:pt x="1493" y="962"/>
                    <a:pt x="1489" y="958"/>
                    <a:pt x="1490" y="963"/>
                  </a:cubicBezTo>
                  <a:moveTo>
                    <a:pt x="1350" y="1123"/>
                  </a:moveTo>
                  <a:cubicBezTo>
                    <a:pt x="1346" y="1129"/>
                    <a:pt x="1339" y="1135"/>
                    <a:pt x="1338" y="1144"/>
                  </a:cubicBezTo>
                  <a:cubicBezTo>
                    <a:pt x="1361" y="1136"/>
                    <a:pt x="1379" y="1125"/>
                    <a:pt x="1398" y="1114"/>
                  </a:cubicBezTo>
                  <a:cubicBezTo>
                    <a:pt x="1414" y="1068"/>
                    <a:pt x="1429" y="1017"/>
                    <a:pt x="1433" y="963"/>
                  </a:cubicBezTo>
                  <a:cubicBezTo>
                    <a:pt x="1411" y="1021"/>
                    <a:pt x="1383" y="1076"/>
                    <a:pt x="1350" y="1123"/>
                  </a:cubicBezTo>
                  <a:close/>
                  <a:moveTo>
                    <a:pt x="1213" y="965"/>
                  </a:moveTo>
                  <a:cubicBezTo>
                    <a:pt x="1195" y="967"/>
                    <a:pt x="1173" y="973"/>
                    <a:pt x="1153" y="976"/>
                  </a:cubicBezTo>
                  <a:cubicBezTo>
                    <a:pt x="1153" y="1000"/>
                    <a:pt x="1152" y="1023"/>
                    <a:pt x="1150" y="1046"/>
                  </a:cubicBezTo>
                  <a:cubicBezTo>
                    <a:pt x="1160" y="1048"/>
                    <a:pt x="1167" y="1052"/>
                    <a:pt x="1177" y="1054"/>
                  </a:cubicBezTo>
                  <a:cubicBezTo>
                    <a:pt x="1190" y="1025"/>
                    <a:pt x="1202" y="996"/>
                    <a:pt x="1213" y="965"/>
                  </a:cubicBezTo>
                  <a:close/>
                  <a:moveTo>
                    <a:pt x="321" y="1062"/>
                  </a:moveTo>
                  <a:cubicBezTo>
                    <a:pt x="341" y="1057"/>
                    <a:pt x="360" y="1049"/>
                    <a:pt x="380" y="1044"/>
                  </a:cubicBezTo>
                  <a:cubicBezTo>
                    <a:pt x="370" y="1020"/>
                    <a:pt x="361" y="996"/>
                    <a:pt x="352" y="972"/>
                  </a:cubicBezTo>
                  <a:cubicBezTo>
                    <a:pt x="339" y="970"/>
                    <a:pt x="328" y="967"/>
                    <a:pt x="316" y="965"/>
                  </a:cubicBezTo>
                  <a:cubicBezTo>
                    <a:pt x="316" y="999"/>
                    <a:pt x="319" y="1030"/>
                    <a:pt x="321" y="1062"/>
                  </a:cubicBezTo>
                  <a:close/>
                  <a:moveTo>
                    <a:pt x="75" y="1024"/>
                  </a:moveTo>
                  <a:cubicBezTo>
                    <a:pt x="70" y="1006"/>
                    <a:pt x="68" y="985"/>
                    <a:pt x="62" y="968"/>
                  </a:cubicBezTo>
                  <a:cubicBezTo>
                    <a:pt x="50" y="986"/>
                    <a:pt x="69" y="1007"/>
                    <a:pt x="75" y="1024"/>
                  </a:cubicBezTo>
                  <a:close/>
                  <a:moveTo>
                    <a:pt x="382" y="1043"/>
                  </a:moveTo>
                  <a:cubicBezTo>
                    <a:pt x="421" y="1032"/>
                    <a:pt x="463" y="1025"/>
                    <a:pt x="504" y="1016"/>
                  </a:cubicBezTo>
                  <a:cubicBezTo>
                    <a:pt x="501" y="1009"/>
                    <a:pt x="499" y="1001"/>
                    <a:pt x="497" y="992"/>
                  </a:cubicBezTo>
                  <a:cubicBezTo>
                    <a:pt x="448" y="988"/>
                    <a:pt x="402" y="981"/>
                    <a:pt x="356" y="973"/>
                  </a:cubicBezTo>
                  <a:cubicBezTo>
                    <a:pt x="363" y="998"/>
                    <a:pt x="374" y="1019"/>
                    <a:pt x="382" y="1043"/>
                  </a:cubicBezTo>
                  <a:close/>
                  <a:moveTo>
                    <a:pt x="1150" y="976"/>
                  </a:moveTo>
                  <a:cubicBezTo>
                    <a:pt x="1125" y="981"/>
                    <a:pt x="1099" y="984"/>
                    <a:pt x="1073" y="987"/>
                  </a:cubicBezTo>
                  <a:cubicBezTo>
                    <a:pt x="1069" y="1000"/>
                    <a:pt x="1065" y="1012"/>
                    <a:pt x="1062" y="1025"/>
                  </a:cubicBezTo>
                  <a:cubicBezTo>
                    <a:pt x="1092" y="1029"/>
                    <a:pt x="1121" y="1039"/>
                    <a:pt x="1148" y="1044"/>
                  </a:cubicBezTo>
                  <a:cubicBezTo>
                    <a:pt x="1148" y="1021"/>
                    <a:pt x="1151" y="996"/>
                    <a:pt x="1150" y="976"/>
                  </a:cubicBezTo>
                  <a:close/>
                  <a:moveTo>
                    <a:pt x="95" y="1092"/>
                  </a:moveTo>
                  <a:cubicBezTo>
                    <a:pt x="95" y="1093"/>
                    <a:pt x="96" y="1092"/>
                    <a:pt x="95" y="1092"/>
                  </a:cubicBezTo>
                  <a:moveTo>
                    <a:pt x="95" y="1092"/>
                  </a:moveTo>
                  <a:cubicBezTo>
                    <a:pt x="84" y="1053"/>
                    <a:pt x="70" y="1017"/>
                    <a:pt x="54" y="984"/>
                  </a:cubicBezTo>
                  <a:cubicBezTo>
                    <a:pt x="36" y="1032"/>
                    <a:pt x="67" y="1071"/>
                    <a:pt x="95" y="1092"/>
                  </a:cubicBezTo>
                  <a:moveTo>
                    <a:pt x="950" y="1000"/>
                  </a:moveTo>
                  <a:cubicBezTo>
                    <a:pt x="950" y="1002"/>
                    <a:pt x="950" y="1004"/>
                    <a:pt x="950" y="1007"/>
                  </a:cubicBezTo>
                  <a:cubicBezTo>
                    <a:pt x="986" y="1013"/>
                    <a:pt x="1024" y="1017"/>
                    <a:pt x="1059" y="1024"/>
                  </a:cubicBezTo>
                  <a:cubicBezTo>
                    <a:pt x="1063" y="1013"/>
                    <a:pt x="1066" y="1000"/>
                    <a:pt x="1070" y="988"/>
                  </a:cubicBezTo>
                  <a:cubicBezTo>
                    <a:pt x="1030" y="992"/>
                    <a:pt x="990" y="996"/>
                    <a:pt x="950" y="1000"/>
                  </a:cubicBezTo>
                  <a:close/>
                  <a:moveTo>
                    <a:pt x="508" y="1016"/>
                  </a:moveTo>
                  <a:cubicBezTo>
                    <a:pt x="508" y="1009"/>
                    <a:pt x="508" y="1001"/>
                    <a:pt x="508" y="994"/>
                  </a:cubicBezTo>
                  <a:cubicBezTo>
                    <a:pt x="506" y="993"/>
                    <a:pt x="503" y="993"/>
                    <a:pt x="500" y="993"/>
                  </a:cubicBezTo>
                  <a:cubicBezTo>
                    <a:pt x="502" y="1001"/>
                    <a:pt x="502" y="1011"/>
                    <a:pt x="508" y="1016"/>
                  </a:cubicBezTo>
                  <a:close/>
                  <a:moveTo>
                    <a:pt x="510" y="994"/>
                  </a:moveTo>
                  <a:cubicBezTo>
                    <a:pt x="511" y="1001"/>
                    <a:pt x="509" y="1011"/>
                    <a:pt x="511" y="1016"/>
                  </a:cubicBezTo>
                  <a:cubicBezTo>
                    <a:pt x="545" y="1009"/>
                    <a:pt x="584" y="1008"/>
                    <a:pt x="619" y="1002"/>
                  </a:cubicBezTo>
                  <a:cubicBezTo>
                    <a:pt x="581" y="1001"/>
                    <a:pt x="546" y="997"/>
                    <a:pt x="510" y="994"/>
                  </a:cubicBezTo>
                  <a:close/>
                  <a:moveTo>
                    <a:pt x="684" y="1002"/>
                  </a:moveTo>
                  <a:cubicBezTo>
                    <a:pt x="696" y="1003"/>
                    <a:pt x="716" y="1005"/>
                    <a:pt x="726" y="1001"/>
                  </a:cubicBezTo>
                  <a:cubicBezTo>
                    <a:pt x="714" y="999"/>
                    <a:pt x="697" y="1001"/>
                    <a:pt x="684" y="1002"/>
                  </a:cubicBezTo>
                  <a:close/>
                  <a:moveTo>
                    <a:pt x="728" y="1002"/>
                  </a:moveTo>
                  <a:cubicBezTo>
                    <a:pt x="729" y="1002"/>
                    <a:pt x="729" y="1003"/>
                    <a:pt x="730" y="1003"/>
                  </a:cubicBezTo>
                  <a:cubicBezTo>
                    <a:pt x="740" y="1004"/>
                    <a:pt x="752" y="1004"/>
                    <a:pt x="763" y="1004"/>
                  </a:cubicBezTo>
                  <a:cubicBezTo>
                    <a:pt x="770" y="1004"/>
                    <a:pt x="780" y="1006"/>
                    <a:pt x="783" y="1001"/>
                  </a:cubicBezTo>
                  <a:cubicBezTo>
                    <a:pt x="767" y="1000"/>
                    <a:pt x="743" y="998"/>
                    <a:pt x="728" y="1002"/>
                  </a:cubicBezTo>
                  <a:close/>
                  <a:moveTo>
                    <a:pt x="786" y="1002"/>
                  </a:moveTo>
                  <a:cubicBezTo>
                    <a:pt x="802" y="1003"/>
                    <a:pt x="826" y="1004"/>
                    <a:pt x="840" y="1001"/>
                  </a:cubicBezTo>
                  <a:cubicBezTo>
                    <a:pt x="822" y="1003"/>
                    <a:pt x="801" y="997"/>
                    <a:pt x="786" y="1002"/>
                  </a:cubicBezTo>
                  <a:close/>
                  <a:moveTo>
                    <a:pt x="928" y="1005"/>
                  </a:moveTo>
                  <a:cubicBezTo>
                    <a:pt x="933" y="1006"/>
                    <a:pt x="939" y="1006"/>
                    <a:pt x="945" y="1007"/>
                  </a:cubicBezTo>
                  <a:cubicBezTo>
                    <a:pt x="945" y="1004"/>
                    <a:pt x="945" y="1002"/>
                    <a:pt x="945" y="1000"/>
                  </a:cubicBezTo>
                  <a:cubicBezTo>
                    <a:pt x="939" y="1001"/>
                    <a:pt x="929" y="998"/>
                    <a:pt x="928" y="1005"/>
                  </a:cubicBezTo>
                  <a:close/>
                  <a:moveTo>
                    <a:pt x="905" y="1003"/>
                  </a:moveTo>
                  <a:cubicBezTo>
                    <a:pt x="911" y="1002"/>
                    <a:pt x="924" y="1008"/>
                    <a:pt x="926" y="1002"/>
                  </a:cubicBezTo>
                  <a:cubicBezTo>
                    <a:pt x="921" y="1001"/>
                    <a:pt x="911" y="1002"/>
                    <a:pt x="905" y="1003"/>
                  </a:cubicBezTo>
                  <a:close/>
                  <a:moveTo>
                    <a:pt x="510" y="1018"/>
                  </a:moveTo>
                  <a:cubicBezTo>
                    <a:pt x="512" y="1043"/>
                    <a:pt x="518" y="1061"/>
                    <a:pt x="525" y="1080"/>
                  </a:cubicBezTo>
                  <a:cubicBezTo>
                    <a:pt x="539" y="1124"/>
                    <a:pt x="556" y="1165"/>
                    <a:pt x="573" y="1204"/>
                  </a:cubicBezTo>
                  <a:cubicBezTo>
                    <a:pt x="605" y="1200"/>
                    <a:pt x="636" y="1195"/>
                    <a:pt x="671" y="1193"/>
                  </a:cubicBezTo>
                  <a:cubicBezTo>
                    <a:pt x="658" y="1137"/>
                    <a:pt x="651" y="1072"/>
                    <a:pt x="641" y="1014"/>
                  </a:cubicBezTo>
                  <a:cubicBezTo>
                    <a:pt x="641" y="1011"/>
                    <a:pt x="643" y="1004"/>
                    <a:pt x="637" y="1004"/>
                  </a:cubicBezTo>
                  <a:cubicBezTo>
                    <a:pt x="594" y="1007"/>
                    <a:pt x="552" y="1012"/>
                    <a:pt x="510" y="1018"/>
                  </a:cubicBezTo>
                  <a:close/>
                  <a:moveTo>
                    <a:pt x="675" y="1192"/>
                  </a:moveTo>
                  <a:cubicBezTo>
                    <a:pt x="693" y="1192"/>
                    <a:pt x="708" y="1189"/>
                    <a:pt x="726" y="1190"/>
                  </a:cubicBezTo>
                  <a:cubicBezTo>
                    <a:pt x="727" y="1128"/>
                    <a:pt x="725" y="1068"/>
                    <a:pt x="726" y="1006"/>
                  </a:cubicBezTo>
                  <a:cubicBezTo>
                    <a:pt x="697" y="1006"/>
                    <a:pt x="672" y="1004"/>
                    <a:pt x="645" y="1004"/>
                  </a:cubicBezTo>
                  <a:cubicBezTo>
                    <a:pt x="650" y="1067"/>
                    <a:pt x="663" y="1131"/>
                    <a:pt x="675" y="1192"/>
                  </a:cubicBezTo>
                  <a:close/>
                  <a:moveTo>
                    <a:pt x="786" y="1006"/>
                  </a:moveTo>
                  <a:cubicBezTo>
                    <a:pt x="784" y="1067"/>
                    <a:pt x="782" y="1128"/>
                    <a:pt x="780" y="1189"/>
                  </a:cubicBezTo>
                  <a:cubicBezTo>
                    <a:pt x="815" y="1190"/>
                    <a:pt x="851" y="1191"/>
                    <a:pt x="883" y="1196"/>
                  </a:cubicBezTo>
                  <a:cubicBezTo>
                    <a:pt x="899" y="1135"/>
                    <a:pt x="913" y="1072"/>
                    <a:pt x="925" y="1007"/>
                  </a:cubicBezTo>
                  <a:cubicBezTo>
                    <a:pt x="882" y="1000"/>
                    <a:pt x="834" y="1007"/>
                    <a:pt x="786" y="1006"/>
                  </a:cubicBezTo>
                  <a:close/>
                  <a:moveTo>
                    <a:pt x="1439" y="1083"/>
                  </a:moveTo>
                  <a:cubicBezTo>
                    <a:pt x="1437" y="1084"/>
                    <a:pt x="1439" y="1084"/>
                    <a:pt x="1439" y="1083"/>
                  </a:cubicBezTo>
                  <a:moveTo>
                    <a:pt x="1439" y="1083"/>
                  </a:moveTo>
                  <a:cubicBezTo>
                    <a:pt x="1439" y="1083"/>
                    <a:pt x="1440" y="1083"/>
                    <a:pt x="1440" y="1083"/>
                  </a:cubicBezTo>
                  <a:cubicBezTo>
                    <a:pt x="1458" y="1065"/>
                    <a:pt x="1478" y="1037"/>
                    <a:pt x="1474" y="1004"/>
                  </a:cubicBezTo>
                  <a:cubicBezTo>
                    <a:pt x="1465" y="1033"/>
                    <a:pt x="1451" y="1057"/>
                    <a:pt x="1439" y="1083"/>
                  </a:cubicBezTo>
                  <a:moveTo>
                    <a:pt x="729" y="1190"/>
                  </a:moveTo>
                  <a:cubicBezTo>
                    <a:pt x="744" y="1188"/>
                    <a:pt x="762" y="1189"/>
                    <a:pt x="777" y="1189"/>
                  </a:cubicBezTo>
                  <a:cubicBezTo>
                    <a:pt x="780" y="1129"/>
                    <a:pt x="782" y="1067"/>
                    <a:pt x="783" y="1006"/>
                  </a:cubicBezTo>
                  <a:cubicBezTo>
                    <a:pt x="765" y="1006"/>
                    <a:pt x="747" y="1006"/>
                    <a:pt x="729" y="1006"/>
                  </a:cubicBezTo>
                  <a:cubicBezTo>
                    <a:pt x="727" y="1066"/>
                    <a:pt x="729" y="1129"/>
                    <a:pt x="729" y="1190"/>
                  </a:cubicBezTo>
                  <a:close/>
                  <a:moveTo>
                    <a:pt x="928" y="1007"/>
                  </a:moveTo>
                  <a:cubicBezTo>
                    <a:pt x="915" y="1072"/>
                    <a:pt x="903" y="1136"/>
                    <a:pt x="885" y="1196"/>
                  </a:cubicBezTo>
                  <a:cubicBezTo>
                    <a:pt x="903" y="1197"/>
                    <a:pt x="920" y="1200"/>
                    <a:pt x="937" y="1202"/>
                  </a:cubicBezTo>
                  <a:cubicBezTo>
                    <a:pt x="941" y="1140"/>
                    <a:pt x="945" y="1077"/>
                    <a:pt x="945" y="1009"/>
                  </a:cubicBezTo>
                  <a:cubicBezTo>
                    <a:pt x="940" y="1009"/>
                    <a:pt x="934" y="1008"/>
                    <a:pt x="928" y="1007"/>
                  </a:cubicBezTo>
                  <a:close/>
                  <a:moveTo>
                    <a:pt x="951" y="1010"/>
                  </a:moveTo>
                  <a:cubicBezTo>
                    <a:pt x="947" y="1074"/>
                    <a:pt x="947" y="1142"/>
                    <a:pt x="941" y="1203"/>
                  </a:cubicBezTo>
                  <a:cubicBezTo>
                    <a:pt x="955" y="1205"/>
                    <a:pt x="968" y="1208"/>
                    <a:pt x="981" y="1211"/>
                  </a:cubicBezTo>
                  <a:cubicBezTo>
                    <a:pt x="1010" y="1153"/>
                    <a:pt x="1037" y="1093"/>
                    <a:pt x="1058" y="1026"/>
                  </a:cubicBezTo>
                  <a:cubicBezTo>
                    <a:pt x="1022" y="1020"/>
                    <a:pt x="989" y="1013"/>
                    <a:pt x="951" y="1010"/>
                  </a:cubicBezTo>
                  <a:close/>
                  <a:moveTo>
                    <a:pt x="507" y="1020"/>
                  </a:moveTo>
                  <a:cubicBezTo>
                    <a:pt x="508" y="1024"/>
                    <a:pt x="508" y="1016"/>
                    <a:pt x="507" y="1020"/>
                  </a:cubicBezTo>
                  <a:close/>
                  <a:moveTo>
                    <a:pt x="384" y="1045"/>
                  </a:moveTo>
                  <a:cubicBezTo>
                    <a:pt x="411" y="1107"/>
                    <a:pt x="441" y="1167"/>
                    <a:pt x="479" y="1218"/>
                  </a:cubicBezTo>
                  <a:cubicBezTo>
                    <a:pt x="493" y="1223"/>
                    <a:pt x="508" y="1219"/>
                    <a:pt x="522" y="1216"/>
                  </a:cubicBezTo>
                  <a:cubicBezTo>
                    <a:pt x="517" y="1173"/>
                    <a:pt x="513" y="1126"/>
                    <a:pt x="510" y="1081"/>
                  </a:cubicBezTo>
                  <a:cubicBezTo>
                    <a:pt x="509" y="1066"/>
                    <a:pt x="511" y="1049"/>
                    <a:pt x="509" y="1034"/>
                  </a:cubicBezTo>
                  <a:cubicBezTo>
                    <a:pt x="508" y="1030"/>
                    <a:pt x="506" y="1023"/>
                    <a:pt x="502" y="1020"/>
                  </a:cubicBezTo>
                  <a:cubicBezTo>
                    <a:pt x="460" y="1026"/>
                    <a:pt x="422" y="1036"/>
                    <a:pt x="384" y="1045"/>
                  </a:cubicBezTo>
                  <a:close/>
                  <a:moveTo>
                    <a:pt x="1274" y="1095"/>
                  </a:moveTo>
                  <a:cubicBezTo>
                    <a:pt x="1283" y="1099"/>
                    <a:pt x="1290" y="1105"/>
                    <a:pt x="1299" y="1109"/>
                  </a:cubicBezTo>
                  <a:cubicBezTo>
                    <a:pt x="1304" y="1081"/>
                    <a:pt x="1312" y="1050"/>
                    <a:pt x="1312" y="1021"/>
                  </a:cubicBezTo>
                  <a:cubicBezTo>
                    <a:pt x="1301" y="1047"/>
                    <a:pt x="1286" y="1070"/>
                    <a:pt x="1274" y="1095"/>
                  </a:cubicBezTo>
                  <a:close/>
                  <a:moveTo>
                    <a:pt x="508" y="1025"/>
                  </a:moveTo>
                  <a:cubicBezTo>
                    <a:pt x="507" y="1024"/>
                    <a:pt x="508" y="1025"/>
                    <a:pt x="508" y="1025"/>
                  </a:cubicBezTo>
                  <a:close/>
                  <a:moveTo>
                    <a:pt x="75" y="1026"/>
                  </a:moveTo>
                  <a:cubicBezTo>
                    <a:pt x="75" y="1026"/>
                    <a:pt x="74" y="1025"/>
                    <a:pt x="75" y="1026"/>
                  </a:cubicBezTo>
                  <a:close/>
                  <a:moveTo>
                    <a:pt x="1062" y="1027"/>
                  </a:moveTo>
                  <a:cubicBezTo>
                    <a:pt x="1038" y="1091"/>
                    <a:pt x="1014" y="1154"/>
                    <a:pt x="984" y="1211"/>
                  </a:cubicBezTo>
                  <a:cubicBezTo>
                    <a:pt x="1013" y="1223"/>
                    <a:pt x="1049" y="1219"/>
                    <a:pt x="1083" y="1213"/>
                  </a:cubicBezTo>
                  <a:cubicBezTo>
                    <a:pt x="1092" y="1199"/>
                    <a:pt x="1103" y="1185"/>
                    <a:pt x="1112" y="1170"/>
                  </a:cubicBezTo>
                  <a:cubicBezTo>
                    <a:pt x="1121" y="1156"/>
                    <a:pt x="1134" y="1140"/>
                    <a:pt x="1139" y="1124"/>
                  </a:cubicBezTo>
                  <a:cubicBezTo>
                    <a:pt x="1146" y="1101"/>
                    <a:pt x="1143" y="1075"/>
                    <a:pt x="1147" y="1047"/>
                  </a:cubicBezTo>
                  <a:cubicBezTo>
                    <a:pt x="1119" y="1040"/>
                    <a:pt x="1091" y="1033"/>
                    <a:pt x="1062" y="1027"/>
                  </a:cubicBezTo>
                  <a:close/>
                  <a:moveTo>
                    <a:pt x="526" y="1215"/>
                  </a:moveTo>
                  <a:cubicBezTo>
                    <a:pt x="539" y="1211"/>
                    <a:pt x="555" y="1208"/>
                    <a:pt x="570" y="1205"/>
                  </a:cubicBezTo>
                  <a:cubicBezTo>
                    <a:pt x="548" y="1154"/>
                    <a:pt x="529" y="1101"/>
                    <a:pt x="511" y="1046"/>
                  </a:cubicBezTo>
                  <a:cubicBezTo>
                    <a:pt x="514" y="1104"/>
                    <a:pt x="518" y="1162"/>
                    <a:pt x="526" y="1215"/>
                  </a:cubicBezTo>
                  <a:close/>
                  <a:moveTo>
                    <a:pt x="322" y="1065"/>
                  </a:moveTo>
                  <a:cubicBezTo>
                    <a:pt x="325" y="1103"/>
                    <a:pt x="332" y="1137"/>
                    <a:pt x="339" y="1171"/>
                  </a:cubicBezTo>
                  <a:cubicBezTo>
                    <a:pt x="345" y="1180"/>
                    <a:pt x="353" y="1188"/>
                    <a:pt x="359" y="1198"/>
                  </a:cubicBezTo>
                  <a:cubicBezTo>
                    <a:pt x="396" y="1205"/>
                    <a:pt x="436" y="1213"/>
                    <a:pt x="474" y="1217"/>
                  </a:cubicBezTo>
                  <a:cubicBezTo>
                    <a:pt x="441" y="1168"/>
                    <a:pt x="410" y="1113"/>
                    <a:pt x="386" y="1057"/>
                  </a:cubicBezTo>
                  <a:cubicBezTo>
                    <a:pt x="384" y="1054"/>
                    <a:pt x="384" y="1048"/>
                    <a:pt x="379" y="1047"/>
                  </a:cubicBezTo>
                  <a:cubicBezTo>
                    <a:pt x="359" y="1052"/>
                    <a:pt x="341" y="1059"/>
                    <a:pt x="322" y="1065"/>
                  </a:cubicBezTo>
                  <a:close/>
                  <a:moveTo>
                    <a:pt x="1144" y="1118"/>
                  </a:moveTo>
                  <a:cubicBezTo>
                    <a:pt x="1154" y="1097"/>
                    <a:pt x="1166" y="1078"/>
                    <a:pt x="1175" y="1055"/>
                  </a:cubicBezTo>
                  <a:cubicBezTo>
                    <a:pt x="1166" y="1054"/>
                    <a:pt x="1159" y="1050"/>
                    <a:pt x="1150" y="1049"/>
                  </a:cubicBezTo>
                  <a:cubicBezTo>
                    <a:pt x="1149" y="1072"/>
                    <a:pt x="1144" y="1097"/>
                    <a:pt x="1144" y="1118"/>
                  </a:cubicBezTo>
                  <a:close/>
                  <a:moveTo>
                    <a:pt x="87" y="1057"/>
                  </a:moveTo>
                  <a:cubicBezTo>
                    <a:pt x="94" y="1077"/>
                    <a:pt x="96" y="1100"/>
                    <a:pt x="115" y="1107"/>
                  </a:cubicBezTo>
                  <a:cubicBezTo>
                    <a:pt x="106" y="1091"/>
                    <a:pt x="96" y="1074"/>
                    <a:pt x="87" y="1057"/>
                  </a:cubicBezTo>
                  <a:moveTo>
                    <a:pt x="87" y="1057"/>
                  </a:moveTo>
                  <a:cubicBezTo>
                    <a:pt x="88" y="1053"/>
                    <a:pt x="84" y="1057"/>
                    <a:pt x="87" y="1057"/>
                  </a:cubicBezTo>
                  <a:moveTo>
                    <a:pt x="1177" y="1057"/>
                  </a:moveTo>
                  <a:cubicBezTo>
                    <a:pt x="1172" y="1069"/>
                    <a:pt x="1167" y="1081"/>
                    <a:pt x="1160" y="1093"/>
                  </a:cubicBezTo>
                  <a:cubicBezTo>
                    <a:pt x="1155" y="1103"/>
                    <a:pt x="1146" y="1113"/>
                    <a:pt x="1142" y="1125"/>
                  </a:cubicBezTo>
                  <a:cubicBezTo>
                    <a:pt x="1138" y="1137"/>
                    <a:pt x="1139" y="1152"/>
                    <a:pt x="1136" y="1165"/>
                  </a:cubicBezTo>
                  <a:cubicBezTo>
                    <a:pt x="1134" y="1178"/>
                    <a:pt x="1131" y="1190"/>
                    <a:pt x="1129" y="1204"/>
                  </a:cubicBezTo>
                  <a:cubicBezTo>
                    <a:pt x="1155" y="1201"/>
                    <a:pt x="1179" y="1194"/>
                    <a:pt x="1204" y="1189"/>
                  </a:cubicBezTo>
                  <a:cubicBezTo>
                    <a:pt x="1227" y="1159"/>
                    <a:pt x="1250" y="1129"/>
                    <a:pt x="1269" y="1095"/>
                  </a:cubicBezTo>
                  <a:cubicBezTo>
                    <a:pt x="1240" y="1080"/>
                    <a:pt x="1211" y="1066"/>
                    <a:pt x="1177" y="1057"/>
                  </a:cubicBezTo>
                  <a:close/>
                  <a:moveTo>
                    <a:pt x="64" y="1065"/>
                  </a:moveTo>
                  <a:cubicBezTo>
                    <a:pt x="88" y="1121"/>
                    <a:pt x="118" y="1171"/>
                    <a:pt x="154" y="1215"/>
                  </a:cubicBezTo>
                  <a:moveTo>
                    <a:pt x="154" y="1215"/>
                  </a:moveTo>
                  <a:cubicBezTo>
                    <a:pt x="154" y="1216"/>
                    <a:pt x="155" y="1216"/>
                    <a:pt x="155" y="1216"/>
                  </a:cubicBezTo>
                  <a:moveTo>
                    <a:pt x="155" y="1216"/>
                  </a:moveTo>
                  <a:cubicBezTo>
                    <a:pt x="155" y="1217"/>
                    <a:pt x="155" y="1218"/>
                    <a:pt x="156" y="1218"/>
                  </a:cubicBezTo>
                  <a:moveTo>
                    <a:pt x="156" y="1218"/>
                  </a:moveTo>
                  <a:cubicBezTo>
                    <a:pt x="156" y="1219"/>
                    <a:pt x="157" y="1219"/>
                    <a:pt x="157" y="1219"/>
                  </a:cubicBezTo>
                  <a:moveTo>
                    <a:pt x="157" y="1219"/>
                  </a:moveTo>
                  <a:cubicBezTo>
                    <a:pt x="158" y="1220"/>
                    <a:pt x="158" y="1219"/>
                    <a:pt x="157" y="1219"/>
                  </a:cubicBezTo>
                  <a:moveTo>
                    <a:pt x="157" y="1219"/>
                  </a:moveTo>
                  <a:cubicBezTo>
                    <a:pt x="157" y="1218"/>
                    <a:pt x="157" y="1218"/>
                    <a:pt x="156" y="1218"/>
                  </a:cubicBezTo>
                  <a:moveTo>
                    <a:pt x="156" y="1218"/>
                  </a:moveTo>
                  <a:cubicBezTo>
                    <a:pt x="156" y="1217"/>
                    <a:pt x="156" y="1216"/>
                    <a:pt x="155" y="1216"/>
                  </a:cubicBezTo>
                  <a:moveTo>
                    <a:pt x="155" y="1216"/>
                  </a:moveTo>
                  <a:cubicBezTo>
                    <a:pt x="155" y="1215"/>
                    <a:pt x="155" y="1215"/>
                    <a:pt x="154" y="1215"/>
                  </a:cubicBezTo>
                  <a:moveTo>
                    <a:pt x="154" y="1215"/>
                  </a:moveTo>
                  <a:cubicBezTo>
                    <a:pt x="134" y="1178"/>
                    <a:pt x="113" y="1142"/>
                    <a:pt x="99" y="1099"/>
                  </a:cubicBezTo>
                  <a:cubicBezTo>
                    <a:pt x="85" y="1089"/>
                    <a:pt x="75" y="1077"/>
                    <a:pt x="64" y="1065"/>
                  </a:cubicBezTo>
                  <a:moveTo>
                    <a:pt x="64" y="1065"/>
                  </a:moveTo>
                  <a:cubicBezTo>
                    <a:pt x="63" y="1064"/>
                    <a:pt x="63" y="1065"/>
                    <a:pt x="64" y="1065"/>
                  </a:cubicBezTo>
                  <a:moveTo>
                    <a:pt x="282" y="1081"/>
                  </a:moveTo>
                  <a:cubicBezTo>
                    <a:pt x="297" y="1111"/>
                    <a:pt x="315" y="1138"/>
                    <a:pt x="335" y="1164"/>
                  </a:cubicBezTo>
                  <a:cubicBezTo>
                    <a:pt x="327" y="1133"/>
                    <a:pt x="324" y="1098"/>
                    <a:pt x="318" y="1066"/>
                  </a:cubicBezTo>
                  <a:cubicBezTo>
                    <a:pt x="307" y="1072"/>
                    <a:pt x="294" y="1076"/>
                    <a:pt x="282" y="1081"/>
                  </a:cubicBezTo>
                  <a:close/>
                  <a:moveTo>
                    <a:pt x="1457" y="1068"/>
                  </a:moveTo>
                  <a:cubicBezTo>
                    <a:pt x="1458" y="1069"/>
                    <a:pt x="1457" y="1068"/>
                    <a:pt x="1457" y="1068"/>
                  </a:cubicBezTo>
                  <a:close/>
                  <a:moveTo>
                    <a:pt x="1361" y="1232"/>
                  </a:moveTo>
                  <a:cubicBezTo>
                    <a:pt x="1360" y="1233"/>
                    <a:pt x="1361" y="1233"/>
                    <a:pt x="1361" y="1232"/>
                  </a:cubicBezTo>
                  <a:moveTo>
                    <a:pt x="1361" y="1232"/>
                  </a:moveTo>
                  <a:cubicBezTo>
                    <a:pt x="1399" y="1185"/>
                    <a:pt x="1434" y="1129"/>
                    <a:pt x="1456" y="1069"/>
                  </a:cubicBezTo>
                  <a:cubicBezTo>
                    <a:pt x="1450" y="1078"/>
                    <a:pt x="1442" y="1085"/>
                    <a:pt x="1433" y="1092"/>
                  </a:cubicBezTo>
                  <a:cubicBezTo>
                    <a:pt x="1414" y="1130"/>
                    <a:pt x="1388" y="1162"/>
                    <a:pt x="1365" y="1196"/>
                  </a:cubicBezTo>
                  <a:cubicBezTo>
                    <a:pt x="1367" y="1209"/>
                    <a:pt x="1364" y="1221"/>
                    <a:pt x="1361" y="1232"/>
                  </a:cubicBezTo>
                  <a:moveTo>
                    <a:pt x="341" y="1193"/>
                  </a:moveTo>
                  <a:cubicBezTo>
                    <a:pt x="341" y="1194"/>
                    <a:pt x="342" y="1193"/>
                    <a:pt x="341" y="1193"/>
                  </a:cubicBezTo>
                  <a:moveTo>
                    <a:pt x="341" y="1193"/>
                  </a:moveTo>
                  <a:cubicBezTo>
                    <a:pt x="340" y="1185"/>
                    <a:pt x="337" y="1179"/>
                    <a:pt x="337" y="1172"/>
                  </a:cubicBezTo>
                  <a:cubicBezTo>
                    <a:pt x="315" y="1144"/>
                    <a:pt x="298" y="1113"/>
                    <a:pt x="278" y="1083"/>
                  </a:cubicBezTo>
                  <a:cubicBezTo>
                    <a:pt x="261" y="1092"/>
                    <a:pt x="240" y="1102"/>
                    <a:pt x="222" y="1114"/>
                  </a:cubicBezTo>
                  <a:cubicBezTo>
                    <a:pt x="220" y="1116"/>
                    <a:pt x="207" y="1125"/>
                    <a:pt x="207" y="1127"/>
                  </a:cubicBezTo>
                  <a:cubicBezTo>
                    <a:pt x="207" y="1129"/>
                    <a:pt x="219" y="1144"/>
                    <a:pt x="221" y="1146"/>
                  </a:cubicBezTo>
                  <a:cubicBezTo>
                    <a:pt x="226" y="1153"/>
                    <a:pt x="230" y="1157"/>
                    <a:pt x="234" y="1164"/>
                  </a:cubicBezTo>
                  <a:cubicBezTo>
                    <a:pt x="269" y="1174"/>
                    <a:pt x="303" y="1186"/>
                    <a:pt x="341" y="1193"/>
                  </a:cubicBezTo>
                  <a:moveTo>
                    <a:pt x="183" y="1096"/>
                  </a:moveTo>
                  <a:cubicBezTo>
                    <a:pt x="183" y="1095"/>
                    <a:pt x="184" y="1096"/>
                    <a:pt x="183" y="1096"/>
                  </a:cubicBezTo>
                  <a:close/>
                  <a:moveTo>
                    <a:pt x="195" y="1134"/>
                  </a:moveTo>
                  <a:cubicBezTo>
                    <a:pt x="197" y="1130"/>
                    <a:pt x="202" y="1130"/>
                    <a:pt x="203" y="1125"/>
                  </a:cubicBezTo>
                  <a:cubicBezTo>
                    <a:pt x="196" y="1116"/>
                    <a:pt x="191" y="1106"/>
                    <a:pt x="184" y="1097"/>
                  </a:cubicBezTo>
                  <a:cubicBezTo>
                    <a:pt x="187" y="1110"/>
                    <a:pt x="190" y="1123"/>
                    <a:pt x="195" y="1134"/>
                  </a:cubicBezTo>
                  <a:close/>
                  <a:moveTo>
                    <a:pt x="1271" y="1097"/>
                  </a:moveTo>
                  <a:cubicBezTo>
                    <a:pt x="1271" y="1098"/>
                    <a:pt x="1270" y="1099"/>
                    <a:pt x="1270" y="1100"/>
                  </a:cubicBezTo>
                  <a:cubicBezTo>
                    <a:pt x="1254" y="1126"/>
                    <a:pt x="1234" y="1154"/>
                    <a:pt x="1216" y="1177"/>
                  </a:cubicBezTo>
                  <a:cubicBezTo>
                    <a:pt x="1214" y="1180"/>
                    <a:pt x="1210" y="1183"/>
                    <a:pt x="1210" y="1187"/>
                  </a:cubicBezTo>
                  <a:cubicBezTo>
                    <a:pt x="1235" y="1180"/>
                    <a:pt x="1261" y="1174"/>
                    <a:pt x="1284" y="1165"/>
                  </a:cubicBezTo>
                  <a:cubicBezTo>
                    <a:pt x="1289" y="1147"/>
                    <a:pt x="1294" y="1131"/>
                    <a:pt x="1298" y="1112"/>
                  </a:cubicBezTo>
                  <a:cubicBezTo>
                    <a:pt x="1289" y="1107"/>
                    <a:pt x="1281" y="1100"/>
                    <a:pt x="1271" y="1097"/>
                  </a:cubicBezTo>
                  <a:close/>
                  <a:moveTo>
                    <a:pt x="1426" y="1099"/>
                  </a:moveTo>
                  <a:cubicBezTo>
                    <a:pt x="1417" y="1104"/>
                    <a:pt x="1408" y="1111"/>
                    <a:pt x="1399" y="1117"/>
                  </a:cubicBezTo>
                  <a:cubicBezTo>
                    <a:pt x="1394" y="1137"/>
                    <a:pt x="1385" y="1154"/>
                    <a:pt x="1377" y="1173"/>
                  </a:cubicBezTo>
                  <a:moveTo>
                    <a:pt x="1377" y="1173"/>
                  </a:moveTo>
                  <a:cubicBezTo>
                    <a:pt x="1376" y="1173"/>
                    <a:pt x="1377" y="1174"/>
                    <a:pt x="1376" y="1175"/>
                  </a:cubicBezTo>
                  <a:moveTo>
                    <a:pt x="1376" y="1175"/>
                  </a:moveTo>
                  <a:cubicBezTo>
                    <a:pt x="1375" y="1175"/>
                    <a:pt x="1377" y="1176"/>
                    <a:pt x="1376" y="1175"/>
                  </a:cubicBezTo>
                  <a:moveTo>
                    <a:pt x="1376" y="1175"/>
                  </a:moveTo>
                  <a:cubicBezTo>
                    <a:pt x="1377" y="1174"/>
                    <a:pt x="1377" y="1173"/>
                    <a:pt x="1377" y="1173"/>
                  </a:cubicBezTo>
                  <a:moveTo>
                    <a:pt x="1377" y="1173"/>
                  </a:moveTo>
                  <a:cubicBezTo>
                    <a:pt x="1396" y="1150"/>
                    <a:pt x="1412" y="1125"/>
                    <a:pt x="1426" y="1099"/>
                  </a:cubicBezTo>
                  <a:moveTo>
                    <a:pt x="1426" y="1099"/>
                  </a:moveTo>
                  <a:cubicBezTo>
                    <a:pt x="1428" y="1098"/>
                    <a:pt x="1426" y="1098"/>
                    <a:pt x="1426" y="1099"/>
                  </a:cubicBezTo>
                  <a:moveTo>
                    <a:pt x="159" y="1216"/>
                  </a:moveTo>
                  <a:cubicBezTo>
                    <a:pt x="156" y="1201"/>
                    <a:pt x="160" y="1188"/>
                    <a:pt x="164" y="1176"/>
                  </a:cubicBezTo>
                  <a:cubicBezTo>
                    <a:pt x="148" y="1157"/>
                    <a:pt x="133" y="1136"/>
                    <a:pt x="120" y="1113"/>
                  </a:cubicBezTo>
                  <a:cubicBezTo>
                    <a:pt x="113" y="1111"/>
                    <a:pt x="109" y="1105"/>
                    <a:pt x="102" y="1103"/>
                  </a:cubicBezTo>
                  <a:cubicBezTo>
                    <a:pt x="118" y="1144"/>
                    <a:pt x="137" y="1181"/>
                    <a:pt x="159" y="1216"/>
                  </a:cubicBezTo>
                  <a:close/>
                  <a:moveTo>
                    <a:pt x="1287" y="1164"/>
                  </a:moveTo>
                  <a:cubicBezTo>
                    <a:pt x="1303" y="1157"/>
                    <a:pt x="1323" y="1155"/>
                    <a:pt x="1333" y="1143"/>
                  </a:cubicBezTo>
                  <a:cubicBezTo>
                    <a:pt x="1325" y="1131"/>
                    <a:pt x="1312" y="1123"/>
                    <a:pt x="1301" y="1114"/>
                  </a:cubicBezTo>
                  <a:cubicBezTo>
                    <a:pt x="1296" y="1131"/>
                    <a:pt x="1292" y="1148"/>
                    <a:pt x="1287" y="1164"/>
                  </a:cubicBezTo>
                  <a:close/>
                  <a:moveTo>
                    <a:pt x="126" y="1118"/>
                  </a:moveTo>
                  <a:cubicBezTo>
                    <a:pt x="138" y="1138"/>
                    <a:pt x="150" y="1157"/>
                    <a:pt x="166" y="1174"/>
                  </a:cubicBezTo>
                  <a:cubicBezTo>
                    <a:pt x="169" y="1162"/>
                    <a:pt x="177" y="1155"/>
                    <a:pt x="182" y="1146"/>
                  </a:cubicBezTo>
                  <a:cubicBezTo>
                    <a:pt x="161" y="1138"/>
                    <a:pt x="144" y="1127"/>
                    <a:pt x="126" y="1118"/>
                  </a:cubicBezTo>
                  <a:moveTo>
                    <a:pt x="126" y="1118"/>
                  </a:moveTo>
                  <a:cubicBezTo>
                    <a:pt x="125" y="1116"/>
                    <a:pt x="124" y="1118"/>
                    <a:pt x="126" y="1118"/>
                  </a:cubicBezTo>
                  <a:moveTo>
                    <a:pt x="1342" y="1146"/>
                  </a:moveTo>
                  <a:cubicBezTo>
                    <a:pt x="1351" y="1159"/>
                    <a:pt x="1360" y="1173"/>
                    <a:pt x="1365" y="1190"/>
                  </a:cubicBezTo>
                  <a:cubicBezTo>
                    <a:pt x="1377" y="1168"/>
                    <a:pt x="1387" y="1145"/>
                    <a:pt x="1396" y="1120"/>
                  </a:cubicBezTo>
                  <a:cubicBezTo>
                    <a:pt x="1397" y="1120"/>
                    <a:pt x="1396" y="1119"/>
                    <a:pt x="1395" y="1119"/>
                  </a:cubicBezTo>
                  <a:cubicBezTo>
                    <a:pt x="1379" y="1129"/>
                    <a:pt x="1361" y="1138"/>
                    <a:pt x="1342" y="1146"/>
                  </a:cubicBezTo>
                  <a:close/>
                  <a:moveTo>
                    <a:pt x="204" y="1128"/>
                  </a:moveTo>
                  <a:cubicBezTo>
                    <a:pt x="202" y="1133"/>
                    <a:pt x="196" y="1134"/>
                    <a:pt x="195" y="1139"/>
                  </a:cubicBezTo>
                  <a:cubicBezTo>
                    <a:pt x="197" y="1142"/>
                    <a:pt x="198" y="1146"/>
                    <a:pt x="198" y="1151"/>
                  </a:cubicBezTo>
                  <a:cubicBezTo>
                    <a:pt x="209" y="1153"/>
                    <a:pt x="219" y="1160"/>
                    <a:pt x="229" y="1160"/>
                  </a:cubicBezTo>
                  <a:cubicBezTo>
                    <a:pt x="220" y="1151"/>
                    <a:pt x="214" y="1138"/>
                    <a:pt x="204" y="1128"/>
                  </a:cubicBezTo>
                  <a:close/>
                  <a:moveTo>
                    <a:pt x="1100" y="1194"/>
                  </a:moveTo>
                  <a:cubicBezTo>
                    <a:pt x="1095" y="1200"/>
                    <a:pt x="1088" y="1206"/>
                    <a:pt x="1088" y="1212"/>
                  </a:cubicBezTo>
                  <a:cubicBezTo>
                    <a:pt x="1101" y="1209"/>
                    <a:pt x="1114" y="1208"/>
                    <a:pt x="1126" y="1205"/>
                  </a:cubicBezTo>
                  <a:cubicBezTo>
                    <a:pt x="1129" y="1181"/>
                    <a:pt x="1137" y="1156"/>
                    <a:pt x="1137" y="1132"/>
                  </a:cubicBezTo>
                  <a:cubicBezTo>
                    <a:pt x="1126" y="1153"/>
                    <a:pt x="1113" y="1175"/>
                    <a:pt x="1100" y="1194"/>
                  </a:cubicBezTo>
                  <a:close/>
                  <a:moveTo>
                    <a:pt x="187" y="1146"/>
                  </a:moveTo>
                  <a:cubicBezTo>
                    <a:pt x="190" y="1145"/>
                    <a:pt x="194" y="1150"/>
                    <a:pt x="196" y="1148"/>
                  </a:cubicBezTo>
                  <a:cubicBezTo>
                    <a:pt x="193" y="1146"/>
                    <a:pt x="194" y="1141"/>
                    <a:pt x="192" y="1140"/>
                  </a:cubicBezTo>
                  <a:cubicBezTo>
                    <a:pt x="191" y="1142"/>
                    <a:pt x="188" y="1143"/>
                    <a:pt x="187" y="1146"/>
                  </a:cubicBezTo>
                  <a:close/>
                  <a:moveTo>
                    <a:pt x="1333" y="1147"/>
                  </a:moveTo>
                  <a:cubicBezTo>
                    <a:pt x="1335" y="1147"/>
                    <a:pt x="1336" y="1146"/>
                    <a:pt x="1337" y="1145"/>
                  </a:cubicBezTo>
                  <a:cubicBezTo>
                    <a:pt x="1335" y="1143"/>
                    <a:pt x="1334" y="1145"/>
                    <a:pt x="1333" y="1147"/>
                  </a:cubicBezTo>
                  <a:close/>
                  <a:moveTo>
                    <a:pt x="241" y="1257"/>
                  </a:moveTo>
                  <a:cubicBezTo>
                    <a:pt x="241" y="1258"/>
                    <a:pt x="242" y="1257"/>
                    <a:pt x="241" y="1257"/>
                  </a:cubicBezTo>
                  <a:moveTo>
                    <a:pt x="241" y="1257"/>
                  </a:moveTo>
                  <a:cubicBezTo>
                    <a:pt x="224" y="1224"/>
                    <a:pt x="209" y="1190"/>
                    <a:pt x="197" y="1152"/>
                  </a:cubicBezTo>
                  <a:cubicBezTo>
                    <a:pt x="194" y="1150"/>
                    <a:pt x="189" y="1150"/>
                    <a:pt x="187" y="1148"/>
                  </a:cubicBezTo>
                  <a:cubicBezTo>
                    <a:pt x="177" y="1154"/>
                    <a:pt x="173" y="1166"/>
                    <a:pt x="167" y="1175"/>
                  </a:cubicBezTo>
                  <a:cubicBezTo>
                    <a:pt x="189" y="1205"/>
                    <a:pt x="214" y="1232"/>
                    <a:pt x="241" y="1257"/>
                  </a:cubicBezTo>
                  <a:moveTo>
                    <a:pt x="1207" y="1335"/>
                  </a:moveTo>
                  <a:cubicBezTo>
                    <a:pt x="1206" y="1335"/>
                    <a:pt x="1208" y="1336"/>
                    <a:pt x="1207" y="1335"/>
                  </a:cubicBezTo>
                  <a:moveTo>
                    <a:pt x="1207" y="1335"/>
                  </a:moveTo>
                  <a:cubicBezTo>
                    <a:pt x="1267" y="1295"/>
                    <a:pt x="1319" y="1248"/>
                    <a:pt x="1362" y="1192"/>
                  </a:cubicBezTo>
                  <a:cubicBezTo>
                    <a:pt x="1357" y="1174"/>
                    <a:pt x="1350" y="1158"/>
                    <a:pt x="1337" y="1148"/>
                  </a:cubicBezTo>
                  <a:cubicBezTo>
                    <a:pt x="1322" y="1158"/>
                    <a:pt x="1312" y="1174"/>
                    <a:pt x="1300" y="1189"/>
                  </a:cubicBezTo>
                  <a:cubicBezTo>
                    <a:pt x="1294" y="1196"/>
                    <a:pt x="1288" y="1203"/>
                    <a:pt x="1281" y="1210"/>
                  </a:cubicBezTo>
                  <a:cubicBezTo>
                    <a:pt x="1275" y="1217"/>
                    <a:pt x="1267" y="1223"/>
                    <a:pt x="1263" y="1230"/>
                  </a:cubicBezTo>
                  <a:cubicBezTo>
                    <a:pt x="1258" y="1239"/>
                    <a:pt x="1255" y="1249"/>
                    <a:pt x="1251" y="1258"/>
                  </a:cubicBezTo>
                  <a:cubicBezTo>
                    <a:pt x="1237" y="1285"/>
                    <a:pt x="1225" y="1311"/>
                    <a:pt x="1207" y="1335"/>
                  </a:cubicBezTo>
                  <a:moveTo>
                    <a:pt x="1324" y="1154"/>
                  </a:moveTo>
                  <a:cubicBezTo>
                    <a:pt x="1310" y="1158"/>
                    <a:pt x="1300" y="1164"/>
                    <a:pt x="1286" y="1167"/>
                  </a:cubicBezTo>
                  <a:cubicBezTo>
                    <a:pt x="1282" y="1186"/>
                    <a:pt x="1272" y="1204"/>
                    <a:pt x="1269" y="1221"/>
                  </a:cubicBezTo>
                  <a:cubicBezTo>
                    <a:pt x="1287" y="1199"/>
                    <a:pt x="1307" y="1178"/>
                    <a:pt x="1324" y="1154"/>
                  </a:cubicBezTo>
                  <a:moveTo>
                    <a:pt x="1324" y="1154"/>
                  </a:moveTo>
                  <a:cubicBezTo>
                    <a:pt x="1325" y="1154"/>
                    <a:pt x="1324" y="1153"/>
                    <a:pt x="1324" y="1154"/>
                  </a:cubicBezTo>
                  <a:moveTo>
                    <a:pt x="222" y="1212"/>
                  </a:moveTo>
                  <a:cubicBezTo>
                    <a:pt x="231" y="1230"/>
                    <a:pt x="237" y="1251"/>
                    <a:pt x="247" y="1264"/>
                  </a:cubicBezTo>
                  <a:cubicBezTo>
                    <a:pt x="252" y="1270"/>
                    <a:pt x="260" y="1275"/>
                    <a:pt x="267" y="1280"/>
                  </a:cubicBezTo>
                  <a:cubicBezTo>
                    <a:pt x="287" y="1297"/>
                    <a:pt x="306" y="1314"/>
                    <a:pt x="328" y="1328"/>
                  </a:cubicBezTo>
                  <a:cubicBezTo>
                    <a:pt x="334" y="1313"/>
                    <a:pt x="344" y="1302"/>
                    <a:pt x="354" y="1291"/>
                  </a:cubicBezTo>
                  <a:cubicBezTo>
                    <a:pt x="308" y="1254"/>
                    <a:pt x="269" y="1211"/>
                    <a:pt x="232" y="1165"/>
                  </a:cubicBezTo>
                  <a:cubicBezTo>
                    <a:pt x="220" y="1162"/>
                    <a:pt x="212" y="1157"/>
                    <a:pt x="200" y="1154"/>
                  </a:cubicBezTo>
                  <a:cubicBezTo>
                    <a:pt x="206" y="1174"/>
                    <a:pt x="214" y="1193"/>
                    <a:pt x="222" y="1212"/>
                  </a:cubicBezTo>
                  <a:close/>
                  <a:moveTo>
                    <a:pt x="356" y="1290"/>
                  </a:moveTo>
                  <a:cubicBezTo>
                    <a:pt x="359" y="1285"/>
                    <a:pt x="365" y="1284"/>
                    <a:pt x="367" y="1278"/>
                  </a:cubicBezTo>
                  <a:cubicBezTo>
                    <a:pt x="358" y="1252"/>
                    <a:pt x="349" y="1226"/>
                    <a:pt x="342" y="1197"/>
                  </a:cubicBezTo>
                  <a:cubicBezTo>
                    <a:pt x="306" y="1189"/>
                    <a:pt x="270" y="1177"/>
                    <a:pt x="238" y="1169"/>
                  </a:cubicBezTo>
                  <a:cubicBezTo>
                    <a:pt x="274" y="1212"/>
                    <a:pt x="312" y="1254"/>
                    <a:pt x="356" y="1290"/>
                  </a:cubicBezTo>
                  <a:close/>
                  <a:moveTo>
                    <a:pt x="1223" y="1265"/>
                  </a:moveTo>
                  <a:cubicBezTo>
                    <a:pt x="1235" y="1254"/>
                    <a:pt x="1255" y="1239"/>
                    <a:pt x="1263" y="1225"/>
                  </a:cubicBezTo>
                  <a:cubicBezTo>
                    <a:pt x="1273" y="1209"/>
                    <a:pt x="1274" y="1190"/>
                    <a:pt x="1282" y="1170"/>
                  </a:cubicBezTo>
                  <a:cubicBezTo>
                    <a:pt x="1282" y="1169"/>
                    <a:pt x="1282" y="1169"/>
                    <a:pt x="1281" y="1169"/>
                  </a:cubicBezTo>
                  <a:cubicBezTo>
                    <a:pt x="1257" y="1177"/>
                    <a:pt x="1232" y="1184"/>
                    <a:pt x="1206" y="1191"/>
                  </a:cubicBezTo>
                  <a:cubicBezTo>
                    <a:pt x="1184" y="1218"/>
                    <a:pt x="1160" y="1242"/>
                    <a:pt x="1137" y="1268"/>
                  </a:cubicBezTo>
                  <a:cubicBezTo>
                    <a:pt x="1155" y="1276"/>
                    <a:pt x="1167" y="1289"/>
                    <a:pt x="1181" y="1301"/>
                  </a:cubicBezTo>
                  <a:cubicBezTo>
                    <a:pt x="1195" y="1290"/>
                    <a:pt x="1208" y="1278"/>
                    <a:pt x="1223" y="1265"/>
                  </a:cubicBezTo>
                  <a:close/>
                  <a:moveTo>
                    <a:pt x="344" y="1195"/>
                  </a:moveTo>
                  <a:cubicBezTo>
                    <a:pt x="349" y="1194"/>
                    <a:pt x="353" y="1198"/>
                    <a:pt x="355" y="1196"/>
                  </a:cubicBezTo>
                  <a:cubicBezTo>
                    <a:pt x="350" y="1190"/>
                    <a:pt x="346" y="1183"/>
                    <a:pt x="341" y="1178"/>
                  </a:cubicBezTo>
                  <a:cubicBezTo>
                    <a:pt x="342" y="1184"/>
                    <a:pt x="343" y="1189"/>
                    <a:pt x="344" y="1195"/>
                  </a:cubicBezTo>
                  <a:close/>
                  <a:moveTo>
                    <a:pt x="289" y="1331"/>
                  </a:moveTo>
                  <a:cubicBezTo>
                    <a:pt x="289" y="1332"/>
                    <a:pt x="290" y="1331"/>
                    <a:pt x="289" y="1331"/>
                  </a:cubicBezTo>
                  <a:moveTo>
                    <a:pt x="289" y="1331"/>
                  </a:moveTo>
                  <a:cubicBezTo>
                    <a:pt x="274" y="1310"/>
                    <a:pt x="258" y="1290"/>
                    <a:pt x="246" y="1266"/>
                  </a:cubicBezTo>
                  <a:cubicBezTo>
                    <a:pt x="216" y="1240"/>
                    <a:pt x="192" y="1209"/>
                    <a:pt x="165" y="1180"/>
                  </a:cubicBezTo>
                  <a:cubicBezTo>
                    <a:pt x="163" y="1194"/>
                    <a:pt x="158" y="1209"/>
                    <a:pt x="163" y="1223"/>
                  </a:cubicBezTo>
                  <a:cubicBezTo>
                    <a:pt x="169" y="1238"/>
                    <a:pt x="189" y="1257"/>
                    <a:pt x="203" y="1271"/>
                  </a:cubicBezTo>
                  <a:cubicBezTo>
                    <a:pt x="217" y="1284"/>
                    <a:pt x="236" y="1304"/>
                    <a:pt x="249" y="1313"/>
                  </a:cubicBezTo>
                  <a:cubicBezTo>
                    <a:pt x="261" y="1321"/>
                    <a:pt x="278" y="1326"/>
                    <a:pt x="289" y="1331"/>
                  </a:cubicBezTo>
                  <a:moveTo>
                    <a:pt x="676" y="1195"/>
                  </a:moveTo>
                  <a:cubicBezTo>
                    <a:pt x="677" y="1209"/>
                    <a:pt x="682" y="1221"/>
                    <a:pt x="683" y="1235"/>
                  </a:cubicBezTo>
                  <a:cubicBezTo>
                    <a:pt x="697" y="1236"/>
                    <a:pt x="712" y="1236"/>
                    <a:pt x="727" y="1236"/>
                  </a:cubicBezTo>
                  <a:cubicBezTo>
                    <a:pt x="726" y="1222"/>
                    <a:pt x="730" y="1202"/>
                    <a:pt x="725" y="1192"/>
                  </a:cubicBezTo>
                  <a:cubicBezTo>
                    <a:pt x="709" y="1193"/>
                    <a:pt x="691" y="1193"/>
                    <a:pt x="676" y="1195"/>
                  </a:cubicBezTo>
                  <a:close/>
                  <a:moveTo>
                    <a:pt x="729" y="1192"/>
                  </a:moveTo>
                  <a:cubicBezTo>
                    <a:pt x="729" y="1207"/>
                    <a:pt x="731" y="1220"/>
                    <a:pt x="730" y="1236"/>
                  </a:cubicBezTo>
                  <a:cubicBezTo>
                    <a:pt x="744" y="1238"/>
                    <a:pt x="761" y="1236"/>
                    <a:pt x="775" y="1237"/>
                  </a:cubicBezTo>
                  <a:cubicBezTo>
                    <a:pt x="777" y="1222"/>
                    <a:pt x="777" y="1207"/>
                    <a:pt x="777" y="1192"/>
                  </a:cubicBezTo>
                  <a:cubicBezTo>
                    <a:pt x="761" y="1192"/>
                    <a:pt x="745" y="1192"/>
                    <a:pt x="729" y="1192"/>
                  </a:cubicBezTo>
                  <a:close/>
                  <a:moveTo>
                    <a:pt x="780" y="1192"/>
                  </a:moveTo>
                  <a:cubicBezTo>
                    <a:pt x="779" y="1206"/>
                    <a:pt x="779" y="1222"/>
                    <a:pt x="778" y="1237"/>
                  </a:cubicBezTo>
                  <a:cubicBezTo>
                    <a:pt x="809" y="1235"/>
                    <a:pt x="841" y="1236"/>
                    <a:pt x="871" y="1234"/>
                  </a:cubicBezTo>
                  <a:cubicBezTo>
                    <a:pt x="875" y="1222"/>
                    <a:pt x="879" y="1210"/>
                    <a:pt x="882" y="1198"/>
                  </a:cubicBezTo>
                  <a:cubicBezTo>
                    <a:pt x="849" y="1195"/>
                    <a:pt x="816" y="1192"/>
                    <a:pt x="780" y="1192"/>
                  </a:cubicBezTo>
                  <a:close/>
                  <a:moveTo>
                    <a:pt x="1200" y="1193"/>
                  </a:moveTo>
                  <a:cubicBezTo>
                    <a:pt x="1176" y="1197"/>
                    <a:pt x="1153" y="1204"/>
                    <a:pt x="1128" y="1207"/>
                  </a:cubicBezTo>
                  <a:cubicBezTo>
                    <a:pt x="1124" y="1224"/>
                    <a:pt x="1120" y="1239"/>
                    <a:pt x="1116" y="1255"/>
                  </a:cubicBezTo>
                  <a:cubicBezTo>
                    <a:pt x="1122" y="1258"/>
                    <a:pt x="1128" y="1262"/>
                    <a:pt x="1134" y="1265"/>
                  </a:cubicBezTo>
                  <a:cubicBezTo>
                    <a:pt x="1158" y="1242"/>
                    <a:pt x="1180" y="1219"/>
                    <a:pt x="1200" y="1193"/>
                  </a:cubicBezTo>
                  <a:moveTo>
                    <a:pt x="1200" y="1193"/>
                  </a:moveTo>
                  <a:cubicBezTo>
                    <a:pt x="1201" y="1192"/>
                    <a:pt x="1200" y="1192"/>
                    <a:pt x="1200" y="1193"/>
                  </a:cubicBezTo>
                  <a:moveTo>
                    <a:pt x="671" y="1195"/>
                  </a:moveTo>
                  <a:cubicBezTo>
                    <a:pt x="638" y="1198"/>
                    <a:pt x="605" y="1201"/>
                    <a:pt x="575" y="1207"/>
                  </a:cubicBezTo>
                  <a:cubicBezTo>
                    <a:pt x="578" y="1215"/>
                    <a:pt x="580" y="1224"/>
                    <a:pt x="586" y="1229"/>
                  </a:cubicBezTo>
                  <a:cubicBezTo>
                    <a:pt x="616" y="1232"/>
                    <a:pt x="650" y="1235"/>
                    <a:pt x="680" y="1234"/>
                  </a:cubicBezTo>
                  <a:cubicBezTo>
                    <a:pt x="676" y="1222"/>
                    <a:pt x="675" y="1207"/>
                    <a:pt x="671" y="1195"/>
                  </a:cubicBezTo>
                  <a:close/>
                  <a:moveTo>
                    <a:pt x="369" y="1277"/>
                  </a:moveTo>
                  <a:cubicBezTo>
                    <a:pt x="382" y="1271"/>
                    <a:pt x="394" y="1263"/>
                    <a:pt x="406" y="1255"/>
                  </a:cubicBezTo>
                  <a:cubicBezTo>
                    <a:pt x="389" y="1237"/>
                    <a:pt x="373" y="1219"/>
                    <a:pt x="358" y="1199"/>
                  </a:cubicBezTo>
                  <a:cubicBezTo>
                    <a:pt x="353" y="1200"/>
                    <a:pt x="350" y="1197"/>
                    <a:pt x="345" y="1198"/>
                  </a:cubicBezTo>
                  <a:cubicBezTo>
                    <a:pt x="352" y="1226"/>
                    <a:pt x="361" y="1251"/>
                    <a:pt x="369" y="1277"/>
                  </a:cubicBezTo>
                  <a:close/>
                  <a:moveTo>
                    <a:pt x="884" y="1199"/>
                  </a:moveTo>
                  <a:cubicBezTo>
                    <a:pt x="882" y="1211"/>
                    <a:pt x="877" y="1221"/>
                    <a:pt x="874" y="1234"/>
                  </a:cubicBezTo>
                  <a:cubicBezTo>
                    <a:pt x="894" y="1233"/>
                    <a:pt x="914" y="1231"/>
                    <a:pt x="934" y="1230"/>
                  </a:cubicBezTo>
                  <a:cubicBezTo>
                    <a:pt x="934" y="1221"/>
                    <a:pt x="936" y="1215"/>
                    <a:pt x="936" y="1205"/>
                  </a:cubicBezTo>
                  <a:cubicBezTo>
                    <a:pt x="919" y="1202"/>
                    <a:pt x="903" y="1199"/>
                    <a:pt x="884" y="1199"/>
                  </a:cubicBezTo>
                  <a:close/>
                  <a:moveTo>
                    <a:pt x="1360" y="1199"/>
                  </a:moveTo>
                  <a:cubicBezTo>
                    <a:pt x="1360" y="1199"/>
                    <a:pt x="1361" y="1200"/>
                    <a:pt x="1360" y="1199"/>
                  </a:cubicBezTo>
                  <a:close/>
                  <a:moveTo>
                    <a:pt x="363" y="1201"/>
                  </a:moveTo>
                  <a:cubicBezTo>
                    <a:pt x="378" y="1220"/>
                    <a:pt x="392" y="1239"/>
                    <a:pt x="410" y="1254"/>
                  </a:cubicBezTo>
                  <a:cubicBezTo>
                    <a:pt x="432" y="1244"/>
                    <a:pt x="454" y="1234"/>
                    <a:pt x="480" y="1227"/>
                  </a:cubicBezTo>
                  <a:cubicBezTo>
                    <a:pt x="477" y="1217"/>
                    <a:pt x="463" y="1219"/>
                    <a:pt x="454" y="1218"/>
                  </a:cubicBezTo>
                  <a:cubicBezTo>
                    <a:pt x="424" y="1213"/>
                    <a:pt x="391" y="1206"/>
                    <a:pt x="363" y="1201"/>
                  </a:cubicBezTo>
                  <a:moveTo>
                    <a:pt x="363" y="1201"/>
                  </a:moveTo>
                  <a:cubicBezTo>
                    <a:pt x="362" y="1200"/>
                    <a:pt x="361" y="1201"/>
                    <a:pt x="363" y="1201"/>
                  </a:cubicBezTo>
                  <a:moveTo>
                    <a:pt x="1359" y="1201"/>
                  </a:moveTo>
                  <a:cubicBezTo>
                    <a:pt x="1318" y="1253"/>
                    <a:pt x="1263" y="1298"/>
                    <a:pt x="1208" y="1338"/>
                  </a:cubicBezTo>
                  <a:cubicBezTo>
                    <a:pt x="1206" y="1339"/>
                    <a:pt x="1201" y="1341"/>
                    <a:pt x="1202" y="1345"/>
                  </a:cubicBezTo>
                  <a:cubicBezTo>
                    <a:pt x="1217" y="1339"/>
                    <a:pt x="1232" y="1333"/>
                    <a:pt x="1247" y="1326"/>
                  </a:cubicBezTo>
                  <a:cubicBezTo>
                    <a:pt x="1261" y="1320"/>
                    <a:pt x="1277" y="1313"/>
                    <a:pt x="1289" y="1304"/>
                  </a:cubicBezTo>
                  <a:cubicBezTo>
                    <a:pt x="1303" y="1293"/>
                    <a:pt x="1316" y="1270"/>
                    <a:pt x="1326" y="1255"/>
                  </a:cubicBezTo>
                  <a:cubicBezTo>
                    <a:pt x="1338" y="1238"/>
                    <a:pt x="1350" y="1220"/>
                    <a:pt x="1359" y="1201"/>
                  </a:cubicBezTo>
                  <a:moveTo>
                    <a:pt x="1359" y="1201"/>
                  </a:moveTo>
                  <a:cubicBezTo>
                    <a:pt x="1361" y="1201"/>
                    <a:pt x="1359" y="1200"/>
                    <a:pt x="1359" y="1201"/>
                  </a:cubicBezTo>
                  <a:moveTo>
                    <a:pt x="1301" y="1295"/>
                  </a:moveTo>
                  <a:cubicBezTo>
                    <a:pt x="1299" y="1296"/>
                    <a:pt x="1301" y="1297"/>
                    <a:pt x="1301" y="1295"/>
                  </a:cubicBezTo>
                  <a:moveTo>
                    <a:pt x="1301" y="1295"/>
                  </a:moveTo>
                  <a:cubicBezTo>
                    <a:pt x="1315" y="1282"/>
                    <a:pt x="1343" y="1260"/>
                    <a:pt x="1354" y="1241"/>
                  </a:cubicBezTo>
                  <a:cubicBezTo>
                    <a:pt x="1360" y="1231"/>
                    <a:pt x="1364" y="1215"/>
                    <a:pt x="1362" y="1201"/>
                  </a:cubicBezTo>
                  <a:cubicBezTo>
                    <a:pt x="1345" y="1236"/>
                    <a:pt x="1323" y="1266"/>
                    <a:pt x="1301" y="1295"/>
                  </a:cubicBezTo>
                  <a:moveTo>
                    <a:pt x="938" y="1229"/>
                  </a:moveTo>
                  <a:cubicBezTo>
                    <a:pt x="950" y="1230"/>
                    <a:pt x="958" y="1227"/>
                    <a:pt x="970" y="1227"/>
                  </a:cubicBezTo>
                  <a:cubicBezTo>
                    <a:pt x="975" y="1224"/>
                    <a:pt x="977" y="1218"/>
                    <a:pt x="979" y="1213"/>
                  </a:cubicBezTo>
                  <a:cubicBezTo>
                    <a:pt x="967" y="1210"/>
                    <a:pt x="953" y="1208"/>
                    <a:pt x="941" y="1205"/>
                  </a:cubicBezTo>
                  <a:cubicBezTo>
                    <a:pt x="939" y="1212"/>
                    <a:pt x="940" y="1222"/>
                    <a:pt x="938" y="1229"/>
                  </a:cubicBezTo>
                  <a:close/>
                  <a:moveTo>
                    <a:pt x="526" y="1219"/>
                  </a:moveTo>
                  <a:cubicBezTo>
                    <a:pt x="526" y="1221"/>
                    <a:pt x="526" y="1222"/>
                    <a:pt x="527" y="1223"/>
                  </a:cubicBezTo>
                  <a:cubicBezTo>
                    <a:pt x="544" y="1226"/>
                    <a:pt x="565" y="1229"/>
                    <a:pt x="582" y="1228"/>
                  </a:cubicBezTo>
                  <a:cubicBezTo>
                    <a:pt x="577" y="1222"/>
                    <a:pt x="575" y="1213"/>
                    <a:pt x="571" y="1207"/>
                  </a:cubicBezTo>
                  <a:cubicBezTo>
                    <a:pt x="557" y="1212"/>
                    <a:pt x="538" y="1212"/>
                    <a:pt x="526" y="1219"/>
                  </a:cubicBezTo>
                  <a:close/>
                  <a:moveTo>
                    <a:pt x="1084" y="1215"/>
                  </a:moveTo>
                  <a:cubicBezTo>
                    <a:pt x="1080" y="1223"/>
                    <a:pt x="1071" y="1229"/>
                    <a:pt x="1070" y="1236"/>
                  </a:cubicBezTo>
                  <a:cubicBezTo>
                    <a:pt x="1086" y="1240"/>
                    <a:pt x="1099" y="1248"/>
                    <a:pt x="1113" y="1253"/>
                  </a:cubicBezTo>
                  <a:cubicBezTo>
                    <a:pt x="1118" y="1240"/>
                    <a:pt x="1120" y="1224"/>
                    <a:pt x="1125" y="1210"/>
                  </a:cubicBezTo>
                  <a:cubicBezTo>
                    <a:pt x="1125" y="1209"/>
                    <a:pt x="1125" y="1208"/>
                    <a:pt x="1123" y="1208"/>
                  </a:cubicBezTo>
                  <a:cubicBezTo>
                    <a:pt x="1111" y="1211"/>
                    <a:pt x="1097" y="1213"/>
                    <a:pt x="1084" y="1215"/>
                  </a:cubicBezTo>
                  <a:close/>
                  <a:moveTo>
                    <a:pt x="982" y="1214"/>
                  </a:moveTo>
                  <a:cubicBezTo>
                    <a:pt x="980" y="1218"/>
                    <a:pt x="977" y="1222"/>
                    <a:pt x="975" y="1226"/>
                  </a:cubicBezTo>
                  <a:cubicBezTo>
                    <a:pt x="988" y="1225"/>
                    <a:pt x="1003" y="1224"/>
                    <a:pt x="1015" y="1222"/>
                  </a:cubicBezTo>
                  <a:cubicBezTo>
                    <a:pt x="1005" y="1219"/>
                    <a:pt x="994" y="1216"/>
                    <a:pt x="982" y="1214"/>
                  </a:cubicBezTo>
                  <a:close/>
                  <a:moveTo>
                    <a:pt x="1031" y="1223"/>
                  </a:moveTo>
                  <a:cubicBezTo>
                    <a:pt x="1044" y="1226"/>
                    <a:pt x="1054" y="1231"/>
                    <a:pt x="1066" y="1234"/>
                  </a:cubicBezTo>
                  <a:cubicBezTo>
                    <a:pt x="1070" y="1229"/>
                    <a:pt x="1080" y="1220"/>
                    <a:pt x="1078" y="1216"/>
                  </a:cubicBezTo>
                  <a:cubicBezTo>
                    <a:pt x="1063" y="1219"/>
                    <a:pt x="1045" y="1220"/>
                    <a:pt x="1031" y="1223"/>
                  </a:cubicBezTo>
                  <a:close/>
                  <a:moveTo>
                    <a:pt x="509" y="1223"/>
                  </a:moveTo>
                  <a:cubicBezTo>
                    <a:pt x="515" y="1222"/>
                    <a:pt x="518" y="1224"/>
                    <a:pt x="524" y="1223"/>
                  </a:cubicBezTo>
                  <a:cubicBezTo>
                    <a:pt x="523" y="1222"/>
                    <a:pt x="524" y="1217"/>
                    <a:pt x="521" y="1218"/>
                  </a:cubicBezTo>
                  <a:cubicBezTo>
                    <a:pt x="518" y="1220"/>
                    <a:pt x="511" y="1219"/>
                    <a:pt x="509" y="1223"/>
                  </a:cubicBezTo>
                  <a:close/>
                  <a:moveTo>
                    <a:pt x="482" y="1225"/>
                  </a:moveTo>
                  <a:cubicBezTo>
                    <a:pt x="487" y="1226"/>
                    <a:pt x="490" y="1224"/>
                    <a:pt x="493" y="1223"/>
                  </a:cubicBezTo>
                  <a:cubicBezTo>
                    <a:pt x="488" y="1223"/>
                    <a:pt x="483" y="1220"/>
                    <a:pt x="480" y="1223"/>
                  </a:cubicBezTo>
                  <a:cubicBezTo>
                    <a:pt x="481" y="1223"/>
                    <a:pt x="482" y="1224"/>
                    <a:pt x="482" y="1225"/>
                  </a:cubicBezTo>
                  <a:close/>
                  <a:moveTo>
                    <a:pt x="535" y="1295"/>
                  </a:moveTo>
                  <a:cubicBezTo>
                    <a:pt x="536" y="1296"/>
                    <a:pt x="537" y="1294"/>
                    <a:pt x="535" y="1295"/>
                  </a:cubicBezTo>
                  <a:moveTo>
                    <a:pt x="535" y="1295"/>
                  </a:moveTo>
                  <a:cubicBezTo>
                    <a:pt x="532" y="1272"/>
                    <a:pt x="527" y="1251"/>
                    <a:pt x="525" y="1227"/>
                  </a:cubicBezTo>
                  <a:cubicBezTo>
                    <a:pt x="512" y="1224"/>
                    <a:pt x="497" y="1223"/>
                    <a:pt x="486" y="1227"/>
                  </a:cubicBezTo>
                  <a:cubicBezTo>
                    <a:pt x="498" y="1250"/>
                    <a:pt x="518" y="1273"/>
                    <a:pt x="535" y="1295"/>
                  </a:cubicBezTo>
                  <a:moveTo>
                    <a:pt x="1022" y="1223"/>
                  </a:moveTo>
                  <a:cubicBezTo>
                    <a:pt x="1007" y="1223"/>
                    <a:pt x="991" y="1230"/>
                    <a:pt x="973" y="1229"/>
                  </a:cubicBezTo>
                  <a:cubicBezTo>
                    <a:pt x="960" y="1255"/>
                    <a:pt x="945" y="1280"/>
                    <a:pt x="928" y="1303"/>
                  </a:cubicBezTo>
                  <a:cubicBezTo>
                    <a:pt x="927" y="1316"/>
                    <a:pt x="925" y="1329"/>
                    <a:pt x="922" y="1342"/>
                  </a:cubicBezTo>
                  <a:cubicBezTo>
                    <a:pt x="920" y="1353"/>
                    <a:pt x="915" y="1367"/>
                    <a:pt x="917" y="1376"/>
                  </a:cubicBezTo>
                  <a:cubicBezTo>
                    <a:pt x="925" y="1381"/>
                    <a:pt x="933" y="1372"/>
                    <a:pt x="939" y="1367"/>
                  </a:cubicBezTo>
                  <a:cubicBezTo>
                    <a:pt x="986" y="1330"/>
                    <a:pt x="1029" y="1283"/>
                    <a:pt x="1064" y="1236"/>
                  </a:cubicBezTo>
                  <a:cubicBezTo>
                    <a:pt x="1050" y="1234"/>
                    <a:pt x="1038" y="1224"/>
                    <a:pt x="1022" y="1223"/>
                  </a:cubicBezTo>
                  <a:close/>
                  <a:moveTo>
                    <a:pt x="539" y="1299"/>
                  </a:moveTo>
                  <a:cubicBezTo>
                    <a:pt x="563" y="1325"/>
                    <a:pt x="587" y="1352"/>
                    <a:pt x="615" y="1374"/>
                  </a:cubicBezTo>
                  <a:cubicBezTo>
                    <a:pt x="628" y="1368"/>
                    <a:pt x="645" y="1367"/>
                    <a:pt x="658" y="1362"/>
                  </a:cubicBezTo>
                  <a:cubicBezTo>
                    <a:pt x="630" y="1322"/>
                    <a:pt x="605" y="1279"/>
                    <a:pt x="583" y="1232"/>
                  </a:cubicBezTo>
                  <a:cubicBezTo>
                    <a:pt x="564" y="1230"/>
                    <a:pt x="545" y="1229"/>
                    <a:pt x="527" y="1226"/>
                  </a:cubicBezTo>
                  <a:cubicBezTo>
                    <a:pt x="530" y="1251"/>
                    <a:pt x="535" y="1275"/>
                    <a:pt x="539" y="1299"/>
                  </a:cubicBezTo>
                  <a:close/>
                  <a:moveTo>
                    <a:pt x="537" y="1300"/>
                  </a:moveTo>
                  <a:cubicBezTo>
                    <a:pt x="517" y="1278"/>
                    <a:pt x="500" y="1252"/>
                    <a:pt x="481" y="1229"/>
                  </a:cubicBezTo>
                  <a:cubicBezTo>
                    <a:pt x="456" y="1237"/>
                    <a:pt x="433" y="1246"/>
                    <a:pt x="412" y="1256"/>
                  </a:cubicBezTo>
                  <a:cubicBezTo>
                    <a:pt x="452" y="1302"/>
                    <a:pt x="504" y="1344"/>
                    <a:pt x="558" y="1379"/>
                  </a:cubicBezTo>
                  <a:cubicBezTo>
                    <a:pt x="550" y="1354"/>
                    <a:pt x="543" y="1328"/>
                    <a:pt x="537" y="1300"/>
                  </a:cubicBezTo>
                  <a:close/>
                  <a:moveTo>
                    <a:pt x="938" y="1232"/>
                  </a:moveTo>
                  <a:cubicBezTo>
                    <a:pt x="936" y="1253"/>
                    <a:pt x="931" y="1276"/>
                    <a:pt x="931" y="1295"/>
                  </a:cubicBezTo>
                  <a:cubicBezTo>
                    <a:pt x="945" y="1275"/>
                    <a:pt x="957" y="1253"/>
                    <a:pt x="970" y="1231"/>
                  </a:cubicBezTo>
                  <a:cubicBezTo>
                    <a:pt x="970" y="1230"/>
                    <a:pt x="970" y="1229"/>
                    <a:pt x="968" y="1229"/>
                  </a:cubicBezTo>
                  <a:cubicBezTo>
                    <a:pt x="959" y="1231"/>
                    <a:pt x="948" y="1232"/>
                    <a:pt x="938" y="1232"/>
                  </a:cubicBezTo>
                  <a:close/>
                  <a:moveTo>
                    <a:pt x="663" y="1362"/>
                  </a:moveTo>
                  <a:cubicBezTo>
                    <a:pt x="679" y="1359"/>
                    <a:pt x="696" y="1357"/>
                    <a:pt x="712" y="1355"/>
                  </a:cubicBezTo>
                  <a:cubicBezTo>
                    <a:pt x="700" y="1317"/>
                    <a:pt x="690" y="1278"/>
                    <a:pt x="680" y="1238"/>
                  </a:cubicBezTo>
                  <a:cubicBezTo>
                    <a:pt x="649" y="1236"/>
                    <a:pt x="616" y="1235"/>
                    <a:pt x="586" y="1232"/>
                  </a:cubicBezTo>
                  <a:cubicBezTo>
                    <a:pt x="608" y="1279"/>
                    <a:pt x="632" y="1324"/>
                    <a:pt x="663" y="1362"/>
                  </a:cubicBezTo>
                  <a:close/>
                  <a:moveTo>
                    <a:pt x="872" y="1237"/>
                  </a:moveTo>
                  <a:cubicBezTo>
                    <a:pt x="861" y="1280"/>
                    <a:pt x="845" y="1318"/>
                    <a:pt x="829" y="1357"/>
                  </a:cubicBezTo>
                  <a:cubicBezTo>
                    <a:pt x="845" y="1360"/>
                    <a:pt x="862" y="1361"/>
                    <a:pt x="876" y="1366"/>
                  </a:cubicBezTo>
                  <a:cubicBezTo>
                    <a:pt x="895" y="1349"/>
                    <a:pt x="908" y="1326"/>
                    <a:pt x="924" y="1306"/>
                  </a:cubicBezTo>
                  <a:cubicBezTo>
                    <a:pt x="927" y="1282"/>
                    <a:pt x="932" y="1259"/>
                    <a:pt x="933" y="1233"/>
                  </a:cubicBezTo>
                  <a:cubicBezTo>
                    <a:pt x="912" y="1234"/>
                    <a:pt x="892" y="1235"/>
                    <a:pt x="872" y="1237"/>
                  </a:cubicBezTo>
                  <a:close/>
                  <a:moveTo>
                    <a:pt x="1182" y="1304"/>
                  </a:moveTo>
                  <a:cubicBezTo>
                    <a:pt x="1190" y="1314"/>
                    <a:pt x="1196" y="1326"/>
                    <a:pt x="1200" y="1341"/>
                  </a:cubicBezTo>
                  <a:cubicBezTo>
                    <a:pt x="1222" y="1309"/>
                    <a:pt x="1244" y="1273"/>
                    <a:pt x="1257" y="1235"/>
                  </a:cubicBezTo>
                  <a:cubicBezTo>
                    <a:pt x="1234" y="1260"/>
                    <a:pt x="1208" y="1282"/>
                    <a:pt x="1182" y="1304"/>
                  </a:cubicBezTo>
                  <a:close/>
                  <a:moveTo>
                    <a:pt x="778" y="1239"/>
                  </a:moveTo>
                  <a:cubicBezTo>
                    <a:pt x="776" y="1277"/>
                    <a:pt x="774" y="1315"/>
                    <a:pt x="773" y="1353"/>
                  </a:cubicBezTo>
                  <a:cubicBezTo>
                    <a:pt x="791" y="1354"/>
                    <a:pt x="810" y="1355"/>
                    <a:pt x="826" y="1357"/>
                  </a:cubicBezTo>
                  <a:cubicBezTo>
                    <a:pt x="843" y="1319"/>
                    <a:pt x="857" y="1279"/>
                    <a:pt x="870" y="1237"/>
                  </a:cubicBezTo>
                  <a:cubicBezTo>
                    <a:pt x="840" y="1238"/>
                    <a:pt x="810" y="1239"/>
                    <a:pt x="778" y="1239"/>
                  </a:cubicBezTo>
                  <a:close/>
                  <a:moveTo>
                    <a:pt x="170" y="1239"/>
                  </a:moveTo>
                  <a:cubicBezTo>
                    <a:pt x="177" y="1254"/>
                    <a:pt x="187" y="1266"/>
                    <a:pt x="198" y="1276"/>
                  </a:cubicBezTo>
                  <a:moveTo>
                    <a:pt x="198" y="1276"/>
                  </a:moveTo>
                  <a:cubicBezTo>
                    <a:pt x="199" y="1278"/>
                    <a:pt x="200" y="1276"/>
                    <a:pt x="198" y="1276"/>
                  </a:cubicBezTo>
                  <a:moveTo>
                    <a:pt x="198" y="1276"/>
                  </a:moveTo>
                  <a:cubicBezTo>
                    <a:pt x="189" y="1264"/>
                    <a:pt x="180" y="1250"/>
                    <a:pt x="170" y="1239"/>
                  </a:cubicBezTo>
                  <a:moveTo>
                    <a:pt x="170" y="1239"/>
                  </a:moveTo>
                  <a:cubicBezTo>
                    <a:pt x="169" y="1237"/>
                    <a:pt x="169" y="1239"/>
                    <a:pt x="170" y="1239"/>
                  </a:cubicBezTo>
                  <a:moveTo>
                    <a:pt x="716" y="1355"/>
                  </a:moveTo>
                  <a:cubicBezTo>
                    <a:pt x="722" y="1356"/>
                    <a:pt x="725" y="1353"/>
                    <a:pt x="731" y="1354"/>
                  </a:cubicBezTo>
                  <a:cubicBezTo>
                    <a:pt x="729" y="1317"/>
                    <a:pt x="729" y="1277"/>
                    <a:pt x="727" y="1239"/>
                  </a:cubicBezTo>
                  <a:cubicBezTo>
                    <a:pt x="713" y="1240"/>
                    <a:pt x="696" y="1237"/>
                    <a:pt x="684" y="1239"/>
                  </a:cubicBezTo>
                  <a:cubicBezTo>
                    <a:pt x="694" y="1278"/>
                    <a:pt x="704" y="1318"/>
                    <a:pt x="716" y="1355"/>
                  </a:cubicBezTo>
                  <a:close/>
                  <a:moveTo>
                    <a:pt x="1067" y="1238"/>
                  </a:moveTo>
                  <a:cubicBezTo>
                    <a:pt x="1026" y="1291"/>
                    <a:pt x="978" y="1338"/>
                    <a:pt x="927" y="1381"/>
                  </a:cubicBezTo>
                  <a:cubicBezTo>
                    <a:pt x="939" y="1385"/>
                    <a:pt x="948" y="1391"/>
                    <a:pt x="959" y="1396"/>
                  </a:cubicBezTo>
                  <a:cubicBezTo>
                    <a:pt x="1011" y="1367"/>
                    <a:pt x="1058" y="1334"/>
                    <a:pt x="1101" y="1296"/>
                  </a:cubicBezTo>
                  <a:cubicBezTo>
                    <a:pt x="1104" y="1282"/>
                    <a:pt x="1110" y="1271"/>
                    <a:pt x="1112" y="1256"/>
                  </a:cubicBezTo>
                  <a:cubicBezTo>
                    <a:pt x="1098" y="1249"/>
                    <a:pt x="1084" y="1242"/>
                    <a:pt x="1067" y="1238"/>
                  </a:cubicBezTo>
                  <a:close/>
                  <a:moveTo>
                    <a:pt x="731" y="1239"/>
                  </a:moveTo>
                  <a:cubicBezTo>
                    <a:pt x="730" y="1276"/>
                    <a:pt x="733" y="1316"/>
                    <a:pt x="733" y="1354"/>
                  </a:cubicBezTo>
                  <a:cubicBezTo>
                    <a:pt x="745" y="1354"/>
                    <a:pt x="757" y="1353"/>
                    <a:pt x="770" y="1353"/>
                  </a:cubicBezTo>
                  <a:cubicBezTo>
                    <a:pt x="772" y="1316"/>
                    <a:pt x="774" y="1278"/>
                    <a:pt x="775" y="1240"/>
                  </a:cubicBezTo>
                  <a:cubicBezTo>
                    <a:pt x="761" y="1239"/>
                    <a:pt x="747" y="1238"/>
                    <a:pt x="731" y="1239"/>
                  </a:cubicBezTo>
                  <a:close/>
                  <a:moveTo>
                    <a:pt x="559" y="1383"/>
                  </a:moveTo>
                  <a:cubicBezTo>
                    <a:pt x="502" y="1348"/>
                    <a:pt x="454" y="1304"/>
                    <a:pt x="408" y="1258"/>
                  </a:cubicBezTo>
                  <a:cubicBezTo>
                    <a:pt x="395" y="1265"/>
                    <a:pt x="383" y="1272"/>
                    <a:pt x="371" y="1280"/>
                  </a:cubicBezTo>
                  <a:cubicBezTo>
                    <a:pt x="377" y="1308"/>
                    <a:pt x="393" y="1320"/>
                    <a:pt x="414" y="1334"/>
                  </a:cubicBezTo>
                  <a:cubicBezTo>
                    <a:pt x="445" y="1356"/>
                    <a:pt x="480" y="1376"/>
                    <a:pt x="511" y="1392"/>
                  </a:cubicBezTo>
                  <a:cubicBezTo>
                    <a:pt x="529" y="1393"/>
                    <a:pt x="548" y="1399"/>
                    <a:pt x="564" y="1398"/>
                  </a:cubicBezTo>
                  <a:cubicBezTo>
                    <a:pt x="563" y="1393"/>
                    <a:pt x="560" y="1389"/>
                    <a:pt x="559" y="1383"/>
                  </a:cubicBezTo>
                  <a:close/>
                  <a:moveTo>
                    <a:pt x="1106" y="1293"/>
                  </a:moveTo>
                  <a:cubicBezTo>
                    <a:pt x="1114" y="1284"/>
                    <a:pt x="1124" y="1276"/>
                    <a:pt x="1133" y="1267"/>
                  </a:cubicBezTo>
                  <a:cubicBezTo>
                    <a:pt x="1126" y="1264"/>
                    <a:pt x="1122" y="1260"/>
                    <a:pt x="1115" y="1258"/>
                  </a:cubicBezTo>
                  <a:cubicBezTo>
                    <a:pt x="1112" y="1269"/>
                    <a:pt x="1106" y="1282"/>
                    <a:pt x="1106" y="1293"/>
                  </a:cubicBezTo>
                  <a:close/>
                  <a:moveTo>
                    <a:pt x="193" y="1264"/>
                  </a:moveTo>
                  <a:cubicBezTo>
                    <a:pt x="193" y="1265"/>
                    <a:pt x="193" y="1265"/>
                    <a:pt x="194" y="1265"/>
                  </a:cubicBezTo>
                  <a:moveTo>
                    <a:pt x="194" y="1265"/>
                  </a:moveTo>
                  <a:cubicBezTo>
                    <a:pt x="194" y="1266"/>
                    <a:pt x="194" y="1266"/>
                    <a:pt x="195" y="1266"/>
                  </a:cubicBezTo>
                  <a:moveTo>
                    <a:pt x="195" y="1266"/>
                  </a:moveTo>
                  <a:cubicBezTo>
                    <a:pt x="205" y="1280"/>
                    <a:pt x="216" y="1293"/>
                    <a:pt x="232" y="1301"/>
                  </a:cubicBezTo>
                  <a:moveTo>
                    <a:pt x="232" y="1301"/>
                  </a:moveTo>
                  <a:cubicBezTo>
                    <a:pt x="232" y="1302"/>
                    <a:pt x="232" y="1302"/>
                    <a:pt x="233" y="1302"/>
                  </a:cubicBezTo>
                  <a:moveTo>
                    <a:pt x="233" y="1302"/>
                  </a:moveTo>
                  <a:cubicBezTo>
                    <a:pt x="234" y="1304"/>
                    <a:pt x="234" y="1302"/>
                    <a:pt x="233" y="1302"/>
                  </a:cubicBezTo>
                  <a:moveTo>
                    <a:pt x="233" y="1302"/>
                  </a:moveTo>
                  <a:cubicBezTo>
                    <a:pt x="233" y="1301"/>
                    <a:pt x="233" y="1301"/>
                    <a:pt x="232" y="1301"/>
                  </a:cubicBezTo>
                  <a:moveTo>
                    <a:pt x="195" y="1266"/>
                  </a:moveTo>
                  <a:cubicBezTo>
                    <a:pt x="207" y="1278"/>
                    <a:pt x="219" y="1290"/>
                    <a:pt x="232" y="1301"/>
                  </a:cubicBezTo>
                  <a:moveTo>
                    <a:pt x="195" y="1266"/>
                  </a:moveTo>
                  <a:cubicBezTo>
                    <a:pt x="195" y="1265"/>
                    <a:pt x="194" y="1265"/>
                    <a:pt x="194" y="1265"/>
                  </a:cubicBezTo>
                  <a:moveTo>
                    <a:pt x="194" y="1265"/>
                  </a:moveTo>
                  <a:cubicBezTo>
                    <a:pt x="194" y="1264"/>
                    <a:pt x="193" y="1264"/>
                    <a:pt x="193" y="1264"/>
                  </a:cubicBezTo>
                  <a:moveTo>
                    <a:pt x="193" y="1264"/>
                  </a:moveTo>
                  <a:cubicBezTo>
                    <a:pt x="192" y="1262"/>
                    <a:pt x="192" y="1264"/>
                    <a:pt x="193" y="1264"/>
                  </a:cubicBezTo>
                  <a:moveTo>
                    <a:pt x="1071" y="1373"/>
                  </a:moveTo>
                  <a:cubicBezTo>
                    <a:pt x="1070" y="1374"/>
                    <a:pt x="1071" y="1374"/>
                    <a:pt x="1071" y="1373"/>
                  </a:cubicBezTo>
                  <a:moveTo>
                    <a:pt x="1071" y="1373"/>
                  </a:moveTo>
                  <a:cubicBezTo>
                    <a:pt x="1096" y="1361"/>
                    <a:pt x="1127" y="1341"/>
                    <a:pt x="1154" y="1321"/>
                  </a:cubicBezTo>
                  <a:cubicBezTo>
                    <a:pt x="1159" y="1318"/>
                    <a:pt x="1178" y="1306"/>
                    <a:pt x="1178" y="1302"/>
                  </a:cubicBezTo>
                  <a:cubicBezTo>
                    <a:pt x="1178" y="1299"/>
                    <a:pt x="1160" y="1286"/>
                    <a:pt x="1158" y="1284"/>
                  </a:cubicBezTo>
                  <a:cubicBezTo>
                    <a:pt x="1149" y="1277"/>
                    <a:pt x="1143" y="1273"/>
                    <a:pt x="1134" y="1269"/>
                  </a:cubicBezTo>
                  <a:cubicBezTo>
                    <a:pt x="1124" y="1279"/>
                    <a:pt x="1114" y="1289"/>
                    <a:pt x="1102" y="1298"/>
                  </a:cubicBezTo>
                  <a:cubicBezTo>
                    <a:pt x="1094" y="1326"/>
                    <a:pt x="1082" y="1349"/>
                    <a:pt x="1071" y="1373"/>
                  </a:cubicBezTo>
                  <a:moveTo>
                    <a:pt x="253" y="1272"/>
                  </a:moveTo>
                  <a:cubicBezTo>
                    <a:pt x="253" y="1273"/>
                    <a:pt x="254" y="1273"/>
                    <a:pt x="254" y="1273"/>
                  </a:cubicBezTo>
                  <a:moveTo>
                    <a:pt x="254" y="1273"/>
                  </a:moveTo>
                  <a:cubicBezTo>
                    <a:pt x="266" y="1296"/>
                    <a:pt x="280" y="1316"/>
                    <a:pt x="295" y="1335"/>
                  </a:cubicBezTo>
                  <a:cubicBezTo>
                    <a:pt x="305" y="1338"/>
                    <a:pt x="314" y="1343"/>
                    <a:pt x="324" y="1345"/>
                  </a:cubicBezTo>
                  <a:cubicBezTo>
                    <a:pt x="324" y="1340"/>
                    <a:pt x="326" y="1335"/>
                    <a:pt x="327" y="1331"/>
                  </a:cubicBezTo>
                  <a:cubicBezTo>
                    <a:pt x="302" y="1313"/>
                    <a:pt x="277" y="1294"/>
                    <a:pt x="254" y="1273"/>
                  </a:cubicBezTo>
                  <a:moveTo>
                    <a:pt x="254" y="1273"/>
                  </a:moveTo>
                  <a:cubicBezTo>
                    <a:pt x="254" y="1273"/>
                    <a:pt x="254" y="1272"/>
                    <a:pt x="253" y="1272"/>
                  </a:cubicBezTo>
                  <a:moveTo>
                    <a:pt x="253" y="1272"/>
                  </a:moveTo>
                  <a:cubicBezTo>
                    <a:pt x="253" y="1271"/>
                    <a:pt x="252" y="1273"/>
                    <a:pt x="253" y="1272"/>
                  </a:cubicBezTo>
                  <a:moveTo>
                    <a:pt x="379" y="1308"/>
                  </a:moveTo>
                  <a:cubicBezTo>
                    <a:pt x="380" y="1309"/>
                    <a:pt x="380" y="1308"/>
                    <a:pt x="379" y="1308"/>
                  </a:cubicBezTo>
                  <a:moveTo>
                    <a:pt x="379" y="1308"/>
                  </a:moveTo>
                  <a:cubicBezTo>
                    <a:pt x="376" y="1299"/>
                    <a:pt x="372" y="1290"/>
                    <a:pt x="368" y="1282"/>
                  </a:cubicBezTo>
                  <a:cubicBezTo>
                    <a:pt x="365" y="1285"/>
                    <a:pt x="361" y="1288"/>
                    <a:pt x="358" y="1292"/>
                  </a:cubicBezTo>
                  <a:cubicBezTo>
                    <a:pt x="365" y="1297"/>
                    <a:pt x="371" y="1303"/>
                    <a:pt x="379" y="1308"/>
                  </a:cubicBezTo>
                  <a:moveTo>
                    <a:pt x="383" y="1315"/>
                  </a:moveTo>
                  <a:cubicBezTo>
                    <a:pt x="373" y="1308"/>
                    <a:pt x="366" y="1299"/>
                    <a:pt x="355" y="1294"/>
                  </a:cubicBezTo>
                  <a:cubicBezTo>
                    <a:pt x="345" y="1304"/>
                    <a:pt x="335" y="1315"/>
                    <a:pt x="330" y="1330"/>
                  </a:cubicBezTo>
                  <a:cubicBezTo>
                    <a:pt x="356" y="1345"/>
                    <a:pt x="378" y="1368"/>
                    <a:pt x="413" y="1371"/>
                  </a:cubicBezTo>
                  <a:cubicBezTo>
                    <a:pt x="401" y="1354"/>
                    <a:pt x="391" y="1335"/>
                    <a:pt x="383" y="1315"/>
                  </a:cubicBezTo>
                  <a:close/>
                  <a:moveTo>
                    <a:pt x="929" y="1297"/>
                  </a:moveTo>
                  <a:cubicBezTo>
                    <a:pt x="929" y="1297"/>
                    <a:pt x="930" y="1298"/>
                    <a:pt x="929" y="1297"/>
                  </a:cubicBezTo>
                  <a:close/>
                  <a:moveTo>
                    <a:pt x="224" y="1300"/>
                  </a:moveTo>
                  <a:cubicBezTo>
                    <a:pt x="224" y="1301"/>
                    <a:pt x="225" y="1301"/>
                    <a:pt x="225" y="1301"/>
                  </a:cubicBezTo>
                  <a:moveTo>
                    <a:pt x="225" y="1301"/>
                  </a:moveTo>
                  <a:cubicBezTo>
                    <a:pt x="259" y="1340"/>
                    <a:pt x="299" y="1371"/>
                    <a:pt x="343" y="1399"/>
                  </a:cubicBezTo>
                  <a:cubicBezTo>
                    <a:pt x="340" y="1392"/>
                    <a:pt x="333" y="1387"/>
                    <a:pt x="331" y="1378"/>
                  </a:cubicBezTo>
                  <a:cubicBezTo>
                    <a:pt x="326" y="1374"/>
                    <a:pt x="321" y="1369"/>
                    <a:pt x="317" y="1364"/>
                  </a:cubicBezTo>
                  <a:cubicBezTo>
                    <a:pt x="283" y="1346"/>
                    <a:pt x="259" y="1319"/>
                    <a:pt x="225" y="1301"/>
                  </a:cubicBezTo>
                  <a:moveTo>
                    <a:pt x="225" y="1301"/>
                  </a:moveTo>
                  <a:cubicBezTo>
                    <a:pt x="226" y="1300"/>
                    <a:pt x="225" y="1300"/>
                    <a:pt x="224" y="1300"/>
                  </a:cubicBezTo>
                  <a:moveTo>
                    <a:pt x="224" y="1300"/>
                  </a:moveTo>
                  <a:cubicBezTo>
                    <a:pt x="224" y="1299"/>
                    <a:pt x="223" y="1300"/>
                    <a:pt x="224" y="1300"/>
                  </a:cubicBezTo>
                  <a:moveTo>
                    <a:pt x="961" y="1398"/>
                  </a:moveTo>
                  <a:cubicBezTo>
                    <a:pt x="996" y="1395"/>
                    <a:pt x="1039" y="1392"/>
                    <a:pt x="1066" y="1377"/>
                  </a:cubicBezTo>
                  <a:cubicBezTo>
                    <a:pt x="1077" y="1353"/>
                    <a:pt x="1091" y="1328"/>
                    <a:pt x="1097" y="1302"/>
                  </a:cubicBezTo>
                  <a:cubicBezTo>
                    <a:pt x="1057" y="1339"/>
                    <a:pt x="1010" y="1370"/>
                    <a:pt x="961" y="1398"/>
                  </a:cubicBezTo>
                  <a:close/>
                  <a:moveTo>
                    <a:pt x="1294" y="1304"/>
                  </a:moveTo>
                  <a:cubicBezTo>
                    <a:pt x="1293" y="1304"/>
                    <a:pt x="1294" y="1305"/>
                    <a:pt x="1294" y="1304"/>
                  </a:cubicBezTo>
                  <a:close/>
                  <a:moveTo>
                    <a:pt x="1292" y="1305"/>
                  </a:moveTo>
                  <a:cubicBezTo>
                    <a:pt x="1292" y="1305"/>
                    <a:pt x="1293" y="1306"/>
                    <a:pt x="1292" y="1305"/>
                  </a:cubicBezTo>
                  <a:close/>
                  <a:moveTo>
                    <a:pt x="561" y="1382"/>
                  </a:moveTo>
                  <a:cubicBezTo>
                    <a:pt x="567" y="1384"/>
                    <a:pt x="571" y="1388"/>
                    <a:pt x="577" y="1391"/>
                  </a:cubicBezTo>
                  <a:cubicBezTo>
                    <a:pt x="587" y="1385"/>
                    <a:pt x="597" y="1379"/>
                    <a:pt x="610" y="1376"/>
                  </a:cubicBezTo>
                  <a:cubicBezTo>
                    <a:pt x="587" y="1352"/>
                    <a:pt x="562" y="1331"/>
                    <a:pt x="541" y="1305"/>
                  </a:cubicBezTo>
                  <a:cubicBezTo>
                    <a:pt x="546" y="1332"/>
                    <a:pt x="554" y="1357"/>
                    <a:pt x="561" y="1382"/>
                  </a:cubicBezTo>
                  <a:close/>
                  <a:moveTo>
                    <a:pt x="1179" y="1305"/>
                  </a:moveTo>
                  <a:cubicBezTo>
                    <a:pt x="1162" y="1320"/>
                    <a:pt x="1142" y="1333"/>
                    <a:pt x="1122" y="1345"/>
                  </a:cubicBezTo>
                  <a:cubicBezTo>
                    <a:pt x="1103" y="1357"/>
                    <a:pt x="1083" y="1369"/>
                    <a:pt x="1066" y="1382"/>
                  </a:cubicBezTo>
                  <a:cubicBezTo>
                    <a:pt x="1112" y="1371"/>
                    <a:pt x="1168" y="1364"/>
                    <a:pt x="1197" y="1341"/>
                  </a:cubicBezTo>
                  <a:cubicBezTo>
                    <a:pt x="1194" y="1326"/>
                    <a:pt x="1188" y="1314"/>
                    <a:pt x="1179" y="1305"/>
                  </a:cubicBezTo>
                  <a:close/>
                  <a:moveTo>
                    <a:pt x="1283" y="1311"/>
                  </a:moveTo>
                  <a:cubicBezTo>
                    <a:pt x="1257" y="1325"/>
                    <a:pt x="1230" y="1338"/>
                    <a:pt x="1200" y="1348"/>
                  </a:cubicBezTo>
                  <a:cubicBezTo>
                    <a:pt x="1201" y="1361"/>
                    <a:pt x="1197" y="1369"/>
                    <a:pt x="1194" y="1378"/>
                  </a:cubicBezTo>
                  <a:moveTo>
                    <a:pt x="1194" y="1378"/>
                  </a:moveTo>
                  <a:cubicBezTo>
                    <a:pt x="1193" y="1379"/>
                    <a:pt x="1194" y="1379"/>
                    <a:pt x="1194" y="1378"/>
                  </a:cubicBezTo>
                  <a:moveTo>
                    <a:pt x="1194" y="1378"/>
                  </a:moveTo>
                  <a:cubicBezTo>
                    <a:pt x="1227" y="1358"/>
                    <a:pt x="1258" y="1338"/>
                    <a:pt x="1283" y="1311"/>
                  </a:cubicBezTo>
                  <a:moveTo>
                    <a:pt x="1283" y="1311"/>
                  </a:moveTo>
                  <a:cubicBezTo>
                    <a:pt x="1285" y="1310"/>
                    <a:pt x="1283" y="1310"/>
                    <a:pt x="1283" y="1311"/>
                  </a:cubicBezTo>
                  <a:moveTo>
                    <a:pt x="881" y="1367"/>
                  </a:moveTo>
                  <a:cubicBezTo>
                    <a:pt x="892" y="1368"/>
                    <a:pt x="901" y="1372"/>
                    <a:pt x="911" y="1374"/>
                  </a:cubicBezTo>
                  <a:cubicBezTo>
                    <a:pt x="916" y="1355"/>
                    <a:pt x="921" y="1331"/>
                    <a:pt x="922" y="1312"/>
                  </a:cubicBezTo>
                  <a:cubicBezTo>
                    <a:pt x="910" y="1331"/>
                    <a:pt x="895" y="1349"/>
                    <a:pt x="881" y="1367"/>
                  </a:cubicBezTo>
                  <a:close/>
                  <a:moveTo>
                    <a:pt x="388" y="1319"/>
                  </a:moveTo>
                  <a:cubicBezTo>
                    <a:pt x="395" y="1338"/>
                    <a:pt x="406" y="1356"/>
                    <a:pt x="416" y="1373"/>
                  </a:cubicBezTo>
                  <a:cubicBezTo>
                    <a:pt x="444" y="1379"/>
                    <a:pt x="470" y="1386"/>
                    <a:pt x="500" y="1390"/>
                  </a:cubicBezTo>
                  <a:moveTo>
                    <a:pt x="500" y="1390"/>
                  </a:moveTo>
                  <a:cubicBezTo>
                    <a:pt x="500" y="1392"/>
                    <a:pt x="504" y="1389"/>
                    <a:pt x="500" y="1390"/>
                  </a:cubicBezTo>
                  <a:moveTo>
                    <a:pt x="388" y="1319"/>
                  </a:moveTo>
                  <a:cubicBezTo>
                    <a:pt x="423" y="1344"/>
                    <a:pt x="460" y="1368"/>
                    <a:pt x="500" y="1390"/>
                  </a:cubicBezTo>
                  <a:moveTo>
                    <a:pt x="388" y="1319"/>
                  </a:moveTo>
                  <a:cubicBezTo>
                    <a:pt x="387" y="1317"/>
                    <a:pt x="386" y="1319"/>
                    <a:pt x="388" y="1319"/>
                  </a:cubicBezTo>
                  <a:moveTo>
                    <a:pt x="261" y="1322"/>
                  </a:moveTo>
                  <a:cubicBezTo>
                    <a:pt x="260" y="1322"/>
                    <a:pt x="262" y="1323"/>
                    <a:pt x="261" y="1322"/>
                  </a:cubicBezTo>
                  <a:close/>
                  <a:moveTo>
                    <a:pt x="264" y="1323"/>
                  </a:moveTo>
                  <a:cubicBezTo>
                    <a:pt x="264" y="1324"/>
                    <a:pt x="264" y="1324"/>
                    <a:pt x="264" y="1324"/>
                  </a:cubicBezTo>
                  <a:cubicBezTo>
                    <a:pt x="279" y="1334"/>
                    <a:pt x="292" y="1346"/>
                    <a:pt x="308" y="1355"/>
                  </a:cubicBezTo>
                  <a:moveTo>
                    <a:pt x="308" y="1355"/>
                  </a:moveTo>
                  <a:cubicBezTo>
                    <a:pt x="308" y="1356"/>
                    <a:pt x="308" y="1356"/>
                    <a:pt x="309" y="1356"/>
                  </a:cubicBezTo>
                  <a:moveTo>
                    <a:pt x="309" y="1356"/>
                  </a:moveTo>
                  <a:cubicBezTo>
                    <a:pt x="309" y="1357"/>
                    <a:pt x="310" y="1356"/>
                    <a:pt x="309" y="1356"/>
                  </a:cubicBezTo>
                  <a:moveTo>
                    <a:pt x="309" y="1356"/>
                  </a:moveTo>
                  <a:cubicBezTo>
                    <a:pt x="309" y="1355"/>
                    <a:pt x="309" y="1355"/>
                    <a:pt x="308" y="1355"/>
                  </a:cubicBezTo>
                  <a:moveTo>
                    <a:pt x="308" y="1355"/>
                  </a:moveTo>
                  <a:cubicBezTo>
                    <a:pt x="299" y="1338"/>
                    <a:pt x="282" y="1330"/>
                    <a:pt x="264" y="1323"/>
                  </a:cubicBezTo>
                  <a:moveTo>
                    <a:pt x="264" y="1323"/>
                  </a:moveTo>
                  <a:cubicBezTo>
                    <a:pt x="263" y="1322"/>
                    <a:pt x="263" y="1323"/>
                    <a:pt x="264" y="1323"/>
                  </a:cubicBezTo>
                  <a:moveTo>
                    <a:pt x="327" y="1347"/>
                  </a:moveTo>
                  <a:cubicBezTo>
                    <a:pt x="343" y="1351"/>
                    <a:pt x="359" y="1360"/>
                    <a:pt x="374" y="1361"/>
                  </a:cubicBezTo>
                  <a:cubicBezTo>
                    <a:pt x="358" y="1353"/>
                    <a:pt x="345" y="1342"/>
                    <a:pt x="329" y="1333"/>
                  </a:cubicBezTo>
                  <a:cubicBezTo>
                    <a:pt x="328" y="1337"/>
                    <a:pt x="327" y="1341"/>
                    <a:pt x="327" y="1347"/>
                  </a:cubicBezTo>
                  <a:close/>
                  <a:moveTo>
                    <a:pt x="299" y="1340"/>
                  </a:moveTo>
                  <a:cubicBezTo>
                    <a:pt x="308" y="1349"/>
                    <a:pt x="314" y="1361"/>
                    <a:pt x="326" y="1367"/>
                  </a:cubicBezTo>
                  <a:cubicBezTo>
                    <a:pt x="325" y="1362"/>
                    <a:pt x="324" y="1356"/>
                    <a:pt x="324" y="1348"/>
                  </a:cubicBezTo>
                  <a:cubicBezTo>
                    <a:pt x="315" y="1346"/>
                    <a:pt x="309" y="1342"/>
                    <a:pt x="299" y="1340"/>
                  </a:cubicBezTo>
                  <a:moveTo>
                    <a:pt x="299" y="1340"/>
                  </a:moveTo>
                  <a:cubicBezTo>
                    <a:pt x="299" y="1338"/>
                    <a:pt x="298" y="1340"/>
                    <a:pt x="299" y="1340"/>
                  </a:cubicBezTo>
                  <a:moveTo>
                    <a:pt x="1254" y="1341"/>
                  </a:moveTo>
                  <a:cubicBezTo>
                    <a:pt x="1254" y="1340"/>
                    <a:pt x="1254" y="1341"/>
                    <a:pt x="1254" y="1342"/>
                  </a:cubicBezTo>
                  <a:moveTo>
                    <a:pt x="1254" y="1342"/>
                  </a:moveTo>
                  <a:cubicBezTo>
                    <a:pt x="1253" y="1341"/>
                    <a:pt x="1253" y="1342"/>
                    <a:pt x="1253" y="1343"/>
                  </a:cubicBezTo>
                  <a:moveTo>
                    <a:pt x="1253" y="1343"/>
                  </a:moveTo>
                  <a:cubicBezTo>
                    <a:pt x="1252" y="1342"/>
                    <a:pt x="1252" y="1343"/>
                    <a:pt x="1252" y="1343"/>
                  </a:cubicBezTo>
                  <a:moveTo>
                    <a:pt x="1252" y="1343"/>
                  </a:moveTo>
                  <a:cubicBezTo>
                    <a:pt x="1231" y="1356"/>
                    <a:pt x="1213" y="1372"/>
                    <a:pt x="1191" y="1383"/>
                  </a:cubicBezTo>
                  <a:cubicBezTo>
                    <a:pt x="1188" y="1390"/>
                    <a:pt x="1182" y="1395"/>
                    <a:pt x="1178" y="1402"/>
                  </a:cubicBezTo>
                  <a:moveTo>
                    <a:pt x="1178" y="1402"/>
                  </a:moveTo>
                  <a:cubicBezTo>
                    <a:pt x="1177" y="1402"/>
                    <a:pt x="1177" y="1402"/>
                    <a:pt x="1177" y="1403"/>
                  </a:cubicBezTo>
                  <a:moveTo>
                    <a:pt x="1177" y="1403"/>
                  </a:moveTo>
                  <a:cubicBezTo>
                    <a:pt x="1175" y="1404"/>
                    <a:pt x="1177" y="1404"/>
                    <a:pt x="1177" y="1403"/>
                  </a:cubicBezTo>
                  <a:moveTo>
                    <a:pt x="1177" y="1403"/>
                  </a:moveTo>
                  <a:cubicBezTo>
                    <a:pt x="1178" y="1403"/>
                    <a:pt x="1178" y="1403"/>
                    <a:pt x="1178" y="1402"/>
                  </a:cubicBezTo>
                  <a:moveTo>
                    <a:pt x="1178" y="1402"/>
                  </a:moveTo>
                  <a:cubicBezTo>
                    <a:pt x="1205" y="1385"/>
                    <a:pt x="1229" y="1365"/>
                    <a:pt x="1252" y="1343"/>
                  </a:cubicBezTo>
                  <a:moveTo>
                    <a:pt x="1252" y="1343"/>
                  </a:moveTo>
                  <a:cubicBezTo>
                    <a:pt x="1252" y="1344"/>
                    <a:pt x="1253" y="1343"/>
                    <a:pt x="1253" y="1343"/>
                  </a:cubicBezTo>
                  <a:moveTo>
                    <a:pt x="1253" y="1343"/>
                  </a:moveTo>
                  <a:cubicBezTo>
                    <a:pt x="1253" y="1343"/>
                    <a:pt x="1253" y="1342"/>
                    <a:pt x="1254" y="1342"/>
                  </a:cubicBezTo>
                  <a:moveTo>
                    <a:pt x="1254" y="1342"/>
                  </a:moveTo>
                  <a:cubicBezTo>
                    <a:pt x="1254" y="1342"/>
                    <a:pt x="1254" y="1341"/>
                    <a:pt x="1254" y="1341"/>
                  </a:cubicBezTo>
                  <a:moveTo>
                    <a:pt x="1254" y="1341"/>
                  </a:moveTo>
                  <a:cubicBezTo>
                    <a:pt x="1256" y="1340"/>
                    <a:pt x="1254" y="1339"/>
                    <a:pt x="1254" y="1341"/>
                  </a:cubicBezTo>
                  <a:moveTo>
                    <a:pt x="1193" y="1348"/>
                  </a:moveTo>
                  <a:cubicBezTo>
                    <a:pt x="1193" y="1348"/>
                    <a:pt x="1194" y="1349"/>
                    <a:pt x="1193" y="1348"/>
                  </a:cubicBezTo>
                  <a:close/>
                  <a:moveTo>
                    <a:pt x="330" y="1369"/>
                  </a:moveTo>
                  <a:cubicBezTo>
                    <a:pt x="368" y="1393"/>
                    <a:pt x="409" y="1413"/>
                    <a:pt x="454" y="1429"/>
                  </a:cubicBezTo>
                  <a:cubicBezTo>
                    <a:pt x="444" y="1415"/>
                    <a:pt x="432" y="1403"/>
                    <a:pt x="423" y="1388"/>
                  </a:cubicBezTo>
                  <a:cubicBezTo>
                    <a:pt x="395" y="1370"/>
                    <a:pt x="360" y="1360"/>
                    <a:pt x="326" y="1349"/>
                  </a:cubicBezTo>
                  <a:cubicBezTo>
                    <a:pt x="327" y="1357"/>
                    <a:pt x="327" y="1364"/>
                    <a:pt x="330" y="1369"/>
                  </a:cubicBezTo>
                  <a:close/>
                  <a:moveTo>
                    <a:pt x="1151" y="1402"/>
                  </a:moveTo>
                  <a:cubicBezTo>
                    <a:pt x="1149" y="1403"/>
                    <a:pt x="1151" y="1403"/>
                    <a:pt x="1151" y="1402"/>
                  </a:cubicBezTo>
                  <a:moveTo>
                    <a:pt x="1151" y="1402"/>
                  </a:moveTo>
                  <a:cubicBezTo>
                    <a:pt x="1165" y="1397"/>
                    <a:pt x="1176" y="1388"/>
                    <a:pt x="1189" y="1382"/>
                  </a:cubicBezTo>
                  <a:cubicBezTo>
                    <a:pt x="1193" y="1373"/>
                    <a:pt x="1197" y="1363"/>
                    <a:pt x="1198" y="1350"/>
                  </a:cubicBezTo>
                  <a:cubicBezTo>
                    <a:pt x="1183" y="1365"/>
                    <a:pt x="1168" y="1386"/>
                    <a:pt x="1151" y="1402"/>
                  </a:cubicBezTo>
                  <a:moveTo>
                    <a:pt x="1191" y="1352"/>
                  </a:moveTo>
                  <a:cubicBezTo>
                    <a:pt x="1142" y="1377"/>
                    <a:pt x="1096" y="1406"/>
                    <a:pt x="1039" y="1424"/>
                  </a:cubicBezTo>
                  <a:cubicBezTo>
                    <a:pt x="1033" y="1434"/>
                    <a:pt x="1025" y="1443"/>
                    <a:pt x="1017" y="1452"/>
                  </a:cubicBezTo>
                  <a:moveTo>
                    <a:pt x="1017" y="1452"/>
                  </a:moveTo>
                  <a:cubicBezTo>
                    <a:pt x="1016" y="1453"/>
                    <a:pt x="1017" y="1453"/>
                    <a:pt x="1017" y="1452"/>
                  </a:cubicBezTo>
                  <a:moveTo>
                    <a:pt x="1017" y="1452"/>
                  </a:moveTo>
                  <a:cubicBezTo>
                    <a:pt x="1063" y="1442"/>
                    <a:pt x="1102" y="1425"/>
                    <a:pt x="1141" y="1408"/>
                  </a:cubicBezTo>
                  <a:cubicBezTo>
                    <a:pt x="1159" y="1390"/>
                    <a:pt x="1176" y="1372"/>
                    <a:pt x="1191" y="1352"/>
                  </a:cubicBezTo>
                  <a:moveTo>
                    <a:pt x="1191" y="1352"/>
                  </a:moveTo>
                  <a:cubicBezTo>
                    <a:pt x="1193" y="1352"/>
                    <a:pt x="1191" y="1351"/>
                    <a:pt x="1191" y="1352"/>
                  </a:cubicBezTo>
                  <a:moveTo>
                    <a:pt x="735" y="1356"/>
                  </a:moveTo>
                  <a:cubicBezTo>
                    <a:pt x="733" y="1373"/>
                    <a:pt x="736" y="1393"/>
                    <a:pt x="736" y="1411"/>
                  </a:cubicBezTo>
                  <a:cubicBezTo>
                    <a:pt x="746" y="1411"/>
                    <a:pt x="756" y="1411"/>
                    <a:pt x="766" y="1411"/>
                  </a:cubicBezTo>
                  <a:cubicBezTo>
                    <a:pt x="768" y="1393"/>
                    <a:pt x="768" y="1374"/>
                    <a:pt x="770" y="1356"/>
                  </a:cubicBezTo>
                  <a:cubicBezTo>
                    <a:pt x="758" y="1356"/>
                    <a:pt x="747" y="1356"/>
                    <a:pt x="735" y="1356"/>
                  </a:cubicBezTo>
                  <a:close/>
                  <a:moveTo>
                    <a:pt x="773" y="1356"/>
                  </a:moveTo>
                  <a:cubicBezTo>
                    <a:pt x="771" y="1374"/>
                    <a:pt x="770" y="1392"/>
                    <a:pt x="769" y="1411"/>
                  </a:cubicBezTo>
                  <a:cubicBezTo>
                    <a:pt x="779" y="1411"/>
                    <a:pt x="789" y="1411"/>
                    <a:pt x="799" y="1411"/>
                  </a:cubicBezTo>
                  <a:cubicBezTo>
                    <a:pt x="809" y="1394"/>
                    <a:pt x="817" y="1376"/>
                    <a:pt x="825" y="1359"/>
                  </a:cubicBezTo>
                  <a:cubicBezTo>
                    <a:pt x="807" y="1358"/>
                    <a:pt x="791" y="1356"/>
                    <a:pt x="773" y="1356"/>
                  </a:cubicBezTo>
                  <a:close/>
                  <a:moveTo>
                    <a:pt x="718" y="1358"/>
                  </a:moveTo>
                  <a:cubicBezTo>
                    <a:pt x="721" y="1371"/>
                    <a:pt x="728" y="1389"/>
                    <a:pt x="733" y="1403"/>
                  </a:cubicBezTo>
                  <a:cubicBezTo>
                    <a:pt x="732" y="1388"/>
                    <a:pt x="731" y="1373"/>
                    <a:pt x="731" y="1357"/>
                  </a:cubicBezTo>
                  <a:cubicBezTo>
                    <a:pt x="727" y="1357"/>
                    <a:pt x="721" y="1356"/>
                    <a:pt x="718" y="1358"/>
                  </a:cubicBezTo>
                  <a:close/>
                  <a:moveTo>
                    <a:pt x="664" y="1365"/>
                  </a:moveTo>
                  <a:cubicBezTo>
                    <a:pt x="673" y="1379"/>
                    <a:pt x="687" y="1397"/>
                    <a:pt x="701" y="1410"/>
                  </a:cubicBezTo>
                  <a:cubicBezTo>
                    <a:pt x="712" y="1408"/>
                    <a:pt x="723" y="1413"/>
                    <a:pt x="732" y="1410"/>
                  </a:cubicBezTo>
                  <a:cubicBezTo>
                    <a:pt x="724" y="1394"/>
                    <a:pt x="719" y="1376"/>
                    <a:pt x="713" y="1358"/>
                  </a:cubicBezTo>
                  <a:cubicBezTo>
                    <a:pt x="696" y="1359"/>
                    <a:pt x="679" y="1361"/>
                    <a:pt x="664" y="1365"/>
                  </a:cubicBezTo>
                  <a:close/>
                  <a:moveTo>
                    <a:pt x="1171" y="1359"/>
                  </a:moveTo>
                  <a:cubicBezTo>
                    <a:pt x="1137" y="1369"/>
                    <a:pt x="1101" y="1378"/>
                    <a:pt x="1064" y="1386"/>
                  </a:cubicBezTo>
                  <a:cubicBezTo>
                    <a:pt x="1058" y="1397"/>
                    <a:pt x="1050" y="1409"/>
                    <a:pt x="1043" y="1420"/>
                  </a:cubicBezTo>
                  <a:cubicBezTo>
                    <a:pt x="1090" y="1404"/>
                    <a:pt x="1132" y="1383"/>
                    <a:pt x="1171" y="1359"/>
                  </a:cubicBezTo>
                  <a:moveTo>
                    <a:pt x="1171" y="1359"/>
                  </a:moveTo>
                  <a:cubicBezTo>
                    <a:pt x="1172" y="1358"/>
                    <a:pt x="1171" y="1358"/>
                    <a:pt x="1171" y="1359"/>
                  </a:cubicBezTo>
                  <a:moveTo>
                    <a:pt x="827" y="1360"/>
                  </a:moveTo>
                  <a:cubicBezTo>
                    <a:pt x="820" y="1378"/>
                    <a:pt x="811" y="1394"/>
                    <a:pt x="802" y="1411"/>
                  </a:cubicBezTo>
                  <a:cubicBezTo>
                    <a:pt x="813" y="1409"/>
                    <a:pt x="828" y="1411"/>
                    <a:pt x="838" y="1409"/>
                  </a:cubicBezTo>
                  <a:cubicBezTo>
                    <a:pt x="847" y="1399"/>
                    <a:pt x="859" y="1388"/>
                    <a:pt x="868" y="1378"/>
                  </a:cubicBezTo>
                  <a:cubicBezTo>
                    <a:pt x="871" y="1375"/>
                    <a:pt x="876" y="1371"/>
                    <a:pt x="874" y="1367"/>
                  </a:cubicBezTo>
                  <a:cubicBezTo>
                    <a:pt x="860" y="1364"/>
                    <a:pt x="844" y="1361"/>
                    <a:pt x="827" y="1360"/>
                  </a:cubicBezTo>
                  <a:close/>
                  <a:moveTo>
                    <a:pt x="375" y="1363"/>
                  </a:moveTo>
                  <a:cubicBezTo>
                    <a:pt x="375" y="1362"/>
                    <a:pt x="376" y="1363"/>
                    <a:pt x="375" y="1363"/>
                  </a:cubicBezTo>
                  <a:close/>
                  <a:moveTo>
                    <a:pt x="618" y="1375"/>
                  </a:moveTo>
                  <a:cubicBezTo>
                    <a:pt x="621" y="1381"/>
                    <a:pt x="628" y="1387"/>
                    <a:pt x="635" y="1392"/>
                  </a:cubicBezTo>
                  <a:cubicBezTo>
                    <a:pt x="641" y="1397"/>
                    <a:pt x="650" y="1406"/>
                    <a:pt x="657" y="1408"/>
                  </a:cubicBezTo>
                  <a:cubicBezTo>
                    <a:pt x="669" y="1411"/>
                    <a:pt x="681" y="1407"/>
                    <a:pt x="695" y="1410"/>
                  </a:cubicBezTo>
                  <a:cubicBezTo>
                    <a:pt x="685" y="1397"/>
                    <a:pt x="672" y="1379"/>
                    <a:pt x="659" y="1366"/>
                  </a:cubicBezTo>
                  <a:cubicBezTo>
                    <a:pt x="644" y="1368"/>
                    <a:pt x="632" y="1372"/>
                    <a:pt x="618" y="1375"/>
                  </a:cubicBezTo>
                  <a:close/>
                  <a:moveTo>
                    <a:pt x="879" y="1368"/>
                  </a:moveTo>
                  <a:cubicBezTo>
                    <a:pt x="870" y="1379"/>
                    <a:pt x="860" y="1391"/>
                    <a:pt x="850" y="1400"/>
                  </a:cubicBezTo>
                  <a:cubicBezTo>
                    <a:pt x="848" y="1403"/>
                    <a:pt x="842" y="1405"/>
                    <a:pt x="844" y="1409"/>
                  </a:cubicBezTo>
                  <a:cubicBezTo>
                    <a:pt x="857" y="1409"/>
                    <a:pt x="870" y="1407"/>
                    <a:pt x="884" y="1407"/>
                  </a:cubicBezTo>
                  <a:cubicBezTo>
                    <a:pt x="892" y="1402"/>
                    <a:pt x="900" y="1396"/>
                    <a:pt x="908" y="1391"/>
                  </a:cubicBezTo>
                  <a:cubicBezTo>
                    <a:pt x="908" y="1385"/>
                    <a:pt x="910" y="1381"/>
                    <a:pt x="911" y="1377"/>
                  </a:cubicBezTo>
                  <a:cubicBezTo>
                    <a:pt x="900" y="1374"/>
                    <a:pt x="890" y="1371"/>
                    <a:pt x="879" y="1368"/>
                  </a:cubicBezTo>
                  <a:close/>
                  <a:moveTo>
                    <a:pt x="419" y="1382"/>
                  </a:moveTo>
                  <a:cubicBezTo>
                    <a:pt x="416" y="1375"/>
                    <a:pt x="405" y="1372"/>
                    <a:pt x="398" y="1372"/>
                  </a:cubicBezTo>
                  <a:cubicBezTo>
                    <a:pt x="405" y="1375"/>
                    <a:pt x="413" y="1382"/>
                    <a:pt x="419" y="1382"/>
                  </a:cubicBezTo>
                  <a:close/>
                  <a:moveTo>
                    <a:pt x="332" y="1374"/>
                  </a:moveTo>
                  <a:cubicBezTo>
                    <a:pt x="368" y="1419"/>
                    <a:pt x="423" y="1445"/>
                    <a:pt x="487" y="1461"/>
                  </a:cubicBezTo>
                  <a:moveTo>
                    <a:pt x="487" y="1461"/>
                  </a:moveTo>
                  <a:cubicBezTo>
                    <a:pt x="488" y="1462"/>
                    <a:pt x="489" y="1461"/>
                    <a:pt x="487" y="1461"/>
                  </a:cubicBezTo>
                  <a:moveTo>
                    <a:pt x="487" y="1461"/>
                  </a:moveTo>
                  <a:cubicBezTo>
                    <a:pt x="476" y="1454"/>
                    <a:pt x="470" y="1441"/>
                    <a:pt x="458" y="1434"/>
                  </a:cubicBezTo>
                  <a:cubicBezTo>
                    <a:pt x="438" y="1423"/>
                    <a:pt x="414" y="1417"/>
                    <a:pt x="392" y="1407"/>
                  </a:cubicBezTo>
                  <a:cubicBezTo>
                    <a:pt x="371" y="1397"/>
                    <a:pt x="351" y="1384"/>
                    <a:pt x="332" y="1374"/>
                  </a:cubicBezTo>
                  <a:moveTo>
                    <a:pt x="332" y="1374"/>
                  </a:moveTo>
                  <a:cubicBezTo>
                    <a:pt x="331" y="1373"/>
                    <a:pt x="331" y="1374"/>
                    <a:pt x="332" y="1374"/>
                  </a:cubicBezTo>
                  <a:moveTo>
                    <a:pt x="419" y="1377"/>
                  </a:moveTo>
                  <a:cubicBezTo>
                    <a:pt x="420" y="1381"/>
                    <a:pt x="424" y="1383"/>
                    <a:pt x="425" y="1387"/>
                  </a:cubicBezTo>
                  <a:cubicBezTo>
                    <a:pt x="461" y="1403"/>
                    <a:pt x="496" y="1420"/>
                    <a:pt x="536" y="1431"/>
                  </a:cubicBezTo>
                  <a:cubicBezTo>
                    <a:pt x="537" y="1422"/>
                    <a:pt x="546" y="1417"/>
                    <a:pt x="546" y="1411"/>
                  </a:cubicBezTo>
                  <a:cubicBezTo>
                    <a:pt x="533" y="1406"/>
                    <a:pt x="522" y="1401"/>
                    <a:pt x="511" y="1394"/>
                  </a:cubicBezTo>
                  <a:cubicBezTo>
                    <a:pt x="479" y="1390"/>
                    <a:pt x="450" y="1383"/>
                    <a:pt x="419" y="1377"/>
                  </a:cubicBezTo>
                  <a:moveTo>
                    <a:pt x="419" y="1377"/>
                  </a:moveTo>
                  <a:cubicBezTo>
                    <a:pt x="419" y="1376"/>
                    <a:pt x="418" y="1377"/>
                    <a:pt x="419" y="1377"/>
                  </a:cubicBezTo>
                  <a:moveTo>
                    <a:pt x="612" y="1377"/>
                  </a:moveTo>
                  <a:cubicBezTo>
                    <a:pt x="601" y="1382"/>
                    <a:pt x="588" y="1386"/>
                    <a:pt x="579" y="1392"/>
                  </a:cubicBezTo>
                  <a:cubicBezTo>
                    <a:pt x="593" y="1405"/>
                    <a:pt x="625" y="1407"/>
                    <a:pt x="650" y="1406"/>
                  </a:cubicBezTo>
                  <a:cubicBezTo>
                    <a:pt x="636" y="1397"/>
                    <a:pt x="626" y="1386"/>
                    <a:pt x="612" y="1377"/>
                  </a:cubicBezTo>
                  <a:close/>
                  <a:moveTo>
                    <a:pt x="914" y="1387"/>
                  </a:moveTo>
                  <a:cubicBezTo>
                    <a:pt x="915" y="1384"/>
                    <a:pt x="920" y="1384"/>
                    <a:pt x="920" y="1380"/>
                  </a:cubicBezTo>
                  <a:cubicBezTo>
                    <a:pt x="917" y="1380"/>
                    <a:pt x="917" y="1378"/>
                    <a:pt x="914" y="1379"/>
                  </a:cubicBezTo>
                  <a:cubicBezTo>
                    <a:pt x="915" y="1382"/>
                    <a:pt x="911" y="1385"/>
                    <a:pt x="914" y="1387"/>
                  </a:cubicBezTo>
                  <a:close/>
                  <a:moveTo>
                    <a:pt x="1062" y="1382"/>
                  </a:moveTo>
                  <a:cubicBezTo>
                    <a:pt x="1061" y="1382"/>
                    <a:pt x="1059" y="1383"/>
                    <a:pt x="1059" y="1384"/>
                  </a:cubicBezTo>
                  <a:cubicBezTo>
                    <a:pt x="1061" y="1384"/>
                    <a:pt x="1062" y="1384"/>
                    <a:pt x="1062" y="1382"/>
                  </a:cubicBezTo>
                  <a:moveTo>
                    <a:pt x="1062" y="1382"/>
                  </a:moveTo>
                  <a:cubicBezTo>
                    <a:pt x="1064" y="1381"/>
                    <a:pt x="1062" y="1381"/>
                    <a:pt x="1062" y="1382"/>
                  </a:cubicBezTo>
                  <a:moveTo>
                    <a:pt x="911" y="1391"/>
                  </a:moveTo>
                  <a:cubicBezTo>
                    <a:pt x="911" y="1397"/>
                    <a:pt x="908" y="1400"/>
                    <a:pt x="908" y="1405"/>
                  </a:cubicBezTo>
                  <a:cubicBezTo>
                    <a:pt x="923" y="1401"/>
                    <a:pt x="944" y="1404"/>
                    <a:pt x="956" y="1397"/>
                  </a:cubicBezTo>
                  <a:cubicBezTo>
                    <a:pt x="941" y="1391"/>
                    <a:pt x="923" y="1374"/>
                    <a:pt x="911" y="1391"/>
                  </a:cubicBezTo>
                  <a:close/>
                  <a:moveTo>
                    <a:pt x="339" y="1387"/>
                  </a:moveTo>
                  <a:cubicBezTo>
                    <a:pt x="338" y="1387"/>
                    <a:pt x="339" y="1388"/>
                    <a:pt x="340" y="1388"/>
                  </a:cubicBezTo>
                  <a:moveTo>
                    <a:pt x="340" y="1388"/>
                  </a:moveTo>
                  <a:cubicBezTo>
                    <a:pt x="346" y="1400"/>
                    <a:pt x="356" y="1408"/>
                    <a:pt x="369" y="1414"/>
                  </a:cubicBezTo>
                  <a:moveTo>
                    <a:pt x="369" y="1414"/>
                  </a:moveTo>
                  <a:cubicBezTo>
                    <a:pt x="369" y="1414"/>
                    <a:pt x="371" y="1414"/>
                    <a:pt x="371" y="1415"/>
                  </a:cubicBezTo>
                  <a:moveTo>
                    <a:pt x="371" y="1415"/>
                  </a:moveTo>
                  <a:cubicBezTo>
                    <a:pt x="372" y="1416"/>
                    <a:pt x="372" y="1414"/>
                    <a:pt x="371" y="1415"/>
                  </a:cubicBezTo>
                  <a:moveTo>
                    <a:pt x="371" y="1415"/>
                  </a:moveTo>
                  <a:cubicBezTo>
                    <a:pt x="371" y="1414"/>
                    <a:pt x="370" y="1414"/>
                    <a:pt x="369" y="1414"/>
                  </a:cubicBezTo>
                  <a:moveTo>
                    <a:pt x="369" y="1414"/>
                  </a:moveTo>
                  <a:cubicBezTo>
                    <a:pt x="360" y="1405"/>
                    <a:pt x="349" y="1396"/>
                    <a:pt x="340" y="1388"/>
                  </a:cubicBezTo>
                  <a:moveTo>
                    <a:pt x="340" y="1388"/>
                  </a:moveTo>
                  <a:cubicBezTo>
                    <a:pt x="340" y="1387"/>
                    <a:pt x="339" y="1387"/>
                    <a:pt x="339" y="1387"/>
                  </a:cubicBezTo>
                  <a:moveTo>
                    <a:pt x="339" y="1387"/>
                  </a:moveTo>
                  <a:cubicBezTo>
                    <a:pt x="338" y="1385"/>
                    <a:pt x="337" y="1387"/>
                    <a:pt x="339" y="1387"/>
                  </a:cubicBezTo>
                  <a:moveTo>
                    <a:pt x="567" y="1396"/>
                  </a:moveTo>
                  <a:cubicBezTo>
                    <a:pt x="568" y="1393"/>
                    <a:pt x="572" y="1394"/>
                    <a:pt x="573" y="1391"/>
                  </a:cubicBezTo>
                  <a:cubicBezTo>
                    <a:pt x="570" y="1390"/>
                    <a:pt x="566" y="1388"/>
                    <a:pt x="563" y="1386"/>
                  </a:cubicBezTo>
                  <a:cubicBezTo>
                    <a:pt x="564" y="1390"/>
                    <a:pt x="565" y="1394"/>
                    <a:pt x="567" y="1396"/>
                  </a:cubicBezTo>
                  <a:close/>
                  <a:moveTo>
                    <a:pt x="982" y="1419"/>
                  </a:moveTo>
                  <a:cubicBezTo>
                    <a:pt x="986" y="1424"/>
                    <a:pt x="989" y="1430"/>
                    <a:pt x="989" y="1439"/>
                  </a:cubicBezTo>
                  <a:cubicBezTo>
                    <a:pt x="1006" y="1434"/>
                    <a:pt x="1021" y="1428"/>
                    <a:pt x="1038" y="1423"/>
                  </a:cubicBezTo>
                  <a:cubicBezTo>
                    <a:pt x="1040" y="1417"/>
                    <a:pt x="1046" y="1411"/>
                    <a:pt x="1050" y="1405"/>
                  </a:cubicBezTo>
                  <a:cubicBezTo>
                    <a:pt x="1054" y="1399"/>
                    <a:pt x="1059" y="1390"/>
                    <a:pt x="1059" y="1387"/>
                  </a:cubicBezTo>
                  <a:cubicBezTo>
                    <a:pt x="1030" y="1395"/>
                    <a:pt x="1008" y="1409"/>
                    <a:pt x="982" y="1419"/>
                  </a:cubicBezTo>
                  <a:close/>
                  <a:moveTo>
                    <a:pt x="1184" y="1388"/>
                  </a:moveTo>
                  <a:cubicBezTo>
                    <a:pt x="1153" y="1402"/>
                    <a:pt x="1127" y="1421"/>
                    <a:pt x="1103" y="1442"/>
                  </a:cubicBezTo>
                  <a:moveTo>
                    <a:pt x="1103" y="1442"/>
                  </a:moveTo>
                  <a:cubicBezTo>
                    <a:pt x="1102" y="1442"/>
                    <a:pt x="1101" y="1443"/>
                    <a:pt x="1101" y="1443"/>
                  </a:cubicBezTo>
                  <a:moveTo>
                    <a:pt x="1101" y="1443"/>
                  </a:moveTo>
                  <a:cubicBezTo>
                    <a:pt x="1099" y="1444"/>
                    <a:pt x="1101" y="1444"/>
                    <a:pt x="1101" y="1443"/>
                  </a:cubicBezTo>
                  <a:moveTo>
                    <a:pt x="1101" y="1443"/>
                  </a:moveTo>
                  <a:cubicBezTo>
                    <a:pt x="1102" y="1443"/>
                    <a:pt x="1103" y="1443"/>
                    <a:pt x="1103" y="1442"/>
                  </a:cubicBezTo>
                  <a:moveTo>
                    <a:pt x="1103" y="1442"/>
                  </a:moveTo>
                  <a:cubicBezTo>
                    <a:pt x="1134" y="1428"/>
                    <a:pt x="1167" y="1416"/>
                    <a:pt x="1184" y="1388"/>
                  </a:cubicBezTo>
                  <a:moveTo>
                    <a:pt x="1184" y="1388"/>
                  </a:moveTo>
                  <a:cubicBezTo>
                    <a:pt x="1186" y="1387"/>
                    <a:pt x="1184" y="1386"/>
                    <a:pt x="1184" y="1388"/>
                  </a:cubicBezTo>
                  <a:moveTo>
                    <a:pt x="429" y="1391"/>
                  </a:moveTo>
                  <a:cubicBezTo>
                    <a:pt x="438" y="1406"/>
                    <a:pt x="450" y="1419"/>
                    <a:pt x="461" y="1432"/>
                  </a:cubicBezTo>
                  <a:cubicBezTo>
                    <a:pt x="485" y="1439"/>
                    <a:pt x="511" y="1450"/>
                    <a:pt x="537" y="1452"/>
                  </a:cubicBezTo>
                  <a:cubicBezTo>
                    <a:pt x="534" y="1448"/>
                    <a:pt x="536" y="1440"/>
                    <a:pt x="535" y="1434"/>
                  </a:cubicBezTo>
                  <a:cubicBezTo>
                    <a:pt x="497" y="1422"/>
                    <a:pt x="463" y="1407"/>
                    <a:pt x="429" y="1391"/>
                  </a:cubicBezTo>
                  <a:moveTo>
                    <a:pt x="429" y="1391"/>
                  </a:moveTo>
                  <a:cubicBezTo>
                    <a:pt x="428" y="1390"/>
                    <a:pt x="428" y="1392"/>
                    <a:pt x="429" y="1391"/>
                  </a:cubicBezTo>
                  <a:moveTo>
                    <a:pt x="966" y="1402"/>
                  </a:moveTo>
                  <a:cubicBezTo>
                    <a:pt x="971" y="1406"/>
                    <a:pt x="976" y="1410"/>
                    <a:pt x="980" y="1416"/>
                  </a:cubicBezTo>
                  <a:cubicBezTo>
                    <a:pt x="1001" y="1409"/>
                    <a:pt x="1020" y="1400"/>
                    <a:pt x="1038" y="1391"/>
                  </a:cubicBezTo>
                  <a:cubicBezTo>
                    <a:pt x="1015" y="1395"/>
                    <a:pt x="989" y="1397"/>
                    <a:pt x="966" y="1402"/>
                  </a:cubicBezTo>
                  <a:close/>
                  <a:moveTo>
                    <a:pt x="567" y="1399"/>
                  </a:moveTo>
                  <a:cubicBezTo>
                    <a:pt x="573" y="1400"/>
                    <a:pt x="584" y="1403"/>
                    <a:pt x="589" y="1401"/>
                  </a:cubicBezTo>
                  <a:cubicBezTo>
                    <a:pt x="581" y="1397"/>
                    <a:pt x="574" y="1390"/>
                    <a:pt x="567" y="1399"/>
                  </a:cubicBezTo>
                  <a:close/>
                  <a:moveTo>
                    <a:pt x="891" y="1406"/>
                  </a:moveTo>
                  <a:cubicBezTo>
                    <a:pt x="896" y="1407"/>
                    <a:pt x="899" y="1404"/>
                    <a:pt x="904" y="1405"/>
                  </a:cubicBezTo>
                  <a:cubicBezTo>
                    <a:pt x="903" y="1401"/>
                    <a:pt x="907" y="1397"/>
                    <a:pt x="905" y="1395"/>
                  </a:cubicBezTo>
                  <a:cubicBezTo>
                    <a:pt x="901" y="1399"/>
                    <a:pt x="895" y="1402"/>
                    <a:pt x="891" y="1406"/>
                  </a:cubicBezTo>
                  <a:close/>
                  <a:moveTo>
                    <a:pt x="548" y="1410"/>
                  </a:moveTo>
                  <a:cubicBezTo>
                    <a:pt x="552" y="1408"/>
                    <a:pt x="555" y="1404"/>
                    <a:pt x="558" y="1401"/>
                  </a:cubicBezTo>
                  <a:cubicBezTo>
                    <a:pt x="546" y="1401"/>
                    <a:pt x="532" y="1396"/>
                    <a:pt x="521" y="1397"/>
                  </a:cubicBezTo>
                  <a:cubicBezTo>
                    <a:pt x="530" y="1401"/>
                    <a:pt x="539" y="1405"/>
                    <a:pt x="548" y="1410"/>
                  </a:cubicBezTo>
                  <a:close/>
                  <a:moveTo>
                    <a:pt x="552" y="1412"/>
                  </a:moveTo>
                  <a:cubicBezTo>
                    <a:pt x="559" y="1414"/>
                    <a:pt x="565" y="1417"/>
                    <a:pt x="572" y="1419"/>
                  </a:cubicBezTo>
                  <a:cubicBezTo>
                    <a:pt x="571" y="1413"/>
                    <a:pt x="567" y="1409"/>
                    <a:pt x="566" y="1402"/>
                  </a:cubicBezTo>
                  <a:cubicBezTo>
                    <a:pt x="558" y="1402"/>
                    <a:pt x="556" y="1408"/>
                    <a:pt x="552" y="1412"/>
                  </a:cubicBezTo>
                  <a:close/>
                  <a:moveTo>
                    <a:pt x="950" y="1403"/>
                  </a:moveTo>
                  <a:cubicBezTo>
                    <a:pt x="936" y="1407"/>
                    <a:pt x="915" y="1424"/>
                    <a:pt x="901" y="1427"/>
                  </a:cubicBezTo>
                  <a:cubicBezTo>
                    <a:pt x="899" y="1433"/>
                    <a:pt x="898" y="1439"/>
                    <a:pt x="895" y="1444"/>
                  </a:cubicBezTo>
                  <a:cubicBezTo>
                    <a:pt x="925" y="1438"/>
                    <a:pt x="950" y="1427"/>
                    <a:pt x="977" y="1418"/>
                  </a:cubicBezTo>
                  <a:cubicBezTo>
                    <a:pt x="971" y="1409"/>
                    <a:pt x="964" y="1399"/>
                    <a:pt x="950" y="1403"/>
                  </a:cubicBezTo>
                  <a:close/>
                  <a:moveTo>
                    <a:pt x="576" y="1421"/>
                  </a:moveTo>
                  <a:cubicBezTo>
                    <a:pt x="625" y="1439"/>
                    <a:pt x="678" y="1457"/>
                    <a:pt x="736" y="1463"/>
                  </a:cubicBezTo>
                  <a:cubicBezTo>
                    <a:pt x="684" y="1449"/>
                    <a:pt x="638" y="1429"/>
                    <a:pt x="596" y="1405"/>
                  </a:cubicBezTo>
                  <a:cubicBezTo>
                    <a:pt x="586" y="1405"/>
                    <a:pt x="579" y="1403"/>
                    <a:pt x="569" y="1403"/>
                  </a:cubicBezTo>
                  <a:cubicBezTo>
                    <a:pt x="571" y="1409"/>
                    <a:pt x="574" y="1415"/>
                    <a:pt x="576" y="1421"/>
                  </a:cubicBezTo>
                  <a:close/>
                  <a:moveTo>
                    <a:pt x="908" y="1407"/>
                  </a:moveTo>
                  <a:cubicBezTo>
                    <a:pt x="905" y="1412"/>
                    <a:pt x="905" y="1418"/>
                    <a:pt x="902" y="1423"/>
                  </a:cubicBezTo>
                  <a:cubicBezTo>
                    <a:pt x="917" y="1418"/>
                    <a:pt x="930" y="1411"/>
                    <a:pt x="942" y="1404"/>
                  </a:cubicBezTo>
                  <a:cubicBezTo>
                    <a:pt x="931" y="1405"/>
                    <a:pt x="920" y="1407"/>
                    <a:pt x="908" y="1407"/>
                  </a:cubicBezTo>
                  <a:close/>
                  <a:moveTo>
                    <a:pt x="606" y="1407"/>
                  </a:moveTo>
                  <a:cubicBezTo>
                    <a:pt x="645" y="1429"/>
                    <a:pt x="691" y="1449"/>
                    <a:pt x="737" y="1461"/>
                  </a:cubicBezTo>
                  <a:cubicBezTo>
                    <a:pt x="716" y="1449"/>
                    <a:pt x="695" y="1437"/>
                    <a:pt x="674" y="1423"/>
                  </a:cubicBezTo>
                  <a:cubicBezTo>
                    <a:pt x="667" y="1419"/>
                    <a:pt x="660" y="1411"/>
                    <a:pt x="654" y="1410"/>
                  </a:cubicBezTo>
                  <a:cubicBezTo>
                    <a:pt x="638" y="1406"/>
                    <a:pt x="624" y="1410"/>
                    <a:pt x="606" y="1407"/>
                  </a:cubicBezTo>
                  <a:moveTo>
                    <a:pt x="606" y="1407"/>
                  </a:moveTo>
                  <a:cubicBezTo>
                    <a:pt x="605" y="1404"/>
                    <a:pt x="602" y="1408"/>
                    <a:pt x="606" y="1407"/>
                  </a:cubicBezTo>
                  <a:moveTo>
                    <a:pt x="886" y="1409"/>
                  </a:moveTo>
                  <a:cubicBezTo>
                    <a:pt x="854" y="1430"/>
                    <a:pt x="820" y="1448"/>
                    <a:pt x="783" y="1463"/>
                  </a:cubicBezTo>
                  <a:cubicBezTo>
                    <a:pt x="824" y="1454"/>
                    <a:pt x="862" y="1441"/>
                    <a:pt x="897" y="1426"/>
                  </a:cubicBezTo>
                  <a:cubicBezTo>
                    <a:pt x="899" y="1420"/>
                    <a:pt x="901" y="1413"/>
                    <a:pt x="903" y="1408"/>
                  </a:cubicBezTo>
                  <a:cubicBezTo>
                    <a:pt x="897" y="1407"/>
                    <a:pt x="893" y="1410"/>
                    <a:pt x="886" y="1409"/>
                  </a:cubicBezTo>
                  <a:close/>
                  <a:moveTo>
                    <a:pt x="839" y="1412"/>
                  </a:moveTo>
                  <a:cubicBezTo>
                    <a:pt x="819" y="1430"/>
                    <a:pt x="798" y="1447"/>
                    <a:pt x="776" y="1463"/>
                  </a:cubicBezTo>
                  <a:cubicBezTo>
                    <a:pt x="814" y="1448"/>
                    <a:pt x="848" y="1430"/>
                    <a:pt x="879" y="1410"/>
                  </a:cubicBezTo>
                  <a:cubicBezTo>
                    <a:pt x="865" y="1410"/>
                    <a:pt x="853" y="1412"/>
                    <a:pt x="839" y="1412"/>
                  </a:cubicBezTo>
                  <a:close/>
                  <a:moveTo>
                    <a:pt x="736" y="1456"/>
                  </a:moveTo>
                  <a:cubicBezTo>
                    <a:pt x="735" y="1447"/>
                    <a:pt x="725" y="1440"/>
                    <a:pt x="718" y="1433"/>
                  </a:cubicBezTo>
                  <a:cubicBezTo>
                    <a:pt x="712" y="1427"/>
                    <a:pt x="704" y="1415"/>
                    <a:pt x="697" y="1413"/>
                  </a:cubicBezTo>
                  <a:cubicBezTo>
                    <a:pt x="687" y="1409"/>
                    <a:pt x="674" y="1412"/>
                    <a:pt x="661" y="1412"/>
                  </a:cubicBezTo>
                  <a:cubicBezTo>
                    <a:pt x="685" y="1428"/>
                    <a:pt x="708" y="1444"/>
                    <a:pt x="736" y="1456"/>
                  </a:cubicBezTo>
                  <a:close/>
                  <a:moveTo>
                    <a:pt x="770" y="1463"/>
                  </a:moveTo>
                  <a:cubicBezTo>
                    <a:pt x="769" y="1462"/>
                    <a:pt x="769" y="1463"/>
                    <a:pt x="769" y="1463"/>
                  </a:cubicBezTo>
                  <a:moveTo>
                    <a:pt x="769" y="1463"/>
                  </a:moveTo>
                  <a:cubicBezTo>
                    <a:pt x="767" y="1464"/>
                    <a:pt x="769" y="1465"/>
                    <a:pt x="769" y="1463"/>
                  </a:cubicBezTo>
                  <a:moveTo>
                    <a:pt x="769" y="1463"/>
                  </a:moveTo>
                  <a:cubicBezTo>
                    <a:pt x="770" y="1464"/>
                    <a:pt x="770" y="1463"/>
                    <a:pt x="770" y="1463"/>
                  </a:cubicBezTo>
                  <a:moveTo>
                    <a:pt x="770" y="1463"/>
                  </a:moveTo>
                  <a:cubicBezTo>
                    <a:pt x="789" y="1450"/>
                    <a:pt x="811" y="1435"/>
                    <a:pt x="828" y="1418"/>
                  </a:cubicBezTo>
                  <a:cubicBezTo>
                    <a:pt x="830" y="1417"/>
                    <a:pt x="834" y="1414"/>
                    <a:pt x="832" y="1412"/>
                  </a:cubicBezTo>
                  <a:cubicBezTo>
                    <a:pt x="824" y="1414"/>
                    <a:pt x="811" y="1412"/>
                    <a:pt x="801" y="1413"/>
                  </a:cubicBezTo>
                  <a:cubicBezTo>
                    <a:pt x="792" y="1430"/>
                    <a:pt x="781" y="1446"/>
                    <a:pt x="770" y="1463"/>
                  </a:cubicBezTo>
                  <a:moveTo>
                    <a:pt x="735" y="1445"/>
                  </a:moveTo>
                  <a:cubicBezTo>
                    <a:pt x="735" y="1434"/>
                    <a:pt x="734" y="1424"/>
                    <a:pt x="733" y="1414"/>
                  </a:cubicBezTo>
                  <a:cubicBezTo>
                    <a:pt x="724" y="1414"/>
                    <a:pt x="712" y="1411"/>
                    <a:pt x="702" y="1414"/>
                  </a:cubicBezTo>
                  <a:cubicBezTo>
                    <a:pt x="713" y="1424"/>
                    <a:pt x="723" y="1436"/>
                    <a:pt x="735" y="1445"/>
                  </a:cubicBezTo>
                  <a:close/>
                  <a:moveTo>
                    <a:pt x="574" y="1423"/>
                  </a:moveTo>
                  <a:cubicBezTo>
                    <a:pt x="566" y="1420"/>
                    <a:pt x="558" y="1416"/>
                    <a:pt x="549" y="1414"/>
                  </a:cubicBezTo>
                  <a:cubicBezTo>
                    <a:pt x="545" y="1420"/>
                    <a:pt x="540" y="1423"/>
                    <a:pt x="539" y="1433"/>
                  </a:cubicBezTo>
                  <a:cubicBezTo>
                    <a:pt x="554" y="1436"/>
                    <a:pt x="571" y="1443"/>
                    <a:pt x="584" y="1444"/>
                  </a:cubicBezTo>
                  <a:cubicBezTo>
                    <a:pt x="580" y="1438"/>
                    <a:pt x="578" y="1430"/>
                    <a:pt x="574" y="1423"/>
                  </a:cubicBezTo>
                  <a:close/>
                  <a:moveTo>
                    <a:pt x="761" y="1463"/>
                  </a:moveTo>
                  <a:cubicBezTo>
                    <a:pt x="763" y="1448"/>
                    <a:pt x="764" y="1430"/>
                    <a:pt x="766" y="1414"/>
                  </a:cubicBezTo>
                  <a:cubicBezTo>
                    <a:pt x="757" y="1414"/>
                    <a:pt x="745" y="1412"/>
                    <a:pt x="737" y="1415"/>
                  </a:cubicBezTo>
                  <a:cubicBezTo>
                    <a:pt x="745" y="1431"/>
                    <a:pt x="752" y="1449"/>
                    <a:pt x="761" y="1463"/>
                  </a:cubicBezTo>
                  <a:close/>
                  <a:moveTo>
                    <a:pt x="765" y="1464"/>
                  </a:moveTo>
                  <a:cubicBezTo>
                    <a:pt x="776" y="1448"/>
                    <a:pt x="788" y="1432"/>
                    <a:pt x="798" y="1414"/>
                  </a:cubicBezTo>
                  <a:cubicBezTo>
                    <a:pt x="788" y="1414"/>
                    <a:pt x="778" y="1414"/>
                    <a:pt x="768" y="1414"/>
                  </a:cubicBezTo>
                  <a:cubicBezTo>
                    <a:pt x="768" y="1431"/>
                    <a:pt x="764" y="1449"/>
                    <a:pt x="765" y="1464"/>
                  </a:cubicBezTo>
                  <a:close/>
                  <a:moveTo>
                    <a:pt x="366" y="1415"/>
                  </a:moveTo>
                  <a:cubicBezTo>
                    <a:pt x="366" y="1416"/>
                    <a:pt x="367" y="1416"/>
                    <a:pt x="367" y="1416"/>
                  </a:cubicBezTo>
                  <a:moveTo>
                    <a:pt x="367" y="1416"/>
                  </a:moveTo>
                  <a:cubicBezTo>
                    <a:pt x="382" y="1430"/>
                    <a:pt x="403" y="1442"/>
                    <a:pt x="422" y="1448"/>
                  </a:cubicBezTo>
                  <a:cubicBezTo>
                    <a:pt x="403" y="1438"/>
                    <a:pt x="388" y="1425"/>
                    <a:pt x="367" y="1416"/>
                  </a:cubicBezTo>
                  <a:moveTo>
                    <a:pt x="367" y="1416"/>
                  </a:moveTo>
                  <a:cubicBezTo>
                    <a:pt x="367" y="1416"/>
                    <a:pt x="366" y="1416"/>
                    <a:pt x="366" y="1415"/>
                  </a:cubicBezTo>
                  <a:moveTo>
                    <a:pt x="366" y="1415"/>
                  </a:moveTo>
                  <a:cubicBezTo>
                    <a:pt x="365" y="1414"/>
                    <a:pt x="364" y="1416"/>
                    <a:pt x="366" y="1415"/>
                  </a:cubicBezTo>
                  <a:moveTo>
                    <a:pt x="1132" y="1415"/>
                  </a:moveTo>
                  <a:cubicBezTo>
                    <a:pt x="1094" y="1431"/>
                    <a:pt x="1057" y="1446"/>
                    <a:pt x="1014" y="1456"/>
                  </a:cubicBezTo>
                  <a:cubicBezTo>
                    <a:pt x="1007" y="1463"/>
                    <a:pt x="999" y="1470"/>
                    <a:pt x="991" y="1477"/>
                  </a:cubicBezTo>
                  <a:cubicBezTo>
                    <a:pt x="1048" y="1467"/>
                    <a:pt x="1099" y="1450"/>
                    <a:pt x="1132" y="1415"/>
                  </a:cubicBezTo>
                  <a:moveTo>
                    <a:pt x="1132" y="1415"/>
                  </a:moveTo>
                  <a:cubicBezTo>
                    <a:pt x="1133" y="1415"/>
                    <a:pt x="1132" y="1414"/>
                    <a:pt x="1132" y="1415"/>
                  </a:cubicBezTo>
                  <a:moveTo>
                    <a:pt x="979" y="1419"/>
                  </a:moveTo>
                  <a:cubicBezTo>
                    <a:pt x="953" y="1430"/>
                    <a:pt x="925" y="1440"/>
                    <a:pt x="894" y="1447"/>
                  </a:cubicBezTo>
                  <a:cubicBezTo>
                    <a:pt x="893" y="1451"/>
                    <a:pt x="891" y="1455"/>
                    <a:pt x="890" y="1460"/>
                  </a:cubicBezTo>
                  <a:cubicBezTo>
                    <a:pt x="924" y="1455"/>
                    <a:pt x="955" y="1447"/>
                    <a:pt x="987" y="1439"/>
                  </a:cubicBezTo>
                  <a:cubicBezTo>
                    <a:pt x="986" y="1431"/>
                    <a:pt x="983" y="1424"/>
                    <a:pt x="979" y="1419"/>
                  </a:cubicBezTo>
                  <a:close/>
                  <a:moveTo>
                    <a:pt x="755" y="1463"/>
                  </a:moveTo>
                  <a:cubicBezTo>
                    <a:pt x="756" y="1464"/>
                    <a:pt x="756" y="1462"/>
                    <a:pt x="755" y="1463"/>
                  </a:cubicBezTo>
                  <a:moveTo>
                    <a:pt x="755" y="1463"/>
                  </a:moveTo>
                  <a:cubicBezTo>
                    <a:pt x="749" y="1449"/>
                    <a:pt x="743" y="1437"/>
                    <a:pt x="737" y="1424"/>
                  </a:cubicBezTo>
                  <a:cubicBezTo>
                    <a:pt x="736" y="1433"/>
                    <a:pt x="739" y="1439"/>
                    <a:pt x="738" y="1448"/>
                  </a:cubicBezTo>
                  <a:cubicBezTo>
                    <a:pt x="743" y="1453"/>
                    <a:pt x="749" y="1458"/>
                    <a:pt x="755" y="1463"/>
                  </a:cubicBezTo>
                  <a:moveTo>
                    <a:pt x="587" y="1446"/>
                  </a:moveTo>
                  <a:cubicBezTo>
                    <a:pt x="632" y="1456"/>
                    <a:pt x="682" y="1466"/>
                    <a:pt x="733" y="1466"/>
                  </a:cubicBezTo>
                  <a:cubicBezTo>
                    <a:pt x="676" y="1459"/>
                    <a:pt x="625" y="1440"/>
                    <a:pt x="578" y="1426"/>
                  </a:cubicBezTo>
                  <a:cubicBezTo>
                    <a:pt x="582" y="1432"/>
                    <a:pt x="584" y="1439"/>
                    <a:pt x="587" y="1446"/>
                  </a:cubicBezTo>
                  <a:close/>
                  <a:moveTo>
                    <a:pt x="1034" y="1427"/>
                  </a:moveTo>
                  <a:cubicBezTo>
                    <a:pt x="1019" y="1432"/>
                    <a:pt x="1004" y="1437"/>
                    <a:pt x="989" y="1441"/>
                  </a:cubicBezTo>
                  <a:cubicBezTo>
                    <a:pt x="989" y="1450"/>
                    <a:pt x="986" y="1454"/>
                    <a:pt x="984" y="1460"/>
                  </a:cubicBezTo>
                  <a:moveTo>
                    <a:pt x="984" y="1460"/>
                  </a:moveTo>
                  <a:cubicBezTo>
                    <a:pt x="982" y="1460"/>
                    <a:pt x="984" y="1461"/>
                    <a:pt x="984" y="1460"/>
                  </a:cubicBezTo>
                  <a:moveTo>
                    <a:pt x="984" y="1460"/>
                  </a:moveTo>
                  <a:cubicBezTo>
                    <a:pt x="994" y="1459"/>
                    <a:pt x="1001" y="1456"/>
                    <a:pt x="1011" y="1455"/>
                  </a:cubicBezTo>
                  <a:cubicBezTo>
                    <a:pt x="1019" y="1446"/>
                    <a:pt x="1027" y="1437"/>
                    <a:pt x="1034" y="1427"/>
                  </a:cubicBezTo>
                  <a:moveTo>
                    <a:pt x="1034" y="1427"/>
                  </a:moveTo>
                  <a:cubicBezTo>
                    <a:pt x="1035" y="1426"/>
                    <a:pt x="1034" y="1426"/>
                    <a:pt x="1034" y="1427"/>
                  </a:cubicBezTo>
                  <a:moveTo>
                    <a:pt x="1141" y="1428"/>
                  </a:moveTo>
                  <a:cubicBezTo>
                    <a:pt x="1141" y="1428"/>
                    <a:pt x="1142" y="1429"/>
                    <a:pt x="1141" y="1428"/>
                  </a:cubicBezTo>
                  <a:close/>
                  <a:moveTo>
                    <a:pt x="1139" y="1429"/>
                  </a:moveTo>
                  <a:cubicBezTo>
                    <a:pt x="1138" y="1429"/>
                    <a:pt x="1138" y="1429"/>
                    <a:pt x="1137" y="1430"/>
                  </a:cubicBezTo>
                  <a:moveTo>
                    <a:pt x="1137" y="1430"/>
                  </a:moveTo>
                  <a:cubicBezTo>
                    <a:pt x="1136" y="1430"/>
                    <a:pt x="1136" y="1430"/>
                    <a:pt x="1135" y="1431"/>
                  </a:cubicBezTo>
                  <a:moveTo>
                    <a:pt x="1135" y="1431"/>
                  </a:moveTo>
                  <a:cubicBezTo>
                    <a:pt x="1116" y="1441"/>
                    <a:pt x="1092" y="1448"/>
                    <a:pt x="1074" y="1461"/>
                  </a:cubicBezTo>
                  <a:cubicBezTo>
                    <a:pt x="1096" y="1452"/>
                    <a:pt x="1118" y="1443"/>
                    <a:pt x="1135" y="1431"/>
                  </a:cubicBezTo>
                  <a:moveTo>
                    <a:pt x="1135" y="1431"/>
                  </a:moveTo>
                  <a:cubicBezTo>
                    <a:pt x="1137" y="1431"/>
                    <a:pt x="1137" y="1431"/>
                    <a:pt x="1137" y="1430"/>
                  </a:cubicBezTo>
                  <a:moveTo>
                    <a:pt x="1137" y="1430"/>
                  </a:moveTo>
                  <a:cubicBezTo>
                    <a:pt x="1138" y="1430"/>
                    <a:pt x="1139" y="1430"/>
                    <a:pt x="1139" y="1429"/>
                  </a:cubicBezTo>
                  <a:moveTo>
                    <a:pt x="1139" y="1429"/>
                  </a:moveTo>
                  <a:cubicBezTo>
                    <a:pt x="1141" y="1428"/>
                    <a:pt x="1139" y="1428"/>
                    <a:pt x="1139" y="1429"/>
                  </a:cubicBezTo>
                  <a:moveTo>
                    <a:pt x="789" y="1465"/>
                  </a:moveTo>
                  <a:cubicBezTo>
                    <a:pt x="825" y="1461"/>
                    <a:pt x="858" y="1454"/>
                    <a:pt x="891" y="1446"/>
                  </a:cubicBezTo>
                  <a:cubicBezTo>
                    <a:pt x="892" y="1440"/>
                    <a:pt x="897" y="1434"/>
                    <a:pt x="895" y="1429"/>
                  </a:cubicBezTo>
                  <a:cubicBezTo>
                    <a:pt x="863" y="1444"/>
                    <a:pt x="826" y="1455"/>
                    <a:pt x="789" y="1465"/>
                  </a:cubicBezTo>
                  <a:close/>
                  <a:moveTo>
                    <a:pt x="404" y="1435"/>
                  </a:moveTo>
                  <a:cubicBezTo>
                    <a:pt x="404" y="1434"/>
                    <a:pt x="405" y="1435"/>
                    <a:pt x="404" y="1435"/>
                  </a:cubicBezTo>
                  <a:close/>
                  <a:moveTo>
                    <a:pt x="407" y="1436"/>
                  </a:moveTo>
                  <a:cubicBezTo>
                    <a:pt x="407" y="1437"/>
                    <a:pt x="408" y="1436"/>
                    <a:pt x="409" y="1437"/>
                  </a:cubicBezTo>
                  <a:moveTo>
                    <a:pt x="409" y="1437"/>
                  </a:moveTo>
                  <a:cubicBezTo>
                    <a:pt x="409" y="1437"/>
                    <a:pt x="409" y="1437"/>
                    <a:pt x="409" y="1438"/>
                  </a:cubicBezTo>
                  <a:cubicBezTo>
                    <a:pt x="439" y="1456"/>
                    <a:pt x="472" y="1472"/>
                    <a:pt x="513" y="1480"/>
                  </a:cubicBezTo>
                  <a:moveTo>
                    <a:pt x="513" y="1480"/>
                  </a:moveTo>
                  <a:cubicBezTo>
                    <a:pt x="514" y="1483"/>
                    <a:pt x="517" y="1479"/>
                    <a:pt x="513" y="1480"/>
                  </a:cubicBezTo>
                  <a:moveTo>
                    <a:pt x="513" y="1480"/>
                  </a:moveTo>
                  <a:cubicBezTo>
                    <a:pt x="487" y="1457"/>
                    <a:pt x="441" y="1454"/>
                    <a:pt x="409" y="1437"/>
                  </a:cubicBezTo>
                  <a:moveTo>
                    <a:pt x="409" y="1437"/>
                  </a:moveTo>
                  <a:cubicBezTo>
                    <a:pt x="409" y="1436"/>
                    <a:pt x="408" y="1436"/>
                    <a:pt x="407" y="1436"/>
                  </a:cubicBezTo>
                  <a:moveTo>
                    <a:pt x="407" y="1436"/>
                  </a:moveTo>
                  <a:cubicBezTo>
                    <a:pt x="406" y="1434"/>
                    <a:pt x="406" y="1436"/>
                    <a:pt x="407" y="1436"/>
                  </a:cubicBezTo>
                  <a:moveTo>
                    <a:pt x="541" y="1455"/>
                  </a:moveTo>
                  <a:cubicBezTo>
                    <a:pt x="559" y="1457"/>
                    <a:pt x="575" y="1462"/>
                    <a:pt x="594" y="1463"/>
                  </a:cubicBezTo>
                  <a:cubicBezTo>
                    <a:pt x="592" y="1458"/>
                    <a:pt x="588" y="1454"/>
                    <a:pt x="586" y="1448"/>
                  </a:cubicBezTo>
                  <a:cubicBezTo>
                    <a:pt x="570" y="1444"/>
                    <a:pt x="554" y="1440"/>
                    <a:pt x="538" y="1435"/>
                  </a:cubicBezTo>
                  <a:cubicBezTo>
                    <a:pt x="536" y="1441"/>
                    <a:pt x="539" y="1450"/>
                    <a:pt x="541" y="1455"/>
                  </a:cubicBezTo>
                  <a:close/>
                  <a:moveTo>
                    <a:pt x="466" y="1437"/>
                  </a:moveTo>
                  <a:cubicBezTo>
                    <a:pt x="466" y="1437"/>
                    <a:pt x="466" y="1437"/>
                    <a:pt x="466" y="1438"/>
                  </a:cubicBezTo>
                  <a:cubicBezTo>
                    <a:pt x="476" y="1446"/>
                    <a:pt x="485" y="1455"/>
                    <a:pt x="495" y="1463"/>
                  </a:cubicBezTo>
                  <a:cubicBezTo>
                    <a:pt x="514" y="1467"/>
                    <a:pt x="531" y="1473"/>
                    <a:pt x="552" y="1474"/>
                  </a:cubicBezTo>
                  <a:moveTo>
                    <a:pt x="552" y="1474"/>
                  </a:moveTo>
                  <a:cubicBezTo>
                    <a:pt x="552" y="1475"/>
                    <a:pt x="553" y="1474"/>
                    <a:pt x="552" y="1474"/>
                  </a:cubicBezTo>
                  <a:moveTo>
                    <a:pt x="552" y="1474"/>
                  </a:moveTo>
                  <a:cubicBezTo>
                    <a:pt x="547" y="1468"/>
                    <a:pt x="542" y="1463"/>
                    <a:pt x="538" y="1456"/>
                  </a:cubicBezTo>
                  <a:cubicBezTo>
                    <a:pt x="512" y="1451"/>
                    <a:pt x="490" y="1443"/>
                    <a:pt x="466" y="1437"/>
                  </a:cubicBezTo>
                  <a:moveTo>
                    <a:pt x="466" y="1437"/>
                  </a:moveTo>
                  <a:cubicBezTo>
                    <a:pt x="466" y="1435"/>
                    <a:pt x="465" y="1437"/>
                    <a:pt x="466" y="1437"/>
                  </a:cubicBezTo>
                  <a:moveTo>
                    <a:pt x="888" y="1463"/>
                  </a:moveTo>
                  <a:cubicBezTo>
                    <a:pt x="888" y="1467"/>
                    <a:pt x="885" y="1469"/>
                    <a:pt x="884" y="1472"/>
                  </a:cubicBezTo>
                  <a:cubicBezTo>
                    <a:pt x="919" y="1472"/>
                    <a:pt x="949" y="1466"/>
                    <a:pt x="980" y="1462"/>
                  </a:cubicBezTo>
                  <a:cubicBezTo>
                    <a:pt x="982" y="1456"/>
                    <a:pt x="988" y="1448"/>
                    <a:pt x="986" y="1441"/>
                  </a:cubicBezTo>
                  <a:cubicBezTo>
                    <a:pt x="956" y="1451"/>
                    <a:pt x="922" y="1458"/>
                    <a:pt x="888" y="1463"/>
                  </a:cubicBezTo>
                  <a:close/>
                  <a:moveTo>
                    <a:pt x="1098" y="1445"/>
                  </a:moveTo>
                  <a:cubicBezTo>
                    <a:pt x="1098" y="1445"/>
                    <a:pt x="1099" y="1446"/>
                    <a:pt x="1098" y="1445"/>
                  </a:cubicBezTo>
                  <a:close/>
                  <a:moveTo>
                    <a:pt x="423" y="1450"/>
                  </a:moveTo>
                  <a:cubicBezTo>
                    <a:pt x="423" y="1450"/>
                    <a:pt x="424" y="1451"/>
                    <a:pt x="423" y="1450"/>
                  </a:cubicBezTo>
                  <a:close/>
                  <a:moveTo>
                    <a:pt x="600" y="1464"/>
                  </a:moveTo>
                  <a:cubicBezTo>
                    <a:pt x="639" y="1469"/>
                    <a:pt x="688" y="1474"/>
                    <a:pt x="730" y="1469"/>
                  </a:cubicBezTo>
                  <a:cubicBezTo>
                    <a:pt x="679" y="1467"/>
                    <a:pt x="633" y="1459"/>
                    <a:pt x="590" y="1449"/>
                  </a:cubicBezTo>
                  <a:cubicBezTo>
                    <a:pt x="593" y="1455"/>
                    <a:pt x="595" y="1461"/>
                    <a:pt x="600" y="1464"/>
                  </a:cubicBezTo>
                  <a:close/>
                  <a:moveTo>
                    <a:pt x="888" y="1449"/>
                  </a:moveTo>
                  <a:cubicBezTo>
                    <a:pt x="859" y="1457"/>
                    <a:pt x="828" y="1462"/>
                    <a:pt x="797" y="1467"/>
                  </a:cubicBezTo>
                  <a:cubicBezTo>
                    <a:pt x="795" y="1467"/>
                    <a:pt x="793" y="1467"/>
                    <a:pt x="792" y="1467"/>
                  </a:cubicBezTo>
                  <a:cubicBezTo>
                    <a:pt x="790" y="1468"/>
                    <a:pt x="792" y="1469"/>
                    <a:pt x="794" y="1468"/>
                  </a:cubicBezTo>
                  <a:cubicBezTo>
                    <a:pt x="826" y="1467"/>
                    <a:pt x="856" y="1465"/>
                    <a:pt x="885" y="1461"/>
                  </a:cubicBezTo>
                  <a:cubicBezTo>
                    <a:pt x="887" y="1457"/>
                    <a:pt x="888" y="1453"/>
                    <a:pt x="890" y="1449"/>
                  </a:cubicBezTo>
                  <a:cubicBezTo>
                    <a:pt x="889" y="1449"/>
                    <a:pt x="888" y="1449"/>
                    <a:pt x="888" y="1449"/>
                  </a:cubicBezTo>
                  <a:close/>
                  <a:moveTo>
                    <a:pt x="425" y="1451"/>
                  </a:moveTo>
                  <a:cubicBezTo>
                    <a:pt x="425" y="1451"/>
                    <a:pt x="426" y="1452"/>
                    <a:pt x="425" y="1451"/>
                  </a:cubicBezTo>
                  <a:close/>
                  <a:moveTo>
                    <a:pt x="427" y="1452"/>
                  </a:moveTo>
                  <a:cubicBezTo>
                    <a:pt x="427" y="1452"/>
                    <a:pt x="428" y="1453"/>
                    <a:pt x="427" y="1452"/>
                  </a:cubicBezTo>
                  <a:close/>
                  <a:moveTo>
                    <a:pt x="429" y="1453"/>
                  </a:moveTo>
                  <a:cubicBezTo>
                    <a:pt x="428" y="1453"/>
                    <a:pt x="430" y="1454"/>
                    <a:pt x="429" y="1453"/>
                  </a:cubicBezTo>
                  <a:close/>
                  <a:moveTo>
                    <a:pt x="749" y="1462"/>
                  </a:moveTo>
                  <a:cubicBezTo>
                    <a:pt x="749" y="1462"/>
                    <a:pt x="750" y="1462"/>
                    <a:pt x="750" y="1463"/>
                  </a:cubicBezTo>
                  <a:moveTo>
                    <a:pt x="750" y="1463"/>
                  </a:moveTo>
                  <a:cubicBezTo>
                    <a:pt x="751" y="1464"/>
                    <a:pt x="752" y="1462"/>
                    <a:pt x="750" y="1463"/>
                  </a:cubicBezTo>
                  <a:moveTo>
                    <a:pt x="750" y="1463"/>
                  </a:moveTo>
                  <a:cubicBezTo>
                    <a:pt x="750" y="1462"/>
                    <a:pt x="749" y="1462"/>
                    <a:pt x="749" y="1462"/>
                  </a:cubicBezTo>
                  <a:moveTo>
                    <a:pt x="749" y="1462"/>
                  </a:moveTo>
                  <a:cubicBezTo>
                    <a:pt x="746" y="1458"/>
                    <a:pt x="742" y="1456"/>
                    <a:pt x="739" y="1453"/>
                  </a:cubicBezTo>
                  <a:cubicBezTo>
                    <a:pt x="738" y="1460"/>
                    <a:pt x="744" y="1460"/>
                    <a:pt x="749" y="1462"/>
                  </a:cubicBezTo>
                  <a:moveTo>
                    <a:pt x="559" y="1476"/>
                  </a:moveTo>
                  <a:cubicBezTo>
                    <a:pt x="572" y="1480"/>
                    <a:pt x="590" y="1477"/>
                    <a:pt x="605" y="1480"/>
                  </a:cubicBezTo>
                  <a:cubicBezTo>
                    <a:pt x="605" y="1476"/>
                    <a:pt x="598" y="1472"/>
                    <a:pt x="597" y="1466"/>
                  </a:cubicBezTo>
                  <a:cubicBezTo>
                    <a:pt x="577" y="1465"/>
                    <a:pt x="561" y="1460"/>
                    <a:pt x="543" y="1458"/>
                  </a:cubicBezTo>
                  <a:cubicBezTo>
                    <a:pt x="547" y="1464"/>
                    <a:pt x="551" y="1473"/>
                    <a:pt x="559" y="1476"/>
                  </a:cubicBezTo>
                  <a:close/>
                  <a:moveTo>
                    <a:pt x="981" y="1463"/>
                  </a:moveTo>
                  <a:cubicBezTo>
                    <a:pt x="976" y="1471"/>
                    <a:pt x="970" y="1476"/>
                    <a:pt x="964" y="1481"/>
                  </a:cubicBezTo>
                  <a:cubicBezTo>
                    <a:pt x="972" y="1480"/>
                    <a:pt x="978" y="1479"/>
                    <a:pt x="986" y="1478"/>
                  </a:cubicBezTo>
                  <a:cubicBezTo>
                    <a:pt x="993" y="1472"/>
                    <a:pt x="1000" y="1466"/>
                    <a:pt x="1007" y="1460"/>
                  </a:cubicBezTo>
                  <a:cubicBezTo>
                    <a:pt x="1007" y="1458"/>
                    <a:pt x="1008" y="1458"/>
                    <a:pt x="1006" y="1458"/>
                  </a:cubicBezTo>
                  <a:cubicBezTo>
                    <a:pt x="998" y="1460"/>
                    <a:pt x="989" y="1461"/>
                    <a:pt x="981" y="1463"/>
                  </a:cubicBezTo>
                  <a:close/>
                  <a:moveTo>
                    <a:pt x="1069" y="1460"/>
                  </a:moveTo>
                  <a:cubicBezTo>
                    <a:pt x="1069" y="1459"/>
                    <a:pt x="1070" y="1460"/>
                    <a:pt x="1069" y="1460"/>
                  </a:cubicBezTo>
                  <a:close/>
                  <a:moveTo>
                    <a:pt x="1066" y="1461"/>
                  </a:moveTo>
                  <a:cubicBezTo>
                    <a:pt x="1041" y="1468"/>
                    <a:pt x="1016" y="1476"/>
                    <a:pt x="987" y="1480"/>
                  </a:cubicBezTo>
                  <a:cubicBezTo>
                    <a:pt x="984" y="1484"/>
                    <a:pt x="979" y="1485"/>
                    <a:pt x="976" y="1488"/>
                  </a:cubicBezTo>
                  <a:cubicBezTo>
                    <a:pt x="1008" y="1481"/>
                    <a:pt x="1042" y="1475"/>
                    <a:pt x="1066" y="1461"/>
                  </a:cubicBezTo>
                  <a:moveTo>
                    <a:pt x="1066" y="1461"/>
                  </a:moveTo>
                  <a:cubicBezTo>
                    <a:pt x="1070" y="1462"/>
                    <a:pt x="1067" y="1458"/>
                    <a:pt x="1066" y="1461"/>
                  </a:cubicBezTo>
                  <a:moveTo>
                    <a:pt x="742" y="1463"/>
                  </a:moveTo>
                  <a:cubicBezTo>
                    <a:pt x="742" y="1465"/>
                    <a:pt x="746" y="1462"/>
                    <a:pt x="742" y="1463"/>
                  </a:cubicBezTo>
                  <a:moveTo>
                    <a:pt x="742" y="1463"/>
                  </a:moveTo>
                  <a:cubicBezTo>
                    <a:pt x="741" y="1462"/>
                    <a:pt x="740" y="1461"/>
                    <a:pt x="739" y="1461"/>
                  </a:cubicBezTo>
                  <a:cubicBezTo>
                    <a:pt x="739" y="1463"/>
                    <a:pt x="740" y="1462"/>
                    <a:pt x="742" y="1463"/>
                  </a:cubicBezTo>
                  <a:moveTo>
                    <a:pt x="1072" y="1462"/>
                  </a:moveTo>
                  <a:cubicBezTo>
                    <a:pt x="1072" y="1461"/>
                    <a:pt x="1073" y="1462"/>
                    <a:pt x="1072" y="1462"/>
                  </a:cubicBezTo>
                  <a:close/>
                  <a:moveTo>
                    <a:pt x="774" y="1463"/>
                  </a:moveTo>
                  <a:cubicBezTo>
                    <a:pt x="774" y="1463"/>
                    <a:pt x="775" y="1464"/>
                    <a:pt x="774" y="1463"/>
                  </a:cubicBezTo>
                  <a:close/>
                  <a:moveTo>
                    <a:pt x="746" y="1464"/>
                  </a:moveTo>
                  <a:cubicBezTo>
                    <a:pt x="745" y="1464"/>
                    <a:pt x="746" y="1465"/>
                    <a:pt x="746" y="1464"/>
                  </a:cubicBezTo>
                  <a:close/>
                  <a:moveTo>
                    <a:pt x="780" y="1464"/>
                  </a:moveTo>
                  <a:cubicBezTo>
                    <a:pt x="780" y="1464"/>
                    <a:pt x="781" y="1465"/>
                    <a:pt x="780" y="1464"/>
                  </a:cubicBezTo>
                  <a:close/>
                  <a:moveTo>
                    <a:pt x="796" y="1472"/>
                  </a:moveTo>
                  <a:cubicBezTo>
                    <a:pt x="823" y="1473"/>
                    <a:pt x="851" y="1473"/>
                    <a:pt x="879" y="1473"/>
                  </a:cubicBezTo>
                  <a:cubicBezTo>
                    <a:pt x="879" y="1470"/>
                    <a:pt x="886" y="1464"/>
                    <a:pt x="882" y="1463"/>
                  </a:cubicBezTo>
                  <a:cubicBezTo>
                    <a:pt x="855" y="1469"/>
                    <a:pt x="823" y="1468"/>
                    <a:pt x="796" y="1472"/>
                  </a:cubicBezTo>
                  <a:close/>
                  <a:moveTo>
                    <a:pt x="882" y="1475"/>
                  </a:moveTo>
                  <a:cubicBezTo>
                    <a:pt x="882" y="1479"/>
                    <a:pt x="879" y="1481"/>
                    <a:pt x="878" y="1485"/>
                  </a:cubicBezTo>
                  <a:cubicBezTo>
                    <a:pt x="901" y="1482"/>
                    <a:pt x="937" y="1489"/>
                    <a:pt x="958" y="1482"/>
                  </a:cubicBezTo>
                  <a:cubicBezTo>
                    <a:pt x="961" y="1480"/>
                    <a:pt x="965" y="1476"/>
                    <a:pt x="968" y="1473"/>
                  </a:cubicBezTo>
                  <a:cubicBezTo>
                    <a:pt x="971" y="1470"/>
                    <a:pt x="977" y="1467"/>
                    <a:pt x="975" y="1464"/>
                  </a:cubicBezTo>
                  <a:cubicBezTo>
                    <a:pt x="946" y="1470"/>
                    <a:pt x="916" y="1474"/>
                    <a:pt x="882" y="1475"/>
                  </a:cubicBezTo>
                  <a:close/>
                  <a:moveTo>
                    <a:pt x="784" y="1466"/>
                  </a:moveTo>
                  <a:cubicBezTo>
                    <a:pt x="784" y="1466"/>
                    <a:pt x="785" y="1467"/>
                    <a:pt x="784" y="1466"/>
                  </a:cubicBezTo>
                  <a:close/>
                  <a:moveTo>
                    <a:pt x="503" y="1468"/>
                  </a:moveTo>
                  <a:cubicBezTo>
                    <a:pt x="520" y="1486"/>
                    <a:pt x="554" y="1491"/>
                    <a:pt x="582" y="1493"/>
                  </a:cubicBezTo>
                  <a:cubicBezTo>
                    <a:pt x="572" y="1490"/>
                    <a:pt x="565" y="1483"/>
                    <a:pt x="556" y="1478"/>
                  </a:cubicBezTo>
                  <a:cubicBezTo>
                    <a:pt x="537" y="1475"/>
                    <a:pt x="521" y="1471"/>
                    <a:pt x="503" y="1468"/>
                  </a:cubicBezTo>
                  <a:moveTo>
                    <a:pt x="503" y="1468"/>
                  </a:moveTo>
                  <a:cubicBezTo>
                    <a:pt x="502" y="1467"/>
                    <a:pt x="502" y="1468"/>
                    <a:pt x="503" y="1468"/>
                  </a:cubicBezTo>
                  <a:moveTo>
                    <a:pt x="611" y="1480"/>
                  </a:moveTo>
                  <a:cubicBezTo>
                    <a:pt x="653" y="1483"/>
                    <a:pt x="697" y="1480"/>
                    <a:pt x="732" y="1473"/>
                  </a:cubicBezTo>
                  <a:cubicBezTo>
                    <a:pt x="687" y="1475"/>
                    <a:pt x="642" y="1473"/>
                    <a:pt x="601" y="1467"/>
                  </a:cubicBezTo>
                  <a:cubicBezTo>
                    <a:pt x="604" y="1472"/>
                    <a:pt x="605" y="1478"/>
                    <a:pt x="611" y="1480"/>
                  </a:cubicBezTo>
                  <a:close/>
                  <a:moveTo>
                    <a:pt x="738" y="1472"/>
                  </a:moveTo>
                  <a:cubicBezTo>
                    <a:pt x="737" y="1472"/>
                    <a:pt x="736" y="1472"/>
                    <a:pt x="736" y="1473"/>
                  </a:cubicBezTo>
                  <a:cubicBezTo>
                    <a:pt x="737" y="1473"/>
                    <a:pt x="738" y="1473"/>
                    <a:pt x="738" y="1472"/>
                  </a:cubicBezTo>
                  <a:close/>
                  <a:moveTo>
                    <a:pt x="789" y="1473"/>
                  </a:moveTo>
                  <a:cubicBezTo>
                    <a:pt x="788" y="1473"/>
                    <a:pt x="786" y="1473"/>
                    <a:pt x="786" y="1474"/>
                  </a:cubicBezTo>
                  <a:cubicBezTo>
                    <a:pt x="787" y="1474"/>
                    <a:pt x="789" y="1474"/>
                    <a:pt x="789" y="1473"/>
                  </a:cubicBezTo>
                  <a:close/>
                  <a:moveTo>
                    <a:pt x="742" y="1475"/>
                  </a:moveTo>
                  <a:cubicBezTo>
                    <a:pt x="741" y="1475"/>
                    <a:pt x="742" y="1476"/>
                    <a:pt x="742" y="1475"/>
                  </a:cubicBezTo>
                  <a:close/>
                  <a:moveTo>
                    <a:pt x="745" y="1509"/>
                  </a:moveTo>
                  <a:cubicBezTo>
                    <a:pt x="748" y="1509"/>
                    <a:pt x="752" y="1509"/>
                    <a:pt x="755" y="1509"/>
                  </a:cubicBezTo>
                  <a:cubicBezTo>
                    <a:pt x="757" y="1498"/>
                    <a:pt x="761" y="1484"/>
                    <a:pt x="759" y="1474"/>
                  </a:cubicBezTo>
                  <a:cubicBezTo>
                    <a:pt x="754" y="1485"/>
                    <a:pt x="737" y="1490"/>
                    <a:pt x="745" y="1509"/>
                  </a:cubicBezTo>
                  <a:close/>
                  <a:moveTo>
                    <a:pt x="877" y="1476"/>
                  </a:moveTo>
                  <a:cubicBezTo>
                    <a:pt x="879" y="1475"/>
                    <a:pt x="877" y="1475"/>
                    <a:pt x="877" y="1476"/>
                  </a:cubicBezTo>
                  <a:moveTo>
                    <a:pt x="877" y="1476"/>
                  </a:moveTo>
                  <a:cubicBezTo>
                    <a:pt x="848" y="1477"/>
                    <a:pt x="817" y="1475"/>
                    <a:pt x="791" y="1475"/>
                  </a:cubicBezTo>
                  <a:cubicBezTo>
                    <a:pt x="817" y="1479"/>
                    <a:pt x="844" y="1483"/>
                    <a:pt x="873" y="1485"/>
                  </a:cubicBezTo>
                  <a:cubicBezTo>
                    <a:pt x="875" y="1482"/>
                    <a:pt x="877" y="1480"/>
                    <a:pt x="877" y="1476"/>
                  </a:cubicBezTo>
                  <a:moveTo>
                    <a:pt x="655" y="1493"/>
                  </a:moveTo>
                  <a:cubicBezTo>
                    <a:pt x="685" y="1490"/>
                    <a:pt x="715" y="1482"/>
                    <a:pt x="737" y="1477"/>
                  </a:cubicBezTo>
                  <a:cubicBezTo>
                    <a:pt x="737" y="1476"/>
                    <a:pt x="739" y="1475"/>
                    <a:pt x="736" y="1475"/>
                  </a:cubicBezTo>
                  <a:cubicBezTo>
                    <a:pt x="700" y="1482"/>
                    <a:pt x="655" y="1485"/>
                    <a:pt x="612" y="1483"/>
                  </a:cubicBezTo>
                  <a:cubicBezTo>
                    <a:pt x="615" y="1498"/>
                    <a:pt x="635" y="1496"/>
                    <a:pt x="655" y="1493"/>
                  </a:cubicBezTo>
                  <a:close/>
                  <a:moveTo>
                    <a:pt x="749" y="1476"/>
                  </a:moveTo>
                  <a:cubicBezTo>
                    <a:pt x="748" y="1476"/>
                    <a:pt x="749" y="1477"/>
                    <a:pt x="749" y="1476"/>
                  </a:cubicBezTo>
                  <a:close/>
                  <a:moveTo>
                    <a:pt x="754" y="1476"/>
                  </a:moveTo>
                  <a:cubicBezTo>
                    <a:pt x="749" y="1477"/>
                    <a:pt x="746" y="1481"/>
                    <a:pt x="741" y="1483"/>
                  </a:cubicBezTo>
                  <a:cubicBezTo>
                    <a:pt x="742" y="1484"/>
                    <a:pt x="741" y="1488"/>
                    <a:pt x="743" y="1489"/>
                  </a:cubicBezTo>
                  <a:cubicBezTo>
                    <a:pt x="746" y="1485"/>
                    <a:pt x="752" y="1481"/>
                    <a:pt x="754" y="1476"/>
                  </a:cubicBezTo>
                  <a:moveTo>
                    <a:pt x="754" y="1476"/>
                  </a:moveTo>
                  <a:cubicBezTo>
                    <a:pt x="756" y="1475"/>
                    <a:pt x="754" y="1475"/>
                    <a:pt x="754" y="1476"/>
                  </a:cubicBezTo>
                  <a:moveTo>
                    <a:pt x="773" y="1476"/>
                  </a:moveTo>
                  <a:cubicBezTo>
                    <a:pt x="772" y="1476"/>
                    <a:pt x="773" y="1477"/>
                    <a:pt x="773" y="1476"/>
                  </a:cubicBezTo>
                  <a:close/>
                  <a:moveTo>
                    <a:pt x="782" y="1475"/>
                  </a:moveTo>
                  <a:cubicBezTo>
                    <a:pt x="781" y="1475"/>
                    <a:pt x="780" y="1475"/>
                    <a:pt x="780" y="1476"/>
                  </a:cubicBezTo>
                  <a:cubicBezTo>
                    <a:pt x="781" y="1476"/>
                    <a:pt x="782" y="1476"/>
                    <a:pt x="782" y="1475"/>
                  </a:cubicBezTo>
                  <a:close/>
                  <a:moveTo>
                    <a:pt x="746" y="1477"/>
                  </a:moveTo>
                  <a:cubicBezTo>
                    <a:pt x="743" y="1476"/>
                    <a:pt x="739" y="1478"/>
                    <a:pt x="742" y="1480"/>
                  </a:cubicBezTo>
                  <a:cubicBezTo>
                    <a:pt x="742" y="1478"/>
                    <a:pt x="745" y="1479"/>
                    <a:pt x="746" y="1477"/>
                  </a:cubicBezTo>
                  <a:moveTo>
                    <a:pt x="746" y="1477"/>
                  </a:moveTo>
                  <a:cubicBezTo>
                    <a:pt x="750" y="1478"/>
                    <a:pt x="746" y="1474"/>
                    <a:pt x="746" y="1477"/>
                  </a:cubicBezTo>
                  <a:moveTo>
                    <a:pt x="758" y="1509"/>
                  </a:moveTo>
                  <a:cubicBezTo>
                    <a:pt x="768" y="1509"/>
                    <a:pt x="777" y="1509"/>
                    <a:pt x="787" y="1509"/>
                  </a:cubicBezTo>
                  <a:cubicBezTo>
                    <a:pt x="781" y="1500"/>
                    <a:pt x="770" y="1487"/>
                    <a:pt x="763" y="1476"/>
                  </a:cubicBezTo>
                  <a:cubicBezTo>
                    <a:pt x="761" y="1486"/>
                    <a:pt x="760" y="1498"/>
                    <a:pt x="758" y="1509"/>
                  </a:cubicBezTo>
                  <a:close/>
                  <a:moveTo>
                    <a:pt x="796" y="1509"/>
                  </a:moveTo>
                  <a:cubicBezTo>
                    <a:pt x="804" y="1511"/>
                    <a:pt x="813" y="1505"/>
                    <a:pt x="826" y="1508"/>
                  </a:cubicBezTo>
                  <a:cubicBezTo>
                    <a:pt x="807" y="1497"/>
                    <a:pt x="786" y="1489"/>
                    <a:pt x="769" y="1476"/>
                  </a:cubicBezTo>
                  <a:cubicBezTo>
                    <a:pt x="777" y="1485"/>
                    <a:pt x="782" y="1505"/>
                    <a:pt x="796" y="1509"/>
                  </a:cubicBezTo>
                  <a:close/>
                  <a:moveTo>
                    <a:pt x="837" y="1507"/>
                  </a:moveTo>
                  <a:cubicBezTo>
                    <a:pt x="844" y="1507"/>
                    <a:pt x="860" y="1507"/>
                    <a:pt x="864" y="1499"/>
                  </a:cubicBezTo>
                  <a:cubicBezTo>
                    <a:pt x="831" y="1496"/>
                    <a:pt x="800" y="1484"/>
                    <a:pt x="774" y="1477"/>
                  </a:cubicBezTo>
                  <a:cubicBezTo>
                    <a:pt x="791" y="1485"/>
                    <a:pt x="814" y="1505"/>
                    <a:pt x="837" y="1507"/>
                  </a:cubicBezTo>
                  <a:close/>
                  <a:moveTo>
                    <a:pt x="865" y="1497"/>
                  </a:moveTo>
                  <a:cubicBezTo>
                    <a:pt x="867" y="1494"/>
                    <a:pt x="870" y="1491"/>
                    <a:pt x="871" y="1487"/>
                  </a:cubicBezTo>
                  <a:cubicBezTo>
                    <a:pt x="839" y="1487"/>
                    <a:pt x="810" y="1479"/>
                    <a:pt x="783" y="1477"/>
                  </a:cubicBezTo>
                  <a:cubicBezTo>
                    <a:pt x="809" y="1485"/>
                    <a:pt x="835" y="1493"/>
                    <a:pt x="865" y="1497"/>
                  </a:cubicBezTo>
                  <a:close/>
                  <a:moveTo>
                    <a:pt x="617" y="1495"/>
                  </a:moveTo>
                  <a:cubicBezTo>
                    <a:pt x="616" y="1492"/>
                    <a:pt x="610" y="1486"/>
                    <a:pt x="606" y="1483"/>
                  </a:cubicBezTo>
                  <a:cubicBezTo>
                    <a:pt x="592" y="1483"/>
                    <a:pt x="576" y="1479"/>
                    <a:pt x="563" y="1480"/>
                  </a:cubicBezTo>
                  <a:cubicBezTo>
                    <a:pt x="577" y="1489"/>
                    <a:pt x="591" y="1498"/>
                    <a:pt x="617" y="1495"/>
                  </a:cubicBezTo>
                  <a:close/>
                  <a:moveTo>
                    <a:pt x="626" y="1499"/>
                  </a:moveTo>
                  <a:cubicBezTo>
                    <a:pt x="667" y="1513"/>
                    <a:pt x="710" y="1498"/>
                    <a:pt x="738" y="1480"/>
                  </a:cubicBezTo>
                  <a:cubicBezTo>
                    <a:pt x="706" y="1488"/>
                    <a:pt x="665" y="1495"/>
                    <a:pt x="626" y="1499"/>
                  </a:cubicBezTo>
                  <a:close/>
                  <a:moveTo>
                    <a:pt x="1025" y="1480"/>
                  </a:moveTo>
                  <a:cubicBezTo>
                    <a:pt x="1025" y="1479"/>
                    <a:pt x="1026" y="1480"/>
                    <a:pt x="1025" y="1480"/>
                  </a:cubicBezTo>
                  <a:close/>
                  <a:moveTo>
                    <a:pt x="1022" y="1481"/>
                  </a:moveTo>
                  <a:cubicBezTo>
                    <a:pt x="1023" y="1481"/>
                    <a:pt x="1022" y="1480"/>
                    <a:pt x="1022" y="1481"/>
                  </a:cubicBezTo>
                  <a:close/>
                  <a:moveTo>
                    <a:pt x="516" y="1482"/>
                  </a:moveTo>
                  <a:cubicBezTo>
                    <a:pt x="516" y="1481"/>
                    <a:pt x="517" y="1482"/>
                    <a:pt x="516" y="1482"/>
                  </a:cubicBezTo>
                  <a:close/>
                  <a:moveTo>
                    <a:pt x="1018" y="1482"/>
                  </a:moveTo>
                  <a:cubicBezTo>
                    <a:pt x="1001" y="1486"/>
                    <a:pt x="981" y="1488"/>
                    <a:pt x="966" y="1495"/>
                  </a:cubicBezTo>
                  <a:moveTo>
                    <a:pt x="966" y="1495"/>
                  </a:moveTo>
                  <a:cubicBezTo>
                    <a:pt x="962" y="1494"/>
                    <a:pt x="965" y="1498"/>
                    <a:pt x="966" y="1495"/>
                  </a:cubicBezTo>
                  <a:moveTo>
                    <a:pt x="966" y="1495"/>
                  </a:moveTo>
                  <a:cubicBezTo>
                    <a:pt x="985" y="1493"/>
                    <a:pt x="1002" y="1488"/>
                    <a:pt x="1018" y="1482"/>
                  </a:cubicBezTo>
                  <a:moveTo>
                    <a:pt x="1018" y="1482"/>
                  </a:moveTo>
                  <a:cubicBezTo>
                    <a:pt x="1022" y="1483"/>
                    <a:pt x="1019" y="1479"/>
                    <a:pt x="1018" y="1482"/>
                  </a:cubicBezTo>
                  <a:moveTo>
                    <a:pt x="940" y="1495"/>
                  </a:moveTo>
                  <a:cubicBezTo>
                    <a:pt x="955" y="1492"/>
                    <a:pt x="972" y="1491"/>
                    <a:pt x="980" y="1482"/>
                  </a:cubicBezTo>
                  <a:cubicBezTo>
                    <a:pt x="962" y="1482"/>
                    <a:pt x="950" y="1488"/>
                    <a:pt x="940" y="1495"/>
                  </a:cubicBezTo>
                  <a:close/>
                  <a:moveTo>
                    <a:pt x="681" y="1507"/>
                  </a:moveTo>
                  <a:cubicBezTo>
                    <a:pt x="694" y="1507"/>
                    <a:pt x="707" y="1507"/>
                    <a:pt x="719" y="1509"/>
                  </a:cubicBezTo>
                  <a:cubicBezTo>
                    <a:pt x="726" y="1503"/>
                    <a:pt x="734" y="1498"/>
                    <a:pt x="740" y="1491"/>
                  </a:cubicBezTo>
                  <a:cubicBezTo>
                    <a:pt x="737" y="1491"/>
                    <a:pt x="741" y="1484"/>
                    <a:pt x="738" y="1484"/>
                  </a:cubicBezTo>
                  <a:cubicBezTo>
                    <a:pt x="722" y="1494"/>
                    <a:pt x="700" y="1499"/>
                    <a:pt x="681" y="1507"/>
                  </a:cubicBezTo>
                  <a:close/>
                  <a:moveTo>
                    <a:pt x="876" y="1487"/>
                  </a:moveTo>
                  <a:cubicBezTo>
                    <a:pt x="874" y="1491"/>
                    <a:pt x="871" y="1493"/>
                    <a:pt x="870" y="1498"/>
                  </a:cubicBezTo>
                  <a:cubicBezTo>
                    <a:pt x="900" y="1502"/>
                    <a:pt x="934" y="1501"/>
                    <a:pt x="950" y="1486"/>
                  </a:cubicBezTo>
                  <a:cubicBezTo>
                    <a:pt x="927" y="1487"/>
                    <a:pt x="902" y="1488"/>
                    <a:pt x="876" y="1487"/>
                  </a:cubicBezTo>
                  <a:close/>
                  <a:moveTo>
                    <a:pt x="542" y="1492"/>
                  </a:moveTo>
                  <a:cubicBezTo>
                    <a:pt x="542" y="1492"/>
                    <a:pt x="543" y="1493"/>
                    <a:pt x="542" y="1492"/>
                  </a:cubicBezTo>
                  <a:close/>
                  <a:moveTo>
                    <a:pt x="570" y="1495"/>
                  </a:moveTo>
                  <a:cubicBezTo>
                    <a:pt x="565" y="1495"/>
                    <a:pt x="538" y="1491"/>
                    <a:pt x="548" y="1494"/>
                  </a:cubicBezTo>
                  <a:cubicBezTo>
                    <a:pt x="571" y="1502"/>
                    <a:pt x="600" y="1512"/>
                    <a:pt x="625" y="1510"/>
                  </a:cubicBezTo>
                  <a:cubicBezTo>
                    <a:pt x="606" y="1504"/>
                    <a:pt x="592" y="1498"/>
                    <a:pt x="570" y="1495"/>
                  </a:cubicBezTo>
                  <a:close/>
                  <a:moveTo>
                    <a:pt x="958" y="1495"/>
                  </a:moveTo>
                  <a:cubicBezTo>
                    <a:pt x="949" y="1496"/>
                    <a:pt x="942" y="1497"/>
                    <a:pt x="935" y="1499"/>
                  </a:cubicBezTo>
                  <a:cubicBezTo>
                    <a:pt x="943" y="1498"/>
                    <a:pt x="953" y="1499"/>
                    <a:pt x="958" y="1495"/>
                  </a:cubicBezTo>
                  <a:moveTo>
                    <a:pt x="958" y="1495"/>
                  </a:moveTo>
                  <a:cubicBezTo>
                    <a:pt x="962" y="1496"/>
                    <a:pt x="958" y="1492"/>
                    <a:pt x="958" y="1495"/>
                  </a:cubicBezTo>
                  <a:moveTo>
                    <a:pt x="724" y="1509"/>
                  </a:moveTo>
                  <a:cubicBezTo>
                    <a:pt x="730" y="1509"/>
                    <a:pt x="736" y="1509"/>
                    <a:pt x="742" y="1509"/>
                  </a:cubicBezTo>
                  <a:cubicBezTo>
                    <a:pt x="740" y="1505"/>
                    <a:pt x="741" y="1498"/>
                    <a:pt x="739" y="1495"/>
                  </a:cubicBezTo>
                  <a:cubicBezTo>
                    <a:pt x="735" y="1501"/>
                    <a:pt x="728" y="1504"/>
                    <a:pt x="724" y="1509"/>
                  </a:cubicBezTo>
                  <a:close/>
                  <a:moveTo>
                    <a:pt x="613" y="1499"/>
                  </a:moveTo>
                  <a:cubicBezTo>
                    <a:pt x="615" y="1500"/>
                    <a:pt x="623" y="1501"/>
                    <a:pt x="624" y="1500"/>
                  </a:cubicBezTo>
                  <a:cubicBezTo>
                    <a:pt x="622" y="1496"/>
                    <a:pt x="599" y="1499"/>
                    <a:pt x="613" y="1499"/>
                  </a:cubicBezTo>
                  <a:close/>
                  <a:moveTo>
                    <a:pt x="929" y="1500"/>
                  </a:moveTo>
                  <a:cubicBezTo>
                    <a:pt x="929" y="1500"/>
                    <a:pt x="930" y="1501"/>
                    <a:pt x="929" y="1500"/>
                  </a:cubicBezTo>
                  <a:close/>
                  <a:moveTo>
                    <a:pt x="865" y="1505"/>
                  </a:moveTo>
                  <a:cubicBezTo>
                    <a:pt x="871" y="1503"/>
                    <a:pt x="880" y="1504"/>
                    <a:pt x="886" y="1502"/>
                  </a:cubicBezTo>
                  <a:cubicBezTo>
                    <a:pt x="879" y="1502"/>
                    <a:pt x="867" y="1497"/>
                    <a:pt x="865" y="1505"/>
                  </a:cubicBezTo>
                  <a:close/>
                  <a:moveTo>
                    <a:pt x="608" y="1501"/>
                  </a:moveTo>
                  <a:cubicBezTo>
                    <a:pt x="608" y="1501"/>
                    <a:pt x="607" y="1501"/>
                    <a:pt x="606" y="1502"/>
                  </a:cubicBezTo>
                  <a:cubicBezTo>
                    <a:pt x="607" y="1502"/>
                    <a:pt x="608" y="1502"/>
                    <a:pt x="608" y="1501"/>
                  </a:cubicBezTo>
                  <a:close/>
                  <a:moveTo>
                    <a:pt x="885" y="1514"/>
                  </a:moveTo>
                  <a:cubicBezTo>
                    <a:pt x="909" y="1514"/>
                    <a:pt x="929" y="1509"/>
                    <a:pt x="946" y="1501"/>
                  </a:cubicBezTo>
                  <a:cubicBezTo>
                    <a:pt x="921" y="1500"/>
                    <a:pt x="904" y="1509"/>
                    <a:pt x="885" y="1514"/>
                  </a:cubicBezTo>
                  <a:close/>
                  <a:moveTo>
                    <a:pt x="633" y="1509"/>
                  </a:moveTo>
                  <a:cubicBezTo>
                    <a:pt x="629" y="1504"/>
                    <a:pt x="618" y="1501"/>
                    <a:pt x="609" y="1503"/>
                  </a:cubicBezTo>
                  <a:cubicBezTo>
                    <a:pt x="618" y="1504"/>
                    <a:pt x="626" y="1509"/>
                    <a:pt x="633" y="1509"/>
                  </a:cubicBezTo>
                  <a:close/>
                  <a:moveTo>
                    <a:pt x="858" y="1512"/>
                  </a:moveTo>
                  <a:cubicBezTo>
                    <a:pt x="879" y="1516"/>
                    <a:pt x="896" y="1508"/>
                    <a:pt x="912" y="1503"/>
                  </a:cubicBezTo>
                  <a:cubicBezTo>
                    <a:pt x="893" y="1506"/>
                    <a:pt x="869" y="1502"/>
                    <a:pt x="858" y="1512"/>
                  </a:cubicBezTo>
                  <a:close/>
                  <a:moveTo>
                    <a:pt x="659" y="1507"/>
                  </a:moveTo>
                  <a:cubicBezTo>
                    <a:pt x="650" y="1508"/>
                    <a:pt x="641" y="1503"/>
                    <a:pt x="633" y="1506"/>
                  </a:cubicBezTo>
                  <a:cubicBezTo>
                    <a:pt x="638" y="1512"/>
                    <a:pt x="652" y="1509"/>
                    <a:pt x="659" y="1507"/>
                  </a:cubicBezTo>
                  <a:close/>
                  <a:moveTo>
                    <a:pt x="645" y="1512"/>
                  </a:moveTo>
                  <a:cubicBezTo>
                    <a:pt x="667" y="1518"/>
                    <a:pt x="698" y="1526"/>
                    <a:pt x="714" y="1511"/>
                  </a:cubicBezTo>
                  <a:cubicBezTo>
                    <a:pt x="688" y="1510"/>
                    <a:pt x="666" y="1506"/>
                    <a:pt x="645" y="1512"/>
                  </a:cubicBezTo>
                  <a:close/>
                  <a:moveTo>
                    <a:pt x="845" y="1510"/>
                  </a:moveTo>
                  <a:cubicBezTo>
                    <a:pt x="849" y="1510"/>
                    <a:pt x="855" y="1512"/>
                    <a:pt x="856" y="1508"/>
                  </a:cubicBezTo>
                  <a:cubicBezTo>
                    <a:pt x="852" y="1509"/>
                    <a:pt x="847" y="1508"/>
                    <a:pt x="845" y="1510"/>
                  </a:cubicBezTo>
                  <a:close/>
                  <a:moveTo>
                    <a:pt x="798" y="1512"/>
                  </a:moveTo>
                  <a:cubicBezTo>
                    <a:pt x="808" y="1524"/>
                    <a:pt x="839" y="1525"/>
                    <a:pt x="850" y="1513"/>
                  </a:cubicBezTo>
                  <a:cubicBezTo>
                    <a:pt x="837" y="1508"/>
                    <a:pt x="813" y="1509"/>
                    <a:pt x="798" y="1512"/>
                  </a:cubicBezTo>
                  <a:close/>
                  <a:moveTo>
                    <a:pt x="699" y="1522"/>
                  </a:moveTo>
                  <a:cubicBezTo>
                    <a:pt x="714" y="1522"/>
                    <a:pt x="731" y="1526"/>
                    <a:pt x="746" y="1524"/>
                  </a:cubicBezTo>
                  <a:cubicBezTo>
                    <a:pt x="743" y="1521"/>
                    <a:pt x="744" y="1515"/>
                    <a:pt x="742" y="1511"/>
                  </a:cubicBezTo>
                  <a:cubicBezTo>
                    <a:pt x="721" y="1509"/>
                    <a:pt x="710" y="1514"/>
                    <a:pt x="699" y="1522"/>
                  </a:cubicBezTo>
                  <a:close/>
                  <a:moveTo>
                    <a:pt x="750" y="1525"/>
                  </a:moveTo>
                  <a:cubicBezTo>
                    <a:pt x="753" y="1522"/>
                    <a:pt x="754" y="1517"/>
                    <a:pt x="754" y="1511"/>
                  </a:cubicBezTo>
                  <a:cubicBezTo>
                    <a:pt x="751" y="1511"/>
                    <a:pt x="748" y="1511"/>
                    <a:pt x="745" y="1511"/>
                  </a:cubicBezTo>
                  <a:cubicBezTo>
                    <a:pt x="747" y="1516"/>
                    <a:pt x="745" y="1524"/>
                    <a:pt x="750" y="1525"/>
                  </a:cubicBezTo>
                  <a:close/>
                  <a:moveTo>
                    <a:pt x="790" y="1511"/>
                  </a:moveTo>
                  <a:cubicBezTo>
                    <a:pt x="779" y="1511"/>
                    <a:pt x="768" y="1511"/>
                    <a:pt x="757" y="1511"/>
                  </a:cubicBezTo>
                  <a:cubicBezTo>
                    <a:pt x="757" y="1517"/>
                    <a:pt x="755" y="1520"/>
                    <a:pt x="754" y="1525"/>
                  </a:cubicBezTo>
                  <a:cubicBezTo>
                    <a:pt x="773" y="1525"/>
                    <a:pt x="792" y="1526"/>
                    <a:pt x="807" y="1522"/>
                  </a:cubicBezTo>
                  <a:cubicBezTo>
                    <a:pt x="800" y="1520"/>
                    <a:pt x="797" y="1514"/>
                    <a:pt x="790" y="1511"/>
                  </a:cubicBezTo>
                  <a:close/>
                  <a:moveTo>
                    <a:pt x="852" y="1517"/>
                  </a:moveTo>
                  <a:cubicBezTo>
                    <a:pt x="851" y="1518"/>
                    <a:pt x="852" y="1518"/>
                    <a:pt x="852" y="1517"/>
                  </a:cubicBezTo>
                  <a:moveTo>
                    <a:pt x="852" y="1517"/>
                  </a:moveTo>
                  <a:cubicBezTo>
                    <a:pt x="857" y="1517"/>
                    <a:pt x="861" y="1517"/>
                    <a:pt x="864" y="1515"/>
                  </a:cubicBezTo>
                  <a:cubicBezTo>
                    <a:pt x="859" y="1515"/>
                    <a:pt x="854" y="1513"/>
                    <a:pt x="852" y="1517"/>
                  </a:cubicBezTo>
                  <a:moveTo>
                    <a:pt x="655" y="1518"/>
                  </a:moveTo>
                  <a:cubicBezTo>
                    <a:pt x="655" y="1518"/>
                    <a:pt x="656" y="1519"/>
                    <a:pt x="655" y="1518"/>
                  </a:cubicBezTo>
                  <a:close/>
                  <a:moveTo>
                    <a:pt x="674" y="1522"/>
                  </a:moveTo>
                  <a:cubicBezTo>
                    <a:pt x="679" y="1522"/>
                    <a:pt x="678" y="1522"/>
                    <a:pt x="674" y="1521"/>
                  </a:cubicBezTo>
                  <a:cubicBezTo>
                    <a:pt x="672" y="1521"/>
                    <a:pt x="662" y="1518"/>
                    <a:pt x="658" y="1519"/>
                  </a:cubicBezTo>
                  <a:cubicBezTo>
                    <a:pt x="665" y="1520"/>
                    <a:pt x="671" y="1522"/>
                    <a:pt x="674" y="1522"/>
                  </a:cubicBezTo>
                  <a:close/>
                </a:path>
              </a:pathLst>
            </a:custGeom>
            <a:grpFill/>
            <a:ln w="9525">
              <a:noFill/>
              <a:round/>
              <a:headEnd/>
              <a:tailEnd/>
            </a:ln>
          </p:spPr>
          <p:txBody>
            <a:bodyPr/>
            <a:lstStyle/>
            <a:p>
              <a:endParaRPr lang="de-DE" sz="1013">
                <a:latin typeface="inpin heiti" panose="00000500000000000000" pitchFamily="2" charset="-122"/>
                <a:ea typeface="inpin heiti" panose="00000500000000000000" pitchFamily="2" charset="-122"/>
                <a:sym typeface="inpin heiti" panose="00000500000000000000" pitchFamily="2" charset="-122"/>
              </a:endParaRPr>
            </a:p>
          </p:txBody>
        </p:sp>
        <p:sp>
          <p:nvSpPr>
            <p:cNvPr id="15" name="Freeform 12"/>
            <p:cNvSpPr>
              <a:spLocks noEditPoints="1"/>
            </p:cNvSpPr>
            <p:nvPr/>
          </p:nvSpPr>
          <p:spPr bwMode="gray">
            <a:xfrm>
              <a:off x="2834290" y="1987741"/>
              <a:ext cx="3470441" cy="3332809"/>
            </a:xfrm>
            <a:custGeom>
              <a:avLst/>
              <a:gdLst/>
              <a:ahLst/>
              <a:cxnLst>
                <a:cxn ang="0">
                  <a:pos x="1157" y="29"/>
                </a:cxn>
                <a:cxn ang="0">
                  <a:pos x="617" y="117"/>
                </a:cxn>
                <a:cxn ang="0">
                  <a:pos x="656" y="178"/>
                </a:cxn>
                <a:cxn ang="0">
                  <a:pos x="239" y="258"/>
                </a:cxn>
                <a:cxn ang="0">
                  <a:pos x="536" y="255"/>
                </a:cxn>
                <a:cxn ang="0">
                  <a:pos x="663" y="454"/>
                </a:cxn>
                <a:cxn ang="0">
                  <a:pos x="900" y="474"/>
                </a:cxn>
                <a:cxn ang="0">
                  <a:pos x="922" y="511"/>
                </a:cxn>
                <a:cxn ang="0">
                  <a:pos x="908" y="527"/>
                </a:cxn>
                <a:cxn ang="0">
                  <a:pos x="895" y="533"/>
                </a:cxn>
                <a:cxn ang="0">
                  <a:pos x="1040" y="559"/>
                </a:cxn>
                <a:cxn ang="0">
                  <a:pos x="1319" y="1342"/>
                </a:cxn>
                <a:cxn ang="0">
                  <a:pos x="1320" y="1379"/>
                </a:cxn>
                <a:cxn ang="0">
                  <a:pos x="576" y="31"/>
                </a:cxn>
                <a:cxn ang="0">
                  <a:pos x="469" y="123"/>
                </a:cxn>
                <a:cxn ang="0">
                  <a:pos x="676" y="54"/>
                </a:cxn>
                <a:cxn ang="0">
                  <a:pos x="618" y="4"/>
                </a:cxn>
                <a:cxn ang="0">
                  <a:pos x="595" y="5"/>
                </a:cxn>
                <a:cxn ang="0">
                  <a:pos x="513" y="46"/>
                </a:cxn>
                <a:cxn ang="0">
                  <a:pos x="422" y="75"/>
                </a:cxn>
                <a:cxn ang="0">
                  <a:pos x="459" y="67"/>
                </a:cxn>
                <a:cxn ang="0">
                  <a:pos x="1681" y="642"/>
                </a:cxn>
                <a:cxn ang="0">
                  <a:pos x="1077" y="36"/>
                </a:cxn>
                <a:cxn ang="0">
                  <a:pos x="1098" y="110"/>
                </a:cxn>
                <a:cxn ang="0">
                  <a:pos x="979" y="117"/>
                </a:cxn>
                <a:cxn ang="0">
                  <a:pos x="948" y="122"/>
                </a:cxn>
                <a:cxn ang="0">
                  <a:pos x="820" y="97"/>
                </a:cxn>
                <a:cxn ang="0">
                  <a:pos x="698" y="200"/>
                </a:cxn>
                <a:cxn ang="0">
                  <a:pos x="828" y="182"/>
                </a:cxn>
                <a:cxn ang="0">
                  <a:pos x="734" y="228"/>
                </a:cxn>
                <a:cxn ang="0">
                  <a:pos x="635" y="272"/>
                </a:cxn>
                <a:cxn ang="0">
                  <a:pos x="593" y="234"/>
                </a:cxn>
                <a:cxn ang="0">
                  <a:pos x="621" y="295"/>
                </a:cxn>
                <a:cxn ang="0">
                  <a:pos x="441" y="441"/>
                </a:cxn>
                <a:cxn ang="0">
                  <a:pos x="621" y="411"/>
                </a:cxn>
                <a:cxn ang="0">
                  <a:pos x="709" y="512"/>
                </a:cxn>
                <a:cxn ang="0">
                  <a:pos x="740" y="381"/>
                </a:cxn>
                <a:cxn ang="0">
                  <a:pos x="870" y="536"/>
                </a:cxn>
                <a:cxn ang="0">
                  <a:pos x="911" y="470"/>
                </a:cxn>
                <a:cxn ang="0">
                  <a:pos x="1059" y="616"/>
                </a:cxn>
                <a:cxn ang="0">
                  <a:pos x="834" y="603"/>
                </a:cxn>
                <a:cxn ang="0">
                  <a:pos x="677" y="539"/>
                </a:cxn>
                <a:cxn ang="0">
                  <a:pos x="369" y="587"/>
                </a:cxn>
                <a:cxn ang="0">
                  <a:pos x="215" y="834"/>
                </a:cxn>
                <a:cxn ang="0">
                  <a:pos x="317" y="1065"/>
                </a:cxn>
                <a:cxn ang="0">
                  <a:pos x="592" y="1115"/>
                </a:cxn>
                <a:cxn ang="0">
                  <a:pos x="681" y="1291"/>
                </a:cxn>
                <a:cxn ang="0">
                  <a:pos x="733" y="1503"/>
                </a:cxn>
                <a:cxn ang="0">
                  <a:pos x="1016" y="1556"/>
                </a:cxn>
                <a:cxn ang="0">
                  <a:pos x="1197" y="1373"/>
                </a:cxn>
                <a:cxn ang="0">
                  <a:pos x="1271" y="1154"/>
                </a:cxn>
                <a:cxn ang="0">
                  <a:pos x="1311" y="967"/>
                </a:cxn>
                <a:cxn ang="0">
                  <a:pos x="1135" y="797"/>
                </a:cxn>
                <a:cxn ang="0">
                  <a:pos x="1197" y="810"/>
                </a:cxn>
                <a:cxn ang="0">
                  <a:pos x="1447" y="788"/>
                </a:cxn>
                <a:cxn ang="0">
                  <a:pos x="1277" y="635"/>
                </a:cxn>
                <a:cxn ang="0">
                  <a:pos x="1531" y="652"/>
                </a:cxn>
                <a:cxn ang="0">
                  <a:pos x="1658" y="862"/>
                </a:cxn>
                <a:cxn ang="0">
                  <a:pos x="1038" y="440"/>
                </a:cxn>
                <a:cxn ang="0">
                  <a:pos x="991" y="389"/>
                </a:cxn>
                <a:cxn ang="0">
                  <a:pos x="1099" y="418"/>
                </a:cxn>
                <a:cxn ang="0">
                  <a:pos x="287" y="206"/>
                </a:cxn>
                <a:cxn ang="0">
                  <a:pos x="50" y="1063"/>
                </a:cxn>
              </a:cxnLst>
              <a:rect l="0" t="0" r="r" b="b"/>
              <a:pathLst>
                <a:path w="1683" h="1609">
                  <a:moveTo>
                    <a:pt x="1008" y="20"/>
                  </a:moveTo>
                  <a:cubicBezTo>
                    <a:pt x="1021" y="27"/>
                    <a:pt x="1028" y="27"/>
                    <a:pt x="1045" y="29"/>
                  </a:cubicBezTo>
                  <a:cubicBezTo>
                    <a:pt x="1035" y="22"/>
                    <a:pt x="1023" y="21"/>
                    <a:pt x="1008" y="20"/>
                  </a:cubicBezTo>
                  <a:close/>
                  <a:moveTo>
                    <a:pt x="1146" y="26"/>
                  </a:moveTo>
                  <a:cubicBezTo>
                    <a:pt x="1143" y="26"/>
                    <a:pt x="1143" y="22"/>
                    <a:pt x="1141" y="21"/>
                  </a:cubicBezTo>
                  <a:cubicBezTo>
                    <a:pt x="1142" y="21"/>
                    <a:pt x="1146" y="24"/>
                    <a:pt x="1147" y="21"/>
                  </a:cubicBezTo>
                  <a:cubicBezTo>
                    <a:pt x="1138" y="19"/>
                    <a:pt x="1136" y="20"/>
                    <a:pt x="1128" y="22"/>
                  </a:cubicBezTo>
                  <a:cubicBezTo>
                    <a:pt x="1134" y="24"/>
                    <a:pt x="1139" y="27"/>
                    <a:pt x="1146" y="26"/>
                  </a:cubicBezTo>
                  <a:close/>
                  <a:moveTo>
                    <a:pt x="1063" y="27"/>
                  </a:moveTo>
                  <a:cubicBezTo>
                    <a:pt x="1057" y="27"/>
                    <a:pt x="1049" y="23"/>
                    <a:pt x="1045" y="25"/>
                  </a:cubicBezTo>
                  <a:cubicBezTo>
                    <a:pt x="1050" y="26"/>
                    <a:pt x="1053" y="31"/>
                    <a:pt x="1059" y="32"/>
                  </a:cubicBezTo>
                  <a:cubicBezTo>
                    <a:pt x="1060" y="30"/>
                    <a:pt x="1063" y="30"/>
                    <a:pt x="1063" y="27"/>
                  </a:cubicBezTo>
                  <a:close/>
                  <a:moveTo>
                    <a:pt x="1157" y="29"/>
                  </a:moveTo>
                  <a:cubicBezTo>
                    <a:pt x="1159" y="30"/>
                    <a:pt x="1161" y="30"/>
                    <a:pt x="1163" y="31"/>
                  </a:cubicBezTo>
                  <a:cubicBezTo>
                    <a:pt x="1163" y="28"/>
                    <a:pt x="1158" y="27"/>
                    <a:pt x="1157" y="29"/>
                  </a:cubicBezTo>
                  <a:close/>
                  <a:moveTo>
                    <a:pt x="966" y="79"/>
                  </a:moveTo>
                  <a:cubicBezTo>
                    <a:pt x="979" y="79"/>
                    <a:pt x="987" y="91"/>
                    <a:pt x="1000" y="85"/>
                  </a:cubicBezTo>
                  <a:cubicBezTo>
                    <a:pt x="983" y="83"/>
                    <a:pt x="971" y="65"/>
                    <a:pt x="984" y="55"/>
                  </a:cubicBezTo>
                  <a:cubicBezTo>
                    <a:pt x="988" y="52"/>
                    <a:pt x="993" y="54"/>
                    <a:pt x="996" y="49"/>
                  </a:cubicBezTo>
                  <a:cubicBezTo>
                    <a:pt x="992" y="41"/>
                    <a:pt x="983" y="46"/>
                    <a:pt x="978" y="50"/>
                  </a:cubicBezTo>
                  <a:cubicBezTo>
                    <a:pt x="970" y="49"/>
                    <a:pt x="966" y="53"/>
                    <a:pt x="962" y="58"/>
                  </a:cubicBezTo>
                  <a:cubicBezTo>
                    <a:pt x="969" y="61"/>
                    <a:pt x="963" y="73"/>
                    <a:pt x="966" y="79"/>
                  </a:cubicBezTo>
                  <a:close/>
                  <a:moveTo>
                    <a:pt x="1026" y="63"/>
                  </a:moveTo>
                  <a:cubicBezTo>
                    <a:pt x="1029" y="64"/>
                    <a:pt x="1031" y="68"/>
                    <a:pt x="1033" y="64"/>
                  </a:cubicBezTo>
                  <a:cubicBezTo>
                    <a:pt x="1032" y="63"/>
                    <a:pt x="1028" y="61"/>
                    <a:pt x="1026" y="63"/>
                  </a:cubicBezTo>
                  <a:close/>
                  <a:moveTo>
                    <a:pt x="1025" y="92"/>
                  </a:moveTo>
                  <a:cubicBezTo>
                    <a:pt x="1021" y="90"/>
                    <a:pt x="1015" y="86"/>
                    <a:pt x="1011" y="88"/>
                  </a:cubicBezTo>
                  <a:cubicBezTo>
                    <a:pt x="1014" y="90"/>
                    <a:pt x="1020" y="94"/>
                    <a:pt x="1025" y="92"/>
                  </a:cubicBezTo>
                  <a:close/>
                  <a:moveTo>
                    <a:pt x="618" y="123"/>
                  </a:moveTo>
                  <a:cubicBezTo>
                    <a:pt x="612" y="123"/>
                    <a:pt x="617" y="119"/>
                    <a:pt x="617" y="117"/>
                  </a:cubicBezTo>
                  <a:cubicBezTo>
                    <a:pt x="614" y="117"/>
                    <a:pt x="614" y="116"/>
                    <a:pt x="614" y="114"/>
                  </a:cubicBezTo>
                  <a:cubicBezTo>
                    <a:pt x="605" y="120"/>
                    <a:pt x="599" y="113"/>
                    <a:pt x="590" y="118"/>
                  </a:cubicBezTo>
                  <a:cubicBezTo>
                    <a:pt x="590" y="117"/>
                    <a:pt x="590" y="115"/>
                    <a:pt x="589" y="115"/>
                  </a:cubicBezTo>
                  <a:cubicBezTo>
                    <a:pt x="588" y="118"/>
                    <a:pt x="582" y="120"/>
                    <a:pt x="580" y="119"/>
                  </a:cubicBezTo>
                  <a:cubicBezTo>
                    <a:pt x="582" y="117"/>
                    <a:pt x="585" y="116"/>
                    <a:pt x="584" y="111"/>
                  </a:cubicBezTo>
                  <a:cubicBezTo>
                    <a:pt x="577" y="113"/>
                    <a:pt x="569" y="115"/>
                    <a:pt x="565" y="119"/>
                  </a:cubicBezTo>
                  <a:cubicBezTo>
                    <a:pt x="568" y="121"/>
                    <a:pt x="572" y="116"/>
                    <a:pt x="574" y="119"/>
                  </a:cubicBezTo>
                  <a:cubicBezTo>
                    <a:pt x="573" y="125"/>
                    <a:pt x="562" y="121"/>
                    <a:pt x="559" y="125"/>
                  </a:cubicBezTo>
                  <a:cubicBezTo>
                    <a:pt x="563" y="124"/>
                    <a:pt x="564" y="126"/>
                    <a:pt x="566" y="129"/>
                  </a:cubicBezTo>
                  <a:cubicBezTo>
                    <a:pt x="563" y="133"/>
                    <a:pt x="556" y="128"/>
                    <a:pt x="555" y="134"/>
                  </a:cubicBezTo>
                  <a:cubicBezTo>
                    <a:pt x="559" y="135"/>
                    <a:pt x="561" y="134"/>
                    <a:pt x="564" y="133"/>
                  </a:cubicBezTo>
                  <a:cubicBezTo>
                    <a:pt x="564" y="137"/>
                    <a:pt x="567" y="137"/>
                    <a:pt x="568" y="140"/>
                  </a:cubicBezTo>
                  <a:cubicBezTo>
                    <a:pt x="584" y="136"/>
                    <a:pt x="608" y="137"/>
                    <a:pt x="618" y="123"/>
                  </a:cubicBezTo>
                  <a:close/>
                  <a:moveTo>
                    <a:pt x="651" y="184"/>
                  </a:moveTo>
                  <a:cubicBezTo>
                    <a:pt x="654" y="184"/>
                    <a:pt x="656" y="182"/>
                    <a:pt x="656" y="178"/>
                  </a:cubicBezTo>
                  <a:cubicBezTo>
                    <a:pt x="653" y="178"/>
                    <a:pt x="651" y="180"/>
                    <a:pt x="651" y="184"/>
                  </a:cubicBezTo>
                  <a:close/>
                  <a:moveTo>
                    <a:pt x="635" y="196"/>
                  </a:moveTo>
                  <a:cubicBezTo>
                    <a:pt x="634" y="194"/>
                    <a:pt x="634" y="192"/>
                    <a:pt x="633" y="191"/>
                  </a:cubicBezTo>
                  <a:cubicBezTo>
                    <a:pt x="631" y="192"/>
                    <a:pt x="631" y="196"/>
                    <a:pt x="635" y="196"/>
                  </a:cubicBezTo>
                  <a:close/>
                  <a:moveTo>
                    <a:pt x="604" y="197"/>
                  </a:moveTo>
                  <a:cubicBezTo>
                    <a:pt x="601" y="200"/>
                    <a:pt x="595" y="199"/>
                    <a:pt x="595" y="204"/>
                  </a:cubicBezTo>
                  <a:cubicBezTo>
                    <a:pt x="601" y="205"/>
                    <a:pt x="606" y="201"/>
                    <a:pt x="604" y="197"/>
                  </a:cubicBezTo>
                  <a:close/>
                  <a:moveTo>
                    <a:pt x="595" y="213"/>
                  </a:moveTo>
                  <a:cubicBezTo>
                    <a:pt x="599" y="213"/>
                    <a:pt x="599" y="210"/>
                    <a:pt x="599" y="207"/>
                  </a:cubicBezTo>
                  <a:cubicBezTo>
                    <a:pt x="595" y="207"/>
                    <a:pt x="593" y="211"/>
                    <a:pt x="595" y="213"/>
                  </a:cubicBezTo>
                  <a:close/>
                  <a:moveTo>
                    <a:pt x="280" y="210"/>
                  </a:moveTo>
                  <a:cubicBezTo>
                    <a:pt x="262" y="220"/>
                    <a:pt x="248" y="231"/>
                    <a:pt x="232" y="242"/>
                  </a:cubicBezTo>
                  <a:cubicBezTo>
                    <a:pt x="234" y="251"/>
                    <a:pt x="231" y="253"/>
                    <a:pt x="227" y="259"/>
                  </a:cubicBezTo>
                  <a:cubicBezTo>
                    <a:pt x="232" y="260"/>
                    <a:pt x="226" y="264"/>
                    <a:pt x="227" y="266"/>
                  </a:cubicBezTo>
                  <a:cubicBezTo>
                    <a:pt x="232" y="265"/>
                    <a:pt x="235" y="261"/>
                    <a:pt x="239" y="258"/>
                  </a:cubicBezTo>
                  <a:cubicBezTo>
                    <a:pt x="241" y="246"/>
                    <a:pt x="254" y="245"/>
                    <a:pt x="258" y="235"/>
                  </a:cubicBezTo>
                  <a:cubicBezTo>
                    <a:pt x="257" y="234"/>
                    <a:pt x="255" y="238"/>
                    <a:pt x="255" y="235"/>
                  </a:cubicBezTo>
                  <a:cubicBezTo>
                    <a:pt x="261" y="225"/>
                    <a:pt x="272" y="219"/>
                    <a:pt x="280" y="210"/>
                  </a:cubicBezTo>
                  <a:close/>
                  <a:moveTo>
                    <a:pt x="252" y="214"/>
                  </a:moveTo>
                  <a:cubicBezTo>
                    <a:pt x="250" y="216"/>
                    <a:pt x="245" y="220"/>
                    <a:pt x="248" y="224"/>
                  </a:cubicBezTo>
                  <a:cubicBezTo>
                    <a:pt x="250" y="221"/>
                    <a:pt x="254" y="217"/>
                    <a:pt x="252" y="214"/>
                  </a:cubicBezTo>
                  <a:close/>
                  <a:moveTo>
                    <a:pt x="520" y="272"/>
                  </a:moveTo>
                  <a:cubicBezTo>
                    <a:pt x="521" y="276"/>
                    <a:pt x="521" y="277"/>
                    <a:pt x="522" y="280"/>
                  </a:cubicBezTo>
                  <a:cubicBezTo>
                    <a:pt x="540" y="274"/>
                    <a:pt x="569" y="277"/>
                    <a:pt x="570" y="252"/>
                  </a:cubicBezTo>
                  <a:cubicBezTo>
                    <a:pt x="576" y="249"/>
                    <a:pt x="586" y="246"/>
                    <a:pt x="582" y="235"/>
                  </a:cubicBezTo>
                  <a:cubicBezTo>
                    <a:pt x="572" y="230"/>
                    <a:pt x="564" y="233"/>
                    <a:pt x="556" y="239"/>
                  </a:cubicBezTo>
                  <a:cubicBezTo>
                    <a:pt x="556" y="241"/>
                    <a:pt x="557" y="241"/>
                    <a:pt x="557" y="243"/>
                  </a:cubicBezTo>
                  <a:cubicBezTo>
                    <a:pt x="554" y="243"/>
                    <a:pt x="554" y="245"/>
                    <a:pt x="551" y="245"/>
                  </a:cubicBezTo>
                  <a:cubicBezTo>
                    <a:pt x="549" y="244"/>
                    <a:pt x="549" y="241"/>
                    <a:pt x="546" y="242"/>
                  </a:cubicBezTo>
                  <a:cubicBezTo>
                    <a:pt x="542" y="246"/>
                    <a:pt x="538" y="250"/>
                    <a:pt x="536" y="255"/>
                  </a:cubicBezTo>
                  <a:cubicBezTo>
                    <a:pt x="536" y="258"/>
                    <a:pt x="540" y="256"/>
                    <a:pt x="540" y="259"/>
                  </a:cubicBezTo>
                  <a:cubicBezTo>
                    <a:pt x="532" y="263"/>
                    <a:pt x="527" y="268"/>
                    <a:pt x="520" y="272"/>
                  </a:cubicBezTo>
                  <a:close/>
                  <a:moveTo>
                    <a:pt x="591" y="247"/>
                  </a:moveTo>
                  <a:cubicBezTo>
                    <a:pt x="588" y="244"/>
                    <a:pt x="585" y="248"/>
                    <a:pt x="585" y="251"/>
                  </a:cubicBezTo>
                  <a:cubicBezTo>
                    <a:pt x="588" y="251"/>
                    <a:pt x="589" y="249"/>
                    <a:pt x="591" y="247"/>
                  </a:cubicBezTo>
                  <a:close/>
                  <a:moveTo>
                    <a:pt x="212" y="259"/>
                  </a:moveTo>
                  <a:cubicBezTo>
                    <a:pt x="216" y="258"/>
                    <a:pt x="220" y="253"/>
                    <a:pt x="219" y="251"/>
                  </a:cubicBezTo>
                  <a:cubicBezTo>
                    <a:pt x="218" y="254"/>
                    <a:pt x="213" y="255"/>
                    <a:pt x="212" y="259"/>
                  </a:cubicBezTo>
                  <a:close/>
                  <a:moveTo>
                    <a:pt x="673" y="447"/>
                  </a:moveTo>
                  <a:cubicBezTo>
                    <a:pt x="678" y="442"/>
                    <a:pt x="685" y="428"/>
                    <a:pt x="678" y="420"/>
                  </a:cubicBezTo>
                  <a:cubicBezTo>
                    <a:pt x="670" y="427"/>
                    <a:pt x="664" y="431"/>
                    <a:pt x="666" y="444"/>
                  </a:cubicBezTo>
                  <a:cubicBezTo>
                    <a:pt x="669" y="445"/>
                    <a:pt x="669" y="448"/>
                    <a:pt x="673" y="447"/>
                  </a:cubicBezTo>
                  <a:close/>
                  <a:moveTo>
                    <a:pt x="654" y="488"/>
                  </a:moveTo>
                  <a:cubicBezTo>
                    <a:pt x="663" y="487"/>
                    <a:pt x="664" y="483"/>
                    <a:pt x="671" y="485"/>
                  </a:cubicBezTo>
                  <a:cubicBezTo>
                    <a:pt x="677" y="471"/>
                    <a:pt x="685" y="438"/>
                    <a:pt x="663" y="454"/>
                  </a:cubicBezTo>
                  <a:cubicBezTo>
                    <a:pt x="660" y="453"/>
                    <a:pt x="658" y="450"/>
                    <a:pt x="656" y="452"/>
                  </a:cubicBezTo>
                  <a:cubicBezTo>
                    <a:pt x="654" y="456"/>
                    <a:pt x="658" y="457"/>
                    <a:pt x="658" y="461"/>
                  </a:cubicBezTo>
                  <a:cubicBezTo>
                    <a:pt x="658" y="469"/>
                    <a:pt x="651" y="479"/>
                    <a:pt x="654" y="488"/>
                  </a:cubicBezTo>
                  <a:close/>
                  <a:moveTo>
                    <a:pt x="602" y="468"/>
                  </a:moveTo>
                  <a:cubicBezTo>
                    <a:pt x="603" y="464"/>
                    <a:pt x="597" y="462"/>
                    <a:pt x="594" y="465"/>
                  </a:cubicBezTo>
                  <a:cubicBezTo>
                    <a:pt x="595" y="468"/>
                    <a:pt x="599" y="471"/>
                    <a:pt x="602" y="468"/>
                  </a:cubicBezTo>
                  <a:close/>
                  <a:moveTo>
                    <a:pt x="590" y="468"/>
                  </a:moveTo>
                  <a:cubicBezTo>
                    <a:pt x="587" y="463"/>
                    <a:pt x="577" y="465"/>
                    <a:pt x="575" y="470"/>
                  </a:cubicBezTo>
                  <a:cubicBezTo>
                    <a:pt x="578" y="477"/>
                    <a:pt x="590" y="478"/>
                    <a:pt x="590" y="468"/>
                  </a:cubicBezTo>
                  <a:close/>
                  <a:moveTo>
                    <a:pt x="880" y="468"/>
                  </a:moveTo>
                  <a:cubicBezTo>
                    <a:pt x="879" y="472"/>
                    <a:pt x="883" y="470"/>
                    <a:pt x="884" y="470"/>
                  </a:cubicBezTo>
                  <a:cubicBezTo>
                    <a:pt x="885" y="468"/>
                    <a:pt x="881" y="467"/>
                    <a:pt x="880" y="468"/>
                  </a:cubicBezTo>
                  <a:close/>
                  <a:moveTo>
                    <a:pt x="900" y="474"/>
                  </a:moveTo>
                  <a:cubicBezTo>
                    <a:pt x="898" y="473"/>
                    <a:pt x="894" y="473"/>
                    <a:pt x="893" y="474"/>
                  </a:cubicBezTo>
                  <a:cubicBezTo>
                    <a:pt x="892" y="480"/>
                    <a:pt x="900" y="479"/>
                    <a:pt x="900" y="474"/>
                  </a:cubicBezTo>
                  <a:close/>
                  <a:moveTo>
                    <a:pt x="563" y="477"/>
                  </a:moveTo>
                  <a:cubicBezTo>
                    <a:pt x="561" y="477"/>
                    <a:pt x="560" y="477"/>
                    <a:pt x="559" y="476"/>
                  </a:cubicBezTo>
                  <a:cubicBezTo>
                    <a:pt x="558" y="478"/>
                    <a:pt x="555" y="480"/>
                    <a:pt x="557" y="483"/>
                  </a:cubicBezTo>
                  <a:cubicBezTo>
                    <a:pt x="560" y="482"/>
                    <a:pt x="563" y="481"/>
                    <a:pt x="563" y="477"/>
                  </a:cubicBezTo>
                  <a:close/>
                  <a:moveTo>
                    <a:pt x="826" y="506"/>
                  </a:moveTo>
                  <a:cubicBezTo>
                    <a:pt x="828" y="507"/>
                    <a:pt x="832" y="508"/>
                    <a:pt x="834" y="506"/>
                  </a:cubicBezTo>
                  <a:cubicBezTo>
                    <a:pt x="834" y="501"/>
                    <a:pt x="825" y="499"/>
                    <a:pt x="826" y="506"/>
                  </a:cubicBezTo>
                  <a:close/>
                  <a:moveTo>
                    <a:pt x="830" y="510"/>
                  </a:moveTo>
                  <a:cubicBezTo>
                    <a:pt x="830" y="515"/>
                    <a:pt x="830" y="515"/>
                    <a:pt x="830" y="515"/>
                  </a:cubicBezTo>
                  <a:cubicBezTo>
                    <a:pt x="835" y="519"/>
                    <a:pt x="836" y="510"/>
                    <a:pt x="832" y="509"/>
                  </a:cubicBezTo>
                  <a:cubicBezTo>
                    <a:pt x="831" y="510"/>
                    <a:pt x="831" y="510"/>
                    <a:pt x="830" y="510"/>
                  </a:cubicBezTo>
                  <a:close/>
                  <a:moveTo>
                    <a:pt x="892" y="511"/>
                  </a:moveTo>
                  <a:cubicBezTo>
                    <a:pt x="895" y="513"/>
                    <a:pt x="895" y="518"/>
                    <a:pt x="899" y="515"/>
                  </a:cubicBezTo>
                  <a:cubicBezTo>
                    <a:pt x="900" y="511"/>
                    <a:pt x="893" y="507"/>
                    <a:pt x="892" y="511"/>
                  </a:cubicBezTo>
                  <a:close/>
                  <a:moveTo>
                    <a:pt x="922" y="511"/>
                  </a:moveTo>
                  <a:cubicBezTo>
                    <a:pt x="922" y="512"/>
                    <a:pt x="920" y="513"/>
                    <a:pt x="921" y="515"/>
                  </a:cubicBezTo>
                  <a:cubicBezTo>
                    <a:pt x="922" y="516"/>
                    <a:pt x="925" y="516"/>
                    <a:pt x="927" y="515"/>
                  </a:cubicBezTo>
                  <a:cubicBezTo>
                    <a:pt x="926" y="512"/>
                    <a:pt x="925" y="510"/>
                    <a:pt x="922" y="511"/>
                  </a:cubicBezTo>
                  <a:close/>
                  <a:moveTo>
                    <a:pt x="915" y="515"/>
                  </a:moveTo>
                  <a:cubicBezTo>
                    <a:pt x="912" y="514"/>
                    <a:pt x="911" y="515"/>
                    <a:pt x="911" y="518"/>
                  </a:cubicBezTo>
                  <a:cubicBezTo>
                    <a:pt x="915" y="518"/>
                    <a:pt x="915" y="518"/>
                    <a:pt x="915" y="518"/>
                  </a:cubicBezTo>
                  <a:lnTo>
                    <a:pt x="915" y="515"/>
                  </a:lnTo>
                  <a:close/>
                  <a:moveTo>
                    <a:pt x="890" y="517"/>
                  </a:moveTo>
                  <a:cubicBezTo>
                    <a:pt x="889" y="516"/>
                    <a:pt x="886" y="514"/>
                    <a:pt x="884" y="516"/>
                  </a:cubicBezTo>
                  <a:cubicBezTo>
                    <a:pt x="884" y="518"/>
                    <a:pt x="885" y="519"/>
                    <a:pt x="885" y="519"/>
                  </a:cubicBezTo>
                  <a:cubicBezTo>
                    <a:pt x="888" y="519"/>
                    <a:pt x="889" y="519"/>
                    <a:pt x="890" y="517"/>
                  </a:cubicBezTo>
                  <a:close/>
                  <a:moveTo>
                    <a:pt x="923" y="522"/>
                  </a:moveTo>
                  <a:cubicBezTo>
                    <a:pt x="925" y="522"/>
                    <a:pt x="927" y="522"/>
                    <a:pt x="927" y="519"/>
                  </a:cubicBezTo>
                  <a:cubicBezTo>
                    <a:pt x="924" y="519"/>
                    <a:pt x="923" y="520"/>
                    <a:pt x="923" y="522"/>
                  </a:cubicBezTo>
                  <a:close/>
                  <a:moveTo>
                    <a:pt x="908" y="527"/>
                  </a:moveTo>
                  <a:cubicBezTo>
                    <a:pt x="910" y="522"/>
                    <a:pt x="906" y="522"/>
                    <a:pt x="903" y="521"/>
                  </a:cubicBezTo>
                  <a:cubicBezTo>
                    <a:pt x="901" y="523"/>
                    <a:pt x="902" y="526"/>
                    <a:pt x="903" y="528"/>
                  </a:cubicBezTo>
                  <a:cubicBezTo>
                    <a:pt x="905" y="528"/>
                    <a:pt x="907" y="528"/>
                    <a:pt x="908" y="527"/>
                  </a:cubicBezTo>
                  <a:close/>
                  <a:moveTo>
                    <a:pt x="929" y="531"/>
                  </a:moveTo>
                  <a:cubicBezTo>
                    <a:pt x="933" y="531"/>
                    <a:pt x="936" y="529"/>
                    <a:pt x="936" y="524"/>
                  </a:cubicBezTo>
                  <a:cubicBezTo>
                    <a:pt x="931" y="524"/>
                    <a:pt x="928" y="525"/>
                    <a:pt x="929" y="531"/>
                  </a:cubicBezTo>
                  <a:close/>
                  <a:moveTo>
                    <a:pt x="916" y="534"/>
                  </a:moveTo>
                  <a:cubicBezTo>
                    <a:pt x="920" y="537"/>
                    <a:pt x="926" y="533"/>
                    <a:pt x="920" y="531"/>
                  </a:cubicBezTo>
                  <a:cubicBezTo>
                    <a:pt x="920" y="533"/>
                    <a:pt x="916" y="531"/>
                    <a:pt x="916" y="534"/>
                  </a:cubicBezTo>
                  <a:close/>
                  <a:moveTo>
                    <a:pt x="898" y="536"/>
                  </a:moveTo>
                  <a:cubicBezTo>
                    <a:pt x="898" y="535"/>
                    <a:pt x="898" y="535"/>
                    <a:pt x="899" y="535"/>
                  </a:cubicBezTo>
                  <a:cubicBezTo>
                    <a:pt x="899" y="533"/>
                    <a:pt x="899" y="533"/>
                    <a:pt x="899" y="533"/>
                  </a:cubicBezTo>
                  <a:cubicBezTo>
                    <a:pt x="898" y="533"/>
                    <a:pt x="898" y="533"/>
                    <a:pt x="898" y="532"/>
                  </a:cubicBezTo>
                  <a:cubicBezTo>
                    <a:pt x="896" y="532"/>
                    <a:pt x="896" y="532"/>
                    <a:pt x="896" y="532"/>
                  </a:cubicBezTo>
                  <a:cubicBezTo>
                    <a:pt x="896" y="532"/>
                    <a:pt x="896" y="533"/>
                    <a:pt x="895" y="533"/>
                  </a:cubicBezTo>
                  <a:cubicBezTo>
                    <a:pt x="895" y="535"/>
                    <a:pt x="895" y="535"/>
                    <a:pt x="895" y="535"/>
                  </a:cubicBezTo>
                  <a:cubicBezTo>
                    <a:pt x="896" y="535"/>
                    <a:pt x="896" y="535"/>
                    <a:pt x="896" y="536"/>
                  </a:cubicBezTo>
                  <a:lnTo>
                    <a:pt x="898" y="536"/>
                  </a:lnTo>
                  <a:close/>
                  <a:moveTo>
                    <a:pt x="948" y="535"/>
                  </a:moveTo>
                  <a:cubicBezTo>
                    <a:pt x="942" y="531"/>
                    <a:pt x="937" y="543"/>
                    <a:pt x="943" y="545"/>
                  </a:cubicBezTo>
                  <a:cubicBezTo>
                    <a:pt x="945" y="542"/>
                    <a:pt x="948" y="540"/>
                    <a:pt x="948" y="535"/>
                  </a:cubicBezTo>
                  <a:close/>
                  <a:moveTo>
                    <a:pt x="738" y="546"/>
                  </a:moveTo>
                  <a:cubicBezTo>
                    <a:pt x="742" y="530"/>
                    <a:pt x="721" y="544"/>
                    <a:pt x="738" y="546"/>
                  </a:cubicBezTo>
                  <a:close/>
                  <a:moveTo>
                    <a:pt x="871" y="540"/>
                  </a:moveTo>
                  <a:cubicBezTo>
                    <a:pt x="870" y="538"/>
                    <a:pt x="866" y="538"/>
                    <a:pt x="864" y="539"/>
                  </a:cubicBezTo>
                  <a:cubicBezTo>
                    <a:pt x="863" y="543"/>
                    <a:pt x="871" y="543"/>
                    <a:pt x="871" y="540"/>
                  </a:cubicBezTo>
                  <a:close/>
                  <a:moveTo>
                    <a:pt x="931" y="546"/>
                  </a:moveTo>
                  <a:cubicBezTo>
                    <a:pt x="931" y="549"/>
                    <a:pt x="928" y="555"/>
                    <a:pt x="933" y="555"/>
                  </a:cubicBezTo>
                  <a:cubicBezTo>
                    <a:pt x="937" y="554"/>
                    <a:pt x="935" y="546"/>
                    <a:pt x="931" y="546"/>
                  </a:cubicBezTo>
                  <a:close/>
                  <a:moveTo>
                    <a:pt x="1040" y="559"/>
                  </a:moveTo>
                  <a:cubicBezTo>
                    <a:pt x="1041" y="555"/>
                    <a:pt x="1041" y="550"/>
                    <a:pt x="1043" y="546"/>
                  </a:cubicBezTo>
                  <a:cubicBezTo>
                    <a:pt x="1033" y="551"/>
                    <a:pt x="1019" y="551"/>
                    <a:pt x="1011" y="557"/>
                  </a:cubicBezTo>
                  <a:cubicBezTo>
                    <a:pt x="1017" y="570"/>
                    <a:pt x="1029" y="563"/>
                    <a:pt x="1040" y="559"/>
                  </a:cubicBezTo>
                  <a:close/>
                  <a:moveTo>
                    <a:pt x="879" y="557"/>
                  </a:moveTo>
                  <a:cubicBezTo>
                    <a:pt x="888" y="556"/>
                    <a:pt x="895" y="564"/>
                    <a:pt x="901" y="564"/>
                  </a:cubicBezTo>
                  <a:cubicBezTo>
                    <a:pt x="907" y="565"/>
                    <a:pt x="915" y="562"/>
                    <a:pt x="921" y="560"/>
                  </a:cubicBezTo>
                  <a:cubicBezTo>
                    <a:pt x="921" y="557"/>
                    <a:pt x="921" y="557"/>
                    <a:pt x="921" y="557"/>
                  </a:cubicBezTo>
                  <a:cubicBezTo>
                    <a:pt x="909" y="556"/>
                    <a:pt x="890" y="552"/>
                    <a:pt x="880" y="550"/>
                  </a:cubicBezTo>
                  <a:cubicBezTo>
                    <a:pt x="877" y="551"/>
                    <a:pt x="878" y="554"/>
                    <a:pt x="879" y="557"/>
                  </a:cubicBezTo>
                  <a:close/>
                  <a:moveTo>
                    <a:pt x="1674" y="879"/>
                  </a:moveTo>
                  <a:cubicBezTo>
                    <a:pt x="1683" y="865"/>
                    <a:pt x="1681" y="833"/>
                    <a:pt x="1670" y="822"/>
                  </a:cubicBezTo>
                  <a:cubicBezTo>
                    <a:pt x="1671" y="839"/>
                    <a:pt x="1667" y="864"/>
                    <a:pt x="1674" y="879"/>
                  </a:cubicBezTo>
                  <a:close/>
                  <a:moveTo>
                    <a:pt x="1346" y="1324"/>
                  </a:moveTo>
                  <a:cubicBezTo>
                    <a:pt x="1340" y="1316"/>
                    <a:pt x="1334" y="1319"/>
                    <a:pt x="1330" y="1326"/>
                  </a:cubicBezTo>
                  <a:cubicBezTo>
                    <a:pt x="1326" y="1332"/>
                    <a:pt x="1326" y="1337"/>
                    <a:pt x="1319" y="1342"/>
                  </a:cubicBezTo>
                  <a:cubicBezTo>
                    <a:pt x="1316" y="1344"/>
                    <a:pt x="1314" y="1344"/>
                    <a:pt x="1311" y="1347"/>
                  </a:cubicBezTo>
                  <a:cubicBezTo>
                    <a:pt x="1310" y="1350"/>
                    <a:pt x="1310" y="1355"/>
                    <a:pt x="1307" y="1357"/>
                  </a:cubicBezTo>
                  <a:cubicBezTo>
                    <a:pt x="1299" y="1352"/>
                    <a:pt x="1299" y="1365"/>
                    <a:pt x="1294" y="1369"/>
                  </a:cubicBezTo>
                  <a:cubicBezTo>
                    <a:pt x="1293" y="1369"/>
                    <a:pt x="1294" y="1366"/>
                    <a:pt x="1290" y="1367"/>
                  </a:cubicBezTo>
                  <a:cubicBezTo>
                    <a:pt x="1290" y="1370"/>
                    <a:pt x="1289" y="1373"/>
                    <a:pt x="1288" y="1375"/>
                  </a:cubicBezTo>
                  <a:cubicBezTo>
                    <a:pt x="1274" y="1380"/>
                    <a:pt x="1261" y="1387"/>
                    <a:pt x="1246" y="1392"/>
                  </a:cubicBezTo>
                  <a:cubicBezTo>
                    <a:pt x="1245" y="1399"/>
                    <a:pt x="1239" y="1403"/>
                    <a:pt x="1234" y="1406"/>
                  </a:cubicBezTo>
                  <a:cubicBezTo>
                    <a:pt x="1229" y="1419"/>
                    <a:pt x="1234" y="1431"/>
                    <a:pt x="1228" y="1440"/>
                  </a:cubicBezTo>
                  <a:cubicBezTo>
                    <a:pt x="1222" y="1449"/>
                    <a:pt x="1206" y="1451"/>
                    <a:pt x="1200" y="1461"/>
                  </a:cubicBezTo>
                  <a:cubicBezTo>
                    <a:pt x="1196" y="1468"/>
                    <a:pt x="1195" y="1479"/>
                    <a:pt x="1200" y="1486"/>
                  </a:cubicBezTo>
                  <a:cubicBezTo>
                    <a:pt x="1199" y="1488"/>
                    <a:pt x="1197" y="1489"/>
                    <a:pt x="1196" y="1492"/>
                  </a:cubicBezTo>
                  <a:cubicBezTo>
                    <a:pt x="1210" y="1500"/>
                    <a:pt x="1225" y="1491"/>
                    <a:pt x="1237" y="1484"/>
                  </a:cubicBezTo>
                  <a:cubicBezTo>
                    <a:pt x="1249" y="1477"/>
                    <a:pt x="1252" y="1470"/>
                    <a:pt x="1258" y="1461"/>
                  </a:cubicBezTo>
                  <a:cubicBezTo>
                    <a:pt x="1266" y="1449"/>
                    <a:pt x="1279" y="1438"/>
                    <a:pt x="1290" y="1426"/>
                  </a:cubicBezTo>
                  <a:cubicBezTo>
                    <a:pt x="1303" y="1412"/>
                    <a:pt x="1321" y="1396"/>
                    <a:pt x="1320" y="1379"/>
                  </a:cubicBezTo>
                  <a:cubicBezTo>
                    <a:pt x="1329" y="1372"/>
                    <a:pt x="1331" y="1358"/>
                    <a:pt x="1346" y="1357"/>
                  </a:cubicBezTo>
                  <a:cubicBezTo>
                    <a:pt x="1347" y="1353"/>
                    <a:pt x="1345" y="1350"/>
                    <a:pt x="1343" y="1348"/>
                  </a:cubicBezTo>
                  <a:cubicBezTo>
                    <a:pt x="1345" y="1344"/>
                    <a:pt x="1348" y="1342"/>
                    <a:pt x="1349" y="1337"/>
                  </a:cubicBezTo>
                  <a:cubicBezTo>
                    <a:pt x="1346" y="1333"/>
                    <a:pt x="1345" y="1330"/>
                    <a:pt x="1346" y="1324"/>
                  </a:cubicBezTo>
                  <a:close/>
                  <a:moveTo>
                    <a:pt x="543" y="30"/>
                  </a:moveTo>
                  <a:cubicBezTo>
                    <a:pt x="549" y="31"/>
                    <a:pt x="558" y="29"/>
                    <a:pt x="561" y="24"/>
                  </a:cubicBezTo>
                  <a:cubicBezTo>
                    <a:pt x="559" y="23"/>
                    <a:pt x="555" y="25"/>
                    <a:pt x="555" y="23"/>
                  </a:cubicBezTo>
                  <a:cubicBezTo>
                    <a:pt x="557" y="20"/>
                    <a:pt x="562" y="20"/>
                    <a:pt x="565" y="18"/>
                  </a:cubicBezTo>
                  <a:cubicBezTo>
                    <a:pt x="566" y="22"/>
                    <a:pt x="567" y="23"/>
                    <a:pt x="567" y="25"/>
                  </a:cubicBezTo>
                  <a:cubicBezTo>
                    <a:pt x="591" y="20"/>
                    <a:pt x="609" y="13"/>
                    <a:pt x="635" y="14"/>
                  </a:cubicBezTo>
                  <a:cubicBezTo>
                    <a:pt x="628" y="14"/>
                    <a:pt x="628" y="14"/>
                    <a:pt x="628" y="14"/>
                  </a:cubicBezTo>
                  <a:cubicBezTo>
                    <a:pt x="619" y="24"/>
                    <a:pt x="601" y="16"/>
                    <a:pt x="593" y="22"/>
                  </a:cubicBezTo>
                  <a:cubicBezTo>
                    <a:pt x="592" y="24"/>
                    <a:pt x="595" y="25"/>
                    <a:pt x="593" y="26"/>
                  </a:cubicBezTo>
                  <a:cubicBezTo>
                    <a:pt x="591" y="26"/>
                    <a:pt x="590" y="24"/>
                    <a:pt x="589" y="23"/>
                  </a:cubicBezTo>
                  <a:cubicBezTo>
                    <a:pt x="584" y="25"/>
                    <a:pt x="579" y="26"/>
                    <a:pt x="576" y="31"/>
                  </a:cubicBezTo>
                  <a:cubicBezTo>
                    <a:pt x="580" y="32"/>
                    <a:pt x="584" y="29"/>
                    <a:pt x="586" y="34"/>
                  </a:cubicBezTo>
                  <a:cubicBezTo>
                    <a:pt x="573" y="46"/>
                    <a:pt x="553" y="51"/>
                    <a:pt x="537" y="59"/>
                  </a:cubicBezTo>
                  <a:cubicBezTo>
                    <a:pt x="541" y="61"/>
                    <a:pt x="545" y="57"/>
                    <a:pt x="546" y="59"/>
                  </a:cubicBezTo>
                  <a:cubicBezTo>
                    <a:pt x="542" y="61"/>
                    <a:pt x="540" y="65"/>
                    <a:pt x="534" y="66"/>
                  </a:cubicBezTo>
                  <a:cubicBezTo>
                    <a:pt x="534" y="62"/>
                    <a:pt x="534" y="62"/>
                    <a:pt x="534" y="62"/>
                  </a:cubicBezTo>
                  <a:cubicBezTo>
                    <a:pt x="528" y="61"/>
                    <a:pt x="525" y="67"/>
                    <a:pt x="527" y="71"/>
                  </a:cubicBezTo>
                  <a:cubicBezTo>
                    <a:pt x="521" y="74"/>
                    <a:pt x="515" y="77"/>
                    <a:pt x="508" y="79"/>
                  </a:cubicBezTo>
                  <a:cubicBezTo>
                    <a:pt x="508" y="77"/>
                    <a:pt x="510" y="77"/>
                    <a:pt x="507" y="77"/>
                  </a:cubicBezTo>
                  <a:cubicBezTo>
                    <a:pt x="503" y="77"/>
                    <a:pt x="503" y="80"/>
                    <a:pt x="499" y="81"/>
                  </a:cubicBezTo>
                  <a:cubicBezTo>
                    <a:pt x="479" y="84"/>
                    <a:pt x="469" y="99"/>
                    <a:pt x="452" y="107"/>
                  </a:cubicBezTo>
                  <a:cubicBezTo>
                    <a:pt x="456" y="107"/>
                    <a:pt x="458" y="102"/>
                    <a:pt x="461" y="106"/>
                  </a:cubicBezTo>
                  <a:cubicBezTo>
                    <a:pt x="441" y="111"/>
                    <a:pt x="429" y="123"/>
                    <a:pt x="419" y="138"/>
                  </a:cubicBezTo>
                  <a:cubicBezTo>
                    <a:pt x="422" y="140"/>
                    <a:pt x="423" y="138"/>
                    <a:pt x="426" y="137"/>
                  </a:cubicBezTo>
                  <a:cubicBezTo>
                    <a:pt x="423" y="141"/>
                    <a:pt x="417" y="144"/>
                    <a:pt x="418" y="149"/>
                  </a:cubicBezTo>
                  <a:cubicBezTo>
                    <a:pt x="438" y="144"/>
                    <a:pt x="451" y="129"/>
                    <a:pt x="469" y="123"/>
                  </a:cubicBezTo>
                  <a:cubicBezTo>
                    <a:pt x="476" y="120"/>
                    <a:pt x="483" y="118"/>
                    <a:pt x="490" y="114"/>
                  </a:cubicBezTo>
                  <a:cubicBezTo>
                    <a:pt x="490" y="112"/>
                    <a:pt x="492" y="111"/>
                    <a:pt x="494" y="110"/>
                  </a:cubicBezTo>
                  <a:cubicBezTo>
                    <a:pt x="515" y="109"/>
                    <a:pt x="539" y="103"/>
                    <a:pt x="564" y="92"/>
                  </a:cubicBezTo>
                  <a:cubicBezTo>
                    <a:pt x="562" y="94"/>
                    <a:pt x="564" y="93"/>
                    <a:pt x="565" y="95"/>
                  </a:cubicBezTo>
                  <a:cubicBezTo>
                    <a:pt x="585" y="94"/>
                    <a:pt x="601" y="89"/>
                    <a:pt x="619" y="85"/>
                  </a:cubicBezTo>
                  <a:cubicBezTo>
                    <a:pt x="618" y="82"/>
                    <a:pt x="614" y="82"/>
                    <a:pt x="612" y="80"/>
                  </a:cubicBezTo>
                  <a:cubicBezTo>
                    <a:pt x="616" y="79"/>
                    <a:pt x="616" y="74"/>
                    <a:pt x="622" y="75"/>
                  </a:cubicBezTo>
                  <a:cubicBezTo>
                    <a:pt x="622" y="77"/>
                    <a:pt x="619" y="77"/>
                    <a:pt x="618" y="80"/>
                  </a:cubicBezTo>
                  <a:cubicBezTo>
                    <a:pt x="627" y="89"/>
                    <a:pt x="641" y="68"/>
                    <a:pt x="631" y="63"/>
                  </a:cubicBezTo>
                  <a:cubicBezTo>
                    <a:pt x="634" y="62"/>
                    <a:pt x="637" y="64"/>
                    <a:pt x="641" y="62"/>
                  </a:cubicBezTo>
                  <a:cubicBezTo>
                    <a:pt x="643" y="63"/>
                    <a:pt x="642" y="67"/>
                    <a:pt x="645" y="67"/>
                  </a:cubicBezTo>
                  <a:cubicBezTo>
                    <a:pt x="648" y="62"/>
                    <a:pt x="652" y="64"/>
                    <a:pt x="659" y="63"/>
                  </a:cubicBezTo>
                  <a:cubicBezTo>
                    <a:pt x="660" y="56"/>
                    <a:pt x="669" y="62"/>
                    <a:pt x="672" y="57"/>
                  </a:cubicBezTo>
                  <a:cubicBezTo>
                    <a:pt x="671" y="56"/>
                    <a:pt x="669" y="56"/>
                    <a:pt x="669" y="54"/>
                  </a:cubicBezTo>
                  <a:cubicBezTo>
                    <a:pt x="672" y="51"/>
                    <a:pt x="673" y="53"/>
                    <a:pt x="676" y="54"/>
                  </a:cubicBezTo>
                  <a:cubicBezTo>
                    <a:pt x="678" y="52"/>
                    <a:pt x="679" y="51"/>
                    <a:pt x="681" y="50"/>
                  </a:cubicBezTo>
                  <a:cubicBezTo>
                    <a:pt x="682" y="46"/>
                    <a:pt x="678" y="47"/>
                    <a:pt x="679" y="44"/>
                  </a:cubicBezTo>
                  <a:cubicBezTo>
                    <a:pt x="687" y="44"/>
                    <a:pt x="691" y="46"/>
                    <a:pt x="696" y="43"/>
                  </a:cubicBezTo>
                  <a:cubicBezTo>
                    <a:pt x="698" y="40"/>
                    <a:pt x="693" y="43"/>
                    <a:pt x="693" y="40"/>
                  </a:cubicBezTo>
                  <a:cubicBezTo>
                    <a:pt x="704" y="32"/>
                    <a:pt x="724" y="28"/>
                    <a:pt x="740" y="25"/>
                  </a:cubicBezTo>
                  <a:cubicBezTo>
                    <a:pt x="736" y="19"/>
                    <a:pt x="724" y="24"/>
                    <a:pt x="718" y="23"/>
                  </a:cubicBezTo>
                  <a:cubicBezTo>
                    <a:pt x="718" y="19"/>
                    <a:pt x="724" y="21"/>
                    <a:pt x="725" y="18"/>
                  </a:cubicBezTo>
                  <a:cubicBezTo>
                    <a:pt x="713" y="13"/>
                    <a:pt x="688" y="10"/>
                    <a:pt x="674" y="16"/>
                  </a:cubicBezTo>
                  <a:cubicBezTo>
                    <a:pt x="674" y="13"/>
                    <a:pt x="674" y="13"/>
                    <a:pt x="674" y="13"/>
                  </a:cubicBezTo>
                  <a:cubicBezTo>
                    <a:pt x="666" y="16"/>
                    <a:pt x="660" y="11"/>
                    <a:pt x="653" y="12"/>
                  </a:cubicBezTo>
                  <a:cubicBezTo>
                    <a:pt x="653" y="10"/>
                    <a:pt x="655" y="10"/>
                    <a:pt x="656" y="9"/>
                  </a:cubicBezTo>
                  <a:cubicBezTo>
                    <a:pt x="645" y="5"/>
                    <a:pt x="629" y="0"/>
                    <a:pt x="616" y="7"/>
                  </a:cubicBezTo>
                  <a:cubicBezTo>
                    <a:pt x="617" y="7"/>
                    <a:pt x="619" y="6"/>
                    <a:pt x="619" y="8"/>
                  </a:cubicBezTo>
                  <a:cubicBezTo>
                    <a:pt x="613" y="8"/>
                    <a:pt x="615" y="9"/>
                    <a:pt x="611" y="11"/>
                  </a:cubicBezTo>
                  <a:cubicBezTo>
                    <a:pt x="608" y="7"/>
                    <a:pt x="615" y="6"/>
                    <a:pt x="618" y="4"/>
                  </a:cubicBezTo>
                  <a:cubicBezTo>
                    <a:pt x="604" y="5"/>
                    <a:pt x="594" y="9"/>
                    <a:pt x="584" y="13"/>
                  </a:cubicBezTo>
                  <a:cubicBezTo>
                    <a:pt x="585" y="14"/>
                    <a:pt x="585" y="15"/>
                    <a:pt x="585" y="16"/>
                  </a:cubicBezTo>
                  <a:cubicBezTo>
                    <a:pt x="582" y="18"/>
                    <a:pt x="575" y="13"/>
                    <a:pt x="576" y="17"/>
                  </a:cubicBezTo>
                  <a:cubicBezTo>
                    <a:pt x="572" y="17"/>
                    <a:pt x="570" y="19"/>
                    <a:pt x="566" y="18"/>
                  </a:cubicBezTo>
                  <a:cubicBezTo>
                    <a:pt x="566" y="16"/>
                    <a:pt x="570" y="16"/>
                    <a:pt x="570" y="14"/>
                  </a:cubicBezTo>
                  <a:cubicBezTo>
                    <a:pt x="563" y="14"/>
                    <a:pt x="559" y="22"/>
                    <a:pt x="553" y="20"/>
                  </a:cubicBezTo>
                  <a:cubicBezTo>
                    <a:pt x="554" y="20"/>
                    <a:pt x="554" y="19"/>
                    <a:pt x="553" y="18"/>
                  </a:cubicBezTo>
                  <a:cubicBezTo>
                    <a:pt x="558" y="18"/>
                    <a:pt x="560" y="16"/>
                    <a:pt x="565" y="15"/>
                  </a:cubicBezTo>
                  <a:cubicBezTo>
                    <a:pt x="561" y="11"/>
                    <a:pt x="571" y="11"/>
                    <a:pt x="570" y="8"/>
                  </a:cubicBezTo>
                  <a:cubicBezTo>
                    <a:pt x="563" y="10"/>
                    <a:pt x="556" y="12"/>
                    <a:pt x="550" y="15"/>
                  </a:cubicBezTo>
                  <a:cubicBezTo>
                    <a:pt x="553" y="17"/>
                    <a:pt x="554" y="14"/>
                    <a:pt x="556" y="16"/>
                  </a:cubicBezTo>
                  <a:cubicBezTo>
                    <a:pt x="552" y="17"/>
                    <a:pt x="550" y="19"/>
                    <a:pt x="550" y="20"/>
                  </a:cubicBezTo>
                  <a:cubicBezTo>
                    <a:pt x="547" y="18"/>
                    <a:pt x="548" y="22"/>
                    <a:pt x="545" y="23"/>
                  </a:cubicBezTo>
                  <a:cubicBezTo>
                    <a:pt x="549" y="23"/>
                    <a:pt x="541" y="26"/>
                    <a:pt x="543" y="30"/>
                  </a:cubicBezTo>
                  <a:close/>
                  <a:moveTo>
                    <a:pt x="595" y="5"/>
                  </a:moveTo>
                  <a:cubicBezTo>
                    <a:pt x="588" y="5"/>
                    <a:pt x="580" y="11"/>
                    <a:pt x="577" y="13"/>
                  </a:cubicBezTo>
                  <a:cubicBezTo>
                    <a:pt x="580" y="13"/>
                    <a:pt x="582" y="12"/>
                    <a:pt x="586" y="11"/>
                  </a:cubicBezTo>
                  <a:cubicBezTo>
                    <a:pt x="585" y="7"/>
                    <a:pt x="592" y="9"/>
                    <a:pt x="595" y="5"/>
                  </a:cubicBezTo>
                  <a:close/>
                  <a:moveTo>
                    <a:pt x="397" y="110"/>
                  </a:moveTo>
                  <a:cubicBezTo>
                    <a:pt x="404" y="109"/>
                    <a:pt x="408" y="99"/>
                    <a:pt x="414" y="99"/>
                  </a:cubicBezTo>
                  <a:cubicBezTo>
                    <a:pt x="414" y="102"/>
                    <a:pt x="410" y="102"/>
                    <a:pt x="409" y="105"/>
                  </a:cubicBezTo>
                  <a:cubicBezTo>
                    <a:pt x="428" y="100"/>
                    <a:pt x="438" y="84"/>
                    <a:pt x="454" y="80"/>
                  </a:cubicBezTo>
                  <a:cubicBezTo>
                    <a:pt x="451" y="85"/>
                    <a:pt x="443" y="87"/>
                    <a:pt x="439" y="92"/>
                  </a:cubicBezTo>
                  <a:cubicBezTo>
                    <a:pt x="448" y="87"/>
                    <a:pt x="457" y="87"/>
                    <a:pt x="467" y="82"/>
                  </a:cubicBezTo>
                  <a:cubicBezTo>
                    <a:pt x="467" y="78"/>
                    <a:pt x="467" y="78"/>
                    <a:pt x="467" y="78"/>
                  </a:cubicBezTo>
                  <a:cubicBezTo>
                    <a:pt x="469" y="76"/>
                    <a:pt x="472" y="75"/>
                    <a:pt x="474" y="74"/>
                  </a:cubicBezTo>
                  <a:cubicBezTo>
                    <a:pt x="478" y="62"/>
                    <a:pt x="492" y="66"/>
                    <a:pt x="499" y="59"/>
                  </a:cubicBezTo>
                  <a:cubicBezTo>
                    <a:pt x="499" y="58"/>
                    <a:pt x="498" y="59"/>
                    <a:pt x="498" y="58"/>
                  </a:cubicBezTo>
                  <a:cubicBezTo>
                    <a:pt x="504" y="58"/>
                    <a:pt x="509" y="55"/>
                    <a:pt x="507" y="51"/>
                  </a:cubicBezTo>
                  <a:cubicBezTo>
                    <a:pt x="510" y="52"/>
                    <a:pt x="517" y="49"/>
                    <a:pt x="513" y="46"/>
                  </a:cubicBezTo>
                  <a:cubicBezTo>
                    <a:pt x="518" y="44"/>
                    <a:pt x="525" y="44"/>
                    <a:pt x="526" y="38"/>
                  </a:cubicBezTo>
                  <a:cubicBezTo>
                    <a:pt x="530" y="40"/>
                    <a:pt x="536" y="38"/>
                    <a:pt x="536" y="34"/>
                  </a:cubicBezTo>
                  <a:cubicBezTo>
                    <a:pt x="532" y="32"/>
                    <a:pt x="532" y="33"/>
                    <a:pt x="535" y="30"/>
                  </a:cubicBezTo>
                  <a:cubicBezTo>
                    <a:pt x="505" y="33"/>
                    <a:pt x="487" y="53"/>
                    <a:pt x="461" y="57"/>
                  </a:cubicBezTo>
                  <a:cubicBezTo>
                    <a:pt x="484" y="51"/>
                    <a:pt x="499" y="35"/>
                    <a:pt x="520" y="31"/>
                  </a:cubicBezTo>
                  <a:cubicBezTo>
                    <a:pt x="523" y="30"/>
                    <a:pt x="536" y="31"/>
                    <a:pt x="540" y="24"/>
                  </a:cubicBezTo>
                  <a:cubicBezTo>
                    <a:pt x="538" y="23"/>
                    <a:pt x="537" y="27"/>
                    <a:pt x="536" y="24"/>
                  </a:cubicBezTo>
                  <a:cubicBezTo>
                    <a:pt x="538" y="24"/>
                    <a:pt x="540" y="24"/>
                    <a:pt x="540" y="21"/>
                  </a:cubicBezTo>
                  <a:cubicBezTo>
                    <a:pt x="536" y="21"/>
                    <a:pt x="537" y="21"/>
                    <a:pt x="531" y="21"/>
                  </a:cubicBezTo>
                  <a:cubicBezTo>
                    <a:pt x="531" y="23"/>
                    <a:pt x="531" y="23"/>
                    <a:pt x="530" y="24"/>
                  </a:cubicBezTo>
                  <a:cubicBezTo>
                    <a:pt x="520" y="31"/>
                    <a:pt x="502" y="35"/>
                    <a:pt x="492" y="39"/>
                  </a:cubicBezTo>
                  <a:cubicBezTo>
                    <a:pt x="509" y="31"/>
                    <a:pt x="495" y="38"/>
                    <a:pt x="485" y="41"/>
                  </a:cubicBezTo>
                  <a:cubicBezTo>
                    <a:pt x="483" y="43"/>
                    <a:pt x="484" y="44"/>
                    <a:pt x="483" y="45"/>
                  </a:cubicBezTo>
                  <a:cubicBezTo>
                    <a:pt x="481" y="45"/>
                    <a:pt x="479" y="45"/>
                    <a:pt x="478" y="47"/>
                  </a:cubicBezTo>
                  <a:cubicBezTo>
                    <a:pt x="459" y="52"/>
                    <a:pt x="439" y="65"/>
                    <a:pt x="422" y="75"/>
                  </a:cubicBezTo>
                  <a:cubicBezTo>
                    <a:pt x="423" y="75"/>
                    <a:pt x="424" y="75"/>
                    <a:pt x="425" y="76"/>
                  </a:cubicBezTo>
                  <a:cubicBezTo>
                    <a:pt x="421" y="77"/>
                    <a:pt x="420" y="77"/>
                    <a:pt x="420" y="75"/>
                  </a:cubicBezTo>
                  <a:cubicBezTo>
                    <a:pt x="422" y="78"/>
                    <a:pt x="410" y="83"/>
                    <a:pt x="412" y="83"/>
                  </a:cubicBezTo>
                  <a:cubicBezTo>
                    <a:pt x="414" y="83"/>
                    <a:pt x="415" y="81"/>
                    <a:pt x="415" y="83"/>
                  </a:cubicBezTo>
                  <a:cubicBezTo>
                    <a:pt x="413" y="84"/>
                    <a:pt x="411" y="85"/>
                    <a:pt x="409" y="87"/>
                  </a:cubicBezTo>
                  <a:cubicBezTo>
                    <a:pt x="411" y="87"/>
                    <a:pt x="411" y="89"/>
                    <a:pt x="412" y="89"/>
                  </a:cubicBezTo>
                  <a:cubicBezTo>
                    <a:pt x="411" y="83"/>
                    <a:pt x="438" y="72"/>
                    <a:pt x="445" y="66"/>
                  </a:cubicBezTo>
                  <a:cubicBezTo>
                    <a:pt x="445" y="67"/>
                    <a:pt x="445" y="68"/>
                    <a:pt x="446" y="68"/>
                  </a:cubicBezTo>
                  <a:cubicBezTo>
                    <a:pt x="461" y="62"/>
                    <a:pt x="476" y="54"/>
                    <a:pt x="492" y="49"/>
                  </a:cubicBezTo>
                  <a:cubicBezTo>
                    <a:pt x="489" y="52"/>
                    <a:pt x="491" y="51"/>
                    <a:pt x="493" y="52"/>
                  </a:cubicBezTo>
                  <a:cubicBezTo>
                    <a:pt x="489" y="56"/>
                    <a:pt x="481" y="56"/>
                    <a:pt x="481" y="57"/>
                  </a:cubicBezTo>
                  <a:cubicBezTo>
                    <a:pt x="481" y="60"/>
                    <a:pt x="484" y="54"/>
                    <a:pt x="484" y="58"/>
                  </a:cubicBezTo>
                  <a:cubicBezTo>
                    <a:pt x="474" y="60"/>
                    <a:pt x="475" y="66"/>
                    <a:pt x="467" y="64"/>
                  </a:cubicBezTo>
                  <a:cubicBezTo>
                    <a:pt x="468" y="64"/>
                    <a:pt x="469" y="64"/>
                    <a:pt x="470" y="62"/>
                  </a:cubicBezTo>
                  <a:cubicBezTo>
                    <a:pt x="465" y="63"/>
                    <a:pt x="461" y="63"/>
                    <a:pt x="459" y="67"/>
                  </a:cubicBezTo>
                  <a:cubicBezTo>
                    <a:pt x="462" y="67"/>
                    <a:pt x="466" y="64"/>
                    <a:pt x="468" y="67"/>
                  </a:cubicBezTo>
                  <a:cubicBezTo>
                    <a:pt x="457" y="71"/>
                    <a:pt x="446" y="75"/>
                    <a:pt x="436" y="80"/>
                  </a:cubicBezTo>
                  <a:cubicBezTo>
                    <a:pt x="435" y="79"/>
                    <a:pt x="435" y="79"/>
                    <a:pt x="435" y="78"/>
                  </a:cubicBezTo>
                  <a:cubicBezTo>
                    <a:pt x="430" y="79"/>
                    <a:pt x="424" y="81"/>
                    <a:pt x="421" y="84"/>
                  </a:cubicBezTo>
                  <a:cubicBezTo>
                    <a:pt x="424" y="85"/>
                    <a:pt x="425" y="84"/>
                    <a:pt x="426" y="85"/>
                  </a:cubicBezTo>
                  <a:cubicBezTo>
                    <a:pt x="420" y="91"/>
                    <a:pt x="401" y="99"/>
                    <a:pt x="403" y="103"/>
                  </a:cubicBezTo>
                  <a:cubicBezTo>
                    <a:pt x="399" y="103"/>
                    <a:pt x="400" y="108"/>
                    <a:pt x="397" y="110"/>
                  </a:cubicBezTo>
                  <a:close/>
                  <a:moveTo>
                    <a:pt x="1664" y="783"/>
                  </a:moveTo>
                  <a:cubicBezTo>
                    <a:pt x="1662" y="757"/>
                    <a:pt x="1654" y="739"/>
                    <a:pt x="1657" y="715"/>
                  </a:cubicBezTo>
                  <a:cubicBezTo>
                    <a:pt x="1657" y="713"/>
                    <a:pt x="1660" y="711"/>
                    <a:pt x="1660" y="709"/>
                  </a:cubicBezTo>
                  <a:cubicBezTo>
                    <a:pt x="1661" y="704"/>
                    <a:pt x="1658" y="695"/>
                    <a:pt x="1659" y="688"/>
                  </a:cubicBezTo>
                  <a:cubicBezTo>
                    <a:pt x="1663" y="662"/>
                    <a:pt x="1657" y="631"/>
                    <a:pt x="1654" y="604"/>
                  </a:cubicBezTo>
                  <a:cubicBezTo>
                    <a:pt x="1657" y="604"/>
                    <a:pt x="1656" y="608"/>
                    <a:pt x="1658" y="609"/>
                  </a:cubicBezTo>
                  <a:cubicBezTo>
                    <a:pt x="1657" y="596"/>
                    <a:pt x="1656" y="594"/>
                    <a:pt x="1660" y="586"/>
                  </a:cubicBezTo>
                  <a:cubicBezTo>
                    <a:pt x="1665" y="605"/>
                    <a:pt x="1677" y="623"/>
                    <a:pt x="1681" y="642"/>
                  </a:cubicBezTo>
                  <a:cubicBezTo>
                    <a:pt x="1653" y="494"/>
                    <a:pt x="1586" y="373"/>
                    <a:pt x="1504" y="271"/>
                  </a:cubicBezTo>
                  <a:cubicBezTo>
                    <a:pt x="1433" y="183"/>
                    <a:pt x="1339" y="108"/>
                    <a:pt x="1233" y="55"/>
                  </a:cubicBezTo>
                  <a:cubicBezTo>
                    <a:pt x="1211" y="44"/>
                    <a:pt x="1193" y="32"/>
                    <a:pt x="1170" y="30"/>
                  </a:cubicBezTo>
                  <a:cubicBezTo>
                    <a:pt x="1169" y="38"/>
                    <a:pt x="1191" y="35"/>
                    <a:pt x="1181" y="42"/>
                  </a:cubicBezTo>
                  <a:cubicBezTo>
                    <a:pt x="1185" y="42"/>
                    <a:pt x="1187" y="44"/>
                    <a:pt x="1190" y="46"/>
                  </a:cubicBezTo>
                  <a:cubicBezTo>
                    <a:pt x="1176" y="44"/>
                    <a:pt x="1163" y="34"/>
                    <a:pt x="1149" y="38"/>
                  </a:cubicBezTo>
                  <a:cubicBezTo>
                    <a:pt x="1153" y="40"/>
                    <a:pt x="1156" y="40"/>
                    <a:pt x="1159" y="42"/>
                  </a:cubicBezTo>
                  <a:cubicBezTo>
                    <a:pt x="1149" y="43"/>
                    <a:pt x="1137" y="42"/>
                    <a:pt x="1133" y="43"/>
                  </a:cubicBezTo>
                  <a:cubicBezTo>
                    <a:pt x="1134" y="43"/>
                    <a:pt x="1134" y="43"/>
                    <a:pt x="1134" y="44"/>
                  </a:cubicBezTo>
                  <a:cubicBezTo>
                    <a:pt x="1129" y="45"/>
                    <a:pt x="1128" y="38"/>
                    <a:pt x="1123" y="41"/>
                  </a:cubicBezTo>
                  <a:cubicBezTo>
                    <a:pt x="1128" y="43"/>
                    <a:pt x="1130" y="44"/>
                    <a:pt x="1134" y="48"/>
                  </a:cubicBezTo>
                  <a:cubicBezTo>
                    <a:pt x="1134" y="49"/>
                    <a:pt x="1133" y="50"/>
                    <a:pt x="1132" y="51"/>
                  </a:cubicBezTo>
                  <a:cubicBezTo>
                    <a:pt x="1122" y="41"/>
                    <a:pt x="1110" y="28"/>
                    <a:pt x="1092" y="32"/>
                  </a:cubicBezTo>
                  <a:cubicBezTo>
                    <a:pt x="1084" y="33"/>
                    <a:pt x="1075" y="30"/>
                    <a:pt x="1069" y="33"/>
                  </a:cubicBezTo>
                  <a:cubicBezTo>
                    <a:pt x="1071" y="34"/>
                    <a:pt x="1075" y="34"/>
                    <a:pt x="1077" y="36"/>
                  </a:cubicBezTo>
                  <a:cubicBezTo>
                    <a:pt x="1073" y="36"/>
                    <a:pt x="1080" y="39"/>
                    <a:pt x="1076" y="41"/>
                  </a:cubicBezTo>
                  <a:cubicBezTo>
                    <a:pt x="1073" y="41"/>
                    <a:pt x="1073" y="39"/>
                    <a:pt x="1069" y="39"/>
                  </a:cubicBezTo>
                  <a:cubicBezTo>
                    <a:pt x="1069" y="44"/>
                    <a:pt x="1063" y="43"/>
                    <a:pt x="1064" y="47"/>
                  </a:cubicBezTo>
                  <a:cubicBezTo>
                    <a:pt x="1065" y="53"/>
                    <a:pt x="1072" y="50"/>
                    <a:pt x="1074" y="57"/>
                  </a:cubicBezTo>
                  <a:cubicBezTo>
                    <a:pt x="1068" y="57"/>
                    <a:pt x="1065" y="56"/>
                    <a:pt x="1062" y="59"/>
                  </a:cubicBezTo>
                  <a:cubicBezTo>
                    <a:pt x="1067" y="66"/>
                    <a:pt x="1081" y="64"/>
                    <a:pt x="1088" y="69"/>
                  </a:cubicBezTo>
                  <a:cubicBezTo>
                    <a:pt x="1080" y="69"/>
                    <a:pt x="1076" y="66"/>
                    <a:pt x="1068" y="66"/>
                  </a:cubicBezTo>
                  <a:cubicBezTo>
                    <a:pt x="1070" y="70"/>
                    <a:pt x="1066" y="68"/>
                    <a:pt x="1065" y="70"/>
                  </a:cubicBezTo>
                  <a:cubicBezTo>
                    <a:pt x="1066" y="72"/>
                    <a:pt x="1072" y="73"/>
                    <a:pt x="1070" y="74"/>
                  </a:cubicBezTo>
                  <a:cubicBezTo>
                    <a:pt x="1063" y="73"/>
                    <a:pt x="1059" y="64"/>
                    <a:pt x="1052" y="66"/>
                  </a:cubicBezTo>
                  <a:cubicBezTo>
                    <a:pt x="1056" y="67"/>
                    <a:pt x="1057" y="70"/>
                    <a:pt x="1058" y="74"/>
                  </a:cubicBezTo>
                  <a:cubicBezTo>
                    <a:pt x="1073" y="77"/>
                    <a:pt x="1082" y="94"/>
                    <a:pt x="1098" y="88"/>
                  </a:cubicBezTo>
                  <a:cubicBezTo>
                    <a:pt x="1098" y="91"/>
                    <a:pt x="1095" y="90"/>
                    <a:pt x="1096" y="93"/>
                  </a:cubicBezTo>
                  <a:cubicBezTo>
                    <a:pt x="1104" y="97"/>
                    <a:pt x="1113" y="103"/>
                    <a:pt x="1113" y="112"/>
                  </a:cubicBezTo>
                  <a:cubicBezTo>
                    <a:pt x="1108" y="111"/>
                    <a:pt x="1100" y="114"/>
                    <a:pt x="1098" y="110"/>
                  </a:cubicBezTo>
                  <a:cubicBezTo>
                    <a:pt x="1101" y="110"/>
                    <a:pt x="1103" y="108"/>
                    <a:pt x="1105" y="107"/>
                  </a:cubicBezTo>
                  <a:cubicBezTo>
                    <a:pt x="1101" y="101"/>
                    <a:pt x="1099" y="93"/>
                    <a:pt x="1087" y="94"/>
                  </a:cubicBezTo>
                  <a:cubicBezTo>
                    <a:pt x="1083" y="92"/>
                    <a:pt x="1081" y="89"/>
                    <a:pt x="1077" y="86"/>
                  </a:cubicBezTo>
                  <a:cubicBezTo>
                    <a:pt x="1071" y="83"/>
                    <a:pt x="1063" y="81"/>
                    <a:pt x="1057" y="77"/>
                  </a:cubicBezTo>
                  <a:cubicBezTo>
                    <a:pt x="1050" y="72"/>
                    <a:pt x="1045" y="64"/>
                    <a:pt x="1031" y="66"/>
                  </a:cubicBezTo>
                  <a:cubicBezTo>
                    <a:pt x="1031" y="71"/>
                    <a:pt x="1040" y="73"/>
                    <a:pt x="1038" y="81"/>
                  </a:cubicBezTo>
                  <a:cubicBezTo>
                    <a:pt x="1046" y="82"/>
                    <a:pt x="1050" y="87"/>
                    <a:pt x="1055" y="91"/>
                  </a:cubicBezTo>
                  <a:cubicBezTo>
                    <a:pt x="1061" y="91"/>
                    <a:pt x="1070" y="92"/>
                    <a:pt x="1073" y="98"/>
                  </a:cubicBezTo>
                  <a:cubicBezTo>
                    <a:pt x="1055" y="95"/>
                    <a:pt x="1045" y="90"/>
                    <a:pt x="1026" y="91"/>
                  </a:cubicBezTo>
                  <a:cubicBezTo>
                    <a:pt x="1025" y="96"/>
                    <a:pt x="1033" y="94"/>
                    <a:pt x="1033" y="99"/>
                  </a:cubicBezTo>
                  <a:cubicBezTo>
                    <a:pt x="1030" y="99"/>
                    <a:pt x="1036" y="102"/>
                    <a:pt x="1032" y="102"/>
                  </a:cubicBezTo>
                  <a:cubicBezTo>
                    <a:pt x="1028" y="102"/>
                    <a:pt x="1030" y="96"/>
                    <a:pt x="1025" y="97"/>
                  </a:cubicBezTo>
                  <a:cubicBezTo>
                    <a:pt x="1022" y="104"/>
                    <a:pt x="1011" y="98"/>
                    <a:pt x="1008" y="106"/>
                  </a:cubicBezTo>
                  <a:cubicBezTo>
                    <a:pt x="1001" y="107"/>
                    <a:pt x="1004" y="99"/>
                    <a:pt x="999" y="99"/>
                  </a:cubicBezTo>
                  <a:cubicBezTo>
                    <a:pt x="994" y="105"/>
                    <a:pt x="978" y="105"/>
                    <a:pt x="979" y="117"/>
                  </a:cubicBezTo>
                  <a:cubicBezTo>
                    <a:pt x="974" y="119"/>
                    <a:pt x="964" y="118"/>
                    <a:pt x="964" y="111"/>
                  </a:cubicBezTo>
                  <a:cubicBezTo>
                    <a:pt x="971" y="111"/>
                    <a:pt x="971" y="111"/>
                    <a:pt x="971" y="111"/>
                  </a:cubicBezTo>
                  <a:cubicBezTo>
                    <a:pt x="968" y="105"/>
                    <a:pt x="960" y="104"/>
                    <a:pt x="950" y="105"/>
                  </a:cubicBezTo>
                  <a:cubicBezTo>
                    <a:pt x="953" y="108"/>
                    <a:pt x="958" y="109"/>
                    <a:pt x="956" y="116"/>
                  </a:cubicBezTo>
                  <a:cubicBezTo>
                    <a:pt x="959" y="119"/>
                    <a:pt x="967" y="118"/>
                    <a:pt x="966" y="125"/>
                  </a:cubicBezTo>
                  <a:cubicBezTo>
                    <a:pt x="961" y="127"/>
                    <a:pt x="959" y="121"/>
                    <a:pt x="953" y="122"/>
                  </a:cubicBezTo>
                  <a:cubicBezTo>
                    <a:pt x="951" y="127"/>
                    <a:pt x="945" y="128"/>
                    <a:pt x="943" y="133"/>
                  </a:cubicBezTo>
                  <a:cubicBezTo>
                    <a:pt x="945" y="136"/>
                    <a:pt x="951" y="136"/>
                    <a:pt x="952" y="141"/>
                  </a:cubicBezTo>
                  <a:cubicBezTo>
                    <a:pt x="942" y="142"/>
                    <a:pt x="937" y="138"/>
                    <a:pt x="930" y="135"/>
                  </a:cubicBezTo>
                  <a:cubicBezTo>
                    <a:pt x="929" y="136"/>
                    <a:pt x="928" y="138"/>
                    <a:pt x="926" y="138"/>
                  </a:cubicBezTo>
                  <a:cubicBezTo>
                    <a:pt x="927" y="144"/>
                    <a:pt x="935" y="143"/>
                    <a:pt x="939" y="146"/>
                  </a:cubicBezTo>
                  <a:cubicBezTo>
                    <a:pt x="932" y="152"/>
                    <a:pt x="927" y="141"/>
                    <a:pt x="917" y="144"/>
                  </a:cubicBezTo>
                  <a:cubicBezTo>
                    <a:pt x="916" y="138"/>
                    <a:pt x="912" y="137"/>
                    <a:pt x="914" y="131"/>
                  </a:cubicBezTo>
                  <a:cubicBezTo>
                    <a:pt x="908" y="127"/>
                    <a:pt x="897" y="126"/>
                    <a:pt x="894" y="119"/>
                  </a:cubicBezTo>
                  <a:cubicBezTo>
                    <a:pt x="908" y="124"/>
                    <a:pt x="935" y="135"/>
                    <a:pt x="948" y="122"/>
                  </a:cubicBezTo>
                  <a:cubicBezTo>
                    <a:pt x="937" y="105"/>
                    <a:pt x="911" y="105"/>
                    <a:pt x="888" y="100"/>
                  </a:cubicBezTo>
                  <a:cubicBezTo>
                    <a:pt x="888" y="98"/>
                    <a:pt x="889" y="98"/>
                    <a:pt x="889" y="96"/>
                  </a:cubicBezTo>
                  <a:cubicBezTo>
                    <a:pt x="886" y="97"/>
                    <a:pt x="885" y="94"/>
                    <a:pt x="882" y="95"/>
                  </a:cubicBezTo>
                  <a:cubicBezTo>
                    <a:pt x="882" y="98"/>
                    <a:pt x="874" y="99"/>
                    <a:pt x="872" y="97"/>
                  </a:cubicBezTo>
                  <a:cubicBezTo>
                    <a:pt x="873" y="95"/>
                    <a:pt x="876" y="96"/>
                    <a:pt x="877" y="93"/>
                  </a:cubicBezTo>
                  <a:cubicBezTo>
                    <a:pt x="874" y="91"/>
                    <a:pt x="870" y="90"/>
                    <a:pt x="866" y="89"/>
                  </a:cubicBezTo>
                  <a:cubicBezTo>
                    <a:pt x="864" y="89"/>
                    <a:pt x="865" y="93"/>
                    <a:pt x="862" y="93"/>
                  </a:cubicBezTo>
                  <a:cubicBezTo>
                    <a:pt x="864" y="90"/>
                    <a:pt x="862" y="88"/>
                    <a:pt x="858" y="87"/>
                  </a:cubicBezTo>
                  <a:cubicBezTo>
                    <a:pt x="855" y="88"/>
                    <a:pt x="858" y="94"/>
                    <a:pt x="854" y="93"/>
                  </a:cubicBezTo>
                  <a:cubicBezTo>
                    <a:pt x="852" y="93"/>
                    <a:pt x="853" y="90"/>
                    <a:pt x="852" y="90"/>
                  </a:cubicBezTo>
                  <a:cubicBezTo>
                    <a:pt x="851" y="92"/>
                    <a:pt x="848" y="96"/>
                    <a:pt x="847" y="94"/>
                  </a:cubicBezTo>
                  <a:cubicBezTo>
                    <a:pt x="847" y="91"/>
                    <a:pt x="851" y="91"/>
                    <a:pt x="851" y="87"/>
                  </a:cubicBezTo>
                  <a:cubicBezTo>
                    <a:pt x="844" y="88"/>
                    <a:pt x="840" y="91"/>
                    <a:pt x="836" y="94"/>
                  </a:cubicBezTo>
                  <a:cubicBezTo>
                    <a:pt x="828" y="94"/>
                    <a:pt x="826" y="96"/>
                    <a:pt x="821" y="100"/>
                  </a:cubicBezTo>
                  <a:cubicBezTo>
                    <a:pt x="820" y="100"/>
                    <a:pt x="820" y="98"/>
                    <a:pt x="820" y="97"/>
                  </a:cubicBezTo>
                  <a:cubicBezTo>
                    <a:pt x="816" y="96"/>
                    <a:pt x="816" y="100"/>
                    <a:pt x="813" y="101"/>
                  </a:cubicBezTo>
                  <a:cubicBezTo>
                    <a:pt x="814" y="98"/>
                    <a:pt x="816" y="97"/>
                    <a:pt x="812" y="95"/>
                  </a:cubicBezTo>
                  <a:cubicBezTo>
                    <a:pt x="808" y="104"/>
                    <a:pt x="800" y="109"/>
                    <a:pt x="790" y="111"/>
                  </a:cubicBezTo>
                  <a:cubicBezTo>
                    <a:pt x="789" y="114"/>
                    <a:pt x="793" y="115"/>
                    <a:pt x="790" y="115"/>
                  </a:cubicBezTo>
                  <a:cubicBezTo>
                    <a:pt x="779" y="120"/>
                    <a:pt x="771" y="128"/>
                    <a:pt x="766" y="139"/>
                  </a:cubicBezTo>
                  <a:cubicBezTo>
                    <a:pt x="759" y="142"/>
                    <a:pt x="752" y="144"/>
                    <a:pt x="747" y="150"/>
                  </a:cubicBezTo>
                  <a:cubicBezTo>
                    <a:pt x="735" y="145"/>
                    <a:pt x="734" y="160"/>
                    <a:pt x="722" y="159"/>
                  </a:cubicBezTo>
                  <a:cubicBezTo>
                    <a:pt x="721" y="162"/>
                    <a:pt x="726" y="162"/>
                    <a:pt x="723" y="163"/>
                  </a:cubicBezTo>
                  <a:cubicBezTo>
                    <a:pt x="715" y="161"/>
                    <a:pt x="709" y="166"/>
                    <a:pt x="708" y="174"/>
                  </a:cubicBezTo>
                  <a:cubicBezTo>
                    <a:pt x="708" y="176"/>
                    <a:pt x="713" y="173"/>
                    <a:pt x="714" y="176"/>
                  </a:cubicBezTo>
                  <a:cubicBezTo>
                    <a:pt x="705" y="176"/>
                    <a:pt x="705" y="176"/>
                    <a:pt x="705" y="176"/>
                  </a:cubicBezTo>
                  <a:cubicBezTo>
                    <a:pt x="707" y="179"/>
                    <a:pt x="704" y="183"/>
                    <a:pt x="706" y="186"/>
                  </a:cubicBezTo>
                  <a:cubicBezTo>
                    <a:pt x="704" y="189"/>
                    <a:pt x="700" y="189"/>
                    <a:pt x="699" y="193"/>
                  </a:cubicBezTo>
                  <a:cubicBezTo>
                    <a:pt x="702" y="193"/>
                    <a:pt x="705" y="193"/>
                    <a:pt x="705" y="196"/>
                  </a:cubicBezTo>
                  <a:cubicBezTo>
                    <a:pt x="705" y="199"/>
                    <a:pt x="698" y="196"/>
                    <a:pt x="698" y="200"/>
                  </a:cubicBezTo>
                  <a:cubicBezTo>
                    <a:pt x="707" y="222"/>
                    <a:pt x="728" y="200"/>
                    <a:pt x="741" y="196"/>
                  </a:cubicBezTo>
                  <a:cubicBezTo>
                    <a:pt x="749" y="204"/>
                    <a:pt x="742" y="220"/>
                    <a:pt x="752" y="229"/>
                  </a:cubicBezTo>
                  <a:cubicBezTo>
                    <a:pt x="747" y="233"/>
                    <a:pt x="752" y="236"/>
                    <a:pt x="751" y="243"/>
                  </a:cubicBezTo>
                  <a:cubicBezTo>
                    <a:pt x="754" y="244"/>
                    <a:pt x="759" y="244"/>
                    <a:pt x="763" y="244"/>
                  </a:cubicBezTo>
                  <a:cubicBezTo>
                    <a:pt x="765" y="235"/>
                    <a:pt x="771" y="232"/>
                    <a:pt x="781" y="235"/>
                  </a:cubicBezTo>
                  <a:cubicBezTo>
                    <a:pt x="785" y="227"/>
                    <a:pt x="791" y="216"/>
                    <a:pt x="790" y="206"/>
                  </a:cubicBezTo>
                  <a:cubicBezTo>
                    <a:pt x="799" y="203"/>
                    <a:pt x="805" y="201"/>
                    <a:pt x="810" y="192"/>
                  </a:cubicBezTo>
                  <a:cubicBezTo>
                    <a:pt x="807" y="187"/>
                    <a:pt x="804" y="183"/>
                    <a:pt x="797" y="182"/>
                  </a:cubicBezTo>
                  <a:cubicBezTo>
                    <a:pt x="794" y="175"/>
                    <a:pt x="798" y="173"/>
                    <a:pt x="800" y="170"/>
                  </a:cubicBezTo>
                  <a:cubicBezTo>
                    <a:pt x="802" y="166"/>
                    <a:pt x="800" y="162"/>
                    <a:pt x="803" y="159"/>
                  </a:cubicBezTo>
                  <a:cubicBezTo>
                    <a:pt x="807" y="155"/>
                    <a:pt x="816" y="157"/>
                    <a:pt x="822" y="153"/>
                  </a:cubicBezTo>
                  <a:cubicBezTo>
                    <a:pt x="828" y="148"/>
                    <a:pt x="827" y="141"/>
                    <a:pt x="830" y="133"/>
                  </a:cubicBezTo>
                  <a:cubicBezTo>
                    <a:pt x="838" y="131"/>
                    <a:pt x="850" y="130"/>
                    <a:pt x="852" y="138"/>
                  </a:cubicBezTo>
                  <a:cubicBezTo>
                    <a:pt x="844" y="146"/>
                    <a:pt x="835" y="152"/>
                    <a:pt x="827" y="158"/>
                  </a:cubicBezTo>
                  <a:cubicBezTo>
                    <a:pt x="825" y="167"/>
                    <a:pt x="830" y="173"/>
                    <a:pt x="828" y="182"/>
                  </a:cubicBezTo>
                  <a:cubicBezTo>
                    <a:pt x="841" y="199"/>
                    <a:pt x="865" y="184"/>
                    <a:pt x="883" y="183"/>
                  </a:cubicBezTo>
                  <a:cubicBezTo>
                    <a:pt x="886" y="185"/>
                    <a:pt x="888" y="187"/>
                    <a:pt x="891" y="189"/>
                  </a:cubicBezTo>
                  <a:cubicBezTo>
                    <a:pt x="889" y="192"/>
                    <a:pt x="883" y="192"/>
                    <a:pt x="882" y="196"/>
                  </a:cubicBezTo>
                  <a:cubicBezTo>
                    <a:pt x="869" y="188"/>
                    <a:pt x="830" y="199"/>
                    <a:pt x="854" y="209"/>
                  </a:cubicBezTo>
                  <a:cubicBezTo>
                    <a:pt x="852" y="215"/>
                    <a:pt x="855" y="217"/>
                    <a:pt x="855" y="224"/>
                  </a:cubicBezTo>
                  <a:cubicBezTo>
                    <a:pt x="844" y="226"/>
                    <a:pt x="846" y="216"/>
                    <a:pt x="840" y="215"/>
                  </a:cubicBezTo>
                  <a:cubicBezTo>
                    <a:pt x="827" y="212"/>
                    <a:pt x="823" y="237"/>
                    <a:pt x="829" y="248"/>
                  </a:cubicBezTo>
                  <a:cubicBezTo>
                    <a:pt x="826" y="251"/>
                    <a:pt x="821" y="247"/>
                    <a:pt x="816" y="250"/>
                  </a:cubicBezTo>
                  <a:cubicBezTo>
                    <a:pt x="814" y="251"/>
                    <a:pt x="818" y="256"/>
                    <a:pt x="814" y="256"/>
                  </a:cubicBezTo>
                  <a:cubicBezTo>
                    <a:pt x="807" y="258"/>
                    <a:pt x="806" y="253"/>
                    <a:pt x="802" y="251"/>
                  </a:cubicBezTo>
                  <a:cubicBezTo>
                    <a:pt x="785" y="249"/>
                    <a:pt x="782" y="260"/>
                    <a:pt x="766" y="259"/>
                  </a:cubicBezTo>
                  <a:cubicBezTo>
                    <a:pt x="765" y="261"/>
                    <a:pt x="762" y="262"/>
                    <a:pt x="761" y="265"/>
                  </a:cubicBezTo>
                  <a:cubicBezTo>
                    <a:pt x="754" y="254"/>
                    <a:pt x="741" y="255"/>
                    <a:pt x="729" y="260"/>
                  </a:cubicBezTo>
                  <a:cubicBezTo>
                    <a:pt x="728" y="257"/>
                    <a:pt x="733" y="255"/>
                    <a:pt x="730" y="253"/>
                  </a:cubicBezTo>
                  <a:cubicBezTo>
                    <a:pt x="710" y="255"/>
                    <a:pt x="726" y="232"/>
                    <a:pt x="734" y="228"/>
                  </a:cubicBezTo>
                  <a:cubicBezTo>
                    <a:pt x="734" y="226"/>
                    <a:pt x="728" y="229"/>
                    <a:pt x="730" y="226"/>
                  </a:cubicBezTo>
                  <a:cubicBezTo>
                    <a:pt x="731" y="221"/>
                    <a:pt x="736" y="220"/>
                    <a:pt x="734" y="215"/>
                  </a:cubicBezTo>
                  <a:cubicBezTo>
                    <a:pt x="726" y="214"/>
                    <a:pt x="726" y="222"/>
                    <a:pt x="720" y="223"/>
                  </a:cubicBezTo>
                  <a:cubicBezTo>
                    <a:pt x="721" y="221"/>
                    <a:pt x="720" y="219"/>
                    <a:pt x="718" y="219"/>
                  </a:cubicBezTo>
                  <a:cubicBezTo>
                    <a:pt x="717" y="220"/>
                    <a:pt x="715" y="222"/>
                    <a:pt x="714" y="223"/>
                  </a:cubicBezTo>
                  <a:cubicBezTo>
                    <a:pt x="713" y="226"/>
                    <a:pt x="717" y="224"/>
                    <a:pt x="715" y="227"/>
                  </a:cubicBezTo>
                  <a:cubicBezTo>
                    <a:pt x="712" y="226"/>
                    <a:pt x="709" y="229"/>
                    <a:pt x="708" y="231"/>
                  </a:cubicBezTo>
                  <a:cubicBezTo>
                    <a:pt x="708" y="231"/>
                    <a:pt x="708" y="247"/>
                    <a:pt x="708" y="247"/>
                  </a:cubicBezTo>
                  <a:cubicBezTo>
                    <a:pt x="708" y="250"/>
                    <a:pt x="711" y="251"/>
                    <a:pt x="711" y="253"/>
                  </a:cubicBezTo>
                  <a:cubicBezTo>
                    <a:pt x="710" y="260"/>
                    <a:pt x="706" y="261"/>
                    <a:pt x="701" y="266"/>
                  </a:cubicBezTo>
                  <a:cubicBezTo>
                    <a:pt x="699" y="264"/>
                    <a:pt x="697" y="261"/>
                    <a:pt x="692" y="262"/>
                  </a:cubicBezTo>
                  <a:cubicBezTo>
                    <a:pt x="690" y="263"/>
                    <a:pt x="691" y="267"/>
                    <a:pt x="689" y="267"/>
                  </a:cubicBezTo>
                  <a:cubicBezTo>
                    <a:pt x="658" y="260"/>
                    <a:pt x="655" y="300"/>
                    <a:pt x="622" y="295"/>
                  </a:cubicBezTo>
                  <a:cubicBezTo>
                    <a:pt x="624" y="289"/>
                    <a:pt x="622" y="290"/>
                    <a:pt x="619" y="287"/>
                  </a:cubicBezTo>
                  <a:cubicBezTo>
                    <a:pt x="624" y="281"/>
                    <a:pt x="635" y="282"/>
                    <a:pt x="635" y="272"/>
                  </a:cubicBezTo>
                  <a:cubicBezTo>
                    <a:pt x="632" y="268"/>
                    <a:pt x="626" y="267"/>
                    <a:pt x="621" y="270"/>
                  </a:cubicBezTo>
                  <a:cubicBezTo>
                    <a:pt x="626" y="261"/>
                    <a:pt x="625" y="249"/>
                    <a:pt x="618" y="242"/>
                  </a:cubicBezTo>
                  <a:cubicBezTo>
                    <a:pt x="620" y="240"/>
                    <a:pt x="621" y="236"/>
                    <a:pt x="622" y="234"/>
                  </a:cubicBezTo>
                  <a:cubicBezTo>
                    <a:pt x="621" y="231"/>
                    <a:pt x="619" y="228"/>
                    <a:pt x="616" y="227"/>
                  </a:cubicBezTo>
                  <a:cubicBezTo>
                    <a:pt x="622" y="221"/>
                    <a:pt x="630" y="217"/>
                    <a:pt x="634" y="209"/>
                  </a:cubicBezTo>
                  <a:cubicBezTo>
                    <a:pt x="629" y="208"/>
                    <a:pt x="623" y="208"/>
                    <a:pt x="618" y="206"/>
                  </a:cubicBezTo>
                  <a:cubicBezTo>
                    <a:pt x="622" y="203"/>
                    <a:pt x="629" y="203"/>
                    <a:pt x="629" y="197"/>
                  </a:cubicBezTo>
                  <a:cubicBezTo>
                    <a:pt x="623" y="197"/>
                    <a:pt x="620" y="198"/>
                    <a:pt x="615" y="197"/>
                  </a:cubicBezTo>
                  <a:cubicBezTo>
                    <a:pt x="610" y="200"/>
                    <a:pt x="608" y="205"/>
                    <a:pt x="602" y="206"/>
                  </a:cubicBezTo>
                  <a:cubicBezTo>
                    <a:pt x="604" y="217"/>
                    <a:pt x="593" y="215"/>
                    <a:pt x="591" y="222"/>
                  </a:cubicBezTo>
                  <a:cubicBezTo>
                    <a:pt x="592" y="225"/>
                    <a:pt x="595" y="217"/>
                    <a:pt x="596" y="221"/>
                  </a:cubicBezTo>
                  <a:cubicBezTo>
                    <a:pt x="592" y="222"/>
                    <a:pt x="592" y="228"/>
                    <a:pt x="589" y="230"/>
                  </a:cubicBezTo>
                  <a:cubicBezTo>
                    <a:pt x="589" y="227"/>
                    <a:pt x="587" y="226"/>
                    <a:pt x="583" y="228"/>
                  </a:cubicBezTo>
                  <a:cubicBezTo>
                    <a:pt x="586" y="231"/>
                    <a:pt x="586" y="232"/>
                    <a:pt x="586" y="235"/>
                  </a:cubicBezTo>
                  <a:cubicBezTo>
                    <a:pt x="588" y="233"/>
                    <a:pt x="590" y="232"/>
                    <a:pt x="593" y="234"/>
                  </a:cubicBezTo>
                  <a:cubicBezTo>
                    <a:pt x="591" y="237"/>
                    <a:pt x="587" y="237"/>
                    <a:pt x="587" y="242"/>
                  </a:cubicBezTo>
                  <a:cubicBezTo>
                    <a:pt x="590" y="244"/>
                    <a:pt x="600" y="240"/>
                    <a:pt x="602" y="241"/>
                  </a:cubicBezTo>
                  <a:cubicBezTo>
                    <a:pt x="601" y="243"/>
                    <a:pt x="597" y="243"/>
                    <a:pt x="597" y="248"/>
                  </a:cubicBezTo>
                  <a:cubicBezTo>
                    <a:pt x="597" y="250"/>
                    <a:pt x="601" y="249"/>
                    <a:pt x="601" y="252"/>
                  </a:cubicBezTo>
                  <a:cubicBezTo>
                    <a:pt x="598" y="255"/>
                    <a:pt x="597" y="260"/>
                    <a:pt x="593" y="262"/>
                  </a:cubicBezTo>
                  <a:cubicBezTo>
                    <a:pt x="589" y="260"/>
                    <a:pt x="585" y="259"/>
                    <a:pt x="580" y="259"/>
                  </a:cubicBezTo>
                  <a:cubicBezTo>
                    <a:pt x="580" y="262"/>
                    <a:pt x="578" y="263"/>
                    <a:pt x="576" y="266"/>
                  </a:cubicBezTo>
                  <a:cubicBezTo>
                    <a:pt x="578" y="266"/>
                    <a:pt x="580" y="266"/>
                    <a:pt x="581" y="268"/>
                  </a:cubicBezTo>
                  <a:cubicBezTo>
                    <a:pt x="579" y="276"/>
                    <a:pt x="565" y="272"/>
                    <a:pt x="565" y="282"/>
                  </a:cubicBezTo>
                  <a:cubicBezTo>
                    <a:pt x="572" y="279"/>
                    <a:pt x="575" y="286"/>
                    <a:pt x="581" y="287"/>
                  </a:cubicBezTo>
                  <a:cubicBezTo>
                    <a:pt x="565" y="287"/>
                    <a:pt x="557" y="295"/>
                    <a:pt x="547" y="303"/>
                  </a:cubicBezTo>
                  <a:cubicBezTo>
                    <a:pt x="554" y="307"/>
                    <a:pt x="560" y="294"/>
                    <a:pt x="567" y="302"/>
                  </a:cubicBezTo>
                  <a:cubicBezTo>
                    <a:pt x="571" y="301"/>
                    <a:pt x="573" y="297"/>
                    <a:pt x="577" y="296"/>
                  </a:cubicBezTo>
                  <a:cubicBezTo>
                    <a:pt x="580" y="295"/>
                    <a:pt x="578" y="299"/>
                    <a:pt x="581" y="299"/>
                  </a:cubicBezTo>
                  <a:cubicBezTo>
                    <a:pt x="594" y="297"/>
                    <a:pt x="607" y="300"/>
                    <a:pt x="621" y="295"/>
                  </a:cubicBezTo>
                  <a:cubicBezTo>
                    <a:pt x="626" y="312"/>
                    <a:pt x="603" y="306"/>
                    <a:pt x="599" y="317"/>
                  </a:cubicBezTo>
                  <a:cubicBezTo>
                    <a:pt x="595" y="317"/>
                    <a:pt x="591" y="317"/>
                    <a:pt x="589" y="316"/>
                  </a:cubicBezTo>
                  <a:cubicBezTo>
                    <a:pt x="589" y="312"/>
                    <a:pt x="588" y="309"/>
                    <a:pt x="583" y="310"/>
                  </a:cubicBezTo>
                  <a:cubicBezTo>
                    <a:pt x="588" y="324"/>
                    <a:pt x="570" y="328"/>
                    <a:pt x="562" y="320"/>
                  </a:cubicBezTo>
                  <a:cubicBezTo>
                    <a:pt x="558" y="323"/>
                    <a:pt x="549" y="320"/>
                    <a:pt x="546" y="323"/>
                  </a:cubicBezTo>
                  <a:cubicBezTo>
                    <a:pt x="549" y="328"/>
                    <a:pt x="541" y="328"/>
                    <a:pt x="542" y="332"/>
                  </a:cubicBezTo>
                  <a:cubicBezTo>
                    <a:pt x="549" y="336"/>
                    <a:pt x="557" y="338"/>
                    <a:pt x="562" y="345"/>
                  </a:cubicBezTo>
                  <a:cubicBezTo>
                    <a:pt x="559" y="351"/>
                    <a:pt x="563" y="357"/>
                    <a:pt x="567" y="361"/>
                  </a:cubicBezTo>
                  <a:cubicBezTo>
                    <a:pt x="564" y="378"/>
                    <a:pt x="554" y="391"/>
                    <a:pt x="545" y="403"/>
                  </a:cubicBezTo>
                  <a:cubicBezTo>
                    <a:pt x="534" y="401"/>
                    <a:pt x="525" y="401"/>
                    <a:pt x="516" y="400"/>
                  </a:cubicBezTo>
                  <a:cubicBezTo>
                    <a:pt x="510" y="400"/>
                    <a:pt x="509" y="396"/>
                    <a:pt x="504" y="395"/>
                  </a:cubicBezTo>
                  <a:cubicBezTo>
                    <a:pt x="493" y="391"/>
                    <a:pt x="483" y="396"/>
                    <a:pt x="479" y="389"/>
                  </a:cubicBezTo>
                  <a:cubicBezTo>
                    <a:pt x="474" y="395"/>
                    <a:pt x="462" y="393"/>
                    <a:pt x="457" y="398"/>
                  </a:cubicBezTo>
                  <a:cubicBezTo>
                    <a:pt x="460" y="407"/>
                    <a:pt x="456" y="410"/>
                    <a:pt x="454" y="414"/>
                  </a:cubicBezTo>
                  <a:cubicBezTo>
                    <a:pt x="451" y="422"/>
                    <a:pt x="449" y="431"/>
                    <a:pt x="441" y="441"/>
                  </a:cubicBezTo>
                  <a:cubicBezTo>
                    <a:pt x="435" y="448"/>
                    <a:pt x="425" y="458"/>
                    <a:pt x="425" y="465"/>
                  </a:cubicBezTo>
                  <a:cubicBezTo>
                    <a:pt x="424" y="467"/>
                    <a:pt x="427" y="471"/>
                    <a:pt x="427" y="472"/>
                  </a:cubicBezTo>
                  <a:cubicBezTo>
                    <a:pt x="428" y="481"/>
                    <a:pt x="421" y="484"/>
                    <a:pt x="418" y="493"/>
                  </a:cubicBezTo>
                  <a:cubicBezTo>
                    <a:pt x="421" y="496"/>
                    <a:pt x="427" y="495"/>
                    <a:pt x="429" y="498"/>
                  </a:cubicBezTo>
                  <a:cubicBezTo>
                    <a:pt x="433" y="497"/>
                    <a:pt x="436" y="495"/>
                    <a:pt x="441" y="495"/>
                  </a:cubicBezTo>
                  <a:cubicBezTo>
                    <a:pt x="446" y="500"/>
                    <a:pt x="447" y="504"/>
                    <a:pt x="446" y="514"/>
                  </a:cubicBezTo>
                  <a:cubicBezTo>
                    <a:pt x="451" y="521"/>
                    <a:pt x="455" y="514"/>
                    <a:pt x="462" y="512"/>
                  </a:cubicBezTo>
                  <a:cubicBezTo>
                    <a:pt x="476" y="506"/>
                    <a:pt x="489" y="512"/>
                    <a:pt x="501" y="513"/>
                  </a:cubicBezTo>
                  <a:cubicBezTo>
                    <a:pt x="508" y="507"/>
                    <a:pt x="510" y="498"/>
                    <a:pt x="523" y="499"/>
                  </a:cubicBezTo>
                  <a:cubicBezTo>
                    <a:pt x="527" y="491"/>
                    <a:pt x="532" y="485"/>
                    <a:pt x="542" y="483"/>
                  </a:cubicBezTo>
                  <a:cubicBezTo>
                    <a:pt x="543" y="476"/>
                    <a:pt x="538" y="477"/>
                    <a:pt x="538" y="471"/>
                  </a:cubicBezTo>
                  <a:cubicBezTo>
                    <a:pt x="543" y="459"/>
                    <a:pt x="557" y="456"/>
                    <a:pt x="564" y="445"/>
                  </a:cubicBezTo>
                  <a:cubicBezTo>
                    <a:pt x="578" y="441"/>
                    <a:pt x="602" y="440"/>
                    <a:pt x="596" y="421"/>
                  </a:cubicBezTo>
                  <a:cubicBezTo>
                    <a:pt x="602" y="415"/>
                    <a:pt x="607" y="408"/>
                    <a:pt x="615" y="408"/>
                  </a:cubicBezTo>
                  <a:cubicBezTo>
                    <a:pt x="616" y="408"/>
                    <a:pt x="618" y="410"/>
                    <a:pt x="621" y="411"/>
                  </a:cubicBezTo>
                  <a:cubicBezTo>
                    <a:pt x="632" y="413"/>
                    <a:pt x="631" y="419"/>
                    <a:pt x="644" y="418"/>
                  </a:cubicBezTo>
                  <a:cubicBezTo>
                    <a:pt x="645" y="409"/>
                    <a:pt x="656" y="410"/>
                    <a:pt x="664" y="407"/>
                  </a:cubicBezTo>
                  <a:cubicBezTo>
                    <a:pt x="670" y="404"/>
                    <a:pt x="672" y="399"/>
                    <a:pt x="676" y="398"/>
                  </a:cubicBezTo>
                  <a:cubicBezTo>
                    <a:pt x="687" y="398"/>
                    <a:pt x="695" y="409"/>
                    <a:pt x="692" y="422"/>
                  </a:cubicBezTo>
                  <a:cubicBezTo>
                    <a:pt x="703" y="432"/>
                    <a:pt x="715" y="440"/>
                    <a:pt x="723" y="453"/>
                  </a:cubicBezTo>
                  <a:cubicBezTo>
                    <a:pt x="731" y="453"/>
                    <a:pt x="731" y="453"/>
                    <a:pt x="731" y="453"/>
                  </a:cubicBezTo>
                  <a:cubicBezTo>
                    <a:pt x="732" y="462"/>
                    <a:pt x="745" y="458"/>
                    <a:pt x="749" y="464"/>
                  </a:cubicBezTo>
                  <a:cubicBezTo>
                    <a:pt x="748" y="468"/>
                    <a:pt x="750" y="469"/>
                    <a:pt x="751" y="472"/>
                  </a:cubicBezTo>
                  <a:cubicBezTo>
                    <a:pt x="753" y="473"/>
                    <a:pt x="757" y="473"/>
                    <a:pt x="759" y="475"/>
                  </a:cubicBezTo>
                  <a:cubicBezTo>
                    <a:pt x="760" y="481"/>
                    <a:pt x="762" y="487"/>
                    <a:pt x="764" y="491"/>
                  </a:cubicBezTo>
                  <a:cubicBezTo>
                    <a:pt x="760" y="496"/>
                    <a:pt x="760" y="503"/>
                    <a:pt x="753" y="505"/>
                  </a:cubicBezTo>
                  <a:cubicBezTo>
                    <a:pt x="751" y="505"/>
                    <a:pt x="747" y="504"/>
                    <a:pt x="743" y="504"/>
                  </a:cubicBezTo>
                  <a:cubicBezTo>
                    <a:pt x="733" y="505"/>
                    <a:pt x="728" y="509"/>
                    <a:pt x="722" y="503"/>
                  </a:cubicBezTo>
                  <a:cubicBezTo>
                    <a:pt x="718" y="506"/>
                    <a:pt x="716" y="504"/>
                    <a:pt x="710" y="504"/>
                  </a:cubicBezTo>
                  <a:cubicBezTo>
                    <a:pt x="709" y="507"/>
                    <a:pt x="707" y="508"/>
                    <a:pt x="709" y="512"/>
                  </a:cubicBezTo>
                  <a:cubicBezTo>
                    <a:pt x="717" y="512"/>
                    <a:pt x="720" y="521"/>
                    <a:pt x="727" y="524"/>
                  </a:cubicBezTo>
                  <a:cubicBezTo>
                    <a:pt x="729" y="525"/>
                    <a:pt x="732" y="523"/>
                    <a:pt x="734" y="524"/>
                  </a:cubicBezTo>
                  <a:cubicBezTo>
                    <a:pt x="738" y="526"/>
                    <a:pt x="742" y="535"/>
                    <a:pt x="748" y="530"/>
                  </a:cubicBezTo>
                  <a:cubicBezTo>
                    <a:pt x="750" y="523"/>
                    <a:pt x="746" y="512"/>
                    <a:pt x="754" y="510"/>
                  </a:cubicBezTo>
                  <a:cubicBezTo>
                    <a:pt x="768" y="513"/>
                    <a:pt x="768" y="494"/>
                    <a:pt x="780" y="492"/>
                  </a:cubicBezTo>
                  <a:cubicBezTo>
                    <a:pt x="781" y="483"/>
                    <a:pt x="773" y="483"/>
                    <a:pt x="771" y="477"/>
                  </a:cubicBezTo>
                  <a:cubicBezTo>
                    <a:pt x="774" y="474"/>
                    <a:pt x="774" y="468"/>
                    <a:pt x="779" y="467"/>
                  </a:cubicBezTo>
                  <a:cubicBezTo>
                    <a:pt x="788" y="467"/>
                    <a:pt x="791" y="482"/>
                    <a:pt x="800" y="475"/>
                  </a:cubicBezTo>
                  <a:cubicBezTo>
                    <a:pt x="796" y="458"/>
                    <a:pt x="776" y="458"/>
                    <a:pt x="764" y="449"/>
                  </a:cubicBezTo>
                  <a:cubicBezTo>
                    <a:pt x="766" y="447"/>
                    <a:pt x="768" y="446"/>
                    <a:pt x="767" y="442"/>
                  </a:cubicBezTo>
                  <a:cubicBezTo>
                    <a:pt x="757" y="440"/>
                    <a:pt x="749" y="439"/>
                    <a:pt x="743" y="433"/>
                  </a:cubicBezTo>
                  <a:cubicBezTo>
                    <a:pt x="739" y="428"/>
                    <a:pt x="739" y="420"/>
                    <a:pt x="736" y="414"/>
                  </a:cubicBezTo>
                  <a:cubicBezTo>
                    <a:pt x="731" y="406"/>
                    <a:pt x="720" y="405"/>
                    <a:pt x="720" y="395"/>
                  </a:cubicBezTo>
                  <a:cubicBezTo>
                    <a:pt x="724" y="394"/>
                    <a:pt x="725" y="389"/>
                    <a:pt x="722" y="386"/>
                  </a:cubicBezTo>
                  <a:cubicBezTo>
                    <a:pt x="726" y="383"/>
                    <a:pt x="734" y="378"/>
                    <a:pt x="740" y="381"/>
                  </a:cubicBezTo>
                  <a:cubicBezTo>
                    <a:pt x="740" y="386"/>
                    <a:pt x="736" y="388"/>
                    <a:pt x="738" y="394"/>
                  </a:cubicBezTo>
                  <a:cubicBezTo>
                    <a:pt x="744" y="394"/>
                    <a:pt x="742" y="388"/>
                    <a:pt x="748" y="390"/>
                  </a:cubicBezTo>
                  <a:cubicBezTo>
                    <a:pt x="751" y="402"/>
                    <a:pt x="761" y="406"/>
                    <a:pt x="765" y="417"/>
                  </a:cubicBezTo>
                  <a:cubicBezTo>
                    <a:pt x="770" y="416"/>
                    <a:pt x="773" y="418"/>
                    <a:pt x="777" y="418"/>
                  </a:cubicBezTo>
                  <a:cubicBezTo>
                    <a:pt x="778" y="420"/>
                    <a:pt x="778" y="423"/>
                    <a:pt x="780" y="424"/>
                  </a:cubicBezTo>
                  <a:cubicBezTo>
                    <a:pt x="795" y="428"/>
                    <a:pt x="801" y="441"/>
                    <a:pt x="814" y="446"/>
                  </a:cubicBezTo>
                  <a:cubicBezTo>
                    <a:pt x="813" y="455"/>
                    <a:pt x="811" y="463"/>
                    <a:pt x="809" y="469"/>
                  </a:cubicBezTo>
                  <a:cubicBezTo>
                    <a:pt x="811" y="473"/>
                    <a:pt x="818" y="473"/>
                    <a:pt x="817" y="481"/>
                  </a:cubicBezTo>
                  <a:cubicBezTo>
                    <a:pt x="827" y="485"/>
                    <a:pt x="831" y="496"/>
                    <a:pt x="838" y="503"/>
                  </a:cubicBezTo>
                  <a:cubicBezTo>
                    <a:pt x="841" y="504"/>
                    <a:pt x="847" y="501"/>
                    <a:pt x="847" y="505"/>
                  </a:cubicBezTo>
                  <a:cubicBezTo>
                    <a:pt x="845" y="507"/>
                    <a:pt x="840" y="506"/>
                    <a:pt x="839" y="510"/>
                  </a:cubicBezTo>
                  <a:cubicBezTo>
                    <a:pt x="843" y="516"/>
                    <a:pt x="846" y="518"/>
                    <a:pt x="844" y="529"/>
                  </a:cubicBezTo>
                  <a:cubicBezTo>
                    <a:pt x="848" y="531"/>
                    <a:pt x="851" y="529"/>
                    <a:pt x="856" y="529"/>
                  </a:cubicBezTo>
                  <a:cubicBezTo>
                    <a:pt x="856" y="531"/>
                    <a:pt x="857" y="532"/>
                    <a:pt x="858" y="535"/>
                  </a:cubicBezTo>
                  <a:cubicBezTo>
                    <a:pt x="863" y="530"/>
                    <a:pt x="865" y="538"/>
                    <a:pt x="870" y="536"/>
                  </a:cubicBezTo>
                  <a:cubicBezTo>
                    <a:pt x="870" y="528"/>
                    <a:pt x="864" y="521"/>
                    <a:pt x="864" y="516"/>
                  </a:cubicBezTo>
                  <a:cubicBezTo>
                    <a:pt x="869" y="516"/>
                    <a:pt x="868" y="521"/>
                    <a:pt x="874" y="519"/>
                  </a:cubicBezTo>
                  <a:cubicBezTo>
                    <a:pt x="873" y="511"/>
                    <a:pt x="857" y="510"/>
                    <a:pt x="852" y="503"/>
                  </a:cubicBezTo>
                  <a:cubicBezTo>
                    <a:pt x="863" y="501"/>
                    <a:pt x="870" y="511"/>
                    <a:pt x="881" y="513"/>
                  </a:cubicBezTo>
                  <a:cubicBezTo>
                    <a:pt x="883" y="510"/>
                    <a:pt x="881" y="506"/>
                    <a:pt x="880" y="504"/>
                  </a:cubicBezTo>
                  <a:cubicBezTo>
                    <a:pt x="883" y="503"/>
                    <a:pt x="886" y="502"/>
                    <a:pt x="885" y="496"/>
                  </a:cubicBezTo>
                  <a:cubicBezTo>
                    <a:pt x="881" y="496"/>
                    <a:pt x="876" y="496"/>
                    <a:pt x="873" y="493"/>
                  </a:cubicBezTo>
                  <a:cubicBezTo>
                    <a:pt x="867" y="489"/>
                    <a:pt x="860" y="474"/>
                    <a:pt x="858" y="467"/>
                  </a:cubicBezTo>
                  <a:cubicBezTo>
                    <a:pt x="864" y="469"/>
                    <a:pt x="866" y="474"/>
                    <a:pt x="872" y="476"/>
                  </a:cubicBezTo>
                  <a:cubicBezTo>
                    <a:pt x="878" y="473"/>
                    <a:pt x="872" y="463"/>
                    <a:pt x="880" y="461"/>
                  </a:cubicBezTo>
                  <a:cubicBezTo>
                    <a:pt x="884" y="461"/>
                    <a:pt x="884" y="464"/>
                    <a:pt x="887" y="465"/>
                  </a:cubicBezTo>
                  <a:cubicBezTo>
                    <a:pt x="891" y="463"/>
                    <a:pt x="891" y="459"/>
                    <a:pt x="895" y="459"/>
                  </a:cubicBezTo>
                  <a:cubicBezTo>
                    <a:pt x="900" y="461"/>
                    <a:pt x="908" y="461"/>
                    <a:pt x="908" y="467"/>
                  </a:cubicBezTo>
                  <a:cubicBezTo>
                    <a:pt x="906" y="469"/>
                    <a:pt x="900" y="468"/>
                    <a:pt x="902" y="473"/>
                  </a:cubicBezTo>
                  <a:cubicBezTo>
                    <a:pt x="906" y="477"/>
                    <a:pt x="907" y="470"/>
                    <a:pt x="911" y="470"/>
                  </a:cubicBezTo>
                  <a:cubicBezTo>
                    <a:pt x="910" y="479"/>
                    <a:pt x="910" y="484"/>
                    <a:pt x="906" y="490"/>
                  </a:cubicBezTo>
                  <a:cubicBezTo>
                    <a:pt x="910" y="490"/>
                    <a:pt x="912" y="492"/>
                    <a:pt x="916" y="492"/>
                  </a:cubicBezTo>
                  <a:cubicBezTo>
                    <a:pt x="920" y="487"/>
                    <a:pt x="914" y="487"/>
                    <a:pt x="912" y="484"/>
                  </a:cubicBezTo>
                  <a:cubicBezTo>
                    <a:pt x="922" y="483"/>
                    <a:pt x="922" y="498"/>
                    <a:pt x="923" y="502"/>
                  </a:cubicBezTo>
                  <a:cubicBezTo>
                    <a:pt x="919" y="497"/>
                    <a:pt x="915" y="497"/>
                    <a:pt x="907" y="498"/>
                  </a:cubicBezTo>
                  <a:cubicBezTo>
                    <a:pt x="907" y="504"/>
                    <a:pt x="907" y="504"/>
                    <a:pt x="907" y="504"/>
                  </a:cubicBezTo>
                  <a:cubicBezTo>
                    <a:pt x="918" y="505"/>
                    <a:pt x="933" y="506"/>
                    <a:pt x="930" y="519"/>
                  </a:cubicBezTo>
                  <a:cubicBezTo>
                    <a:pt x="936" y="523"/>
                    <a:pt x="943" y="525"/>
                    <a:pt x="946" y="531"/>
                  </a:cubicBezTo>
                  <a:cubicBezTo>
                    <a:pt x="957" y="529"/>
                    <a:pt x="965" y="543"/>
                    <a:pt x="980" y="537"/>
                  </a:cubicBezTo>
                  <a:cubicBezTo>
                    <a:pt x="978" y="524"/>
                    <a:pt x="995" y="524"/>
                    <a:pt x="1003" y="530"/>
                  </a:cubicBezTo>
                  <a:cubicBezTo>
                    <a:pt x="1006" y="532"/>
                    <a:pt x="1006" y="537"/>
                    <a:pt x="1010" y="539"/>
                  </a:cubicBezTo>
                  <a:cubicBezTo>
                    <a:pt x="1030" y="545"/>
                    <a:pt x="1038" y="516"/>
                    <a:pt x="1055" y="528"/>
                  </a:cubicBezTo>
                  <a:cubicBezTo>
                    <a:pt x="1059" y="527"/>
                    <a:pt x="1058" y="522"/>
                    <a:pt x="1063" y="522"/>
                  </a:cubicBezTo>
                  <a:cubicBezTo>
                    <a:pt x="1064" y="533"/>
                    <a:pt x="1056" y="553"/>
                    <a:pt x="1068" y="561"/>
                  </a:cubicBezTo>
                  <a:cubicBezTo>
                    <a:pt x="1054" y="576"/>
                    <a:pt x="1068" y="603"/>
                    <a:pt x="1059" y="616"/>
                  </a:cubicBezTo>
                  <a:cubicBezTo>
                    <a:pt x="1054" y="616"/>
                    <a:pt x="1054" y="616"/>
                    <a:pt x="1054" y="616"/>
                  </a:cubicBezTo>
                  <a:cubicBezTo>
                    <a:pt x="1052" y="630"/>
                    <a:pt x="1039" y="623"/>
                    <a:pt x="1027" y="625"/>
                  </a:cubicBezTo>
                  <a:cubicBezTo>
                    <a:pt x="1022" y="616"/>
                    <a:pt x="1015" y="621"/>
                    <a:pt x="1005" y="622"/>
                  </a:cubicBezTo>
                  <a:cubicBezTo>
                    <a:pt x="1002" y="622"/>
                    <a:pt x="1000" y="621"/>
                    <a:pt x="999" y="621"/>
                  </a:cubicBezTo>
                  <a:cubicBezTo>
                    <a:pt x="990" y="623"/>
                    <a:pt x="983" y="633"/>
                    <a:pt x="977" y="634"/>
                  </a:cubicBezTo>
                  <a:cubicBezTo>
                    <a:pt x="970" y="628"/>
                    <a:pt x="960" y="632"/>
                    <a:pt x="952" y="630"/>
                  </a:cubicBezTo>
                  <a:cubicBezTo>
                    <a:pt x="949" y="629"/>
                    <a:pt x="947" y="626"/>
                    <a:pt x="944" y="625"/>
                  </a:cubicBezTo>
                  <a:cubicBezTo>
                    <a:pt x="942" y="624"/>
                    <a:pt x="938" y="626"/>
                    <a:pt x="934" y="625"/>
                  </a:cubicBezTo>
                  <a:cubicBezTo>
                    <a:pt x="925" y="624"/>
                    <a:pt x="920" y="619"/>
                    <a:pt x="913" y="624"/>
                  </a:cubicBezTo>
                  <a:cubicBezTo>
                    <a:pt x="911" y="622"/>
                    <a:pt x="908" y="621"/>
                    <a:pt x="908" y="616"/>
                  </a:cubicBezTo>
                  <a:cubicBezTo>
                    <a:pt x="895" y="618"/>
                    <a:pt x="893" y="610"/>
                    <a:pt x="879" y="612"/>
                  </a:cubicBezTo>
                  <a:cubicBezTo>
                    <a:pt x="875" y="611"/>
                    <a:pt x="874" y="606"/>
                    <a:pt x="872" y="603"/>
                  </a:cubicBezTo>
                  <a:cubicBezTo>
                    <a:pt x="866" y="605"/>
                    <a:pt x="862" y="600"/>
                    <a:pt x="857" y="600"/>
                  </a:cubicBezTo>
                  <a:cubicBezTo>
                    <a:pt x="850" y="599"/>
                    <a:pt x="847" y="602"/>
                    <a:pt x="843" y="603"/>
                  </a:cubicBezTo>
                  <a:cubicBezTo>
                    <a:pt x="839" y="604"/>
                    <a:pt x="834" y="602"/>
                    <a:pt x="834" y="603"/>
                  </a:cubicBezTo>
                  <a:cubicBezTo>
                    <a:pt x="831" y="604"/>
                    <a:pt x="822" y="612"/>
                    <a:pt x="821" y="615"/>
                  </a:cubicBezTo>
                  <a:cubicBezTo>
                    <a:pt x="819" y="622"/>
                    <a:pt x="827" y="628"/>
                    <a:pt x="826" y="635"/>
                  </a:cubicBezTo>
                  <a:cubicBezTo>
                    <a:pt x="825" y="641"/>
                    <a:pt x="818" y="646"/>
                    <a:pt x="813" y="647"/>
                  </a:cubicBezTo>
                  <a:cubicBezTo>
                    <a:pt x="803" y="649"/>
                    <a:pt x="802" y="644"/>
                    <a:pt x="797" y="640"/>
                  </a:cubicBezTo>
                  <a:cubicBezTo>
                    <a:pt x="792" y="636"/>
                    <a:pt x="782" y="631"/>
                    <a:pt x="778" y="630"/>
                  </a:cubicBezTo>
                  <a:cubicBezTo>
                    <a:pt x="768" y="628"/>
                    <a:pt x="760" y="632"/>
                    <a:pt x="754" y="628"/>
                  </a:cubicBezTo>
                  <a:cubicBezTo>
                    <a:pt x="748" y="624"/>
                    <a:pt x="751" y="613"/>
                    <a:pt x="744" y="608"/>
                  </a:cubicBezTo>
                  <a:cubicBezTo>
                    <a:pt x="743" y="606"/>
                    <a:pt x="738" y="606"/>
                    <a:pt x="735" y="605"/>
                  </a:cubicBezTo>
                  <a:cubicBezTo>
                    <a:pt x="731" y="603"/>
                    <a:pt x="729" y="600"/>
                    <a:pt x="727" y="599"/>
                  </a:cubicBezTo>
                  <a:cubicBezTo>
                    <a:pt x="718" y="596"/>
                    <a:pt x="709" y="601"/>
                    <a:pt x="701" y="599"/>
                  </a:cubicBezTo>
                  <a:cubicBezTo>
                    <a:pt x="693" y="597"/>
                    <a:pt x="691" y="590"/>
                    <a:pt x="683" y="588"/>
                  </a:cubicBezTo>
                  <a:cubicBezTo>
                    <a:pt x="682" y="586"/>
                    <a:pt x="681" y="584"/>
                    <a:pt x="680" y="582"/>
                  </a:cubicBezTo>
                  <a:cubicBezTo>
                    <a:pt x="672" y="582"/>
                    <a:pt x="667" y="579"/>
                    <a:pt x="666" y="573"/>
                  </a:cubicBezTo>
                  <a:cubicBezTo>
                    <a:pt x="673" y="563"/>
                    <a:pt x="687" y="562"/>
                    <a:pt x="685" y="550"/>
                  </a:cubicBezTo>
                  <a:cubicBezTo>
                    <a:pt x="684" y="546"/>
                    <a:pt x="677" y="544"/>
                    <a:pt x="677" y="539"/>
                  </a:cubicBezTo>
                  <a:cubicBezTo>
                    <a:pt x="676" y="531"/>
                    <a:pt x="690" y="530"/>
                    <a:pt x="687" y="521"/>
                  </a:cubicBezTo>
                  <a:cubicBezTo>
                    <a:pt x="680" y="521"/>
                    <a:pt x="678" y="529"/>
                    <a:pt x="673" y="527"/>
                  </a:cubicBezTo>
                  <a:cubicBezTo>
                    <a:pt x="672" y="522"/>
                    <a:pt x="677" y="521"/>
                    <a:pt x="674" y="516"/>
                  </a:cubicBezTo>
                  <a:cubicBezTo>
                    <a:pt x="663" y="512"/>
                    <a:pt x="646" y="528"/>
                    <a:pt x="635" y="516"/>
                  </a:cubicBezTo>
                  <a:cubicBezTo>
                    <a:pt x="631" y="521"/>
                    <a:pt x="623" y="519"/>
                    <a:pt x="619" y="515"/>
                  </a:cubicBezTo>
                  <a:cubicBezTo>
                    <a:pt x="615" y="521"/>
                    <a:pt x="608" y="518"/>
                    <a:pt x="602" y="522"/>
                  </a:cubicBezTo>
                  <a:cubicBezTo>
                    <a:pt x="590" y="516"/>
                    <a:pt x="573" y="518"/>
                    <a:pt x="559" y="518"/>
                  </a:cubicBezTo>
                  <a:cubicBezTo>
                    <a:pt x="545" y="519"/>
                    <a:pt x="529" y="519"/>
                    <a:pt x="523" y="529"/>
                  </a:cubicBezTo>
                  <a:cubicBezTo>
                    <a:pt x="505" y="526"/>
                    <a:pt x="499" y="548"/>
                    <a:pt x="484" y="534"/>
                  </a:cubicBezTo>
                  <a:cubicBezTo>
                    <a:pt x="475" y="537"/>
                    <a:pt x="470" y="529"/>
                    <a:pt x="462" y="534"/>
                  </a:cubicBezTo>
                  <a:cubicBezTo>
                    <a:pt x="457" y="531"/>
                    <a:pt x="455" y="526"/>
                    <a:pt x="452" y="520"/>
                  </a:cubicBezTo>
                  <a:cubicBezTo>
                    <a:pt x="446" y="520"/>
                    <a:pt x="446" y="520"/>
                    <a:pt x="446" y="520"/>
                  </a:cubicBezTo>
                  <a:cubicBezTo>
                    <a:pt x="436" y="536"/>
                    <a:pt x="428" y="552"/>
                    <a:pt x="406" y="555"/>
                  </a:cubicBezTo>
                  <a:cubicBezTo>
                    <a:pt x="394" y="554"/>
                    <a:pt x="392" y="564"/>
                    <a:pt x="383" y="567"/>
                  </a:cubicBezTo>
                  <a:cubicBezTo>
                    <a:pt x="382" y="577"/>
                    <a:pt x="373" y="580"/>
                    <a:pt x="369" y="587"/>
                  </a:cubicBezTo>
                  <a:cubicBezTo>
                    <a:pt x="370" y="593"/>
                    <a:pt x="367" y="596"/>
                    <a:pt x="365" y="598"/>
                  </a:cubicBezTo>
                  <a:cubicBezTo>
                    <a:pt x="367" y="603"/>
                    <a:pt x="365" y="608"/>
                    <a:pt x="363" y="611"/>
                  </a:cubicBezTo>
                  <a:cubicBezTo>
                    <a:pt x="353" y="614"/>
                    <a:pt x="353" y="626"/>
                    <a:pt x="340" y="626"/>
                  </a:cubicBezTo>
                  <a:cubicBezTo>
                    <a:pt x="336" y="635"/>
                    <a:pt x="323" y="638"/>
                    <a:pt x="311" y="636"/>
                  </a:cubicBezTo>
                  <a:cubicBezTo>
                    <a:pt x="303" y="642"/>
                    <a:pt x="302" y="655"/>
                    <a:pt x="292" y="659"/>
                  </a:cubicBezTo>
                  <a:cubicBezTo>
                    <a:pt x="287" y="658"/>
                    <a:pt x="286" y="658"/>
                    <a:pt x="282" y="659"/>
                  </a:cubicBezTo>
                  <a:cubicBezTo>
                    <a:pt x="282" y="667"/>
                    <a:pt x="277" y="670"/>
                    <a:pt x="273" y="674"/>
                  </a:cubicBezTo>
                  <a:cubicBezTo>
                    <a:pt x="273" y="684"/>
                    <a:pt x="273" y="684"/>
                    <a:pt x="273" y="684"/>
                  </a:cubicBezTo>
                  <a:cubicBezTo>
                    <a:pt x="267" y="688"/>
                    <a:pt x="263" y="695"/>
                    <a:pt x="255" y="696"/>
                  </a:cubicBezTo>
                  <a:cubicBezTo>
                    <a:pt x="252" y="705"/>
                    <a:pt x="246" y="711"/>
                    <a:pt x="242" y="719"/>
                  </a:cubicBezTo>
                  <a:cubicBezTo>
                    <a:pt x="233" y="723"/>
                    <a:pt x="230" y="729"/>
                    <a:pt x="230" y="738"/>
                  </a:cubicBezTo>
                  <a:cubicBezTo>
                    <a:pt x="229" y="745"/>
                    <a:pt x="233" y="751"/>
                    <a:pt x="234" y="755"/>
                  </a:cubicBezTo>
                  <a:cubicBezTo>
                    <a:pt x="234" y="761"/>
                    <a:pt x="229" y="767"/>
                    <a:pt x="228" y="773"/>
                  </a:cubicBezTo>
                  <a:cubicBezTo>
                    <a:pt x="227" y="779"/>
                    <a:pt x="230" y="785"/>
                    <a:pt x="230" y="791"/>
                  </a:cubicBezTo>
                  <a:cubicBezTo>
                    <a:pt x="228" y="807"/>
                    <a:pt x="214" y="817"/>
                    <a:pt x="215" y="834"/>
                  </a:cubicBezTo>
                  <a:cubicBezTo>
                    <a:pt x="213" y="838"/>
                    <a:pt x="204" y="841"/>
                    <a:pt x="203" y="848"/>
                  </a:cubicBezTo>
                  <a:cubicBezTo>
                    <a:pt x="202" y="853"/>
                    <a:pt x="209" y="862"/>
                    <a:pt x="208" y="872"/>
                  </a:cubicBezTo>
                  <a:cubicBezTo>
                    <a:pt x="207" y="878"/>
                    <a:pt x="202" y="883"/>
                    <a:pt x="203" y="887"/>
                  </a:cubicBezTo>
                  <a:cubicBezTo>
                    <a:pt x="203" y="892"/>
                    <a:pt x="208" y="895"/>
                    <a:pt x="210" y="897"/>
                  </a:cubicBezTo>
                  <a:cubicBezTo>
                    <a:pt x="209" y="899"/>
                    <a:pt x="209" y="901"/>
                    <a:pt x="210" y="903"/>
                  </a:cubicBezTo>
                  <a:cubicBezTo>
                    <a:pt x="212" y="905"/>
                    <a:pt x="215" y="902"/>
                    <a:pt x="217" y="905"/>
                  </a:cubicBezTo>
                  <a:cubicBezTo>
                    <a:pt x="217" y="917"/>
                    <a:pt x="222" y="924"/>
                    <a:pt x="228" y="929"/>
                  </a:cubicBezTo>
                  <a:cubicBezTo>
                    <a:pt x="228" y="943"/>
                    <a:pt x="249" y="953"/>
                    <a:pt x="242" y="971"/>
                  </a:cubicBezTo>
                  <a:cubicBezTo>
                    <a:pt x="246" y="980"/>
                    <a:pt x="248" y="990"/>
                    <a:pt x="253" y="997"/>
                  </a:cubicBezTo>
                  <a:cubicBezTo>
                    <a:pt x="255" y="999"/>
                    <a:pt x="258" y="999"/>
                    <a:pt x="259" y="1000"/>
                  </a:cubicBezTo>
                  <a:cubicBezTo>
                    <a:pt x="265" y="1005"/>
                    <a:pt x="269" y="1015"/>
                    <a:pt x="276" y="1021"/>
                  </a:cubicBezTo>
                  <a:cubicBezTo>
                    <a:pt x="279" y="1024"/>
                    <a:pt x="281" y="1024"/>
                    <a:pt x="283" y="1027"/>
                  </a:cubicBezTo>
                  <a:cubicBezTo>
                    <a:pt x="287" y="1032"/>
                    <a:pt x="289" y="1039"/>
                    <a:pt x="293" y="1044"/>
                  </a:cubicBezTo>
                  <a:cubicBezTo>
                    <a:pt x="297" y="1048"/>
                    <a:pt x="304" y="1051"/>
                    <a:pt x="308" y="1055"/>
                  </a:cubicBezTo>
                  <a:cubicBezTo>
                    <a:pt x="312" y="1058"/>
                    <a:pt x="314" y="1062"/>
                    <a:pt x="317" y="1065"/>
                  </a:cubicBezTo>
                  <a:cubicBezTo>
                    <a:pt x="325" y="1070"/>
                    <a:pt x="331" y="1063"/>
                    <a:pt x="343" y="1062"/>
                  </a:cubicBezTo>
                  <a:cubicBezTo>
                    <a:pt x="350" y="1061"/>
                    <a:pt x="357" y="1063"/>
                    <a:pt x="363" y="1064"/>
                  </a:cubicBezTo>
                  <a:cubicBezTo>
                    <a:pt x="374" y="1064"/>
                    <a:pt x="378" y="1062"/>
                    <a:pt x="384" y="1068"/>
                  </a:cubicBezTo>
                  <a:cubicBezTo>
                    <a:pt x="387" y="1069"/>
                    <a:pt x="389" y="1068"/>
                    <a:pt x="391" y="1067"/>
                  </a:cubicBezTo>
                  <a:cubicBezTo>
                    <a:pt x="394" y="1075"/>
                    <a:pt x="405" y="1075"/>
                    <a:pt x="409" y="1082"/>
                  </a:cubicBezTo>
                  <a:cubicBezTo>
                    <a:pt x="425" y="1078"/>
                    <a:pt x="440" y="1078"/>
                    <a:pt x="452" y="1070"/>
                  </a:cubicBezTo>
                  <a:cubicBezTo>
                    <a:pt x="460" y="1078"/>
                    <a:pt x="467" y="1068"/>
                    <a:pt x="474" y="1067"/>
                  </a:cubicBezTo>
                  <a:cubicBezTo>
                    <a:pt x="477" y="1067"/>
                    <a:pt x="481" y="1070"/>
                    <a:pt x="486" y="1069"/>
                  </a:cubicBezTo>
                  <a:cubicBezTo>
                    <a:pt x="489" y="1069"/>
                    <a:pt x="491" y="1067"/>
                    <a:pt x="493" y="1067"/>
                  </a:cubicBezTo>
                  <a:cubicBezTo>
                    <a:pt x="496" y="1068"/>
                    <a:pt x="498" y="1071"/>
                    <a:pt x="501" y="1071"/>
                  </a:cubicBezTo>
                  <a:cubicBezTo>
                    <a:pt x="504" y="1072"/>
                    <a:pt x="507" y="1070"/>
                    <a:pt x="509" y="1069"/>
                  </a:cubicBezTo>
                  <a:cubicBezTo>
                    <a:pt x="525" y="1069"/>
                    <a:pt x="539" y="1084"/>
                    <a:pt x="543" y="1095"/>
                  </a:cubicBezTo>
                  <a:cubicBezTo>
                    <a:pt x="547" y="1108"/>
                    <a:pt x="548" y="1115"/>
                    <a:pt x="568" y="1113"/>
                  </a:cubicBezTo>
                  <a:cubicBezTo>
                    <a:pt x="569" y="1112"/>
                    <a:pt x="568" y="1109"/>
                    <a:pt x="571" y="1110"/>
                  </a:cubicBezTo>
                  <a:cubicBezTo>
                    <a:pt x="580" y="1109"/>
                    <a:pt x="585" y="1116"/>
                    <a:pt x="592" y="1115"/>
                  </a:cubicBezTo>
                  <a:cubicBezTo>
                    <a:pt x="597" y="1115"/>
                    <a:pt x="604" y="1108"/>
                    <a:pt x="609" y="1115"/>
                  </a:cubicBezTo>
                  <a:cubicBezTo>
                    <a:pt x="610" y="1128"/>
                    <a:pt x="627" y="1131"/>
                    <a:pt x="629" y="1141"/>
                  </a:cubicBezTo>
                  <a:cubicBezTo>
                    <a:pt x="631" y="1149"/>
                    <a:pt x="623" y="1151"/>
                    <a:pt x="625" y="1162"/>
                  </a:cubicBezTo>
                  <a:cubicBezTo>
                    <a:pt x="623" y="1165"/>
                    <a:pt x="619" y="1166"/>
                    <a:pt x="617" y="1169"/>
                  </a:cubicBezTo>
                  <a:cubicBezTo>
                    <a:pt x="618" y="1175"/>
                    <a:pt x="623" y="1177"/>
                    <a:pt x="623" y="1184"/>
                  </a:cubicBezTo>
                  <a:cubicBezTo>
                    <a:pt x="622" y="1185"/>
                    <a:pt x="619" y="1184"/>
                    <a:pt x="618" y="1186"/>
                  </a:cubicBezTo>
                  <a:cubicBezTo>
                    <a:pt x="619" y="1196"/>
                    <a:pt x="616" y="1203"/>
                    <a:pt x="607" y="1203"/>
                  </a:cubicBezTo>
                  <a:cubicBezTo>
                    <a:pt x="608" y="1210"/>
                    <a:pt x="613" y="1213"/>
                    <a:pt x="618" y="1216"/>
                  </a:cubicBezTo>
                  <a:cubicBezTo>
                    <a:pt x="619" y="1219"/>
                    <a:pt x="617" y="1219"/>
                    <a:pt x="618" y="1222"/>
                  </a:cubicBezTo>
                  <a:cubicBezTo>
                    <a:pt x="622" y="1224"/>
                    <a:pt x="625" y="1227"/>
                    <a:pt x="626" y="1233"/>
                  </a:cubicBezTo>
                  <a:cubicBezTo>
                    <a:pt x="633" y="1233"/>
                    <a:pt x="632" y="1237"/>
                    <a:pt x="635" y="1240"/>
                  </a:cubicBezTo>
                  <a:cubicBezTo>
                    <a:pt x="637" y="1243"/>
                    <a:pt x="642" y="1244"/>
                    <a:pt x="643" y="1246"/>
                  </a:cubicBezTo>
                  <a:cubicBezTo>
                    <a:pt x="646" y="1249"/>
                    <a:pt x="646" y="1252"/>
                    <a:pt x="648" y="1255"/>
                  </a:cubicBezTo>
                  <a:cubicBezTo>
                    <a:pt x="653" y="1260"/>
                    <a:pt x="661" y="1262"/>
                    <a:pt x="666" y="1267"/>
                  </a:cubicBezTo>
                  <a:cubicBezTo>
                    <a:pt x="673" y="1274"/>
                    <a:pt x="674" y="1284"/>
                    <a:pt x="681" y="1291"/>
                  </a:cubicBezTo>
                  <a:cubicBezTo>
                    <a:pt x="681" y="1294"/>
                    <a:pt x="678" y="1293"/>
                    <a:pt x="679" y="1297"/>
                  </a:cubicBezTo>
                  <a:cubicBezTo>
                    <a:pt x="682" y="1301"/>
                    <a:pt x="688" y="1303"/>
                    <a:pt x="688" y="1311"/>
                  </a:cubicBezTo>
                  <a:cubicBezTo>
                    <a:pt x="693" y="1317"/>
                    <a:pt x="701" y="1320"/>
                    <a:pt x="700" y="1331"/>
                  </a:cubicBezTo>
                  <a:cubicBezTo>
                    <a:pt x="699" y="1335"/>
                    <a:pt x="695" y="1335"/>
                    <a:pt x="694" y="1339"/>
                  </a:cubicBezTo>
                  <a:cubicBezTo>
                    <a:pt x="696" y="1352"/>
                    <a:pt x="713" y="1360"/>
                    <a:pt x="712" y="1373"/>
                  </a:cubicBezTo>
                  <a:cubicBezTo>
                    <a:pt x="711" y="1378"/>
                    <a:pt x="705" y="1379"/>
                    <a:pt x="707" y="1385"/>
                  </a:cubicBezTo>
                  <a:cubicBezTo>
                    <a:pt x="697" y="1384"/>
                    <a:pt x="698" y="1394"/>
                    <a:pt x="689" y="1393"/>
                  </a:cubicBezTo>
                  <a:cubicBezTo>
                    <a:pt x="689" y="1403"/>
                    <a:pt x="684" y="1405"/>
                    <a:pt x="687" y="1415"/>
                  </a:cubicBezTo>
                  <a:cubicBezTo>
                    <a:pt x="680" y="1417"/>
                    <a:pt x="683" y="1423"/>
                    <a:pt x="677" y="1427"/>
                  </a:cubicBezTo>
                  <a:cubicBezTo>
                    <a:pt x="679" y="1436"/>
                    <a:pt x="676" y="1443"/>
                    <a:pt x="679" y="1451"/>
                  </a:cubicBezTo>
                  <a:cubicBezTo>
                    <a:pt x="683" y="1459"/>
                    <a:pt x="695" y="1464"/>
                    <a:pt x="704" y="1475"/>
                  </a:cubicBezTo>
                  <a:cubicBezTo>
                    <a:pt x="706" y="1477"/>
                    <a:pt x="706" y="1479"/>
                    <a:pt x="708" y="1481"/>
                  </a:cubicBezTo>
                  <a:cubicBezTo>
                    <a:pt x="712" y="1487"/>
                    <a:pt x="718" y="1489"/>
                    <a:pt x="721" y="1493"/>
                  </a:cubicBezTo>
                  <a:cubicBezTo>
                    <a:pt x="722" y="1494"/>
                    <a:pt x="721" y="1496"/>
                    <a:pt x="722" y="1497"/>
                  </a:cubicBezTo>
                  <a:cubicBezTo>
                    <a:pt x="726" y="1500"/>
                    <a:pt x="731" y="1499"/>
                    <a:pt x="733" y="1503"/>
                  </a:cubicBezTo>
                  <a:cubicBezTo>
                    <a:pt x="735" y="1508"/>
                    <a:pt x="733" y="1515"/>
                    <a:pt x="735" y="1521"/>
                  </a:cubicBezTo>
                  <a:cubicBezTo>
                    <a:pt x="736" y="1524"/>
                    <a:pt x="740" y="1527"/>
                    <a:pt x="741" y="1529"/>
                  </a:cubicBezTo>
                  <a:cubicBezTo>
                    <a:pt x="742" y="1530"/>
                    <a:pt x="740" y="1533"/>
                    <a:pt x="740" y="1534"/>
                  </a:cubicBezTo>
                  <a:cubicBezTo>
                    <a:pt x="741" y="1535"/>
                    <a:pt x="744" y="1541"/>
                    <a:pt x="744" y="1542"/>
                  </a:cubicBezTo>
                  <a:cubicBezTo>
                    <a:pt x="746" y="1545"/>
                    <a:pt x="751" y="1550"/>
                    <a:pt x="753" y="1552"/>
                  </a:cubicBezTo>
                  <a:cubicBezTo>
                    <a:pt x="762" y="1563"/>
                    <a:pt x="783" y="1564"/>
                    <a:pt x="783" y="1578"/>
                  </a:cubicBezTo>
                  <a:cubicBezTo>
                    <a:pt x="788" y="1583"/>
                    <a:pt x="799" y="1582"/>
                    <a:pt x="800" y="1592"/>
                  </a:cubicBezTo>
                  <a:cubicBezTo>
                    <a:pt x="800" y="1594"/>
                    <a:pt x="797" y="1594"/>
                    <a:pt x="794" y="1594"/>
                  </a:cubicBezTo>
                  <a:cubicBezTo>
                    <a:pt x="794" y="1599"/>
                    <a:pt x="800" y="1599"/>
                    <a:pt x="801" y="1604"/>
                  </a:cubicBezTo>
                  <a:cubicBezTo>
                    <a:pt x="808" y="1602"/>
                    <a:pt x="813" y="1607"/>
                    <a:pt x="820" y="1608"/>
                  </a:cubicBezTo>
                  <a:cubicBezTo>
                    <a:pt x="833" y="1609"/>
                    <a:pt x="848" y="1604"/>
                    <a:pt x="860" y="1603"/>
                  </a:cubicBezTo>
                  <a:cubicBezTo>
                    <a:pt x="881" y="1601"/>
                    <a:pt x="902" y="1604"/>
                    <a:pt x="921" y="1600"/>
                  </a:cubicBezTo>
                  <a:cubicBezTo>
                    <a:pt x="940" y="1597"/>
                    <a:pt x="954" y="1584"/>
                    <a:pt x="970" y="1580"/>
                  </a:cubicBezTo>
                  <a:cubicBezTo>
                    <a:pt x="984" y="1576"/>
                    <a:pt x="990" y="1567"/>
                    <a:pt x="1000" y="1562"/>
                  </a:cubicBezTo>
                  <a:cubicBezTo>
                    <a:pt x="1004" y="1559"/>
                    <a:pt x="1011" y="1559"/>
                    <a:pt x="1016" y="1556"/>
                  </a:cubicBezTo>
                  <a:cubicBezTo>
                    <a:pt x="1024" y="1552"/>
                    <a:pt x="1029" y="1542"/>
                    <a:pt x="1033" y="1535"/>
                  </a:cubicBezTo>
                  <a:cubicBezTo>
                    <a:pt x="1034" y="1532"/>
                    <a:pt x="1029" y="1534"/>
                    <a:pt x="1030" y="1530"/>
                  </a:cubicBezTo>
                  <a:cubicBezTo>
                    <a:pt x="1046" y="1521"/>
                    <a:pt x="1066" y="1516"/>
                    <a:pt x="1082" y="1507"/>
                  </a:cubicBezTo>
                  <a:cubicBezTo>
                    <a:pt x="1083" y="1504"/>
                    <a:pt x="1080" y="1504"/>
                    <a:pt x="1080" y="1501"/>
                  </a:cubicBezTo>
                  <a:cubicBezTo>
                    <a:pt x="1086" y="1499"/>
                    <a:pt x="1087" y="1493"/>
                    <a:pt x="1089" y="1487"/>
                  </a:cubicBezTo>
                  <a:cubicBezTo>
                    <a:pt x="1085" y="1486"/>
                    <a:pt x="1085" y="1482"/>
                    <a:pt x="1082" y="1479"/>
                  </a:cubicBezTo>
                  <a:cubicBezTo>
                    <a:pt x="1084" y="1478"/>
                    <a:pt x="1085" y="1476"/>
                    <a:pt x="1085" y="1474"/>
                  </a:cubicBezTo>
                  <a:cubicBezTo>
                    <a:pt x="1084" y="1472"/>
                    <a:pt x="1081" y="1472"/>
                    <a:pt x="1079" y="1471"/>
                  </a:cubicBezTo>
                  <a:cubicBezTo>
                    <a:pt x="1081" y="1463"/>
                    <a:pt x="1089" y="1464"/>
                    <a:pt x="1095" y="1460"/>
                  </a:cubicBezTo>
                  <a:cubicBezTo>
                    <a:pt x="1098" y="1458"/>
                    <a:pt x="1100" y="1454"/>
                    <a:pt x="1103" y="1451"/>
                  </a:cubicBezTo>
                  <a:cubicBezTo>
                    <a:pt x="1108" y="1449"/>
                    <a:pt x="1114" y="1448"/>
                    <a:pt x="1119" y="1445"/>
                  </a:cubicBezTo>
                  <a:cubicBezTo>
                    <a:pt x="1122" y="1442"/>
                    <a:pt x="1124" y="1437"/>
                    <a:pt x="1127" y="1434"/>
                  </a:cubicBezTo>
                  <a:cubicBezTo>
                    <a:pt x="1142" y="1423"/>
                    <a:pt x="1160" y="1422"/>
                    <a:pt x="1174" y="1412"/>
                  </a:cubicBezTo>
                  <a:cubicBezTo>
                    <a:pt x="1179" y="1409"/>
                    <a:pt x="1188" y="1400"/>
                    <a:pt x="1193" y="1395"/>
                  </a:cubicBezTo>
                  <a:cubicBezTo>
                    <a:pt x="1200" y="1387"/>
                    <a:pt x="1197" y="1383"/>
                    <a:pt x="1197" y="1373"/>
                  </a:cubicBezTo>
                  <a:cubicBezTo>
                    <a:pt x="1197" y="1369"/>
                    <a:pt x="1198" y="1363"/>
                    <a:pt x="1199" y="1360"/>
                  </a:cubicBezTo>
                  <a:cubicBezTo>
                    <a:pt x="1202" y="1350"/>
                    <a:pt x="1203" y="1342"/>
                    <a:pt x="1208" y="1331"/>
                  </a:cubicBezTo>
                  <a:cubicBezTo>
                    <a:pt x="1207" y="1325"/>
                    <a:pt x="1197" y="1327"/>
                    <a:pt x="1194" y="1323"/>
                  </a:cubicBezTo>
                  <a:cubicBezTo>
                    <a:pt x="1197" y="1312"/>
                    <a:pt x="1186" y="1305"/>
                    <a:pt x="1194" y="1299"/>
                  </a:cubicBezTo>
                  <a:cubicBezTo>
                    <a:pt x="1188" y="1292"/>
                    <a:pt x="1199" y="1289"/>
                    <a:pt x="1197" y="1281"/>
                  </a:cubicBezTo>
                  <a:cubicBezTo>
                    <a:pt x="1194" y="1279"/>
                    <a:pt x="1187" y="1280"/>
                    <a:pt x="1186" y="1276"/>
                  </a:cubicBezTo>
                  <a:cubicBezTo>
                    <a:pt x="1190" y="1267"/>
                    <a:pt x="1190" y="1259"/>
                    <a:pt x="1194" y="1251"/>
                  </a:cubicBezTo>
                  <a:cubicBezTo>
                    <a:pt x="1198" y="1245"/>
                    <a:pt x="1210" y="1240"/>
                    <a:pt x="1208" y="1230"/>
                  </a:cubicBezTo>
                  <a:cubicBezTo>
                    <a:pt x="1210" y="1227"/>
                    <a:pt x="1213" y="1224"/>
                    <a:pt x="1216" y="1222"/>
                  </a:cubicBezTo>
                  <a:cubicBezTo>
                    <a:pt x="1216" y="1219"/>
                    <a:pt x="1215" y="1219"/>
                    <a:pt x="1215" y="1216"/>
                  </a:cubicBezTo>
                  <a:cubicBezTo>
                    <a:pt x="1221" y="1213"/>
                    <a:pt x="1226" y="1209"/>
                    <a:pt x="1228" y="1202"/>
                  </a:cubicBezTo>
                  <a:cubicBezTo>
                    <a:pt x="1231" y="1202"/>
                    <a:pt x="1232" y="1200"/>
                    <a:pt x="1236" y="1200"/>
                  </a:cubicBezTo>
                  <a:cubicBezTo>
                    <a:pt x="1244" y="1193"/>
                    <a:pt x="1246" y="1183"/>
                    <a:pt x="1253" y="1175"/>
                  </a:cubicBezTo>
                  <a:cubicBezTo>
                    <a:pt x="1257" y="1170"/>
                    <a:pt x="1264" y="1167"/>
                    <a:pt x="1267" y="1163"/>
                  </a:cubicBezTo>
                  <a:cubicBezTo>
                    <a:pt x="1269" y="1160"/>
                    <a:pt x="1269" y="1157"/>
                    <a:pt x="1271" y="1154"/>
                  </a:cubicBezTo>
                  <a:cubicBezTo>
                    <a:pt x="1273" y="1152"/>
                    <a:pt x="1276" y="1151"/>
                    <a:pt x="1278" y="1149"/>
                  </a:cubicBezTo>
                  <a:cubicBezTo>
                    <a:pt x="1304" y="1121"/>
                    <a:pt x="1338" y="1099"/>
                    <a:pt x="1353" y="1061"/>
                  </a:cubicBezTo>
                  <a:cubicBezTo>
                    <a:pt x="1355" y="1054"/>
                    <a:pt x="1362" y="1049"/>
                    <a:pt x="1365" y="1042"/>
                  </a:cubicBezTo>
                  <a:cubicBezTo>
                    <a:pt x="1368" y="1037"/>
                    <a:pt x="1367" y="1031"/>
                    <a:pt x="1368" y="1025"/>
                  </a:cubicBezTo>
                  <a:cubicBezTo>
                    <a:pt x="1369" y="1021"/>
                    <a:pt x="1376" y="1015"/>
                    <a:pt x="1378" y="1007"/>
                  </a:cubicBezTo>
                  <a:cubicBezTo>
                    <a:pt x="1381" y="995"/>
                    <a:pt x="1382" y="986"/>
                    <a:pt x="1388" y="981"/>
                  </a:cubicBezTo>
                  <a:cubicBezTo>
                    <a:pt x="1388" y="974"/>
                    <a:pt x="1389" y="967"/>
                    <a:pt x="1387" y="961"/>
                  </a:cubicBezTo>
                  <a:cubicBezTo>
                    <a:pt x="1388" y="958"/>
                    <a:pt x="1391" y="958"/>
                    <a:pt x="1391" y="954"/>
                  </a:cubicBezTo>
                  <a:cubicBezTo>
                    <a:pt x="1390" y="946"/>
                    <a:pt x="1389" y="937"/>
                    <a:pt x="1392" y="931"/>
                  </a:cubicBezTo>
                  <a:cubicBezTo>
                    <a:pt x="1391" y="931"/>
                    <a:pt x="1390" y="930"/>
                    <a:pt x="1389" y="928"/>
                  </a:cubicBezTo>
                  <a:cubicBezTo>
                    <a:pt x="1386" y="928"/>
                    <a:pt x="1385" y="929"/>
                    <a:pt x="1382" y="929"/>
                  </a:cubicBezTo>
                  <a:cubicBezTo>
                    <a:pt x="1378" y="948"/>
                    <a:pt x="1351" y="944"/>
                    <a:pt x="1341" y="956"/>
                  </a:cubicBezTo>
                  <a:cubicBezTo>
                    <a:pt x="1338" y="957"/>
                    <a:pt x="1339" y="954"/>
                    <a:pt x="1336" y="954"/>
                  </a:cubicBezTo>
                  <a:cubicBezTo>
                    <a:pt x="1329" y="958"/>
                    <a:pt x="1326" y="965"/>
                    <a:pt x="1319" y="969"/>
                  </a:cubicBezTo>
                  <a:cubicBezTo>
                    <a:pt x="1316" y="968"/>
                    <a:pt x="1315" y="966"/>
                    <a:pt x="1311" y="967"/>
                  </a:cubicBezTo>
                  <a:cubicBezTo>
                    <a:pt x="1301" y="972"/>
                    <a:pt x="1295" y="982"/>
                    <a:pt x="1282" y="979"/>
                  </a:cubicBezTo>
                  <a:cubicBezTo>
                    <a:pt x="1273" y="977"/>
                    <a:pt x="1270" y="964"/>
                    <a:pt x="1261" y="963"/>
                  </a:cubicBezTo>
                  <a:cubicBezTo>
                    <a:pt x="1271" y="953"/>
                    <a:pt x="1263" y="938"/>
                    <a:pt x="1248" y="938"/>
                  </a:cubicBezTo>
                  <a:cubicBezTo>
                    <a:pt x="1248" y="935"/>
                    <a:pt x="1247" y="932"/>
                    <a:pt x="1245" y="929"/>
                  </a:cubicBezTo>
                  <a:cubicBezTo>
                    <a:pt x="1239" y="930"/>
                    <a:pt x="1236" y="927"/>
                    <a:pt x="1232" y="925"/>
                  </a:cubicBezTo>
                  <a:cubicBezTo>
                    <a:pt x="1230" y="922"/>
                    <a:pt x="1230" y="916"/>
                    <a:pt x="1227" y="914"/>
                  </a:cubicBezTo>
                  <a:cubicBezTo>
                    <a:pt x="1224" y="912"/>
                    <a:pt x="1222" y="913"/>
                    <a:pt x="1218" y="914"/>
                  </a:cubicBezTo>
                  <a:cubicBezTo>
                    <a:pt x="1216" y="913"/>
                    <a:pt x="1214" y="910"/>
                    <a:pt x="1211" y="909"/>
                  </a:cubicBezTo>
                  <a:cubicBezTo>
                    <a:pt x="1200" y="909"/>
                    <a:pt x="1191" y="903"/>
                    <a:pt x="1188" y="894"/>
                  </a:cubicBezTo>
                  <a:cubicBezTo>
                    <a:pt x="1186" y="888"/>
                    <a:pt x="1188" y="882"/>
                    <a:pt x="1186" y="877"/>
                  </a:cubicBezTo>
                  <a:cubicBezTo>
                    <a:pt x="1181" y="865"/>
                    <a:pt x="1173" y="858"/>
                    <a:pt x="1162" y="853"/>
                  </a:cubicBezTo>
                  <a:cubicBezTo>
                    <a:pt x="1161" y="852"/>
                    <a:pt x="1162" y="848"/>
                    <a:pt x="1159" y="849"/>
                  </a:cubicBezTo>
                  <a:cubicBezTo>
                    <a:pt x="1156" y="846"/>
                    <a:pt x="1152" y="850"/>
                    <a:pt x="1149" y="848"/>
                  </a:cubicBezTo>
                  <a:cubicBezTo>
                    <a:pt x="1149" y="833"/>
                    <a:pt x="1138" y="819"/>
                    <a:pt x="1142" y="805"/>
                  </a:cubicBezTo>
                  <a:cubicBezTo>
                    <a:pt x="1140" y="802"/>
                    <a:pt x="1136" y="801"/>
                    <a:pt x="1135" y="797"/>
                  </a:cubicBezTo>
                  <a:cubicBezTo>
                    <a:pt x="1135" y="784"/>
                    <a:pt x="1124" y="781"/>
                    <a:pt x="1114" y="778"/>
                  </a:cubicBezTo>
                  <a:cubicBezTo>
                    <a:pt x="1108" y="772"/>
                    <a:pt x="1104" y="760"/>
                    <a:pt x="1106" y="753"/>
                  </a:cubicBezTo>
                  <a:cubicBezTo>
                    <a:pt x="1094" y="749"/>
                    <a:pt x="1092" y="733"/>
                    <a:pt x="1084" y="723"/>
                  </a:cubicBezTo>
                  <a:cubicBezTo>
                    <a:pt x="1080" y="718"/>
                    <a:pt x="1074" y="715"/>
                    <a:pt x="1072" y="709"/>
                  </a:cubicBezTo>
                  <a:cubicBezTo>
                    <a:pt x="1070" y="706"/>
                    <a:pt x="1071" y="703"/>
                    <a:pt x="1070" y="700"/>
                  </a:cubicBezTo>
                  <a:cubicBezTo>
                    <a:pt x="1067" y="695"/>
                    <a:pt x="1059" y="696"/>
                    <a:pt x="1060" y="689"/>
                  </a:cubicBezTo>
                  <a:cubicBezTo>
                    <a:pt x="1064" y="692"/>
                    <a:pt x="1066" y="696"/>
                    <a:pt x="1074" y="695"/>
                  </a:cubicBezTo>
                  <a:cubicBezTo>
                    <a:pt x="1075" y="687"/>
                    <a:pt x="1067" y="675"/>
                    <a:pt x="1074" y="670"/>
                  </a:cubicBezTo>
                  <a:cubicBezTo>
                    <a:pt x="1074" y="687"/>
                    <a:pt x="1082" y="694"/>
                    <a:pt x="1096" y="697"/>
                  </a:cubicBezTo>
                  <a:cubicBezTo>
                    <a:pt x="1099" y="702"/>
                    <a:pt x="1101" y="710"/>
                    <a:pt x="1106" y="715"/>
                  </a:cubicBezTo>
                  <a:cubicBezTo>
                    <a:pt x="1111" y="721"/>
                    <a:pt x="1117" y="722"/>
                    <a:pt x="1122" y="726"/>
                  </a:cubicBezTo>
                  <a:cubicBezTo>
                    <a:pt x="1127" y="731"/>
                    <a:pt x="1127" y="739"/>
                    <a:pt x="1131" y="746"/>
                  </a:cubicBezTo>
                  <a:cubicBezTo>
                    <a:pt x="1136" y="754"/>
                    <a:pt x="1143" y="749"/>
                    <a:pt x="1150" y="751"/>
                  </a:cubicBezTo>
                  <a:cubicBezTo>
                    <a:pt x="1174" y="756"/>
                    <a:pt x="1166" y="802"/>
                    <a:pt x="1188" y="811"/>
                  </a:cubicBezTo>
                  <a:cubicBezTo>
                    <a:pt x="1191" y="811"/>
                    <a:pt x="1193" y="810"/>
                    <a:pt x="1197" y="810"/>
                  </a:cubicBezTo>
                  <a:cubicBezTo>
                    <a:pt x="1201" y="812"/>
                    <a:pt x="1206" y="818"/>
                    <a:pt x="1210" y="823"/>
                  </a:cubicBezTo>
                  <a:cubicBezTo>
                    <a:pt x="1215" y="829"/>
                    <a:pt x="1221" y="838"/>
                    <a:pt x="1228" y="847"/>
                  </a:cubicBezTo>
                  <a:cubicBezTo>
                    <a:pt x="1240" y="860"/>
                    <a:pt x="1255" y="866"/>
                    <a:pt x="1246" y="889"/>
                  </a:cubicBezTo>
                  <a:cubicBezTo>
                    <a:pt x="1256" y="893"/>
                    <a:pt x="1257" y="910"/>
                    <a:pt x="1254" y="923"/>
                  </a:cubicBezTo>
                  <a:cubicBezTo>
                    <a:pt x="1259" y="927"/>
                    <a:pt x="1264" y="932"/>
                    <a:pt x="1267" y="938"/>
                  </a:cubicBezTo>
                  <a:cubicBezTo>
                    <a:pt x="1274" y="939"/>
                    <a:pt x="1283" y="939"/>
                    <a:pt x="1289" y="935"/>
                  </a:cubicBezTo>
                  <a:cubicBezTo>
                    <a:pt x="1293" y="931"/>
                    <a:pt x="1293" y="921"/>
                    <a:pt x="1299" y="921"/>
                  </a:cubicBezTo>
                  <a:cubicBezTo>
                    <a:pt x="1311" y="920"/>
                    <a:pt x="1318" y="917"/>
                    <a:pt x="1325" y="914"/>
                  </a:cubicBezTo>
                  <a:cubicBezTo>
                    <a:pt x="1329" y="912"/>
                    <a:pt x="1333" y="912"/>
                    <a:pt x="1336" y="911"/>
                  </a:cubicBezTo>
                  <a:cubicBezTo>
                    <a:pt x="1340" y="908"/>
                    <a:pt x="1343" y="900"/>
                    <a:pt x="1348" y="895"/>
                  </a:cubicBezTo>
                  <a:cubicBezTo>
                    <a:pt x="1356" y="887"/>
                    <a:pt x="1362" y="882"/>
                    <a:pt x="1370" y="875"/>
                  </a:cubicBezTo>
                  <a:cubicBezTo>
                    <a:pt x="1377" y="868"/>
                    <a:pt x="1382" y="864"/>
                    <a:pt x="1393" y="863"/>
                  </a:cubicBezTo>
                  <a:cubicBezTo>
                    <a:pt x="1396" y="838"/>
                    <a:pt x="1419" y="832"/>
                    <a:pt x="1434" y="818"/>
                  </a:cubicBezTo>
                  <a:cubicBezTo>
                    <a:pt x="1434" y="814"/>
                    <a:pt x="1433" y="812"/>
                    <a:pt x="1433" y="808"/>
                  </a:cubicBezTo>
                  <a:cubicBezTo>
                    <a:pt x="1439" y="803"/>
                    <a:pt x="1449" y="801"/>
                    <a:pt x="1447" y="788"/>
                  </a:cubicBezTo>
                  <a:cubicBezTo>
                    <a:pt x="1455" y="782"/>
                    <a:pt x="1457" y="771"/>
                    <a:pt x="1455" y="757"/>
                  </a:cubicBezTo>
                  <a:cubicBezTo>
                    <a:pt x="1459" y="758"/>
                    <a:pt x="1461" y="756"/>
                    <a:pt x="1463" y="755"/>
                  </a:cubicBezTo>
                  <a:cubicBezTo>
                    <a:pt x="1460" y="738"/>
                    <a:pt x="1475" y="729"/>
                    <a:pt x="1466" y="712"/>
                  </a:cubicBezTo>
                  <a:cubicBezTo>
                    <a:pt x="1457" y="713"/>
                    <a:pt x="1454" y="700"/>
                    <a:pt x="1447" y="697"/>
                  </a:cubicBezTo>
                  <a:cubicBezTo>
                    <a:pt x="1437" y="692"/>
                    <a:pt x="1426" y="699"/>
                    <a:pt x="1417" y="693"/>
                  </a:cubicBezTo>
                  <a:cubicBezTo>
                    <a:pt x="1406" y="686"/>
                    <a:pt x="1409" y="668"/>
                    <a:pt x="1401" y="658"/>
                  </a:cubicBezTo>
                  <a:cubicBezTo>
                    <a:pt x="1400" y="677"/>
                    <a:pt x="1385" y="685"/>
                    <a:pt x="1387" y="706"/>
                  </a:cubicBezTo>
                  <a:cubicBezTo>
                    <a:pt x="1381" y="709"/>
                    <a:pt x="1377" y="706"/>
                    <a:pt x="1370" y="707"/>
                  </a:cubicBezTo>
                  <a:cubicBezTo>
                    <a:pt x="1365" y="709"/>
                    <a:pt x="1362" y="716"/>
                    <a:pt x="1358" y="715"/>
                  </a:cubicBezTo>
                  <a:cubicBezTo>
                    <a:pt x="1340" y="714"/>
                    <a:pt x="1363" y="674"/>
                    <a:pt x="1338" y="679"/>
                  </a:cubicBezTo>
                  <a:cubicBezTo>
                    <a:pt x="1335" y="685"/>
                    <a:pt x="1344" y="697"/>
                    <a:pt x="1338" y="703"/>
                  </a:cubicBezTo>
                  <a:cubicBezTo>
                    <a:pt x="1334" y="690"/>
                    <a:pt x="1318" y="689"/>
                    <a:pt x="1317" y="673"/>
                  </a:cubicBezTo>
                  <a:cubicBezTo>
                    <a:pt x="1310" y="669"/>
                    <a:pt x="1298" y="668"/>
                    <a:pt x="1298" y="657"/>
                  </a:cubicBezTo>
                  <a:cubicBezTo>
                    <a:pt x="1293" y="654"/>
                    <a:pt x="1290" y="651"/>
                    <a:pt x="1289" y="645"/>
                  </a:cubicBezTo>
                  <a:cubicBezTo>
                    <a:pt x="1284" y="643"/>
                    <a:pt x="1278" y="641"/>
                    <a:pt x="1277" y="635"/>
                  </a:cubicBezTo>
                  <a:cubicBezTo>
                    <a:pt x="1278" y="634"/>
                    <a:pt x="1283" y="635"/>
                    <a:pt x="1285" y="634"/>
                  </a:cubicBezTo>
                  <a:cubicBezTo>
                    <a:pt x="1285" y="627"/>
                    <a:pt x="1285" y="627"/>
                    <a:pt x="1285" y="627"/>
                  </a:cubicBezTo>
                  <a:cubicBezTo>
                    <a:pt x="1290" y="627"/>
                    <a:pt x="1290" y="627"/>
                    <a:pt x="1290" y="627"/>
                  </a:cubicBezTo>
                  <a:cubicBezTo>
                    <a:pt x="1288" y="610"/>
                    <a:pt x="1299" y="620"/>
                    <a:pt x="1306" y="626"/>
                  </a:cubicBezTo>
                  <a:cubicBezTo>
                    <a:pt x="1316" y="635"/>
                    <a:pt x="1327" y="651"/>
                    <a:pt x="1336" y="657"/>
                  </a:cubicBezTo>
                  <a:cubicBezTo>
                    <a:pt x="1352" y="644"/>
                    <a:pt x="1362" y="667"/>
                    <a:pt x="1380" y="666"/>
                  </a:cubicBezTo>
                  <a:cubicBezTo>
                    <a:pt x="1388" y="661"/>
                    <a:pt x="1393" y="652"/>
                    <a:pt x="1401" y="647"/>
                  </a:cubicBezTo>
                  <a:cubicBezTo>
                    <a:pt x="1408" y="652"/>
                    <a:pt x="1412" y="659"/>
                    <a:pt x="1416" y="666"/>
                  </a:cubicBezTo>
                  <a:cubicBezTo>
                    <a:pt x="1429" y="670"/>
                    <a:pt x="1436" y="663"/>
                    <a:pt x="1448" y="668"/>
                  </a:cubicBezTo>
                  <a:cubicBezTo>
                    <a:pt x="1451" y="668"/>
                    <a:pt x="1450" y="664"/>
                    <a:pt x="1455" y="665"/>
                  </a:cubicBezTo>
                  <a:cubicBezTo>
                    <a:pt x="1464" y="670"/>
                    <a:pt x="1468" y="663"/>
                    <a:pt x="1474" y="659"/>
                  </a:cubicBezTo>
                  <a:cubicBezTo>
                    <a:pt x="1479" y="657"/>
                    <a:pt x="1486" y="658"/>
                    <a:pt x="1486" y="652"/>
                  </a:cubicBezTo>
                  <a:cubicBezTo>
                    <a:pt x="1495" y="653"/>
                    <a:pt x="1501" y="644"/>
                    <a:pt x="1508" y="640"/>
                  </a:cubicBezTo>
                  <a:cubicBezTo>
                    <a:pt x="1514" y="642"/>
                    <a:pt x="1516" y="648"/>
                    <a:pt x="1519" y="653"/>
                  </a:cubicBezTo>
                  <a:cubicBezTo>
                    <a:pt x="1523" y="653"/>
                    <a:pt x="1526" y="651"/>
                    <a:pt x="1531" y="652"/>
                  </a:cubicBezTo>
                  <a:cubicBezTo>
                    <a:pt x="1532" y="655"/>
                    <a:pt x="1535" y="657"/>
                    <a:pt x="1536" y="659"/>
                  </a:cubicBezTo>
                  <a:cubicBezTo>
                    <a:pt x="1539" y="659"/>
                    <a:pt x="1541" y="658"/>
                    <a:pt x="1544" y="659"/>
                  </a:cubicBezTo>
                  <a:cubicBezTo>
                    <a:pt x="1545" y="662"/>
                    <a:pt x="1546" y="664"/>
                    <a:pt x="1547" y="667"/>
                  </a:cubicBezTo>
                  <a:cubicBezTo>
                    <a:pt x="1555" y="671"/>
                    <a:pt x="1559" y="664"/>
                    <a:pt x="1562" y="659"/>
                  </a:cubicBezTo>
                  <a:cubicBezTo>
                    <a:pt x="1566" y="671"/>
                    <a:pt x="1552" y="672"/>
                    <a:pt x="1553" y="682"/>
                  </a:cubicBezTo>
                  <a:cubicBezTo>
                    <a:pt x="1553" y="687"/>
                    <a:pt x="1566" y="695"/>
                    <a:pt x="1571" y="697"/>
                  </a:cubicBezTo>
                  <a:cubicBezTo>
                    <a:pt x="1592" y="705"/>
                    <a:pt x="1580" y="671"/>
                    <a:pt x="1586" y="661"/>
                  </a:cubicBezTo>
                  <a:cubicBezTo>
                    <a:pt x="1587" y="667"/>
                    <a:pt x="1585" y="672"/>
                    <a:pt x="1585" y="677"/>
                  </a:cubicBezTo>
                  <a:cubicBezTo>
                    <a:pt x="1587" y="680"/>
                    <a:pt x="1590" y="681"/>
                    <a:pt x="1592" y="683"/>
                  </a:cubicBezTo>
                  <a:cubicBezTo>
                    <a:pt x="1595" y="712"/>
                    <a:pt x="1602" y="735"/>
                    <a:pt x="1614" y="755"/>
                  </a:cubicBezTo>
                  <a:cubicBezTo>
                    <a:pt x="1614" y="758"/>
                    <a:pt x="1614" y="760"/>
                    <a:pt x="1615" y="762"/>
                  </a:cubicBezTo>
                  <a:cubicBezTo>
                    <a:pt x="1616" y="764"/>
                    <a:pt x="1619" y="763"/>
                    <a:pt x="1621" y="765"/>
                  </a:cubicBezTo>
                  <a:cubicBezTo>
                    <a:pt x="1621" y="772"/>
                    <a:pt x="1625" y="776"/>
                    <a:pt x="1629" y="779"/>
                  </a:cubicBezTo>
                  <a:cubicBezTo>
                    <a:pt x="1628" y="802"/>
                    <a:pt x="1645" y="814"/>
                    <a:pt x="1647" y="830"/>
                  </a:cubicBezTo>
                  <a:cubicBezTo>
                    <a:pt x="1648" y="844"/>
                    <a:pt x="1651" y="853"/>
                    <a:pt x="1658" y="862"/>
                  </a:cubicBezTo>
                  <a:cubicBezTo>
                    <a:pt x="1663" y="856"/>
                    <a:pt x="1660" y="849"/>
                    <a:pt x="1661" y="842"/>
                  </a:cubicBezTo>
                  <a:cubicBezTo>
                    <a:pt x="1662" y="838"/>
                    <a:pt x="1665" y="835"/>
                    <a:pt x="1666" y="831"/>
                  </a:cubicBezTo>
                  <a:cubicBezTo>
                    <a:pt x="1666" y="830"/>
                    <a:pt x="1665" y="827"/>
                    <a:pt x="1665" y="825"/>
                  </a:cubicBezTo>
                  <a:cubicBezTo>
                    <a:pt x="1665" y="820"/>
                    <a:pt x="1669" y="814"/>
                    <a:pt x="1669" y="810"/>
                  </a:cubicBezTo>
                  <a:cubicBezTo>
                    <a:pt x="1669" y="804"/>
                    <a:pt x="1665" y="794"/>
                    <a:pt x="1664" y="783"/>
                  </a:cubicBezTo>
                  <a:close/>
                  <a:moveTo>
                    <a:pt x="911" y="465"/>
                  </a:moveTo>
                  <a:cubicBezTo>
                    <a:pt x="918" y="465"/>
                    <a:pt x="918" y="465"/>
                    <a:pt x="918" y="465"/>
                  </a:cubicBezTo>
                  <a:cubicBezTo>
                    <a:pt x="918" y="468"/>
                    <a:pt x="910" y="471"/>
                    <a:pt x="911" y="465"/>
                  </a:cubicBezTo>
                  <a:close/>
                  <a:moveTo>
                    <a:pt x="923" y="465"/>
                  </a:moveTo>
                  <a:cubicBezTo>
                    <a:pt x="924" y="455"/>
                    <a:pt x="940" y="454"/>
                    <a:pt x="947" y="459"/>
                  </a:cubicBezTo>
                  <a:cubicBezTo>
                    <a:pt x="947" y="468"/>
                    <a:pt x="931" y="466"/>
                    <a:pt x="923" y="465"/>
                  </a:cubicBezTo>
                  <a:close/>
                  <a:moveTo>
                    <a:pt x="1059" y="449"/>
                  </a:moveTo>
                  <a:cubicBezTo>
                    <a:pt x="1056" y="449"/>
                    <a:pt x="1055" y="446"/>
                    <a:pt x="1052" y="444"/>
                  </a:cubicBezTo>
                  <a:cubicBezTo>
                    <a:pt x="1049" y="444"/>
                    <a:pt x="1048" y="446"/>
                    <a:pt x="1045" y="445"/>
                  </a:cubicBezTo>
                  <a:cubicBezTo>
                    <a:pt x="1041" y="445"/>
                    <a:pt x="1041" y="441"/>
                    <a:pt x="1038" y="440"/>
                  </a:cubicBezTo>
                  <a:cubicBezTo>
                    <a:pt x="1035" y="439"/>
                    <a:pt x="1033" y="441"/>
                    <a:pt x="1030" y="442"/>
                  </a:cubicBezTo>
                  <a:cubicBezTo>
                    <a:pt x="1026" y="440"/>
                    <a:pt x="1024" y="437"/>
                    <a:pt x="1021" y="435"/>
                  </a:cubicBezTo>
                  <a:cubicBezTo>
                    <a:pt x="1015" y="442"/>
                    <a:pt x="1008" y="436"/>
                    <a:pt x="1001" y="437"/>
                  </a:cubicBezTo>
                  <a:cubicBezTo>
                    <a:pt x="990" y="438"/>
                    <a:pt x="981" y="446"/>
                    <a:pt x="976" y="453"/>
                  </a:cubicBezTo>
                  <a:cubicBezTo>
                    <a:pt x="959" y="454"/>
                    <a:pt x="951" y="450"/>
                    <a:pt x="934" y="450"/>
                  </a:cubicBezTo>
                  <a:cubicBezTo>
                    <a:pt x="931" y="445"/>
                    <a:pt x="929" y="437"/>
                    <a:pt x="924" y="433"/>
                  </a:cubicBezTo>
                  <a:cubicBezTo>
                    <a:pt x="925" y="429"/>
                    <a:pt x="927" y="425"/>
                    <a:pt x="925" y="420"/>
                  </a:cubicBezTo>
                  <a:cubicBezTo>
                    <a:pt x="927" y="419"/>
                    <a:pt x="929" y="418"/>
                    <a:pt x="932" y="419"/>
                  </a:cubicBezTo>
                  <a:cubicBezTo>
                    <a:pt x="930" y="406"/>
                    <a:pt x="932" y="395"/>
                    <a:pt x="944" y="395"/>
                  </a:cubicBezTo>
                  <a:cubicBezTo>
                    <a:pt x="945" y="389"/>
                    <a:pt x="942" y="388"/>
                    <a:pt x="942" y="383"/>
                  </a:cubicBezTo>
                  <a:cubicBezTo>
                    <a:pt x="950" y="377"/>
                    <a:pt x="951" y="363"/>
                    <a:pt x="968" y="365"/>
                  </a:cubicBezTo>
                  <a:cubicBezTo>
                    <a:pt x="971" y="368"/>
                    <a:pt x="966" y="366"/>
                    <a:pt x="966" y="370"/>
                  </a:cubicBezTo>
                  <a:cubicBezTo>
                    <a:pt x="971" y="376"/>
                    <a:pt x="981" y="370"/>
                    <a:pt x="987" y="374"/>
                  </a:cubicBezTo>
                  <a:cubicBezTo>
                    <a:pt x="985" y="379"/>
                    <a:pt x="979" y="379"/>
                    <a:pt x="978" y="384"/>
                  </a:cubicBezTo>
                  <a:cubicBezTo>
                    <a:pt x="982" y="386"/>
                    <a:pt x="988" y="386"/>
                    <a:pt x="991" y="389"/>
                  </a:cubicBezTo>
                  <a:cubicBezTo>
                    <a:pt x="991" y="392"/>
                    <a:pt x="990" y="396"/>
                    <a:pt x="992" y="397"/>
                  </a:cubicBezTo>
                  <a:cubicBezTo>
                    <a:pt x="993" y="399"/>
                    <a:pt x="996" y="398"/>
                    <a:pt x="998" y="399"/>
                  </a:cubicBezTo>
                  <a:cubicBezTo>
                    <a:pt x="1001" y="393"/>
                    <a:pt x="1013" y="396"/>
                    <a:pt x="1014" y="387"/>
                  </a:cubicBezTo>
                  <a:cubicBezTo>
                    <a:pt x="1016" y="388"/>
                    <a:pt x="1019" y="389"/>
                    <a:pt x="1023" y="389"/>
                  </a:cubicBezTo>
                  <a:cubicBezTo>
                    <a:pt x="1025" y="388"/>
                    <a:pt x="1025" y="384"/>
                    <a:pt x="1027" y="382"/>
                  </a:cubicBezTo>
                  <a:cubicBezTo>
                    <a:pt x="1017" y="381"/>
                    <a:pt x="1005" y="384"/>
                    <a:pt x="999" y="373"/>
                  </a:cubicBezTo>
                  <a:cubicBezTo>
                    <a:pt x="1005" y="364"/>
                    <a:pt x="1021" y="365"/>
                    <a:pt x="1027" y="356"/>
                  </a:cubicBezTo>
                  <a:cubicBezTo>
                    <a:pt x="1035" y="358"/>
                    <a:pt x="1039" y="350"/>
                    <a:pt x="1047" y="353"/>
                  </a:cubicBezTo>
                  <a:cubicBezTo>
                    <a:pt x="1045" y="358"/>
                    <a:pt x="1040" y="360"/>
                    <a:pt x="1035" y="362"/>
                  </a:cubicBezTo>
                  <a:cubicBezTo>
                    <a:pt x="1036" y="366"/>
                    <a:pt x="1039" y="366"/>
                    <a:pt x="1042" y="368"/>
                  </a:cubicBezTo>
                  <a:cubicBezTo>
                    <a:pt x="1038" y="370"/>
                    <a:pt x="1040" y="378"/>
                    <a:pt x="1037" y="382"/>
                  </a:cubicBezTo>
                  <a:cubicBezTo>
                    <a:pt x="1033" y="383"/>
                    <a:pt x="1033" y="379"/>
                    <a:pt x="1029" y="380"/>
                  </a:cubicBezTo>
                  <a:cubicBezTo>
                    <a:pt x="1029" y="388"/>
                    <a:pt x="1037" y="388"/>
                    <a:pt x="1040" y="393"/>
                  </a:cubicBezTo>
                  <a:cubicBezTo>
                    <a:pt x="1049" y="391"/>
                    <a:pt x="1049" y="398"/>
                    <a:pt x="1058" y="396"/>
                  </a:cubicBezTo>
                  <a:cubicBezTo>
                    <a:pt x="1067" y="408"/>
                    <a:pt x="1087" y="411"/>
                    <a:pt x="1099" y="418"/>
                  </a:cubicBezTo>
                  <a:cubicBezTo>
                    <a:pt x="1105" y="421"/>
                    <a:pt x="1106" y="431"/>
                    <a:pt x="1112" y="436"/>
                  </a:cubicBezTo>
                  <a:cubicBezTo>
                    <a:pt x="1106" y="454"/>
                    <a:pt x="1075" y="450"/>
                    <a:pt x="1059" y="449"/>
                  </a:cubicBezTo>
                  <a:close/>
                  <a:moveTo>
                    <a:pt x="1104" y="91"/>
                  </a:moveTo>
                  <a:cubicBezTo>
                    <a:pt x="1108" y="89"/>
                    <a:pt x="1112" y="93"/>
                    <a:pt x="1115" y="94"/>
                  </a:cubicBezTo>
                  <a:cubicBezTo>
                    <a:pt x="1112" y="96"/>
                    <a:pt x="1108" y="92"/>
                    <a:pt x="1104" y="91"/>
                  </a:cubicBezTo>
                  <a:close/>
                  <a:moveTo>
                    <a:pt x="215" y="250"/>
                  </a:moveTo>
                  <a:cubicBezTo>
                    <a:pt x="215" y="251"/>
                    <a:pt x="214" y="252"/>
                    <a:pt x="215" y="252"/>
                  </a:cubicBezTo>
                  <a:cubicBezTo>
                    <a:pt x="217" y="250"/>
                    <a:pt x="221" y="244"/>
                    <a:pt x="217" y="245"/>
                  </a:cubicBezTo>
                  <a:cubicBezTo>
                    <a:pt x="222" y="239"/>
                    <a:pt x="233" y="233"/>
                    <a:pt x="233" y="227"/>
                  </a:cubicBezTo>
                  <a:cubicBezTo>
                    <a:pt x="238" y="227"/>
                    <a:pt x="246" y="222"/>
                    <a:pt x="248" y="214"/>
                  </a:cubicBezTo>
                  <a:cubicBezTo>
                    <a:pt x="246" y="214"/>
                    <a:pt x="243" y="217"/>
                    <a:pt x="242" y="215"/>
                  </a:cubicBezTo>
                  <a:cubicBezTo>
                    <a:pt x="248" y="212"/>
                    <a:pt x="251" y="208"/>
                    <a:pt x="258" y="206"/>
                  </a:cubicBezTo>
                  <a:cubicBezTo>
                    <a:pt x="260" y="209"/>
                    <a:pt x="257" y="213"/>
                    <a:pt x="257" y="216"/>
                  </a:cubicBezTo>
                  <a:cubicBezTo>
                    <a:pt x="262" y="217"/>
                    <a:pt x="268" y="210"/>
                    <a:pt x="274" y="208"/>
                  </a:cubicBezTo>
                  <a:cubicBezTo>
                    <a:pt x="277" y="207"/>
                    <a:pt x="283" y="209"/>
                    <a:pt x="287" y="206"/>
                  </a:cubicBezTo>
                  <a:cubicBezTo>
                    <a:pt x="288" y="206"/>
                    <a:pt x="290" y="202"/>
                    <a:pt x="292" y="201"/>
                  </a:cubicBezTo>
                  <a:cubicBezTo>
                    <a:pt x="297" y="196"/>
                    <a:pt x="310" y="191"/>
                    <a:pt x="305" y="187"/>
                  </a:cubicBezTo>
                  <a:cubicBezTo>
                    <a:pt x="309" y="187"/>
                    <a:pt x="308" y="182"/>
                    <a:pt x="311" y="180"/>
                  </a:cubicBezTo>
                  <a:cubicBezTo>
                    <a:pt x="313" y="181"/>
                    <a:pt x="313" y="182"/>
                    <a:pt x="314" y="181"/>
                  </a:cubicBezTo>
                  <a:cubicBezTo>
                    <a:pt x="323" y="157"/>
                    <a:pt x="359" y="143"/>
                    <a:pt x="376" y="124"/>
                  </a:cubicBezTo>
                  <a:cubicBezTo>
                    <a:pt x="369" y="128"/>
                    <a:pt x="360" y="131"/>
                    <a:pt x="353" y="134"/>
                  </a:cubicBezTo>
                  <a:cubicBezTo>
                    <a:pt x="361" y="124"/>
                    <a:pt x="378" y="117"/>
                    <a:pt x="387" y="108"/>
                  </a:cubicBezTo>
                  <a:cubicBezTo>
                    <a:pt x="396" y="101"/>
                    <a:pt x="401" y="100"/>
                    <a:pt x="400" y="94"/>
                  </a:cubicBezTo>
                  <a:cubicBezTo>
                    <a:pt x="322" y="137"/>
                    <a:pt x="252" y="193"/>
                    <a:pt x="200" y="258"/>
                  </a:cubicBezTo>
                  <a:cubicBezTo>
                    <a:pt x="202" y="257"/>
                    <a:pt x="206" y="253"/>
                    <a:pt x="208" y="254"/>
                  </a:cubicBezTo>
                  <a:cubicBezTo>
                    <a:pt x="203" y="260"/>
                    <a:pt x="192" y="264"/>
                    <a:pt x="192" y="271"/>
                  </a:cubicBezTo>
                  <a:cubicBezTo>
                    <a:pt x="194" y="265"/>
                    <a:pt x="199" y="268"/>
                    <a:pt x="203" y="266"/>
                  </a:cubicBezTo>
                  <a:cubicBezTo>
                    <a:pt x="210" y="262"/>
                    <a:pt x="210" y="255"/>
                    <a:pt x="215" y="250"/>
                  </a:cubicBezTo>
                  <a:close/>
                  <a:moveTo>
                    <a:pt x="63" y="1119"/>
                  </a:moveTo>
                  <a:cubicBezTo>
                    <a:pt x="63" y="1103"/>
                    <a:pt x="54" y="1079"/>
                    <a:pt x="50" y="1063"/>
                  </a:cubicBezTo>
                  <a:cubicBezTo>
                    <a:pt x="48" y="1055"/>
                    <a:pt x="40" y="1047"/>
                    <a:pt x="37" y="1040"/>
                  </a:cubicBezTo>
                  <a:cubicBezTo>
                    <a:pt x="33" y="1032"/>
                    <a:pt x="30" y="1023"/>
                    <a:pt x="27" y="1015"/>
                  </a:cubicBezTo>
                  <a:cubicBezTo>
                    <a:pt x="21" y="998"/>
                    <a:pt x="12" y="982"/>
                    <a:pt x="8" y="967"/>
                  </a:cubicBezTo>
                  <a:cubicBezTo>
                    <a:pt x="7" y="962"/>
                    <a:pt x="6" y="954"/>
                    <a:pt x="5" y="947"/>
                  </a:cubicBezTo>
                  <a:cubicBezTo>
                    <a:pt x="4" y="944"/>
                    <a:pt x="0" y="929"/>
                    <a:pt x="1" y="934"/>
                  </a:cubicBezTo>
                  <a:cubicBezTo>
                    <a:pt x="15" y="1040"/>
                    <a:pt x="48" y="1132"/>
                    <a:pt x="89" y="1208"/>
                  </a:cubicBezTo>
                  <a:cubicBezTo>
                    <a:pt x="80" y="1183"/>
                    <a:pt x="62" y="1159"/>
                    <a:pt x="61" y="1131"/>
                  </a:cubicBezTo>
                  <a:cubicBezTo>
                    <a:pt x="61" y="1127"/>
                    <a:pt x="63" y="1123"/>
                    <a:pt x="63" y="1119"/>
                  </a:cubicBezTo>
                  <a:close/>
                  <a:moveTo>
                    <a:pt x="585" y="5"/>
                  </a:moveTo>
                  <a:cubicBezTo>
                    <a:pt x="584" y="5"/>
                    <a:pt x="583" y="5"/>
                    <a:pt x="583" y="4"/>
                  </a:cubicBezTo>
                  <a:cubicBezTo>
                    <a:pt x="584" y="4"/>
                    <a:pt x="585" y="4"/>
                    <a:pt x="585" y="3"/>
                  </a:cubicBezTo>
                  <a:cubicBezTo>
                    <a:pt x="581" y="3"/>
                    <a:pt x="578" y="3"/>
                    <a:pt x="577" y="6"/>
                  </a:cubicBezTo>
                  <a:cubicBezTo>
                    <a:pt x="580" y="7"/>
                    <a:pt x="584" y="7"/>
                    <a:pt x="585" y="5"/>
                  </a:cubicBezTo>
                  <a:close/>
                </a:path>
              </a:pathLst>
            </a:custGeom>
            <a:grpFill/>
            <a:ln w="9525" cap="flat" cmpd="sng">
              <a:noFill/>
              <a:prstDash val="solid"/>
              <a:round/>
              <a:headEnd type="none" w="med" len="med"/>
              <a:tailEnd type="none" w="med" len="med"/>
            </a:ln>
            <a:effectLst/>
          </p:spPr>
          <p:txBody>
            <a:bodyPr/>
            <a:lstStyle/>
            <a:p>
              <a:endParaRPr lang="de-DE" sz="1013">
                <a:latin typeface="inpin heiti" panose="00000500000000000000" pitchFamily="2" charset="-122"/>
                <a:ea typeface="inpin heiti" panose="00000500000000000000" pitchFamily="2" charset="-122"/>
                <a:sym typeface="inpin heiti" panose="00000500000000000000" pitchFamily="2" charset="-122"/>
              </a:endParaRPr>
            </a:p>
          </p:txBody>
        </p:sp>
      </p:grpSp>
      <p:sp>
        <p:nvSpPr>
          <p:cNvPr id="17" name="文本框 2"/>
          <p:cNvSpPr txBox="1"/>
          <p:nvPr/>
        </p:nvSpPr>
        <p:spPr>
          <a:xfrm>
            <a:off x="848632" y="127672"/>
            <a:ext cx="2464538" cy="415370"/>
          </a:xfrm>
          <a:prstGeom prst="rect">
            <a:avLst/>
          </a:prstGeom>
          <a:noFill/>
        </p:spPr>
        <p:txBody>
          <a:bodyPr wrap="square" rtlCol="0">
            <a:spAutoFit/>
          </a:bodyPr>
          <a:lstStyle/>
          <a:p>
            <a:pPr algn="ctr"/>
            <a:r>
              <a:rPr lang="en-US" altLang="zh-CN" sz="2099" b="1" dirty="0">
                <a:solidFill>
                  <a:srgbClr val="356377"/>
                </a:solidFill>
                <a:latin typeface="inpin heiti" panose="00000500000000000000" pitchFamily="2" charset="-122"/>
                <a:ea typeface="inpin heiti" panose="00000500000000000000" pitchFamily="2" charset="-122"/>
                <a:sym typeface="inpin heiti" panose="00000500000000000000" pitchFamily="2" charset="-122"/>
              </a:rPr>
              <a:t>Enter title</a:t>
            </a:r>
            <a:endParaRPr lang="zh-CN" altLang="en-US" sz="2099" b="1" dirty="0">
              <a:solidFill>
                <a:srgbClr val="356377"/>
              </a:solidFill>
              <a:latin typeface="inpin heiti" panose="00000500000000000000" pitchFamily="2" charset="-122"/>
              <a:ea typeface="inpin heiti" panose="00000500000000000000" pitchFamily="2" charset="-122"/>
              <a:sym typeface="inpin heiti" panose="00000500000000000000" pitchFamily="2" charset="-122"/>
            </a:endParaRPr>
          </a:p>
        </p:txBody>
      </p:sp>
    </p:spTree>
    <p:extLst>
      <p:ext uri="{BB962C8B-B14F-4D97-AF65-F5344CB8AC3E}">
        <p14:creationId xmlns:p14="http://schemas.microsoft.com/office/powerpoint/2010/main" val="2792960722"/>
      </p:ext>
    </p:extLst>
  </p:cSld>
  <p:clrMapOvr>
    <a:masterClrMapping/>
  </p:clrMapOvr>
  <mc:AlternateContent xmlns:mc="http://schemas.openxmlformats.org/markup-compatibility/2006" xmlns:p14="http://schemas.microsoft.com/office/powerpoint/2010/main">
    <mc:Choice Requires="p14">
      <p:transition spd="slow" p14:dur="1250" advClick="0" advTm="0">
        <p14:switch dir="r"/>
      </p:transition>
    </mc:Choice>
    <mc:Fallback xmlns="">
      <p:transition spd="slow"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1" presetClass="entr" presetSubtype="0" fill="hold" grpId="0" nodeType="afterEffect">
                                  <p:stCondLst>
                                    <p:cond delay="0"/>
                                  </p:stCondLst>
                                  <p:iterate type="lt">
                                    <p:tmPct val="10000"/>
                                  </p:iterate>
                                  <p:childTnLst>
                                    <p:set>
                                      <p:cBhvr>
                                        <p:cTn id="6" dur="1" fill="hold">
                                          <p:stCondLst>
                                            <p:cond delay="0"/>
                                          </p:stCondLst>
                                        </p:cTn>
                                        <p:tgtEl>
                                          <p:spTgt spid="17"/>
                                        </p:tgtEl>
                                        <p:attrNameLst>
                                          <p:attrName>style.visibility</p:attrName>
                                        </p:attrNameLst>
                                      </p:cBhvr>
                                      <p:to>
                                        <p:strVal val="visible"/>
                                      </p:to>
                                    </p:set>
                                    <p:anim calcmode="lin" valueType="num">
                                      <p:cBhvr>
                                        <p:cTn id="7" dur="500" fill="hold"/>
                                        <p:tgtEl>
                                          <p:spTgt spid="17"/>
                                        </p:tgtEl>
                                        <p:attrNameLst>
                                          <p:attrName>ppt_x</p:attrName>
                                        </p:attrNameLst>
                                      </p:cBhvr>
                                      <p:tavLst>
                                        <p:tav tm="0">
                                          <p:val>
                                            <p:strVal val="#ppt_x"/>
                                          </p:val>
                                        </p:tav>
                                        <p:tav tm="50000">
                                          <p:val>
                                            <p:strVal val="#ppt_x+.1"/>
                                          </p:val>
                                        </p:tav>
                                        <p:tav tm="100000">
                                          <p:val>
                                            <p:strVal val="#ppt_x"/>
                                          </p:val>
                                        </p:tav>
                                      </p:tavLst>
                                    </p:anim>
                                    <p:anim calcmode="lin" valueType="num">
                                      <p:cBhvr>
                                        <p:cTn id="8" dur="500" fill="hold"/>
                                        <p:tgtEl>
                                          <p:spTgt spid="17"/>
                                        </p:tgtEl>
                                        <p:attrNameLst>
                                          <p:attrName>ppt_y</p:attrName>
                                        </p:attrNameLst>
                                      </p:cBhvr>
                                      <p:tavLst>
                                        <p:tav tm="0">
                                          <p:val>
                                            <p:strVal val="#ppt_y"/>
                                          </p:val>
                                        </p:tav>
                                        <p:tav tm="100000">
                                          <p:val>
                                            <p:strVal val="#ppt_y"/>
                                          </p:val>
                                        </p:tav>
                                      </p:tavLst>
                                    </p:anim>
                                    <p:anim calcmode="lin" valueType="num">
                                      <p:cBhvr>
                                        <p:cTn id="9" dur="500" fill="hold"/>
                                        <p:tgtEl>
                                          <p:spTgt spid="17"/>
                                        </p:tgtEl>
                                        <p:attrNameLst>
                                          <p:attrName>ppt_h</p:attrName>
                                        </p:attrNameLst>
                                      </p:cBhvr>
                                      <p:tavLst>
                                        <p:tav tm="0">
                                          <p:val>
                                            <p:strVal val="#ppt_h/10"/>
                                          </p:val>
                                        </p:tav>
                                        <p:tav tm="50000">
                                          <p:val>
                                            <p:strVal val="#ppt_h+.01"/>
                                          </p:val>
                                        </p:tav>
                                        <p:tav tm="100000">
                                          <p:val>
                                            <p:strVal val="#ppt_h"/>
                                          </p:val>
                                        </p:tav>
                                      </p:tavLst>
                                    </p:anim>
                                    <p:anim calcmode="lin" valueType="num">
                                      <p:cBhvr>
                                        <p:cTn id="10" dur="500" fill="hold"/>
                                        <p:tgtEl>
                                          <p:spTgt spid="17"/>
                                        </p:tgtEl>
                                        <p:attrNameLst>
                                          <p:attrName>ppt_w</p:attrName>
                                        </p:attrNameLst>
                                      </p:cBhvr>
                                      <p:tavLst>
                                        <p:tav tm="0">
                                          <p:val>
                                            <p:strVal val="#ppt_w/10"/>
                                          </p:val>
                                        </p:tav>
                                        <p:tav tm="50000">
                                          <p:val>
                                            <p:strVal val="#ppt_w+.01"/>
                                          </p:val>
                                        </p:tav>
                                        <p:tav tm="100000">
                                          <p:val>
                                            <p:strVal val="#ppt_w"/>
                                          </p:val>
                                        </p:tav>
                                      </p:tavLst>
                                    </p:anim>
                                    <p:animEffect transition="in" filter="fade">
                                      <p:cBhvr>
                                        <p:cTn id="11" dur="500" tmFilter="0,0; .5, 1; 1, 1"/>
                                        <p:tgtEl>
                                          <p:spTgt spid="17"/>
                                        </p:tgtEl>
                                      </p:cBhvr>
                                    </p:animEffect>
                                  </p:childTnLst>
                                </p:cTn>
                              </p:par>
                            </p:childTnLst>
                          </p:cTn>
                        </p:par>
                      </p:childTnLst>
                    </p:cTn>
                  </p:par>
                  <p:par>
                    <p:cTn id="12" fill="hold">
                      <p:stCondLst>
                        <p:cond delay="indefinite"/>
                      </p:stCondLst>
                      <p:childTnLst>
                        <p:par>
                          <p:cTn id="13" fill="hold">
                            <p:stCondLst>
                              <p:cond delay="0"/>
                            </p:stCondLst>
                            <p:childTnLst>
                              <p:par>
                                <p:cTn id="14" presetID="45" presetClass="entr" presetSubtype="0" fill="hold" nodeType="clickEffect">
                                  <p:stCondLst>
                                    <p:cond delay="0"/>
                                  </p:stCondLst>
                                  <p:childTnLst>
                                    <p:set>
                                      <p:cBhvr>
                                        <p:cTn id="15" dur="1" fill="hold">
                                          <p:stCondLst>
                                            <p:cond delay="0"/>
                                          </p:stCondLst>
                                        </p:cTn>
                                        <p:tgtEl>
                                          <p:spTgt spid="12"/>
                                        </p:tgtEl>
                                        <p:attrNameLst>
                                          <p:attrName>style.visibility</p:attrName>
                                        </p:attrNameLst>
                                      </p:cBhvr>
                                      <p:to>
                                        <p:strVal val="visible"/>
                                      </p:to>
                                    </p:set>
                                    <p:animEffect transition="in" filter="fade">
                                      <p:cBhvr>
                                        <p:cTn id="16" dur="1000"/>
                                        <p:tgtEl>
                                          <p:spTgt spid="12"/>
                                        </p:tgtEl>
                                      </p:cBhvr>
                                    </p:animEffect>
                                    <p:anim calcmode="lin" valueType="num">
                                      <p:cBhvr>
                                        <p:cTn id="17" dur="1000" fill="hold"/>
                                        <p:tgtEl>
                                          <p:spTgt spid="12"/>
                                        </p:tgtEl>
                                        <p:attrNameLst>
                                          <p:attrName>ppt_w</p:attrName>
                                        </p:attrNameLst>
                                      </p:cBhvr>
                                      <p:tavLst>
                                        <p:tav tm="0" fmla="#ppt_w*sin(2.5*pi*$)">
                                          <p:val>
                                            <p:fltVal val="0"/>
                                          </p:val>
                                        </p:tav>
                                        <p:tav tm="100000">
                                          <p:val>
                                            <p:fltVal val="1"/>
                                          </p:val>
                                        </p:tav>
                                      </p:tavLst>
                                    </p:anim>
                                    <p:anim calcmode="lin" valueType="num">
                                      <p:cBhvr>
                                        <p:cTn id="18" dur="1000" fill="hold"/>
                                        <p:tgtEl>
                                          <p:spTgt spid="12"/>
                                        </p:tgtEl>
                                        <p:attrNameLst>
                                          <p:attrName>ppt_h</p:attrName>
                                        </p:attrNameLst>
                                      </p:cBhvr>
                                      <p:tavLst>
                                        <p:tav tm="0">
                                          <p:val>
                                            <p:strVal val="#ppt_h"/>
                                          </p:val>
                                        </p:tav>
                                        <p:tav tm="100000">
                                          <p:val>
                                            <p:strVal val="#ppt_h"/>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9" fill="hold" grpId="0" nodeType="clickEffect">
                                  <p:stCondLst>
                                    <p:cond delay="0"/>
                                  </p:stCondLst>
                                  <p:childTnLst>
                                    <p:set>
                                      <p:cBhvr>
                                        <p:cTn id="22" dur="1" fill="hold">
                                          <p:stCondLst>
                                            <p:cond delay="0"/>
                                          </p:stCondLst>
                                        </p:cTn>
                                        <p:tgtEl>
                                          <p:spTgt spid="4"/>
                                        </p:tgtEl>
                                        <p:attrNameLst>
                                          <p:attrName>style.visibility</p:attrName>
                                        </p:attrNameLst>
                                      </p:cBhvr>
                                      <p:to>
                                        <p:strVal val="visible"/>
                                      </p:to>
                                    </p:set>
                                    <p:anim calcmode="lin" valueType="num">
                                      <p:cBhvr additive="base">
                                        <p:cTn id="23" dur="500" fill="hold"/>
                                        <p:tgtEl>
                                          <p:spTgt spid="4"/>
                                        </p:tgtEl>
                                        <p:attrNameLst>
                                          <p:attrName>ppt_x</p:attrName>
                                        </p:attrNameLst>
                                      </p:cBhvr>
                                      <p:tavLst>
                                        <p:tav tm="0">
                                          <p:val>
                                            <p:strVal val="0-#ppt_w/2"/>
                                          </p:val>
                                        </p:tav>
                                        <p:tav tm="100000">
                                          <p:val>
                                            <p:strVal val="#ppt_x"/>
                                          </p:val>
                                        </p:tav>
                                      </p:tavLst>
                                    </p:anim>
                                    <p:anim calcmode="lin" valueType="num">
                                      <p:cBhvr additive="base">
                                        <p:cTn id="24" dur="500" fill="hold"/>
                                        <p:tgtEl>
                                          <p:spTgt spid="4"/>
                                        </p:tgtEl>
                                        <p:attrNameLst>
                                          <p:attrName>ppt_y</p:attrName>
                                        </p:attrNameLst>
                                      </p:cBhvr>
                                      <p:tavLst>
                                        <p:tav tm="0">
                                          <p:val>
                                            <p:strVal val="0-#ppt_h/2"/>
                                          </p:val>
                                        </p:tav>
                                        <p:tav tm="100000">
                                          <p:val>
                                            <p:strVal val="#ppt_y"/>
                                          </p:val>
                                        </p:tav>
                                      </p:tavLst>
                                    </p:anim>
                                  </p:childTnLst>
                                </p:cTn>
                              </p:par>
                            </p:childTnLst>
                          </p:cTn>
                        </p:par>
                        <p:par>
                          <p:cTn id="25" fill="hold">
                            <p:stCondLst>
                              <p:cond delay="500"/>
                            </p:stCondLst>
                            <p:childTnLst>
                              <p:par>
                                <p:cTn id="26" presetID="14" presetClass="entr" presetSubtype="10" fill="hold" grpId="0" nodeType="afterEffect">
                                  <p:stCondLst>
                                    <p:cond delay="0"/>
                                  </p:stCondLst>
                                  <p:childTnLst>
                                    <p:set>
                                      <p:cBhvr>
                                        <p:cTn id="27" dur="1" fill="hold">
                                          <p:stCondLst>
                                            <p:cond delay="0"/>
                                          </p:stCondLst>
                                        </p:cTn>
                                        <p:tgtEl>
                                          <p:spTgt spid="11"/>
                                        </p:tgtEl>
                                        <p:attrNameLst>
                                          <p:attrName>style.visibility</p:attrName>
                                        </p:attrNameLst>
                                      </p:cBhvr>
                                      <p:to>
                                        <p:strVal val="visible"/>
                                      </p:to>
                                    </p:set>
                                    <p:animEffect transition="in" filter="randombar(horizontal)">
                                      <p:cBhvr>
                                        <p:cTn id="28" dur="500"/>
                                        <p:tgtEl>
                                          <p:spTgt spid="11"/>
                                        </p:tgtEl>
                                      </p:cBhvr>
                                    </p:animEffect>
                                  </p:childTnLst>
                                </p:cTn>
                              </p:par>
                            </p:childTnLst>
                          </p:cTn>
                        </p:par>
                      </p:childTnLst>
                    </p:cTn>
                  </p:par>
                  <p:par>
                    <p:cTn id="29" fill="hold">
                      <p:stCondLst>
                        <p:cond delay="indefinite"/>
                      </p:stCondLst>
                      <p:childTnLst>
                        <p:par>
                          <p:cTn id="30" fill="hold">
                            <p:stCondLst>
                              <p:cond delay="0"/>
                            </p:stCondLst>
                            <p:childTnLst>
                              <p:par>
                                <p:cTn id="31" presetID="2" presetClass="entr" presetSubtype="3" fill="hold" grpId="0" nodeType="clickEffect">
                                  <p:stCondLst>
                                    <p:cond delay="0"/>
                                  </p:stCondLst>
                                  <p:childTnLst>
                                    <p:set>
                                      <p:cBhvr>
                                        <p:cTn id="32" dur="1" fill="hold">
                                          <p:stCondLst>
                                            <p:cond delay="0"/>
                                          </p:stCondLst>
                                        </p:cTn>
                                        <p:tgtEl>
                                          <p:spTgt spid="7"/>
                                        </p:tgtEl>
                                        <p:attrNameLst>
                                          <p:attrName>style.visibility</p:attrName>
                                        </p:attrNameLst>
                                      </p:cBhvr>
                                      <p:to>
                                        <p:strVal val="visible"/>
                                      </p:to>
                                    </p:set>
                                    <p:anim calcmode="lin" valueType="num">
                                      <p:cBhvr additive="base">
                                        <p:cTn id="33" dur="500" fill="hold"/>
                                        <p:tgtEl>
                                          <p:spTgt spid="7"/>
                                        </p:tgtEl>
                                        <p:attrNameLst>
                                          <p:attrName>ppt_x</p:attrName>
                                        </p:attrNameLst>
                                      </p:cBhvr>
                                      <p:tavLst>
                                        <p:tav tm="0">
                                          <p:val>
                                            <p:strVal val="1+#ppt_w/2"/>
                                          </p:val>
                                        </p:tav>
                                        <p:tav tm="100000">
                                          <p:val>
                                            <p:strVal val="#ppt_x"/>
                                          </p:val>
                                        </p:tav>
                                      </p:tavLst>
                                    </p:anim>
                                    <p:anim calcmode="lin" valueType="num">
                                      <p:cBhvr additive="base">
                                        <p:cTn id="34" dur="500" fill="hold"/>
                                        <p:tgtEl>
                                          <p:spTgt spid="7"/>
                                        </p:tgtEl>
                                        <p:attrNameLst>
                                          <p:attrName>ppt_y</p:attrName>
                                        </p:attrNameLst>
                                      </p:cBhvr>
                                      <p:tavLst>
                                        <p:tav tm="0">
                                          <p:val>
                                            <p:strVal val="0-#ppt_h/2"/>
                                          </p:val>
                                        </p:tav>
                                        <p:tav tm="100000">
                                          <p:val>
                                            <p:strVal val="#ppt_y"/>
                                          </p:val>
                                        </p:tav>
                                      </p:tavLst>
                                    </p:anim>
                                  </p:childTnLst>
                                </p:cTn>
                              </p:par>
                            </p:childTnLst>
                          </p:cTn>
                        </p:par>
                        <p:par>
                          <p:cTn id="35" fill="hold">
                            <p:stCondLst>
                              <p:cond delay="500"/>
                            </p:stCondLst>
                            <p:childTnLst>
                              <p:par>
                                <p:cTn id="36" presetID="14" presetClass="entr" presetSubtype="10" fill="hold" grpId="0" nodeType="afterEffect">
                                  <p:stCondLst>
                                    <p:cond delay="0"/>
                                  </p:stCondLst>
                                  <p:childTnLst>
                                    <p:set>
                                      <p:cBhvr>
                                        <p:cTn id="37" dur="1" fill="hold">
                                          <p:stCondLst>
                                            <p:cond delay="0"/>
                                          </p:stCondLst>
                                        </p:cTn>
                                        <p:tgtEl>
                                          <p:spTgt spid="10"/>
                                        </p:tgtEl>
                                        <p:attrNameLst>
                                          <p:attrName>style.visibility</p:attrName>
                                        </p:attrNameLst>
                                      </p:cBhvr>
                                      <p:to>
                                        <p:strVal val="visible"/>
                                      </p:to>
                                    </p:set>
                                    <p:animEffect transition="in" filter="randombar(horizontal)">
                                      <p:cBhvr>
                                        <p:cTn id="38" dur="500"/>
                                        <p:tgtEl>
                                          <p:spTgt spid="10"/>
                                        </p:tgtEl>
                                      </p:cBhvr>
                                    </p:animEffect>
                                  </p:childTnLst>
                                </p:cTn>
                              </p:par>
                            </p:childTnLst>
                          </p:cTn>
                        </p:par>
                      </p:childTnLst>
                    </p:cTn>
                  </p:par>
                  <p:par>
                    <p:cTn id="39" fill="hold">
                      <p:stCondLst>
                        <p:cond delay="indefinite"/>
                      </p:stCondLst>
                      <p:childTnLst>
                        <p:par>
                          <p:cTn id="40" fill="hold">
                            <p:stCondLst>
                              <p:cond delay="0"/>
                            </p:stCondLst>
                            <p:childTnLst>
                              <p:par>
                                <p:cTn id="41" presetID="2" presetClass="entr" presetSubtype="12" fill="hold" grpId="0" nodeType="clickEffect">
                                  <p:stCondLst>
                                    <p:cond delay="0"/>
                                  </p:stCondLst>
                                  <p:childTnLst>
                                    <p:set>
                                      <p:cBhvr>
                                        <p:cTn id="42" dur="1" fill="hold">
                                          <p:stCondLst>
                                            <p:cond delay="0"/>
                                          </p:stCondLst>
                                        </p:cTn>
                                        <p:tgtEl>
                                          <p:spTgt spid="5"/>
                                        </p:tgtEl>
                                        <p:attrNameLst>
                                          <p:attrName>style.visibility</p:attrName>
                                        </p:attrNameLst>
                                      </p:cBhvr>
                                      <p:to>
                                        <p:strVal val="visible"/>
                                      </p:to>
                                    </p:set>
                                    <p:anim calcmode="lin" valueType="num">
                                      <p:cBhvr additive="base">
                                        <p:cTn id="43" dur="500" fill="hold"/>
                                        <p:tgtEl>
                                          <p:spTgt spid="5"/>
                                        </p:tgtEl>
                                        <p:attrNameLst>
                                          <p:attrName>ppt_x</p:attrName>
                                        </p:attrNameLst>
                                      </p:cBhvr>
                                      <p:tavLst>
                                        <p:tav tm="0">
                                          <p:val>
                                            <p:strVal val="0-#ppt_w/2"/>
                                          </p:val>
                                        </p:tav>
                                        <p:tav tm="100000">
                                          <p:val>
                                            <p:strVal val="#ppt_x"/>
                                          </p:val>
                                        </p:tav>
                                      </p:tavLst>
                                    </p:anim>
                                    <p:anim calcmode="lin" valueType="num">
                                      <p:cBhvr additive="base">
                                        <p:cTn id="44" dur="500" fill="hold"/>
                                        <p:tgtEl>
                                          <p:spTgt spid="5"/>
                                        </p:tgtEl>
                                        <p:attrNameLst>
                                          <p:attrName>ppt_y</p:attrName>
                                        </p:attrNameLst>
                                      </p:cBhvr>
                                      <p:tavLst>
                                        <p:tav tm="0">
                                          <p:val>
                                            <p:strVal val="1+#ppt_h/2"/>
                                          </p:val>
                                        </p:tav>
                                        <p:tav tm="100000">
                                          <p:val>
                                            <p:strVal val="#ppt_y"/>
                                          </p:val>
                                        </p:tav>
                                      </p:tavLst>
                                    </p:anim>
                                  </p:childTnLst>
                                </p:cTn>
                              </p:par>
                            </p:childTnLst>
                          </p:cTn>
                        </p:par>
                        <p:par>
                          <p:cTn id="45" fill="hold">
                            <p:stCondLst>
                              <p:cond delay="500"/>
                            </p:stCondLst>
                            <p:childTnLst>
                              <p:par>
                                <p:cTn id="46" presetID="14" presetClass="entr" presetSubtype="10" fill="hold" grpId="0" nodeType="afterEffect">
                                  <p:stCondLst>
                                    <p:cond delay="0"/>
                                  </p:stCondLst>
                                  <p:childTnLst>
                                    <p:set>
                                      <p:cBhvr>
                                        <p:cTn id="47" dur="1" fill="hold">
                                          <p:stCondLst>
                                            <p:cond delay="0"/>
                                          </p:stCondLst>
                                        </p:cTn>
                                        <p:tgtEl>
                                          <p:spTgt spid="8"/>
                                        </p:tgtEl>
                                        <p:attrNameLst>
                                          <p:attrName>style.visibility</p:attrName>
                                        </p:attrNameLst>
                                      </p:cBhvr>
                                      <p:to>
                                        <p:strVal val="visible"/>
                                      </p:to>
                                    </p:set>
                                    <p:animEffect transition="in" filter="randombar(horizontal)">
                                      <p:cBhvr>
                                        <p:cTn id="48" dur="500"/>
                                        <p:tgtEl>
                                          <p:spTgt spid="8"/>
                                        </p:tgtEl>
                                      </p:cBhvr>
                                    </p:animEffect>
                                  </p:childTnLst>
                                </p:cTn>
                              </p:par>
                            </p:childTnLst>
                          </p:cTn>
                        </p:par>
                      </p:childTnLst>
                    </p:cTn>
                  </p:par>
                  <p:par>
                    <p:cTn id="49" fill="hold">
                      <p:stCondLst>
                        <p:cond delay="indefinite"/>
                      </p:stCondLst>
                      <p:childTnLst>
                        <p:par>
                          <p:cTn id="50" fill="hold">
                            <p:stCondLst>
                              <p:cond delay="0"/>
                            </p:stCondLst>
                            <p:childTnLst>
                              <p:par>
                                <p:cTn id="51" presetID="2" presetClass="entr" presetSubtype="6" fill="hold" grpId="0" nodeType="clickEffect">
                                  <p:stCondLst>
                                    <p:cond delay="0"/>
                                  </p:stCondLst>
                                  <p:childTnLst>
                                    <p:set>
                                      <p:cBhvr>
                                        <p:cTn id="52" dur="1" fill="hold">
                                          <p:stCondLst>
                                            <p:cond delay="0"/>
                                          </p:stCondLst>
                                        </p:cTn>
                                        <p:tgtEl>
                                          <p:spTgt spid="6"/>
                                        </p:tgtEl>
                                        <p:attrNameLst>
                                          <p:attrName>style.visibility</p:attrName>
                                        </p:attrNameLst>
                                      </p:cBhvr>
                                      <p:to>
                                        <p:strVal val="visible"/>
                                      </p:to>
                                    </p:set>
                                    <p:anim calcmode="lin" valueType="num">
                                      <p:cBhvr additive="base">
                                        <p:cTn id="53" dur="500" fill="hold"/>
                                        <p:tgtEl>
                                          <p:spTgt spid="6"/>
                                        </p:tgtEl>
                                        <p:attrNameLst>
                                          <p:attrName>ppt_x</p:attrName>
                                        </p:attrNameLst>
                                      </p:cBhvr>
                                      <p:tavLst>
                                        <p:tav tm="0">
                                          <p:val>
                                            <p:strVal val="1+#ppt_w/2"/>
                                          </p:val>
                                        </p:tav>
                                        <p:tav tm="100000">
                                          <p:val>
                                            <p:strVal val="#ppt_x"/>
                                          </p:val>
                                        </p:tav>
                                      </p:tavLst>
                                    </p:anim>
                                    <p:anim calcmode="lin" valueType="num">
                                      <p:cBhvr additive="base">
                                        <p:cTn id="54" dur="500" fill="hold"/>
                                        <p:tgtEl>
                                          <p:spTgt spid="6"/>
                                        </p:tgtEl>
                                        <p:attrNameLst>
                                          <p:attrName>ppt_y</p:attrName>
                                        </p:attrNameLst>
                                      </p:cBhvr>
                                      <p:tavLst>
                                        <p:tav tm="0">
                                          <p:val>
                                            <p:strVal val="1+#ppt_h/2"/>
                                          </p:val>
                                        </p:tav>
                                        <p:tav tm="100000">
                                          <p:val>
                                            <p:strVal val="#ppt_y"/>
                                          </p:val>
                                        </p:tav>
                                      </p:tavLst>
                                    </p:anim>
                                  </p:childTnLst>
                                </p:cTn>
                              </p:par>
                              <p:par>
                                <p:cTn id="55" presetID="14" presetClass="entr" presetSubtype="10" fill="hold" grpId="0" nodeType="withEffect">
                                  <p:stCondLst>
                                    <p:cond delay="600"/>
                                  </p:stCondLst>
                                  <p:childTnLst>
                                    <p:set>
                                      <p:cBhvr>
                                        <p:cTn id="56" dur="1" fill="hold">
                                          <p:stCondLst>
                                            <p:cond delay="0"/>
                                          </p:stCondLst>
                                        </p:cTn>
                                        <p:tgtEl>
                                          <p:spTgt spid="9"/>
                                        </p:tgtEl>
                                        <p:attrNameLst>
                                          <p:attrName>style.visibility</p:attrName>
                                        </p:attrNameLst>
                                      </p:cBhvr>
                                      <p:to>
                                        <p:strVal val="visible"/>
                                      </p:to>
                                    </p:set>
                                    <p:animEffect transition="in" filter="randombar(horizontal)">
                                      <p:cBhvr>
                                        <p:cTn id="5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P spid="6" grpId="0" animBg="1"/>
      <p:bldP spid="7" grpId="0" animBg="1"/>
      <p:bldP spid="8" grpId="0" animBg="1"/>
      <p:bldP spid="9" grpId="0" animBg="1"/>
      <p:bldP spid="10" grpId="0" animBg="1"/>
      <p:bldP spid="11" grpId="0" animBg="1"/>
      <p:bldP spid="17" grpId="0"/>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 name="Oval 2"/>
          <p:cNvSpPr>
            <a:spLocks noChangeArrowheads="1"/>
          </p:cNvSpPr>
          <p:nvPr/>
        </p:nvSpPr>
        <p:spPr bwMode="auto">
          <a:xfrm>
            <a:off x="2829817" y="4336132"/>
            <a:ext cx="3352800" cy="323850"/>
          </a:xfrm>
          <a:prstGeom prst="ellipse">
            <a:avLst/>
          </a:prstGeom>
          <a:gradFill rotWithShape="1">
            <a:gsLst>
              <a:gs pos="0">
                <a:srgbClr val="000000">
                  <a:alpha val="50000"/>
                </a:srgbClr>
              </a:gs>
              <a:gs pos="100000">
                <a:srgbClr val="445E7A">
                  <a:alpha val="0"/>
                </a:srgbClr>
              </a:gs>
            </a:gsLst>
            <a:path path="shape">
              <a:fillToRect l="50000" t="50000" r="50000" b="50000"/>
            </a:path>
          </a:gradFill>
          <a:ln>
            <a:noFill/>
          </a:ln>
          <a:effectLst/>
          <a:extLst>
            <a:ext uri="{91240B29-F687-4F45-9708-019B960494DF}">
              <a14:hiddenLine xmlns:a14="http://schemas.microsoft.com/office/drawing/2010/main" w="9525">
                <a:solidFill>
                  <a:srgbClr val="FFFFFF"/>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charset="0"/>
                <a:ea typeface="宋体" charset="-122"/>
              </a:defRPr>
            </a:lvl1pPr>
            <a:lvl2pPr marL="742950" indent="-285750" eaLnBrk="0" hangingPunct="0">
              <a:defRPr>
                <a:solidFill>
                  <a:schemeClr val="tx1"/>
                </a:solidFill>
                <a:latin typeface="Arial" charset="0"/>
                <a:ea typeface="宋体" charset="-122"/>
              </a:defRPr>
            </a:lvl2pPr>
            <a:lvl3pPr marL="1143000" indent="-228600" eaLnBrk="0" hangingPunct="0">
              <a:defRPr>
                <a:solidFill>
                  <a:schemeClr val="tx1"/>
                </a:solidFill>
                <a:latin typeface="Arial" charset="0"/>
                <a:ea typeface="宋体" charset="-122"/>
              </a:defRPr>
            </a:lvl3pPr>
            <a:lvl4pPr marL="1600200" indent="-228600" eaLnBrk="0" hangingPunct="0">
              <a:defRPr>
                <a:solidFill>
                  <a:schemeClr val="tx1"/>
                </a:solidFill>
                <a:latin typeface="Arial" charset="0"/>
                <a:ea typeface="宋体" charset="-122"/>
              </a:defRPr>
            </a:lvl4pPr>
            <a:lvl5pPr marL="2057400" indent="-228600" eaLnBrk="0" hangingPunct="0">
              <a:defRPr>
                <a:solidFill>
                  <a:schemeClr val="tx1"/>
                </a:solidFill>
                <a:latin typeface="Arial" charset="0"/>
                <a:ea typeface="宋体" charset="-122"/>
              </a:defRPr>
            </a:lvl5pPr>
            <a:lvl6pPr marL="2514600" indent="-228600" eaLnBrk="0" fontAlgn="base" hangingPunct="0">
              <a:spcBef>
                <a:spcPct val="0"/>
              </a:spcBef>
              <a:spcAft>
                <a:spcPct val="0"/>
              </a:spcAft>
              <a:defRPr>
                <a:solidFill>
                  <a:schemeClr val="tx1"/>
                </a:solidFill>
                <a:latin typeface="Arial" charset="0"/>
                <a:ea typeface="宋体" charset="-122"/>
              </a:defRPr>
            </a:lvl6pPr>
            <a:lvl7pPr marL="2971800" indent="-228600" eaLnBrk="0" fontAlgn="base" hangingPunct="0">
              <a:spcBef>
                <a:spcPct val="0"/>
              </a:spcBef>
              <a:spcAft>
                <a:spcPct val="0"/>
              </a:spcAft>
              <a:defRPr>
                <a:solidFill>
                  <a:schemeClr val="tx1"/>
                </a:solidFill>
                <a:latin typeface="Arial" charset="0"/>
                <a:ea typeface="宋体" charset="-122"/>
              </a:defRPr>
            </a:lvl7pPr>
            <a:lvl8pPr marL="3429000" indent="-228600" eaLnBrk="0" fontAlgn="base" hangingPunct="0">
              <a:spcBef>
                <a:spcPct val="0"/>
              </a:spcBef>
              <a:spcAft>
                <a:spcPct val="0"/>
              </a:spcAft>
              <a:defRPr>
                <a:solidFill>
                  <a:schemeClr val="tx1"/>
                </a:solidFill>
                <a:latin typeface="Arial" charset="0"/>
                <a:ea typeface="宋体" charset="-122"/>
              </a:defRPr>
            </a:lvl8pPr>
            <a:lvl9pPr marL="3886200" indent="-228600" eaLnBrk="0" fontAlgn="base" hangingPunct="0">
              <a:spcBef>
                <a:spcPct val="0"/>
              </a:spcBef>
              <a:spcAft>
                <a:spcPct val="0"/>
              </a:spcAft>
              <a:defRPr>
                <a:solidFill>
                  <a:schemeClr val="tx1"/>
                </a:solidFill>
                <a:latin typeface="Arial" charset="0"/>
                <a:ea typeface="宋体" charset="-122"/>
              </a:defRPr>
            </a:lvl9pPr>
          </a:lstStyle>
          <a:p>
            <a:pPr eaLnBrk="1" hangingPunct="1"/>
            <a:endParaRPr lang="zh-CN" altLang="en-US" sz="1800">
              <a:ea typeface="微软雅黑" pitchFamily="34" charset="-122"/>
            </a:endParaRPr>
          </a:p>
        </p:txBody>
      </p:sp>
      <p:sp>
        <p:nvSpPr>
          <p:cNvPr id="33" name="Freeform 4"/>
          <p:cNvSpPr>
            <a:spLocks noEditPoints="1"/>
          </p:cNvSpPr>
          <p:nvPr/>
        </p:nvSpPr>
        <p:spPr bwMode="auto">
          <a:xfrm>
            <a:off x="3333055" y="2178719"/>
            <a:ext cx="2311400" cy="2138363"/>
          </a:xfrm>
          <a:custGeom>
            <a:avLst/>
            <a:gdLst>
              <a:gd name="T0" fmla="*/ 1505 w 369"/>
              <a:gd name="T1" fmla="*/ 762 h 395"/>
              <a:gd name="T2" fmla="*/ 1346 w 369"/>
              <a:gd name="T3" fmla="*/ 648 h 395"/>
              <a:gd name="T4" fmla="*/ 1472 w 369"/>
              <a:gd name="T5" fmla="*/ 477 h 395"/>
              <a:gd name="T6" fmla="*/ 1285 w 369"/>
              <a:gd name="T7" fmla="*/ 428 h 395"/>
              <a:gd name="T8" fmla="*/ 1350 w 369"/>
              <a:gd name="T9" fmla="*/ 236 h 395"/>
              <a:gd name="T10" fmla="*/ 1158 w 369"/>
              <a:gd name="T11" fmla="*/ 261 h 395"/>
              <a:gd name="T12" fmla="*/ 1154 w 369"/>
              <a:gd name="T13" fmla="*/ 73 h 395"/>
              <a:gd name="T14" fmla="*/ 983 w 369"/>
              <a:gd name="T15" fmla="*/ 159 h 395"/>
              <a:gd name="T16" fmla="*/ 918 w 369"/>
              <a:gd name="T17" fmla="*/ 0 h 395"/>
              <a:gd name="T18" fmla="*/ 779 w 369"/>
              <a:gd name="T19" fmla="*/ 135 h 395"/>
              <a:gd name="T20" fmla="*/ 669 w 369"/>
              <a:gd name="T21" fmla="*/ 16 h 395"/>
              <a:gd name="T22" fmla="*/ 579 w 369"/>
              <a:gd name="T23" fmla="*/ 183 h 395"/>
              <a:gd name="T24" fmla="*/ 436 w 369"/>
              <a:gd name="T25" fmla="*/ 118 h 395"/>
              <a:gd name="T26" fmla="*/ 396 w 369"/>
              <a:gd name="T27" fmla="*/ 293 h 395"/>
              <a:gd name="T28" fmla="*/ 237 w 369"/>
              <a:gd name="T29" fmla="*/ 289 h 395"/>
              <a:gd name="T30" fmla="*/ 253 w 369"/>
              <a:gd name="T31" fmla="*/ 457 h 395"/>
              <a:gd name="T32" fmla="*/ 90 w 369"/>
              <a:gd name="T33" fmla="*/ 514 h 395"/>
              <a:gd name="T34" fmla="*/ 159 w 369"/>
              <a:gd name="T35" fmla="*/ 656 h 395"/>
              <a:gd name="T36" fmla="*/ 8 w 369"/>
              <a:gd name="T37" fmla="*/ 766 h 395"/>
              <a:gd name="T38" fmla="*/ 126 w 369"/>
              <a:gd name="T39" fmla="*/ 872 h 395"/>
              <a:gd name="T40" fmla="*/ 8 w 369"/>
              <a:gd name="T41" fmla="*/ 1031 h 395"/>
              <a:gd name="T42" fmla="*/ 159 w 369"/>
              <a:gd name="T43" fmla="*/ 1084 h 395"/>
              <a:gd name="T44" fmla="*/ 94 w 369"/>
              <a:gd name="T45" fmla="*/ 1272 h 395"/>
              <a:gd name="T46" fmla="*/ 261 w 369"/>
              <a:gd name="T47" fmla="*/ 1264 h 395"/>
              <a:gd name="T48" fmla="*/ 253 w 369"/>
              <a:gd name="T49" fmla="*/ 1467 h 395"/>
              <a:gd name="T50" fmla="*/ 424 w 369"/>
              <a:gd name="T51" fmla="*/ 1390 h 395"/>
              <a:gd name="T52" fmla="*/ 481 w 369"/>
              <a:gd name="T53" fmla="*/ 1586 h 395"/>
              <a:gd name="T54" fmla="*/ 628 w 369"/>
              <a:gd name="T55" fmla="*/ 1447 h 395"/>
              <a:gd name="T56" fmla="*/ 750 w 369"/>
              <a:gd name="T57" fmla="*/ 1606 h 395"/>
              <a:gd name="T58" fmla="*/ 852 w 369"/>
              <a:gd name="T59" fmla="*/ 1418 h 395"/>
              <a:gd name="T60" fmla="*/ 1024 w 369"/>
              <a:gd name="T61" fmla="*/ 1516 h 395"/>
              <a:gd name="T62" fmla="*/ 1060 w 369"/>
              <a:gd name="T63" fmla="*/ 1300 h 395"/>
              <a:gd name="T64" fmla="*/ 1264 w 369"/>
              <a:gd name="T65" fmla="*/ 1325 h 395"/>
              <a:gd name="T66" fmla="*/ 1228 w 369"/>
              <a:gd name="T67" fmla="*/ 1117 h 395"/>
              <a:gd name="T68" fmla="*/ 1432 w 369"/>
              <a:gd name="T69" fmla="*/ 1060 h 395"/>
              <a:gd name="T70" fmla="*/ 1330 w 369"/>
              <a:gd name="T71" fmla="*/ 889 h 395"/>
              <a:gd name="T72" fmla="*/ 865 w 369"/>
              <a:gd name="T73" fmla="*/ 868 h 395"/>
              <a:gd name="T74" fmla="*/ 587 w 369"/>
              <a:gd name="T75" fmla="*/ 697 h 395"/>
              <a:gd name="T76" fmla="*/ 865 w 369"/>
              <a:gd name="T77" fmla="*/ 868 h 395"/>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369" h="395">
                <a:moveTo>
                  <a:pt x="365" y="216"/>
                </a:moveTo>
                <a:cubicBezTo>
                  <a:pt x="369" y="187"/>
                  <a:pt x="369" y="187"/>
                  <a:pt x="369" y="187"/>
                </a:cubicBezTo>
                <a:cubicBezTo>
                  <a:pt x="331" y="180"/>
                  <a:pt x="331" y="180"/>
                  <a:pt x="331" y="180"/>
                </a:cubicBezTo>
                <a:cubicBezTo>
                  <a:pt x="330" y="159"/>
                  <a:pt x="330" y="159"/>
                  <a:pt x="330" y="159"/>
                </a:cubicBezTo>
                <a:cubicBezTo>
                  <a:pt x="367" y="143"/>
                  <a:pt x="367" y="143"/>
                  <a:pt x="367" y="143"/>
                </a:cubicBezTo>
                <a:cubicBezTo>
                  <a:pt x="361" y="117"/>
                  <a:pt x="361" y="117"/>
                  <a:pt x="361" y="117"/>
                </a:cubicBezTo>
                <a:cubicBezTo>
                  <a:pt x="323" y="124"/>
                  <a:pt x="323" y="124"/>
                  <a:pt x="323" y="124"/>
                </a:cubicBezTo>
                <a:cubicBezTo>
                  <a:pt x="315" y="105"/>
                  <a:pt x="315" y="105"/>
                  <a:pt x="315" y="105"/>
                </a:cubicBezTo>
                <a:cubicBezTo>
                  <a:pt x="345" y="79"/>
                  <a:pt x="345" y="79"/>
                  <a:pt x="345" y="79"/>
                </a:cubicBezTo>
                <a:cubicBezTo>
                  <a:pt x="331" y="58"/>
                  <a:pt x="331" y="58"/>
                  <a:pt x="331" y="58"/>
                </a:cubicBezTo>
                <a:cubicBezTo>
                  <a:pt x="297" y="77"/>
                  <a:pt x="297" y="77"/>
                  <a:pt x="297" y="77"/>
                </a:cubicBezTo>
                <a:cubicBezTo>
                  <a:pt x="284" y="64"/>
                  <a:pt x="284" y="64"/>
                  <a:pt x="284" y="64"/>
                </a:cubicBezTo>
                <a:cubicBezTo>
                  <a:pt x="303" y="31"/>
                  <a:pt x="303" y="31"/>
                  <a:pt x="303" y="31"/>
                </a:cubicBezTo>
                <a:cubicBezTo>
                  <a:pt x="283" y="18"/>
                  <a:pt x="283" y="18"/>
                  <a:pt x="283" y="18"/>
                </a:cubicBezTo>
                <a:cubicBezTo>
                  <a:pt x="257" y="46"/>
                  <a:pt x="257" y="46"/>
                  <a:pt x="257" y="46"/>
                </a:cubicBezTo>
                <a:cubicBezTo>
                  <a:pt x="241" y="39"/>
                  <a:pt x="241" y="39"/>
                  <a:pt x="241" y="39"/>
                </a:cubicBezTo>
                <a:cubicBezTo>
                  <a:pt x="248" y="4"/>
                  <a:pt x="248" y="4"/>
                  <a:pt x="248" y="4"/>
                </a:cubicBezTo>
                <a:cubicBezTo>
                  <a:pt x="225" y="0"/>
                  <a:pt x="225" y="0"/>
                  <a:pt x="225" y="0"/>
                </a:cubicBezTo>
                <a:cubicBezTo>
                  <a:pt x="210" y="33"/>
                  <a:pt x="210" y="33"/>
                  <a:pt x="210" y="33"/>
                </a:cubicBezTo>
                <a:cubicBezTo>
                  <a:pt x="191" y="33"/>
                  <a:pt x="191" y="33"/>
                  <a:pt x="191" y="33"/>
                </a:cubicBezTo>
                <a:cubicBezTo>
                  <a:pt x="188" y="0"/>
                  <a:pt x="188" y="0"/>
                  <a:pt x="188" y="0"/>
                </a:cubicBezTo>
                <a:cubicBezTo>
                  <a:pt x="164" y="4"/>
                  <a:pt x="164" y="4"/>
                  <a:pt x="164" y="4"/>
                </a:cubicBezTo>
                <a:cubicBezTo>
                  <a:pt x="160" y="38"/>
                  <a:pt x="160" y="38"/>
                  <a:pt x="160" y="38"/>
                </a:cubicBezTo>
                <a:cubicBezTo>
                  <a:pt x="142" y="45"/>
                  <a:pt x="142" y="45"/>
                  <a:pt x="142" y="45"/>
                </a:cubicBezTo>
                <a:cubicBezTo>
                  <a:pt x="128" y="17"/>
                  <a:pt x="128" y="17"/>
                  <a:pt x="128" y="17"/>
                </a:cubicBezTo>
                <a:cubicBezTo>
                  <a:pt x="107" y="29"/>
                  <a:pt x="107" y="29"/>
                  <a:pt x="107" y="29"/>
                </a:cubicBezTo>
                <a:cubicBezTo>
                  <a:pt x="113" y="60"/>
                  <a:pt x="113" y="60"/>
                  <a:pt x="113" y="60"/>
                </a:cubicBezTo>
                <a:cubicBezTo>
                  <a:pt x="97" y="72"/>
                  <a:pt x="97" y="72"/>
                  <a:pt x="97" y="72"/>
                </a:cubicBezTo>
                <a:cubicBezTo>
                  <a:pt x="75" y="53"/>
                  <a:pt x="75" y="53"/>
                  <a:pt x="75" y="53"/>
                </a:cubicBezTo>
                <a:cubicBezTo>
                  <a:pt x="58" y="71"/>
                  <a:pt x="58" y="71"/>
                  <a:pt x="58" y="71"/>
                </a:cubicBezTo>
                <a:cubicBezTo>
                  <a:pt x="73" y="96"/>
                  <a:pt x="73" y="96"/>
                  <a:pt x="73" y="96"/>
                </a:cubicBezTo>
                <a:cubicBezTo>
                  <a:pt x="62" y="112"/>
                  <a:pt x="62" y="112"/>
                  <a:pt x="62" y="112"/>
                </a:cubicBezTo>
                <a:cubicBezTo>
                  <a:pt x="34" y="103"/>
                  <a:pt x="34" y="103"/>
                  <a:pt x="34" y="103"/>
                </a:cubicBezTo>
                <a:cubicBezTo>
                  <a:pt x="22" y="126"/>
                  <a:pt x="22" y="126"/>
                  <a:pt x="22" y="126"/>
                </a:cubicBezTo>
                <a:cubicBezTo>
                  <a:pt x="45" y="143"/>
                  <a:pt x="45" y="143"/>
                  <a:pt x="45" y="143"/>
                </a:cubicBezTo>
                <a:cubicBezTo>
                  <a:pt x="39" y="161"/>
                  <a:pt x="39" y="161"/>
                  <a:pt x="39" y="161"/>
                </a:cubicBezTo>
                <a:cubicBezTo>
                  <a:pt x="8" y="164"/>
                  <a:pt x="8" y="164"/>
                  <a:pt x="8" y="164"/>
                </a:cubicBezTo>
                <a:cubicBezTo>
                  <a:pt x="2" y="188"/>
                  <a:pt x="2" y="188"/>
                  <a:pt x="2" y="188"/>
                </a:cubicBezTo>
                <a:cubicBezTo>
                  <a:pt x="32" y="195"/>
                  <a:pt x="32" y="195"/>
                  <a:pt x="32" y="195"/>
                </a:cubicBezTo>
                <a:cubicBezTo>
                  <a:pt x="31" y="214"/>
                  <a:pt x="31" y="214"/>
                  <a:pt x="31" y="214"/>
                </a:cubicBezTo>
                <a:cubicBezTo>
                  <a:pt x="0" y="228"/>
                  <a:pt x="0" y="228"/>
                  <a:pt x="0" y="228"/>
                </a:cubicBezTo>
                <a:cubicBezTo>
                  <a:pt x="2" y="253"/>
                  <a:pt x="2" y="253"/>
                  <a:pt x="2" y="253"/>
                </a:cubicBezTo>
                <a:cubicBezTo>
                  <a:pt x="34" y="248"/>
                  <a:pt x="34" y="248"/>
                  <a:pt x="34" y="248"/>
                </a:cubicBezTo>
                <a:cubicBezTo>
                  <a:pt x="39" y="266"/>
                  <a:pt x="39" y="266"/>
                  <a:pt x="39" y="266"/>
                </a:cubicBezTo>
                <a:cubicBezTo>
                  <a:pt x="12" y="290"/>
                  <a:pt x="12" y="290"/>
                  <a:pt x="12" y="290"/>
                </a:cubicBezTo>
                <a:cubicBezTo>
                  <a:pt x="23" y="312"/>
                  <a:pt x="23" y="312"/>
                  <a:pt x="23" y="312"/>
                </a:cubicBezTo>
                <a:cubicBezTo>
                  <a:pt x="53" y="295"/>
                  <a:pt x="53" y="295"/>
                  <a:pt x="53" y="295"/>
                </a:cubicBezTo>
                <a:cubicBezTo>
                  <a:pt x="64" y="310"/>
                  <a:pt x="64" y="310"/>
                  <a:pt x="64" y="310"/>
                </a:cubicBezTo>
                <a:cubicBezTo>
                  <a:pt x="45" y="344"/>
                  <a:pt x="45" y="344"/>
                  <a:pt x="45" y="344"/>
                </a:cubicBezTo>
                <a:cubicBezTo>
                  <a:pt x="62" y="360"/>
                  <a:pt x="62" y="360"/>
                  <a:pt x="62" y="360"/>
                </a:cubicBezTo>
                <a:cubicBezTo>
                  <a:pt x="88" y="332"/>
                  <a:pt x="88" y="332"/>
                  <a:pt x="88" y="332"/>
                </a:cubicBezTo>
                <a:cubicBezTo>
                  <a:pt x="104" y="341"/>
                  <a:pt x="104" y="341"/>
                  <a:pt x="104" y="341"/>
                </a:cubicBezTo>
                <a:cubicBezTo>
                  <a:pt x="95" y="381"/>
                  <a:pt x="95" y="381"/>
                  <a:pt x="95" y="381"/>
                </a:cubicBezTo>
                <a:cubicBezTo>
                  <a:pt x="118" y="389"/>
                  <a:pt x="118" y="389"/>
                  <a:pt x="118" y="389"/>
                </a:cubicBezTo>
                <a:cubicBezTo>
                  <a:pt x="135" y="352"/>
                  <a:pt x="135" y="352"/>
                  <a:pt x="135" y="352"/>
                </a:cubicBezTo>
                <a:cubicBezTo>
                  <a:pt x="154" y="355"/>
                  <a:pt x="154" y="355"/>
                  <a:pt x="154" y="355"/>
                </a:cubicBezTo>
                <a:cubicBezTo>
                  <a:pt x="158" y="395"/>
                  <a:pt x="158" y="395"/>
                  <a:pt x="158" y="395"/>
                </a:cubicBezTo>
                <a:cubicBezTo>
                  <a:pt x="184" y="394"/>
                  <a:pt x="184" y="394"/>
                  <a:pt x="184" y="394"/>
                </a:cubicBezTo>
                <a:cubicBezTo>
                  <a:pt x="189" y="353"/>
                  <a:pt x="189" y="353"/>
                  <a:pt x="189" y="353"/>
                </a:cubicBezTo>
                <a:cubicBezTo>
                  <a:pt x="209" y="348"/>
                  <a:pt x="209" y="348"/>
                  <a:pt x="209" y="348"/>
                </a:cubicBezTo>
                <a:cubicBezTo>
                  <a:pt x="226" y="383"/>
                  <a:pt x="226" y="383"/>
                  <a:pt x="226" y="383"/>
                </a:cubicBezTo>
                <a:cubicBezTo>
                  <a:pt x="251" y="372"/>
                  <a:pt x="251" y="372"/>
                  <a:pt x="251" y="372"/>
                </a:cubicBezTo>
                <a:cubicBezTo>
                  <a:pt x="242" y="332"/>
                  <a:pt x="242" y="332"/>
                  <a:pt x="242" y="332"/>
                </a:cubicBezTo>
                <a:cubicBezTo>
                  <a:pt x="260" y="319"/>
                  <a:pt x="260" y="319"/>
                  <a:pt x="260" y="319"/>
                </a:cubicBezTo>
                <a:cubicBezTo>
                  <a:pt x="289" y="346"/>
                  <a:pt x="289" y="346"/>
                  <a:pt x="289" y="346"/>
                </a:cubicBezTo>
                <a:cubicBezTo>
                  <a:pt x="310" y="325"/>
                  <a:pt x="310" y="325"/>
                  <a:pt x="310" y="325"/>
                </a:cubicBezTo>
                <a:cubicBezTo>
                  <a:pt x="288" y="292"/>
                  <a:pt x="288" y="292"/>
                  <a:pt x="288" y="292"/>
                </a:cubicBezTo>
                <a:cubicBezTo>
                  <a:pt x="301" y="274"/>
                  <a:pt x="301" y="274"/>
                  <a:pt x="301" y="274"/>
                </a:cubicBezTo>
                <a:cubicBezTo>
                  <a:pt x="338" y="287"/>
                  <a:pt x="338" y="287"/>
                  <a:pt x="338" y="287"/>
                </a:cubicBezTo>
                <a:cubicBezTo>
                  <a:pt x="351" y="260"/>
                  <a:pt x="351" y="260"/>
                  <a:pt x="351" y="260"/>
                </a:cubicBezTo>
                <a:cubicBezTo>
                  <a:pt x="319" y="239"/>
                  <a:pt x="319" y="239"/>
                  <a:pt x="319" y="239"/>
                </a:cubicBezTo>
                <a:cubicBezTo>
                  <a:pt x="326" y="218"/>
                  <a:pt x="326" y="218"/>
                  <a:pt x="326" y="218"/>
                </a:cubicBezTo>
                <a:lnTo>
                  <a:pt x="365" y="216"/>
                </a:lnTo>
                <a:close/>
                <a:moveTo>
                  <a:pt x="212" y="213"/>
                </a:moveTo>
                <a:cubicBezTo>
                  <a:pt x="199" y="234"/>
                  <a:pt x="173" y="243"/>
                  <a:pt x="154" y="231"/>
                </a:cubicBezTo>
                <a:cubicBezTo>
                  <a:pt x="135" y="220"/>
                  <a:pt x="131" y="193"/>
                  <a:pt x="144" y="171"/>
                </a:cubicBezTo>
                <a:cubicBezTo>
                  <a:pt x="157" y="149"/>
                  <a:pt x="183" y="141"/>
                  <a:pt x="202" y="153"/>
                </a:cubicBezTo>
                <a:cubicBezTo>
                  <a:pt x="221" y="164"/>
                  <a:pt x="225" y="191"/>
                  <a:pt x="212" y="213"/>
                </a:cubicBezTo>
                <a:close/>
              </a:path>
            </a:pathLst>
          </a:custGeom>
          <a:solidFill>
            <a:srgbClr val="356377"/>
          </a:solidFill>
          <a:ln w="9525">
            <a:noFill/>
            <a:round/>
            <a:headEnd/>
            <a:tailEnd/>
          </a:ln>
          <a:effectLst/>
          <a:scene3d>
            <a:camera prst="legacyObliqueBottomRight"/>
            <a:lightRig rig="legacyFlat3" dir="t"/>
          </a:scene3d>
          <a:sp3d extrusionH="227000" prstMaterial="legacyMatte">
            <a:bevelT w="13500" h="13500" prst="angle"/>
            <a:bevelB w="13500" h="13500" prst="angle"/>
            <a:extrusionClr>
              <a:srgbClr val="FF0000"/>
            </a:extrusionClr>
          </a:sp3d>
        </p:spPr>
        <p:txBody>
          <a:bodyPr>
            <a:flatTx/>
          </a:bodyPr>
          <a:lstStyle/>
          <a:p>
            <a:endParaRPr lang="zh-CN" altLang="en-US" dirty="0"/>
          </a:p>
        </p:txBody>
      </p:sp>
      <p:sp>
        <p:nvSpPr>
          <p:cNvPr id="34" name="Freeform 5"/>
          <p:cNvSpPr>
            <a:spLocks noEditPoints="1"/>
          </p:cNvSpPr>
          <p:nvPr/>
        </p:nvSpPr>
        <p:spPr bwMode="auto">
          <a:xfrm>
            <a:off x="2525017" y="1915194"/>
            <a:ext cx="1068388" cy="1003300"/>
          </a:xfrm>
          <a:custGeom>
            <a:avLst/>
            <a:gdLst>
              <a:gd name="T0" fmla="*/ 595 w 171"/>
              <a:gd name="T1" fmla="*/ 338 h 185"/>
              <a:gd name="T2" fmla="*/ 697 w 171"/>
              <a:gd name="T3" fmla="*/ 285 h 185"/>
              <a:gd name="T4" fmla="*/ 685 w 171"/>
              <a:gd name="T5" fmla="*/ 196 h 185"/>
              <a:gd name="T6" fmla="*/ 579 w 171"/>
              <a:gd name="T7" fmla="*/ 220 h 185"/>
              <a:gd name="T8" fmla="*/ 550 w 171"/>
              <a:gd name="T9" fmla="*/ 171 h 185"/>
              <a:gd name="T10" fmla="*/ 607 w 171"/>
              <a:gd name="T11" fmla="*/ 69 h 185"/>
              <a:gd name="T12" fmla="*/ 542 w 171"/>
              <a:gd name="T13" fmla="*/ 24 h 185"/>
              <a:gd name="T14" fmla="*/ 465 w 171"/>
              <a:gd name="T15" fmla="*/ 110 h 185"/>
              <a:gd name="T16" fmla="*/ 408 w 171"/>
              <a:gd name="T17" fmla="*/ 102 h 185"/>
              <a:gd name="T18" fmla="*/ 399 w 171"/>
              <a:gd name="T19" fmla="*/ 0 h 185"/>
              <a:gd name="T20" fmla="*/ 314 w 171"/>
              <a:gd name="T21" fmla="*/ 20 h 185"/>
              <a:gd name="T22" fmla="*/ 293 w 171"/>
              <a:gd name="T23" fmla="*/ 122 h 185"/>
              <a:gd name="T24" fmla="*/ 236 w 171"/>
              <a:gd name="T25" fmla="*/ 159 h 185"/>
              <a:gd name="T26" fmla="*/ 171 w 171"/>
              <a:gd name="T27" fmla="*/ 102 h 185"/>
              <a:gd name="T28" fmla="*/ 106 w 171"/>
              <a:gd name="T29" fmla="*/ 171 h 185"/>
              <a:gd name="T30" fmla="*/ 147 w 171"/>
              <a:gd name="T31" fmla="*/ 249 h 185"/>
              <a:gd name="T32" fmla="*/ 114 w 171"/>
              <a:gd name="T33" fmla="*/ 310 h 185"/>
              <a:gd name="T34" fmla="*/ 20 w 171"/>
              <a:gd name="T35" fmla="*/ 326 h 185"/>
              <a:gd name="T36" fmla="*/ 0 w 171"/>
              <a:gd name="T37" fmla="*/ 416 h 185"/>
              <a:gd name="T38" fmla="*/ 86 w 171"/>
              <a:gd name="T39" fmla="*/ 432 h 185"/>
              <a:gd name="T40" fmla="*/ 94 w 171"/>
              <a:gd name="T41" fmla="*/ 493 h 185"/>
              <a:gd name="T42" fmla="*/ 12 w 171"/>
              <a:gd name="T43" fmla="*/ 571 h 185"/>
              <a:gd name="T44" fmla="*/ 45 w 171"/>
              <a:gd name="T45" fmla="*/ 644 h 185"/>
              <a:gd name="T46" fmla="*/ 143 w 171"/>
              <a:gd name="T47" fmla="*/ 587 h 185"/>
              <a:gd name="T48" fmla="*/ 183 w 171"/>
              <a:gd name="T49" fmla="*/ 624 h 185"/>
              <a:gd name="T50" fmla="*/ 155 w 171"/>
              <a:gd name="T51" fmla="*/ 738 h 185"/>
              <a:gd name="T52" fmla="*/ 236 w 171"/>
              <a:gd name="T53" fmla="*/ 754 h 185"/>
              <a:gd name="T54" fmla="*/ 289 w 171"/>
              <a:gd name="T55" fmla="*/ 648 h 185"/>
              <a:gd name="T56" fmla="*/ 351 w 171"/>
              <a:gd name="T57" fmla="*/ 640 h 185"/>
              <a:gd name="T58" fmla="*/ 395 w 171"/>
              <a:gd name="T59" fmla="*/ 730 h 185"/>
              <a:gd name="T60" fmla="*/ 481 w 171"/>
              <a:gd name="T61" fmla="*/ 685 h 185"/>
              <a:gd name="T62" fmla="*/ 465 w 171"/>
              <a:gd name="T63" fmla="*/ 579 h 185"/>
              <a:gd name="T64" fmla="*/ 518 w 171"/>
              <a:gd name="T65" fmla="*/ 526 h 185"/>
              <a:gd name="T66" fmla="*/ 611 w 171"/>
              <a:gd name="T67" fmla="*/ 550 h 185"/>
              <a:gd name="T68" fmla="*/ 660 w 171"/>
              <a:gd name="T69" fmla="*/ 461 h 185"/>
              <a:gd name="T70" fmla="*/ 579 w 171"/>
              <a:gd name="T71" fmla="*/ 408 h 185"/>
              <a:gd name="T72" fmla="*/ 595 w 171"/>
              <a:gd name="T73" fmla="*/ 338 h 185"/>
              <a:gd name="T74" fmla="*/ 391 w 171"/>
              <a:gd name="T75" fmla="*/ 408 h 185"/>
              <a:gd name="T76" fmla="*/ 281 w 171"/>
              <a:gd name="T77" fmla="*/ 440 h 185"/>
              <a:gd name="T78" fmla="*/ 261 w 171"/>
              <a:gd name="T79" fmla="*/ 326 h 185"/>
              <a:gd name="T80" fmla="*/ 375 w 171"/>
              <a:gd name="T81" fmla="*/ 289 h 185"/>
              <a:gd name="T82" fmla="*/ 391 w 171"/>
              <a:gd name="T83" fmla="*/ 408 h 18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71" h="185">
                <a:moveTo>
                  <a:pt x="146" y="83"/>
                </a:moveTo>
                <a:cubicBezTo>
                  <a:pt x="171" y="70"/>
                  <a:pt x="171" y="70"/>
                  <a:pt x="171" y="70"/>
                </a:cubicBezTo>
                <a:cubicBezTo>
                  <a:pt x="168" y="48"/>
                  <a:pt x="168" y="48"/>
                  <a:pt x="168" y="48"/>
                </a:cubicBezTo>
                <a:cubicBezTo>
                  <a:pt x="142" y="54"/>
                  <a:pt x="142" y="54"/>
                  <a:pt x="142" y="54"/>
                </a:cubicBezTo>
                <a:cubicBezTo>
                  <a:pt x="135" y="42"/>
                  <a:pt x="135" y="42"/>
                  <a:pt x="135" y="42"/>
                </a:cubicBezTo>
                <a:cubicBezTo>
                  <a:pt x="149" y="17"/>
                  <a:pt x="149" y="17"/>
                  <a:pt x="149" y="17"/>
                </a:cubicBezTo>
                <a:cubicBezTo>
                  <a:pt x="133" y="6"/>
                  <a:pt x="133" y="6"/>
                  <a:pt x="133" y="6"/>
                </a:cubicBezTo>
                <a:cubicBezTo>
                  <a:pt x="114" y="27"/>
                  <a:pt x="114" y="27"/>
                  <a:pt x="114" y="27"/>
                </a:cubicBezTo>
                <a:cubicBezTo>
                  <a:pt x="100" y="25"/>
                  <a:pt x="100" y="25"/>
                  <a:pt x="100" y="25"/>
                </a:cubicBezTo>
                <a:cubicBezTo>
                  <a:pt x="98" y="0"/>
                  <a:pt x="98" y="0"/>
                  <a:pt x="98" y="0"/>
                </a:cubicBezTo>
                <a:cubicBezTo>
                  <a:pt x="77" y="5"/>
                  <a:pt x="77" y="5"/>
                  <a:pt x="77" y="5"/>
                </a:cubicBezTo>
                <a:cubicBezTo>
                  <a:pt x="72" y="30"/>
                  <a:pt x="72" y="30"/>
                  <a:pt x="72" y="30"/>
                </a:cubicBezTo>
                <a:cubicBezTo>
                  <a:pt x="58" y="39"/>
                  <a:pt x="58" y="39"/>
                  <a:pt x="58" y="39"/>
                </a:cubicBezTo>
                <a:cubicBezTo>
                  <a:pt x="42" y="25"/>
                  <a:pt x="42" y="25"/>
                  <a:pt x="42" y="25"/>
                </a:cubicBezTo>
                <a:cubicBezTo>
                  <a:pt x="26" y="42"/>
                  <a:pt x="26" y="42"/>
                  <a:pt x="26" y="42"/>
                </a:cubicBezTo>
                <a:cubicBezTo>
                  <a:pt x="36" y="61"/>
                  <a:pt x="36" y="61"/>
                  <a:pt x="36" y="61"/>
                </a:cubicBezTo>
                <a:cubicBezTo>
                  <a:pt x="28" y="76"/>
                  <a:pt x="28" y="76"/>
                  <a:pt x="28" y="76"/>
                </a:cubicBezTo>
                <a:cubicBezTo>
                  <a:pt x="5" y="80"/>
                  <a:pt x="5" y="80"/>
                  <a:pt x="5" y="80"/>
                </a:cubicBezTo>
                <a:cubicBezTo>
                  <a:pt x="0" y="102"/>
                  <a:pt x="0" y="102"/>
                  <a:pt x="0" y="102"/>
                </a:cubicBezTo>
                <a:cubicBezTo>
                  <a:pt x="21" y="106"/>
                  <a:pt x="21" y="106"/>
                  <a:pt x="21" y="106"/>
                </a:cubicBezTo>
                <a:cubicBezTo>
                  <a:pt x="23" y="121"/>
                  <a:pt x="23" y="121"/>
                  <a:pt x="23" y="121"/>
                </a:cubicBezTo>
                <a:cubicBezTo>
                  <a:pt x="3" y="140"/>
                  <a:pt x="3" y="140"/>
                  <a:pt x="3" y="140"/>
                </a:cubicBezTo>
                <a:cubicBezTo>
                  <a:pt x="11" y="158"/>
                  <a:pt x="11" y="158"/>
                  <a:pt x="11" y="158"/>
                </a:cubicBezTo>
                <a:cubicBezTo>
                  <a:pt x="35" y="144"/>
                  <a:pt x="35" y="144"/>
                  <a:pt x="35" y="144"/>
                </a:cubicBezTo>
                <a:cubicBezTo>
                  <a:pt x="45" y="153"/>
                  <a:pt x="45" y="153"/>
                  <a:pt x="45" y="153"/>
                </a:cubicBezTo>
                <a:cubicBezTo>
                  <a:pt x="38" y="181"/>
                  <a:pt x="38" y="181"/>
                  <a:pt x="38" y="181"/>
                </a:cubicBezTo>
                <a:cubicBezTo>
                  <a:pt x="58" y="185"/>
                  <a:pt x="58" y="185"/>
                  <a:pt x="58" y="185"/>
                </a:cubicBezTo>
                <a:cubicBezTo>
                  <a:pt x="71" y="159"/>
                  <a:pt x="71" y="159"/>
                  <a:pt x="71" y="159"/>
                </a:cubicBezTo>
                <a:cubicBezTo>
                  <a:pt x="86" y="157"/>
                  <a:pt x="86" y="157"/>
                  <a:pt x="86" y="157"/>
                </a:cubicBezTo>
                <a:cubicBezTo>
                  <a:pt x="97" y="179"/>
                  <a:pt x="97" y="179"/>
                  <a:pt x="97" y="179"/>
                </a:cubicBezTo>
                <a:cubicBezTo>
                  <a:pt x="118" y="168"/>
                  <a:pt x="118" y="168"/>
                  <a:pt x="118" y="168"/>
                </a:cubicBezTo>
                <a:cubicBezTo>
                  <a:pt x="114" y="142"/>
                  <a:pt x="114" y="142"/>
                  <a:pt x="114" y="142"/>
                </a:cubicBezTo>
                <a:cubicBezTo>
                  <a:pt x="127" y="129"/>
                  <a:pt x="127" y="129"/>
                  <a:pt x="127" y="129"/>
                </a:cubicBezTo>
                <a:cubicBezTo>
                  <a:pt x="150" y="135"/>
                  <a:pt x="150" y="135"/>
                  <a:pt x="150" y="135"/>
                </a:cubicBezTo>
                <a:cubicBezTo>
                  <a:pt x="162" y="113"/>
                  <a:pt x="162" y="113"/>
                  <a:pt x="162" y="113"/>
                </a:cubicBezTo>
                <a:cubicBezTo>
                  <a:pt x="142" y="100"/>
                  <a:pt x="142" y="100"/>
                  <a:pt x="142" y="100"/>
                </a:cubicBezTo>
                <a:lnTo>
                  <a:pt x="146" y="83"/>
                </a:lnTo>
                <a:close/>
                <a:moveTo>
                  <a:pt x="96" y="100"/>
                </a:moveTo>
                <a:cubicBezTo>
                  <a:pt x="90" y="110"/>
                  <a:pt x="78" y="114"/>
                  <a:pt x="69" y="108"/>
                </a:cubicBezTo>
                <a:cubicBezTo>
                  <a:pt x="60" y="103"/>
                  <a:pt x="58" y="90"/>
                  <a:pt x="64" y="80"/>
                </a:cubicBezTo>
                <a:cubicBezTo>
                  <a:pt x="70" y="70"/>
                  <a:pt x="83" y="66"/>
                  <a:pt x="92" y="71"/>
                </a:cubicBezTo>
                <a:cubicBezTo>
                  <a:pt x="101" y="77"/>
                  <a:pt x="103" y="89"/>
                  <a:pt x="96" y="100"/>
                </a:cubicBezTo>
                <a:close/>
              </a:path>
            </a:pathLst>
          </a:custGeom>
          <a:gradFill rotWithShape="1">
            <a:gsLst>
              <a:gs pos="0">
                <a:srgbClr val="808080"/>
              </a:gs>
              <a:gs pos="100000">
                <a:srgbClr val="C0C0C0"/>
              </a:gs>
            </a:gsLst>
            <a:lin ang="18900000" scaled="1"/>
          </a:gradFill>
          <a:ln w="9525">
            <a:round/>
            <a:headEnd/>
            <a:tailEnd/>
          </a:ln>
          <a:effectLst/>
          <a:scene3d>
            <a:camera prst="legacyObliqueBottomRight"/>
            <a:lightRig rig="legacyFlat4" dir="b"/>
          </a:scene3d>
          <a:sp3d extrusionH="201600" prstMaterial="legacyMatte">
            <a:bevelT w="13500" h="13500" prst="angle"/>
            <a:bevelB w="13500" h="13500" prst="angle"/>
            <a:extrusionClr>
              <a:schemeClr val="bg2"/>
            </a:extrusionClr>
          </a:sp3d>
          <a:extLst>
            <a:ext uri="{AF507438-7753-43E0-B8FC-AC1667EBCBE1}">
              <a14:hiddenEffects xmlns:a14="http://schemas.microsoft.com/office/drawing/2010/main">
                <a:effectLst>
                  <a:outerShdw dist="35921" dir="2700000" algn="ctr" rotWithShape="0">
                    <a:srgbClr val="808080"/>
                  </a:outerShdw>
                </a:effectLst>
              </a14:hiddenEffects>
            </a:ext>
          </a:extLst>
        </p:spPr>
        <p:txBody>
          <a:bodyPr>
            <a:flatTx/>
          </a:bodyPr>
          <a:lstStyle/>
          <a:p>
            <a:endParaRPr lang="zh-CN" altLang="en-US"/>
          </a:p>
        </p:txBody>
      </p:sp>
      <p:sp>
        <p:nvSpPr>
          <p:cNvPr id="35" name="Freeform 6"/>
          <p:cNvSpPr>
            <a:spLocks noEditPoints="1"/>
          </p:cNvSpPr>
          <p:nvPr/>
        </p:nvSpPr>
        <p:spPr bwMode="auto">
          <a:xfrm>
            <a:off x="5344417" y="1115094"/>
            <a:ext cx="1676400" cy="1544638"/>
          </a:xfrm>
          <a:custGeom>
            <a:avLst/>
            <a:gdLst>
              <a:gd name="T0" fmla="*/ 1217 w 304"/>
              <a:gd name="T1" fmla="*/ 673 h 285"/>
              <a:gd name="T2" fmla="*/ 1241 w 304"/>
              <a:gd name="T3" fmla="*/ 550 h 285"/>
              <a:gd name="T4" fmla="*/ 1094 w 304"/>
              <a:gd name="T5" fmla="*/ 522 h 285"/>
              <a:gd name="T6" fmla="*/ 1082 w 304"/>
              <a:gd name="T7" fmla="*/ 432 h 285"/>
              <a:gd name="T8" fmla="*/ 1217 w 304"/>
              <a:gd name="T9" fmla="*/ 359 h 285"/>
              <a:gd name="T10" fmla="*/ 1172 w 304"/>
              <a:gd name="T11" fmla="*/ 253 h 285"/>
              <a:gd name="T12" fmla="*/ 1025 w 304"/>
              <a:gd name="T13" fmla="*/ 298 h 285"/>
              <a:gd name="T14" fmla="*/ 967 w 304"/>
              <a:gd name="T15" fmla="*/ 232 h 285"/>
              <a:gd name="T16" fmla="*/ 1045 w 304"/>
              <a:gd name="T17" fmla="*/ 114 h 285"/>
              <a:gd name="T18" fmla="*/ 951 w 304"/>
              <a:gd name="T19" fmla="*/ 53 h 285"/>
              <a:gd name="T20" fmla="*/ 845 w 304"/>
              <a:gd name="T21" fmla="*/ 151 h 285"/>
              <a:gd name="T22" fmla="*/ 759 w 304"/>
              <a:gd name="T23" fmla="*/ 126 h 285"/>
              <a:gd name="T24" fmla="*/ 767 w 304"/>
              <a:gd name="T25" fmla="*/ 0 h 285"/>
              <a:gd name="T26" fmla="*/ 649 w 304"/>
              <a:gd name="T27" fmla="*/ 0 h 285"/>
              <a:gd name="T28" fmla="*/ 604 w 304"/>
              <a:gd name="T29" fmla="*/ 122 h 285"/>
              <a:gd name="T30" fmla="*/ 514 w 304"/>
              <a:gd name="T31" fmla="*/ 139 h 285"/>
              <a:gd name="T32" fmla="*/ 457 w 304"/>
              <a:gd name="T33" fmla="*/ 41 h 285"/>
              <a:gd name="T34" fmla="*/ 347 w 304"/>
              <a:gd name="T35" fmla="*/ 90 h 285"/>
              <a:gd name="T36" fmla="*/ 367 w 304"/>
              <a:gd name="T37" fmla="*/ 204 h 285"/>
              <a:gd name="T38" fmla="*/ 298 w 304"/>
              <a:gd name="T39" fmla="*/ 261 h 285"/>
              <a:gd name="T40" fmla="*/ 192 w 304"/>
              <a:gd name="T41" fmla="*/ 208 h 285"/>
              <a:gd name="T42" fmla="*/ 114 w 304"/>
              <a:gd name="T43" fmla="*/ 298 h 285"/>
              <a:gd name="T44" fmla="*/ 196 w 304"/>
              <a:gd name="T45" fmla="*/ 379 h 285"/>
              <a:gd name="T46" fmla="*/ 155 w 304"/>
              <a:gd name="T47" fmla="*/ 457 h 285"/>
              <a:gd name="T48" fmla="*/ 29 w 304"/>
              <a:gd name="T49" fmla="*/ 465 h 285"/>
              <a:gd name="T50" fmla="*/ 0 w 304"/>
              <a:gd name="T51" fmla="*/ 571 h 285"/>
              <a:gd name="T52" fmla="*/ 122 w 304"/>
              <a:gd name="T53" fmla="*/ 599 h 285"/>
              <a:gd name="T54" fmla="*/ 122 w 304"/>
              <a:gd name="T55" fmla="*/ 681 h 285"/>
              <a:gd name="T56" fmla="*/ 4 w 304"/>
              <a:gd name="T57" fmla="*/ 750 h 285"/>
              <a:gd name="T58" fmla="*/ 37 w 304"/>
              <a:gd name="T59" fmla="*/ 852 h 285"/>
              <a:gd name="T60" fmla="*/ 167 w 304"/>
              <a:gd name="T61" fmla="*/ 815 h 285"/>
              <a:gd name="T62" fmla="*/ 216 w 304"/>
              <a:gd name="T63" fmla="*/ 885 h 285"/>
              <a:gd name="T64" fmla="*/ 139 w 304"/>
              <a:gd name="T65" fmla="*/ 1003 h 285"/>
              <a:gd name="T66" fmla="*/ 225 w 304"/>
              <a:gd name="T67" fmla="*/ 1072 h 285"/>
              <a:gd name="T68" fmla="*/ 331 w 304"/>
              <a:gd name="T69" fmla="*/ 974 h 285"/>
              <a:gd name="T70" fmla="*/ 412 w 304"/>
              <a:gd name="T71" fmla="*/ 1011 h 285"/>
              <a:gd name="T72" fmla="*/ 400 w 304"/>
              <a:gd name="T73" fmla="*/ 1150 h 285"/>
              <a:gd name="T74" fmla="*/ 523 w 304"/>
              <a:gd name="T75" fmla="*/ 1162 h 285"/>
              <a:gd name="T76" fmla="*/ 572 w 304"/>
              <a:gd name="T77" fmla="*/ 1027 h 285"/>
              <a:gd name="T78" fmla="*/ 665 w 304"/>
              <a:gd name="T79" fmla="*/ 1015 h 285"/>
              <a:gd name="T80" fmla="*/ 735 w 304"/>
              <a:gd name="T81" fmla="*/ 1138 h 285"/>
              <a:gd name="T82" fmla="*/ 857 w 304"/>
              <a:gd name="T83" fmla="*/ 1089 h 285"/>
              <a:gd name="T84" fmla="*/ 825 w 304"/>
              <a:gd name="T85" fmla="*/ 954 h 285"/>
              <a:gd name="T86" fmla="*/ 906 w 304"/>
              <a:gd name="T87" fmla="*/ 897 h 285"/>
              <a:gd name="T88" fmla="*/ 1037 w 304"/>
              <a:gd name="T89" fmla="*/ 962 h 285"/>
              <a:gd name="T90" fmla="*/ 1123 w 304"/>
              <a:gd name="T91" fmla="*/ 864 h 285"/>
              <a:gd name="T92" fmla="*/ 1021 w 304"/>
              <a:gd name="T93" fmla="*/ 767 h 285"/>
              <a:gd name="T94" fmla="*/ 1061 w 304"/>
              <a:gd name="T95" fmla="*/ 681 h 285"/>
              <a:gd name="T96" fmla="*/ 1217 w 304"/>
              <a:gd name="T97" fmla="*/ 673 h 285"/>
              <a:gd name="T98" fmla="*/ 714 w 304"/>
              <a:gd name="T99" fmla="*/ 762 h 285"/>
              <a:gd name="T100" fmla="*/ 376 w 304"/>
              <a:gd name="T101" fmla="*/ 701 h 285"/>
              <a:gd name="T102" fmla="*/ 486 w 304"/>
              <a:gd name="T103" fmla="*/ 375 h 285"/>
              <a:gd name="T104" fmla="*/ 821 w 304"/>
              <a:gd name="T105" fmla="*/ 436 h 285"/>
              <a:gd name="T106" fmla="*/ 714 w 304"/>
              <a:gd name="T107" fmla="*/ 762 h 285"/>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304" h="285">
                <a:moveTo>
                  <a:pt x="298" y="165"/>
                </a:moveTo>
                <a:cubicBezTo>
                  <a:pt x="304" y="135"/>
                  <a:pt x="304" y="135"/>
                  <a:pt x="304" y="135"/>
                </a:cubicBezTo>
                <a:cubicBezTo>
                  <a:pt x="268" y="128"/>
                  <a:pt x="268" y="128"/>
                  <a:pt x="268" y="128"/>
                </a:cubicBezTo>
                <a:cubicBezTo>
                  <a:pt x="265" y="106"/>
                  <a:pt x="265" y="106"/>
                  <a:pt x="265" y="106"/>
                </a:cubicBezTo>
                <a:cubicBezTo>
                  <a:pt x="298" y="88"/>
                  <a:pt x="298" y="88"/>
                  <a:pt x="298" y="88"/>
                </a:cubicBezTo>
                <a:cubicBezTo>
                  <a:pt x="287" y="62"/>
                  <a:pt x="287" y="62"/>
                  <a:pt x="287" y="62"/>
                </a:cubicBezTo>
                <a:cubicBezTo>
                  <a:pt x="251" y="73"/>
                  <a:pt x="251" y="73"/>
                  <a:pt x="251" y="73"/>
                </a:cubicBezTo>
                <a:cubicBezTo>
                  <a:pt x="237" y="57"/>
                  <a:pt x="237" y="57"/>
                  <a:pt x="237" y="57"/>
                </a:cubicBezTo>
                <a:cubicBezTo>
                  <a:pt x="256" y="28"/>
                  <a:pt x="256" y="28"/>
                  <a:pt x="256" y="28"/>
                </a:cubicBezTo>
                <a:cubicBezTo>
                  <a:pt x="233" y="13"/>
                  <a:pt x="233" y="13"/>
                  <a:pt x="233" y="13"/>
                </a:cubicBezTo>
                <a:cubicBezTo>
                  <a:pt x="207" y="37"/>
                  <a:pt x="207" y="37"/>
                  <a:pt x="207" y="37"/>
                </a:cubicBezTo>
                <a:cubicBezTo>
                  <a:pt x="186" y="31"/>
                  <a:pt x="186" y="31"/>
                  <a:pt x="186" y="31"/>
                </a:cubicBezTo>
                <a:cubicBezTo>
                  <a:pt x="188" y="0"/>
                  <a:pt x="188" y="0"/>
                  <a:pt x="188" y="0"/>
                </a:cubicBezTo>
                <a:cubicBezTo>
                  <a:pt x="159" y="0"/>
                  <a:pt x="159" y="0"/>
                  <a:pt x="159" y="0"/>
                </a:cubicBezTo>
                <a:cubicBezTo>
                  <a:pt x="148" y="30"/>
                  <a:pt x="148" y="30"/>
                  <a:pt x="148" y="30"/>
                </a:cubicBezTo>
                <a:cubicBezTo>
                  <a:pt x="126" y="34"/>
                  <a:pt x="126" y="34"/>
                  <a:pt x="126" y="34"/>
                </a:cubicBezTo>
                <a:cubicBezTo>
                  <a:pt x="112" y="10"/>
                  <a:pt x="112" y="10"/>
                  <a:pt x="112" y="10"/>
                </a:cubicBezTo>
                <a:cubicBezTo>
                  <a:pt x="85" y="22"/>
                  <a:pt x="85" y="22"/>
                  <a:pt x="85" y="22"/>
                </a:cubicBezTo>
                <a:cubicBezTo>
                  <a:pt x="90" y="50"/>
                  <a:pt x="90" y="50"/>
                  <a:pt x="90" y="50"/>
                </a:cubicBezTo>
                <a:cubicBezTo>
                  <a:pt x="73" y="64"/>
                  <a:pt x="73" y="64"/>
                  <a:pt x="73" y="64"/>
                </a:cubicBezTo>
                <a:cubicBezTo>
                  <a:pt x="47" y="51"/>
                  <a:pt x="47" y="51"/>
                  <a:pt x="47" y="51"/>
                </a:cubicBezTo>
                <a:cubicBezTo>
                  <a:pt x="28" y="73"/>
                  <a:pt x="28" y="73"/>
                  <a:pt x="28" y="73"/>
                </a:cubicBezTo>
                <a:cubicBezTo>
                  <a:pt x="48" y="93"/>
                  <a:pt x="48" y="93"/>
                  <a:pt x="48" y="93"/>
                </a:cubicBezTo>
                <a:cubicBezTo>
                  <a:pt x="38" y="112"/>
                  <a:pt x="38" y="112"/>
                  <a:pt x="38" y="112"/>
                </a:cubicBezTo>
                <a:cubicBezTo>
                  <a:pt x="7" y="114"/>
                  <a:pt x="7" y="114"/>
                  <a:pt x="7" y="114"/>
                </a:cubicBezTo>
                <a:cubicBezTo>
                  <a:pt x="0" y="140"/>
                  <a:pt x="0" y="140"/>
                  <a:pt x="0" y="140"/>
                </a:cubicBezTo>
                <a:cubicBezTo>
                  <a:pt x="30" y="147"/>
                  <a:pt x="30" y="147"/>
                  <a:pt x="30" y="147"/>
                </a:cubicBezTo>
                <a:cubicBezTo>
                  <a:pt x="30" y="167"/>
                  <a:pt x="30" y="167"/>
                  <a:pt x="30" y="167"/>
                </a:cubicBezTo>
                <a:cubicBezTo>
                  <a:pt x="1" y="184"/>
                  <a:pt x="1" y="184"/>
                  <a:pt x="1" y="184"/>
                </a:cubicBezTo>
                <a:cubicBezTo>
                  <a:pt x="9" y="209"/>
                  <a:pt x="9" y="209"/>
                  <a:pt x="9" y="209"/>
                </a:cubicBezTo>
                <a:cubicBezTo>
                  <a:pt x="41" y="200"/>
                  <a:pt x="41" y="200"/>
                  <a:pt x="41" y="200"/>
                </a:cubicBezTo>
                <a:cubicBezTo>
                  <a:pt x="53" y="217"/>
                  <a:pt x="53" y="217"/>
                  <a:pt x="53" y="217"/>
                </a:cubicBezTo>
                <a:cubicBezTo>
                  <a:pt x="34" y="246"/>
                  <a:pt x="34" y="246"/>
                  <a:pt x="34" y="246"/>
                </a:cubicBezTo>
                <a:cubicBezTo>
                  <a:pt x="55" y="263"/>
                  <a:pt x="55" y="263"/>
                  <a:pt x="55" y="263"/>
                </a:cubicBezTo>
                <a:cubicBezTo>
                  <a:pt x="81" y="239"/>
                  <a:pt x="81" y="239"/>
                  <a:pt x="81" y="239"/>
                </a:cubicBezTo>
                <a:cubicBezTo>
                  <a:pt x="101" y="248"/>
                  <a:pt x="101" y="248"/>
                  <a:pt x="101" y="248"/>
                </a:cubicBezTo>
                <a:cubicBezTo>
                  <a:pt x="98" y="282"/>
                  <a:pt x="98" y="282"/>
                  <a:pt x="98" y="282"/>
                </a:cubicBezTo>
                <a:cubicBezTo>
                  <a:pt x="128" y="285"/>
                  <a:pt x="128" y="285"/>
                  <a:pt x="128" y="285"/>
                </a:cubicBezTo>
                <a:cubicBezTo>
                  <a:pt x="140" y="252"/>
                  <a:pt x="140" y="252"/>
                  <a:pt x="140" y="252"/>
                </a:cubicBezTo>
                <a:cubicBezTo>
                  <a:pt x="163" y="249"/>
                  <a:pt x="163" y="249"/>
                  <a:pt x="163" y="249"/>
                </a:cubicBezTo>
                <a:cubicBezTo>
                  <a:pt x="180" y="279"/>
                  <a:pt x="180" y="279"/>
                  <a:pt x="180" y="279"/>
                </a:cubicBezTo>
                <a:cubicBezTo>
                  <a:pt x="210" y="267"/>
                  <a:pt x="210" y="267"/>
                  <a:pt x="210" y="267"/>
                </a:cubicBezTo>
                <a:cubicBezTo>
                  <a:pt x="202" y="234"/>
                  <a:pt x="202" y="234"/>
                  <a:pt x="202" y="234"/>
                </a:cubicBezTo>
                <a:cubicBezTo>
                  <a:pt x="222" y="220"/>
                  <a:pt x="222" y="220"/>
                  <a:pt x="222" y="220"/>
                </a:cubicBezTo>
                <a:cubicBezTo>
                  <a:pt x="254" y="236"/>
                  <a:pt x="254" y="236"/>
                  <a:pt x="254" y="236"/>
                </a:cubicBezTo>
                <a:cubicBezTo>
                  <a:pt x="275" y="212"/>
                  <a:pt x="275" y="212"/>
                  <a:pt x="275" y="212"/>
                </a:cubicBezTo>
                <a:cubicBezTo>
                  <a:pt x="250" y="188"/>
                  <a:pt x="250" y="188"/>
                  <a:pt x="250" y="188"/>
                </a:cubicBezTo>
                <a:cubicBezTo>
                  <a:pt x="260" y="167"/>
                  <a:pt x="260" y="167"/>
                  <a:pt x="260" y="167"/>
                </a:cubicBezTo>
                <a:lnTo>
                  <a:pt x="298" y="165"/>
                </a:lnTo>
                <a:close/>
                <a:moveTo>
                  <a:pt x="175" y="187"/>
                </a:moveTo>
                <a:cubicBezTo>
                  <a:pt x="145" y="205"/>
                  <a:pt x="108" y="198"/>
                  <a:pt x="92" y="172"/>
                </a:cubicBezTo>
                <a:cubicBezTo>
                  <a:pt x="77" y="145"/>
                  <a:pt x="89" y="110"/>
                  <a:pt x="119" y="92"/>
                </a:cubicBezTo>
                <a:cubicBezTo>
                  <a:pt x="149" y="75"/>
                  <a:pt x="185" y="81"/>
                  <a:pt x="201" y="107"/>
                </a:cubicBezTo>
                <a:cubicBezTo>
                  <a:pt x="216" y="134"/>
                  <a:pt x="205" y="169"/>
                  <a:pt x="175" y="187"/>
                </a:cubicBezTo>
                <a:close/>
              </a:path>
            </a:pathLst>
          </a:custGeom>
          <a:gradFill rotWithShape="1">
            <a:gsLst>
              <a:gs pos="0">
                <a:srgbClr val="C0C0C0"/>
              </a:gs>
              <a:gs pos="100000">
                <a:srgbClr val="FFFFFF"/>
              </a:gs>
            </a:gsLst>
            <a:lin ang="18900000" scaled="1"/>
          </a:gradFill>
          <a:ln w="9525">
            <a:round/>
            <a:headEnd/>
            <a:tailEnd/>
          </a:ln>
          <a:effectLst/>
          <a:scene3d>
            <a:camera prst="legacyObliqueBottomRight"/>
            <a:lightRig rig="legacyFlat4" dir="b"/>
          </a:scene3d>
          <a:sp3d extrusionH="252400" prstMaterial="legacyMatte">
            <a:bevelT w="13500" h="13500" prst="angle"/>
            <a:bevelB w="13500" h="13500" prst="angle"/>
            <a:extrusionClr>
              <a:srgbClr val="FFFFFF"/>
            </a:extrusionClr>
          </a:sp3d>
          <a:extLst>
            <a:ext uri="{AF507438-7753-43E0-B8FC-AC1667EBCBE1}">
              <a14:hiddenEffects xmlns:a14="http://schemas.microsoft.com/office/drawing/2010/main">
                <a:effectLst>
                  <a:outerShdw dist="35921" dir="2700000" algn="ctr" rotWithShape="0">
                    <a:srgbClr val="808080"/>
                  </a:outerShdw>
                </a:effectLst>
              </a14:hiddenEffects>
            </a:ext>
          </a:extLst>
        </p:spPr>
        <p:txBody>
          <a:bodyPr>
            <a:flatTx/>
          </a:bodyPr>
          <a:lstStyle/>
          <a:p>
            <a:endParaRPr lang="zh-CN" altLang="en-US"/>
          </a:p>
        </p:txBody>
      </p:sp>
      <p:sp>
        <p:nvSpPr>
          <p:cNvPr id="36" name="Rectangle 7"/>
          <p:cNvSpPr>
            <a:spLocks noChangeArrowheads="1"/>
          </p:cNvSpPr>
          <p:nvPr/>
        </p:nvSpPr>
        <p:spPr bwMode="auto">
          <a:xfrm>
            <a:off x="688280" y="3669382"/>
            <a:ext cx="2446337" cy="1392497"/>
          </a:xfrm>
          <a:prstGeom prst="rect">
            <a:avLst/>
          </a:prstGeom>
          <a:noFill/>
          <a:ln>
            <a:noFill/>
          </a:ln>
          <a:effectLst/>
          <a:extLst>
            <a:ext uri="{909E8E84-426E-40DD-AFC4-6F175D3DCCD1}">
              <a14:hiddenFill xmlns:a14="http://schemas.microsoft.com/office/drawing/2010/main">
                <a:solidFill>
                  <a:srgbClr val="007EEA"/>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fontAlgn="auto">
              <a:lnSpc>
                <a:spcPct val="120000"/>
              </a:lnSpc>
              <a:spcBef>
                <a:spcPts val="0"/>
              </a:spcBef>
              <a:spcAft>
                <a:spcPts val="0"/>
              </a:spcAft>
              <a:defRPr/>
            </a:pPr>
            <a:r>
              <a:rPr lang="en-US" altLang="zh-CN" sz="1200" dirty="0">
                <a:latin typeface="+mn-ea"/>
                <a:ea typeface="+mn-ea"/>
              </a:rPr>
              <a:t>Click here to add paragraph text content</a:t>
            </a:r>
            <a:endParaRPr lang="zh-CN" altLang="en-US" sz="1200" dirty="0">
              <a:latin typeface="+mn-ea"/>
              <a:ea typeface="+mn-ea"/>
            </a:endParaRPr>
          </a:p>
          <a:p>
            <a:pPr fontAlgn="auto">
              <a:lnSpc>
                <a:spcPct val="120000"/>
              </a:lnSpc>
              <a:spcBef>
                <a:spcPts val="0"/>
              </a:spcBef>
              <a:spcAft>
                <a:spcPts val="0"/>
              </a:spcAft>
              <a:defRPr/>
            </a:pPr>
            <a:r>
              <a:rPr lang="en-US" altLang="zh-CN" sz="1200" dirty="0">
                <a:latin typeface="+mn-ea"/>
                <a:ea typeface="+mn-ea"/>
              </a:rPr>
              <a:t>Click here to add paragraph text content</a:t>
            </a:r>
            <a:endParaRPr lang="zh-CN" altLang="en-US" sz="1200" dirty="0">
              <a:latin typeface="+mn-ea"/>
              <a:ea typeface="+mn-ea"/>
            </a:endParaRPr>
          </a:p>
          <a:p>
            <a:pPr fontAlgn="auto">
              <a:lnSpc>
                <a:spcPct val="120000"/>
              </a:lnSpc>
              <a:spcBef>
                <a:spcPts val="0"/>
              </a:spcBef>
              <a:spcAft>
                <a:spcPts val="0"/>
              </a:spcAft>
              <a:defRPr/>
            </a:pPr>
            <a:r>
              <a:rPr lang="en-US" altLang="zh-CN" sz="1200" dirty="0">
                <a:latin typeface="+mn-ea"/>
                <a:ea typeface="+mn-ea"/>
              </a:rPr>
              <a:t>Click here to add paragraph text content</a:t>
            </a:r>
            <a:endParaRPr lang="zh-CN" altLang="en-US" sz="1200" dirty="0">
              <a:latin typeface="+mn-ea"/>
              <a:ea typeface="+mn-ea"/>
            </a:endParaRPr>
          </a:p>
        </p:txBody>
      </p:sp>
      <p:sp>
        <p:nvSpPr>
          <p:cNvPr id="37" name="Rectangle 8"/>
          <p:cNvSpPr>
            <a:spLocks noChangeArrowheads="1"/>
          </p:cNvSpPr>
          <p:nvPr/>
        </p:nvSpPr>
        <p:spPr bwMode="auto">
          <a:xfrm>
            <a:off x="688280" y="3326482"/>
            <a:ext cx="1483098" cy="300082"/>
          </a:xfrm>
          <a:prstGeom prst="rect">
            <a:avLst/>
          </a:prstGeom>
          <a:noFill/>
          <a:ln>
            <a:noFill/>
          </a:ln>
          <a:effectLst/>
          <a:extLst>
            <a:ext uri="{909E8E84-426E-40DD-AFC4-6F175D3DCCD1}">
              <a14:hiddenFill xmlns:a14="http://schemas.microsoft.com/office/drawing/2010/main">
                <a:solidFill>
                  <a:srgbClr val="007EEA"/>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fontAlgn="auto">
              <a:spcBef>
                <a:spcPts val="0"/>
              </a:spcBef>
              <a:spcAft>
                <a:spcPts val="0"/>
              </a:spcAft>
              <a:defRPr/>
            </a:pPr>
            <a:r>
              <a:rPr lang="en-US" altLang="zh-CN" b="1" dirty="0">
                <a:solidFill>
                  <a:srgbClr val="AC0000"/>
                </a:solidFill>
                <a:latin typeface="+mn-ea"/>
                <a:ea typeface="+mn-ea"/>
              </a:rPr>
              <a:t>Click Add title</a:t>
            </a:r>
            <a:endParaRPr lang="zh-CN" altLang="en-US" b="1" dirty="0">
              <a:solidFill>
                <a:srgbClr val="AC0000"/>
              </a:solidFill>
              <a:latin typeface="+mn-ea"/>
              <a:ea typeface="+mn-ea"/>
            </a:endParaRPr>
          </a:p>
        </p:txBody>
      </p:sp>
      <p:sp>
        <p:nvSpPr>
          <p:cNvPr id="38" name="Rectangle 9"/>
          <p:cNvSpPr>
            <a:spLocks noChangeArrowheads="1"/>
          </p:cNvSpPr>
          <p:nvPr/>
        </p:nvSpPr>
        <p:spPr bwMode="auto">
          <a:xfrm>
            <a:off x="610492" y="1832644"/>
            <a:ext cx="2447925" cy="959943"/>
          </a:xfrm>
          <a:prstGeom prst="rect">
            <a:avLst/>
          </a:prstGeom>
          <a:noFill/>
          <a:ln>
            <a:noFill/>
          </a:ln>
          <a:effectLst/>
          <a:extLst>
            <a:ext uri="{909E8E84-426E-40DD-AFC4-6F175D3DCCD1}">
              <a14:hiddenFill xmlns:a14="http://schemas.microsoft.com/office/drawing/2010/main">
                <a:solidFill>
                  <a:srgbClr val="007EEA"/>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a:solidFill>
                  <a:schemeClr val="tx1"/>
                </a:solidFill>
                <a:latin typeface="Arial" charset="0"/>
                <a:ea typeface="宋体" charset="-122"/>
              </a:defRPr>
            </a:lvl1pPr>
            <a:lvl2pPr marL="742950" indent="-285750" eaLnBrk="0" hangingPunct="0">
              <a:defRPr>
                <a:solidFill>
                  <a:schemeClr val="tx1"/>
                </a:solidFill>
                <a:latin typeface="Arial" charset="0"/>
                <a:ea typeface="宋体" charset="-122"/>
              </a:defRPr>
            </a:lvl2pPr>
            <a:lvl3pPr marL="1143000" indent="-228600" eaLnBrk="0" hangingPunct="0">
              <a:defRPr>
                <a:solidFill>
                  <a:schemeClr val="tx1"/>
                </a:solidFill>
                <a:latin typeface="Arial" charset="0"/>
                <a:ea typeface="宋体" charset="-122"/>
              </a:defRPr>
            </a:lvl3pPr>
            <a:lvl4pPr marL="1600200" indent="-228600" eaLnBrk="0" hangingPunct="0">
              <a:defRPr>
                <a:solidFill>
                  <a:schemeClr val="tx1"/>
                </a:solidFill>
                <a:latin typeface="Arial" charset="0"/>
                <a:ea typeface="宋体" charset="-122"/>
              </a:defRPr>
            </a:lvl4pPr>
            <a:lvl5pPr marL="2057400" indent="-228600" eaLnBrk="0" hangingPunct="0">
              <a:defRPr>
                <a:solidFill>
                  <a:schemeClr val="tx1"/>
                </a:solidFill>
                <a:latin typeface="Arial" charset="0"/>
                <a:ea typeface="宋体" charset="-122"/>
              </a:defRPr>
            </a:lvl5pPr>
            <a:lvl6pPr marL="2514600" indent="-228600" eaLnBrk="0" fontAlgn="base" hangingPunct="0">
              <a:spcBef>
                <a:spcPct val="0"/>
              </a:spcBef>
              <a:spcAft>
                <a:spcPct val="0"/>
              </a:spcAft>
              <a:defRPr>
                <a:solidFill>
                  <a:schemeClr val="tx1"/>
                </a:solidFill>
                <a:latin typeface="Arial" charset="0"/>
                <a:ea typeface="宋体" charset="-122"/>
              </a:defRPr>
            </a:lvl6pPr>
            <a:lvl7pPr marL="2971800" indent="-228600" eaLnBrk="0" fontAlgn="base" hangingPunct="0">
              <a:spcBef>
                <a:spcPct val="0"/>
              </a:spcBef>
              <a:spcAft>
                <a:spcPct val="0"/>
              </a:spcAft>
              <a:defRPr>
                <a:solidFill>
                  <a:schemeClr val="tx1"/>
                </a:solidFill>
                <a:latin typeface="Arial" charset="0"/>
                <a:ea typeface="宋体" charset="-122"/>
              </a:defRPr>
            </a:lvl7pPr>
            <a:lvl8pPr marL="3429000" indent="-228600" eaLnBrk="0" fontAlgn="base" hangingPunct="0">
              <a:spcBef>
                <a:spcPct val="0"/>
              </a:spcBef>
              <a:spcAft>
                <a:spcPct val="0"/>
              </a:spcAft>
              <a:defRPr>
                <a:solidFill>
                  <a:schemeClr val="tx1"/>
                </a:solidFill>
                <a:latin typeface="Arial" charset="0"/>
                <a:ea typeface="宋体" charset="-122"/>
              </a:defRPr>
            </a:lvl8pPr>
            <a:lvl9pPr marL="3886200" indent="-228600" eaLnBrk="0" fontAlgn="base" hangingPunct="0">
              <a:spcBef>
                <a:spcPct val="0"/>
              </a:spcBef>
              <a:spcAft>
                <a:spcPct val="0"/>
              </a:spcAft>
              <a:defRPr>
                <a:solidFill>
                  <a:schemeClr val="tx1"/>
                </a:solidFill>
                <a:latin typeface="Arial" charset="0"/>
                <a:ea typeface="宋体" charset="-122"/>
              </a:defRPr>
            </a:lvl9pPr>
          </a:lstStyle>
          <a:p>
            <a:pPr eaLnBrk="1" hangingPunct="1">
              <a:lnSpc>
                <a:spcPct val="120000"/>
              </a:lnSpc>
            </a:pPr>
            <a:r>
              <a:rPr lang="en-US" altLang="zh-CN" sz="1200" dirty="0">
                <a:solidFill>
                  <a:srgbClr val="000000"/>
                </a:solidFill>
                <a:latin typeface="微软雅黑" pitchFamily="34" charset="-122"/>
                <a:ea typeface="微软雅黑" pitchFamily="34" charset="-122"/>
              </a:rPr>
              <a:t>Click here to add paragraph text content</a:t>
            </a:r>
            <a:endParaRPr lang="zh-CN" altLang="en-US" sz="1200" dirty="0">
              <a:solidFill>
                <a:srgbClr val="000000"/>
              </a:solidFill>
              <a:latin typeface="微软雅黑" pitchFamily="34" charset="-122"/>
              <a:ea typeface="微软雅黑" pitchFamily="34" charset="-122"/>
            </a:endParaRPr>
          </a:p>
          <a:p>
            <a:pPr eaLnBrk="1" hangingPunct="1">
              <a:lnSpc>
                <a:spcPct val="120000"/>
              </a:lnSpc>
            </a:pPr>
            <a:r>
              <a:rPr lang="en-US" altLang="zh-CN" sz="1200" dirty="0">
                <a:solidFill>
                  <a:srgbClr val="000000"/>
                </a:solidFill>
                <a:latin typeface="微软雅黑" pitchFamily="34" charset="-122"/>
                <a:ea typeface="微软雅黑" pitchFamily="34" charset="-122"/>
              </a:rPr>
              <a:t>Click here to add paragraph text content</a:t>
            </a:r>
            <a:endParaRPr lang="zh-CN" altLang="en-US" sz="1200" dirty="0">
              <a:solidFill>
                <a:srgbClr val="000000"/>
              </a:solidFill>
              <a:latin typeface="微软雅黑" pitchFamily="34" charset="-122"/>
              <a:ea typeface="微软雅黑" pitchFamily="34" charset="-122"/>
            </a:endParaRPr>
          </a:p>
        </p:txBody>
      </p:sp>
      <p:sp>
        <p:nvSpPr>
          <p:cNvPr id="39" name="Rectangle 10"/>
          <p:cNvSpPr>
            <a:spLocks noChangeArrowheads="1"/>
          </p:cNvSpPr>
          <p:nvPr/>
        </p:nvSpPr>
        <p:spPr bwMode="auto">
          <a:xfrm>
            <a:off x="610492" y="1497682"/>
            <a:ext cx="1407758" cy="300082"/>
          </a:xfrm>
          <a:prstGeom prst="rect">
            <a:avLst/>
          </a:prstGeom>
          <a:noFill/>
          <a:ln>
            <a:noFill/>
          </a:ln>
          <a:effectLst/>
          <a:extLst>
            <a:ext uri="{909E8E84-426E-40DD-AFC4-6F175D3DCCD1}">
              <a14:hiddenFill xmlns:a14="http://schemas.microsoft.com/office/drawing/2010/main">
                <a:solidFill>
                  <a:srgbClr val="007EEA"/>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a:solidFill>
                  <a:schemeClr val="tx1"/>
                </a:solidFill>
                <a:latin typeface="Arial" charset="0"/>
                <a:ea typeface="宋体" charset="-122"/>
              </a:defRPr>
            </a:lvl1pPr>
            <a:lvl2pPr marL="742950" indent="-285750" eaLnBrk="0" hangingPunct="0">
              <a:defRPr>
                <a:solidFill>
                  <a:schemeClr val="tx1"/>
                </a:solidFill>
                <a:latin typeface="Arial" charset="0"/>
                <a:ea typeface="宋体" charset="-122"/>
              </a:defRPr>
            </a:lvl2pPr>
            <a:lvl3pPr marL="1143000" indent="-228600" eaLnBrk="0" hangingPunct="0">
              <a:defRPr>
                <a:solidFill>
                  <a:schemeClr val="tx1"/>
                </a:solidFill>
                <a:latin typeface="Arial" charset="0"/>
                <a:ea typeface="宋体" charset="-122"/>
              </a:defRPr>
            </a:lvl3pPr>
            <a:lvl4pPr marL="1600200" indent="-228600" eaLnBrk="0" hangingPunct="0">
              <a:defRPr>
                <a:solidFill>
                  <a:schemeClr val="tx1"/>
                </a:solidFill>
                <a:latin typeface="Arial" charset="0"/>
                <a:ea typeface="宋体" charset="-122"/>
              </a:defRPr>
            </a:lvl4pPr>
            <a:lvl5pPr marL="2057400" indent="-228600" eaLnBrk="0" hangingPunct="0">
              <a:defRPr>
                <a:solidFill>
                  <a:schemeClr val="tx1"/>
                </a:solidFill>
                <a:latin typeface="Arial" charset="0"/>
                <a:ea typeface="宋体" charset="-122"/>
              </a:defRPr>
            </a:lvl5pPr>
            <a:lvl6pPr marL="2514600" indent="-228600" eaLnBrk="0" fontAlgn="base" hangingPunct="0">
              <a:spcBef>
                <a:spcPct val="0"/>
              </a:spcBef>
              <a:spcAft>
                <a:spcPct val="0"/>
              </a:spcAft>
              <a:defRPr>
                <a:solidFill>
                  <a:schemeClr val="tx1"/>
                </a:solidFill>
                <a:latin typeface="Arial" charset="0"/>
                <a:ea typeface="宋体" charset="-122"/>
              </a:defRPr>
            </a:lvl6pPr>
            <a:lvl7pPr marL="2971800" indent="-228600" eaLnBrk="0" fontAlgn="base" hangingPunct="0">
              <a:spcBef>
                <a:spcPct val="0"/>
              </a:spcBef>
              <a:spcAft>
                <a:spcPct val="0"/>
              </a:spcAft>
              <a:defRPr>
                <a:solidFill>
                  <a:schemeClr val="tx1"/>
                </a:solidFill>
                <a:latin typeface="Arial" charset="0"/>
                <a:ea typeface="宋体" charset="-122"/>
              </a:defRPr>
            </a:lvl7pPr>
            <a:lvl8pPr marL="3429000" indent="-228600" eaLnBrk="0" fontAlgn="base" hangingPunct="0">
              <a:spcBef>
                <a:spcPct val="0"/>
              </a:spcBef>
              <a:spcAft>
                <a:spcPct val="0"/>
              </a:spcAft>
              <a:defRPr>
                <a:solidFill>
                  <a:schemeClr val="tx1"/>
                </a:solidFill>
                <a:latin typeface="Arial" charset="0"/>
                <a:ea typeface="宋体" charset="-122"/>
              </a:defRPr>
            </a:lvl8pPr>
            <a:lvl9pPr marL="3886200" indent="-228600" eaLnBrk="0" fontAlgn="base" hangingPunct="0">
              <a:spcBef>
                <a:spcPct val="0"/>
              </a:spcBef>
              <a:spcAft>
                <a:spcPct val="0"/>
              </a:spcAft>
              <a:defRPr>
                <a:solidFill>
                  <a:schemeClr val="tx1"/>
                </a:solidFill>
                <a:latin typeface="Arial" charset="0"/>
                <a:ea typeface="宋体" charset="-122"/>
              </a:defRPr>
            </a:lvl9pPr>
          </a:lstStyle>
          <a:p>
            <a:pPr eaLnBrk="1" hangingPunct="1"/>
            <a:r>
              <a:rPr lang="en-US" altLang="zh-CN" b="1" dirty="0">
                <a:solidFill>
                  <a:srgbClr val="AC0000"/>
                </a:solidFill>
                <a:latin typeface="微软雅黑" pitchFamily="34" charset="-122"/>
                <a:ea typeface="微软雅黑" pitchFamily="34" charset="-122"/>
              </a:rPr>
              <a:t>Click Add title</a:t>
            </a:r>
            <a:endParaRPr lang="zh-CN" altLang="en-US" b="1" dirty="0">
              <a:solidFill>
                <a:srgbClr val="AC0000"/>
              </a:solidFill>
              <a:latin typeface="微软雅黑" pitchFamily="34" charset="-122"/>
              <a:ea typeface="微软雅黑" pitchFamily="34" charset="-122"/>
            </a:endParaRPr>
          </a:p>
        </p:txBody>
      </p:sp>
      <p:sp>
        <p:nvSpPr>
          <p:cNvPr id="40" name="Rectangle 11"/>
          <p:cNvSpPr>
            <a:spLocks noChangeArrowheads="1"/>
          </p:cNvSpPr>
          <p:nvPr/>
        </p:nvSpPr>
        <p:spPr bwMode="auto">
          <a:xfrm>
            <a:off x="6444555" y="3243932"/>
            <a:ext cx="2447925" cy="1403141"/>
          </a:xfrm>
          <a:prstGeom prst="rect">
            <a:avLst/>
          </a:prstGeom>
          <a:noFill/>
          <a:ln>
            <a:noFill/>
          </a:ln>
          <a:effectLst/>
          <a:extLst>
            <a:ext uri="{909E8E84-426E-40DD-AFC4-6F175D3DCCD1}">
              <a14:hiddenFill xmlns:a14="http://schemas.microsoft.com/office/drawing/2010/main">
                <a:solidFill>
                  <a:srgbClr val="007EEA"/>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a:solidFill>
                  <a:schemeClr val="tx1"/>
                </a:solidFill>
                <a:latin typeface="Arial" charset="0"/>
                <a:ea typeface="宋体" charset="-122"/>
              </a:defRPr>
            </a:lvl1pPr>
            <a:lvl2pPr marL="742950" indent="-285750" eaLnBrk="0" hangingPunct="0">
              <a:defRPr>
                <a:solidFill>
                  <a:schemeClr val="tx1"/>
                </a:solidFill>
                <a:latin typeface="Arial" charset="0"/>
                <a:ea typeface="宋体" charset="-122"/>
              </a:defRPr>
            </a:lvl2pPr>
            <a:lvl3pPr marL="1143000" indent="-228600" eaLnBrk="0" hangingPunct="0">
              <a:defRPr>
                <a:solidFill>
                  <a:schemeClr val="tx1"/>
                </a:solidFill>
                <a:latin typeface="Arial" charset="0"/>
                <a:ea typeface="宋体" charset="-122"/>
              </a:defRPr>
            </a:lvl3pPr>
            <a:lvl4pPr marL="1600200" indent="-228600" eaLnBrk="0" hangingPunct="0">
              <a:defRPr>
                <a:solidFill>
                  <a:schemeClr val="tx1"/>
                </a:solidFill>
                <a:latin typeface="Arial" charset="0"/>
                <a:ea typeface="宋体" charset="-122"/>
              </a:defRPr>
            </a:lvl4pPr>
            <a:lvl5pPr marL="2057400" indent="-228600" eaLnBrk="0" hangingPunct="0">
              <a:defRPr>
                <a:solidFill>
                  <a:schemeClr val="tx1"/>
                </a:solidFill>
                <a:latin typeface="Arial" charset="0"/>
                <a:ea typeface="宋体" charset="-122"/>
              </a:defRPr>
            </a:lvl5pPr>
            <a:lvl6pPr marL="2514600" indent="-228600" eaLnBrk="0" fontAlgn="base" hangingPunct="0">
              <a:spcBef>
                <a:spcPct val="0"/>
              </a:spcBef>
              <a:spcAft>
                <a:spcPct val="0"/>
              </a:spcAft>
              <a:defRPr>
                <a:solidFill>
                  <a:schemeClr val="tx1"/>
                </a:solidFill>
                <a:latin typeface="Arial" charset="0"/>
                <a:ea typeface="宋体" charset="-122"/>
              </a:defRPr>
            </a:lvl6pPr>
            <a:lvl7pPr marL="2971800" indent="-228600" eaLnBrk="0" fontAlgn="base" hangingPunct="0">
              <a:spcBef>
                <a:spcPct val="0"/>
              </a:spcBef>
              <a:spcAft>
                <a:spcPct val="0"/>
              </a:spcAft>
              <a:defRPr>
                <a:solidFill>
                  <a:schemeClr val="tx1"/>
                </a:solidFill>
                <a:latin typeface="Arial" charset="0"/>
                <a:ea typeface="宋体" charset="-122"/>
              </a:defRPr>
            </a:lvl7pPr>
            <a:lvl8pPr marL="3429000" indent="-228600" eaLnBrk="0" fontAlgn="base" hangingPunct="0">
              <a:spcBef>
                <a:spcPct val="0"/>
              </a:spcBef>
              <a:spcAft>
                <a:spcPct val="0"/>
              </a:spcAft>
              <a:defRPr>
                <a:solidFill>
                  <a:schemeClr val="tx1"/>
                </a:solidFill>
                <a:latin typeface="Arial" charset="0"/>
                <a:ea typeface="宋体" charset="-122"/>
              </a:defRPr>
            </a:lvl8pPr>
            <a:lvl9pPr marL="3886200" indent="-228600" eaLnBrk="0" fontAlgn="base" hangingPunct="0">
              <a:spcBef>
                <a:spcPct val="0"/>
              </a:spcBef>
              <a:spcAft>
                <a:spcPct val="0"/>
              </a:spcAft>
              <a:defRPr>
                <a:solidFill>
                  <a:schemeClr val="tx1"/>
                </a:solidFill>
                <a:latin typeface="Arial" charset="0"/>
                <a:ea typeface="宋体" charset="-122"/>
              </a:defRPr>
            </a:lvl9pPr>
          </a:lstStyle>
          <a:p>
            <a:pPr eaLnBrk="1" hangingPunct="1">
              <a:lnSpc>
                <a:spcPct val="120000"/>
              </a:lnSpc>
            </a:pPr>
            <a:r>
              <a:rPr lang="en-US" altLang="zh-CN" sz="1200" dirty="0">
                <a:solidFill>
                  <a:srgbClr val="000000"/>
                </a:solidFill>
                <a:latin typeface="微软雅黑" pitchFamily="34" charset="-122"/>
                <a:ea typeface="微软雅黑" pitchFamily="34" charset="-122"/>
              </a:rPr>
              <a:t>Click here to add paragraph text content</a:t>
            </a:r>
            <a:endParaRPr lang="zh-CN" altLang="en-US" sz="1200" dirty="0">
              <a:solidFill>
                <a:srgbClr val="000000"/>
              </a:solidFill>
              <a:latin typeface="微软雅黑" pitchFamily="34" charset="-122"/>
              <a:ea typeface="微软雅黑" pitchFamily="34" charset="-122"/>
            </a:endParaRPr>
          </a:p>
          <a:p>
            <a:pPr eaLnBrk="1" hangingPunct="1">
              <a:lnSpc>
                <a:spcPct val="120000"/>
              </a:lnSpc>
            </a:pPr>
            <a:r>
              <a:rPr lang="en-US" altLang="zh-CN" sz="1200" dirty="0">
                <a:solidFill>
                  <a:srgbClr val="000000"/>
                </a:solidFill>
                <a:latin typeface="微软雅黑" pitchFamily="34" charset="-122"/>
                <a:ea typeface="微软雅黑" pitchFamily="34" charset="-122"/>
              </a:rPr>
              <a:t>Click here to add paragraph text content</a:t>
            </a:r>
            <a:endParaRPr lang="zh-CN" altLang="en-US" sz="1200" dirty="0">
              <a:solidFill>
                <a:srgbClr val="000000"/>
              </a:solidFill>
              <a:latin typeface="微软雅黑" pitchFamily="34" charset="-122"/>
              <a:ea typeface="微软雅黑" pitchFamily="34" charset="-122"/>
            </a:endParaRPr>
          </a:p>
          <a:p>
            <a:pPr eaLnBrk="1" hangingPunct="1">
              <a:lnSpc>
                <a:spcPct val="120000"/>
              </a:lnSpc>
            </a:pPr>
            <a:r>
              <a:rPr lang="en-US" altLang="zh-CN" sz="1200" dirty="0">
                <a:solidFill>
                  <a:srgbClr val="000000"/>
                </a:solidFill>
                <a:latin typeface="微软雅黑" pitchFamily="34" charset="-122"/>
                <a:ea typeface="微软雅黑" pitchFamily="34" charset="-122"/>
              </a:rPr>
              <a:t>Click here to add paragraph text content</a:t>
            </a:r>
            <a:endParaRPr lang="zh-CN" altLang="en-US" sz="1200" dirty="0">
              <a:solidFill>
                <a:srgbClr val="000000"/>
              </a:solidFill>
              <a:latin typeface="微软雅黑" pitchFamily="34" charset="-122"/>
              <a:ea typeface="微软雅黑" pitchFamily="34" charset="-122"/>
            </a:endParaRPr>
          </a:p>
        </p:txBody>
      </p:sp>
      <p:sp>
        <p:nvSpPr>
          <p:cNvPr id="41" name="Rectangle 12"/>
          <p:cNvSpPr>
            <a:spLocks noChangeArrowheads="1"/>
          </p:cNvSpPr>
          <p:nvPr/>
        </p:nvSpPr>
        <p:spPr bwMode="auto">
          <a:xfrm>
            <a:off x="6411217" y="2888332"/>
            <a:ext cx="1407758" cy="300082"/>
          </a:xfrm>
          <a:prstGeom prst="rect">
            <a:avLst/>
          </a:prstGeom>
          <a:noFill/>
          <a:ln>
            <a:noFill/>
          </a:ln>
          <a:effectLst/>
          <a:extLst>
            <a:ext uri="{909E8E84-426E-40DD-AFC4-6F175D3DCCD1}">
              <a14:hiddenFill xmlns:a14="http://schemas.microsoft.com/office/drawing/2010/main">
                <a:solidFill>
                  <a:srgbClr val="007EEA"/>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a:solidFill>
                  <a:schemeClr val="tx1"/>
                </a:solidFill>
                <a:latin typeface="Arial" charset="0"/>
                <a:ea typeface="宋体" charset="-122"/>
              </a:defRPr>
            </a:lvl1pPr>
            <a:lvl2pPr marL="742950" indent="-285750" eaLnBrk="0" hangingPunct="0">
              <a:defRPr>
                <a:solidFill>
                  <a:schemeClr val="tx1"/>
                </a:solidFill>
                <a:latin typeface="Arial" charset="0"/>
                <a:ea typeface="宋体" charset="-122"/>
              </a:defRPr>
            </a:lvl2pPr>
            <a:lvl3pPr marL="1143000" indent="-228600" eaLnBrk="0" hangingPunct="0">
              <a:defRPr>
                <a:solidFill>
                  <a:schemeClr val="tx1"/>
                </a:solidFill>
                <a:latin typeface="Arial" charset="0"/>
                <a:ea typeface="宋体" charset="-122"/>
              </a:defRPr>
            </a:lvl3pPr>
            <a:lvl4pPr marL="1600200" indent="-228600" eaLnBrk="0" hangingPunct="0">
              <a:defRPr>
                <a:solidFill>
                  <a:schemeClr val="tx1"/>
                </a:solidFill>
                <a:latin typeface="Arial" charset="0"/>
                <a:ea typeface="宋体" charset="-122"/>
              </a:defRPr>
            </a:lvl4pPr>
            <a:lvl5pPr marL="2057400" indent="-228600" eaLnBrk="0" hangingPunct="0">
              <a:defRPr>
                <a:solidFill>
                  <a:schemeClr val="tx1"/>
                </a:solidFill>
                <a:latin typeface="Arial" charset="0"/>
                <a:ea typeface="宋体" charset="-122"/>
              </a:defRPr>
            </a:lvl5pPr>
            <a:lvl6pPr marL="2514600" indent="-228600" eaLnBrk="0" fontAlgn="base" hangingPunct="0">
              <a:spcBef>
                <a:spcPct val="0"/>
              </a:spcBef>
              <a:spcAft>
                <a:spcPct val="0"/>
              </a:spcAft>
              <a:defRPr>
                <a:solidFill>
                  <a:schemeClr val="tx1"/>
                </a:solidFill>
                <a:latin typeface="Arial" charset="0"/>
                <a:ea typeface="宋体" charset="-122"/>
              </a:defRPr>
            </a:lvl6pPr>
            <a:lvl7pPr marL="2971800" indent="-228600" eaLnBrk="0" fontAlgn="base" hangingPunct="0">
              <a:spcBef>
                <a:spcPct val="0"/>
              </a:spcBef>
              <a:spcAft>
                <a:spcPct val="0"/>
              </a:spcAft>
              <a:defRPr>
                <a:solidFill>
                  <a:schemeClr val="tx1"/>
                </a:solidFill>
                <a:latin typeface="Arial" charset="0"/>
                <a:ea typeface="宋体" charset="-122"/>
              </a:defRPr>
            </a:lvl7pPr>
            <a:lvl8pPr marL="3429000" indent="-228600" eaLnBrk="0" fontAlgn="base" hangingPunct="0">
              <a:spcBef>
                <a:spcPct val="0"/>
              </a:spcBef>
              <a:spcAft>
                <a:spcPct val="0"/>
              </a:spcAft>
              <a:defRPr>
                <a:solidFill>
                  <a:schemeClr val="tx1"/>
                </a:solidFill>
                <a:latin typeface="Arial" charset="0"/>
                <a:ea typeface="宋体" charset="-122"/>
              </a:defRPr>
            </a:lvl8pPr>
            <a:lvl9pPr marL="3886200" indent="-228600" eaLnBrk="0" fontAlgn="base" hangingPunct="0">
              <a:spcBef>
                <a:spcPct val="0"/>
              </a:spcBef>
              <a:spcAft>
                <a:spcPct val="0"/>
              </a:spcAft>
              <a:defRPr>
                <a:solidFill>
                  <a:schemeClr val="tx1"/>
                </a:solidFill>
                <a:latin typeface="Arial" charset="0"/>
                <a:ea typeface="宋体" charset="-122"/>
              </a:defRPr>
            </a:lvl9pPr>
          </a:lstStyle>
          <a:p>
            <a:pPr eaLnBrk="1" hangingPunct="1"/>
            <a:r>
              <a:rPr lang="en-US" altLang="zh-CN" b="1" dirty="0">
                <a:solidFill>
                  <a:srgbClr val="AC0000"/>
                </a:solidFill>
                <a:latin typeface="微软雅黑" pitchFamily="34" charset="-122"/>
                <a:ea typeface="微软雅黑" pitchFamily="34" charset="-122"/>
              </a:rPr>
              <a:t>Click Add title</a:t>
            </a:r>
            <a:endParaRPr lang="zh-CN" altLang="en-US" b="1" dirty="0">
              <a:solidFill>
                <a:srgbClr val="AC0000"/>
              </a:solidFill>
              <a:latin typeface="微软雅黑" pitchFamily="34" charset="-122"/>
              <a:ea typeface="微软雅黑" pitchFamily="34" charset="-122"/>
            </a:endParaRPr>
          </a:p>
        </p:txBody>
      </p:sp>
      <p:sp>
        <p:nvSpPr>
          <p:cNvPr id="13" name="文本框 2">
            <a:extLst>
              <a:ext uri="{FF2B5EF4-FFF2-40B4-BE49-F238E27FC236}">
                <a16:creationId xmlns:a16="http://schemas.microsoft.com/office/drawing/2014/main" id="{9E53F6F0-2834-4AB7-8684-5E7B448B1FCE}"/>
              </a:ext>
            </a:extLst>
          </p:cNvPr>
          <p:cNvSpPr txBox="1"/>
          <p:nvPr/>
        </p:nvSpPr>
        <p:spPr>
          <a:xfrm>
            <a:off x="848632" y="127672"/>
            <a:ext cx="2464538" cy="415370"/>
          </a:xfrm>
          <a:prstGeom prst="rect">
            <a:avLst/>
          </a:prstGeom>
          <a:noFill/>
        </p:spPr>
        <p:txBody>
          <a:bodyPr wrap="square" rtlCol="0">
            <a:spAutoFit/>
          </a:bodyPr>
          <a:lstStyle/>
          <a:p>
            <a:pPr algn="ctr"/>
            <a:r>
              <a:rPr lang="en-US" altLang="zh-CN" sz="2099" b="1" dirty="0">
                <a:solidFill>
                  <a:srgbClr val="356377"/>
                </a:solidFill>
                <a:latin typeface="inpin heiti" panose="00000500000000000000" pitchFamily="2" charset="-122"/>
                <a:ea typeface="inpin heiti" panose="00000500000000000000" pitchFamily="2" charset="-122"/>
                <a:sym typeface="inpin heiti" panose="00000500000000000000" pitchFamily="2" charset="-122"/>
              </a:rPr>
              <a:t>Enter title</a:t>
            </a:r>
            <a:endParaRPr lang="zh-CN" altLang="en-US" sz="2099" b="1" dirty="0">
              <a:solidFill>
                <a:srgbClr val="356377"/>
              </a:solidFill>
              <a:latin typeface="inpin heiti" panose="00000500000000000000" pitchFamily="2" charset="-122"/>
              <a:ea typeface="inpin heiti" panose="00000500000000000000" pitchFamily="2" charset="-122"/>
              <a:sym typeface="inpin heiti" panose="00000500000000000000" pitchFamily="2" charset="-122"/>
            </a:endParaRPr>
          </a:p>
        </p:txBody>
      </p:sp>
    </p:spTree>
    <p:extLst>
      <p:ext uri="{BB962C8B-B14F-4D97-AF65-F5344CB8AC3E}">
        <p14:creationId xmlns:p14="http://schemas.microsoft.com/office/powerpoint/2010/main" val="1061848153"/>
      </p:ext>
    </p:extLst>
  </p:cSld>
  <p:clrMapOvr>
    <a:masterClrMapping/>
  </p:clrMapOvr>
  <mc:AlternateContent xmlns:mc="http://schemas.openxmlformats.org/markup-compatibility/2006" xmlns:p14="http://schemas.microsoft.com/office/powerpoint/2010/main">
    <mc:Choice Requires="p14">
      <p:transition spd="slow" p14:dur="1200" advClick="0" advTm="0">
        <p14:flip dir="r"/>
      </p:transition>
    </mc:Choice>
    <mc:Fallback xmlns="">
      <p:transition spd="slow" advClick="0" advTm="0">
        <p:fade/>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p:stCondLst>
                              <p:cond delay="0"/>
                            </p:stCondLst>
                            <p:childTnLst>
                              <p:par>
                                <p:cTn id="5" presetID="49" presetClass="entr" presetSubtype="0" decel="100000" fill="hold" grpId="0" nodeType="afterEffect">
                                  <p:stCondLst>
                                    <p:cond delay="0"/>
                                  </p:stCondLst>
                                  <p:childTnLst>
                                    <p:set>
                                      <p:cBhvr>
                                        <p:cTn id="6" dur="1" fill="hold">
                                          <p:stCondLst>
                                            <p:cond delay="0"/>
                                          </p:stCondLst>
                                        </p:cTn>
                                        <p:tgtEl>
                                          <p:spTgt spid="34"/>
                                        </p:tgtEl>
                                        <p:attrNameLst>
                                          <p:attrName>style.visibility</p:attrName>
                                        </p:attrNameLst>
                                      </p:cBhvr>
                                      <p:to>
                                        <p:strVal val="visible"/>
                                      </p:to>
                                    </p:set>
                                    <p:anim calcmode="lin" valueType="num">
                                      <p:cBhvr>
                                        <p:cTn id="7" dur="500" fill="hold"/>
                                        <p:tgtEl>
                                          <p:spTgt spid="34"/>
                                        </p:tgtEl>
                                        <p:attrNameLst>
                                          <p:attrName>ppt_w</p:attrName>
                                        </p:attrNameLst>
                                      </p:cBhvr>
                                      <p:tavLst>
                                        <p:tav tm="0">
                                          <p:val>
                                            <p:fltVal val="0"/>
                                          </p:val>
                                        </p:tav>
                                        <p:tav tm="100000">
                                          <p:val>
                                            <p:strVal val="#ppt_w"/>
                                          </p:val>
                                        </p:tav>
                                      </p:tavLst>
                                    </p:anim>
                                    <p:anim calcmode="lin" valueType="num">
                                      <p:cBhvr>
                                        <p:cTn id="8" dur="500" fill="hold"/>
                                        <p:tgtEl>
                                          <p:spTgt spid="34"/>
                                        </p:tgtEl>
                                        <p:attrNameLst>
                                          <p:attrName>ppt_h</p:attrName>
                                        </p:attrNameLst>
                                      </p:cBhvr>
                                      <p:tavLst>
                                        <p:tav tm="0">
                                          <p:val>
                                            <p:fltVal val="0"/>
                                          </p:val>
                                        </p:tav>
                                        <p:tav tm="100000">
                                          <p:val>
                                            <p:strVal val="#ppt_h"/>
                                          </p:val>
                                        </p:tav>
                                      </p:tavLst>
                                    </p:anim>
                                    <p:anim calcmode="lin" valueType="num">
                                      <p:cBhvr>
                                        <p:cTn id="9" dur="500" fill="hold"/>
                                        <p:tgtEl>
                                          <p:spTgt spid="34"/>
                                        </p:tgtEl>
                                        <p:attrNameLst>
                                          <p:attrName>style.rotation</p:attrName>
                                        </p:attrNameLst>
                                      </p:cBhvr>
                                      <p:tavLst>
                                        <p:tav tm="0">
                                          <p:val>
                                            <p:fltVal val="360"/>
                                          </p:val>
                                        </p:tav>
                                        <p:tav tm="100000">
                                          <p:val>
                                            <p:fltVal val="0"/>
                                          </p:val>
                                        </p:tav>
                                      </p:tavLst>
                                    </p:anim>
                                    <p:animEffect transition="in" filter="fade">
                                      <p:cBhvr>
                                        <p:cTn id="10" dur="500"/>
                                        <p:tgtEl>
                                          <p:spTgt spid="34"/>
                                        </p:tgtEl>
                                      </p:cBhvr>
                                    </p:animEffect>
                                  </p:childTnLst>
                                </p:cTn>
                              </p:par>
                              <p:par>
                                <p:cTn id="11" presetID="49" presetClass="entr" presetSubtype="0" decel="100000" fill="hold" grpId="0" nodeType="withEffect">
                                  <p:stCondLst>
                                    <p:cond delay="0"/>
                                  </p:stCondLst>
                                  <p:childTnLst>
                                    <p:set>
                                      <p:cBhvr>
                                        <p:cTn id="12" dur="1" fill="hold">
                                          <p:stCondLst>
                                            <p:cond delay="0"/>
                                          </p:stCondLst>
                                        </p:cTn>
                                        <p:tgtEl>
                                          <p:spTgt spid="33"/>
                                        </p:tgtEl>
                                        <p:attrNameLst>
                                          <p:attrName>style.visibility</p:attrName>
                                        </p:attrNameLst>
                                      </p:cBhvr>
                                      <p:to>
                                        <p:strVal val="visible"/>
                                      </p:to>
                                    </p:set>
                                    <p:anim calcmode="lin" valueType="num">
                                      <p:cBhvr>
                                        <p:cTn id="13" dur="500" fill="hold"/>
                                        <p:tgtEl>
                                          <p:spTgt spid="33"/>
                                        </p:tgtEl>
                                        <p:attrNameLst>
                                          <p:attrName>ppt_w</p:attrName>
                                        </p:attrNameLst>
                                      </p:cBhvr>
                                      <p:tavLst>
                                        <p:tav tm="0">
                                          <p:val>
                                            <p:fltVal val="0"/>
                                          </p:val>
                                        </p:tav>
                                        <p:tav tm="100000">
                                          <p:val>
                                            <p:strVal val="#ppt_w"/>
                                          </p:val>
                                        </p:tav>
                                      </p:tavLst>
                                    </p:anim>
                                    <p:anim calcmode="lin" valueType="num">
                                      <p:cBhvr>
                                        <p:cTn id="14" dur="500" fill="hold"/>
                                        <p:tgtEl>
                                          <p:spTgt spid="33"/>
                                        </p:tgtEl>
                                        <p:attrNameLst>
                                          <p:attrName>ppt_h</p:attrName>
                                        </p:attrNameLst>
                                      </p:cBhvr>
                                      <p:tavLst>
                                        <p:tav tm="0">
                                          <p:val>
                                            <p:fltVal val="0"/>
                                          </p:val>
                                        </p:tav>
                                        <p:tav tm="100000">
                                          <p:val>
                                            <p:strVal val="#ppt_h"/>
                                          </p:val>
                                        </p:tav>
                                      </p:tavLst>
                                    </p:anim>
                                    <p:anim calcmode="lin" valueType="num">
                                      <p:cBhvr>
                                        <p:cTn id="15" dur="500" fill="hold"/>
                                        <p:tgtEl>
                                          <p:spTgt spid="33"/>
                                        </p:tgtEl>
                                        <p:attrNameLst>
                                          <p:attrName>style.rotation</p:attrName>
                                        </p:attrNameLst>
                                      </p:cBhvr>
                                      <p:tavLst>
                                        <p:tav tm="0">
                                          <p:val>
                                            <p:fltVal val="360"/>
                                          </p:val>
                                        </p:tav>
                                        <p:tav tm="100000">
                                          <p:val>
                                            <p:fltVal val="0"/>
                                          </p:val>
                                        </p:tav>
                                      </p:tavLst>
                                    </p:anim>
                                    <p:animEffect transition="in" filter="fade">
                                      <p:cBhvr>
                                        <p:cTn id="16" dur="500"/>
                                        <p:tgtEl>
                                          <p:spTgt spid="33"/>
                                        </p:tgtEl>
                                      </p:cBhvr>
                                    </p:animEffect>
                                  </p:childTnLst>
                                </p:cTn>
                              </p:par>
                              <p:par>
                                <p:cTn id="17" presetID="49" presetClass="entr" presetSubtype="0" decel="100000" fill="hold" grpId="0" nodeType="withEffect">
                                  <p:stCondLst>
                                    <p:cond delay="0"/>
                                  </p:stCondLst>
                                  <p:childTnLst>
                                    <p:set>
                                      <p:cBhvr>
                                        <p:cTn id="18" dur="1" fill="hold">
                                          <p:stCondLst>
                                            <p:cond delay="0"/>
                                          </p:stCondLst>
                                        </p:cTn>
                                        <p:tgtEl>
                                          <p:spTgt spid="35"/>
                                        </p:tgtEl>
                                        <p:attrNameLst>
                                          <p:attrName>style.visibility</p:attrName>
                                        </p:attrNameLst>
                                      </p:cBhvr>
                                      <p:to>
                                        <p:strVal val="visible"/>
                                      </p:to>
                                    </p:set>
                                    <p:anim calcmode="lin" valueType="num">
                                      <p:cBhvr>
                                        <p:cTn id="19" dur="500" fill="hold"/>
                                        <p:tgtEl>
                                          <p:spTgt spid="35"/>
                                        </p:tgtEl>
                                        <p:attrNameLst>
                                          <p:attrName>ppt_w</p:attrName>
                                        </p:attrNameLst>
                                      </p:cBhvr>
                                      <p:tavLst>
                                        <p:tav tm="0">
                                          <p:val>
                                            <p:fltVal val="0"/>
                                          </p:val>
                                        </p:tav>
                                        <p:tav tm="100000">
                                          <p:val>
                                            <p:strVal val="#ppt_w"/>
                                          </p:val>
                                        </p:tav>
                                      </p:tavLst>
                                    </p:anim>
                                    <p:anim calcmode="lin" valueType="num">
                                      <p:cBhvr>
                                        <p:cTn id="20" dur="500" fill="hold"/>
                                        <p:tgtEl>
                                          <p:spTgt spid="35"/>
                                        </p:tgtEl>
                                        <p:attrNameLst>
                                          <p:attrName>ppt_h</p:attrName>
                                        </p:attrNameLst>
                                      </p:cBhvr>
                                      <p:tavLst>
                                        <p:tav tm="0">
                                          <p:val>
                                            <p:fltVal val="0"/>
                                          </p:val>
                                        </p:tav>
                                        <p:tav tm="100000">
                                          <p:val>
                                            <p:strVal val="#ppt_h"/>
                                          </p:val>
                                        </p:tav>
                                      </p:tavLst>
                                    </p:anim>
                                    <p:anim calcmode="lin" valueType="num">
                                      <p:cBhvr>
                                        <p:cTn id="21" dur="500" fill="hold"/>
                                        <p:tgtEl>
                                          <p:spTgt spid="35"/>
                                        </p:tgtEl>
                                        <p:attrNameLst>
                                          <p:attrName>style.rotation</p:attrName>
                                        </p:attrNameLst>
                                      </p:cBhvr>
                                      <p:tavLst>
                                        <p:tav tm="0">
                                          <p:val>
                                            <p:fltVal val="360"/>
                                          </p:val>
                                        </p:tav>
                                        <p:tav tm="100000">
                                          <p:val>
                                            <p:fltVal val="0"/>
                                          </p:val>
                                        </p:tav>
                                      </p:tavLst>
                                    </p:anim>
                                    <p:animEffect transition="in" filter="fade">
                                      <p:cBhvr>
                                        <p:cTn id="22" dur="500"/>
                                        <p:tgtEl>
                                          <p:spTgt spid="35"/>
                                        </p:tgtEl>
                                      </p:cBhvr>
                                    </p:animEffect>
                                  </p:childTnLst>
                                </p:cTn>
                              </p:par>
                              <p:par>
                                <p:cTn id="23" presetID="47" presetClass="entr" presetSubtype="0" fill="hold" grpId="0" nodeType="withEffect">
                                  <p:stCondLst>
                                    <p:cond delay="0"/>
                                  </p:stCondLst>
                                  <p:childTnLst>
                                    <p:set>
                                      <p:cBhvr>
                                        <p:cTn id="24" dur="1" fill="hold">
                                          <p:stCondLst>
                                            <p:cond delay="0"/>
                                          </p:stCondLst>
                                        </p:cTn>
                                        <p:tgtEl>
                                          <p:spTgt spid="32"/>
                                        </p:tgtEl>
                                        <p:attrNameLst>
                                          <p:attrName>style.visibility</p:attrName>
                                        </p:attrNameLst>
                                      </p:cBhvr>
                                      <p:to>
                                        <p:strVal val="visible"/>
                                      </p:to>
                                    </p:set>
                                    <p:animEffect transition="in" filter="fade">
                                      <p:cBhvr>
                                        <p:cTn id="25" dur="1000"/>
                                        <p:tgtEl>
                                          <p:spTgt spid="32"/>
                                        </p:tgtEl>
                                      </p:cBhvr>
                                    </p:animEffect>
                                    <p:anim calcmode="lin" valueType="num">
                                      <p:cBhvr>
                                        <p:cTn id="26" dur="1000" fill="hold"/>
                                        <p:tgtEl>
                                          <p:spTgt spid="32"/>
                                        </p:tgtEl>
                                        <p:attrNameLst>
                                          <p:attrName>ppt_x</p:attrName>
                                        </p:attrNameLst>
                                      </p:cBhvr>
                                      <p:tavLst>
                                        <p:tav tm="0">
                                          <p:val>
                                            <p:strVal val="#ppt_x"/>
                                          </p:val>
                                        </p:tav>
                                        <p:tav tm="100000">
                                          <p:val>
                                            <p:strVal val="#ppt_x"/>
                                          </p:val>
                                        </p:tav>
                                      </p:tavLst>
                                    </p:anim>
                                    <p:anim calcmode="lin" valueType="num">
                                      <p:cBhvr>
                                        <p:cTn id="27" dur="1000" fill="hold"/>
                                        <p:tgtEl>
                                          <p:spTgt spid="32"/>
                                        </p:tgtEl>
                                        <p:attrNameLst>
                                          <p:attrName>ppt_y</p:attrName>
                                        </p:attrNameLst>
                                      </p:cBhvr>
                                      <p:tavLst>
                                        <p:tav tm="0">
                                          <p:val>
                                            <p:strVal val="#ppt_y-.1"/>
                                          </p:val>
                                        </p:tav>
                                        <p:tav tm="100000">
                                          <p:val>
                                            <p:strVal val="#ppt_y"/>
                                          </p:val>
                                        </p:tav>
                                      </p:tavLst>
                                    </p:anim>
                                  </p:childTnLst>
                                </p:cTn>
                              </p:par>
                            </p:childTnLst>
                          </p:cTn>
                        </p:par>
                        <p:par>
                          <p:cTn id="28" fill="hold">
                            <p:stCondLst>
                              <p:cond delay="1000"/>
                            </p:stCondLst>
                            <p:childTnLst>
                              <p:par>
                                <p:cTn id="29" presetID="2" presetClass="entr" presetSubtype="2" fill="hold" grpId="0" nodeType="afterEffect">
                                  <p:stCondLst>
                                    <p:cond delay="0"/>
                                  </p:stCondLst>
                                  <p:childTnLst>
                                    <p:set>
                                      <p:cBhvr>
                                        <p:cTn id="30" dur="1" fill="hold">
                                          <p:stCondLst>
                                            <p:cond delay="0"/>
                                          </p:stCondLst>
                                        </p:cTn>
                                        <p:tgtEl>
                                          <p:spTgt spid="36"/>
                                        </p:tgtEl>
                                        <p:attrNameLst>
                                          <p:attrName>style.visibility</p:attrName>
                                        </p:attrNameLst>
                                      </p:cBhvr>
                                      <p:to>
                                        <p:strVal val="visible"/>
                                      </p:to>
                                    </p:set>
                                    <p:anim calcmode="lin" valueType="num">
                                      <p:cBhvr additive="base">
                                        <p:cTn id="31" dur="500" fill="hold"/>
                                        <p:tgtEl>
                                          <p:spTgt spid="36"/>
                                        </p:tgtEl>
                                        <p:attrNameLst>
                                          <p:attrName>ppt_x</p:attrName>
                                        </p:attrNameLst>
                                      </p:cBhvr>
                                      <p:tavLst>
                                        <p:tav tm="0">
                                          <p:val>
                                            <p:strVal val="1+#ppt_w/2"/>
                                          </p:val>
                                        </p:tav>
                                        <p:tav tm="100000">
                                          <p:val>
                                            <p:strVal val="#ppt_x"/>
                                          </p:val>
                                        </p:tav>
                                      </p:tavLst>
                                    </p:anim>
                                    <p:anim calcmode="lin" valueType="num">
                                      <p:cBhvr additive="base">
                                        <p:cTn id="32" dur="500" fill="hold"/>
                                        <p:tgtEl>
                                          <p:spTgt spid="36"/>
                                        </p:tgtEl>
                                        <p:attrNameLst>
                                          <p:attrName>ppt_y</p:attrName>
                                        </p:attrNameLst>
                                      </p:cBhvr>
                                      <p:tavLst>
                                        <p:tav tm="0">
                                          <p:val>
                                            <p:strVal val="#ppt_y"/>
                                          </p:val>
                                        </p:tav>
                                        <p:tav tm="100000">
                                          <p:val>
                                            <p:strVal val="#ppt_y"/>
                                          </p:val>
                                        </p:tav>
                                      </p:tavLst>
                                    </p:anim>
                                  </p:childTnLst>
                                </p:cTn>
                              </p:par>
                              <p:par>
                                <p:cTn id="33" presetID="2" presetClass="entr" presetSubtype="2" fill="hold" grpId="0" nodeType="withEffect">
                                  <p:stCondLst>
                                    <p:cond delay="0"/>
                                  </p:stCondLst>
                                  <p:childTnLst>
                                    <p:set>
                                      <p:cBhvr>
                                        <p:cTn id="34" dur="1" fill="hold">
                                          <p:stCondLst>
                                            <p:cond delay="0"/>
                                          </p:stCondLst>
                                        </p:cTn>
                                        <p:tgtEl>
                                          <p:spTgt spid="37"/>
                                        </p:tgtEl>
                                        <p:attrNameLst>
                                          <p:attrName>style.visibility</p:attrName>
                                        </p:attrNameLst>
                                      </p:cBhvr>
                                      <p:to>
                                        <p:strVal val="visible"/>
                                      </p:to>
                                    </p:set>
                                    <p:anim calcmode="lin" valueType="num">
                                      <p:cBhvr additive="base">
                                        <p:cTn id="35" dur="500" fill="hold"/>
                                        <p:tgtEl>
                                          <p:spTgt spid="37"/>
                                        </p:tgtEl>
                                        <p:attrNameLst>
                                          <p:attrName>ppt_x</p:attrName>
                                        </p:attrNameLst>
                                      </p:cBhvr>
                                      <p:tavLst>
                                        <p:tav tm="0">
                                          <p:val>
                                            <p:strVal val="1+#ppt_w/2"/>
                                          </p:val>
                                        </p:tav>
                                        <p:tav tm="100000">
                                          <p:val>
                                            <p:strVal val="#ppt_x"/>
                                          </p:val>
                                        </p:tav>
                                      </p:tavLst>
                                    </p:anim>
                                    <p:anim calcmode="lin" valueType="num">
                                      <p:cBhvr additive="base">
                                        <p:cTn id="36" dur="500" fill="hold"/>
                                        <p:tgtEl>
                                          <p:spTgt spid="37"/>
                                        </p:tgtEl>
                                        <p:attrNameLst>
                                          <p:attrName>ppt_y</p:attrName>
                                        </p:attrNameLst>
                                      </p:cBhvr>
                                      <p:tavLst>
                                        <p:tav tm="0">
                                          <p:val>
                                            <p:strVal val="#ppt_y"/>
                                          </p:val>
                                        </p:tav>
                                        <p:tav tm="100000">
                                          <p:val>
                                            <p:strVal val="#ppt_y"/>
                                          </p:val>
                                        </p:tav>
                                      </p:tavLst>
                                    </p:anim>
                                  </p:childTnLst>
                                </p:cTn>
                              </p:par>
                              <p:par>
                                <p:cTn id="37" presetID="2" presetClass="entr" presetSubtype="2" fill="hold" grpId="0" nodeType="withEffect">
                                  <p:stCondLst>
                                    <p:cond delay="0"/>
                                  </p:stCondLst>
                                  <p:childTnLst>
                                    <p:set>
                                      <p:cBhvr>
                                        <p:cTn id="38" dur="1" fill="hold">
                                          <p:stCondLst>
                                            <p:cond delay="0"/>
                                          </p:stCondLst>
                                        </p:cTn>
                                        <p:tgtEl>
                                          <p:spTgt spid="38"/>
                                        </p:tgtEl>
                                        <p:attrNameLst>
                                          <p:attrName>style.visibility</p:attrName>
                                        </p:attrNameLst>
                                      </p:cBhvr>
                                      <p:to>
                                        <p:strVal val="visible"/>
                                      </p:to>
                                    </p:set>
                                    <p:anim calcmode="lin" valueType="num">
                                      <p:cBhvr additive="base">
                                        <p:cTn id="39" dur="500" fill="hold"/>
                                        <p:tgtEl>
                                          <p:spTgt spid="38"/>
                                        </p:tgtEl>
                                        <p:attrNameLst>
                                          <p:attrName>ppt_x</p:attrName>
                                        </p:attrNameLst>
                                      </p:cBhvr>
                                      <p:tavLst>
                                        <p:tav tm="0">
                                          <p:val>
                                            <p:strVal val="1+#ppt_w/2"/>
                                          </p:val>
                                        </p:tav>
                                        <p:tav tm="100000">
                                          <p:val>
                                            <p:strVal val="#ppt_x"/>
                                          </p:val>
                                        </p:tav>
                                      </p:tavLst>
                                    </p:anim>
                                    <p:anim calcmode="lin" valueType="num">
                                      <p:cBhvr additive="base">
                                        <p:cTn id="40" dur="500" fill="hold"/>
                                        <p:tgtEl>
                                          <p:spTgt spid="38"/>
                                        </p:tgtEl>
                                        <p:attrNameLst>
                                          <p:attrName>ppt_y</p:attrName>
                                        </p:attrNameLst>
                                      </p:cBhvr>
                                      <p:tavLst>
                                        <p:tav tm="0">
                                          <p:val>
                                            <p:strVal val="#ppt_y"/>
                                          </p:val>
                                        </p:tav>
                                        <p:tav tm="100000">
                                          <p:val>
                                            <p:strVal val="#ppt_y"/>
                                          </p:val>
                                        </p:tav>
                                      </p:tavLst>
                                    </p:anim>
                                  </p:childTnLst>
                                </p:cTn>
                              </p:par>
                              <p:par>
                                <p:cTn id="41" presetID="2" presetClass="entr" presetSubtype="2" fill="hold" grpId="0" nodeType="withEffect">
                                  <p:stCondLst>
                                    <p:cond delay="0"/>
                                  </p:stCondLst>
                                  <p:childTnLst>
                                    <p:set>
                                      <p:cBhvr>
                                        <p:cTn id="42" dur="1" fill="hold">
                                          <p:stCondLst>
                                            <p:cond delay="0"/>
                                          </p:stCondLst>
                                        </p:cTn>
                                        <p:tgtEl>
                                          <p:spTgt spid="39"/>
                                        </p:tgtEl>
                                        <p:attrNameLst>
                                          <p:attrName>style.visibility</p:attrName>
                                        </p:attrNameLst>
                                      </p:cBhvr>
                                      <p:to>
                                        <p:strVal val="visible"/>
                                      </p:to>
                                    </p:set>
                                    <p:anim calcmode="lin" valueType="num">
                                      <p:cBhvr additive="base">
                                        <p:cTn id="43" dur="500" fill="hold"/>
                                        <p:tgtEl>
                                          <p:spTgt spid="39"/>
                                        </p:tgtEl>
                                        <p:attrNameLst>
                                          <p:attrName>ppt_x</p:attrName>
                                        </p:attrNameLst>
                                      </p:cBhvr>
                                      <p:tavLst>
                                        <p:tav tm="0">
                                          <p:val>
                                            <p:strVal val="1+#ppt_w/2"/>
                                          </p:val>
                                        </p:tav>
                                        <p:tav tm="100000">
                                          <p:val>
                                            <p:strVal val="#ppt_x"/>
                                          </p:val>
                                        </p:tav>
                                      </p:tavLst>
                                    </p:anim>
                                    <p:anim calcmode="lin" valueType="num">
                                      <p:cBhvr additive="base">
                                        <p:cTn id="44" dur="500" fill="hold"/>
                                        <p:tgtEl>
                                          <p:spTgt spid="39"/>
                                        </p:tgtEl>
                                        <p:attrNameLst>
                                          <p:attrName>ppt_y</p:attrName>
                                        </p:attrNameLst>
                                      </p:cBhvr>
                                      <p:tavLst>
                                        <p:tav tm="0">
                                          <p:val>
                                            <p:strVal val="#ppt_y"/>
                                          </p:val>
                                        </p:tav>
                                        <p:tav tm="100000">
                                          <p:val>
                                            <p:strVal val="#ppt_y"/>
                                          </p:val>
                                        </p:tav>
                                      </p:tavLst>
                                    </p:anim>
                                  </p:childTnLst>
                                </p:cTn>
                              </p:par>
                              <p:par>
                                <p:cTn id="45" presetID="2" presetClass="entr" presetSubtype="8" fill="hold" grpId="0" nodeType="withEffect">
                                  <p:stCondLst>
                                    <p:cond delay="0"/>
                                  </p:stCondLst>
                                  <p:childTnLst>
                                    <p:set>
                                      <p:cBhvr>
                                        <p:cTn id="46" dur="1" fill="hold">
                                          <p:stCondLst>
                                            <p:cond delay="0"/>
                                          </p:stCondLst>
                                        </p:cTn>
                                        <p:tgtEl>
                                          <p:spTgt spid="40"/>
                                        </p:tgtEl>
                                        <p:attrNameLst>
                                          <p:attrName>style.visibility</p:attrName>
                                        </p:attrNameLst>
                                      </p:cBhvr>
                                      <p:to>
                                        <p:strVal val="visible"/>
                                      </p:to>
                                    </p:set>
                                    <p:anim calcmode="lin" valueType="num">
                                      <p:cBhvr additive="base">
                                        <p:cTn id="47" dur="500" fill="hold"/>
                                        <p:tgtEl>
                                          <p:spTgt spid="40"/>
                                        </p:tgtEl>
                                        <p:attrNameLst>
                                          <p:attrName>ppt_x</p:attrName>
                                        </p:attrNameLst>
                                      </p:cBhvr>
                                      <p:tavLst>
                                        <p:tav tm="0">
                                          <p:val>
                                            <p:strVal val="0-#ppt_w/2"/>
                                          </p:val>
                                        </p:tav>
                                        <p:tav tm="100000">
                                          <p:val>
                                            <p:strVal val="#ppt_x"/>
                                          </p:val>
                                        </p:tav>
                                      </p:tavLst>
                                    </p:anim>
                                    <p:anim calcmode="lin" valueType="num">
                                      <p:cBhvr additive="base">
                                        <p:cTn id="48" dur="500" fill="hold"/>
                                        <p:tgtEl>
                                          <p:spTgt spid="40"/>
                                        </p:tgtEl>
                                        <p:attrNameLst>
                                          <p:attrName>ppt_y</p:attrName>
                                        </p:attrNameLst>
                                      </p:cBhvr>
                                      <p:tavLst>
                                        <p:tav tm="0">
                                          <p:val>
                                            <p:strVal val="#ppt_y"/>
                                          </p:val>
                                        </p:tav>
                                        <p:tav tm="100000">
                                          <p:val>
                                            <p:strVal val="#ppt_y"/>
                                          </p:val>
                                        </p:tav>
                                      </p:tavLst>
                                    </p:anim>
                                  </p:childTnLst>
                                </p:cTn>
                              </p:par>
                              <p:par>
                                <p:cTn id="49" presetID="2" presetClass="entr" presetSubtype="8" fill="hold" grpId="0" nodeType="withEffect">
                                  <p:stCondLst>
                                    <p:cond delay="0"/>
                                  </p:stCondLst>
                                  <p:childTnLst>
                                    <p:set>
                                      <p:cBhvr>
                                        <p:cTn id="50" dur="1" fill="hold">
                                          <p:stCondLst>
                                            <p:cond delay="0"/>
                                          </p:stCondLst>
                                        </p:cTn>
                                        <p:tgtEl>
                                          <p:spTgt spid="41"/>
                                        </p:tgtEl>
                                        <p:attrNameLst>
                                          <p:attrName>style.visibility</p:attrName>
                                        </p:attrNameLst>
                                      </p:cBhvr>
                                      <p:to>
                                        <p:strVal val="visible"/>
                                      </p:to>
                                    </p:set>
                                    <p:anim calcmode="lin" valueType="num">
                                      <p:cBhvr additive="base">
                                        <p:cTn id="51" dur="500" fill="hold"/>
                                        <p:tgtEl>
                                          <p:spTgt spid="41"/>
                                        </p:tgtEl>
                                        <p:attrNameLst>
                                          <p:attrName>ppt_x</p:attrName>
                                        </p:attrNameLst>
                                      </p:cBhvr>
                                      <p:tavLst>
                                        <p:tav tm="0">
                                          <p:val>
                                            <p:strVal val="0-#ppt_w/2"/>
                                          </p:val>
                                        </p:tav>
                                        <p:tav tm="100000">
                                          <p:val>
                                            <p:strVal val="#ppt_x"/>
                                          </p:val>
                                        </p:tav>
                                      </p:tavLst>
                                    </p:anim>
                                    <p:anim calcmode="lin" valueType="num">
                                      <p:cBhvr additive="base">
                                        <p:cTn id="52" dur="500" fill="hold"/>
                                        <p:tgtEl>
                                          <p:spTgt spid="41"/>
                                        </p:tgtEl>
                                        <p:attrNameLst>
                                          <p:attrName>ppt_y</p:attrName>
                                        </p:attrNameLst>
                                      </p:cBhvr>
                                      <p:tavLst>
                                        <p:tav tm="0">
                                          <p:val>
                                            <p:strVal val="#ppt_y"/>
                                          </p:val>
                                        </p:tav>
                                        <p:tav tm="100000">
                                          <p:val>
                                            <p:strVal val="#ppt_y"/>
                                          </p:val>
                                        </p:tav>
                                      </p:tavLst>
                                    </p:anim>
                                  </p:childTnLst>
                                </p:cTn>
                              </p:par>
                            </p:childTnLst>
                          </p:cTn>
                        </p:par>
                        <p:par>
                          <p:cTn id="53" fill="hold">
                            <p:stCondLst>
                              <p:cond delay="1500"/>
                            </p:stCondLst>
                            <p:childTnLst>
                              <p:par>
                                <p:cTn id="54" presetID="41" presetClass="entr" presetSubtype="0" fill="hold" grpId="0" nodeType="afterEffect">
                                  <p:stCondLst>
                                    <p:cond delay="0"/>
                                  </p:stCondLst>
                                  <p:iterate type="lt">
                                    <p:tmPct val="10000"/>
                                  </p:iterate>
                                  <p:childTnLst>
                                    <p:set>
                                      <p:cBhvr>
                                        <p:cTn id="55" dur="1" fill="hold">
                                          <p:stCondLst>
                                            <p:cond delay="0"/>
                                          </p:stCondLst>
                                        </p:cTn>
                                        <p:tgtEl>
                                          <p:spTgt spid="13"/>
                                        </p:tgtEl>
                                        <p:attrNameLst>
                                          <p:attrName>style.visibility</p:attrName>
                                        </p:attrNameLst>
                                      </p:cBhvr>
                                      <p:to>
                                        <p:strVal val="visible"/>
                                      </p:to>
                                    </p:set>
                                    <p:anim calcmode="lin" valueType="num">
                                      <p:cBhvr>
                                        <p:cTn id="56" dur="500" fill="hold"/>
                                        <p:tgtEl>
                                          <p:spTgt spid="13"/>
                                        </p:tgtEl>
                                        <p:attrNameLst>
                                          <p:attrName>ppt_x</p:attrName>
                                        </p:attrNameLst>
                                      </p:cBhvr>
                                      <p:tavLst>
                                        <p:tav tm="0">
                                          <p:val>
                                            <p:strVal val="#ppt_x"/>
                                          </p:val>
                                        </p:tav>
                                        <p:tav tm="50000">
                                          <p:val>
                                            <p:strVal val="#ppt_x+.1"/>
                                          </p:val>
                                        </p:tav>
                                        <p:tav tm="100000">
                                          <p:val>
                                            <p:strVal val="#ppt_x"/>
                                          </p:val>
                                        </p:tav>
                                      </p:tavLst>
                                    </p:anim>
                                    <p:anim calcmode="lin" valueType="num">
                                      <p:cBhvr>
                                        <p:cTn id="57" dur="500" fill="hold"/>
                                        <p:tgtEl>
                                          <p:spTgt spid="13"/>
                                        </p:tgtEl>
                                        <p:attrNameLst>
                                          <p:attrName>ppt_y</p:attrName>
                                        </p:attrNameLst>
                                      </p:cBhvr>
                                      <p:tavLst>
                                        <p:tav tm="0">
                                          <p:val>
                                            <p:strVal val="#ppt_y"/>
                                          </p:val>
                                        </p:tav>
                                        <p:tav tm="100000">
                                          <p:val>
                                            <p:strVal val="#ppt_y"/>
                                          </p:val>
                                        </p:tav>
                                      </p:tavLst>
                                    </p:anim>
                                    <p:anim calcmode="lin" valueType="num">
                                      <p:cBhvr>
                                        <p:cTn id="58" dur="500" fill="hold"/>
                                        <p:tgtEl>
                                          <p:spTgt spid="13"/>
                                        </p:tgtEl>
                                        <p:attrNameLst>
                                          <p:attrName>ppt_h</p:attrName>
                                        </p:attrNameLst>
                                      </p:cBhvr>
                                      <p:tavLst>
                                        <p:tav tm="0">
                                          <p:val>
                                            <p:strVal val="#ppt_h/10"/>
                                          </p:val>
                                        </p:tav>
                                        <p:tav tm="50000">
                                          <p:val>
                                            <p:strVal val="#ppt_h+.01"/>
                                          </p:val>
                                        </p:tav>
                                        <p:tav tm="100000">
                                          <p:val>
                                            <p:strVal val="#ppt_h"/>
                                          </p:val>
                                        </p:tav>
                                      </p:tavLst>
                                    </p:anim>
                                    <p:anim calcmode="lin" valueType="num">
                                      <p:cBhvr>
                                        <p:cTn id="59" dur="500" fill="hold"/>
                                        <p:tgtEl>
                                          <p:spTgt spid="13"/>
                                        </p:tgtEl>
                                        <p:attrNameLst>
                                          <p:attrName>ppt_w</p:attrName>
                                        </p:attrNameLst>
                                      </p:cBhvr>
                                      <p:tavLst>
                                        <p:tav tm="0">
                                          <p:val>
                                            <p:strVal val="#ppt_w/10"/>
                                          </p:val>
                                        </p:tav>
                                        <p:tav tm="50000">
                                          <p:val>
                                            <p:strVal val="#ppt_w+.01"/>
                                          </p:val>
                                        </p:tav>
                                        <p:tav tm="100000">
                                          <p:val>
                                            <p:strVal val="#ppt_w"/>
                                          </p:val>
                                        </p:tav>
                                      </p:tavLst>
                                    </p:anim>
                                    <p:animEffect transition="in" filter="fade">
                                      <p:cBhvr>
                                        <p:cTn id="60" dur="500" tmFilter="0,0; .5, 1; 1, 1"/>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 grpId="0" animBg="1"/>
      <p:bldP spid="33" grpId="0" animBg="1"/>
      <p:bldP spid="34" grpId="0" animBg="1"/>
      <p:bldP spid="35" grpId="0" animBg="1"/>
      <p:bldP spid="36" grpId="0"/>
      <p:bldP spid="37" grpId="0"/>
      <p:bldP spid="38" grpId="0"/>
      <p:bldP spid="39" grpId="0"/>
      <p:bldP spid="40" grpId="0"/>
      <p:bldP spid="41" grpId="0"/>
      <p:bldP spid="13" grpId="0"/>
    </p:bld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 name="Rectangle 44">
            <a:extLst>
              <a:ext uri="{FF2B5EF4-FFF2-40B4-BE49-F238E27FC236}">
                <a16:creationId xmlns:a16="http://schemas.microsoft.com/office/drawing/2014/main" id="{DDDE6A29-8B2D-4B94-BB3D-E544750A991C}"/>
              </a:ext>
            </a:extLst>
          </p:cNvPr>
          <p:cNvSpPr>
            <a:spLocks noChangeArrowheads="1"/>
          </p:cNvSpPr>
          <p:nvPr/>
        </p:nvSpPr>
        <p:spPr bwMode="auto">
          <a:xfrm>
            <a:off x="3073361" y="136491"/>
            <a:ext cx="3375789" cy="429843"/>
          </a:xfrm>
          <a:prstGeom prst="rect">
            <a:avLst/>
          </a:prstGeom>
          <a:noFill/>
          <a:ln w="9525" algn="ctr">
            <a:noFill/>
            <a:miter lim="800000"/>
          </a:ln>
        </p:spPr>
        <p:txBody>
          <a:bodyPr wrap="square" lIns="87041" tIns="43520" rIns="87041" bIns="43520">
            <a:spAutoFit/>
          </a:bodyPr>
          <a:lstStyle/>
          <a:p>
            <a:pPr algn="ctr" eaLnBrk="0" hangingPunct="0"/>
            <a:r>
              <a:rPr lang="en-US" altLang="zh-CN" sz="2222" b="1" dirty="0">
                <a:solidFill>
                  <a:srgbClr val="356377"/>
                </a:solidFill>
                <a:latin typeface="微软雅黑" panose="020B0503020204020204" pitchFamily="34" charset="-122"/>
                <a:ea typeface="微软雅黑" panose="020B0503020204020204" pitchFamily="34" charset="-122"/>
              </a:rPr>
              <a:t>Enter your title here</a:t>
            </a:r>
          </a:p>
        </p:txBody>
      </p:sp>
      <p:sp>
        <p:nvSpPr>
          <p:cNvPr id="59" name="AutoShape 2">
            <a:extLst>
              <a:ext uri="{FF2B5EF4-FFF2-40B4-BE49-F238E27FC236}">
                <a16:creationId xmlns:a16="http://schemas.microsoft.com/office/drawing/2014/main" id="{F6BA1986-412B-4C17-A086-9AC1B69C5BA5}"/>
              </a:ext>
            </a:extLst>
          </p:cNvPr>
          <p:cNvSpPr>
            <a:spLocks/>
          </p:cNvSpPr>
          <p:nvPr/>
        </p:nvSpPr>
        <p:spPr bwMode="auto">
          <a:xfrm>
            <a:off x="3250096" y="3854387"/>
            <a:ext cx="2643361" cy="264353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9488" y="0"/>
                </a:moveTo>
                <a:lnTo>
                  <a:pt x="9220" y="1675"/>
                </a:lnTo>
                <a:cubicBezTo>
                  <a:pt x="8651" y="1773"/>
                  <a:pt x="8090" y="1925"/>
                  <a:pt x="7543" y="2129"/>
                </a:cubicBezTo>
                <a:lnTo>
                  <a:pt x="6476" y="826"/>
                </a:lnTo>
                <a:lnTo>
                  <a:pt x="4210" y="2150"/>
                </a:lnTo>
                <a:lnTo>
                  <a:pt x="4823" y="3725"/>
                </a:lnTo>
                <a:cubicBezTo>
                  <a:pt x="4625" y="3892"/>
                  <a:pt x="4432" y="4066"/>
                  <a:pt x="4245" y="4253"/>
                </a:cubicBezTo>
                <a:cubicBezTo>
                  <a:pt x="4055" y="4443"/>
                  <a:pt x="3878" y="4640"/>
                  <a:pt x="3708" y="4841"/>
                </a:cubicBezTo>
                <a:lnTo>
                  <a:pt x="2137" y="4228"/>
                </a:lnTo>
                <a:lnTo>
                  <a:pt x="811" y="6495"/>
                </a:lnTo>
                <a:lnTo>
                  <a:pt x="2116" y="7565"/>
                </a:lnTo>
                <a:cubicBezTo>
                  <a:pt x="1914" y="8108"/>
                  <a:pt x="1764" y="8665"/>
                  <a:pt x="1667" y="9230"/>
                </a:cubicBezTo>
                <a:lnTo>
                  <a:pt x="0" y="9495"/>
                </a:lnTo>
                <a:lnTo>
                  <a:pt x="0" y="12121"/>
                </a:lnTo>
                <a:lnTo>
                  <a:pt x="1667" y="12386"/>
                </a:lnTo>
                <a:cubicBezTo>
                  <a:pt x="1765" y="12953"/>
                  <a:pt x="1915" y="13512"/>
                  <a:pt x="2118" y="14057"/>
                </a:cubicBezTo>
                <a:lnTo>
                  <a:pt x="814" y="15126"/>
                </a:lnTo>
                <a:lnTo>
                  <a:pt x="2139" y="17391"/>
                </a:lnTo>
                <a:lnTo>
                  <a:pt x="3711" y="16778"/>
                </a:lnTo>
                <a:cubicBezTo>
                  <a:pt x="3880" y="16979"/>
                  <a:pt x="4057" y="17174"/>
                  <a:pt x="4245" y="17363"/>
                </a:cubicBezTo>
                <a:cubicBezTo>
                  <a:pt x="4433" y="17551"/>
                  <a:pt x="4628" y="17726"/>
                  <a:pt x="4828" y="17895"/>
                </a:cubicBezTo>
                <a:lnTo>
                  <a:pt x="4214" y="19468"/>
                </a:lnTo>
                <a:lnTo>
                  <a:pt x="6480" y="20793"/>
                </a:lnTo>
                <a:lnTo>
                  <a:pt x="7549" y="19490"/>
                </a:lnTo>
                <a:cubicBezTo>
                  <a:pt x="8095" y="19694"/>
                  <a:pt x="8656" y="19844"/>
                  <a:pt x="9224" y="19941"/>
                </a:cubicBezTo>
                <a:lnTo>
                  <a:pt x="9488" y="21600"/>
                </a:lnTo>
                <a:lnTo>
                  <a:pt x="12112" y="21600"/>
                </a:lnTo>
                <a:lnTo>
                  <a:pt x="12376" y="19941"/>
                </a:lnTo>
                <a:cubicBezTo>
                  <a:pt x="12941" y="19844"/>
                  <a:pt x="13498" y="19696"/>
                  <a:pt x="14041" y="19494"/>
                </a:cubicBezTo>
                <a:lnTo>
                  <a:pt x="15111" y="20797"/>
                </a:lnTo>
                <a:lnTo>
                  <a:pt x="17377" y="19473"/>
                </a:lnTo>
                <a:lnTo>
                  <a:pt x="16765" y="17901"/>
                </a:lnTo>
                <a:cubicBezTo>
                  <a:pt x="16967" y="17731"/>
                  <a:pt x="17165" y="17553"/>
                  <a:pt x="17355" y="17363"/>
                </a:cubicBezTo>
                <a:cubicBezTo>
                  <a:pt x="17541" y="17177"/>
                  <a:pt x="17714" y="16984"/>
                  <a:pt x="17881" y="16787"/>
                </a:cubicBezTo>
                <a:lnTo>
                  <a:pt x="19456" y="17400"/>
                </a:lnTo>
                <a:lnTo>
                  <a:pt x="20782" y="15134"/>
                </a:lnTo>
                <a:lnTo>
                  <a:pt x="19478" y="14066"/>
                </a:lnTo>
                <a:cubicBezTo>
                  <a:pt x="19683" y="13519"/>
                  <a:pt x="19835" y="12956"/>
                  <a:pt x="19933" y="12386"/>
                </a:cubicBezTo>
                <a:lnTo>
                  <a:pt x="21600" y="12121"/>
                </a:lnTo>
                <a:lnTo>
                  <a:pt x="21600" y="9495"/>
                </a:lnTo>
                <a:lnTo>
                  <a:pt x="19933" y="9230"/>
                </a:lnTo>
                <a:cubicBezTo>
                  <a:pt x="19835" y="8663"/>
                  <a:pt x="19685" y="8104"/>
                  <a:pt x="19482" y="7559"/>
                </a:cubicBezTo>
                <a:lnTo>
                  <a:pt x="20786" y="6490"/>
                </a:lnTo>
                <a:lnTo>
                  <a:pt x="19461" y="4225"/>
                </a:lnTo>
                <a:lnTo>
                  <a:pt x="17889" y="4838"/>
                </a:lnTo>
                <a:cubicBezTo>
                  <a:pt x="17720" y="4637"/>
                  <a:pt x="17543" y="4441"/>
                  <a:pt x="17355" y="4253"/>
                </a:cubicBezTo>
                <a:cubicBezTo>
                  <a:pt x="17167" y="4065"/>
                  <a:pt x="16972" y="3890"/>
                  <a:pt x="16772" y="3721"/>
                </a:cubicBezTo>
                <a:lnTo>
                  <a:pt x="17386" y="2148"/>
                </a:lnTo>
                <a:lnTo>
                  <a:pt x="15120" y="822"/>
                </a:lnTo>
                <a:lnTo>
                  <a:pt x="14051" y="2127"/>
                </a:lnTo>
                <a:cubicBezTo>
                  <a:pt x="13506" y="1923"/>
                  <a:pt x="12947" y="1772"/>
                  <a:pt x="12380" y="1675"/>
                </a:cubicBezTo>
                <a:lnTo>
                  <a:pt x="12112" y="0"/>
                </a:lnTo>
                <a:lnTo>
                  <a:pt x="9488" y="0"/>
                </a:lnTo>
                <a:close/>
                <a:moveTo>
                  <a:pt x="10800" y="4855"/>
                </a:moveTo>
                <a:cubicBezTo>
                  <a:pt x="12324" y="4855"/>
                  <a:pt x="13847" y="5436"/>
                  <a:pt x="15010" y="6598"/>
                </a:cubicBezTo>
                <a:cubicBezTo>
                  <a:pt x="17335" y="8924"/>
                  <a:pt x="17335" y="12693"/>
                  <a:pt x="15010" y="15019"/>
                </a:cubicBezTo>
                <a:cubicBezTo>
                  <a:pt x="12685" y="17344"/>
                  <a:pt x="8915" y="17344"/>
                  <a:pt x="6590" y="15019"/>
                </a:cubicBezTo>
                <a:cubicBezTo>
                  <a:pt x="4265" y="12693"/>
                  <a:pt x="4265" y="8924"/>
                  <a:pt x="6590" y="6598"/>
                </a:cubicBezTo>
                <a:cubicBezTo>
                  <a:pt x="7753" y="5436"/>
                  <a:pt x="9276" y="4855"/>
                  <a:pt x="10800" y="4855"/>
                </a:cubicBezTo>
                <a:close/>
              </a:path>
            </a:pathLst>
          </a:custGeom>
          <a:solidFill>
            <a:schemeClr val="bg2">
              <a:lumMod val="90000"/>
            </a:schemeClr>
          </a:solidFill>
          <a:ln w="12700" cap="flat" cmpd="sng">
            <a:noFill/>
            <a:prstDash val="solid"/>
            <a:miter lim="400000"/>
            <a:headEnd type="none" w="med" len="med"/>
            <a:tailEnd type="none" w="med" len="med"/>
          </a:ln>
          <a:effectLst/>
        </p:spPr>
        <p:txBody>
          <a:bodyPr lIns="19050" tIns="19050" rIns="19050" bIns="19050" anchor="ctr"/>
          <a:lstStyle/>
          <a:p>
            <a:endParaRPr lang="ar-IQ" sz="1200">
              <a:solidFill>
                <a:srgbClr val="FFFFFF"/>
              </a:solidFill>
              <a:latin typeface="+mj-lt"/>
              <a:ea typeface="Helvetica Light" charset="0"/>
              <a:cs typeface="Helvetica Light" charset="0"/>
              <a:sym typeface="Helvetica Light" charset="0"/>
            </a:endParaRPr>
          </a:p>
        </p:txBody>
      </p:sp>
      <p:sp>
        <p:nvSpPr>
          <p:cNvPr id="60" name="AutoShape 3">
            <a:extLst>
              <a:ext uri="{FF2B5EF4-FFF2-40B4-BE49-F238E27FC236}">
                <a16:creationId xmlns:a16="http://schemas.microsoft.com/office/drawing/2014/main" id="{0FAD53FB-5EE5-4B87-B32B-E27B3D42081A}"/>
              </a:ext>
            </a:extLst>
          </p:cNvPr>
          <p:cNvSpPr>
            <a:spLocks/>
          </p:cNvSpPr>
          <p:nvPr/>
        </p:nvSpPr>
        <p:spPr bwMode="auto">
          <a:xfrm>
            <a:off x="2369075" y="2013648"/>
            <a:ext cx="2170854" cy="186634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0"/>
                </a:moveTo>
                <a:cubicBezTo>
                  <a:pt x="17698" y="45"/>
                  <a:pt x="13803" y="931"/>
                  <a:pt x="10131" y="2654"/>
                </a:cubicBezTo>
                <a:cubicBezTo>
                  <a:pt x="6459" y="4378"/>
                  <a:pt x="3010" y="6941"/>
                  <a:pt x="0" y="10342"/>
                </a:cubicBezTo>
                <a:lnTo>
                  <a:pt x="9678" y="21600"/>
                </a:lnTo>
                <a:cubicBezTo>
                  <a:pt x="11351" y="19752"/>
                  <a:pt x="13257" y="18354"/>
                  <a:pt x="15282" y="17407"/>
                </a:cubicBezTo>
                <a:cubicBezTo>
                  <a:pt x="17306" y="16460"/>
                  <a:pt x="19449" y="15964"/>
                  <a:pt x="21600" y="15919"/>
                </a:cubicBezTo>
                <a:lnTo>
                  <a:pt x="21600" y="0"/>
                </a:lnTo>
                <a:close/>
              </a:path>
            </a:pathLst>
          </a:custGeom>
          <a:solidFill>
            <a:schemeClr val="accent2"/>
          </a:solidFill>
          <a:ln w="12700" cap="flat" cmpd="sng">
            <a:noFill/>
            <a:prstDash val="solid"/>
            <a:miter lim="400000"/>
            <a:headEnd type="none" w="med" len="med"/>
            <a:tailEnd type="none" w="med" len="med"/>
          </a:ln>
          <a:effectLst/>
        </p:spPr>
        <p:txBody>
          <a:bodyPr lIns="19050" tIns="19050" rIns="19050" bIns="19050" anchor="ctr"/>
          <a:lstStyle/>
          <a:p>
            <a:endParaRPr lang="ar-IQ" sz="1200">
              <a:solidFill>
                <a:srgbClr val="FFFFFF"/>
              </a:solidFill>
              <a:latin typeface="+mj-lt"/>
              <a:ea typeface="Helvetica Light" charset="0"/>
              <a:cs typeface="Helvetica Light" charset="0"/>
              <a:sym typeface="Helvetica Light" charset="0"/>
            </a:endParaRPr>
          </a:p>
        </p:txBody>
      </p:sp>
      <p:sp>
        <p:nvSpPr>
          <p:cNvPr id="61" name="AutoShape 4">
            <a:extLst>
              <a:ext uri="{FF2B5EF4-FFF2-40B4-BE49-F238E27FC236}">
                <a16:creationId xmlns:a16="http://schemas.microsoft.com/office/drawing/2014/main" id="{98B3EA02-A8BF-4B13-B36F-E7D2E7CBDBB0}"/>
              </a:ext>
            </a:extLst>
          </p:cNvPr>
          <p:cNvSpPr>
            <a:spLocks/>
          </p:cNvSpPr>
          <p:nvPr/>
        </p:nvSpPr>
        <p:spPr bwMode="auto">
          <a:xfrm>
            <a:off x="4603623" y="2013647"/>
            <a:ext cx="2186927" cy="188152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0" y="15791"/>
                </a:lnTo>
                <a:cubicBezTo>
                  <a:pt x="2169" y="15835"/>
                  <a:pt x="4331" y="16341"/>
                  <a:pt x="6369" y="17310"/>
                </a:cubicBezTo>
                <a:cubicBezTo>
                  <a:pt x="8407" y="18278"/>
                  <a:pt x="10321" y="19709"/>
                  <a:pt x="11993" y="21600"/>
                </a:cubicBezTo>
                <a:lnTo>
                  <a:pt x="21600" y="10433"/>
                </a:lnTo>
                <a:cubicBezTo>
                  <a:pt x="18601" y="7000"/>
                  <a:pt x="15155" y="4414"/>
                  <a:pt x="11481" y="2676"/>
                </a:cubicBezTo>
                <a:cubicBezTo>
                  <a:pt x="7808" y="937"/>
                  <a:pt x="3907" y="45"/>
                  <a:pt x="0" y="0"/>
                </a:cubicBezTo>
                <a:close/>
              </a:path>
            </a:pathLst>
          </a:custGeom>
          <a:solidFill>
            <a:schemeClr val="accent3"/>
          </a:solidFill>
          <a:ln w="12700" cap="flat" cmpd="sng">
            <a:noFill/>
            <a:prstDash val="solid"/>
            <a:miter lim="400000"/>
            <a:headEnd type="none" w="med" len="med"/>
            <a:tailEnd type="none" w="med" len="med"/>
          </a:ln>
          <a:effectLst/>
        </p:spPr>
        <p:txBody>
          <a:bodyPr lIns="19050" tIns="19050" rIns="19050" bIns="19050" anchor="ctr"/>
          <a:lstStyle/>
          <a:p>
            <a:endParaRPr lang="ar-IQ" sz="1200">
              <a:solidFill>
                <a:srgbClr val="FFFFFF"/>
              </a:solidFill>
              <a:latin typeface="+mj-lt"/>
              <a:ea typeface="Helvetica Light" charset="0"/>
              <a:cs typeface="Helvetica Light" charset="0"/>
              <a:sym typeface="Helvetica Light" charset="0"/>
            </a:endParaRPr>
          </a:p>
        </p:txBody>
      </p:sp>
      <p:sp>
        <p:nvSpPr>
          <p:cNvPr id="62" name="AutoShape 5">
            <a:extLst>
              <a:ext uri="{FF2B5EF4-FFF2-40B4-BE49-F238E27FC236}">
                <a16:creationId xmlns:a16="http://schemas.microsoft.com/office/drawing/2014/main" id="{8AEF1D15-7DB6-4DB1-8536-90F836077C20}"/>
              </a:ext>
            </a:extLst>
          </p:cNvPr>
          <p:cNvSpPr>
            <a:spLocks/>
          </p:cNvSpPr>
          <p:nvPr/>
        </p:nvSpPr>
        <p:spPr bwMode="auto">
          <a:xfrm>
            <a:off x="1409477" y="2951582"/>
            <a:ext cx="1886754" cy="219272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464" y="0"/>
                </a:moveTo>
                <a:cubicBezTo>
                  <a:pt x="7021" y="2995"/>
                  <a:pt x="4427" y="6441"/>
                  <a:pt x="2683" y="10115"/>
                </a:cubicBezTo>
                <a:cubicBezTo>
                  <a:pt x="940" y="13789"/>
                  <a:pt x="45" y="17691"/>
                  <a:pt x="0" y="21600"/>
                </a:cubicBezTo>
                <a:lnTo>
                  <a:pt x="15748" y="21600"/>
                </a:lnTo>
                <a:cubicBezTo>
                  <a:pt x="15792" y="19425"/>
                  <a:pt x="16302" y="17257"/>
                  <a:pt x="17278" y="15214"/>
                </a:cubicBezTo>
                <a:cubicBezTo>
                  <a:pt x="18253" y="13171"/>
                  <a:pt x="19693" y="11254"/>
                  <a:pt x="21600" y="9582"/>
                </a:cubicBezTo>
                <a:lnTo>
                  <a:pt x="10464" y="0"/>
                </a:lnTo>
                <a:close/>
              </a:path>
            </a:pathLst>
          </a:custGeom>
          <a:solidFill>
            <a:schemeClr val="accent1"/>
          </a:solidFill>
          <a:ln w="12700" cap="flat" cmpd="sng">
            <a:noFill/>
            <a:prstDash val="solid"/>
            <a:miter lim="400000"/>
            <a:headEnd type="none" w="med" len="med"/>
            <a:tailEnd type="none" w="med" len="med"/>
          </a:ln>
          <a:effectLst/>
        </p:spPr>
        <p:txBody>
          <a:bodyPr lIns="19050" tIns="19050" rIns="19050" bIns="19050" anchor="ctr"/>
          <a:lstStyle/>
          <a:p>
            <a:endParaRPr lang="ar-IQ" sz="1200">
              <a:solidFill>
                <a:srgbClr val="FFFFFF"/>
              </a:solidFill>
              <a:latin typeface="+mj-lt"/>
              <a:ea typeface="Helvetica Light" charset="0"/>
              <a:cs typeface="Helvetica Light" charset="0"/>
              <a:sym typeface="Helvetica Light" charset="0"/>
            </a:endParaRPr>
          </a:p>
        </p:txBody>
      </p:sp>
      <p:sp>
        <p:nvSpPr>
          <p:cNvPr id="63" name="AutoShape 6">
            <a:extLst>
              <a:ext uri="{FF2B5EF4-FFF2-40B4-BE49-F238E27FC236}">
                <a16:creationId xmlns:a16="http://schemas.microsoft.com/office/drawing/2014/main" id="{730DDC2E-472F-4E2F-8842-D0FD7ECD2BE1}"/>
              </a:ext>
            </a:extLst>
          </p:cNvPr>
          <p:cNvSpPr>
            <a:spLocks/>
          </p:cNvSpPr>
          <p:nvPr/>
        </p:nvSpPr>
        <p:spPr bwMode="auto">
          <a:xfrm>
            <a:off x="5862501" y="2967656"/>
            <a:ext cx="1871575" cy="217665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1226" y="0"/>
                </a:moveTo>
                <a:lnTo>
                  <a:pt x="0" y="9653"/>
                </a:lnTo>
                <a:cubicBezTo>
                  <a:pt x="1863" y="11326"/>
                  <a:pt x="3273" y="13235"/>
                  <a:pt x="4227" y="15264"/>
                </a:cubicBezTo>
                <a:cubicBezTo>
                  <a:pt x="5181" y="17293"/>
                  <a:pt x="5680" y="19443"/>
                  <a:pt x="5725" y="21600"/>
                </a:cubicBezTo>
                <a:lnTo>
                  <a:pt x="21600" y="21600"/>
                </a:lnTo>
                <a:cubicBezTo>
                  <a:pt x="21555" y="17696"/>
                  <a:pt x="20667" y="13800"/>
                  <a:pt x="18938" y="10127"/>
                </a:cubicBezTo>
                <a:cubicBezTo>
                  <a:pt x="17209" y="6455"/>
                  <a:pt x="14638" y="3006"/>
                  <a:pt x="11226" y="0"/>
                </a:cubicBezTo>
                <a:close/>
              </a:path>
            </a:pathLst>
          </a:custGeom>
          <a:solidFill>
            <a:schemeClr val="accent4"/>
          </a:solidFill>
          <a:ln w="12700" cap="flat" cmpd="sng">
            <a:noFill/>
            <a:prstDash val="solid"/>
            <a:miter lim="400000"/>
            <a:headEnd type="none" w="med" len="med"/>
            <a:tailEnd type="none" w="med" len="med"/>
          </a:ln>
          <a:effectLst/>
        </p:spPr>
        <p:txBody>
          <a:bodyPr lIns="19050" tIns="19050" rIns="19050" bIns="19050" anchor="ctr"/>
          <a:lstStyle/>
          <a:p>
            <a:endParaRPr lang="ar-IQ" sz="1200">
              <a:solidFill>
                <a:srgbClr val="FFFFFF"/>
              </a:solidFill>
              <a:latin typeface="+mj-lt"/>
              <a:ea typeface="Helvetica Light" charset="0"/>
              <a:cs typeface="Helvetica Light" charset="0"/>
              <a:sym typeface="Helvetica Light" charset="0"/>
            </a:endParaRPr>
          </a:p>
        </p:txBody>
      </p:sp>
      <p:sp>
        <p:nvSpPr>
          <p:cNvPr id="64" name="AutoShape 7">
            <a:extLst>
              <a:ext uri="{FF2B5EF4-FFF2-40B4-BE49-F238E27FC236}">
                <a16:creationId xmlns:a16="http://schemas.microsoft.com/office/drawing/2014/main" id="{0306D762-4A0B-4F3F-A3DB-1D5073400ED0}"/>
              </a:ext>
            </a:extLst>
          </p:cNvPr>
          <p:cNvSpPr>
            <a:spLocks/>
          </p:cNvSpPr>
          <p:nvPr/>
        </p:nvSpPr>
        <p:spPr bwMode="auto">
          <a:xfrm>
            <a:off x="3144135" y="3109867"/>
            <a:ext cx="1395794" cy="77005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0"/>
                </a:moveTo>
                <a:cubicBezTo>
                  <a:pt x="13804" y="217"/>
                  <a:pt x="6049" y="5569"/>
                  <a:pt x="0" y="16056"/>
                </a:cubicBezTo>
                <a:lnTo>
                  <a:pt x="3058" y="21600"/>
                </a:lnTo>
                <a:cubicBezTo>
                  <a:pt x="5660" y="17120"/>
                  <a:pt x="8624" y="13734"/>
                  <a:pt x="11773" y="11439"/>
                </a:cubicBezTo>
                <a:cubicBezTo>
                  <a:pt x="14922" y="9143"/>
                  <a:pt x="18255" y="7939"/>
                  <a:pt x="21600" y="7832"/>
                </a:cubicBezTo>
                <a:lnTo>
                  <a:pt x="21600" y="0"/>
                </a:lnTo>
                <a:close/>
              </a:path>
            </a:pathLst>
          </a:custGeom>
          <a:solidFill>
            <a:schemeClr val="tx1">
              <a:alpha val="7000"/>
            </a:schemeClr>
          </a:solidFill>
          <a:ln w="12700" cap="flat" cmpd="sng">
            <a:noFill/>
            <a:prstDash val="solid"/>
            <a:miter lim="400000"/>
            <a:headEnd type="none" w="med" len="med"/>
            <a:tailEnd type="none" w="med" len="med"/>
          </a:ln>
          <a:effectLst/>
        </p:spPr>
        <p:txBody>
          <a:bodyPr lIns="19050" tIns="19050" rIns="19050" bIns="19050" anchor="ctr"/>
          <a:lstStyle/>
          <a:p>
            <a:endParaRPr lang="ar-IQ" sz="1200">
              <a:solidFill>
                <a:srgbClr val="FFFFFF"/>
              </a:solidFill>
              <a:latin typeface="+mj-lt"/>
              <a:ea typeface="Helvetica Light" charset="0"/>
              <a:cs typeface="Helvetica Light" charset="0"/>
              <a:sym typeface="Helvetica Light" charset="0"/>
            </a:endParaRPr>
          </a:p>
        </p:txBody>
      </p:sp>
      <p:sp>
        <p:nvSpPr>
          <p:cNvPr id="65" name="AutoShape 8">
            <a:extLst>
              <a:ext uri="{FF2B5EF4-FFF2-40B4-BE49-F238E27FC236}">
                <a16:creationId xmlns:a16="http://schemas.microsoft.com/office/drawing/2014/main" id="{8B3C8B9D-C146-4EAA-A91D-038CA4A08B10}"/>
              </a:ext>
            </a:extLst>
          </p:cNvPr>
          <p:cNvSpPr>
            <a:spLocks/>
          </p:cNvSpPr>
          <p:nvPr/>
        </p:nvSpPr>
        <p:spPr bwMode="auto">
          <a:xfrm>
            <a:off x="4603623" y="3109867"/>
            <a:ext cx="1411718" cy="78523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0" y="7680"/>
                </a:lnTo>
                <a:cubicBezTo>
                  <a:pt x="3360" y="7787"/>
                  <a:pt x="6709" y="9000"/>
                  <a:pt x="9866" y="11320"/>
                </a:cubicBezTo>
                <a:cubicBezTo>
                  <a:pt x="13024" y="13640"/>
                  <a:pt x="15988" y="17068"/>
                  <a:pt x="18578" y="21600"/>
                </a:cubicBezTo>
                <a:lnTo>
                  <a:pt x="21600" y="16167"/>
                </a:lnTo>
                <a:cubicBezTo>
                  <a:pt x="15585" y="5604"/>
                  <a:pt x="7813" y="215"/>
                  <a:pt x="0" y="0"/>
                </a:cubicBezTo>
                <a:close/>
              </a:path>
            </a:pathLst>
          </a:custGeom>
          <a:solidFill>
            <a:schemeClr val="tx1">
              <a:alpha val="7000"/>
            </a:schemeClr>
          </a:solidFill>
          <a:ln w="12700" cap="flat" cmpd="sng">
            <a:noFill/>
            <a:prstDash val="solid"/>
            <a:miter lim="400000"/>
            <a:headEnd type="none" w="med" len="med"/>
            <a:tailEnd type="none" w="med" len="med"/>
          </a:ln>
          <a:effectLst/>
        </p:spPr>
        <p:txBody>
          <a:bodyPr lIns="19050" tIns="19050" rIns="19050" bIns="19050" anchor="ctr"/>
          <a:lstStyle/>
          <a:p>
            <a:endParaRPr lang="ar-IQ" sz="1200">
              <a:solidFill>
                <a:srgbClr val="FFFFFF"/>
              </a:solidFill>
              <a:latin typeface="+mj-lt"/>
              <a:ea typeface="Helvetica Light" charset="0"/>
              <a:cs typeface="Helvetica Light" charset="0"/>
              <a:sym typeface="Helvetica Light" charset="0"/>
            </a:endParaRPr>
          </a:p>
        </p:txBody>
      </p:sp>
      <p:sp>
        <p:nvSpPr>
          <p:cNvPr id="66" name="AutoShape 9">
            <a:extLst>
              <a:ext uri="{FF2B5EF4-FFF2-40B4-BE49-F238E27FC236}">
                <a16:creationId xmlns:a16="http://schemas.microsoft.com/office/drawing/2014/main" id="{CF6009E8-D310-41F7-AB12-DEF7D66594CD}"/>
              </a:ext>
            </a:extLst>
          </p:cNvPr>
          <p:cNvSpPr>
            <a:spLocks/>
          </p:cNvSpPr>
          <p:nvPr/>
        </p:nvSpPr>
        <p:spPr bwMode="auto">
          <a:xfrm>
            <a:off x="2505693" y="3726771"/>
            <a:ext cx="790538" cy="141746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6204" y="0"/>
                </a:moveTo>
                <a:cubicBezTo>
                  <a:pt x="5613" y="6002"/>
                  <a:pt x="215" y="13781"/>
                  <a:pt x="0" y="21600"/>
                </a:cubicBezTo>
                <a:lnTo>
                  <a:pt x="7632" y="21600"/>
                </a:lnTo>
                <a:cubicBezTo>
                  <a:pt x="7739" y="18236"/>
                  <a:pt x="8956" y="14881"/>
                  <a:pt x="11284" y="11721"/>
                </a:cubicBezTo>
                <a:cubicBezTo>
                  <a:pt x="13611" y="8561"/>
                  <a:pt x="17049" y="5595"/>
                  <a:pt x="21600" y="3010"/>
                </a:cubicBezTo>
                <a:lnTo>
                  <a:pt x="16204" y="0"/>
                </a:lnTo>
                <a:close/>
              </a:path>
            </a:pathLst>
          </a:custGeom>
          <a:solidFill>
            <a:schemeClr val="tx1">
              <a:alpha val="6892"/>
            </a:schemeClr>
          </a:solidFill>
          <a:ln w="12700" cap="flat" cmpd="sng">
            <a:noFill/>
            <a:prstDash val="solid"/>
            <a:miter lim="400000"/>
            <a:headEnd type="none" w="med" len="med"/>
            <a:tailEnd type="none" w="med" len="med"/>
          </a:ln>
          <a:effectLst/>
        </p:spPr>
        <p:txBody>
          <a:bodyPr lIns="19050" tIns="19050" rIns="19050" bIns="19050" anchor="ctr"/>
          <a:lstStyle/>
          <a:p>
            <a:endParaRPr lang="ar-IQ" sz="1200">
              <a:solidFill>
                <a:srgbClr val="FFFFFF"/>
              </a:solidFill>
              <a:latin typeface="+mj-lt"/>
              <a:ea typeface="Helvetica Light" charset="0"/>
              <a:cs typeface="Helvetica Light" charset="0"/>
              <a:sym typeface="Helvetica Light" charset="0"/>
            </a:endParaRPr>
          </a:p>
        </p:txBody>
      </p:sp>
      <p:sp>
        <p:nvSpPr>
          <p:cNvPr id="67" name="AutoShape 10">
            <a:extLst>
              <a:ext uri="{FF2B5EF4-FFF2-40B4-BE49-F238E27FC236}">
                <a16:creationId xmlns:a16="http://schemas.microsoft.com/office/drawing/2014/main" id="{7CD7A2D9-2D83-40A5-AD2D-E37C3ED6F8B8}"/>
              </a:ext>
            </a:extLst>
          </p:cNvPr>
          <p:cNvSpPr>
            <a:spLocks/>
          </p:cNvSpPr>
          <p:nvPr/>
        </p:nvSpPr>
        <p:spPr bwMode="auto">
          <a:xfrm>
            <a:off x="5862502" y="3742845"/>
            <a:ext cx="775358" cy="14013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5502" y="0"/>
                </a:moveTo>
                <a:lnTo>
                  <a:pt x="0" y="3044"/>
                </a:lnTo>
                <a:cubicBezTo>
                  <a:pt x="4498" y="5642"/>
                  <a:pt x="7900" y="8607"/>
                  <a:pt x="10203" y="11759"/>
                </a:cubicBezTo>
                <a:cubicBezTo>
                  <a:pt x="12506" y="14911"/>
                  <a:pt x="13711" y="18250"/>
                  <a:pt x="13818" y="21600"/>
                </a:cubicBezTo>
                <a:lnTo>
                  <a:pt x="21600" y="21600"/>
                </a:lnTo>
                <a:cubicBezTo>
                  <a:pt x="21384" y="13798"/>
                  <a:pt x="16015" y="6037"/>
                  <a:pt x="5502" y="0"/>
                </a:cubicBezTo>
                <a:close/>
              </a:path>
            </a:pathLst>
          </a:custGeom>
          <a:solidFill>
            <a:schemeClr val="tx1">
              <a:alpha val="7000"/>
            </a:schemeClr>
          </a:solidFill>
          <a:ln w="12700" cap="flat" cmpd="sng">
            <a:noFill/>
            <a:prstDash val="solid"/>
            <a:miter lim="400000"/>
            <a:headEnd type="none" w="med" len="med"/>
            <a:tailEnd type="none" w="med" len="med"/>
          </a:ln>
          <a:effectLst/>
        </p:spPr>
        <p:txBody>
          <a:bodyPr lIns="19050" tIns="19050" rIns="19050" bIns="19050" anchor="ctr"/>
          <a:lstStyle/>
          <a:p>
            <a:endParaRPr lang="ar-IQ" sz="1200">
              <a:solidFill>
                <a:srgbClr val="FFFFFF"/>
              </a:solidFill>
              <a:latin typeface="+mj-lt"/>
              <a:ea typeface="Helvetica Light" charset="0"/>
              <a:cs typeface="Helvetica Light" charset="0"/>
              <a:sym typeface="Helvetica Light" charset="0"/>
            </a:endParaRPr>
          </a:p>
        </p:txBody>
      </p:sp>
      <p:sp>
        <p:nvSpPr>
          <p:cNvPr id="68" name="Text Box 17">
            <a:extLst>
              <a:ext uri="{FF2B5EF4-FFF2-40B4-BE49-F238E27FC236}">
                <a16:creationId xmlns:a16="http://schemas.microsoft.com/office/drawing/2014/main" id="{A69FA9F3-CCF8-422D-AE93-8D96384F1C94}"/>
              </a:ext>
            </a:extLst>
          </p:cNvPr>
          <p:cNvSpPr txBox="1">
            <a:spLocks/>
          </p:cNvSpPr>
          <p:nvPr/>
        </p:nvSpPr>
        <p:spPr bwMode="auto">
          <a:xfrm>
            <a:off x="3783481" y="4684716"/>
            <a:ext cx="1567067" cy="373179"/>
          </a:xfrm>
          <a:prstGeom prst="rect">
            <a:avLst/>
          </a:prstGeom>
          <a:noFill/>
          <a:ln w="12700" cap="flat" cmpd="sng">
            <a:noFill/>
            <a:prstDash val="solid"/>
            <a:miter lim="400000"/>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19050" tIns="19050" rIns="19050" bIns="19050" anchor="ctr">
            <a:spAutoFit/>
          </a:bodyPr>
          <a:lstStyle/>
          <a:p>
            <a:pPr algn="ctr"/>
            <a:r>
              <a:rPr lang="ar-IQ" sz="1500" dirty="0">
                <a:solidFill>
                  <a:schemeClr val="accent1"/>
                </a:solidFill>
                <a:latin typeface="+mj-lt"/>
                <a:cs typeface="Arial" panose="020B0604020202020204" pitchFamily="34" charset="0"/>
                <a:sym typeface="Arial" panose="020B0604020202020204" pitchFamily="34" charset="0"/>
              </a:rPr>
              <a:t>GEAR</a:t>
            </a:r>
          </a:p>
          <a:p>
            <a:pPr algn="ctr"/>
            <a:r>
              <a:rPr lang="ar-IQ" sz="675" dirty="0">
                <a:solidFill>
                  <a:schemeClr val="accent1"/>
                </a:solidFill>
                <a:latin typeface="+mj-lt"/>
                <a:cs typeface="Arial" panose="020B0604020202020204" pitchFamily="34" charset="0"/>
                <a:sym typeface="Arial" panose="020B0604020202020204" pitchFamily="34" charset="0"/>
              </a:rPr>
              <a:t>Infographic</a:t>
            </a:r>
          </a:p>
        </p:txBody>
      </p:sp>
      <p:sp>
        <p:nvSpPr>
          <p:cNvPr id="69" name="AutoShape 41">
            <a:extLst>
              <a:ext uri="{FF2B5EF4-FFF2-40B4-BE49-F238E27FC236}">
                <a16:creationId xmlns:a16="http://schemas.microsoft.com/office/drawing/2014/main" id="{C4D425BA-C4DE-4E1B-988E-99EBD0D19A5A}"/>
              </a:ext>
            </a:extLst>
          </p:cNvPr>
          <p:cNvSpPr>
            <a:spLocks/>
          </p:cNvSpPr>
          <p:nvPr/>
        </p:nvSpPr>
        <p:spPr bwMode="auto">
          <a:xfrm>
            <a:off x="3403592" y="2515309"/>
            <a:ext cx="336084" cy="402761"/>
          </a:xfrm>
          <a:custGeom>
            <a:avLst/>
            <a:gdLst>
              <a:gd name="T0" fmla="*/ 178277 w 21600"/>
              <a:gd name="T1" fmla="*/ 213645 h 21600"/>
              <a:gd name="T2" fmla="*/ 178277 w 21600"/>
              <a:gd name="T3" fmla="*/ 213645 h 21600"/>
              <a:gd name="T4" fmla="*/ 178277 w 21600"/>
              <a:gd name="T5" fmla="*/ 213645 h 21600"/>
              <a:gd name="T6" fmla="*/ 178277 w 21600"/>
              <a:gd name="T7" fmla="*/ 21364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5640" y="5251"/>
                </a:moveTo>
                <a:lnTo>
                  <a:pt x="9374" y="0"/>
                </a:lnTo>
                <a:lnTo>
                  <a:pt x="9374" y="3500"/>
                </a:lnTo>
                <a:cubicBezTo>
                  <a:pt x="4177" y="4141"/>
                  <a:pt x="0" y="7983"/>
                  <a:pt x="0" y="12678"/>
                </a:cubicBezTo>
                <a:cubicBezTo>
                  <a:pt x="0" y="17374"/>
                  <a:pt x="4177" y="20960"/>
                  <a:pt x="9374" y="21600"/>
                </a:cubicBezTo>
                <a:lnTo>
                  <a:pt x="9374" y="19209"/>
                </a:lnTo>
                <a:cubicBezTo>
                  <a:pt x="5502" y="18783"/>
                  <a:pt x="2598" y="16051"/>
                  <a:pt x="2598" y="12678"/>
                </a:cubicBezTo>
                <a:cubicBezTo>
                  <a:pt x="2598" y="9263"/>
                  <a:pt x="5502" y="6318"/>
                  <a:pt x="9374" y="5891"/>
                </a:cubicBezTo>
                <a:lnTo>
                  <a:pt x="9374" y="10245"/>
                </a:lnTo>
                <a:lnTo>
                  <a:pt x="15640" y="5251"/>
                </a:lnTo>
                <a:close/>
                <a:moveTo>
                  <a:pt x="21600" y="11355"/>
                </a:moveTo>
                <a:cubicBezTo>
                  <a:pt x="21345" y="9818"/>
                  <a:pt x="20581" y="8281"/>
                  <a:pt x="19257" y="7001"/>
                </a:cubicBezTo>
                <a:lnTo>
                  <a:pt x="17474" y="8538"/>
                </a:lnTo>
                <a:cubicBezTo>
                  <a:pt x="18238" y="9391"/>
                  <a:pt x="18747" y="10501"/>
                  <a:pt x="18747" y="11355"/>
                </a:cubicBezTo>
                <a:lnTo>
                  <a:pt x="21600" y="11355"/>
                </a:lnTo>
                <a:close/>
                <a:moveTo>
                  <a:pt x="12226" y="19209"/>
                </a:moveTo>
                <a:lnTo>
                  <a:pt x="12226" y="21600"/>
                </a:lnTo>
                <a:cubicBezTo>
                  <a:pt x="14060" y="21387"/>
                  <a:pt x="15894" y="20746"/>
                  <a:pt x="17474" y="19850"/>
                </a:cubicBezTo>
                <a:lnTo>
                  <a:pt x="15640" y="18100"/>
                </a:lnTo>
                <a:cubicBezTo>
                  <a:pt x="14315" y="18783"/>
                  <a:pt x="13296" y="19209"/>
                  <a:pt x="12226" y="19209"/>
                </a:cubicBezTo>
                <a:close/>
                <a:moveTo>
                  <a:pt x="17474" y="16606"/>
                </a:moveTo>
                <a:lnTo>
                  <a:pt x="19257" y="18100"/>
                </a:lnTo>
                <a:cubicBezTo>
                  <a:pt x="20581" y="16819"/>
                  <a:pt x="21345" y="15282"/>
                  <a:pt x="21600" y="13745"/>
                </a:cubicBezTo>
                <a:lnTo>
                  <a:pt x="18747" y="13745"/>
                </a:lnTo>
                <a:cubicBezTo>
                  <a:pt x="18747" y="14855"/>
                  <a:pt x="18238" y="15709"/>
                  <a:pt x="17474" y="16606"/>
                </a:cubicBezTo>
                <a:close/>
              </a:path>
            </a:pathLst>
          </a:custGeom>
          <a:solidFill>
            <a:schemeClr val="bg1"/>
          </a:solidFill>
          <a:ln>
            <a:noFill/>
          </a:ln>
          <a:effectLst/>
        </p:spPr>
        <p:txBody>
          <a:bodyPr lIns="17145" rIns="17145" anchor="ctr"/>
          <a:lstStyle/>
          <a:p>
            <a:endParaRPr lang="ar-IQ" sz="675">
              <a:latin typeface="+mj-lt"/>
            </a:endParaRPr>
          </a:p>
        </p:txBody>
      </p:sp>
      <p:sp>
        <p:nvSpPr>
          <p:cNvPr id="70" name="AutoShape 42">
            <a:extLst>
              <a:ext uri="{FF2B5EF4-FFF2-40B4-BE49-F238E27FC236}">
                <a16:creationId xmlns:a16="http://schemas.microsoft.com/office/drawing/2014/main" id="{7EE2E2B9-3E26-427B-8D92-021DDF82576D}"/>
              </a:ext>
            </a:extLst>
          </p:cNvPr>
          <p:cNvSpPr>
            <a:spLocks/>
          </p:cNvSpPr>
          <p:nvPr/>
        </p:nvSpPr>
        <p:spPr bwMode="auto">
          <a:xfrm>
            <a:off x="1978170" y="3994779"/>
            <a:ext cx="374684" cy="374679"/>
          </a:xfrm>
          <a:custGeom>
            <a:avLst/>
            <a:gdLst>
              <a:gd name="T0" fmla="*/ 198752 w 21600"/>
              <a:gd name="T1" fmla="*/ 198751 h 21600"/>
              <a:gd name="T2" fmla="*/ 198752 w 21600"/>
              <a:gd name="T3" fmla="*/ 198751 h 21600"/>
              <a:gd name="T4" fmla="*/ 198752 w 21600"/>
              <a:gd name="T5" fmla="*/ 198751 h 21600"/>
              <a:gd name="T6" fmla="*/ 198752 w 21600"/>
              <a:gd name="T7" fmla="*/ 19875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5258" y="13603"/>
                </a:moveTo>
                <a:lnTo>
                  <a:pt x="14339" y="13603"/>
                </a:lnTo>
                <a:lnTo>
                  <a:pt x="14109" y="13144"/>
                </a:lnTo>
                <a:cubicBezTo>
                  <a:pt x="15258" y="11719"/>
                  <a:pt x="15993" y="10065"/>
                  <a:pt x="15993" y="7951"/>
                </a:cubicBezTo>
                <a:cubicBezTo>
                  <a:pt x="15993" y="3493"/>
                  <a:pt x="12454" y="0"/>
                  <a:pt x="7997" y="0"/>
                </a:cubicBezTo>
                <a:cubicBezTo>
                  <a:pt x="3539" y="0"/>
                  <a:pt x="0" y="3493"/>
                  <a:pt x="0" y="7951"/>
                </a:cubicBezTo>
                <a:cubicBezTo>
                  <a:pt x="0" y="12409"/>
                  <a:pt x="3539" y="15947"/>
                  <a:pt x="7997" y="15947"/>
                </a:cubicBezTo>
                <a:cubicBezTo>
                  <a:pt x="9881" y="15947"/>
                  <a:pt x="11765" y="15258"/>
                  <a:pt x="13144" y="14063"/>
                </a:cubicBezTo>
                <a:lnTo>
                  <a:pt x="13603" y="14293"/>
                </a:lnTo>
                <a:lnTo>
                  <a:pt x="13603" y="15488"/>
                </a:lnTo>
                <a:lnTo>
                  <a:pt x="19716" y="21600"/>
                </a:lnTo>
                <a:lnTo>
                  <a:pt x="21600" y="19716"/>
                </a:lnTo>
                <a:lnTo>
                  <a:pt x="15258" y="13603"/>
                </a:lnTo>
                <a:close/>
                <a:moveTo>
                  <a:pt x="7997" y="13603"/>
                </a:moveTo>
                <a:cubicBezTo>
                  <a:pt x="4917" y="13603"/>
                  <a:pt x="2574" y="11030"/>
                  <a:pt x="2574" y="7951"/>
                </a:cubicBezTo>
                <a:cubicBezTo>
                  <a:pt x="2574" y="4917"/>
                  <a:pt x="4917" y="2574"/>
                  <a:pt x="7997" y="2574"/>
                </a:cubicBezTo>
                <a:cubicBezTo>
                  <a:pt x="11030" y="2574"/>
                  <a:pt x="13603" y="4917"/>
                  <a:pt x="13603" y="7951"/>
                </a:cubicBezTo>
                <a:cubicBezTo>
                  <a:pt x="13603" y="11030"/>
                  <a:pt x="11030" y="13603"/>
                  <a:pt x="7997" y="13603"/>
                </a:cubicBezTo>
                <a:close/>
              </a:path>
            </a:pathLst>
          </a:custGeom>
          <a:solidFill>
            <a:schemeClr val="bg1"/>
          </a:solidFill>
          <a:ln>
            <a:noFill/>
          </a:ln>
          <a:effectLst/>
        </p:spPr>
        <p:txBody>
          <a:bodyPr lIns="17145" rIns="17145" anchor="ctr"/>
          <a:lstStyle/>
          <a:p>
            <a:endParaRPr lang="ar-IQ" sz="675">
              <a:latin typeface="+mj-lt"/>
            </a:endParaRPr>
          </a:p>
        </p:txBody>
      </p:sp>
      <p:sp>
        <p:nvSpPr>
          <p:cNvPr id="71" name="AutoShape 44">
            <a:extLst>
              <a:ext uri="{FF2B5EF4-FFF2-40B4-BE49-F238E27FC236}">
                <a16:creationId xmlns:a16="http://schemas.microsoft.com/office/drawing/2014/main" id="{426B59EB-98ED-43A3-863F-BC88C84D6E40}"/>
              </a:ext>
            </a:extLst>
          </p:cNvPr>
          <p:cNvSpPr>
            <a:spLocks/>
          </p:cNvSpPr>
          <p:nvPr/>
        </p:nvSpPr>
        <p:spPr bwMode="auto">
          <a:xfrm>
            <a:off x="6814505" y="3998583"/>
            <a:ext cx="371463" cy="388697"/>
          </a:xfrm>
          <a:custGeom>
            <a:avLst/>
            <a:gdLst>
              <a:gd name="T0" fmla="*/ 197044 w 21600"/>
              <a:gd name="T1" fmla="*/ 206186 h 21600"/>
              <a:gd name="T2" fmla="*/ 197044 w 21600"/>
              <a:gd name="T3" fmla="*/ 206186 h 21600"/>
              <a:gd name="T4" fmla="*/ 197044 w 21600"/>
              <a:gd name="T5" fmla="*/ 206186 h 21600"/>
              <a:gd name="T6" fmla="*/ 197044 w 21600"/>
              <a:gd name="T7" fmla="*/ 20618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15020"/>
                </a:moveTo>
                <a:lnTo>
                  <a:pt x="21600" y="12986"/>
                </a:lnTo>
                <a:lnTo>
                  <a:pt x="12524" y="7618"/>
                </a:lnTo>
                <a:lnTo>
                  <a:pt x="12524" y="1645"/>
                </a:lnTo>
                <a:cubicBezTo>
                  <a:pt x="12524" y="822"/>
                  <a:pt x="11662" y="0"/>
                  <a:pt x="10800" y="0"/>
                </a:cubicBezTo>
                <a:cubicBezTo>
                  <a:pt x="9938" y="0"/>
                  <a:pt x="9076" y="822"/>
                  <a:pt x="9076" y="1645"/>
                </a:cubicBezTo>
                <a:lnTo>
                  <a:pt x="9076" y="7618"/>
                </a:lnTo>
                <a:lnTo>
                  <a:pt x="0" y="12986"/>
                </a:lnTo>
                <a:lnTo>
                  <a:pt x="0" y="15020"/>
                </a:lnTo>
                <a:lnTo>
                  <a:pt x="9076" y="12337"/>
                </a:lnTo>
                <a:lnTo>
                  <a:pt x="9076" y="18310"/>
                </a:lnTo>
                <a:lnTo>
                  <a:pt x="6897" y="19955"/>
                </a:lnTo>
                <a:lnTo>
                  <a:pt x="6897" y="21600"/>
                </a:lnTo>
                <a:lnTo>
                  <a:pt x="10800" y="20604"/>
                </a:lnTo>
                <a:lnTo>
                  <a:pt x="14657" y="21600"/>
                </a:lnTo>
                <a:lnTo>
                  <a:pt x="14657" y="19955"/>
                </a:lnTo>
                <a:lnTo>
                  <a:pt x="12524" y="18310"/>
                </a:lnTo>
                <a:lnTo>
                  <a:pt x="12524" y="12337"/>
                </a:lnTo>
                <a:lnTo>
                  <a:pt x="21600" y="15020"/>
                </a:lnTo>
              </a:path>
            </a:pathLst>
          </a:custGeom>
          <a:solidFill>
            <a:schemeClr val="bg1"/>
          </a:solidFill>
          <a:ln>
            <a:noFill/>
          </a:ln>
          <a:effectLst/>
        </p:spPr>
        <p:txBody>
          <a:bodyPr lIns="17145" rIns="17145" anchor="ctr"/>
          <a:lstStyle/>
          <a:p>
            <a:endParaRPr lang="ar-IQ" sz="675">
              <a:latin typeface="+mj-lt"/>
            </a:endParaRPr>
          </a:p>
        </p:txBody>
      </p:sp>
      <p:sp>
        <p:nvSpPr>
          <p:cNvPr id="72" name="AutoShape 45">
            <a:extLst>
              <a:ext uri="{FF2B5EF4-FFF2-40B4-BE49-F238E27FC236}">
                <a16:creationId xmlns:a16="http://schemas.microsoft.com/office/drawing/2014/main" id="{53B807F2-352C-407F-A5AA-1C80614D09DA}"/>
              </a:ext>
            </a:extLst>
          </p:cNvPr>
          <p:cNvSpPr>
            <a:spLocks/>
          </p:cNvSpPr>
          <p:nvPr/>
        </p:nvSpPr>
        <p:spPr bwMode="auto">
          <a:xfrm>
            <a:off x="5440617" y="2550588"/>
            <a:ext cx="351330" cy="367482"/>
          </a:xfrm>
          <a:custGeom>
            <a:avLst/>
            <a:gdLst>
              <a:gd name="T0" fmla="*/ 186364 w 21600"/>
              <a:gd name="T1" fmla="*/ 194932 h 21600"/>
              <a:gd name="T2" fmla="*/ 186364 w 21600"/>
              <a:gd name="T3" fmla="*/ 194932 h 21600"/>
              <a:gd name="T4" fmla="*/ 186364 w 21600"/>
              <a:gd name="T5" fmla="*/ 194932 h 21600"/>
              <a:gd name="T6" fmla="*/ 186364 w 21600"/>
              <a:gd name="T7" fmla="*/ 19493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cubicBezTo>
                  <a:pt x="4609" y="0"/>
                  <a:pt x="0" y="4380"/>
                  <a:pt x="0" y="10263"/>
                </a:cubicBezTo>
                <a:lnTo>
                  <a:pt x="0" y="18122"/>
                </a:lnTo>
                <a:cubicBezTo>
                  <a:pt x="0" y="20054"/>
                  <a:pt x="1401" y="21600"/>
                  <a:pt x="3434" y="21600"/>
                </a:cubicBezTo>
                <a:lnTo>
                  <a:pt x="7140" y="21600"/>
                </a:lnTo>
                <a:lnTo>
                  <a:pt x="7140" y="12453"/>
                </a:lnTo>
                <a:lnTo>
                  <a:pt x="2305" y="12453"/>
                </a:lnTo>
                <a:lnTo>
                  <a:pt x="2305" y="10263"/>
                </a:lnTo>
                <a:cubicBezTo>
                  <a:pt x="2305" y="5668"/>
                  <a:pt x="6100" y="2190"/>
                  <a:pt x="10800" y="2190"/>
                </a:cubicBezTo>
                <a:cubicBezTo>
                  <a:pt x="15500" y="2190"/>
                  <a:pt x="19069" y="5668"/>
                  <a:pt x="19069" y="10263"/>
                </a:cubicBezTo>
                <a:lnTo>
                  <a:pt x="19069" y="12453"/>
                </a:lnTo>
                <a:lnTo>
                  <a:pt x="14234" y="12453"/>
                </a:lnTo>
                <a:lnTo>
                  <a:pt x="14234" y="21600"/>
                </a:lnTo>
                <a:lnTo>
                  <a:pt x="17940" y="21600"/>
                </a:lnTo>
                <a:cubicBezTo>
                  <a:pt x="19973" y="21600"/>
                  <a:pt x="21600" y="20054"/>
                  <a:pt x="21600" y="18122"/>
                </a:cubicBezTo>
                <a:lnTo>
                  <a:pt x="21600" y="10263"/>
                </a:lnTo>
                <a:cubicBezTo>
                  <a:pt x="21600" y="4380"/>
                  <a:pt x="16765" y="0"/>
                  <a:pt x="10800" y="0"/>
                </a:cubicBezTo>
              </a:path>
            </a:pathLst>
          </a:custGeom>
          <a:solidFill>
            <a:schemeClr val="bg1"/>
          </a:solidFill>
          <a:ln>
            <a:noFill/>
          </a:ln>
          <a:effectLst/>
        </p:spPr>
        <p:txBody>
          <a:bodyPr lIns="17145" rIns="17145" anchor="ctr"/>
          <a:lstStyle/>
          <a:p>
            <a:endParaRPr lang="ar-IQ" sz="675">
              <a:latin typeface="+mj-lt"/>
            </a:endParaRPr>
          </a:p>
        </p:txBody>
      </p:sp>
      <p:sp>
        <p:nvSpPr>
          <p:cNvPr id="73" name="TextBox 18">
            <a:extLst>
              <a:ext uri="{FF2B5EF4-FFF2-40B4-BE49-F238E27FC236}">
                <a16:creationId xmlns:a16="http://schemas.microsoft.com/office/drawing/2014/main" id="{622FB270-3050-42C2-A40A-FC0300F41D71}"/>
              </a:ext>
            </a:extLst>
          </p:cNvPr>
          <p:cNvSpPr txBox="1"/>
          <p:nvPr/>
        </p:nvSpPr>
        <p:spPr>
          <a:xfrm>
            <a:off x="1069893" y="2150224"/>
            <a:ext cx="1121782" cy="276999"/>
          </a:xfrm>
          <a:prstGeom prst="rect">
            <a:avLst/>
          </a:prstGeom>
          <a:noFill/>
        </p:spPr>
        <p:txBody>
          <a:bodyPr wrap="none" rtlCol="0">
            <a:spAutoFit/>
          </a:bodyPr>
          <a:lstStyle/>
          <a:p>
            <a:pPr algn="r"/>
            <a:r>
              <a:rPr lang="en-US" sz="1200" b="1" dirty="0">
                <a:solidFill>
                  <a:schemeClr val="accent1"/>
                </a:solidFill>
                <a:latin typeface="+mj-lt"/>
              </a:rPr>
              <a:t>Insert title here</a:t>
            </a:r>
          </a:p>
        </p:txBody>
      </p:sp>
      <p:sp>
        <p:nvSpPr>
          <p:cNvPr id="74" name="TextBox 19">
            <a:extLst>
              <a:ext uri="{FF2B5EF4-FFF2-40B4-BE49-F238E27FC236}">
                <a16:creationId xmlns:a16="http://schemas.microsoft.com/office/drawing/2014/main" id="{F75FECE0-355E-4E25-921A-C40A56C5176D}"/>
              </a:ext>
            </a:extLst>
          </p:cNvPr>
          <p:cNvSpPr txBox="1"/>
          <p:nvPr/>
        </p:nvSpPr>
        <p:spPr>
          <a:xfrm>
            <a:off x="519833" y="2421309"/>
            <a:ext cx="1671842" cy="389402"/>
          </a:xfrm>
          <a:prstGeom prst="rect">
            <a:avLst/>
          </a:prstGeom>
          <a:noFill/>
        </p:spPr>
        <p:txBody>
          <a:bodyPr wrap="square" rtlCol="0">
            <a:spAutoFit/>
          </a:bodyPr>
          <a:lstStyle/>
          <a:p>
            <a:pPr algn="r">
              <a:lnSpc>
                <a:spcPct val="110000"/>
              </a:lnSpc>
            </a:pPr>
            <a:r>
              <a:rPr lang="en-US" sz="900" dirty="0">
                <a:solidFill>
                  <a:schemeClr val="bg1">
                    <a:lumMod val="50000"/>
                  </a:schemeClr>
                </a:solidFill>
                <a:latin typeface="+mj-lt"/>
              </a:rPr>
              <a:t>Perspiciatis unde omnis iste natus voluptatem rem aperiam.</a:t>
            </a:r>
          </a:p>
        </p:txBody>
      </p:sp>
      <p:sp>
        <p:nvSpPr>
          <p:cNvPr id="75" name="TextBox 20">
            <a:extLst>
              <a:ext uri="{FF2B5EF4-FFF2-40B4-BE49-F238E27FC236}">
                <a16:creationId xmlns:a16="http://schemas.microsoft.com/office/drawing/2014/main" id="{88289F11-30A6-401F-BD8B-D5A1A7E33A8C}"/>
              </a:ext>
            </a:extLst>
          </p:cNvPr>
          <p:cNvSpPr txBox="1"/>
          <p:nvPr/>
        </p:nvSpPr>
        <p:spPr>
          <a:xfrm>
            <a:off x="6898154" y="2150224"/>
            <a:ext cx="1121782" cy="276999"/>
          </a:xfrm>
          <a:prstGeom prst="rect">
            <a:avLst/>
          </a:prstGeom>
          <a:noFill/>
        </p:spPr>
        <p:txBody>
          <a:bodyPr wrap="none" rtlCol="0">
            <a:spAutoFit/>
          </a:bodyPr>
          <a:lstStyle/>
          <a:p>
            <a:r>
              <a:rPr lang="en-US" sz="1200" b="1" dirty="0">
                <a:solidFill>
                  <a:schemeClr val="accent4"/>
                </a:solidFill>
                <a:latin typeface="+mj-lt"/>
              </a:rPr>
              <a:t>Insert title here</a:t>
            </a:r>
          </a:p>
        </p:txBody>
      </p:sp>
      <p:sp>
        <p:nvSpPr>
          <p:cNvPr id="76" name="TextBox 21">
            <a:extLst>
              <a:ext uri="{FF2B5EF4-FFF2-40B4-BE49-F238E27FC236}">
                <a16:creationId xmlns:a16="http://schemas.microsoft.com/office/drawing/2014/main" id="{7ED44DD8-7CFA-4272-A6EF-2D74FAEABB84}"/>
              </a:ext>
            </a:extLst>
          </p:cNvPr>
          <p:cNvSpPr txBox="1"/>
          <p:nvPr/>
        </p:nvSpPr>
        <p:spPr>
          <a:xfrm>
            <a:off x="6898155" y="2421309"/>
            <a:ext cx="1671842" cy="389402"/>
          </a:xfrm>
          <a:prstGeom prst="rect">
            <a:avLst/>
          </a:prstGeom>
          <a:noFill/>
        </p:spPr>
        <p:txBody>
          <a:bodyPr wrap="square" rtlCol="0">
            <a:spAutoFit/>
          </a:bodyPr>
          <a:lstStyle/>
          <a:p>
            <a:pPr>
              <a:lnSpc>
                <a:spcPct val="110000"/>
              </a:lnSpc>
            </a:pPr>
            <a:r>
              <a:rPr lang="en-US" sz="900" dirty="0">
                <a:solidFill>
                  <a:schemeClr val="bg1">
                    <a:lumMod val="50000"/>
                  </a:schemeClr>
                </a:solidFill>
                <a:latin typeface="+mj-lt"/>
              </a:rPr>
              <a:t>Perspiciatis unde omnis iste natus voluptatem rem aperiam.</a:t>
            </a:r>
          </a:p>
        </p:txBody>
      </p:sp>
      <p:sp>
        <p:nvSpPr>
          <p:cNvPr id="77" name="TextBox 22">
            <a:extLst>
              <a:ext uri="{FF2B5EF4-FFF2-40B4-BE49-F238E27FC236}">
                <a16:creationId xmlns:a16="http://schemas.microsoft.com/office/drawing/2014/main" id="{DC0F4B00-8B6D-4D4D-963C-B93AC5D325B1}"/>
              </a:ext>
            </a:extLst>
          </p:cNvPr>
          <p:cNvSpPr txBox="1"/>
          <p:nvPr/>
        </p:nvSpPr>
        <p:spPr>
          <a:xfrm>
            <a:off x="5516078" y="1192108"/>
            <a:ext cx="1121782" cy="276999"/>
          </a:xfrm>
          <a:prstGeom prst="rect">
            <a:avLst/>
          </a:prstGeom>
          <a:noFill/>
        </p:spPr>
        <p:txBody>
          <a:bodyPr wrap="none" rtlCol="0">
            <a:spAutoFit/>
          </a:bodyPr>
          <a:lstStyle/>
          <a:p>
            <a:pPr algn="r"/>
            <a:r>
              <a:rPr lang="en-US" sz="1200" b="1" dirty="0">
                <a:solidFill>
                  <a:schemeClr val="accent3"/>
                </a:solidFill>
                <a:latin typeface="+mj-lt"/>
              </a:rPr>
              <a:t>Insert title here</a:t>
            </a:r>
          </a:p>
        </p:txBody>
      </p:sp>
      <p:sp>
        <p:nvSpPr>
          <p:cNvPr id="78" name="TextBox 23">
            <a:extLst>
              <a:ext uri="{FF2B5EF4-FFF2-40B4-BE49-F238E27FC236}">
                <a16:creationId xmlns:a16="http://schemas.microsoft.com/office/drawing/2014/main" id="{A4FBD0AA-7313-4D4B-9B18-66ABD05110EA}"/>
              </a:ext>
            </a:extLst>
          </p:cNvPr>
          <p:cNvSpPr txBox="1"/>
          <p:nvPr/>
        </p:nvSpPr>
        <p:spPr>
          <a:xfrm>
            <a:off x="4966018" y="1463193"/>
            <a:ext cx="1671842" cy="389402"/>
          </a:xfrm>
          <a:prstGeom prst="rect">
            <a:avLst/>
          </a:prstGeom>
          <a:noFill/>
        </p:spPr>
        <p:txBody>
          <a:bodyPr wrap="square" rtlCol="0">
            <a:spAutoFit/>
          </a:bodyPr>
          <a:lstStyle/>
          <a:p>
            <a:pPr algn="r">
              <a:lnSpc>
                <a:spcPct val="110000"/>
              </a:lnSpc>
            </a:pPr>
            <a:r>
              <a:rPr lang="en-US" sz="900" dirty="0">
                <a:solidFill>
                  <a:schemeClr val="bg1">
                    <a:lumMod val="50000"/>
                  </a:schemeClr>
                </a:solidFill>
                <a:latin typeface="+mj-lt"/>
              </a:rPr>
              <a:t>Perspiciatis unde omnis iste natus voluptatem rem aperiam.</a:t>
            </a:r>
          </a:p>
        </p:txBody>
      </p:sp>
      <p:sp>
        <p:nvSpPr>
          <p:cNvPr id="79" name="TextBox 24">
            <a:extLst>
              <a:ext uri="{FF2B5EF4-FFF2-40B4-BE49-F238E27FC236}">
                <a16:creationId xmlns:a16="http://schemas.microsoft.com/office/drawing/2014/main" id="{5F1E212E-DAC7-49FC-A712-6CCE26FBC8C5}"/>
              </a:ext>
            </a:extLst>
          </p:cNvPr>
          <p:cNvSpPr txBox="1"/>
          <p:nvPr/>
        </p:nvSpPr>
        <p:spPr>
          <a:xfrm>
            <a:off x="2505692" y="1191802"/>
            <a:ext cx="1121782" cy="276999"/>
          </a:xfrm>
          <a:prstGeom prst="rect">
            <a:avLst/>
          </a:prstGeom>
          <a:noFill/>
        </p:spPr>
        <p:txBody>
          <a:bodyPr wrap="none" rtlCol="0">
            <a:spAutoFit/>
          </a:bodyPr>
          <a:lstStyle/>
          <a:p>
            <a:r>
              <a:rPr lang="en-US" sz="1200" b="1" dirty="0">
                <a:solidFill>
                  <a:schemeClr val="accent2"/>
                </a:solidFill>
                <a:latin typeface="+mj-lt"/>
              </a:rPr>
              <a:t>Insert title here</a:t>
            </a:r>
          </a:p>
        </p:txBody>
      </p:sp>
      <p:sp>
        <p:nvSpPr>
          <p:cNvPr id="80" name="TextBox 25">
            <a:extLst>
              <a:ext uri="{FF2B5EF4-FFF2-40B4-BE49-F238E27FC236}">
                <a16:creationId xmlns:a16="http://schemas.microsoft.com/office/drawing/2014/main" id="{4F8D5B22-FA38-4CB8-A9FE-3B171A0AE8E3}"/>
              </a:ext>
            </a:extLst>
          </p:cNvPr>
          <p:cNvSpPr txBox="1"/>
          <p:nvPr/>
        </p:nvSpPr>
        <p:spPr>
          <a:xfrm>
            <a:off x="2505693" y="1462887"/>
            <a:ext cx="1671842" cy="389402"/>
          </a:xfrm>
          <a:prstGeom prst="rect">
            <a:avLst/>
          </a:prstGeom>
          <a:noFill/>
        </p:spPr>
        <p:txBody>
          <a:bodyPr wrap="square" rtlCol="0">
            <a:spAutoFit/>
          </a:bodyPr>
          <a:lstStyle/>
          <a:p>
            <a:pPr>
              <a:lnSpc>
                <a:spcPct val="110000"/>
              </a:lnSpc>
            </a:pPr>
            <a:r>
              <a:rPr lang="en-US" sz="900" dirty="0">
                <a:solidFill>
                  <a:schemeClr val="bg1">
                    <a:lumMod val="50000"/>
                  </a:schemeClr>
                </a:solidFill>
                <a:latin typeface="+mj-lt"/>
              </a:rPr>
              <a:t>Perspiciatis unde omnis iste natus voluptatem rem aperiam.</a:t>
            </a:r>
          </a:p>
        </p:txBody>
      </p:sp>
    </p:spTree>
    <p:extLst>
      <p:ext uri="{BB962C8B-B14F-4D97-AF65-F5344CB8AC3E}">
        <p14:creationId xmlns:p14="http://schemas.microsoft.com/office/powerpoint/2010/main" val="3639031665"/>
      </p:ext>
    </p:extLst>
  </p:cSld>
  <p:clrMapOvr>
    <a:masterClrMapping/>
  </p:clrMapOvr>
  <mc:AlternateContent xmlns:mc="http://schemas.openxmlformats.org/markup-compatibility/2006" xmlns:p14="http://schemas.microsoft.com/office/powerpoint/2010/main">
    <mc:Choice Requires="p14">
      <p:transition spd="slow" p14:dur="1600" advTm="8516">
        <p14:prism isInverted="1"/>
      </p:transition>
    </mc:Choice>
    <mc:Fallback xmlns="">
      <p:transition spd="slow" advTm="8516">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afterEffect" p14:presetBounceEnd="52000">
                                      <p:stCondLst>
                                        <p:cond delay="0"/>
                                      </p:stCondLst>
                                      <p:childTnLst>
                                        <p:set>
                                          <p:cBhvr>
                                            <p:cTn id="6" dur="1" fill="hold">
                                              <p:stCondLst>
                                                <p:cond delay="0"/>
                                              </p:stCondLst>
                                            </p:cTn>
                                            <p:tgtEl>
                                              <p:spTgt spid="38"/>
                                            </p:tgtEl>
                                            <p:attrNameLst>
                                              <p:attrName>style.visibility</p:attrName>
                                            </p:attrNameLst>
                                          </p:cBhvr>
                                          <p:to>
                                            <p:strVal val="visible"/>
                                          </p:to>
                                        </p:set>
                                        <p:anim calcmode="lin" valueType="num" p14:bounceEnd="52000">
                                          <p:cBhvr additive="base">
                                            <p:cTn id="7" dur="500" fill="hold"/>
                                            <p:tgtEl>
                                              <p:spTgt spid="38"/>
                                            </p:tgtEl>
                                            <p:attrNameLst>
                                              <p:attrName>ppt_x</p:attrName>
                                            </p:attrNameLst>
                                          </p:cBhvr>
                                          <p:tavLst>
                                            <p:tav tm="0">
                                              <p:val>
                                                <p:strVal val="0-#ppt_w/2"/>
                                              </p:val>
                                            </p:tav>
                                            <p:tav tm="100000">
                                              <p:val>
                                                <p:strVal val="#ppt_x"/>
                                              </p:val>
                                            </p:tav>
                                          </p:tavLst>
                                        </p:anim>
                                        <p:anim calcmode="lin" valueType="num" p14:bounceEnd="52000">
                                          <p:cBhvr additive="base">
                                            <p:cTn id="8" dur="500" fill="hold"/>
                                            <p:tgtEl>
                                              <p:spTgt spid="3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afterEffect">
                                      <p:stCondLst>
                                        <p:cond delay="0"/>
                                      </p:stCondLst>
                                      <p:childTnLst>
                                        <p:set>
                                          <p:cBhvr>
                                            <p:cTn id="6" dur="1" fill="hold">
                                              <p:stCondLst>
                                                <p:cond delay="0"/>
                                              </p:stCondLst>
                                            </p:cTn>
                                            <p:tgtEl>
                                              <p:spTgt spid="20"/>
                                            </p:tgtEl>
                                            <p:attrNameLst>
                                              <p:attrName>style.visibility</p:attrName>
                                            </p:attrNameLst>
                                          </p:cBhvr>
                                          <p:to>
                                            <p:strVal val="visible"/>
                                          </p:to>
                                        </p:set>
                                        <p:anim calcmode="lin" valueType="num">
                                          <p:cBhvr additive="base">
                                            <p:cTn id="7" dur="500" fill="hold"/>
                                            <p:tgtEl>
                                              <p:spTgt spid="20"/>
                                            </p:tgtEl>
                                            <p:attrNameLst>
                                              <p:attrName>ppt_x</p:attrName>
                                            </p:attrNameLst>
                                          </p:cBhvr>
                                          <p:tavLst>
                                            <p:tav tm="0">
                                              <p:val>
                                                <p:strVal val="#ppt_x"/>
                                              </p:val>
                                            </p:tav>
                                            <p:tav tm="100000">
                                              <p:val>
                                                <p:strVal val="#ppt_x"/>
                                              </p:val>
                                            </p:tav>
                                          </p:tavLst>
                                        </p:anim>
                                        <p:anim calcmode="lin" valueType="num">
                                          <p:cBhvr additive="base">
                                            <p:cTn id="8" dur="500" fill="hold"/>
                                            <p:tgtEl>
                                              <p:spTgt spid="20"/>
                                            </p:tgtEl>
                                            <p:attrNameLst>
                                              <p:attrName>ppt_y</p:attrName>
                                            </p:attrNameLst>
                                          </p:cBhvr>
                                          <p:tavLst>
                                            <p:tav tm="0">
                                              <p:val>
                                                <p:strVal val="0-#ppt_h/2"/>
                                              </p:val>
                                            </p:tav>
                                            <p:tav tm="100000">
                                              <p:val>
                                                <p:strVal val="#ppt_y"/>
                                              </p:val>
                                            </p:tav>
                                          </p:tavLst>
                                        </p:anim>
                                      </p:childTnLst>
                                    </p:cTn>
                                  </p:par>
                                  <p:par>
                                    <p:cTn id="9" presetID="2" presetClass="entr" presetSubtype="1" fill="hold" grpId="0" nodeType="withEffect">
                                      <p:stCondLst>
                                        <p:cond delay="0"/>
                                      </p:stCondLst>
                                      <p:childTnLst>
                                        <p:set>
                                          <p:cBhvr>
                                            <p:cTn id="10" dur="1" fill="hold">
                                              <p:stCondLst>
                                                <p:cond delay="0"/>
                                              </p:stCondLst>
                                            </p:cTn>
                                            <p:tgtEl>
                                              <p:spTgt spid="19"/>
                                            </p:tgtEl>
                                            <p:attrNameLst>
                                              <p:attrName>style.visibility</p:attrName>
                                            </p:attrNameLst>
                                          </p:cBhvr>
                                          <p:to>
                                            <p:strVal val="visible"/>
                                          </p:to>
                                        </p:set>
                                        <p:anim calcmode="lin" valueType="num">
                                          <p:cBhvr additive="base">
                                            <p:cTn id="11" dur="500" fill="hold"/>
                                            <p:tgtEl>
                                              <p:spTgt spid="19"/>
                                            </p:tgtEl>
                                            <p:attrNameLst>
                                              <p:attrName>ppt_x</p:attrName>
                                            </p:attrNameLst>
                                          </p:cBhvr>
                                          <p:tavLst>
                                            <p:tav tm="0">
                                              <p:val>
                                                <p:strVal val="#ppt_x"/>
                                              </p:val>
                                            </p:tav>
                                            <p:tav tm="100000">
                                              <p:val>
                                                <p:strVal val="#ppt_x"/>
                                              </p:val>
                                            </p:tav>
                                          </p:tavLst>
                                        </p:anim>
                                        <p:anim calcmode="lin" valueType="num">
                                          <p:cBhvr additive="base">
                                            <p:cTn id="12" dur="500" fill="hold"/>
                                            <p:tgtEl>
                                              <p:spTgt spid="19"/>
                                            </p:tgtEl>
                                            <p:attrNameLst>
                                              <p:attrName>ppt_y</p:attrName>
                                            </p:attrNameLst>
                                          </p:cBhvr>
                                          <p:tavLst>
                                            <p:tav tm="0">
                                              <p:val>
                                                <p:strVal val="0-#ppt_h/2"/>
                                              </p:val>
                                            </p:tav>
                                            <p:tav tm="100000">
                                              <p:val>
                                                <p:strVal val="#ppt_y"/>
                                              </p:val>
                                            </p:tav>
                                          </p:tavLst>
                                        </p:anim>
                                      </p:childTnLst>
                                    </p:cTn>
                                  </p:par>
                                  <p:par>
                                    <p:cTn id="13" presetID="2" presetClass="entr" presetSubtype="1" fill="hold" grpId="0" nodeType="withEffect">
                                      <p:stCondLst>
                                        <p:cond delay="0"/>
                                      </p:stCondLst>
                                      <p:childTnLst>
                                        <p:set>
                                          <p:cBhvr>
                                            <p:cTn id="14" dur="1" fill="hold">
                                              <p:stCondLst>
                                                <p:cond delay="0"/>
                                              </p:stCondLst>
                                            </p:cTn>
                                            <p:tgtEl>
                                              <p:spTgt spid="18"/>
                                            </p:tgtEl>
                                            <p:attrNameLst>
                                              <p:attrName>style.visibility</p:attrName>
                                            </p:attrNameLst>
                                          </p:cBhvr>
                                          <p:to>
                                            <p:strVal val="visible"/>
                                          </p:to>
                                        </p:set>
                                        <p:anim calcmode="lin" valueType="num">
                                          <p:cBhvr additive="base">
                                            <p:cTn id="15" dur="500" fill="hold"/>
                                            <p:tgtEl>
                                              <p:spTgt spid="18"/>
                                            </p:tgtEl>
                                            <p:attrNameLst>
                                              <p:attrName>ppt_x</p:attrName>
                                            </p:attrNameLst>
                                          </p:cBhvr>
                                          <p:tavLst>
                                            <p:tav tm="0">
                                              <p:val>
                                                <p:strVal val="#ppt_x"/>
                                              </p:val>
                                            </p:tav>
                                            <p:tav tm="100000">
                                              <p:val>
                                                <p:strVal val="#ppt_x"/>
                                              </p:val>
                                            </p:tav>
                                          </p:tavLst>
                                        </p:anim>
                                        <p:anim calcmode="lin" valueType="num">
                                          <p:cBhvr additive="base">
                                            <p:cTn id="16" dur="500" fill="hold"/>
                                            <p:tgtEl>
                                              <p:spTgt spid="18"/>
                                            </p:tgtEl>
                                            <p:attrNameLst>
                                              <p:attrName>ppt_y</p:attrName>
                                            </p:attrNameLst>
                                          </p:cBhvr>
                                          <p:tavLst>
                                            <p:tav tm="0">
                                              <p:val>
                                                <p:strVal val="0-#ppt_h/2"/>
                                              </p:val>
                                            </p:tav>
                                            <p:tav tm="100000">
                                              <p:val>
                                                <p:strVal val="#ppt_y"/>
                                              </p:val>
                                            </p:tav>
                                          </p:tavLst>
                                        </p:anim>
                                      </p:childTnLst>
                                    </p:cTn>
                                  </p:par>
                                  <p:par>
                                    <p:cTn id="17" presetID="2" presetClass="entr" presetSubtype="1" fill="hold" grpId="0" nodeType="withEffect">
                                      <p:stCondLst>
                                        <p:cond delay="0"/>
                                      </p:stCondLst>
                                      <p:childTnLst>
                                        <p:set>
                                          <p:cBhvr>
                                            <p:cTn id="18" dur="1" fill="hold">
                                              <p:stCondLst>
                                                <p:cond delay="0"/>
                                              </p:stCondLst>
                                            </p:cTn>
                                            <p:tgtEl>
                                              <p:spTgt spid="17"/>
                                            </p:tgtEl>
                                            <p:attrNameLst>
                                              <p:attrName>style.visibility</p:attrName>
                                            </p:attrNameLst>
                                          </p:cBhvr>
                                          <p:to>
                                            <p:strVal val="visible"/>
                                          </p:to>
                                        </p:set>
                                        <p:anim calcmode="lin" valueType="num">
                                          <p:cBhvr additive="base">
                                            <p:cTn id="19" dur="500" fill="hold"/>
                                            <p:tgtEl>
                                              <p:spTgt spid="17"/>
                                            </p:tgtEl>
                                            <p:attrNameLst>
                                              <p:attrName>ppt_x</p:attrName>
                                            </p:attrNameLst>
                                          </p:cBhvr>
                                          <p:tavLst>
                                            <p:tav tm="0">
                                              <p:val>
                                                <p:strVal val="#ppt_x"/>
                                              </p:val>
                                            </p:tav>
                                            <p:tav tm="100000">
                                              <p:val>
                                                <p:strVal val="#ppt_x"/>
                                              </p:val>
                                            </p:tav>
                                          </p:tavLst>
                                        </p:anim>
                                        <p:anim calcmode="lin" valueType="num">
                                          <p:cBhvr additive="base">
                                            <p:cTn id="20" dur="500" fill="hold"/>
                                            <p:tgtEl>
                                              <p:spTgt spid="17"/>
                                            </p:tgtEl>
                                            <p:attrNameLst>
                                              <p:attrName>ppt_y</p:attrName>
                                            </p:attrNameLst>
                                          </p:cBhvr>
                                          <p:tavLst>
                                            <p:tav tm="0">
                                              <p:val>
                                                <p:strVal val="0-#ppt_h/2"/>
                                              </p:val>
                                            </p:tav>
                                            <p:tav tm="100000">
                                              <p:val>
                                                <p:strVal val="#ppt_y"/>
                                              </p:val>
                                            </p:tav>
                                          </p:tavLst>
                                        </p:anim>
                                      </p:childTnLst>
                                    </p:cTn>
                                  </p:par>
                                </p:childTnLst>
                              </p:cTn>
                            </p:par>
                            <p:par>
                              <p:cTn id="21" fill="hold">
                                <p:stCondLst>
                                  <p:cond delay="500"/>
                                </p:stCondLst>
                                <p:childTnLst>
                                  <p:par>
                                    <p:cTn id="22" presetID="8" presetClass="emph" presetSubtype="0" fill="hold" grpId="1" nodeType="afterEffect">
                                      <p:stCondLst>
                                        <p:cond delay="0"/>
                                      </p:stCondLst>
                                      <p:childTnLst>
                                        <p:animRot by="21600000">
                                          <p:cBhvr>
                                            <p:cTn id="23" dur="2000" fill="hold"/>
                                            <p:tgtEl>
                                              <p:spTgt spid="20"/>
                                            </p:tgtEl>
                                            <p:attrNameLst>
                                              <p:attrName>r</p:attrName>
                                            </p:attrNameLst>
                                          </p:cBhvr>
                                        </p:animRot>
                                      </p:childTnLst>
                                    </p:cTn>
                                  </p:par>
                                  <p:par>
                                    <p:cTn id="24" presetID="8" presetClass="emph" presetSubtype="0" fill="hold" grpId="1" nodeType="withEffect">
                                      <p:stCondLst>
                                        <p:cond delay="0"/>
                                      </p:stCondLst>
                                      <p:childTnLst>
                                        <p:animRot by="21600000">
                                          <p:cBhvr>
                                            <p:cTn id="25" dur="2000" fill="hold"/>
                                            <p:tgtEl>
                                              <p:spTgt spid="19"/>
                                            </p:tgtEl>
                                            <p:attrNameLst>
                                              <p:attrName>r</p:attrName>
                                            </p:attrNameLst>
                                          </p:cBhvr>
                                        </p:animRot>
                                      </p:childTnLst>
                                    </p:cTn>
                                  </p:par>
                                  <p:par>
                                    <p:cTn id="26" presetID="8" presetClass="emph" presetSubtype="0" fill="hold" grpId="1" nodeType="withEffect">
                                      <p:stCondLst>
                                        <p:cond delay="0"/>
                                      </p:stCondLst>
                                      <p:childTnLst>
                                        <p:animRot by="21600000">
                                          <p:cBhvr>
                                            <p:cTn id="27" dur="2000" fill="hold"/>
                                            <p:tgtEl>
                                              <p:spTgt spid="18"/>
                                            </p:tgtEl>
                                            <p:attrNameLst>
                                              <p:attrName>r</p:attrName>
                                            </p:attrNameLst>
                                          </p:cBhvr>
                                        </p:animRot>
                                      </p:childTnLst>
                                    </p:cTn>
                                  </p:par>
                                  <p:par>
                                    <p:cTn id="28" presetID="8" presetClass="emph" presetSubtype="0" fill="hold" grpId="1" nodeType="withEffect">
                                      <p:stCondLst>
                                        <p:cond delay="0"/>
                                      </p:stCondLst>
                                      <p:childTnLst>
                                        <p:animRot by="21600000">
                                          <p:cBhvr>
                                            <p:cTn id="29" dur="2000" fill="hold"/>
                                            <p:tgtEl>
                                              <p:spTgt spid="17"/>
                                            </p:tgtEl>
                                            <p:attrNameLst>
                                              <p:attrName>r</p:attrName>
                                            </p:attrNameLst>
                                          </p:cBhvr>
                                        </p:animRot>
                                      </p:childTnLst>
                                    </p:cTn>
                                  </p:par>
                                </p:childTnLst>
                              </p:cTn>
                            </p:par>
                            <p:par>
                              <p:cTn id="30" fill="hold">
                                <p:stCondLst>
                                  <p:cond delay="2500"/>
                                </p:stCondLst>
                                <p:childTnLst>
                                  <p:par>
                                    <p:cTn id="31" presetID="14" presetClass="entr" presetSubtype="10" fill="hold" grpId="0" nodeType="afterEffect">
                                      <p:stCondLst>
                                        <p:cond delay="0"/>
                                      </p:stCondLst>
                                      <p:childTnLst>
                                        <p:set>
                                          <p:cBhvr>
                                            <p:cTn id="32" dur="1" fill="hold">
                                              <p:stCondLst>
                                                <p:cond delay="0"/>
                                              </p:stCondLst>
                                            </p:cTn>
                                            <p:tgtEl>
                                              <p:spTgt spid="24"/>
                                            </p:tgtEl>
                                            <p:attrNameLst>
                                              <p:attrName>style.visibility</p:attrName>
                                            </p:attrNameLst>
                                          </p:cBhvr>
                                          <p:to>
                                            <p:strVal val="visible"/>
                                          </p:to>
                                        </p:set>
                                        <p:animEffect transition="in" filter="randombar(horizontal)">
                                          <p:cBhvr>
                                            <p:cTn id="33" dur="500"/>
                                            <p:tgtEl>
                                              <p:spTgt spid="24"/>
                                            </p:tgtEl>
                                          </p:cBhvr>
                                        </p:animEffect>
                                      </p:childTnLst>
                                    </p:cTn>
                                  </p:par>
                                </p:childTnLst>
                              </p:cTn>
                            </p:par>
                            <p:par>
                              <p:cTn id="34" fill="hold">
                                <p:stCondLst>
                                  <p:cond delay="3000"/>
                                </p:stCondLst>
                                <p:childTnLst>
                                  <p:par>
                                    <p:cTn id="35" presetID="2" presetClass="entr" presetSubtype="2" fill="hold" nodeType="afterEffect">
                                      <p:stCondLst>
                                        <p:cond delay="0"/>
                                      </p:stCondLst>
                                      <p:childTnLst>
                                        <p:set>
                                          <p:cBhvr>
                                            <p:cTn id="36" dur="1" fill="hold">
                                              <p:stCondLst>
                                                <p:cond delay="0"/>
                                              </p:stCondLst>
                                            </p:cTn>
                                            <p:tgtEl>
                                              <p:spTgt spid="26"/>
                                            </p:tgtEl>
                                            <p:attrNameLst>
                                              <p:attrName>style.visibility</p:attrName>
                                            </p:attrNameLst>
                                          </p:cBhvr>
                                          <p:to>
                                            <p:strVal val="visible"/>
                                          </p:to>
                                        </p:set>
                                        <p:anim calcmode="lin" valueType="num">
                                          <p:cBhvr additive="base">
                                            <p:cTn id="37" dur="500" fill="hold"/>
                                            <p:tgtEl>
                                              <p:spTgt spid="26"/>
                                            </p:tgtEl>
                                            <p:attrNameLst>
                                              <p:attrName>ppt_x</p:attrName>
                                            </p:attrNameLst>
                                          </p:cBhvr>
                                          <p:tavLst>
                                            <p:tav tm="0">
                                              <p:val>
                                                <p:strVal val="1+#ppt_w/2"/>
                                              </p:val>
                                            </p:tav>
                                            <p:tav tm="100000">
                                              <p:val>
                                                <p:strVal val="#ppt_x"/>
                                              </p:val>
                                            </p:tav>
                                          </p:tavLst>
                                        </p:anim>
                                        <p:anim calcmode="lin" valueType="num">
                                          <p:cBhvr additive="base">
                                            <p:cTn id="38" dur="500" fill="hold"/>
                                            <p:tgtEl>
                                              <p:spTgt spid="26"/>
                                            </p:tgtEl>
                                            <p:attrNameLst>
                                              <p:attrName>ppt_y</p:attrName>
                                            </p:attrNameLst>
                                          </p:cBhvr>
                                          <p:tavLst>
                                            <p:tav tm="0">
                                              <p:val>
                                                <p:strVal val="#ppt_y"/>
                                              </p:val>
                                            </p:tav>
                                            <p:tav tm="100000">
                                              <p:val>
                                                <p:strVal val="#ppt_y"/>
                                              </p:val>
                                            </p:tav>
                                          </p:tavLst>
                                        </p:anim>
                                      </p:childTnLst>
                                    </p:cTn>
                                  </p:par>
                                </p:childTnLst>
                              </p:cTn>
                            </p:par>
                            <p:par>
                              <p:cTn id="39" fill="hold">
                                <p:stCondLst>
                                  <p:cond delay="3500"/>
                                </p:stCondLst>
                                <p:childTnLst>
                                  <p:par>
                                    <p:cTn id="40" presetID="14" presetClass="entr" presetSubtype="10" fill="hold" grpId="0" nodeType="afterEffect">
                                      <p:stCondLst>
                                        <p:cond delay="0"/>
                                      </p:stCondLst>
                                      <p:childTnLst>
                                        <p:set>
                                          <p:cBhvr>
                                            <p:cTn id="41" dur="1" fill="hold">
                                              <p:stCondLst>
                                                <p:cond delay="0"/>
                                              </p:stCondLst>
                                            </p:cTn>
                                            <p:tgtEl>
                                              <p:spTgt spid="21"/>
                                            </p:tgtEl>
                                            <p:attrNameLst>
                                              <p:attrName>style.visibility</p:attrName>
                                            </p:attrNameLst>
                                          </p:cBhvr>
                                          <p:to>
                                            <p:strVal val="visible"/>
                                          </p:to>
                                        </p:set>
                                        <p:animEffect transition="in" filter="randombar(horizontal)">
                                          <p:cBhvr>
                                            <p:cTn id="42" dur="500"/>
                                            <p:tgtEl>
                                              <p:spTgt spid="21"/>
                                            </p:tgtEl>
                                          </p:cBhvr>
                                        </p:animEffect>
                                      </p:childTnLst>
                                    </p:cTn>
                                  </p:par>
                                </p:childTnLst>
                              </p:cTn>
                            </p:par>
                            <p:par>
                              <p:cTn id="43" fill="hold">
                                <p:stCondLst>
                                  <p:cond delay="4000"/>
                                </p:stCondLst>
                                <p:childTnLst>
                                  <p:par>
                                    <p:cTn id="44" presetID="2" presetClass="entr" presetSubtype="8" fill="hold" nodeType="afterEffect">
                                      <p:stCondLst>
                                        <p:cond delay="0"/>
                                      </p:stCondLst>
                                      <p:childTnLst>
                                        <p:set>
                                          <p:cBhvr>
                                            <p:cTn id="45" dur="1" fill="hold">
                                              <p:stCondLst>
                                                <p:cond delay="0"/>
                                              </p:stCondLst>
                                            </p:cTn>
                                            <p:tgtEl>
                                              <p:spTgt spid="29"/>
                                            </p:tgtEl>
                                            <p:attrNameLst>
                                              <p:attrName>style.visibility</p:attrName>
                                            </p:attrNameLst>
                                          </p:cBhvr>
                                          <p:to>
                                            <p:strVal val="visible"/>
                                          </p:to>
                                        </p:set>
                                        <p:anim calcmode="lin" valueType="num">
                                          <p:cBhvr additive="base">
                                            <p:cTn id="46" dur="500" fill="hold"/>
                                            <p:tgtEl>
                                              <p:spTgt spid="29"/>
                                            </p:tgtEl>
                                            <p:attrNameLst>
                                              <p:attrName>ppt_x</p:attrName>
                                            </p:attrNameLst>
                                          </p:cBhvr>
                                          <p:tavLst>
                                            <p:tav tm="0">
                                              <p:val>
                                                <p:strVal val="0-#ppt_w/2"/>
                                              </p:val>
                                            </p:tav>
                                            <p:tav tm="100000">
                                              <p:val>
                                                <p:strVal val="#ppt_x"/>
                                              </p:val>
                                            </p:tav>
                                          </p:tavLst>
                                        </p:anim>
                                        <p:anim calcmode="lin" valueType="num">
                                          <p:cBhvr additive="base">
                                            <p:cTn id="47" dur="500" fill="hold"/>
                                            <p:tgtEl>
                                              <p:spTgt spid="29"/>
                                            </p:tgtEl>
                                            <p:attrNameLst>
                                              <p:attrName>ppt_y</p:attrName>
                                            </p:attrNameLst>
                                          </p:cBhvr>
                                          <p:tavLst>
                                            <p:tav tm="0">
                                              <p:val>
                                                <p:strVal val="#ppt_y"/>
                                              </p:val>
                                            </p:tav>
                                            <p:tav tm="100000">
                                              <p:val>
                                                <p:strVal val="#ppt_y"/>
                                              </p:val>
                                            </p:tav>
                                          </p:tavLst>
                                        </p:anim>
                                      </p:childTnLst>
                                    </p:cTn>
                                  </p:par>
                                </p:childTnLst>
                              </p:cTn>
                            </p:par>
                            <p:par>
                              <p:cTn id="48" fill="hold">
                                <p:stCondLst>
                                  <p:cond delay="4500"/>
                                </p:stCondLst>
                                <p:childTnLst>
                                  <p:par>
                                    <p:cTn id="49" presetID="14" presetClass="entr" presetSubtype="10" fill="hold" grpId="0" nodeType="afterEffect">
                                      <p:stCondLst>
                                        <p:cond delay="0"/>
                                      </p:stCondLst>
                                      <p:childTnLst>
                                        <p:set>
                                          <p:cBhvr>
                                            <p:cTn id="50" dur="1" fill="hold">
                                              <p:stCondLst>
                                                <p:cond delay="0"/>
                                              </p:stCondLst>
                                            </p:cTn>
                                            <p:tgtEl>
                                              <p:spTgt spid="23"/>
                                            </p:tgtEl>
                                            <p:attrNameLst>
                                              <p:attrName>style.visibility</p:attrName>
                                            </p:attrNameLst>
                                          </p:cBhvr>
                                          <p:to>
                                            <p:strVal val="visible"/>
                                          </p:to>
                                        </p:set>
                                        <p:animEffect transition="in" filter="randombar(horizontal)">
                                          <p:cBhvr>
                                            <p:cTn id="51" dur="500"/>
                                            <p:tgtEl>
                                              <p:spTgt spid="23"/>
                                            </p:tgtEl>
                                          </p:cBhvr>
                                        </p:animEffect>
                                      </p:childTnLst>
                                    </p:cTn>
                                  </p:par>
                                </p:childTnLst>
                              </p:cTn>
                            </p:par>
                            <p:par>
                              <p:cTn id="52" fill="hold">
                                <p:stCondLst>
                                  <p:cond delay="5000"/>
                                </p:stCondLst>
                                <p:childTnLst>
                                  <p:par>
                                    <p:cTn id="53" presetID="2" presetClass="entr" presetSubtype="2" fill="hold" nodeType="afterEffect">
                                      <p:stCondLst>
                                        <p:cond delay="0"/>
                                      </p:stCondLst>
                                      <p:childTnLst>
                                        <p:set>
                                          <p:cBhvr>
                                            <p:cTn id="54" dur="1" fill="hold">
                                              <p:stCondLst>
                                                <p:cond delay="0"/>
                                              </p:stCondLst>
                                            </p:cTn>
                                            <p:tgtEl>
                                              <p:spTgt spid="32"/>
                                            </p:tgtEl>
                                            <p:attrNameLst>
                                              <p:attrName>style.visibility</p:attrName>
                                            </p:attrNameLst>
                                          </p:cBhvr>
                                          <p:to>
                                            <p:strVal val="visible"/>
                                          </p:to>
                                        </p:set>
                                        <p:anim calcmode="lin" valueType="num">
                                          <p:cBhvr additive="base">
                                            <p:cTn id="55" dur="500" fill="hold"/>
                                            <p:tgtEl>
                                              <p:spTgt spid="32"/>
                                            </p:tgtEl>
                                            <p:attrNameLst>
                                              <p:attrName>ppt_x</p:attrName>
                                            </p:attrNameLst>
                                          </p:cBhvr>
                                          <p:tavLst>
                                            <p:tav tm="0">
                                              <p:val>
                                                <p:strVal val="1+#ppt_w/2"/>
                                              </p:val>
                                            </p:tav>
                                            <p:tav tm="100000">
                                              <p:val>
                                                <p:strVal val="#ppt_x"/>
                                              </p:val>
                                            </p:tav>
                                          </p:tavLst>
                                        </p:anim>
                                        <p:anim calcmode="lin" valueType="num">
                                          <p:cBhvr additive="base">
                                            <p:cTn id="56" dur="500" fill="hold"/>
                                            <p:tgtEl>
                                              <p:spTgt spid="32"/>
                                            </p:tgtEl>
                                            <p:attrNameLst>
                                              <p:attrName>ppt_y</p:attrName>
                                            </p:attrNameLst>
                                          </p:cBhvr>
                                          <p:tavLst>
                                            <p:tav tm="0">
                                              <p:val>
                                                <p:strVal val="#ppt_y"/>
                                              </p:val>
                                            </p:tav>
                                            <p:tav tm="100000">
                                              <p:val>
                                                <p:strVal val="#ppt_y"/>
                                              </p:val>
                                            </p:tav>
                                          </p:tavLst>
                                        </p:anim>
                                      </p:childTnLst>
                                    </p:cTn>
                                  </p:par>
                                </p:childTnLst>
                              </p:cTn>
                            </p:par>
                            <p:par>
                              <p:cTn id="57" fill="hold">
                                <p:stCondLst>
                                  <p:cond delay="5500"/>
                                </p:stCondLst>
                                <p:childTnLst>
                                  <p:par>
                                    <p:cTn id="58" presetID="14" presetClass="entr" presetSubtype="10" fill="hold" grpId="0" nodeType="afterEffect">
                                      <p:stCondLst>
                                        <p:cond delay="0"/>
                                      </p:stCondLst>
                                      <p:childTnLst>
                                        <p:set>
                                          <p:cBhvr>
                                            <p:cTn id="59" dur="1" fill="hold">
                                              <p:stCondLst>
                                                <p:cond delay="0"/>
                                              </p:stCondLst>
                                            </p:cTn>
                                            <p:tgtEl>
                                              <p:spTgt spid="22"/>
                                            </p:tgtEl>
                                            <p:attrNameLst>
                                              <p:attrName>style.visibility</p:attrName>
                                            </p:attrNameLst>
                                          </p:cBhvr>
                                          <p:to>
                                            <p:strVal val="visible"/>
                                          </p:to>
                                        </p:set>
                                        <p:animEffect transition="in" filter="randombar(horizontal)">
                                          <p:cBhvr>
                                            <p:cTn id="60" dur="500"/>
                                            <p:tgtEl>
                                              <p:spTgt spid="22"/>
                                            </p:tgtEl>
                                          </p:cBhvr>
                                        </p:animEffect>
                                      </p:childTnLst>
                                    </p:cTn>
                                  </p:par>
                                </p:childTnLst>
                              </p:cTn>
                            </p:par>
                            <p:par>
                              <p:cTn id="61" fill="hold">
                                <p:stCondLst>
                                  <p:cond delay="6000"/>
                                </p:stCondLst>
                                <p:childTnLst>
                                  <p:par>
                                    <p:cTn id="62" presetID="2" presetClass="entr" presetSubtype="8" fill="hold" nodeType="afterEffect">
                                      <p:stCondLst>
                                        <p:cond delay="0"/>
                                      </p:stCondLst>
                                      <p:childTnLst>
                                        <p:set>
                                          <p:cBhvr>
                                            <p:cTn id="63" dur="1" fill="hold">
                                              <p:stCondLst>
                                                <p:cond delay="0"/>
                                              </p:stCondLst>
                                            </p:cTn>
                                            <p:tgtEl>
                                              <p:spTgt spid="35"/>
                                            </p:tgtEl>
                                            <p:attrNameLst>
                                              <p:attrName>style.visibility</p:attrName>
                                            </p:attrNameLst>
                                          </p:cBhvr>
                                          <p:to>
                                            <p:strVal val="visible"/>
                                          </p:to>
                                        </p:set>
                                        <p:anim calcmode="lin" valueType="num">
                                          <p:cBhvr additive="base">
                                            <p:cTn id="64" dur="500" fill="hold"/>
                                            <p:tgtEl>
                                              <p:spTgt spid="35"/>
                                            </p:tgtEl>
                                            <p:attrNameLst>
                                              <p:attrName>ppt_x</p:attrName>
                                            </p:attrNameLst>
                                          </p:cBhvr>
                                          <p:tavLst>
                                            <p:tav tm="0">
                                              <p:val>
                                                <p:strVal val="0-#ppt_w/2"/>
                                              </p:val>
                                            </p:tav>
                                            <p:tav tm="100000">
                                              <p:val>
                                                <p:strVal val="#ppt_x"/>
                                              </p:val>
                                            </p:tav>
                                          </p:tavLst>
                                        </p:anim>
                                        <p:anim calcmode="lin" valueType="num">
                                          <p:cBhvr additive="base">
                                            <p:cTn id="65" dur="500" fill="hold"/>
                                            <p:tgtEl>
                                              <p:spTgt spid="35"/>
                                            </p:tgtEl>
                                            <p:attrNameLst>
                                              <p:attrName>ppt_y</p:attrName>
                                            </p:attrNameLst>
                                          </p:cBhvr>
                                          <p:tavLst>
                                            <p:tav tm="0">
                                              <p:val>
                                                <p:strVal val="#ppt_y"/>
                                              </p:val>
                                            </p:tav>
                                            <p:tav tm="100000">
                                              <p:val>
                                                <p:strVal val="#ppt_y"/>
                                              </p:val>
                                            </p:tav>
                                          </p:tavLst>
                                        </p:anim>
                                      </p:childTnLst>
                                    </p:cTn>
                                  </p:par>
                                </p:childTnLst>
                              </p:cTn>
                            </p:par>
                            <p:par>
                              <p:cTn id="66" fill="hold">
                                <p:stCondLst>
                                  <p:cond delay="6500"/>
                                </p:stCondLst>
                                <p:childTnLst>
                                  <p:par>
                                    <p:cTn id="67" presetID="2" presetClass="entr" presetSubtype="8" fill="hold" grpId="0" nodeType="afterEffect">
                                      <p:stCondLst>
                                        <p:cond delay="0"/>
                                      </p:stCondLst>
                                      <p:childTnLst>
                                        <p:set>
                                          <p:cBhvr>
                                            <p:cTn id="68" dur="1" fill="hold">
                                              <p:stCondLst>
                                                <p:cond delay="0"/>
                                              </p:stCondLst>
                                            </p:cTn>
                                            <p:tgtEl>
                                              <p:spTgt spid="38"/>
                                            </p:tgtEl>
                                            <p:attrNameLst>
                                              <p:attrName>style.visibility</p:attrName>
                                            </p:attrNameLst>
                                          </p:cBhvr>
                                          <p:to>
                                            <p:strVal val="visible"/>
                                          </p:to>
                                        </p:set>
                                        <p:anim calcmode="lin" valueType="num">
                                          <p:cBhvr additive="base">
                                            <p:cTn id="69" dur="500" fill="hold"/>
                                            <p:tgtEl>
                                              <p:spTgt spid="38"/>
                                            </p:tgtEl>
                                            <p:attrNameLst>
                                              <p:attrName>ppt_x</p:attrName>
                                            </p:attrNameLst>
                                          </p:cBhvr>
                                          <p:tavLst>
                                            <p:tav tm="0">
                                              <p:val>
                                                <p:strVal val="0-#ppt_w/2"/>
                                              </p:val>
                                            </p:tav>
                                            <p:tav tm="100000">
                                              <p:val>
                                                <p:strVal val="#ppt_x"/>
                                              </p:val>
                                            </p:tav>
                                          </p:tavLst>
                                        </p:anim>
                                        <p:anim calcmode="lin" valueType="num">
                                          <p:cBhvr additive="base">
                                            <p:cTn id="70" dur="500" fill="hold"/>
                                            <p:tgtEl>
                                              <p:spTgt spid="3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animBg="1"/>
          <p:bldP spid="17" grpId="1" animBg="1"/>
          <p:bldP spid="18" grpId="0" animBg="1"/>
          <p:bldP spid="18" grpId="1" animBg="1"/>
          <p:bldP spid="19" grpId="0" animBg="1"/>
          <p:bldP spid="19" grpId="1" animBg="1"/>
          <p:bldP spid="20" grpId="0" animBg="1"/>
          <p:bldP spid="20" grpId="1" animBg="1"/>
          <p:bldP spid="21" grpId="0" animBg="1"/>
          <p:bldP spid="22" grpId="0" animBg="1"/>
          <p:bldP spid="23" grpId="0" animBg="1"/>
          <p:bldP spid="24" grpId="0" animBg="1"/>
          <p:bldP spid="38" grpId="0"/>
        </p:bldLst>
      </p:timing>
    </mc:Fallback>
  </mc:AlternateContent>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hape 242">
            <a:extLst>
              <a:ext uri="{FF2B5EF4-FFF2-40B4-BE49-F238E27FC236}">
                <a16:creationId xmlns:a16="http://schemas.microsoft.com/office/drawing/2014/main" id="{F6AC701B-745A-4D26-8BA2-9EAD3E20CC10}"/>
              </a:ext>
            </a:extLst>
          </p:cNvPr>
          <p:cNvSpPr>
            <a:spLocks/>
          </p:cNvSpPr>
          <p:nvPr/>
        </p:nvSpPr>
        <p:spPr bwMode="auto">
          <a:xfrm>
            <a:off x="933451" y="1387844"/>
            <a:ext cx="2765227" cy="3408164"/>
          </a:xfrm>
          <a:custGeom>
            <a:avLst/>
            <a:gdLst>
              <a:gd name="T0" fmla="*/ 2147483646 w 19888"/>
              <a:gd name="T1" fmla="*/ 2147483646 h 20156"/>
              <a:gd name="T2" fmla="*/ 2147483646 w 19888"/>
              <a:gd name="T3" fmla="*/ 2147483646 h 20156"/>
              <a:gd name="T4" fmla="*/ 2147483646 w 19888"/>
              <a:gd name="T5" fmla="*/ 2147483646 h 20156"/>
              <a:gd name="T6" fmla="*/ 2147483646 w 19888"/>
              <a:gd name="T7" fmla="*/ 2147483646 h 20156"/>
              <a:gd name="T8" fmla="*/ 0 60000 65536"/>
              <a:gd name="T9" fmla="*/ 5898240 60000 65536"/>
              <a:gd name="T10" fmla="*/ 11796480 60000 65536"/>
              <a:gd name="T11" fmla="*/ 17694720 60000 65536"/>
            </a:gdLst>
            <a:ahLst/>
            <a:cxnLst>
              <a:cxn ang="T8">
                <a:pos x="T0" y="T1"/>
              </a:cxn>
              <a:cxn ang="T9">
                <a:pos x="T2" y="T3"/>
              </a:cxn>
              <a:cxn ang="T10">
                <a:pos x="T4" y="T5"/>
              </a:cxn>
              <a:cxn ang="T11">
                <a:pos x="T6" y="T7"/>
              </a:cxn>
            </a:cxnLst>
            <a:rect l="0" t="0" r="r" b="b"/>
            <a:pathLst>
              <a:path w="19888" h="20156" extrusionOk="0">
                <a:moveTo>
                  <a:pt x="19448" y="13996"/>
                </a:moveTo>
                <a:cubicBezTo>
                  <a:pt x="20464" y="15930"/>
                  <a:pt x="19674" y="18184"/>
                  <a:pt x="17562" y="19377"/>
                </a:cubicBezTo>
                <a:cubicBezTo>
                  <a:pt x="15351" y="20625"/>
                  <a:pt x="12361" y="20348"/>
                  <a:pt x="10543" y="18727"/>
                </a:cubicBezTo>
                <a:lnTo>
                  <a:pt x="1295" y="9744"/>
                </a:lnTo>
                <a:cubicBezTo>
                  <a:pt x="-1136" y="6772"/>
                  <a:pt x="-39" y="2731"/>
                  <a:pt x="3699" y="892"/>
                </a:cubicBezTo>
                <a:cubicBezTo>
                  <a:pt x="7491" y="-975"/>
                  <a:pt x="12413" y="193"/>
                  <a:pt x="14412" y="3434"/>
                </a:cubicBezTo>
                <a:lnTo>
                  <a:pt x="19448" y="13996"/>
                </a:lnTo>
                <a:close/>
              </a:path>
            </a:pathLst>
          </a:custGeom>
          <a:noFill/>
          <a:ln w="12700">
            <a:solidFill>
              <a:schemeClr val="bg1">
                <a:lumMod val="75000"/>
              </a:schemeClr>
            </a:solidFill>
            <a:prstDash val="dash"/>
            <a:miter lim="400000"/>
            <a:headEnd/>
            <a:tailEnd/>
          </a:ln>
          <a:extLst>
            <a:ext uri="{909E8E84-426E-40DD-AFC4-6F175D3DCCD1}">
              <a14:hiddenFill xmlns:a14="http://schemas.microsoft.com/office/drawing/2010/main">
                <a:solidFill>
                  <a:srgbClr val="FFFFFF"/>
                </a:solidFill>
              </a14:hiddenFill>
            </a:ext>
          </a:extLst>
        </p:spPr>
        <p:txBody>
          <a:bodyPr lIns="19050" tIns="19050" rIns="19050" bIns="19050" anchor="ctr"/>
          <a:lstStyle/>
          <a:p>
            <a:endParaRPr lang="ar-IQ" sz="675"/>
          </a:p>
        </p:txBody>
      </p:sp>
      <p:sp>
        <p:nvSpPr>
          <p:cNvPr id="3" name="Shape 257">
            <a:extLst>
              <a:ext uri="{FF2B5EF4-FFF2-40B4-BE49-F238E27FC236}">
                <a16:creationId xmlns:a16="http://schemas.microsoft.com/office/drawing/2014/main" id="{2D58ACC5-110E-4AA4-B768-31692F598D68}"/>
              </a:ext>
            </a:extLst>
          </p:cNvPr>
          <p:cNvSpPr>
            <a:spLocks/>
          </p:cNvSpPr>
          <p:nvPr/>
        </p:nvSpPr>
        <p:spPr bwMode="auto">
          <a:xfrm>
            <a:off x="928093" y="1305690"/>
            <a:ext cx="2128838" cy="2278261"/>
          </a:xfrm>
          <a:custGeom>
            <a:avLst/>
            <a:gdLst>
              <a:gd name="T0" fmla="*/ 2147483646 w 21588"/>
              <a:gd name="T1" fmla="*/ 2147483646 h 21600"/>
              <a:gd name="T2" fmla="*/ 2147483646 w 21588"/>
              <a:gd name="T3" fmla="*/ 2147483646 h 21600"/>
              <a:gd name="T4" fmla="*/ 2147483646 w 21588"/>
              <a:gd name="T5" fmla="*/ 2147483646 h 21600"/>
              <a:gd name="T6" fmla="*/ 2147483646 w 21588"/>
              <a:gd name="T7" fmla="*/ 2147483646 h 21600"/>
              <a:gd name="T8" fmla="*/ 0 60000 65536"/>
              <a:gd name="T9" fmla="*/ 5898240 60000 65536"/>
              <a:gd name="T10" fmla="*/ 11796480 60000 65536"/>
              <a:gd name="T11" fmla="*/ 17694720 60000 65536"/>
            </a:gdLst>
            <a:ahLst/>
            <a:cxnLst>
              <a:cxn ang="T8">
                <a:pos x="T0" y="T1"/>
              </a:cxn>
              <a:cxn ang="T9">
                <a:pos x="T2" y="T3"/>
              </a:cxn>
              <a:cxn ang="T10">
                <a:pos x="T4" y="T5"/>
              </a:cxn>
              <a:cxn ang="T11">
                <a:pos x="T6" y="T7"/>
              </a:cxn>
            </a:cxnLst>
            <a:rect l="0" t="0" r="r" b="b"/>
            <a:pathLst>
              <a:path w="21588" h="21600" extrusionOk="0">
                <a:moveTo>
                  <a:pt x="9388" y="0"/>
                </a:moveTo>
                <a:cubicBezTo>
                  <a:pt x="9289" y="0"/>
                  <a:pt x="9192" y="29"/>
                  <a:pt x="9111" y="82"/>
                </a:cubicBezTo>
                <a:cubicBezTo>
                  <a:pt x="9024" y="140"/>
                  <a:pt x="8961" y="222"/>
                  <a:pt x="8929" y="317"/>
                </a:cubicBezTo>
                <a:cubicBezTo>
                  <a:pt x="8892" y="423"/>
                  <a:pt x="8853" y="528"/>
                  <a:pt x="8815" y="634"/>
                </a:cubicBezTo>
                <a:cubicBezTo>
                  <a:pt x="8739" y="845"/>
                  <a:pt x="8662" y="1057"/>
                  <a:pt x="8589" y="1269"/>
                </a:cubicBezTo>
                <a:cubicBezTo>
                  <a:pt x="8459" y="1642"/>
                  <a:pt x="8340" y="2016"/>
                  <a:pt x="8229" y="2393"/>
                </a:cubicBezTo>
                <a:cubicBezTo>
                  <a:pt x="6783" y="2776"/>
                  <a:pt x="5419" y="3492"/>
                  <a:pt x="4270" y="4537"/>
                </a:cubicBezTo>
                <a:cubicBezTo>
                  <a:pt x="3857" y="4449"/>
                  <a:pt x="3444" y="4366"/>
                  <a:pt x="3029" y="4287"/>
                </a:cubicBezTo>
                <a:cubicBezTo>
                  <a:pt x="2796" y="4242"/>
                  <a:pt x="2563" y="4198"/>
                  <a:pt x="2329" y="4154"/>
                </a:cubicBezTo>
                <a:cubicBezTo>
                  <a:pt x="2212" y="4132"/>
                  <a:pt x="2095" y="4112"/>
                  <a:pt x="1978" y="4089"/>
                </a:cubicBezTo>
                <a:cubicBezTo>
                  <a:pt x="1868" y="4066"/>
                  <a:pt x="1753" y="4080"/>
                  <a:pt x="1653" y="4128"/>
                </a:cubicBezTo>
                <a:cubicBezTo>
                  <a:pt x="1570" y="4168"/>
                  <a:pt x="1502" y="4228"/>
                  <a:pt x="1455" y="4303"/>
                </a:cubicBezTo>
                <a:cubicBezTo>
                  <a:pt x="1368" y="4445"/>
                  <a:pt x="1280" y="4589"/>
                  <a:pt x="1192" y="4731"/>
                </a:cubicBezTo>
                <a:cubicBezTo>
                  <a:pt x="1048" y="4967"/>
                  <a:pt x="903" y="5204"/>
                  <a:pt x="758" y="5440"/>
                </a:cubicBezTo>
                <a:cubicBezTo>
                  <a:pt x="614" y="5676"/>
                  <a:pt x="469" y="5910"/>
                  <a:pt x="324" y="6146"/>
                </a:cubicBezTo>
                <a:cubicBezTo>
                  <a:pt x="237" y="6289"/>
                  <a:pt x="150" y="6432"/>
                  <a:pt x="63" y="6575"/>
                </a:cubicBezTo>
                <a:cubicBezTo>
                  <a:pt x="14" y="6655"/>
                  <a:pt x="-7" y="6748"/>
                  <a:pt x="2" y="6840"/>
                </a:cubicBezTo>
                <a:cubicBezTo>
                  <a:pt x="12" y="6939"/>
                  <a:pt x="56" y="7031"/>
                  <a:pt x="129" y="7104"/>
                </a:cubicBezTo>
                <a:cubicBezTo>
                  <a:pt x="208" y="7187"/>
                  <a:pt x="288" y="7271"/>
                  <a:pt x="367" y="7354"/>
                </a:cubicBezTo>
                <a:cubicBezTo>
                  <a:pt x="526" y="7521"/>
                  <a:pt x="683" y="7687"/>
                  <a:pt x="843" y="7852"/>
                </a:cubicBezTo>
                <a:cubicBezTo>
                  <a:pt x="1126" y="8144"/>
                  <a:pt x="1417" y="8431"/>
                  <a:pt x="1715" y="8711"/>
                </a:cubicBezTo>
                <a:cubicBezTo>
                  <a:pt x="1356" y="10077"/>
                  <a:pt x="1356" y="11505"/>
                  <a:pt x="1711" y="12871"/>
                </a:cubicBezTo>
                <a:cubicBezTo>
                  <a:pt x="1423" y="13157"/>
                  <a:pt x="1135" y="13444"/>
                  <a:pt x="853" y="13735"/>
                </a:cubicBezTo>
                <a:cubicBezTo>
                  <a:pt x="693" y="13900"/>
                  <a:pt x="535" y="14067"/>
                  <a:pt x="376" y="14233"/>
                </a:cubicBezTo>
                <a:cubicBezTo>
                  <a:pt x="296" y="14316"/>
                  <a:pt x="217" y="14399"/>
                  <a:pt x="137" y="14482"/>
                </a:cubicBezTo>
                <a:cubicBezTo>
                  <a:pt x="60" y="14559"/>
                  <a:pt x="14" y="14658"/>
                  <a:pt x="8" y="14763"/>
                </a:cubicBezTo>
                <a:cubicBezTo>
                  <a:pt x="2" y="14850"/>
                  <a:pt x="24" y="14935"/>
                  <a:pt x="70" y="15011"/>
                </a:cubicBezTo>
                <a:cubicBezTo>
                  <a:pt x="157" y="15153"/>
                  <a:pt x="242" y="15296"/>
                  <a:pt x="329" y="15439"/>
                </a:cubicBezTo>
                <a:cubicBezTo>
                  <a:pt x="473" y="15676"/>
                  <a:pt x="618" y="15913"/>
                  <a:pt x="762" y="16149"/>
                </a:cubicBezTo>
                <a:cubicBezTo>
                  <a:pt x="906" y="16385"/>
                  <a:pt x="1049" y="16621"/>
                  <a:pt x="1192" y="16857"/>
                </a:cubicBezTo>
                <a:cubicBezTo>
                  <a:pt x="1279" y="17000"/>
                  <a:pt x="1367" y="17143"/>
                  <a:pt x="1454" y="17286"/>
                </a:cubicBezTo>
                <a:cubicBezTo>
                  <a:pt x="1503" y="17366"/>
                  <a:pt x="1577" y="17431"/>
                  <a:pt x="1666" y="17470"/>
                </a:cubicBezTo>
                <a:cubicBezTo>
                  <a:pt x="1763" y="17512"/>
                  <a:pt x="1872" y="17524"/>
                  <a:pt x="1976" y="17503"/>
                </a:cubicBezTo>
                <a:cubicBezTo>
                  <a:pt x="2093" y="17481"/>
                  <a:pt x="2208" y="17459"/>
                  <a:pt x="2325" y="17438"/>
                </a:cubicBezTo>
                <a:cubicBezTo>
                  <a:pt x="2559" y="17395"/>
                  <a:pt x="2794" y="17352"/>
                  <a:pt x="3028" y="17307"/>
                </a:cubicBezTo>
                <a:cubicBezTo>
                  <a:pt x="3436" y="17228"/>
                  <a:pt x="3843" y="17141"/>
                  <a:pt x="4247" y="17045"/>
                </a:cubicBezTo>
                <a:cubicBezTo>
                  <a:pt x="5402" y="18102"/>
                  <a:pt x="6775" y="18823"/>
                  <a:pt x="8231" y="19208"/>
                </a:cubicBezTo>
                <a:cubicBezTo>
                  <a:pt x="8353" y="19584"/>
                  <a:pt x="8478" y="19958"/>
                  <a:pt x="8609" y="20331"/>
                </a:cubicBezTo>
                <a:cubicBezTo>
                  <a:pt x="8684" y="20542"/>
                  <a:pt x="8760" y="20755"/>
                  <a:pt x="8836" y="20966"/>
                </a:cubicBezTo>
                <a:cubicBezTo>
                  <a:pt x="8874" y="21072"/>
                  <a:pt x="8911" y="21177"/>
                  <a:pt x="8948" y="21283"/>
                </a:cubicBezTo>
                <a:cubicBezTo>
                  <a:pt x="8982" y="21384"/>
                  <a:pt x="9053" y="21470"/>
                  <a:pt x="9147" y="21527"/>
                </a:cubicBezTo>
                <a:cubicBezTo>
                  <a:pt x="9225" y="21575"/>
                  <a:pt x="9316" y="21600"/>
                  <a:pt x="9409" y="21600"/>
                </a:cubicBezTo>
                <a:cubicBezTo>
                  <a:pt x="9584" y="21600"/>
                  <a:pt x="9759" y="21600"/>
                  <a:pt x="9934" y="21600"/>
                </a:cubicBezTo>
                <a:cubicBezTo>
                  <a:pt x="10225" y="21600"/>
                  <a:pt x="10517" y="21600"/>
                  <a:pt x="10808" y="21600"/>
                </a:cubicBezTo>
                <a:cubicBezTo>
                  <a:pt x="11099" y="21600"/>
                  <a:pt x="11390" y="21600"/>
                  <a:pt x="11681" y="21600"/>
                </a:cubicBezTo>
                <a:cubicBezTo>
                  <a:pt x="11857" y="21600"/>
                  <a:pt x="12032" y="21600"/>
                  <a:pt x="12207" y="21600"/>
                </a:cubicBezTo>
                <a:cubicBezTo>
                  <a:pt x="12306" y="21600"/>
                  <a:pt x="12403" y="21571"/>
                  <a:pt x="12484" y="21518"/>
                </a:cubicBezTo>
                <a:cubicBezTo>
                  <a:pt x="12571" y="21460"/>
                  <a:pt x="12636" y="21378"/>
                  <a:pt x="12667" y="21283"/>
                </a:cubicBezTo>
                <a:cubicBezTo>
                  <a:pt x="12705" y="21177"/>
                  <a:pt x="12742" y="21072"/>
                  <a:pt x="12780" y="20966"/>
                </a:cubicBezTo>
                <a:cubicBezTo>
                  <a:pt x="12856" y="20755"/>
                  <a:pt x="12933" y="20543"/>
                  <a:pt x="13006" y="20331"/>
                </a:cubicBezTo>
                <a:cubicBezTo>
                  <a:pt x="13136" y="19957"/>
                  <a:pt x="13257" y="19582"/>
                  <a:pt x="13368" y="19204"/>
                </a:cubicBezTo>
                <a:cubicBezTo>
                  <a:pt x="14806" y="18819"/>
                  <a:pt x="16164" y="18104"/>
                  <a:pt x="17308" y="17063"/>
                </a:cubicBezTo>
                <a:cubicBezTo>
                  <a:pt x="17720" y="17151"/>
                  <a:pt x="18131" y="17234"/>
                  <a:pt x="18545" y="17313"/>
                </a:cubicBezTo>
                <a:cubicBezTo>
                  <a:pt x="18779" y="17358"/>
                  <a:pt x="19013" y="17402"/>
                  <a:pt x="19247" y="17446"/>
                </a:cubicBezTo>
                <a:cubicBezTo>
                  <a:pt x="19364" y="17468"/>
                  <a:pt x="19481" y="17490"/>
                  <a:pt x="19598" y="17512"/>
                </a:cubicBezTo>
                <a:cubicBezTo>
                  <a:pt x="19708" y="17535"/>
                  <a:pt x="19823" y="17521"/>
                  <a:pt x="19923" y="17473"/>
                </a:cubicBezTo>
                <a:cubicBezTo>
                  <a:pt x="20006" y="17434"/>
                  <a:pt x="20074" y="17372"/>
                  <a:pt x="20121" y="17297"/>
                </a:cubicBezTo>
                <a:cubicBezTo>
                  <a:pt x="20208" y="17155"/>
                  <a:pt x="20295" y="17013"/>
                  <a:pt x="20382" y="16870"/>
                </a:cubicBezTo>
                <a:cubicBezTo>
                  <a:pt x="20526" y="16634"/>
                  <a:pt x="20671" y="16398"/>
                  <a:pt x="20816" y="16162"/>
                </a:cubicBezTo>
                <a:cubicBezTo>
                  <a:pt x="20961" y="15926"/>
                  <a:pt x="21106" y="15690"/>
                  <a:pt x="21250" y="15454"/>
                </a:cubicBezTo>
                <a:cubicBezTo>
                  <a:pt x="21337" y="15311"/>
                  <a:pt x="21426" y="15169"/>
                  <a:pt x="21513" y="15027"/>
                </a:cubicBezTo>
                <a:cubicBezTo>
                  <a:pt x="21562" y="14946"/>
                  <a:pt x="21583" y="14852"/>
                  <a:pt x="21574" y="14760"/>
                </a:cubicBezTo>
                <a:cubicBezTo>
                  <a:pt x="21564" y="14661"/>
                  <a:pt x="21518" y="14569"/>
                  <a:pt x="21446" y="14496"/>
                </a:cubicBezTo>
                <a:cubicBezTo>
                  <a:pt x="21366" y="14413"/>
                  <a:pt x="21288" y="14329"/>
                  <a:pt x="21209" y="14246"/>
                </a:cubicBezTo>
                <a:cubicBezTo>
                  <a:pt x="21050" y="14079"/>
                  <a:pt x="20891" y="13913"/>
                  <a:pt x="20731" y="13748"/>
                </a:cubicBezTo>
                <a:cubicBezTo>
                  <a:pt x="20448" y="13455"/>
                  <a:pt x="20157" y="13169"/>
                  <a:pt x="19859" y="12889"/>
                </a:cubicBezTo>
                <a:cubicBezTo>
                  <a:pt x="20217" y="11525"/>
                  <a:pt x="20219" y="10099"/>
                  <a:pt x="19865" y="8733"/>
                </a:cubicBezTo>
                <a:lnTo>
                  <a:pt x="19872" y="8743"/>
                </a:lnTo>
                <a:cubicBezTo>
                  <a:pt x="20165" y="8453"/>
                  <a:pt x="20455" y="8161"/>
                  <a:pt x="20742" y="7865"/>
                </a:cubicBezTo>
                <a:cubicBezTo>
                  <a:pt x="20902" y="7700"/>
                  <a:pt x="21060" y="7533"/>
                  <a:pt x="21219" y="7367"/>
                </a:cubicBezTo>
                <a:cubicBezTo>
                  <a:pt x="21299" y="7284"/>
                  <a:pt x="21378" y="7201"/>
                  <a:pt x="21458" y="7118"/>
                </a:cubicBezTo>
                <a:cubicBezTo>
                  <a:pt x="21535" y="7041"/>
                  <a:pt x="21581" y="6942"/>
                  <a:pt x="21587" y="6837"/>
                </a:cubicBezTo>
                <a:cubicBezTo>
                  <a:pt x="21593" y="6750"/>
                  <a:pt x="21573" y="6665"/>
                  <a:pt x="21527" y="6589"/>
                </a:cubicBezTo>
                <a:cubicBezTo>
                  <a:pt x="21440" y="6447"/>
                  <a:pt x="21353" y="6304"/>
                  <a:pt x="21266" y="6161"/>
                </a:cubicBezTo>
                <a:cubicBezTo>
                  <a:pt x="21122" y="5924"/>
                  <a:pt x="20979" y="5687"/>
                  <a:pt x="20835" y="5451"/>
                </a:cubicBezTo>
                <a:cubicBezTo>
                  <a:pt x="20691" y="5215"/>
                  <a:pt x="20546" y="4979"/>
                  <a:pt x="20403" y="4743"/>
                </a:cubicBezTo>
                <a:cubicBezTo>
                  <a:pt x="20316" y="4600"/>
                  <a:pt x="20230" y="4457"/>
                  <a:pt x="20143" y="4314"/>
                </a:cubicBezTo>
                <a:cubicBezTo>
                  <a:pt x="20094" y="4234"/>
                  <a:pt x="20018" y="4169"/>
                  <a:pt x="19929" y="4130"/>
                </a:cubicBezTo>
                <a:cubicBezTo>
                  <a:pt x="19832" y="4088"/>
                  <a:pt x="19725" y="4076"/>
                  <a:pt x="19621" y="4097"/>
                </a:cubicBezTo>
                <a:cubicBezTo>
                  <a:pt x="19504" y="4119"/>
                  <a:pt x="19387" y="4142"/>
                  <a:pt x="19270" y="4164"/>
                </a:cubicBezTo>
                <a:cubicBezTo>
                  <a:pt x="19036" y="4207"/>
                  <a:pt x="18801" y="4248"/>
                  <a:pt x="18567" y="4293"/>
                </a:cubicBezTo>
                <a:cubicBezTo>
                  <a:pt x="18153" y="4373"/>
                  <a:pt x="17740" y="4461"/>
                  <a:pt x="17331" y="4558"/>
                </a:cubicBezTo>
                <a:cubicBezTo>
                  <a:pt x="16182" y="3506"/>
                  <a:pt x="14817" y="2785"/>
                  <a:pt x="13370" y="2398"/>
                </a:cubicBezTo>
                <a:cubicBezTo>
                  <a:pt x="13247" y="2020"/>
                  <a:pt x="13118" y="1644"/>
                  <a:pt x="12986" y="1269"/>
                </a:cubicBezTo>
                <a:cubicBezTo>
                  <a:pt x="12911" y="1058"/>
                  <a:pt x="12835" y="845"/>
                  <a:pt x="12759" y="634"/>
                </a:cubicBezTo>
                <a:cubicBezTo>
                  <a:pt x="12721" y="528"/>
                  <a:pt x="12684" y="423"/>
                  <a:pt x="12647" y="317"/>
                </a:cubicBezTo>
                <a:cubicBezTo>
                  <a:pt x="12613" y="216"/>
                  <a:pt x="12544" y="130"/>
                  <a:pt x="12449" y="73"/>
                </a:cubicBezTo>
                <a:cubicBezTo>
                  <a:pt x="12372" y="25"/>
                  <a:pt x="12281" y="0"/>
                  <a:pt x="12188" y="0"/>
                </a:cubicBezTo>
                <a:cubicBezTo>
                  <a:pt x="12013" y="0"/>
                  <a:pt x="11836" y="0"/>
                  <a:pt x="11661" y="0"/>
                </a:cubicBezTo>
                <a:cubicBezTo>
                  <a:pt x="11370" y="0"/>
                  <a:pt x="11078" y="0"/>
                  <a:pt x="10787" y="0"/>
                </a:cubicBezTo>
                <a:cubicBezTo>
                  <a:pt x="10496" y="0"/>
                  <a:pt x="10206" y="0"/>
                  <a:pt x="9915" y="0"/>
                </a:cubicBezTo>
                <a:cubicBezTo>
                  <a:pt x="9740" y="0"/>
                  <a:pt x="9563" y="0"/>
                  <a:pt x="9388" y="0"/>
                </a:cubicBezTo>
                <a:close/>
                <a:moveTo>
                  <a:pt x="10787" y="5228"/>
                </a:moveTo>
                <a:cubicBezTo>
                  <a:pt x="12313" y="5228"/>
                  <a:pt x="13839" y="5771"/>
                  <a:pt x="15002" y="6859"/>
                </a:cubicBezTo>
                <a:cubicBezTo>
                  <a:pt x="17330" y="9035"/>
                  <a:pt x="17330" y="12565"/>
                  <a:pt x="15002" y="14741"/>
                </a:cubicBezTo>
                <a:cubicBezTo>
                  <a:pt x="12675" y="16917"/>
                  <a:pt x="8901" y="16917"/>
                  <a:pt x="6574" y="14741"/>
                </a:cubicBezTo>
                <a:cubicBezTo>
                  <a:pt x="4246" y="12565"/>
                  <a:pt x="4246" y="9035"/>
                  <a:pt x="6574" y="6859"/>
                </a:cubicBezTo>
                <a:cubicBezTo>
                  <a:pt x="7737" y="5771"/>
                  <a:pt x="9262" y="5228"/>
                  <a:pt x="10787" y="5228"/>
                </a:cubicBezTo>
                <a:close/>
              </a:path>
            </a:pathLst>
          </a:custGeom>
          <a:solidFill>
            <a:srgbClr val="356377"/>
          </a:solidFill>
          <a:ln>
            <a:noFill/>
          </a:ln>
        </p:spPr>
        <p:txBody>
          <a:bodyPr lIns="10160" tIns="10160" rIns="10160" bIns="10160" anchor="ctr"/>
          <a:lstStyle/>
          <a:p>
            <a:endParaRPr lang="ar-IQ" sz="675"/>
          </a:p>
        </p:txBody>
      </p:sp>
      <p:sp>
        <p:nvSpPr>
          <p:cNvPr id="4" name="Shape 258">
            <a:extLst>
              <a:ext uri="{FF2B5EF4-FFF2-40B4-BE49-F238E27FC236}">
                <a16:creationId xmlns:a16="http://schemas.microsoft.com/office/drawing/2014/main" id="{69A1ED75-829C-4D5C-B2DC-782A43D2FB5F}"/>
              </a:ext>
            </a:extLst>
          </p:cNvPr>
          <p:cNvSpPr>
            <a:spLocks/>
          </p:cNvSpPr>
          <p:nvPr/>
        </p:nvSpPr>
        <p:spPr bwMode="auto">
          <a:xfrm rot="1840664">
            <a:off x="2201466" y="3257720"/>
            <a:ext cx="1501974" cy="1607939"/>
          </a:xfrm>
          <a:custGeom>
            <a:avLst/>
            <a:gdLst>
              <a:gd name="T0" fmla="*/ 2147483646 w 21588"/>
              <a:gd name="T1" fmla="*/ 2147483646 h 21600"/>
              <a:gd name="T2" fmla="*/ 2147483646 w 21588"/>
              <a:gd name="T3" fmla="*/ 2147483646 h 21600"/>
              <a:gd name="T4" fmla="*/ 2147483646 w 21588"/>
              <a:gd name="T5" fmla="*/ 2147483646 h 21600"/>
              <a:gd name="T6" fmla="*/ 2147483646 w 21588"/>
              <a:gd name="T7" fmla="*/ 2147483646 h 21600"/>
              <a:gd name="T8" fmla="*/ 0 60000 65536"/>
              <a:gd name="T9" fmla="*/ 5898240 60000 65536"/>
              <a:gd name="T10" fmla="*/ 11796480 60000 65536"/>
              <a:gd name="T11" fmla="*/ 17694720 60000 65536"/>
            </a:gdLst>
            <a:ahLst/>
            <a:cxnLst>
              <a:cxn ang="T8">
                <a:pos x="T0" y="T1"/>
              </a:cxn>
              <a:cxn ang="T9">
                <a:pos x="T2" y="T3"/>
              </a:cxn>
              <a:cxn ang="T10">
                <a:pos x="T4" y="T5"/>
              </a:cxn>
              <a:cxn ang="T11">
                <a:pos x="T6" y="T7"/>
              </a:cxn>
            </a:cxnLst>
            <a:rect l="0" t="0" r="r" b="b"/>
            <a:pathLst>
              <a:path w="21588" h="21600" extrusionOk="0">
                <a:moveTo>
                  <a:pt x="9388" y="0"/>
                </a:moveTo>
                <a:cubicBezTo>
                  <a:pt x="9289" y="0"/>
                  <a:pt x="9192" y="29"/>
                  <a:pt x="9111" y="82"/>
                </a:cubicBezTo>
                <a:cubicBezTo>
                  <a:pt x="9024" y="140"/>
                  <a:pt x="8961" y="222"/>
                  <a:pt x="8929" y="317"/>
                </a:cubicBezTo>
                <a:cubicBezTo>
                  <a:pt x="8892" y="423"/>
                  <a:pt x="8853" y="528"/>
                  <a:pt x="8815" y="634"/>
                </a:cubicBezTo>
                <a:cubicBezTo>
                  <a:pt x="8739" y="845"/>
                  <a:pt x="8662" y="1057"/>
                  <a:pt x="8589" y="1269"/>
                </a:cubicBezTo>
                <a:cubicBezTo>
                  <a:pt x="8459" y="1642"/>
                  <a:pt x="8340" y="2016"/>
                  <a:pt x="8229" y="2393"/>
                </a:cubicBezTo>
                <a:cubicBezTo>
                  <a:pt x="6783" y="2776"/>
                  <a:pt x="5419" y="3492"/>
                  <a:pt x="4270" y="4537"/>
                </a:cubicBezTo>
                <a:cubicBezTo>
                  <a:pt x="3857" y="4449"/>
                  <a:pt x="3444" y="4366"/>
                  <a:pt x="3029" y="4287"/>
                </a:cubicBezTo>
                <a:cubicBezTo>
                  <a:pt x="2796" y="4242"/>
                  <a:pt x="2563" y="4198"/>
                  <a:pt x="2329" y="4154"/>
                </a:cubicBezTo>
                <a:cubicBezTo>
                  <a:pt x="2212" y="4132"/>
                  <a:pt x="2095" y="4112"/>
                  <a:pt x="1978" y="4089"/>
                </a:cubicBezTo>
                <a:cubicBezTo>
                  <a:pt x="1868" y="4066"/>
                  <a:pt x="1753" y="4080"/>
                  <a:pt x="1653" y="4128"/>
                </a:cubicBezTo>
                <a:cubicBezTo>
                  <a:pt x="1570" y="4168"/>
                  <a:pt x="1502" y="4228"/>
                  <a:pt x="1455" y="4303"/>
                </a:cubicBezTo>
                <a:cubicBezTo>
                  <a:pt x="1368" y="4445"/>
                  <a:pt x="1280" y="4589"/>
                  <a:pt x="1192" y="4731"/>
                </a:cubicBezTo>
                <a:cubicBezTo>
                  <a:pt x="1048" y="4967"/>
                  <a:pt x="903" y="5204"/>
                  <a:pt x="758" y="5440"/>
                </a:cubicBezTo>
                <a:cubicBezTo>
                  <a:pt x="614" y="5676"/>
                  <a:pt x="469" y="5910"/>
                  <a:pt x="324" y="6146"/>
                </a:cubicBezTo>
                <a:cubicBezTo>
                  <a:pt x="237" y="6289"/>
                  <a:pt x="150" y="6432"/>
                  <a:pt x="63" y="6575"/>
                </a:cubicBezTo>
                <a:cubicBezTo>
                  <a:pt x="14" y="6655"/>
                  <a:pt x="-7" y="6748"/>
                  <a:pt x="2" y="6840"/>
                </a:cubicBezTo>
                <a:cubicBezTo>
                  <a:pt x="12" y="6939"/>
                  <a:pt x="56" y="7031"/>
                  <a:pt x="129" y="7104"/>
                </a:cubicBezTo>
                <a:cubicBezTo>
                  <a:pt x="208" y="7187"/>
                  <a:pt x="288" y="7271"/>
                  <a:pt x="367" y="7354"/>
                </a:cubicBezTo>
                <a:cubicBezTo>
                  <a:pt x="526" y="7521"/>
                  <a:pt x="683" y="7687"/>
                  <a:pt x="843" y="7852"/>
                </a:cubicBezTo>
                <a:cubicBezTo>
                  <a:pt x="1126" y="8144"/>
                  <a:pt x="1417" y="8431"/>
                  <a:pt x="1715" y="8711"/>
                </a:cubicBezTo>
                <a:cubicBezTo>
                  <a:pt x="1356" y="10077"/>
                  <a:pt x="1356" y="11505"/>
                  <a:pt x="1711" y="12871"/>
                </a:cubicBezTo>
                <a:cubicBezTo>
                  <a:pt x="1423" y="13157"/>
                  <a:pt x="1135" y="13444"/>
                  <a:pt x="853" y="13735"/>
                </a:cubicBezTo>
                <a:cubicBezTo>
                  <a:pt x="693" y="13900"/>
                  <a:pt x="535" y="14067"/>
                  <a:pt x="376" y="14233"/>
                </a:cubicBezTo>
                <a:cubicBezTo>
                  <a:pt x="296" y="14316"/>
                  <a:pt x="217" y="14399"/>
                  <a:pt x="137" y="14482"/>
                </a:cubicBezTo>
                <a:cubicBezTo>
                  <a:pt x="60" y="14559"/>
                  <a:pt x="14" y="14658"/>
                  <a:pt x="8" y="14763"/>
                </a:cubicBezTo>
                <a:cubicBezTo>
                  <a:pt x="2" y="14850"/>
                  <a:pt x="24" y="14935"/>
                  <a:pt x="70" y="15011"/>
                </a:cubicBezTo>
                <a:cubicBezTo>
                  <a:pt x="157" y="15153"/>
                  <a:pt x="242" y="15296"/>
                  <a:pt x="329" y="15439"/>
                </a:cubicBezTo>
                <a:cubicBezTo>
                  <a:pt x="473" y="15676"/>
                  <a:pt x="618" y="15913"/>
                  <a:pt x="762" y="16149"/>
                </a:cubicBezTo>
                <a:cubicBezTo>
                  <a:pt x="906" y="16385"/>
                  <a:pt x="1049" y="16621"/>
                  <a:pt x="1192" y="16857"/>
                </a:cubicBezTo>
                <a:cubicBezTo>
                  <a:pt x="1279" y="17000"/>
                  <a:pt x="1367" y="17143"/>
                  <a:pt x="1454" y="17286"/>
                </a:cubicBezTo>
                <a:cubicBezTo>
                  <a:pt x="1503" y="17366"/>
                  <a:pt x="1577" y="17431"/>
                  <a:pt x="1666" y="17470"/>
                </a:cubicBezTo>
                <a:cubicBezTo>
                  <a:pt x="1763" y="17512"/>
                  <a:pt x="1872" y="17524"/>
                  <a:pt x="1976" y="17503"/>
                </a:cubicBezTo>
                <a:cubicBezTo>
                  <a:pt x="2093" y="17481"/>
                  <a:pt x="2208" y="17459"/>
                  <a:pt x="2325" y="17438"/>
                </a:cubicBezTo>
                <a:cubicBezTo>
                  <a:pt x="2559" y="17395"/>
                  <a:pt x="2794" y="17352"/>
                  <a:pt x="3028" y="17307"/>
                </a:cubicBezTo>
                <a:cubicBezTo>
                  <a:pt x="3436" y="17228"/>
                  <a:pt x="3843" y="17141"/>
                  <a:pt x="4247" y="17045"/>
                </a:cubicBezTo>
                <a:cubicBezTo>
                  <a:pt x="5402" y="18102"/>
                  <a:pt x="6775" y="18823"/>
                  <a:pt x="8231" y="19208"/>
                </a:cubicBezTo>
                <a:cubicBezTo>
                  <a:pt x="8353" y="19584"/>
                  <a:pt x="8478" y="19958"/>
                  <a:pt x="8609" y="20331"/>
                </a:cubicBezTo>
                <a:cubicBezTo>
                  <a:pt x="8684" y="20542"/>
                  <a:pt x="8760" y="20755"/>
                  <a:pt x="8836" y="20966"/>
                </a:cubicBezTo>
                <a:cubicBezTo>
                  <a:pt x="8874" y="21072"/>
                  <a:pt x="8911" y="21177"/>
                  <a:pt x="8948" y="21283"/>
                </a:cubicBezTo>
                <a:cubicBezTo>
                  <a:pt x="8982" y="21384"/>
                  <a:pt x="9053" y="21470"/>
                  <a:pt x="9147" y="21527"/>
                </a:cubicBezTo>
                <a:cubicBezTo>
                  <a:pt x="9225" y="21575"/>
                  <a:pt x="9316" y="21600"/>
                  <a:pt x="9409" y="21600"/>
                </a:cubicBezTo>
                <a:cubicBezTo>
                  <a:pt x="9584" y="21600"/>
                  <a:pt x="9759" y="21600"/>
                  <a:pt x="9934" y="21600"/>
                </a:cubicBezTo>
                <a:cubicBezTo>
                  <a:pt x="10225" y="21600"/>
                  <a:pt x="10517" y="21600"/>
                  <a:pt x="10808" y="21600"/>
                </a:cubicBezTo>
                <a:cubicBezTo>
                  <a:pt x="11099" y="21600"/>
                  <a:pt x="11390" y="21600"/>
                  <a:pt x="11681" y="21600"/>
                </a:cubicBezTo>
                <a:cubicBezTo>
                  <a:pt x="11857" y="21600"/>
                  <a:pt x="12032" y="21600"/>
                  <a:pt x="12207" y="21600"/>
                </a:cubicBezTo>
                <a:cubicBezTo>
                  <a:pt x="12306" y="21600"/>
                  <a:pt x="12403" y="21571"/>
                  <a:pt x="12484" y="21518"/>
                </a:cubicBezTo>
                <a:cubicBezTo>
                  <a:pt x="12571" y="21460"/>
                  <a:pt x="12636" y="21378"/>
                  <a:pt x="12667" y="21283"/>
                </a:cubicBezTo>
                <a:cubicBezTo>
                  <a:pt x="12705" y="21177"/>
                  <a:pt x="12742" y="21072"/>
                  <a:pt x="12780" y="20966"/>
                </a:cubicBezTo>
                <a:cubicBezTo>
                  <a:pt x="12856" y="20755"/>
                  <a:pt x="12933" y="20543"/>
                  <a:pt x="13006" y="20331"/>
                </a:cubicBezTo>
                <a:cubicBezTo>
                  <a:pt x="13136" y="19957"/>
                  <a:pt x="13257" y="19582"/>
                  <a:pt x="13368" y="19204"/>
                </a:cubicBezTo>
                <a:cubicBezTo>
                  <a:pt x="14806" y="18819"/>
                  <a:pt x="16164" y="18104"/>
                  <a:pt x="17308" y="17063"/>
                </a:cubicBezTo>
                <a:cubicBezTo>
                  <a:pt x="17720" y="17151"/>
                  <a:pt x="18131" y="17234"/>
                  <a:pt x="18545" y="17313"/>
                </a:cubicBezTo>
                <a:cubicBezTo>
                  <a:pt x="18779" y="17358"/>
                  <a:pt x="19013" y="17402"/>
                  <a:pt x="19247" y="17446"/>
                </a:cubicBezTo>
                <a:cubicBezTo>
                  <a:pt x="19364" y="17468"/>
                  <a:pt x="19481" y="17490"/>
                  <a:pt x="19598" y="17512"/>
                </a:cubicBezTo>
                <a:cubicBezTo>
                  <a:pt x="19708" y="17535"/>
                  <a:pt x="19823" y="17521"/>
                  <a:pt x="19923" y="17473"/>
                </a:cubicBezTo>
                <a:cubicBezTo>
                  <a:pt x="20006" y="17434"/>
                  <a:pt x="20074" y="17372"/>
                  <a:pt x="20121" y="17297"/>
                </a:cubicBezTo>
                <a:cubicBezTo>
                  <a:pt x="20208" y="17155"/>
                  <a:pt x="20295" y="17013"/>
                  <a:pt x="20382" y="16870"/>
                </a:cubicBezTo>
                <a:cubicBezTo>
                  <a:pt x="20526" y="16634"/>
                  <a:pt x="20671" y="16398"/>
                  <a:pt x="20816" y="16162"/>
                </a:cubicBezTo>
                <a:cubicBezTo>
                  <a:pt x="20961" y="15926"/>
                  <a:pt x="21106" y="15690"/>
                  <a:pt x="21250" y="15454"/>
                </a:cubicBezTo>
                <a:cubicBezTo>
                  <a:pt x="21337" y="15311"/>
                  <a:pt x="21426" y="15169"/>
                  <a:pt x="21513" y="15027"/>
                </a:cubicBezTo>
                <a:cubicBezTo>
                  <a:pt x="21562" y="14946"/>
                  <a:pt x="21583" y="14852"/>
                  <a:pt x="21574" y="14760"/>
                </a:cubicBezTo>
                <a:cubicBezTo>
                  <a:pt x="21564" y="14661"/>
                  <a:pt x="21518" y="14569"/>
                  <a:pt x="21446" y="14496"/>
                </a:cubicBezTo>
                <a:cubicBezTo>
                  <a:pt x="21366" y="14413"/>
                  <a:pt x="21288" y="14329"/>
                  <a:pt x="21209" y="14246"/>
                </a:cubicBezTo>
                <a:cubicBezTo>
                  <a:pt x="21050" y="14079"/>
                  <a:pt x="20891" y="13913"/>
                  <a:pt x="20731" y="13748"/>
                </a:cubicBezTo>
                <a:cubicBezTo>
                  <a:pt x="20448" y="13455"/>
                  <a:pt x="20157" y="13169"/>
                  <a:pt x="19859" y="12889"/>
                </a:cubicBezTo>
                <a:cubicBezTo>
                  <a:pt x="20217" y="11525"/>
                  <a:pt x="20219" y="10099"/>
                  <a:pt x="19865" y="8733"/>
                </a:cubicBezTo>
                <a:lnTo>
                  <a:pt x="19872" y="8743"/>
                </a:lnTo>
                <a:cubicBezTo>
                  <a:pt x="20165" y="8453"/>
                  <a:pt x="20455" y="8161"/>
                  <a:pt x="20742" y="7865"/>
                </a:cubicBezTo>
                <a:cubicBezTo>
                  <a:pt x="20902" y="7700"/>
                  <a:pt x="21060" y="7533"/>
                  <a:pt x="21219" y="7367"/>
                </a:cubicBezTo>
                <a:cubicBezTo>
                  <a:pt x="21299" y="7284"/>
                  <a:pt x="21378" y="7201"/>
                  <a:pt x="21458" y="7118"/>
                </a:cubicBezTo>
                <a:cubicBezTo>
                  <a:pt x="21535" y="7041"/>
                  <a:pt x="21581" y="6942"/>
                  <a:pt x="21587" y="6837"/>
                </a:cubicBezTo>
                <a:cubicBezTo>
                  <a:pt x="21593" y="6750"/>
                  <a:pt x="21573" y="6665"/>
                  <a:pt x="21527" y="6589"/>
                </a:cubicBezTo>
                <a:cubicBezTo>
                  <a:pt x="21440" y="6447"/>
                  <a:pt x="21353" y="6304"/>
                  <a:pt x="21266" y="6161"/>
                </a:cubicBezTo>
                <a:cubicBezTo>
                  <a:pt x="21122" y="5924"/>
                  <a:pt x="20979" y="5687"/>
                  <a:pt x="20835" y="5451"/>
                </a:cubicBezTo>
                <a:cubicBezTo>
                  <a:pt x="20691" y="5215"/>
                  <a:pt x="20546" y="4979"/>
                  <a:pt x="20403" y="4743"/>
                </a:cubicBezTo>
                <a:cubicBezTo>
                  <a:pt x="20316" y="4600"/>
                  <a:pt x="20230" y="4457"/>
                  <a:pt x="20143" y="4314"/>
                </a:cubicBezTo>
                <a:cubicBezTo>
                  <a:pt x="20094" y="4234"/>
                  <a:pt x="20018" y="4169"/>
                  <a:pt x="19929" y="4130"/>
                </a:cubicBezTo>
                <a:cubicBezTo>
                  <a:pt x="19832" y="4088"/>
                  <a:pt x="19725" y="4076"/>
                  <a:pt x="19621" y="4097"/>
                </a:cubicBezTo>
                <a:cubicBezTo>
                  <a:pt x="19504" y="4119"/>
                  <a:pt x="19387" y="4142"/>
                  <a:pt x="19270" y="4164"/>
                </a:cubicBezTo>
                <a:cubicBezTo>
                  <a:pt x="19036" y="4207"/>
                  <a:pt x="18801" y="4248"/>
                  <a:pt x="18567" y="4293"/>
                </a:cubicBezTo>
                <a:cubicBezTo>
                  <a:pt x="18153" y="4373"/>
                  <a:pt x="17740" y="4461"/>
                  <a:pt x="17331" y="4558"/>
                </a:cubicBezTo>
                <a:cubicBezTo>
                  <a:pt x="16182" y="3506"/>
                  <a:pt x="14817" y="2785"/>
                  <a:pt x="13370" y="2398"/>
                </a:cubicBezTo>
                <a:cubicBezTo>
                  <a:pt x="13247" y="2020"/>
                  <a:pt x="13118" y="1644"/>
                  <a:pt x="12986" y="1269"/>
                </a:cubicBezTo>
                <a:cubicBezTo>
                  <a:pt x="12911" y="1058"/>
                  <a:pt x="12835" y="845"/>
                  <a:pt x="12759" y="634"/>
                </a:cubicBezTo>
                <a:cubicBezTo>
                  <a:pt x="12721" y="528"/>
                  <a:pt x="12684" y="423"/>
                  <a:pt x="12647" y="317"/>
                </a:cubicBezTo>
                <a:cubicBezTo>
                  <a:pt x="12613" y="216"/>
                  <a:pt x="12544" y="130"/>
                  <a:pt x="12449" y="73"/>
                </a:cubicBezTo>
                <a:cubicBezTo>
                  <a:pt x="12372" y="25"/>
                  <a:pt x="12281" y="0"/>
                  <a:pt x="12188" y="0"/>
                </a:cubicBezTo>
                <a:cubicBezTo>
                  <a:pt x="12013" y="0"/>
                  <a:pt x="11836" y="0"/>
                  <a:pt x="11661" y="0"/>
                </a:cubicBezTo>
                <a:cubicBezTo>
                  <a:pt x="11370" y="0"/>
                  <a:pt x="11078" y="0"/>
                  <a:pt x="10787" y="0"/>
                </a:cubicBezTo>
                <a:cubicBezTo>
                  <a:pt x="10496" y="0"/>
                  <a:pt x="10206" y="0"/>
                  <a:pt x="9915" y="0"/>
                </a:cubicBezTo>
                <a:cubicBezTo>
                  <a:pt x="9740" y="0"/>
                  <a:pt x="9563" y="0"/>
                  <a:pt x="9388" y="0"/>
                </a:cubicBezTo>
                <a:close/>
                <a:moveTo>
                  <a:pt x="10787" y="5228"/>
                </a:moveTo>
                <a:cubicBezTo>
                  <a:pt x="12313" y="5228"/>
                  <a:pt x="13839" y="5771"/>
                  <a:pt x="15002" y="6859"/>
                </a:cubicBezTo>
                <a:cubicBezTo>
                  <a:pt x="17330" y="9035"/>
                  <a:pt x="17330" y="12565"/>
                  <a:pt x="15002" y="14741"/>
                </a:cubicBezTo>
                <a:cubicBezTo>
                  <a:pt x="12675" y="16917"/>
                  <a:pt x="8901" y="16917"/>
                  <a:pt x="6574" y="14741"/>
                </a:cubicBezTo>
                <a:cubicBezTo>
                  <a:pt x="4246" y="12565"/>
                  <a:pt x="4246" y="9035"/>
                  <a:pt x="6574" y="6859"/>
                </a:cubicBezTo>
                <a:cubicBezTo>
                  <a:pt x="7737" y="5771"/>
                  <a:pt x="9262" y="5228"/>
                  <a:pt x="10787" y="5228"/>
                </a:cubicBezTo>
                <a:close/>
              </a:path>
            </a:pathLst>
          </a:custGeom>
          <a:solidFill>
            <a:schemeClr val="accent1"/>
          </a:solidFill>
          <a:ln>
            <a:noFill/>
          </a:ln>
        </p:spPr>
        <p:txBody>
          <a:bodyPr lIns="10160" tIns="10160" rIns="10160" bIns="10160" anchor="ctr"/>
          <a:lstStyle/>
          <a:p>
            <a:endParaRPr lang="ar-IQ" sz="675"/>
          </a:p>
        </p:txBody>
      </p:sp>
      <p:sp>
        <p:nvSpPr>
          <p:cNvPr id="5" name="Shape 259">
            <a:extLst>
              <a:ext uri="{FF2B5EF4-FFF2-40B4-BE49-F238E27FC236}">
                <a16:creationId xmlns:a16="http://schemas.microsoft.com/office/drawing/2014/main" id="{14F2C158-B0AE-4CAC-A8F3-9C739966AD0A}"/>
              </a:ext>
            </a:extLst>
          </p:cNvPr>
          <p:cNvSpPr>
            <a:spLocks/>
          </p:cNvSpPr>
          <p:nvPr/>
        </p:nvSpPr>
        <p:spPr bwMode="auto">
          <a:xfrm rot="81901">
            <a:off x="3118843" y="1477140"/>
            <a:ext cx="1134666" cy="1213842"/>
          </a:xfrm>
          <a:custGeom>
            <a:avLst/>
            <a:gdLst>
              <a:gd name="T0" fmla="*/ 2147483646 w 21588"/>
              <a:gd name="T1" fmla="*/ 2147483646 h 21600"/>
              <a:gd name="T2" fmla="*/ 2147483646 w 21588"/>
              <a:gd name="T3" fmla="*/ 2147483646 h 21600"/>
              <a:gd name="T4" fmla="*/ 2147483646 w 21588"/>
              <a:gd name="T5" fmla="*/ 2147483646 h 21600"/>
              <a:gd name="T6" fmla="*/ 2147483646 w 21588"/>
              <a:gd name="T7" fmla="*/ 2147483646 h 21600"/>
              <a:gd name="T8" fmla="*/ 0 60000 65536"/>
              <a:gd name="T9" fmla="*/ 5898240 60000 65536"/>
              <a:gd name="T10" fmla="*/ 11796480 60000 65536"/>
              <a:gd name="T11" fmla="*/ 17694720 60000 65536"/>
            </a:gdLst>
            <a:ahLst/>
            <a:cxnLst>
              <a:cxn ang="T8">
                <a:pos x="T0" y="T1"/>
              </a:cxn>
              <a:cxn ang="T9">
                <a:pos x="T2" y="T3"/>
              </a:cxn>
              <a:cxn ang="T10">
                <a:pos x="T4" y="T5"/>
              </a:cxn>
              <a:cxn ang="T11">
                <a:pos x="T6" y="T7"/>
              </a:cxn>
            </a:cxnLst>
            <a:rect l="0" t="0" r="r" b="b"/>
            <a:pathLst>
              <a:path w="21588" h="21600" extrusionOk="0">
                <a:moveTo>
                  <a:pt x="9388" y="0"/>
                </a:moveTo>
                <a:cubicBezTo>
                  <a:pt x="9289" y="0"/>
                  <a:pt x="9192" y="29"/>
                  <a:pt x="9111" y="82"/>
                </a:cubicBezTo>
                <a:cubicBezTo>
                  <a:pt x="9024" y="140"/>
                  <a:pt x="8961" y="222"/>
                  <a:pt x="8929" y="317"/>
                </a:cubicBezTo>
                <a:cubicBezTo>
                  <a:pt x="8892" y="423"/>
                  <a:pt x="8853" y="528"/>
                  <a:pt x="8815" y="634"/>
                </a:cubicBezTo>
                <a:cubicBezTo>
                  <a:pt x="8739" y="845"/>
                  <a:pt x="8662" y="1057"/>
                  <a:pt x="8589" y="1269"/>
                </a:cubicBezTo>
                <a:cubicBezTo>
                  <a:pt x="8459" y="1642"/>
                  <a:pt x="8340" y="2016"/>
                  <a:pt x="8229" y="2393"/>
                </a:cubicBezTo>
                <a:cubicBezTo>
                  <a:pt x="6783" y="2776"/>
                  <a:pt x="5419" y="3491"/>
                  <a:pt x="4270" y="4537"/>
                </a:cubicBezTo>
                <a:cubicBezTo>
                  <a:pt x="3857" y="4449"/>
                  <a:pt x="3444" y="4366"/>
                  <a:pt x="3029" y="4287"/>
                </a:cubicBezTo>
                <a:cubicBezTo>
                  <a:pt x="2796" y="4242"/>
                  <a:pt x="2563" y="4198"/>
                  <a:pt x="2329" y="4154"/>
                </a:cubicBezTo>
                <a:cubicBezTo>
                  <a:pt x="2212" y="4132"/>
                  <a:pt x="2095" y="4112"/>
                  <a:pt x="1978" y="4089"/>
                </a:cubicBezTo>
                <a:cubicBezTo>
                  <a:pt x="1868" y="4066"/>
                  <a:pt x="1753" y="4080"/>
                  <a:pt x="1653" y="4128"/>
                </a:cubicBezTo>
                <a:cubicBezTo>
                  <a:pt x="1570" y="4168"/>
                  <a:pt x="1502" y="4228"/>
                  <a:pt x="1455" y="4303"/>
                </a:cubicBezTo>
                <a:cubicBezTo>
                  <a:pt x="1368" y="4445"/>
                  <a:pt x="1280" y="4589"/>
                  <a:pt x="1192" y="4731"/>
                </a:cubicBezTo>
                <a:cubicBezTo>
                  <a:pt x="1048" y="4967"/>
                  <a:pt x="903" y="5204"/>
                  <a:pt x="758" y="5440"/>
                </a:cubicBezTo>
                <a:cubicBezTo>
                  <a:pt x="614" y="5676"/>
                  <a:pt x="469" y="5910"/>
                  <a:pt x="324" y="6146"/>
                </a:cubicBezTo>
                <a:cubicBezTo>
                  <a:pt x="237" y="6289"/>
                  <a:pt x="150" y="6432"/>
                  <a:pt x="63" y="6575"/>
                </a:cubicBezTo>
                <a:cubicBezTo>
                  <a:pt x="14" y="6655"/>
                  <a:pt x="-7" y="6748"/>
                  <a:pt x="2" y="6840"/>
                </a:cubicBezTo>
                <a:cubicBezTo>
                  <a:pt x="12" y="6939"/>
                  <a:pt x="56" y="7031"/>
                  <a:pt x="129" y="7104"/>
                </a:cubicBezTo>
                <a:cubicBezTo>
                  <a:pt x="208" y="7187"/>
                  <a:pt x="288" y="7271"/>
                  <a:pt x="367" y="7354"/>
                </a:cubicBezTo>
                <a:cubicBezTo>
                  <a:pt x="526" y="7521"/>
                  <a:pt x="683" y="7687"/>
                  <a:pt x="843" y="7852"/>
                </a:cubicBezTo>
                <a:cubicBezTo>
                  <a:pt x="1126" y="8144"/>
                  <a:pt x="1417" y="8431"/>
                  <a:pt x="1715" y="8711"/>
                </a:cubicBezTo>
                <a:cubicBezTo>
                  <a:pt x="1356" y="10077"/>
                  <a:pt x="1356" y="11505"/>
                  <a:pt x="1711" y="12871"/>
                </a:cubicBezTo>
                <a:cubicBezTo>
                  <a:pt x="1423" y="13157"/>
                  <a:pt x="1135" y="13444"/>
                  <a:pt x="853" y="13735"/>
                </a:cubicBezTo>
                <a:cubicBezTo>
                  <a:pt x="693" y="13900"/>
                  <a:pt x="535" y="14067"/>
                  <a:pt x="376" y="14233"/>
                </a:cubicBezTo>
                <a:cubicBezTo>
                  <a:pt x="296" y="14316"/>
                  <a:pt x="217" y="14399"/>
                  <a:pt x="137" y="14482"/>
                </a:cubicBezTo>
                <a:cubicBezTo>
                  <a:pt x="60" y="14559"/>
                  <a:pt x="14" y="14658"/>
                  <a:pt x="8" y="14763"/>
                </a:cubicBezTo>
                <a:cubicBezTo>
                  <a:pt x="2" y="14850"/>
                  <a:pt x="24" y="14935"/>
                  <a:pt x="70" y="15011"/>
                </a:cubicBezTo>
                <a:cubicBezTo>
                  <a:pt x="157" y="15153"/>
                  <a:pt x="242" y="15296"/>
                  <a:pt x="329" y="15439"/>
                </a:cubicBezTo>
                <a:cubicBezTo>
                  <a:pt x="473" y="15676"/>
                  <a:pt x="618" y="15913"/>
                  <a:pt x="762" y="16149"/>
                </a:cubicBezTo>
                <a:cubicBezTo>
                  <a:pt x="906" y="16385"/>
                  <a:pt x="1049" y="16621"/>
                  <a:pt x="1192" y="16857"/>
                </a:cubicBezTo>
                <a:cubicBezTo>
                  <a:pt x="1279" y="17000"/>
                  <a:pt x="1367" y="17143"/>
                  <a:pt x="1454" y="17286"/>
                </a:cubicBezTo>
                <a:cubicBezTo>
                  <a:pt x="1503" y="17366"/>
                  <a:pt x="1577" y="17431"/>
                  <a:pt x="1666" y="17470"/>
                </a:cubicBezTo>
                <a:cubicBezTo>
                  <a:pt x="1763" y="17512"/>
                  <a:pt x="1872" y="17524"/>
                  <a:pt x="1976" y="17503"/>
                </a:cubicBezTo>
                <a:cubicBezTo>
                  <a:pt x="2093" y="17481"/>
                  <a:pt x="2208" y="17459"/>
                  <a:pt x="2325" y="17438"/>
                </a:cubicBezTo>
                <a:cubicBezTo>
                  <a:pt x="2559" y="17395"/>
                  <a:pt x="2794" y="17352"/>
                  <a:pt x="3028" y="17307"/>
                </a:cubicBezTo>
                <a:cubicBezTo>
                  <a:pt x="3436" y="17228"/>
                  <a:pt x="3843" y="17141"/>
                  <a:pt x="4247" y="17045"/>
                </a:cubicBezTo>
                <a:cubicBezTo>
                  <a:pt x="5402" y="18102"/>
                  <a:pt x="6775" y="18823"/>
                  <a:pt x="8231" y="19208"/>
                </a:cubicBezTo>
                <a:cubicBezTo>
                  <a:pt x="8353" y="19584"/>
                  <a:pt x="8478" y="19958"/>
                  <a:pt x="8609" y="20331"/>
                </a:cubicBezTo>
                <a:cubicBezTo>
                  <a:pt x="8684" y="20542"/>
                  <a:pt x="8760" y="20755"/>
                  <a:pt x="8836" y="20966"/>
                </a:cubicBezTo>
                <a:cubicBezTo>
                  <a:pt x="8874" y="21072"/>
                  <a:pt x="8911" y="21177"/>
                  <a:pt x="8948" y="21283"/>
                </a:cubicBezTo>
                <a:cubicBezTo>
                  <a:pt x="8982" y="21384"/>
                  <a:pt x="9053" y="21470"/>
                  <a:pt x="9147" y="21527"/>
                </a:cubicBezTo>
                <a:cubicBezTo>
                  <a:pt x="9225" y="21575"/>
                  <a:pt x="9316" y="21600"/>
                  <a:pt x="9409" y="21600"/>
                </a:cubicBezTo>
                <a:cubicBezTo>
                  <a:pt x="9584" y="21600"/>
                  <a:pt x="9759" y="21600"/>
                  <a:pt x="9934" y="21600"/>
                </a:cubicBezTo>
                <a:cubicBezTo>
                  <a:pt x="10225" y="21600"/>
                  <a:pt x="10517" y="21600"/>
                  <a:pt x="10808" y="21600"/>
                </a:cubicBezTo>
                <a:cubicBezTo>
                  <a:pt x="11099" y="21600"/>
                  <a:pt x="11390" y="21600"/>
                  <a:pt x="11681" y="21600"/>
                </a:cubicBezTo>
                <a:cubicBezTo>
                  <a:pt x="11857" y="21600"/>
                  <a:pt x="12032" y="21600"/>
                  <a:pt x="12207" y="21600"/>
                </a:cubicBezTo>
                <a:cubicBezTo>
                  <a:pt x="12306" y="21600"/>
                  <a:pt x="12403" y="21571"/>
                  <a:pt x="12484" y="21518"/>
                </a:cubicBezTo>
                <a:cubicBezTo>
                  <a:pt x="12571" y="21460"/>
                  <a:pt x="12636" y="21378"/>
                  <a:pt x="12667" y="21283"/>
                </a:cubicBezTo>
                <a:cubicBezTo>
                  <a:pt x="12705" y="21177"/>
                  <a:pt x="12742" y="21072"/>
                  <a:pt x="12780" y="20966"/>
                </a:cubicBezTo>
                <a:cubicBezTo>
                  <a:pt x="12856" y="20755"/>
                  <a:pt x="12933" y="20543"/>
                  <a:pt x="13006" y="20331"/>
                </a:cubicBezTo>
                <a:cubicBezTo>
                  <a:pt x="13136" y="19957"/>
                  <a:pt x="13257" y="19582"/>
                  <a:pt x="13368" y="19204"/>
                </a:cubicBezTo>
                <a:cubicBezTo>
                  <a:pt x="14806" y="18819"/>
                  <a:pt x="16164" y="18104"/>
                  <a:pt x="17308" y="17063"/>
                </a:cubicBezTo>
                <a:cubicBezTo>
                  <a:pt x="17720" y="17151"/>
                  <a:pt x="18131" y="17234"/>
                  <a:pt x="18545" y="17313"/>
                </a:cubicBezTo>
                <a:cubicBezTo>
                  <a:pt x="18779" y="17358"/>
                  <a:pt x="19013" y="17402"/>
                  <a:pt x="19247" y="17446"/>
                </a:cubicBezTo>
                <a:cubicBezTo>
                  <a:pt x="19364" y="17468"/>
                  <a:pt x="19481" y="17490"/>
                  <a:pt x="19598" y="17512"/>
                </a:cubicBezTo>
                <a:cubicBezTo>
                  <a:pt x="19708" y="17535"/>
                  <a:pt x="19823" y="17521"/>
                  <a:pt x="19923" y="17473"/>
                </a:cubicBezTo>
                <a:cubicBezTo>
                  <a:pt x="20006" y="17434"/>
                  <a:pt x="20074" y="17372"/>
                  <a:pt x="20121" y="17297"/>
                </a:cubicBezTo>
                <a:cubicBezTo>
                  <a:pt x="20208" y="17155"/>
                  <a:pt x="20295" y="17013"/>
                  <a:pt x="20382" y="16870"/>
                </a:cubicBezTo>
                <a:cubicBezTo>
                  <a:pt x="20526" y="16634"/>
                  <a:pt x="20671" y="16398"/>
                  <a:pt x="20816" y="16162"/>
                </a:cubicBezTo>
                <a:cubicBezTo>
                  <a:pt x="20961" y="15926"/>
                  <a:pt x="21106" y="15690"/>
                  <a:pt x="21250" y="15454"/>
                </a:cubicBezTo>
                <a:cubicBezTo>
                  <a:pt x="21337" y="15311"/>
                  <a:pt x="21426" y="15169"/>
                  <a:pt x="21513" y="15027"/>
                </a:cubicBezTo>
                <a:cubicBezTo>
                  <a:pt x="21562" y="14946"/>
                  <a:pt x="21583" y="14852"/>
                  <a:pt x="21574" y="14760"/>
                </a:cubicBezTo>
                <a:cubicBezTo>
                  <a:pt x="21564" y="14661"/>
                  <a:pt x="21518" y="14569"/>
                  <a:pt x="21446" y="14496"/>
                </a:cubicBezTo>
                <a:cubicBezTo>
                  <a:pt x="21366" y="14413"/>
                  <a:pt x="21288" y="14329"/>
                  <a:pt x="21209" y="14246"/>
                </a:cubicBezTo>
                <a:cubicBezTo>
                  <a:pt x="21050" y="14079"/>
                  <a:pt x="20891" y="13913"/>
                  <a:pt x="20731" y="13748"/>
                </a:cubicBezTo>
                <a:cubicBezTo>
                  <a:pt x="20448" y="13455"/>
                  <a:pt x="20157" y="13169"/>
                  <a:pt x="19859" y="12889"/>
                </a:cubicBezTo>
                <a:cubicBezTo>
                  <a:pt x="20217" y="11525"/>
                  <a:pt x="20219" y="10099"/>
                  <a:pt x="19865" y="8733"/>
                </a:cubicBezTo>
                <a:lnTo>
                  <a:pt x="19872" y="8743"/>
                </a:lnTo>
                <a:cubicBezTo>
                  <a:pt x="20165" y="8453"/>
                  <a:pt x="20455" y="8161"/>
                  <a:pt x="20742" y="7865"/>
                </a:cubicBezTo>
                <a:cubicBezTo>
                  <a:pt x="20902" y="7700"/>
                  <a:pt x="21060" y="7533"/>
                  <a:pt x="21219" y="7367"/>
                </a:cubicBezTo>
                <a:cubicBezTo>
                  <a:pt x="21299" y="7284"/>
                  <a:pt x="21378" y="7201"/>
                  <a:pt x="21458" y="7118"/>
                </a:cubicBezTo>
                <a:cubicBezTo>
                  <a:pt x="21535" y="7041"/>
                  <a:pt x="21581" y="6942"/>
                  <a:pt x="21587" y="6837"/>
                </a:cubicBezTo>
                <a:cubicBezTo>
                  <a:pt x="21593" y="6750"/>
                  <a:pt x="21573" y="6665"/>
                  <a:pt x="21527" y="6589"/>
                </a:cubicBezTo>
                <a:cubicBezTo>
                  <a:pt x="21440" y="6447"/>
                  <a:pt x="21353" y="6304"/>
                  <a:pt x="21266" y="6161"/>
                </a:cubicBezTo>
                <a:cubicBezTo>
                  <a:pt x="21122" y="5924"/>
                  <a:pt x="20979" y="5687"/>
                  <a:pt x="20835" y="5451"/>
                </a:cubicBezTo>
                <a:cubicBezTo>
                  <a:pt x="20691" y="5215"/>
                  <a:pt x="20546" y="4979"/>
                  <a:pt x="20403" y="4743"/>
                </a:cubicBezTo>
                <a:cubicBezTo>
                  <a:pt x="20316" y="4600"/>
                  <a:pt x="20230" y="4457"/>
                  <a:pt x="20143" y="4314"/>
                </a:cubicBezTo>
                <a:cubicBezTo>
                  <a:pt x="20094" y="4234"/>
                  <a:pt x="20018" y="4169"/>
                  <a:pt x="19929" y="4130"/>
                </a:cubicBezTo>
                <a:cubicBezTo>
                  <a:pt x="19832" y="4088"/>
                  <a:pt x="19725" y="4076"/>
                  <a:pt x="19621" y="4097"/>
                </a:cubicBezTo>
                <a:cubicBezTo>
                  <a:pt x="19504" y="4119"/>
                  <a:pt x="19387" y="4142"/>
                  <a:pt x="19270" y="4164"/>
                </a:cubicBezTo>
                <a:cubicBezTo>
                  <a:pt x="19036" y="4207"/>
                  <a:pt x="18801" y="4248"/>
                  <a:pt x="18567" y="4293"/>
                </a:cubicBezTo>
                <a:cubicBezTo>
                  <a:pt x="18153" y="4373"/>
                  <a:pt x="17740" y="4461"/>
                  <a:pt x="17331" y="4558"/>
                </a:cubicBezTo>
                <a:cubicBezTo>
                  <a:pt x="16182" y="3506"/>
                  <a:pt x="14817" y="2785"/>
                  <a:pt x="13370" y="2398"/>
                </a:cubicBezTo>
                <a:cubicBezTo>
                  <a:pt x="13247" y="2020"/>
                  <a:pt x="13118" y="1644"/>
                  <a:pt x="12986" y="1269"/>
                </a:cubicBezTo>
                <a:cubicBezTo>
                  <a:pt x="12911" y="1058"/>
                  <a:pt x="12835" y="845"/>
                  <a:pt x="12759" y="634"/>
                </a:cubicBezTo>
                <a:cubicBezTo>
                  <a:pt x="12721" y="528"/>
                  <a:pt x="12684" y="423"/>
                  <a:pt x="12647" y="317"/>
                </a:cubicBezTo>
                <a:cubicBezTo>
                  <a:pt x="12613" y="216"/>
                  <a:pt x="12544" y="130"/>
                  <a:pt x="12449" y="73"/>
                </a:cubicBezTo>
                <a:cubicBezTo>
                  <a:pt x="12372" y="25"/>
                  <a:pt x="12281" y="0"/>
                  <a:pt x="12188" y="0"/>
                </a:cubicBezTo>
                <a:cubicBezTo>
                  <a:pt x="12013" y="0"/>
                  <a:pt x="11836" y="0"/>
                  <a:pt x="11661" y="0"/>
                </a:cubicBezTo>
                <a:cubicBezTo>
                  <a:pt x="11370" y="0"/>
                  <a:pt x="11078" y="0"/>
                  <a:pt x="10787" y="0"/>
                </a:cubicBezTo>
                <a:cubicBezTo>
                  <a:pt x="10496" y="0"/>
                  <a:pt x="10206" y="0"/>
                  <a:pt x="9915" y="0"/>
                </a:cubicBezTo>
                <a:cubicBezTo>
                  <a:pt x="9740" y="0"/>
                  <a:pt x="9563" y="0"/>
                  <a:pt x="9388" y="0"/>
                </a:cubicBezTo>
                <a:close/>
                <a:moveTo>
                  <a:pt x="10787" y="5228"/>
                </a:moveTo>
                <a:cubicBezTo>
                  <a:pt x="12313" y="5228"/>
                  <a:pt x="13839" y="5771"/>
                  <a:pt x="15002" y="6859"/>
                </a:cubicBezTo>
                <a:cubicBezTo>
                  <a:pt x="17330" y="9035"/>
                  <a:pt x="17330" y="12565"/>
                  <a:pt x="15002" y="14741"/>
                </a:cubicBezTo>
                <a:cubicBezTo>
                  <a:pt x="12675" y="16917"/>
                  <a:pt x="8901" y="16917"/>
                  <a:pt x="6574" y="14741"/>
                </a:cubicBezTo>
                <a:cubicBezTo>
                  <a:pt x="4246" y="12565"/>
                  <a:pt x="4246" y="9035"/>
                  <a:pt x="6574" y="6859"/>
                </a:cubicBezTo>
                <a:cubicBezTo>
                  <a:pt x="7737" y="5771"/>
                  <a:pt x="9262" y="5228"/>
                  <a:pt x="10787" y="5228"/>
                </a:cubicBezTo>
                <a:close/>
              </a:path>
            </a:pathLst>
          </a:custGeom>
          <a:solidFill>
            <a:schemeClr val="accent3"/>
          </a:solidFill>
          <a:ln>
            <a:noFill/>
          </a:ln>
        </p:spPr>
        <p:txBody>
          <a:bodyPr lIns="10160" tIns="10160" rIns="10160" bIns="10160" anchor="ctr"/>
          <a:lstStyle/>
          <a:p>
            <a:endParaRPr lang="ar-IQ" sz="675"/>
          </a:p>
        </p:txBody>
      </p:sp>
      <p:sp>
        <p:nvSpPr>
          <p:cNvPr id="6" name="Shape 260">
            <a:extLst>
              <a:ext uri="{FF2B5EF4-FFF2-40B4-BE49-F238E27FC236}">
                <a16:creationId xmlns:a16="http://schemas.microsoft.com/office/drawing/2014/main" id="{AC628316-8AC0-4760-864C-11C18923178A}"/>
              </a:ext>
            </a:extLst>
          </p:cNvPr>
          <p:cNvSpPr>
            <a:spLocks noChangeArrowheads="1"/>
          </p:cNvSpPr>
          <p:nvPr/>
        </p:nvSpPr>
        <p:spPr bwMode="auto">
          <a:xfrm>
            <a:off x="2728331" y="3799782"/>
            <a:ext cx="448842"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400000"/>
                <a:headEnd/>
                <a:tailEnd/>
              </a14:hiddenLine>
            </a:ext>
          </a:extLst>
        </p:spPr>
        <p:txBody>
          <a:bodyPr wrap="none" lIns="19050" tIns="19050" rIns="19050" bIns="19050" anchor="ctr">
            <a:spAutoFit/>
          </a:bodyPr>
          <a:lstStyle>
            <a:lvl1pPr>
              <a:defRPr sz="5000">
                <a:solidFill>
                  <a:srgbClr val="000000"/>
                </a:solidFill>
                <a:latin typeface="Helvetica Light"/>
                <a:ea typeface="Helvetica Light"/>
                <a:cs typeface="Helvetica Light"/>
                <a:sym typeface="Helvetica Light"/>
              </a:defRPr>
            </a:lvl1pPr>
            <a:lvl2pPr marL="742950" indent="-285750">
              <a:defRPr sz="5000">
                <a:solidFill>
                  <a:srgbClr val="000000"/>
                </a:solidFill>
                <a:latin typeface="Helvetica Light"/>
                <a:ea typeface="Helvetica Light"/>
                <a:cs typeface="Helvetica Light"/>
                <a:sym typeface="Helvetica Light"/>
              </a:defRPr>
            </a:lvl2pPr>
            <a:lvl3pPr marL="1143000" indent="-228600">
              <a:defRPr sz="5000">
                <a:solidFill>
                  <a:srgbClr val="000000"/>
                </a:solidFill>
                <a:latin typeface="Helvetica Light"/>
                <a:ea typeface="Helvetica Light"/>
                <a:cs typeface="Helvetica Light"/>
                <a:sym typeface="Helvetica Light"/>
              </a:defRPr>
            </a:lvl3pPr>
            <a:lvl4pPr marL="1600200" indent="-228600">
              <a:defRPr sz="5000">
                <a:solidFill>
                  <a:srgbClr val="000000"/>
                </a:solidFill>
                <a:latin typeface="Helvetica Light"/>
                <a:ea typeface="Helvetica Light"/>
                <a:cs typeface="Helvetica Light"/>
                <a:sym typeface="Helvetica Light"/>
              </a:defRPr>
            </a:lvl4pPr>
            <a:lvl5pPr marL="2057400" indent="-228600">
              <a:defRPr sz="5000">
                <a:solidFill>
                  <a:srgbClr val="000000"/>
                </a:solidFill>
                <a:latin typeface="Helvetica Light"/>
                <a:ea typeface="Helvetica Light"/>
                <a:cs typeface="Helvetica Light"/>
                <a:sym typeface="Helvetica Light"/>
              </a:defRPr>
            </a:lvl5pPr>
            <a:lvl6pPr marL="2514600" indent="-228600" algn="l" defTabSz="825500" rtl="0" eaLnBrk="0" fontAlgn="base" hangingPunct="0">
              <a:spcBef>
                <a:spcPct val="0"/>
              </a:spcBef>
              <a:spcAft>
                <a:spcPct val="0"/>
              </a:spcAft>
              <a:defRPr sz="5000">
                <a:solidFill>
                  <a:srgbClr val="000000"/>
                </a:solidFill>
                <a:latin typeface="Helvetica Light"/>
                <a:ea typeface="Helvetica Light"/>
                <a:cs typeface="Helvetica Light"/>
                <a:sym typeface="Helvetica Light"/>
              </a:defRPr>
            </a:lvl6pPr>
            <a:lvl7pPr marL="2971800" indent="-228600" algn="l" defTabSz="825500" rtl="0" eaLnBrk="0" fontAlgn="base" hangingPunct="0">
              <a:spcBef>
                <a:spcPct val="0"/>
              </a:spcBef>
              <a:spcAft>
                <a:spcPct val="0"/>
              </a:spcAft>
              <a:defRPr sz="5000">
                <a:solidFill>
                  <a:srgbClr val="000000"/>
                </a:solidFill>
                <a:latin typeface="Helvetica Light"/>
                <a:ea typeface="Helvetica Light"/>
                <a:cs typeface="Helvetica Light"/>
                <a:sym typeface="Helvetica Light"/>
              </a:defRPr>
            </a:lvl7pPr>
            <a:lvl8pPr marL="3429000" indent="-228600" algn="l" defTabSz="825500" rtl="0" eaLnBrk="0" fontAlgn="base" hangingPunct="0">
              <a:spcBef>
                <a:spcPct val="0"/>
              </a:spcBef>
              <a:spcAft>
                <a:spcPct val="0"/>
              </a:spcAft>
              <a:defRPr sz="5000">
                <a:solidFill>
                  <a:srgbClr val="000000"/>
                </a:solidFill>
                <a:latin typeface="Helvetica Light"/>
                <a:ea typeface="Helvetica Light"/>
                <a:cs typeface="Helvetica Light"/>
                <a:sym typeface="Helvetica Light"/>
              </a:defRPr>
            </a:lvl8pPr>
            <a:lvl9pPr marL="3886200" indent="-228600" algn="l" defTabSz="825500" rtl="0" eaLnBrk="0" fontAlgn="base" hangingPunct="0">
              <a:spcBef>
                <a:spcPct val="0"/>
              </a:spcBef>
              <a:spcAft>
                <a:spcPct val="0"/>
              </a:spcAft>
              <a:defRPr sz="5000">
                <a:solidFill>
                  <a:srgbClr val="000000"/>
                </a:solidFill>
                <a:latin typeface="Helvetica Light"/>
                <a:ea typeface="Helvetica Light"/>
                <a:cs typeface="Helvetica Light"/>
                <a:sym typeface="Helvetica Light"/>
              </a:defRPr>
            </a:lvl9pPr>
          </a:lstStyle>
          <a:p>
            <a:pPr algn="ctr" eaLnBrk="1"/>
            <a:r>
              <a:rPr lang="en-US" sz="3150" dirty="0">
                <a:solidFill>
                  <a:schemeClr val="accent1"/>
                </a:solidFill>
                <a:latin typeface="+mn-lt"/>
                <a:ea typeface="Roboto Bk" pitchFamily="2" charset="0"/>
              </a:rPr>
              <a:t>01</a:t>
            </a:r>
            <a:endParaRPr lang="ar-IQ" sz="3150" dirty="0">
              <a:solidFill>
                <a:schemeClr val="accent1"/>
              </a:solidFill>
              <a:latin typeface="+mn-lt"/>
              <a:ea typeface="Roboto Bk" pitchFamily="2" charset="0"/>
            </a:endParaRPr>
          </a:p>
        </p:txBody>
      </p:sp>
      <p:sp>
        <p:nvSpPr>
          <p:cNvPr id="7" name="Shape 261">
            <a:extLst>
              <a:ext uri="{FF2B5EF4-FFF2-40B4-BE49-F238E27FC236}">
                <a16:creationId xmlns:a16="http://schemas.microsoft.com/office/drawing/2014/main" id="{712FA4E0-3452-4CB3-8557-7DCD9E20A15E}"/>
              </a:ext>
            </a:extLst>
          </p:cNvPr>
          <p:cNvSpPr>
            <a:spLocks noChangeArrowheads="1"/>
          </p:cNvSpPr>
          <p:nvPr/>
        </p:nvSpPr>
        <p:spPr bwMode="auto">
          <a:xfrm>
            <a:off x="3521020" y="1885634"/>
            <a:ext cx="339838" cy="396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400000"/>
                <a:headEnd/>
                <a:tailEnd/>
              </a14:hiddenLine>
            </a:ext>
          </a:extLst>
        </p:spPr>
        <p:txBody>
          <a:bodyPr wrap="none" lIns="19050" tIns="19050" rIns="19050" bIns="19050" anchor="ctr">
            <a:spAutoFit/>
          </a:bodyPr>
          <a:lstStyle>
            <a:lvl1pPr>
              <a:defRPr sz="5000">
                <a:solidFill>
                  <a:srgbClr val="000000"/>
                </a:solidFill>
                <a:latin typeface="Helvetica Light"/>
                <a:ea typeface="Helvetica Light"/>
                <a:cs typeface="Helvetica Light"/>
                <a:sym typeface="Helvetica Light"/>
              </a:defRPr>
            </a:lvl1pPr>
            <a:lvl2pPr marL="742950" indent="-285750">
              <a:defRPr sz="5000">
                <a:solidFill>
                  <a:srgbClr val="000000"/>
                </a:solidFill>
                <a:latin typeface="Helvetica Light"/>
                <a:ea typeface="Helvetica Light"/>
                <a:cs typeface="Helvetica Light"/>
                <a:sym typeface="Helvetica Light"/>
              </a:defRPr>
            </a:lvl2pPr>
            <a:lvl3pPr marL="1143000" indent="-228600">
              <a:defRPr sz="5000">
                <a:solidFill>
                  <a:srgbClr val="000000"/>
                </a:solidFill>
                <a:latin typeface="Helvetica Light"/>
                <a:ea typeface="Helvetica Light"/>
                <a:cs typeface="Helvetica Light"/>
                <a:sym typeface="Helvetica Light"/>
              </a:defRPr>
            </a:lvl3pPr>
            <a:lvl4pPr marL="1600200" indent="-228600">
              <a:defRPr sz="5000">
                <a:solidFill>
                  <a:srgbClr val="000000"/>
                </a:solidFill>
                <a:latin typeface="Helvetica Light"/>
                <a:ea typeface="Helvetica Light"/>
                <a:cs typeface="Helvetica Light"/>
                <a:sym typeface="Helvetica Light"/>
              </a:defRPr>
            </a:lvl4pPr>
            <a:lvl5pPr marL="2057400" indent="-228600">
              <a:defRPr sz="5000">
                <a:solidFill>
                  <a:srgbClr val="000000"/>
                </a:solidFill>
                <a:latin typeface="Helvetica Light"/>
                <a:ea typeface="Helvetica Light"/>
                <a:cs typeface="Helvetica Light"/>
                <a:sym typeface="Helvetica Light"/>
              </a:defRPr>
            </a:lvl5pPr>
            <a:lvl6pPr marL="2514600" indent="-228600" algn="l" defTabSz="825500" rtl="0" eaLnBrk="0" fontAlgn="base" hangingPunct="0">
              <a:spcBef>
                <a:spcPct val="0"/>
              </a:spcBef>
              <a:spcAft>
                <a:spcPct val="0"/>
              </a:spcAft>
              <a:defRPr sz="5000">
                <a:solidFill>
                  <a:srgbClr val="000000"/>
                </a:solidFill>
                <a:latin typeface="Helvetica Light"/>
                <a:ea typeface="Helvetica Light"/>
                <a:cs typeface="Helvetica Light"/>
                <a:sym typeface="Helvetica Light"/>
              </a:defRPr>
            </a:lvl6pPr>
            <a:lvl7pPr marL="2971800" indent="-228600" algn="l" defTabSz="825500" rtl="0" eaLnBrk="0" fontAlgn="base" hangingPunct="0">
              <a:spcBef>
                <a:spcPct val="0"/>
              </a:spcBef>
              <a:spcAft>
                <a:spcPct val="0"/>
              </a:spcAft>
              <a:defRPr sz="5000">
                <a:solidFill>
                  <a:srgbClr val="000000"/>
                </a:solidFill>
                <a:latin typeface="Helvetica Light"/>
                <a:ea typeface="Helvetica Light"/>
                <a:cs typeface="Helvetica Light"/>
                <a:sym typeface="Helvetica Light"/>
              </a:defRPr>
            </a:lvl7pPr>
            <a:lvl8pPr marL="3429000" indent="-228600" algn="l" defTabSz="825500" rtl="0" eaLnBrk="0" fontAlgn="base" hangingPunct="0">
              <a:spcBef>
                <a:spcPct val="0"/>
              </a:spcBef>
              <a:spcAft>
                <a:spcPct val="0"/>
              </a:spcAft>
              <a:defRPr sz="5000">
                <a:solidFill>
                  <a:srgbClr val="000000"/>
                </a:solidFill>
                <a:latin typeface="Helvetica Light"/>
                <a:ea typeface="Helvetica Light"/>
                <a:cs typeface="Helvetica Light"/>
                <a:sym typeface="Helvetica Light"/>
              </a:defRPr>
            </a:lvl8pPr>
            <a:lvl9pPr marL="3886200" indent="-228600" algn="l" defTabSz="825500" rtl="0" eaLnBrk="0" fontAlgn="base" hangingPunct="0">
              <a:spcBef>
                <a:spcPct val="0"/>
              </a:spcBef>
              <a:spcAft>
                <a:spcPct val="0"/>
              </a:spcAft>
              <a:defRPr sz="5000">
                <a:solidFill>
                  <a:srgbClr val="000000"/>
                </a:solidFill>
                <a:latin typeface="Helvetica Light"/>
                <a:ea typeface="Helvetica Light"/>
                <a:cs typeface="Helvetica Light"/>
                <a:sym typeface="Helvetica Light"/>
              </a:defRPr>
            </a:lvl9pPr>
          </a:lstStyle>
          <a:p>
            <a:pPr algn="ctr" eaLnBrk="1"/>
            <a:r>
              <a:rPr lang="en-US" sz="2325" dirty="0">
                <a:solidFill>
                  <a:schemeClr val="accent3"/>
                </a:solidFill>
                <a:latin typeface="+mn-lt"/>
                <a:ea typeface="Roboto Bk" pitchFamily="2" charset="0"/>
              </a:rPr>
              <a:t>03</a:t>
            </a:r>
            <a:endParaRPr lang="ar-IQ" sz="2325" dirty="0">
              <a:solidFill>
                <a:schemeClr val="accent3"/>
              </a:solidFill>
              <a:latin typeface="+mn-lt"/>
              <a:ea typeface="Roboto Bk" pitchFamily="2" charset="0"/>
            </a:endParaRPr>
          </a:p>
        </p:txBody>
      </p:sp>
      <p:sp>
        <p:nvSpPr>
          <p:cNvPr id="8" name="Shape 262">
            <a:extLst>
              <a:ext uri="{FF2B5EF4-FFF2-40B4-BE49-F238E27FC236}">
                <a16:creationId xmlns:a16="http://schemas.microsoft.com/office/drawing/2014/main" id="{423F0975-208C-4D57-8DEE-84955D61DC76}"/>
              </a:ext>
            </a:extLst>
          </p:cNvPr>
          <p:cNvSpPr>
            <a:spLocks noChangeArrowheads="1"/>
          </p:cNvSpPr>
          <p:nvPr/>
        </p:nvSpPr>
        <p:spPr bwMode="auto">
          <a:xfrm>
            <a:off x="1734383" y="2113530"/>
            <a:ext cx="525786" cy="6155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400000"/>
                <a:headEnd/>
                <a:tailEnd/>
              </a14:hiddenLine>
            </a:ext>
          </a:extLst>
        </p:spPr>
        <p:txBody>
          <a:bodyPr wrap="none" lIns="19050" tIns="19050" rIns="19050" bIns="19050" anchor="ctr">
            <a:spAutoFit/>
          </a:bodyPr>
          <a:lstStyle>
            <a:lvl1pPr>
              <a:defRPr sz="5000">
                <a:solidFill>
                  <a:srgbClr val="000000"/>
                </a:solidFill>
                <a:latin typeface="Helvetica Light"/>
                <a:ea typeface="Helvetica Light"/>
                <a:cs typeface="Helvetica Light"/>
                <a:sym typeface="Helvetica Light"/>
              </a:defRPr>
            </a:lvl1pPr>
            <a:lvl2pPr marL="742950" indent="-285750">
              <a:defRPr sz="5000">
                <a:solidFill>
                  <a:srgbClr val="000000"/>
                </a:solidFill>
                <a:latin typeface="Helvetica Light"/>
                <a:ea typeface="Helvetica Light"/>
                <a:cs typeface="Helvetica Light"/>
                <a:sym typeface="Helvetica Light"/>
              </a:defRPr>
            </a:lvl2pPr>
            <a:lvl3pPr marL="1143000" indent="-228600">
              <a:defRPr sz="5000">
                <a:solidFill>
                  <a:srgbClr val="000000"/>
                </a:solidFill>
                <a:latin typeface="Helvetica Light"/>
                <a:ea typeface="Helvetica Light"/>
                <a:cs typeface="Helvetica Light"/>
                <a:sym typeface="Helvetica Light"/>
              </a:defRPr>
            </a:lvl3pPr>
            <a:lvl4pPr marL="1600200" indent="-228600">
              <a:defRPr sz="5000">
                <a:solidFill>
                  <a:srgbClr val="000000"/>
                </a:solidFill>
                <a:latin typeface="Helvetica Light"/>
                <a:ea typeface="Helvetica Light"/>
                <a:cs typeface="Helvetica Light"/>
                <a:sym typeface="Helvetica Light"/>
              </a:defRPr>
            </a:lvl4pPr>
            <a:lvl5pPr marL="2057400" indent="-228600">
              <a:defRPr sz="5000">
                <a:solidFill>
                  <a:srgbClr val="000000"/>
                </a:solidFill>
                <a:latin typeface="Helvetica Light"/>
                <a:ea typeface="Helvetica Light"/>
                <a:cs typeface="Helvetica Light"/>
                <a:sym typeface="Helvetica Light"/>
              </a:defRPr>
            </a:lvl5pPr>
            <a:lvl6pPr marL="2514600" indent="-228600" algn="l" defTabSz="825500" rtl="0" eaLnBrk="0" fontAlgn="base" hangingPunct="0">
              <a:spcBef>
                <a:spcPct val="0"/>
              </a:spcBef>
              <a:spcAft>
                <a:spcPct val="0"/>
              </a:spcAft>
              <a:defRPr sz="5000">
                <a:solidFill>
                  <a:srgbClr val="000000"/>
                </a:solidFill>
                <a:latin typeface="Helvetica Light"/>
                <a:ea typeface="Helvetica Light"/>
                <a:cs typeface="Helvetica Light"/>
                <a:sym typeface="Helvetica Light"/>
              </a:defRPr>
            </a:lvl6pPr>
            <a:lvl7pPr marL="2971800" indent="-228600" algn="l" defTabSz="825500" rtl="0" eaLnBrk="0" fontAlgn="base" hangingPunct="0">
              <a:spcBef>
                <a:spcPct val="0"/>
              </a:spcBef>
              <a:spcAft>
                <a:spcPct val="0"/>
              </a:spcAft>
              <a:defRPr sz="5000">
                <a:solidFill>
                  <a:srgbClr val="000000"/>
                </a:solidFill>
                <a:latin typeface="Helvetica Light"/>
                <a:ea typeface="Helvetica Light"/>
                <a:cs typeface="Helvetica Light"/>
                <a:sym typeface="Helvetica Light"/>
              </a:defRPr>
            </a:lvl7pPr>
            <a:lvl8pPr marL="3429000" indent="-228600" algn="l" defTabSz="825500" rtl="0" eaLnBrk="0" fontAlgn="base" hangingPunct="0">
              <a:spcBef>
                <a:spcPct val="0"/>
              </a:spcBef>
              <a:spcAft>
                <a:spcPct val="0"/>
              </a:spcAft>
              <a:defRPr sz="5000">
                <a:solidFill>
                  <a:srgbClr val="000000"/>
                </a:solidFill>
                <a:latin typeface="Helvetica Light"/>
                <a:ea typeface="Helvetica Light"/>
                <a:cs typeface="Helvetica Light"/>
                <a:sym typeface="Helvetica Light"/>
              </a:defRPr>
            </a:lvl8pPr>
            <a:lvl9pPr marL="3886200" indent="-228600" algn="l" defTabSz="825500" rtl="0" eaLnBrk="0" fontAlgn="base" hangingPunct="0">
              <a:spcBef>
                <a:spcPct val="0"/>
              </a:spcBef>
              <a:spcAft>
                <a:spcPct val="0"/>
              </a:spcAft>
              <a:defRPr sz="5000">
                <a:solidFill>
                  <a:srgbClr val="000000"/>
                </a:solidFill>
                <a:latin typeface="Helvetica Light"/>
                <a:ea typeface="Helvetica Light"/>
                <a:cs typeface="Helvetica Light"/>
                <a:sym typeface="Helvetica Light"/>
              </a:defRPr>
            </a:lvl9pPr>
          </a:lstStyle>
          <a:p>
            <a:pPr algn="ctr" eaLnBrk="1"/>
            <a:r>
              <a:rPr lang="en-US" sz="3750" dirty="0">
                <a:solidFill>
                  <a:srgbClr val="356377"/>
                </a:solidFill>
                <a:latin typeface="+mn-lt"/>
                <a:ea typeface="Roboto Bk" pitchFamily="2" charset="0"/>
              </a:rPr>
              <a:t>02</a:t>
            </a:r>
            <a:endParaRPr lang="ar-IQ" sz="3750" dirty="0">
              <a:solidFill>
                <a:srgbClr val="356377"/>
              </a:solidFill>
              <a:latin typeface="+mn-lt"/>
              <a:ea typeface="Roboto Bk" pitchFamily="2" charset="0"/>
            </a:endParaRPr>
          </a:p>
        </p:txBody>
      </p:sp>
      <p:sp>
        <p:nvSpPr>
          <p:cNvPr id="9" name="Rectangle 11">
            <a:extLst>
              <a:ext uri="{FF2B5EF4-FFF2-40B4-BE49-F238E27FC236}">
                <a16:creationId xmlns:a16="http://schemas.microsoft.com/office/drawing/2014/main" id="{5422A932-54CC-4F76-BB09-810FC31B2483}"/>
              </a:ext>
            </a:extLst>
          </p:cNvPr>
          <p:cNvSpPr/>
          <p:nvPr/>
        </p:nvSpPr>
        <p:spPr>
          <a:xfrm>
            <a:off x="5231738" y="1497152"/>
            <a:ext cx="2605976" cy="415498"/>
          </a:xfrm>
          <a:prstGeom prst="rect">
            <a:avLst/>
          </a:prstGeom>
        </p:spPr>
        <p:txBody>
          <a:bodyPr wrap="square">
            <a:spAutoFit/>
          </a:bodyPr>
          <a:lstStyle/>
          <a:p>
            <a:r>
              <a:rPr lang="en-US" sz="2100" b="1" dirty="0">
                <a:solidFill>
                  <a:schemeClr val="accent1"/>
                </a:solidFill>
                <a:cs typeface="Aharoni" panose="02010803020104030203" pitchFamily="2" charset="-79"/>
              </a:rPr>
              <a:t>GEAR INFOGRAPHIC</a:t>
            </a:r>
          </a:p>
        </p:txBody>
      </p:sp>
      <p:sp>
        <p:nvSpPr>
          <p:cNvPr id="10" name="TextBox 12">
            <a:extLst>
              <a:ext uri="{FF2B5EF4-FFF2-40B4-BE49-F238E27FC236}">
                <a16:creationId xmlns:a16="http://schemas.microsoft.com/office/drawing/2014/main" id="{D7CF7593-D73D-4EDC-8400-8DBB092D7C80}"/>
              </a:ext>
            </a:extLst>
          </p:cNvPr>
          <p:cNvSpPr txBox="1"/>
          <p:nvPr/>
        </p:nvSpPr>
        <p:spPr>
          <a:xfrm>
            <a:off x="5313134" y="2013049"/>
            <a:ext cx="2885985" cy="692497"/>
          </a:xfrm>
          <a:prstGeom prst="rect">
            <a:avLst/>
          </a:prstGeom>
          <a:noFill/>
        </p:spPr>
        <p:txBody>
          <a:bodyPr wrap="square" lIns="0" tIns="0" rIns="0" bIns="0"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900" dirty="0"/>
              <a:t>There are many variations of passages of lorem ipsum available, but the majority have suffered alteration in some form, by injected humour, or randomized words which don't look even slightly believable. If you are going to use A passage of lorem If you .</a:t>
            </a:r>
          </a:p>
        </p:txBody>
      </p:sp>
      <p:grpSp>
        <p:nvGrpSpPr>
          <p:cNvPr id="11" name="Group 13">
            <a:extLst>
              <a:ext uri="{FF2B5EF4-FFF2-40B4-BE49-F238E27FC236}">
                <a16:creationId xmlns:a16="http://schemas.microsoft.com/office/drawing/2014/main" id="{040BE61F-ECCC-49D2-BE58-F05169C8B52A}"/>
              </a:ext>
            </a:extLst>
          </p:cNvPr>
          <p:cNvGrpSpPr/>
          <p:nvPr/>
        </p:nvGrpSpPr>
        <p:grpSpPr>
          <a:xfrm>
            <a:off x="5313133" y="3262249"/>
            <a:ext cx="423638" cy="423638"/>
            <a:chOff x="7011607" y="3541486"/>
            <a:chExt cx="564850" cy="564850"/>
          </a:xfrm>
        </p:grpSpPr>
        <p:sp>
          <p:nvSpPr>
            <p:cNvPr id="12" name="Rounded Rectangle 14">
              <a:extLst>
                <a:ext uri="{FF2B5EF4-FFF2-40B4-BE49-F238E27FC236}">
                  <a16:creationId xmlns:a16="http://schemas.microsoft.com/office/drawing/2014/main" id="{923CEB8B-3246-496C-85A7-A23172AF9BB9}"/>
                </a:ext>
              </a:extLst>
            </p:cNvPr>
            <p:cNvSpPr/>
            <p:nvPr/>
          </p:nvSpPr>
          <p:spPr>
            <a:xfrm>
              <a:off x="7011607" y="3541486"/>
              <a:ext cx="564850" cy="564850"/>
            </a:xfrm>
            <a:prstGeom prst="roundRect">
              <a:avLst/>
            </a:prstGeom>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13"/>
            </a:p>
          </p:txBody>
        </p:sp>
        <p:sp>
          <p:nvSpPr>
            <p:cNvPr id="13" name="AutoShape 36">
              <a:extLst>
                <a:ext uri="{FF2B5EF4-FFF2-40B4-BE49-F238E27FC236}">
                  <a16:creationId xmlns:a16="http://schemas.microsoft.com/office/drawing/2014/main" id="{5BB27826-CF72-408B-948D-61316733D1D0}"/>
                </a:ext>
              </a:extLst>
            </p:cNvPr>
            <p:cNvSpPr>
              <a:spLocks/>
            </p:cNvSpPr>
            <p:nvPr/>
          </p:nvSpPr>
          <p:spPr bwMode="auto">
            <a:xfrm>
              <a:off x="7130361" y="3659116"/>
              <a:ext cx="327342" cy="32959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517" y="0"/>
                  </a:moveTo>
                  <a:lnTo>
                    <a:pt x="2083" y="0"/>
                  </a:lnTo>
                  <a:cubicBezTo>
                    <a:pt x="840" y="0"/>
                    <a:pt x="0" y="1032"/>
                    <a:pt x="0" y="2063"/>
                  </a:cubicBezTo>
                  <a:lnTo>
                    <a:pt x="0" y="21600"/>
                  </a:lnTo>
                  <a:lnTo>
                    <a:pt x="4367" y="17273"/>
                  </a:lnTo>
                  <a:lnTo>
                    <a:pt x="19517" y="17273"/>
                  </a:lnTo>
                  <a:cubicBezTo>
                    <a:pt x="20559" y="17273"/>
                    <a:pt x="21600" y="16242"/>
                    <a:pt x="21600" y="15010"/>
                  </a:cubicBezTo>
                  <a:lnTo>
                    <a:pt x="21600" y="2063"/>
                  </a:lnTo>
                  <a:cubicBezTo>
                    <a:pt x="21600" y="1032"/>
                    <a:pt x="20559" y="0"/>
                    <a:pt x="19517" y="0"/>
                  </a:cubicBezTo>
                  <a:close/>
                  <a:moveTo>
                    <a:pt x="17233" y="12947"/>
                  </a:moveTo>
                  <a:lnTo>
                    <a:pt x="4367" y="12947"/>
                  </a:lnTo>
                  <a:lnTo>
                    <a:pt x="4367" y="10684"/>
                  </a:lnTo>
                  <a:lnTo>
                    <a:pt x="17233" y="10684"/>
                  </a:lnTo>
                  <a:lnTo>
                    <a:pt x="17233" y="12947"/>
                  </a:lnTo>
                  <a:close/>
                  <a:moveTo>
                    <a:pt x="17233" y="9652"/>
                  </a:moveTo>
                  <a:lnTo>
                    <a:pt x="4367" y="9652"/>
                  </a:lnTo>
                  <a:lnTo>
                    <a:pt x="4367" y="7622"/>
                  </a:lnTo>
                  <a:lnTo>
                    <a:pt x="17233" y="7622"/>
                  </a:lnTo>
                  <a:lnTo>
                    <a:pt x="17233" y="9652"/>
                  </a:lnTo>
                  <a:close/>
                  <a:moveTo>
                    <a:pt x="17233" y="6390"/>
                  </a:moveTo>
                  <a:lnTo>
                    <a:pt x="4367" y="6390"/>
                  </a:lnTo>
                  <a:lnTo>
                    <a:pt x="4367" y="4327"/>
                  </a:lnTo>
                  <a:lnTo>
                    <a:pt x="17233" y="4327"/>
                  </a:lnTo>
                  <a:lnTo>
                    <a:pt x="17233" y="6390"/>
                  </a:lnTo>
                  <a:close/>
                </a:path>
              </a:pathLst>
            </a:custGeom>
            <a:solidFill>
              <a:schemeClr val="bg1"/>
            </a:solidFill>
            <a:ln>
              <a:noFill/>
            </a:ln>
            <a:effectLst/>
          </p:spPr>
          <p:txBody>
            <a:bodyPr lIns="17145" rIns="17145" anchor="ctr"/>
            <a:lstStyle>
              <a:lvl1pPr>
                <a:defRPr sz="3000" b="1">
                  <a:solidFill>
                    <a:srgbClr val="000000"/>
                  </a:solidFill>
                  <a:latin typeface="Helvetica Neue" charset="0"/>
                  <a:ea typeface="Helvetica Neue" charset="0"/>
                  <a:cs typeface="Helvetica Neue" charset="0"/>
                  <a:sym typeface="Helvetica Neue" charset="0"/>
                </a:defRPr>
              </a:lvl1pPr>
              <a:lvl2pPr>
                <a:defRPr sz="3000" b="1">
                  <a:solidFill>
                    <a:srgbClr val="000000"/>
                  </a:solidFill>
                  <a:latin typeface="Helvetica Neue" charset="0"/>
                  <a:ea typeface="Helvetica Neue" charset="0"/>
                  <a:cs typeface="Helvetica Neue" charset="0"/>
                  <a:sym typeface="Helvetica Neue" charset="0"/>
                </a:defRPr>
              </a:lvl2pPr>
              <a:lvl3pPr>
                <a:defRPr sz="3000" b="1">
                  <a:solidFill>
                    <a:srgbClr val="000000"/>
                  </a:solidFill>
                  <a:latin typeface="Helvetica Neue" charset="0"/>
                  <a:ea typeface="Helvetica Neue" charset="0"/>
                  <a:cs typeface="Helvetica Neue" charset="0"/>
                  <a:sym typeface="Helvetica Neue" charset="0"/>
                </a:defRPr>
              </a:lvl3pPr>
              <a:lvl4pPr>
                <a:defRPr sz="3000" b="1">
                  <a:solidFill>
                    <a:srgbClr val="000000"/>
                  </a:solidFill>
                  <a:latin typeface="Helvetica Neue" charset="0"/>
                  <a:ea typeface="Helvetica Neue" charset="0"/>
                  <a:cs typeface="Helvetica Neue" charset="0"/>
                  <a:sym typeface="Helvetica Neue" charset="0"/>
                </a:defRPr>
              </a:lvl4pPr>
              <a:lvl5pPr>
                <a:defRPr sz="3000" b="1">
                  <a:solidFill>
                    <a:srgbClr val="000000"/>
                  </a:solidFill>
                  <a:latin typeface="Helvetica Neue" charset="0"/>
                  <a:ea typeface="Helvetica Neue" charset="0"/>
                  <a:cs typeface="Helvetica Neue" charset="0"/>
                  <a:sym typeface="Helvetica Neue" charset="0"/>
                </a:defRPr>
              </a:lvl5pPr>
              <a:lvl6pPr marL="457200" indent="914400" algn="ctr" rtl="0" fontAlgn="base" hangingPunct="0">
                <a:spcBef>
                  <a:spcPct val="0"/>
                </a:spcBef>
                <a:spcAft>
                  <a:spcPct val="0"/>
                </a:spcAft>
                <a:defRPr sz="3000" b="1">
                  <a:solidFill>
                    <a:srgbClr val="000000"/>
                  </a:solidFill>
                  <a:latin typeface="Helvetica Neue" charset="0"/>
                  <a:ea typeface="Helvetica Neue" charset="0"/>
                  <a:cs typeface="Helvetica Neue" charset="0"/>
                  <a:sym typeface="Helvetica Neue" charset="0"/>
                </a:defRPr>
              </a:lvl6pPr>
              <a:lvl7pPr marL="914400" indent="914400" algn="ctr" rtl="0" fontAlgn="base" hangingPunct="0">
                <a:spcBef>
                  <a:spcPct val="0"/>
                </a:spcBef>
                <a:spcAft>
                  <a:spcPct val="0"/>
                </a:spcAft>
                <a:defRPr sz="3000" b="1">
                  <a:solidFill>
                    <a:srgbClr val="000000"/>
                  </a:solidFill>
                  <a:latin typeface="Helvetica Neue" charset="0"/>
                  <a:ea typeface="Helvetica Neue" charset="0"/>
                  <a:cs typeface="Helvetica Neue" charset="0"/>
                  <a:sym typeface="Helvetica Neue" charset="0"/>
                </a:defRPr>
              </a:lvl7pPr>
              <a:lvl8pPr marL="1371600" indent="914400" algn="ctr" rtl="0" fontAlgn="base" hangingPunct="0">
                <a:spcBef>
                  <a:spcPct val="0"/>
                </a:spcBef>
                <a:spcAft>
                  <a:spcPct val="0"/>
                </a:spcAft>
                <a:defRPr sz="3000" b="1">
                  <a:solidFill>
                    <a:srgbClr val="000000"/>
                  </a:solidFill>
                  <a:latin typeface="Helvetica Neue" charset="0"/>
                  <a:ea typeface="Helvetica Neue" charset="0"/>
                  <a:cs typeface="Helvetica Neue" charset="0"/>
                  <a:sym typeface="Helvetica Neue" charset="0"/>
                </a:defRPr>
              </a:lvl8pPr>
              <a:lvl9pPr marL="1828800" indent="914400" algn="ctr" rtl="0" fontAlgn="base" hangingPunct="0">
                <a:spcBef>
                  <a:spcPct val="0"/>
                </a:spcBef>
                <a:spcAft>
                  <a:spcPct val="0"/>
                </a:spcAft>
                <a:defRPr sz="3000" b="1">
                  <a:solidFill>
                    <a:srgbClr val="000000"/>
                  </a:solidFill>
                  <a:latin typeface="Helvetica Neue" charset="0"/>
                  <a:ea typeface="Helvetica Neue" charset="0"/>
                  <a:cs typeface="Helvetica Neue" charset="0"/>
                  <a:sym typeface="Helvetica Neue" charset="0"/>
                </a:defRPr>
              </a:lvl9pPr>
            </a:lstStyle>
            <a:p>
              <a:pPr defTabSz="342900"/>
              <a:endParaRPr lang="ar-IQ" sz="675" b="0">
                <a:solidFill>
                  <a:srgbClr val="A6AAA9"/>
                </a:solidFill>
                <a:latin typeface="+mn-lt"/>
                <a:ea typeface="Roboto Regular" charset="0"/>
                <a:cs typeface="Roboto Regular" charset="0"/>
                <a:sym typeface="Roboto Regular" charset="0"/>
              </a:endParaRPr>
            </a:p>
          </p:txBody>
        </p:sp>
      </p:grpSp>
      <p:grpSp>
        <p:nvGrpSpPr>
          <p:cNvPr id="14" name="Group 16">
            <a:extLst>
              <a:ext uri="{FF2B5EF4-FFF2-40B4-BE49-F238E27FC236}">
                <a16:creationId xmlns:a16="http://schemas.microsoft.com/office/drawing/2014/main" id="{EB2BDA49-0B41-4844-9312-CB500833D195}"/>
              </a:ext>
            </a:extLst>
          </p:cNvPr>
          <p:cNvGrpSpPr/>
          <p:nvPr/>
        </p:nvGrpSpPr>
        <p:grpSpPr>
          <a:xfrm>
            <a:off x="5313133" y="4220818"/>
            <a:ext cx="423638" cy="423638"/>
            <a:chOff x="7011607" y="4367362"/>
            <a:chExt cx="564850" cy="564850"/>
          </a:xfrm>
        </p:grpSpPr>
        <p:sp>
          <p:nvSpPr>
            <p:cNvPr id="15" name="Rounded Rectangle 17">
              <a:extLst>
                <a:ext uri="{FF2B5EF4-FFF2-40B4-BE49-F238E27FC236}">
                  <a16:creationId xmlns:a16="http://schemas.microsoft.com/office/drawing/2014/main" id="{A8F9F299-7518-4D24-9709-FFEBA9DF678D}"/>
                </a:ext>
              </a:extLst>
            </p:cNvPr>
            <p:cNvSpPr/>
            <p:nvPr/>
          </p:nvSpPr>
          <p:spPr>
            <a:xfrm>
              <a:off x="7011607" y="4367362"/>
              <a:ext cx="564850" cy="564850"/>
            </a:xfrm>
            <a:prstGeom prst="roundRect">
              <a:avLst/>
            </a:prstGeom>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13"/>
            </a:p>
          </p:txBody>
        </p:sp>
        <p:sp>
          <p:nvSpPr>
            <p:cNvPr id="16" name="AutoShape 29">
              <a:extLst>
                <a:ext uri="{FF2B5EF4-FFF2-40B4-BE49-F238E27FC236}">
                  <a16:creationId xmlns:a16="http://schemas.microsoft.com/office/drawing/2014/main" id="{21D3BDFA-298D-41F6-9B1A-0DD76BB9908E}"/>
                </a:ext>
              </a:extLst>
            </p:cNvPr>
            <p:cNvSpPr>
              <a:spLocks/>
            </p:cNvSpPr>
            <p:nvPr/>
          </p:nvSpPr>
          <p:spPr bwMode="auto">
            <a:xfrm>
              <a:off x="7127486" y="4449750"/>
              <a:ext cx="333093" cy="400075"/>
            </a:xfrm>
            <a:custGeom>
              <a:avLst/>
              <a:gdLst>
                <a:gd name="T0" fmla="*/ 292153 w 21600"/>
                <a:gd name="T1" fmla="*/ 350866 h 21600"/>
                <a:gd name="T2" fmla="*/ 292153 w 21600"/>
                <a:gd name="T3" fmla="*/ 350866 h 21600"/>
                <a:gd name="T4" fmla="*/ 292153 w 21600"/>
                <a:gd name="T5" fmla="*/ 350866 h 21600"/>
                <a:gd name="T6" fmla="*/ 292153 w 21600"/>
                <a:gd name="T7" fmla="*/ 35086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5640" y="5251"/>
                  </a:moveTo>
                  <a:lnTo>
                    <a:pt x="9374" y="0"/>
                  </a:lnTo>
                  <a:lnTo>
                    <a:pt x="9374" y="3500"/>
                  </a:lnTo>
                  <a:cubicBezTo>
                    <a:pt x="4177" y="4141"/>
                    <a:pt x="0" y="7983"/>
                    <a:pt x="0" y="12678"/>
                  </a:cubicBezTo>
                  <a:cubicBezTo>
                    <a:pt x="0" y="17374"/>
                    <a:pt x="4177" y="20960"/>
                    <a:pt x="9374" y="21600"/>
                  </a:cubicBezTo>
                  <a:lnTo>
                    <a:pt x="9374" y="19209"/>
                  </a:lnTo>
                  <a:cubicBezTo>
                    <a:pt x="5502" y="18783"/>
                    <a:pt x="2598" y="16051"/>
                    <a:pt x="2598" y="12678"/>
                  </a:cubicBezTo>
                  <a:cubicBezTo>
                    <a:pt x="2598" y="9263"/>
                    <a:pt x="5502" y="6318"/>
                    <a:pt x="9374" y="5891"/>
                  </a:cubicBezTo>
                  <a:lnTo>
                    <a:pt x="9374" y="10245"/>
                  </a:lnTo>
                  <a:lnTo>
                    <a:pt x="15640" y="5251"/>
                  </a:lnTo>
                  <a:close/>
                  <a:moveTo>
                    <a:pt x="21600" y="11355"/>
                  </a:moveTo>
                  <a:cubicBezTo>
                    <a:pt x="21345" y="9818"/>
                    <a:pt x="20581" y="8281"/>
                    <a:pt x="19257" y="7001"/>
                  </a:cubicBezTo>
                  <a:lnTo>
                    <a:pt x="17474" y="8538"/>
                  </a:lnTo>
                  <a:cubicBezTo>
                    <a:pt x="18238" y="9391"/>
                    <a:pt x="18747" y="10501"/>
                    <a:pt x="18747" y="11355"/>
                  </a:cubicBezTo>
                  <a:lnTo>
                    <a:pt x="21600" y="11355"/>
                  </a:lnTo>
                  <a:close/>
                  <a:moveTo>
                    <a:pt x="12226" y="19209"/>
                  </a:moveTo>
                  <a:lnTo>
                    <a:pt x="12226" y="21600"/>
                  </a:lnTo>
                  <a:cubicBezTo>
                    <a:pt x="14060" y="21387"/>
                    <a:pt x="15894" y="20746"/>
                    <a:pt x="17474" y="19850"/>
                  </a:cubicBezTo>
                  <a:lnTo>
                    <a:pt x="15640" y="18100"/>
                  </a:lnTo>
                  <a:cubicBezTo>
                    <a:pt x="14315" y="18783"/>
                    <a:pt x="13296" y="19209"/>
                    <a:pt x="12226" y="19209"/>
                  </a:cubicBezTo>
                  <a:close/>
                  <a:moveTo>
                    <a:pt x="17474" y="16606"/>
                  </a:moveTo>
                  <a:lnTo>
                    <a:pt x="19257" y="18100"/>
                  </a:lnTo>
                  <a:cubicBezTo>
                    <a:pt x="20581" y="16819"/>
                    <a:pt x="21345" y="15282"/>
                    <a:pt x="21600" y="13745"/>
                  </a:cubicBezTo>
                  <a:lnTo>
                    <a:pt x="18747" y="13745"/>
                  </a:lnTo>
                  <a:cubicBezTo>
                    <a:pt x="18747" y="14855"/>
                    <a:pt x="18238" y="15709"/>
                    <a:pt x="17474" y="16606"/>
                  </a:cubicBezTo>
                  <a:close/>
                </a:path>
              </a:pathLst>
            </a:custGeom>
            <a:solidFill>
              <a:schemeClr val="bg1"/>
            </a:solidFill>
            <a:ln>
              <a:noFill/>
            </a:ln>
            <a:effectLst/>
          </p:spPr>
          <p:txBody>
            <a:bodyPr lIns="17145" rIns="17145" anchor="ctr"/>
            <a:lstStyle/>
            <a:p>
              <a:endParaRPr lang="ar-IQ" sz="675"/>
            </a:p>
          </p:txBody>
        </p:sp>
      </p:grpSp>
      <p:sp>
        <p:nvSpPr>
          <p:cNvPr id="17" name="Rectangle 19">
            <a:extLst>
              <a:ext uri="{FF2B5EF4-FFF2-40B4-BE49-F238E27FC236}">
                <a16:creationId xmlns:a16="http://schemas.microsoft.com/office/drawing/2014/main" id="{4396B287-055E-4B49-83E1-C057DC91731F}"/>
              </a:ext>
            </a:extLst>
          </p:cNvPr>
          <p:cNvSpPr/>
          <p:nvPr/>
        </p:nvSpPr>
        <p:spPr>
          <a:xfrm>
            <a:off x="5825836" y="3370616"/>
            <a:ext cx="2501735" cy="346249"/>
          </a:xfrm>
          <a:prstGeom prst="rect">
            <a:avLst/>
          </a:prstGeom>
        </p:spPr>
        <p:txBody>
          <a:bodyPr wrap="square" lIns="68580" tIns="34290" rIns="68580" bIns="34290">
            <a:spAutoFit/>
          </a:bodyPr>
          <a:lstStyle/>
          <a:p>
            <a:r>
              <a:rPr lang="id-ID" sz="900" dirty="0"/>
              <a:t>Suitable for all category</a:t>
            </a:r>
            <a:r>
              <a:rPr lang="en-US" sz="900" dirty="0"/>
              <a:t>, Lorem Ipsum is not simply random text.</a:t>
            </a:r>
            <a:r>
              <a:rPr lang="id-ID" sz="900" dirty="0"/>
              <a:t> </a:t>
            </a:r>
            <a:r>
              <a:rPr lang="en-US" sz="900" dirty="0"/>
              <a:t>bring together</a:t>
            </a:r>
          </a:p>
        </p:txBody>
      </p:sp>
      <p:sp>
        <p:nvSpPr>
          <p:cNvPr id="18" name="Rectangle 20">
            <a:extLst>
              <a:ext uri="{FF2B5EF4-FFF2-40B4-BE49-F238E27FC236}">
                <a16:creationId xmlns:a16="http://schemas.microsoft.com/office/drawing/2014/main" id="{89F6293C-1C1B-4A44-9915-5B087A126A89}"/>
              </a:ext>
            </a:extLst>
          </p:cNvPr>
          <p:cNvSpPr/>
          <p:nvPr/>
        </p:nvSpPr>
        <p:spPr>
          <a:xfrm>
            <a:off x="5825836" y="3125545"/>
            <a:ext cx="1175194" cy="276999"/>
          </a:xfrm>
          <a:prstGeom prst="rect">
            <a:avLst/>
          </a:prstGeom>
        </p:spPr>
        <p:txBody>
          <a:bodyPr wrap="none">
            <a:spAutoFit/>
          </a:bodyPr>
          <a:lstStyle/>
          <a:p>
            <a:r>
              <a:rPr lang="en-US" sz="1200" b="1" dirty="0">
                <a:solidFill>
                  <a:schemeClr val="bg1">
                    <a:lumMod val="50000"/>
                  </a:schemeClr>
                </a:solidFill>
              </a:rPr>
              <a:t>Insert title here</a:t>
            </a:r>
          </a:p>
        </p:txBody>
      </p:sp>
      <p:sp>
        <p:nvSpPr>
          <p:cNvPr id="19" name="Rectangle 21">
            <a:extLst>
              <a:ext uri="{FF2B5EF4-FFF2-40B4-BE49-F238E27FC236}">
                <a16:creationId xmlns:a16="http://schemas.microsoft.com/office/drawing/2014/main" id="{4D1FB31A-E10E-419E-B25E-C043B4273BD5}"/>
              </a:ext>
            </a:extLst>
          </p:cNvPr>
          <p:cNvSpPr/>
          <p:nvPr/>
        </p:nvSpPr>
        <p:spPr>
          <a:xfrm>
            <a:off x="5825836" y="4356243"/>
            <a:ext cx="2501735" cy="346249"/>
          </a:xfrm>
          <a:prstGeom prst="rect">
            <a:avLst/>
          </a:prstGeom>
        </p:spPr>
        <p:txBody>
          <a:bodyPr wrap="square" lIns="68580" tIns="34290" rIns="68580" bIns="34290">
            <a:spAutoFit/>
          </a:bodyPr>
          <a:lstStyle/>
          <a:p>
            <a:r>
              <a:rPr lang="id-ID" sz="900" dirty="0"/>
              <a:t>Suitable for all category</a:t>
            </a:r>
            <a:r>
              <a:rPr lang="en-US" sz="900" dirty="0"/>
              <a:t>, Lorem Ipsum is not simply random text.</a:t>
            </a:r>
            <a:r>
              <a:rPr lang="id-ID" sz="900" dirty="0"/>
              <a:t> </a:t>
            </a:r>
            <a:r>
              <a:rPr lang="en-US" sz="900" dirty="0"/>
              <a:t>bring together</a:t>
            </a:r>
          </a:p>
        </p:txBody>
      </p:sp>
      <p:sp>
        <p:nvSpPr>
          <p:cNvPr id="20" name="Rectangle 22">
            <a:extLst>
              <a:ext uri="{FF2B5EF4-FFF2-40B4-BE49-F238E27FC236}">
                <a16:creationId xmlns:a16="http://schemas.microsoft.com/office/drawing/2014/main" id="{1AF5315F-ACA0-4B00-A787-A2AD9A36D5D4}"/>
              </a:ext>
            </a:extLst>
          </p:cNvPr>
          <p:cNvSpPr/>
          <p:nvPr/>
        </p:nvSpPr>
        <p:spPr>
          <a:xfrm>
            <a:off x="5825836" y="4111172"/>
            <a:ext cx="1175194" cy="276999"/>
          </a:xfrm>
          <a:prstGeom prst="rect">
            <a:avLst/>
          </a:prstGeom>
        </p:spPr>
        <p:txBody>
          <a:bodyPr wrap="none">
            <a:spAutoFit/>
          </a:bodyPr>
          <a:lstStyle/>
          <a:p>
            <a:r>
              <a:rPr lang="en-US" sz="1200" b="1" dirty="0">
                <a:solidFill>
                  <a:schemeClr val="bg1">
                    <a:lumMod val="50000"/>
                  </a:schemeClr>
                </a:solidFill>
              </a:rPr>
              <a:t>Insert title here</a:t>
            </a:r>
          </a:p>
        </p:txBody>
      </p:sp>
      <p:sp>
        <p:nvSpPr>
          <p:cNvPr id="21" name="Text Placeholder 1">
            <a:extLst>
              <a:ext uri="{FF2B5EF4-FFF2-40B4-BE49-F238E27FC236}">
                <a16:creationId xmlns:a16="http://schemas.microsoft.com/office/drawing/2014/main" id="{F1666697-76CA-4026-AB59-D648548593DA}"/>
              </a:ext>
            </a:extLst>
          </p:cNvPr>
          <p:cNvSpPr txBox="1">
            <a:spLocks/>
          </p:cNvSpPr>
          <p:nvPr/>
        </p:nvSpPr>
        <p:spPr>
          <a:xfrm>
            <a:off x="387819" y="794615"/>
            <a:ext cx="8368363" cy="366539"/>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US" sz="1350" dirty="0">
                <a:solidFill>
                  <a:schemeClr val="bg1">
                    <a:lumMod val="75000"/>
                  </a:schemeClr>
                </a:solidFill>
              </a:rPr>
              <a:t>Type the subtitle of your great here</a:t>
            </a:r>
          </a:p>
        </p:txBody>
      </p:sp>
      <p:sp>
        <p:nvSpPr>
          <p:cNvPr id="22" name="Title 2">
            <a:extLst>
              <a:ext uri="{FF2B5EF4-FFF2-40B4-BE49-F238E27FC236}">
                <a16:creationId xmlns:a16="http://schemas.microsoft.com/office/drawing/2014/main" id="{A925AA53-6487-4D47-B943-CB15B32DEB6B}"/>
              </a:ext>
            </a:extLst>
          </p:cNvPr>
          <p:cNvSpPr txBox="1">
            <a:spLocks/>
          </p:cNvSpPr>
          <p:nvPr/>
        </p:nvSpPr>
        <p:spPr>
          <a:xfrm>
            <a:off x="381001" y="341314"/>
            <a:ext cx="8368363" cy="495383"/>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a:r>
              <a:rPr lang="en-US" sz="3300" b="1" dirty="0">
                <a:latin typeface="+mn-lt"/>
              </a:rPr>
              <a:t>Company Infographic</a:t>
            </a:r>
          </a:p>
        </p:txBody>
      </p:sp>
    </p:spTree>
    <p:extLst>
      <p:ext uri="{BB962C8B-B14F-4D97-AF65-F5344CB8AC3E}">
        <p14:creationId xmlns:p14="http://schemas.microsoft.com/office/powerpoint/2010/main" val="3529901998"/>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 name="Rectangle 44">
            <a:extLst>
              <a:ext uri="{FF2B5EF4-FFF2-40B4-BE49-F238E27FC236}">
                <a16:creationId xmlns:a16="http://schemas.microsoft.com/office/drawing/2014/main" id="{DDDE6A29-8B2D-4B94-BB3D-E544750A991C}"/>
              </a:ext>
            </a:extLst>
          </p:cNvPr>
          <p:cNvSpPr>
            <a:spLocks noChangeArrowheads="1"/>
          </p:cNvSpPr>
          <p:nvPr/>
        </p:nvSpPr>
        <p:spPr bwMode="auto">
          <a:xfrm>
            <a:off x="3073361" y="136491"/>
            <a:ext cx="3375789" cy="429843"/>
          </a:xfrm>
          <a:prstGeom prst="rect">
            <a:avLst/>
          </a:prstGeom>
          <a:noFill/>
          <a:ln w="9525" algn="ctr">
            <a:noFill/>
            <a:miter lim="800000"/>
          </a:ln>
        </p:spPr>
        <p:txBody>
          <a:bodyPr wrap="square" lIns="87041" tIns="43520" rIns="87041" bIns="43520">
            <a:spAutoFit/>
          </a:bodyPr>
          <a:lstStyle/>
          <a:p>
            <a:pPr algn="ctr" eaLnBrk="0" hangingPunct="0"/>
            <a:r>
              <a:rPr lang="en-US" altLang="zh-CN" sz="2222" b="1" dirty="0">
                <a:solidFill>
                  <a:srgbClr val="356377"/>
                </a:solidFill>
                <a:latin typeface="微软雅黑" panose="020B0503020204020204" pitchFamily="34" charset="-122"/>
                <a:ea typeface="微软雅黑" panose="020B0503020204020204" pitchFamily="34" charset="-122"/>
              </a:rPr>
              <a:t>Enter your title here</a:t>
            </a:r>
          </a:p>
        </p:txBody>
      </p:sp>
      <p:sp>
        <p:nvSpPr>
          <p:cNvPr id="24" name="Freeform: Shape 47">
            <a:extLst>
              <a:ext uri="{FF2B5EF4-FFF2-40B4-BE49-F238E27FC236}">
                <a16:creationId xmlns:a16="http://schemas.microsoft.com/office/drawing/2014/main" id="{CC31757E-D024-40F7-B0A2-F90019FBF6A4}"/>
              </a:ext>
            </a:extLst>
          </p:cNvPr>
          <p:cNvSpPr/>
          <p:nvPr/>
        </p:nvSpPr>
        <p:spPr>
          <a:xfrm rot="5400000">
            <a:off x="3231415" y="-870181"/>
            <a:ext cx="2681172" cy="7830364"/>
          </a:xfrm>
          <a:custGeom>
            <a:avLst/>
            <a:gdLst>
              <a:gd name="connsiteX0" fmla="*/ 392933 w 3057227"/>
              <a:gd name="connsiteY0" fmla="*/ 879872 h 10440485"/>
              <a:gd name="connsiteX1" fmla="*/ 729869 w 3057227"/>
              <a:gd name="connsiteY1" fmla="*/ 298947 h 10440485"/>
              <a:gd name="connsiteX2" fmla="*/ 903257 w 3057227"/>
              <a:gd name="connsiteY2" fmla="*/ 0 h 10440485"/>
              <a:gd name="connsiteX3" fmla="*/ 1082719 w 3057227"/>
              <a:gd name="connsiteY3" fmla="*/ 309416 h 10440485"/>
              <a:gd name="connsiteX4" fmla="*/ 1082719 w 3057227"/>
              <a:gd name="connsiteY4" fmla="*/ 309418 h 10440485"/>
              <a:gd name="connsiteX5" fmla="*/ 1413582 w 3057227"/>
              <a:gd name="connsiteY5" fmla="*/ 879873 h 10440485"/>
              <a:gd name="connsiteX6" fmla="*/ 1082936 w 3057227"/>
              <a:gd name="connsiteY6" fmla="*/ 879873 h 10440485"/>
              <a:gd name="connsiteX7" fmla="*/ 1085135 w 3057227"/>
              <a:gd name="connsiteY7" fmla="*/ 954628 h 10440485"/>
              <a:gd name="connsiteX8" fmla="*/ 1102052 w 3057227"/>
              <a:gd name="connsiteY8" fmla="*/ 1024715 h 10440485"/>
              <a:gd name="connsiteX9" fmla="*/ 1126220 w 3057227"/>
              <a:gd name="connsiteY9" fmla="*/ 1087551 h 10440485"/>
              <a:gd name="connsiteX10" fmla="*/ 1157638 w 3057227"/>
              <a:gd name="connsiteY10" fmla="*/ 1145554 h 10440485"/>
              <a:gd name="connsiteX11" fmla="*/ 1198723 w 3057227"/>
              <a:gd name="connsiteY11" fmla="*/ 1189056 h 10440485"/>
              <a:gd name="connsiteX12" fmla="*/ 1251893 w 3057227"/>
              <a:gd name="connsiteY12" fmla="*/ 1237391 h 10440485"/>
              <a:gd name="connsiteX13" fmla="*/ 1317146 w 3057227"/>
              <a:gd name="connsiteY13" fmla="*/ 1271226 h 10440485"/>
              <a:gd name="connsiteX14" fmla="*/ 1382399 w 3057227"/>
              <a:gd name="connsiteY14" fmla="*/ 1297811 h 10440485"/>
              <a:gd name="connsiteX15" fmla="*/ 1454902 w 3057227"/>
              <a:gd name="connsiteY15" fmla="*/ 1309895 h 10440485"/>
              <a:gd name="connsiteX16" fmla="*/ 1527406 w 3057227"/>
              <a:gd name="connsiteY16" fmla="*/ 1317145 h 10440485"/>
              <a:gd name="connsiteX17" fmla="*/ 2262107 w 3057227"/>
              <a:gd name="connsiteY17" fmla="*/ 1317145 h 10440485"/>
              <a:gd name="connsiteX18" fmla="*/ 2373278 w 3057227"/>
              <a:gd name="connsiteY18" fmla="*/ 1321978 h 10440485"/>
              <a:gd name="connsiteX19" fmla="*/ 2474783 w 3057227"/>
              <a:gd name="connsiteY19" fmla="*/ 1341313 h 10440485"/>
              <a:gd name="connsiteX20" fmla="*/ 2569038 w 3057227"/>
              <a:gd name="connsiteY20" fmla="*/ 1370314 h 10440485"/>
              <a:gd name="connsiteX21" fmla="*/ 2653625 w 3057227"/>
              <a:gd name="connsiteY21" fmla="*/ 1408983 h 10440485"/>
              <a:gd name="connsiteX22" fmla="*/ 2730962 w 3057227"/>
              <a:gd name="connsiteY22" fmla="*/ 1454901 h 10440485"/>
              <a:gd name="connsiteX23" fmla="*/ 2801049 w 3057227"/>
              <a:gd name="connsiteY23" fmla="*/ 1508070 h 10440485"/>
              <a:gd name="connsiteX24" fmla="*/ 2859051 w 3057227"/>
              <a:gd name="connsiteY24" fmla="*/ 1573324 h 10440485"/>
              <a:gd name="connsiteX25" fmla="*/ 2914637 w 3057227"/>
              <a:gd name="connsiteY25" fmla="*/ 1640993 h 10440485"/>
              <a:gd name="connsiteX26" fmla="*/ 2958139 w 3057227"/>
              <a:gd name="connsiteY26" fmla="*/ 1715914 h 10440485"/>
              <a:gd name="connsiteX27" fmla="*/ 2991974 w 3057227"/>
              <a:gd name="connsiteY27" fmla="*/ 1793250 h 10440485"/>
              <a:gd name="connsiteX28" fmla="*/ 3028226 w 3057227"/>
              <a:gd name="connsiteY28" fmla="*/ 1897172 h 10440485"/>
              <a:gd name="connsiteX29" fmla="*/ 3047560 w 3057227"/>
              <a:gd name="connsiteY29" fmla="*/ 2003510 h 10440485"/>
              <a:gd name="connsiteX30" fmla="*/ 3057227 w 3057227"/>
              <a:gd name="connsiteY30" fmla="*/ 2112266 h 10440485"/>
              <a:gd name="connsiteX31" fmla="*/ 3047560 w 3057227"/>
              <a:gd name="connsiteY31" fmla="*/ 2221021 h 10440485"/>
              <a:gd name="connsiteX32" fmla="*/ 3028226 w 3057227"/>
              <a:gd name="connsiteY32" fmla="*/ 2327359 h 10440485"/>
              <a:gd name="connsiteX33" fmla="*/ 2991974 w 3057227"/>
              <a:gd name="connsiteY33" fmla="*/ 2433697 h 10440485"/>
              <a:gd name="connsiteX34" fmla="*/ 2958139 w 3057227"/>
              <a:gd name="connsiteY34" fmla="*/ 2508617 h 10440485"/>
              <a:gd name="connsiteX35" fmla="*/ 2914637 w 3057227"/>
              <a:gd name="connsiteY35" fmla="*/ 2585954 h 10440485"/>
              <a:gd name="connsiteX36" fmla="*/ 2859051 w 3057227"/>
              <a:gd name="connsiteY36" fmla="*/ 2651207 h 10440485"/>
              <a:gd name="connsiteX37" fmla="*/ 2801049 w 3057227"/>
              <a:gd name="connsiteY37" fmla="*/ 2714044 h 10440485"/>
              <a:gd name="connsiteX38" fmla="*/ 2730962 w 3057227"/>
              <a:gd name="connsiteY38" fmla="*/ 2772046 h 10440485"/>
              <a:gd name="connsiteX39" fmla="*/ 2653625 w 3057227"/>
              <a:gd name="connsiteY39" fmla="*/ 2817965 h 10440485"/>
              <a:gd name="connsiteX40" fmla="*/ 2569038 w 3057227"/>
              <a:gd name="connsiteY40" fmla="*/ 2856634 h 10440485"/>
              <a:gd name="connsiteX41" fmla="*/ 2474783 w 3057227"/>
              <a:gd name="connsiteY41" fmla="*/ 2885635 h 10440485"/>
              <a:gd name="connsiteX42" fmla="*/ 2373278 w 3057227"/>
              <a:gd name="connsiteY42" fmla="*/ 2900136 h 10440485"/>
              <a:gd name="connsiteX43" fmla="*/ 2262107 w 3057227"/>
              <a:gd name="connsiteY43" fmla="*/ 2907386 h 10440485"/>
              <a:gd name="connsiteX44" fmla="*/ 1527406 w 3057227"/>
              <a:gd name="connsiteY44" fmla="*/ 2907386 h 10440485"/>
              <a:gd name="connsiteX45" fmla="*/ 1527406 w 3057227"/>
              <a:gd name="connsiteY45" fmla="*/ 2559370 h 10440485"/>
              <a:gd name="connsiteX46" fmla="*/ 2262107 w 3057227"/>
              <a:gd name="connsiteY46" fmla="*/ 2559370 h 10440485"/>
              <a:gd name="connsiteX47" fmla="*/ 2351527 w 3057227"/>
              <a:gd name="connsiteY47" fmla="*/ 2552119 h 10440485"/>
              <a:gd name="connsiteX48" fmla="*/ 2426448 w 3057227"/>
              <a:gd name="connsiteY48" fmla="*/ 2535202 h 10440485"/>
              <a:gd name="connsiteX49" fmla="*/ 2496534 w 3057227"/>
              <a:gd name="connsiteY49" fmla="*/ 2501367 h 10440485"/>
              <a:gd name="connsiteX50" fmla="*/ 2554537 w 3057227"/>
              <a:gd name="connsiteY50" fmla="*/ 2465115 h 10440485"/>
              <a:gd name="connsiteX51" fmla="*/ 2600456 w 3057227"/>
              <a:gd name="connsiteY51" fmla="*/ 2416780 h 10440485"/>
              <a:gd name="connsiteX52" fmla="*/ 2641541 w 3057227"/>
              <a:gd name="connsiteY52" fmla="*/ 2361194 h 10440485"/>
              <a:gd name="connsiteX53" fmla="*/ 2670542 w 3057227"/>
              <a:gd name="connsiteY53" fmla="*/ 2303191 h 10440485"/>
              <a:gd name="connsiteX54" fmla="*/ 2689877 w 3057227"/>
              <a:gd name="connsiteY54" fmla="*/ 2240355 h 10440485"/>
              <a:gd name="connsiteX55" fmla="*/ 2701961 w 3057227"/>
              <a:gd name="connsiteY55" fmla="*/ 2177518 h 10440485"/>
              <a:gd name="connsiteX56" fmla="*/ 2704377 w 3057227"/>
              <a:gd name="connsiteY56" fmla="*/ 2112266 h 10440485"/>
              <a:gd name="connsiteX57" fmla="*/ 2701961 w 3057227"/>
              <a:gd name="connsiteY57" fmla="*/ 2047012 h 10440485"/>
              <a:gd name="connsiteX58" fmla="*/ 2689877 w 3057227"/>
              <a:gd name="connsiteY58" fmla="*/ 1984176 h 10440485"/>
              <a:gd name="connsiteX59" fmla="*/ 2670542 w 3057227"/>
              <a:gd name="connsiteY59" fmla="*/ 1923757 h 10440485"/>
              <a:gd name="connsiteX60" fmla="*/ 2641541 w 3057227"/>
              <a:gd name="connsiteY60" fmla="*/ 1863337 h 10440485"/>
              <a:gd name="connsiteX61" fmla="*/ 2600456 w 3057227"/>
              <a:gd name="connsiteY61" fmla="*/ 1810168 h 10440485"/>
              <a:gd name="connsiteX62" fmla="*/ 2554537 w 3057227"/>
              <a:gd name="connsiteY62" fmla="*/ 1761832 h 10440485"/>
              <a:gd name="connsiteX63" fmla="*/ 2496534 w 3057227"/>
              <a:gd name="connsiteY63" fmla="*/ 1720747 h 10440485"/>
              <a:gd name="connsiteX64" fmla="*/ 2426448 w 3057227"/>
              <a:gd name="connsiteY64" fmla="*/ 1691746 h 10440485"/>
              <a:gd name="connsiteX65" fmla="*/ 2351527 w 3057227"/>
              <a:gd name="connsiteY65" fmla="*/ 1669995 h 10440485"/>
              <a:gd name="connsiteX66" fmla="*/ 2262107 w 3057227"/>
              <a:gd name="connsiteY66" fmla="*/ 1665161 h 10440485"/>
              <a:gd name="connsiteX67" fmla="*/ 1527406 w 3057227"/>
              <a:gd name="connsiteY67" fmla="*/ 1665161 h 10440485"/>
              <a:gd name="connsiteX68" fmla="*/ 1423484 w 3057227"/>
              <a:gd name="connsiteY68" fmla="*/ 1657911 h 10440485"/>
              <a:gd name="connsiteX69" fmla="*/ 1319562 w 3057227"/>
              <a:gd name="connsiteY69" fmla="*/ 1638577 h 10440485"/>
              <a:gd name="connsiteX70" fmla="*/ 1220474 w 3057227"/>
              <a:gd name="connsiteY70" fmla="*/ 1607158 h 10440485"/>
              <a:gd name="connsiteX71" fmla="*/ 1123803 w 3057227"/>
              <a:gd name="connsiteY71" fmla="*/ 1563656 h 10440485"/>
              <a:gd name="connsiteX72" fmla="*/ 1034382 w 3057227"/>
              <a:gd name="connsiteY72" fmla="*/ 1505654 h 10440485"/>
              <a:gd name="connsiteX73" fmla="*/ 952212 w 3057227"/>
              <a:gd name="connsiteY73" fmla="*/ 1435567 h 10440485"/>
              <a:gd name="connsiteX74" fmla="*/ 891792 w 3057227"/>
              <a:gd name="connsiteY74" fmla="*/ 1367897 h 10440485"/>
              <a:gd name="connsiteX75" fmla="*/ 836206 w 3057227"/>
              <a:gd name="connsiteY75" fmla="*/ 1283310 h 10440485"/>
              <a:gd name="connsiteX76" fmla="*/ 790288 w 3057227"/>
              <a:gd name="connsiteY76" fmla="*/ 1196306 h 10440485"/>
              <a:gd name="connsiteX77" fmla="*/ 758869 w 3057227"/>
              <a:gd name="connsiteY77" fmla="*/ 1097218 h 10440485"/>
              <a:gd name="connsiteX78" fmla="*/ 739535 w 3057227"/>
              <a:gd name="connsiteY78" fmla="*/ 990880 h 10440485"/>
              <a:gd name="connsiteX79" fmla="*/ 730473 w 3057227"/>
              <a:gd name="connsiteY79" fmla="*/ 879872 h 10440485"/>
              <a:gd name="connsiteX80" fmla="*/ 0 w 3057227"/>
              <a:gd name="connsiteY80" fmla="*/ 8330636 h 10440485"/>
              <a:gd name="connsiteX81" fmla="*/ 9667 w 3057227"/>
              <a:gd name="connsiteY81" fmla="*/ 8219466 h 10440485"/>
              <a:gd name="connsiteX82" fmla="*/ 29001 w 3057227"/>
              <a:gd name="connsiteY82" fmla="*/ 8115544 h 10440485"/>
              <a:gd name="connsiteX83" fmla="*/ 62836 w 3057227"/>
              <a:gd name="connsiteY83" fmla="*/ 8011622 h 10440485"/>
              <a:gd name="connsiteX84" fmla="*/ 99088 w 3057227"/>
              <a:gd name="connsiteY84" fmla="*/ 7931868 h 10440485"/>
              <a:gd name="connsiteX85" fmla="*/ 142590 w 3057227"/>
              <a:gd name="connsiteY85" fmla="*/ 7859364 h 10440485"/>
              <a:gd name="connsiteX86" fmla="*/ 195759 w 3057227"/>
              <a:gd name="connsiteY86" fmla="*/ 7789279 h 10440485"/>
              <a:gd name="connsiteX87" fmla="*/ 256178 w 3057227"/>
              <a:gd name="connsiteY87" fmla="*/ 7726442 h 10440485"/>
              <a:gd name="connsiteX88" fmla="*/ 326265 w 3057227"/>
              <a:gd name="connsiteY88" fmla="*/ 7673273 h 10440485"/>
              <a:gd name="connsiteX89" fmla="*/ 401185 w 3057227"/>
              <a:gd name="connsiteY89" fmla="*/ 7624937 h 10440485"/>
              <a:gd name="connsiteX90" fmla="*/ 488189 w 3057227"/>
              <a:gd name="connsiteY90" fmla="*/ 7586269 h 10440485"/>
              <a:gd name="connsiteX91" fmla="*/ 582443 w 3057227"/>
              <a:gd name="connsiteY91" fmla="*/ 7557267 h 10440485"/>
              <a:gd name="connsiteX92" fmla="*/ 683950 w 3057227"/>
              <a:gd name="connsiteY92" fmla="*/ 7540350 h 10440485"/>
              <a:gd name="connsiteX93" fmla="*/ 795122 w 3057227"/>
              <a:gd name="connsiteY93" fmla="*/ 7533099 h 10440485"/>
              <a:gd name="connsiteX94" fmla="*/ 2262105 w 3057227"/>
              <a:gd name="connsiteY94" fmla="*/ 7533099 h 10440485"/>
              <a:gd name="connsiteX95" fmla="*/ 2351526 w 3057227"/>
              <a:gd name="connsiteY95" fmla="*/ 7525849 h 10440485"/>
              <a:gd name="connsiteX96" fmla="*/ 2426447 w 3057227"/>
              <a:gd name="connsiteY96" fmla="*/ 7506514 h 10440485"/>
              <a:gd name="connsiteX97" fmla="*/ 2496533 w 3057227"/>
              <a:gd name="connsiteY97" fmla="*/ 7475096 h 10440485"/>
              <a:gd name="connsiteX98" fmla="*/ 2554536 w 3057227"/>
              <a:gd name="connsiteY98" fmla="*/ 7438844 h 10440485"/>
              <a:gd name="connsiteX99" fmla="*/ 2600455 w 3057227"/>
              <a:gd name="connsiteY99" fmla="*/ 7390509 h 10440485"/>
              <a:gd name="connsiteX100" fmla="*/ 2641540 w 3057227"/>
              <a:gd name="connsiteY100" fmla="*/ 7332506 h 10440485"/>
              <a:gd name="connsiteX101" fmla="*/ 2670541 w 3057227"/>
              <a:gd name="connsiteY101" fmla="*/ 7276921 h 10440485"/>
              <a:gd name="connsiteX102" fmla="*/ 2689876 w 3057227"/>
              <a:gd name="connsiteY102" fmla="*/ 7214085 h 10440485"/>
              <a:gd name="connsiteX103" fmla="*/ 2701959 w 3057227"/>
              <a:gd name="connsiteY103" fmla="*/ 7151250 h 10440485"/>
              <a:gd name="connsiteX104" fmla="*/ 2704376 w 3057227"/>
              <a:gd name="connsiteY104" fmla="*/ 7085997 h 10440485"/>
              <a:gd name="connsiteX105" fmla="*/ 2701959 w 3057227"/>
              <a:gd name="connsiteY105" fmla="*/ 7020744 h 10440485"/>
              <a:gd name="connsiteX106" fmla="*/ 2689876 w 3057227"/>
              <a:gd name="connsiteY106" fmla="*/ 6957907 h 10440485"/>
              <a:gd name="connsiteX107" fmla="*/ 2670541 w 3057227"/>
              <a:gd name="connsiteY107" fmla="*/ 6897488 h 10440485"/>
              <a:gd name="connsiteX108" fmla="*/ 2641540 w 3057227"/>
              <a:gd name="connsiteY108" fmla="*/ 6837068 h 10440485"/>
              <a:gd name="connsiteX109" fmla="*/ 2600455 w 3057227"/>
              <a:gd name="connsiteY109" fmla="*/ 6783899 h 10440485"/>
              <a:gd name="connsiteX110" fmla="*/ 2554536 w 3057227"/>
              <a:gd name="connsiteY110" fmla="*/ 6735563 h 10440485"/>
              <a:gd name="connsiteX111" fmla="*/ 2496533 w 3057227"/>
              <a:gd name="connsiteY111" fmla="*/ 6694478 h 10440485"/>
              <a:gd name="connsiteX112" fmla="*/ 2426447 w 3057227"/>
              <a:gd name="connsiteY112" fmla="*/ 6663060 h 10440485"/>
              <a:gd name="connsiteX113" fmla="*/ 2351526 w 3057227"/>
              <a:gd name="connsiteY113" fmla="*/ 6643726 h 10440485"/>
              <a:gd name="connsiteX114" fmla="*/ 2262105 w 3057227"/>
              <a:gd name="connsiteY114" fmla="*/ 6636476 h 10440485"/>
              <a:gd name="connsiteX115" fmla="*/ 795122 w 3057227"/>
              <a:gd name="connsiteY115" fmla="*/ 6636477 h 10440485"/>
              <a:gd name="connsiteX116" fmla="*/ 683950 w 3057227"/>
              <a:gd name="connsiteY116" fmla="*/ 6631644 h 10440485"/>
              <a:gd name="connsiteX117" fmla="*/ 582445 w 3057227"/>
              <a:gd name="connsiteY117" fmla="*/ 6614726 h 10440485"/>
              <a:gd name="connsiteX118" fmla="*/ 488191 w 3057227"/>
              <a:gd name="connsiteY118" fmla="*/ 6588142 h 10440485"/>
              <a:gd name="connsiteX119" fmla="*/ 401187 w 3057227"/>
              <a:gd name="connsiteY119" fmla="*/ 6549473 h 10440485"/>
              <a:gd name="connsiteX120" fmla="*/ 326265 w 3057227"/>
              <a:gd name="connsiteY120" fmla="*/ 6501138 h 10440485"/>
              <a:gd name="connsiteX121" fmla="*/ 256178 w 3057227"/>
              <a:gd name="connsiteY121" fmla="*/ 6445552 h 10440485"/>
              <a:gd name="connsiteX122" fmla="*/ 195759 w 3057227"/>
              <a:gd name="connsiteY122" fmla="*/ 6380299 h 10440485"/>
              <a:gd name="connsiteX123" fmla="*/ 142590 w 3057227"/>
              <a:gd name="connsiteY123" fmla="*/ 6315046 h 10440485"/>
              <a:gd name="connsiteX124" fmla="*/ 99088 w 3057227"/>
              <a:gd name="connsiteY124" fmla="*/ 6240126 h 10440485"/>
              <a:gd name="connsiteX125" fmla="*/ 62836 w 3057227"/>
              <a:gd name="connsiteY125" fmla="*/ 6162789 h 10440485"/>
              <a:gd name="connsiteX126" fmla="*/ 29001 w 3057227"/>
              <a:gd name="connsiteY126" fmla="*/ 6058867 h 10440485"/>
              <a:gd name="connsiteX127" fmla="*/ 9667 w 3057227"/>
              <a:gd name="connsiteY127" fmla="*/ 5950112 h 10440485"/>
              <a:gd name="connsiteX128" fmla="*/ 0 w 3057227"/>
              <a:gd name="connsiteY128" fmla="*/ 5843774 h 10440485"/>
              <a:gd name="connsiteX129" fmla="*/ 9667 w 3057227"/>
              <a:gd name="connsiteY129" fmla="*/ 5732602 h 10440485"/>
              <a:gd name="connsiteX130" fmla="*/ 29001 w 3057227"/>
              <a:gd name="connsiteY130" fmla="*/ 5628681 h 10440485"/>
              <a:gd name="connsiteX131" fmla="*/ 62836 w 3057227"/>
              <a:gd name="connsiteY131" fmla="*/ 5524759 h 10440485"/>
              <a:gd name="connsiteX132" fmla="*/ 99088 w 3057227"/>
              <a:gd name="connsiteY132" fmla="*/ 5445006 h 10440485"/>
              <a:gd name="connsiteX133" fmla="*/ 142590 w 3057227"/>
              <a:gd name="connsiteY133" fmla="*/ 5372502 h 10440485"/>
              <a:gd name="connsiteX134" fmla="*/ 195759 w 3057227"/>
              <a:gd name="connsiteY134" fmla="*/ 5302416 h 10440485"/>
              <a:gd name="connsiteX135" fmla="*/ 256178 w 3057227"/>
              <a:gd name="connsiteY135" fmla="*/ 5239579 h 10440485"/>
              <a:gd name="connsiteX136" fmla="*/ 326265 w 3057227"/>
              <a:gd name="connsiteY136" fmla="*/ 5186410 h 10440485"/>
              <a:gd name="connsiteX137" fmla="*/ 401187 w 3057227"/>
              <a:gd name="connsiteY137" fmla="*/ 5138075 h 10440485"/>
              <a:gd name="connsiteX138" fmla="*/ 488191 w 3057227"/>
              <a:gd name="connsiteY138" fmla="*/ 5099406 h 10440485"/>
              <a:gd name="connsiteX139" fmla="*/ 582445 w 3057227"/>
              <a:gd name="connsiteY139" fmla="*/ 5070405 h 10440485"/>
              <a:gd name="connsiteX140" fmla="*/ 683950 w 3057227"/>
              <a:gd name="connsiteY140" fmla="*/ 5053488 h 10440485"/>
              <a:gd name="connsiteX141" fmla="*/ 795122 w 3057227"/>
              <a:gd name="connsiteY141" fmla="*/ 5046237 h 10440485"/>
              <a:gd name="connsiteX142" fmla="*/ 2262105 w 3057227"/>
              <a:gd name="connsiteY142" fmla="*/ 5046237 h 10440485"/>
              <a:gd name="connsiteX143" fmla="*/ 2351526 w 3057227"/>
              <a:gd name="connsiteY143" fmla="*/ 5038987 h 10440485"/>
              <a:gd name="connsiteX144" fmla="*/ 2426447 w 3057227"/>
              <a:gd name="connsiteY144" fmla="*/ 5022069 h 10440485"/>
              <a:gd name="connsiteX145" fmla="*/ 2496533 w 3057227"/>
              <a:gd name="connsiteY145" fmla="*/ 4988235 h 10440485"/>
              <a:gd name="connsiteX146" fmla="*/ 2554536 w 3057227"/>
              <a:gd name="connsiteY146" fmla="*/ 4951983 h 10440485"/>
              <a:gd name="connsiteX147" fmla="*/ 2600455 w 3057227"/>
              <a:gd name="connsiteY147" fmla="*/ 4903647 h 10440485"/>
              <a:gd name="connsiteX148" fmla="*/ 2641540 w 3057227"/>
              <a:gd name="connsiteY148" fmla="*/ 4848061 h 10440485"/>
              <a:gd name="connsiteX149" fmla="*/ 2670541 w 3057227"/>
              <a:gd name="connsiteY149" fmla="*/ 4790059 h 10440485"/>
              <a:gd name="connsiteX150" fmla="*/ 2689876 w 3057227"/>
              <a:gd name="connsiteY150" fmla="*/ 4727222 h 10440485"/>
              <a:gd name="connsiteX151" fmla="*/ 2701959 w 3057227"/>
              <a:gd name="connsiteY151" fmla="*/ 4664386 h 10440485"/>
              <a:gd name="connsiteX152" fmla="*/ 2704376 w 3057227"/>
              <a:gd name="connsiteY152" fmla="*/ 4599133 h 10440485"/>
              <a:gd name="connsiteX153" fmla="*/ 2701959 w 3057227"/>
              <a:gd name="connsiteY153" fmla="*/ 4533880 h 10440485"/>
              <a:gd name="connsiteX154" fmla="*/ 2689876 w 3057227"/>
              <a:gd name="connsiteY154" fmla="*/ 4471044 h 10440485"/>
              <a:gd name="connsiteX155" fmla="*/ 2670541 w 3057227"/>
              <a:gd name="connsiteY155" fmla="*/ 4410625 h 10440485"/>
              <a:gd name="connsiteX156" fmla="*/ 2641540 w 3057227"/>
              <a:gd name="connsiteY156" fmla="*/ 4350205 h 10440485"/>
              <a:gd name="connsiteX157" fmla="*/ 2600455 w 3057227"/>
              <a:gd name="connsiteY157" fmla="*/ 4297036 h 10440485"/>
              <a:gd name="connsiteX158" fmla="*/ 2554536 w 3057227"/>
              <a:gd name="connsiteY158" fmla="*/ 4248700 h 10440485"/>
              <a:gd name="connsiteX159" fmla="*/ 2496533 w 3057227"/>
              <a:gd name="connsiteY159" fmla="*/ 4207615 h 10440485"/>
              <a:gd name="connsiteX160" fmla="*/ 2426447 w 3057227"/>
              <a:gd name="connsiteY160" fmla="*/ 4176197 h 10440485"/>
              <a:gd name="connsiteX161" fmla="*/ 2351526 w 3057227"/>
              <a:gd name="connsiteY161" fmla="*/ 4156863 h 10440485"/>
              <a:gd name="connsiteX162" fmla="*/ 2262105 w 3057227"/>
              <a:gd name="connsiteY162" fmla="*/ 4152029 h 10440485"/>
              <a:gd name="connsiteX163" fmla="*/ 795122 w 3057227"/>
              <a:gd name="connsiteY163" fmla="*/ 4152029 h 10440485"/>
              <a:gd name="connsiteX164" fmla="*/ 683950 w 3057227"/>
              <a:gd name="connsiteY164" fmla="*/ 4144779 h 10440485"/>
              <a:gd name="connsiteX165" fmla="*/ 582445 w 3057227"/>
              <a:gd name="connsiteY165" fmla="*/ 4127861 h 10440485"/>
              <a:gd name="connsiteX166" fmla="*/ 488191 w 3057227"/>
              <a:gd name="connsiteY166" fmla="*/ 4101277 h 10440485"/>
              <a:gd name="connsiteX167" fmla="*/ 401187 w 3057227"/>
              <a:gd name="connsiteY167" fmla="*/ 4062608 h 10440485"/>
              <a:gd name="connsiteX168" fmla="*/ 326265 w 3057227"/>
              <a:gd name="connsiteY168" fmla="*/ 4014273 h 10440485"/>
              <a:gd name="connsiteX169" fmla="*/ 256178 w 3057227"/>
              <a:gd name="connsiteY169" fmla="*/ 3958687 h 10440485"/>
              <a:gd name="connsiteX170" fmla="*/ 195759 w 3057227"/>
              <a:gd name="connsiteY170" fmla="*/ 3893434 h 10440485"/>
              <a:gd name="connsiteX171" fmla="*/ 142590 w 3057227"/>
              <a:gd name="connsiteY171" fmla="*/ 3828181 h 10440485"/>
              <a:gd name="connsiteX172" fmla="*/ 99088 w 3057227"/>
              <a:gd name="connsiteY172" fmla="*/ 3753261 h 10440485"/>
              <a:gd name="connsiteX173" fmla="*/ 62836 w 3057227"/>
              <a:gd name="connsiteY173" fmla="*/ 3675924 h 10440485"/>
              <a:gd name="connsiteX174" fmla="*/ 29001 w 3057227"/>
              <a:gd name="connsiteY174" fmla="*/ 3572002 h 10440485"/>
              <a:gd name="connsiteX175" fmla="*/ 9667 w 3057227"/>
              <a:gd name="connsiteY175" fmla="*/ 3463247 h 10440485"/>
              <a:gd name="connsiteX176" fmla="*/ 0 w 3057227"/>
              <a:gd name="connsiteY176" fmla="*/ 3356909 h 10440485"/>
              <a:gd name="connsiteX177" fmla="*/ 9667 w 3057227"/>
              <a:gd name="connsiteY177" fmla="*/ 3245737 h 10440485"/>
              <a:gd name="connsiteX178" fmla="*/ 29001 w 3057227"/>
              <a:gd name="connsiteY178" fmla="*/ 3141815 h 10440485"/>
              <a:gd name="connsiteX179" fmla="*/ 62836 w 3057227"/>
              <a:gd name="connsiteY179" fmla="*/ 3037894 h 10440485"/>
              <a:gd name="connsiteX180" fmla="*/ 99088 w 3057227"/>
              <a:gd name="connsiteY180" fmla="*/ 2958140 h 10440485"/>
              <a:gd name="connsiteX181" fmla="*/ 142590 w 3057227"/>
              <a:gd name="connsiteY181" fmla="*/ 2885636 h 10440485"/>
              <a:gd name="connsiteX182" fmla="*/ 195759 w 3057227"/>
              <a:gd name="connsiteY182" fmla="*/ 2815550 h 10440485"/>
              <a:gd name="connsiteX183" fmla="*/ 256178 w 3057227"/>
              <a:gd name="connsiteY183" fmla="*/ 2752712 h 10440485"/>
              <a:gd name="connsiteX184" fmla="*/ 326265 w 3057227"/>
              <a:gd name="connsiteY184" fmla="*/ 2699544 h 10440485"/>
              <a:gd name="connsiteX185" fmla="*/ 401187 w 3057227"/>
              <a:gd name="connsiteY185" fmla="*/ 2651208 h 10440485"/>
              <a:gd name="connsiteX186" fmla="*/ 488191 w 3057227"/>
              <a:gd name="connsiteY186" fmla="*/ 2612540 h 10440485"/>
              <a:gd name="connsiteX187" fmla="*/ 582445 w 3057227"/>
              <a:gd name="connsiteY187" fmla="*/ 2585956 h 10440485"/>
              <a:gd name="connsiteX188" fmla="*/ 683950 w 3057227"/>
              <a:gd name="connsiteY188" fmla="*/ 2566620 h 10440485"/>
              <a:gd name="connsiteX189" fmla="*/ 795122 w 3057227"/>
              <a:gd name="connsiteY189" fmla="*/ 2559370 h 10440485"/>
              <a:gd name="connsiteX190" fmla="*/ 1527406 w 3057227"/>
              <a:gd name="connsiteY190" fmla="*/ 2559370 h 10440485"/>
              <a:gd name="connsiteX191" fmla="*/ 1527406 w 3057227"/>
              <a:gd name="connsiteY191" fmla="*/ 2907386 h 10440485"/>
              <a:gd name="connsiteX192" fmla="*/ 795122 w 3057227"/>
              <a:gd name="connsiteY192" fmla="*/ 2907386 h 10440485"/>
              <a:gd name="connsiteX193" fmla="*/ 705701 w 3057227"/>
              <a:gd name="connsiteY193" fmla="*/ 2914638 h 10440485"/>
              <a:gd name="connsiteX194" fmla="*/ 630781 w 3057227"/>
              <a:gd name="connsiteY194" fmla="*/ 2933972 h 10440485"/>
              <a:gd name="connsiteX195" fmla="*/ 560694 w 3057227"/>
              <a:gd name="connsiteY195" fmla="*/ 2965390 h 10440485"/>
              <a:gd name="connsiteX196" fmla="*/ 502692 w 3057227"/>
              <a:gd name="connsiteY196" fmla="*/ 3006475 h 10440485"/>
              <a:gd name="connsiteX197" fmla="*/ 456773 w 3057227"/>
              <a:gd name="connsiteY197" fmla="*/ 3052394 h 10440485"/>
              <a:gd name="connsiteX198" fmla="*/ 415688 w 3057227"/>
              <a:gd name="connsiteY198" fmla="*/ 3107980 h 10440485"/>
              <a:gd name="connsiteX199" fmla="*/ 386684 w 3057227"/>
              <a:gd name="connsiteY199" fmla="*/ 3165983 h 10440485"/>
              <a:gd name="connsiteX200" fmla="*/ 367350 w 3057227"/>
              <a:gd name="connsiteY200" fmla="*/ 3226402 h 10440485"/>
              <a:gd name="connsiteX201" fmla="*/ 355266 w 3057227"/>
              <a:gd name="connsiteY201" fmla="*/ 3289239 h 10440485"/>
              <a:gd name="connsiteX202" fmla="*/ 350433 w 3057227"/>
              <a:gd name="connsiteY202" fmla="*/ 3356909 h 10440485"/>
              <a:gd name="connsiteX203" fmla="*/ 355266 w 3057227"/>
              <a:gd name="connsiteY203" fmla="*/ 3419745 h 10440485"/>
              <a:gd name="connsiteX204" fmla="*/ 367350 w 3057227"/>
              <a:gd name="connsiteY204" fmla="*/ 3482581 h 10440485"/>
              <a:gd name="connsiteX205" fmla="*/ 386684 w 3057227"/>
              <a:gd name="connsiteY205" fmla="*/ 3545417 h 10440485"/>
              <a:gd name="connsiteX206" fmla="*/ 415688 w 3057227"/>
              <a:gd name="connsiteY206" fmla="*/ 3603420 h 10440485"/>
              <a:gd name="connsiteX207" fmla="*/ 456773 w 3057227"/>
              <a:gd name="connsiteY207" fmla="*/ 3661423 h 10440485"/>
              <a:gd name="connsiteX208" fmla="*/ 502692 w 3057227"/>
              <a:gd name="connsiteY208" fmla="*/ 3707342 h 10440485"/>
              <a:gd name="connsiteX209" fmla="*/ 560694 w 3057227"/>
              <a:gd name="connsiteY209" fmla="*/ 3746010 h 10440485"/>
              <a:gd name="connsiteX210" fmla="*/ 630781 w 3057227"/>
              <a:gd name="connsiteY210" fmla="*/ 3777428 h 10440485"/>
              <a:gd name="connsiteX211" fmla="*/ 705701 w 3057227"/>
              <a:gd name="connsiteY211" fmla="*/ 3796763 h 10440485"/>
              <a:gd name="connsiteX212" fmla="*/ 795122 w 3057227"/>
              <a:gd name="connsiteY212" fmla="*/ 3804013 h 10440485"/>
              <a:gd name="connsiteX213" fmla="*/ 2262105 w 3057227"/>
              <a:gd name="connsiteY213" fmla="*/ 3804013 h 10440485"/>
              <a:gd name="connsiteX214" fmla="*/ 2373277 w 3057227"/>
              <a:gd name="connsiteY214" fmla="*/ 3808847 h 10440485"/>
              <a:gd name="connsiteX215" fmla="*/ 2474782 w 3057227"/>
              <a:gd name="connsiteY215" fmla="*/ 3828181 h 10440485"/>
              <a:gd name="connsiteX216" fmla="*/ 2569037 w 3057227"/>
              <a:gd name="connsiteY216" fmla="*/ 3857182 h 10440485"/>
              <a:gd name="connsiteX217" fmla="*/ 2653624 w 3057227"/>
              <a:gd name="connsiteY217" fmla="*/ 3893434 h 10440485"/>
              <a:gd name="connsiteX218" fmla="*/ 2730961 w 3057227"/>
              <a:gd name="connsiteY218" fmla="*/ 3941770 h 10440485"/>
              <a:gd name="connsiteX219" fmla="*/ 2801047 w 3057227"/>
              <a:gd name="connsiteY219" fmla="*/ 3994939 h 10440485"/>
              <a:gd name="connsiteX220" fmla="*/ 2859050 w 3057227"/>
              <a:gd name="connsiteY220" fmla="*/ 4060192 h 10440485"/>
              <a:gd name="connsiteX221" fmla="*/ 2914636 w 3057227"/>
              <a:gd name="connsiteY221" fmla="*/ 4127861 h 10440485"/>
              <a:gd name="connsiteX222" fmla="*/ 2958138 w 3057227"/>
              <a:gd name="connsiteY222" fmla="*/ 4200365 h 10440485"/>
              <a:gd name="connsiteX223" fmla="*/ 2991973 w 3057227"/>
              <a:gd name="connsiteY223" fmla="*/ 4280118 h 10440485"/>
              <a:gd name="connsiteX224" fmla="*/ 3028225 w 3057227"/>
              <a:gd name="connsiteY224" fmla="*/ 4384040 h 10440485"/>
              <a:gd name="connsiteX225" fmla="*/ 3047559 w 3057227"/>
              <a:gd name="connsiteY225" fmla="*/ 4490378 h 10440485"/>
              <a:gd name="connsiteX226" fmla="*/ 3057226 w 3057227"/>
              <a:gd name="connsiteY226" fmla="*/ 4599133 h 10440485"/>
              <a:gd name="connsiteX227" fmla="*/ 3047559 w 3057227"/>
              <a:gd name="connsiteY227" fmla="*/ 4707888 h 10440485"/>
              <a:gd name="connsiteX228" fmla="*/ 3028225 w 3057227"/>
              <a:gd name="connsiteY228" fmla="*/ 4814226 h 10440485"/>
              <a:gd name="connsiteX229" fmla="*/ 2991973 w 3057227"/>
              <a:gd name="connsiteY229" fmla="*/ 4920565 h 10440485"/>
              <a:gd name="connsiteX230" fmla="*/ 2958138 w 3057227"/>
              <a:gd name="connsiteY230" fmla="*/ 4995485 h 10440485"/>
              <a:gd name="connsiteX231" fmla="*/ 2914636 w 3057227"/>
              <a:gd name="connsiteY231" fmla="*/ 5070405 h 10440485"/>
              <a:gd name="connsiteX232" fmla="*/ 2859050 w 3057227"/>
              <a:gd name="connsiteY232" fmla="*/ 5138075 h 10440485"/>
              <a:gd name="connsiteX233" fmla="*/ 2801047 w 3057227"/>
              <a:gd name="connsiteY233" fmla="*/ 5200911 h 10440485"/>
              <a:gd name="connsiteX234" fmla="*/ 2730961 w 3057227"/>
              <a:gd name="connsiteY234" fmla="*/ 5258914 h 10440485"/>
              <a:gd name="connsiteX235" fmla="*/ 2653624 w 3057227"/>
              <a:gd name="connsiteY235" fmla="*/ 5304832 h 10440485"/>
              <a:gd name="connsiteX236" fmla="*/ 2569037 w 3057227"/>
              <a:gd name="connsiteY236" fmla="*/ 5343501 h 10440485"/>
              <a:gd name="connsiteX237" fmla="*/ 2474782 w 3057227"/>
              <a:gd name="connsiteY237" fmla="*/ 5372502 h 10440485"/>
              <a:gd name="connsiteX238" fmla="*/ 2373277 w 3057227"/>
              <a:gd name="connsiteY238" fmla="*/ 5387003 h 10440485"/>
              <a:gd name="connsiteX239" fmla="*/ 2262105 w 3057227"/>
              <a:gd name="connsiteY239" fmla="*/ 5394253 h 10440485"/>
              <a:gd name="connsiteX240" fmla="*/ 795122 w 3057227"/>
              <a:gd name="connsiteY240" fmla="*/ 5394253 h 10440485"/>
              <a:gd name="connsiteX241" fmla="*/ 705701 w 3057227"/>
              <a:gd name="connsiteY241" fmla="*/ 5401504 h 10440485"/>
              <a:gd name="connsiteX242" fmla="*/ 630781 w 3057227"/>
              <a:gd name="connsiteY242" fmla="*/ 5418421 h 10440485"/>
              <a:gd name="connsiteX243" fmla="*/ 560694 w 3057227"/>
              <a:gd name="connsiteY243" fmla="*/ 5452256 h 10440485"/>
              <a:gd name="connsiteX244" fmla="*/ 502692 w 3057227"/>
              <a:gd name="connsiteY244" fmla="*/ 5493341 h 10440485"/>
              <a:gd name="connsiteX245" fmla="*/ 456773 w 3057227"/>
              <a:gd name="connsiteY245" fmla="*/ 5539260 h 10440485"/>
              <a:gd name="connsiteX246" fmla="*/ 415688 w 3057227"/>
              <a:gd name="connsiteY246" fmla="*/ 5592429 h 10440485"/>
              <a:gd name="connsiteX247" fmla="*/ 386684 w 3057227"/>
              <a:gd name="connsiteY247" fmla="*/ 5652849 h 10440485"/>
              <a:gd name="connsiteX248" fmla="*/ 367350 w 3057227"/>
              <a:gd name="connsiteY248" fmla="*/ 5713268 h 10440485"/>
              <a:gd name="connsiteX249" fmla="*/ 355266 w 3057227"/>
              <a:gd name="connsiteY249" fmla="*/ 5776104 h 10440485"/>
              <a:gd name="connsiteX250" fmla="*/ 350433 w 3057227"/>
              <a:gd name="connsiteY250" fmla="*/ 5843774 h 10440485"/>
              <a:gd name="connsiteX251" fmla="*/ 355266 w 3057227"/>
              <a:gd name="connsiteY251" fmla="*/ 5906610 h 10440485"/>
              <a:gd name="connsiteX252" fmla="*/ 367350 w 3057227"/>
              <a:gd name="connsiteY252" fmla="*/ 5969446 h 10440485"/>
              <a:gd name="connsiteX253" fmla="*/ 386684 w 3057227"/>
              <a:gd name="connsiteY253" fmla="*/ 6032283 h 10440485"/>
              <a:gd name="connsiteX254" fmla="*/ 415688 w 3057227"/>
              <a:gd name="connsiteY254" fmla="*/ 6090285 h 10440485"/>
              <a:gd name="connsiteX255" fmla="*/ 456773 w 3057227"/>
              <a:gd name="connsiteY255" fmla="*/ 6148288 h 10440485"/>
              <a:gd name="connsiteX256" fmla="*/ 502692 w 3057227"/>
              <a:gd name="connsiteY256" fmla="*/ 6194207 h 10440485"/>
              <a:gd name="connsiteX257" fmla="*/ 560694 w 3057227"/>
              <a:gd name="connsiteY257" fmla="*/ 6232875 h 10440485"/>
              <a:gd name="connsiteX258" fmla="*/ 630781 w 3057227"/>
              <a:gd name="connsiteY258" fmla="*/ 6264293 h 10440485"/>
              <a:gd name="connsiteX259" fmla="*/ 705701 w 3057227"/>
              <a:gd name="connsiteY259" fmla="*/ 6283628 h 10440485"/>
              <a:gd name="connsiteX260" fmla="*/ 795122 w 3057227"/>
              <a:gd name="connsiteY260" fmla="*/ 6288461 h 10440485"/>
              <a:gd name="connsiteX261" fmla="*/ 2262105 w 3057227"/>
              <a:gd name="connsiteY261" fmla="*/ 6288459 h 10440485"/>
              <a:gd name="connsiteX262" fmla="*/ 2373277 w 3057227"/>
              <a:gd name="connsiteY262" fmla="*/ 6295710 h 10440485"/>
              <a:gd name="connsiteX263" fmla="*/ 2474782 w 3057227"/>
              <a:gd name="connsiteY263" fmla="*/ 6315044 h 10440485"/>
              <a:gd name="connsiteX264" fmla="*/ 2569037 w 3057227"/>
              <a:gd name="connsiteY264" fmla="*/ 6344045 h 10440485"/>
              <a:gd name="connsiteX265" fmla="*/ 2653624 w 3057227"/>
              <a:gd name="connsiteY265" fmla="*/ 6380297 h 10440485"/>
              <a:gd name="connsiteX266" fmla="*/ 2730961 w 3057227"/>
              <a:gd name="connsiteY266" fmla="*/ 6428632 h 10440485"/>
              <a:gd name="connsiteX267" fmla="*/ 2801047 w 3057227"/>
              <a:gd name="connsiteY267" fmla="*/ 6481802 h 10440485"/>
              <a:gd name="connsiteX268" fmla="*/ 2859050 w 3057227"/>
              <a:gd name="connsiteY268" fmla="*/ 6547055 h 10440485"/>
              <a:gd name="connsiteX269" fmla="*/ 2914636 w 3057227"/>
              <a:gd name="connsiteY269" fmla="*/ 6614724 h 10440485"/>
              <a:gd name="connsiteX270" fmla="*/ 2958138 w 3057227"/>
              <a:gd name="connsiteY270" fmla="*/ 6687228 h 10440485"/>
              <a:gd name="connsiteX271" fmla="*/ 2991973 w 3057227"/>
              <a:gd name="connsiteY271" fmla="*/ 6766982 h 10440485"/>
              <a:gd name="connsiteX272" fmla="*/ 3028225 w 3057227"/>
              <a:gd name="connsiteY272" fmla="*/ 6870903 h 10440485"/>
              <a:gd name="connsiteX273" fmla="*/ 3047559 w 3057227"/>
              <a:gd name="connsiteY273" fmla="*/ 6977242 h 10440485"/>
              <a:gd name="connsiteX274" fmla="*/ 3057226 w 3057227"/>
              <a:gd name="connsiteY274" fmla="*/ 7085997 h 10440485"/>
              <a:gd name="connsiteX275" fmla="*/ 3047559 w 3057227"/>
              <a:gd name="connsiteY275" fmla="*/ 7194750 h 10440485"/>
              <a:gd name="connsiteX276" fmla="*/ 3028225 w 3057227"/>
              <a:gd name="connsiteY276" fmla="*/ 7301088 h 10440485"/>
              <a:gd name="connsiteX277" fmla="*/ 2991973 w 3057227"/>
              <a:gd name="connsiteY277" fmla="*/ 7407426 h 10440485"/>
              <a:gd name="connsiteX278" fmla="*/ 2958138 w 3057227"/>
              <a:gd name="connsiteY278" fmla="*/ 7482347 h 10440485"/>
              <a:gd name="connsiteX279" fmla="*/ 2914636 w 3057227"/>
              <a:gd name="connsiteY279" fmla="*/ 7557267 h 10440485"/>
              <a:gd name="connsiteX280" fmla="*/ 2859050 w 3057227"/>
              <a:gd name="connsiteY280" fmla="*/ 7624937 h 10440485"/>
              <a:gd name="connsiteX281" fmla="*/ 2801047 w 3057227"/>
              <a:gd name="connsiteY281" fmla="*/ 7687774 h 10440485"/>
              <a:gd name="connsiteX282" fmla="*/ 2730961 w 3057227"/>
              <a:gd name="connsiteY282" fmla="*/ 7745777 h 10440485"/>
              <a:gd name="connsiteX283" fmla="*/ 2653624 w 3057227"/>
              <a:gd name="connsiteY283" fmla="*/ 7791696 h 10440485"/>
              <a:gd name="connsiteX284" fmla="*/ 2569037 w 3057227"/>
              <a:gd name="connsiteY284" fmla="*/ 7830363 h 10440485"/>
              <a:gd name="connsiteX285" fmla="*/ 2474782 w 3057227"/>
              <a:gd name="connsiteY285" fmla="*/ 7859364 h 10440485"/>
              <a:gd name="connsiteX286" fmla="*/ 2373277 w 3057227"/>
              <a:gd name="connsiteY286" fmla="*/ 7873865 h 10440485"/>
              <a:gd name="connsiteX287" fmla="*/ 2262105 w 3057227"/>
              <a:gd name="connsiteY287" fmla="*/ 7881115 h 10440485"/>
              <a:gd name="connsiteX288" fmla="*/ 795120 w 3057227"/>
              <a:gd name="connsiteY288" fmla="*/ 7881115 h 10440485"/>
              <a:gd name="connsiteX289" fmla="*/ 705699 w 3057227"/>
              <a:gd name="connsiteY289" fmla="*/ 7888365 h 10440485"/>
              <a:gd name="connsiteX290" fmla="*/ 630779 w 3057227"/>
              <a:gd name="connsiteY290" fmla="*/ 7905283 h 10440485"/>
              <a:gd name="connsiteX291" fmla="*/ 560692 w 3057227"/>
              <a:gd name="connsiteY291" fmla="*/ 7939118 h 10440485"/>
              <a:gd name="connsiteX292" fmla="*/ 502690 w 3057227"/>
              <a:gd name="connsiteY292" fmla="*/ 7980203 h 10440485"/>
              <a:gd name="connsiteX293" fmla="*/ 456771 w 3057227"/>
              <a:gd name="connsiteY293" fmla="*/ 8026122 h 10440485"/>
              <a:gd name="connsiteX294" fmla="*/ 415686 w 3057227"/>
              <a:gd name="connsiteY294" fmla="*/ 8079292 h 10440485"/>
              <a:gd name="connsiteX295" fmla="*/ 386684 w 3057227"/>
              <a:gd name="connsiteY295" fmla="*/ 8139712 h 10440485"/>
              <a:gd name="connsiteX296" fmla="*/ 367350 w 3057227"/>
              <a:gd name="connsiteY296" fmla="*/ 8200131 h 10440485"/>
              <a:gd name="connsiteX297" fmla="*/ 355266 w 3057227"/>
              <a:gd name="connsiteY297" fmla="*/ 8262968 h 10440485"/>
              <a:gd name="connsiteX298" fmla="*/ 350433 w 3057227"/>
              <a:gd name="connsiteY298" fmla="*/ 8330636 h 10440485"/>
              <a:gd name="connsiteX299" fmla="*/ 355266 w 3057227"/>
              <a:gd name="connsiteY299" fmla="*/ 8393473 h 10440485"/>
              <a:gd name="connsiteX300" fmla="*/ 367350 w 3057227"/>
              <a:gd name="connsiteY300" fmla="*/ 8456309 h 10440485"/>
              <a:gd name="connsiteX301" fmla="*/ 386684 w 3057227"/>
              <a:gd name="connsiteY301" fmla="*/ 8519146 h 10440485"/>
              <a:gd name="connsiteX302" fmla="*/ 415686 w 3057227"/>
              <a:gd name="connsiteY302" fmla="*/ 8577149 h 10440485"/>
              <a:gd name="connsiteX303" fmla="*/ 456771 w 3057227"/>
              <a:gd name="connsiteY303" fmla="*/ 8635152 h 10440485"/>
              <a:gd name="connsiteX304" fmla="*/ 502690 w 3057227"/>
              <a:gd name="connsiteY304" fmla="*/ 8681071 h 10440485"/>
              <a:gd name="connsiteX305" fmla="*/ 560692 w 3057227"/>
              <a:gd name="connsiteY305" fmla="*/ 8719738 h 10440485"/>
              <a:gd name="connsiteX306" fmla="*/ 630779 w 3057227"/>
              <a:gd name="connsiteY306" fmla="*/ 8751156 h 10440485"/>
              <a:gd name="connsiteX307" fmla="*/ 705699 w 3057227"/>
              <a:gd name="connsiteY307" fmla="*/ 8770490 h 10440485"/>
              <a:gd name="connsiteX308" fmla="*/ 795120 w 3057227"/>
              <a:gd name="connsiteY308" fmla="*/ 8775324 h 10440485"/>
              <a:gd name="connsiteX309" fmla="*/ 1527404 w 3057227"/>
              <a:gd name="connsiteY309" fmla="*/ 8775324 h 10440485"/>
              <a:gd name="connsiteX310" fmla="*/ 1633743 w 3057227"/>
              <a:gd name="connsiteY310" fmla="*/ 8782574 h 10440485"/>
              <a:gd name="connsiteX311" fmla="*/ 1737664 w 3057227"/>
              <a:gd name="connsiteY311" fmla="*/ 8801909 h 10440485"/>
              <a:gd name="connsiteX312" fmla="*/ 1834335 w 3057227"/>
              <a:gd name="connsiteY312" fmla="*/ 8833327 h 10440485"/>
              <a:gd name="connsiteX313" fmla="*/ 1933423 w 3057227"/>
              <a:gd name="connsiteY313" fmla="*/ 8876829 h 10440485"/>
              <a:gd name="connsiteX314" fmla="*/ 2022844 w 3057227"/>
              <a:gd name="connsiteY314" fmla="*/ 8934832 h 10440485"/>
              <a:gd name="connsiteX315" fmla="*/ 2100181 w 3057227"/>
              <a:gd name="connsiteY315" fmla="*/ 9004919 h 10440485"/>
              <a:gd name="connsiteX316" fmla="*/ 2163017 w 3057227"/>
              <a:gd name="connsiteY316" fmla="*/ 9077422 h 10440485"/>
              <a:gd name="connsiteX317" fmla="*/ 2221020 w 3057227"/>
              <a:gd name="connsiteY317" fmla="*/ 9157175 h 10440485"/>
              <a:gd name="connsiteX318" fmla="*/ 2262105 w 3057227"/>
              <a:gd name="connsiteY318" fmla="*/ 9244179 h 10440485"/>
              <a:gd name="connsiteX319" fmla="*/ 2295940 w 3057227"/>
              <a:gd name="connsiteY319" fmla="*/ 9343267 h 10440485"/>
              <a:gd name="connsiteX320" fmla="*/ 2315274 w 3057227"/>
              <a:gd name="connsiteY320" fmla="*/ 9449605 h 10440485"/>
              <a:gd name="connsiteX321" fmla="*/ 2324941 w 3057227"/>
              <a:gd name="connsiteY321" fmla="*/ 9568028 h 10440485"/>
              <a:gd name="connsiteX322" fmla="*/ 2324941 w 3057227"/>
              <a:gd name="connsiteY322" fmla="*/ 10440485 h 10440485"/>
              <a:gd name="connsiteX323" fmla="*/ 1974508 w 3057227"/>
              <a:gd name="connsiteY323" fmla="*/ 10440485 h 10440485"/>
              <a:gd name="connsiteX324" fmla="*/ 1974508 w 3057227"/>
              <a:gd name="connsiteY324" fmla="*/ 9568028 h 10440485"/>
              <a:gd name="connsiteX325" fmla="*/ 1972092 w 3057227"/>
              <a:gd name="connsiteY325" fmla="*/ 9488274 h 10440485"/>
              <a:gd name="connsiteX326" fmla="*/ 1955174 w 3057227"/>
              <a:gd name="connsiteY326" fmla="*/ 9415771 h 10440485"/>
              <a:gd name="connsiteX327" fmla="*/ 1931006 w 3057227"/>
              <a:gd name="connsiteY327" fmla="*/ 9352935 h 10440485"/>
              <a:gd name="connsiteX328" fmla="*/ 1894755 w 3057227"/>
              <a:gd name="connsiteY328" fmla="*/ 9297349 h 10440485"/>
              <a:gd name="connsiteX329" fmla="*/ 1858503 w 3057227"/>
              <a:gd name="connsiteY329" fmla="*/ 9251430 h 10440485"/>
              <a:gd name="connsiteX330" fmla="*/ 1802917 w 3057227"/>
              <a:gd name="connsiteY330" fmla="*/ 9205511 h 10440485"/>
              <a:gd name="connsiteX331" fmla="*/ 1740081 w 3057227"/>
              <a:gd name="connsiteY331" fmla="*/ 9171676 h 10440485"/>
              <a:gd name="connsiteX332" fmla="*/ 1674828 w 3057227"/>
              <a:gd name="connsiteY332" fmla="*/ 9147508 h 10440485"/>
              <a:gd name="connsiteX333" fmla="*/ 1599908 w 3057227"/>
              <a:gd name="connsiteY333" fmla="*/ 9130592 h 10440485"/>
              <a:gd name="connsiteX334" fmla="*/ 1527404 w 3057227"/>
              <a:gd name="connsiteY334" fmla="*/ 9123340 h 10440485"/>
              <a:gd name="connsiteX335" fmla="*/ 795120 w 3057227"/>
              <a:gd name="connsiteY335" fmla="*/ 9123340 h 10440485"/>
              <a:gd name="connsiteX336" fmla="*/ 683948 w 3057227"/>
              <a:gd name="connsiteY336" fmla="*/ 9118508 h 10440485"/>
              <a:gd name="connsiteX337" fmla="*/ 582443 w 3057227"/>
              <a:gd name="connsiteY337" fmla="*/ 9101589 h 10440485"/>
              <a:gd name="connsiteX338" fmla="*/ 488189 w 3057227"/>
              <a:gd name="connsiteY338" fmla="*/ 9072589 h 10440485"/>
              <a:gd name="connsiteX339" fmla="*/ 401185 w 3057227"/>
              <a:gd name="connsiteY339" fmla="*/ 9036337 h 10440485"/>
              <a:gd name="connsiteX340" fmla="*/ 326265 w 3057227"/>
              <a:gd name="connsiteY340" fmla="*/ 8988001 h 10440485"/>
              <a:gd name="connsiteX341" fmla="*/ 256178 w 3057227"/>
              <a:gd name="connsiteY341" fmla="*/ 8932415 h 10440485"/>
              <a:gd name="connsiteX342" fmla="*/ 195759 w 3057227"/>
              <a:gd name="connsiteY342" fmla="*/ 8867162 h 10440485"/>
              <a:gd name="connsiteX343" fmla="*/ 142590 w 3057227"/>
              <a:gd name="connsiteY343" fmla="*/ 8801909 h 10440485"/>
              <a:gd name="connsiteX344" fmla="*/ 99088 w 3057227"/>
              <a:gd name="connsiteY344" fmla="*/ 8724573 h 10440485"/>
              <a:gd name="connsiteX345" fmla="*/ 62836 w 3057227"/>
              <a:gd name="connsiteY345" fmla="*/ 8647236 h 10440485"/>
              <a:gd name="connsiteX346" fmla="*/ 29001 w 3057227"/>
              <a:gd name="connsiteY346" fmla="*/ 8545730 h 10440485"/>
              <a:gd name="connsiteX347" fmla="*/ 9667 w 3057227"/>
              <a:gd name="connsiteY347" fmla="*/ 8436975 h 10440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Lst>
            <a:rect l="l" t="t" r="r" b="b"/>
            <a:pathLst>
              <a:path w="3057227" h="10440485">
                <a:moveTo>
                  <a:pt x="392933" y="879872"/>
                </a:moveTo>
                <a:lnTo>
                  <a:pt x="729869" y="298947"/>
                </a:lnTo>
                <a:lnTo>
                  <a:pt x="903257" y="0"/>
                </a:lnTo>
                <a:lnTo>
                  <a:pt x="1082719" y="309416"/>
                </a:lnTo>
                <a:lnTo>
                  <a:pt x="1082719" y="309418"/>
                </a:lnTo>
                <a:lnTo>
                  <a:pt x="1413582" y="879873"/>
                </a:lnTo>
                <a:lnTo>
                  <a:pt x="1082936" y="879873"/>
                </a:lnTo>
                <a:lnTo>
                  <a:pt x="1085135" y="954628"/>
                </a:lnTo>
                <a:lnTo>
                  <a:pt x="1102052" y="1024715"/>
                </a:lnTo>
                <a:lnTo>
                  <a:pt x="1126220" y="1087551"/>
                </a:lnTo>
                <a:lnTo>
                  <a:pt x="1157638" y="1145554"/>
                </a:lnTo>
                <a:lnTo>
                  <a:pt x="1198723" y="1189056"/>
                </a:lnTo>
                <a:lnTo>
                  <a:pt x="1251893" y="1237391"/>
                </a:lnTo>
                <a:lnTo>
                  <a:pt x="1317146" y="1271226"/>
                </a:lnTo>
                <a:lnTo>
                  <a:pt x="1382399" y="1297811"/>
                </a:lnTo>
                <a:lnTo>
                  <a:pt x="1454902" y="1309895"/>
                </a:lnTo>
                <a:lnTo>
                  <a:pt x="1527406" y="1317145"/>
                </a:lnTo>
                <a:lnTo>
                  <a:pt x="2262107" y="1317145"/>
                </a:lnTo>
                <a:lnTo>
                  <a:pt x="2373278" y="1321978"/>
                </a:lnTo>
                <a:lnTo>
                  <a:pt x="2474783" y="1341313"/>
                </a:lnTo>
                <a:lnTo>
                  <a:pt x="2569038" y="1370314"/>
                </a:lnTo>
                <a:lnTo>
                  <a:pt x="2653625" y="1408983"/>
                </a:lnTo>
                <a:lnTo>
                  <a:pt x="2730962" y="1454901"/>
                </a:lnTo>
                <a:lnTo>
                  <a:pt x="2801049" y="1508070"/>
                </a:lnTo>
                <a:lnTo>
                  <a:pt x="2859051" y="1573324"/>
                </a:lnTo>
                <a:lnTo>
                  <a:pt x="2914637" y="1640993"/>
                </a:lnTo>
                <a:lnTo>
                  <a:pt x="2958139" y="1715914"/>
                </a:lnTo>
                <a:lnTo>
                  <a:pt x="2991974" y="1793250"/>
                </a:lnTo>
                <a:lnTo>
                  <a:pt x="3028226" y="1897172"/>
                </a:lnTo>
                <a:lnTo>
                  <a:pt x="3047560" y="2003510"/>
                </a:lnTo>
                <a:lnTo>
                  <a:pt x="3057227" y="2112266"/>
                </a:lnTo>
                <a:lnTo>
                  <a:pt x="3047560" y="2221021"/>
                </a:lnTo>
                <a:lnTo>
                  <a:pt x="3028226" y="2327359"/>
                </a:lnTo>
                <a:lnTo>
                  <a:pt x="2991974" y="2433697"/>
                </a:lnTo>
                <a:lnTo>
                  <a:pt x="2958139" y="2508617"/>
                </a:lnTo>
                <a:lnTo>
                  <a:pt x="2914637" y="2585954"/>
                </a:lnTo>
                <a:lnTo>
                  <a:pt x="2859051" y="2651207"/>
                </a:lnTo>
                <a:lnTo>
                  <a:pt x="2801049" y="2714044"/>
                </a:lnTo>
                <a:lnTo>
                  <a:pt x="2730962" y="2772046"/>
                </a:lnTo>
                <a:lnTo>
                  <a:pt x="2653625" y="2817965"/>
                </a:lnTo>
                <a:lnTo>
                  <a:pt x="2569038" y="2856634"/>
                </a:lnTo>
                <a:lnTo>
                  <a:pt x="2474783" y="2885635"/>
                </a:lnTo>
                <a:lnTo>
                  <a:pt x="2373278" y="2900136"/>
                </a:lnTo>
                <a:lnTo>
                  <a:pt x="2262107" y="2907386"/>
                </a:lnTo>
                <a:lnTo>
                  <a:pt x="1527406" y="2907386"/>
                </a:lnTo>
                <a:lnTo>
                  <a:pt x="1527406" y="2559370"/>
                </a:lnTo>
                <a:lnTo>
                  <a:pt x="2262107" y="2559370"/>
                </a:lnTo>
                <a:lnTo>
                  <a:pt x="2351527" y="2552119"/>
                </a:lnTo>
                <a:lnTo>
                  <a:pt x="2426448" y="2535202"/>
                </a:lnTo>
                <a:lnTo>
                  <a:pt x="2496534" y="2501367"/>
                </a:lnTo>
                <a:lnTo>
                  <a:pt x="2554537" y="2465115"/>
                </a:lnTo>
                <a:lnTo>
                  <a:pt x="2600456" y="2416780"/>
                </a:lnTo>
                <a:lnTo>
                  <a:pt x="2641541" y="2361194"/>
                </a:lnTo>
                <a:lnTo>
                  <a:pt x="2670542" y="2303191"/>
                </a:lnTo>
                <a:lnTo>
                  <a:pt x="2689877" y="2240355"/>
                </a:lnTo>
                <a:lnTo>
                  <a:pt x="2701961" y="2177518"/>
                </a:lnTo>
                <a:lnTo>
                  <a:pt x="2704377" y="2112266"/>
                </a:lnTo>
                <a:lnTo>
                  <a:pt x="2701961" y="2047012"/>
                </a:lnTo>
                <a:lnTo>
                  <a:pt x="2689877" y="1984176"/>
                </a:lnTo>
                <a:lnTo>
                  <a:pt x="2670542" y="1923757"/>
                </a:lnTo>
                <a:lnTo>
                  <a:pt x="2641541" y="1863337"/>
                </a:lnTo>
                <a:lnTo>
                  <a:pt x="2600456" y="1810168"/>
                </a:lnTo>
                <a:lnTo>
                  <a:pt x="2554537" y="1761832"/>
                </a:lnTo>
                <a:lnTo>
                  <a:pt x="2496534" y="1720747"/>
                </a:lnTo>
                <a:lnTo>
                  <a:pt x="2426448" y="1691746"/>
                </a:lnTo>
                <a:lnTo>
                  <a:pt x="2351527" y="1669995"/>
                </a:lnTo>
                <a:lnTo>
                  <a:pt x="2262107" y="1665161"/>
                </a:lnTo>
                <a:lnTo>
                  <a:pt x="1527406" y="1665161"/>
                </a:lnTo>
                <a:lnTo>
                  <a:pt x="1423484" y="1657911"/>
                </a:lnTo>
                <a:lnTo>
                  <a:pt x="1319562" y="1638577"/>
                </a:lnTo>
                <a:lnTo>
                  <a:pt x="1220474" y="1607158"/>
                </a:lnTo>
                <a:lnTo>
                  <a:pt x="1123803" y="1563656"/>
                </a:lnTo>
                <a:lnTo>
                  <a:pt x="1034382" y="1505654"/>
                </a:lnTo>
                <a:lnTo>
                  <a:pt x="952212" y="1435567"/>
                </a:lnTo>
                <a:lnTo>
                  <a:pt x="891792" y="1367897"/>
                </a:lnTo>
                <a:lnTo>
                  <a:pt x="836206" y="1283310"/>
                </a:lnTo>
                <a:lnTo>
                  <a:pt x="790288" y="1196306"/>
                </a:lnTo>
                <a:lnTo>
                  <a:pt x="758869" y="1097218"/>
                </a:lnTo>
                <a:lnTo>
                  <a:pt x="739535" y="990880"/>
                </a:lnTo>
                <a:lnTo>
                  <a:pt x="730473" y="879872"/>
                </a:lnTo>
                <a:close/>
                <a:moveTo>
                  <a:pt x="0" y="8330636"/>
                </a:moveTo>
                <a:lnTo>
                  <a:pt x="9667" y="8219466"/>
                </a:lnTo>
                <a:lnTo>
                  <a:pt x="29001" y="8115544"/>
                </a:lnTo>
                <a:lnTo>
                  <a:pt x="62836" y="8011622"/>
                </a:lnTo>
                <a:lnTo>
                  <a:pt x="99088" y="7931868"/>
                </a:lnTo>
                <a:lnTo>
                  <a:pt x="142590" y="7859364"/>
                </a:lnTo>
                <a:lnTo>
                  <a:pt x="195759" y="7789279"/>
                </a:lnTo>
                <a:lnTo>
                  <a:pt x="256178" y="7726442"/>
                </a:lnTo>
                <a:lnTo>
                  <a:pt x="326265" y="7673273"/>
                </a:lnTo>
                <a:lnTo>
                  <a:pt x="401185" y="7624937"/>
                </a:lnTo>
                <a:lnTo>
                  <a:pt x="488189" y="7586269"/>
                </a:lnTo>
                <a:lnTo>
                  <a:pt x="582443" y="7557267"/>
                </a:lnTo>
                <a:lnTo>
                  <a:pt x="683950" y="7540350"/>
                </a:lnTo>
                <a:lnTo>
                  <a:pt x="795122" y="7533099"/>
                </a:lnTo>
                <a:lnTo>
                  <a:pt x="2262105" y="7533099"/>
                </a:lnTo>
                <a:lnTo>
                  <a:pt x="2351526" y="7525849"/>
                </a:lnTo>
                <a:lnTo>
                  <a:pt x="2426447" y="7506514"/>
                </a:lnTo>
                <a:lnTo>
                  <a:pt x="2496533" y="7475096"/>
                </a:lnTo>
                <a:lnTo>
                  <a:pt x="2554536" y="7438844"/>
                </a:lnTo>
                <a:lnTo>
                  <a:pt x="2600455" y="7390509"/>
                </a:lnTo>
                <a:lnTo>
                  <a:pt x="2641540" y="7332506"/>
                </a:lnTo>
                <a:lnTo>
                  <a:pt x="2670541" y="7276921"/>
                </a:lnTo>
                <a:lnTo>
                  <a:pt x="2689876" y="7214085"/>
                </a:lnTo>
                <a:lnTo>
                  <a:pt x="2701959" y="7151250"/>
                </a:lnTo>
                <a:lnTo>
                  <a:pt x="2704376" y="7085997"/>
                </a:lnTo>
                <a:lnTo>
                  <a:pt x="2701959" y="7020744"/>
                </a:lnTo>
                <a:lnTo>
                  <a:pt x="2689876" y="6957907"/>
                </a:lnTo>
                <a:lnTo>
                  <a:pt x="2670541" y="6897488"/>
                </a:lnTo>
                <a:lnTo>
                  <a:pt x="2641540" y="6837068"/>
                </a:lnTo>
                <a:lnTo>
                  <a:pt x="2600455" y="6783899"/>
                </a:lnTo>
                <a:lnTo>
                  <a:pt x="2554536" y="6735563"/>
                </a:lnTo>
                <a:lnTo>
                  <a:pt x="2496533" y="6694478"/>
                </a:lnTo>
                <a:lnTo>
                  <a:pt x="2426447" y="6663060"/>
                </a:lnTo>
                <a:lnTo>
                  <a:pt x="2351526" y="6643726"/>
                </a:lnTo>
                <a:lnTo>
                  <a:pt x="2262105" y="6636476"/>
                </a:lnTo>
                <a:cubicBezTo>
                  <a:pt x="1773112" y="6636476"/>
                  <a:pt x="1284117" y="6636477"/>
                  <a:pt x="795122" y="6636477"/>
                </a:cubicBezTo>
                <a:lnTo>
                  <a:pt x="683950" y="6631644"/>
                </a:lnTo>
                <a:lnTo>
                  <a:pt x="582445" y="6614726"/>
                </a:lnTo>
                <a:lnTo>
                  <a:pt x="488191" y="6588142"/>
                </a:lnTo>
                <a:lnTo>
                  <a:pt x="401187" y="6549473"/>
                </a:lnTo>
                <a:lnTo>
                  <a:pt x="326265" y="6501138"/>
                </a:lnTo>
                <a:lnTo>
                  <a:pt x="256178" y="6445552"/>
                </a:lnTo>
                <a:lnTo>
                  <a:pt x="195759" y="6380299"/>
                </a:lnTo>
                <a:lnTo>
                  <a:pt x="142590" y="6315046"/>
                </a:lnTo>
                <a:lnTo>
                  <a:pt x="99088" y="6240126"/>
                </a:lnTo>
                <a:lnTo>
                  <a:pt x="62836" y="6162789"/>
                </a:lnTo>
                <a:lnTo>
                  <a:pt x="29001" y="6058867"/>
                </a:lnTo>
                <a:lnTo>
                  <a:pt x="9667" y="5950112"/>
                </a:lnTo>
                <a:lnTo>
                  <a:pt x="0" y="5843774"/>
                </a:lnTo>
                <a:lnTo>
                  <a:pt x="9667" y="5732602"/>
                </a:lnTo>
                <a:lnTo>
                  <a:pt x="29001" y="5628681"/>
                </a:lnTo>
                <a:lnTo>
                  <a:pt x="62836" y="5524759"/>
                </a:lnTo>
                <a:lnTo>
                  <a:pt x="99088" y="5445006"/>
                </a:lnTo>
                <a:lnTo>
                  <a:pt x="142590" y="5372502"/>
                </a:lnTo>
                <a:lnTo>
                  <a:pt x="195759" y="5302416"/>
                </a:lnTo>
                <a:lnTo>
                  <a:pt x="256178" y="5239579"/>
                </a:lnTo>
                <a:lnTo>
                  <a:pt x="326265" y="5186410"/>
                </a:lnTo>
                <a:lnTo>
                  <a:pt x="401187" y="5138075"/>
                </a:lnTo>
                <a:lnTo>
                  <a:pt x="488191" y="5099406"/>
                </a:lnTo>
                <a:lnTo>
                  <a:pt x="582445" y="5070405"/>
                </a:lnTo>
                <a:lnTo>
                  <a:pt x="683950" y="5053488"/>
                </a:lnTo>
                <a:lnTo>
                  <a:pt x="795122" y="5046237"/>
                </a:lnTo>
                <a:lnTo>
                  <a:pt x="2262105" y="5046237"/>
                </a:lnTo>
                <a:lnTo>
                  <a:pt x="2351526" y="5038987"/>
                </a:lnTo>
                <a:lnTo>
                  <a:pt x="2426447" y="5022069"/>
                </a:lnTo>
                <a:lnTo>
                  <a:pt x="2496533" y="4988235"/>
                </a:lnTo>
                <a:lnTo>
                  <a:pt x="2554536" y="4951983"/>
                </a:lnTo>
                <a:lnTo>
                  <a:pt x="2600455" y="4903647"/>
                </a:lnTo>
                <a:lnTo>
                  <a:pt x="2641540" y="4848061"/>
                </a:lnTo>
                <a:lnTo>
                  <a:pt x="2670541" y="4790059"/>
                </a:lnTo>
                <a:lnTo>
                  <a:pt x="2689876" y="4727222"/>
                </a:lnTo>
                <a:lnTo>
                  <a:pt x="2701959" y="4664386"/>
                </a:lnTo>
                <a:lnTo>
                  <a:pt x="2704376" y="4599133"/>
                </a:lnTo>
                <a:lnTo>
                  <a:pt x="2701959" y="4533880"/>
                </a:lnTo>
                <a:lnTo>
                  <a:pt x="2689876" y="4471044"/>
                </a:lnTo>
                <a:lnTo>
                  <a:pt x="2670541" y="4410625"/>
                </a:lnTo>
                <a:lnTo>
                  <a:pt x="2641540" y="4350205"/>
                </a:lnTo>
                <a:lnTo>
                  <a:pt x="2600455" y="4297036"/>
                </a:lnTo>
                <a:lnTo>
                  <a:pt x="2554536" y="4248700"/>
                </a:lnTo>
                <a:lnTo>
                  <a:pt x="2496533" y="4207615"/>
                </a:lnTo>
                <a:lnTo>
                  <a:pt x="2426447" y="4176197"/>
                </a:lnTo>
                <a:lnTo>
                  <a:pt x="2351526" y="4156863"/>
                </a:lnTo>
                <a:lnTo>
                  <a:pt x="2262105" y="4152029"/>
                </a:lnTo>
                <a:lnTo>
                  <a:pt x="795122" y="4152029"/>
                </a:lnTo>
                <a:lnTo>
                  <a:pt x="683950" y="4144779"/>
                </a:lnTo>
                <a:lnTo>
                  <a:pt x="582445" y="4127861"/>
                </a:lnTo>
                <a:lnTo>
                  <a:pt x="488191" y="4101277"/>
                </a:lnTo>
                <a:lnTo>
                  <a:pt x="401187" y="4062608"/>
                </a:lnTo>
                <a:lnTo>
                  <a:pt x="326265" y="4014273"/>
                </a:lnTo>
                <a:lnTo>
                  <a:pt x="256178" y="3958687"/>
                </a:lnTo>
                <a:lnTo>
                  <a:pt x="195759" y="3893434"/>
                </a:lnTo>
                <a:lnTo>
                  <a:pt x="142590" y="3828181"/>
                </a:lnTo>
                <a:lnTo>
                  <a:pt x="99088" y="3753261"/>
                </a:lnTo>
                <a:lnTo>
                  <a:pt x="62836" y="3675924"/>
                </a:lnTo>
                <a:lnTo>
                  <a:pt x="29001" y="3572002"/>
                </a:lnTo>
                <a:lnTo>
                  <a:pt x="9667" y="3463247"/>
                </a:lnTo>
                <a:lnTo>
                  <a:pt x="0" y="3356909"/>
                </a:lnTo>
                <a:lnTo>
                  <a:pt x="9667" y="3245737"/>
                </a:lnTo>
                <a:lnTo>
                  <a:pt x="29001" y="3141815"/>
                </a:lnTo>
                <a:lnTo>
                  <a:pt x="62836" y="3037894"/>
                </a:lnTo>
                <a:lnTo>
                  <a:pt x="99088" y="2958140"/>
                </a:lnTo>
                <a:lnTo>
                  <a:pt x="142590" y="2885636"/>
                </a:lnTo>
                <a:lnTo>
                  <a:pt x="195759" y="2815550"/>
                </a:lnTo>
                <a:lnTo>
                  <a:pt x="256178" y="2752712"/>
                </a:lnTo>
                <a:lnTo>
                  <a:pt x="326265" y="2699544"/>
                </a:lnTo>
                <a:lnTo>
                  <a:pt x="401187" y="2651208"/>
                </a:lnTo>
                <a:lnTo>
                  <a:pt x="488191" y="2612540"/>
                </a:lnTo>
                <a:lnTo>
                  <a:pt x="582445" y="2585956"/>
                </a:lnTo>
                <a:lnTo>
                  <a:pt x="683950" y="2566620"/>
                </a:lnTo>
                <a:lnTo>
                  <a:pt x="795122" y="2559370"/>
                </a:lnTo>
                <a:lnTo>
                  <a:pt x="1527406" y="2559370"/>
                </a:lnTo>
                <a:lnTo>
                  <a:pt x="1527406" y="2907386"/>
                </a:lnTo>
                <a:lnTo>
                  <a:pt x="795122" y="2907386"/>
                </a:lnTo>
                <a:lnTo>
                  <a:pt x="705701" y="2914638"/>
                </a:lnTo>
                <a:lnTo>
                  <a:pt x="630781" y="2933972"/>
                </a:lnTo>
                <a:lnTo>
                  <a:pt x="560694" y="2965390"/>
                </a:lnTo>
                <a:lnTo>
                  <a:pt x="502692" y="3006475"/>
                </a:lnTo>
                <a:lnTo>
                  <a:pt x="456773" y="3052394"/>
                </a:lnTo>
                <a:lnTo>
                  <a:pt x="415688" y="3107980"/>
                </a:lnTo>
                <a:lnTo>
                  <a:pt x="386684" y="3165983"/>
                </a:lnTo>
                <a:lnTo>
                  <a:pt x="367350" y="3226402"/>
                </a:lnTo>
                <a:lnTo>
                  <a:pt x="355266" y="3289239"/>
                </a:lnTo>
                <a:lnTo>
                  <a:pt x="350433" y="3356909"/>
                </a:lnTo>
                <a:lnTo>
                  <a:pt x="355266" y="3419745"/>
                </a:lnTo>
                <a:lnTo>
                  <a:pt x="367350" y="3482581"/>
                </a:lnTo>
                <a:lnTo>
                  <a:pt x="386684" y="3545417"/>
                </a:lnTo>
                <a:lnTo>
                  <a:pt x="415688" y="3603420"/>
                </a:lnTo>
                <a:lnTo>
                  <a:pt x="456773" y="3661423"/>
                </a:lnTo>
                <a:lnTo>
                  <a:pt x="502692" y="3707342"/>
                </a:lnTo>
                <a:lnTo>
                  <a:pt x="560694" y="3746010"/>
                </a:lnTo>
                <a:lnTo>
                  <a:pt x="630781" y="3777428"/>
                </a:lnTo>
                <a:lnTo>
                  <a:pt x="705701" y="3796763"/>
                </a:lnTo>
                <a:lnTo>
                  <a:pt x="795122" y="3804013"/>
                </a:lnTo>
                <a:lnTo>
                  <a:pt x="2262105" y="3804013"/>
                </a:lnTo>
                <a:lnTo>
                  <a:pt x="2373277" y="3808847"/>
                </a:lnTo>
                <a:lnTo>
                  <a:pt x="2474782" y="3828181"/>
                </a:lnTo>
                <a:lnTo>
                  <a:pt x="2569037" y="3857182"/>
                </a:lnTo>
                <a:lnTo>
                  <a:pt x="2653624" y="3893434"/>
                </a:lnTo>
                <a:lnTo>
                  <a:pt x="2730961" y="3941770"/>
                </a:lnTo>
                <a:lnTo>
                  <a:pt x="2801047" y="3994939"/>
                </a:lnTo>
                <a:lnTo>
                  <a:pt x="2859050" y="4060192"/>
                </a:lnTo>
                <a:lnTo>
                  <a:pt x="2914636" y="4127861"/>
                </a:lnTo>
                <a:lnTo>
                  <a:pt x="2958138" y="4200365"/>
                </a:lnTo>
                <a:lnTo>
                  <a:pt x="2991973" y="4280118"/>
                </a:lnTo>
                <a:lnTo>
                  <a:pt x="3028225" y="4384040"/>
                </a:lnTo>
                <a:lnTo>
                  <a:pt x="3047559" y="4490378"/>
                </a:lnTo>
                <a:lnTo>
                  <a:pt x="3057226" y="4599133"/>
                </a:lnTo>
                <a:lnTo>
                  <a:pt x="3047559" y="4707888"/>
                </a:lnTo>
                <a:lnTo>
                  <a:pt x="3028225" y="4814226"/>
                </a:lnTo>
                <a:lnTo>
                  <a:pt x="2991973" y="4920565"/>
                </a:lnTo>
                <a:lnTo>
                  <a:pt x="2958138" y="4995485"/>
                </a:lnTo>
                <a:lnTo>
                  <a:pt x="2914636" y="5070405"/>
                </a:lnTo>
                <a:lnTo>
                  <a:pt x="2859050" y="5138075"/>
                </a:lnTo>
                <a:lnTo>
                  <a:pt x="2801047" y="5200911"/>
                </a:lnTo>
                <a:lnTo>
                  <a:pt x="2730961" y="5258914"/>
                </a:lnTo>
                <a:lnTo>
                  <a:pt x="2653624" y="5304832"/>
                </a:lnTo>
                <a:lnTo>
                  <a:pt x="2569037" y="5343501"/>
                </a:lnTo>
                <a:lnTo>
                  <a:pt x="2474782" y="5372502"/>
                </a:lnTo>
                <a:lnTo>
                  <a:pt x="2373277" y="5387003"/>
                </a:lnTo>
                <a:lnTo>
                  <a:pt x="2262105" y="5394253"/>
                </a:lnTo>
                <a:lnTo>
                  <a:pt x="795122" y="5394253"/>
                </a:lnTo>
                <a:lnTo>
                  <a:pt x="705701" y="5401504"/>
                </a:lnTo>
                <a:lnTo>
                  <a:pt x="630781" y="5418421"/>
                </a:lnTo>
                <a:lnTo>
                  <a:pt x="560694" y="5452256"/>
                </a:lnTo>
                <a:lnTo>
                  <a:pt x="502692" y="5493341"/>
                </a:lnTo>
                <a:lnTo>
                  <a:pt x="456773" y="5539260"/>
                </a:lnTo>
                <a:lnTo>
                  <a:pt x="415688" y="5592429"/>
                </a:lnTo>
                <a:lnTo>
                  <a:pt x="386684" y="5652849"/>
                </a:lnTo>
                <a:lnTo>
                  <a:pt x="367350" y="5713268"/>
                </a:lnTo>
                <a:lnTo>
                  <a:pt x="355266" y="5776104"/>
                </a:lnTo>
                <a:lnTo>
                  <a:pt x="350433" y="5843774"/>
                </a:lnTo>
                <a:lnTo>
                  <a:pt x="355266" y="5906610"/>
                </a:lnTo>
                <a:lnTo>
                  <a:pt x="367350" y="5969446"/>
                </a:lnTo>
                <a:lnTo>
                  <a:pt x="386684" y="6032283"/>
                </a:lnTo>
                <a:lnTo>
                  <a:pt x="415688" y="6090285"/>
                </a:lnTo>
                <a:lnTo>
                  <a:pt x="456773" y="6148288"/>
                </a:lnTo>
                <a:lnTo>
                  <a:pt x="502692" y="6194207"/>
                </a:lnTo>
                <a:lnTo>
                  <a:pt x="560694" y="6232875"/>
                </a:lnTo>
                <a:lnTo>
                  <a:pt x="630781" y="6264293"/>
                </a:lnTo>
                <a:lnTo>
                  <a:pt x="705701" y="6283628"/>
                </a:lnTo>
                <a:lnTo>
                  <a:pt x="795122" y="6288461"/>
                </a:lnTo>
                <a:cubicBezTo>
                  <a:pt x="1284117" y="6288460"/>
                  <a:pt x="1773112" y="6288460"/>
                  <a:pt x="2262105" y="6288459"/>
                </a:cubicBezTo>
                <a:lnTo>
                  <a:pt x="2373277" y="6295710"/>
                </a:lnTo>
                <a:lnTo>
                  <a:pt x="2474782" y="6315044"/>
                </a:lnTo>
                <a:lnTo>
                  <a:pt x="2569037" y="6344045"/>
                </a:lnTo>
                <a:lnTo>
                  <a:pt x="2653624" y="6380297"/>
                </a:lnTo>
                <a:lnTo>
                  <a:pt x="2730961" y="6428632"/>
                </a:lnTo>
                <a:lnTo>
                  <a:pt x="2801047" y="6481802"/>
                </a:lnTo>
                <a:lnTo>
                  <a:pt x="2859050" y="6547055"/>
                </a:lnTo>
                <a:lnTo>
                  <a:pt x="2914636" y="6614724"/>
                </a:lnTo>
                <a:lnTo>
                  <a:pt x="2958138" y="6687228"/>
                </a:lnTo>
                <a:lnTo>
                  <a:pt x="2991973" y="6766982"/>
                </a:lnTo>
                <a:lnTo>
                  <a:pt x="3028225" y="6870903"/>
                </a:lnTo>
                <a:lnTo>
                  <a:pt x="3047559" y="6977242"/>
                </a:lnTo>
                <a:lnTo>
                  <a:pt x="3057226" y="7085997"/>
                </a:lnTo>
                <a:lnTo>
                  <a:pt x="3047559" y="7194750"/>
                </a:lnTo>
                <a:lnTo>
                  <a:pt x="3028225" y="7301088"/>
                </a:lnTo>
                <a:lnTo>
                  <a:pt x="2991973" y="7407426"/>
                </a:lnTo>
                <a:lnTo>
                  <a:pt x="2958138" y="7482347"/>
                </a:lnTo>
                <a:lnTo>
                  <a:pt x="2914636" y="7557267"/>
                </a:lnTo>
                <a:lnTo>
                  <a:pt x="2859050" y="7624937"/>
                </a:lnTo>
                <a:lnTo>
                  <a:pt x="2801047" y="7687774"/>
                </a:lnTo>
                <a:lnTo>
                  <a:pt x="2730961" y="7745777"/>
                </a:lnTo>
                <a:lnTo>
                  <a:pt x="2653624" y="7791696"/>
                </a:lnTo>
                <a:lnTo>
                  <a:pt x="2569037" y="7830363"/>
                </a:lnTo>
                <a:lnTo>
                  <a:pt x="2474782" y="7859364"/>
                </a:lnTo>
                <a:lnTo>
                  <a:pt x="2373277" y="7873865"/>
                </a:lnTo>
                <a:lnTo>
                  <a:pt x="2262105" y="7881115"/>
                </a:lnTo>
                <a:lnTo>
                  <a:pt x="795120" y="7881115"/>
                </a:lnTo>
                <a:lnTo>
                  <a:pt x="705699" y="7888365"/>
                </a:lnTo>
                <a:lnTo>
                  <a:pt x="630779" y="7905283"/>
                </a:lnTo>
                <a:lnTo>
                  <a:pt x="560692" y="7939118"/>
                </a:lnTo>
                <a:lnTo>
                  <a:pt x="502690" y="7980203"/>
                </a:lnTo>
                <a:lnTo>
                  <a:pt x="456771" y="8026122"/>
                </a:lnTo>
                <a:lnTo>
                  <a:pt x="415686" y="8079292"/>
                </a:lnTo>
                <a:lnTo>
                  <a:pt x="386684" y="8139712"/>
                </a:lnTo>
                <a:lnTo>
                  <a:pt x="367350" y="8200131"/>
                </a:lnTo>
                <a:lnTo>
                  <a:pt x="355266" y="8262968"/>
                </a:lnTo>
                <a:lnTo>
                  <a:pt x="350433" y="8330636"/>
                </a:lnTo>
                <a:lnTo>
                  <a:pt x="355266" y="8393473"/>
                </a:lnTo>
                <a:lnTo>
                  <a:pt x="367350" y="8456309"/>
                </a:lnTo>
                <a:lnTo>
                  <a:pt x="386684" y="8519146"/>
                </a:lnTo>
                <a:lnTo>
                  <a:pt x="415686" y="8577149"/>
                </a:lnTo>
                <a:lnTo>
                  <a:pt x="456771" y="8635152"/>
                </a:lnTo>
                <a:lnTo>
                  <a:pt x="502690" y="8681071"/>
                </a:lnTo>
                <a:lnTo>
                  <a:pt x="560692" y="8719738"/>
                </a:lnTo>
                <a:lnTo>
                  <a:pt x="630779" y="8751156"/>
                </a:lnTo>
                <a:lnTo>
                  <a:pt x="705699" y="8770490"/>
                </a:lnTo>
                <a:lnTo>
                  <a:pt x="795120" y="8775324"/>
                </a:lnTo>
                <a:lnTo>
                  <a:pt x="1527404" y="8775324"/>
                </a:lnTo>
                <a:lnTo>
                  <a:pt x="1633743" y="8782574"/>
                </a:lnTo>
                <a:lnTo>
                  <a:pt x="1737664" y="8801909"/>
                </a:lnTo>
                <a:lnTo>
                  <a:pt x="1834335" y="8833327"/>
                </a:lnTo>
                <a:lnTo>
                  <a:pt x="1933423" y="8876829"/>
                </a:lnTo>
                <a:lnTo>
                  <a:pt x="2022844" y="8934832"/>
                </a:lnTo>
                <a:lnTo>
                  <a:pt x="2100181" y="9004919"/>
                </a:lnTo>
                <a:lnTo>
                  <a:pt x="2163017" y="9077422"/>
                </a:lnTo>
                <a:lnTo>
                  <a:pt x="2221020" y="9157175"/>
                </a:lnTo>
                <a:lnTo>
                  <a:pt x="2262105" y="9244179"/>
                </a:lnTo>
                <a:lnTo>
                  <a:pt x="2295940" y="9343267"/>
                </a:lnTo>
                <a:lnTo>
                  <a:pt x="2315274" y="9449605"/>
                </a:lnTo>
                <a:lnTo>
                  <a:pt x="2324941" y="9568028"/>
                </a:lnTo>
                <a:lnTo>
                  <a:pt x="2324941" y="10440485"/>
                </a:lnTo>
                <a:lnTo>
                  <a:pt x="1974508" y="10440485"/>
                </a:lnTo>
                <a:lnTo>
                  <a:pt x="1974508" y="9568028"/>
                </a:lnTo>
                <a:lnTo>
                  <a:pt x="1972092" y="9488274"/>
                </a:lnTo>
                <a:lnTo>
                  <a:pt x="1955174" y="9415771"/>
                </a:lnTo>
                <a:lnTo>
                  <a:pt x="1931006" y="9352935"/>
                </a:lnTo>
                <a:lnTo>
                  <a:pt x="1894755" y="9297349"/>
                </a:lnTo>
                <a:lnTo>
                  <a:pt x="1858503" y="9251430"/>
                </a:lnTo>
                <a:lnTo>
                  <a:pt x="1802917" y="9205511"/>
                </a:lnTo>
                <a:lnTo>
                  <a:pt x="1740081" y="9171676"/>
                </a:lnTo>
                <a:lnTo>
                  <a:pt x="1674828" y="9147508"/>
                </a:lnTo>
                <a:lnTo>
                  <a:pt x="1599908" y="9130592"/>
                </a:lnTo>
                <a:lnTo>
                  <a:pt x="1527404" y="9123340"/>
                </a:lnTo>
                <a:lnTo>
                  <a:pt x="795120" y="9123340"/>
                </a:lnTo>
                <a:lnTo>
                  <a:pt x="683948" y="9118508"/>
                </a:lnTo>
                <a:lnTo>
                  <a:pt x="582443" y="9101589"/>
                </a:lnTo>
                <a:lnTo>
                  <a:pt x="488189" y="9072589"/>
                </a:lnTo>
                <a:lnTo>
                  <a:pt x="401185" y="9036337"/>
                </a:lnTo>
                <a:lnTo>
                  <a:pt x="326265" y="8988001"/>
                </a:lnTo>
                <a:lnTo>
                  <a:pt x="256178" y="8932415"/>
                </a:lnTo>
                <a:lnTo>
                  <a:pt x="195759" y="8867162"/>
                </a:lnTo>
                <a:lnTo>
                  <a:pt x="142590" y="8801909"/>
                </a:lnTo>
                <a:lnTo>
                  <a:pt x="99088" y="8724573"/>
                </a:lnTo>
                <a:lnTo>
                  <a:pt x="62836" y="8647236"/>
                </a:lnTo>
                <a:lnTo>
                  <a:pt x="29001" y="8545730"/>
                </a:lnTo>
                <a:lnTo>
                  <a:pt x="9667" y="8436975"/>
                </a:lnTo>
                <a:close/>
              </a:path>
            </a:pathLst>
          </a:custGeom>
          <a:solidFill>
            <a:schemeClr val="bg1">
              <a:lumMod val="95000"/>
            </a:schemeClr>
          </a:solidFill>
          <a:ln w="0">
            <a:noFill/>
            <a:prstDash val="solid"/>
            <a:round/>
            <a:headEnd/>
            <a:tailEnd/>
          </a:ln>
        </p:spPr>
        <p:txBody>
          <a:bodyPr vert="horz" wrap="square" lIns="68580" tIns="34290" rIns="68580" bIns="34290" numCol="1" anchor="t" anchorCtr="0" compatLnSpc="1">
            <a:prstTxWarp prst="textNoShape">
              <a:avLst/>
            </a:prstTxWarp>
            <a:noAutofit/>
          </a:bodyPr>
          <a:lstStyle/>
          <a:p>
            <a:endParaRPr lang="en-US" sz="1013" dirty="0"/>
          </a:p>
        </p:txBody>
      </p:sp>
      <p:grpSp>
        <p:nvGrpSpPr>
          <p:cNvPr id="26" name="Group 9">
            <a:extLst>
              <a:ext uri="{FF2B5EF4-FFF2-40B4-BE49-F238E27FC236}">
                <a16:creationId xmlns:a16="http://schemas.microsoft.com/office/drawing/2014/main" id="{2260A104-22C6-46EB-8DB8-1D1845CF6912}"/>
              </a:ext>
            </a:extLst>
          </p:cNvPr>
          <p:cNvGrpSpPr>
            <a:grpSpLocks/>
          </p:cNvGrpSpPr>
          <p:nvPr/>
        </p:nvGrpSpPr>
        <p:grpSpPr bwMode="auto">
          <a:xfrm>
            <a:off x="1567625" y="1678510"/>
            <a:ext cx="1348344" cy="1348343"/>
            <a:chOff x="0" y="0"/>
            <a:chExt cx="11528425" cy="11528425"/>
          </a:xfrm>
        </p:grpSpPr>
        <p:sp>
          <p:nvSpPr>
            <p:cNvPr id="27" name="AutoShape 10">
              <a:extLst>
                <a:ext uri="{FF2B5EF4-FFF2-40B4-BE49-F238E27FC236}">
                  <a16:creationId xmlns:a16="http://schemas.microsoft.com/office/drawing/2014/main" id="{7FE130FC-8E09-4E60-A686-39FAD86D43B8}"/>
                </a:ext>
              </a:extLst>
            </p:cNvPr>
            <p:cNvSpPr>
              <a:spLocks/>
            </p:cNvSpPr>
            <p:nvPr/>
          </p:nvSpPr>
          <p:spPr bwMode="auto">
            <a:xfrm>
              <a:off x="0" y="0"/>
              <a:ext cx="11528425" cy="115284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0"/>
                  </a:moveTo>
                  <a:cubicBezTo>
                    <a:pt x="9763" y="0"/>
                    <a:pt x="8922" y="842"/>
                    <a:pt x="8922" y="1879"/>
                  </a:cubicBezTo>
                  <a:lnTo>
                    <a:pt x="8922" y="2999"/>
                  </a:lnTo>
                  <a:cubicBezTo>
                    <a:pt x="8117" y="3192"/>
                    <a:pt x="7338" y="3511"/>
                    <a:pt x="6613" y="3956"/>
                  </a:cubicBezTo>
                  <a:lnTo>
                    <a:pt x="5820" y="3163"/>
                  </a:lnTo>
                  <a:cubicBezTo>
                    <a:pt x="5453" y="2796"/>
                    <a:pt x="4973" y="2613"/>
                    <a:pt x="4492" y="2613"/>
                  </a:cubicBezTo>
                  <a:cubicBezTo>
                    <a:pt x="4011" y="2613"/>
                    <a:pt x="3530" y="2796"/>
                    <a:pt x="3163" y="3163"/>
                  </a:cubicBezTo>
                  <a:cubicBezTo>
                    <a:pt x="2430" y="3897"/>
                    <a:pt x="2430" y="5087"/>
                    <a:pt x="3163" y="5820"/>
                  </a:cubicBezTo>
                  <a:lnTo>
                    <a:pt x="3956" y="6613"/>
                  </a:lnTo>
                  <a:cubicBezTo>
                    <a:pt x="3512" y="7338"/>
                    <a:pt x="3192" y="8117"/>
                    <a:pt x="2999" y="8922"/>
                  </a:cubicBezTo>
                  <a:lnTo>
                    <a:pt x="1879" y="8922"/>
                  </a:lnTo>
                  <a:cubicBezTo>
                    <a:pt x="842" y="8922"/>
                    <a:pt x="0" y="9763"/>
                    <a:pt x="0" y="10800"/>
                  </a:cubicBezTo>
                  <a:cubicBezTo>
                    <a:pt x="0" y="11837"/>
                    <a:pt x="842" y="12678"/>
                    <a:pt x="1879" y="12678"/>
                  </a:cubicBezTo>
                  <a:lnTo>
                    <a:pt x="2999" y="12678"/>
                  </a:lnTo>
                  <a:cubicBezTo>
                    <a:pt x="3192" y="13483"/>
                    <a:pt x="3512" y="14262"/>
                    <a:pt x="3956" y="14987"/>
                  </a:cubicBezTo>
                  <a:lnTo>
                    <a:pt x="3163" y="15780"/>
                  </a:lnTo>
                  <a:cubicBezTo>
                    <a:pt x="2430" y="16513"/>
                    <a:pt x="2430" y="17703"/>
                    <a:pt x="3163" y="18437"/>
                  </a:cubicBezTo>
                  <a:cubicBezTo>
                    <a:pt x="3897" y="19170"/>
                    <a:pt x="5087" y="19170"/>
                    <a:pt x="5820" y="18437"/>
                  </a:cubicBezTo>
                  <a:lnTo>
                    <a:pt x="6613" y="17644"/>
                  </a:lnTo>
                  <a:cubicBezTo>
                    <a:pt x="7338" y="18088"/>
                    <a:pt x="8117" y="18408"/>
                    <a:pt x="8922" y="18601"/>
                  </a:cubicBezTo>
                  <a:lnTo>
                    <a:pt x="8922" y="19721"/>
                  </a:lnTo>
                  <a:cubicBezTo>
                    <a:pt x="8922" y="20758"/>
                    <a:pt x="9763" y="21600"/>
                    <a:pt x="10800" y="21600"/>
                  </a:cubicBezTo>
                  <a:cubicBezTo>
                    <a:pt x="11837" y="21600"/>
                    <a:pt x="12678" y="20758"/>
                    <a:pt x="12678" y="19721"/>
                  </a:cubicBezTo>
                  <a:lnTo>
                    <a:pt x="12678" y="18601"/>
                  </a:lnTo>
                  <a:cubicBezTo>
                    <a:pt x="13483" y="18408"/>
                    <a:pt x="14262" y="18088"/>
                    <a:pt x="14987" y="17644"/>
                  </a:cubicBezTo>
                  <a:lnTo>
                    <a:pt x="15780" y="18437"/>
                  </a:lnTo>
                  <a:cubicBezTo>
                    <a:pt x="16513" y="19170"/>
                    <a:pt x="17703" y="19170"/>
                    <a:pt x="18437" y="18437"/>
                  </a:cubicBezTo>
                  <a:cubicBezTo>
                    <a:pt x="19170" y="17703"/>
                    <a:pt x="19170" y="16513"/>
                    <a:pt x="18437" y="15780"/>
                  </a:cubicBezTo>
                  <a:lnTo>
                    <a:pt x="17644" y="14987"/>
                  </a:lnTo>
                  <a:cubicBezTo>
                    <a:pt x="18088" y="14262"/>
                    <a:pt x="18408" y="13483"/>
                    <a:pt x="18601" y="12678"/>
                  </a:cubicBezTo>
                  <a:lnTo>
                    <a:pt x="19721" y="12678"/>
                  </a:lnTo>
                  <a:cubicBezTo>
                    <a:pt x="20758" y="12678"/>
                    <a:pt x="21600" y="11837"/>
                    <a:pt x="21600" y="10800"/>
                  </a:cubicBezTo>
                  <a:cubicBezTo>
                    <a:pt x="21600" y="9763"/>
                    <a:pt x="20758" y="8922"/>
                    <a:pt x="19721" y="8922"/>
                  </a:cubicBezTo>
                  <a:lnTo>
                    <a:pt x="18601" y="8922"/>
                  </a:lnTo>
                  <a:cubicBezTo>
                    <a:pt x="18408" y="8117"/>
                    <a:pt x="18088" y="7338"/>
                    <a:pt x="17644" y="6613"/>
                  </a:cubicBezTo>
                  <a:lnTo>
                    <a:pt x="18437" y="5820"/>
                  </a:lnTo>
                  <a:cubicBezTo>
                    <a:pt x="19170" y="5087"/>
                    <a:pt x="19170" y="3897"/>
                    <a:pt x="18437" y="3163"/>
                  </a:cubicBezTo>
                  <a:cubicBezTo>
                    <a:pt x="18070" y="2796"/>
                    <a:pt x="17590" y="2613"/>
                    <a:pt x="17109" y="2613"/>
                  </a:cubicBezTo>
                  <a:cubicBezTo>
                    <a:pt x="16628" y="2613"/>
                    <a:pt x="16147" y="2796"/>
                    <a:pt x="15780" y="3163"/>
                  </a:cubicBezTo>
                  <a:lnTo>
                    <a:pt x="14987" y="3956"/>
                  </a:lnTo>
                  <a:cubicBezTo>
                    <a:pt x="14262" y="3511"/>
                    <a:pt x="13483" y="3192"/>
                    <a:pt x="12678" y="2999"/>
                  </a:cubicBezTo>
                  <a:lnTo>
                    <a:pt x="12678" y="1879"/>
                  </a:lnTo>
                  <a:cubicBezTo>
                    <a:pt x="12678" y="842"/>
                    <a:pt x="11837" y="0"/>
                    <a:pt x="10800" y="0"/>
                  </a:cubicBezTo>
                  <a:close/>
                  <a:moveTo>
                    <a:pt x="10800" y="5398"/>
                  </a:moveTo>
                  <a:cubicBezTo>
                    <a:pt x="12183" y="5398"/>
                    <a:pt x="13565" y="5925"/>
                    <a:pt x="14620" y="6980"/>
                  </a:cubicBezTo>
                  <a:cubicBezTo>
                    <a:pt x="16729" y="9090"/>
                    <a:pt x="16729" y="12510"/>
                    <a:pt x="14620" y="14620"/>
                  </a:cubicBezTo>
                  <a:cubicBezTo>
                    <a:pt x="12510" y="16729"/>
                    <a:pt x="9090" y="16729"/>
                    <a:pt x="6980" y="14620"/>
                  </a:cubicBezTo>
                  <a:cubicBezTo>
                    <a:pt x="4871" y="12510"/>
                    <a:pt x="4871" y="9090"/>
                    <a:pt x="6980" y="6980"/>
                  </a:cubicBezTo>
                  <a:cubicBezTo>
                    <a:pt x="8035" y="5925"/>
                    <a:pt x="9417" y="5398"/>
                    <a:pt x="10800" y="5398"/>
                  </a:cubicBezTo>
                  <a:close/>
                </a:path>
              </a:pathLst>
            </a:custGeom>
            <a:solidFill>
              <a:schemeClr val="accent1"/>
            </a:solidFill>
            <a:ln w="12700" cap="flat" cmpd="sng">
              <a:noFill/>
              <a:prstDash val="solid"/>
              <a:miter lim="40000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9050" tIns="19050" rIns="19050" bIns="19050" anchor="ctr"/>
            <a:lstStyle/>
            <a:p>
              <a:endParaRPr lang="ar-IQ" sz="1200">
                <a:ea typeface="Helvetica Light" charset="0"/>
                <a:cs typeface="Helvetica Light" charset="0"/>
                <a:sym typeface="Helvetica Light" charset="0"/>
              </a:endParaRPr>
            </a:p>
          </p:txBody>
        </p:sp>
        <p:sp>
          <p:nvSpPr>
            <p:cNvPr id="28" name="Oval 11">
              <a:extLst>
                <a:ext uri="{FF2B5EF4-FFF2-40B4-BE49-F238E27FC236}">
                  <a16:creationId xmlns:a16="http://schemas.microsoft.com/office/drawing/2014/main" id="{548149D8-454F-4CA0-878C-043738C4A366}"/>
                </a:ext>
              </a:extLst>
            </p:cNvPr>
            <p:cNvSpPr>
              <a:spLocks/>
            </p:cNvSpPr>
            <p:nvPr/>
          </p:nvSpPr>
          <p:spPr bwMode="auto">
            <a:xfrm>
              <a:off x="5098777" y="349559"/>
              <a:ext cx="1330871" cy="1330870"/>
            </a:xfrm>
            <a:prstGeom prst="ellipse">
              <a:avLst/>
            </a:prstGeom>
            <a:solidFill>
              <a:srgbClr val="FFFFFF"/>
            </a:solidFill>
            <a:ln w="12700" cap="flat" cmpd="sng">
              <a:noFill/>
              <a:prstDash val="solid"/>
              <a:miter lim="40000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9050" tIns="19050" rIns="19050" bIns="19050" anchor="ctr"/>
            <a:lstStyle/>
            <a:p>
              <a:endParaRPr lang="ar-IQ" sz="1200">
                <a:ea typeface="Helvetica Light" charset="0"/>
                <a:cs typeface="Helvetica Light" charset="0"/>
                <a:sym typeface="Helvetica Light" charset="0"/>
              </a:endParaRPr>
            </a:p>
          </p:txBody>
        </p:sp>
        <p:sp>
          <p:nvSpPr>
            <p:cNvPr id="29" name="Oval 12">
              <a:extLst>
                <a:ext uri="{FF2B5EF4-FFF2-40B4-BE49-F238E27FC236}">
                  <a16:creationId xmlns:a16="http://schemas.microsoft.com/office/drawing/2014/main" id="{D04432A1-5243-4682-955C-CCD003193ED7}"/>
                </a:ext>
              </a:extLst>
            </p:cNvPr>
            <p:cNvSpPr>
              <a:spLocks/>
            </p:cNvSpPr>
            <p:nvPr/>
          </p:nvSpPr>
          <p:spPr bwMode="auto">
            <a:xfrm>
              <a:off x="5098777" y="9863249"/>
              <a:ext cx="1330871" cy="1330870"/>
            </a:xfrm>
            <a:prstGeom prst="ellipse">
              <a:avLst/>
            </a:prstGeom>
            <a:solidFill>
              <a:srgbClr val="FFFFFF"/>
            </a:solidFill>
            <a:ln w="12700" cap="flat" cmpd="sng">
              <a:noFill/>
              <a:prstDash val="solid"/>
              <a:miter lim="40000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9050" tIns="19050" rIns="19050" bIns="19050" anchor="ctr"/>
            <a:lstStyle/>
            <a:p>
              <a:endParaRPr lang="ar-IQ" sz="1200">
                <a:ea typeface="Helvetica Light" charset="0"/>
                <a:cs typeface="Helvetica Light" charset="0"/>
                <a:sym typeface="Helvetica Light" charset="0"/>
              </a:endParaRPr>
            </a:p>
          </p:txBody>
        </p:sp>
        <p:sp>
          <p:nvSpPr>
            <p:cNvPr id="30" name="Oval 13">
              <a:extLst>
                <a:ext uri="{FF2B5EF4-FFF2-40B4-BE49-F238E27FC236}">
                  <a16:creationId xmlns:a16="http://schemas.microsoft.com/office/drawing/2014/main" id="{51A89DE1-AE10-43B1-B4EA-AA5CEA5DCFCA}"/>
                </a:ext>
              </a:extLst>
            </p:cNvPr>
            <p:cNvSpPr>
              <a:spLocks/>
            </p:cNvSpPr>
            <p:nvPr/>
          </p:nvSpPr>
          <p:spPr bwMode="auto">
            <a:xfrm rot="5400000">
              <a:off x="9847995" y="5098776"/>
              <a:ext cx="1330870" cy="1330871"/>
            </a:xfrm>
            <a:prstGeom prst="ellipse">
              <a:avLst/>
            </a:prstGeom>
            <a:solidFill>
              <a:schemeClr val="bg1"/>
            </a:solidFill>
            <a:ln w="12700" cap="flat" cmpd="sng">
              <a:noFill/>
              <a:prstDash val="solid"/>
              <a:miter lim="40000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9050" tIns="19050" rIns="19050" bIns="19050" anchor="ctr"/>
            <a:lstStyle/>
            <a:p>
              <a:endParaRPr lang="ar-IQ" sz="1200">
                <a:ea typeface="Helvetica Light" charset="0"/>
                <a:cs typeface="Helvetica Light" charset="0"/>
                <a:sym typeface="Helvetica Light" charset="0"/>
              </a:endParaRPr>
            </a:p>
          </p:txBody>
        </p:sp>
        <p:sp>
          <p:nvSpPr>
            <p:cNvPr id="31" name="Oval 14">
              <a:extLst>
                <a:ext uri="{FF2B5EF4-FFF2-40B4-BE49-F238E27FC236}">
                  <a16:creationId xmlns:a16="http://schemas.microsoft.com/office/drawing/2014/main" id="{B3C71EA3-C5FD-49BC-BE3C-C873B2544B4F}"/>
                </a:ext>
              </a:extLst>
            </p:cNvPr>
            <p:cNvSpPr>
              <a:spLocks/>
            </p:cNvSpPr>
            <p:nvPr/>
          </p:nvSpPr>
          <p:spPr bwMode="auto">
            <a:xfrm rot="5400000">
              <a:off x="334306" y="5098776"/>
              <a:ext cx="1330870" cy="1330871"/>
            </a:xfrm>
            <a:prstGeom prst="ellipse">
              <a:avLst/>
            </a:prstGeom>
            <a:solidFill>
              <a:srgbClr val="FFFFFF"/>
            </a:solidFill>
            <a:ln w="12700" cap="flat" cmpd="sng">
              <a:noFill/>
              <a:prstDash val="solid"/>
              <a:miter lim="40000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9050" tIns="19050" rIns="19050" bIns="19050" anchor="ctr"/>
            <a:lstStyle/>
            <a:p>
              <a:endParaRPr lang="ar-IQ" sz="1200">
                <a:ea typeface="Helvetica Light" charset="0"/>
                <a:cs typeface="Helvetica Light" charset="0"/>
                <a:sym typeface="Helvetica Light" charset="0"/>
              </a:endParaRPr>
            </a:p>
          </p:txBody>
        </p:sp>
        <p:sp>
          <p:nvSpPr>
            <p:cNvPr id="32" name="Oval 15">
              <a:extLst>
                <a:ext uri="{FF2B5EF4-FFF2-40B4-BE49-F238E27FC236}">
                  <a16:creationId xmlns:a16="http://schemas.microsoft.com/office/drawing/2014/main" id="{1F94DA3A-BC8C-4C7C-9AEE-0696CACE2A0E}"/>
                </a:ext>
              </a:extLst>
            </p:cNvPr>
            <p:cNvSpPr>
              <a:spLocks/>
            </p:cNvSpPr>
            <p:nvPr/>
          </p:nvSpPr>
          <p:spPr bwMode="auto">
            <a:xfrm rot="2700000">
              <a:off x="8456981" y="1740573"/>
              <a:ext cx="1330870" cy="1330870"/>
            </a:xfrm>
            <a:prstGeom prst="ellipse">
              <a:avLst/>
            </a:prstGeom>
            <a:solidFill>
              <a:srgbClr val="FFFFFF"/>
            </a:solidFill>
            <a:ln w="12700" cap="flat" cmpd="sng">
              <a:noFill/>
              <a:prstDash val="solid"/>
              <a:miter lim="40000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9050" tIns="19050" rIns="19050" bIns="19050" anchor="ctr"/>
            <a:lstStyle/>
            <a:p>
              <a:endParaRPr lang="ar-IQ" sz="1200">
                <a:ea typeface="Helvetica Light" charset="0"/>
                <a:cs typeface="Helvetica Light" charset="0"/>
                <a:sym typeface="Helvetica Light" charset="0"/>
              </a:endParaRPr>
            </a:p>
          </p:txBody>
        </p:sp>
        <p:sp>
          <p:nvSpPr>
            <p:cNvPr id="33" name="Oval 16">
              <a:extLst>
                <a:ext uri="{FF2B5EF4-FFF2-40B4-BE49-F238E27FC236}">
                  <a16:creationId xmlns:a16="http://schemas.microsoft.com/office/drawing/2014/main" id="{3E800B1F-CD8F-4896-8515-074C6809E96A}"/>
                </a:ext>
              </a:extLst>
            </p:cNvPr>
            <p:cNvSpPr>
              <a:spLocks/>
            </p:cNvSpPr>
            <p:nvPr/>
          </p:nvSpPr>
          <p:spPr bwMode="auto">
            <a:xfrm rot="2700000">
              <a:off x="1729787" y="8467767"/>
              <a:ext cx="1330870" cy="1330870"/>
            </a:xfrm>
            <a:prstGeom prst="ellipse">
              <a:avLst/>
            </a:prstGeom>
            <a:solidFill>
              <a:srgbClr val="FFFFFF"/>
            </a:solidFill>
            <a:ln w="12700" cap="flat" cmpd="sng">
              <a:noFill/>
              <a:prstDash val="solid"/>
              <a:miter lim="40000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9050" tIns="19050" rIns="19050" bIns="19050" anchor="ctr"/>
            <a:lstStyle/>
            <a:p>
              <a:endParaRPr lang="ar-IQ" sz="1200">
                <a:ea typeface="Helvetica Light" charset="0"/>
                <a:cs typeface="Helvetica Light" charset="0"/>
                <a:sym typeface="Helvetica Light" charset="0"/>
              </a:endParaRPr>
            </a:p>
          </p:txBody>
        </p:sp>
        <p:sp>
          <p:nvSpPr>
            <p:cNvPr id="34" name="Oval 17">
              <a:extLst>
                <a:ext uri="{FF2B5EF4-FFF2-40B4-BE49-F238E27FC236}">
                  <a16:creationId xmlns:a16="http://schemas.microsoft.com/office/drawing/2014/main" id="{E61BDA61-B271-4F46-992A-1352B15D07BD}"/>
                </a:ext>
              </a:extLst>
            </p:cNvPr>
            <p:cNvSpPr>
              <a:spLocks/>
            </p:cNvSpPr>
            <p:nvPr/>
          </p:nvSpPr>
          <p:spPr bwMode="auto">
            <a:xfrm rot="8100000">
              <a:off x="8456983" y="8456982"/>
              <a:ext cx="1330870" cy="1330870"/>
            </a:xfrm>
            <a:prstGeom prst="ellipse">
              <a:avLst/>
            </a:prstGeom>
            <a:solidFill>
              <a:srgbClr val="FFFFFF"/>
            </a:solidFill>
            <a:ln w="12700" cap="flat" cmpd="sng">
              <a:noFill/>
              <a:prstDash val="solid"/>
              <a:miter lim="40000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9050" tIns="19050" rIns="19050" bIns="19050" anchor="ctr"/>
            <a:lstStyle/>
            <a:p>
              <a:endParaRPr lang="ar-IQ" sz="1200">
                <a:ea typeface="Helvetica Light" charset="0"/>
                <a:cs typeface="Helvetica Light" charset="0"/>
                <a:sym typeface="Helvetica Light" charset="0"/>
              </a:endParaRPr>
            </a:p>
          </p:txBody>
        </p:sp>
        <p:sp>
          <p:nvSpPr>
            <p:cNvPr id="35" name="Oval 18">
              <a:extLst>
                <a:ext uri="{FF2B5EF4-FFF2-40B4-BE49-F238E27FC236}">
                  <a16:creationId xmlns:a16="http://schemas.microsoft.com/office/drawing/2014/main" id="{78C1CA6A-3F74-468A-9543-D49E50CF7FD4}"/>
                </a:ext>
              </a:extLst>
            </p:cNvPr>
            <p:cNvSpPr>
              <a:spLocks/>
            </p:cNvSpPr>
            <p:nvPr/>
          </p:nvSpPr>
          <p:spPr bwMode="auto">
            <a:xfrm rot="8100000">
              <a:off x="1729788" y="1729787"/>
              <a:ext cx="1330870" cy="1330871"/>
            </a:xfrm>
            <a:prstGeom prst="ellipse">
              <a:avLst/>
            </a:prstGeom>
            <a:solidFill>
              <a:srgbClr val="FFFFFF"/>
            </a:solidFill>
            <a:ln w="12700" cap="flat" cmpd="sng">
              <a:noFill/>
              <a:prstDash val="solid"/>
              <a:miter lim="40000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9050" tIns="19050" rIns="19050" bIns="19050" anchor="ctr"/>
            <a:lstStyle/>
            <a:p>
              <a:endParaRPr lang="ar-IQ" sz="1200">
                <a:ea typeface="Helvetica Light" charset="0"/>
                <a:cs typeface="Helvetica Light" charset="0"/>
                <a:sym typeface="Helvetica Light" charset="0"/>
              </a:endParaRPr>
            </a:p>
          </p:txBody>
        </p:sp>
        <p:sp>
          <p:nvSpPr>
            <p:cNvPr id="36" name="Oval 19">
              <a:extLst>
                <a:ext uri="{FF2B5EF4-FFF2-40B4-BE49-F238E27FC236}">
                  <a16:creationId xmlns:a16="http://schemas.microsoft.com/office/drawing/2014/main" id="{97BB575E-A33C-45AE-B9B3-00927ECFF0D3}"/>
                </a:ext>
              </a:extLst>
            </p:cNvPr>
            <p:cNvSpPr>
              <a:spLocks/>
            </p:cNvSpPr>
            <p:nvPr/>
          </p:nvSpPr>
          <p:spPr bwMode="auto">
            <a:xfrm rot="8100000">
              <a:off x="1920361" y="1920361"/>
              <a:ext cx="949723" cy="949723"/>
            </a:xfrm>
            <a:prstGeom prst="ellipse">
              <a:avLst/>
            </a:prstGeom>
            <a:solidFill>
              <a:schemeClr val="accent1"/>
            </a:solidFill>
            <a:ln w="12700" cap="flat" cmpd="sng">
              <a:noFill/>
              <a:prstDash val="solid"/>
              <a:miter lim="40000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9050" tIns="19050" rIns="19050" bIns="19050" anchor="ctr"/>
            <a:lstStyle/>
            <a:p>
              <a:endParaRPr lang="ar-IQ" sz="1200">
                <a:ea typeface="Helvetica Light" charset="0"/>
                <a:cs typeface="Helvetica Light" charset="0"/>
                <a:sym typeface="Helvetica Light" charset="0"/>
              </a:endParaRPr>
            </a:p>
          </p:txBody>
        </p:sp>
        <p:sp>
          <p:nvSpPr>
            <p:cNvPr id="37" name="Oval 20">
              <a:extLst>
                <a:ext uri="{FF2B5EF4-FFF2-40B4-BE49-F238E27FC236}">
                  <a16:creationId xmlns:a16="http://schemas.microsoft.com/office/drawing/2014/main" id="{B59EAA37-0895-4DC9-B4A7-195689412A3A}"/>
                </a:ext>
              </a:extLst>
            </p:cNvPr>
            <p:cNvSpPr>
              <a:spLocks/>
            </p:cNvSpPr>
            <p:nvPr/>
          </p:nvSpPr>
          <p:spPr bwMode="auto">
            <a:xfrm rot="8100000">
              <a:off x="5289351" y="540132"/>
              <a:ext cx="949724" cy="949724"/>
            </a:xfrm>
            <a:prstGeom prst="ellipse">
              <a:avLst/>
            </a:prstGeom>
            <a:solidFill>
              <a:schemeClr val="accent1"/>
            </a:solidFill>
            <a:ln w="12700" cap="flat" cmpd="sng">
              <a:noFill/>
              <a:prstDash val="solid"/>
              <a:miter lim="40000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9050" tIns="19050" rIns="19050" bIns="19050" anchor="ctr"/>
            <a:lstStyle/>
            <a:p>
              <a:endParaRPr lang="ar-IQ" sz="1200">
                <a:ea typeface="Helvetica Light" charset="0"/>
                <a:cs typeface="Helvetica Light" charset="0"/>
                <a:sym typeface="Helvetica Light" charset="0"/>
              </a:endParaRPr>
            </a:p>
          </p:txBody>
        </p:sp>
        <p:sp>
          <p:nvSpPr>
            <p:cNvPr id="59" name="Oval 21">
              <a:extLst>
                <a:ext uri="{FF2B5EF4-FFF2-40B4-BE49-F238E27FC236}">
                  <a16:creationId xmlns:a16="http://schemas.microsoft.com/office/drawing/2014/main" id="{04D99DCA-2B03-46F7-ADF5-AD76C5B66929}"/>
                </a:ext>
              </a:extLst>
            </p:cNvPr>
            <p:cNvSpPr>
              <a:spLocks/>
            </p:cNvSpPr>
            <p:nvPr/>
          </p:nvSpPr>
          <p:spPr bwMode="auto">
            <a:xfrm rot="8100000">
              <a:off x="8647555" y="1931146"/>
              <a:ext cx="949724" cy="949724"/>
            </a:xfrm>
            <a:prstGeom prst="ellipse">
              <a:avLst/>
            </a:prstGeom>
            <a:solidFill>
              <a:schemeClr val="accent1"/>
            </a:solidFill>
            <a:ln w="12700" cap="flat" cmpd="sng">
              <a:noFill/>
              <a:prstDash val="solid"/>
              <a:miter lim="40000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9050" tIns="19050" rIns="19050" bIns="19050" anchor="ctr"/>
            <a:lstStyle/>
            <a:p>
              <a:endParaRPr lang="ar-IQ" sz="1200">
                <a:ea typeface="Helvetica Light" charset="0"/>
                <a:cs typeface="Helvetica Light" charset="0"/>
                <a:sym typeface="Helvetica Light" charset="0"/>
              </a:endParaRPr>
            </a:p>
          </p:txBody>
        </p:sp>
        <p:sp>
          <p:nvSpPr>
            <p:cNvPr id="60" name="Oval 22">
              <a:extLst>
                <a:ext uri="{FF2B5EF4-FFF2-40B4-BE49-F238E27FC236}">
                  <a16:creationId xmlns:a16="http://schemas.microsoft.com/office/drawing/2014/main" id="{2D3B2801-6324-47C6-8FEF-37DC716BDD29}"/>
                </a:ext>
              </a:extLst>
            </p:cNvPr>
            <p:cNvSpPr>
              <a:spLocks/>
            </p:cNvSpPr>
            <p:nvPr/>
          </p:nvSpPr>
          <p:spPr bwMode="auto">
            <a:xfrm rot="8100000">
              <a:off x="10038571" y="5289351"/>
              <a:ext cx="949722" cy="949723"/>
            </a:xfrm>
            <a:prstGeom prst="ellipse">
              <a:avLst/>
            </a:prstGeom>
            <a:solidFill>
              <a:schemeClr val="accent1"/>
            </a:solidFill>
            <a:ln w="12700" cap="flat" cmpd="sng">
              <a:noFill/>
              <a:prstDash val="solid"/>
              <a:miter lim="40000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9050" tIns="19050" rIns="19050" bIns="19050" anchor="ctr"/>
            <a:lstStyle/>
            <a:p>
              <a:endParaRPr lang="ar-IQ" sz="1200">
                <a:ea typeface="Helvetica Light" charset="0"/>
                <a:cs typeface="Helvetica Light" charset="0"/>
                <a:sym typeface="Helvetica Light" charset="0"/>
              </a:endParaRPr>
            </a:p>
          </p:txBody>
        </p:sp>
        <p:sp>
          <p:nvSpPr>
            <p:cNvPr id="61" name="Oval 23">
              <a:extLst>
                <a:ext uri="{FF2B5EF4-FFF2-40B4-BE49-F238E27FC236}">
                  <a16:creationId xmlns:a16="http://schemas.microsoft.com/office/drawing/2014/main" id="{EE226015-1593-4DE3-91F1-A69F409A13A4}"/>
                </a:ext>
              </a:extLst>
            </p:cNvPr>
            <p:cNvSpPr>
              <a:spLocks/>
            </p:cNvSpPr>
            <p:nvPr/>
          </p:nvSpPr>
          <p:spPr bwMode="auto">
            <a:xfrm rot="8100000">
              <a:off x="8647555" y="8658341"/>
              <a:ext cx="949724" cy="949723"/>
            </a:xfrm>
            <a:prstGeom prst="ellipse">
              <a:avLst/>
            </a:prstGeom>
            <a:solidFill>
              <a:schemeClr val="accent1"/>
            </a:solidFill>
            <a:ln w="12700" cap="flat" cmpd="sng">
              <a:noFill/>
              <a:prstDash val="solid"/>
              <a:miter lim="40000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9050" tIns="19050" rIns="19050" bIns="19050" anchor="ctr"/>
            <a:lstStyle/>
            <a:p>
              <a:endParaRPr lang="ar-IQ" sz="1200">
                <a:ea typeface="Helvetica Light" charset="0"/>
                <a:cs typeface="Helvetica Light" charset="0"/>
                <a:sym typeface="Helvetica Light" charset="0"/>
              </a:endParaRPr>
            </a:p>
          </p:txBody>
        </p:sp>
        <p:sp>
          <p:nvSpPr>
            <p:cNvPr id="62" name="Oval 24">
              <a:extLst>
                <a:ext uri="{FF2B5EF4-FFF2-40B4-BE49-F238E27FC236}">
                  <a16:creationId xmlns:a16="http://schemas.microsoft.com/office/drawing/2014/main" id="{A1310FD1-5771-4708-BC2F-AE52C7C07977}"/>
                </a:ext>
              </a:extLst>
            </p:cNvPr>
            <p:cNvSpPr>
              <a:spLocks/>
            </p:cNvSpPr>
            <p:nvPr/>
          </p:nvSpPr>
          <p:spPr bwMode="auto">
            <a:xfrm rot="8100000">
              <a:off x="524879" y="5289351"/>
              <a:ext cx="949724" cy="949724"/>
            </a:xfrm>
            <a:prstGeom prst="ellipse">
              <a:avLst/>
            </a:prstGeom>
            <a:solidFill>
              <a:schemeClr val="accent1"/>
            </a:solidFill>
            <a:ln w="12700" cap="flat" cmpd="sng">
              <a:noFill/>
              <a:prstDash val="solid"/>
              <a:miter lim="40000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9050" tIns="19050" rIns="19050" bIns="19050" anchor="ctr"/>
            <a:lstStyle/>
            <a:p>
              <a:endParaRPr lang="ar-IQ" sz="1200">
                <a:ea typeface="Helvetica Light" charset="0"/>
                <a:cs typeface="Helvetica Light" charset="0"/>
                <a:sym typeface="Helvetica Light" charset="0"/>
              </a:endParaRPr>
            </a:p>
          </p:txBody>
        </p:sp>
        <p:sp>
          <p:nvSpPr>
            <p:cNvPr id="63" name="Oval 25">
              <a:extLst>
                <a:ext uri="{FF2B5EF4-FFF2-40B4-BE49-F238E27FC236}">
                  <a16:creationId xmlns:a16="http://schemas.microsoft.com/office/drawing/2014/main" id="{0EFC604A-4C7F-442F-995F-0E7C02F97FDD}"/>
                </a:ext>
              </a:extLst>
            </p:cNvPr>
            <p:cNvSpPr>
              <a:spLocks/>
            </p:cNvSpPr>
            <p:nvPr/>
          </p:nvSpPr>
          <p:spPr bwMode="auto">
            <a:xfrm rot="8100000">
              <a:off x="1920361" y="8658341"/>
              <a:ext cx="949723" cy="949723"/>
            </a:xfrm>
            <a:prstGeom prst="ellipse">
              <a:avLst/>
            </a:prstGeom>
            <a:solidFill>
              <a:schemeClr val="accent1"/>
            </a:solidFill>
            <a:ln w="12700" cap="flat" cmpd="sng">
              <a:noFill/>
              <a:prstDash val="solid"/>
              <a:miter lim="40000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9050" tIns="19050" rIns="19050" bIns="19050" anchor="ctr"/>
            <a:lstStyle/>
            <a:p>
              <a:endParaRPr lang="ar-IQ" sz="1200">
                <a:ea typeface="Helvetica Light" charset="0"/>
                <a:cs typeface="Helvetica Light" charset="0"/>
                <a:sym typeface="Helvetica Light" charset="0"/>
              </a:endParaRPr>
            </a:p>
          </p:txBody>
        </p:sp>
        <p:sp>
          <p:nvSpPr>
            <p:cNvPr id="64" name="Oval 26">
              <a:extLst>
                <a:ext uri="{FF2B5EF4-FFF2-40B4-BE49-F238E27FC236}">
                  <a16:creationId xmlns:a16="http://schemas.microsoft.com/office/drawing/2014/main" id="{96E446A9-A96A-4B73-9C8C-2CB711E4CCAB}"/>
                </a:ext>
              </a:extLst>
            </p:cNvPr>
            <p:cNvSpPr>
              <a:spLocks/>
            </p:cNvSpPr>
            <p:nvPr/>
          </p:nvSpPr>
          <p:spPr bwMode="auto">
            <a:xfrm rot="8100000">
              <a:off x="5289351" y="10053823"/>
              <a:ext cx="949724" cy="949724"/>
            </a:xfrm>
            <a:prstGeom prst="ellipse">
              <a:avLst/>
            </a:prstGeom>
            <a:solidFill>
              <a:schemeClr val="accent1"/>
            </a:solidFill>
            <a:ln w="12700" cap="flat" cmpd="sng">
              <a:noFill/>
              <a:prstDash val="solid"/>
              <a:miter lim="40000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9050" tIns="19050" rIns="19050" bIns="19050" anchor="ctr"/>
            <a:lstStyle/>
            <a:p>
              <a:endParaRPr lang="ar-IQ" sz="1200">
                <a:ea typeface="Helvetica Light" charset="0"/>
                <a:cs typeface="Helvetica Light" charset="0"/>
                <a:sym typeface="Helvetica Light" charset="0"/>
              </a:endParaRPr>
            </a:p>
          </p:txBody>
        </p:sp>
      </p:grpSp>
      <p:grpSp>
        <p:nvGrpSpPr>
          <p:cNvPr id="65" name="Group 9">
            <a:extLst>
              <a:ext uri="{FF2B5EF4-FFF2-40B4-BE49-F238E27FC236}">
                <a16:creationId xmlns:a16="http://schemas.microsoft.com/office/drawing/2014/main" id="{0456D0FC-D9A8-4AC6-B213-769F3E6A867E}"/>
              </a:ext>
            </a:extLst>
          </p:cNvPr>
          <p:cNvGrpSpPr>
            <a:grpSpLocks/>
          </p:cNvGrpSpPr>
          <p:nvPr/>
        </p:nvGrpSpPr>
        <p:grpSpPr bwMode="auto">
          <a:xfrm rot="1688031">
            <a:off x="2498456" y="3060823"/>
            <a:ext cx="1348344" cy="1348343"/>
            <a:chOff x="0" y="0"/>
            <a:chExt cx="11528425" cy="11528425"/>
          </a:xfrm>
        </p:grpSpPr>
        <p:sp>
          <p:nvSpPr>
            <p:cNvPr id="66" name="AutoShape 10">
              <a:extLst>
                <a:ext uri="{FF2B5EF4-FFF2-40B4-BE49-F238E27FC236}">
                  <a16:creationId xmlns:a16="http://schemas.microsoft.com/office/drawing/2014/main" id="{EBE04C0D-40A6-453D-92CB-F74390B161E5}"/>
                </a:ext>
              </a:extLst>
            </p:cNvPr>
            <p:cNvSpPr>
              <a:spLocks/>
            </p:cNvSpPr>
            <p:nvPr/>
          </p:nvSpPr>
          <p:spPr bwMode="auto">
            <a:xfrm>
              <a:off x="0" y="0"/>
              <a:ext cx="11528425" cy="115284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0"/>
                  </a:moveTo>
                  <a:cubicBezTo>
                    <a:pt x="9763" y="0"/>
                    <a:pt x="8922" y="842"/>
                    <a:pt x="8922" y="1879"/>
                  </a:cubicBezTo>
                  <a:lnTo>
                    <a:pt x="8922" y="2999"/>
                  </a:lnTo>
                  <a:cubicBezTo>
                    <a:pt x="8117" y="3192"/>
                    <a:pt x="7338" y="3511"/>
                    <a:pt x="6613" y="3956"/>
                  </a:cubicBezTo>
                  <a:lnTo>
                    <a:pt x="5820" y="3163"/>
                  </a:lnTo>
                  <a:cubicBezTo>
                    <a:pt x="5453" y="2796"/>
                    <a:pt x="4973" y="2613"/>
                    <a:pt x="4492" y="2613"/>
                  </a:cubicBezTo>
                  <a:cubicBezTo>
                    <a:pt x="4011" y="2613"/>
                    <a:pt x="3530" y="2796"/>
                    <a:pt x="3163" y="3163"/>
                  </a:cubicBezTo>
                  <a:cubicBezTo>
                    <a:pt x="2430" y="3897"/>
                    <a:pt x="2430" y="5087"/>
                    <a:pt x="3163" y="5820"/>
                  </a:cubicBezTo>
                  <a:lnTo>
                    <a:pt x="3956" y="6613"/>
                  </a:lnTo>
                  <a:cubicBezTo>
                    <a:pt x="3512" y="7338"/>
                    <a:pt x="3192" y="8117"/>
                    <a:pt x="2999" y="8922"/>
                  </a:cubicBezTo>
                  <a:lnTo>
                    <a:pt x="1879" y="8922"/>
                  </a:lnTo>
                  <a:cubicBezTo>
                    <a:pt x="842" y="8922"/>
                    <a:pt x="0" y="9763"/>
                    <a:pt x="0" y="10800"/>
                  </a:cubicBezTo>
                  <a:cubicBezTo>
                    <a:pt x="0" y="11837"/>
                    <a:pt x="842" y="12678"/>
                    <a:pt x="1879" y="12678"/>
                  </a:cubicBezTo>
                  <a:lnTo>
                    <a:pt x="2999" y="12678"/>
                  </a:lnTo>
                  <a:cubicBezTo>
                    <a:pt x="3192" y="13483"/>
                    <a:pt x="3512" y="14262"/>
                    <a:pt x="3956" y="14987"/>
                  </a:cubicBezTo>
                  <a:lnTo>
                    <a:pt x="3163" y="15780"/>
                  </a:lnTo>
                  <a:cubicBezTo>
                    <a:pt x="2430" y="16513"/>
                    <a:pt x="2430" y="17703"/>
                    <a:pt x="3163" y="18437"/>
                  </a:cubicBezTo>
                  <a:cubicBezTo>
                    <a:pt x="3897" y="19170"/>
                    <a:pt x="5087" y="19170"/>
                    <a:pt x="5820" y="18437"/>
                  </a:cubicBezTo>
                  <a:lnTo>
                    <a:pt x="6613" y="17644"/>
                  </a:lnTo>
                  <a:cubicBezTo>
                    <a:pt x="7338" y="18088"/>
                    <a:pt x="8117" y="18408"/>
                    <a:pt x="8922" y="18601"/>
                  </a:cubicBezTo>
                  <a:lnTo>
                    <a:pt x="8922" y="19721"/>
                  </a:lnTo>
                  <a:cubicBezTo>
                    <a:pt x="8922" y="20758"/>
                    <a:pt x="9763" y="21600"/>
                    <a:pt x="10800" y="21600"/>
                  </a:cubicBezTo>
                  <a:cubicBezTo>
                    <a:pt x="11837" y="21600"/>
                    <a:pt x="12678" y="20758"/>
                    <a:pt x="12678" y="19721"/>
                  </a:cubicBezTo>
                  <a:lnTo>
                    <a:pt x="12678" y="18601"/>
                  </a:lnTo>
                  <a:cubicBezTo>
                    <a:pt x="13483" y="18408"/>
                    <a:pt x="14262" y="18088"/>
                    <a:pt x="14987" y="17644"/>
                  </a:cubicBezTo>
                  <a:lnTo>
                    <a:pt x="15780" y="18437"/>
                  </a:lnTo>
                  <a:cubicBezTo>
                    <a:pt x="16513" y="19170"/>
                    <a:pt x="17703" y="19170"/>
                    <a:pt x="18437" y="18437"/>
                  </a:cubicBezTo>
                  <a:cubicBezTo>
                    <a:pt x="19170" y="17703"/>
                    <a:pt x="19170" y="16513"/>
                    <a:pt x="18437" y="15780"/>
                  </a:cubicBezTo>
                  <a:lnTo>
                    <a:pt x="17644" y="14987"/>
                  </a:lnTo>
                  <a:cubicBezTo>
                    <a:pt x="18088" y="14262"/>
                    <a:pt x="18408" y="13483"/>
                    <a:pt x="18601" y="12678"/>
                  </a:cubicBezTo>
                  <a:lnTo>
                    <a:pt x="19721" y="12678"/>
                  </a:lnTo>
                  <a:cubicBezTo>
                    <a:pt x="20758" y="12678"/>
                    <a:pt x="21600" y="11837"/>
                    <a:pt x="21600" y="10800"/>
                  </a:cubicBezTo>
                  <a:cubicBezTo>
                    <a:pt x="21600" y="9763"/>
                    <a:pt x="20758" y="8922"/>
                    <a:pt x="19721" y="8922"/>
                  </a:cubicBezTo>
                  <a:lnTo>
                    <a:pt x="18601" y="8922"/>
                  </a:lnTo>
                  <a:cubicBezTo>
                    <a:pt x="18408" y="8117"/>
                    <a:pt x="18088" y="7338"/>
                    <a:pt x="17644" y="6613"/>
                  </a:cubicBezTo>
                  <a:lnTo>
                    <a:pt x="18437" y="5820"/>
                  </a:lnTo>
                  <a:cubicBezTo>
                    <a:pt x="19170" y="5087"/>
                    <a:pt x="19170" y="3897"/>
                    <a:pt x="18437" y="3163"/>
                  </a:cubicBezTo>
                  <a:cubicBezTo>
                    <a:pt x="18070" y="2796"/>
                    <a:pt x="17590" y="2613"/>
                    <a:pt x="17109" y="2613"/>
                  </a:cubicBezTo>
                  <a:cubicBezTo>
                    <a:pt x="16628" y="2613"/>
                    <a:pt x="16147" y="2796"/>
                    <a:pt x="15780" y="3163"/>
                  </a:cubicBezTo>
                  <a:lnTo>
                    <a:pt x="14987" y="3956"/>
                  </a:lnTo>
                  <a:cubicBezTo>
                    <a:pt x="14262" y="3511"/>
                    <a:pt x="13483" y="3192"/>
                    <a:pt x="12678" y="2999"/>
                  </a:cubicBezTo>
                  <a:lnTo>
                    <a:pt x="12678" y="1879"/>
                  </a:lnTo>
                  <a:cubicBezTo>
                    <a:pt x="12678" y="842"/>
                    <a:pt x="11837" y="0"/>
                    <a:pt x="10800" y="0"/>
                  </a:cubicBezTo>
                  <a:close/>
                  <a:moveTo>
                    <a:pt x="10800" y="5398"/>
                  </a:moveTo>
                  <a:cubicBezTo>
                    <a:pt x="12183" y="5398"/>
                    <a:pt x="13565" y="5925"/>
                    <a:pt x="14620" y="6980"/>
                  </a:cubicBezTo>
                  <a:cubicBezTo>
                    <a:pt x="16729" y="9090"/>
                    <a:pt x="16729" y="12510"/>
                    <a:pt x="14620" y="14620"/>
                  </a:cubicBezTo>
                  <a:cubicBezTo>
                    <a:pt x="12510" y="16729"/>
                    <a:pt x="9090" y="16729"/>
                    <a:pt x="6980" y="14620"/>
                  </a:cubicBezTo>
                  <a:cubicBezTo>
                    <a:pt x="4871" y="12510"/>
                    <a:pt x="4871" y="9090"/>
                    <a:pt x="6980" y="6980"/>
                  </a:cubicBezTo>
                  <a:cubicBezTo>
                    <a:pt x="8035" y="5925"/>
                    <a:pt x="9417" y="5398"/>
                    <a:pt x="10800" y="5398"/>
                  </a:cubicBezTo>
                  <a:close/>
                </a:path>
              </a:pathLst>
            </a:custGeom>
            <a:solidFill>
              <a:schemeClr val="accent2"/>
            </a:solidFill>
            <a:ln w="12700" cap="flat" cmpd="sng">
              <a:noFill/>
              <a:prstDash val="solid"/>
              <a:miter lim="40000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9050" tIns="19050" rIns="19050" bIns="19050" anchor="ctr"/>
            <a:lstStyle/>
            <a:p>
              <a:endParaRPr lang="ar-IQ" sz="1200">
                <a:ea typeface="Helvetica Light" charset="0"/>
                <a:cs typeface="Helvetica Light" charset="0"/>
                <a:sym typeface="Helvetica Light" charset="0"/>
              </a:endParaRPr>
            </a:p>
          </p:txBody>
        </p:sp>
        <p:sp>
          <p:nvSpPr>
            <p:cNvPr id="67" name="Oval 11">
              <a:extLst>
                <a:ext uri="{FF2B5EF4-FFF2-40B4-BE49-F238E27FC236}">
                  <a16:creationId xmlns:a16="http://schemas.microsoft.com/office/drawing/2014/main" id="{4E657052-7B21-4F85-922D-53F85AC7E375}"/>
                </a:ext>
              </a:extLst>
            </p:cNvPr>
            <p:cNvSpPr>
              <a:spLocks/>
            </p:cNvSpPr>
            <p:nvPr/>
          </p:nvSpPr>
          <p:spPr bwMode="auto">
            <a:xfrm>
              <a:off x="5098777" y="349559"/>
              <a:ext cx="1330871" cy="1330870"/>
            </a:xfrm>
            <a:prstGeom prst="ellipse">
              <a:avLst/>
            </a:prstGeom>
            <a:solidFill>
              <a:srgbClr val="FFFFFF"/>
            </a:solidFill>
            <a:ln w="12700" cap="flat" cmpd="sng">
              <a:noFill/>
              <a:prstDash val="solid"/>
              <a:miter lim="40000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9050" tIns="19050" rIns="19050" bIns="19050" anchor="ctr"/>
            <a:lstStyle/>
            <a:p>
              <a:endParaRPr lang="ar-IQ" sz="1200">
                <a:ea typeface="Helvetica Light" charset="0"/>
                <a:cs typeface="Helvetica Light" charset="0"/>
                <a:sym typeface="Helvetica Light" charset="0"/>
              </a:endParaRPr>
            </a:p>
          </p:txBody>
        </p:sp>
        <p:sp>
          <p:nvSpPr>
            <p:cNvPr id="68" name="Oval 12">
              <a:extLst>
                <a:ext uri="{FF2B5EF4-FFF2-40B4-BE49-F238E27FC236}">
                  <a16:creationId xmlns:a16="http://schemas.microsoft.com/office/drawing/2014/main" id="{471243A7-313C-4DA9-A3FD-9E4E1B1C2ED1}"/>
                </a:ext>
              </a:extLst>
            </p:cNvPr>
            <p:cNvSpPr>
              <a:spLocks/>
            </p:cNvSpPr>
            <p:nvPr/>
          </p:nvSpPr>
          <p:spPr bwMode="auto">
            <a:xfrm>
              <a:off x="5098777" y="9863249"/>
              <a:ext cx="1330871" cy="1330870"/>
            </a:xfrm>
            <a:prstGeom prst="ellipse">
              <a:avLst/>
            </a:prstGeom>
            <a:solidFill>
              <a:srgbClr val="FFFFFF"/>
            </a:solidFill>
            <a:ln w="12700" cap="flat" cmpd="sng">
              <a:noFill/>
              <a:prstDash val="solid"/>
              <a:miter lim="40000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9050" tIns="19050" rIns="19050" bIns="19050" anchor="ctr"/>
            <a:lstStyle/>
            <a:p>
              <a:endParaRPr lang="ar-IQ" sz="1200">
                <a:ea typeface="Helvetica Light" charset="0"/>
                <a:cs typeface="Helvetica Light" charset="0"/>
                <a:sym typeface="Helvetica Light" charset="0"/>
              </a:endParaRPr>
            </a:p>
          </p:txBody>
        </p:sp>
        <p:sp>
          <p:nvSpPr>
            <p:cNvPr id="69" name="Oval 13">
              <a:extLst>
                <a:ext uri="{FF2B5EF4-FFF2-40B4-BE49-F238E27FC236}">
                  <a16:creationId xmlns:a16="http://schemas.microsoft.com/office/drawing/2014/main" id="{2D1AA368-3085-4487-B067-0476E1242D8A}"/>
                </a:ext>
              </a:extLst>
            </p:cNvPr>
            <p:cNvSpPr>
              <a:spLocks/>
            </p:cNvSpPr>
            <p:nvPr/>
          </p:nvSpPr>
          <p:spPr bwMode="auto">
            <a:xfrm rot="5400000">
              <a:off x="9847995" y="5098776"/>
              <a:ext cx="1330870" cy="1330871"/>
            </a:xfrm>
            <a:prstGeom prst="ellipse">
              <a:avLst/>
            </a:prstGeom>
            <a:solidFill>
              <a:schemeClr val="bg1"/>
            </a:solidFill>
            <a:ln w="12700" cap="flat" cmpd="sng">
              <a:noFill/>
              <a:prstDash val="solid"/>
              <a:miter lim="40000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9050" tIns="19050" rIns="19050" bIns="19050" anchor="ctr"/>
            <a:lstStyle/>
            <a:p>
              <a:endParaRPr lang="ar-IQ" sz="1200">
                <a:ea typeface="Helvetica Light" charset="0"/>
                <a:cs typeface="Helvetica Light" charset="0"/>
                <a:sym typeface="Helvetica Light" charset="0"/>
              </a:endParaRPr>
            </a:p>
          </p:txBody>
        </p:sp>
        <p:sp>
          <p:nvSpPr>
            <p:cNvPr id="70" name="Oval 14">
              <a:extLst>
                <a:ext uri="{FF2B5EF4-FFF2-40B4-BE49-F238E27FC236}">
                  <a16:creationId xmlns:a16="http://schemas.microsoft.com/office/drawing/2014/main" id="{CEDCD5BB-0122-44AB-857E-4792F435C1C4}"/>
                </a:ext>
              </a:extLst>
            </p:cNvPr>
            <p:cNvSpPr>
              <a:spLocks/>
            </p:cNvSpPr>
            <p:nvPr/>
          </p:nvSpPr>
          <p:spPr bwMode="auto">
            <a:xfrm rot="5400000">
              <a:off x="334306" y="5098776"/>
              <a:ext cx="1330870" cy="1330871"/>
            </a:xfrm>
            <a:prstGeom prst="ellipse">
              <a:avLst/>
            </a:prstGeom>
            <a:solidFill>
              <a:srgbClr val="FFFFFF"/>
            </a:solidFill>
            <a:ln w="12700" cap="flat" cmpd="sng">
              <a:noFill/>
              <a:prstDash val="solid"/>
              <a:miter lim="40000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9050" tIns="19050" rIns="19050" bIns="19050" anchor="ctr"/>
            <a:lstStyle/>
            <a:p>
              <a:endParaRPr lang="ar-IQ" sz="1200">
                <a:ea typeface="Helvetica Light" charset="0"/>
                <a:cs typeface="Helvetica Light" charset="0"/>
                <a:sym typeface="Helvetica Light" charset="0"/>
              </a:endParaRPr>
            </a:p>
          </p:txBody>
        </p:sp>
        <p:sp>
          <p:nvSpPr>
            <p:cNvPr id="71" name="Oval 15">
              <a:extLst>
                <a:ext uri="{FF2B5EF4-FFF2-40B4-BE49-F238E27FC236}">
                  <a16:creationId xmlns:a16="http://schemas.microsoft.com/office/drawing/2014/main" id="{625A42B3-FC3B-484A-B351-626BD0FBD3CD}"/>
                </a:ext>
              </a:extLst>
            </p:cNvPr>
            <p:cNvSpPr>
              <a:spLocks/>
            </p:cNvSpPr>
            <p:nvPr/>
          </p:nvSpPr>
          <p:spPr bwMode="auto">
            <a:xfrm rot="2700000">
              <a:off x="8456981" y="1740573"/>
              <a:ext cx="1330870" cy="1330870"/>
            </a:xfrm>
            <a:prstGeom prst="ellipse">
              <a:avLst/>
            </a:prstGeom>
            <a:solidFill>
              <a:srgbClr val="FFFFFF"/>
            </a:solidFill>
            <a:ln w="12700" cap="flat" cmpd="sng">
              <a:noFill/>
              <a:prstDash val="solid"/>
              <a:miter lim="40000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9050" tIns="19050" rIns="19050" bIns="19050" anchor="ctr"/>
            <a:lstStyle/>
            <a:p>
              <a:endParaRPr lang="ar-IQ" sz="1200">
                <a:ea typeface="Helvetica Light" charset="0"/>
                <a:cs typeface="Helvetica Light" charset="0"/>
                <a:sym typeface="Helvetica Light" charset="0"/>
              </a:endParaRPr>
            </a:p>
          </p:txBody>
        </p:sp>
        <p:sp>
          <p:nvSpPr>
            <p:cNvPr id="72" name="Oval 16">
              <a:extLst>
                <a:ext uri="{FF2B5EF4-FFF2-40B4-BE49-F238E27FC236}">
                  <a16:creationId xmlns:a16="http://schemas.microsoft.com/office/drawing/2014/main" id="{C7D111AA-8BC5-4FA1-B282-E854494F51A8}"/>
                </a:ext>
              </a:extLst>
            </p:cNvPr>
            <p:cNvSpPr>
              <a:spLocks/>
            </p:cNvSpPr>
            <p:nvPr/>
          </p:nvSpPr>
          <p:spPr bwMode="auto">
            <a:xfrm rot="2700000">
              <a:off x="1729787" y="8467767"/>
              <a:ext cx="1330870" cy="1330870"/>
            </a:xfrm>
            <a:prstGeom prst="ellipse">
              <a:avLst/>
            </a:prstGeom>
            <a:solidFill>
              <a:srgbClr val="FFFFFF"/>
            </a:solidFill>
            <a:ln w="12700" cap="flat" cmpd="sng">
              <a:noFill/>
              <a:prstDash val="solid"/>
              <a:miter lim="40000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9050" tIns="19050" rIns="19050" bIns="19050" anchor="ctr"/>
            <a:lstStyle/>
            <a:p>
              <a:endParaRPr lang="ar-IQ" sz="1200">
                <a:ea typeface="Helvetica Light" charset="0"/>
                <a:cs typeface="Helvetica Light" charset="0"/>
                <a:sym typeface="Helvetica Light" charset="0"/>
              </a:endParaRPr>
            </a:p>
          </p:txBody>
        </p:sp>
        <p:sp>
          <p:nvSpPr>
            <p:cNvPr id="73" name="Oval 17">
              <a:extLst>
                <a:ext uri="{FF2B5EF4-FFF2-40B4-BE49-F238E27FC236}">
                  <a16:creationId xmlns:a16="http://schemas.microsoft.com/office/drawing/2014/main" id="{893AF51A-08C0-47A8-BB2D-F6777A140E45}"/>
                </a:ext>
              </a:extLst>
            </p:cNvPr>
            <p:cNvSpPr>
              <a:spLocks/>
            </p:cNvSpPr>
            <p:nvPr/>
          </p:nvSpPr>
          <p:spPr bwMode="auto">
            <a:xfrm rot="8100000">
              <a:off x="8456983" y="8456982"/>
              <a:ext cx="1330870" cy="1330870"/>
            </a:xfrm>
            <a:prstGeom prst="ellipse">
              <a:avLst/>
            </a:prstGeom>
            <a:solidFill>
              <a:srgbClr val="FFFFFF"/>
            </a:solidFill>
            <a:ln w="12700" cap="flat" cmpd="sng">
              <a:noFill/>
              <a:prstDash val="solid"/>
              <a:miter lim="40000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9050" tIns="19050" rIns="19050" bIns="19050" anchor="ctr"/>
            <a:lstStyle/>
            <a:p>
              <a:endParaRPr lang="ar-IQ" sz="1200">
                <a:ea typeface="Helvetica Light" charset="0"/>
                <a:cs typeface="Helvetica Light" charset="0"/>
                <a:sym typeface="Helvetica Light" charset="0"/>
              </a:endParaRPr>
            </a:p>
          </p:txBody>
        </p:sp>
        <p:sp>
          <p:nvSpPr>
            <p:cNvPr id="74" name="Oval 18">
              <a:extLst>
                <a:ext uri="{FF2B5EF4-FFF2-40B4-BE49-F238E27FC236}">
                  <a16:creationId xmlns:a16="http://schemas.microsoft.com/office/drawing/2014/main" id="{82804288-E30F-4F13-AB55-1CBC8F1A8B65}"/>
                </a:ext>
              </a:extLst>
            </p:cNvPr>
            <p:cNvSpPr>
              <a:spLocks/>
            </p:cNvSpPr>
            <p:nvPr/>
          </p:nvSpPr>
          <p:spPr bwMode="auto">
            <a:xfrm rot="8100000">
              <a:off x="1729788" y="1729787"/>
              <a:ext cx="1330870" cy="1330871"/>
            </a:xfrm>
            <a:prstGeom prst="ellipse">
              <a:avLst/>
            </a:prstGeom>
            <a:solidFill>
              <a:srgbClr val="FFFFFF"/>
            </a:solidFill>
            <a:ln w="12700" cap="flat" cmpd="sng">
              <a:noFill/>
              <a:prstDash val="solid"/>
              <a:miter lim="40000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9050" tIns="19050" rIns="19050" bIns="19050" anchor="ctr"/>
            <a:lstStyle/>
            <a:p>
              <a:endParaRPr lang="ar-IQ" sz="1200">
                <a:ea typeface="Helvetica Light" charset="0"/>
                <a:cs typeface="Helvetica Light" charset="0"/>
                <a:sym typeface="Helvetica Light" charset="0"/>
              </a:endParaRPr>
            </a:p>
          </p:txBody>
        </p:sp>
        <p:sp>
          <p:nvSpPr>
            <p:cNvPr id="75" name="Oval 19">
              <a:extLst>
                <a:ext uri="{FF2B5EF4-FFF2-40B4-BE49-F238E27FC236}">
                  <a16:creationId xmlns:a16="http://schemas.microsoft.com/office/drawing/2014/main" id="{3CE56D39-3EAF-4526-A269-F8A7543989ED}"/>
                </a:ext>
              </a:extLst>
            </p:cNvPr>
            <p:cNvSpPr>
              <a:spLocks/>
            </p:cNvSpPr>
            <p:nvPr/>
          </p:nvSpPr>
          <p:spPr bwMode="auto">
            <a:xfrm rot="8100000">
              <a:off x="1920361" y="1920361"/>
              <a:ext cx="949723" cy="949723"/>
            </a:xfrm>
            <a:prstGeom prst="ellipse">
              <a:avLst/>
            </a:prstGeom>
            <a:solidFill>
              <a:schemeClr val="accent2"/>
            </a:solidFill>
            <a:ln w="12700" cap="flat" cmpd="sng">
              <a:noFill/>
              <a:prstDash val="solid"/>
              <a:miter lim="40000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9050" tIns="19050" rIns="19050" bIns="19050" anchor="ctr"/>
            <a:lstStyle/>
            <a:p>
              <a:endParaRPr lang="ar-IQ" sz="1200">
                <a:ea typeface="Helvetica Light" charset="0"/>
                <a:cs typeface="Helvetica Light" charset="0"/>
                <a:sym typeface="Helvetica Light" charset="0"/>
              </a:endParaRPr>
            </a:p>
          </p:txBody>
        </p:sp>
        <p:sp>
          <p:nvSpPr>
            <p:cNvPr id="76" name="Oval 20">
              <a:extLst>
                <a:ext uri="{FF2B5EF4-FFF2-40B4-BE49-F238E27FC236}">
                  <a16:creationId xmlns:a16="http://schemas.microsoft.com/office/drawing/2014/main" id="{FD8B3049-A854-4B64-9D66-2C8846954325}"/>
                </a:ext>
              </a:extLst>
            </p:cNvPr>
            <p:cNvSpPr>
              <a:spLocks/>
            </p:cNvSpPr>
            <p:nvPr/>
          </p:nvSpPr>
          <p:spPr bwMode="auto">
            <a:xfrm rot="8100000">
              <a:off x="5289351" y="540132"/>
              <a:ext cx="949724" cy="949724"/>
            </a:xfrm>
            <a:prstGeom prst="ellipse">
              <a:avLst/>
            </a:prstGeom>
            <a:solidFill>
              <a:schemeClr val="accent2"/>
            </a:solidFill>
            <a:ln w="12700" cap="flat" cmpd="sng">
              <a:noFill/>
              <a:prstDash val="solid"/>
              <a:miter lim="40000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9050" tIns="19050" rIns="19050" bIns="19050" anchor="ctr"/>
            <a:lstStyle/>
            <a:p>
              <a:endParaRPr lang="ar-IQ" sz="1200">
                <a:ea typeface="Helvetica Light" charset="0"/>
                <a:cs typeface="Helvetica Light" charset="0"/>
                <a:sym typeface="Helvetica Light" charset="0"/>
              </a:endParaRPr>
            </a:p>
          </p:txBody>
        </p:sp>
        <p:sp>
          <p:nvSpPr>
            <p:cNvPr id="77" name="Oval 21">
              <a:extLst>
                <a:ext uri="{FF2B5EF4-FFF2-40B4-BE49-F238E27FC236}">
                  <a16:creationId xmlns:a16="http://schemas.microsoft.com/office/drawing/2014/main" id="{4B503741-D7AB-4C8A-B88D-686591AD2FFA}"/>
                </a:ext>
              </a:extLst>
            </p:cNvPr>
            <p:cNvSpPr>
              <a:spLocks/>
            </p:cNvSpPr>
            <p:nvPr/>
          </p:nvSpPr>
          <p:spPr bwMode="auto">
            <a:xfrm rot="8100000">
              <a:off x="8647555" y="1931146"/>
              <a:ext cx="949724" cy="949724"/>
            </a:xfrm>
            <a:prstGeom prst="ellipse">
              <a:avLst/>
            </a:prstGeom>
            <a:solidFill>
              <a:schemeClr val="accent2"/>
            </a:solidFill>
            <a:ln w="12700" cap="flat" cmpd="sng">
              <a:noFill/>
              <a:prstDash val="solid"/>
              <a:miter lim="40000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9050" tIns="19050" rIns="19050" bIns="19050" anchor="ctr"/>
            <a:lstStyle/>
            <a:p>
              <a:endParaRPr lang="ar-IQ" sz="1200">
                <a:ea typeface="Helvetica Light" charset="0"/>
                <a:cs typeface="Helvetica Light" charset="0"/>
                <a:sym typeface="Helvetica Light" charset="0"/>
              </a:endParaRPr>
            </a:p>
          </p:txBody>
        </p:sp>
        <p:sp>
          <p:nvSpPr>
            <p:cNvPr id="78" name="Oval 22">
              <a:extLst>
                <a:ext uri="{FF2B5EF4-FFF2-40B4-BE49-F238E27FC236}">
                  <a16:creationId xmlns:a16="http://schemas.microsoft.com/office/drawing/2014/main" id="{6C89E24B-096A-4213-B6A8-9146938653F6}"/>
                </a:ext>
              </a:extLst>
            </p:cNvPr>
            <p:cNvSpPr>
              <a:spLocks/>
            </p:cNvSpPr>
            <p:nvPr/>
          </p:nvSpPr>
          <p:spPr bwMode="auto">
            <a:xfrm rot="8100000">
              <a:off x="10038571" y="5289351"/>
              <a:ext cx="949722" cy="949723"/>
            </a:xfrm>
            <a:prstGeom prst="ellipse">
              <a:avLst/>
            </a:prstGeom>
            <a:solidFill>
              <a:schemeClr val="accent2"/>
            </a:solidFill>
            <a:ln w="12700" cap="flat" cmpd="sng">
              <a:noFill/>
              <a:prstDash val="solid"/>
              <a:miter lim="40000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9050" tIns="19050" rIns="19050" bIns="19050" anchor="ctr"/>
            <a:lstStyle/>
            <a:p>
              <a:endParaRPr lang="ar-IQ" sz="1200">
                <a:ea typeface="Helvetica Light" charset="0"/>
                <a:cs typeface="Helvetica Light" charset="0"/>
                <a:sym typeface="Helvetica Light" charset="0"/>
              </a:endParaRPr>
            </a:p>
          </p:txBody>
        </p:sp>
        <p:sp>
          <p:nvSpPr>
            <p:cNvPr id="79" name="Oval 23">
              <a:extLst>
                <a:ext uri="{FF2B5EF4-FFF2-40B4-BE49-F238E27FC236}">
                  <a16:creationId xmlns:a16="http://schemas.microsoft.com/office/drawing/2014/main" id="{E10CA2EE-68FB-488B-9DF3-A3330D953A46}"/>
                </a:ext>
              </a:extLst>
            </p:cNvPr>
            <p:cNvSpPr>
              <a:spLocks/>
            </p:cNvSpPr>
            <p:nvPr/>
          </p:nvSpPr>
          <p:spPr bwMode="auto">
            <a:xfrm rot="8100000">
              <a:off x="8647555" y="8658341"/>
              <a:ext cx="949724" cy="949723"/>
            </a:xfrm>
            <a:prstGeom prst="ellipse">
              <a:avLst/>
            </a:prstGeom>
            <a:solidFill>
              <a:schemeClr val="accent2"/>
            </a:solidFill>
            <a:ln w="12700" cap="flat" cmpd="sng">
              <a:noFill/>
              <a:prstDash val="solid"/>
              <a:miter lim="40000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9050" tIns="19050" rIns="19050" bIns="19050" anchor="ctr"/>
            <a:lstStyle/>
            <a:p>
              <a:endParaRPr lang="ar-IQ" sz="1200">
                <a:ea typeface="Helvetica Light" charset="0"/>
                <a:cs typeface="Helvetica Light" charset="0"/>
                <a:sym typeface="Helvetica Light" charset="0"/>
              </a:endParaRPr>
            </a:p>
          </p:txBody>
        </p:sp>
        <p:sp>
          <p:nvSpPr>
            <p:cNvPr id="80" name="Oval 24">
              <a:extLst>
                <a:ext uri="{FF2B5EF4-FFF2-40B4-BE49-F238E27FC236}">
                  <a16:creationId xmlns:a16="http://schemas.microsoft.com/office/drawing/2014/main" id="{F93F5631-656F-4294-8D5A-DD0A07406235}"/>
                </a:ext>
              </a:extLst>
            </p:cNvPr>
            <p:cNvSpPr>
              <a:spLocks/>
            </p:cNvSpPr>
            <p:nvPr/>
          </p:nvSpPr>
          <p:spPr bwMode="auto">
            <a:xfrm rot="8100000">
              <a:off x="524879" y="5289351"/>
              <a:ext cx="949724" cy="949724"/>
            </a:xfrm>
            <a:prstGeom prst="ellipse">
              <a:avLst/>
            </a:prstGeom>
            <a:solidFill>
              <a:schemeClr val="accent2"/>
            </a:solidFill>
            <a:ln w="12700" cap="flat" cmpd="sng">
              <a:noFill/>
              <a:prstDash val="solid"/>
              <a:miter lim="40000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9050" tIns="19050" rIns="19050" bIns="19050" anchor="ctr"/>
            <a:lstStyle/>
            <a:p>
              <a:endParaRPr lang="ar-IQ" sz="1200">
                <a:ea typeface="Helvetica Light" charset="0"/>
                <a:cs typeface="Helvetica Light" charset="0"/>
                <a:sym typeface="Helvetica Light" charset="0"/>
              </a:endParaRPr>
            </a:p>
          </p:txBody>
        </p:sp>
        <p:sp>
          <p:nvSpPr>
            <p:cNvPr id="81" name="Oval 25">
              <a:extLst>
                <a:ext uri="{FF2B5EF4-FFF2-40B4-BE49-F238E27FC236}">
                  <a16:creationId xmlns:a16="http://schemas.microsoft.com/office/drawing/2014/main" id="{6496A4BB-4261-4080-8B7A-8DE0558AD525}"/>
                </a:ext>
              </a:extLst>
            </p:cNvPr>
            <p:cNvSpPr>
              <a:spLocks/>
            </p:cNvSpPr>
            <p:nvPr/>
          </p:nvSpPr>
          <p:spPr bwMode="auto">
            <a:xfrm rot="8100000">
              <a:off x="1920361" y="8658341"/>
              <a:ext cx="949723" cy="949723"/>
            </a:xfrm>
            <a:prstGeom prst="ellipse">
              <a:avLst/>
            </a:prstGeom>
            <a:solidFill>
              <a:schemeClr val="accent2"/>
            </a:solidFill>
            <a:ln w="12700" cap="flat" cmpd="sng">
              <a:noFill/>
              <a:prstDash val="solid"/>
              <a:miter lim="40000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9050" tIns="19050" rIns="19050" bIns="19050" anchor="ctr"/>
            <a:lstStyle/>
            <a:p>
              <a:endParaRPr lang="ar-IQ" sz="1200">
                <a:ea typeface="Helvetica Light" charset="0"/>
                <a:cs typeface="Helvetica Light" charset="0"/>
                <a:sym typeface="Helvetica Light" charset="0"/>
              </a:endParaRPr>
            </a:p>
          </p:txBody>
        </p:sp>
        <p:sp>
          <p:nvSpPr>
            <p:cNvPr id="82" name="Oval 26">
              <a:extLst>
                <a:ext uri="{FF2B5EF4-FFF2-40B4-BE49-F238E27FC236}">
                  <a16:creationId xmlns:a16="http://schemas.microsoft.com/office/drawing/2014/main" id="{6E266A72-96DD-4F7F-99B0-326703590253}"/>
                </a:ext>
              </a:extLst>
            </p:cNvPr>
            <p:cNvSpPr>
              <a:spLocks/>
            </p:cNvSpPr>
            <p:nvPr/>
          </p:nvSpPr>
          <p:spPr bwMode="auto">
            <a:xfrm rot="8100000">
              <a:off x="5289351" y="10053823"/>
              <a:ext cx="949724" cy="949724"/>
            </a:xfrm>
            <a:prstGeom prst="ellipse">
              <a:avLst/>
            </a:prstGeom>
            <a:solidFill>
              <a:schemeClr val="accent2"/>
            </a:solidFill>
            <a:ln w="12700" cap="flat" cmpd="sng">
              <a:noFill/>
              <a:prstDash val="solid"/>
              <a:miter lim="40000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9050" tIns="19050" rIns="19050" bIns="19050" anchor="ctr"/>
            <a:lstStyle/>
            <a:p>
              <a:endParaRPr lang="ar-IQ" sz="1200">
                <a:ea typeface="Helvetica Light" charset="0"/>
                <a:cs typeface="Helvetica Light" charset="0"/>
                <a:sym typeface="Helvetica Light" charset="0"/>
              </a:endParaRPr>
            </a:p>
          </p:txBody>
        </p:sp>
      </p:grpSp>
      <p:grpSp>
        <p:nvGrpSpPr>
          <p:cNvPr id="83" name="Group 9">
            <a:extLst>
              <a:ext uri="{FF2B5EF4-FFF2-40B4-BE49-F238E27FC236}">
                <a16:creationId xmlns:a16="http://schemas.microsoft.com/office/drawing/2014/main" id="{69D5F4B7-9A84-4029-8E1C-26DF5B51EB4C}"/>
              </a:ext>
            </a:extLst>
          </p:cNvPr>
          <p:cNvGrpSpPr>
            <a:grpSpLocks/>
          </p:cNvGrpSpPr>
          <p:nvPr/>
        </p:nvGrpSpPr>
        <p:grpSpPr bwMode="auto">
          <a:xfrm rot="1417217">
            <a:off x="3435206" y="1678510"/>
            <a:ext cx="1348344" cy="1348343"/>
            <a:chOff x="0" y="0"/>
            <a:chExt cx="11528425" cy="11528425"/>
          </a:xfrm>
        </p:grpSpPr>
        <p:sp>
          <p:nvSpPr>
            <p:cNvPr id="84" name="AutoShape 10">
              <a:extLst>
                <a:ext uri="{FF2B5EF4-FFF2-40B4-BE49-F238E27FC236}">
                  <a16:creationId xmlns:a16="http://schemas.microsoft.com/office/drawing/2014/main" id="{38C7D55B-611E-4141-8538-8F1D3DD18B2C}"/>
                </a:ext>
              </a:extLst>
            </p:cNvPr>
            <p:cNvSpPr>
              <a:spLocks/>
            </p:cNvSpPr>
            <p:nvPr/>
          </p:nvSpPr>
          <p:spPr bwMode="auto">
            <a:xfrm>
              <a:off x="0" y="0"/>
              <a:ext cx="11528425" cy="115284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0"/>
                  </a:moveTo>
                  <a:cubicBezTo>
                    <a:pt x="9763" y="0"/>
                    <a:pt x="8922" y="842"/>
                    <a:pt x="8922" y="1879"/>
                  </a:cubicBezTo>
                  <a:lnTo>
                    <a:pt x="8922" y="2999"/>
                  </a:lnTo>
                  <a:cubicBezTo>
                    <a:pt x="8117" y="3192"/>
                    <a:pt x="7338" y="3511"/>
                    <a:pt x="6613" y="3956"/>
                  </a:cubicBezTo>
                  <a:lnTo>
                    <a:pt x="5820" y="3163"/>
                  </a:lnTo>
                  <a:cubicBezTo>
                    <a:pt x="5453" y="2796"/>
                    <a:pt x="4973" y="2613"/>
                    <a:pt x="4492" y="2613"/>
                  </a:cubicBezTo>
                  <a:cubicBezTo>
                    <a:pt x="4011" y="2613"/>
                    <a:pt x="3530" y="2796"/>
                    <a:pt x="3163" y="3163"/>
                  </a:cubicBezTo>
                  <a:cubicBezTo>
                    <a:pt x="2430" y="3897"/>
                    <a:pt x="2430" y="5087"/>
                    <a:pt x="3163" y="5820"/>
                  </a:cubicBezTo>
                  <a:lnTo>
                    <a:pt x="3956" y="6613"/>
                  </a:lnTo>
                  <a:cubicBezTo>
                    <a:pt x="3512" y="7338"/>
                    <a:pt x="3192" y="8117"/>
                    <a:pt x="2999" y="8922"/>
                  </a:cubicBezTo>
                  <a:lnTo>
                    <a:pt x="1879" y="8922"/>
                  </a:lnTo>
                  <a:cubicBezTo>
                    <a:pt x="842" y="8922"/>
                    <a:pt x="0" y="9763"/>
                    <a:pt x="0" y="10800"/>
                  </a:cubicBezTo>
                  <a:cubicBezTo>
                    <a:pt x="0" y="11837"/>
                    <a:pt x="842" y="12678"/>
                    <a:pt x="1879" y="12678"/>
                  </a:cubicBezTo>
                  <a:lnTo>
                    <a:pt x="2999" y="12678"/>
                  </a:lnTo>
                  <a:cubicBezTo>
                    <a:pt x="3192" y="13483"/>
                    <a:pt x="3512" y="14262"/>
                    <a:pt x="3956" y="14987"/>
                  </a:cubicBezTo>
                  <a:lnTo>
                    <a:pt x="3163" y="15780"/>
                  </a:lnTo>
                  <a:cubicBezTo>
                    <a:pt x="2430" y="16513"/>
                    <a:pt x="2430" y="17703"/>
                    <a:pt x="3163" y="18437"/>
                  </a:cubicBezTo>
                  <a:cubicBezTo>
                    <a:pt x="3897" y="19170"/>
                    <a:pt x="5087" y="19170"/>
                    <a:pt x="5820" y="18437"/>
                  </a:cubicBezTo>
                  <a:lnTo>
                    <a:pt x="6613" y="17644"/>
                  </a:lnTo>
                  <a:cubicBezTo>
                    <a:pt x="7338" y="18088"/>
                    <a:pt x="8117" y="18408"/>
                    <a:pt x="8922" y="18601"/>
                  </a:cubicBezTo>
                  <a:lnTo>
                    <a:pt x="8922" y="19721"/>
                  </a:lnTo>
                  <a:cubicBezTo>
                    <a:pt x="8922" y="20758"/>
                    <a:pt x="9763" y="21600"/>
                    <a:pt x="10800" y="21600"/>
                  </a:cubicBezTo>
                  <a:cubicBezTo>
                    <a:pt x="11837" y="21600"/>
                    <a:pt x="12678" y="20758"/>
                    <a:pt x="12678" y="19721"/>
                  </a:cubicBezTo>
                  <a:lnTo>
                    <a:pt x="12678" y="18601"/>
                  </a:lnTo>
                  <a:cubicBezTo>
                    <a:pt x="13483" y="18408"/>
                    <a:pt x="14262" y="18088"/>
                    <a:pt x="14987" y="17644"/>
                  </a:cubicBezTo>
                  <a:lnTo>
                    <a:pt x="15780" y="18437"/>
                  </a:lnTo>
                  <a:cubicBezTo>
                    <a:pt x="16513" y="19170"/>
                    <a:pt x="17703" y="19170"/>
                    <a:pt x="18437" y="18437"/>
                  </a:cubicBezTo>
                  <a:cubicBezTo>
                    <a:pt x="19170" y="17703"/>
                    <a:pt x="19170" y="16513"/>
                    <a:pt x="18437" y="15780"/>
                  </a:cubicBezTo>
                  <a:lnTo>
                    <a:pt x="17644" y="14987"/>
                  </a:lnTo>
                  <a:cubicBezTo>
                    <a:pt x="18088" y="14262"/>
                    <a:pt x="18408" y="13483"/>
                    <a:pt x="18601" y="12678"/>
                  </a:cubicBezTo>
                  <a:lnTo>
                    <a:pt x="19721" y="12678"/>
                  </a:lnTo>
                  <a:cubicBezTo>
                    <a:pt x="20758" y="12678"/>
                    <a:pt x="21600" y="11837"/>
                    <a:pt x="21600" y="10800"/>
                  </a:cubicBezTo>
                  <a:cubicBezTo>
                    <a:pt x="21600" y="9763"/>
                    <a:pt x="20758" y="8922"/>
                    <a:pt x="19721" y="8922"/>
                  </a:cubicBezTo>
                  <a:lnTo>
                    <a:pt x="18601" y="8922"/>
                  </a:lnTo>
                  <a:cubicBezTo>
                    <a:pt x="18408" y="8117"/>
                    <a:pt x="18088" y="7338"/>
                    <a:pt x="17644" y="6613"/>
                  </a:cubicBezTo>
                  <a:lnTo>
                    <a:pt x="18437" y="5820"/>
                  </a:lnTo>
                  <a:cubicBezTo>
                    <a:pt x="19170" y="5087"/>
                    <a:pt x="19170" y="3897"/>
                    <a:pt x="18437" y="3163"/>
                  </a:cubicBezTo>
                  <a:cubicBezTo>
                    <a:pt x="18070" y="2796"/>
                    <a:pt x="17590" y="2613"/>
                    <a:pt x="17109" y="2613"/>
                  </a:cubicBezTo>
                  <a:cubicBezTo>
                    <a:pt x="16628" y="2613"/>
                    <a:pt x="16147" y="2796"/>
                    <a:pt x="15780" y="3163"/>
                  </a:cubicBezTo>
                  <a:lnTo>
                    <a:pt x="14987" y="3956"/>
                  </a:lnTo>
                  <a:cubicBezTo>
                    <a:pt x="14262" y="3511"/>
                    <a:pt x="13483" y="3192"/>
                    <a:pt x="12678" y="2999"/>
                  </a:cubicBezTo>
                  <a:lnTo>
                    <a:pt x="12678" y="1879"/>
                  </a:lnTo>
                  <a:cubicBezTo>
                    <a:pt x="12678" y="842"/>
                    <a:pt x="11837" y="0"/>
                    <a:pt x="10800" y="0"/>
                  </a:cubicBezTo>
                  <a:close/>
                  <a:moveTo>
                    <a:pt x="10800" y="5398"/>
                  </a:moveTo>
                  <a:cubicBezTo>
                    <a:pt x="12183" y="5398"/>
                    <a:pt x="13565" y="5925"/>
                    <a:pt x="14620" y="6980"/>
                  </a:cubicBezTo>
                  <a:cubicBezTo>
                    <a:pt x="16729" y="9090"/>
                    <a:pt x="16729" y="12510"/>
                    <a:pt x="14620" y="14620"/>
                  </a:cubicBezTo>
                  <a:cubicBezTo>
                    <a:pt x="12510" y="16729"/>
                    <a:pt x="9090" y="16729"/>
                    <a:pt x="6980" y="14620"/>
                  </a:cubicBezTo>
                  <a:cubicBezTo>
                    <a:pt x="4871" y="12510"/>
                    <a:pt x="4871" y="9090"/>
                    <a:pt x="6980" y="6980"/>
                  </a:cubicBezTo>
                  <a:cubicBezTo>
                    <a:pt x="8035" y="5925"/>
                    <a:pt x="9417" y="5398"/>
                    <a:pt x="10800" y="5398"/>
                  </a:cubicBezTo>
                  <a:close/>
                </a:path>
              </a:pathLst>
            </a:custGeom>
            <a:solidFill>
              <a:schemeClr val="accent3"/>
            </a:solidFill>
            <a:ln w="12700" cap="flat" cmpd="sng">
              <a:noFill/>
              <a:prstDash val="solid"/>
              <a:miter lim="40000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9050" tIns="19050" rIns="19050" bIns="19050" anchor="ctr"/>
            <a:lstStyle/>
            <a:p>
              <a:endParaRPr lang="ar-IQ" sz="1200">
                <a:ea typeface="Helvetica Light" charset="0"/>
                <a:cs typeface="Helvetica Light" charset="0"/>
                <a:sym typeface="Helvetica Light" charset="0"/>
              </a:endParaRPr>
            </a:p>
          </p:txBody>
        </p:sp>
        <p:sp>
          <p:nvSpPr>
            <p:cNvPr id="85" name="Oval 11">
              <a:extLst>
                <a:ext uri="{FF2B5EF4-FFF2-40B4-BE49-F238E27FC236}">
                  <a16:creationId xmlns:a16="http://schemas.microsoft.com/office/drawing/2014/main" id="{DD7A541A-75E8-47FA-9119-AA2A6BABCB27}"/>
                </a:ext>
              </a:extLst>
            </p:cNvPr>
            <p:cNvSpPr>
              <a:spLocks/>
            </p:cNvSpPr>
            <p:nvPr/>
          </p:nvSpPr>
          <p:spPr bwMode="auto">
            <a:xfrm>
              <a:off x="5098777" y="349559"/>
              <a:ext cx="1330871" cy="1330870"/>
            </a:xfrm>
            <a:prstGeom prst="ellipse">
              <a:avLst/>
            </a:prstGeom>
            <a:solidFill>
              <a:srgbClr val="FFFFFF"/>
            </a:solidFill>
            <a:ln w="12700" cap="flat" cmpd="sng">
              <a:noFill/>
              <a:prstDash val="solid"/>
              <a:miter lim="40000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9050" tIns="19050" rIns="19050" bIns="19050" anchor="ctr"/>
            <a:lstStyle/>
            <a:p>
              <a:endParaRPr lang="ar-IQ" sz="1200">
                <a:ea typeface="Helvetica Light" charset="0"/>
                <a:cs typeface="Helvetica Light" charset="0"/>
                <a:sym typeface="Helvetica Light" charset="0"/>
              </a:endParaRPr>
            </a:p>
          </p:txBody>
        </p:sp>
        <p:sp>
          <p:nvSpPr>
            <p:cNvPr id="86" name="Oval 12">
              <a:extLst>
                <a:ext uri="{FF2B5EF4-FFF2-40B4-BE49-F238E27FC236}">
                  <a16:creationId xmlns:a16="http://schemas.microsoft.com/office/drawing/2014/main" id="{26A364A4-ED46-4A28-98A0-3C2B86090D7B}"/>
                </a:ext>
              </a:extLst>
            </p:cNvPr>
            <p:cNvSpPr>
              <a:spLocks/>
            </p:cNvSpPr>
            <p:nvPr/>
          </p:nvSpPr>
          <p:spPr bwMode="auto">
            <a:xfrm>
              <a:off x="5098777" y="9863249"/>
              <a:ext cx="1330871" cy="1330870"/>
            </a:xfrm>
            <a:prstGeom prst="ellipse">
              <a:avLst/>
            </a:prstGeom>
            <a:solidFill>
              <a:srgbClr val="FFFFFF"/>
            </a:solidFill>
            <a:ln w="12700" cap="flat" cmpd="sng">
              <a:noFill/>
              <a:prstDash val="solid"/>
              <a:miter lim="40000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9050" tIns="19050" rIns="19050" bIns="19050" anchor="ctr"/>
            <a:lstStyle/>
            <a:p>
              <a:endParaRPr lang="ar-IQ" sz="1200">
                <a:ea typeface="Helvetica Light" charset="0"/>
                <a:cs typeface="Helvetica Light" charset="0"/>
                <a:sym typeface="Helvetica Light" charset="0"/>
              </a:endParaRPr>
            </a:p>
          </p:txBody>
        </p:sp>
        <p:sp>
          <p:nvSpPr>
            <p:cNvPr id="87" name="Oval 13">
              <a:extLst>
                <a:ext uri="{FF2B5EF4-FFF2-40B4-BE49-F238E27FC236}">
                  <a16:creationId xmlns:a16="http://schemas.microsoft.com/office/drawing/2014/main" id="{ACCB7F14-CD97-4F0C-B857-819F6B35D765}"/>
                </a:ext>
              </a:extLst>
            </p:cNvPr>
            <p:cNvSpPr>
              <a:spLocks/>
            </p:cNvSpPr>
            <p:nvPr/>
          </p:nvSpPr>
          <p:spPr bwMode="auto">
            <a:xfrm rot="5400000">
              <a:off x="9847995" y="5098776"/>
              <a:ext cx="1330870" cy="1330871"/>
            </a:xfrm>
            <a:prstGeom prst="ellipse">
              <a:avLst/>
            </a:prstGeom>
            <a:solidFill>
              <a:schemeClr val="bg1"/>
            </a:solidFill>
            <a:ln w="12700" cap="flat" cmpd="sng">
              <a:noFill/>
              <a:prstDash val="solid"/>
              <a:miter lim="40000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9050" tIns="19050" rIns="19050" bIns="19050" anchor="ctr"/>
            <a:lstStyle/>
            <a:p>
              <a:endParaRPr lang="ar-IQ" sz="1200">
                <a:ea typeface="Helvetica Light" charset="0"/>
                <a:cs typeface="Helvetica Light" charset="0"/>
                <a:sym typeface="Helvetica Light" charset="0"/>
              </a:endParaRPr>
            </a:p>
          </p:txBody>
        </p:sp>
        <p:sp>
          <p:nvSpPr>
            <p:cNvPr id="88" name="Oval 14">
              <a:extLst>
                <a:ext uri="{FF2B5EF4-FFF2-40B4-BE49-F238E27FC236}">
                  <a16:creationId xmlns:a16="http://schemas.microsoft.com/office/drawing/2014/main" id="{118F34FE-26F8-4060-98BF-9CA3D6292794}"/>
                </a:ext>
              </a:extLst>
            </p:cNvPr>
            <p:cNvSpPr>
              <a:spLocks/>
            </p:cNvSpPr>
            <p:nvPr/>
          </p:nvSpPr>
          <p:spPr bwMode="auto">
            <a:xfrm rot="5400000">
              <a:off x="334306" y="5098776"/>
              <a:ext cx="1330870" cy="1330871"/>
            </a:xfrm>
            <a:prstGeom prst="ellipse">
              <a:avLst/>
            </a:prstGeom>
            <a:solidFill>
              <a:srgbClr val="FFFFFF"/>
            </a:solidFill>
            <a:ln w="12700" cap="flat" cmpd="sng">
              <a:noFill/>
              <a:prstDash val="solid"/>
              <a:miter lim="40000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9050" tIns="19050" rIns="19050" bIns="19050" anchor="ctr"/>
            <a:lstStyle/>
            <a:p>
              <a:endParaRPr lang="ar-IQ" sz="1200">
                <a:ea typeface="Helvetica Light" charset="0"/>
                <a:cs typeface="Helvetica Light" charset="0"/>
                <a:sym typeface="Helvetica Light" charset="0"/>
              </a:endParaRPr>
            </a:p>
          </p:txBody>
        </p:sp>
        <p:sp>
          <p:nvSpPr>
            <p:cNvPr id="89" name="Oval 15">
              <a:extLst>
                <a:ext uri="{FF2B5EF4-FFF2-40B4-BE49-F238E27FC236}">
                  <a16:creationId xmlns:a16="http://schemas.microsoft.com/office/drawing/2014/main" id="{9FA145AE-E8FF-4173-9DD9-5490CCB1EC60}"/>
                </a:ext>
              </a:extLst>
            </p:cNvPr>
            <p:cNvSpPr>
              <a:spLocks/>
            </p:cNvSpPr>
            <p:nvPr/>
          </p:nvSpPr>
          <p:spPr bwMode="auto">
            <a:xfrm rot="2700000">
              <a:off x="8456981" y="1740573"/>
              <a:ext cx="1330870" cy="1330870"/>
            </a:xfrm>
            <a:prstGeom prst="ellipse">
              <a:avLst/>
            </a:prstGeom>
            <a:solidFill>
              <a:srgbClr val="FFFFFF"/>
            </a:solidFill>
            <a:ln w="12700" cap="flat" cmpd="sng">
              <a:noFill/>
              <a:prstDash val="solid"/>
              <a:miter lim="40000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9050" tIns="19050" rIns="19050" bIns="19050" anchor="ctr"/>
            <a:lstStyle/>
            <a:p>
              <a:endParaRPr lang="ar-IQ" sz="1200">
                <a:ea typeface="Helvetica Light" charset="0"/>
                <a:cs typeface="Helvetica Light" charset="0"/>
                <a:sym typeface="Helvetica Light" charset="0"/>
              </a:endParaRPr>
            </a:p>
          </p:txBody>
        </p:sp>
        <p:sp>
          <p:nvSpPr>
            <p:cNvPr id="90" name="Oval 16">
              <a:extLst>
                <a:ext uri="{FF2B5EF4-FFF2-40B4-BE49-F238E27FC236}">
                  <a16:creationId xmlns:a16="http://schemas.microsoft.com/office/drawing/2014/main" id="{AA821407-ADA3-42BB-8A1D-E4168CE56297}"/>
                </a:ext>
              </a:extLst>
            </p:cNvPr>
            <p:cNvSpPr>
              <a:spLocks/>
            </p:cNvSpPr>
            <p:nvPr/>
          </p:nvSpPr>
          <p:spPr bwMode="auto">
            <a:xfrm rot="2700000">
              <a:off x="1729787" y="8467767"/>
              <a:ext cx="1330870" cy="1330870"/>
            </a:xfrm>
            <a:prstGeom prst="ellipse">
              <a:avLst/>
            </a:prstGeom>
            <a:solidFill>
              <a:srgbClr val="FFFFFF"/>
            </a:solidFill>
            <a:ln w="12700" cap="flat" cmpd="sng">
              <a:noFill/>
              <a:prstDash val="solid"/>
              <a:miter lim="40000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9050" tIns="19050" rIns="19050" bIns="19050" anchor="ctr"/>
            <a:lstStyle/>
            <a:p>
              <a:endParaRPr lang="ar-IQ" sz="1200">
                <a:ea typeface="Helvetica Light" charset="0"/>
                <a:cs typeface="Helvetica Light" charset="0"/>
                <a:sym typeface="Helvetica Light" charset="0"/>
              </a:endParaRPr>
            </a:p>
          </p:txBody>
        </p:sp>
        <p:sp>
          <p:nvSpPr>
            <p:cNvPr id="91" name="Oval 17">
              <a:extLst>
                <a:ext uri="{FF2B5EF4-FFF2-40B4-BE49-F238E27FC236}">
                  <a16:creationId xmlns:a16="http://schemas.microsoft.com/office/drawing/2014/main" id="{635368D7-6BBD-4A80-8E54-F2DB0186F608}"/>
                </a:ext>
              </a:extLst>
            </p:cNvPr>
            <p:cNvSpPr>
              <a:spLocks/>
            </p:cNvSpPr>
            <p:nvPr/>
          </p:nvSpPr>
          <p:spPr bwMode="auto">
            <a:xfrm rot="8100000">
              <a:off x="8456983" y="8456982"/>
              <a:ext cx="1330870" cy="1330870"/>
            </a:xfrm>
            <a:prstGeom prst="ellipse">
              <a:avLst/>
            </a:prstGeom>
            <a:solidFill>
              <a:srgbClr val="FFFFFF"/>
            </a:solidFill>
            <a:ln w="12700" cap="flat" cmpd="sng">
              <a:noFill/>
              <a:prstDash val="solid"/>
              <a:miter lim="40000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9050" tIns="19050" rIns="19050" bIns="19050" anchor="ctr"/>
            <a:lstStyle/>
            <a:p>
              <a:endParaRPr lang="ar-IQ" sz="1200">
                <a:ea typeface="Helvetica Light" charset="0"/>
                <a:cs typeface="Helvetica Light" charset="0"/>
                <a:sym typeface="Helvetica Light" charset="0"/>
              </a:endParaRPr>
            </a:p>
          </p:txBody>
        </p:sp>
        <p:sp>
          <p:nvSpPr>
            <p:cNvPr id="92" name="Oval 18">
              <a:extLst>
                <a:ext uri="{FF2B5EF4-FFF2-40B4-BE49-F238E27FC236}">
                  <a16:creationId xmlns:a16="http://schemas.microsoft.com/office/drawing/2014/main" id="{55B505A9-6ED0-4926-9365-B9119B78F730}"/>
                </a:ext>
              </a:extLst>
            </p:cNvPr>
            <p:cNvSpPr>
              <a:spLocks/>
            </p:cNvSpPr>
            <p:nvPr/>
          </p:nvSpPr>
          <p:spPr bwMode="auto">
            <a:xfrm rot="8100000">
              <a:off x="1729788" y="1729787"/>
              <a:ext cx="1330870" cy="1330871"/>
            </a:xfrm>
            <a:prstGeom prst="ellipse">
              <a:avLst/>
            </a:prstGeom>
            <a:solidFill>
              <a:srgbClr val="FFFFFF"/>
            </a:solidFill>
            <a:ln w="12700" cap="flat" cmpd="sng">
              <a:noFill/>
              <a:prstDash val="solid"/>
              <a:miter lim="40000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9050" tIns="19050" rIns="19050" bIns="19050" anchor="ctr"/>
            <a:lstStyle/>
            <a:p>
              <a:endParaRPr lang="ar-IQ" sz="1200">
                <a:ea typeface="Helvetica Light" charset="0"/>
                <a:cs typeface="Helvetica Light" charset="0"/>
                <a:sym typeface="Helvetica Light" charset="0"/>
              </a:endParaRPr>
            </a:p>
          </p:txBody>
        </p:sp>
        <p:sp>
          <p:nvSpPr>
            <p:cNvPr id="93" name="Oval 19">
              <a:extLst>
                <a:ext uri="{FF2B5EF4-FFF2-40B4-BE49-F238E27FC236}">
                  <a16:creationId xmlns:a16="http://schemas.microsoft.com/office/drawing/2014/main" id="{B0C8BC4B-67BE-4E57-A19C-A15EC927538D}"/>
                </a:ext>
              </a:extLst>
            </p:cNvPr>
            <p:cNvSpPr>
              <a:spLocks/>
            </p:cNvSpPr>
            <p:nvPr/>
          </p:nvSpPr>
          <p:spPr bwMode="auto">
            <a:xfrm rot="8100000">
              <a:off x="1920361" y="1920361"/>
              <a:ext cx="949723" cy="949723"/>
            </a:xfrm>
            <a:prstGeom prst="ellipse">
              <a:avLst/>
            </a:prstGeom>
            <a:solidFill>
              <a:schemeClr val="accent3"/>
            </a:solidFill>
            <a:ln w="12700" cap="flat" cmpd="sng">
              <a:noFill/>
              <a:prstDash val="solid"/>
              <a:miter lim="40000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9050" tIns="19050" rIns="19050" bIns="19050" anchor="ctr"/>
            <a:lstStyle/>
            <a:p>
              <a:endParaRPr lang="ar-IQ" sz="1200">
                <a:ea typeface="Helvetica Light" charset="0"/>
                <a:cs typeface="Helvetica Light" charset="0"/>
                <a:sym typeface="Helvetica Light" charset="0"/>
              </a:endParaRPr>
            </a:p>
          </p:txBody>
        </p:sp>
        <p:sp>
          <p:nvSpPr>
            <p:cNvPr id="94" name="Oval 20">
              <a:extLst>
                <a:ext uri="{FF2B5EF4-FFF2-40B4-BE49-F238E27FC236}">
                  <a16:creationId xmlns:a16="http://schemas.microsoft.com/office/drawing/2014/main" id="{D8EA3FF1-6D05-4F47-AA9B-AB83F0CF69FF}"/>
                </a:ext>
              </a:extLst>
            </p:cNvPr>
            <p:cNvSpPr>
              <a:spLocks/>
            </p:cNvSpPr>
            <p:nvPr/>
          </p:nvSpPr>
          <p:spPr bwMode="auto">
            <a:xfrm rot="8100000">
              <a:off x="5289351" y="540132"/>
              <a:ext cx="949724" cy="949724"/>
            </a:xfrm>
            <a:prstGeom prst="ellipse">
              <a:avLst/>
            </a:prstGeom>
            <a:solidFill>
              <a:schemeClr val="accent3"/>
            </a:solidFill>
            <a:ln w="12700" cap="flat" cmpd="sng">
              <a:noFill/>
              <a:prstDash val="solid"/>
              <a:miter lim="40000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9050" tIns="19050" rIns="19050" bIns="19050" anchor="ctr"/>
            <a:lstStyle/>
            <a:p>
              <a:endParaRPr lang="ar-IQ" sz="1200">
                <a:ea typeface="Helvetica Light" charset="0"/>
                <a:cs typeface="Helvetica Light" charset="0"/>
                <a:sym typeface="Helvetica Light" charset="0"/>
              </a:endParaRPr>
            </a:p>
          </p:txBody>
        </p:sp>
        <p:sp>
          <p:nvSpPr>
            <p:cNvPr id="95" name="Oval 21">
              <a:extLst>
                <a:ext uri="{FF2B5EF4-FFF2-40B4-BE49-F238E27FC236}">
                  <a16:creationId xmlns:a16="http://schemas.microsoft.com/office/drawing/2014/main" id="{3323B931-787A-41F7-98A9-92023590D0A6}"/>
                </a:ext>
              </a:extLst>
            </p:cNvPr>
            <p:cNvSpPr>
              <a:spLocks/>
            </p:cNvSpPr>
            <p:nvPr/>
          </p:nvSpPr>
          <p:spPr bwMode="auto">
            <a:xfrm rot="8100000">
              <a:off x="8647555" y="1931146"/>
              <a:ext cx="949724" cy="949724"/>
            </a:xfrm>
            <a:prstGeom prst="ellipse">
              <a:avLst/>
            </a:prstGeom>
            <a:solidFill>
              <a:schemeClr val="accent3"/>
            </a:solidFill>
            <a:ln w="12700" cap="flat" cmpd="sng">
              <a:noFill/>
              <a:prstDash val="solid"/>
              <a:miter lim="40000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9050" tIns="19050" rIns="19050" bIns="19050" anchor="ctr"/>
            <a:lstStyle/>
            <a:p>
              <a:endParaRPr lang="ar-IQ" sz="1200">
                <a:ea typeface="Helvetica Light" charset="0"/>
                <a:cs typeface="Helvetica Light" charset="0"/>
                <a:sym typeface="Helvetica Light" charset="0"/>
              </a:endParaRPr>
            </a:p>
          </p:txBody>
        </p:sp>
        <p:sp>
          <p:nvSpPr>
            <p:cNvPr id="96" name="Oval 22">
              <a:extLst>
                <a:ext uri="{FF2B5EF4-FFF2-40B4-BE49-F238E27FC236}">
                  <a16:creationId xmlns:a16="http://schemas.microsoft.com/office/drawing/2014/main" id="{8F5D32DD-BD3E-4EED-AC28-5189DAB67EA9}"/>
                </a:ext>
              </a:extLst>
            </p:cNvPr>
            <p:cNvSpPr>
              <a:spLocks/>
            </p:cNvSpPr>
            <p:nvPr/>
          </p:nvSpPr>
          <p:spPr bwMode="auto">
            <a:xfrm rot="8100000">
              <a:off x="10038571" y="5289351"/>
              <a:ext cx="949722" cy="949723"/>
            </a:xfrm>
            <a:prstGeom prst="ellipse">
              <a:avLst/>
            </a:prstGeom>
            <a:solidFill>
              <a:schemeClr val="accent3"/>
            </a:solidFill>
            <a:ln w="12700" cap="flat" cmpd="sng">
              <a:noFill/>
              <a:prstDash val="solid"/>
              <a:miter lim="40000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9050" tIns="19050" rIns="19050" bIns="19050" anchor="ctr"/>
            <a:lstStyle/>
            <a:p>
              <a:endParaRPr lang="ar-IQ" sz="1200">
                <a:ea typeface="Helvetica Light" charset="0"/>
                <a:cs typeface="Helvetica Light" charset="0"/>
                <a:sym typeface="Helvetica Light" charset="0"/>
              </a:endParaRPr>
            </a:p>
          </p:txBody>
        </p:sp>
        <p:sp>
          <p:nvSpPr>
            <p:cNvPr id="97" name="Oval 23">
              <a:extLst>
                <a:ext uri="{FF2B5EF4-FFF2-40B4-BE49-F238E27FC236}">
                  <a16:creationId xmlns:a16="http://schemas.microsoft.com/office/drawing/2014/main" id="{1E5AA87E-0F58-4A21-BC7C-C9F7AF6AD861}"/>
                </a:ext>
              </a:extLst>
            </p:cNvPr>
            <p:cNvSpPr>
              <a:spLocks/>
            </p:cNvSpPr>
            <p:nvPr/>
          </p:nvSpPr>
          <p:spPr bwMode="auto">
            <a:xfrm rot="8100000">
              <a:off x="8647555" y="8658341"/>
              <a:ext cx="949724" cy="949723"/>
            </a:xfrm>
            <a:prstGeom prst="ellipse">
              <a:avLst/>
            </a:prstGeom>
            <a:solidFill>
              <a:schemeClr val="accent3"/>
            </a:solidFill>
            <a:ln w="12700" cap="flat" cmpd="sng">
              <a:noFill/>
              <a:prstDash val="solid"/>
              <a:miter lim="40000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9050" tIns="19050" rIns="19050" bIns="19050" anchor="ctr"/>
            <a:lstStyle/>
            <a:p>
              <a:endParaRPr lang="ar-IQ" sz="1200">
                <a:ea typeface="Helvetica Light" charset="0"/>
                <a:cs typeface="Helvetica Light" charset="0"/>
                <a:sym typeface="Helvetica Light" charset="0"/>
              </a:endParaRPr>
            </a:p>
          </p:txBody>
        </p:sp>
        <p:sp>
          <p:nvSpPr>
            <p:cNvPr id="98" name="Oval 24">
              <a:extLst>
                <a:ext uri="{FF2B5EF4-FFF2-40B4-BE49-F238E27FC236}">
                  <a16:creationId xmlns:a16="http://schemas.microsoft.com/office/drawing/2014/main" id="{18F400E2-56AF-4808-B51E-7A1AB10AD7C2}"/>
                </a:ext>
              </a:extLst>
            </p:cNvPr>
            <p:cNvSpPr>
              <a:spLocks/>
            </p:cNvSpPr>
            <p:nvPr/>
          </p:nvSpPr>
          <p:spPr bwMode="auto">
            <a:xfrm rot="8100000">
              <a:off x="524879" y="5289351"/>
              <a:ext cx="949724" cy="949724"/>
            </a:xfrm>
            <a:prstGeom prst="ellipse">
              <a:avLst/>
            </a:prstGeom>
            <a:solidFill>
              <a:schemeClr val="accent3"/>
            </a:solidFill>
            <a:ln w="12700" cap="flat" cmpd="sng">
              <a:noFill/>
              <a:prstDash val="solid"/>
              <a:miter lim="40000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9050" tIns="19050" rIns="19050" bIns="19050" anchor="ctr"/>
            <a:lstStyle/>
            <a:p>
              <a:endParaRPr lang="ar-IQ" sz="1200">
                <a:ea typeface="Helvetica Light" charset="0"/>
                <a:cs typeface="Helvetica Light" charset="0"/>
                <a:sym typeface="Helvetica Light" charset="0"/>
              </a:endParaRPr>
            </a:p>
          </p:txBody>
        </p:sp>
        <p:sp>
          <p:nvSpPr>
            <p:cNvPr id="99" name="Oval 25">
              <a:extLst>
                <a:ext uri="{FF2B5EF4-FFF2-40B4-BE49-F238E27FC236}">
                  <a16:creationId xmlns:a16="http://schemas.microsoft.com/office/drawing/2014/main" id="{96EDE3A9-2EBE-4359-8645-50F4522DBD23}"/>
                </a:ext>
              </a:extLst>
            </p:cNvPr>
            <p:cNvSpPr>
              <a:spLocks/>
            </p:cNvSpPr>
            <p:nvPr/>
          </p:nvSpPr>
          <p:spPr bwMode="auto">
            <a:xfrm rot="8100000">
              <a:off x="1920361" y="8658341"/>
              <a:ext cx="949723" cy="949723"/>
            </a:xfrm>
            <a:prstGeom prst="ellipse">
              <a:avLst/>
            </a:prstGeom>
            <a:solidFill>
              <a:schemeClr val="accent3"/>
            </a:solidFill>
            <a:ln w="12700" cap="flat" cmpd="sng">
              <a:noFill/>
              <a:prstDash val="solid"/>
              <a:miter lim="40000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9050" tIns="19050" rIns="19050" bIns="19050" anchor="ctr"/>
            <a:lstStyle/>
            <a:p>
              <a:endParaRPr lang="ar-IQ" sz="1200">
                <a:ea typeface="Helvetica Light" charset="0"/>
                <a:cs typeface="Helvetica Light" charset="0"/>
                <a:sym typeface="Helvetica Light" charset="0"/>
              </a:endParaRPr>
            </a:p>
          </p:txBody>
        </p:sp>
        <p:sp>
          <p:nvSpPr>
            <p:cNvPr id="100" name="Oval 26">
              <a:extLst>
                <a:ext uri="{FF2B5EF4-FFF2-40B4-BE49-F238E27FC236}">
                  <a16:creationId xmlns:a16="http://schemas.microsoft.com/office/drawing/2014/main" id="{68CCBC3A-8498-4EE4-BE5F-76D1CBA85191}"/>
                </a:ext>
              </a:extLst>
            </p:cNvPr>
            <p:cNvSpPr>
              <a:spLocks/>
            </p:cNvSpPr>
            <p:nvPr/>
          </p:nvSpPr>
          <p:spPr bwMode="auto">
            <a:xfrm rot="8100000">
              <a:off x="5289351" y="10053823"/>
              <a:ext cx="949724" cy="949724"/>
            </a:xfrm>
            <a:prstGeom prst="ellipse">
              <a:avLst/>
            </a:prstGeom>
            <a:solidFill>
              <a:schemeClr val="accent3"/>
            </a:solidFill>
            <a:ln w="12700" cap="flat" cmpd="sng">
              <a:noFill/>
              <a:prstDash val="solid"/>
              <a:miter lim="40000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9050" tIns="19050" rIns="19050" bIns="19050" anchor="ctr"/>
            <a:lstStyle/>
            <a:p>
              <a:endParaRPr lang="ar-IQ" sz="1200">
                <a:ea typeface="Helvetica Light" charset="0"/>
                <a:cs typeface="Helvetica Light" charset="0"/>
                <a:sym typeface="Helvetica Light" charset="0"/>
              </a:endParaRPr>
            </a:p>
          </p:txBody>
        </p:sp>
      </p:grpSp>
      <p:grpSp>
        <p:nvGrpSpPr>
          <p:cNvPr id="101" name="Group 9">
            <a:extLst>
              <a:ext uri="{FF2B5EF4-FFF2-40B4-BE49-F238E27FC236}">
                <a16:creationId xmlns:a16="http://schemas.microsoft.com/office/drawing/2014/main" id="{B9A33D5B-EA7B-435E-871A-318AC051420E}"/>
              </a:ext>
            </a:extLst>
          </p:cNvPr>
          <p:cNvGrpSpPr>
            <a:grpSpLocks/>
          </p:cNvGrpSpPr>
          <p:nvPr/>
        </p:nvGrpSpPr>
        <p:grpSpPr bwMode="auto">
          <a:xfrm rot="3091464">
            <a:off x="4362464" y="3060823"/>
            <a:ext cx="1348344" cy="1348343"/>
            <a:chOff x="0" y="0"/>
            <a:chExt cx="11528425" cy="11528425"/>
          </a:xfrm>
        </p:grpSpPr>
        <p:sp>
          <p:nvSpPr>
            <p:cNvPr id="102" name="AutoShape 10">
              <a:extLst>
                <a:ext uri="{FF2B5EF4-FFF2-40B4-BE49-F238E27FC236}">
                  <a16:creationId xmlns:a16="http://schemas.microsoft.com/office/drawing/2014/main" id="{FBAEC36E-329C-4255-8A18-EEEFDF45671C}"/>
                </a:ext>
              </a:extLst>
            </p:cNvPr>
            <p:cNvSpPr>
              <a:spLocks/>
            </p:cNvSpPr>
            <p:nvPr/>
          </p:nvSpPr>
          <p:spPr bwMode="auto">
            <a:xfrm>
              <a:off x="0" y="0"/>
              <a:ext cx="11528425" cy="115284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0"/>
                  </a:moveTo>
                  <a:cubicBezTo>
                    <a:pt x="9763" y="0"/>
                    <a:pt x="8922" y="842"/>
                    <a:pt x="8922" y="1879"/>
                  </a:cubicBezTo>
                  <a:lnTo>
                    <a:pt x="8922" y="2999"/>
                  </a:lnTo>
                  <a:cubicBezTo>
                    <a:pt x="8117" y="3192"/>
                    <a:pt x="7338" y="3511"/>
                    <a:pt x="6613" y="3956"/>
                  </a:cubicBezTo>
                  <a:lnTo>
                    <a:pt x="5820" y="3163"/>
                  </a:lnTo>
                  <a:cubicBezTo>
                    <a:pt x="5453" y="2796"/>
                    <a:pt x="4973" y="2613"/>
                    <a:pt x="4492" y="2613"/>
                  </a:cubicBezTo>
                  <a:cubicBezTo>
                    <a:pt x="4011" y="2613"/>
                    <a:pt x="3530" y="2796"/>
                    <a:pt x="3163" y="3163"/>
                  </a:cubicBezTo>
                  <a:cubicBezTo>
                    <a:pt x="2430" y="3897"/>
                    <a:pt x="2430" y="5087"/>
                    <a:pt x="3163" y="5820"/>
                  </a:cubicBezTo>
                  <a:lnTo>
                    <a:pt x="3956" y="6613"/>
                  </a:lnTo>
                  <a:cubicBezTo>
                    <a:pt x="3512" y="7338"/>
                    <a:pt x="3192" y="8117"/>
                    <a:pt x="2999" y="8922"/>
                  </a:cubicBezTo>
                  <a:lnTo>
                    <a:pt x="1879" y="8922"/>
                  </a:lnTo>
                  <a:cubicBezTo>
                    <a:pt x="842" y="8922"/>
                    <a:pt x="0" y="9763"/>
                    <a:pt x="0" y="10800"/>
                  </a:cubicBezTo>
                  <a:cubicBezTo>
                    <a:pt x="0" y="11837"/>
                    <a:pt x="842" y="12678"/>
                    <a:pt x="1879" y="12678"/>
                  </a:cubicBezTo>
                  <a:lnTo>
                    <a:pt x="2999" y="12678"/>
                  </a:lnTo>
                  <a:cubicBezTo>
                    <a:pt x="3192" y="13483"/>
                    <a:pt x="3512" y="14262"/>
                    <a:pt x="3956" y="14987"/>
                  </a:cubicBezTo>
                  <a:lnTo>
                    <a:pt x="3163" y="15780"/>
                  </a:lnTo>
                  <a:cubicBezTo>
                    <a:pt x="2430" y="16513"/>
                    <a:pt x="2430" y="17703"/>
                    <a:pt x="3163" y="18437"/>
                  </a:cubicBezTo>
                  <a:cubicBezTo>
                    <a:pt x="3897" y="19170"/>
                    <a:pt x="5087" y="19170"/>
                    <a:pt x="5820" y="18437"/>
                  </a:cubicBezTo>
                  <a:lnTo>
                    <a:pt x="6613" y="17644"/>
                  </a:lnTo>
                  <a:cubicBezTo>
                    <a:pt x="7338" y="18088"/>
                    <a:pt x="8117" y="18408"/>
                    <a:pt x="8922" y="18601"/>
                  </a:cubicBezTo>
                  <a:lnTo>
                    <a:pt x="8922" y="19721"/>
                  </a:lnTo>
                  <a:cubicBezTo>
                    <a:pt x="8922" y="20758"/>
                    <a:pt x="9763" y="21600"/>
                    <a:pt x="10800" y="21600"/>
                  </a:cubicBezTo>
                  <a:cubicBezTo>
                    <a:pt x="11837" y="21600"/>
                    <a:pt x="12678" y="20758"/>
                    <a:pt x="12678" y="19721"/>
                  </a:cubicBezTo>
                  <a:lnTo>
                    <a:pt x="12678" y="18601"/>
                  </a:lnTo>
                  <a:cubicBezTo>
                    <a:pt x="13483" y="18408"/>
                    <a:pt x="14262" y="18088"/>
                    <a:pt x="14987" y="17644"/>
                  </a:cubicBezTo>
                  <a:lnTo>
                    <a:pt x="15780" y="18437"/>
                  </a:lnTo>
                  <a:cubicBezTo>
                    <a:pt x="16513" y="19170"/>
                    <a:pt x="17703" y="19170"/>
                    <a:pt x="18437" y="18437"/>
                  </a:cubicBezTo>
                  <a:cubicBezTo>
                    <a:pt x="19170" y="17703"/>
                    <a:pt x="19170" y="16513"/>
                    <a:pt x="18437" y="15780"/>
                  </a:cubicBezTo>
                  <a:lnTo>
                    <a:pt x="17644" y="14987"/>
                  </a:lnTo>
                  <a:cubicBezTo>
                    <a:pt x="18088" y="14262"/>
                    <a:pt x="18408" y="13483"/>
                    <a:pt x="18601" y="12678"/>
                  </a:cubicBezTo>
                  <a:lnTo>
                    <a:pt x="19721" y="12678"/>
                  </a:lnTo>
                  <a:cubicBezTo>
                    <a:pt x="20758" y="12678"/>
                    <a:pt x="21600" y="11837"/>
                    <a:pt x="21600" y="10800"/>
                  </a:cubicBezTo>
                  <a:cubicBezTo>
                    <a:pt x="21600" y="9763"/>
                    <a:pt x="20758" y="8922"/>
                    <a:pt x="19721" y="8922"/>
                  </a:cubicBezTo>
                  <a:lnTo>
                    <a:pt x="18601" y="8922"/>
                  </a:lnTo>
                  <a:cubicBezTo>
                    <a:pt x="18408" y="8117"/>
                    <a:pt x="18088" y="7338"/>
                    <a:pt x="17644" y="6613"/>
                  </a:cubicBezTo>
                  <a:lnTo>
                    <a:pt x="18437" y="5820"/>
                  </a:lnTo>
                  <a:cubicBezTo>
                    <a:pt x="19170" y="5087"/>
                    <a:pt x="19170" y="3897"/>
                    <a:pt x="18437" y="3163"/>
                  </a:cubicBezTo>
                  <a:cubicBezTo>
                    <a:pt x="18070" y="2796"/>
                    <a:pt x="17590" y="2613"/>
                    <a:pt x="17109" y="2613"/>
                  </a:cubicBezTo>
                  <a:cubicBezTo>
                    <a:pt x="16628" y="2613"/>
                    <a:pt x="16147" y="2796"/>
                    <a:pt x="15780" y="3163"/>
                  </a:cubicBezTo>
                  <a:lnTo>
                    <a:pt x="14987" y="3956"/>
                  </a:lnTo>
                  <a:cubicBezTo>
                    <a:pt x="14262" y="3511"/>
                    <a:pt x="13483" y="3192"/>
                    <a:pt x="12678" y="2999"/>
                  </a:cubicBezTo>
                  <a:lnTo>
                    <a:pt x="12678" y="1879"/>
                  </a:lnTo>
                  <a:cubicBezTo>
                    <a:pt x="12678" y="842"/>
                    <a:pt x="11837" y="0"/>
                    <a:pt x="10800" y="0"/>
                  </a:cubicBezTo>
                  <a:close/>
                  <a:moveTo>
                    <a:pt x="10800" y="5398"/>
                  </a:moveTo>
                  <a:cubicBezTo>
                    <a:pt x="12183" y="5398"/>
                    <a:pt x="13565" y="5925"/>
                    <a:pt x="14620" y="6980"/>
                  </a:cubicBezTo>
                  <a:cubicBezTo>
                    <a:pt x="16729" y="9090"/>
                    <a:pt x="16729" y="12510"/>
                    <a:pt x="14620" y="14620"/>
                  </a:cubicBezTo>
                  <a:cubicBezTo>
                    <a:pt x="12510" y="16729"/>
                    <a:pt x="9090" y="16729"/>
                    <a:pt x="6980" y="14620"/>
                  </a:cubicBezTo>
                  <a:cubicBezTo>
                    <a:pt x="4871" y="12510"/>
                    <a:pt x="4871" y="9090"/>
                    <a:pt x="6980" y="6980"/>
                  </a:cubicBezTo>
                  <a:cubicBezTo>
                    <a:pt x="8035" y="5925"/>
                    <a:pt x="9417" y="5398"/>
                    <a:pt x="10800" y="5398"/>
                  </a:cubicBezTo>
                  <a:close/>
                </a:path>
              </a:pathLst>
            </a:custGeom>
            <a:solidFill>
              <a:schemeClr val="accent4"/>
            </a:solidFill>
            <a:ln w="12700" cap="flat" cmpd="sng">
              <a:noFill/>
              <a:prstDash val="solid"/>
              <a:miter lim="40000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9050" tIns="19050" rIns="19050" bIns="19050" anchor="ctr"/>
            <a:lstStyle/>
            <a:p>
              <a:endParaRPr lang="ar-IQ" sz="1200">
                <a:ea typeface="Helvetica Light" charset="0"/>
                <a:cs typeface="Helvetica Light" charset="0"/>
                <a:sym typeface="Helvetica Light" charset="0"/>
              </a:endParaRPr>
            </a:p>
          </p:txBody>
        </p:sp>
        <p:sp>
          <p:nvSpPr>
            <p:cNvPr id="103" name="Oval 11">
              <a:extLst>
                <a:ext uri="{FF2B5EF4-FFF2-40B4-BE49-F238E27FC236}">
                  <a16:creationId xmlns:a16="http://schemas.microsoft.com/office/drawing/2014/main" id="{BAF05926-3135-49AA-B29F-D8CBBFAD09E4}"/>
                </a:ext>
              </a:extLst>
            </p:cNvPr>
            <p:cNvSpPr>
              <a:spLocks/>
            </p:cNvSpPr>
            <p:nvPr/>
          </p:nvSpPr>
          <p:spPr bwMode="auto">
            <a:xfrm>
              <a:off x="5098777" y="349559"/>
              <a:ext cx="1330871" cy="1330870"/>
            </a:xfrm>
            <a:prstGeom prst="ellipse">
              <a:avLst/>
            </a:prstGeom>
            <a:solidFill>
              <a:srgbClr val="FFFFFF"/>
            </a:solidFill>
            <a:ln w="12700" cap="flat" cmpd="sng">
              <a:noFill/>
              <a:prstDash val="solid"/>
              <a:miter lim="40000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9050" tIns="19050" rIns="19050" bIns="19050" anchor="ctr"/>
            <a:lstStyle/>
            <a:p>
              <a:endParaRPr lang="ar-IQ" sz="1200">
                <a:ea typeface="Helvetica Light" charset="0"/>
                <a:cs typeface="Helvetica Light" charset="0"/>
                <a:sym typeface="Helvetica Light" charset="0"/>
              </a:endParaRPr>
            </a:p>
          </p:txBody>
        </p:sp>
        <p:sp>
          <p:nvSpPr>
            <p:cNvPr id="104" name="Oval 12">
              <a:extLst>
                <a:ext uri="{FF2B5EF4-FFF2-40B4-BE49-F238E27FC236}">
                  <a16:creationId xmlns:a16="http://schemas.microsoft.com/office/drawing/2014/main" id="{117FA749-2BEB-46E5-BE2A-7C8F69B76847}"/>
                </a:ext>
              </a:extLst>
            </p:cNvPr>
            <p:cNvSpPr>
              <a:spLocks/>
            </p:cNvSpPr>
            <p:nvPr/>
          </p:nvSpPr>
          <p:spPr bwMode="auto">
            <a:xfrm>
              <a:off x="5098777" y="9863249"/>
              <a:ext cx="1330871" cy="1330870"/>
            </a:xfrm>
            <a:prstGeom prst="ellipse">
              <a:avLst/>
            </a:prstGeom>
            <a:solidFill>
              <a:srgbClr val="FFFFFF"/>
            </a:solidFill>
            <a:ln w="12700" cap="flat" cmpd="sng">
              <a:noFill/>
              <a:prstDash val="solid"/>
              <a:miter lim="40000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9050" tIns="19050" rIns="19050" bIns="19050" anchor="ctr"/>
            <a:lstStyle/>
            <a:p>
              <a:endParaRPr lang="ar-IQ" sz="1200">
                <a:ea typeface="Helvetica Light" charset="0"/>
                <a:cs typeface="Helvetica Light" charset="0"/>
                <a:sym typeface="Helvetica Light" charset="0"/>
              </a:endParaRPr>
            </a:p>
          </p:txBody>
        </p:sp>
        <p:sp>
          <p:nvSpPr>
            <p:cNvPr id="105" name="Oval 13">
              <a:extLst>
                <a:ext uri="{FF2B5EF4-FFF2-40B4-BE49-F238E27FC236}">
                  <a16:creationId xmlns:a16="http://schemas.microsoft.com/office/drawing/2014/main" id="{C38851C1-C762-4B9F-ADE6-E8F057B132E9}"/>
                </a:ext>
              </a:extLst>
            </p:cNvPr>
            <p:cNvSpPr>
              <a:spLocks/>
            </p:cNvSpPr>
            <p:nvPr/>
          </p:nvSpPr>
          <p:spPr bwMode="auto">
            <a:xfrm rot="5400000">
              <a:off x="9847995" y="5098776"/>
              <a:ext cx="1330870" cy="1330871"/>
            </a:xfrm>
            <a:prstGeom prst="ellipse">
              <a:avLst/>
            </a:prstGeom>
            <a:solidFill>
              <a:schemeClr val="bg1"/>
            </a:solidFill>
            <a:ln w="12700" cap="flat" cmpd="sng">
              <a:noFill/>
              <a:prstDash val="solid"/>
              <a:miter lim="40000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9050" tIns="19050" rIns="19050" bIns="19050" anchor="ctr"/>
            <a:lstStyle/>
            <a:p>
              <a:endParaRPr lang="ar-IQ" sz="1200">
                <a:ea typeface="Helvetica Light" charset="0"/>
                <a:cs typeface="Helvetica Light" charset="0"/>
                <a:sym typeface="Helvetica Light" charset="0"/>
              </a:endParaRPr>
            </a:p>
          </p:txBody>
        </p:sp>
        <p:sp>
          <p:nvSpPr>
            <p:cNvPr id="106" name="Oval 14">
              <a:extLst>
                <a:ext uri="{FF2B5EF4-FFF2-40B4-BE49-F238E27FC236}">
                  <a16:creationId xmlns:a16="http://schemas.microsoft.com/office/drawing/2014/main" id="{CA3015E4-ED0D-4F53-893D-A44ED372070A}"/>
                </a:ext>
              </a:extLst>
            </p:cNvPr>
            <p:cNvSpPr>
              <a:spLocks/>
            </p:cNvSpPr>
            <p:nvPr/>
          </p:nvSpPr>
          <p:spPr bwMode="auto">
            <a:xfrm rot="5400000">
              <a:off x="334306" y="5098776"/>
              <a:ext cx="1330870" cy="1330871"/>
            </a:xfrm>
            <a:prstGeom prst="ellipse">
              <a:avLst/>
            </a:prstGeom>
            <a:solidFill>
              <a:srgbClr val="FFFFFF"/>
            </a:solidFill>
            <a:ln w="12700" cap="flat" cmpd="sng">
              <a:noFill/>
              <a:prstDash val="solid"/>
              <a:miter lim="40000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9050" tIns="19050" rIns="19050" bIns="19050" anchor="ctr"/>
            <a:lstStyle/>
            <a:p>
              <a:endParaRPr lang="ar-IQ" sz="1200">
                <a:ea typeface="Helvetica Light" charset="0"/>
                <a:cs typeface="Helvetica Light" charset="0"/>
                <a:sym typeface="Helvetica Light" charset="0"/>
              </a:endParaRPr>
            </a:p>
          </p:txBody>
        </p:sp>
        <p:sp>
          <p:nvSpPr>
            <p:cNvPr id="107" name="Oval 15">
              <a:extLst>
                <a:ext uri="{FF2B5EF4-FFF2-40B4-BE49-F238E27FC236}">
                  <a16:creationId xmlns:a16="http://schemas.microsoft.com/office/drawing/2014/main" id="{F7DCA84C-85C8-4C46-A039-96D01DB23EEE}"/>
                </a:ext>
              </a:extLst>
            </p:cNvPr>
            <p:cNvSpPr>
              <a:spLocks/>
            </p:cNvSpPr>
            <p:nvPr/>
          </p:nvSpPr>
          <p:spPr bwMode="auto">
            <a:xfrm rot="2700000">
              <a:off x="8456981" y="1740573"/>
              <a:ext cx="1330870" cy="1330870"/>
            </a:xfrm>
            <a:prstGeom prst="ellipse">
              <a:avLst/>
            </a:prstGeom>
            <a:solidFill>
              <a:srgbClr val="FFFFFF"/>
            </a:solidFill>
            <a:ln w="12700" cap="flat" cmpd="sng">
              <a:noFill/>
              <a:prstDash val="solid"/>
              <a:miter lim="40000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9050" tIns="19050" rIns="19050" bIns="19050" anchor="ctr"/>
            <a:lstStyle/>
            <a:p>
              <a:endParaRPr lang="ar-IQ" sz="1200">
                <a:ea typeface="Helvetica Light" charset="0"/>
                <a:cs typeface="Helvetica Light" charset="0"/>
                <a:sym typeface="Helvetica Light" charset="0"/>
              </a:endParaRPr>
            </a:p>
          </p:txBody>
        </p:sp>
        <p:sp>
          <p:nvSpPr>
            <p:cNvPr id="108" name="Oval 16">
              <a:extLst>
                <a:ext uri="{FF2B5EF4-FFF2-40B4-BE49-F238E27FC236}">
                  <a16:creationId xmlns:a16="http://schemas.microsoft.com/office/drawing/2014/main" id="{A1105E1C-972F-4D43-8CAE-9B2CB9D4318F}"/>
                </a:ext>
              </a:extLst>
            </p:cNvPr>
            <p:cNvSpPr>
              <a:spLocks/>
            </p:cNvSpPr>
            <p:nvPr/>
          </p:nvSpPr>
          <p:spPr bwMode="auto">
            <a:xfrm rot="2700000">
              <a:off x="1729787" y="8467767"/>
              <a:ext cx="1330870" cy="1330870"/>
            </a:xfrm>
            <a:prstGeom prst="ellipse">
              <a:avLst/>
            </a:prstGeom>
            <a:solidFill>
              <a:srgbClr val="FFFFFF"/>
            </a:solidFill>
            <a:ln w="12700" cap="flat" cmpd="sng">
              <a:noFill/>
              <a:prstDash val="solid"/>
              <a:miter lim="40000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9050" tIns="19050" rIns="19050" bIns="19050" anchor="ctr"/>
            <a:lstStyle/>
            <a:p>
              <a:endParaRPr lang="ar-IQ" sz="1200">
                <a:ea typeface="Helvetica Light" charset="0"/>
                <a:cs typeface="Helvetica Light" charset="0"/>
                <a:sym typeface="Helvetica Light" charset="0"/>
              </a:endParaRPr>
            </a:p>
          </p:txBody>
        </p:sp>
        <p:sp>
          <p:nvSpPr>
            <p:cNvPr id="109" name="Oval 17">
              <a:extLst>
                <a:ext uri="{FF2B5EF4-FFF2-40B4-BE49-F238E27FC236}">
                  <a16:creationId xmlns:a16="http://schemas.microsoft.com/office/drawing/2014/main" id="{7FCDE73C-B54E-41A8-AB7C-55DFE0901C3E}"/>
                </a:ext>
              </a:extLst>
            </p:cNvPr>
            <p:cNvSpPr>
              <a:spLocks/>
            </p:cNvSpPr>
            <p:nvPr/>
          </p:nvSpPr>
          <p:spPr bwMode="auto">
            <a:xfrm rot="8100000">
              <a:off x="8456983" y="8456982"/>
              <a:ext cx="1330870" cy="1330870"/>
            </a:xfrm>
            <a:prstGeom prst="ellipse">
              <a:avLst/>
            </a:prstGeom>
            <a:solidFill>
              <a:srgbClr val="FFFFFF"/>
            </a:solidFill>
            <a:ln w="12700" cap="flat" cmpd="sng">
              <a:noFill/>
              <a:prstDash val="solid"/>
              <a:miter lim="40000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9050" tIns="19050" rIns="19050" bIns="19050" anchor="ctr"/>
            <a:lstStyle/>
            <a:p>
              <a:endParaRPr lang="ar-IQ" sz="1200">
                <a:ea typeface="Helvetica Light" charset="0"/>
                <a:cs typeface="Helvetica Light" charset="0"/>
                <a:sym typeface="Helvetica Light" charset="0"/>
              </a:endParaRPr>
            </a:p>
          </p:txBody>
        </p:sp>
        <p:sp>
          <p:nvSpPr>
            <p:cNvPr id="110" name="Oval 18">
              <a:extLst>
                <a:ext uri="{FF2B5EF4-FFF2-40B4-BE49-F238E27FC236}">
                  <a16:creationId xmlns:a16="http://schemas.microsoft.com/office/drawing/2014/main" id="{20FB9226-35FB-4FA2-BE8D-3C95D39562AC}"/>
                </a:ext>
              </a:extLst>
            </p:cNvPr>
            <p:cNvSpPr>
              <a:spLocks/>
            </p:cNvSpPr>
            <p:nvPr/>
          </p:nvSpPr>
          <p:spPr bwMode="auto">
            <a:xfrm rot="8100000">
              <a:off x="1729788" y="1729787"/>
              <a:ext cx="1330870" cy="1330871"/>
            </a:xfrm>
            <a:prstGeom prst="ellipse">
              <a:avLst/>
            </a:prstGeom>
            <a:solidFill>
              <a:srgbClr val="FFFFFF"/>
            </a:solidFill>
            <a:ln w="12700" cap="flat" cmpd="sng">
              <a:noFill/>
              <a:prstDash val="solid"/>
              <a:miter lim="40000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9050" tIns="19050" rIns="19050" bIns="19050" anchor="ctr"/>
            <a:lstStyle/>
            <a:p>
              <a:endParaRPr lang="ar-IQ" sz="1200">
                <a:ea typeface="Helvetica Light" charset="0"/>
                <a:cs typeface="Helvetica Light" charset="0"/>
                <a:sym typeface="Helvetica Light" charset="0"/>
              </a:endParaRPr>
            </a:p>
          </p:txBody>
        </p:sp>
        <p:sp>
          <p:nvSpPr>
            <p:cNvPr id="111" name="Oval 19">
              <a:extLst>
                <a:ext uri="{FF2B5EF4-FFF2-40B4-BE49-F238E27FC236}">
                  <a16:creationId xmlns:a16="http://schemas.microsoft.com/office/drawing/2014/main" id="{C89B36E8-879B-4B6F-837E-5F10CB703D6D}"/>
                </a:ext>
              </a:extLst>
            </p:cNvPr>
            <p:cNvSpPr>
              <a:spLocks/>
            </p:cNvSpPr>
            <p:nvPr/>
          </p:nvSpPr>
          <p:spPr bwMode="auto">
            <a:xfrm rot="8100000">
              <a:off x="1920361" y="1920361"/>
              <a:ext cx="949723" cy="949723"/>
            </a:xfrm>
            <a:prstGeom prst="ellipse">
              <a:avLst/>
            </a:prstGeom>
            <a:solidFill>
              <a:schemeClr val="accent4"/>
            </a:solidFill>
            <a:ln w="12700" cap="flat" cmpd="sng">
              <a:noFill/>
              <a:prstDash val="solid"/>
              <a:miter lim="40000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9050" tIns="19050" rIns="19050" bIns="19050" anchor="ctr"/>
            <a:lstStyle/>
            <a:p>
              <a:endParaRPr lang="ar-IQ" sz="1200">
                <a:ea typeface="Helvetica Light" charset="0"/>
                <a:cs typeface="Helvetica Light" charset="0"/>
                <a:sym typeface="Helvetica Light" charset="0"/>
              </a:endParaRPr>
            </a:p>
          </p:txBody>
        </p:sp>
        <p:sp>
          <p:nvSpPr>
            <p:cNvPr id="112" name="Oval 20">
              <a:extLst>
                <a:ext uri="{FF2B5EF4-FFF2-40B4-BE49-F238E27FC236}">
                  <a16:creationId xmlns:a16="http://schemas.microsoft.com/office/drawing/2014/main" id="{FE19A307-F442-4F96-8747-F433CD3416A8}"/>
                </a:ext>
              </a:extLst>
            </p:cNvPr>
            <p:cNvSpPr>
              <a:spLocks/>
            </p:cNvSpPr>
            <p:nvPr/>
          </p:nvSpPr>
          <p:spPr bwMode="auto">
            <a:xfrm rot="8100000">
              <a:off x="5289351" y="540132"/>
              <a:ext cx="949724" cy="949724"/>
            </a:xfrm>
            <a:prstGeom prst="ellipse">
              <a:avLst/>
            </a:prstGeom>
            <a:solidFill>
              <a:schemeClr val="accent4"/>
            </a:solidFill>
            <a:ln w="12700" cap="flat" cmpd="sng">
              <a:noFill/>
              <a:prstDash val="solid"/>
              <a:miter lim="40000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9050" tIns="19050" rIns="19050" bIns="19050" anchor="ctr"/>
            <a:lstStyle/>
            <a:p>
              <a:endParaRPr lang="ar-IQ" sz="1200">
                <a:ea typeface="Helvetica Light" charset="0"/>
                <a:cs typeface="Helvetica Light" charset="0"/>
                <a:sym typeface="Helvetica Light" charset="0"/>
              </a:endParaRPr>
            </a:p>
          </p:txBody>
        </p:sp>
        <p:sp>
          <p:nvSpPr>
            <p:cNvPr id="113" name="Oval 21">
              <a:extLst>
                <a:ext uri="{FF2B5EF4-FFF2-40B4-BE49-F238E27FC236}">
                  <a16:creationId xmlns:a16="http://schemas.microsoft.com/office/drawing/2014/main" id="{1DD6F84A-0190-46BF-8E25-18551374EC86}"/>
                </a:ext>
              </a:extLst>
            </p:cNvPr>
            <p:cNvSpPr>
              <a:spLocks/>
            </p:cNvSpPr>
            <p:nvPr/>
          </p:nvSpPr>
          <p:spPr bwMode="auto">
            <a:xfrm rot="8100000">
              <a:off x="8647555" y="1931146"/>
              <a:ext cx="949724" cy="949724"/>
            </a:xfrm>
            <a:prstGeom prst="ellipse">
              <a:avLst/>
            </a:prstGeom>
            <a:solidFill>
              <a:schemeClr val="accent4"/>
            </a:solidFill>
            <a:ln w="12700" cap="flat" cmpd="sng">
              <a:noFill/>
              <a:prstDash val="solid"/>
              <a:miter lim="40000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9050" tIns="19050" rIns="19050" bIns="19050" anchor="ctr"/>
            <a:lstStyle/>
            <a:p>
              <a:endParaRPr lang="ar-IQ" sz="1200">
                <a:ea typeface="Helvetica Light" charset="0"/>
                <a:cs typeface="Helvetica Light" charset="0"/>
                <a:sym typeface="Helvetica Light" charset="0"/>
              </a:endParaRPr>
            </a:p>
          </p:txBody>
        </p:sp>
        <p:sp>
          <p:nvSpPr>
            <p:cNvPr id="114" name="Oval 22">
              <a:extLst>
                <a:ext uri="{FF2B5EF4-FFF2-40B4-BE49-F238E27FC236}">
                  <a16:creationId xmlns:a16="http://schemas.microsoft.com/office/drawing/2014/main" id="{3A697C8A-4A4D-4C6F-985D-0C9B715B6B74}"/>
                </a:ext>
              </a:extLst>
            </p:cNvPr>
            <p:cNvSpPr>
              <a:spLocks/>
            </p:cNvSpPr>
            <p:nvPr/>
          </p:nvSpPr>
          <p:spPr bwMode="auto">
            <a:xfrm rot="8100000">
              <a:off x="10038571" y="5289351"/>
              <a:ext cx="949722" cy="949723"/>
            </a:xfrm>
            <a:prstGeom prst="ellipse">
              <a:avLst/>
            </a:prstGeom>
            <a:solidFill>
              <a:schemeClr val="accent4"/>
            </a:solidFill>
            <a:ln w="12700" cap="flat" cmpd="sng">
              <a:noFill/>
              <a:prstDash val="solid"/>
              <a:miter lim="40000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9050" tIns="19050" rIns="19050" bIns="19050" anchor="ctr"/>
            <a:lstStyle/>
            <a:p>
              <a:endParaRPr lang="ar-IQ" sz="1200">
                <a:ea typeface="Helvetica Light" charset="0"/>
                <a:cs typeface="Helvetica Light" charset="0"/>
                <a:sym typeface="Helvetica Light" charset="0"/>
              </a:endParaRPr>
            </a:p>
          </p:txBody>
        </p:sp>
        <p:sp>
          <p:nvSpPr>
            <p:cNvPr id="115" name="Oval 23">
              <a:extLst>
                <a:ext uri="{FF2B5EF4-FFF2-40B4-BE49-F238E27FC236}">
                  <a16:creationId xmlns:a16="http://schemas.microsoft.com/office/drawing/2014/main" id="{9EC25E6D-98CC-400B-A5C4-5EB008B26FC1}"/>
                </a:ext>
              </a:extLst>
            </p:cNvPr>
            <p:cNvSpPr>
              <a:spLocks/>
            </p:cNvSpPr>
            <p:nvPr/>
          </p:nvSpPr>
          <p:spPr bwMode="auto">
            <a:xfrm rot="8100000">
              <a:off x="8647555" y="8658341"/>
              <a:ext cx="949724" cy="949723"/>
            </a:xfrm>
            <a:prstGeom prst="ellipse">
              <a:avLst/>
            </a:prstGeom>
            <a:solidFill>
              <a:schemeClr val="accent4"/>
            </a:solidFill>
            <a:ln w="12700" cap="flat" cmpd="sng">
              <a:noFill/>
              <a:prstDash val="solid"/>
              <a:miter lim="40000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9050" tIns="19050" rIns="19050" bIns="19050" anchor="ctr"/>
            <a:lstStyle/>
            <a:p>
              <a:endParaRPr lang="ar-IQ" sz="1200">
                <a:ea typeface="Helvetica Light" charset="0"/>
                <a:cs typeface="Helvetica Light" charset="0"/>
                <a:sym typeface="Helvetica Light" charset="0"/>
              </a:endParaRPr>
            </a:p>
          </p:txBody>
        </p:sp>
        <p:sp>
          <p:nvSpPr>
            <p:cNvPr id="116" name="Oval 24">
              <a:extLst>
                <a:ext uri="{FF2B5EF4-FFF2-40B4-BE49-F238E27FC236}">
                  <a16:creationId xmlns:a16="http://schemas.microsoft.com/office/drawing/2014/main" id="{2814AB0A-7B09-475D-AF7E-C9EE2860D416}"/>
                </a:ext>
              </a:extLst>
            </p:cNvPr>
            <p:cNvSpPr>
              <a:spLocks/>
            </p:cNvSpPr>
            <p:nvPr/>
          </p:nvSpPr>
          <p:spPr bwMode="auto">
            <a:xfrm rot="8100000">
              <a:off x="524879" y="5289351"/>
              <a:ext cx="949724" cy="949724"/>
            </a:xfrm>
            <a:prstGeom prst="ellipse">
              <a:avLst/>
            </a:prstGeom>
            <a:solidFill>
              <a:schemeClr val="accent4"/>
            </a:solidFill>
            <a:ln w="12700" cap="flat" cmpd="sng">
              <a:noFill/>
              <a:prstDash val="solid"/>
              <a:miter lim="40000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9050" tIns="19050" rIns="19050" bIns="19050" anchor="ctr"/>
            <a:lstStyle/>
            <a:p>
              <a:endParaRPr lang="ar-IQ" sz="1200">
                <a:ea typeface="Helvetica Light" charset="0"/>
                <a:cs typeface="Helvetica Light" charset="0"/>
                <a:sym typeface="Helvetica Light" charset="0"/>
              </a:endParaRPr>
            </a:p>
          </p:txBody>
        </p:sp>
        <p:sp>
          <p:nvSpPr>
            <p:cNvPr id="117" name="Oval 25">
              <a:extLst>
                <a:ext uri="{FF2B5EF4-FFF2-40B4-BE49-F238E27FC236}">
                  <a16:creationId xmlns:a16="http://schemas.microsoft.com/office/drawing/2014/main" id="{AEB4D0F5-1465-4F33-B2F7-1004E30EF34C}"/>
                </a:ext>
              </a:extLst>
            </p:cNvPr>
            <p:cNvSpPr>
              <a:spLocks/>
            </p:cNvSpPr>
            <p:nvPr/>
          </p:nvSpPr>
          <p:spPr bwMode="auto">
            <a:xfrm rot="8100000">
              <a:off x="1920361" y="8658341"/>
              <a:ext cx="949723" cy="949723"/>
            </a:xfrm>
            <a:prstGeom prst="ellipse">
              <a:avLst/>
            </a:prstGeom>
            <a:solidFill>
              <a:schemeClr val="accent4"/>
            </a:solidFill>
            <a:ln w="12700" cap="flat" cmpd="sng">
              <a:noFill/>
              <a:prstDash val="solid"/>
              <a:miter lim="40000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9050" tIns="19050" rIns="19050" bIns="19050" anchor="ctr"/>
            <a:lstStyle/>
            <a:p>
              <a:endParaRPr lang="ar-IQ" sz="1200">
                <a:ea typeface="Helvetica Light" charset="0"/>
                <a:cs typeface="Helvetica Light" charset="0"/>
                <a:sym typeface="Helvetica Light" charset="0"/>
              </a:endParaRPr>
            </a:p>
          </p:txBody>
        </p:sp>
        <p:sp>
          <p:nvSpPr>
            <p:cNvPr id="118" name="Oval 26">
              <a:extLst>
                <a:ext uri="{FF2B5EF4-FFF2-40B4-BE49-F238E27FC236}">
                  <a16:creationId xmlns:a16="http://schemas.microsoft.com/office/drawing/2014/main" id="{28380087-0E9E-4173-BB89-1281C4334EBE}"/>
                </a:ext>
              </a:extLst>
            </p:cNvPr>
            <p:cNvSpPr>
              <a:spLocks/>
            </p:cNvSpPr>
            <p:nvPr/>
          </p:nvSpPr>
          <p:spPr bwMode="auto">
            <a:xfrm rot="8100000">
              <a:off x="5289351" y="10053823"/>
              <a:ext cx="949724" cy="949724"/>
            </a:xfrm>
            <a:prstGeom prst="ellipse">
              <a:avLst/>
            </a:prstGeom>
            <a:solidFill>
              <a:schemeClr val="accent4"/>
            </a:solidFill>
            <a:ln w="12700" cap="flat" cmpd="sng">
              <a:noFill/>
              <a:prstDash val="solid"/>
              <a:miter lim="40000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9050" tIns="19050" rIns="19050" bIns="19050" anchor="ctr"/>
            <a:lstStyle/>
            <a:p>
              <a:endParaRPr lang="ar-IQ" sz="1200">
                <a:ea typeface="Helvetica Light" charset="0"/>
                <a:cs typeface="Helvetica Light" charset="0"/>
                <a:sym typeface="Helvetica Light" charset="0"/>
              </a:endParaRPr>
            </a:p>
          </p:txBody>
        </p:sp>
      </p:grpSp>
      <p:grpSp>
        <p:nvGrpSpPr>
          <p:cNvPr id="119" name="Group 9">
            <a:extLst>
              <a:ext uri="{FF2B5EF4-FFF2-40B4-BE49-F238E27FC236}">
                <a16:creationId xmlns:a16="http://schemas.microsoft.com/office/drawing/2014/main" id="{9D0EC245-F79C-4267-A553-DDC553412105}"/>
              </a:ext>
            </a:extLst>
          </p:cNvPr>
          <p:cNvGrpSpPr>
            <a:grpSpLocks/>
          </p:cNvGrpSpPr>
          <p:nvPr/>
        </p:nvGrpSpPr>
        <p:grpSpPr bwMode="auto">
          <a:xfrm rot="1417217">
            <a:off x="5299726" y="1678510"/>
            <a:ext cx="1348344" cy="1348343"/>
            <a:chOff x="0" y="0"/>
            <a:chExt cx="11528425" cy="11528425"/>
          </a:xfrm>
        </p:grpSpPr>
        <p:sp>
          <p:nvSpPr>
            <p:cNvPr id="120" name="AutoShape 10">
              <a:extLst>
                <a:ext uri="{FF2B5EF4-FFF2-40B4-BE49-F238E27FC236}">
                  <a16:creationId xmlns:a16="http://schemas.microsoft.com/office/drawing/2014/main" id="{5809A93D-91CC-4E27-8673-620C9AC26F57}"/>
                </a:ext>
              </a:extLst>
            </p:cNvPr>
            <p:cNvSpPr>
              <a:spLocks/>
            </p:cNvSpPr>
            <p:nvPr/>
          </p:nvSpPr>
          <p:spPr bwMode="auto">
            <a:xfrm>
              <a:off x="0" y="0"/>
              <a:ext cx="11528425" cy="115284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0"/>
                  </a:moveTo>
                  <a:cubicBezTo>
                    <a:pt x="9763" y="0"/>
                    <a:pt x="8922" y="842"/>
                    <a:pt x="8922" y="1879"/>
                  </a:cubicBezTo>
                  <a:lnTo>
                    <a:pt x="8922" y="2999"/>
                  </a:lnTo>
                  <a:cubicBezTo>
                    <a:pt x="8117" y="3192"/>
                    <a:pt x="7338" y="3511"/>
                    <a:pt x="6613" y="3956"/>
                  </a:cubicBezTo>
                  <a:lnTo>
                    <a:pt x="5820" y="3163"/>
                  </a:lnTo>
                  <a:cubicBezTo>
                    <a:pt x="5453" y="2796"/>
                    <a:pt x="4973" y="2613"/>
                    <a:pt x="4492" y="2613"/>
                  </a:cubicBezTo>
                  <a:cubicBezTo>
                    <a:pt x="4011" y="2613"/>
                    <a:pt x="3530" y="2796"/>
                    <a:pt x="3163" y="3163"/>
                  </a:cubicBezTo>
                  <a:cubicBezTo>
                    <a:pt x="2430" y="3897"/>
                    <a:pt x="2430" y="5087"/>
                    <a:pt x="3163" y="5820"/>
                  </a:cubicBezTo>
                  <a:lnTo>
                    <a:pt x="3956" y="6613"/>
                  </a:lnTo>
                  <a:cubicBezTo>
                    <a:pt x="3512" y="7338"/>
                    <a:pt x="3192" y="8117"/>
                    <a:pt x="2999" y="8922"/>
                  </a:cubicBezTo>
                  <a:lnTo>
                    <a:pt x="1879" y="8922"/>
                  </a:lnTo>
                  <a:cubicBezTo>
                    <a:pt x="842" y="8922"/>
                    <a:pt x="0" y="9763"/>
                    <a:pt x="0" y="10800"/>
                  </a:cubicBezTo>
                  <a:cubicBezTo>
                    <a:pt x="0" y="11837"/>
                    <a:pt x="842" y="12678"/>
                    <a:pt x="1879" y="12678"/>
                  </a:cubicBezTo>
                  <a:lnTo>
                    <a:pt x="2999" y="12678"/>
                  </a:lnTo>
                  <a:cubicBezTo>
                    <a:pt x="3192" y="13483"/>
                    <a:pt x="3512" y="14262"/>
                    <a:pt x="3956" y="14987"/>
                  </a:cubicBezTo>
                  <a:lnTo>
                    <a:pt x="3163" y="15780"/>
                  </a:lnTo>
                  <a:cubicBezTo>
                    <a:pt x="2430" y="16513"/>
                    <a:pt x="2430" y="17703"/>
                    <a:pt x="3163" y="18437"/>
                  </a:cubicBezTo>
                  <a:cubicBezTo>
                    <a:pt x="3897" y="19170"/>
                    <a:pt x="5087" y="19170"/>
                    <a:pt x="5820" y="18437"/>
                  </a:cubicBezTo>
                  <a:lnTo>
                    <a:pt x="6613" y="17644"/>
                  </a:lnTo>
                  <a:cubicBezTo>
                    <a:pt x="7338" y="18088"/>
                    <a:pt x="8117" y="18408"/>
                    <a:pt x="8922" y="18601"/>
                  </a:cubicBezTo>
                  <a:lnTo>
                    <a:pt x="8922" y="19721"/>
                  </a:lnTo>
                  <a:cubicBezTo>
                    <a:pt x="8922" y="20758"/>
                    <a:pt x="9763" y="21600"/>
                    <a:pt x="10800" y="21600"/>
                  </a:cubicBezTo>
                  <a:cubicBezTo>
                    <a:pt x="11837" y="21600"/>
                    <a:pt x="12678" y="20758"/>
                    <a:pt x="12678" y="19721"/>
                  </a:cubicBezTo>
                  <a:lnTo>
                    <a:pt x="12678" y="18601"/>
                  </a:lnTo>
                  <a:cubicBezTo>
                    <a:pt x="13483" y="18408"/>
                    <a:pt x="14262" y="18088"/>
                    <a:pt x="14987" y="17644"/>
                  </a:cubicBezTo>
                  <a:lnTo>
                    <a:pt x="15780" y="18437"/>
                  </a:lnTo>
                  <a:cubicBezTo>
                    <a:pt x="16513" y="19170"/>
                    <a:pt x="17703" y="19170"/>
                    <a:pt x="18437" y="18437"/>
                  </a:cubicBezTo>
                  <a:cubicBezTo>
                    <a:pt x="19170" y="17703"/>
                    <a:pt x="19170" y="16513"/>
                    <a:pt x="18437" y="15780"/>
                  </a:cubicBezTo>
                  <a:lnTo>
                    <a:pt x="17644" y="14987"/>
                  </a:lnTo>
                  <a:cubicBezTo>
                    <a:pt x="18088" y="14262"/>
                    <a:pt x="18408" y="13483"/>
                    <a:pt x="18601" y="12678"/>
                  </a:cubicBezTo>
                  <a:lnTo>
                    <a:pt x="19721" y="12678"/>
                  </a:lnTo>
                  <a:cubicBezTo>
                    <a:pt x="20758" y="12678"/>
                    <a:pt x="21600" y="11837"/>
                    <a:pt x="21600" y="10800"/>
                  </a:cubicBezTo>
                  <a:cubicBezTo>
                    <a:pt x="21600" y="9763"/>
                    <a:pt x="20758" y="8922"/>
                    <a:pt x="19721" y="8922"/>
                  </a:cubicBezTo>
                  <a:lnTo>
                    <a:pt x="18601" y="8922"/>
                  </a:lnTo>
                  <a:cubicBezTo>
                    <a:pt x="18408" y="8117"/>
                    <a:pt x="18088" y="7338"/>
                    <a:pt x="17644" y="6613"/>
                  </a:cubicBezTo>
                  <a:lnTo>
                    <a:pt x="18437" y="5820"/>
                  </a:lnTo>
                  <a:cubicBezTo>
                    <a:pt x="19170" y="5087"/>
                    <a:pt x="19170" y="3897"/>
                    <a:pt x="18437" y="3163"/>
                  </a:cubicBezTo>
                  <a:cubicBezTo>
                    <a:pt x="18070" y="2796"/>
                    <a:pt x="17590" y="2613"/>
                    <a:pt x="17109" y="2613"/>
                  </a:cubicBezTo>
                  <a:cubicBezTo>
                    <a:pt x="16628" y="2613"/>
                    <a:pt x="16147" y="2796"/>
                    <a:pt x="15780" y="3163"/>
                  </a:cubicBezTo>
                  <a:lnTo>
                    <a:pt x="14987" y="3956"/>
                  </a:lnTo>
                  <a:cubicBezTo>
                    <a:pt x="14262" y="3511"/>
                    <a:pt x="13483" y="3192"/>
                    <a:pt x="12678" y="2999"/>
                  </a:cubicBezTo>
                  <a:lnTo>
                    <a:pt x="12678" y="1879"/>
                  </a:lnTo>
                  <a:cubicBezTo>
                    <a:pt x="12678" y="842"/>
                    <a:pt x="11837" y="0"/>
                    <a:pt x="10800" y="0"/>
                  </a:cubicBezTo>
                  <a:close/>
                  <a:moveTo>
                    <a:pt x="10800" y="5398"/>
                  </a:moveTo>
                  <a:cubicBezTo>
                    <a:pt x="12183" y="5398"/>
                    <a:pt x="13565" y="5925"/>
                    <a:pt x="14620" y="6980"/>
                  </a:cubicBezTo>
                  <a:cubicBezTo>
                    <a:pt x="16729" y="9090"/>
                    <a:pt x="16729" y="12510"/>
                    <a:pt x="14620" y="14620"/>
                  </a:cubicBezTo>
                  <a:cubicBezTo>
                    <a:pt x="12510" y="16729"/>
                    <a:pt x="9090" y="16729"/>
                    <a:pt x="6980" y="14620"/>
                  </a:cubicBezTo>
                  <a:cubicBezTo>
                    <a:pt x="4871" y="12510"/>
                    <a:pt x="4871" y="9090"/>
                    <a:pt x="6980" y="6980"/>
                  </a:cubicBezTo>
                  <a:cubicBezTo>
                    <a:pt x="8035" y="5925"/>
                    <a:pt x="9417" y="5398"/>
                    <a:pt x="10800" y="5398"/>
                  </a:cubicBezTo>
                  <a:close/>
                </a:path>
              </a:pathLst>
            </a:custGeom>
            <a:solidFill>
              <a:schemeClr val="accent5"/>
            </a:solidFill>
            <a:ln w="12700" cap="flat" cmpd="sng">
              <a:noFill/>
              <a:prstDash val="solid"/>
              <a:miter lim="40000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9050" tIns="19050" rIns="19050" bIns="19050" anchor="ctr"/>
            <a:lstStyle/>
            <a:p>
              <a:endParaRPr lang="ar-IQ" sz="1200">
                <a:ea typeface="Helvetica Light" charset="0"/>
                <a:cs typeface="Helvetica Light" charset="0"/>
                <a:sym typeface="Helvetica Light" charset="0"/>
              </a:endParaRPr>
            </a:p>
          </p:txBody>
        </p:sp>
        <p:sp>
          <p:nvSpPr>
            <p:cNvPr id="121" name="Oval 11">
              <a:extLst>
                <a:ext uri="{FF2B5EF4-FFF2-40B4-BE49-F238E27FC236}">
                  <a16:creationId xmlns:a16="http://schemas.microsoft.com/office/drawing/2014/main" id="{4F9B5ABB-B16E-4DEA-8EBB-65F3E168C4C0}"/>
                </a:ext>
              </a:extLst>
            </p:cNvPr>
            <p:cNvSpPr>
              <a:spLocks/>
            </p:cNvSpPr>
            <p:nvPr/>
          </p:nvSpPr>
          <p:spPr bwMode="auto">
            <a:xfrm>
              <a:off x="5098777" y="349559"/>
              <a:ext cx="1330871" cy="1330870"/>
            </a:xfrm>
            <a:prstGeom prst="ellipse">
              <a:avLst/>
            </a:prstGeom>
            <a:solidFill>
              <a:srgbClr val="FFFFFF"/>
            </a:solidFill>
            <a:ln w="12700" cap="flat" cmpd="sng">
              <a:noFill/>
              <a:prstDash val="solid"/>
              <a:miter lim="40000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9050" tIns="19050" rIns="19050" bIns="19050" anchor="ctr"/>
            <a:lstStyle/>
            <a:p>
              <a:endParaRPr lang="ar-IQ" sz="1200">
                <a:ea typeface="Helvetica Light" charset="0"/>
                <a:cs typeface="Helvetica Light" charset="0"/>
                <a:sym typeface="Helvetica Light" charset="0"/>
              </a:endParaRPr>
            </a:p>
          </p:txBody>
        </p:sp>
        <p:sp>
          <p:nvSpPr>
            <p:cNvPr id="122" name="Oval 12">
              <a:extLst>
                <a:ext uri="{FF2B5EF4-FFF2-40B4-BE49-F238E27FC236}">
                  <a16:creationId xmlns:a16="http://schemas.microsoft.com/office/drawing/2014/main" id="{64D05353-5BF9-4431-A43F-9F14ED77ECFC}"/>
                </a:ext>
              </a:extLst>
            </p:cNvPr>
            <p:cNvSpPr>
              <a:spLocks/>
            </p:cNvSpPr>
            <p:nvPr/>
          </p:nvSpPr>
          <p:spPr bwMode="auto">
            <a:xfrm>
              <a:off x="5098777" y="9863249"/>
              <a:ext cx="1330871" cy="1330870"/>
            </a:xfrm>
            <a:prstGeom prst="ellipse">
              <a:avLst/>
            </a:prstGeom>
            <a:solidFill>
              <a:srgbClr val="FFFFFF"/>
            </a:solidFill>
            <a:ln w="12700" cap="flat" cmpd="sng">
              <a:noFill/>
              <a:prstDash val="solid"/>
              <a:miter lim="40000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9050" tIns="19050" rIns="19050" bIns="19050" anchor="ctr"/>
            <a:lstStyle/>
            <a:p>
              <a:endParaRPr lang="ar-IQ" sz="1200">
                <a:ea typeface="Helvetica Light" charset="0"/>
                <a:cs typeface="Helvetica Light" charset="0"/>
                <a:sym typeface="Helvetica Light" charset="0"/>
              </a:endParaRPr>
            </a:p>
          </p:txBody>
        </p:sp>
        <p:sp>
          <p:nvSpPr>
            <p:cNvPr id="123" name="Oval 13">
              <a:extLst>
                <a:ext uri="{FF2B5EF4-FFF2-40B4-BE49-F238E27FC236}">
                  <a16:creationId xmlns:a16="http://schemas.microsoft.com/office/drawing/2014/main" id="{9787987D-8731-4353-90EC-4894E511A57E}"/>
                </a:ext>
              </a:extLst>
            </p:cNvPr>
            <p:cNvSpPr>
              <a:spLocks/>
            </p:cNvSpPr>
            <p:nvPr/>
          </p:nvSpPr>
          <p:spPr bwMode="auto">
            <a:xfrm rot="5400000">
              <a:off x="9847995" y="5098776"/>
              <a:ext cx="1330870" cy="1330871"/>
            </a:xfrm>
            <a:prstGeom prst="ellipse">
              <a:avLst/>
            </a:prstGeom>
            <a:solidFill>
              <a:schemeClr val="bg1"/>
            </a:solidFill>
            <a:ln w="12700" cap="flat" cmpd="sng">
              <a:noFill/>
              <a:prstDash val="solid"/>
              <a:miter lim="40000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9050" tIns="19050" rIns="19050" bIns="19050" anchor="ctr"/>
            <a:lstStyle/>
            <a:p>
              <a:endParaRPr lang="ar-IQ" sz="1200">
                <a:ea typeface="Helvetica Light" charset="0"/>
                <a:cs typeface="Helvetica Light" charset="0"/>
                <a:sym typeface="Helvetica Light" charset="0"/>
              </a:endParaRPr>
            </a:p>
          </p:txBody>
        </p:sp>
        <p:sp>
          <p:nvSpPr>
            <p:cNvPr id="124" name="Oval 14">
              <a:extLst>
                <a:ext uri="{FF2B5EF4-FFF2-40B4-BE49-F238E27FC236}">
                  <a16:creationId xmlns:a16="http://schemas.microsoft.com/office/drawing/2014/main" id="{C458347B-A836-440F-9B4B-5035A464BC8E}"/>
                </a:ext>
              </a:extLst>
            </p:cNvPr>
            <p:cNvSpPr>
              <a:spLocks/>
            </p:cNvSpPr>
            <p:nvPr/>
          </p:nvSpPr>
          <p:spPr bwMode="auto">
            <a:xfrm rot="5400000">
              <a:off x="334306" y="5098776"/>
              <a:ext cx="1330870" cy="1330871"/>
            </a:xfrm>
            <a:prstGeom prst="ellipse">
              <a:avLst/>
            </a:prstGeom>
            <a:solidFill>
              <a:srgbClr val="FFFFFF"/>
            </a:solidFill>
            <a:ln w="12700" cap="flat" cmpd="sng">
              <a:noFill/>
              <a:prstDash val="solid"/>
              <a:miter lim="40000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9050" tIns="19050" rIns="19050" bIns="19050" anchor="ctr"/>
            <a:lstStyle/>
            <a:p>
              <a:endParaRPr lang="ar-IQ" sz="1200">
                <a:ea typeface="Helvetica Light" charset="0"/>
                <a:cs typeface="Helvetica Light" charset="0"/>
                <a:sym typeface="Helvetica Light" charset="0"/>
              </a:endParaRPr>
            </a:p>
          </p:txBody>
        </p:sp>
        <p:sp>
          <p:nvSpPr>
            <p:cNvPr id="125" name="Oval 15">
              <a:extLst>
                <a:ext uri="{FF2B5EF4-FFF2-40B4-BE49-F238E27FC236}">
                  <a16:creationId xmlns:a16="http://schemas.microsoft.com/office/drawing/2014/main" id="{A297E3BE-BD45-49B4-AC83-F5B7C947ACB9}"/>
                </a:ext>
              </a:extLst>
            </p:cNvPr>
            <p:cNvSpPr>
              <a:spLocks/>
            </p:cNvSpPr>
            <p:nvPr/>
          </p:nvSpPr>
          <p:spPr bwMode="auto">
            <a:xfrm rot="2700000">
              <a:off x="8456981" y="1740573"/>
              <a:ext cx="1330870" cy="1330870"/>
            </a:xfrm>
            <a:prstGeom prst="ellipse">
              <a:avLst/>
            </a:prstGeom>
            <a:solidFill>
              <a:srgbClr val="FFFFFF"/>
            </a:solidFill>
            <a:ln w="12700" cap="flat" cmpd="sng">
              <a:noFill/>
              <a:prstDash val="solid"/>
              <a:miter lim="40000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9050" tIns="19050" rIns="19050" bIns="19050" anchor="ctr"/>
            <a:lstStyle/>
            <a:p>
              <a:endParaRPr lang="ar-IQ" sz="1200">
                <a:ea typeface="Helvetica Light" charset="0"/>
                <a:cs typeface="Helvetica Light" charset="0"/>
                <a:sym typeface="Helvetica Light" charset="0"/>
              </a:endParaRPr>
            </a:p>
          </p:txBody>
        </p:sp>
        <p:sp>
          <p:nvSpPr>
            <p:cNvPr id="126" name="Oval 16">
              <a:extLst>
                <a:ext uri="{FF2B5EF4-FFF2-40B4-BE49-F238E27FC236}">
                  <a16:creationId xmlns:a16="http://schemas.microsoft.com/office/drawing/2014/main" id="{4FC34271-73C7-4201-8666-5CA5146E9302}"/>
                </a:ext>
              </a:extLst>
            </p:cNvPr>
            <p:cNvSpPr>
              <a:spLocks/>
            </p:cNvSpPr>
            <p:nvPr/>
          </p:nvSpPr>
          <p:spPr bwMode="auto">
            <a:xfrm rot="2700000">
              <a:off x="1729787" y="8467767"/>
              <a:ext cx="1330870" cy="1330870"/>
            </a:xfrm>
            <a:prstGeom prst="ellipse">
              <a:avLst/>
            </a:prstGeom>
            <a:solidFill>
              <a:srgbClr val="FFFFFF"/>
            </a:solidFill>
            <a:ln w="12700" cap="flat" cmpd="sng">
              <a:noFill/>
              <a:prstDash val="solid"/>
              <a:miter lim="40000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9050" tIns="19050" rIns="19050" bIns="19050" anchor="ctr"/>
            <a:lstStyle/>
            <a:p>
              <a:endParaRPr lang="ar-IQ" sz="1200">
                <a:ea typeface="Helvetica Light" charset="0"/>
                <a:cs typeface="Helvetica Light" charset="0"/>
                <a:sym typeface="Helvetica Light" charset="0"/>
              </a:endParaRPr>
            </a:p>
          </p:txBody>
        </p:sp>
        <p:sp>
          <p:nvSpPr>
            <p:cNvPr id="127" name="Oval 17">
              <a:extLst>
                <a:ext uri="{FF2B5EF4-FFF2-40B4-BE49-F238E27FC236}">
                  <a16:creationId xmlns:a16="http://schemas.microsoft.com/office/drawing/2014/main" id="{6775DD36-9D6A-4448-974A-587DDF322D97}"/>
                </a:ext>
              </a:extLst>
            </p:cNvPr>
            <p:cNvSpPr>
              <a:spLocks/>
            </p:cNvSpPr>
            <p:nvPr/>
          </p:nvSpPr>
          <p:spPr bwMode="auto">
            <a:xfrm rot="8100000">
              <a:off x="8456983" y="8456982"/>
              <a:ext cx="1330870" cy="1330870"/>
            </a:xfrm>
            <a:prstGeom prst="ellipse">
              <a:avLst/>
            </a:prstGeom>
            <a:solidFill>
              <a:srgbClr val="FFFFFF"/>
            </a:solidFill>
            <a:ln w="12700" cap="flat" cmpd="sng">
              <a:noFill/>
              <a:prstDash val="solid"/>
              <a:miter lim="40000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9050" tIns="19050" rIns="19050" bIns="19050" anchor="ctr"/>
            <a:lstStyle/>
            <a:p>
              <a:endParaRPr lang="ar-IQ" sz="1200">
                <a:ea typeface="Helvetica Light" charset="0"/>
                <a:cs typeface="Helvetica Light" charset="0"/>
                <a:sym typeface="Helvetica Light" charset="0"/>
              </a:endParaRPr>
            </a:p>
          </p:txBody>
        </p:sp>
        <p:sp>
          <p:nvSpPr>
            <p:cNvPr id="128" name="Oval 18">
              <a:extLst>
                <a:ext uri="{FF2B5EF4-FFF2-40B4-BE49-F238E27FC236}">
                  <a16:creationId xmlns:a16="http://schemas.microsoft.com/office/drawing/2014/main" id="{F3941B03-02FE-4060-A6FC-6992970CE7B2}"/>
                </a:ext>
              </a:extLst>
            </p:cNvPr>
            <p:cNvSpPr>
              <a:spLocks/>
            </p:cNvSpPr>
            <p:nvPr/>
          </p:nvSpPr>
          <p:spPr bwMode="auto">
            <a:xfrm rot="8100000">
              <a:off x="1729788" y="1729787"/>
              <a:ext cx="1330870" cy="1330871"/>
            </a:xfrm>
            <a:prstGeom prst="ellipse">
              <a:avLst/>
            </a:prstGeom>
            <a:solidFill>
              <a:srgbClr val="FFFFFF"/>
            </a:solidFill>
            <a:ln w="12700" cap="flat" cmpd="sng">
              <a:noFill/>
              <a:prstDash val="solid"/>
              <a:miter lim="40000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9050" tIns="19050" rIns="19050" bIns="19050" anchor="ctr"/>
            <a:lstStyle/>
            <a:p>
              <a:endParaRPr lang="ar-IQ" sz="1200">
                <a:ea typeface="Helvetica Light" charset="0"/>
                <a:cs typeface="Helvetica Light" charset="0"/>
                <a:sym typeface="Helvetica Light" charset="0"/>
              </a:endParaRPr>
            </a:p>
          </p:txBody>
        </p:sp>
        <p:sp>
          <p:nvSpPr>
            <p:cNvPr id="129" name="Oval 19">
              <a:extLst>
                <a:ext uri="{FF2B5EF4-FFF2-40B4-BE49-F238E27FC236}">
                  <a16:creationId xmlns:a16="http://schemas.microsoft.com/office/drawing/2014/main" id="{BF345A96-19D5-45A7-A243-F95692107884}"/>
                </a:ext>
              </a:extLst>
            </p:cNvPr>
            <p:cNvSpPr>
              <a:spLocks/>
            </p:cNvSpPr>
            <p:nvPr/>
          </p:nvSpPr>
          <p:spPr bwMode="auto">
            <a:xfrm rot="8100000">
              <a:off x="1920361" y="1920361"/>
              <a:ext cx="949723" cy="949723"/>
            </a:xfrm>
            <a:prstGeom prst="ellipse">
              <a:avLst/>
            </a:prstGeom>
            <a:solidFill>
              <a:schemeClr val="accent5"/>
            </a:solidFill>
            <a:ln w="12700" cap="flat" cmpd="sng">
              <a:noFill/>
              <a:prstDash val="solid"/>
              <a:miter lim="40000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9050" tIns="19050" rIns="19050" bIns="19050" anchor="ctr"/>
            <a:lstStyle/>
            <a:p>
              <a:endParaRPr lang="ar-IQ" sz="1200">
                <a:ea typeface="Helvetica Light" charset="0"/>
                <a:cs typeface="Helvetica Light" charset="0"/>
                <a:sym typeface="Helvetica Light" charset="0"/>
              </a:endParaRPr>
            </a:p>
          </p:txBody>
        </p:sp>
        <p:sp>
          <p:nvSpPr>
            <p:cNvPr id="130" name="Oval 20">
              <a:extLst>
                <a:ext uri="{FF2B5EF4-FFF2-40B4-BE49-F238E27FC236}">
                  <a16:creationId xmlns:a16="http://schemas.microsoft.com/office/drawing/2014/main" id="{5916BFD1-CD08-418C-8CCA-2EF8E2745D47}"/>
                </a:ext>
              </a:extLst>
            </p:cNvPr>
            <p:cNvSpPr>
              <a:spLocks/>
            </p:cNvSpPr>
            <p:nvPr/>
          </p:nvSpPr>
          <p:spPr bwMode="auto">
            <a:xfrm rot="8100000">
              <a:off x="5289351" y="540132"/>
              <a:ext cx="949724" cy="949724"/>
            </a:xfrm>
            <a:prstGeom prst="ellipse">
              <a:avLst/>
            </a:prstGeom>
            <a:solidFill>
              <a:schemeClr val="accent5"/>
            </a:solidFill>
            <a:ln w="12700" cap="flat" cmpd="sng">
              <a:noFill/>
              <a:prstDash val="solid"/>
              <a:miter lim="40000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9050" tIns="19050" rIns="19050" bIns="19050" anchor="ctr"/>
            <a:lstStyle/>
            <a:p>
              <a:endParaRPr lang="ar-IQ" sz="1200">
                <a:ea typeface="Helvetica Light" charset="0"/>
                <a:cs typeface="Helvetica Light" charset="0"/>
                <a:sym typeface="Helvetica Light" charset="0"/>
              </a:endParaRPr>
            </a:p>
          </p:txBody>
        </p:sp>
        <p:sp>
          <p:nvSpPr>
            <p:cNvPr id="131" name="Oval 21">
              <a:extLst>
                <a:ext uri="{FF2B5EF4-FFF2-40B4-BE49-F238E27FC236}">
                  <a16:creationId xmlns:a16="http://schemas.microsoft.com/office/drawing/2014/main" id="{001E4CA5-415A-4BCD-9474-739784C8F058}"/>
                </a:ext>
              </a:extLst>
            </p:cNvPr>
            <p:cNvSpPr>
              <a:spLocks/>
            </p:cNvSpPr>
            <p:nvPr/>
          </p:nvSpPr>
          <p:spPr bwMode="auto">
            <a:xfrm rot="8100000">
              <a:off x="8647555" y="1931146"/>
              <a:ext cx="949724" cy="949724"/>
            </a:xfrm>
            <a:prstGeom prst="ellipse">
              <a:avLst/>
            </a:prstGeom>
            <a:solidFill>
              <a:schemeClr val="accent5"/>
            </a:solidFill>
            <a:ln w="12700" cap="flat" cmpd="sng">
              <a:noFill/>
              <a:prstDash val="solid"/>
              <a:miter lim="40000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9050" tIns="19050" rIns="19050" bIns="19050" anchor="ctr"/>
            <a:lstStyle/>
            <a:p>
              <a:endParaRPr lang="ar-IQ" sz="1200">
                <a:ea typeface="Helvetica Light" charset="0"/>
                <a:cs typeface="Helvetica Light" charset="0"/>
                <a:sym typeface="Helvetica Light" charset="0"/>
              </a:endParaRPr>
            </a:p>
          </p:txBody>
        </p:sp>
        <p:sp>
          <p:nvSpPr>
            <p:cNvPr id="132" name="Oval 22">
              <a:extLst>
                <a:ext uri="{FF2B5EF4-FFF2-40B4-BE49-F238E27FC236}">
                  <a16:creationId xmlns:a16="http://schemas.microsoft.com/office/drawing/2014/main" id="{F88D889F-BD2E-415F-84D8-51959D225921}"/>
                </a:ext>
              </a:extLst>
            </p:cNvPr>
            <p:cNvSpPr>
              <a:spLocks/>
            </p:cNvSpPr>
            <p:nvPr/>
          </p:nvSpPr>
          <p:spPr bwMode="auto">
            <a:xfrm rot="8100000">
              <a:off x="10038571" y="5289351"/>
              <a:ext cx="949722" cy="949723"/>
            </a:xfrm>
            <a:prstGeom prst="ellipse">
              <a:avLst/>
            </a:prstGeom>
            <a:solidFill>
              <a:schemeClr val="accent5"/>
            </a:solidFill>
            <a:ln w="12700" cap="flat" cmpd="sng">
              <a:noFill/>
              <a:prstDash val="solid"/>
              <a:miter lim="40000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9050" tIns="19050" rIns="19050" bIns="19050" anchor="ctr"/>
            <a:lstStyle/>
            <a:p>
              <a:endParaRPr lang="ar-IQ" sz="1200">
                <a:ea typeface="Helvetica Light" charset="0"/>
                <a:cs typeface="Helvetica Light" charset="0"/>
                <a:sym typeface="Helvetica Light" charset="0"/>
              </a:endParaRPr>
            </a:p>
          </p:txBody>
        </p:sp>
        <p:sp>
          <p:nvSpPr>
            <p:cNvPr id="133" name="Oval 23">
              <a:extLst>
                <a:ext uri="{FF2B5EF4-FFF2-40B4-BE49-F238E27FC236}">
                  <a16:creationId xmlns:a16="http://schemas.microsoft.com/office/drawing/2014/main" id="{E64FBDF0-F71B-404D-9EE3-1770D46C165A}"/>
                </a:ext>
              </a:extLst>
            </p:cNvPr>
            <p:cNvSpPr>
              <a:spLocks/>
            </p:cNvSpPr>
            <p:nvPr/>
          </p:nvSpPr>
          <p:spPr bwMode="auto">
            <a:xfrm rot="8100000">
              <a:off x="8647555" y="8658341"/>
              <a:ext cx="949724" cy="949723"/>
            </a:xfrm>
            <a:prstGeom prst="ellipse">
              <a:avLst/>
            </a:prstGeom>
            <a:solidFill>
              <a:schemeClr val="accent5"/>
            </a:solidFill>
            <a:ln w="12700" cap="flat" cmpd="sng">
              <a:noFill/>
              <a:prstDash val="solid"/>
              <a:miter lim="40000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9050" tIns="19050" rIns="19050" bIns="19050" anchor="ctr"/>
            <a:lstStyle/>
            <a:p>
              <a:endParaRPr lang="ar-IQ" sz="1200">
                <a:ea typeface="Helvetica Light" charset="0"/>
                <a:cs typeface="Helvetica Light" charset="0"/>
                <a:sym typeface="Helvetica Light" charset="0"/>
              </a:endParaRPr>
            </a:p>
          </p:txBody>
        </p:sp>
        <p:sp>
          <p:nvSpPr>
            <p:cNvPr id="134" name="Oval 24">
              <a:extLst>
                <a:ext uri="{FF2B5EF4-FFF2-40B4-BE49-F238E27FC236}">
                  <a16:creationId xmlns:a16="http://schemas.microsoft.com/office/drawing/2014/main" id="{5093635D-9476-49EA-9C38-13D407BA5D36}"/>
                </a:ext>
              </a:extLst>
            </p:cNvPr>
            <p:cNvSpPr>
              <a:spLocks/>
            </p:cNvSpPr>
            <p:nvPr/>
          </p:nvSpPr>
          <p:spPr bwMode="auto">
            <a:xfrm rot="8100000">
              <a:off x="524879" y="5289351"/>
              <a:ext cx="949724" cy="949724"/>
            </a:xfrm>
            <a:prstGeom prst="ellipse">
              <a:avLst/>
            </a:prstGeom>
            <a:solidFill>
              <a:schemeClr val="accent5"/>
            </a:solidFill>
            <a:ln w="12700" cap="flat" cmpd="sng">
              <a:noFill/>
              <a:prstDash val="solid"/>
              <a:miter lim="40000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9050" tIns="19050" rIns="19050" bIns="19050" anchor="ctr"/>
            <a:lstStyle/>
            <a:p>
              <a:endParaRPr lang="ar-IQ" sz="1200">
                <a:ea typeface="Helvetica Light" charset="0"/>
                <a:cs typeface="Helvetica Light" charset="0"/>
                <a:sym typeface="Helvetica Light" charset="0"/>
              </a:endParaRPr>
            </a:p>
          </p:txBody>
        </p:sp>
        <p:sp>
          <p:nvSpPr>
            <p:cNvPr id="135" name="Oval 25">
              <a:extLst>
                <a:ext uri="{FF2B5EF4-FFF2-40B4-BE49-F238E27FC236}">
                  <a16:creationId xmlns:a16="http://schemas.microsoft.com/office/drawing/2014/main" id="{E4E2CDA0-0041-47B8-9605-0AB9DFADAE4C}"/>
                </a:ext>
              </a:extLst>
            </p:cNvPr>
            <p:cNvSpPr>
              <a:spLocks/>
            </p:cNvSpPr>
            <p:nvPr/>
          </p:nvSpPr>
          <p:spPr bwMode="auto">
            <a:xfrm rot="8100000">
              <a:off x="1920361" y="8658341"/>
              <a:ext cx="949723" cy="949723"/>
            </a:xfrm>
            <a:prstGeom prst="ellipse">
              <a:avLst/>
            </a:prstGeom>
            <a:solidFill>
              <a:schemeClr val="accent5"/>
            </a:solidFill>
            <a:ln w="12700" cap="flat" cmpd="sng">
              <a:noFill/>
              <a:prstDash val="solid"/>
              <a:miter lim="40000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9050" tIns="19050" rIns="19050" bIns="19050" anchor="ctr"/>
            <a:lstStyle/>
            <a:p>
              <a:endParaRPr lang="ar-IQ" sz="1200">
                <a:ea typeface="Helvetica Light" charset="0"/>
                <a:cs typeface="Helvetica Light" charset="0"/>
                <a:sym typeface="Helvetica Light" charset="0"/>
              </a:endParaRPr>
            </a:p>
          </p:txBody>
        </p:sp>
        <p:sp>
          <p:nvSpPr>
            <p:cNvPr id="136" name="Oval 26">
              <a:extLst>
                <a:ext uri="{FF2B5EF4-FFF2-40B4-BE49-F238E27FC236}">
                  <a16:creationId xmlns:a16="http://schemas.microsoft.com/office/drawing/2014/main" id="{AA1ADD02-67BC-46DE-B2BA-892BF064CBCB}"/>
                </a:ext>
              </a:extLst>
            </p:cNvPr>
            <p:cNvSpPr>
              <a:spLocks/>
            </p:cNvSpPr>
            <p:nvPr/>
          </p:nvSpPr>
          <p:spPr bwMode="auto">
            <a:xfrm rot="8100000">
              <a:off x="5289351" y="10053823"/>
              <a:ext cx="949724" cy="949724"/>
            </a:xfrm>
            <a:prstGeom prst="ellipse">
              <a:avLst/>
            </a:prstGeom>
            <a:solidFill>
              <a:schemeClr val="accent5"/>
            </a:solidFill>
            <a:ln w="12700" cap="flat" cmpd="sng">
              <a:noFill/>
              <a:prstDash val="solid"/>
              <a:miter lim="40000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9050" tIns="19050" rIns="19050" bIns="19050" anchor="ctr"/>
            <a:lstStyle/>
            <a:p>
              <a:endParaRPr lang="ar-IQ" sz="1200">
                <a:ea typeface="Helvetica Light" charset="0"/>
                <a:cs typeface="Helvetica Light" charset="0"/>
                <a:sym typeface="Helvetica Light" charset="0"/>
              </a:endParaRPr>
            </a:p>
          </p:txBody>
        </p:sp>
      </p:grpSp>
      <p:grpSp>
        <p:nvGrpSpPr>
          <p:cNvPr id="137" name="Group 9">
            <a:extLst>
              <a:ext uri="{FF2B5EF4-FFF2-40B4-BE49-F238E27FC236}">
                <a16:creationId xmlns:a16="http://schemas.microsoft.com/office/drawing/2014/main" id="{71241EB7-FE08-4B82-B1E9-D4B25D6F7E47}"/>
              </a:ext>
            </a:extLst>
          </p:cNvPr>
          <p:cNvGrpSpPr>
            <a:grpSpLocks/>
          </p:cNvGrpSpPr>
          <p:nvPr/>
        </p:nvGrpSpPr>
        <p:grpSpPr bwMode="auto">
          <a:xfrm rot="3091464">
            <a:off x="6231415" y="3060823"/>
            <a:ext cx="1348344" cy="1348343"/>
            <a:chOff x="0" y="0"/>
            <a:chExt cx="11528425" cy="11528425"/>
          </a:xfrm>
        </p:grpSpPr>
        <p:sp>
          <p:nvSpPr>
            <p:cNvPr id="138" name="AutoShape 10">
              <a:extLst>
                <a:ext uri="{FF2B5EF4-FFF2-40B4-BE49-F238E27FC236}">
                  <a16:creationId xmlns:a16="http://schemas.microsoft.com/office/drawing/2014/main" id="{A82396FC-737A-446A-9161-CB04A3565520}"/>
                </a:ext>
              </a:extLst>
            </p:cNvPr>
            <p:cNvSpPr>
              <a:spLocks/>
            </p:cNvSpPr>
            <p:nvPr/>
          </p:nvSpPr>
          <p:spPr bwMode="auto">
            <a:xfrm>
              <a:off x="0" y="0"/>
              <a:ext cx="11528425" cy="115284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0"/>
                  </a:moveTo>
                  <a:cubicBezTo>
                    <a:pt x="9763" y="0"/>
                    <a:pt x="8922" y="842"/>
                    <a:pt x="8922" y="1879"/>
                  </a:cubicBezTo>
                  <a:lnTo>
                    <a:pt x="8922" y="2999"/>
                  </a:lnTo>
                  <a:cubicBezTo>
                    <a:pt x="8117" y="3192"/>
                    <a:pt x="7338" y="3511"/>
                    <a:pt x="6613" y="3956"/>
                  </a:cubicBezTo>
                  <a:lnTo>
                    <a:pt x="5820" y="3163"/>
                  </a:lnTo>
                  <a:cubicBezTo>
                    <a:pt x="5453" y="2796"/>
                    <a:pt x="4973" y="2613"/>
                    <a:pt x="4492" y="2613"/>
                  </a:cubicBezTo>
                  <a:cubicBezTo>
                    <a:pt x="4011" y="2613"/>
                    <a:pt x="3530" y="2796"/>
                    <a:pt x="3163" y="3163"/>
                  </a:cubicBezTo>
                  <a:cubicBezTo>
                    <a:pt x="2430" y="3897"/>
                    <a:pt x="2430" y="5087"/>
                    <a:pt x="3163" y="5820"/>
                  </a:cubicBezTo>
                  <a:lnTo>
                    <a:pt x="3956" y="6613"/>
                  </a:lnTo>
                  <a:cubicBezTo>
                    <a:pt x="3512" y="7338"/>
                    <a:pt x="3192" y="8117"/>
                    <a:pt x="2999" y="8922"/>
                  </a:cubicBezTo>
                  <a:lnTo>
                    <a:pt x="1879" y="8922"/>
                  </a:lnTo>
                  <a:cubicBezTo>
                    <a:pt x="842" y="8922"/>
                    <a:pt x="0" y="9763"/>
                    <a:pt x="0" y="10800"/>
                  </a:cubicBezTo>
                  <a:cubicBezTo>
                    <a:pt x="0" y="11837"/>
                    <a:pt x="842" y="12678"/>
                    <a:pt x="1879" y="12678"/>
                  </a:cubicBezTo>
                  <a:lnTo>
                    <a:pt x="2999" y="12678"/>
                  </a:lnTo>
                  <a:cubicBezTo>
                    <a:pt x="3192" y="13483"/>
                    <a:pt x="3512" y="14262"/>
                    <a:pt x="3956" y="14987"/>
                  </a:cubicBezTo>
                  <a:lnTo>
                    <a:pt x="3163" y="15780"/>
                  </a:lnTo>
                  <a:cubicBezTo>
                    <a:pt x="2430" y="16513"/>
                    <a:pt x="2430" y="17703"/>
                    <a:pt x="3163" y="18437"/>
                  </a:cubicBezTo>
                  <a:cubicBezTo>
                    <a:pt x="3897" y="19170"/>
                    <a:pt x="5087" y="19170"/>
                    <a:pt x="5820" y="18437"/>
                  </a:cubicBezTo>
                  <a:lnTo>
                    <a:pt x="6613" y="17644"/>
                  </a:lnTo>
                  <a:cubicBezTo>
                    <a:pt x="7338" y="18088"/>
                    <a:pt x="8117" y="18408"/>
                    <a:pt x="8922" y="18601"/>
                  </a:cubicBezTo>
                  <a:lnTo>
                    <a:pt x="8922" y="19721"/>
                  </a:lnTo>
                  <a:cubicBezTo>
                    <a:pt x="8922" y="20758"/>
                    <a:pt x="9763" y="21600"/>
                    <a:pt x="10800" y="21600"/>
                  </a:cubicBezTo>
                  <a:cubicBezTo>
                    <a:pt x="11837" y="21600"/>
                    <a:pt x="12678" y="20758"/>
                    <a:pt x="12678" y="19721"/>
                  </a:cubicBezTo>
                  <a:lnTo>
                    <a:pt x="12678" y="18601"/>
                  </a:lnTo>
                  <a:cubicBezTo>
                    <a:pt x="13483" y="18408"/>
                    <a:pt x="14262" y="18088"/>
                    <a:pt x="14987" y="17644"/>
                  </a:cubicBezTo>
                  <a:lnTo>
                    <a:pt x="15780" y="18437"/>
                  </a:lnTo>
                  <a:cubicBezTo>
                    <a:pt x="16513" y="19170"/>
                    <a:pt x="17703" y="19170"/>
                    <a:pt x="18437" y="18437"/>
                  </a:cubicBezTo>
                  <a:cubicBezTo>
                    <a:pt x="19170" y="17703"/>
                    <a:pt x="19170" y="16513"/>
                    <a:pt x="18437" y="15780"/>
                  </a:cubicBezTo>
                  <a:lnTo>
                    <a:pt x="17644" y="14987"/>
                  </a:lnTo>
                  <a:cubicBezTo>
                    <a:pt x="18088" y="14262"/>
                    <a:pt x="18408" y="13483"/>
                    <a:pt x="18601" y="12678"/>
                  </a:cubicBezTo>
                  <a:lnTo>
                    <a:pt x="19721" y="12678"/>
                  </a:lnTo>
                  <a:cubicBezTo>
                    <a:pt x="20758" y="12678"/>
                    <a:pt x="21600" y="11837"/>
                    <a:pt x="21600" y="10800"/>
                  </a:cubicBezTo>
                  <a:cubicBezTo>
                    <a:pt x="21600" y="9763"/>
                    <a:pt x="20758" y="8922"/>
                    <a:pt x="19721" y="8922"/>
                  </a:cubicBezTo>
                  <a:lnTo>
                    <a:pt x="18601" y="8922"/>
                  </a:lnTo>
                  <a:cubicBezTo>
                    <a:pt x="18408" y="8117"/>
                    <a:pt x="18088" y="7338"/>
                    <a:pt x="17644" y="6613"/>
                  </a:cubicBezTo>
                  <a:lnTo>
                    <a:pt x="18437" y="5820"/>
                  </a:lnTo>
                  <a:cubicBezTo>
                    <a:pt x="19170" y="5087"/>
                    <a:pt x="19170" y="3897"/>
                    <a:pt x="18437" y="3163"/>
                  </a:cubicBezTo>
                  <a:cubicBezTo>
                    <a:pt x="18070" y="2796"/>
                    <a:pt x="17590" y="2613"/>
                    <a:pt x="17109" y="2613"/>
                  </a:cubicBezTo>
                  <a:cubicBezTo>
                    <a:pt x="16628" y="2613"/>
                    <a:pt x="16147" y="2796"/>
                    <a:pt x="15780" y="3163"/>
                  </a:cubicBezTo>
                  <a:lnTo>
                    <a:pt x="14987" y="3956"/>
                  </a:lnTo>
                  <a:cubicBezTo>
                    <a:pt x="14262" y="3511"/>
                    <a:pt x="13483" y="3192"/>
                    <a:pt x="12678" y="2999"/>
                  </a:cubicBezTo>
                  <a:lnTo>
                    <a:pt x="12678" y="1879"/>
                  </a:lnTo>
                  <a:cubicBezTo>
                    <a:pt x="12678" y="842"/>
                    <a:pt x="11837" y="0"/>
                    <a:pt x="10800" y="0"/>
                  </a:cubicBezTo>
                  <a:close/>
                  <a:moveTo>
                    <a:pt x="10800" y="5398"/>
                  </a:moveTo>
                  <a:cubicBezTo>
                    <a:pt x="12183" y="5398"/>
                    <a:pt x="13565" y="5925"/>
                    <a:pt x="14620" y="6980"/>
                  </a:cubicBezTo>
                  <a:cubicBezTo>
                    <a:pt x="16729" y="9090"/>
                    <a:pt x="16729" y="12510"/>
                    <a:pt x="14620" y="14620"/>
                  </a:cubicBezTo>
                  <a:cubicBezTo>
                    <a:pt x="12510" y="16729"/>
                    <a:pt x="9090" y="16729"/>
                    <a:pt x="6980" y="14620"/>
                  </a:cubicBezTo>
                  <a:cubicBezTo>
                    <a:pt x="4871" y="12510"/>
                    <a:pt x="4871" y="9090"/>
                    <a:pt x="6980" y="6980"/>
                  </a:cubicBezTo>
                  <a:cubicBezTo>
                    <a:pt x="8035" y="5925"/>
                    <a:pt x="9417" y="5398"/>
                    <a:pt x="10800" y="5398"/>
                  </a:cubicBezTo>
                  <a:close/>
                </a:path>
              </a:pathLst>
            </a:custGeom>
            <a:solidFill>
              <a:schemeClr val="accent6"/>
            </a:solidFill>
            <a:ln w="12700" cap="flat" cmpd="sng">
              <a:noFill/>
              <a:prstDash val="solid"/>
              <a:miter lim="40000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9050" tIns="19050" rIns="19050" bIns="19050" anchor="ctr"/>
            <a:lstStyle/>
            <a:p>
              <a:endParaRPr lang="ar-IQ" sz="1200">
                <a:ea typeface="Helvetica Light" charset="0"/>
                <a:cs typeface="Helvetica Light" charset="0"/>
                <a:sym typeface="Helvetica Light" charset="0"/>
              </a:endParaRPr>
            </a:p>
          </p:txBody>
        </p:sp>
        <p:sp>
          <p:nvSpPr>
            <p:cNvPr id="139" name="Oval 11">
              <a:extLst>
                <a:ext uri="{FF2B5EF4-FFF2-40B4-BE49-F238E27FC236}">
                  <a16:creationId xmlns:a16="http://schemas.microsoft.com/office/drawing/2014/main" id="{5740F344-4499-41C5-96B9-915B1B2A36B4}"/>
                </a:ext>
              </a:extLst>
            </p:cNvPr>
            <p:cNvSpPr>
              <a:spLocks/>
            </p:cNvSpPr>
            <p:nvPr/>
          </p:nvSpPr>
          <p:spPr bwMode="auto">
            <a:xfrm>
              <a:off x="5098777" y="349559"/>
              <a:ext cx="1330871" cy="1330870"/>
            </a:xfrm>
            <a:prstGeom prst="ellipse">
              <a:avLst/>
            </a:prstGeom>
            <a:solidFill>
              <a:srgbClr val="FFFFFF"/>
            </a:solidFill>
            <a:ln w="12700" cap="flat" cmpd="sng">
              <a:noFill/>
              <a:prstDash val="solid"/>
              <a:miter lim="40000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9050" tIns="19050" rIns="19050" bIns="19050" anchor="ctr"/>
            <a:lstStyle/>
            <a:p>
              <a:endParaRPr lang="ar-IQ" sz="1200">
                <a:ea typeface="Helvetica Light" charset="0"/>
                <a:cs typeface="Helvetica Light" charset="0"/>
                <a:sym typeface="Helvetica Light" charset="0"/>
              </a:endParaRPr>
            </a:p>
          </p:txBody>
        </p:sp>
        <p:sp>
          <p:nvSpPr>
            <p:cNvPr id="140" name="Oval 12">
              <a:extLst>
                <a:ext uri="{FF2B5EF4-FFF2-40B4-BE49-F238E27FC236}">
                  <a16:creationId xmlns:a16="http://schemas.microsoft.com/office/drawing/2014/main" id="{65FD2A24-8EF7-4B9A-829E-06A51ABD4F62}"/>
                </a:ext>
              </a:extLst>
            </p:cNvPr>
            <p:cNvSpPr>
              <a:spLocks/>
            </p:cNvSpPr>
            <p:nvPr/>
          </p:nvSpPr>
          <p:spPr bwMode="auto">
            <a:xfrm>
              <a:off x="5098777" y="9863249"/>
              <a:ext cx="1330871" cy="1330870"/>
            </a:xfrm>
            <a:prstGeom prst="ellipse">
              <a:avLst/>
            </a:prstGeom>
            <a:solidFill>
              <a:srgbClr val="FFFFFF"/>
            </a:solidFill>
            <a:ln w="12700" cap="flat" cmpd="sng">
              <a:noFill/>
              <a:prstDash val="solid"/>
              <a:miter lim="40000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9050" tIns="19050" rIns="19050" bIns="19050" anchor="ctr"/>
            <a:lstStyle/>
            <a:p>
              <a:endParaRPr lang="ar-IQ" sz="1200">
                <a:ea typeface="Helvetica Light" charset="0"/>
                <a:cs typeface="Helvetica Light" charset="0"/>
                <a:sym typeface="Helvetica Light" charset="0"/>
              </a:endParaRPr>
            </a:p>
          </p:txBody>
        </p:sp>
        <p:sp>
          <p:nvSpPr>
            <p:cNvPr id="141" name="Oval 13">
              <a:extLst>
                <a:ext uri="{FF2B5EF4-FFF2-40B4-BE49-F238E27FC236}">
                  <a16:creationId xmlns:a16="http://schemas.microsoft.com/office/drawing/2014/main" id="{765B4E8F-B25C-4FE7-8C35-5CE36FAE01CC}"/>
                </a:ext>
              </a:extLst>
            </p:cNvPr>
            <p:cNvSpPr>
              <a:spLocks/>
            </p:cNvSpPr>
            <p:nvPr/>
          </p:nvSpPr>
          <p:spPr bwMode="auto">
            <a:xfrm rot="5400000">
              <a:off x="9847995" y="5098776"/>
              <a:ext cx="1330870" cy="1330871"/>
            </a:xfrm>
            <a:prstGeom prst="ellipse">
              <a:avLst/>
            </a:prstGeom>
            <a:solidFill>
              <a:schemeClr val="bg1"/>
            </a:solidFill>
            <a:ln w="12700" cap="flat" cmpd="sng">
              <a:noFill/>
              <a:prstDash val="solid"/>
              <a:miter lim="40000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9050" tIns="19050" rIns="19050" bIns="19050" anchor="ctr"/>
            <a:lstStyle/>
            <a:p>
              <a:endParaRPr lang="ar-IQ" sz="1200">
                <a:ea typeface="Helvetica Light" charset="0"/>
                <a:cs typeface="Helvetica Light" charset="0"/>
                <a:sym typeface="Helvetica Light" charset="0"/>
              </a:endParaRPr>
            </a:p>
          </p:txBody>
        </p:sp>
        <p:sp>
          <p:nvSpPr>
            <p:cNvPr id="142" name="Oval 14">
              <a:extLst>
                <a:ext uri="{FF2B5EF4-FFF2-40B4-BE49-F238E27FC236}">
                  <a16:creationId xmlns:a16="http://schemas.microsoft.com/office/drawing/2014/main" id="{B70E437B-5183-47C9-9F7A-B7290F3B41BA}"/>
                </a:ext>
              </a:extLst>
            </p:cNvPr>
            <p:cNvSpPr>
              <a:spLocks/>
            </p:cNvSpPr>
            <p:nvPr/>
          </p:nvSpPr>
          <p:spPr bwMode="auto">
            <a:xfrm rot="5400000">
              <a:off x="334306" y="5098776"/>
              <a:ext cx="1330870" cy="1330871"/>
            </a:xfrm>
            <a:prstGeom prst="ellipse">
              <a:avLst/>
            </a:prstGeom>
            <a:solidFill>
              <a:srgbClr val="FFFFFF"/>
            </a:solidFill>
            <a:ln w="12700" cap="flat" cmpd="sng">
              <a:noFill/>
              <a:prstDash val="solid"/>
              <a:miter lim="40000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9050" tIns="19050" rIns="19050" bIns="19050" anchor="ctr"/>
            <a:lstStyle/>
            <a:p>
              <a:endParaRPr lang="ar-IQ" sz="1200">
                <a:ea typeface="Helvetica Light" charset="0"/>
                <a:cs typeface="Helvetica Light" charset="0"/>
                <a:sym typeface="Helvetica Light" charset="0"/>
              </a:endParaRPr>
            </a:p>
          </p:txBody>
        </p:sp>
        <p:sp>
          <p:nvSpPr>
            <p:cNvPr id="143" name="Oval 15">
              <a:extLst>
                <a:ext uri="{FF2B5EF4-FFF2-40B4-BE49-F238E27FC236}">
                  <a16:creationId xmlns:a16="http://schemas.microsoft.com/office/drawing/2014/main" id="{48899D20-4B0C-4FF5-9249-30A08F7AAE77}"/>
                </a:ext>
              </a:extLst>
            </p:cNvPr>
            <p:cNvSpPr>
              <a:spLocks/>
            </p:cNvSpPr>
            <p:nvPr/>
          </p:nvSpPr>
          <p:spPr bwMode="auto">
            <a:xfrm rot="2700000">
              <a:off x="8456981" y="1740573"/>
              <a:ext cx="1330870" cy="1330870"/>
            </a:xfrm>
            <a:prstGeom prst="ellipse">
              <a:avLst/>
            </a:prstGeom>
            <a:solidFill>
              <a:srgbClr val="FFFFFF"/>
            </a:solidFill>
            <a:ln w="12700" cap="flat" cmpd="sng">
              <a:noFill/>
              <a:prstDash val="solid"/>
              <a:miter lim="40000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9050" tIns="19050" rIns="19050" bIns="19050" anchor="ctr"/>
            <a:lstStyle/>
            <a:p>
              <a:endParaRPr lang="ar-IQ" sz="1200">
                <a:ea typeface="Helvetica Light" charset="0"/>
                <a:cs typeface="Helvetica Light" charset="0"/>
                <a:sym typeface="Helvetica Light" charset="0"/>
              </a:endParaRPr>
            </a:p>
          </p:txBody>
        </p:sp>
        <p:sp>
          <p:nvSpPr>
            <p:cNvPr id="144" name="Oval 16">
              <a:extLst>
                <a:ext uri="{FF2B5EF4-FFF2-40B4-BE49-F238E27FC236}">
                  <a16:creationId xmlns:a16="http://schemas.microsoft.com/office/drawing/2014/main" id="{1323C887-D30B-487A-945B-1AEAF11D0F11}"/>
                </a:ext>
              </a:extLst>
            </p:cNvPr>
            <p:cNvSpPr>
              <a:spLocks/>
            </p:cNvSpPr>
            <p:nvPr/>
          </p:nvSpPr>
          <p:spPr bwMode="auto">
            <a:xfrm rot="2700000">
              <a:off x="1729787" y="8467767"/>
              <a:ext cx="1330870" cy="1330870"/>
            </a:xfrm>
            <a:prstGeom prst="ellipse">
              <a:avLst/>
            </a:prstGeom>
            <a:solidFill>
              <a:srgbClr val="FFFFFF"/>
            </a:solidFill>
            <a:ln w="12700" cap="flat" cmpd="sng">
              <a:noFill/>
              <a:prstDash val="solid"/>
              <a:miter lim="40000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9050" tIns="19050" rIns="19050" bIns="19050" anchor="ctr"/>
            <a:lstStyle/>
            <a:p>
              <a:endParaRPr lang="ar-IQ" sz="1200">
                <a:ea typeface="Helvetica Light" charset="0"/>
                <a:cs typeface="Helvetica Light" charset="0"/>
                <a:sym typeface="Helvetica Light" charset="0"/>
              </a:endParaRPr>
            </a:p>
          </p:txBody>
        </p:sp>
        <p:sp>
          <p:nvSpPr>
            <p:cNvPr id="145" name="Oval 17">
              <a:extLst>
                <a:ext uri="{FF2B5EF4-FFF2-40B4-BE49-F238E27FC236}">
                  <a16:creationId xmlns:a16="http://schemas.microsoft.com/office/drawing/2014/main" id="{D15DE288-3A93-4432-8AD6-967ED31EC9B4}"/>
                </a:ext>
              </a:extLst>
            </p:cNvPr>
            <p:cNvSpPr>
              <a:spLocks/>
            </p:cNvSpPr>
            <p:nvPr/>
          </p:nvSpPr>
          <p:spPr bwMode="auto">
            <a:xfrm rot="8100000">
              <a:off x="8456983" y="8456982"/>
              <a:ext cx="1330870" cy="1330870"/>
            </a:xfrm>
            <a:prstGeom prst="ellipse">
              <a:avLst/>
            </a:prstGeom>
            <a:solidFill>
              <a:srgbClr val="FFFFFF"/>
            </a:solidFill>
            <a:ln w="12700" cap="flat" cmpd="sng">
              <a:noFill/>
              <a:prstDash val="solid"/>
              <a:miter lim="40000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9050" tIns="19050" rIns="19050" bIns="19050" anchor="ctr"/>
            <a:lstStyle/>
            <a:p>
              <a:endParaRPr lang="ar-IQ" sz="1200">
                <a:ea typeface="Helvetica Light" charset="0"/>
                <a:cs typeface="Helvetica Light" charset="0"/>
                <a:sym typeface="Helvetica Light" charset="0"/>
              </a:endParaRPr>
            </a:p>
          </p:txBody>
        </p:sp>
        <p:sp>
          <p:nvSpPr>
            <p:cNvPr id="146" name="Oval 18">
              <a:extLst>
                <a:ext uri="{FF2B5EF4-FFF2-40B4-BE49-F238E27FC236}">
                  <a16:creationId xmlns:a16="http://schemas.microsoft.com/office/drawing/2014/main" id="{E624C4E8-99A0-4E59-9930-EA653DC9D498}"/>
                </a:ext>
              </a:extLst>
            </p:cNvPr>
            <p:cNvSpPr>
              <a:spLocks/>
            </p:cNvSpPr>
            <p:nvPr/>
          </p:nvSpPr>
          <p:spPr bwMode="auto">
            <a:xfrm rot="8100000">
              <a:off x="1729788" y="1729787"/>
              <a:ext cx="1330870" cy="1330871"/>
            </a:xfrm>
            <a:prstGeom prst="ellipse">
              <a:avLst/>
            </a:prstGeom>
            <a:solidFill>
              <a:srgbClr val="FFFFFF"/>
            </a:solidFill>
            <a:ln w="12700" cap="flat" cmpd="sng">
              <a:noFill/>
              <a:prstDash val="solid"/>
              <a:miter lim="40000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9050" tIns="19050" rIns="19050" bIns="19050" anchor="ctr"/>
            <a:lstStyle/>
            <a:p>
              <a:endParaRPr lang="ar-IQ" sz="1200">
                <a:ea typeface="Helvetica Light" charset="0"/>
                <a:cs typeface="Helvetica Light" charset="0"/>
                <a:sym typeface="Helvetica Light" charset="0"/>
              </a:endParaRPr>
            </a:p>
          </p:txBody>
        </p:sp>
        <p:sp>
          <p:nvSpPr>
            <p:cNvPr id="147" name="Oval 19">
              <a:extLst>
                <a:ext uri="{FF2B5EF4-FFF2-40B4-BE49-F238E27FC236}">
                  <a16:creationId xmlns:a16="http://schemas.microsoft.com/office/drawing/2014/main" id="{7B93717E-AE3C-4530-B8E3-CE564C8C4BCA}"/>
                </a:ext>
              </a:extLst>
            </p:cNvPr>
            <p:cNvSpPr>
              <a:spLocks/>
            </p:cNvSpPr>
            <p:nvPr/>
          </p:nvSpPr>
          <p:spPr bwMode="auto">
            <a:xfrm rot="8100000">
              <a:off x="1920361" y="1920361"/>
              <a:ext cx="949723" cy="949723"/>
            </a:xfrm>
            <a:prstGeom prst="ellipse">
              <a:avLst/>
            </a:prstGeom>
            <a:solidFill>
              <a:schemeClr val="accent6"/>
            </a:solidFill>
            <a:ln w="12700" cap="flat" cmpd="sng">
              <a:noFill/>
              <a:prstDash val="solid"/>
              <a:miter lim="40000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9050" tIns="19050" rIns="19050" bIns="19050" anchor="ctr"/>
            <a:lstStyle/>
            <a:p>
              <a:endParaRPr lang="ar-IQ" sz="1200">
                <a:ea typeface="Helvetica Light" charset="0"/>
                <a:cs typeface="Helvetica Light" charset="0"/>
                <a:sym typeface="Helvetica Light" charset="0"/>
              </a:endParaRPr>
            </a:p>
          </p:txBody>
        </p:sp>
        <p:sp>
          <p:nvSpPr>
            <p:cNvPr id="148" name="Oval 20">
              <a:extLst>
                <a:ext uri="{FF2B5EF4-FFF2-40B4-BE49-F238E27FC236}">
                  <a16:creationId xmlns:a16="http://schemas.microsoft.com/office/drawing/2014/main" id="{25BF3320-7ACA-4A29-95DE-C847A80865A5}"/>
                </a:ext>
              </a:extLst>
            </p:cNvPr>
            <p:cNvSpPr>
              <a:spLocks/>
            </p:cNvSpPr>
            <p:nvPr/>
          </p:nvSpPr>
          <p:spPr bwMode="auto">
            <a:xfrm rot="8100000">
              <a:off x="5289351" y="540132"/>
              <a:ext cx="949724" cy="949724"/>
            </a:xfrm>
            <a:prstGeom prst="ellipse">
              <a:avLst/>
            </a:prstGeom>
            <a:solidFill>
              <a:schemeClr val="accent6"/>
            </a:solidFill>
            <a:ln w="12700" cap="flat" cmpd="sng">
              <a:noFill/>
              <a:prstDash val="solid"/>
              <a:miter lim="40000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9050" tIns="19050" rIns="19050" bIns="19050" anchor="ctr"/>
            <a:lstStyle/>
            <a:p>
              <a:endParaRPr lang="ar-IQ" sz="1200">
                <a:ea typeface="Helvetica Light" charset="0"/>
                <a:cs typeface="Helvetica Light" charset="0"/>
                <a:sym typeface="Helvetica Light" charset="0"/>
              </a:endParaRPr>
            </a:p>
          </p:txBody>
        </p:sp>
        <p:sp>
          <p:nvSpPr>
            <p:cNvPr id="149" name="Oval 21">
              <a:extLst>
                <a:ext uri="{FF2B5EF4-FFF2-40B4-BE49-F238E27FC236}">
                  <a16:creationId xmlns:a16="http://schemas.microsoft.com/office/drawing/2014/main" id="{78CE579A-FE49-404D-B4C0-843435F2E77E}"/>
                </a:ext>
              </a:extLst>
            </p:cNvPr>
            <p:cNvSpPr>
              <a:spLocks/>
            </p:cNvSpPr>
            <p:nvPr/>
          </p:nvSpPr>
          <p:spPr bwMode="auto">
            <a:xfrm rot="8100000">
              <a:off x="8647555" y="1931146"/>
              <a:ext cx="949724" cy="949724"/>
            </a:xfrm>
            <a:prstGeom prst="ellipse">
              <a:avLst/>
            </a:prstGeom>
            <a:solidFill>
              <a:schemeClr val="accent6"/>
            </a:solidFill>
            <a:ln w="12700" cap="flat" cmpd="sng">
              <a:noFill/>
              <a:prstDash val="solid"/>
              <a:miter lim="40000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9050" tIns="19050" rIns="19050" bIns="19050" anchor="ctr"/>
            <a:lstStyle/>
            <a:p>
              <a:endParaRPr lang="ar-IQ" sz="1200">
                <a:ea typeface="Helvetica Light" charset="0"/>
                <a:cs typeface="Helvetica Light" charset="0"/>
                <a:sym typeface="Helvetica Light" charset="0"/>
              </a:endParaRPr>
            </a:p>
          </p:txBody>
        </p:sp>
        <p:sp>
          <p:nvSpPr>
            <p:cNvPr id="150" name="Oval 22">
              <a:extLst>
                <a:ext uri="{FF2B5EF4-FFF2-40B4-BE49-F238E27FC236}">
                  <a16:creationId xmlns:a16="http://schemas.microsoft.com/office/drawing/2014/main" id="{842F2FA7-295E-48AC-A498-CC9EF246AE89}"/>
                </a:ext>
              </a:extLst>
            </p:cNvPr>
            <p:cNvSpPr>
              <a:spLocks/>
            </p:cNvSpPr>
            <p:nvPr/>
          </p:nvSpPr>
          <p:spPr bwMode="auto">
            <a:xfrm rot="8100000">
              <a:off x="10038571" y="5289351"/>
              <a:ext cx="949722" cy="949723"/>
            </a:xfrm>
            <a:prstGeom prst="ellipse">
              <a:avLst/>
            </a:prstGeom>
            <a:solidFill>
              <a:schemeClr val="accent6"/>
            </a:solidFill>
            <a:ln w="12700" cap="flat" cmpd="sng">
              <a:noFill/>
              <a:prstDash val="solid"/>
              <a:miter lim="40000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9050" tIns="19050" rIns="19050" bIns="19050" anchor="ctr"/>
            <a:lstStyle/>
            <a:p>
              <a:endParaRPr lang="ar-IQ" sz="1200">
                <a:ea typeface="Helvetica Light" charset="0"/>
                <a:cs typeface="Helvetica Light" charset="0"/>
                <a:sym typeface="Helvetica Light" charset="0"/>
              </a:endParaRPr>
            </a:p>
          </p:txBody>
        </p:sp>
        <p:sp>
          <p:nvSpPr>
            <p:cNvPr id="151" name="Oval 23">
              <a:extLst>
                <a:ext uri="{FF2B5EF4-FFF2-40B4-BE49-F238E27FC236}">
                  <a16:creationId xmlns:a16="http://schemas.microsoft.com/office/drawing/2014/main" id="{4882A051-AB22-4845-B33B-ED24DB90F959}"/>
                </a:ext>
              </a:extLst>
            </p:cNvPr>
            <p:cNvSpPr>
              <a:spLocks/>
            </p:cNvSpPr>
            <p:nvPr/>
          </p:nvSpPr>
          <p:spPr bwMode="auto">
            <a:xfrm rot="8100000">
              <a:off x="8647555" y="8658341"/>
              <a:ext cx="949724" cy="949723"/>
            </a:xfrm>
            <a:prstGeom prst="ellipse">
              <a:avLst/>
            </a:prstGeom>
            <a:solidFill>
              <a:schemeClr val="accent6"/>
            </a:solidFill>
            <a:ln w="12700" cap="flat" cmpd="sng">
              <a:noFill/>
              <a:prstDash val="solid"/>
              <a:miter lim="40000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9050" tIns="19050" rIns="19050" bIns="19050" anchor="ctr"/>
            <a:lstStyle/>
            <a:p>
              <a:endParaRPr lang="ar-IQ" sz="1200">
                <a:ea typeface="Helvetica Light" charset="0"/>
                <a:cs typeface="Helvetica Light" charset="0"/>
                <a:sym typeface="Helvetica Light" charset="0"/>
              </a:endParaRPr>
            </a:p>
          </p:txBody>
        </p:sp>
        <p:sp>
          <p:nvSpPr>
            <p:cNvPr id="152" name="Oval 24">
              <a:extLst>
                <a:ext uri="{FF2B5EF4-FFF2-40B4-BE49-F238E27FC236}">
                  <a16:creationId xmlns:a16="http://schemas.microsoft.com/office/drawing/2014/main" id="{ECAD4F8D-C4A0-43CB-BFBB-230AAEE53BE4}"/>
                </a:ext>
              </a:extLst>
            </p:cNvPr>
            <p:cNvSpPr>
              <a:spLocks/>
            </p:cNvSpPr>
            <p:nvPr/>
          </p:nvSpPr>
          <p:spPr bwMode="auto">
            <a:xfrm rot="8100000">
              <a:off x="524879" y="5289351"/>
              <a:ext cx="949724" cy="949724"/>
            </a:xfrm>
            <a:prstGeom prst="ellipse">
              <a:avLst/>
            </a:prstGeom>
            <a:solidFill>
              <a:schemeClr val="accent6"/>
            </a:solidFill>
            <a:ln w="12700" cap="flat" cmpd="sng">
              <a:noFill/>
              <a:prstDash val="solid"/>
              <a:miter lim="40000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9050" tIns="19050" rIns="19050" bIns="19050" anchor="ctr"/>
            <a:lstStyle/>
            <a:p>
              <a:endParaRPr lang="ar-IQ" sz="1200">
                <a:ea typeface="Helvetica Light" charset="0"/>
                <a:cs typeface="Helvetica Light" charset="0"/>
                <a:sym typeface="Helvetica Light" charset="0"/>
              </a:endParaRPr>
            </a:p>
          </p:txBody>
        </p:sp>
        <p:sp>
          <p:nvSpPr>
            <p:cNvPr id="153" name="Oval 25">
              <a:extLst>
                <a:ext uri="{FF2B5EF4-FFF2-40B4-BE49-F238E27FC236}">
                  <a16:creationId xmlns:a16="http://schemas.microsoft.com/office/drawing/2014/main" id="{101BCBB1-7806-48CC-9520-9CD82F45BDD4}"/>
                </a:ext>
              </a:extLst>
            </p:cNvPr>
            <p:cNvSpPr>
              <a:spLocks/>
            </p:cNvSpPr>
            <p:nvPr/>
          </p:nvSpPr>
          <p:spPr bwMode="auto">
            <a:xfrm rot="8100000">
              <a:off x="1920361" y="8658341"/>
              <a:ext cx="949723" cy="949723"/>
            </a:xfrm>
            <a:prstGeom prst="ellipse">
              <a:avLst/>
            </a:prstGeom>
            <a:solidFill>
              <a:schemeClr val="accent6"/>
            </a:solidFill>
            <a:ln w="12700" cap="flat" cmpd="sng">
              <a:noFill/>
              <a:prstDash val="solid"/>
              <a:miter lim="40000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9050" tIns="19050" rIns="19050" bIns="19050" anchor="ctr"/>
            <a:lstStyle/>
            <a:p>
              <a:endParaRPr lang="ar-IQ" sz="1200">
                <a:ea typeface="Helvetica Light" charset="0"/>
                <a:cs typeface="Helvetica Light" charset="0"/>
                <a:sym typeface="Helvetica Light" charset="0"/>
              </a:endParaRPr>
            </a:p>
          </p:txBody>
        </p:sp>
        <p:sp>
          <p:nvSpPr>
            <p:cNvPr id="154" name="Oval 26">
              <a:extLst>
                <a:ext uri="{FF2B5EF4-FFF2-40B4-BE49-F238E27FC236}">
                  <a16:creationId xmlns:a16="http://schemas.microsoft.com/office/drawing/2014/main" id="{2A61FAAA-6E51-418A-B634-929BC6883E32}"/>
                </a:ext>
              </a:extLst>
            </p:cNvPr>
            <p:cNvSpPr>
              <a:spLocks/>
            </p:cNvSpPr>
            <p:nvPr/>
          </p:nvSpPr>
          <p:spPr bwMode="auto">
            <a:xfrm rot="8100000">
              <a:off x="5289351" y="10053823"/>
              <a:ext cx="949724" cy="949724"/>
            </a:xfrm>
            <a:prstGeom prst="ellipse">
              <a:avLst/>
            </a:prstGeom>
            <a:solidFill>
              <a:schemeClr val="accent6"/>
            </a:solidFill>
            <a:ln w="12700" cap="flat" cmpd="sng">
              <a:noFill/>
              <a:prstDash val="solid"/>
              <a:miter lim="40000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9050" tIns="19050" rIns="19050" bIns="19050" anchor="ctr"/>
            <a:lstStyle/>
            <a:p>
              <a:endParaRPr lang="ar-IQ" sz="1200">
                <a:ea typeface="Helvetica Light" charset="0"/>
                <a:cs typeface="Helvetica Light" charset="0"/>
                <a:sym typeface="Helvetica Light" charset="0"/>
              </a:endParaRPr>
            </a:p>
          </p:txBody>
        </p:sp>
      </p:grpSp>
      <p:sp>
        <p:nvSpPr>
          <p:cNvPr id="155" name="Freeform 761">
            <a:extLst>
              <a:ext uri="{FF2B5EF4-FFF2-40B4-BE49-F238E27FC236}">
                <a16:creationId xmlns:a16="http://schemas.microsoft.com/office/drawing/2014/main" id="{719A0191-5305-4254-A966-DEB6B74DB866}"/>
              </a:ext>
            </a:extLst>
          </p:cNvPr>
          <p:cNvSpPr>
            <a:spLocks/>
          </p:cNvSpPr>
          <p:nvPr/>
        </p:nvSpPr>
        <p:spPr bwMode="auto">
          <a:xfrm>
            <a:off x="4003643" y="2236103"/>
            <a:ext cx="211469" cy="233157"/>
          </a:xfrm>
          <a:custGeom>
            <a:avLst/>
            <a:gdLst>
              <a:gd name="T0" fmla="*/ 40 w 195"/>
              <a:gd name="T1" fmla="*/ 3 h 215"/>
              <a:gd name="T2" fmla="*/ 59 w 195"/>
              <a:gd name="T3" fmla="*/ 23 h 215"/>
              <a:gd name="T4" fmla="*/ 81 w 195"/>
              <a:gd name="T5" fmla="*/ 53 h 215"/>
              <a:gd name="T6" fmla="*/ 195 w 195"/>
              <a:gd name="T7" fmla="*/ 60 h 215"/>
              <a:gd name="T8" fmla="*/ 170 w 195"/>
              <a:gd name="T9" fmla="*/ 74 h 215"/>
              <a:gd name="T10" fmla="*/ 167 w 195"/>
              <a:gd name="T11" fmla="*/ 81 h 215"/>
              <a:gd name="T12" fmla="*/ 165 w 195"/>
              <a:gd name="T13" fmla="*/ 80 h 215"/>
              <a:gd name="T14" fmla="*/ 161 w 195"/>
              <a:gd name="T15" fmla="*/ 76 h 215"/>
              <a:gd name="T16" fmla="*/ 128 w 195"/>
              <a:gd name="T17" fmla="*/ 83 h 215"/>
              <a:gd name="T18" fmla="*/ 133 w 195"/>
              <a:gd name="T19" fmla="*/ 94 h 215"/>
              <a:gd name="T20" fmla="*/ 128 w 195"/>
              <a:gd name="T21" fmla="*/ 97 h 215"/>
              <a:gd name="T22" fmla="*/ 125 w 195"/>
              <a:gd name="T23" fmla="*/ 93 h 215"/>
              <a:gd name="T24" fmla="*/ 119 w 195"/>
              <a:gd name="T25" fmla="*/ 87 h 215"/>
              <a:gd name="T26" fmla="*/ 119 w 195"/>
              <a:gd name="T27" fmla="*/ 120 h 215"/>
              <a:gd name="T28" fmla="*/ 142 w 195"/>
              <a:gd name="T29" fmla="*/ 164 h 215"/>
              <a:gd name="T30" fmla="*/ 183 w 195"/>
              <a:gd name="T31" fmla="*/ 180 h 215"/>
              <a:gd name="T32" fmla="*/ 152 w 195"/>
              <a:gd name="T33" fmla="*/ 185 h 215"/>
              <a:gd name="T34" fmla="*/ 130 w 195"/>
              <a:gd name="T35" fmla="*/ 215 h 215"/>
              <a:gd name="T36" fmla="*/ 131 w 195"/>
              <a:gd name="T37" fmla="*/ 173 h 215"/>
              <a:gd name="T38" fmla="*/ 79 w 195"/>
              <a:gd name="T39" fmla="*/ 109 h 215"/>
              <a:gd name="T40" fmla="*/ 71 w 195"/>
              <a:gd name="T41" fmla="*/ 123 h 215"/>
              <a:gd name="T42" fmla="*/ 74 w 195"/>
              <a:gd name="T43" fmla="*/ 131 h 215"/>
              <a:gd name="T44" fmla="*/ 74 w 195"/>
              <a:gd name="T45" fmla="*/ 133 h 215"/>
              <a:gd name="T46" fmla="*/ 65 w 195"/>
              <a:gd name="T47" fmla="*/ 132 h 215"/>
              <a:gd name="T48" fmla="*/ 41 w 195"/>
              <a:gd name="T49" fmla="*/ 151 h 215"/>
              <a:gd name="T50" fmla="*/ 44 w 195"/>
              <a:gd name="T51" fmla="*/ 158 h 215"/>
              <a:gd name="T52" fmla="*/ 45 w 195"/>
              <a:gd name="T53" fmla="*/ 162 h 215"/>
              <a:gd name="T54" fmla="*/ 38 w 195"/>
              <a:gd name="T55" fmla="*/ 162 h 215"/>
              <a:gd name="T56" fmla="*/ 12 w 195"/>
              <a:gd name="T57" fmla="*/ 183 h 215"/>
              <a:gd name="T58" fmla="*/ 50 w 195"/>
              <a:gd name="T59" fmla="*/ 71 h 215"/>
              <a:gd name="T60" fmla="*/ 30 w 195"/>
              <a:gd name="T61" fmla="*/ 40 h 215"/>
              <a:gd name="T62" fmla="*/ 21 w 195"/>
              <a:gd name="T63" fmla="*/ 15 h 215"/>
              <a:gd name="T64" fmla="*/ 25 w 195"/>
              <a:gd name="T65" fmla="*/ 1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95" h="215">
                <a:moveTo>
                  <a:pt x="33" y="0"/>
                </a:moveTo>
                <a:lnTo>
                  <a:pt x="40" y="3"/>
                </a:lnTo>
                <a:lnTo>
                  <a:pt x="50" y="10"/>
                </a:lnTo>
                <a:lnTo>
                  <a:pt x="59" y="23"/>
                </a:lnTo>
                <a:lnTo>
                  <a:pt x="70" y="36"/>
                </a:lnTo>
                <a:lnTo>
                  <a:pt x="81" y="53"/>
                </a:lnTo>
                <a:lnTo>
                  <a:pt x="195" y="46"/>
                </a:lnTo>
                <a:lnTo>
                  <a:pt x="195" y="60"/>
                </a:lnTo>
                <a:lnTo>
                  <a:pt x="169" y="70"/>
                </a:lnTo>
                <a:lnTo>
                  <a:pt x="170" y="74"/>
                </a:lnTo>
                <a:lnTo>
                  <a:pt x="171" y="78"/>
                </a:lnTo>
                <a:lnTo>
                  <a:pt x="167" y="81"/>
                </a:lnTo>
                <a:lnTo>
                  <a:pt x="166" y="81"/>
                </a:lnTo>
                <a:lnTo>
                  <a:pt x="165" y="80"/>
                </a:lnTo>
                <a:lnTo>
                  <a:pt x="164" y="78"/>
                </a:lnTo>
                <a:lnTo>
                  <a:pt x="161" y="76"/>
                </a:lnTo>
                <a:lnTo>
                  <a:pt x="159" y="74"/>
                </a:lnTo>
                <a:lnTo>
                  <a:pt x="128" y="83"/>
                </a:lnTo>
                <a:lnTo>
                  <a:pt x="131" y="88"/>
                </a:lnTo>
                <a:lnTo>
                  <a:pt x="133" y="94"/>
                </a:lnTo>
                <a:lnTo>
                  <a:pt x="128" y="97"/>
                </a:lnTo>
                <a:lnTo>
                  <a:pt x="128" y="97"/>
                </a:lnTo>
                <a:lnTo>
                  <a:pt x="127" y="95"/>
                </a:lnTo>
                <a:lnTo>
                  <a:pt x="125" y="93"/>
                </a:lnTo>
                <a:lnTo>
                  <a:pt x="122" y="91"/>
                </a:lnTo>
                <a:lnTo>
                  <a:pt x="119" y="87"/>
                </a:lnTo>
                <a:lnTo>
                  <a:pt x="104" y="93"/>
                </a:lnTo>
                <a:lnTo>
                  <a:pt x="119" y="120"/>
                </a:lnTo>
                <a:lnTo>
                  <a:pt x="131" y="144"/>
                </a:lnTo>
                <a:lnTo>
                  <a:pt x="142" y="164"/>
                </a:lnTo>
                <a:lnTo>
                  <a:pt x="181" y="173"/>
                </a:lnTo>
                <a:lnTo>
                  <a:pt x="183" y="180"/>
                </a:lnTo>
                <a:lnTo>
                  <a:pt x="152" y="184"/>
                </a:lnTo>
                <a:lnTo>
                  <a:pt x="152" y="185"/>
                </a:lnTo>
                <a:lnTo>
                  <a:pt x="145" y="188"/>
                </a:lnTo>
                <a:lnTo>
                  <a:pt x="130" y="215"/>
                </a:lnTo>
                <a:lnTo>
                  <a:pt x="124" y="211"/>
                </a:lnTo>
                <a:lnTo>
                  <a:pt x="131" y="173"/>
                </a:lnTo>
                <a:lnTo>
                  <a:pt x="104" y="140"/>
                </a:lnTo>
                <a:lnTo>
                  <a:pt x="79" y="109"/>
                </a:lnTo>
                <a:lnTo>
                  <a:pt x="69" y="120"/>
                </a:lnTo>
                <a:lnTo>
                  <a:pt x="71" y="123"/>
                </a:lnTo>
                <a:lnTo>
                  <a:pt x="73" y="127"/>
                </a:lnTo>
                <a:lnTo>
                  <a:pt x="74" y="131"/>
                </a:lnTo>
                <a:lnTo>
                  <a:pt x="74" y="132"/>
                </a:lnTo>
                <a:lnTo>
                  <a:pt x="74" y="133"/>
                </a:lnTo>
                <a:lnTo>
                  <a:pt x="70" y="135"/>
                </a:lnTo>
                <a:lnTo>
                  <a:pt x="65" y="132"/>
                </a:lnTo>
                <a:lnTo>
                  <a:pt x="62" y="128"/>
                </a:lnTo>
                <a:lnTo>
                  <a:pt x="41" y="151"/>
                </a:lnTo>
                <a:lnTo>
                  <a:pt x="42" y="155"/>
                </a:lnTo>
                <a:lnTo>
                  <a:pt x="44" y="158"/>
                </a:lnTo>
                <a:lnTo>
                  <a:pt x="45" y="161"/>
                </a:lnTo>
                <a:lnTo>
                  <a:pt x="45" y="162"/>
                </a:lnTo>
                <a:lnTo>
                  <a:pt x="41" y="164"/>
                </a:lnTo>
                <a:lnTo>
                  <a:pt x="38" y="162"/>
                </a:lnTo>
                <a:lnTo>
                  <a:pt x="34" y="158"/>
                </a:lnTo>
                <a:lnTo>
                  <a:pt x="12" y="183"/>
                </a:lnTo>
                <a:lnTo>
                  <a:pt x="0" y="177"/>
                </a:lnTo>
                <a:lnTo>
                  <a:pt x="50" y="71"/>
                </a:lnTo>
                <a:lnTo>
                  <a:pt x="39" y="54"/>
                </a:lnTo>
                <a:lnTo>
                  <a:pt x="30" y="40"/>
                </a:lnTo>
                <a:lnTo>
                  <a:pt x="24" y="26"/>
                </a:lnTo>
                <a:lnTo>
                  <a:pt x="21" y="15"/>
                </a:lnTo>
                <a:lnTo>
                  <a:pt x="22" y="7"/>
                </a:lnTo>
                <a:lnTo>
                  <a:pt x="25" y="1"/>
                </a:lnTo>
                <a:lnTo>
                  <a:pt x="33" y="0"/>
                </a:lnTo>
                <a:close/>
              </a:path>
            </a:pathLst>
          </a:custGeom>
          <a:solidFill>
            <a:schemeClr val="tx1">
              <a:lumMod val="50000"/>
              <a:lumOff val="50000"/>
            </a:schemeClr>
          </a:solidFill>
          <a:ln w="0">
            <a:noFill/>
            <a:prstDash val="solid"/>
            <a:round/>
            <a:headEnd/>
            <a:tailEnd/>
          </a:ln>
        </p:spPr>
        <p:txBody>
          <a:bodyPr vert="horz" wrap="square" lIns="68580" tIns="34290" rIns="68580" bIns="34290" numCol="1" anchor="t" anchorCtr="0" compatLnSpc="1">
            <a:prstTxWarp prst="textNoShape">
              <a:avLst/>
            </a:prstTxWarp>
          </a:bodyPr>
          <a:lstStyle/>
          <a:p>
            <a:endParaRPr lang="ar-IQ" sz="1013"/>
          </a:p>
        </p:txBody>
      </p:sp>
      <p:sp>
        <p:nvSpPr>
          <p:cNvPr id="156" name="Freeform 97">
            <a:extLst>
              <a:ext uri="{FF2B5EF4-FFF2-40B4-BE49-F238E27FC236}">
                <a16:creationId xmlns:a16="http://schemas.microsoft.com/office/drawing/2014/main" id="{6C8CCBC7-A3A3-4E02-83A9-416F4C6FDF30}"/>
              </a:ext>
            </a:extLst>
          </p:cNvPr>
          <p:cNvSpPr>
            <a:spLocks noEditPoints="1"/>
          </p:cNvSpPr>
          <p:nvPr/>
        </p:nvSpPr>
        <p:spPr bwMode="auto">
          <a:xfrm>
            <a:off x="3051325" y="3644383"/>
            <a:ext cx="242606" cy="181223"/>
          </a:xfrm>
          <a:custGeom>
            <a:avLst/>
            <a:gdLst>
              <a:gd name="T0" fmla="*/ 202 w 215"/>
              <a:gd name="T1" fmla="*/ 24 h 161"/>
              <a:gd name="T2" fmla="*/ 54 w 215"/>
              <a:gd name="T3" fmla="*/ 9 h 161"/>
              <a:gd name="T4" fmla="*/ 50 w 215"/>
              <a:gd name="T5" fmla="*/ 4 h 161"/>
              <a:gd name="T6" fmla="*/ 48 w 215"/>
              <a:gd name="T7" fmla="*/ 2 h 161"/>
              <a:gd name="T8" fmla="*/ 46 w 215"/>
              <a:gd name="T9" fmla="*/ 1 h 161"/>
              <a:gd name="T10" fmla="*/ 43 w 215"/>
              <a:gd name="T11" fmla="*/ 1 h 161"/>
              <a:gd name="T12" fmla="*/ 14 w 215"/>
              <a:gd name="T13" fmla="*/ 0 h 161"/>
              <a:gd name="T14" fmla="*/ 14 w 215"/>
              <a:gd name="T15" fmla="*/ 27 h 161"/>
              <a:gd name="T16" fmla="*/ 41 w 215"/>
              <a:gd name="T17" fmla="*/ 44 h 161"/>
              <a:gd name="T18" fmla="*/ 64 w 215"/>
              <a:gd name="T19" fmla="*/ 97 h 161"/>
              <a:gd name="T20" fmla="*/ 68 w 215"/>
              <a:gd name="T21" fmla="*/ 106 h 161"/>
              <a:gd name="T22" fmla="*/ 77 w 215"/>
              <a:gd name="T23" fmla="*/ 115 h 161"/>
              <a:gd name="T24" fmla="*/ 174 w 215"/>
              <a:gd name="T25" fmla="*/ 115 h 161"/>
              <a:gd name="T26" fmla="*/ 183 w 215"/>
              <a:gd name="T27" fmla="*/ 106 h 161"/>
              <a:gd name="T28" fmla="*/ 211 w 215"/>
              <a:gd name="T29" fmla="*/ 28 h 161"/>
              <a:gd name="T30" fmla="*/ 177 w 215"/>
              <a:gd name="T31" fmla="*/ 100 h 161"/>
              <a:gd name="T32" fmla="*/ 176 w 215"/>
              <a:gd name="T33" fmla="*/ 103 h 161"/>
              <a:gd name="T34" fmla="*/ 170 w 215"/>
              <a:gd name="T35" fmla="*/ 107 h 161"/>
              <a:gd name="T36" fmla="*/ 166 w 215"/>
              <a:gd name="T37" fmla="*/ 108 h 161"/>
              <a:gd name="T38" fmla="*/ 81 w 215"/>
              <a:gd name="T39" fmla="*/ 107 h 161"/>
              <a:gd name="T40" fmla="*/ 75 w 215"/>
              <a:gd name="T41" fmla="*/ 99 h 161"/>
              <a:gd name="T42" fmla="*/ 52 w 215"/>
              <a:gd name="T43" fmla="*/ 51 h 161"/>
              <a:gd name="T44" fmla="*/ 38 w 215"/>
              <a:gd name="T45" fmla="*/ 20 h 161"/>
              <a:gd name="T46" fmla="*/ 8 w 215"/>
              <a:gd name="T47" fmla="*/ 14 h 161"/>
              <a:gd name="T48" fmla="*/ 42 w 215"/>
              <a:gd name="T49" fmla="*/ 8 h 161"/>
              <a:gd name="T50" fmla="*/ 44 w 215"/>
              <a:gd name="T51" fmla="*/ 9 h 161"/>
              <a:gd name="T52" fmla="*/ 45 w 215"/>
              <a:gd name="T53" fmla="*/ 10 h 161"/>
              <a:gd name="T54" fmla="*/ 47 w 215"/>
              <a:gd name="T55" fmla="*/ 12 h 161"/>
              <a:gd name="T56" fmla="*/ 202 w 215"/>
              <a:gd name="T57" fmla="*/ 31 h 161"/>
              <a:gd name="T58" fmla="*/ 199 w 215"/>
              <a:gd name="T59" fmla="*/ 51 h 161"/>
              <a:gd name="T60" fmla="*/ 77 w 215"/>
              <a:gd name="T61" fmla="*/ 142 h 161"/>
              <a:gd name="T62" fmla="*/ 115 w 215"/>
              <a:gd name="T63" fmla="*/ 142 h 161"/>
              <a:gd name="T64" fmla="*/ 96 w 215"/>
              <a:gd name="T65" fmla="*/ 154 h 161"/>
              <a:gd name="T66" fmla="*/ 96 w 215"/>
              <a:gd name="T67" fmla="*/ 130 h 161"/>
              <a:gd name="T68" fmla="*/ 96 w 215"/>
              <a:gd name="T69" fmla="*/ 154 h 161"/>
              <a:gd name="T70" fmla="*/ 142 w 215"/>
              <a:gd name="T71" fmla="*/ 142 h 161"/>
              <a:gd name="T72" fmla="*/ 180 w 215"/>
              <a:gd name="T73" fmla="*/ 142 h 161"/>
              <a:gd name="T74" fmla="*/ 161 w 215"/>
              <a:gd name="T75" fmla="*/ 154 h 161"/>
              <a:gd name="T76" fmla="*/ 161 w 215"/>
              <a:gd name="T77" fmla="*/ 130 h 161"/>
              <a:gd name="T78" fmla="*/ 161 w 215"/>
              <a:gd name="T79" fmla="*/ 154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15" h="161">
                <a:moveTo>
                  <a:pt x="211" y="28"/>
                </a:moveTo>
                <a:cubicBezTo>
                  <a:pt x="209" y="26"/>
                  <a:pt x="207" y="24"/>
                  <a:pt x="202" y="24"/>
                </a:cubicBezTo>
                <a:cubicBezTo>
                  <a:pt x="61" y="24"/>
                  <a:pt x="61" y="24"/>
                  <a:pt x="61" y="24"/>
                </a:cubicBezTo>
                <a:cubicBezTo>
                  <a:pt x="54" y="9"/>
                  <a:pt x="54" y="9"/>
                  <a:pt x="54" y="9"/>
                </a:cubicBezTo>
                <a:cubicBezTo>
                  <a:pt x="54" y="8"/>
                  <a:pt x="53" y="7"/>
                  <a:pt x="52" y="6"/>
                </a:cubicBezTo>
                <a:cubicBezTo>
                  <a:pt x="52" y="5"/>
                  <a:pt x="51" y="5"/>
                  <a:pt x="50" y="4"/>
                </a:cubicBezTo>
                <a:cubicBezTo>
                  <a:pt x="50" y="3"/>
                  <a:pt x="49" y="3"/>
                  <a:pt x="49" y="2"/>
                </a:cubicBezTo>
                <a:cubicBezTo>
                  <a:pt x="48" y="2"/>
                  <a:pt x="48" y="2"/>
                  <a:pt x="48" y="2"/>
                </a:cubicBezTo>
                <a:cubicBezTo>
                  <a:pt x="48" y="2"/>
                  <a:pt x="47" y="2"/>
                  <a:pt x="46" y="1"/>
                </a:cubicBezTo>
                <a:cubicBezTo>
                  <a:pt x="46" y="1"/>
                  <a:pt x="46" y="1"/>
                  <a:pt x="46" y="1"/>
                </a:cubicBezTo>
                <a:cubicBezTo>
                  <a:pt x="45" y="1"/>
                  <a:pt x="44" y="1"/>
                  <a:pt x="44" y="1"/>
                </a:cubicBezTo>
                <a:cubicBezTo>
                  <a:pt x="43" y="1"/>
                  <a:pt x="43" y="1"/>
                  <a:pt x="43" y="1"/>
                </a:cubicBezTo>
                <a:cubicBezTo>
                  <a:pt x="42" y="0"/>
                  <a:pt x="42" y="0"/>
                  <a:pt x="42" y="0"/>
                </a:cubicBezTo>
                <a:cubicBezTo>
                  <a:pt x="14" y="0"/>
                  <a:pt x="14" y="0"/>
                  <a:pt x="14" y="0"/>
                </a:cubicBezTo>
                <a:cubicBezTo>
                  <a:pt x="6" y="0"/>
                  <a:pt x="0" y="6"/>
                  <a:pt x="0" y="14"/>
                </a:cubicBezTo>
                <a:cubicBezTo>
                  <a:pt x="0" y="21"/>
                  <a:pt x="6" y="27"/>
                  <a:pt x="14" y="27"/>
                </a:cubicBezTo>
                <a:cubicBezTo>
                  <a:pt x="33" y="27"/>
                  <a:pt x="33" y="27"/>
                  <a:pt x="33" y="27"/>
                </a:cubicBezTo>
                <a:cubicBezTo>
                  <a:pt x="41" y="44"/>
                  <a:pt x="41" y="44"/>
                  <a:pt x="41" y="44"/>
                </a:cubicBezTo>
                <a:cubicBezTo>
                  <a:pt x="42" y="49"/>
                  <a:pt x="45" y="54"/>
                  <a:pt x="45" y="54"/>
                </a:cubicBezTo>
                <a:cubicBezTo>
                  <a:pt x="64" y="97"/>
                  <a:pt x="64" y="97"/>
                  <a:pt x="64" y="97"/>
                </a:cubicBezTo>
                <a:cubicBezTo>
                  <a:pt x="64" y="97"/>
                  <a:pt x="64" y="98"/>
                  <a:pt x="65" y="98"/>
                </a:cubicBezTo>
                <a:cubicBezTo>
                  <a:pt x="68" y="106"/>
                  <a:pt x="68" y="106"/>
                  <a:pt x="68" y="106"/>
                </a:cubicBezTo>
                <a:cubicBezTo>
                  <a:pt x="70" y="110"/>
                  <a:pt x="73" y="113"/>
                  <a:pt x="78" y="115"/>
                </a:cubicBezTo>
                <a:cubicBezTo>
                  <a:pt x="77" y="115"/>
                  <a:pt x="77" y="115"/>
                  <a:pt x="77" y="115"/>
                </a:cubicBezTo>
                <a:cubicBezTo>
                  <a:pt x="170" y="115"/>
                  <a:pt x="170" y="115"/>
                  <a:pt x="170" y="115"/>
                </a:cubicBezTo>
                <a:cubicBezTo>
                  <a:pt x="174" y="115"/>
                  <a:pt x="174" y="115"/>
                  <a:pt x="174" y="115"/>
                </a:cubicBezTo>
                <a:cubicBezTo>
                  <a:pt x="174" y="115"/>
                  <a:pt x="174" y="115"/>
                  <a:pt x="174" y="115"/>
                </a:cubicBezTo>
                <a:cubicBezTo>
                  <a:pt x="178" y="113"/>
                  <a:pt x="182" y="110"/>
                  <a:pt x="183" y="106"/>
                </a:cubicBezTo>
                <a:cubicBezTo>
                  <a:pt x="206" y="54"/>
                  <a:pt x="206" y="54"/>
                  <a:pt x="206" y="54"/>
                </a:cubicBezTo>
                <a:cubicBezTo>
                  <a:pt x="208" y="51"/>
                  <a:pt x="215" y="36"/>
                  <a:pt x="211" y="28"/>
                </a:cubicBezTo>
                <a:close/>
                <a:moveTo>
                  <a:pt x="199" y="51"/>
                </a:moveTo>
                <a:cubicBezTo>
                  <a:pt x="177" y="100"/>
                  <a:pt x="177" y="100"/>
                  <a:pt x="177" y="100"/>
                </a:cubicBezTo>
                <a:cubicBezTo>
                  <a:pt x="177" y="99"/>
                  <a:pt x="177" y="99"/>
                  <a:pt x="177" y="99"/>
                </a:cubicBezTo>
                <a:cubicBezTo>
                  <a:pt x="176" y="103"/>
                  <a:pt x="176" y="103"/>
                  <a:pt x="176" y="103"/>
                </a:cubicBezTo>
                <a:cubicBezTo>
                  <a:pt x="175" y="106"/>
                  <a:pt x="173" y="107"/>
                  <a:pt x="170" y="107"/>
                </a:cubicBezTo>
                <a:cubicBezTo>
                  <a:pt x="170" y="107"/>
                  <a:pt x="170" y="107"/>
                  <a:pt x="170" y="107"/>
                </a:cubicBezTo>
                <a:cubicBezTo>
                  <a:pt x="166" y="107"/>
                  <a:pt x="166" y="107"/>
                  <a:pt x="166" y="107"/>
                </a:cubicBezTo>
                <a:cubicBezTo>
                  <a:pt x="166" y="108"/>
                  <a:pt x="166" y="108"/>
                  <a:pt x="166" y="108"/>
                </a:cubicBezTo>
                <a:cubicBezTo>
                  <a:pt x="85" y="108"/>
                  <a:pt x="85" y="108"/>
                  <a:pt x="85" y="108"/>
                </a:cubicBezTo>
                <a:cubicBezTo>
                  <a:pt x="81" y="107"/>
                  <a:pt x="81" y="107"/>
                  <a:pt x="81" y="107"/>
                </a:cubicBezTo>
                <a:cubicBezTo>
                  <a:pt x="79" y="107"/>
                  <a:pt x="76" y="106"/>
                  <a:pt x="76" y="103"/>
                </a:cubicBezTo>
                <a:cubicBezTo>
                  <a:pt x="75" y="99"/>
                  <a:pt x="75" y="99"/>
                  <a:pt x="75" y="99"/>
                </a:cubicBezTo>
                <a:cubicBezTo>
                  <a:pt x="74" y="100"/>
                  <a:pt x="74" y="100"/>
                  <a:pt x="74" y="100"/>
                </a:cubicBezTo>
                <a:cubicBezTo>
                  <a:pt x="52" y="51"/>
                  <a:pt x="52" y="51"/>
                  <a:pt x="52" y="51"/>
                </a:cubicBezTo>
                <a:cubicBezTo>
                  <a:pt x="52" y="51"/>
                  <a:pt x="49" y="46"/>
                  <a:pt x="48" y="41"/>
                </a:cubicBezTo>
                <a:cubicBezTo>
                  <a:pt x="38" y="20"/>
                  <a:pt x="38" y="20"/>
                  <a:pt x="38" y="20"/>
                </a:cubicBezTo>
                <a:cubicBezTo>
                  <a:pt x="14" y="20"/>
                  <a:pt x="14" y="20"/>
                  <a:pt x="14" y="20"/>
                </a:cubicBezTo>
                <a:cubicBezTo>
                  <a:pt x="11" y="20"/>
                  <a:pt x="8" y="17"/>
                  <a:pt x="8" y="14"/>
                </a:cubicBezTo>
                <a:cubicBezTo>
                  <a:pt x="8" y="11"/>
                  <a:pt x="11" y="8"/>
                  <a:pt x="14" y="8"/>
                </a:cubicBezTo>
                <a:cubicBezTo>
                  <a:pt x="42" y="8"/>
                  <a:pt x="42" y="8"/>
                  <a:pt x="42" y="8"/>
                </a:cubicBezTo>
                <a:cubicBezTo>
                  <a:pt x="43" y="8"/>
                  <a:pt x="43" y="8"/>
                  <a:pt x="43" y="8"/>
                </a:cubicBezTo>
                <a:cubicBezTo>
                  <a:pt x="43" y="8"/>
                  <a:pt x="43" y="8"/>
                  <a:pt x="44" y="9"/>
                </a:cubicBezTo>
                <a:cubicBezTo>
                  <a:pt x="44" y="9"/>
                  <a:pt x="44" y="9"/>
                  <a:pt x="45" y="9"/>
                </a:cubicBezTo>
                <a:cubicBezTo>
                  <a:pt x="45" y="9"/>
                  <a:pt x="45" y="9"/>
                  <a:pt x="45" y="10"/>
                </a:cubicBezTo>
                <a:cubicBezTo>
                  <a:pt x="46" y="10"/>
                  <a:pt x="46" y="10"/>
                  <a:pt x="46" y="10"/>
                </a:cubicBezTo>
                <a:cubicBezTo>
                  <a:pt x="47" y="11"/>
                  <a:pt x="47" y="11"/>
                  <a:pt x="47" y="12"/>
                </a:cubicBezTo>
                <a:cubicBezTo>
                  <a:pt x="56" y="31"/>
                  <a:pt x="56" y="31"/>
                  <a:pt x="56" y="31"/>
                </a:cubicBezTo>
                <a:cubicBezTo>
                  <a:pt x="202" y="31"/>
                  <a:pt x="202" y="31"/>
                  <a:pt x="202" y="31"/>
                </a:cubicBezTo>
                <a:cubicBezTo>
                  <a:pt x="204" y="31"/>
                  <a:pt x="204" y="32"/>
                  <a:pt x="204" y="32"/>
                </a:cubicBezTo>
                <a:cubicBezTo>
                  <a:pt x="206" y="35"/>
                  <a:pt x="203" y="44"/>
                  <a:pt x="199" y="51"/>
                </a:cubicBezTo>
                <a:close/>
                <a:moveTo>
                  <a:pt x="96" y="123"/>
                </a:moveTo>
                <a:cubicBezTo>
                  <a:pt x="86" y="123"/>
                  <a:pt x="77" y="131"/>
                  <a:pt x="77" y="142"/>
                </a:cubicBezTo>
                <a:cubicBezTo>
                  <a:pt x="77" y="152"/>
                  <a:pt x="86" y="161"/>
                  <a:pt x="96" y="161"/>
                </a:cubicBezTo>
                <a:cubicBezTo>
                  <a:pt x="106" y="161"/>
                  <a:pt x="115" y="152"/>
                  <a:pt x="115" y="142"/>
                </a:cubicBezTo>
                <a:cubicBezTo>
                  <a:pt x="115" y="131"/>
                  <a:pt x="106" y="123"/>
                  <a:pt x="96" y="123"/>
                </a:cubicBezTo>
                <a:close/>
                <a:moveTo>
                  <a:pt x="96" y="154"/>
                </a:moveTo>
                <a:cubicBezTo>
                  <a:pt x="89" y="154"/>
                  <a:pt x="84" y="148"/>
                  <a:pt x="84" y="142"/>
                </a:cubicBezTo>
                <a:cubicBezTo>
                  <a:pt x="84" y="135"/>
                  <a:pt x="89" y="130"/>
                  <a:pt x="96" y="130"/>
                </a:cubicBezTo>
                <a:cubicBezTo>
                  <a:pt x="103" y="130"/>
                  <a:pt x="108" y="135"/>
                  <a:pt x="108" y="142"/>
                </a:cubicBezTo>
                <a:cubicBezTo>
                  <a:pt x="108" y="148"/>
                  <a:pt x="103" y="154"/>
                  <a:pt x="96" y="154"/>
                </a:cubicBezTo>
                <a:close/>
                <a:moveTo>
                  <a:pt x="161" y="123"/>
                </a:moveTo>
                <a:cubicBezTo>
                  <a:pt x="151" y="123"/>
                  <a:pt x="142" y="131"/>
                  <a:pt x="142" y="142"/>
                </a:cubicBezTo>
                <a:cubicBezTo>
                  <a:pt x="142" y="152"/>
                  <a:pt x="151" y="161"/>
                  <a:pt x="161" y="161"/>
                </a:cubicBezTo>
                <a:cubicBezTo>
                  <a:pt x="172" y="161"/>
                  <a:pt x="180" y="152"/>
                  <a:pt x="180" y="142"/>
                </a:cubicBezTo>
                <a:cubicBezTo>
                  <a:pt x="180" y="131"/>
                  <a:pt x="172" y="123"/>
                  <a:pt x="161" y="123"/>
                </a:cubicBezTo>
                <a:close/>
                <a:moveTo>
                  <a:pt x="161" y="154"/>
                </a:moveTo>
                <a:cubicBezTo>
                  <a:pt x="155" y="154"/>
                  <a:pt x="149" y="148"/>
                  <a:pt x="149" y="142"/>
                </a:cubicBezTo>
                <a:cubicBezTo>
                  <a:pt x="149" y="135"/>
                  <a:pt x="155" y="130"/>
                  <a:pt x="161" y="130"/>
                </a:cubicBezTo>
                <a:cubicBezTo>
                  <a:pt x="168" y="130"/>
                  <a:pt x="173" y="135"/>
                  <a:pt x="173" y="142"/>
                </a:cubicBezTo>
                <a:cubicBezTo>
                  <a:pt x="173" y="148"/>
                  <a:pt x="168" y="154"/>
                  <a:pt x="161" y="154"/>
                </a:cubicBezTo>
                <a:close/>
              </a:path>
            </a:pathLst>
          </a:custGeom>
          <a:solidFill>
            <a:schemeClr val="tx1">
              <a:lumMod val="50000"/>
              <a:lumOff val="50000"/>
            </a:schemeClr>
          </a:solidFill>
          <a:ln>
            <a:noFill/>
          </a:ln>
        </p:spPr>
        <p:txBody>
          <a:bodyPr vert="horz" wrap="square" lIns="68580" tIns="34290" rIns="68580" bIns="34290" numCol="1" anchor="t" anchorCtr="0" compatLnSpc="1">
            <a:prstTxWarp prst="textNoShape">
              <a:avLst/>
            </a:prstTxWarp>
          </a:bodyPr>
          <a:lstStyle/>
          <a:p>
            <a:endParaRPr lang="en-US" sz="1013"/>
          </a:p>
        </p:txBody>
      </p:sp>
      <p:sp>
        <p:nvSpPr>
          <p:cNvPr id="157" name="Shape 2816">
            <a:extLst>
              <a:ext uri="{FF2B5EF4-FFF2-40B4-BE49-F238E27FC236}">
                <a16:creationId xmlns:a16="http://schemas.microsoft.com/office/drawing/2014/main" id="{1227D752-7B30-44FD-8AAC-B5AD307FEF43}"/>
              </a:ext>
            </a:extLst>
          </p:cNvPr>
          <p:cNvSpPr/>
          <p:nvPr/>
        </p:nvSpPr>
        <p:spPr>
          <a:xfrm>
            <a:off x="2133409" y="2244293"/>
            <a:ext cx="216777" cy="216777"/>
          </a:xfrm>
          <a:custGeom>
            <a:avLst/>
            <a:gdLst/>
            <a:ahLst/>
            <a:cxnLst>
              <a:cxn ang="0">
                <a:pos x="wd2" y="hd2"/>
              </a:cxn>
              <a:cxn ang="5400000">
                <a:pos x="wd2" y="hd2"/>
              </a:cxn>
              <a:cxn ang="10800000">
                <a:pos x="wd2" y="hd2"/>
              </a:cxn>
              <a:cxn ang="16200000">
                <a:pos x="wd2" y="hd2"/>
              </a:cxn>
            </a:cxnLst>
            <a:rect l="0" t="0" r="r" b="b"/>
            <a:pathLst>
              <a:path w="21600" h="21600" extrusionOk="0">
                <a:moveTo>
                  <a:pt x="21587" y="18100"/>
                </a:moveTo>
                <a:lnTo>
                  <a:pt x="21596" y="18099"/>
                </a:lnTo>
                <a:lnTo>
                  <a:pt x="20614" y="5335"/>
                </a:lnTo>
                <a:lnTo>
                  <a:pt x="20605" y="5337"/>
                </a:lnTo>
                <a:cubicBezTo>
                  <a:pt x="20573" y="5097"/>
                  <a:pt x="20376" y="4909"/>
                  <a:pt x="20127" y="4909"/>
                </a:cubicBezTo>
                <a:lnTo>
                  <a:pt x="16691" y="4909"/>
                </a:lnTo>
                <a:lnTo>
                  <a:pt x="16691" y="3927"/>
                </a:lnTo>
                <a:cubicBezTo>
                  <a:pt x="16691" y="1758"/>
                  <a:pt x="14932" y="0"/>
                  <a:pt x="12764" y="0"/>
                </a:cubicBezTo>
                <a:cubicBezTo>
                  <a:pt x="11300" y="0"/>
                  <a:pt x="10025" y="803"/>
                  <a:pt x="9350" y="1991"/>
                </a:cubicBezTo>
                <a:cubicBezTo>
                  <a:pt x="9705" y="2027"/>
                  <a:pt x="10048" y="2105"/>
                  <a:pt x="10377" y="2214"/>
                </a:cubicBezTo>
                <a:cubicBezTo>
                  <a:pt x="10911" y="1470"/>
                  <a:pt x="11778" y="982"/>
                  <a:pt x="12764" y="982"/>
                </a:cubicBezTo>
                <a:cubicBezTo>
                  <a:pt x="14390" y="982"/>
                  <a:pt x="15709" y="2301"/>
                  <a:pt x="15709" y="3927"/>
                </a:cubicBezTo>
                <a:lnTo>
                  <a:pt x="15709" y="4909"/>
                </a:lnTo>
                <a:lnTo>
                  <a:pt x="13337" y="4909"/>
                </a:lnTo>
                <a:cubicBezTo>
                  <a:pt x="13474" y="5221"/>
                  <a:pt x="13581" y="5549"/>
                  <a:pt x="13651" y="5891"/>
                </a:cubicBezTo>
                <a:lnTo>
                  <a:pt x="15709" y="5891"/>
                </a:lnTo>
                <a:lnTo>
                  <a:pt x="15709" y="6873"/>
                </a:lnTo>
                <a:lnTo>
                  <a:pt x="16204" y="6873"/>
                </a:lnTo>
                <a:cubicBezTo>
                  <a:pt x="16375" y="6873"/>
                  <a:pt x="16537" y="6905"/>
                  <a:pt x="16691" y="6961"/>
                </a:cubicBezTo>
                <a:lnTo>
                  <a:pt x="16691" y="5891"/>
                </a:lnTo>
                <a:lnTo>
                  <a:pt x="19674" y="5891"/>
                </a:lnTo>
                <a:lnTo>
                  <a:pt x="20429" y="15709"/>
                </a:lnTo>
                <a:lnTo>
                  <a:pt x="18247" y="15709"/>
                </a:lnTo>
                <a:lnTo>
                  <a:pt x="18323" y="16691"/>
                </a:lnTo>
                <a:lnTo>
                  <a:pt x="20504" y="16691"/>
                </a:lnTo>
                <a:lnTo>
                  <a:pt x="20580" y="17673"/>
                </a:lnTo>
                <a:lnTo>
                  <a:pt x="18398" y="17673"/>
                </a:lnTo>
                <a:lnTo>
                  <a:pt x="18474" y="18655"/>
                </a:lnTo>
                <a:lnTo>
                  <a:pt x="21109" y="18655"/>
                </a:lnTo>
                <a:cubicBezTo>
                  <a:pt x="21380" y="18655"/>
                  <a:pt x="21600" y="18435"/>
                  <a:pt x="21600" y="18164"/>
                </a:cubicBezTo>
                <a:cubicBezTo>
                  <a:pt x="21600" y="18141"/>
                  <a:pt x="21590" y="18122"/>
                  <a:pt x="21587" y="18100"/>
                </a:cubicBezTo>
                <a:moveTo>
                  <a:pt x="1020" y="20618"/>
                </a:moveTo>
                <a:lnTo>
                  <a:pt x="1096" y="19636"/>
                </a:lnTo>
                <a:lnTo>
                  <a:pt x="16577" y="19636"/>
                </a:lnTo>
                <a:lnTo>
                  <a:pt x="16653" y="20618"/>
                </a:lnTo>
                <a:cubicBezTo>
                  <a:pt x="16653" y="20618"/>
                  <a:pt x="1020" y="20618"/>
                  <a:pt x="1020" y="20618"/>
                </a:cubicBezTo>
                <a:close/>
                <a:moveTo>
                  <a:pt x="1926" y="8836"/>
                </a:moveTo>
                <a:lnTo>
                  <a:pt x="4909" y="8836"/>
                </a:lnTo>
                <a:lnTo>
                  <a:pt x="4909" y="10936"/>
                </a:lnTo>
                <a:cubicBezTo>
                  <a:pt x="4617" y="11106"/>
                  <a:pt x="4418" y="11420"/>
                  <a:pt x="4418" y="11782"/>
                </a:cubicBezTo>
                <a:cubicBezTo>
                  <a:pt x="4418" y="12324"/>
                  <a:pt x="4858" y="12764"/>
                  <a:pt x="5400" y="12764"/>
                </a:cubicBezTo>
                <a:cubicBezTo>
                  <a:pt x="5942" y="12764"/>
                  <a:pt x="6382" y="12324"/>
                  <a:pt x="6382" y="11782"/>
                </a:cubicBezTo>
                <a:cubicBezTo>
                  <a:pt x="6382" y="11420"/>
                  <a:pt x="6183" y="11106"/>
                  <a:pt x="5891" y="10936"/>
                </a:cubicBezTo>
                <a:lnTo>
                  <a:pt x="5891" y="8836"/>
                </a:lnTo>
                <a:lnTo>
                  <a:pt x="11782" y="8836"/>
                </a:lnTo>
                <a:lnTo>
                  <a:pt x="11782" y="10936"/>
                </a:lnTo>
                <a:cubicBezTo>
                  <a:pt x="11489" y="11106"/>
                  <a:pt x="11291" y="11420"/>
                  <a:pt x="11291" y="11782"/>
                </a:cubicBezTo>
                <a:cubicBezTo>
                  <a:pt x="11291" y="12324"/>
                  <a:pt x="11731" y="12764"/>
                  <a:pt x="12273" y="12764"/>
                </a:cubicBezTo>
                <a:cubicBezTo>
                  <a:pt x="12815" y="12764"/>
                  <a:pt x="13255" y="12324"/>
                  <a:pt x="13255" y="11782"/>
                </a:cubicBezTo>
                <a:cubicBezTo>
                  <a:pt x="13255" y="11420"/>
                  <a:pt x="13056" y="11106"/>
                  <a:pt x="12764" y="10936"/>
                </a:cubicBezTo>
                <a:lnTo>
                  <a:pt x="12764" y="8836"/>
                </a:lnTo>
                <a:lnTo>
                  <a:pt x="15746" y="8836"/>
                </a:lnTo>
                <a:lnTo>
                  <a:pt x="16502" y="18655"/>
                </a:lnTo>
                <a:lnTo>
                  <a:pt x="1172" y="18655"/>
                </a:lnTo>
                <a:cubicBezTo>
                  <a:pt x="1172" y="18655"/>
                  <a:pt x="1926" y="8836"/>
                  <a:pt x="1926" y="8836"/>
                </a:cubicBezTo>
                <a:close/>
                <a:moveTo>
                  <a:pt x="5891" y="6873"/>
                </a:moveTo>
                <a:cubicBezTo>
                  <a:pt x="5891" y="5246"/>
                  <a:pt x="7210" y="3927"/>
                  <a:pt x="8836" y="3927"/>
                </a:cubicBezTo>
                <a:cubicBezTo>
                  <a:pt x="10463" y="3927"/>
                  <a:pt x="11782" y="5246"/>
                  <a:pt x="11782" y="6873"/>
                </a:cubicBezTo>
                <a:lnTo>
                  <a:pt x="11782" y="7855"/>
                </a:lnTo>
                <a:lnTo>
                  <a:pt x="5891" y="7855"/>
                </a:lnTo>
                <a:cubicBezTo>
                  <a:pt x="5891" y="7855"/>
                  <a:pt x="5891" y="6873"/>
                  <a:pt x="5891" y="6873"/>
                </a:cubicBezTo>
                <a:close/>
                <a:moveTo>
                  <a:pt x="17668" y="21044"/>
                </a:moveTo>
                <a:lnTo>
                  <a:pt x="16687" y="8281"/>
                </a:lnTo>
                <a:lnTo>
                  <a:pt x="16678" y="8282"/>
                </a:lnTo>
                <a:cubicBezTo>
                  <a:pt x="16646" y="8043"/>
                  <a:pt x="16448" y="7855"/>
                  <a:pt x="16200" y="7855"/>
                </a:cubicBezTo>
                <a:lnTo>
                  <a:pt x="12764" y="7855"/>
                </a:lnTo>
                <a:lnTo>
                  <a:pt x="12764" y="6873"/>
                </a:lnTo>
                <a:cubicBezTo>
                  <a:pt x="12764" y="4704"/>
                  <a:pt x="11005" y="2945"/>
                  <a:pt x="8836" y="2945"/>
                </a:cubicBezTo>
                <a:cubicBezTo>
                  <a:pt x="6668" y="2945"/>
                  <a:pt x="4909" y="4704"/>
                  <a:pt x="4909" y="6873"/>
                </a:cubicBezTo>
                <a:lnTo>
                  <a:pt x="4909" y="7855"/>
                </a:lnTo>
                <a:lnTo>
                  <a:pt x="1473" y="7855"/>
                </a:lnTo>
                <a:cubicBezTo>
                  <a:pt x="1224" y="7855"/>
                  <a:pt x="1027" y="8043"/>
                  <a:pt x="995" y="8282"/>
                </a:cubicBezTo>
                <a:lnTo>
                  <a:pt x="986" y="8281"/>
                </a:lnTo>
                <a:lnTo>
                  <a:pt x="4" y="21044"/>
                </a:lnTo>
                <a:lnTo>
                  <a:pt x="13" y="21045"/>
                </a:lnTo>
                <a:cubicBezTo>
                  <a:pt x="10" y="21067"/>
                  <a:pt x="0" y="21087"/>
                  <a:pt x="0" y="21109"/>
                </a:cubicBezTo>
                <a:cubicBezTo>
                  <a:pt x="0" y="21381"/>
                  <a:pt x="220" y="21600"/>
                  <a:pt x="491" y="21600"/>
                </a:cubicBezTo>
                <a:lnTo>
                  <a:pt x="17182" y="21600"/>
                </a:lnTo>
                <a:cubicBezTo>
                  <a:pt x="17453" y="21600"/>
                  <a:pt x="17673" y="21381"/>
                  <a:pt x="17673" y="21109"/>
                </a:cubicBezTo>
                <a:cubicBezTo>
                  <a:pt x="17673" y="21087"/>
                  <a:pt x="17663" y="21067"/>
                  <a:pt x="17660" y="21045"/>
                </a:cubicBezTo>
                <a:cubicBezTo>
                  <a:pt x="17660" y="21045"/>
                  <a:pt x="17668" y="21044"/>
                  <a:pt x="17668" y="21044"/>
                </a:cubicBezTo>
                <a:close/>
              </a:path>
            </a:pathLst>
          </a:custGeom>
          <a:solidFill>
            <a:schemeClr val="tx1">
              <a:lumMod val="50000"/>
              <a:lumOff val="50000"/>
            </a:schemeClr>
          </a:solidFill>
          <a:ln w="12700">
            <a:miter lim="400000"/>
          </a:ln>
        </p:spPr>
        <p:txBody>
          <a:bodyPr lIns="14284" tIns="14284" rIns="14284" bIns="14284" anchor="ctr"/>
          <a:lstStyle/>
          <a:p>
            <a:pPr defTabSz="171399">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125"/>
          </a:p>
        </p:txBody>
      </p:sp>
      <p:sp>
        <p:nvSpPr>
          <p:cNvPr id="158" name="Freeform 116">
            <a:extLst>
              <a:ext uri="{FF2B5EF4-FFF2-40B4-BE49-F238E27FC236}">
                <a16:creationId xmlns:a16="http://schemas.microsoft.com/office/drawing/2014/main" id="{85EAD168-7BC7-4BE5-BFCB-1EA79D6802C8}"/>
              </a:ext>
            </a:extLst>
          </p:cNvPr>
          <p:cNvSpPr/>
          <p:nvPr/>
        </p:nvSpPr>
        <p:spPr>
          <a:xfrm>
            <a:off x="5863416" y="2242199"/>
            <a:ext cx="220964" cy="220964"/>
          </a:xfrm>
          <a:custGeom>
            <a:avLst/>
            <a:gdLst/>
            <a:ahLst/>
            <a:cxnLst/>
            <a:rect l="l" t="t" r="r" b="b"/>
            <a:pathLst>
              <a:path w="228600" h="228600">
                <a:moveTo>
                  <a:pt x="114300" y="14287"/>
                </a:moveTo>
                <a:cubicBezTo>
                  <a:pt x="102096" y="14287"/>
                  <a:pt x="91752" y="17859"/>
                  <a:pt x="83269" y="25003"/>
                </a:cubicBezTo>
                <a:cubicBezTo>
                  <a:pt x="74786" y="32147"/>
                  <a:pt x="69949" y="41225"/>
                  <a:pt x="68758" y="52238"/>
                </a:cubicBezTo>
                <a:cubicBezTo>
                  <a:pt x="67568" y="60870"/>
                  <a:pt x="66228" y="70544"/>
                  <a:pt x="64740" y="81260"/>
                </a:cubicBezTo>
                <a:cubicBezTo>
                  <a:pt x="64145" y="86915"/>
                  <a:pt x="63698" y="90934"/>
                  <a:pt x="63401" y="93315"/>
                </a:cubicBezTo>
                <a:cubicBezTo>
                  <a:pt x="61912" y="105519"/>
                  <a:pt x="58340" y="117723"/>
                  <a:pt x="52685" y="129927"/>
                </a:cubicBezTo>
                <a:cubicBezTo>
                  <a:pt x="55364" y="130522"/>
                  <a:pt x="58340" y="131117"/>
                  <a:pt x="61615" y="131713"/>
                </a:cubicBezTo>
                <a:cubicBezTo>
                  <a:pt x="72330" y="133498"/>
                  <a:pt x="79474" y="135284"/>
                  <a:pt x="83046" y="137070"/>
                </a:cubicBezTo>
                <a:cubicBezTo>
                  <a:pt x="88106" y="139749"/>
                  <a:pt x="90636" y="144065"/>
                  <a:pt x="90636" y="150018"/>
                </a:cubicBezTo>
                <a:cubicBezTo>
                  <a:pt x="90636" y="155972"/>
                  <a:pt x="87957" y="160139"/>
                  <a:pt x="82599" y="162520"/>
                </a:cubicBezTo>
                <a:lnTo>
                  <a:pt x="20538" y="191988"/>
                </a:lnTo>
                <a:cubicBezTo>
                  <a:pt x="19943" y="192286"/>
                  <a:pt x="19496" y="192434"/>
                  <a:pt x="19199" y="192434"/>
                </a:cubicBezTo>
                <a:cubicBezTo>
                  <a:pt x="15924" y="193923"/>
                  <a:pt x="14287" y="195113"/>
                  <a:pt x="14287" y="196006"/>
                </a:cubicBezTo>
                <a:lnTo>
                  <a:pt x="14287" y="214312"/>
                </a:lnTo>
                <a:lnTo>
                  <a:pt x="214312" y="214312"/>
                </a:lnTo>
                <a:lnTo>
                  <a:pt x="214312" y="196006"/>
                </a:lnTo>
                <a:cubicBezTo>
                  <a:pt x="213717" y="194816"/>
                  <a:pt x="212080" y="193625"/>
                  <a:pt x="209401" y="192434"/>
                </a:cubicBezTo>
                <a:cubicBezTo>
                  <a:pt x="209103" y="192434"/>
                  <a:pt x="208657" y="192286"/>
                  <a:pt x="208061" y="191988"/>
                </a:cubicBezTo>
                <a:lnTo>
                  <a:pt x="146000" y="162520"/>
                </a:lnTo>
                <a:cubicBezTo>
                  <a:pt x="140642" y="160139"/>
                  <a:pt x="137963" y="155972"/>
                  <a:pt x="137963" y="150018"/>
                </a:cubicBezTo>
                <a:cubicBezTo>
                  <a:pt x="137963" y="144065"/>
                  <a:pt x="140493" y="139749"/>
                  <a:pt x="145554" y="137070"/>
                </a:cubicBezTo>
                <a:cubicBezTo>
                  <a:pt x="149126" y="135284"/>
                  <a:pt x="156269" y="133498"/>
                  <a:pt x="166985" y="131713"/>
                </a:cubicBezTo>
                <a:cubicBezTo>
                  <a:pt x="170259" y="131117"/>
                  <a:pt x="173236" y="130522"/>
                  <a:pt x="175915" y="129927"/>
                </a:cubicBezTo>
                <a:cubicBezTo>
                  <a:pt x="170259" y="117723"/>
                  <a:pt x="166687" y="105519"/>
                  <a:pt x="165199" y="93315"/>
                </a:cubicBezTo>
                <a:cubicBezTo>
                  <a:pt x="164901" y="90934"/>
                  <a:pt x="164455" y="86915"/>
                  <a:pt x="163859" y="81260"/>
                </a:cubicBezTo>
                <a:cubicBezTo>
                  <a:pt x="162371" y="70544"/>
                  <a:pt x="161032" y="60870"/>
                  <a:pt x="159841" y="52238"/>
                </a:cubicBezTo>
                <a:cubicBezTo>
                  <a:pt x="158651" y="41225"/>
                  <a:pt x="153814" y="32147"/>
                  <a:pt x="145330" y="25003"/>
                </a:cubicBezTo>
                <a:cubicBezTo>
                  <a:pt x="136847" y="17859"/>
                  <a:pt x="126504" y="14287"/>
                  <a:pt x="114300" y="14287"/>
                </a:cubicBezTo>
                <a:close/>
                <a:moveTo>
                  <a:pt x="114300" y="0"/>
                </a:moveTo>
                <a:cubicBezTo>
                  <a:pt x="130076" y="0"/>
                  <a:pt x="143619" y="4688"/>
                  <a:pt x="154930" y="14064"/>
                </a:cubicBezTo>
                <a:cubicBezTo>
                  <a:pt x="166241" y="23440"/>
                  <a:pt x="172640" y="35570"/>
                  <a:pt x="174129" y="50452"/>
                </a:cubicBezTo>
                <a:cubicBezTo>
                  <a:pt x="175022" y="57596"/>
                  <a:pt x="176138" y="65856"/>
                  <a:pt x="177477" y="75232"/>
                </a:cubicBezTo>
                <a:cubicBezTo>
                  <a:pt x="178817" y="84608"/>
                  <a:pt x="179486" y="90189"/>
                  <a:pt x="179486" y="91975"/>
                </a:cubicBezTo>
                <a:cubicBezTo>
                  <a:pt x="181570" y="108942"/>
                  <a:pt x="186928" y="123973"/>
                  <a:pt x="195560" y="137070"/>
                </a:cubicBezTo>
                <a:cubicBezTo>
                  <a:pt x="194667" y="139154"/>
                  <a:pt x="191318" y="140940"/>
                  <a:pt x="185514" y="142428"/>
                </a:cubicBezTo>
                <a:cubicBezTo>
                  <a:pt x="179710" y="143916"/>
                  <a:pt x="173236" y="145256"/>
                  <a:pt x="166092" y="146447"/>
                </a:cubicBezTo>
                <a:cubicBezTo>
                  <a:pt x="158948" y="147637"/>
                  <a:pt x="154334" y="148679"/>
                  <a:pt x="152251" y="149572"/>
                </a:cubicBezTo>
                <a:lnTo>
                  <a:pt x="214312" y="179040"/>
                </a:lnTo>
                <a:lnTo>
                  <a:pt x="217884" y="180826"/>
                </a:lnTo>
                <a:cubicBezTo>
                  <a:pt x="220265" y="181719"/>
                  <a:pt x="222647" y="183579"/>
                  <a:pt x="225028" y="186407"/>
                </a:cubicBezTo>
                <a:cubicBezTo>
                  <a:pt x="227409" y="189235"/>
                  <a:pt x="228600" y="192434"/>
                  <a:pt x="228600" y="196006"/>
                </a:cubicBezTo>
                <a:lnTo>
                  <a:pt x="228600" y="214759"/>
                </a:lnTo>
                <a:cubicBezTo>
                  <a:pt x="228600" y="218628"/>
                  <a:pt x="227186" y="221902"/>
                  <a:pt x="224358" y="224581"/>
                </a:cubicBezTo>
                <a:cubicBezTo>
                  <a:pt x="221530" y="227260"/>
                  <a:pt x="218182" y="228600"/>
                  <a:pt x="214312" y="228600"/>
                </a:cubicBezTo>
                <a:lnTo>
                  <a:pt x="14287" y="228600"/>
                </a:lnTo>
                <a:cubicBezTo>
                  <a:pt x="10418" y="228600"/>
                  <a:pt x="7069" y="227260"/>
                  <a:pt x="4241" y="224581"/>
                </a:cubicBezTo>
                <a:cubicBezTo>
                  <a:pt x="1414" y="221902"/>
                  <a:pt x="0" y="218628"/>
                  <a:pt x="0" y="214759"/>
                </a:cubicBezTo>
                <a:lnTo>
                  <a:pt x="0" y="196006"/>
                </a:lnTo>
                <a:cubicBezTo>
                  <a:pt x="0" y="192434"/>
                  <a:pt x="1339" y="189235"/>
                  <a:pt x="4018" y="186407"/>
                </a:cubicBezTo>
                <a:cubicBezTo>
                  <a:pt x="6697" y="183579"/>
                  <a:pt x="8781" y="181793"/>
                  <a:pt x="10269" y="181049"/>
                </a:cubicBezTo>
                <a:cubicBezTo>
                  <a:pt x="11757" y="180305"/>
                  <a:pt x="13097" y="179635"/>
                  <a:pt x="14287" y="179040"/>
                </a:cubicBezTo>
                <a:lnTo>
                  <a:pt x="76349" y="149572"/>
                </a:lnTo>
                <a:cubicBezTo>
                  <a:pt x="74265" y="148679"/>
                  <a:pt x="69651" y="147637"/>
                  <a:pt x="62508" y="146447"/>
                </a:cubicBezTo>
                <a:cubicBezTo>
                  <a:pt x="55364" y="145256"/>
                  <a:pt x="48890" y="143916"/>
                  <a:pt x="43085" y="142428"/>
                </a:cubicBezTo>
                <a:cubicBezTo>
                  <a:pt x="37281" y="140940"/>
                  <a:pt x="33933" y="139154"/>
                  <a:pt x="33040" y="137070"/>
                </a:cubicBezTo>
                <a:lnTo>
                  <a:pt x="36165" y="131266"/>
                </a:lnTo>
                <a:cubicBezTo>
                  <a:pt x="38546" y="127397"/>
                  <a:pt x="41076" y="121741"/>
                  <a:pt x="43755" y="114300"/>
                </a:cubicBezTo>
                <a:cubicBezTo>
                  <a:pt x="46434" y="106858"/>
                  <a:pt x="48220" y="99268"/>
                  <a:pt x="49113" y="91529"/>
                </a:cubicBezTo>
                <a:cubicBezTo>
                  <a:pt x="49113" y="90041"/>
                  <a:pt x="49783" y="84608"/>
                  <a:pt x="51122" y="75232"/>
                </a:cubicBezTo>
                <a:cubicBezTo>
                  <a:pt x="52462" y="65856"/>
                  <a:pt x="53578" y="57596"/>
                  <a:pt x="54471" y="50452"/>
                </a:cubicBezTo>
                <a:cubicBezTo>
                  <a:pt x="55959" y="35570"/>
                  <a:pt x="62359" y="23440"/>
                  <a:pt x="73670" y="14064"/>
                </a:cubicBezTo>
                <a:cubicBezTo>
                  <a:pt x="84981" y="4688"/>
                  <a:pt x="98524" y="0"/>
                  <a:pt x="114300" y="0"/>
                </a:cubicBezTo>
                <a:close/>
              </a:path>
            </a:pathLst>
          </a:custGeom>
          <a:solidFill>
            <a:schemeClr val="tx1">
              <a:lumMod val="50000"/>
              <a:lumOff val="50000"/>
            </a:schemeClr>
          </a:solidFill>
          <a:ln>
            <a:noFill/>
          </a:ln>
          <a:effectLst/>
        </p:spPr>
        <p:txBody>
          <a:bodyPr rot="0" spcFirstLastPara="0" vertOverflow="overflow" horzOverflow="overflow" vert="horz" wrap="square" lIns="68580" tIns="34290" rIns="68580" bIns="34290" numCol="1" spcCol="0" rtlCol="0" fromWordArt="0" anchor="t" anchorCtr="0" forceAA="0" compatLnSpc="1">
            <a:prstTxWarp prst="textNoShape">
              <a:avLst/>
            </a:prstTxWarp>
            <a:noAutofit/>
          </a:bodyPr>
          <a:lstStyle/>
          <a:p>
            <a:endParaRPr lang="en-US" sz="1013"/>
          </a:p>
        </p:txBody>
      </p:sp>
      <p:sp>
        <p:nvSpPr>
          <p:cNvPr id="159" name="Freeform 117">
            <a:extLst>
              <a:ext uri="{FF2B5EF4-FFF2-40B4-BE49-F238E27FC236}">
                <a16:creationId xmlns:a16="http://schemas.microsoft.com/office/drawing/2014/main" id="{AD8D6315-B6DE-402C-8717-DACB8BCEDC25}"/>
              </a:ext>
            </a:extLst>
          </p:cNvPr>
          <p:cNvSpPr/>
          <p:nvPr/>
        </p:nvSpPr>
        <p:spPr>
          <a:xfrm>
            <a:off x="6793579" y="3612346"/>
            <a:ext cx="222300" cy="245297"/>
          </a:xfrm>
          <a:custGeom>
            <a:avLst/>
            <a:gdLst/>
            <a:ahLst/>
            <a:cxnLst/>
            <a:rect l="l" t="t" r="r" b="b"/>
            <a:pathLst>
              <a:path w="207169" h="228600">
                <a:moveTo>
                  <a:pt x="158502" y="174576"/>
                </a:moveTo>
                <a:lnTo>
                  <a:pt x="168324" y="184845"/>
                </a:lnTo>
                <a:lnTo>
                  <a:pt x="163413" y="189756"/>
                </a:lnTo>
                <a:lnTo>
                  <a:pt x="153144" y="179933"/>
                </a:lnTo>
                <a:close/>
                <a:moveTo>
                  <a:pt x="49113" y="174576"/>
                </a:moveTo>
                <a:lnTo>
                  <a:pt x="54024" y="179933"/>
                </a:lnTo>
                <a:lnTo>
                  <a:pt x="43755" y="189756"/>
                </a:lnTo>
                <a:lnTo>
                  <a:pt x="38844" y="184845"/>
                </a:lnTo>
                <a:close/>
                <a:moveTo>
                  <a:pt x="103584" y="117872"/>
                </a:moveTo>
                <a:cubicBezTo>
                  <a:pt x="98822" y="117872"/>
                  <a:pt x="96440" y="120253"/>
                  <a:pt x="96440" y="125016"/>
                </a:cubicBezTo>
                <a:cubicBezTo>
                  <a:pt x="96440" y="129778"/>
                  <a:pt x="98822" y="132160"/>
                  <a:pt x="103584" y="132160"/>
                </a:cubicBezTo>
                <a:cubicBezTo>
                  <a:pt x="108347" y="132160"/>
                  <a:pt x="110728" y="129778"/>
                  <a:pt x="110728" y="125016"/>
                </a:cubicBezTo>
                <a:cubicBezTo>
                  <a:pt x="110728" y="120253"/>
                  <a:pt x="108347" y="117872"/>
                  <a:pt x="103584" y="117872"/>
                </a:cubicBezTo>
                <a:close/>
                <a:moveTo>
                  <a:pt x="100012" y="75010"/>
                </a:moveTo>
                <a:lnTo>
                  <a:pt x="107156" y="75010"/>
                </a:lnTo>
                <a:lnTo>
                  <a:pt x="107156" y="111175"/>
                </a:lnTo>
                <a:cubicBezTo>
                  <a:pt x="114300" y="113258"/>
                  <a:pt x="117872" y="117872"/>
                  <a:pt x="117872" y="125016"/>
                </a:cubicBezTo>
                <a:cubicBezTo>
                  <a:pt x="117872" y="129183"/>
                  <a:pt x="116532" y="132606"/>
                  <a:pt x="113853" y="135285"/>
                </a:cubicBezTo>
                <a:cubicBezTo>
                  <a:pt x="111174" y="137964"/>
                  <a:pt x="107751" y="139303"/>
                  <a:pt x="103584" y="139303"/>
                </a:cubicBezTo>
                <a:cubicBezTo>
                  <a:pt x="99417" y="139303"/>
                  <a:pt x="95994" y="137964"/>
                  <a:pt x="93315" y="135285"/>
                </a:cubicBezTo>
                <a:cubicBezTo>
                  <a:pt x="90636" y="132606"/>
                  <a:pt x="89297" y="129183"/>
                  <a:pt x="89297" y="125016"/>
                </a:cubicBezTo>
                <a:cubicBezTo>
                  <a:pt x="89297" y="117872"/>
                  <a:pt x="92869" y="113258"/>
                  <a:pt x="100012" y="111175"/>
                </a:cubicBezTo>
                <a:close/>
                <a:moveTo>
                  <a:pt x="163413" y="60276"/>
                </a:moveTo>
                <a:lnTo>
                  <a:pt x="168324" y="65187"/>
                </a:lnTo>
                <a:lnTo>
                  <a:pt x="158502" y="75456"/>
                </a:lnTo>
                <a:lnTo>
                  <a:pt x="153144" y="70098"/>
                </a:lnTo>
                <a:close/>
                <a:moveTo>
                  <a:pt x="43755" y="60276"/>
                </a:moveTo>
                <a:lnTo>
                  <a:pt x="54024" y="70098"/>
                </a:lnTo>
                <a:lnTo>
                  <a:pt x="48667" y="75456"/>
                </a:lnTo>
                <a:lnTo>
                  <a:pt x="38844" y="65187"/>
                </a:lnTo>
                <a:close/>
                <a:moveTo>
                  <a:pt x="100012" y="28575"/>
                </a:moveTo>
                <a:cubicBezTo>
                  <a:pt x="74712" y="29468"/>
                  <a:pt x="53132" y="38844"/>
                  <a:pt x="35272" y="56704"/>
                </a:cubicBezTo>
                <a:cubicBezTo>
                  <a:pt x="17413" y="74563"/>
                  <a:pt x="8037" y="96143"/>
                  <a:pt x="7144" y="121444"/>
                </a:cubicBezTo>
                <a:lnTo>
                  <a:pt x="17859" y="121444"/>
                </a:lnTo>
                <a:lnTo>
                  <a:pt x="17859" y="128588"/>
                </a:lnTo>
                <a:lnTo>
                  <a:pt x="7144" y="128588"/>
                </a:lnTo>
                <a:cubicBezTo>
                  <a:pt x="8037" y="153888"/>
                  <a:pt x="17413" y="175468"/>
                  <a:pt x="35272" y="193328"/>
                </a:cubicBezTo>
                <a:cubicBezTo>
                  <a:pt x="53132" y="211187"/>
                  <a:pt x="74712" y="220563"/>
                  <a:pt x="100012" y="221456"/>
                </a:cubicBezTo>
                <a:lnTo>
                  <a:pt x="100012" y="210741"/>
                </a:lnTo>
                <a:lnTo>
                  <a:pt x="107156" y="210741"/>
                </a:lnTo>
                <a:lnTo>
                  <a:pt x="107156" y="221456"/>
                </a:lnTo>
                <a:cubicBezTo>
                  <a:pt x="132457" y="220563"/>
                  <a:pt x="154037" y="211187"/>
                  <a:pt x="171896" y="193328"/>
                </a:cubicBezTo>
                <a:cubicBezTo>
                  <a:pt x="189756" y="175468"/>
                  <a:pt x="199132" y="153888"/>
                  <a:pt x="200025" y="128588"/>
                </a:cubicBezTo>
                <a:lnTo>
                  <a:pt x="189309" y="128588"/>
                </a:lnTo>
                <a:lnTo>
                  <a:pt x="189309" y="121444"/>
                </a:lnTo>
                <a:lnTo>
                  <a:pt x="200025" y="121444"/>
                </a:lnTo>
                <a:cubicBezTo>
                  <a:pt x="199132" y="96143"/>
                  <a:pt x="189756" y="74563"/>
                  <a:pt x="171896" y="56704"/>
                </a:cubicBezTo>
                <a:cubicBezTo>
                  <a:pt x="154037" y="38844"/>
                  <a:pt x="132457" y="29468"/>
                  <a:pt x="107156" y="28575"/>
                </a:cubicBezTo>
                <a:lnTo>
                  <a:pt x="107156" y="39291"/>
                </a:lnTo>
                <a:lnTo>
                  <a:pt x="100012" y="39291"/>
                </a:lnTo>
                <a:close/>
                <a:moveTo>
                  <a:pt x="82153" y="0"/>
                </a:moveTo>
                <a:lnTo>
                  <a:pt x="125015" y="0"/>
                </a:lnTo>
                <a:lnTo>
                  <a:pt x="125015" y="7144"/>
                </a:lnTo>
                <a:lnTo>
                  <a:pt x="107156" y="7144"/>
                </a:lnTo>
                <a:lnTo>
                  <a:pt x="107156" y="21431"/>
                </a:lnTo>
                <a:cubicBezTo>
                  <a:pt x="134243" y="22324"/>
                  <a:pt x="157460" y="32445"/>
                  <a:pt x="176808" y="51792"/>
                </a:cubicBezTo>
                <a:cubicBezTo>
                  <a:pt x="197048" y="72033"/>
                  <a:pt x="207169" y="96441"/>
                  <a:pt x="207169" y="125016"/>
                </a:cubicBezTo>
                <a:cubicBezTo>
                  <a:pt x="207169" y="153591"/>
                  <a:pt x="197048" y="177999"/>
                  <a:pt x="176808" y="198239"/>
                </a:cubicBezTo>
                <a:cubicBezTo>
                  <a:pt x="156567" y="218480"/>
                  <a:pt x="132159" y="228600"/>
                  <a:pt x="103584" y="228600"/>
                </a:cubicBezTo>
                <a:cubicBezTo>
                  <a:pt x="75009" y="228600"/>
                  <a:pt x="50601" y="218480"/>
                  <a:pt x="30361" y="198239"/>
                </a:cubicBezTo>
                <a:cubicBezTo>
                  <a:pt x="10120" y="177999"/>
                  <a:pt x="0" y="153591"/>
                  <a:pt x="0" y="125016"/>
                </a:cubicBezTo>
                <a:cubicBezTo>
                  <a:pt x="0" y="96441"/>
                  <a:pt x="10120" y="72033"/>
                  <a:pt x="30361" y="51792"/>
                </a:cubicBezTo>
                <a:cubicBezTo>
                  <a:pt x="49708" y="32445"/>
                  <a:pt x="72926" y="22324"/>
                  <a:pt x="100012" y="21431"/>
                </a:cubicBezTo>
                <a:lnTo>
                  <a:pt x="100012" y="7144"/>
                </a:lnTo>
                <a:lnTo>
                  <a:pt x="82153" y="7144"/>
                </a:lnTo>
                <a:close/>
              </a:path>
            </a:pathLst>
          </a:custGeom>
          <a:solidFill>
            <a:schemeClr val="tx1">
              <a:lumMod val="50000"/>
              <a:lumOff val="50000"/>
            </a:schemeClr>
          </a:solidFill>
          <a:ln>
            <a:noFill/>
          </a:ln>
          <a:effectLst/>
        </p:spPr>
        <p:txBody>
          <a:bodyPr rot="0" spcFirstLastPara="0" vertOverflow="overflow" horzOverflow="overflow" vert="horz" wrap="square" lIns="68580" tIns="34290" rIns="68580" bIns="34290" numCol="1" spcCol="0" rtlCol="0" fromWordArt="0" anchor="t" anchorCtr="0" forceAA="0" compatLnSpc="1">
            <a:prstTxWarp prst="textNoShape">
              <a:avLst/>
            </a:prstTxWarp>
            <a:noAutofit/>
          </a:bodyPr>
          <a:lstStyle/>
          <a:p>
            <a:endParaRPr lang="en-US" sz="1013"/>
          </a:p>
        </p:txBody>
      </p:sp>
      <p:sp>
        <p:nvSpPr>
          <p:cNvPr id="160" name="AutoShape 40">
            <a:extLst>
              <a:ext uri="{FF2B5EF4-FFF2-40B4-BE49-F238E27FC236}">
                <a16:creationId xmlns:a16="http://schemas.microsoft.com/office/drawing/2014/main" id="{562AA1CF-DC22-4B62-BC31-8FFA7A75EDA5}"/>
              </a:ext>
            </a:extLst>
          </p:cNvPr>
          <p:cNvSpPr>
            <a:spLocks/>
          </p:cNvSpPr>
          <p:nvPr/>
        </p:nvSpPr>
        <p:spPr bwMode="auto">
          <a:xfrm>
            <a:off x="4889920" y="3595567"/>
            <a:ext cx="293432" cy="278856"/>
          </a:xfrm>
          <a:custGeom>
            <a:avLst/>
            <a:gdLst>
              <a:gd name="T0" fmla="*/ 224812 w 21600"/>
              <a:gd name="T1" fmla="*/ 213643 h 21600"/>
              <a:gd name="T2" fmla="*/ 224812 w 21600"/>
              <a:gd name="T3" fmla="*/ 213643 h 21600"/>
              <a:gd name="T4" fmla="*/ 224812 w 21600"/>
              <a:gd name="T5" fmla="*/ 213643 h 21600"/>
              <a:gd name="T6" fmla="*/ 224812 w 21600"/>
              <a:gd name="T7" fmla="*/ 21364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8281"/>
                </a:moveTo>
                <a:lnTo>
                  <a:pt x="13912" y="7641"/>
                </a:lnTo>
                <a:lnTo>
                  <a:pt x="10780" y="0"/>
                </a:lnTo>
                <a:lnTo>
                  <a:pt x="7688" y="7641"/>
                </a:lnTo>
                <a:lnTo>
                  <a:pt x="0" y="8281"/>
                </a:lnTo>
                <a:lnTo>
                  <a:pt x="5817" y="13745"/>
                </a:lnTo>
                <a:lnTo>
                  <a:pt x="4149" y="21600"/>
                </a:lnTo>
                <a:lnTo>
                  <a:pt x="10780" y="17417"/>
                </a:lnTo>
                <a:lnTo>
                  <a:pt x="17451" y="21600"/>
                </a:lnTo>
                <a:lnTo>
                  <a:pt x="15783" y="13745"/>
                </a:lnTo>
                <a:lnTo>
                  <a:pt x="21600" y="8281"/>
                </a:lnTo>
                <a:close/>
                <a:moveTo>
                  <a:pt x="10780" y="15240"/>
                </a:moveTo>
                <a:lnTo>
                  <a:pt x="6631" y="17886"/>
                </a:lnTo>
                <a:lnTo>
                  <a:pt x="7892" y="13062"/>
                </a:lnTo>
                <a:lnTo>
                  <a:pt x="4149" y="9818"/>
                </a:lnTo>
                <a:lnTo>
                  <a:pt x="8908" y="9349"/>
                </a:lnTo>
                <a:lnTo>
                  <a:pt x="10780" y="4781"/>
                </a:lnTo>
                <a:lnTo>
                  <a:pt x="12651" y="9349"/>
                </a:lnTo>
                <a:lnTo>
                  <a:pt x="17451" y="9818"/>
                </a:lnTo>
                <a:lnTo>
                  <a:pt x="13912" y="13062"/>
                </a:lnTo>
                <a:lnTo>
                  <a:pt x="14929" y="17886"/>
                </a:lnTo>
                <a:lnTo>
                  <a:pt x="10780" y="15240"/>
                </a:lnTo>
                <a:close/>
              </a:path>
            </a:pathLst>
          </a:custGeom>
          <a:solidFill>
            <a:schemeClr val="tx1">
              <a:lumMod val="50000"/>
              <a:lumOff val="50000"/>
            </a:schemeClr>
          </a:solidFill>
          <a:ln>
            <a:noFill/>
          </a:ln>
          <a:effectLst/>
        </p:spPr>
        <p:txBody>
          <a:bodyPr lIns="17145" rIns="17145" anchor="ctr"/>
          <a:lstStyle/>
          <a:p>
            <a:endParaRPr lang="ar-IQ" sz="675"/>
          </a:p>
        </p:txBody>
      </p:sp>
      <p:sp>
        <p:nvSpPr>
          <p:cNvPr id="161" name="Rectangle 119">
            <a:extLst>
              <a:ext uri="{FF2B5EF4-FFF2-40B4-BE49-F238E27FC236}">
                <a16:creationId xmlns:a16="http://schemas.microsoft.com/office/drawing/2014/main" id="{D5C051EF-5F19-445E-B7A5-D8B170C6A0AE}"/>
              </a:ext>
            </a:extLst>
          </p:cNvPr>
          <p:cNvSpPr/>
          <p:nvPr/>
        </p:nvSpPr>
        <p:spPr>
          <a:xfrm>
            <a:off x="2505694" y="4494790"/>
            <a:ext cx="1333868" cy="276999"/>
          </a:xfrm>
          <a:prstGeom prst="rect">
            <a:avLst/>
          </a:prstGeom>
          <a:noFill/>
        </p:spPr>
        <p:txBody>
          <a:bodyPr wrap="square">
            <a:spAutoFit/>
          </a:bodyPr>
          <a:lstStyle/>
          <a:p>
            <a:pPr algn="ctr"/>
            <a:r>
              <a:rPr lang="en-US" sz="1200" b="1" dirty="0"/>
              <a:t>Insert title here</a:t>
            </a:r>
          </a:p>
        </p:txBody>
      </p:sp>
      <p:sp>
        <p:nvSpPr>
          <p:cNvPr id="162" name="Rectangle 120">
            <a:extLst>
              <a:ext uri="{FF2B5EF4-FFF2-40B4-BE49-F238E27FC236}">
                <a16:creationId xmlns:a16="http://schemas.microsoft.com/office/drawing/2014/main" id="{F62D22C3-FF07-47AC-A565-75BFBB9FD970}"/>
              </a:ext>
            </a:extLst>
          </p:cNvPr>
          <p:cNvSpPr/>
          <p:nvPr/>
        </p:nvSpPr>
        <p:spPr>
          <a:xfrm>
            <a:off x="2320102" y="4714794"/>
            <a:ext cx="1705053" cy="219291"/>
          </a:xfrm>
          <a:prstGeom prst="rect">
            <a:avLst/>
          </a:prstGeom>
        </p:spPr>
        <p:txBody>
          <a:bodyPr wrap="square">
            <a:spAutoFit/>
          </a:bodyPr>
          <a:lstStyle/>
          <a:p>
            <a:pPr algn="ctr"/>
            <a:r>
              <a:rPr lang="en-US" sz="825" dirty="0" err="1"/>
              <a:t>Te</a:t>
            </a:r>
            <a:r>
              <a:rPr lang="en-US" sz="825" dirty="0"/>
              <a:t> sit. </a:t>
            </a:r>
            <a:r>
              <a:rPr lang="en-US" sz="825" dirty="0" err="1"/>
              <a:t>Fastidii</a:t>
            </a:r>
            <a:r>
              <a:rPr lang="en-US" sz="825" dirty="0"/>
              <a:t> </a:t>
            </a:r>
            <a:r>
              <a:rPr lang="en-US" sz="825" dirty="0" err="1"/>
              <a:t>dissentias</a:t>
            </a:r>
            <a:r>
              <a:rPr lang="en-US" sz="825" dirty="0"/>
              <a:t> </a:t>
            </a:r>
            <a:r>
              <a:rPr lang="en-US" sz="825" dirty="0" err="1"/>
              <a:t>nam</a:t>
            </a:r>
            <a:r>
              <a:rPr lang="en-US" sz="825" dirty="0"/>
              <a:t> an, </a:t>
            </a:r>
          </a:p>
        </p:txBody>
      </p:sp>
      <p:sp>
        <p:nvSpPr>
          <p:cNvPr id="163" name="Rectangle 121">
            <a:extLst>
              <a:ext uri="{FF2B5EF4-FFF2-40B4-BE49-F238E27FC236}">
                <a16:creationId xmlns:a16="http://schemas.microsoft.com/office/drawing/2014/main" id="{43FDFF00-AA42-45B8-A46F-09A1726DA85C}"/>
              </a:ext>
            </a:extLst>
          </p:cNvPr>
          <p:cNvSpPr/>
          <p:nvPr/>
        </p:nvSpPr>
        <p:spPr>
          <a:xfrm>
            <a:off x="4369702" y="4494790"/>
            <a:ext cx="1333868" cy="276999"/>
          </a:xfrm>
          <a:prstGeom prst="rect">
            <a:avLst/>
          </a:prstGeom>
          <a:noFill/>
        </p:spPr>
        <p:txBody>
          <a:bodyPr wrap="square">
            <a:spAutoFit/>
          </a:bodyPr>
          <a:lstStyle/>
          <a:p>
            <a:pPr algn="ctr"/>
            <a:r>
              <a:rPr lang="en-US" sz="1200" b="1" dirty="0"/>
              <a:t>Insert title here</a:t>
            </a:r>
          </a:p>
        </p:txBody>
      </p:sp>
      <p:sp>
        <p:nvSpPr>
          <p:cNvPr id="164" name="Rectangle 122">
            <a:extLst>
              <a:ext uri="{FF2B5EF4-FFF2-40B4-BE49-F238E27FC236}">
                <a16:creationId xmlns:a16="http://schemas.microsoft.com/office/drawing/2014/main" id="{60E6FCD3-B7D7-461C-A308-0B105F9C619A}"/>
              </a:ext>
            </a:extLst>
          </p:cNvPr>
          <p:cNvSpPr/>
          <p:nvPr/>
        </p:nvSpPr>
        <p:spPr>
          <a:xfrm>
            <a:off x="4184110" y="4714794"/>
            <a:ext cx="1705053" cy="219291"/>
          </a:xfrm>
          <a:prstGeom prst="rect">
            <a:avLst/>
          </a:prstGeom>
        </p:spPr>
        <p:txBody>
          <a:bodyPr wrap="square">
            <a:spAutoFit/>
          </a:bodyPr>
          <a:lstStyle/>
          <a:p>
            <a:pPr algn="ctr"/>
            <a:r>
              <a:rPr lang="en-US" sz="825" dirty="0" err="1"/>
              <a:t>Te</a:t>
            </a:r>
            <a:r>
              <a:rPr lang="en-US" sz="825" dirty="0"/>
              <a:t> sit. </a:t>
            </a:r>
            <a:r>
              <a:rPr lang="en-US" sz="825" dirty="0" err="1"/>
              <a:t>Fastidii</a:t>
            </a:r>
            <a:r>
              <a:rPr lang="en-US" sz="825" dirty="0"/>
              <a:t> </a:t>
            </a:r>
            <a:r>
              <a:rPr lang="en-US" sz="825" dirty="0" err="1"/>
              <a:t>dissentias</a:t>
            </a:r>
            <a:r>
              <a:rPr lang="en-US" sz="825" dirty="0"/>
              <a:t> </a:t>
            </a:r>
            <a:r>
              <a:rPr lang="en-US" sz="825" dirty="0" err="1"/>
              <a:t>nam</a:t>
            </a:r>
            <a:r>
              <a:rPr lang="en-US" sz="825" dirty="0"/>
              <a:t> an, </a:t>
            </a:r>
          </a:p>
        </p:txBody>
      </p:sp>
      <p:sp>
        <p:nvSpPr>
          <p:cNvPr id="165" name="Rectangle 123">
            <a:extLst>
              <a:ext uri="{FF2B5EF4-FFF2-40B4-BE49-F238E27FC236}">
                <a16:creationId xmlns:a16="http://schemas.microsoft.com/office/drawing/2014/main" id="{7F24771A-878A-4E28-979B-3D74CDDA35C3}"/>
              </a:ext>
            </a:extLst>
          </p:cNvPr>
          <p:cNvSpPr/>
          <p:nvPr/>
        </p:nvSpPr>
        <p:spPr>
          <a:xfrm>
            <a:off x="6238653" y="4494790"/>
            <a:ext cx="1333868" cy="276999"/>
          </a:xfrm>
          <a:prstGeom prst="rect">
            <a:avLst/>
          </a:prstGeom>
          <a:noFill/>
        </p:spPr>
        <p:txBody>
          <a:bodyPr wrap="square">
            <a:spAutoFit/>
          </a:bodyPr>
          <a:lstStyle/>
          <a:p>
            <a:pPr algn="ctr"/>
            <a:r>
              <a:rPr lang="en-US" sz="1200" b="1" dirty="0"/>
              <a:t>Insert title here</a:t>
            </a:r>
          </a:p>
        </p:txBody>
      </p:sp>
      <p:sp>
        <p:nvSpPr>
          <p:cNvPr id="166" name="Rectangle 124">
            <a:extLst>
              <a:ext uri="{FF2B5EF4-FFF2-40B4-BE49-F238E27FC236}">
                <a16:creationId xmlns:a16="http://schemas.microsoft.com/office/drawing/2014/main" id="{A41C5991-A209-40D9-B096-796CAEBB27B2}"/>
              </a:ext>
            </a:extLst>
          </p:cNvPr>
          <p:cNvSpPr/>
          <p:nvPr/>
        </p:nvSpPr>
        <p:spPr>
          <a:xfrm>
            <a:off x="6053060" y="4714794"/>
            <a:ext cx="1705053" cy="219291"/>
          </a:xfrm>
          <a:prstGeom prst="rect">
            <a:avLst/>
          </a:prstGeom>
        </p:spPr>
        <p:txBody>
          <a:bodyPr wrap="square">
            <a:spAutoFit/>
          </a:bodyPr>
          <a:lstStyle/>
          <a:p>
            <a:pPr algn="ctr"/>
            <a:r>
              <a:rPr lang="en-US" sz="825" dirty="0" err="1"/>
              <a:t>Te</a:t>
            </a:r>
            <a:r>
              <a:rPr lang="en-US" sz="825" dirty="0"/>
              <a:t> sit. </a:t>
            </a:r>
            <a:r>
              <a:rPr lang="en-US" sz="825" dirty="0" err="1"/>
              <a:t>Fastidii</a:t>
            </a:r>
            <a:r>
              <a:rPr lang="en-US" sz="825" dirty="0"/>
              <a:t> </a:t>
            </a:r>
            <a:r>
              <a:rPr lang="en-US" sz="825" dirty="0" err="1"/>
              <a:t>dissentias</a:t>
            </a:r>
            <a:r>
              <a:rPr lang="en-US" sz="825" dirty="0"/>
              <a:t> </a:t>
            </a:r>
            <a:r>
              <a:rPr lang="en-US" sz="825" dirty="0" err="1"/>
              <a:t>nam</a:t>
            </a:r>
            <a:r>
              <a:rPr lang="en-US" sz="825" dirty="0"/>
              <a:t> an, </a:t>
            </a:r>
          </a:p>
        </p:txBody>
      </p:sp>
      <p:sp>
        <p:nvSpPr>
          <p:cNvPr id="167" name="Rectangle 125">
            <a:extLst>
              <a:ext uri="{FF2B5EF4-FFF2-40B4-BE49-F238E27FC236}">
                <a16:creationId xmlns:a16="http://schemas.microsoft.com/office/drawing/2014/main" id="{DCB73358-AC07-480D-AFEC-4BD8AF245DBA}"/>
              </a:ext>
            </a:extLst>
          </p:cNvPr>
          <p:cNvSpPr/>
          <p:nvPr/>
        </p:nvSpPr>
        <p:spPr>
          <a:xfrm>
            <a:off x="1593283" y="1232436"/>
            <a:ext cx="1333868" cy="276999"/>
          </a:xfrm>
          <a:prstGeom prst="rect">
            <a:avLst/>
          </a:prstGeom>
          <a:noFill/>
        </p:spPr>
        <p:txBody>
          <a:bodyPr wrap="square">
            <a:spAutoFit/>
          </a:bodyPr>
          <a:lstStyle/>
          <a:p>
            <a:pPr algn="ctr"/>
            <a:r>
              <a:rPr lang="en-US" sz="1200" b="1" dirty="0"/>
              <a:t>Insert title here</a:t>
            </a:r>
          </a:p>
        </p:txBody>
      </p:sp>
      <p:sp>
        <p:nvSpPr>
          <p:cNvPr id="168" name="Rectangle 126">
            <a:extLst>
              <a:ext uri="{FF2B5EF4-FFF2-40B4-BE49-F238E27FC236}">
                <a16:creationId xmlns:a16="http://schemas.microsoft.com/office/drawing/2014/main" id="{7FFB41C2-2A92-4AE3-B6C7-1B6144DF39D0}"/>
              </a:ext>
            </a:extLst>
          </p:cNvPr>
          <p:cNvSpPr/>
          <p:nvPr/>
        </p:nvSpPr>
        <p:spPr>
          <a:xfrm>
            <a:off x="1407690" y="1452440"/>
            <a:ext cx="1705053" cy="219291"/>
          </a:xfrm>
          <a:prstGeom prst="rect">
            <a:avLst/>
          </a:prstGeom>
        </p:spPr>
        <p:txBody>
          <a:bodyPr wrap="square">
            <a:spAutoFit/>
          </a:bodyPr>
          <a:lstStyle/>
          <a:p>
            <a:pPr algn="ctr"/>
            <a:r>
              <a:rPr lang="en-US" sz="825" dirty="0" err="1"/>
              <a:t>Te</a:t>
            </a:r>
            <a:r>
              <a:rPr lang="en-US" sz="825" dirty="0"/>
              <a:t> sit. </a:t>
            </a:r>
            <a:r>
              <a:rPr lang="en-US" sz="825" dirty="0" err="1"/>
              <a:t>Fastidii</a:t>
            </a:r>
            <a:r>
              <a:rPr lang="en-US" sz="825" dirty="0"/>
              <a:t> </a:t>
            </a:r>
            <a:r>
              <a:rPr lang="en-US" sz="825" dirty="0" err="1"/>
              <a:t>dissentias</a:t>
            </a:r>
            <a:r>
              <a:rPr lang="en-US" sz="825" dirty="0"/>
              <a:t> </a:t>
            </a:r>
            <a:r>
              <a:rPr lang="en-US" sz="825" dirty="0" err="1"/>
              <a:t>nam</a:t>
            </a:r>
            <a:r>
              <a:rPr lang="en-US" sz="825" dirty="0"/>
              <a:t> an, </a:t>
            </a:r>
          </a:p>
        </p:txBody>
      </p:sp>
      <p:sp>
        <p:nvSpPr>
          <p:cNvPr id="169" name="Rectangle 127">
            <a:extLst>
              <a:ext uri="{FF2B5EF4-FFF2-40B4-BE49-F238E27FC236}">
                <a16:creationId xmlns:a16="http://schemas.microsoft.com/office/drawing/2014/main" id="{19A48B63-3510-43AB-ABF6-9092E3C7FE18}"/>
              </a:ext>
            </a:extLst>
          </p:cNvPr>
          <p:cNvSpPr/>
          <p:nvPr/>
        </p:nvSpPr>
        <p:spPr>
          <a:xfrm>
            <a:off x="3457291" y="1232436"/>
            <a:ext cx="1333868" cy="276999"/>
          </a:xfrm>
          <a:prstGeom prst="rect">
            <a:avLst/>
          </a:prstGeom>
          <a:noFill/>
        </p:spPr>
        <p:txBody>
          <a:bodyPr wrap="square">
            <a:spAutoFit/>
          </a:bodyPr>
          <a:lstStyle/>
          <a:p>
            <a:pPr algn="ctr"/>
            <a:r>
              <a:rPr lang="en-US" sz="1200" b="1" dirty="0"/>
              <a:t>Insert title here</a:t>
            </a:r>
          </a:p>
        </p:txBody>
      </p:sp>
      <p:sp>
        <p:nvSpPr>
          <p:cNvPr id="170" name="Rectangle 128">
            <a:extLst>
              <a:ext uri="{FF2B5EF4-FFF2-40B4-BE49-F238E27FC236}">
                <a16:creationId xmlns:a16="http://schemas.microsoft.com/office/drawing/2014/main" id="{4506BF37-C2C4-43EF-90E8-43F9B924838A}"/>
              </a:ext>
            </a:extLst>
          </p:cNvPr>
          <p:cNvSpPr/>
          <p:nvPr/>
        </p:nvSpPr>
        <p:spPr>
          <a:xfrm>
            <a:off x="3271698" y="1452440"/>
            <a:ext cx="1705053" cy="219291"/>
          </a:xfrm>
          <a:prstGeom prst="rect">
            <a:avLst/>
          </a:prstGeom>
        </p:spPr>
        <p:txBody>
          <a:bodyPr wrap="square">
            <a:spAutoFit/>
          </a:bodyPr>
          <a:lstStyle/>
          <a:p>
            <a:pPr algn="ctr"/>
            <a:r>
              <a:rPr lang="en-US" sz="825" dirty="0" err="1"/>
              <a:t>Te</a:t>
            </a:r>
            <a:r>
              <a:rPr lang="en-US" sz="825" dirty="0"/>
              <a:t> sit. </a:t>
            </a:r>
            <a:r>
              <a:rPr lang="en-US" sz="825" dirty="0" err="1"/>
              <a:t>Fastidii</a:t>
            </a:r>
            <a:r>
              <a:rPr lang="en-US" sz="825" dirty="0"/>
              <a:t> </a:t>
            </a:r>
            <a:r>
              <a:rPr lang="en-US" sz="825" dirty="0" err="1"/>
              <a:t>dissentias</a:t>
            </a:r>
            <a:r>
              <a:rPr lang="en-US" sz="825" dirty="0"/>
              <a:t> </a:t>
            </a:r>
            <a:r>
              <a:rPr lang="en-US" sz="825" dirty="0" err="1"/>
              <a:t>nam</a:t>
            </a:r>
            <a:r>
              <a:rPr lang="en-US" sz="825" dirty="0"/>
              <a:t> an, </a:t>
            </a:r>
          </a:p>
        </p:txBody>
      </p:sp>
      <p:sp>
        <p:nvSpPr>
          <p:cNvPr id="171" name="Rectangle 129">
            <a:extLst>
              <a:ext uri="{FF2B5EF4-FFF2-40B4-BE49-F238E27FC236}">
                <a16:creationId xmlns:a16="http://schemas.microsoft.com/office/drawing/2014/main" id="{1CFFCAA0-8718-4E83-AED9-ADA178A39432}"/>
              </a:ext>
            </a:extLst>
          </p:cNvPr>
          <p:cNvSpPr/>
          <p:nvPr/>
        </p:nvSpPr>
        <p:spPr>
          <a:xfrm>
            <a:off x="5326241" y="1232436"/>
            <a:ext cx="1333868" cy="276999"/>
          </a:xfrm>
          <a:prstGeom prst="rect">
            <a:avLst/>
          </a:prstGeom>
          <a:noFill/>
        </p:spPr>
        <p:txBody>
          <a:bodyPr wrap="square">
            <a:spAutoFit/>
          </a:bodyPr>
          <a:lstStyle/>
          <a:p>
            <a:pPr algn="ctr"/>
            <a:r>
              <a:rPr lang="en-US" sz="1200" b="1" dirty="0"/>
              <a:t>Insert title here</a:t>
            </a:r>
          </a:p>
        </p:txBody>
      </p:sp>
      <p:sp>
        <p:nvSpPr>
          <p:cNvPr id="172" name="Rectangle 130">
            <a:extLst>
              <a:ext uri="{FF2B5EF4-FFF2-40B4-BE49-F238E27FC236}">
                <a16:creationId xmlns:a16="http://schemas.microsoft.com/office/drawing/2014/main" id="{40189119-E205-4B01-9B88-9C471656153E}"/>
              </a:ext>
            </a:extLst>
          </p:cNvPr>
          <p:cNvSpPr/>
          <p:nvPr/>
        </p:nvSpPr>
        <p:spPr>
          <a:xfrm>
            <a:off x="5140649" y="1452440"/>
            <a:ext cx="1705053" cy="219291"/>
          </a:xfrm>
          <a:prstGeom prst="rect">
            <a:avLst/>
          </a:prstGeom>
        </p:spPr>
        <p:txBody>
          <a:bodyPr wrap="square">
            <a:spAutoFit/>
          </a:bodyPr>
          <a:lstStyle/>
          <a:p>
            <a:pPr algn="ctr"/>
            <a:r>
              <a:rPr lang="en-US" sz="825" dirty="0" err="1"/>
              <a:t>Te</a:t>
            </a:r>
            <a:r>
              <a:rPr lang="en-US" sz="825" dirty="0"/>
              <a:t> sit. </a:t>
            </a:r>
            <a:r>
              <a:rPr lang="en-US" sz="825" dirty="0" err="1"/>
              <a:t>Fastidii</a:t>
            </a:r>
            <a:r>
              <a:rPr lang="en-US" sz="825" dirty="0"/>
              <a:t> </a:t>
            </a:r>
            <a:r>
              <a:rPr lang="en-US" sz="825" dirty="0" err="1"/>
              <a:t>dissentias</a:t>
            </a:r>
            <a:r>
              <a:rPr lang="en-US" sz="825" dirty="0"/>
              <a:t> </a:t>
            </a:r>
            <a:r>
              <a:rPr lang="en-US" sz="825" dirty="0" err="1"/>
              <a:t>nam</a:t>
            </a:r>
            <a:r>
              <a:rPr lang="en-US" sz="825" dirty="0"/>
              <a:t> an, </a:t>
            </a:r>
          </a:p>
        </p:txBody>
      </p:sp>
    </p:spTree>
    <p:extLst>
      <p:ext uri="{BB962C8B-B14F-4D97-AF65-F5344CB8AC3E}">
        <p14:creationId xmlns:p14="http://schemas.microsoft.com/office/powerpoint/2010/main" val="333917363"/>
      </p:ext>
    </p:extLst>
  </p:cSld>
  <p:clrMapOvr>
    <a:masterClrMapping/>
  </p:clrMapOvr>
  <mc:AlternateContent xmlns:mc="http://schemas.openxmlformats.org/markup-compatibility/2006">
    <mc:Choice xmlns:p14="http://schemas.microsoft.com/office/powerpoint/2010/main" Requires="p14">
      <p:transition spd="slow" p14:dur="1600" advTm="8516">
        <p14:prism isInverted="1"/>
      </p:transition>
    </mc:Choice>
    <mc:Fallback>
      <p:transition spd="slow" advTm="8516">
        <p:fade/>
      </p:transition>
    </mc:Fallback>
  </mc:AlternateContent>
  <mc:AlternateContent xmlns:mc="http://schemas.openxmlformats.org/markup-compatibility/2006">
    <mc:Choice xmlns:p14="http://schemas.microsoft.com/office/powerpoint/2010/main"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afterEffect" p14:presetBounceEnd="52000">
                                      <p:stCondLst>
                                        <p:cond delay="0"/>
                                      </p:stCondLst>
                                      <p:childTnLst>
                                        <p:set>
                                          <p:cBhvr>
                                            <p:cTn id="6" dur="1" fill="hold">
                                              <p:stCondLst>
                                                <p:cond delay="0"/>
                                              </p:stCondLst>
                                            </p:cTn>
                                            <p:tgtEl>
                                              <p:spTgt spid="38"/>
                                            </p:tgtEl>
                                            <p:attrNameLst>
                                              <p:attrName>style.visibility</p:attrName>
                                            </p:attrNameLst>
                                          </p:cBhvr>
                                          <p:to>
                                            <p:strVal val="visible"/>
                                          </p:to>
                                        </p:set>
                                        <p:anim calcmode="lin" valueType="num" p14:bounceEnd="52000">
                                          <p:cBhvr additive="base">
                                            <p:cTn id="7" dur="500" fill="hold"/>
                                            <p:tgtEl>
                                              <p:spTgt spid="38"/>
                                            </p:tgtEl>
                                            <p:attrNameLst>
                                              <p:attrName>ppt_x</p:attrName>
                                            </p:attrNameLst>
                                          </p:cBhvr>
                                          <p:tavLst>
                                            <p:tav tm="0">
                                              <p:val>
                                                <p:strVal val="0-#ppt_w/2"/>
                                              </p:val>
                                            </p:tav>
                                            <p:tav tm="100000">
                                              <p:val>
                                                <p:strVal val="#ppt_x"/>
                                              </p:val>
                                            </p:tav>
                                          </p:tavLst>
                                        </p:anim>
                                        <p:anim calcmode="lin" valueType="num" p14:bounceEnd="52000">
                                          <p:cBhvr additive="base">
                                            <p:cTn id="8" dur="500" fill="hold"/>
                                            <p:tgtEl>
                                              <p:spTgt spid="3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 grpId="0"/>
        </p:bldLst>
      </p:timing>
    </mc:Choice>
    <mc:Fallback>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afterEffect">
                                      <p:stCondLst>
                                        <p:cond delay="0"/>
                                      </p:stCondLst>
                                      <p:childTnLst>
                                        <p:set>
                                          <p:cBhvr>
                                            <p:cTn id="6" dur="1" fill="hold">
                                              <p:stCondLst>
                                                <p:cond delay="0"/>
                                              </p:stCondLst>
                                            </p:cTn>
                                            <p:tgtEl>
                                              <p:spTgt spid="38"/>
                                            </p:tgtEl>
                                            <p:attrNameLst>
                                              <p:attrName>style.visibility</p:attrName>
                                            </p:attrNameLst>
                                          </p:cBhvr>
                                          <p:to>
                                            <p:strVal val="visible"/>
                                          </p:to>
                                        </p:set>
                                        <p:anim calcmode="lin" valueType="num">
                                          <p:cBhvr additive="base">
                                            <p:cTn id="7" dur="500" fill="hold"/>
                                            <p:tgtEl>
                                              <p:spTgt spid="38"/>
                                            </p:tgtEl>
                                            <p:attrNameLst>
                                              <p:attrName>ppt_x</p:attrName>
                                            </p:attrNameLst>
                                          </p:cBhvr>
                                          <p:tavLst>
                                            <p:tav tm="0">
                                              <p:val>
                                                <p:strVal val="0-#ppt_w/2"/>
                                              </p:val>
                                            </p:tav>
                                            <p:tav tm="100000">
                                              <p:val>
                                                <p:strVal val="#ppt_x"/>
                                              </p:val>
                                            </p:tav>
                                          </p:tavLst>
                                        </p:anim>
                                        <p:anim calcmode="lin" valueType="num">
                                          <p:cBhvr additive="base">
                                            <p:cTn id="8" dur="500" fill="hold"/>
                                            <p:tgtEl>
                                              <p:spTgt spid="3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 grpId="0"/>
        </p:bldLst>
      </p:timing>
    </mc:Fallback>
  </mc:AlternateContent>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 name="Straight Connector 4">
            <a:extLst>
              <a:ext uri="{FF2B5EF4-FFF2-40B4-BE49-F238E27FC236}">
                <a16:creationId xmlns:a16="http://schemas.microsoft.com/office/drawing/2014/main" id="{D825C767-145A-4FC5-871B-E36A2EA2779E}"/>
              </a:ext>
            </a:extLst>
          </p:cNvPr>
          <p:cNvCxnSpPr/>
          <p:nvPr/>
        </p:nvCxnSpPr>
        <p:spPr>
          <a:xfrm flipV="1">
            <a:off x="5256821" y="2047715"/>
            <a:ext cx="1037123" cy="698682"/>
          </a:xfrm>
          <a:prstGeom prst="line">
            <a:avLst/>
          </a:prstGeom>
          <a:ln w="12700">
            <a:solidFill>
              <a:schemeClr val="accent2"/>
            </a:solidFill>
            <a:prstDash val="dash"/>
            <a:tailEnd type="oval" w="lg" len="lg"/>
          </a:ln>
        </p:spPr>
        <p:style>
          <a:lnRef idx="1">
            <a:schemeClr val="accent1"/>
          </a:lnRef>
          <a:fillRef idx="0">
            <a:schemeClr val="accent1"/>
          </a:fillRef>
          <a:effectRef idx="0">
            <a:schemeClr val="accent1"/>
          </a:effectRef>
          <a:fontRef idx="minor">
            <a:schemeClr val="tx1"/>
          </a:fontRef>
        </p:style>
      </p:cxnSp>
      <p:cxnSp>
        <p:nvCxnSpPr>
          <p:cNvPr id="3" name="Straight Connector 5">
            <a:extLst>
              <a:ext uri="{FF2B5EF4-FFF2-40B4-BE49-F238E27FC236}">
                <a16:creationId xmlns:a16="http://schemas.microsoft.com/office/drawing/2014/main" id="{CE43F7B9-FA4F-4587-80EE-F529677353EF}"/>
              </a:ext>
            </a:extLst>
          </p:cNvPr>
          <p:cNvCxnSpPr/>
          <p:nvPr/>
        </p:nvCxnSpPr>
        <p:spPr>
          <a:xfrm>
            <a:off x="5256821" y="3450701"/>
            <a:ext cx="1037123" cy="698682"/>
          </a:xfrm>
          <a:prstGeom prst="line">
            <a:avLst/>
          </a:prstGeom>
          <a:ln w="12700">
            <a:solidFill>
              <a:schemeClr val="accent3"/>
            </a:solidFill>
            <a:prstDash val="dash"/>
            <a:tailEnd type="oval" w="lg" len="lg"/>
          </a:ln>
        </p:spPr>
        <p:style>
          <a:lnRef idx="1">
            <a:schemeClr val="accent1"/>
          </a:lnRef>
          <a:fillRef idx="0">
            <a:schemeClr val="accent1"/>
          </a:fillRef>
          <a:effectRef idx="0">
            <a:schemeClr val="accent1"/>
          </a:effectRef>
          <a:fontRef idx="minor">
            <a:schemeClr val="tx1"/>
          </a:fontRef>
        </p:style>
      </p:cxnSp>
      <p:cxnSp>
        <p:nvCxnSpPr>
          <p:cNvPr id="4" name="Straight Connector 6">
            <a:extLst>
              <a:ext uri="{FF2B5EF4-FFF2-40B4-BE49-F238E27FC236}">
                <a16:creationId xmlns:a16="http://schemas.microsoft.com/office/drawing/2014/main" id="{11A3C982-82EA-461A-A663-70EBC92A1B3E}"/>
              </a:ext>
            </a:extLst>
          </p:cNvPr>
          <p:cNvCxnSpPr/>
          <p:nvPr/>
        </p:nvCxnSpPr>
        <p:spPr>
          <a:xfrm flipH="1" flipV="1">
            <a:off x="2850057" y="2047715"/>
            <a:ext cx="1037123" cy="698682"/>
          </a:xfrm>
          <a:prstGeom prst="line">
            <a:avLst/>
          </a:prstGeom>
          <a:ln w="12700">
            <a:solidFill>
              <a:schemeClr val="accent1"/>
            </a:solidFill>
            <a:prstDash val="dash"/>
            <a:tailEnd type="oval" w="lg" len="lg"/>
          </a:ln>
        </p:spPr>
        <p:style>
          <a:lnRef idx="1">
            <a:schemeClr val="accent1"/>
          </a:lnRef>
          <a:fillRef idx="0">
            <a:schemeClr val="accent1"/>
          </a:fillRef>
          <a:effectRef idx="0">
            <a:schemeClr val="accent1"/>
          </a:effectRef>
          <a:fontRef idx="minor">
            <a:schemeClr val="tx1"/>
          </a:fontRef>
        </p:style>
      </p:cxnSp>
      <p:cxnSp>
        <p:nvCxnSpPr>
          <p:cNvPr id="5" name="Straight Connector 7">
            <a:extLst>
              <a:ext uri="{FF2B5EF4-FFF2-40B4-BE49-F238E27FC236}">
                <a16:creationId xmlns:a16="http://schemas.microsoft.com/office/drawing/2014/main" id="{4298ED7A-2CD4-4F75-B8A1-C6B6165A5455}"/>
              </a:ext>
            </a:extLst>
          </p:cNvPr>
          <p:cNvCxnSpPr/>
          <p:nvPr/>
        </p:nvCxnSpPr>
        <p:spPr>
          <a:xfrm flipH="1">
            <a:off x="2850057" y="3450701"/>
            <a:ext cx="1037123" cy="698682"/>
          </a:xfrm>
          <a:prstGeom prst="line">
            <a:avLst/>
          </a:prstGeom>
          <a:ln w="12700">
            <a:solidFill>
              <a:schemeClr val="accent4"/>
            </a:solidFill>
            <a:prstDash val="dash"/>
            <a:tailEnd type="oval" w="lg" len="lg"/>
          </a:ln>
        </p:spPr>
        <p:style>
          <a:lnRef idx="1">
            <a:schemeClr val="accent1"/>
          </a:lnRef>
          <a:fillRef idx="0">
            <a:schemeClr val="accent1"/>
          </a:fillRef>
          <a:effectRef idx="0">
            <a:schemeClr val="accent1"/>
          </a:effectRef>
          <a:fontRef idx="minor">
            <a:schemeClr val="tx1"/>
          </a:fontRef>
        </p:style>
      </p:cxnSp>
      <p:sp>
        <p:nvSpPr>
          <p:cNvPr id="6" name="TextBox 8">
            <a:extLst>
              <a:ext uri="{FF2B5EF4-FFF2-40B4-BE49-F238E27FC236}">
                <a16:creationId xmlns:a16="http://schemas.microsoft.com/office/drawing/2014/main" id="{FBB84697-785D-4B72-8545-73CCD079F29A}"/>
              </a:ext>
            </a:extLst>
          </p:cNvPr>
          <p:cNvSpPr txBox="1"/>
          <p:nvPr/>
        </p:nvSpPr>
        <p:spPr>
          <a:xfrm>
            <a:off x="4143389" y="2940677"/>
            <a:ext cx="857222" cy="300082"/>
          </a:xfrm>
          <a:prstGeom prst="rect">
            <a:avLst/>
          </a:prstGeom>
          <a:noFill/>
        </p:spPr>
        <p:txBody>
          <a:bodyPr wrap="none" rtlCol="0" anchor="t">
            <a:spAutoFit/>
          </a:bodyPr>
          <a:lstStyle>
            <a:defPPr>
              <a:defRPr lang="en-US"/>
            </a:defPPr>
            <a:lvl1pPr>
              <a:defRPr sz="1600">
                <a:solidFill>
                  <a:schemeClr val="bg1"/>
                </a:solidFill>
                <a:latin typeface="Montserrat" panose="02000000000000000000" pitchFamily="2" charset="0"/>
                <a:cs typeface="Montserrat" panose="02000000000000000000" pitchFamily="2" charset="0"/>
              </a:defRPr>
            </a:lvl1pPr>
          </a:lstStyle>
          <a:p>
            <a:pPr algn="ctr"/>
            <a:r>
              <a:rPr lang="en-US" sz="1350" dirty="0">
                <a:latin typeface="+mn-lt"/>
              </a:rPr>
              <a:t>Core Idea</a:t>
            </a:r>
            <a:endParaRPr lang="id-ID" sz="1350" dirty="0">
              <a:latin typeface="+mn-lt"/>
            </a:endParaRPr>
          </a:p>
        </p:txBody>
      </p:sp>
      <p:sp>
        <p:nvSpPr>
          <p:cNvPr id="7" name="TextBox 9">
            <a:extLst>
              <a:ext uri="{FF2B5EF4-FFF2-40B4-BE49-F238E27FC236}">
                <a16:creationId xmlns:a16="http://schemas.microsoft.com/office/drawing/2014/main" id="{FA558428-ED38-49B7-B2E8-14DF0133EE62}"/>
              </a:ext>
            </a:extLst>
          </p:cNvPr>
          <p:cNvSpPr txBox="1"/>
          <p:nvPr/>
        </p:nvSpPr>
        <p:spPr>
          <a:xfrm>
            <a:off x="1293174" y="1775749"/>
            <a:ext cx="1175195" cy="276999"/>
          </a:xfrm>
          <a:prstGeom prst="rect">
            <a:avLst/>
          </a:prstGeom>
          <a:noFill/>
        </p:spPr>
        <p:txBody>
          <a:bodyPr wrap="none" rtlCol="0">
            <a:spAutoFit/>
          </a:bodyPr>
          <a:lstStyle/>
          <a:p>
            <a:pPr algn="r"/>
            <a:r>
              <a:rPr lang="en-US" sz="1200" b="1" dirty="0">
                <a:solidFill>
                  <a:schemeClr val="accent1"/>
                </a:solidFill>
              </a:rPr>
              <a:t>Insert title here</a:t>
            </a:r>
          </a:p>
        </p:txBody>
      </p:sp>
      <p:sp>
        <p:nvSpPr>
          <p:cNvPr id="8" name="TextBox 10">
            <a:extLst>
              <a:ext uri="{FF2B5EF4-FFF2-40B4-BE49-F238E27FC236}">
                <a16:creationId xmlns:a16="http://schemas.microsoft.com/office/drawing/2014/main" id="{AE23656A-F7BB-4D63-9B25-1885223BA8A7}"/>
              </a:ext>
            </a:extLst>
          </p:cNvPr>
          <p:cNvSpPr txBox="1"/>
          <p:nvPr/>
        </p:nvSpPr>
        <p:spPr>
          <a:xfrm>
            <a:off x="747371" y="2046834"/>
            <a:ext cx="1720998" cy="389402"/>
          </a:xfrm>
          <a:prstGeom prst="rect">
            <a:avLst/>
          </a:prstGeom>
          <a:noFill/>
        </p:spPr>
        <p:txBody>
          <a:bodyPr wrap="square" rtlCol="0">
            <a:spAutoFit/>
          </a:bodyPr>
          <a:lstStyle/>
          <a:p>
            <a:pPr algn="r">
              <a:lnSpc>
                <a:spcPct val="110000"/>
              </a:lnSpc>
            </a:pPr>
            <a:r>
              <a:rPr lang="en-US" sz="900" dirty="0"/>
              <a:t>Sed perspiciati unde omnis iste elit voluptatem fringilla.</a:t>
            </a:r>
          </a:p>
        </p:txBody>
      </p:sp>
      <p:sp>
        <p:nvSpPr>
          <p:cNvPr id="9" name="TextBox 11">
            <a:extLst>
              <a:ext uri="{FF2B5EF4-FFF2-40B4-BE49-F238E27FC236}">
                <a16:creationId xmlns:a16="http://schemas.microsoft.com/office/drawing/2014/main" id="{AA12B5F7-C766-4F43-AF14-BD1E724639E8}"/>
              </a:ext>
            </a:extLst>
          </p:cNvPr>
          <p:cNvSpPr txBox="1"/>
          <p:nvPr/>
        </p:nvSpPr>
        <p:spPr>
          <a:xfrm>
            <a:off x="6675631" y="1775749"/>
            <a:ext cx="1175194" cy="276999"/>
          </a:xfrm>
          <a:prstGeom prst="rect">
            <a:avLst/>
          </a:prstGeom>
          <a:noFill/>
        </p:spPr>
        <p:txBody>
          <a:bodyPr wrap="none" rtlCol="0">
            <a:spAutoFit/>
          </a:bodyPr>
          <a:lstStyle/>
          <a:p>
            <a:r>
              <a:rPr lang="en-US" sz="1200" b="1" dirty="0">
                <a:solidFill>
                  <a:schemeClr val="accent2"/>
                </a:solidFill>
              </a:rPr>
              <a:t>Insert title here</a:t>
            </a:r>
          </a:p>
        </p:txBody>
      </p:sp>
      <p:sp>
        <p:nvSpPr>
          <p:cNvPr id="10" name="TextBox 12">
            <a:extLst>
              <a:ext uri="{FF2B5EF4-FFF2-40B4-BE49-F238E27FC236}">
                <a16:creationId xmlns:a16="http://schemas.microsoft.com/office/drawing/2014/main" id="{E13E4D74-AB98-42B5-BD4A-8AD544882BBB}"/>
              </a:ext>
            </a:extLst>
          </p:cNvPr>
          <p:cNvSpPr txBox="1"/>
          <p:nvPr/>
        </p:nvSpPr>
        <p:spPr>
          <a:xfrm>
            <a:off x="6675632" y="2046834"/>
            <a:ext cx="1720998" cy="389402"/>
          </a:xfrm>
          <a:prstGeom prst="rect">
            <a:avLst/>
          </a:prstGeom>
          <a:noFill/>
        </p:spPr>
        <p:txBody>
          <a:bodyPr wrap="square" rtlCol="0">
            <a:spAutoFit/>
          </a:bodyPr>
          <a:lstStyle/>
          <a:p>
            <a:pPr>
              <a:lnSpc>
                <a:spcPct val="110000"/>
              </a:lnSpc>
            </a:pPr>
            <a:r>
              <a:rPr lang="en-US" sz="900" dirty="0"/>
              <a:t>Sed perspiciati unde omnis iste elit voluptatem fringilla.</a:t>
            </a:r>
          </a:p>
        </p:txBody>
      </p:sp>
      <p:sp>
        <p:nvSpPr>
          <p:cNvPr id="11" name="TextBox 13">
            <a:extLst>
              <a:ext uri="{FF2B5EF4-FFF2-40B4-BE49-F238E27FC236}">
                <a16:creationId xmlns:a16="http://schemas.microsoft.com/office/drawing/2014/main" id="{6A5D9A2C-2559-4336-BB1A-0497A7F546E3}"/>
              </a:ext>
            </a:extLst>
          </p:cNvPr>
          <p:cNvSpPr txBox="1"/>
          <p:nvPr/>
        </p:nvSpPr>
        <p:spPr>
          <a:xfrm>
            <a:off x="1293174" y="3843953"/>
            <a:ext cx="1175195" cy="276999"/>
          </a:xfrm>
          <a:prstGeom prst="rect">
            <a:avLst/>
          </a:prstGeom>
          <a:noFill/>
        </p:spPr>
        <p:txBody>
          <a:bodyPr wrap="none" rtlCol="0">
            <a:spAutoFit/>
          </a:bodyPr>
          <a:lstStyle/>
          <a:p>
            <a:pPr algn="r"/>
            <a:r>
              <a:rPr lang="en-US" sz="1200" b="1" dirty="0">
                <a:solidFill>
                  <a:schemeClr val="accent4"/>
                </a:solidFill>
              </a:rPr>
              <a:t>Insert title here</a:t>
            </a:r>
          </a:p>
        </p:txBody>
      </p:sp>
      <p:sp>
        <p:nvSpPr>
          <p:cNvPr id="12" name="TextBox 14">
            <a:extLst>
              <a:ext uri="{FF2B5EF4-FFF2-40B4-BE49-F238E27FC236}">
                <a16:creationId xmlns:a16="http://schemas.microsoft.com/office/drawing/2014/main" id="{0DCE9DC7-F7C5-4DFD-A8EF-33A8C504C63B}"/>
              </a:ext>
            </a:extLst>
          </p:cNvPr>
          <p:cNvSpPr txBox="1"/>
          <p:nvPr/>
        </p:nvSpPr>
        <p:spPr>
          <a:xfrm>
            <a:off x="747371" y="4115038"/>
            <a:ext cx="1720998" cy="389402"/>
          </a:xfrm>
          <a:prstGeom prst="rect">
            <a:avLst/>
          </a:prstGeom>
          <a:noFill/>
        </p:spPr>
        <p:txBody>
          <a:bodyPr wrap="square" rtlCol="0">
            <a:spAutoFit/>
          </a:bodyPr>
          <a:lstStyle/>
          <a:p>
            <a:pPr algn="r">
              <a:lnSpc>
                <a:spcPct val="110000"/>
              </a:lnSpc>
            </a:pPr>
            <a:r>
              <a:rPr lang="en-US" sz="900" dirty="0"/>
              <a:t>Sed perspiciati unde omnis iste elit voluptatem fringilla.</a:t>
            </a:r>
          </a:p>
        </p:txBody>
      </p:sp>
      <p:sp>
        <p:nvSpPr>
          <p:cNvPr id="13" name="TextBox 15">
            <a:extLst>
              <a:ext uri="{FF2B5EF4-FFF2-40B4-BE49-F238E27FC236}">
                <a16:creationId xmlns:a16="http://schemas.microsoft.com/office/drawing/2014/main" id="{707DEE97-46C4-45AE-A48A-53FE1B240DB2}"/>
              </a:ext>
            </a:extLst>
          </p:cNvPr>
          <p:cNvSpPr txBox="1"/>
          <p:nvPr/>
        </p:nvSpPr>
        <p:spPr>
          <a:xfrm>
            <a:off x="6675631" y="3843953"/>
            <a:ext cx="1175194" cy="276999"/>
          </a:xfrm>
          <a:prstGeom prst="rect">
            <a:avLst/>
          </a:prstGeom>
          <a:noFill/>
        </p:spPr>
        <p:txBody>
          <a:bodyPr wrap="none" rtlCol="0">
            <a:spAutoFit/>
          </a:bodyPr>
          <a:lstStyle/>
          <a:p>
            <a:r>
              <a:rPr lang="en-US" sz="1200" b="1" dirty="0">
                <a:solidFill>
                  <a:schemeClr val="accent3"/>
                </a:solidFill>
              </a:rPr>
              <a:t>Insert title here</a:t>
            </a:r>
          </a:p>
        </p:txBody>
      </p:sp>
      <p:sp>
        <p:nvSpPr>
          <p:cNvPr id="14" name="TextBox 16">
            <a:extLst>
              <a:ext uri="{FF2B5EF4-FFF2-40B4-BE49-F238E27FC236}">
                <a16:creationId xmlns:a16="http://schemas.microsoft.com/office/drawing/2014/main" id="{A24640DE-8214-4463-880A-35C84F512350}"/>
              </a:ext>
            </a:extLst>
          </p:cNvPr>
          <p:cNvSpPr txBox="1"/>
          <p:nvPr/>
        </p:nvSpPr>
        <p:spPr>
          <a:xfrm>
            <a:off x="6675632" y="4115038"/>
            <a:ext cx="1720998" cy="389402"/>
          </a:xfrm>
          <a:prstGeom prst="rect">
            <a:avLst/>
          </a:prstGeom>
          <a:noFill/>
        </p:spPr>
        <p:txBody>
          <a:bodyPr wrap="square" rtlCol="0">
            <a:spAutoFit/>
          </a:bodyPr>
          <a:lstStyle/>
          <a:p>
            <a:pPr>
              <a:lnSpc>
                <a:spcPct val="110000"/>
              </a:lnSpc>
            </a:pPr>
            <a:r>
              <a:rPr lang="en-US" sz="900" dirty="0"/>
              <a:t>Sed perspiciati unde omnis iste elit voluptatem fringilla.</a:t>
            </a:r>
          </a:p>
        </p:txBody>
      </p:sp>
      <p:sp>
        <p:nvSpPr>
          <p:cNvPr id="15" name="TextBox 17">
            <a:extLst>
              <a:ext uri="{FF2B5EF4-FFF2-40B4-BE49-F238E27FC236}">
                <a16:creationId xmlns:a16="http://schemas.microsoft.com/office/drawing/2014/main" id="{8037197F-A806-4FBD-8576-924EC0CD009C}"/>
              </a:ext>
            </a:extLst>
          </p:cNvPr>
          <p:cNvSpPr txBox="1"/>
          <p:nvPr/>
        </p:nvSpPr>
        <p:spPr>
          <a:xfrm>
            <a:off x="3812057" y="2106734"/>
            <a:ext cx="340158" cy="461665"/>
          </a:xfrm>
          <a:prstGeom prst="rect">
            <a:avLst/>
          </a:prstGeom>
          <a:noFill/>
        </p:spPr>
        <p:txBody>
          <a:bodyPr wrap="none" rtlCol="0">
            <a:spAutoFit/>
          </a:bodyPr>
          <a:lstStyle/>
          <a:p>
            <a:pPr algn="ctr"/>
            <a:r>
              <a:rPr lang="en-US" sz="2400" dirty="0">
                <a:solidFill>
                  <a:srgbClr val="FFFFFF"/>
                </a:solidFill>
              </a:rPr>
              <a:t></a:t>
            </a:r>
          </a:p>
        </p:txBody>
      </p:sp>
      <p:sp>
        <p:nvSpPr>
          <p:cNvPr id="16" name="TextBox 18">
            <a:extLst>
              <a:ext uri="{FF2B5EF4-FFF2-40B4-BE49-F238E27FC236}">
                <a16:creationId xmlns:a16="http://schemas.microsoft.com/office/drawing/2014/main" id="{47305B75-4447-401E-BB3C-B41027443064}"/>
              </a:ext>
            </a:extLst>
          </p:cNvPr>
          <p:cNvSpPr txBox="1"/>
          <p:nvPr/>
        </p:nvSpPr>
        <p:spPr>
          <a:xfrm>
            <a:off x="3658749" y="3401443"/>
            <a:ext cx="340158" cy="461665"/>
          </a:xfrm>
          <a:prstGeom prst="rect">
            <a:avLst/>
          </a:prstGeom>
          <a:noFill/>
        </p:spPr>
        <p:txBody>
          <a:bodyPr wrap="none" rtlCol="0">
            <a:spAutoFit/>
          </a:bodyPr>
          <a:lstStyle/>
          <a:p>
            <a:pPr algn="ctr"/>
            <a:r>
              <a:rPr lang="en-US" sz="2400" dirty="0">
                <a:solidFill>
                  <a:srgbClr val="FFFFFF"/>
                </a:solidFill>
              </a:rPr>
              <a:t></a:t>
            </a:r>
          </a:p>
        </p:txBody>
      </p:sp>
      <p:sp>
        <p:nvSpPr>
          <p:cNvPr id="17" name="TextBox 19">
            <a:extLst>
              <a:ext uri="{FF2B5EF4-FFF2-40B4-BE49-F238E27FC236}">
                <a16:creationId xmlns:a16="http://schemas.microsoft.com/office/drawing/2014/main" id="{2C1681F1-6BCB-4AF9-902F-EB9B7878A50D}"/>
              </a:ext>
            </a:extLst>
          </p:cNvPr>
          <p:cNvSpPr txBox="1"/>
          <p:nvPr/>
        </p:nvSpPr>
        <p:spPr>
          <a:xfrm>
            <a:off x="5107374" y="2240641"/>
            <a:ext cx="340158" cy="461665"/>
          </a:xfrm>
          <a:prstGeom prst="rect">
            <a:avLst/>
          </a:prstGeom>
          <a:noFill/>
        </p:spPr>
        <p:txBody>
          <a:bodyPr wrap="none" rtlCol="0">
            <a:spAutoFit/>
          </a:bodyPr>
          <a:lstStyle/>
          <a:p>
            <a:pPr algn="ctr"/>
            <a:r>
              <a:rPr lang="en-US" sz="2400" dirty="0">
                <a:solidFill>
                  <a:srgbClr val="FFFFFF"/>
                </a:solidFill>
              </a:rPr>
              <a:t></a:t>
            </a:r>
          </a:p>
        </p:txBody>
      </p:sp>
      <p:sp>
        <p:nvSpPr>
          <p:cNvPr id="18" name="TextBox 20">
            <a:extLst>
              <a:ext uri="{FF2B5EF4-FFF2-40B4-BE49-F238E27FC236}">
                <a16:creationId xmlns:a16="http://schemas.microsoft.com/office/drawing/2014/main" id="{B1CD3185-5FD2-4D36-AAF4-657ED34730C6}"/>
              </a:ext>
            </a:extLst>
          </p:cNvPr>
          <p:cNvSpPr txBox="1"/>
          <p:nvPr/>
        </p:nvSpPr>
        <p:spPr>
          <a:xfrm>
            <a:off x="4995750" y="3572706"/>
            <a:ext cx="340158" cy="461665"/>
          </a:xfrm>
          <a:prstGeom prst="rect">
            <a:avLst/>
          </a:prstGeom>
          <a:noFill/>
        </p:spPr>
        <p:txBody>
          <a:bodyPr wrap="none" rtlCol="0">
            <a:spAutoFit/>
          </a:bodyPr>
          <a:lstStyle/>
          <a:p>
            <a:pPr algn="ctr"/>
            <a:r>
              <a:rPr lang="en-US" sz="2400" dirty="0">
                <a:solidFill>
                  <a:srgbClr val="FFFFFF"/>
                </a:solidFill>
              </a:rPr>
              <a:t></a:t>
            </a:r>
          </a:p>
        </p:txBody>
      </p:sp>
      <p:grpSp>
        <p:nvGrpSpPr>
          <p:cNvPr id="19" name="Group 21">
            <a:extLst>
              <a:ext uri="{FF2B5EF4-FFF2-40B4-BE49-F238E27FC236}">
                <a16:creationId xmlns:a16="http://schemas.microsoft.com/office/drawing/2014/main" id="{DD1CD4BE-7DFE-4DE5-83D2-4E11447447CA}"/>
              </a:ext>
            </a:extLst>
          </p:cNvPr>
          <p:cNvGrpSpPr/>
          <p:nvPr/>
        </p:nvGrpSpPr>
        <p:grpSpPr>
          <a:xfrm>
            <a:off x="3158358" y="1694440"/>
            <a:ext cx="2827284" cy="2820871"/>
            <a:chOff x="4092253" y="1838975"/>
            <a:chExt cx="3961788" cy="3970156"/>
          </a:xfrm>
        </p:grpSpPr>
        <p:sp>
          <p:nvSpPr>
            <p:cNvPr id="20" name="Shape 2021">
              <a:extLst>
                <a:ext uri="{FF2B5EF4-FFF2-40B4-BE49-F238E27FC236}">
                  <a16:creationId xmlns:a16="http://schemas.microsoft.com/office/drawing/2014/main" id="{350544B5-CC4C-46A1-AB91-DF21C622349D}"/>
                </a:ext>
              </a:extLst>
            </p:cNvPr>
            <p:cNvSpPr/>
            <p:nvPr/>
          </p:nvSpPr>
          <p:spPr>
            <a:xfrm>
              <a:off x="5671528" y="3836603"/>
              <a:ext cx="2382513" cy="1972528"/>
            </a:xfrm>
            <a:custGeom>
              <a:avLst/>
              <a:gdLst/>
              <a:ahLst/>
              <a:cxnLst>
                <a:cxn ang="0">
                  <a:pos x="wd2" y="hd2"/>
                </a:cxn>
                <a:cxn ang="5400000">
                  <a:pos x="wd2" y="hd2"/>
                </a:cxn>
                <a:cxn ang="10800000">
                  <a:pos x="wd2" y="hd2"/>
                </a:cxn>
                <a:cxn ang="16200000">
                  <a:pos x="wd2" y="hd2"/>
                </a:cxn>
              </a:cxnLst>
              <a:rect l="0" t="0" r="r" b="b"/>
              <a:pathLst>
                <a:path w="21600" h="21600" extrusionOk="0">
                  <a:moveTo>
                    <a:pt x="3560" y="9082"/>
                  </a:moveTo>
                  <a:cubicBezTo>
                    <a:pt x="5629" y="9082"/>
                    <a:pt x="7457" y="8209"/>
                    <a:pt x="8900" y="6404"/>
                  </a:cubicBezTo>
                  <a:cubicBezTo>
                    <a:pt x="10391" y="4658"/>
                    <a:pt x="11113" y="2504"/>
                    <a:pt x="11161" y="0"/>
                  </a:cubicBezTo>
                  <a:cubicBezTo>
                    <a:pt x="13181" y="0"/>
                    <a:pt x="13181" y="0"/>
                    <a:pt x="13181" y="0"/>
                  </a:cubicBezTo>
                  <a:cubicBezTo>
                    <a:pt x="13181" y="0"/>
                    <a:pt x="13181" y="58"/>
                    <a:pt x="13181" y="58"/>
                  </a:cubicBezTo>
                  <a:cubicBezTo>
                    <a:pt x="12796" y="524"/>
                    <a:pt x="12604" y="1106"/>
                    <a:pt x="12604" y="1747"/>
                  </a:cubicBezTo>
                  <a:cubicBezTo>
                    <a:pt x="12604" y="2387"/>
                    <a:pt x="12796" y="2969"/>
                    <a:pt x="13181" y="3377"/>
                  </a:cubicBezTo>
                  <a:cubicBezTo>
                    <a:pt x="13566" y="3843"/>
                    <a:pt x="13999" y="4075"/>
                    <a:pt x="14528" y="4075"/>
                  </a:cubicBezTo>
                  <a:cubicBezTo>
                    <a:pt x="15106" y="4075"/>
                    <a:pt x="15539" y="3843"/>
                    <a:pt x="15923" y="3377"/>
                  </a:cubicBezTo>
                  <a:cubicBezTo>
                    <a:pt x="16308" y="2969"/>
                    <a:pt x="16501" y="2387"/>
                    <a:pt x="16501" y="1747"/>
                  </a:cubicBezTo>
                  <a:cubicBezTo>
                    <a:pt x="16501" y="1106"/>
                    <a:pt x="16308" y="524"/>
                    <a:pt x="15923" y="58"/>
                  </a:cubicBezTo>
                  <a:cubicBezTo>
                    <a:pt x="15923" y="58"/>
                    <a:pt x="15875" y="0"/>
                    <a:pt x="15875" y="0"/>
                  </a:cubicBezTo>
                  <a:cubicBezTo>
                    <a:pt x="18665" y="0"/>
                    <a:pt x="18665" y="0"/>
                    <a:pt x="18665" y="0"/>
                  </a:cubicBezTo>
                  <a:cubicBezTo>
                    <a:pt x="18665" y="640"/>
                    <a:pt x="18665" y="1281"/>
                    <a:pt x="18617" y="1863"/>
                  </a:cubicBezTo>
                  <a:cubicBezTo>
                    <a:pt x="21600" y="3843"/>
                    <a:pt x="21600" y="3843"/>
                    <a:pt x="21600" y="3843"/>
                  </a:cubicBezTo>
                  <a:cubicBezTo>
                    <a:pt x="21456" y="4949"/>
                    <a:pt x="21215" y="5997"/>
                    <a:pt x="20927" y="7045"/>
                  </a:cubicBezTo>
                  <a:cubicBezTo>
                    <a:pt x="17415" y="7278"/>
                    <a:pt x="17415" y="7278"/>
                    <a:pt x="17415" y="7278"/>
                  </a:cubicBezTo>
                  <a:cubicBezTo>
                    <a:pt x="16982" y="8442"/>
                    <a:pt x="16453" y="9548"/>
                    <a:pt x="15779" y="10654"/>
                  </a:cubicBezTo>
                  <a:cubicBezTo>
                    <a:pt x="17559" y="14148"/>
                    <a:pt x="17559" y="14148"/>
                    <a:pt x="17559" y="14148"/>
                  </a:cubicBezTo>
                  <a:cubicBezTo>
                    <a:pt x="17222" y="14613"/>
                    <a:pt x="16886" y="15021"/>
                    <a:pt x="16549" y="15487"/>
                  </a:cubicBezTo>
                  <a:cubicBezTo>
                    <a:pt x="16164" y="15894"/>
                    <a:pt x="15827" y="16302"/>
                    <a:pt x="15442" y="16709"/>
                  </a:cubicBezTo>
                  <a:cubicBezTo>
                    <a:pt x="12508" y="14613"/>
                    <a:pt x="12508" y="14613"/>
                    <a:pt x="12508" y="14613"/>
                  </a:cubicBezTo>
                  <a:cubicBezTo>
                    <a:pt x="11594" y="15429"/>
                    <a:pt x="10680" y="16069"/>
                    <a:pt x="9718" y="16593"/>
                  </a:cubicBezTo>
                  <a:cubicBezTo>
                    <a:pt x="9718" y="20727"/>
                    <a:pt x="9718" y="20727"/>
                    <a:pt x="9718" y="20727"/>
                  </a:cubicBezTo>
                  <a:cubicBezTo>
                    <a:pt x="8804" y="21134"/>
                    <a:pt x="7890" y="21425"/>
                    <a:pt x="6927" y="21600"/>
                  </a:cubicBezTo>
                  <a:cubicBezTo>
                    <a:pt x="5196" y="17990"/>
                    <a:pt x="5196" y="17990"/>
                    <a:pt x="5196" y="17990"/>
                  </a:cubicBezTo>
                  <a:cubicBezTo>
                    <a:pt x="4666" y="18049"/>
                    <a:pt x="4137" y="18107"/>
                    <a:pt x="3656" y="18107"/>
                  </a:cubicBezTo>
                  <a:cubicBezTo>
                    <a:pt x="3608" y="18107"/>
                    <a:pt x="3608" y="18107"/>
                    <a:pt x="3560" y="18107"/>
                  </a:cubicBezTo>
                  <a:cubicBezTo>
                    <a:pt x="3560" y="14439"/>
                    <a:pt x="3560" y="14439"/>
                    <a:pt x="3560" y="14439"/>
                  </a:cubicBezTo>
                  <a:cubicBezTo>
                    <a:pt x="3512" y="14555"/>
                    <a:pt x="3416" y="14672"/>
                    <a:pt x="3319" y="14788"/>
                  </a:cubicBezTo>
                  <a:cubicBezTo>
                    <a:pt x="2935" y="15254"/>
                    <a:pt x="2453" y="15487"/>
                    <a:pt x="1924" y="15487"/>
                  </a:cubicBezTo>
                  <a:cubicBezTo>
                    <a:pt x="1395" y="15487"/>
                    <a:pt x="914" y="15254"/>
                    <a:pt x="529" y="14788"/>
                  </a:cubicBezTo>
                  <a:cubicBezTo>
                    <a:pt x="192" y="14381"/>
                    <a:pt x="0" y="13798"/>
                    <a:pt x="0" y="13158"/>
                  </a:cubicBezTo>
                  <a:cubicBezTo>
                    <a:pt x="0" y="12518"/>
                    <a:pt x="192" y="11935"/>
                    <a:pt x="529" y="11470"/>
                  </a:cubicBezTo>
                  <a:cubicBezTo>
                    <a:pt x="914" y="11004"/>
                    <a:pt x="1395" y="10771"/>
                    <a:pt x="1924" y="10771"/>
                  </a:cubicBezTo>
                  <a:cubicBezTo>
                    <a:pt x="2453" y="10771"/>
                    <a:pt x="2935" y="11004"/>
                    <a:pt x="3319" y="11470"/>
                  </a:cubicBezTo>
                  <a:cubicBezTo>
                    <a:pt x="3416" y="11586"/>
                    <a:pt x="3512" y="11702"/>
                    <a:pt x="3560" y="11819"/>
                  </a:cubicBezTo>
                  <a:lnTo>
                    <a:pt x="3560" y="9082"/>
                  </a:lnTo>
                  <a:close/>
                </a:path>
              </a:pathLst>
            </a:custGeom>
            <a:solidFill>
              <a:schemeClr val="accent3"/>
            </a:solidFill>
            <a:ln w="12700" cap="flat">
              <a:noFill/>
              <a:miter lim="400000"/>
            </a:ln>
            <a:effectLst/>
          </p:spPr>
          <p:txBody>
            <a:bodyPr wrap="square" lIns="34289" tIns="34289" rIns="34289" bIns="34289" numCol="1" anchor="t">
              <a:noAutofit/>
            </a:bodyPr>
            <a:lstStyle/>
            <a:p>
              <a:endParaRPr sz="1013"/>
            </a:p>
          </p:txBody>
        </p:sp>
        <p:sp>
          <p:nvSpPr>
            <p:cNvPr id="21" name="Shape 2024">
              <a:extLst>
                <a:ext uri="{FF2B5EF4-FFF2-40B4-BE49-F238E27FC236}">
                  <a16:creationId xmlns:a16="http://schemas.microsoft.com/office/drawing/2014/main" id="{07C70DC1-EADF-4E74-BC50-56059823CE2D}"/>
                </a:ext>
              </a:extLst>
            </p:cNvPr>
            <p:cNvSpPr/>
            <p:nvPr/>
          </p:nvSpPr>
          <p:spPr>
            <a:xfrm>
              <a:off x="6064776" y="1838975"/>
              <a:ext cx="1982988" cy="2369963"/>
            </a:xfrm>
            <a:custGeom>
              <a:avLst/>
              <a:gdLst/>
              <a:ahLst/>
              <a:cxnLst>
                <a:cxn ang="0">
                  <a:pos x="wd2" y="hd2"/>
                </a:cxn>
                <a:cxn ang="5400000">
                  <a:pos x="wd2" y="hd2"/>
                </a:cxn>
                <a:cxn ang="10800000">
                  <a:pos x="wd2" y="hd2"/>
                </a:cxn>
                <a:cxn ang="16200000">
                  <a:pos x="wd2" y="hd2"/>
                </a:cxn>
              </a:cxnLst>
              <a:rect l="0" t="0" r="r" b="b"/>
              <a:pathLst>
                <a:path w="21600" h="21600" extrusionOk="0">
                  <a:moveTo>
                    <a:pt x="18135" y="18210"/>
                  </a:moveTo>
                  <a:cubicBezTo>
                    <a:pt x="14785" y="18210"/>
                    <a:pt x="14785" y="18210"/>
                    <a:pt x="14785" y="18210"/>
                  </a:cubicBezTo>
                  <a:cubicBezTo>
                    <a:pt x="14785" y="18210"/>
                    <a:pt x="14843" y="18258"/>
                    <a:pt x="14843" y="18258"/>
                  </a:cubicBezTo>
                  <a:cubicBezTo>
                    <a:pt x="15305" y="18646"/>
                    <a:pt x="15536" y="19130"/>
                    <a:pt x="15536" y="19663"/>
                  </a:cubicBezTo>
                  <a:cubicBezTo>
                    <a:pt x="15536" y="20196"/>
                    <a:pt x="15305" y="20680"/>
                    <a:pt x="14843" y="21019"/>
                  </a:cubicBezTo>
                  <a:cubicBezTo>
                    <a:pt x="14381" y="21406"/>
                    <a:pt x="13861" y="21600"/>
                    <a:pt x="13168" y="21600"/>
                  </a:cubicBezTo>
                  <a:cubicBezTo>
                    <a:pt x="12533" y="21600"/>
                    <a:pt x="12013" y="21406"/>
                    <a:pt x="11551" y="21019"/>
                  </a:cubicBezTo>
                  <a:cubicBezTo>
                    <a:pt x="11089" y="20680"/>
                    <a:pt x="10858" y="20196"/>
                    <a:pt x="10858" y="19663"/>
                  </a:cubicBezTo>
                  <a:cubicBezTo>
                    <a:pt x="10858" y="19130"/>
                    <a:pt x="11089" y="18646"/>
                    <a:pt x="11551" y="18258"/>
                  </a:cubicBezTo>
                  <a:cubicBezTo>
                    <a:pt x="11551" y="18258"/>
                    <a:pt x="11551" y="18210"/>
                    <a:pt x="11551" y="18210"/>
                  </a:cubicBezTo>
                  <a:cubicBezTo>
                    <a:pt x="9125" y="18210"/>
                    <a:pt x="9125" y="18210"/>
                    <a:pt x="9125" y="18210"/>
                  </a:cubicBezTo>
                  <a:cubicBezTo>
                    <a:pt x="9125" y="18210"/>
                    <a:pt x="9125" y="18161"/>
                    <a:pt x="9125" y="18113"/>
                  </a:cubicBezTo>
                  <a:cubicBezTo>
                    <a:pt x="9125" y="16030"/>
                    <a:pt x="8201" y="14190"/>
                    <a:pt x="6411" y="12737"/>
                  </a:cubicBezTo>
                  <a:cubicBezTo>
                    <a:pt x="4678" y="11236"/>
                    <a:pt x="2483" y="10461"/>
                    <a:pt x="0" y="10461"/>
                  </a:cubicBezTo>
                  <a:cubicBezTo>
                    <a:pt x="0" y="8282"/>
                    <a:pt x="0" y="8282"/>
                    <a:pt x="0" y="8282"/>
                  </a:cubicBezTo>
                  <a:cubicBezTo>
                    <a:pt x="58" y="8378"/>
                    <a:pt x="116" y="8427"/>
                    <a:pt x="173" y="8475"/>
                  </a:cubicBezTo>
                  <a:cubicBezTo>
                    <a:pt x="635" y="8863"/>
                    <a:pt x="1213" y="9057"/>
                    <a:pt x="1848" y="9057"/>
                  </a:cubicBezTo>
                  <a:cubicBezTo>
                    <a:pt x="2483" y="9057"/>
                    <a:pt x="3061" y="8863"/>
                    <a:pt x="3523" y="8475"/>
                  </a:cubicBezTo>
                  <a:cubicBezTo>
                    <a:pt x="3985" y="8088"/>
                    <a:pt x="4216" y="7652"/>
                    <a:pt x="4216" y="7071"/>
                  </a:cubicBezTo>
                  <a:cubicBezTo>
                    <a:pt x="4216" y="6538"/>
                    <a:pt x="3985" y="6102"/>
                    <a:pt x="3523" y="5715"/>
                  </a:cubicBezTo>
                  <a:cubicBezTo>
                    <a:pt x="3061" y="5327"/>
                    <a:pt x="2483" y="5134"/>
                    <a:pt x="1848" y="5134"/>
                  </a:cubicBezTo>
                  <a:cubicBezTo>
                    <a:pt x="1213" y="5134"/>
                    <a:pt x="635" y="5327"/>
                    <a:pt x="173" y="5715"/>
                  </a:cubicBezTo>
                  <a:cubicBezTo>
                    <a:pt x="116" y="5763"/>
                    <a:pt x="58" y="5812"/>
                    <a:pt x="0" y="5909"/>
                  </a:cubicBezTo>
                  <a:cubicBezTo>
                    <a:pt x="0" y="2954"/>
                    <a:pt x="0" y="2954"/>
                    <a:pt x="0" y="2954"/>
                  </a:cubicBezTo>
                  <a:cubicBezTo>
                    <a:pt x="58" y="2954"/>
                    <a:pt x="58" y="2954"/>
                    <a:pt x="116" y="2954"/>
                  </a:cubicBezTo>
                  <a:cubicBezTo>
                    <a:pt x="693" y="2954"/>
                    <a:pt x="1271" y="2954"/>
                    <a:pt x="1848" y="3003"/>
                  </a:cubicBezTo>
                  <a:cubicBezTo>
                    <a:pt x="3870" y="0"/>
                    <a:pt x="3870" y="0"/>
                    <a:pt x="3870" y="0"/>
                  </a:cubicBezTo>
                  <a:cubicBezTo>
                    <a:pt x="5025" y="194"/>
                    <a:pt x="6180" y="387"/>
                    <a:pt x="7277" y="726"/>
                  </a:cubicBezTo>
                  <a:cubicBezTo>
                    <a:pt x="7277" y="4165"/>
                    <a:pt x="7277" y="4165"/>
                    <a:pt x="7277" y="4165"/>
                  </a:cubicBezTo>
                  <a:cubicBezTo>
                    <a:pt x="8490" y="4601"/>
                    <a:pt x="9645" y="5134"/>
                    <a:pt x="10742" y="5812"/>
                  </a:cubicBezTo>
                  <a:cubicBezTo>
                    <a:pt x="14207" y="4068"/>
                    <a:pt x="14207" y="4068"/>
                    <a:pt x="14207" y="4068"/>
                  </a:cubicBezTo>
                  <a:cubicBezTo>
                    <a:pt x="14670" y="4407"/>
                    <a:pt x="15132" y="4746"/>
                    <a:pt x="15594" y="5134"/>
                  </a:cubicBezTo>
                  <a:cubicBezTo>
                    <a:pt x="15940" y="5473"/>
                    <a:pt x="16287" y="5763"/>
                    <a:pt x="16633" y="6102"/>
                  </a:cubicBezTo>
                  <a:cubicBezTo>
                    <a:pt x="14554" y="9008"/>
                    <a:pt x="14554" y="9008"/>
                    <a:pt x="14554" y="9008"/>
                  </a:cubicBezTo>
                  <a:cubicBezTo>
                    <a:pt x="15363" y="9880"/>
                    <a:pt x="16056" y="10848"/>
                    <a:pt x="16633" y="11817"/>
                  </a:cubicBezTo>
                  <a:cubicBezTo>
                    <a:pt x="20734" y="11817"/>
                    <a:pt x="20734" y="11817"/>
                    <a:pt x="20734" y="11817"/>
                  </a:cubicBezTo>
                  <a:cubicBezTo>
                    <a:pt x="21080" y="12737"/>
                    <a:pt x="21369" y="13657"/>
                    <a:pt x="21600" y="14578"/>
                  </a:cubicBezTo>
                  <a:cubicBezTo>
                    <a:pt x="18077" y="16515"/>
                    <a:pt x="18077" y="16515"/>
                    <a:pt x="18077" y="16515"/>
                  </a:cubicBezTo>
                  <a:cubicBezTo>
                    <a:pt x="18135" y="17048"/>
                    <a:pt x="18135" y="17580"/>
                    <a:pt x="18135" y="18113"/>
                  </a:cubicBezTo>
                  <a:cubicBezTo>
                    <a:pt x="18135" y="18161"/>
                    <a:pt x="18135" y="18161"/>
                    <a:pt x="18135" y="18210"/>
                  </a:cubicBezTo>
                  <a:close/>
                </a:path>
              </a:pathLst>
            </a:custGeom>
            <a:solidFill>
              <a:schemeClr val="accent2"/>
            </a:solidFill>
            <a:ln w="12700" cap="flat">
              <a:noFill/>
              <a:miter lim="400000"/>
            </a:ln>
            <a:effectLst/>
          </p:spPr>
          <p:txBody>
            <a:bodyPr wrap="square" lIns="34289" tIns="34289" rIns="34289" bIns="34289" numCol="1" anchor="t">
              <a:noAutofit/>
            </a:bodyPr>
            <a:lstStyle/>
            <a:p>
              <a:endParaRPr sz="1013"/>
            </a:p>
          </p:txBody>
        </p:sp>
        <p:sp>
          <p:nvSpPr>
            <p:cNvPr id="22" name="Shape 2027">
              <a:extLst>
                <a:ext uri="{FF2B5EF4-FFF2-40B4-BE49-F238E27FC236}">
                  <a16:creationId xmlns:a16="http://schemas.microsoft.com/office/drawing/2014/main" id="{5C7DB78D-4DA9-433C-B67A-982F816C9140}"/>
                </a:ext>
              </a:extLst>
            </p:cNvPr>
            <p:cNvSpPr/>
            <p:nvPr/>
          </p:nvSpPr>
          <p:spPr>
            <a:xfrm>
              <a:off x="4092254" y="3432893"/>
              <a:ext cx="1972529" cy="2369962"/>
            </a:xfrm>
            <a:custGeom>
              <a:avLst/>
              <a:gdLst/>
              <a:ahLst/>
              <a:cxnLst>
                <a:cxn ang="0">
                  <a:pos x="wd2" y="hd2"/>
                </a:cxn>
                <a:cxn ang="5400000">
                  <a:pos x="wd2" y="hd2"/>
                </a:cxn>
                <a:cxn ang="10800000">
                  <a:pos x="wd2" y="hd2"/>
                </a:cxn>
                <a:cxn ang="16200000">
                  <a:pos x="wd2" y="hd2"/>
                </a:cxn>
              </a:cxnLst>
              <a:rect l="0" t="0" r="r" b="b"/>
              <a:pathLst>
                <a:path w="21600" h="21600" extrusionOk="0">
                  <a:moveTo>
                    <a:pt x="21600" y="11236"/>
                  </a:moveTo>
                  <a:cubicBezTo>
                    <a:pt x="21600" y="13512"/>
                    <a:pt x="21600" y="13512"/>
                    <a:pt x="21600" y="13512"/>
                  </a:cubicBezTo>
                  <a:cubicBezTo>
                    <a:pt x="21542" y="13415"/>
                    <a:pt x="21426" y="13318"/>
                    <a:pt x="21310" y="13222"/>
                  </a:cubicBezTo>
                  <a:cubicBezTo>
                    <a:pt x="20845" y="12834"/>
                    <a:pt x="20265" y="12640"/>
                    <a:pt x="19626" y="12640"/>
                  </a:cubicBezTo>
                  <a:cubicBezTo>
                    <a:pt x="18987" y="12640"/>
                    <a:pt x="18406" y="12834"/>
                    <a:pt x="17942" y="13222"/>
                  </a:cubicBezTo>
                  <a:cubicBezTo>
                    <a:pt x="17535" y="13609"/>
                    <a:pt x="17303" y="14093"/>
                    <a:pt x="17303" y="14626"/>
                  </a:cubicBezTo>
                  <a:cubicBezTo>
                    <a:pt x="17303" y="15159"/>
                    <a:pt x="17535" y="15643"/>
                    <a:pt x="17942" y="15982"/>
                  </a:cubicBezTo>
                  <a:cubicBezTo>
                    <a:pt x="18406" y="16370"/>
                    <a:pt x="18987" y="16563"/>
                    <a:pt x="19626" y="16563"/>
                  </a:cubicBezTo>
                  <a:cubicBezTo>
                    <a:pt x="20265" y="16563"/>
                    <a:pt x="20845" y="16370"/>
                    <a:pt x="21310" y="15982"/>
                  </a:cubicBezTo>
                  <a:cubicBezTo>
                    <a:pt x="21426" y="15885"/>
                    <a:pt x="21542" y="15788"/>
                    <a:pt x="21600" y="15691"/>
                  </a:cubicBezTo>
                  <a:cubicBezTo>
                    <a:pt x="21600" y="18743"/>
                    <a:pt x="21600" y="18743"/>
                    <a:pt x="21600" y="18743"/>
                  </a:cubicBezTo>
                  <a:cubicBezTo>
                    <a:pt x="20961" y="18743"/>
                    <a:pt x="20381" y="18694"/>
                    <a:pt x="19742" y="18646"/>
                  </a:cubicBezTo>
                  <a:cubicBezTo>
                    <a:pt x="17535" y="21600"/>
                    <a:pt x="17535" y="21600"/>
                    <a:pt x="17535" y="21600"/>
                  </a:cubicBezTo>
                  <a:cubicBezTo>
                    <a:pt x="16316" y="21455"/>
                    <a:pt x="15155" y="21164"/>
                    <a:pt x="14052" y="20825"/>
                  </a:cubicBezTo>
                  <a:cubicBezTo>
                    <a:pt x="14342" y="17483"/>
                    <a:pt x="14342" y="17483"/>
                    <a:pt x="14342" y="17483"/>
                  </a:cubicBezTo>
                  <a:cubicBezTo>
                    <a:pt x="13065" y="16999"/>
                    <a:pt x="11845" y="16370"/>
                    <a:pt x="10684" y="15643"/>
                  </a:cubicBezTo>
                  <a:cubicBezTo>
                    <a:pt x="7490" y="17580"/>
                    <a:pt x="7490" y="17580"/>
                    <a:pt x="7490" y="17580"/>
                  </a:cubicBezTo>
                  <a:cubicBezTo>
                    <a:pt x="7026" y="17241"/>
                    <a:pt x="6561" y="16902"/>
                    <a:pt x="6155" y="16563"/>
                  </a:cubicBezTo>
                  <a:cubicBezTo>
                    <a:pt x="5632" y="16127"/>
                    <a:pt x="5168" y="15740"/>
                    <a:pt x="4761" y="15304"/>
                  </a:cubicBezTo>
                  <a:cubicBezTo>
                    <a:pt x="6852" y="12301"/>
                    <a:pt x="6852" y="12301"/>
                    <a:pt x="6852" y="12301"/>
                  </a:cubicBezTo>
                  <a:cubicBezTo>
                    <a:pt x="6097" y="11478"/>
                    <a:pt x="5516" y="10606"/>
                    <a:pt x="4994" y="9638"/>
                  </a:cubicBezTo>
                  <a:cubicBezTo>
                    <a:pt x="871" y="9638"/>
                    <a:pt x="871" y="9638"/>
                    <a:pt x="871" y="9638"/>
                  </a:cubicBezTo>
                  <a:cubicBezTo>
                    <a:pt x="465" y="8717"/>
                    <a:pt x="232" y="7797"/>
                    <a:pt x="0" y="6829"/>
                  </a:cubicBezTo>
                  <a:cubicBezTo>
                    <a:pt x="3600" y="5037"/>
                    <a:pt x="3600" y="5037"/>
                    <a:pt x="3600" y="5037"/>
                  </a:cubicBezTo>
                  <a:cubicBezTo>
                    <a:pt x="3600" y="4746"/>
                    <a:pt x="3542" y="4407"/>
                    <a:pt x="3542" y="4068"/>
                  </a:cubicBezTo>
                  <a:cubicBezTo>
                    <a:pt x="3542" y="3971"/>
                    <a:pt x="3542" y="3826"/>
                    <a:pt x="3542" y="3681"/>
                  </a:cubicBezTo>
                  <a:cubicBezTo>
                    <a:pt x="6852" y="3681"/>
                    <a:pt x="6852" y="3681"/>
                    <a:pt x="6852" y="3681"/>
                  </a:cubicBezTo>
                  <a:cubicBezTo>
                    <a:pt x="6677" y="3584"/>
                    <a:pt x="6503" y="3487"/>
                    <a:pt x="6329" y="3342"/>
                  </a:cubicBezTo>
                  <a:cubicBezTo>
                    <a:pt x="5865" y="2954"/>
                    <a:pt x="5632" y="2518"/>
                    <a:pt x="5632" y="1986"/>
                  </a:cubicBezTo>
                  <a:cubicBezTo>
                    <a:pt x="5632" y="1404"/>
                    <a:pt x="5865" y="969"/>
                    <a:pt x="6329" y="581"/>
                  </a:cubicBezTo>
                  <a:cubicBezTo>
                    <a:pt x="6794" y="194"/>
                    <a:pt x="7374" y="0"/>
                    <a:pt x="8013" y="0"/>
                  </a:cubicBezTo>
                  <a:cubicBezTo>
                    <a:pt x="8652" y="0"/>
                    <a:pt x="9232" y="194"/>
                    <a:pt x="9697" y="581"/>
                  </a:cubicBezTo>
                  <a:cubicBezTo>
                    <a:pt x="10161" y="969"/>
                    <a:pt x="10394" y="1404"/>
                    <a:pt x="10394" y="1986"/>
                  </a:cubicBezTo>
                  <a:cubicBezTo>
                    <a:pt x="10394" y="2518"/>
                    <a:pt x="10161" y="2954"/>
                    <a:pt x="9697" y="3342"/>
                  </a:cubicBezTo>
                  <a:cubicBezTo>
                    <a:pt x="9523" y="3487"/>
                    <a:pt x="9348" y="3584"/>
                    <a:pt x="9174" y="3681"/>
                  </a:cubicBezTo>
                  <a:cubicBezTo>
                    <a:pt x="12426" y="3681"/>
                    <a:pt x="12426" y="3681"/>
                    <a:pt x="12426" y="3681"/>
                  </a:cubicBezTo>
                  <a:cubicBezTo>
                    <a:pt x="12426" y="5763"/>
                    <a:pt x="13297" y="7555"/>
                    <a:pt x="15097" y="9008"/>
                  </a:cubicBezTo>
                  <a:cubicBezTo>
                    <a:pt x="16897" y="10509"/>
                    <a:pt x="19045" y="11236"/>
                    <a:pt x="21600" y="11236"/>
                  </a:cubicBezTo>
                  <a:cubicBezTo>
                    <a:pt x="21600" y="11236"/>
                    <a:pt x="21600" y="11236"/>
                    <a:pt x="21600" y="11236"/>
                  </a:cubicBezTo>
                  <a:close/>
                </a:path>
              </a:pathLst>
            </a:custGeom>
            <a:solidFill>
              <a:schemeClr val="accent4"/>
            </a:solidFill>
            <a:ln w="12700" cap="flat">
              <a:noFill/>
              <a:miter lim="400000"/>
            </a:ln>
            <a:effectLst/>
          </p:spPr>
          <p:txBody>
            <a:bodyPr wrap="square" lIns="34289" tIns="34289" rIns="34289" bIns="34289" numCol="1" anchor="t">
              <a:noAutofit/>
            </a:bodyPr>
            <a:lstStyle/>
            <a:p>
              <a:endParaRPr sz="1013"/>
            </a:p>
          </p:txBody>
        </p:sp>
        <p:sp>
          <p:nvSpPr>
            <p:cNvPr id="23" name="Shape 2030">
              <a:extLst>
                <a:ext uri="{FF2B5EF4-FFF2-40B4-BE49-F238E27FC236}">
                  <a16:creationId xmlns:a16="http://schemas.microsoft.com/office/drawing/2014/main" id="{220A01E5-C9A8-480A-ACAB-7C4EBCFDD001}"/>
                </a:ext>
              </a:extLst>
            </p:cNvPr>
            <p:cNvSpPr/>
            <p:nvPr/>
          </p:nvSpPr>
          <p:spPr>
            <a:xfrm>
              <a:off x="4092253" y="1845253"/>
              <a:ext cx="2359504" cy="1991353"/>
            </a:xfrm>
            <a:custGeom>
              <a:avLst/>
              <a:gdLst/>
              <a:ahLst/>
              <a:cxnLst>
                <a:cxn ang="0">
                  <a:pos x="wd2" y="hd2"/>
                </a:cxn>
                <a:cxn ang="5400000">
                  <a:pos x="wd2" y="hd2"/>
                </a:cxn>
                <a:cxn ang="10800000">
                  <a:pos x="wd2" y="hd2"/>
                </a:cxn>
                <a:cxn ang="16200000">
                  <a:pos x="wd2" y="hd2"/>
                </a:cxn>
              </a:cxnLst>
              <a:rect l="0" t="0" r="r" b="b"/>
              <a:pathLst>
                <a:path w="21600" h="21600" extrusionOk="0">
                  <a:moveTo>
                    <a:pt x="18057" y="12384"/>
                  </a:moveTo>
                  <a:cubicBezTo>
                    <a:pt x="18057" y="12384"/>
                    <a:pt x="18057" y="12384"/>
                    <a:pt x="18057" y="12384"/>
                  </a:cubicBezTo>
                  <a:cubicBezTo>
                    <a:pt x="15921" y="12384"/>
                    <a:pt x="14125" y="13306"/>
                    <a:pt x="12620" y="15091"/>
                  </a:cubicBezTo>
                  <a:cubicBezTo>
                    <a:pt x="11116" y="16819"/>
                    <a:pt x="10387" y="19008"/>
                    <a:pt x="10387" y="21485"/>
                  </a:cubicBezTo>
                  <a:cubicBezTo>
                    <a:pt x="10387" y="21542"/>
                    <a:pt x="10387" y="21600"/>
                    <a:pt x="10387" y="21600"/>
                  </a:cubicBezTo>
                  <a:cubicBezTo>
                    <a:pt x="7669" y="21600"/>
                    <a:pt x="7669" y="21600"/>
                    <a:pt x="7669" y="21600"/>
                  </a:cubicBezTo>
                  <a:cubicBezTo>
                    <a:pt x="7815" y="21485"/>
                    <a:pt x="7960" y="21370"/>
                    <a:pt x="8106" y="21197"/>
                  </a:cubicBezTo>
                  <a:cubicBezTo>
                    <a:pt x="8494" y="20736"/>
                    <a:pt x="8689" y="20218"/>
                    <a:pt x="8689" y="19584"/>
                  </a:cubicBezTo>
                  <a:cubicBezTo>
                    <a:pt x="8689" y="18893"/>
                    <a:pt x="8494" y="18374"/>
                    <a:pt x="8106" y="17914"/>
                  </a:cubicBezTo>
                  <a:cubicBezTo>
                    <a:pt x="7718" y="17453"/>
                    <a:pt x="7232" y="17222"/>
                    <a:pt x="6698" y="17222"/>
                  </a:cubicBezTo>
                  <a:cubicBezTo>
                    <a:pt x="6164" y="17222"/>
                    <a:pt x="5679" y="17453"/>
                    <a:pt x="5291" y="17914"/>
                  </a:cubicBezTo>
                  <a:cubicBezTo>
                    <a:pt x="4902" y="18374"/>
                    <a:pt x="4708" y="18893"/>
                    <a:pt x="4708" y="19584"/>
                  </a:cubicBezTo>
                  <a:cubicBezTo>
                    <a:pt x="4708" y="20218"/>
                    <a:pt x="4902" y="20736"/>
                    <a:pt x="5291" y="21197"/>
                  </a:cubicBezTo>
                  <a:cubicBezTo>
                    <a:pt x="5436" y="21370"/>
                    <a:pt x="5582" y="21485"/>
                    <a:pt x="5728" y="21600"/>
                  </a:cubicBezTo>
                  <a:cubicBezTo>
                    <a:pt x="2961" y="21600"/>
                    <a:pt x="2961" y="21600"/>
                    <a:pt x="2961" y="21600"/>
                  </a:cubicBezTo>
                  <a:cubicBezTo>
                    <a:pt x="2961" y="21542"/>
                    <a:pt x="2961" y="21542"/>
                    <a:pt x="2961" y="21485"/>
                  </a:cubicBezTo>
                  <a:cubicBezTo>
                    <a:pt x="2961" y="21370"/>
                    <a:pt x="2961" y="21254"/>
                    <a:pt x="2961" y="21139"/>
                  </a:cubicBezTo>
                  <a:cubicBezTo>
                    <a:pt x="2961" y="20678"/>
                    <a:pt x="3009" y="20160"/>
                    <a:pt x="3009" y="19699"/>
                  </a:cubicBezTo>
                  <a:cubicBezTo>
                    <a:pt x="0" y="17683"/>
                    <a:pt x="0" y="17683"/>
                    <a:pt x="0" y="17683"/>
                  </a:cubicBezTo>
                  <a:cubicBezTo>
                    <a:pt x="194" y="16416"/>
                    <a:pt x="437" y="15149"/>
                    <a:pt x="825" y="13997"/>
                  </a:cubicBezTo>
                  <a:cubicBezTo>
                    <a:pt x="4174" y="14227"/>
                    <a:pt x="4174" y="14227"/>
                    <a:pt x="4174" y="14227"/>
                  </a:cubicBezTo>
                  <a:cubicBezTo>
                    <a:pt x="4611" y="13075"/>
                    <a:pt x="5145" y="12038"/>
                    <a:pt x="5776" y="11002"/>
                  </a:cubicBezTo>
                  <a:cubicBezTo>
                    <a:pt x="4126" y="7315"/>
                    <a:pt x="4126" y="7315"/>
                    <a:pt x="4126" y="7315"/>
                  </a:cubicBezTo>
                  <a:cubicBezTo>
                    <a:pt x="4466" y="6912"/>
                    <a:pt x="4805" y="6451"/>
                    <a:pt x="5145" y="6048"/>
                  </a:cubicBezTo>
                  <a:cubicBezTo>
                    <a:pt x="5485" y="5645"/>
                    <a:pt x="5825" y="5242"/>
                    <a:pt x="6213" y="4838"/>
                  </a:cubicBezTo>
                  <a:cubicBezTo>
                    <a:pt x="9125" y="6912"/>
                    <a:pt x="9125" y="6912"/>
                    <a:pt x="9125" y="6912"/>
                  </a:cubicBezTo>
                  <a:cubicBezTo>
                    <a:pt x="9999" y="6163"/>
                    <a:pt x="10873" y="5530"/>
                    <a:pt x="11795" y="5069"/>
                  </a:cubicBezTo>
                  <a:cubicBezTo>
                    <a:pt x="11795" y="922"/>
                    <a:pt x="11795" y="922"/>
                    <a:pt x="11795" y="922"/>
                  </a:cubicBezTo>
                  <a:cubicBezTo>
                    <a:pt x="12717" y="518"/>
                    <a:pt x="13737" y="230"/>
                    <a:pt x="14707" y="0"/>
                  </a:cubicBezTo>
                  <a:cubicBezTo>
                    <a:pt x="16455" y="3571"/>
                    <a:pt x="16455" y="3571"/>
                    <a:pt x="16455" y="3571"/>
                  </a:cubicBezTo>
                  <a:cubicBezTo>
                    <a:pt x="16989" y="3514"/>
                    <a:pt x="17523" y="3456"/>
                    <a:pt x="18057" y="3456"/>
                  </a:cubicBezTo>
                  <a:cubicBezTo>
                    <a:pt x="18057" y="6970"/>
                    <a:pt x="18057" y="6970"/>
                    <a:pt x="18057" y="6970"/>
                  </a:cubicBezTo>
                  <a:cubicBezTo>
                    <a:pt x="18105" y="6854"/>
                    <a:pt x="18154" y="6797"/>
                    <a:pt x="18202" y="6739"/>
                  </a:cubicBezTo>
                  <a:cubicBezTo>
                    <a:pt x="18591" y="6278"/>
                    <a:pt x="19076" y="6048"/>
                    <a:pt x="19610" y="6048"/>
                  </a:cubicBezTo>
                  <a:cubicBezTo>
                    <a:pt x="20144" y="6048"/>
                    <a:pt x="20629" y="6278"/>
                    <a:pt x="21018" y="6739"/>
                  </a:cubicBezTo>
                  <a:cubicBezTo>
                    <a:pt x="21406" y="7200"/>
                    <a:pt x="21600" y="7718"/>
                    <a:pt x="21600" y="8352"/>
                  </a:cubicBezTo>
                  <a:cubicBezTo>
                    <a:pt x="21600" y="9043"/>
                    <a:pt x="21406" y="9562"/>
                    <a:pt x="21018" y="10022"/>
                  </a:cubicBezTo>
                  <a:cubicBezTo>
                    <a:pt x="20629" y="10483"/>
                    <a:pt x="20144" y="10714"/>
                    <a:pt x="19610" y="10714"/>
                  </a:cubicBezTo>
                  <a:cubicBezTo>
                    <a:pt x="19076" y="10714"/>
                    <a:pt x="18591" y="10483"/>
                    <a:pt x="18202" y="10022"/>
                  </a:cubicBezTo>
                  <a:cubicBezTo>
                    <a:pt x="18154" y="9965"/>
                    <a:pt x="18105" y="9907"/>
                    <a:pt x="18057" y="9792"/>
                  </a:cubicBezTo>
                  <a:lnTo>
                    <a:pt x="18057" y="12384"/>
                  </a:lnTo>
                  <a:close/>
                </a:path>
              </a:pathLst>
            </a:custGeom>
            <a:solidFill>
              <a:schemeClr val="accent1"/>
            </a:solidFill>
            <a:ln w="12700" cap="flat">
              <a:noFill/>
              <a:miter lim="400000"/>
            </a:ln>
            <a:effectLst/>
          </p:spPr>
          <p:txBody>
            <a:bodyPr wrap="square" lIns="34289" tIns="34289" rIns="34289" bIns="34289" numCol="1" anchor="t">
              <a:noAutofit/>
            </a:bodyPr>
            <a:lstStyle/>
            <a:p>
              <a:endParaRPr sz="1013" dirty="0"/>
            </a:p>
          </p:txBody>
        </p:sp>
      </p:grpSp>
      <p:sp>
        <p:nvSpPr>
          <p:cNvPr id="24" name="TextBox 26">
            <a:extLst>
              <a:ext uri="{FF2B5EF4-FFF2-40B4-BE49-F238E27FC236}">
                <a16:creationId xmlns:a16="http://schemas.microsoft.com/office/drawing/2014/main" id="{AFEE42C9-649A-459B-AD4B-234578A178BE}"/>
              </a:ext>
            </a:extLst>
          </p:cNvPr>
          <p:cNvSpPr txBox="1"/>
          <p:nvPr/>
        </p:nvSpPr>
        <p:spPr>
          <a:xfrm>
            <a:off x="3686307" y="2207275"/>
            <a:ext cx="495649" cy="461665"/>
          </a:xfrm>
          <a:prstGeom prst="rect">
            <a:avLst/>
          </a:prstGeom>
          <a:noFill/>
        </p:spPr>
        <p:txBody>
          <a:bodyPr wrap="none" rtlCol="1">
            <a:spAutoFit/>
          </a:bodyPr>
          <a:lstStyle/>
          <a:p>
            <a:r>
              <a:rPr lang="en-US" sz="2400" dirty="0">
                <a:solidFill>
                  <a:schemeClr val="bg1"/>
                </a:solidFill>
                <a:ea typeface="Roboto Bk" pitchFamily="2" charset="0"/>
              </a:rPr>
              <a:t>01</a:t>
            </a:r>
            <a:endParaRPr lang="ar-IQ" sz="2400" dirty="0">
              <a:solidFill>
                <a:schemeClr val="bg1"/>
              </a:solidFill>
              <a:ea typeface="Roboto Bk" pitchFamily="2" charset="0"/>
            </a:endParaRPr>
          </a:p>
        </p:txBody>
      </p:sp>
      <p:sp>
        <p:nvSpPr>
          <p:cNvPr id="25" name="TextBox 27">
            <a:extLst>
              <a:ext uri="{FF2B5EF4-FFF2-40B4-BE49-F238E27FC236}">
                <a16:creationId xmlns:a16="http://schemas.microsoft.com/office/drawing/2014/main" id="{80E62387-6B06-4355-8679-0D02B09798F9}"/>
              </a:ext>
            </a:extLst>
          </p:cNvPr>
          <p:cNvSpPr txBox="1"/>
          <p:nvPr/>
        </p:nvSpPr>
        <p:spPr>
          <a:xfrm>
            <a:off x="5022389" y="2207275"/>
            <a:ext cx="495649" cy="461665"/>
          </a:xfrm>
          <a:prstGeom prst="rect">
            <a:avLst/>
          </a:prstGeom>
          <a:noFill/>
        </p:spPr>
        <p:txBody>
          <a:bodyPr wrap="none" rtlCol="1">
            <a:spAutoFit/>
          </a:bodyPr>
          <a:lstStyle/>
          <a:p>
            <a:r>
              <a:rPr lang="en-US" sz="2400" dirty="0">
                <a:solidFill>
                  <a:schemeClr val="bg1"/>
                </a:solidFill>
                <a:ea typeface="Roboto Bk" pitchFamily="2" charset="0"/>
              </a:rPr>
              <a:t>02</a:t>
            </a:r>
            <a:endParaRPr lang="ar-IQ" sz="2400" dirty="0">
              <a:solidFill>
                <a:schemeClr val="bg1"/>
              </a:solidFill>
              <a:ea typeface="Roboto Bk" pitchFamily="2" charset="0"/>
            </a:endParaRPr>
          </a:p>
        </p:txBody>
      </p:sp>
      <p:sp>
        <p:nvSpPr>
          <p:cNvPr id="26" name="TextBox 28">
            <a:extLst>
              <a:ext uri="{FF2B5EF4-FFF2-40B4-BE49-F238E27FC236}">
                <a16:creationId xmlns:a16="http://schemas.microsoft.com/office/drawing/2014/main" id="{B4F96D1E-1D50-4230-A2AF-8C91473D2949}"/>
              </a:ext>
            </a:extLst>
          </p:cNvPr>
          <p:cNvSpPr txBox="1"/>
          <p:nvPr/>
        </p:nvSpPr>
        <p:spPr>
          <a:xfrm>
            <a:off x="3686307" y="3494368"/>
            <a:ext cx="495649" cy="461665"/>
          </a:xfrm>
          <a:prstGeom prst="rect">
            <a:avLst/>
          </a:prstGeom>
          <a:noFill/>
        </p:spPr>
        <p:txBody>
          <a:bodyPr wrap="none" rtlCol="1">
            <a:spAutoFit/>
          </a:bodyPr>
          <a:lstStyle/>
          <a:p>
            <a:r>
              <a:rPr lang="en-US" sz="2400" dirty="0">
                <a:solidFill>
                  <a:schemeClr val="bg1"/>
                </a:solidFill>
                <a:ea typeface="Roboto Bk" pitchFamily="2" charset="0"/>
              </a:rPr>
              <a:t>04</a:t>
            </a:r>
            <a:endParaRPr lang="ar-IQ" sz="2400" dirty="0">
              <a:solidFill>
                <a:schemeClr val="bg1"/>
              </a:solidFill>
              <a:ea typeface="Roboto Bk" pitchFamily="2" charset="0"/>
            </a:endParaRPr>
          </a:p>
        </p:txBody>
      </p:sp>
      <p:sp>
        <p:nvSpPr>
          <p:cNvPr id="27" name="TextBox 29">
            <a:extLst>
              <a:ext uri="{FF2B5EF4-FFF2-40B4-BE49-F238E27FC236}">
                <a16:creationId xmlns:a16="http://schemas.microsoft.com/office/drawing/2014/main" id="{FB5E95FF-CF6B-4812-856B-1D4FD13FD34B}"/>
              </a:ext>
            </a:extLst>
          </p:cNvPr>
          <p:cNvSpPr txBox="1"/>
          <p:nvPr/>
        </p:nvSpPr>
        <p:spPr>
          <a:xfrm>
            <a:off x="5022389" y="3494368"/>
            <a:ext cx="495649" cy="461665"/>
          </a:xfrm>
          <a:prstGeom prst="rect">
            <a:avLst/>
          </a:prstGeom>
          <a:noFill/>
        </p:spPr>
        <p:txBody>
          <a:bodyPr wrap="none" rtlCol="1">
            <a:spAutoFit/>
          </a:bodyPr>
          <a:lstStyle/>
          <a:p>
            <a:r>
              <a:rPr lang="en-US" sz="2400" dirty="0">
                <a:solidFill>
                  <a:schemeClr val="bg1"/>
                </a:solidFill>
                <a:ea typeface="Roboto Bk" pitchFamily="2" charset="0"/>
              </a:rPr>
              <a:t>03</a:t>
            </a:r>
            <a:endParaRPr lang="ar-IQ" sz="2400" dirty="0">
              <a:solidFill>
                <a:schemeClr val="bg1"/>
              </a:solidFill>
              <a:ea typeface="Roboto Bk" pitchFamily="2" charset="0"/>
            </a:endParaRPr>
          </a:p>
        </p:txBody>
      </p:sp>
      <p:sp>
        <p:nvSpPr>
          <p:cNvPr id="28" name="Text Placeholder 1">
            <a:extLst>
              <a:ext uri="{FF2B5EF4-FFF2-40B4-BE49-F238E27FC236}">
                <a16:creationId xmlns:a16="http://schemas.microsoft.com/office/drawing/2014/main" id="{62FC3CBB-D01A-446E-964C-D98BEE8550C1}"/>
              </a:ext>
            </a:extLst>
          </p:cNvPr>
          <p:cNvSpPr txBox="1">
            <a:spLocks/>
          </p:cNvSpPr>
          <p:nvPr/>
        </p:nvSpPr>
        <p:spPr>
          <a:xfrm>
            <a:off x="387819" y="794615"/>
            <a:ext cx="8368363" cy="366539"/>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US" sz="1350" dirty="0">
                <a:solidFill>
                  <a:schemeClr val="bg1">
                    <a:lumMod val="75000"/>
                  </a:schemeClr>
                </a:solidFill>
              </a:rPr>
              <a:t>Type the subtitle of your great here</a:t>
            </a:r>
          </a:p>
        </p:txBody>
      </p:sp>
      <p:sp>
        <p:nvSpPr>
          <p:cNvPr id="29" name="Title 2">
            <a:extLst>
              <a:ext uri="{FF2B5EF4-FFF2-40B4-BE49-F238E27FC236}">
                <a16:creationId xmlns:a16="http://schemas.microsoft.com/office/drawing/2014/main" id="{89BD4D99-CB82-439B-BF07-AC792611EB09}"/>
              </a:ext>
            </a:extLst>
          </p:cNvPr>
          <p:cNvSpPr txBox="1">
            <a:spLocks/>
          </p:cNvSpPr>
          <p:nvPr/>
        </p:nvSpPr>
        <p:spPr>
          <a:xfrm>
            <a:off x="381001" y="341314"/>
            <a:ext cx="8368363" cy="495383"/>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a:r>
              <a:rPr lang="en-US" sz="3300" b="1" dirty="0">
                <a:solidFill>
                  <a:schemeClr val="tx1">
                    <a:lumMod val="65000"/>
                    <a:lumOff val="35000"/>
                  </a:schemeClr>
                </a:solidFill>
                <a:latin typeface="+mn-lt"/>
              </a:rPr>
              <a:t>Company Infographic</a:t>
            </a:r>
          </a:p>
        </p:txBody>
      </p:sp>
    </p:spTree>
    <p:extLst>
      <p:ext uri="{BB962C8B-B14F-4D97-AF65-F5344CB8AC3E}">
        <p14:creationId xmlns:p14="http://schemas.microsoft.com/office/powerpoint/2010/main" val="530123812"/>
      </p:ext>
    </p:extLst>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41">
            <a:extLst>
              <a:ext uri="{FF2B5EF4-FFF2-40B4-BE49-F238E27FC236}">
                <a16:creationId xmlns:a16="http://schemas.microsoft.com/office/drawing/2014/main" id="{CD8EC552-0C1D-4F56-B18B-94BE6992D199}"/>
              </a:ext>
            </a:extLst>
          </p:cNvPr>
          <p:cNvGrpSpPr/>
          <p:nvPr/>
        </p:nvGrpSpPr>
        <p:grpSpPr>
          <a:xfrm>
            <a:off x="2687480" y="1730829"/>
            <a:ext cx="3769041" cy="3412672"/>
            <a:chOff x="2651205" y="584741"/>
            <a:chExt cx="6867860" cy="6218491"/>
          </a:xfrm>
        </p:grpSpPr>
        <p:sp>
          <p:nvSpPr>
            <p:cNvPr id="3" name="AutoShape 9">
              <a:extLst>
                <a:ext uri="{FF2B5EF4-FFF2-40B4-BE49-F238E27FC236}">
                  <a16:creationId xmlns:a16="http://schemas.microsoft.com/office/drawing/2014/main" id="{958C22B7-82CE-48A8-8FD3-80C1B6968AEE}"/>
                </a:ext>
              </a:extLst>
            </p:cNvPr>
            <p:cNvSpPr>
              <a:spLocks/>
            </p:cNvSpPr>
            <p:nvPr/>
          </p:nvSpPr>
          <p:spPr bwMode="auto">
            <a:xfrm>
              <a:off x="4082978" y="1417821"/>
              <a:ext cx="1949893" cy="129451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0"/>
                  </a:moveTo>
                  <a:cubicBezTo>
                    <a:pt x="17701" y="79"/>
                    <a:pt x="13810" y="1234"/>
                    <a:pt x="10140" y="3461"/>
                  </a:cubicBezTo>
                  <a:cubicBezTo>
                    <a:pt x="6470" y="5689"/>
                    <a:pt x="3019" y="8988"/>
                    <a:pt x="0" y="13362"/>
                  </a:cubicBezTo>
                  <a:lnTo>
                    <a:pt x="5470" y="21600"/>
                  </a:lnTo>
                  <a:cubicBezTo>
                    <a:pt x="7733" y="18362"/>
                    <a:pt x="10312" y="15914"/>
                    <a:pt x="13051" y="14255"/>
                  </a:cubicBezTo>
                  <a:cubicBezTo>
                    <a:pt x="15790" y="12596"/>
                    <a:pt x="18690" y="11726"/>
                    <a:pt x="21600" y="11648"/>
                  </a:cubicBezTo>
                  <a:lnTo>
                    <a:pt x="21600" y="0"/>
                  </a:lnTo>
                  <a:close/>
                </a:path>
              </a:pathLst>
            </a:custGeom>
            <a:solidFill>
              <a:schemeClr val="accent3"/>
            </a:solidFill>
            <a:ln>
              <a:noFill/>
            </a:ln>
            <a:effectLst/>
          </p:spPr>
          <p:txBody>
            <a:bodyPr lIns="19050" tIns="19050" rIns="19050" bIns="19050" anchor="ctr"/>
            <a:lstStyle/>
            <a:p>
              <a:endParaRPr lang="ar-IQ" sz="1200">
                <a:solidFill>
                  <a:srgbClr val="FFFFFF"/>
                </a:solidFill>
                <a:ea typeface="Helvetica Light" charset="0"/>
                <a:cs typeface="Helvetica Light" charset="0"/>
                <a:sym typeface="Helvetica Light" charset="0"/>
              </a:endParaRPr>
            </a:p>
          </p:txBody>
        </p:sp>
        <p:sp>
          <p:nvSpPr>
            <p:cNvPr id="4" name="AutoShape 10">
              <a:extLst>
                <a:ext uri="{FF2B5EF4-FFF2-40B4-BE49-F238E27FC236}">
                  <a16:creationId xmlns:a16="http://schemas.microsoft.com/office/drawing/2014/main" id="{9A38851D-7647-4F47-9162-8C9D99CEBC15}"/>
                </a:ext>
              </a:extLst>
            </p:cNvPr>
            <p:cNvSpPr>
              <a:spLocks/>
            </p:cNvSpPr>
            <p:nvPr/>
          </p:nvSpPr>
          <p:spPr bwMode="auto">
            <a:xfrm>
              <a:off x="6110280" y="1417821"/>
              <a:ext cx="1969426" cy="13129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0" y="11484"/>
                  </a:lnTo>
                  <a:cubicBezTo>
                    <a:pt x="2927" y="11562"/>
                    <a:pt x="5845" y="12443"/>
                    <a:pt x="8595" y="14129"/>
                  </a:cubicBezTo>
                  <a:cubicBezTo>
                    <a:pt x="11346" y="15815"/>
                    <a:pt x="13928" y="18306"/>
                    <a:pt x="16185" y="21600"/>
                  </a:cubicBezTo>
                  <a:lnTo>
                    <a:pt x="21600" y="13478"/>
                  </a:lnTo>
                  <a:cubicBezTo>
                    <a:pt x="18596" y="9063"/>
                    <a:pt x="15150" y="5733"/>
                    <a:pt x="11477" y="3487"/>
                  </a:cubicBezTo>
                  <a:cubicBezTo>
                    <a:pt x="7805" y="1241"/>
                    <a:pt x="3907" y="79"/>
                    <a:pt x="0" y="0"/>
                  </a:cubicBezTo>
                  <a:close/>
                </a:path>
              </a:pathLst>
            </a:custGeom>
            <a:solidFill>
              <a:schemeClr val="accent4"/>
            </a:solidFill>
            <a:ln>
              <a:noFill/>
            </a:ln>
            <a:effectLst/>
          </p:spPr>
          <p:txBody>
            <a:bodyPr lIns="19050" tIns="19050" rIns="19050" bIns="19050" anchor="ctr"/>
            <a:lstStyle/>
            <a:p>
              <a:endParaRPr lang="ar-IQ" sz="1200">
                <a:solidFill>
                  <a:srgbClr val="FFFFFF"/>
                </a:solidFill>
                <a:ea typeface="Helvetica Light" charset="0"/>
                <a:cs typeface="Helvetica Light" charset="0"/>
                <a:sym typeface="Helvetica Light" charset="0"/>
              </a:endParaRPr>
            </a:p>
          </p:txBody>
        </p:sp>
        <p:sp>
          <p:nvSpPr>
            <p:cNvPr id="5" name="AutoShape 11">
              <a:extLst>
                <a:ext uri="{FF2B5EF4-FFF2-40B4-BE49-F238E27FC236}">
                  <a16:creationId xmlns:a16="http://schemas.microsoft.com/office/drawing/2014/main" id="{872773AA-D8F3-416F-9A45-3ADF8A761296}"/>
                </a:ext>
              </a:extLst>
            </p:cNvPr>
            <p:cNvSpPr>
              <a:spLocks/>
            </p:cNvSpPr>
            <p:nvPr/>
          </p:nvSpPr>
          <p:spPr bwMode="auto">
            <a:xfrm>
              <a:off x="3201809" y="2272512"/>
              <a:ext cx="1319583" cy="197613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3518" y="0"/>
                  </a:moveTo>
                  <a:cubicBezTo>
                    <a:pt x="9089" y="2999"/>
                    <a:pt x="5749" y="6444"/>
                    <a:pt x="3496" y="10117"/>
                  </a:cubicBezTo>
                  <a:cubicBezTo>
                    <a:pt x="1244" y="13790"/>
                    <a:pt x="79" y="17691"/>
                    <a:pt x="0" y="21600"/>
                  </a:cubicBezTo>
                  <a:lnTo>
                    <a:pt x="11431" y="21600"/>
                  </a:lnTo>
                  <a:cubicBezTo>
                    <a:pt x="11508" y="18668"/>
                    <a:pt x="12395" y="15744"/>
                    <a:pt x="14089" y="12989"/>
                  </a:cubicBezTo>
                  <a:cubicBezTo>
                    <a:pt x="15784" y="10235"/>
                    <a:pt x="18287" y="7650"/>
                    <a:pt x="21600" y="5397"/>
                  </a:cubicBezTo>
                  <a:lnTo>
                    <a:pt x="13518" y="0"/>
                  </a:lnTo>
                  <a:close/>
                </a:path>
              </a:pathLst>
            </a:custGeom>
            <a:solidFill>
              <a:schemeClr val="accent2"/>
            </a:solidFill>
            <a:ln>
              <a:noFill/>
            </a:ln>
            <a:effectLst/>
          </p:spPr>
          <p:txBody>
            <a:bodyPr lIns="19050" tIns="19050" rIns="19050" bIns="19050" anchor="ctr"/>
            <a:lstStyle/>
            <a:p>
              <a:endParaRPr lang="ar-IQ" sz="1200">
                <a:solidFill>
                  <a:srgbClr val="FFFFFF"/>
                </a:solidFill>
                <a:ea typeface="Helvetica Light" charset="0"/>
                <a:cs typeface="Helvetica Light" charset="0"/>
                <a:sym typeface="Helvetica Light" charset="0"/>
              </a:endParaRPr>
            </a:p>
          </p:txBody>
        </p:sp>
        <p:sp>
          <p:nvSpPr>
            <p:cNvPr id="6" name="AutoShape 12">
              <a:extLst>
                <a:ext uri="{FF2B5EF4-FFF2-40B4-BE49-F238E27FC236}">
                  <a16:creationId xmlns:a16="http://schemas.microsoft.com/office/drawing/2014/main" id="{8EDCB2DC-E3D8-46CB-AC38-C54E351B4075}"/>
                </a:ext>
              </a:extLst>
            </p:cNvPr>
            <p:cNvSpPr>
              <a:spLocks/>
            </p:cNvSpPr>
            <p:nvPr/>
          </p:nvSpPr>
          <p:spPr bwMode="auto">
            <a:xfrm>
              <a:off x="7640207" y="2292044"/>
              <a:ext cx="1301134" cy="195660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8197" y="0"/>
                  </a:moveTo>
                  <a:lnTo>
                    <a:pt x="0" y="5450"/>
                  </a:lnTo>
                  <a:cubicBezTo>
                    <a:pt x="3258" y="7711"/>
                    <a:pt x="5721" y="10292"/>
                    <a:pt x="7389" y="13035"/>
                  </a:cubicBezTo>
                  <a:cubicBezTo>
                    <a:pt x="9057" y="15778"/>
                    <a:pt x="9930" y="18684"/>
                    <a:pt x="10007" y="21600"/>
                  </a:cubicBezTo>
                  <a:lnTo>
                    <a:pt x="21600" y="21600"/>
                  </a:lnTo>
                  <a:cubicBezTo>
                    <a:pt x="21521" y="17698"/>
                    <a:pt x="20363" y="13805"/>
                    <a:pt x="18129" y="10134"/>
                  </a:cubicBezTo>
                  <a:cubicBezTo>
                    <a:pt x="15895" y="6463"/>
                    <a:pt x="12585" y="3014"/>
                    <a:pt x="8197" y="0"/>
                  </a:cubicBezTo>
                  <a:close/>
                </a:path>
              </a:pathLst>
            </a:custGeom>
            <a:solidFill>
              <a:schemeClr val="accent5"/>
            </a:solidFill>
            <a:ln>
              <a:noFill/>
            </a:ln>
            <a:effectLst/>
          </p:spPr>
          <p:txBody>
            <a:bodyPr lIns="19050" tIns="19050" rIns="19050" bIns="19050" anchor="ctr"/>
            <a:lstStyle/>
            <a:p>
              <a:endParaRPr lang="ar-IQ" sz="1200">
                <a:solidFill>
                  <a:srgbClr val="FFFFFF"/>
                </a:solidFill>
                <a:ea typeface="Helvetica Light" charset="0"/>
                <a:cs typeface="Helvetica Light" charset="0"/>
                <a:sym typeface="Helvetica Light" charset="0"/>
              </a:endParaRPr>
            </a:p>
          </p:txBody>
        </p:sp>
        <p:sp>
          <p:nvSpPr>
            <p:cNvPr id="7" name="AutoShape 13">
              <a:extLst>
                <a:ext uri="{FF2B5EF4-FFF2-40B4-BE49-F238E27FC236}">
                  <a16:creationId xmlns:a16="http://schemas.microsoft.com/office/drawing/2014/main" id="{9545CFB3-E1B1-42EF-8EEB-3CE4E941B1B0}"/>
                </a:ext>
              </a:extLst>
            </p:cNvPr>
            <p:cNvSpPr>
              <a:spLocks/>
            </p:cNvSpPr>
            <p:nvPr/>
          </p:nvSpPr>
          <p:spPr bwMode="auto">
            <a:xfrm>
              <a:off x="3201809" y="4326050"/>
              <a:ext cx="1313072" cy="19692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cubicBezTo>
                    <a:pt x="79" y="3907"/>
                    <a:pt x="1241" y="7805"/>
                    <a:pt x="3487" y="11477"/>
                  </a:cubicBezTo>
                  <a:cubicBezTo>
                    <a:pt x="5733" y="15150"/>
                    <a:pt x="9063" y="18596"/>
                    <a:pt x="13478" y="21600"/>
                  </a:cubicBezTo>
                  <a:lnTo>
                    <a:pt x="21600" y="16185"/>
                  </a:lnTo>
                  <a:cubicBezTo>
                    <a:pt x="18306" y="13928"/>
                    <a:pt x="15818" y="11346"/>
                    <a:pt x="14132" y="8595"/>
                  </a:cubicBezTo>
                  <a:cubicBezTo>
                    <a:pt x="12447" y="5845"/>
                    <a:pt x="11565" y="2926"/>
                    <a:pt x="11487" y="0"/>
                  </a:cubicBezTo>
                  <a:lnTo>
                    <a:pt x="0" y="0"/>
                  </a:lnTo>
                  <a:close/>
                </a:path>
              </a:pathLst>
            </a:custGeom>
            <a:solidFill>
              <a:schemeClr val="accent1"/>
            </a:solidFill>
            <a:ln>
              <a:noFill/>
            </a:ln>
            <a:effectLst/>
          </p:spPr>
          <p:txBody>
            <a:bodyPr lIns="19050" tIns="19050" rIns="19050" bIns="19050" anchor="ctr"/>
            <a:lstStyle/>
            <a:p>
              <a:pPr algn="ctr"/>
              <a:endParaRPr lang="ar-IQ" sz="1050" dirty="0">
                <a:solidFill>
                  <a:srgbClr val="FFFFFF"/>
                </a:solidFill>
                <a:ea typeface="Helvetica Light" charset="0"/>
                <a:cs typeface="Helvetica Light" charset="0"/>
                <a:sym typeface="Helvetica Light" charset="0"/>
              </a:endParaRPr>
            </a:p>
          </p:txBody>
        </p:sp>
        <p:sp>
          <p:nvSpPr>
            <p:cNvPr id="8" name="AutoShape 14">
              <a:extLst>
                <a:ext uri="{FF2B5EF4-FFF2-40B4-BE49-F238E27FC236}">
                  <a16:creationId xmlns:a16="http://schemas.microsoft.com/office/drawing/2014/main" id="{0CBE36B5-9472-43D1-AF02-0FB3ACDA8718}"/>
                </a:ext>
              </a:extLst>
            </p:cNvPr>
            <p:cNvSpPr>
              <a:spLocks/>
            </p:cNvSpPr>
            <p:nvPr/>
          </p:nvSpPr>
          <p:spPr bwMode="auto">
            <a:xfrm>
              <a:off x="7646718" y="4326050"/>
              <a:ext cx="1294624" cy="194973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9949" y="0"/>
                  </a:moveTo>
                  <a:cubicBezTo>
                    <a:pt x="9871" y="2910"/>
                    <a:pt x="9003" y="5810"/>
                    <a:pt x="7345" y="8549"/>
                  </a:cubicBezTo>
                  <a:cubicBezTo>
                    <a:pt x="5687" y="11288"/>
                    <a:pt x="3238" y="13867"/>
                    <a:pt x="0" y="16130"/>
                  </a:cubicBezTo>
                  <a:lnTo>
                    <a:pt x="8238" y="21600"/>
                  </a:lnTo>
                  <a:cubicBezTo>
                    <a:pt x="12612" y="18581"/>
                    <a:pt x="15911" y="15130"/>
                    <a:pt x="18139" y="11460"/>
                  </a:cubicBezTo>
                  <a:cubicBezTo>
                    <a:pt x="20366" y="7790"/>
                    <a:pt x="21521" y="3900"/>
                    <a:pt x="21600" y="0"/>
                  </a:cubicBezTo>
                  <a:lnTo>
                    <a:pt x="9949" y="0"/>
                  </a:lnTo>
                  <a:close/>
                </a:path>
              </a:pathLst>
            </a:custGeom>
            <a:solidFill>
              <a:schemeClr val="accent6"/>
            </a:solidFill>
            <a:ln>
              <a:noFill/>
            </a:ln>
            <a:effectLst/>
          </p:spPr>
          <p:txBody>
            <a:bodyPr lIns="19050" tIns="19050" rIns="19050" bIns="19050" anchor="ctr"/>
            <a:lstStyle/>
            <a:p>
              <a:endParaRPr lang="ar-IQ" sz="1200">
                <a:solidFill>
                  <a:srgbClr val="FFFFFF"/>
                </a:solidFill>
                <a:ea typeface="Helvetica Light" charset="0"/>
                <a:cs typeface="Helvetica Light" charset="0"/>
                <a:sym typeface="Helvetica Light" charset="0"/>
              </a:endParaRPr>
            </a:p>
          </p:txBody>
        </p:sp>
        <p:sp>
          <p:nvSpPr>
            <p:cNvPr id="9" name="AutoShape 15">
              <a:extLst>
                <a:ext uri="{FF2B5EF4-FFF2-40B4-BE49-F238E27FC236}">
                  <a16:creationId xmlns:a16="http://schemas.microsoft.com/office/drawing/2014/main" id="{2687FA50-9C8C-4C98-87E0-FC49B886DD57}"/>
                </a:ext>
              </a:extLst>
            </p:cNvPr>
            <p:cNvSpPr>
              <a:spLocks/>
            </p:cNvSpPr>
            <p:nvPr/>
          </p:nvSpPr>
          <p:spPr bwMode="auto">
            <a:xfrm>
              <a:off x="4465324" y="2681231"/>
              <a:ext cx="3212503" cy="26116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9488" y="0"/>
                  </a:moveTo>
                  <a:lnTo>
                    <a:pt x="9220" y="2060"/>
                  </a:lnTo>
                  <a:cubicBezTo>
                    <a:pt x="8651" y="2180"/>
                    <a:pt x="8090" y="2367"/>
                    <a:pt x="7543" y="2619"/>
                  </a:cubicBezTo>
                  <a:lnTo>
                    <a:pt x="6476" y="1016"/>
                  </a:lnTo>
                  <a:lnTo>
                    <a:pt x="4210" y="2644"/>
                  </a:lnTo>
                  <a:lnTo>
                    <a:pt x="4823" y="4581"/>
                  </a:lnTo>
                  <a:cubicBezTo>
                    <a:pt x="4625" y="4787"/>
                    <a:pt x="4432" y="5001"/>
                    <a:pt x="4245" y="5231"/>
                  </a:cubicBezTo>
                  <a:cubicBezTo>
                    <a:pt x="4055" y="5464"/>
                    <a:pt x="3878" y="5707"/>
                    <a:pt x="3708" y="5955"/>
                  </a:cubicBezTo>
                  <a:lnTo>
                    <a:pt x="2137" y="5201"/>
                  </a:lnTo>
                  <a:lnTo>
                    <a:pt x="811" y="7989"/>
                  </a:lnTo>
                  <a:lnTo>
                    <a:pt x="2116" y="9305"/>
                  </a:lnTo>
                  <a:cubicBezTo>
                    <a:pt x="1914" y="9972"/>
                    <a:pt x="1764" y="10658"/>
                    <a:pt x="1667" y="11353"/>
                  </a:cubicBezTo>
                  <a:lnTo>
                    <a:pt x="0" y="11679"/>
                  </a:lnTo>
                  <a:lnTo>
                    <a:pt x="0" y="14908"/>
                  </a:lnTo>
                  <a:lnTo>
                    <a:pt x="1667" y="15234"/>
                  </a:lnTo>
                  <a:cubicBezTo>
                    <a:pt x="1765" y="15932"/>
                    <a:pt x="1915" y="16620"/>
                    <a:pt x="2118" y="17289"/>
                  </a:cubicBezTo>
                  <a:lnTo>
                    <a:pt x="814" y="18604"/>
                  </a:lnTo>
                  <a:lnTo>
                    <a:pt x="2139" y="21391"/>
                  </a:lnTo>
                  <a:lnTo>
                    <a:pt x="3711" y="20637"/>
                  </a:lnTo>
                  <a:cubicBezTo>
                    <a:pt x="3880" y="20883"/>
                    <a:pt x="4057" y="21124"/>
                    <a:pt x="4245" y="21356"/>
                  </a:cubicBezTo>
                  <a:cubicBezTo>
                    <a:pt x="4315" y="21442"/>
                    <a:pt x="4391" y="21518"/>
                    <a:pt x="4463" y="21600"/>
                  </a:cubicBezTo>
                  <a:lnTo>
                    <a:pt x="6809" y="18715"/>
                  </a:lnTo>
                  <a:cubicBezTo>
                    <a:pt x="6736" y="18634"/>
                    <a:pt x="6660" y="18559"/>
                    <a:pt x="6590" y="18472"/>
                  </a:cubicBezTo>
                  <a:cubicBezTo>
                    <a:pt x="4265" y="15613"/>
                    <a:pt x="4265" y="10976"/>
                    <a:pt x="6590" y="8116"/>
                  </a:cubicBezTo>
                  <a:cubicBezTo>
                    <a:pt x="7753" y="6686"/>
                    <a:pt x="9276" y="5971"/>
                    <a:pt x="10800" y="5971"/>
                  </a:cubicBezTo>
                  <a:cubicBezTo>
                    <a:pt x="12324" y="5971"/>
                    <a:pt x="13847" y="6686"/>
                    <a:pt x="15010" y="8116"/>
                  </a:cubicBezTo>
                  <a:cubicBezTo>
                    <a:pt x="17335" y="10976"/>
                    <a:pt x="17335" y="15613"/>
                    <a:pt x="15010" y="18472"/>
                  </a:cubicBezTo>
                  <a:cubicBezTo>
                    <a:pt x="14983" y="18506"/>
                    <a:pt x="14954" y="18534"/>
                    <a:pt x="14926" y="18567"/>
                  </a:cubicBezTo>
                  <a:lnTo>
                    <a:pt x="17271" y="21450"/>
                  </a:lnTo>
                  <a:cubicBezTo>
                    <a:pt x="17298" y="21418"/>
                    <a:pt x="17328" y="21389"/>
                    <a:pt x="17355" y="21356"/>
                  </a:cubicBezTo>
                  <a:cubicBezTo>
                    <a:pt x="17541" y="21127"/>
                    <a:pt x="17714" y="20890"/>
                    <a:pt x="17881" y="20647"/>
                  </a:cubicBezTo>
                  <a:lnTo>
                    <a:pt x="19456" y="21401"/>
                  </a:lnTo>
                  <a:lnTo>
                    <a:pt x="20782" y="18614"/>
                  </a:lnTo>
                  <a:lnTo>
                    <a:pt x="19478" y="17301"/>
                  </a:lnTo>
                  <a:cubicBezTo>
                    <a:pt x="19683" y="16628"/>
                    <a:pt x="19835" y="15936"/>
                    <a:pt x="19933" y="15234"/>
                  </a:cubicBezTo>
                  <a:lnTo>
                    <a:pt x="21600" y="14908"/>
                  </a:lnTo>
                  <a:lnTo>
                    <a:pt x="21600" y="11679"/>
                  </a:lnTo>
                  <a:lnTo>
                    <a:pt x="19933" y="11353"/>
                  </a:lnTo>
                  <a:cubicBezTo>
                    <a:pt x="19835" y="10655"/>
                    <a:pt x="19685" y="9967"/>
                    <a:pt x="19482" y="9298"/>
                  </a:cubicBezTo>
                  <a:lnTo>
                    <a:pt x="20786" y="7983"/>
                  </a:lnTo>
                  <a:lnTo>
                    <a:pt x="19461" y="5196"/>
                  </a:lnTo>
                  <a:lnTo>
                    <a:pt x="17889" y="5950"/>
                  </a:lnTo>
                  <a:cubicBezTo>
                    <a:pt x="17720" y="5704"/>
                    <a:pt x="17543" y="5463"/>
                    <a:pt x="17355" y="5231"/>
                  </a:cubicBezTo>
                  <a:cubicBezTo>
                    <a:pt x="17167" y="5000"/>
                    <a:pt x="16972" y="4784"/>
                    <a:pt x="16772" y="4577"/>
                  </a:cubicBezTo>
                  <a:lnTo>
                    <a:pt x="17386" y="2641"/>
                  </a:lnTo>
                  <a:lnTo>
                    <a:pt x="15120" y="1011"/>
                  </a:lnTo>
                  <a:lnTo>
                    <a:pt x="14051" y="2616"/>
                  </a:lnTo>
                  <a:cubicBezTo>
                    <a:pt x="13506" y="2366"/>
                    <a:pt x="12947" y="2180"/>
                    <a:pt x="12380" y="2060"/>
                  </a:cubicBezTo>
                  <a:lnTo>
                    <a:pt x="12112" y="0"/>
                  </a:lnTo>
                  <a:lnTo>
                    <a:pt x="9488" y="0"/>
                  </a:lnTo>
                  <a:close/>
                </a:path>
              </a:pathLst>
            </a:custGeom>
            <a:solidFill>
              <a:schemeClr val="bg2">
                <a:lumMod val="90000"/>
              </a:schemeClr>
            </a:solidFill>
            <a:ln>
              <a:noFill/>
            </a:ln>
            <a:effectLst/>
          </p:spPr>
          <p:txBody>
            <a:bodyPr lIns="19050" tIns="19050" rIns="19050" bIns="19050" anchor="ctr"/>
            <a:lstStyle/>
            <a:p>
              <a:endParaRPr lang="ar-IQ" sz="1200">
                <a:solidFill>
                  <a:srgbClr val="FFFFFF"/>
                </a:solidFill>
                <a:ea typeface="Helvetica Light" charset="0"/>
                <a:cs typeface="Helvetica Light" charset="0"/>
                <a:sym typeface="Helvetica Light" charset="0"/>
              </a:endParaRPr>
            </a:p>
          </p:txBody>
        </p:sp>
        <p:sp>
          <p:nvSpPr>
            <p:cNvPr id="10" name="AutoShape 18">
              <a:extLst>
                <a:ext uri="{FF2B5EF4-FFF2-40B4-BE49-F238E27FC236}">
                  <a16:creationId xmlns:a16="http://schemas.microsoft.com/office/drawing/2014/main" id="{5F3A4830-9EC0-4996-B1AB-E8FB1814845F}"/>
                </a:ext>
              </a:extLst>
            </p:cNvPr>
            <p:cNvSpPr>
              <a:spLocks/>
            </p:cNvSpPr>
            <p:nvPr/>
          </p:nvSpPr>
          <p:spPr bwMode="auto">
            <a:xfrm>
              <a:off x="6022388" y="3816668"/>
              <a:ext cx="108082" cy="2103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0" y="11844"/>
                  </a:lnTo>
                  <a:lnTo>
                    <a:pt x="6566" y="11844"/>
                  </a:lnTo>
                  <a:lnTo>
                    <a:pt x="6566" y="21600"/>
                  </a:lnTo>
                  <a:lnTo>
                    <a:pt x="21600" y="8737"/>
                  </a:lnTo>
                  <a:lnTo>
                    <a:pt x="13036" y="8737"/>
                  </a:lnTo>
                  <a:lnTo>
                    <a:pt x="21600" y="0"/>
                  </a:lnTo>
                  <a:lnTo>
                    <a:pt x="0" y="0"/>
                  </a:lnTo>
                </a:path>
              </a:pathLst>
            </a:custGeom>
            <a:gradFill>
              <a:gsLst>
                <a:gs pos="0">
                  <a:schemeClr val="accent2"/>
                </a:gs>
                <a:gs pos="100000">
                  <a:schemeClr val="accent3"/>
                </a:gs>
              </a:gsLst>
              <a:lin ang="5400000" scaled="0"/>
            </a:gradFill>
            <a:ln>
              <a:noFill/>
            </a:ln>
            <a:effectLst/>
          </p:spPr>
          <p:txBody>
            <a:bodyPr lIns="17145" rIns="17145" anchor="ctr"/>
            <a:lstStyle>
              <a:lvl1pPr>
                <a:defRPr sz="3000" b="1">
                  <a:solidFill>
                    <a:srgbClr val="000000"/>
                  </a:solidFill>
                  <a:latin typeface="Helvetica Neue" charset="0"/>
                  <a:ea typeface="Helvetica Neue" charset="0"/>
                  <a:cs typeface="Helvetica Neue" charset="0"/>
                  <a:sym typeface="Helvetica Neue" charset="0"/>
                </a:defRPr>
              </a:lvl1pPr>
              <a:lvl2pPr>
                <a:defRPr sz="3000" b="1">
                  <a:solidFill>
                    <a:srgbClr val="000000"/>
                  </a:solidFill>
                  <a:latin typeface="Helvetica Neue" charset="0"/>
                  <a:ea typeface="Helvetica Neue" charset="0"/>
                  <a:cs typeface="Helvetica Neue" charset="0"/>
                  <a:sym typeface="Helvetica Neue" charset="0"/>
                </a:defRPr>
              </a:lvl2pPr>
              <a:lvl3pPr>
                <a:defRPr sz="3000" b="1">
                  <a:solidFill>
                    <a:srgbClr val="000000"/>
                  </a:solidFill>
                  <a:latin typeface="Helvetica Neue" charset="0"/>
                  <a:ea typeface="Helvetica Neue" charset="0"/>
                  <a:cs typeface="Helvetica Neue" charset="0"/>
                  <a:sym typeface="Helvetica Neue" charset="0"/>
                </a:defRPr>
              </a:lvl3pPr>
              <a:lvl4pPr>
                <a:defRPr sz="3000" b="1">
                  <a:solidFill>
                    <a:srgbClr val="000000"/>
                  </a:solidFill>
                  <a:latin typeface="Helvetica Neue" charset="0"/>
                  <a:ea typeface="Helvetica Neue" charset="0"/>
                  <a:cs typeface="Helvetica Neue" charset="0"/>
                  <a:sym typeface="Helvetica Neue" charset="0"/>
                </a:defRPr>
              </a:lvl4pPr>
              <a:lvl5pPr>
                <a:defRPr sz="3000" b="1">
                  <a:solidFill>
                    <a:srgbClr val="000000"/>
                  </a:solidFill>
                  <a:latin typeface="Helvetica Neue" charset="0"/>
                  <a:ea typeface="Helvetica Neue" charset="0"/>
                  <a:cs typeface="Helvetica Neue" charset="0"/>
                  <a:sym typeface="Helvetica Neue" charset="0"/>
                </a:defRPr>
              </a:lvl5pPr>
              <a:lvl6pPr marL="457200" indent="914400" algn="ctr" rtl="0" fontAlgn="base" hangingPunct="0">
                <a:spcBef>
                  <a:spcPct val="0"/>
                </a:spcBef>
                <a:spcAft>
                  <a:spcPct val="0"/>
                </a:spcAft>
                <a:defRPr sz="3000" b="1">
                  <a:solidFill>
                    <a:srgbClr val="000000"/>
                  </a:solidFill>
                  <a:latin typeface="Helvetica Neue" charset="0"/>
                  <a:ea typeface="Helvetica Neue" charset="0"/>
                  <a:cs typeface="Helvetica Neue" charset="0"/>
                  <a:sym typeface="Helvetica Neue" charset="0"/>
                </a:defRPr>
              </a:lvl6pPr>
              <a:lvl7pPr marL="914400" indent="914400" algn="ctr" rtl="0" fontAlgn="base" hangingPunct="0">
                <a:spcBef>
                  <a:spcPct val="0"/>
                </a:spcBef>
                <a:spcAft>
                  <a:spcPct val="0"/>
                </a:spcAft>
                <a:defRPr sz="3000" b="1">
                  <a:solidFill>
                    <a:srgbClr val="000000"/>
                  </a:solidFill>
                  <a:latin typeface="Helvetica Neue" charset="0"/>
                  <a:ea typeface="Helvetica Neue" charset="0"/>
                  <a:cs typeface="Helvetica Neue" charset="0"/>
                  <a:sym typeface="Helvetica Neue" charset="0"/>
                </a:defRPr>
              </a:lvl7pPr>
              <a:lvl8pPr marL="1371600" indent="914400" algn="ctr" rtl="0" fontAlgn="base" hangingPunct="0">
                <a:spcBef>
                  <a:spcPct val="0"/>
                </a:spcBef>
                <a:spcAft>
                  <a:spcPct val="0"/>
                </a:spcAft>
                <a:defRPr sz="3000" b="1">
                  <a:solidFill>
                    <a:srgbClr val="000000"/>
                  </a:solidFill>
                  <a:latin typeface="Helvetica Neue" charset="0"/>
                  <a:ea typeface="Helvetica Neue" charset="0"/>
                  <a:cs typeface="Helvetica Neue" charset="0"/>
                  <a:sym typeface="Helvetica Neue" charset="0"/>
                </a:defRPr>
              </a:lvl8pPr>
              <a:lvl9pPr marL="1828800" indent="914400" algn="ctr" rtl="0" fontAlgn="base" hangingPunct="0">
                <a:spcBef>
                  <a:spcPct val="0"/>
                </a:spcBef>
                <a:spcAft>
                  <a:spcPct val="0"/>
                </a:spcAft>
                <a:defRPr sz="3000" b="1">
                  <a:solidFill>
                    <a:srgbClr val="000000"/>
                  </a:solidFill>
                  <a:latin typeface="Helvetica Neue" charset="0"/>
                  <a:ea typeface="Helvetica Neue" charset="0"/>
                  <a:cs typeface="Helvetica Neue" charset="0"/>
                  <a:sym typeface="Helvetica Neue" charset="0"/>
                </a:defRPr>
              </a:lvl9pPr>
            </a:lstStyle>
            <a:p>
              <a:pPr defTabSz="342900"/>
              <a:endParaRPr lang="ar-IQ" sz="675" b="0">
                <a:gradFill>
                  <a:gsLst>
                    <a:gs pos="0">
                      <a:schemeClr val="accent6"/>
                    </a:gs>
                    <a:gs pos="90000">
                      <a:schemeClr val="accent1"/>
                    </a:gs>
                  </a:gsLst>
                  <a:lin ang="6600000" scaled="0"/>
                </a:gradFill>
                <a:latin typeface="+mn-lt"/>
                <a:ea typeface="Roboto Regular" charset="0"/>
                <a:cs typeface="Roboto Regular" charset="0"/>
                <a:sym typeface="Roboto Regular" charset="0"/>
              </a:endParaRPr>
            </a:p>
          </p:txBody>
        </p:sp>
        <p:grpSp>
          <p:nvGrpSpPr>
            <p:cNvPr id="11" name="Group 12">
              <a:extLst>
                <a:ext uri="{FF2B5EF4-FFF2-40B4-BE49-F238E27FC236}">
                  <a16:creationId xmlns:a16="http://schemas.microsoft.com/office/drawing/2014/main" id="{8DAC3860-BA5C-4A85-9DCF-8267554B63ED}"/>
                </a:ext>
              </a:extLst>
            </p:cNvPr>
            <p:cNvGrpSpPr/>
            <p:nvPr/>
          </p:nvGrpSpPr>
          <p:grpSpPr>
            <a:xfrm>
              <a:off x="5293737" y="3518856"/>
              <a:ext cx="1555677" cy="3284376"/>
              <a:chOff x="5293737" y="3518856"/>
              <a:chExt cx="1555677" cy="3284376"/>
            </a:xfrm>
            <a:gradFill>
              <a:gsLst>
                <a:gs pos="0">
                  <a:schemeClr val="accent1"/>
                </a:gs>
                <a:gs pos="100000">
                  <a:schemeClr val="accent2"/>
                </a:gs>
              </a:gsLst>
              <a:lin ang="5400000" scaled="1"/>
            </a:gradFill>
          </p:grpSpPr>
          <p:sp>
            <p:nvSpPr>
              <p:cNvPr id="32" name="AutoShape 8">
                <a:extLst>
                  <a:ext uri="{FF2B5EF4-FFF2-40B4-BE49-F238E27FC236}">
                    <a16:creationId xmlns:a16="http://schemas.microsoft.com/office/drawing/2014/main" id="{71F48CE2-8B9A-45EE-877F-958A4572A720}"/>
                  </a:ext>
                </a:extLst>
              </p:cNvPr>
              <p:cNvSpPr>
                <a:spLocks/>
              </p:cNvSpPr>
              <p:nvPr/>
            </p:nvSpPr>
            <p:spPr bwMode="auto">
              <a:xfrm>
                <a:off x="5293737" y="3518856"/>
                <a:ext cx="1555677" cy="2149897"/>
              </a:xfrm>
              <a:custGeom>
                <a:avLst/>
                <a:gdLst>
                  <a:gd name="T0" fmla="+- 0 10800 961"/>
                  <a:gd name="T1" fmla="*/ T0 w 19679"/>
                  <a:gd name="T2" fmla="*/ 10739 h 21479"/>
                  <a:gd name="T3" fmla="+- 0 10800 961"/>
                  <a:gd name="T4" fmla="*/ T3 w 19679"/>
                  <a:gd name="T5" fmla="*/ 10739 h 21479"/>
                  <a:gd name="T6" fmla="+- 0 10800 961"/>
                  <a:gd name="T7" fmla="*/ T6 w 19679"/>
                  <a:gd name="T8" fmla="*/ 10739 h 21479"/>
                  <a:gd name="T9" fmla="+- 0 10800 961"/>
                  <a:gd name="T10" fmla="*/ T9 w 19679"/>
                  <a:gd name="T11" fmla="*/ 10739 h 21479"/>
                </a:gdLst>
                <a:ahLst/>
                <a:cxnLst>
                  <a:cxn ang="0">
                    <a:pos x="T1" y="T2"/>
                  </a:cxn>
                  <a:cxn ang="0">
                    <a:pos x="T4" y="T5"/>
                  </a:cxn>
                  <a:cxn ang="0">
                    <a:pos x="T7" y="T8"/>
                  </a:cxn>
                  <a:cxn ang="0">
                    <a:pos x="T10" y="T11"/>
                  </a:cxn>
                </a:cxnLst>
                <a:rect l="0" t="0" r="r" b="b"/>
                <a:pathLst>
                  <a:path w="19679" h="21479">
                    <a:moveTo>
                      <a:pt x="9839" y="0"/>
                    </a:moveTo>
                    <a:cubicBezTo>
                      <a:pt x="7320" y="0"/>
                      <a:pt x="4803" y="759"/>
                      <a:pt x="2882" y="2276"/>
                    </a:cubicBezTo>
                    <a:cubicBezTo>
                      <a:pt x="-961" y="5311"/>
                      <a:pt x="-961" y="10231"/>
                      <a:pt x="2882" y="13266"/>
                    </a:cubicBezTo>
                    <a:cubicBezTo>
                      <a:pt x="3780" y="13975"/>
                      <a:pt x="4809" y="14516"/>
                      <a:pt x="5908" y="14894"/>
                    </a:cubicBezTo>
                    <a:lnTo>
                      <a:pt x="5908" y="15738"/>
                    </a:lnTo>
                    <a:lnTo>
                      <a:pt x="13770" y="16834"/>
                    </a:lnTo>
                    <a:lnTo>
                      <a:pt x="13770" y="14894"/>
                    </a:lnTo>
                    <a:cubicBezTo>
                      <a:pt x="14869" y="14516"/>
                      <a:pt x="15898" y="13975"/>
                      <a:pt x="16796" y="13266"/>
                    </a:cubicBezTo>
                    <a:cubicBezTo>
                      <a:pt x="20639" y="10231"/>
                      <a:pt x="20639" y="5311"/>
                      <a:pt x="16796" y="2276"/>
                    </a:cubicBezTo>
                    <a:cubicBezTo>
                      <a:pt x="14875" y="759"/>
                      <a:pt x="12357" y="0"/>
                      <a:pt x="9839" y="0"/>
                    </a:cubicBezTo>
                    <a:close/>
                    <a:moveTo>
                      <a:pt x="9839" y="758"/>
                    </a:moveTo>
                    <a:cubicBezTo>
                      <a:pt x="12111" y="758"/>
                      <a:pt x="14384" y="1442"/>
                      <a:pt x="16118" y="2812"/>
                    </a:cubicBezTo>
                    <a:cubicBezTo>
                      <a:pt x="19585" y="5550"/>
                      <a:pt x="19585" y="9990"/>
                      <a:pt x="16118" y="12729"/>
                    </a:cubicBezTo>
                    <a:cubicBezTo>
                      <a:pt x="12650" y="15468"/>
                      <a:pt x="7028" y="15468"/>
                      <a:pt x="3560" y="12729"/>
                    </a:cubicBezTo>
                    <a:cubicBezTo>
                      <a:pt x="93" y="9990"/>
                      <a:pt x="93" y="5550"/>
                      <a:pt x="3560" y="2812"/>
                    </a:cubicBezTo>
                    <a:cubicBezTo>
                      <a:pt x="5294" y="1442"/>
                      <a:pt x="7566" y="758"/>
                      <a:pt x="9839" y="758"/>
                    </a:cubicBezTo>
                    <a:close/>
                    <a:moveTo>
                      <a:pt x="5908" y="16402"/>
                    </a:moveTo>
                    <a:lnTo>
                      <a:pt x="5908" y="17182"/>
                    </a:lnTo>
                    <a:lnTo>
                      <a:pt x="13768" y="18277"/>
                    </a:lnTo>
                    <a:cubicBezTo>
                      <a:pt x="13769" y="18231"/>
                      <a:pt x="13769" y="18188"/>
                      <a:pt x="13769" y="18143"/>
                    </a:cubicBezTo>
                    <a:cubicBezTo>
                      <a:pt x="13770" y="18099"/>
                      <a:pt x="13770" y="18053"/>
                      <a:pt x="13770" y="18001"/>
                    </a:cubicBezTo>
                    <a:lnTo>
                      <a:pt x="13770" y="17497"/>
                    </a:lnTo>
                    <a:lnTo>
                      <a:pt x="5908" y="16402"/>
                    </a:lnTo>
                    <a:close/>
                    <a:moveTo>
                      <a:pt x="5908" y="17845"/>
                    </a:moveTo>
                    <a:lnTo>
                      <a:pt x="5908" y="17988"/>
                    </a:lnTo>
                    <a:cubicBezTo>
                      <a:pt x="5908" y="18377"/>
                      <a:pt x="5907" y="18668"/>
                      <a:pt x="5928" y="18914"/>
                    </a:cubicBezTo>
                    <a:cubicBezTo>
                      <a:pt x="5949" y="19160"/>
                      <a:pt x="5990" y="19360"/>
                      <a:pt x="6073" y="19567"/>
                    </a:cubicBezTo>
                    <a:cubicBezTo>
                      <a:pt x="6177" y="19792"/>
                      <a:pt x="6342" y="19995"/>
                      <a:pt x="6552" y="20161"/>
                    </a:cubicBezTo>
                    <a:cubicBezTo>
                      <a:pt x="6762" y="20327"/>
                      <a:pt x="7018" y="20456"/>
                      <a:pt x="7304" y="20538"/>
                    </a:cubicBezTo>
                    <a:cubicBezTo>
                      <a:pt x="7465" y="20579"/>
                      <a:pt x="7627" y="20606"/>
                      <a:pt x="7800" y="20624"/>
                    </a:cubicBezTo>
                    <a:cubicBezTo>
                      <a:pt x="7973" y="20643"/>
                      <a:pt x="8159" y="20653"/>
                      <a:pt x="8368" y="20659"/>
                    </a:cubicBezTo>
                    <a:cubicBezTo>
                      <a:pt x="8443" y="20826"/>
                      <a:pt x="8561" y="20983"/>
                      <a:pt x="8730" y="21116"/>
                    </a:cubicBezTo>
                    <a:cubicBezTo>
                      <a:pt x="9342" y="21600"/>
                      <a:pt x="10336" y="21600"/>
                      <a:pt x="10948" y="21116"/>
                    </a:cubicBezTo>
                    <a:cubicBezTo>
                      <a:pt x="11117" y="20983"/>
                      <a:pt x="11235" y="20826"/>
                      <a:pt x="11310" y="20659"/>
                    </a:cubicBezTo>
                    <a:cubicBezTo>
                      <a:pt x="11520" y="20653"/>
                      <a:pt x="11706" y="20643"/>
                      <a:pt x="11879" y="20624"/>
                    </a:cubicBezTo>
                    <a:cubicBezTo>
                      <a:pt x="12052" y="20606"/>
                      <a:pt x="12214" y="20579"/>
                      <a:pt x="12374" y="20538"/>
                    </a:cubicBezTo>
                    <a:cubicBezTo>
                      <a:pt x="12660" y="20456"/>
                      <a:pt x="12916" y="20327"/>
                      <a:pt x="13126" y="20161"/>
                    </a:cubicBezTo>
                    <a:cubicBezTo>
                      <a:pt x="13336" y="19995"/>
                      <a:pt x="13501" y="19792"/>
                      <a:pt x="13605" y="19567"/>
                    </a:cubicBezTo>
                    <a:cubicBezTo>
                      <a:pt x="13645" y="19467"/>
                      <a:pt x="13675" y="19368"/>
                      <a:pt x="13698" y="19265"/>
                    </a:cubicBezTo>
                    <a:cubicBezTo>
                      <a:pt x="13721" y="19162"/>
                      <a:pt x="13736" y="19054"/>
                      <a:pt x="13747" y="18937"/>
                    </a:cubicBezTo>
                    <a:lnTo>
                      <a:pt x="5908" y="17845"/>
                    </a:lnTo>
                    <a:close/>
                  </a:path>
                </a:pathLst>
              </a:custGeom>
              <a:grpFill/>
              <a:ln>
                <a:noFill/>
              </a:ln>
              <a:effectLst/>
            </p:spPr>
            <p:txBody>
              <a:bodyPr lIns="19050" tIns="19050" rIns="19050" bIns="19050" anchor="ctr"/>
              <a:lstStyle/>
              <a:p>
                <a:endParaRPr lang="ar-IQ" sz="1200">
                  <a:solidFill>
                    <a:srgbClr val="FFFFFF"/>
                  </a:solidFill>
                  <a:ea typeface="Helvetica Light" charset="0"/>
                  <a:cs typeface="Helvetica Light" charset="0"/>
                  <a:sym typeface="Helvetica Light" charset="0"/>
                </a:endParaRPr>
              </a:p>
            </p:txBody>
          </p:sp>
          <p:sp>
            <p:nvSpPr>
              <p:cNvPr id="33" name="Oval 37">
                <a:extLst>
                  <a:ext uri="{FF2B5EF4-FFF2-40B4-BE49-F238E27FC236}">
                    <a16:creationId xmlns:a16="http://schemas.microsoft.com/office/drawing/2014/main" id="{C79BB949-8DAA-4446-BD6F-48050273D62A}"/>
                  </a:ext>
                </a:extLst>
              </p:cNvPr>
              <p:cNvSpPr>
                <a:spLocks/>
              </p:cNvSpPr>
              <p:nvPr/>
            </p:nvSpPr>
            <p:spPr bwMode="auto">
              <a:xfrm>
                <a:off x="6017535" y="5728687"/>
                <a:ext cx="108082" cy="108073"/>
              </a:xfrm>
              <a:prstGeom prst="ellipse">
                <a:avLst/>
              </a:prstGeom>
              <a:grpFill/>
              <a:ln>
                <a:noFill/>
              </a:ln>
              <a:effectLst/>
            </p:spPr>
            <p:txBody>
              <a:bodyPr lIns="19050" tIns="19050" rIns="19050" bIns="19050" anchor="ctr"/>
              <a:lstStyle/>
              <a:p>
                <a:endParaRPr lang="ar-IQ" sz="1200">
                  <a:solidFill>
                    <a:srgbClr val="FFFFFF"/>
                  </a:solidFill>
                  <a:ea typeface="Helvetica Light" charset="0"/>
                  <a:cs typeface="Helvetica Light" charset="0"/>
                  <a:sym typeface="Helvetica Light" charset="0"/>
                </a:endParaRPr>
              </a:p>
            </p:txBody>
          </p:sp>
          <p:sp>
            <p:nvSpPr>
              <p:cNvPr id="34" name="Oval 38">
                <a:extLst>
                  <a:ext uri="{FF2B5EF4-FFF2-40B4-BE49-F238E27FC236}">
                    <a16:creationId xmlns:a16="http://schemas.microsoft.com/office/drawing/2014/main" id="{B8E23CDD-8BC1-47EA-8F9A-3C39BC65F010}"/>
                  </a:ext>
                </a:extLst>
              </p:cNvPr>
              <p:cNvSpPr>
                <a:spLocks/>
              </p:cNvSpPr>
              <p:nvPr/>
            </p:nvSpPr>
            <p:spPr bwMode="auto">
              <a:xfrm>
                <a:off x="6017535" y="5889766"/>
                <a:ext cx="108082" cy="108073"/>
              </a:xfrm>
              <a:prstGeom prst="ellipse">
                <a:avLst/>
              </a:prstGeom>
              <a:grpFill/>
              <a:ln>
                <a:noFill/>
              </a:ln>
              <a:effectLst/>
            </p:spPr>
            <p:txBody>
              <a:bodyPr lIns="19050" tIns="19050" rIns="19050" bIns="19050" anchor="ctr"/>
              <a:lstStyle/>
              <a:p>
                <a:endParaRPr lang="ar-IQ" sz="1200">
                  <a:solidFill>
                    <a:srgbClr val="FFFFFF"/>
                  </a:solidFill>
                  <a:ea typeface="Helvetica Light" charset="0"/>
                  <a:cs typeface="Helvetica Light" charset="0"/>
                  <a:sym typeface="Helvetica Light" charset="0"/>
                </a:endParaRPr>
              </a:p>
            </p:txBody>
          </p:sp>
          <p:sp>
            <p:nvSpPr>
              <p:cNvPr id="35" name="Oval 39">
                <a:extLst>
                  <a:ext uri="{FF2B5EF4-FFF2-40B4-BE49-F238E27FC236}">
                    <a16:creationId xmlns:a16="http://schemas.microsoft.com/office/drawing/2014/main" id="{489ECF46-6FE3-4C42-A1CD-CC9FA1C4DD2F}"/>
                  </a:ext>
                </a:extLst>
              </p:cNvPr>
              <p:cNvSpPr>
                <a:spLocks/>
              </p:cNvSpPr>
              <p:nvPr/>
            </p:nvSpPr>
            <p:spPr bwMode="auto">
              <a:xfrm>
                <a:off x="6017535" y="6050844"/>
                <a:ext cx="108082" cy="108073"/>
              </a:xfrm>
              <a:prstGeom prst="ellipse">
                <a:avLst/>
              </a:prstGeom>
              <a:grpFill/>
              <a:ln>
                <a:noFill/>
              </a:ln>
              <a:effectLst/>
            </p:spPr>
            <p:txBody>
              <a:bodyPr lIns="19050" tIns="19050" rIns="19050" bIns="19050" anchor="ctr"/>
              <a:lstStyle/>
              <a:p>
                <a:endParaRPr lang="ar-IQ" sz="1200">
                  <a:solidFill>
                    <a:srgbClr val="FFFFFF"/>
                  </a:solidFill>
                  <a:ea typeface="Helvetica Light" charset="0"/>
                  <a:cs typeface="Helvetica Light" charset="0"/>
                  <a:sym typeface="Helvetica Light" charset="0"/>
                </a:endParaRPr>
              </a:p>
            </p:txBody>
          </p:sp>
          <p:sp>
            <p:nvSpPr>
              <p:cNvPr id="36" name="Oval 40">
                <a:extLst>
                  <a:ext uri="{FF2B5EF4-FFF2-40B4-BE49-F238E27FC236}">
                    <a16:creationId xmlns:a16="http://schemas.microsoft.com/office/drawing/2014/main" id="{A701A950-CB6E-41F4-9407-55902FAB3A1E}"/>
                  </a:ext>
                </a:extLst>
              </p:cNvPr>
              <p:cNvSpPr>
                <a:spLocks/>
              </p:cNvSpPr>
              <p:nvPr/>
            </p:nvSpPr>
            <p:spPr bwMode="auto">
              <a:xfrm>
                <a:off x="6017535" y="6211922"/>
                <a:ext cx="108082" cy="108073"/>
              </a:xfrm>
              <a:prstGeom prst="ellipse">
                <a:avLst/>
              </a:prstGeom>
              <a:grpFill/>
              <a:ln>
                <a:noFill/>
              </a:ln>
              <a:effectLst/>
            </p:spPr>
            <p:txBody>
              <a:bodyPr lIns="19050" tIns="19050" rIns="19050" bIns="19050" anchor="ctr"/>
              <a:lstStyle/>
              <a:p>
                <a:endParaRPr lang="ar-IQ" sz="1200">
                  <a:solidFill>
                    <a:srgbClr val="FFFFFF"/>
                  </a:solidFill>
                  <a:ea typeface="Helvetica Light" charset="0"/>
                  <a:cs typeface="Helvetica Light" charset="0"/>
                  <a:sym typeface="Helvetica Light" charset="0"/>
                </a:endParaRPr>
              </a:p>
            </p:txBody>
          </p:sp>
          <p:sp>
            <p:nvSpPr>
              <p:cNvPr id="37" name="Oval 41">
                <a:extLst>
                  <a:ext uri="{FF2B5EF4-FFF2-40B4-BE49-F238E27FC236}">
                    <a16:creationId xmlns:a16="http://schemas.microsoft.com/office/drawing/2014/main" id="{20FDA636-627F-4AD8-8715-6818FBC9FD33}"/>
                  </a:ext>
                </a:extLst>
              </p:cNvPr>
              <p:cNvSpPr>
                <a:spLocks/>
              </p:cNvSpPr>
              <p:nvPr/>
            </p:nvSpPr>
            <p:spPr bwMode="auto">
              <a:xfrm>
                <a:off x="6017535" y="6373001"/>
                <a:ext cx="108082" cy="108073"/>
              </a:xfrm>
              <a:prstGeom prst="ellipse">
                <a:avLst/>
              </a:prstGeom>
              <a:grpFill/>
              <a:ln>
                <a:noFill/>
              </a:ln>
              <a:effectLst/>
            </p:spPr>
            <p:txBody>
              <a:bodyPr lIns="19050" tIns="19050" rIns="19050" bIns="19050" anchor="ctr"/>
              <a:lstStyle/>
              <a:p>
                <a:endParaRPr lang="ar-IQ" sz="1200">
                  <a:solidFill>
                    <a:srgbClr val="FFFFFF"/>
                  </a:solidFill>
                  <a:ea typeface="Helvetica Light" charset="0"/>
                  <a:cs typeface="Helvetica Light" charset="0"/>
                  <a:sym typeface="Helvetica Light" charset="0"/>
                </a:endParaRPr>
              </a:p>
            </p:txBody>
          </p:sp>
          <p:sp>
            <p:nvSpPr>
              <p:cNvPr id="38" name="Oval 42">
                <a:extLst>
                  <a:ext uri="{FF2B5EF4-FFF2-40B4-BE49-F238E27FC236}">
                    <a16:creationId xmlns:a16="http://schemas.microsoft.com/office/drawing/2014/main" id="{2B992888-7C63-4E8F-AC3D-F285344C5C9A}"/>
                  </a:ext>
                </a:extLst>
              </p:cNvPr>
              <p:cNvSpPr>
                <a:spLocks/>
              </p:cNvSpPr>
              <p:nvPr/>
            </p:nvSpPr>
            <p:spPr bwMode="auto">
              <a:xfrm>
                <a:off x="6017535" y="6534080"/>
                <a:ext cx="108082" cy="108073"/>
              </a:xfrm>
              <a:prstGeom prst="ellipse">
                <a:avLst/>
              </a:prstGeom>
              <a:grpFill/>
              <a:ln>
                <a:noFill/>
              </a:ln>
              <a:effectLst/>
            </p:spPr>
            <p:txBody>
              <a:bodyPr lIns="19050" tIns="19050" rIns="19050" bIns="19050" anchor="ctr"/>
              <a:lstStyle/>
              <a:p>
                <a:endParaRPr lang="ar-IQ" sz="1200">
                  <a:solidFill>
                    <a:srgbClr val="FFFFFF"/>
                  </a:solidFill>
                  <a:ea typeface="Helvetica Light" charset="0"/>
                  <a:cs typeface="Helvetica Light" charset="0"/>
                  <a:sym typeface="Helvetica Light" charset="0"/>
                </a:endParaRPr>
              </a:p>
            </p:txBody>
          </p:sp>
          <p:sp>
            <p:nvSpPr>
              <p:cNvPr id="39" name="Oval 43">
                <a:extLst>
                  <a:ext uri="{FF2B5EF4-FFF2-40B4-BE49-F238E27FC236}">
                    <a16:creationId xmlns:a16="http://schemas.microsoft.com/office/drawing/2014/main" id="{02242E62-EABC-4546-849F-86C35A336204}"/>
                  </a:ext>
                </a:extLst>
              </p:cNvPr>
              <p:cNvSpPr>
                <a:spLocks/>
              </p:cNvSpPr>
              <p:nvPr/>
            </p:nvSpPr>
            <p:spPr bwMode="auto">
              <a:xfrm>
                <a:off x="6017535" y="6695159"/>
                <a:ext cx="108082" cy="108073"/>
              </a:xfrm>
              <a:prstGeom prst="ellipse">
                <a:avLst/>
              </a:prstGeom>
              <a:grpFill/>
              <a:ln>
                <a:noFill/>
              </a:ln>
              <a:effectLst/>
            </p:spPr>
            <p:txBody>
              <a:bodyPr lIns="19050" tIns="19050" rIns="19050" bIns="19050" anchor="ctr"/>
              <a:lstStyle/>
              <a:p>
                <a:endParaRPr lang="ar-IQ" sz="1200">
                  <a:solidFill>
                    <a:srgbClr val="FFFFFF"/>
                  </a:solidFill>
                  <a:ea typeface="Helvetica Light" charset="0"/>
                  <a:cs typeface="Helvetica Light" charset="0"/>
                  <a:sym typeface="Helvetica Light" charset="0"/>
                </a:endParaRPr>
              </a:p>
            </p:txBody>
          </p:sp>
        </p:grpSp>
        <p:sp>
          <p:nvSpPr>
            <p:cNvPr id="12" name="AutoShape 44">
              <a:extLst>
                <a:ext uri="{FF2B5EF4-FFF2-40B4-BE49-F238E27FC236}">
                  <a16:creationId xmlns:a16="http://schemas.microsoft.com/office/drawing/2014/main" id="{71E3BEBC-6785-4FCF-B589-AB61F150CD62}"/>
                </a:ext>
              </a:extLst>
            </p:cNvPr>
            <p:cNvSpPr>
              <a:spLocks/>
            </p:cNvSpPr>
            <p:nvPr/>
          </p:nvSpPr>
          <p:spPr bwMode="auto">
            <a:xfrm>
              <a:off x="8727089" y="2539132"/>
              <a:ext cx="788646" cy="31806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600"/>
                  </a:moveTo>
                  <a:lnTo>
                    <a:pt x="8712" y="0"/>
                  </a:lnTo>
                  <a:lnTo>
                    <a:pt x="21600" y="0"/>
                  </a:lnTo>
                </a:path>
              </a:pathLst>
            </a:custGeom>
            <a:noFill/>
            <a:ln w="12700" cap="flat" cmpd="sng">
              <a:solidFill>
                <a:schemeClr val="bg1">
                  <a:lumMod val="75000"/>
                </a:schemeClr>
              </a:solidFill>
              <a:prstDash val="solid"/>
              <a:miter lim="400000"/>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19050" tIns="19050" rIns="19050" bIns="19050" anchor="ctr"/>
            <a:lstStyle/>
            <a:p>
              <a:endParaRPr lang="ar-IQ" sz="1200">
                <a:ea typeface="Helvetica Light" charset="0"/>
                <a:cs typeface="Helvetica Light" charset="0"/>
                <a:sym typeface="Helvetica Light" charset="0"/>
              </a:endParaRPr>
            </a:p>
          </p:txBody>
        </p:sp>
        <p:sp>
          <p:nvSpPr>
            <p:cNvPr id="13" name="Line 45">
              <a:extLst>
                <a:ext uri="{FF2B5EF4-FFF2-40B4-BE49-F238E27FC236}">
                  <a16:creationId xmlns:a16="http://schemas.microsoft.com/office/drawing/2014/main" id="{5651299C-E4E4-4FD0-92E0-8B32B473311B}"/>
                </a:ext>
              </a:extLst>
            </p:cNvPr>
            <p:cNvSpPr>
              <a:spLocks noChangeShapeType="1"/>
            </p:cNvSpPr>
            <p:nvPr/>
          </p:nvSpPr>
          <p:spPr bwMode="auto">
            <a:xfrm>
              <a:off x="9035812" y="4870280"/>
              <a:ext cx="483253" cy="0"/>
            </a:xfrm>
            <a:prstGeom prst="line">
              <a:avLst/>
            </a:prstGeom>
            <a:noFill/>
            <a:ln w="12700" cap="flat" cmpd="sng">
              <a:solidFill>
                <a:schemeClr val="bg1">
                  <a:lumMod val="75000"/>
                </a:schemeClr>
              </a:solidFill>
              <a:prstDash val="solid"/>
              <a:round/>
              <a:headEnd type="none" w="med" len="med"/>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19050" tIns="19050" rIns="19050" bIns="19050" anchor="ctr"/>
            <a:lstStyle/>
            <a:p>
              <a:endParaRPr lang="ar-IQ" sz="1200">
                <a:ea typeface="Helvetica Light" charset="0"/>
                <a:cs typeface="Helvetica Light" charset="0"/>
                <a:sym typeface="Helvetica Light" charset="0"/>
              </a:endParaRPr>
            </a:p>
          </p:txBody>
        </p:sp>
        <p:sp>
          <p:nvSpPr>
            <p:cNvPr id="14" name="Line 46">
              <a:extLst>
                <a:ext uri="{FF2B5EF4-FFF2-40B4-BE49-F238E27FC236}">
                  <a16:creationId xmlns:a16="http://schemas.microsoft.com/office/drawing/2014/main" id="{97D2FA54-E27E-41B4-9A66-2593A1DD6D80}"/>
                </a:ext>
              </a:extLst>
            </p:cNvPr>
            <p:cNvSpPr>
              <a:spLocks noChangeShapeType="1"/>
            </p:cNvSpPr>
            <p:nvPr/>
          </p:nvSpPr>
          <p:spPr bwMode="auto">
            <a:xfrm>
              <a:off x="2651205" y="4870280"/>
              <a:ext cx="483253" cy="0"/>
            </a:xfrm>
            <a:prstGeom prst="line">
              <a:avLst/>
            </a:prstGeom>
            <a:noFill/>
            <a:ln w="12700" cap="flat" cmpd="sng">
              <a:solidFill>
                <a:schemeClr val="bg1">
                  <a:lumMod val="75000"/>
                </a:schemeClr>
              </a:solidFill>
              <a:prstDash val="solid"/>
              <a:round/>
              <a:headEnd type="none" w="med" len="med"/>
              <a:tailEnd type="non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19050" tIns="19050" rIns="19050" bIns="19050" anchor="ctr"/>
            <a:lstStyle/>
            <a:p>
              <a:endParaRPr lang="ar-IQ" sz="1200">
                <a:ea typeface="Helvetica Light" charset="0"/>
                <a:cs typeface="Helvetica Light" charset="0"/>
                <a:sym typeface="Helvetica Light" charset="0"/>
              </a:endParaRPr>
            </a:p>
          </p:txBody>
        </p:sp>
        <p:sp>
          <p:nvSpPr>
            <p:cNvPr id="15" name="AutoShape 47">
              <a:extLst>
                <a:ext uri="{FF2B5EF4-FFF2-40B4-BE49-F238E27FC236}">
                  <a16:creationId xmlns:a16="http://schemas.microsoft.com/office/drawing/2014/main" id="{8F551022-4B63-40CA-BFD9-ADC0435579F0}"/>
                </a:ext>
              </a:extLst>
            </p:cNvPr>
            <p:cNvSpPr>
              <a:spLocks/>
            </p:cNvSpPr>
            <p:nvPr/>
          </p:nvSpPr>
          <p:spPr bwMode="auto">
            <a:xfrm>
              <a:off x="2677250" y="2539132"/>
              <a:ext cx="788723" cy="31806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21600"/>
                  </a:moveTo>
                  <a:lnTo>
                    <a:pt x="12888" y="0"/>
                  </a:lnTo>
                  <a:lnTo>
                    <a:pt x="0" y="0"/>
                  </a:lnTo>
                </a:path>
              </a:pathLst>
            </a:custGeom>
            <a:noFill/>
            <a:ln w="12700" cap="flat" cmpd="sng">
              <a:solidFill>
                <a:schemeClr val="bg1">
                  <a:lumMod val="75000"/>
                </a:schemeClr>
              </a:solidFill>
              <a:prstDash val="solid"/>
              <a:miter lim="400000"/>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19050" tIns="19050" rIns="19050" bIns="19050" anchor="ctr"/>
            <a:lstStyle/>
            <a:p>
              <a:endParaRPr lang="ar-IQ" sz="1200">
                <a:ea typeface="Helvetica Light" charset="0"/>
                <a:cs typeface="Helvetica Light" charset="0"/>
                <a:sym typeface="Helvetica Light" charset="0"/>
              </a:endParaRPr>
            </a:p>
          </p:txBody>
        </p:sp>
        <p:sp>
          <p:nvSpPr>
            <p:cNvPr id="16" name="AutoShape 48">
              <a:extLst>
                <a:ext uri="{FF2B5EF4-FFF2-40B4-BE49-F238E27FC236}">
                  <a16:creationId xmlns:a16="http://schemas.microsoft.com/office/drawing/2014/main" id="{0B0DE340-3611-45F8-9727-D27749F7E9F8}"/>
                </a:ext>
              </a:extLst>
            </p:cNvPr>
            <p:cNvSpPr>
              <a:spLocks/>
            </p:cNvSpPr>
            <p:nvPr/>
          </p:nvSpPr>
          <p:spPr bwMode="auto">
            <a:xfrm>
              <a:off x="7090660" y="587865"/>
              <a:ext cx="823203" cy="86558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600"/>
                  </a:moveTo>
                  <a:lnTo>
                    <a:pt x="9253" y="0"/>
                  </a:lnTo>
                  <a:lnTo>
                    <a:pt x="21600" y="0"/>
                  </a:lnTo>
                </a:path>
              </a:pathLst>
            </a:custGeom>
            <a:noFill/>
            <a:ln w="12700" cap="flat" cmpd="sng">
              <a:solidFill>
                <a:schemeClr val="bg1">
                  <a:lumMod val="75000"/>
                </a:schemeClr>
              </a:solidFill>
              <a:prstDash val="solid"/>
              <a:miter lim="400000"/>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19050" tIns="19050" rIns="19050" bIns="19050" anchor="ctr"/>
            <a:lstStyle/>
            <a:p>
              <a:endParaRPr lang="ar-IQ" sz="1200">
                <a:ea typeface="Helvetica Light" charset="0"/>
                <a:cs typeface="Helvetica Light" charset="0"/>
                <a:sym typeface="Helvetica Light" charset="0"/>
              </a:endParaRPr>
            </a:p>
          </p:txBody>
        </p:sp>
        <p:sp>
          <p:nvSpPr>
            <p:cNvPr id="17" name="AutoShape 49">
              <a:extLst>
                <a:ext uri="{FF2B5EF4-FFF2-40B4-BE49-F238E27FC236}">
                  <a16:creationId xmlns:a16="http://schemas.microsoft.com/office/drawing/2014/main" id="{DF051ACA-3849-43F0-8570-3D7641540C33}"/>
                </a:ext>
              </a:extLst>
            </p:cNvPr>
            <p:cNvSpPr>
              <a:spLocks/>
            </p:cNvSpPr>
            <p:nvPr/>
          </p:nvSpPr>
          <p:spPr bwMode="auto">
            <a:xfrm>
              <a:off x="4233317" y="584741"/>
              <a:ext cx="823215" cy="86558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21600"/>
                  </a:moveTo>
                  <a:lnTo>
                    <a:pt x="12347" y="0"/>
                  </a:lnTo>
                  <a:lnTo>
                    <a:pt x="0" y="0"/>
                  </a:lnTo>
                </a:path>
              </a:pathLst>
            </a:custGeom>
            <a:noFill/>
            <a:ln w="12700" cap="flat" cmpd="sng">
              <a:solidFill>
                <a:schemeClr val="bg1">
                  <a:lumMod val="75000"/>
                </a:schemeClr>
              </a:solidFill>
              <a:prstDash val="solid"/>
              <a:miter lim="400000"/>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lIns="19050" tIns="19050" rIns="19050" bIns="19050" anchor="ctr"/>
            <a:lstStyle/>
            <a:p>
              <a:endParaRPr lang="ar-IQ" sz="1200">
                <a:ea typeface="Helvetica Light" charset="0"/>
                <a:cs typeface="Helvetica Light" charset="0"/>
                <a:sym typeface="Helvetica Light" charset="0"/>
              </a:endParaRPr>
            </a:p>
          </p:txBody>
        </p:sp>
        <p:sp>
          <p:nvSpPr>
            <p:cNvPr id="18" name="AutoShape 50">
              <a:extLst>
                <a:ext uri="{FF2B5EF4-FFF2-40B4-BE49-F238E27FC236}">
                  <a16:creationId xmlns:a16="http://schemas.microsoft.com/office/drawing/2014/main" id="{F4D59FB6-5BDB-46CF-B8FA-241D5EF46AA3}"/>
                </a:ext>
              </a:extLst>
            </p:cNvPr>
            <p:cNvSpPr>
              <a:spLocks/>
            </p:cNvSpPr>
            <p:nvPr/>
          </p:nvSpPr>
          <p:spPr bwMode="auto">
            <a:xfrm>
              <a:off x="4475544" y="1972721"/>
              <a:ext cx="1555750" cy="73892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0"/>
                  </a:moveTo>
                  <a:cubicBezTo>
                    <a:pt x="13803" y="284"/>
                    <a:pt x="6052" y="6516"/>
                    <a:pt x="0" y="18688"/>
                  </a:cubicBezTo>
                  <a:lnTo>
                    <a:pt x="1383" y="21600"/>
                  </a:lnTo>
                  <a:cubicBezTo>
                    <a:pt x="4220" y="15927"/>
                    <a:pt x="7452" y="11636"/>
                    <a:pt x="10885" y="8729"/>
                  </a:cubicBezTo>
                  <a:cubicBezTo>
                    <a:pt x="14319" y="5823"/>
                    <a:pt x="17953" y="4301"/>
                    <a:pt x="21600" y="4165"/>
                  </a:cubicBezTo>
                  <a:lnTo>
                    <a:pt x="21600" y="0"/>
                  </a:lnTo>
                  <a:close/>
                </a:path>
              </a:pathLst>
            </a:custGeom>
            <a:solidFill>
              <a:schemeClr val="tx1">
                <a:alpha val="7000"/>
              </a:schemeClr>
            </a:solidFill>
            <a:ln>
              <a:noFill/>
            </a:ln>
            <a:effectLst/>
          </p:spPr>
          <p:txBody>
            <a:bodyPr lIns="19050" tIns="19050" rIns="19050" bIns="19050" anchor="ctr"/>
            <a:lstStyle/>
            <a:p>
              <a:endParaRPr lang="ar-IQ" sz="1200">
                <a:solidFill>
                  <a:srgbClr val="FFFFFF"/>
                </a:solidFill>
                <a:ea typeface="Helvetica Light" charset="0"/>
                <a:cs typeface="Helvetica Light" charset="0"/>
                <a:sym typeface="Helvetica Light" charset="0"/>
              </a:endParaRPr>
            </a:p>
          </p:txBody>
        </p:sp>
        <p:sp>
          <p:nvSpPr>
            <p:cNvPr id="19" name="AutoShape 51">
              <a:extLst>
                <a:ext uri="{FF2B5EF4-FFF2-40B4-BE49-F238E27FC236}">
                  <a16:creationId xmlns:a16="http://schemas.microsoft.com/office/drawing/2014/main" id="{50EE658E-B0E1-4DFC-B40E-CBCF1452914C}"/>
                </a:ext>
              </a:extLst>
            </p:cNvPr>
            <p:cNvSpPr>
              <a:spLocks/>
            </p:cNvSpPr>
            <p:nvPr/>
          </p:nvSpPr>
          <p:spPr bwMode="auto">
            <a:xfrm>
              <a:off x="6108683" y="1972721"/>
              <a:ext cx="1576586" cy="7571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0" y="4064"/>
                  </a:lnTo>
                  <a:cubicBezTo>
                    <a:pt x="3656" y="4199"/>
                    <a:pt x="7300" y="5725"/>
                    <a:pt x="10736" y="8649"/>
                  </a:cubicBezTo>
                  <a:cubicBezTo>
                    <a:pt x="14172" y="11573"/>
                    <a:pt x="17398" y="15889"/>
                    <a:pt x="20216" y="21600"/>
                  </a:cubicBezTo>
                  <a:lnTo>
                    <a:pt x="21600" y="18719"/>
                  </a:lnTo>
                  <a:cubicBezTo>
                    <a:pt x="15583" y="6498"/>
                    <a:pt x="7812" y="260"/>
                    <a:pt x="0" y="0"/>
                  </a:cubicBezTo>
                  <a:close/>
                </a:path>
              </a:pathLst>
            </a:custGeom>
            <a:solidFill>
              <a:schemeClr val="tx1">
                <a:alpha val="7000"/>
              </a:schemeClr>
            </a:solidFill>
            <a:ln>
              <a:noFill/>
            </a:ln>
            <a:effectLst/>
          </p:spPr>
          <p:txBody>
            <a:bodyPr lIns="19050" tIns="19050" rIns="19050" bIns="19050" anchor="ctr"/>
            <a:lstStyle/>
            <a:p>
              <a:endParaRPr lang="ar-IQ" sz="1200">
                <a:solidFill>
                  <a:srgbClr val="FFFFFF"/>
                </a:solidFill>
                <a:ea typeface="Helvetica Light" charset="0"/>
                <a:cs typeface="Helvetica Light" charset="0"/>
                <a:sym typeface="Helvetica Light" charset="0"/>
              </a:endParaRPr>
            </a:p>
          </p:txBody>
        </p:sp>
        <p:sp>
          <p:nvSpPr>
            <p:cNvPr id="20" name="AutoShape 52">
              <a:extLst>
                <a:ext uri="{FF2B5EF4-FFF2-40B4-BE49-F238E27FC236}">
                  <a16:creationId xmlns:a16="http://schemas.microsoft.com/office/drawing/2014/main" id="{E8C3FF57-E609-4150-B7C7-979BECE74784}"/>
                </a:ext>
              </a:extLst>
            </p:cNvPr>
            <p:cNvSpPr>
              <a:spLocks/>
            </p:cNvSpPr>
            <p:nvPr/>
          </p:nvSpPr>
          <p:spPr bwMode="auto">
            <a:xfrm>
              <a:off x="3760375" y="2666004"/>
              <a:ext cx="759421" cy="15818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8772" y="0"/>
                  </a:moveTo>
                  <a:cubicBezTo>
                    <a:pt x="6504" y="6009"/>
                    <a:pt x="251" y="13785"/>
                    <a:pt x="0" y="21600"/>
                  </a:cubicBezTo>
                  <a:lnTo>
                    <a:pt x="3928" y="21600"/>
                  </a:lnTo>
                  <a:cubicBezTo>
                    <a:pt x="4064" y="17937"/>
                    <a:pt x="5606" y="14284"/>
                    <a:pt x="8551" y="10843"/>
                  </a:cubicBezTo>
                  <a:cubicBezTo>
                    <a:pt x="11495" y="7402"/>
                    <a:pt x="15843" y="4173"/>
                    <a:pt x="21600" y="1357"/>
                  </a:cubicBezTo>
                  <a:lnTo>
                    <a:pt x="18772" y="0"/>
                  </a:lnTo>
                  <a:close/>
                </a:path>
              </a:pathLst>
            </a:custGeom>
            <a:solidFill>
              <a:schemeClr val="tx1">
                <a:alpha val="7000"/>
              </a:schemeClr>
            </a:solidFill>
            <a:ln>
              <a:noFill/>
            </a:ln>
            <a:effectLst/>
          </p:spPr>
          <p:txBody>
            <a:bodyPr lIns="19050" tIns="19050" rIns="19050" bIns="19050" anchor="ctr"/>
            <a:lstStyle/>
            <a:p>
              <a:endParaRPr lang="ar-IQ" sz="1200">
                <a:solidFill>
                  <a:srgbClr val="FFFFFF"/>
                </a:solidFill>
                <a:ea typeface="Helvetica Light" charset="0"/>
                <a:cs typeface="Helvetica Light" charset="0"/>
                <a:sym typeface="Helvetica Light" charset="0"/>
              </a:endParaRPr>
            </a:p>
          </p:txBody>
        </p:sp>
        <p:sp>
          <p:nvSpPr>
            <p:cNvPr id="21" name="AutoShape 53">
              <a:extLst>
                <a:ext uri="{FF2B5EF4-FFF2-40B4-BE49-F238E27FC236}">
                  <a16:creationId xmlns:a16="http://schemas.microsoft.com/office/drawing/2014/main" id="{589114F0-3A98-4EDF-BA04-6B3158359916}"/>
                </a:ext>
              </a:extLst>
            </p:cNvPr>
            <p:cNvSpPr>
              <a:spLocks/>
            </p:cNvSpPr>
            <p:nvPr/>
          </p:nvSpPr>
          <p:spPr bwMode="auto">
            <a:xfrm>
              <a:off x="7638635" y="2683862"/>
              <a:ext cx="744141" cy="156395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932" y="0"/>
                  </a:moveTo>
                  <a:lnTo>
                    <a:pt x="0" y="1398"/>
                  </a:lnTo>
                  <a:cubicBezTo>
                    <a:pt x="5696" y="4226"/>
                    <a:pt x="10003" y="7453"/>
                    <a:pt x="12920" y="10885"/>
                  </a:cubicBezTo>
                  <a:cubicBezTo>
                    <a:pt x="15836" y="14317"/>
                    <a:pt x="17363" y="17952"/>
                    <a:pt x="17499" y="21600"/>
                  </a:cubicBezTo>
                  <a:lnTo>
                    <a:pt x="21600" y="21600"/>
                  </a:lnTo>
                  <a:cubicBezTo>
                    <a:pt x="21347" y="13801"/>
                    <a:pt x="15124" y="6043"/>
                    <a:pt x="2932" y="0"/>
                  </a:cubicBezTo>
                  <a:close/>
                </a:path>
              </a:pathLst>
            </a:custGeom>
            <a:solidFill>
              <a:schemeClr val="tx1">
                <a:alpha val="7000"/>
              </a:schemeClr>
            </a:solidFill>
            <a:ln>
              <a:noFill/>
            </a:ln>
            <a:effectLst/>
          </p:spPr>
          <p:txBody>
            <a:bodyPr lIns="19050" tIns="19050" rIns="19050" bIns="19050" anchor="ctr"/>
            <a:lstStyle/>
            <a:p>
              <a:endParaRPr lang="ar-IQ" sz="1200">
                <a:solidFill>
                  <a:srgbClr val="FFFFFF"/>
                </a:solidFill>
                <a:ea typeface="Helvetica Light" charset="0"/>
                <a:cs typeface="Helvetica Light" charset="0"/>
                <a:sym typeface="Helvetica Light" charset="0"/>
              </a:endParaRPr>
            </a:p>
          </p:txBody>
        </p:sp>
        <p:sp>
          <p:nvSpPr>
            <p:cNvPr id="22" name="AutoShape 54">
              <a:extLst>
                <a:ext uri="{FF2B5EF4-FFF2-40B4-BE49-F238E27FC236}">
                  <a16:creationId xmlns:a16="http://schemas.microsoft.com/office/drawing/2014/main" id="{AEA02215-A7AC-44C7-9F2D-4F9D56840D81}"/>
                </a:ext>
              </a:extLst>
            </p:cNvPr>
            <p:cNvSpPr>
              <a:spLocks/>
            </p:cNvSpPr>
            <p:nvPr/>
          </p:nvSpPr>
          <p:spPr bwMode="auto">
            <a:xfrm>
              <a:off x="3760573" y="4325199"/>
              <a:ext cx="752674" cy="15722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cubicBezTo>
                    <a:pt x="291" y="7813"/>
                    <a:pt x="6561" y="15582"/>
                    <a:pt x="18827" y="21600"/>
                  </a:cubicBezTo>
                  <a:lnTo>
                    <a:pt x="21600" y="20272"/>
                  </a:lnTo>
                  <a:cubicBezTo>
                    <a:pt x="15854" y="17447"/>
                    <a:pt x="11516" y="14212"/>
                    <a:pt x="8576" y="10767"/>
                  </a:cubicBezTo>
                  <a:cubicBezTo>
                    <a:pt x="5636" y="7322"/>
                    <a:pt x="4094" y="3665"/>
                    <a:pt x="3958" y="0"/>
                  </a:cubicBezTo>
                  <a:lnTo>
                    <a:pt x="0" y="0"/>
                  </a:lnTo>
                  <a:close/>
                </a:path>
              </a:pathLst>
            </a:custGeom>
            <a:solidFill>
              <a:schemeClr val="tx1">
                <a:alpha val="7000"/>
              </a:schemeClr>
            </a:solidFill>
            <a:ln>
              <a:noFill/>
            </a:ln>
            <a:effectLst/>
          </p:spPr>
          <p:txBody>
            <a:bodyPr lIns="19050" tIns="19050" rIns="19050" bIns="19050" anchor="ctr"/>
            <a:lstStyle/>
            <a:p>
              <a:endParaRPr lang="ar-IQ" sz="1200">
                <a:solidFill>
                  <a:srgbClr val="FFFFFF"/>
                </a:solidFill>
                <a:ea typeface="Helvetica Light" charset="0"/>
                <a:cs typeface="Helvetica Light" charset="0"/>
                <a:sym typeface="Helvetica Light" charset="0"/>
              </a:endParaRPr>
            </a:p>
          </p:txBody>
        </p:sp>
        <p:sp>
          <p:nvSpPr>
            <p:cNvPr id="23" name="AutoShape 55">
              <a:extLst>
                <a:ext uri="{FF2B5EF4-FFF2-40B4-BE49-F238E27FC236}">
                  <a16:creationId xmlns:a16="http://schemas.microsoft.com/office/drawing/2014/main" id="{ADF4D530-3E42-409C-8141-BDF70A2797E3}"/>
                </a:ext>
              </a:extLst>
            </p:cNvPr>
            <p:cNvSpPr>
              <a:spLocks/>
            </p:cNvSpPr>
            <p:nvPr/>
          </p:nvSpPr>
          <p:spPr bwMode="auto">
            <a:xfrm>
              <a:off x="7645184" y="4325199"/>
              <a:ext cx="737394" cy="155443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7467" y="0"/>
                  </a:moveTo>
                  <a:cubicBezTo>
                    <a:pt x="17331" y="3650"/>
                    <a:pt x="15804" y="7287"/>
                    <a:pt x="12893" y="10723"/>
                  </a:cubicBezTo>
                  <a:cubicBezTo>
                    <a:pt x="9981" y="14159"/>
                    <a:pt x="5685" y="17393"/>
                    <a:pt x="0" y="20232"/>
                  </a:cubicBezTo>
                  <a:lnTo>
                    <a:pt x="2877" y="21600"/>
                  </a:lnTo>
                  <a:cubicBezTo>
                    <a:pt x="15067" y="15548"/>
                    <a:pt x="21307" y="7797"/>
                    <a:pt x="21600" y="0"/>
                  </a:cubicBezTo>
                  <a:lnTo>
                    <a:pt x="17467" y="0"/>
                  </a:lnTo>
                  <a:close/>
                </a:path>
              </a:pathLst>
            </a:custGeom>
            <a:solidFill>
              <a:schemeClr val="tx1">
                <a:alpha val="7000"/>
              </a:schemeClr>
            </a:solidFill>
            <a:ln>
              <a:noFill/>
            </a:ln>
            <a:effectLst/>
          </p:spPr>
          <p:txBody>
            <a:bodyPr lIns="19050" tIns="19050" rIns="19050" bIns="19050" anchor="ctr"/>
            <a:lstStyle/>
            <a:p>
              <a:endParaRPr lang="ar-IQ" sz="1200">
                <a:solidFill>
                  <a:srgbClr val="FFFFFF"/>
                </a:solidFill>
                <a:ea typeface="Helvetica Light" charset="0"/>
                <a:cs typeface="Helvetica Light" charset="0"/>
                <a:sym typeface="Helvetica Light" charset="0"/>
              </a:endParaRPr>
            </a:p>
          </p:txBody>
        </p:sp>
        <p:sp>
          <p:nvSpPr>
            <p:cNvPr id="24" name="TextBox 33">
              <a:extLst>
                <a:ext uri="{FF2B5EF4-FFF2-40B4-BE49-F238E27FC236}">
                  <a16:creationId xmlns:a16="http://schemas.microsoft.com/office/drawing/2014/main" id="{9F86CA87-C1A6-4256-B257-F876282C23C9}"/>
                </a:ext>
              </a:extLst>
            </p:cNvPr>
            <p:cNvSpPr txBox="1"/>
            <p:nvPr/>
          </p:nvSpPr>
          <p:spPr>
            <a:xfrm>
              <a:off x="3387286" y="4941470"/>
              <a:ext cx="622747" cy="504741"/>
            </a:xfrm>
            <a:prstGeom prst="rect">
              <a:avLst/>
            </a:prstGeom>
            <a:noFill/>
          </p:spPr>
          <p:txBody>
            <a:bodyPr wrap="none" rtlCol="1">
              <a:spAutoFit/>
            </a:bodyPr>
            <a:lstStyle/>
            <a:p>
              <a:pPr algn="ctr"/>
              <a:r>
                <a:rPr lang="en-US" sz="1200" dirty="0">
                  <a:solidFill>
                    <a:schemeClr val="bg1"/>
                  </a:solidFill>
                </a:rPr>
                <a:t>01</a:t>
              </a:r>
              <a:endParaRPr lang="ar-IQ" sz="1200" dirty="0">
                <a:solidFill>
                  <a:schemeClr val="bg1"/>
                </a:solidFill>
              </a:endParaRPr>
            </a:p>
          </p:txBody>
        </p:sp>
        <p:sp>
          <p:nvSpPr>
            <p:cNvPr id="25" name="TextBox 34">
              <a:extLst>
                <a:ext uri="{FF2B5EF4-FFF2-40B4-BE49-F238E27FC236}">
                  <a16:creationId xmlns:a16="http://schemas.microsoft.com/office/drawing/2014/main" id="{189FC901-E98B-4173-877E-969F8EDD4375}"/>
                </a:ext>
              </a:extLst>
            </p:cNvPr>
            <p:cNvSpPr txBox="1"/>
            <p:nvPr/>
          </p:nvSpPr>
          <p:spPr>
            <a:xfrm>
              <a:off x="8118664" y="4941470"/>
              <a:ext cx="622747" cy="504741"/>
            </a:xfrm>
            <a:prstGeom prst="rect">
              <a:avLst/>
            </a:prstGeom>
            <a:noFill/>
          </p:spPr>
          <p:txBody>
            <a:bodyPr wrap="none" rtlCol="1">
              <a:spAutoFit/>
            </a:bodyPr>
            <a:lstStyle/>
            <a:p>
              <a:pPr algn="ctr"/>
              <a:r>
                <a:rPr lang="en-US" sz="1200" dirty="0">
                  <a:solidFill>
                    <a:schemeClr val="bg1"/>
                  </a:solidFill>
                </a:rPr>
                <a:t>06</a:t>
              </a:r>
              <a:endParaRPr lang="ar-IQ" sz="1200" dirty="0">
                <a:solidFill>
                  <a:schemeClr val="bg1"/>
                </a:solidFill>
              </a:endParaRPr>
            </a:p>
          </p:txBody>
        </p:sp>
        <p:sp>
          <p:nvSpPr>
            <p:cNvPr id="26" name="TextBox 35">
              <a:extLst>
                <a:ext uri="{FF2B5EF4-FFF2-40B4-BE49-F238E27FC236}">
                  <a16:creationId xmlns:a16="http://schemas.microsoft.com/office/drawing/2014/main" id="{7955A73E-4220-4AB9-B1F6-BF45D18AD239}"/>
                </a:ext>
              </a:extLst>
            </p:cNvPr>
            <p:cNvSpPr txBox="1"/>
            <p:nvPr/>
          </p:nvSpPr>
          <p:spPr>
            <a:xfrm>
              <a:off x="3364965" y="3098975"/>
              <a:ext cx="622747" cy="504741"/>
            </a:xfrm>
            <a:prstGeom prst="rect">
              <a:avLst/>
            </a:prstGeom>
            <a:noFill/>
          </p:spPr>
          <p:txBody>
            <a:bodyPr wrap="none" rtlCol="1">
              <a:spAutoFit/>
            </a:bodyPr>
            <a:lstStyle/>
            <a:p>
              <a:pPr algn="ctr"/>
              <a:r>
                <a:rPr lang="en-US" sz="1200" dirty="0">
                  <a:solidFill>
                    <a:schemeClr val="bg1"/>
                  </a:solidFill>
                </a:rPr>
                <a:t>02</a:t>
              </a:r>
              <a:endParaRPr lang="ar-IQ" sz="1200" dirty="0">
                <a:solidFill>
                  <a:schemeClr val="bg1"/>
                </a:solidFill>
              </a:endParaRPr>
            </a:p>
          </p:txBody>
        </p:sp>
        <p:sp>
          <p:nvSpPr>
            <p:cNvPr id="27" name="TextBox 36">
              <a:extLst>
                <a:ext uri="{FF2B5EF4-FFF2-40B4-BE49-F238E27FC236}">
                  <a16:creationId xmlns:a16="http://schemas.microsoft.com/office/drawing/2014/main" id="{DC356319-8A04-4693-A977-BF8C09A37B66}"/>
                </a:ext>
              </a:extLst>
            </p:cNvPr>
            <p:cNvSpPr txBox="1"/>
            <p:nvPr/>
          </p:nvSpPr>
          <p:spPr>
            <a:xfrm>
              <a:off x="8118664" y="3098975"/>
              <a:ext cx="622747" cy="504741"/>
            </a:xfrm>
            <a:prstGeom prst="rect">
              <a:avLst/>
            </a:prstGeom>
            <a:noFill/>
          </p:spPr>
          <p:txBody>
            <a:bodyPr wrap="none" rtlCol="1">
              <a:spAutoFit/>
            </a:bodyPr>
            <a:lstStyle/>
            <a:p>
              <a:pPr algn="ctr"/>
              <a:r>
                <a:rPr lang="en-US" sz="1200" dirty="0">
                  <a:solidFill>
                    <a:schemeClr val="bg1"/>
                  </a:solidFill>
                </a:rPr>
                <a:t>05</a:t>
              </a:r>
              <a:endParaRPr lang="ar-IQ" sz="1200" dirty="0">
                <a:solidFill>
                  <a:schemeClr val="bg1"/>
                </a:solidFill>
              </a:endParaRPr>
            </a:p>
          </p:txBody>
        </p:sp>
        <p:sp>
          <p:nvSpPr>
            <p:cNvPr id="28" name="TextBox 37">
              <a:extLst>
                <a:ext uri="{FF2B5EF4-FFF2-40B4-BE49-F238E27FC236}">
                  <a16:creationId xmlns:a16="http://schemas.microsoft.com/office/drawing/2014/main" id="{3286C868-CC62-4351-BD28-AF970FCF8443}"/>
                </a:ext>
              </a:extLst>
            </p:cNvPr>
            <p:cNvSpPr txBox="1"/>
            <p:nvPr/>
          </p:nvSpPr>
          <p:spPr>
            <a:xfrm>
              <a:off x="6714665" y="1723040"/>
              <a:ext cx="622747" cy="504741"/>
            </a:xfrm>
            <a:prstGeom prst="rect">
              <a:avLst/>
            </a:prstGeom>
            <a:noFill/>
          </p:spPr>
          <p:txBody>
            <a:bodyPr wrap="none" rtlCol="1">
              <a:spAutoFit/>
            </a:bodyPr>
            <a:lstStyle/>
            <a:p>
              <a:pPr algn="ctr"/>
              <a:r>
                <a:rPr lang="en-US" sz="1200" dirty="0">
                  <a:solidFill>
                    <a:schemeClr val="bg1"/>
                  </a:solidFill>
                </a:rPr>
                <a:t>04</a:t>
              </a:r>
              <a:endParaRPr lang="ar-IQ" sz="1200" dirty="0">
                <a:solidFill>
                  <a:schemeClr val="bg1"/>
                </a:solidFill>
              </a:endParaRPr>
            </a:p>
          </p:txBody>
        </p:sp>
        <p:sp>
          <p:nvSpPr>
            <p:cNvPr id="29" name="TextBox 38">
              <a:extLst>
                <a:ext uri="{FF2B5EF4-FFF2-40B4-BE49-F238E27FC236}">
                  <a16:creationId xmlns:a16="http://schemas.microsoft.com/office/drawing/2014/main" id="{829884B9-A6A4-4995-88B6-387BCCBAC716}"/>
                </a:ext>
              </a:extLst>
            </p:cNvPr>
            <p:cNvSpPr txBox="1"/>
            <p:nvPr/>
          </p:nvSpPr>
          <p:spPr>
            <a:xfrm>
              <a:off x="4804942" y="1723040"/>
              <a:ext cx="622747" cy="504741"/>
            </a:xfrm>
            <a:prstGeom prst="rect">
              <a:avLst/>
            </a:prstGeom>
            <a:noFill/>
          </p:spPr>
          <p:txBody>
            <a:bodyPr wrap="none" rtlCol="1">
              <a:spAutoFit/>
            </a:bodyPr>
            <a:lstStyle/>
            <a:p>
              <a:pPr algn="ctr"/>
              <a:r>
                <a:rPr lang="en-US" sz="1200" dirty="0">
                  <a:solidFill>
                    <a:schemeClr val="bg1"/>
                  </a:solidFill>
                </a:rPr>
                <a:t>03</a:t>
              </a:r>
              <a:endParaRPr lang="ar-IQ" sz="1200" dirty="0">
                <a:solidFill>
                  <a:schemeClr val="bg1"/>
                </a:solidFill>
              </a:endParaRPr>
            </a:p>
          </p:txBody>
        </p:sp>
        <p:sp>
          <p:nvSpPr>
            <p:cNvPr id="30" name="TextBox 39">
              <a:extLst>
                <a:ext uri="{FF2B5EF4-FFF2-40B4-BE49-F238E27FC236}">
                  <a16:creationId xmlns:a16="http://schemas.microsoft.com/office/drawing/2014/main" id="{301FD558-B2C1-41DB-A31E-19484FEC0F8C}"/>
                </a:ext>
              </a:extLst>
            </p:cNvPr>
            <p:cNvSpPr txBox="1"/>
            <p:nvPr/>
          </p:nvSpPr>
          <p:spPr>
            <a:xfrm>
              <a:off x="5553235" y="4394675"/>
              <a:ext cx="1017077" cy="420617"/>
            </a:xfrm>
            <a:prstGeom prst="rect">
              <a:avLst/>
            </a:prstGeom>
            <a:noFill/>
          </p:spPr>
          <p:txBody>
            <a:bodyPr wrap="none" rtlCol="1">
              <a:spAutoFit/>
            </a:bodyPr>
            <a:lstStyle/>
            <a:p>
              <a:pPr algn="ctr"/>
              <a:r>
                <a:rPr lang="en-US" sz="900" dirty="0">
                  <a:solidFill>
                    <a:schemeClr val="accent1"/>
                  </a:solidFill>
                </a:rPr>
                <a:t>ENERGY</a:t>
              </a:r>
              <a:endParaRPr lang="ar-IQ" sz="900" dirty="0">
                <a:solidFill>
                  <a:schemeClr val="accent1"/>
                </a:solidFill>
              </a:endParaRPr>
            </a:p>
          </p:txBody>
        </p:sp>
        <p:sp>
          <p:nvSpPr>
            <p:cNvPr id="31" name="Rectangle 40">
              <a:extLst>
                <a:ext uri="{FF2B5EF4-FFF2-40B4-BE49-F238E27FC236}">
                  <a16:creationId xmlns:a16="http://schemas.microsoft.com/office/drawing/2014/main" id="{4FF9D7A7-909B-47C3-942E-0915D6E87411}"/>
                </a:ext>
              </a:extLst>
            </p:cNvPr>
            <p:cNvSpPr/>
            <p:nvPr/>
          </p:nvSpPr>
          <p:spPr>
            <a:xfrm>
              <a:off x="5694902" y="4003115"/>
              <a:ext cx="733743" cy="452281"/>
            </a:xfrm>
            <a:prstGeom prst="rect">
              <a:avLst/>
            </a:prstGeom>
          </p:spPr>
          <p:txBody>
            <a:bodyPr wrap="none">
              <a:spAutoFit/>
            </a:bodyPr>
            <a:lstStyle/>
            <a:p>
              <a:pPr algn="ctr"/>
              <a:r>
                <a:rPr lang="en-US" sz="1013" dirty="0">
                  <a:solidFill>
                    <a:schemeClr val="accent1"/>
                  </a:solidFill>
                </a:rPr>
                <a:t>ECO</a:t>
              </a:r>
              <a:endParaRPr lang="ar-IQ" sz="1013" dirty="0">
                <a:solidFill>
                  <a:schemeClr val="accent1"/>
                </a:solidFill>
              </a:endParaRPr>
            </a:p>
          </p:txBody>
        </p:sp>
      </p:grpSp>
      <p:sp>
        <p:nvSpPr>
          <p:cNvPr id="40" name="TextBox 42">
            <a:extLst>
              <a:ext uri="{FF2B5EF4-FFF2-40B4-BE49-F238E27FC236}">
                <a16:creationId xmlns:a16="http://schemas.microsoft.com/office/drawing/2014/main" id="{E7E58431-6D70-437A-8E1C-FCA7DB78AF7D}"/>
              </a:ext>
            </a:extLst>
          </p:cNvPr>
          <p:cNvSpPr txBox="1"/>
          <p:nvPr/>
        </p:nvSpPr>
        <p:spPr>
          <a:xfrm>
            <a:off x="2305025" y="1586182"/>
            <a:ext cx="1175195" cy="276999"/>
          </a:xfrm>
          <a:prstGeom prst="rect">
            <a:avLst/>
          </a:prstGeom>
          <a:noFill/>
        </p:spPr>
        <p:txBody>
          <a:bodyPr wrap="none" rtlCol="0">
            <a:spAutoFit/>
          </a:bodyPr>
          <a:lstStyle/>
          <a:p>
            <a:pPr algn="r"/>
            <a:r>
              <a:rPr lang="en-US" sz="1200" b="1" dirty="0">
                <a:solidFill>
                  <a:schemeClr val="accent3"/>
                </a:solidFill>
              </a:rPr>
              <a:t>Insert title here</a:t>
            </a:r>
          </a:p>
        </p:txBody>
      </p:sp>
      <p:sp>
        <p:nvSpPr>
          <p:cNvPr id="41" name="TextBox 43">
            <a:extLst>
              <a:ext uri="{FF2B5EF4-FFF2-40B4-BE49-F238E27FC236}">
                <a16:creationId xmlns:a16="http://schemas.microsoft.com/office/drawing/2014/main" id="{A38510DC-8310-4C4B-9924-FDC6AC7C9234}"/>
              </a:ext>
            </a:extLst>
          </p:cNvPr>
          <p:cNvSpPr txBox="1"/>
          <p:nvPr/>
        </p:nvSpPr>
        <p:spPr>
          <a:xfrm>
            <a:off x="1678026" y="1828290"/>
            <a:ext cx="1802195" cy="389402"/>
          </a:xfrm>
          <a:prstGeom prst="rect">
            <a:avLst/>
          </a:prstGeom>
          <a:noFill/>
        </p:spPr>
        <p:txBody>
          <a:bodyPr wrap="square" rtlCol="0">
            <a:spAutoFit/>
          </a:bodyPr>
          <a:lstStyle/>
          <a:p>
            <a:pPr algn="r">
              <a:lnSpc>
                <a:spcPct val="110000"/>
              </a:lnSpc>
            </a:pPr>
            <a:r>
              <a:rPr lang="en-US" sz="900" dirty="0"/>
              <a:t>Perspiciatis unde omnis iste natus voluptatem rem aperiam.</a:t>
            </a:r>
          </a:p>
        </p:txBody>
      </p:sp>
      <p:sp>
        <p:nvSpPr>
          <p:cNvPr id="42" name="TextBox 48">
            <a:extLst>
              <a:ext uri="{FF2B5EF4-FFF2-40B4-BE49-F238E27FC236}">
                <a16:creationId xmlns:a16="http://schemas.microsoft.com/office/drawing/2014/main" id="{6EE00433-41EA-4B13-B3B6-639AD9452C9D}"/>
              </a:ext>
            </a:extLst>
          </p:cNvPr>
          <p:cNvSpPr txBox="1"/>
          <p:nvPr/>
        </p:nvSpPr>
        <p:spPr>
          <a:xfrm>
            <a:off x="1427582" y="2657068"/>
            <a:ext cx="1175195" cy="276999"/>
          </a:xfrm>
          <a:prstGeom prst="rect">
            <a:avLst/>
          </a:prstGeom>
          <a:noFill/>
        </p:spPr>
        <p:txBody>
          <a:bodyPr wrap="none" rtlCol="0">
            <a:spAutoFit/>
          </a:bodyPr>
          <a:lstStyle/>
          <a:p>
            <a:pPr algn="r"/>
            <a:r>
              <a:rPr lang="en-US" sz="1200" b="1" dirty="0">
                <a:solidFill>
                  <a:schemeClr val="accent2"/>
                </a:solidFill>
              </a:rPr>
              <a:t>Insert title here</a:t>
            </a:r>
          </a:p>
        </p:txBody>
      </p:sp>
      <p:sp>
        <p:nvSpPr>
          <p:cNvPr id="43" name="TextBox 49">
            <a:extLst>
              <a:ext uri="{FF2B5EF4-FFF2-40B4-BE49-F238E27FC236}">
                <a16:creationId xmlns:a16="http://schemas.microsoft.com/office/drawing/2014/main" id="{E254EB2E-49D5-4799-BDD1-796B62FB6326}"/>
              </a:ext>
            </a:extLst>
          </p:cNvPr>
          <p:cNvSpPr txBox="1"/>
          <p:nvPr/>
        </p:nvSpPr>
        <p:spPr>
          <a:xfrm>
            <a:off x="800582" y="2899175"/>
            <a:ext cx="1802195" cy="389402"/>
          </a:xfrm>
          <a:prstGeom prst="rect">
            <a:avLst/>
          </a:prstGeom>
          <a:noFill/>
        </p:spPr>
        <p:txBody>
          <a:bodyPr wrap="square" rtlCol="0">
            <a:spAutoFit/>
          </a:bodyPr>
          <a:lstStyle/>
          <a:p>
            <a:pPr algn="r">
              <a:lnSpc>
                <a:spcPct val="110000"/>
              </a:lnSpc>
            </a:pPr>
            <a:r>
              <a:rPr lang="en-US" sz="900" dirty="0"/>
              <a:t>Perspiciatis unde omnis iste natus voluptatem rem aperiam.</a:t>
            </a:r>
          </a:p>
        </p:txBody>
      </p:sp>
      <p:sp>
        <p:nvSpPr>
          <p:cNvPr id="44" name="TextBox 50">
            <a:extLst>
              <a:ext uri="{FF2B5EF4-FFF2-40B4-BE49-F238E27FC236}">
                <a16:creationId xmlns:a16="http://schemas.microsoft.com/office/drawing/2014/main" id="{2C33A2F7-AF29-45E4-9EF1-B85D3AB97E8D}"/>
              </a:ext>
            </a:extLst>
          </p:cNvPr>
          <p:cNvSpPr txBox="1"/>
          <p:nvPr/>
        </p:nvSpPr>
        <p:spPr>
          <a:xfrm>
            <a:off x="1414067" y="3955750"/>
            <a:ext cx="1175195" cy="276999"/>
          </a:xfrm>
          <a:prstGeom prst="rect">
            <a:avLst/>
          </a:prstGeom>
          <a:noFill/>
        </p:spPr>
        <p:txBody>
          <a:bodyPr wrap="none" rtlCol="0">
            <a:spAutoFit/>
          </a:bodyPr>
          <a:lstStyle/>
          <a:p>
            <a:pPr algn="r"/>
            <a:r>
              <a:rPr lang="en-US" sz="1200" b="1" dirty="0">
                <a:solidFill>
                  <a:schemeClr val="accent1"/>
                </a:solidFill>
              </a:rPr>
              <a:t>Insert title here</a:t>
            </a:r>
          </a:p>
        </p:txBody>
      </p:sp>
      <p:sp>
        <p:nvSpPr>
          <p:cNvPr id="45" name="TextBox 51">
            <a:extLst>
              <a:ext uri="{FF2B5EF4-FFF2-40B4-BE49-F238E27FC236}">
                <a16:creationId xmlns:a16="http://schemas.microsoft.com/office/drawing/2014/main" id="{1C6A9FD7-090C-4F45-90A9-1EE93A6CB564}"/>
              </a:ext>
            </a:extLst>
          </p:cNvPr>
          <p:cNvSpPr txBox="1"/>
          <p:nvPr/>
        </p:nvSpPr>
        <p:spPr>
          <a:xfrm>
            <a:off x="787068" y="4197858"/>
            <a:ext cx="1802195" cy="389402"/>
          </a:xfrm>
          <a:prstGeom prst="rect">
            <a:avLst/>
          </a:prstGeom>
          <a:noFill/>
        </p:spPr>
        <p:txBody>
          <a:bodyPr wrap="square" rtlCol="0">
            <a:spAutoFit/>
          </a:bodyPr>
          <a:lstStyle/>
          <a:p>
            <a:pPr algn="r">
              <a:lnSpc>
                <a:spcPct val="110000"/>
              </a:lnSpc>
            </a:pPr>
            <a:r>
              <a:rPr lang="en-US" sz="900" dirty="0"/>
              <a:t>Perspiciatis unde omnis iste natus voluptatem rem aperiam.</a:t>
            </a:r>
          </a:p>
        </p:txBody>
      </p:sp>
      <p:sp>
        <p:nvSpPr>
          <p:cNvPr id="46" name="TextBox 52">
            <a:extLst>
              <a:ext uri="{FF2B5EF4-FFF2-40B4-BE49-F238E27FC236}">
                <a16:creationId xmlns:a16="http://schemas.microsoft.com/office/drawing/2014/main" id="{17A3E488-10A7-4D2A-A96C-8425DABA631C}"/>
              </a:ext>
            </a:extLst>
          </p:cNvPr>
          <p:cNvSpPr txBox="1"/>
          <p:nvPr/>
        </p:nvSpPr>
        <p:spPr>
          <a:xfrm>
            <a:off x="5666608" y="1590643"/>
            <a:ext cx="1175194" cy="276999"/>
          </a:xfrm>
          <a:prstGeom prst="rect">
            <a:avLst/>
          </a:prstGeom>
          <a:noFill/>
        </p:spPr>
        <p:txBody>
          <a:bodyPr wrap="none" rtlCol="0">
            <a:spAutoFit/>
          </a:bodyPr>
          <a:lstStyle/>
          <a:p>
            <a:r>
              <a:rPr lang="en-US" sz="1200" b="1" dirty="0">
                <a:solidFill>
                  <a:schemeClr val="accent4"/>
                </a:solidFill>
              </a:rPr>
              <a:t>Insert title here</a:t>
            </a:r>
          </a:p>
        </p:txBody>
      </p:sp>
      <p:sp>
        <p:nvSpPr>
          <p:cNvPr id="47" name="TextBox 53">
            <a:extLst>
              <a:ext uri="{FF2B5EF4-FFF2-40B4-BE49-F238E27FC236}">
                <a16:creationId xmlns:a16="http://schemas.microsoft.com/office/drawing/2014/main" id="{F06C06E6-4E94-4308-8BE2-60F59CDF7378}"/>
              </a:ext>
            </a:extLst>
          </p:cNvPr>
          <p:cNvSpPr txBox="1"/>
          <p:nvPr/>
        </p:nvSpPr>
        <p:spPr>
          <a:xfrm>
            <a:off x="5655557" y="1832751"/>
            <a:ext cx="1802195" cy="389402"/>
          </a:xfrm>
          <a:prstGeom prst="rect">
            <a:avLst/>
          </a:prstGeom>
          <a:noFill/>
        </p:spPr>
        <p:txBody>
          <a:bodyPr wrap="square" rtlCol="0">
            <a:spAutoFit/>
          </a:bodyPr>
          <a:lstStyle/>
          <a:p>
            <a:pPr>
              <a:lnSpc>
                <a:spcPct val="110000"/>
              </a:lnSpc>
            </a:pPr>
            <a:r>
              <a:rPr lang="en-US" sz="900" dirty="0"/>
              <a:t>Perspiciatis unde omnis iste natus voluptatem rem aperiam.</a:t>
            </a:r>
          </a:p>
        </p:txBody>
      </p:sp>
      <p:sp>
        <p:nvSpPr>
          <p:cNvPr id="48" name="TextBox 54">
            <a:extLst>
              <a:ext uri="{FF2B5EF4-FFF2-40B4-BE49-F238E27FC236}">
                <a16:creationId xmlns:a16="http://schemas.microsoft.com/office/drawing/2014/main" id="{77B6C674-E493-48B6-AD14-6E60880F134A}"/>
              </a:ext>
            </a:extLst>
          </p:cNvPr>
          <p:cNvSpPr txBox="1"/>
          <p:nvPr/>
        </p:nvSpPr>
        <p:spPr>
          <a:xfrm>
            <a:off x="6639166" y="2657068"/>
            <a:ext cx="1175194" cy="276999"/>
          </a:xfrm>
          <a:prstGeom prst="rect">
            <a:avLst/>
          </a:prstGeom>
          <a:noFill/>
        </p:spPr>
        <p:txBody>
          <a:bodyPr wrap="none" rtlCol="0">
            <a:spAutoFit/>
          </a:bodyPr>
          <a:lstStyle/>
          <a:p>
            <a:r>
              <a:rPr lang="en-US" sz="1200" b="1" dirty="0">
                <a:solidFill>
                  <a:schemeClr val="accent5"/>
                </a:solidFill>
              </a:rPr>
              <a:t>Insert title here</a:t>
            </a:r>
          </a:p>
        </p:txBody>
      </p:sp>
      <p:sp>
        <p:nvSpPr>
          <p:cNvPr id="49" name="TextBox 55">
            <a:extLst>
              <a:ext uri="{FF2B5EF4-FFF2-40B4-BE49-F238E27FC236}">
                <a16:creationId xmlns:a16="http://schemas.microsoft.com/office/drawing/2014/main" id="{4B87827F-7A04-4910-A21E-51B98124F72B}"/>
              </a:ext>
            </a:extLst>
          </p:cNvPr>
          <p:cNvSpPr txBox="1"/>
          <p:nvPr/>
        </p:nvSpPr>
        <p:spPr>
          <a:xfrm>
            <a:off x="6639166" y="2899175"/>
            <a:ext cx="1802195" cy="389402"/>
          </a:xfrm>
          <a:prstGeom prst="rect">
            <a:avLst/>
          </a:prstGeom>
          <a:noFill/>
        </p:spPr>
        <p:txBody>
          <a:bodyPr wrap="square" rtlCol="0">
            <a:spAutoFit/>
          </a:bodyPr>
          <a:lstStyle/>
          <a:p>
            <a:pPr>
              <a:lnSpc>
                <a:spcPct val="110000"/>
              </a:lnSpc>
            </a:pPr>
            <a:r>
              <a:rPr lang="en-US" sz="900" dirty="0"/>
              <a:t>Perspiciatis unde omnis iste natus voluptatem rem aperiam.</a:t>
            </a:r>
          </a:p>
        </p:txBody>
      </p:sp>
      <p:sp>
        <p:nvSpPr>
          <p:cNvPr id="50" name="TextBox 56">
            <a:extLst>
              <a:ext uri="{FF2B5EF4-FFF2-40B4-BE49-F238E27FC236}">
                <a16:creationId xmlns:a16="http://schemas.microsoft.com/office/drawing/2014/main" id="{6BDDEC02-F6F8-4E8B-9653-EB3E71CB6E43}"/>
              </a:ext>
            </a:extLst>
          </p:cNvPr>
          <p:cNvSpPr txBox="1"/>
          <p:nvPr/>
        </p:nvSpPr>
        <p:spPr>
          <a:xfrm>
            <a:off x="6639166" y="3955750"/>
            <a:ext cx="1175194" cy="276999"/>
          </a:xfrm>
          <a:prstGeom prst="rect">
            <a:avLst/>
          </a:prstGeom>
          <a:noFill/>
        </p:spPr>
        <p:txBody>
          <a:bodyPr wrap="none" rtlCol="0">
            <a:spAutoFit/>
          </a:bodyPr>
          <a:lstStyle/>
          <a:p>
            <a:r>
              <a:rPr lang="en-US" sz="1200" b="1" dirty="0">
                <a:solidFill>
                  <a:schemeClr val="accent6"/>
                </a:solidFill>
              </a:rPr>
              <a:t>Insert title here</a:t>
            </a:r>
          </a:p>
        </p:txBody>
      </p:sp>
      <p:sp>
        <p:nvSpPr>
          <p:cNvPr id="51" name="TextBox 57">
            <a:extLst>
              <a:ext uri="{FF2B5EF4-FFF2-40B4-BE49-F238E27FC236}">
                <a16:creationId xmlns:a16="http://schemas.microsoft.com/office/drawing/2014/main" id="{D1BB7F8D-A19B-4FF6-998E-27C89413E16E}"/>
              </a:ext>
            </a:extLst>
          </p:cNvPr>
          <p:cNvSpPr txBox="1"/>
          <p:nvPr/>
        </p:nvSpPr>
        <p:spPr>
          <a:xfrm>
            <a:off x="6634324" y="4197858"/>
            <a:ext cx="1802195" cy="389402"/>
          </a:xfrm>
          <a:prstGeom prst="rect">
            <a:avLst/>
          </a:prstGeom>
          <a:noFill/>
        </p:spPr>
        <p:txBody>
          <a:bodyPr wrap="square" rtlCol="0">
            <a:spAutoFit/>
          </a:bodyPr>
          <a:lstStyle/>
          <a:p>
            <a:pPr>
              <a:lnSpc>
                <a:spcPct val="110000"/>
              </a:lnSpc>
            </a:pPr>
            <a:r>
              <a:rPr lang="en-US" sz="900" dirty="0"/>
              <a:t>Perspiciatis unde omnis iste natus voluptatem rem aperiam.</a:t>
            </a:r>
          </a:p>
        </p:txBody>
      </p:sp>
      <p:sp>
        <p:nvSpPr>
          <p:cNvPr id="52" name="Text Placeholder 1">
            <a:extLst>
              <a:ext uri="{FF2B5EF4-FFF2-40B4-BE49-F238E27FC236}">
                <a16:creationId xmlns:a16="http://schemas.microsoft.com/office/drawing/2014/main" id="{8EC7DF77-32D8-4985-B64E-D9CE0D8426AD}"/>
              </a:ext>
            </a:extLst>
          </p:cNvPr>
          <p:cNvSpPr txBox="1">
            <a:spLocks/>
          </p:cNvSpPr>
          <p:nvPr/>
        </p:nvSpPr>
        <p:spPr>
          <a:xfrm>
            <a:off x="387819" y="794615"/>
            <a:ext cx="8368363" cy="366539"/>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US" sz="1350">
                <a:solidFill>
                  <a:schemeClr val="bg1">
                    <a:lumMod val="75000"/>
                  </a:schemeClr>
                </a:solidFill>
              </a:rPr>
              <a:t>Type the subtitle of your great here</a:t>
            </a:r>
            <a:endParaRPr lang="en-US" sz="1350" dirty="0">
              <a:solidFill>
                <a:schemeClr val="bg1">
                  <a:lumMod val="75000"/>
                </a:schemeClr>
              </a:solidFill>
            </a:endParaRPr>
          </a:p>
        </p:txBody>
      </p:sp>
      <p:sp>
        <p:nvSpPr>
          <p:cNvPr id="53" name="Title 2">
            <a:extLst>
              <a:ext uri="{FF2B5EF4-FFF2-40B4-BE49-F238E27FC236}">
                <a16:creationId xmlns:a16="http://schemas.microsoft.com/office/drawing/2014/main" id="{C8F83C2F-466E-4165-BF28-E77FC783DC3C}"/>
              </a:ext>
            </a:extLst>
          </p:cNvPr>
          <p:cNvSpPr txBox="1">
            <a:spLocks/>
          </p:cNvSpPr>
          <p:nvPr/>
        </p:nvSpPr>
        <p:spPr>
          <a:xfrm>
            <a:off x="381001" y="341314"/>
            <a:ext cx="8368363" cy="495383"/>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a:r>
              <a:rPr lang="en-US" sz="3300" b="1">
                <a:solidFill>
                  <a:schemeClr val="tx1">
                    <a:lumMod val="65000"/>
                    <a:lumOff val="35000"/>
                  </a:schemeClr>
                </a:solidFill>
                <a:latin typeface="+mn-lt"/>
              </a:rPr>
              <a:t>Company Infographic</a:t>
            </a:r>
            <a:endParaRPr lang="en-US" sz="3300" b="1" dirty="0">
              <a:solidFill>
                <a:schemeClr val="tx1">
                  <a:lumMod val="65000"/>
                  <a:lumOff val="35000"/>
                </a:schemeClr>
              </a:solidFill>
              <a:latin typeface="+mn-lt"/>
            </a:endParaRPr>
          </a:p>
        </p:txBody>
      </p:sp>
    </p:spTree>
    <p:extLst>
      <p:ext uri="{BB962C8B-B14F-4D97-AF65-F5344CB8AC3E}">
        <p14:creationId xmlns:p14="http://schemas.microsoft.com/office/powerpoint/2010/main" val="3769029309"/>
      </p:ext>
    </p:extLst>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4">
            <a:extLst>
              <a:ext uri="{FF2B5EF4-FFF2-40B4-BE49-F238E27FC236}">
                <a16:creationId xmlns:a16="http://schemas.microsoft.com/office/drawing/2014/main" id="{EF9E9632-C1D2-425A-B601-558367E53778}"/>
              </a:ext>
            </a:extLst>
          </p:cNvPr>
          <p:cNvGrpSpPr/>
          <p:nvPr/>
        </p:nvGrpSpPr>
        <p:grpSpPr>
          <a:xfrm>
            <a:off x="2984909" y="1557049"/>
            <a:ext cx="3150666" cy="3150551"/>
            <a:chOff x="3979878" y="2076065"/>
            <a:chExt cx="4200888" cy="4200734"/>
          </a:xfrm>
        </p:grpSpPr>
        <p:sp>
          <p:nvSpPr>
            <p:cNvPr id="3" name="AutoShape 3">
              <a:extLst>
                <a:ext uri="{FF2B5EF4-FFF2-40B4-BE49-F238E27FC236}">
                  <a16:creationId xmlns:a16="http://schemas.microsoft.com/office/drawing/2014/main" id="{6F10FA98-CC39-428E-B9EA-EBD7B3BCA4AF}"/>
                </a:ext>
              </a:extLst>
            </p:cNvPr>
            <p:cNvSpPr>
              <a:spLocks/>
            </p:cNvSpPr>
            <p:nvPr/>
          </p:nvSpPr>
          <p:spPr bwMode="auto">
            <a:xfrm>
              <a:off x="5055465" y="3151654"/>
              <a:ext cx="2049723" cy="204973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9488" y="0"/>
                  </a:moveTo>
                  <a:lnTo>
                    <a:pt x="9220" y="1675"/>
                  </a:lnTo>
                  <a:cubicBezTo>
                    <a:pt x="8651" y="1773"/>
                    <a:pt x="8090" y="1925"/>
                    <a:pt x="7543" y="2129"/>
                  </a:cubicBezTo>
                  <a:lnTo>
                    <a:pt x="6476" y="826"/>
                  </a:lnTo>
                  <a:lnTo>
                    <a:pt x="4210" y="2150"/>
                  </a:lnTo>
                  <a:lnTo>
                    <a:pt x="4823" y="3725"/>
                  </a:lnTo>
                  <a:cubicBezTo>
                    <a:pt x="4625" y="3892"/>
                    <a:pt x="4432" y="4066"/>
                    <a:pt x="4245" y="4253"/>
                  </a:cubicBezTo>
                  <a:cubicBezTo>
                    <a:pt x="4055" y="4443"/>
                    <a:pt x="3878" y="4640"/>
                    <a:pt x="3708" y="4841"/>
                  </a:cubicBezTo>
                  <a:lnTo>
                    <a:pt x="2137" y="4228"/>
                  </a:lnTo>
                  <a:lnTo>
                    <a:pt x="811" y="6495"/>
                  </a:lnTo>
                  <a:lnTo>
                    <a:pt x="2116" y="7565"/>
                  </a:lnTo>
                  <a:cubicBezTo>
                    <a:pt x="1914" y="8108"/>
                    <a:pt x="1764" y="8665"/>
                    <a:pt x="1667" y="9230"/>
                  </a:cubicBezTo>
                  <a:lnTo>
                    <a:pt x="0" y="9495"/>
                  </a:lnTo>
                  <a:lnTo>
                    <a:pt x="0" y="12121"/>
                  </a:lnTo>
                  <a:lnTo>
                    <a:pt x="1667" y="12386"/>
                  </a:lnTo>
                  <a:cubicBezTo>
                    <a:pt x="1765" y="12953"/>
                    <a:pt x="1915" y="13512"/>
                    <a:pt x="2118" y="14057"/>
                  </a:cubicBezTo>
                  <a:lnTo>
                    <a:pt x="814" y="15126"/>
                  </a:lnTo>
                  <a:lnTo>
                    <a:pt x="2139" y="17391"/>
                  </a:lnTo>
                  <a:lnTo>
                    <a:pt x="3711" y="16778"/>
                  </a:lnTo>
                  <a:cubicBezTo>
                    <a:pt x="3880" y="16979"/>
                    <a:pt x="4057" y="17174"/>
                    <a:pt x="4245" y="17363"/>
                  </a:cubicBezTo>
                  <a:cubicBezTo>
                    <a:pt x="4433" y="17551"/>
                    <a:pt x="4628" y="17726"/>
                    <a:pt x="4828" y="17895"/>
                  </a:cubicBezTo>
                  <a:lnTo>
                    <a:pt x="4214" y="19468"/>
                  </a:lnTo>
                  <a:lnTo>
                    <a:pt x="6480" y="20793"/>
                  </a:lnTo>
                  <a:lnTo>
                    <a:pt x="7549" y="19490"/>
                  </a:lnTo>
                  <a:cubicBezTo>
                    <a:pt x="8095" y="19694"/>
                    <a:pt x="8656" y="19844"/>
                    <a:pt x="9224" y="19941"/>
                  </a:cubicBezTo>
                  <a:lnTo>
                    <a:pt x="9488" y="21600"/>
                  </a:lnTo>
                  <a:lnTo>
                    <a:pt x="12112" y="21600"/>
                  </a:lnTo>
                  <a:lnTo>
                    <a:pt x="12376" y="19941"/>
                  </a:lnTo>
                  <a:cubicBezTo>
                    <a:pt x="12941" y="19844"/>
                    <a:pt x="13498" y="19696"/>
                    <a:pt x="14041" y="19494"/>
                  </a:cubicBezTo>
                  <a:lnTo>
                    <a:pt x="15111" y="20797"/>
                  </a:lnTo>
                  <a:lnTo>
                    <a:pt x="17377" y="19473"/>
                  </a:lnTo>
                  <a:lnTo>
                    <a:pt x="16765" y="17901"/>
                  </a:lnTo>
                  <a:cubicBezTo>
                    <a:pt x="16967" y="17731"/>
                    <a:pt x="17165" y="17553"/>
                    <a:pt x="17355" y="17363"/>
                  </a:cubicBezTo>
                  <a:cubicBezTo>
                    <a:pt x="17541" y="17177"/>
                    <a:pt x="17714" y="16984"/>
                    <a:pt x="17881" y="16787"/>
                  </a:cubicBezTo>
                  <a:lnTo>
                    <a:pt x="19456" y="17400"/>
                  </a:lnTo>
                  <a:lnTo>
                    <a:pt x="20782" y="15134"/>
                  </a:lnTo>
                  <a:lnTo>
                    <a:pt x="19478" y="14066"/>
                  </a:lnTo>
                  <a:cubicBezTo>
                    <a:pt x="19683" y="13519"/>
                    <a:pt x="19835" y="12956"/>
                    <a:pt x="19933" y="12386"/>
                  </a:cubicBezTo>
                  <a:lnTo>
                    <a:pt x="21600" y="12121"/>
                  </a:lnTo>
                  <a:lnTo>
                    <a:pt x="21600" y="9495"/>
                  </a:lnTo>
                  <a:lnTo>
                    <a:pt x="19933" y="9230"/>
                  </a:lnTo>
                  <a:cubicBezTo>
                    <a:pt x="19835" y="8663"/>
                    <a:pt x="19685" y="8104"/>
                    <a:pt x="19482" y="7559"/>
                  </a:cubicBezTo>
                  <a:lnTo>
                    <a:pt x="20786" y="6490"/>
                  </a:lnTo>
                  <a:lnTo>
                    <a:pt x="19461" y="4225"/>
                  </a:lnTo>
                  <a:lnTo>
                    <a:pt x="17889" y="4838"/>
                  </a:lnTo>
                  <a:cubicBezTo>
                    <a:pt x="17720" y="4637"/>
                    <a:pt x="17543" y="4441"/>
                    <a:pt x="17355" y="4253"/>
                  </a:cubicBezTo>
                  <a:cubicBezTo>
                    <a:pt x="17167" y="4065"/>
                    <a:pt x="16972" y="3890"/>
                    <a:pt x="16772" y="3721"/>
                  </a:cubicBezTo>
                  <a:lnTo>
                    <a:pt x="17386" y="2148"/>
                  </a:lnTo>
                  <a:lnTo>
                    <a:pt x="15120" y="822"/>
                  </a:lnTo>
                  <a:lnTo>
                    <a:pt x="14051" y="2127"/>
                  </a:lnTo>
                  <a:cubicBezTo>
                    <a:pt x="13506" y="1923"/>
                    <a:pt x="12947" y="1772"/>
                    <a:pt x="12380" y="1675"/>
                  </a:cubicBezTo>
                  <a:lnTo>
                    <a:pt x="12112" y="0"/>
                  </a:lnTo>
                  <a:lnTo>
                    <a:pt x="9488" y="0"/>
                  </a:lnTo>
                  <a:close/>
                  <a:moveTo>
                    <a:pt x="10800" y="4855"/>
                  </a:moveTo>
                  <a:cubicBezTo>
                    <a:pt x="12324" y="4855"/>
                    <a:pt x="13847" y="5436"/>
                    <a:pt x="15010" y="6598"/>
                  </a:cubicBezTo>
                  <a:cubicBezTo>
                    <a:pt x="17335" y="8924"/>
                    <a:pt x="17335" y="12693"/>
                    <a:pt x="15010" y="15019"/>
                  </a:cubicBezTo>
                  <a:cubicBezTo>
                    <a:pt x="12685" y="17344"/>
                    <a:pt x="8915" y="17344"/>
                    <a:pt x="6590" y="15019"/>
                  </a:cubicBezTo>
                  <a:cubicBezTo>
                    <a:pt x="4265" y="12693"/>
                    <a:pt x="4265" y="8924"/>
                    <a:pt x="6590" y="6598"/>
                  </a:cubicBezTo>
                  <a:cubicBezTo>
                    <a:pt x="7753" y="5436"/>
                    <a:pt x="9276" y="4855"/>
                    <a:pt x="10800" y="4855"/>
                  </a:cubicBezTo>
                  <a:close/>
                </a:path>
              </a:pathLst>
            </a:custGeom>
            <a:solidFill>
              <a:schemeClr val="bg2">
                <a:lumMod val="90000"/>
              </a:schemeClr>
            </a:solidFill>
            <a:ln>
              <a:noFill/>
            </a:ln>
            <a:effectLst/>
          </p:spPr>
          <p:txBody>
            <a:bodyPr lIns="19050" tIns="19050" rIns="19050" bIns="19050" anchor="ctr"/>
            <a:lstStyle/>
            <a:p>
              <a:endParaRPr lang="ar-IQ" sz="1200">
                <a:solidFill>
                  <a:srgbClr val="FFFFFF"/>
                </a:solidFill>
                <a:ea typeface="Helvetica Light" charset="0"/>
                <a:cs typeface="Helvetica Light" charset="0"/>
                <a:sym typeface="Helvetica Light" charset="0"/>
              </a:endParaRPr>
            </a:p>
          </p:txBody>
        </p:sp>
        <p:sp>
          <p:nvSpPr>
            <p:cNvPr id="4" name="AutoShape 4">
              <a:extLst>
                <a:ext uri="{FF2B5EF4-FFF2-40B4-BE49-F238E27FC236}">
                  <a16:creationId xmlns:a16="http://schemas.microsoft.com/office/drawing/2014/main" id="{B41E94A9-9F6A-4DAD-A866-76C0F5B79798}"/>
                </a:ext>
              </a:extLst>
            </p:cNvPr>
            <p:cNvSpPr>
              <a:spLocks/>
            </p:cNvSpPr>
            <p:nvPr/>
          </p:nvSpPr>
          <p:spPr bwMode="auto">
            <a:xfrm>
              <a:off x="4620800" y="2076065"/>
              <a:ext cx="1434811" cy="109529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0"/>
                  </a:moveTo>
                  <a:cubicBezTo>
                    <a:pt x="13799" y="119"/>
                    <a:pt x="6029" y="3996"/>
                    <a:pt x="0" y="11631"/>
                  </a:cubicBezTo>
                  <a:lnTo>
                    <a:pt x="7610" y="21600"/>
                  </a:lnTo>
                  <a:cubicBezTo>
                    <a:pt x="11536" y="16715"/>
                    <a:pt x="16553" y="14218"/>
                    <a:pt x="21600" y="14101"/>
                  </a:cubicBezTo>
                  <a:lnTo>
                    <a:pt x="21600" y="0"/>
                  </a:lnTo>
                  <a:close/>
                </a:path>
              </a:pathLst>
            </a:custGeom>
            <a:solidFill>
              <a:schemeClr val="accent2"/>
            </a:solidFill>
            <a:ln>
              <a:noFill/>
            </a:ln>
            <a:effectLst/>
          </p:spPr>
          <p:txBody>
            <a:bodyPr lIns="19050" tIns="19050" rIns="19050" bIns="19050" anchor="ctr"/>
            <a:lstStyle/>
            <a:p>
              <a:endParaRPr lang="ar-IQ" sz="1200">
                <a:solidFill>
                  <a:srgbClr val="FFFFFF"/>
                </a:solidFill>
                <a:ea typeface="Helvetica Light" charset="0"/>
                <a:cs typeface="Helvetica Light" charset="0"/>
                <a:sym typeface="Helvetica Light" charset="0"/>
              </a:endParaRPr>
            </a:p>
          </p:txBody>
        </p:sp>
        <p:sp>
          <p:nvSpPr>
            <p:cNvPr id="5" name="AutoShape 5">
              <a:extLst>
                <a:ext uri="{FF2B5EF4-FFF2-40B4-BE49-F238E27FC236}">
                  <a16:creationId xmlns:a16="http://schemas.microsoft.com/office/drawing/2014/main" id="{EACF7ED4-F30D-40F8-8A8E-4AB5136BD2EB}"/>
                </a:ext>
              </a:extLst>
            </p:cNvPr>
            <p:cNvSpPr>
              <a:spLocks/>
            </p:cNvSpPr>
            <p:nvPr/>
          </p:nvSpPr>
          <p:spPr bwMode="auto">
            <a:xfrm>
              <a:off x="6105033" y="2076065"/>
              <a:ext cx="1447166" cy="110695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0" y="13953"/>
                  </a:lnTo>
                  <a:cubicBezTo>
                    <a:pt x="5083" y="14070"/>
                    <a:pt x="10136" y="16615"/>
                    <a:pt x="14055" y="21600"/>
                  </a:cubicBezTo>
                  <a:lnTo>
                    <a:pt x="21600" y="11736"/>
                  </a:lnTo>
                  <a:cubicBezTo>
                    <a:pt x="15597" y="4028"/>
                    <a:pt x="7813" y="119"/>
                    <a:pt x="0" y="0"/>
                  </a:cubicBezTo>
                  <a:close/>
                </a:path>
              </a:pathLst>
            </a:custGeom>
            <a:solidFill>
              <a:schemeClr val="accent1"/>
            </a:solidFill>
            <a:ln>
              <a:noFill/>
            </a:ln>
            <a:effectLst/>
          </p:spPr>
          <p:txBody>
            <a:bodyPr lIns="19050" tIns="19050" rIns="19050" bIns="19050" anchor="ctr"/>
            <a:lstStyle/>
            <a:p>
              <a:endParaRPr lang="ar-IQ" sz="1200">
                <a:solidFill>
                  <a:srgbClr val="FFFFFF"/>
                </a:solidFill>
                <a:ea typeface="Helvetica Light" charset="0"/>
                <a:cs typeface="Helvetica Light" charset="0"/>
                <a:sym typeface="Helvetica Light" charset="0"/>
              </a:endParaRPr>
            </a:p>
          </p:txBody>
        </p:sp>
        <p:sp>
          <p:nvSpPr>
            <p:cNvPr id="6" name="AutoShape 6">
              <a:extLst>
                <a:ext uri="{FF2B5EF4-FFF2-40B4-BE49-F238E27FC236}">
                  <a16:creationId xmlns:a16="http://schemas.microsoft.com/office/drawing/2014/main" id="{F7CB58C3-8DEC-48BA-B7D7-42FE37683144}"/>
                </a:ext>
              </a:extLst>
            </p:cNvPr>
            <p:cNvSpPr>
              <a:spLocks/>
            </p:cNvSpPr>
            <p:nvPr/>
          </p:nvSpPr>
          <p:spPr bwMode="auto">
            <a:xfrm>
              <a:off x="3979878" y="2700458"/>
              <a:ext cx="1111304" cy="145134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1774" y="0"/>
                  </a:moveTo>
                  <a:cubicBezTo>
                    <a:pt x="4042" y="5994"/>
                    <a:pt x="119" y="13781"/>
                    <a:pt x="0" y="21600"/>
                  </a:cubicBezTo>
                  <a:lnTo>
                    <a:pt x="13898" y="21600"/>
                  </a:lnTo>
                  <a:cubicBezTo>
                    <a:pt x="14016" y="16504"/>
                    <a:pt x="16580" y="11440"/>
                    <a:pt x="21600" y="7524"/>
                  </a:cubicBezTo>
                  <a:lnTo>
                    <a:pt x="11774" y="0"/>
                  </a:lnTo>
                  <a:close/>
                </a:path>
              </a:pathLst>
            </a:custGeom>
            <a:solidFill>
              <a:schemeClr val="accent1"/>
            </a:solidFill>
            <a:ln>
              <a:noFill/>
            </a:ln>
            <a:effectLst/>
          </p:spPr>
          <p:txBody>
            <a:bodyPr lIns="19050" tIns="19050" rIns="19050" bIns="19050" anchor="ctr"/>
            <a:lstStyle/>
            <a:p>
              <a:endParaRPr lang="ar-IQ" sz="1200">
                <a:solidFill>
                  <a:srgbClr val="FFFFFF"/>
                </a:solidFill>
                <a:ea typeface="Helvetica Light" charset="0"/>
                <a:cs typeface="Helvetica Light" charset="0"/>
                <a:sym typeface="Helvetica Light" charset="0"/>
              </a:endParaRPr>
            </a:p>
          </p:txBody>
        </p:sp>
        <p:sp>
          <p:nvSpPr>
            <p:cNvPr id="7" name="AutoShape 7">
              <a:extLst>
                <a:ext uri="{FF2B5EF4-FFF2-40B4-BE49-F238E27FC236}">
                  <a16:creationId xmlns:a16="http://schemas.microsoft.com/office/drawing/2014/main" id="{50028308-9E41-42AD-8F74-DDFE012F0D5C}"/>
                </a:ext>
              </a:extLst>
            </p:cNvPr>
            <p:cNvSpPr>
              <a:spLocks/>
            </p:cNvSpPr>
            <p:nvPr/>
          </p:nvSpPr>
          <p:spPr bwMode="auto">
            <a:xfrm>
              <a:off x="7081121" y="2712814"/>
              <a:ext cx="1099645" cy="14389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9930" y="0"/>
                  </a:moveTo>
                  <a:lnTo>
                    <a:pt x="0" y="7588"/>
                  </a:lnTo>
                  <a:cubicBezTo>
                    <a:pt x="4920" y="11512"/>
                    <a:pt x="7441" y="16540"/>
                    <a:pt x="7558" y="21600"/>
                  </a:cubicBezTo>
                  <a:lnTo>
                    <a:pt x="21600" y="21600"/>
                  </a:lnTo>
                  <a:cubicBezTo>
                    <a:pt x="21481" y="13793"/>
                    <a:pt x="17589" y="6021"/>
                    <a:pt x="9930" y="0"/>
                  </a:cubicBezTo>
                  <a:close/>
                </a:path>
              </a:pathLst>
            </a:custGeom>
            <a:solidFill>
              <a:schemeClr val="accent2"/>
            </a:solidFill>
            <a:ln>
              <a:noFill/>
            </a:ln>
            <a:effectLst/>
          </p:spPr>
          <p:txBody>
            <a:bodyPr lIns="19050" tIns="19050" rIns="19050" bIns="19050" anchor="ctr"/>
            <a:lstStyle/>
            <a:p>
              <a:endParaRPr lang="ar-IQ" sz="1200">
                <a:solidFill>
                  <a:srgbClr val="FFFFFF"/>
                </a:solidFill>
                <a:ea typeface="Helvetica Light" charset="0"/>
                <a:cs typeface="Helvetica Light" charset="0"/>
                <a:sym typeface="Helvetica Light" charset="0"/>
              </a:endParaRPr>
            </a:p>
          </p:txBody>
        </p:sp>
        <p:sp>
          <p:nvSpPr>
            <p:cNvPr id="8" name="AutoShape 8">
              <a:extLst>
                <a:ext uri="{FF2B5EF4-FFF2-40B4-BE49-F238E27FC236}">
                  <a16:creationId xmlns:a16="http://schemas.microsoft.com/office/drawing/2014/main" id="{B0E6216B-790A-4796-9002-84D9382237D2}"/>
                </a:ext>
              </a:extLst>
            </p:cNvPr>
            <p:cNvSpPr>
              <a:spLocks/>
            </p:cNvSpPr>
            <p:nvPr/>
          </p:nvSpPr>
          <p:spPr bwMode="auto">
            <a:xfrm>
              <a:off x="3979878" y="4201230"/>
              <a:ext cx="1106953" cy="144699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cubicBezTo>
                    <a:pt x="119" y="7815"/>
                    <a:pt x="4031" y="15597"/>
                    <a:pt x="11739" y="21600"/>
                  </a:cubicBezTo>
                  <a:lnTo>
                    <a:pt x="21600" y="14056"/>
                  </a:lnTo>
                  <a:cubicBezTo>
                    <a:pt x="16615" y="10137"/>
                    <a:pt x="14070" y="5083"/>
                    <a:pt x="13953" y="0"/>
                  </a:cubicBezTo>
                  <a:lnTo>
                    <a:pt x="0" y="0"/>
                  </a:lnTo>
                  <a:close/>
                </a:path>
              </a:pathLst>
            </a:custGeom>
            <a:solidFill>
              <a:schemeClr val="accent6"/>
            </a:solidFill>
            <a:ln>
              <a:noFill/>
            </a:ln>
            <a:effectLst/>
          </p:spPr>
          <p:txBody>
            <a:bodyPr lIns="19050" tIns="19050" rIns="19050" bIns="19050" anchor="ctr"/>
            <a:lstStyle/>
            <a:p>
              <a:endParaRPr lang="ar-IQ" sz="1200">
                <a:solidFill>
                  <a:srgbClr val="FFFFFF"/>
                </a:solidFill>
                <a:ea typeface="Helvetica Light" charset="0"/>
                <a:cs typeface="Helvetica Light" charset="0"/>
                <a:sym typeface="Helvetica Light" charset="0"/>
              </a:endParaRPr>
            </a:p>
          </p:txBody>
        </p:sp>
        <p:sp>
          <p:nvSpPr>
            <p:cNvPr id="9" name="AutoShape 9">
              <a:extLst>
                <a:ext uri="{FF2B5EF4-FFF2-40B4-BE49-F238E27FC236}">
                  <a16:creationId xmlns:a16="http://schemas.microsoft.com/office/drawing/2014/main" id="{47653FBD-4F3E-4F0A-B0B8-20ED53C7A089}"/>
                </a:ext>
              </a:extLst>
            </p:cNvPr>
            <p:cNvSpPr>
              <a:spLocks/>
            </p:cNvSpPr>
            <p:nvPr/>
          </p:nvSpPr>
          <p:spPr bwMode="auto">
            <a:xfrm>
              <a:off x="7085472" y="4201230"/>
              <a:ext cx="1095294" cy="143464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7502" y="0"/>
                  </a:moveTo>
                  <a:cubicBezTo>
                    <a:pt x="7385" y="5048"/>
                    <a:pt x="4885" y="10065"/>
                    <a:pt x="0" y="13991"/>
                  </a:cubicBezTo>
                  <a:lnTo>
                    <a:pt x="9966" y="21600"/>
                  </a:lnTo>
                  <a:cubicBezTo>
                    <a:pt x="17601" y="15571"/>
                    <a:pt x="21480" y="7802"/>
                    <a:pt x="21600" y="0"/>
                  </a:cubicBezTo>
                  <a:lnTo>
                    <a:pt x="7502" y="0"/>
                  </a:lnTo>
                  <a:close/>
                </a:path>
              </a:pathLst>
            </a:custGeom>
            <a:solidFill>
              <a:schemeClr val="accent3"/>
            </a:solidFill>
            <a:ln>
              <a:noFill/>
            </a:ln>
            <a:effectLst/>
          </p:spPr>
          <p:txBody>
            <a:bodyPr lIns="19050" tIns="19050" rIns="19050" bIns="19050" anchor="ctr"/>
            <a:lstStyle/>
            <a:p>
              <a:endParaRPr lang="ar-IQ" sz="1200">
                <a:solidFill>
                  <a:srgbClr val="FFFFFF"/>
                </a:solidFill>
                <a:ea typeface="Helvetica Light" charset="0"/>
                <a:cs typeface="Helvetica Light" charset="0"/>
                <a:sym typeface="Helvetica Light" charset="0"/>
              </a:endParaRPr>
            </a:p>
          </p:txBody>
        </p:sp>
        <p:sp>
          <p:nvSpPr>
            <p:cNvPr id="10" name="AutoShape 10">
              <a:extLst>
                <a:ext uri="{FF2B5EF4-FFF2-40B4-BE49-F238E27FC236}">
                  <a16:creationId xmlns:a16="http://schemas.microsoft.com/office/drawing/2014/main" id="{3DCAA47B-D3C0-4D8F-ABF0-40E6813239D8}"/>
                </a:ext>
              </a:extLst>
            </p:cNvPr>
            <p:cNvSpPr>
              <a:spLocks/>
            </p:cNvSpPr>
            <p:nvPr/>
          </p:nvSpPr>
          <p:spPr bwMode="auto">
            <a:xfrm>
              <a:off x="6105033" y="5165664"/>
              <a:ext cx="1451343" cy="111113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4076" y="0"/>
                  </a:moveTo>
                  <a:cubicBezTo>
                    <a:pt x="10160" y="5021"/>
                    <a:pt x="5096" y="7589"/>
                    <a:pt x="0" y="7706"/>
                  </a:cubicBezTo>
                  <a:lnTo>
                    <a:pt x="0" y="21600"/>
                  </a:lnTo>
                  <a:cubicBezTo>
                    <a:pt x="7819" y="21481"/>
                    <a:pt x="15606" y="17560"/>
                    <a:pt x="21600" y="9827"/>
                  </a:cubicBezTo>
                  <a:lnTo>
                    <a:pt x="14076" y="0"/>
                  </a:lnTo>
                  <a:close/>
                </a:path>
              </a:pathLst>
            </a:custGeom>
            <a:solidFill>
              <a:schemeClr val="accent4"/>
            </a:solidFill>
            <a:ln>
              <a:noFill/>
            </a:ln>
            <a:effectLst/>
          </p:spPr>
          <p:txBody>
            <a:bodyPr lIns="19050" tIns="19050" rIns="19050" bIns="19050" anchor="ctr"/>
            <a:lstStyle/>
            <a:p>
              <a:endParaRPr lang="ar-IQ" sz="1200">
                <a:solidFill>
                  <a:srgbClr val="FFFFFF"/>
                </a:solidFill>
                <a:ea typeface="Helvetica Light" charset="0"/>
                <a:cs typeface="Helvetica Light" charset="0"/>
                <a:sym typeface="Helvetica Light" charset="0"/>
              </a:endParaRPr>
            </a:p>
          </p:txBody>
        </p:sp>
        <p:sp>
          <p:nvSpPr>
            <p:cNvPr id="11" name="AutoShape 11">
              <a:extLst>
                <a:ext uri="{FF2B5EF4-FFF2-40B4-BE49-F238E27FC236}">
                  <a16:creationId xmlns:a16="http://schemas.microsoft.com/office/drawing/2014/main" id="{3D0E243E-6D2A-47CF-80FC-350C330C1218}"/>
                </a:ext>
              </a:extLst>
            </p:cNvPr>
            <p:cNvSpPr>
              <a:spLocks/>
            </p:cNvSpPr>
            <p:nvPr/>
          </p:nvSpPr>
          <p:spPr bwMode="auto">
            <a:xfrm>
              <a:off x="4616624" y="5177323"/>
              <a:ext cx="1438987" cy="109947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7588" y="0"/>
                  </a:moveTo>
                  <a:lnTo>
                    <a:pt x="0" y="9932"/>
                  </a:lnTo>
                  <a:cubicBezTo>
                    <a:pt x="6020" y="17591"/>
                    <a:pt x="13793" y="21481"/>
                    <a:pt x="21600" y="21600"/>
                  </a:cubicBezTo>
                  <a:lnTo>
                    <a:pt x="21600" y="7559"/>
                  </a:lnTo>
                  <a:cubicBezTo>
                    <a:pt x="16540" y="7442"/>
                    <a:pt x="11512" y="4920"/>
                    <a:pt x="7588" y="0"/>
                  </a:cubicBezTo>
                  <a:close/>
                </a:path>
              </a:pathLst>
            </a:custGeom>
            <a:solidFill>
              <a:schemeClr val="accent5"/>
            </a:solidFill>
            <a:ln>
              <a:noFill/>
            </a:ln>
            <a:effectLst/>
          </p:spPr>
          <p:txBody>
            <a:bodyPr lIns="19050" tIns="19050" rIns="19050" bIns="19050" anchor="ctr"/>
            <a:lstStyle/>
            <a:p>
              <a:endParaRPr lang="ar-IQ" sz="1200">
                <a:solidFill>
                  <a:srgbClr val="FFFFFF"/>
                </a:solidFill>
                <a:ea typeface="Helvetica Light" charset="0"/>
                <a:cs typeface="Helvetica Light" charset="0"/>
                <a:sym typeface="Helvetica Light" charset="0"/>
              </a:endParaRPr>
            </a:p>
          </p:txBody>
        </p:sp>
        <p:sp>
          <p:nvSpPr>
            <p:cNvPr id="12" name="Text Box 17">
              <a:extLst>
                <a:ext uri="{FF2B5EF4-FFF2-40B4-BE49-F238E27FC236}">
                  <a16:creationId xmlns:a16="http://schemas.microsoft.com/office/drawing/2014/main" id="{E5289552-5EE4-4126-AFB0-09AE8855A6E2}"/>
                </a:ext>
              </a:extLst>
            </p:cNvPr>
            <p:cNvSpPr txBox="1">
              <a:spLocks/>
            </p:cNvSpPr>
            <p:nvPr/>
          </p:nvSpPr>
          <p:spPr bwMode="auto">
            <a:xfrm>
              <a:off x="5542291" y="3927734"/>
              <a:ext cx="1076071" cy="497572"/>
            </a:xfrm>
            <a:prstGeom prst="rect">
              <a:avLst/>
            </a:prstGeom>
            <a:noFill/>
            <a:ln w="12700" cap="flat" cmpd="sng">
              <a:noFill/>
              <a:prstDash val="solid"/>
              <a:miter lim="400000"/>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lIns="19050" tIns="19050" rIns="19050" bIns="19050" anchor="ctr">
              <a:spAutoFit/>
            </a:bodyPr>
            <a:lstStyle/>
            <a:p>
              <a:pPr algn="ctr"/>
              <a:r>
                <a:rPr lang="ar-IQ" sz="1500" dirty="0">
                  <a:solidFill>
                    <a:schemeClr val="accent1"/>
                  </a:solidFill>
                  <a:cs typeface="Arial" panose="020B0604020202020204" pitchFamily="34" charset="0"/>
                  <a:sym typeface="Arial" panose="020B0604020202020204" pitchFamily="34" charset="0"/>
                </a:rPr>
                <a:t>GEAR</a:t>
              </a:r>
            </a:p>
            <a:p>
              <a:pPr algn="ctr"/>
              <a:r>
                <a:rPr lang="ar-IQ" sz="675" dirty="0">
                  <a:solidFill>
                    <a:schemeClr val="accent1"/>
                  </a:solidFill>
                  <a:cs typeface="Arial" panose="020B0604020202020204" pitchFamily="34" charset="0"/>
                  <a:sym typeface="Arial" panose="020B0604020202020204" pitchFamily="34" charset="0"/>
                </a:rPr>
                <a:t>Infographic</a:t>
              </a:r>
            </a:p>
          </p:txBody>
        </p:sp>
        <p:sp>
          <p:nvSpPr>
            <p:cNvPr id="13" name="TextBox 15">
              <a:extLst>
                <a:ext uri="{FF2B5EF4-FFF2-40B4-BE49-F238E27FC236}">
                  <a16:creationId xmlns:a16="http://schemas.microsoft.com/office/drawing/2014/main" id="{385BD0A6-0D70-45B1-9CD3-D47EB43FE1DC}"/>
                </a:ext>
              </a:extLst>
            </p:cNvPr>
            <p:cNvSpPr txBox="1"/>
            <p:nvPr/>
          </p:nvSpPr>
          <p:spPr>
            <a:xfrm>
              <a:off x="4164790" y="4570482"/>
              <a:ext cx="545448" cy="492443"/>
            </a:xfrm>
            <a:prstGeom prst="rect">
              <a:avLst/>
            </a:prstGeom>
            <a:noFill/>
            <a:ln>
              <a:noFill/>
            </a:ln>
          </p:spPr>
          <p:txBody>
            <a:bodyPr wrap="none" rtlCol="1">
              <a:spAutoFit/>
            </a:bodyPr>
            <a:lstStyle/>
            <a:p>
              <a:r>
                <a:rPr lang="en-US" sz="900" dirty="0">
                  <a:solidFill>
                    <a:schemeClr val="bg1"/>
                  </a:solidFill>
                </a:rPr>
                <a:t>STEP</a:t>
              </a:r>
            </a:p>
            <a:p>
              <a:pPr algn="ctr"/>
              <a:r>
                <a:rPr lang="en-US" sz="900" dirty="0">
                  <a:solidFill>
                    <a:schemeClr val="bg1"/>
                  </a:solidFill>
                </a:rPr>
                <a:t>06</a:t>
              </a:r>
              <a:endParaRPr lang="ar-IQ" sz="900" dirty="0">
                <a:solidFill>
                  <a:schemeClr val="bg1"/>
                </a:solidFill>
              </a:endParaRPr>
            </a:p>
          </p:txBody>
        </p:sp>
        <p:sp>
          <p:nvSpPr>
            <p:cNvPr id="14" name="TextBox 16">
              <a:extLst>
                <a:ext uri="{FF2B5EF4-FFF2-40B4-BE49-F238E27FC236}">
                  <a16:creationId xmlns:a16="http://schemas.microsoft.com/office/drawing/2014/main" id="{4D2FCAEC-20A7-4658-B308-37D360FAF509}"/>
                </a:ext>
              </a:extLst>
            </p:cNvPr>
            <p:cNvSpPr txBox="1"/>
            <p:nvPr/>
          </p:nvSpPr>
          <p:spPr>
            <a:xfrm>
              <a:off x="7408370" y="4570482"/>
              <a:ext cx="545448" cy="492443"/>
            </a:xfrm>
            <a:prstGeom prst="rect">
              <a:avLst/>
            </a:prstGeom>
            <a:noFill/>
            <a:ln>
              <a:noFill/>
            </a:ln>
          </p:spPr>
          <p:txBody>
            <a:bodyPr wrap="none" rtlCol="1">
              <a:spAutoFit/>
            </a:bodyPr>
            <a:lstStyle/>
            <a:p>
              <a:r>
                <a:rPr lang="en-US" sz="900" dirty="0">
                  <a:solidFill>
                    <a:schemeClr val="bg1"/>
                  </a:solidFill>
                </a:rPr>
                <a:t>STEP</a:t>
              </a:r>
            </a:p>
            <a:p>
              <a:pPr algn="ctr"/>
              <a:r>
                <a:rPr lang="en-US" sz="900" dirty="0">
                  <a:solidFill>
                    <a:schemeClr val="bg1"/>
                  </a:solidFill>
                </a:rPr>
                <a:t>03</a:t>
              </a:r>
              <a:endParaRPr lang="ar-IQ" sz="900" dirty="0">
                <a:solidFill>
                  <a:schemeClr val="bg1"/>
                </a:solidFill>
              </a:endParaRPr>
            </a:p>
          </p:txBody>
        </p:sp>
        <p:sp>
          <p:nvSpPr>
            <p:cNvPr id="15" name="TextBox 17">
              <a:extLst>
                <a:ext uri="{FF2B5EF4-FFF2-40B4-BE49-F238E27FC236}">
                  <a16:creationId xmlns:a16="http://schemas.microsoft.com/office/drawing/2014/main" id="{55C19B76-2686-465F-9939-F140B086BD92}"/>
                </a:ext>
              </a:extLst>
            </p:cNvPr>
            <p:cNvSpPr txBox="1"/>
            <p:nvPr/>
          </p:nvSpPr>
          <p:spPr>
            <a:xfrm>
              <a:off x="6494101" y="5538556"/>
              <a:ext cx="545448" cy="492443"/>
            </a:xfrm>
            <a:prstGeom prst="rect">
              <a:avLst/>
            </a:prstGeom>
            <a:noFill/>
            <a:ln>
              <a:noFill/>
            </a:ln>
          </p:spPr>
          <p:txBody>
            <a:bodyPr wrap="none" rtlCol="1">
              <a:spAutoFit/>
            </a:bodyPr>
            <a:lstStyle/>
            <a:p>
              <a:r>
                <a:rPr lang="en-US" sz="900" dirty="0">
                  <a:solidFill>
                    <a:schemeClr val="bg1"/>
                  </a:solidFill>
                </a:rPr>
                <a:t>STEP</a:t>
              </a:r>
            </a:p>
            <a:p>
              <a:pPr algn="ctr"/>
              <a:r>
                <a:rPr lang="en-US" sz="900" dirty="0">
                  <a:solidFill>
                    <a:schemeClr val="bg1"/>
                  </a:solidFill>
                </a:rPr>
                <a:t>04</a:t>
              </a:r>
              <a:endParaRPr lang="ar-IQ" sz="900" dirty="0">
                <a:solidFill>
                  <a:schemeClr val="bg1"/>
                </a:solidFill>
              </a:endParaRPr>
            </a:p>
          </p:txBody>
        </p:sp>
        <p:sp>
          <p:nvSpPr>
            <p:cNvPr id="16" name="TextBox 18">
              <a:extLst>
                <a:ext uri="{FF2B5EF4-FFF2-40B4-BE49-F238E27FC236}">
                  <a16:creationId xmlns:a16="http://schemas.microsoft.com/office/drawing/2014/main" id="{CD145CBF-683C-4BDE-AB57-8433A01D12C5}"/>
                </a:ext>
              </a:extLst>
            </p:cNvPr>
            <p:cNvSpPr txBox="1"/>
            <p:nvPr/>
          </p:nvSpPr>
          <p:spPr>
            <a:xfrm>
              <a:off x="5086831" y="5538556"/>
              <a:ext cx="545448" cy="492443"/>
            </a:xfrm>
            <a:prstGeom prst="rect">
              <a:avLst/>
            </a:prstGeom>
            <a:noFill/>
            <a:ln>
              <a:noFill/>
            </a:ln>
          </p:spPr>
          <p:txBody>
            <a:bodyPr wrap="none" rtlCol="1">
              <a:spAutoFit/>
            </a:bodyPr>
            <a:lstStyle/>
            <a:p>
              <a:r>
                <a:rPr lang="en-US" sz="900" dirty="0">
                  <a:solidFill>
                    <a:schemeClr val="bg1"/>
                  </a:solidFill>
                </a:rPr>
                <a:t>STEP</a:t>
              </a:r>
            </a:p>
            <a:p>
              <a:pPr algn="ctr"/>
              <a:r>
                <a:rPr lang="en-US" sz="900" dirty="0">
                  <a:solidFill>
                    <a:schemeClr val="bg1"/>
                  </a:solidFill>
                </a:rPr>
                <a:t>05</a:t>
              </a:r>
              <a:endParaRPr lang="ar-IQ" sz="900" dirty="0">
                <a:solidFill>
                  <a:schemeClr val="bg1"/>
                </a:solidFill>
              </a:endParaRPr>
            </a:p>
          </p:txBody>
        </p:sp>
        <p:sp>
          <p:nvSpPr>
            <p:cNvPr id="17" name="TextBox 19">
              <a:extLst>
                <a:ext uri="{FF2B5EF4-FFF2-40B4-BE49-F238E27FC236}">
                  <a16:creationId xmlns:a16="http://schemas.microsoft.com/office/drawing/2014/main" id="{C13549CD-906B-41D2-BF17-24E3753CBE3B}"/>
                </a:ext>
              </a:extLst>
            </p:cNvPr>
            <p:cNvSpPr txBox="1"/>
            <p:nvPr/>
          </p:nvSpPr>
          <p:spPr>
            <a:xfrm>
              <a:off x="6494101" y="2335364"/>
              <a:ext cx="545448" cy="492443"/>
            </a:xfrm>
            <a:prstGeom prst="rect">
              <a:avLst/>
            </a:prstGeom>
            <a:noFill/>
            <a:ln>
              <a:noFill/>
            </a:ln>
          </p:spPr>
          <p:txBody>
            <a:bodyPr wrap="none" rtlCol="1">
              <a:spAutoFit/>
            </a:bodyPr>
            <a:lstStyle/>
            <a:p>
              <a:r>
                <a:rPr lang="en-US" sz="900" dirty="0">
                  <a:solidFill>
                    <a:schemeClr val="bg1"/>
                  </a:solidFill>
                </a:rPr>
                <a:t>STEP</a:t>
              </a:r>
            </a:p>
            <a:p>
              <a:pPr algn="ctr"/>
              <a:r>
                <a:rPr lang="en-US" sz="900" dirty="0">
                  <a:solidFill>
                    <a:schemeClr val="bg1"/>
                  </a:solidFill>
                </a:rPr>
                <a:t>01</a:t>
              </a:r>
              <a:endParaRPr lang="ar-IQ" sz="900" dirty="0">
                <a:solidFill>
                  <a:schemeClr val="bg1"/>
                </a:solidFill>
              </a:endParaRPr>
            </a:p>
          </p:txBody>
        </p:sp>
        <p:sp>
          <p:nvSpPr>
            <p:cNvPr id="18" name="TextBox 20">
              <a:extLst>
                <a:ext uri="{FF2B5EF4-FFF2-40B4-BE49-F238E27FC236}">
                  <a16:creationId xmlns:a16="http://schemas.microsoft.com/office/drawing/2014/main" id="{02F96F78-A4D7-4161-A19D-6B4BFBF9F07E}"/>
                </a:ext>
              </a:extLst>
            </p:cNvPr>
            <p:cNvSpPr txBox="1"/>
            <p:nvPr/>
          </p:nvSpPr>
          <p:spPr>
            <a:xfrm>
              <a:off x="5086831" y="2335364"/>
              <a:ext cx="545448" cy="492443"/>
            </a:xfrm>
            <a:prstGeom prst="rect">
              <a:avLst/>
            </a:prstGeom>
            <a:noFill/>
            <a:ln>
              <a:noFill/>
            </a:ln>
          </p:spPr>
          <p:txBody>
            <a:bodyPr wrap="none" rtlCol="1">
              <a:spAutoFit/>
            </a:bodyPr>
            <a:lstStyle/>
            <a:p>
              <a:r>
                <a:rPr lang="en-US" sz="900" dirty="0">
                  <a:solidFill>
                    <a:schemeClr val="bg1"/>
                  </a:solidFill>
                </a:rPr>
                <a:t>STEP</a:t>
              </a:r>
            </a:p>
            <a:p>
              <a:pPr algn="ctr"/>
              <a:r>
                <a:rPr lang="en-US" sz="900" dirty="0">
                  <a:solidFill>
                    <a:schemeClr val="bg1"/>
                  </a:solidFill>
                </a:rPr>
                <a:t>08</a:t>
              </a:r>
              <a:endParaRPr lang="ar-IQ" sz="900" dirty="0">
                <a:solidFill>
                  <a:schemeClr val="bg1"/>
                </a:solidFill>
              </a:endParaRPr>
            </a:p>
          </p:txBody>
        </p:sp>
        <p:sp>
          <p:nvSpPr>
            <p:cNvPr id="19" name="TextBox 21">
              <a:extLst>
                <a:ext uri="{FF2B5EF4-FFF2-40B4-BE49-F238E27FC236}">
                  <a16:creationId xmlns:a16="http://schemas.microsoft.com/office/drawing/2014/main" id="{1970CAD1-A845-4E6B-8F39-E0AA3256FA98}"/>
                </a:ext>
              </a:extLst>
            </p:cNvPr>
            <p:cNvSpPr txBox="1"/>
            <p:nvPr/>
          </p:nvSpPr>
          <p:spPr>
            <a:xfrm>
              <a:off x="7385510" y="3272707"/>
              <a:ext cx="545448" cy="492443"/>
            </a:xfrm>
            <a:prstGeom prst="rect">
              <a:avLst/>
            </a:prstGeom>
            <a:noFill/>
            <a:ln>
              <a:noFill/>
            </a:ln>
          </p:spPr>
          <p:txBody>
            <a:bodyPr wrap="none" rtlCol="1">
              <a:spAutoFit/>
            </a:bodyPr>
            <a:lstStyle/>
            <a:p>
              <a:r>
                <a:rPr lang="en-US" sz="900" dirty="0">
                  <a:solidFill>
                    <a:schemeClr val="bg1"/>
                  </a:solidFill>
                </a:rPr>
                <a:t>STEP</a:t>
              </a:r>
            </a:p>
            <a:p>
              <a:pPr algn="ctr"/>
              <a:r>
                <a:rPr lang="en-US" sz="900" dirty="0">
                  <a:solidFill>
                    <a:schemeClr val="bg1"/>
                  </a:solidFill>
                </a:rPr>
                <a:t>02</a:t>
              </a:r>
              <a:endParaRPr lang="ar-IQ" sz="900" dirty="0">
                <a:solidFill>
                  <a:schemeClr val="bg1"/>
                </a:solidFill>
              </a:endParaRPr>
            </a:p>
          </p:txBody>
        </p:sp>
        <p:sp>
          <p:nvSpPr>
            <p:cNvPr id="20" name="TextBox 22">
              <a:extLst>
                <a:ext uri="{FF2B5EF4-FFF2-40B4-BE49-F238E27FC236}">
                  <a16:creationId xmlns:a16="http://schemas.microsoft.com/office/drawing/2014/main" id="{02ED1D20-D66C-431D-9789-495884455DF4}"/>
                </a:ext>
              </a:extLst>
            </p:cNvPr>
            <p:cNvSpPr txBox="1"/>
            <p:nvPr/>
          </p:nvSpPr>
          <p:spPr>
            <a:xfrm>
              <a:off x="4182509" y="3272707"/>
              <a:ext cx="545448" cy="492443"/>
            </a:xfrm>
            <a:prstGeom prst="rect">
              <a:avLst/>
            </a:prstGeom>
            <a:noFill/>
            <a:ln>
              <a:noFill/>
            </a:ln>
          </p:spPr>
          <p:txBody>
            <a:bodyPr wrap="none" rtlCol="1">
              <a:spAutoFit/>
            </a:bodyPr>
            <a:lstStyle/>
            <a:p>
              <a:r>
                <a:rPr lang="en-US" sz="900" dirty="0">
                  <a:solidFill>
                    <a:schemeClr val="bg1"/>
                  </a:solidFill>
                </a:rPr>
                <a:t>STEP</a:t>
              </a:r>
            </a:p>
            <a:p>
              <a:pPr algn="ctr"/>
              <a:r>
                <a:rPr lang="en-US" sz="900" dirty="0">
                  <a:solidFill>
                    <a:schemeClr val="bg1"/>
                  </a:solidFill>
                </a:rPr>
                <a:t>07</a:t>
              </a:r>
              <a:endParaRPr lang="ar-IQ" sz="900" dirty="0">
                <a:solidFill>
                  <a:schemeClr val="bg1"/>
                </a:solidFill>
              </a:endParaRPr>
            </a:p>
          </p:txBody>
        </p:sp>
      </p:grpSp>
      <p:sp>
        <p:nvSpPr>
          <p:cNvPr id="21" name="TextBox 24">
            <a:extLst>
              <a:ext uri="{FF2B5EF4-FFF2-40B4-BE49-F238E27FC236}">
                <a16:creationId xmlns:a16="http://schemas.microsoft.com/office/drawing/2014/main" id="{D8A0AD5D-2209-40F8-A9EF-AA7980F2D01C}"/>
              </a:ext>
            </a:extLst>
          </p:cNvPr>
          <p:cNvSpPr txBox="1"/>
          <p:nvPr/>
        </p:nvSpPr>
        <p:spPr>
          <a:xfrm>
            <a:off x="546772" y="1671675"/>
            <a:ext cx="1175194" cy="276999"/>
          </a:xfrm>
          <a:prstGeom prst="rect">
            <a:avLst/>
          </a:prstGeom>
          <a:noFill/>
        </p:spPr>
        <p:txBody>
          <a:bodyPr wrap="none" rtlCol="0">
            <a:spAutoFit/>
          </a:bodyPr>
          <a:lstStyle/>
          <a:p>
            <a:r>
              <a:rPr lang="en-US" sz="1200" b="1" dirty="0">
                <a:solidFill>
                  <a:schemeClr val="accent1"/>
                </a:solidFill>
              </a:rPr>
              <a:t>Insert title here</a:t>
            </a:r>
          </a:p>
        </p:txBody>
      </p:sp>
      <p:sp>
        <p:nvSpPr>
          <p:cNvPr id="22" name="TextBox 25">
            <a:extLst>
              <a:ext uri="{FF2B5EF4-FFF2-40B4-BE49-F238E27FC236}">
                <a16:creationId xmlns:a16="http://schemas.microsoft.com/office/drawing/2014/main" id="{C13A5CB5-68CC-4055-8994-F8C66BFD82AD}"/>
              </a:ext>
            </a:extLst>
          </p:cNvPr>
          <p:cNvSpPr txBox="1"/>
          <p:nvPr/>
        </p:nvSpPr>
        <p:spPr>
          <a:xfrm>
            <a:off x="546772" y="1942760"/>
            <a:ext cx="1854866" cy="389402"/>
          </a:xfrm>
          <a:prstGeom prst="rect">
            <a:avLst/>
          </a:prstGeom>
          <a:noFill/>
        </p:spPr>
        <p:txBody>
          <a:bodyPr wrap="square" rtlCol="0">
            <a:spAutoFit/>
          </a:bodyPr>
          <a:lstStyle/>
          <a:p>
            <a:pPr>
              <a:lnSpc>
                <a:spcPct val="110000"/>
              </a:lnSpc>
            </a:pPr>
            <a:r>
              <a:rPr lang="en-US" sz="900" dirty="0"/>
              <a:t>Perspiciatis unde omnis iste natus voluptatem rem aperiam.</a:t>
            </a:r>
          </a:p>
        </p:txBody>
      </p:sp>
      <p:sp>
        <p:nvSpPr>
          <p:cNvPr id="23" name="TextBox 27">
            <a:extLst>
              <a:ext uri="{FF2B5EF4-FFF2-40B4-BE49-F238E27FC236}">
                <a16:creationId xmlns:a16="http://schemas.microsoft.com/office/drawing/2014/main" id="{7031470C-584E-48A3-A1BC-6CC361F2C84E}"/>
              </a:ext>
            </a:extLst>
          </p:cNvPr>
          <p:cNvSpPr txBox="1"/>
          <p:nvPr/>
        </p:nvSpPr>
        <p:spPr>
          <a:xfrm>
            <a:off x="546772" y="2811110"/>
            <a:ext cx="1175194" cy="276999"/>
          </a:xfrm>
          <a:prstGeom prst="rect">
            <a:avLst/>
          </a:prstGeom>
          <a:noFill/>
        </p:spPr>
        <p:txBody>
          <a:bodyPr wrap="none" rtlCol="0">
            <a:spAutoFit/>
          </a:bodyPr>
          <a:lstStyle/>
          <a:p>
            <a:r>
              <a:rPr lang="en-US" sz="1200" b="1" dirty="0">
                <a:solidFill>
                  <a:schemeClr val="accent2"/>
                </a:solidFill>
              </a:rPr>
              <a:t>Insert title here</a:t>
            </a:r>
          </a:p>
        </p:txBody>
      </p:sp>
      <p:sp>
        <p:nvSpPr>
          <p:cNvPr id="24" name="TextBox 28">
            <a:extLst>
              <a:ext uri="{FF2B5EF4-FFF2-40B4-BE49-F238E27FC236}">
                <a16:creationId xmlns:a16="http://schemas.microsoft.com/office/drawing/2014/main" id="{307D4298-3599-45D2-9AF0-EAD03A4327E7}"/>
              </a:ext>
            </a:extLst>
          </p:cNvPr>
          <p:cNvSpPr txBox="1"/>
          <p:nvPr/>
        </p:nvSpPr>
        <p:spPr>
          <a:xfrm>
            <a:off x="546772" y="3082195"/>
            <a:ext cx="1854866" cy="389402"/>
          </a:xfrm>
          <a:prstGeom prst="rect">
            <a:avLst/>
          </a:prstGeom>
          <a:noFill/>
        </p:spPr>
        <p:txBody>
          <a:bodyPr wrap="square" rtlCol="0">
            <a:spAutoFit/>
          </a:bodyPr>
          <a:lstStyle/>
          <a:p>
            <a:pPr>
              <a:lnSpc>
                <a:spcPct val="110000"/>
              </a:lnSpc>
            </a:pPr>
            <a:r>
              <a:rPr lang="en-US" sz="900" dirty="0"/>
              <a:t>Perspiciatis unde omnis iste natus voluptatem rem aperiam.</a:t>
            </a:r>
          </a:p>
        </p:txBody>
      </p:sp>
      <p:sp>
        <p:nvSpPr>
          <p:cNvPr id="25" name="TextBox 30">
            <a:extLst>
              <a:ext uri="{FF2B5EF4-FFF2-40B4-BE49-F238E27FC236}">
                <a16:creationId xmlns:a16="http://schemas.microsoft.com/office/drawing/2014/main" id="{33437C0F-05FC-4B4E-AC89-8E77576F9AB6}"/>
              </a:ext>
            </a:extLst>
          </p:cNvPr>
          <p:cNvSpPr txBox="1"/>
          <p:nvPr/>
        </p:nvSpPr>
        <p:spPr>
          <a:xfrm>
            <a:off x="546772" y="3950546"/>
            <a:ext cx="1175194" cy="276999"/>
          </a:xfrm>
          <a:prstGeom prst="rect">
            <a:avLst/>
          </a:prstGeom>
          <a:noFill/>
        </p:spPr>
        <p:txBody>
          <a:bodyPr wrap="none" rtlCol="0">
            <a:spAutoFit/>
          </a:bodyPr>
          <a:lstStyle/>
          <a:p>
            <a:r>
              <a:rPr lang="en-US" sz="1200" b="1" dirty="0">
                <a:solidFill>
                  <a:schemeClr val="accent3"/>
                </a:solidFill>
              </a:rPr>
              <a:t>Insert title here</a:t>
            </a:r>
          </a:p>
        </p:txBody>
      </p:sp>
      <p:sp>
        <p:nvSpPr>
          <p:cNvPr id="26" name="TextBox 31">
            <a:extLst>
              <a:ext uri="{FF2B5EF4-FFF2-40B4-BE49-F238E27FC236}">
                <a16:creationId xmlns:a16="http://schemas.microsoft.com/office/drawing/2014/main" id="{30E48AD7-8F77-4B0E-A371-16381DD3F723}"/>
              </a:ext>
            </a:extLst>
          </p:cNvPr>
          <p:cNvSpPr txBox="1"/>
          <p:nvPr/>
        </p:nvSpPr>
        <p:spPr>
          <a:xfrm>
            <a:off x="546772" y="4221631"/>
            <a:ext cx="1854866" cy="389402"/>
          </a:xfrm>
          <a:prstGeom prst="rect">
            <a:avLst/>
          </a:prstGeom>
          <a:noFill/>
        </p:spPr>
        <p:txBody>
          <a:bodyPr wrap="square" rtlCol="0">
            <a:spAutoFit/>
          </a:bodyPr>
          <a:lstStyle/>
          <a:p>
            <a:pPr>
              <a:lnSpc>
                <a:spcPct val="110000"/>
              </a:lnSpc>
            </a:pPr>
            <a:r>
              <a:rPr lang="en-US" sz="900" dirty="0"/>
              <a:t>Perspiciatis unde omnis iste natus voluptatem rem aperiam.</a:t>
            </a:r>
          </a:p>
        </p:txBody>
      </p:sp>
      <p:sp>
        <p:nvSpPr>
          <p:cNvPr id="27" name="TextBox 33">
            <a:extLst>
              <a:ext uri="{FF2B5EF4-FFF2-40B4-BE49-F238E27FC236}">
                <a16:creationId xmlns:a16="http://schemas.microsoft.com/office/drawing/2014/main" id="{6178032A-D097-42C9-85BB-0555D13A60D0}"/>
              </a:ext>
            </a:extLst>
          </p:cNvPr>
          <p:cNvSpPr txBox="1"/>
          <p:nvPr/>
        </p:nvSpPr>
        <p:spPr>
          <a:xfrm>
            <a:off x="7422035" y="1671675"/>
            <a:ext cx="1175195" cy="276999"/>
          </a:xfrm>
          <a:prstGeom prst="rect">
            <a:avLst/>
          </a:prstGeom>
          <a:noFill/>
        </p:spPr>
        <p:txBody>
          <a:bodyPr wrap="none" rtlCol="0">
            <a:spAutoFit/>
          </a:bodyPr>
          <a:lstStyle/>
          <a:p>
            <a:pPr algn="r"/>
            <a:r>
              <a:rPr lang="en-US" sz="1200" b="1" dirty="0">
                <a:solidFill>
                  <a:schemeClr val="accent4"/>
                </a:solidFill>
              </a:rPr>
              <a:t>Insert title here</a:t>
            </a:r>
          </a:p>
        </p:txBody>
      </p:sp>
      <p:sp>
        <p:nvSpPr>
          <p:cNvPr id="28" name="TextBox 34">
            <a:extLst>
              <a:ext uri="{FF2B5EF4-FFF2-40B4-BE49-F238E27FC236}">
                <a16:creationId xmlns:a16="http://schemas.microsoft.com/office/drawing/2014/main" id="{67508834-732B-43C8-9EFB-8E6F551810FC}"/>
              </a:ext>
            </a:extLst>
          </p:cNvPr>
          <p:cNvSpPr txBox="1"/>
          <p:nvPr/>
        </p:nvSpPr>
        <p:spPr>
          <a:xfrm>
            <a:off x="6742364" y="1942760"/>
            <a:ext cx="1854866" cy="389402"/>
          </a:xfrm>
          <a:prstGeom prst="rect">
            <a:avLst/>
          </a:prstGeom>
          <a:noFill/>
        </p:spPr>
        <p:txBody>
          <a:bodyPr wrap="square" rtlCol="0">
            <a:spAutoFit/>
          </a:bodyPr>
          <a:lstStyle/>
          <a:p>
            <a:pPr algn="r">
              <a:lnSpc>
                <a:spcPct val="110000"/>
              </a:lnSpc>
            </a:pPr>
            <a:r>
              <a:rPr lang="en-US" sz="900" dirty="0"/>
              <a:t>Perspiciatis unde omnis iste natus voluptatem rem aperiam.</a:t>
            </a:r>
          </a:p>
        </p:txBody>
      </p:sp>
      <p:sp>
        <p:nvSpPr>
          <p:cNvPr id="29" name="TextBox 36">
            <a:extLst>
              <a:ext uri="{FF2B5EF4-FFF2-40B4-BE49-F238E27FC236}">
                <a16:creationId xmlns:a16="http://schemas.microsoft.com/office/drawing/2014/main" id="{9B31352E-83CE-48E1-95F5-618A83E7690A}"/>
              </a:ext>
            </a:extLst>
          </p:cNvPr>
          <p:cNvSpPr txBox="1"/>
          <p:nvPr/>
        </p:nvSpPr>
        <p:spPr>
          <a:xfrm>
            <a:off x="7422035" y="2811110"/>
            <a:ext cx="1175195" cy="276999"/>
          </a:xfrm>
          <a:prstGeom prst="rect">
            <a:avLst/>
          </a:prstGeom>
          <a:noFill/>
        </p:spPr>
        <p:txBody>
          <a:bodyPr wrap="none" rtlCol="0">
            <a:spAutoFit/>
          </a:bodyPr>
          <a:lstStyle/>
          <a:p>
            <a:pPr algn="r"/>
            <a:r>
              <a:rPr lang="en-US" sz="1200" b="1" dirty="0">
                <a:solidFill>
                  <a:schemeClr val="accent5"/>
                </a:solidFill>
              </a:rPr>
              <a:t>Insert title here</a:t>
            </a:r>
          </a:p>
        </p:txBody>
      </p:sp>
      <p:sp>
        <p:nvSpPr>
          <p:cNvPr id="30" name="TextBox 37">
            <a:extLst>
              <a:ext uri="{FF2B5EF4-FFF2-40B4-BE49-F238E27FC236}">
                <a16:creationId xmlns:a16="http://schemas.microsoft.com/office/drawing/2014/main" id="{B03BBE63-B392-4CEA-8CFA-D88E16B93FDF}"/>
              </a:ext>
            </a:extLst>
          </p:cNvPr>
          <p:cNvSpPr txBox="1"/>
          <p:nvPr/>
        </p:nvSpPr>
        <p:spPr>
          <a:xfrm>
            <a:off x="6742364" y="3082195"/>
            <a:ext cx="1854866" cy="389402"/>
          </a:xfrm>
          <a:prstGeom prst="rect">
            <a:avLst/>
          </a:prstGeom>
          <a:noFill/>
        </p:spPr>
        <p:txBody>
          <a:bodyPr wrap="square" rtlCol="0">
            <a:spAutoFit/>
          </a:bodyPr>
          <a:lstStyle/>
          <a:p>
            <a:pPr algn="r">
              <a:lnSpc>
                <a:spcPct val="110000"/>
              </a:lnSpc>
            </a:pPr>
            <a:r>
              <a:rPr lang="en-US" sz="900" dirty="0"/>
              <a:t>Perspiciatis unde omnis iste natus voluptatem rem aperiam.</a:t>
            </a:r>
          </a:p>
        </p:txBody>
      </p:sp>
      <p:sp>
        <p:nvSpPr>
          <p:cNvPr id="31" name="TextBox 39">
            <a:extLst>
              <a:ext uri="{FF2B5EF4-FFF2-40B4-BE49-F238E27FC236}">
                <a16:creationId xmlns:a16="http://schemas.microsoft.com/office/drawing/2014/main" id="{293DD1B2-B115-4A35-816B-02E499AA6F7C}"/>
              </a:ext>
            </a:extLst>
          </p:cNvPr>
          <p:cNvSpPr txBox="1"/>
          <p:nvPr/>
        </p:nvSpPr>
        <p:spPr>
          <a:xfrm>
            <a:off x="7422035" y="3950546"/>
            <a:ext cx="1175195" cy="276999"/>
          </a:xfrm>
          <a:prstGeom prst="rect">
            <a:avLst/>
          </a:prstGeom>
          <a:noFill/>
        </p:spPr>
        <p:txBody>
          <a:bodyPr wrap="none" rtlCol="0">
            <a:spAutoFit/>
          </a:bodyPr>
          <a:lstStyle/>
          <a:p>
            <a:pPr algn="r"/>
            <a:r>
              <a:rPr lang="en-US" sz="1200" b="1" dirty="0">
                <a:solidFill>
                  <a:schemeClr val="accent6"/>
                </a:solidFill>
              </a:rPr>
              <a:t>Insert title here</a:t>
            </a:r>
          </a:p>
        </p:txBody>
      </p:sp>
      <p:sp>
        <p:nvSpPr>
          <p:cNvPr id="32" name="TextBox 40">
            <a:extLst>
              <a:ext uri="{FF2B5EF4-FFF2-40B4-BE49-F238E27FC236}">
                <a16:creationId xmlns:a16="http://schemas.microsoft.com/office/drawing/2014/main" id="{650D1518-A908-4DC1-9E9C-55923FCB29B2}"/>
              </a:ext>
            </a:extLst>
          </p:cNvPr>
          <p:cNvSpPr txBox="1"/>
          <p:nvPr/>
        </p:nvSpPr>
        <p:spPr>
          <a:xfrm>
            <a:off x="6742364" y="4221631"/>
            <a:ext cx="1854866" cy="389402"/>
          </a:xfrm>
          <a:prstGeom prst="rect">
            <a:avLst/>
          </a:prstGeom>
          <a:noFill/>
        </p:spPr>
        <p:txBody>
          <a:bodyPr wrap="square" rtlCol="0">
            <a:spAutoFit/>
          </a:bodyPr>
          <a:lstStyle/>
          <a:p>
            <a:pPr algn="r">
              <a:lnSpc>
                <a:spcPct val="110000"/>
              </a:lnSpc>
            </a:pPr>
            <a:r>
              <a:rPr lang="en-US" sz="900" dirty="0"/>
              <a:t>Perspiciatis unde omnis iste natus voluptatem rem aperiam.</a:t>
            </a:r>
          </a:p>
        </p:txBody>
      </p:sp>
      <p:sp>
        <p:nvSpPr>
          <p:cNvPr id="33" name="Text Placeholder 1">
            <a:extLst>
              <a:ext uri="{FF2B5EF4-FFF2-40B4-BE49-F238E27FC236}">
                <a16:creationId xmlns:a16="http://schemas.microsoft.com/office/drawing/2014/main" id="{A2421D03-46B0-4C58-8207-0FB30D1568F3}"/>
              </a:ext>
            </a:extLst>
          </p:cNvPr>
          <p:cNvSpPr txBox="1">
            <a:spLocks/>
          </p:cNvSpPr>
          <p:nvPr/>
        </p:nvSpPr>
        <p:spPr>
          <a:xfrm>
            <a:off x="387819" y="794615"/>
            <a:ext cx="8368363" cy="366539"/>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US" sz="1350">
                <a:solidFill>
                  <a:schemeClr val="bg1">
                    <a:lumMod val="75000"/>
                  </a:schemeClr>
                </a:solidFill>
              </a:rPr>
              <a:t>Type the subtitle of your great here</a:t>
            </a:r>
            <a:endParaRPr lang="en-US" sz="1350" dirty="0">
              <a:solidFill>
                <a:schemeClr val="bg1">
                  <a:lumMod val="75000"/>
                </a:schemeClr>
              </a:solidFill>
            </a:endParaRPr>
          </a:p>
        </p:txBody>
      </p:sp>
      <p:sp>
        <p:nvSpPr>
          <p:cNvPr id="34" name="Title 2">
            <a:extLst>
              <a:ext uri="{FF2B5EF4-FFF2-40B4-BE49-F238E27FC236}">
                <a16:creationId xmlns:a16="http://schemas.microsoft.com/office/drawing/2014/main" id="{B184F8BD-8733-41D2-9E09-4D49594824C2}"/>
              </a:ext>
            </a:extLst>
          </p:cNvPr>
          <p:cNvSpPr txBox="1">
            <a:spLocks/>
          </p:cNvSpPr>
          <p:nvPr/>
        </p:nvSpPr>
        <p:spPr>
          <a:xfrm>
            <a:off x="381001" y="341314"/>
            <a:ext cx="8368363" cy="495383"/>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a:r>
              <a:rPr lang="en-US" sz="3300" b="1">
                <a:solidFill>
                  <a:schemeClr val="tx1">
                    <a:lumMod val="65000"/>
                    <a:lumOff val="35000"/>
                  </a:schemeClr>
                </a:solidFill>
                <a:latin typeface="+mn-lt"/>
              </a:rPr>
              <a:t>Company Infographic</a:t>
            </a:r>
            <a:endParaRPr lang="en-US" sz="3300" b="1" dirty="0">
              <a:solidFill>
                <a:schemeClr val="tx1">
                  <a:lumMod val="65000"/>
                  <a:lumOff val="35000"/>
                </a:schemeClr>
              </a:solidFill>
              <a:latin typeface="+mn-lt"/>
            </a:endParaRPr>
          </a:p>
        </p:txBody>
      </p:sp>
    </p:spTree>
    <p:extLst>
      <p:ext uri="{BB962C8B-B14F-4D97-AF65-F5344CB8AC3E}">
        <p14:creationId xmlns:p14="http://schemas.microsoft.com/office/powerpoint/2010/main" val="1758640921"/>
      </p:ext>
    </p:extLst>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385">
            <a:extLst>
              <a:ext uri="{FF2B5EF4-FFF2-40B4-BE49-F238E27FC236}">
                <a16:creationId xmlns:a16="http://schemas.microsoft.com/office/drawing/2014/main" id="{5AE9BD32-016D-4ACF-B914-0075871791E3}"/>
              </a:ext>
            </a:extLst>
          </p:cNvPr>
          <p:cNvGrpSpPr/>
          <p:nvPr/>
        </p:nvGrpSpPr>
        <p:grpSpPr>
          <a:xfrm>
            <a:off x="3737163" y="2609066"/>
            <a:ext cx="1250014" cy="1252095"/>
            <a:chOff x="162568" y="177766"/>
            <a:chExt cx="1894676" cy="1897830"/>
          </a:xfrm>
        </p:grpSpPr>
        <p:sp>
          <p:nvSpPr>
            <p:cNvPr id="3" name="Shape 383">
              <a:extLst>
                <a:ext uri="{FF2B5EF4-FFF2-40B4-BE49-F238E27FC236}">
                  <a16:creationId xmlns:a16="http://schemas.microsoft.com/office/drawing/2014/main" id="{0C159847-161C-4A82-9D24-31B28DF31069}"/>
                </a:ext>
              </a:extLst>
            </p:cNvPr>
            <p:cNvSpPr/>
            <p:nvPr/>
          </p:nvSpPr>
          <p:spPr>
            <a:xfrm rot="10800000" flipH="1">
              <a:off x="162568" y="177766"/>
              <a:ext cx="1894676" cy="1897830"/>
            </a:xfrm>
            <a:custGeom>
              <a:avLst/>
              <a:gdLst/>
              <a:ahLst/>
              <a:cxnLst>
                <a:cxn ang="0">
                  <a:pos x="wd2" y="hd2"/>
                </a:cxn>
                <a:cxn ang="5400000">
                  <a:pos x="wd2" y="hd2"/>
                </a:cxn>
                <a:cxn ang="10800000">
                  <a:pos x="wd2" y="hd2"/>
                </a:cxn>
                <a:cxn ang="16200000">
                  <a:pos x="wd2" y="hd2"/>
                </a:cxn>
              </a:cxnLst>
              <a:rect l="0" t="0" r="r" b="b"/>
              <a:pathLst>
                <a:path w="21546" h="21552" extrusionOk="0">
                  <a:moveTo>
                    <a:pt x="20733" y="11404"/>
                  </a:moveTo>
                  <a:cubicBezTo>
                    <a:pt x="20356" y="11263"/>
                    <a:pt x="19979" y="11122"/>
                    <a:pt x="19955" y="11098"/>
                  </a:cubicBezTo>
                  <a:cubicBezTo>
                    <a:pt x="19884" y="11027"/>
                    <a:pt x="19931" y="10792"/>
                    <a:pt x="19931" y="10792"/>
                  </a:cubicBezTo>
                  <a:cubicBezTo>
                    <a:pt x="19931" y="10768"/>
                    <a:pt x="19931" y="10768"/>
                    <a:pt x="19931" y="10768"/>
                  </a:cubicBezTo>
                  <a:cubicBezTo>
                    <a:pt x="19931" y="10768"/>
                    <a:pt x="19908" y="10509"/>
                    <a:pt x="19955" y="10462"/>
                  </a:cubicBezTo>
                  <a:cubicBezTo>
                    <a:pt x="19979" y="10415"/>
                    <a:pt x="20356" y="10321"/>
                    <a:pt x="20733" y="10179"/>
                  </a:cubicBezTo>
                  <a:cubicBezTo>
                    <a:pt x="21110" y="10038"/>
                    <a:pt x="21488" y="9897"/>
                    <a:pt x="21511" y="9826"/>
                  </a:cubicBezTo>
                  <a:cubicBezTo>
                    <a:pt x="21582" y="9732"/>
                    <a:pt x="21535" y="9355"/>
                    <a:pt x="21441" y="9261"/>
                  </a:cubicBezTo>
                  <a:cubicBezTo>
                    <a:pt x="21417" y="9214"/>
                    <a:pt x="21016" y="9143"/>
                    <a:pt x="20615" y="9096"/>
                  </a:cubicBezTo>
                  <a:cubicBezTo>
                    <a:pt x="20214" y="9049"/>
                    <a:pt x="19813" y="9002"/>
                    <a:pt x="19790" y="8978"/>
                  </a:cubicBezTo>
                  <a:cubicBezTo>
                    <a:pt x="19696" y="8931"/>
                    <a:pt x="19672" y="8672"/>
                    <a:pt x="19672" y="8672"/>
                  </a:cubicBezTo>
                  <a:cubicBezTo>
                    <a:pt x="19672" y="8672"/>
                    <a:pt x="19672" y="8672"/>
                    <a:pt x="19672" y="8672"/>
                  </a:cubicBezTo>
                  <a:cubicBezTo>
                    <a:pt x="19672" y="8672"/>
                    <a:pt x="19601" y="8436"/>
                    <a:pt x="19625" y="8366"/>
                  </a:cubicBezTo>
                  <a:cubicBezTo>
                    <a:pt x="19648" y="8318"/>
                    <a:pt x="19979" y="8130"/>
                    <a:pt x="20332" y="7918"/>
                  </a:cubicBezTo>
                  <a:cubicBezTo>
                    <a:pt x="20662" y="7706"/>
                    <a:pt x="20992" y="7447"/>
                    <a:pt x="21016" y="7400"/>
                  </a:cubicBezTo>
                  <a:cubicBezTo>
                    <a:pt x="21063" y="7259"/>
                    <a:pt x="20922" y="6929"/>
                    <a:pt x="20827" y="6858"/>
                  </a:cubicBezTo>
                  <a:cubicBezTo>
                    <a:pt x="20757" y="6811"/>
                    <a:pt x="20356" y="6835"/>
                    <a:pt x="19955" y="6882"/>
                  </a:cubicBezTo>
                  <a:cubicBezTo>
                    <a:pt x="19554" y="6929"/>
                    <a:pt x="19177" y="6976"/>
                    <a:pt x="19130" y="6952"/>
                  </a:cubicBezTo>
                  <a:cubicBezTo>
                    <a:pt x="19035" y="6929"/>
                    <a:pt x="18965" y="6693"/>
                    <a:pt x="18965" y="6693"/>
                  </a:cubicBezTo>
                  <a:cubicBezTo>
                    <a:pt x="18965" y="6693"/>
                    <a:pt x="18965" y="6693"/>
                    <a:pt x="18965" y="6693"/>
                  </a:cubicBezTo>
                  <a:cubicBezTo>
                    <a:pt x="18965" y="6693"/>
                    <a:pt x="18823" y="6458"/>
                    <a:pt x="18823" y="6387"/>
                  </a:cubicBezTo>
                  <a:cubicBezTo>
                    <a:pt x="18847" y="6363"/>
                    <a:pt x="19130" y="6081"/>
                    <a:pt x="19413" y="5798"/>
                  </a:cubicBezTo>
                  <a:cubicBezTo>
                    <a:pt x="19672" y="5515"/>
                    <a:pt x="19955" y="5209"/>
                    <a:pt x="19955" y="5139"/>
                  </a:cubicBezTo>
                  <a:cubicBezTo>
                    <a:pt x="19955" y="4997"/>
                    <a:pt x="19766" y="4691"/>
                    <a:pt x="19648" y="4667"/>
                  </a:cubicBezTo>
                  <a:cubicBezTo>
                    <a:pt x="19578" y="4644"/>
                    <a:pt x="19200" y="4738"/>
                    <a:pt x="18799" y="4879"/>
                  </a:cubicBezTo>
                  <a:cubicBezTo>
                    <a:pt x="18422" y="4997"/>
                    <a:pt x="18068" y="5162"/>
                    <a:pt x="18021" y="5162"/>
                  </a:cubicBezTo>
                  <a:cubicBezTo>
                    <a:pt x="17927" y="5139"/>
                    <a:pt x="17785" y="4927"/>
                    <a:pt x="17785" y="4927"/>
                  </a:cubicBezTo>
                  <a:cubicBezTo>
                    <a:pt x="17785" y="4927"/>
                    <a:pt x="17785" y="4927"/>
                    <a:pt x="17785" y="4927"/>
                  </a:cubicBezTo>
                  <a:cubicBezTo>
                    <a:pt x="17785" y="4927"/>
                    <a:pt x="17620" y="4738"/>
                    <a:pt x="17597" y="4667"/>
                  </a:cubicBezTo>
                  <a:cubicBezTo>
                    <a:pt x="17597" y="4620"/>
                    <a:pt x="17809" y="4291"/>
                    <a:pt x="18021" y="3961"/>
                  </a:cubicBezTo>
                  <a:cubicBezTo>
                    <a:pt x="18234" y="3607"/>
                    <a:pt x="18422" y="3254"/>
                    <a:pt x="18399" y="3183"/>
                  </a:cubicBezTo>
                  <a:cubicBezTo>
                    <a:pt x="18375" y="3042"/>
                    <a:pt x="18116" y="2807"/>
                    <a:pt x="17998" y="2783"/>
                  </a:cubicBezTo>
                  <a:cubicBezTo>
                    <a:pt x="17927" y="2783"/>
                    <a:pt x="17573" y="2971"/>
                    <a:pt x="17243" y="3183"/>
                  </a:cubicBezTo>
                  <a:cubicBezTo>
                    <a:pt x="16889" y="3395"/>
                    <a:pt x="16559" y="3631"/>
                    <a:pt x="16512" y="3631"/>
                  </a:cubicBezTo>
                  <a:cubicBezTo>
                    <a:pt x="16441" y="3655"/>
                    <a:pt x="16253" y="3466"/>
                    <a:pt x="16253" y="3466"/>
                  </a:cubicBezTo>
                  <a:cubicBezTo>
                    <a:pt x="16253" y="3466"/>
                    <a:pt x="16253" y="3466"/>
                    <a:pt x="16253" y="3466"/>
                  </a:cubicBezTo>
                  <a:cubicBezTo>
                    <a:pt x="16253" y="3466"/>
                    <a:pt x="16041" y="3325"/>
                    <a:pt x="16017" y="3254"/>
                  </a:cubicBezTo>
                  <a:cubicBezTo>
                    <a:pt x="15993" y="3231"/>
                    <a:pt x="16135" y="2854"/>
                    <a:pt x="16253" y="2477"/>
                  </a:cubicBezTo>
                  <a:cubicBezTo>
                    <a:pt x="16371" y="2100"/>
                    <a:pt x="16465" y="1700"/>
                    <a:pt x="16441" y="1629"/>
                  </a:cubicBezTo>
                  <a:cubicBezTo>
                    <a:pt x="16394" y="1511"/>
                    <a:pt x="16088" y="1346"/>
                    <a:pt x="15946" y="1346"/>
                  </a:cubicBezTo>
                  <a:cubicBezTo>
                    <a:pt x="15899" y="1346"/>
                    <a:pt x="15592" y="1629"/>
                    <a:pt x="15310" y="1912"/>
                  </a:cubicBezTo>
                  <a:cubicBezTo>
                    <a:pt x="15027" y="2194"/>
                    <a:pt x="14767" y="2500"/>
                    <a:pt x="14720" y="2524"/>
                  </a:cubicBezTo>
                  <a:cubicBezTo>
                    <a:pt x="14649" y="2548"/>
                    <a:pt x="14413" y="2406"/>
                    <a:pt x="14413" y="2406"/>
                  </a:cubicBezTo>
                  <a:cubicBezTo>
                    <a:pt x="14413" y="2406"/>
                    <a:pt x="14413" y="2406"/>
                    <a:pt x="14413" y="2406"/>
                  </a:cubicBezTo>
                  <a:cubicBezTo>
                    <a:pt x="14413" y="2406"/>
                    <a:pt x="14178" y="2336"/>
                    <a:pt x="14130" y="2265"/>
                  </a:cubicBezTo>
                  <a:cubicBezTo>
                    <a:pt x="14107" y="2218"/>
                    <a:pt x="14154" y="1841"/>
                    <a:pt x="14178" y="1440"/>
                  </a:cubicBezTo>
                  <a:cubicBezTo>
                    <a:pt x="14225" y="1040"/>
                    <a:pt x="14225" y="640"/>
                    <a:pt x="14178" y="592"/>
                  </a:cubicBezTo>
                  <a:cubicBezTo>
                    <a:pt x="14107" y="475"/>
                    <a:pt x="13753" y="380"/>
                    <a:pt x="13635" y="428"/>
                  </a:cubicBezTo>
                  <a:cubicBezTo>
                    <a:pt x="13588" y="428"/>
                    <a:pt x="13352" y="781"/>
                    <a:pt x="13140" y="1111"/>
                  </a:cubicBezTo>
                  <a:cubicBezTo>
                    <a:pt x="12928" y="1464"/>
                    <a:pt x="12739" y="1817"/>
                    <a:pt x="12716" y="1841"/>
                  </a:cubicBezTo>
                  <a:cubicBezTo>
                    <a:pt x="12645" y="1888"/>
                    <a:pt x="12385" y="1817"/>
                    <a:pt x="12385" y="1817"/>
                  </a:cubicBezTo>
                  <a:cubicBezTo>
                    <a:pt x="12385" y="1794"/>
                    <a:pt x="12385" y="1794"/>
                    <a:pt x="12385" y="1794"/>
                  </a:cubicBezTo>
                  <a:cubicBezTo>
                    <a:pt x="12385" y="1794"/>
                    <a:pt x="12126" y="1794"/>
                    <a:pt x="12079" y="1723"/>
                  </a:cubicBezTo>
                  <a:cubicBezTo>
                    <a:pt x="12055" y="1700"/>
                    <a:pt x="12008" y="1299"/>
                    <a:pt x="11937" y="922"/>
                  </a:cubicBezTo>
                  <a:cubicBezTo>
                    <a:pt x="11867" y="522"/>
                    <a:pt x="11796" y="121"/>
                    <a:pt x="11749" y="74"/>
                  </a:cubicBezTo>
                  <a:cubicBezTo>
                    <a:pt x="11631" y="-20"/>
                    <a:pt x="11277" y="-20"/>
                    <a:pt x="11159" y="51"/>
                  </a:cubicBezTo>
                  <a:cubicBezTo>
                    <a:pt x="11112" y="74"/>
                    <a:pt x="10971" y="451"/>
                    <a:pt x="10853" y="852"/>
                  </a:cubicBezTo>
                  <a:cubicBezTo>
                    <a:pt x="10735" y="1228"/>
                    <a:pt x="10617" y="1605"/>
                    <a:pt x="10593" y="1652"/>
                  </a:cubicBezTo>
                  <a:cubicBezTo>
                    <a:pt x="10523" y="1700"/>
                    <a:pt x="10287" y="1676"/>
                    <a:pt x="10287" y="1676"/>
                  </a:cubicBezTo>
                  <a:cubicBezTo>
                    <a:pt x="10263" y="1676"/>
                    <a:pt x="10263" y="1676"/>
                    <a:pt x="10263" y="1676"/>
                  </a:cubicBezTo>
                  <a:cubicBezTo>
                    <a:pt x="10263" y="1676"/>
                    <a:pt x="10027" y="1723"/>
                    <a:pt x="9957" y="1676"/>
                  </a:cubicBezTo>
                  <a:cubicBezTo>
                    <a:pt x="9910" y="1652"/>
                    <a:pt x="9792" y="1299"/>
                    <a:pt x="9627" y="922"/>
                  </a:cubicBezTo>
                  <a:cubicBezTo>
                    <a:pt x="9485" y="545"/>
                    <a:pt x="9296" y="192"/>
                    <a:pt x="9249" y="145"/>
                  </a:cubicBezTo>
                  <a:cubicBezTo>
                    <a:pt x="9131" y="98"/>
                    <a:pt x="8778" y="168"/>
                    <a:pt x="8683" y="263"/>
                  </a:cubicBezTo>
                  <a:cubicBezTo>
                    <a:pt x="8636" y="286"/>
                    <a:pt x="8589" y="710"/>
                    <a:pt x="8542" y="1087"/>
                  </a:cubicBezTo>
                  <a:cubicBezTo>
                    <a:pt x="8518" y="1511"/>
                    <a:pt x="8518" y="1888"/>
                    <a:pt x="8495" y="1935"/>
                  </a:cubicBezTo>
                  <a:cubicBezTo>
                    <a:pt x="8448" y="2006"/>
                    <a:pt x="8188" y="2053"/>
                    <a:pt x="8188" y="2053"/>
                  </a:cubicBezTo>
                  <a:cubicBezTo>
                    <a:pt x="8188" y="2053"/>
                    <a:pt x="8188" y="2053"/>
                    <a:pt x="8188" y="2053"/>
                  </a:cubicBezTo>
                  <a:cubicBezTo>
                    <a:pt x="8188" y="2053"/>
                    <a:pt x="7952" y="2147"/>
                    <a:pt x="7882" y="2124"/>
                  </a:cubicBezTo>
                  <a:cubicBezTo>
                    <a:pt x="7834" y="2100"/>
                    <a:pt x="7622" y="1770"/>
                    <a:pt x="7386" y="1464"/>
                  </a:cubicBezTo>
                  <a:cubicBezTo>
                    <a:pt x="7151" y="1134"/>
                    <a:pt x="6891" y="804"/>
                    <a:pt x="6820" y="804"/>
                  </a:cubicBezTo>
                  <a:cubicBezTo>
                    <a:pt x="6703" y="757"/>
                    <a:pt x="6372" y="922"/>
                    <a:pt x="6302" y="1016"/>
                  </a:cubicBezTo>
                  <a:cubicBezTo>
                    <a:pt x="6278" y="1087"/>
                    <a:pt x="6325" y="1488"/>
                    <a:pt x="6372" y="1888"/>
                  </a:cubicBezTo>
                  <a:cubicBezTo>
                    <a:pt x="6443" y="2265"/>
                    <a:pt x="6514" y="2665"/>
                    <a:pt x="6514" y="2712"/>
                  </a:cubicBezTo>
                  <a:cubicBezTo>
                    <a:pt x="6490" y="2783"/>
                    <a:pt x="6254" y="2877"/>
                    <a:pt x="6254" y="2877"/>
                  </a:cubicBezTo>
                  <a:cubicBezTo>
                    <a:pt x="6254" y="2877"/>
                    <a:pt x="6254" y="2877"/>
                    <a:pt x="6254" y="2877"/>
                  </a:cubicBezTo>
                  <a:cubicBezTo>
                    <a:pt x="6254" y="2877"/>
                    <a:pt x="6042" y="3042"/>
                    <a:pt x="5948" y="3019"/>
                  </a:cubicBezTo>
                  <a:cubicBezTo>
                    <a:pt x="5924" y="3019"/>
                    <a:pt x="5641" y="2759"/>
                    <a:pt x="5335" y="2500"/>
                  </a:cubicBezTo>
                  <a:cubicBezTo>
                    <a:pt x="5028" y="2241"/>
                    <a:pt x="4698" y="1982"/>
                    <a:pt x="4627" y="1982"/>
                  </a:cubicBezTo>
                  <a:cubicBezTo>
                    <a:pt x="4510" y="1982"/>
                    <a:pt x="4203" y="2218"/>
                    <a:pt x="4179" y="2336"/>
                  </a:cubicBezTo>
                  <a:cubicBezTo>
                    <a:pt x="4156" y="2383"/>
                    <a:pt x="4297" y="2759"/>
                    <a:pt x="4439" y="3136"/>
                  </a:cubicBezTo>
                  <a:cubicBezTo>
                    <a:pt x="4604" y="3513"/>
                    <a:pt x="4769" y="3867"/>
                    <a:pt x="4769" y="3914"/>
                  </a:cubicBezTo>
                  <a:cubicBezTo>
                    <a:pt x="4769" y="4008"/>
                    <a:pt x="4557" y="4149"/>
                    <a:pt x="4557" y="4149"/>
                  </a:cubicBezTo>
                  <a:cubicBezTo>
                    <a:pt x="4557" y="4149"/>
                    <a:pt x="4557" y="4149"/>
                    <a:pt x="4557" y="4149"/>
                  </a:cubicBezTo>
                  <a:cubicBezTo>
                    <a:pt x="4557" y="4149"/>
                    <a:pt x="4368" y="4338"/>
                    <a:pt x="4297" y="4361"/>
                  </a:cubicBezTo>
                  <a:cubicBezTo>
                    <a:pt x="4250" y="4361"/>
                    <a:pt x="3920" y="4173"/>
                    <a:pt x="3566" y="3984"/>
                  </a:cubicBezTo>
                  <a:cubicBezTo>
                    <a:pt x="3213" y="3796"/>
                    <a:pt x="2835" y="3631"/>
                    <a:pt x="2765" y="3655"/>
                  </a:cubicBezTo>
                  <a:cubicBezTo>
                    <a:pt x="2647" y="3678"/>
                    <a:pt x="2411" y="3961"/>
                    <a:pt x="2411" y="4079"/>
                  </a:cubicBezTo>
                  <a:cubicBezTo>
                    <a:pt x="2411" y="4149"/>
                    <a:pt x="2623" y="4479"/>
                    <a:pt x="2859" y="4809"/>
                  </a:cubicBezTo>
                  <a:cubicBezTo>
                    <a:pt x="3095" y="5139"/>
                    <a:pt x="3330" y="5445"/>
                    <a:pt x="3354" y="5492"/>
                  </a:cubicBezTo>
                  <a:cubicBezTo>
                    <a:pt x="3354" y="5586"/>
                    <a:pt x="3189" y="5775"/>
                    <a:pt x="3189" y="5775"/>
                  </a:cubicBezTo>
                  <a:cubicBezTo>
                    <a:pt x="3189" y="5775"/>
                    <a:pt x="3189" y="5775"/>
                    <a:pt x="3189" y="5775"/>
                  </a:cubicBezTo>
                  <a:cubicBezTo>
                    <a:pt x="3189" y="5775"/>
                    <a:pt x="3071" y="6010"/>
                    <a:pt x="3000" y="6034"/>
                  </a:cubicBezTo>
                  <a:cubicBezTo>
                    <a:pt x="2953" y="6034"/>
                    <a:pt x="2576" y="5939"/>
                    <a:pt x="2199" y="5822"/>
                  </a:cubicBezTo>
                  <a:cubicBezTo>
                    <a:pt x="1798" y="5727"/>
                    <a:pt x="1397" y="5657"/>
                    <a:pt x="1350" y="5680"/>
                  </a:cubicBezTo>
                  <a:cubicBezTo>
                    <a:pt x="1208" y="5751"/>
                    <a:pt x="1067" y="6081"/>
                    <a:pt x="1090" y="6199"/>
                  </a:cubicBezTo>
                  <a:cubicBezTo>
                    <a:pt x="1090" y="6246"/>
                    <a:pt x="1397" y="6552"/>
                    <a:pt x="1680" y="6811"/>
                  </a:cubicBezTo>
                  <a:cubicBezTo>
                    <a:pt x="1986" y="7070"/>
                    <a:pt x="2293" y="7306"/>
                    <a:pt x="2316" y="7353"/>
                  </a:cubicBezTo>
                  <a:cubicBezTo>
                    <a:pt x="2364" y="7447"/>
                    <a:pt x="2246" y="7659"/>
                    <a:pt x="2246" y="7659"/>
                  </a:cubicBezTo>
                  <a:cubicBezTo>
                    <a:pt x="2246" y="7659"/>
                    <a:pt x="2246" y="7659"/>
                    <a:pt x="2246" y="7659"/>
                  </a:cubicBezTo>
                  <a:cubicBezTo>
                    <a:pt x="2222" y="7659"/>
                    <a:pt x="2175" y="7918"/>
                    <a:pt x="2104" y="7965"/>
                  </a:cubicBezTo>
                  <a:cubicBezTo>
                    <a:pt x="2081" y="7989"/>
                    <a:pt x="1680" y="7965"/>
                    <a:pt x="1279" y="7942"/>
                  </a:cubicBezTo>
                  <a:cubicBezTo>
                    <a:pt x="878" y="7942"/>
                    <a:pt x="477" y="7965"/>
                    <a:pt x="430" y="8012"/>
                  </a:cubicBezTo>
                  <a:cubicBezTo>
                    <a:pt x="312" y="8083"/>
                    <a:pt x="241" y="8436"/>
                    <a:pt x="289" y="8554"/>
                  </a:cubicBezTo>
                  <a:cubicBezTo>
                    <a:pt x="312" y="8625"/>
                    <a:pt x="666" y="8837"/>
                    <a:pt x="1020" y="9002"/>
                  </a:cubicBezTo>
                  <a:cubicBezTo>
                    <a:pt x="1373" y="9190"/>
                    <a:pt x="1727" y="9355"/>
                    <a:pt x="1774" y="9402"/>
                  </a:cubicBezTo>
                  <a:cubicBezTo>
                    <a:pt x="1821" y="9473"/>
                    <a:pt x="1751" y="9708"/>
                    <a:pt x="1751" y="9708"/>
                  </a:cubicBezTo>
                  <a:cubicBezTo>
                    <a:pt x="1751" y="9732"/>
                    <a:pt x="1751" y="9732"/>
                    <a:pt x="1751" y="9732"/>
                  </a:cubicBezTo>
                  <a:cubicBezTo>
                    <a:pt x="1751" y="9732"/>
                    <a:pt x="1751" y="9967"/>
                    <a:pt x="1680" y="10038"/>
                  </a:cubicBezTo>
                  <a:cubicBezTo>
                    <a:pt x="1656" y="10062"/>
                    <a:pt x="1279" y="10132"/>
                    <a:pt x="878" y="10226"/>
                  </a:cubicBezTo>
                  <a:cubicBezTo>
                    <a:pt x="501" y="10321"/>
                    <a:pt x="100" y="10415"/>
                    <a:pt x="53" y="10462"/>
                  </a:cubicBezTo>
                  <a:cubicBezTo>
                    <a:pt x="-18" y="10580"/>
                    <a:pt x="-18" y="10933"/>
                    <a:pt x="53" y="11051"/>
                  </a:cubicBezTo>
                  <a:cubicBezTo>
                    <a:pt x="100" y="11098"/>
                    <a:pt x="477" y="11216"/>
                    <a:pt x="878" y="11310"/>
                  </a:cubicBezTo>
                  <a:cubicBezTo>
                    <a:pt x="1255" y="11404"/>
                    <a:pt x="1656" y="11498"/>
                    <a:pt x="1680" y="11522"/>
                  </a:cubicBezTo>
                  <a:cubicBezTo>
                    <a:pt x="1751" y="11569"/>
                    <a:pt x="1751" y="11828"/>
                    <a:pt x="1751" y="11828"/>
                  </a:cubicBezTo>
                  <a:cubicBezTo>
                    <a:pt x="1751" y="11828"/>
                    <a:pt x="1751" y="11828"/>
                    <a:pt x="1751" y="11828"/>
                  </a:cubicBezTo>
                  <a:cubicBezTo>
                    <a:pt x="1751" y="11828"/>
                    <a:pt x="1798" y="12087"/>
                    <a:pt x="1774" y="12158"/>
                  </a:cubicBezTo>
                  <a:cubicBezTo>
                    <a:pt x="1751" y="12205"/>
                    <a:pt x="1373" y="12346"/>
                    <a:pt x="1020" y="12535"/>
                  </a:cubicBezTo>
                  <a:cubicBezTo>
                    <a:pt x="666" y="12700"/>
                    <a:pt x="312" y="12888"/>
                    <a:pt x="289" y="12959"/>
                  </a:cubicBezTo>
                  <a:cubicBezTo>
                    <a:pt x="218" y="13077"/>
                    <a:pt x="312" y="13430"/>
                    <a:pt x="406" y="13501"/>
                  </a:cubicBezTo>
                  <a:cubicBezTo>
                    <a:pt x="454" y="13548"/>
                    <a:pt x="854" y="13571"/>
                    <a:pt x="1255" y="13595"/>
                  </a:cubicBezTo>
                  <a:cubicBezTo>
                    <a:pt x="1656" y="13595"/>
                    <a:pt x="2057" y="13571"/>
                    <a:pt x="2104" y="13595"/>
                  </a:cubicBezTo>
                  <a:cubicBezTo>
                    <a:pt x="2175" y="13642"/>
                    <a:pt x="2246" y="13901"/>
                    <a:pt x="2246" y="13901"/>
                  </a:cubicBezTo>
                  <a:cubicBezTo>
                    <a:pt x="2246" y="13901"/>
                    <a:pt x="2246" y="13901"/>
                    <a:pt x="2246" y="13901"/>
                  </a:cubicBezTo>
                  <a:cubicBezTo>
                    <a:pt x="2246" y="13901"/>
                    <a:pt x="2340" y="14137"/>
                    <a:pt x="2316" y="14207"/>
                  </a:cubicBezTo>
                  <a:cubicBezTo>
                    <a:pt x="2316" y="14254"/>
                    <a:pt x="2010" y="14466"/>
                    <a:pt x="1680" y="14725"/>
                  </a:cubicBezTo>
                  <a:cubicBezTo>
                    <a:pt x="1373" y="14985"/>
                    <a:pt x="1090" y="15267"/>
                    <a:pt x="1067" y="15314"/>
                  </a:cubicBezTo>
                  <a:cubicBezTo>
                    <a:pt x="1043" y="15456"/>
                    <a:pt x="1208" y="15785"/>
                    <a:pt x="1326" y="15833"/>
                  </a:cubicBezTo>
                  <a:cubicBezTo>
                    <a:pt x="1373" y="15856"/>
                    <a:pt x="1774" y="15809"/>
                    <a:pt x="2175" y="15715"/>
                  </a:cubicBezTo>
                  <a:cubicBezTo>
                    <a:pt x="2576" y="15621"/>
                    <a:pt x="2953" y="15526"/>
                    <a:pt x="3000" y="15526"/>
                  </a:cubicBezTo>
                  <a:cubicBezTo>
                    <a:pt x="3071" y="15550"/>
                    <a:pt x="3189" y="15785"/>
                    <a:pt x="3189" y="15785"/>
                  </a:cubicBezTo>
                  <a:cubicBezTo>
                    <a:pt x="3189" y="15785"/>
                    <a:pt x="3189" y="15785"/>
                    <a:pt x="3189" y="15785"/>
                  </a:cubicBezTo>
                  <a:cubicBezTo>
                    <a:pt x="3189" y="15785"/>
                    <a:pt x="3354" y="15997"/>
                    <a:pt x="3354" y="16068"/>
                  </a:cubicBezTo>
                  <a:cubicBezTo>
                    <a:pt x="3354" y="16115"/>
                    <a:pt x="3095" y="16398"/>
                    <a:pt x="2859" y="16728"/>
                  </a:cubicBezTo>
                  <a:cubicBezTo>
                    <a:pt x="2599" y="17034"/>
                    <a:pt x="2387" y="17387"/>
                    <a:pt x="2387" y="17434"/>
                  </a:cubicBezTo>
                  <a:cubicBezTo>
                    <a:pt x="2387" y="17576"/>
                    <a:pt x="2623" y="17858"/>
                    <a:pt x="2741" y="17882"/>
                  </a:cubicBezTo>
                  <a:cubicBezTo>
                    <a:pt x="2812" y="17905"/>
                    <a:pt x="3189" y="17741"/>
                    <a:pt x="3543" y="17576"/>
                  </a:cubicBezTo>
                  <a:cubicBezTo>
                    <a:pt x="3896" y="17387"/>
                    <a:pt x="4250" y="17199"/>
                    <a:pt x="4297" y="17199"/>
                  </a:cubicBezTo>
                  <a:cubicBezTo>
                    <a:pt x="4392" y="17199"/>
                    <a:pt x="4557" y="17411"/>
                    <a:pt x="4557" y="17411"/>
                  </a:cubicBezTo>
                  <a:cubicBezTo>
                    <a:pt x="4557" y="17411"/>
                    <a:pt x="4557" y="17411"/>
                    <a:pt x="4557" y="17411"/>
                  </a:cubicBezTo>
                  <a:cubicBezTo>
                    <a:pt x="4557" y="17411"/>
                    <a:pt x="4745" y="17576"/>
                    <a:pt x="4769" y="17646"/>
                  </a:cubicBezTo>
                  <a:cubicBezTo>
                    <a:pt x="4769" y="17670"/>
                    <a:pt x="4604" y="18023"/>
                    <a:pt x="4439" y="18400"/>
                  </a:cubicBezTo>
                  <a:cubicBezTo>
                    <a:pt x="4274" y="18753"/>
                    <a:pt x="4132" y="19130"/>
                    <a:pt x="4156" y="19201"/>
                  </a:cubicBezTo>
                  <a:cubicBezTo>
                    <a:pt x="4179" y="19342"/>
                    <a:pt x="4486" y="19554"/>
                    <a:pt x="4604" y="19554"/>
                  </a:cubicBezTo>
                  <a:cubicBezTo>
                    <a:pt x="4675" y="19554"/>
                    <a:pt x="5005" y="19319"/>
                    <a:pt x="5311" y="19060"/>
                  </a:cubicBezTo>
                  <a:cubicBezTo>
                    <a:pt x="5618" y="18801"/>
                    <a:pt x="5924" y="18541"/>
                    <a:pt x="5972" y="18518"/>
                  </a:cubicBezTo>
                  <a:cubicBezTo>
                    <a:pt x="6042" y="18518"/>
                    <a:pt x="6254" y="18659"/>
                    <a:pt x="6254" y="18659"/>
                  </a:cubicBezTo>
                  <a:cubicBezTo>
                    <a:pt x="6254" y="18659"/>
                    <a:pt x="6254" y="18659"/>
                    <a:pt x="6254" y="18659"/>
                  </a:cubicBezTo>
                  <a:cubicBezTo>
                    <a:pt x="6254" y="18659"/>
                    <a:pt x="6490" y="18777"/>
                    <a:pt x="6514" y="18848"/>
                  </a:cubicBezTo>
                  <a:cubicBezTo>
                    <a:pt x="6537" y="18895"/>
                    <a:pt x="6443" y="19272"/>
                    <a:pt x="6372" y="19648"/>
                  </a:cubicBezTo>
                  <a:cubicBezTo>
                    <a:pt x="6302" y="20049"/>
                    <a:pt x="6231" y="20449"/>
                    <a:pt x="6278" y="20520"/>
                  </a:cubicBezTo>
                  <a:cubicBezTo>
                    <a:pt x="6325" y="20638"/>
                    <a:pt x="6679" y="20779"/>
                    <a:pt x="6797" y="20732"/>
                  </a:cubicBezTo>
                  <a:cubicBezTo>
                    <a:pt x="6844" y="20732"/>
                    <a:pt x="7127" y="20426"/>
                    <a:pt x="7363" y="20096"/>
                  </a:cubicBezTo>
                  <a:cubicBezTo>
                    <a:pt x="7622" y="19790"/>
                    <a:pt x="7834" y="19460"/>
                    <a:pt x="7882" y="19436"/>
                  </a:cubicBezTo>
                  <a:cubicBezTo>
                    <a:pt x="7952" y="19389"/>
                    <a:pt x="8188" y="19507"/>
                    <a:pt x="8188" y="19507"/>
                  </a:cubicBezTo>
                  <a:cubicBezTo>
                    <a:pt x="8188" y="19507"/>
                    <a:pt x="8188" y="19507"/>
                    <a:pt x="8188" y="19507"/>
                  </a:cubicBezTo>
                  <a:cubicBezTo>
                    <a:pt x="8188" y="19507"/>
                    <a:pt x="8448" y="19554"/>
                    <a:pt x="8495" y="19625"/>
                  </a:cubicBezTo>
                  <a:cubicBezTo>
                    <a:pt x="8518" y="19648"/>
                    <a:pt x="8518" y="20049"/>
                    <a:pt x="8542" y="20449"/>
                  </a:cubicBezTo>
                  <a:cubicBezTo>
                    <a:pt x="8565" y="20850"/>
                    <a:pt x="8589" y="21250"/>
                    <a:pt x="8636" y="21297"/>
                  </a:cubicBezTo>
                  <a:cubicBezTo>
                    <a:pt x="8730" y="21392"/>
                    <a:pt x="9084" y="21462"/>
                    <a:pt x="9202" y="21392"/>
                  </a:cubicBezTo>
                  <a:cubicBezTo>
                    <a:pt x="9249" y="21368"/>
                    <a:pt x="9438" y="21015"/>
                    <a:pt x="9603" y="20638"/>
                  </a:cubicBezTo>
                  <a:cubicBezTo>
                    <a:pt x="9768" y="20284"/>
                    <a:pt x="9933" y="19908"/>
                    <a:pt x="9957" y="19884"/>
                  </a:cubicBezTo>
                  <a:cubicBezTo>
                    <a:pt x="10027" y="19813"/>
                    <a:pt x="10263" y="19860"/>
                    <a:pt x="10263" y="19860"/>
                  </a:cubicBezTo>
                  <a:cubicBezTo>
                    <a:pt x="10287" y="19884"/>
                    <a:pt x="10287" y="19884"/>
                    <a:pt x="10287" y="19884"/>
                  </a:cubicBezTo>
                  <a:cubicBezTo>
                    <a:pt x="10287" y="19884"/>
                    <a:pt x="10546" y="19860"/>
                    <a:pt x="10593" y="19908"/>
                  </a:cubicBezTo>
                  <a:cubicBezTo>
                    <a:pt x="10617" y="19931"/>
                    <a:pt x="10711" y="20332"/>
                    <a:pt x="10829" y="20708"/>
                  </a:cubicBezTo>
                  <a:cubicBezTo>
                    <a:pt x="10947" y="21085"/>
                    <a:pt x="11065" y="21462"/>
                    <a:pt x="11136" y="21509"/>
                  </a:cubicBezTo>
                  <a:cubicBezTo>
                    <a:pt x="11230" y="21580"/>
                    <a:pt x="11607" y="21556"/>
                    <a:pt x="11702" y="21486"/>
                  </a:cubicBezTo>
                  <a:cubicBezTo>
                    <a:pt x="11749" y="21439"/>
                    <a:pt x="11843" y="21038"/>
                    <a:pt x="11914" y="20661"/>
                  </a:cubicBezTo>
                  <a:cubicBezTo>
                    <a:pt x="12008" y="20261"/>
                    <a:pt x="12055" y="19860"/>
                    <a:pt x="12079" y="19837"/>
                  </a:cubicBezTo>
                  <a:cubicBezTo>
                    <a:pt x="12126" y="19766"/>
                    <a:pt x="12385" y="19743"/>
                    <a:pt x="12385" y="19743"/>
                  </a:cubicBezTo>
                  <a:cubicBezTo>
                    <a:pt x="12385" y="19743"/>
                    <a:pt x="12385" y="19743"/>
                    <a:pt x="12385" y="19743"/>
                  </a:cubicBezTo>
                  <a:cubicBezTo>
                    <a:pt x="12385" y="19743"/>
                    <a:pt x="12645" y="19696"/>
                    <a:pt x="12716" y="19719"/>
                  </a:cubicBezTo>
                  <a:cubicBezTo>
                    <a:pt x="12739" y="19743"/>
                    <a:pt x="12928" y="20096"/>
                    <a:pt x="13116" y="20426"/>
                  </a:cubicBezTo>
                  <a:cubicBezTo>
                    <a:pt x="13305" y="20779"/>
                    <a:pt x="13541" y="21132"/>
                    <a:pt x="13588" y="21156"/>
                  </a:cubicBezTo>
                  <a:cubicBezTo>
                    <a:pt x="13730" y="21203"/>
                    <a:pt x="14060" y="21085"/>
                    <a:pt x="14154" y="20991"/>
                  </a:cubicBezTo>
                  <a:cubicBezTo>
                    <a:pt x="14178" y="20944"/>
                    <a:pt x="14178" y="20544"/>
                    <a:pt x="14178" y="20120"/>
                  </a:cubicBezTo>
                  <a:cubicBezTo>
                    <a:pt x="14154" y="19719"/>
                    <a:pt x="14130" y="19342"/>
                    <a:pt x="14130" y="19295"/>
                  </a:cubicBezTo>
                  <a:cubicBezTo>
                    <a:pt x="14178" y="19201"/>
                    <a:pt x="14413" y="19154"/>
                    <a:pt x="14413" y="19154"/>
                  </a:cubicBezTo>
                  <a:cubicBezTo>
                    <a:pt x="14413" y="19154"/>
                    <a:pt x="14413" y="19154"/>
                    <a:pt x="14413" y="19154"/>
                  </a:cubicBezTo>
                  <a:cubicBezTo>
                    <a:pt x="14413" y="19154"/>
                    <a:pt x="14649" y="19012"/>
                    <a:pt x="14720" y="19036"/>
                  </a:cubicBezTo>
                  <a:cubicBezTo>
                    <a:pt x="14767" y="19036"/>
                    <a:pt x="15027" y="19342"/>
                    <a:pt x="15286" y="19648"/>
                  </a:cubicBezTo>
                  <a:cubicBezTo>
                    <a:pt x="15569" y="19931"/>
                    <a:pt x="15852" y="20214"/>
                    <a:pt x="15923" y="20237"/>
                  </a:cubicBezTo>
                  <a:cubicBezTo>
                    <a:pt x="16041" y="20237"/>
                    <a:pt x="16371" y="20049"/>
                    <a:pt x="16418" y="19931"/>
                  </a:cubicBezTo>
                  <a:cubicBezTo>
                    <a:pt x="16441" y="19884"/>
                    <a:pt x="16347" y="19484"/>
                    <a:pt x="16229" y="19107"/>
                  </a:cubicBezTo>
                  <a:cubicBezTo>
                    <a:pt x="16135" y="18706"/>
                    <a:pt x="15993" y="18329"/>
                    <a:pt x="16017" y="18306"/>
                  </a:cubicBezTo>
                  <a:cubicBezTo>
                    <a:pt x="16017" y="18212"/>
                    <a:pt x="16253" y="18094"/>
                    <a:pt x="16253" y="18094"/>
                  </a:cubicBezTo>
                  <a:cubicBezTo>
                    <a:pt x="16253" y="18094"/>
                    <a:pt x="16253" y="18094"/>
                    <a:pt x="16253" y="18094"/>
                  </a:cubicBezTo>
                  <a:cubicBezTo>
                    <a:pt x="16253" y="18094"/>
                    <a:pt x="16441" y="17905"/>
                    <a:pt x="16536" y="17905"/>
                  </a:cubicBezTo>
                  <a:cubicBezTo>
                    <a:pt x="16559" y="17905"/>
                    <a:pt x="16889" y="18141"/>
                    <a:pt x="17220" y="18377"/>
                  </a:cubicBezTo>
                  <a:cubicBezTo>
                    <a:pt x="17550" y="18589"/>
                    <a:pt x="17880" y="18801"/>
                    <a:pt x="17951" y="18801"/>
                  </a:cubicBezTo>
                  <a:cubicBezTo>
                    <a:pt x="18092" y="18777"/>
                    <a:pt x="18351" y="18518"/>
                    <a:pt x="18375" y="18400"/>
                  </a:cubicBezTo>
                  <a:cubicBezTo>
                    <a:pt x="18375" y="18353"/>
                    <a:pt x="18210" y="17976"/>
                    <a:pt x="18021" y="17623"/>
                  </a:cubicBezTo>
                  <a:cubicBezTo>
                    <a:pt x="17809" y="17269"/>
                    <a:pt x="17620" y="16940"/>
                    <a:pt x="17597" y="16893"/>
                  </a:cubicBezTo>
                  <a:cubicBezTo>
                    <a:pt x="17597" y="16798"/>
                    <a:pt x="17785" y="16633"/>
                    <a:pt x="17785" y="16633"/>
                  </a:cubicBezTo>
                  <a:cubicBezTo>
                    <a:pt x="17785" y="16633"/>
                    <a:pt x="17785" y="16633"/>
                    <a:pt x="17785" y="16633"/>
                  </a:cubicBezTo>
                  <a:cubicBezTo>
                    <a:pt x="17785" y="16633"/>
                    <a:pt x="17951" y="16421"/>
                    <a:pt x="18021" y="16398"/>
                  </a:cubicBezTo>
                  <a:cubicBezTo>
                    <a:pt x="18068" y="16398"/>
                    <a:pt x="18422" y="16539"/>
                    <a:pt x="18799" y="16681"/>
                  </a:cubicBezTo>
                  <a:cubicBezTo>
                    <a:pt x="19153" y="16822"/>
                    <a:pt x="19554" y="16963"/>
                    <a:pt x="19625" y="16940"/>
                  </a:cubicBezTo>
                  <a:cubicBezTo>
                    <a:pt x="19743" y="16893"/>
                    <a:pt x="19931" y="16586"/>
                    <a:pt x="19931" y="16445"/>
                  </a:cubicBezTo>
                  <a:cubicBezTo>
                    <a:pt x="19931" y="16398"/>
                    <a:pt x="19672" y="16068"/>
                    <a:pt x="19413" y="15785"/>
                  </a:cubicBezTo>
                  <a:cubicBezTo>
                    <a:pt x="19130" y="15479"/>
                    <a:pt x="18847" y="15197"/>
                    <a:pt x="18847" y="15173"/>
                  </a:cubicBezTo>
                  <a:cubicBezTo>
                    <a:pt x="18823" y="15079"/>
                    <a:pt x="18965" y="14867"/>
                    <a:pt x="18965" y="14867"/>
                  </a:cubicBezTo>
                  <a:cubicBezTo>
                    <a:pt x="18965" y="14867"/>
                    <a:pt x="18965" y="14867"/>
                    <a:pt x="18965" y="14867"/>
                  </a:cubicBezTo>
                  <a:cubicBezTo>
                    <a:pt x="18965" y="14867"/>
                    <a:pt x="19059" y="14631"/>
                    <a:pt x="19130" y="14584"/>
                  </a:cubicBezTo>
                  <a:cubicBezTo>
                    <a:pt x="19153" y="14561"/>
                    <a:pt x="19554" y="14631"/>
                    <a:pt x="19931" y="14678"/>
                  </a:cubicBezTo>
                  <a:cubicBezTo>
                    <a:pt x="20332" y="14749"/>
                    <a:pt x="20733" y="14773"/>
                    <a:pt x="20804" y="14725"/>
                  </a:cubicBezTo>
                  <a:cubicBezTo>
                    <a:pt x="20922" y="14678"/>
                    <a:pt x="21040" y="14325"/>
                    <a:pt x="20992" y="14207"/>
                  </a:cubicBezTo>
                  <a:cubicBezTo>
                    <a:pt x="20992" y="14137"/>
                    <a:pt x="20662" y="13901"/>
                    <a:pt x="20332" y="13665"/>
                  </a:cubicBezTo>
                  <a:cubicBezTo>
                    <a:pt x="20002" y="13430"/>
                    <a:pt x="19648" y="13242"/>
                    <a:pt x="19625" y="13194"/>
                  </a:cubicBezTo>
                  <a:cubicBezTo>
                    <a:pt x="19578" y="13124"/>
                    <a:pt x="19672" y="12888"/>
                    <a:pt x="19672" y="12888"/>
                  </a:cubicBezTo>
                  <a:cubicBezTo>
                    <a:pt x="19672" y="12888"/>
                    <a:pt x="19672" y="12888"/>
                    <a:pt x="19672" y="12888"/>
                  </a:cubicBezTo>
                  <a:cubicBezTo>
                    <a:pt x="19696" y="12888"/>
                    <a:pt x="19719" y="12629"/>
                    <a:pt x="19790" y="12582"/>
                  </a:cubicBezTo>
                  <a:cubicBezTo>
                    <a:pt x="19813" y="12535"/>
                    <a:pt x="20191" y="12535"/>
                    <a:pt x="20592" y="12488"/>
                  </a:cubicBezTo>
                  <a:cubicBezTo>
                    <a:pt x="20992" y="12441"/>
                    <a:pt x="21393" y="12370"/>
                    <a:pt x="21441" y="12323"/>
                  </a:cubicBezTo>
                  <a:cubicBezTo>
                    <a:pt x="21535" y="12229"/>
                    <a:pt x="21582" y="11875"/>
                    <a:pt x="21511" y="11758"/>
                  </a:cubicBezTo>
                  <a:cubicBezTo>
                    <a:pt x="21488" y="11710"/>
                    <a:pt x="21110" y="11546"/>
                    <a:pt x="20733" y="11404"/>
                  </a:cubicBezTo>
                  <a:close/>
                </a:path>
              </a:pathLst>
            </a:custGeom>
            <a:solidFill>
              <a:schemeClr val="accent3"/>
            </a:solidFill>
            <a:ln w="12700" cap="flat">
              <a:noFill/>
              <a:miter lim="400000"/>
            </a:ln>
            <a:effectLst/>
          </p:spPr>
          <p:txBody>
            <a:bodyPr wrap="square" lIns="34289" tIns="34289" rIns="34289" bIns="34289" numCol="1" anchor="t">
              <a:noAutofit/>
            </a:bodyPr>
            <a:lstStyle/>
            <a:p>
              <a:endParaRPr sz="1013"/>
            </a:p>
          </p:txBody>
        </p:sp>
        <p:sp>
          <p:nvSpPr>
            <p:cNvPr id="4" name="Shape 384">
              <a:extLst>
                <a:ext uri="{FF2B5EF4-FFF2-40B4-BE49-F238E27FC236}">
                  <a16:creationId xmlns:a16="http://schemas.microsoft.com/office/drawing/2014/main" id="{FD74E6D2-09F2-402A-957D-F47A382F5EA1}"/>
                </a:ext>
              </a:extLst>
            </p:cNvPr>
            <p:cNvSpPr/>
            <p:nvPr/>
          </p:nvSpPr>
          <p:spPr>
            <a:xfrm rot="10800000" flipH="1">
              <a:off x="401728" y="417765"/>
              <a:ext cx="1418029" cy="1418905"/>
            </a:xfrm>
            <a:prstGeom prst="ellipse">
              <a:avLst/>
            </a:prstGeom>
            <a:solidFill>
              <a:schemeClr val="bg1"/>
            </a:solidFill>
            <a:ln w="12700" cap="flat">
              <a:noFill/>
              <a:miter lim="400000"/>
            </a:ln>
            <a:effectLst/>
          </p:spPr>
          <p:txBody>
            <a:bodyPr wrap="square" lIns="34289" tIns="34289" rIns="34289" bIns="34289" numCol="1" anchor="t">
              <a:noAutofit/>
            </a:bodyPr>
            <a:lstStyle/>
            <a:p>
              <a:endParaRPr sz="1013"/>
            </a:p>
          </p:txBody>
        </p:sp>
      </p:grpSp>
      <p:grpSp>
        <p:nvGrpSpPr>
          <p:cNvPr id="5" name="Group 385">
            <a:extLst>
              <a:ext uri="{FF2B5EF4-FFF2-40B4-BE49-F238E27FC236}">
                <a16:creationId xmlns:a16="http://schemas.microsoft.com/office/drawing/2014/main" id="{8616E8D6-7F5F-4B26-8D22-ACDF4A2258F2}"/>
              </a:ext>
            </a:extLst>
          </p:cNvPr>
          <p:cNvGrpSpPr/>
          <p:nvPr/>
        </p:nvGrpSpPr>
        <p:grpSpPr>
          <a:xfrm>
            <a:off x="3171956" y="2009047"/>
            <a:ext cx="918017" cy="919544"/>
            <a:chOff x="162568" y="177766"/>
            <a:chExt cx="1894676" cy="1897830"/>
          </a:xfrm>
        </p:grpSpPr>
        <p:sp>
          <p:nvSpPr>
            <p:cNvPr id="6" name="Shape 383">
              <a:extLst>
                <a:ext uri="{FF2B5EF4-FFF2-40B4-BE49-F238E27FC236}">
                  <a16:creationId xmlns:a16="http://schemas.microsoft.com/office/drawing/2014/main" id="{9D2E1728-A72B-4EB9-9554-5605430FF0E6}"/>
                </a:ext>
              </a:extLst>
            </p:cNvPr>
            <p:cNvSpPr/>
            <p:nvPr/>
          </p:nvSpPr>
          <p:spPr>
            <a:xfrm rot="10800000" flipH="1">
              <a:off x="162568" y="177766"/>
              <a:ext cx="1894676" cy="1897830"/>
            </a:xfrm>
            <a:custGeom>
              <a:avLst/>
              <a:gdLst/>
              <a:ahLst/>
              <a:cxnLst>
                <a:cxn ang="0">
                  <a:pos x="wd2" y="hd2"/>
                </a:cxn>
                <a:cxn ang="5400000">
                  <a:pos x="wd2" y="hd2"/>
                </a:cxn>
                <a:cxn ang="10800000">
                  <a:pos x="wd2" y="hd2"/>
                </a:cxn>
                <a:cxn ang="16200000">
                  <a:pos x="wd2" y="hd2"/>
                </a:cxn>
              </a:cxnLst>
              <a:rect l="0" t="0" r="r" b="b"/>
              <a:pathLst>
                <a:path w="21546" h="21552" extrusionOk="0">
                  <a:moveTo>
                    <a:pt x="20733" y="11404"/>
                  </a:moveTo>
                  <a:cubicBezTo>
                    <a:pt x="20356" y="11263"/>
                    <a:pt x="19979" y="11122"/>
                    <a:pt x="19955" y="11098"/>
                  </a:cubicBezTo>
                  <a:cubicBezTo>
                    <a:pt x="19884" y="11027"/>
                    <a:pt x="19931" y="10792"/>
                    <a:pt x="19931" y="10792"/>
                  </a:cubicBezTo>
                  <a:cubicBezTo>
                    <a:pt x="19931" y="10768"/>
                    <a:pt x="19931" y="10768"/>
                    <a:pt x="19931" y="10768"/>
                  </a:cubicBezTo>
                  <a:cubicBezTo>
                    <a:pt x="19931" y="10768"/>
                    <a:pt x="19908" y="10509"/>
                    <a:pt x="19955" y="10462"/>
                  </a:cubicBezTo>
                  <a:cubicBezTo>
                    <a:pt x="19979" y="10415"/>
                    <a:pt x="20356" y="10321"/>
                    <a:pt x="20733" y="10179"/>
                  </a:cubicBezTo>
                  <a:cubicBezTo>
                    <a:pt x="21110" y="10038"/>
                    <a:pt x="21488" y="9897"/>
                    <a:pt x="21511" y="9826"/>
                  </a:cubicBezTo>
                  <a:cubicBezTo>
                    <a:pt x="21582" y="9732"/>
                    <a:pt x="21535" y="9355"/>
                    <a:pt x="21441" y="9261"/>
                  </a:cubicBezTo>
                  <a:cubicBezTo>
                    <a:pt x="21417" y="9214"/>
                    <a:pt x="21016" y="9143"/>
                    <a:pt x="20615" y="9096"/>
                  </a:cubicBezTo>
                  <a:cubicBezTo>
                    <a:pt x="20214" y="9049"/>
                    <a:pt x="19813" y="9002"/>
                    <a:pt x="19790" y="8978"/>
                  </a:cubicBezTo>
                  <a:cubicBezTo>
                    <a:pt x="19696" y="8931"/>
                    <a:pt x="19672" y="8672"/>
                    <a:pt x="19672" y="8672"/>
                  </a:cubicBezTo>
                  <a:cubicBezTo>
                    <a:pt x="19672" y="8672"/>
                    <a:pt x="19672" y="8672"/>
                    <a:pt x="19672" y="8672"/>
                  </a:cubicBezTo>
                  <a:cubicBezTo>
                    <a:pt x="19672" y="8672"/>
                    <a:pt x="19601" y="8436"/>
                    <a:pt x="19625" y="8366"/>
                  </a:cubicBezTo>
                  <a:cubicBezTo>
                    <a:pt x="19648" y="8318"/>
                    <a:pt x="19979" y="8130"/>
                    <a:pt x="20332" y="7918"/>
                  </a:cubicBezTo>
                  <a:cubicBezTo>
                    <a:pt x="20662" y="7706"/>
                    <a:pt x="20992" y="7447"/>
                    <a:pt x="21016" y="7400"/>
                  </a:cubicBezTo>
                  <a:cubicBezTo>
                    <a:pt x="21063" y="7259"/>
                    <a:pt x="20922" y="6929"/>
                    <a:pt x="20827" y="6858"/>
                  </a:cubicBezTo>
                  <a:cubicBezTo>
                    <a:pt x="20757" y="6811"/>
                    <a:pt x="20356" y="6835"/>
                    <a:pt x="19955" y="6882"/>
                  </a:cubicBezTo>
                  <a:cubicBezTo>
                    <a:pt x="19554" y="6929"/>
                    <a:pt x="19177" y="6976"/>
                    <a:pt x="19130" y="6952"/>
                  </a:cubicBezTo>
                  <a:cubicBezTo>
                    <a:pt x="19035" y="6929"/>
                    <a:pt x="18965" y="6693"/>
                    <a:pt x="18965" y="6693"/>
                  </a:cubicBezTo>
                  <a:cubicBezTo>
                    <a:pt x="18965" y="6693"/>
                    <a:pt x="18965" y="6693"/>
                    <a:pt x="18965" y="6693"/>
                  </a:cubicBezTo>
                  <a:cubicBezTo>
                    <a:pt x="18965" y="6693"/>
                    <a:pt x="18823" y="6458"/>
                    <a:pt x="18823" y="6387"/>
                  </a:cubicBezTo>
                  <a:cubicBezTo>
                    <a:pt x="18847" y="6363"/>
                    <a:pt x="19130" y="6081"/>
                    <a:pt x="19413" y="5798"/>
                  </a:cubicBezTo>
                  <a:cubicBezTo>
                    <a:pt x="19672" y="5515"/>
                    <a:pt x="19955" y="5209"/>
                    <a:pt x="19955" y="5139"/>
                  </a:cubicBezTo>
                  <a:cubicBezTo>
                    <a:pt x="19955" y="4997"/>
                    <a:pt x="19766" y="4691"/>
                    <a:pt x="19648" y="4667"/>
                  </a:cubicBezTo>
                  <a:cubicBezTo>
                    <a:pt x="19578" y="4644"/>
                    <a:pt x="19200" y="4738"/>
                    <a:pt x="18799" y="4879"/>
                  </a:cubicBezTo>
                  <a:cubicBezTo>
                    <a:pt x="18422" y="4997"/>
                    <a:pt x="18068" y="5162"/>
                    <a:pt x="18021" y="5162"/>
                  </a:cubicBezTo>
                  <a:cubicBezTo>
                    <a:pt x="17927" y="5139"/>
                    <a:pt x="17785" y="4927"/>
                    <a:pt x="17785" y="4927"/>
                  </a:cubicBezTo>
                  <a:cubicBezTo>
                    <a:pt x="17785" y="4927"/>
                    <a:pt x="17785" y="4927"/>
                    <a:pt x="17785" y="4927"/>
                  </a:cubicBezTo>
                  <a:cubicBezTo>
                    <a:pt x="17785" y="4927"/>
                    <a:pt x="17620" y="4738"/>
                    <a:pt x="17597" y="4667"/>
                  </a:cubicBezTo>
                  <a:cubicBezTo>
                    <a:pt x="17597" y="4620"/>
                    <a:pt x="17809" y="4291"/>
                    <a:pt x="18021" y="3961"/>
                  </a:cubicBezTo>
                  <a:cubicBezTo>
                    <a:pt x="18234" y="3607"/>
                    <a:pt x="18422" y="3254"/>
                    <a:pt x="18399" y="3183"/>
                  </a:cubicBezTo>
                  <a:cubicBezTo>
                    <a:pt x="18375" y="3042"/>
                    <a:pt x="18116" y="2807"/>
                    <a:pt x="17998" y="2783"/>
                  </a:cubicBezTo>
                  <a:cubicBezTo>
                    <a:pt x="17927" y="2783"/>
                    <a:pt x="17573" y="2971"/>
                    <a:pt x="17243" y="3183"/>
                  </a:cubicBezTo>
                  <a:cubicBezTo>
                    <a:pt x="16889" y="3395"/>
                    <a:pt x="16559" y="3631"/>
                    <a:pt x="16512" y="3631"/>
                  </a:cubicBezTo>
                  <a:cubicBezTo>
                    <a:pt x="16441" y="3655"/>
                    <a:pt x="16253" y="3466"/>
                    <a:pt x="16253" y="3466"/>
                  </a:cubicBezTo>
                  <a:cubicBezTo>
                    <a:pt x="16253" y="3466"/>
                    <a:pt x="16253" y="3466"/>
                    <a:pt x="16253" y="3466"/>
                  </a:cubicBezTo>
                  <a:cubicBezTo>
                    <a:pt x="16253" y="3466"/>
                    <a:pt x="16041" y="3325"/>
                    <a:pt x="16017" y="3254"/>
                  </a:cubicBezTo>
                  <a:cubicBezTo>
                    <a:pt x="15993" y="3231"/>
                    <a:pt x="16135" y="2854"/>
                    <a:pt x="16253" y="2477"/>
                  </a:cubicBezTo>
                  <a:cubicBezTo>
                    <a:pt x="16371" y="2100"/>
                    <a:pt x="16465" y="1700"/>
                    <a:pt x="16441" y="1629"/>
                  </a:cubicBezTo>
                  <a:cubicBezTo>
                    <a:pt x="16394" y="1511"/>
                    <a:pt x="16088" y="1346"/>
                    <a:pt x="15946" y="1346"/>
                  </a:cubicBezTo>
                  <a:cubicBezTo>
                    <a:pt x="15899" y="1346"/>
                    <a:pt x="15592" y="1629"/>
                    <a:pt x="15310" y="1912"/>
                  </a:cubicBezTo>
                  <a:cubicBezTo>
                    <a:pt x="15027" y="2194"/>
                    <a:pt x="14767" y="2500"/>
                    <a:pt x="14720" y="2524"/>
                  </a:cubicBezTo>
                  <a:cubicBezTo>
                    <a:pt x="14649" y="2548"/>
                    <a:pt x="14413" y="2406"/>
                    <a:pt x="14413" y="2406"/>
                  </a:cubicBezTo>
                  <a:cubicBezTo>
                    <a:pt x="14413" y="2406"/>
                    <a:pt x="14413" y="2406"/>
                    <a:pt x="14413" y="2406"/>
                  </a:cubicBezTo>
                  <a:cubicBezTo>
                    <a:pt x="14413" y="2406"/>
                    <a:pt x="14178" y="2336"/>
                    <a:pt x="14130" y="2265"/>
                  </a:cubicBezTo>
                  <a:cubicBezTo>
                    <a:pt x="14107" y="2218"/>
                    <a:pt x="14154" y="1841"/>
                    <a:pt x="14178" y="1440"/>
                  </a:cubicBezTo>
                  <a:cubicBezTo>
                    <a:pt x="14225" y="1040"/>
                    <a:pt x="14225" y="640"/>
                    <a:pt x="14178" y="592"/>
                  </a:cubicBezTo>
                  <a:cubicBezTo>
                    <a:pt x="14107" y="475"/>
                    <a:pt x="13753" y="380"/>
                    <a:pt x="13635" y="428"/>
                  </a:cubicBezTo>
                  <a:cubicBezTo>
                    <a:pt x="13588" y="428"/>
                    <a:pt x="13352" y="781"/>
                    <a:pt x="13140" y="1111"/>
                  </a:cubicBezTo>
                  <a:cubicBezTo>
                    <a:pt x="12928" y="1464"/>
                    <a:pt x="12739" y="1817"/>
                    <a:pt x="12716" y="1841"/>
                  </a:cubicBezTo>
                  <a:cubicBezTo>
                    <a:pt x="12645" y="1888"/>
                    <a:pt x="12385" y="1817"/>
                    <a:pt x="12385" y="1817"/>
                  </a:cubicBezTo>
                  <a:cubicBezTo>
                    <a:pt x="12385" y="1794"/>
                    <a:pt x="12385" y="1794"/>
                    <a:pt x="12385" y="1794"/>
                  </a:cubicBezTo>
                  <a:cubicBezTo>
                    <a:pt x="12385" y="1794"/>
                    <a:pt x="12126" y="1794"/>
                    <a:pt x="12079" y="1723"/>
                  </a:cubicBezTo>
                  <a:cubicBezTo>
                    <a:pt x="12055" y="1700"/>
                    <a:pt x="12008" y="1299"/>
                    <a:pt x="11937" y="922"/>
                  </a:cubicBezTo>
                  <a:cubicBezTo>
                    <a:pt x="11867" y="522"/>
                    <a:pt x="11796" y="121"/>
                    <a:pt x="11749" y="74"/>
                  </a:cubicBezTo>
                  <a:cubicBezTo>
                    <a:pt x="11631" y="-20"/>
                    <a:pt x="11277" y="-20"/>
                    <a:pt x="11159" y="51"/>
                  </a:cubicBezTo>
                  <a:cubicBezTo>
                    <a:pt x="11112" y="74"/>
                    <a:pt x="10971" y="451"/>
                    <a:pt x="10853" y="852"/>
                  </a:cubicBezTo>
                  <a:cubicBezTo>
                    <a:pt x="10735" y="1228"/>
                    <a:pt x="10617" y="1605"/>
                    <a:pt x="10593" y="1652"/>
                  </a:cubicBezTo>
                  <a:cubicBezTo>
                    <a:pt x="10523" y="1700"/>
                    <a:pt x="10287" y="1676"/>
                    <a:pt x="10287" y="1676"/>
                  </a:cubicBezTo>
                  <a:cubicBezTo>
                    <a:pt x="10263" y="1676"/>
                    <a:pt x="10263" y="1676"/>
                    <a:pt x="10263" y="1676"/>
                  </a:cubicBezTo>
                  <a:cubicBezTo>
                    <a:pt x="10263" y="1676"/>
                    <a:pt x="10027" y="1723"/>
                    <a:pt x="9957" y="1676"/>
                  </a:cubicBezTo>
                  <a:cubicBezTo>
                    <a:pt x="9910" y="1652"/>
                    <a:pt x="9792" y="1299"/>
                    <a:pt x="9627" y="922"/>
                  </a:cubicBezTo>
                  <a:cubicBezTo>
                    <a:pt x="9485" y="545"/>
                    <a:pt x="9296" y="192"/>
                    <a:pt x="9249" y="145"/>
                  </a:cubicBezTo>
                  <a:cubicBezTo>
                    <a:pt x="9131" y="98"/>
                    <a:pt x="8778" y="168"/>
                    <a:pt x="8683" y="263"/>
                  </a:cubicBezTo>
                  <a:cubicBezTo>
                    <a:pt x="8636" y="286"/>
                    <a:pt x="8589" y="710"/>
                    <a:pt x="8542" y="1087"/>
                  </a:cubicBezTo>
                  <a:cubicBezTo>
                    <a:pt x="8518" y="1511"/>
                    <a:pt x="8518" y="1888"/>
                    <a:pt x="8495" y="1935"/>
                  </a:cubicBezTo>
                  <a:cubicBezTo>
                    <a:pt x="8448" y="2006"/>
                    <a:pt x="8188" y="2053"/>
                    <a:pt x="8188" y="2053"/>
                  </a:cubicBezTo>
                  <a:cubicBezTo>
                    <a:pt x="8188" y="2053"/>
                    <a:pt x="8188" y="2053"/>
                    <a:pt x="8188" y="2053"/>
                  </a:cubicBezTo>
                  <a:cubicBezTo>
                    <a:pt x="8188" y="2053"/>
                    <a:pt x="7952" y="2147"/>
                    <a:pt x="7882" y="2124"/>
                  </a:cubicBezTo>
                  <a:cubicBezTo>
                    <a:pt x="7834" y="2100"/>
                    <a:pt x="7622" y="1770"/>
                    <a:pt x="7386" y="1464"/>
                  </a:cubicBezTo>
                  <a:cubicBezTo>
                    <a:pt x="7151" y="1134"/>
                    <a:pt x="6891" y="804"/>
                    <a:pt x="6820" y="804"/>
                  </a:cubicBezTo>
                  <a:cubicBezTo>
                    <a:pt x="6703" y="757"/>
                    <a:pt x="6372" y="922"/>
                    <a:pt x="6302" y="1016"/>
                  </a:cubicBezTo>
                  <a:cubicBezTo>
                    <a:pt x="6278" y="1087"/>
                    <a:pt x="6325" y="1488"/>
                    <a:pt x="6372" y="1888"/>
                  </a:cubicBezTo>
                  <a:cubicBezTo>
                    <a:pt x="6443" y="2265"/>
                    <a:pt x="6514" y="2665"/>
                    <a:pt x="6514" y="2712"/>
                  </a:cubicBezTo>
                  <a:cubicBezTo>
                    <a:pt x="6490" y="2783"/>
                    <a:pt x="6254" y="2877"/>
                    <a:pt x="6254" y="2877"/>
                  </a:cubicBezTo>
                  <a:cubicBezTo>
                    <a:pt x="6254" y="2877"/>
                    <a:pt x="6254" y="2877"/>
                    <a:pt x="6254" y="2877"/>
                  </a:cubicBezTo>
                  <a:cubicBezTo>
                    <a:pt x="6254" y="2877"/>
                    <a:pt x="6042" y="3042"/>
                    <a:pt x="5948" y="3019"/>
                  </a:cubicBezTo>
                  <a:cubicBezTo>
                    <a:pt x="5924" y="3019"/>
                    <a:pt x="5641" y="2759"/>
                    <a:pt x="5335" y="2500"/>
                  </a:cubicBezTo>
                  <a:cubicBezTo>
                    <a:pt x="5028" y="2241"/>
                    <a:pt x="4698" y="1982"/>
                    <a:pt x="4627" y="1982"/>
                  </a:cubicBezTo>
                  <a:cubicBezTo>
                    <a:pt x="4510" y="1982"/>
                    <a:pt x="4203" y="2218"/>
                    <a:pt x="4179" y="2336"/>
                  </a:cubicBezTo>
                  <a:cubicBezTo>
                    <a:pt x="4156" y="2383"/>
                    <a:pt x="4297" y="2759"/>
                    <a:pt x="4439" y="3136"/>
                  </a:cubicBezTo>
                  <a:cubicBezTo>
                    <a:pt x="4604" y="3513"/>
                    <a:pt x="4769" y="3867"/>
                    <a:pt x="4769" y="3914"/>
                  </a:cubicBezTo>
                  <a:cubicBezTo>
                    <a:pt x="4769" y="4008"/>
                    <a:pt x="4557" y="4149"/>
                    <a:pt x="4557" y="4149"/>
                  </a:cubicBezTo>
                  <a:cubicBezTo>
                    <a:pt x="4557" y="4149"/>
                    <a:pt x="4557" y="4149"/>
                    <a:pt x="4557" y="4149"/>
                  </a:cubicBezTo>
                  <a:cubicBezTo>
                    <a:pt x="4557" y="4149"/>
                    <a:pt x="4368" y="4338"/>
                    <a:pt x="4297" y="4361"/>
                  </a:cubicBezTo>
                  <a:cubicBezTo>
                    <a:pt x="4250" y="4361"/>
                    <a:pt x="3920" y="4173"/>
                    <a:pt x="3566" y="3984"/>
                  </a:cubicBezTo>
                  <a:cubicBezTo>
                    <a:pt x="3213" y="3796"/>
                    <a:pt x="2835" y="3631"/>
                    <a:pt x="2765" y="3655"/>
                  </a:cubicBezTo>
                  <a:cubicBezTo>
                    <a:pt x="2647" y="3678"/>
                    <a:pt x="2411" y="3961"/>
                    <a:pt x="2411" y="4079"/>
                  </a:cubicBezTo>
                  <a:cubicBezTo>
                    <a:pt x="2411" y="4149"/>
                    <a:pt x="2623" y="4479"/>
                    <a:pt x="2859" y="4809"/>
                  </a:cubicBezTo>
                  <a:cubicBezTo>
                    <a:pt x="3095" y="5139"/>
                    <a:pt x="3330" y="5445"/>
                    <a:pt x="3354" y="5492"/>
                  </a:cubicBezTo>
                  <a:cubicBezTo>
                    <a:pt x="3354" y="5586"/>
                    <a:pt x="3189" y="5775"/>
                    <a:pt x="3189" y="5775"/>
                  </a:cubicBezTo>
                  <a:cubicBezTo>
                    <a:pt x="3189" y="5775"/>
                    <a:pt x="3189" y="5775"/>
                    <a:pt x="3189" y="5775"/>
                  </a:cubicBezTo>
                  <a:cubicBezTo>
                    <a:pt x="3189" y="5775"/>
                    <a:pt x="3071" y="6010"/>
                    <a:pt x="3000" y="6034"/>
                  </a:cubicBezTo>
                  <a:cubicBezTo>
                    <a:pt x="2953" y="6034"/>
                    <a:pt x="2576" y="5939"/>
                    <a:pt x="2199" y="5822"/>
                  </a:cubicBezTo>
                  <a:cubicBezTo>
                    <a:pt x="1798" y="5727"/>
                    <a:pt x="1397" y="5657"/>
                    <a:pt x="1350" y="5680"/>
                  </a:cubicBezTo>
                  <a:cubicBezTo>
                    <a:pt x="1208" y="5751"/>
                    <a:pt x="1067" y="6081"/>
                    <a:pt x="1090" y="6199"/>
                  </a:cubicBezTo>
                  <a:cubicBezTo>
                    <a:pt x="1090" y="6246"/>
                    <a:pt x="1397" y="6552"/>
                    <a:pt x="1680" y="6811"/>
                  </a:cubicBezTo>
                  <a:cubicBezTo>
                    <a:pt x="1986" y="7070"/>
                    <a:pt x="2293" y="7306"/>
                    <a:pt x="2316" y="7353"/>
                  </a:cubicBezTo>
                  <a:cubicBezTo>
                    <a:pt x="2364" y="7447"/>
                    <a:pt x="2246" y="7659"/>
                    <a:pt x="2246" y="7659"/>
                  </a:cubicBezTo>
                  <a:cubicBezTo>
                    <a:pt x="2246" y="7659"/>
                    <a:pt x="2246" y="7659"/>
                    <a:pt x="2246" y="7659"/>
                  </a:cubicBezTo>
                  <a:cubicBezTo>
                    <a:pt x="2222" y="7659"/>
                    <a:pt x="2175" y="7918"/>
                    <a:pt x="2104" y="7965"/>
                  </a:cubicBezTo>
                  <a:cubicBezTo>
                    <a:pt x="2081" y="7989"/>
                    <a:pt x="1680" y="7965"/>
                    <a:pt x="1279" y="7942"/>
                  </a:cubicBezTo>
                  <a:cubicBezTo>
                    <a:pt x="878" y="7942"/>
                    <a:pt x="477" y="7965"/>
                    <a:pt x="430" y="8012"/>
                  </a:cubicBezTo>
                  <a:cubicBezTo>
                    <a:pt x="312" y="8083"/>
                    <a:pt x="241" y="8436"/>
                    <a:pt x="289" y="8554"/>
                  </a:cubicBezTo>
                  <a:cubicBezTo>
                    <a:pt x="312" y="8625"/>
                    <a:pt x="666" y="8837"/>
                    <a:pt x="1020" y="9002"/>
                  </a:cubicBezTo>
                  <a:cubicBezTo>
                    <a:pt x="1373" y="9190"/>
                    <a:pt x="1727" y="9355"/>
                    <a:pt x="1774" y="9402"/>
                  </a:cubicBezTo>
                  <a:cubicBezTo>
                    <a:pt x="1821" y="9473"/>
                    <a:pt x="1751" y="9708"/>
                    <a:pt x="1751" y="9708"/>
                  </a:cubicBezTo>
                  <a:cubicBezTo>
                    <a:pt x="1751" y="9732"/>
                    <a:pt x="1751" y="9732"/>
                    <a:pt x="1751" y="9732"/>
                  </a:cubicBezTo>
                  <a:cubicBezTo>
                    <a:pt x="1751" y="9732"/>
                    <a:pt x="1751" y="9967"/>
                    <a:pt x="1680" y="10038"/>
                  </a:cubicBezTo>
                  <a:cubicBezTo>
                    <a:pt x="1656" y="10062"/>
                    <a:pt x="1279" y="10132"/>
                    <a:pt x="878" y="10226"/>
                  </a:cubicBezTo>
                  <a:cubicBezTo>
                    <a:pt x="501" y="10321"/>
                    <a:pt x="100" y="10415"/>
                    <a:pt x="53" y="10462"/>
                  </a:cubicBezTo>
                  <a:cubicBezTo>
                    <a:pt x="-18" y="10580"/>
                    <a:pt x="-18" y="10933"/>
                    <a:pt x="53" y="11051"/>
                  </a:cubicBezTo>
                  <a:cubicBezTo>
                    <a:pt x="100" y="11098"/>
                    <a:pt x="477" y="11216"/>
                    <a:pt x="878" y="11310"/>
                  </a:cubicBezTo>
                  <a:cubicBezTo>
                    <a:pt x="1255" y="11404"/>
                    <a:pt x="1656" y="11498"/>
                    <a:pt x="1680" y="11522"/>
                  </a:cubicBezTo>
                  <a:cubicBezTo>
                    <a:pt x="1751" y="11569"/>
                    <a:pt x="1751" y="11828"/>
                    <a:pt x="1751" y="11828"/>
                  </a:cubicBezTo>
                  <a:cubicBezTo>
                    <a:pt x="1751" y="11828"/>
                    <a:pt x="1751" y="11828"/>
                    <a:pt x="1751" y="11828"/>
                  </a:cubicBezTo>
                  <a:cubicBezTo>
                    <a:pt x="1751" y="11828"/>
                    <a:pt x="1798" y="12087"/>
                    <a:pt x="1774" y="12158"/>
                  </a:cubicBezTo>
                  <a:cubicBezTo>
                    <a:pt x="1751" y="12205"/>
                    <a:pt x="1373" y="12346"/>
                    <a:pt x="1020" y="12535"/>
                  </a:cubicBezTo>
                  <a:cubicBezTo>
                    <a:pt x="666" y="12700"/>
                    <a:pt x="312" y="12888"/>
                    <a:pt x="289" y="12959"/>
                  </a:cubicBezTo>
                  <a:cubicBezTo>
                    <a:pt x="218" y="13077"/>
                    <a:pt x="312" y="13430"/>
                    <a:pt x="406" y="13501"/>
                  </a:cubicBezTo>
                  <a:cubicBezTo>
                    <a:pt x="454" y="13548"/>
                    <a:pt x="854" y="13571"/>
                    <a:pt x="1255" y="13595"/>
                  </a:cubicBezTo>
                  <a:cubicBezTo>
                    <a:pt x="1656" y="13595"/>
                    <a:pt x="2057" y="13571"/>
                    <a:pt x="2104" y="13595"/>
                  </a:cubicBezTo>
                  <a:cubicBezTo>
                    <a:pt x="2175" y="13642"/>
                    <a:pt x="2246" y="13901"/>
                    <a:pt x="2246" y="13901"/>
                  </a:cubicBezTo>
                  <a:cubicBezTo>
                    <a:pt x="2246" y="13901"/>
                    <a:pt x="2246" y="13901"/>
                    <a:pt x="2246" y="13901"/>
                  </a:cubicBezTo>
                  <a:cubicBezTo>
                    <a:pt x="2246" y="13901"/>
                    <a:pt x="2340" y="14137"/>
                    <a:pt x="2316" y="14207"/>
                  </a:cubicBezTo>
                  <a:cubicBezTo>
                    <a:pt x="2316" y="14254"/>
                    <a:pt x="2010" y="14466"/>
                    <a:pt x="1680" y="14725"/>
                  </a:cubicBezTo>
                  <a:cubicBezTo>
                    <a:pt x="1373" y="14985"/>
                    <a:pt x="1090" y="15267"/>
                    <a:pt x="1067" y="15314"/>
                  </a:cubicBezTo>
                  <a:cubicBezTo>
                    <a:pt x="1043" y="15456"/>
                    <a:pt x="1208" y="15785"/>
                    <a:pt x="1326" y="15833"/>
                  </a:cubicBezTo>
                  <a:cubicBezTo>
                    <a:pt x="1373" y="15856"/>
                    <a:pt x="1774" y="15809"/>
                    <a:pt x="2175" y="15715"/>
                  </a:cubicBezTo>
                  <a:cubicBezTo>
                    <a:pt x="2576" y="15621"/>
                    <a:pt x="2953" y="15526"/>
                    <a:pt x="3000" y="15526"/>
                  </a:cubicBezTo>
                  <a:cubicBezTo>
                    <a:pt x="3071" y="15550"/>
                    <a:pt x="3189" y="15785"/>
                    <a:pt x="3189" y="15785"/>
                  </a:cubicBezTo>
                  <a:cubicBezTo>
                    <a:pt x="3189" y="15785"/>
                    <a:pt x="3189" y="15785"/>
                    <a:pt x="3189" y="15785"/>
                  </a:cubicBezTo>
                  <a:cubicBezTo>
                    <a:pt x="3189" y="15785"/>
                    <a:pt x="3354" y="15997"/>
                    <a:pt x="3354" y="16068"/>
                  </a:cubicBezTo>
                  <a:cubicBezTo>
                    <a:pt x="3354" y="16115"/>
                    <a:pt x="3095" y="16398"/>
                    <a:pt x="2859" y="16728"/>
                  </a:cubicBezTo>
                  <a:cubicBezTo>
                    <a:pt x="2599" y="17034"/>
                    <a:pt x="2387" y="17387"/>
                    <a:pt x="2387" y="17434"/>
                  </a:cubicBezTo>
                  <a:cubicBezTo>
                    <a:pt x="2387" y="17576"/>
                    <a:pt x="2623" y="17858"/>
                    <a:pt x="2741" y="17882"/>
                  </a:cubicBezTo>
                  <a:cubicBezTo>
                    <a:pt x="2812" y="17905"/>
                    <a:pt x="3189" y="17741"/>
                    <a:pt x="3543" y="17576"/>
                  </a:cubicBezTo>
                  <a:cubicBezTo>
                    <a:pt x="3896" y="17387"/>
                    <a:pt x="4250" y="17199"/>
                    <a:pt x="4297" y="17199"/>
                  </a:cubicBezTo>
                  <a:cubicBezTo>
                    <a:pt x="4392" y="17199"/>
                    <a:pt x="4557" y="17411"/>
                    <a:pt x="4557" y="17411"/>
                  </a:cubicBezTo>
                  <a:cubicBezTo>
                    <a:pt x="4557" y="17411"/>
                    <a:pt x="4557" y="17411"/>
                    <a:pt x="4557" y="17411"/>
                  </a:cubicBezTo>
                  <a:cubicBezTo>
                    <a:pt x="4557" y="17411"/>
                    <a:pt x="4745" y="17576"/>
                    <a:pt x="4769" y="17646"/>
                  </a:cubicBezTo>
                  <a:cubicBezTo>
                    <a:pt x="4769" y="17670"/>
                    <a:pt x="4604" y="18023"/>
                    <a:pt x="4439" y="18400"/>
                  </a:cubicBezTo>
                  <a:cubicBezTo>
                    <a:pt x="4274" y="18753"/>
                    <a:pt x="4132" y="19130"/>
                    <a:pt x="4156" y="19201"/>
                  </a:cubicBezTo>
                  <a:cubicBezTo>
                    <a:pt x="4179" y="19342"/>
                    <a:pt x="4486" y="19554"/>
                    <a:pt x="4604" y="19554"/>
                  </a:cubicBezTo>
                  <a:cubicBezTo>
                    <a:pt x="4675" y="19554"/>
                    <a:pt x="5005" y="19319"/>
                    <a:pt x="5311" y="19060"/>
                  </a:cubicBezTo>
                  <a:cubicBezTo>
                    <a:pt x="5618" y="18801"/>
                    <a:pt x="5924" y="18541"/>
                    <a:pt x="5972" y="18518"/>
                  </a:cubicBezTo>
                  <a:cubicBezTo>
                    <a:pt x="6042" y="18518"/>
                    <a:pt x="6254" y="18659"/>
                    <a:pt x="6254" y="18659"/>
                  </a:cubicBezTo>
                  <a:cubicBezTo>
                    <a:pt x="6254" y="18659"/>
                    <a:pt x="6254" y="18659"/>
                    <a:pt x="6254" y="18659"/>
                  </a:cubicBezTo>
                  <a:cubicBezTo>
                    <a:pt x="6254" y="18659"/>
                    <a:pt x="6490" y="18777"/>
                    <a:pt x="6514" y="18848"/>
                  </a:cubicBezTo>
                  <a:cubicBezTo>
                    <a:pt x="6537" y="18895"/>
                    <a:pt x="6443" y="19272"/>
                    <a:pt x="6372" y="19648"/>
                  </a:cubicBezTo>
                  <a:cubicBezTo>
                    <a:pt x="6302" y="20049"/>
                    <a:pt x="6231" y="20449"/>
                    <a:pt x="6278" y="20520"/>
                  </a:cubicBezTo>
                  <a:cubicBezTo>
                    <a:pt x="6325" y="20638"/>
                    <a:pt x="6679" y="20779"/>
                    <a:pt x="6797" y="20732"/>
                  </a:cubicBezTo>
                  <a:cubicBezTo>
                    <a:pt x="6844" y="20732"/>
                    <a:pt x="7127" y="20426"/>
                    <a:pt x="7363" y="20096"/>
                  </a:cubicBezTo>
                  <a:cubicBezTo>
                    <a:pt x="7622" y="19790"/>
                    <a:pt x="7834" y="19460"/>
                    <a:pt x="7882" y="19436"/>
                  </a:cubicBezTo>
                  <a:cubicBezTo>
                    <a:pt x="7952" y="19389"/>
                    <a:pt x="8188" y="19507"/>
                    <a:pt x="8188" y="19507"/>
                  </a:cubicBezTo>
                  <a:cubicBezTo>
                    <a:pt x="8188" y="19507"/>
                    <a:pt x="8188" y="19507"/>
                    <a:pt x="8188" y="19507"/>
                  </a:cubicBezTo>
                  <a:cubicBezTo>
                    <a:pt x="8188" y="19507"/>
                    <a:pt x="8448" y="19554"/>
                    <a:pt x="8495" y="19625"/>
                  </a:cubicBezTo>
                  <a:cubicBezTo>
                    <a:pt x="8518" y="19648"/>
                    <a:pt x="8518" y="20049"/>
                    <a:pt x="8542" y="20449"/>
                  </a:cubicBezTo>
                  <a:cubicBezTo>
                    <a:pt x="8565" y="20850"/>
                    <a:pt x="8589" y="21250"/>
                    <a:pt x="8636" y="21297"/>
                  </a:cubicBezTo>
                  <a:cubicBezTo>
                    <a:pt x="8730" y="21392"/>
                    <a:pt x="9084" y="21462"/>
                    <a:pt x="9202" y="21392"/>
                  </a:cubicBezTo>
                  <a:cubicBezTo>
                    <a:pt x="9249" y="21368"/>
                    <a:pt x="9438" y="21015"/>
                    <a:pt x="9603" y="20638"/>
                  </a:cubicBezTo>
                  <a:cubicBezTo>
                    <a:pt x="9768" y="20284"/>
                    <a:pt x="9933" y="19908"/>
                    <a:pt x="9957" y="19884"/>
                  </a:cubicBezTo>
                  <a:cubicBezTo>
                    <a:pt x="10027" y="19813"/>
                    <a:pt x="10263" y="19860"/>
                    <a:pt x="10263" y="19860"/>
                  </a:cubicBezTo>
                  <a:cubicBezTo>
                    <a:pt x="10287" y="19884"/>
                    <a:pt x="10287" y="19884"/>
                    <a:pt x="10287" y="19884"/>
                  </a:cubicBezTo>
                  <a:cubicBezTo>
                    <a:pt x="10287" y="19884"/>
                    <a:pt x="10546" y="19860"/>
                    <a:pt x="10593" y="19908"/>
                  </a:cubicBezTo>
                  <a:cubicBezTo>
                    <a:pt x="10617" y="19931"/>
                    <a:pt x="10711" y="20332"/>
                    <a:pt x="10829" y="20708"/>
                  </a:cubicBezTo>
                  <a:cubicBezTo>
                    <a:pt x="10947" y="21085"/>
                    <a:pt x="11065" y="21462"/>
                    <a:pt x="11136" y="21509"/>
                  </a:cubicBezTo>
                  <a:cubicBezTo>
                    <a:pt x="11230" y="21580"/>
                    <a:pt x="11607" y="21556"/>
                    <a:pt x="11702" y="21486"/>
                  </a:cubicBezTo>
                  <a:cubicBezTo>
                    <a:pt x="11749" y="21439"/>
                    <a:pt x="11843" y="21038"/>
                    <a:pt x="11914" y="20661"/>
                  </a:cubicBezTo>
                  <a:cubicBezTo>
                    <a:pt x="12008" y="20261"/>
                    <a:pt x="12055" y="19860"/>
                    <a:pt x="12079" y="19837"/>
                  </a:cubicBezTo>
                  <a:cubicBezTo>
                    <a:pt x="12126" y="19766"/>
                    <a:pt x="12385" y="19743"/>
                    <a:pt x="12385" y="19743"/>
                  </a:cubicBezTo>
                  <a:cubicBezTo>
                    <a:pt x="12385" y="19743"/>
                    <a:pt x="12385" y="19743"/>
                    <a:pt x="12385" y="19743"/>
                  </a:cubicBezTo>
                  <a:cubicBezTo>
                    <a:pt x="12385" y="19743"/>
                    <a:pt x="12645" y="19696"/>
                    <a:pt x="12716" y="19719"/>
                  </a:cubicBezTo>
                  <a:cubicBezTo>
                    <a:pt x="12739" y="19743"/>
                    <a:pt x="12928" y="20096"/>
                    <a:pt x="13116" y="20426"/>
                  </a:cubicBezTo>
                  <a:cubicBezTo>
                    <a:pt x="13305" y="20779"/>
                    <a:pt x="13541" y="21132"/>
                    <a:pt x="13588" y="21156"/>
                  </a:cubicBezTo>
                  <a:cubicBezTo>
                    <a:pt x="13730" y="21203"/>
                    <a:pt x="14060" y="21085"/>
                    <a:pt x="14154" y="20991"/>
                  </a:cubicBezTo>
                  <a:cubicBezTo>
                    <a:pt x="14178" y="20944"/>
                    <a:pt x="14178" y="20544"/>
                    <a:pt x="14178" y="20120"/>
                  </a:cubicBezTo>
                  <a:cubicBezTo>
                    <a:pt x="14154" y="19719"/>
                    <a:pt x="14130" y="19342"/>
                    <a:pt x="14130" y="19295"/>
                  </a:cubicBezTo>
                  <a:cubicBezTo>
                    <a:pt x="14178" y="19201"/>
                    <a:pt x="14413" y="19154"/>
                    <a:pt x="14413" y="19154"/>
                  </a:cubicBezTo>
                  <a:cubicBezTo>
                    <a:pt x="14413" y="19154"/>
                    <a:pt x="14413" y="19154"/>
                    <a:pt x="14413" y="19154"/>
                  </a:cubicBezTo>
                  <a:cubicBezTo>
                    <a:pt x="14413" y="19154"/>
                    <a:pt x="14649" y="19012"/>
                    <a:pt x="14720" y="19036"/>
                  </a:cubicBezTo>
                  <a:cubicBezTo>
                    <a:pt x="14767" y="19036"/>
                    <a:pt x="15027" y="19342"/>
                    <a:pt x="15286" y="19648"/>
                  </a:cubicBezTo>
                  <a:cubicBezTo>
                    <a:pt x="15569" y="19931"/>
                    <a:pt x="15852" y="20214"/>
                    <a:pt x="15923" y="20237"/>
                  </a:cubicBezTo>
                  <a:cubicBezTo>
                    <a:pt x="16041" y="20237"/>
                    <a:pt x="16371" y="20049"/>
                    <a:pt x="16418" y="19931"/>
                  </a:cubicBezTo>
                  <a:cubicBezTo>
                    <a:pt x="16441" y="19884"/>
                    <a:pt x="16347" y="19484"/>
                    <a:pt x="16229" y="19107"/>
                  </a:cubicBezTo>
                  <a:cubicBezTo>
                    <a:pt x="16135" y="18706"/>
                    <a:pt x="15993" y="18329"/>
                    <a:pt x="16017" y="18306"/>
                  </a:cubicBezTo>
                  <a:cubicBezTo>
                    <a:pt x="16017" y="18212"/>
                    <a:pt x="16253" y="18094"/>
                    <a:pt x="16253" y="18094"/>
                  </a:cubicBezTo>
                  <a:cubicBezTo>
                    <a:pt x="16253" y="18094"/>
                    <a:pt x="16253" y="18094"/>
                    <a:pt x="16253" y="18094"/>
                  </a:cubicBezTo>
                  <a:cubicBezTo>
                    <a:pt x="16253" y="18094"/>
                    <a:pt x="16441" y="17905"/>
                    <a:pt x="16536" y="17905"/>
                  </a:cubicBezTo>
                  <a:cubicBezTo>
                    <a:pt x="16559" y="17905"/>
                    <a:pt x="16889" y="18141"/>
                    <a:pt x="17220" y="18377"/>
                  </a:cubicBezTo>
                  <a:cubicBezTo>
                    <a:pt x="17550" y="18589"/>
                    <a:pt x="17880" y="18801"/>
                    <a:pt x="17951" y="18801"/>
                  </a:cubicBezTo>
                  <a:cubicBezTo>
                    <a:pt x="18092" y="18777"/>
                    <a:pt x="18351" y="18518"/>
                    <a:pt x="18375" y="18400"/>
                  </a:cubicBezTo>
                  <a:cubicBezTo>
                    <a:pt x="18375" y="18353"/>
                    <a:pt x="18210" y="17976"/>
                    <a:pt x="18021" y="17623"/>
                  </a:cubicBezTo>
                  <a:cubicBezTo>
                    <a:pt x="17809" y="17269"/>
                    <a:pt x="17620" y="16940"/>
                    <a:pt x="17597" y="16893"/>
                  </a:cubicBezTo>
                  <a:cubicBezTo>
                    <a:pt x="17597" y="16798"/>
                    <a:pt x="17785" y="16633"/>
                    <a:pt x="17785" y="16633"/>
                  </a:cubicBezTo>
                  <a:cubicBezTo>
                    <a:pt x="17785" y="16633"/>
                    <a:pt x="17785" y="16633"/>
                    <a:pt x="17785" y="16633"/>
                  </a:cubicBezTo>
                  <a:cubicBezTo>
                    <a:pt x="17785" y="16633"/>
                    <a:pt x="17951" y="16421"/>
                    <a:pt x="18021" y="16398"/>
                  </a:cubicBezTo>
                  <a:cubicBezTo>
                    <a:pt x="18068" y="16398"/>
                    <a:pt x="18422" y="16539"/>
                    <a:pt x="18799" y="16681"/>
                  </a:cubicBezTo>
                  <a:cubicBezTo>
                    <a:pt x="19153" y="16822"/>
                    <a:pt x="19554" y="16963"/>
                    <a:pt x="19625" y="16940"/>
                  </a:cubicBezTo>
                  <a:cubicBezTo>
                    <a:pt x="19743" y="16893"/>
                    <a:pt x="19931" y="16586"/>
                    <a:pt x="19931" y="16445"/>
                  </a:cubicBezTo>
                  <a:cubicBezTo>
                    <a:pt x="19931" y="16398"/>
                    <a:pt x="19672" y="16068"/>
                    <a:pt x="19413" y="15785"/>
                  </a:cubicBezTo>
                  <a:cubicBezTo>
                    <a:pt x="19130" y="15479"/>
                    <a:pt x="18847" y="15197"/>
                    <a:pt x="18847" y="15173"/>
                  </a:cubicBezTo>
                  <a:cubicBezTo>
                    <a:pt x="18823" y="15079"/>
                    <a:pt x="18965" y="14867"/>
                    <a:pt x="18965" y="14867"/>
                  </a:cubicBezTo>
                  <a:cubicBezTo>
                    <a:pt x="18965" y="14867"/>
                    <a:pt x="18965" y="14867"/>
                    <a:pt x="18965" y="14867"/>
                  </a:cubicBezTo>
                  <a:cubicBezTo>
                    <a:pt x="18965" y="14867"/>
                    <a:pt x="19059" y="14631"/>
                    <a:pt x="19130" y="14584"/>
                  </a:cubicBezTo>
                  <a:cubicBezTo>
                    <a:pt x="19153" y="14561"/>
                    <a:pt x="19554" y="14631"/>
                    <a:pt x="19931" y="14678"/>
                  </a:cubicBezTo>
                  <a:cubicBezTo>
                    <a:pt x="20332" y="14749"/>
                    <a:pt x="20733" y="14773"/>
                    <a:pt x="20804" y="14725"/>
                  </a:cubicBezTo>
                  <a:cubicBezTo>
                    <a:pt x="20922" y="14678"/>
                    <a:pt x="21040" y="14325"/>
                    <a:pt x="20992" y="14207"/>
                  </a:cubicBezTo>
                  <a:cubicBezTo>
                    <a:pt x="20992" y="14137"/>
                    <a:pt x="20662" y="13901"/>
                    <a:pt x="20332" y="13665"/>
                  </a:cubicBezTo>
                  <a:cubicBezTo>
                    <a:pt x="20002" y="13430"/>
                    <a:pt x="19648" y="13242"/>
                    <a:pt x="19625" y="13194"/>
                  </a:cubicBezTo>
                  <a:cubicBezTo>
                    <a:pt x="19578" y="13124"/>
                    <a:pt x="19672" y="12888"/>
                    <a:pt x="19672" y="12888"/>
                  </a:cubicBezTo>
                  <a:cubicBezTo>
                    <a:pt x="19672" y="12888"/>
                    <a:pt x="19672" y="12888"/>
                    <a:pt x="19672" y="12888"/>
                  </a:cubicBezTo>
                  <a:cubicBezTo>
                    <a:pt x="19696" y="12888"/>
                    <a:pt x="19719" y="12629"/>
                    <a:pt x="19790" y="12582"/>
                  </a:cubicBezTo>
                  <a:cubicBezTo>
                    <a:pt x="19813" y="12535"/>
                    <a:pt x="20191" y="12535"/>
                    <a:pt x="20592" y="12488"/>
                  </a:cubicBezTo>
                  <a:cubicBezTo>
                    <a:pt x="20992" y="12441"/>
                    <a:pt x="21393" y="12370"/>
                    <a:pt x="21441" y="12323"/>
                  </a:cubicBezTo>
                  <a:cubicBezTo>
                    <a:pt x="21535" y="12229"/>
                    <a:pt x="21582" y="11875"/>
                    <a:pt x="21511" y="11758"/>
                  </a:cubicBezTo>
                  <a:cubicBezTo>
                    <a:pt x="21488" y="11710"/>
                    <a:pt x="21110" y="11546"/>
                    <a:pt x="20733" y="11404"/>
                  </a:cubicBezTo>
                  <a:close/>
                </a:path>
              </a:pathLst>
            </a:custGeom>
            <a:solidFill>
              <a:schemeClr val="accent2"/>
            </a:solidFill>
            <a:ln w="12700" cap="flat">
              <a:noFill/>
              <a:miter lim="400000"/>
            </a:ln>
            <a:effectLst/>
          </p:spPr>
          <p:txBody>
            <a:bodyPr wrap="square" lIns="34289" tIns="34289" rIns="34289" bIns="34289" numCol="1" anchor="t">
              <a:noAutofit/>
            </a:bodyPr>
            <a:lstStyle/>
            <a:p>
              <a:endParaRPr sz="1013"/>
            </a:p>
          </p:txBody>
        </p:sp>
        <p:sp>
          <p:nvSpPr>
            <p:cNvPr id="7" name="Shape 384">
              <a:extLst>
                <a:ext uri="{FF2B5EF4-FFF2-40B4-BE49-F238E27FC236}">
                  <a16:creationId xmlns:a16="http://schemas.microsoft.com/office/drawing/2014/main" id="{25D6C603-5871-4667-B9D8-E038BE043892}"/>
                </a:ext>
              </a:extLst>
            </p:cNvPr>
            <p:cNvSpPr/>
            <p:nvPr/>
          </p:nvSpPr>
          <p:spPr>
            <a:xfrm rot="10800000" flipH="1">
              <a:off x="401728" y="417765"/>
              <a:ext cx="1418029" cy="1418905"/>
            </a:xfrm>
            <a:prstGeom prst="ellipse">
              <a:avLst/>
            </a:prstGeom>
            <a:solidFill>
              <a:schemeClr val="bg1"/>
            </a:solidFill>
            <a:ln w="12700" cap="flat">
              <a:noFill/>
              <a:miter lim="400000"/>
            </a:ln>
            <a:effectLst/>
          </p:spPr>
          <p:txBody>
            <a:bodyPr wrap="square" lIns="34289" tIns="34289" rIns="34289" bIns="34289" numCol="1" anchor="t">
              <a:noAutofit/>
            </a:bodyPr>
            <a:lstStyle/>
            <a:p>
              <a:endParaRPr sz="1013"/>
            </a:p>
          </p:txBody>
        </p:sp>
      </p:grpSp>
      <p:grpSp>
        <p:nvGrpSpPr>
          <p:cNvPr id="8" name="Group 385">
            <a:extLst>
              <a:ext uri="{FF2B5EF4-FFF2-40B4-BE49-F238E27FC236}">
                <a16:creationId xmlns:a16="http://schemas.microsoft.com/office/drawing/2014/main" id="{315F36C6-ECDF-4A44-A780-8B3D0C4BF7AF}"/>
              </a:ext>
            </a:extLst>
          </p:cNvPr>
          <p:cNvGrpSpPr/>
          <p:nvPr/>
        </p:nvGrpSpPr>
        <p:grpSpPr>
          <a:xfrm>
            <a:off x="2608774" y="2626277"/>
            <a:ext cx="775732" cy="777023"/>
            <a:chOff x="162568" y="177766"/>
            <a:chExt cx="1894676" cy="1897830"/>
          </a:xfrm>
        </p:grpSpPr>
        <p:sp>
          <p:nvSpPr>
            <p:cNvPr id="9" name="Shape 383">
              <a:extLst>
                <a:ext uri="{FF2B5EF4-FFF2-40B4-BE49-F238E27FC236}">
                  <a16:creationId xmlns:a16="http://schemas.microsoft.com/office/drawing/2014/main" id="{FC583548-17C2-4AFF-A75F-BFA80457697C}"/>
                </a:ext>
              </a:extLst>
            </p:cNvPr>
            <p:cNvSpPr/>
            <p:nvPr/>
          </p:nvSpPr>
          <p:spPr>
            <a:xfrm rot="10800000" flipH="1">
              <a:off x="162568" y="177766"/>
              <a:ext cx="1894676" cy="1897830"/>
            </a:xfrm>
            <a:custGeom>
              <a:avLst/>
              <a:gdLst/>
              <a:ahLst/>
              <a:cxnLst>
                <a:cxn ang="0">
                  <a:pos x="wd2" y="hd2"/>
                </a:cxn>
                <a:cxn ang="5400000">
                  <a:pos x="wd2" y="hd2"/>
                </a:cxn>
                <a:cxn ang="10800000">
                  <a:pos x="wd2" y="hd2"/>
                </a:cxn>
                <a:cxn ang="16200000">
                  <a:pos x="wd2" y="hd2"/>
                </a:cxn>
              </a:cxnLst>
              <a:rect l="0" t="0" r="r" b="b"/>
              <a:pathLst>
                <a:path w="21546" h="21552" extrusionOk="0">
                  <a:moveTo>
                    <a:pt x="20733" y="11404"/>
                  </a:moveTo>
                  <a:cubicBezTo>
                    <a:pt x="20356" y="11263"/>
                    <a:pt x="19979" y="11122"/>
                    <a:pt x="19955" y="11098"/>
                  </a:cubicBezTo>
                  <a:cubicBezTo>
                    <a:pt x="19884" y="11027"/>
                    <a:pt x="19931" y="10792"/>
                    <a:pt x="19931" y="10792"/>
                  </a:cubicBezTo>
                  <a:cubicBezTo>
                    <a:pt x="19931" y="10768"/>
                    <a:pt x="19931" y="10768"/>
                    <a:pt x="19931" y="10768"/>
                  </a:cubicBezTo>
                  <a:cubicBezTo>
                    <a:pt x="19931" y="10768"/>
                    <a:pt x="19908" y="10509"/>
                    <a:pt x="19955" y="10462"/>
                  </a:cubicBezTo>
                  <a:cubicBezTo>
                    <a:pt x="19979" y="10415"/>
                    <a:pt x="20356" y="10321"/>
                    <a:pt x="20733" y="10179"/>
                  </a:cubicBezTo>
                  <a:cubicBezTo>
                    <a:pt x="21110" y="10038"/>
                    <a:pt x="21488" y="9897"/>
                    <a:pt x="21511" y="9826"/>
                  </a:cubicBezTo>
                  <a:cubicBezTo>
                    <a:pt x="21582" y="9732"/>
                    <a:pt x="21535" y="9355"/>
                    <a:pt x="21441" y="9261"/>
                  </a:cubicBezTo>
                  <a:cubicBezTo>
                    <a:pt x="21417" y="9214"/>
                    <a:pt x="21016" y="9143"/>
                    <a:pt x="20615" y="9096"/>
                  </a:cubicBezTo>
                  <a:cubicBezTo>
                    <a:pt x="20214" y="9049"/>
                    <a:pt x="19813" y="9002"/>
                    <a:pt x="19790" y="8978"/>
                  </a:cubicBezTo>
                  <a:cubicBezTo>
                    <a:pt x="19696" y="8931"/>
                    <a:pt x="19672" y="8672"/>
                    <a:pt x="19672" y="8672"/>
                  </a:cubicBezTo>
                  <a:cubicBezTo>
                    <a:pt x="19672" y="8672"/>
                    <a:pt x="19672" y="8672"/>
                    <a:pt x="19672" y="8672"/>
                  </a:cubicBezTo>
                  <a:cubicBezTo>
                    <a:pt x="19672" y="8672"/>
                    <a:pt x="19601" y="8436"/>
                    <a:pt x="19625" y="8366"/>
                  </a:cubicBezTo>
                  <a:cubicBezTo>
                    <a:pt x="19648" y="8318"/>
                    <a:pt x="19979" y="8130"/>
                    <a:pt x="20332" y="7918"/>
                  </a:cubicBezTo>
                  <a:cubicBezTo>
                    <a:pt x="20662" y="7706"/>
                    <a:pt x="20992" y="7447"/>
                    <a:pt x="21016" y="7400"/>
                  </a:cubicBezTo>
                  <a:cubicBezTo>
                    <a:pt x="21063" y="7259"/>
                    <a:pt x="20922" y="6929"/>
                    <a:pt x="20827" y="6858"/>
                  </a:cubicBezTo>
                  <a:cubicBezTo>
                    <a:pt x="20757" y="6811"/>
                    <a:pt x="20356" y="6835"/>
                    <a:pt x="19955" y="6882"/>
                  </a:cubicBezTo>
                  <a:cubicBezTo>
                    <a:pt x="19554" y="6929"/>
                    <a:pt x="19177" y="6976"/>
                    <a:pt x="19130" y="6952"/>
                  </a:cubicBezTo>
                  <a:cubicBezTo>
                    <a:pt x="19035" y="6929"/>
                    <a:pt x="18965" y="6693"/>
                    <a:pt x="18965" y="6693"/>
                  </a:cubicBezTo>
                  <a:cubicBezTo>
                    <a:pt x="18965" y="6693"/>
                    <a:pt x="18965" y="6693"/>
                    <a:pt x="18965" y="6693"/>
                  </a:cubicBezTo>
                  <a:cubicBezTo>
                    <a:pt x="18965" y="6693"/>
                    <a:pt x="18823" y="6458"/>
                    <a:pt x="18823" y="6387"/>
                  </a:cubicBezTo>
                  <a:cubicBezTo>
                    <a:pt x="18847" y="6363"/>
                    <a:pt x="19130" y="6081"/>
                    <a:pt x="19413" y="5798"/>
                  </a:cubicBezTo>
                  <a:cubicBezTo>
                    <a:pt x="19672" y="5515"/>
                    <a:pt x="19955" y="5209"/>
                    <a:pt x="19955" y="5139"/>
                  </a:cubicBezTo>
                  <a:cubicBezTo>
                    <a:pt x="19955" y="4997"/>
                    <a:pt x="19766" y="4691"/>
                    <a:pt x="19648" y="4667"/>
                  </a:cubicBezTo>
                  <a:cubicBezTo>
                    <a:pt x="19578" y="4644"/>
                    <a:pt x="19200" y="4738"/>
                    <a:pt x="18799" y="4879"/>
                  </a:cubicBezTo>
                  <a:cubicBezTo>
                    <a:pt x="18422" y="4997"/>
                    <a:pt x="18068" y="5162"/>
                    <a:pt x="18021" y="5162"/>
                  </a:cubicBezTo>
                  <a:cubicBezTo>
                    <a:pt x="17927" y="5139"/>
                    <a:pt x="17785" y="4927"/>
                    <a:pt x="17785" y="4927"/>
                  </a:cubicBezTo>
                  <a:cubicBezTo>
                    <a:pt x="17785" y="4927"/>
                    <a:pt x="17785" y="4927"/>
                    <a:pt x="17785" y="4927"/>
                  </a:cubicBezTo>
                  <a:cubicBezTo>
                    <a:pt x="17785" y="4927"/>
                    <a:pt x="17620" y="4738"/>
                    <a:pt x="17597" y="4667"/>
                  </a:cubicBezTo>
                  <a:cubicBezTo>
                    <a:pt x="17597" y="4620"/>
                    <a:pt x="17809" y="4291"/>
                    <a:pt x="18021" y="3961"/>
                  </a:cubicBezTo>
                  <a:cubicBezTo>
                    <a:pt x="18234" y="3607"/>
                    <a:pt x="18422" y="3254"/>
                    <a:pt x="18399" y="3183"/>
                  </a:cubicBezTo>
                  <a:cubicBezTo>
                    <a:pt x="18375" y="3042"/>
                    <a:pt x="18116" y="2807"/>
                    <a:pt x="17998" y="2783"/>
                  </a:cubicBezTo>
                  <a:cubicBezTo>
                    <a:pt x="17927" y="2783"/>
                    <a:pt x="17573" y="2971"/>
                    <a:pt x="17243" y="3183"/>
                  </a:cubicBezTo>
                  <a:cubicBezTo>
                    <a:pt x="16889" y="3395"/>
                    <a:pt x="16559" y="3631"/>
                    <a:pt x="16512" y="3631"/>
                  </a:cubicBezTo>
                  <a:cubicBezTo>
                    <a:pt x="16441" y="3655"/>
                    <a:pt x="16253" y="3466"/>
                    <a:pt x="16253" y="3466"/>
                  </a:cubicBezTo>
                  <a:cubicBezTo>
                    <a:pt x="16253" y="3466"/>
                    <a:pt x="16253" y="3466"/>
                    <a:pt x="16253" y="3466"/>
                  </a:cubicBezTo>
                  <a:cubicBezTo>
                    <a:pt x="16253" y="3466"/>
                    <a:pt x="16041" y="3325"/>
                    <a:pt x="16017" y="3254"/>
                  </a:cubicBezTo>
                  <a:cubicBezTo>
                    <a:pt x="15993" y="3231"/>
                    <a:pt x="16135" y="2854"/>
                    <a:pt x="16253" y="2477"/>
                  </a:cubicBezTo>
                  <a:cubicBezTo>
                    <a:pt x="16371" y="2100"/>
                    <a:pt x="16465" y="1700"/>
                    <a:pt x="16441" y="1629"/>
                  </a:cubicBezTo>
                  <a:cubicBezTo>
                    <a:pt x="16394" y="1511"/>
                    <a:pt x="16088" y="1346"/>
                    <a:pt x="15946" y="1346"/>
                  </a:cubicBezTo>
                  <a:cubicBezTo>
                    <a:pt x="15899" y="1346"/>
                    <a:pt x="15592" y="1629"/>
                    <a:pt x="15310" y="1912"/>
                  </a:cubicBezTo>
                  <a:cubicBezTo>
                    <a:pt x="15027" y="2194"/>
                    <a:pt x="14767" y="2500"/>
                    <a:pt x="14720" y="2524"/>
                  </a:cubicBezTo>
                  <a:cubicBezTo>
                    <a:pt x="14649" y="2548"/>
                    <a:pt x="14413" y="2406"/>
                    <a:pt x="14413" y="2406"/>
                  </a:cubicBezTo>
                  <a:cubicBezTo>
                    <a:pt x="14413" y="2406"/>
                    <a:pt x="14413" y="2406"/>
                    <a:pt x="14413" y="2406"/>
                  </a:cubicBezTo>
                  <a:cubicBezTo>
                    <a:pt x="14413" y="2406"/>
                    <a:pt x="14178" y="2336"/>
                    <a:pt x="14130" y="2265"/>
                  </a:cubicBezTo>
                  <a:cubicBezTo>
                    <a:pt x="14107" y="2218"/>
                    <a:pt x="14154" y="1841"/>
                    <a:pt x="14178" y="1440"/>
                  </a:cubicBezTo>
                  <a:cubicBezTo>
                    <a:pt x="14225" y="1040"/>
                    <a:pt x="14225" y="640"/>
                    <a:pt x="14178" y="592"/>
                  </a:cubicBezTo>
                  <a:cubicBezTo>
                    <a:pt x="14107" y="475"/>
                    <a:pt x="13753" y="380"/>
                    <a:pt x="13635" y="428"/>
                  </a:cubicBezTo>
                  <a:cubicBezTo>
                    <a:pt x="13588" y="428"/>
                    <a:pt x="13352" y="781"/>
                    <a:pt x="13140" y="1111"/>
                  </a:cubicBezTo>
                  <a:cubicBezTo>
                    <a:pt x="12928" y="1464"/>
                    <a:pt x="12739" y="1817"/>
                    <a:pt x="12716" y="1841"/>
                  </a:cubicBezTo>
                  <a:cubicBezTo>
                    <a:pt x="12645" y="1888"/>
                    <a:pt x="12385" y="1817"/>
                    <a:pt x="12385" y="1817"/>
                  </a:cubicBezTo>
                  <a:cubicBezTo>
                    <a:pt x="12385" y="1794"/>
                    <a:pt x="12385" y="1794"/>
                    <a:pt x="12385" y="1794"/>
                  </a:cubicBezTo>
                  <a:cubicBezTo>
                    <a:pt x="12385" y="1794"/>
                    <a:pt x="12126" y="1794"/>
                    <a:pt x="12079" y="1723"/>
                  </a:cubicBezTo>
                  <a:cubicBezTo>
                    <a:pt x="12055" y="1700"/>
                    <a:pt x="12008" y="1299"/>
                    <a:pt x="11937" y="922"/>
                  </a:cubicBezTo>
                  <a:cubicBezTo>
                    <a:pt x="11867" y="522"/>
                    <a:pt x="11796" y="121"/>
                    <a:pt x="11749" y="74"/>
                  </a:cubicBezTo>
                  <a:cubicBezTo>
                    <a:pt x="11631" y="-20"/>
                    <a:pt x="11277" y="-20"/>
                    <a:pt x="11159" y="51"/>
                  </a:cubicBezTo>
                  <a:cubicBezTo>
                    <a:pt x="11112" y="74"/>
                    <a:pt x="10971" y="451"/>
                    <a:pt x="10853" y="852"/>
                  </a:cubicBezTo>
                  <a:cubicBezTo>
                    <a:pt x="10735" y="1228"/>
                    <a:pt x="10617" y="1605"/>
                    <a:pt x="10593" y="1652"/>
                  </a:cubicBezTo>
                  <a:cubicBezTo>
                    <a:pt x="10523" y="1700"/>
                    <a:pt x="10287" y="1676"/>
                    <a:pt x="10287" y="1676"/>
                  </a:cubicBezTo>
                  <a:cubicBezTo>
                    <a:pt x="10263" y="1676"/>
                    <a:pt x="10263" y="1676"/>
                    <a:pt x="10263" y="1676"/>
                  </a:cubicBezTo>
                  <a:cubicBezTo>
                    <a:pt x="10263" y="1676"/>
                    <a:pt x="10027" y="1723"/>
                    <a:pt x="9957" y="1676"/>
                  </a:cubicBezTo>
                  <a:cubicBezTo>
                    <a:pt x="9910" y="1652"/>
                    <a:pt x="9792" y="1299"/>
                    <a:pt x="9627" y="922"/>
                  </a:cubicBezTo>
                  <a:cubicBezTo>
                    <a:pt x="9485" y="545"/>
                    <a:pt x="9296" y="192"/>
                    <a:pt x="9249" y="145"/>
                  </a:cubicBezTo>
                  <a:cubicBezTo>
                    <a:pt x="9131" y="98"/>
                    <a:pt x="8778" y="168"/>
                    <a:pt x="8683" y="263"/>
                  </a:cubicBezTo>
                  <a:cubicBezTo>
                    <a:pt x="8636" y="286"/>
                    <a:pt x="8589" y="710"/>
                    <a:pt x="8542" y="1087"/>
                  </a:cubicBezTo>
                  <a:cubicBezTo>
                    <a:pt x="8518" y="1511"/>
                    <a:pt x="8518" y="1888"/>
                    <a:pt x="8495" y="1935"/>
                  </a:cubicBezTo>
                  <a:cubicBezTo>
                    <a:pt x="8448" y="2006"/>
                    <a:pt x="8188" y="2053"/>
                    <a:pt x="8188" y="2053"/>
                  </a:cubicBezTo>
                  <a:cubicBezTo>
                    <a:pt x="8188" y="2053"/>
                    <a:pt x="8188" y="2053"/>
                    <a:pt x="8188" y="2053"/>
                  </a:cubicBezTo>
                  <a:cubicBezTo>
                    <a:pt x="8188" y="2053"/>
                    <a:pt x="7952" y="2147"/>
                    <a:pt x="7882" y="2124"/>
                  </a:cubicBezTo>
                  <a:cubicBezTo>
                    <a:pt x="7834" y="2100"/>
                    <a:pt x="7622" y="1770"/>
                    <a:pt x="7386" y="1464"/>
                  </a:cubicBezTo>
                  <a:cubicBezTo>
                    <a:pt x="7151" y="1134"/>
                    <a:pt x="6891" y="804"/>
                    <a:pt x="6820" y="804"/>
                  </a:cubicBezTo>
                  <a:cubicBezTo>
                    <a:pt x="6703" y="757"/>
                    <a:pt x="6372" y="922"/>
                    <a:pt x="6302" y="1016"/>
                  </a:cubicBezTo>
                  <a:cubicBezTo>
                    <a:pt x="6278" y="1087"/>
                    <a:pt x="6325" y="1488"/>
                    <a:pt x="6372" y="1888"/>
                  </a:cubicBezTo>
                  <a:cubicBezTo>
                    <a:pt x="6443" y="2265"/>
                    <a:pt x="6514" y="2665"/>
                    <a:pt x="6514" y="2712"/>
                  </a:cubicBezTo>
                  <a:cubicBezTo>
                    <a:pt x="6490" y="2783"/>
                    <a:pt x="6254" y="2877"/>
                    <a:pt x="6254" y="2877"/>
                  </a:cubicBezTo>
                  <a:cubicBezTo>
                    <a:pt x="6254" y="2877"/>
                    <a:pt x="6254" y="2877"/>
                    <a:pt x="6254" y="2877"/>
                  </a:cubicBezTo>
                  <a:cubicBezTo>
                    <a:pt x="6254" y="2877"/>
                    <a:pt x="6042" y="3042"/>
                    <a:pt x="5948" y="3019"/>
                  </a:cubicBezTo>
                  <a:cubicBezTo>
                    <a:pt x="5924" y="3019"/>
                    <a:pt x="5641" y="2759"/>
                    <a:pt x="5335" y="2500"/>
                  </a:cubicBezTo>
                  <a:cubicBezTo>
                    <a:pt x="5028" y="2241"/>
                    <a:pt x="4698" y="1982"/>
                    <a:pt x="4627" y="1982"/>
                  </a:cubicBezTo>
                  <a:cubicBezTo>
                    <a:pt x="4510" y="1982"/>
                    <a:pt x="4203" y="2218"/>
                    <a:pt x="4179" y="2336"/>
                  </a:cubicBezTo>
                  <a:cubicBezTo>
                    <a:pt x="4156" y="2383"/>
                    <a:pt x="4297" y="2759"/>
                    <a:pt x="4439" y="3136"/>
                  </a:cubicBezTo>
                  <a:cubicBezTo>
                    <a:pt x="4604" y="3513"/>
                    <a:pt x="4769" y="3867"/>
                    <a:pt x="4769" y="3914"/>
                  </a:cubicBezTo>
                  <a:cubicBezTo>
                    <a:pt x="4769" y="4008"/>
                    <a:pt x="4557" y="4149"/>
                    <a:pt x="4557" y="4149"/>
                  </a:cubicBezTo>
                  <a:cubicBezTo>
                    <a:pt x="4557" y="4149"/>
                    <a:pt x="4557" y="4149"/>
                    <a:pt x="4557" y="4149"/>
                  </a:cubicBezTo>
                  <a:cubicBezTo>
                    <a:pt x="4557" y="4149"/>
                    <a:pt x="4368" y="4338"/>
                    <a:pt x="4297" y="4361"/>
                  </a:cubicBezTo>
                  <a:cubicBezTo>
                    <a:pt x="4250" y="4361"/>
                    <a:pt x="3920" y="4173"/>
                    <a:pt x="3566" y="3984"/>
                  </a:cubicBezTo>
                  <a:cubicBezTo>
                    <a:pt x="3213" y="3796"/>
                    <a:pt x="2835" y="3631"/>
                    <a:pt x="2765" y="3655"/>
                  </a:cubicBezTo>
                  <a:cubicBezTo>
                    <a:pt x="2647" y="3678"/>
                    <a:pt x="2411" y="3961"/>
                    <a:pt x="2411" y="4079"/>
                  </a:cubicBezTo>
                  <a:cubicBezTo>
                    <a:pt x="2411" y="4149"/>
                    <a:pt x="2623" y="4479"/>
                    <a:pt x="2859" y="4809"/>
                  </a:cubicBezTo>
                  <a:cubicBezTo>
                    <a:pt x="3095" y="5139"/>
                    <a:pt x="3330" y="5445"/>
                    <a:pt x="3354" y="5492"/>
                  </a:cubicBezTo>
                  <a:cubicBezTo>
                    <a:pt x="3354" y="5586"/>
                    <a:pt x="3189" y="5775"/>
                    <a:pt x="3189" y="5775"/>
                  </a:cubicBezTo>
                  <a:cubicBezTo>
                    <a:pt x="3189" y="5775"/>
                    <a:pt x="3189" y="5775"/>
                    <a:pt x="3189" y="5775"/>
                  </a:cubicBezTo>
                  <a:cubicBezTo>
                    <a:pt x="3189" y="5775"/>
                    <a:pt x="3071" y="6010"/>
                    <a:pt x="3000" y="6034"/>
                  </a:cubicBezTo>
                  <a:cubicBezTo>
                    <a:pt x="2953" y="6034"/>
                    <a:pt x="2576" y="5939"/>
                    <a:pt x="2199" y="5822"/>
                  </a:cubicBezTo>
                  <a:cubicBezTo>
                    <a:pt x="1798" y="5727"/>
                    <a:pt x="1397" y="5657"/>
                    <a:pt x="1350" y="5680"/>
                  </a:cubicBezTo>
                  <a:cubicBezTo>
                    <a:pt x="1208" y="5751"/>
                    <a:pt x="1067" y="6081"/>
                    <a:pt x="1090" y="6199"/>
                  </a:cubicBezTo>
                  <a:cubicBezTo>
                    <a:pt x="1090" y="6246"/>
                    <a:pt x="1397" y="6552"/>
                    <a:pt x="1680" y="6811"/>
                  </a:cubicBezTo>
                  <a:cubicBezTo>
                    <a:pt x="1986" y="7070"/>
                    <a:pt x="2293" y="7306"/>
                    <a:pt x="2316" y="7353"/>
                  </a:cubicBezTo>
                  <a:cubicBezTo>
                    <a:pt x="2364" y="7447"/>
                    <a:pt x="2246" y="7659"/>
                    <a:pt x="2246" y="7659"/>
                  </a:cubicBezTo>
                  <a:cubicBezTo>
                    <a:pt x="2246" y="7659"/>
                    <a:pt x="2246" y="7659"/>
                    <a:pt x="2246" y="7659"/>
                  </a:cubicBezTo>
                  <a:cubicBezTo>
                    <a:pt x="2222" y="7659"/>
                    <a:pt x="2175" y="7918"/>
                    <a:pt x="2104" y="7965"/>
                  </a:cubicBezTo>
                  <a:cubicBezTo>
                    <a:pt x="2081" y="7989"/>
                    <a:pt x="1680" y="7965"/>
                    <a:pt x="1279" y="7942"/>
                  </a:cubicBezTo>
                  <a:cubicBezTo>
                    <a:pt x="878" y="7942"/>
                    <a:pt x="477" y="7965"/>
                    <a:pt x="430" y="8012"/>
                  </a:cubicBezTo>
                  <a:cubicBezTo>
                    <a:pt x="312" y="8083"/>
                    <a:pt x="241" y="8436"/>
                    <a:pt x="289" y="8554"/>
                  </a:cubicBezTo>
                  <a:cubicBezTo>
                    <a:pt x="312" y="8625"/>
                    <a:pt x="666" y="8837"/>
                    <a:pt x="1020" y="9002"/>
                  </a:cubicBezTo>
                  <a:cubicBezTo>
                    <a:pt x="1373" y="9190"/>
                    <a:pt x="1727" y="9355"/>
                    <a:pt x="1774" y="9402"/>
                  </a:cubicBezTo>
                  <a:cubicBezTo>
                    <a:pt x="1821" y="9473"/>
                    <a:pt x="1751" y="9708"/>
                    <a:pt x="1751" y="9708"/>
                  </a:cubicBezTo>
                  <a:cubicBezTo>
                    <a:pt x="1751" y="9732"/>
                    <a:pt x="1751" y="9732"/>
                    <a:pt x="1751" y="9732"/>
                  </a:cubicBezTo>
                  <a:cubicBezTo>
                    <a:pt x="1751" y="9732"/>
                    <a:pt x="1751" y="9967"/>
                    <a:pt x="1680" y="10038"/>
                  </a:cubicBezTo>
                  <a:cubicBezTo>
                    <a:pt x="1656" y="10062"/>
                    <a:pt x="1279" y="10132"/>
                    <a:pt x="878" y="10226"/>
                  </a:cubicBezTo>
                  <a:cubicBezTo>
                    <a:pt x="501" y="10321"/>
                    <a:pt x="100" y="10415"/>
                    <a:pt x="53" y="10462"/>
                  </a:cubicBezTo>
                  <a:cubicBezTo>
                    <a:pt x="-18" y="10580"/>
                    <a:pt x="-18" y="10933"/>
                    <a:pt x="53" y="11051"/>
                  </a:cubicBezTo>
                  <a:cubicBezTo>
                    <a:pt x="100" y="11098"/>
                    <a:pt x="477" y="11216"/>
                    <a:pt x="878" y="11310"/>
                  </a:cubicBezTo>
                  <a:cubicBezTo>
                    <a:pt x="1255" y="11404"/>
                    <a:pt x="1656" y="11498"/>
                    <a:pt x="1680" y="11522"/>
                  </a:cubicBezTo>
                  <a:cubicBezTo>
                    <a:pt x="1751" y="11569"/>
                    <a:pt x="1751" y="11828"/>
                    <a:pt x="1751" y="11828"/>
                  </a:cubicBezTo>
                  <a:cubicBezTo>
                    <a:pt x="1751" y="11828"/>
                    <a:pt x="1751" y="11828"/>
                    <a:pt x="1751" y="11828"/>
                  </a:cubicBezTo>
                  <a:cubicBezTo>
                    <a:pt x="1751" y="11828"/>
                    <a:pt x="1798" y="12087"/>
                    <a:pt x="1774" y="12158"/>
                  </a:cubicBezTo>
                  <a:cubicBezTo>
                    <a:pt x="1751" y="12205"/>
                    <a:pt x="1373" y="12346"/>
                    <a:pt x="1020" y="12535"/>
                  </a:cubicBezTo>
                  <a:cubicBezTo>
                    <a:pt x="666" y="12700"/>
                    <a:pt x="312" y="12888"/>
                    <a:pt x="289" y="12959"/>
                  </a:cubicBezTo>
                  <a:cubicBezTo>
                    <a:pt x="218" y="13077"/>
                    <a:pt x="312" y="13430"/>
                    <a:pt x="406" y="13501"/>
                  </a:cubicBezTo>
                  <a:cubicBezTo>
                    <a:pt x="454" y="13548"/>
                    <a:pt x="854" y="13571"/>
                    <a:pt x="1255" y="13595"/>
                  </a:cubicBezTo>
                  <a:cubicBezTo>
                    <a:pt x="1656" y="13595"/>
                    <a:pt x="2057" y="13571"/>
                    <a:pt x="2104" y="13595"/>
                  </a:cubicBezTo>
                  <a:cubicBezTo>
                    <a:pt x="2175" y="13642"/>
                    <a:pt x="2246" y="13901"/>
                    <a:pt x="2246" y="13901"/>
                  </a:cubicBezTo>
                  <a:cubicBezTo>
                    <a:pt x="2246" y="13901"/>
                    <a:pt x="2246" y="13901"/>
                    <a:pt x="2246" y="13901"/>
                  </a:cubicBezTo>
                  <a:cubicBezTo>
                    <a:pt x="2246" y="13901"/>
                    <a:pt x="2340" y="14137"/>
                    <a:pt x="2316" y="14207"/>
                  </a:cubicBezTo>
                  <a:cubicBezTo>
                    <a:pt x="2316" y="14254"/>
                    <a:pt x="2010" y="14466"/>
                    <a:pt x="1680" y="14725"/>
                  </a:cubicBezTo>
                  <a:cubicBezTo>
                    <a:pt x="1373" y="14985"/>
                    <a:pt x="1090" y="15267"/>
                    <a:pt x="1067" y="15314"/>
                  </a:cubicBezTo>
                  <a:cubicBezTo>
                    <a:pt x="1043" y="15456"/>
                    <a:pt x="1208" y="15785"/>
                    <a:pt x="1326" y="15833"/>
                  </a:cubicBezTo>
                  <a:cubicBezTo>
                    <a:pt x="1373" y="15856"/>
                    <a:pt x="1774" y="15809"/>
                    <a:pt x="2175" y="15715"/>
                  </a:cubicBezTo>
                  <a:cubicBezTo>
                    <a:pt x="2576" y="15621"/>
                    <a:pt x="2953" y="15526"/>
                    <a:pt x="3000" y="15526"/>
                  </a:cubicBezTo>
                  <a:cubicBezTo>
                    <a:pt x="3071" y="15550"/>
                    <a:pt x="3189" y="15785"/>
                    <a:pt x="3189" y="15785"/>
                  </a:cubicBezTo>
                  <a:cubicBezTo>
                    <a:pt x="3189" y="15785"/>
                    <a:pt x="3189" y="15785"/>
                    <a:pt x="3189" y="15785"/>
                  </a:cubicBezTo>
                  <a:cubicBezTo>
                    <a:pt x="3189" y="15785"/>
                    <a:pt x="3354" y="15997"/>
                    <a:pt x="3354" y="16068"/>
                  </a:cubicBezTo>
                  <a:cubicBezTo>
                    <a:pt x="3354" y="16115"/>
                    <a:pt x="3095" y="16398"/>
                    <a:pt x="2859" y="16728"/>
                  </a:cubicBezTo>
                  <a:cubicBezTo>
                    <a:pt x="2599" y="17034"/>
                    <a:pt x="2387" y="17387"/>
                    <a:pt x="2387" y="17434"/>
                  </a:cubicBezTo>
                  <a:cubicBezTo>
                    <a:pt x="2387" y="17576"/>
                    <a:pt x="2623" y="17858"/>
                    <a:pt x="2741" y="17882"/>
                  </a:cubicBezTo>
                  <a:cubicBezTo>
                    <a:pt x="2812" y="17905"/>
                    <a:pt x="3189" y="17741"/>
                    <a:pt x="3543" y="17576"/>
                  </a:cubicBezTo>
                  <a:cubicBezTo>
                    <a:pt x="3896" y="17387"/>
                    <a:pt x="4250" y="17199"/>
                    <a:pt x="4297" y="17199"/>
                  </a:cubicBezTo>
                  <a:cubicBezTo>
                    <a:pt x="4392" y="17199"/>
                    <a:pt x="4557" y="17411"/>
                    <a:pt x="4557" y="17411"/>
                  </a:cubicBezTo>
                  <a:cubicBezTo>
                    <a:pt x="4557" y="17411"/>
                    <a:pt x="4557" y="17411"/>
                    <a:pt x="4557" y="17411"/>
                  </a:cubicBezTo>
                  <a:cubicBezTo>
                    <a:pt x="4557" y="17411"/>
                    <a:pt x="4745" y="17576"/>
                    <a:pt x="4769" y="17646"/>
                  </a:cubicBezTo>
                  <a:cubicBezTo>
                    <a:pt x="4769" y="17670"/>
                    <a:pt x="4604" y="18023"/>
                    <a:pt x="4439" y="18400"/>
                  </a:cubicBezTo>
                  <a:cubicBezTo>
                    <a:pt x="4274" y="18753"/>
                    <a:pt x="4132" y="19130"/>
                    <a:pt x="4156" y="19201"/>
                  </a:cubicBezTo>
                  <a:cubicBezTo>
                    <a:pt x="4179" y="19342"/>
                    <a:pt x="4486" y="19554"/>
                    <a:pt x="4604" y="19554"/>
                  </a:cubicBezTo>
                  <a:cubicBezTo>
                    <a:pt x="4675" y="19554"/>
                    <a:pt x="5005" y="19319"/>
                    <a:pt x="5311" y="19060"/>
                  </a:cubicBezTo>
                  <a:cubicBezTo>
                    <a:pt x="5618" y="18801"/>
                    <a:pt x="5924" y="18541"/>
                    <a:pt x="5972" y="18518"/>
                  </a:cubicBezTo>
                  <a:cubicBezTo>
                    <a:pt x="6042" y="18518"/>
                    <a:pt x="6254" y="18659"/>
                    <a:pt x="6254" y="18659"/>
                  </a:cubicBezTo>
                  <a:cubicBezTo>
                    <a:pt x="6254" y="18659"/>
                    <a:pt x="6254" y="18659"/>
                    <a:pt x="6254" y="18659"/>
                  </a:cubicBezTo>
                  <a:cubicBezTo>
                    <a:pt x="6254" y="18659"/>
                    <a:pt x="6490" y="18777"/>
                    <a:pt x="6514" y="18848"/>
                  </a:cubicBezTo>
                  <a:cubicBezTo>
                    <a:pt x="6537" y="18895"/>
                    <a:pt x="6443" y="19272"/>
                    <a:pt x="6372" y="19648"/>
                  </a:cubicBezTo>
                  <a:cubicBezTo>
                    <a:pt x="6302" y="20049"/>
                    <a:pt x="6231" y="20449"/>
                    <a:pt x="6278" y="20520"/>
                  </a:cubicBezTo>
                  <a:cubicBezTo>
                    <a:pt x="6325" y="20638"/>
                    <a:pt x="6679" y="20779"/>
                    <a:pt x="6797" y="20732"/>
                  </a:cubicBezTo>
                  <a:cubicBezTo>
                    <a:pt x="6844" y="20732"/>
                    <a:pt x="7127" y="20426"/>
                    <a:pt x="7363" y="20096"/>
                  </a:cubicBezTo>
                  <a:cubicBezTo>
                    <a:pt x="7622" y="19790"/>
                    <a:pt x="7834" y="19460"/>
                    <a:pt x="7882" y="19436"/>
                  </a:cubicBezTo>
                  <a:cubicBezTo>
                    <a:pt x="7952" y="19389"/>
                    <a:pt x="8188" y="19507"/>
                    <a:pt x="8188" y="19507"/>
                  </a:cubicBezTo>
                  <a:cubicBezTo>
                    <a:pt x="8188" y="19507"/>
                    <a:pt x="8188" y="19507"/>
                    <a:pt x="8188" y="19507"/>
                  </a:cubicBezTo>
                  <a:cubicBezTo>
                    <a:pt x="8188" y="19507"/>
                    <a:pt x="8448" y="19554"/>
                    <a:pt x="8495" y="19625"/>
                  </a:cubicBezTo>
                  <a:cubicBezTo>
                    <a:pt x="8518" y="19648"/>
                    <a:pt x="8518" y="20049"/>
                    <a:pt x="8542" y="20449"/>
                  </a:cubicBezTo>
                  <a:cubicBezTo>
                    <a:pt x="8565" y="20850"/>
                    <a:pt x="8589" y="21250"/>
                    <a:pt x="8636" y="21297"/>
                  </a:cubicBezTo>
                  <a:cubicBezTo>
                    <a:pt x="8730" y="21392"/>
                    <a:pt x="9084" y="21462"/>
                    <a:pt x="9202" y="21392"/>
                  </a:cubicBezTo>
                  <a:cubicBezTo>
                    <a:pt x="9249" y="21368"/>
                    <a:pt x="9438" y="21015"/>
                    <a:pt x="9603" y="20638"/>
                  </a:cubicBezTo>
                  <a:cubicBezTo>
                    <a:pt x="9768" y="20284"/>
                    <a:pt x="9933" y="19908"/>
                    <a:pt x="9957" y="19884"/>
                  </a:cubicBezTo>
                  <a:cubicBezTo>
                    <a:pt x="10027" y="19813"/>
                    <a:pt x="10263" y="19860"/>
                    <a:pt x="10263" y="19860"/>
                  </a:cubicBezTo>
                  <a:cubicBezTo>
                    <a:pt x="10287" y="19884"/>
                    <a:pt x="10287" y="19884"/>
                    <a:pt x="10287" y="19884"/>
                  </a:cubicBezTo>
                  <a:cubicBezTo>
                    <a:pt x="10287" y="19884"/>
                    <a:pt x="10546" y="19860"/>
                    <a:pt x="10593" y="19908"/>
                  </a:cubicBezTo>
                  <a:cubicBezTo>
                    <a:pt x="10617" y="19931"/>
                    <a:pt x="10711" y="20332"/>
                    <a:pt x="10829" y="20708"/>
                  </a:cubicBezTo>
                  <a:cubicBezTo>
                    <a:pt x="10947" y="21085"/>
                    <a:pt x="11065" y="21462"/>
                    <a:pt x="11136" y="21509"/>
                  </a:cubicBezTo>
                  <a:cubicBezTo>
                    <a:pt x="11230" y="21580"/>
                    <a:pt x="11607" y="21556"/>
                    <a:pt x="11702" y="21486"/>
                  </a:cubicBezTo>
                  <a:cubicBezTo>
                    <a:pt x="11749" y="21439"/>
                    <a:pt x="11843" y="21038"/>
                    <a:pt x="11914" y="20661"/>
                  </a:cubicBezTo>
                  <a:cubicBezTo>
                    <a:pt x="12008" y="20261"/>
                    <a:pt x="12055" y="19860"/>
                    <a:pt x="12079" y="19837"/>
                  </a:cubicBezTo>
                  <a:cubicBezTo>
                    <a:pt x="12126" y="19766"/>
                    <a:pt x="12385" y="19743"/>
                    <a:pt x="12385" y="19743"/>
                  </a:cubicBezTo>
                  <a:cubicBezTo>
                    <a:pt x="12385" y="19743"/>
                    <a:pt x="12385" y="19743"/>
                    <a:pt x="12385" y="19743"/>
                  </a:cubicBezTo>
                  <a:cubicBezTo>
                    <a:pt x="12385" y="19743"/>
                    <a:pt x="12645" y="19696"/>
                    <a:pt x="12716" y="19719"/>
                  </a:cubicBezTo>
                  <a:cubicBezTo>
                    <a:pt x="12739" y="19743"/>
                    <a:pt x="12928" y="20096"/>
                    <a:pt x="13116" y="20426"/>
                  </a:cubicBezTo>
                  <a:cubicBezTo>
                    <a:pt x="13305" y="20779"/>
                    <a:pt x="13541" y="21132"/>
                    <a:pt x="13588" y="21156"/>
                  </a:cubicBezTo>
                  <a:cubicBezTo>
                    <a:pt x="13730" y="21203"/>
                    <a:pt x="14060" y="21085"/>
                    <a:pt x="14154" y="20991"/>
                  </a:cubicBezTo>
                  <a:cubicBezTo>
                    <a:pt x="14178" y="20944"/>
                    <a:pt x="14178" y="20544"/>
                    <a:pt x="14178" y="20120"/>
                  </a:cubicBezTo>
                  <a:cubicBezTo>
                    <a:pt x="14154" y="19719"/>
                    <a:pt x="14130" y="19342"/>
                    <a:pt x="14130" y="19295"/>
                  </a:cubicBezTo>
                  <a:cubicBezTo>
                    <a:pt x="14178" y="19201"/>
                    <a:pt x="14413" y="19154"/>
                    <a:pt x="14413" y="19154"/>
                  </a:cubicBezTo>
                  <a:cubicBezTo>
                    <a:pt x="14413" y="19154"/>
                    <a:pt x="14413" y="19154"/>
                    <a:pt x="14413" y="19154"/>
                  </a:cubicBezTo>
                  <a:cubicBezTo>
                    <a:pt x="14413" y="19154"/>
                    <a:pt x="14649" y="19012"/>
                    <a:pt x="14720" y="19036"/>
                  </a:cubicBezTo>
                  <a:cubicBezTo>
                    <a:pt x="14767" y="19036"/>
                    <a:pt x="15027" y="19342"/>
                    <a:pt x="15286" y="19648"/>
                  </a:cubicBezTo>
                  <a:cubicBezTo>
                    <a:pt x="15569" y="19931"/>
                    <a:pt x="15852" y="20214"/>
                    <a:pt x="15923" y="20237"/>
                  </a:cubicBezTo>
                  <a:cubicBezTo>
                    <a:pt x="16041" y="20237"/>
                    <a:pt x="16371" y="20049"/>
                    <a:pt x="16418" y="19931"/>
                  </a:cubicBezTo>
                  <a:cubicBezTo>
                    <a:pt x="16441" y="19884"/>
                    <a:pt x="16347" y="19484"/>
                    <a:pt x="16229" y="19107"/>
                  </a:cubicBezTo>
                  <a:cubicBezTo>
                    <a:pt x="16135" y="18706"/>
                    <a:pt x="15993" y="18329"/>
                    <a:pt x="16017" y="18306"/>
                  </a:cubicBezTo>
                  <a:cubicBezTo>
                    <a:pt x="16017" y="18212"/>
                    <a:pt x="16253" y="18094"/>
                    <a:pt x="16253" y="18094"/>
                  </a:cubicBezTo>
                  <a:cubicBezTo>
                    <a:pt x="16253" y="18094"/>
                    <a:pt x="16253" y="18094"/>
                    <a:pt x="16253" y="18094"/>
                  </a:cubicBezTo>
                  <a:cubicBezTo>
                    <a:pt x="16253" y="18094"/>
                    <a:pt x="16441" y="17905"/>
                    <a:pt x="16536" y="17905"/>
                  </a:cubicBezTo>
                  <a:cubicBezTo>
                    <a:pt x="16559" y="17905"/>
                    <a:pt x="16889" y="18141"/>
                    <a:pt x="17220" y="18377"/>
                  </a:cubicBezTo>
                  <a:cubicBezTo>
                    <a:pt x="17550" y="18589"/>
                    <a:pt x="17880" y="18801"/>
                    <a:pt x="17951" y="18801"/>
                  </a:cubicBezTo>
                  <a:cubicBezTo>
                    <a:pt x="18092" y="18777"/>
                    <a:pt x="18351" y="18518"/>
                    <a:pt x="18375" y="18400"/>
                  </a:cubicBezTo>
                  <a:cubicBezTo>
                    <a:pt x="18375" y="18353"/>
                    <a:pt x="18210" y="17976"/>
                    <a:pt x="18021" y="17623"/>
                  </a:cubicBezTo>
                  <a:cubicBezTo>
                    <a:pt x="17809" y="17269"/>
                    <a:pt x="17620" y="16940"/>
                    <a:pt x="17597" y="16893"/>
                  </a:cubicBezTo>
                  <a:cubicBezTo>
                    <a:pt x="17597" y="16798"/>
                    <a:pt x="17785" y="16633"/>
                    <a:pt x="17785" y="16633"/>
                  </a:cubicBezTo>
                  <a:cubicBezTo>
                    <a:pt x="17785" y="16633"/>
                    <a:pt x="17785" y="16633"/>
                    <a:pt x="17785" y="16633"/>
                  </a:cubicBezTo>
                  <a:cubicBezTo>
                    <a:pt x="17785" y="16633"/>
                    <a:pt x="17951" y="16421"/>
                    <a:pt x="18021" y="16398"/>
                  </a:cubicBezTo>
                  <a:cubicBezTo>
                    <a:pt x="18068" y="16398"/>
                    <a:pt x="18422" y="16539"/>
                    <a:pt x="18799" y="16681"/>
                  </a:cubicBezTo>
                  <a:cubicBezTo>
                    <a:pt x="19153" y="16822"/>
                    <a:pt x="19554" y="16963"/>
                    <a:pt x="19625" y="16940"/>
                  </a:cubicBezTo>
                  <a:cubicBezTo>
                    <a:pt x="19743" y="16893"/>
                    <a:pt x="19931" y="16586"/>
                    <a:pt x="19931" y="16445"/>
                  </a:cubicBezTo>
                  <a:cubicBezTo>
                    <a:pt x="19931" y="16398"/>
                    <a:pt x="19672" y="16068"/>
                    <a:pt x="19413" y="15785"/>
                  </a:cubicBezTo>
                  <a:cubicBezTo>
                    <a:pt x="19130" y="15479"/>
                    <a:pt x="18847" y="15197"/>
                    <a:pt x="18847" y="15173"/>
                  </a:cubicBezTo>
                  <a:cubicBezTo>
                    <a:pt x="18823" y="15079"/>
                    <a:pt x="18965" y="14867"/>
                    <a:pt x="18965" y="14867"/>
                  </a:cubicBezTo>
                  <a:cubicBezTo>
                    <a:pt x="18965" y="14867"/>
                    <a:pt x="18965" y="14867"/>
                    <a:pt x="18965" y="14867"/>
                  </a:cubicBezTo>
                  <a:cubicBezTo>
                    <a:pt x="18965" y="14867"/>
                    <a:pt x="19059" y="14631"/>
                    <a:pt x="19130" y="14584"/>
                  </a:cubicBezTo>
                  <a:cubicBezTo>
                    <a:pt x="19153" y="14561"/>
                    <a:pt x="19554" y="14631"/>
                    <a:pt x="19931" y="14678"/>
                  </a:cubicBezTo>
                  <a:cubicBezTo>
                    <a:pt x="20332" y="14749"/>
                    <a:pt x="20733" y="14773"/>
                    <a:pt x="20804" y="14725"/>
                  </a:cubicBezTo>
                  <a:cubicBezTo>
                    <a:pt x="20922" y="14678"/>
                    <a:pt x="21040" y="14325"/>
                    <a:pt x="20992" y="14207"/>
                  </a:cubicBezTo>
                  <a:cubicBezTo>
                    <a:pt x="20992" y="14137"/>
                    <a:pt x="20662" y="13901"/>
                    <a:pt x="20332" y="13665"/>
                  </a:cubicBezTo>
                  <a:cubicBezTo>
                    <a:pt x="20002" y="13430"/>
                    <a:pt x="19648" y="13242"/>
                    <a:pt x="19625" y="13194"/>
                  </a:cubicBezTo>
                  <a:cubicBezTo>
                    <a:pt x="19578" y="13124"/>
                    <a:pt x="19672" y="12888"/>
                    <a:pt x="19672" y="12888"/>
                  </a:cubicBezTo>
                  <a:cubicBezTo>
                    <a:pt x="19672" y="12888"/>
                    <a:pt x="19672" y="12888"/>
                    <a:pt x="19672" y="12888"/>
                  </a:cubicBezTo>
                  <a:cubicBezTo>
                    <a:pt x="19696" y="12888"/>
                    <a:pt x="19719" y="12629"/>
                    <a:pt x="19790" y="12582"/>
                  </a:cubicBezTo>
                  <a:cubicBezTo>
                    <a:pt x="19813" y="12535"/>
                    <a:pt x="20191" y="12535"/>
                    <a:pt x="20592" y="12488"/>
                  </a:cubicBezTo>
                  <a:cubicBezTo>
                    <a:pt x="20992" y="12441"/>
                    <a:pt x="21393" y="12370"/>
                    <a:pt x="21441" y="12323"/>
                  </a:cubicBezTo>
                  <a:cubicBezTo>
                    <a:pt x="21535" y="12229"/>
                    <a:pt x="21582" y="11875"/>
                    <a:pt x="21511" y="11758"/>
                  </a:cubicBezTo>
                  <a:cubicBezTo>
                    <a:pt x="21488" y="11710"/>
                    <a:pt x="21110" y="11546"/>
                    <a:pt x="20733" y="11404"/>
                  </a:cubicBezTo>
                  <a:close/>
                </a:path>
              </a:pathLst>
            </a:custGeom>
            <a:solidFill>
              <a:schemeClr val="accent1"/>
            </a:solidFill>
            <a:ln w="12700" cap="flat">
              <a:noFill/>
              <a:miter lim="400000"/>
            </a:ln>
            <a:effectLst/>
          </p:spPr>
          <p:txBody>
            <a:bodyPr wrap="square" lIns="34289" tIns="34289" rIns="34289" bIns="34289" numCol="1" anchor="t">
              <a:noAutofit/>
            </a:bodyPr>
            <a:lstStyle/>
            <a:p>
              <a:endParaRPr sz="1013"/>
            </a:p>
          </p:txBody>
        </p:sp>
        <p:sp>
          <p:nvSpPr>
            <p:cNvPr id="10" name="Shape 384">
              <a:extLst>
                <a:ext uri="{FF2B5EF4-FFF2-40B4-BE49-F238E27FC236}">
                  <a16:creationId xmlns:a16="http://schemas.microsoft.com/office/drawing/2014/main" id="{943D6395-DBE9-416D-8A8D-7C8654A75583}"/>
                </a:ext>
              </a:extLst>
            </p:cNvPr>
            <p:cNvSpPr/>
            <p:nvPr/>
          </p:nvSpPr>
          <p:spPr>
            <a:xfrm rot="10800000" flipH="1">
              <a:off x="401728" y="417765"/>
              <a:ext cx="1418029" cy="1418904"/>
            </a:xfrm>
            <a:prstGeom prst="ellipse">
              <a:avLst/>
            </a:prstGeom>
            <a:solidFill>
              <a:schemeClr val="bg1"/>
            </a:solidFill>
            <a:ln w="12700" cap="flat">
              <a:noFill/>
              <a:miter lim="400000"/>
            </a:ln>
            <a:effectLst/>
          </p:spPr>
          <p:txBody>
            <a:bodyPr wrap="square" lIns="34289" tIns="34289" rIns="34289" bIns="34289" numCol="1" anchor="t">
              <a:noAutofit/>
            </a:bodyPr>
            <a:lstStyle/>
            <a:p>
              <a:endParaRPr sz="1013"/>
            </a:p>
          </p:txBody>
        </p:sp>
      </p:grpSp>
      <p:grpSp>
        <p:nvGrpSpPr>
          <p:cNvPr id="11" name="Group 385">
            <a:extLst>
              <a:ext uri="{FF2B5EF4-FFF2-40B4-BE49-F238E27FC236}">
                <a16:creationId xmlns:a16="http://schemas.microsoft.com/office/drawing/2014/main" id="{A82EED73-94EC-4311-8162-D225A259E44B}"/>
              </a:ext>
            </a:extLst>
          </p:cNvPr>
          <p:cNvGrpSpPr/>
          <p:nvPr/>
        </p:nvGrpSpPr>
        <p:grpSpPr>
          <a:xfrm>
            <a:off x="4413049" y="1797878"/>
            <a:ext cx="995994" cy="997652"/>
            <a:chOff x="162568" y="177766"/>
            <a:chExt cx="1894676" cy="1897830"/>
          </a:xfrm>
        </p:grpSpPr>
        <p:sp>
          <p:nvSpPr>
            <p:cNvPr id="12" name="Shape 383">
              <a:extLst>
                <a:ext uri="{FF2B5EF4-FFF2-40B4-BE49-F238E27FC236}">
                  <a16:creationId xmlns:a16="http://schemas.microsoft.com/office/drawing/2014/main" id="{7328EC99-ACE4-4BFC-B621-FC7BCDBF5DCC}"/>
                </a:ext>
              </a:extLst>
            </p:cNvPr>
            <p:cNvSpPr/>
            <p:nvPr/>
          </p:nvSpPr>
          <p:spPr>
            <a:xfrm rot="10800000" flipH="1">
              <a:off x="162568" y="177766"/>
              <a:ext cx="1894676" cy="1897830"/>
            </a:xfrm>
            <a:custGeom>
              <a:avLst/>
              <a:gdLst/>
              <a:ahLst/>
              <a:cxnLst>
                <a:cxn ang="0">
                  <a:pos x="wd2" y="hd2"/>
                </a:cxn>
                <a:cxn ang="5400000">
                  <a:pos x="wd2" y="hd2"/>
                </a:cxn>
                <a:cxn ang="10800000">
                  <a:pos x="wd2" y="hd2"/>
                </a:cxn>
                <a:cxn ang="16200000">
                  <a:pos x="wd2" y="hd2"/>
                </a:cxn>
              </a:cxnLst>
              <a:rect l="0" t="0" r="r" b="b"/>
              <a:pathLst>
                <a:path w="21546" h="21552" extrusionOk="0">
                  <a:moveTo>
                    <a:pt x="20733" y="11404"/>
                  </a:moveTo>
                  <a:cubicBezTo>
                    <a:pt x="20356" y="11263"/>
                    <a:pt x="19979" y="11122"/>
                    <a:pt x="19955" y="11098"/>
                  </a:cubicBezTo>
                  <a:cubicBezTo>
                    <a:pt x="19884" y="11027"/>
                    <a:pt x="19931" y="10792"/>
                    <a:pt x="19931" y="10792"/>
                  </a:cubicBezTo>
                  <a:cubicBezTo>
                    <a:pt x="19931" y="10768"/>
                    <a:pt x="19931" y="10768"/>
                    <a:pt x="19931" y="10768"/>
                  </a:cubicBezTo>
                  <a:cubicBezTo>
                    <a:pt x="19931" y="10768"/>
                    <a:pt x="19908" y="10509"/>
                    <a:pt x="19955" y="10462"/>
                  </a:cubicBezTo>
                  <a:cubicBezTo>
                    <a:pt x="19979" y="10415"/>
                    <a:pt x="20356" y="10321"/>
                    <a:pt x="20733" y="10179"/>
                  </a:cubicBezTo>
                  <a:cubicBezTo>
                    <a:pt x="21110" y="10038"/>
                    <a:pt x="21488" y="9897"/>
                    <a:pt x="21511" y="9826"/>
                  </a:cubicBezTo>
                  <a:cubicBezTo>
                    <a:pt x="21582" y="9732"/>
                    <a:pt x="21535" y="9355"/>
                    <a:pt x="21441" y="9261"/>
                  </a:cubicBezTo>
                  <a:cubicBezTo>
                    <a:pt x="21417" y="9214"/>
                    <a:pt x="21016" y="9143"/>
                    <a:pt x="20615" y="9096"/>
                  </a:cubicBezTo>
                  <a:cubicBezTo>
                    <a:pt x="20214" y="9049"/>
                    <a:pt x="19813" y="9002"/>
                    <a:pt x="19790" y="8978"/>
                  </a:cubicBezTo>
                  <a:cubicBezTo>
                    <a:pt x="19696" y="8931"/>
                    <a:pt x="19672" y="8672"/>
                    <a:pt x="19672" y="8672"/>
                  </a:cubicBezTo>
                  <a:cubicBezTo>
                    <a:pt x="19672" y="8672"/>
                    <a:pt x="19672" y="8672"/>
                    <a:pt x="19672" y="8672"/>
                  </a:cubicBezTo>
                  <a:cubicBezTo>
                    <a:pt x="19672" y="8672"/>
                    <a:pt x="19601" y="8436"/>
                    <a:pt x="19625" y="8366"/>
                  </a:cubicBezTo>
                  <a:cubicBezTo>
                    <a:pt x="19648" y="8318"/>
                    <a:pt x="19979" y="8130"/>
                    <a:pt x="20332" y="7918"/>
                  </a:cubicBezTo>
                  <a:cubicBezTo>
                    <a:pt x="20662" y="7706"/>
                    <a:pt x="20992" y="7447"/>
                    <a:pt x="21016" y="7400"/>
                  </a:cubicBezTo>
                  <a:cubicBezTo>
                    <a:pt x="21063" y="7259"/>
                    <a:pt x="20922" y="6929"/>
                    <a:pt x="20827" y="6858"/>
                  </a:cubicBezTo>
                  <a:cubicBezTo>
                    <a:pt x="20757" y="6811"/>
                    <a:pt x="20356" y="6835"/>
                    <a:pt x="19955" y="6882"/>
                  </a:cubicBezTo>
                  <a:cubicBezTo>
                    <a:pt x="19554" y="6929"/>
                    <a:pt x="19177" y="6976"/>
                    <a:pt x="19130" y="6952"/>
                  </a:cubicBezTo>
                  <a:cubicBezTo>
                    <a:pt x="19035" y="6929"/>
                    <a:pt x="18965" y="6693"/>
                    <a:pt x="18965" y="6693"/>
                  </a:cubicBezTo>
                  <a:cubicBezTo>
                    <a:pt x="18965" y="6693"/>
                    <a:pt x="18965" y="6693"/>
                    <a:pt x="18965" y="6693"/>
                  </a:cubicBezTo>
                  <a:cubicBezTo>
                    <a:pt x="18965" y="6693"/>
                    <a:pt x="18823" y="6458"/>
                    <a:pt x="18823" y="6387"/>
                  </a:cubicBezTo>
                  <a:cubicBezTo>
                    <a:pt x="18847" y="6363"/>
                    <a:pt x="19130" y="6081"/>
                    <a:pt x="19413" y="5798"/>
                  </a:cubicBezTo>
                  <a:cubicBezTo>
                    <a:pt x="19672" y="5515"/>
                    <a:pt x="19955" y="5209"/>
                    <a:pt x="19955" y="5139"/>
                  </a:cubicBezTo>
                  <a:cubicBezTo>
                    <a:pt x="19955" y="4997"/>
                    <a:pt x="19766" y="4691"/>
                    <a:pt x="19648" y="4667"/>
                  </a:cubicBezTo>
                  <a:cubicBezTo>
                    <a:pt x="19578" y="4644"/>
                    <a:pt x="19200" y="4738"/>
                    <a:pt x="18799" y="4879"/>
                  </a:cubicBezTo>
                  <a:cubicBezTo>
                    <a:pt x="18422" y="4997"/>
                    <a:pt x="18068" y="5162"/>
                    <a:pt x="18021" y="5162"/>
                  </a:cubicBezTo>
                  <a:cubicBezTo>
                    <a:pt x="17927" y="5139"/>
                    <a:pt x="17785" y="4927"/>
                    <a:pt x="17785" y="4927"/>
                  </a:cubicBezTo>
                  <a:cubicBezTo>
                    <a:pt x="17785" y="4927"/>
                    <a:pt x="17785" y="4927"/>
                    <a:pt x="17785" y="4927"/>
                  </a:cubicBezTo>
                  <a:cubicBezTo>
                    <a:pt x="17785" y="4927"/>
                    <a:pt x="17620" y="4738"/>
                    <a:pt x="17597" y="4667"/>
                  </a:cubicBezTo>
                  <a:cubicBezTo>
                    <a:pt x="17597" y="4620"/>
                    <a:pt x="17809" y="4291"/>
                    <a:pt x="18021" y="3961"/>
                  </a:cubicBezTo>
                  <a:cubicBezTo>
                    <a:pt x="18234" y="3607"/>
                    <a:pt x="18422" y="3254"/>
                    <a:pt x="18399" y="3183"/>
                  </a:cubicBezTo>
                  <a:cubicBezTo>
                    <a:pt x="18375" y="3042"/>
                    <a:pt x="18116" y="2807"/>
                    <a:pt x="17998" y="2783"/>
                  </a:cubicBezTo>
                  <a:cubicBezTo>
                    <a:pt x="17927" y="2783"/>
                    <a:pt x="17573" y="2971"/>
                    <a:pt x="17243" y="3183"/>
                  </a:cubicBezTo>
                  <a:cubicBezTo>
                    <a:pt x="16889" y="3395"/>
                    <a:pt x="16559" y="3631"/>
                    <a:pt x="16512" y="3631"/>
                  </a:cubicBezTo>
                  <a:cubicBezTo>
                    <a:pt x="16441" y="3655"/>
                    <a:pt x="16253" y="3466"/>
                    <a:pt x="16253" y="3466"/>
                  </a:cubicBezTo>
                  <a:cubicBezTo>
                    <a:pt x="16253" y="3466"/>
                    <a:pt x="16253" y="3466"/>
                    <a:pt x="16253" y="3466"/>
                  </a:cubicBezTo>
                  <a:cubicBezTo>
                    <a:pt x="16253" y="3466"/>
                    <a:pt x="16041" y="3325"/>
                    <a:pt x="16017" y="3254"/>
                  </a:cubicBezTo>
                  <a:cubicBezTo>
                    <a:pt x="15993" y="3231"/>
                    <a:pt x="16135" y="2854"/>
                    <a:pt x="16253" y="2477"/>
                  </a:cubicBezTo>
                  <a:cubicBezTo>
                    <a:pt x="16371" y="2100"/>
                    <a:pt x="16465" y="1700"/>
                    <a:pt x="16441" y="1629"/>
                  </a:cubicBezTo>
                  <a:cubicBezTo>
                    <a:pt x="16394" y="1511"/>
                    <a:pt x="16088" y="1346"/>
                    <a:pt x="15946" y="1346"/>
                  </a:cubicBezTo>
                  <a:cubicBezTo>
                    <a:pt x="15899" y="1346"/>
                    <a:pt x="15592" y="1629"/>
                    <a:pt x="15310" y="1912"/>
                  </a:cubicBezTo>
                  <a:cubicBezTo>
                    <a:pt x="15027" y="2194"/>
                    <a:pt x="14767" y="2500"/>
                    <a:pt x="14720" y="2524"/>
                  </a:cubicBezTo>
                  <a:cubicBezTo>
                    <a:pt x="14649" y="2548"/>
                    <a:pt x="14413" y="2406"/>
                    <a:pt x="14413" y="2406"/>
                  </a:cubicBezTo>
                  <a:cubicBezTo>
                    <a:pt x="14413" y="2406"/>
                    <a:pt x="14413" y="2406"/>
                    <a:pt x="14413" y="2406"/>
                  </a:cubicBezTo>
                  <a:cubicBezTo>
                    <a:pt x="14413" y="2406"/>
                    <a:pt x="14178" y="2336"/>
                    <a:pt x="14130" y="2265"/>
                  </a:cubicBezTo>
                  <a:cubicBezTo>
                    <a:pt x="14107" y="2218"/>
                    <a:pt x="14154" y="1841"/>
                    <a:pt x="14178" y="1440"/>
                  </a:cubicBezTo>
                  <a:cubicBezTo>
                    <a:pt x="14225" y="1040"/>
                    <a:pt x="14225" y="640"/>
                    <a:pt x="14178" y="592"/>
                  </a:cubicBezTo>
                  <a:cubicBezTo>
                    <a:pt x="14107" y="475"/>
                    <a:pt x="13753" y="380"/>
                    <a:pt x="13635" y="428"/>
                  </a:cubicBezTo>
                  <a:cubicBezTo>
                    <a:pt x="13588" y="428"/>
                    <a:pt x="13352" y="781"/>
                    <a:pt x="13140" y="1111"/>
                  </a:cubicBezTo>
                  <a:cubicBezTo>
                    <a:pt x="12928" y="1464"/>
                    <a:pt x="12739" y="1817"/>
                    <a:pt x="12716" y="1841"/>
                  </a:cubicBezTo>
                  <a:cubicBezTo>
                    <a:pt x="12645" y="1888"/>
                    <a:pt x="12385" y="1817"/>
                    <a:pt x="12385" y="1817"/>
                  </a:cubicBezTo>
                  <a:cubicBezTo>
                    <a:pt x="12385" y="1794"/>
                    <a:pt x="12385" y="1794"/>
                    <a:pt x="12385" y="1794"/>
                  </a:cubicBezTo>
                  <a:cubicBezTo>
                    <a:pt x="12385" y="1794"/>
                    <a:pt x="12126" y="1794"/>
                    <a:pt x="12079" y="1723"/>
                  </a:cubicBezTo>
                  <a:cubicBezTo>
                    <a:pt x="12055" y="1700"/>
                    <a:pt x="12008" y="1299"/>
                    <a:pt x="11937" y="922"/>
                  </a:cubicBezTo>
                  <a:cubicBezTo>
                    <a:pt x="11867" y="522"/>
                    <a:pt x="11796" y="121"/>
                    <a:pt x="11749" y="74"/>
                  </a:cubicBezTo>
                  <a:cubicBezTo>
                    <a:pt x="11631" y="-20"/>
                    <a:pt x="11277" y="-20"/>
                    <a:pt x="11159" y="51"/>
                  </a:cubicBezTo>
                  <a:cubicBezTo>
                    <a:pt x="11112" y="74"/>
                    <a:pt x="10971" y="451"/>
                    <a:pt x="10853" y="852"/>
                  </a:cubicBezTo>
                  <a:cubicBezTo>
                    <a:pt x="10735" y="1228"/>
                    <a:pt x="10617" y="1605"/>
                    <a:pt x="10593" y="1652"/>
                  </a:cubicBezTo>
                  <a:cubicBezTo>
                    <a:pt x="10523" y="1700"/>
                    <a:pt x="10287" y="1676"/>
                    <a:pt x="10287" y="1676"/>
                  </a:cubicBezTo>
                  <a:cubicBezTo>
                    <a:pt x="10263" y="1676"/>
                    <a:pt x="10263" y="1676"/>
                    <a:pt x="10263" y="1676"/>
                  </a:cubicBezTo>
                  <a:cubicBezTo>
                    <a:pt x="10263" y="1676"/>
                    <a:pt x="10027" y="1723"/>
                    <a:pt x="9957" y="1676"/>
                  </a:cubicBezTo>
                  <a:cubicBezTo>
                    <a:pt x="9910" y="1652"/>
                    <a:pt x="9792" y="1299"/>
                    <a:pt x="9627" y="922"/>
                  </a:cubicBezTo>
                  <a:cubicBezTo>
                    <a:pt x="9485" y="545"/>
                    <a:pt x="9296" y="192"/>
                    <a:pt x="9249" y="145"/>
                  </a:cubicBezTo>
                  <a:cubicBezTo>
                    <a:pt x="9131" y="98"/>
                    <a:pt x="8778" y="168"/>
                    <a:pt x="8683" y="263"/>
                  </a:cubicBezTo>
                  <a:cubicBezTo>
                    <a:pt x="8636" y="286"/>
                    <a:pt x="8589" y="710"/>
                    <a:pt x="8542" y="1087"/>
                  </a:cubicBezTo>
                  <a:cubicBezTo>
                    <a:pt x="8518" y="1511"/>
                    <a:pt x="8518" y="1888"/>
                    <a:pt x="8495" y="1935"/>
                  </a:cubicBezTo>
                  <a:cubicBezTo>
                    <a:pt x="8448" y="2006"/>
                    <a:pt x="8188" y="2053"/>
                    <a:pt x="8188" y="2053"/>
                  </a:cubicBezTo>
                  <a:cubicBezTo>
                    <a:pt x="8188" y="2053"/>
                    <a:pt x="8188" y="2053"/>
                    <a:pt x="8188" y="2053"/>
                  </a:cubicBezTo>
                  <a:cubicBezTo>
                    <a:pt x="8188" y="2053"/>
                    <a:pt x="7952" y="2147"/>
                    <a:pt x="7882" y="2124"/>
                  </a:cubicBezTo>
                  <a:cubicBezTo>
                    <a:pt x="7834" y="2100"/>
                    <a:pt x="7622" y="1770"/>
                    <a:pt x="7386" y="1464"/>
                  </a:cubicBezTo>
                  <a:cubicBezTo>
                    <a:pt x="7151" y="1134"/>
                    <a:pt x="6891" y="804"/>
                    <a:pt x="6820" y="804"/>
                  </a:cubicBezTo>
                  <a:cubicBezTo>
                    <a:pt x="6703" y="757"/>
                    <a:pt x="6372" y="922"/>
                    <a:pt x="6302" y="1016"/>
                  </a:cubicBezTo>
                  <a:cubicBezTo>
                    <a:pt x="6278" y="1087"/>
                    <a:pt x="6325" y="1488"/>
                    <a:pt x="6372" y="1888"/>
                  </a:cubicBezTo>
                  <a:cubicBezTo>
                    <a:pt x="6443" y="2265"/>
                    <a:pt x="6514" y="2665"/>
                    <a:pt x="6514" y="2712"/>
                  </a:cubicBezTo>
                  <a:cubicBezTo>
                    <a:pt x="6490" y="2783"/>
                    <a:pt x="6254" y="2877"/>
                    <a:pt x="6254" y="2877"/>
                  </a:cubicBezTo>
                  <a:cubicBezTo>
                    <a:pt x="6254" y="2877"/>
                    <a:pt x="6254" y="2877"/>
                    <a:pt x="6254" y="2877"/>
                  </a:cubicBezTo>
                  <a:cubicBezTo>
                    <a:pt x="6254" y="2877"/>
                    <a:pt x="6042" y="3042"/>
                    <a:pt x="5948" y="3019"/>
                  </a:cubicBezTo>
                  <a:cubicBezTo>
                    <a:pt x="5924" y="3019"/>
                    <a:pt x="5641" y="2759"/>
                    <a:pt x="5335" y="2500"/>
                  </a:cubicBezTo>
                  <a:cubicBezTo>
                    <a:pt x="5028" y="2241"/>
                    <a:pt x="4698" y="1982"/>
                    <a:pt x="4627" y="1982"/>
                  </a:cubicBezTo>
                  <a:cubicBezTo>
                    <a:pt x="4510" y="1982"/>
                    <a:pt x="4203" y="2218"/>
                    <a:pt x="4179" y="2336"/>
                  </a:cubicBezTo>
                  <a:cubicBezTo>
                    <a:pt x="4156" y="2383"/>
                    <a:pt x="4297" y="2759"/>
                    <a:pt x="4439" y="3136"/>
                  </a:cubicBezTo>
                  <a:cubicBezTo>
                    <a:pt x="4604" y="3513"/>
                    <a:pt x="4769" y="3867"/>
                    <a:pt x="4769" y="3914"/>
                  </a:cubicBezTo>
                  <a:cubicBezTo>
                    <a:pt x="4769" y="4008"/>
                    <a:pt x="4557" y="4149"/>
                    <a:pt x="4557" y="4149"/>
                  </a:cubicBezTo>
                  <a:cubicBezTo>
                    <a:pt x="4557" y="4149"/>
                    <a:pt x="4557" y="4149"/>
                    <a:pt x="4557" y="4149"/>
                  </a:cubicBezTo>
                  <a:cubicBezTo>
                    <a:pt x="4557" y="4149"/>
                    <a:pt x="4368" y="4338"/>
                    <a:pt x="4297" y="4361"/>
                  </a:cubicBezTo>
                  <a:cubicBezTo>
                    <a:pt x="4250" y="4361"/>
                    <a:pt x="3920" y="4173"/>
                    <a:pt x="3566" y="3984"/>
                  </a:cubicBezTo>
                  <a:cubicBezTo>
                    <a:pt x="3213" y="3796"/>
                    <a:pt x="2835" y="3631"/>
                    <a:pt x="2765" y="3655"/>
                  </a:cubicBezTo>
                  <a:cubicBezTo>
                    <a:pt x="2647" y="3678"/>
                    <a:pt x="2411" y="3961"/>
                    <a:pt x="2411" y="4079"/>
                  </a:cubicBezTo>
                  <a:cubicBezTo>
                    <a:pt x="2411" y="4149"/>
                    <a:pt x="2623" y="4479"/>
                    <a:pt x="2859" y="4809"/>
                  </a:cubicBezTo>
                  <a:cubicBezTo>
                    <a:pt x="3095" y="5139"/>
                    <a:pt x="3330" y="5445"/>
                    <a:pt x="3354" y="5492"/>
                  </a:cubicBezTo>
                  <a:cubicBezTo>
                    <a:pt x="3354" y="5586"/>
                    <a:pt x="3189" y="5775"/>
                    <a:pt x="3189" y="5775"/>
                  </a:cubicBezTo>
                  <a:cubicBezTo>
                    <a:pt x="3189" y="5775"/>
                    <a:pt x="3189" y="5775"/>
                    <a:pt x="3189" y="5775"/>
                  </a:cubicBezTo>
                  <a:cubicBezTo>
                    <a:pt x="3189" y="5775"/>
                    <a:pt x="3071" y="6010"/>
                    <a:pt x="3000" y="6034"/>
                  </a:cubicBezTo>
                  <a:cubicBezTo>
                    <a:pt x="2953" y="6034"/>
                    <a:pt x="2576" y="5939"/>
                    <a:pt x="2199" y="5822"/>
                  </a:cubicBezTo>
                  <a:cubicBezTo>
                    <a:pt x="1798" y="5727"/>
                    <a:pt x="1397" y="5657"/>
                    <a:pt x="1350" y="5680"/>
                  </a:cubicBezTo>
                  <a:cubicBezTo>
                    <a:pt x="1208" y="5751"/>
                    <a:pt x="1067" y="6081"/>
                    <a:pt x="1090" y="6199"/>
                  </a:cubicBezTo>
                  <a:cubicBezTo>
                    <a:pt x="1090" y="6246"/>
                    <a:pt x="1397" y="6552"/>
                    <a:pt x="1680" y="6811"/>
                  </a:cubicBezTo>
                  <a:cubicBezTo>
                    <a:pt x="1986" y="7070"/>
                    <a:pt x="2293" y="7306"/>
                    <a:pt x="2316" y="7353"/>
                  </a:cubicBezTo>
                  <a:cubicBezTo>
                    <a:pt x="2364" y="7447"/>
                    <a:pt x="2246" y="7659"/>
                    <a:pt x="2246" y="7659"/>
                  </a:cubicBezTo>
                  <a:cubicBezTo>
                    <a:pt x="2246" y="7659"/>
                    <a:pt x="2246" y="7659"/>
                    <a:pt x="2246" y="7659"/>
                  </a:cubicBezTo>
                  <a:cubicBezTo>
                    <a:pt x="2222" y="7659"/>
                    <a:pt x="2175" y="7918"/>
                    <a:pt x="2104" y="7965"/>
                  </a:cubicBezTo>
                  <a:cubicBezTo>
                    <a:pt x="2081" y="7989"/>
                    <a:pt x="1680" y="7965"/>
                    <a:pt x="1279" y="7942"/>
                  </a:cubicBezTo>
                  <a:cubicBezTo>
                    <a:pt x="878" y="7942"/>
                    <a:pt x="477" y="7965"/>
                    <a:pt x="430" y="8012"/>
                  </a:cubicBezTo>
                  <a:cubicBezTo>
                    <a:pt x="312" y="8083"/>
                    <a:pt x="241" y="8436"/>
                    <a:pt x="289" y="8554"/>
                  </a:cubicBezTo>
                  <a:cubicBezTo>
                    <a:pt x="312" y="8625"/>
                    <a:pt x="666" y="8837"/>
                    <a:pt x="1020" y="9002"/>
                  </a:cubicBezTo>
                  <a:cubicBezTo>
                    <a:pt x="1373" y="9190"/>
                    <a:pt x="1727" y="9355"/>
                    <a:pt x="1774" y="9402"/>
                  </a:cubicBezTo>
                  <a:cubicBezTo>
                    <a:pt x="1821" y="9473"/>
                    <a:pt x="1751" y="9708"/>
                    <a:pt x="1751" y="9708"/>
                  </a:cubicBezTo>
                  <a:cubicBezTo>
                    <a:pt x="1751" y="9732"/>
                    <a:pt x="1751" y="9732"/>
                    <a:pt x="1751" y="9732"/>
                  </a:cubicBezTo>
                  <a:cubicBezTo>
                    <a:pt x="1751" y="9732"/>
                    <a:pt x="1751" y="9967"/>
                    <a:pt x="1680" y="10038"/>
                  </a:cubicBezTo>
                  <a:cubicBezTo>
                    <a:pt x="1656" y="10062"/>
                    <a:pt x="1279" y="10132"/>
                    <a:pt x="878" y="10226"/>
                  </a:cubicBezTo>
                  <a:cubicBezTo>
                    <a:pt x="501" y="10321"/>
                    <a:pt x="100" y="10415"/>
                    <a:pt x="53" y="10462"/>
                  </a:cubicBezTo>
                  <a:cubicBezTo>
                    <a:pt x="-18" y="10580"/>
                    <a:pt x="-18" y="10933"/>
                    <a:pt x="53" y="11051"/>
                  </a:cubicBezTo>
                  <a:cubicBezTo>
                    <a:pt x="100" y="11098"/>
                    <a:pt x="477" y="11216"/>
                    <a:pt x="878" y="11310"/>
                  </a:cubicBezTo>
                  <a:cubicBezTo>
                    <a:pt x="1255" y="11404"/>
                    <a:pt x="1656" y="11498"/>
                    <a:pt x="1680" y="11522"/>
                  </a:cubicBezTo>
                  <a:cubicBezTo>
                    <a:pt x="1751" y="11569"/>
                    <a:pt x="1751" y="11828"/>
                    <a:pt x="1751" y="11828"/>
                  </a:cubicBezTo>
                  <a:cubicBezTo>
                    <a:pt x="1751" y="11828"/>
                    <a:pt x="1751" y="11828"/>
                    <a:pt x="1751" y="11828"/>
                  </a:cubicBezTo>
                  <a:cubicBezTo>
                    <a:pt x="1751" y="11828"/>
                    <a:pt x="1798" y="12087"/>
                    <a:pt x="1774" y="12158"/>
                  </a:cubicBezTo>
                  <a:cubicBezTo>
                    <a:pt x="1751" y="12205"/>
                    <a:pt x="1373" y="12346"/>
                    <a:pt x="1020" y="12535"/>
                  </a:cubicBezTo>
                  <a:cubicBezTo>
                    <a:pt x="666" y="12700"/>
                    <a:pt x="312" y="12888"/>
                    <a:pt x="289" y="12959"/>
                  </a:cubicBezTo>
                  <a:cubicBezTo>
                    <a:pt x="218" y="13077"/>
                    <a:pt x="312" y="13430"/>
                    <a:pt x="406" y="13501"/>
                  </a:cubicBezTo>
                  <a:cubicBezTo>
                    <a:pt x="454" y="13548"/>
                    <a:pt x="854" y="13571"/>
                    <a:pt x="1255" y="13595"/>
                  </a:cubicBezTo>
                  <a:cubicBezTo>
                    <a:pt x="1656" y="13595"/>
                    <a:pt x="2057" y="13571"/>
                    <a:pt x="2104" y="13595"/>
                  </a:cubicBezTo>
                  <a:cubicBezTo>
                    <a:pt x="2175" y="13642"/>
                    <a:pt x="2246" y="13901"/>
                    <a:pt x="2246" y="13901"/>
                  </a:cubicBezTo>
                  <a:cubicBezTo>
                    <a:pt x="2246" y="13901"/>
                    <a:pt x="2246" y="13901"/>
                    <a:pt x="2246" y="13901"/>
                  </a:cubicBezTo>
                  <a:cubicBezTo>
                    <a:pt x="2246" y="13901"/>
                    <a:pt x="2340" y="14137"/>
                    <a:pt x="2316" y="14207"/>
                  </a:cubicBezTo>
                  <a:cubicBezTo>
                    <a:pt x="2316" y="14254"/>
                    <a:pt x="2010" y="14466"/>
                    <a:pt x="1680" y="14725"/>
                  </a:cubicBezTo>
                  <a:cubicBezTo>
                    <a:pt x="1373" y="14985"/>
                    <a:pt x="1090" y="15267"/>
                    <a:pt x="1067" y="15314"/>
                  </a:cubicBezTo>
                  <a:cubicBezTo>
                    <a:pt x="1043" y="15456"/>
                    <a:pt x="1208" y="15785"/>
                    <a:pt x="1326" y="15833"/>
                  </a:cubicBezTo>
                  <a:cubicBezTo>
                    <a:pt x="1373" y="15856"/>
                    <a:pt x="1774" y="15809"/>
                    <a:pt x="2175" y="15715"/>
                  </a:cubicBezTo>
                  <a:cubicBezTo>
                    <a:pt x="2576" y="15621"/>
                    <a:pt x="2953" y="15526"/>
                    <a:pt x="3000" y="15526"/>
                  </a:cubicBezTo>
                  <a:cubicBezTo>
                    <a:pt x="3071" y="15550"/>
                    <a:pt x="3189" y="15785"/>
                    <a:pt x="3189" y="15785"/>
                  </a:cubicBezTo>
                  <a:cubicBezTo>
                    <a:pt x="3189" y="15785"/>
                    <a:pt x="3189" y="15785"/>
                    <a:pt x="3189" y="15785"/>
                  </a:cubicBezTo>
                  <a:cubicBezTo>
                    <a:pt x="3189" y="15785"/>
                    <a:pt x="3354" y="15997"/>
                    <a:pt x="3354" y="16068"/>
                  </a:cubicBezTo>
                  <a:cubicBezTo>
                    <a:pt x="3354" y="16115"/>
                    <a:pt x="3095" y="16398"/>
                    <a:pt x="2859" y="16728"/>
                  </a:cubicBezTo>
                  <a:cubicBezTo>
                    <a:pt x="2599" y="17034"/>
                    <a:pt x="2387" y="17387"/>
                    <a:pt x="2387" y="17434"/>
                  </a:cubicBezTo>
                  <a:cubicBezTo>
                    <a:pt x="2387" y="17576"/>
                    <a:pt x="2623" y="17858"/>
                    <a:pt x="2741" y="17882"/>
                  </a:cubicBezTo>
                  <a:cubicBezTo>
                    <a:pt x="2812" y="17905"/>
                    <a:pt x="3189" y="17741"/>
                    <a:pt x="3543" y="17576"/>
                  </a:cubicBezTo>
                  <a:cubicBezTo>
                    <a:pt x="3896" y="17387"/>
                    <a:pt x="4250" y="17199"/>
                    <a:pt x="4297" y="17199"/>
                  </a:cubicBezTo>
                  <a:cubicBezTo>
                    <a:pt x="4392" y="17199"/>
                    <a:pt x="4557" y="17411"/>
                    <a:pt x="4557" y="17411"/>
                  </a:cubicBezTo>
                  <a:cubicBezTo>
                    <a:pt x="4557" y="17411"/>
                    <a:pt x="4557" y="17411"/>
                    <a:pt x="4557" y="17411"/>
                  </a:cubicBezTo>
                  <a:cubicBezTo>
                    <a:pt x="4557" y="17411"/>
                    <a:pt x="4745" y="17576"/>
                    <a:pt x="4769" y="17646"/>
                  </a:cubicBezTo>
                  <a:cubicBezTo>
                    <a:pt x="4769" y="17670"/>
                    <a:pt x="4604" y="18023"/>
                    <a:pt x="4439" y="18400"/>
                  </a:cubicBezTo>
                  <a:cubicBezTo>
                    <a:pt x="4274" y="18753"/>
                    <a:pt x="4132" y="19130"/>
                    <a:pt x="4156" y="19201"/>
                  </a:cubicBezTo>
                  <a:cubicBezTo>
                    <a:pt x="4179" y="19342"/>
                    <a:pt x="4486" y="19554"/>
                    <a:pt x="4604" y="19554"/>
                  </a:cubicBezTo>
                  <a:cubicBezTo>
                    <a:pt x="4675" y="19554"/>
                    <a:pt x="5005" y="19319"/>
                    <a:pt x="5311" y="19060"/>
                  </a:cubicBezTo>
                  <a:cubicBezTo>
                    <a:pt x="5618" y="18801"/>
                    <a:pt x="5924" y="18541"/>
                    <a:pt x="5972" y="18518"/>
                  </a:cubicBezTo>
                  <a:cubicBezTo>
                    <a:pt x="6042" y="18518"/>
                    <a:pt x="6254" y="18659"/>
                    <a:pt x="6254" y="18659"/>
                  </a:cubicBezTo>
                  <a:cubicBezTo>
                    <a:pt x="6254" y="18659"/>
                    <a:pt x="6254" y="18659"/>
                    <a:pt x="6254" y="18659"/>
                  </a:cubicBezTo>
                  <a:cubicBezTo>
                    <a:pt x="6254" y="18659"/>
                    <a:pt x="6490" y="18777"/>
                    <a:pt x="6514" y="18848"/>
                  </a:cubicBezTo>
                  <a:cubicBezTo>
                    <a:pt x="6537" y="18895"/>
                    <a:pt x="6443" y="19272"/>
                    <a:pt x="6372" y="19648"/>
                  </a:cubicBezTo>
                  <a:cubicBezTo>
                    <a:pt x="6302" y="20049"/>
                    <a:pt x="6231" y="20449"/>
                    <a:pt x="6278" y="20520"/>
                  </a:cubicBezTo>
                  <a:cubicBezTo>
                    <a:pt x="6325" y="20638"/>
                    <a:pt x="6679" y="20779"/>
                    <a:pt x="6797" y="20732"/>
                  </a:cubicBezTo>
                  <a:cubicBezTo>
                    <a:pt x="6844" y="20732"/>
                    <a:pt x="7127" y="20426"/>
                    <a:pt x="7363" y="20096"/>
                  </a:cubicBezTo>
                  <a:cubicBezTo>
                    <a:pt x="7622" y="19790"/>
                    <a:pt x="7834" y="19460"/>
                    <a:pt x="7882" y="19436"/>
                  </a:cubicBezTo>
                  <a:cubicBezTo>
                    <a:pt x="7952" y="19389"/>
                    <a:pt x="8188" y="19507"/>
                    <a:pt x="8188" y="19507"/>
                  </a:cubicBezTo>
                  <a:cubicBezTo>
                    <a:pt x="8188" y="19507"/>
                    <a:pt x="8188" y="19507"/>
                    <a:pt x="8188" y="19507"/>
                  </a:cubicBezTo>
                  <a:cubicBezTo>
                    <a:pt x="8188" y="19507"/>
                    <a:pt x="8448" y="19554"/>
                    <a:pt x="8495" y="19625"/>
                  </a:cubicBezTo>
                  <a:cubicBezTo>
                    <a:pt x="8518" y="19648"/>
                    <a:pt x="8518" y="20049"/>
                    <a:pt x="8542" y="20449"/>
                  </a:cubicBezTo>
                  <a:cubicBezTo>
                    <a:pt x="8565" y="20850"/>
                    <a:pt x="8589" y="21250"/>
                    <a:pt x="8636" y="21297"/>
                  </a:cubicBezTo>
                  <a:cubicBezTo>
                    <a:pt x="8730" y="21392"/>
                    <a:pt x="9084" y="21462"/>
                    <a:pt x="9202" y="21392"/>
                  </a:cubicBezTo>
                  <a:cubicBezTo>
                    <a:pt x="9249" y="21368"/>
                    <a:pt x="9438" y="21015"/>
                    <a:pt x="9603" y="20638"/>
                  </a:cubicBezTo>
                  <a:cubicBezTo>
                    <a:pt x="9768" y="20284"/>
                    <a:pt x="9933" y="19908"/>
                    <a:pt x="9957" y="19884"/>
                  </a:cubicBezTo>
                  <a:cubicBezTo>
                    <a:pt x="10027" y="19813"/>
                    <a:pt x="10263" y="19860"/>
                    <a:pt x="10263" y="19860"/>
                  </a:cubicBezTo>
                  <a:cubicBezTo>
                    <a:pt x="10287" y="19884"/>
                    <a:pt x="10287" y="19884"/>
                    <a:pt x="10287" y="19884"/>
                  </a:cubicBezTo>
                  <a:cubicBezTo>
                    <a:pt x="10287" y="19884"/>
                    <a:pt x="10546" y="19860"/>
                    <a:pt x="10593" y="19908"/>
                  </a:cubicBezTo>
                  <a:cubicBezTo>
                    <a:pt x="10617" y="19931"/>
                    <a:pt x="10711" y="20332"/>
                    <a:pt x="10829" y="20708"/>
                  </a:cubicBezTo>
                  <a:cubicBezTo>
                    <a:pt x="10947" y="21085"/>
                    <a:pt x="11065" y="21462"/>
                    <a:pt x="11136" y="21509"/>
                  </a:cubicBezTo>
                  <a:cubicBezTo>
                    <a:pt x="11230" y="21580"/>
                    <a:pt x="11607" y="21556"/>
                    <a:pt x="11702" y="21486"/>
                  </a:cubicBezTo>
                  <a:cubicBezTo>
                    <a:pt x="11749" y="21439"/>
                    <a:pt x="11843" y="21038"/>
                    <a:pt x="11914" y="20661"/>
                  </a:cubicBezTo>
                  <a:cubicBezTo>
                    <a:pt x="12008" y="20261"/>
                    <a:pt x="12055" y="19860"/>
                    <a:pt x="12079" y="19837"/>
                  </a:cubicBezTo>
                  <a:cubicBezTo>
                    <a:pt x="12126" y="19766"/>
                    <a:pt x="12385" y="19743"/>
                    <a:pt x="12385" y="19743"/>
                  </a:cubicBezTo>
                  <a:cubicBezTo>
                    <a:pt x="12385" y="19743"/>
                    <a:pt x="12385" y="19743"/>
                    <a:pt x="12385" y="19743"/>
                  </a:cubicBezTo>
                  <a:cubicBezTo>
                    <a:pt x="12385" y="19743"/>
                    <a:pt x="12645" y="19696"/>
                    <a:pt x="12716" y="19719"/>
                  </a:cubicBezTo>
                  <a:cubicBezTo>
                    <a:pt x="12739" y="19743"/>
                    <a:pt x="12928" y="20096"/>
                    <a:pt x="13116" y="20426"/>
                  </a:cubicBezTo>
                  <a:cubicBezTo>
                    <a:pt x="13305" y="20779"/>
                    <a:pt x="13541" y="21132"/>
                    <a:pt x="13588" y="21156"/>
                  </a:cubicBezTo>
                  <a:cubicBezTo>
                    <a:pt x="13730" y="21203"/>
                    <a:pt x="14060" y="21085"/>
                    <a:pt x="14154" y="20991"/>
                  </a:cubicBezTo>
                  <a:cubicBezTo>
                    <a:pt x="14178" y="20944"/>
                    <a:pt x="14178" y="20544"/>
                    <a:pt x="14178" y="20120"/>
                  </a:cubicBezTo>
                  <a:cubicBezTo>
                    <a:pt x="14154" y="19719"/>
                    <a:pt x="14130" y="19342"/>
                    <a:pt x="14130" y="19295"/>
                  </a:cubicBezTo>
                  <a:cubicBezTo>
                    <a:pt x="14178" y="19201"/>
                    <a:pt x="14413" y="19154"/>
                    <a:pt x="14413" y="19154"/>
                  </a:cubicBezTo>
                  <a:cubicBezTo>
                    <a:pt x="14413" y="19154"/>
                    <a:pt x="14413" y="19154"/>
                    <a:pt x="14413" y="19154"/>
                  </a:cubicBezTo>
                  <a:cubicBezTo>
                    <a:pt x="14413" y="19154"/>
                    <a:pt x="14649" y="19012"/>
                    <a:pt x="14720" y="19036"/>
                  </a:cubicBezTo>
                  <a:cubicBezTo>
                    <a:pt x="14767" y="19036"/>
                    <a:pt x="15027" y="19342"/>
                    <a:pt x="15286" y="19648"/>
                  </a:cubicBezTo>
                  <a:cubicBezTo>
                    <a:pt x="15569" y="19931"/>
                    <a:pt x="15852" y="20214"/>
                    <a:pt x="15923" y="20237"/>
                  </a:cubicBezTo>
                  <a:cubicBezTo>
                    <a:pt x="16041" y="20237"/>
                    <a:pt x="16371" y="20049"/>
                    <a:pt x="16418" y="19931"/>
                  </a:cubicBezTo>
                  <a:cubicBezTo>
                    <a:pt x="16441" y="19884"/>
                    <a:pt x="16347" y="19484"/>
                    <a:pt x="16229" y="19107"/>
                  </a:cubicBezTo>
                  <a:cubicBezTo>
                    <a:pt x="16135" y="18706"/>
                    <a:pt x="15993" y="18329"/>
                    <a:pt x="16017" y="18306"/>
                  </a:cubicBezTo>
                  <a:cubicBezTo>
                    <a:pt x="16017" y="18212"/>
                    <a:pt x="16253" y="18094"/>
                    <a:pt x="16253" y="18094"/>
                  </a:cubicBezTo>
                  <a:cubicBezTo>
                    <a:pt x="16253" y="18094"/>
                    <a:pt x="16253" y="18094"/>
                    <a:pt x="16253" y="18094"/>
                  </a:cubicBezTo>
                  <a:cubicBezTo>
                    <a:pt x="16253" y="18094"/>
                    <a:pt x="16441" y="17905"/>
                    <a:pt x="16536" y="17905"/>
                  </a:cubicBezTo>
                  <a:cubicBezTo>
                    <a:pt x="16559" y="17905"/>
                    <a:pt x="16889" y="18141"/>
                    <a:pt x="17220" y="18377"/>
                  </a:cubicBezTo>
                  <a:cubicBezTo>
                    <a:pt x="17550" y="18589"/>
                    <a:pt x="17880" y="18801"/>
                    <a:pt x="17951" y="18801"/>
                  </a:cubicBezTo>
                  <a:cubicBezTo>
                    <a:pt x="18092" y="18777"/>
                    <a:pt x="18351" y="18518"/>
                    <a:pt x="18375" y="18400"/>
                  </a:cubicBezTo>
                  <a:cubicBezTo>
                    <a:pt x="18375" y="18353"/>
                    <a:pt x="18210" y="17976"/>
                    <a:pt x="18021" y="17623"/>
                  </a:cubicBezTo>
                  <a:cubicBezTo>
                    <a:pt x="17809" y="17269"/>
                    <a:pt x="17620" y="16940"/>
                    <a:pt x="17597" y="16893"/>
                  </a:cubicBezTo>
                  <a:cubicBezTo>
                    <a:pt x="17597" y="16798"/>
                    <a:pt x="17785" y="16633"/>
                    <a:pt x="17785" y="16633"/>
                  </a:cubicBezTo>
                  <a:cubicBezTo>
                    <a:pt x="17785" y="16633"/>
                    <a:pt x="17785" y="16633"/>
                    <a:pt x="17785" y="16633"/>
                  </a:cubicBezTo>
                  <a:cubicBezTo>
                    <a:pt x="17785" y="16633"/>
                    <a:pt x="17951" y="16421"/>
                    <a:pt x="18021" y="16398"/>
                  </a:cubicBezTo>
                  <a:cubicBezTo>
                    <a:pt x="18068" y="16398"/>
                    <a:pt x="18422" y="16539"/>
                    <a:pt x="18799" y="16681"/>
                  </a:cubicBezTo>
                  <a:cubicBezTo>
                    <a:pt x="19153" y="16822"/>
                    <a:pt x="19554" y="16963"/>
                    <a:pt x="19625" y="16940"/>
                  </a:cubicBezTo>
                  <a:cubicBezTo>
                    <a:pt x="19743" y="16893"/>
                    <a:pt x="19931" y="16586"/>
                    <a:pt x="19931" y="16445"/>
                  </a:cubicBezTo>
                  <a:cubicBezTo>
                    <a:pt x="19931" y="16398"/>
                    <a:pt x="19672" y="16068"/>
                    <a:pt x="19413" y="15785"/>
                  </a:cubicBezTo>
                  <a:cubicBezTo>
                    <a:pt x="19130" y="15479"/>
                    <a:pt x="18847" y="15197"/>
                    <a:pt x="18847" y="15173"/>
                  </a:cubicBezTo>
                  <a:cubicBezTo>
                    <a:pt x="18823" y="15079"/>
                    <a:pt x="18965" y="14867"/>
                    <a:pt x="18965" y="14867"/>
                  </a:cubicBezTo>
                  <a:cubicBezTo>
                    <a:pt x="18965" y="14867"/>
                    <a:pt x="18965" y="14867"/>
                    <a:pt x="18965" y="14867"/>
                  </a:cubicBezTo>
                  <a:cubicBezTo>
                    <a:pt x="18965" y="14867"/>
                    <a:pt x="19059" y="14631"/>
                    <a:pt x="19130" y="14584"/>
                  </a:cubicBezTo>
                  <a:cubicBezTo>
                    <a:pt x="19153" y="14561"/>
                    <a:pt x="19554" y="14631"/>
                    <a:pt x="19931" y="14678"/>
                  </a:cubicBezTo>
                  <a:cubicBezTo>
                    <a:pt x="20332" y="14749"/>
                    <a:pt x="20733" y="14773"/>
                    <a:pt x="20804" y="14725"/>
                  </a:cubicBezTo>
                  <a:cubicBezTo>
                    <a:pt x="20922" y="14678"/>
                    <a:pt x="21040" y="14325"/>
                    <a:pt x="20992" y="14207"/>
                  </a:cubicBezTo>
                  <a:cubicBezTo>
                    <a:pt x="20992" y="14137"/>
                    <a:pt x="20662" y="13901"/>
                    <a:pt x="20332" y="13665"/>
                  </a:cubicBezTo>
                  <a:cubicBezTo>
                    <a:pt x="20002" y="13430"/>
                    <a:pt x="19648" y="13242"/>
                    <a:pt x="19625" y="13194"/>
                  </a:cubicBezTo>
                  <a:cubicBezTo>
                    <a:pt x="19578" y="13124"/>
                    <a:pt x="19672" y="12888"/>
                    <a:pt x="19672" y="12888"/>
                  </a:cubicBezTo>
                  <a:cubicBezTo>
                    <a:pt x="19672" y="12888"/>
                    <a:pt x="19672" y="12888"/>
                    <a:pt x="19672" y="12888"/>
                  </a:cubicBezTo>
                  <a:cubicBezTo>
                    <a:pt x="19696" y="12888"/>
                    <a:pt x="19719" y="12629"/>
                    <a:pt x="19790" y="12582"/>
                  </a:cubicBezTo>
                  <a:cubicBezTo>
                    <a:pt x="19813" y="12535"/>
                    <a:pt x="20191" y="12535"/>
                    <a:pt x="20592" y="12488"/>
                  </a:cubicBezTo>
                  <a:cubicBezTo>
                    <a:pt x="20992" y="12441"/>
                    <a:pt x="21393" y="12370"/>
                    <a:pt x="21441" y="12323"/>
                  </a:cubicBezTo>
                  <a:cubicBezTo>
                    <a:pt x="21535" y="12229"/>
                    <a:pt x="21582" y="11875"/>
                    <a:pt x="21511" y="11758"/>
                  </a:cubicBezTo>
                  <a:cubicBezTo>
                    <a:pt x="21488" y="11710"/>
                    <a:pt x="21110" y="11546"/>
                    <a:pt x="20733" y="11404"/>
                  </a:cubicBezTo>
                  <a:close/>
                </a:path>
              </a:pathLst>
            </a:custGeom>
            <a:solidFill>
              <a:schemeClr val="accent4"/>
            </a:solidFill>
            <a:ln w="12700" cap="flat">
              <a:noFill/>
              <a:miter lim="400000"/>
            </a:ln>
            <a:effectLst/>
          </p:spPr>
          <p:txBody>
            <a:bodyPr wrap="square" lIns="34289" tIns="34289" rIns="34289" bIns="34289" numCol="1" anchor="t">
              <a:noAutofit/>
            </a:bodyPr>
            <a:lstStyle/>
            <a:p>
              <a:endParaRPr sz="1013"/>
            </a:p>
          </p:txBody>
        </p:sp>
        <p:sp>
          <p:nvSpPr>
            <p:cNvPr id="13" name="Shape 384">
              <a:extLst>
                <a:ext uri="{FF2B5EF4-FFF2-40B4-BE49-F238E27FC236}">
                  <a16:creationId xmlns:a16="http://schemas.microsoft.com/office/drawing/2014/main" id="{1752A16D-CF05-493A-B7AC-F249B9B1C26C}"/>
                </a:ext>
              </a:extLst>
            </p:cNvPr>
            <p:cNvSpPr/>
            <p:nvPr/>
          </p:nvSpPr>
          <p:spPr>
            <a:xfrm rot="10800000" flipH="1">
              <a:off x="401728" y="417765"/>
              <a:ext cx="1418029" cy="1418905"/>
            </a:xfrm>
            <a:prstGeom prst="ellipse">
              <a:avLst/>
            </a:prstGeom>
            <a:solidFill>
              <a:schemeClr val="bg1"/>
            </a:solidFill>
            <a:ln w="12700" cap="flat">
              <a:noFill/>
              <a:miter lim="400000"/>
            </a:ln>
            <a:effectLst/>
          </p:spPr>
          <p:txBody>
            <a:bodyPr wrap="square" lIns="34289" tIns="34289" rIns="34289" bIns="34289" numCol="1" anchor="t">
              <a:noAutofit/>
            </a:bodyPr>
            <a:lstStyle/>
            <a:p>
              <a:endParaRPr sz="1013"/>
            </a:p>
          </p:txBody>
        </p:sp>
      </p:grpSp>
      <p:grpSp>
        <p:nvGrpSpPr>
          <p:cNvPr id="14" name="Group 385">
            <a:extLst>
              <a:ext uri="{FF2B5EF4-FFF2-40B4-BE49-F238E27FC236}">
                <a16:creationId xmlns:a16="http://schemas.microsoft.com/office/drawing/2014/main" id="{DD74F763-B758-491A-A645-C2025BCCEC6B}"/>
              </a:ext>
            </a:extLst>
          </p:cNvPr>
          <p:cNvGrpSpPr/>
          <p:nvPr/>
        </p:nvGrpSpPr>
        <p:grpSpPr>
          <a:xfrm>
            <a:off x="5353211" y="2082425"/>
            <a:ext cx="834830" cy="836219"/>
            <a:chOff x="162568" y="177766"/>
            <a:chExt cx="1894676" cy="1897830"/>
          </a:xfrm>
        </p:grpSpPr>
        <p:sp>
          <p:nvSpPr>
            <p:cNvPr id="15" name="Shape 383">
              <a:extLst>
                <a:ext uri="{FF2B5EF4-FFF2-40B4-BE49-F238E27FC236}">
                  <a16:creationId xmlns:a16="http://schemas.microsoft.com/office/drawing/2014/main" id="{1138A69D-503B-40A5-AE6E-42BF7290DF73}"/>
                </a:ext>
              </a:extLst>
            </p:cNvPr>
            <p:cNvSpPr/>
            <p:nvPr/>
          </p:nvSpPr>
          <p:spPr>
            <a:xfrm rot="10800000" flipH="1">
              <a:off x="162568" y="177766"/>
              <a:ext cx="1894676" cy="1897830"/>
            </a:xfrm>
            <a:custGeom>
              <a:avLst/>
              <a:gdLst/>
              <a:ahLst/>
              <a:cxnLst>
                <a:cxn ang="0">
                  <a:pos x="wd2" y="hd2"/>
                </a:cxn>
                <a:cxn ang="5400000">
                  <a:pos x="wd2" y="hd2"/>
                </a:cxn>
                <a:cxn ang="10800000">
                  <a:pos x="wd2" y="hd2"/>
                </a:cxn>
                <a:cxn ang="16200000">
                  <a:pos x="wd2" y="hd2"/>
                </a:cxn>
              </a:cxnLst>
              <a:rect l="0" t="0" r="r" b="b"/>
              <a:pathLst>
                <a:path w="21546" h="21552" extrusionOk="0">
                  <a:moveTo>
                    <a:pt x="20733" y="11404"/>
                  </a:moveTo>
                  <a:cubicBezTo>
                    <a:pt x="20356" y="11263"/>
                    <a:pt x="19979" y="11122"/>
                    <a:pt x="19955" y="11098"/>
                  </a:cubicBezTo>
                  <a:cubicBezTo>
                    <a:pt x="19884" y="11027"/>
                    <a:pt x="19931" y="10792"/>
                    <a:pt x="19931" y="10792"/>
                  </a:cubicBezTo>
                  <a:cubicBezTo>
                    <a:pt x="19931" y="10768"/>
                    <a:pt x="19931" y="10768"/>
                    <a:pt x="19931" y="10768"/>
                  </a:cubicBezTo>
                  <a:cubicBezTo>
                    <a:pt x="19931" y="10768"/>
                    <a:pt x="19908" y="10509"/>
                    <a:pt x="19955" y="10462"/>
                  </a:cubicBezTo>
                  <a:cubicBezTo>
                    <a:pt x="19979" y="10415"/>
                    <a:pt x="20356" y="10321"/>
                    <a:pt x="20733" y="10179"/>
                  </a:cubicBezTo>
                  <a:cubicBezTo>
                    <a:pt x="21110" y="10038"/>
                    <a:pt x="21488" y="9897"/>
                    <a:pt x="21511" y="9826"/>
                  </a:cubicBezTo>
                  <a:cubicBezTo>
                    <a:pt x="21582" y="9732"/>
                    <a:pt x="21535" y="9355"/>
                    <a:pt x="21441" y="9261"/>
                  </a:cubicBezTo>
                  <a:cubicBezTo>
                    <a:pt x="21417" y="9214"/>
                    <a:pt x="21016" y="9143"/>
                    <a:pt x="20615" y="9096"/>
                  </a:cubicBezTo>
                  <a:cubicBezTo>
                    <a:pt x="20214" y="9049"/>
                    <a:pt x="19813" y="9002"/>
                    <a:pt x="19790" y="8978"/>
                  </a:cubicBezTo>
                  <a:cubicBezTo>
                    <a:pt x="19696" y="8931"/>
                    <a:pt x="19672" y="8672"/>
                    <a:pt x="19672" y="8672"/>
                  </a:cubicBezTo>
                  <a:cubicBezTo>
                    <a:pt x="19672" y="8672"/>
                    <a:pt x="19672" y="8672"/>
                    <a:pt x="19672" y="8672"/>
                  </a:cubicBezTo>
                  <a:cubicBezTo>
                    <a:pt x="19672" y="8672"/>
                    <a:pt x="19601" y="8436"/>
                    <a:pt x="19625" y="8366"/>
                  </a:cubicBezTo>
                  <a:cubicBezTo>
                    <a:pt x="19648" y="8318"/>
                    <a:pt x="19979" y="8130"/>
                    <a:pt x="20332" y="7918"/>
                  </a:cubicBezTo>
                  <a:cubicBezTo>
                    <a:pt x="20662" y="7706"/>
                    <a:pt x="20992" y="7447"/>
                    <a:pt x="21016" y="7400"/>
                  </a:cubicBezTo>
                  <a:cubicBezTo>
                    <a:pt x="21063" y="7259"/>
                    <a:pt x="20922" y="6929"/>
                    <a:pt x="20827" y="6858"/>
                  </a:cubicBezTo>
                  <a:cubicBezTo>
                    <a:pt x="20757" y="6811"/>
                    <a:pt x="20356" y="6835"/>
                    <a:pt x="19955" y="6882"/>
                  </a:cubicBezTo>
                  <a:cubicBezTo>
                    <a:pt x="19554" y="6929"/>
                    <a:pt x="19177" y="6976"/>
                    <a:pt x="19130" y="6952"/>
                  </a:cubicBezTo>
                  <a:cubicBezTo>
                    <a:pt x="19035" y="6929"/>
                    <a:pt x="18965" y="6693"/>
                    <a:pt x="18965" y="6693"/>
                  </a:cubicBezTo>
                  <a:cubicBezTo>
                    <a:pt x="18965" y="6693"/>
                    <a:pt x="18965" y="6693"/>
                    <a:pt x="18965" y="6693"/>
                  </a:cubicBezTo>
                  <a:cubicBezTo>
                    <a:pt x="18965" y="6693"/>
                    <a:pt x="18823" y="6458"/>
                    <a:pt x="18823" y="6387"/>
                  </a:cubicBezTo>
                  <a:cubicBezTo>
                    <a:pt x="18847" y="6363"/>
                    <a:pt x="19130" y="6081"/>
                    <a:pt x="19413" y="5798"/>
                  </a:cubicBezTo>
                  <a:cubicBezTo>
                    <a:pt x="19672" y="5515"/>
                    <a:pt x="19955" y="5209"/>
                    <a:pt x="19955" y="5139"/>
                  </a:cubicBezTo>
                  <a:cubicBezTo>
                    <a:pt x="19955" y="4997"/>
                    <a:pt x="19766" y="4691"/>
                    <a:pt x="19648" y="4667"/>
                  </a:cubicBezTo>
                  <a:cubicBezTo>
                    <a:pt x="19578" y="4644"/>
                    <a:pt x="19200" y="4738"/>
                    <a:pt x="18799" y="4879"/>
                  </a:cubicBezTo>
                  <a:cubicBezTo>
                    <a:pt x="18422" y="4997"/>
                    <a:pt x="18068" y="5162"/>
                    <a:pt x="18021" y="5162"/>
                  </a:cubicBezTo>
                  <a:cubicBezTo>
                    <a:pt x="17927" y="5139"/>
                    <a:pt x="17785" y="4927"/>
                    <a:pt x="17785" y="4927"/>
                  </a:cubicBezTo>
                  <a:cubicBezTo>
                    <a:pt x="17785" y="4927"/>
                    <a:pt x="17785" y="4927"/>
                    <a:pt x="17785" y="4927"/>
                  </a:cubicBezTo>
                  <a:cubicBezTo>
                    <a:pt x="17785" y="4927"/>
                    <a:pt x="17620" y="4738"/>
                    <a:pt x="17597" y="4667"/>
                  </a:cubicBezTo>
                  <a:cubicBezTo>
                    <a:pt x="17597" y="4620"/>
                    <a:pt x="17809" y="4291"/>
                    <a:pt x="18021" y="3961"/>
                  </a:cubicBezTo>
                  <a:cubicBezTo>
                    <a:pt x="18234" y="3607"/>
                    <a:pt x="18422" y="3254"/>
                    <a:pt x="18399" y="3183"/>
                  </a:cubicBezTo>
                  <a:cubicBezTo>
                    <a:pt x="18375" y="3042"/>
                    <a:pt x="18116" y="2807"/>
                    <a:pt x="17998" y="2783"/>
                  </a:cubicBezTo>
                  <a:cubicBezTo>
                    <a:pt x="17927" y="2783"/>
                    <a:pt x="17573" y="2971"/>
                    <a:pt x="17243" y="3183"/>
                  </a:cubicBezTo>
                  <a:cubicBezTo>
                    <a:pt x="16889" y="3395"/>
                    <a:pt x="16559" y="3631"/>
                    <a:pt x="16512" y="3631"/>
                  </a:cubicBezTo>
                  <a:cubicBezTo>
                    <a:pt x="16441" y="3655"/>
                    <a:pt x="16253" y="3466"/>
                    <a:pt x="16253" y="3466"/>
                  </a:cubicBezTo>
                  <a:cubicBezTo>
                    <a:pt x="16253" y="3466"/>
                    <a:pt x="16253" y="3466"/>
                    <a:pt x="16253" y="3466"/>
                  </a:cubicBezTo>
                  <a:cubicBezTo>
                    <a:pt x="16253" y="3466"/>
                    <a:pt x="16041" y="3325"/>
                    <a:pt x="16017" y="3254"/>
                  </a:cubicBezTo>
                  <a:cubicBezTo>
                    <a:pt x="15993" y="3231"/>
                    <a:pt x="16135" y="2854"/>
                    <a:pt x="16253" y="2477"/>
                  </a:cubicBezTo>
                  <a:cubicBezTo>
                    <a:pt x="16371" y="2100"/>
                    <a:pt x="16465" y="1700"/>
                    <a:pt x="16441" y="1629"/>
                  </a:cubicBezTo>
                  <a:cubicBezTo>
                    <a:pt x="16394" y="1511"/>
                    <a:pt x="16088" y="1346"/>
                    <a:pt x="15946" y="1346"/>
                  </a:cubicBezTo>
                  <a:cubicBezTo>
                    <a:pt x="15899" y="1346"/>
                    <a:pt x="15592" y="1629"/>
                    <a:pt x="15310" y="1912"/>
                  </a:cubicBezTo>
                  <a:cubicBezTo>
                    <a:pt x="15027" y="2194"/>
                    <a:pt x="14767" y="2500"/>
                    <a:pt x="14720" y="2524"/>
                  </a:cubicBezTo>
                  <a:cubicBezTo>
                    <a:pt x="14649" y="2548"/>
                    <a:pt x="14413" y="2406"/>
                    <a:pt x="14413" y="2406"/>
                  </a:cubicBezTo>
                  <a:cubicBezTo>
                    <a:pt x="14413" y="2406"/>
                    <a:pt x="14413" y="2406"/>
                    <a:pt x="14413" y="2406"/>
                  </a:cubicBezTo>
                  <a:cubicBezTo>
                    <a:pt x="14413" y="2406"/>
                    <a:pt x="14178" y="2336"/>
                    <a:pt x="14130" y="2265"/>
                  </a:cubicBezTo>
                  <a:cubicBezTo>
                    <a:pt x="14107" y="2218"/>
                    <a:pt x="14154" y="1841"/>
                    <a:pt x="14178" y="1440"/>
                  </a:cubicBezTo>
                  <a:cubicBezTo>
                    <a:pt x="14225" y="1040"/>
                    <a:pt x="14225" y="640"/>
                    <a:pt x="14178" y="592"/>
                  </a:cubicBezTo>
                  <a:cubicBezTo>
                    <a:pt x="14107" y="475"/>
                    <a:pt x="13753" y="380"/>
                    <a:pt x="13635" y="428"/>
                  </a:cubicBezTo>
                  <a:cubicBezTo>
                    <a:pt x="13588" y="428"/>
                    <a:pt x="13352" y="781"/>
                    <a:pt x="13140" y="1111"/>
                  </a:cubicBezTo>
                  <a:cubicBezTo>
                    <a:pt x="12928" y="1464"/>
                    <a:pt x="12739" y="1817"/>
                    <a:pt x="12716" y="1841"/>
                  </a:cubicBezTo>
                  <a:cubicBezTo>
                    <a:pt x="12645" y="1888"/>
                    <a:pt x="12385" y="1817"/>
                    <a:pt x="12385" y="1817"/>
                  </a:cubicBezTo>
                  <a:cubicBezTo>
                    <a:pt x="12385" y="1794"/>
                    <a:pt x="12385" y="1794"/>
                    <a:pt x="12385" y="1794"/>
                  </a:cubicBezTo>
                  <a:cubicBezTo>
                    <a:pt x="12385" y="1794"/>
                    <a:pt x="12126" y="1794"/>
                    <a:pt x="12079" y="1723"/>
                  </a:cubicBezTo>
                  <a:cubicBezTo>
                    <a:pt x="12055" y="1700"/>
                    <a:pt x="12008" y="1299"/>
                    <a:pt x="11937" y="922"/>
                  </a:cubicBezTo>
                  <a:cubicBezTo>
                    <a:pt x="11867" y="522"/>
                    <a:pt x="11796" y="121"/>
                    <a:pt x="11749" y="74"/>
                  </a:cubicBezTo>
                  <a:cubicBezTo>
                    <a:pt x="11631" y="-20"/>
                    <a:pt x="11277" y="-20"/>
                    <a:pt x="11159" y="51"/>
                  </a:cubicBezTo>
                  <a:cubicBezTo>
                    <a:pt x="11112" y="74"/>
                    <a:pt x="10971" y="451"/>
                    <a:pt x="10853" y="852"/>
                  </a:cubicBezTo>
                  <a:cubicBezTo>
                    <a:pt x="10735" y="1228"/>
                    <a:pt x="10617" y="1605"/>
                    <a:pt x="10593" y="1652"/>
                  </a:cubicBezTo>
                  <a:cubicBezTo>
                    <a:pt x="10523" y="1700"/>
                    <a:pt x="10287" y="1676"/>
                    <a:pt x="10287" y="1676"/>
                  </a:cubicBezTo>
                  <a:cubicBezTo>
                    <a:pt x="10263" y="1676"/>
                    <a:pt x="10263" y="1676"/>
                    <a:pt x="10263" y="1676"/>
                  </a:cubicBezTo>
                  <a:cubicBezTo>
                    <a:pt x="10263" y="1676"/>
                    <a:pt x="10027" y="1723"/>
                    <a:pt x="9957" y="1676"/>
                  </a:cubicBezTo>
                  <a:cubicBezTo>
                    <a:pt x="9910" y="1652"/>
                    <a:pt x="9792" y="1299"/>
                    <a:pt x="9627" y="922"/>
                  </a:cubicBezTo>
                  <a:cubicBezTo>
                    <a:pt x="9485" y="545"/>
                    <a:pt x="9296" y="192"/>
                    <a:pt x="9249" y="145"/>
                  </a:cubicBezTo>
                  <a:cubicBezTo>
                    <a:pt x="9131" y="98"/>
                    <a:pt x="8778" y="168"/>
                    <a:pt x="8683" y="263"/>
                  </a:cubicBezTo>
                  <a:cubicBezTo>
                    <a:pt x="8636" y="286"/>
                    <a:pt x="8589" y="710"/>
                    <a:pt x="8542" y="1087"/>
                  </a:cubicBezTo>
                  <a:cubicBezTo>
                    <a:pt x="8518" y="1511"/>
                    <a:pt x="8518" y="1888"/>
                    <a:pt x="8495" y="1935"/>
                  </a:cubicBezTo>
                  <a:cubicBezTo>
                    <a:pt x="8448" y="2006"/>
                    <a:pt x="8188" y="2053"/>
                    <a:pt x="8188" y="2053"/>
                  </a:cubicBezTo>
                  <a:cubicBezTo>
                    <a:pt x="8188" y="2053"/>
                    <a:pt x="8188" y="2053"/>
                    <a:pt x="8188" y="2053"/>
                  </a:cubicBezTo>
                  <a:cubicBezTo>
                    <a:pt x="8188" y="2053"/>
                    <a:pt x="7952" y="2147"/>
                    <a:pt x="7882" y="2124"/>
                  </a:cubicBezTo>
                  <a:cubicBezTo>
                    <a:pt x="7834" y="2100"/>
                    <a:pt x="7622" y="1770"/>
                    <a:pt x="7386" y="1464"/>
                  </a:cubicBezTo>
                  <a:cubicBezTo>
                    <a:pt x="7151" y="1134"/>
                    <a:pt x="6891" y="804"/>
                    <a:pt x="6820" y="804"/>
                  </a:cubicBezTo>
                  <a:cubicBezTo>
                    <a:pt x="6703" y="757"/>
                    <a:pt x="6372" y="922"/>
                    <a:pt x="6302" y="1016"/>
                  </a:cubicBezTo>
                  <a:cubicBezTo>
                    <a:pt x="6278" y="1087"/>
                    <a:pt x="6325" y="1488"/>
                    <a:pt x="6372" y="1888"/>
                  </a:cubicBezTo>
                  <a:cubicBezTo>
                    <a:pt x="6443" y="2265"/>
                    <a:pt x="6514" y="2665"/>
                    <a:pt x="6514" y="2712"/>
                  </a:cubicBezTo>
                  <a:cubicBezTo>
                    <a:pt x="6490" y="2783"/>
                    <a:pt x="6254" y="2877"/>
                    <a:pt x="6254" y="2877"/>
                  </a:cubicBezTo>
                  <a:cubicBezTo>
                    <a:pt x="6254" y="2877"/>
                    <a:pt x="6254" y="2877"/>
                    <a:pt x="6254" y="2877"/>
                  </a:cubicBezTo>
                  <a:cubicBezTo>
                    <a:pt x="6254" y="2877"/>
                    <a:pt x="6042" y="3042"/>
                    <a:pt x="5948" y="3019"/>
                  </a:cubicBezTo>
                  <a:cubicBezTo>
                    <a:pt x="5924" y="3019"/>
                    <a:pt x="5641" y="2759"/>
                    <a:pt x="5335" y="2500"/>
                  </a:cubicBezTo>
                  <a:cubicBezTo>
                    <a:pt x="5028" y="2241"/>
                    <a:pt x="4698" y="1982"/>
                    <a:pt x="4627" y="1982"/>
                  </a:cubicBezTo>
                  <a:cubicBezTo>
                    <a:pt x="4510" y="1982"/>
                    <a:pt x="4203" y="2218"/>
                    <a:pt x="4179" y="2336"/>
                  </a:cubicBezTo>
                  <a:cubicBezTo>
                    <a:pt x="4156" y="2383"/>
                    <a:pt x="4297" y="2759"/>
                    <a:pt x="4439" y="3136"/>
                  </a:cubicBezTo>
                  <a:cubicBezTo>
                    <a:pt x="4604" y="3513"/>
                    <a:pt x="4769" y="3867"/>
                    <a:pt x="4769" y="3914"/>
                  </a:cubicBezTo>
                  <a:cubicBezTo>
                    <a:pt x="4769" y="4008"/>
                    <a:pt x="4557" y="4149"/>
                    <a:pt x="4557" y="4149"/>
                  </a:cubicBezTo>
                  <a:cubicBezTo>
                    <a:pt x="4557" y="4149"/>
                    <a:pt x="4557" y="4149"/>
                    <a:pt x="4557" y="4149"/>
                  </a:cubicBezTo>
                  <a:cubicBezTo>
                    <a:pt x="4557" y="4149"/>
                    <a:pt x="4368" y="4338"/>
                    <a:pt x="4297" y="4361"/>
                  </a:cubicBezTo>
                  <a:cubicBezTo>
                    <a:pt x="4250" y="4361"/>
                    <a:pt x="3920" y="4173"/>
                    <a:pt x="3566" y="3984"/>
                  </a:cubicBezTo>
                  <a:cubicBezTo>
                    <a:pt x="3213" y="3796"/>
                    <a:pt x="2835" y="3631"/>
                    <a:pt x="2765" y="3655"/>
                  </a:cubicBezTo>
                  <a:cubicBezTo>
                    <a:pt x="2647" y="3678"/>
                    <a:pt x="2411" y="3961"/>
                    <a:pt x="2411" y="4079"/>
                  </a:cubicBezTo>
                  <a:cubicBezTo>
                    <a:pt x="2411" y="4149"/>
                    <a:pt x="2623" y="4479"/>
                    <a:pt x="2859" y="4809"/>
                  </a:cubicBezTo>
                  <a:cubicBezTo>
                    <a:pt x="3095" y="5139"/>
                    <a:pt x="3330" y="5445"/>
                    <a:pt x="3354" y="5492"/>
                  </a:cubicBezTo>
                  <a:cubicBezTo>
                    <a:pt x="3354" y="5586"/>
                    <a:pt x="3189" y="5775"/>
                    <a:pt x="3189" y="5775"/>
                  </a:cubicBezTo>
                  <a:cubicBezTo>
                    <a:pt x="3189" y="5775"/>
                    <a:pt x="3189" y="5775"/>
                    <a:pt x="3189" y="5775"/>
                  </a:cubicBezTo>
                  <a:cubicBezTo>
                    <a:pt x="3189" y="5775"/>
                    <a:pt x="3071" y="6010"/>
                    <a:pt x="3000" y="6034"/>
                  </a:cubicBezTo>
                  <a:cubicBezTo>
                    <a:pt x="2953" y="6034"/>
                    <a:pt x="2576" y="5939"/>
                    <a:pt x="2199" y="5822"/>
                  </a:cubicBezTo>
                  <a:cubicBezTo>
                    <a:pt x="1798" y="5727"/>
                    <a:pt x="1397" y="5657"/>
                    <a:pt x="1350" y="5680"/>
                  </a:cubicBezTo>
                  <a:cubicBezTo>
                    <a:pt x="1208" y="5751"/>
                    <a:pt x="1067" y="6081"/>
                    <a:pt x="1090" y="6199"/>
                  </a:cubicBezTo>
                  <a:cubicBezTo>
                    <a:pt x="1090" y="6246"/>
                    <a:pt x="1397" y="6552"/>
                    <a:pt x="1680" y="6811"/>
                  </a:cubicBezTo>
                  <a:cubicBezTo>
                    <a:pt x="1986" y="7070"/>
                    <a:pt x="2293" y="7306"/>
                    <a:pt x="2316" y="7353"/>
                  </a:cubicBezTo>
                  <a:cubicBezTo>
                    <a:pt x="2364" y="7447"/>
                    <a:pt x="2246" y="7659"/>
                    <a:pt x="2246" y="7659"/>
                  </a:cubicBezTo>
                  <a:cubicBezTo>
                    <a:pt x="2246" y="7659"/>
                    <a:pt x="2246" y="7659"/>
                    <a:pt x="2246" y="7659"/>
                  </a:cubicBezTo>
                  <a:cubicBezTo>
                    <a:pt x="2222" y="7659"/>
                    <a:pt x="2175" y="7918"/>
                    <a:pt x="2104" y="7965"/>
                  </a:cubicBezTo>
                  <a:cubicBezTo>
                    <a:pt x="2081" y="7989"/>
                    <a:pt x="1680" y="7965"/>
                    <a:pt x="1279" y="7942"/>
                  </a:cubicBezTo>
                  <a:cubicBezTo>
                    <a:pt x="878" y="7942"/>
                    <a:pt x="477" y="7965"/>
                    <a:pt x="430" y="8012"/>
                  </a:cubicBezTo>
                  <a:cubicBezTo>
                    <a:pt x="312" y="8083"/>
                    <a:pt x="241" y="8436"/>
                    <a:pt x="289" y="8554"/>
                  </a:cubicBezTo>
                  <a:cubicBezTo>
                    <a:pt x="312" y="8625"/>
                    <a:pt x="666" y="8837"/>
                    <a:pt x="1020" y="9002"/>
                  </a:cubicBezTo>
                  <a:cubicBezTo>
                    <a:pt x="1373" y="9190"/>
                    <a:pt x="1727" y="9355"/>
                    <a:pt x="1774" y="9402"/>
                  </a:cubicBezTo>
                  <a:cubicBezTo>
                    <a:pt x="1821" y="9473"/>
                    <a:pt x="1751" y="9708"/>
                    <a:pt x="1751" y="9708"/>
                  </a:cubicBezTo>
                  <a:cubicBezTo>
                    <a:pt x="1751" y="9732"/>
                    <a:pt x="1751" y="9732"/>
                    <a:pt x="1751" y="9732"/>
                  </a:cubicBezTo>
                  <a:cubicBezTo>
                    <a:pt x="1751" y="9732"/>
                    <a:pt x="1751" y="9967"/>
                    <a:pt x="1680" y="10038"/>
                  </a:cubicBezTo>
                  <a:cubicBezTo>
                    <a:pt x="1656" y="10062"/>
                    <a:pt x="1279" y="10132"/>
                    <a:pt x="878" y="10226"/>
                  </a:cubicBezTo>
                  <a:cubicBezTo>
                    <a:pt x="501" y="10321"/>
                    <a:pt x="100" y="10415"/>
                    <a:pt x="53" y="10462"/>
                  </a:cubicBezTo>
                  <a:cubicBezTo>
                    <a:pt x="-18" y="10580"/>
                    <a:pt x="-18" y="10933"/>
                    <a:pt x="53" y="11051"/>
                  </a:cubicBezTo>
                  <a:cubicBezTo>
                    <a:pt x="100" y="11098"/>
                    <a:pt x="477" y="11216"/>
                    <a:pt x="878" y="11310"/>
                  </a:cubicBezTo>
                  <a:cubicBezTo>
                    <a:pt x="1255" y="11404"/>
                    <a:pt x="1656" y="11498"/>
                    <a:pt x="1680" y="11522"/>
                  </a:cubicBezTo>
                  <a:cubicBezTo>
                    <a:pt x="1751" y="11569"/>
                    <a:pt x="1751" y="11828"/>
                    <a:pt x="1751" y="11828"/>
                  </a:cubicBezTo>
                  <a:cubicBezTo>
                    <a:pt x="1751" y="11828"/>
                    <a:pt x="1751" y="11828"/>
                    <a:pt x="1751" y="11828"/>
                  </a:cubicBezTo>
                  <a:cubicBezTo>
                    <a:pt x="1751" y="11828"/>
                    <a:pt x="1798" y="12087"/>
                    <a:pt x="1774" y="12158"/>
                  </a:cubicBezTo>
                  <a:cubicBezTo>
                    <a:pt x="1751" y="12205"/>
                    <a:pt x="1373" y="12346"/>
                    <a:pt x="1020" y="12535"/>
                  </a:cubicBezTo>
                  <a:cubicBezTo>
                    <a:pt x="666" y="12700"/>
                    <a:pt x="312" y="12888"/>
                    <a:pt x="289" y="12959"/>
                  </a:cubicBezTo>
                  <a:cubicBezTo>
                    <a:pt x="218" y="13077"/>
                    <a:pt x="312" y="13430"/>
                    <a:pt x="406" y="13501"/>
                  </a:cubicBezTo>
                  <a:cubicBezTo>
                    <a:pt x="454" y="13548"/>
                    <a:pt x="854" y="13571"/>
                    <a:pt x="1255" y="13595"/>
                  </a:cubicBezTo>
                  <a:cubicBezTo>
                    <a:pt x="1656" y="13595"/>
                    <a:pt x="2057" y="13571"/>
                    <a:pt x="2104" y="13595"/>
                  </a:cubicBezTo>
                  <a:cubicBezTo>
                    <a:pt x="2175" y="13642"/>
                    <a:pt x="2246" y="13901"/>
                    <a:pt x="2246" y="13901"/>
                  </a:cubicBezTo>
                  <a:cubicBezTo>
                    <a:pt x="2246" y="13901"/>
                    <a:pt x="2246" y="13901"/>
                    <a:pt x="2246" y="13901"/>
                  </a:cubicBezTo>
                  <a:cubicBezTo>
                    <a:pt x="2246" y="13901"/>
                    <a:pt x="2340" y="14137"/>
                    <a:pt x="2316" y="14207"/>
                  </a:cubicBezTo>
                  <a:cubicBezTo>
                    <a:pt x="2316" y="14254"/>
                    <a:pt x="2010" y="14466"/>
                    <a:pt x="1680" y="14725"/>
                  </a:cubicBezTo>
                  <a:cubicBezTo>
                    <a:pt x="1373" y="14985"/>
                    <a:pt x="1090" y="15267"/>
                    <a:pt x="1067" y="15314"/>
                  </a:cubicBezTo>
                  <a:cubicBezTo>
                    <a:pt x="1043" y="15456"/>
                    <a:pt x="1208" y="15785"/>
                    <a:pt x="1326" y="15833"/>
                  </a:cubicBezTo>
                  <a:cubicBezTo>
                    <a:pt x="1373" y="15856"/>
                    <a:pt x="1774" y="15809"/>
                    <a:pt x="2175" y="15715"/>
                  </a:cubicBezTo>
                  <a:cubicBezTo>
                    <a:pt x="2576" y="15621"/>
                    <a:pt x="2953" y="15526"/>
                    <a:pt x="3000" y="15526"/>
                  </a:cubicBezTo>
                  <a:cubicBezTo>
                    <a:pt x="3071" y="15550"/>
                    <a:pt x="3189" y="15785"/>
                    <a:pt x="3189" y="15785"/>
                  </a:cubicBezTo>
                  <a:cubicBezTo>
                    <a:pt x="3189" y="15785"/>
                    <a:pt x="3189" y="15785"/>
                    <a:pt x="3189" y="15785"/>
                  </a:cubicBezTo>
                  <a:cubicBezTo>
                    <a:pt x="3189" y="15785"/>
                    <a:pt x="3354" y="15997"/>
                    <a:pt x="3354" y="16068"/>
                  </a:cubicBezTo>
                  <a:cubicBezTo>
                    <a:pt x="3354" y="16115"/>
                    <a:pt x="3095" y="16398"/>
                    <a:pt x="2859" y="16728"/>
                  </a:cubicBezTo>
                  <a:cubicBezTo>
                    <a:pt x="2599" y="17034"/>
                    <a:pt x="2387" y="17387"/>
                    <a:pt x="2387" y="17434"/>
                  </a:cubicBezTo>
                  <a:cubicBezTo>
                    <a:pt x="2387" y="17576"/>
                    <a:pt x="2623" y="17858"/>
                    <a:pt x="2741" y="17882"/>
                  </a:cubicBezTo>
                  <a:cubicBezTo>
                    <a:pt x="2812" y="17905"/>
                    <a:pt x="3189" y="17741"/>
                    <a:pt x="3543" y="17576"/>
                  </a:cubicBezTo>
                  <a:cubicBezTo>
                    <a:pt x="3896" y="17387"/>
                    <a:pt x="4250" y="17199"/>
                    <a:pt x="4297" y="17199"/>
                  </a:cubicBezTo>
                  <a:cubicBezTo>
                    <a:pt x="4392" y="17199"/>
                    <a:pt x="4557" y="17411"/>
                    <a:pt x="4557" y="17411"/>
                  </a:cubicBezTo>
                  <a:cubicBezTo>
                    <a:pt x="4557" y="17411"/>
                    <a:pt x="4557" y="17411"/>
                    <a:pt x="4557" y="17411"/>
                  </a:cubicBezTo>
                  <a:cubicBezTo>
                    <a:pt x="4557" y="17411"/>
                    <a:pt x="4745" y="17576"/>
                    <a:pt x="4769" y="17646"/>
                  </a:cubicBezTo>
                  <a:cubicBezTo>
                    <a:pt x="4769" y="17670"/>
                    <a:pt x="4604" y="18023"/>
                    <a:pt x="4439" y="18400"/>
                  </a:cubicBezTo>
                  <a:cubicBezTo>
                    <a:pt x="4274" y="18753"/>
                    <a:pt x="4132" y="19130"/>
                    <a:pt x="4156" y="19201"/>
                  </a:cubicBezTo>
                  <a:cubicBezTo>
                    <a:pt x="4179" y="19342"/>
                    <a:pt x="4486" y="19554"/>
                    <a:pt x="4604" y="19554"/>
                  </a:cubicBezTo>
                  <a:cubicBezTo>
                    <a:pt x="4675" y="19554"/>
                    <a:pt x="5005" y="19319"/>
                    <a:pt x="5311" y="19060"/>
                  </a:cubicBezTo>
                  <a:cubicBezTo>
                    <a:pt x="5618" y="18801"/>
                    <a:pt x="5924" y="18541"/>
                    <a:pt x="5972" y="18518"/>
                  </a:cubicBezTo>
                  <a:cubicBezTo>
                    <a:pt x="6042" y="18518"/>
                    <a:pt x="6254" y="18659"/>
                    <a:pt x="6254" y="18659"/>
                  </a:cubicBezTo>
                  <a:cubicBezTo>
                    <a:pt x="6254" y="18659"/>
                    <a:pt x="6254" y="18659"/>
                    <a:pt x="6254" y="18659"/>
                  </a:cubicBezTo>
                  <a:cubicBezTo>
                    <a:pt x="6254" y="18659"/>
                    <a:pt x="6490" y="18777"/>
                    <a:pt x="6514" y="18848"/>
                  </a:cubicBezTo>
                  <a:cubicBezTo>
                    <a:pt x="6537" y="18895"/>
                    <a:pt x="6443" y="19272"/>
                    <a:pt x="6372" y="19648"/>
                  </a:cubicBezTo>
                  <a:cubicBezTo>
                    <a:pt x="6302" y="20049"/>
                    <a:pt x="6231" y="20449"/>
                    <a:pt x="6278" y="20520"/>
                  </a:cubicBezTo>
                  <a:cubicBezTo>
                    <a:pt x="6325" y="20638"/>
                    <a:pt x="6679" y="20779"/>
                    <a:pt x="6797" y="20732"/>
                  </a:cubicBezTo>
                  <a:cubicBezTo>
                    <a:pt x="6844" y="20732"/>
                    <a:pt x="7127" y="20426"/>
                    <a:pt x="7363" y="20096"/>
                  </a:cubicBezTo>
                  <a:cubicBezTo>
                    <a:pt x="7622" y="19790"/>
                    <a:pt x="7834" y="19460"/>
                    <a:pt x="7882" y="19436"/>
                  </a:cubicBezTo>
                  <a:cubicBezTo>
                    <a:pt x="7952" y="19389"/>
                    <a:pt x="8188" y="19507"/>
                    <a:pt x="8188" y="19507"/>
                  </a:cubicBezTo>
                  <a:cubicBezTo>
                    <a:pt x="8188" y="19507"/>
                    <a:pt x="8188" y="19507"/>
                    <a:pt x="8188" y="19507"/>
                  </a:cubicBezTo>
                  <a:cubicBezTo>
                    <a:pt x="8188" y="19507"/>
                    <a:pt x="8448" y="19554"/>
                    <a:pt x="8495" y="19625"/>
                  </a:cubicBezTo>
                  <a:cubicBezTo>
                    <a:pt x="8518" y="19648"/>
                    <a:pt x="8518" y="20049"/>
                    <a:pt x="8542" y="20449"/>
                  </a:cubicBezTo>
                  <a:cubicBezTo>
                    <a:pt x="8565" y="20850"/>
                    <a:pt x="8589" y="21250"/>
                    <a:pt x="8636" y="21297"/>
                  </a:cubicBezTo>
                  <a:cubicBezTo>
                    <a:pt x="8730" y="21392"/>
                    <a:pt x="9084" y="21462"/>
                    <a:pt x="9202" y="21392"/>
                  </a:cubicBezTo>
                  <a:cubicBezTo>
                    <a:pt x="9249" y="21368"/>
                    <a:pt x="9438" y="21015"/>
                    <a:pt x="9603" y="20638"/>
                  </a:cubicBezTo>
                  <a:cubicBezTo>
                    <a:pt x="9768" y="20284"/>
                    <a:pt x="9933" y="19908"/>
                    <a:pt x="9957" y="19884"/>
                  </a:cubicBezTo>
                  <a:cubicBezTo>
                    <a:pt x="10027" y="19813"/>
                    <a:pt x="10263" y="19860"/>
                    <a:pt x="10263" y="19860"/>
                  </a:cubicBezTo>
                  <a:cubicBezTo>
                    <a:pt x="10287" y="19884"/>
                    <a:pt x="10287" y="19884"/>
                    <a:pt x="10287" y="19884"/>
                  </a:cubicBezTo>
                  <a:cubicBezTo>
                    <a:pt x="10287" y="19884"/>
                    <a:pt x="10546" y="19860"/>
                    <a:pt x="10593" y="19908"/>
                  </a:cubicBezTo>
                  <a:cubicBezTo>
                    <a:pt x="10617" y="19931"/>
                    <a:pt x="10711" y="20332"/>
                    <a:pt x="10829" y="20708"/>
                  </a:cubicBezTo>
                  <a:cubicBezTo>
                    <a:pt x="10947" y="21085"/>
                    <a:pt x="11065" y="21462"/>
                    <a:pt x="11136" y="21509"/>
                  </a:cubicBezTo>
                  <a:cubicBezTo>
                    <a:pt x="11230" y="21580"/>
                    <a:pt x="11607" y="21556"/>
                    <a:pt x="11702" y="21486"/>
                  </a:cubicBezTo>
                  <a:cubicBezTo>
                    <a:pt x="11749" y="21439"/>
                    <a:pt x="11843" y="21038"/>
                    <a:pt x="11914" y="20661"/>
                  </a:cubicBezTo>
                  <a:cubicBezTo>
                    <a:pt x="12008" y="20261"/>
                    <a:pt x="12055" y="19860"/>
                    <a:pt x="12079" y="19837"/>
                  </a:cubicBezTo>
                  <a:cubicBezTo>
                    <a:pt x="12126" y="19766"/>
                    <a:pt x="12385" y="19743"/>
                    <a:pt x="12385" y="19743"/>
                  </a:cubicBezTo>
                  <a:cubicBezTo>
                    <a:pt x="12385" y="19743"/>
                    <a:pt x="12385" y="19743"/>
                    <a:pt x="12385" y="19743"/>
                  </a:cubicBezTo>
                  <a:cubicBezTo>
                    <a:pt x="12385" y="19743"/>
                    <a:pt x="12645" y="19696"/>
                    <a:pt x="12716" y="19719"/>
                  </a:cubicBezTo>
                  <a:cubicBezTo>
                    <a:pt x="12739" y="19743"/>
                    <a:pt x="12928" y="20096"/>
                    <a:pt x="13116" y="20426"/>
                  </a:cubicBezTo>
                  <a:cubicBezTo>
                    <a:pt x="13305" y="20779"/>
                    <a:pt x="13541" y="21132"/>
                    <a:pt x="13588" y="21156"/>
                  </a:cubicBezTo>
                  <a:cubicBezTo>
                    <a:pt x="13730" y="21203"/>
                    <a:pt x="14060" y="21085"/>
                    <a:pt x="14154" y="20991"/>
                  </a:cubicBezTo>
                  <a:cubicBezTo>
                    <a:pt x="14178" y="20944"/>
                    <a:pt x="14178" y="20544"/>
                    <a:pt x="14178" y="20120"/>
                  </a:cubicBezTo>
                  <a:cubicBezTo>
                    <a:pt x="14154" y="19719"/>
                    <a:pt x="14130" y="19342"/>
                    <a:pt x="14130" y="19295"/>
                  </a:cubicBezTo>
                  <a:cubicBezTo>
                    <a:pt x="14178" y="19201"/>
                    <a:pt x="14413" y="19154"/>
                    <a:pt x="14413" y="19154"/>
                  </a:cubicBezTo>
                  <a:cubicBezTo>
                    <a:pt x="14413" y="19154"/>
                    <a:pt x="14413" y="19154"/>
                    <a:pt x="14413" y="19154"/>
                  </a:cubicBezTo>
                  <a:cubicBezTo>
                    <a:pt x="14413" y="19154"/>
                    <a:pt x="14649" y="19012"/>
                    <a:pt x="14720" y="19036"/>
                  </a:cubicBezTo>
                  <a:cubicBezTo>
                    <a:pt x="14767" y="19036"/>
                    <a:pt x="15027" y="19342"/>
                    <a:pt x="15286" y="19648"/>
                  </a:cubicBezTo>
                  <a:cubicBezTo>
                    <a:pt x="15569" y="19931"/>
                    <a:pt x="15852" y="20214"/>
                    <a:pt x="15923" y="20237"/>
                  </a:cubicBezTo>
                  <a:cubicBezTo>
                    <a:pt x="16041" y="20237"/>
                    <a:pt x="16371" y="20049"/>
                    <a:pt x="16418" y="19931"/>
                  </a:cubicBezTo>
                  <a:cubicBezTo>
                    <a:pt x="16441" y="19884"/>
                    <a:pt x="16347" y="19484"/>
                    <a:pt x="16229" y="19107"/>
                  </a:cubicBezTo>
                  <a:cubicBezTo>
                    <a:pt x="16135" y="18706"/>
                    <a:pt x="15993" y="18329"/>
                    <a:pt x="16017" y="18306"/>
                  </a:cubicBezTo>
                  <a:cubicBezTo>
                    <a:pt x="16017" y="18212"/>
                    <a:pt x="16253" y="18094"/>
                    <a:pt x="16253" y="18094"/>
                  </a:cubicBezTo>
                  <a:cubicBezTo>
                    <a:pt x="16253" y="18094"/>
                    <a:pt x="16253" y="18094"/>
                    <a:pt x="16253" y="18094"/>
                  </a:cubicBezTo>
                  <a:cubicBezTo>
                    <a:pt x="16253" y="18094"/>
                    <a:pt x="16441" y="17905"/>
                    <a:pt x="16536" y="17905"/>
                  </a:cubicBezTo>
                  <a:cubicBezTo>
                    <a:pt x="16559" y="17905"/>
                    <a:pt x="16889" y="18141"/>
                    <a:pt x="17220" y="18377"/>
                  </a:cubicBezTo>
                  <a:cubicBezTo>
                    <a:pt x="17550" y="18589"/>
                    <a:pt x="17880" y="18801"/>
                    <a:pt x="17951" y="18801"/>
                  </a:cubicBezTo>
                  <a:cubicBezTo>
                    <a:pt x="18092" y="18777"/>
                    <a:pt x="18351" y="18518"/>
                    <a:pt x="18375" y="18400"/>
                  </a:cubicBezTo>
                  <a:cubicBezTo>
                    <a:pt x="18375" y="18353"/>
                    <a:pt x="18210" y="17976"/>
                    <a:pt x="18021" y="17623"/>
                  </a:cubicBezTo>
                  <a:cubicBezTo>
                    <a:pt x="17809" y="17269"/>
                    <a:pt x="17620" y="16940"/>
                    <a:pt x="17597" y="16893"/>
                  </a:cubicBezTo>
                  <a:cubicBezTo>
                    <a:pt x="17597" y="16798"/>
                    <a:pt x="17785" y="16633"/>
                    <a:pt x="17785" y="16633"/>
                  </a:cubicBezTo>
                  <a:cubicBezTo>
                    <a:pt x="17785" y="16633"/>
                    <a:pt x="17785" y="16633"/>
                    <a:pt x="17785" y="16633"/>
                  </a:cubicBezTo>
                  <a:cubicBezTo>
                    <a:pt x="17785" y="16633"/>
                    <a:pt x="17951" y="16421"/>
                    <a:pt x="18021" y="16398"/>
                  </a:cubicBezTo>
                  <a:cubicBezTo>
                    <a:pt x="18068" y="16398"/>
                    <a:pt x="18422" y="16539"/>
                    <a:pt x="18799" y="16681"/>
                  </a:cubicBezTo>
                  <a:cubicBezTo>
                    <a:pt x="19153" y="16822"/>
                    <a:pt x="19554" y="16963"/>
                    <a:pt x="19625" y="16940"/>
                  </a:cubicBezTo>
                  <a:cubicBezTo>
                    <a:pt x="19743" y="16893"/>
                    <a:pt x="19931" y="16586"/>
                    <a:pt x="19931" y="16445"/>
                  </a:cubicBezTo>
                  <a:cubicBezTo>
                    <a:pt x="19931" y="16398"/>
                    <a:pt x="19672" y="16068"/>
                    <a:pt x="19413" y="15785"/>
                  </a:cubicBezTo>
                  <a:cubicBezTo>
                    <a:pt x="19130" y="15479"/>
                    <a:pt x="18847" y="15197"/>
                    <a:pt x="18847" y="15173"/>
                  </a:cubicBezTo>
                  <a:cubicBezTo>
                    <a:pt x="18823" y="15079"/>
                    <a:pt x="18965" y="14867"/>
                    <a:pt x="18965" y="14867"/>
                  </a:cubicBezTo>
                  <a:cubicBezTo>
                    <a:pt x="18965" y="14867"/>
                    <a:pt x="18965" y="14867"/>
                    <a:pt x="18965" y="14867"/>
                  </a:cubicBezTo>
                  <a:cubicBezTo>
                    <a:pt x="18965" y="14867"/>
                    <a:pt x="19059" y="14631"/>
                    <a:pt x="19130" y="14584"/>
                  </a:cubicBezTo>
                  <a:cubicBezTo>
                    <a:pt x="19153" y="14561"/>
                    <a:pt x="19554" y="14631"/>
                    <a:pt x="19931" y="14678"/>
                  </a:cubicBezTo>
                  <a:cubicBezTo>
                    <a:pt x="20332" y="14749"/>
                    <a:pt x="20733" y="14773"/>
                    <a:pt x="20804" y="14725"/>
                  </a:cubicBezTo>
                  <a:cubicBezTo>
                    <a:pt x="20922" y="14678"/>
                    <a:pt x="21040" y="14325"/>
                    <a:pt x="20992" y="14207"/>
                  </a:cubicBezTo>
                  <a:cubicBezTo>
                    <a:pt x="20992" y="14137"/>
                    <a:pt x="20662" y="13901"/>
                    <a:pt x="20332" y="13665"/>
                  </a:cubicBezTo>
                  <a:cubicBezTo>
                    <a:pt x="20002" y="13430"/>
                    <a:pt x="19648" y="13242"/>
                    <a:pt x="19625" y="13194"/>
                  </a:cubicBezTo>
                  <a:cubicBezTo>
                    <a:pt x="19578" y="13124"/>
                    <a:pt x="19672" y="12888"/>
                    <a:pt x="19672" y="12888"/>
                  </a:cubicBezTo>
                  <a:cubicBezTo>
                    <a:pt x="19672" y="12888"/>
                    <a:pt x="19672" y="12888"/>
                    <a:pt x="19672" y="12888"/>
                  </a:cubicBezTo>
                  <a:cubicBezTo>
                    <a:pt x="19696" y="12888"/>
                    <a:pt x="19719" y="12629"/>
                    <a:pt x="19790" y="12582"/>
                  </a:cubicBezTo>
                  <a:cubicBezTo>
                    <a:pt x="19813" y="12535"/>
                    <a:pt x="20191" y="12535"/>
                    <a:pt x="20592" y="12488"/>
                  </a:cubicBezTo>
                  <a:cubicBezTo>
                    <a:pt x="20992" y="12441"/>
                    <a:pt x="21393" y="12370"/>
                    <a:pt x="21441" y="12323"/>
                  </a:cubicBezTo>
                  <a:cubicBezTo>
                    <a:pt x="21535" y="12229"/>
                    <a:pt x="21582" y="11875"/>
                    <a:pt x="21511" y="11758"/>
                  </a:cubicBezTo>
                  <a:cubicBezTo>
                    <a:pt x="21488" y="11710"/>
                    <a:pt x="21110" y="11546"/>
                    <a:pt x="20733" y="11404"/>
                  </a:cubicBezTo>
                  <a:close/>
                </a:path>
              </a:pathLst>
            </a:custGeom>
            <a:solidFill>
              <a:schemeClr val="accent5"/>
            </a:solidFill>
            <a:ln w="12700" cap="flat">
              <a:noFill/>
              <a:miter lim="400000"/>
            </a:ln>
            <a:effectLst/>
          </p:spPr>
          <p:txBody>
            <a:bodyPr wrap="square" lIns="34289" tIns="34289" rIns="34289" bIns="34289" numCol="1" anchor="t">
              <a:noAutofit/>
            </a:bodyPr>
            <a:lstStyle/>
            <a:p>
              <a:endParaRPr sz="1013"/>
            </a:p>
          </p:txBody>
        </p:sp>
        <p:sp>
          <p:nvSpPr>
            <p:cNvPr id="16" name="Shape 384">
              <a:extLst>
                <a:ext uri="{FF2B5EF4-FFF2-40B4-BE49-F238E27FC236}">
                  <a16:creationId xmlns:a16="http://schemas.microsoft.com/office/drawing/2014/main" id="{92A2C531-8815-4020-A8E2-0A6D97D78B45}"/>
                </a:ext>
              </a:extLst>
            </p:cNvPr>
            <p:cNvSpPr/>
            <p:nvPr/>
          </p:nvSpPr>
          <p:spPr>
            <a:xfrm rot="10800000" flipH="1">
              <a:off x="401728" y="417765"/>
              <a:ext cx="1418029" cy="1418905"/>
            </a:xfrm>
            <a:prstGeom prst="ellipse">
              <a:avLst/>
            </a:prstGeom>
            <a:solidFill>
              <a:schemeClr val="bg1"/>
            </a:solidFill>
            <a:ln w="12700" cap="flat">
              <a:noFill/>
              <a:miter lim="400000"/>
            </a:ln>
            <a:effectLst/>
          </p:spPr>
          <p:txBody>
            <a:bodyPr wrap="square" lIns="34289" tIns="34289" rIns="34289" bIns="34289" numCol="1" anchor="t">
              <a:noAutofit/>
            </a:bodyPr>
            <a:lstStyle/>
            <a:p>
              <a:endParaRPr sz="1013"/>
            </a:p>
          </p:txBody>
        </p:sp>
      </p:grpSp>
      <p:grpSp>
        <p:nvGrpSpPr>
          <p:cNvPr id="17" name="Group 385">
            <a:extLst>
              <a:ext uri="{FF2B5EF4-FFF2-40B4-BE49-F238E27FC236}">
                <a16:creationId xmlns:a16="http://schemas.microsoft.com/office/drawing/2014/main" id="{98E3AF3F-02DD-4CE5-B120-F2E728012877}"/>
              </a:ext>
            </a:extLst>
          </p:cNvPr>
          <p:cNvGrpSpPr/>
          <p:nvPr/>
        </p:nvGrpSpPr>
        <p:grpSpPr>
          <a:xfrm>
            <a:off x="5665985" y="2817004"/>
            <a:ext cx="834830" cy="836219"/>
            <a:chOff x="162568" y="177766"/>
            <a:chExt cx="1894676" cy="1897830"/>
          </a:xfrm>
        </p:grpSpPr>
        <p:sp>
          <p:nvSpPr>
            <p:cNvPr id="18" name="Shape 383">
              <a:extLst>
                <a:ext uri="{FF2B5EF4-FFF2-40B4-BE49-F238E27FC236}">
                  <a16:creationId xmlns:a16="http://schemas.microsoft.com/office/drawing/2014/main" id="{3398534C-D745-4B99-B5B1-3F27AA90205B}"/>
                </a:ext>
              </a:extLst>
            </p:cNvPr>
            <p:cNvSpPr/>
            <p:nvPr/>
          </p:nvSpPr>
          <p:spPr>
            <a:xfrm rot="10800000" flipH="1">
              <a:off x="162568" y="177766"/>
              <a:ext cx="1894676" cy="1897830"/>
            </a:xfrm>
            <a:custGeom>
              <a:avLst/>
              <a:gdLst/>
              <a:ahLst/>
              <a:cxnLst>
                <a:cxn ang="0">
                  <a:pos x="wd2" y="hd2"/>
                </a:cxn>
                <a:cxn ang="5400000">
                  <a:pos x="wd2" y="hd2"/>
                </a:cxn>
                <a:cxn ang="10800000">
                  <a:pos x="wd2" y="hd2"/>
                </a:cxn>
                <a:cxn ang="16200000">
                  <a:pos x="wd2" y="hd2"/>
                </a:cxn>
              </a:cxnLst>
              <a:rect l="0" t="0" r="r" b="b"/>
              <a:pathLst>
                <a:path w="21546" h="21552" extrusionOk="0">
                  <a:moveTo>
                    <a:pt x="20733" y="11404"/>
                  </a:moveTo>
                  <a:cubicBezTo>
                    <a:pt x="20356" y="11263"/>
                    <a:pt x="19979" y="11122"/>
                    <a:pt x="19955" y="11098"/>
                  </a:cubicBezTo>
                  <a:cubicBezTo>
                    <a:pt x="19884" y="11027"/>
                    <a:pt x="19931" y="10792"/>
                    <a:pt x="19931" y="10792"/>
                  </a:cubicBezTo>
                  <a:cubicBezTo>
                    <a:pt x="19931" y="10768"/>
                    <a:pt x="19931" y="10768"/>
                    <a:pt x="19931" y="10768"/>
                  </a:cubicBezTo>
                  <a:cubicBezTo>
                    <a:pt x="19931" y="10768"/>
                    <a:pt x="19908" y="10509"/>
                    <a:pt x="19955" y="10462"/>
                  </a:cubicBezTo>
                  <a:cubicBezTo>
                    <a:pt x="19979" y="10415"/>
                    <a:pt x="20356" y="10321"/>
                    <a:pt x="20733" y="10179"/>
                  </a:cubicBezTo>
                  <a:cubicBezTo>
                    <a:pt x="21110" y="10038"/>
                    <a:pt x="21488" y="9897"/>
                    <a:pt x="21511" y="9826"/>
                  </a:cubicBezTo>
                  <a:cubicBezTo>
                    <a:pt x="21582" y="9732"/>
                    <a:pt x="21535" y="9355"/>
                    <a:pt x="21441" y="9261"/>
                  </a:cubicBezTo>
                  <a:cubicBezTo>
                    <a:pt x="21417" y="9214"/>
                    <a:pt x="21016" y="9143"/>
                    <a:pt x="20615" y="9096"/>
                  </a:cubicBezTo>
                  <a:cubicBezTo>
                    <a:pt x="20214" y="9049"/>
                    <a:pt x="19813" y="9002"/>
                    <a:pt x="19790" y="8978"/>
                  </a:cubicBezTo>
                  <a:cubicBezTo>
                    <a:pt x="19696" y="8931"/>
                    <a:pt x="19672" y="8672"/>
                    <a:pt x="19672" y="8672"/>
                  </a:cubicBezTo>
                  <a:cubicBezTo>
                    <a:pt x="19672" y="8672"/>
                    <a:pt x="19672" y="8672"/>
                    <a:pt x="19672" y="8672"/>
                  </a:cubicBezTo>
                  <a:cubicBezTo>
                    <a:pt x="19672" y="8672"/>
                    <a:pt x="19601" y="8436"/>
                    <a:pt x="19625" y="8366"/>
                  </a:cubicBezTo>
                  <a:cubicBezTo>
                    <a:pt x="19648" y="8318"/>
                    <a:pt x="19979" y="8130"/>
                    <a:pt x="20332" y="7918"/>
                  </a:cubicBezTo>
                  <a:cubicBezTo>
                    <a:pt x="20662" y="7706"/>
                    <a:pt x="20992" y="7447"/>
                    <a:pt x="21016" y="7400"/>
                  </a:cubicBezTo>
                  <a:cubicBezTo>
                    <a:pt x="21063" y="7259"/>
                    <a:pt x="20922" y="6929"/>
                    <a:pt x="20827" y="6858"/>
                  </a:cubicBezTo>
                  <a:cubicBezTo>
                    <a:pt x="20757" y="6811"/>
                    <a:pt x="20356" y="6835"/>
                    <a:pt x="19955" y="6882"/>
                  </a:cubicBezTo>
                  <a:cubicBezTo>
                    <a:pt x="19554" y="6929"/>
                    <a:pt x="19177" y="6976"/>
                    <a:pt x="19130" y="6952"/>
                  </a:cubicBezTo>
                  <a:cubicBezTo>
                    <a:pt x="19035" y="6929"/>
                    <a:pt x="18965" y="6693"/>
                    <a:pt x="18965" y="6693"/>
                  </a:cubicBezTo>
                  <a:cubicBezTo>
                    <a:pt x="18965" y="6693"/>
                    <a:pt x="18965" y="6693"/>
                    <a:pt x="18965" y="6693"/>
                  </a:cubicBezTo>
                  <a:cubicBezTo>
                    <a:pt x="18965" y="6693"/>
                    <a:pt x="18823" y="6458"/>
                    <a:pt x="18823" y="6387"/>
                  </a:cubicBezTo>
                  <a:cubicBezTo>
                    <a:pt x="18847" y="6363"/>
                    <a:pt x="19130" y="6081"/>
                    <a:pt x="19413" y="5798"/>
                  </a:cubicBezTo>
                  <a:cubicBezTo>
                    <a:pt x="19672" y="5515"/>
                    <a:pt x="19955" y="5209"/>
                    <a:pt x="19955" y="5139"/>
                  </a:cubicBezTo>
                  <a:cubicBezTo>
                    <a:pt x="19955" y="4997"/>
                    <a:pt x="19766" y="4691"/>
                    <a:pt x="19648" y="4667"/>
                  </a:cubicBezTo>
                  <a:cubicBezTo>
                    <a:pt x="19578" y="4644"/>
                    <a:pt x="19200" y="4738"/>
                    <a:pt x="18799" y="4879"/>
                  </a:cubicBezTo>
                  <a:cubicBezTo>
                    <a:pt x="18422" y="4997"/>
                    <a:pt x="18068" y="5162"/>
                    <a:pt x="18021" y="5162"/>
                  </a:cubicBezTo>
                  <a:cubicBezTo>
                    <a:pt x="17927" y="5139"/>
                    <a:pt x="17785" y="4927"/>
                    <a:pt x="17785" y="4927"/>
                  </a:cubicBezTo>
                  <a:cubicBezTo>
                    <a:pt x="17785" y="4927"/>
                    <a:pt x="17785" y="4927"/>
                    <a:pt x="17785" y="4927"/>
                  </a:cubicBezTo>
                  <a:cubicBezTo>
                    <a:pt x="17785" y="4927"/>
                    <a:pt x="17620" y="4738"/>
                    <a:pt x="17597" y="4667"/>
                  </a:cubicBezTo>
                  <a:cubicBezTo>
                    <a:pt x="17597" y="4620"/>
                    <a:pt x="17809" y="4291"/>
                    <a:pt x="18021" y="3961"/>
                  </a:cubicBezTo>
                  <a:cubicBezTo>
                    <a:pt x="18234" y="3607"/>
                    <a:pt x="18422" y="3254"/>
                    <a:pt x="18399" y="3183"/>
                  </a:cubicBezTo>
                  <a:cubicBezTo>
                    <a:pt x="18375" y="3042"/>
                    <a:pt x="18116" y="2807"/>
                    <a:pt x="17998" y="2783"/>
                  </a:cubicBezTo>
                  <a:cubicBezTo>
                    <a:pt x="17927" y="2783"/>
                    <a:pt x="17573" y="2971"/>
                    <a:pt x="17243" y="3183"/>
                  </a:cubicBezTo>
                  <a:cubicBezTo>
                    <a:pt x="16889" y="3395"/>
                    <a:pt x="16559" y="3631"/>
                    <a:pt x="16512" y="3631"/>
                  </a:cubicBezTo>
                  <a:cubicBezTo>
                    <a:pt x="16441" y="3655"/>
                    <a:pt x="16253" y="3466"/>
                    <a:pt x="16253" y="3466"/>
                  </a:cubicBezTo>
                  <a:cubicBezTo>
                    <a:pt x="16253" y="3466"/>
                    <a:pt x="16253" y="3466"/>
                    <a:pt x="16253" y="3466"/>
                  </a:cubicBezTo>
                  <a:cubicBezTo>
                    <a:pt x="16253" y="3466"/>
                    <a:pt x="16041" y="3325"/>
                    <a:pt x="16017" y="3254"/>
                  </a:cubicBezTo>
                  <a:cubicBezTo>
                    <a:pt x="15993" y="3231"/>
                    <a:pt x="16135" y="2854"/>
                    <a:pt x="16253" y="2477"/>
                  </a:cubicBezTo>
                  <a:cubicBezTo>
                    <a:pt x="16371" y="2100"/>
                    <a:pt x="16465" y="1700"/>
                    <a:pt x="16441" y="1629"/>
                  </a:cubicBezTo>
                  <a:cubicBezTo>
                    <a:pt x="16394" y="1511"/>
                    <a:pt x="16088" y="1346"/>
                    <a:pt x="15946" y="1346"/>
                  </a:cubicBezTo>
                  <a:cubicBezTo>
                    <a:pt x="15899" y="1346"/>
                    <a:pt x="15592" y="1629"/>
                    <a:pt x="15310" y="1912"/>
                  </a:cubicBezTo>
                  <a:cubicBezTo>
                    <a:pt x="15027" y="2194"/>
                    <a:pt x="14767" y="2500"/>
                    <a:pt x="14720" y="2524"/>
                  </a:cubicBezTo>
                  <a:cubicBezTo>
                    <a:pt x="14649" y="2548"/>
                    <a:pt x="14413" y="2406"/>
                    <a:pt x="14413" y="2406"/>
                  </a:cubicBezTo>
                  <a:cubicBezTo>
                    <a:pt x="14413" y="2406"/>
                    <a:pt x="14413" y="2406"/>
                    <a:pt x="14413" y="2406"/>
                  </a:cubicBezTo>
                  <a:cubicBezTo>
                    <a:pt x="14413" y="2406"/>
                    <a:pt x="14178" y="2336"/>
                    <a:pt x="14130" y="2265"/>
                  </a:cubicBezTo>
                  <a:cubicBezTo>
                    <a:pt x="14107" y="2218"/>
                    <a:pt x="14154" y="1841"/>
                    <a:pt x="14178" y="1440"/>
                  </a:cubicBezTo>
                  <a:cubicBezTo>
                    <a:pt x="14225" y="1040"/>
                    <a:pt x="14225" y="640"/>
                    <a:pt x="14178" y="592"/>
                  </a:cubicBezTo>
                  <a:cubicBezTo>
                    <a:pt x="14107" y="475"/>
                    <a:pt x="13753" y="380"/>
                    <a:pt x="13635" y="428"/>
                  </a:cubicBezTo>
                  <a:cubicBezTo>
                    <a:pt x="13588" y="428"/>
                    <a:pt x="13352" y="781"/>
                    <a:pt x="13140" y="1111"/>
                  </a:cubicBezTo>
                  <a:cubicBezTo>
                    <a:pt x="12928" y="1464"/>
                    <a:pt x="12739" y="1817"/>
                    <a:pt x="12716" y="1841"/>
                  </a:cubicBezTo>
                  <a:cubicBezTo>
                    <a:pt x="12645" y="1888"/>
                    <a:pt x="12385" y="1817"/>
                    <a:pt x="12385" y="1817"/>
                  </a:cubicBezTo>
                  <a:cubicBezTo>
                    <a:pt x="12385" y="1794"/>
                    <a:pt x="12385" y="1794"/>
                    <a:pt x="12385" y="1794"/>
                  </a:cubicBezTo>
                  <a:cubicBezTo>
                    <a:pt x="12385" y="1794"/>
                    <a:pt x="12126" y="1794"/>
                    <a:pt x="12079" y="1723"/>
                  </a:cubicBezTo>
                  <a:cubicBezTo>
                    <a:pt x="12055" y="1700"/>
                    <a:pt x="12008" y="1299"/>
                    <a:pt x="11937" y="922"/>
                  </a:cubicBezTo>
                  <a:cubicBezTo>
                    <a:pt x="11867" y="522"/>
                    <a:pt x="11796" y="121"/>
                    <a:pt x="11749" y="74"/>
                  </a:cubicBezTo>
                  <a:cubicBezTo>
                    <a:pt x="11631" y="-20"/>
                    <a:pt x="11277" y="-20"/>
                    <a:pt x="11159" y="51"/>
                  </a:cubicBezTo>
                  <a:cubicBezTo>
                    <a:pt x="11112" y="74"/>
                    <a:pt x="10971" y="451"/>
                    <a:pt x="10853" y="852"/>
                  </a:cubicBezTo>
                  <a:cubicBezTo>
                    <a:pt x="10735" y="1228"/>
                    <a:pt x="10617" y="1605"/>
                    <a:pt x="10593" y="1652"/>
                  </a:cubicBezTo>
                  <a:cubicBezTo>
                    <a:pt x="10523" y="1700"/>
                    <a:pt x="10287" y="1676"/>
                    <a:pt x="10287" y="1676"/>
                  </a:cubicBezTo>
                  <a:cubicBezTo>
                    <a:pt x="10263" y="1676"/>
                    <a:pt x="10263" y="1676"/>
                    <a:pt x="10263" y="1676"/>
                  </a:cubicBezTo>
                  <a:cubicBezTo>
                    <a:pt x="10263" y="1676"/>
                    <a:pt x="10027" y="1723"/>
                    <a:pt x="9957" y="1676"/>
                  </a:cubicBezTo>
                  <a:cubicBezTo>
                    <a:pt x="9910" y="1652"/>
                    <a:pt x="9792" y="1299"/>
                    <a:pt x="9627" y="922"/>
                  </a:cubicBezTo>
                  <a:cubicBezTo>
                    <a:pt x="9485" y="545"/>
                    <a:pt x="9296" y="192"/>
                    <a:pt x="9249" y="145"/>
                  </a:cubicBezTo>
                  <a:cubicBezTo>
                    <a:pt x="9131" y="98"/>
                    <a:pt x="8778" y="168"/>
                    <a:pt x="8683" y="263"/>
                  </a:cubicBezTo>
                  <a:cubicBezTo>
                    <a:pt x="8636" y="286"/>
                    <a:pt x="8589" y="710"/>
                    <a:pt x="8542" y="1087"/>
                  </a:cubicBezTo>
                  <a:cubicBezTo>
                    <a:pt x="8518" y="1511"/>
                    <a:pt x="8518" y="1888"/>
                    <a:pt x="8495" y="1935"/>
                  </a:cubicBezTo>
                  <a:cubicBezTo>
                    <a:pt x="8448" y="2006"/>
                    <a:pt x="8188" y="2053"/>
                    <a:pt x="8188" y="2053"/>
                  </a:cubicBezTo>
                  <a:cubicBezTo>
                    <a:pt x="8188" y="2053"/>
                    <a:pt x="8188" y="2053"/>
                    <a:pt x="8188" y="2053"/>
                  </a:cubicBezTo>
                  <a:cubicBezTo>
                    <a:pt x="8188" y="2053"/>
                    <a:pt x="7952" y="2147"/>
                    <a:pt x="7882" y="2124"/>
                  </a:cubicBezTo>
                  <a:cubicBezTo>
                    <a:pt x="7834" y="2100"/>
                    <a:pt x="7622" y="1770"/>
                    <a:pt x="7386" y="1464"/>
                  </a:cubicBezTo>
                  <a:cubicBezTo>
                    <a:pt x="7151" y="1134"/>
                    <a:pt x="6891" y="804"/>
                    <a:pt x="6820" y="804"/>
                  </a:cubicBezTo>
                  <a:cubicBezTo>
                    <a:pt x="6703" y="757"/>
                    <a:pt x="6372" y="922"/>
                    <a:pt x="6302" y="1016"/>
                  </a:cubicBezTo>
                  <a:cubicBezTo>
                    <a:pt x="6278" y="1087"/>
                    <a:pt x="6325" y="1488"/>
                    <a:pt x="6372" y="1888"/>
                  </a:cubicBezTo>
                  <a:cubicBezTo>
                    <a:pt x="6443" y="2265"/>
                    <a:pt x="6514" y="2665"/>
                    <a:pt x="6514" y="2712"/>
                  </a:cubicBezTo>
                  <a:cubicBezTo>
                    <a:pt x="6490" y="2783"/>
                    <a:pt x="6254" y="2877"/>
                    <a:pt x="6254" y="2877"/>
                  </a:cubicBezTo>
                  <a:cubicBezTo>
                    <a:pt x="6254" y="2877"/>
                    <a:pt x="6254" y="2877"/>
                    <a:pt x="6254" y="2877"/>
                  </a:cubicBezTo>
                  <a:cubicBezTo>
                    <a:pt x="6254" y="2877"/>
                    <a:pt x="6042" y="3042"/>
                    <a:pt x="5948" y="3019"/>
                  </a:cubicBezTo>
                  <a:cubicBezTo>
                    <a:pt x="5924" y="3019"/>
                    <a:pt x="5641" y="2759"/>
                    <a:pt x="5335" y="2500"/>
                  </a:cubicBezTo>
                  <a:cubicBezTo>
                    <a:pt x="5028" y="2241"/>
                    <a:pt x="4698" y="1982"/>
                    <a:pt x="4627" y="1982"/>
                  </a:cubicBezTo>
                  <a:cubicBezTo>
                    <a:pt x="4510" y="1982"/>
                    <a:pt x="4203" y="2218"/>
                    <a:pt x="4179" y="2336"/>
                  </a:cubicBezTo>
                  <a:cubicBezTo>
                    <a:pt x="4156" y="2383"/>
                    <a:pt x="4297" y="2759"/>
                    <a:pt x="4439" y="3136"/>
                  </a:cubicBezTo>
                  <a:cubicBezTo>
                    <a:pt x="4604" y="3513"/>
                    <a:pt x="4769" y="3867"/>
                    <a:pt x="4769" y="3914"/>
                  </a:cubicBezTo>
                  <a:cubicBezTo>
                    <a:pt x="4769" y="4008"/>
                    <a:pt x="4557" y="4149"/>
                    <a:pt x="4557" y="4149"/>
                  </a:cubicBezTo>
                  <a:cubicBezTo>
                    <a:pt x="4557" y="4149"/>
                    <a:pt x="4557" y="4149"/>
                    <a:pt x="4557" y="4149"/>
                  </a:cubicBezTo>
                  <a:cubicBezTo>
                    <a:pt x="4557" y="4149"/>
                    <a:pt x="4368" y="4338"/>
                    <a:pt x="4297" y="4361"/>
                  </a:cubicBezTo>
                  <a:cubicBezTo>
                    <a:pt x="4250" y="4361"/>
                    <a:pt x="3920" y="4173"/>
                    <a:pt x="3566" y="3984"/>
                  </a:cubicBezTo>
                  <a:cubicBezTo>
                    <a:pt x="3213" y="3796"/>
                    <a:pt x="2835" y="3631"/>
                    <a:pt x="2765" y="3655"/>
                  </a:cubicBezTo>
                  <a:cubicBezTo>
                    <a:pt x="2647" y="3678"/>
                    <a:pt x="2411" y="3961"/>
                    <a:pt x="2411" y="4079"/>
                  </a:cubicBezTo>
                  <a:cubicBezTo>
                    <a:pt x="2411" y="4149"/>
                    <a:pt x="2623" y="4479"/>
                    <a:pt x="2859" y="4809"/>
                  </a:cubicBezTo>
                  <a:cubicBezTo>
                    <a:pt x="3095" y="5139"/>
                    <a:pt x="3330" y="5445"/>
                    <a:pt x="3354" y="5492"/>
                  </a:cubicBezTo>
                  <a:cubicBezTo>
                    <a:pt x="3354" y="5586"/>
                    <a:pt x="3189" y="5775"/>
                    <a:pt x="3189" y="5775"/>
                  </a:cubicBezTo>
                  <a:cubicBezTo>
                    <a:pt x="3189" y="5775"/>
                    <a:pt x="3189" y="5775"/>
                    <a:pt x="3189" y="5775"/>
                  </a:cubicBezTo>
                  <a:cubicBezTo>
                    <a:pt x="3189" y="5775"/>
                    <a:pt x="3071" y="6010"/>
                    <a:pt x="3000" y="6034"/>
                  </a:cubicBezTo>
                  <a:cubicBezTo>
                    <a:pt x="2953" y="6034"/>
                    <a:pt x="2576" y="5939"/>
                    <a:pt x="2199" y="5822"/>
                  </a:cubicBezTo>
                  <a:cubicBezTo>
                    <a:pt x="1798" y="5727"/>
                    <a:pt x="1397" y="5657"/>
                    <a:pt x="1350" y="5680"/>
                  </a:cubicBezTo>
                  <a:cubicBezTo>
                    <a:pt x="1208" y="5751"/>
                    <a:pt x="1067" y="6081"/>
                    <a:pt x="1090" y="6199"/>
                  </a:cubicBezTo>
                  <a:cubicBezTo>
                    <a:pt x="1090" y="6246"/>
                    <a:pt x="1397" y="6552"/>
                    <a:pt x="1680" y="6811"/>
                  </a:cubicBezTo>
                  <a:cubicBezTo>
                    <a:pt x="1986" y="7070"/>
                    <a:pt x="2293" y="7306"/>
                    <a:pt x="2316" y="7353"/>
                  </a:cubicBezTo>
                  <a:cubicBezTo>
                    <a:pt x="2364" y="7447"/>
                    <a:pt x="2246" y="7659"/>
                    <a:pt x="2246" y="7659"/>
                  </a:cubicBezTo>
                  <a:cubicBezTo>
                    <a:pt x="2246" y="7659"/>
                    <a:pt x="2246" y="7659"/>
                    <a:pt x="2246" y="7659"/>
                  </a:cubicBezTo>
                  <a:cubicBezTo>
                    <a:pt x="2222" y="7659"/>
                    <a:pt x="2175" y="7918"/>
                    <a:pt x="2104" y="7965"/>
                  </a:cubicBezTo>
                  <a:cubicBezTo>
                    <a:pt x="2081" y="7989"/>
                    <a:pt x="1680" y="7965"/>
                    <a:pt x="1279" y="7942"/>
                  </a:cubicBezTo>
                  <a:cubicBezTo>
                    <a:pt x="878" y="7942"/>
                    <a:pt x="477" y="7965"/>
                    <a:pt x="430" y="8012"/>
                  </a:cubicBezTo>
                  <a:cubicBezTo>
                    <a:pt x="312" y="8083"/>
                    <a:pt x="241" y="8436"/>
                    <a:pt x="289" y="8554"/>
                  </a:cubicBezTo>
                  <a:cubicBezTo>
                    <a:pt x="312" y="8625"/>
                    <a:pt x="666" y="8837"/>
                    <a:pt x="1020" y="9002"/>
                  </a:cubicBezTo>
                  <a:cubicBezTo>
                    <a:pt x="1373" y="9190"/>
                    <a:pt x="1727" y="9355"/>
                    <a:pt x="1774" y="9402"/>
                  </a:cubicBezTo>
                  <a:cubicBezTo>
                    <a:pt x="1821" y="9473"/>
                    <a:pt x="1751" y="9708"/>
                    <a:pt x="1751" y="9708"/>
                  </a:cubicBezTo>
                  <a:cubicBezTo>
                    <a:pt x="1751" y="9732"/>
                    <a:pt x="1751" y="9732"/>
                    <a:pt x="1751" y="9732"/>
                  </a:cubicBezTo>
                  <a:cubicBezTo>
                    <a:pt x="1751" y="9732"/>
                    <a:pt x="1751" y="9967"/>
                    <a:pt x="1680" y="10038"/>
                  </a:cubicBezTo>
                  <a:cubicBezTo>
                    <a:pt x="1656" y="10062"/>
                    <a:pt x="1279" y="10132"/>
                    <a:pt x="878" y="10226"/>
                  </a:cubicBezTo>
                  <a:cubicBezTo>
                    <a:pt x="501" y="10321"/>
                    <a:pt x="100" y="10415"/>
                    <a:pt x="53" y="10462"/>
                  </a:cubicBezTo>
                  <a:cubicBezTo>
                    <a:pt x="-18" y="10580"/>
                    <a:pt x="-18" y="10933"/>
                    <a:pt x="53" y="11051"/>
                  </a:cubicBezTo>
                  <a:cubicBezTo>
                    <a:pt x="100" y="11098"/>
                    <a:pt x="477" y="11216"/>
                    <a:pt x="878" y="11310"/>
                  </a:cubicBezTo>
                  <a:cubicBezTo>
                    <a:pt x="1255" y="11404"/>
                    <a:pt x="1656" y="11498"/>
                    <a:pt x="1680" y="11522"/>
                  </a:cubicBezTo>
                  <a:cubicBezTo>
                    <a:pt x="1751" y="11569"/>
                    <a:pt x="1751" y="11828"/>
                    <a:pt x="1751" y="11828"/>
                  </a:cubicBezTo>
                  <a:cubicBezTo>
                    <a:pt x="1751" y="11828"/>
                    <a:pt x="1751" y="11828"/>
                    <a:pt x="1751" y="11828"/>
                  </a:cubicBezTo>
                  <a:cubicBezTo>
                    <a:pt x="1751" y="11828"/>
                    <a:pt x="1798" y="12087"/>
                    <a:pt x="1774" y="12158"/>
                  </a:cubicBezTo>
                  <a:cubicBezTo>
                    <a:pt x="1751" y="12205"/>
                    <a:pt x="1373" y="12346"/>
                    <a:pt x="1020" y="12535"/>
                  </a:cubicBezTo>
                  <a:cubicBezTo>
                    <a:pt x="666" y="12700"/>
                    <a:pt x="312" y="12888"/>
                    <a:pt x="289" y="12959"/>
                  </a:cubicBezTo>
                  <a:cubicBezTo>
                    <a:pt x="218" y="13077"/>
                    <a:pt x="312" y="13430"/>
                    <a:pt x="406" y="13501"/>
                  </a:cubicBezTo>
                  <a:cubicBezTo>
                    <a:pt x="454" y="13548"/>
                    <a:pt x="854" y="13571"/>
                    <a:pt x="1255" y="13595"/>
                  </a:cubicBezTo>
                  <a:cubicBezTo>
                    <a:pt x="1656" y="13595"/>
                    <a:pt x="2057" y="13571"/>
                    <a:pt x="2104" y="13595"/>
                  </a:cubicBezTo>
                  <a:cubicBezTo>
                    <a:pt x="2175" y="13642"/>
                    <a:pt x="2246" y="13901"/>
                    <a:pt x="2246" y="13901"/>
                  </a:cubicBezTo>
                  <a:cubicBezTo>
                    <a:pt x="2246" y="13901"/>
                    <a:pt x="2246" y="13901"/>
                    <a:pt x="2246" y="13901"/>
                  </a:cubicBezTo>
                  <a:cubicBezTo>
                    <a:pt x="2246" y="13901"/>
                    <a:pt x="2340" y="14137"/>
                    <a:pt x="2316" y="14207"/>
                  </a:cubicBezTo>
                  <a:cubicBezTo>
                    <a:pt x="2316" y="14254"/>
                    <a:pt x="2010" y="14466"/>
                    <a:pt x="1680" y="14725"/>
                  </a:cubicBezTo>
                  <a:cubicBezTo>
                    <a:pt x="1373" y="14985"/>
                    <a:pt x="1090" y="15267"/>
                    <a:pt x="1067" y="15314"/>
                  </a:cubicBezTo>
                  <a:cubicBezTo>
                    <a:pt x="1043" y="15456"/>
                    <a:pt x="1208" y="15785"/>
                    <a:pt x="1326" y="15833"/>
                  </a:cubicBezTo>
                  <a:cubicBezTo>
                    <a:pt x="1373" y="15856"/>
                    <a:pt x="1774" y="15809"/>
                    <a:pt x="2175" y="15715"/>
                  </a:cubicBezTo>
                  <a:cubicBezTo>
                    <a:pt x="2576" y="15621"/>
                    <a:pt x="2953" y="15526"/>
                    <a:pt x="3000" y="15526"/>
                  </a:cubicBezTo>
                  <a:cubicBezTo>
                    <a:pt x="3071" y="15550"/>
                    <a:pt x="3189" y="15785"/>
                    <a:pt x="3189" y="15785"/>
                  </a:cubicBezTo>
                  <a:cubicBezTo>
                    <a:pt x="3189" y="15785"/>
                    <a:pt x="3189" y="15785"/>
                    <a:pt x="3189" y="15785"/>
                  </a:cubicBezTo>
                  <a:cubicBezTo>
                    <a:pt x="3189" y="15785"/>
                    <a:pt x="3354" y="15997"/>
                    <a:pt x="3354" y="16068"/>
                  </a:cubicBezTo>
                  <a:cubicBezTo>
                    <a:pt x="3354" y="16115"/>
                    <a:pt x="3095" y="16398"/>
                    <a:pt x="2859" y="16728"/>
                  </a:cubicBezTo>
                  <a:cubicBezTo>
                    <a:pt x="2599" y="17034"/>
                    <a:pt x="2387" y="17387"/>
                    <a:pt x="2387" y="17434"/>
                  </a:cubicBezTo>
                  <a:cubicBezTo>
                    <a:pt x="2387" y="17576"/>
                    <a:pt x="2623" y="17858"/>
                    <a:pt x="2741" y="17882"/>
                  </a:cubicBezTo>
                  <a:cubicBezTo>
                    <a:pt x="2812" y="17905"/>
                    <a:pt x="3189" y="17741"/>
                    <a:pt x="3543" y="17576"/>
                  </a:cubicBezTo>
                  <a:cubicBezTo>
                    <a:pt x="3896" y="17387"/>
                    <a:pt x="4250" y="17199"/>
                    <a:pt x="4297" y="17199"/>
                  </a:cubicBezTo>
                  <a:cubicBezTo>
                    <a:pt x="4392" y="17199"/>
                    <a:pt x="4557" y="17411"/>
                    <a:pt x="4557" y="17411"/>
                  </a:cubicBezTo>
                  <a:cubicBezTo>
                    <a:pt x="4557" y="17411"/>
                    <a:pt x="4557" y="17411"/>
                    <a:pt x="4557" y="17411"/>
                  </a:cubicBezTo>
                  <a:cubicBezTo>
                    <a:pt x="4557" y="17411"/>
                    <a:pt x="4745" y="17576"/>
                    <a:pt x="4769" y="17646"/>
                  </a:cubicBezTo>
                  <a:cubicBezTo>
                    <a:pt x="4769" y="17670"/>
                    <a:pt x="4604" y="18023"/>
                    <a:pt x="4439" y="18400"/>
                  </a:cubicBezTo>
                  <a:cubicBezTo>
                    <a:pt x="4274" y="18753"/>
                    <a:pt x="4132" y="19130"/>
                    <a:pt x="4156" y="19201"/>
                  </a:cubicBezTo>
                  <a:cubicBezTo>
                    <a:pt x="4179" y="19342"/>
                    <a:pt x="4486" y="19554"/>
                    <a:pt x="4604" y="19554"/>
                  </a:cubicBezTo>
                  <a:cubicBezTo>
                    <a:pt x="4675" y="19554"/>
                    <a:pt x="5005" y="19319"/>
                    <a:pt x="5311" y="19060"/>
                  </a:cubicBezTo>
                  <a:cubicBezTo>
                    <a:pt x="5618" y="18801"/>
                    <a:pt x="5924" y="18541"/>
                    <a:pt x="5972" y="18518"/>
                  </a:cubicBezTo>
                  <a:cubicBezTo>
                    <a:pt x="6042" y="18518"/>
                    <a:pt x="6254" y="18659"/>
                    <a:pt x="6254" y="18659"/>
                  </a:cubicBezTo>
                  <a:cubicBezTo>
                    <a:pt x="6254" y="18659"/>
                    <a:pt x="6254" y="18659"/>
                    <a:pt x="6254" y="18659"/>
                  </a:cubicBezTo>
                  <a:cubicBezTo>
                    <a:pt x="6254" y="18659"/>
                    <a:pt x="6490" y="18777"/>
                    <a:pt x="6514" y="18848"/>
                  </a:cubicBezTo>
                  <a:cubicBezTo>
                    <a:pt x="6537" y="18895"/>
                    <a:pt x="6443" y="19272"/>
                    <a:pt x="6372" y="19648"/>
                  </a:cubicBezTo>
                  <a:cubicBezTo>
                    <a:pt x="6302" y="20049"/>
                    <a:pt x="6231" y="20449"/>
                    <a:pt x="6278" y="20520"/>
                  </a:cubicBezTo>
                  <a:cubicBezTo>
                    <a:pt x="6325" y="20638"/>
                    <a:pt x="6679" y="20779"/>
                    <a:pt x="6797" y="20732"/>
                  </a:cubicBezTo>
                  <a:cubicBezTo>
                    <a:pt x="6844" y="20732"/>
                    <a:pt x="7127" y="20426"/>
                    <a:pt x="7363" y="20096"/>
                  </a:cubicBezTo>
                  <a:cubicBezTo>
                    <a:pt x="7622" y="19790"/>
                    <a:pt x="7834" y="19460"/>
                    <a:pt x="7882" y="19436"/>
                  </a:cubicBezTo>
                  <a:cubicBezTo>
                    <a:pt x="7952" y="19389"/>
                    <a:pt x="8188" y="19507"/>
                    <a:pt x="8188" y="19507"/>
                  </a:cubicBezTo>
                  <a:cubicBezTo>
                    <a:pt x="8188" y="19507"/>
                    <a:pt x="8188" y="19507"/>
                    <a:pt x="8188" y="19507"/>
                  </a:cubicBezTo>
                  <a:cubicBezTo>
                    <a:pt x="8188" y="19507"/>
                    <a:pt x="8448" y="19554"/>
                    <a:pt x="8495" y="19625"/>
                  </a:cubicBezTo>
                  <a:cubicBezTo>
                    <a:pt x="8518" y="19648"/>
                    <a:pt x="8518" y="20049"/>
                    <a:pt x="8542" y="20449"/>
                  </a:cubicBezTo>
                  <a:cubicBezTo>
                    <a:pt x="8565" y="20850"/>
                    <a:pt x="8589" y="21250"/>
                    <a:pt x="8636" y="21297"/>
                  </a:cubicBezTo>
                  <a:cubicBezTo>
                    <a:pt x="8730" y="21392"/>
                    <a:pt x="9084" y="21462"/>
                    <a:pt x="9202" y="21392"/>
                  </a:cubicBezTo>
                  <a:cubicBezTo>
                    <a:pt x="9249" y="21368"/>
                    <a:pt x="9438" y="21015"/>
                    <a:pt x="9603" y="20638"/>
                  </a:cubicBezTo>
                  <a:cubicBezTo>
                    <a:pt x="9768" y="20284"/>
                    <a:pt x="9933" y="19908"/>
                    <a:pt x="9957" y="19884"/>
                  </a:cubicBezTo>
                  <a:cubicBezTo>
                    <a:pt x="10027" y="19813"/>
                    <a:pt x="10263" y="19860"/>
                    <a:pt x="10263" y="19860"/>
                  </a:cubicBezTo>
                  <a:cubicBezTo>
                    <a:pt x="10287" y="19884"/>
                    <a:pt x="10287" y="19884"/>
                    <a:pt x="10287" y="19884"/>
                  </a:cubicBezTo>
                  <a:cubicBezTo>
                    <a:pt x="10287" y="19884"/>
                    <a:pt x="10546" y="19860"/>
                    <a:pt x="10593" y="19908"/>
                  </a:cubicBezTo>
                  <a:cubicBezTo>
                    <a:pt x="10617" y="19931"/>
                    <a:pt x="10711" y="20332"/>
                    <a:pt x="10829" y="20708"/>
                  </a:cubicBezTo>
                  <a:cubicBezTo>
                    <a:pt x="10947" y="21085"/>
                    <a:pt x="11065" y="21462"/>
                    <a:pt x="11136" y="21509"/>
                  </a:cubicBezTo>
                  <a:cubicBezTo>
                    <a:pt x="11230" y="21580"/>
                    <a:pt x="11607" y="21556"/>
                    <a:pt x="11702" y="21486"/>
                  </a:cubicBezTo>
                  <a:cubicBezTo>
                    <a:pt x="11749" y="21439"/>
                    <a:pt x="11843" y="21038"/>
                    <a:pt x="11914" y="20661"/>
                  </a:cubicBezTo>
                  <a:cubicBezTo>
                    <a:pt x="12008" y="20261"/>
                    <a:pt x="12055" y="19860"/>
                    <a:pt x="12079" y="19837"/>
                  </a:cubicBezTo>
                  <a:cubicBezTo>
                    <a:pt x="12126" y="19766"/>
                    <a:pt x="12385" y="19743"/>
                    <a:pt x="12385" y="19743"/>
                  </a:cubicBezTo>
                  <a:cubicBezTo>
                    <a:pt x="12385" y="19743"/>
                    <a:pt x="12385" y="19743"/>
                    <a:pt x="12385" y="19743"/>
                  </a:cubicBezTo>
                  <a:cubicBezTo>
                    <a:pt x="12385" y="19743"/>
                    <a:pt x="12645" y="19696"/>
                    <a:pt x="12716" y="19719"/>
                  </a:cubicBezTo>
                  <a:cubicBezTo>
                    <a:pt x="12739" y="19743"/>
                    <a:pt x="12928" y="20096"/>
                    <a:pt x="13116" y="20426"/>
                  </a:cubicBezTo>
                  <a:cubicBezTo>
                    <a:pt x="13305" y="20779"/>
                    <a:pt x="13541" y="21132"/>
                    <a:pt x="13588" y="21156"/>
                  </a:cubicBezTo>
                  <a:cubicBezTo>
                    <a:pt x="13730" y="21203"/>
                    <a:pt x="14060" y="21085"/>
                    <a:pt x="14154" y="20991"/>
                  </a:cubicBezTo>
                  <a:cubicBezTo>
                    <a:pt x="14178" y="20944"/>
                    <a:pt x="14178" y="20544"/>
                    <a:pt x="14178" y="20120"/>
                  </a:cubicBezTo>
                  <a:cubicBezTo>
                    <a:pt x="14154" y="19719"/>
                    <a:pt x="14130" y="19342"/>
                    <a:pt x="14130" y="19295"/>
                  </a:cubicBezTo>
                  <a:cubicBezTo>
                    <a:pt x="14178" y="19201"/>
                    <a:pt x="14413" y="19154"/>
                    <a:pt x="14413" y="19154"/>
                  </a:cubicBezTo>
                  <a:cubicBezTo>
                    <a:pt x="14413" y="19154"/>
                    <a:pt x="14413" y="19154"/>
                    <a:pt x="14413" y="19154"/>
                  </a:cubicBezTo>
                  <a:cubicBezTo>
                    <a:pt x="14413" y="19154"/>
                    <a:pt x="14649" y="19012"/>
                    <a:pt x="14720" y="19036"/>
                  </a:cubicBezTo>
                  <a:cubicBezTo>
                    <a:pt x="14767" y="19036"/>
                    <a:pt x="15027" y="19342"/>
                    <a:pt x="15286" y="19648"/>
                  </a:cubicBezTo>
                  <a:cubicBezTo>
                    <a:pt x="15569" y="19931"/>
                    <a:pt x="15852" y="20214"/>
                    <a:pt x="15923" y="20237"/>
                  </a:cubicBezTo>
                  <a:cubicBezTo>
                    <a:pt x="16041" y="20237"/>
                    <a:pt x="16371" y="20049"/>
                    <a:pt x="16418" y="19931"/>
                  </a:cubicBezTo>
                  <a:cubicBezTo>
                    <a:pt x="16441" y="19884"/>
                    <a:pt x="16347" y="19484"/>
                    <a:pt x="16229" y="19107"/>
                  </a:cubicBezTo>
                  <a:cubicBezTo>
                    <a:pt x="16135" y="18706"/>
                    <a:pt x="15993" y="18329"/>
                    <a:pt x="16017" y="18306"/>
                  </a:cubicBezTo>
                  <a:cubicBezTo>
                    <a:pt x="16017" y="18212"/>
                    <a:pt x="16253" y="18094"/>
                    <a:pt x="16253" y="18094"/>
                  </a:cubicBezTo>
                  <a:cubicBezTo>
                    <a:pt x="16253" y="18094"/>
                    <a:pt x="16253" y="18094"/>
                    <a:pt x="16253" y="18094"/>
                  </a:cubicBezTo>
                  <a:cubicBezTo>
                    <a:pt x="16253" y="18094"/>
                    <a:pt x="16441" y="17905"/>
                    <a:pt x="16536" y="17905"/>
                  </a:cubicBezTo>
                  <a:cubicBezTo>
                    <a:pt x="16559" y="17905"/>
                    <a:pt x="16889" y="18141"/>
                    <a:pt x="17220" y="18377"/>
                  </a:cubicBezTo>
                  <a:cubicBezTo>
                    <a:pt x="17550" y="18589"/>
                    <a:pt x="17880" y="18801"/>
                    <a:pt x="17951" y="18801"/>
                  </a:cubicBezTo>
                  <a:cubicBezTo>
                    <a:pt x="18092" y="18777"/>
                    <a:pt x="18351" y="18518"/>
                    <a:pt x="18375" y="18400"/>
                  </a:cubicBezTo>
                  <a:cubicBezTo>
                    <a:pt x="18375" y="18353"/>
                    <a:pt x="18210" y="17976"/>
                    <a:pt x="18021" y="17623"/>
                  </a:cubicBezTo>
                  <a:cubicBezTo>
                    <a:pt x="17809" y="17269"/>
                    <a:pt x="17620" y="16940"/>
                    <a:pt x="17597" y="16893"/>
                  </a:cubicBezTo>
                  <a:cubicBezTo>
                    <a:pt x="17597" y="16798"/>
                    <a:pt x="17785" y="16633"/>
                    <a:pt x="17785" y="16633"/>
                  </a:cubicBezTo>
                  <a:cubicBezTo>
                    <a:pt x="17785" y="16633"/>
                    <a:pt x="17785" y="16633"/>
                    <a:pt x="17785" y="16633"/>
                  </a:cubicBezTo>
                  <a:cubicBezTo>
                    <a:pt x="17785" y="16633"/>
                    <a:pt x="17951" y="16421"/>
                    <a:pt x="18021" y="16398"/>
                  </a:cubicBezTo>
                  <a:cubicBezTo>
                    <a:pt x="18068" y="16398"/>
                    <a:pt x="18422" y="16539"/>
                    <a:pt x="18799" y="16681"/>
                  </a:cubicBezTo>
                  <a:cubicBezTo>
                    <a:pt x="19153" y="16822"/>
                    <a:pt x="19554" y="16963"/>
                    <a:pt x="19625" y="16940"/>
                  </a:cubicBezTo>
                  <a:cubicBezTo>
                    <a:pt x="19743" y="16893"/>
                    <a:pt x="19931" y="16586"/>
                    <a:pt x="19931" y="16445"/>
                  </a:cubicBezTo>
                  <a:cubicBezTo>
                    <a:pt x="19931" y="16398"/>
                    <a:pt x="19672" y="16068"/>
                    <a:pt x="19413" y="15785"/>
                  </a:cubicBezTo>
                  <a:cubicBezTo>
                    <a:pt x="19130" y="15479"/>
                    <a:pt x="18847" y="15197"/>
                    <a:pt x="18847" y="15173"/>
                  </a:cubicBezTo>
                  <a:cubicBezTo>
                    <a:pt x="18823" y="15079"/>
                    <a:pt x="18965" y="14867"/>
                    <a:pt x="18965" y="14867"/>
                  </a:cubicBezTo>
                  <a:cubicBezTo>
                    <a:pt x="18965" y="14867"/>
                    <a:pt x="18965" y="14867"/>
                    <a:pt x="18965" y="14867"/>
                  </a:cubicBezTo>
                  <a:cubicBezTo>
                    <a:pt x="18965" y="14867"/>
                    <a:pt x="19059" y="14631"/>
                    <a:pt x="19130" y="14584"/>
                  </a:cubicBezTo>
                  <a:cubicBezTo>
                    <a:pt x="19153" y="14561"/>
                    <a:pt x="19554" y="14631"/>
                    <a:pt x="19931" y="14678"/>
                  </a:cubicBezTo>
                  <a:cubicBezTo>
                    <a:pt x="20332" y="14749"/>
                    <a:pt x="20733" y="14773"/>
                    <a:pt x="20804" y="14725"/>
                  </a:cubicBezTo>
                  <a:cubicBezTo>
                    <a:pt x="20922" y="14678"/>
                    <a:pt x="21040" y="14325"/>
                    <a:pt x="20992" y="14207"/>
                  </a:cubicBezTo>
                  <a:cubicBezTo>
                    <a:pt x="20992" y="14137"/>
                    <a:pt x="20662" y="13901"/>
                    <a:pt x="20332" y="13665"/>
                  </a:cubicBezTo>
                  <a:cubicBezTo>
                    <a:pt x="20002" y="13430"/>
                    <a:pt x="19648" y="13242"/>
                    <a:pt x="19625" y="13194"/>
                  </a:cubicBezTo>
                  <a:cubicBezTo>
                    <a:pt x="19578" y="13124"/>
                    <a:pt x="19672" y="12888"/>
                    <a:pt x="19672" y="12888"/>
                  </a:cubicBezTo>
                  <a:cubicBezTo>
                    <a:pt x="19672" y="12888"/>
                    <a:pt x="19672" y="12888"/>
                    <a:pt x="19672" y="12888"/>
                  </a:cubicBezTo>
                  <a:cubicBezTo>
                    <a:pt x="19696" y="12888"/>
                    <a:pt x="19719" y="12629"/>
                    <a:pt x="19790" y="12582"/>
                  </a:cubicBezTo>
                  <a:cubicBezTo>
                    <a:pt x="19813" y="12535"/>
                    <a:pt x="20191" y="12535"/>
                    <a:pt x="20592" y="12488"/>
                  </a:cubicBezTo>
                  <a:cubicBezTo>
                    <a:pt x="20992" y="12441"/>
                    <a:pt x="21393" y="12370"/>
                    <a:pt x="21441" y="12323"/>
                  </a:cubicBezTo>
                  <a:cubicBezTo>
                    <a:pt x="21535" y="12229"/>
                    <a:pt x="21582" y="11875"/>
                    <a:pt x="21511" y="11758"/>
                  </a:cubicBezTo>
                  <a:cubicBezTo>
                    <a:pt x="21488" y="11710"/>
                    <a:pt x="21110" y="11546"/>
                    <a:pt x="20733" y="11404"/>
                  </a:cubicBezTo>
                  <a:close/>
                </a:path>
              </a:pathLst>
            </a:custGeom>
            <a:solidFill>
              <a:schemeClr val="accent6"/>
            </a:solidFill>
            <a:ln w="12700" cap="flat">
              <a:noFill/>
              <a:miter lim="400000"/>
            </a:ln>
            <a:effectLst/>
          </p:spPr>
          <p:txBody>
            <a:bodyPr wrap="square" lIns="34289" tIns="34289" rIns="34289" bIns="34289" numCol="1" anchor="t">
              <a:noAutofit/>
            </a:bodyPr>
            <a:lstStyle/>
            <a:p>
              <a:endParaRPr sz="1013"/>
            </a:p>
          </p:txBody>
        </p:sp>
        <p:sp>
          <p:nvSpPr>
            <p:cNvPr id="19" name="Shape 384">
              <a:extLst>
                <a:ext uri="{FF2B5EF4-FFF2-40B4-BE49-F238E27FC236}">
                  <a16:creationId xmlns:a16="http://schemas.microsoft.com/office/drawing/2014/main" id="{1B6E8089-8AE8-4A87-9619-1F3ABD7D0F8A}"/>
                </a:ext>
              </a:extLst>
            </p:cNvPr>
            <p:cNvSpPr/>
            <p:nvPr/>
          </p:nvSpPr>
          <p:spPr>
            <a:xfrm rot="10800000" flipH="1">
              <a:off x="401728" y="417765"/>
              <a:ext cx="1418029" cy="1418905"/>
            </a:xfrm>
            <a:prstGeom prst="ellipse">
              <a:avLst/>
            </a:prstGeom>
            <a:solidFill>
              <a:schemeClr val="bg1"/>
            </a:solidFill>
            <a:ln w="12700" cap="flat">
              <a:noFill/>
              <a:miter lim="400000"/>
            </a:ln>
            <a:effectLst/>
          </p:spPr>
          <p:txBody>
            <a:bodyPr wrap="square" lIns="34289" tIns="34289" rIns="34289" bIns="34289" numCol="1" anchor="t">
              <a:noAutofit/>
            </a:bodyPr>
            <a:lstStyle/>
            <a:p>
              <a:endParaRPr sz="1013"/>
            </a:p>
          </p:txBody>
        </p:sp>
      </p:grpSp>
      <p:cxnSp>
        <p:nvCxnSpPr>
          <p:cNvPr id="20" name="Connector: Elbow 70">
            <a:extLst>
              <a:ext uri="{FF2B5EF4-FFF2-40B4-BE49-F238E27FC236}">
                <a16:creationId xmlns:a16="http://schemas.microsoft.com/office/drawing/2014/main" id="{761C312E-7A46-4B64-8EFE-CC5D78B6AC90}"/>
              </a:ext>
            </a:extLst>
          </p:cNvPr>
          <p:cNvCxnSpPr>
            <a:cxnSpLocks/>
            <a:stCxn id="29" idx="6"/>
          </p:cNvCxnSpPr>
          <p:nvPr/>
        </p:nvCxnSpPr>
        <p:spPr>
          <a:xfrm flipV="1">
            <a:off x="2070519" y="3015000"/>
            <a:ext cx="394634" cy="446588"/>
          </a:xfrm>
          <a:prstGeom prst="bentConnector3">
            <a:avLst>
              <a:gd name="adj1" fmla="val 50000"/>
            </a:avLst>
          </a:prstGeom>
          <a:ln w="12700">
            <a:solidFill>
              <a:schemeClr val="bg1">
                <a:lumMod val="75000"/>
              </a:schemeClr>
            </a:solidFill>
            <a:prstDash val="dash"/>
            <a:headEnd type="none"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21" name="Connector: Elbow 73">
            <a:extLst>
              <a:ext uri="{FF2B5EF4-FFF2-40B4-BE49-F238E27FC236}">
                <a16:creationId xmlns:a16="http://schemas.microsoft.com/office/drawing/2014/main" id="{750FD299-959D-4082-8997-31776A72F0FA}"/>
              </a:ext>
            </a:extLst>
          </p:cNvPr>
          <p:cNvCxnSpPr>
            <a:cxnSpLocks/>
            <a:stCxn id="28" idx="0"/>
          </p:cNvCxnSpPr>
          <p:nvPr/>
        </p:nvCxnSpPr>
        <p:spPr>
          <a:xfrm rot="5400000" flipH="1" flipV="1">
            <a:off x="3838994" y="3582902"/>
            <a:ext cx="139990" cy="807863"/>
          </a:xfrm>
          <a:prstGeom prst="bentConnector2">
            <a:avLst/>
          </a:prstGeom>
          <a:ln w="12700">
            <a:solidFill>
              <a:schemeClr val="bg1">
                <a:lumMod val="75000"/>
              </a:schemeClr>
            </a:solidFill>
            <a:prstDash val="dash"/>
            <a:headEnd type="none"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22" name="Connector: Elbow 76">
            <a:extLst>
              <a:ext uri="{FF2B5EF4-FFF2-40B4-BE49-F238E27FC236}">
                <a16:creationId xmlns:a16="http://schemas.microsoft.com/office/drawing/2014/main" id="{E8D77193-758F-4E93-B45D-CC8F9428DAE7}"/>
              </a:ext>
            </a:extLst>
          </p:cNvPr>
          <p:cNvCxnSpPr>
            <a:cxnSpLocks/>
          </p:cNvCxnSpPr>
          <p:nvPr/>
        </p:nvCxnSpPr>
        <p:spPr>
          <a:xfrm rot="10800000" flipV="1">
            <a:off x="4911046" y="1256634"/>
            <a:ext cx="1256862" cy="485438"/>
          </a:xfrm>
          <a:prstGeom prst="bentConnector2">
            <a:avLst/>
          </a:prstGeom>
          <a:ln w="12700">
            <a:solidFill>
              <a:schemeClr val="bg1">
                <a:lumMod val="75000"/>
              </a:schemeClr>
            </a:solidFill>
            <a:prstDash val="dash"/>
            <a:headEnd type="none"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23" name="Connector: Elbow 89">
            <a:extLst>
              <a:ext uri="{FF2B5EF4-FFF2-40B4-BE49-F238E27FC236}">
                <a16:creationId xmlns:a16="http://schemas.microsoft.com/office/drawing/2014/main" id="{ABD424DD-4697-4663-B8FB-B5DE9D489CA3}"/>
              </a:ext>
            </a:extLst>
          </p:cNvPr>
          <p:cNvCxnSpPr>
            <a:cxnSpLocks/>
            <a:stCxn id="27" idx="2"/>
          </p:cNvCxnSpPr>
          <p:nvPr/>
        </p:nvCxnSpPr>
        <p:spPr>
          <a:xfrm rot="10800000">
            <a:off x="6103209" y="3747273"/>
            <a:ext cx="690762" cy="205169"/>
          </a:xfrm>
          <a:prstGeom prst="bentConnector2">
            <a:avLst/>
          </a:prstGeom>
          <a:ln w="12700">
            <a:solidFill>
              <a:schemeClr val="bg1">
                <a:lumMod val="75000"/>
              </a:schemeClr>
            </a:solidFill>
            <a:prstDash val="dash"/>
            <a:headEnd type="none"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24" name="Connector: Elbow 69">
            <a:extLst>
              <a:ext uri="{FF2B5EF4-FFF2-40B4-BE49-F238E27FC236}">
                <a16:creationId xmlns:a16="http://schemas.microsoft.com/office/drawing/2014/main" id="{A57C31A5-D7B9-4FA6-9F0B-221DC33711DD}"/>
              </a:ext>
            </a:extLst>
          </p:cNvPr>
          <p:cNvCxnSpPr>
            <a:cxnSpLocks/>
            <a:stCxn id="25" idx="6"/>
          </p:cNvCxnSpPr>
          <p:nvPr/>
        </p:nvCxnSpPr>
        <p:spPr>
          <a:xfrm>
            <a:off x="2715912" y="1462016"/>
            <a:ext cx="919549" cy="466734"/>
          </a:xfrm>
          <a:prstGeom prst="bentConnector2">
            <a:avLst/>
          </a:prstGeom>
          <a:ln w="12700">
            <a:solidFill>
              <a:schemeClr val="bg1">
                <a:lumMod val="75000"/>
              </a:schemeClr>
            </a:solidFill>
            <a:prstDash val="dash"/>
            <a:headEnd type="none" w="med" len="med"/>
            <a:tailEnd type="triangle" w="med" len="med"/>
          </a:ln>
        </p:spPr>
        <p:style>
          <a:lnRef idx="1">
            <a:schemeClr val="accent1"/>
          </a:lnRef>
          <a:fillRef idx="0">
            <a:schemeClr val="accent1"/>
          </a:fillRef>
          <a:effectRef idx="0">
            <a:schemeClr val="accent1"/>
          </a:effectRef>
          <a:fontRef idx="minor">
            <a:schemeClr val="tx1"/>
          </a:fontRef>
        </p:style>
      </p:cxnSp>
      <p:sp>
        <p:nvSpPr>
          <p:cNvPr id="25" name="Oval 27">
            <a:extLst>
              <a:ext uri="{FF2B5EF4-FFF2-40B4-BE49-F238E27FC236}">
                <a16:creationId xmlns:a16="http://schemas.microsoft.com/office/drawing/2014/main" id="{DB4976A7-2DFA-40F5-8260-40251312A87F}"/>
              </a:ext>
            </a:extLst>
          </p:cNvPr>
          <p:cNvSpPr/>
          <p:nvPr/>
        </p:nvSpPr>
        <p:spPr>
          <a:xfrm>
            <a:off x="2633089" y="1420604"/>
            <a:ext cx="82823" cy="82823"/>
          </a:xfrm>
          <a:prstGeom prst="ellipse">
            <a:avLst/>
          </a:prstGeom>
          <a:solidFill>
            <a:schemeClr val="bg1"/>
          </a:solidFill>
          <a:ln w="1270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13"/>
          </a:p>
        </p:txBody>
      </p:sp>
      <p:sp>
        <p:nvSpPr>
          <p:cNvPr id="26" name="Oval 29">
            <a:extLst>
              <a:ext uri="{FF2B5EF4-FFF2-40B4-BE49-F238E27FC236}">
                <a16:creationId xmlns:a16="http://schemas.microsoft.com/office/drawing/2014/main" id="{CAEB4C7F-AA3E-4560-9860-DD1C25CDA1A0}"/>
              </a:ext>
            </a:extLst>
          </p:cNvPr>
          <p:cNvSpPr/>
          <p:nvPr/>
        </p:nvSpPr>
        <p:spPr>
          <a:xfrm>
            <a:off x="7034353" y="2401734"/>
            <a:ext cx="82823" cy="82823"/>
          </a:xfrm>
          <a:prstGeom prst="ellipse">
            <a:avLst/>
          </a:prstGeom>
          <a:solidFill>
            <a:schemeClr val="bg1"/>
          </a:solidFill>
          <a:ln w="1270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13"/>
          </a:p>
        </p:txBody>
      </p:sp>
      <p:sp>
        <p:nvSpPr>
          <p:cNvPr id="27" name="Oval 30">
            <a:extLst>
              <a:ext uri="{FF2B5EF4-FFF2-40B4-BE49-F238E27FC236}">
                <a16:creationId xmlns:a16="http://schemas.microsoft.com/office/drawing/2014/main" id="{30A36879-3AE3-4EDD-8413-382A35EC3D1A}"/>
              </a:ext>
            </a:extLst>
          </p:cNvPr>
          <p:cNvSpPr/>
          <p:nvPr/>
        </p:nvSpPr>
        <p:spPr>
          <a:xfrm>
            <a:off x="6793972" y="3911030"/>
            <a:ext cx="82823" cy="82823"/>
          </a:xfrm>
          <a:prstGeom prst="ellipse">
            <a:avLst/>
          </a:prstGeom>
          <a:solidFill>
            <a:schemeClr val="bg1"/>
          </a:solidFill>
          <a:ln w="1270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13"/>
          </a:p>
        </p:txBody>
      </p:sp>
      <p:sp>
        <p:nvSpPr>
          <p:cNvPr id="28" name="Oval 31">
            <a:extLst>
              <a:ext uri="{FF2B5EF4-FFF2-40B4-BE49-F238E27FC236}">
                <a16:creationId xmlns:a16="http://schemas.microsoft.com/office/drawing/2014/main" id="{D8EEA0F4-8820-4339-99D0-3B34A5CD8D59}"/>
              </a:ext>
            </a:extLst>
          </p:cNvPr>
          <p:cNvSpPr/>
          <p:nvPr/>
        </p:nvSpPr>
        <p:spPr>
          <a:xfrm>
            <a:off x="3463645" y="4056828"/>
            <a:ext cx="82823" cy="82823"/>
          </a:xfrm>
          <a:prstGeom prst="ellipse">
            <a:avLst/>
          </a:prstGeom>
          <a:solidFill>
            <a:schemeClr val="bg1"/>
          </a:solidFill>
          <a:ln w="1270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13"/>
          </a:p>
        </p:txBody>
      </p:sp>
      <p:sp>
        <p:nvSpPr>
          <p:cNvPr id="29" name="Oval 32">
            <a:extLst>
              <a:ext uri="{FF2B5EF4-FFF2-40B4-BE49-F238E27FC236}">
                <a16:creationId xmlns:a16="http://schemas.microsoft.com/office/drawing/2014/main" id="{8BEA684B-E4E7-47EC-9615-45BF02480FAC}"/>
              </a:ext>
            </a:extLst>
          </p:cNvPr>
          <p:cNvSpPr/>
          <p:nvPr/>
        </p:nvSpPr>
        <p:spPr>
          <a:xfrm>
            <a:off x="1987696" y="3420176"/>
            <a:ext cx="82823" cy="82823"/>
          </a:xfrm>
          <a:prstGeom prst="ellipse">
            <a:avLst/>
          </a:prstGeom>
          <a:solidFill>
            <a:schemeClr val="bg1"/>
          </a:solidFill>
          <a:ln w="1270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13"/>
          </a:p>
        </p:txBody>
      </p:sp>
      <p:cxnSp>
        <p:nvCxnSpPr>
          <p:cNvPr id="30" name="Straight Arrow Connector 33">
            <a:extLst>
              <a:ext uri="{FF2B5EF4-FFF2-40B4-BE49-F238E27FC236}">
                <a16:creationId xmlns:a16="http://schemas.microsoft.com/office/drawing/2014/main" id="{D4CD7C5C-6A04-4BD8-A7BC-4B01B084B200}"/>
              </a:ext>
            </a:extLst>
          </p:cNvPr>
          <p:cNvCxnSpPr>
            <a:stCxn id="26" idx="2"/>
          </p:cNvCxnSpPr>
          <p:nvPr/>
        </p:nvCxnSpPr>
        <p:spPr>
          <a:xfrm flipH="1">
            <a:off x="6282986" y="2443146"/>
            <a:ext cx="751367" cy="7883"/>
          </a:xfrm>
          <a:prstGeom prst="straightConnector1">
            <a:avLst/>
          </a:prstGeom>
          <a:ln w="12700">
            <a:solidFill>
              <a:schemeClr val="bg1">
                <a:lumMod val="75000"/>
              </a:schemeClr>
            </a:solidFill>
            <a:prstDash val="dash"/>
            <a:headEnd type="none" w="med" len="med"/>
            <a:tailEnd type="triangle" w="med" len="med"/>
          </a:ln>
        </p:spPr>
        <p:style>
          <a:lnRef idx="1">
            <a:schemeClr val="accent1"/>
          </a:lnRef>
          <a:fillRef idx="0">
            <a:schemeClr val="accent1"/>
          </a:fillRef>
          <a:effectRef idx="0">
            <a:schemeClr val="accent1"/>
          </a:effectRef>
          <a:fontRef idx="minor">
            <a:schemeClr val="tx1"/>
          </a:fontRef>
        </p:style>
      </p:cxnSp>
      <p:sp>
        <p:nvSpPr>
          <p:cNvPr id="31" name="AutoShape 41">
            <a:extLst>
              <a:ext uri="{FF2B5EF4-FFF2-40B4-BE49-F238E27FC236}">
                <a16:creationId xmlns:a16="http://schemas.microsoft.com/office/drawing/2014/main" id="{CC7A025E-001F-4CDA-86D5-B50720564E9A}"/>
              </a:ext>
            </a:extLst>
          </p:cNvPr>
          <p:cNvSpPr>
            <a:spLocks/>
          </p:cNvSpPr>
          <p:nvPr/>
        </p:nvSpPr>
        <p:spPr bwMode="auto">
          <a:xfrm>
            <a:off x="3535856" y="2354839"/>
            <a:ext cx="190218" cy="227957"/>
          </a:xfrm>
          <a:custGeom>
            <a:avLst/>
            <a:gdLst>
              <a:gd name="T0" fmla="*/ 178277 w 21600"/>
              <a:gd name="T1" fmla="*/ 213645 h 21600"/>
              <a:gd name="T2" fmla="*/ 178277 w 21600"/>
              <a:gd name="T3" fmla="*/ 213645 h 21600"/>
              <a:gd name="T4" fmla="*/ 178277 w 21600"/>
              <a:gd name="T5" fmla="*/ 213645 h 21600"/>
              <a:gd name="T6" fmla="*/ 178277 w 21600"/>
              <a:gd name="T7" fmla="*/ 21364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5640" y="5251"/>
                </a:moveTo>
                <a:lnTo>
                  <a:pt x="9374" y="0"/>
                </a:lnTo>
                <a:lnTo>
                  <a:pt x="9374" y="3500"/>
                </a:lnTo>
                <a:cubicBezTo>
                  <a:pt x="4177" y="4141"/>
                  <a:pt x="0" y="7983"/>
                  <a:pt x="0" y="12678"/>
                </a:cubicBezTo>
                <a:cubicBezTo>
                  <a:pt x="0" y="17374"/>
                  <a:pt x="4177" y="20960"/>
                  <a:pt x="9374" y="21600"/>
                </a:cubicBezTo>
                <a:lnTo>
                  <a:pt x="9374" y="19209"/>
                </a:lnTo>
                <a:cubicBezTo>
                  <a:pt x="5502" y="18783"/>
                  <a:pt x="2598" y="16051"/>
                  <a:pt x="2598" y="12678"/>
                </a:cubicBezTo>
                <a:cubicBezTo>
                  <a:pt x="2598" y="9263"/>
                  <a:pt x="5502" y="6318"/>
                  <a:pt x="9374" y="5891"/>
                </a:cubicBezTo>
                <a:lnTo>
                  <a:pt x="9374" y="10245"/>
                </a:lnTo>
                <a:lnTo>
                  <a:pt x="15640" y="5251"/>
                </a:lnTo>
                <a:close/>
                <a:moveTo>
                  <a:pt x="21600" y="11355"/>
                </a:moveTo>
                <a:cubicBezTo>
                  <a:pt x="21345" y="9818"/>
                  <a:pt x="20581" y="8281"/>
                  <a:pt x="19257" y="7001"/>
                </a:cubicBezTo>
                <a:lnTo>
                  <a:pt x="17474" y="8538"/>
                </a:lnTo>
                <a:cubicBezTo>
                  <a:pt x="18238" y="9391"/>
                  <a:pt x="18747" y="10501"/>
                  <a:pt x="18747" y="11355"/>
                </a:cubicBezTo>
                <a:lnTo>
                  <a:pt x="21600" y="11355"/>
                </a:lnTo>
                <a:close/>
                <a:moveTo>
                  <a:pt x="12226" y="19209"/>
                </a:moveTo>
                <a:lnTo>
                  <a:pt x="12226" y="21600"/>
                </a:lnTo>
                <a:cubicBezTo>
                  <a:pt x="14060" y="21387"/>
                  <a:pt x="15894" y="20746"/>
                  <a:pt x="17474" y="19850"/>
                </a:cubicBezTo>
                <a:lnTo>
                  <a:pt x="15640" y="18100"/>
                </a:lnTo>
                <a:cubicBezTo>
                  <a:pt x="14315" y="18783"/>
                  <a:pt x="13296" y="19209"/>
                  <a:pt x="12226" y="19209"/>
                </a:cubicBezTo>
                <a:close/>
                <a:moveTo>
                  <a:pt x="17474" y="16606"/>
                </a:moveTo>
                <a:lnTo>
                  <a:pt x="19257" y="18100"/>
                </a:lnTo>
                <a:cubicBezTo>
                  <a:pt x="20581" y="16819"/>
                  <a:pt x="21345" y="15282"/>
                  <a:pt x="21600" y="13745"/>
                </a:cubicBezTo>
                <a:lnTo>
                  <a:pt x="18747" y="13745"/>
                </a:lnTo>
                <a:cubicBezTo>
                  <a:pt x="18747" y="14855"/>
                  <a:pt x="18238" y="15709"/>
                  <a:pt x="17474" y="16606"/>
                </a:cubicBezTo>
                <a:close/>
              </a:path>
            </a:pathLst>
          </a:custGeom>
          <a:solidFill>
            <a:schemeClr val="tx1">
              <a:lumMod val="65000"/>
              <a:lumOff val="35000"/>
            </a:schemeClr>
          </a:solidFill>
          <a:ln>
            <a:noFill/>
          </a:ln>
          <a:effectLst/>
        </p:spPr>
        <p:txBody>
          <a:bodyPr lIns="17145" rIns="17145" anchor="ctr"/>
          <a:lstStyle/>
          <a:p>
            <a:endParaRPr lang="ar-IQ" sz="675"/>
          </a:p>
        </p:txBody>
      </p:sp>
      <p:sp>
        <p:nvSpPr>
          <p:cNvPr id="32" name="AutoShape 42">
            <a:extLst>
              <a:ext uri="{FF2B5EF4-FFF2-40B4-BE49-F238E27FC236}">
                <a16:creationId xmlns:a16="http://schemas.microsoft.com/office/drawing/2014/main" id="{0CD77A5D-88D7-4391-B363-CFF79B2EA324}"/>
              </a:ext>
            </a:extLst>
          </p:cNvPr>
          <p:cNvSpPr>
            <a:spLocks/>
          </p:cNvSpPr>
          <p:nvPr/>
        </p:nvSpPr>
        <p:spPr bwMode="auto">
          <a:xfrm>
            <a:off x="2908555" y="2926705"/>
            <a:ext cx="176168" cy="176165"/>
          </a:xfrm>
          <a:custGeom>
            <a:avLst/>
            <a:gdLst>
              <a:gd name="T0" fmla="*/ 198752 w 21600"/>
              <a:gd name="T1" fmla="*/ 198751 h 21600"/>
              <a:gd name="T2" fmla="*/ 198752 w 21600"/>
              <a:gd name="T3" fmla="*/ 198751 h 21600"/>
              <a:gd name="T4" fmla="*/ 198752 w 21600"/>
              <a:gd name="T5" fmla="*/ 198751 h 21600"/>
              <a:gd name="T6" fmla="*/ 198752 w 21600"/>
              <a:gd name="T7" fmla="*/ 19875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5258" y="13603"/>
                </a:moveTo>
                <a:lnTo>
                  <a:pt x="14339" y="13603"/>
                </a:lnTo>
                <a:lnTo>
                  <a:pt x="14109" y="13144"/>
                </a:lnTo>
                <a:cubicBezTo>
                  <a:pt x="15258" y="11719"/>
                  <a:pt x="15993" y="10065"/>
                  <a:pt x="15993" y="7951"/>
                </a:cubicBezTo>
                <a:cubicBezTo>
                  <a:pt x="15993" y="3493"/>
                  <a:pt x="12454" y="0"/>
                  <a:pt x="7997" y="0"/>
                </a:cubicBezTo>
                <a:cubicBezTo>
                  <a:pt x="3539" y="0"/>
                  <a:pt x="0" y="3493"/>
                  <a:pt x="0" y="7951"/>
                </a:cubicBezTo>
                <a:cubicBezTo>
                  <a:pt x="0" y="12409"/>
                  <a:pt x="3539" y="15947"/>
                  <a:pt x="7997" y="15947"/>
                </a:cubicBezTo>
                <a:cubicBezTo>
                  <a:pt x="9881" y="15947"/>
                  <a:pt x="11765" y="15258"/>
                  <a:pt x="13144" y="14063"/>
                </a:cubicBezTo>
                <a:lnTo>
                  <a:pt x="13603" y="14293"/>
                </a:lnTo>
                <a:lnTo>
                  <a:pt x="13603" y="15488"/>
                </a:lnTo>
                <a:lnTo>
                  <a:pt x="19716" y="21600"/>
                </a:lnTo>
                <a:lnTo>
                  <a:pt x="21600" y="19716"/>
                </a:lnTo>
                <a:lnTo>
                  <a:pt x="15258" y="13603"/>
                </a:lnTo>
                <a:close/>
                <a:moveTo>
                  <a:pt x="7997" y="13603"/>
                </a:moveTo>
                <a:cubicBezTo>
                  <a:pt x="4917" y="13603"/>
                  <a:pt x="2574" y="11030"/>
                  <a:pt x="2574" y="7951"/>
                </a:cubicBezTo>
                <a:cubicBezTo>
                  <a:pt x="2574" y="4917"/>
                  <a:pt x="4917" y="2574"/>
                  <a:pt x="7997" y="2574"/>
                </a:cubicBezTo>
                <a:cubicBezTo>
                  <a:pt x="11030" y="2574"/>
                  <a:pt x="13603" y="4917"/>
                  <a:pt x="13603" y="7951"/>
                </a:cubicBezTo>
                <a:cubicBezTo>
                  <a:pt x="13603" y="11030"/>
                  <a:pt x="11030" y="13603"/>
                  <a:pt x="7997" y="13603"/>
                </a:cubicBezTo>
                <a:close/>
              </a:path>
            </a:pathLst>
          </a:custGeom>
          <a:solidFill>
            <a:schemeClr val="tx1">
              <a:lumMod val="65000"/>
              <a:lumOff val="35000"/>
            </a:schemeClr>
          </a:solidFill>
          <a:ln>
            <a:noFill/>
          </a:ln>
          <a:effectLst/>
        </p:spPr>
        <p:txBody>
          <a:bodyPr lIns="17145" rIns="17145" anchor="ctr"/>
          <a:lstStyle/>
          <a:p>
            <a:endParaRPr lang="ar-IQ" sz="675"/>
          </a:p>
        </p:txBody>
      </p:sp>
      <p:sp>
        <p:nvSpPr>
          <p:cNvPr id="33" name="AutoShape 44">
            <a:extLst>
              <a:ext uri="{FF2B5EF4-FFF2-40B4-BE49-F238E27FC236}">
                <a16:creationId xmlns:a16="http://schemas.microsoft.com/office/drawing/2014/main" id="{37570C66-B710-4099-A964-7B4FB6E5CC45}"/>
              </a:ext>
            </a:extLst>
          </p:cNvPr>
          <p:cNvSpPr>
            <a:spLocks/>
          </p:cNvSpPr>
          <p:nvPr/>
        </p:nvSpPr>
        <p:spPr bwMode="auto">
          <a:xfrm>
            <a:off x="5985682" y="3132861"/>
            <a:ext cx="195437" cy="204504"/>
          </a:xfrm>
          <a:custGeom>
            <a:avLst/>
            <a:gdLst>
              <a:gd name="T0" fmla="*/ 197044 w 21600"/>
              <a:gd name="T1" fmla="*/ 206186 h 21600"/>
              <a:gd name="T2" fmla="*/ 197044 w 21600"/>
              <a:gd name="T3" fmla="*/ 206186 h 21600"/>
              <a:gd name="T4" fmla="*/ 197044 w 21600"/>
              <a:gd name="T5" fmla="*/ 206186 h 21600"/>
              <a:gd name="T6" fmla="*/ 197044 w 21600"/>
              <a:gd name="T7" fmla="*/ 20618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15020"/>
                </a:moveTo>
                <a:lnTo>
                  <a:pt x="21600" y="12986"/>
                </a:lnTo>
                <a:lnTo>
                  <a:pt x="12524" y="7618"/>
                </a:lnTo>
                <a:lnTo>
                  <a:pt x="12524" y="1645"/>
                </a:lnTo>
                <a:cubicBezTo>
                  <a:pt x="12524" y="822"/>
                  <a:pt x="11662" y="0"/>
                  <a:pt x="10800" y="0"/>
                </a:cubicBezTo>
                <a:cubicBezTo>
                  <a:pt x="9938" y="0"/>
                  <a:pt x="9076" y="822"/>
                  <a:pt x="9076" y="1645"/>
                </a:cubicBezTo>
                <a:lnTo>
                  <a:pt x="9076" y="7618"/>
                </a:lnTo>
                <a:lnTo>
                  <a:pt x="0" y="12986"/>
                </a:lnTo>
                <a:lnTo>
                  <a:pt x="0" y="15020"/>
                </a:lnTo>
                <a:lnTo>
                  <a:pt x="9076" y="12337"/>
                </a:lnTo>
                <a:lnTo>
                  <a:pt x="9076" y="18310"/>
                </a:lnTo>
                <a:lnTo>
                  <a:pt x="6897" y="19955"/>
                </a:lnTo>
                <a:lnTo>
                  <a:pt x="6897" y="21600"/>
                </a:lnTo>
                <a:lnTo>
                  <a:pt x="10800" y="20604"/>
                </a:lnTo>
                <a:lnTo>
                  <a:pt x="14657" y="21600"/>
                </a:lnTo>
                <a:lnTo>
                  <a:pt x="14657" y="19955"/>
                </a:lnTo>
                <a:lnTo>
                  <a:pt x="12524" y="18310"/>
                </a:lnTo>
                <a:lnTo>
                  <a:pt x="12524" y="12337"/>
                </a:lnTo>
                <a:lnTo>
                  <a:pt x="21600" y="15020"/>
                </a:lnTo>
              </a:path>
            </a:pathLst>
          </a:custGeom>
          <a:solidFill>
            <a:schemeClr val="tx1">
              <a:lumMod val="65000"/>
              <a:lumOff val="35000"/>
            </a:schemeClr>
          </a:solidFill>
          <a:ln>
            <a:noFill/>
          </a:ln>
          <a:effectLst/>
        </p:spPr>
        <p:txBody>
          <a:bodyPr lIns="17145" rIns="17145" anchor="ctr"/>
          <a:lstStyle/>
          <a:p>
            <a:endParaRPr lang="ar-IQ" sz="675" dirty="0"/>
          </a:p>
        </p:txBody>
      </p:sp>
      <p:sp>
        <p:nvSpPr>
          <p:cNvPr id="34" name="AutoShape 45">
            <a:extLst>
              <a:ext uri="{FF2B5EF4-FFF2-40B4-BE49-F238E27FC236}">
                <a16:creationId xmlns:a16="http://schemas.microsoft.com/office/drawing/2014/main" id="{65268270-B689-4090-A271-D7047E3314D2}"/>
              </a:ext>
            </a:extLst>
          </p:cNvPr>
          <p:cNvSpPr>
            <a:spLocks/>
          </p:cNvSpPr>
          <p:nvPr/>
        </p:nvSpPr>
        <p:spPr bwMode="auto">
          <a:xfrm>
            <a:off x="4816704" y="2198025"/>
            <a:ext cx="188684" cy="197358"/>
          </a:xfrm>
          <a:custGeom>
            <a:avLst/>
            <a:gdLst>
              <a:gd name="T0" fmla="*/ 186364 w 21600"/>
              <a:gd name="T1" fmla="*/ 194932 h 21600"/>
              <a:gd name="T2" fmla="*/ 186364 w 21600"/>
              <a:gd name="T3" fmla="*/ 194932 h 21600"/>
              <a:gd name="T4" fmla="*/ 186364 w 21600"/>
              <a:gd name="T5" fmla="*/ 194932 h 21600"/>
              <a:gd name="T6" fmla="*/ 186364 w 21600"/>
              <a:gd name="T7" fmla="*/ 19493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cubicBezTo>
                  <a:pt x="4609" y="0"/>
                  <a:pt x="0" y="4380"/>
                  <a:pt x="0" y="10263"/>
                </a:cubicBezTo>
                <a:lnTo>
                  <a:pt x="0" y="18122"/>
                </a:lnTo>
                <a:cubicBezTo>
                  <a:pt x="0" y="20054"/>
                  <a:pt x="1401" y="21600"/>
                  <a:pt x="3434" y="21600"/>
                </a:cubicBezTo>
                <a:lnTo>
                  <a:pt x="7140" y="21600"/>
                </a:lnTo>
                <a:lnTo>
                  <a:pt x="7140" y="12453"/>
                </a:lnTo>
                <a:lnTo>
                  <a:pt x="2305" y="12453"/>
                </a:lnTo>
                <a:lnTo>
                  <a:pt x="2305" y="10263"/>
                </a:lnTo>
                <a:cubicBezTo>
                  <a:pt x="2305" y="5668"/>
                  <a:pt x="6100" y="2190"/>
                  <a:pt x="10800" y="2190"/>
                </a:cubicBezTo>
                <a:cubicBezTo>
                  <a:pt x="15500" y="2190"/>
                  <a:pt x="19069" y="5668"/>
                  <a:pt x="19069" y="10263"/>
                </a:cubicBezTo>
                <a:lnTo>
                  <a:pt x="19069" y="12453"/>
                </a:lnTo>
                <a:lnTo>
                  <a:pt x="14234" y="12453"/>
                </a:lnTo>
                <a:lnTo>
                  <a:pt x="14234" y="21600"/>
                </a:lnTo>
                <a:lnTo>
                  <a:pt x="17940" y="21600"/>
                </a:lnTo>
                <a:cubicBezTo>
                  <a:pt x="19973" y="21600"/>
                  <a:pt x="21600" y="20054"/>
                  <a:pt x="21600" y="18122"/>
                </a:cubicBezTo>
                <a:lnTo>
                  <a:pt x="21600" y="10263"/>
                </a:lnTo>
                <a:cubicBezTo>
                  <a:pt x="21600" y="4380"/>
                  <a:pt x="16765" y="0"/>
                  <a:pt x="10800" y="0"/>
                </a:cubicBezTo>
              </a:path>
            </a:pathLst>
          </a:custGeom>
          <a:solidFill>
            <a:schemeClr val="tx1">
              <a:lumMod val="65000"/>
              <a:lumOff val="35000"/>
            </a:schemeClr>
          </a:solidFill>
          <a:ln>
            <a:noFill/>
          </a:ln>
          <a:effectLst/>
        </p:spPr>
        <p:txBody>
          <a:bodyPr lIns="17145" rIns="17145" anchor="ctr"/>
          <a:lstStyle/>
          <a:p>
            <a:endParaRPr lang="ar-IQ" sz="675"/>
          </a:p>
        </p:txBody>
      </p:sp>
      <p:sp>
        <p:nvSpPr>
          <p:cNvPr id="35" name="AutoShape 40">
            <a:extLst>
              <a:ext uri="{FF2B5EF4-FFF2-40B4-BE49-F238E27FC236}">
                <a16:creationId xmlns:a16="http://schemas.microsoft.com/office/drawing/2014/main" id="{025B8714-93BB-471A-854F-DB538DD0B12C}"/>
              </a:ext>
            </a:extLst>
          </p:cNvPr>
          <p:cNvSpPr>
            <a:spLocks/>
          </p:cNvSpPr>
          <p:nvPr/>
        </p:nvSpPr>
        <p:spPr bwMode="auto">
          <a:xfrm>
            <a:off x="4191217" y="3072653"/>
            <a:ext cx="341906" cy="324921"/>
          </a:xfrm>
          <a:custGeom>
            <a:avLst/>
            <a:gdLst>
              <a:gd name="T0" fmla="*/ 224812 w 21600"/>
              <a:gd name="T1" fmla="*/ 213643 h 21600"/>
              <a:gd name="T2" fmla="*/ 224812 w 21600"/>
              <a:gd name="T3" fmla="*/ 213643 h 21600"/>
              <a:gd name="T4" fmla="*/ 224812 w 21600"/>
              <a:gd name="T5" fmla="*/ 213643 h 21600"/>
              <a:gd name="T6" fmla="*/ 224812 w 21600"/>
              <a:gd name="T7" fmla="*/ 21364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8281"/>
                </a:moveTo>
                <a:lnTo>
                  <a:pt x="13912" y="7641"/>
                </a:lnTo>
                <a:lnTo>
                  <a:pt x="10780" y="0"/>
                </a:lnTo>
                <a:lnTo>
                  <a:pt x="7688" y="7641"/>
                </a:lnTo>
                <a:lnTo>
                  <a:pt x="0" y="8281"/>
                </a:lnTo>
                <a:lnTo>
                  <a:pt x="5817" y="13745"/>
                </a:lnTo>
                <a:lnTo>
                  <a:pt x="4149" y="21600"/>
                </a:lnTo>
                <a:lnTo>
                  <a:pt x="10780" y="17417"/>
                </a:lnTo>
                <a:lnTo>
                  <a:pt x="17451" y="21600"/>
                </a:lnTo>
                <a:lnTo>
                  <a:pt x="15783" y="13745"/>
                </a:lnTo>
                <a:lnTo>
                  <a:pt x="21600" y="8281"/>
                </a:lnTo>
                <a:close/>
                <a:moveTo>
                  <a:pt x="10780" y="15240"/>
                </a:moveTo>
                <a:lnTo>
                  <a:pt x="6631" y="17886"/>
                </a:lnTo>
                <a:lnTo>
                  <a:pt x="7892" y="13062"/>
                </a:lnTo>
                <a:lnTo>
                  <a:pt x="4149" y="9818"/>
                </a:lnTo>
                <a:lnTo>
                  <a:pt x="8908" y="9349"/>
                </a:lnTo>
                <a:lnTo>
                  <a:pt x="10780" y="4781"/>
                </a:lnTo>
                <a:lnTo>
                  <a:pt x="12651" y="9349"/>
                </a:lnTo>
                <a:lnTo>
                  <a:pt x="17451" y="9818"/>
                </a:lnTo>
                <a:lnTo>
                  <a:pt x="13912" y="13062"/>
                </a:lnTo>
                <a:lnTo>
                  <a:pt x="14929" y="17886"/>
                </a:lnTo>
                <a:lnTo>
                  <a:pt x="10780" y="15240"/>
                </a:lnTo>
                <a:close/>
              </a:path>
            </a:pathLst>
          </a:custGeom>
          <a:solidFill>
            <a:schemeClr val="tx1">
              <a:lumMod val="65000"/>
              <a:lumOff val="35000"/>
            </a:schemeClr>
          </a:solidFill>
          <a:ln>
            <a:noFill/>
          </a:ln>
          <a:effectLst/>
        </p:spPr>
        <p:txBody>
          <a:bodyPr lIns="17145" rIns="17145" anchor="ctr"/>
          <a:lstStyle/>
          <a:p>
            <a:endParaRPr lang="ar-IQ" sz="675"/>
          </a:p>
        </p:txBody>
      </p:sp>
      <p:sp>
        <p:nvSpPr>
          <p:cNvPr id="36" name="AutoShape 43">
            <a:extLst>
              <a:ext uri="{FF2B5EF4-FFF2-40B4-BE49-F238E27FC236}">
                <a16:creationId xmlns:a16="http://schemas.microsoft.com/office/drawing/2014/main" id="{3B5B3713-5309-42A4-B3BC-8706B9EE540D}"/>
              </a:ext>
            </a:extLst>
          </p:cNvPr>
          <p:cNvSpPr>
            <a:spLocks/>
          </p:cNvSpPr>
          <p:nvPr/>
        </p:nvSpPr>
        <p:spPr bwMode="auto">
          <a:xfrm>
            <a:off x="5675549" y="2404621"/>
            <a:ext cx="190155" cy="191825"/>
          </a:xfrm>
          <a:custGeom>
            <a:avLst/>
            <a:gdLst>
              <a:gd name="T0" fmla="*/ 208013 w 21600"/>
              <a:gd name="T1" fmla="*/ 209839 h 21600"/>
              <a:gd name="T2" fmla="*/ 208013 w 21600"/>
              <a:gd name="T3" fmla="*/ 209839 h 21600"/>
              <a:gd name="T4" fmla="*/ 208013 w 21600"/>
              <a:gd name="T5" fmla="*/ 209839 h 21600"/>
              <a:gd name="T6" fmla="*/ 208013 w 21600"/>
              <a:gd name="T7" fmla="*/ 20983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4286"/>
                </a:moveTo>
                <a:lnTo>
                  <a:pt x="16675" y="0"/>
                </a:lnTo>
                <a:lnTo>
                  <a:pt x="15206" y="1629"/>
                </a:lnTo>
                <a:lnTo>
                  <a:pt x="20174" y="5700"/>
                </a:lnTo>
                <a:lnTo>
                  <a:pt x="21600" y="4286"/>
                </a:lnTo>
                <a:close/>
                <a:moveTo>
                  <a:pt x="6394" y="1629"/>
                </a:moveTo>
                <a:lnTo>
                  <a:pt x="4925" y="214"/>
                </a:lnTo>
                <a:lnTo>
                  <a:pt x="0" y="4286"/>
                </a:lnTo>
                <a:lnTo>
                  <a:pt x="1469" y="5700"/>
                </a:lnTo>
                <a:lnTo>
                  <a:pt x="6394" y="1629"/>
                </a:lnTo>
                <a:close/>
                <a:moveTo>
                  <a:pt x="11318" y="6729"/>
                </a:moveTo>
                <a:lnTo>
                  <a:pt x="9677" y="6729"/>
                </a:lnTo>
                <a:lnTo>
                  <a:pt x="9677" y="13071"/>
                </a:lnTo>
                <a:lnTo>
                  <a:pt x="14818" y="16114"/>
                </a:lnTo>
                <a:lnTo>
                  <a:pt x="15638" y="14871"/>
                </a:lnTo>
                <a:lnTo>
                  <a:pt x="11318" y="12257"/>
                </a:lnTo>
                <a:lnTo>
                  <a:pt x="11318" y="6729"/>
                </a:lnTo>
                <a:close/>
                <a:moveTo>
                  <a:pt x="10714" y="2443"/>
                </a:moveTo>
                <a:cubicBezTo>
                  <a:pt x="5357" y="2443"/>
                  <a:pt x="1037" y="6729"/>
                  <a:pt x="1037" y="12043"/>
                </a:cubicBezTo>
                <a:cubicBezTo>
                  <a:pt x="1037" y="17357"/>
                  <a:pt x="5270" y="21600"/>
                  <a:pt x="10714" y="21600"/>
                </a:cubicBezTo>
                <a:cubicBezTo>
                  <a:pt x="16157" y="21600"/>
                  <a:pt x="20347" y="17357"/>
                  <a:pt x="20347" y="12043"/>
                </a:cubicBezTo>
                <a:cubicBezTo>
                  <a:pt x="20347" y="6729"/>
                  <a:pt x="16243" y="2443"/>
                  <a:pt x="10714" y="2443"/>
                </a:cubicBezTo>
                <a:close/>
                <a:moveTo>
                  <a:pt x="10714" y="19371"/>
                </a:moveTo>
                <a:cubicBezTo>
                  <a:pt x="6610" y="19371"/>
                  <a:pt x="3283" y="16200"/>
                  <a:pt x="3283" y="12043"/>
                </a:cubicBezTo>
                <a:cubicBezTo>
                  <a:pt x="3283" y="7843"/>
                  <a:pt x="6480" y="4500"/>
                  <a:pt x="10714" y="4500"/>
                </a:cubicBezTo>
                <a:cubicBezTo>
                  <a:pt x="14904" y="4500"/>
                  <a:pt x="18317" y="7843"/>
                  <a:pt x="18317" y="12043"/>
                </a:cubicBezTo>
                <a:cubicBezTo>
                  <a:pt x="18317" y="16200"/>
                  <a:pt x="15034" y="19371"/>
                  <a:pt x="10714" y="19371"/>
                </a:cubicBezTo>
                <a:close/>
              </a:path>
            </a:pathLst>
          </a:custGeom>
          <a:solidFill>
            <a:schemeClr val="tx1">
              <a:lumMod val="65000"/>
              <a:lumOff val="35000"/>
            </a:schemeClr>
          </a:solidFill>
          <a:ln>
            <a:noFill/>
          </a:ln>
          <a:effectLst/>
        </p:spPr>
        <p:txBody>
          <a:bodyPr lIns="17145" rIns="17145" anchor="ctr"/>
          <a:lstStyle/>
          <a:p>
            <a:endParaRPr lang="ar-IQ" sz="675"/>
          </a:p>
        </p:txBody>
      </p:sp>
      <p:sp>
        <p:nvSpPr>
          <p:cNvPr id="37" name="TextBox 40">
            <a:extLst>
              <a:ext uri="{FF2B5EF4-FFF2-40B4-BE49-F238E27FC236}">
                <a16:creationId xmlns:a16="http://schemas.microsoft.com/office/drawing/2014/main" id="{35239135-C16B-468B-AD3C-4DE6FC05FB71}"/>
              </a:ext>
            </a:extLst>
          </p:cNvPr>
          <p:cNvSpPr txBox="1"/>
          <p:nvPr/>
        </p:nvSpPr>
        <p:spPr>
          <a:xfrm>
            <a:off x="1342128" y="1297488"/>
            <a:ext cx="1175195" cy="276999"/>
          </a:xfrm>
          <a:prstGeom prst="rect">
            <a:avLst/>
          </a:prstGeom>
          <a:noFill/>
        </p:spPr>
        <p:txBody>
          <a:bodyPr wrap="none" rtlCol="0">
            <a:spAutoFit/>
          </a:bodyPr>
          <a:lstStyle/>
          <a:p>
            <a:pPr algn="r"/>
            <a:r>
              <a:rPr lang="en-US" sz="1200" b="1" dirty="0">
                <a:solidFill>
                  <a:schemeClr val="accent2"/>
                </a:solidFill>
              </a:rPr>
              <a:t>Insert title here</a:t>
            </a:r>
          </a:p>
        </p:txBody>
      </p:sp>
      <p:sp>
        <p:nvSpPr>
          <p:cNvPr id="38" name="TextBox 41">
            <a:extLst>
              <a:ext uri="{FF2B5EF4-FFF2-40B4-BE49-F238E27FC236}">
                <a16:creationId xmlns:a16="http://schemas.microsoft.com/office/drawing/2014/main" id="{4008BA64-F964-44CC-8F7A-2C1B6E2F844B}"/>
              </a:ext>
            </a:extLst>
          </p:cNvPr>
          <p:cNvSpPr txBox="1"/>
          <p:nvPr/>
        </p:nvSpPr>
        <p:spPr>
          <a:xfrm>
            <a:off x="811528" y="1568573"/>
            <a:ext cx="1705795" cy="389402"/>
          </a:xfrm>
          <a:prstGeom prst="rect">
            <a:avLst/>
          </a:prstGeom>
          <a:noFill/>
        </p:spPr>
        <p:txBody>
          <a:bodyPr wrap="square" rtlCol="0">
            <a:spAutoFit/>
          </a:bodyPr>
          <a:lstStyle/>
          <a:p>
            <a:pPr algn="r">
              <a:lnSpc>
                <a:spcPct val="110000"/>
              </a:lnSpc>
            </a:pPr>
            <a:r>
              <a:rPr lang="en-US" sz="900" dirty="0"/>
              <a:t>Perspiciatis unde omnis iste natus voluptatem rem aperiam.</a:t>
            </a:r>
          </a:p>
        </p:txBody>
      </p:sp>
      <p:sp>
        <p:nvSpPr>
          <p:cNvPr id="39" name="TextBox 42">
            <a:extLst>
              <a:ext uri="{FF2B5EF4-FFF2-40B4-BE49-F238E27FC236}">
                <a16:creationId xmlns:a16="http://schemas.microsoft.com/office/drawing/2014/main" id="{068BA23E-BB05-4A3B-BAD8-8E4F1A2FDD86}"/>
              </a:ext>
            </a:extLst>
          </p:cNvPr>
          <p:cNvSpPr txBox="1"/>
          <p:nvPr/>
        </p:nvSpPr>
        <p:spPr>
          <a:xfrm>
            <a:off x="705317" y="3331470"/>
            <a:ext cx="1175195" cy="276999"/>
          </a:xfrm>
          <a:prstGeom prst="rect">
            <a:avLst/>
          </a:prstGeom>
          <a:noFill/>
        </p:spPr>
        <p:txBody>
          <a:bodyPr wrap="none" rtlCol="0">
            <a:spAutoFit/>
          </a:bodyPr>
          <a:lstStyle/>
          <a:p>
            <a:pPr algn="r"/>
            <a:r>
              <a:rPr lang="en-US" sz="1200" b="1" dirty="0">
                <a:solidFill>
                  <a:schemeClr val="accent1"/>
                </a:solidFill>
              </a:rPr>
              <a:t>Insert title here</a:t>
            </a:r>
          </a:p>
        </p:txBody>
      </p:sp>
      <p:sp>
        <p:nvSpPr>
          <p:cNvPr id="40" name="TextBox 43">
            <a:extLst>
              <a:ext uri="{FF2B5EF4-FFF2-40B4-BE49-F238E27FC236}">
                <a16:creationId xmlns:a16="http://schemas.microsoft.com/office/drawing/2014/main" id="{0F269B43-2B46-4F01-9FA7-35AB995BFE21}"/>
              </a:ext>
            </a:extLst>
          </p:cNvPr>
          <p:cNvSpPr txBox="1"/>
          <p:nvPr/>
        </p:nvSpPr>
        <p:spPr>
          <a:xfrm>
            <a:off x="174717" y="3602555"/>
            <a:ext cx="1705795" cy="389402"/>
          </a:xfrm>
          <a:prstGeom prst="rect">
            <a:avLst/>
          </a:prstGeom>
          <a:noFill/>
        </p:spPr>
        <p:txBody>
          <a:bodyPr wrap="square" rtlCol="0">
            <a:spAutoFit/>
          </a:bodyPr>
          <a:lstStyle/>
          <a:p>
            <a:pPr algn="r">
              <a:lnSpc>
                <a:spcPct val="110000"/>
              </a:lnSpc>
            </a:pPr>
            <a:r>
              <a:rPr lang="en-US" sz="900" dirty="0"/>
              <a:t>Perspiciatis unde omnis iste natus voluptatem rem aperiam.</a:t>
            </a:r>
          </a:p>
        </p:txBody>
      </p:sp>
      <p:sp>
        <p:nvSpPr>
          <p:cNvPr id="41" name="TextBox 45">
            <a:extLst>
              <a:ext uri="{FF2B5EF4-FFF2-40B4-BE49-F238E27FC236}">
                <a16:creationId xmlns:a16="http://schemas.microsoft.com/office/drawing/2014/main" id="{EBA6608A-4067-462D-8844-D16CEA1E76D9}"/>
              </a:ext>
            </a:extLst>
          </p:cNvPr>
          <p:cNvSpPr txBox="1"/>
          <p:nvPr/>
        </p:nvSpPr>
        <p:spPr>
          <a:xfrm>
            <a:off x="6448590" y="1375876"/>
            <a:ext cx="1705795" cy="389402"/>
          </a:xfrm>
          <a:prstGeom prst="rect">
            <a:avLst/>
          </a:prstGeom>
          <a:noFill/>
        </p:spPr>
        <p:txBody>
          <a:bodyPr wrap="square" rtlCol="0">
            <a:spAutoFit/>
          </a:bodyPr>
          <a:lstStyle/>
          <a:p>
            <a:pPr>
              <a:lnSpc>
                <a:spcPct val="110000"/>
              </a:lnSpc>
            </a:pPr>
            <a:r>
              <a:rPr lang="en-US" sz="900" dirty="0"/>
              <a:t>Perspiciatis unde omnis iste natus voluptatem rem aperiam.</a:t>
            </a:r>
          </a:p>
        </p:txBody>
      </p:sp>
      <p:sp>
        <p:nvSpPr>
          <p:cNvPr id="42" name="TextBox 46">
            <a:extLst>
              <a:ext uri="{FF2B5EF4-FFF2-40B4-BE49-F238E27FC236}">
                <a16:creationId xmlns:a16="http://schemas.microsoft.com/office/drawing/2014/main" id="{7210039B-5FCC-46ED-9F9F-8BB7EDB26589}"/>
              </a:ext>
            </a:extLst>
          </p:cNvPr>
          <p:cNvSpPr txBox="1"/>
          <p:nvPr/>
        </p:nvSpPr>
        <p:spPr>
          <a:xfrm>
            <a:off x="6983977" y="3790382"/>
            <a:ext cx="1175194" cy="276999"/>
          </a:xfrm>
          <a:prstGeom prst="rect">
            <a:avLst/>
          </a:prstGeom>
          <a:noFill/>
        </p:spPr>
        <p:txBody>
          <a:bodyPr wrap="none" rtlCol="0">
            <a:spAutoFit/>
          </a:bodyPr>
          <a:lstStyle/>
          <a:p>
            <a:r>
              <a:rPr lang="en-US" sz="1200" b="1" dirty="0">
                <a:solidFill>
                  <a:schemeClr val="accent6"/>
                </a:solidFill>
              </a:rPr>
              <a:t>Insert title here</a:t>
            </a:r>
          </a:p>
        </p:txBody>
      </p:sp>
      <p:sp>
        <p:nvSpPr>
          <p:cNvPr id="43" name="TextBox 47">
            <a:extLst>
              <a:ext uri="{FF2B5EF4-FFF2-40B4-BE49-F238E27FC236}">
                <a16:creationId xmlns:a16="http://schemas.microsoft.com/office/drawing/2014/main" id="{CF25E393-4A5D-46E3-9C89-2EBE8C1A92A5}"/>
              </a:ext>
            </a:extLst>
          </p:cNvPr>
          <p:cNvSpPr txBox="1"/>
          <p:nvPr/>
        </p:nvSpPr>
        <p:spPr>
          <a:xfrm>
            <a:off x="6983978" y="4061467"/>
            <a:ext cx="1705795" cy="389402"/>
          </a:xfrm>
          <a:prstGeom prst="rect">
            <a:avLst/>
          </a:prstGeom>
          <a:noFill/>
        </p:spPr>
        <p:txBody>
          <a:bodyPr wrap="square" rtlCol="0">
            <a:spAutoFit/>
          </a:bodyPr>
          <a:lstStyle/>
          <a:p>
            <a:pPr>
              <a:lnSpc>
                <a:spcPct val="110000"/>
              </a:lnSpc>
            </a:pPr>
            <a:r>
              <a:rPr lang="en-US" sz="900" dirty="0"/>
              <a:t>Perspiciatis unde omnis iste natus voluptatem rem aperiam.</a:t>
            </a:r>
          </a:p>
        </p:txBody>
      </p:sp>
      <p:sp>
        <p:nvSpPr>
          <p:cNvPr id="44" name="TextBox 48">
            <a:extLst>
              <a:ext uri="{FF2B5EF4-FFF2-40B4-BE49-F238E27FC236}">
                <a16:creationId xmlns:a16="http://schemas.microsoft.com/office/drawing/2014/main" id="{6A46B423-3C97-4DD3-AEF8-8AD4FB5EDF5C}"/>
              </a:ext>
            </a:extLst>
          </p:cNvPr>
          <p:cNvSpPr txBox="1"/>
          <p:nvPr/>
        </p:nvSpPr>
        <p:spPr>
          <a:xfrm>
            <a:off x="7252181" y="2311125"/>
            <a:ext cx="1175194" cy="276999"/>
          </a:xfrm>
          <a:prstGeom prst="rect">
            <a:avLst/>
          </a:prstGeom>
          <a:noFill/>
        </p:spPr>
        <p:txBody>
          <a:bodyPr wrap="none" rtlCol="0">
            <a:spAutoFit/>
          </a:bodyPr>
          <a:lstStyle/>
          <a:p>
            <a:r>
              <a:rPr lang="en-US" sz="1200" b="1" dirty="0">
                <a:solidFill>
                  <a:schemeClr val="accent5"/>
                </a:solidFill>
              </a:rPr>
              <a:t>Insert title here</a:t>
            </a:r>
          </a:p>
        </p:txBody>
      </p:sp>
      <p:sp>
        <p:nvSpPr>
          <p:cNvPr id="45" name="TextBox 49">
            <a:extLst>
              <a:ext uri="{FF2B5EF4-FFF2-40B4-BE49-F238E27FC236}">
                <a16:creationId xmlns:a16="http://schemas.microsoft.com/office/drawing/2014/main" id="{C9BB6535-C67B-429B-B7B7-824097E084FD}"/>
              </a:ext>
            </a:extLst>
          </p:cNvPr>
          <p:cNvSpPr txBox="1"/>
          <p:nvPr/>
        </p:nvSpPr>
        <p:spPr>
          <a:xfrm>
            <a:off x="7252182" y="2582210"/>
            <a:ext cx="1705795" cy="389402"/>
          </a:xfrm>
          <a:prstGeom prst="rect">
            <a:avLst/>
          </a:prstGeom>
          <a:noFill/>
        </p:spPr>
        <p:txBody>
          <a:bodyPr wrap="square" rtlCol="0">
            <a:spAutoFit/>
          </a:bodyPr>
          <a:lstStyle/>
          <a:p>
            <a:pPr>
              <a:lnSpc>
                <a:spcPct val="110000"/>
              </a:lnSpc>
            </a:pPr>
            <a:r>
              <a:rPr lang="en-US" sz="900" dirty="0"/>
              <a:t>Perspiciatis unde omnis iste natus voluptatem rem aperiam.</a:t>
            </a:r>
          </a:p>
        </p:txBody>
      </p:sp>
      <p:sp>
        <p:nvSpPr>
          <p:cNvPr id="46" name="TextBox 50">
            <a:extLst>
              <a:ext uri="{FF2B5EF4-FFF2-40B4-BE49-F238E27FC236}">
                <a16:creationId xmlns:a16="http://schemas.microsoft.com/office/drawing/2014/main" id="{7A45B5E7-1ACC-48F7-B1ED-15C5C29FDC13}"/>
              </a:ext>
            </a:extLst>
          </p:cNvPr>
          <p:cNvSpPr txBox="1"/>
          <p:nvPr/>
        </p:nvSpPr>
        <p:spPr>
          <a:xfrm>
            <a:off x="2915901" y="4223872"/>
            <a:ext cx="1175194" cy="276999"/>
          </a:xfrm>
          <a:prstGeom prst="rect">
            <a:avLst/>
          </a:prstGeom>
          <a:noFill/>
        </p:spPr>
        <p:txBody>
          <a:bodyPr wrap="none" rtlCol="0">
            <a:spAutoFit/>
          </a:bodyPr>
          <a:lstStyle/>
          <a:p>
            <a:pPr algn="ctr"/>
            <a:r>
              <a:rPr lang="en-US" sz="1200" b="1" dirty="0">
                <a:solidFill>
                  <a:schemeClr val="accent3"/>
                </a:solidFill>
              </a:rPr>
              <a:t>Insert title here</a:t>
            </a:r>
          </a:p>
        </p:txBody>
      </p:sp>
      <p:sp>
        <p:nvSpPr>
          <p:cNvPr id="47" name="TextBox 51">
            <a:extLst>
              <a:ext uri="{FF2B5EF4-FFF2-40B4-BE49-F238E27FC236}">
                <a16:creationId xmlns:a16="http://schemas.microsoft.com/office/drawing/2014/main" id="{C742F395-1E2B-4746-B4F9-A7C2E9B3DCBC}"/>
              </a:ext>
            </a:extLst>
          </p:cNvPr>
          <p:cNvSpPr txBox="1"/>
          <p:nvPr/>
        </p:nvSpPr>
        <p:spPr>
          <a:xfrm>
            <a:off x="2650601" y="4494958"/>
            <a:ext cx="1705795" cy="389402"/>
          </a:xfrm>
          <a:prstGeom prst="rect">
            <a:avLst/>
          </a:prstGeom>
          <a:noFill/>
        </p:spPr>
        <p:txBody>
          <a:bodyPr wrap="square" rtlCol="0">
            <a:spAutoFit/>
          </a:bodyPr>
          <a:lstStyle/>
          <a:p>
            <a:pPr algn="ctr">
              <a:lnSpc>
                <a:spcPct val="110000"/>
              </a:lnSpc>
            </a:pPr>
            <a:r>
              <a:rPr lang="en-US" sz="900" dirty="0"/>
              <a:t>Perspiciatis unde omnis iste natus voluptatem rem aperiam.</a:t>
            </a:r>
          </a:p>
        </p:txBody>
      </p:sp>
      <p:sp>
        <p:nvSpPr>
          <p:cNvPr id="48" name="Text Placeholder 1">
            <a:extLst>
              <a:ext uri="{FF2B5EF4-FFF2-40B4-BE49-F238E27FC236}">
                <a16:creationId xmlns:a16="http://schemas.microsoft.com/office/drawing/2014/main" id="{3E584010-52A0-4553-B0A3-06EAF9657E3A}"/>
              </a:ext>
            </a:extLst>
          </p:cNvPr>
          <p:cNvSpPr txBox="1">
            <a:spLocks/>
          </p:cNvSpPr>
          <p:nvPr/>
        </p:nvSpPr>
        <p:spPr>
          <a:xfrm>
            <a:off x="387819" y="794615"/>
            <a:ext cx="8368363" cy="366539"/>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US" sz="1350" dirty="0">
                <a:solidFill>
                  <a:schemeClr val="bg1">
                    <a:lumMod val="75000"/>
                  </a:schemeClr>
                </a:solidFill>
              </a:rPr>
              <a:t>Type the subtitle of your great here</a:t>
            </a:r>
          </a:p>
        </p:txBody>
      </p:sp>
      <p:sp>
        <p:nvSpPr>
          <p:cNvPr id="49" name="Title 2">
            <a:extLst>
              <a:ext uri="{FF2B5EF4-FFF2-40B4-BE49-F238E27FC236}">
                <a16:creationId xmlns:a16="http://schemas.microsoft.com/office/drawing/2014/main" id="{6B8A4A69-5881-4823-A559-15234A4C66D1}"/>
              </a:ext>
            </a:extLst>
          </p:cNvPr>
          <p:cNvSpPr txBox="1">
            <a:spLocks/>
          </p:cNvSpPr>
          <p:nvPr/>
        </p:nvSpPr>
        <p:spPr>
          <a:xfrm>
            <a:off x="381001" y="341314"/>
            <a:ext cx="8368363" cy="495383"/>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a:r>
              <a:rPr lang="en-US" sz="3300" b="1" dirty="0">
                <a:solidFill>
                  <a:schemeClr val="tx1">
                    <a:lumMod val="65000"/>
                    <a:lumOff val="35000"/>
                  </a:schemeClr>
                </a:solidFill>
                <a:latin typeface="+mn-lt"/>
              </a:rPr>
              <a:t>Company Infographic</a:t>
            </a:r>
          </a:p>
        </p:txBody>
      </p:sp>
    </p:spTree>
    <p:extLst>
      <p:ext uri="{BB962C8B-B14F-4D97-AF65-F5344CB8AC3E}">
        <p14:creationId xmlns:p14="http://schemas.microsoft.com/office/powerpoint/2010/main" val="1742166367"/>
      </p:ext>
    </p:extLst>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385">
            <a:extLst>
              <a:ext uri="{FF2B5EF4-FFF2-40B4-BE49-F238E27FC236}">
                <a16:creationId xmlns:a16="http://schemas.microsoft.com/office/drawing/2014/main" id="{DBC4FBDB-1193-4D15-8120-4B889D346DE0}"/>
              </a:ext>
            </a:extLst>
          </p:cNvPr>
          <p:cNvGrpSpPr/>
          <p:nvPr/>
        </p:nvGrpSpPr>
        <p:grpSpPr>
          <a:xfrm>
            <a:off x="4849888" y="4016421"/>
            <a:ext cx="834830" cy="836219"/>
            <a:chOff x="162568" y="177766"/>
            <a:chExt cx="1894676" cy="1897830"/>
          </a:xfrm>
        </p:grpSpPr>
        <p:sp>
          <p:nvSpPr>
            <p:cNvPr id="3" name="Shape 383">
              <a:extLst>
                <a:ext uri="{FF2B5EF4-FFF2-40B4-BE49-F238E27FC236}">
                  <a16:creationId xmlns:a16="http://schemas.microsoft.com/office/drawing/2014/main" id="{E8F34E13-E362-433E-A18F-5C59D4253AC2}"/>
                </a:ext>
              </a:extLst>
            </p:cNvPr>
            <p:cNvSpPr/>
            <p:nvPr/>
          </p:nvSpPr>
          <p:spPr>
            <a:xfrm rot="10800000" flipH="1">
              <a:off x="162568" y="177766"/>
              <a:ext cx="1894676" cy="1897830"/>
            </a:xfrm>
            <a:custGeom>
              <a:avLst/>
              <a:gdLst/>
              <a:ahLst/>
              <a:cxnLst>
                <a:cxn ang="0">
                  <a:pos x="wd2" y="hd2"/>
                </a:cxn>
                <a:cxn ang="5400000">
                  <a:pos x="wd2" y="hd2"/>
                </a:cxn>
                <a:cxn ang="10800000">
                  <a:pos x="wd2" y="hd2"/>
                </a:cxn>
                <a:cxn ang="16200000">
                  <a:pos x="wd2" y="hd2"/>
                </a:cxn>
              </a:cxnLst>
              <a:rect l="0" t="0" r="r" b="b"/>
              <a:pathLst>
                <a:path w="21546" h="21552" extrusionOk="0">
                  <a:moveTo>
                    <a:pt x="20733" y="11404"/>
                  </a:moveTo>
                  <a:cubicBezTo>
                    <a:pt x="20356" y="11263"/>
                    <a:pt x="19979" y="11122"/>
                    <a:pt x="19955" y="11098"/>
                  </a:cubicBezTo>
                  <a:cubicBezTo>
                    <a:pt x="19884" y="11027"/>
                    <a:pt x="19931" y="10792"/>
                    <a:pt x="19931" y="10792"/>
                  </a:cubicBezTo>
                  <a:cubicBezTo>
                    <a:pt x="19931" y="10768"/>
                    <a:pt x="19931" y="10768"/>
                    <a:pt x="19931" y="10768"/>
                  </a:cubicBezTo>
                  <a:cubicBezTo>
                    <a:pt x="19931" y="10768"/>
                    <a:pt x="19908" y="10509"/>
                    <a:pt x="19955" y="10462"/>
                  </a:cubicBezTo>
                  <a:cubicBezTo>
                    <a:pt x="19979" y="10415"/>
                    <a:pt x="20356" y="10321"/>
                    <a:pt x="20733" y="10179"/>
                  </a:cubicBezTo>
                  <a:cubicBezTo>
                    <a:pt x="21110" y="10038"/>
                    <a:pt x="21488" y="9897"/>
                    <a:pt x="21511" y="9826"/>
                  </a:cubicBezTo>
                  <a:cubicBezTo>
                    <a:pt x="21582" y="9732"/>
                    <a:pt x="21535" y="9355"/>
                    <a:pt x="21441" y="9261"/>
                  </a:cubicBezTo>
                  <a:cubicBezTo>
                    <a:pt x="21417" y="9214"/>
                    <a:pt x="21016" y="9143"/>
                    <a:pt x="20615" y="9096"/>
                  </a:cubicBezTo>
                  <a:cubicBezTo>
                    <a:pt x="20214" y="9049"/>
                    <a:pt x="19813" y="9002"/>
                    <a:pt x="19790" y="8978"/>
                  </a:cubicBezTo>
                  <a:cubicBezTo>
                    <a:pt x="19696" y="8931"/>
                    <a:pt x="19672" y="8672"/>
                    <a:pt x="19672" y="8672"/>
                  </a:cubicBezTo>
                  <a:cubicBezTo>
                    <a:pt x="19672" y="8672"/>
                    <a:pt x="19672" y="8672"/>
                    <a:pt x="19672" y="8672"/>
                  </a:cubicBezTo>
                  <a:cubicBezTo>
                    <a:pt x="19672" y="8672"/>
                    <a:pt x="19601" y="8436"/>
                    <a:pt x="19625" y="8366"/>
                  </a:cubicBezTo>
                  <a:cubicBezTo>
                    <a:pt x="19648" y="8318"/>
                    <a:pt x="19979" y="8130"/>
                    <a:pt x="20332" y="7918"/>
                  </a:cubicBezTo>
                  <a:cubicBezTo>
                    <a:pt x="20662" y="7706"/>
                    <a:pt x="20992" y="7447"/>
                    <a:pt x="21016" y="7400"/>
                  </a:cubicBezTo>
                  <a:cubicBezTo>
                    <a:pt x="21063" y="7259"/>
                    <a:pt x="20922" y="6929"/>
                    <a:pt x="20827" y="6858"/>
                  </a:cubicBezTo>
                  <a:cubicBezTo>
                    <a:pt x="20757" y="6811"/>
                    <a:pt x="20356" y="6835"/>
                    <a:pt x="19955" y="6882"/>
                  </a:cubicBezTo>
                  <a:cubicBezTo>
                    <a:pt x="19554" y="6929"/>
                    <a:pt x="19177" y="6976"/>
                    <a:pt x="19130" y="6952"/>
                  </a:cubicBezTo>
                  <a:cubicBezTo>
                    <a:pt x="19035" y="6929"/>
                    <a:pt x="18965" y="6693"/>
                    <a:pt x="18965" y="6693"/>
                  </a:cubicBezTo>
                  <a:cubicBezTo>
                    <a:pt x="18965" y="6693"/>
                    <a:pt x="18965" y="6693"/>
                    <a:pt x="18965" y="6693"/>
                  </a:cubicBezTo>
                  <a:cubicBezTo>
                    <a:pt x="18965" y="6693"/>
                    <a:pt x="18823" y="6458"/>
                    <a:pt x="18823" y="6387"/>
                  </a:cubicBezTo>
                  <a:cubicBezTo>
                    <a:pt x="18847" y="6363"/>
                    <a:pt x="19130" y="6081"/>
                    <a:pt x="19413" y="5798"/>
                  </a:cubicBezTo>
                  <a:cubicBezTo>
                    <a:pt x="19672" y="5515"/>
                    <a:pt x="19955" y="5209"/>
                    <a:pt x="19955" y="5139"/>
                  </a:cubicBezTo>
                  <a:cubicBezTo>
                    <a:pt x="19955" y="4997"/>
                    <a:pt x="19766" y="4691"/>
                    <a:pt x="19648" y="4667"/>
                  </a:cubicBezTo>
                  <a:cubicBezTo>
                    <a:pt x="19578" y="4644"/>
                    <a:pt x="19200" y="4738"/>
                    <a:pt x="18799" y="4879"/>
                  </a:cubicBezTo>
                  <a:cubicBezTo>
                    <a:pt x="18422" y="4997"/>
                    <a:pt x="18068" y="5162"/>
                    <a:pt x="18021" y="5162"/>
                  </a:cubicBezTo>
                  <a:cubicBezTo>
                    <a:pt x="17927" y="5139"/>
                    <a:pt x="17785" y="4927"/>
                    <a:pt x="17785" y="4927"/>
                  </a:cubicBezTo>
                  <a:cubicBezTo>
                    <a:pt x="17785" y="4927"/>
                    <a:pt x="17785" y="4927"/>
                    <a:pt x="17785" y="4927"/>
                  </a:cubicBezTo>
                  <a:cubicBezTo>
                    <a:pt x="17785" y="4927"/>
                    <a:pt x="17620" y="4738"/>
                    <a:pt x="17597" y="4667"/>
                  </a:cubicBezTo>
                  <a:cubicBezTo>
                    <a:pt x="17597" y="4620"/>
                    <a:pt x="17809" y="4291"/>
                    <a:pt x="18021" y="3961"/>
                  </a:cubicBezTo>
                  <a:cubicBezTo>
                    <a:pt x="18234" y="3607"/>
                    <a:pt x="18422" y="3254"/>
                    <a:pt x="18399" y="3183"/>
                  </a:cubicBezTo>
                  <a:cubicBezTo>
                    <a:pt x="18375" y="3042"/>
                    <a:pt x="18116" y="2807"/>
                    <a:pt x="17998" y="2783"/>
                  </a:cubicBezTo>
                  <a:cubicBezTo>
                    <a:pt x="17927" y="2783"/>
                    <a:pt x="17573" y="2971"/>
                    <a:pt x="17243" y="3183"/>
                  </a:cubicBezTo>
                  <a:cubicBezTo>
                    <a:pt x="16889" y="3395"/>
                    <a:pt x="16559" y="3631"/>
                    <a:pt x="16512" y="3631"/>
                  </a:cubicBezTo>
                  <a:cubicBezTo>
                    <a:pt x="16441" y="3655"/>
                    <a:pt x="16253" y="3466"/>
                    <a:pt x="16253" y="3466"/>
                  </a:cubicBezTo>
                  <a:cubicBezTo>
                    <a:pt x="16253" y="3466"/>
                    <a:pt x="16253" y="3466"/>
                    <a:pt x="16253" y="3466"/>
                  </a:cubicBezTo>
                  <a:cubicBezTo>
                    <a:pt x="16253" y="3466"/>
                    <a:pt x="16041" y="3325"/>
                    <a:pt x="16017" y="3254"/>
                  </a:cubicBezTo>
                  <a:cubicBezTo>
                    <a:pt x="15993" y="3231"/>
                    <a:pt x="16135" y="2854"/>
                    <a:pt x="16253" y="2477"/>
                  </a:cubicBezTo>
                  <a:cubicBezTo>
                    <a:pt x="16371" y="2100"/>
                    <a:pt x="16465" y="1700"/>
                    <a:pt x="16441" y="1629"/>
                  </a:cubicBezTo>
                  <a:cubicBezTo>
                    <a:pt x="16394" y="1511"/>
                    <a:pt x="16088" y="1346"/>
                    <a:pt x="15946" y="1346"/>
                  </a:cubicBezTo>
                  <a:cubicBezTo>
                    <a:pt x="15899" y="1346"/>
                    <a:pt x="15592" y="1629"/>
                    <a:pt x="15310" y="1912"/>
                  </a:cubicBezTo>
                  <a:cubicBezTo>
                    <a:pt x="15027" y="2194"/>
                    <a:pt x="14767" y="2500"/>
                    <a:pt x="14720" y="2524"/>
                  </a:cubicBezTo>
                  <a:cubicBezTo>
                    <a:pt x="14649" y="2548"/>
                    <a:pt x="14413" y="2406"/>
                    <a:pt x="14413" y="2406"/>
                  </a:cubicBezTo>
                  <a:cubicBezTo>
                    <a:pt x="14413" y="2406"/>
                    <a:pt x="14413" y="2406"/>
                    <a:pt x="14413" y="2406"/>
                  </a:cubicBezTo>
                  <a:cubicBezTo>
                    <a:pt x="14413" y="2406"/>
                    <a:pt x="14178" y="2336"/>
                    <a:pt x="14130" y="2265"/>
                  </a:cubicBezTo>
                  <a:cubicBezTo>
                    <a:pt x="14107" y="2218"/>
                    <a:pt x="14154" y="1841"/>
                    <a:pt x="14178" y="1440"/>
                  </a:cubicBezTo>
                  <a:cubicBezTo>
                    <a:pt x="14225" y="1040"/>
                    <a:pt x="14225" y="640"/>
                    <a:pt x="14178" y="592"/>
                  </a:cubicBezTo>
                  <a:cubicBezTo>
                    <a:pt x="14107" y="475"/>
                    <a:pt x="13753" y="380"/>
                    <a:pt x="13635" y="428"/>
                  </a:cubicBezTo>
                  <a:cubicBezTo>
                    <a:pt x="13588" y="428"/>
                    <a:pt x="13352" y="781"/>
                    <a:pt x="13140" y="1111"/>
                  </a:cubicBezTo>
                  <a:cubicBezTo>
                    <a:pt x="12928" y="1464"/>
                    <a:pt x="12739" y="1817"/>
                    <a:pt x="12716" y="1841"/>
                  </a:cubicBezTo>
                  <a:cubicBezTo>
                    <a:pt x="12645" y="1888"/>
                    <a:pt x="12385" y="1817"/>
                    <a:pt x="12385" y="1817"/>
                  </a:cubicBezTo>
                  <a:cubicBezTo>
                    <a:pt x="12385" y="1794"/>
                    <a:pt x="12385" y="1794"/>
                    <a:pt x="12385" y="1794"/>
                  </a:cubicBezTo>
                  <a:cubicBezTo>
                    <a:pt x="12385" y="1794"/>
                    <a:pt x="12126" y="1794"/>
                    <a:pt x="12079" y="1723"/>
                  </a:cubicBezTo>
                  <a:cubicBezTo>
                    <a:pt x="12055" y="1700"/>
                    <a:pt x="12008" y="1299"/>
                    <a:pt x="11937" y="922"/>
                  </a:cubicBezTo>
                  <a:cubicBezTo>
                    <a:pt x="11867" y="522"/>
                    <a:pt x="11796" y="121"/>
                    <a:pt x="11749" y="74"/>
                  </a:cubicBezTo>
                  <a:cubicBezTo>
                    <a:pt x="11631" y="-20"/>
                    <a:pt x="11277" y="-20"/>
                    <a:pt x="11159" y="51"/>
                  </a:cubicBezTo>
                  <a:cubicBezTo>
                    <a:pt x="11112" y="74"/>
                    <a:pt x="10971" y="451"/>
                    <a:pt x="10853" y="852"/>
                  </a:cubicBezTo>
                  <a:cubicBezTo>
                    <a:pt x="10735" y="1228"/>
                    <a:pt x="10617" y="1605"/>
                    <a:pt x="10593" y="1652"/>
                  </a:cubicBezTo>
                  <a:cubicBezTo>
                    <a:pt x="10523" y="1700"/>
                    <a:pt x="10287" y="1676"/>
                    <a:pt x="10287" y="1676"/>
                  </a:cubicBezTo>
                  <a:cubicBezTo>
                    <a:pt x="10263" y="1676"/>
                    <a:pt x="10263" y="1676"/>
                    <a:pt x="10263" y="1676"/>
                  </a:cubicBezTo>
                  <a:cubicBezTo>
                    <a:pt x="10263" y="1676"/>
                    <a:pt x="10027" y="1723"/>
                    <a:pt x="9957" y="1676"/>
                  </a:cubicBezTo>
                  <a:cubicBezTo>
                    <a:pt x="9910" y="1652"/>
                    <a:pt x="9792" y="1299"/>
                    <a:pt x="9627" y="922"/>
                  </a:cubicBezTo>
                  <a:cubicBezTo>
                    <a:pt x="9485" y="545"/>
                    <a:pt x="9296" y="192"/>
                    <a:pt x="9249" y="145"/>
                  </a:cubicBezTo>
                  <a:cubicBezTo>
                    <a:pt x="9131" y="98"/>
                    <a:pt x="8778" y="168"/>
                    <a:pt x="8683" y="263"/>
                  </a:cubicBezTo>
                  <a:cubicBezTo>
                    <a:pt x="8636" y="286"/>
                    <a:pt x="8589" y="710"/>
                    <a:pt x="8542" y="1087"/>
                  </a:cubicBezTo>
                  <a:cubicBezTo>
                    <a:pt x="8518" y="1511"/>
                    <a:pt x="8518" y="1888"/>
                    <a:pt x="8495" y="1935"/>
                  </a:cubicBezTo>
                  <a:cubicBezTo>
                    <a:pt x="8448" y="2006"/>
                    <a:pt x="8188" y="2053"/>
                    <a:pt x="8188" y="2053"/>
                  </a:cubicBezTo>
                  <a:cubicBezTo>
                    <a:pt x="8188" y="2053"/>
                    <a:pt x="8188" y="2053"/>
                    <a:pt x="8188" y="2053"/>
                  </a:cubicBezTo>
                  <a:cubicBezTo>
                    <a:pt x="8188" y="2053"/>
                    <a:pt x="7952" y="2147"/>
                    <a:pt x="7882" y="2124"/>
                  </a:cubicBezTo>
                  <a:cubicBezTo>
                    <a:pt x="7834" y="2100"/>
                    <a:pt x="7622" y="1770"/>
                    <a:pt x="7386" y="1464"/>
                  </a:cubicBezTo>
                  <a:cubicBezTo>
                    <a:pt x="7151" y="1134"/>
                    <a:pt x="6891" y="804"/>
                    <a:pt x="6820" y="804"/>
                  </a:cubicBezTo>
                  <a:cubicBezTo>
                    <a:pt x="6703" y="757"/>
                    <a:pt x="6372" y="922"/>
                    <a:pt x="6302" y="1016"/>
                  </a:cubicBezTo>
                  <a:cubicBezTo>
                    <a:pt x="6278" y="1087"/>
                    <a:pt x="6325" y="1488"/>
                    <a:pt x="6372" y="1888"/>
                  </a:cubicBezTo>
                  <a:cubicBezTo>
                    <a:pt x="6443" y="2265"/>
                    <a:pt x="6514" y="2665"/>
                    <a:pt x="6514" y="2712"/>
                  </a:cubicBezTo>
                  <a:cubicBezTo>
                    <a:pt x="6490" y="2783"/>
                    <a:pt x="6254" y="2877"/>
                    <a:pt x="6254" y="2877"/>
                  </a:cubicBezTo>
                  <a:cubicBezTo>
                    <a:pt x="6254" y="2877"/>
                    <a:pt x="6254" y="2877"/>
                    <a:pt x="6254" y="2877"/>
                  </a:cubicBezTo>
                  <a:cubicBezTo>
                    <a:pt x="6254" y="2877"/>
                    <a:pt x="6042" y="3042"/>
                    <a:pt x="5948" y="3019"/>
                  </a:cubicBezTo>
                  <a:cubicBezTo>
                    <a:pt x="5924" y="3019"/>
                    <a:pt x="5641" y="2759"/>
                    <a:pt x="5335" y="2500"/>
                  </a:cubicBezTo>
                  <a:cubicBezTo>
                    <a:pt x="5028" y="2241"/>
                    <a:pt x="4698" y="1982"/>
                    <a:pt x="4627" y="1982"/>
                  </a:cubicBezTo>
                  <a:cubicBezTo>
                    <a:pt x="4510" y="1982"/>
                    <a:pt x="4203" y="2218"/>
                    <a:pt x="4179" y="2336"/>
                  </a:cubicBezTo>
                  <a:cubicBezTo>
                    <a:pt x="4156" y="2383"/>
                    <a:pt x="4297" y="2759"/>
                    <a:pt x="4439" y="3136"/>
                  </a:cubicBezTo>
                  <a:cubicBezTo>
                    <a:pt x="4604" y="3513"/>
                    <a:pt x="4769" y="3867"/>
                    <a:pt x="4769" y="3914"/>
                  </a:cubicBezTo>
                  <a:cubicBezTo>
                    <a:pt x="4769" y="4008"/>
                    <a:pt x="4557" y="4149"/>
                    <a:pt x="4557" y="4149"/>
                  </a:cubicBezTo>
                  <a:cubicBezTo>
                    <a:pt x="4557" y="4149"/>
                    <a:pt x="4557" y="4149"/>
                    <a:pt x="4557" y="4149"/>
                  </a:cubicBezTo>
                  <a:cubicBezTo>
                    <a:pt x="4557" y="4149"/>
                    <a:pt x="4368" y="4338"/>
                    <a:pt x="4297" y="4361"/>
                  </a:cubicBezTo>
                  <a:cubicBezTo>
                    <a:pt x="4250" y="4361"/>
                    <a:pt x="3920" y="4173"/>
                    <a:pt x="3566" y="3984"/>
                  </a:cubicBezTo>
                  <a:cubicBezTo>
                    <a:pt x="3213" y="3796"/>
                    <a:pt x="2835" y="3631"/>
                    <a:pt x="2765" y="3655"/>
                  </a:cubicBezTo>
                  <a:cubicBezTo>
                    <a:pt x="2647" y="3678"/>
                    <a:pt x="2411" y="3961"/>
                    <a:pt x="2411" y="4079"/>
                  </a:cubicBezTo>
                  <a:cubicBezTo>
                    <a:pt x="2411" y="4149"/>
                    <a:pt x="2623" y="4479"/>
                    <a:pt x="2859" y="4809"/>
                  </a:cubicBezTo>
                  <a:cubicBezTo>
                    <a:pt x="3095" y="5139"/>
                    <a:pt x="3330" y="5445"/>
                    <a:pt x="3354" y="5492"/>
                  </a:cubicBezTo>
                  <a:cubicBezTo>
                    <a:pt x="3354" y="5586"/>
                    <a:pt x="3189" y="5775"/>
                    <a:pt x="3189" y="5775"/>
                  </a:cubicBezTo>
                  <a:cubicBezTo>
                    <a:pt x="3189" y="5775"/>
                    <a:pt x="3189" y="5775"/>
                    <a:pt x="3189" y="5775"/>
                  </a:cubicBezTo>
                  <a:cubicBezTo>
                    <a:pt x="3189" y="5775"/>
                    <a:pt x="3071" y="6010"/>
                    <a:pt x="3000" y="6034"/>
                  </a:cubicBezTo>
                  <a:cubicBezTo>
                    <a:pt x="2953" y="6034"/>
                    <a:pt x="2576" y="5939"/>
                    <a:pt x="2199" y="5822"/>
                  </a:cubicBezTo>
                  <a:cubicBezTo>
                    <a:pt x="1798" y="5727"/>
                    <a:pt x="1397" y="5657"/>
                    <a:pt x="1350" y="5680"/>
                  </a:cubicBezTo>
                  <a:cubicBezTo>
                    <a:pt x="1208" y="5751"/>
                    <a:pt x="1067" y="6081"/>
                    <a:pt x="1090" y="6199"/>
                  </a:cubicBezTo>
                  <a:cubicBezTo>
                    <a:pt x="1090" y="6246"/>
                    <a:pt x="1397" y="6552"/>
                    <a:pt x="1680" y="6811"/>
                  </a:cubicBezTo>
                  <a:cubicBezTo>
                    <a:pt x="1986" y="7070"/>
                    <a:pt x="2293" y="7306"/>
                    <a:pt x="2316" y="7353"/>
                  </a:cubicBezTo>
                  <a:cubicBezTo>
                    <a:pt x="2364" y="7447"/>
                    <a:pt x="2246" y="7659"/>
                    <a:pt x="2246" y="7659"/>
                  </a:cubicBezTo>
                  <a:cubicBezTo>
                    <a:pt x="2246" y="7659"/>
                    <a:pt x="2246" y="7659"/>
                    <a:pt x="2246" y="7659"/>
                  </a:cubicBezTo>
                  <a:cubicBezTo>
                    <a:pt x="2222" y="7659"/>
                    <a:pt x="2175" y="7918"/>
                    <a:pt x="2104" y="7965"/>
                  </a:cubicBezTo>
                  <a:cubicBezTo>
                    <a:pt x="2081" y="7989"/>
                    <a:pt x="1680" y="7965"/>
                    <a:pt x="1279" y="7942"/>
                  </a:cubicBezTo>
                  <a:cubicBezTo>
                    <a:pt x="878" y="7942"/>
                    <a:pt x="477" y="7965"/>
                    <a:pt x="430" y="8012"/>
                  </a:cubicBezTo>
                  <a:cubicBezTo>
                    <a:pt x="312" y="8083"/>
                    <a:pt x="241" y="8436"/>
                    <a:pt x="289" y="8554"/>
                  </a:cubicBezTo>
                  <a:cubicBezTo>
                    <a:pt x="312" y="8625"/>
                    <a:pt x="666" y="8837"/>
                    <a:pt x="1020" y="9002"/>
                  </a:cubicBezTo>
                  <a:cubicBezTo>
                    <a:pt x="1373" y="9190"/>
                    <a:pt x="1727" y="9355"/>
                    <a:pt x="1774" y="9402"/>
                  </a:cubicBezTo>
                  <a:cubicBezTo>
                    <a:pt x="1821" y="9473"/>
                    <a:pt x="1751" y="9708"/>
                    <a:pt x="1751" y="9708"/>
                  </a:cubicBezTo>
                  <a:cubicBezTo>
                    <a:pt x="1751" y="9732"/>
                    <a:pt x="1751" y="9732"/>
                    <a:pt x="1751" y="9732"/>
                  </a:cubicBezTo>
                  <a:cubicBezTo>
                    <a:pt x="1751" y="9732"/>
                    <a:pt x="1751" y="9967"/>
                    <a:pt x="1680" y="10038"/>
                  </a:cubicBezTo>
                  <a:cubicBezTo>
                    <a:pt x="1656" y="10062"/>
                    <a:pt x="1279" y="10132"/>
                    <a:pt x="878" y="10226"/>
                  </a:cubicBezTo>
                  <a:cubicBezTo>
                    <a:pt x="501" y="10321"/>
                    <a:pt x="100" y="10415"/>
                    <a:pt x="53" y="10462"/>
                  </a:cubicBezTo>
                  <a:cubicBezTo>
                    <a:pt x="-18" y="10580"/>
                    <a:pt x="-18" y="10933"/>
                    <a:pt x="53" y="11051"/>
                  </a:cubicBezTo>
                  <a:cubicBezTo>
                    <a:pt x="100" y="11098"/>
                    <a:pt x="477" y="11216"/>
                    <a:pt x="878" y="11310"/>
                  </a:cubicBezTo>
                  <a:cubicBezTo>
                    <a:pt x="1255" y="11404"/>
                    <a:pt x="1656" y="11498"/>
                    <a:pt x="1680" y="11522"/>
                  </a:cubicBezTo>
                  <a:cubicBezTo>
                    <a:pt x="1751" y="11569"/>
                    <a:pt x="1751" y="11828"/>
                    <a:pt x="1751" y="11828"/>
                  </a:cubicBezTo>
                  <a:cubicBezTo>
                    <a:pt x="1751" y="11828"/>
                    <a:pt x="1751" y="11828"/>
                    <a:pt x="1751" y="11828"/>
                  </a:cubicBezTo>
                  <a:cubicBezTo>
                    <a:pt x="1751" y="11828"/>
                    <a:pt x="1798" y="12087"/>
                    <a:pt x="1774" y="12158"/>
                  </a:cubicBezTo>
                  <a:cubicBezTo>
                    <a:pt x="1751" y="12205"/>
                    <a:pt x="1373" y="12346"/>
                    <a:pt x="1020" y="12535"/>
                  </a:cubicBezTo>
                  <a:cubicBezTo>
                    <a:pt x="666" y="12700"/>
                    <a:pt x="312" y="12888"/>
                    <a:pt x="289" y="12959"/>
                  </a:cubicBezTo>
                  <a:cubicBezTo>
                    <a:pt x="218" y="13077"/>
                    <a:pt x="312" y="13430"/>
                    <a:pt x="406" y="13501"/>
                  </a:cubicBezTo>
                  <a:cubicBezTo>
                    <a:pt x="454" y="13548"/>
                    <a:pt x="854" y="13571"/>
                    <a:pt x="1255" y="13595"/>
                  </a:cubicBezTo>
                  <a:cubicBezTo>
                    <a:pt x="1656" y="13595"/>
                    <a:pt x="2057" y="13571"/>
                    <a:pt x="2104" y="13595"/>
                  </a:cubicBezTo>
                  <a:cubicBezTo>
                    <a:pt x="2175" y="13642"/>
                    <a:pt x="2246" y="13901"/>
                    <a:pt x="2246" y="13901"/>
                  </a:cubicBezTo>
                  <a:cubicBezTo>
                    <a:pt x="2246" y="13901"/>
                    <a:pt x="2246" y="13901"/>
                    <a:pt x="2246" y="13901"/>
                  </a:cubicBezTo>
                  <a:cubicBezTo>
                    <a:pt x="2246" y="13901"/>
                    <a:pt x="2340" y="14137"/>
                    <a:pt x="2316" y="14207"/>
                  </a:cubicBezTo>
                  <a:cubicBezTo>
                    <a:pt x="2316" y="14254"/>
                    <a:pt x="2010" y="14466"/>
                    <a:pt x="1680" y="14725"/>
                  </a:cubicBezTo>
                  <a:cubicBezTo>
                    <a:pt x="1373" y="14985"/>
                    <a:pt x="1090" y="15267"/>
                    <a:pt x="1067" y="15314"/>
                  </a:cubicBezTo>
                  <a:cubicBezTo>
                    <a:pt x="1043" y="15456"/>
                    <a:pt x="1208" y="15785"/>
                    <a:pt x="1326" y="15833"/>
                  </a:cubicBezTo>
                  <a:cubicBezTo>
                    <a:pt x="1373" y="15856"/>
                    <a:pt x="1774" y="15809"/>
                    <a:pt x="2175" y="15715"/>
                  </a:cubicBezTo>
                  <a:cubicBezTo>
                    <a:pt x="2576" y="15621"/>
                    <a:pt x="2953" y="15526"/>
                    <a:pt x="3000" y="15526"/>
                  </a:cubicBezTo>
                  <a:cubicBezTo>
                    <a:pt x="3071" y="15550"/>
                    <a:pt x="3189" y="15785"/>
                    <a:pt x="3189" y="15785"/>
                  </a:cubicBezTo>
                  <a:cubicBezTo>
                    <a:pt x="3189" y="15785"/>
                    <a:pt x="3189" y="15785"/>
                    <a:pt x="3189" y="15785"/>
                  </a:cubicBezTo>
                  <a:cubicBezTo>
                    <a:pt x="3189" y="15785"/>
                    <a:pt x="3354" y="15997"/>
                    <a:pt x="3354" y="16068"/>
                  </a:cubicBezTo>
                  <a:cubicBezTo>
                    <a:pt x="3354" y="16115"/>
                    <a:pt x="3095" y="16398"/>
                    <a:pt x="2859" y="16728"/>
                  </a:cubicBezTo>
                  <a:cubicBezTo>
                    <a:pt x="2599" y="17034"/>
                    <a:pt x="2387" y="17387"/>
                    <a:pt x="2387" y="17434"/>
                  </a:cubicBezTo>
                  <a:cubicBezTo>
                    <a:pt x="2387" y="17576"/>
                    <a:pt x="2623" y="17858"/>
                    <a:pt x="2741" y="17882"/>
                  </a:cubicBezTo>
                  <a:cubicBezTo>
                    <a:pt x="2812" y="17905"/>
                    <a:pt x="3189" y="17741"/>
                    <a:pt x="3543" y="17576"/>
                  </a:cubicBezTo>
                  <a:cubicBezTo>
                    <a:pt x="3896" y="17387"/>
                    <a:pt x="4250" y="17199"/>
                    <a:pt x="4297" y="17199"/>
                  </a:cubicBezTo>
                  <a:cubicBezTo>
                    <a:pt x="4392" y="17199"/>
                    <a:pt x="4557" y="17411"/>
                    <a:pt x="4557" y="17411"/>
                  </a:cubicBezTo>
                  <a:cubicBezTo>
                    <a:pt x="4557" y="17411"/>
                    <a:pt x="4557" y="17411"/>
                    <a:pt x="4557" y="17411"/>
                  </a:cubicBezTo>
                  <a:cubicBezTo>
                    <a:pt x="4557" y="17411"/>
                    <a:pt x="4745" y="17576"/>
                    <a:pt x="4769" y="17646"/>
                  </a:cubicBezTo>
                  <a:cubicBezTo>
                    <a:pt x="4769" y="17670"/>
                    <a:pt x="4604" y="18023"/>
                    <a:pt x="4439" y="18400"/>
                  </a:cubicBezTo>
                  <a:cubicBezTo>
                    <a:pt x="4274" y="18753"/>
                    <a:pt x="4132" y="19130"/>
                    <a:pt x="4156" y="19201"/>
                  </a:cubicBezTo>
                  <a:cubicBezTo>
                    <a:pt x="4179" y="19342"/>
                    <a:pt x="4486" y="19554"/>
                    <a:pt x="4604" y="19554"/>
                  </a:cubicBezTo>
                  <a:cubicBezTo>
                    <a:pt x="4675" y="19554"/>
                    <a:pt x="5005" y="19319"/>
                    <a:pt x="5311" y="19060"/>
                  </a:cubicBezTo>
                  <a:cubicBezTo>
                    <a:pt x="5618" y="18801"/>
                    <a:pt x="5924" y="18541"/>
                    <a:pt x="5972" y="18518"/>
                  </a:cubicBezTo>
                  <a:cubicBezTo>
                    <a:pt x="6042" y="18518"/>
                    <a:pt x="6254" y="18659"/>
                    <a:pt x="6254" y="18659"/>
                  </a:cubicBezTo>
                  <a:cubicBezTo>
                    <a:pt x="6254" y="18659"/>
                    <a:pt x="6254" y="18659"/>
                    <a:pt x="6254" y="18659"/>
                  </a:cubicBezTo>
                  <a:cubicBezTo>
                    <a:pt x="6254" y="18659"/>
                    <a:pt x="6490" y="18777"/>
                    <a:pt x="6514" y="18848"/>
                  </a:cubicBezTo>
                  <a:cubicBezTo>
                    <a:pt x="6537" y="18895"/>
                    <a:pt x="6443" y="19272"/>
                    <a:pt x="6372" y="19648"/>
                  </a:cubicBezTo>
                  <a:cubicBezTo>
                    <a:pt x="6302" y="20049"/>
                    <a:pt x="6231" y="20449"/>
                    <a:pt x="6278" y="20520"/>
                  </a:cubicBezTo>
                  <a:cubicBezTo>
                    <a:pt x="6325" y="20638"/>
                    <a:pt x="6679" y="20779"/>
                    <a:pt x="6797" y="20732"/>
                  </a:cubicBezTo>
                  <a:cubicBezTo>
                    <a:pt x="6844" y="20732"/>
                    <a:pt x="7127" y="20426"/>
                    <a:pt x="7363" y="20096"/>
                  </a:cubicBezTo>
                  <a:cubicBezTo>
                    <a:pt x="7622" y="19790"/>
                    <a:pt x="7834" y="19460"/>
                    <a:pt x="7882" y="19436"/>
                  </a:cubicBezTo>
                  <a:cubicBezTo>
                    <a:pt x="7952" y="19389"/>
                    <a:pt x="8188" y="19507"/>
                    <a:pt x="8188" y="19507"/>
                  </a:cubicBezTo>
                  <a:cubicBezTo>
                    <a:pt x="8188" y="19507"/>
                    <a:pt x="8188" y="19507"/>
                    <a:pt x="8188" y="19507"/>
                  </a:cubicBezTo>
                  <a:cubicBezTo>
                    <a:pt x="8188" y="19507"/>
                    <a:pt x="8448" y="19554"/>
                    <a:pt x="8495" y="19625"/>
                  </a:cubicBezTo>
                  <a:cubicBezTo>
                    <a:pt x="8518" y="19648"/>
                    <a:pt x="8518" y="20049"/>
                    <a:pt x="8542" y="20449"/>
                  </a:cubicBezTo>
                  <a:cubicBezTo>
                    <a:pt x="8565" y="20850"/>
                    <a:pt x="8589" y="21250"/>
                    <a:pt x="8636" y="21297"/>
                  </a:cubicBezTo>
                  <a:cubicBezTo>
                    <a:pt x="8730" y="21392"/>
                    <a:pt x="9084" y="21462"/>
                    <a:pt x="9202" y="21392"/>
                  </a:cubicBezTo>
                  <a:cubicBezTo>
                    <a:pt x="9249" y="21368"/>
                    <a:pt x="9438" y="21015"/>
                    <a:pt x="9603" y="20638"/>
                  </a:cubicBezTo>
                  <a:cubicBezTo>
                    <a:pt x="9768" y="20284"/>
                    <a:pt x="9933" y="19908"/>
                    <a:pt x="9957" y="19884"/>
                  </a:cubicBezTo>
                  <a:cubicBezTo>
                    <a:pt x="10027" y="19813"/>
                    <a:pt x="10263" y="19860"/>
                    <a:pt x="10263" y="19860"/>
                  </a:cubicBezTo>
                  <a:cubicBezTo>
                    <a:pt x="10287" y="19884"/>
                    <a:pt x="10287" y="19884"/>
                    <a:pt x="10287" y="19884"/>
                  </a:cubicBezTo>
                  <a:cubicBezTo>
                    <a:pt x="10287" y="19884"/>
                    <a:pt x="10546" y="19860"/>
                    <a:pt x="10593" y="19908"/>
                  </a:cubicBezTo>
                  <a:cubicBezTo>
                    <a:pt x="10617" y="19931"/>
                    <a:pt x="10711" y="20332"/>
                    <a:pt x="10829" y="20708"/>
                  </a:cubicBezTo>
                  <a:cubicBezTo>
                    <a:pt x="10947" y="21085"/>
                    <a:pt x="11065" y="21462"/>
                    <a:pt x="11136" y="21509"/>
                  </a:cubicBezTo>
                  <a:cubicBezTo>
                    <a:pt x="11230" y="21580"/>
                    <a:pt x="11607" y="21556"/>
                    <a:pt x="11702" y="21486"/>
                  </a:cubicBezTo>
                  <a:cubicBezTo>
                    <a:pt x="11749" y="21439"/>
                    <a:pt x="11843" y="21038"/>
                    <a:pt x="11914" y="20661"/>
                  </a:cubicBezTo>
                  <a:cubicBezTo>
                    <a:pt x="12008" y="20261"/>
                    <a:pt x="12055" y="19860"/>
                    <a:pt x="12079" y="19837"/>
                  </a:cubicBezTo>
                  <a:cubicBezTo>
                    <a:pt x="12126" y="19766"/>
                    <a:pt x="12385" y="19743"/>
                    <a:pt x="12385" y="19743"/>
                  </a:cubicBezTo>
                  <a:cubicBezTo>
                    <a:pt x="12385" y="19743"/>
                    <a:pt x="12385" y="19743"/>
                    <a:pt x="12385" y="19743"/>
                  </a:cubicBezTo>
                  <a:cubicBezTo>
                    <a:pt x="12385" y="19743"/>
                    <a:pt x="12645" y="19696"/>
                    <a:pt x="12716" y="19719"/>
                  </a:cubicBezTo>
                  <a:cubicBezTo>
                    <a:pt x="12739" y="19743"/>
                    <a:pt x="12928" y="20096"/>
                    <a:pt x="13116" y="20426"/>
                  </a:cubicBezTo>
                  <a:cubicBezTo>
                    <a:pt x="13305" y="20779"/>
                    <a:pt x="13541" y="21132"/>
                    <a:pt x="13588" y="21156"/>
                  </a:cubicBezTo>
                  <a:cubicBezTo>
                    <a:pt x="13730" y="21203"/>
                    <a:pt x="14060" y="21085"/>
                    <a:pt x="14154" y="20991"/>
                  </a:cubicBezTo>
                  <a:cubicBezTo>
                    <a:pt x="14178" y="20944"/>
                    <a:pt x="14178" y="20544"/>
                    <a:pt x="14178" y="20120"/>
                  </a:cubicBezTo>
                  <a:cubicBezTo>
                    <a:pt x="14154" y="19719"/>
                    <a:pt x="14130" y="19342"/>
                    <a:pt x="14130" y="19295"/>
                  </a:cubicBezTo>
                  <a:cubicBezTo>
                    <a:pt x="14178" y="19201"/>
                    <a:pt x="14413" y="19154"/>
                    <a:pt x="14413" y="19154"/>
                  </a:cubicBezTo>
                  <a:cubicBezTo>
                    <a:pt x="14413" y="19154"/>
                    <a:pt x="14413" y="19154"/>
                    <a:pt x="14413" y="19154"/>
                  </a:cubicBezTo>
                  <a:cubicBezTo>
                    <a:pt x="14413" y="19154"/>
                    <a:pt x="14649" y="19012"/>
                    <a:pt x="14720" y="19036"/>
                  </a:cubicBezTo>
                  <a:cubicBezTo>
                    <a:pt x="14767" y="19036"/>
                    <a:pt x="15027" y="19342"/>
                    <a:pt x="15286" y="19648"/>
                  </a:cubicBezTo>
                  <a:cubicBezTo>
                    <a:pt x="15569" y="19931"/>
                    <a:pt x="15852" y="20214"/>
                    <a:pt x="15923" y="20237"/>
                  </a:cubicBezTo>
                  <a:cubicBezTo>
                    <a:pt x="16041" y="20237"/>
                    <a:pt x="16371" y="20049"/>
                    <a:pt x="16418" y="19931"/>
                  </a:cubicBezTo>
                  <a:cubicBezTo>
                    <a:pt x="16441" y="19884"/>
                    <a:pt x="16347" y="19484"/>
                    <a:pt x="16229" y="19107"/>
                  </a:cubicBezTo>
                  <a:cubicBezTo>
                    <a:pt x="16135" y="18706"/>
                    <a:pt x="15993" y="18329"/>
                    <a:pt x="16017" y="18306"/>
                  </a:cubicBezTo>
                  <a:cubicBezTo>
                    <a:pt x="16017" y="18212"/>
                    <a:pt x="16253" y="18094"/>
                    <a:pt x="16253" y="18094"/>
                  </a:cubicBezTo>
                  <a:cubicBezTo>
                    <a:pt x="16253" y="18094"/>
                    <a:pt x="16253" y="18094"/>
                    <a:pt x="16253" y="18094"/>
                  </a:cubicBezTo>
                  <a:cubicBezTo>
                    <a:pt x="16253" y="18094"/>
                    <a:pt x="16441" y="17905"/>
                    <a:pt x="16536" y="17905"/>
                  </a:cubicBezTo>
                  <a:cubicBezTo>
                    <a:pt x="16559" y="17905"/>
                    <a:pt x="16889" y="18141"/>
                    <a:pt x="17220" y="18377"/>
                  </a:cubicBezTo>
                  <a:cubicBezTo>
                    <a:pt x="17550" y="18589"/>
                    <a:pt x="17880" y="18801"/>
                    <a:pt x="17951" y="18801"/>
                  </a:cubicBezTo>
                  <a:cubicBezTo>
                    <a:pt x="18092" y="18777"/>
                    <a:pt x="18351" y="18518"/>
                    <a:pt x="18375" y="18400"/>
                  </a:cubicBezTo>
                  <a:cubicBezTo>
                    <a:pt x="18375" y="18353"/>
                    <a:pt x="18210" y="17976"/>
                    <a:pt x="18021" y="17623"/>
                  </a:cubicBezTo>
                  <a:cubicBezTo>
                    <a:pt x="17809" y="17269"/>
                    <a:pt x="17620" y="16940"/>
                    <a:pt x="17597" y="16893"/>
                  </a:cubicBezTo>
                  <a:cubicBezTo>
                    <a:pt x="17597" y="16798"/>
                    <a:pt x="17785" y="16633"/>
                    <a:pt x="17785" y="16633"/>
                  </a:cubicBezTo>
                  <a:cubicBezTo>
                    <a:pt x="17785" y="16633"/>
                    <a:pt x="17785" y="16633"/>
                    <a:pt x="17785" y="16633"/>
                  </a:cubicBezTo>
                  <a:cubicBezTo>
                    <a:pt x="17785" y="16633"/>
                    <a:pt x="17951" y="16421"/>
                    <a:pt x="18021" y="16398"/>
                  </a:cubicBezTo>
                  <a:cubicBezTo>
                    <a:pt x="18068" y="16398"/>
                    <a:pt x="18422" y="16539"/>
                    <a:pt x="18799" y="16681"/>
                  </a:cubicBezTo>
                  <a:cubicBezTo>
                    <a:pt x="19153" y="16822"/>
                    <a:pt x="19554" y="16963"/>
                    <a:pt x="19625" y="16940"/>
                  </a:cubicBezTo>
                  <a:cubicBezTo>
                    <a:pt x="19743" y="16893"/>
                    <a:pt x="19931" y="16586"/>
                    <a:pt x="19931" y="16445"/>
                  </a:cubicBezTo>
                  <a:cubicBezTo>
                    <a:pt x="19931" y="16398"/>
                    <a:pt x="19672" y="16068"/>
                    <a:pt x="19413" y="15785"/>
                  </a:cubicBezTo>
                  <a:cubicBezTo>
                    <a:pt x="19130" y="15479"/>
                    <a:pt x="18847" y="15197"/>
                    <a:pt x="18847" y="15173"/>
                  </a:cubicBezTo>
                  <a:cubicBezTo>
                    <a:pt x="18823" y="15079"/>
                    <a:pt x="18965" y="14867"/>
                    <a:pt x="18965" y="14867"/>
                  </a:cubicBezTo>
                  <a:cubicBezTo>
                    <a:pt x="18965" y="14867"/>
                    <a:pt x="18965" y="14867"/>
                    <a:pt x="18965" y="14867"/>
                  </a:cubicBezTo>
                  <a:cubicBezTo>
                    <a:pt x="18965" y="14867"/>
                    <a:pt x="19059" y="14631"/>
                    <a:pt x="19130" y="14584"/>
                  </a:cubicBezTo>
                  <a:cubicBezTo>
                    <a:pt x="19153" y="14561"/>
                    <a:pt x="19554" y="14631"/>
                    <a:pt x="19931" y="14678"/>
                  </a:cubicBezTo>
                  <a:cubicBezTo>
                    <a:pt x="20332" y="14749"/>
                    <a:pt x="20733" y="14773"/>
                    <a:pt x="20804" y="14725"/>
                  </a:cubicBezTo>
                  <a:cubicBezTo>
                    <a:pt x="20922" y="14678"/>
                    <a:pt x="21040" y="14325"/>
                    <a:pt x="20992" y="14207"/>
                  </a:cubicBezTo>
                  <a:cubicBezTo>
                    <a:pt x="20992" y="14137"/>
                    <a:pt x="20662" y="13901"/>
                    <a:pt x="20332" y="13665"/>
                  </a:cubicBezTo>
                  <a:cubicBezTo>
                    <a:pt x="20002" y="13430"/>
                    <a:pt x="19648" y="13242"/>
                    <a:pt x="19625" y="13194"/>
                  </a:cubicBezTo>
                  <a:cubicBezTo>
                    <a:pt x="19578" y="13124"/>
                    <a:pt x="19672" y="12888"/>
                    <a:pt x="19672" y="12888"/>
                  </a:cubicBezTo>
                  <a:cubicBezTo>
                    <a:pt x="19672" y="12888"/>
                    <a:pt x="19672" y="12888"/>
                    <a:pt x="19672" y="12888"/>
                  </a:cubicBezTo>
                  <a:cubicBezTo>
                    <a:pt x="19696" y="12888"/>
                    <a:pt x="19719" y="12629"/>
                    <a:pt x="19790" y="12582"/>
                  </a:cubicBezTo>
                  <a:cubicBezTo>
                    <a:pt x="19813" y="12535"/>
                    <a:pt x="20191" y="12535"/>
                    <a:pt x="20592" y="12488"/>
                  </a:cubicBezTo>
                  <a:cubicBezTo>
                    <a:pt x="20992" y="12441"/>
                    <a:pt x="21393" y="12370"/>
                    <a:pt x="21441" y="12323"/>
                  </a:cubicBezTo>
                  <a:cubicBezTo>
                    <a:pt x="21535" y="12229"/>
                    <a:pt x="21582" y="11875"/>
                    <a:pt x="21511" y="11758"/>
                  </a:cubicBezTo>
                  <a:cubicBezTo>
                    <a:pt x="21488" y="11710"/>
                    <a:pt x="21110" y="11546"/>
                    <a:pt x="20733" y="11404"/>
                  </a:cubicBezTo>
                  <a:close/>
                </a:path>
              </a:pathLst>
            </a:custGeom>
            <a:solidFill>
              <a:schemeClr val="accent6"/>
            </a:solidFill>
            <a:ln w="12700" cap="flat">
              <a:noFill/>
              <a:miter lim="400000"/>
            </a:ln>
            <a:effectLst/>
          </p:spPr>
          <p:txBody>
            <a:bodyPr wrap="square" lIns="34289" tIns="34289" rIns="34289" bIns="34289" numCol="1" anchor="t">
              <a:noAutofit/>
            </a:bodyPr>
            <a:lstStyle/>
            <a:p>
              <a:endParaRPr sz="1013"/>
            </a:p>
          </p:txBody>
        </p:sp>
        <p:sp>
          <p:nvSpPr>
            <p:cNvPr id="4" name="Shape 384">
              <a:extLst>
                <a:ext uri="{FF2B5EF4-FFF2-40B4-BE49-F238E27FC236}">
                  <a16:creationId xmlns:a16="http://schemas.microsoft.com/office/drawing/2014/main" id="{31A3ACB8-80FC-402C-8E91-404299AE35B2}"/>
                </a:ext>
              </a:extLst>
            </p:cNvPr>
            <p:cNvSpPr/>
            <p:nvPr/>
          </p:nvSpPr>
          <p:spPr>
            <a:xfrm rot="10800000" flipH="1">
              <a:off x="401728" y="417765"/>
              <a:ext cx="1418029" cy="1418905"/>
            </a:xfrm>
            <a:prstGeom prst="ellipse">
              <a:avLst/>
            </a:prstGeom>
            <a:solidFill>
              <a:schemeClr val="bg1"/>
            </a:solidFill>
            <a:ln w="12700" cap="flat">
              <a:noFill/>
              <a:miter lim="400000"/>
            </a:ln>
            <a:effectLst/>
          </p:spPr>
          <p:txBody>
            <a:bodyPr wrap="square" lIns="34289" tIns="34289" rIns="34289" bIns="34289" numCol="1" anchor="t">
              <a:noAutofit/>
            </a:bodyPr>
            <a:lstStyle/>
            <a:p>
              <a:endParaRPr sz="1013"/>
            </a:p>
          </p:txBody>
        </p:sp>
      </p:grpSp>
      <p:grpSp>
        <p:nvGrpSpPr>
          <p:cNvPr id="5" name="Group 385">
            <a:extLst>
              <a:ext uri="{FF2B5EF4-FFF2-40B4-BE49-F238E27FC236}">
                <a16:creationId xmlns:a16="http://schemas.microsoft.com/office/drawing/2014/main" id="{1DF4EECE-5F09-4A0B-9A77-030770E166D7}"/>
              </a:ext>
            </a:extLst>
          </p:cNvPr>
          <p:cNvGrpSpPr/>
          <p:nvPr/>
        </p:nvGrpSpPr>
        <p:grpSpPr>
          <a:xfrm>
            <a:off x="4651549" y="2609378"/>
            <a:ext cx="1250014" cy="1252095"/>
            <a:chOff x="162568" y="177766"/>
            <a:chExt cx="1894676" cy="1897830"/>
          </a:xfrm>
        </p:grpSpPr>
        <p:sp>
          <p:nvSpPr>
            <p:cNvPr id="6" name="Shape 383">
              <a:extLst>
                <a:ext uri="{FF2B5EF4-FFF2-40B4-BE49-F238E27FC236}">
                  <a16:creationId xmlns:a16="http://schemas.microsoft.com/office/drawing/2014/main" id="{AA29A5DB-6FF7-4E2E-B22F-DA08CAE8F529}"/>
                </a:ext>
              </a:extLst>
            </p:cNvPr>
            <p:cNvSpPr/>
            <p:nvPr/>
          </p:nvSpPr>
          <p:spPr>
            <a:xfrm rot="10800000" flipH="1">
              <a:off x="162568" y="177766"/>
              <a:ext cx="1894676" cy="1897830"/>
            </a:xfrm>
            <a:custGeom>
              <a:avLst/>
              <a:gdLst/>
              <a:ahLst/>
              <a:cxnLst>
                <a:cxn ang="0">
                  <a:pos x="wd2" y="hd2"/>
                </a:cxn>
                <a:cxn ang="5400000">
                  <a:pos x="wd2" y="hd2"/>
                </a:cxn>
                <a:cxn ang="10800000">
                  <a:pos x="wd2" y="hd2"/>
                </a:cxn>
                <a:cxn ang="16200000">
                  <a:pos x="wd2" y="hd2"/>
                </a:cxn>
              </a:cxnLst>
              <a:rect l="0" t="0" r="r" b="b"/>
              <a:pathLst>
                <a:path w="21546" h="21552" extrusionOk="0">
                  <a:moveTo>
                    <a:pt x="20733" y="11404"/>
                  </a:moveTo>
                  <a:cubicBezTo>
                    <a:pt x="20356" y="11263"/>
                    <a:pt x="19979" y="11122"/>
                    <a:pt x="19955" y="11098"/>
                  </a:cubicBezTo>
                  <a:cubicBezTo>
                    <a:pt x="19884" y="11027"/>
                    <a:pt x="19931" y="10792"/>
                    <a:pt x="19931" y="10792"/>
                  </a:cubicBezTo>
                  <a:cubicBezTo>
                    <a:pt x="19931" y="10768"/>
                    <a:pt x="19931" y="10768"/>
                    <a:pt x="19931" y="10768"/>
                  </a:cubicBezTo>
                  <a:cubicBezTo>
                    <a:pt x="19931" y="10768"/>
                    <a:pt x="19908" y="10509"/>
                    <a:pt x="19955" y="10462"/>
                  </a:cubicBezTo>
                  <a:cubicBezTo>
                    <a:pt x="19979" y="10415"/>
                    <a:pt x="20356" y="10321"/>
                    <a:pt x="20733" y="10179"/>
                  </a:cubicBezTo>
                  <a:cubicBezTo>
                    <a:pt x="21110" y="10038"/>
                    <a:pt x="21488" y="9897"/>
                    <a:pt x="21511" y="9826"/>
                  </a:cubicBezTo>
                  <a:cubicBezTo>
                    <a:pt x="21582" y="9732"/>
                    <a:pt x="21535" y="9355"/>
                    <a:pt x="21441" y="9261"/>
                  </a:cubicBezTo>
                  <a:cubicBezTo>
                    <a:pt x="21417" y="9214"/>
                    <a:pt x="21016" y="9143"/>
                    <a:pt x="20615" y="9096"/>
                  </a:cubicBezTo>
                  <a:cubicBezTo>
                    <a:pt x="20214" y="9049"/>
                    <a:pt x="19813" y="9002"/>
                    <a:pt x="19790" y="8978"/>
                  </a:cubicBezTo>
                  <a:cubicBezTo>
                    <a:pt x="19696" y="8931"/>
                    <a:pt x="19672" y="8672"/>
                    <a:pt x="19672" y="8672"/>
                  </a:cubicBezTo>
                  <a:cubicBezTo>
                    <a:pt x="19672" y="8672"/>
                    <a:pt x="19672" y="8672"/>
                    <a:pt x="19672" y="8672"/>
                  </a:cubicBezTo>
                  <a:cubicBezTo>
                    <a:pt x="19672" y="8672"/>
                    <a:pt x="19601" y="8436"/>
                    <a:pt x="19625" y="8366"/>
                  </a:cubicBezTo>
                  <a:cubicBezTo>
                    <a:pt x="19648" y="8318"/>
                    <a:pt x="19979" y="8130"/>
                    <a:pt x="20332" y="7918"/>
                  </a:cubicBezTo>
                  <a:cubicBezTo>
                    <a:pt x="20662" y="7706"/>
                    <a:pt x="20992" y="7447"/>
                    <a:pt x="21016" y="7400"/>
                  </a:cubicBezTo>
                  <a:cubicBezTo>
                    <a:pt x="21063" y="7259"/>
                    <a:pt x="20922" y="6929"/>
                    <a:pt x="20827" y="6858"/>
                  </a:cubicBezTo>
                  <a:cubicBezTo>
                    <a:pt x="20757" y="6811"/>
                    <a:pt x="20356" y="6835"/>
                    <a:pt x="19955" y="6882"/>
                  </a:cubicBezTo>
                  <a:cubicBezTo>
                    <a:pt x="19554" y="6929"/>
                    <a:pt x="19177" y="6976"/>
                    <a:pt x="19130" y="6952"/>
                  </a:cubicBezTo>
                  <a:cubicBezTo>
                    <a:pt x="19035" y="6929"/>
                    <a:pt x="18965" y="6693"/>
                    <a:pt x="18965" y="6693"/>
                  </a:cubicBezTo>
                  <a:cubicBezTo>
                    <a:pt x="18965" y="6693"/>
                    <a:pt x="18965" y="6693"/>
                    <a:pt x="18965" y="6693"/>
                  </a:cubicBezTo>
                  <a:cubicBezTo>
                    <a:pt x="18965" y="6693"/>
                    <a:pt x="18823" y="6458"/>
                    <a:pt x="18823" y="6387"/>
                  </a:cubicBezTo>
                  <a:cubicBezTo>
                    <a:pt x="18847" y="6363"/>
                    <a:pt x="19130" y="6081"/>
                    <a:pt x="19413" y="5798"/>
                  </a:cubicBezTo>
                  <a:cubicBezTo>
                    <a:pt x="19672" y="5515"/>
                    <a:pt x="19955" y="5209"/>
                    <a:pt x="19955" y="5139"/>
                  </a:cubicBezTo>
                  <a:cubicBezTo>
                    <a:pt x="19955" y="4997"/>
                    <a:pt x="19766" y="4691"/>
                    <a:pt x="19648" y="4667"/>
                  </a:cubicBezTo>
                  <a:cubicBezTo>
                    <a:pt x="19578" y="4644"/>
                    <a:pt x="19200" y="4738"/>
                    <a:pt x="18799" y="4879"/>
                  </a:cubicBezTo>
                  <a:cubicBezTo>
                    <a:pt x="18422" y="4997"/>
                    <a:pt x="18068" y="5162"/>
                    <a:pt x="18021" y="5162"/>
                  </a:cubicBezTo>
                  <a:cubicBezTo>
                    <a:pt x="17927" y="5139"/>
                    <a:pt x="17785" y="4927"/>
                    <a:pt x="17785" y="4927"/>
                  </a:cubicBezTo>
                  <a:cubicBezTo>
                    <a:pt x="17785" y="4927"/>
                    <a:pt x="17785" y="4927"/>
                    <a:pt x="17785" y="4927"/>
                  </a:cubicBezTo>
                  <a:cubicBezTo>
                    <a:pt x="17785" y="4927"/>
                    <a:pt x="17620" y="4738"/>
                    <a:pt x="17597" y="4667"/>
                  </a:cubicBezTo>
                  <a:cubicBezTo>
                    <a:pt x="17597" y="4620"/>
                    <a:pt x="17809" y="4291"/>
                    <a:pt x="18021" y="3961"/>
                  </a:cubicBezTo>
                  <a:cubicBezTo>
                    <a:pt x="18234" y="3607"/>
                    <a:pt x="18422" y="3254"/>
                    <a:pt x="18399" y="3183"/>
                  </a:cubicBezTo>
                  <a:cubicBezTo>
                    <a:pt x="18375" y="3042"/>
                    <a:pt x="18116" y="2807"/>
                    <a:pt x="17998" y="2783"/>
                  </a:cubicBezTo>
                  <a:cubicBezTo>
                    <a:pt x="17927" y="2783"/>
                    <a:pt x="17573" y="2971"/>
                    <a:pt x="17243" y="3183"/>
                  </a:cubicBezTo>
                  <a:cubicBezTo>
                    <a:pt x="16889" y="3395"/>
                    <a:pt x="16559" y="3631"/>
                    <a:pt x="16512" y="3631"/>
                  </a:cubicBezTo>
                  <a:cubicBezTo>
                    <a:pt x="16441" y="3655"/>
                    <a:pt x="16253" y="3466"/>
                    <a:pt x="16253" y="3466"/>
                  </a:cubicBezTo>
                  <a:cubicBezTo>
                    <a:pt x="16253" y="3466"/>
                    <a:pt x="16253" y="3466"/>
                    <a:pt x="16253" y="3466"/>
                  </a:cubicBezTo>
                  <a:cubicBezTo>
                    <a:pt x="16253" y="3466"/>
                    <a:pt x="16041" y="3325"/>
                    <a:pt x="16017" y="3254"/>
                  </a:cubicBezTo>
                  <a:cubicBezTo>
                    <a:pt x="15993" y="3231"/>
                    <a:pt x="16135" y="2854"/>
                    <a:pt x="16253" y="2477"/>
                  </a:cubicBezTo>
                  <a:cubicBezTo>
                    <a:pt x="16371" y="2100"/>
                    <a:pt x="16465" y="1700"/>
                    <a:pt x="16441" y="1629"/>
                  </a:cubicBezTo>
                  <a:cubicBezTo>
                    <a:pt x="16394" y="1511"/>
                    <a:pt x="16088" y="1346"/>
                    <a:pt x="15946" y="1346"/>
                  </a:cubicBezTo>
                  <a:cubicBezTo>
                    <a:pt x="15899" y="1346"/>
                    <a:pt x="15592" y="1629"/>
                    <a:pt x="15310" y="1912"/>
                  </a:cubicBezTo>
                  <a:cubicBezTo>
                    <a:pt x="15027" y="2194"/>
                    <a:pt x="14767" y="2500"/>
                    <a:pt x="14720" y="2524"/>
                  </a:cubicBezTo>
                  <a:cubicBezTo>
                    <a:pt x="14649" y="2548"/>
                    <a:pt x="14413" y="2406"/>
                    <a:pt x="14413" y="2406"/>
                  </a:cubicBezTo>
                  <a:cubicBezTo>
                    <a:pt x="14413" y="2406"/>
                    <a:pt x="14413" y="2406"/>
                    <a:pt x="14413" y="2406"/>
                  </a:cubicBezTo>
                  <a:cubicBezTo>
                    <a:pt x="14413" y="2406"/>
                    <a:pt x="14178" y="2336"/>
                    <a:pt x="14130" y="2265"/>
                  </a:cubicBezTo>
                  <a:cubicBezTo>
                    <a:pt x="14107" y="2218"/>
                    <a:pt x="14154" y="1841"/>
                    <a:pt x="14178" y="1440"/>
                  </a:cubicBezTo>
                  <a:cubicBezTo>
                    <a:pt x="14225" y="1040"/>
                    <a:pt x="14225" y="640"/>
                    <a:pt x="14178" y="592"/>
                  </a:cubicBezTo>
                  <a:cubicBezTo>
                    <a:pt x="14107" y="475"/>
                    <a:pt x="13753" y="380"/>
                    <a:pt x="13635" y="428"/>
                  </a:cubicBezTo>
                  <a:cubicBezTo>
                    <a:pt x="13588" y="428"/>
                    <a:pt x="13352" y="781"/>
                    <a:pt x="13140" y="1111"/>
                  </a:cubicBezTo>
                  <a:cubicBezTo>
                    <a:pt x="12928" y="1464"/>
                    <a:pt x="12739" y="1817"/>
                    <a:pt x="12716" y="1841"/>
                  </a:cubicBezTo>
                  <a:cubicBezTo>
                    <a:pt x="12645" y="1888"/>
                    <a:pt x="12385" y="1817"/>
                    <a:pt x="12385" y="1817"/>
                  </a:cubicBezTo>
                  <a:cubicBezTo>
                    <a:pt x="12385" y="1794"/>
                    <a:pt x="12385" y="1794"/>
                    <a:pt x="12385" y="1794"/>
                  </a:cubicBezTo>
                  <a:cubicBezTo>
                    <a:pt x="12385" y="1794"/>
                    <a:pt x="12126" y="1794"/>
                    <a:pt x="12079" y="1723"/>
                  </a:cubicBezTo>
                  <a:cubicBezTo>
                    <a:pt x="12055" y="1700"/>
                    <a:pt x="12008" y="1299"/>
                    <a:pt x="11937" y="922"/>
                  </a:cubicBezTo>
                  <a:cubicBezTo>
                    <a:pt x="11867" y="522"/>
                    <a:pt x="11796" y="121"/>
                    <a:pt x="11749" y="74"/>
                  </a:cubicBezTo>
                  <a:cubicBezTo>
                    <a:pt x="11631" y="-20"/>
                    <a:pt x="11277" y="-20"/>
                    <a:pt x="11159" y="51"/>
                  </a:cubicBezTo>
                  <a:cubicBezTo>
                    <a:pt x="11112" y="74"/>
                    <a:pt x="10971" y="451"/>
                    <a:pt x="10853" y="852"/>
                  </a:cubicBezTo>
                  <a:cubicBezTo>
                    <a:pt x="10735" y="1228"/>
                    <a:pt x="10617" y="1605"/>
                    <a:pt x="10593" y="1652"/>
                  </a:cubicBezTo>
                  <a:cubicBezTo>
                    <a:pt x="10523" y="1700"/>
                    <a:pt x="10287" y="1676"/>
                    <a:pt x="10287" y="1676"/>
                  </a:cubicBezTo>
                  <a:cubicBezTo>
                    <a:pt x="10263" y="1676"/>
                    <a:pt x="10263" y="1676"/>
                    <a:pt x="10263" y="1676"/>
                  </a:cubicBezTo>
                  <a:cubicBezTo>
                    <a:pt x="10263" y="1676"/>
                    <a:pt x="10027" y="1723"/>
                    <a:pt x="9957" y="1676"/>
                  </a:cubicBezTo>
                  <a:cubicBezTo>
                    <a:pt x="9910" y="1652"/>
                    <a:pt x="9792" y="1299"/>
                    <a:pt x="9627" y="922"/>
                  </a:cubicBezTo>
                  <a:cubicBezTo>
                    <a:pt x="9485" y="545"/>
                    <a:pt x="9296" y="192"/>
                    <a:pt x="9249" y="145"/>
                  </a:cubicBezTo>
                  <a:cubicBezTo>
                    <a:pt x="9131" y="98"/>
                    <a:pt x="8778" y="168"/>
                    <a:pt x="8683" y="263"/>
                  </a:cubicBezTo>
                  <a:cubicBezTo>
                    <a:pt x="8636" y="286"/>
                    <a:pt x="8589" y="710"/>
                    <a:pt x="8542" y="1087"/>
                  </a:cubicBezTo>
                  <a:cubicBezTo>
                    <a:pt x="8518" y="1511"/>
                    <a:pt x="8518" y="1888"/>
                    <a:pt x="8495" y="1935"/>
                  </a:cubicBezTo>
                  <a:cubicBezTo>
                    <a:pt x="8448" y="2006"/>
                    <a:pt x="8188" y="2053"/>
                    <a:pt x="8188" y="2053"/>
                  </a:cubicBezTo>
                  <a:cubicBezTo>
                    <a:pt x="8188" y="2053"/>
                    <a:pt x="8188" y="2053"/>
                    <a:pt x="8188" y="2053"/>
                  </a:cubicBezTo>
                  <a:cubicBezTo>
                    <a:pt x="8188" y="2053"/>
                    <a:pt x="7952" y="2147"/>
                    <a:pt x="7882" y="2124"/>
                  </a:cubicBezTo>
                  <a:cubicBezTo>
                    <a:pt x="7834" y="2100"/>
                    <a:pt x="7622" y="1770"/>
                    <a:pt x="7386" y="1464"/>
                  </a:cubicBezTo>
                  <a:cubicBezTo>
                    <a:pt x="7151" y="1134"/>
                    <a:pt x="6891" y="804"/>
                    <a:pt x="6820" y="804"/>
                  </a:cubicBezTo>
                  <a:cubicBezTo>
                    <a:pt x="6703" y="757"/>
                    <a:pt x="6372" y="922"/>
                    <a:pt x="6302" y="1016"/>
                  </a:cubicBezTo>
                  <a:cubicBezTo>
                    <a:pt x="6278" y="1087"/>
                    <a:pt x="6325" y="1488"/>
                    <a:pt x="6372" y="1888"/>
                  </a:cubicBezTo>
                  <a:cubicBezTo>
                    <a:pt x="6443" y="2265"/>
                    <a:pt x="6514" y="2665"/>
                    <a:pt x="6514" y="2712"/>
                  </a:cubicBezTo>
                  <a:cubicBezTo>
                    <a:pt x="6490" y="2783"/>
                    <a:pt x="6254" y="2877"/>
                    <a:pt x="6254" y="2877"/>
                  </a:cubicBezTo>
                  <a:cubicBezTo>
                    <a:pt x="6254" y="2877"/>
                    <a:pt x="6254" y="2877"/>
                    <a:pt x="6254" y="2877"/>
                  </a:cubicBezTo>
                  <a:cubicBezTo>
                    <a:pt x="6254" y="2877"/>
                    <a:pt x="6042" y="3042"/>
                    <a:pt x="5948" y="3019"/>
                  </a:cubicBezTo>
                  <a:cubicBezTo>
                    <a:pt x="5924" y="3019"/>
                    <a:pt x="5641" y="2759"/>
                    <a:pt x="5335" y="2500"/>
                  </a:cubicBezTo>
                  <a:cubicBezTo>
                    <a:pt x="5028" y="2241"/>
                    <a:pt x="4698" y="1982"/>
                    <a:pt x="4627" y="1982"/>
                  </a:cubicBezTo>
                  <a:cubicBezTo>
                    <a:pt x="4510" y="1982"/>
                    <a:pt x="4203" y="2218"/>
                    <a:pt x="4179" y="2336"/>
                  </a:cubicBezTo>
                  <a:cubicBezTo>
                    <a:pt x="4156" y="2383"/>
                    <a:pt x="4297" y="2759"/>
                    <a:pt x="4439" y="3136"/>
                  </a:cubicBezTo>
                  <a:cubicBezTo>
                    <a:pt x="4604" y="3513"/>
                    <a:pt x="4769" y="3867"/>
                    <a:pt x="4769" y="3914"/>
                  </a:cubicBezTo>
                  <a:cubicBezTo>
                    <a:pt x="4769" y="4008"/>
                    <a:pt x="4557" y="4149"/>
                    <a:pt x="4557" y="4149"/>
                  </a:cubicBezTo>
                  <a:cubicBezTo>
                    <a:pt x="4557" y="4149"/>
                    <a:pt x="4557" y="4149"/>
                    <a:pt x="4557" y="4149"/>
                  </a:cubicBezTo>
                  <a:cubicBezTo>
                    <a:pt x="4557" y="4149"/>
                    <a:pt x="4368" y="4338"/>
                    <a:pt x="4297" y="4361"/>
                  </a:cubicBezTo>
                  <a:cubicBezTo>
                    <a:pt x="4250" y="4361"/>
                    <a:pt x="3920" y="4173"/>
                    <a:pt x="3566" y="3984"/>
                  </a:cubicBezTo>
                  <a:cubicBezTo>
                    <a:pt x="3213" y="3796"/>
                    <a:pt x="2835" y="3631"/>
                    <a:pt x="2765" y="3655"/>
                  </a:cubicBezTo>
                  <a:cubicBezTo>
                    <a:pt x="2647" y="3678"/>
                    <a:pt x="2411" y="3961"/>
                    <a:pt x="2411" y="4079"/>
                  </a:cubicBezTo>
                  <a:cubicBezTo>
                    <a:pt x="2411" y="4149"/>
                    <a:pt x="2623" y="4479"/>
                    <a:pt x="2859" y="4809"/>
                  </a:cubicBezTo>
                  <a:cubicBezTo>
                    <a:pt x="3095" y="5139"/>
                    <a:pt x="3330" y="5445"/>
                    <a:pt x="3354" y="5492"/>
                  </a:cubicBezTo>
                  <a:cubicBezTo>
                    <a:pt x="3354" y="5586"/>
                    <a:pt x="3189" y="5775"/>
                    <a:pt x="3189" y="5775"/>
                  </a:cubicBezTo>
                  <a:cubicBezTo>
                    <a:pt x="3189" y="5775"/>
                    <a:pt x="3189" y="5775"/>
                    <a:pt x="3189" y="5775"/>
                  </a:cubicBezTo>
                  <a:cubicBezTo>
                    <a:pt x="3189" y="5775"/>
                    <a:pt x="3071" y="6010"/>
                    <a:pt x="3000" y="6034"/>
                  </a:cubicBezTo>
                  <a:cubicBezTo>
                    <a:pt x="2953" y="6034"/>
                    <a:pt x="2576" y="5939"/>
                    <a:pt x="2199" y="5822"/>
                  </a:cubicBezTo>
                  <a:cubicBezTo>
                    <a:pt x="1798" y="5727"/>
                    <a:pt x="1397" y="5657"/>
                    <a:pt x="1350" y="5680"/>
                  </a:cubicBezTo>
                  <a:cubicBezTo>
                    <a:pt x="1208" y="5751"/>
                    <a:pt x="1067" y="6081"/>
                    <a:pt x="1090" y="6199"/>
                  </a:cubicBezTo>
                  <a:cubicBezTo>
                    <a:pt x="1090" y="6246"/>
                    <a:pt x="1397" y="6552"/>
                    <a:pt x="1680" y="6811"/>
                  </a:cubicBezTo>
                  <a:cubicBezTo>
                    <a:pt x="1986" y="7070"/>
                    <a:pt x="2293" y="7306"/>
                    <a:pt x="2316" y="7353"/>
                  </a:cubicBezTo>
                  <a:cubicBezTo>
                    <a:pt x="2364" y="7447"/>
                    <a:pt x="2246" y="7659"/>
                    <a:pt x="2246" y="7659"/>
                  </a:cubicBezTo>
                  <a:cubicBezTo>
                    <a:pt x="2246" y="7659"/>
                    <a:pt x="2246" y="7659"/>
                    <a:pt x="2246" y="7659"/>
                  </a:cubicBezTo>
                  <a:cubicBezTo>
                    <a:pt x="2222" y="7659"/>
                    <a:pt x="2175" y="7918"/>
                    <a:pt x="2104" y="7965"/>
                  </a:cubicBezTo>
                  <a:cubicBezTo>
                    <a:pt x="2081" y="7989"/>
                    <a:pt x="1680" y="7965"/>
                    <a:pt x="1279" y="7942"/>
                  </a:cubicBezTo>
                  <a:cubicBezTo>
                    <a:pt x="878" y="7942"/>
                    <a:pt x="477" y="7965"/>
                    <a:pt x="430" y="8012"/>
                  </a:cubicBezTo>
                  <a:cubicBezTo>
                    <a:pt x="312" y="8083"/>
                    <a:pt x="241" y="8436"/>
                    <a:pt x="289" y="8554"/>
                  </a:cubicBezTo>
                  <a:cubicBezTo>
                    <a:pt x="312" y="8625"/>
                    <a:pt x="666" y="8837"/>
                    <a:pt x="1020" y="9002"/>
                  </a:cubicBezTo>
                  <a:cubicBezTo>
                    <a:pt x="1373" y="9190"/>
                    <a:pt x="1727" y="9355"/>
                    <a:pt x="1774" y="9402"/>
                  </a:cubicBezTo>
                  <a:cubicBezTo>
                    <a:pt x="1821" y="9473"/>
                    <a:pt x="1751" y="9708"/>
                    <a:pt x="1751" y="9708"/>
                  </a:cubicBezTo>
                  <a:cubicBezTo>
                    <a:pt x="1751" y="9732"/>
                    <a:pt x="1751" y="9732"/>
                    <a:pt x="1751" y="9732"/>
                  </a:cubicBezTo>
                  <a:cubicBezTo>
                    <a:pt x="1751" y="9732"/>
                    <a:pt x="1751" y="9967"/>
                    <a:pt x="1680" y="10038"/>
                  </a:cubicBezTo>
                  <a:cubicBezTo>
                    <a:pt x="1656" y="10062"/>
                    <a:pt x="1279" y="10132"/>
                    <a:pt x="878" y="10226"/>
                  </a:cubicBezTo>
                  <a:cubicBezTo>
                    <a:pt x="501" y="10321"/>
                    <a:pt x="100" y="10415"/>
                    <a:pt x="53" y="10462"/>
                  </a:cubicBezTo>
                  <a:cubicBezTo>
                    <a:pt x="-18" y="10580"/>
                    <a:pt x="-18" y="10933"/>
                    <a:pt x="53" y="11051"/>
                  </a:cubicBezTo>
                  <a:cubicBezTo>
                    <a:pt x="100" y="11098"/>
                    <a:pt x="477" y="11216"/>
                    <a:pt x="878" y="11310"/>
                  </a:cubicBezTo>
                  <a:cubicBezTo>
                    <a:pt x="1255" y="11404"/>
                    <a:pt x="1656" y="11498"/>
                    <a:pt x="1680" y="11522"/>
                  </a:cubicBezTo>
                  <a:cubicBezTo>
                    <a:pt x="1751" y="11569"/>
                    <a:pt x="1751" y="11828"/>
                    <a:pt x="1751" y="11828"/>
                  </a:cubicBezTo>
                  <a:cubicBezTo>
                    <a:pt x="1751" y="11828"/>
                    <a:pt x="1751" y="11828"/>
                    <a:pt x="1751" y="11828"/>
                  </a:cubicBezTo>
                  <a:cubicBezTo>
                    <a:pt x="1751" y="11828"/>
                    <a:pt x="1798" y="12087"/>
                    <a:pt x="1774" y="12158"/>
                  </a:cubicBezTo>
                  <a:cubicBezTo>
                    <a:pt x="1751" y="12205"/>
                    <a:pt x="1373" y="12346"/>
                    <a:pt x="1020" y="12535"/>
                  </a:cubicBezTo>
                  <a:cubicBezTo>
                    <a:pt x="666" y="12700"/>
                    <a:pt x="312" y="12888"/>
                    <a:pt x="289" y="12959"/>
                  </a:cubicBezTo>
                  <a:cubicBezTo>
                    <a:pt x="218" y="13077"/>
                    <a:pt x="312" y="13430"/>
                    <a:pt x="406" y="13501"/>
                  </a:cubicBezTo>
                  <a:cubicBezTo>
                    <a:pt x="454" y="13548"/>
                    <a:pt x="854" y="13571"/>
                    <a:pt x="1255" y="13595"/>
                  </a:cubicBezTo>
                  <a:cubicBezTo>
                    <a:pt x="1656" y="13595"/>
                    <a:pt x="2057" y="13571"/>
                    <a:pt x="2104" y="13595"/>
                  </a:cubicBezTo>
                  <a:cubicBezTo>
                    <a:pt x="2175" y="13642"/>
                    <a:pt x="2246" y="13901"/>
                    <a:pt x="2246" y="13901"/>
                  </a:cubicBezTo>
                  <a:cubicBezTo>
                    <a:pt x="2246" y="13901"/>
                    <a:pt x="2246" y="13901"/>
                    <a:pt x="2246" y="13901"/>
                  </a:cubicBezTo>
                  <a:cubicBezTo>
                    <a:pt x="2246" y="13901"/>
                    <a:pt x="2340" y="14137"/>
                    <a:pt x="2316" y="14207"/>
                  </a:cubicBezTo>
                  <a:cubicBezTo>
                    <a:pt x="2316" y="14254"/>
                    <a:pt x="2010" y="14466"/>
                    <a:pt x="1680" y="14725"/>
                  </a:cubicBezTo>
                  <a:cubicBezTo>
                    <a:pt x="1373" y="14985"/>
                    <a:pt x="1090" y="15267"/>
                    <a:pt x="1067" y="15314"/>
                  </a:cubicBezTo>
                  <a:cubicBezTo>
                    <a:pt x="1043" y="15456"/>
                    <a:pt x="1208" y="15785"/>
                    <a:pt x="1326" y="15833"/>
                  </a:cubicBezTo>
                  <a:cubicBezTo>
                    <a:pt x="1373" y="15856"/>
                    <a:pt x="1774" y="15809"/>
                    <a:pt x="2175" y="15715"/>
                  </a:cubicBezTo>
                  <a:cubicBezTo>
                    <a:pt x="2576" y="15621"/>
                    <a:pt x="2953" y="15526"/>
                    <a:pt x="3000" y="15526"/>
                  </a:cubicBezTo>
                  <a:cubicBezTo>
                    <a:pt x="3071" y="15550"/>
                    <a:pt x="3189" y="15785"/>
                    <a:pt x="3189" y="15785"/>
                  </a:cubicBezTo>
                  <a:cubicBezTo>
                    <a:pt x="3189" y="15785"/>
                    <a:pt x="3189" y="15785"/>
                    <a:pt x="3189" y="15785"/>
                  </a:cubicBezTo>
                  <a:cubicBezTo>
                    <a:pt x="3189" y="15785"/>
                    <a:pt x="3354" y="15997"/>
                    <a:pt x="3354" y="16068"/>
                  </a:cubicBezTo>
                  <a:cubicBezTo>
                    <a:pt x="3354" y="16115"/>
                    <a:pt x="3095" y="16398"/>
                    <a:pt x="2859" y="16728"/>
                  </a:cubicBezTo>
                  <a:cubicBezTo>
                    <a:pt x="2599" y="17034"/>
                    <a:pt x="2387" y="17387"/>
                    <a:pt x="2387" y="17434"/>
                  </a:cubicBezTo>
                  <a:cubicBezTo>
                    <a:pt x="2387" y="17576"/>
                    <a:pt x="2623" y="17858"/>
                    <a:pt x="2741" y="17882"/>
                  </a:cubicBezTo>
                  <a:cubicBezTo>
                    <a:pt x="2812" y="17905"/>
                    <a:pt x="3189" y="17741"/>
                    <a:pt x="3543" y="17576"/>
                  </a:cubicBezTo>
                  <a:cubicBezTo>
                    <a:pt x="3896" y="17387"/>
                    <a:pt x="4250" y="17199"/>
                    <a:pt x="4297" y="17199"/>
                  </a:cubicBezTo>
                  <a:cubicBezTo>
                    <a:pt x="4392" y="17199"/>
                    <a:pt x="4557" y="17411"/>
                    <a:pt x="4557" y="17411"/>
                  </a:cubicBezTo>
                  <a:cubicBezTo>
                    <a:pt x="4557" y="17411"/>
                    <a:pt x="4557" y="17411"/>
                    <a:pt x="4557" y="17411"/>
                  </a:cubicBezTo>
                  <a:cubicBezTo>
                    <a:pt x="4557" y="17411"/>
                    <a:pt x="4745" y="17576"/>
                    <a:pt x="4769" y="17646"/>
                  </a:cubicBezTo>
                  <a:cubicBezTo>
                    <a:pt x="4769" y="17670"/>
                    <a:pt x="4604" y="18023"/>
                    <a:pt x="4439" y="18400"/>
                  </a:cubicBezTo>
                  <a:cubicBezTo>
                    <a:pt x="4274" y="18753"/>
                    <a:pt x="4132" y="19130"/>
                    <a:pt x="4156" y="19201"/>
                  </a:cubicBezTo>
                  <a:cubicBezTo>
                    <a:pt x="4179" y="19342"/>
                    <a:pt x="4486" y="19554"/>
                    <a:pt x="4604" y="19554"/>
                  </a:cubicBezTo>
                  <a:cubicBezTo>
                    <a:pt x="4675" y="19554"/>
                    <a:pt x="5005" y="19319"/>
                    <a:pt x="5311" y="19060"/>
                  </a:cubicBezTo>
                  <a:cubicBezTo>
                    <a:pt x="5618" y="18801"/>
                    <a:pt x="5924" y="18541"/>
                    <a:pt x="5972" y="18518"/>
                  </a:cubicBezTo>
                  <a:cubicBezTo>
                    <a:pt x="6042" y="18518"/>
                    <a:pt x="6254" y="18659"/>
                    <a:pt x="6254" y="18659"/>
                  </a:cubicBezTo>
                  <a:cubicBezTo>
                    <a:pt x="6254" y="18659"/>
                    <a:pt x="6254" y="18659"/>
                    <a:pt x="6254" y="18659"/>
                  </a:cubicBezTo>
                  <a:cubicBezTo>
                    <a:pt x="6254" y="18659"/>
                    <a:pt x="6490" y="18777"/>
                    <a:pt x="6514" y="18848"/>
                  </a:cubicBezTo>
                  <a:cubicBezTo>
                    <a:pt x="6537" y="18895"/>
                    <a:pt x="6443" y="19272"/>
                    <a:pt x="6372" y="19648"/>
                  </a:cubicBezTo>
                  <a:cubicBezTo>
                    <a:pt x="6302" y="20049"/>
                    <a:pt x="6231" y="20449"/>
                    <a:pt x="6278" y="20520"/>
                  </a:cubicBezTo>
                  <a:cubicBezTo>
                    <a:pt x="6325" y="20638"/>
                    <a:pt x="6679" y="20779"/>
                    <a:pt x="6797" y="20732"/>
                  </a:cubicBezTo>
                  <a:cubicBezTo>
                    <a:pt x="6844" y="20732"/>
                    <a:pt x="7127" y="20426"/>
                    <a:pt x="7363" y="20096"/>
                  </a:cubicBezTo>
                  <a:cubicBezTo>
                    <a:pt x="7622" y="19790"/>
                    <a:pt x="7834" y="19460"/>
                    <a:pt x="7882" y="19436"/>
                  </a:cubicBezTo>
                  <a:cubicBezTo>
                    <a:pt x="7952" y="19389"/>
                    <a:pt x="8188" y="19507"/>
                    <a:pt x="8188" y="19507"/>
                  </a:cubicBezTo>
                  <a:cubicBezTo>
                    <a:pt x="8188" y="19507"/>
                    <a:pt x="8188" y="19507"/>
                    <a:pt x="8188" y="19507"/>
                  </a:cubicBezTo>
                  <a:cubicBezTo>
                    <a:pt x="8188" y="19507"/>
                    <a:pt x="8448" y="19554"/>
                    <a:pt x="8495" y="19625"/>
                  </a:cubicBezTo>
                  <a:cubicBezTo>
                    <a:pt x="8518" y="19648"/>
                    <a:pt x="8518" y="20049"/>
                    <a:pt x="8542" y="20449"/>
                  </a:cubicBezTo>
                  <a:cubicBezTo>
                    <a:pt x="8565" y="20850"/>
                    <a:pt x="8589" y="21250"/>
                    <a:pt x="8636" y="21297"/>
                  </a:cubicBezTo>
                  <a:cubicBezTo>
                    <a:pt x="8730" y="21392"/>
                    <a:pt x="9084" y="21462"/>
                    <a:pt x="9202" y="21392"/>
                  </a:cubicBezTo>
                  <a:cubicBezTo>
                    <a:pt x="9249" y="21368"/>
                    <a:pt x="9438" y="21015"/>
                    <a:pt x="9603" y="20638"/>
                  </a:cubicBezTo>
                  <a:cubicBezTo>
                    <a:pt x="9768" y="20284"/>
                    <a:pt x="9933" y="19908"/>
                    <a:pt x="9957" y="19884"/>
                  </a:cubicBezTo>
                  <a:cubicBezTo>
                    <a:pt x="10027" y="19813"/>
                    <a:pt x="10263" y="19860"/>
                    <a:pt x="10263" y="19860"/>
                  </a:cubicBezTo>
                  <a:cubicBezTo>
                    <a:pt x="10287" y="19884"/>
                    <a:pt x="10287" y="19884"/>
                    <a:pt x="10287" y="19884"/>
                  </a:cubicBezTo>
                  <a:cubicBezTo>
                    <a:pt x="10287" y="19884"/>
                    <a:pt x="10546" y="19860"/>
                    <a:pt x="10593" y="19908"/>
                  </a:cubicBezTo>
                  <a:cubicBezTo>
                    <a:pt x="10617" y="19931"/>
                    <a:pt x="10711" y="20332"/>
                    <a:pt x="10829" y="20708"/>
                  </a:cubicBezTo>
                  <a:cubicBezTo>
                    <a:pt x="10947" y="21085"/>
                    <a:pt x="11065" y="21462"/>
                    <a:pt x="11136" y="21509"/>
                  </a:cubicBezTo>
                  <a:cubicBezTo>
                    <a:pt x="11230" y="21580"/>
                    <a:pt x="11607" y="21556"/>
                    <a:pt x="11702" y="21486"/>
                  </a:cubicBezTo>
                  <a:cubicBezTo>
                    <a:pt x="11749" y="21439"/>
                    <a:pt x="11843" y="21038"/>
                    <a:pt x="11914" y="20661"/>
                  </a:cubicBezTo>
                  <a:cubicBezTo>
                    <a:pt x="12008" y="20261"/>
                    <a:pt x="12055" y="19860"/>
                    <a:pt x="12079" y="19837"/>
                  </a:cubicBezTo>
                  <a:cubicBezTo>
                    <a:pt x="12126" y="19766"/>
                    <a:pt x="12385" y="19743"/>
                    <a:pt x="12385" y="19743"/>
                  </a:cubicBezTo>
                  <a:cubicBezTo>
                    <a:pt x="12385" y="19743"/>
                    <a:pt x="12385" y="19743"/>
                    <a:pt x="12385" y="19743"/>
                  </a:cubicBezTo>
                  <a:cubicBezTo>
                    <a:pt x="12385" y="19743"/>
                    <a:pt x="12645" y="19696"/>
                    <a:pt x="12716" y="19719"/>
                  </a:cubicBezTo>
                  <a:cubicBezTo>
                    <a:pt x="12739" y="19743"/>
                    <a:pt x="12928" y="20096"/>
                    <a:pt x="13116" y="20426"/>
                  </a:cubicBezTo>
                  <a:cubicBezTo>
                    <a:pt x="13305" y="20779"/>
                    <a:pt x="13541" y="21132"/>
                    <a:pt x="13588" y="21156"/>
                  </a:cubicBezTo>
                  <a:cubicBezTo>
                    <a:pt x="13730" y="21203"/>
                    <a:pt x="14060" y="21085"/>
                    <a:pt x="14154" y="20991"/>
                  </a:cubicBezTo>
                  <a:cubicBezTo>
                    <a:pt x="14178" y="20944"/>
                    <a:pt x="14178" y="20544"/>
                    <a:pt x="14178" y="20120"/>
                  </a:cubicBezTo>
                  <a:cubicBezTo>
                    <a:pt x="14154" y="19719"/>
                    <a:pt x="14130" y="19342"/>
                    <a:pt x="14130" y="19295"/>
                  </a:cubicBezTo>
                  <a:cubicBezTo>
                    <a:pt x="14178" y="19201"/>
                    <a:pt x="14413" y="19154"/>
                    <a:pt x="14413" y="19154"/>
                  </a:cubicBezTo>
                  <a:cubicBezTo>
                    <a:pt x="14413" y="19154"/>
                    <a:pt x="14413" y="19154"/>
                    <a:pt x="14413" y="19154"/>
                  </a:cubicBezTo>
                  <a:cubicBezTo>
                    <a:pt x="14413" y="19154"/>
                    <a:pt x="14649" y="19012"/>
                    <a:pt x="14720" y="19036"/>
                  </a:cubicBezTo>
                  <a:cubicBezTo>
                    <a:pt x="14767" y="19036"/>
                    <a:pt x="15027" y="19342"/>
                    <a:pt x="15286" y="19648"/>
                  </a:cubicBezTo>
                  <a:cubicBezTo>
                    <a:pt x="15569" y="19931"/>
                    <a:pt x="15852" y="20214"/>
                    <a:pt x="15923" y="20237"/>
                  </a:cubicBezTo>
                  <a:cubicBezTo>
                    <a:pt x="16041" y="20237"/>
                    <a:pt x="16371" y="20049"/>
                    <a:pt x="16418" y="19931"/>
                  </a:cubicBezTo>
                  <a:cubicBezTo>
                    <a:pt x="16441" y="19884"/>
                    <a:pt x="16347" y="19484"/>
                    <a:pt x="16229" y="19107"/>
                  </a:cubicBezTo>
                  <a:cubicBezTo>
                    <a:pt x="16135" y="18706"/>
                    <a:pt x="15993" y="18329"/>
                    <a:pt x="16017" y="18306"/>
                  </a:cubicBezTo>
                  <a:cubicBezTo>
                    <a:pt x="16017" y="18212"/>
                    <a:pt x="16253" y="18094"/>
                    <a:pt x="16253" y="18094"/>
                  </a:cubicBezTo>
                  <a:cubicBezTo>
                    <a:pt x="16253" y="18094"/>
                    <a:pt x="16253" y="18094"/>
                    <a:pt x="16253" y="18094"/>
                  </a:cubicBezTo>
                  <a:cubicBezTo>
                    <a:pt x="16253" y="18094"/>
                    <a:pt x="16441" y="17905"/>
                    <a:pt x="16536" y="17905"/>
                  </a:cubicBezTo>
                  <a:cubicBezTo>
                    <a:pt x="16559" y="17905"/>
                    <a:pt x="16889" y="18141"/>
                    <a:pt x="17220" y="18377"/>
                  </a:cubicBezTo>
                  <a:cubicBezTo>
                    <a:pt x="17550" y="18589"/>
                    <a:pt x="17880" y="18801"/>
                    <a:pt x="17951" y="18801"/>
                  </a:cubicBezTo>
                  <a:cubicBezTo>
                    <a:pt x="18092" y="18777"/>
                    <a:pt x="18351" y="18518"/>
                    <a:pt x="18375" y="18400"/>
                  </a:cubicBezTo>
                  <a:cubicBezTo>
                    <a:pt x="18375" y="18353"/>
                    <a:pt x="18210" y="17976"/>
                    <a:pt x="18021" y="17623"/>
                  </a:cubicBezTo>
                  <a:cubicBezTo>
                    <a:pt x="17809" y="17269"/>
                    <a:pt x="17620" y="16940"/>
                    <a:pt x="17597" y="16893"/>
                  </a:cubicBezTo>
                  <a:cubicBezTo>
                    <a:pt x="17597" y="16798"/>
                    <a:pt x="17785" y="16633"/>
                    <a:pt x="17785" y="16633"/>
                  </a:cubicBezTo>
                  <a:cubicBezTo>
                    <a:pt x="17785" y="16633"/>
                    <a:pt x="17785" y="16633"/>
                    <a:pt x="17785" y="16633"/>
                  </a:cubicBezTo>
                  <a:cubicBezTo>
                    <a:pt x="17785" y="16633"/>
                    <a:pt x="17951" y="16421"/>
                    <a:pt x="18021" y="16398"/>
                  </a:cubicBezTo>
                  <a:cubicBezTo>
                    <a:pt x="18068" y="16398"/>
                    <a:pt x="18422" y="16539"/>
                    <a:pt x="18799" y="16681"/>
                  </a:cubicBezTo>
                  <a:cubicBezTo>
                    <a:pt x="19153" y="16822"/>
                    <a:pt x="19554" y="16963"/>
                    <a:pt x="19625" y="16940"/>
                  </a:cubicBezTo>
                  <a:cubicBezTo>
                    <a:pt x="19743" y="16893"/>
                    <a:pt x="19931" y="16586"/>
                    <a:pt x="19931" y="16445"/>
                  </a:cubicBezTo>
                  <a:cubicBezTo>
                    <a:pt x="19931" y="16398"/>
                    <a:pt x="19672" y="16068"/>
                    <a:pt x="19413" y="15785"/>
                  </a:cubicBezTo>
                  <a:cubicBezTo>
                    <a:pt x="19130" y="15479"/>
                    <a:pt x="18847" y="15197"/>
                    <a:pt x="18847" y="15173"/>
                  </a:cubicBezTo>
                  <a:cubicBezTo>
                    <a:pt x="18823" y="15079"/>
                    <a:pt x="18965" y="14867"/>
                    <a:pt x="18965" y="14867"/>
                  </a:cubicBezTo>
                  <a:cubicBezTo>
                    <a:pt x="18965" y="14867"/>
                    <a:pt x="18965" y="14867"/>
                    <a:pt x="18965" y="14867"/>
                  </a:cubicBezTo>
                  <a:cubicBezTo>
                    <a:pt x="18965" y="14867"/>
                    <a:pt x="19059" y="14631"/>
                    <a:pt x="19130" y="14584"/>
                  </a:cubicBezTo>
                  <a:cubicBezTo>
                    <a:pt x="19153" y="14561"/>
                    <a:pt x="19554" y="14631"/>
                    <a:pt x="19931" y="14678"/>
                  </a:cubicBezTo>
                  <a:cubicBezTo>
                    <a:pt x="20332" y="14749"/>
                    <a:pt x="20733" y="14773"/>
                    <a:pt x="20804" y="14725"/>
                  </a:cubicBezTo>
                  <a:cubicBezTo>
                    <a:pt x="20922" y="14678"/>
                    <a:pt x="21040" y="14325"/>
                    <a:pt x="20992" y="14207"/>
                  </a:cubicBezTo>
                  <a:cubicBezTo>
                    <a:pt x="20992" y="14137"/>
                    <a:pt x="20662" y="13901"/>
                    <a:pt x="20332" y="13665"/>
                  </a:cubicBezTo>
                  <a:cubicBezTo>
                    <a:pt x="20002" y="13430"/>
                    <a:pt x="19648" y="13242"/>
                    <a:pt x="19625" y="13194"/>
                  </a:cubicBezTo>
                  <a:cubicBezTo>
                    <a:pt x="19578" y="13124"/>
                    <a:pt x="19672" y="12888"/>
                    <a:pt x="19672" y="12888"/>
                  </a:cubicBezTo>
                  <a:cubicBezTo>
                    <a:pt x="19672" y="12888"/>
                    <a:pt x="19672" y="12888"/>
                    <a:pt x="19672" y="12888"/>
                  </a:cubicBezTo>
                  <a:cubicBezTo>
                    <a:pt x="19696" y="12888"/>
                    <a:pt x="19719" y="12629"/>
                    <a:pt x="19790" y="12582"/>
                  </a:cubicBezTo>
                  <a:cubicBezTo>
                    <a:pt x="19813" y="12535"/>
                    <a:pt x="20191" y="12535"/>
                    <a:pt x="20592" y="12488"/>
                  </a:cubicBezTo>
                  <a:cubicBezTo>
                    <a:pt x="20992" y="12441"/>
                    <a:pt x="21393" y="12370"/>
                    <a:pt x="21441" y="12323"/>
                  </a:cubicBezTo>
                  <a:cubicBezTo>
                    <a:pt x="21535" y="12229"/>
                    <a:pt x="21582" y="11875"/>
                    <a:pt x="21511" y="11758"/>
                  </a:cubicBezTo>
                  <a:cubicBezTo>
                    <a:pt x="21488" y="11710"/>
                    <a:pt x="21110" y="11546"/>
                    <a:pt x="20733" y="11404"/>
                  </a:cubicBezTo>
                  <a:close/>
                </a:path>
              </a:pathLst>
            </a:custGeom>
            <a:solidFill>
              <a:schemeClr val="accent4"/>
            </a:solidFill>
            <a:ln w="12700" cap="flat">
              <a:noFill/>
              <a:miter lim="400000"/>
            </a:ln>
            <a:effectLst/>
          </p:spPr>
          <p:txBody>
            <a:bodyPr wrap="square" lIns="34289" tIns="34289" rIns="34289" bIns="34289" numCol="1" anchor="t">
              <a:noAutofit/>
            </a:bodyPr>
            <a:lstStyle/>
            <a:p>
              <a:endParaRPr sz="1013"/>
            </a:p>
          </p:txBody>
        </p:sp>
        <p:sp>
          <p:nvSpPr>
            <p:cNvPr id="7" name="Shape 384">
              <a:extLst>
                <a:ext uri="{FF2B5EF4-FFF2-40B4-BE49-F238E27FC236}">
                  <a16:creationId xmlns:a16="http://schemas.microsoft.com/office/drawing/2014/main" id="{5F83EAA5-69EC-4766-9A87-4B95737C558C}"/>
                </a:ext>
              </a:extLst>
            </p:cNvPr>
            <p:cNvSpPr/>
            <p:nvPr/>
          </p:nvSpPr>
          <p:spPr>
            <a:xfrm rot="10800000" flipH="1">
              <a:off x="401728" y="417765"/>
              <a:ext cx="1418029" cy="1418905"/>
            </a:xfrm>
            <a:prstGeom prst="ellipse">
              <a:avLst/>
            </a:prstGeom>
            <a:solidFill>
              <a:schemeClr val="bg1"/>
            </a:solidFill>
            <a:ln w="12700" cap="flat">
              <a:noFill/>
              <a:miter lim="400000"/>
            </a:ln>
            <a:effectLst/>
          </p:spPr>
          <p:txBody>
            <a:bodyPr wrap="square" lIns="34289" tIns="34289" rIns="34289" bIns="34289" numCol="1" anchor="t">
              <a:noAutofit/>
            </a:bodyPr>
            <a:lstStyle/>
            <a:p>
              <a:endParaRPr sz="1013"/>
            </a:p>
          </p:txBody>
        </p:sp>
      </p:grpSp>
      <p:grpSp>
        <p:nvGrpSpPr>
          <p:cNvPr id="8" name="Group 385">
            <a:extLst>
              <a:ext uri="{FF2B5EF4-FFF2-40B4-BE49-F238E27FC236}">
                <a16:creationId xmlns:a16="http://schemas.microsoft.com/office/drawing/2014/main" id="{6A9B6AA5-296C-4E5D-BBFF-BA9A9E2CC8B5}"/>
              </a:ext>
            </a:extLst>
          </p:cNvPr>
          <p:cNvGrpSpPr/>
          <p:nvPr/>
        </p:nvGrpSpPr>
        <p:grpSpPr>
          <a:xfrm>
            <a:off x="4399118" y="1526167"/>
            <a:ext cx="918017" cy="919544"/>
            <a:chOff x="162568" y="177766"/>
            <a:chExt cx="1894676" cy="1897830"/>
          </a:xfrm>
        </p:grpSpPr>
        <p:sp>
          <p:nvSpPr>
            <p:cNvPr id="9" name="Shape 383">
              <a:extLst>
                <a:ext uri="{FF2B5EF4-FFF2-40B4-BE49-F238E27FC236}">
                  <a16:creationId xmlns:a16="http://schemas.microsoft.com/office/drawing/2014/main" id="{CA99D119-61AD-481F-ADAD-E1278FEB18EA}"/>
                </a:ext>
              </a:extLst>
            </p:cNvPr>
            <p:cNvSpPr/>
            <p:nvPr/>
          </p:nvSpPr>
          <p:spPr>
            <a:xfrm rot="10800000" flipH="1">
              <a:off x="162568" y="177766"/>
              <a:ext cx="1894676" cy="1897830"/>
            </a:xfrm>
            <a:custGeom>
              <a:avLst/>
              <a:gdLst/>
              <a:ahLst/>
              <a:cxnLst>
                <a:cxn ang="0">
                  <a:pos x="wd2" y="hd2"/>
                </a:cxn>
                <a:cxn ang="5400000">
                  <a:pos x="wd2" y="hd2"/>
                </a:cxn>
                <a:cxn ang="10800000">
                  <a:pos x="wd2" y="hd2"/>
                </a:cxn>
                <a:cxn ang="16200000">
                  <a:pos x="wd2" y="hd2"/>
                </a:cxn>
              </a:cxnLst>
              <a:rect l="0" t="0" r="r" b="b"/>
              <a:pathLst>
                <a:path w="21546" h="21552" extrusionOk="0">
                  <a:moveTo>
                    <a:pt x="20733" y="11404"/>
                  </a:moveTo>
                  <a:cubicBezTo>
                    <a:pt x="20356" y="11263"/>
                    <a:pt x="19979" y="11122"/>
                    <a:pt x="19955" y="11098"/>
                  </a:cubicBezTo>
                  <a:cubicBezTo>
                    <a:pt x="19884" y="11027"/>
                    <a:pt x="19931" y="10792"/>
                    <a:pt x="19931" y="10792"/>
                  </a:cubicBezTo>
                  <a:cubicBezTo>
                    <a:pt x="19931" y="10768"/>
                    <a:pt x="19931" y="10768"/>
                    <a:pt x="19931" y="10768"/>
                  </a:cubicBezTo>
                  <a:cubicBezTo>
                    <a:pt x="19931" y="10768"/>
                    <a:pt x="19908" y="10509"/>
                    <a:pt x="19955" y="10462"/>
                  </a:cubicBezTo>
                  <a:cubicBezTo>
                    <a:pt x="19979" y="10415"/>
                    <a:pt x="20356" y="10321"/>
                    <a:pt x="20733" y="10179"/>
                  </a:cubicBezTo>
                  <a:cubicBezTo>
                    <a:pt x="21110" y="10038"/>
                    <a:pt x="21488" y="9897"/>
                    <a:pt x="21511" y="9826"/>
                  </a:cubicBezTo>
                  <a:cubicBezTo>
                    <a:pt x="21582" y="9732"/>
                    <a:pt x="21535" y="9355"/>
                    <a:pt x="21441" y="9261"/>
                  </a:cubicBezTo>
                  <a:cubicBezTo>
                    <a:pt x="21417" y="9214"/>
                    <a:pt x="21016" y="9143"/>
                    <a:pt x="20615" y="9096"/>
                  </a:cubicBezTo>
                  <a:cubicBezTo>
                    <a:pt x="20214" y="9049"/>
                    <a:pt x="19813" y="9002"/>
                    <a:pt x="19790" y="8978"/>
                  </a:cubicBezTo>
                  <a:cubicBezTo>
                    <a:pt x="19696" y="8931"/>
                    <a:pt x="19672" y="8672"/>
                    <a:pt x="19672" y="8672"/>
                  </a:cubicBezTo>
                  <a:cubicBezTo>
                    <a:pt x="19672" y="8672"/>
                    <a:pt x="19672" y="8672"/>
                    <a:pt x="19672" y="8672"/>
                  </a:cubicBezTo>
                  <a:cubicBezTo>
                    <a:pt x="19672" y="8672"/>
                    <a:pt x="19601" y="8436"/>
                    <a:pt x="19625" y="8366"/>
                  </a:cubicBezTo>
                  <a:cubicBezTo>
                    <a:pt x="19648" y="8318"/>
                    <a:pt x="19979" y="8130"/>
                    <a:pt x="20332" y="7918"/>
                  </a:cubicBezTo>
                  <a:cubicBezTo>
                    <a:pt x="20662" y="7706"/>
                    <a:pt x="20992" y="7447"/>
                    <a:pt x="21016" y="7400"/>
                  </a:cubicBezTo>
                  <a:cubicBezTo>
                    <a:pt x="21063" y="7259"/>
                    <a:pt x="20922" y="6929"/>
                    <a:pt x="20827" y="6858"/>
                  </a:cubicBezTo>
                  <a:cubicBezTo>
                    <a:pt x="20757" y="6811"/>
                    <a:pt x="20356" y="6835"/>
                    <a:pt x="19955" y="6882"/>
                  </a:cubicBezTo>
                  <a:cubicBezTo>
                    <a:pt x="19554" y="6929"/>
                    <a:pt x="19177" y="6976"/>
                    <a:pt x="19130" y="6952"/>
                  </a:cubicBezTo>
                  <a:cubicBezTo>
                    <a:pt x="19035" y="6929"/>
                    <a:pt x="18965" y="6693"/>
                    <a:pt x="18965" y="6693"/>
                  </a:cubicBezTo>
                  <a:cubicBezTo>
                    <a:pt x="18965" y="6693"/>
                    <a:pt x="18965" y="6693"/>
                    <a:pt x="18965" y="6693"/>
                  </a:cubicBezTo>
                  <a:cubicBezTo>
                    <a:pt x="18965" y="6693"/>
                    <a:pt x="18823" y="6458"/>
                    <a:pt x="18823" y="6387"/>
                  </a:cubicBezTo>
                  <a:cubicBezTo>
                    <a:pt x="18847" y="6363"/>
                    <a:pt x="19130" y="6081"/>
                    <a:pt x="19413" y="5798"/>
                  </a:cubicBezTo>
                  <a:cubicBezTo>
                    <a:pt x="19672" y="5515"/>
                    <a:pt x="19955" y="5209"/>
                    <a:pt x="19955" y="5139"/>
                  </a:cubicBezTo>
                  <a:cubicBezTo>
                    <a:pt x="19955" y="4997"/>
                    <a:pt x="19766" y="4691"/>
                    <a:pt x="19648" y="4667"/>
                  </a:cubicBezTo>
                  <a:cubicBezTo>
                    <a:pt x="19578" y="4644"/>
                    <a:pt x="19200" y="4738"/>
                    <a:pt x="18799" y="4879"/>
                  </a:cubicBezTo>
                  <a:cubicBezTo>
                    <a:pt x="18422" y="4997"/>
                    <a:pt x="18068" y="5162"/>
                    <a:pt x="18021" y="5162"/>
                  </a:cubicBezTo>
                  <a:cubicBezTo>
                    <a:pt x="17927" y="5139"/>
                    <a:pt x="17785" y="4927"/>
                    <a:pt x="17785" y="4927"/>
                  </a:cubicBezTo>
                  <a:cubicBezTo>
                    <a:pt x="17785" y="4927"/>
                    <a:pt x="17785" y="4927"/>
                    <a:pt x="17785" y="4927"/>
                  </a:cubicBezTo>
                  <a:cubicBezTo>
                    <a:pt x="17785" y="4927"/>
                    <a:pt x="17620" y="4738"/>
                    <a:pt x="17597" y="4667"/>
                  </a:cubicBezTo>
                  <a:cubicBezTo>
                    <a:pt x="17597" y="4620"/>
                    <a:pt x="17809" y="4291"/>
                    <a:pt x="18021" y="3961"/>
                  </a:cubicBezTo>
                  <a:cubicBezTo>
                    <a:pt x="18234" y="3607"/>
                    <a:pt x="18422" y="3254"/>
                    <a:pt x="18399" y="3183"/>
                  </a:cubicBezTo>
                  <a:cubicBezTo>
                    <a:pt x="18375" y="3042"/>
                    <a:pt x="18116" y="2807"/>
                    <a:pt x="17998" y="2783"/>
                  </a:cubicBezTo>
                  <a:cubicBezTo>
                    <a:pt x="17927" y="2783"/>
                    <a:pt x="17573" y="2971"/>
                    <a:pt x="17243" y="3183"/>
                  </a:cubicBezTo>
                  <a:cubicBezTo>
                    <a:pt x="16889" y="3395"/>
                    <a:pt x="16559" y="3631"/>
                    <a:pt x="16512" y="3631"/>
                  </a:cubicBezTo>
                  <a:cubicBezTo>
                    <a:pt x="16441" y="3655"/>
                    <a:pt x="16253" y="3466"/>
                    <a:pt x="16253" y="3466"/>
                  </a:cubicBezTo>
                  <a:cubicBezTo>
                    <a:pt x="16253" y="3466"/>
                    <a:pt x="16253" y="3466"/>
                    <a:pt x="16253" y="3466"/>
                  </a:cubicBezTo>
                  <a:cubicBezTo>
                    <a:pt x="16253" y="3466"/>
                    <a:pt x="16041" y="3325"/>
                    <a:pt x="16017" y="3254"/>
                  </a:cubicBezTo>
                  <a:cubicBezTo>
                    <a:pt x="15993" y="3231"/>
                    <a:pt x="16135" y="2854"/>
                    <a:pt x="16253" y="2477"/>
                  </a:cubicBezTo>
                  <a:cubicBezTo>
                    <a:pt x="16371" y="2100"/>
                    <a:pt x="16465" y="1700"/>
                    <a:pt x="16441" y="1629"/>
                  </a:cubicBezTo>
                  <a:cubicBezTo>
                    <a:pt x="16394" y="1511"/>
                    <a:pt x="16088" y="1346"/>
                    <a:pt x="15946" y="1346"/>
                  </a:cubicBezTo>
                  <a:cubicBezTo>
                    <a:pt x="15899" y="1346"/>
                    <a:pt x="15592" y="1629"/>
                    <a:pt x="15310" y="1912"/>
                  </a:cubicBezTo>
                  <a:cubicBezTo>
                    <a:pt x="15027" y="2194"/>
                    <a:pt x="14767" y="2500"/>
                    <a:pt x="14720" y="2524"/>
                  </a:cubicBezTo>
                  <a:cubicBezTo>
                    <a:pt x="14649" y="2548"/>
                    <a:pt x="14413" y="2406"/>
                    <a:pt x="14413" y="2406"/>
                  </a:cubicBezTo>
                  <a:cubicBezTo>
                    <a:pt x="14413" y="2406"/>
                    <a:pt x="14413" y="2406"/>
                    <a:pt x="14413" y="2406"/>
                  </a:cubicBezTo>
                  <a:cubicBezTo>
                    <a:pt x="14413" y="2406"/>
                    <a:pt x="14178" y="2336"/>
                    <a:pt x="14130" y="2265"/>
                  </a:cubicBezTo>
                  <a:cubicBezTo>
                    <a:pt x="14107" y="2218"/>
                    <a:pt x="14154" y="1841"/>
                    <a:pt x="14178" y="1440"/>
                  </a:cubicBezTo>
                  <a:cubicBezTo>
                    <a:pt x="14225" y="1040"/>
                    <a:pt x="14225" y="640"/>
                    <a:pt x="14178" y="592"/>
                  </a:cubicBezTo>
                  <a:cubicBezTo>
                    <a:pt x="14107" y="475"/>
                    <a:pt x="13753" y="380"/>
                    <a:pt x="13635" y="428"/>
                  </a:cubicBezTo>
                  <a:cubicBezTo>
                    <a:pt x="13588" y="428"/>
                    <a:pt x="13352" y="781"/>
                    <a:pt x="13140" y="1111"/>
                  </a:cubicBezTo>
                  <a:cubicBezTo>
                    <a:pt x="12928" y="1464"/>
                    <a:pt x="12739" y="1817"/>
                    <a:pt x="12716" y="1841"/>
                  </a:cubicBezTo>
                  <a:cubicBezTo>
                    <a:pt x="12645" y="1888"/>
                    <a:pt x="12385" y="1817"/>
                    <a:pt x="12385" y="1817"/>
                  </a:cubicBezTo>
                  <a:cubicBezTo>
                    <a:pt x="12385" y="1794"/>
                    <a:pt x="12385" y="1794"/>
                    <a:pt x="12385" y="1794"/>
                  </a:cubicBezTo>
                  <a:cubicBezTo>
                    <a:pt x="12385" y="1794"/>
                    <a:pt x="12126" y="1794"/>
                    <a:pt x="12079" y="1723"/>
                  </a:cubicBezTo>
                  <a:cubicBezTo>
                    <a:pt x="12055" y="1700"/>
                    <a:pt x="12008" y="1299"/>
                    <a:pt x="11937" y="922"/>
                  </a:cubicBezTo>
                  <a:cubicBezTo>
                    <a:pt x="11867" y="522"/>
                    <a:pt x="11796" y="121"/>
                    <a:pt x="11749" y="74"/>
                  </a:cubicBezTo>
                  <a:cubicBezTo>
                    <a:pt x="11631" y="-20"/>
                    <a:pt x="11277" y="-20"/>
                    <a:pt x="11159" y="51"/>
                  </a:cubicBezTo>
                  <a:cubicBezTo>
                    <a:pt x="11112" y="74"/>
                    <a:pt x="10971" y="451"/>
                    <a:pt x="10853" y="852"/>
                  </a:cubicBezTo>
                  <a:cubicBezTo>
                    <a:pt x="10735" y="1228"/>
                    <a:pt x="10617" y="1605"/>
                    <a:pt x="10593" y="1652"/>
                  </a:cubicBezTo>
                  <a:cubicBezTo>
                    <a:pt x="10523" y="1700"/>
                    <a:pt x="10287" y="1676"/>
                    <a:pt x="10287" y="1676"/>
                  </a:cubicBezTo>
                  <a:cubicBezTo>
                    <a:pt x="10263" y="1676"/>
                    <a:pt x="10263" y="1676"/>
                    <a:pt x="10263" y="1676"/>
                  </a:cubicBezTo>
                  <a:cubicBezTo>
                    <a:pt x="10263" y="1676"/>
                    <a:pt x="10027" y="1723"/>
                    <a:pt x="9957" y="1676"/>
                  </a:cubicBezTo>
                  <a:cubicBezTo>
                    <a:pt x="9910" y="1652"/>
                    <a:pt x="9792" y="1299"/>
                    <a:pt x="9627" y="922"/>
                  </a:cubicBezTo>
                  <a:cubicBezTo>
                    <a:pt x="9485" y="545"/>
                    <a:pt x="9296" y="192"/>
                    <a:pt x="9249" y="145"/>
                  </a:cubicBezTo>
                  <a:cubicBezTo>
                    <a:pt x="9131" y="98"/>
                    <a:pt x="8778" y="168"/>
                    <a:pt x="8683" y="263"/>
                  </a:cubicBezTo>
                  <a:cubicBezTo>
                    <a:pt x="8636" y="286"/>
                    <a:pt x="8589" y="710"/>
                    <a:pt x="8542" y="1087"/>
                  </a:cubicBezTo>
                  <a:cubicBezTo>
                    <a:pt x="8518" y="1511"/>
                    <a:pt x="8518" y="1888"/>
                    <a:pt x="8495" y="1935"/>
                  </a:cubicBezTo>
                  <a:cubicBezTo>
                    <a:pt x="8448" y="2006"/>
                    <a:pt x="8188" y="2053"/>
                    <a:pt x="8188" y="2053"/>
                  </a:cubicBezTo>
                  <a:cubicBezTo>
                    <a:pt x="8188" y="2053"/>
                    <a:pt x="8188" y="2053"/>
                    <a:pt x="8188" y="2053"/>
                  </a:cubicBezTo>
                  <a:cubicBezTo>
                    <a:pt x="8188" y="2053"/>
                    <a:pt x="7952" y="2147"/>
                    <a:pt x="7882" y="2124"/>
                  </a:cubicBezTo>
                  <a:cubicBezTo>
                    <a:pt x="7834" y="2100"/>
                    <a:pt x="7622" y="1770"/>
                    <a:pt x="7386" y="1464"/>
                  </a:cubicBezTo>
                  <a:cubicBezTo>
                    <a:pt x="7151" y="1134"/>
                    <a:pt x="6891" y="804"/>
                    <a:pt x="6820" y="804"/>
                  </a:cubicBezTo>
                  <a:cubicBezTo>
                    <a:pt x="6703" y="757"/>
                    <a:pt x="6372" y="922"/>
                    <a:pt x="6302" y="1016"/>
                  </a:cubicBezTo>
                  <a:cubicBezTo>
                    <a:pt x="6278" y="1087"/>
                    <a:pt x="6325" y="1488"/>
                    <a:pt x="6372" y="1888"/>
                  </a:cubicBezTo>
                  <a:cubicBezTo>
                    <a:pt x="6443" y="2265"/>
                    <a:pt x="6514" y="2665"/>
                    <a:pt x="6514" y="2712"/>
                  </a:cubicBezTo>
                  <a:cubicBezTo>
                    <a:pt x="6490" y="2783"/>
                    <a:pt x="6254" y="2877"/>
                    <a:pt x="6254" y="2877"/>
                  </a:cubicBezTo>
                  <a:cubicBezTo>
                    <a:pt x="6254" y="2877"/>
                    <a:pt x="6254" y="2877"/>
                    <a:pt x="6254" y="2877"/>
                  </a:cubicBezTo>
                  <a:cubicBezTo>
                    <a:pt x="6254" y="2877"/>
                    <a:pt x="6042" y="3042"/>
                    <a:pt x="5948" y="3019"/>
                  </a:cubicBezTo>
                  <a:cubicBezTo>
                    <a:pt x="5924" y="3019"/>
                    <a:pt x="5641" y="2759"/>
                    <a:pt x="5335" y="2500"/>
                  </a:cubicBezTo>
                  <a:cubicBezTo>
                    <a:pt x="5028" y="2241"/>
                    <a:pt x="4698" y="1982"/>
                    <a:pt x="4627" y="1982"/>
                  </a:cubicBezTo>
                  <a:cubicBezTo>
                    <a:pt x="4510" y="1982"/>
                    <a:pt x="4203" y="2218"/>
                    <a:pt x="4179" y="2336"/>
                  </a:cubicBezTo>
                  <a:cubicBezTo>
                    <a:pt x="4156" y="2383"/>
                    <a:pt x="4297" y="2759"/>
                    <a:pt x="4439" y="3136"/>
                  </a:cubicBezTo>
                  <a:cubicBezTo>
                    <a:pt x="4604" y="3513"/>
                    <a:pt x="4769" y="3867"/>
                    <a:pt x="4769" y="3914"/>
                  </a:cubicBezTo>
                  <a:cubicBezTo>
                    <a:pt x="4769" y="4008"/>
                    <a:pt x="4557" y="4149"/>
                    <a:pt x="4557" y="4149"/>
                  </a:cubicBezTo>
                  <a:cubicBezTo>
                    <a:pt x="4557" y="4149"/>
                    <a:pt x="4557" y="4149"/>
                    <a:pt x="4557" y="4149"/>
                  </a:cubicBezTo>
                  <a:cubicBezTo>
                    <a:pt x="4557" y="4149"/>
                    <a:pt x="4368" y="4338"/>
                    <a:pt x="4297" y="4361"/>
                  </a:cubicBezTo>
                  <a:cubicBezTo>
                    <a:pt x="4250" y="4361"/>
                    <a:pt x="3920" y="4173"/>
                    <a:pt x="3566" y="3984"/>
                  </a:cubicBezTo>
                  <a:cubicBezTo>
                    <a:pt x="3213" y="3796"/>
                    <a:pt x="2835" y="3631"/>
                    <a:pt x="2765" y="3655"/>
                  </a:cubicBezTo>
                  <a:cubicBezTo>
                    <a:pt x="2647" y="3678"/>
                    <a:pt x="2411" y="3961"/>
                    <a:pt x="2411" y="4079"/>
                  </a:cubicBezTo>
                  <a:cubicBezTo>
                    <a:pt x="2411" y="4149"/>
                    <a:pt x="2623" y="4479"/>
                    <a:pt x="2859" y="4809"/>
                  </a:cubicBezTo>
                  <a:cubicBezTo>
                    <a:pt x="3095" y="5139"/>
                    <a:pt x="3330" y="5445"/>
                    <a:pt x="3354" y="5492"/>
                  </a:cubicBezTo>
                  <a:cubicBezTo>
                    <a:pt x="3354" y="5586"/>
                    <a:pt x="3189" y="5775"/>
                    <a:pt x="3189" y="5775"/>
                  </a:cubicBezTo>
                  <a:cubicBezTo>
                    <a:pt x="3189" y="5775"/>
                    <a:pt x="3189" y="5775"/>
                    <a:pt x="3189" y="5775"/>
                  </a:cubicBezTo>
                  <a:cubicBezTo>
                    <a:pt x="3189" y="5775"/>
                    <a:pt x="3071" y="6010"/>
                    <a:pt x="3000" y="6034"/>
                  </a:cubicBezTo>
                  <a:cubicBezTo>
                    <a:pt x="2953" y="6034"/>
                    <a:pt x="2576" y="5939"/>
                    <a:pt x="2199" y="5822"/>
                  </a:cubicBezTo>
                  <a:cubicBezTo>
                    <a:pt x="1798" y="5727"/>
                    <a:pt x="1397" y="5657"/>
                    <a:pt x="1350" y="5680"/>
                  </a:cubicBezTo>
                  <a:cubicBezTo>
                    <a:pt x="1208" y="5751"/>
                    <a:pt x="1067" y="6081"/>
                    <a:pt x="1090" y="6199"/>
                  </a:cubicBezTo>
                  <a:cubicBezTo>
                    <a:pt x="1090" y="6246"/>
                    <a:pt x="1397" y="6552"/>
                    <a:pt x="1680" y="6811"/>
                  </a:cubicBezTo>
                  <a:cubicBezTo>
                    <a:pt x="1986" y="7070"/>
                    <a:pt x="2293" y="7306"/>
                    <a:pt x="2316" y="7353"/>
                  </a:cubicBezTo>
                  <a:cubicBezTo>
                    <a:pt x="2364" y="7447"/>
                    <a:pt x="2246" y="7659"/>
                    <a:pt x="2246" y="7659"/>
                  </a:cubicBezTo>
                  <a:cubicBezTo>
                    <a:pt x="2246" y="7659"/>
                    <a:pt x="2246" y="7659"/>
                    <a:pt x="2246" y="7659"/>
                  </a:cubicBezTo>
                  <a:cubicBezTo>
                    <a:pt x="2222" y="7659"/>
                    <a:pt x="2175" y="7918"/>
                    <a:pt x="2104" y="7965"/>
                  </a:cubicBezTo>
                  <a:cubicBezTo>
                    <a:pt x="2081" y="7989"/>
                    <a:pt x="1680" y="7965"/>
                    <a:pt x="1279" y="7942"/>
                  </a:cubicBezTo>
                  <a:cubicBezTo>
                    <a:pt x="878" y="7942"/>
                    <a:pt x="477" y="7965"/>
                    <a:pt x="430" y="8012"/>
                  </a:cubicBezTo>
                  <a:cubicBezTo>
                    <a:pt x="312" y="8083"/>
                    <a:pt x="241" y="8436"/>
                    <a:pt x="289" y="8554"/>
                  </a:cubicBezTo>
                  <a:cubicBezTo>
                    <a:pt x="312" y="8625"/>
                    <a:pt x="666" y="8837"/>
                    <a:pt x="1020" y="9002"/>
                  </a:cubicBezTo>
                  <a:cubicBezTo>
                    <a:pt x="1373" y="9190"/>
                    <a:pt x="1727" y="9355"/>
                    <a:pt x="1774" y="9402"/>
                  </a:cubicBezTo>
                  <a:cubicBezTo>
                    <a:pt x="1821" y="9473"/>
                    <a:pt x="1751" y="9708"/>
                    <a:pt x="1751" y="9708"/>
                  </a:cubicBezTo>
                  <a:cubicBezTo>
                    <a:pt x="1751" y="9732"/>
                    <a:pt x="1751" y="9732"/>
                    <a:pt x="1751" y="9732"/>
                  </a:cubicBezTo>
                  <a:cubicBezTo>
                    <a:pt x="1751" y="9732"/>
                    <a:pt x="1751" y="9967"/>
                    <a:pt x="1680" y="10038"/>
                  </a:cubicBezTo>
                  <a:cubicBezTo>
                    <a:pt x="1656" y="10062"/>
                    <a:pt x="1279" y="10132"/>
                    <a:pt x="878" y="10226"/>
                  </a:cubicBezTo>
                  <a:cubicBezTo>
                    <a:pt x="501" y="10321"/>
                    <a:pt x="100" y="10415"/>
                    <a:pt x="53" y="10462"/>
                  </a:cubicBezTo>
                  <a:cubicBezTo>
                    <a:pt x="-18" y="10580"/>
                    <a:pt x="-18" y="10933"/>
                    <a:pt x="53" y="11051"/>
                  </a:cubicBezTo>
                  <a:cubicBezTo>
                    <a:pt x="100" y="11098"/>
                    <a:pt x="477" y="11216"/>
                    <a:pt x="878" y="11310"/>
                  </a:cubicBezTo>
                  <a:cubicBezTo>
                    <a:pt x="1255" y="11404"/>
                    <a:pt x="1656" y="11498"/>
                    <a:pt x="1680" y="11522"/>
                  </a:cubicBezTo>
                  <a:cubicBezTo>
                    <a:pt x="1751" y="11569"/>
                    <a:pt x="1751" y="11828"/>
                    <a:pt x="1751" y="11828"/>
                  </a:cubicBezTo>
                  <a:cubicBezTo>
                    <a:pt x="1751" y="11828"/>
                    <a:pt x="1751" y="11828"/>
                    <a:pt x="1751" y="11828"/>
                  </a:cubicBezTo>
                  <a:cubicBezTo>
                    <a:pt x="1751" y="11828"/>
                    <a:pt x="1798" y="12087"/>
                    <a:pt x="1774" y="12158"/>
                  </a:cubicBezTo>
                  <a:cubicBezTo>
                    <a:pt x="1751" y="12205"/>
                    <a:pt x="1373" y="12346"/>
                    <a:pt x="1020" y="12535"/>
                  </a:cubicBezTo>
                  <a:cubicBezTo>
                    <a:pt x="666" y="12700"/>
                    <a:pt x="312" y="12888"/>
                    <a:pt x="289" y="12959"/>
                  </a:cubicBezTo>
                  <a:cubicBezTo>
                    <a:pt x="218" y="13077"/>
                    <a:pt x="312" y="13430"/>
                    <a:pt x="406" y="13501"/>
                  </a:cubicBezTo>
                  <a:cubicBezTo>
                    <a:pt x="454" y="13548"/>
                    <a:pt x="854" y="13571"/>
                    <a:pt x="1255" y="13595"/>
                  </a:cubicBezTo>
                  <a:cubicBezTo>
                    <a:pt x="1656" y="13595"/>
                    <a:pt x="2057" y="13571"/>
                    <a:pt x="2104" y="13595"/>
                  </a:cubicBezTo>
                  <a:cubicBezTo>
                    <a:pt x="2175" y="13642"/>
                    <a:pt x="2246" y="13901"/>
                    <a:pt x="2246" y="13901"/>
                  </a:cubicBezTo>
                  <a:cubicBezTo>
                    <a:pt x="2246" y="13901"/>
                    <a:pt x="2246" y="13901"/>
                    <a:pt x="2246" y="13901"/>
                  </a:cubicBezTo>
                  <a:cubicBezTo>
                    <a:pt x="2246" y="13901"/>
                    <a:pt x="2340" y="14137"/>
                    <a:pt x="2316" y="14207"/>
                  </a:cubicBezTo>
                  <a:cubicBezTo>
                    <a:pt x="2316" y="14254"/>
                    <a:pt x="2010" y="14466"/>
                    <a:pt x="1680" y="14725"/>
                  </a:cubicBezTo>
                  <a:cubicBezTo>
                    <a:pt x="1373" y="14985"/>
                    <a:pt x="1090" y="15267"/>
                    <a:pt x="1067" y="15314"/>
                  </a:cubicBezTo>
                  <a:cubicBezTo>
                    <a:pt x="1043" y="15456"/>
                    <a:pt x="1208" y="15785"/>
                    <a:pt x="1326" y="15833"/>
                  </a:cubicBezTo>
                  <a:cubicBezTo>
                    <a:pt x="1373" y="15856"/>
                    <a:pt x="1774" y="15809"/>
                    <a:pt x="2175" y="15715"/>
                  </a:cubicBezTo>
                  <a:cubicBezTo>
                    <a:pt x="2576" y="15621"/>
                    <a:pt x="2953" y="15526"/>
                    <a:pt x="3000" y="15526"/>
                  </a:cubicBezTo>
                  <a:cubicBezTo>
                    <a:pt x="3071" y="15550"/>
                    <a:pt x="3189" y="15785"/>
                    <a:pt x="3189" y="15785"/>
                  </a:cubicBezTo>
                  <a:cubicBezTo>
                    <a:pt x="3189" y="15785"/>
                    <a:pt x="3189" y="15785"/>
                    <a:pt x="3189" y="15785"/>
                  </a:cubicBezTo>
                  <a:cubicBezTo>
                    <a:pt x="3189" y="15785"/>
                    <a:pt x="3354" y="15997"/>
                    <a:pt x="3354" y="16068"/>
                  </a:cubicBezTo>
                  <a:cubicBezTo>
                    <a:pt x="3354" y="16115"/>
                    <a:pt x="3095" y="16398"/>
                    <a:pt x="2859" y="16728"/>
                  </a:cubicBezTo>
                  <a:cubicBezTo>
                    <a:pt x="2599" y="17034"/>
                    <a:pt x="2387" y="17387"/>
                    <a:pt x="2387" y="17434"/>
                  </a:cubicBezTo>
                  <a:cubicBezTo>
                    <a:pt x="2387" y="17576"/>
                    <a:pt x="2623" y="17858"/>
                    <a:pt x="2741" y="17882"/>
                  </a:cubicBezTo>
                  <a:cubicBezTo>
                    <a:pt x="2812" y="17905"/>
                    <a:pt x="3189" y="17741"/>
                    <a:pt x="3543" y="17576"/>
                  </a:cubicBezTo>
                  <a:cubicBezTo>
                    <a:pt x="3896" y="17387"/>
                    <a:pt x="4250" y="17199"/>
                    <a:pt x="4297" y="17199"/>
                  </a:cubicBezTo>
                  <a:cubicBezTo>
                    <a:pt x="4392" y="17199"/>
                    <a:pt x="4557" y="17411"/>
                    <a:pt x="4557" y="17411"/>
                  </a:cubicBezTo>
                  <a:cubicBezTo>
                    <a:pt x="4557" y="17411"/>
                    <a:pt x="4557" y="17411"/>
                    <a:pt x="4557" y="17411"/>
                  </a:cubicBezTo>
                  <a:cubicBezTo>
                    <a:pt x="4557" y="17411"/>
                    <a:pt x="4745" y="17576"/>
                    <a:pt x="4769" y="17646"/>
                  </a:cubicBezTo>
                  <a:cubicBezTo>
                    <a:pt x="4769" y="17670"/>
                    <a:pt x="4604" y="18023"/>
                    <a:pt x="4439" y="18400"/>
                  </a:cubicBezTo>
                  <a:cubicBezTo>
                    <a:pt x="4274" y="18753"/>
                    <a:pt x="4132" y="19130"/>
                    <a:pt x="4156" y="19201"/>
                  </a:cubicBezTo>
                  <a:cubicBezTo>
                    <a:pt x="4179" y="19342"/>
                    <a:pt x="4486" y="19554"/>
                    <a:pt x="4604" y="19554"/>
                  </a:cubicBezTo>
                  <a:cubicBezTo>
                    <a:pt x="4675" y="19554"/>
                    <a:pt x="5005" y="19319"/>
                    <a:pt x="5311" y="19060"/>
                  </a:cubicBezTo>
                  <a:cubicBezTo>
                    <a:pt x="5618" y="18801"/>
                    <a:pt x="5924" y="18541"/>
                    <a:pt x="5972" y="18518"/>
                  </a:cubicBezTo>
                  <a:cubicBezTo>
                    <a:pt x="6042" y="18518"/>
                    <a:pt x="6254" y="18659"/>
                    <a:pt x="6254" y="18659"/>
                  </a:cubicBezTo>
                  <a:cubicBezTo>
                    <a:pt x="6254" y="18659"/>
                    <a:pt x="6254" y="18659"/>
                    <a:pt x="6254" y="18659"/>
                  </a:cubicBezTo>
                  <a:cubicBezTo>
                    <a:pt x="6254" y="18659"/>
                    <a:pt x="6490" y="18777"/>
                    <a:pt x="6514" y="18848"/>
                  </a:cubicBezTo>
                  <a:cubicBezTo>
                    <a:pt x="6537" y="18895"/>
                    <a:pt x="6443" y="19272"/>
                    <a:pt x="6372" y="19648"/>
                  </a:cubicBezTo>
                  <a:cubicBezTo>
                    <a:pt x="6302" y="20049"/>
                    <a:pt x="6231" y="20449"/>
                    <a:pt x="6278" y="20520"/>
                  </a:cubicBezTo>
                  <a:cubicBezTo>
                    <a:pt x="6325" y="20638"/>
                    <a:pt x="6679" y="20779"/>
                    <a:pt x="6797" y="20732"/>
                  </a:cubicBezTo>
                  <a:cubicBezTo>
                    <a:pt x="6844" y="20732"/>
                    <a:pt x="7127" y="20426"/>
                    <a:pt x="7363" y="20096"/>
                  </a:cubicBezTo>
                  <a:cubicBezTo>
                    <a:pt x="7622" y="19790"/>
                    <a:pt x="7834" y="19460"/>
                    <a:pt x="7882" y="19436"/>
                  </a:cubicBezTo>
                  <a:cubicBezTo>
                    <a:pt x="7952" y="19389"/>
                    <a:pt x="8188" y="19507"/>
                    <a:pt x="8188" y="19507"/>
                  </a:cubicBezTo>
                  <a:cubicBezTo>
                    <a:pt x="8188" y="19507"/>
                    <a:pt x="8188" y="19507"/>
                    <a:pt x="8188" y="19507"/>
                  </a:cubicBezTo>
                  <a:cubicBezTo>
                    <a:pt x="8188" y="19507"/>
                    <a:pt x="8448" y="19554"/>
                    <a:pt x="8495" y="19625"/>
                  </a:cubicBezTo>
                  <a:cubicBezTo>
                    <a:pt x="8518" y="19648"/>
                    <a:pt x="8518" y="20049"/>
                    <a:pt x="8542" y="20449"/>
                  </a:cubicBezTo>
                  <a:cubicBezTo>
                    <a:pt x="8565" y="20850"/>
                    <a:pt x="8589" y="21250"/>
                    <a:pt x="8636" y="21297"/>
                  </a:cubicBezTo>
                  <a:cubicBezTo>
                    <a:pt x="8730" y="21392"/>
                    <a:pt x="9084" y="21462"/>
                    <a:pt x="9202" y="21392"/>
                  </a:cubicBezTo>
                  <a:cubicBezTo>
                    <a:pt x="9249" y="21368"/>
                    <a:pt x="9438" y="21015"/>
                    <a:pt x="9603" y="20638"/>
                  </a:cubicBezTo>
                  <a:cubicBezTo>
                    <a:pt x="9768" y="20284"/>
                    <a:pt x="9933" y="19908"/>
                    <a:pt x="9957" y="19884"/>
                  </a:cubicBezTo>
                  <a:cubicBezTo>
                    <a:pt x="10027" y="19813"/>
                    <a:pt x="10263" y="19860"/>
                    <a:pt x="10263" y="19860"/>
                  </a:cubicBezTo>
                  <a:cubicBezTo>
                    <a:pt x="10287" y="19884"/>
                    <a:pt x="10287" y="19884"/>
                    <a:pt x="10287" y="19884"/>
                  </a:cubicBezTo>
                  <a:cubicBezTo>
                    <a:pt x="10287" y="19884"/>
                    <a:pt x="10546" y="19860"/>
                    <a:pt x="10593" y="19908"/>
                  </a:cubicBezTo>
                  <a:cubicBezTo>
                    <a:pt x="10617" y="19931"/>
                    <a:pt x="10711" y="20332"/>
                    <a:pt x="10829" y="20708"/>
                  </a:cubicBezTo>
                  <a:cubicBezTo>
                    <a:pt x="10947" y="21085"/>
                    <a:pt x="11065" y="21462"/>
                    <a:pt x="11136" y="21509"/>
                  </a:cubicBezTo>
                  <a:cubicBezTo>
                    <a:pt x="11230" y="21580"/>
                    <a:pt x="11607" y="21556"/>
                    <a:pt x="11702" y="21486"/>
                  </a:cubicBezTo>
                  <a:cubicBezTo>
                    <a:pt x="11749" y="21439"/>
                    <a:pt x="11843" y="21038"/>
                    <a:pt x="11914" y="20661"/>
                  </a:cubicBezTo>
                  <a:cubicBezTo>
                    <a:pt x="12008" y="20261"/>
                    <a:pt x="12055" y="19860"/>
                    <a:pt x="12079" y="19837"/>
                  </a:cubicBezTo>
                  <a:cubicBezTo>
                    <a:pt x="12126" y="19766"/>
                    <a:pt x="12385" y="19743"/>
                    <a:pt x="12385" y="19743"/>
                  </a:cubicBezTo>
                  <a:cubicBezTo>
                    <a:pt x="12385" y="19743"/>
                    <a:pt x="12385" y="19743"/>
                    <a:pt x="12385" y="19743"/>
                  </a:cubicBezTo>
                  <a:cubicBezTo>
                    <a:pt x="12385" y="19743"/>
                    <a:pt x="12645" y="19696"/>
                    <a:pt x="12716" y="19719"/>
                  </a:cubicBezTo>
                  <a:cubicBezTo>
                    <a:pt x="12739" y="19743"/>
                    <a:pt x="12928" y="20096"/>
                    <a:pt x="13116" y="20426"/>
                  </a:cubicBezTo>
                  <a:cubicBezTo>
                    <a:pt x="13305" y="20779"/>
                    <a:pt x="13541" y="21132"/>
                    <a:pt x="13588" y="21156"/>
                  </a:cubicBezTo>
                  <a:cubicBezTo>
                    <a:pt x="13730" y="21203"/>
                    <a:pt x="14060" y="21085"/>
                    <a:pt x="14154" y="20991"/>
                  </a:cubicBezTo>
                  <a:cubicBezTo>
                    <a:pt x="14178" y="20944"/>
                    <a:pt x="14178" y="20544"/>
                    <a:pt x="14178" y="20120"/>
                  </a:cubicBezTo>
                  <a:cubicBezTo>
                    <a:pt x="14154" y="19719"/>
                    <a:pt x="14130" y="19342"/>
                    <a:pt x="14130" y="19295"/>
                  </a:cubicBezTo>
                  <a:cubicBezTo>
                    <a:pt x="14178" y="19201"/>
                    <a:pt x="14413" y="19154"/>
                    <a:pt x="14413" y="19154"/>
                  </a:cubicBezTo>
                  <a:cubicBezTo>
                    <a:pt x="14413" y="19154"/>
                    <a:pt x="14413" y="19154"/>
                    <a:pt x="14413" y="19154"/>
                  </a:cubicBezTo>
                  <a:cubicBezTo>
                    <a:pt x="14413" y="19154"/>
                    <a:pt x="14649" y="19012"/>
                    <a:pt x="14720" y="19036"/>
                  </a:cubicBezTo>
                  <a:cubicBezTo>
                    <a:pt x="14767" y="19036"/>
                    <a:pt x="15027" y="19342"/>
                    <a:pt x="15286" y="19648"/>
                  </a:cubicBezTo>
                  <a:cubicBezTo>
                    <a:pt x="15569" y="19931"/>
                    <a:pt x="15852" y="20214"/>
                    <a:pt x="15923" y="20237"/>
                  </a:cubicBezTo>
                  <a:cubicBezTo>
                    <a:pt x="16041" y="20237"/>
                    <a:pt x="16371" y="20049"/>
                    <a:pt x="16418" y="19931"/>
                  </a:cubicBezTo>
                  <a:cubicBezTo>
                    <a:pt x="16441" y="19884"/>
                    <a:pt x="16347" y="19484"/>
                    <a:pt x="16229" y="19107"/>
                  </a:cubicBezTo>
                  <a:cubicBezTo>
                    <a:pt x="16135" y="18706"/>
                    <a:pt x="15993" y="18329"/>
                    <a:pt x="16017" y="18306"/>
                  </a:cubicBezTo>
                  <a:cubicBezTo>
                    <a:pt x="16017" y="18212"/>
                    <a:pt x="16253" y="18094"/>
                    <a:pt x="16253" y="18094"/>
                  </a:cubicBezTo>
                  <a:cubicBezTo>
                    <a:pt x="16253" y="18094"/>
                    <a:pt x="16253" y="18094"/>
                    <a:pt x="16253" y="18094"/>
                  </a:cubicBezTo>
                  <a:cubicBezTo>
                    <a:pt x="16253" y="18094"/>
                    <a:pt x="16441" y="17905"/>
                    <a:pt x="16536" y="17905"/>
                  </a:cubicBezTo>
                  <a:cubicBezTo>
                    <a:pt x="16559" y="17905"/>
                    <a:pt x="16889" y="18141"/>
                    <a:pt x="17220" y="18377"/>
                  </a:cubicBezTo>
                  <a:cubicBezTo>
                    <a:pt x="17550" y="18589"/>
                    <a:pt x="17880" y="18801"/>
                    <a:pt x="17951" y="18801"/>
                  </a:cubicBezTo>
                  <a:cubicBezTo>
                    <a:pt x="18092" y="18777"/>
                    <a:pt x="18351" y="18518"/>
                    <a:pt x="18375" y="18400"/>
                  </a:cubicBezTo>
                  <a:cubicBezTo>
                    <a:pt x="18375" y="18353"/>
                    <a:pt x="18210" y="17976"/>
                    <a:pt x="18021" y="17623"/>
                  </a:cubicBezTo>
                  <a:cubicBezTo>
                    <a:pt x="17809" y="17269"/>
                    <a:pt x="17620" y="16940"/>
                    <a:pt x="17597" y="16893"/>
                  </a:cubicBezTo>
                  <a:cubicBezTo>
                    <a:pt x="17597" y="16798"/>
                    <a:pt x="17785" y="16633"/>
                    <a:pt x="17785" y="16633"/>
                  </a:cubicBezTo>
                  <a:cubicBezTo>
                    <a:pt x="17785" y="16633"/>
                    <a:pt x="17785" y="16633"/>
                    <a:pt x="17785" y="16633"/>
                  </a:cubicBezTo>
                  <a:cubicBezTo>
                    <a:pt x="17785" y="16633"/>
                    <a:pt x="17951" y="16421"/>
                    <a:pt x="18021" y="16398"/>
                  </a:cubicBezTo>
                  <a:cubicBezTo>
                    <a:pt x="18068" y="16398"/>
                    <a:pt x="18422" y="16539"/>
                    <a:pt x="18799" y="16681"/>
                  </a:cubicBezTo>
                  <a:cubicBezTo>
                    <a:pt x="19153" y="16822"/>
                    <a:pt x="19554" y="16963"/>
                    <a:pt x="19625" y="16940"/>
                  </a:cubicBezTo>
                  <a:cubicBezTo>
                    <a:pt x="19743" y="16893"/>
                    <a:pt x="19931" y="16586"/>
                    <a:pt x="19931" y="16445"/>
                  </a:cubicBezTo>
                  <a:cubicBezTo>
                    <a:pt x="19931" y="16398"/>
                    <a:pt x="19672" y="16068"/>
                    <a:pt x="19413" y="15785"/>
                  </a:cubicBezTo>
                  <a:cubicBezTo>
                    <a:pt x="19130" y="15479"/>
                    <a:pt x="18847" y="15197"/>
                    <a:pt x="18847" y="15173"/>
                  </a:cubicBezTo>
                  <a:cubicBezTo>
                    <a:pt x="18823" y="15079"/>
                    <a:pt x="18965" y="14867"/>
                    <a:pt x="18965" y="14867"/>
                  </a:cubicBezTo>
                  <a:cubicBezTo>
                    <a:pt x="18965" y="14867"/>
                    <a:pt x="18965" y="14867"/>
                    <a:pt x="18965" y="14867"/>
                  </a:cubicBezTo>
                  <a:cubicBezTo>
                    <a:pt x="18965" y="14867"/>
                    <a:pt x="19059" y="14631"/>
                    <a:pt x="19130" y="14584"/>
                  </a:cubicBezTo>
                  <a:cubicBezTo>
                    <a:pt x="19153" y="14561"/>
                    <a:pt x="19554" y="14631"/>
                    <a:pt x="19931" y="14678"/>
                  </a:cubicBezTo>
                  <a:cubicBezTo>
                    <a:pt x="20332" y="14749"/>
                    <a:pt x="20733" y="14773"/>
                    <a:pt x="20804" y="14725"/>
                  </a:cubicBezTo>
                  <a:cubicBezTo>
                    <a:pt x="20922" y="14678"/>
                    <a:pt x="21040" y="14325"/>
                    <a:pt x="20992" y="14207"/>
                  </a:cubicBezTo>
                  <a:cubicBezTo>
                    <a:pt x="20992" y="14137"/>
                    <a:pt x="20662" y="13901"/>
                    <a:pt x="20332" y="13665"/>
                  </a:cubicBezTo>
                  <a:cubicBezTo>
                    <a:pt x="20002" y="13430"/>
                    <a:pt x="19648" y="13242"/>
                    <a:pt x="19625" y="13194"/>
                  </a:cubicBezTo>
                  <a:cubicBezTo>
                    <a:pt x="19578" y="13124"/>
                    <a:pt x="19672" y="12888"/>
                    <a:pt x="19672" y="12888"/>
                  </a:cubicBezTo>
                  <a:cubicBezTo>
                    <a:pt x="19672" y="12888"/>
                    <a:pt x="19672" y="12888"/>
                    <a:pt x="19672" y="12888"/>
                  </a:cubicBezTo>
                  <a:cubicBezTo>
                    <a:pt x="19696" y="12888"/>
                    <a:pt x="19719" y="12629"/>
                    <a:pt x="19790" y="12582"/>
                  </a:cubicBezTo>
                  <a:cubicBezTo>
                    <a:pt x="19813" y="12535"/>
                    <a:pt x="20191" y="12535"/>
                    <a:pt x="20592" y="12488"/>
                  </a:cubicBezTo>
                  <a:cubicBezTo>
                    <a:pt x="20992" y="12441"/>
                    <a:pt x="21393" y="12370"/>
                    <a:pt x="21441" y="12323"/>
                  </a:cubicBezTo>
                  <a:cubicBezTo>
                    <a:pt x="21535" y="12229"/>
                    <a:pt x="21582" y="11875"/>
                    <a:pt x="21511" y="11758"/>
                  </a:cubicBezTo>
                  <a:cubicBezTo>
                    <a:pt x="21488" y="11710"/>
                    <a:pt x="21110" y="11546"/>
                    <a:pt x="20733" y="11404"/>
                  </a:cubicBezTo>
                  <a:close/>
                </a:path>
              </a:pathLst>
            </a:custGeom>
            <a:solidFill>
              <a:schemeClr val="accent2"/>
            </a:solidFill>
            <a:ln w="12700" cap="flat">
              <a:noFill/>
              <a:miter lim="400000"/>
            </a:ln>
            <a:effectLst/>
          </p:spPr>
          <p:txBody>
            <a:bodyPr wrap="square" lIns="34289" tIns="34289" rIns="34289" bIns="34289" numCol="1" anchor="t">
              <a:noAutofit/>
            </a:bodyPr>
            <a:lstStyle/>
            <a:p>
              <a:endParaRPr sz="1013"/>
            </a:p>
          </p:txBody>
        </p:sp>
        <p:sp>
          <p:nvSpPr>
            <p:cNvPr id="10" name="Shape 384">
              <a:extLst>
                <a:ext uri="{FF2B5EF4-FFF2-40B4-BE49-F238E27FC236}">
                  <a16:creationId xmlns:a16="http://schemas.microsoft.com/office/drawing/2014/main" id="{7B1A0A28-B75A-4790-A36E-B24368C3095F}"/>
                </a:ext>
              </a:extLst>
            </p:cNvPr>
            <p:cNvSpPr/>
            <p:nvPr/>
          </p:nvSpPr>
          <p:spPr>
            <a:xfrm rot="10800000" flipH="1">
              <a:off x="401728" y="417765"/>
              <a:ext cx="1418029" cy="1418905"/>
            </a:xfrm>
            <a:prstGeom prst="ellipse">
              <a:avLst/>
            </a:prstGeom>
            <a:solidFill>
              <a:schemeClr val="bg1"/>
            </a:solidFill>
            <a:ln w="12700" cap="flat">
              <a:noFill/>
              <a:miter lim="400000"/>
            </a:ln>
            <a:effectLst/>
          </p:spPr>
          <p:txBody>
            <a:bodyPr wrap="square" lIns="34289" tIns="34289" rIns="34289" bIns="34289" numCol="1" anchor="t">
              <a:noAutofit/>
            </a:bodyPr>
            <a:lstStyle/>
            <a:p>
              <a:endParaRPr sz="1013"/>
            </a:p>
          </p:txBody>
        </p:sp>
      </p:grpSp>
      <p:grpSp>
        <p:nvGrpSpPr>
          <p:cNvPr id="11" name="Group 385">
            <a:extLst>
              <a:ext uri="{FF2B5EF4-FFF2-40B4-BE49-F238E27FC236}">
                <a16:creationId xmlns:a16="http://schemas.microsoft.com/office/drawing/2014/main" id="{45BDD32F-ACDA-42A3-9798-AE061BBE0BEF}"/>
              </a:ext>
            </a:extLst>
          </p:cNvPr>
          <p:cNvGrpSpPr/>
          <p:nvPr/>
        </p:nvGrpSpPr>
        <p:grpSpPr>
          <a:xfrm>
            <a:off x="3671790" y="1320451"/>
            <a:ext cx="775732" cy="777023"/>
            <a:chOff x="162568" y="177766"/>
            <a:chExt cx="1894676" cy="1897830"/>
          </a:xfrm>
        </p:grpSpPr>
        <p:sp>
          <p:nvSpPr>
            <p:cNvPr id="12" name="Shape 383">
              <a:extLst>
                <a:ext uri="{FF2B5EF4-FFF2-40B4-BE49-F238E27FC236}">
                  <a16:creationId xmlns:a16="http://schemas.microsoft.com/office/drawing/2014/main" id="{6CE5AB17-8EE5-450D-B861-16100C07ADF0}"/>
                </a:ext>
              </a:extLst>
            </p:cNvPr>
            <p:cNvSpPr/>
            <p:nvPr/>
          </p:nvSpPr>
          <p:spPr>
            <a:xfrm rot="10800000" flipH="1">
              <a:off x="162568" y="177766"/>
              <a:ext cx="1894676" cy="1897830"/>
            </a:xfrm>
            <a:custGeom>
              <a:avLst/>
              <a:gdLst/>
              <a:ahLst/>
              <a:cxnLst>
                <a:cxn ang="0">
                  <a:pos x="wd2" y="hd2"/>
                </a:cxn>
                <a:cxn ang="5400000">
                  <a:pos x="wd2" y="hd2"/>
                </a:cxn>
                <a:cxn ang="10800000">
                  <a:pos x="wd2" y="hd2"/>
                </a:cxn>
                <a:cxn ang="16200000">
                  <a:pos x="wd2" y="hd2"/>
                </a:cxn>
              </a:cxnLst>
              <a:rect l="0" t="0" r="r" b="b"/>
              <a:pathLst>
                <a:path w="21546" h="21552" extrusionOk="0">
                  <a:moveTo>
                    <a:pt x="20733" y="11404"/>
                  </a:moveTo>
                  <a:cubicBezTo>
                    <a:pt x="20356" y="11263"/>
                    <a:pt x="19979" y="11122"/>
                    <a:pt x="19955" y="11098"/>
                  </a:cubicBezTo>
                  <a:cubicBezTo>
                    <a:pt x="19884" y="11027"/>
                    <a:pt x="19931" y="10792"/>
                    <a:pt x="19931" y="10792"/>
                  </a:cubicBezTo>
                  <a:cubicBezTo>
                    <a:pt x="19931" y="10768"/>
                    <a:pt x="19931" y="10768"/>
                    <a:pt x="19931" y="10768"/>
                  </a:cubicBezTo>
                  <a:cubicBezTo>
                    <a:pt x="19931" y="10768"/>
                    <a:pt x="19908" y="10509"/>
                    <a:pt x="19955" y="10462"/>
                  </a:cubicBezTo>
                  <a:cubicBezTo>
                    <a:pt x="19979" y="10415"/>
                    <a:pt x="20356" y="10321"/>
                    <a:pt x="20733" y="10179"/>
                  </a:cubicBezTo>
                  <a:cubicBezTo>
                    <a:pt x="21110" y="10038"/>
                    <a:pt x="21488" y="9897"/>
                    <a:pt x="21511" y="9826"/>
                  </a:cubicBezTo>
                  <a:cubicBezTo>
                    <a:pt x="21582" y="9732"/>
                    <a:pt x="21535" y="9355"/>
                    <a:pt x="21441" y="9261"/>
                  </a:cubicBezTo>
                  <a:cubicBezTo>
                    <a:pt x="21417" y="9214"/>
                    <a:pt x="21016" y="9143"/>
                    <a:pt x="20615" y="9096"/>
                  </a:cubicBezTo>
                  <a:cubicBezTo>
                    <a:pt x="20214" y="9049"/>
                    <a:pt x="19813" y="9002"/>
                    <a:pt x="19790" y="8978"/>
                  </a:cubicBezTo>
                  <a:cubicBezTo>
                    <a:pt x="19696" y="8931"/>
                    <a:pt x="19672" y="8672"/>
                    <a:pt x="19672" y="8672"/>
                  </a:cubicBezTo>
                  <a:cubicBezTo>
                    <a:pt x="19672" y="8672"/>
                    <a:pt x="19672" y="8672"/>
                    <a:pt x="19672" y="8672"/>
                  </a:cubicBezTo>
                  <a:cubicBezTo>
                    <a:pt x="19672" y="8672"/>
                    <a:pt x="19601" y="8436"/>
                    <a:pt x="19625" y="8366"/>
                  </a:cubicBezTo>
                  <a:cubicBezTo>
                    <a:pt x="19648" y="8318"/>
                    <a:pt x="19979" y="8130"/>
                    <a:pt x="20332" y="7918"/>
                  </a:cubicBezTo>
                  <a:cubicBezTo>
                    <a:pt x="20662" y="7706"/>
                    <a:pt x="20992" y="7447"/>
                    <a:pt x="21016" y="7400"/>
                  </a:cubicBezTo>
                  <a:cubicBezTo>
                    <a:pt x="21063" y="7259"/>
                    <a:pt x="20922" y="6929"/>
                    <a:pt x="20827" y="6858"/>
                  </a:cubicBezTo>
                  <a:cubicBezTo>
                    <a:pt x="20757" y="6811"/>
                    <a:pt x="20356" y="6835"/>
                    <a:pt x="19955" y="6882"/>
                  </a:cubicBezTo>
                  <a:cubicBezTo>
                    <a:pt x="19554" y="6929"/>
                    <a:pt x="19177" y="6976"/>
                    <a:pt x="19130" y="6952"/>
                  </a:cubicBezTo>
                  <a:cubicBezTo>
                    <a:pt x="19035" y="6929"/>
                    <a:pt x="18965" y="6693"/>
                    <a:pt x="18965" y="6693"/>
                  </a:cubicBezTo>
                  <a:cubicBezTo>
                    <a:pt x="18965" y="6693"/>
                    <a:pt x="18965" y="6693"/>
                    <a:pt x="18965" y="6693"/>
                  </a:cubicBezTo>
                  <a:cubicBezTo>
                    <a:pt x="18965" y="6693"/>
                    <a:pt x="18823" y="6458"/>
                    <a:pt x="18823" y="6387"/>
                  </a:cubicBezTo>
                  <a:cubicBezTo>
                    <a:pt x="18847" y="6363"/>
                    <a:pt x="19130" y="6081"/>
                    <a:pt x="19413" y="5798"/>
                  </a:cubicBezTo>
                  <a:cubicBezTo>
                    <a:pt x="19672" y="5515"/>
                    <a:pt x="19955" y="5209"/>
                    <a:pt x="19955" y="5139"/>
                  </a:cubicBezTo>
                  <a:cubicBezTo>
                    <a:pt x="19955" y="4997"/>
                    <a:pt x="19766" y="4691"/>
                    <a:pt x="19648" y="4667"/>
                  </a:cubicBezTo>
                  <a:cubicBezTo>
                    <a:pt x="19578" y="4644"/>
                    <a:pt x="19200" y="4738"/>
                    <a:pt x="18799" y="4879"/>
                  </a:cubicBezTo>
                  <a:cubicBezTo>
                    <a:pt x="18422" y="4997"/>
                    <a:pt x="18068" y="5162"/>
                    <a:pt x="18021" y="5162"/>
                  </a:cubicBezTo>
                  <a:cubicBezTo>
                    <a:pt x="17927" y="5139"/>
                    <a:pt x="17785" y="4927"/>
                    <a:pt x="17785" y="4927"/>
                  </a:cubicBezTo>
                  <a:cubicBezTo>
                    <a:pt x="17785" y="4927"/>
                    <a:pt x="17785" y="4927"/>
                    <a:pt x="17785" y="4927"/>
                  </a:cubicBezTo>
                  <a:cubicBezTo>
                    <a:pt x="17785" y="4927"/>
                    <a:pt x="17620" y="4738"/>
                    <a:pt x="17597" y="4667"/>
                  </a:cubicBezTo>
                  <a:cubicBezTo>
                    <a:pt x="17597" y="4620"/>
                    <a:pt x="17809" y="4291"/>
                    <a:pt x="18021" y="3961"/>
                  </a:cubicBezTo>
                  <a:cubicBezTo>
                    <a:pt x="18234" y="3607"/>
                    <a:pt x="18422" y="3254"/>
                    <a:pt x="18399" y="3183"/>
                  </a:cubicBezTo>
                  <a:cubicBezTo>
                    <a:pt x="18375" y="3042"/>
                    <a:pt x="18116" y="2807"/>
                    <a:pt x="17998" y="2783"/>
                  </a:cubicBezTo>
                  <a:cubicBezTo>
                    <a:pt x="17927" y="2783"/>
                    <a:pt x="17573" y="2971"/>
                    <a:pt x="17243" y="3183"/>
                  </a:cubicBezTo>
                  <a:cubicBezTo>
                    <a:pt x="16889" y="3395"/>
                    <a:pt x="16559" y="3631"/>
                    <a:pt x="16512" y="3631"/>
                  </a:cubicBezTo>
                  <a:cubicBezTo>
                    <a:pt x="16441" y="3655"/>
                    <a:pt x="16253" y="3466"/>
                    <a:pt x="16253" y="3466"/>
                  </a:cubicBezTo>
                  <a:cubicBezTo>
                    <a:pt x="16253" y="3466"/>
                    <a:pt x="16253" y="3466"/>
                    <a:pt x="16253" y="3466"/>
                  </a:cubicBezTo>
                  <a:cubicBezTo>
                    <a:pt x="16253" y="3466"/>
                    <a:pt x="16041" y="3325"/>
                    <a:pt x="16017" y="3254"/>
                  </a:cubicBezTo>
                  <a:cubicBezTo>
                    <a:pt x="15993" y="3231"/>
                    <a:pt x="16135" y="2854"/>
                    <a:pt x="16253" y="2477"/>
                  </a:cubicBezTo>
                  <a:cubicBezTo>
                    <a:pt x="16371" y="2100"/>
                    <a:pt x="16465" y="1700"/>
                    <a:pt x="16441" y="1629"/>
                  </a:cubicBezTo>
                  <a:cubicBezTo>
                    <a:pt x="16394" y="1511"/>
                    <a:pt x="16088" y="1346"/>
                    <a:pt x="15946" y="1346"/>
                  </a:cubicBezTo>
                  <a:cubicBezTo>
                    <a:pt x="15899" y="1346"/>
                    <a:pt x="15592" y="1629"/>
                    <a:pt x="15310" y="1912"/>
                  </a:cubicBezTo>
                  <a:cubicBezTo>
                    <a:pt x="15027" y="2194"/>
                    <a:pt x="14767" y="2500"/>
                    <a:pt x="14720" y="2524"/>
                  </a:cubicBezTo>
                  <a:cubicBezTo>
                    <a:pt x="14649" y="2548"/>
                    <a:pt x="14413" y="2406"/>
                    <a:pt x="14413" y="2406"/>
                  </a:cubicBezTo>
                  <a:cubicBezTo>
                    <a:pt x="14413" y="2406"/>
                    <a:pt x="14413" y="2406"/>
                    <a:pt x="14413" y="2406"/>
                  </a:cubicBezTo>
                  <a:cubicBezTo>
                    <a:pt x="14413" y="2406"/>
                    <a:pt x="14178" y="2336"/>
                    <a:pt x="14130" y="2265"/>
                  </a:cubicBezTo>
                  <a:cubicBezTo>
                    <a:pt x="14107" y="2218"/>
                    <a:pt x="14154" y="1841"/>
                    <a:pt x="14178" y="1440"/>
                  </a:cubicBezTo>
                  <a:cubicBezTo>
                    <a:pt x="14225" y="1040"/>
                    <a:pt x="14225" y="640"/>
                    <a:pt x="14178" y="592"/>
                  </a:cubicBezTo>
                  <a:cubicBezTo>
                    <a:pt x="14107" y="475"/>
                    <a:pt x="13753" y="380"/>
                    <a:pt x="13635" y="428"/>
                  </a:cubicBezTo>
                  <a:cubicBezTo>
                    <a:pt x="13588" y="428"/>
                    <a:pt x="13352" y="781"/>
                    <a:pt x="13140" y="1111"/>
                  </a:cubicBezTo>
                  <a:cubicBezTo>
                    <a:pt x="12928" y="1464"/>
                    <a:pt x="12739" y="1817"/>
                    <a:pt x="12716" y="1841"/>
                  </a:cubicBezTo>
                  <a:cubicBezTo>
                    <a:pt x="12645" y="1888"/>
                    <a:pt x="12385" y="1817"/>
                    <a:pt x="12385" y="1817"/>
                  </a:cubicBezTo>
                  <a:cubicBezTo>
                    <a:pt x="12385" y="1794"/>
                    <a:pt x="12385" y="1794"/>
                    <a:pt x="12385" y="1794"/>
                  </a:cubicBezTo>
                  <a:cubicBezTo>
                    <a:pt x="12385" y="1794"/>
                    <a:pt x="12126" y="1794"/>
                    <a:pt x="12079" y="1723"/>
                  </a:cubicBezTo>
                  <a:cubicBezTo>
                    <a:pt x="12055" y="1700"/>
                    <a:pt x="12008" y="1299"/>
                    <a:pt x="11937" y="922"/>
                  </a:cubicBezTo>
                  <a:cubicBezTo>
                    <a:pt x="11867" y="522"/>
                    <a:pt x="11796" y="121"/>
                    <a:pt x="11749" y="74"/>
                  </a:cubicBezTo>
                  <a:cubicBezTo>
                    <a:pt x="11631" y="-20"/>
                    <a:pt x="11277" y="-20"/>
                    <a:pt x="11159" y="51"/>
                  </a:cubicBezTo>
                  <a:cubicBezTo>
                    <a:pt x="11112" y="74"/>
                    <a:pt x="10971" y="451"/>
                    <a:pt x="10853" y="852"/>
                  </a:cubicBezTo>
                  <a:cubicBezTo>
                    <a:pt x="10735" y="1228"/>
                    <a:pt x="10617" y="1605"/>
                    <a:pt x="10593" y="1652"/>
                  </a:cubicBezTo>
                  <a:cubicBezTo>
                    <a:pt x="10523" y="1700"/>
                    <a:pt x="10287" y="1676"/>
                    <a:pt x="10287" y="1676"/>
                  </a:cubicBezTo>
                  <a:cubicBezTo>
                    <a:pt x="10263" y="1676"/>
                    <a:pt x="10263" y="1676"/>
                    <a:pt x="10263" y="1676"/>
                  </a:cubicBezTo>
                  <a:cubicBezTo>
                    <a:pt x="10263" y="1676"/>
                    <a:pt x="10027" y="1723"/>
                    <a:pt x="9957" y="1676"/>
                  </a:cubicBezTo>
                  <a:cubicBezTo>
                    <a:pt x="9910" y="1652"/>
                    <a:pt x="9792" y="1299"/>
                    <a:pt x="9627" y="922"/>
                  </a:cubicBezTo>
                  <a:cubicBezTo>
                    <a:pt x="9485" y="545"/>
                    <a:pt x="9296" y="192"/>
                    <a:pt x="9249" y="145"/>
                  </a:cubicBezTo>
                  <a:cubicBezTo>
                    <a:pt x="9131" y="98"/>
                    <a:pt x="8778" y="168"/>
                    <a:pt x="8683" y="263"/>
                  </a:cubicBezTo>
                  <a:cubicBezTo>
                    <a:pt x="8636" y="286"/>
                    <a:pt x="8589" y="710"/>
                    <a:pt x="8542" y="1087"/>
                  </a:cubicBezTo>
                  <a:cubicBezTo>
                    <a:pt x="8518" y="1511"/>
                    <a:pt x="8518" y="1888"/>
                    <a:pt x="8495" y="1935"/>
                  </a:cubicBezTo>
                  <a:cubicBezTo>
                    <a:pt x="8448" y="2006"/>
                    <a:pt x="8188" y="2053"/>
                    <a:pt x="8188" y="2053"/>
                  </a:cubicBezTo>
                  <a:cubicBezTo>
                    <a:pt x="8188" y="2053"/>
                    <a:pt x="8188" y="2053"/>
                    <a:pt x="8188" y="2053"/>
                  </a:cubicBezTo>
                  <a:cubicBezTo>
                    <a:pt x="8188" y="2053"/>
                    <a:pt x="7952" y="2147"/>
                    <a:pt x="7882" y="2124"/>
                  </a:cubicBezTo>
                  <a:cubicBezTo>
                    <a:pt x="7834" y="2100"/>
                    <a:pt x="7622" y="1770"/>
                    <a:pt x="7386" y="1464"/>
                  </a:cubicBezTo>
                  <a:cubicBezTo>
                    <a:pt x="7151" y="1134"/>
                    <a:pt x="6891" y="804"/>
                    <a:pt x="6820" y="804"/>
                  </a:cubicBezTo>
                  <a:cubicBezTo>
                    <a:pt x="6703" y="757"/>
                    <a:pt x="6372" y="922"/>
                    <a:pt x="6302" y="1016"/>
                  </a:cubicBezTo>
                  <a:cubicBezTo>
                    <a:pt x="6278" y="1087"/>
                    <a:pt x="6325" y="1488"/>
                    <a:pt x="6372" y="1888"/>
                  </a:cubicBezTo>
                  <a:cubicBezTo>
                    <a:pt x="6443" y="2265"/>
                    <a:pt x="6514" y="2665"/>
                    <a:pt x="6514" y="2712"/>
                  </a:cubicBezTo>
                  <a:cubicBezTo>
                    <a:pt x="6490" y="2783"/>
                    <a:pt x="6254" y="2877"/>
                    <a:pt x="6254" y="2877"/>
                  </a:cubicBezTo>
                  <a:cubicBezTo>
                    <a:pt x="6254" y="2877"/>
                    <a:pt x="6254" y="2877"/>
                    <a:pt x="6254" y="2877"/>
                  </a:cubicBezTo>
                  <a:cubicBezTo>
                    <a:pt x="6254" y="2877"/>
                    <a:pt x="6042" y="3042"/>
                    <a:pt x="5948" y="3019"/>
                  </a:cubicBezTo>
                  <a:cubicBezTo>
                    <a:pt x="5924" y="3019"/>
                    <a:pt x="5641" y="2759"/>
                    <a:pt x="5335" y="2500"/>
                  </a:cubicBezTo>
                  <a:cubicBezTo>
                    <a:pt x="5028" y="2241"/>
                    <a:pt x="4698" y="1982"/>
                    <a:pt x="4627" y="1982"/>
                  </a:cubicBezTo>
                  <a:cubicBezTo>
                    <a:pt x="4510" y="1982"/>
                    <a:pt x="4203" y="2218"/>
                    <a:pt x="4179" y="2336"/>
                  </a:cubicBezTo>
                  <a:cubicBezTo>
                    <a:pt x="4156" y="2383"/>
                    <a:pt x="4297" y="2759"/>
                    <a:pt x="4439" y="3136"/>
                  </a:cubicBezTo>
                  <a:cubicBezTo>
                    <a:pt x="4604" y="3513"/>
                    <a:pt x="4769" y="3867"/>
                    <a:pt x="4769" y="3914"/>
                  </a:cubicBezTo>
                  <a:cubicBezTo>
                    <a:pt x="4769" y="4008"/>
                    <a:pt x="4557" y="4149"/>
                    <a:pt x="4557" y="4149"/>
                  </a:cubicBezTo>
                  <a:cubicBezTo>
                    <a:pt x="4557" y="4149"/>
                    <a:pt x="4557" y="4149"/>
                    <a:pt x="4557" y="4149"/>
                  </a:cubicBezTo>
                  <a:cubicBezTo>
                    <a:pt x="4557" y="4149"/>
                    <a:pt x="4368" y="4338"/>
                    <a:pt x="4297" y="4361"/>
                  </a:cubicBezTo>
                  <a:cubicBezTo>
                    <a:pt x="4250" y="4361"/>
                    <a:pt x="3920" y="4173"/>
                    <a:pt x="3566" y="3984"/>
                  </a:cubicBezTo>
                  <a:cubicBezTo>
                    <a:pt x="3213" y="3796"/>
                    <a:pt x="2835" y="3631"/>
                    <a:pt x="2765" y="3655"/>
                  </a:cubicBezTo>
                  <a:cubicBezTo>
                    <a:pt x="2647" y="3678"/>
                    <a:pt x="2411" y="3961"/>
                    <a:pt x="2411" y="4079"/>
                  </a:cubicBezTo>
                  <a:cubicBezTo>
                    <a:pt x="2411" y="4149"/>
                    <a:pt x="2623" y="4479"/>
                    <a:pt x="2859" y="4809"/>
                  </a:cubicBezTo>
                  <a:cubicBezTo>
                    <a:pt x="3095" y="5139"/>
                    <a:pt x="3330" y="5445"/>
                    <a:pt x="3354" y="5492"/>
                  </a:cubicBezTo>
                  <a:cubicBezTo>
                    <a:pt x="3354" y="5586"/>
                    <a:pt x="3189" y="5775"/>
                    <a:pt x="3189" y="5775"/>
                  </a:cubicBezTo>
                  <a:cubicBezTo>
                    <a:pt x="3189" y="5775"/>
                    <a:pt x="3189" y="5775"/>
                    <a:pt x="3189" y="5775"/>
                  </a:cubicBezTo>
                  <a:cubicBezTo>
                    <a:pt x="3189" y="5775"/>
                    <a:pt x="3071" y="6010"/>
                    <a:pt x="3000" y="6034"/>
                  </a:cubicBezTo>
                  <a:cubicBezTo>
                    <a:pt x="2953" y="6034"/>
                    <a:pt x="2576" y="5939"/>
                    <a:pt x="2199" y="5822"/>
                  </a:cubicBezTo>
                  <a:cubicBezTo>
                    <a:pt x="1798" y="5727"/>
                    <a:pt x="1397" y="5657"/>
                    <a:pt x="1350" y="5680"/>
                  </a:cubicBezTo>
                  <a:cubicBezTo>
                    <a:pt x="1208" y="5751"/>
                    <a:pt x="1067" y="6081"/>
                    <a:pt x="1090" y="6199"/>
                  </a:cubicBezTo>
                  <a:cubicBezTo>
                    <a:pt x="1090" y="6246"/>
                    <a:pt x="1397" y="6552"/>
                    <a:pt x="1680" y="6811"/>
                  </a:cubicBezTo>
                  <a:cubicBezTo>
                    <a:pt x="1986" y="7070"/>
                    <a:pt x="2293" y="7306"/>
                    <a:pt x="2316" y="7353"/>
                  </a:cubicBezTo>
                  <a:cubicBezTo>
                    <a:pt x="2364" y="7447"/>
                    <a:pt x="2246" y="7659"/>
                    <a:pt x="2246" y="7659"/>
                  </a:cubicBezTo>
                  <a:cubicBezTo>
                    <a:pt x="2246" y="7659"/>
                    <a:pt x="2246" y="7659"/>
                    <a:pt x="2246" y="7659"/>
                  </a:cubicBezTo>
                  <a:cubicBezTo>
                    <a:pt x="2222" y="7659"/>
                    <a:pt x="2175" y="7918"/>
                    <a:pt x="2104" y="7965"/>
                  </a:cubicBezTo>
                  <a:cubicBezTo>
                    <a:pt x="2081" y="7989"/>
                    <a:pt x="1680" y="7965"/>
                    <a:pt x="1279" y="7942"/>
                  </a:cubicBezTo>
                  <a:cubicBezTo>
                    <a:pt x="878" y="7942"/>
                    <a:pt x="477" y="7965"/>
                    <a:pt x="430" y="8012"/>
                  </a:cubicBezTo>
                  <a:cubicBezTo>
                    <a:pt x="312" y="8083"/>
                    <a:pt x="241" y="8436"/>
                    <a:pt x="289" y="8554"/>
                  </a:cubicBezTo>
                  <a:cubicBezTo>
                    <a:pt x="312" y="8625"/>
                    <a:pt x="666" y="8837"/>
                    <a:pt x="1020" y="9002"/>
                  </a:cubicBezTo>
                  <a:cubicBezTo>
                    <a:pt x="1373" y="9190"/>
                    <a:pt x="1727" y="9355"/>
                    <a:pt x="1774" y="9402"/>
                  </a:cubicBezTo>
                  <a:cubicBezTo>
                    <a:pt x="1821" y="9473"/>
                    <a:pt x="1751" y="9708"/>
                    <a:pt x="1751" y="9708"/>
                  </a:cubicBezTo>
                  <a:cubicBezTo>
                    <a:pt x="1751" y="9732"/>
                    <a:pt x="1751" y="9732"/>
                    <a:pt x="1751" y="9732"/>
                  </a:cubicBezTo>
                  <a:cubicBezTo>
                    <a:pt x="1751" y="9732"/>
                    <a:pt x="1751" y="9967"/>
                    <a:pt x="1680" y="10038"/>
                  </a:cubicBezTo>
                  <a:cubicBezTo>
                    <a:pt x="1656" y="10062"/>
                    <a:pt x="1279" y="10132"/>
                    <a:pt x="878" y="10226"/>
                  </a:cubicBezTo>
                  <a:cubicBezTo>
                    <a:pt x="501" y="10321"/>
                    <a:pt x="100" y="10415"/>
                    <a:pt x="53" y="10462"/>
                  </a:cubicBezTo>
                  <a:cubicBezTo>
                    <a:pt x="-18" y="10580"/>
                    <a:pt x="-18" y="10933"/>
                    <a:pt x="53" y="11051"/>
                  </a:cubicBezTo>
                  <a:cubicBezTo>
                    <a:pt x="100" y="11098"/>
                    <a:pt x="477" y="11216"/>
                    <a:pt x="878" y="11310"/>
                  </a:cubicBezTo>
                  <a:cubicBezTo>
                    <a:pt x="1255" y="11404"/>
                    <a:pt x="1656" y="11498"/>
                    <a:pt x="1680" y="11522"/>
                  </a:cubicBezTo>
                  <a:cubicBezTo>
                    <a:pt x="1751" y="11569"/>
                    <a:pt x="1751" y="11828"/>
                    <a:pt x="1751" y="11828"/>
                  </a:cubicBezTo>
                  <a:cubicBezTo>
                    <a:pt x="1751" y="11828"/>
                    <a:pt x="1751" y="11828"/>
                    <a:pt x="1751" y="11828"/>
                  </a:cubicBezTo>
                  <a:cubicBezTo>
                    <a:pt x="1751" y="11828"/>
                    <a:pt x="1798" y="12087"/>
                    <a:pt x="1774" y="12158"/>
                  </a:cubicBezTo>
                  <a:cubicBezTo>
                    <a:pt x="1751" y="12205"/>
                    <a:pt x="1373" y="12346"/>
                    <a:pt x="1020" y="12535"/>
                  </a:cubicBezTo>
                  <a:cubicBezTo>
                    <a:pt x="666" y="12700"/>
                    <a:pt x="312" y="12888"/>
                    <a:pt x="289" y="12959"/>
                  </a:cubicBezTo>
                  <a:cubicBezTo>
                    <a:pt x="218" y="13077"/>
                    <a:pt x="312" y="13430"/>
                    <a:pt x="406" y="13501"/>
                  </a:cubicBezTo>
                  <a:cubicBezTo>
                    <a:pt x="454" y="13548"/>
                    <a:pt x="854" y="13571"/>
                    <a:pt x="1255" y="13595"/>
                  </a:cubicBezTo>
                  <a:cubicBezTo>
                    <a:pt x="1656" y="13595"/>
                    <a:pt x="2057" y="13571"/>
                    <a:pt x="2104" y="13595"/>
                  </a:cubicBezTo>
                  <a:cubicBezTo>
                    <a:pt x="2175" y="13642"/>
                    <a:pt x="2246" y="13901"/>
                    <a:pt x="2246" y="13901"/>
                  </a:cubicBezTo>
                  <a:cubicBezTo>
                    <a:pt x="2246" y="13901"/>
                    <a:pt x="2246" y="13901"/>
                    <a:pt x="2246" y="13901"/>
                  </a:cubicBezTo>
                  <a:cubicBezTo>
                    <a:pt x="2246" y="13901"/>
                    <a:pt x="2340" y="14137"/>
                    <a:pt x="2316" y="14207"/>
                  </a:cubicBezTo>
                  <a:cubicBezTo>
                    <a:pt x="2316" y="14254"/>
                    <a:pt x="2010" y="14466"/>
                    <a:pt x="1680" y="14725"/>
                  </a:cubicBezTo>
                  <a:cubicBezTo>
                    <a:pt x="1373" y="14985"/>
                    <a:pt x="1090" y="15267"/>
                    <a:pt x="1067" y="15314"/>
                  </a:cubicBezTo>
                  <a:cubicBezTo>
                    <a:pt x="1043" y="15456"/>
                    <a:pt x="1208" y="15785"/>
                    <a:pt x="1326" y="15833"/>
                  </a:cubicBezTo>
                  <a:cubicBezTo>
                    <a:pt x="1373" y="15856"/>
                    <a:pt x="1774" y="15809"/>
                    <a:pt x="2175" y="15715"/>
                  </a:cubicBezTo>
                  <a:cubicBezTo>
                    <a:pt x="2576" y="15621"/>
                    <a:pt x="2953" y="15526"/>
                    <a:pt x="3000" y="15526"/>
                  </a:cubicBezTo>
                  <a:cubicBezTo>
                    <a:pt x="3071" y="15550"/>
                    <a:pt x="3189" y="15785"/>
                    <a:pt x="3189" y="15785"/>
                  </a:cubicBezTo>
                  <a:cubicBezTo>
                    <a:pt x="3189" y="15785"/>
                    <a:pt x="3189" y="15785"/>
                    <a:pt x="3189" y="15785"/>
                  </a:cubicBezTo>
                  <a:cubicBezTo>
                    <a:pt x="3189" y="15785"/>
                    <a:pt x="3354" y="15997"/>
                    <a:pt x="3354" y="16068"/>
                  </a:cubicBezTo>
                  <a:cubicBezTo>
                    <a:pt x="3354" y="16115"/>
                    <a:pt x="3095" y="16398"/>
                    <a:pt x="2859" y="16728"/>
                  </a:cubicBezTo>
                  <a:cubicBezTo>
                    <a:pt x="2599" y="17034"/>
                    <a:pt x="2387" y="17387"/>
                    <a:pt x="2387" y="17434"/>
                  </a:cubicBezTo>
                  <a:cubicBezTo>
                    <a:pt x="2387" y="17576"/>
                    <a:pt x="2623" y="17858"/>
                    <a:pt x="2741" y="17882"/>
                  </a:cubicBezTo>
                  <a:cubicBezTo>
                    <a:pt x="2812" y="17905"/>
                    <a:pt x="3189" y="17741"/>
                    <a:pt x="3543" y="17576"/>
                  </a:cubicBezTo>
                  <a:cubicBezTo>
                    <a:pt x="3896" y="17387"/>
                    <a:pt x="4250" y="17199"/>
                    <a:pt x="4297" y="17199"/>
                  </a:cubicBezTo>
                  <a:cubicBezTo>
                    <a:pt x="4392" y="17199"/>
                    <a:pt x="4557" y="17411"/>
                    <a:pt x="4557" y="17411"/>
                  </a:cubicBezTo>
                  <a:cubicBezTo>
                    <a:pt x="4557" y="17411"/>
                    <a:pt x="4557" y="17411"/>
                    <a:pt x="4557" y="17411"/>
                  </a:cubicBezTo>
                  <a:cubicBezTo>
                    <a:pt x="4557" y="17411"/>
                    <a:pt x="4745" y="17576"/>
                    <a:pt x="4769" y="17646"/>
                  </a:cubicBezTo>
                  <a:cubicBezTo>
                    <a:pt x="4769" y="17670"/>
                    <a:pt x="4604" y="18023"/>
                    <a:pt x="4439" y="18400"/>
                  </a:cubicBezTo>
                  <a:cubicBezTo>
                    <a:pt x="4274" y="18753"/>
                    <a:pt x="4132" y="19130"/>
                    <a:pt x="4156" y="19201"/>
                  </a:cubicBezTo>
                  <a:cubicBezTo>
                    <a:pt x="4179" y="19342"/>
                    <a:pt x="4486" y="19554"/>
                    <a:pt x="4604" y="19554"/>
                  </a:cubicBezTo>
                  <a:cubicBezTo>
                    <a:pt x="4675" y="19554"/>
                    <a:pt x="5005" y="19319"/>
                    <a:pt x="5311" y="19060"/>
                  </a:cubicBezTo>
                  <a:cubicBezTo>
                    <a:pt x="5618" y="18801"/>
                    <a:pt x="5924" y="18541"/>
                    <a:pt x="5972" y="18518"/>
                  </a:cubicBezTo>
                  <a:cubicBezTo>
                    <a:pt x="6042" y="18518"/>
                    <a:pt x="6254" y="18659"/>
                    <a:pt x="6254" y="18659"/>
                  </a:cubicBezTo>
                  <a:cubicBezTo>
                    <a:pt x="6254" y="18659"/>
                    <a:pt x="6254" y="18659"/>
                    <a:pt x="6254" y="18659"/>
                  </a:cubicBezTo>
                  <a:cubicBezTo>
                    <a:pt x="6254" y="18659"/>
                    <a:pt x="6490" y="18777"/>
                    <a:pt x="6514" y="18848"/>
                  </a:cubicBezTo>
                  <a:cubicBezTo>
                    <a:pt x="6537" y="18895"/>
                    <a:pt x="6443" y="19272"/>
                    <a:pt x="6372" y="19648"/>
                  </a:cubicBezTo>
                  <a:cubicBezTo>
                    <a:pt x="6302" y="20049"/>
                    <a:pt x="6231" y="20449"/>
                    <a:pt x="6278" y="20520"/>
                  </a:cubicBezTo>
                  <a:cubicBezTo>
                    <a:pt x="6325" y="20638"/>
                    <a:pt x="6679" y="20779"/>
                    <a:pt x="6797" y="20732"/>
                  </a:cubicBezTo>
                  <a:cubicBezTo>
                    <a:pt x="6844" y="20732"/>
                    <a:pt x="7127" y="20426"/>
                    <a:pt x="7363" y="20096"/>
                  </a:cubicBezTo>
                  <a:cubicBezTo>
                    <a:pt x="7622" y="19790"/>
                    <a:pt x="7834" y="19460"/>
                    <a:pt x="7882" y="19436"/>
                  </a:cubicBezTo>
                  <a:cubicBezTo>
                    <a:pt x="7952" y="19389"/>
                    <a:pt x="8188" y="19507"/>
                    <a:pt x="8188" y="19507"/>
                  </a:cubicBezTo>
                  <a:cubicBezTo>
                    <a:pt x="8188" y="19507"/>
                    <a:pt x="8188" y="19507"/>
                    <a:pt x="8188" y="19507"/>
                  </a:cubicBezTo>
                  <a:cubicBezTo>
                    <a:pt x="8188" y="19507"/>
                    <a:pt x="8448" y="19554"/>
                    <a:pt x="8495" y="19625"/>
                  </a:cubicBezTo>
                  <a:cubicBezTo>
                    <a:pt x="8518" y="19648"/>
                    <a:pt x="8518" y="20049"/>
                    <a:pt x="8542" y="20449"/>
                  </a:cubicBezTo>
                  <a:cubicBezTo>
                    <a:pt x="8565" y="20850"/>
                    <a:pt x="8589" y="21250"/>
                    <a:pt x="8636" y="21297"/>
                  </a:cubicBezTo>
                  <a:cubicBezTo>
                    <a:pt x="8730" y="21392"/>
                    <a:pt x="9084" y="21462"/>
                    <a:pt x="9202" y="21392"/>
                  </a:cubicBezTo>
                  <a:cubicBezTo>
                    <a:pt x="9249" y="21368"/>
                    <a:pt x="9438" y="21015"/>
                    <a:pt x="9603" y="20638"/>
                  </a:cubicBezTo>
                  <a:cubicBezTo>
                    <a:pt x="9768" y="20284"/>
                    <a:pt x="9933" y="19908"/>
                    <a:pt x="9957" y="19884"/>
                  </a:cubicBezTo>
                  <a:cubicBezTo>
                    <a:pt x="10027" y="19813"/>
                    <a:pt x="10263" y="19860"/>
                    <a:pt x="10263" y="19860"/>
                  </a:cubicBezTo>
                  <a:cubicBezTo>
                    <a:pt x="10287" y="19884"/>
                    <a:pt x="10287" y="19884"/>
                    <a:pt x="10287" y="19884"/>
                  </a:cubicBezTo>
                  <a:cubicBezTo>
                    <a:pt x="10287" y="19884"/>
                    <a:pt x="10546" y="19860"/>
                    <a:pt x="10593" y="19908"/>
                  </a:cubicBezTo>
                  <a:cubicBezTo>
                    <a:pt x="10617" y="19931"/>
                    <a:pt x="10711" y="20332"/>
                    <a:pt x="10829" y="20708"/>
                  </a:cubicBezTo>
                  <a:cubicBezTo>
                    <a:pt x="10947" y="21085"/>
                    <a:pt x="11065" y="21462"/>
                    <a:pt x="11136" y="21509"/>
                  </a:cubicBezTo>
                  <a:cubicBezTo>
                    <a:pt x="11230" y="21580"/>
                    <a:pt x="11607" y="21556"/>
                    <a:pt x="11702" y="21486"/>
                  </a:cubicBezTo>
                  <a:cubicBezTo>
                    <a:pt x="11749" y="21439"/>
                    <a:pt x="11843" y="21038"/>
                    <a:pt x="11914" y="20661"/>
                  </a:cubicBezTo>
                  <a:cubicBezTo>
                    <a:pt x="12008" y="20261"/>
                    <a:pt x="12055" y="19860"/>
                    <a:pt x="12079" y="19837"/>
                  </a:cubicBezTo>
                  <a:cubicBezTo>
                    <a:pt x="12126" y="19766"/>
                    <a:pt x="12385" y="19743"/>
                    <a:pt x="12385" y="19743"/>
                  </a:cubicBezTo>
                  <a:cubicBezTo>
                    <a:pt x="12385" y="19743"/>
                    <a:pt x="12385" y="19743"/>
                    <a:pt x="12385" y="19743"/>
                  </a:cubicBezTo>
                  <a:cubicBezTo>
                    <a:pt x="12385" y="19743"/>
                    <a:pt x="12645" y="19696"/>
                    <a:pt x="12716" y="19719"/>
                  </a:cubicBezTo>
                  <a:cubicBezTo>
                    <a:pt x="12739" y="19743"/>
                    <a:pt x="12928" y="20096"/>
                    <a:pt x="13116" y="20426"/>
                  </a:cubicBezTo>
                  <a:cubicBezTo>
                    <a:pt x="13305" y="20779"/>
                    <a:pt x="13541" y="21132"/>
                    <a:pt x="13588" y="21156"/>
                  </a:cubicBezTo>
                  <a:cubicBezTo>
                    <a:pt x="13730" y="21203"/>
                    <a:pt x="14060" y="21085"/>
                    <a:pt x="14154" y="20991"/>
                  </a:cubicBezTo>
                  <a:cubicBezTo>
                    <a:pt x="14178" y="20944"/>
                    <a:pt x="14178" y="20544"/>
                    <a:pt x="14178" y="20120"/>
                  </a:cubicBezTo>
                  <a:cubicBezTo>
                    <a:pt x="14154" y="19719"/>
                    <a:pt x="14130" y="19342"/>
                    <a:pt x="14130" y="19295"/>
                  </a:cubicBezTo>
                  <a:cubicBezTo>
                    <a:pt x="14178" y="19201"/>
                    <a:pt x="14413" y="19154"/>
                    <a:pt x="14413" y="19154"/>
                  </a:cubicBezTo>
                  <a:cubicBezTo>
                    <a:pt x="14413" y="19154"/>
                    <a:pt x="14413" y="19154"/>
                    <a:pt x="14413" y="19154"/>
                  </a:cubicBezTo>
                  <a:cubicBezTo>
                    <a:pt x="14413" y="19154"/>
                    <a:pt x="14649" y="19012"/>
                    <a:pt x="14720" y="19036"/>
                  </a:cubicBezTo>
                  <a:cubicBezTo>
                    <a:pt x="14767" y="19036"/>
                    <a:pt x="15027" y="19342"/>
                    <a:pt x="15286" y="19648"/>
                  </a:cubicBezTo>
                  <a:cubicBezTo>
                    <a:pt x="15569" y="19931"/>
                    <a:pt x="15852" y="20214"/>
                    <a:pt x="15923" y="20237"/>
                  </a:cubicBezTo>
                  <a:cubicBezTo>
                    <a:pt x="16041" y="20237"/>
                    <a:pt x="16371" y="20049"/>
                    <a:pt x="16418" y="19931"/>
                  </a:cubicBezTo>
                  <a:cubicBezTo>
                    <a:pt x="16441" y="19884"/>
                    <a:pt x="16347" y="19484"/>
                    <a:pt x="16229" y="19107"/>
                  </a:cubicBezTo>
                  <a:cubicBezTo>
                    <a:pt x="16135" y="18706"/>
                    <a:pt x="15993" y="18329"/>
                    <a:pt x="16017" y="18306"/>
                  </a:cubicBezTo>
                  <a:cubicBezTo>
                    <a:pt x="16017" y="18212"/>
                    <a:pt x="16253" y="18094"/>
                    <a:pt x="16253" y="18094"/>
                  </a:cubicBezTo>
                  <a:cubicBezTo>
                    <a:pt x="16253" y="18094"/>
                    <a:pt x="16253" y="18094"/>
                    <a:pt x="16253" y="18094"/>
                  </a:cubicBezTo>
                  <a:cubicBezTo>
                    <a:pt x="16253" y="18094"/>
                    <a:pt x="16441" y="17905"/>
                    <a:pt x="16536" y="17905"/>
                  </a:cubicBezTo>
                  <a:cubicBezTo>
                    <a:pt x="16559" y="17905"/>
                    <a:pt x="16889" y="18141"/>
                    <a:pt x="17220" y="18377"/>
                  </a:cubicBezTo>
                  <a:cubicBezTo>
                    <a:pt x="17550" y="18589"/>
                    <a:pt x="17880" y="18801"/>
                    <a:pt x="17951" y="18801"/>
                  </a:cubicBezTo>
                  <a:cubicBezTo>
                    <a:pt x="18092" y="18777"/>
                    <a:pt x="18351" y="18518"/>
                    <a:pt x="18375" y="18400"/>
                  </a:cubicBezTo>
                  <a:cubicBezTo>
                    <a:pt x="18375" y="18353"/>
                    <a:pt x="18210" y="17976"/>
                    <a:pt x="18021" y="17623"/>
                  </a:cubicBezTo>
                  <a:cubicBezTo>
                    <a:pt x="17809" y="17269"/>
                    <a:pt x="17620" y="16940"/>
                    <a:pt x="17597" y="16893"/>
                  </a:cubicBezTo>
                  <a:cubicBezTo>
                    <a:pt x="17597" y="16798"/>
                    <a:pt x="17785" y="16633"/>
                    <a:pt x="17785" y="16633"/>
                  </a:cubicBezTo>
                  <a:cubicBezTo>
                    <a:pt x="17785" y="16633"/>
                    <a:pt x="17785" y="16633"/>
                    <a:pt x="17785" y="16633"/>
                  </a:cubicBezTo>
                  <a:cubicBezTo>
                    <a:pt x="17785" y="16633"/>
                    <a:pt x="17951" y="16421"/>
                    <a:pt x="18021" y="16398"/>
                  </a:cubicBezTo>
                  <a:cubicBezTo>
                    <a:pt x="18068" y="16398"/>
                    <a:pt x="18422" y="16539"/>
                    <a:pt x="18799" y="16681"/>
                  </a:cubicBezTo>
                  <a:cubicBezTo>
                    <a:pt x="19153" y="16822"/>
                    <a:pt x="19554" y="16963"/>
                    <a:pt x="19625" y="16940"/>
                  </a:cubicBezTo>
                  <a:cubicBezTo>
                    <a:pt x="19743" y="16893"/>
                    <a:pt x="19931" y="16586"/>
                    <a:pt x="19931" y="16445"/>
                  </a:cubicBezTo>
                  <a:cubicBezTo>
                    <a:pt x="19931" y="16398"/>
                    <a:pt x="19672" y="16068"/>
                    <a:pt x="19413" y="15785"/>
                  </a:cubicBezTo>
                  <a:cubicBezTo>
                    <a:pt x="19130" y="15479"/>
                    <a:pt x="18847" y="15197"/>
                    <a:pt x="18847" y="15173"/>
                  </a:cubicBezTo>
                  <a:cubicBezTo>
                    <a:pt x="18823" y="15079"/>
                    <a:pt x="18965" y="14867"/>
                    <a:pt x="18965" y="14867"/>
                  </a:cubicBezTo>
                  <a:cubicBezTo>
                    <a:pt x="18965" y="14867"/>
                    <a:pt x="18965" y="14867"/>
                    <a:pt x="18965" y="14867"/>
                  </a:cubicBezTo>
                  <a:cubicBezTo>
                    <a:pt x="18965" y="14867"/>
                    <a:pt x="19059" y="14631"/>
                    <a:pt x="19130" y="14584"/>
                  </a:cubicBezTo>
                  <a:cubicBezTo>
                    <a:pt x="19153" y="14561"/>
                    <a:pt x="19554" y="14631"/>
                    <a:pt x="19931" y="14678"/>
                  </a:cubicBezTo>
                  <a:cubicBezTo>
                    <a:pt x="20332" y="14749"/>
                    <a:pt x="20733" y="14773"/>
                    <a:pt x="20804" y="14725"/>
                  </a:cubicBezTo>
                  <a:cubicBezTo>
                    <a:pt x="20922" y="14678"/>
                    <a:pt x="21040" y="14325"/>
                    <a:pt x="20992" y="14207"/>
                  </a:cubicBezTo>
                  <a:cubicBezTo>
                    <a:pt x="20992" y="14137"/>
                    <a:pt x="20662" y="13901"/>
                    <a:pt x="20332" y="13665"/>
                  </a:cubicBezTo>
                  <a:cubicBezTo>
                    <a:pt x="20002" y="13430"/>
                    <a:pt x="19648" y="13242"/>
                    <a:pt x="19625" y="13194"/>
                  </a:cubicBezTo>
                  <a:cubicBezTo>
                    <a:pt x="19578" y="13124"/>
                    <a:pt x="19672" y="12888"/>
                    <a:pt x="19672" y="12888"/>
                  </a:cubicBezTo>
                  <a:cubicBezTo>
                    <a:pt x="19672" y="12888"/>
                    <a:pt x="19672" y="12888"/>
                    <a:pt x="19672" y="12888"/>
                  </a:cubicBezTo>
                  <a:cubicBezTo>
                    <a:pt x="19696" y="12888"/>
                    <a:pt x="19719" y="12629"/>
                    <a:pt x="19790" y="12582"/>
                  </a:cubicBezTo>
                  <a:cubicBezTo>
                    <a:pt x="19813" y="12535"/>
                    <a:pt x="20191" y="12535"/>
                    <a:pt x="20592" y="12488"/>
                  </a:cubicBezTo>
                  <a:cubicBezTo>
                    <a:pt x="20992" y="12441"/>
                    <a:pt x="21393" y="12370"/>
                    <a:pt x="21441" y="12323"/>
                  </a:cubicBezTo>
                  <a:cubicBezTo>
                    <a:pt x="21535" y="12229"/>
                    <a:pt x="21582" y="11875"/>
                    <a:pt x="21511" y="11758"/>
                  </a:cubicBezTo>
                  <a:cubicBezTo>
                    <a:pt x="21488" y="11710"/>
                    <a:pt x="21110" y="11546"/>
                    <a:pt x="20733" y="11404"/>
                  </a:cubicBezTo>
                  <a:close/>
                </a:path>
              </a:pathLst>
            </a:custGeom>
            <a:solidFill>
              <a:schemeClr val="accent1"/>
            </a:solidFill>
            <a:ln w="12700" cap="flat">
              <a:noFill/>
              <a:miter lim="400000"/>
            </a:ln>
            <a:effectLst/>
          </p:spPr>
          <p:txBody>
            <a:bodyPr wrap="square" lIns="34289" tIns="34289" rIns="34289" bIns="34289" numCol="1" anchor="t">
              <a:noAutofit/>
            </a:bodyPr>
            <a:lstStyle/>
            <a:p>
              <a:endParaRPr sz="1013"/>
            </a:p>
          </p:txBody>
        </p:sp>
        <p:sp>
          <p:nvSpPr>
            <p:cNvPr id="13" name="Shape 384">
              <a:extLst>
                <a:ext uri="{FF2B5EF4-FFF2-40B4-BE49-F238E27FC236}">
                  <a16:creationId xmlns:a16="http://schemas.microsoft.com/office/drawing/2014/main" id="{13E71B09-B91F-4B77-A395-D369D0C13E11}"/>
                </a:ext>
              </a:extLst>
            </p:cNvPr>
            <p:cNvSpPr/>
            <p:nvPr/>
          </p:nvSpPr>
          <p:spPr>
            <a:xfrm rot="10800000" flipH="1">
              <a:off x="401728" y="417765"/>
              <a:ext cx="1418029" cy="1418905"/>
            </a:xfrm>
            <a:prstGeom prst="ellipse">
              <a:avLst/>
            </a:prstGeom>
            <a:solidFill>
              <a:schemeClr val="bg1"/>
            </a:solidFill>
            <a:ln w="12700" cap="flat">
              <a:noFill/>
              <a:miter lim="400000"/>
            </a:ln>
            <a:effectLst/>
          </p:spPr>
          <p:txBody>
            <a:bodyPr wrap="square" lIns="34289" tIns="34289" rIns="34289" bIns="34289" numCol="1" anchor="t">
              <a:noAutofit/>
            </a:bodyPr>
            <a:lstStyle/>
            <a:p>
              <a:endParaRPr sz="1013"/>
            </a:p>
          </p:txBody>
        </p:sp>
      </p:grpSp>
      <p:grpSp>
        <p:nvGrpSpPr>
          <p:cNvPr id="14" name="Group 385">
            <a:extLst>
              <a:ext uri="{FF2B5EF4-FFF2-40B4-BE49-F238E27FC236}">
                <a16:creationId xmlns:a16="http://schemas.microsoft.com/office/drawing/2014/main" id="{3355FD36-A9C5-480F-AF3B-4083C29CFC1E}"/>
              </a:ext>
            </a:extLst>
          </p:cNvPr>
          <p:cNvGrpSpPr/>
          <p:nvPr/>
        </p:nvGrpSpPr>
        <p:grpSpPr>
          <a:xfrm>
            <a:off x="3788897" y="2247263"/>
            <a:ext cx="995994" cy="997652"/>
            <a:chOff x="162568" y="177766"/>
            <a:chExt cx="1894676" cy="1897830"/>
          </a:xfrm>
        </p:grpSpPr>
        <p:sp>
          <p:nvSpPr>
            <p:cNvPr id="15" name="Shape 383">
              <a:extLst>
                <a:ext uri="{FF2B5EF4-FFF2-40B4-BE49-F238E27FC236}">
                  <a16:creationId xmlns:a16="http://schemas.microsoft.com/office/drawing/2014/main" id="{CD3125C8-D88F-4E12-94A3-3E21DC7AD696}"/>
                </a:ext>
              </a:extLst>
            </p:cNvPr>
            <p:cNvSpPr/>
            <p:nvPr/>
          </p:nvSpPr>
          <p:spPr>
            <a:xfrm rot="10800000" flipH="1">
              <a:off x="162568" y="177766"/>
              <a:ext cx="1894676" cy="1897830"/>
            </a:xfrm>
            <a:custGeom>
              <a:avLst/>
              <a:gdLst/>
              <a:ahLst/>
              <a:cxnLst>
                <a:cxn ang="0">
                  <a:pos x="wd2" y="hd2"/>
                </a:cxn>
                <a:cxn ang="5400000">
                  <a:pos x="wd2" y="hd2"/>
                </a:cxn>
                <a:cxn ang="10800000">
                  <a:pos x="wd2" y="hd2"/>
                </a:cxn>
                <a:cxn ang="16200000">
                  <a:pos x="wd2" y="hd2"/>
                </a:cxn>
              </a:cxnLst>
              <a:rect l="0" t="0" r="r" b="b"/>
              <a:pathLst>
                <a:path w="21546" h="21552" extrusionOk="0">
                  <a:moveTo>
                    <a:pt x="20733" y="11404"/>
                  </a:moveTo>
                  <a:cubicBezTo>
                    <a:pt x="20356" y="11263"/>
                    <a:pt x="19979" y="11122"/>
                    <a:pt x="19955" y="11098"/>
                  </a:cubicBezTo>
                  <a:cubicBezTo>
                    <a:pt x="19884" y="11027"/>
                    <a:pt x="19931" y="10792"/>
                    <a:pt x="19931" y="10792"/>
                  </a:cubicBezTo>
                  <a:cubicBezTo>
                    <a:pt x="19931" y="10768"/>
                    <a:pt x="19931" y="10768"/>
                    <a:pt x="19931" y="10768"/>
                  </a:cubicBezTo>
                  <a:cubicBezTo>
                    <a:pt x="19931" y="10768"/>
                    <a:pt x="19908" y="10509"/>
                    <a:pt x="19955" y="10462"/>
                  </a:cubicBezTo>
                  <a:cubicBezTo>
                    <a:pt x="19979" y="10415"/>
                    <a:pt x="20356" y="10321"/>
                    <a:pt x="20733" y="10179"/>
                  </a:cubicBezTo>
                  <a:cubicBezTo>
                    <a:pt x="21110" y="10038"/>
                    <a:pt x="21488" y="9897"/>
                    <a:pt x="21511" y="9826"/>
                  </a:cubicBezTo>
                  <a:cubicBezTo>
                    <a:pt x="21582" y="9732"/>
                    <a:pt x="21535" y="9355"/>
                    <a:pt x="21441" y="9261"/>
                  </a:cubicBezTo>
                  <a:cubicBezTo>
                    <a:pt x="21417" y="9214"/>
                    <a:pt x="21016" y="9143"/>
                    <a:pt x="20615" y="9096"/>
                  </a:cubicBezTo>
                  <a:cubicBezTo>
                    <a:pt x="20214" y="9049"/>
                    <a:pt x="19813" y="9002"/>
                    <a:pt x="19790" y="8978"/>
                  </a:cubicBezTo>
                  <a:cubicBezTo>
                    <a:pt x="19696" y="8931"/>
                    <a:pt x="19672" y="8672"/>
                    <a:pt x="19672" y="8672"/>
                  </a:cubicBezTo>
                  <a:cubicBezTo>
                    <a:pt x="19672" y="8672"/>
                    <a:pt x="19672" y="8672"/>
                    <a:pt x="19672" y="8672"/>
                  </a:cubicBezTo>
                  <a:cubicBezTo>
                    <a:pt x="19672" y="8672"/>
                    <a:pt x="19601" y="8436"/>
                    <a:pt x="19625" y="8366"/>
                  </a:cubicBezTo>
                  <a:cubicBezTo>
                    <a:pt x="19648" y="8318"/>
                    <a:pt x="19979" y="8130"/>
                    <a:pt x="20332" y="7918"/>
                  </a:cubicBezTo>
                  <a:cubicBezTo>
                    <a:pt x="20662" y="7706"/>
                    <a:pt x="20992" y="7447"/>
                    <a:pt x="21016" y="7400"/>
                  </a:cubicBezTo>
                  <a:cubicBezTo>
                    <a:pt x="21063" y="7259"/>
                    <a:pt x="20922" y="6929"/>
                    <a:pt x="20827" y="6858"/>
                  </a:cubicBezTo>
                  <a:cubicBezTo>
                    <a:pt x="20757" y="6811"/>
                    <a:pt x="20356" y="6835"/>
                    <a:pt x="19955" y="6882"/>
                  </a:cubicBezTo>
                  <a:cubicBezTo>
                    <a:pt x="19554" y="6929"/>
                    <a:pt x="19177" y="6976"/>
                    <a:pt x="19130" y="6952"/>
                  </a:cubicBezTo>
                  <a:cubicBezTo>
                    <a:pt x="19035" y="6929"/>
                    <a:pt x="18965" y="6693"/>
                    <a:pt x="18965" y="6693"/>
                  </a:cubicBezTo>
                  <a:cubicBezTo>
                    <a:pt x="18965" y="6693"/>
                    <a:pt x="18965" y="6693"/>
                    <a:pt x="18965" y="6693"/>
                  </a:cubicBezTo>
                  <a:cubicBezTo>
                    <a:pt x="18965" y="6693"/>
                    <a:pt x="18823" y="6458"/>
                    <a:pt x="18823" y="6387"/>
                  </a:cubicBezTo>
                  <a:cubicBezTo>
                    <a:pt x="18847" y="6363"/>
                    <a:pt x="19130" y="6081"/>
                    <a:pt x="19413" y="5798"/>
                  </a:cubicBezTo>
                  <a:cubicBezTo>
                    <a:pt x="19672" y="5515"/>
                    <a:pt x="19955" y="5209"/>
                    <a:pt x="19955" y="5139"/>
                  </a:cubicBezTo>
                  <a:cubicBezTo>
                    <a:pt x="19955" y="4997"/>
                    <a:pt x="19766" y="4691"/>
                    <a:pt x="19648" y="4667"/>
                  </a:cubicBezTo>
                  <a:cubicBezTo>
                    <a:pt x="19578" y="4644"/>
                    <a:pt x="19200" y="4738"/>
                    <a:pt x="18799" y="4879"/>
                  </a:cubicBezTo>
                  <a:cubicBezTo>
                    <a:pt x="18422" y="4997"/>
                    <a:pt x="18068" y="5162"/>
                    <a:pt x="18021" y="5162"/>
                  </a:cubicBezTo>
                  <a:cubicBezTo>
                    <a:pt x="17927" y="5139"/>
                    <a:pt x="17785" y="4927"/>
                    <a:pt x="17785" y="4927"/>
                  </a:cubicBezTo>
                  <a:cubicBezTo>
                    <a:pt x="17785" y="4927"/>
                    <a:pt x="17785" y="4927"/>
                    <a:pt x="17785" y="4927"/>
                  </a:cubicBezTo>
                  <a:cubicBezTo>
                    <a:pt x="17785" y="4927"/>
                    <a:pt x="17620" y="4738"/>
                    <a:pt x="17597" y="4667"/>
                  </a:cubicBezTo>
                  <a:cubicBezTo>
                    <a:pt x="17597" y="4620"/>
                    <a:pt x="17809" y="4291"/>
                    <a:pt x="18021" y="3961"/>
                  </a:cubicBezTo>
                  <a:cubicBezTo>
                    <a:pt x="18234" y="3607"/>
                    <a:pt x="18422" y="3254"/>
                    <a:pt x="18399" y="3183"/>
                  </a:cubicBezTo>
                  <a:cubicBezTo>
                    <a:pt x="18375" y="3042"/>
                    <a:pt x="18116" y="2807"/>
                    <a:pt x="17998" y="2783"/>
                  </a:cubicBezTo>
                  <a:cubicBezTo>
                    <a:pt x="17927" y="2783"/>
                    <a:pt x="17573" y="2971"/>
                    <a:pt x="17243" y="3183"/>
                  </a:cubicBezTo>
                  <a:cubicBezTo>
                    <a:pt x="16889" y="3395"/>
                    <a:pt x="16559" y="3631"/>
                    <a:pt x="16512" y="3631"/>
                  </a:cubicBezTo>
                  <a:cubicBezTo>
                    <a:pt x="16441" y="3655"/>
                    <a:pt x="16253" y="3466"/>
                    <a:pt x="16253" y="3466"/>
                  </a:cubicBezTo>
                  <a:cubicBezTo>
                    <a:pt x="16253" y="3466"/>
                    <a:pt x="16253" y="3466"/>
                    <a:pt x="16253" y="3466"/>
                  </a:cubicBezTo>
                  <a:cubicBezTo>
                    <a:pt x="16253" y="3466"/>
                    <a:pt x="16041" y="3325"/>
                    <a:pt x="16017" y="3254"/>
                  </a:cubicBezTo>
                  <a:cubicBezTo>
                    <a:pt x="15993" y="3231"/>
                    <a:pt x="16135" y="2854"/>
                    <a:pt x="16253" y="2477"/>
                  </a:cubicBezTo>
                  <a:cubicBezTo>
                    <a:pt x="16371" y="2100"/>
                    <a:pt x="16465" y="1700"/>
                    <a:pt x="16441" y="1629"/>
                  </a:cubicBezTo>
                  <a:cubicBezTo>
                    <a:pt x="16394" y="1511"/>
                    <a:pt x="16088" y="1346"/>
                    <a:pt x="15946" y="1346"/>
                  </a:cubicBezTo>
                  <a:cubicBezTo>
                    <a:pt x="15899" y="1346"/>
                    <a:pt x="15592" y="1629"/>
                    <a:pt x="15310" y="1912"/>
                  </a:cubicBezTo>
                  <a:cubicBezTo>
                    <a:pt x="15027" y="2194"/>
                    <a:pt x="14767" y="2500"/>
                    <a:pt x="14720" y="2524"/>
                  </a:cubicBezTo>
                  <a:cubicBezTo>
                    <a:pt x="14649" y="2548"/>
                    <a:pt x="14413" y="2406"/>
                    <a:pt x="14413" y="2406"/>
                  </a:cubicBezTo>
                  <a:cubicBezTo>
                    <a:pt x="14413" y="2406"/>
                    <a:pt x="14413" y="2406"/>
                    <a:pt x="14413" y="2406"/>
                  </a:cubicBezTo>
                  <a:cubicBezTo>
                    <a:pt x="14413" y="2406"/>
                    <a:pt x="14178" y="2336"/>
                    <a:pt x="14130" y="2265"/>
                  </a:cubicBezTo>
                  <a:cubicBezTo>
                    <a:pt x="14107" y="2218"/>
                    <a:pt x="14154" y="1841"/>
                    <a:pt x="14178" y="1440"/>
                  </a:cubicBezTo>
                  <a:cubicBezTo>
                    <a:pt x="14225" y="1040"/>
                    <a:pt x="14225" y="640"/>
                    <a:pt x="14178" y="592"/>
                  </a:cubicBezTo>
                  <a:cubicBezTo>
                    <a:pt x="14107" y="475"/>
                    <a:pt x="13753" y="380"/>
                    <a:pt x="13635" y="428"/>
                  </a:cubicBezTo>
                  <a:cubicBezTo>
                    <a:pt x="13588" y="428"/>
                    <a:pt x="13352" y="781"/>
                    <a:pt x="13140" y="1111"/>
                  </a:cubicBezTo>
                  <a:cubicBezTo>
                    <a:pt x="12928" y="1464"/>
                    <a:pt x="12739" y="1817"/>
                    <a:pt x="12716" y="1841"/>
                  </a:cubicBezTo>
                  <a:cubicBezTo>
                    <a:pt x="12645" y="1888"/>
                    <a:pt x="12385" y="1817"/>
                    <a:pt x="12385" y="1817"/>
                  </a:cubicBezTo>
                  <a:cubicBezTo>
                    <a:pt x="12385" y="1794"/>
                    <a:pt x="12385" y="1794"/>
                    <a:pt x="12385" y="1794"/>
                  </a:cubicBezTo>
                  <a:cubicBezTo>
                    <a:pt x="12385" y="1794"/>
                    <a:pt x="12126" y="1794"/>
                    <a:pt x="12079" y="1723"/>
                  </a:cubicBezTo>
                  <a:cubicBezTo>
                    <a:pt x="12055" y="1700"/>
                    <a:pt x="12008" y="1299"/>
                    <a:pt x="11937" y="922"/>
                  </a:cubicBezTo>
                  <a:cubicBezTo>
                    <a:pt x="11867" y="522"/>
                    <a:pt x="11796" y="121"/>
                    <a:pt x="11749" y="74"/>
                  </a:cubicBezTo>
                  <a:cubicBezTo>
                    <a:pt x="11631" y="-20"/>
                    <a:pt x="11277" y="-20"/>
                    <a:pt x="11159" y="51"/>
                  </a:cubicBezTo>
                  <a:cubicBezTo>
                    <a:pt x="11112" y="74"/>
                    <a:pt x="10971" y="451"/>
                    <a:pt x="10853" y="852"/>
                  </a:cubicBezTo>
                  <a:cubicBezTo>
                    <a:pt x="10735" y="1228"/>
                    <a:pt x="10617" y="1605"/>
                    <a:pt x="10593" y="1652"/>
                  </a:cubicBezTo>
                  <a:cubicBezTo>
                    <a:pt x="10523" y="1700"/>
                    <a:pt x="10287" y="1676"/>
                    <a:pt x="10287" y="1676"/>
                  </a:cubicBezTo>
                  <a:cubicBezTo>
                    <a:pt x="10263" y="1676"/>
                    <a:pt x="10263" y="1676"/>
                    <a:pt x="10263" y="1676"/>
                  </a:cubicBezTo>
                  <a:cubicBezTo>
                    <a:pt x="10263" y="1676"/>
                    <a:pt x="10027" y="1723"/>
                    <a:pt x="9957" y="1676"/>
                  </a:cubicBezTo>
                  <a:cubicBezTo>
                    <a:pt x="9910" y="1652"/>
                    <a:pt x="9792" y="1299"/>
                    <a:pt x="9627" y="922"/>
                  </a:cubicBezTo>
                  <a:cubicBezTo>
                    <a:pt x="9485" y="545"/>
                    <a:pt x="9296" y="192"/>
                    <a:pt x="9249" y="145"/>
                  </a:cubicBezTo>
                  <a:cubicBezTo>
                    <a:pt x="9131" y="98"/>
                    <a:pt x="8778" y="168"/>
                    <a:pt x="8683" y="263"/>
                  </a:cubicBezTo>
                  <a:cubicBezTo>
                    <a:pt x="8636" y="286"/>
                    <a:pt x="8589" y="710"/>
                    <a:pt x="8542" y="1087"/>
                  </a:cubicBezTo>
                  <a:cubicBezTo>
                    <a:pt x="8518" y="1511"/>
                    <a:pt x="8518" y="1888"/>
                    <a:pt x="8495" y="1935"/>
                  </a:cubicBezTo>
                  <a:cubicBezTo>
                    <a:pt x="8448" y="2006"/>
                    <a:pt x="8188" y="2053"/>
                    <a:pt x="8188" y="2053"/>
                  </a:cubicBezTo>
                  <a:cubicBezTo>
                    <a:pt x="8188" y="2053"/>
                    <a:pt x="8188" y="2053"/>
                    <a:pt x="8188" y="2053"/>
                  </a:cubicBezTo>
                  <a:cubicBezTo>
                    <a:pt x="8188" y="2053"/>
                    <a:pt x="7952" y="2147"/>
                    <a:pt x="7882" y="2124"/>
                  </a:cubicBezTo>
                  <a:cubicBezTo>
                    <a:pt x="7834" y="2100"/>
                    <a:pt x="7622" y="1770"/>
                    <a:pt x="7386" y="1464"/>
                  </a:cubicBezTo>
                  <a:cubicBezTo>
                    <a:pt x="7151" y="1134"/>
                    <a:pt x="6891" y="804"/>
                    <a:pt x="6820" y="804"/>
                  </a:cubicBezTo>
                  <a:cubicBezTo>
                    <a:pt x="6703" y="757"/>
                    <a:pt x="6372" y="922"/>
                    <a:pt x="6302" y="1016"/>
                  </a:cubicBezTo>
                  <a:cubicBezTo>
                    <a:pt x="6278" y="1087"/>
                    <a:pt x="6325" y="1488"/>
                    <a:pt x="6372" y="1888"/>
                  </a:cubicBezTo>
                  <a:cubicBezTo>
                    <a:pt x="6443" y="2265"/>
                    <a:pt x="6514" y="2665"/>
                    <a:pt x="6514" y="2712"/>
                  </a:cubicBezTo>
                  <a:cubicBezTo>
                    <a:pt x="6490" y="2783"/>
                    <a:pt x="6254" y="2877"/>
                    <a:pt x="6254" y="2877"/>
                  </a:cubicBezTo>
                  <a:cubicBezTo>
                    <a:pt x="6254" y="2877"/>
                    <a:pt x="6254" y="2877"/>
                    <a:pt x="6254" y="2877"/>
                  </a:cubicBezTo>
                  <a:cubicBezTo>
                    <a:pt x="6254" y="2877"/>
                    <a:pt x="6042" y="3042"/>
                    <a:pt x="5948" y="3019"/>
                  </a:cubicBezTo>
                  <a:cubicBezTo>
                    <a:pt x="5924" y="3019"/>
                    <a:pt x="5641" y="2759"/>
                    <a:pt x="5335" y="2500"/>
                  </a:cubicBezTo>
                  <a:cubicBezTo>
                    <a:pt x="5028" y="2241"/>
                    <a:pt x="4698" y="1982"/>
                    <a:pt x="4627" y="1982"/>
                  </a:cubicBezTo>
                  <a:cubicBezTo>
                    <a:pt x="4510" y="1982"/>
                    <a:pt x="4203" y="2218"/>
                    <a:pt x="4179" y="2336"/>
                  </a:cubicBezTo>
                  <a:cubicBezTo>
                    <a:pt x="4156" y="2383"/>
                    <a:pt x="4297" y="2759"/>
                    <a:pt x="4439" y="3136"/>
                  </a:cubicBezTo>
                  <a:cubicBezTo>
                    <a:pt x="4604" y="3513"/>
                    <a:pt x="4769" y="3867"/>
                    <a:pt x="4769" y="3914"/>
                  </a:cubicBezTo>
                  <a:cubicBezTo>
                    <a:pt x="4769" y="4008"/>
                    <a:pt x="4557" y="4149"/>
                    <a:pt x="4557" y="4149"/>
                  </a:cubicBezTo>
                  <a:cubicBezTo>
                    <a:pt x="4557" y="4149"/>
                    <a:pt x="4557" y="4149"/>
                    <a:pt x="4557" y="4149"/>
                  </a:cubicBezTo>
                  <a:cubicBezTo>
                    <a:pt x="4557" y="4149"/>
                    <a:pt x="4368" y="4338"/>
                    <a:pt x="4297" y="4361"/>
                  </a:cubicBezTo>
                  <a:cubicBezTo>
                    <a:pt x="4250" y="4361"/>
                    <a:pt x="3920" y="4173"/>
                    <a:pt x="3566" y="3984"/>
                  </a:cubicBezTo>
                  <a:cubicBezTo>
                    <a:pt x="3213" y="3796"/>
                    <a:pt x="2835" y="3631"/>
                    <a:pt x="2765" y="3655"/>
                  </a:cubicBezTo>
                  <a:cubicBezTo>
                    <a:pt x="2647" y="3678"/>
                    <a:pt x="2411" y="3961"/>
                    <a:pt x="2411" y="4079"/>
                  </a:cubicBezTo>
                  <a:cubicBezTo>
                    <a:pt x="2411" y="4149"/>
                    <a:pt x="2623" y="4479"/>
                    <a:pt x="2859" y="4809"/>
                  </a:cubicBezTo>
                  <a:cubicBezTo>
                    <a:pt x="3095" y="5139"/>
                    <a:pt x="3330" y="5445"/>
                    <a:pt x="3354" y="5492"/>
                  </a:cubicBezTo>
                  <a:cubicBezTo>
                    <a:pt x="3354" y="5586"/>
                    <a:pt x="3189" y="5775"/>
                    <a:pt x="3189" y="5775"/>
                  </a:cubicBezTo>
                  <a:cubicBezTo>
                    <a:pt x="3189" y="5775"/>
                    <a:pt x="3189" y="5775"/>
                    <a:pt x="3189" y="5775"/>
                  </a:cubicBezTo>
                  <a:cubicBezTo>
                    <a:pt x="3189" y="5775"/>
                    <a:pt x="3071" y="6010"/>
                    <a:pt x="3000" y="6034"/>
                  </a:cubicBezTo>
                  <a:cubicBezTo>
                    <a:pt x="2953" y="6034"/>
                    <a:pt x="2576" y="5939"/>
                    <a:pt x="2199" y="5822"/>
                  </a:cubicBezTo>
                  <a:cubicBezTo>
                    <a:pt x="1798" y="5727"/>
                    <a:pt x="1397" y="5657"/>
                    <a:pt x="1350" y="5680"/>
                  </a:cubicBezTo>
                  <a:cubicBezTo>
                    <a:pt x="1208" y="5751"/>
                    <a:pt x="1067" y="6081"/>
                    <a:pt x="1090" y="6199"/>
                  </a:cubicBezTo>
                  <a:cubicBezTo>
                    <a:pt x="1090" y="6246"/>
                    <a:pt x="1397" y="6552"/>
                    <a:pt x="1680" y="6811"/>
                  </a:cubicBezTo>
                  <a:cubicBezTo>
                    <a:pt x="1986" y="7070"/>
                    <a:pt x="2293" y="7306"/>
                    <a:pt x="2316" y="7353"/>
                  </a:cubicBezTo>
                  <a:cubicBezTo>
                    <a:pt x="2364" y="7447"/>
                    <a:pt x="2246" y="7659"/>
                    <a:pt x="2246" y="7659"/>
                  </a:cubicBezTo>
                  <a:cubicBezTo>
                    <a:pt x="2246" y="7659"/>
                    <a:pt x="2246" y="7659"/>
                    <a:pt x="2246" y="7659"/>
                  </a:cubicBezTo>
                  <a:cubicBezTo>
                    <a:pt x="2222" y="7659"/>
                    <a:pt x="2175" y="7918"/>
                    <a:pt x="2104" y="7965"/>
                  </a:cubicBezTo>
                  <a:cubicBezTo>
                    <a:pt x="2081" y="7989"/>
                    <a:pt x="1680" y="7965"/>
                    <a:pt x="1279" y="7942"/>
                  </a:cubicBezTo>
                  <a:cubicBezTo>
                    <a:pt x="878" y="7942"/>
                    <a:pt x="477" y="7965"/>
                    <a:pt x="430" y="8012"/>
                  </a:cubicBezTo>
                  <a:cubicBezTo>
                    <a:pt x="312" y="8083"/>
                    <a:pt x="241" y="8436"/>
                    <a:pt x="289" y="8554"/>
                  </a:cubicBezTo>
                  <a:cubicBezTo>
                    <a:pt x="312" y="8625"/>
                    <a:pt x="666" y="8837"/>
                    <a:pt x="1020" y="9002"/>
                  </a:cubicBezTo>
                  <a:cubicBezTo>
                    <a:pt x="1373" y="9190"/>
                    <a:pt x="1727" y="9355"/>
                    <a:pt x="1774" y="9402"/>
                  </a:cubicBezTo>
                  <a:cubicBezTo>
                    <a:pt x="1821" y="9473"/>
                    <a:pt x="1751" y="9708"/>
                    <a:pt x="1751" y="9708"/>
                  </a:cubicBezTo>
                  <a:cubicBezTo>
                    <a:pt x="1751" y="9732"/>
                    <a:pt x="1751" y="9732"/>
                    <a:pt x="1751" y="9732"/>
                  </a:cubicBezTo>
                  <a:cubicBezTo>
                    <a:pt x="1751" y="9732"/>
                    <a:pt x="1751" y="9967"/>
                    <a:pt x="1680" y="10038"/>
                  </a:cubicBezTo>
                  <a:cubicBezTo>
                    <a:pt x="1656" y="10062"/>
                    <a:pt x="1279" y="10132"/>
                    <a:pt x="878" y="10226"/>
                  </a:cubicBezTo>
                  <a:cubicBezTo>
                    <a:pt x="501" y="10321"/>
                    <a:pt x="100" y="10415"/>
                    <a:pt x="53" y="10462"/>
                  </a:cubicBezTo>
                  <a:cubicBezTo>
                    <a:pt x="-18" y="10580"/>
                    <a:pt x="-18" y="10933"/>
                    <a:pt x="53" y="11051"/>
                  </a:cubicBezTo>
                  <a:cubicBezTo>
                    <a:pt x="100" y="11098"/>
                    <a:pt x="477" y="11216"/>
                    <a:pt x="878" y="11310"/>
                  </a:cubicBezTo>
                  <a:cubicBezTo>
                    <a:pt x="1255" y="11404"/>
                    <a:pt x="1656" y="11498"/>
                    <a:pt x="1680" y="11522"/>
                  </a:cubicBezTo>
                  <a:cubicBezTo>
                    <a:pt x="1751" y="11569"/>
                    <a:pt x="1751" y="11828"/>
                    <a:pt x="1751" y="11828"/>
                  </a:cubicBezTo>
                  <a:cubicBezTo>
                    <a:pt x="1751" y="11828"/>
                    <a:pt x="1751" y="11828"/>
                    <a:pt x="1751" y="11828"/>
                  </a:cubicBezTo>
                  <a:cubicBezTo>
                    <a:pt x="1751" y="11828"/>
                    <a:pt x="1798" y="12087"/>
                    <a:pt x="1774" y="12158"/>
                  </a:cubicBezTo>
                  <a:cubicBezTo>
                    <a:pt x="1751" y="12205"/>
                    <a:pt x="1373" y="12346"/>
                    <a:pt x="1020" y="12535"/>
                  </a:cubicBezTo>
                  <a:cubicBezTo>
                    <a:pt x="666" y="12700"/>
                    <a:pt x="312" y="12888"/>
                    <a:pt x="289" y="12959"/>
                  </a:cubicBezTo>
                  <a:cubicBezTo>
                    <a:pt x="218" y="13077"/>
                    <a:pt x="312" y="13430"/>
                    <a:pt x="406" y="13501"/>
                  </a:cubicBezTo>
                  <a:cubicBezTo>
                    <a:pt x="454" y="13548"/>
                    <a:pt x="854" y="13571"/>
                    <a:pt x="1255" y="13595"/>
                  </a:cubicBezTo>
                  <a:cubicBezTo>
                    <a:pt x="1656" y="13595"/>
                    <a:pt x="2057" y="13571"/>
                    <a:pt x="2104" y="13595"/>
                  </a:cubicBezTo>
                  <a:cubicBezTo>
                    <a:pt x="2175" y="13642"/>
                    <a:pt x="2246" y="13901"/>
                    <a:pt x="2246" y="13901"/>
                  </a:cubicBezTo>
                  <a:cubicBezTo>
                    <a:pt x="2246" y="13901"/>
                    <a:pt x="2246" y="13901"/>
                    <a:pt x="2246" y="13901"/>
                  </a:cubicBezTo>
                  <a:cubicBezTo>
                    <a:pt x="2246" y="13901"/>
                    <a:pt x="2340" y="14137"/>
                    <a:pt x="2316" y="14207"/>
                  </a:cubicBezTo>
                  <a:cubicBezTo>
                    <a:pt x="2316" y="14254"/>
                    <a:pt x="2010" y="14466"/>
                    <a:pt x="1680" y="14725"/>
                  </a:cubicBezTo>
                  <a:cubicBezTo>
                    <a:pt x="1373" y="14985"/>
                    <a:pt x="1090" y="15267"/>
                    <a:pt x="1067" y="15314"/>
                  </a:cubicBezTo>
                  <a:cubicBezTo>
                    <a:pt x="1043" y="15456"/>
                    <a:pt x="1208" y="15785"/>
                    <a:pt x="1326" y="15833"/>
                  </a:cubicBezTo>
                  <a:cubicBezTo>
                    <a:pt x="1373" y="15856"/>
                    <a:pt x="1774" y="15809"/>
                    <a:pt x="2175" y="15715"/>
                  </a:cubicBezTo>
                  <a:cubicBezTo>
                    <a:pt x="2576" y="15621"/>
                    <a:pt x="2953" y="15526"/>
                    <a:pt x="3000" y="15526"/>
                  </a:cubicBezTo>
                  <a:cubicBezTo>
                    <a:pt x="3071" y="15550"/>
                    <a:pt x="3189" y="15785"/>
                    <a:pt x="3189" y="15785"/>
                  </a:cubicBezTo>
                  <a:cubicBezTo>
                    <a:pt x="3189" y="15785"/>
                    <a:pt x="3189" y="15785"/>
                    <a:pt x="3189" y="15785"/>
                  </a:cubicBezTo>
                  <a:cubicBezTo>
                    <a:pt x="3189" y="15785"/>
                    <a:pt x="3354" y="15997"/>
                    <a:pt x="3354" y="16068"/>
                  </a:cubicBezTo>
                  <a:cubicBezTo>
                    <a:pt x="3354" y="16115"/>
                    <a:pt x="3095" y="16398"/>
                    <a:pt x="2859" y="16728"/>
                  </a:cubicBezTo>
                  <a:cubicBezTo>
                    <a:pt x="2599" y="17034"/>
                    <a:pt x="2387" y="17387"/>
                    <a:pt x="2387" y="17434"/>
                  </a:cubicBezTo>
                  <a:cubicBezTo>
                    <a:pt x="2387" y="17576"/>
                    <a:pt x="2623" y="17858"/>
                    <a:pt x="2741" y="17882"/>
                  </a:cubicBezTo>
                  <a:cubicBezTo>
                    <a:pt x="2812" y="17905"/>
                    <a:pt x="3189" y="17741"/>
                    <a:pt x="3543" y="17576"/>
                  </a:cubicBezTo>
                  <a:cubicBezTo>
                    <a:pt x="3896" y="17387"/>
                    <a:pt x="4250" y="17199"/>
                    <a:pt x="4297" y="17199"/>
                  </a:cubicBezTo>
                  <a:cubicBezTo>
                    <a:pt x="4392" y="17199"/>
                    <a:pt x="4557" y="17411"/>
                    <a:pt x="4557" y="17411"/>
                  </a:cubicBezTo>
                  <a:cubicBezTo>
                    <a:pt x="4557" y="17411"/>
                    <a:pt x="4557" y="17411"/>
                    <a:pt x="4557" y="17411"/>
                  </a:cubicBezTo>
                  <a:cubicBezTo>
                    <a:pt x="4557" y="17411"/>
                    <a:pt x="4745" y="17576"/>
                    <a:pt x="4769" y="17646"/>
                  </a:cubicBezTo>
                  <a:cubicBezTo>
                    <a:pt x="4769" y="17670"/>
                    <a:pt x="4604" y="18023"/>
                    <a:pt x="4439" y="18400"/>
                  </a:cubicBezTo>
                  <a:cubicBezTo>
                    <a:pt x="4274" y="18753"/>
                    <a:pt x="4132" y="19130"/>
                    <a:pt x="4156" y="19201"/>
                  </a:cubicBezTo>
                  <a:cubicBezTo>
                    <a:pt x="4179" y="19342"/>
                    <a:pt x="4486" y="19554"/>
                    <a:pt x="4604" y="19554"/>
                  </a:cubicBezTo>
                  <a:cubicBezTo>
                    <a:pt x="4675" y="19554"/>
                    <a:pt x="5005" y="19319"/>
                    <a:pt x="5311" y="19060"/>
                  </a:cubicBezTo>
                  <a:cubicBezTo>
                    <a:pt x="5618" y="18801"/>
                    <a:pt x="5924" y="18541"/>
                    <a:pt x="5972" y="18518"/>
                  </a:cubicBezTo>
                  <a:cubicBezTo>
                    <a:pt x="6042" y="18518"/>
                    <a:pt x="6254" y="18659"/>
                    <a:pt x="6254" y="18659"/>
                  </a:cubicBezTo>
                  <a:cubicBezTo>
                    <a:pt x="6254" y="18659"/>
                    <a:pt x="6254" y="18659"/>
                    <a:pt x="6254" y="18659"/>
                  </a:cubicBezTo>
                  <a:cubicBezTo>
                    <a:pt x="6254" y="18659"/>
                    <a:pt x="6490" y="18777"/>
                    <a:pt x="6514" y="18848"/>
                  </a:cubicBezTo>
                  <a:cubicBezTo>
                    <a:pt x="6537" y="18895"/>
                    <a:pt x="6443" y="19272"/>
                    <a:pt x="6372" y="19648"/>
                  </a:cubicBezTo>
                  <a:cubicBezTo>
                    <a:pt x="6302" y="20049"/>
                    <a:pt x="6231" y="20449"/>
                    <a:pt x="6278" y="20520"/>
                  </a:cubicBezTo>
                  <a:cubicBezTo>
                    <a:pt x="6325" y="20638"/>
                    <a:pt x="6679" y="20779"/>
                    <a:pt x="6797" y="20732"/>
                  </a:cubicBezTo>
                  <a:cubicBezTo>
                    <a:pt x="6844" y="20732"/>
                    <a:pt x="7127" y="20426"/>
                    <a:pt x="7363" y="20096"/>
                  </a:cubicBezTo>
                  <a:cubicBezTo>
                    <a:pt x="7622" y="19790"/>
                    <a:pt x="7834" y="19460"/>
                    <a:pt x="7882" y="19436"/>
                  </a:cubicBezTo>
                  <a:cubicBezTo>
                    <a:pt x="7952" y="19389"/>
                    <a:pt x="8188" y="19507"/>
                    <a:pt x="8188" y="19507"/>
                  </a:cubicBezTo>
                  <a:cubicBezTo>
                    <a:pt x="8188" y="19507"/>
                    <a:pt x="8188" y="19507"/>
                    <a:pt x="8188" y="19507"/>
                  </a:cubicBezTo>
                  <a:cubicBezTo>
                    <a:pt x="8188" y="19507"/>
                    <a:pt x="8448" y="19554"/>
                    <a:pt x="8495" y="19625"/>
                  </a:cubicBezTo>
                  <a:cubicBezTo>
                    <a:pt x="8518" y="19648"/>
                    <a:pt x="8518" y="20049"/>
                    <a:pt x="8542" y="20449"/>
                  </a:cubicBezTo>
                  <a:cubicBezTo>
                    <a:pt x="8565" y="20850"/>
                    <a:pt x="8589" y="21250"/>
                    <a:pt x="8636" y="21297"/>
                  </a:cubicBezTo>
                  <a:cubicBezTo>
                    <a:pt x="8730" y="21392"/>
                    <a:pt x="9084" y="21462"/>
                    <a:pt x="9202" y="21392"/>
                  </a:cubicBezTo>
                  <a:cubicBezTo>
                    <a:pt x="9249" y="21368"/>
                    <a:pt x="9438" y="21015"/>
                    <a:pt x="9603" y="20638"/>
                  </a:cubicBezTo>
                  <a:cubicBezTo>
                    <a:pt x="9768" y="20284"/>
                    <a:pt x="9933" y="19908"/>
                    <a:pt x="9957" y="19884"/>
                  </a:cubicBezTo>
                  <a:cubicBezTo>
                    <a:pt x="10027" y="19813"/>
                    <a:pt x="10263" y="19860"/>
                    <a:pt x="10263" y="19860"/>
                  </a:cubicBezTo>
                  <a:cubicBezTo>
                    <a:pt x="10287" y="19884"/>
                    <a:pt x="10287" y="19884"/>
                    <a:pt x="10287" y="19884"/>
                  </a:cubicBezTo>
                  <a:cubicBezTo>
                    <a:pt x="10287" y="19884"/>
                    <a:pt x="10546" y="19860"/>
                    <a:pt x="10593" y="19908"/>
                  </a:cubicBezTo>
                  <a:cubicBezTo>
                    <a:pt x="10617" y="19931"/>
                    <a:pt x="10711" y="20332"/>
                    <a:pt x="10829" y="20708"/>
                  </a:cubicBezTo>
                  <a:cubicBezTo>
                    <a:pt x="10947" y="21085"/>
                    <a:pt x="11065" y="21462"/>
                    <a:pt x="11136" y="21509"/>
                  </a:cubicBezTo>
                  <a:cubicBezTo>
                    <a:pt x="11230" y="21580"/>
                    <a:pt x="11607" y="21556"/>
                    <a:pt x="11702" y="21486"/>
                  </a:cubicBezTo>
                  <a:cubicBezTo>
                    <a:pt x="11749" y="21439"/>
                    <a:pt x="11843" y="21038"/>
                    <a:pt x="11914" y="20661"/>
                  </a:cubicBezTo>
                  <a:cubicBezTo>
                    <a:pt x="12008" y="20261"/>
                    <a:pt x="12055" y="19860"/>
                    <a:pt x="12079" y="19837"/>
                  </a:cubicBezTo>
                  <a:cubicBezTo>
                    <a:pt x="12126" y="19766"/>
                    <a:pt x="12385" y="19743"/>
                    <a:pt x="12385" y="19743"/>
                  </a:cubicBezTo>
                  <a:cubicBezTo>
                    <a:pt x="12385" y="19743"/>
                    <a:pt x="12385" y="19743"/>
                    <a:pt x="12385" y="19743"/>
                  </a:cubicBezTo>
                  <a:cubicBezTo>
                    <a:pt x="12385" y="19743"/>
                    <a:pt x="12645" y="19696"/>
                    <a:pt x="12716" y="19719"/>
                  </a:cubicBezTo>
                  <a:cubicBezTo>
                    <a:pt x="12739" y="19743"/>
                    <a:pt x="12928" y="20096"/>
                    <a:pt x="13116" y="20426"/>
                  </a:cubicBezTo>
                  <a:cubicBezTo>
                    <a:pt x="13305" y="20779"/>
                    <a:pt x="13541" y="21132"/>
                    <a:pt x="13588" y="21156"/>
                  </a:cubicBezTo>
                  <a:cubicBezTo>
                    <a:pt x="13730" y="21203"/>
                    <a:pt x="14060" y="21085"/>
                    <a:pt x="14154" y="20991"/>
                  </a:cubicBezTo>
                  <a:cubicBezTo>
                    <a:pt x="14178" y="20944"/>
                    <a:pt x="14178" y="20544"/>
                    <a:pt x="14178" y="20120"/>
                  </a:cubicBezTo>
                  <a:cubicBezTo>
                    <a:pt x="14154" y="19719"/>
                    <a:pt x="14130" y="19342"/>
                    <a:pt x="14130" y="19295"/>
                  </a:cubicBezTo>
                  <a:cubicBezTo>
                    <a:pt x="14178" y="19201"/>
                    <a:pt x="14413" y="19154"/>
                    <a:pt x="14413" y="19154"/>
                  </a:cubicBezTo>
                  <a:cubicBezTo>
                    <a:pt x="14413" y="19154"/>
                    <a:pt x="14413" y="19154"/>
                    <a:pt x="14413" y="19154"/>
                  </a:cubicBezTo>
                  <a:cubicBezTo>
                    <a:pt x="14413" y="19154"/>
                    <a:pt x="14649" y="19012"/>
                    <a:pt x="14720" y="19036"/>
                  </a:cubicBezTo>
                  <a:cubicBezTo>
                    <a:pt x="14767" y="19036"/>
                    <a:pt x="15027" y="19342"/>
                    <a:pt x="15286" y="19648"/>
                  </a:cubicBezTo>
                  <a:cubicBezTo>
                    <a:pt x="15569" y="19931"/>
                    <a:pt x="15852" y="20214"/>
                    <a:pt x="15923" y="20237"/>
                  </a:cubicBezTo>
                  <a:cubicBezTo>
                    <a:pt x="16041" y="20237"/>
                    <a:pt x="16371" y="20049"/>
                    <a:pt x="16418" y="19931"/>
                  </a:cubicBezTo>
                  <a:cubicBezTo>
                    <a:pt x="16441" y="19884"/>
                    <a:pt x="16347" y="19484"/>
                    <a:pt x="16229" y="19107"/>
                  </a:cubicBezTo>
                  <a:cubicBezTo>
                    <a:pt x="16135" y="18706"/>
                    <a:pt x="15993" y="18329"/>
                    <a:pt x="16017" y="18306"/>
                  </a:cubicBezTo>
                  <a:cubicBezTo>
                    <a:pt x="16017" y="18212"/>
                    <a:pt x="16253" y="18094"/>
                    <a:pt x="16253" y="18094"/>
                  </a:cubicBezTo>
                  <a:cubicBezTo>
                    <a:pt x="16253" y="18094"/>
                    <a:pt x="16253" y="18094"/>
                    <a:pt x="16253" y="18094"/>
                  </a:cubicBezTo>
                  <a:cubicBezTo>
                    <a:pt x="16253" y="18094"/>
                    <a:pt x="16441" y="17905"/>
                    <a:pt x="16536" y="17905"/>
                  </a:cubicBezTo>
                  <a:cubicBezTo>
                    <a:pt x="16559" y="17905"/>
                    <a:pt x="16889" y="18141"/>
                    <a:pt x="17220" y="18377"/>
                  </a:cubicBezTo>
                  <a:cubicBezTo>
                    <a:pt x="17550" y="18589"/>
                    <a:pt x="17880" y="18801"/>
                    <a:pt x="17951" y="18801"/>
                  </a:cubicBezTo>
                  <a:cubicBezTo>
                    <a:pt x="18092" y="18777"/>
                    <a:pt x="18351" y="18518"/>
                    <a:pt x="18375" y="18400"/>
                  </a:cubicBezTo>
                  <a:cubicBezTo>
                    <a:pt x="18375" y="18353"/>
                    <a:pt x="18210" y="17976"/>
                    <a:pt x="18021" y="17623"/>
                  </a:cubicBezTo>
                  <a:cubicBezTo>
                    <a:pt x="17809" y="17269"/>
                    <a:pt x="17620" y="16940"/>
                    <a:pt x="17597" y="16893"/>
                  </a:cubicBezTo>
                  <a:cubicBezTo>
                    <a:pt x="17597" y="16798"/>
                    <a:pt x="17785" y="16633"/>
                    <a:pt x="17785" y="16633"/>
                  </a:cubicBezTo>
                  <a:cubicBezTo>
                    <a:pt x="17785" y="16633"/>
                    <a:pt x="17785" y="16633"/>
                    <a:pt x="17785" y="16633"/>
                  </a:cubicBezTo>
                  <a:cubicBezTo>
                    <a:pt x="17785" y="16633"/>
                    <a:pt x="17951" y="16421"/>
                    <a:pt x="18021" y="16398"/>
                  </a:cubicBezTo>
                  <a:cubicBezTo>
                    <a:pt x="18068" y="16398"/>
                    <a:pt x="18422" y="16539"/>
                    <a:pt x="18799" y="16681"/>
                  </a:cubicBezTo>
                  <a:cubicBezTo>
                    <a:pt x="19153" y="16822"/>
                    <a:pt x="19554" y="16963"/>
                    <a:pt x="19625" y="16940"/>
                  </a:cubicBezTo>
                  <a:cubicBezTo>
                    <a:pt x="19743" y="16893"/>
                    <a:pt x="19931" y="16586"/>
                    <a:pt x="19931" y="16445"/>
                  </a:cubicBezTo>
                  <a:cubicBezTo>
                    <a:pt x="19931" y="16398"/>
                    <a:pt x="19672" y="16068"/>
                    <a:pt x="19413" y="15785"/>
                  </a:cubicBezTo>
                  <a:cubicBezTo>
                    <a:pt x="19130" y="15479"/>
                    <a:pt x="18847" y="15197"/>
                    <a:pt x="18847" y="15173"/>
                  </a:cubicBezTo>
                  <a:cubicBezTo>
                    <a:pt x="18823" y="15079"/>
                    <a:pt x="18965" y="14867"/>
                    <a:pt x="18965" y="14867"/>
                  </a:cubicBezTo>
                  <a:cubicBezTo>
                    <a:pt x="18965" y="14867"/>
                    <a:pt x="18965" y="14867"/>
                    <a:pt x="18965" y="14867"/>
                  </a:cubicBezTo>
                  <a:cubicBezTo>
                    <a:pt x="18965" y="14867"/>
                    <a:pt x="19059" y="14631"/>
                    <a:pt x="19130" y="14584"/>
                  </a:cubicBezTo>
                  <a:cubicBezTo>
                    <a:pt x="19153" y="14561"/>
                    <a:pt x="19554" y="14631"/>
                    <a:pt x="19931" y="14678"/>
                  </a:cubicBezTo>
                  <a:cubicBezTo>
                    <a:pt x="20332" y="14749"/>
                    <a:pt x="20733" y="14773"/>
                    <a:pt x="20804" y="14725"/>
                  </a:cubicBezTo>
                  <a:cubicBezTo>
                    <a:pt x="20922" y="14678"/>
                    <a:pt x="21040" y="14325"/>
                    <a:pt x="20992" y="14207"/>
                  </a:cubicBezTo>
                  <a:cubicBezTo>
                    <a:pt x="20992" y="14137"/>
                    <a:pt x="20662" y="13901"/>
                    <a:pt x="20332" y="13665"/>
                  </a:cubicBezTo>
                  <a:cubicBezTo>
                    <a:pt x="20002" y="13430"/>
                    <a:pt x="19648" y="13242"/>
                    <a:pt x="19625" y="13194"/>
                  </a:cubicBezTo>
                  <a:cubicBezTo>
                    <a:pt x="19578" y="13124"/>
                    <a:pt x="19672" y="12888"/>
                    <a:pt x="19672" y="12888"/>
                  </a:cubicBezTo>
                  <a:cubicBezTo>
                    <a:pt x="19672" y="12888"/>
                    <a:pt x="19672" y="12888"/>
                    <a:pt x="19672" y="12888"/>
                  </a:cubicBezTo>
                  <a:cubicBezTo>
                    <a:pt x="19696" y="12888"/>
                    <a:pt x="19719" y="12629"/>
                    <a:pt x="19790" y="12582"/>
                  </a:cubicBezTo>
                  <a:cubicBezTo>
                    <a:pt x="19813" y="12535"/>
                    <a:pt x="20191" y="12535"/>
                    <a:pt x="20592" y="12488"/>
                  </a:cubicBezTo>
                  <a:cubicBezTo>
                    <a:pt x="20992" y="12441"/>
                    <a:pt x="21393" y="12370"/>
                    <a:pt x="21441" y="12323"/>
                  </a:cubicBezTo>
                  <a:cubicBezTo>
                    <a:pt x="21535" y="12229"/>
                    <a:pt x="21582" y="11875"/>
                    <a:pt x="21511" y="11758"/>
                  </a:cubicBezTo>
                  <a:cubicBezTo>
                    <a:pt x="21488" y="11710"/>
                    <a:pt x="21110" y="11546"/>
                    <a:pt x="20733" y="11404"/>
                  </a:cubicBezTo>
                  <a:close/>
                </a:path>
              </a:pathLst>
            </a:custGeom>
            <a:solidFill>
              <a:schemeClr val="accent3"/>
            </a:solidFill>
            <a:ln w="12700" cap="flat">
              <a:noFill/>
              <a:miter lim="400000"/>
            </a:ln>
            <a:effectLst/>
          </p:spPr>
          <p:txBody>
            <a:bodyPr wrap="square" lIns="34289" tIns="34289" rIns="34289" bIns="34289" numCol="1" anchor="t">
              <a:noAutofit/>
            </a:bodyPr>
            <a:lstStyle/>
            <a:p>
              <a:endParaRPr sz="1013"/>
            </a:p>
          </p:txBody>
        </p:sp>
        <p:sp>
          <p:nvSpPr>
            <p:cNvPr id="16" name="Shape 384">
              <a:extLst>
                <a:ext uri="{FF2B5EF4-FFF2-40B4-BE49-F238E27FC236}">
                  <a16:creationId xmlns:a16="http://schemas.microsoft.com/office/drawing/2014/main" id="{2A392742-7F94-4571-A601-6ED6C94D24A7}"/>
                </a:ext>
              </a:extLst>
            </p:cNvPr>
            <p:cNvSpPr/>
            <p:nvPr/>
          </p:nvSpPr>
          <p:spPr>
            <a:xfrm rot="10800000" flipH="1">
              <a:off x="401728" y="417765"/>
              <a:ext cx="1418029" cy="1418905"/>
            </a:xfrm>
            <a:prstGeom prst="ellipse">
              <a:avLst/>
            </a:prstGeom>
            <a:solidFill>
              <a:schemeClr val="bg1"/>
            </a:solidFill>
            <a:ln w="12700" cap="flat">
              <a:noFill/>
              <a:miter lim="400000"/>
            </a:ln>
            <a:effectLst/>
          </p:spPr>
          <p:txBody>
            <a:bodyPr wrap="square" lIns="34289" tIns="34289" rIns="34289" bIns="34289" numCol="1" anchor="t">
              <a:noAutofit/>
            </a:bodyPr>
            <a:lstStyle/>
            <a:p>
              <a:endParaRPr sz="1013"/>
            </a:p>
          </p:txBody>
        </p:sp>
      </p:grpSp>
      <p:grpSp>
        <p:nvGrpSpPr>
          <p:cNvPr id="17" name="Group 385">
            <a:extLst>
              <a:ext uri="{FF2B5EF4-FFF2-40B4-BE49-F238E27FC236}">
                <a16:creationId xmlns:a16="http://schemas.microsoft.com/office/drawing/2014/main" id="{B2893D45-17B9-4DF7-9D25-DA7089A38CB6}"/>
              </a:ext>
            </a:extLst>
          </p:cNvPr>
          <p:cNvGrpSpPr/>
          <p:nvPr/>
        </p:nvGrpSpPr>
        <p:grpSpPr>
          <a:xfrm>
            <a:off x="4141755" y="3557495"/>
            <a:ext cx="834830" cy="836219"/>
            <a:chOff x="162568" y="177766"/>
            <a:chExt cx="1894676" cy="1897830"/>
          </a:xfrm>
        </p:grpSpPr>
        <p:sp>
          <p:nvSpPr>
            <p:cNvPr id="18" name="Shape 383">
              <a:extLst>
                <a:ext uri="{FF2B5EF4-FFF2-40B4-BE49-F238E27FC236}">
                  <a16:creationId xmlns:a16="http://schemas.microsoft.com/office/drawing/2014/main" id="{09104D07-75ED-43AE-A06A-04F527386B37}"/>
                </a:ext>
              </a:extLst>
            </p:cNvPr>
            <p:cNvSpPr/>
            <p:nvPr/>
          </p:nvSpPr>
          <p:spPr>
            <a:xfrm rot="10800000" flipH="1">
              <a:off x="162568" y="177766"/>
              <a:ext cx="1894676" cy="1897830"/>
            </a:xfrm>
            <a:custGeom>
              <a:avLst/>
              <a:gdLst/>
              <a:ahLst/>
              <a:cxnLst>
                <a:cxn ang="0">
                  <a:pos x="wd2" y="hd2"/>
                </a:cxn>
                <a:cxn ang="5400000">
                  <a:pos x="wd2" y="hd2"/>
                </a:cxn>
                <a:cxn ang="10800000">
                  <a:pos x="wd2" y="hd2"/>
                </a:cxn>
                <a:cxn ang="16200000">
                  <a:pos x="wd2" y="hd2"/>
                </a:cxn>
              </a:cxnLst>
              <a:rect l="0" t="0" r="r" b="b"/>
              <a:pathLst>
                <a:path w="21546" h="21552" extrusionOk="0">
                  <a:moveTo>
                    <a:pt x="20733" y="11404"/>
                  </a:moveTo>
                  <a:cubicBezTo>
                    <a:pt x="20356" y="11263"/>
                    <a:pt x="19979" y="11122"/>
                    <a:pt x="19955" y="11098"/>
                  </a:cubicBezTo>
                  <a:cubicBezTo>
                    <a:pt x="19884" y="11027"/>
                    <a:pt x="19931" y="10792"/>
                    <a:pt x="19931" y="10792"/>
                  </a:cubicBezTo>
                  <a:cubicBezTo>
                    <a:pt x="19931" y="10768"/>
                    <a:pt x="19931" y="10768"/>
                    <a:pt x="19931" y="10768"/>
                  </a:cubicBezTo>
                  <a:cubicBezTo>
                    <a:pt x="19931" y="10768"/>
                    <a:pt x="19908" y="10509"/>
                    <a:pt x="19955" y="10462"/>
                  </a:cubicBezTo>
                  <a:cubicBezTo>
                    <a:pt x="19979" y="10415"/>
                    <a:pt x="20356" y="10321"/>
                    <a:pt x="20733" y="10179"/>
                  </a:cubicBezTo>
                  <a:cubicBezTo>
                    <a:pt x="21110" y="10038"/>
                    <a:pt x="21488" y="9897"/>
                    <a:pt x="21511" y="9826"/>
                  </a:cubicBezTo>
                  <a:cubicBezTo>
                    <a:pt x="21582" y="9732"/>
                    <a:pt x="21535" y="9355"/>
                    <a:pt x="21441" y="9261"/>
                  </a:cubicBezTo>
                  <a:cubicBezTo>
                    <a:pt x="21417" y="9214"/>
                    <a:pt x="21016" y="9143"/>
                    <a:pt x="20615" y="9096"/>
                  </a:cubicBezTo>
                  <a:cubicBezTo>
                    <a:pt x="20214" y="9049"/>
                    <a:pt x="19813" y="9002"/>
                    <a:pt x="19790" y="8978"/>
                  </a:cubicBezTo>
                  <a:cubicBezTo>
                    <a:pt x="19696" y="8931"/>
                    <a:pt x="19672" y="8672"/>
                    <a:pt x="19672" y="8672"/>
                  </a:cubicBezTo>
                  <a:cubicBezTo>
                    <a:pt x="19672" y="8672"/>
                    <a:pt x="19672" y="8672"/>
                    <a:pt x="19672" y="8672"/>
                  </a:cubicBezTo>
                  <a:cubicBezTo>
                    <a:pt x="19672" y="8672"/>
                    <a:pt x="19601" y="8436"/>
                    <a:pt x="19625" y="8366"/>
                  </a:cubicBezTo>
                  <a:cubicBezTo>
                    <a:pt x="19648" y="8318"/>
                    <a:pt x="19979" y="8130"/>
                    <a:pt x="20332" y="7918"/>
                  </a:cubicBezTo>
                  <a:cubicBezTo>
                    <a:pt x="20662" y="7706"/>
                    <a:pt x="20992" y="7447"/>
                    <a:pt x="21016" y="7400"/>
                  </a:cubicBezTo>
                  <a:cubicBezTo>
                    <a:pt x="21063" y="7259"/>
                    <a:pt x="20922" y="6929"/>
                    <a:pt x="20827" y="6858"/>
                  </a:cubicBezTo>
                  <a:cubicBezTo>
                    <a:pt x="20757" y="6811"/>
                    <a:pt x="20356" y="6835"/>
                    <a:pt x="19955" y="6882"/>
                  </a:cubicBezTo>
                  <a:cubicBezTo>
                    <a:pt x="19554" y="6929"/>
                    <a:pt x="19177" y="6976"/>
                    <a:pt x="19130" y="6952"/>
                  </a:cubicBezTo>
                  <a:cubicBezTo>
                    <a:pt x="19035" y="6929"/>
                    <a:pt x="18965" y="6693"/>
                    <a:pt x="18965" y="6693"/>
                  </a:cubicBezTo>
                  <a:cubicBezTo>
                    <a:pt x="18965" y="6693"/>
                    <a:pt x="18965" y="6693"/>
                    <a:pt x="18965" y="6693"/>
                  </a:cubicBezTo>
                  <a:cubicBezTo>
                    <a:pt x="18965" y="6693"/>
                    <a:pt x="18823" y="6458"/>
                    <a:pt x="18823" y="6387"/>
                  </a:cubicBezTo>
                  <a:cubicBezTo>
                    <a:pt x="18847" y="6363"/>
                    <a:pt x="19130" y="6081"/>
                    <a:pt x="19413" y="5798"/>
                  </a:cubicBezTo>
                  <a:cubicBezTo>
                    <a:pt x="19672" y="5515"/>
                    <a:pt x="19955" y="5209"/>
                    <a:pt x="19955" y="5139"/>
                  </a:cubicBezTo>
                  <a:cubicBezTo>
                    <a:pt x="19955" y="4997"/>
                    <a:pt x="19766" y="4691"/>
                    <a:pt x="19648" y="4667"/>
                  </a:cubicBezTo>
                  <a:cubicBezTo>
                    <a:pt x="19578" y="4644"/>
                    <a:pt x="19200" y="4738"/>
                    <a:pt x="18799" y="4879"/>
                  </a:cubicBezTo>
                  <a:cubicBezTo>
                    <a:pt x="18422" y="4997"/>
                    <a:pt x="18068" y="5162"/>
                    <a:pt x="18021" y="5162"/>
                  </a:cubicBezTo>
                  <a:cubicBezTo>
                    <a:pt x="17927" y="5139"/>
                    <a:pt x="17785" y="4927"/>
                    <a:pt x="17785" y="4927"/>
                  </a:cubicBezTo>
                  <a:cubicBezTo>
                    <a:pt x="17785" y="4927"/>
                    <a:pt x="17785" y="4927"/>
                    <a:pt x="17785" y="4927"/>
                  </a:cubicBezTo>
                  <a:cubicBezTo>
                    <a:pt x="17785" y="4927"/>
                    <a:pt x="17620" y="4738"/>
                    <a:pt x="17597" y="4667"/>
                  </a:cubicBezTo>
                  <a:cubicBezTo>
                    <a:pt x="17597" y="4620"/>
                    <a:pt x="17809" y="4291"/>
                    <a:pt x="18021" y="3961"/>
                  </a:cubicBezTo>
                  <a:cubicBezTo>
                    <a:pt x="18234" y="3607"/>
                    <a:pt x="18422" y="3254"/>
                    <a:pt x="18399" y="3183"/>
                  </a:cubicBezTo>
                  <a:cubicBezTo>
                    <a:pt x="18375" y="3042"/>
                    <a:pt x="18116" y="2807"/>
                    <a:pt x="17998" y="2783"/>
                  </a:cubicBezTo>
                  <a:cubicBezTo>
                    <a:pt x="17927" y="2783"/>
                    <a:pt x="17573" y="2971"/>
                    <a:pt x="17243" y="3183"/>
                  </a:cubicBezTo>
                  <a:cubicBezTo>
                    <a:pt x="16889" y="3395"/>
                    <a:pt x="16559" y="3631"/>
                    <a:pt x="16512" y="3631"/>
                  </a:cubicBezTo>
                  <a:cubicBezTo>
                    <a:pt x="16441" y="3655"/>
                    <a:pt x="16253" y="3466"/>
                    <a:pt x="16253" y="3466"/>
                  </a:cubicBezTo>
                  <a:cubicBezTo>
                    <a:pt x="16253" y="3466"/>
                    <a:pt x="16253" y="3466"/>
                    <a:pt x="16253" y="3466"/>
                  </a:cubicBezTo>
                  <a:cubicBezTo>
                    <a:pt x="16253" y="3466"/>
                    <a:pt x="16041" y="3325"/>
                    <a:pt x="16017" y="3254"/>
                  </a:cubicBezTo>
                  <a:cubicBezTo>
                    <a:pt x="15993" y="3231"/>
                    <a:pt x="16135" y="2854"/>
                    <a:pt x="16253" y="2477"/>
                  </a:cubicBezTo>
                  <a:cubicBezTo>
                    <a:pt x="16371" y="2100"/>
                    <a:pt x="16465" y="1700"/>
                    <a:pt x="16441" y="1629"/>
                  </a:cubicBezTo>
                  <a:cubicBezTo>
                    <a:pt x="16394" y="1511"/>
                    <a:pt x="16088" y="1346"/>
                    <a:pt x="15946" y="1346"/>
                  </a:cubicBezTo>
                  <a:cubicBezTo>
                    <a:pt x="15899" y="1346"/>
                    <a:pt x="15592" y="1629"/>
                    <a:pt x="15310" y="1912"/>
                  </a:cubicBezTo>
                  <a:cubicBezTo>
                    <a:pt x="15027" y="2194"/>
                    <a:pt x="14767" y="2500"/>
                    <a:pt x="14720" y="2524"/>
                  </a:cubicBezTo>
                  <a:cubicBezTo>
                    <a:pt x="14649" y="2548"/>
                    <a:pt x="14413" y="2406"/>
                    <a:pt x="14413" y="2406"/>
                  </a:cubicBezTo>
                  <a:cubicBezTo>
                    <a:pt x="14413" y="2406"/>
                    <a:pt x="14413" y="2406"/>
                    <a:pt x="14413" y="2406"/>
                  </a:cubicBezTo>
                  <a:cubicBezTo>
                    <a:pt x="14413" y="2406"/>
                    <a:pt x="14178" y="2336"/>
                    <a:pt x="14130" y="2265"/>
                  </a:cubicBezTo>
                  <a:cubicBezTo>
                    <a:pt x="14107" y="2218"/>
                    <a:pt x="14154" y="1841"/>
                    <a:pt x="14178" y="1440"/>
                  </a:cubicBezTo>
                  <a:cubicBezTo>
                    <a:pt x="14225" y="1040"/>
                    <a:pt x="14225" y="640"/>
                    <a:pt x="14178" y="592"/>
                  </a:cubicBezTo>
                  <a:cubicBezTo>
                    <a:pt x="14107" y="475"/>
                    <a:pt x="13753" y="380"/>
                    <a:pt x="13635" y="428"/>
                  </a:cubicBezTo>
                  <a:cubicBezTo>
                    <a:pt x="13588" y="428"/>
                    <a:pt x="13352" y="781"/>
                    <a:pt x="13140" y="1111"/>
                  </a:cubicBezTo>
                  <a:cubicBezTo>
                    <a:pt x="12928" y="1464"/>
                    <a:pt x="12739" y="1817"/>
                    <a:pt x="12716" y="1841"/>
                  </a:cubicBezTo>
                  <a:cubicBezTo>
                    <a:pt x="12645" y="1888"/>
                    <a:pt x="12385" y="1817"/>
                    <a:pt x="12385" y="1817"/>
                  </a:cubicBezTo>
                  <a:cubicBezTo>
                    <a:pt x="12385" y="1794"/>
                    <a:pt x="12385" y="1794"/>
                    <a:pt x="12385" y="1794"/>
                  </a:cubicBezTo>
                  <a:cubicBezTo>
                    <a:pt x="12385" y="1794"/>
                    <a:pt x="12126" y="1794"/>
                    <a:pt x="12079" y="1723"/>
                  </a:cubicBezTo>
                  <a:cubicBezTo>
                    <a:pt x="12055" y="1700"/>
                    <a:pt x="12008" y="1299"/>
                    <a:pt x="11937" y="922"/>
                  </a:cubicBezTo>
                  <a:cubicBezTo>
                    <a:pt x="11867" y="522"/>
                    <a:pt x="11796" y="121"/>
                    <a:pt x="11749" y="74"/>
                  </a:cubicBezTo>
                  <a:cubicBezTo>
                    <a:pt x="11631" y="-20"/>
                    <a:pt x="11277" y="-20"/>
                    <a:pt x="11159" y="51"/>
                  </a:cubicBezTo>
                  <a:cubicBezTo>
                    <a:pt x="11112" y="74"/>
                    <a:pt x="10971" y="451"/>
                    <a:pt x="10853" y="852"/>
                  </a:cubicBezTo>
                  <a:cubicBezTo>
                    <a:pt x="10735" y="1228"/>
                    <a:pt x="10617" y="1605"/>
                    <a:pt x="10593" y="1652"/>
                  </a:cubicBezTo>
                  <a:cubicBezTo>
                    <a:pt x="10523" y="1700"/>
                    <a:pt x="10287" y="1676"/>
                    <a:pt x="10287" y="1676"/>
                  </a:cubicBezTo>
                  <a:cubicBezTo>
                    <a:pt x="10263" y="1676"/>
                    <a:pt x="10263" y="1676"/>
                    <a:pt x="10263" y="1676"/>
                  </a:cubicBezTo>
                  <a:cubicBezTo>
                    <a:pt x="10263" y="1676"/>
                    <a:pt x="10027" y="1723"/>
                    <a:pt x="9957" y="1676"/>
                  </a:cubicBezTo>
                  <a:cubicBezTo>
                    <a:pt x="9910" y="1652"/>
                    <a:pt x="9792" y="1299"/>
                    <a:pt x="9627" y="922"/>
                  </a:cubicBezTo>
                  <a:cubicBezTo>
                    <a:pt x="9485" y="545"/>
                    <a:pt x="9296" y="192"/>
                    <a:pt x="9249" y="145"/>
                  </a:cubicBezTo>
                  <a:cubicBezTo>
                    <a:pt x="9131" y="98"/>
                    <a:pt x="8778" y="168"/>
                    <a:pt x="8683" y="263"/>
                  </a:cubicBezTo>
                  <a:cubicBezTo>
                    <a:pt x="8636" y="286"/>
                    <a:pt x="8589" y="710"/>
                    <a:pt x="8542" y="1087"/>
                  </a:cubicBezTo>
                  <a:cubicBezTo>
                    <a:pt x="8518" y="1511"/>
                    <a:pt x="8518" y="1888"/>
                    <a:pt x="8495" y="1935"/>
                  </a:cubicBezTo>
                  <a:cubicBezTo>
                    <a:pt x="8448" y="2006"/>
                    <a:pt x="8188" y="2053"/>
                    <a:pt x="8188" y="2053"/>
                  </a:cubicBezTo>
                  <a:cubicBezTo>
                    <a:pt x="8188" y="2053"/>
                    <a:pt x="8188" y="2053"/>
                    <a:pt x="8188" y="2053"/>
                  </a:cubicBezTo>
                  <a:cubicBezTo>
                    <a:pt x="8188" y="2053"/>
                    <a:pt x="7952" y="2147"/>
                    <a:pt x="7882" y="2124"/>
                  </a:cubicBezTo>
                  <a:cubicBezTo>
                    <a:pt x="7834" y="2100"/>
                    <a:pt x="7622" y="1770"/>
                    <a:pt x="7386" y="1464"/>
                  </a:cubicBezTo>
                  <a:cubicBezTo>
                    <a:pt x="7151" y="1134"/>
                    <a:pt x="6891" y="804"/>
                    <a:pt x="6820" y="804"/>
                  </a:cubicBezTo>
                  <a:cubicBezTo>
                    <a:pt x="6703" y="757"/>
                    <a:pt x="6372" y="922"/>
                    <a:pt x="6302" y="1016"/>
                  </a:cubicBezTo>
                  <a:cubicBezTo>
                    <a:pt x="6278" y="1087"/>
                    <a:pt x="6325" y="1488"/>
                    <a:pt x="6372" y="1888"/>
                  </a:cubicBezTo>
                  <a:cubicBezTo>
                    <a:pt x="6443" y="2265"/>
                    <a:pt x="6514" y="2665"/>
                    <a:pt x="6514" y="2712"/>
                  </a:cubicBezTo>
                  <a:cubicBezTo>
                    <a:pt x="6490" y="2783"/>
                    <a:pt x="6254" y="2877"/>
                    <a:pt x="6254" y="2877"/>
                  </a:cubicBezTo>
                  <a:cubicBezTo>
                    <a:pt x="6254" y="2877"/>
                    <a:pt x="6254" y="2877"/>
                    <a:pt x="6254" y="2877"/>
                  </a:cubicBezTo>
                  <a:cubicBezTo>
                    <a:pt x="6254" y="2877"/>
                    <a:pt x="6042" y="3042"/>
                    <a:pt x="5948" y="3019"/>
                  </a:cubicBezTo>
                  <a:cubicBezTo>
                    <a:pt x="5924" y="3019"/>
                    <a:pt x="5641" y="2759"/>
                    <a:pt x="5335" y="2500"/>
                  </a:cubicBezTo>
                  <a:cubicBezTo>
                    <a:pt x="5028" y="2241"/>
                    <a:pt x="4698" y="1982"/>
                    <a:pt x="4627" y="1982"/>
                  </a:cubicBezTo>
                  <a:cubicBezTo>
                    <a:pt x="4510" y="1982"/>
                    <a:pt x="4203" y="2218"/>
                    <a:pt x="4179" y="2336"/>
                  </a:cubicBezTo>
                  <a:cubicBezTo>
                    <a:pt x="4156" y="2383"/>
                    <a:pt x="4297" y="2759"/>
                    <a:pt x="4439" y="3136"/>
                  </a:cubicBezTo>
                  <a:cubicBezTo>
                    <a:pt x="4604" y="3513"/>
                    <a:pt x="4769" y="3867"/>
                    <a:pt x="4769" y="3914"/>
                  </a:cubicBezTo>
                  <a:cubicBezTo>
                    <a:pt x="4769" y="4008"/>
                    <a:pt x="4557" y="4149"/>
                    <a:pt x="4557" y="4149"/>
                  </a:cubicBezTo>
                  <a:cubicBezTo>
                    <a:pt x="4557" y="4149"/>
                    <a:pt x="4557" y="4149"/>
                    <a:pt x="4557" y="4149"/>
                  </a:cubicBezTo>
                  <a:cubicBezTo>
                    <a:pt x="4557" y="4149"/>
                    <a:pt x="4368" y="4338"/>
                    <a:pt x="4297" y="4361"/>
                  </a:cubicBezTo>
                  <a:cubicBezTo>
                    <a:pt x="4250" y="4361"/>
                    <a:pt x="3920" y="4173"/>
                    <a:pt x="3566" y="3984"/>
                  </a:cubicBezTo>
                  <a:cubicBezTo>
                    <a:pt x="3213" y="3796"/>
                    <a:pt x="2835" y="3631"/>
                    <a:pt x="2765" y="3655"/>
                  </a:cubicBezTo>
                  <a:cubicBezTo>
                    <a:pt x="2647" y="3678"/>
                    <a:pt x="2411" y="3961"/>
                    <a:pt x="2411" y="4079"/>
                  </a:cubicBezTo>
                  <a:cubicBezTo>
                    <a:pt x="2411" y="4149"/>
                    <a:pt x="2623" y="4479"/>
                    <a:pt x="2859" y="4809"/>
                  </a:cubicBezTo>
                  <a:cubicBezTo>
                    <a:pt x="3095" y="5139"/>
                    <a:pt x="3330" y="5445"/>
                    <a:pt x="3354" y="5492"/>
                  </a:cubicBezTo>
                  <a:cubicBezTo>
                    <a:pt x="3354" y="5586"/>
                    <a:pt x="3189" y="5775"/>
                    <a:pt x="3189" y="5775"/>
                  </a:cubicBezTo>
                  <a:cubicBezTo>
                    <a:pt x="3189" y="5775"/>
                    <a:pt x="3189" y="5775"/>
                    <a:pt x="3189" y="5775"/>
                  </a:cubicBezTo>
                  <a:cubicBezTo>
                    <a:pt x="3189" y="5775"/>
                    <a:pt x="3071" y="6010"/>
                    <a:pt x="3000" y="6034"/>
                  </a:cubicBezTo>
                  <a:cubicBezTo>
                    <a:pt x="2953" y="6034"/>
                    <a:pt x="2576" y="5939"/>
                    <a:pt x="2199" y="5822"/>
                  </a:cubicBezTo>
                  <a:cubicBezTo>
                    <a:pt x="1798" y="5727"/>
                    <a:pt x="1397" y="5657"/>
                    <a:pt x="1350" y="5680"/>
                  </a:cubicBezTo>
                  <a:cubicBezTo>
                    <a:pt x="1208" y="5751"/>
                    <a:pt x="1067" y="6081"/>
                    <a:pt x="1090" y="6199"/>
                  </a:cubicBezTo>
                  <a:cubicBezTo>
                    <a:pt x="1090" y="6246"/>
                    <a:pt x="1397" y="6552"/>
                    <a:pt x="1680" y="6811"/>
                  </a:cubicBezTo>
                  <a:cubicBezTo>
                    <a:pt x="1986" y="7070"/>
                    <a:pt x="2293" y="7306"/>
                    <a:pt x="2316" y="7353"/>
                  </a:cubicBezTo>
                  <a:cubicBezTo>
                    <a:pt x="2364" y="7447"/>
                    <a:pt x="2246" y="7659"/>
                    <a:pt x="2246" y="7659"/>
                  </a:cubicBezTo>
                  <a:cubicBezTo>
                    <a:pt x="2246" y="7659"/>
                    <a:pt x="2246" y="7659"/>
                    <a:pt x="2246" y="7659"/>
                  </a:cubicBezTo>
                  <a:cubicBezTo>
                    <a:pt x="2222" y="7659"/>
                    <a:pt x="2175" y="7918"/>
                    <a:pt x="2104" y="7965"/>
                  </a:cubicBezTo>
                  <a:cubicBezTo>
                    <a:pt x="2081" y="7989"/>
                    <a:pt x="1680" y="7965"/>
                    <a:pt x="1279" y="7942"/>
                  </a:cubicBezTo>
                  <a:cubicBezTo>
                    <a:pt x="878" y="7942"/>
                    <a:pt x="477" y="7965"/>
                    <a:pt x="430" y="8012"/>
                  </a:cubicBezTo>
                  <a:cubicBezTo>
                    <a:pt x="312" y="8083"/>
                    <a:pt x="241" y="8436"/>
                    <a:pt x="289" y="8554"/>
                  </a:cubicBezTo>
                  <a:cubicBezTo>
                    <a:pt x="312" y="8625"/>
                    <a:pt x="666" y="8837"/>
                    <a:pt x="1020" y="9002"/>
                  </a:cubicBezTo>
                  <a:cubicBezTo>
                    <a:pt x="1373" y="9190"/>
                    <a:pt x="1727" y="9355"/>
                    <a:pt x="1774" y="9402"/>
                  </a:cubicBezTo>
                  <a:cubicBezTo>
                    <a:pt x="1821" y="9473"/>
                    <a:pt x="1751" y="9708"/>
                    <a:pt x="1751" y="9708"/>
                  </a:cubicBezTo>
                  <a:cubicBezTo>
                    <a:pt x="1751" y="9732"/>
                    <a:pt x="1751" y="9732"/>
                    <a:pt x="1751" y="9732"/>
                  </a:cubicBezTo>
                  <a:cubicBezTo>
                    <a:pt x="1751" y="9732"/>
                    <a:pt x="1751" y="9967"/>
                    <a:pt x="1680" y="10038"/>
                  </a:cubicBezTo>
                  <a:cubicBezTo>
                    <a:pt x="1656" y="10062"/>
                    <a:pt x="1279" y="10132"/>
                    <a:pt x="878" y="10226"/>
                  </a:cubicBezTo>
                  <a:cubicBezTo>
                    <a:pt x="501" y="10321"/>
                    <a:pt x="100" y="10415"/>
                    <a:pt x="53" y="10462"/>
                  </a:cubicBezTo>
                  <a:cubicBezTo>
                    <a:pt x="-18" y="10580"/>
                    <a:pt x="-18" y="10933"/>
                    <a:pt x="53" y="11051"/>
                  </a:cubicBezTo>
                  <a:cubicBezTo>
                    <a:pt x="100" y="11098"/>
                    <a:pt x="477" y="11216"/>
                    <a:pt x="878" y="11310"/>
                  </a:cubicBezTo>
                  <a:cubicBezTo>
                    <a:pt x="1255" y="11404"/>
                    <a:pt x="1656" y="11498"/>
                    <a:pt x="1680" y="11522"/>
                  </a:cubicBezTo>
                  <a:cubicBezTo>
                    <a:pt x="1751" y="11569"/>
                    <a:pt x="1751" y="11828"/>
                    <a:pt x="1751" y="11828"/>
                  </a:cubicBezTo>
                  <a:cubicBezTo>
                    <a:pt x="1751" y="11828"/>
                    <a:pt x="1751" y="11828"/>
                    <a:pt x="1751" y="11828"/>
                  </a:cubicBezTo>
                  <a:cubicBezTo>
                    <a:pt x="1751" y="11828"/>
                    <a:pt x="1798" y="12087"/>
                    <a:pt x="1774" y="12158"/>
                  </a:cubicBezTo>
                  <a:cubicBezTo>
                    <a:pt x="1751" y="12205"/>
                    <a:pt x="1373" y="12346"/>
                    <a:pt x="1020" y="12535"/>
                  </a:cubicBezTo>
                  <a:cubicBezTo>
                    <a:pt x="666" y="12700"/>
                    <a:pt x="312" y="12888"/>
                    <a:pt x="289" y="12959"/>
                  </a:cubicBezTo>
                  <a:cubicBezTo>
                    <a:pt x="218" y="13077"/>
                    <a:pt x="312" y="13430"/>
                    <a:pt x="406" y="13501"/>
                  </a:cubicBezTo>
                  <a:cubicBezTo>
                    <a:pt x="454" y="13548"/>
                    <a:pt x="854" y="13571"/>
                    <a:pt x="1255" y="13595"/>
                  </a:cubicBezTo>
                  <a:cubicBezTo>
                    <a:pt x="1656" y="13595"/>
                    <a:pt x="2057" y="13571"/>
                    <a:pt x="2104" y="13595"/>
                  </a:cubicBezTo>
                  <a:cubicBezTo>
                    <a:pt x="2175" y="13642"/>
                    <a:pt x="2246" y="13901"/>
                    <a:pt x="2246" y="13901"/>
                  </a:cubicBezTo>
                  <a:cubicBezTo>
                    <a:pt x="2246" y="13901"/>
                    <a:pt x="2246" y="13901"/>
                    <a:pt x="2246" y="13901"/>
                  </a:cubicBezTo>
                  <a:cubicBezTo>
                    <a:pt x="2246" y="13901"/>
                    <a:pt x="2340" y="14137"/>
                    <a:pt x="2316" y="14207"/>
                  </a:cubicBezTo>
                  <a:cubicBezTo>
                    <a:pt x="2316" y="14254"/>
                    <a:pt x="2010" y="14466"/>
                    <a:pt x="1680" y="14725"/>
                  </a:cubicBezTo>
                  <a:cubicBezTo>
                    <a:pt x="1373" y="14985"/>
                    <a:pt x="1090" y="15267"/>
                    <a:pt x="1067" y="15314"/>
                  </a:cubicBezTo>
                  <a:cubicBezTo>
                    <a:pt x="1043" y="15456"/>
                    <a:pt x="1208" y="15785"/>
                    <a:pt x="1326" y="15833"/>
                  </a:cubicBezTo>
                  <a:cubicBezTo>
                    <a:pt x="1373" y="15856"/>
                    <a:pt x="1774" y="15809"/>
                    <a:pt x="2175" y="15715"/>
                  </a:cubicBezTo>
                  <a:cubicBezTo>
                    <a:pt x="2576" y="15621"/>
                    <a:pt x="2953" y="15526"/>
                    <a:pt x="3000" y="15526"/>
                  </a:cubicBezTo>
                  <a:cubicBezTo>
                    <a:pt x="3071" y="15550"/>
                    <a:pt x="3189" y="15785"/>
                    <a:pt x="3189" y="15785"/>
                  </a:cubicBezTo>
                  <a:cubicBezTo>
                    <a:pt x="3189" y="15785"/>
                    <a:pt x="3189" y="15785"/>
                    <a:pt x="3189" y="15785"/>
                  </a:cubicBezTo>
                  <a:cubicBezTo>
                    <a:pt x="3189" y="15785"/>
                    <a:pt x="3354" y="15997"/>
                    <a:pt x="3354" y="16068"/>
                  </a:cubicBezTo>
                  <a:cubicBezTo>
                    <a:pt x="3354" y="16115"/>
                    <a:pt x="3095" y="16398"/>
                    <a:pt x="2859" y="16728"/>
                  </a:cubicBezTo>
                  <a:cubicBezTo>
                    <a:pt x="2599" y="17034"/>
                    <a:pt x="2387" y="17387"/>
                    <a:pt x="2387" y="17434"/>
                  </a:cubicBezTo>
                  <a:cubicBezTo>
                    <a:pt x="2387" y="17576"/>
                    <a:pt x="2623" y="17858"/>
                    <a:pt x="2741" y="17882"/>
                  </a:cubicBezTo>
                  <a:cubicBezTo>
                    <a:pt x="2812" y="17905"/>
                    <a:pt x="3189" y="17741"/>
                    <a:pt x="3543" y="17576"/>
                  </a:cubicBezTo>
                  <a:cubicBezTo>
                    <a:pt x="3896" y="17387"/>
                    <a:pt x="4250" y="17199"/>
                    <a:pt x="4297" y="17199"/>
                  </a:cubicBezTo>
                  <a:cubicBezTo>
                    <a:pt x="4392" y="17199"/>
                    <a:pt x="4557" y="17411"/>
                    <a:pt x="4557" y="17411"/>
                  </a:cubicBezTo>
                  <a:cubicBezTo>
                    <a:pt x="4557" y="17411"/>
                    <a:pt x="4557" y="17411"/>
                    <a:pt x="4557" y="17411"/>
                  </a:cubicBezTo>
                  <a:cubicBezTo>
                    <a:pt x="4557" y="17411"/>
                    <a:pt x="4745" y="17576"/>
                    <a:pt x="4769" y="17646"/>
                  </a:cubicBezTo>
                  <a:cubicBezTo>
                    <a:pt x="4769" y="17670"/>
                    <a:pt x="4604" y="18023"/>
                    <a:pt x="4439" y="18400"/>
                  </a:cubicBezTo>
                  <a:cubicBezTo>
                    <a:pt x="4274" y="18753"/>
                    <a:pt x="4132" y="19130"/>
                    <a:pt x="4156" y="19201"/>
                  </a:cubicBezTo>
                  <a:cubicBezTo>
                    <a:pt x="4179" y="19342"/>
                    <a:pt x="4486" y="19554"/>
                    <a:pt x="4604" y="19554"/>
                  </a:cubicBezTo>
                  <a:cubicBezTo>
                    <a:pt x="4675" y="19554"/>
                    <a:pt x="5005" y="19319"/>
                    <a:pt x="5311" y="19060"/>
                  </a:cubicBezTo>
                  <a:cubicBezTo>
                    <a:pt x="5618" y="18801"/>
                    <a:pt x="5924" y="18541"/>
                    <a:pt x="5972" y="18518"/>
                  </a:cubicBezTo>
                  <a:cubicBezTo>
                    <a:pt x="6042" y="18518"/>
                    <a:pt x="6254" y="18659"/>
                    <a:pt x="6254" y="18659"/>
                  </a:cubicBezTo>
                  <a:cubicBezTo>
                    <a:pt x="6254" y="18659"/>
                    <a:pt x="6254" y="18659"/>
                    <a:pt x="6254" y="18659"/>
                  </a:cubicBezTo>
                  <a:cubicBezTo>
                    <a:pt x="6254" y="18659"/>
                    <a:pt x="6490" y="18777"/>
                    <a:pt x="6514" y="18848"/>
                  </a:cubicBezTo>
                  <a:cubicBezTo>
                    <a:pt x="6537" y="18895"/>
                    <a:pt x="6443" y="19272"/>
                    <a:pt x="6372" y="19648"/>
                  </a:cubicBezTo>
                  <a:cubicBezTo>
                    <a:pt x="6302" y="20049"/>
                    <a:pt x="6231" y="20449"/>
                    <a:pt x="6278" y="20520"/>
                  </a:cubicBezTo>
                  <a:cubicBezTo>
                    <a:pt x="6325" y="20638"/>
                    <a:pt x="6679" y="20779"/>
                    <a:pt x="6797" y="20732"/>
                  </a:cubicBezTo>
                  <a:cubicBezTo>
                    <a:pt x="6844" y="20732"/>
                    <a:pt x="7127" y="20426"/>
                    <a:pt x="7363" y="20096"/>
                  </a:cubicBezTo>
                  <a:cubicBezTo>
                    <a:pt x="7622" y="19790"/>
                    <a:pt x="7834" y="19460"/>
                    <a:pt x="7882" y="19436"/>
                  </a:cubicBezTo>
                  <a:cubicBezTo>
                    <a:pt x="7952" y="19389"/>
                    <a:pt x="8188" y="19507"/>
                    <a:pt x="8188" y="19507"/>
                  </a:cubicBezTo>
                  <a:cubicBezTo>
                    <a:pt x="8188" y="19507"/>
                    <a:pt x="8188" y="19507"/>
                    <a:pt x="8188" y="19507"/>
                  </a:cubicBezTo>
                  <a:cubicBezTo>
                    <a:pt x="8188" y="19507"/>
                    <a:pt x="8448" y="19554"/>
                    <a:pt x="8495" y="19625"/>
                  </a:cubicBezTo>
                  <a:cubicBezTo>
                    <a:pt x="8518" y="19648"/>
                    <a:pt x="8518" y="20049"/>
                    <a:pt x="8542" y="20449"/>
                  </a:cubicBezTo>
                  <a:cubicBezTo>
                    <a:pt x="8565" y="20850"/>
                    <a:pt x="8589" y="21250"/>
                    <a:pt x="8636" y="21297"/>
                  </a:cubicBezTo>
                  <a:cubicBezTo>
                    <a:pt x="8730" y="21392"/>
                    <a:pt x="9084" y="21462"/>
                    <a:pt x="9202" y="21392"/>
                  </a:cubicBezTo>
                  <a:cubicBezTo>
                    <a:pt x="9249" y="21368"/>
                    <a:pt x="9438" y="21015"/>
                    <a:pt x="9603" y="20638"/>
                  </a:cubicBezTo>
                  <a:cubicBezTo>
                    <a:pt x="9768" y="20284"/>
                    <a:pt x="9933" y="19908"/>
                    <a:pt x="9957" y="19884"/>
                  </a:cubicBezTo>
                  <a:cubicBezTo>
                    <a:pt x="10027" y="19813"/>
                    <a:pt x="10263" y="19860"/>
                    <a:pt x="10263" y="19860"/>
                  </a:cubicBezTo>
                  <a:cubicBezTo>
                    <a:pt x="10287" y="19884"/>
                    <a:pt x="10287" y="19884"/>
                    <a:pt x="10287" y="19884"/>
                  </a:cubicBezTo>
                  <a:cubicBezTo>
                    <a:pt x="10287" y="19884"/>
                    <a:pt x="10546" y="19860"/>
                    <a:pt x="10593" y="19908"/>
                  </a:cubicBezTo>
                  <a:cubicBezTo>
                    <a:pt x="10617" y="19931"/>
                    <a:pt x="10711" y="20332"/>
                    <a:pt x="10829" y="20708"/>
                  </a:cubicBezTo>
                  <a:cubicBezTo>
                    <a:pt x="10947" y="21085"/>
                    <a:pt x="11065" y="21462"/>
                    <a:pt x="11136" y="21509"/>
                  </a:cubicBezTo>
                  <a:cubicBezTo>
                    <a:pt x="11230" y="21580"/>
                    <a:pt x="11607" y="21556"/>
                    <a:pt x="11702" y="21486"/>
                  </a:cubicBezTo>
                  <a:cubicBezTo>
                    <a:pt x="11749" y="21439"/>
                    <a:pt x="11843" y="21038"/>
                    <a:pt x="11914" y="20661"/>
                  </a:cubicBezTo>
                  <a:cubicBezTo>
                    <a:pt x="12008" y="20261"/>
                    <a:pt x="12055" y="19860"/>
                    <a:pt x="12079" y="19837"/>
                  </a:cubicBezTo>
                  <a:cubicBezTo>
                    <a:pt x="12126" y="19766"/>
                    <a:pt x="12385" y="19743"/>
                    <a:pt x="12385" y="19743"/>
                  </a:cubicBezTo>
                  <a:cubicBezTo>
                    <a:pt x="12385" y="19743"/>
                    <a:pt x="12385" y="19743"/>
                    <a:pt x="12385" y="19743"/>
                  </a:cubicBezTo>
                  <a:cubicBezTo>
                    <a:pt x="12385" y="19743"/>
                    <a:pt x="12645" y="19696"/>
                    <a:pt x="12716" y="19719"/>
                  </a:cubicBezTo>
                  <a:cubicBezTo>
                    <a:pt x="12739" y="19743"/>
                    <a:pt x="12928" y="20096"/>
                    <a:pt x="13116" y="20426"/>
                  </a:cubicBezTo>
                  <a:cubicBezTo>
                    <a:pt x="13305" y="20779"/>
                    <a:pt x="13541" y="21132"/>
                    <a:pt x="13588" y="21156"/>
                  </a:cubicBezTo>
                  <a:cubicBezTo>
                    <a:pt x="13730" y="21203"/>
                    <a:pt x="14060" y="21085"/>
                    <a:pt x="14154" y="20991"/>
                  </a:cubicBezTo>
                  <a:cubicBezTo>
                    <a:pt x="14178" y="20944"/>
                    <a:pt x="14178" y="20544"/>
                    <a:pt x="14178" y="20120"/>
                  </a:cubicBezTo>
                  <a:cubicBezTo>
                    <a:pt x="14154" y="19719"/>
                    <a:pt x="14130" y="19342"/>
                    <a:pt x="14130" y="19295"/>
                  </a:cubicBezTo>
                  <a:cubicBezTo>
                    <a:pt x="14178" y="19201"/>
                    <a:pt x="14413" y="19154"/>
                    <a:pt x="14413" y="19154"/>
                  </a:cubicBezTo>
                  <a:cubicBezTo>
                    <a:pt x="14413" y="19154"/>
                    <a:pt x="14413" y="19154"/>
                    <a:pt x="14413" y="19154"/>
                  </a:cubicBezTo>
                  <a:cubicBezTo>
                    <a:pt x="14413" y="19154"/>
                    <a:pt x="14649" y="19012"/>
                    <a:pt x="14720" y="19036"/>
                  </a:cubicBezTo>
                  <a:cubicBezTo>
                    <a:pt x="14767" y="19036"/>
                    <a:pt x="15027" y="19342"/>
                    <a:pt x="15286" y="19648"/>
                  </a:cubicBezTo>
                  <a:cubicBezTo>
                    <a:pt x="15569" y="19931"/>
                    <a:pt x="15852" y="20214"/>
                    <a:pt x="15923" y="20237"/>
                  </a:cubicBezTo>
                  <a:cubicBezTo>
                    <a:pt x="16041" y="20237"/>
                    <a:pt x="16371" y="20049"/>
                    <a:pt x="16418" y="19931"/>
                  </a:cubicBezTo>
                  <a:cubicBezTo>
                    <a:pt x="16441" y="19884"/>
                    <a:pt x="16347" y="19484"/>
                    <a:pt x="16229" y="19107"/>
                  </a:cubicBezTo>
                  <a:cubicBezTo>
                    <a:pt x="16135" y="18706"/>
                    <a:pt x="15993" y="18329"/>
                    <a:pt x="16017" y="18306"/>
                  </a:cubicBezTo>
                  <a:cubicBezTo>
                    <a:pt x="16017" y="18212"/>
                    <a:pt x="16253" y="18094"/>
                    <a:pt x="16253" y="18094"/>
                  </a:cubicBezTo>
                  <a:cubicBezTo>
                    <a:pt x="16253" y="18094"/>
                    <a:pt x="16253" y="18094"/>
                    <a:pt x="16253" y="18094"/>
                  </a:cubicBezTo>
                  <a:cubicBezTo>
                    <a:pt x="16253" y="18094"/>
                    <a:pt x="16441" y="17905"/>
                    <a:pt x="16536" y="17905"/>
                  </a:cubicBezTo>
                  <a:cubicBezTo>
                    <a:pt x="16559" y="17905"/>
                    <a:pt x="16889" y="18141"/>
                    <a:pt x="17220" y="18377"/>
                  </a:cubicBezTo>
                  <a:cubicBezTo>
                    <a:pt x="17550" y="18589"/>
                    <a:pt x="17880" y="18801"/>
                    <a:pt x="17951" y="18801"/>
                  </a:cubicBezTo>
                  <a:cubicBezTo>
                    <a:pt x="18092" y="18777"/>
                    <a:pt x="18351" y="18518"/>
                    <a:pt x="18375" y="18400"/>
                  </a:cubicBezTo>
                  <a:cubicBezTo>
                    <a:pt x="18375" y="18353"/>
                    <a:pt x="18210" y="17976"/>
                    <a:pt x="18021" y="17623"/>
                  </a:cubicBezTo>
                  <a:cubicBezTo>
                    <a:pt x="17809" y="17269"/>
                    <a:pt x="17620" y="16940"/>
                    <a:pt x="17597" y="16893"/>
                  </a:cubicBezTo>
                  <a:cubicBezTo>
                    <a:pt x="17597" y="16798"/>
                    <a:pt x="17785" y="16633"/>
                    <a:pt x="17785" y="16633"/>
                  </a:cubicBezTo>
                  <a:cubicBezTo>
                    <a:pt x="17785" y="16633"/>
                    <a:pt x="17785" y="16633"/>
                    <a:pt x="17785" y="16633"/>
                  </a:cubicBezTo>
                  <a:cubicBezTo>
                    <a:pt x="17785" y="16633"/>
                    <a:pt x="17951" y="16421"/>
                    <a:pt x="18021" y="16398"/>
                  </a:cubicBezTo>
                  <a:cubicBezTo>
                    <a:pt x="18068" y="16398"/>
                    <a:pt x="18422" y="16539"/>
                    <a:pt x="18799" y="16681"/>
                  </a:cubicBezTo>
                  <a:cubicBezTo>
                    <a:pt x="19153" y="16822"/>
                    <a:pt x="19554" y="16963"/>
                    <a:pt x="19625" y="16940"/>
                  </a:cubicBezTo>
                  <a:cubicBezTo>
                    <a:pt x="19743" y="16893"/>
                    <a:pt x="19931" y="16586"/>
                    <a:pt x="19931" y="16445"/>
                  </a:cubicBezTo>
                  <a:cubicBezTo>
                    <a:pt x="19931" y="16398"/>
                    <a:pt x="19672" y="16068"/>
                    <a:pt x="19413" y="15785"/>
                  </a:cubicBezTo>
                  <a:cubicBezTo>
                    <a:pt x="19130" y="15479"/>
                    <a:pt x="18847" y="15197"/>
                    <a:pt x="18847" y="15173"/>
                  </a:cubicBezTo>
                  <a:cubicBezTo>
                    <a:pt x="18823" y="15079"/>
                    <a:pt x="18965" y="14867"/>
                    <a:pt x="18965" y="14867"/>
                  </a:cubicBezTo>
                  <a:cubicBezTo>
                    <a:pt x="18965" y="14867"/>
                    <a:pt x="18965" y="14867"/>
                    <a:pt x="18965" y="14867"/>
                  </a:cubicBezTo>
                  <a:cubicBezTo>
                    <a:pt x="18965" y="14867"/>
                    <a:pt x="19059" y="14631"/>
                    <a:pt x="19130" y="14584"/>
                  </a:cubicBezTo>
                  <a:cubicBezTo>
                    <a:pt x="19153" y="14561"/>
                    <a:pt x="19554" y="14631"/>
                    <a:pt x="19931" y="14678"/>
                  </a:cubicBezTo>
                  <a:cubicBezTo>
                    <a:pt x="20332" y="14749"/>
                    <a:pt x="20733" y="14773"/>
                    <a:pt x="20804" y="14725"/>
                  </a:cubicBezTo>
                  <a:cubicBezTo>
                    <a:pt x="20922" y="14678"/>
                    <a:pt x="21040" y="14325"/>
                    <a:pt x="20992" y="14207"/>
                  </a:cubicBezTo>
                  <a:cubicBezTo>
                    <a:pt x="20992" y="14137"/>
                    <a:pt x="20662" y="13901"/>
                    <a:pt x="20332" y="13665"/>
                  </a:cubicBezTo>
                  <a:cubicBezTo>
                    <a:pt x="20002" y="13430"/>
                    <a:pt x="19648" y="13242"/>
                    <a:pt x="19625" y="13194"/>
                  </a:cubicBezTo>
                  <a:cubicBezTo>
                    <a:pt x="19578" y="13124"/>
                    <a:pt x="19672" y="12888"/>
                    <a:pt x="19672" y="12888"/>
                  </a:cubicBezTo>
                  <a:cubicBezTo>
                    <a:pt x="19672" y="12888"/>
                    <a:pt x="19672" y="12888"/>
                    <a:pt x="19672" y="12888"/>
                  </a:cubicBezTo>
                  <a:cubicBezTo>
                    <a:pt x="19696" y="12888"/>
                    <a:pt x="19719" y="12629"/>
                    <a:pt x="19790" y="12582"/>
                  </a:cubicBezTo>
                  <a:cubicBezTo>
                    <a:pt x="19813" y="12535"/>
                    <a:pt x="20191" y="12535"/>
                    <a:pt x="20592" y="12488"/>
                  </a:cubicBezTo>
                  <a:cubicBezTo>
                    <a:pt x="20992" y="12441"/>
                    <a:pt x="21393" y="12370"/>
                    <a:pt x="21441" y="12323"/>
                  </a:cubicBezTo>
                  <a:cubicBezTo>
                    <a:pt x="21535" y="12229"/>
                    <a:pt x="21582" y="11875"/>
                    <a:pt x="21511" y="11758"/>
                  </a:cubicBezTo>
                  <a:cubicBezTo>
                    <a:pt x="21488" y="11710"/>
                    <a:pt x="21110" y="11546"/>
                    <a:pt x="20733" y="11404"/>
                  </a:cubicBezTo>
                  <a:close/>
                </a:path>
              </a:pathLst>
            </a:custGeom>
            <a:solidFill>
              <a:schemeClr val="accent5"/>
            </a:solidFill>
            <a:ln w="12700" cap="flat">
              <a:noFill/>
              <a:miter lim="400000"/>
            </a:ln>
            <a:effectLst/>
          </p:spPr>
          <p:txBody>
            <a:bodyPr wrap="square" lIns="34289" tIns="34289" rIns="34289" bIns="34289" numCol="1" anchor="t">
              <a:noAutofit/>
            </a:bodyPr>
            <a:lstStyle/>
            <a:p>
              <a:endParaRPr sz="1013"/>
            </a:p>
          </p:txBody>
        </p:sp>
        <p:sp>
          <p:nvSpPr>
            <p:cNvPr id="19" name="Shape 384">
              <a:extLst>
                <a:ext uri="{FF2B5EF4-FFF2-40B4-BE49-F238E27FC236}">
                  <a16:creationId xmlns:a16="http://schemas.microsoft.com/office/drawing/2014/main" id="{0C3A8783-D1C1-490E-81E2-C8AC1F90435E}"/>
                </a:ext>
              </a:extLst>
            </p:cNvPr>
            <p:cNvSpPr/>
            <p:nvPr/>
          </p:nvSpPr>
          <p:spPr>
            <a:xfrm rot="10800000" flipH="1">
              <a:off x="401728" y="417765"/>
              <a:ext cx="1418029" cy="1418905"/>
            </a:xfrm>
            <a:prstGeom prst="ellipse">
              <a:avLst/>
            </a:prstGeom>
            <a:solidFill>
              <a:schemeClr val="bg1"/>
            </a:solidFill>
            <a:ln w="12700" cap="flat">
              <a:noFill/>
              <a:miter lim="400000"/>
            </a:ln>
            <a:effectLst/>
          </p:spPr>
          <p:txBody>
            <a:bodyPr wrap="square" lIns="34289" tIns="34289" rIns="34289" bIns="34289" numCol="1" anchor="t">
              <a:noAutofit/>
            </a:bodyPr>
            <a:lstStyle/>
            <a:p>
              <a:endParaRPr sz="1013"/>
            </a:p>
          </p:txBody>
        </p:sp>
      </p:grpSp>
      <p:sp>
        <p:nvSpPr>
          <p:cNvPr id="20" name="Oval 22">
            <a:extLst>
              <a:ext uri="{FF2B5EF4-FFF2-40B4-BE49-F238E27FC236}">
                <a16:creationId xmlns:a16="http://schemas.microsoft.com/office/drawing/2014/main" id="{89D3DC9B-C6D8-4CB0-A1A3-5649F66FB309}"/>
              </a:ext>
            </a:extLst>
          </p:cNvPr>
          <p:cNvSpPr/>
          <p:nvPr/>
        </p:nvSpPr>
        <p:spPr>
          <a:xfrm>
            <a:off x="2325808" y="1648645"/>
            <a:ext cx="82823" cy="82823"/>
          </a:xfrm>
          <a:prstGeom prst="ellipse">
            <a:avLst/>
          </a:prstGeom>
          <a:solidFill>
            <a:schemeClr val="bg1"/>
          </a:solidFill>
          <a:ln w="1270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13"/>
          </a:p>
        </p:txBody>
      </p:sp>
      <p:cxnSp>
        <p:nvCxnSpPr>
          <p:cNvPr id="21" name="Straight Arrow Connector 23">
            <a:extLst>
              <a:ext uri="{FF2B5EF4-FFF2-40B4-BE49-F238E27FC236}">
                <a16:creationId xmlns:a16="http://schemas.microsoft.com/office/drawing/2014/main" id="{8739229B-F168-405C-930C-9C0A33944E35}"/>
              </a:ext>
            </a:extLst>
          </p:cNvPr>
          <p:cNvCxnSpPr>
            <a:cxnSpLocks/>
            <a:stCxn id="20" idx="6"/>
          </p:cNvCxnSpPr>
          <p:nvPr/>
        </p:nvCxnSpPr>
        <p:spPr>
          <a:xfrm>
            <a:off x="2408632" y="1690056"/>
            <a:ext cx="973889" cy="0"/>
          </a:xfrm>
          <a:prstGeom prst="straightConnector1">
            <a:avLst/>
          </a:prstGeom>
          <a:ln w="12700">
            <a:solidFill>
              <a:schemeClr val="bg1">
                <a:lumMod val="75000"/>
              </a:schemeClr>
            </a:solidFill>
            <a:prstDash val="dash"/>
            <a:headEnd type="none" w="med" len="med"/>
            <a:tailEnd type="triangle" w="med" len="med"/>
          </a:ln>
        </p:spPr>
        <p:style>
          <a:lnRef idx="1">
            <a:schemeClr val="accent1"/>
          </a:lnRef>
          <a:fillRef idx="0">
            <a:schemeClr val="accent1"/>
          </a:fillRef>
          <a:effectRef idx="0">
            <a:schemeClr val="accent1"/>
          </a:effectRef>
          <a:fontRef idx="minor">
            <a:schemeClr val="tx1"/>
          </a:fontRef>
        </p:style>
      </p:cxnSp>
      <p:sp>
        <p:nvSpPr>
          <p:cNvPr id="22" name="Oval 24">
            <a:extLst>
              <a:ext uri="{FF2B5EF4-FFF2-40B4-BE49-F238E27FC236}">
                <a16:creationId xmlns:a16="http://schemas.microsoft.com/office/drawing/2014/main" id="{DF543F99-9AB2-4086-9AAB-FA24818E835C}"/>
              </a:ext>
            </a:extLst>
          </p:cNvPr>
          <p:cNvSpPr/>
          <p:nvPr/>
        </p:nvSpPr>
        <p:spPr>
          <a:xfrm>
            <a:off x="2584909" y="2804812"/>
            <a:ext cx="82823" cy="82823"/>
          </a:xfrm>
          <a:prstGeom prst="ellipse">
            <a:avLst/>
          </a:prstGeom>
          <a:solidFill>
            <a:schemeClr val="bg1"/>
          </a:solidFill>
          <a:ln w="1270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13"/>
          </a:p>
        </p:txBody>
      </p:sp>
      <p:cxnSp>
        <p:nvCxnSpPr>
          <p:cNvPr id="23" name="Straight Arrow Connector 25">
            <a:extLst>
              <a:ext uri="{FF2B5EF4-FFF2-40B4-BE49-F238E27FC236}">
                <a16:creationId xmlns:a16="http://schemas.microsoft.com/office/drawing/2014/main" id="{A4C81026-BC5B-4155-908B-796A2EF5C248}"/>
              </a:ext>
            </a:extLst>
          </p:cNvPr>
          <p:cNvCxnSpPr>
            <a:cxnSpLocks/>
            <a:stCxn id="22" idx="6"/>
          </p:cNvCxnSpPr>
          <p:nvPr/>
        </p:nvCxnSpPr>
        <p:spPr>
          <a:xfrm>
            <a:off x="2667733" y="2846224"/>
            <a:ext cx="851984" cy="0"/>
          </a:xfrm>
          <a:prstGeom prst="straightConnector1">
            <a:avLst/>
          </a:prstGeom>
          <a:ln w="12700">
            <a:solidFill>
              <a:schemeClr val="bg1">
                <a:lumMod val="75000"/>
              </a:schemeClr>
            </a:solidFill>
            <a:prstDash val="dash"/>
            <a:headEnd type="none" w="med" len="med"/>
            <a:tailEnd type="triangle" w="med" len="med"/>
          </a:ln>
        </p:spPr>
        <p:style>
          <a:lnRef idx="1">
            <a:schemeClr val="accent1"/>
          </a:lnRef>
          <a:fillRef idx="0">
            <a:schemeClr val="accent1"/>
          </a:fillRef>
          <a:effectRef idx="0">
            <a:schemeClr val="accent1"/>
          </a:effectRef>
          <a:fontRef idx="minor">
            <a:schemeClr val="tx1"/>
          </a:fontRef>
        </p:style>
      </p:cxnSp>
      <p:sp>
        <p:nvSpPr>
          <p:cNvPr id="24" name="Oval 26">
            <a:extLst>
              <a:ext uri="{FF2B5EF4-FFF2-40B4-BE49-F238E27FC236}">
                <a16:creationId xmlns:a16="http://schemas.microsoft.com/office/drawing/2014/main" id="{ADE2970D-195C-4F76-B4C1-9BAF81A23E56}"/>
              </a:ext>
            </a:extLst>
          </p:cNvPr>
          <p:cNvSpPr/>
          <p:nvPr/>
        </p:nvSpPr>
        <p:spPr>
          <a:xfrm>
            <a:off x="3238736" y="3960980"/>
            <a:ext cx="82823" cy="82823"/>
          </a:xfrm>
          <a:prstGeom prst="ellipse">
            <a:avLst/>
          </a:prstGeom>
          <a:solidFill>
            <a:schemeClr val="bg1"/>
          </a:solidFill>
          <a:ln w="1270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13"/>
          </a:p>
        </p:txBody>
      </p:sp>
      <p:cxnSp>
        <p:nvCxnSpPr>
          <p:cNvPr id="25" name="Straight Arrow Connector 27">
            <a:extLst>
              <a:ext uri="{FF2B5EF4-FFF2-40B4-BE49-F238E27FC236}">
                <a16:creationId xmlns:a16="http://schemas.microsoft.com/office/drawing/2014/main" id="{A0C289E8-0411-4846-B64F-4CE3242C556A}"/>
              </a:ext>
            </a:extLst>
          </p:cNvPr>
          <p:cNvCxnSpPr>
            <a:cxnSpLocks/>
            <a:stCxn id="24" idx="6"/>
          </p:cNvCxnSpPr>
          <p:nvPr/>
        </p:nvCxnSpPr>
        <p:spPr>
          <a:xfrm>
            <a:off x="3321559" y="4002392"/>
            <a:ext cx="586023" cy="0"/>
          </a:xfrm>
          <a:prstGeom prst="straightConnector1">
            <a:avLst/>
          </a:prstGeom>
          <a:ln w="12700">
            <a:solidFill>
              <a:schemeClr val="bg1">
                <a:lumMod val="75000"/>
              </a:schemeClr>
            </a:solidFill>
            <a:prstDash val="dash"/>
            <a:headEnd type="none" w="med" len="med"/>
            <a:tailEnd type="triangle" w="med" len="med"/>
          </a:ln>
        </p:spPr>
        <p:style>
          <a:lnRef idx="1">
            <a:schemeClr val="accent1"/>
          </a:lnRef>
          <a:fillRef idx="0">
            <a:schemeClr val="accent1"/>
          </a:fillRef>
          <a:effectRef idx="0">
            <a:schemeClr val="accent1"/>
          </a:effectRef>
          <a:fontRef idx="minor">
            <a:schemeClr val="tx1"/>
          </a:fontRef>
        </p:style>
      </p:cxnSp>
      <p:sp>
        <p:nvSpPr>
          <p:cNvPr id="26" name="Oval 28">
            <a:extLst>
              <a:ext uri="{FF2B5EF4-FFF2-40B4-BE49-F238E27FC236}">
                <a16:creationId xmlns:a16="http://schemas.microsoft.com/office/drawing/2014/main" id="{73E5E762-864B-4323-BF40-65495777BE47}"/>
              </a:ext>
            </a:extLst>
          </p:cNvPr>
          <p:cNvSpPr/>
          <p:nvPr/>
        </p:nvSpPr>
        <p:spPr>
          <a:xfrm>
            <a:off x="6100977" y="1900456"/>
            <a:ext cx="82823" cy="82823"/>
          </a:xfrm>
          <a:prstGeom prst="ellipse">
            <a:avLst/>
          </a:prstGeom>
          <a:solidFill>
            <a:schemeClr val="bg1"/>
          </a:solidFill>
          <a:ln w="1270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13"/>
          </a:p>
        </p:txBody>
      </p:sp>
      <p:cxnSp>
        <p:nvCxnSpPr>
          <p:cNvPr id="27" name="Straight Arrow Connector 29">
            <a:extLst>
              <a:ext uri="{FF2B5EF4-FFF2-40B4-BE49-F238E27FC236}">
                <a16:creationId xmlns:a16="http://schemas.microsoft.com/office/drawing/2014/main" id="{9537B10D-9A0D-4F12-947D-8C23F5546832}"/>
              </a:ext>
            </a:extLst>
          </p:cNvPr>
          <p:cNvCxnSpPr>
            <a:stCxn id="26" idx="2"/>
          </p:cNvCxnSpPr>
          <p:nvPr/>
        </p:nvCxnSpPr>
        <p:spPr>
          <a:xfrm flipH="1" flipV="1">
            <a:off x="5434748" y="1941867"/>
            <a:ext cx="666228" cy="1"/>
          </a:xfrm>
          <a:prstGeom prst="straightConnector1">
            <a:avLst/>
          </a:prstGeom>
          <a:ln w="12700">
            <a:solidFill>
              <a:schemeClr val="bg1">
                <a:lumMod val="75000"/>
              </a:schemeClr>
            </a:solidFill>
            <a:prstDash val="dash"/>
            <a:headEnd type="none" w="med" len="med"/>
            <a:tailEnd type="triangle" w="med" len="med"/>
          </a:ln>
        </p:spPr>
        <p:style>
          <a:lnRef idx="1">
            <a:schemeClr val="accent1"/>
          </a:lnRef>
          <a:fillRef idx="0">
            <a:schemeClr val="accent1"/>
          </a:fillRef>
          <a:effectRef idx="0">
            <a:schemeClr val="accent1"/>
          </a:effectRef>
          <a:fontRef idx="minor">
            <a:schemeClr val="tx1"/>
          </a:fontRef>
        </p:style>
      </p:cxnSp>
      <p:sp>
        <p:nvSpPr>
          <p:cNvPr id="28" name="Oval 30">
            <a:extLst>
              <a:ext uri="{FF2B5EF4-FFF2-40B4-BE49-F238E27FC236}">
                <a16:creationId xmlns:a16="http://schemas.microsoft.com/office/drawing/2014/main" id="{CF134F16-2CBF-48C4-B733-92B0CD67A841}"/>
              </a:ext>
            </a:extLst>
          </p:cNvPr>
          <p:cNvSpPr/>
          <p:nvPr/>
        </p:nvSpPr>
        <p:spPr>
          <a:xfrm>
            <a:off x="6725577" y="3140060"/>
            <a:ext cx="82823" cy="82823"/>
          </a:xfrm>
          <a:prstGeom prst="ellipse">
            <a:avLst/>
          </a:prstGeom>
          <a:solidFill>
            <a:schemeClr val="bg1"/>
          </a:solidFill>
          <a:ln w="1270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13"/>
          </a:p>
        </p:txBody>
      </p:sp>
      <p:cxnSp>
        <p:nvCxnSpPr>
          <p:cNvPr id="29" name="Straight Arrow Connector 31">
            <a:extLst>
              <a:ext uri="{FF2B5EF4-FFF2-40B4-BE49-F238E27FC236}">
                <a16:creationId xmlns:a16="http://schemas.microsoft.com/office/drawing/2014/main" id="{112BB11E-4985-4BAA-BF7F-CC19B6A1300F}"/>
              </a:ext>
            </a:extLst>
          </p:cNvPr>
          <p:cNvCxnSpPr>
            <a:stCxn id="28" idx="2"/>
          </p:cNvCxnSpPr>
          <p:nvPr/>
        </p:nvCxnSpPr>
        <p:spPr>
          <a:xfrm flipH="1" flipV="1">
            <a:off x="6059348" y="3181471"/>
            <a:ext cx="666228" cy="1"/>
          </a:xfrm>
          <a:prstGeom prst="straightConnector1">
            <a:avLst/>
          </a:prstGeom>
          <a:ln w="12700">
            <a:solidFill>
              <a:schemeClr val="bg1">
                <a:lumMod val="75000"/>
              </a:schemeClr>
            </a:solidFill>
            <a:prstDash val="dash"/>
            <a:headEnd type="none" w="med" len="med"/>
            <a:tailEnd type="triangle" w="med" len="med"/>
          </a:ln>
        </p:spPr>
        <p:style>
          <a:lnRef idx="1">
            <a:schemeClr val="accent1"/>
          </a:lnRef>
          <a:fillRef idx="0">
            <a:schemeClr val="accent1"/>
          </a:fillRef>
          <a:effectRef idx="0">
            <a:schemeClr val="accent1"/>
          </a:effectRef>
          <a:fontRef idx="minor">
            <a:schemeClr val="tx1"/>
          </a:fontRef>
        </p:style>
      </p:cxnSp>
      <p:sp>
        <p:nvSpPr>
          <p:cNvPr id="30" name="Oval 32">
            <a:extLst>
              <a:ext uri="{FF2B5EF4-FFF2-40B4-BE49-F238E27FC236}">
                <a16:creationId xmlns:a16="http://schemas.microsoft.com/office/drawing/2014/main" id="{3B5213D6-546F-44A4-AB71-5C12335A1A21}"/>
              </a:ext>
            </a:extLst>
          </p:cNvPr>
          <p:cNvSpPr/>
          <p:nvPr/>
        </p:nvSpPr>
        <p:spPr>
          <a:xfrm>
            <a:off x="6567791" y="4325862"/>
            <a:ext cx="82823" cy="82823"/>
          </a:xfrm>
          <a:prstGeom prst="ellipse">
            <a:avLst/>
          </a:prstGeom>
          <a:solidFill>
            <a:schemeClr val="bg1"/>
          </a:solidFill>
          <a:ln w="1270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13"/>
          </a:p>
        </p:txBody>
      </p:sp>
      <p:cxnSp>
        <p:nvCxnSpPr>
          <p:cNvPr id="31" name="Straight Arrow Connector 33">
            <a:extLst>
              <a:ext uri="{FF2B5EF4-FFF2-40B4-BE49-F238E27FC236}">
                <a16:creationId xmlns:a16="http://schemas.microsoft.com/office/drawing/2014/main" id="{4E0366A1-3C99-49D4-818A-4ECC15157126}"/>
              </a:ext>
            </a:extLst>
          </p:cNvPr>
          <p:cNvCxnSpPr>
            <a:stCxn id="30" idx="2"/>
          </p:cNvCxnSpPr>
          <p:nvPr/>
        </p:nvCxnSpPr>
        <p:spPr>
          <a:xfrm flipH="1" flipV="1">
            <a:off x="5901563" y="4367273"/>
            <a:ext cx="666228" cy="1"/>
          </a:xfrm>
          <a:prstGeom prst="straightConnector1">
            <a:avLst/>
          </a:prstGeom>
          <a:ln w="12700">
            <a:solidFill>
              <a:schemeClr val="bg1">
                <a:lumMod val="75000"/>
              </a:schemeClr>
            </a:solidFill>
            <a:prstDash val="dash"/>
            <a:headEnd type="none" w="med" len="med"/>
            <a:tailEnd type="triangle" w="med" len="med"/>
          </a:ln>
        </p:spPr>
        <p:style>
          <a:lnRef idx="1">
            <a:schemeClr val="accent1"/>
          </a:lnRef>
          <a:fillRef idx="0">
            <a:schemeClr val="accent1"/>
          </a:fillRef>
          <a:effectRef idx="0">
            <a:schemeClr val="accent1"/>
          </a:effectRef>
          <a:fontRef idx="minor">
            <a:schemeClr val="tx1"/>
          </a:fontRef>
        </p:style>
      </p:cxnSp>
      <p:sp>
        <p:nvSpPr>
          <p:cNvPr id="32" name="Freeform 761">
            <a:extLst>
              <a:ext uri="{FF2B5EF4-FFF2-40B4-BE49-F238E27FC236}">
                <a16:creationId xmlns:a16="http://schemas.microsoft.com/office/drawing/2014/main" id="{C750A500-A59B-4B74-A790-E1617D69ABFC}"/>
              </a:ext>
            </a:extLst>
          </p:cNvPr>
          <p:cNvSpPr>
            <a:spLocks/>
          </p:cNvSpPr>
          <p:nvPr/>
        </p:nvSpPr>
        <p:spPr bwMode="auto">
          <a:xfrm>
            <a:off x="3961285" y="1600501"/>
            <a:ext cx="196742" cy="216920"/>
          </a:xfrm>
          <a:custGeom>
            <a:avLst/>
            <a:gdLst>
              <a:gd name="T0" fmla="*/ 40 w 195"/>
              <a:gd name="T1" fmla="*/ 3 h 215"/>
              <a:gd name="T2" fmla="*/ 59 w 195"/>
              <a:gd name="T3" fmla="*/ 23 h 215"/>
              <a:gd name="T4" fmla="*/ 81 w 195"/>
              <a:gd name="T5" fmla="*/ 53 h 215"/>
              <a:gd name="T6" fmla="*/ 195 w 195"/>
              <a:gd name="T7" fmla="*/ 60 h 215"/>
              <a:gd name="T8" fmla="*/ 170 w 195"/>
              <a:gd name="T9" fmla="*/ 74 h 215"/>
              <a:gd name="T10" fmla="*/ 167 w 195"/>
              <a:gd name="T11" fmla="*/ 81 h 215"/>
              <a:gd name="T12" fmla="*/ 165 w 195"/>
              <a:gd name="T13" fmla="*/ 80 h 215"/>
              <a:gd name="T14" fmla="*/ 161 w 195"/>
              <a:gd name="T15" fmla="*/ 76 h 215"/>
              <a:gd name="T16" fmla="*/ 128 w 195"/>
              <a:gd name="T17" fmla="*/ 83 h 215"/>
              <a:gd name="T18" fmla="*/ 133 w 195"/>
              <a:gd name="T19" fmla="*/ 94 h 215"/>
              <a:gd name="T20" fmla="*/ 128 w 195"/>
              <a:gd name="T21" fmla="*/ 97 h 215"/>
              <a:gd name="T22" fmla="*/ 125 w 195"/>
              <a:gd name="T23" fmla="*/ 93 h 215"/>
              <a:gd name="T24" fmla="*/ 119 w 195"/>
              <a:gd name="T25" fmla="*/ 87 h 215"/>
              <a:gd name="T26" fmla="*/ 119 w 195"/>
              <a:gd name="T27" fmla="*/ 120 h 215"/>
              <a:gd name="T28" fmla="*/ 142 w 195"/>
              <a:gd name="T29" fmla="*/ 164 h 215"/>
              <a:gd name="T30" fmla="*/ 183 w 195"/>
              <a:gd name="T31" fmla="*/ 180 h 215"/>
              <a:gd name="T32" fmla="*/ 152 w 195"/>
              <a:gd name="T33" fmla="*/ 185 h 215"/>
              <a:gd name="T34" fmla="*/ 130 w 195"/>
              <a:gd name="T35" fmla="*/ 215 h 215"/>
              <a:gd name="T36" fmla="*/ 131 w 195"/>
              <a:gd name="T37" fmla="*/ 173 h 215"/>
              <a:gd name="T38" fmla="*/ 79 w 195"/>
              <a:gd name="T39" fmla="*/ 109 h 215"/>
              <a:gd name="T40" fmla="*/ 71 w 195"/>
              <a:gd name="T41" fmla="*/ 123 h 215"/>
              <a:gd name="T42" fmla="*/ 74 w 195"/>
              <a:gd name="T43" fmla="*/ 131 h 215"/>
              <a:gd name="T44" fmla="*/ 74 w 195"/>
              <a:gd name="T45" fmla="*/ 133 h 215"/>
              <a:gd name="T46" fmla="*/ 65 w 195"/>
              <a:gd name="T47" fmla="*/ 132 h 215"/>
              <a:gd name="T48" fmla="*/ 41 w 195"/>
              <a:gd name="T49" fmla="*/ 151 h 215"/>
              <a:gd name="T50" fmla="*/ 44 w 195"/>
              <a:gd name="T51" fmla="*/ 158 h 215"/>
              <a:gd name="T52" fmla="*/ 45 w 195"/>
              <a:gd name="T53" fmla="*/ 162 h 215"/>
              <a:gd name="T54" fmla="*/ 38 w 195"/>
              <a:gd name="T55" fmla="*/ 162 h 215"/>
              <a:gd name="T56" fmla="*/ 12 w 195"/>
              <a:gd name="T57" fmla="*/ 183 h 215"/>
              <a:gd name="T58" fmla="*/ 50 w 195"/>
              <a:gd name="T59" fmla="*/ 71 h 215"/>
              <a:gd name="T60" fmla="*/ 30 w 195"/>
              <a:gd name="T61" fmla="*/ 40 h 215"/>
              <a:gd name="T62" fmla="*/ 21 w 195"/>
              <a:gd name="T63" fmla="*/ 15 h 215"/>
              <a:gd name="T64" fmla="*/ 25 w 195"/>
              <a:gd name="T65" fmla="*/ 1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95" h="215">
                <a:moveTo>
                  <a:pt x="33" y="0"/>
                </a:moveTo>
                <a:lnTo>
                  <a:pt x="40" y="3"/>
                </a:lnTo>
                <a:lnTo>
                  <a:pt x="50" y="10"/>
                </a:lnTo>
                <a:lnTo>
                  <a:pt x="59" y="23"/>
                </a:lnTo>
                <a:lnTo>
                  <a:pt x="70" y="36"/>
                </a:lnTo>
                <a:lnTo>
                  <a:pt x="81" y="53"/>
                </a:lnTo>
                <a:lnTo>
                  <a:pt x="195" y="46"/>
                </a:lnTo>
                <a:lnTo>
                  <a:pt x="195" y="60"/>
                </a:lnTo>
                <a:lnTo>
                  <a:pt x="169" y="70"/>
                </a:lnTo>
                <a:lnTo>
                  <a:pt x="170" y="74"/>
                </a:lnTo>
                <a:lnTo>
                  <a:pt x="171" y="78"/>
                </a:lnTo>
                <a:lnTo>
                  <a:pt x="167" y="81"/>
                </a:lnTo>
                <a:lnTo>
                  <a:pt x="166" y="81"/>
                </a:lnTo>
                <a:lnTo>
                  <a:pt x="165" y="80"/>
                </a:lnTo>
                <a:lnTo>
                  <a:pt x="164" y="78"/>
                </a:lnTo>
                <a:lnTo>
                  <a:pt x="161" y="76"/>
                </a:lnTo>
                <a:lnTo>
                  <a:pt x="159" y="74"/>
                </a:lnTo>
                <a:lnTo>
                  <a:pt x="128" y="83"/>
                </a:lnTo>
                <a:lnTo>
                  <a:pt x="131" y="88"/>
                </a:lnTo>
                <a:lnTo>
                  <a:pt x="133" y="94"/>
                </a:lnTo>
                <a:lnTo>
                  <a:pt x="128" y="97"/>
                </a:lnTo>
                <a:lnTo>
                  <a:pt x="128" y="97"/>
                </a:lnTo>
                <a:lnTo>
                  <a:pt x="127" y="95"/>
                </a:lnTo>
                <a:lnTo>
                  <a:pt x="125" y="93"/>
                </a:lnTo>
                <a:lnTo>
                  <a:pt x="122" y="91"/>
                </a:lnTo>
                <a:lnTo>
                  <a:pt x="119" y="87"/>
                </a:lnTo>
                <a:lnTo>
                  <a:pt x="104" y="93"/>
                </a:lnTo>
                <a:lnTo>
                  <a:pt x="119" y="120"/>
                </a:lnTo>
                <a:lnTo>
                  <a:pt x="131" y="144"/>
                </a:lnTo>
                <a:lnTo>
                  <a:pt x="142" y="164"/>
                </a:lnTo>
                <a:lnTo>
                  <a:pt x="181" y="173"/>
                </a:lnTo>
                <a:lnTo>
                  <a:pt x="183" y="180"/>
                </a:lnTo>
                <a:lnTo>
                  <a:pt x="152" y="184"/>
                </a:lnTo>
                <a:lnTo>
                  <a:pt x="152" y="185"/>
                </a:lnTo>
                <a:lnTo>
                  <a:pt x="145" y="188"/>
                </a:lnTo>
                <a:lnTo>
                  <a:pt x="130" y="215"/>
                </a:lnTo>
                <a:lnTo>
                  <a:pt x="124" y="211"/>
                </a:lnTo>
                <a:lnTo>
                  <a:pt x="131" y="173"/>
                </a:lnTo>
                <a:lnTo>
                  <a:pt x="104" y="140"/>
                </a:lnTo>
                <a:lnTo>
                  <a:pt x="79" y="109"/>
                </a:lnTo>
                <a:lnTo>
                  <a:pt x="69" y="120"/>
                </a:lnTo>
                <a:lnTo>
                  <a:pt x="71" y="123"/>
                </a:lnTo>
                <a:lnTo>
                  <a:pt x="73" y="127"/>
                </a:lnTo>
                <a:lnTo>
                  <a:pt x="74" y="131"/>
                </a:lnTo>
                <a:lnTo>
                  <a:pt x="74" y="132"/>
                </a:lnTo>
                <a:lnTo>
                  <a:pt x="74" y="133"/>
                </a:lnTo>
                <a:lnTo>
                  <a:pt x="70" y="135"/>
                </a:lnTo>
                <a:lnTo>
                  <a:pt x="65" y="132"/>
                </a:lnTo>
                <a:lnTo>
                  <a:pt x="62" y="128"/>
                </a:lnTo>
                <a:lnTo>
                  <a:pt x="41" y="151"/>
                </a:lnTo>
                <a:lnTo>
                  <a:pt x="42" y="155"/>
                </a:lnTo>
                <a:lnTo>
                  <a:pt x="44" y="158"/>
                </a:lnTo>
                <a:lnTo>
                  <a:pt x="45" y="161"/>
                </a:lnTo>
                <a:lnTo>
                  <a:pt x="45" y="162"/>
                </a:lnTo>
                <a:lnTo>
                  <a:pt x="41" y="164"/>
                </a:lnTo>
                <a:lnTo>
                  <a:pt x="38" y="162"/>
                </a:lnTo>
                <a:lnTo>
                  <a:pt x="34" y="158"/>
                </a:lnTo>
                <a:lnTo>
                  <a:pt x="12" y="183"/>
                </a:lnTo>
                <a:lnTo>
                  <a:pt x="0" y="177"/>
                </a:lnTo>
                <a:lnTo>
                  <a:pt x="50" y="71"/>
                </a:lnTo>
                <a:lnTo>
                  <a:pt x="39" y="54"/>
                </a:lnTo>
                <a:lnTo>
                  <a:pt x="30" y="40"/>
                </a:lnTo>
                <a:lnTo>
                  <a:pt x="24" y="26"/>
                </a:lnTo>
                <a:lnTo>
                  <a:pt x="21" y="15"/>
                </a:lnTo>
                <a:lnTo>
                  <a:pt x="22" y="7"/>
                </a:lnTo>
                <a:lnTo>
                  <a:pt x="25" y="1"/>
                </a:lnTo>
                <a:lnTo>
                  <a:pt x="33" y="0"/>
                </a:lnTo>
                <a:close/>
              </a:path>
            </a:pathLst>
          </a:custGeom>
          <a:solidFill>
            <a:schemeClr val="tx1">
              <a:lumMod val="50000"/>
              <a:lumOff val="50000"/>
            </a:schemeClr>
          </a:solidFill>
          <a:ln w="0">
            <a:noFill/>
            <a:prstDash val="solid"/>
            <a:round/>
            <a:headEnd/>
            <a:tailEnd/>
          </a:ln>
        </p:spPr>
        <p:txBody>
          <a:bodyPr vert="horz" wrap="square" lIns="68580" tIns="34290" rIns="68580" bIns="34290" numCol="1" anchor="t" anchorCtr="0" compatLnSpc="1">
            <a:prstTxWarp prst="textNoShape">
              <a:avLst/>
            </a:prstTxWarp>
          </a:bodyPr>
          <a:lstStyle/>
          <a:p>
            <a:endParaRPr lang="ar-IQ" sz="1013"/>
          </a:p>
        </p:txBody>
      </p:sp>
      <p:sp>
        <p:nvSpPr>
          <p:cNvPr id="33" name="AutoShape 40">
            <a:extLst>
              <a:ext uri="{FF2B5EF4-FFF2-40B4-BE49-F238E27FC236}">
                <a16:creationId xmlns:a16="http://schemas.microsoft.com/office/drawing/2014/main" id="{8D32A254-B02A-46CD-B8D6-F0DD5D56FF92}"/>
              </a:ext>
            </a:extLst>
          </p:cNvPr>
          <p:cNvSpPr>
            <a:spLocks/>
          </p:cNvSpPr>
          <p:nvPr/>
        </p:nvSpPr>
        <p:spPr bwMode="auto">
          <a:xfrm>
            <a:off x="4430157" y="3853000"/>
            <a:ext cx="258026" cy="245208"/>
          </a:xfrm>
          <a:custGeom>
            <a:avLst/>
            <a:gdLst>
              <a:gd name="T0" fmla="*/ 224812 w 21600"/>
              <a:gd name="T1" fmla="*/ 213643 h 21600"/>
              <a:gd name="T2" fmla="*/ 224812 w 21600"/>
              <a:gd name="T3" fmla="*/ 213643 h 21600"/>
              <a:gd name="T4" fmla="*/ 224812 w 21600"/>
              <a:gd name="T5" fmla="*/ 213643 h 21600"/>
              <a:gd name="T6" fmla="*/ 224812 w 21600"/>
              <a:gd name="T7" fmla="*/ 21364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8281"/>
                </a:moveTo>
                <a:lnTo>
                  <a:pt x="13912" y="7641"/>
                </a:lnTo>
                <a:lnTo>
                  <a:pt x="10780" y="0"/>
                </a:lnTo>
                <a:lnTo>
                  <a:pt x="7688" y="7641"/>
                </a:lnTo>
                <a:lnTo>
                  <a:pt x="0" y="8281"/>
                </a:lnTo>
                <a:lnTo>
                  <a:pt x="5817" y="13745"/>
                </a:lnTo>
                <a:lnTo>
                  <a:pt x="4149" y="21600"/>
                </a:lnTo>
                <a:lnTo>
                  <a:pt x="10780" y="17417"/>
                </a:lnTo>
                <a:lnTo>
                  <a:pt x="17451" y="21600"/>
                </a:lnTo>
                <a:lnTo>
                  <a:pt x="15783" y="13745"/>
                </a:lnTo>
                <a:lnTo>
                  <a:pt x="21600" y="8281"/>
                </a:lnTo>
                <a:close/>
                <a:moveTo>
                  <a:pt x="10780" y="15240"/>
                </a:moveTo>
                <a:lnTo>
                  <a:pt x="6631" y="17886"/>
                </a:lnTo>
                <a:lnTo>
                  <a:pt x="7892" y="13062"/>
                </a:lnTo>
                <a:lnTo>
                  <a:pt x="4149" y="9818"/>
                </a:lnTo>
                <a:lnTo>
                  <a:pt x="8908" y="9349"/>
                </a:lnTo>
                <a:lnTo>
                  <a:pt x="10780" y="4781"/>
                </a:lnTo>
                <a:lnTo>
                  <a:pt x="12651" y="9349"/>
                </a:lnTo>
                <a:lnTo>
                  <a:pt x="17451" y="9818"/>
                </a:lnTo>
                <a:lnTo>
                  <a:pt x="13912" y="13062"/>
                </a:lnTo>
                <a:lnTo>
                  <a:pt x="14929" y="17886"/>
                </a:lnTo>
                <a:lnTo>
                  <a:pt x="10780" y="15240"/>
                </a:lnTo>
                <a:close/>
              </a:path>
            </a:pathLst>
          </a:custGeom>
          <a:solidFill>
            <a:schemeClr val="tx1">
              <a:lumMod val="50000"/>
              <a:lumOff val="50000"/>
            </a:schemeClr>
          </a:solidFill>
          <a:ln>
            <a:noFill/>
          </a:ln>
          <a:effectLst/>
        </p:spPr>
        <p:txBody>
          <a:bodyPr lIns="17145" rIns="17145" anchor="ctr"/>
          <a:lstStyle/>
          <a:p>
            <a:endParaRPr lang="ar-IQ" sz="675"/>
          </a:p>
        </p:txBody>
      </p:sp>
      <p:sp>
        <p:nvSpPr>
          <p:cNvPr id="34" name="AutoShape 41">
            <a:extLst>
              <a:ext uri="{FF2B5EF4-FFF2-40B4-BE49-F238E27FC236}">
                <a16:creationId xmlns:a16="http://schemas.microsoft.com/office/drawing/2014/main" id="{444FD73A-F786-4C13-9FA4-1C330CB8A619}"/>
              </a:ext>
            </a:extLst>
          </p:cNvPr>
          <p:cNvSpPr>
            <a:spLocks/>
          </p:cNvSpPr>
          <p:nvPr/>
        </p:nvSpPr>
        <p:spPr bwMode="auto">
          <a:xfrm>
            <a:off x="4754779" y="1872574"/>
            <a:ext cx="190218" cy="227957"/>
          </a:xfrm>
          <a:custGeom>
            <a:avLst/>
            <a:gdLst>
              <a:gd name="T0" fmla="*/ 178277 w 21600"/>
              <a:gd name="T1" fmla="*/ 213645 h 21600"/>
              <a:gd name="T2" fmla="*/ 178277 w 21600"/>
              <a:gd name="T3" fmla="*/ 213645 h 21600"/>
              <a:gd name="T4" fmla="*/ 178277 w 21600"/>
              <a:gd name="T5" fmla="*/ 213645 h 21600"/>
              <a:gd name="T6" fmla="*/ 178277 w 21600"/>
              <a:gd name="T7" fmla="*/ 21364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5640" y="5251"/>
                </a:moveTo>
                <a:lnTo>
                  <a:pt x="9374" y="0"/>
                </a:lnTo>
                <a:lnTo>
                  <a:pt x="9374" y="3500"/>
                </a:lnTo>
                <a:cubicBezTo>
                  <a:pt x="4177" y="4141"/>
                  <a:pt x="0" y="7983"/>
                  <a:pt x="0" y="12678"/>
                </a:cubicBezTo>
                <a:cubicBezTo>
                  <a:pt x="0" y="17374"/>
                  <a:pt x="4177" y="20960"/>
                  <a:pt x="9374" y="21600"/>
                </a:cubicBezTo>
                <a:lnTo>
                  <a:pt x="9374" y="19209"/>
                </a:lnTo>
                <a:cubicBezTo>
                  <a:pt x="5502" y="18783"/>
                  <a:pt x="2598" y="16051"/>
                  <a:pt x="2598" y="12678"/>
                </a:cubicBezTo>
                <a:cubicBezTo>
                  <a:pt x="2598" y="9263"/>
                  <a:pt x="5502" y="6318"/>
                  <a:pt x="9374" y="5891"/>
                </a:cubicBezTo>
                <a:lnTo>
                  <a:pt x="9374" y="10245"/>
                </a:lnTo>
                <a:lnTo>
                  <a:pt x="15640" y="5251"/>
                </a:lnTo>
                <a:close/>
                <a:moveTo>
                  <a:pt x="21600" y="11355"/>
                </a:moveTo>
                <a:cubicBezTo>
                  <a:pt x="21345" y="9818"/>
                  <a:pt x="20581" y="8281"/>
                  <a:pt x="19257" y="7001"/>
                </a:cubicBezTo>
                <a:lnTo>
                  <a:pt x="17474" y="8538"/>
                </a:lnTo>
                <a:cubicBezTo>
                  <a:pt x="18238" y="9391"/>
                  <a:pt x="18747" y="10501"/>
                  <a:pt x="18747" y="11355"/>
                </a:cubicBezTo>
                <a:lnTo>
                  <a:pt x="21600" y="11355"/>
                </a:lnTo>
                <a:close/>
                <a:moveTo>
                  <a:pt x="12226" y="19209"/>
                </a:moveTo>
                <a:lnTo>
                  <a:pt x="12226" y="21600"/>
                </a:lnTo>
                <a:cubicBezTo>
                  <a:pt x="14060" y="21387"/>
                  <a:pt x="15894" y="20746"/>
                  <a:pt x="17474" y="19850"/>
                </a:cubicBezTo>
                <a:lnTo>
                  <a:pt x="15640" y="18100"/>
                </a:lnTo>
                <a:cubicBezTo>
                  <a:pt x="14315" y="18783"/>
                  <a:pt x="13296" y="19209"/>
                  <a:pt x="12226" y="19209"/>
                </a:cubicBezTo>
                <a:close/>
                <a:moveTo>
                  <a:pt x="17474" y="16606"/>
                </a:moveTo>
                <a:lnTo>
                  <a:pt x="19257" y="18100"/>
                </a:lnTo>
                <a:cubicBezTo>
                  <a:pt x="20581" y="16819"/>
                  <a:pt x="21345" y="15282"/>
                  <a:pt x="21600" y="13745"/>
                </a:cubicBezTo>
                <a:lnTo>
                  <a:pt x="18747" y="13745"/>
                </a:lnTo>
                <a:cubicBezTo>
                  <a:pt x="18747" y="14855"/>
                  <a:pt x="18238" y="15709"/>
                  <a:pt x="17474" y="16606"/>
                </a:cubicBezTo>
                <a:close/>
              </a:path>
            </a:pathLst>
          </a:custGeom>
          <a:solidFill>
            <a:schemeClr val="tx1">
              <a:lumMod val="50000"/>
              <a:lumOff val="50000"/>
            </a:schemeClr>
          </a:solidFill>
          <a:ln>
            <a:noFill/>
          </a:ln>
          <a:effectLst/>
        </p:spPr>
        <p:txBody>
          <a:bodyPr lIns="17145" rIns="17145" anchor="ctr"/>
          <a:lstStyle/>
          <a:p>
            <a:endParaRPr lang="ar-IQ" sz="675"/>
          </a:p>
        </p:txBody>
      </p:sp>
      <p:sp>
        <p:nvSpPr>
          <p:cNvPr id="35" name="AutoShape 42">
            <a:extLst>
              <a:ext uri="{FF2B5EF4-FFF2-40B4-BE49-F238E27FC236}">
                <a16:creationId xmlns:a16="http://schemas.microsoft.com/office/drawing/2014/main" id="{26404C41-7D72-4742-9AAD-6A5931502916}"/>
              </a:ext>
            </a:extLst>
          </p:cNvPr>
          <p:cNvSpPr>
            <a:spLocks/>
          </p:cNvSpPr>
          <p:nvPr/>
        </p:nvSpPr>
        <p:spPr bwMode="auto">
          <a:xfrm>
            <a:off x="5101816" y="3060689"/>
            <a:ext cx="349478" cy="349472"/>
          </a:xfrm>
          <a:custGeom>
            <a:avLst/>
            <a:gdLst>
              <a:gd name="T0" fmla="*/ 198752 w 21600"/>
              <a:gd name="T1" fmla="*/ 198751 h 21600"/>
              <a:gd name="T2" fmla="*/ 198752 w 21600"/>
              <a:gd name="T3" fmla="*/ 198751 h 21600"/>
              <a:gd name="T4" fmla="*/ 198752 w 21600"/>
              <a:gd name="T5" fmla="*/ 198751 h 21600"/>
              <a:gd name="T6" fmla="*/ 198752 w 21600"/>
              <a:gd name="T7" fmla="*/ 19875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5258" y="13603"/>
                </a:moveTo>
                <a:lnTo>
                  <a:pt x="14339" y="13603"/>
                </a:lnTo>
                <a:lnTo>
                  <a:pt x="14109" y="13144"/>
                </a:lnTo>
                <a:cubicBezTo>
                  <a:pt x="15258" y="11719"/>
                  <a:pt x="15993" y="10065"/>
                  <a:pt x="15993" y="7951"/>
                </a:cubicBezTo>
                <a:cubicBezTo>
                  <a:pt x="15993" y="3493"/>
                  <a:pt x="12454" y="0"/>
                  <a:pt x="7997" y="0"/>
                </a:cubicBezTo>
                <a:cubicBezTo>
                  <a:pt x="3539" y="0"/>
                  <a:pt x="0" y="3493"/>
                  <a:pt x="0" y="7951"/>
                </a:cubicBezTo>
                <a:cubicBezTo>
                  <a:pt x="0" y="12409"/>
                  <a:pt x="3539" y="15947"/>
                  <a:pt x="7997" y="15947"/>
                </a:cubicBezTo>
                <a:cubicBezTo>
                  <a:pt x="9881" y="15947"/>
                  <a:pt x="11765" y="15258"/>
                  <a:pt x="13144" y="14063"/>
                </a:cubicBezTo>
                <a:lnTo>
                  <a:pt x="13603" y="14293"/>
                </a:lnTo>
                <a:lnTo>
                  <a:pt x="13603" y="15488"/>
                </a:lnTo>
                <a:lnTo>
                  <a:pt x="19716" y="21600"/>
                </a:lnTo>
                <a:lnTo>
                  <a:pt x="21600" y="19716"/>
                </a:lnTo>
                <a:lnTo>
                  <a:pt x="15258" y="13603"/>
                </a:lnTo>
                <a:close/>
                <a:moveTo>
                  <a:pt x="7997" y="13603"/>
                </a:moveTo>
                <a:cubicBezTo>
                  <a:pt x="4917" y="13603"/>
                  <a:pt x="2574" y="11030"/>
                  <a:pt x="2574" y="7951"/>
                </a:cubicBezTo>
                <a:cubicBezTo>
                  <a:pt x="2574" y="4917"/>
                  <a:pt x="4917" y="2574"/>
                  <a:pt x="7997" y="2574"/>
                </a:cubicBezTo>
                <a:cubicBezTo>
                  <a:pt x="11030" y="2574"/>
                  <a:pt x="13603" y="4917"/>
                  <a:pt x="13603" y="7951"/>
                </a:cubicBezTo>
                <a:cubicBezTo>
                  <a:pt x="13603" y="11030"/>
                  <a:pt x="11030" y="13603"/>
                  <a:pt x="7997" y="13603"/>
                </a:cubicBezTo>
                <a:close/>
              </a:path>
            </a:pathLst>
          </a:custGeom>
          <a:solidFill>
            <a:schemeClr val="tx1">
              <a:lumMod val="50000"/>
              <a:lumOff val="50000"/>
            </a:schemeClr>
          </a:solidFill>
          <a:ln>
            <a:noFill/>
          </a:ln>
          <a:effectLst/>
        </p:spPr>
        <p:txBody>
          <a:bodyPr lIns="17145" rIns="17145" anchor="ctr"/>
          <a:lstStyle/>
          <a:p>
            <a:endParaRPr lang="ar-IQ" sz="675"/>
          </a:p>
        </p:txBody>
      </p:sp>
      <p:sp>
        <p:nvSpPr>
          <p:cNvPr id="36" name="AutoShape 45">
            <a:extLst>
              <a:ext uri="{FF2B5EF4-FFF2-40B4-BE49-F238E27FC236}">
                <a16:creationId xmlns:a16="http://schemas.microsoft.com/office/drawing/2014/main" id="{7ADEB64D-D1CA-40DE-9ADC-0017CEF38F7E}"/>
              </a:ext>
            </a:extLst>
          </p:cNvPr>
          <p:cNvSpPr>
            <a:spLocks/>
          </p:cNvSpPr>
          <p:nvPr/>
        </p:nvSpPr>
        <p:spPr bwMode="auto">
          <a:xfrm>
            <a:off x="5172961" y="4335851"/>
            <a:ext cx="188684" cy="197358"/>
          </a:xfrm>
          <a:custGeom>
            <a:avLst/>
            <a:gdLst>
              <a:gd name="T0" fmla="*/ 186364 w 21600"/>
              <a:gd name="T1" fmla="*/ 194932 h 21600"/>
              <a:gd name="T2" fmla="*/ 186364 w 21600"/>
              <a:gd name="T3" fmla="*/ 194932 h 21600"/>
              <a:gd name="T4" fmla="*/ 186364 w 21600"/>
              <a:gd name="T5" fmla="*/ 194932 h 21600"/>
              <a:gd name="T6" fmla="*/ 186364 w 21600"/>
              <a:gd name="T7" fmla="*/ 19493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cubicBezTo>
                  <a:pt x="4609" y="0"/>
                  <a:pt x="0" y="4380"/>
                  <a:pt x="0" y="10263"/>
                </a:cubicBezTo>
                <a:lnTo>
                  <a:pt x="0" y="18122"/>
                </a:lnTo>
                <a:cubicBezTo>
                  <a:pt x="0" y="20054"/>
                  <a:pt x="1401" y="21600"/>
                  <a:pt x="3434" y="21600"/>
                </a:cubicBezTo>
                <a:lnTo>
                  <a:pt x="7140" y="21600"/>
                </a:lnTo>
                <a:lnTo>
                  <a:pt x="7140" y="12453"/>
                </a:lnTo>
                <a:lnTo>
                  <a:pt x="2305" y="12453"/>
                </a:lnTo>
                <a:lnTo>
                  <a:pt x="2305" y="10263"/>
                </a:lnTo>
                <a:cubicBezTo>
                  <a:pt x="2305" y="5668"/>
                  <a:pt x="6100" y="2190"/>
                  <a:pt x="10800" y="2190"/>
                </a:cubicBezTo>
                <a:cubicBezTo>
                  <a:pt x="15500" y="2190"/>
                  <a:pt x="19069" y="5668"/>
                  <a:pt x="19069" y="10263"/>
                </a:cubicBezTo>
                <a:lnTo>
                  <a:pt x="19069" y="12453"/>
                </a:lnTo>
                <a:lnTo>
                  <a:pt x="14234" y="12453"/>
                </a:lnTo>
                <a:lnTo>
                  <a:pt x="14234" y="21600"/>
                </a:lnTo>
                <a:lnTo>
                  <a:pt x="17940" y="21600"/>
                </a:lnTo>
                <a:cubicBezTo>
                  <a:pt x="19973" y="21600"/>
                  <a:pt x="21600" y="20054"/>
                  <a:pt x="21600" y="18122"/>
                </a:cubicBezTo>
                <a:lnTo>
                  <a:pt x="21600" y="10263"/>
                </a:lnTo>
                <a:cubicBezTo>
                  <a:pt x="21600" y="4380"/>
                  <a:pt x="16765" y="0"/>
                  <a:pt x="10800" y="0"/>
                </a:cubicBezTo>
              </a:path>
            </a:pathLst>
          </a:custGeom>
          <a:solidFill>
            <a:schemeClr val="tx1">
              <a:lumMod val="50000"/>
              <a:lumOff val="50000"/>
            </a:schemeClr>
          </a:solidFill>
          <a:ln>
            <a:noFill/>
          </a:ln>
          <a:effectLst/>
        </p:spPr>
        <p:txBody>
          <a:bodyPr lIns="17145" rIns="17145" anchor="ctr"/>
          <a:lstStyle/>
          <a:p>
            <a:endParaRPr lang="ar-IQ" sz="675"/>
          </a:p>
        </p:txBody>
      </p:sp>
      <p:sp>
        <p:nvSpPr>
          <p:cNvPr id="37" name="AutoShape 43">
            <a:extLst>
              <a:ext uri="{FF2B5EF4-FFF2-40B4-BE49-F238E27FC236}">
                <a16:creationId xmlns:a16="http://schemas.microsoft.com/office/drawing/2014/main" id="{2FFE1E10-1A16-4B0F-A4AC-7C8620BEFE8D}"/>
              </a:ext>
            </a:extLst>
          </p:cNvPr>
          <p:cNvSpPr>
            <a:spLocks/>
          </p:cNvSpPr>
          <p:nvPr/>
        </p:nvSpPr>
        <p:spPr bwMode="auto">
          <a:xfrm>
            <a:off x="4165730" y="2623862"/>
            <a:ext cx="242328" cy="244455"/>
          </a:xfrm>
          <a:custGeom>
            <a:avLst/>
            <a:gdLst>
              <a:gd name="T0" fmla="*/ 208013 w 21600"/>
              <a:gd name="T1" fmla="*/ 209839 h 21600"/>
              <a:gd name="T2" fmla="*/ 208013 w 21600"/>
              <a:gd name="T3" fmla="*/ 209839 h 21600"/>
              <a:gd name="T4" fmla="*/ 208013 w 21600"/>
              <a:gd name="T5" fmla="*/ 209839 h 21600"/>
              <a:gd name="T6" fmla="*/ 208013 w 21600"/>
              <a:gd name="T7" fmla="*/ 20983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4286"/>
                </a:moveTo>
                <a:lnTo>
                  <a:pt x="16675" y="0"/>
                </a:lnTo>
                <a:lnTo>
                  <a:pt x="15206" y="1629"/>
                </a:lnTo>
                <a:lnTo>
                  <a:pt x="20174" y="5700"/>
                </a:lnTo>
                <a:lnTo>
                  <a:pt x="21600" y="4286"/>
                </a:lnTo>
                <a:close/>
                <a:moveTo>
                  <a:pt x="6394" y="1629"/>
                </a:moveTo>
                <a:lnTo>
                  <a:pt x="4925" y="214"/>
                </a:lnTo>
                <a:lnTo>
                  <a:pt x="0" y="4286"/>
                </a:lnTo>
                <a:lnTo>
                  <a:pt x="1469" y="5700"/>
                </a:lnTo>
                <a:lnTo>
                  <a:pt x="6394" y="1629"/>
                </a:lnTo>
                <a:close/>
                <a:moveTo>
                  <a:pt x="11318" y="6729"/>
                </a:moveTo>
                <a:lnTo>
                  <a:pt x="9677" y="6729"/>
                </a:lnTo>
                <a:lnTo>
                  <a:pt x="9677" y="13071"/>
                </a:lnTo>
                <a:lnTo>
                  <a:pt x="14818" y="16114"/>
                </a:lnTo>
                <a:lnTo>
                  <a:pt x="15638" y="14871"/>
                </a:lnTo>
                <a:lnTo>
                  <a:pt x="11318" y="12257"/>
                </a:lnTo>
                <a:lnTo>
                  <a:pt x="11318" y="6729"/>
                </a:lnTo>
                <a:close/>
                <a:moveTo>
                  <a:pt x="10714" y="2443"/>
                </a:moveTo>
                <a:cubicBezTo>
                  <a:pt x="5357" y="2443"/>
                  <a:pt x="1037" y="6729"/>
                  <a:pt x="1037" y="12043"/>
                </a:cubicBezTo>
                <a:cubicBezTo>
                  <a:pt x="1037" y="17357"/>
                  <a:pt x="5270" y="21600"/>
                  <a:pt x="10714" y="21600"/>
                </a:cubicBezTo>
                <a:cubicBezTo>
                  <a:pt x="16157" y="21600"/>
                  <a:pt x="20347" y="17357"/>
                  <a:pt x="20347" y="12043"/>
                </a:cubicBezTo>
                <a:cubicBezTo>
                  <a:pt x="20347" y="6729"/>
                  <a:pt x="16243" y="2443"/>
                  <a:pt x="10714" y="2443"/>
                </a:cubicBezTo>
                <a:close/>
                <a:moveTo>
                  <a:pt x="10714" y="19371"/>
                </a:moveTo>
                <a:cubicBezTo>
                  <a:pt x="6610" y="19371"/>
                  <a:pt x="3283" y="16200"/>
                  <a:pt x="3283" y="12043"/>
                </a:cubicBezTo>
                <a:cubicBezTo>
                  <a:pt x="3283" y="7843"/>
                  <a:pt x="6480" y="4500"/>
                  <a:pt x="10714" y="4500"/>
                </a:cubicBezTo>
                <a:cubicBezTo>
                  <a:pt x="14904" y="4500"/>
                  <a:pt x="18317" y="7843"/>
                  <a:pt x="18317" y="12043"/>
                </a:cubicBezTo>
                <a:cubicBezTo>
                  <a:pt x="18317" y="16200"/>
                  <a:pt x="15034" y="19371"/>
                  <a:pt x="10714" y="19371"/>
                </a:cubicBezTo>
                <a:close/>
              </a:path>
            </a:pathLst>
          </a:custGeom>
          <a:solidFill>
            <a:schemeClr val="tx1">
              <a:lumMod val="50000"/>
              <a:lumOff val="50000"/>
            </a:schemeClr>
          </a:solidFill>
          <a:ln>
            <a:noFill/>
          </a:ln>
          <a:effectLst/>
        </p:spPr>
        <p:txBody>
          <a:bodyPr lIns="17145" rIns="17145" anchor="ctr"/>
          <a:lstStyle/>
          <a:p>
            <a:endParaRPr lang="ar-IQ" sz="675"/>
          </a:p>
        </p:txBody>
      </p:sp>
      <p:sp>
        <p:nvSpPr>
          <p:cNvPr id="38" name="TextBox 40">
            <a:extLst>
              <a:ext uri="{FF2B5EF4-FFF2-40B4-BE49-F238E27FC236}">
                <a16:creationId xmlns:a16="http://schemas.microsoft.com/office/drawing/2014/main" id="{898907C7-E483-4DDD-8B5E-F7F91DAB21E5}"/>
              </a:ext>
            </a:extLst>
          </p:cNvPr>
          <p:cNvSpPr txBox="1"/>
          <p:nvPr/>
        </p:nvSpPr>
        <p:spPr>
          <a:xfrm>
            <a:off x="6255972" y="1792170"/>
            <a:ext cx="1175194" cy="276999"/>
          </a:xfrm>
          <a:prstGeom prst="rect">
            <a:avLst/>
          </a:prstGeom>
          <a:noFill/>
        </p:spPr>
        <p:txBody>
          <a:bodyPr wrap="none" rtlCol="0">
            <a:spAutoFit/>
          </a:bodyPr>
          <a:lstStyle/>
          <a:p>
            <a:r>
              <a:rPr lang="en-US" sz="1200" b="1" dirty="0">
                <a:solidFill>
                  <a:schemeClr val="accent2"/>
                </a:solidFill>
              </a:rPr>
              <a:t>Insert title here</a:t>
            </a:r>
          </a:p>
        </p:txBody>
      </p:sp>
      <p:sp>
        <p:nvSpPr>
          <p:cNvPr id="39" name="TextBox 41">
            <a:extLst>
              <a:ext uri="{FF2B5EF4-FFF2-40B4-BE49-F238E27FC236}">
                <a16:creationId xmlns:a16="http://schemas.microsoft.com/office/drawing/2014/main" id="{70B1088F-E7C9-40FA-81B9-87E005124EE1}"/>
              </a:ext>
            </a:extLst>
          </p:cNvPr>
          <p:cNvSpPr txBox="1"/>
          <p:nvPr/>
        </p:nvSpPr>
        <p:spPr>
          <a:xfrm>
            <a:off x="6255972" y="2063255"/>
            <a:ext cx="1628507" cy="541751"/>
          </a:xfrm>
          <a:prstGeom prst="rect">
            <a:avLst/>
          </a:prstGeom>
          <a:noFill/>
        </p:spPr>
        <p:txBody>
          <a:bodyPr wrap="square" rtlCol="0">
            <a:spAutoFit/>
          </a:bodyPr>
          <a:lstStyle/>
          <a:p>
            <a:pPr>
              <a:lnSpc>
                <a:spcPct val="110000"/>
              </a:lnSpc>
            </a:pPr>
            <a:r>
              <a:rPr lang="en-US" sz="900" dirty="0"/>
              <a:t>Perspiciatis unde omnis iste natus voluptatem rem aperiam.</a:t>
            </a:r>
          </a:p>
        </p:txBody>
      </p:sp>
      <p:sp>
        <p:nvSpPr>
          <p:cNvPr id="40" name="TextBox 42">
            <a:extLst>
              <a:ext uri="{FF2B5EF4-FFF2-40B4-BE49-F238E27FC236}">
                <a16:creationId xmlns:a16="http://schemas.microsoft.com/office/drawing/2014/main" id="{AC886EEB-B352-4F9A-8762-000B9BD422F8}"/>
              </a:ext>
            </a:extLst>
          </p:cNvPr>
          <p:cNvSpPr txBox="1"/>
          <p:nvPr/>
        </p:nvSpPr>
        <p:spPr>
          <a:xfrm>
            <a:off x="6872263" y="3024422"/>
            <a:ext cx="1175194" cy="276999"/>
          </a:xfrm>
          <a:prstGeom prst="rect">
            <a:avLst/>
          </a:prstGeom>
          <a:noFill/>
        </p:spPr>
        <p:txBody>
          <a:bodyPr wrap="none" rtlCol="0">
            <a:spAutoFit/>
          </a:bodyPr>
          <a:lstStyle/>
          <a:p>
            <a:r>
              <a:rPr lang="en-US" sz="1200" b="1" dirty="0">
                <a:solidFill>
                  <a:schemeClr val="accent4"/>
                </a:solidFill>
              </a:rPr>
              <a:t>Insert title here</a:t>
            </a:r>
          </a:p>
        </p:txBody>
      </p:sp>
      <p:sp>
        <p:nvSpPr>
          <p:cNvPr id="41" name="TextBox 43">
            <a:extLst>
              <a:ext uri="{FF2B5EF4-FFF2-40B4-BE49-F238E27FC236}">
                <a16:creationId xmlns:a16="http://schemas.microsoft.com/office/drawing/2014/main" id="{2EA54169-6483-442D-96A6-8F712E036D1C}"/>
              </a:ext>
            </a:extLst>
          </p:cNvPr>
          <p:cNvSpPr txBox="1"/>
          <p:nvPr/>
        </p:nvSpPr>
        <p:spPr>
          <a:xfrm>
            <a:off x="6872263" y="3295507"/>
            <a:ext cx="1628507" cy="541751"/>
          </a:xfrm>
          <a:prstGeom prst="rect">
            <a:avLst/>
          </a:prstGeom>
          <a:noFill/>
        </p:spPr>
        <p:txBody>
          <a:bodyPr wrap="square" rtlCol="0">
            <a:spAutoFit/>
          </a:bodyPr>
          <a:lstStyle/>
          <a:p>
            <a:pPr>
              <a:lnSpc>
                <a:spcPct val="110000"/>
              </a:lnSpc>
            </a:pPr>
            <a:r>
              <a:rPr lang="en-US" sz="900" dirty="0"/>
              <a:t>Perspiciatis unde omnis iste natus voluptatem rem aperiam.</a:t>
            </a:r>
          </a:p>
        </p:txBody>
      </p:sp>
      <p:sp>
        <p:nvSpPr>
          <p:cNvPr id="42" name="TextBox 44">
            <a:extLst>
              <a:ext uri="{FF2B5EF4-FFF2-40B4-BE49-F238E27FC236}">
                <a16:creationId xmlns:a16="http://schemas.microsoft.com/office/drawing/2014/main" id="{EA4FF386-F025-40EF-9181-F8F5533289A7}"/>
              </a:ext>
            </a:extLst>
          </p:cNvPr>
          <p:cNvSpPr txBox="1"/>
          <p:nvPr/>
        </p:nvSpPr>
        <p:spPr>
          <a:xfrm>
            <a:off x="6737269" y="4224011"/>
            <a:ext cx="1175194" cy="276999"/>
          </a:xfrm>
          <a:prstGeom prst="rect">
            <a:avLst/>
          </a:prstGeom>
          <a:noFill/>
        </p:spPr>
        <p:txBody>
          <a:bodyPr wrap="none" rtlCol="0">
            <a:spAutoFit/>
          </a:bodyPr>
          <a:lstStyle/>
          <a:p>
            <a:r>
              <a:rPr lang="en-US" sz="1200" b="1" dirty="0">
                <a:solidFill>
                  <a:schemeClr val="accent6"/>
                </a:solidFill>
              </a:rPr>
              <a:t>Insert title here</a:t>
            </a:r>
          </a:p>
        </p:txBody>
      </p:sp>
      <p:sp>
        <p:nvSpPr>
          <p:cNvPr id="43" name="TextBox 45">
            <a:extLst>
              <a:ext uri="{FF2B5EF4-FFF2-40B4-BE49-F238E27FC236}">
                <a16:creationId xmlns:a16="http://schemas.microsoft.com/office/drawing/2014/main" id="{3FC4963D-1831-4E38-B3D3-19CF86C54D45}"/>
              </a:ext>
            </a:extLst>
          </p:cNvPr>
          <p:cNvSpPr txBox="1"/>
          <p:nvPr/>
        </p:nvSpPr>
        <p:spPr>
          <a:xfrm>
            <a:off x="6737269" y="4495096"/>
            <a:ext cx="1628507" cy="541751"/>
          </a:xfrm>
          <a:prstGeom prst="rect">
            <a:avLst/>
          </a:prstGeom>
          <a:noFill/>
        </p:spPr>
        <p:txBody>
          <a:bodyPr wrap="square" rtlCol="0">
            <a:spAutoFit/>
          </a:bodyPr>
          <a:lstStyle/>
          <a:p>
            <a:pPr>
              <a:lnSpc>
                <a:spcPct val="110000"/>
              </a:lnSpc>
            </a:pPr>
            <a:r>
              <a:rPr lang="en-US" sz="900" dirty="0"/>
              <a:t>Perspiciatis unde omnis iste natus voluptatem rem aperiam.</a:t>
            </a:r>
          </a:p>
        </p:txBody>
      </p:sp>
      <p:sp>
        <p:nvSpPr>
          <p:cNvPr id="44" name="TextBox 46">
            <a:extLst>
              <a:ext uri="{FF2B5EF4-FFF2-40B4-BE49-F238E27FC236}">
                <a16:creationId xmlns:a16="http://schemas.microsoft.com/office/drawing/2014/main" id="{B09E5F6F-C9AA-4325-AEB8-A9CF4F3452E2}"/>
              </a:ext>
            </a:extLst>
          </p:cNvPr>
          <p:cNvSpPr txBox="1"/>
          <p:nvPr/>
        </p:nvSpPr>
        <p:spPr>
          <a:xfrm>
            <a:off x="1091328" y="1550057"/>
            <a:ext cx="1175195" cy="276999"/>
          </a:xfrm>
          <a:prstGeom prst="rect">
            <a:avLst/>
          </a:prstGeom>
          <a:noFill/>
        </p:spPr>
        <p:txBody>
          <a:bodyPr wrap="none" rtlCol="0">
            <a:spAutoFit/>
          </a:bodyPr>
          <a:lstStyle/>
          <a:p>
            <a:pPr algn="r"/>
            <a:r>
              <a:rPr lang="en-US" sz="1200" b="1" dirty="0">
                <a:solidFill>
                  <a:schemeClr val="accent1"/>
                </a:solidFill>
              </a:rPr>
              <a:t>Insert title here</a:t>
            </a:r>
          </a:p>
        </p:txBody>
      </p:sp>
      <p:sp>
        <p:nvSpPr>
          <p:cNvPr id="45" name="TextBox 47">
            <a:extLst>
              <a:ext uri="{FF2B5EF4-FFF2-40B4-BE49-F238E27FC236}">
                <a16:creationId xmlns:a16="http://schemas.microsoft.com/office/drawing/2014/main" id="{B7E788FA-33BD-42AB-9E64-AF2CF0A1E16C}"/>
              </a:ext>
            </a:extLst>
          </p:cNvPr>
          <p:cNvSpPr txBox="1"/>
          <p:nvPr/>
        </p:nvSpPr>
        <p:spPr>
          <a:xfrm>
            <a:off x="638016" y="1821142"/>
            <a:ext cx="1628507" cy="541751"/>
          </a:xfrm>
          <a:prstGeom prst="rect">
            <a:avLst/>
          </a:prstGeom>
          <a:noFill/>
        </p:spPr>
        <p:txBody>
          <a:bodyPr wrap="square" rtlCol="0">
            <a:spAutoFit/>
          </a:bodyPr>
          <a:lstStyle/>
          <a:p>
            <a:pPr algn="r">
              <a:lnSpc>
                <a:spcPct val="110000"/>
              </a:lnSpc>
            </a:pPr>
            <a:r>
              <a:rPr lang="en-US" sz="900" dirty="0"/>
              <a:t>Perspiciatis unde omnis iste natus voluptatem rem aperiam.</a:t>
            </a:r>
          </a:p>
        </p:txBody>
      </p:sp>
      <p:sp>
        <p:nvSpPr>
          <p:cNvPr id="46" name="TextBox 48">
            <a:extLst>
              <a:ext uri="{FF2B5EF4-FFF2-40B4-BE49-F238E27FC236}">
                <a16:creationId xmlns:a16="http://schemas.microsoft.com/office/drawing/2014/main" id="{F2C231E9-F817-4368-A36E-E4B04C4C43A9}"/>
              </a:ext>
            </a:extLst>
          </p:cNvPr>
          <p:cNvSpPr txBox="1"/>
          <p:nvPr/>
        </p:nvSpPr>
        <p:spPr>
          <a:xfrm>
            <a:off x="1322885" y="2679596"/>
            <a:ext cx="1175195" cy="276999"/>
          </a:xfrm>
          <a:prstGeom prst="rect">
            <a:avLst/>
          </a:prstGeom>
          <a:noFill/>
        </p:spPr>
        <p:txBody>
          <a:bodyPr wrap="none" rtlCol="0">
            <a:spAutoFit/>
          </a:bodyPr>
          <a:lstStyle/>
          <a:p>
            <a:pPr algn="r"/>
            <a:r>
              <a:rPr lang="en-US" sz="1200" b="1" dirty="0">
                <a:solidFill>
                  <a:schemeClr val="accent3"/>
                </a:solidFill>
              </a:rPr>
              <a:t>Insert title here</a:t>
            </a:r>
          </a:p>
        </p:txBody>
      </p:sp>
      <p:sp>
        <p:nvSpPr>
          <p:cNvPr id="47" name="TextBox 49">
            <a:extLst>
              <a:ext uri="{FF2B5EF4-FFF2-40B4-BE49-F238E27FC236}">
                <a16:creationId xmlns:a16="http://schemas.microsoft.com/office/drawing/2014/main" id="{D2D800C1-907D-49ED-9E23-E7F884D0F1D8}"/>
              </a:ext>
            </a:extLst>
          </p:cNvPr>
          <p:cNvSpPr txBox="1"/>
          <p:nvPr/>
        </p:nvSpPr>
        <p:spPr>
          <a:xfrm>
            <a:off x="869572" y="2950681"/>
            <a:ext cx="1628507" cy="541751"/>
          </a:xfrm>
          <a:prstGeom prst="rect">
            <a:avLst/>
          </a:prstGeom>
          <a:noFill/>
        </p:spPr>
        <p:txBody>
          <a:bodyPr wrap="square" rtlCol="0">
            <a:spAutoFit/>
          </a:bodyPr>
          <a:lstStyle/>
          <a:p>
            <a:pPr algn="r">
              <a:lnSpc>
                <a:spcPct val="110000"/>
              </a:lnSpc>
            </a:pPr>
            <a:r>
              <a:rPr lang="en-US" sz="900" dirty="0"/>
              <a:t>Perspiciatis unde omnis iste natus voluptatem rem aperiam.</a:t>
            </a:r>
          </a:p>
        </p:txBody>
      </p:sp>
      <p:sp>
        <p:nvSpPr>
          <p:cNvPr id="48" name="TextBox 50">
            <a:extLst>
              <a:ext uri="{FF2B5EF4-FFF2-40B4-BE49-F238E27FC236}">
                <a16:creationId xmlns:a16="http://schemas.microsoft.com/office/drawing/2014/main" id="{A45EA3FB-D9F3-40A9-9A0C-3CA13523CB69}"/>
              </a:ext>
            </a:extLst>
          </p:cNvPr>
          <p:cNvSpPr txBox="1"/>
          <p:nvPr/>
        </p:nvSpPr>
        <p:spPr>
          <a:xfrm>
            <a:off x="1984659" y="3832892"/>
            <a:ext cx="1175195" cy="276999"/>
          </a:xfrm>
          <a:prstGeom prst="rect">
            <a:avLst/>
          </a:prstGeom>
          <a:noFill/>
          <a:ln>
            <a:noFill/>
          </a:ln>
        </p:spPr>
        <p:txBody>
          <a:bodyPr wrap="none" rtlCol="0">
            <a:spAutoFit/>
          </a:bodyPr>
          <a:lstStyle/>
          <a:p>
            <a:pPr algn="r"/>
            <a:r>
              <a:rPr lang="en-US" sz="1200" b="1" dirty="0">
                <a:solidFill>
                  <a:schemeClr val="accent5"/>
                </a:solidFill>
              </a:rPr>
              <a:t>Insert title here</a:t>
            </a:r>
          </a:p>
        </p:txBody>
      </p:sp>
      <p:sp>
        <p:nvSpPr>
          <p:cNvPr id="49" name="TextBox 51">
            <a:extLst>
              <a:ext uri="{FF2B5EF4-FFF2-40B4-BE49-F238E27FC236}">
                <a16:creationId xmlns:a16="http://schemas.microsoft.com/office/drawing/2014/main" id="{3280BF6C-7482-45E1-8159-53629DC15B50}"/>
              </a:ext>
            </a:extLst>
          </p:cNvPr>
          <p:cNvSpPr txBox="1"/>
          <p:nvPr/>
        </p:nvSpPr>
        <p:spPr>
          <a:xfrm>
            <a:off x="1531347" y="4103977"/>
            <a:ext cx="1628507" cy="541751"/>
          </a:xfrm>
          <a:prstGeom prst="rect">
            <a:avLst/>
          </a:prstGeom>
          <a:noFill/>
        </p:spPr>
        <p:txBody>
          <a:bodyPr wrap="square" rtlCol="0">
            <a:spAutoFit/>
          </a:bodyPr>
          <a:lstStyle/>
          <a:p>
            <a:pPr algn="r">
              <a:lnSpc>
                <a:spcPct val="110000"/>
              </a:lnSpc>
            </a:pPr>
            <a:r>
              <a:rPr lang="en-US" sz="900" dirty="0"/>
              <a:t>Perspiciatis unde omnis iste natus voluptatem rem aperiam.</a:t>
            </a:r>
          </a:p>
        </p:txBody>
      </p:sp>
      <p:sp>
        <p:nvSpPr>
          <p:cNvPr id="50" name="Text Placeholder 1">
            <a:extLst>
              <a:ext uri="{FF2B5EF4-FFF2-40B4-BE49-F238E27FC236}">
                <a16:creationId xmlns:a16="http://schemas.microsoft.com/office/drawing/2014/main" id="{35EF9172-D338-4ECE-B692-F101336835EC}"/>
              </a:ext>
            </a:extLst>
          </p:cNvPr>
          <p:cNvSpPr txBox="1">
            <a:spLocks/>
          </p:cNvSpPr>
          <p:nvPr/>
        </p:nvSpPr>
        <p:spPr>
          <a:xfrm>
            <a:off x="387819" y="794615"/>
            <a:ext cx="8368363" cy="366539"/>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US" sz="1350">
                <a:solidFill>
                  <a:schemeClr val="bg1">
                    <a:lumMod val="75000"/>
                  </a:schemeClr>
                </a:solidFill>
              </a:rPr>
              <a:t>Type the subtitle of your great here</a:t>
            </a:r>
            <a:endParaRPr lang="en-US" sz="1350" dirty="0">
              <a:solidFill>
                <a:schemeClr val="bg1">
                  <a:lumMod val="75000"/>
                </a:schemeClr>
              </a:solidFill>
            </a:endParaRPr>
          </a:p>
        </p:txBody>
      </p:sp>
      <p:sp>
        <p:nvSpPr>
          <p:cNvPr id="51" name="Title 2">
            <a:extLst>
              <a:ext uri="{FF2B5EF4-FFF2-40B4-BE49-F238E27FC236}">
                <a16:creationId xmlns:a16="http://schemas.microsoft.com/office/drawing/2014/main" id="{B99217E2-9AA4-407A-B770-2647186EC435}"/>
              </a:ext>
            </a:extLst>
          </p:cNvPr>
          <p:cNvSpPr txBox="1">
            <a:spLocks/>
          </p:cNvSpPr>
          <p:nvPr/>
        </p:nvSpPr>
        <p:spPr>
          <a:xfrm>
            <a:off x="381001" y="341314"/>
            <a:ext cx="8368363" cy="495383"/>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a:r>
              <a:rPr lang="en-US" sz="3300" b="1">
                <a:solidFill>
                  <a:schemeClr val="tx1">
                    <a:lumMod val="65000"/>
                    <a:lumOff val="35000"/>
                  </a:schemeClr>
                </a:solidFill>
                <a:latin typeface="+mn-lt"/>
              </a:rPr>
              <a:t>Company Infographic</a:t>
            </a:r>
            <a:endParaRPr lang="en-US" sz="3300" b="1" dirty="0">
              <a:solidFill>
                <a:schemeClr val="tx1">
                  <a:lumMod val="65000"/>
                  <a:lumOff val="35000"/>
                </a:schemeClr>
              </a:solidFill>
              <a:latin typeface="+mn-lt"/>
            </a:endParaRPr>
          </a:p>
        </p:txBody>
      </p:sp>
    </p:spTree>
    <p:extLst>
      <p:ext uri="{BB962C8B-B14F-4D97-AF65-F5344CB8AC3E}">
        <p14:creationId xmlns:p14="http://schemas.microsoft.com/office/powerpoint/2010/main" val="1100211286"/>
      </p:ext>
    </p:extLst>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4">
            <a:extLst>
              <a:ext uri="{FF2B5EF4-FFF2-40B4-BE49-F238E27FC236}">
                <a16:creationId xmlns:a16="http://schemas.microsoft.com/office/drawing/2014/main" id="{1BBCBD26-DB91-440F-9821-37AA800A8785}"/>
              </a:ext>
            </a:extLst>
          </p:cNvPr>
          <p:cNvGrpSpPr/>
          <p:nvPr/>
        </p:nvGrpSpPr>
        <p:grpSpPr>
          <a:xfrm>
            <a:off x="716901" y="1169252"/>
            <a:ext cx="3736084" cy="4266493"/>
            <a:chOff x="6326153" y="1169343"/>
            <a:chExt cx="4981445" cy="5688657"/>
          </a:xfrm>
        </p:grpSpPr>
        <p:sp>
          <p:nvSpPr>
            <p:cNvPr id="3" name="Freeform 43">
              <a:extLst>
                <a:ext uri="{FF2B5EF4-FFF2-40B4-BE49-F238E27FC236}">
                  <a16:creationId xmlns:a16="http://schemas.microsoft.com/office/drawing/2014/main" id="{879E507B-9F06-4BA0-AAE9-AF7BBFA92BCB}"/>
                </a:ext>
              </a:extLst>
            </p:cNvPr>
            <p:cNvSpPr>
              <a:spLocks/>
            </p:cNvSpPr>
            <p:nvPr/>
          </p:nvSpPr>
          <p:spPr bwMode="auto">
            <a:xfrm>
              <a:off x="8189301" y="4173178"/>
              <a:ext cx="2055548" cy="2684822"/>
            </a:xfrm>
            <a:custGeom>
              <a:avLst/>
              <a:gdLst>
                <a:gd name="T0" fmla="*/ 1064 w 1728"/>
                <a:gd name="T1" fmla="*/ 52 h 2257"/>
                <a:gd name="T2" fmla="*/ 1299 w 1728"/>
                <a:gd name="T3" fmla="*/ 117 h 2257"/>
                <a:gd name="T4" fmla="*/ 1433 w 1728"/>
                <a:gd name="T5" fmla="*/ 219 h 2257"/>
                <a:gd name="T6" fmla="*/ 1504 w 1728"/>
                <a:gd name="T7" fmla="*/ 297 h 2257"/>
                <a:gd name="T8" fmla="*/ 1431 w 1728"/>
                <a:gd name="T9" fmla="*/ 275 h 2257"/>
                <a:gd name="T10" fmla="*/ 1500 w 1728"/>
                <a:gd name="T11" fmla="*/ 367 h 2257"/>
                <a:gd name="T12" fmla="*/ 1482 w 1728"/>
                <a:gd name="T13" fmla="*/ 456 h 2257"/>
                <a:gd name="T14" fmla="*/ 1537 w 1728"/>
                <a:gd name="T15" fmla="*/ 614 h 2257"/>
                <a:gd name="T16" fmla="*/ 1555 w 1728"/>
                <a:gd name="T17" fmla="*/ 767 h 2257"/>
                <a:gd name="T18" fmla="*/ 1592 w 1728"/>
                <a:gd name="T19" fmla="*/ 792 h 2257"/>
                <a:gd name="T20" fmla="*/ 1591 w 1728"/>
                <a:gd name="T21" fmla="*/ 804 h 2257"/>
                <a:gd name="T22" fmla="*/ 1563 w 1728"/>
                <a:gd name="T23" fmla="*/ 882 h 2257"/>
                <a:gd name="T24" fmla="*/ 1649 w 1728"/>
                <a:gd name="T25" fmla="*/ 1002 h 2257"/>
                <a:gd name="T26" fmla="*/ 1723 w 1728"/>
                <a:gd name="T27" fmla="*/ 1083 h 2257"/>
                <a:gd name="T28" fmla="*/ 1706 w 1728"/>
                <a:gd name="T29" fmla="*/ 1135 h 2257"/>
                <a:gd name="T30" fmla="*/ 1656 w 1728"/>
                <a:gd name="T31" fmla="*/ 1165 h 2257"/>
                <a:gd name="T32" fmla="*/ 1652 w 1728"/>
                <a:gd name="T33" fmla="*/ 1169 h 2257"/>
                <a:gd name="T34" fmla="*/ 1687 w 1728"/>
                <a:gd name="T35" fmla="*/ 1249 h 2257"/>
                <a:gd name="T36" fmla="*/ 1699 w 1728"/>
                <a:gd name="T37" fmla="*/ 1284 h 2257"/>
                <a:gd name="T38" fmla="*/ 1683 w 1728"/>
                <a:gd name="T39" fmla="*/ 1305 h 2257"/>
                <a:gd name="T40" fmla="*/ 1693 w 1728"/>
                <a:gd name="T41" fmla="*/ 1322 h 2257"/>
                <a:gd name="T42" fmla="*/ 1691 w 1728"/>
                <a:gd name="T43" fmla="*/ 1333 h 2257"/>
                <a:gd name="T44" fmla="*/ 1686 w 1728"/>
                <a:gd name="T45" fmla="*/ 1343 h 2257"/>
                <a:gd name="T46" fmla="*/ 1681 w 1728"/>
                <a:gd name="T47" fmla="*/ 1351 h 2257"/>
                <a:gd name="T48" fmla="*/ 1652 w 1728"/>
                <a:gd name="T49" fmla="*/ 1393 h 2257"/>
                <a:gd name="T50" fmla="*/ 1655 w 1728"/>
                <a:gd name="T51" fmla="*/ 1474 h 2257"/>
                <a:gd name="T52" fmla="*/ 1636 w 1728"/>
                <a:gd name="T53" fmla="*/ 1551 h 2257"/>
                <a:gd name="T54" fmla="*/ 1566 w 1728"/>
                <a:gd name="T55" fmla="*/ 1583 h 2257"/>
                <a:gd name="T56" fmla="*/ 1392 w 1728"/>
                <a:gd name="T57" fmla="*/ 1568 h 2257"/>
                <a:gd name="T58" fmla="*/ 1254 w 1728"/>
                <a:gd name="T59" fmla="*/ 1595 h 2257"/>
                <a:gd name="T60" fmla="*/ 1179 w 1728"/>
                <a:gd name="T61" fmla="*/ 1697 h 2257"/>
                <a:gd name="T62" fmla="*/ 1155 w 1728"/>
                <a:gd name="T63" fmla="*/ 1909 h 2257"/>
                <a:gd name="T64" fmla="*/ 1186 w 1728"/>
                <a:gd name="T65" fmla="*/ 2120 h 2257"/>
                <a:gd name="T66" fmla="*/ 1271 w 1728"/>
                <a:gd name="T67" fmla="*/ 2257 h 2257"/>
                <a:gd name="T68" fmla="*/ 314 w 1728"/>
                <a:gd name="T69" fmla="*/ 2178 h 2257"/>
                <a:gd name="T70" fmla="*/ 399 w 1728"/>
                <a:gd name="T71" fmla="*/ 2038 h 2257"/>
                <a:gd name="T72" fmla="*/ 513 w 1728"/>
                <a:gd name="T73" fmla="*/ 1877 h 2257"/>
                <a:gd name="T74" fmla="*/ 563 w 1728"/>
                <a:gd name="T75" fmla="*/ 1648 h 2257"/>
                <a:gd name="T76" fmla="*/ 509 w 1728"/>
                <a:gd name="T77" fmla="*/ 1635 h 2257"/>
                <a:gd name="T78" fmla="*/ 488 w 1728"/>
                <a:gd name="T79" fmla="*/ 1499 h 2257"/>
                <a:gd name="T80" fmla="*/ 405 w 1728"/>
                <a:gd name="T81" fmla="*/ 1406 h 2257"/>
                <a:gd name="T82" fmla="*/ 186 w 1728"/>
                <a:gd name="T83" fmla="*/ 1233 h 2257"/>
                <a:gd name="T84" fmla="*/ 52 w 1728"/>
                <a:gd name="T85" fmla="*/ 1009 h 2257"/>
                <a:gd name="T86" fmla="*/ 1 w 1728"/>
                <a:gd name="T87" fmla="*/ 759 h 2257"/>
                <a:gd name="T88" fmla="*/ 29 w 1728"/>
                <a:gd name="T89" fmla="*/ 507 h 2257"/>
                <a:gd name="T90" fmla="*/ 131 w 1728"/>
                <a:gd name="T91" fmla="*/ 272 h 2257"/>
                <a:gd name="T92" fmla="*/ 94 w 1728"/>
                <a:gd name="T93" fmla="*/ 255 h 2257"/>
                <a:gd name="T94" fmla="*/ 128 w 1728"/>
                <a:gd name="T95" fmla="*/ 196 h 2257"/>
                <a:gd name="T96" fmla="*/ 111 w 1728"/>
                <a:gd name="T97" fmla="*/ 130 h 2257"/>
                <a:gd name="T98" fmla="*/ 145 w 1728"/>
                <a:gd name="T99" fmla="*/ 164 h 2257"/>
                <a:gd name="T100" fmla="*/ 179 w 1728"/>
                <a:gd name="T101" fmla="*/ 97 h 2257"/>
                <a:gd name="T102" fmla="*/ 194 w 1728"/>
                <a:gd name="T103" fmla="*/ 123 h 2257"/>
                <a:gd name="T104" fmla="*/ 312 w 1728"/>
                <a:gd name="T105" fmla="*/ 107 h 2257"/>
                <a:gd name="T106" fmla="*/ 537 w 1728"/>
                <a:gd name="T107" fmla="*/ 18 h 2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728" h="2257">
                  <a:moveTo>
                    <a:pt x="617" y="0"/>
                  </a:moveTo>
                  <a:lnTo>
                    <a:pt x="835" y="0"/>
                  </a:lnTo>
                  <a:lnTo>
                    <a:pt x="949" y="26"/>
                  </a:lnTo>
                  <a:lnTo>
                    <a:pt x="1064" y="52"/>
                  </a:lnTo>
                  <a:lnTo>
                    <a:pt x="1179" y="75"/>
                  </a:lnTo>
                  <a:lnTo>
                    <a:pt x="1223" y="84"/>
                  </a:lnTo>
                  <a:lnTo>
                    <a:pt x="1262" y="98"/>
                  </a:lnTo>
                  <a:lnTo>
                    <a:pt x="1299" y="117"/>
                  </a:lnTo>
                  <a:lnTo>
                    <a:pt x="1334" y="139"/>
                  </a:lnTo>
                  <a:lnTo>
                    <a:pt x="1368" y="164"/>
                  </a:lnTo>
                  <a:lnTo>
                    <a:pt x="1401" y="190"/>
                  </a:lnTo>
                  <a:lnTo>
                    <a:pt x="1433" y="219"/>
                  </a:lnTo>
                  <a:lnTo>
                    <a:pt x="1466" y="249"/>
                  </a:lnTo>
                  <a:lnTo>
                    <a:pt x="1499" y="279"/>
                  </a:lnTo>
                  <a:lnTo>
                    <a:pt x="1533" y="310"/>
                  </a:lnTo>
                  <a:lnTo>
                    <a:pt x="1504" y="297"/>
                  </a:lnTo>
                  <a:lnTo>
                    <a:pt x="1479" y="287"/>
                  </a:lnTo>
                  <a:lnTo>
                    <a:pt x="1457" y="278"/>
                  </a:lnTo>
                  <a:lnTo>
                    <a:pt x="1436" y="268"/>
                  </a:lnTo>
                  <a:lnTo>
                    <a:pt x="1431" y="275"/>
                  </a:lnTo>
                  <a:lnTo>
                    <a:pt x="1529" y="364"/>
                  </a:lnTo>
                  <a:lnTo>
                    <a:pt x="1525" y="373"/>
                  </a:lnTo>
                  <a:lnTo>
                    <a:pt x="1513" y="371"/>
                  </a:lnTo>
                  <a:lnTo>
                    <a:pt x="1500" y="367"/>
                  </a:lnTo>
                  <a:lnTo>
                    <a:pt x="1486" y="363"/>
                  </a:lnTo>
                  <a:lnTo>
                    <a:pt x="1466" y="358"/>
                  </a:lnTo>
                  <a:lnTo>
                    <a:pt x="1474" y="409"/>
                  </a:lnTo>
                  <a:lnTo>
                    <a:pt x="1482" y="456"/>
                  </a:lnTo>
                  <a:lnTo>
                    <a:pt x="1494" y="502"/>
                  </a:lnTo>
                  <a:lnTo>
                    <a:pt x="1507" y="539"/>
                  </a:lnTo>
                  <a:lnTo>
                    <a:pt x="1521" y="576"/>
                  </a:lnTo>
                  <a:lnTo>
                    <a:pt x="1537" y="614"/>
                  </a:lnTo>
                  <a:lnTo>
                    <a:pt x="1547" y="652"/>
                  </a:lnTo>
                  <a:lnTo>
                    <a:pt x="1553" y="689"/>
                  </a:lnTo>
                  <a:lnTo>
                    <a:pt x="1555" y="728"/>
                  </a:lnTo>
                  <a:lnTo>
                    <a:pt x="1555" y="767"/>
                  </a:lnTo>
                  <a:lnTo>
                    <a:pt x="1557" y="808"/>
                  </a:lnTo>
                  <a:lnTo>
                    <a:pt x="1574" y="797"/>
                  </a:lnTo>
                  <a:lnTo>
                    <a:pt x="1592" y="787"/>
                  </a:lnTo>
                  <a:lnTo>
                    <a:pt x="1592" y="792"/>
                  </a:lnTo>
                  <a:lnTo>
                    <a:pt x="1592" y="796"/>
                  </a:lnTo>
                  <a:lnTo>
                    <a:pt x="1592" y="800"/>
                  </a:lnTo>
                  <a:lnTo>
                    <a:pt x="1592" y="801"/>
                  </a:lnTo>
                  <a:lnTo>
                    <a:pt x="1591" y="804"/>
                  </a:lnTo>
                  <a:lnTo>
                    <a:pt x="1571" y="822"/>
                  </a:lnTo>
                  <a:lnTo>
                    <a:pt x="1559" y="841"/>
                  </a:lnTo>
                  <a:lnTo>
                    <a:pt x="1557" y="862"/>
                  </a:lnTo>
                  <a:lnTo>
                    <a:pt x="1563" y="882"/>
                  </a:lnTo>
                  <a:lnTo>
                    <a:pt x="1579" y="906"/>
                  </a:lnTo>
                  <a:lnTo>
                    <a:pt x="1602" y="937"/>
                  </a:lnTo>
                  <a:lnTo>
                    <a:pt x="1626" y="970"/>
                  </a:lnTo>
                  <a:lnTo>
                    <a:pt x="1649" y="1002"/>
                  </a:lnTo>
                  <a:lnTo>
                    <a:pt x="1677" y="1029"/>
                  </a:lnTo>
                  <a:lnTo>
                    <a:pt x="1698" y="1050"/>
                  </a:lnTo>
                  <a:lnTo>
                    <a:pt x="1712" y="1067"/>
                  </a:lnTo>
                  <a:lnTo>
                    <a:pt x="1723" y="1083"/>
                  </a:lnTo>
                  <a:lnTo>
                    <a:pt x="1728" y="1096"/>
                  </a:lnTo>
                  <a:lnTo>
                    <a:pt x="1727" y="1109"/>
                  </a:lnTo>
                  <a:lnTo>
                    <a:pt x="1719" y="1122"/>
                  </a:lnTo>
                  <a:lnTo>
                    <a:pt x="1706" y="1135"/>
                  </a:lnTo>
                  <a:lnTo>
                    <a:pt x="1686" y="1148"/>
                  </a:lnTo>
                  <a:lnTo>
                    <a:pt x="1661" y="1163"/>
                  </a:lnTo>
                  <a:lnTo>
                    <a:pt x="1659" y="1164"/>
                  </a:lnTo>
                  <a:lnTo>
                    <a:pt x="1656" y="1165"/>
                  </a:lnTo>
                  <a:lnTo>
                    <a:pt x="1655" y="1168"/>
                  </a:lnTo>
                  <a:lnTo>
                    <a:pt x="1653" y="1169"/>
                  </a:lnTo>
                  <a:lnTo>
                    <a:pt x="1652" y="1169"/>
                  </a:lnTo>
                  <a:lnTo>
                    <a:pt x="1652" y="1169"/>
                  </a:lnTo>
                  <a:lnTo>
                    <a:pt x="1661" y="1211"/>
                  </a:lnTo>
                  <a:lnTo>
                    <a:pt x="1669" y="1227"/>
                  </a:lnTo>
                  <a:lnTo>
                    <a:pt x="1681" y="1241"/>
                  </a:lnTo>
                  <a:lnTo>
                    <a:pt x="1687" y="1249"/>
                  </a:lnTo>
                  <a:lnTo>
                    <a:pt x="1697" y="1257"/>
                  </a:lnTo>
                  <a:lnTo>
                    <a:pt x="1702" y="1266"/>
                  </a:lnTo>
                  <a:lnTo>
                    <a:pt x="1703" y="1278"/>
                  </a:lnTo>
                  <a:lnTo>
                    <a:pt x="1699" y="1284"/>
                  </a:lnTo>
                  <a:lnTo>
                    <a:pt x="1694" y="1291"/>
                  </a:lnTo>
                  <a:lnTo>
                    <a:pt x="1686" y="1296"/>
                  </a:lnTo>
                  <a:lnTo>
                    <a:pt x="1678" y="1303"/>
                  </a:lnTo>
                  <a:lnTo>
                    <a:pt x="1683" y="1305"/>
                  </a:lnTo>
                  <a:lnTo>
                    <a:pt x="1687" y="1309"/>
                  </a:lnTo>
                  <a:lnTo>
                    <a:pt x="1690" y="1313"/>
                  </a:lnTo>
                  <a:lnTo>
                    <a:pt x="1693" y="1318"/>
                  </a:lnTo>
                  <a:lnTo>
                    <a:pt x="1693" y="1322"/>
                  </a:lnTo>
                  <a:lnTo>
                    <a:pt x="1694" y="1325"/>
                  </a:lnTo>
                  <a:lnTo>
                    <a:pt x="1694" y="1328"/>
                  </a:lnTo>
                  <a:lnTo>
                    <a:pt x="1693" y="1331"/>
                  </a:lnTo>
                  <a:lnTo>
                    <a:pt x="1691" y="1333"/>
                  </a:lnTo>
                  <a:lnTo>
                    <a:pt x="1691" y="1337"/>
                  </a:lnTo>
                  <a:lnTo>
                    <a:pt x="1690" y="1339"/>
                  </a:lnTo>
                  <a:lnTo>
                    <a:pt x="1689" y="1342"/>
                  </a:lnTo>
                  <a:lnTo>
                    <a:pt x="1686" y="1343"/>
                  </a:lnTo>
                  <a:lnTo>
                    <a:pt x="1685" y="1347"/>
                  </a:lnTo>
                  <a:lnTo>
                    <a:pt x="1683" y="1348"/>
                  </a:lnTo>
                  <a:lnTo>
                    <a:pt x="1681" y="1351"/>
                  </a:lnTo>
                  <a:lnTo>
                    <a:pt x="1681" y="1351"/>
                  </a:lnTo>
                  <a:lnTo>
                    <a:pt x="1677" y="1355"/>
                  </a:lnTo>
                  <a:lnTo>
                    <a:pt x="1676" y="1356"/>
                  </a:lnTo>
                  <a:lnTo>
                    <a:pt x="1660" y="1375"/>
                  </a:lnTo>
                  <a:lnTo>
                    <a:pt x="1652" y="1393"/>
                  </a:lnTo>
                  <a:lnTo>
                    <a:pt x="1649" y="1413"/>
                  </a:lnTo>
                  <a:lnTo>
                    <a:pt x="1649" y="1434"/>
                  </a:lnTo>
                  <a:lnTo>
                    <a:pt x="1652" y="1453"/>
                  </a:lnTo>
                  <a:lnTo>
                    <a:pt x="1655" y="1474"/>
                  </a:lnTo>
                  <a:lnTo>
                    <a:pt x="1656" y="1495"/>
                  </a:lnTo>
                  <a:lnTo>
                    <a:pt x="1653" y="1515"/>
                  </a:lnTo>
                  <a:lnTo>
                    <a:pt x="1647" y="1536"/>
                  </a:lnTo>
                  <a:lnTo>
                    <a:pt x="1636" y="1551"/>
                  </a:lnTo>
                  <a:lnTo>
                    <a:pt x="1623" y="1564"/>
                  </a:lnTo>
                  <a:lnTo>
                    <a:pt x="1606" y="1574"/>
                  </a:lnTo>
                  <a:lnTo>
                    <a:pt x="1587" y="1580"/>
                  </a:lnTo>
                  <a:lnTo>
                    <a:pt x="1566" y="1583"/>
                  </a:lnTo>
                  <a:lnTo>
                    <a:pt x="1545" y="1584"/>
                  </a:lnTo>
                  <a:lnTo>
                    <a:pt x="1494" y="1579"/>
                  </a:lnTo>
                  <a:lnTo>
                    <a:pt x="1443" y="1574"/>
                  </a:lnTo>
                  <a:lnTo>
                    <a:pt x="1392" y="1568"/>
                  </a:lnTo>
                  <a:lnTo>
                    <a:pt x="1351" y="1568"/>
                  </a:lnTo>
                  <a:lnTo>
                    <a:pt x="1314" y="1574"/>
                  </a:lnTo>
                  <a:lnTo>
                    <a:pt x="1282" y="1582"/>
                  </a:lnTo>
                  <a:lnTo>
                    <a:pt x="1254" y="1595"/>
                  </a:lnTo>
                  <a:lnTo>
                    <a:pt x="1229" y="1613"/>
                  </a:lnTo>
                  <a:lnTo>
                    <a:pt x="1210" y="1635"/>
                  </a:lnTo>
                  <a:lnTo>
                    <a:pt x="1193" y="1663"/>
                  </a:lnTo>
                  <a:lnTo>
                    <a:pt x="1179" y="1697"/>
                  </a:lnTo>
                  <a:lnTo>
                    <a:pt x="1172" y="1736"/>
                  </a:lnTo>
                  <a:lnTo>
                    <a:pt x="1164" y="1792"/>
                  </a:lnTo>
                  <a:lnTo>
                    <a:pt x="1157" y="1850"/>
                  </a:lnTo>
                  <a:lnTo>
                    <a:pt x="1155" y="1909"/>
                  </a:lnTo>
                  <a:lnTo>
                    <a:pt x="1156" y="1966"/>
                  </a:lnTo>
                  <a:lnTo>
                    <a:pt x="1161" y="2023"/>
                  </a:lnTo>
                  <a:lnTo>
                    <a:pt x="1172" y="2078"/>
                  </a:lnTo>
                  <a:lnTo>
                    <a:pt x="1186" y="2120"/>
                  </a:lnTo>
                  <a:lnTo>
                    <a:pt x="1206" y="2159"/>
                  </a:lnTo>
                  <a:lnTo>
                    <a:pt x="1229" y="2197"/>
                  </a:lnTo>
                  <a:lnTo>
                    <a:pt x="1255" y="2235"/>
                  </a:lnTo>
                  <a:lnTo>
                    <a:pt x="1271" y="2257"/>
                  </a:lnTo>
                  <a:lnTo>
                    <a:pt x="281" y="2257"/>
                  </a:lnTo>
                  <a:lnTo>
                    <a:pt x="281" y="2254"/>
                  </a:lnTo>
                  <a:lnTo>
                    <a:pt x="297" y="2215"/>
                  </a:lnTo>
                  <a:lnTo>
                    <a:pt x="314" y="2178"/>
                  </a:lnTo>
                  <a:lnTo>
                    <a:pt x="334" y="2142"/>
                  </a:lnTo>
                  <a:lnTo>
                    <a:pt x="355" y="2105"/>
                  </a:lnTo>
                  <a:lnTo>
                    <a:pt x="377" y="2070"/>
                  </a:lnTo>
                  <a:lnTo>
                    <a:pt x="399" y="2038"/>
                  </a:lnTo>
                  <a:lnTo>
                    <a:pt x="423" y="2008"/>
                  </a:lnTo>
                  <a:lnTo>
                    <a:pt x="448" y="1978"/>
                  </a:lnTo>
                  <a:lnTo>
                    <a:pt x="484" y="1930"/>
                  </a:lnTo>
                  <a:lnTo>
                    <a:pt x="513" y="1877"/>
                  </a:lnTo>
                  <a:lnTo>
                    <a:pt x="534" y="1824"/>
                  </a:lnTo>
                  <a:lnTo>
                    <a:pt x="550" y="1769"/>
                  </a:lnTo>
                  <a:lnTo>
                    <a:pt x="559" y="1710"/>
                  </a:lnTo>
                  <a:lnTo>
                    <a:pt x="563" y="1648"/>
                  </a:lnTo>
                  <a:lnTo>
                    <a:pt x="562" y="1585"/>
                  </a:lnTo>
                  <a:lnTo>
                    <a:pt x="542" y="1604"/>
                  </a:lnTo>
                  <a:lnTo>
                    <a:pt x="525" y="1619"/>
                  </a:lnTo>
                  <a:lnTo>
                    <a:pt x="509" y="1635"/>
                  </a:lnTo>
                  <a:lnTo>
                    <a:pt x="509" y="1599"/>
                  </a:lnTo>
                  <a:lnTo>
                    <a:pt x="505" y="1563"/>
                  </a:lnTo>
                  <a:lnTo>
                    <a:pt x="499" y="1530"/>
                  </a:lnTo>
                  <a:lnTo>
                    <a:pt x="488" y="1499"/>
                  </a:lnTo>
                  <a:lnTo>
                    <a:pt x="473" y="1472"/>
                  </a:lnTo>
                  <a:lnTo>
                    <a:pt x="454" y="1447"/>
                  </a:lnTo>
                  <a:lnTo>
                    <a:pt x="431" y="1424"/>
                  </a:lnTo>
                  <a:lnTo>
                    <a:pt x="405" y="1406"/>
                  </a:lnTo>
                  <a:lnTo>
                    <a:pt x="342" y="1369"/>
                  </a:lnTo>
                  <a:lnTo>
                    <a:pt x="284" y="1328"/>
                  </a:lnTo>
                  <a:lnTo>
                    <a:pt x="233" y="1282"/>
                  </a:lnTo>
                  <a:lnTo>
                    <a:pt x="186" y="1233"/>
                  </a:lnTo>
                  <a:lnTo>
                    <a:pt x="145" y="1181"/>
                  </a:lnTo>
                  <a:lnTo>
                    <a:pt x="109" y="1126"/>
                  </a:lnTo>
                  <a:lnTo>
                    <a:pt x="79" y="1068"/>
                  </a:lnTo>
                  <a:lnTo>
                    <a:pt x="52" y="1009"/>
                  </a:lnTo>
                  <a:lnTo>
                    <a:pt x="33" y="949"/>
                  </a:lnTo>
                  <a:lnTo>
                    <a:pt x="17" y="886"/>
                  </a:lnTo>
                  <a:lnTo>
                    <a:pt x="7" y="824"/>
                  </a:lnTo>
                  <a:lnTo>
                    <a:pt x="1" y="759"/>
                  </a:lnTo>
                  <a:lnTo>
                    <a:pt x="0" y="695"/>
                  </a:lnTo>
                  <a:lnTo>
                    <a:pt x="5" y="632"/>
                  </a:lnTo>
                  <a:lnTo>
                    <a:pt x="14" y="568"/>
                  </a:lnTo>
                  <a:lnTo>
                    <a:pt x="29" y="507"/>
                  </a:lnTo>
                  <a:lnTo>
                    <a:pt x="47" y="445"/>
                  </a:lnTo>
                  <a:lnTo>
                    <a:pt x="71" y="386"/>
                  </a:lnTo>
                  <a:lnTo>
                    <a:pt x="98" y="329"/>
                  </a:lnTo>
                  <a:lnTo>
                    <a:pt x="131" y="272"/>
                  </a:lnTo>
                  <a:lnTo>
                    <a:pt x="114" y="271"/>
                  </a:lnTo>
                  <a:lnTo>
                    <a:pt x="94" y="270"/>
                  </a:lnTo>
                  <a:lnTo>
                    <a:pt x="69" y="268"/>
                  </a:lnTo>
                  <a:lnTo>
                    <a:pt x="94" y="255"/>
                  </a:lnTo>
                  <a:lnTo>
                    <a:pt x="111" y="242"/>
                  </a:lnTo>
                  <a:lnTo>
                    <a:pt x="122" y="228"/>
                  </a:lnTo>
                  <a:lnTo>
                    <a:pt x="127" y="212"/>
                  </a:lnTo>
                  <a:lnTo>
                    <a:pt x="128" y="196"/>
                  </a:lnTo>
                  <a:lnTo>
                    <a:pt x="127" y="181"/>
                  </a:lnTo>
                  <a:lnTo>
                    <a:pt x="122" y="164"/>
                  </a:lnTo>
                  <a:lnTo>
                    <a:pt x="117" y="147"/>
                  </a:lnTo>
                  <a:lnTo>
                    <a:pt x="111" y="130"/>
                  </a:lnTo>
                  <a:lnTo>
                    <a:pt x="106" y="114"/>
                  </a:lnTo>
                  <a:lnTo>
                    <a:pt x="119" y="130"/>
                  </a:lnTo>
                  <a:lnTo>
                    <a:pt x="131" y="145"/>
                  </a:lnTo>
                  <a:lnTo>
                    <a:pt x="145" y="164"/>
                  </a:lnTo>
                  <a:lnTo>
                    <a:pt x="160" y="183"/>
                  </a:lnTo>
                  <a:lnTo>
                    <a:pt x="178" y="206"/>
                  </a:lnTo>
                  <a:lnTo>
                    <a:pt x="178" y="97"/>
                  </a:lnTo>
                  <a:lnTo>
                    <a:pt x="179" y="97"/>
                  </a:lnTo>
                  <a:lnTo>
                    <a:pt x="182" y="96"/>
                  </a:lnTo>
                  <a:lnTo>
                    <a:pt x="185" y="96"/>
                  </a:lnTo>
                  <a:lnTo>
                    <a:pt x="187" y="96"/>
                  </a:lnTo>
                  <a:lnTo>
                    <a:pt x="194" y="123"/>
                  </a:lnTo>
                  <a:lnTo>
                    <a:pt x="202" y="151"/>
                  </a:lnTo>
                  <a:lnTo>
                    <a:pt x="211" y="182"/>
                  </a:lnTo>
                  <a:lnTo>
                    <a:pt x="259" y="143"/>
                  </a:lnTo>
                  <a:lnTo>
                    <a:pt x="312" y="107"/>
                  </a:lnTo>
                  <a:lnTo>
                    <a:pt x="364" y="77"/>
                  </a:lnTo>
                  <a:lnTo>
                    <a:pt x="419" y="52"/>
                  </a:lnTo>
                  <a:lnTo>
                    <a:pt x="477" y="33"/>
                  </a:lnTo>
                  <a:lnTo>
                    <a:pt x="537" y="18"/>
                  </a:lnTo>
                  <a:lnTo>
                    <a:pt x="576" y="9"/>
                  </a:lnTo>
                  <a:lnTo>
                    <a:pt x="617" y="0"/>
                  </a:lnTo>
                  <a:close/>
                </a:path>
              </a:pathLst>
            </a:custGeom>
            <a:solidFill>
              <a:schemeClr val="bg1">
                <a:lumMod val="65000"/>
              </a:schemeClr>
            </a:solidFill>
            <a:ln w="0">
              <a:noFill/>
              <a:prstDash val="solid"/>
              <a:round/>
              <a:headEnd/>
              <a:tailEnd/>
            </a:ln>
          </p:spPr>
          <p:txBody>
            <a:bodyPr vert="horz" wrap="square" lIns="68580" tIns="34290" rIns="68580" bIns="34290" numCol="1" anchor="t" anchorCtr="0" compatLnSpc="1">
              <a:prstTxWarp prst="textNoShape">
                <a:avLst/>
              </a:prstTxWarp>
            </a:bodyPr>
            <a:lstStyle/>
            <a:p>
              <a:endParaRPr lang="en-US" sz="1013"/>
            </a:p>
          </p:txBody>
        </p:sp>
        <p:sp>
          <p:nvSpPr>
            <p:cNvPr id="4" name="Shape 2190">
              <a:extLst>
                <a:ext uri="{FF2B5EF4-FFF2-40B4-BE49-F238E27FC236}">
                  <a16:creationId xmlns:a16="http://schemas.microsoft.com/office/drawing/2014/main" id="{824B30EE-A075-4019-9294-D43FD20262B5}"/>
                </a:ext>
              </a:extLst>
            </p:cNvPr>
            <p:cNvSpPr/>
            <p:nvPr/>
          </p:nvSpPr>
          <p:spPr>
            <a:xfrm rot="10800000" flipH="1">
              <a:off x="6326153" y="3445786"/>
              <a:ext cx="1778636" cy="1778634"/>
            </a:xfrm>
            <a:custGeom>
              <a:avLst/>
              <a:gdLst/>
              <a:ahLst/>
              <a:cxnLst>
                <a:cxn ang="0">
                  <a:pos x="wd2" y="hd2"/>
                </a:cxn>
                <a:cxn ang="5400000">
                  <a:pos x="wd2" y="hd2"/>
                </a:cxn>
                <a:cxn ang="10800000">
                  <a:pos x="wd2" y="hd2"/>
                </a:cxn>
                <a:cxn ang="16200000">
                  <a:pos x="wd2" y="hd2"/>
                </a:cxn>
              </a:cxnLst>
              <a:rect l="0" t="0" r="r" b="b"/>
              <a:pathLst>
                <a:path w="21600" h="21600" extrusionOk="0">
                  <a:moveTo>
                    <a:pt x="21447" y="12678"/>
                  </a:moveTo>
                  <a:cubicBezTo>
                    <a:pt x="21600" y="11317"/>
                    <a:pt x="21600" y="11317"/>
                    <a:pt x="21600" y="11317"/>
                  </a:cubicBezTo>
                  <a:cubicBezTo>
                    <a:pt x="19839" y="10636"/>
                    <a:pt x="19839" y="10636"/>
                    <a:pt x="19839" y="10636"/>
                  </a:cubicBezTo>
                  <a:cubicBezTo>
                    <a:pt x="19827" y="10260"/>
                    <a:pt x="19804" y="9873"/>
                    <a:pt x="19745" y="9485"/>
                  </a:cubicBezTo>
                  <a:cubicBezTo>
                    <a:pt x="21400" y="8523"/>
                    <a:pt x="21400" y="8523"/>
                    <a:pt x="21400" y="8523"/>
                  </a:cubicBezTo>
                  <a:cubicBezTo>
                    <a:pt x="21025" y="7208"/>
                    <a:pt x="21025" y="7208"/>
                    <a:pt x="21025" y="7208"/>
                  </a:cubicBezTo>
                  <a:cubicBezTo>
                    <a:pt x="19111" y="7255"/>
                    <a:pt x="19111" y="7255"/>
                    <a:pt x="19111" y="7255"/>
                  </a:cubicBezTo>
                  <a:cubicBezTo>
                    <a:pt x="18947" y="6856"/>
                    <a:pt x="18747" y="6480"/>
                    <a:pt x="18524" y="6116"/>
                  </a:cubicBezTo>
                  <a:cubicBezTo>
                    <a:pt x="19663" y="4602"/>
                    <a:pt x="19663" y="4602"/>
                    <a:pt x="19663" y="4602"/>
                  </a:cubicBezTo>
                  <a:cubicBezTo>
                    <a:pt x="18806" y="3533"/>
                    <a:pt x="18806" y="3533"/>
                    <a:pt x="18806" y="3533"/>
                  </a:cubicBezTo>
                  <a:cubicBezTo>
                    <a:pt x="17080" y="4297"/>
                    <a:pt x="17080" y="4297"/>
                    <a:pt x="17080" y="4297"/>
                  </a:cubicBezTo>
                  <a:cubicBezTo>
                    <a:pt x="16799" y="4038"/>
                    <a:pt x="16505" y="3780"/>
                    <a:pt x="16188" y="3557"/>
                  </a:cubicBezTo>
                  <a:cubicBezTo>
                    <a:pt x="16670" y="1726"/>
                    <a:pt x="16670" y="1726"/>
                    <a:pt x="16670" y="1726"/>
                  </a:cubicBezTo>
                  <a:cubicBezTo>
                    <a:pt x="15472" y="1057"/>
                    <a:pt x="15472" y="1057"/>
                    <a:pt x="15472" y="1057"/>
                  </a:cubicBezTo>
                  <a:cubicBezTo>
                    <a:pt x="14157" y="2418"/>
                    <a:pt x="14157" y="2418"/>
                    <a:pt x="14157" y="2418"/>
                  </a:cubicBezTo>
                  <a:cubicBezTo>
                    <a:pt x="13770" y="2266"/>
                    <a:pt x="13371" y="2125"/>
                    <a:pt x="12948" y="2031"/>
                  </a:cubicBezTo>
                  <a:cubicBezTo>
                    <a:pt x="12678" y="153"/>
                    <a:pt x="12678" y="153"/>
                    <a:pt x="12678" y="153"/>
                  </a:cubicBezTo>
                  <a:cubicBezTo>
                    <a:pt x="11317" y="0"/>
                    <a:pt x="11317" y="0"/>
                    <a:pt x="11317" y="0"/>
                  </a:cubicBezTo>
                  <a:cubicBezTo>
                    <a:pt x="10636" y="1773"/>
                    <a:pt x="10636" y="1773"/>
                    <a:pt x="10636" y="1773"/>
                  </a:cubicBezTo>
                  <a:cubicBezTo>
                    <a:pt x="10260" y="1773"/>
                    <a:pt x="9873" y="1808"/>
                    <a:pt x="9485" y="1867"/>
                  </a:cubicBezTo>
                  <a:cubicBezTo>
                    <a:pt x="8523" y="200"/>
                    <a:pt x="8523" y="200"/>
                    <a:pt x="8523" y="200"/>
                  </a:cubicBezTo>
                  <a:cubicBezTo>
                    <a:pt x="7196" y="575"/>
                    <a:pt x="7196" y="575"/>
                    <a:pt x="7196" y="575"/>
                  </a:cubicBezTo>
                  <a:cubicBezTo>
                    <a:pt x="7243" y="2500"/>
                    <a:pt x="7243" y="2500"/>
                    <a:pt x="7243" y="2500"/>
                  </a:cubicBezTo>
                  <a:cubicBezTo>
                    <a:pt x="6856" y="2665"/>
                    <a:pt x="6480" y="2864"/>
                    <a:pt x="6116" y="3076"/>
                  </a:cubicBezTo>
                  <a:cubicBezTo>
                    <a:pt x="4602" y="1949"/>
                    <a:pt x="4602" y="1949"/>
                    <a:pt x="4602" y="1949"/>
                  </a:cubicBezTo>
                  <a:cubicBezTo>
                    <a:pt x="3533" y="2806"/>
                    <a:pt x="3533" y="2806"/>
                    <a:pt x="3533" y="2806"/>
                  </a:cubicBezTo>
                  <a:cubicBezTo>
                    <a:pt x="4297" y="4531"/>
                    <a:pt x="4297" y="4531"/>
                    <a:pt x="4297" y="4531"/>
                  </a:cubicBezTo>
                  <a:cubicBezTo>
                    <a:pt x="4027" y="4813"/>
                    <a:pt x="3780" y="5107"/>
                    <a:pt x="3557" y="5412"/>
                  </a:cubicBezTo>
                  <a:cubicBezTo>
                    <a:pt x="1726" y="4930"/>
                    <a:pt x="1726" y="4930"/>
                    <a:pt x="1726" y="4930"/>
                  </a:cubicBezTo>
                  <a:cubicBezTo>
                    <a:pt x="1045" y="6128"/>
                    <a:pt x="1045" y="6128"/>
                    <a:pt x="1045" y="6128"/>
                  </a:cubicBezTo>
                  <a:cubicBezTo>
                    <a:pt x="2418" y="7443"/>
                    <a:pt x="2418" y="7443"/>
                    <a:pt x="2418" y="7443"/>
                  </a:cubicBezTo>
                  <a:cubicBezTo>
                    <a:pt x="2254" y="7842"/>
                    <a:pt x="2125" y="8241"/>
                    <a:pt x="2031" y="8652"/>
                  </a:cubicBezTo>
                  <a:cubicBezTo>
                    <a:pt x="153" y="8922"/>
                    <a:pt x="153" y="8922"/>
                    <a:pt x="153" y="8922"/>
                  </a:cubicBezTo>
                  <a:cubicBezTo>
                    <a:pt x="0" y="10295"/>
                    <a:pt x="0" y="10295"/>
                    <a:pt x="0" y="10295"/>
                  </a:cubicBezTo>
                  <a:cubicBezTo>
                    <a:pt x="1773" y="10964"/>
                    <a:pt x="1773" y="10964"/>
                    <a:pt x="1773" y="10964"/>
                  </a:cubicBezTo>
                  <a:cubicBezTo>
                    <a:pt x="1773" y="11352"/>
                    <a:pt x="1808" y="11739"/>
                    <a:pt x="1867" y="12115"/>
                  </a:cubicBezTo>
                  <a:cubicBezTo>
                    <a:pt x="200" y="13089"/>
                    <a:pt x="200" y="13089"/>
                    <a:pt x="200" y="13089"/>
                  </a:cubicBezTo>
                  <a:cubicBezTo>
                    <a:pt x="575" y="14404"/>
                    <a:pt x="575" y="14404"/>
                    <a:pt x="575" y="14404"/>
                  </a:cubicBezTo>
                  <a:cubicBezTo>
                    <a:pt x="2489" y="14357"/>
                    <a:pt x="2489" y="14357"/>
                    <a:pt x="2489" y="14357"/>
                  </a:cubicBezTo>
                  <a:cubicBezTo>
                    <a:pt x="2665" y="14756"/>
                    <a:pt x="2853" y="15132"/>
                    <a:pt x="3076" y="15496"/>
                  </a:cubicBezTo>
                  <a:cubicBezTo>
                    <a:pt x="1949" y="17010"/>
                    <a:pt x="1949" y="17010"/>
                    <a:pt x="1949" y="17010"/>
                  </a:cubicBezTo>
                  <a:cubicBezTo>
                    <a:pt x="2806" y="18078"/>
                    <a:pt x="2806" y="18078"/>
                    <a:pt x="2806" y="18078"/>
                  </a:cubicBezTo>
                  <a:cubicBezTo>
                    <a:pt x="4531" y="17303"/>
                    <a:pt x="4531" y="17303"/>
                    <a:pt x="4531" y="17303"/>
                  </a:cubicBezTo>
                  <a:cubicBezTo>
                    <a:pt x="4813" y="17573"/>
                    <a:pt x="5107" y="17820"/>
                    <a:pt x="5412" y="18055"/>
                  </a:cubicBezTo>
                  <a:cubicBezTo>
                    <a:pt x="4930" y="19886"/>
                    <a:pt x="4930" y="19886"/>
                    <a:pt x="4930" y="19886"/>
                  </a:cubicBezTo>
                  <a:cubicBezTo>
                    <a:pt x="6128" y="20555"/>
                    <a:pt x="6128" y="20555"/>
                    <a:pt x="6128" y="20555"/>
                  </a:cubicBezTo>
                  <a:cubicBezTo>
                    <a:pt x="7443" y="19193"/>
                    <a:pt x="7443" y="19193"/>
                    <a:pt x="7443" y="19193"/>
                  </a:cubicBezTo>
                  <a:cubicBezTo>
                    <a:pt x="7830" y="19346"/>
                    <a:pt x="8241" y="19475"/>
                    <a:pt x="8652" y="19581"/>
                  </a:cubicBezTo>
                  <a:cubicBezTo>
                    <a:pt x="8922" y="21447"/>
                    <a:pt x="8922" y="21447"/>
                    <a:pt x="8922" y="21447"/>
                  </a:cubicBezTo>
                  <a:cubicBezTo>
                    <a:pt x="10283" y="21600"/>
                    <a:pt x="10283" y="21600"/>
                    <a:pt x="10283" y="21600"/>
                  </a:cubicBezTo>
                  <a:cubicBezTo>
                    <a:pt x="10964" y="19839"/>
                    <a:pt x="10964" y="19839"/>
                    <a:pt x="10964" y="19839"/>
                  </a:cubicBezTo>
                  <a:cubicBezTo>
                    <a:pt x="11352" y="19827"/>
                    <a:pt x="11739" y="19804"/>
                    <a:pt x="12115" y="19745"/>
                  </a:cubicBezTo>
                  <a:cubicBezTo>
                    <a:pt x="13077" y="21400"/>
                    <a:pt x="13077" y="21400"/>
                    <a:pt x="13077" y="21400"/>
                  </a:cubicBezTo>
                  <a:cubicBezTo>
                    <a:pt x="14404" y="21025"/>
                    <a:pt x="14404" y="21025"/>
                    <a:pt x="14404" y="21025"/>
                  </a:cubicBezTo>
                  <a:cubicBezTo>
                    <a:pt x="14357" y="19111"/>
                    <a:pt x="14357" y="19111"/>
                    <a:pt x="14357" y="19111"/>
                  </a:cubicBezTo>
                  <a:cubicBezTo>
                    <a:pt x="14744" y="18947"/>
                    <a:pt x="15132" y="18747"/>
                    <a:pt x="15484" y="18536"/>
                  </a:cubicBezTo>
                  <a:cubicBezTo>
                    <a:pt x="16998" y="19663"/>
                    <a:pt x="16998" y="19663"/>
                    <a:pt x="16998" y="19663"/>
                  </a:cubicBezTo>
                  <a:cubicBezTo>
                    <a:pt x="18078" y="18806"/>
                    <a:pt x="18078" y="18806"/>
                    <a:pt x="18078" y="18806"/>
                  </a:cubicBezTo>
                  <a:cubicBezTo>
                    <a:pt x="17303" y="17080"/>
                    <a:pt x="17303" y="17080"/>
                    <a:pt x="17303" y="17080"/>
                  </a:cubicBezTo>
                  <a:cubicBezTo>
                    <a:pt x="17573" y="16799"/>
                    <a:pt x="17820" y="16505"/>
                    <a:pt x="18055" y="16200"/>
                  </a:cubicBezTo>
                  <a:cubicBezTo>
                    <a:pt x="19886" y="16670"/>
                    <a:pt x="19886" y="16670"/>
                    <a:pt x="19886" y="16670"/>
                  </a:cubicBezTo>
                  <a:cubicBezTo>
                    <a:pt x="20555" y="15472"/>
                    <a:pt x="20555" y="15472"/>
                    <a:pt x="20555" y="15472"/>
                  </a:cubicBezTo>
                  <a:cubicBezTo>
                    <a:pt x="19193" y="14169"/>
                    <a:pt x="19193" y="14169"/>
                    <a:pt x="19193" y="14169"/>
                  </a:cubicBezTo>
                  <a:cubicBezTo>
                    <a:pt x="19346" y="13770"/>
                    <a:pt x="19475" y="13371"/>
                    <a:pt x="19581" y="12960"/>
                  </a:cubicBezTo>
                  <a:lnTo>
                    <a:pt x="21447" y="12678"/>
                  </a:lnTo>
                  <a:close/>
                  <a:moveTo>
                    <a:pt x="12690" y="17491"/>
                  </a:moveTo>
                  <a:cubicBezTo>
                    <a:pt x="8992" y="18536"/>
                    <a:pt x="5153" y="16388"/>
                    <a:pt x="4109" y="12690"/>
                  </a:cubicBezTo>
                  <a:cubicBezTo>
                    <a:pt x="3076" y="9004"/>
                    <a:pt x="5224" y="5153"/>
                    <a:pt x="8910" y="4120"/>
                  </a:cubicBezTo>
                  <a:cubicBezTo>
                    <a:pt x="12608" y="3076"/>
                    <a:pt x="16447" y="5224"/>
                    <a:pt x="17491" y="8922"/>
                  </a:cubicBezTo>
                  <a:cubicBezTo>
                    <a:pt x="18536" y="12608"/>
                    <a:pt x="16388" y="16447"/>
                    <a:pt x="12690" y="17491"/>
                  </a:cubicBezTo>
                  <a:close/>
                </a:path>
              </a:pathLst>
            </a:custGeom>
            <a:solidFill>
              <a:schemeClr val="accent3"/>
            </a:solidFill>
            <a:ln w="12700" cap="flat">
              <a:noFill/>
              <a:miter lim="400000"/>
            </a:ln>
            <a:effectLst/>
          </p:spPr>
          <p:txBody>
            <a:bodyPr wrap="square" lIns="34289" tIns="34289" rIns="34289" bIns="34289" numCol="1" anchor="t">
              <a:noAutofit/>
            </a:bodyPr>
            <a:lstStyle/>
            <a:p>
              <a:endParaRPr sz="1013"/>
            </a:p>
          </p:txBody>
        </p:sp>
        <p:sp>
          <p:nvSpPr>
            <p:cNvPr id="5" name="Shape 2190">
              <a:extLst>
                <a:ext uri="{FF2B5EF4-FFF2-40B4-BE49-F238E27FC236}">
                  <a16:creationId xmlns:a16="http://schemas.microsoft.com/office/drawing/2014/main" id="{73BB4A23-7772-4660-99A8-0989CD4B5F25}"/>
                </a:ext>
              </a:extLst>
            </p:cNvPr>
            <p:cNvSpPr/>
            <p:nvPr/>
          </p:nvSpPr>
          <p:spPr>
            <a:xfrm rot="10800000" flipH="1">
              <a:off x="10081171" y="3501008"/>
              <a:ext cx="1226427" cy="1226425"/>
            </a:xfrm>
            <a:custGeom>
              <a:avLst/>
              <a:gdLst/>
              <a:ahLst/>
              <a:cxnLst>
                <a:cxn ang="0">
                  <a:pos x="wd2" y="hd2"/>
                </a:cxn>
                <a:cxn ang="5400000">
                  <a:pos x="wd2" y="hd2"/>
                </a:cxn>
                <a:cxn ang="10800000">
                  <a:pos x="wd2" y="hd2"/>
                </a:cxn>
                <a:cxn ang="16200000">
                  <a:pos x="wd2" y="hd2"/>
                </a:cxn>
              </a:cxnLst>
              <a:rect l="0" t="0" r="r" b="b"/>
              <a:pathLst>
                <a:path w="21600" h="21600" extrusionOk="0">
                  <a:moveTo>
                    <a:pt x="21447" y="12678"/>
                  </a:moveTo>
                  <a:cubicBezTo>
                    <a:pt x="21600" y="11317"/>
                    <a:pt x="21600" y="11317"/>
                    <a:pt x="21600" y="11317"/>
                  </a:cubicBezTo>
                  <a:cubicBezTo>
                    <a:pt x="19839" y="10636"/>
                    <a:pt x="19839" y="10636"/>
                    <a:pt x="19839" y="10636"/>
                  </a:cubicBezTo>
                  <a:cubicBezTo>
                    <a:pt x="19827" y="10260"/>
                    <a:pt x="19804" y="9873"/>
                    <a:pt x="19745" y="9485"/>
                  </a:cubicBezTo>
                  <a:cubicBezTo>
                    <a:pt x="21400" y="8523"/>
                    <a:pt x="21400" y="8523"/>
                    <a:pt x="21400" y="8523"/>
                  </a:cubicBezTo>
                  <a:cubicBezTo>
                    <a:pt x="21025" y="7208"/>
                    <a:pt x="21025" y="7208"/>
                    <a:pt x="21025" y="7208"/>
                  </a:cubicBezTo>
                  <a:cubicBezTo>
                    <a:pt x="19111" y="7255"/>
                    <a:pt x="19111" y="7255"/>
                    <a:pt x="19111" y="7255"/>
                  </a:cubicBezTo>
                  <a:cubicBezTo>
                    <a:pt x="18947" y="6856"/>
                    <a:pt x="18747" y="6480"/>
                    <a:pt x="18524" y="6116"/>
                  </a:cubicBezTo>
                  <a:cubicBezTo>
                    <a:pt x="19663" y="4602"/>
                    <a:pt x="19663" y="4602"/>
                    <a:pt x="19663" y="4602"/>
                  </a:cubicBezTo>
                  <a:cubicBezTo>
                    <a:pt x="18806" y="3533"/>
                    <a:pt x="18806" y="3533"/>
                    <a:pt x="18806" y="3533"/>
                  </a:cubicBezTo>
                  <a:cubicBezTo>
                    <a:pt x="17080" y="4297"/>
                    <a:pt x="17080" y="4297"/>
                    <a:pt x="17080" y="4297"/>
                  </a:cubicBezTo>
                  <a:cubicBezTo>
                    <a:pt x="16799" y="4038"/>
                    <a:pt x="16505" y="3780"/>
                    <a:pt x="16188" y="3557"/>
                  </a:cubicBezTo>
                  <a:cubicBezTo>
                    <a:pt x="16670" y="1726"/>
                    <a:pt x="16670" y="1726"/>
                    <a:pt x="16670" y="1726"/>
                  </a:cubicBezTo>
                  <a:cubicBezTo>
                    <a:pt x="15472" y="1057"/>
                    <a:pt x="15472" y="1057"/>
                    <a:pt x="15472" y="1057"/>
                  </a:cubicBezTo>
                  <a:cubicBezTo>
                    <a:pt x="14157" y="2418"/>
                    <a:pt x="14157" y="2418"/>
                    <a:pt x="14157" y="2418"/>
                  </a:cubicBezTo>
                  <a:cubicBezTo>
                    <a:pt x="13770" y="2266"/>
                    <a:pt x="13371" y="2125"/>
                    <a:pt x="12948" y="2031"/>
                  </a:cubicBezTo>
                  <a:cubicBezTo>
                    <a:pt x="12678" y="153"/>
                    <a:pt x="12678" y="153"/>
                    <a:pt x="12678" y="153"/>
                  </a:cubicBezTo>
                  <a:cubicBezTo>
                    <a:pt x="11317" y="0"/>
                    <a:pt x="11317" y="0"/>
                    <a:pt x="11317" y="0"/>
                  </a:cubicBezTo>
                  <a:cubicBezTo>
                    <a:pt x="10636" y="1773"/>
                    <a:pt x="10636" y="1773"/>
                    <a:pt x="10636" y="1773"/>
                  </a:cubicBezTo>
                  <a:cubicBezTo>
                    <a:pt x="10260" y="1773"/>
                    <a:pt x="9873" y="1808"/>
                    <a:pt x="9485" y="1867"/>
                  </a:cubicBezTo>
                  <a:cubicBezTo>
                    <a:pt x="8523" y="200"/>
                    <a:pt x="8523" y="200"/>
                    <a:pt x="8523" y="200"/>
                  </a:cubicBezTo>
                  <a:cubicBezTo>
                    <a:pt x="7196" y="575"/>
                    <a:pt x="7196" y="575"/>
                    <a:pt x="7196" y="575"/>
                  </a:cubicBezTo>
                  <a:cubicBezTo>
                    <a:pt x="7243" y="2500"/>
                    <a:pt x="7243" y="2500"/>
                    <a:pt x="7243" y="2500"/>
                  </a:cubicBezTo>
                  <a:cubicBezTo>
                    <a:pt x="6856" y="2665"/>
                    <a:pt x="6480" y="2864"/>
                    <a:pt x="6116" y="3076"/>
                  </a:cubicBezTo>
                  <a:cubicBezTo>
                    <a:pt x="4602" y="1949"/>
                    <a:pt x="4602" y="1949"/>
                    <a:pt x="4602" y="1949"/>
                  </a:cubicBezTo>
                  <a:cubicBezTo>
                    <a:pt x="3533" y="2806"/>
                    <a:pt x="3533" y="2806"/>
                    <a:pt x="3533" y="2806"/>
                  </a:cubicBezTo>
                  <a:cubicBezTo>
                    <a:pt x="4297" y="4531"/>
                    <a:pt x="4297" y="4531"/>
                    <a:pt x="4297" y="4531"/>
                  </a:cubicBezTo>
                  <a:cubicBezTo>
                    <a:pt x="4027" y="4813"/>
                    <a:pt x="3780" y="5107"/>
                    <a:pt x="3557" y="5412"/>
                  </a:cubicBezTo>
                  <a:cubicBezTo>
                    <a:pt x="1726" y="4930"/>
                    <a:pt x="1726" y="4930"/>
                    <a:pt x="1726" y="4930"/>
                  </a:cubicBezTo>
                  <a:cubicBezTo>
                    <a:pt x="1045" y="6128"/>
                    <a:pt x="1045" y="6128"/>
                    <a:pt x="1045" y="6128"/>
                  </a:cubicBezTo>
                  <a:cubicBezTo>
                    <a:pt x="2418" y="7443"/>
                    <a:pt x="2418" y="7443"/>
                    <a:pt x="2418" y="7443"/>
                  </a:cubicBezTo>
                  <a:cubicBezTo>
                    <a:pt x="2254" y="7842"/>
                    <a:pt x="2125" y="8241"/>
                    <a:pt x="2031" y="8652"/>
                  </a:cubicBezTo>
                  <a:cubicBezTo>
                    <a:pt x="153" y="8922"/>
                    <a:pt x="153" y="8922"/>
                    <a:pt x="153" y="8922"/>
                  </a:cubicBezTo>
                  <a:cubicBezTo>
                    <a:pt x="0" y="10295"/>
                    <a:pt x="0" y="10295"/>
                    <a:pt x="0" y="10295"/>
                  </a:cubicBezTo>
                  <a:cubicBezTo>
                    <a:pt x="1773" y="10964"/>
                    <a:pt x="1773" y="10964"/>
                    <a:pt x="1773" y="10964"/>
                  </a:cubicBezTo>
                  <a:cubicBezTo>
                    <a:pt x="1773" y="11352"/>
                    <a:pt x="1808" y="11739"/>
                    <a:pt x="1867" y="12115"/>
                  </a:cubicBezTo>
                  <a:cubicBezTo>
                    <a:pt x="200" y="13089"/>
                    <a:pt x="200" y="13089"/>
                    <a:pt x="200" y="13089"/>
                  </a:cubicBezTo>
                  <a:cubicBezTo>
                    <a:pt x="575" y="14404"/>
                    <a:pt x="575" y="14404"/>
                    <a:pt x="575" y="14404"/>
                  </a:cubicBezTo>
                  <a:cubicBezTo>
                    <a:pt x="2489" y="14357"/>
                    <a:pt x="2489" y="14357"/>
                    <a:pt x="2489" y="14357"/>
                  </a:cubicBezTo>
                  <a:cubicBezTo>
                    <a:pt x="2665" y="14756"/>
                    <a:pt x="2853" y="15132"/>
                    <a:pt x="3076" y="15496"/>
                  </a:cubicBezTo>
                  <a:cubicBezTo>
                    <a:pt x="1949" y="17010"/>
                    <a:pt x="1949" y="17010"/>
                    <a:pt x="1949" y="17010"/>
                  </a:cubicBezTo>
                  <a:cubicBezTo>
                    <a:pt x="2806" y="18078"/>
                    <a:pt x="2806" y="18078"/>
                    <a:pt x="2806" y="18078"/>
                  </a:cubicBezTo>
                  <a:cubicBezTo>
                    <a:pt x="4531" y="17303"/>
                    <a:pt x="4531" y="17303"/>
                    <a:pt x="4531" y="17303"/>
                  </a:cubicBezTo>
                  <a:cubicBezTo>
                    <a:pt x="4813" y="17573"/>
                    <a:pt x="5107" y="17820"/>
                    <a:pt x="5412" y="18055"/>
                  </a:cubicBezTo>
                  <a:cubicBezTo>
                    <a:pt x="4930" y="19886"/>
                    <a:pt x="4930" y="19886"/>
                    <a:pt x="4930" y="19886"/>
                  </a:cubicBezTo>
                  <a:cubicBezTo>
                    <a:pt x="6128" y="20555"/>
                    <a:pt x="6128" y="20555"/>
                    <a:pt x="6128" y="20555"/>
                  </a:cubicBezTo>
                  <a:cubicBezTo>
                    <a:pt x="7443" y="19193"/>
                    <a:pt x="7443" y="19193"/>
                    <a:pt x="7443" y="19193"/>
                  </a:cubicBezTo>
                  <a:cubicBezTo>
                    <a:pt x="7830" y="19346"/>
                    <a:pt x="8241" y="19475"/>
                    <a:pt x="8652" y="19581"/>
                  </a:cubicBezTo>
                  <a:cubicBezTo>
                    <a:pt x="8922" y="21447"/>
                    <a:pt x="8922" y="21447"/>
                    <a:pt x="8922" y="21447"/>
                  </a:cubicBezTo>
                  <a:cubicBezTo>
                    <a:pt x="10283" y="21600"/>
                    <a:pt x="10283" y="21600"/>
                    <a:pt x="10283" y="21600"/>
                  </a:cubicBezTo>
                  <a:cubicBezTo>
                    <a:pt x="10964" y="19839"/>
                    <a:pt x="10964" y="19839"/>
                    <a:pt x="10964" y="19839"/>
                  </a:cubicBezTo>
                  <a:cubicBezTo>
                    <a:pt x="11352" y="19827"/>
                    <a:pt x="11739" y="19804"/>
                    <a:pt x="12115" y="19745"/>
                  </a:cubicBezTo>
                  <a:cubicBezTo>
                    <a:pt x="13077" y="21400"/>
                    <a:pt x="13077" y="21400"/>
                    <a:pt x="13077" y="21400"/>
                  </a:cubicBezTo>
                  <a:cubicBezTo>
                    <a:pt x="14404" y="21025"/>
                    <a:pt x="14404" y="21025"/>
                    <a:pt x="14404" y="21025"/>
                  </a:cubicBezTo>
                  <a:cubicBezTo>
                    <a:pt x="14357" y="19111"/>
                    <a:pt x="14357" y="19111"/>
                    <a:pt x="14357" y="19111"/>
                  </a:cubicBezTo>
                  <a:cubicBezTo>
                    <a:pt x="14744" y="18947"/>
                    <a:pt x="15132" y="18747"/>
                    <a:pt x="15484" y="18536"/>
                  </a:cubicBezTo>
                  <a:cubicBezTo>
                    <a:pt x="16998" y="19663"/>
                    <a:pt x="16998" y="19663"/>
                    <a:pt x="16998" y="19663"/>
                  </a:cubicBezTo>
                  <a:cubicBezTo>
                    <a:pt x="18078" y="18806"/>
                    <a:pt x="18078" y="18806"/>
                    <a:pt x="18078" y="18806"/>
                  </a:cubicBezTo>
                  <a:cubicBezTo>
                    <a:pt x="17303" y="17080"/>
                    <a:pt x="17303" y="17080"/>
                    <a:pt x="17303" y="17080"/>
                  </a:cubicBezTo>
                  <a:cubicBezTo>
                    <a:pt x="17573" y="16799"/>
                    <a:pt x="17820" y="16505"/>
                    <a:pt x="18055" y="16200"/>
                  </a:cubicBezTo>
                  <a:cubicBezTo>
                    <a:pt x="19886" y="16670"/>
                    <a:pt x="19886" y="16670"/>
                    <a:pt x="19886" y="16670"/>
                  </a:cubicBezTo>
                  <a:cubicBezTo>
                    <a:pt x="20555" y="15472"/>
                    <a:pt x="20555" y="15472"/>
                    <a:pt x="20555" y="15472"/>
                  </a:cubicBezTo>
                  <a:cubicBezTo>
                    <a:pt x="19193" y="14169"/>
                    <a:pt x="19193" y="14169"/>
                    <a:pt x="19193" y="14169"/>
                  </a:cubicBezTo>
                  <a:cubicBezTo>
                    <a:pt x="19346" y="13770"/>
                    <a:pt x="19475" y="13371"/>
                    <a:pt x="19581" y="12960"/>
                  </a:cubicBezTo>
                  <a:lnTo>
                    <a:pt x="21447" y="12678"/>
                  </a:lnTo>
                  <a:close/>
                  <a:moveTo>
                    <a:pt x="12690" y="17491"/>
                  </a:moveTo>
                  <a:cubicBezTo>
                    <a:pt x="8992" y="18536"/>
                    <a:pt x="5153" y="16388"/>
                    <a:pt x="4109" y="12690"/>
                  </a:cubicBezTo>
                  <a:cubicBezTo>
                    <a:pt x="3076" y="9004"/>
                    <a:pt x="5224" y="5153"/>
                    <a:pt x="8910" y="4120"/>
                  </a:cubicBezTo>
                  <a:cubicBezTo>
                    <a:pt x="12608" y="3076"/>
                    <a:pt x="16447" y="5224"/>
                    <a:pt x="17491" y="8922"/>
                  </a:cubicBezTo>
                  <a:cubicBezTo>
                    <a:pt x="18536" y="12608"/>
                    <a:pt x="16388" y="16447"/>
                    <a:pt x="12690" y="17491"/>
                  </a:cubicBezTo>
                  <a:close/>
                </a:path>
              </a:pathLst>
            </a:custGeom>
            <a:solidFill>
              <a:schemeClr val="accent4"/>
            </a:solidFill>
            <a:ln w="12700" cap="flat">
              <a:noFill/>
              <a:miter lim="400000"/>
            </a:ln>
            <a:effectLst/>
          </p:spPr>
          <p:txBody>
            <a:bodyPr wrap="square" lIns="34289" tIns="34289" rIns="34289" bIns="34289" numCol="1" anchor="t">
              <a:noAutofit/>
            </a:bodyPr>
            <a:lstStyle/>
            <a:p>
              <a:endParaRPr sz="1013"/>
            </a:p>
          </p:txBody>
        </p:sp>
        <p:sp>
          <p:nvSpPr>
            <p:cNvPr id="6" name="Shape 2190">
              <a:extLst>
                <a:ext uri="{FF2B5EF4-FFF2-40B4-BE49-F238E27FC236}">
                  <a16:creationId xmlns:a16="http://schemas.microsoft.com/office/drawing/2014/main" id="{CC6899E6-30C6-4BE8-BC06-C7BF6A083251}"/>
                </a:ext>
              </a:extLst>
            </p:cNvPr>
            <p:cNvSpPr/>
            <p:nvPr/>
          </p:nvSpPr>
          <p:spPr>
            <a:xfrm rot="10800000" flipH="1">
              <a:off x="8719231" y="2599897"/>
              <a:ext cx="1007922" cy="1007920"/>
            </a:xfrm>
            <a:custGeom>
              <a:avLst/>
              <a:gdLst/>
              <a:ahLst/>
              <a:cxnLst>
                <a:cxn ang="0">
                  <a:pos x="wd2" y="hd2"/>
                </a:cxn>
                <a:cxn ang="5400000">
                  <a:pos x="wd2" y="hd2"/>
                </a:cxn>
                <a:cxn ang="10800000">
                  <a:pos x="wd2" y="hd2"/>
                </a:cxn>
                <a:cxn ang="16200000">
                  <a:pos x="wd2" y="hd2"/>
                </a:cxn>
              </a:cxnLst>
              <a:rect l="0" t="0" r="r" b="b"/>
              <a:pathLst>
                <a:path w="21600" h="21600" extrusionOk="0">
                  <a:moveTo>
                    <a:pt x="21447" y="12678"/>
                  </a:moveTo>
                  <a:cubicBezTo>
                    <a:pt x="21600" y="11317"/>
                    <a:pt x="21600" y="11317"/>
                    <a:pt x="21600" y="11317"/>
                  </a:cubicBezTo>
                  <a:cubicBezTo>
                    <a:pt x="19839" y="10636"/>
                    <a:pt x="19839" y="10636"/>
                    <a:pt x="19839" y="10636"/>
                  </a:cubicBezTo>
                  <a:cubicBezTo>
                    <a:pt x="19827" y="10260"/>
                    <a:pt x="19804" y="9873"/>
                    <a:pt x="19745" y="9485"/>
                  </a:cubicBezTo>
                  <a:cubicBezTo>
                    <a:pt x="21400" y="8523"/>
                    <a:pt x="21400" y="8523"/>
                    <a:pt x="21400" y="8523"/>
                  </a:cubicBezTo>
                  <a:cubicBezTo>
                    <a:pt x="21025" y="7208"/>
                    <a:pt x="21025" y="7208"/>
                    <a:pt x="21025" y="7208"/>
                  </a:cubicBezTo>
                  <a:cubicBezTo>
                    <a:pt x="19111" y="7255"/>
                    <a:pt x="19111" y="7255"/>
                    <a:pt x="19111" y="7255"/>
                  </a:cubicBezTo>
                  <a:cubicBezTo>
                    <a:pt x="18947" y="6856"/>
                    <a:pt x="18747" y="6480"/>
                    <a:pt x="18524" y="6116"/>
                  </a:cubicBezTo>
                  <a:cubicBezTo>
                    <a:pt x="19663" y="4602"/>
                    <a:pt x="19663" y="4602"/>
                    <a:pt x="19663" y="4602"/>
                  </a:cubicBezTo>
                  <a:cubicBezTo>
                    <a:pt x="18806" y="3533"/>
                    <a:pt x="18806" y="3533"/>
                    <a:pt x="18806" y="3533"/>
                  </a:cubicBezTo>
                  <a:cubicBezTo>
                    <a:pt x="17080" y="4297"/>
                    <a:pt x="17080" y="4297"/>
                    <a:pt x="17080" y="4297"/>
                  </a:cubicBezTo>
                  <a:cubicBezTo>
                    <a:pt x="16799" y="4038"/>
                    <a:pt x="16505" y="3780"/>
                    <a:pt x="16188" y="3557"/>
                  </a:cubicBezTo>
                  <a:cubicBezTo>
                    <a:pt x="16670" y="1726"/>
                    <a:pt x="16670" y="1726"/>
                    <a:pt x="16670" y="1726"/>
                  </a:cubicBezTo>
                  <a:cubicBezTo>
                    <a:pt x="15472" y="1057"/>
                    <a:pt x="15472" y="1057"/>
                    <a:pt x="15472" y="1057"/>
                  </a:cubicBezTo>
                  <a:cubicBezTo>
                    <a:pt x="14157" y="2418"/>
                    <a:pt x="14157" y="2418"/>
                    <a:pt x="14157" y="2418"/>
                  </a:cubicBezTo>
                  <a:cubicBezTo>
                    <a:pt x="13770" y="2266"/>
                    <a:pt x="13371" y="2125"/>
                    <a:pt x="12948" y="2031"/>
                  </a:cubicBezTo>
                  <a:cubicBezTo>
                    <a:pt x="12678" y="153"/>
                    <a:pt x="12678" y="153"/>
                    <a:pt x="12678" y="153"/>
                  </a:cubicBezTo>
                  <a:cubicBezTo>
                    <a:pt x="11317" y="0"/>
                    <a:pt x="11317" y="0"/>
                    <a:pt x="11317" y="0"/>
                  </a:cubicBezTo>
                  <a:cubicBezTo>
                    <a:pt x="10636" y="1773"/>
                    <a:pt x="10636" y="1773"/>
                    <a:pt x="10636" y="1773"/>
                  </a:cubicBezTo>
                  <a:cubicBezTo>
                    <a:pt x="10260" y="1773"/>
                    <a:pt x="9873" y="1808"/>
                    <a:pt x="9485" y="1867"/>
                  </a:cubicBezTo>
                  <a:cubicBezTo>
                    <a:pt x="8523" y="200"/>
                    <a:pt x="8523" y="200"/>
                    <a:pt x="8523" y="200"/>
                  </a:cubicBezTo>
                  <a:cubicBezTo>
                    <a:pt x="7196" y="575"/>
                    <a:pt x="7196" y="575"/>
                    <a:pt x="7196" y="575"/>
                  </a:cubicBezTo>
                  <a:cubicBezTo>
                    <a:pt x="7243" y="2500"/>
                    <a:pt x="7243" y="2500"/>
                    <a:pt x="7243" y="2500"/>
                  </a:cubicBezTo>
                  <a:cubicBezTo>
                    <a:pt x="6856" y="2665"/>
                    <a:pt x="6480" y="2864"/>
                    <a:pt x="6116" y="3076"/>
                  </a:cubicBezTo>
                  <a:cubicBezTo>
                    <a:pt x="4602" y="1949"/>
                    <a:pt x="4602" y="1949"/>
                    <a:pt x="4602" y="1949"/>
                  </a:cubicBezTo>
                  <a:cubicBezTo>
                    <a:pt x="3533" y="2806"/>
                    <a:pt x="3533" y="2806"/>
                    <a:pt x="3533" y="2806"/>
                  </a:cubicBezTo>
                  <a:cubicBezTo>
                    <a:pt x="4297" y="4531"/>
                    <a:pt x="4297" y="4531"/>
                    <a:pt x="4297" y="4531"/>
                  </a:cubicBezTo>
                  <a:cubicBezTo>
                    <a:pt x="4027" y="4813"/>
                    <a:pt x="3780" y="5107"/>
                    <a:pt x="3557" y="5412"/>
                  </a:cubicBezTo>
                  <a:cubicBezTo>
                    <a:pt x="1726" y="4930"/>
                    <a:pt x="1726" y="4930"/>
                    <a:pt x="1726" y="4930"/>
                  </a:cubicBezTo>
                  <a:cubicBezTo>
                    <a:pt x="1045" y="6128"/>
                    <a:pt x="1045" y="6128"/>
                    <a:pt x="1045" y="6128"/>
                  </a:cubicBezTo>
                  <a:cubicBezTo>
                    <a:pt x="2418" y="7443"/>
                    <a:pt x="2418" y="7443"/>
                    <a:pt x="2418" y="7443"/>
                  </a:cubicBezTo>
                  <a:cubicBezTo>
                    <a:pt x="2254" y="7842"/>
                    <a:pt x="2125" y="8241"/>
                    <a:pt x="2031" y="8652"/>
                  </a:cubicBezTo>
                  <a:cubicBezTo>
                    <a:pt x="153" y="8922"/>
                    <a:pt x="153" y="8922"/>
                    <a:pt x="153" y="8922"/>
                  </a:cubicBezTo>
                  <a:cubicBezTo>
                    <a:pt x="0" y="10295"/>
                    <a:pt x="0" y="10295"/>
                    <a:pt x="0" y="10295"/>
                  </a:cubicBezTo>
                  <a:cubicBezTo>
                    <a:pt x="1773" y="10964"/>
                    <a:pt x="1773" y="10964"/>
                    <a:pt x="1773" y="10964"/>
                  </a:cubicBezTo>
                  <a:cubicBezTo>
                    <a:pt x="1773" y="11352"/>
                    <a:pt x="1808" y="11739"/>
                    <a:pt x="1867" y="12115"/>
                  </a:cubicBezTo>
                  <a:cubicBezTo>
                    <a:pt x="200" y="13089"/>
                    <a:pt x="200" y="13089"/>
                    <a:pt x="200" y="13089"/>
                  </a:cubicBezTo>
                  <a:cubicBezTo>
                    <a:pt x="575" y="14404"/>
                    <a:pt x="575" y="14404"/>
                    <a:pt x="575" y="14404"/>
                  </a:cubicBezTo>
                  <a:cubicBezTo>
                    <a:pt x="2489" y="14357"/>
                    <a:pt x="2489" y="14357"/>
                    <a:pt x="2489" y="14357"/>
                  </a:cubicBezTo>
                  <a:cubicBezTo>
                    <a:pt x="2665" y="14756"/>
                    <a:pt x="2853" y="15132"/>
                    <a:pt x="3076" y="15496"/>
                  </a:cubicBezTo>
                  <a:cubicBezTo>
                    <a:pt x="1949" y="17010"/>
                    <a:pt x="1949" y="17010"/>
                    <a:pt x="1949" y="17010"/>
                  </a:cubicBezTo>
                  <a:cubicBezTo>
                    <a:pt x="2806" y="18078"/>
                    <a:pt x="2806" y="18078"/>
                    <a:pt x="2806" y="18078"/>
                  </a:cubicBezTo>
                  <a:cubicBezTo>
                    <a:pt x="4531" y="17303"/>
                    <a:pt x="4531" y="17303"/>
                    <a:pt x="4531" y="17303"/>
                  </a:cubicBezTo>
                  <a:cubicBezTo>
                    <a:pt x="4813" y="17573"/>
                    <a:pt x="5107" y="17820"/>
                    <a:pt x="5412" y="18055"/>
                  </a:cubicBezTo>
                  <a:cubicBezTo>
                    <a:pt x="4930" y="19886"/>
                    <a:pt x="4930" y="19886"/>
                    <a:pt x="4930" y="19886"/>
                  </a:cubicBezTo>
                  <a:cubicBezTo>
                    <a:pt x="6128" y="20555"/>
                    <a:pt x="6128" y="20555"/>
                    <a:pt x="6128" y="20555"/>
                  </a:cubicBezTo>
                  <a:cubicBezTo>
                    <a:pt x="7443" y="19193"/>
                    <a:pt x="7443" y="19193"/>
                    <a:pt x="7443" y="19193"/>
                  </a:cubicBezTo>
                  <a:cubicBezTo>
                    <a:pt x="7830" y="19346"/>
                    <a:pt x="8241" y="19475"/>
                    <a:pt x="8652" y="19581"/>
                  </a:cubicBezTo>
                  <a:cubicBezTo>
                    <a:pt x="8922" y="21447"/>
                    <a:pt x="8922" y="21447"/>
                    <a:pt x="8922" y="21447"/>
                  </a:cubicBezTo>
                  <a:cubicBezTo>
                    <a:pt x="10283" y="21600"/>
                    <a:pt x="10283" y="21600"/>
                    <a:pt x="10283" y="21600"/>
                  </a:cubicBezTo>
                  <a:cubicBezTo>
                    <a:pt x="10964" y="19839"/>
                    <a:pt x="10964" y="19839"/>
                    <a:pt x="10964" y="19839"/>
                  </a:cubicBezTo>
                  <a:cubicBezTo>
                    <a:pt x="11352" y="19827"/>
                    <a:pt x="11739" y="19804"/>
                    <a:pt x="12115" y="19745"/>
                  </a:cubicBezTo>
                  <a:cubicBezTo>
                    <a:pt x="13077" y="21400"/>
                    <a:pt x="13077" y="21400"/>
                    <a:pt x="13077" y="21400"/>
                  </a:cubicBezTo>
                  <a:cubicBezTo>
                    <a:pt x="14404" y="21025"/>
                    <a:pt x="14404" y="21025"/>
                    <a:pt x="14404" y="21025"/>
                  </a:cubicBezTo>
                  <a:cubicBezTo>
                    <a:pt x="14357" y="19111"/>
                    <a:pt x="14357" y="19111"/>
                    <a:pt x="14357" y="19111"/>
                  </a:cubicBezTo>
                  <a:cubicBezTo>
                    <a:pt x="14744" y="18947"/>
                    <a:pt x="15132" y="18747"/>
                    <a:pt x="15484" y="18536"/>
                  </a:cubicBezTo>
                  <a:cubicBezTo>
                    <a:pt x="16998" y="19663"/>
                    <a:pt x="16998" y="19663"/>
                    <a:pt x="16998" y="19663"/>
                  </a:cubicBezTo>
                  <a:cubicBezTo>
                    <a:pt x="18078" y="18806"/>
                    <a:pt x="18078" y="18806"/>
                    <a:pt x="18078" y="18806"/>
                  </a:cubicBezTo>
                  <a:cubicBezTo>
                    <a:pt x="17303" y="17080"/>
                    <a:pt x="17303" y="17080"/>
                    <a:pt x="17303" y="17080"/>
                  </a:cubicBezTo>
                  <a:cubicBezTo>
                    <a:pt x="17573" y="16799"/>
                    <a:pt x="17820" y="16505"/>
                    <a:pt x="18055" y="16200"/>
                  </a:cubicBezTo>
                  <a:cubicBezTo>
                    <a:pt x="19886" y="16670"/>
                    <a:pt x="19886" y="16670"/>
                    <a:pt x="19886" y="16670"/>
                  </a:cubicBezTo>
                  <a:cubicBezTo>
                    <a:pt x="20555" y="15472"/>
                    <a:pt x="20555" y="15472"/>
                    <a:pt x="20555" y="15472"/>
                  </a:cubicBezTo>
                  <a:cubicBezTo>
                    <a:pt x="19193" y="14169"/>
                    <a:pt x="19193" y="14169"/>
                    <a:pt x="19193" y="14169"/>
                  </a:cubicBezTo>
                  <a:cubicBezTo>
                    <a:pt x="19346" y="13770"/>
                    <a:pt x="19475" y="13371"/>
                    <a:pt x="19581" y="12960"/>
                  </a:cubicBezTo>
                  <a:lnTo>
                    <a:pt x="21447" y="12678"/>
                  </a:lnTo>
                  <a:close/>
                  <a:moveTo>
                    <a:pt x="12690" y="17491"/>
                  </a:moveTo>
                  <a:cubicBezTo>
                    <a:pt x="8992" y="18536"/>
                    <a:pt x="5153" y="16388"/>
                    <a:pt x="4109" y="12690"/>
                  </a:cubicBezTo>
                  <a:cubicBezTo>
                    <a:pt x="3076" y="9004"/>
                    <a:pt x="5224" y="5153"/>
                    <a:pt x="8910" y="4120"/>
                  </a:cubicBezTo>
                  <a:cubicBezTo>
                    <a:pt x="12608" y="3076"/>
                    <a:pt x="16447" y="5224"/>
                    <a:pt x="17491" y="8922"/>
                  </a:cubicBezTo>
                  <a:cubicBezTo>
                    <a:pt x="18536" y="12608"/>
                    <a:pt x="16388" y="16447"/>
                    <a:pt x="12690" y="17491"/>
                  </a:cubicBezTo>
                  <a:close/>
                </a:path>
              </a:pathLst>
            </a:custGeom>
            <a:solidFill>
              <a:schemeClr val="accent1"/>
            </a:solidFill>
            <a:ln w="12700" cap="flat">
              <a:noFill/>
              <a:miter lim="400000"/>
            </a:ln>
            <a:effectLst/>
          </p:spPr>
          <p:txBody>
            <a:bodyPr wrap="square" lIns="34289" tIns="34289" rIns="34289" bIns="34289" numCol="1" anchor="t">
              <a:noAutofit/>
            </a:bodyPr>
            <a:lstStyle/>
            <a:p>
              <a:endParaRPr sz="1013"/>
            </a:p>
          </p:txBody>
        </p:sp>
        <p:sp>
          <p:nvSpPr>
            <p:cNvPr id="7" name="Shape 9">
              <a:extLst>
                <a:ext uri="{FF2B5EF4-FFF2-40B4-BE49-F238E27FC236}">
                  <a16:creationId xmlns:a16="http://schemas.microsoft.com/office/drawing/2014/main" id="{91C5DD32-43E3-4A20-B178-7527D3864CBA}"/>
                </a:ext>
              </a:extLst>
            </p:cNvPr>
            <p:cNvSpPr/>
            <p:nvPr/>
          </p:nvSpPr>
          <p:spPr>
            <a:xfrm>
              <a:off x="7850238" y="2838654"/>
              <a:ext cx="1324707" cy="1324707"/>
            </a:xfrm>
            <a:prstGeom prst="gear9">
              <a:avLst>
                <a:gd name="adj1" fmla="val 12347"/>
                <a:gd name="adj2" fmla="val 1763"/>
              </a:avLst>
            </a:prstGeom>
            <a:solidFill>
              <a:schemeClr val="accent2"/>
            </a:solidFill>
            <a:ln>
              <a:solidFill>
                <a:schemeClr val="bg1"/>
              </a:solidFill>
            </a:ln>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sp>
        <p:sp>
          <p:nvSpPr>
            <p:cNvPr id="8" name="Shape 10">
              <a:extLst>
                <a:ext uri="{FF2B5EF4-FFF2-40B4-BE49-F238E27FC236}">
                  <a16:creationId xmlns:a16="http://schemas.microsoft.com/office/drawing/2014/main" id="{CB2D8BF1-785A-4D1E-9C4E-86ADC218A83A}"/>
                </a:ext>
              </a:extLst>
            </p:cNvPr>
            <p:cNvSpPr/>
            <p:nvPr/>
          </p:nvSpPr>
          <p:spPr>
            <a:xfrm>
              <a:off x="9805067" y="2433937"/>
              <a:ext cx="1049196" cy="1049196"/>
            </a:xfrm>
            <a:prstGeom prst="gear9">
              <a:avLst>
                <a:gd name="adj1" fmla="val 12347"/>
                <a:gd name="adj2" fmla="val 1763"/>
              </a:avLst>
            </a:prstGeom>
            <a:solidFill>
              <a:schemeClr val="accent5"/>
            </a:solidFill>
            <a:ln>
              <a:solidFill>
                <a:schemeClr val="bg1"/>
              </a:solidFill>
            </a:ln>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sp>
        <p:sp>
          <p:nvSpPr>
            <p:cNvPr id="9" name="Shape 3420">
              <a:extLst>
                <a:ext uri="{FF2B5EF4-FFF2-40B4-BE49-F238E27FC236}">
                  <a16:creationId xmlns:a16="http://schemas.microsoft.com/office/drawing/2014/main" id="{1C527F24-BC24-429F-9892-51A157C39ECB}"/>
                </a:ext>
              </a:extLst>
            </p:cNvPr>
            <p:cNvSpPr/>
            <p:nvPr/>
          </p:nvSpPr>
          <p:spPr>
            <a:xfrm>
              <a:off x="6743773" y="2463759"/>
              <a:ext cx="865419" cy="865420"/>
            </a:xfrm>
            <a:custGeom>
              <a:avLst/>
              <a:gdLst/>
              <a:ahLst/>
              <a:cxnLst>
                <a:cxn ang="0">
                  <a:pos x="wd2" y="hd2"/>
                </a:cxn>
                <a:cxn ang="5400000">
                  <a:pos x="wd2" y="hd2"/>
                </a:cxn>
                <a:cxn ang="10800000">
                  <a:pos x="wd2" y="hd2"/>
                </a:cxn>
                <a:cxn ang="16200000">
                  <a:pos x="wd2" y="hd2"/>
                </a:cxn>
              </a:cxnLst>
              <a:rect l="0" t="0" r="r" b="b"/>
              <a:pathLst>
                <a:path w="21600" h="21600" extrusionOk="0">
                  <a:moveTo>
                    <a:pt x="15885" y="18154"/>
                  </a:moveTo>
                  <a:cubicBezTo>
                    <a:pt x="15212" y="17860"/>
                    <a:pt x="14498" y="17860"/>
                    <a:pt x="13868" y="18154"/>
                  </a:cubicBezTo>
                  <a:cubicBezTo>
                    <a:pt x="12775" y="18574"/>
                    <a:pt x="12145" y="19625"/>
                    <a:pt x="12229" y="20760"/>
                  </a:cubicBezTo>
                  <a:cubicBezTo>
                    <a:pt x="12271" y="21012"/>
                    <a:pt x="12313" y="21264"/>
                    <a:pt x="12397" y="21474"/>
                  </a:cubicBezTo>
                  <a:cubicBezTo>
                    <a:pt x="11851" y="21558"/>
                    <a:pt x="11346" y="21600"/>
                    <a:pt x="10800" y="21600"/>
                  </a:cubicBezTo>
                  <a:cubicBezTo>
                    <a:pt x="10800" y="21600"/>
                    <a:pt x="10800" y="21600"/>
                    <a:pt x="10800" y="21600"/>
                  </a:cubicBezTo>
                  <a:cubicBezTo>
                    <a:pt x="10296" y="21600"/>
                    <a:pt x="9749" y="21558"/>
                    <a:pt x="9245" y="21474"/>
                  </a:cubicBezTo>
                  <a:cubicBezTo>
                    <a:pt x="9455" y="20844"/>
                    <a:pt x="9455" y="20171"/>
                    <a:pt x="9203" y="19541"/>
                  </a:cubicBezTo>
                  <a:cubicBezTo>
                    <a:pt x="8909" y="18911"/>
                    <a:pt x="8405" y="18406"/>
                    <a:pt x="7774" y="18154"/>
                  </a:cubicBezTo>
                  <a:cubicBezTo>
                    <a:pt x="7102" y="17860"/>
                    <a:pt x="6388" y="17860"/>
                    <a:pt x="5757" y="18154"/>
                  </a:cubicBezTo>
                  <a:cubicBezTo>
                    <a:pt x="5379" y="18280"/>
                    <a:pt x="5043" y="18532"/>
                    <a:pt x="4749" y="18868"/>
                  </a:cubicBezTo>
                  <a:cubicBezTo>
                    <a:pt x="4581" y="19037"/>
                    <a:pt x="4454" y="19247"/>
                    <a:pt x="4370" y="19457"/>
                  </a:cubicBezTo>
                  <a:cubicBezTo>
                    <a:pt x="3950" y="19163"/>
                    <a:pt x="3530" y="18826"/>
                    <a:pt x="3152" y="18448"/>
                  </a:cubicBezTo>
                  <a:cubicBezTo>
                    <a:pt x="3152" y="18448"/>
                    <a:pt x="3152" y="18448"/>
                    <a:pt x="3152" y="18448"/>
                  </a:cubicBezTo>
                  <a:cubicBezTo>
                    <a:pt x="2774" y="18070"/>
                    <a:pt x="2437" y="17650"/>
                    <a:pt x="2143" y="17230"/>
                  </a:cubicBezTo>
                  <a:cubicBezTo>
                    <a:pt x="2732" y="16977"/>
                    <a:pt x="3194" y="16473"/>
                    <a:pt x="3488" y="15843"/>
                  </a:cubicBezTo>
                  <a:cubicBezTo>
                    <a:pt x="3740" y="15212"/>
                    <a:pt x="3740" y="14498"/>
                    <a:pt x="3488" y="13826"/>
                  </a:cubicBezTo>
                  <a:cubicBezTo>
                    <a:pt x="3026" y="12775"/>
                    <a:pt x="1975" y="12145"/>
                    <a:pt x="840" y="12229"/>
                  </a:cubicBezTo>
                  <a:cubicBezTo>
                    <a:pt x="588" y="12229"/>
                    <a:pt x="336" y="12271"/>
                    <a:pt x="126" y="12355"/>
                  </a:cubicBezTo>
                  <a:cubicBezTo>
                    <a:pt x="42" y="11851"/>
                    <a:pt x="0" y="11346"/>
                    <a:pt x="0" y="10800"/>
                  </a:cubicBezTo>
                  <a:cubicBezTo>
                    <a:pt x="0" y="10800"/>
                    <a:pt x="0" y="10800"/>
                    <a:pt x="0" y="10800"/>
                  </a:cubicBezTo>
                  <a:cubicBezTo>
                    <a:pt x="0" y="10254"/>
                    <a:pt x="42" y="9749"/>
                    <a:pt x="126" y="9203"/>
                  </a:cubicBezTo>
                  <a:cubicBezTo>
                    <a:pt x="756" y="9455"/>
                    <a:pt x="1429" y="9455"/>
                    <a:pt x="2059" y="9203"/>
                  </a:cubicBezTo>
                  <a:cubicBezTo>
                    <a:pt x="2689" y="8909"/>
                    <a:pt x="3194" y="8405"/>
                    <a:pt x="3488" y="7774"/>
                  </a:cubicBezTo>
                  <a:cubicBezTo>
                    <a:pt x="3908" y="6682"/>
                    <a:pt x="3614" y="5505"/>
                    <a:pt x="2732" y="4749"/>
                  </a:cubicBezTo>
                  <a:cubicBezTo>
                    <a:pt x="2563" y="4581"/>
                    <a:pt x="2353" y="4454"/>
                    <a:pt x="2143" y="4370"/>
                  </a:cubicBezTo>
                  <a:cubicBezTo>
                    <a:pt x="2437" y="3908"/>
                    <a:pt x="2774" y="3530"/>
                    <a:pt x="3152" y="3152"/>
                  </a:cubicBezTo>
                  <a:cubicBezTo>
                    <a:pt x="3152" y="3152"/>
                    <a:pt x="3152" y="3152"/>
                    <a:pt x="3152" y="3152"/>
                  </a:cubicBezTo>
                  <a:cubicBezTo>
                    <a:pt x="3530" y="2774"/>
                    <a:pt x="3950" y="2437"/>
                    <a:pt x="4370" y="2101"/>
                  </a:cubicBezTo>
                  <a:cubicBezTo>
                    <a:pt x="4623" y="2732"/>
                    <a:pt x="5127" y="3194"/>
                    <a:pt x="5757" y="3446"/>
                  </a:cubicBezTo>
                  <a:cubicBezTo>
                    <a:pt x="5925" y="3530"/>
                    <a:pt x="6093" y="3572"/>
                    <a:pt x="6261" y="3614"/>
                  </a:cubicBezTo>
                  <a:cubicBezTo>
                    <a:pt x="6766" y="3698"/>
                    <a:pt x="7270" y="3656"/>
                    <a:pt x="7774" y="3446"/>
                  </a:cubicBezTo>
                  <a:cubicBezTo>
                    <a:pt x="7774" y="3446"/>
                    <a:pt x="7774" y="3446"/>
                    <a:pt x="7774" y="3446"/>
                  </a:cubicBezTo>
                  <a:cubicBezTo>
                    <a:pt x="8825" y="3026"/>
                    <a:pt x="9497" y="1975"/>
                    <a:pt x="9371" y="798"/>
                  </a:cubicBezTo>
                  <a:cubicBezTo>
                    <a:pt x="9371" y="714"/>
                    <a:pt x="9371" y="630"/>
                    <a:pt x="9329" y="546"/>
                  </a:cubicBezTo>
                  <a:cubicBezTo>
                    <a:pt x="9329" y="378"/>
                    <a:pt x="9287" y="252"/>
                    <a:pt x="9245" y="84"/>
                  </a:cubicBezTo>
                  <a:cubicBezTo>
                    <a:pt x="9749" y="42"/>
                    <a:pt x="10296" y="0"/>
                    <a:pt x="10800" y="0"/>
                  </a:cubicBezTo>
                  <a:cubicBezTo>
                    <a:pt x="10800" y="0"/>
                    <a:pt x="10800" y="0"/>
                    <a:pt x="10800" y="0"/>
                  </a:cubicBezTo>
                  <a:cubicBezTo>
                    <a:pt x="11346" y="0"/>
                    <a:pt x="11851" y="42"/>
                    <a:pt x="12397" y="84"/>
                  </a:cubicBezTo>
                  <a:cubicBezTo>
                    <a:pt x="12145" y="714"/>
                    <a:pt x="12145" y="1429"/>
                    <a:pt x="12439" y="2017"/>
                  </a:cubicBezTo>
                  <a:cubicBezTo>
                    <a:pt x="12691" y="2689"/>
                    <a:pt x="13195" y="3194"/>
                    <a:pt x="13868" y="3446"/>
                  </a:cubicBezTo>
                  <a:cubicBezTo>
                    <a:pt x="14498" y="3740"/>
                    <a:pt x="15212" y="3740"/>
                    <a:pt x="15885" y="3446"/>
                  </a:cubicBezTo>
                  <a:cubicBezTo>
                    <a:pt x="15885" y="3446"/>
                    <a:pt x="15885" y="3446"/>
                    <a:pt x="15885" y="3446"/>
                  </a:cubicBezTo>
                  <a:cubicBezTo>
                    <a:pt x="16263" y="3320"/>
                    <a:pt x="16599" y="3068"/>
                    <a:pt x="16851" y="2732"/>
                  </a:cubicBezTo>
                  <a:cubicBezTo>
                    <a:pt x="17019" y="2563"/>
                    <a:pt x="17146" y="2353"/>
                    <a:pt x="17272" y="2101"/>
                  </a:cubicBezTo>
                  <a:cubicBezTo>
                    <a:pt x="17692" y="2437"/>
                    <a:pt x="18070" y="2774"/>
                    <a:pt x="18448" y="3152"/>
                  </a:cubicBezTo>
                  <a:cubicBezTo>
                    <a:pt x="18448" y="3152"/>
                    <a:pt x="18448" y="3152"/>
                    <a:pt x="18448" y="3152"/>
                  </a:cubicBezTo>
                  <a:cubicBezTo>
                    <a:pt x="18826" y="3530"/>
                    <a:pt x="19163" y="3908"/>
                    <a:pt x="19499" y="4370"/>
                  </a:cubicBezTo>
                  <a:cubicBezTo>
                    <a:pt x="18868" y="4623"/>
                    <a:pt x="18406" y="5127"/>
                    <a:pt x="18154" y="5757"/>
                  </a:cubicBezTo>
                  <a:cubicBezTo>
                    <a:pt x="17860" y="6388"/>
                    <a:pt x="17860" y="7102"/>
                    <a:pt x="18154" y="7774"/>
                  </a:cubicBezTo>
                  <a:cubicBezTo>
                    <a:pt x="18574" y="8825"/>
                    <a:pt x="19667" y="9455"/>
                    <a:pt x="20802" y="9371"/>
                  </a:cubicBezTo>
                  <a:cubicBezTo>
                    <a:pt x="21054" y="9371"/>
                    <a:pt x="21264" y="9287"/>
                    <a:pt x="21516" y="9203"/>
                  </a:cubicBezTo>
                  <a:cubicBezTo>
                    <a:pt x="21600" y="9749"/>
                    <a:pt x="21600" y="10254"/>
                    <a:pt x="21600" y="10800"/>
                  </a:cubicBezTo>
                  <a:cubicBezTo>
                    <a:pt x="21600" y="10800"/>
                    <a:pt x="21600" y="10800"/>
                    <a:pt x="21600" y="10800"/>
                  </a:cubicBezTo>
                  <a:cubicBezTo>
                    <a:pt x="21600" y="11346"/>
                    <a:pt x="21600" y="11851"/>
                    <a:pt x="21516" y="12355"/>
                  </a:cubicBezTo>
                  <a:cubicBezTo>
                    <a:pt x="20886" y="12145"/>
                    <a:pt x="20213" y="12145"/>
                    <a:pt x="19583" y="12397"/>
                  </a:cubicBezTo>
                  <a:cubicBezTo>
                    <a:pt x="18911" y="12691"/>
                    <a:pt x="18406" y="13195"/>
                    <a:pt x="18154" y="13826"/>
                  </a:cubicBezTo>
                  <a:cubicBezTo>
                    <a:pt x="17692" y="14876"/>
                    <a:pt x="17986" y="16095"/>
                    <a:pt x="18868" y="16851"/>
                  </a:cubicBezTo>
                  <a:cubicBezTo>
                    <a:pt x="19079" y="17019"/>
                    <a:pt x="19247" y="17146"/>
                    <a:pt x="19499" y="17230"/>
                  </a:cubicBezTo>
                  <a:cubicBezTo>
                    <a:pt x="19163" y="17650"/>
                    <a:pt x="18826" y="18070"/>
                    <a:pt x="18448" y="18448"/>
                  </a:cubicBezTo>
                  <a:cubicBezTo>
                    <a:pt x="18448" y="18448"/>
                    <a:pt x="18448" y="18448"/>
                    <a:pt x="18448" y="18448"/>
                  </a:cubicBezTo>
                  <a:cubicBezTo>
                    <a:pt x="18070" y="18826"/>
                    <a:pt x="17692" y="19163"/>
                    <a:pt x="17272" y="19457"/>
                  </a:cubicBezTo>
                  <a:cubicBezTo>
                    <a:pt x="16977" y="18868"/>
                    <a:pt x="16473" y="18406"/>
                    <a:pt x="15885" y="18154"/>
                  </a:cubicBezTo>
                  <a:close/>
                </a:path>
              </a:pathLst>
            </a:custGeom>
            <a:solidFill>
              <a:schemeClr val="bg1">
                <a:lumMod val="65000"/>
              </a:schemeClr>
            </a:solidFill>
            <a:ln w="57150" cap="flat">
              <a:noFill/>
              <a:prstDash val="solid"/>
              <a:round/>
            </a:ln>
            <a:effectLst/>
          </p:spPr>
          <p:txBody>
            <a:bodyPr wrap="square" lIns="34289" tIns="34289" rIns="34289" bIns="34289" numCol="1" anchor="t">
              <a:noAutofit/>
            </a:bodyPr>
            <a:lstStyle/>
            <a:p>
              <a:endParaRPr sz="1013"/>
            </a:p>
          </p:txBody>
        </p:sp>
        <p:sp>
          <p:nvSpPr>
            <p:cNvPr id="10" name="Shape 3420">
              <a:extLst>
                <a:ext uri="{FF2B5EF4-FFF2-40B4-BE49-F238E27FC236}">
                  <a16:creationId xmlns:a16="http://schemas.microsoft.com/office/drawing/2014/main" id="{DB2DA86F-58F2-4655-8F41-C49CDEB71272}"/>
                </a:ext>
              </a:extLst>
            </p:cNvPr>
            <p:cNvSpPr/>
            <p:nvPr/>
          </p:nvSpPr>
          <p:spPr>
            <a:xfrm>
              <a:off x="9408668" y="3570704"/>
              <a:ext cx="552208" cy="552208"/>
            </a:xfrm>
            <a:custGeom>
              <a:avLst/>
              <a:gdLst/>
              <a:ahLst/>
              <a:cxnLst>
                <a:cxn ang="0">
                  <a:pos x="wd2" y="hd2"/>
                </a:cxn>
                <a:cxn ang="5400000">
                  <a:pos x="wd2" y="hd2"/>
                </a:cxn>
                <a:cxn ang="10800000">
                  <a:pos x="wd2" y="hd2"/>
                </a:cxn>
                <a:cxn ang="16200000">
                  <a:pos x="wd2" y="hd2"/>
                </a:cxn>
              </a:cxnLst>
              <a:rect l="0" t="0" r="r" b="b"/>
              <a:pathLst>
                <a:path w="21600" h="21600" extrusionOk="0">
                  <a:moveTo>
                    <a:pt x="15885" y="18154"/>
                  </a:moveTo>
                  <a:cubicBezTo>
                    <a:pt x="15212" y="17860"/>
                    <a:pt x="14498" y="17860"/>
                    <a:pt x="13868" y="18154"/>
                  </a:cubicBezTo>
                  <a:cubicBezTo>
                    <a:pt x="12775" y="18574"/>
                    <a:pt x="12145" y="19625"/>
                    <a:pt x="12229" y="20760"/>
                  </a:cubicBezTo>
                  <a:cubicBezTo>
                    <a:pt x="12271" y="21012"/>
                    <a:pt x="12313" y="21264"/>
                    <a:pt x="12397" y="21474"/>
                  </a:cubicBezTo>
                  <a:cubicBezTo>
                    <a:pt x="11851" y="21558"/>
                    <a:pt x="11346" y="21600"/>
                    <a:pt x="10800" y="21600"/>
                  </a:cubicBezTo>
                  <a:cubicBezTo>
                    <a:pt x="10800" y="21600"/>
                    <a:pt x="10800" y="21600"/>
                    <a:pt x="10800" y="21600"/>
                  </a:cubicBezTo>
                  <a:cubicBezTo>
                    <a:pt x="10296" y="21600"/>
                    <a:pt x="9749" y="21558"/>
                    <a:pt x="9245" y="21474"/>
                  </a:cubicBezTo>
                  <a:cubicBezTo>
                    <a:pt x="9455" y="20844"/>
                    <a:pt x="9455" y="20171"/>
                    <a:pt x="9203" y="19541"/>
                  </a:cubicBezTo>
                  <a:cubicBezTo>
                    <a:pt x="8909" y="18911"/>
                    <a:pt x="8405" y="18406"/>
                    <a:pt x="7774" y="18154"/>
                  </a:cubicBezTo>
                  <a:cubicBezTo>
                    <a:pt x="7102" y="17860"/>
                    <a:pt x="6388" y="17860"/>
                    <a:pt x="5757" y="18154"/>
                  </a:cubicBezTo>
                  <a:cubicBezTo>
                    <a:pt x="5379" y="18280"/>
                    <a:pt x="5043" y="18532"/>
                    <a:pt x="4749" y="18868"/>
                  </a:cubicBezTo>
                  <a:cubicBezTo>
                    <a:pt x="4581" y="19037"/>
                    <a:pt x="4454" y="19247"/>
                    <a:pt x="4370" y="19457"/>
                  </a:cubicBezTo>
                  <a:cubicBezTo>
                    <a:pt x="3950" y="19163"/>
                    <a:pt x="3530" y="18826"/>
                    <a:pt x="3152" y="18448"/>
                  </a:cubicBezTo>
                  <a:cubicBezTo>
                    <a:pt x="3152" y="18448"/>
                    <a:pt x="3152" y="18448"/>
                    <a:pt x="3152" y="18448"/>
                  </a:cubicBezTo>
                  <a:cubicBezTo>
                    <a:pt x="2774" y="18070"/>
                    <a:pt x="2437" y="17650"/>
                    <a:pt x="2143" y="17230"/>
                  </a:cubicBezTo>
                  <a:cubicBezTo>
                    <a:pt x="2732" y="16977"/>
                    <a:pt x="3194" y="16473"/>
                    <a:pt x="3488" y="15843"/>
                  </a:cubicBezTo>
                  <a:cubicBezTo>
                    <a:pt x="3740" y="15212"/>
                    <a:pt x="3740" y="14498"/>
                    <a:pt x="3488" y="13826"/>
                  </a:cubicBezTo>
                  <a:cubicBezTo>
                    <a:pt x="3026" y="12775"/>
                    <a:pt x="1975" y="12145"/>
                    <a:pt x="840" y="12229"/>
                  </a:cubicBezTo>
                  <a:cubicBezTo>
                    <a:pt x="588" y="12229"/>
                    <a:pt x="336" y="12271"/>
                    <a:pt x="126" y="12355"/>
                  </a:cubicBezTo>
                  <a:cubicBezTo>
                    <a:pt x="42" y="11851"/>
                    <a:pt x="0" y="11346"/>
                    <a:pt x="0" y="10800"/>
                  </a:cubicBezTo>
                  <a:cubicBezTo>
                    <a:pt x="0" y="10800"/>
                    <a:pt x="0" y="10800"/>
                    <a:pt x="0" y="10800"/>
                  </a:cubicBezTo>
                  <a:cubicBezTo>
                    <a:pt x="0" y="10254"/>
                    <a:pt x="42" y="9749"/>
                    <a:pt x="126" y="9203"/>
                  </a:cubicBezTo>
                  <a:cubicBezTo>
                    <a:pt x="756" y="9455"/>
                    <a:pt x="1429" y="9455"/>
                    <a:pt x="2059" y="9203"/>
                  </a:cubicBezTo>
                  <a:cubicBezTo>
                    <a:pt x="2689" y="8909"/>
                    <a:pt x="3194" y="8405"/>
                    <a:pt x="3488" y="7774"/>
                  </a:cubicBezTo>
                  <a:cubicBezTo>
                    <a:pt x="3908" y="6682"/>
                    <a:pt x="3614" y="5505"/>
                    <a:pt x="2732" y="4749"/>
                  </a:cubicBezTo>
                  <a:cubicBezTo>
                    <a:pt x="2563" y="4581"/>
                    <a:pt x="2353" y="4454"/>
                    <a:pt x="2143" y="4370"/>
                  </a:cubicBezTo>
                  <a:cubicBezTo>
                    <a:pt x="2437" y="3908"/>
                    <a:pt x="2774" y="3530"/>
                    <a:pt x="3152" y="3152"/>
                  </a:cubicBezTo>
                  <a:cubicBezTo>
                    <a:pt x="3152" y="3152"/>
                    <a:pt x="3152" y="3152"/>
                    <a:pt x="3152" y="3152"/>
                  </a:cubicBezTo>
                  <a:cubicBezTo>
                    <a:pt x="3530" y="2774"/>
                    <a:pt x="3950" y="2437"/>
                    <a:pt x="4370" y="2101"/>
                  </a:cubicBezTo>
                  <a:cubicBezTo>
                    <a:pt x="4623" y="2732"/>
                    <a:pt x="5127" y="3194"/>
                    <a:pt x="5757" y="3446"/>
                  </a:cubicBezTo>
                  <a:cubicBezTo>
                    <a:pt x="5925" y="3530"/>
                    <a:pt x="6093" y="3572"/>
                    <a:pt x="6261" y="3614"/>
                  </a:cubicBezTo>
                  <a:cubicBezTo>
                    <a:pt x="6766" y="3698"/>
                    <a:pt x="7270" y="3656"/>
                    <a:pt x="7774" y="3446"/>
                  </a:cubicBezTo>
                  <a:cubicBezTo>
                    <a:pt x="7774" y="3446"/>
                    <a:pt x="7774" y="3446"/>
                    <a:pt x="7774" y="3446"/>
                  </a:cubicBezTo>
                  <a:cubicBezTo>
                    <a:pt x="8825" y="3026"/>
                    <a:pt x="9497" y="1975"/>
                    <a:pt x="9371" y="798"/>
                  </a:cubicBezTo>
                  <a:cubicBezTo>
                    <a:pt x="9371" y="714"/>
                    <a:pt x="9371" y="630"/>
                    <a:pt x="9329" y="546"/>
                  </a:cubicBezTo>
                  <a:cubicBezTo>
                    <a:pt x="9329" y="378"/>
                    <a:pt x="9287" y="252"/>
                    <a:pt x="9245" y="84"/>
                  </a:cubicBezTo>
                  <a:cubicBezTo>
                    <a:pt x="9749" y="42"/>
                    <a:pt x="10296" y="0"/>
                    <a:pt x="10800" y="0"/>
                  </a:cubicBezTo>
                  <a:cubicBezTo>
                    <a:pt x="10800" y="0"/>
                    <a:pt x="10800" y="0"/>
                    <a:pt x="10800" y="0"/>
                  </a:cubicBezTo>
                  <a:cubicBezTo>
                    <a:pt x="11346" y="0"/>
                    <a:pt x="11851" y="42"/>
                    <a:pt x="12397" y="84"/>
                  </a:cubicBezTo>
                  <a:cubicBezTo>
                    <a:pt x="12145" y="714"/>
                    <a:pt x="12145" y="1429"/>
                    <a:pt x="12439" y="2017"/>
                  </a:cubicBezTo>
                  <a:cubicBezTo>
                    <a:pt x="12691" y="2689"/>
                    <a:pt x="13195" y="3194"/>
                    <a:pt x="13868" y="3446"/>
                  </a:cubicBezTo>
                  <a:cubicBezTo>
                    <a:pt x="14498" y="3740"/>
                    <a:pt x="15212" y="3740"/>
                    <a:pt x="15885" y="3446"/>
                  </a:cubicBezTo>
                  <a:cubicBezTo>
                    <a:pt x="15885" y="3446"/>
                    <a:pt x="15885" y="3446"/>
                    <a:pt x="15885" y="3446"/>
                  </a:cubicBezTo>
                  <a:cubicBezTo>
                    <a:pt x="16263" y="3320"/>
                    <a:pt x="16599" y="3068"/>
                    <a:pt x="16851" y="2732"/>
                  </a:cubicBezTo>
                  <a:cubicBezTo>
                    <a:pt x="17019" y="2563"/>
                    <a:pt x="17146" y="2353"/>
                    <a:pt x="17272" y="2101"/>
                  </a:cubicBezTo>
                  <a:cubicBezTo>
                    <a:pt x="17692" y="2437"/>
                    <a:pt x="18070" y="2774"/>
                    <a:pt x="18448" y="3152"/>
                  </a:cubicBezTo>
                  <a:cubicBezTo>
                    <a:pt x="18448" y="3152"/>
                    <a:pt x="18448" y="3152"/>
                    <a:pt x="18448" y="3152"/>
                  </a:cubicBezTo>
                  <a:cubicBezTo>
                    <a:pt x="18826" y="3530"/>
                    <a:pt x="19163" y="3908"/>
                    <a:pt x="19499" y="4370"/>
                  </a:cubicBezTo>
                  <a:cubicBezTo>
                    <a:pt x="18868" y="4623"/>
                    <a:pt x="18406" y="5127"/>
                    <a:pt x="18154" y="5757"/>
                  </a:cubicBezTo>
                  <a:cubicBezTo>
                    <a:pt x="17860" y="6388"/>
                    <a:pt x="17860" y="7102"/>
                    <a:pt x="18154" y="7774"/>
                  </a:cubicBezTo>
                  <a:cubicBezTo>
                    <a:pt x="18574" y="8825"/>
                    <a:pt x="19667" y="9455"/>
                    <a:pt x="20802" y="9371"/>
                  </a:cubicBezTo>
                  <a:cubicBezTo>
                    <a:pt x="21054" y="9371"/>
                    <a:pt x="21264" y="9287"/>
                    <a:pt x="21516" y="9203"/>
                  </a:cubicBezTo>
                  <a:cubicBezTo>
                    <a:pt x="21600" y="9749"/>
                    <a:pt x="21600" y="10254"/>
                    <a:pt x="21600" y="10800"/>
                  </a:cubicBezTo>
                  <a:cubicBezTo>
                    <a:pt x="21600" y="10800"/>
                    <a:pt x="21600" y="10800"/>
                    <a:pt x="21600" y="10800"/>
                  </a:cubicBezTo>
                  <a:cubicBezTo>
                    <a:pt x="21600" y="11346"/>
                    <a:pt x="21600" y="11851"/>
                    <a:pt x="21516" y="12355"/>
                  </a:cubicBezTo>
                  <a:cubicBezTo>
                    <a:pt x="20886" y="12145"/>
                    <a:pt x="20213" y="12145"/>
                    <a:pt x="19583" y="12397"/>
                  </a:cubicBezTo>
                  <a:cubicBezTo>
                    <a:pt x="18911" y="12691"/>
                    <a:pt x="18406" y="13195"/>
                    <a:pt x="18154" y="13826"/>
                  </a:cubicBezTo>
                  <a:cubicBezTo>
                    <a:pt x="17692" y="14876"/>
                    <a:pt x="17986" y="16095"/>
                    <a:pt x="18868" y="16851"/>
                  </a:cubicBezTo>
                  <a:cubicBezTo>
                    <a:pt x="19079" y="17019"/>
                    <a:pt x="19247" y="17146"/>
                    <a:pt x="19499" y="17230"/>
                  </a:cubicBezTo>
                  <a:cubicBezTo>
                    <a:pt x="19163" y="17650"/>
                    <a:pt x="18826" y="18070"/>
                    <a:pt x="18448" y="18448"/>
                  </a:cubicBezTo>
                  <a:cubicBezTo>
                    <a:pt x="18448" y="18448"/>
                    <a:pt x="18448" y="18448"/>
                    <a:pt x="18448" y="18448"/>
                  </a:cubicBezTo>
                  <a:cubicBezTo>
                    <a:pt x="18070" y="18826"/>
                    <a:pt x="17692" y="19163"/>
                    <a:pt x="17272" y="19457"/>
                  </a:cubicBezTo>
                  <a:cubicBezTo>
                    <a:pt x="16977" y="18868"/>
                    <a:pt x="16473" y="18406"/>
                    <a:pt x="15885" y="18154"/>
                  </a:cubicBezTo>
                  <a:close/>
                </a:path>
              </a:pathLst>
            </a:custGeom>
            <a:solidFill>
              <a:schemeClr val="bg1">
                <a:lumMod val="75000"/>
              </a:schemeClr>
            </a:solidFill>
            <a:ln w="57150" cap="flat">
              <a:noFill/>
              <a:prstDash val="solid"/>
              <a:round/>
            </a:ln>
            <a:effectLst/>
          </p:spPr>
          <p:txBody>
            <a:bodyPr wrap="square" lIns="34289" tIns="34289" rIns="34289" bIns="34289" numCol="1" anchor="t">
              <a:noAutofit/>
            </a:bodyPr>
            <a:lstStyle/>
            <a:p>
              <a:endParaRPr sz="1013"/>
            </a:p>
          </p:txBody>
        </p:sp>
        <p:sp>
          <p:nvSpPr>
            <p:cNvPr id="11" name="Freeform 195">
              <a:extLst>
                <a:ext uri="{FF2B5EF4-FFF2-40B4-BE49-F238E27FC236}">
                  <a16:creationId xmlns:a16="http://schemas.microsoft.com/office/drawing/2014/main" id="{B2ADA2E8-A703-482B-AC44-4DAA11A2535E}"/>
                </a:ext>
              </a:extLst>
            </p:cNvPr>
            <p:cNvSpPr>
              <a:spLocks noEditPoints="1"/>
            </p:cNvSpPr>
            <p:nvPr/>
          </p:nvSpPr>
          <p:spPr bwMode="auto">
            <a:xfrm>
              <a:off x="9472845" y="2245380"/>
              <a:ext cx="423853" cy="425242"/>
            </a:xfrm>
            <a:custGeom>
              <a:avLst/>
              <a:gdLst>
                <a:gd name="T0" fmla="*/ 130 w 305"/>
                <a:gd name="T1" fmla="*/ 71 h 306"/>
                <a:gd name="T2" fmla="*/ 92 w 305"/>
                <a:gd name="T3" fmla="*/ 92 h 306"/>
                <a:gd name="T4" fmla="*/ 70 w 305"/>
                <a:gd name="T5" fmla="*/ 130 h 306"/>
                <a:gd name="T6" fmla="*/ 70 w 305"/>
                <a:gd name="T7" fmla="*/ 175 h 306"/>
                <a:gd name="T8" fmla="*/ 92 w 305"/>
                <a:gd name="T9" fmla="*/ 213 h 306"/>
                <a:gd name="T10" fmla="*/ 130 w 305"/>
                <a:gd name="T11" fmla="*/ 236 h 306"/>
                <a:gd name="T12" fmla="*/ 176 w 305"/>
                <a:gd name="T13" fmla="*/ 236 h 306"/>
                <a:gd name="T14" fmla="*/ 214 w 305"/>
                <a:gd name="T15" fmla="*/ 213 h 306"/>
                <a:gd name="T16" fmla="*/ 236 w 305"/>
                <a:gd name="T17" fmla="*/ 175 h 306"/>
                <a:gd name="T18" fmla="*/ 236 w 305"/>
                <a:gd name="T19" fmla="*/ 130 h 306"/>
                <a:gd name="T20" fmla="*/ 214 w 305"/>
                <a:gd name="T21" fmla="*/ 92 h 306"/>
                <a:gd name="T22" fmla="*/ 176 w 305"/>
                <a:gd name="T23" fmla="*/ 71 h 306"/>
                <a:gd name="T24" fmla="*/ 134 w 305"/>
                <a:gd name="T25" fmla="*/ 0 h 306"/>
                <a:gd name="T26" fmla="*/ 172 w 305"/>
                <a:gd name="T27" fmla="*/ 30 h 306"/>
                <a:gd name="T28" fmla="*/ 212 w 305"/>
                <a:gd name="T29" fmla="*/ 12 h 306"/>
                <a:gd name="T30" fmla="*/ 231 w 305"/>
                <a:gd name="T31" fmla="*/ 56 h 306"/>
                <a:gd name="T32" fmla="*/ 249 w 305"/>
                <a:gd name="T33" fmla="*/ 75 h 306"/>
                <a:gd name="T34" fmla="*/ 295 w 305"/>
                <a:gd name="T35" fmla="*/ 93 h 306"/>
                <a:gd name="T36" fmla="*/ 275 w 305"/>
                <a:gd name="T37" fmla="*/ 133 h 306"/>
                <a:gd name="T38" fmla="*/ 305 w 305"/>
                <a:gd name="T39" fmla="*/ 171 h 306"/>
                <a:gd name="T40" fmla="*/ 269 w 305"/>
                <a:gd name="T41" fmla="*/ 198 h 306"/>
                <a:gd name="T42" fmla="*/ 275 w 305"/>
                <a:gd name="T43" fmla="*/ 246 h 306"/>
                <a:gd name="T44" fmla="*/ 240 w 305"/>
                <a:gd name="T45" fmla="*/ 241 h 306"/>
                <a:gd name="T46" fmla="*/ 245 w 305"/>
                <a:gd name="T47" fmla="*/ 276 h 306"/>
                <a:gd name="T48" fmla="*/ 198 w 305"/>
                <a:gd name="T49" fmla="*/ 268 h 306"/>
                <a:gd name="T50" fmla="*/ 172 w 305"/>
                <a:gd name="T51" fmla="*/ 306 h 306"/>
                <a:gd name="T52" fmla="*/ 134 w 305"/>
                <a:gd name="T53" fmla="*/ 275 h 306"/>
                <a:gd name="T54" fmla="*/ 93 w 305"/>
                <a:gd name="T55" fmla="*/ 295 h 306"/>
                <a:gd name="T56" fmla="*/ 75 w 305"/>
                <a:gd name="T57" fmla="*/ 250 h 306"/>
                <a:gd name="T58" fmla="*/ 56 w 305"/>
                <a:gd name="T59" fmla="*/ 230 h 306"/>
                <a:gd name="T60" fmla="*/ 11 w 305"/>
                <a:gd name="T61" fmla="*/ 213 h 306"/>
                <a:gd name="T62" fmla="*/ 30 w 305"/>
                <a:gd name="T63" fmla="*/ 171 h 306"/>
                <a:gd name="T64" fmla="*/ 0 w 305"/>
                <a:gd name="T65" fmla="*/ 133 h 306"/>
                <a:gd name="T66" fmla="*/ 37 w 305"/>
                <a:gd name="T67" fmla="*/ 109 h 306"/>
                <a:gd name="T68" fmla="*/ 30 w 305"/>
                <a:gd name="T69" fmla="*/ 60 h 306"/>
                <a:gd name="T70" fmla="*/ 64 w 305"/>
                <a:gd name="T71" fmla="*/ 65 h 306"/>
                <a:gd name="T72" fmla="*/ 59 w 305"/>
                <a:gd name="T73" fmla="*/ 30 h 306"/>
                <a:gd name="T74" fmla="*/ 107 w 305"/>
                <a:gd name="T75" fmla="*/ 38 h 306"/>
                <a:gd name="T76" fmla="*/ 134 w 305"/>
                <a:gd name="T77" fmla="*/ 0 h 3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05" h="306">
                  <a:moveTo>
                    <a:pt x="152" y="67"/>
                  </a:moveTo>
                  <a:lnTo>
                    <a:pt x="130" y="71"/>
                  </a:lnTo>
                  <a:lnTo>
                    <a:pt x="109" y="78"/>
                  </a:lnTo>
                  <a:lnTo>
                    <a:pt x="92" y="92"/>
                  </a:lnTo>
                  <a:lnTo>
                    <a:pt x="79" y="110"/>
                  </a:lnTo>
                  <a:lnTo>
                    <a:pt x="70" y="130"/>
                  </a:lnTo>
                  <a:lnTo>
                    <a:pt x="67" y="153"/>
                  </a:lnTo>
                  <a:lnTo>
                    <a:pt x="70" y="175"/>
                  </a:lnTo>
                  <a:lnTo>
                    <a:pt x="79" y="196"/>
                  </a:lnTo>
                  <a:lnTo>
                    <a:pt x="92" y="213"/>
                  </a:lnTo>
                  <a:lnTo>
                    <a:pt x="109" y="228"/>
                  </a:lnTo>
                  <a:lnTo>
                    <a:pt x="130" y="236"/>
                  </a:lnTo>
                  <a:lnTo>
                    <a:pt x="152" y="240"/>
                  </a:lnTo>
                  <a:lnTo>
                    <a:pt x="176" y="236"/>
                  </a:lnTo>
                  <a:lnTo>
                    <a:pt x="197" y="228"/>
                  </a:lnTo>
                  <a:lnTo>
                    <a:pt x="214" y="213"/>
                  </a:lnTo>
                  <a:lnTo>
                    <a:pt x="227" y="196"/>
                  </a:lnTo>
                  <a:lnTo>
                    <a:pt x="236" y="175"/>
                  </a:lnTo>
                  <a:lnTo>
                    <a:pt x="238" y="153"/>
                  </a:lnTo>
                  <a:lnTo>
                    <a:pt x="236" y="130"/>
                  </a:lnTo>
                  <a:lnTo>
                    <a:pt x="227" y="110"/>
                  </a:lnTo>
                  <a:lnTo>
                    <a:pt x="214" y="92"/>
                  </a:lnTo>
                  <a:lnTo>
                    <a:pt x="197" y="78"/>
                  </a:lnTo>
                  <a:lnTo>
                    <a:pt x="176" y="71"/>
                  </a:lnTo>
                  <a:lnTo>
                    <a:pt x="152" y="67"/>
                  </a:lnTo>
                  <a:close/>
                  <a:moveTo>
                    <a:pt x="134" y="0"/>
                  </a:moveTo>
                  <a:lnTo>
                    <a:pt x="172" y="0"/>
                  </a:lnTo>
                  <a:lnTo>
                    <a:pt x="172" y="30"/>
                  </a:lnTo>
                  <a:lnTo>
                    <a:pt x="198" y="38"/>
                  </a:lnTo>
                  <a:lnTo>
                    <a:pt x="212" y="12"/>
                  </a:lnTo>
                  <a:lnTo>
                    <a:pt x="245" y="30"/>
                  </a:lnTo>
                  <a:lnTo>
                    <a:pt x="231" y="56"/>
                  </a:lnTo>
                  <a:lnTo>
                    <a:pt x="240" y="65"/>
                  </a:lnTo>
                  <a:lnTo>
                    <a:pt x="249" y="75"/>
                  </a:lnTo>
                  <a:lnTo>
                    <a:pt x="275" y="60"/>
                  </a:lnTo>
                  <a:lnTo>
                    <a:pt x="295" y="93"/>
                  </a:lnTo>
                  <a:lnTo>
                    <a:pt x="269" y="109"/>
                  </a:lnTo>
                  <a:lnTo>
                    <a:pt x="275" y="133"/>
                  </a:lnTo>
                  <a:lnTo>
                    <a:pt x="305" y="133"/>
                  </a:lnTo>
                  <a:lnTo>
                    <a:pt x="305" y="171"/>
                  </a:lnTo>
                  <a:lnTo>
                    <a:pt x="275" y="171"/>
                  </a:lnTo>
                  <a:lnTo>
                    <a:pt x="269" y="198"/>
                  </a:lnTo>
                  <a:lnTo>
                    <a:pt x="295" y="213"/>
                  </a:lnTo>
                  <a:lnTo>
                    <a:pt x="275" y="246"/>
                  </a:lnTo>
                  <a:lnTo>
                    <a:pt x="249" y="230"/>
                  </a:lnTo>
                  <a:lnTo>
                    <a:pt x="240" y="241"/>
                  </a:lnTo>
                  <a:lnTo>
                    <a:pt x="231" y="250"/>
                  </a:lnTo>
                  <a:lnTo>
                    <a:pt x="245" y="276"/>
                  </a:lnTo>
                  <a:lnTo>
                    <a:pt x="212" y="295"/>
                  </a:lnTo>
                  <a:lnTo>
                    <a:pt x="198" y="268"/>
                  </a:lnTo>
                  <a:lnTo>
                    <a:pt x="172" y="275"/>
                  </a:lnTo>
                  <a:lnTo>
                    <a:pt x="172" y="306"/>
                  </a:lnTo>
                  <a:lnTo>
                    <a:pt x="134" y="306"/>
                  </a:lnTo>
                  <a:lnTo>
                    <a:pt x="134" y="275"/>
                  </a:lnTo>
                  <a:lnTo>
                    <a:pt x="107" y="268"/>
                  </a:lnTo>
                  <a:lnTo>
                    <a:pt x="93" y="295"/>
                  </a:lnTo>
                  <a:lnTo>
                    <a:pt x="59" y="276"/>
                  </a:lnTo>
                  <a:lnTo>
                    <a:pt x="75" y="250"/>
                  </a:lnTo>
                  <a:lnTo>
                    <a:pt x="64" y="241"/>
                  </a:lnTo>
                  <a:lnTo>
                    <a:pt x="56" y="230"/>
                  </a:lnTo>
                  <a:lnTo>
                    <a:pt x="30" y="246"/>
                  </a:lnTo>
                  <a:lnTo>
                    <a:pt x="11" y="213"/>
                  </a:lnTo>
                  <a:lnTo>
                    <a:pt x="37" y="198"/>
                  </a:lnTo>
                  <a:lnTo>
                    <a:pt x="30" y="171"/>
                  </a:lnTo>
                  <a:lnTo>
                    <a:pt x="0" y="171"/>
                  </a:lnTo>
                  <a:lnTo>
                    <a:pt x="0" y="133"/>
                  </a:lnTo>
                  <a:lnTo>
                    <a:pt x="30" y="133"/>
                  </a:lnTo>
                  <a:lnTo>
                    <a:pt x="37" y="109"/>
                  </a:lnTo>
                  <a:lnTo>
                    <a:pt x="11" y="93"/>
                  </a:lnTo>
                  <a:lnTo>
                    <a:pt x="30" y="60"/>
                  </a:lnTo>
                  <a:lnTo>
                    <a:pt x="56" y="75"/>
                  </a:lnTo>
                  <a:lnTo>
                    <a:pt x="64" y="65"/>
                  </a:lnTo>
                  <a:lnTo>
                    <a:pt x="75" y="56"/>
                  </a:lnTo>
                  <a:lnTo>
                    <a:pt x="59" y="30"/>
                  </a:lnTo>
                  <a:lnTo>
                    <a:pt x="93" y="12"/>
                  </a:lnTo>
                  <a:lnTo>
                    <a:pt x="107" y="38"/>
                  </a:lnTo>
                  <a:lnTo>
                    <a:pt x="134" y="30"/>
                  </a:lnTo>
                  <a:lnTo>
                    <a:pt x="134" y="0"/>
                  </a:lnTo>
                  <a:close/>
                </a:path>
              </a:pathLst>
            </a:custGeom>
            <a:solidFill>
              <a:schemeClr val="accent6"/>
            </a:solidFill>
            <a:ln w="0">
              <a:noFill/>
              <a:prstDash val="solid"/>
              <a:round/>
              <a:headEnd/>
              <a:tailEnd/>
            </a:ln>
          </p:spPr>
          <p:txBody>
            <a:bodyPr vert="horz" wrap="square" lIns="68580" tIns="34290" rIns="68580" bIns="34290" numCol="1" anchor="t" anchorCtr="0" compatLnSpc="1">
              <a:prstTxWarp prst="textNoShape">
                <a:avLst/>
              </a:prstTxWarp>
            </a:bodyPr>
            <a:lstStyle/>
            <a:p>
              <a:endParaRPr lang="en-US" sz="1013"/>
            </a:p>
          </p:txBody>
        </p:sp>
        <p:sp>
          <p:nvSpPr>
            <p:cNvPr id="12" name="Freeform 39">
              <a:extLst>
                <a:ext uri="{FF2B5EF4-FFF2-40B4-BE49-F238E27FC236}">
                  <a16:creationId xmlns:a16="http://schemas.microsoft.com/office/drawing/2014/main" id="{3138F911-62A3-4AC8-828E-DDA80339CB6C}"/>
                </a:ext>
              </a:extLst>
            </p:cNvPr>
            <p:cNvSpPr>
              <a:spLocks noEditPoints="1"/>
            </p:cNvSpPr>
            <p:nvPr/>
          </p:nvSpPr>
          <p:spPr bwMode="auto">
            <a:xfrm>
              <a:off x="7422979" y="1169343"/>
              <a:ext cx="1637583" cy="1638690"/>
            </a:xfrm>
            <a:custGeom>
              <a:avLst/>
              <a:gdLst>
                <a:gd name="T0" fmla="*/ 687 w 1480"/>
                <a:gd name="T1" fmla="*/ 411 h 1481"/>
                <a:gd name="T2" fmla="*/ 595 w 1480"/>
                <a:gd name="T3" fmla="*/ 439 h 1481"/>
                <a:gd name="T4" fmla="*/ 518 w 1480"/>
                <a:gd name="T5" fmla="*/ 490 h 1481"/>
                <a:gd name="T6" fmla="*/ 456 w 1480"/>
                <a:gd name="T7" fmla="*/ 559 h 1481"/>
                <a:gd name="T8" fmla="*/ 417 w 1480"/>
                <a:gd name="T9" fmla="*/ 644 h 1481"/>
                <a:gd name="T10" fmla="*/ 403 w 1480"/>
                <a:gd name="T11" fmla="*/ 740 h 1481"/>
                <a:gd name="T12" fmla="*/ 417 w 1480"/>
                <a:gd name="T13" fmla="*/ 837 h 1481"/>
                <a:gd name="T14" fmla="*/ 456 w 1480"/>
                <a:gd name="T15" fmla="*/ 920 h 1481"/>
                <a:gd name="T16" fmla="*/ 518 w 1480"/>
                <a:gd name="T17" fmla="*/ 991 h 1481"/>
                <a:gd name="T18" fmla="*/ 595 w 1480"/>
                <a:gd name="T19" fmla="*/ 1042 h 1481"/>
                <a:gd name="T20" fmla="*/ 687 w 1480"/>
                <a:gd name="T21" fmla="*/ 1068 h 1481"/>
                <a:gd name="T22" fmla="*/ 785 w 1480"/>
                <a:gd name="T23" fmla="*/ 1068 h 1481"/>
                <a:gd name="T24" fmla="*/ 875 w 1480"/>
                <a:gd name="T25" fmla="*/ 1042 h 1481"/>
                <a:gd name="T26" fmla="*/ 954 w 1480"/>
                <a:gd name="T27" fmla="*/ 991 h 1481"/>
                <a:gd name="T28" fmla="*/ 1014 w 1480"/>
                <a:gd name="T29" fmla="*/ 920 h 1481"/>
                <a:gd name="T30" fmla="*/ 1053 w 1480"/>
                <a:gd name="T31" fmla="*/ 837 h 1481"/>
                <a:gd name="T32" fmla="*/ 1068 w 1480"/>
                <a:gd name="T33" fmla="*/ 740 h 1481"/>
                <a:gd name="T34" fmla="*/ 1053 w 1480"/>
                <a:gd name="T35" fmla="*/ 644 h 1481"/>
                <a:gd name="T36" fmla="*/ 1014 w 1480"/>
                <a:gd name="T37" fmla="*/ 559 h 1481"/>
                <a:gd name="T38" fmla="*/ 954 w 1480"/>
                <a:gd name="T39" fmla="*/ 490 h 1481"/>
                <a:gd name="T40" fmla="*/ 875 w 1480"/>
                <a:gd name="T41" fmla="*/ 439 h 1481"/>
                <a:gd name="T42" fmla="*/ 785 w 1480"/>
                <a:gd name="T43" fmla="*/ 411 h 1481"/>
                <a:gd name="T44" fmla="*/ 576 w 1480"/>
                <a:gd name="T45" fmla="*/ 0 h 1481"/>
                <a:gd name="T46" fmla="*/ 896 w 1480"/>
                <a:gd name="T47" fmla="*/ 207 h 1481"/>
                <a:gd name="T48" fmla="*/ 998 w 1480"/>
                <a:gd name="T49" fmla="*/ 249 h 1481"/>
                <a:gd name="T50" fmla="*/ 1146 w 1480"/>
                <a:gd name="T51" fmla="*/ 101 h 1481"/>
                <a:gd name="T52" fmla="*/ 1357 w 1480"/>
                <a:gd name="T53" fmla="*/ 310 h 1481"/>
                <a:gd name="T54" fmla="*/ 1357 w 1480"/>
                <a:gd name="T55" fmla="*/ 344 h 1481"/>
                <a:gd name="T56" fmla="*/ 1251 w 1480"/>
                <a:gd name="T57" fmla="*/ 528 h 1481"/>
                <a:gd name="T58" fmla="*/ 1480 w 1480"/>
                <a:gd name="T59" fmla="*/ 584 h 1481"/>
                <a:gd name="T60" fmla="*/ 1457 w 1480"/>
                <a:gd name="T61" fmla="*/ 905 h 1481"/>
                <a:gd name="T62" fmla="*/ 1268 w 1480"/>
                <a:gd name="T63" fmla="*/ 905 h 1481"/>
                <a:gd name="T64" fmla="*/ 1225 w 1480"/>
                <a:gd name="T65" fmla="*/ 1004 h 1481"/>
                <a:gd name="T66" fmla="*/ 1374 w 1480"/>
                <a:gd name="T67" fmla="*/ 1153 h 1481"/>
                <a:gd name="T68" fmla="*/ 1146 w 1480"/>
                <a:gd name="T69" fmla="*/ 1380 h 1481"/>
                <a:gd name="T70" fmla="*/ 998 w 1480"/>
                <a:gd name="T71" fmla="*/ 1231 h 1481"/>
                <a:gd name="T72" fmla="*/ 904 w 1480"/>
                <a:gd name="T73" fmla="*/ 1271 h 1481"/>
                <a:gd name="T74" fmla="*/ 583 w 1480"/>
                <a:gd name="T75" fmla="*/ 1481 h 1481"/>
                <a:gd name="T76" fmla="*/ 530 w 1480"/>
                <a:gd name="T77" fmla="*/ 1257 h 1481"/>
                <a:gd name="T78" fmla="*/ 349 w 1480"/>
                <a:gd name="T79" fmla="*/ 1363 h 1481"/>
                <a:gd name="T80" fmla="*/ 315 w 1480"/>
                <a:gd name="T81" fmla="*/ 1363 h 1481"/>
                <a:gd name="T82" fmla="*/ 106 w 1480"/>
                <a:gd name="T83" fmla="*/ 1153 h 1481"/>
                <a:gd name="T84" fmla="*/ 248 w 1480"/>
                <a:gd name="T85" fmla="*/ 1009 h 1481"/>
                <a:gd name="T86" fmla="*/ 201 w 1480"/>
                <a:gd name="T87" fmla="*/ 897 h 1481"/>
                <a:gd name="T88" fmla="*/ 0 w 1480"/>
                <a:gd name="T89" fmla="*/ 576 h 1481"/>
                <a:gd name="T90" fmla="*/ 223 w 1480"/>
                <a:gd name="T91" fmla="*/ 522 h 1481"/>
                <a:gd name="T92" fmla="*/ 106 w 1480"/>
                <a:gd name="T93" fmla="*/ 327 h 1481"/>
                <a:gd name="T94" fmla="*/ 315 w 1480"/>
                <a:gd name="T95" fmla="*/ 117 h 1481"/>
                <a:gd name="T96" fmla="*/ 349 w 1480"/>
                <a:gd name="T97" fmla="*/ 117 h 1481"/>
                <a:gd name="T98" fmla="*/ 526 w 1480"/>
                <a:gd name="T99" fmla="*/ 224 h 1481"/>
                <a:gd name="T100" fmla="*/ 576 w 1480"/>
                <a:gd name="T101" fmla="*/ 0 h 14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480" h="1481">
                  <a:moveTo>
                    <a:pt x="735" y="407"/>
                  </a:moveTo>
                  <a:lnTo>
                    <a:pt x="687" y="411"/>
                  </a:lnTo>
                  <a:lnTo>
                    <a:pt x="640" y="422"/>
                  </a:lnTo>
                  <a:lnTo>
                    <a:pt x="595" y="439"/>
                  </a:lnTo>
                  <a:lnTo>
                    <a:pt x="555" y="461"/>
                  </a:lnTo>
                  <a:lnTo>
                    <a:pt x="518" y="490"/>
                  </a:lnTo>
                  <a:lnTo>
                    <a:pt x="485" y="522"/>
                  </a:lnTo>
                  <a:lnTo>
                    <a:pt x="456" y="559"/>
                  </a:lnTo>
                  <a:lnTo>
                    <a:pt x="434" y="600"/>
                  </a:lnTo>
                  <a:lnTo>
                    <a:pt x="417" y="644"/>
                  </a:lnTo>
                  <a:lnTo>
                    <a:pt x="407" y="691"/>
                  </a:lnTo>
                  <a:lnTo>
                    <a:pt x="403" y="740"/>
                  </a:lnTo>
                  <a:lnTo>
                    <a:pt x="407" y="789"/>
                  </a:lnTo>
                  <a:lnTo>
                    <a:pt x="417" y="837"/>
                  </a:lnTo>
                  <a:lnTo>
                    <a:pt x="434" y="880"/>
                  </a:lnTo>
                  <a:lnTo>
                    <a:pt x="456" y="920"/>
                  </a:lnTo>
                  <a:lnTo>
                    <a:pt x="485" y="958"/>
                  </a:lnTo>
                  <a:lnTo>
                    <a:pt x="518" y="991"/>
                  </a:lnTo>
                  <a:lnTo>
                    <a:pt x="555" y="1019"/>
                  </a:lnTo>
                  <a:lnTo>
                    <a:pt x="595" y="1042"/>
                  </a:lnTo>
                  <a:lnTo>
                    <a:pt x="640" y="1058"/>
                  </a:lnTo>
                  <a:lnTo>
                    <a:pt x="687" y="1068"/>
                  </a:lnTo>
                  <a:lnTo>
                    <a:pt x="735" y="1072"/>
                  </a:lnTo>
                  <a:lnTo>
                    <a:pt x="785" y="1068"/>
                  </a:lnTo>
                  <a:lnTo>
                    <a:pt x="831" y="1058"/>
                  </a:lnTo>
                  <a:lnTo>
                    <a:pt x="875" y="1042"/>
                  </a:lnTo>
                  <a:lnTo>
                    <a:pt x="916" y="1019"/>
                  </a:lnTo>
                  <a:lnTo>
                    <a:pt x="954" y="991"/>
                  </a:lnTo>
                  <a:lnTo>
                    <a:pt x="987" y="958"/>
                  </a:lnTo>
                  <a:lnTo>
                    <a:pt x="1014" y="920"/>
                  </a:lnTo>
                  <a:lnTo>
                    <a:pt x="1038" y="880"/>
                  </a:lnTo>
                  <a:lnTo>
                    <a:pt x="1053" y="837"/>
                  </a:lnTo>
                  <a:lnTo>
                    <a:pt x="1064" y="789"/>
                  </a:lnTo>
                  <a:lnTo>
                    <a:pt x="1068" y="740"/>
                  </a:lnTo>
                  <a:lnTo>
                    <a:pt x="1064" y="691"/>
                  </a:lnTo>
                  <a:lnTo>
                    <a:pt x="1053" y="644"/>
                  </a:lnTo>
                  <a:lnTo>
                    <a:pt x="1038" y="600"/>
                  </a:lnTo>
                  <a:lnTo>
                    <a:pt x="1014" y="559"/>
                  </a:lnTo>
                  <a:lnTo>
                    <a:pt x="987" y="522"/>
                  </a:lnTo>
                  <a:lnTo>
                    <a:pt x="954" y="490"/>
                  </a:lnTo>
                  <a:lnTo>
                    <a:pt x="916" y="461"/>
                  </a:lnTo>
                  <a:lnTo>
                    <a:pt x="875" y="439"/>
                  </a:lnTo>
                  <a:lnTo>
                    <a:pt x="831" y="422"/>
                  </a:lnTo>
                  <a:lnTo>
                    <a:pt x="785" y="411"/>
                  </a:lnTo>
                  <a:lnTo>
                    <a:pt x="735" y="407"/>
                  </a:lnTo>
                  <a:close/>
                  <a:moveTo>
                    <a:pt x="576" y="0"/>
                  </a:moveTo>
                  <a:lnTo>
                    <a:pt x="896" y="0"/>
                  </a:lnTo>
                  <a:lnTo>
                    <a:pt x="896" y="207"/>
                  </a:lnTo>
                  <a:lnTo>
                    <a:pt x="949" y="225"/>
                  </a:lnTo>
                  <a:lnTo>
                    <a:pt x="998" y="249"/>
                  </a:lnTo>
                  <a:lnTo>
                    <a:pt x="1131" y="117"/>
                  </a:lnTo>
                  <a:lnTo>
                    <a:pt x="1146" y="101"/>
                  </a:lnTo>
                  <a:lnTo>
                    <a:pt x="1163" y="117"/>
                  </a:lnTo>
                  <a:lnTo>
                    <a:pt x="1357" y="310"/>
                  </a:lnTo>
                  <a:lnTo>
                    <a:pt x="1374" y="327"/>
                  </a:lnTo>
                  <a:lnTo>
                    <a:pt x="1357" y="344"/>
                  </a:lnTo>
                  <a:lnTo>
                    <a:pt x="1225" y="475"/>
                  </a:lnTo>
                  <a:lnTo>
                    <a:pt x="1251" y="528"/>
                  </a:lnTo>
                  <a:lnTo>
                    <a:pt x="1271" y="584"/>
                  </a:lnTo>
                  <a:lnTo>
                    <a:pt x="1480" y="584"/>
                  </a:lnTo>
                  <a:lnTo>
                    <a:pt x="1480" y="905"/>
                  </a:lnTo>
                  <a:lnTo>
                    <a:pt x="1457" y="905"/>
                  </a:lnTo>
                  <a:lnTo>
                    <a:pt x="1457" y="905"/>
                  </a:lnTo>
                  <a:lnTo>
                    <a:pt x="1268" y="905"/>
                  </a:lnTo>
                  <a:lnTo>
                    <a:pt x="1250" y="956"/>
                  </a:lnTo>
                  <a:lnTo>
                    <a:pt x="1225" y="1004"/>
                  </a:lnTo>
                  <a:lnTo>
                    <a:pt x="1357" y="1136"/>
                  </a:lnTo>
                  <a:lnTo>
                    <a:pt x="1374" y="1153"/>
                  </a:lnTo>
                  <a:lnTo>
                    <a:pt x="1163" y="1363"/>
                  </a:lnTo>
                  <a:lnTo>
                    <a:pt x="1146" y="1380"/>
                  </a:lnTo>
                  <a:lnTo>
                    <a:pt x="1131" y="1363"/>
                  </a:lnTo>
                  <a:lnTo>
                    <a:pt x="998" y="1231"/>
                  </a:lnTo>
                  <a:lnTo>
                    <a:pt x="951" y="1253"/>
                  </a:lnTo>
                  <a:lnTo>
                    <a:pt x="904" y="1271"/>
                  </a:lnTo>
                  <a:lnTo>
                    <a:pt x="904" y="1481"/>
                  </a:lnTo>
                  <a:lnTo>
                    <a:pt x="583" y="1481"/>
                  </a:lnTo>
                  <a:lnTo>
                    <a:pt x="583" y="1275"/>
                  </a:lnTo>
                  <a:lnTo>
                    <a:pt x="530" y="1257"/>
                  </a:lnTo>
                  <a:lnTo>
                    <a:pt x="477" y="1233"/>
                  </a:lnTo>
                  <a:lnTo>
                    <a:pt x="349" y="1363"/>
                  </a:lnTo>
                  <a:lnTo>
                    <a:pt x="332" y="1380"/>
                  </a:lnTo>
                  <a:lnTo>
                    <a:pt x="315" y="1363"/>
                  </a:lnTo>
                  <a:lnTo>
                    <a:pt x="121" y="1169"/>
                  </a:lnTo>
                  <a:lnTo>
                    <a:pt x="106" y="1153"/>
                  </a:lnTo>
                  <a:lnTo>
                    <a:pt x="121" y="1136"/>
                  </a:lnTo>
                  <a:lnTo>
                    <a:pt x="248" y="1009"/>
                  </a:lnTo>
                  <a:lnTo>
                    <a:pt x="222" y="954"/>
                  </a:lnTo>
                  <a:lnTo>
                    <a:pt x="201" y="897"/>
                  </a:lnTo>
                  <a:lnTo>
                    <a:pt x="0" y="897"/>
                  </a:lnTo>
                  <a:lnTo>
                    <a:pt x="0" y="576"/>
                  </a:lnTo>
                  <a:lnTo>
                    <a:pt x="204" y="576"/>
                  </a:lnTo>
                  <a:lnTo>
                    <a:pt x="223" y="522"/>
                  </a:lnTo>
                  <a:lnTo>
                    <a:pt x="248" y="470"/>
                  </a:lnTo>
                  <a:lnTo>
                    <a:pt x="106" y="327"/>
                  </a:lnTo>
                  <a:lnTo>
                    <a:pt x="121" y="310"/>
                  </a:lnTo>
                  <a:lnTo>
                    <a:pt x="315" y="117"/>
                  </a:lnTo>
                  <a:lnTo>
                    <a:pt x="332" y="101"/>
                  </a:lnTo>
                  <a:lnTo>
                    <a:pt x="349" y="117"/>
                  </a:lnTo>
                  <a:lnTo>
                    <a:pt x="479" y="246"/>
                  </a:lnTo>
                  <a:lnTo>
                    <a:pt x="526" y="224"/>
                  </a:lnTo>
                  <a:lnTo>
                    <a:pt x="576" y="207"/>
                  </a:lnTo>
                  <a:lnTo>
                    <a:pt x="576" y="0"/>
                  </a:lnTo>
                  <a:close/>
                </a:path>
              </a:pathLst>
            </a:custGeom>
            <a:solidFill>
              <a:schemeClr val="bg1">
                <a:lumMod val="50000"/>
              </a:schemeClr>
            </a:solidFill>
            <a:ln w="0">
              <a:noFill/>
              <a:prstDash val="solid"/>
              <a:round/>
              <a:headEnd/>
              <a:tailEnd/>
            </a:ln>
          </p:spPr>
          <p:txBody>
            <a:bodyPr vert="horz" wrap="square" lIns="68580" tIns="34290" rIns="68580" bIns="34290" numCol="1" anchor="t" anchorCtr="0" compatLnSpc="1">
              <a:prstTxWarp prst="textNoShape">
                <a:avLst/>
              </a:prstTxWarp>
            </a:bodyPr>
            <a:lstStyle/>
            <a:p>
              <a:endParaRPr lang="en-US" sz="1013"/>
            </a:p>
          </p:txBody>
        </p:sp>
        <p:sp>
          <p:nvSpPr>
            <p:cNvPr id="13" name="Freeform 49">
              <a:extLst>
                <a:ext uri="{FF2B5EF4-FFF2-40B4-BE49-F238E27FC236}">
                  <a16:creationId xmlns:a16="http://schemas.microsoft.com/office/drawing/2014/main" id="{A92B9EFC-3C74-4247-A862-3A2E909067C5}"/>
                </a:ext>
              </a:extLst>
            </p:cNvPr>
            <p:cNvSpPr>
              <a:spLocks noEditPoints="1"/>
            </p:cNvSpPr>
            <p:nvPr/>
          </p:nvSpPr>
          <p:spPr bwMode="auto">
            <a:xfrm>
              <a:off x="10203846" y="1370441"/>
              <a:ext cx="981075" cy="981075"/>
            </a:xfrm>
            <a:custGeom>
              <a:avLst/>
              <a:gdLst>
                <a:gd name="T0" fmla="*/ 295 w 618"/>
                <a:gd name="T1" fmla="*/ 219 h 618"/>
                <a:gd name="T2" fmla="*/ 253 w 618"/>
                <a:gd name="T3" fmla="*/ 237 h 618"/>
                <a:gd name="T4" fmla="*/ 224 w 618"/>
                <a:gd name="T5" fmla="*/ 275 h 618"/>
                <a:gd name="T6" fmla="*/ 219 w 618"/>
                <a:gd name="T7" fmla="*/ 323 h 618"/>
                <a:gd name="T8" fmla="*/ 237 w 618"/>
                <a:gd name="T9" fmla="*/ 364 h 618"/>
                <a:gd name="T10" fmla="*/ 275 w 618"/>
                <a:gd name="T11" fmla="*/ 393 h 618"/>
                <a:gd name="T12" fmla="*/ 322 w 618"/>
                <a:gd name="T13" fmla="*/ 398 h 618"/>
                <a:gd name="T14" fmla="*/ 364 w 618"/>
                <a:gd name="T15" fmla="*/ 380 h 618"/>
                <a:gd name="T16" fmla="*/ 393 w 618"/>
                <a:gd name="T17" fmla="*/ 342 h 618"/>
                <a:gd name="T18" fmla="*/ 398 w 618"/>
                <a:gd name="T19" fmla="*/ 295 h 618"/>
                <a:gd name="T20" fmla="*/ 380 w 618"/>
                <a:gd name="T21" fmla="*/ 253 h 618"/>
                <a:gd name="T22" fmla="*/ 342 w 618"/>
                <a:gd name="T23" fmla="*/ 224 h 618"/>
                <a:gd name="T24" fmla="*/ 393 w 618"/>
                <a:gd name="T25" fmla="*/ 0 h 618"/>
                <a:gd name="T26" fmla="*/ 428 w 618"/>
                <a:gd name="T27" fmla="*/ 135 h 618"/>
                <a:gd name="T28" fmla="*/ 472 w 618"/>
                <a:gd name="T29" fmla="*/ 175 h 618"/>
                <a:gd name="T30" fmla="*/ 610 w 618"/>
                <a:gd name="T31" fmla="*/ 206 h 618"/>
                <a:gd name="T32" fmla="*/ 519 w 618"/>
                <a:gd name="T33" fmla="*/ 300 h 618"/>
                <a:gd name="T34" fmla="*/ 618 w 618"/>
                <a:gd name="T35" fmla="*/ 393 h 618"/>
                <a:gd name="T36" fmla="*/ 482 w 618"/>
                <a:gd name="T37" fmla="*/ 429 h 618"/>
                <a:gd name="T38" fmla="*/ 443 w 618"/>
                <a:gd name="T39" fmla="*/ 472 h 618"/>
                <a:gd name="T40" fmla="*/ 413 w 618"/>
                <a:gd name="T41" fmla="*/ 612 h 618"/>
                <a:gd name="T42" fmla="*/ 317 w 618"/>
                <a:gd name="T43" fmla="*/ 520 h 618"/>
                <a:gd name="T44" fmla="*/ 224 w 618"/>
                <a:gd name="T45" fmla="*/ 618 h 618"/>
                <a:gd name="T46" fmla="*/ 189 w 618"/>
                <a:gd name="T47" fmla="*/ 482 h 618"/>
                <a:gd name="T48" fmla="*/ 146 w 618"/>
                <a:gd name="T49" fmla="*/ 443 h 618"/>
                <a:gd name="T50" fmla="*/ 7 w 618"/>
                <a:gd name="T51" fmla="*/ 413 h 618"/>
                <a:gd name="T52" fmla="*/ 99 w 618"/>
                <a:gd name="T53" fmla="*/ 319 h 618"/>
                <a:gd name="T54" fmla="*/ 0 w 618"/>
                <a:gd name="T55" fmla="*/ 224 h 618"/>
                <a:gd name="T56" fmla="*/ 135 w 618"/>
                <a:gd name="T57" fmla="*/ 189 h 618"/>
                <a:gd name="T58" fmla="*/ 174 w 618"/>
                <a:gd name="T59" fmla="*/ 147 h 618"/>
                <a:gd name="T60" fmla="*/ 206 w 618"/>
                <a:gd name="T61" fmla="*/ 7 h 618"/>
                <a:gd name="T62" fmla="*/ 300 w 618"/>
                <a:gd name="T63" fmla="*/ 99 h 618"/>
                <a:gd name="T64" fmla="*/ 393 w 618"/>
                <a:gd name="T65" fmla="*/ 0 h 6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18" h="618">
                  <a:moveTo>
                    <a:pt x="318" y="219"/>
                  </a:moveTo>
                  <a:lnTo>
                    <a:pt x="295" y="219"/>
                  </a:lnTo>
                  <a:lnTo>
                    <a:pt x="273" y="226"/>
                  </a:lnTo>
                  <a:lnTo>
                    <a:pt x="253" y="237"/>
                  </a:lnTo>
                  <a:lnTo>
                    <a:pt x="236" y="254"/>
                  </a:lnTo>
                  <a:lnTo>
                    <a:pt x="224" y="275"/>
                  </a:lnTo>
                  <a:lnTo>
                    <a:pt x="219" y="299"/>
                  </a:lnTo>
                  <a:lnTo>
                    <a:pt x="219" y="323"/>
                  </a:lnTo>
                  <a:lnTo>
                    <a:pt x="226" y="345"/>
                  </a:lnTo>
                  <a:lnTo>
                    <a:pt x="237" y="364"/>
                  </a:lnTo>
                  <a:lnTo>
                    <a:pt x="254" y="381"/>
                  </a:lnTo>
                  <a:lnTo>
                    <a:pt x="275" y="393"/>
                  </a:lnTo>
                  <a:lnTo>
                    <a:pt x="299" y="400"/>
                  </a:lnTo>
                  <a:lnTo>
                    <a:pt x="322" y="398"/>
                  </a:lnTo>
                  <a:lnTo>
                    <a:pt x="345" y="392"/>
                  </a:lnTo>
                  <a:lnTo>
                    <a:pt x="364" y="380"/>
                  </a:lnTo>
                  <a:lnTo>
                    <a:pt x="381" y="363"/>
                  </a:lnTo>
                  <a:lnTo>
                    <a:pt x="393" y="342"/>
                  </a:lnTo>
                  <a:lnTo>
                    <a:pt x="398" y="319"/>
                  </a:lnTo>
                  <a:lnTo>
                    <a:pt x="398" y="295"/>
                  </a:lnTo>
                  <a:lnTo>
                    <a:pt x="392" y="273"/>
                  </a:lnTo>
                  <a:lnTo>
                    <a:pt x="380" y="253"/>
                  </a:lnTo>
                  <a:lnTo>
                    <a:pt x="363" y="236"/>
                  </a:lnTo>
                  <a:lnTo>
                    <a:pt x="342" y="224"/>
                  </a:lnTo>
                  <a:lnTo>
                    <a:pt x="318" y="219"/>
                  </a:lnTo>
                  <a:close/>
                  <a:moveTo>
                    <a:pt x="393" y="0"/>
                  </a:moveTo>
                  <a:lnTo>
                    <a:pt x="449" y="23"/>
                  </a:lnTo>
                  <a:lnTo>
                    <a:pt x="428" y="135"/>
                  </a:lnTo>
                  <a:lnTo>
                    <a:pt x="452" y="154"/>
                  </a:lnTo>
                  <a:lnTo>
                    <a:pt x="472" y="175"/>
                  </a:lnTo>
                  <a:lnTo>
                    <a:pt x="587" y="151"/>
                  </a:lnTo>
                  <a:lnTo>
                    <a:pt x="610" y="206"/>
                  </a:lnTo>
                  <a:lnTo>
                    <a:pt x="516" y="271"/>
                  </a:lnTo>
                  <a:lnTo>
                    <a:pt x="519" y="300"/>
                  </a:lnTo>
                  <a:lnTo>
                    <a:pt x="519" y="329"/>
                  </a:lnTo>
                  <a:lnTo>
                    <a:pt x="618" y="393"/>
                  </a:lnTo>
                  <a:lnTo>
                    <a:pt x="596" y="450"/>
                  </a:lnTo>
                  <a:lnTo>
                    <a:pt x="482" y="429"/>
                  </a:lnTo>
                  <a:lnTo>
                    <a:pt x="464" y="452"/>
                  </a:lnTo>
                  <a:lnTo>
                    <a:pt x="443" y="472"/>
                  </a:lnTo>
                  <a:lnTo>
                    <a:pt x="468" y="587"/>
                  </a:lnTo>
                  <a:lnTo>
                    <a:pt x="413" y="612"/>
                  </a:lnTo>
                  <a:lnTo>
                    <a:pt x="346" y="516"/>
                  </a:lnTo>
                  <a:lnTo>
                    <a:pt x="317" y="520"/>
                  </a:lnTo>
                  <a:lnTo>
                    <a:pt x="288" y="519"/>
                  </a:lnTo>
                  <a:lnTo>
                    <a:pt x="224" y="618"/>
                  </a:lnTo>
                  <a:lnTo>
                    <a:pt x="168" y="596"/>
                  </a:lnTo>
                  <a:lnTo>
                    <a:pt x="189" y="482"/>
                  </a:lnTo>
                  <a:lnTo>
                    <a:pt x="165" y="464"/>
                  </a:lnTo>
                  <a:lnTo>
                    <a:pt x="146" y="443"/>
                  </a:lnTo>
                  <a:lnTo>
                    <a:pt x="30" y="468"/>
                  </a:lnTo>
                  <a:lnTo>
                    <a:pt x="7" y="413"/>
                  </a:lnTo>
                  <a:lnTo>
                    <a:pt x="101" y="346"/>
                  </a:lnTo>
                  <a:lnTo>
                    <a:pt x="99" y="319"/>
                  </a:lnTo>
                  <a:lnTo>
                    <a:pt x="99" y="288"/>
                  </a:lnTo>
                  <a:lnTo>
                    <a:pt x="0" y="224"/>
                  </a:lnTo>
                  <a:lnTo>
                    <a:pt x="23" y="168"/>
                  </a:lnTo>
                  <a:lnTo>
                    <a:pt x="135" y="189"/>
                  </a:lnTo>
                  <a:lnTo>
                    <a:pt x="154" y="167"/>
                  </a:lnTo>
                  <a:lnTo>
                    <a:pt x="174" y="147"/>
                  </a:lnTo>
                  <a:lnTo>
                    <a:pt x="150" y="31"/>
                  </a:lnTo>
                  <a:lnTo>
                    <a:pt x="206" y="7"/>
                  </a:lnTo>
                  <a:lnTo>
                    <a:pt x="271" y="101"/>
                  </a:lnTo>
                  <a:lnTo>
                    <a:pt x="300" y="99"/>
                  </a:lnTo>
                  <a:lnTo>
                    <a:pt x="329" y="100"/>
                  </a:lnTo>
                  <a:lnTo>
                    <a:pt x="393" y="0"/>
                  </a:lnTo>
                  <a:close/>
                </a:path>
              </a:pathLst>
            </a:custGeom>
            <a:solidFill>
              <a:schemeClr val="accent1"/>
            </a:solidFill>
            <a:ln w="0">
              <a:noFill/>
              <a:prstDash val="solid"/>
              <a:round/>
              <a:headEnd/>
              <a:tailEnd/>
            </a:ln>
          </p:spPr>
          <p:txBody>
            <a:bodyPr vert="horz" wrap="square" lIns="68580" tIns="34290" rIns="68580" bIns="34290" numCol="1" anchor="t" anchorCtr="0" compatLnSpc="1">
              <a:prstTxWarp prst="textNoShape">
                <a:avLst/>
              </a:prstTxWarp>
            </a:bodyPr>
            <a:lstStyle/>
            <a:p>
              <a:endParaRPr lang="en-US" sz="1013"/>
            </a:p>
          </p:txBody>
        </p:sp>
        <p:sp>
          <p:nvSpPr>
            <p:cNvPr id="14" name="Freeform 38">
              <a:extLst>
                <a:ext uri="{FF2B5EF4-FFF2-40B4-BE49-F238E27FC236}">
                  <a16:creationId xmlns:a16="http://schemas.microsoft.com/office/drawing/2014/main" id="{ABFCB688-48C6-4B4C-B1A7-C96FC79CD708}"/>
                </a:ext>
              </a:extLst>
            </p:cNvPr>
            <p:cNvSpPr>
              <a:spLocks noEditPoints="1"/>
            </p:cNvSpPr>
            <p:nvPr/>
          </p:nvSpPr>
          <p:spPr bwMode="auto">
            <a:xfrm>
              <a:off x="9217075" y="1515988"/>
              <a:ext cx="641821" cy="641821"/>
            </a:xfrm>
            <a:custGeom>
              <a:avLst/>
              <a:gdLst>
                <a:gd name="T0" fmla="*/ 276 w 618"/>
                <a:gd name="T1" fmla="*/ 224 h 618"/>
                <a:gd name="T2" fmla="*/ 238 w 618"/>
                <a:gd name="T3" fmla="*/ 253 h 618"/>
                <a:gd name="T4" fmla="*/ 220 w 618"/>
                <a:gd name="T5" fmla="*/ 295 h 618"/>
                <a:gd name="T6" fmla="*/ 225 w 618"/>
                <a:gd name="T7" fmla="*/ 342 h 618"/>
                <a:gd name="T8" fmla="*/ 254 w 618"/>
                <a:gd name="T9" fmla="*/ 380 h 618"/>
                <a:gd name="T10" fmla="*/ 296 w 618"/>
                <a:gd name="T11" fmla="*/ 398 h 618"/>
                <a:gd name="T12" fmla="*/ 343 w 618"/>
                <a:gd name="T13" fmla="*/ 393 h 618"/>
                <a:gd name="T14" fmla="*/ 381 w 618"/>
                <a:gd name="T15" fmla="*/ 364 h 618"/>
                <a:gd name="T16" fmla="*/ 399 w 618"/>
                <a:gd name="T17" fmla="*/ 323 h 618"/>
                <a:gd name="T18" fmla="*/ 394 w 618"/>
                <a:gd name="T19" fmla="*/ 275 h 618"/>
                <a:gd name="T20" fmla="*/ 365 w 618"/>
                <a:gd name="T21" fmla="*/ 237 h 618"/>
                <a:gd name="T22" fmla="*/ 323 w 618"/>
                <a:gd name="T23" fmla="*/ 219 h 618"/>
                <a:gd name="T24" fmla="*/ 225 w 618"/>
                <a:gd name="T25" fmla="*/ 0 h 618"/>
                <a:gd name="T26" fmla="*/ 318 w 618"/>
                <a:gd name="T27" fmla="*/ 99 h 618"/>
                <a:gd name="T28" fmla="*/ 412 w 618"/>
                <a:gd name="T29" fmla="*/ 7 h 618"/>
                <a:gd name="T30" fmla="*/ 444 w 618"/>
                <a:gd name="T31" fmla="*/ 147 h 618"/>
                <a:gd name="T32" fmla="*/ 483 w 618"/>
                <a:gd name="T33" fmla="*/ 189 h 618"/>
                <a:gd name="T34" fmla="*/ 618 w 618"/>
                <a:gd name="T35" fmla="*/ 224 h 618"/>
                <a:gd name="T36" fmla="*/ 519 w 618"/>
                <a:gd name="T37" fmla="*/ 319 h 618"/>
                <a:gd name="T38" fmla="*/ 611 w 618"/>
                <a:gd name="T39" fmla="*/ 413 h 618"/>
                <a:gd name="T40" fmla="*/ 472 w 618"/>
                <a:gd name="T41" fmla="*/ 443 h 618"/>
                <a:gd name="T42" fmla="*/ 429 w 618"/>
                <a:gd name="T43" fmla="*/ 482 h 618"/>
                <a:gd name="T44" fmla="*/ 394 w 618"/>
                <a:gd name="T45" fmla="*/ 618 h 618"/>
                <a:gd name="T46" fmla="*/ 301 w 618"/>
                <a:gd name="T47" fmla="*/ 520 h 618"/>
                <a:gd name="T48" fmla="*/ 205 w 618"/>
                <a:gd name="T49" fmla="*/ 612 h 618"/>
                <a:gd name="T50" fmla="*/ 175 w 618"/>
                <a:gd name="T51" fmla="*/ 472 h 618"/>
                <a:gd name="T52" fmla="*/ 136 w 618"/>
                <a:gd name="T53" fmla="*/ 429 h 618"/>
                <a:gd name="T54" fmla="*/ 0 w 618"/>
                <a:gd name="T55" fmla="*/ 393 h 618"/>
                <a:gd name="T56" fmla="*/ 99 w 618"/>
                <a:gd name="T57" fmla="*/ 300 h 618"/>
                <a:gd name="T58" fmla="*/ 8 w 618"/>
                <a:gd name="T59" fmla="*/ 206 h 618"/>
                <a:gd name="T60" fmla="*/ 146 w 618"/>
                <a:gd name="T61" fmla="*/ 175 h 618"/>
                <a:gd name="T62" fmla="*/ 190 w 618"/>
                <a:gd name="T63" fmla="*/ 135 h 618"/>
                <a:gd name="T64" fmla="*/ 225 w 618"/>
                <a:gd name="T65" fmla="*/ 0 h 6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18" h="618">
                  <a:moveTo>
                    <a:pt x="300" y="219"/>
                  </a:moveTo>
                  <a:lnTo>
                    <a:pt x="276" y="224"/>
                  </a:lnTo>
                  <a:lnTo>
                    <a:pt x="255" y="236"/>
                  </a:lnTo>
                  <a:lnTo>
                    <a:pt x="238" y="253"/>
                  </a:lnTo>
                  <a:lnTo>
                    <a:pt x="226" y="273"/>
                  </a:lnTo>
                  <a:lnTo>
                    <a:pt x="220" y="295"/>
                  </a:lnTo>
                  <a:lnTo>
                    <a:pt x="220" y="319"/>
                  </a:lnTo>
                  <a:lnTo>
                    <a:pt x="225" y="342"/>
                  </a:lnTo>
                  <a:lnTo>
                    <a:pt x="237" y="363"/>
                  </a:lnTo>
                  <a:lnTo>
                    <a:pt x="254" y="380"/>
                  </a:lnTo>
                  <a:lnTo>
                    <a:pt x="273" y="392"/>
                  </a:lnTo>
                  <a:lnTo>
                    <a:pt x="296" y="398"/>
                  </a:lnTo>
                  <a:lnTo>
                    <a:pt x="319" y="400"/>
                  </a:lnTo>
                  <a:lnTo>
                    <a:pt x="343" y="393"/>
                  </a:lnTo>
                  <a:lnTo>
                    <a:pt x="364" y="381"/>
                  </a:lnTo>
                  <a:lnTo>
                    <a:pt x="381" y="364"/>
                  </a:lnTo>
                  <a:lnTo>
                    <a:pt x="392" y="345"/>
                  </a:lnTo>
                  <a:lnTo>
                    <a:pt x="399" y="323"/>
                  </a:lnTo>
                  <a:lnTo>
                    <a:pt x="399" y="299"/>
                  </a:lnTo>
                  <a:lnTo>
                    <a:pt x="394" y="275"/>
                  </a:lnTo>
                  <a:lnTo>
                    <a:pt x="382" y="254"/>
                  </a:lnTo>
                  <a:lnTo>
                    <a:pt x="365" y="237"/>
                  </a:lnTo>
                  <a:lnTo>
                    <a:pt x="345" y="226"/>
                  </a:lnTo>
                  <a:lnTo>
                    <a:pt x="323" y="219"/>
                  </a:lnTo>
                  <a:lnTo>
                    <a:pt x="300" y="219"/>
                  </a:lnTo>
                  <a:close/>
                  <a:moveTo>
                    <a:pt x="225" y="0"/>
                  </a:moveTo>
                  <a:lnTo>
                    <a:pt x="289" y="100"/>
                  </a:lnTo>
                  <a:lnTo>
                    <a:pt x="318" y="99"/>
                  </a:lnTo>
                  <a:lnTo>
                    <a:pt x="347" y="101"/>
                  </a:lnTo>
                  <a:lnTo>
                    <a:pt x="412" y="7"/>
                  </a:lnTo>
                  <a:lnTo>
                    <a:pt x="468" y="31"/>
                  </a:lnTo>
                  <a:lnTo>
                    <a:pt x="444" y="147"/>
                  </a:lnTo>
                  <a:lnTo>
                    <a:pt x="464" y="167"/>
                  </a:lnTo>
                  <a:lnTo>
                    <a:pt x="483" y="189"/>
                  </a:lnTo>
                  <a:lnTo>
                    <a:pt x="595" y="168"/>
                  </a:lnTo>
                  <a:lnTo>
                    <a:pt x="618" y="224"/>
                  </a:lnTo>
                  <a:lnTo>
                    <a:pt x="519" y="288"/>
                  </a:lnTo>
                  <a:lnTo>
                    <a:pt x="519" y="319"/>
                  </a:lnTo>
                  <a:lnTo>
                    <a:pt x="517" y="346"/>
                  </a:lnTo>
                  <a:lnTo>
                    <a:pt x="611" y="413"/>
                  </a:lnTo>
                  <a:lnTo>
                    <a:pt x="588" y="468"/>
                  </a:lnTo>
                  <a:lnTo>
                    <a:pt x="472" y="443"/>
                  </a:lnTo>
                  <a:lnTo>
                    <a:pt x="453" y="464"/>
                  </a:lnTo>
                  <a:lnTo>
                    <a:pt x="429" y="482"/>
                  </a:lnTo>
                  <a:lnTo>
                    <a:pt x="450" y="596"/>
                  </a:lnTo>
                  <a:lnTo>
                    <a:pt x="394" y="618"/>
                  </a:lnTo>
                  <a:lnTo>
                    <a:pt x="330" y="519"/>
                  </a:lnTo>
                  <a:lnTo>
                    <a:pt x="301" y="520"/>
                  </a:lnTo>
                  <a:lnTo>
                    <a:pt x="272" y="516"/>
                  </a:lnTo>
                  <a:lnTo>
                    <a:pt x="205" y="612"/>
                  </a:lnTo>
                  <a:lnTo>
                    <a:pt x="150" y="587"/>
                  </a:lnTo>
                  <a:lnTo>
                    <a:pt x="175" y="472"/>
                  </a:lnTo>
                  <a:lnTo>
                    <a:pt x="154" y="452"/>
                  </a:lnTo>
                  <a:lnTo>
                    <a:pt x="136" y="429"/>
                  </a:lnTo>
                  <a:lnTo>
                    <a:pt x="22" y="450"/>
                  </a:lnTo>
                  <a:lnTo>
                    <a:pt x="0" y="393"/>
                  </a:lnTo>
                  <a:lnTo>
                    <a:pt x="99" y="329"/>
                  </a:lnTo>
                  <a:lnTo>
                    <a:pt x="99" y="300"/>
                  </a:lnTo>
                  <a:lnTo>
                    <a:pt x="102" y="271"/>
                  </a:lnTo>
                  <a:lnTo>
                    <a:pt x="8" y="206"/>
                  </a:lnTo>
                  <a:lnTo>
                    <a:pt x="31" y="151"/>
                  </a:lnTo>
                  <a:lnTo>
                    <a:pt x="146" y="175"/>
                  </a:lnTo>
                  <a:lnTo>
                    <a:pt x="166" y="154"/>
                  </a:lnTo>
                  <a:lnTo>
                    <a:pt x="190" y="135"/>
                  </a:lnTo>
                  <a:lnTo>
                    <a:pt x="169" y="23"/>
                  </a:lnTo>
                  <a:lnTo>
                    <a:pt x="225" y="0"/>
                  </a:lnTo>
                  <a:close/>
                </a:path>
              </a:pathLst>
            </a:custGeom>
            <a:solidFill>
              <a:schemeClr val="bg1">
                <a:lumMod val="75000"/>
              </a:schemeClr>
            </a:solidFill>
            <a:ln w="0">
              <a:noFill/>
              <a:prstDash val="solid"/>
              <a:round/>
              <a:headEnd/>
              <a:tailEnd/>
            </a:ln>
          </p:spPr>
          <p:txBody>
            <a:bodyPr vert="horz" wrap="square" lIns="68580" tIns="34290" rIns="68580" bIns="34290" numCol="1" anchor="t" anchorCtr="0" compatLnSpc="1">
              <a:prstTxWarp prst="textNoShape">
                <a:avLst/>
              </a:prstTxWarp>
            </a:bodyPr>
            <a:lstStyle/>
            <a:p>
              <a:endParaRPr lang="en-US" sz="1013"/>
            </a:p>
          </p:txBody>
        </p:sp>
        <p:sp>
          <p:nvSpPr>
            <p:cNvPr id="15" name="Freeform 310">
              <a:extLst>
                <a:ext uri="{FF2B5EF4-FFF2-40B4-BE49-F238E27FC236}">
                  <a16:creationId xmlns:a16="http://schemas.microsoft.com/office/drawing/2014/main" id="{53FD179F-0CC5-499C-A0F3-55B39E22CB64}"/>
                </a:ext>
              </a:extLst>
            </p:cNvPr>
            <p:cNvSpPr/>
            <p:nvPr/>
          </p:nvSpPr>
          <p:spPr>
            <a:xfrm>
              <a:off x="10531067" y="3815232"/>
              <a:ext cx="319252" cy="615360"/>
            </a:xfrm>
            <a:custGeom>
              <a:avLst/>
              <a:gdLst/>
              <a:ahLst/>
              <a:cxnLst/>
              <a:rect l="l" t="t" r="r" b="b"/>
              <a:pathLst>
                <a:path w="243398" h="468766">
                  <a:moveTo>
                    <a:pt x="179168" y="0"/>
                  </a:moveTo>
                  <a:cubicBezTo>
                    <a:pt x="206776" y="0"/>
                    <a:pt x="228186" y="1127"/>
                    <a:pt x="243398" y="3381"/>
                  </a:cubicBezTo>
                  <a:lnTo>
                    <a:pt x="243398" y="77752"/>
                  </a:lnTo>
                  <a:lnTo>
                    <a:pt x="199169" y="77752"/>
                  </a:lnTo>
                  <a:cubicBezTo>
                    <a:pt x="183018" y="77752"/>
                    <a:pt x="172125" y="81133"/>
                    <a:pt x="166491" y="87894"/>
                  </a:cubicBezTo>
                  <a:cubicBezTo>
                    <a:pt x="160857" y="94655"/>
                    <a:pt x="158040" y="104796"/>
                    <a:pt x="158040" y="118318"/>
                  </a:cubicBezTo>
                  <a:lnTo>
                    <a:pt x="158040" y="171562"/>
                  </a:lnTo>
                  <a:lnTo>
                    <a:pt x="240581" y="171562"/>
                  </a:lnTo>
                  <a:lnTo>
                    <a:pt x="229594" y="254948"/>
                  </a:lnTo>
                  <a:lnTo>
                    <a:pt x="158040" y="254948"/>
                  </a:lnTo>
                  <a:lnTo>
                    <a:pt x="158040" y="468766"/>
                  </a:lnTo>
                  <a:lnTo>
                    <a:pt x="71836" y="468766"/>
                  </a:lnTo>
                  <a:lnTo>
                    <a:pt x="71836" y="254948"/>
                  </a:lnTo>
                  <a:lnTo>
                    <a:pt x="0" y="254948"/>
                  </a:lnTo>
                  <a:lnTo>
                    <a:pt x="0" y="171562"/>
                  </a:lnTo>
                  <a:lnTo>
                    <a:pt x="71836" y="171562"/>
                  </a:lnTo>
                  <a:lnTo>
                    <a:pt x="71836" y="110149"/>
                  </a:lnTo>
                  <a:cubicBezTo>
                    <a:pt x="71836" y="75217"/>
                    <a:pt x="81602" y="48126"/>
                    <a:pt x="101134" y="28875"/>
                  </a:cubicBezTo>
                  <a:cubicBezTo>
                    <a:pt x="120667" y="9625"/>
                    <a:pt x="146677" y="0"/>
                    <a:pt x="179168" y="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13"/>
            </a:p>
          </p:txBody>
        </p:sp>
        <p:sp>
          <p:nvSpPr>
            <p:cNvPr id="16" name="Freeform 332">
              <a:extLst>
                <a:ext uri="{FF2B5EF4-FFF2-40B4-BE49-F238E27FC236}">
                  <a16:creationId xmlns:a16="http://schemas.microsoft.com/office/drawing/2014/main" id="{37B21D87-B889-4E9F-8E4F-74110042F2E6}"/>
                </a:ext>
              </a:extLst>
            </p:cNvPr>
            <p:cNvSpPr/>
            <p:nvPr/>
          </p:nvSpPr>
          <p:spPr>
            <a:xfrm>
              <a:off x="6837836" y="4028144"/>
              <a:ext cx="755267" cy="613918"/>
            </a:xfrm>
            <a:custGeom>
              <a:avLst/>
              <a:gdLst/>
              <a:ahLst/>
              <a:cxnLst/>
              <a:rect l="l" t="t" r="r" b="b"/>
              <a:pathLst>
                <a:path w="443976" h="360589">
                  <a:moveTo>
                    <a:pt x="307346" y="0"/>
                  </a:moveTo>
                  <a:cubicBezTo>
                    <a:pt x="333639" y="0"/>
                    <a:pt x="355800" y="9578"/>
                    <a:pt x="373830" y="28734"/>
                  </a:cubicBezTo>
                  <a:cubicBezTo>
                    <a:pt x="394301" y="24790"/>
                    <a:pt x="413551" y="17466"/>
                    <a:pt x="431581" y="6761"/>
                  </a:cubicBezTo>
                  <a:cubicBezTo>
                    <a:pt x="424632" y="28359"/>
                    <a:pt x="411298" y="45074"/>
                    <a:pt x="391578" y="56905"/>
                  </a:cubicBezTo>
                  <a:cubicBezTo>
                    <a:pt x="409044" y="55027"/>
                    <a:pt x="426510" y="50332"/>
                    <a:pt x="443976" y="42820"/>
                  </a:cubicBezTo>
                  <a:cubicBezTo>
                    <a:pt x="431392" y="61225"/>
                    <a:pt x="416180" y="76907"/>
                    <a:pt x="398339" y="89866"/>
                  </a:cubicBezTo>
                  <a:cubicBezTo>
                    <a:pt x="398526" y="92495"/>
                    <a:pt x="398620" y="96439"/>
                    <a:pt x="398620" y="101697"/>
                  </a:cubicBezTo>
                  <a:cubicBezTo>
                    <a:pt x="398620" y="126112"/>
                    <a:pt x="395052" y="150480"/>
                    <a:pt x="387915" y="174801"/>
                  </a:cubicBezTo>
                  <a:cubicBezTo>
                    <a:pt x="380778" y="199122"/>
                    <a:pt x="369933" y="222457"/>
                    <a:pt x="355378" y="244806"/>
                  </a:cubicBezTo>
                  <a:cubicBezTo>
                    <a:pt x="340823" y="267155"/>
                    <a:pt x="323497" y="286922"/>
                    <a:pt x="303402" y="304106"/>
                  </a:cubicBezTo>
                  <a:cubicBezTo>
                    <a:pt x="283307" y="321291"/>
                    <a:pt x="259080" y="335001"/>
                    <a:pt x="230722" y="345236"/>
                  </a:cubicBezTo>
                  <a:cubicBezTo>
                    <a:pt x="202362" y="355471"/>
                    <a:pt x="172032" y="360589"/>
                    <a:pt x="139728" y="360589"/>
                  </a:cubicBezTo>
                  <a:cubicBezTo>
                    <a:pt x="88832" y="360589"/>
                    <a:pt x="42256" y="346973"/>
                    <a:pt x="0" y="319741"/>
                  </a:cubicBezTo>
                  <a:cubicBezTo>
                    <a:pt x="6574" y="320492"/>
                    <a:pt x="13898" y="320868"/>
                    <a:pt x="21974" y="320868"/>
                  </a:cubicBezTo>
                  <a:cubicBezTo>
                    <a:pt x="64230" y="320868"/>
                    <a:pt x="101886" y="307909"/>
                    <a:pt x="134940" y="281992"/>
                  </a:cubicBezTo>
                  <a:cubicBezTo>
                    <a:pt x="115220" y="281616"/>
                    <a:pt x="97566" y="275560"/>
                    <a:pt x="81978" y="263822"/>
                  </a:cubicBezTo>
                  <a:cubicBezTo>
                    <a:pt x="66390" y="252084"/>
                    <a:pt x="55685" y="237106"/>
                    <a:pt x="49863" y="218889"/>
                  </a:cubicBezTo>
                  <a:cubicBezTo>
                    <a:pt x="56060" y="219828"/>
                    <a:pt x="61788" y="220297"/>
                    <a:pt x="67048" y="220297"/>
                  </a:cubicBezTo>
                  <a:cubicBezTo>
                    <a:pt x="75122" y="220297"/>
                    <a:pt x="83105" y="219264"/>
                    <a:pt x="90992" y="217199"/>
                  </a:cubicBezTo>
                  <a:cubicBezTo>
                    <a:pt x="69958" y="212879"/>
                    <a:pt x="52539" y="202409"/>
                    <a:pt x="38736" y="185788"/>
                  </a:cubicBezTo>
                  <a:cubicBezTo>
                    <a:pt x="24932" y="169167"/>
                    <a:pt x="18030" y="149870"/>
                    <a:pt x="18030" y="127896"/>
                  </a:cubicBezTo>
                  <a:lnTo>
                    <a:pt x="18030" y="126770"/>
                  </a:lnTo>
                  <a:cubicBezTo>
                    <a:pt x="30800" y="133906"/>
                    <a:pt x="44510" y="137756"/>
                    <a:pt x="59160" y="138320"/>
                  </a:cubicBezTo>
                  <a:cubicBezTo>
                    <a:pt x="46764" y="130056"/>
                    <a:pt x="36904" y="119257"/>
                    <a:pt x="29580" y="105923"/>
                  </a:cubicBezTo>
                  <a:cubicBezTo>
                    <a:pt x="22256" y="92589"/>
                    <a:pt x="18593" y="78128"/>
                    <a:pt x="18593" y="62540"/>
                  </a:cubicBezTo>
                  <a:cubicBezTo>
                    <a:pt x="18593" y="46013"/>
                    <a:pt x="22724" y="30706"/>
                    <a:pt x="30988" y="16621"/>
                  </a:cubicBezTo>
                  <a:cubicBezTo>
                    <a:pt x="53713" y="44604"/>
                    <a:pt x="81367" y="67000"/>
                    <a:pt x="113952" y="83809"/>
                  </a:cubicBezTo>
                  <a:cubicBezTo>
                    <a:pt x="146536" y="100617"/>
                    <a:pt x="181422" y="109961"/>
                    <a:pt x="218608" y="111839"/>
                  </a:cubicBezTo>
                  <a:cubicBezTo>
                    <a:pt x="217104" y="104702"/>
                    <a:pt x="216354" y="97753"/>
                    <a:pt x="216354" y="90992"/>
                  </a:cubicBezTo>
                  <a:cubicBezTo>
                    <a:pt x="216354" y="65826"/>
                    <a:pt x="225228" y="44369"/>
                    <a:pt x="242975" y="26621"/>
                  </a:cubicBezTo>
                  <a:cubicBezTo>
                    <a:pt x="260723" y="8874"/>
                    <a:pt x="282180" y="0"/>
                    <a:pt x="307346"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13"/>
            </a:p>
          </p:txBody>
        </p:sp>
        <p:sp>
          <p:nvSpPr>
            <p:cNvPr id="17" name="Freeform 431">
              <a:extLst>
                <a:ext uri="{FF2B5EF4-FFF2-40B4-BE49-F238E27FC236}">
                  <a16:creationId xmlns:a16="http://schemas.microsoft.com/office/drawing/2014/main" id="{FF53297D-D99D-4B23-86EA-22C345F0EB54}"/>
                </a:ext>
              </a:extLst>
            </p:cNvPr>
            <p:cNvSpPr/>
            <p:nvPr/>
          </p:nvSpPr>
          <p:spPr>
            <a:xfrm>
              <a:off x="7838923" y="1593216"/>
              <a:ext cx="790773" cy="791423"/>
            </a:xfrm>
            <a:custGeom>
              <a:avLst/>
              <a:gdLst/>
              <a:ahLst/>
              <a:cxnLst/>
              <a:rect l="l" t="t" r="r" b="b"/>
              <a:pathLst>
                <a:path w="432707" h="432707">
                  <a:moveTo>
                    <a:pt x="216353" y="0"/>
                  </a:moveTo>
                  <a:cubicBezTo>
                    <a:pt x="255605" y="0"/>
                    <a:pt x="291805" y="9672"/>
                    <a:pt x="324952" y="29016"/>
                  </a:cubicBezTo>
                  <a:cubicBezTo>
                    <a:pt x="358100" y="48360"/>
                    <a:pt x="384346" y="74606"/>
                    <a:pt x="403691" y="107754"/>
                  </a:cubicBezTo>
                  <a:cubicBezTo>
                    <a:pt x="423034" y="140902"/>
                    <a:pt x="432707" y="177102"/>
                    <a:pt x="432707" y="216353"/>
                  </a:cubicBezTo>
                  <a:cubicBezTo>
                    <a:pt x="432707" y="255605"/>
                    <a:pt x="423034" y="291805"/>
                    <a:pt x="403691" y="324953"/>
                  </a:cubicBezTo>
                  <a:cubicBezTo>
                    <a:pt x="384346" y="358101"/>
                    <a:pt x="358100" y="384347"/>
                    <a:pt x="324952" y="403691"/>
                  </a:cubicBezTo>
                  <a:cubicBezTo>
                    <a:pt x="291805" y="423035"/>
                    <a:pt x="255605" y="432707"/>
                    <a:pt x="216353" y="432707"/>
                  </a:cubicBezTo>
                  <a:cubicBezTo>
                    <a:pt x="195506" y="432707"/>
                    <a:pt x="175035" y="429702"/>
                    <a:pt x="154940" y="423692"/>
                  </a:cubicBezTo>
                  <a:cubicBezTo>
                    <a:pt x="166021" y="406226"/>
                    <a:pt x="173345" y="390826"/>
                    <a:pt x="176914" y="377492"/>
                  </a:cubicBezTo>
                  <a:cubicBezTo>
                    <a:pt x="178604" y="371106"/>
                    <a:pt x="183675" y="351293"/>
                    <a:pt x="192126" y="318051"/>
                  </a:cubicBezTo>
                  <a:cubicBezTo>
                    <a:pt x="195882" y="325375"/>
                    <a:pt x="202737" y="331714"/>
                    <a:pt x="212691" y="337066"/>
                  </a:cubicBezTo>
                  <a:cubicBezTo>
                    <a:pt x="222644" y="342419"/>
                    <a:pt x="233349" y="345095"/>
                    <a:pt x="244806" y="345095"/>
                  </a:cubicBezTo>
                  <a:cubicBezTo>
                    <a:pt x="267530" y="345095"/>
                    <a:pt x="287813" y="338663"/>
                    <a:pt x="305655" y="325798"/>
                  </a:cubicBezTo>
                  <a:cubicBezTo>
                    <a:pt x="323497" y="312933"/>
                    <a:pt x="337300" y="295232"/>
                    <a:pt x="347066" y="272696"/>
                  </a:cubicBezTo>
                  <a:cubicBezTo>
                    <a:pt x="356832" y="250159"/>
                    <a:pt x="361715" y="224805"/>
                    <a:pt x="361715" y="196634"/>
                  </a:cubicBezTo>
                  <a:cubicBezTo>
                    <a:pt x="361715" y="175224"/>
                    <a:pt x="356128" y="155128"/>
                    <a:pt x="344954" y="136348"/>
                  </a:cubicBezTo>
                  <a:cubicBezTo>
                    <a:pt x="333779" y="117567"/>
                    <a:pt x="317581" y="102261"/>
                    <a:pt x="296359" y="90429"/>
                  </a:cubicBezTo>
                  <a:cubicBezTo>
                    <a:pt x="275136" y="78597"/>
                    <a:pt x="251191" y="72681"/>
                    <a:pt x="224522" y="72681"/>
                  </a:cubicBezTo>
                  <a:cubicBezTo>
                    <a:pt x="204803" y="72681"/>
                    <a:pt x="186398" y="75404"/>
                    <a:pt x="169307" y="80851"/>
                  </a:cubicBezTo>
                  <a:cubicBezTo>
                    <a:pt x="152217" y="86297"/>
                    <a:pt x="137709" y="93528"/>
                    <a:pt x="125783" y="102542"/>
                  </a:cubicBezTo>
                  <a:cubicBezTo>
                    <a:pt x="113857" y="111557"/>
                    <a:pt x="103622" y="121934"/>
                    <a:pt x="95077" y="133672"/>
                  </a:cubicBezTo>
                  <a:cubicBezTo>
                    <a:pt x="86531" y="145410"/>
                    <a:pt x="80240" y="157570"/>
                    <a:pt x="76202" y="170153"/>
                  </a:cubicBezTo>
                  <a:cubicBezTo>
                    <a:pt x="72164" y="182736"/>
                    <a:pt x="70145" y="195319"/>
                    <a:pt x="70145" y="207902"/>
                  </a:cubicBezTo>
                  <a:cubicBezTo>
                    <a:pt x="70145" y="227434"/>
                    <a:pt x="73902" y="244618"/>
                    <a:pt x="81414" y="259455"/>
                  </a:cubicBezTo>
                  <a:cubicBezTo>
                    <a:pt x="88926" y="274292"/>
                    <a:pt x="99912" y="284715"/>
                    <a:pt x="114374" y="290725"/>
                  </a:cubicBezTo>
                  <a:cubicBezTo>
                    <a:pt x="120008" y="292979"/>
                    <a:pt x="123576" y="291101"/>
                    <a:pt x="125079" y="285091"/>
                  </a:cubicBezTo>
                  <a:cubicBezTo>
                    <a:pt x="125454" y="283776"/>
                    <a:pt x="126206" y="280865"/>
                    <a:pt x="127332" y="276358"/>
                  </a:cubicBezTo>
                  <a:cubicBezTo>
                    <a:pt x="128459" y="271850"/>
                    <a:pt x="129210" y="269033"/>
                    <a:pt x="129586" y="267906"/>
                  </a:cubicBezTo>
                  <a:cubicBezTo>
                    <a:pt x="130713" y="263587"/>
                    <a:pt x="129680" y="259549"/>
                    <a:pt x="126488" y="255793"/>
                  </a:cubicBezTo>
                  <a:cubicBezTo>
                    <a:pt x="116909" y="244337"/>
                    <a:pt x="112120" y="230157"/>
                    <a:pt x="112120" y="213255"/>
                  </a:cubicBezTo>
                  <a:cubicBezTo>
                    <a:pt x="112120" y="184896"/>
                    <a:pt x="121933" y="160528"/>
                    <a:pt x="141559" y="140151"/>
                  </a:cubicBezTo>
                  <a:cubicBezTo>
                    <a:pt x="161185" y="119774"/>
                    <a:pt x="186867" y="109585"/>
                    <a:pt x="218607" y="109585"/>
                  </a:cubicBezTo>
                  <a:cubicBezTo>
                    <a:pt x="246965" y="109585"/>
                    <a:pt x="269080" y="117285"/>
                    <a:pt x="284949" y="132686"/>
                  </a:cubicBezTo>
                  <a:cubicBezTo>
                    <a:pt x="300819" y="148086"/>
                    <a:pt x="308754" y="168087"/>
                    <a:pt x="308754" y="192690"/>
                  </a:cubicBezTo>
                  <a:cubicBezTo>
                    <a:pt x="308754" y="224617"/>
                    <a:pt x="302321" y="251755"/>
                    <a:pt x="289457" y="274104"/>
                  </a:cubicBezTo>
                  <a:cubicBezTo>
                    <a:pt x="276592" y="296453"/>
                    <a:pt x="260112" y="307628"/>
                    <a:pt x="240017" y="307628"/>
                  </a:cubicBezTo>
                  <a:cubicBezTo>
                    <a:pt x="228561" y="307628"/>
                    <a:pt x="219358" y="303543"/>
                    <a:pt x="212409" y="295373"/>
                  </a:cubicBezTo>
                  <a:cubicBezTo>
                    <a:pt x="205460" y="287204"/>
                    <a:pt x="203300" y="277391"/>
                    <a:pt x="205930" y="265934"/>
                  </a:cubicBezTo>
                  <a:cubicBezTo>
                    <a:pt x="207432" y="259361"/>
                    <a:pt x="209920" y="250581"/>
                    <a:pt x="213395" y="239595"/>
                  </a:cubicBezTo>
                  <a:cubicBezTo>
                    <a:pt x="216870" y="228608"/>
                    <a:pt x="219686" y="218936"/>
                    <a:pt x="221846" y="210579"/>
                  </a:cubicBezTo>
                  <a:cubicBezTo>
                    <a:pt x="224006" y="202221"/>
                    <a:pt x="225086" y="195131"/>
                    <a:pt x="225086" y="189309"/>
                  </a:cubicBezTo>
                  <a:cubicBezTo>
                    <a:pt x="225086" y="179919"/>
                    <a:pt x="222550" y="172125"/>
                    <a:pt x="217480" y="165927"/>
                  </a:cubicBezTo>
                  <a:cubicBezTo>
                    <a:pt x="212409" y="159730"/>
                    <a:pt x="205178" y="156631"/>
                    <a:pt x="195788" y="156631"/>
                  </a:cubicBezTo>
                  <a:cubicBezTo>
                    <a:pt x="184144" y="156631"/>
                    <a:pt x="174284" y="161983"/>
                    <a:pt x="166209" y="172688"/>
                  </a:cubicBezTo>
                  <a:cubicBezTo>
                    <a:pt x="158133" y="183393"/>
                    <a:pt x="154095" y="196728"/>
                    <a:pt x="154095" y="212691"/>
                  </a:cubicBezTo>
                  <a:cubicBezTo>
                    <a:pt x="154095" y="226401"/>
                    <a:pt x="156443" y="237857"/>
                    <a:pt x="161138" y="247060"/>
                  </a:cubicBezTo>
                  <a:lnTo>
                    <a:pt x="133248" y="364815"/>
                  </a:lnTo>
                  <a:cubicBezTo>
                    <a:pt x="130055" y="377961"/>
                    <a:pt x="128835" y="394582"/>
                    <a:pt x="129586" y="414678"/>
                  </a:cubicBezTo>
                  <a:cubicBezTo>
                    <a:pt x="90898" y="397587"/>
                    <a:pt x="59628" y="371200"/>
                    <a:pt x="35778" y="335517"/>
                  </a:cubicBezTo>
                  <a:cubicBezTo>
                    <a:pt x="11925" y="299834"/>
                    <a:pt x="0" y="260112"/>
                    <a:pt x="0" y="216353"/>
                  </a:cubicBezTo>
                  <a:cubicBezTo>
                    <a:pt x="0" y="177102"/>
                    <a:pt x="9672" y="140902"/>
                    <a:pt x="29016" y="107754"/>
                  </a:cubicBezTo>
                  <a:cubicBezTo>
                    <a:pt x="48359" y="74606"/>
                    <a:pt x="74605" y="48360"/>
                    <a:pt x="107754" y="29016"/>
                  </a:cubicBezTo>
                  <a:cubicBezTo>
                    <a:pt x="140902" y="9672"/>
                    <a:pt x="177101" y="0"/>
                    <a:pt x="216353" y="0"/>
                  </a:cubicBezTo>
                  <a:close/>
                </a:path>
              </a:pathLst>
            </a:cu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13"/>
            </a:p>
          </p:txBody>
        </p:sp>
        <p:sp>
          <p:nvSpPr>
            <p:cNvPr id="18" name="Freeform 438">
              <a:extLst>
                <a:ext uri="{FF2B5EF4-FFF2-40B4-BE49-F238E27FC236}">
                  <a16:creationId xmlns:a16="http://schemas.microsoft.com/office/drawing/2014/main" id="{2D3A49E2-6AD9-4EA9-8F6E-760179AEDA1C}"/>
                </a:ext>
              </a:extLst>
            </p:cNvPr>
            <p:cNvSpPr/>
            <p:nvPr/>
          </p:nvSpPr>
          <p:spPr>
            <a:xfrm>
              <a:off x="8291829" y="3219680"/>
              <a:ext cx="528924" cy="556796"/>
            </a:xfrm>
            <a:custGeom>
              <a:avLst/>
              <a:gdLst>
                <a:gd name="connsiteX0" fmla="*/ 166491 w 445666"/>
                <a:gd name="connsiteY0" fmla="*/ 295796 h 468766"/>
                <a:gd name="connsiteX1" fmla="*/ 136911 w 445666"/>
                <a:gd name="connsiteY1" fmla="*/ 297768 h 468766"/>
                <a:gd name="connsiteX2" fmla="*/ 106627 w 445666"/>
                <a:gd name="connsiteY2" fmla="*/ 304811 h 468766"/>
                <a:gd name="connsiteX3" fmla="*/ 79302 w 445666"/>
                <a:gd name="connsiteY3" fmla="*/ 317769 h 468766"/>
                <a:gd name="connsiteX4" fmla="*/ 60004 w 445666"/>
                <a:gd name="connsiteY4" fmla="*/ 338757 h 468766"/>
                <a:gd name="connsiteX5" fmla="*/ 52398 w 445666"/>
                <a:gd name="connsiteY5" fmla="*/ 368477 h 468766"/>
                <a:gd name="connsiteX6" fmla="*/ 62258 w 445666"/>
                <a:gd name="connsiteY6" fmla="*/ 403268 h 468766"/>
                <a:gd name="connsiteX7" fmla="*/ 88034 w 445666"/>
                <a:gd name="connsiteY7" fmla="*/ 426650 h 468766"/>
                <a:gd name="connsiteX8" fmla="*/ 121558 w 445666"/>
                <a:gd name="connsiteY8" fmla="*/ 439046 h 468766"/>
                <a:gd name="connsiteX9" fmla="*/ 157476 w 445666"/>
                <a:gd name="connsiteY9" fmla="*/ 443131 h 468766"/>
                <a:gd name="connsiteX10" fmla="*/ 188887 w 445666"/>
                <a:gd name="connsiteY10" fmla="*/ 439468 h 468766"/>
                <a:gd name="connsiteX11" fmla="*/ 216776 w 445666"/>
                <a:gd name="connsiteY11" fmla="*/ 428481 h 468766"/>
                <a:gd name="connsiteX12" fmla="*/ 237341 w 445666"/>
                <a:gd name="connsiteY12" fmla="*/ 407917 h 468766"/>
                <a:gd name="connsiteX13" fmla="*/ 245088 w 445666"/>
                <a:gd name="connsiteY13" fmla="*/ 377210 h 468766"/>
                <a:gd name="connsiteX14" fmla="*/ 243116 w 445666"/>
                <a:gd name="connsiteY14" fmla="*/ 363406 h 468766"/>
                <a:gd name="connsiteX15" fmla="*/ 239032 w 445666"/>
                <a:gd name="connsiteY15" fmla="*/ 351574 h 468766"/>
                <a:gd name="connsiteX16" fmla="*/ 231425 w 445666"/>
                <a:gd name="connsiteY16" fmla="*/ 339884 h 468766"/>
                <a:gd name="connsiteX17" fmla="*/ 223114 w 445666"/>
                <a:gd name="connsiteY17" fmla="*/ 330024 h 468766"/>
                <a:gd name="connsiteX18" fmla="*/ 212269 w 445666"/>
                <a:gd name="connsiteY18" fmla="*/ 320305 h 468766"/>
                <a:gd name="connsiteX19" fmla="*/ 201986 w 445666"/>
                <a:gd name="connsiteY19" fmla="*/ 312135 h 468766"/>
                <a:gd name="connsiteX20" fmla="*/ 190296 w 445666"/>
                <a:gd name="connsiteY20" fmla="*/ 303684 h 468766"/>
                <a:gd name="connsiteX21" fmla="*/ 180013 w 445666"/>
                <a:gd name="connsiteY21" fmla="*/ 296359 h 468766"/>
                <a:gd name="connsiteX22" fmla="*/ 166491 w 445666"/>
                <a:gd name="connsiteY22" fmla="*/ 295796 h 468766"/>
                <a:gd name="connsiteX23" fmla="*/ 356082 w 445666"/>
                <a:gd name="connsiteY23" fmla="*/ 135221 h 468766"/>
                <a:gd name="connsiteX24" fmla="*/ 385662 w 445666"/>
                <a:gd name="connsiteY24" fmla="*/ 135221 h 468766"/>
                <a:gd name="connsiteX25" fmla="*/ 385662 w 445666"/>
                <a:gd name="connsiteY25" fmla="*/ 196352 h 468766"/>
                <a:gd name="connsiteX26" fmla="*/ 445666 w 445666"/>
                <a:gd name="connsiteY26" fmla="*/ 196352 h 468766"/>
                <a:gd name="connsiteX27" fmla="*/ 445666 w 445666"/>
                <a:gd name="connsiteY27" fmla="*/ 226777 h 468766"/>
                <a:gd name="connsiteX28" fmla="*/ 385662 w 445666"/>
                <a:gd name="connsiteY28" fmla="*/ 226777 h 468766"/>
                <a:gd name="connsiteX29" fmla="*/ 385662 w 445666"/>
                <a:gd name="connsiteY29" fmla="*/ 288471 h 468766"/>
                <a:gd name="connsiteX30" fmla="*/ 356082 w 445666"/>
                <a:gd name="connsiteY30" fmla="*/ 288471 h 468766"/>
                <a:gd name="connsiteX31" fmla="*/ 356082 w 445666"/>
                <a:gd name="connsiteY31" fmla="*/ 226777 h 468766"/>
                <a:gd name="connsiteX32" fmla="*/ 296359 w 445666"/>
                <a:gd name="connsiteY32" fmla="*/ 226777 h 468766"/>
                <a:gd name="connsiteX33" fmla="*/ 296359 w 445666"/>
                <a:gd name="connsiteY33" fmla="*/ 196352 h 468766"/>
                <a:gd name="connsiteX34" fmla="*/ 356082 w 445666"/>
                <a:gd name="connsiteY34" fmla="*/ 196352 h 468766"/>
                <a:gd name="connsiteX35" fmla="*/ 137193 w 445666"/>
                <a:gd name="connsiteY35" fmla="*/ 23100 h 468766"/>
                <a:gd name="connsiteX36" fmla="*/ 113952 w 445666"/>
                <a:gd name="connsiteY36" fmla="*/ 28594 h 468766"/>
                <a:gd name="connsiteX37" fmla="*/ 95500 w 445666"/>
                <a:gd name="connsiteY37" fmla="*/ 43383 h 468766"/>
                <a:gd name="connsiteX38" fmla="*/ 82260 w 445666"/>
                <a:gd name="connsiteY38" fmla="*/ 88457 h 468766"/>
                <a:gd name="connsiteX39" fmla="*/ 85076 w 445666"/>
                <a:gd name="connsiteY39" fmla="*/ 115924 h 468766"/>
                <a:gd name="connsiteX40" fmla="*/ 93950 w 445666"/>
                <a:gd name="connsiteY40" fmla="*/ 144940 h 468766"/>
                <a:gd name="connsiteX41" fmla="*/ 108599 w 445666"/>
                <a:gd name="connsiteY41" fmla="*/ 170998 h 468766"/>
                <a:gd name="connsiteX42" fmla="*/ 129728 w 445666"/>
                <a:gd name="connsiteY42" fmla="*/ 189873 h 468766"/>
                <a:gd name="connsiteX43" fmla="*/ 156913 w 445666"/>
                <a:gd name="connsiteY43" fmla="*/ 197197 h 468766"/>
                <a:gd name="connsiteX44" fmla="*/ 178886 w 445666"/>
                <a:gd name="connsiteY44" fmla="*/ 192549 h 468766"/>
                <a:gd name="connsiteX45" fmla="*/ 197479 w 445666"/>
                <a:gd name="connsiteY45" fmla="*/ 180295 h 468766"/>
                <a:gd name="connsiteX46" fmla="*/ 212410 w 445666"/>
                <a:gd name="connsiteY46" fmla="*/ 135503 h 468766"/>
                <a:gd name="connsiteX47" fmla="*/ 207621 w 445666"/>
                <a:gd name="connsiteY47" fmla="*/ 100289 h 468766"/>
                <a:gd name="connsiteX48" fmla="*/ 193958 w 445666"/>
                <a:gd name="connsiteY48" fmla="*/ 63807 h 468766"/>
                <a:gd name="connsiteX49" fmla="*/ 170153 w 445666"/>
                <a:gd name="connsiteY49" fmla="*/ 34650 h 468766"/>
                <a:gd name="connsiteX50" fmla="*/ 137193 w 445666"/>
                <a:gd name="connsiteY50" fmla="*/ 23100 h 468766"/>
                <a:gd name="connsiteX51" fmla="*/ 180576 w 445666"/>
                <a:gd name="connsiteY51" fmla="*/ 0 h 468766"/>
                <a:gd name="connsiteX52" fmla="*/ 298331 w 445666"/>
                <a:gd name="connsiteY52" fmla="*/ 0 h 468766"/>
                <a:gd name="connsiteX53" fmla="*/ 259455 w 445666"/>
                <a:gd name="connsiteY53" fmla="*/ 24791 h 468766"/>
                <a:gd name="connsiteX54" fmla="*/ 222551 w 445666"/>
                <a:gd name="connsiteY54" fmla="*/ 24791 h 468766"/>
                <a:gd name="connsiteX55" fmla="*/ 254103 w 445666"/>
                <a:gd name="connsiteY55" fmla="*/ 62258 h 468766"/>
                <a:gd name="connsiteX56" fmla="*/ 264808 w 445666"/>
                <a:gd name="connsiteY56" fmla="*/ 107332 h 468766"/>
                <a:gd name="connsiteX57" fmla="*/ 257906 w 445666"/>
                <a:gd name="connsiteY57" fmla="*/ 143813 h 468766"/>
                <a:gd name="connsiteX58" fmla="*/ 241285 w 445666"/>
                <a:gd name="connsiteY58" fmla="*/ 170012 h 468766"/>
                <a:gd name="connsiteX59" fmla="*/ 221706 w 445666"/>
                <a:gd name="connsiteY59" fmla="*/ 188323 h 468766"/>
                <a:gd name="connsiteX60" fmla="*/ 204944 w 445666"/>
                <a:gd name="connsiteY60" fmla="*/ 205648 h 468766"/>
                <a:gd name="connsiteX61" fmla="*/ 198042 w 445666"/>
                <a:gd name="connsiteY61" fmla="*/ 224242 h 468766"/>
                <a:gd name="connsiteX62" fmla="*/ 207057 w 445666"/>
                <a:gd name="connsiteY62" fmla="*/ 244102 h 468766"/>
                <a:gd name="connsiteX63" fmla="*/ 228890 w 445666"/>
                <a:gd name="connsiteY63" fmla="*/ 263258 h 468766"/>
                <a:gd name="connsiteX64" fmla="*/ 254385 w 445666"/>
                <a:gd name="connsiteY64" fmla="*/ 283964 h 468766"/>
                <a:gd name="connsiteX65" fmla="*/ 276076 w 445666"/>
                <a:gd name="connsiteY65" fmla="*/ 313262 h 468766"/>
                <a:gd name="connsiteX66" fmla="*/ 285091 w 445666"/>
                <a:gd name="connsiteY66" fmla="*/ 353265 h 468766"/>
                <a:gd name="connsiteX67" fmla="*/ 271569 w 445666"/>
                <a:gd name="connsiteY67" fmla="*/ 402001 h 468766"/>
                <a:gd name="connsiteX68" fmla="*/ 212128 w 445666"/>
                <a:gd name="connsiteY68" fmla="*/ 452568 h 468766"/>
                <a:gd name="connsiteX69" fmla="*/ 128178 w 445666"/>
                <a:gd name="connsiteY69" fmla="*/ 468766 h 468766"/>
                <a:gd name="connsiteX70" fmla="*/ 58737 w 445666"/>
                <a:gd name="connsiteY70" fmla="*/ 457075 h 468766"/>
                <a:gd name="connsiteX71" fmla="*/ 10423 w 445666"/>
                <a:gd name="connsiteY71" fmla="*/ 418340 h 468766"/>
                <a:gd name="connsiteX72" fmla="*/ 0 w 445666"/>
                <a:gd name="connsiteY72" fmla="*/ 381436 h 468766"/>
                <a:gd name="connsiteX73" fmla="*/ 12536 w 445666"/>
                <a:gd name="connsiteY73" fmla="*/ 339179 h 468766"/>
                <a:gd name="connsiteX74" fmla="*/ 45919 w 445666"/>
                <a:gd name="connsiteY74" fmla="*/ 306783 h 468766"/>
                <a:gd name="connsiteX75" fmla="*/ 159730 w 445666"/>
                <a:gd name="connsiteY75" fmla="*/ 278611 h 468766"/>
                <a:gd name="connsiteX76" fmla="*/ 146349 w 445666"/>
                <a:gd name="connsiteY76" fmla="*/ 257765 h 468766"/>
                <a:gd name="connsiteX77" fmla="*/ 141982 w 445666"/>
                <a:gd name="connsiteY77" fmla="*/ 237200 h 468766"/>
                <a:gd name="connsiteX78" fmla="*/ 147898 w 445666"/>
                <a:gd name="connsiteY78" fmla="*/ 213255 h 468766"/>
                <a:gd name="connsiteX79" fmla="*/ 128742 w 445666"/>
                <a:gd name="connsiteY79" fmla="*/ 214382 h 468766"/>
                <a:gd name="connsiteX80" fmla="*/ 58455 w 445666"/>
                <a:gd name="connsiteY80" fmla="*/ 187196 h 468766"/>
                <a:gd name="connsiteX81" fmla="*/ 29861 w 445666"/>
                <a:gd name="connsiteY81" fmla="*/ 118318 h 468766"/>
                <a:gd name="connsiteX82" fmla="*/ 40003 w 445666"/>
                <a:gd name="connsiteY82" fmla="*/ 73526 h 468766"/>
                <a:gd name="connsiteX83" fmla="*/ 67892 w 445666"/>
                <a:gd name="connsiteY83" fmla="*/ 36622 h 468766"/>
                <a:gd name="connsiteX84" fmla="*/ 119305 w 445666"/>
                <a:gd name="connsiteY84" fmla="*/ 9015 h 468766"/>
                <a:gd name="connsiteX85" fmla="*/ 180576 w 445666"/>
                <a:gd name="connsiteY85" fmla="*/ 0 h 468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Lst>
              <a:rect l="l" t="t" r="r" b="b"/>
              <a:pathLst>
                <a:path w="445666" h="468766">
                  <a:moveTo>
                    <a:pt x="166491" y="295796"/>
                  </a:moveTo>
                  <a:cubicBezTo>
                    <a:pt x="156537" y="295796"/>
                    <a:pt x="146677" y="296453"/>
                    <a:pt x="136911" y="297768"/>
                  </a:cubicBezTo>
                  <a:cubicBezTo>
                    <a:pt x="127145" y="299083"/>
                    <a:pt x="117051" y="301430"/>
                    <a:pt x="106627" y="304811"/>
                  </a:cubicBezTo>
                  <a:cubicBezTo>
                    <a:pt x="96204" y="308191"/>
                    <a:pt x="87095" y="312511"/>
                    <a:pt x="79302" y="317769"/>
                  </a:cubicBezTo>
                  <a:cubicBezTo>
                    <a:pt x="71507" y="323028"/>
                    <a:pt x="65075" y="330024"/>
                    <a:pt x="60004" y="338757"/>
                  </a:cubicBezTo>
                  <a:cubicBezTo>
                    <a:pt x="54933" y="347490"/>
                    <a:pt x="52398" y="357396"/>
                    <a:pt x="52398" y="368477"/>
                  </a:cubicBezTo>
                  <a:cubicBezTo>
                    <a:pt x="52398" y="381623"/>
                    <a:pt x="55685" y="393221"/>
                    <a:pt x="62258" y="403268"/>
                  </a:cubicBezTo>
                  <a:cubicBezTo>
                    <a:pt x="68831" y="413316"/>
                    <a:pt x="77423" y="421110"/>
                    <a:pt x="88034" y="426650"/>
                  </a:cubicBezTo>
                  <a:cubicBezTo>
                    <a:pt x="98645" y="432191"/>
                    <a:pt x="109820" y="436322"/>
                    <a:pt x="121558" y="439046"/>
                  </a:cubicBezTo>
                  <a:cubicBezTo>
                    <a:pt x="133296" y="441769"/>
                    <a:pt x="145269" y="443131"/>
                    <a:pt x="157476" y="443131"/>
                  </a:cubicBezTo>
                  <a:cubicBezTo>
                    <a:pt x="168369" y="443131"/>
                    <a:pt x="178839" y="441910"/>
                    <a:pt x="188887" y="439468"/>
                  </a:cubicBezTo>
                  <a:cubicBezTo>
                    <a:pt x="198935" y="437027"/>
                    <a:pt x="208230" y="433365"/>
                    <a:pt x="216776" y="428481"/>
                  </a:cubicBezTo>
                  <a:cubicBezTo>
                    <a:pt x="225321" y="423599"/>
                    <a:pt x="232176" y="416743"/>
                    <a:pt x="237341" y="407917"/>
                  </a:cubicBezTo>
                  <a:cubicBezTo>
                    <a:pt x="242505" y="399090"/>
                    <a:pt x="245088" y="388854"/>
                    <a:pt x="245088" y="377210"/>
                  </a:cubicBezTo>
                  <a:cubicBezTo>
                    <a:pt x="245088" y="372515"/>
                    <a:pt x="244431" y="367914"/>
                    <a:pt x="243116" y="363406"/>
                  </a:cubicBezTo>
                  <a:cubicBezTo>
                    <a:pt x="241801" y="358899"/>
                    <a:pt x="240440" y="354955"/>
                    <a:pt x="239032" y="351574"/>
                  </a:cubicBezTo>
                  <a:cubicBezTo>
                    <a:pt x="237623" y="348194"/>
                    <a:pt x="235088" y="344297"/>
                    <a:pt x="231425" y="339884"/>
                  </a:cubicBezTo>
                  <a:cubicBezTo>
                    <a:pt x="227763" y="335470"/>
                    <a:pt x="224992" y="332183"/>
                    <a:pt x="223114" y="330024"/>
                  </a:cubicBezTo>
                  <a:cubicBezTo>
                    <a:pt x="221236" y="327864"/>
                    <a:pt x="217621" y="324624"/>
                    <a:pt x="212269" y="320305"/>
                  </a:cubicBezTo>
                  <a:cubicBezTo>
                    <a:pt x="206916" y="315985"/>
                    <a:pt x="203488" y="313262"/>
                    <a:pt x="201986" y="312135"/>
                  </a:cubicBezTo>
                  <a:cubicBezTo>
                    <a:pt x="200484" y="311008"/>
                    <a:pt x="196586" y="308191"/>
                    <a:pt x="190296" y="303684"/>
                  </a:cubicBezTo>
                  <a:cubicBezTo>
                    <a:pt x="184003" y="299176"/>
                    <a:pt x="180576" y="296735"/>
                    <a:pt x="180013" y="296359"/>
                  </a:cubicBezTo>
                  <a:cubicBezTo>
                    <a:pt x="177007" y="295984"/>
                    <a:pt x="172500" y="295796"/>
                    <a:pt x="166491" y="295796"/>
                  </a:cubicBezTo>
                  <a:close/>
                  <a:moveTo>
                    <a:pt x="356082" y="135221"/>
                  </a:moveTo>
                  <a:lnTo>
                    <a:pt x="385662" y="135221"/>
                  </a:lnTo>
                  <a:lnTo>
                    <a:pt x="385662" y="196352"/>
                  </a:lnTo>
                  <a:lnTo>
                    <a:pt x="445666" y="196352"/>
                  </a:lnTo>
                  <a:lnTo>
                    <a:pt x="445666" y="226777"/>
                  </a:lnTo>
                  <a:lnTo>
                    <a:pt x="385662" y="226777"/>
                  </a:lnTo>
                  <a:lnTo>
                    <a:pt x="385662" y="288471"/>
                  </a:lnTo>
                  <a:lnTo>
                    <a:pt x="356082" y="288471"/>
                  </a:lnTo>
                  <a:lnTo>
                    <a:pt x="356082" y="226777"/>
                  </a:lnTo>
                  <a:lnTo>
                    <a:pt x="296359" y="226777"/>
                  </a:lnTo>
                  <a:lnTo>
                    <a:pt x="296359" y="196352"/>
                  </a:lnTo>
                  <a:lnTo>
                    <a:pt x="356082" y="196352"/>
                  </a:lnTo>
                  <a:close/>
                  <a:moveTo>
                    <a:pt x="137193" y="23100"/>
                  </a:moveTo>
                  <a:cubicBezTo>
                    <a:pt x="129305" y="23100"/>
                    <a:pt x="121558" y="24931"/>
                    <a:pt x="113952" y="28594"/>
                  </a:cubicBezTo>
                  <a:cubicBezTo>
                    <a:pt x="106345" y="32256"/>
                    <a:pt x="100195" y="37186"/>
                    <a:pt x="95500" y="43383"/>
                  </a:cubicBezTo>
                  <a:cubicBezTo>
                    <a:pt x="86673" y="54464"/>
                    <a:pt x="82260" y="69488"/>
                    <a:pt x="82260" y="88457"/>
                  </a:cubicBezTo>
                  <a:cubicBezTo>
                    <a:pt x="82260" y="97096"/>
                    <a:pt x="83198" y="106252"/>
                    <a:pt x="85076" y="115924"/>
                  </a:cubicBezTo>
                  <a:cubicBezTo>
                    <a:pt x="86954" y="125596"/>
                    <a:pt x="89912" y="135268"/>
                    <a:pt x="93950" y="144940"/>
                  </a:cubicBezTo>
                  <a:cubicBezTo>
                    <a:pt x="97988" y="154612"/>
                    <a:pt x="102871" y="163298"/>
                    <a:pt x="108599" y="170998"/>
                  </a:cubicBezTo>
                  <a:cubicBezTo>
                    <a:pt x="114327" y="178698"/>
                    <a:pt x="121370" y="184990"/>
                    <a:pt x="129728" y="189873"/>
                  </a:cubicBezTo>
                  <a:cubicBezTo>
                    <a:pt x="138085" y="194756"/>
                    <a:pt x="147146" y="197197"/>
                    <a:pt x="156913" y="197197"/>
                  </a:cubicBezTo>
                  <a:cubicBezTo>
                    <a:pt x="164049" y="197197"/>
                    <a:pt x="171373" y="195648"/>
                    <a:pt x="178886" y="192549"/>
                  </a:cubicBezTo>
                  <a:cubicBezTo>
                    <a:pt x="186398" y="189450"/>
                    <a:pt x="192596" y="185365"/>
                    <a:pt x="197479" y="180295"/>
                  </a:cubicBezTo>
                  <a:cubicBezTo>
                    <a:pt x="207432" y="169590"/>
                    <a:pt x="212410" y="154659"/>
                    <a:pt x="212410" y="135503"/>
                  </a:cubicBezTo>
                  <a:cubicBezTo>
                    <a:pt x="212410" y="124610"/>
                    <a:pt x="210813" y="112872"/>
                    <a:pt x="207621" y="100289"/>
                  </a:cubicBezTo>
                  <a:cubicBezTo>
                    <a:pt x="204428" y="87706"/>
                    <a:pt x="199873" y="75545"/>
                    <a:pt x="193958" y="63807"/>
                  </a:cubicBezTo>
                  <a:cubicBezTo>
                    <a:pt x="188042" y="52069"/>
                    <a:pt x="180107" y="42351"/>
                    <a:pt x="170153" y="34650"/>
                  </a:cubicBezTo>
                  <a:cubicBezTo>
                    <a:pt x="160199" y="26950"/>
                    <a:pt x="149213" y="23100"/>
                    <a:pt x="137193" y="23100"/>
                  </a:cubicBezTo>
                  <a:close/>
                  <a:moveTo>
                    <a:pt x="180576" y="0"/>
                  </a:moveTo>
                  <a:lnTo>
                    <a:pt x="298331" y="0"/>
                  </a:lnTo>
                  <a:lnTo>
                    <a:pt x="259455" y="24791"/>
                  </a:lnTo>
                  <a:lnTo>
                    <a:pt x="222551" y="24791"/>
                  </a:lnTo>
                  <a:cubicBezTo>
                    <a:pt x="236449" y="36622"/>
                    <a:pt x="246966" y="49112"/>
                    <a:pt x="254103" y="62258"/>
                  </a:cubicBezTo>
                  <a:cubicBezTo>
                    <a:pt x="261239" y="75404"/>
                    <a:pt x="264808" y="90429"/>
                    <a:pt x="264808" y="107332"/>
                  </a:cubicBezTo>
                  <a:cubicBezTo>
                    <a:pt x="264808" y="120854"/>
                    <a:pt x="262507" y="133014"/>
                    <a:pt x="257906" y="143813"/>
                  </a:cubicBezTo>
                  <a:cubicBezTo>
                    <a:pt x="253304" y="154612"/>
                    <a:pt x="247764" y="163345"/>
                    <a:pt x="241285" y="170012"/>
                  </a:cubicBezTo>
                  <a:cubicBezTo>
                    <a:pt x="234806" y="176679"/>
                    <a:pt x="228279" y="182783"/>
                    <a:pt x="221706" y="188323"/>
                  </a:cubicBezTo>
                  <a:cubicBezTo>
                    <a:pt x="215132" y="193864"/>
                    <a:pt x="209545" y="199639"/>
                    <a:pt x="204944" y="205648"/>
                  </a:cubicBezTo>
                  <a:cubicBezTo>
                    <a:pt x="200343" y="211658"/>
                    <a:pt x="198042" y="217856"/>
                    <a:pt x="198042" y="224242"/>
                  </a:cubicBezTo>
                  <a:cubicBezTo>
                    <a:pt x="198042" y="231002"/>
                    <a:pt x="201047" y="237623"/>
                    <a:pt x="207057" y="244102"/>
                  </a:cubicBezTo>
                  <a:cubicBezTo>
                    <a:pt x="213067" y="250581"/>
                    <a:pt x="220344" y="256967"/>
                    <a:pt x="228890" y="263258"/>
                  </a:cubicBezTo>
                  <a:cubicBezTo>
                    <a:pt x="237435" y="269550"/>
                    <a:pt x="245933" y="276452"/>
                    <a:pt x="254385" y="283964"/>
                  </a:cubicBezTo>
                  <a:cubicBezTo>
                    <a:pt x="262836" y="291476"/>
                    <a:pt x="270066" y="301242"/>
                    <a:pt x="276076" y="313262"/>
                  </a:cubicBezTo>
                  <a:cubicBezTo>
                    <a:pt x="282086" y="325282"/>
                    <a:pt x="285091" y="338616"/>
                    <a:pt x="285091" y="353265"/>
                  </a:cubicBezTo>
                  <a:cubicBezTo>
                    <a:pt x="285091" y="370168"/>
                    <a:pt x="280584" y="386413"/>
                    <a:pt x="271569" y="402001"/>
                  </a:cubicBezTo>
                  <a:cubicBezTo>
                    <a:pt x="258047" y="424913"/>
                    <a:pt x="238233" y="441769"/>
                    <a:pt x="212128" y="452568"/>
                  </a:cubicBezTo>
                  <a:cubicBezTo>
                    <a:pt x="186023" y="463366"/>
                    <a:pt x="158039" y="468766"/>
                    <a:pt x="128178" y="468766"/>
                  </a:cubicBezTo>
                  <a:cubicBezTo>
                    <a:pt x="103387" y="468766"/>
                    <a:pt x="80240" y="464869"/>
                    <a:pt x="58737" y="457075"/>
                  </a:cubicBezTo>
                  <a:cubicBezTo>
                    <a:pt x="37233" y="449281"/>
                    <a:pt x="21129" y="436369"/>
                    <a:pt x="10423" y="418340"/>
                  </a:cubicBezTo>
                  <a:cubicBezTo>
                    <a:pt x="3474" y="407071"/>
                    <a:pt x="0" y="394770"/>
                    <a:pt x="0" y="381436"/>
                  </a:cubicBezTo>
                  <a:cubicBezTo>
                    <a:pt x="0" y="366224"/>
                    <a:pt x="4178" y="352138"/>
                    <a:pt x="12536" y="339179"/>
                  </a:cubicBezTo>
                  <a:cubicBezTo>
                    <a:pt x="20893" y="326220"/>
                    <a:pt x="32021" y="315422"/>
                    <a:pt x="45919" y="306783"/>
                  </a:cubicBezTo>
                  <a:cubicBezTo>
                    <a:pt x="70521" y="291382"/>
                    <a:pt x="108459" y="281992"/>
                    <a:pt x="159730" y="278611"/>
                  </a:cubicBezTo>
                  <a:cubicBezTo>
                    <a:pt x="153720" y="270724"/>
                    <a:pt x="149259" y="263775"/>
                    <a:pt x="146349" y="257765"/>
                  </a:cubicBezTo>
                  <a:cubicBezTo>
                    <a:pt x="143437" y="251755"/>
                    <a:pt x="141982" y="244900"/>
                    <a:pt x="141982" y="237200"/>
                  </a:cubicBezTo>
                  <a:cubicBezTo>
                    <a:pt x="141982" y="230439"/>
                    <a:pt x="143954" y="222457"/>
                    <a:pt x="147898" y="213255"/>
                  </a:cubicBezTo>
                  <a:cubicBezTo>
                    <a:pt x="139259" y="214006"/>
                    <a:pt x="132873" y="214382"/>
                    <a:pt x="128742" y="214382"/>
                  </a:cubicBezTo>
                  <a:cubicBezTo>
                    <a:pt x="100946" y="214382"/>
                    <a:pt x="77517" y="205320"/>
                    <a:pt x="58455" y="187196"/>
                  </a:cubicBezTo>
                  <a:cubicBezTo>
                    <a:pt x="39392" y="169073"/>
                    <a:pt x="29861" y="146114"/>
                    <a:pt x="29861" y="118318"/>
                  </a:cubicBezTo>
                  <a:cubicBezTo>
                    <a:pt x="29861" y="102918"/>
                    <a:pt x="33242" y="87988"/>
                    <a:pt x="40003" y="73526"/>
                  </a:cubicBezTo>
                  <a:cubicBezTo>
                    <a:pt x="46764" y="59065"/>
                    <a:pt x="56060" y="46764"/>
                    <a:pt x="67892" y="36622"/>
                  </a:cubicBezTo>
                  <a:cubicBezTo>
                    <a:pt x="82353" y="24227"/>
                    <a:pt x="99491" y="15025"/>
                    <a:pt x="119305" y="9015"/>
                  </a:cubicBezTo>
                  <a:cubicBezTo>
                    <a:pt x="139118" y="3005"/>
                    <a:pt x="159542" y="0"/>
                    <a:pt x="180576"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013"/>
            </a:p>
          </p:txBody>
        </p:sp>
        <p:sp>
          <p:nvSpPr>
            <p:cNvPr id="19" name="Freeform 459">
              <a:extLst>
                <a:ext uri="{FF2B5EF4-FFF2-40B4-BE49-F238E27FC236}">
                  <a16:creationId xmlns:a16="http://schemas.microsoft.com/office/drawing/2014/main" id="{207D1920-5527-432A-821D-AB7578F00CD8}"/>
                </a:ext>
              </a:extLst>
            </p:cNvPr>
            <p:cNvSpPr/>
            <p:nvPr/>
          </p:nvSpPr>
          <p:spPr>
            <a:xfrm>
              <a:off x="10120637" y="2747486"/>
              <a:ext cx="449897" cy="430333"/>
            </a:xfrm>
            <a:custGeom>
              <a:avLst/>
              <a:gdLst>
                <a:gd name="connsiteX0" fmla="*/ 5351 w 432707"/>
                <a:gd name="connsiteY0" fmla="*/ 134376 h 413551"/>
                <a:gd name="connsiteX1" fmla="*/ 98315 w 432707"/>
                <a:gd name="connsiteY1" fmla="*/ 134376 h 413551"/>
                <a:gd name="connsiteX2" fmla="*/ 98315 w 432707"/>
                <a:gd name="connsiteY2" fmla="*/ 413551 h 413551"/>
                <a:gd name="connsiteX3" fmla="*/ 5351 w 432707"/>
                <a:gd name="connsiteY3" fmla="*/ 413551 h 413551"/>
                <a:gd name="connsiteX4" fmla="*/ 325939 w 432707"/>
                <a:gd name="connsiteY4" fmla="*/ 127896 h 413551"/>
                <a:gd name="connsiteX5" fmla="*/ 403409 w 432707"/>
                <a:gd name="connsiteY5" fmla="*/ 159870 h 413551"/>
                <a:gd name="connsiteX6" fmla="*/ 432707 w 432707"/>
                <a:gd name="connsiteY6" fmla="*/ 253539 h 413551"/>
                <a:gd name="connsiteX7" fmla="*/ 432707 w 432707"/>
                <a:gd name="connsiteY7" fmla="*/ 413550 h 413551"/>
                <a:gd name="connsiteX8" fmla="*/ 340024 w 432707"/>
                <a:gd name="connsiteY8" fmla="*/ 413550 h 413551"/>
                <a:gd name="connsiteX9" fmla="*/ 340024 w 432707"/>
                <a:gd name="connsiteY9" fmla="*/ 264243 h 413551"/>
                <a:gd name="connsiteX10" fmla="*/ 328615 w 432707"/>
                <a:gd name="connsiteY10" fmla="*/ 217902 h 413551"/>
                <a:gd name="connsiteX11" fmla="*/ 292978 w 432707"/>
                <a:gd name="connsiteY11" fmla="*/ 201140 h 413551"/>
                <a:gd name="connsiteX12" fmla="*/ 263258 w 432707"/>
                <a:gd name="connsiteY12" fmla="*/ 210859 h 413551"/>
                <a:gd name="connsiteX13" fmla="*/ 245369 w 432707"/>
                <a:gd name="connsiteY13" fmla="*/ 234946 h 413551"/>
                <a:gd name="connsiteX14" fmla="*/ 242270 w 432707"/>
                <a:gd name="connsiteY14" fmla="*/ 257764 h 413551"/>
                <a:gd name="connsiteX15" fmla="*/ 242270 w 432707"/>
                <a:gd name="connsiteY15" fmla="*/ 413550 h 413551"/>
                <a:gd name="connsiteX16" fmla="*/ 149588 w 432707"/>
                <a:gd name="connsiteY16" fmla="*/ 413550 h 413551"/>
                <a:gd name="connsiteX17" fmla="*/ 150151 w 432707"/>
                <a:gd name="connsiteY17" fmla="*/ 231283 h 413551"/>
                <a:gd name="connsiteX18" fmla="*/ 149869 w 432707"/>
                <a:gd name="connsiteY18" fmla="*/ 147897 h 413551"/>
                <a:gd name="connsiteX19" fmla="*/ 149588 w 432707"/>
                <a:gd name="connsiteY19" fmla="*/ 134375 h 413551"/>
                <a:gd name="connsiteX20" fmla="*/ 242270 w 432707"/>
                <a:gd name="connsiteY20" fmla="*/ 134375 h 413551"/>
                <a:gd name="connsiteX21" fmla="*/ 242270 w 432707"/>
                <a:gd name="connsiteY21" fmla="*/ 174172 h 413551"/>
                <a:gd name="connsiteX22" fmla="*/ 253257 w 432707"/>
                <a:gd name="connsiteY22" fmla="*/ 159166 h 413551"/>
                <a:gd name="connsiteX23" fmla="*/ 269174 w 432707"/>
                <a:gd name="connsiteY23" fmla="*/ 144516 h 413551"/>
                <a:gd name="connsiteX24" fmla="*/ 293683 w 432707"/>
                <a:gd name="connsiteY24" fmla="*/ 132262 h 413551"/>
                <a:gd name="connsiteX25" fmla="*/ 325939 w 432707"/>
                <a:gd name="connsiteY25" fmla="*/ 127896 h 413551"/>
                <a:gd name="connsiteX26" fmla="*/ 52398 w 432707"/>
                <a:gd name="connsiteY26" fmla="*/ 0 h 413551"/>
                <a:gd name="connsiteX27" fmla="*/ 89865 w 432707"/>
                <a:gd name="connsiteY27" fmla="*/ 13663 h 413551"/>
                <a:gd name="connsiteX28" fmla="*/ 104232 w 432707"/>
                <a:gd name="connsiteY28" fmla="*/ 48173 h 413551"/>
                <a:gd name="connsiteX29" fmla="*/ 90006 w 432707"/>
                <a:gd name="connsiteY29" fmla="*/ 82541 h 413551"/>
                <a:gd name="connsiteX30" fmla="*/ 51834 w 432707"/>
                <a:gd name="connsiteY30" fmla="*/ 96345 h 413551"/>
                <a:gd name="connsiteX31" fmla="*/ 51271 w 432707"/>
                <a:gd name="connsiteY31" fmla="*/ 96345 h 413551"/>
                <a:gd name="connsiteX32" fmla="*/ 14085 w 432707"/>
                <a:gd name="connsiteY32" fmla="*/ 82541 h 413551"/>
                <a:gd name="connsiteX33" fmla="*/ 0 w 432707"/>
                <a:gd name="connsiteY33" fmla="*/ 48173 h 413551"/>
                <a:gd name="connsiteX34" fmla="*/ 14508 w 432707"/>
                <a:gd name="connsiteY34" fmla="*/ 13663 h 413551"/>
                <a:gd name="connsiteX35" fmla="*/ 52398 w 432707"/>
                <a:gd name="connsiteY35" fmla="*/ 0 h 4135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432707" h="413551">
                  <a:moveTo>
                    <a:pt x="5351" y="134376"/>
                  </a:moveTo>
                  <a:lnTo>
                    <a:pt x="98315" y="134376"/>
                  </a:lnTo>
                  <a:lnTo>
                    <a:pt x="98315" y="413551"/>
                  </a:lnTo>
                  <a:lnTo>
                    <a:pt x="5351" y="413551"/>
                  </a:lnTo>
                  <a:close/>
                  <a:moveTo>
                    <a:pt x="325939" y="127896"/>
                  </a:moveTo>
                  <a:cubicBezTo>
                    <a:pt x="358053" y="127896"/>
                    <a:pt x="383877" y="138554"/>
                    <a:pt x="403409" y="159870"/>
                  </a:cubicBezTo>
                  <a:cubicBezTo>
                    <a:pt x="422941" y="181186"/>
                    <a:pt x="432707" y="212409"/>
                    <a:pt x="432707" y="253539"/>
                  </a:cubicBezTo>
                  <a:lnTo>
                    <a:pt x="432707" y="413550"/>
                  </a:lnTo>
                  <a:lnTo>
                    <a:pt x="340024" y="413550"/>
                  </a:lnTo>
                  <a:lnTo>
                    <a:pt x="340024" y="264243"/>
                  </a:lnTo>
                  <a:cubicBezTo>
                    <a:pt x="340024" y="244524"/>
                    <a:pt x="336221" y="229077"/>
                    <a:pt x="328615" y="217902"/>
                  </a:cubicBezTo>
                  <a:cubicBezTo>
                    <a:pt x="321009" y="206727"/>
                    <a:pt x="309130" y="201140"/>
                    <a:pt x="292978" y="201140"/>
                  </a:cubicBezTo>
                  <a:cubicBezTo>
                    <a:pt x="281147" y="201140"/>
                    <a:pt x="271240" y="204380"/>
                    <a:pt x="263258" y="210859"/>
                  </a:cubicBezTo>
                  <a:cubicBezTo>
                    <a:pt x="255276" y="217339"/>
                    <a:pt x="249313" y="225367"/>
                    <a:pt x="245369" y="234946"/>
                  </a:cubicBezTo>
                  <a:cubicBezTo>
                    <a:pt x="243304" y="240580"/>
                    <a:pt x="242270" y="248186"/>
                    <a:pt x="242270" y="257764"/>
                  </a:cubicBezTo>
                  <a:lnTo>
                    <a:pt x="242270" y="413550"/>
                  </a:lnTo>
                  <a:lnTo>
                    <a:pt x="149588" y="413550"/>
                  </a:lnTo>
                  <a:cubicBezTo>
                    <a:pt x="149963" y="338615"/>
                    <a:pt x="150151" y="277859"/>
                    <a:pt x="150151" y="231283"/>
                  </a:cubicBezTo>
                  <a:cubicBezTo>
                    <a:pt x="150151" y="184707"/>
                    <a:pt x="150057" y="156912"/>
                    <a:pt x="149869" y="147897"/>
                  </a:cubicBezTo>
                  <a:lnTo>
                    <a:pt x="149588" y="134375"/>
                  </a:lnTo>
                  <a:lnTo>
                    <a:pt x="242270" y="134375"/>
                  </a:lnTo>
                  <a:lnTo>
                    <a:pt x="242270" y="174172"/>
                  </a:lnTo>
                  <a:lnTo>
                    <a:pt x="253257" y="159166"/>
                  </a:lnTo>
                  <a:cubicBezTo>
                    <a:pt x="257201" y="154658"/>
                    <a:pt x="262507" y="149775"/>
                    <a:pt x="269174" y="144516"/>
                  </a:cubicBezTo>
                  <a:cubicBezTo>
                    <a:pt x="275841" y="139258"/>
                    <a:pt x="284011" y="135173"/>
                    <a:pt x="293683" y="132262"/>
                  </a:cubicBezTo>
                  <a:cubicBezTo>
                    <a:pt x="303355" y="129351"/>
                    <a:pt x="314107" y="127896"/>
                    <a:pt x="325939" y="127896"/>
                  </a:cubicBezTo>
                  <a:close/>
                  <a:moveTo>
                    <a:pt x="52398" y="0"/>
                  </a:moveTo>
                  <a:cubicBezTo>
                    <a:pt x="67986" y="0"/>
                    <a:pt x="80475" y="4554"/>
                    <a:pt x="89865" y="13663"/>
                  </a:cubicBezTo>
                  <a:cubicBezTo>
                    <a:pt x="99256" y="22772"/>
                    <a:pt x="104045" y="34275"/>
                    <a:pt x="104232" y="48173"/>
                  </a:cubicBezTo>
                  <a:cubicBezTo>
                    <a:pt x="104420" y="61882"/>
                    <a:pt x="99678" y="73339"/>
                    <a:pt x="90006" y="82541"/>
                  </a:cubicBezTo>
                  <a:cubicBezTo>
                    <a:pt x="80334" y="91744"/>
                    <a:pt x="67610" y="96345"/>
                    <a:pt x="51834" y="96345"/>
                  </a:cubicBezTo>
                  <a:lnTo>
                    <a:pt x="51271" y="96345"/>
                  </a:lnTo>
                  <a:cubicBezTo>
                    <a:pt x="35871" y="96345"/>
                    <a:pt x="23476" y="91744"/>
                    <a:pt x="14085" y="82541"/>
                  </a:cubicBezTo>
                  <a:cubicBezTo>
                    <a:pt x="4695" y="73339"/>
                    <a:pt x="0" y="61882"/>
                    <a:pt x="0" y="48173"/>
                  </a:cubicBezTo>
                  <a:cubicBezTo>
                    <a:pt x="0" y="34275"/>
                    <a:pt x="4836" y="22772"/>
                    <a:pt x="14508" y="13663"/>
                  </a:cubicBezTo>
                  <a:cubicBezTo>
                    <a:pt x="24180" y="4554"/>
                    <a:pt x="36810" y="0"/>
                    <a:pt x="52398"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013"/>
            </a:p>
          </p:txBody>
        </p:sp>
        <p:sp>
          <p:nvSpPr>
            <p:cNvPr id="20" name="Freeform 305">
              <a:extLst>
                <a:ext uri="{FF2B5EF4-FFF2-40B4-BE49-F238E27FC236}">
                  <a16:creationId xmlns:a16="http://schemas.microsoft.com/office/drawing/2014/main" id="{62E4CC52-4FDE-45AB-A112-0F6CE8EBEE5D}"/>
                </a:ext>
              </a:extLst>
            </p:cNvPr>
            <p:cNvSpPr/>
            <p:nvPr/>
          </p:nvSpPr>
          <p:spPr>
            <a:xfrm>
              <a:off x="9049119" y="2985953"/>
              <a:ext cx="335911" cy="264167"/>
            </a:xfrm>
            <a:custGeom>
              <a:avLst/>
              <a:gdLst>
                <a:gd name="connsiteX0" fmla="*/ 426228 w 504826"/>
                <a:gd name="connsiteY0" fmla="*/ 101417 h 396680"/>
                <a:gd name="connsiteX1" fmla="*/ 483697 w 504826"/>
                <a:gd name="connsiteY1" fmla="*/ 151561 h 396680"/>
                <a:gd name="connsiteX2" fmla="*/ 504826 w 504826"/>
                <a:gd name="connsiteY2" fmla="*/ 216354 h 396680"/>
                <a:gd name="connsiteX3" fmla="*/ 484824 w 504826"/>
                <a:gd name="connsiteY3" fmla="*/ 279598 h 396680"/>
                <a:gd name="connsiteX4" fmla="*/ 429891 w 504826"/>
                <a:gd name="connsiteY4" fmla="*/ 329320 h 396680"/>
                <a:gd name="connsiteX5" fmla="*/ 435666 w 504826"/>
                <a:gd name="connsiteY5" fmla="*/ 341716 h 396680"/>
                <a:gd name="connsiteX6" fmla="*/ 442709 w 504826"/>
                <a:gd name="connsiteY6" fmla="*/ 352561 h 396680"/>
                <a:gd name="connsiteX7" fmla="*/ 449047 w 504826"/>
                <a:gd name="connsiteY7" fmla="*/ 360731 h 396680"/>
                <a:gd name="connsiteX8" fmla="*/ 456371 w 504826"/>
                <a:gd name="connsiteY8" fmla="*/ 369042 h 396680"/>
                <a:gd name="connsiteX9" fmla="*/ 462851 w 504826"/>
                <a:gd name="connsiteY9" fmla="*/ 376084 h 396680"/>
                <a:gd name="connsiteX10" fmla="*/ 463977 w 504826"/>
                <a:gd name="connsiteY10" fmla="*/ 377352 h 396680"/>
                <a:gd name="connsiteX11" fmla="*/ 465245 w 504826"/>
                <a:gd name="connsiteY11" fmla="*/ 378761 h 396680"/>
                <a:gd name="connsiteX12" fmla="*/ 466373 w 504826"/>
                <a:gd name="connsiteY12" fmla="*/ 380169 h 396680"/>
                <a:gd name="connsiteX13" fmla="*/ 467359 w 504826"/>
                <a:gd name="connsiteY13" fmla="*/ 381718 h 396680"/>
                <a:gd name="connsiteX14" fmla="*/ 468063 w 504826"/>
                <a:gd name="connsiteY14" fmla="*/ 383127 h 396680"/>
                <a:gd name="connsiteX15" fmla="*/ 468625 w 504826"/>
                <a:gd name="connsiteY15" fmla="*/ 384817 h 396680"/>
                <a:gd name="connsiteX16" fmla="*/ 468767 w 504826"/>
                <a:gd name="connsiteY16" fmla="*/ 386648 h 396680"/>
                <a:gd name="connsiteX17" fmla="*/ 468485 w 504826"/>
                <a:gd name="connsiteY17" fmla="*/ 388479 h 396680"/>
                <a:gd name="connsiteX18" fmla="*/ 464823 w 504826"/>
                <a:gd name="connsiteY18" fmla="*/ 394677 h 396680"/>
                <a:gd name="connsiteX19" fmla="*/ 458625 w 504826"/>
                <a:gd name="connsiteY19" fmla="*/ 396649 h 396680"/>
                <a:gd name="connsiteX20" fmla="*/ 434398 w 504826"/>
                <a:gd name="connsiteY20" fmla="*/ 392142 h 396680"/>
                <a:gd name="connsiteX21" fmla="*/ 356083 w 504826"/>
                <a:gd name="connsiteY21" fmla="*/ 356083 h 396680"/>
                <a:gd name="connsiteX22" fmla="*/ 306502 w 504826"/>
                <a:gd name="connsiteY22" fmla="*/ 360590 h 396680"/>
                <a:gd name="connsiteX23" fmla="*/ 173535 w 504826"/>
                <a:gd name="connsiteY23" fmla="*/ 323404 h 396680"/>
                <a:gd name="connsiteX24" fmla="*/ 198325 w 504826"/>
                <a:gd name="connsiteY24" fmla="*/ 324531 h 396680"/>
                <a:gd name="connsiteX25" fmla="*/ 285373 w 504826"/>
                <a:gd name="connsiteY25" fmla="*/ 311854 h 396680"/>
                <a:gd name="connsiteX26" fmla="*/ 359745 w 504826"/>
                <a:gd name="connsiteY26" fmla="*/ 275514 h 396680"/>
                <a:gd name="connsiteX27" fmla="*/ 413833 w 504826"/>
                <a:gd name="connsiteY27" fmla="*/ 215791 h 396680"/>
                <a:gd name="connsiteX28" fmla="*/ 432708 w 504826"/>
                <a:gd name="connsiteY28" fmla="*/ 144237 h 396680"/>
                <a:gd name="connsiteX29" fmla="*/ 426228 w 504826"/>
                <a:gd name="connsiteY29" fmla="*/ 101417 h 396680"/>
                <a:gd name="connsiteX30" fmla="*/ 198324 w 504826"/>
                <a:gd name="connsiteY30" fmla="*/ 0 h 396680"/>
                <a:gd name="connsiteX31" fmla="*/ 297908 w 504826"/>
                <a:gd name="connsiteY31" fmla="*/ 19297 h 396680"/>
                <a:gd name="connsiteX32" fmla="*/ 370168 w 504826"/>
                <a:gd name="connsiteY32" fmla="*/ 71836 h 396680"/>
                <a:gd name="connsiteX33" fmla="*/ 396648 w 504826"/>
                <a:gd name="connsiteY33" fmla="*/ 144236 h 396680"/>
                <a:gd name="connsiteX34" fmla="*/ 370168 w 504826"/>
                <a:gd name="connsiteY34" fmla="*/ 216635 h 396680"/>
                <a:gd name="connsiteX35" fmla="*/ 297908 w 504826"/>
                <a:gd name="connsiteY35" fmla="*/ 269174 h 396680"/>
                <a:gd name="connsiteX36" fmla="*/ 198324 w 504826"/>
                <a:gd name="connsiteY36" fmla="*/ 288471 h 396680"/>
                <a:gd name="connsiteX37" fmla="*/ 148743 w 504826"/>
                <a:gd name="connsiteY37" fmla="*/ 283964 h 396680"/>
                <a:gd name="connsiteX38" fmla="*/ 70428 w 504826"/>
                <a:gd name="connsiteY38" fmla="*/ 320023 h 396680"/>
                <a:gd name="connsiteX39" fmla="*/ 46201 w 504826"/>
                <a:gd name="connsiteY39" fmla="*/ 324530 h 396680"/>
                <a:gd name="connsiteX40" fmla="*/ 45355 w 504826"/>
                <a:gd name="connsiteY40" fmla="*/ 324530 h 396680"/>
                <a:gd name="connsiteX41" fmla="*/ 39580 w 504826"/>
                <a:gd name="connsiteY41" fmla="*/ 322277 h 396680"/>
                <a:gd name="connsiteX42" fmla="*/ 36341 w 504826"/>
                <a:gd name="connsiteY42" fmla="*/ 316361 h 396680"/>
                <a:gd name="connsiteX43" fmla="*/ 36059 w 504826"/>
                <a:gd name="connsiteY43" fmla="*/ 314530 h 396680"/>
                <a:gd name="connsiteX44" fmla="*/ 36200 w 504826"/>
                <a:gd name="connsiteY44" fmla="*/ 312698 h 396680"/>
                <a:gd name="connsiteX45" fmla="*/ 36763 w 504826"/>
                <a:gd name="connsiteY45" fmla="*/ 311008 h 396680"/>
                <a:gd name="connsiteX46" fmla="*/ 37467 w 504826"/>
                <a:gd name="connsiteY46" fmla="*/ 309600 h 396680"/>
                <a:gd name="connsiteX47" fmla="*/ 38453 w 504826"/>
                <a:gd name="connsiteY47" fmla="*/ 308050 h 396680"/>
                <a:gd name="connsiteX48" fmla="*/ 39580 w 504826"/>
                <a:gd name="connsiteY48" fmla="*/ 306642 h 396680"/>
                <a:gd name="connsiteX49" fmla="*/ 40848 w 504826"/>
                <a:gd name="connsiteY49" fmla="*/ 305233 h 396680"/>
                <a:gd name="connsiteX50" fmla="*/ 41975 w 504826"/>
                <a:gd name="connsiteY50" fmla="*/ 303965 h 396680"/>
                <a:gd name="connsiteX51" fmla="*/ 48454 w 504826"/>
                <a:gd name="connsiteY51" fmla="*/ 296923 h 396680"/>
                <a:gd name="connsiteX52" fmla="*/ 55779 w 504826"/>
                <a:gd name="connsiteY52" fmla="*/ 288612 h 396680"/>
                <a:gd name="connsiteX53" fmla="*/ 62117 w 504826"/>
                <a:gd name="connsiteY53" fmla="*/ 280443 h 396680"/>
                <a:gd name="connsiteX54" fmla="*/ 69160 w 504826"/>
                <a:gd name="connsiteY54" fmla="*/ 269597 h 396680"/>
                <a:gd name="connsiteX55" fmla="*/ 74935 w 504826"/>
                <a:gd name="connsiteY55" fmla="*/ 257202 h 396680"/>
                <a:gd name="connsiteX56" fmla="*/ 20001 w 504826"/>
                <a:gd name="connsiteY56" fmla="*/ 207339 h 396680"/>
                <a:gd name="connsiteX57" fmla="*/ 0 w 504826"/>
                <a:gd name="connsiteY57" fmla="*/ 144236 h 396680"/>
                <a:gd name="connsiteX58" fmla="*/ 26481 w 504826"/>
                <a:gd name="connsiteY58" fmla="*/ 71836 h 396680"/>
                <a:gd name="connsiteX59" fmla="*/ 98739 w 504826"/>
                <a:gd name="connsiteY59" fmla="*/ 19297 h 396680"/>
                <a:gd name="connsiteX60" fmla="*/ 198324 w 504826"/>
                <a:gd name="connsiteY60" fmla="*/ 0 h 396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504826" h="396680">
                  <a:moveTo>
                    <a:pt x="426228" y="101417"/>
                  </a:moveTo>
                  <a:cubicBezTo>
                    <a:pt x="450456" y="114751"/>
                    <a:pt x="469611" y="131466"/>
                    <a:pt x="483697" y="151561"/>
                  </a:cubicBezTo>
                  <a:cubicBezTo>
                    <a:pt x="497783" y="171656"/>
                    <a:pt x="504826" y="193254"/>
                    <a:pt x="504826" y="216354"/>
                  </a:cubicBezTo>
                  <a:cubicBezTo>
                    <a:pt x="504826" y="238891"/>
                    <a:pt x="498159" y="259973"/>
                    <a:pt x="484824" y="279598"/>
                  </a:cubicBezTo>
                  <a:cubicBezTo>
                    <a:pt x="471490" y="299224"/>
                    <a:pt x="453179" y="315798"/>
                    <a:pt x="429891" y="329320"/>
                  </a:cubicBezTo>
                  <a:cubicBezTo>
                    <a:pt x="431769" y="333828"/>
                    <a:pt x="433694" y="337960"/>
                    <a:pt x="435666" y="341716"/>
                  </a:cubicBezTo>
                  <a:cubicBezTo>
                    <a:pt x="437638" y="345472"/>
                    <a:pt x="439985" y="349087"/>
                    <a:pt x="442709" y="352561"/>
                  </a:cubicBezTo>
                  <a:cubicBezTo>
                    <a:pt x="445431" y="356036"/>
                    <a:pt x="447545" y="358759"/>
                    <a:pt x="449047" y="360731"/>
                  </a:cubicBezTo>
                  <a:cubicBezTo>
                    <a:pt x="450549" y="362703"/>
                    <a:pt x="452991" y="365473"/>
                    <a:pt x="456371" y="369042"/>
                  </a:cubicBezTo>
                  <a:cubicBezTo>
                    <a:pt x="459752" y="372610"/>
                    <a:pt x="461911" y="374958"/>
                    <a:pt x="462851" y="376084"/>
                  </a:cubicBezTo>
                  <a:cubicBezTo>
                    <a:pt x="463038" y="376272"/>
                    <a:pt x="463415" y="376695"/>
                    <a:pt x="463977" y="377352"/>
                  </a:cubicBezTo>
                  <a:cubicBezTo>
                    <a:pt x="464541" y="378010"/>
                    <a:pt x="464963" y="378479"/>
                    <a:pt x="465245" y="378761"/>
                  </a:cubicBezTo>
                  <a:cubicBezTo>
                    <a:pt x="465527" y="379042"/>
                    <a:pt x="465903" y="379512"/>
                    <a:pt x="466373" y="380169"/>
                  </a:cubicBezTo>
                  <a:cubicBezTo>
                    <a:pt x="466841" y="380827"/>
                    <a:pt x="467171" y="381343"/>
                    <a:pt x="467359" y="381718"/>
                  </a:cubicBezTo>
                  <a:cubicBezTo>
                    <a:pt x="467546" y="382094"/>
                    <a:pt x="467781" y="382564"/>
                    <a:pt x="468063" y="383127"/>
                  </a:cubicBezTo>
                  <a:cubicBezTo>
                    <a:pt x="468345" y="383690"/>
                    <a:pt x="468532" y="384254"/>
                    <a:pt x="468625" y="384817"/>
                  </a:cubicBezTo>
                  <a:cubicBezTo>
                    <a:pt x="468720" y="385381"/>
                    <a:pt x="468767" y="385991"/>
                    <a:pt x="468767" y="386648"/>
                  </a:cubicBezTo>
                  <a:cubicBezTo>
                    <a:pt x="468767" y="387306"/>
                    <a:pt x="468673" y="387916"/>
                    <a:pt x="468485" y="388479"/>
                  </a:cubicBezTo>
                  <a:cubicBezTo>
                    <a:pt x="467921" y="391109"/>
                    <a:pt x="466701" y="393175"/>
                    <a:pt x="464823" y="394677"/>
                  </a:cubicBezTo>
                  <a:cubicBezTo>
                    <a:pt x="462945" y="396180"/>
                    <a:pt x="460879" y="396837"/>
                    <a:pt x="458625" y="396649"/>
                  </a:cubicBezTo>
                  <a:cubicBezTo>
                    <a:pt x="449235" y="395334"/>
                    <a:pt x="441159" y="393832"/>
                    <a:pt x="434398" y="392142"/>
                  </a:cubicBezTo>
                  <a:cubicBezTo>
                    <a:pt x="405476" y="384629"/>
                    <a:pt x="379371" y="372610"/>
                    <a:pt x="356083" y="356083"/>
                  </a:cubicBezTo>
                  <a:cubicBezTo>
                    <a:pt x="339180" y="359088"/>
                    <a:pt x="322653" y="360590"/>
                    <a:pt x="306502" y="360590"/>
                  </a:cubicBezTo>
                  <a:cubicBezTo>
                    <a:pt x="255606" y="360590"/>
                    <a:pt x="211283" y="348195"/>
                    <a:pt x="173535" y="323404"/>
                  </a:cubicBezTo>
                  <a:cubicBezTo>
                    <a:pt x="184427" y="324156"/>
                    <a:pt x="192691" y="324531"/>
                    <a:pt x="198325" y="324531"/>
                  </a:cubicBezTo>
                  <a:cubicBezTo>
                    <a:pt x="228562" y="324531"/>
                    <a:pt x="257578" y="320306"/>
                    <a:pt x="285373" y="311854"/>
                  </a:cubicBezTo>
                  <a:cubicBezTo>
                    <a:pt x="313169" y="303403"/>
                    <a:pt x="337959" y="291290"/>
                    <a:pt x="359745" y="275514"/>
                  </a:cubicBezTo>
                  <a:cubicBezTo>
                    <a:pt x="383221" y="258235"/>
                    <a:pt x="401250" y="238328"/>
                    <a:pt x="413833" y="215791"/>
                  </a:cubicBezTo>
                  <a:cubicBezTo>
                    <a:pt x="426416" y="193254"/>
                    <a:pt x="432708" y="169403"/>
                    <a:pt x="432708" y="144237"/>
                  </a:cubicBezTo>
                  <a:cubicBezTo>
                    <a:pt x="432708" y="129776"/>
                    <a:pt x="430549" y="115502"/>
                    <a:pt x="426228" y="101417"/>
                  </a:cubicBezTo>
                  <a:close/>
                  <a:moveTo>
                    <a:pt x="198324" y="0"/>
                  </a:moveTo>
                  <a:cubicBezTo>
                    <a:pt x="234196" y="0"/>
                    <a:pt x="267390" y="6432"/>
                    <a:pt x="297908" y="19297"/>
                  </a:cubicBezTo>
                  <a:cubicBezTo>
                    <a:pt x="328428" y="32162"/>
                    <a:pt x="352514" y="49675"/>
                    <a:pt x="370168" y="71836"/>
                  </a:cubicBezTo>
                  <a:cubicBezTo>
                    <a:pt x="387821" y="93997"/>
                    <a:pt x="396648" y="118130"/>
                    <a:pt x="396648" y="144236"/>
                  </a:cubicBezTo>
                  <a:cubicBezTo>
                    <a:pt x="396648" y="170341"/>
                    <a:pt x="387821" y="194474"/>
                    <a:pt x="370168" y="216635"/>
                  </a:cubicBezTo>
                  <a:cubicBezTo>
                    <a:pt x="352514" y="238796"/>
                    <a:pt x="328428" y="256310"/>
                    <a:pt x="297908" y="269174"/>
                  </a:cubicBezTo>
                  <a:cubicBezTo>
                    <a:pt x="267390" y="282039"/>
                    <a:pt x="234196" y="288471"/>
                    <a:pt x="198324" y="288471"/>
                  </a:cubicBezTo>
                  <a:cubicBezTo>
                    <a:pt x="182173" y="288471"/>
                    <a:pt x="165646" y="286969"/>
                    <a:pt x="148743" y="283964"/>
                  </a:cubicBezTo>
                  <a:cubicBezTo>
                    <a:pt x="125455" y="300491"/>
                    <a:pt x="99350" y="312511"/>
                    <a:pt x="70428" y="320023"/>
                  </a:cubicBezTo>
                  <a:cubicBezTo>
                    <a:pt x="63666" y="321713"/>
                    <a:pt x="55591" y="323216"/>
                    <a:pt x="46201" y="324530"/>
                  </a:cubicBezTo>
                  <a:lnTo>
                    <a:pt x="45355" y="324530"/>
                  </a:lnTo>
                  <a:cubicBezTo>
                    <a:pt x="43289" y="324530"/>
                    <a:pt x="41364" y="323779"/>
                    <a:pt x="39580" y="322277"/>
                  </a:cubicBezTo>
                  <a:cubicBezTo>
                    <a:pt x="37796" y="320774"/>
                    <a:pt x="36716" y="318802"/>
                    <a:pt x="36341" y="316361"/>
                  </a:cubicBezTo>
                  <a:cubicBezTo>
                    <a:pt x="36153" y="315797"/>
                    <a:pt x="36059" y="315187"/>
                    <a:pt x="36059" y="314530"/>
                  </a:cubicBezTo>
                  <a:cubicBezTo>
                    <a:pt x="36059" y="313872"/>
                    <a:pt x="36105" y="313262"/>
                    <a:pt x="36200" y="312698"/>
                  </a:cubicBezTo>
                  <a:cubicBezTo>
                    <a:pt x="36294" y="312135"/>
                    <a:pt x="36482" y="311571"/>
                    <a:pt x="36763" y="311008"/>
                  </a:cubicBezTo>
                  <a:cubicBezTo>
                    <a:pt x="37045" y="310445"/>
                    <a:pt x="37280" y="309975"/>
                    <a:pt x="37467" y="309600"/>
                  </a:cubicBezTo>
                  <a:cubicBezTo>
                    <a:pt x="37655" y="309224"/>
                    <a:pt x="37984" y="308707"/>
                    <a:pt x="38453" y="308050"/>
                  </a:cubicBezTo>
                  <a:cubicBezTo>
                    <a:pt x="38923" y="307393"/>
                    <a:pt x="39299" y="306923"/>
                    <a:pt x="39580" y="306642"/>
                  </a:cubicBezTo>
                  <a:cubicBezTo>
                    <a:pt x="39862" y="306360"/>
                    <a:pt x="40285" y="305890"/>
                    <a:pt x="40848" y="305233"/>
                  </a:cubicBezTo>
                  <a:cubicBezTo>
                    <a:pt x="41411" y="304576"/>
                    <a:pt x="41787" y="304153"/>
                    <a:pt x="41975" y="303965"/>
                  </a:cubicBezTo>
                  <a:cubicBezTo>
                    <a:pt x="42914" y="302839"/>
                    <a:pt x="45073" y="300491"/>
                    <a:pt x="48454" y="296923"/>
                  </a:cubicBezTo>
                  <a:cubicBezTo>
                    <a:pt x="51835" y="293354"/>
                    <a:pt x="54276" y="290584"/>
                    <a:pt x="55779" y="288612"/>
                  </a:cubicBezTo>
                  <a:cubicBezTo>
                    <a:pt x="57281" y="286640"/>
                    <a:pt x="59394" y="283917"/>
                    <a:pt x="62117" y="280443"/>
                  </a:cubicBezTo>
                  <a:cubicBezTo>
                    <a:pt x="64840" y="276968"/>
                    <a:pt x="67188" y="273353"/>
                    <a:pt x="69160" y="269597"/>
                  </a:cubicBezTo>
                  <a:cubicBezTo>
                    <a:pt x="71132" y="265840"/>
                    <a:pt x="73057" y="261709"/>
                    <a:pt x="74935" y="257202"/>
                  </a:cubicBezTo>
                  <a:cubicBezTo>
                    <a:pt x="51647" y="243680"/>
                    <a:pt x="33336" y="227058"/>
                    <a:pt x="20001" y="207339"/>
                  </a:cubicBezTo>
                  <a:cubicBezTo>
                    <a:pt x="6667" y="187619"/>
                    <a:pt x="0" y="166585"/>
                    <a:pt x="0" y="144236"/>
                  </a:cubicBezTo>
                  <a:cubicBezTo>
                    <a:pt x="0" y="118130"/>
                    <a:pt x="8827" y="93997"/>
                    <a:pt x="26481" y="71836"/>
                  </a:cubicBezTo>
                  <a:cubicBezTo>
                    <a:pt x="44135" y="49675"/>
                    <a:pt x="68221" y="32162"/>
                    <a:pt x="98739" y="19297"/>
                  </a:cubicBezTo>
                  <a:cubicBezTo>
                    <a:pt x="129258" y="6432"/>
                    <a:pt x="162453" y="0"/>
                    <a:pt x="198324"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013"/>
            </a:p>
          </p:txBody>
        </p:sp>
      </p:grpSp>
      <p:sp>
        <p:nvSpPr>
          <p:cNvPr id="21" name="Text Placeholder 1">
            <a:extLst>
              <a:ext uri="{FF2B5EF4-FFF2-40B4-BE49-F238E27FC236}">
                <a16:creationId xmlns:a16="http://schemas.microsoft.com/office/drawing/2014/main" id="{408978F4-CF74-4ECD-BBE4-7BAF5DBDFC14}"/>
              </a:ext>
            </a:extLst>
          </p:cNvPr>
          <p:cNvSpPr txBox="1">
            <a:spLocks/>
          </p:cNvSpPr>
          <p:nvPr/>
        </p:nvSpPr>
        <p:spPr>
          <a:xfrm>
            <a:off x="387819" y="794615"/>
            <a:ext cx="8368363" cy="366539"/>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US" sz="1350">
                <a:solidFill>
                  <a:schemeClr val="bg1">
                    <a:lumMod val="75000"/>
                  </a:schemeClr>
                </a:solidFill>
              </a:rPr>
              <a:t>Type the subtitle of your great here</a:t>
            </a:r>
            <a:endParaRPr lang="en-US" sz="1350" dirty="0">
              <a:solidFill>
                <a:schemeClr val="bg1">
                  <a:lumMod val="75000"/>
                </a:schemeClr>
              </a:solidFill>
            </a:endParaRPr>
          </a:p>
        </p:txBody>
      </p:sp>
      <p:sp>
        <p:nvSpPr>
          <p:cNvPr id="22" name="Title 2">
            <a:extLst>
              <a:ext uri="{FF2B5EF4-FFF2-40B4-BE49-F238E27FC236}">
                <a16:creationId xmlns:a16="http://schemas.microsoft.com/office/drawing/2014/main" id="{83A5F173-E498-4E1B-9B50-AB46FE4C3FA3}"/>
              </a:ext>
            </a:extLst>
          </p:cNvPr>
          <p:cNvSpPr txBox="1">
            <a:spLocks/>
          </p:cNvSpPr>
          <p:nvPr/>
        </p:nvSpPr>
        <p:spPr>
          <a:xfrm>
            <a:off x="381001" y="341314"/>
            <a:ext cx="8368363" cy="495383"/>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a:r>
              <a:rPr lang="en-US" sz="3300" b="1">
                <a:solidFill>
                  <a:schemeClr val="tx1">
                    <a:lumMod val="65000"/>
                    <a:lumOff val="35000"/>
                  </a:schemeClr>
                </a:solidFill>
                <a:latin typeface="+mn-lt"/>
              </a:rPr>
              <a:t>Company Infographic</a:t>
            </a:r>
            <a:endParaRPr lang="en-US" sz="3300" b="1" dirty="0">
              <a:solidFill>
                <a:schemeClr val="tx1">
                  <a:lumMod val="65000"/>
                  <a:lumOff val="35000"/>
                </a:schemeClr>
              </a:solidFill>
              <a:latin typeface="+mn-lt"/>
            </a:endParaRPr>
          </a:p>
        </p:txBody>
      </p:sp>
      <p:sp>
        <p:nvSpPr>
          <p:cNvPr id="23" name="Rectangle 44">
            <a:extLst>
              <a:ext uri="{FF2B5EF4-FFF2-40B4-BE49-F238E27FC236}">
                <a16:creationId xmlns:a16="http://schemas.microsoft.com/office/drawing/2014/main" id="{1D4064B6-6BDD-4FB4-822B-E70B0181870C}"/>
              </a:ext>
            </a:extLst>
          </p:cNvPr>
          <p:cNvSpPr/>
          <p:nvPr/>
        </p:nvSpPr>
        <p:spPr>
          <a:xfrm>
            <a:off x="5074825" y="2738662"/>
            <a:ext cx="1012388" cy="415498"/>
          </a:xfrm>
          <a:prstGeom prst="rect">
            <a:avLst/>
          </a:prstGeom>
        </p:spPr>
        <p:txBody>
          <a:bodyPr wrap="square">
            <a:spAutoFit/>
          </a:bodyPr>
          <a:lstStyle/>
          <a:p>
            <a:pPr algn="r"/>
            <a:r>
              <a:rPr lang="en-US" sz="2100" b="1" dirty="0">
                <a:solidFill>
                  <a:schemeClr val="accent1"/>
                </a:solidFill>
                <a:cs typeface="Aharoni" panose="02010803020104030203" pitchFamily="2" charset="-79"/>
              </a:rPr>
              <a:t>58,564</a:t>
            </a:r>
          </a:p>
        </p:txBody>
      </p:sp>
      <p:cxnSp>
        <p:nvCxnSpPr>
          <p:cNvPr id="24" name="Straight Connector 45">
            <a:extLst>
              <a:ext uri="{FF2B5EF4-FFF2-40B4-BE49-F238E27FC236}">
                <a16:creationId xmlns:a16="http://schemas.microsoft.com/office/drawing/2014/main" id="{70CC6AC0-7831-4CAD-8212-09482E1AAF31}"/>
              </a:ext>
            </a:extLst>
          </p:cNvPr>
          <p:cNvCxnSpPr/>
          <p:nvPr/>
        </p:nvCxnSpPr>
        <p:spPr>
          <a:xfrm>
            <a:off x="6087212" y="2821932"/>
            <a:ext cx="0" cy="225878"/>
          </a:xfrm>
          <a:prstGeom prst="line">
            <a:avLst/>
          </a:prstGeom>
          <a:ln w="28575"/>
        </p:spPr>
        <p:style>
          <a:lnRef idx="1">
            <a:schemeClr val="accent1"/>
          </a:lnRef>
          <a:fillRef idx="0">
            <a:schemeClr val="accent1"/>
          </a:fillRef>
          <a:effectRef idx="0">
            <a:schemeClr val="accent1"/>
          </a:effectRef>
          <a:fontRef idx="minor">
            <a:schemeClr val="tx1"/>
          </a:fontRef>
        </p:style>
      </p:cxnSp>
      <p:sp>
        <p:nvSpPr>
          <p:cNvPr id="25" name="Rectangle 46">
            <a:extLst>
              <a:ext uri="{FF2B5EF4-FFF2-40B4-BE49-F238E27FC236}">
                <a16:creationId xmlns:a16="http://schemas.microsoft.com/office/drawing/2014/main" id="{59D8B02F-FBAE-469B-98CE-E4EC9B7DF725}"/>
              </a:ext>
            </a:extLst>
          </p:cNvPr>
          <p:cNvSpPr/>
          <p:nvPr/>
        </p:nvSpPr>
        <p:spPr>
          <a:xfrm>
            <a:off x="6167443" y="2756984"/>
            <a:ext cx="2029655" cy="346249"/>
          </a:xfrm>
          <a:prstGeom prst="rect">
            <a:avLst/>
          </a:prstGeom>
        </p:spPr>
        <p:txBody>
          <a:bodyPr wrap="square" lIns="68580" tIns="34290" rIns="68580" bIns="34290">
            <a:spAutoFit/>
          </a:bodyPr>
          <a:lstStyle/>
          <a:p>
            <a:r>
              <a:rPr lang="id-ID" sz="900" dirty="0">
                <a:solidFill>
                  <a:schemeClr val="bg1">
                    <a:lumMod val="50000"/>
                  </a:schemeClr>
                </a:solidFill>
              </a:rPr>
              <a:t>Suitable for all category</a:t>
            </a:r>
            <a:r>
              <a:rPr lang="en-US" sz="900" dirty="0">
                <a:solidFill>
                  <a:schemeClr val="bg1">
                    <a:lumMod val="50000"/>
                  </a:schemeClr>
                </a:solidFill>
              </a:rPr>
              <a:t>, Lorem Ipsum is not simply random text.</a:t>
            </a:r>
            <a:r>
              <a:rPr lang="id-ID" sz="900" dirty="0">
                <a:solidFill>
                  <a:schemeClr val="bg1">
                    <a:lumMod val="50000"/>
                  </a:schemeClr>
                </a:solidFill>
              </a:rPr>
              <a:t> </a:t>
            </a:r>
            <a:endParaRPr lang="en-US" sz="900" dirty="0">
              <a:solidFill>
                <a:schemeClr val="bg1">
                  <a:lumMod val="50000"/>
                </a:schemeClr>
              </a:solidFill>
            </a:endParaRPr>
          </a:p>
        </p:txBody>
      </p:sp>
      <p:sp>
        <p:nvSpPr>
          <p:cNvPr id="26" name="Rounded Rectangle 47">
            <a:extLst>
              <a:ext uri="{FF2B5EF4-FFF2-40B4-BE49-F238E27FC236}">
                <a16:creationId xmlns:a16="http://schemas.microsoft.com/office/drawing/2014/main" id="{B19A8D71-69C2-4F09-924D-4CBF31A6F24C}"/>
              </a:ext>
            </a:extLst>
          </p:cNvPr>
          <p:cNvSpPr/>
          <p:nvPr/>
        </p:nvSpPr>
        <p:spPr bwMode="auto">
          <a:xfrm rot="5400000">
            <a:off x="6262353" y="2496203"/>
            <a:ext cx="93569" cy="2217868"/>
          </a:xfrm>
          <a:prstGeom prst="roundRect">
            <a:avLst>
              <a:gd name="adj" fmla="val 50000"/>
            </a:avLst>
          </a:prstGeom>
          <a:solidFill>
            <a:schemeClr val="bg1">
              <a:lumMod val="50000"/>
              <a:alpha val="44000"/>
            </a:schemeClr>
          </a:solidFill>
          <a:ln w="9525">
            <a:noFill/>
            <a:round/>
            <a:headEnd/>
            <a:tailEnd/>
          </a:ln>
        </p:spPr>
        <p:txBody>
          <a:bodyPr vert="horz" wrap="square" lIns="68580" tIns="34290" rIns="68580" bIns="34290" numCol="1" rtlCol="0" anchor="t" anchorCtr="0" compatLnSpc="1">
            <a:prstTxWarp prst="textNoShape">
              <a:avLst/>
            </a:prstTxWarp>
          </a:bodyPr>
          <a:lstStyle/>
          <a:p>
            <a:pPr algn="ctr"/>
            <a:endParaRPr lang="en-US" sz="1013"/>
          </a:p>
        </p:txBody>
      </p:sp>
      <p:sp>
        <p:nvSpPr>
          <p:cNvPr id="27" name="Rounded Rectangle 48">
            <a:extLst>
              <a:ext uri="{FF2B5EF4-FFF2-40B4-BE49-F238E27FC236}">
                <a16:creationId xmlns:a16="http://schemas.microsoft.com/office/drawing/2014/main" id="{A4D331B4-766A-4A8F-B24E-5878349CBE6F}"/>
              </a:ext>
            </a:extLst>
          </p:cNvPr>
          <p:cNvSpPr/>
          <p:nvPr/>
        </p:nvSpPr>
        <p:spPr bwMode="auto">
          <a:xfrm rot="5400000" flipV="1">
            <a:off x="5976258" y="2784330"/>
            <a:ext cx="93569" cy="1641611"/>
          </a:xfrm>
          <a:prstGeom prst="roundRect">
            <a:avLst>
              <a:gd name="adj" fmla="val 47564"/>
            </a:avLst>
          </a:prstGeom>
          <a:solidFill>
            <a:schemeClr val="accent1"/>
          </a:solidFill>
          <a:ln w="9525">
            <a:noFill/>
            <a:round/>
            <a:headEnd/>
            <a:tailEnd/>
          </a:ln>
        </p:spPr>
        <p:txBody>
          <a:bodyPr vert="horz" wrap="square" lIns="68580" tIns="34290" rIns="68580" bIns="34290" numCol="1" rtlCol="0" anchor="t" anchorCtr="0" compatLnSpc="1">
            <a:prstTxWarp prst="textNoShape">
              <a:avLst/>
            </a:prstTxWarp>
          </a:bodyPr>
          <a:lstStyle/>
          <a:p>
            <a:pPr algn="ctr"/>
            <a:endParaRPr lang="en-US" sz="1013"/>
          </a:p>
        </p:txBody>
      </p:sp>
      <p:sp>
        <p:nvSpPr>
          <p:cNvPr id="28" name="Rectangle 49">
            <a:extLst>
              <a:ext uri="{FF2B5EF4-FFF2-40B4-BE49-F238E27FC236}">
                <a16:creationId xmlns:a16="http://schemas.microsoft.com/office/drawing/2014/main" id="{DADB8A2E-8ABF-4DE4-89AD-52F42246EBAA}"/>
              </a:ext>
            </a:extLst>
          </p:cNvPr>
          <p:cNvSpPr/>
          <p:nvPr/>
        </p:nvSpPr>
        <p:spPr>
          <a:xfrm>
            <a:off x="5156219" y="3378525"/>
            <a:ext cx="832760" cy="207749"/>
          </a:xfrm>
          <a:prstGeom prst="rect">
            <a:avLst/>
          </a:prstGeom>
        </p:spPr>
        <p:txBody>
          <a:bodyPr wrap="square">
            <a:spAutoFit/>
          </a:bodyPr>
          <a:lstStyle/>
          <a:p>
            <a:r>
              <a:rPr lang="en-US" sz="750" b="1" dirty="0">
                <a:solidFill>
                  <a:schemeClr val="bg1">
                    <a:lumMod val="50000"/>
                  </a:schemeClr>
                </a:solidFill>
              </a:rPr>
              <a:t>Insert title here</a:t>
            </a:r>
          </a:p>
        </p:txBody>
      </p:sp>
      <p:sp>
        <p:nvSpPr>
          <p:cNvPr id="29" name="Rectangle 50">
            <a:extLst>
              <a:ext uri="{FF2B5EF4-FFF2-40B4-BE49-F238E27FC236}">
                <a16:creationId xmlns:a16="http://schemas.microsoft.com/office/drawing/2014/main" id="{045005C2-F0E7-499A-B836-4B9FD607E2C8}"/>
              </a:ext>
            </a:extLst>
          </p:cNvPr>
          <p:cNvSpPr/>
          <p:nvPr/>
        </p:nvSpPr>
        <p:spPr>
          <a:xfrm>
            <a:off x="7418073" y="3509321"/>
            <a:ext cx="334634" cy="196208"/>
          </a:xfrm>
          <a:prstGeom prst="rect">
            <a:avLst/>
          </a:prstGeom>
        </p:spPr>
        <p:txBody>
          <a:bodyPr wrap="square">
            <a:spAutoFit/>
          </a:bodyPr>
          <a:lstStyle/>
          <a:p>
            <a:r>
              <a:rPr lang="en-US" sz="675" dirty="0">
                <a:solidFill>
                  <a:schemeClr val="bg1">
                    <a:lumMod val="50000"/>
                  </a:schemeClr>
                </a:solidFill>
              </a:rPr>
              <a:t>70%</a:t>
            </a:r>
          </a:p>
        </p:txBody>
      </p:sp>
      <p:sp>
        <p:nvSpPr>
          <p:cNvPr id="30" name="Rounded Rectangle 51">
            <a:extLst>
              <a:ext uri="{FF2B5EF4-FFF2-40B4-BE49-F238E27FC236}">
                <a16:creationId xmlns:a16="http://schemas.microsoft.com/office/drawing/2014/main" id="{09CC6DA7-F3E7-47AB-A676-3569DD490007}"/>
              </a:ext>
            </a:extLst>
          </p:cNvPr>
          <p:cNvSpPr/>
          <p:nvPr/>
        </p:nvSpPr>
        <p:spPr bwMode="auto">
          <a:xfrm rot="5400000">
            <a:off x="6262353" y="2908542"/>
            <a:ext cx="93569" cy="2217868"/>
          </a:xfrm>
          <a:prstGeom prst="roundRect">
            <a:avLst>
              <a:gd name="adj" fmla="val 50000"/>
            </a:avLst>
          </a:prstGeom>
          <a:solidFill>
            <a:schemeClr val="bg1">
              <a:lumMod val="50000"/>
              <a:alpha val="44000"/>
            </a:schemeClr>
          </a:solidFill>
          <a:ln w="9525">
            <a:noFill/>
            <a:round/>
            <a:headEnd/>
            <a:tailEnd/>
          </a:ln>
        </p:spPr>
        <p:txBody>
          <a:bodyPr vert="horz" wrap="square" lIns="68580" tIns="34290" rIns="68580" bIns="34290" numCol="1" rtlCol="0" anchor="t" anchorCtr="0" compatLnSpc="1">
            <a:prstTxWarp prst="textNoShape">
              <a:avLst/>
            </a:prstTxWarp>
          </a:bodyPr>
          <a:lstStyle/>
          <a:p>
            <a:pPr algn="ctr"/>
            <a:endParaRPr lang="en-US" sz="1013"/>
          </a:p>
        </p:txBody>
      </p:sp>
      <p:sp>
        <p:nvSpPr>
          <p:cNvPr id="31" name="Rounded Rectangle 52">
            <a:extLst>
              <a:ext uri="{FF2B5EF4-FFF2-40B4-BE49-F238E27FC236}">
                <a16:creationId xmlns:a16="http://schemas.microsoft.com/office/drawing/2014/main" id="{6752841A-3EE7-41B9-927E-35C90C48F001}"/>
              </a:ext>
            </a:extLst>
          </p:cNvPr>
          <p:cNvSpPr/>
          <p:nvPr/>
        </p:nvSpPr>
        <p:spPr bwMode="auto">
          <a:xfrm rot="5400000" flipV="1">
            <a:off x="6164376" y="3008552"/>
            <a:ext cx="93570" cy="2017848"/>
          </a:xfrm>
          <a:prstGeom prst="roundRect">
            <a:avLst>
              <a:gd name="adj" fmla="val 50000"/>
            </a:avLst>
          </a:prstGeom>
          <a:solidFill>
            <a:schemeClr val="accent1"/>
          </a:solidFill>
          <a:ln w="9525">
            <a:noFill/>
            <a:round/>
            <a:headEnd/>
            <a:tailEnd/>
          </a:ln>
        </p:spPr>
        <p:txBody>
          <a:bodyPr vert="horz" wrap="square" lIns="68580" tIns="34290" rIns="68580" bIns="34290" numCol="1" rtlCol="0" anchor="t" anchorCtr="0" compatLnSpc="1">
            <a:prstTxWarp prst="textNoShape">
              <a:avLst/>
            </a:prstTxWarp>
          </a:bodyPr>
          <a:lstStyle/>
          <a:p>
            <a:pPr algn="ctr"/>
            <a:endParaRPr lang="en-US" sz="1013"/>
          </a:p>
        </p:txBody>
      </p:sp>
      <p:sp>
        <p:nvSpPr>
          <p:cNvPr id="32" name="Rectangle 53">
            <a:extLst>
              <a:ext uri="{FF2B5EF4-FFF2-40B4-BE49-F238E27FC236}">
                <a16:creationId xmlns:a16="http://schemas.microsoft.com/office/drawing/2014/main" id="{0F94BBA6-D42A-4CB0-A2C7-C523F4D24390}"/>
              </a:ext>
            </a:extLst>
          </p:cNvPr>
          <p:cNvSpPr/>
          <p:nvPr/>
        </p:nvSpPr>
        <p:spPr>
          <a:xfrm>
            <a:off x="5156219" y="3791198"/>
            <a:ext cx="832760" cy="207749"/>
          </a:xfrm>
          <a:prstGeom prst="rect">
            <a:avLst/>
          </a:prstGeom>
        </p:spPr>
        <p:txBody>
          <a:bodyPr wrap="square">
            <a:spAutoFit/>
          </a:bodyPr>
          <a:lstStyle/>
          <a:p>
            <a:r>
              <a:rPr lang="en-US" sz="750" b="1" dirty="0">
                <a:solidFill>
                  <a:schemeClr val="bg1">
                    <a:lumMod val="50000"/>
                  </a:schemeClr>
                </a:solidFill>
              </a:rPr>
              <a:t>Insert title here</a:t>
            </a:r>
          </a:p>
        </p:txBody>
      </p:sp>
      <p:sp>
        <p:nvSpPr>
          <p:cNvPr id="33" name="Rectangle 54">
            <a:extLst>
              <a:ext uri="{FF2B5EF4-FFF2-40B4-BE49-F238E27FC236}">
                <a16:creationId xmlns:a16="http://schemas.microsoft.com/office/drawing/2014/main" id="{10DBE38E-1B73-4831-BBAB-5575435E2D81}"/>
              </a:ext>
            </a:extLst>
          </p:cNvPr>
          <p:cNvSpPr/>
          <p:nvPr/>
        </p:nvSpPr>
        <p:spPr>
          <a:xfrm>
            <a:off x="7418073" y="3921994"/>
            <a:ext cx="334634" cy="196208"/>
          </a:xfrm>
          <a:prstGeom prst="rect">
            <a:avLst/>
          </a:prstGeom>
        </p:spPr>
        <p:txBody>
          <a:bodyPr wrap="square">
            <a:spAutoFit/>
          </a:bodyPr>
          <a:lstStyle/>
          <a:p>
            <a:r>
              <a:rPr lang="en-US" sz="675" dirty="0">
                <a:solidFill>
                  <a:schemeClr val="bg1">
                    <a:lumMod val="50000"/>
                  </a:schemeClr>
                </a:solidFill>
              </a:rPr>
              <a:t>95%</a:t>
            </a:r>
          </a:p>
        </p:txBody>
      </p:sp>
      <p:sp>
        <p:nvSpPr>
          <p:cNvPr id="34" name="Rounded Rectangle 55">
            <a:extLst>
              <a:ext uri="{FF2B5EF4-FFF2-40B4-BE49-F238E27FC236}">
                <a16:creationId xmlns:a16="http://schemas.microsoft.com/office/drawing/2014/main" id="{7CEACC87-D7A3-4C93-8C4A-8AA96B0282B2}"/>
              </a:ext>
            </a:extLst>
          </p:cNvPr>
          <p:cNvSpPr/>
          <p:nvPr/>
        </p:nvSpPr>
        <p:spPr bwMode="auto">
          <a:xfrm rot="5400000">
            <a:off x="6262353" y="3321216"/>
            <a:ext cx="93569" cy="2217868"/>
          </a:xfrm>
          <a:prstGeom prst="roundRect">
            <a:avLst>
              <a:gd name="adj" fmla="val 50000"/>
            </a:avLst>
          </a:prstGeom>
          <a:solidFill>
            <a:schemeClr val="bg1">
              <a:lumMod val="50000"/>
              <a:alpha val="44000"/>
            </a:schemeClr>
          </a:solidFill>
          <a:ln w="9525">
            <a:noFill/>
            <a:round/>
            <a:headEnd/>
            <a:tailEnd/>
          </a:ln>
        </p:spPr>
        <p:txBody>
          <a:bodyPr vert="horz" wrap="square" lIns="68580" tIns="34290" rIns="68580" bIns="34290" numCol="1" rtlCol="0" anchor="t" anchorCtr="0" compatLnSpc="1">
            <a:prstTxWarp prst="textNoShape">
              <a:avLst/>
            </a:prstTxWarp>
          </a:bodyPr>
          <a:lstStyle/>
          <a:p>
            <a:pPr algn="ctr"/>
            <a:endParaRPr lang="en-US" sz="1013"/>
          </a:p>
        </p:txBody>
      </p:sp>
      <p:sp>
        <p:nvSpPr>
          <p:cNvPr id="35" name="Rounded Rectangle 56">
            <a:extLst>
              <a:ext uri="{FF2B5EF4-FFF2-40B4-BE49-F238E27FC236}">
                <a16:creationId xmlns:a16="http://schemas.microsoft.com/office/drawing/2014/main" id="{B0FC3994-0773-43EC-AE58-8E0735BACAA8}"/>
              </a:ext>
            </a:extLst>
          </p:cNvPr>
          <p:cNvSpPr/>
          <p:nvPr/>
        </p:nvSpPr>
        <p:spPr bwMode="auto">
          <a:xfrm rot="5400000" flipV="1">
            <a:off x="6164376" y="3421226"/>
            <a:ext cx="93570" cy="2017848"/>
          </a:xfrm>
          <a:prstGeom prst="roundRect">
            <a:avLst>
              <a:gd name="adj" fmla="val 50000"/>
            </a:avLst>
          </a:prstGeom>
          <a:solidFill>
            <a:schemeClr val="accent1"/>
          </a:solidFill>
          <a:ln w="9525">
            <a:noFill/>
            <a:round/>
            <a:headEnd/>
            <a:tailEnd/>
          </a:ln>
        </p:spPr>
        <p:txBody>
          <a:bodyPr vert="horz" wrap="square" lIns="68580" tIns="34290" rIns="68580" bIns="34290" numCol="1" rtlCol="0" anchor="t" anchorCtr="0" compatLnSpc="1">
            <a:prstTxWarp prst="textNoShape">
              <a:avLst/>
            </a:prstTxWarp>
          </a:bodyPr>
          <a:lstStyle/>
          <a:p>
            <a:pPr algn="ctr"/>
            <a:endParaRPr lang="en-US" sz="1013"/>
          </a:p>
        </p:txBody>
      </p:sp>
      <p:sp>
        <p:nvSpPr>
          <p:cNvPr id="36" name="Rectangle 57">
            <a:extLst>
              <a:ext uri="{FF2B5EF4-FFF2-40B4-BE49-F238E27FC236}">
                <a16:creationId xmlns:a16="http://schemas.microsoft.com/office/drawing/2014/main" id="{2E12FF23-3D00-444C-9468-7E1766FADC7E}"/>
              </a:ext>
            </a:extLst>
          </p:cNvPr>
          <p:cNvSpPr/>
          <p:nvPr/>
        </p:nvSpPr>
        <p:spPr>
          <a:xfrm>
            <a:off x="5156219" y="4203871"/>
            <a:ext cx="832760" cy="207749"/>
          </a:xfrm>
          <a:prstGeom prst="rect">
            <a:avLst/>
          </a:prstGeom>
        </p:spPr>
        <p:txBody>
          <a:bodyPr wrap="square">
            <a:spAutoFit/>
          </a:bodyPr>
          <a:lstStyle/>
          <a:p>
            <a:r>
              <a:rPr lang="en-US" sz="750" b="1" dirty="0">
                <a:solidFill>
                  <a:schemeClr val="bg1">
                    <a:lumMod val="50000"/>
                  </a:schemeClr>
                </a:solidFill>
              </a:rPr>
              <a:t>Insert title here</a:t>
            </a:r>
          </a:p>
        </p:txBody>
      </p:sp>
      <p:sp>
        <p:nvSpPr>
          <p:cNvPr id="37" name="Rectangle 58">
            <a:extLst>
              <a:ext uri="{FF2B5EF4-FFF2-40B4-BE49-F238E27FC236}">
                <a16:creationId xmlns:a16="http://schemas.microsoft.com/office/drawing/2014/main" id="{D405B53B-C768-4B0B-8263-24D185E91FD2}"/>
              </a:ext>
            </a:extLst>
          </p:cNvPr>
          <p:cNvSpPr/>
          <p:nvPr/>
        </p:nvSpPr>
        <p:spPr>
          <a:xfrm>
            <a:off x="7418073" y="4334667"/>
            <a:ext cx="334634" cy="196208"/>
          </a:xfrm>
          <a:prstGeom prst="rect">
            <a:avLst/>
          </a:prstGeom>
        </p:spPr>
        <p:txBody>
          <a:bodyPr wrap="square">
            <a:spAutoFit/>
          </a:bodyPr>
          <a:lstStyle/>
          <a:p>
            <a:r>
              <a:rPr lang="en-US" sz="675" dirty="0">
                <a:solidFill>
                  <a:schemeClr val="bg1">
                    <a:lumMod val="50000"/>
                  </a:schemeClr>
                </a:solidFill>
              </a:rPr>
              <a:t>95%</a:t>
            </a:r>
          </a:p>
        </p:txBody>
      </p:sp>
      <p:sp>
        <p:nvSpPr>
          <p:cNvPr id="38" name="Oval 1">
            <a:extLst>
              <a:ext uri="{FF2B5EF4-FFF2-40B4-BE49-F238E27FC236}">
                <a16:creationId xmlns:a16="http://schemas.microsoft.com/office/drawing/2014/main" id="{8897EBF8-AA61-4466-B316-640D4D7D7C99}"/>
              </a:ext>
            </a:extLst>
          </p:cNvPr>
          <p:cNvSpPr/>
          <p:nvPr/>
        </p:nvSpPr>
        <p:spPr>
          <a:xfrm>
            <a:off x="5156220" y="1585472"/>
            <a:ext cx="886031" cy="886031"/>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13"/>
          </a:p>
        </p:txBody>
      </p:sp>
      <p:sp>
        <p:nvSpPr>
          <p:cNvPr id="39" name="Oval 59">
            <a:extLst>
              <a:ext uri="{FF2B5EF4-FFF2-40B4-BE49-F238E27FC236}">
                <a16:creationId xmlns:a16="http://schemas.microsoft.com/office/drawing/2014/main" id="{891BCCBE-0CE8-4518-9182-315AE5D18E35}"/>
              </a:ext>
            </a:extLst>
          </p:cNvPr>
          <p:cNvSpPr/>
          <p:nvPr/>
        </p:nvSpPr>
        <p:spPr>
          <a:xfrm>
            <a:off x="6213564" y="1584242"/>
            <a:ext cx="886031" cy="886031"/>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13"/>
          </a:p>
        </p:txBody>
      </p:sp>
      <p:sp>
        <p:nvSpPr>
          <p:cNvPr id="40" name="Oval 60">
            <a:extLst>
              <a:ext uri="{FF2B5EF4-FFF2-40B4-BE49-F238E27FC236}">
                <a16:creationId xmlns:a16="http://schemas.microsoft.com/office/drawing/2014/main" id="{F7034103-32D8-45FC-AB5F-21D98B605DF6}"/>
              </a:ext>
            </a:extLst>
          </p:cNvPr>
          <p:cNvSpPr/>
          <p:nvPr/>
        </p:nvSpPr>
        <p:spPr>
          <a:xfrm>
            <a:off x="7270907" y="1584242"/>
            <a:ext cx="886031" cy="886031"/>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13"/>
          </a:p>
        </p:txBody>
      </p:sp>
      <p:sp>
        <p:nvSpPr>
          <p:cNvPr id="41" name="Rectangle 61">
            <a:extLst>
              <a:ext uri="{FF2B5EF4-FFF2-40B4-BE49-F238E27FC236}">
                <a16:creationId xmlns:a16="http://schemas.microsoft.com/office/drawing/2014/main" id="{C0201E41-08B9-4406-B08A-D728EDFDBF9A}"/>
              </a:ext>
            </a:extLst>
          </p:cNvPr>
          <p:cNvSpPr/>
          <p:nvPr/>
        </p:nvSpPr>
        <p:spPr>
          <a:xfrm>
            <a:off x="5093041" y="1877217"/>
            <a:ext cx="1012388" cy="323165"/>
          </a:xfrm>
          <a:prstGeom prst="rect">
            <a:avLst/>
          </a:prstGeom>
        </p:spPr>
        <p:txBody>
          <a:bodyPr wrap="square">
            <a:spAutoFit/>
          </a:bodyPr>
          <a:lstStyle/>
          <a:p>
            <a:pPr algn="ctr"/>
            <a:r>
              <a:rPr lang="en-US" sz="1500" b="1" dirty="0">
                <a:solidFill>
                  <a:schemeClr val="bg1"/>
                </a:solidFill>
                <a:cs typeface="Aharoni" panose="02010803020104030203" pitchFamily="2" charset="-79"/>
              </a:rPr>
              <a:t>58,564</a:t>
            </a:r>
          </a:p>
        </p:txBody>
      </p:sp>
      <p:sp>
        <p:nvSpPr>
          <p:cNvPr id="42" name="Rectangle 62">
            <a:extLst>
              <a:ext uri="{FF2B5EF4-FFF2-40B4-BE49-F238E27FC236}">
                <a16:creationId xmlns:a16="http://schemas.microsoft.com/office/drawing/2014/main" id="{5EA0E894-0028-477D-84D8-6EE889245365}"/>
              </a:ext>
            </a:extLst>
          </p:cNvPr>
          <p:cNvSpPr/>
          <p:nvPr/>
        </p:nvSpPr>
        <p:spPr>
          <a:xfrm>
            <a:off x="6154975" y="1895590"/>
            <a:ext cx="1012388" cy="323165"/>
          </a:xfrm>
          <a:prstGeom prst="rect">
            <a:avLst/>
          </a:prstGeom>
        </p:spPr>
        <p:txBody>
          <a:bodyPr wrap="square">
            <a:spAutoFit/>
          </a:bodyPr>
          <a:lstStyle/>
          <a:p>
            <a:pPr algn="ctr"/>
            <a:r>
              <a:rPr lang="en-US" sz="1500" b="1" dirty="0">
                <a:solidFill>
                  <a:schemeClr val="bg1"/>
                </a:solidFill>
                <a:cs typeface="Aharoni" panose="02010803020104030203" pitchFamily="2" charset="-79"/>
              </a:rPr>
              <a:t>58,564</a:t>
            </a:r>
          </a:p>
        </p:txBody>
      </p:sp>
      <p:sp>
        <p:nvSpPr>
          <p:cNvPr id="43" name="Rectangle 63">
            <a:extLst>
              <a:ext uri="{FF2B5EF4-FFF2-40B4-BE49-F238E27FC236}">
                <a16:creationId xmlns:a16="http://schemas.microsoft.com/office/drawing/2014/main" id="{D65C337A-708E-4FCB-8B0F-5522FA22318D}"/>
              </a:ext>
            </a:extLst>
          </p:cNvPr>
          <p:cNvSpPr/>
          <p:nvPr/>
        </p:nvSpPr>
        <p:spPr>
          <a:xfrm>
            <a:off x="7207728" y="1877217"/>
            <a:ext cx="1012388" cy="323165"/>
          </a:xfrm>
          <a:prstGeom prst="rect">
            <a:avLst/>
          </a:prstGeom>
        </p:spPr>
        <p:txBody>
          <a:bodyPr wrap="square">
            <a:spAutoFit/>
          </a:bodyPr>
          <a:lstStyle/>
          <a:p>
            <a:pPr algn="ctr"/>
            <a:r>
              <a:rPr lang="en-US" sz="1500" b="1" dirty="0">
                <a:solidFill>
                  <a:schemeClr val="bg1"/>
                </a:solidFill>
                <a:cs typeface="Aharoni" panose="02010803020104030203" pitchFamily="2" charset="-79"/>
              </a:rPr>
              <a:t>58,564</a:t>
            </a:r>
          </a:p>
        </p:txBody>
      </p:sp>
    </p:spTree>
    <p:extLst>
      <p:ext uri="{BB962C8B-B14F-4D97-AF65-F5344CB8AC3E}">
        <p14:creationId xmlns:p14="http://schemas.microsoft.com/office/powerpoint/2010/main" val="874957516"/>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 name="矩形 30"/>
          <p:cNvSpPr/>
          <p:nvPr/>
        </p:nvSpPr>
        <p:spPr>
          <a:xfrm>
            <a:off x="5591547" y="1290947"/>
            <a:ext cx="2266252" cy="3660682"/>
          </a:xfrm>
          <a:prstGeom prst="rect">
            <a:avLst/>
          </a:prstGeom>
        </p:spPr>
        <p:txBody>
          <a:bodyPr wrap="square">
            <a:spAutoFit/>
          </a:bodyPr>
          <a:lstStyle/>
          <a:p>
            <a:pPr>
              <a:lnSpc>
                <a:spcPct val="150000"/>
              </a:lnSpc>
            </a:pPr>
            <a:r>
              <a:rPr lang="en-US" altLang="zh-CN" sz="1200" dirty="0">
                <a:solidFill>
                  <a:schemeClr val="tx1">
                    <a:lumMod val="85000"/>
                    <a:lumOff val="15000"/>
                  </a:schemeClr>
                </a:solidFill>
                <a:latin typeface="inpin heiti" panose="00000500000000000000" pitchFamily="2" charset="-122"/>
                <a:ea typeface="inpin heiti" panose="00000500000000000000" pitchFamily="2" charset="-122"/>
                <a:sym typeface="inpin heiti" panose="00000500000000000000" pitchFamily="2" charset="-122"/>
              </a:rPr>
              <a:t>Your content is here, or by copying your text, select Paste in this box and choose to keep only the text.</a:t>
            </a:r>
          </a:p>
          <a:p>
            <a:pPr>
              <a:lnSpc>
                <a:spcPct val="150000"/>
              </a:lnSpc>
            </a:pPr>
            <a:r>
              <a:rPr lang="en-US" altLang="zh-CN" sz="1200" dirty="0">
                <a:solidFill>
                  <a:schemeClr val="tx1">
                    <a:lumMod val="85000"/>
                    <a:lumOff val="15000"/>
                  </a:schemeClr>
                </a:solidFill>
                <a:latin typeface="inpin heiti" panose="00000500000000000000" pitchFamily="2" charset="-122"/>
                <a:ea typeface="inpin heiti" panose="00000500000000000000" pitchFamily="2" charset="-122"/>
                <a:sym typeface="inpin heiti" panose="00000500000000000000" pitchFamily="2" charset="-122"/>
              </a:rPr>
              <a:t>Your content is here, or by copying your text, select Paste in this box and choose to keep only the text.</a:t>
            </a:r>
          </a:p>
          <a:p>
            <a:pPr>
              <a:lnSpc>
                <a:spcPct val="150000"/>
              </a:lnSpc>
            </a:pPr>
            <a:r>
              <a:rPr lang="en-US" altLang="zh-CN" sz="1200" dirty="0">
                <a:solidFill>
                  <a:schemeClr val="tx1">
                    <a:lumMod val="85000"/>
                    <a:lumOff val="15000"/>
                  </a:schemeClr>
                </a:solidFill>
                <a:latin typeface="inpin heiti" panose="00000500000000000000" pitchFamily="2" charset="-122"/>
                <a:ea typeface="inpin heiti" panose="00000500000000000000" pitchFamily="2" charset="-122"/>
                <a:sym typeface="inpin heiti" panose="00000500000000000000" pitchFamily="2" charset="-122"/>
              </a:rPr>
              <a:t>Your content is here, or by copying your text, select Paste in this box and choose to keep only the text.</a:t>
            </a:r>
            <a:endParaRPr lang="en-US" altLang="zh-CN" sz="1200" dirty="0">
              <a:solidFill>
                <a:schemeClr val="tx1">
                  <a:lumMod val="85000"/>
                  <a:lumOff val="15000"/>
                </a:schemeClr>
              </a:solidFill>
              <a:latin typeface="inpin heiti" panose="00000500000000000000" pitchFamily="2" charset="-122"/>
              <a:ea typeface="inpin heiti" panose="00000500000000000000" pitchFamily="2" charset="-122"/>
              <a:cs typeface="华文黑体" pitchFamily="2" charset="-122"/>
              <a:sym typeface="inpin heiti" panose="00000500000000000000" pitchFamily="2" charset="-122"/>
            </a:endParaRPr>
          </a:p>
          <a:p>
            <a:pPr>
              <a:lnSpc>
                <a:spcPct val="150000"/>
              </a:lnSpc>
            </a:pPr>
            <a:endParaRPr lang="en-US" altLang="zh-CN" sz="1200" dirty="0">
              <a:solidFill>
                <a:schemeClr val="tx1">
                  <a:lumMod val="85000"/>
                  <a:lumOff val="15000"/>
                </a:schemeClr>
              </a:solidFill>
              <a:latin typeface="inpin heiti" panose="00000500000000000000" pitchFamily="2" charset="-122"/>
              <a:ea typeface="inpin heiti" panose="00000500000000000000" pitchFamily="2" charset="-122"/>
              <a:cs typeface="华文黑体" pitchFamily="2" charset="-122"/>
              <a:sym typeface="inpin heiti" panose="00000500000000000000" pitchFamily="2" charset="-122"/>
            </a:endParaRPr>
          </a:p>
        </p:txBody>
      </p:sp>
      <p:sp>
        <p:nvSpPr>
          <p:cNvPr id="16" name="文本框 2"/>
          <p:cNvSpPr txBox="1"/>
          <p:nvPr/>
        </p:nvSpPr>
        <p:spPr>
          <a:xfrm>
            <a:off x="848632" y="127672"/>
            <a:ext cx="2464538" cy="415370"/>
          </a:xfrm>
          <a:prstGeom prst="rect">
            <a:avLst/>
          </a:prstGeom>
          <a:noFill/>
        </p:spPr>
        <p:txBody>
          <a:bodyPr wrap="square" rtlCol="0">
            <a:spAutoFit/>
          </a:bodyPr>
          <a:lstStyle/>
          <a:p>
            <a:pPr algn="ctr"/>
            <a:r>
              <a:rPr lang="en-US" altLang="zh-CN" sz="2099" b="1" dirty="0">
                <a:solidFill>
                  <a:srgbClr val="356377"/>
                </a:solidFill>
                <a:latin typeface="inpin heiti" panose="00000500000000000000" pitchFamily="2" charset="-122"/>
                <a:ea typeface="inpin heiti" panose="00000500000000000000" pitchFamily="2" charset="-122"/>
                <a:sym typeface="inpin heiti" panose="00000500000000000000" pitchFamily="2" charset="-122"/>
              </a:rPr>
              <a:t>Enter title</a:t>
            </a:r>
            <a:endParaRPr lang="zh-CN" altLang="en-US" sz="2099" b="1" dirty="0">
              <a:solidFill>
                <a:srgbClr val="356377"/>
              </a:solidFill>
              <a:latin typeface="inpin heiti" panose="00000500000000000000" pitchFamily="2" charset="-122"/>
              <a:ea typeface="inpin heiti" panose="00000500000000000000" pitchFamily="2" charset="-122"/>
              <a:sym typeface="inpin heiti" panose="00000500000000000000" pitchFamily="2" charset="-122"/>
            </a:endParaRPr>
          </a:p>
        </p:txBody>
      </p:sp>
      <p:grpSp>
        <p:nvGrpSpPr>
          <p:cNvPr id="13" name="Grupo 12">
            <a:extLst>
              <a:ext uri="{FF2B5EF4-FFF2-40B4-BE49-F238E27FC236}">
                <a16:creationId xmlns:a16="http://schemas.microsoft.com/office/drawing/2014/main" id="{31C25840-0C1F-4DCD-A093-AF9CAE411DD7}"/>
              </a:ext>
            </a:extLst>
          </p:cNvPr>
          <p:cNvGrpSpPr/>
          <p:nvPr/>
        </p:nvGrpSpPr>
        <p:grpSpPr>
          <a:xfrm>
            <a:off x="886565" y="1465204"/>
            <a:ext cx="4343839" cy="2988553"/>
            <a:chOff x="7638729" y="3357067"/>
            <a:chExt cx="1100003" cy="756800"/>
          </a:xfrm>
          <a:solidFill>
            <a:srgbClr val="356377"/>
          </a:solidFill>
        </p:grpSpPr>
        <p:sp>
          <p:nvSpPr>
            <p:cNvPr id="18" name="Freeform 687">
              <a:extLst>
                <a:ext uri="{FF2B5EF4-FFF2-40B4-BE49-F238E27FC236}">
                  <a16:creationId xmlns:a16="http://schemas.microsoft.com/office/drawing/2014/main" id="{267A2150-4E22-432E-BB11-477ED8BB395E}"/>
                </a:ext>
              </a:extLst>
            </p:cNvPr>
            <p:cNvSpPr>
              <a:spLocks noEditPoints="1"/>
            </p:cNvSpPr>
            <p:nvPr/>
          </p:nvSpPr>
          <p:spPr bwMode="auto">
            <a:xfrm>
              <a:off x="7638729" y="3568267"/>
              <a:ext cx="1082403" cy="545600"/>
            </a:xfrm>
            <a:custGeom>
              <a:avLst/>
              <a:gdLst>
                <a:gd name="T0" fmla="*/ 469 w 511"/>
                <a:gd name="T1" fmla="*/ 129 h 258"/>
                <a:gd name="T2" fmla="*/ 493 w 511"/>
                <a:gd name="T3" fmla="*/ 211 h 258"/>
                <a:gd name="T4" fmla="*/ 499 w 511"/>
                <a:gd name="T5" fmla="*/ 225 h 258"/>
                <a:gd name="T6" fmla="*/ 511 w 511"/>
                <a:gd name="T7" fmla="*/ 241 h 258"/>
                <a:gd name="T8" fmla="*/ 469 w 511"/>
                <a:gd name="T9" fmla="*/ 251 h 258"/>
                <a:gd name="T10" fmla="*/ 244 w 511"/>
                <a:gd name="T11" fmla="*/ 254 h 258"/>
                <a:gd name="T12" fmla="*/ 54 w 511"/>
                <a:gd name="T13" fmla="*/ 253 h 258"/>
                <a:gd name="T14" fmla="*/ 80 w 511"/>
                <a:gd name="T15" fmla="*/ 225 h 258"/>
                <a:gd name="T16" fmla="*/ 154 w 511"/>
                <a:gd name="T17" fmla="*/ 203 h 258"/>
                <a:gd name="T18" fmla="*/ 192 w 511"/>
                <a:gd name="T19" fmla="*/ 130 h 258"/>
                <a:gd name="T20" fmla="*/ 115 w 511"/>
                <a:gd name="T21" fmla="*/ 81 h 258"/>
                <a:gd name="T22" fmla="*/ 17 w 511"/>
                <a:gd name="T23" fmla="*/ 92 h 258"/>
                <a:gd name="T24" fmla="*/ 0 w 511"/>
                <a:gd name="T25" fmla="*/ 95 h 258"/>
                <a:gd name="T26" fmla="*/ 31 w 511"/>
                <a:gd name="T27" fmla="*/ 48 h 258"/>
                <a:gd name="T28" fmla="*/ 95 w 511"/>
                <a:gd name="T29" fmla="*/ 62 h 258"/>
                <a:gd name="T30" fmla="*/ 152 w 511"/>
                <a:gd name="T31" fmla="*/ 10 h 258"/>
                <a:gd name="T32" fmla="*/ 372 w 511"/>
                <a:gd name="T33" fmla="*/ 62 h 258"/>
                <a:gd name="T34" fmla="*/ 429 w 511"/>
                <a:gd name="T35" fmla="*/ 9 h 258"/>
                <a:gd name="T36" fmla="*/ 505 w 511"/>
                <a:gd name="T37" fmla="*/ 62 h 258"/>
                <a:gd name="T38" fmla="*/ 427 w 511"/>
                <a:gd name="T39" fmla="*/ 81 h 258"/>
                <a:gd name="T40" fmla="*/ 441 w 511"/>
                <a:gd name="T41" fmla="*/ 122 h 258"/>
                <a:gd name="T42" fmla="*/ 471 w 511"/>
                <a:gd name="T43" fmla="*/ 122 h 258"/>
                <a:gd name="T44" fmla="*/ 262 w 511"/>
                <a:gd name="T45" fmla="*/ 155 h 258"/>
                <a:gd name="T46" fmla="*/ 364 w 511"/>
                <a:gd name="T47" fmla="*/ 216 h 258"/>
                <a:gd name="T48" fmla="*/ 414 w 511"/>
                <a:gd name="T49" fmla="*/ 238 h 258"/>
                <a:gd name="T50" fmla="*/ 428 w 511"/>
                <a:gd name="T51" fmla="*/ 228 h 258"/>
                <a:gd name="T52" fmla="*/ 435 w 511"/>
                <a:gd name="T53" fmla="*/ 184 h 258"/>
                <a:gd name="T54" fmla="*/ 448 w 511"/>
                <a:gd name="T55" fmla="*/ 158 h 258"/>
                <a:gd name="T56" fmla="*/ 400 w 511"/>
                <a:gd name="T57" fmla="*/ 81 h 258"/>
                <a:gd name="T58" fmla="*/ 349 w 511"/>
                <a:gd name="T59" fmla="*/ 88 h 258"/>
                <a:gd name="T60" fmla="*/ 259 w 511"/>
                <a:gd name="T61" fmla="*/ 152 h 258"/>
                <a:gd name="T62" fmla="*/ 407 w 511"/>
                <a:gd name="T63" fmla="*/ 240 h 258"/>
                <a:gd name="T64" fmla="*/ 369 w 511"/>
                <a:gd name="T65" fmla="*/ 233 h 258"/>
                <a:gd name="T66" fmla="*/ 327 w 511"/>
                <a:gd name="T67" fmla="*/ 227 h 258"/>
                <a:gd name="T68" fmla="*/ 170 w 511"/>
                <a:gd name="T69" fmla="*/ 221 h 258"/>
                <a:gd name="T70" fmla="*/ 112 w 511"/>
                <a:gd name="T71" fmla="*/ 233 h 258"/>
                <a:gd name="T72" fmla="*/ 68 w 511"/>
                <a:gd name="T73" fmla="*/ 240 h 258"/>
                <a:gd name="T74" fmla="*/ 162 w 511"/>
                <a:gd name="T75" fmla="*/ 82 h 258"/>
                <a:gd name="T76" fmla="*/ 319 w 511"/>
                <a:gd name="T77" fmla="*/ 82 h 258"/>
                <a:gd name="T78" fmla="*/ 308 w 511"/>
                <a:gd name="T79" fmla="*/ 214 h 258"/>
                <a:gd name="T80" fmla="*/ 173 w 511"/>
                <a:gd name="T81" fmla="*/ 214 h 258"/>
                <a:gd name="T82" fmla="*/ 308 w 511"/>
                <a:gd name="T83" fmla="*/ 216 h 258"/>
                <a:gd name="T84" fmla="*/ 403 w 511"/>
                <a:gd name="T85" fmla="*/ 48 h 258"/>
                <a:gd name="T86" fmla="*/ 408 w 511"/>
                <a:gd name="T87" fmla="*/ 49 h 258"/>
                <a:gd name="T88" fmla="*/ 416 w 511"/>
                <a:gd name="T89" fmla="*/ 63 h 258"/>
                <a:gd name="T90" fmla="*/ 412 w 511"/>
                <a:gd name="T91" fmla="*/ 47 h 258"/>
                <a:gd name="T92" fmla="*/ 427 w 511"/>
                <a:gd name="T93" fmla="*/ 54 h 258"/>
                <a:gd name="T94" fmla="*/ 434 w 511"/>
                <a:gd name="T95" fmla="*/ 37 h 258"/>
                <a:gd name="T96" fmla="*/ 380 w 511"/>
                <a:gd name="T97" fmla="*/ 43 h 258"/>
                <a:gd name="T98" fmla="*/ 387 w 511"/>
                <a:gd name="T99" fmla="*/ 53 h 258"/>
                <a:gd name="T100" fmla="*/ 144 w 511"/>
                <a:gd name="T101" fmla="*/ 62 h 258"/>
                <a:gd name="T102" fmla="*/ 128 w 511"/>
                <a:gd name="T103" fmla="*/ 15 h 258"/>
                <a:gd name="T104" fmla="*/ 115 w 511"/>
                <a:gd name="T105" fmla="*/ 61 h 258"/>
                <a:gd name="T106" fmla="*/ 124 w 511"/>
                <a:gd name="T107" fmla="*/ 46 h 258"/>
                <a:gd name="T108" fmla="*/ 118 w 511"/>
                <a:gd name="T109" fmla="*/ 62 h 258"/>
                <a:gd name="T110" fmla="*/ 140 w 511"/>
                <a:gd name="T111" fmla="*/ 62 h 258"/>
                <a:gd name="T112" fmla="*/ 136 w 511"/>
                <a:gd name="T113" fmla="*/ 46 h 258"/>
                <a:gd name="T114" fmla="*/ 144 w 511"/>
                <a:gd name="T115" fmla="*/ 62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11" h="258">
                  <a:moveTo>
                    <a:pt x="471" y="122"/>
                  </a:moveTo>
                  <a:cubicBezTo>
                    <a:pt x="470" y="124"/>
                    <a:pt x="468" y="128"/>
                    <a:pt x="469" y="129"/>
                  </a:cubicBezTo>
                  <a:cubicBezTo>
                    <a:pt x="481" y="144"/>
                    <a:pt x="484" y="163"/>
                    <a:pt x="489" y="181"/>
                  </a:cubicBezTo>
                  <a:cubicBezTo>
                    <a:pt x="491" y="191"/>
                    <a:pt x="492" y="201"/>
                    <a:pt x="493" y="211"/>
                  </a:cubicBezTo>
                  <a:cubicBezTo>
                    <a:pt x="493" y="217"/>
                    <a:pt x="490" y="223"/>
                    <a:pt x="489" y="229"/>
                  </a:cubicBezTo>
                  <a:cubicBezTo>
                    <a:pt x="492" y="228"/>
                    <a:pt x="495" y="227"/>
                    <a:pt x="499" y="225"/>
                  </a:cubicBezTo>
                  <a:cubicBezTo>
                    <a:pt x="506" y="221"/>
                    <a:pt x="509" y="222"/>
                    <a:pt x="510" y="230"/>
                  </a:cubicBezTo>
                  <a:cubicBezTo>
                    <a:pt x="511" y="234"/>
                    <a:pt x="511" y="238"/>
                    <a:pt x="511" y="241"/>
                  </a:cubicBezTo>
                  <a:cubicBezTo>
                    <a:pt x="511" y="248"/>
                    <a:pt x="507" y="251"/>
                    <a:pt x="501" y="251"/>
                  </a:cubicBezTo>
                  <a:cubicBezTo>
                    <a:pt x="490" y="251"/>
                    <a:pt x="479" y="251"/>
                    <a:pt x="469" y="251"/>
                  </a:cubicBezTo>
                  <a:cubicBezTo>
                    <a:pt x="455" y="251"/>
                    <a:pt x="442" y="249"/>
                    <a:pt x="429" y="250"/>
                  </a:cubicBezTo>
                  <a:cubicBezTo>
                    <a:pt x="367" y="258"/>
                    <a:pt x="305" y="253"/>
                    <a:pt x="244" y="254"/>
                  </a:cubicBezTo>
                  <a:cubicBezTo>
                    <a:pt x="181" y="255"/>
                    <a:pt x="119" y="254"/>
                    <a:pt x="56" y="254"/>
                  </a:cubicBezTo>
                  <a:cubicBezTo>
                    <a:pt x="56" y="254"/>
                    <a:pt x="55" y="254"/>
                    <a:pt x="54" y="253"/>
                  </a:cubicBezTo>
                  <a:cubicBezTo>
                    <a:pt x="52" y="246"/>
                    <a:pt x="53" y="241"/>
                    <a:pt x="61" y="237"/>
                  </a:cubicBezTo>
                  <a:cubicBezTo>
                    <a:pt x="68" y="234"/>
                    <a:pt x="75" y="230"/>
                    <a:pt x="80" y="225"/>
                  </a:cubicBezTo>
                  <a:cubicBezTo>
                    <a:pt x="90" y="216"/>
                    <a:pt x="101" y="214"/>
                    <a:pt x="113" y="216"/>
                  </a:cubicBezTo>
                  <a:cubicBezTo>
                    <a:pt x="129" y="218"/>
                    <a:pt x="141" y="213"/>
                    <a:pt x="154" y="203"/>
                  </a:cubicBezTo>
                  <a:cubicBezTo>
                    <a:pt x="176" y="185"/>
                    <a:pt x="199" y="170"/>
                    <a:pt x="222" y="152"/>
                  </a:cubicBezTo>
                  <a:cubicBezTo>
                    <a:pt x="212" y="145"/>
                    <a:pt x="202" y="138"/>
                    <a:pt x="192" y="130"/>
                  </a:cubicBezTo>
                  <a:cubicBezTo>
                    <a:pt x="172" y="116"/>
                    <a:pt x="151" y="101"/>
                    <a:pt x="130" y="86"/>
                  </a:cubicBezTo>
                  <a:cubicBezTo>
                    <a:pt x="126" y="83"/>
                    <a:pt x="120" y="82"/>
                    <a:pt x="115" y="81"/>
                  </a:cubicBezTo>
                  <a:cubicBezTo>
                    <a:pt x="87" y="81"/>
                    <a:pt x="59" y="82"/>
                    <a:pt x="31" y="81"/>
                  </a:cubicBezTo>
                  <a:cubicBezTo>
                    <a:pt x="22" y="81"/>
                    <a:pt x="19" y="84"/>
                    <a:pt x="17" y="92"/>
                  </a:cubicBezTo>
                  <a:cubicBezTo>
                    <a:pt x="16" y="94"/>
                    <a:pt x="15" y="97"/>
                    <a:pt x="14" y="100"/>
                  </a:cubicBezTo>
                  <a:cubicBezTo>
                    <a:pt x="9" y="98"/>
                    <a:pt x="5" y="97"/>
                    <a:pt x="0" y="95"/>
                  </a:cubicBezTo>
                  <a:cubicBezTo>
                    <a:pt x="6" y="77"/>
                    <a:pt x="12" y="60"/>
                    <a:pt x="18" y="41"/>
                  </a:cubicBezTo>
                  <a:cubicBezTo>
                    <a:pt x="23" y="44"/>
                    <a:pt x="29" y="45"/>
                    <a:pt x="31" y="48"/>
                  </a:cubicBezTo>
                  <a:cubicBezTo>
                    <a:pt x="32" y="51"/>
                    <a:pt x="29" y="57"/>
                    <a:pt x="28" y="62"/>
                  </a:cubicBezTo>
                  <a:cubicBezTo>
                    <a:pt x="50" y="62"/>
                    <a:pt x="72" y="62"/>
                    <a:pt x="95" y="62"/>
                  </a:cubicBezTo>
                  <a:cubicBezTo>
                    <a:pt x="86" y="40"/>
                    <a:pt x="89" y="21"/>
                    <a:pt x="110" y="8"/>
                  </a:cubicBezTo>
                  <a:cubicBezTo>
                    <a:pt x="123" y="0"/>
                    <a:pt x="139" y="0"/>
                    <a:pt x="152" y="10"/>
                  </a:cubicBezTo>
                  <a:cubicBezTo>
                    <a:pt x="170" y="23"/>
                    <a:pt x="173" y="41"/>
                    <a:pt x="164" y="62"/>
                  </a:cubicBezTo>
                  <a:cubicBezTo>
                    <a:pt x="234" y="62"/>
                    <a:pt x="303" y="62"/>
                    <a:pt x="372" y="62"/>
                  </a:cubicBezTo>
                  <a:cubicBezTo>
                    <a:pt x="364" y="41"/>
                    <a:pt x="367" y="22"/>
                    <a:pt x="385" y="9"/>
                  </a:cubicBezTo>
                  <a:cubicBezTo>
                    <a:pt x="398" y="0"/>
                    <a:pt x="418" y="1"/>
                    <a:pt x="429" y="9"/>
                  </a:cubicBezTo>
                  <a:cubicBezTo>
                    <a:pt x="446" y="21"/>
                    <a:pt x="449" y="35"/>
                    <a:pt x="442" y="62"/>
                  </a:cubicBezTo>
                  <a:cubicBezTo>
                    <a:pt x="463" y="62"/>
                    <a:pt x="484" y="62"/>
                    <a:pt x="505" y="62"/>
                  </a:cubicBezTo>
                  <a:cubicBezTo>
                    <a:pt x="505" y="69"/>
                    <a:pt x="505" y="74"/>
                    <a:pt x="505" y="81"/>
                  </a:cubicBezTo>
                  <a:cubicBezTo>
                    <a:pt x="480" y="81"/>
                    <a:pt x="455" y="81"/>
                    <a:pt x="427" y="81"/>
                  </a:cubicBezTo>
                  <a:cubicBezTo>
                    <a:pt x="432" y="89"/>
                    <a:pt x="436" y="95"/>
                    <a:pt x="439" y="102"/>
                  </a:cubicBezTo>
                  <a:cubicBezTo>
                    <a:pt x="441" y="108"/>
                    <a:pt x="440" y="115"/>
                    <a:pt x="441" y="122"/>
                  </a:cubicBezTo>
                  <a:cubicBezTo>
                    <a:pt x="439" y="112"/>
                    <a:pt x="445" y="105"/>
                    <a:pt x="451" y="99"/>
                  </a:cubicBezTo>
                  <a:cubicBezTo>
                    <a:pt x="459" y="104"/>
                    <a:pt x="468" y="111"/>
                    <a:pt x="471" y="122"/>
                  </a:cubicBezTo>
                  <a:close/>
                  <a:moveTo>
                    <a:pt x="259" y="152"/>
                  </a:moveTo>
                  <a:cubicBezTo>
                    <a:pt x="261" y="153"/>
                    <a:pt x="261" y="154"/>
                    <a:pt x="262" y="155"/>
                  </a:cubicBezTo>
                  <a:cubicBezTo>
                    <a:pt x="285" y="172"/>
                    <a:pt x="309" y="189"/>
                    <a:pt x="331" y="206"/>
                  </a:cubicBezTo>
                  <a:cubicBezTo>
                    <a:pt x="341" y="214"/>
                    <a:pt x="352" y="218"/>
                    <a:pt x="364" y="216"/>
                  </a:cubicBezTo>
                  <a:cubicBezTo>
                    <a:pt x="377" y="214"/>
                    <a:pt x="388" y="217"/>
                    <a:pt x="398" y="226"/>
                  </a:cubicBezTo>
                  <a:cubicBezTo>
                    <a:pt x="402" y="231"/>
                    <a:pt x="409" y="233"/>
                    <a:pt x="414" y="238"/>
                  </a:cubicBezTo>
                  <a:cubicBezTo>
                    <a:pt x="418" y="241"/>
                    <a:pt x="423" y="243"/>
                    <a:pt x="427" y="239"/>
                  </a:cubicBezTo>
                  <a:cubicBezTo>
                    <a:pt x="429" y="237"/>
                    <a:pt x="429" y="232"/>
                    <a:pt x="428" y="228"/>
                  </a:cubicBezTo>
                  <a:cubicBezTo>
                    <a:pt x="426" y="218"/>
                    <a:pt x="423" y="208"/>
                    <a:pt x="421" y="198"/>
                  </a:cubicBezTo>
                  <a:cubicBezTo>
                    <a:pt x="419" y="186"/>
                    <a:pt x="423" y="182"/>
                    <a:pt x="435" y="184"/>
                  </a:cubicBezTo>
                  <a:cubicBezTo>
                    <a:pt x="441" y="185"/>
                    <a:pt x="447" y="188"/>
                    <a:pt x="453" y="190"/>
                  </a:cubicBezTo>
                  <a:cubicBezTo>
                    <a:pt x="451" y="179"/>
                    <a:pt x="449" y="168"/>
                    <a:pt x="448" y="158"/>
                  </a:cubicBezTo>
                  <a:cubicBezTo>
                    <a:pt x="448" y="151"/>
                    <a:pt x="446" y="147"/>
                    <a:pt x="440" y="144"/>
                  </a:cubicBezTo>
                  <a:cubicBezTo>
                    <a:pt x="418" y="129"/>
                    <a:pt x="404" y="109"/>
                    <a:pt x="400" y="81"/>
                  </a:cubicBezTo>
                  <a:cubicBezTo>
                    <a:pt x="390" y="81"/>
                    <a:pt x="380" y="82"/>
                    <a:pt x="370" y="81"/>
                  </a:cubicBezTo>
                  <a:cubicBezTo>
                    <a:pt x="362" y="81"/>
                    <a:pt x="355" y="83"/>
                    <a:pt x="349" y="88"/>
                  </a:cubicBezTo>
                  <a:cubicBezTo>
                    <a:pt x="335" y="98"/>
                    <a:pt x="321" y="107"/>
                    <a:pt x="308" y="117"/>
                  </a:cubicBezTo>
                  <a:cubicBezTo>
                    <a:pt x="292" y="129"/>
                    <a:pt x="276" y="140"/>
                    <a:pt x="259" y="152"/>
                  </a:cubicBezTo>
                  <a:close/>
                  <a:moveTo>
                    <a:pt x="68" y="240"/>
                  </a:moveTo>
                  <a:cubicBezTo>
                    <a:pt x="181" y="240"/>
                    <a:pt x="294" y="240"/>
                    <a:pt x="407" y="240"/>
                  </a:cubicBezTo>
                  <a:cubicBezTo>
                    <a:pt x="392" y="224"/>
                    <a:pt x="376" y="217"/>
                    <a:pt x="354" y="222"/>
                  </a:cubicBezTo>
                  <a:cubicBezTo>
                    <a:pt x="359" y="225"/>
                    <a:pt x="363" y="228"/>
                    <a:pt x="369" y="233"/>
                  </a:cubicBezTo>
                  <a:cubicBezTo>
                    <a:pt x="362" y="233"/>
                    <a:pt x="358" y="233"/>
                    <a:pt x="353" y="234"/>
                  </a:cubicBezTo>
                  <a:cubicBezTo>
                    <a:pt x="344" y="234"/>
                    <a:pt x="335" y="235"/>
                    <a:pt x="327" y="227"/>
                  </a:cubicBezTo>
                  <a:cubicBezTo>
                    <a:pt x="322" y="221"/>
                    <a:pt x="314" y="221"/>
                    <a:pt x="306" y="221"/>
                  </a:cubicBezTo>
                  <a:cubicBezTo>
                    <a:pt x="261" y="221"/>
                    <a:pt x="215" y="221"/>
                    <a:pt x="170" y="221"/>
                  </a:cubicBezTo>
                  <a:cubicBezTo>
                    <a:pt x="166" y="221"/>
                    <a:pt x="161" y="222"/>
                    <a:pt x="158" y="225"/>
                  </a:cubicBezTo>
                  <a:cubicBezTo>
                    <a:pt x="145" y="237"/>
                    <a:pt x="130" y="234"/>
                    <a:pt x="112" y="233"/>
                  </a:cubicBezTo>
                  <a:cubicBezTo>
                    <a:pt x="118" y="228"/>
                    <a:pt x="122" y="225"/>
                    <a:pt x="126" y="222"/>
                  </a:cubicBezTo>
                  <a:cubicBezTo>
                    <a:pt x="103" y="216"/>
                    <a:pt x="85" y="225"/>
                    <a:pt x="68" y="240"/>
                  </a:cubicBezTo>
                  <a:close/>
                  <a:moveTo>
                    <a:pt x="319" y="82"/>
                  </a:moveTo>
                  <a:cubicBezTo>
                    <a:pt x="266" y="82"/>
                    <a:pt x="215" y="82"/>
                    <a:pt x="162" y="82"/>
                  </a:cubicBezTo>
                  <a:cubicBezTo>
                    <a:pt x="189" y="101"/>
                    <a:pt x="215" y="120"/>
                    <a:pt x="241" y="139"/>
                  </a:cubicBezTo>
                  <a:cubicBezTo>
                    <a:pt x="267" y="120"/>
                    <a:pt x="293" y="101"/>
                    <a:pt x="319" y="82"/>
                  </a:cubicBezTo>
                  <a:close/>
                  <a:moveTo>
                    <a:pt x="308" y="216"/>
                  </a:moveTo>
                  <a:cubicBezTo>
                    <a:pt x="308" y="215"/>
                    <a:pt x="308" y="214"/>
                    <a:pt x="308" y="214"/>
                  </a:cubicBezTo>
                  <a:cubicBezTo>
                    <a:pt x="286" y="198"/>
                    <a:pt x="263" y="182"/>
                    <a:pt x="241" y="165"/>
                  </a:cubicBezTo>
                  <a:cubicBezTo>
                    <a:pt x="218" y="182"/>
                    <a:pt x="195" y="198"/>
                    <a:pt x="173" y="214"/>
                  </a:cubicBezTo>
                  <a:cubicBezTo>
                    <a:pt x="173" y="214"/>
                    <a:pt x="173" y="215"/>
                    <a:pt x="173" y="216"/>
                  </a:cubicBezTo>
                  <a:cubicBezTo>
                    <a:pt x="218" y="216"/>
                    <a:pt x="263" y="216"/>
                    <a:pt x="308" y="216"/>
                  </a:cubicBezTo>
                  <a:close/>
                  <a:moveTo>
                    <a:pt x="400" y="46"/>
                  </a:moveTo>
                  <a:cubicBezTo>
                    <a:pt x="401" y="46"/>
                    <a:pt x="402" y="47"/>
                    <a:pt x="403" y="48"/>
                  </a:cubicBezTo>
                  <a:cubicBezTo>
                    <a:pt x="401" y="52"/>
                    <a:pt x="398" y="57"/>
                    <a:pt x="396" y="62"/>
                  </a:cubicBezTo>
                  <a:cubicBezTo>
                    <a:pt x="406" y="63"/>
                    <a:pt x="400" y="51"/>
                    <a:pt x="408" y="49"/>
                  </a:cubicBezTo>
                  <a:cubicBezTo>
                    <a:pt x="409" y="52"/>
                    <a:pt x="410" y="55"/>
                    <a:pt x="412" y="57"/>
                  </a:cubicBezTo>
                  <a:cubicBezTo>
                    <a:pt x="413" y="59"/>
                    <a:pt x="414" y="61"/>
                    <a:pt x="416" y="63"/>
                  </a:cubicBezTo>
                  <a:cubicBezTo>
                    <a:pt x="417" y="62"/>
                    <a:pt x="417" y="62"/>
                    <a:pt x="418" y="61"/>
                  </a:cubicBezTo>
                  <a:cubicBezTo>
                    <a:pt x="416" y="56"/>
                    <a:pt x="414" y="52"/>
                    <a:pt x="412" y="47"/>
                  </a:cubicBezTo>
                  <a:cubicBezTo>
                    <a:pt x="412" y="47"/>
                    <a:pt x="413" y="46"/>
                    <a:pt x="414" y="46"/>
                  </a:cubicBezTo>
                  <a:cubicBezTo>
                    <a:pt x="418" y="48"/>
                    <a:pt x="423" y="51"/>
                    <a:pt x="427" y="54"/>
                  </a:cubicBezTo>
                  <a:cubicBezTo>
                    <a:pt x="425" y="57"/>
                    <a:pt x="423" y="59"/>
                    <a:pt x="421" y="62"/>
                  </a:cubicBezTo>
                  <a:cubicBezTo>
                    <a:pt x="430" y="60"/>
                    <a:pt x="435" y="50"/>
                    <a:pt x="434" y="37"/>
                  </a:cubicBezTo>
                  <a:cubicBezTo>
                    <a:pt x="432" y="23"/>
                    <a:pt x="420" y="14"/>
                    <a:pt x="405" y="15"/>
                  </a:cubicBezTo>
                  <a:cubicBezTo>
                    <a:pt x="390" y="16"/>
                    <a:pt x="379" y="28"/>
                    <a:pt x="380" y="43"/>
                  </a:cubicBezTo>
                  <a:cubicBezTo>
                    <a:pt x="381" y="54"/>
                    <a:pt x="385" y="61"/>
                    <a:pt x="393" y="61"/>
                  </a:cubicBezTo>
                  <a:cubicBezTo>
                    <a:pt x="391" y="59"/>
                    <a:pt x="389" y="57"/>
                    <a:pt x="387" y="53"/>
                  </a:cubicBezTo>
                  <a:cubicBezTo>
                    <a:pt x="392" y="51"/>
                    <a:pt x="396" y="48"/>
                    <a:pt x="400" y="46"/>
                  </a:cubicBezTo>
                  <a:close/>
                  <a:moveTo>
                    <a:pt x="144" y="62"/>
                  </a:moveTo>
                  <a:cubicBezTo>
                    <a:pt x="152" y="61"/>
                    <a:pt x="158" y="51"/>
                    <a:pt x="157" y="39"/>
                  </a:cubicBezTo>
                  <a:cubicBezTo>
                    <a:pt x="156" y="25"/>
                    <a:pt x="143" y="14"/>
                    <a:pt x="128" y="15"/>
                  </a:cubicBezTo>
                  <a:cubicBezTo>
                    <a:pt x="114" y="15"/>
                    <a:pt x="103" y="27"/>
                    <a:pt x="102" y="41"/>
                  </a:cubicBezTo>
                  <a:cubicBezTo>
                    <a:pt x="102" y="52"/>
                    <a:pt x="108" y="61"/>
                    <a:pt x="115" y="61"/>
                  </a:cubicBezTo>
                  <a:cubicBezTo>
                    <a:pt x="114" y="59"/>
                    <a:pt x="112" y="57"/>
                    <a:pt x="109" y="53"/>
                  </a:cubicBezTo>
                  <a:cubicBezTo>
                    <a:pt x="115" y="51"/>
                    <a:pt x="119" y="48"/>
                    <a:pt x="124" y="46"/>
                  </a:cubicBezTo>
                  <a:cubicBezTo>
                    <a:pt x="124" y="47"/>
                    <a:pt x="125" y="47"/>
                    <a:pt x="126" y="48"/>
                  </a:cubicBezTo>
                  <a:cubicBezTo>
                    <a:pt x="123" y="53"/>
                    <a:pt x="121" y="57"/>
                    <a:pt x="118" y="62"/>
                  </a:cubicBezTo>
                  <a:cubicBezTo>
                    <a:pt x="129" y="63"/>
                    <a:pt x="123" y="51"/>
                    <a:pt x="129" y="50"/>
                  </a:cubicBezTo>
                  <a:cubicBezTo>
                    <a:pt x="137" y="50"/>
                    <a:pt x="130" y="63"/>
                    <a:pt x="140" y="62"/>
                  </a:cubicBezTo>
                  <a:cubicBezTo>
                    <a:pt x="138" y="57"/>
                    <a:pt x="136" y="52"/>
                    <a:pt x="134" y="48"/>
                  </a:cubicBezTo>
                  <a:cubicBezTo>
                    <a:pt x="135" y="47"/>
                    <a:pt x="135" y="46"/>
                    <a:pt x="136" y="46"/>
                  </a:cubicBezTo>
                  <a:cubicBezTo>
                    <a:pt x="140" y="48"/>
                    <a:pt x="145" y="51"/>
                    <a:pt x="150" y="53"/>
                  </a:cubicBezTo>
                  <a:cubicBezTo>
                    <a:pt x="147" y="57"/>
                    <a:pt x="146" y="59"/>
                    <a:pt x="144" y="6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19" name="Freeform 688">
              <a:extLst>
                <a:ext uri="{FF2B5EF4-FFF2-40B4-BE49-F238E27FC236}">
                  <a16:creationId xmlns:a16="http://schemas.microsoft.com/office/drawing/2014/main" id="{19D6F67C-AA11-43FE-86BB-BBAF096B371E}"/>
                </a:ext>
              </a:extLst>
            </p:cNvPr>
            <p:cNvSpPr>
              <a:spLocks noEditPoints="1"/>
            </p:cNvSpPr>
            <p:nvPr/>
          </p:nvSpPr>
          <p:spPr bwMode="auto">
            <a:xfrm>
              <a:off x="7744329" y="3357067"/>
              <a:ext cx="994403" cy="325603"/>
            </a:xfrm>
            <a:custGeom>
              <a:avLst/>
              <a:gdLst>
                <a:gd name="T0" fmla="*/ 127 w 467"/>
                <a:gd name="T1" fmla="*/ 148 h 152"/>
                <a:gd name="T2" fmla="*/ 78 w 467"/>
                <a:gd name="T3" fmla="*/ 93 h 152"/>
                <a:gd name="T4" fmla="*/ 32 w 467"/>
                <a:gd name="T5" fmla="*/ 147 h 152"/>
                <a:gd name="T6" fmla="*/ 16 w 467"/>
                <a:gd name="T7" fmla="*/ 146 h 152"/>
                <a:gd name="T8" fmla="*/ 2 w 467"/>
                <a:gd name="T9" fmla="*/ 124 h 152"/>
                <a:gd name="T10" fmla="*/ 8 w 467"/>
                <a:gd name="T11" fmla="*/ 93 h 152"/>
                <a:gd name="T12" fmla="*/ 14 w 467"/>
                <a:gd name="T13" fmla="*/ 87 h 152"/>
                <a:gd name="T14" fmla="*/ 41 w 467"/>
                <a:gd name="T15" fmla="*/ 72 h 152"/>
                <a:gd name="T16" fmla="*/ 41 w 467"/>
                <a:gd name="T17" fmla="*/ 70 h 152"/>
                <a:gd name="T18" fmla="*/ 17 w 467"/>
                <a:gd name="T19" fmla="*/ 68 h 152"/>
                <a:gd name="T20" fmla="*/ 15 w 467"/>
                <a:gd name="T21" fmla="*/ 65 h 152"/>
                <a:gd name="T22" fmla="*/ 21 w 467"/>
                <a:gd name="T23" fmla="*/ 62 h 152"/>
                <a:gd name="T24" fmla="*/ 66 w 467"/>
                <a:gd name="T25" fmla="*/ 30 h 152"/>
                <a:gd name="T26" fmla="*/ 129 w 467"/>
                <a:gd name="T27" fmla="*/ 4 h 152"/>
                <a:gd name="T28" fmla="*/ 236 w 467"/>
                <a:gd name="T29" fmla="*/ 7 h 152"/>
                <a:gd name="T30" fmla="*/ 268 w 467"/>
                <a:gd name="T31" fmla="*/ 18 h 152"/>
                <a:gd name="T32" fmla="*/ 340 w 467"/>
                <a:gd name="T33" fmla="*/ 55 h 152"/>
                <a:gd name="T34" fmla="*/ 375 w 467"/>
                <a:gd name="T35" fmla="*/ 65 h 152"/>
                <a:gd name="T36" fmla="*/ 426 w 467"/>
                <a:gd name="T37" fmla="*/ 78 h 152"/>
                <a:gd name="T38" fmla="*/ 434 w 467"/>
                <a:gd name="T39" fmla="*/ 81 h 152"/>
                <a:gd name="T40" fmla="*/ 413 w 467"/>
                <a:gd name="T41" fmla="*/ 83 h 152"/>
                <a:gd name="T42" fmla="*/ 412 w 467"/>
                <a:gd name="T43" fmla="*/ 86 h 152"/>
                <a:gd name="T44" fmla="*/ 428 w 467"/>
                <a:gd name="T45" fmla="*/ 93 h 152"/>
                <a:gd name="T46" fmla="*/ 440 w 467"/>
                <a:gd name="T47" fmla="*/ 93 h 152"/>
                <a:gd name="T48" fmla="*/ 464 w 467"/>
                <a:gd name="T49" fmla="*/ 116 h 152"/>
                <a:gd name="T50" fmla="*/ 436 w 467"/>
                <a:gd name="T51" fmla="*/ 150 h 152"/>
                <a:gd name="T52" fmla="*/ 405 w 467"/>
                <a:gd name="T53" fmla="*/ 150 h 152"/>
                <a:gd name="T54" fmla="*/ 357 w 467"/>
                <a:gd name="T55" fmla="*/ 93 h 152"/>
                <a:gd name="T56" fmla="*/ 310 w 467"/>
                <a:gd name="T57" fmla="*/ 148 h 152"/>
                <a:gd name="T58" fmla="*/ 127 w 467"/>
                <a:gd name="T59" fmla="*/ 148 h 152"/>
                <a:gd name="T60" fmla="*/ 311 w 467"/>
                <a:gd name="T61" fmla="*/ 64 h 152"/>
                <a:gd name="T62" fmla="*/ 185 w 467"/>
                <a:gd name="T63" fmla="*/ 19 h 152"/>
                <a:gd name="T64" fmla="*/ 196 w 467"/>
                <a:gd name="T65" fmla="*/ 64 h 152"/>
                <a:gd name="T66" fmla="*/ 311 w 467"/>
                <a:gd name="T67" fmla="*/ 64 h 152"/>
                <a:gd name="T68" fmla="*/ 181 w 467"/>
                <a:gd name="T69" fmla="*/ 64 h 152"/>
                <a:gd name="T70" fmla="*/ 173 w 467"/>
                <a:gd name="T71" fmla="*/ 24 h 152"/>
                <a:gd name="T72" fmla="*/ 166 w 467"/>
                <a:gd name="T73" fmla="*/ 19 h 152"/>
                <a:gd name="T74" fmla="*/ 125 w 467"/>
                <a:gd name="T75" fmla="*/ 22 h 152"/>
                <a:gd name="T76" fmla="*/ 72 w 467"/>
                <a:gd name="T77" fmla="*/ 64 h 152"/>
                <a:gd name="T78" fmla="*/ 181 w 467"/>
                <a:gd name="T79" fmla="*/ 64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67" h="152">
                  <a:moveTo>
                    <a:pt x="127" y="148"/>
                  </a:moveTo>
                  <a:cubicBezTo>
                    <a:pt x="124" y="110"/>
                    <a:pt x="108" y="92"/>
                    <a:pt x="78" y="93"/>
                  </a:cubicBezTo>
                  <a:cubicBezTo>
                    <a:pt x="50" y="93"/>
                    <a:pt x="34" y="112"/>
                    <a:pt x="32" y="147"/>
                  </a:cubicBezTo>
                  <a:cubicBezTo>
                    <a:pt x="27" y="147"/>
                    <a:pt x="21" y="147"/>
                    <a:pt x="16" y="146"/>
                  </a:cubicBezTo>
                  <a:cubicBezTo>
                    <a:pt x="5" y="145"/>
                    <a:pt x="0" y="136"/>
                    <a:pt x="2" y="124"/>
                  </a:cubicBezTo>
                  <a:cubicBezTo>
                    <a:pt x="4" y="113"/>
                    <a:pt x="6" y="103"/>
                    <a:pt x="8" y="93"/>
                  </a:cubicBezTo>
                  <a:cubicBezTo>
                    <a:pt x="9" y="90"/>
                    <a:pt x="12" y="88"/>
                    <a:pt x="14" y="87"/>
                  </a:cubicBezTo>
                  <a:cubicBezTo>
                    <a:pt x="23" y="82"/>
                    <a:pt x="32" y="77"/>
                    <a:pt x="41" y="72"/>
                  </a:cubicBezTo>
                  <a:cubicBezTo>
                    <a:pt x="41" y="72"/>
                    <a:pt x="41" y="71"/>
                    <a:pt x="41" y="70"/>
                  </a:cubicBezTo>
                  <a:cubicBezTo>
                    <a:pt x="33" y="69"/>
                    <a:pt x="25" y="69"/>
                    <a:pt x="17" y="68"/>
                  </a:cubicBezTo>
                  <a:cubicBezTo>
                    <a:pt x="16" y="67"/>
                    <a:pt x="15" y="66"/>
                    <a:pt x="15" y="65"/>
                  </a:cubicBezTo>
                  <a:cubicBezTo>
                    <a:pt x="17" y="64"/>
                    <a:pt x="19" y="64"/>
                    <a:pt x="21" y="62"/>
                  </a:cubicBezTo>
                  <a:cubicBezTo>
                    <a:pt x="37" y="52"/>
                    <a:pt x="52" y="42"/>
                    <a:pt x="66" y="30"/>
                  </a:cubicBezTo>
                  <a:cubicBezTo>
                    <a:pt x="85" y="14"/>
                    <a:pt x="106" y="7"/>
                    <a:pt x="129" y="4"/>
                  </a:cubicBezTo>
                  <a:cubicBezTo>
                    <a:pt x="165" y="0"/>
                    <a:pt x="200" y="0"/>
                    <a:pt x="236" y="7"/>
                  </a:cubicBezTo>
                  <a:cubicBezTo>
                    <a:pt x="247" y="9"/>
                    <a:pt x="258" y="13"/>
                    <a:pt x="268" y="18"/>
                  </a:cubicBezTo>
                  <a:cubicBezTo>
                    <a:pt x="292" y="30"/>
                    <a:pt x="316" y="44"/>
                    <a:pt x="340" y="55"/>
                  </a:cubicBezTo>
                  <a:cubicBezTo>
                    <a:pt x="351" y="60"/>
                    <a:pt x="363" y="62"/>
                    <a:pt x="375" y="65"/>
                  </a:cubicBezTo>
                  <a:cubicBezTo>
                    <a:pt x="392" y="69"/>
                    <a:pt x="409" y="73"/>
                    <a:pt x="426" y="78"/>
                  </a:cubicBezTo>
                  <a:cubicBezTo>
                    <a:pt x="428" y="78"/>
                    <a:pt x="430" y="79"/>
                    <a:pt x="434" y="81"/>
                  </a:cubicBezTo>
                  <a:cubicBezTo>
                    <a:pt x="426" y="82"/>
                    <a:pt x="419" y="82"/>
                    <a:pt x="413" y="83"/>
                  </a:cubicBezTo>
                  <a:cubicBezTo>
                    <a:pt x="412" y="84"/>
                    <a:pt x="412" y="85"/>
                    <a:pt x="412" y="86"/>
                  </a:cubicBezTo>
                  <a:cubicBezTo>
                    <a:pt x="417" y="88"/>
                    <a:pt x="423" y="91"/>
                    <a:pt x="428" y="93"/>
                  </a:cubicBezTo>
                  <a:cubicBezTo>
                    <a:pt x="432" y="94"/>
                    <a:pt x="436" y="93"/>
                    <a:pt x="440" y="93"/>
                  </a:cubicBezTo>
                  <a:cubicBezTo>
                    <a:pt x="456" y="95"/>
                    <a:pt x="461" y="100"/>
                    <a:pt x="464" y="116"/>
                  </a:cubicBezTo>
                  <a:cubicBezTo>
                    <a:pt x="467" y="132"/>
                    <a:pt x="456" y="152"/>
                    <a:pt x="436" y="150"/>
                  </a:cubicBezTo>
                  <a:cubicBezTo>
                    <a:pt x="426" y="149"/>
                    <a:pt x="415" y="150"/>
                    <a:pt x="405" y="150"/>
                  </a:cubicBezTo>
                  <a:cubicBezTo>
                    <a:pt x="402" y="110"/>
                    <a:pt x="387" y="92"/>
                    <a:pt x="357" y="93"/>
                  </a:cubicBezTo>
                  <a:cubicBezTo>
                    <a:pt x="328" y="93"/>
                    <a:pt x="312" y="111"/>
                    <a:pt x="310" y="148"/>
                  </a:cubicBezTo>
                  <a:cubicBezTo>
                    <a:pt x="249" y="148"/>
                    <a:pt x="189" y="148"/>
                    <a:pt x="127" y="148"/>
                  </a:cubicBezTo>
                  <a:close/>
                  <a:moveTo>
                    <a:pt x="311" y="64"/>
                  </a:moveTo>
                  <a:cubicBezTo>
                    <a:pt x="274" y="33"/>
                    <a:pt x="234" y="15"/>
                    <a:pt x="185" y="19"/>
                  </a:cubicBezTo>
                  <a:cubicBezTo>
                    <a:pt x="189" y="34"/>
                    <a:pt x="192" y="49"/>
                    <a:pt x="196" y="64"/>
                  </a:cubicBezTo>
                  <a:cubicBezTo>
                    <a:pt x="234" y="64"/>
                    <a:pt x="272" y="64"/>
                    <a:pt x="311" y="64"/>
                  </a:cubicBezTo>
                  <a:close/>
                  <a:moveTo>
                    <a:pt x="181" y="64"/>
                  </a:moveTo>
                  <a:cubicBezTo>
                    <a:pt x="178" y="51"/>
                    <a:pt x="176" y="38"/>
                    <a:pt x="173" y="24"/>
                  </a:cubicBezTo>
                  <a:cubicBezTo>
                    <a:pt x="173" y="20"/>
                    <a:pt x="170" y="19"/>
                    <a:pt x="166" y="19"/>
                  </a:cubicBezTo>
                  <a:cubicBezTo>
                    <a:pt x="152" y="20"/>
                    <a:pt x="139" y="21"/>
                    <a:pt x="125" y="22"/>
                  </a:cubicBezTo>
                  <a:cubicBezTo>
                    <a:pt x="97" y="23"/>
                    <a:pt x="87" y="46"/>
                    <a:pt x="72" y="64"/>
                  </a:cubicBezTo>
                  <a:cubicBezTo>
                    <a:pt x="109" y="64"/>
                    <a:pt x="145" y="64"/>
                    <a:pt x="181" y="6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1" name="Freeform 689">
              <a:extLst>
                <a:ext uri="{FF2B5EF4-FFF2-40B4-BE49-F238E27FC236}">
                  <a16:creationId xmlns:a16="http://schemas.microsoft.com/office/drawing/2014/main" id="{01601500-E91A-499E-BEBA-51048618A44F}"/>
                </a:ext>
              </a:extLst>
            </p:cNvPr>
            <p:cNvSpPr>
              <a:spLocks/>
            </p:cNvSpPr>
            <p:nvPr/>
          </p:nvSpPr>
          <p:spPr bwMode="auto">
            <a:xfrm>
              <a:off x="8597927" y="3753064"/>
              <a:ext cx="70400" cy="79203"/>
            </a:xfrm>
            <a:custGeom>
              <a:avLst/>
              <a:gdLst>
                <a:gd name="T0" fmla="*/ 20 w 33"/>
                <a:gd name="T1" fmla="*/ 35 h 41"/>
                <a:gd name="T2" fmla="*/ 0 w 33"/>
                <a:gd name="T3" fmla="*/ 12 h 41"/>
                <a:gd name="T4" fmla="*/ 11 w 33"/>
                <a:gd name="T5" fmla="*/ 3 h 41"/>
                <a:gd name="T6" fmla="*/ 29 w 33"/>
                <a:gd name="T7" fmla="*/ 27 h 41"/>
                <a:gd name="T8" fmla="*/ 27 w 33"/>
                <a:gd name="T9" fmla="*/ 41 h 41"/>
                <a:gd name="T10" fmla="*/ 20 w 33"/>
                <a:gd name="T11" fmla="*/ 35 h 41"/>
              </a:gdLst>
              <a:ahLst/>
              <a:cxnLst>
                <a:cxn ang="0">
                  <a:pos x="T0" y="T1"/>
                </a:cxn>
                <a:cxn ang="0">
                  <a:pos x="T2" y="T3"/>
                </a:cxn>
                <a:cxn ang="0">
                  <a:pos x="T4" y="T5"/>
                </a:cxn>
                <a:cxn ang="0">
                  <a:pos x="T6" y="T7"/>
                </a:cxn>
                <a:cxn ang="0">
                  <a:pos x="T8" y="T9"/>
                </a:cxn>
                <a:cxn ang="0">
                  <a:pos x="T10" y="T11"/>
                </a:cxn>
              </a:cxnLst>
              <a:rect l="0" t="0" r="r" b="b"/>
              <a:pathLst>
                <a:path w="33" h="41">
                  <a:moveTo>
                    <a:pt x="20" y="35"/>
                  </a:moveTo>
                  <a:cubicBezTo>
                    <a:pt x="17" y="24"/>
                    <a:pt x="8" y="17"/>
                    <a:pt x="0" y="12"/>
                  </a:cubicBezTo>
                  <a:cubicBezTo>
                    <a:pt x="3" y="8"/>
                    <a:pt x="6" y="3"/>
                    <a:pt x="11" y="3"/>
                  </a:cubicBezTo>
                  <a:cubicBezTo>
                    <a:pt x="23" y="0"/>
                    <a:pt x="33" y="15"/>
                    <a:pt x="29" y="27"/>
                  </a:cubicBezTo>
                  <a:cubicBezTo>
                    <a:pt x="27" y="31"/>
                    <a:pt x="27" y="35"/>
                    <a:pt x="27" y="41"/>
                  </a:cubicBezTo>
                  <a:cubicBezTo>
                    <a:pt x="24" y="39"/>
                    <a:pt x="22" y="37"/>
                    <a:pt x="20" y="3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2" name="Freeform 690">
              <a:extLst>
                <a:ext uri="{FF2B5EF4-FFF2-40B4-BE49-F238E27FC236}">
                  <a16:creationId xmlns:a16="http://schemas.microsoft.com/office/drawing/2014/main" id="{6A423657-43B7-4BEE-B580-046B7220855B}"/>
                </a:ext>
              </a:extLst>
            </p:cNvPr>
            <p:cNvSpPr>
              <a:spLocks/>
            </p:cNvSpPr>
            <p:nvPr/>
          </p:nvSpPr>
          <p:spPr bwMode="auto">
            <a:xfrm>
              <a:off x="8184329" y="3735464"/>
              <a:ext cx="413603" cy="343203"/>
            </a:xfrm>
            <a:custGeom>
              <a:avLst/>
              <a:gdLst>
                <a:gd name="T0" fmla="*/ 0 w 194"/>
                <a:gd name="T1" fmla="*/ 71 h 162"/>
                <a:gd name="T2" fmla="*/ 49 w 194"/>
                <a:gd name="T3" fmla="*/ 36 h 162"/>
                <a:gd name="T4" fmla="*/ 90 w 194"/>
                <a:gd name="T5" fmla="*/ 7 h 162"/>
                <a:gd name="T6" fmla="*/ 111 w 194"/>
                <a:gd name="T7" fmla="*/ 0 h 162"/>
                <a:gd name="T8" fmla="*/ 141 w 194"/>
                <a:gd name="T9" fmla="*/ 0 h 162"/>
                <a:gd name="T10" fmla="*/ 181 w 194"/>
                <a:gd name="T11" fmla="*/ 63 h 162"/>
                <a:gd name="T12" fmla="*/ 189 w 194"/>
                <a:gd name="T13" fmla="*/ 77 h 162"/>
                <a:gd name="T14" fmla="*/ 194 w 194"/>
                <a:gd name="T15" fmla="*/ 109 h 162"/>
                <a:gd name="T16" fmla="*/ 176 w 194"/>
                <a:gd name="T17" fmla="*/ 103 h 162"/>
                <a:gd name="T18" fmla="*/ 162 w 194"/>
                <a:gd name="T19" fmla="*/ 117 h 162"/>
                <a:gd name="T20" fmla="*/ 169 w 194"/>
                <a:gd name="T21" fmla="*/ 147 h 162"/>
                <a:gd name="T22" fmla="*/ 168 w 194"/>
                <a:gd name="T23" fmla="*/ 158 h 162"/>
                <a:gd name="T24" fmla="*/ 155 w 194"/>
                <a:gd name="T25" fmla="*/ 157 h 162"/>
                <a:gd name="T26" fmla="*/ 139 w 194"/>
                <a:gd name="T27" fmla="*/ 145 h 162"/>
                <a:gd name="T28" fmla="*/ 105 w 194"/>
                <a:gd name="T29" fmla="*/ 135 h 162"/>
                <a:gd name="T30" fmla="*/ 72 w 194"/>
                <a:gd name="T31" fmla="*/ 125 h 162"/>
                <a:gd name="T32" fmla="*/ 3 w 194"/>
                <a:gd name="T33" fmla="*/ 74 h 162"/>
                <a:gd name="T34" fmla="*/ 0 w 194"/>
                <a:gd name="T35" fmla="*/ 71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4" h="162">
                  <a:moveTo>
                    <a:pt x="0" y="71"/>
                  </a:moveTo>
                  <a:cubicBezTo>
                    <a:pt x="17" y="59"/>
                    <a:pt x="33" y="48"/>
                    <a:pt x="49" y="36"/>
                  </a:cubicBezTo>
                  <a:cubicBezTo>
                    <a:pt x="62" y="26"/>
                    <a:pt x="76" y="17"/>
                    <a:pt x="90" y="7"/>
                  </a:cubicBezTo>
                  <a:cubicBezTo>
                    <a:pt x="96" y="2"/>
                    <a:pt x="103" y="0"/>
                    <a:pt x="111" y="0"/>
                  </a:cubicBezTo>
                  <a:cubicBezTo>
                    <a:pt x="121" y="1"/>
                    <a:pt x="131" y="0"/>
                    <a:pt x="141" y="0"/>
                  </a:cubicBezTo>
                  <a:cubicBezTo>
                    <a:pt x="145" y="28"/>
                    <a:pt x="159" y="48"/>
                    <a:pt x="181" y="63"/>
                  </a:cubicBezTo>
                  <a:cubicBezTo>
                    <a:pt x="187" y="66"/>
                    <a:pt x="189" y="70"/>
                    <a:pt x="189" y="77"/>
                  </a:cubicBezTo>
                  <a:cubicBezTo>
                    <a:pt x="190" y="87"/>
                    <a:pt x="192" y="98"/>
                    <a:pt x="194" y="109"/>
                  </a:cubicBezTo>
                  <a:cubicBezTo>
                    <a:pt x="188" y="107"/>
                    <a:pt x="182" y="104"/>
                    <a:pt x="176" y="103"/>
                  </a:cubicBezTo>
                  <a:cubicBezTo>
                    <a:pt x="164" y="101"/>
                    <a:pt x="160" y="105"/>
                    <a:pt x="162" y="117"/>
                  </a:cubicBezTo>
                  <a:cubicBezTo>
                    <a:pt x="164" y="127"/>
                    <a:pt x="167" y="137"/>
                    <a:pt x="169" y="147"/>
                  </a:cubicBezTo>
                  <a:cubicBezTo>
                    <a:pt x="170" y="151"/>
                    <a:pt x="170" y="156"/>
                    <a:pt x="168" y="158"/>
                  </a:cubicBezTo>
                  <a:cubicBezTo>
                    <a:pt x="164" y="162"/>
                    <a:pt x="159" y="160"/>
                    <a:pt x="155" y="157"/>
                  </a:cubicBezTo>
                  <a:cubicBezTo>
                    <a:pt x="150" y="152"/>
                    <a:pt x="143" y="150"/>
                    <a:pt x="139" y="145"/>
                  </a:cubicBezTo>
                  <a:cubicBezTo>
                    <a:pt x="129" y="136"/>
                    <a:pt x="118" y="133"/>
                    <a:pt x="105" y="135"/>
                  </a:cubicBezTo>
                  <a:cubicBezTo>
                    <a:pt x="93" y="137"/>
                    <a:pt x="82" y="133"/>
                    <a:pt x="72" y="125"/>
                  </a:cubicBezTo>
                  <a:cubicBezTo>
                    <a:pt x="50" y="108"/>
                    <a:pt x="26" y="91"/>
                    <a:pt x="3" y="74"/>
                  </a:cubicBezTo>
                  <a:cubicBezTo>
                    <a:pt x="2" y="73"/>
                    <a:pt x="2" y="72"/>
                    <a:pt x="0" y="71"/>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4" name="Freeform 691">
              <a:extLst>
                <a:ext uri="{FF2B5EF4-FFF2-40B4-BE49-F238E27FC236}">
                  <a16:creationId xmlns:a16="http://schemas.microsoft.com/office/drawing/2014/main" id="{90C97153-913F-4C08-833B-521102A50826}"/>
                </a:ext>
              </a:extLst>
            </p:cNvPr>
            <p:cNvSpPr>
              <a:spLocks/>
            </p:cNvSpPr>
            <p:nvPr/>
          </p:nvSpPr>
          <p:spPr bwMode="auto">
            <a:xfrm>
              <a:off x="7779529" y="4025867"/>
              <a:ext cx="721600" cy="44003"/>
            </a:xfrm>
            <a:custGeom>
              <a:avLst/>
              <a:gdLst>
                <a:gd name="T0" fmla="*/ 0 w 339"/>
                <a:gd name="T1" fmla="*/ 24 h 24"/>
                <a:gd name="T2" fmla="*/ 58 w 339"/>
                <a:gd name="T3" fmla="*/ 6 h 24"/>
                <a:gd name="T4" fmla="*/ 44 w 339"/>
                <a:gd name="T5" fmla="*/ 17 h 24"/>
                <a:gd name="T6" fmla="*/ 90 w 339"/>
                <a:gd name="T7" fmla="*/ 9 h 24"/>
                <a:gd name="T8" fmla="*/ 102 w 339"/>
                <a:gd name="T9" fmla="*/ 5 h 24"/>
                <a:gd name="T10" fmla="*/ 238 w 339"/>
                <a:gd name="T11" fmla="*/ 5 h 24"/>
                <a:gd name="T12" fmla="*/ 259 w 339"/>
                <a:gd name="T13" fmla="*/ 11 h 24"/>
                <a:gd name="T14" fmla="*/ 285 w 339"/>
                <a:gd name="T15" fmla="*/ 18 h 24"/>
                <a:gd name="T16" fmla="*/ 301 w 339"/>
                <a:gd name="T17" fmla="*/ 17 h 24"/>
                <a:gd name="T18" fmla="*/ 286 w 339"/>
                <a:gd name="T19" fmla="*/ 6 h 24"/>
                <a:gd name="T20" fmla="*/ 339 w 339"/>
                <a:gd name="T21" fmla="*/ 24 h 24"/>
                <a:gd name="T22" fmla="*/ 0 w 339"/>
                <a:gd name="T23"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39" h="24">
                  <a:moveTo>
                    <a:pt x="0" y="24"/>
                  </a:moveTo>
                  <a:cubicBezTo>
                    <a:pt x="17" y="9"/>
                    <a:pt x="35" y="0"/>
                    <a:pt x="58" y="6"/>
                  </a:cubicBezTo>
                  <a:cubicBezTo>
                    <a:pt x="54" y="9"/>
                    <a:pt x="50" y="12"/>
                    <a:pt x="44" y="17"/>
                  </a:cubicBezTo>
                  <a:cubicBezTo>
                    <a:pt x="62" y="18"/>
                    <a:pt x="77" y="21"/>
                    <a:pt x="90" y="9"/>
                  </a:cubicBezTo>
                  <a:cubicBezTo>
                    <a:pt x="93" y="6"/>
                    <a:pt x="98" y="5"/>
                    <a:pt x="102" y="5"/>
                  </a:cubicBezTo>
                  <a:cubicBezTo>
                    <a:pt x="147" y="5"/>
                    <a:pt x="193" y="5"/>
                    <a:pt x="238" y="5"/>
                  </a:cubicBezTo>
                  <a:cubicBezTo>
                    <a:pt x="246" y="5"/>
                    <a:pt x="254" y="5"/>
                    <a:pt x="259" y="11"/>
                  </a:cubicBezTo>
                  <a:cubicBezTo>
                    <a:pt x="267" y="19"/>
                    <a:pt x="276" y="18"/>
                    <a:pt x="285" y="18"/>
                  </a:cubicBezTo>
                  <a:cubicBezTo>
                    <a:pt x="290" y="17"/>
                    <a:pt x="294" y="17"/>
                    <a:pt x="301" y="17"/>
                  </a:cubicBezTo>
                  <a:cubicBezTo>
                    <a:pt x="295" y="12"/>
                    <a:pt x="291" y="9"/>
                    <a:pt x="286" y="6"/>
                  </a:cubicBezTo>
                  <a:cubicBezTo>
                    <a:pt x="308" y="1"/>
                    <a:pt x="324" y="8"/>
                    <a:pt x="339" y="24"/>
                  </a:cubicBezTo>
                  <a:cubicBezTo>
                    <a:pt x="226" y="24"/>
                    <a:pt x="113" y="24"/>
                    <a:pt x="0" y="2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25" name="Freeform 692">
              <a:extLst>
                <a:ext uri="{FF2B5EF4-FFF2-40B4-BE49-F238E27FC236}">
                  <a16:creationId xmlns:a16="http://schemas.microsoft.com/office/drawing/2014/main" id="{9DBF9F21-C477-419A-B512-2B0A4731D711}"/>
                </a:ext>
              </a:extLst>
            </p:cNvPr>
            <p:cNvSpPr>
              <a:spLocks/>
            </p:cNvSpPr>
            <p:nvPr/>
          </p:nvSpPr>
          <p:spPr bwMode="auto">
            <a:xfrm>
              <a:off x="7981927" y="3735464"/>
              <a:ext cx="334400" cy="123200"/>
            </a:xfrm>
            <a:custGeom>
              <a:avLst/>
              <a:gdLst>
                <a:gd name="T0" fmla="*/ 157 w 157"/>
                <a:gd name="T1" fmla="*/ 0 h 57"/>
                <a:gd name="T2" fmla="*/ 79 w 157"/>
                <a:gd name="T3" fmla="*/ 57 h 57"/>
                <a:gd name="T4" fmla="*/ 0 w 157"/>
                <a:gd name="T5" fmla="*/ 0 h 57"/>
                <a:gd name="T6" fmla="*/ 157 w 157"/>
                <a:gd name="T7" fmla="*/ 0 h 57"/>
              </a:gdLst>
              <a:ahLst/>
              <a:cxnLst>
                <a:cxn ang="0">
                  <a:pos x="T0" y="T1"/>
                </a:cxn>
                <a:cxn ang="0">
                  <a:pos x="T2" y="T3"/>
                </a:cxn>
                <a:cxn ang="0">
                  <a:pos x="T4" y="T5"/>
                </a:cxn>
                <a:cxn ang="0">
                  <a:pos x="T6" y="T7"/>
                </a:cxn>
              </a:cxnLst>
              <a:rect l="0" t="0" r="r" b="b"/>
              <a:pathLst>
                <a:path w="157" h="57">
                  <a:moveTo>
                    <a:pt x="157" y="0"/>
                  </a:moveTo>
                  <a:cubicBezTo>
                    <a:pt x="131" y="19"/>
                    <a:pt x="105" y="38"/>
                    <a:pt x="79" y="57"/>
                  </a:cubicBezTo>
                  <a:cubicBezTo>
                    <a:pt x="53" y="38"/>
                    <a:pt x="27" y="19"/>
                    <a:pt x="0" y="0"/>
                  </a:cubicBezTo>
                  <a:cubicBezTo>
                    <a:pt x="53" y="0"/>
                    <a:pt x="104" y="0"/>
                    <a:pt x="157"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7" name="Freeform 693">
              <a:extLst>
                <a:ext uri="{FF2B5EF4-FFF2-40B4-BE49-F238E27FC236}">
                  <a16:creationId xmlns:a16="http://schemas.microsoft.com/office/drawing/2014/main" id="{F83190D1-78A2-47B4-93B8-081688907D4D}"/>
                </a:ext>
              </a:extLst>
            </p:cNvPr>
            <p:cNvSpPr>
              <a:spLocks/>
            </p:cNvSpPr>
            <p:nvPr/>
          </p:nvSpPr>
          <p:spPr bwMode="auto">
            <a:xfrm>
              <a:off x="8008329" y="3911464"/>
              <a:ext cx="281600" cy="114403"/>
            </a:xfrm>
            <a:custGeom>
              <a:avLst/>
              <a:gdLst>
                <a:gd name="T0" fmla="*/ 135 w 135"/>
                <a:gd name="T1" fmla="*/ 51 h 51"/>
                <a:gd name="T2" fmla="*/ 0 w 135"/>
                <a:gd name="T3" fmla="*/ 51 h 51"/>
                <a:gd name="T4" fmla="*/ 0 w 135"/>
                <a:gd name="T5" fmla="*/ 49 h 51"/>
                <a:gd name="T6" fmla="*/ 68 w 135"/>
                <a:gd name="T7" fmla="*/ 0 h 51"/>
                <a:gd name="T8" fmla="*/ 135 w 135"/>
                <a:gd name="T9" fmla="*/ 49 h 51"/>
                <a:gd name="T10" fmla="*/ 135 w 135"/>
                <a:gd name="T11" fmla="*/ 51 h 51"/>
              </a:gdLst>
              <a:ahLst/>
              <a:cxnLst>
                <a:cxn ang="0">
                  <a:pos x="T0" y="T1"/>
                </a:cxn>
                <a:cxn ang="0">
                  <a:pos x="T2" y="T3"/>
                </a:cxn>
                <a:cxn ang="0">
                  <a:pos x="T4" y="T5"/>
                </a:cxn>
                <a:cxn ang="0">
                  <a:pos x="T6" y="T7"/>
                </a:cxn>
                <a:cxn ang="0">
                  <a:pos x="T8" y="T9"/>
                </a:cxn>
                <a:cxn ang="0">
                  <a:pos x="T10" y="T11"/>
                </a:cxn>
              </a:cxnLst>
              <a:rect l="0" t="0" r="r" b="b"/>
              <a:pathLst>
                <a:path w="135" h="51">
                  <a:moveTo>
                    <a:pt x="135" y="51"/>
                  </a:moveTo>
                  <a:cubicBezTo>
                    <a:pt x="90" y="51"/>
                    <a:pt x="45" y="51"/>
                    <a:pt x="0" y="51"/>
                  </a:cubicBezTo>
                  <a:cubicBezTo>
                    <a:pt x="0" y="50"/>
                    <a:pt x="0" y="49"/>
                    <a:pt x="0" y="49"/>
                  </a:cubicBezTo>
                  <a:cubicBezTo>
                    <a:pt x="22" y="33"/>
                    <a:pt x="45" y="17"/>
                    <a:pt x="68" y="0"/>
                  </a:cubicBezTo>
                  <a:cubicBezTo>
                    <a:pt x="90" y="17"/>
                    <a:pt x="113" y="33"/>
                    <a:pt x="135" y="49"/>
                  </a:cubicBezTo>
                  <a:cubicBezTo>
                    <a:pt x="135" y="49"/>
                    <a:pt x="135" y="50"/>
                    <a:pt x="135" y="51"/>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2" name="Freeform 694">
              <a:extLst>
                <a:ext uri="{FF2B5EF4-FFF2-40B4-BE49-F238E27FC236}">
                  <a16:creationId xmlns:a16="http://schemas.microsoft.com/office/drawing/2014/main" id="{55DE2E85-B114-421B-A9C5-08C9202D7339}"/>
                </a:ext>
              </a:extLst>
            </p:cNvPr>
            <p:cNvSpPr>
              <a:spLocks noEditPoints="1"/>
            </p:cNvSpPr>
            <p:nvPr/>
          </p:nvSpPr>
          <p:spPr bwMode="auto">
            <a:xfrm>
              <a:off x="8439527" y="3594664"/>
              <a:ext cx="123200" cy="105600"/>
            </a:xfrm>
            <a:custGeom>
              <a:avLst/>
              <a:gdLst>
                <a:gd name="T0" fmla="*/ 21 w 56"/>
                <a:gd name="T1" fmla="*/ 32 h 49"/>
                <a:gd name="T2" fmla="*/ 8 w 56"/>
                <a:gd name="T3" fmla="*/ 39 h 49"/>
                <a:gd name="T4" fmla="*/ 14 w 56"/>
                <a:gd name="T5" fmla="*/ 47 h 49"/>
                <a:gd name="T6" fmla="*/ 1 w 56"/>
                <a:gd name="T7" fmla="*/ 29 h 49"/>
                <a:gd name="T8" fmla="*/ 26 w 56"/>
                <a:gd name="T9" fmla="*/ 1 h 49"/>
                <a:gd name="T10" fmla="*/ 55 w 56"/>
                <a:gd name="T11" fmla="*/ 23 h 49"/>
                <a:gd name="T12" fmla="*/ 42 w 56"/>
                <a:gd name="T13" fmla="*/ 48 h 49"/>
                <a:gd name="T14" fmla="*/ 48 w 56"/>
                <a:gd name="T15" fmla="*/ 40 h 49"/>
                <a:gd name="T16" fmla="*/ 35 w 56"/>
                <a:gd name="T17" fmla="*/ 32 h 49"/>
                <a:gd name="T18" fmla="*/ 33 w 56"/>
                <a:gd name="T19" fmla="*/ 33 h 49"/>
                <a:gd name="T20" fmla="*/ 39 w 56"/>
                <a:gd name="T21" fmla="*/ 47 h 49"/>
                <a:gd name="T22" fmla="*/ 37 w 56"/>
                <a:gd name="T23" fmla="*/ 49 h 49"/>
                <a:gd name="T24" fmla="*/ 33 w 56"/>
                <a:gd name="T25" fmla="*/ 43 h 49"/>
                <a:gd name="T26" fmla="*/ 29 w 56"/>
                <a:gd name="T27" fmla="*/ 35 h 49"/>
                <a:gd name="T28" fmla="*/ 17 w 56"/>
                <a:gd name="T29" fmla="*/ 48 h 49"/>
                <a:gd name="T30" fmla="*/ 24 w 56"/>
                <a:gd name="T31" fmla="*/ 34 h 49"/>
                <a:gd name="T32" fmla="*/ 21 w 56"/>
                <a:gd name="T33" fmla="*/ 32 h 49"/>
                <a:gd name="T34" fmla="*/ 51 w 56"/>
                <a:gd name="T35" fmla="*/ 22 h 49"/>
                <a:gd name="T36" fmla="*/ 35 w 56"/>
                <a:gd name="T37" fmla="*/ 26 h 49"/>
                <a:gd name="T38" fmla="*/ 35 w 56"/>
                <a:gd name="T39" fmla="*/ 29 h 49"/>
                <a:gd name="T40" fmla="*/ 51 w 56"/>
                <a:gd name="T41" fmla="*/ 34 h 49"/>
                <a:gd name="T42" fmla="*/ 51 w 56"/>
                <a:gd name="T43" fmla="*/ 22 h 49"/>
                <a:gd name="T44" fmla="*/ 5 w 56"/>
                <a:gd name="T45" fmla="*/ 22 h 49"/>
                <a:gd name="T46" fmla="*/ 5 w 56"/>
                <a:gd name="T47" fmla="*/ 34 h 49"/>
                <a:gd name="T48" fmla="*/ 21 w 56"/>
                <a:gd name="T49" fmla="*/ 29 h 49"/>
                <a:gd name="T50" fmla="*/ 21 w 56"/>
                <a:gd name="T51" fmla="*/ 25 h 49"/>
                <a:gd name="T52" fmla="*/ 5 w 56"/>
                <a:gd name="T53" fmla="*/ 22 h 49"/>
                <a:gd name="T54" fmla="*/ 22 w 56"/>
                <a:gd name="T55" fmla="*/ 5 h 49"/>
                <a:gd name="T56" fmla="*/ 27 w 56"/>
                <a:gd name="T57" fmla="*/ 21 h 49"/>
                <a:gd name="T58" fmla="*/ 30 w 56"/>
                <a:gd name="T59" fmla="*/ 20 h 49"/>
                <a:gd name="T60" fmla="*/ 34 w 56"/>
                <a:gd name="T61" fmla="*/ 5 h 49"/>
                <a:gd name="T62" fmla="*/ 22 w 56"/>
                <a:gd name="T63" fmla="*/ 5 h 49"/>
                <a:gd name="T64" fmla="*/ 32 w 56"/>
                <a:gd name="T65" fmla="*/ 22 h 49"/>
                <a:gd name="T66" fmla="*/ 35 w 56"/>
                <a:gd name="T67" fmla="*/ 24 h 49"/>
                <a:gd name="T68" fmla="*/ 49 w 56"/>
                <a:gd name="T69" fmla="*/ 15 h 49"/>
                <a:gd name="T70" fmla="*/ 40 w 56"/>
                <a:gd name="T71" fmla="*/ 6 h 49"/>
                <a:gd name="T72" fmla="*/ 32 w 56"/>
                <a:gd name="T73" fmla="*/ 22 h 49"/>
                <a:gd name="T74" fmla="*/ 16 w 56"/>
                <a:gd name="T75" fmla="*/ 7 h 49"/>
                <a:gd name="T76" fmla="*/ 8 w 56"/>
                <a:gd name="T77" fmla="*/ 16 h 49"/>
                <a:gd name="T78" fmla="*/ 22 w 56"/>
                <a:gd name="T79" fmla="*/ 24 h 49"/>
                <a:gd name="T80" fmla="*/ 24 w 56"/>
                <a:gd name="T81" fmla="*/ 21 h 49"/>
                <a:gd name="T82" fmla="*/ 16 w 56"/>
                <a:gd name="T83" fmla="*/ 7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6" h="49">
                  <a:moveTo>
                    <a:pt x="21" y="32"/>
                  </a:moveTo>
                  <a:cubicBezTo>
                    <a:pt x="17" y="34"/>
                    <a:pt x="13" y="37"/>
                    <a:pt x="8" y="39"/>
                  </a:cubicBezTo>
                  <a:cubicBezTo>
                    <a:pt x="10" y="43"/>
                    <a:pt x="12" y="45"/>
                    <a:pt x="14" y="47"/>
                  </a:cubicBezTo>
                  <a:cubicBezTo>
                    <a:pt x="6" y="47"/>
                    <a:pt x="2" y="40"/>
                    <a:pt x="1" y="29"/>
                  </a:cubicBezTo>
                  <a:cubicBezTo>
                    <a:pt x="0" y="14"/>
                    <a:pt x="11" y="2"/>
                    <a:pt x="26" y="1"/>
                  </a:cubicBezTo>
                  <a:cubicBezTo>
                    <a:pt x="41" y="0"/>
                    <a:pt x="53" y="9"/>
                    <a:pt x="55" y="23"/>
                  </a:cubicBezTo>
                  <a:cubicBezTo>
                    <a:pt x="56" y="36"/>
                    <a:pt x="51" y="46"/>
                    <a:pt x="42" y="48"/>
                  </a:cubicBezTo>
                  <a:cubicBezTo>
                    <a:pt x="44" y="45"/>
                    <a:pt x="46" y="43"/>
                    <a:pt x="48" y="40"/>
                  </a:cubicBezTo>
                  <a:cubicBezTo>
                    <a:pt x="44" y="37"/>
                    <a:pt x="39" y="34"/>
                    <a:pt x="35" y="32"/>
                  </a:cubicBezTo>
                  <a:cubicBezTo>
                    <a:pt x="34" y="32"/>
                    <a:pt x="33" y="33"/>
                    <a:pt x="33" y="33"/>
                  </a:cubicBezTo>
                  <a:cubicBezTo>
                    <a:pt x="35" y="38"/>
                    <a:pt x="37" y="42"/>
                    <a:pt x="39" y="47"/>
                  </a:cubicBezTo>
                  <a:cubicBezTo>
                    <a:pt x="38" y="48"/>
                    <a:pt x="38" y="48"/>
                    <a:pt x="37" y="49"/>
                  </a:cubicBezTo>
                  <a:cubicBezTo>
                    <a:pt x="35" y="47"/>
                    <a:pt x="34" y="45"/>
                    <a:pt x="33" y="43"/>
                  </a:cubicBezTo>
                  <a:cubicBezTo>
                    <a:pt x="31" y="41"/>
                    <a:pt x="30" y="38"/>
                    <a:pt x="29" y="35"/>
                  </a:cubicBezTo>
                  <a:cubicBezTo>
                    <a:pt x="21" y="37"/>
                    <a:pt x="27" y="49"/>
                    <a:pt x="17" y="48"/>
                  </a:cubicBezTo>
                  <a:cubicBezTo>
                    <a:pt x="19" y="43"/>
                    <a:pt x="22" y="38"/>
                    <a:pt x="24" y="34"/>
                  </a:cubicBezTo>
                  <a:cubicBezTo>
                    <a:pt x="23" y="33"/>
                    <a:pt x="22" y="32"/>
                    <a:pt x="21" y="32"/>
                  </a:cubicBezTo>
                  <a:close/>
                  <a:moveTo>
                    <a:pt x="51" y="22"/>
                  </a:moveTo>
                  <a:cubicBezTo>
                    <a:pt x="45" y="23"/>
                    <a:pt x="40" y="25"/>
                    <a:pt x="35" y="26"/>
                  </a:cubicBezTo>
                  <a:cubicBezTo>
                    <a:pt x="35" y="27"/>
                    <a:pt x="35" y="28"/>
                    <a:pt x="35" y="29"/>
                  </a:cubicBezTo>
                  <a:cubicBezTo>
                    <a:pt x="40" y="31"/>
                    <a:pt x="45" y="32"/>
                    <a:pt x="51" y="34"/>
                  </a:cubicBezTo>
                  <a:cubicBezTo>
                    <a:pt x="51" y="29"/>
                    <a:pt x="51" y="26"/>
                    <a:pt x="51" y="22"/>
                  </a:cubicBezTo>
                  <a:close/>
                  <a:moveTo>
                    <a:pt x="5" y="22"/>
                  </a:moveTo>
                  <a:cubicBezTo>
                    <a:pt x="5" y="26"/>
                    <a:pt x="5" y="30"/>
                    <a:pt x="5" y="34"/>
                  </a:cubicBezTo>
                  <a:cubicBezTo>
                    <a:pt x="11" y="32"/>
                    <a:pt x="16" y="30"/>
                    <a:pt x="21" y="29"/>
                  </a:cubicBezTo>
                  <a:cubicBezTo>
                    <a:pt x="21" y="28"/>
                    <a:pt x="21" y="27"/>
                    <a:pt x="21" y="25"/>
                  </a:cubicBezTo>
                  <a:cubicBezTo>
                    <a:pt x="16" y="24"/>
                    <a:pt x="11" y="23"/>
                    <a:pt x="5" y="22"/>
                  </a:cubicBezTo>
                  <a:close/>
                  <a:moveTo>
                    <a:pt x="22" y="5"/>
                  </a:moveTo>
                  <a:cubicBezTo>
                    <a:pt x="24" y="11"/>
                    <a:pt x="25" y="16"/>
                    <a:pt x="27" y="21"/>
                  </a:cubicBezTo>
                  <a:cubicBezTo>
                    <a:pt x="28" y="21"/>
                    <a:pt x="29" y="20"/>
                    <a:pt x="30" y="20"/>
                  </a:cubicBezTo>
                  <a:cubicBezTo>
                    <a:pt x="31" y="15"/>
                    <a:pt x="33" y="11"/>
                    <a:pt x="34" y="5"/>
                  </a:cubicBezTo>
                  <a:cubicBezTo>
                    <a:pt x="30" y="5"/>
                    <a:pt x="27" y="5"/>
                    <a:pt x="22" y="5"/>
                  </a:cubicBezTo>
                  <a:close/>
                  <a:moveTo>
                    <a:pt x="32" y="22"/>
                  </a:moveTo>
                  <a:cubicBezTo>
                    <a:pt x="33" y="22"/>
                    <a:pt x="34" y="23"/>
                    <a:pt x="35" y="24"/>
                  </a:cubicBezTo>
                  <a:cubicBezTo>
                    <a:pt x="39" y="21"/>
                    <a:pt x="43" y="19"/>
                    <a:pt x="49" y="15"/>
                  </a:cubicBezTo>
                  <a:cubicBezTo>
                    <a:pt x="46" y="12"/>
                    <a:pt x="44" y="10"/>
                    <a:pt x="40" y="6"/>
                  </a:cubicBezTo>
                  <a:cubicBezTo>
                    <a:pt x="37" y="13"/>
                    <a:pt x="35" y="17"/>
                    <a:pt x="32" y="22"/>
                  </a:cubicBezTo>
                  <a:close/>
                  <a:moveTo>
                    <a:pt x="16" y="7"/>
                  </a:moveTo>
                  <a:cubicBezTo>
                    <a:pt x="13" y="11"/>
                    <a:pt x="11" y="13"/>
                    <a:pt x="8" y="16"/>
                  </a:cubicBezTo>
                  <a:cubicBezTo>
                    <a:pt x="13" y="19"/>
                    <a:pt x="18" y="21"/>
                    <a:pt x="22" y="24"/>
                  </a:cubicBezTo>
                  <a:cubicBezTo>
                    <a:pt x="23" y="23"/>
                    <a:pt x="23" y="22"/>
                    <a:pt x="24" y="21"/>
                  </a:cubicBezTo>
                  <a:cubicBezTo>
                    <a:pt x="22" y="17"/>
                    <a:pt x="19" y="13"/>
                    <a:pt x="16"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3" name="Freeform 695">
              <a:extLst>
                <a:ext uri="{FF2B5EF4-FFF2-40B4-BE49-F238E27FC236}">
                  <a16:creationId xmlns:a16="http://schemas.microsoft.com/office/drawing/2014/main" id="{AC493524-6CF5-48CA-BF82-C5826FE23475}"/>
                </a:ext>
              </a:extLst>
            </p:cNvPr>
            <p:cNvSpPr>
              <a:spLocks noEditPoints="1"/>
            </p:cNvSpPr>
            <p:nvPr/>
          </p:nvSpPr>
          <p:spPr bwMode="auto">
            <a:xfrm>
              <a:off x="7858727" y="3594664"/>
              <a:ext cx="114403" cy="105600"/>
            </a:xfrm>
            <a:custGeom>
              <a:avLst/>
              <a:gdLst>
                <a:gd name="T0" fmla="*/ 42 w 56"/>
                <a:gd name="T1" fmla="*/ 48 h 49"/>
                <a:gd name="T2" fmla="*/ 48 w 56"/>
                <a:gd name="T3" fmla="*/ 39 h 49"/>
                <a:gd name="T4" fmla="*/ 34 w 56"/>
                <a:gd name="T5" fmla="*/ 32 h 49"/>
                <a:gd name="T6" fmla="*/ 32 w 56"/>
                <a:gd name="T7" fmla="*/ 34 h 49"/>
                <a:gd name="T8" fmla="*/ 38 w 56"/>
                <a:gd name="T9" fmla="*/ 48 h 49"/>
                <a:gd name="T10" fmla="*/ 27 w 56"/>
                <a:gd name="T11" fmla="*/ 36 h 49"/>
                <a:gd name="T12" fmla="*/ 16 w 56"/>
                <a:gd name="T13" fmla="*/ 48 h 49"/>
                <a:gd name="T14" fmla="*/ 24 w 56"/>
                <a:gd name="T15" fmla="*/ 34 h 49"/>
                <a:gd name="T16" fmla="*/ 22 w 56"/>
                <a:gd name="T17" fmla="*/ 32 h 49"/>
                <a:gd name="T18" fmla="*/ 7 w 56"/>
                <a:gd name="T19" fmla="*/ 39 h 49"/>
                <a:gd name="T20" fmla="*/ 13 w 56"/>
                <a:gd name="T21" fmla="*/ 47 h 49"/>
                <a:gd name="T22" fmla="*/ 0 w 56"/>
                <a:gd name="T23" fmla="*/ 27 h 49"/>
                <a:gd name="T24" fmla="*/ 26 w 56"/>
                <a:gd name="T25" fmla="*/ 1 h 49"/>
                <a:gd name="T26" fmla="*/ 55 w 56"/>
                <a:gd name="T27" fmla="*/ 25 h 49"/>
                <a:gd name="T28" fmla="*/ 42 w 56"/>
                <a:gd name="T29" fmla="*/ 48 h 49"/>
                <a:gd name="T30" fmla="*/ 52 w 56"/>
                <a:gd name="T31" fmla="*/ 34 h 49"/>
                <a:gd name="T32" fmla="*/ 50 w 56"/>
                <a:gd name="T33" fmla="*/ 24 h 49"/>
                <a:gd name="T34" fmla="*/ 35 w 56"/>
                <a:gd name="T35" fmla="*/ 25 h 49"/>
                <a:gd name="T36" fmla="*/ 35 w 56"/>
                <a:gd name="T37" fmla="*/ 29 h 49"/>
                <a:gd name="T38" fmla="*/ 52 w 56"/>
                <a:gd name="T39" fmla="*/ 34 h 49"/>
                <a:gd name="T40" fmla="*/ 22 w 56"/>
                <a:gd name="T41" fmla="*/ 5 h 49"/>
                <a:gd name="T42" fmla="*/ 26 w 56"/>
                <a:gd name="T43" fmla="*/ 20 h 49"/>
                <a:gd name="T44" fmla="*/ 29 w 56"/>
                <a:gd name="T45" fmla="*/ 20 h 49"/>
                <a:gd name="T46" fmla="*/ 34 w 56"/>
                <a:gd name="T47" fmla="*/ 5 h 49"/>
                <a:gd name="T48" fmla="*/ 22 w 56"/>
                <a:gd name="T49" fmla="*/ 5 h 49"/>
                <a:gd name="T50" fmla="*/ 5 w 56"/>
                <a:gd name="T51" fmla="*/ 34 h 49"/>
                <a:gd name="T52" fmla="*/ 21 w 56"/>
                <a:gd name="T53" fmla="*/ 29 h 49"/>
                <a:gd name="T54" fmla="*/ 20 w 56"/>
                <a:gd name="T55" fmla="*/ 25 h 49"/>
                <a:gd name="T56" fmla="*/ 5 w 56"/>
                <a:gd name="T57" fmla="*/ 23 h 49"/>
                <a:gd name="T58" fmla="*/ 5 w 56"/>
                <a:gd name="T59" fmla="*/ 34 h 49"/>
                <a:gd name="T60" fmla="*/ 39 w 56"/>
                <a:gd name="T61" fmla="*/ 7 h 49"/>
                <a:gd name="T62" fmla="*/ 32 w 56"/>
                <a:gd name="T63" fmla="*/ 22 h 49"/>
                <a:gd name="T64" fmla="*/ 34 w 56"/>
                <a:gd name="T65" fmla="*/ 24 h 49"/>
                <a:gd name="T66" fmla="*/ 48 w 56"/>
                <a:gd name="T67" fmla="*/ 15 h 49"/>
                <a:gd name="T68" fmla="*/ 39 w 56"/>
                <a:gd name="T69" fmla="*/ 7 h 49"/>
                <a:gd name="T70" fmla="*/ 7 w 56"/>
                <a:gd name="T71" fmla="*/ 16 h 49"/>
                <a:gd name="T72" fmla="*/ 22 w 56"/>
                <a:gd name="T73" fmla="*/ 24 h 49"/>
                <a:gd name="T74" fmla="*/ 24 w 56"/>
                <a:gd name="T75" fmla="*/ 21 h 49"/>
                <a:gd name="T76" fmla="*/ 15 w 56"/>
                <a:gd name="T77" fmla="*/ 8 h 49"/>
                <a:gd name="T78" fmla="*/ 12 w 56"/>
                <a:gd name="T79" fmla="*/ 10 h 49"/>
                <a:gd name="T80" fmla="*/ 7 w 56"/>
                <a:gd name="T81" fmla="*/ 16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6" h="49">
                  <a:moveTo>
                    <a:pt x="42" y="48"/>
                  </a:moveTo>
                  <a:cubicBezTo>
                    <a:pt x="44" y="45"/>
                    <a:pt x="45" y="43"/>
                    <a:pt x="48" y="39"/>
                  </a:cubicBezTo>
                  <a:cubicBezTo>
                    <a:pt x="43" y="37"/>
                    <a:pt x="38" y="34"/>
                    <a:pt x="34" y="32"/>
                  </a:cubicBezTo>
                  <a:cubicBezTo>
                    <a:pt x="33" y="32"/>
                    <a:pt x="33" y="33"/>
                    <a:pt x="32" y="34"/>
                  </a:cubicBezTo>
                  <a:cubicBezTo>
                    <a:pt x="34" y="38"/>
                    <a:pt x="36" y="43"/>
                    <a:pt x="38" y="48"/>
                  </a:cubicBezTo>
                  <a:cubicBezTo>
                    <a:pt x="28" y="49"/>
                    <a:pt x="35" y="36"/>
                    <a:pt x="27" y="36"/>
                  </a:cubicBezTo>
                  <a:cubicBezTo>
                    <a:pt x="21" y="37"/>
                    <a:pt x="27" y="49"/>
                    <a:pt x="16" y="48"/>
                  </a:cubicBezTo>
                  <a:cubicBezTo>
                    <a:pt x="19" y="43"/>
                    <a:pt x="21" y="39"/>
                    <a:pt x="24" y="34"/>
                  </a:cubicBezTo>
                  <a:cubicBezTo>
                    <a:pt x="23" y="33"/>
                    <a:pt x="22" y="33"/>
                    <a:pt x="22" y="32"/>
                  </a:cubicBezTo>
                  <a:cubicBezTo>
                    <a:pt x="17" y="34"/>
                    <a:pt x="13" y="37"/>
                    <a:pt x="7" y="39"/>
                  </a:cubicBezTo>
                  <a:cubicBezTo>
                    <a:pt x="10" y="43"/>
                    <a:pt x="12" y="45"/>
                    <a:pt x="13" y="47"/>
                  </a:cubicBezTo>
                  <a:cubicBezTo>
                    <a:pt x="6" y="47"/>
                    <a:pt x="0" y="38"/>
                    <a:pt x="0" y="27"/>
                  </a:cubicBezTo>
                  <a:cubicBezTo>
                    <a:pt x="1" y="13"/>
                    <a:pt x="12" y="1"/>
                    <a:pt x="26" y="1"/>
                  </a:cubicBezTo>
                  <a:cubicBezTo>
                    <a:pt x="41" y="0"/>
                    <a:pt x="54" y="11"/>
                    <a:pt x="55" y="25"/>
                  </a:cubicBezTo>
                  <a:cubicBezTo>
                    <a:pt x="56" y="37"/>
                    <a:pt x="50" y="47"/>
                    <a:pt x="42" y="48"/>
                  </a:cubicBezTo>
                  <a:close/>
                  <a:moveTo>
                    <a:pt x="52" y="34"/>
                  </a:moveTo>
                  <a:cubicBezTo>
                    <a:pt x="51" y="29"/>
                    <a:pt x="50" y="24"/>
                    <a:pt x="50" y="24"/>
                  </a:cubicBezTo>
                  <a:cubicBezTo>
                    <a:pt x="45" y="24"/>
                    <a:pt x="40" y="25"/>
                    <a:pt x="35" y="25"/>
                  </a:cubicBezTo>
                  <a:cubicBezTo>
                    <a:pt x="35" y="27"/>
                    <a:pt x="35" y="28"/>
                    <a:pt x="35" y="29"/>
                  </a:cubicBezTo>
                  <a:cubicBezTo>
                    <a:pt x="40" y="31"/>
                    <a:pt x="44" y="32"/>
                    <a:pt x="52" y="34"/>
                  </a:cubicBezTo>
                  <a:close/>
                  <a:moveTo>
                    <a:pt x="22" y="5"/>
                  </a:moveTo>
                  <a:cubicBezTo>
                    <a:pt x="23" y="10"/>
                    <a:pt x="25" y="15"/>
                    <a:pt x="26" y="20"/>
                  </a:cubicBezTo>
                  <a:cubicBezTo>
                    <a:pt x="27" y="20"/>
                    <a:pt x="28" y="20"/>
                    <a:pt x="29" y="20"/>
                  </a:cubicBezTo>
                  <a:cubicBezTo>
                    <a:pt x="31" y="16"/>
                    <a:pt x="32" y="11"/>
                    <a:pt x="34" y="5"/>
                  </a:cubicBezTo>
                  <a:cubicBezTo>
                    <a:pt x="29" y="5"/>
                    <a:pt x="26" y="5"/>
                    <a:pt x="22" y="5"/>
                  </a:cubicBezTo>
                  <a:close/>
                  <a:moveTo>
                    <a:pt x="5" y="34"/>
                  </a:moveTo>
                  <a:cubicBezTo>
                    <a:pt x="11" y="32"/>
                    <a:pt x="16" y="30"/>
                    <a:pt x="21" y="29"/>
                  </a:cubicBezTo>
                  <a:cubicBezTo>
                    <a:pt x="20" y="28"/>
                    <a:pt x="20" y="26"/>
                    <a:pt x="20" y="25"/>
                  </a:cubicBezTo>
                  <a:cubicBezTo>
                    <a:pt x="15" y="24"/>
                    <a:pt x="10" y="23"/>
                    <a:pt x="5" y="23"/>
                  </a:cubicBezTo>
                  <a:cubicBezTo>
                    <a:pt x="5" y="27"/>
                    <a:pt x="5" y="29"/>
                    <a:pt x="5" y="34"/>
                  </a:cubicBezTo>
                  <a:close/>
                  <a:moveTo>
                    <a:pt x="39" y="7"/>
                  </a:moveTo>
                  <a:cubicBezTo>
                    <a:pt x="36" y="13"/>
                    <a:pt x="34" y="17"/>
                    <a:pt x="32" y="22"/>
                  </a:cubicBezTo>
                  <a:cubicBezTo>
                    <a:pt x="32" y="23"/>
                    <a:pt x="33" y="23"/>
                    <a:pt x="34" y="24"/>
                  </a:cubicBezTo>
                  <a:cubicBezTo>
                    <a:pt x="39" y="21"/>
                    <a:pt x="43" y="19"/>
                    <a:pt x="48" y="15"/>
                  </a:cubicBezTo>
                  <a:cubicBezTo>
                    <a:pt x="45" y="12"/>
                    <a:pt x="43" y="10"/>
                    <a:pt x="39" y="7"/>
                  </a:cubicBezTo>
                  <a:close/>
                  <a:moveTo>
                    <a:pt x="7" y="16"/>
                  </a:moveTo>
                  <a:cubicBezTo>
                    <a:pt x="13" y="19"/>
                    <a:pt x="17" y="21"/>
                    <a:pt x="22" y="24"/>
                  </a:cubicBezTo>
                  <a:cubicBezTo>
                    <a:pt x="23" y="23"/>
                    <a:pt x="23" y="22"/>
                    <a:pt x="24" y="21"/>
                  </a:cubicBezTo>
                  <a:cubicBezTo>
                    <a:pt x="21" y="17"/>
                    <a:pt x="18" y="12"/>
                    <a:pt x="15" y="8"/>
                  </a:cubicBezTo>
                  <a:cubicBezTo>
                    <a:pt x="14" y="9"/>
                    <a:pt x="13" y="10"/>
                    <a:pt x="12" y="10"/>
                  </a:cubicBezTo>
                  <a:cubicBezTo>
                    <a:pt x="11" y="12"/>
                    <a:pt x="10" y="13"/>
                    <a:pt x="7"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4" name="Freeform 696">
              <a:extLst>
                <a:ext uri="{FF2B5EF4-FFF2-40B4-BE49-F238E27FC236}">
                  <a16:creationId xmlns:a16="http://schemas.microsoft.com/office/drawing/2014/main" id="{9DB4F8EF-C1BF-4371-B086-91689912EE6E}"/>
                </a:ext>
              </a:extLst>
            </p:cNvPr>
            <p:cNvSpPr>
              <a:spLocks/>
            </p:cNvSpPr>
            <p:nvPr/>
          </p:nvSpPr>
          <p:spPr bwMode="auto">
            <a:xfrm>
              <a:off x="8140327" y="3392267"/>
              <a:ext cx="264000" cy="96803"/>
            </a:xfrm>
            <a:custGeom>
              <a:avLst/>
              <a:gdLst>
                <a:gd name="T0" fmla="*/ 126 w 126"/>
                <a:gd name="T1" fmla="*/ 49 h 49"/>
                <a:gd name="T2" fmla="*/ 11 w 126"/>
                <a:gd name="T3" fmla="*/ 49 h 49"/>
                <a:gd name="T4" fmla="*/ 0 w 126"/>
                <a:gd name="T5" fmla="*/ 4 h 49"/>
                <a:gd name="T6" fmla="*/ 126 w 126"/>
                <a:gd name="T7" fmla="*/ 49 h 49"/>
              </a:gdLst>
              <a:ahLst/>
              <a:cxnLst>
                <a:cxn ang="0">
                  <a:pos x="T0" y="T1"/>
                </a:cxn>
                <a:cxn ang="0">
                  <a:pos x="T2" y="T3"/>
                </a:cxn>
                <a:cxn ang="0">
                  <a:pos x="T4" y="T5"/>
                </a:cxn>
                <a:cxn ang="0">
                  <a:pos x="T6" y="T7"/>
                </a:cxn>
              </a:cxnLst>
              <a:rect l="0" t="0" r="r" b="b"/>
              <a:pathLst>
                <a:path w="126" h="49">
                  <a:moveTo>
                    <a:pt x="126" y="49"/>
                  </a:moveTo>
                  <a:cubicBezTo>
                    <a:pt x="87" y="49"/>
                    <a:pt x="49" y="49"/>
                    <a:pt x="11" y="49"/>
                  </a:cubicBezTo>
                  <a:cubicBezTo>
                    <a:pt x="7" y="34"/>
                    <a:pt x="4" y="19"/>
                    <a:pt x="0" y="4"/>
                  </a:cubicBezTo>
                  <a:cubicBezTo>
                    <a:pt x="49" y="0"/>
                    <a:pt x="89" y="18"/>
                    <a:pt x="126" y="49"/>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5" name="Freeform 697">
              <a:extLst>
                <a:ext uri="{FF2B5EF4-FFF2-40B4-BE49-F238E27FC236}">
                  <a16:creationId xmlns:a16="http://schemas.microsoft.com/office/drawing/2014/main" id="{19417A90-DC1F-47A6-A2A7-1B65CD5A3F65}"/>
                </a:ext>
              </a:extLst>
            </p:cNvPr>
            <p:cNvSpPr>
              <a:spLocks/>
            </p:cNvSpPr>
            <p:nvPr/>
          </p:nvSpPr>
          <p:spPr bwMode="auto">
            <a:xfrm>
              <a:off x="7893927" y="3401064"/>
              <a:ext cx="237603" cy="88000"/>
            </a:xfrm>
            <a:custGeom>
              <a:avLst/>
              <a:gdLst>
                <a:gd name="T0" fmla="*/ 109 w 109"/>
                <a:gd name="T1" fmla="*/ 45 h 45"/>
                <a:gd name="T2" fmla="*/ 0 w 109"/>
                <a:gd name="T3" fmla="*/ 45 h 45"/>
                <a:gd name="T4" fmla="*/ 53 w 109"/>
                <a:gd name="T5" fmla="*/ 3 h 45"/>
                <a:gd name="T6" fmla="*/ 94 w 109"/>
                <a:gd name="T7" fmla="*/ 0 h 45"/>
                <a:gd name="T8" fmla="*/ 101 w 109"/>
                <a:gd name="T9" fmla="*/ 5 h 45"/>
                <a:gd name="T10" fmla="*/ 109 w 109"/>
                <a:gd name="T11" fmla="*/ 45 h 45"/>
              </a:gdLst>
              <a:ahLst/>
              <a:cxnLst>
                <a:cxn ang="0">
                  <a:pos x="T0" y="T1"/>
                </a:cxn>
                <a:cxn ang="0">
                  <a:pos x="T2" y="T3"/>
                </a:cxn>
                <a:cxn ang="0">
                  <a:pos x="T4" y="T5"/>
                </a:cxn>
                <a:cxn ang="0">
                  <a:pos x="T6" y="T7"/>
                </a:cxn>
                <a:cxn ang="0">
                  <a:pos x="T8" y="T9"/>
                </a:cxn>
                <a:cxn ang="0">
                  <a:pos x="T10" y="T11"/>
                </a:cxn>
              </a:cxnLst>
              <a:rect l="0" t="0" r="r" b="b"/>
              <a:pathLst>
                <a:path w="109" h="45">
                  <a:moveTo>
                    <a:pt x="109" y="45"/>
                  </a:moveTo>
                  <a:cubicBezTo>
                    <a:pt x="73" y="45"/>
                    <a:pt x="37" y="45"/>
                    <a:pt x="0" y="45"/>
                  </a:cubicBezTo>
                  <a:cubicBezTo>
                    <a:pt x="15" y="27"/>
                    <a:pt x="25" y="4"/>
                    <a:pt x="53" y="3"/>
                  </a:cubicBezTo>
                  <a:cubicBezTo>
                    <a:pt x="67" y="2"/>
                    <a:pt x="80" y="1"/>
                    <a:pt x="94" y="0"/>
                  </a:cubicBezTo>
                  <a:cubicBezTo>
                    <a:pt x="98" y="0"/>
                    <a:pt x="101" y="1"/>
                    <a:pt x="101" y="5"/>
                  </a:cubicBezTo>
                  <a:cubicBezTo>
                    <a:pt x="104" y="19"/>
                    <a:pt x="106" y="32"/>
                    <a:pt x="109" y="45"/>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6" name="Freeform 698">
              <a:extLst>
                <a:ext uri="{FF2B5EF4-FFF2-40B4-BE49-F238E27FC236}">
                  <a16:creationId xmlns:a16="http://schemas.microsoft.com/office/drawing/2014/main" id="{2D1431EF-F680-44A5-BC6F-723865B4F416}"/>
                </a:ext>
              </a:extLst>
            </p:cNvPr>
            <p:cNvSpPr>
              <a:spLocks/>
            </p:cNvSpPr>
            <p:nvPr/>
          </p:nvSpPr>
          <p:spPr bwMode="auto">
            <a:xfrm>
              <a:off x="8518730" y="3638667"/>
              <a:ext cx="35200" cy="26403"/>
            </a:xfrm>
            <a:custGeom>
              <a:avLst/>
              <a:gdLst>
                <a:gd name="T0" fmla="*/ 16 w 16"/>
                <a:gd name="T1" fmla="*/ 0 h 12"/>
                <a:gd name="T2" fmla="*/ 16 w 16"/>
                <a:gd name="T3" fmla="*/ 12 h 12"/>
                <a:gd name="T4" fmla="*/ 0 w 16"/>
                <a:gd name="T5" fmla="*/ 7 h 12"/>
                <a:gd name="T6" fmla="*/ 0 w 16"/>
                <a:gd name="T7" fmla="*/ 4 h 12"/>
                <a:gd name="T8" fmla="*/ 16 w 16"/>
                <a:gd name="T9" fmla="*/ 0 h 12"/>
              </a:gdLst>
              <a:ahLst/>
              <a:cxnLst>
                <a:cxn ang="0">
                  <a:pos x="T0" y="T1"/>
                </a:cxn>
                <a:cxn ang="0">
                  <a:pos x="T2" y="T3"/>
                </a:cxn>
                <a:cxn ang="0">
                  <a:pos x="T4" y="T5"/>
                </a:cxn>
                <a:cxn ang="0">
                  <a:pos x="T6" y="T7"/>
                </a:cxn>
                <a:cxn ang="0">
                  <a:pos x="T8" y="T9"/>
                </a:cxn>
              </a:cxnLst>
              <a:rect l="0" t="0" r="r" b="b"/>
              <a:pathLst>
                <a:path w="16" h="12">
                  <a:moveTo>
                    <a:pt x="16" y="0"/>
                  </a:moveTo>
                  <a:cubicBezTo>
                    <a:pt x="16" y="4"/>
                    <a:pt x="16" y="7"/>
                    <a:pt x="16" y="12"/>
                  </a:cubicBezTo>
                  <a:cubicBezTo>
                    <a:pt x="10" y="10"/>
                    <a:pt x="5" y="9"/>
                    <a:pt x="0" y="7"/>
                  </a:cubicBezTo>
                  <a:cubicBezTo>
                    <a:pt x="0" y="6"/>
                    <a:pt x="0" y="5"/>
                    <a:pt x="0" y="4"/>
                  </a:cubicBezTo>
                  <a:cubicBezTo>
                    <a:pt x="5" y="3"/>
                    <a:pt x="10" y="1"/>
                    <a:pt x="16"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37" name="Freeform 699">
              <a:extLst>
                <a:ext uri="{FF2B5EF4-FFF2-40B4-BE49-F238E27FC236}">
                  <a16:creationId xmlns:a16="http://schemas.microsoft.com/office/drawing/2014/main" id="{A0E1ACE9-DE0C-434D-9691-3E116EB8B88E}"/>
                </a:ext>
              </a:extLst>
            </p:cNvPr>
            <p:cNvSpPr>
              <a:spLocks/>
            </p:cNvSpPr>
            <p:nvPr/>
          </p:nvSpPr>
          <p:spPr bwMode="auto">
            <a:xfrm>
              <a:off x="8457127" y="3638667"/>
              <a:ext cx="26403" cy="26403"/>
            </a:xfrm>
            <a:custGeom>
              <a:avLst/>
              <a:gdLst>
                <a:gd name="T0" fmla="*/ 0 w 16"/>
                <a:gd name="T1" fmla="*/ 0 h 12"/>
                <a:gd name="T2" fmla="*/ 16 w 16"/>
                <a:gd name="T3" fmla="*/ 3 h 12"/>
                <a:gd name="T4" fmla="*/ 16 w 16"/>
                <a:gd name="T5" fmla="*/ 7 h 12"/>
                <a:gd name="T6" fmla="*/ 0 w 16"/>
                <a:gd name="T7" fmla="*/ 12 h 12"/>
                <a:gd name="T8" fmla="*/ 0 w 16"/>
                <a:gd name="T9" fmla="*/ 0 h 12"/>
              </a:gdLst>
              <a:ahLst/>
              <a:cxnLst>
                <a:cxn ang="0">
                  <a:pos x="T0" y="T1"/>
                </a:cxn>
                <a:cxn ang="0">
                  <a:pos x="T2" y="T3"/>
                </a:cxn>
                <a:cxn ang="0">
                  <a:pos x="T4" y="T5"/>
                </a:cxn>
                <a:cxn ang="0">
                  <a:pos x="T6" y="T7"/>
                </a:cxn>
                <a:cxn ang="0">
                  <a:pos x="T8" y="T9"/>
                </a:cxn>
              </a:cxnLst>
              <a:rect l="0" t="0" r="r" b="b"/>
              <a:pathLst>
                <a:path w="16" h="12">
                  <a:moveTo>
                    <a:pt x="0" y="0"/>
                  </a:moveTo>
                  <a:cubicBezTo>
                    <a:pt x="6" y="1"/>
                    <a:pt x="11" y="2"/>
                    <a:pt x="16" y="3"/>
                  </a:cubicBezTo>
                  <a:cubicBezTo>
                    <a:pt x="16" y="5"/>
                    <a:pt x="16" y="6"/>
                    <a:pt x="16" y="7"/>
                  </a:cubicBezTo>
                  <a:cubicBezTo>
                    <a:pt x="11" y="8"/>
                    <a:pt x="6" y="10"/>
                    <a:pt x="0" y="12"/>
                  </a:cubicBezTo>
                  <a:cubicBezTo>
                    <a:pt x="0" y="8"/>
                    <a:pt x="0" y="4"/>
                    <a:pt x="0"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8" name="Freeform 700">
              <a:extLst>
                <a:ext uri="{FF2B5EF4-FFF2-40B4-BE49-F238E27FC236}">
                  <a16:creationId xmlns:a16="http://schemas.microsoft.com/office/drawing/2014/main" id="{259C7E96-F9C2-4215-A05C-C5F4738B496F}"/>
                </a:ext>
              </a:extLst>
            </p:cNvPr>
            <p:cNvSpPr>
              <a:spLocks/>
            </p:cNvSpPr>
            <p:nvPr/>
          </p:nvSpPr>
          <p:spPr bwMode="auto">
            <a:xfrm>
              <a:off x="8492327" y="3603467"/>
              <a:ext cx="26403" cy="35200"/>
            </a:xfrm>
            <a:custGeom>
              <a:avLst/>
              <a:gdLst>
                <a:gd name="T0" fmla="*/ 0 w 12"/>
                <a:gd name="T1" fmla="*/ 0 h 16"/>
                <a:gd name="T2" fmla="*/ 12 w 12"/>
                <a:gd name="T3" fmla="*/ 0 h 16"/>
                <a:gd name="T4" fmla="*/ 8 w 12"/>
                <a:gd name="T5" fmla="*/ 15 h 16"/>
                <a:gd name="T6" fmla="*/ 5 w 12"/>
                <a:gd name="T7" fmla="*/ 16 h 16"/>
                <a:gd name="T8" fmla="*/ 0 w 12"/>
                <a:gd name="T9" fmla="*/ 0 h 16"/>
              </a:gdLst>
              <a:ahLst/>
              <a:cxnLst>
                <a:cxn ang="0">
                  <a:pos x="T0" y="T1"/>
                </a:cxn>
                <a:cxn ang="0">
                  <a:pos x="T2" y="T3"/>
                </a:cxn>
                <a:cxn ang="0">
                  <a:pos x="T4" y="T5"/>
                </a:cxn>
                <a:cxn ang="0">
                  <a:pos x="T6" y="T7"/>
                </a:cxn>
                <a:cxn ang="0">
                  <a:pos x="T8" y="T9"/>
                </a:cxn>
              </a:cxnLst>
              <a:rect l="0" t="0" r="r" b="b"/>
              <a:pathLst>
                <a:path w="12" h="16">
                  <a:moveTo>
                    <a:pt x="0" y="0"/>
                  </a:moveTo>
                  <a:cubicBezTo>
                    <a:pt x="5" y="0"/>
                    <a:pt x="8" y="0"/>
                    <a:pt x="12" y="0"/>
                  </a:cubicBezTo>
                  <a:cubicBezTo>
                    <a:pt x="11" y="6"/>
                    <a:pt x="9" y="10"/>
                    <a:pt x="8" y="15"/>
                  </a:cubicBezTo>
                  <a:cubicBezTo>
                    <a:pt x="7" y="15"/>
                    <a:pt x="6" y="16"/>
                    <a:pt x="5" y="16"/>
                  </a:cubicBezTo>
                  <a:cubicBezTo>
                    <a:pt x="3" y="11"/>
                    <a:pt x="2" y="6"/>
                    <a:pt x="0"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9" name="Freeform 701">
              <a:extLst>
                <a:ext uri="{FF2B5EF4-FFF2-40B4-BE49-F238E27FC236}">
                  <a16:creationId xmlns:a16="http://schemas.microsoft.com/office/drawing/2014/main" id="{6D573259-112D-4B4A-BF07-C0D8B8D0AFE2}"/>
                </a:ext>
              </a:extLst>
            </p:cNvPr>
            <p:cNvSpPr>
              <a:spLocks/>
            </p:cNvSpPr>
            <p:nvPr/>
          </p:nvSpPr>
          <p:spPr bwMode="auto">
            <a:xfrm>
              <a:off x="8509927" y="3603467"/>
              <a:ext cx="35200" cy="44003"/>
            </a:xfrm>
            <a:custGeom>
              <a:avLst/>
              <a:gdLst>
                <a:gd name="T0" fmla="*/ 0 w 17"/>
                <a:gd name="T1" fmla="*/ 16 h 18"/>
                <a:gd name="T2" fmla="*/ 8 w 17"/>
                <a:gd name="T3" fmla="*/ 0 h 18"/>
                <a:gd name="T4" fmla="*/ 17 w 17"/>
                <a:gd name="T5" fmla="*/ 9 h 18"/>
                <a:gd name="T6" fmla="*/ 3 w 17"/>
                <a:gd name="T7" fmla="*/ 18 h 18"/>
                <a:gd name="T8" fmla="*/ 0 w 17"/>
                <a:gd name="T9" fmla="*/ 16 h 18"/>
              </a:gdLst>
              <a:ahLst/>
              <a:cxnLst>
                <a:cxn ang="0">
                  <a:pos x="T0" y="T1"/>
                </a:cxn>
                <a:cxn ang="0">
                  <a:pos x="T2" y="T3"/>
                </a:cxn>
                <a:cxn ang="0">
                  <a:pos x="T4" y="T5"/>
                </a:cxn>
                <a:cxn ang="0">
                  <a:pos x="T6" y="T7"/>
                </a:cxn>
                <a:cxn ang="0">
                  <a:pos x="T8" y="T9"/>
                </a:cxn>
              </a:cxnLst>
              <a:rect l="0" t="0" r="r" b="b"/>
              <a:pathLst>
                <a:path w="17" h="18">
                  <a:moveTo>
                    <a:pt x="0" y="16"/>
                  </a:moveTo>
                  <a:cubicBezTo>
                    <a:pt x="3" y="11"/>
                    <a:pt x="5" y="7"/>
                    <a:pt x="8" y="0"/>
                  </a:cubicBezTo>
                  <a:cubicBezTo>
                    <a:pt x="12" y="4"/>
                    <a:pt x="14" y="6"/>
                    <a:pt x="17" y="9"/>
                  </a:cubicBezTo>
                  <a:cubicBezTo>
                    <a:pt x="11" y="13"/>
                    <a:pt x="7" y="15"/>
                    <a:pt x="3" y="18"/>
                  </a:cubicBezTo>
                  <a:cubicBezTo>
                    <a:pt x="2" y="17"/>
                    <a:pt x="1" y="16"/>
                    <a:pt x="0" y="16"/>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0" name="Freeform 702">
              <a:extLst>
                <a:ext uri="{FF2B5EF4-FFF2-40B4-BE49-F238E27FC236}">
                  <a16:creationId xmlns:a16="http://schemas.microsoft.com/office/drawing/2014/main" id="{BFD1DD06-E681-4E8C-91BA-710AA4A753CE}"/>
                </a:ext>
              </a:extLst>
            </p:cNvPr>
            <p:cNvSpPr>
              <a:spLocks/>
            </p:cNvSpPr>
            <p:nvPr/>
          </p:nvSpPr>
          <p:spPr bwMode="auto">
            <a:xfrm>
              <a:off x="8457127" y="3612264"/>
              <a:ext cx="35200" cy="35200"/>
            </a:xfrm>
            <a:custGeom>
              <a:avLst/>
              <a:gdLst>
                <a:gd name="T0" fmla="*/ 8 w 16"/>
                <a:gd name="T1" fmla="*/ 0 h 17"/>
                <a:gd name="T2" fmla="*/ 16 w 16"/>
                <a:gd name="T3" fmla="*/ 14 h 17"/>
                <a:gd name="T4" fmla="*/ 14 w 16"/>
                <a:gd name="T5" fmla="*/ 17 h 17"/>
                <a:gd name="T6" fmla="*/ 0 w 16"/>
                <a:gd name="T7" fmla="*/ 9 h 17"/>
                <a:gd name="T8" fmla="*/ 8 w 16"/>
                <a:gd name="T9" fmla="*/ 0 h 17"/>
              </a:gdLst>
              <a:ahLst/>
              <a:cxnLst>
                <a:cxn ang="0">
                  <a:pos x="T0" y="T1"/>
                </a:cxn>
                <a:cxn ang="0">
                  <a:pos x="T2" y="T3"/>
                </a:cxn>
                <a:cxn ang="0">
                  <a:pos x="T4" y="T5"/>
                </a:cxn>
                <a:cxn ang="0">
                  <a:pos x="T6" y="T7"/>
                </a:cxn>
                <a:cxn ang="0">
                  <a:pos x="T8" y="T9"/>
                </a:cxn>
              </a:cxnLst>
              <a:rect l="0" t="0" r="r" b="b"/>
              <a:pathLst>
                <a:path w="16" h="17">
                  <a:moveTo>
                    <a:pt x="8" y="0"/>
                  </a:moveTo>
                  <a:cubicBezTo>
                    <a:pt x="11" y="6"/>
                    <a:pt x="14" y="10"/>
                    <a:pt x="16" y="14"/>
                  </a:cubicBezTo>
                  <a:cubicBezTo>
                    <a:pt x="15" y="15"/>
                    <a:pt x="15" y="16"/>
                    <a:pt x="14" y="17"/>
                  </a:cubicBezTo>
                  <a:cubicBezTo>
                    <a:pt x="10" y="14"/>
                    <a:pt x="5" y="12"/>
                    <a:pt x="0" y="9"/>
                  </a:cubicBezTo>
                  <a:cubicBezTo>
                    <a:pt x="3" y="6"/>
                    <a:pt x="5" y="4"/>
                    <a:pt x="8"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1" name="Freeform 703">
              <a:extLst>
                <a:ext uri="{FF2B5EF4-FFF2-40B4-BE49-F238E27FC236}">
                  <a16:creationId xmlns:a16="http://schemas.microsoft.com/office/drawing/2014/main" id="{AE3CD619-4B02-47D1-8155-0218CF8193F3}"/>
                </a:ext>
              </a:extLst>
            </p:cNvPr>
            <p:cNvSpPr>
              <a:spLocks/>
            </p:cNvSpPr>
            <p:nvPr/>
          </p:nvSpPr>
          <p:spPr bwMode="auto">
            <a:xfrm>
              <a:off x="7929127" y="3647464"/>
              <a:ext cx="35200" cy="17600"/>
            </a:xfrm>
            <a:custGeom>
              <a:avLst/>
              <a:gdLst>
                <a:gd name="T0" fmla="*/ 17 w 17"/>
                <a:gd name="T1" fmla="*/ 10 h 10"/>
                <a:gd name="T2" fmla="*/ 0 w 17"/>
                <a:gd name="T3" fmla="*/ 5 h 10"/>
                <a:gd name="T4" fmla="*/ 0 w 17"/>
                <a:gd name="T5" fmla="*/ 1 h 10"/>
                <a:gd name="T6" fmla="*/ 15 w 17"/>
                <a:gd name="T7" fmla="*/ 0 h 10"/>
                <a:gd name="T8" fmla="*/ 17 w 17"/>
                <a:gd name="T9" fmla="*/ 10 h 10"/>
              </a:gdLst>
              <a:ahLst/>
              <a:cxnLst>
                <a:cxn ang="0">
                  <a:pos x="T0" y="T1"/>
                </a:cxn>
                <a:cxn ang="0">
                  <a:pos x="T2" y="T3"/>
                </a:cxn>
                <a:cxn ang="0">
                  <a:pos x="T4" y="T5"/>
                </a:cxn>
                <a:cxn ang="0">
                  <a:pos x="T6" y="T7"/>
                </a:cxn>
                <a:cxn ang="0">
                  <a:pos x="T8" y="T9"/>
                </a:cxn>
              </a:cxnLst>
              <a:rect l="0" t="0" r="r" b="b"/>
              <a:pathLst>
                <a:path w="17" h="10">
                  <a:moveTo>
                    <a:pt x="17" y="10"/>
                  </a:moveTo>
                  <a:cubicBezTo>
                    <a:pt x="9" y="8"/>
                    <a:pt x="5" y="7"/>
                    <a:pt x="0" y="5"/>
                  </a:cubicBezTo>
                  <a:cubicBezTo>
                    <a:pt x="0" y="4"/>
                    <a:pt x="0" y="3"/>
                    <a:pt x="0" y="1"/>
                  </a:cubicBezTo>
                  <a:cubicBezTo>
                    <a:pt x="5" y="1"/>
                    <a:pt x="10" y="0"/>
                    <a:pt x="15" y="0"/>
                  </a:cubicBezTo>
                  <a:cubicBezTo>
                    <a:pt x="15" y="0"/>
                    <a:pt x="16" y="5"/>
                    <a:pt x="17" y="1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2" name="Freeform 704">
              <a:extLst>
                <a:ext uri="{FF2B5EF4-FFF2-40B4-BE49-F238E27FC236}">
                  <a16:creationId xmlns:a16="http://schemas.microsoft.com/office/drawing/2014/main" id="{ACAFE70A-3185-4579-9B4F-0E37F2CC29FC}"/>
                </a:ext>
              </a:extLst>
            </p:cNvPr>
            <p:cNvSpPr>
              <a:spLocks/>
            </p:cNvSpPr>
            <p:nvPr/>
          </p:nvSpPr>
          <p:spPr bwMode="auto">
            <a:xfrm>
              <a:off x="7902729" y="3603467"/>
              <a:ext cx="26403" cy="35200"/>
            </a:xfrm>
            <a:custGeom>
              <a:avLst/>
              <a:gdLst>
                <a:gd name="T0" fmla="*/ 0 w 12"/>
                <a:gd name="T1" fmla="*/ 0 h 15"/>
                <a:gd name="T2" fmla="*/ 12 w 12"/>
                <a:gd name="T3" fmla="*/ 0 h 15"/>
                <a:gd name="T4" fmla="*/ 7 w 12"/>
                <a:gd name="T5" fmla="*/ 15 h 15"/>
                <a:gd name="T6" fmla="*/ 4 w 12"/>
                <a:gd name="T7" fmla="*/ 15 h 15"/>
                <a:gd name="T8" fmla="*/ 0 w 12"/>
                <a:gd name="T9" fmla="*/ 0 h 15"/>
              </a:gdLst>
              <a:ahLst/>
              <a:cxnLst>
                <a:cxn ang="0">
                  <a:pos x="T0" y="T1"/>
                </a:cxn>
                <a:cxn ang="0">
                  <a:pos x="T2" y="T3"/>
                </a:cxn>
                <a:cxn ang="0">
                  <a:pos x="T4" y="T5"/>
                </a:cxn>
                <a:cxn ang="0">
                  <a:pos x="T6" y="T7"/>
                </a:cxn>
                <a:cxn ang="0">
                  <a:pos x="T8" y="T9"/>
                </a:cxn>
              </a:cxnLst>
              <a:rect l="0" t="0" r="r" b="b"/>
              <a:pathLst>
                <a:path w="12" h="15">
                  <a:moveTo>
                    <a:pt x="0" y="0"/>
                  </a:moveTo>
                  <a:cubicBezTo>
                    <a:pt x="4" y="0"/>
                    <a:pt x="7" y="0"/>
                    <a:pt x="12" y="0"/>
                  </a:cubicBezTo>
                  <a:cubicBezTo>
                    <a:pt x="10" y="6"/>
                    <a:pt x="9" y="11"/>
                    <a:pt x="7" y="15"/>
                  </a:cubicBezTo>
                  <a:cubicBezTo>
                    <a:pt x="6" y="15"/>
                    <a:pt x="5" y="15"/>
                    <a:pt x="4" y="15"/>
                  </a:cubicBezTo>
                  <a:cubicBezTo>
                    <a:pt x="3" y="10"/>
                    <a:pt x="1" y="5"/>
                    <a:pt x="0"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dirty="0"/>
            </a:p>
          </p:txBody>
        </p:sp>
        <p:sp>
          <p:nvSpPr>
            <p:cNvPr id="43" name="Freeform 705">
              <a:extLst>
                <a:ext uri="{FF2B5EF4-FFF2-40B4-BE49-F238E27FC236}">
                  <a16:creationId xmlns:a16="http://schemas.microsoft.com/office/drawing/2014/main" id="{69FC0E4D-DDF3-4693-BF21-4D49A0EF9655}"/>
                </a:ext>
              </a:extLst>
            </p:cNvPr>
            <p:cNvSpPr>
              <a:spLocks/>
            </p:cNvSpPr>
            <p:nvPr/>
          </p:nvSpPr>
          <p:spPr bwMode="auto">
            <a:xfrm>
              <a:off x="7867529" y="3647464"/>
              <a:ext cx="35200" cy="17600"/>
            </a:xfrm>
            <a:custGeom>
              <a:avLst/>
              <a:gdLst>
                <a:gd name="T0" fmla="*/ 0 w 16"/>
                <a:gd name="T1" fmla="*/ 11 h 11"/>
                <a:gd name="T2" fmla="*/ 0 w 16"/>
                <a:gd name="T3" fmla="*/ 0 h 11"/>
                <a:gd name="T4" fmla="*/ 15 w 16"/>
                <a:gd name="T5" fmla="*/ 2 h 11"/>
                <a:gd name="T6" fmla="*/ 16 w 16"/>
                <a:gd name="T7" fmla="*/ 6 h 11"/>
                <a:gd name="T8" fmla="*/ 0 w 16"/>
                <a:gd name="T9" fmla="*/ 11 h 11"/>
              </a:gdLst>
              <a:ahLst/>
              <a:cxnLst>
                <a:cxn ang="0">
                  <a:pos x="T0" y="T1"/>
                </a:cxn>
                <a:cxn ang="0">
                  <a:pos x="T2" y="T3"/>
                </a:cxn>
                <a:cxn ang="0">
                  <a:pos x="T4" y="T5"/>
                </a:cxn>
                <a:cxn ang="0">
                  <a:pos x="T6" y="T7"/>
                </a:cxn>
                <a:cxn ang="0">
                  <a:pos x="T8" y="T9"/>
                </a:cxn>
              </a:cxnLst>
              <a:rect l="0" t="0" r="r" b="b"/>
              <a:pathLst>
                <a:path w="16" h="11">
                  <a:moveTo>
                    <a:pt x="0" y="11"/>
                  </a:moveTo>
                  <a:cubicBezTo>
                    <a:pt x="0" y="6"/>
                    <a:pt x="0" y="4"/>
                    <a:pt x="0" y="0"/>
                  </a:cubicBezTo>
                  <a:cubicBezTo>
                    <a:pt x="5" y="0"/>
                    <a:pt x="10" y="1"/>
                    <a:pt x="15" y="2"/>
                  </a:cubicBezTo>
                  <a:cubicBezTo>
                    <a:pt x="15" y="3"/>
                    <a:pt x="15" y="5"/>
                    <a:pt x="16" y="6"/>
                  </a:cubicBezTo>
                  <a:cubicBezTo>
                    <a:pt x="11" y="7"/>
                    <a:pt x="6" y="9"/>
                    <a:pt x="0"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4" name="Freeform 706">
              <a:extLst>
                <a:ext uri="{FF2B5EF4-FFF2-40B4-BE49-F238E27FC236}">
                  <a16:creationId xmlns:a16="http://schemas.microsoft.com/office/drawing/2014/main" id="{82625B16-26CF-4BFF-8933-6AD7D066F708}"/>
                </a:ext>
              </a:extLst>
            </p:cNvPr>
            <p:cNvSpPr>
              <a:spLocks/>
            </p:cNvSpPr>
            <p:nvPr/>
          </p:nvSpPr>
          <p:spPr bwMode="auto">
            <a:xfrm>
              <a:off x="7920329" y="3612264"/>
              <a:ext cx="35200" cy="35200"/>
            </a:xfrm>
            <a:custGeom>
              <a:avLst/>
              <a:gdLst>
                <a:gd name="T0" fmla="*/ 7 w 16"/>
                <a:gd name="T1" fmla="*/ 0 h 17"/>
                <a:gd name="T2" fmla="*/ 16 w 16"/>
                <a:gd name="T3" fmla="*/ 8 h 17"/>
                <a:gd name="T4" fmla="*/ 2 w 16"/>
                <a:gd name="T5" fmla="*/ 17 h 17"/>
                <a:gd name="T6" fmla="*/ 0 w 16"/>
                <a:gd name="T7" fmla="*/ 15 h 17"/>
                <a:gd name="T8" fmla="*/ 7 w 16"/>
                <a:gd name="T9" fmla="*/ 0 h 17"/>
              </a:gdLst>
              <a:ahLst/>
              <a:cxnLst>
                <a:cxn ang="0">
                  <a:pos x="T0" y="T1"/>
                </a:cxn>
                <a:cxn ang="0">
                  <a:pos x="T2" y="T3"/>
                </a:cxn>
                <a:cxn ang="0">
                  <a:pos x="T4" y="T5"/>
                </a:cxn>
                <a:cxn ang="0">
                  <a:pos x="T6" y="T7"/>
                </a:cxn>
                <a:cxn ang="0">
                  <a:pos x="T8" y="T9"/>
                </a:cxn>
              </a:cxnLst>
              <a:rect l="0" t="0" r="r" b="b"/>
              <a:pathLst>
                <a:path w="16" h="17">
                  <a:moveTo>
                    <a:pt x="7" y="0"/>
                  </a:moveTo>
                  <a:cubicBezTo>
                    <a:pt x="11" y="3"/>
                    <a:pt x="13" y="5"/>
                    <a:pt x="16" y="8"/>
                  </a:cubicBezTo>
                  <a:cubicBezTo>
                    <a:pt x="11" y="12"/>
                    <a:pt x="7" y="14"/>
                    <a:pt x="2" y="17"/>
                  </a:cubicBezTo>
                  <a:cubicBezTo>
                    <a:pt x="1" y="16"/>
                    <a:pt x="0" y="16"/>
                    <a:pt x="0" y="15"/>
                  </a:cubicBezTo>
                  <a:cubicBezTo>
                    <a:pt x="2" y="10"/>
                    <a:pt x="4" y="6"/>
                    <a:pt x="7"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5" name="Freeform 707">
              <a:extLst>
                <a:ext uri="{FF2B5EF4-FFF2-40B4-BE49-F238E27FC236}">
                  <a16:creationId xmlns:a16="http://schemas.microsoft.com/office/drawing/2014/main" id="{B2C8DCFC-8E3D-4358-BE6D-CA090C25F41C}"/>
                </a:ext>
              </a:extLst>
            </p:cNvPr>
            <p:cNvSpPr>
              <a:spLocks/>
            </p:cNvSpPr>
            <p:nvPr/>
          </p:nvSpPr>
          <p:spPr bwMode="auto">
            <a:xfrm>
              <a:off x="7867529" y="3612264"/>
              <a:ext cx="35200" cy="35200"/>
            </a:xfrm>
            <a:custGeom>
              <a:avLst/>
              <a:gdLst>
                <a:gd name="T0" fmla="*/ 0 w 17"/>
                <a:gd name="T1" fmla="*/ 8 h 16"/>
                <a:gd name="T2" fmla="*/ 5 w 17"/>
                <a:gd name="T3" fmla="*/ 2 h 16"/>
                <a:gd name="T4" fmla="*/ 8 w 17"/>
                <a:gd name="T5" fmla="*/ 0 h 16"/>
                <a:gd name="T6" fmla="*/ 17 w 17"/>
                <a:gd name="T7" fmla="*/ 13 h 16"/>
                <a:gd name="T8" fmla="*/ 15 w 17"/>
                <a:gd name="T9" fmla="*/ 16 h 16"/>
                <a:gd name="T10" fmla="*/ 0 w 17"/>
                <a:gd name="T11" fmla="*/ 8 h 16"/>
              </a:gdLst>
              <a:ahLst/>
              <a:cxnLst>
                <a:cxn ang="0">
                  <a:pos x="T0" y="T1"/>
                </a:cxn>
                <a:cxn ang="0">
                  <a:pos x="T2" y="T3"/>
                </a:cxn>
                <a:cxn ang="0">
                  <a:pos x="T4" y="T5"/>
                </a:cxn>
                <a:cxn ang="0">
                  <a:pos x="T6" y="T7"/>
                </a:cxn>
                <a:cxn ang="0">
                  <a:pos x="T8" y="T9"/>
                </a:cxn>
                <a:cxn ang="0">
                  <a:pos x="T10" y="T11"/>
                </a:cxn>
              </a:cxnLst>
              <a:rect l="0" t="0" r="r" b="b"/>
              <a:pathLst>
                <a:path w="17" h="16">
                  <a:moveTo>
                    <a:pt x="0" y="8"/>
                  </a:moveTo>
                  <a:cubicBezTo>
                    <a:pt x="3" y="5"/>
                    <a:pt x="4" y="4"/>
                    <a:pt x="5" y="2"/>
                  </a:cubicBezTo>
                  <a:cubicBezTo>
                    <a:pt x="6" y="2"/>
                    <a:pt x="7" y="1"/>
                    <a:pt x="8" y="0"/>
                  </a:cubicBezTo>
                  <a:cubicBezTo>
                    <a:pt x="11" y="4"/>
                    <a:pt x="14" y="9"/>
                    <a:pt x="17" y="13"/>
                  </a:cubicBezTo>
                  <a:cubicBezTo>
                    <a:pt x="16" y="14"/>
                    <a:pt x="16" y="15"/>
                    <a:pt x="15" y="16"/>
                  </a:cubicBezTo>
                  <a:cubicBezTo>
                    <a:pt x="10" y="13"/>
                    <a:pt x="6" y="11"/>
                    <a:pt x="0" y="8"/>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grpSp>
    </p:spTree>
    <p:extLst>
      <p:ext uri="{BB962C8B-B14F-4D97-AF65-F5344CB8AC3E}">
        <p14:creationId xmlns:p14="http://schemas.microsoft.com/office/powerpoint/2010/main" val="914837553"/>
      </p:ext>
    </p:extLst>
  </p:cSld>
  <p:clrMapOvr>
    <a:masterClrMapping/>
  </p:clrMapOvr>
  <mc:AlternateContent xmlns:mc="http://schemas.openxmlformats.org/markup-compatibility/2006" xmlns:p14="http://schemas.microsoft.com/office/powerpoint/2010/main">
    <mc:Choice Requires="p14">
      <p:transition spd="slow" p14:dur="1250" advClick="0" advTm="0">
        <p14:switch dir="r"/>
      </p:transition>
    </mc:Choice>
    <mc:Fallback xmlns="">
      <p:transition spd="slow"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1" presetClass="entr" presetSubtype="0" fill="hold" grpId="0" nodeType="afterEffect">
                                  <p:stCondLst>
                                    <p:cond delay="0"/>
                                  </p:stCondLst>
                                  <p:iterate type="lt">
                                    <p:tmPct val="10000"/>
                                  </p:iterate>
                                  <p:childTnLst>
                                    <p:set>
                                      <p:cBhvr>
                                        <p:cTn id="6" dur="1" fill="hold">
                                          <p:stCondLst>
                                            <p:cond delay="0"/>
                                          </p:stCondLst>
                                        </p:cTn>
                                        <p:tgtEl>
                                          <p:spTgt spid="16"/>
                                        </p:tgtEl>
                                        <p:attrNameLst>
                                          <p:attrName>style.visibility</p:attrName>
                                        </p:attrNameLst>
                                      </p:cBhvr>
                                      <p:to>
                                        <p:strVal val="visible"/>
                                      </p:to>
                                    </p:set>
                                    <p:anim calcmode="lin" valueType="num">
                                      <p:cBhvr>
                                        <p:cTn id="7" dur="500" fill="hold"/>
                                        <p:tgtEl>
                                          <p:spTgt spid="16"/>
                                        </p:tgtEl>
                                        <p:attrNameLst>
                                          <p:attrName>ppt_x</p:attrName>
                                        </p:attrNameLst>
                                      </p:cBhvr>
                                      <p:tavLst>
                                        <p:tav tm="0">
                                          <p:val>
                                            <p:strVal val="#ppt_x"/>
                                          </p:val>
                                        </p:tav>
                                        <p:tav tm="50000">
                                          <p:val>
                                            <p:strVal val="#ppt_x+.1"/>
                                          </p:val>
                                        </p:tav>
                                        <p:tav tm="100000">
                                          <p:val>
                                            <p:strVal val="#ppt_x"/>
                                          </p:val>
                                        </p:tav>
                                      </p:tavLst>
                                    </p:anim>
                                    <p:anim calcmode="lin" valueType="num">
                                      <p:cBhvr>
                                        <p:cTn id="8" dur="500" fill="hold"/>
                                        <p:tgtEl>
                                          <p:spTgt spid="16"/>
                                        </p:tgtEl>
                                        <p:attrNameLst>
                                          <p:attrName>ppt_y</p:attrName>
                                        </p:attrNameLst>
                                      </p:cBhvr>
                                      <p:tavLst>
                                        <p:tav tm="0">
                                          <p:val>
                                            <p:strVal val="#ppt_y"/>
                                          </p:val>
                                        </p:tav>
                                        <p:tav tm="100000">
                                          <p:val>
                                            <p:strVal val="#ppt_y"/>
                                          </p:val>
                                        </p:tav>
                                      </p:tavLst>
                                    </p:anim>
                                    <p:anim calcmode="lin" valueType="num">
                                      <p:cBhvr>
                                        <p:cTn id="9" dur="500" fill="hold"/>
                                        <p:tgtEl>
                                          <p:spTgt spid="16"/>
                                        </p:tgtEl>
                                        <p:attrNameLst>
                                          <p:attrName>ppt_h</p:attrName>
                                        </p:attrNameLst>
                                      </p:cBhvr>
                                      <p:tavLst>
                                        <p:tav tm="0">
                                          <p:val>
                                            <p:strVal val="#ppt_h/10"/>
                                          </p:val>
                                        </p:tav>
                                        <p:tav tm="50000">
                                          <p:val>
                                            <p:strVal val="#ppt_h+.01"/>
                                          </p:val>
                                        </p:tav>
                                        <p:tav tm="100000">
                                          <p:val>
                                            <p:strVal val="#ppt_h"/>
                                          </p:val>
                                        </p:tav>
                                      </p:tavLst>
                                    </p:anim>
                                    <p:anim calcmode="lin" valueType="num">
                                      <p:cBhvr>
                                        <p:cTn id="10" dur="500" fill="hold"/>
                                        <p:tgtEl>
                                          <p:spTgt spid="16"/>
                                        </p:tgtEl>
                                        <p:attrNameLst>
                                          <p:attrName>ppt_w</p:attrName>
                                        </p:attrNameLst>
                                      </p:cBhvr>
                                      <p:tavLst>
                                        <p:tav tm="0">
                                          <p:val>
                                            <p:strVal val="#ppt_w/10"/>
                                          </p:val>
                                        </p:tav>
                                        <p:tav tm="50000">
                                          <p:val>
                                            <p:strVal val="#ppt_w+.01"/>
                                          </p:val>
                                        </p:tav>
                                        <p:tav tm="100000">
                                          <p:val>
                                            <p:strVal val="#ppt_w"/>
                                          </p:val>
                                        </p:tav>
                                      </p:tavLst>
                                    </p:anim>
                                    <p:animEffect transition="in" filter="fade">
                                      <p:cBhvr>
                                        <p:cTn id="11" dur="500" tmFilter="0,0; .5, 1; 1, 1"/>
                                        <p:tgtEl>
                                          <p:spTgt spid="16"/>
                                        </p:tgtEl>
                                      </p:cBhvr>
                                    </p:animEffect>
                                  </p:childTnLst>
                                </p:cTn>
                              </p:par>
                            </p:childTnLst>
                          </p:cTn>
                        </p:par>
                        <p:par>
                          <p:cTn id="12" fill="hold">
                            <p:stCondLst>
                              <p:cond delay="950"/>
                            </p:stCondLst>
                            <p:childTnLst>
                              <p:par>
                                <p:cTn id="13" presetID="22" presetClass="entr" presetSubtype="8" fill="hold" grpId="0" nodeType="afterEffect">
                                  <p:stCondLst>
                                    <p:cond delay="0"/>
                                  </p:stCondLst>
                                  <p:childTnLst>
                                    <p:set>
                                      <p:cBhvr>
                                        <p:cTn id="14" dur="1" fill="hold">
                                          <p:stCondLst>
                                            <p:cond delay="0"/>
                                          </p:stCondLst>
                                        </p:cTn>
                                        <p:tgtEl>
                                          <p:spTgt spid="31"/>
                                        </p:tgtEl>
                                        <p:attrNameLst>
                                          <p:attrName>style.visibility</p:attrName>
                                        </p:attrNameLst>
                                      </p:cBhvr>
                                      <p:to>
                                        <p:strVal val="visible"/>
                                      </p:to>
                                    </p:set>
                                    <p:animEffect transition="in" filter="wipe(left)">
                                      <p:cBhvr>
                                        <p:cTn id="15" dur="500"/>
                                        <p:tgtEl>
                                          <p:spTgt spid="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p:bldP spid="16" grpId="0"/>
    </p:bld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 name="Rectangle 44">
            <a:extLst>
              <a:ext uri="{FF2B5EF4-FFF2-40B4-BE49-F238E27FC236}">
                <a16:creationId xmlns:a16="http://schemas.microsoft.com/office/drawing/2014/main" id="{DDDE6A29-8B2D-4B94-BB3D-E544750A991C}"/>
              </a:ext>
            </a:extLst>
          </p:cNvPr>
          <p:cNvSpPr>
            <a:spLocks noChangeArrowheads="1"/>
          </p:cNvSpPr>
          <p:nvPr/>
        </p:nvSpPr>
        <p:spPr bwMode="auto">
          <a:xfrm>
            <a:off x="3073361" y="136491"/>
            <a:ext cx="3375789" cy="429843"/>
          </a:xfrm>
          <a:prstGeom prst="rect">
            <a:avLst/>
          </a:prstGeom>
          <a:noFill/>
          <a:ln w="9525" algn="ctr">
            <a:noFill/>
            <a:miter lim="800000"/>
          </a:ln>
        </p:spPr>
        <p:txBody>
          <a:bodyPr wrap="square" lIns="87041" tIns="43520" rIns="87041" bIns="43520">
            <a:spAutoFit/>
          </a:bodyPr>
          <a:lstStyle/>
          <a:p>
            <a:pPr algn="ctr" eaLnBrk="0" hangingPunct="0"/>
            <a:r>
              <a:rPr lang="en-US" altLang="zh-CN" sz="2222" b="1" dirty="0">
                <a:solidFill>
                  <a:srgbClr val="356377"/>
                </a:solidFill>
                <a:latin typeface="微软雅黑" panose="020B0503020204020204" pitchFamily="34" charset="-122"/>
                <a:ea typeface="微软雅黑" panose="020B0503020204020204" pitchFamily="34" charset="-122"/>
              </a:rPr>
              <a:t>Enter your title here</a:t>
            </a:r>
          </a:p>
        </p:txBody>
      </p:sp>
      <p:grpSp>
        <p:nvGrpSpPr>
          <p:cNvPr id="25" name="Группа 1270">
            <a:extLst>
              <a:ext uri="{FF2B5EF4-FFF2-40B4-BE49-F238E27FC236}">
                <a16:creationId xmlns:a16="http://schemas.microsoft.com/office/drawing/2014/main" id="{8CADB780-A22C-4FD3-A73C-BC8587C38792}"/>
              </a:ext>
            </a:extLst>
          </p:cNvPr>
          <p:cNvGrpSpPr/>
          <p:nvPr/>
        </p:nvGrpSpPr>
        <p:grpSpPr>
          <a:xfrm>
            <a:off x="3470709" y="1205936"/>
            <a:ext cx="2517114" cy="3167002"/>
            <a:chOff x="3152576" y="3856750"/>
            <a:chExt cx="4652687" cy="5853952"/>
          </a:xfrm>
        </p:grpSpPr>
        <p:grpSp>
          <p:nvGrpSpPr>
            <p:cNvPr id="39" name="Группа 1271">
              <a:extLst>
                <a:ext uri="{FF2B5EF4-FFF2-40B4-BE49-F238E27FC236}">
                  <a16:creationId xmlns:a16="http://schemas.microsoft.com/office/drawing/2014/main" id="{0709FCCE-3F1F-4FA5-92B7-EA69C2CC18E6}"/>
                </a:ext>
              </a:extLst>
            </p:cNvPr>
            <p:cNvGrpSpPr/>
            <p:nvPr/>
          </p:nvGrpSpPr>
          <p:grpSpPr>
            <a:xfrm>
              <a:off x="3152576" y="3892093"/>
              <a:ext cx="4652687" cy="5818609"/>
              <a:chOff x="7285138" y="9379074"/>
              <a:chExt cx="1343025" cy="1679575"/>
            </a:xfrm>
          </p:grpSpPr>
          <p:sp>
            <p:nvSpPr>
              <p:cNvPr id="41" name="Freeform 979">
                <a:extLst>
                  <a:ext uri="{FF2B5EF4-FFF2-40B4-BE49-F238E27FC236}">
                    <a16:creationId xmlns:a16="http://schemas.microsoft.com/office/drawing/2014/main" id="{08E54ACA-345B-4CED-B012-5DBC99B658B2}"/>
                  </a:ext>
                </a:extLst>
              </p:cNvPr>
              <p:cNvSpPr>
                <a:spLocks/>
              </p:cNvSpPr>
              <p:nvPr/>
            </p:nvSpPr>
            <p:spPr bwMode="auto">
              <a:xfrm>
                <a:off x="7516913" y="10871324"/>
                <a:ext cx="165100" cy="187325"/>
              </a:xfrm>
              <a:custGeom>
                <a:avLst/>
                <a:gdLst>
                  <a:gd name="T0" fmla="*/ 42 w 52"/>
                  <a:gd name="T1" fmla="*/ 34 h 59"/>
                  <a:gd name="T2" fmla="*/ 43 w 52"/>
                  <a:gd name="T3" fmla="*/ 10 h 59"/>
                  <a:gd name="T4" fmla="*/ 45 w 52"/>
                  <a:gd name="T5" fmla="*/ 0 h 59"/>
                  <a:gd name="T6" fmla="*/ 9 w 52"/>
                  <a:gd name="T7" fmla="*/ 4 h 59"/>
                  <a:gd name="T8" fmla="*/ 10 w 52"/>
                  <a:gd name="T9" fmla="*/ 10 h 59"/>
                  <a:gd name="T10" fmla="*/ 10 w 52"/>
                  <a:gd name="T11" fmla="*/ 34 h 59"/>
                  <a:gd name="T12" fmla="*/ 0 w 52"/>
                  <a:gd name="T13" fmla="*/ 51 h 59"/>
                  <a:gd name="T14" fmla="*/ 26 w 52"/>
                  <a:gd name="T15" fmla="*/ 57 h 59"/>
                  <a:gd name="T16" fmla="*/ 52 w 52"/>
                  <a:gd name="T17" fmla="*/ 51 h 59"/>
                  <a:gd name="T18" fmla="*/ 42 w 52"/>
                  <a:gd name="T19" fmla="*/ 34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2" h="59">
                    <a:moveTo>
                      <a:pt x="42" y="34"/>
                    </a:moveTo>
                    <a:cubicBezTo>
                      <a:pt x="42" y="29"/>
                      <a:pt x="41" y="22"/>
                      <a:pt x="43" y="10"/>
                    </a:cubicBezTo>
                    <a:cubicBezTo>
                      <a:pt x="43" y="6"/>
                      <a:pt x="44" y="3"/>
                      <a:pt x="45" y="0"/>
                    </a:cubicBezTo>
                    <a:cubicBezTo>
                      <a:pt x="31" y="2"/>
                      <a:pt x="17" y="3"/>
                      <a:pt x="9" y="4"/>
                    </a:cubicBezTo>
                    <a:cubicBezTo>
                      <a:pt x="9" y="6"/>
                      <a:pt x="9" y="8"/>
                      <a:pt x="10" y="10"/>
                    </a:cubicBezTo>
                    <a:cubicBezTo>
                      <a:pt x="11" y="22"/>
                      <a:pt x="10" y="29"/>
                      <a:pt x="10" y="34"/>
                    </a:cubicBezTo>
                    <a:cubicBezTo>
                      <a:pt x="4" y="38"/>
                      <a:pt x="0" y="44"/>
                      <a:pt x="0" y="51"/>
                    </a:cubicBezTo>
                    <a:cubicBezTo>
                      <a:pt x="0" y="59"/>
                      <a:pt x="12" y="57"/>
                      <a:pt x="26" y="57"/>
                    </a:cubicBezTo>
                    <a:cubicBezTo>
                      <a:pt x="41" y="57"/>
                      <a:pt x="52" y="59"/>
                      <a:pt x="52" y="51"/>
                    </a:cubicBezTo>
                    <a:cubicBezTo>
                      <a:pt x="52" y="44"/>
                      <a:pt x="48" y="38"/>
                      <a:pt x="42" y="34"/>
                    </a:cubicBezTo>
                    <a:close/>
                  </a:path>
                </a:pathLst>
              </a:custGeom>
              <a:solidFill>
                <a:srgbClr val="BDC3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013"/>
              </a:p>
            </p:txBody>
          </p:sp>
          <p:sp>
            <p:nvSpPr>
              <p:cNvPr id="42" name="Freeform 980">
                <a:extLst>
                  <a:ext uri="{FF2B5EF4-FFF2-40B4-BE49-F238E27FC236}">
                    <a16:creationId xmlns:a16="http://schemas.microsoft.com/office/drawing/2014/main" id="{039C96F1-EDEE-4292-B27F-6DB2C4459107}"/>
                  </a:ext>
                </a:extLst>
              </p:cNvPr>
              <p:cNvSpPr>
                <a:spLocks/>
              </p:cNvSpPr>
              <p:nvPr/>
            </p:nvSpPr>
            <p:spPr bwMode="auto">
              <a:xfrm>
                <a:off x="7824888" y="10487149"/>
                <a:ext cx="44450" cy="190500"/>
              </a:xfrm>
              <a:custGeom>
                <a:avLst/>
                <a:gdLst>
                  <a:gd name="T0" fmla="*/ 4 w 14"/>
                  <a:gd name="T1" fmla="*/ 0 h 60"/>
                  <a:gd name="T2" fmla="*/ 2 w 14"/>
                  <a:gd name="T3" fmla="*/ 10 h 60"/>
                  <a:gd name="T4" fmla="*/ 7 w 14"/>
                  <a:gd name="T5" fmla="*/ 60 h 60"/>
                  <a:gd name="T6" fmla="*/ 14 w 14"/>
                  <a:gd name="T7" fmla="*/ 22 h 60"/>
                  <a:gd name="T8" fmla="*/ 14 w 14"/>
                  <a:gd name="T9" fmla="*/ 5 h 60"/>
                  <a:gd name="T10" fmla="*/ 4 w 14"/>
                  <a:gd name="T11" fmla="*/ 0 h 60"/>
                </a:gdLst>
                <a:ahLst/>
                <a:cxnLst>
                  <a:cxn ang="0">
                    <a:pos x="T0" y="T1"/>
                  </a:cxn>
                  <a:cxn ang="0">
                    <a:pos x="T2" y="T3"/>
                  </a:cxn>
                  <a:cxn ang="0">
                    <a:pos x="T4" y="T5"/>
                  </a:cxn>
                  <a:cxn ang="0">
                    <a:pos x="T6" y="T7"/>
                  </a:cxn>
                  <a:cxn ang="0">
                    <a:pos x="T8" y="T9"/>
                  </a:cxn>
                  <a:cxn ang="0">
                    <a:pos x="T10" y="T11"/>
                  </a:cxn>
                </a:cxnLst>
                <a:rect l="0" t="0" r="r" b="b"/>
                <a:pathLst>
                  <a:path w="14" h="60">
                    <a:moveTo>
                      <a:pt x="4" y="0"/>
                    </a:moveTo>
                    <a:cubicBezTo>
                      <a:pt x="4" y="3"/>
                      <a:pt x="3" y="7"/>
                      <a:pt x="2" y="10"/>
                    </a:cubicBezTo>
                    <a:cubicBezTo>
                      <a:pt x="0" y="27"/>
                      <a:pt x="1" y="45"/>
                      <a:pt x="7" y="60"/>
                    </a:cubicBezTo>
                    <a:cubicBezTo>
                      <a:pt x="12" y="47"/>
                      <a:pt x="14" y="32"/>
                      <a:pt x="14" y="22"/>
                    </a:cubicBezTo>
                    <a:cubicBezTo>
                      <a:pt x="14" y="16"/>
                      <a:pt x="14" y="11"/>
                      <a:pt x="14" y="5"/>
                    </a:cubicBezTo>
                    <a:lnTo>
                      <a:pt x="4" y="0"/>
                    </a:lnTo>
                    <a:close/>
                  </a:path>
                </a:pathLst>
              </a:custGeom>
              <a:solidFill>
                <a:srgbClr val="BDC3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013"/>
              </a:p>
            </p:txBody>
          </p:sp>
          <p:sp>
            <p:nvSpPr>
              <p:cNvPr id="43" name="Freeform 981">
                <a:extLst>
                  <a:ext uri="{FF2B5EF4-FFF2-40B4-BE49-F238E27FC236}">
                    <a16:creationId xmlns:a16="http://schemas.microsoft.com/office/drawing/2014/main" id="{F140BD30-8DFA-41F8-872C-8FED0594C97C}"/>
                  </a:ext>
                </a:extLst>
              </p:cNvPr>
              <p:cNvSpPr>
                <a:spLocks/>
              </p:cNvSpPr>
              <p:nvPr/>
            </p:nvSpPr>
            <p:spPr bwMode="auto">
              <a:xfrm>
                <a:off x="7285138" y="9379074"/>
                <a:ext cx="688975" cy="1352550"/>
              </a:xfrm>
              <a:custGeom>
                <a:avLst/>
                <a:gdLst>
                  <a:gd name="T0" fmla="*/ 208 w 217"/>
                  <a:gd name="T1" fmla="*/ 239 h 426"/>
                  <a:gd name="T2" fmla="*/ 208 w 217"/>
                  <a:gd name="T3" fmla="*/ 233 h 426"/>
                  <a:gd name="T4" fmla="*/ 151 w 217"/>
                  <a:gd name="T5" fmla="*/ 194 h 426"/>
                  <a:gd name="T6" fmla="*/ 117 w 217"/>
                  <a:gd name="T7" fmla="*/ 0 h 426"/>
                  <a:gd name="T8" fmla="*/ 102 w 217"/>
                  <a:gd name="T9" fmla="*/ 199 h 426"/>
                  <a:gd name="T10" fmla="*/ 2 w 217"/>
                  <a:gd name="T11" fmla="*/ 273 h 426"/>
                  <a:gd name="T12" fmla="*/ 23 w 217"/>
                  <a:gd name="T13" fmla="*/ 309 h 426"/>
                  <a:gd name="T14" fmla="*/ 47 w 217"/>
                  <a:gd name="T15" fmla="*/ 343 h 426"/>
                  <a:gd name="T16" fmla="*/ 48 w 217"/>
                  <a:gd name="T17" fmla="*/ 357 h 426"/>
                  <a:gd name="T18" fmla="*/ 56 w 217"/>
                  <a:gd name="T19" fmla="*/ 357 h 426"/>
                  <a:gd name="T20" fmla="*/ 54 w 217"/>
                  <a:gd name="T21" fmla="*/ 343 h 426"/>
                  <a:gd name="T22" fmla="*/ 56 w 217"/>
                  <a:gd name="T23" fmla="*/ 348 h 426"/>
                  <a:gd name="T24" fmla="*/ 56 w 217"/>
                  <a:gd name="T25" fmla="*/ 360 h 426"/>
                  <a:gd name="T26" fmla="*/ 63 w 217"/>
                  <a:gd name="T27" fmla="*/ 362 h 426"/>
                  <a:gd name="T28" fmla="*/ 64 w 217"/>
                  <a:gd name="T29" fmla="*/ 347 h 426"/>
                  <a:gd name="T30" fmla="*/ 62 w 217"/>
                  <a:gd name="T31" fmla="*/ 340 h 426"/>
                  <a:gd name="T32" fmla="*/ 68 w 217"/>
                  <a:gd name="T33" fmla="*/ 314 h 426"/>
                  <a:gd name="T34" fmla="*/ 51 w 217"/>
                  <a:gd name="T35" fmla="*/ 303 h 426"/>
                  <a:gd name="T36" fmla="*/ 35 w 217"/>
                  <a:gd name="T37" fmla="*/ 276 h 426"/>
                  <a:gd name="T38" fmla="*/ 74 w 217"/>
                  <a:gd name="T39" fmla="*/ 314 h 426"/>
                  <a:gd name="T40" fmla="*/ 69 w 217"/>
                  <a:gd name="T41" fmla="*/ 413 h 426"/>
                  <a:gd name="T42" fmla="*/ 85 w 217"/>
                  <a:gd name="T43" fmla="*/ 420 h 426"/>
                  <a:gd name="T44" fmla="*/ 114 w 217"/>
                  <a:gd name="T45" fmla="*/ 388 h 426"/>
                  <a:gd name="T46" fmla="*/ 113 w 217"/>
                  <a:gd name="T47" fmla="*/ 377 h 426"/>
                  <a:gd name="T48" fmla="*/ 127 w 217"/>
                  <a:gd name="T49" fmla="*/ 365 h 426"/>
                  <a:gd name="T50" fmla="*/ 139 w 217"/>
                  <a:gd name="T51" fmla="*/ 364 h 426"/>
                  <a:gd name="T52" fmla="*/ 136 w 217"/>
                  <a:gd name="T53" fmla="*/ 360 h 426"/>
                  <a:gd name="T54" fmla="*/ 122 w 217"/>
                  <a:gd name="T55" fmla="*/ 355 h 426"/>
                  <a:gd name="T56" fmla="*/ 117 w 217"/>
                  <a:gd name="T57" fmla="*/ 338 h 426"/>
                  <a:gd name="T58" fmla="*/ 128 w 217"/>
                  <a:gd name="T59" fmla="*/ 329 h 426"/>
                  <a:gd name="T60" fmla="*/ 142 w 217"/>
                  <a:gd name="T61" fmla="*/ 331 h 426"/>
                  <a:gd name="T62" fmla="*/ 147 w 217"/>
                  <a:gd name="T63" fmla="*/ 329 h 426"/>
                  <a:gd name="T64" fmla="*/ 136 w 217"/>
                  <a:gd name="T65" fmla="*/ 322 h 426"/>
                  <a:gd name="T66" fmla="*/ 129 w 217"/>
                  <a:gd name="T67" fmla="*/ 306 h 426"/>
                  <a:gd name="T68" fmla="*/ 141 w 217"/>
                  <a:gd name="T69" fmla="*/ 295 h 426"/>
                  <a:gd name="T70" fmla="*/ 149 w 217"/>
                  <a:gd name="T71" fmla="*/ 297 h 426"/>
                  <a:gd name="T72" fmla="*/ 161 w 217"/>
                  <a:gd name="T73" fmla="*/ 302 h 426"/>
                  <a:gd name="T74" fmla="*/ 160 w 217"/>
                  <a:gd name="T75" fmla="*/ 297 h 426"/>
                  <a:gd name="T76" fmla="*/ 150 w 217"/>
                  <a:gd name="T77" fmla="*/ 286 h 426"/>
                  <a:gd name="T78" fmla="*/ 154 w 217"/>
                  <a:gd name="T79" fmla="*/ 268 h 426"/>
                  <a:gd name="T80" fmla="*/ 168 w 217"/>
                  <a:gd name="T81" fmla="*/ 266 h 426"/>
                  <a:gd name="T82" fmla="*/ 180 w 217"/>
                  <a:gd name="T83" fmla="*/ 274 h 426"/>
                  <a:gd name="T84" fmla="*/ 180 w 217"/>
                  <a:gd name="T85" fmla="*/ 268 h 426"/>
                  <a:gd name="T86" fmla="*/ 176 w 217"/>
                  <a:gd name="T87" fmla="*/ 259 h 426"/>
                  <a:gd name="T88" fmla="*/ 184 w 217"/>
                  <a:gd name="T89" fmla="*/ 242 h 426"/>
                  <a:gd name="T90" fmla="*/ 198 w 217"/>
                  <a:gd name="T91" fmla="*/ 244 h 426"/>
                  <a:gd name="T92" fmla="*/ 208 w 217"/>
                  <a:gd name="T93" fmla="*/ 255 h 426"/>
                  <a:gd name="T94" fmla="*/ 212 w 217"/>
                  <a:gd name="T95" fmla="*/ 256 h 426"/>
                  <a:gd name="T96" fmla="*/ 209 w 217"/>
                  <a:gd name="T97" fmla="*/ 244 h 4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17" h="426">
                    <a:moveTo>
                      <a:pt x="209" y="244"/>
                    </a:moveTo>
                    <a:cubicBezTo>
                      <a:pt x="208" y="239"/>
                      <a:pt x="208" y="239"/>
                      <a:pt x="208" y="239"/>
                    </a:cubicBezTo>
                    <a:cubicBezTo>
                      <a:pt x="208" y="237"/>
                      <a:pt x="208" y="235"/>
                      <a:pt x="208" y="233"/>
                    </a:cubicBezTo>
                    <a:cubicBezTo>
                      <a:pt x="208" y="233"/>
                      <a:pt x="208" y="233"/>
                      <a:pt x="208" y="233"/>
                    </a:cubicBezTo>
                    <a:cubicBezTo>
                      <a:pt x="201" y="228"/>
                      <a:pt x="186" y="218"/>
                      <a:pt x="152" y="215"/>
                    </a:cubicBezTo>
                    <a:cubicBezTo>
                      <a:pt x="146" y="215"/>
                      <a:pt x="147" y="201"/>
                      <a:pt x="151" y="194"/>
                    </a:cubicBezTo>
                    <a:cubicBezTo>
                      <a:pt x="190" y="180"/>
                      <a:pt x="217" y="144"/>
                      <a:pt x="217" y="100"/>
                    </a:cubicBezTo>
                    <a:cubicBezTo>
                      <a:pt x="217" y="45"/>
                      <a:pt x="172" y="0"/>
                      <a:pt x="117" y="0"/>
                    </a:cubicBezTo>
                    <a:cubicBezTo>
                      <a:pt x="62" y="0"/>
                      <a:pt x="17" y="45"/>
                      <a:pt x="17" y="100"/>
                    </a:cubicBezTo>
                    <a:cubicBezTo>
                      <a:pt x="17" y="151"/>
                      <a:pt x="54" y="192"/>
                      <a:pt x="102" y="199"/>
                    </a:cubicBezTo>
                    <a:cubicBezTo>
                      <a:pt x="107" y="205"/>
                      <a:pt x="107" y="215"/>
                      <a:pt x="104" y="215"/>
                    </a:cubicBezTo>
                    <a:cubicBezTo>
                      <a:pt x="75" y="222"/>
                      <a:pt x="7" y="246"/>
                      <a:pt x="2" y="273"/>
                    </a:cubicBezTo>
                    <a:cubicBezTo>
                      <a:pt x="0" y="284"/>
                      <a:pt x="10" y="293"/>
                      <a:pt x="23" y="309"/>
                    </a:cubicBezTo>
                    <a:cubicBezTo>
                      <a:pt x="23" y="309"/>
                      <a:pt x="23" y="309"/>
                      <a:pt x="23" y="309"/>
                    </a:cubicBezTo>
                    <a:cubicBezTo>
                      <a:pt x="29" y="316"/>
                      <a:pt x="34" y="322"/>
                      <a:pt x="36" y="326"/>
                    </a:cubicBezTo>
                    <a:cubicBezTo>
                      <a:pt x="37" y="329"/>
                      <a:pt x="47" y="343"/>
                      <a:pt x="47" y="343"/>
                    </a:cubicBezTo>
                    <a:cubicBezTo>
                      <a:pt x="47" y="344"/>
                      <a:pt x="48" y="352"/>
                      <a:pt x="48" y="352"/>
                    </a:cubicBezTo>
                    <a:cubicBezTo>
                      <a:pt x="48" y="357"/>
                      <a:pt x="48" y="357"/>
                      <a:pt x="48" y="357"/>
                    </a:cubicBezTo>
                    <a:cubicBezTo>
                      <a:pt x="48" y="359"/>
                      <a:pt x="50" y="361"/>
                      <a:pt x="52" y="361"/>
                    </a:cubicBezTo>
                    <a:cubicBezTo>
                      <a:pt x="54" y="361"/>
                      <a:pt x="56" y="359"/>
                      <a:pt x="56" y="357"/>
                    </a:cubicBezTo>
                    <a:cubicBezTo>
                      <a:pt x="56" y="357"/>
                      <a:pt x="56" y="351"/>
                      <a:pt x="56" y="351"/>
                    </a:cubicBezTo>
                    <a:cubicBezTo>
                      <a:pt x="54" y="343"/>
                      <a:pt x="54" y="343"/>
                      <a:pt x="54" y="343"/>
                    </a:cubicBezTo>
                    <a:cubicBezTo>
                      <a:pt x="56" y="348"/>
                      <a:pt x="56" y="348"/>
                      <a:pt x="56" y="348"/>
                    </a:cubicBezTo>
                    <a:cubicBezTo>
                      <a:pt x="56" y="348"/>
                      <a:pt x="56" y="348"/>
                      <a:pt x="56" y="348"/>
                    </a:cubicBezTo>
                    <a:cubicBezTo>
                      <a:pt x="57" y="357"/>
                      <a:pt x="57" y="357"/>
                      <a:pt x="57" y="357"/>
                    </a:cubicBezTo>
                    <a:cubicBezTo>
                      <a:pt x="56" y="360"/>
                      <a:pt x="56" y="360"/>
                      <a:pt x="56" y="360"/>
                    </a:cubicBezTo>
                    <a:cubicBezTo>
                      <a:pt x="56" y="362"/>
                      <a:pt x="57" y="364"/>
                      <a:pt x="59" y="365"/>
                    </a:cubicBezTo>
                    <a:cubicBezTo>
                      <a:pt x="61" y="365"/>
                      <a:pt x="62" y="364"/>
                      <a:pt x="63" y="362"/>
                    </a:cubicBezTo>
                    <a:cubicBezTo>
                      <a:pt x="64" y="359"/>
                      <a:pt x="64" y="354"/>
                      <a:pt x="65" y="349"/>
                    </a:cubicBezTo>
                    <a:cubicBezTo>
                      <a:pt x="65" y="349"/>
                      <a:pt x="65" y="348"/>
                      <a:pt x="64" y="347"/>
                    </a:cubicBezTo>
                    <a:cubicBezTo>
                      <a:pt x="64" y="345"/>
                      <a:pt x="63" y="343"/>
                      <a:pt x="62" y="341"/>
                    </a:cubicBezTo>
                    <a:cubicBezTo>
                      <a:pt x="62" y="340"/>
                      <a:pt x="62" y="340"/>
                      <a:pt x="62" y="340"/>
                    </a:cubicBezTo>
                    <a:cubicBezTo>
                      <a:pt x="63" y="340"/>
                      <a:pt x="64" y="344"/>
                      <a:pt x="65" y="346"/>
                    </a:cubicBezTo>
                    <a:cubicBezTo>
                      <a:pt x="66" y="335"/>
                      <a:pt x="67" y="323"/>
                      <a:pt x="68" y="314"/>
                    </a:cubicBezTo>
                    <a:cubicBezTo>
                      <a:pt x="68" y="311"/>
                      <a:pt x="68" y="309"/>
                      <a:pt x="68" y="306"/>
                    </a:cubicBezTo>
                    <a:cubicBezTo>
                      <a:pt x="63" y="304"/>
                      <a:pt x="57" y="302"/>
                      <a:pt x="51" y="303"/>
                    </a:cubicBezTo>
                    <a:cubicBezTo>
                      <a:pt x="51" y="301"/>
                      <a:pt x="50" y="299"/>
                      <a:pt x="48" y="298"/>
                    </a:cubicBezTo>
                    <a:cubicBezTo>
                      <a:pt x="43" y="289"/>
                      <a:pt x="35" y="278"/>
                      <a:pt x="35" y="276"/>
                    </a:cubicBezTo>
                    <a:cubicBezTo>
                      <a:pt x="36" y="274"/>
                      <a:pt x="66" y="273"/>
                      <a:pt x="74" y="268"/>
                    </a:cubicBezTo>
                    <a:cubicBezTo>
                      <a:pt x="73" y="279"/>
                      <a:pt x="75" y="296"/>
                      <a:pt x="74" y="314"/>
                    </a:cubicBezTo>
                    <a:cubicBezTo>
                      <a:pt x="72" y="333"/>
                      <a:pt x="69" y="368"/>
                      <a:pt x="69" y="368"/>
                    </a:cubicBezTo>
                    <a:cubicBezTo>
                      <a:pt x="69" y="368"/>
                      <a:pt x="66" y="396"/>
                      <a:pt x="69" y="413"/>
                    </a:cubicBezTo>
                    <a:cubicBezTo>
                      <a:pt x="69" y="417"/>
                      <a:pt x="70" y="422"/>
                      <a:pt x="71" y="426"/>
                    </a:cubicBezTo>
                    <a:cubicBezTo>
                      <a:pt x="76" y="424"/>
                      <a:pt x="81" y="423"/>
                      <a:pt x="85" y="420"/>
                    </a:cubicBezTo>
                    <a:cubicBezTo>
                      <a:pt x="92" y="416"/>
                      <a:pt x="101" y="412"/>
                      <a:pt x="110" y="409"/>
                    </a:cubicBezTo>
                    <a:cubicBezTo>
                      <a:pt x="111" y="400"/>
                      <a:pt x="112" y="393"/>
                      <a:pt x="114" y="388"/>
                    </a:cubicBezTo>
                    <a:cubicBezTo>
                      <a:pt x="114" y="386"/>
                      <a:pt x="113" y="384"/>
                      <a:pt x="113" y="383"/>
                    </a:cubicBezTo>
                    <a:cubicBezTo>
                      <a:pt x="113" y="377"/>
                      <a:pt x="113" y="377"/>
                      <a:pt x="113" y="377"/>
                    </a:cubicBezTo>
                    <a:cubicBezTo>
                      <a:pt x="113" y="372"/>
                      <a:pt x="116" y="367"/>
                      <a:pt x="121" y="366"/>
                    </a:cubicBezTo>
                    <a:cubicBezTo>
                      <a:pt x="127" y="365"/>
                      <a:pt x="127" y="365"/>
                      <a:pt x="127" y="365"/>
                    </a:cubicBezTo>
                    <a:cubicBezTo>
                      <a:pt x="129" y="365"/>
                      <a:pt x="133" y="364"/>
                      <a:pt x="136" y="364"/>
                    </a:cubicBezTo>
                    <a:cubicBezTo>
                      <a:pt x="139" y="364"/>
                      <a:pt x="139" y="364"/>
                      <a:pt x="139" y="364"/>
                    </a:cubicBezTo>
                    <a:cubicBezTo>
                      <a:pt x="140" y="361"/>
                      <a:pt x="140" y="361"/>
                      <a:pt x="140" y="361"/>
                    </a:cubicBezTo>
                    <a:cubicBezTo>
                      <a:pt x="136" y="360"/>
                      <a:pt x="136" y="360"/>
                      <a:pt x="136" y="360"/>
                    </a:cubicBezTo>
                    <a:cubicBezTo>
                      <a:pt x="133" y="360"/>
                      <a:pt x="130" y="358"/>
                      <a:pt x="127" y="357"/>
                    </a:cubicBezTo>
                    <a:cubicBezTo>
                      <a:pt x="122" y="355"/>
                      <a:pt x="122" y="355"/>
                      <a:pt x="122" y="355"/>
                    </a:cubicBezTo>
                    <a:cubicBezTo>
                      <a:pt x="118" y="353"/>
                      <a:pt x="115" y="348"/>
                      <a:pt x="116" y="343"/>
                    </a:cubicBezTo>
                    <a:cubicBezTo>
                      <a:pt x="117" y="338"/>
                      <a:pt x="117" y="338"/>
                      <a:pt x="117" y="338"/>
                    </a:cubicBezTo>
                    <a:cubicBezTo>
                      <a:pt x="118" y="333"/>
                      <a:pt x="123" y="329"/>
                      <a:pt x="128" y="329"/>
                    </a:cubicBezTo>
                    <a:cubicBezTo>
                      <a:pt x="128" y="329"/>
                      <a:pt x="128" y="329"/>
                      <a:pt x="128" y="329"/>
                    </a:cubicBezTo>
                    <a:cubicBezTo>
                      <a:pt x="134" y="329"/>
                      <a:pt x="134" y="329"/>
                      <a:pt x="134" y="329"/>
                    </a:cubicBezTo>
                    <a:cubicBezTo>
                      <a:pt x="136" y="330"/>
                      <a:pt x="140" y="330"/>
                      <a:pt x="142" y="331"/>
                    </a:cubicBezTo>
                    <a:cubicBezTo>
                      <a:pt x="146" y="331"/>
                      <a:pt x="146" y="331"/>
                      <a:pt x="146" y="331"/>
                    </a:cubicBezTo>
                    <a:cubicBezTo>
                      <a:pt x="147" y="329"/>
                      <a:pt x="147" y="329"/>
                      <a:pt x="147" y="329"/>
                    </a:cubicBezTo>
                    <a:cubicBezTo>
                      <a:pt x="144" y="327"/>
                      <a:pt x="144" y="327"/>
                      <a:pt x="144" y="327"/>
                    </a:cubicBezTo>
                    <a:cubicBezTo>
                      <a:pt x="142" y="326"/>
                      <a:pt x="138" y="324"/>
                      <a:pt x="136" y="322"/>
                    </a:cubicBezTo>
                    <a:cubicBezTo>
                      <a:pt x="132" y="319"/>
                      <a:pt x="132" y="319"/>
                      <a:pt x="132" y="319"/>
                    </a:cubicBezTo>
                    <a:cubicBezTo>
                      <a:pt x="128" y="316"/>
                      <a:pt x="126" y="310"/>
                      <a:pt x="129" y="306"/>
                    </a:cubicBezTo>
                    <a:cubicBezTo>
                      <a:pt x="131" y="301"/>
                      <a:pt x="131" y="301"/>
                      <a:pt x="131" y="301"/>
                    </a:cubicBezTo>
                    <a:cubicBezTo>
                      <a:pt x="133" y="297"/>
                      <a:pt x="137" y="295"/>
                      <a:pt x="141" y="295"/>
                    </a:cubicBezTo>
                    <a:cubicBezTo>
                      <a:pt x="142" y="295"/>
                      <a:pt x="143" y="295"/>
                      <a:pt x="144" y="295"/>
                    </a:cubicBezTo>
                    <a:cubicBezTo>
                      <a:pt x="149" y="297"/>
                      <a:pt x="149" y="297"/>
                      <a:pt x="149" y="297"/>
                    </a:cubicBezTo>
                    <a:cubicBezTo>
                      <a:pt x="152" y="297"/>
                      <a:pt x="155" y="299"/>
                      <a:pt x="158" y="300"/>
                    </a:cubicBezTo>
                    <a:cubicBezTo>
                      <a:pt x="161" y="302"/>
                      <a:pt x="161" y="302"/>
                      <a:pt x="161" y="302"/>
                    </a:cubicBezTo>
                    <a:cubicBezTo>
                      <a:pt x="162" y="299"/>
                      <a:pt x="162" y="299"/>
                      <a:pt x="162" y="299"/>
                    </a:cubicBezTo>
                    <a:cubicBezTo>
                      <a:pt x="160" y="297"/>
                      <a:pt x="160" y="297"/>
                      <a:pt x="160" y="297"/>
                    </a:cubicBezTo>
                    <a:cubicBezTo>
                      <a:pt x="158" y="295"/>
                      <a:pt x="155" y="292"/>
                      <a:pt x="153" y="290"/>
                    </a:cubicBezTo>
                    <a:cubicBezTo>
                      <a:pt x="150" y="286"/>
                      <a:pt x="150" y="286"/>
                      <a:pt x="150" y="286"/>
                    </a:cubicBezTo>
                    <a:cubicBezTo>
                      <a:pt x="147" y="282"/>
                      <a:pt x="147" y="276"/>
                      <a:pt x="151" y="272"/>
                    </a:cubicBezTo>
                    <a:cubicBezTo>
                      <a:pt x="154" y="268"/>
                      <a:pt x="154" y="268"/>
                      <a:pt x="154" y="268"/>
                    </a:cubicBezTo>
                    <a:cubicBezTo>
                      <a:pt x="156" y="266"/>
                      <a:pt x="159" y="265"/>
                      <a:pt x="162" y="265"/>
                    </a:cubicBezTo>
                    <a:cubicBezTo>
                      <a:pt x="164" y="265"/>
                      <a:pt x="166" y="265"/>
                      <a:pt x="168" y="266"/>
                    </a:cubicBezTo>
                    <a:cubicBezTo>
                      <a:pt x="172" y="269"/>
                      <a:pt x="172" y="269"/>
                      <a:pt x="172" y="269"/>
                    </a:cubicBezTo>
                    <a:cubicBezTo>
                      <a:pt x="175" y="270"/>
                      <a:pt x="178" y="272"/>
                      <a:pt x="180" y="274"/>
                    </a:cubicBezTo>
                    <a:cubicBezTo>
                      <a:pt x="181" y="275"/>
                      <a:pt x="181" y="275"/>
                      <a:pt x="181" y="275"/>
                    </a:cubicBezTo>
                    <a:cubicBezTo>
                      <a:pt x="181" y="272"/>
                      <a:pt x="180" y="270"/>
                      <a:pt x="180" y="268"/>
                    </a:cubicBezTo>
                    <a:cubicBezTo>
                      <a:pt x="179" y="266"/>
                      <a:pt x="179" y="265"/>
                      <a:pt x="178" y="264"/>
                    </a:cubicBezTo>
                    <a:cubicBezTo>
                      <a:pt x="176" y="259"/>
                      <a:pt x="176" y="259"/>
                      <a:pt x="176" y="259"/>
                    </a:cubicBezTo>
                    <a:cubicBezTo>
                      <a:pt x="174" y="254"/>
                      <a:pt x="176" y="248"/>
                      <a:pt x="180" y="246"/>
                    </a:cubicBezTo>
                    <a:cubicBezTo>
                      <a:pt x="184" y="242"/>
                      <a:pt x="184" y="242"/>
                      <a:pt x="184" y="242"/>
                    </a:cubicBezTo>
                    <a:cubicBezTo>
                      <a:pt x="186" y="241"/>
                      <a:pt x="188" y="241"/>
                      <a:pt x="190" y="241"/>
                    </a:cubicBezTo>
                    <a:cubicBezTo>
                      <a:pt x="193" y="241"/>
                      <a:pt x="196" y="242"/>
                      <a:pt x="198" y="244"/>
                    </a:cubicBezTo>
                    <a:cubicBezTo>
                      <a:pt x="202" y="248"/>
                      <a:pt x="202" y="248"/>
                      <a:pt x="202" y="248"/>
                    </a:cubicBezTo>
                    <a:cubicBezTo>
                      <a:pt x="204" y="249"/>
                      <a:pt x="206" y="253"/>
                      <a:pt x="208" y="255"/>
                    </a:cubicBezTo>
                    <a:cubicBezTo>
                      <a:pt x="210" y="258"/>
                      <a:pt x="210" y="258"/>
                      <a:pt x="210" y="258"/>
                    </a:cubicBezTo>
                    <a:cubicBezTo>
                      <a:pt x="212" y="256"/>
                      <a:pt x="212" y="256"/>
                      <a:pt x="212" y="256"/>
                    </a:cubicBezTo>
                    <a:cubicBezTo>
                      <a:pt x="211" y="253"/>
                      <a:pt x="211" y="253"/>
                      <a:pt x="211" y="253"/>
                    </a:cubicBezTo>
                    <a:cubicBezTo>
                      <a:pt x="210" y="250"/>
                      <a:pt x="209" y="247"/>
                      <a:pt x="209" y="244"/>
                    </a:cubicBezTo>
                    <a:close/>
                  </a:path>
                </a:pathLst>
              </a:custGeom>
              <a:solidFill>
                <a:srgbClr val="BDC3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013"/>
              </a:p>
            </p:txBody>
          </p:sp>
          <p:sp>
            <p:nvSpPr>
              <p:cNvPr id="44" name="Freeform 982">
                <a:extLst>
                  <a:ext uri="{FF2B5EF4-FFF2-40B4-BE49-F238E27FC236}">
                    <a16:creationId xmlns:a16="http://schemas.microsoft.com/office/drawing/2014/main" id="{BF1222B5-5247-40F8-8164-E4DC86D89F5E}"/>
                  </a:ext>
                </a:extLst>
              </p:cNvPr>
              <p:cNvSpPr>
                <a:spLocks/>
              </p:cNvSpPr>
              <p:nvPr/>
            </p:nvSpPr>
            <p:spPr bwMode="auto">
              <a:xfrm>
                <a:off x="7345463" y="10620499"/>
                <a:ext cx="415925" cy="434975"/>
              </a:xfrm>
              <a:custGeom>
                <a:avLst/>
                <a:gdLst>
                  <a:gd name="T0" fmla="*/ 127 w 131"/>
                  <a:gd name="T1" fmla="*/ 36 h 137"/>
                  <a:gd name="T2" fmla="*/ 118 w 131"/>
                  <a:gd name="T3" fmla="*/ 38 h 137"/>
                  <a:gd name="T4" fmla="*/ 112 w 131"/>
                  <a:gd name="T5" fmla="*/ 38 h 137"/>
                  <a:gd name="T6" fmla="*/ 111 w 131"/>
                  <a:gd name="T7" fmla="*/ 39 h 137"/>
                  <a:gd name="T8" fmla="*/ 101 w 131"/>
                  <a:gd name="T9" fmla="*/ 31 h 137"/>
                  <a:gd name="T10" fmla="*/ 99 w 131"/>
                  <a:gd name="T11" fmla="*/ 25 h 137"/>
                  <a:gd name="T12" fmla="*/ 105 w 131"/>
                  <a:gd name="T13" fmla="*/ 13 h 137"/>
                  <a:gd name="T14" fmla="*/ 110 w 131"/>
                  <a:gd name="T15" fmla="*/ 10 h 137"/>
                  <a:gd name="T16" fmla="*/ 118 w 131"/>
                  <a:gd name="T17" fmla="*/ 7 h 137"/>
                  <a:gd name="T18" fmla="*/ 122 w 131"/>
                  <a:gd name="T19" fmla="*/ 6 h 137"/>
                  <a:gd name="T20" fmla="*/ 121 w 131"/>
                  <a:gd name="T21" fmla="*/ 3 h 137"/>
                  <a:gd name="T22" fmla="*/ 117 w 131"/>
                  <a:gd name="T23" fmla="*/ 3 h 137"/>
                  <a:gd name="T24" fmla="*/ 116 w 131"/>
                  <a:gd name="T25" fmla="*/ 3 h 137"/>
                  <a:gd name="T26" fmla="*/ 108 w 131"/>
                  <a:gd name="T27" fmla="*/ 3 h 137"/>
                  <a:gd name="T28" fmla="*/ 103 w 131"/>
                  <a:gd name="T29" fmla="*/ 2 h 137"/>
                  <a:gd name="T30" fmla="*/ 98 w 131"/>
                  <a:gd name="T31" fmla="*/ 0 h 137"/>
                  <a:gd name="T32" fmla="*/ 96 w 131"/>
                  <a:gd name="T33" fmla="*/ 21 h 137"/>
                  <a:gd name="T34" fmla="*/ 71 w 131"/>
                  <a:gd name="T35" fmla="*/ 33 h 137"/>
                  <a:gd name="T36" fmla="*/ 36 w 131"/>
                  <a:gd name="T37" fmla="*/ 43 h 137"/>
                  <a:gd name="T38" fmla="*/ 36 w 131"/>
                  <a:gd name="T39" fmla="*/ 43 h 137"/>
                  <a:gd name="T40" fmla="*/ 30 w 131"/>
                  <a:gd name="T41" fmla="*/ 43 h 137"/>
                  <a:gd name="T42" fmla="*/ 17 w 131"/>
                  <a:gd name="T43" fmla="*/ 97 h 137"/>
                  <a:gd name="T44" fmla="*/ 39 w 131"/>
                  <a:gd name="T45" fmla="*/ 136 h 137"/>
                  <a:gd name="T46" fmla="*/ 54 w 131"/>
                  <a:gd name="T47" fmla="*/ 105 h 137"/>
                  <a:gd name="T48" fmla="*/ 48 w 131"/>
                  <a:gd name="T49" fmla="*/ 91 h 137"/>
                  <a:gd name="T50" fmla="*/ 60 w 131"/>
                  <a:gd name="T51" fmla="*/ 76 h 137"/>
                  <a:gd name="T52" fmla="*/ 117 w 131"/>
                  <a:gd name="T53" fmla="*/ 66 h 137"/>
                  <a:gd name="T54" fmla="*/ 114 w 131"/>
                  <a:gd name="T55" fmla="*/ 62 h 137"/>
                  <a:gd name="T56" fmla="*/ 117 w 131"/>
                  <a:gd name="T57" fmla="*/ 49 h 137"/>
                  <a:gd name="T58" fmla="*/ 121 w 131"/>
                  <a:gd name="T59" fmla="*/ 45 h 137"/>
                  <a:gd name="T60" fmla="*/ 128 w 131"/>
                  <a:gd name="T61" fmla="*/ 40 h 137"/>
                  <a:gd name="T62" fmla="*/ 131 w 131"/>
                  <a:gd name="T63" fmla="*/ 38 h 137"/>
                  <a:gd name="T64" fmla="*/ 130 w 131"/>
                  <a:gd name="T65" fmla="*/ 35 h 137"/>
                  <a:gd name="T66" fmla="*/ 127 w 131"/>
                  <a:gd name="T67" fmla="*/ 36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31" h="137">
                    <a:moveTo>
                      <a:pt x="127" y="36"/>
                    </a:moveTo>
                    <a:cubicBezTo>
                      <a:pt x="124" y="37"/>
                      <a:pt x="120" y="38"/>
                      <a:pt x="118" y="38"/>
                    </a:cubicBezTo>
                    <a:cubicBezTo>
                      <a:pt x="112" y="38"/>
                      <a:pt x="112" y="38"/>
                      <a:pt x="112" y="38"/>
                    </a:cubicBezTo>
                    <a:cubicBezTo>
                      <a:pt x="112" y="39"/>
                      <a:pt x="112" y="39"/>
                      <a:pt x="111" y="39"/>
                    </a:cubicBezTo>
                    <a:cubicBezTo>
                      <a:pt x="107" y="39"/>
                      <a:pt x="102" y="35"/>
                      <a:pt x="101" y="31"/>
                    </a:cubicBezTo>
                    <a:cubicBezTo>
                      <a:pt x="99" y="25"/>
                      <a:pt x="99" y="25"/>
                      <a:pt x="99" y="25"/>
                    </a:cubicBezTo>
                    <a:cubicBezTo>
                      <a:pt x="98" y="21"/>
                      <a:pt x="100" y="15"/>
                      <a:pt x="105" y="13"/>
                    </a:cubicBezTo>
                    <a:cubicBezTo>
                      <a:pt x="110" y="10"/>
                      <a:pt x="110" y="10"/>
                      <a:pt x="110" y="10"/>
                    </a:cubicBezTo>
                    <a:cubicBezTo>
                      <a:pt x="112" y="9"/>
                      <a:pt x="116" y="8"/>
                      <a:pt x="118" y="7"/>
                    </a:cubicBezTo>
                    <a:cubicBezTo>
                      <a:pt x="122" y="6"/>
                      <a:pt x="122" y="6"/>
                      <a:pt x="122" y="6"/>
                    </a:cubicBezTo>
                    <a:cubicBezTo>
                      <a:pt x="121" y="3"/>
                      <a:pt x="121" y="3"/>
                      <a:pt x="121" y="3"/>
                    </a:cubicBezTo>
                    <a:cubicBezTo>
                      <a:pt x="117" y="3"/>
                      <a:pt x="117" y="3"/>
                      <a:pt x="117" y="3"/>
                    </a:cubicBezTo>
                    <a:cubicBezTo>
                      <a:pt x="117" y="3"/>
                      <a:pt x="117" y="3"/>
                      <a:pt x="116" y="3"/>
                    </a:cubicBezTo>
                    <a:cubicBezTo>
                      <a:pt x="114" y="3"/>
                      <a:pt x="111" y="3"/>
                      <a:pt x="108" y="3"/>
                    </a:cubicBezTo>
                    <a:cubicBezTo>
                      <a:pt x="103" y="2"/>
                      <a:pt x="103" y="2"/>
                      <a:pt x="103" y="2"/>
                    </a:cubicBezTo>
                    <a:cubicBezTo>
                      <a:pt x="101" y="2"/>
                      <a:pt x="100" y="1"/>
                      <a:pt x="98" y="0"/>
                    </a:cubicBezTo>
                    <a:cubicBezTo>
                      <a:pt x="97" y="5"/>
                      <a:pt x="96" y="12"/>
                      <a:pt x="96" y="21"/>
                    </a:cubicBezTo>
                    <a:cubicBezTo>
                      <a:pt x="92" y="22"/>
                      <a:pt x="78" y="29"/>
                      <a:pt x="71" y="33"/>
                    </a:cubicBezTo>
                    <a:cubicBezTo>
                      <a:pt x="61" y="39"/>
                      <a:pt x="44" y="43"/>
                      <a:pt x="36" y="43"/>
                    </a:cubicBezTo>
                    <a:cubicBezTo>
                      <a:pt x="36" y="43"/>
                      <a:pt x="36" y="43"/>
                      <a:pt x="36" y="43"/>
                    </a:cubicBezTo>
                    <a:cubicBezTo>
                      <a:pt x="33" y="43"/>
                      <a:pt x="31" y="43"/>
                      <a:pt x="30" y="43"/>
                    </a:cubicBezTo>
                    <a:cubicBezTo>
                      <a:pt x="0" y="45"/>
                      <a:pt x="12" y="81"/>
                      <a:pt x="17" y="97"/>
                    </a:cubicBezTo>
                    <a:cubicBezTo>
                      <a:pt x="22" y="113"/>
                      <a:pt x="27" y="137"/>
                      <a:pt x="39" y="136"/>
                    </a:cubicBezTo>
                    <a:cubicBezTo>
                      <a:pt x="51" y="136"/>
                      <a:pt x="60" y="118"/>
                      <a:pt x="54" y="105"/>
                    </a:cubicBezTo>
                    <a:cubicBezTo>
                      <a:pt x="52" y="102"/>
                      <a:pt x="49" y="99"/>
                      <a:pt x="48" y="91"/>
                    </a:cubicBezTo>
                    <a:cubicBezTo>
                      <a:pt x="47" y="88"/>
                      <a:pt x="42" y="76"/>
                      <a:pt x="60" y="76"/>
                    </a:cubicBezTo>
                    <a:cubicBezTo>
                      <a:pt x="70" y="76"/>
                      <a:pt x="94" y="75"/>
                      <a:pt x="117" y="66"/>
                    </a:cubicBezTo>
                    <a:cubicBezTo>
                      <a:pt x="114" y="62"/>
                      <a:pt x="114" y="62"/>
                      <a:pt x="114" y="62"/>
                    </a:cubicBezTo>
                    <a:cubicBezTo>
                      <a:pt x="112" y="58"/>
                      <a:pt x="113" y="52"/>
                      <a:pt x="117" y="49"/>
                    </a:cubicBezTo>
                    <a:cubicBezTo>
                      <a:pt x="121" y="45"/>
                      <a:pt x="121" y="45"/>
                      <a:pt x="121" y="45"/>
                    </a:cubicBezTo>
                    <a:cubicBezTo>
                      <a:pt x="123" y="43"/>
                      <a:pt x="126" y="41"/>
                      <a:pt x="128" y="40"/>
                    </a:cubicBezTo>
                    <a:cubicBezTo>
                      <a:pt x="131" y="38"/>
                      <a:pt x="131" y="38"/>
                      <a:pt x="131" y="38"/>
                    </a:cubicBezTo>
                    <a:cubicBezTo>
                      <a:pt x="130" y="35"/>
                      <a:pt x="130" y="35"/>
                      <a:pt x="130" y="35"/>
                    </a:cubicBezTo>
                    <a:lnTo>
                      <a:pt x="127" y="36"/>
                    </a:lnTo>
                    <a:close/>
                  </a:path>
                </a:pathLst>
              </a:custGeom>
              <a:solidFill>
                <a:srgbClr val="BDC3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013"/>
              </a:p>
            </p:txBody>
          </p:sp>
          <p:sp>
            <p:nvSpPr>
              <p:cNvPr id="45" name="Freeform 983">
                <a:extLst>
                  <a:ext uri="{FF2B5EF4-FFF2-40B4-BE49-F238E27FC236}">
                    <a16:creationId xmlns:a16="http://schemas.microsoft.com/office/drawing/2014/main" id="{5266D08E-DC03-406C-8BFB-B39877FE4001}"/>
                  </a:ext>
                </a:extLst>
              </p:cNvPr>
              <p:cNvSpPr>
                <a:spLocks/>
              </p:cNvSpPr>
              <p:nvPr/>
            </p:nvSpPr>
            <p:spPr bwMode="auto">
              <a:xfrm>
                <a:off x="7961413" y="10271249"/>
                <a:ext cx="200025" cy="215900"/>
              </a:xfrm>
              <a:custGeom>
                <a:avLst/>
                <a:gdLst>
                  <a:gd name="T0" fmla="*/ 60 w 63"/>
                  <a:gd name="T1" fmla="*/ 36 h 68"/>
                  <a:gd name="T2" fmla="*/ 57 w 63"/>
                  <a:gd name="T3" fmla="*/ 29 h 68"/>
                  <a:gd name="T4" fmla="*/ 40 w 63"/>
                  <a:gd name="T5" fmla="*/ 24 h 68"/>
                  <a:gd name="T6" fmla="*/ 24 w 63"/>
                  <a:gd name="T7" fmla="*/ 0 h 68"/>
                  <a:gd name="T8" fmla="*/ 1 w 63"/>
                  <a:gd name="T9" fmla="*/ 12 h 68"/>
                  <a:gd name="T10" fmla="*/ 15 w 63"/>
                  <a:gd name="T11" fmla="*/ 31 h 68"/>
                  <a:gd name="T12" fmla="*/ 7 w 63"/>
                  <a:gd name="T13" fmla="*/ 37 h 68"/>
                  <a:gd name="T14" fmla="*/ 8 w 63"/>
                  <a:gd name="T15" fmla="*/ 54 h 68"/>
                  <a:gd name="T16" fmla="*/ 19 w 63"/>
                  <a:gd name="T17" fmla="*/ 53 h 68"/>
                  <a:gd name="T18" fmla="*/ 16 w 63"/>
                  <a:gd name="T19" fmla="*/ 44 h 68"/>
                  <a:gd name="T20" fmla="*/ 11 w 63"/>
                  <a:gd name="T21" fmla="*/ 44 h 68"/>
                  <a:gd name="T22" fmla="*/ 18 w 63"/>
                  <a:gd name="T23" fmla="*/ 43 h 68"/>
                  <a:gd name="T24" fmla="*/ 28 w 63"/>
                  <a:gd name="T25" fmla="*/ 48 h 68"/>
                  <a:gd name="T26" fmla="*/ 35 w 63"/>
                  <a:gd name="T27" fmla="*/ 63 h 68"/>
                  <a:gd name="T28" fmla="*/ 42 w 63"/>
                  <a:gd name="T29" fmla="*/ 59 h 68"/>
                  <a:gd name="T30" fmla="*/ 35 w 63"/>
                  <a:gd name="T31" fmla="*/ 45 h 68"/>
                  <a:gd name="T32" fmla="*/ 38 w 63"/>
                  <a:gd name="T33" fmla="*/ 47 h 68"/>
                  <a:gd name="T34" fmla="*/ 45 w 63"/>
                  <a:gd name="T35" fmla="*/ 62 h 68"/>
                  <a:gd name="T36" fmla="*/ 52 w 63"/>
                  <a:gd name="T37" fmla="*/ 58 h 68"/>
                  <a:gd name="T38" fmla="*/ 44 w 63"/>
                  <a:gd name="T39" fmla="*/ 42 h 68"/>
                  <a:gd name="T40" fmla="*/ 42 w 63"/>
                  <a:gd name="T41" fmla="*/ 39 h 68"/>
                  <a:gd name="T42" fmla="*/ 46 w 63"/>
                  <a:gd name="T43" fmla="*/ 42 h 68"/>
                  <a:gd name="T44" fmla="*/ 52 w 63"/>
                  <a:gd name="T45" fmla="*/ 55 h 68"/>
                  <a:gd name="T46" fmla="*/ 59 w 63"/>
                  <a:gd name="T47" fmla="*/ 51 h 68"/>
                  <a:gd name="T48" fmla="*/ 52 w 63"/>
                  <a:gd name="T49" fmla="*/ 36 h 68"/>
                  <a:gd name="T50" fmla="*/ 49 w 63"/>
                  <a:gd name="T51" fmla="*/ 33 h 68"/>
                  <a:gd name="T52" fmla="*/ 52 w 63"/>
                  <a:gd name="T53" fmla="*/ 35 h 68"/>
                  <a:gd name="T54" fmla="*/ 54 w 63"/>
                  <a:gd name="T55" fmla="*/ 39 h 68"/>
                  <a:gd name="T56" fmla="*/ 60 w 63"/>
                  <a:gd name="T57" fmla="*/ 36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3" h="68">
                    <a:moveTo>
                      <a:pt x="60" y="36"/>
                    </a:moveTo>
                    <a:cubicBezTo>
                      <a:pt x="60" y="36"/>
                      <a:pt x="60" y="35"/>
                      <a:pt x="57" y="29"/>
                    </a:cubicBezTo>
                    <a:cubicBezTo>
                      <a:pt x="56" y="27"/>
                      <a:pt x="49" y="23"/>
                      <a:pt x="40" y="24"/>
                    </a:cubicBezTo>
                    <a:cubicBezTo>
                      <a:pt x="35" y="17"/>
                      <a:pt x="29" y="8"/>
                      <a:pt x="24" y="0"/>
                    </a:cubicBezTo>
                    <a:cubicBezTo>
                      <a:pt x="16" y="3"/>
                      <a:pt x="8" y="7"/>
                      <a:pt x="1" y="12"/>
                    </a:cubicBezTo>
                    <a:cubicBezTo>
                      <a:pt x="6" y="19"/>
                      <a:pt x="12" y="26"/>
                      <a:pt x="15" y="31"/>
                    </a:cubicBezTo>
                    <a:cubicBezTo>
                      <a:pt x="12" y="33"/>
                      <a:pt x="10" y="35"/>
                      <a:pt x="7" y="37"/>
                    </a:cubicBezTo>
                    <a:cubicBezTo>
                      <a:pt x="0" y="43"/>
                      <a:pt x="2" y="50"/>
                      <a:pt x="8" y="54"/>
                    </a:cubicBezTo>
                    <a:cubicBezTo>
                      <a:pt x="11" y="56"/>
                      <a:pt x="19" y="53"/>
                      <a:pt x="19" y="53"/>
                    </a:cubicBezTo>
                    <a:cubicBezTo>
                      <a:pt x="25" y="50"/>
                      <a:pt x="22" y="42"/>
                      <a:pt x="16" y="44"/>
                    </a:cubicBezTo>
                    <a:cubicBezTo>
                      <a:pt x="14" y="45"/>
                      <a:pt x="12" y="45"/>
                      <a:pt x="11" y="44"/>
                    </a:cubicBezTo>
                    <a:cubicBezTo>
                      <a:pt x="11" y="43"/>
                      <a:pt x="15" y="44"/>
                      <a:pt x="18" y="43"/>
                    </a:cubicBezTo>
                    <a:cubicBezTo>
                      <a:pt x="20" y="42"/>
                      <a:pt x="26" y="45"/>
                      <a:pt x="28" y="48"/>
                    </a:cubicBezTo>
                    <a:cubicBezTo>
                      <a:pt x="31" y="55"/>
                      <a:pt x="35" y="63"/>
                      <a:pt x="35" y="63"/>
                    </a:cubicBezTo>
                    <a:cubicBezTo>
                      <a:pt x="38" y="68"/>
                      <a:pt x="45" y="64"/>
                      <a:pt x="42" y="59"/>
                    </a:cubicBezTo>
                    <a:cubicBezTo>
                      <a:pt x="42" y="59"/>
                      <a:pt x="38" y="51"/>
                      <a:pt x="35" y="45"/>
                    </a:cubicBezTo>
                    <a:cubicBezTo>
                      <a:pt x="36" y="45"/>
                      <a:pt x="37" y="46"/>
                      <a:pt x="38" y="47"/>
                    </a:cubicBezTo>
                    <a:cubicBezTo>
                      <a:pt x="41" y="54"/>
                      <a:pt x="45" y="62"/>
                      <a:pt x="45" y="62"/>
                    </a:cubicBezTo>
                    <a:cubicBezTo>
                      <a:pt x="48" y="67"/>
                      <a:pt x="55" y="64"/>
                      <a:pt x="52" y="58"/>
                    </a:cubicBezTo>
                    <a:cubicBezTo>
                      <a:pt x="52" y="58"/>
                      <a:pt x="48" y="49"/>
                      <a:pt x="44" y="42"/>
                    </a:cubicBezTo>
                    <a:cubicBezTo>
                      <a:pt x="44" y="42"/>
                      <a:pt x="43" y="40"/>
                      <a:pt x="42" y="39"/>
                    </a:cubicBezTo>
                    <a:cubicBezTo>
                      <a:pt x="44" y="40"/>
                      <a:pt x="45" y="41"/>
                      <a:pt x="46" y="42"/>
                    </a:cubicBezTo>
                    <a:cubicBezTo>
                      <a:pt x="50" y="49"/>
                      <a:pt x="52" y="55"/>
                      <a:pt x="52" y="55"/>
                    </a:cubicBezTo>
                    <a:cubicBezTo>
                      <a:pt x="55" y="60"/>
                      <a:pt x="62" y="56"/>
                      <a:pt x="59" y="51"/>
                    </a:cubicBezTo>
                    <a:cubicBezTo>
                      <a:pt x="59" y="51"/>
                      <a:pt x="55" y="42"/>
                      <a:pt x="52" y="36"/>
                    </a:cubicBezTo>
                    <a:cubicBezTo>
                      <a:pt x="51" y="35"/>
                      <a:pt x="50" y="34"/>
                      <a:pt x="49" y="33"/>
                    </a:cubicBezTo>
                    <a:cubicBezTo>
                      <a:pt x="50" y="33"/>
                      <a:pt x="52" y="34"/>
                      <a:pt x="52" y="35"/>
                    </a:cubicBezTo>
                    <a:cubicBezTo>
                      <a:pt x="56" y="42"/>
                      <a:pt x="54" y="39"/>
                      <a:pt x="54" y="39"/>
                    </a:cubicBezTo>
                    <a:cubicBezTo>
                      <a:pt x="57" y="44"/>
                      <a:pt x="63" y="41"/>
                      <a:pt x="60" y="36"/>
                    </a:cubicBezTo>
                    <a:close/>
                  </a:path>
                </a:pathLst>
              </a:custGeom>
              <a:solidFill>
                <a:srgbClr val="BDC3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013"/>
              </a:p>
            </p:txBody>
          </p:sp>
          <p:sp>
            <p:nvSpPr>
              <p:cNvPr id="46" name="Freeform 984">
                <a:extLst>
                  <a:ext uri="{FF2B5EF4-FFF2-40B4-BE49-F238E27FC236}">
                    <a16:creationId xmlns:a16="http://schemas.microsoft.com/office/drawing/2014/main" id="{9BEDF66C-DAD1-4E05-9308-5817C5FC02A5}"/>
                  </a:ext>
                </a:extLst>
              </p:cNvPr>
              <p:cNvSpPr>
                <a:spLocks noEditPoints="1"/>
              </p:cNvSpPr>
              <p:nvPr/>
            </p:nvSpPr>
            <p:spPr bwMode="auto">
              <a:xfrm>
                <a:off x="7662963" y="10087099"/>
                <a:ext cx="965200" cy="965200"/>
              </a:xfrm>
              <a:custGeom>
                <a:avLst/>
                <a:gdLst>
                  <a:gd name="T0" fmla="*/ 278 w 304"/>
                  <a:gd name="T1" fmla="*/ 145 h 304"/>
                  <a:gd name="T2" fmla="*/ 302 w 304"/>
                  <a:gd name="T3" fmla="*/ 125 h 304"/>
                  <a:gd name="T4" fmla="*/ 273 w 304"/>
                  <a:gd name="T5" fmla="*/ 114 h 304"/>
                  <a:gd name="T6" fmla="*/ 291 w 304"/>
                  <a:gd name="T7" fmla="*/ 89 h 304"/>
                  <a:gd name="T8" fmla="*/ 259 w 304"/>
                  <a:gd name="T9" fmla="*/ 85 h 304"/>
                  <a:gd name="T10" fmla="*/ 271 w 304"/>
                  <a:gd name="T11" fmla="*/ 56 h 304"/>
                  <a:gd name="T12" fmla="*/ 239 w 304"/>
                  <a:gd name="T13" fmla="*/ 61 h 304"/>
                  <a:gd name="T14" fmla="*/ 243 w 304"/>
                  <a:gd name="T15" fmla="*/ 30 h 304"/>
                  <a:gd name="T16" fmla="*/ 214 w 304"/>
                  <a:gd name="T17" fmla="*/ 42 h 304"/>
                  <a:gd name="T18" fmla="*/ 210 w 304"/>
                  <a:gd name="T19" fmla="*/ 11 h 304"/>
                  <a:gd name="T20" fmla="*/ 185 w 304"/>
                  <a:gd name="T21" fmla="*/ 30 h 304"/>
                  <a:gd name="T22" fmla="*/ 173 w 304"/>
                  <a:gd name="T23" fmla="*/ 1 h 304"/>
                  <a:gd name="T24" fmla="*/ 153 w 304"/>
                  <a:gd name="T25" fmla="*/ 26 h 304"/>
                  <a:gd name="T26" fmla="*/ 135 w 304"/>
                  <a:gd name="T27" fmla="*/ 1 h 304"/>
                  <a:gd name="T28" fmla="*/ 122 w 304"/>
                  <a:gd name="T29" fmla="*/ 29 h 304"/>
                  <a:gd name="T30" fmla="*/ 98 w 304"/>
                  <a:gd name="T31" fmla="*/ 10 h 304"/>
                  <a:gd name="T32" fmla="*/ 92 w 304"/>
                  <a:gd name="T33" fmla="*/ 41 h 304"/>
                  <a:gd name="T34" fmla="*/ 64 w 304"/>
                  <a:gd name="T35" fmla="*/ 27 h 304"/>
                  <a:gd name="T36" fmla="*/ 67 w 304"/>
                  <a:gd name="T37" fmla="*/ 59 h 304"/>
                  <a:gd name="T38" fmla="*/ 36 w 304"/>
                  <a:gd name="T39" fmla="*/ 53 h 304"/>
                  <a:gd name="T40" fmla="*/ 46 w 304"/>
                  <a:gd name="T41" fmla="*/ 83 h 304"/>
                  <a:gd name="T42" fmla="*/ 15 w 304"/>
                  <a:gd name="T43" fmla="*/ 85 h 304"/>
                  <a:gd name="T44" fmla="*/ 32 w 304"/>
                  <a:gd name="T45" fmla="*/ 112 h 304"/>
                  <a:gd name="T46" fmla="*/ 3 w 304"/>
                  <a:gd name="T47" fmla="*/ 121 h 304"/>
                  <a:gd name="T48" fmla="*/ 26 w 304"/>
                  <a:gd name="T49" fmla="*/ 143 h 304"/>
                  <a:gd name="T50" fmla="*/ 0 w 304"/>
                  <a:gd name="T51" fmla="*/ 159 h 304"/>
                  <a:gd name="T52" fmla="*/ 28 w 304"/>
                  <a:gd name="T53" fmla="*/ 174 h 304"/>
                  <a:gd name="T54" fmla="*/ 7 w 304"/>
                  <a:gd name="T55" fmla="*/ 197 h 304"/>
                  <a:gd name="T56" fmla="*/ 37 w 304"/>
                  <a:gd name="T57" fmla="*/ 205 h 304"/>
                  <a:gd name="T58" fmla="*/ 22 w 304"/>
                  <a:gd name="T59" fmla="*/ 232 h 304"/>
                  <a:gd name="T60" fmla="*/ 54 w 304"/>
                  <a:gd name="T61" fmla="*/ 231 h 304"/>
                  <a:gd name="T62" fmla="*/ 46 w 304"/>
                  <a:gd name="T63" fmla="*/ 262 h 304"/>
                  <a:gd name="T64" fmla="*/ 77 w 304"/>
                  <a:gd name="T65" fmla="*/ 253 h 304"/>
                  <a:gd name="T66" fmla="*/ 77 w 304"/>
                  <a:gd name="T67" fmla="*/ 284 h 304"/>
                  <a:gd name="T68" fmla="*/ 104 w 304"/>
                  <a:gd name="T69" fmla="*/ 269 h 304"/>
                  <a:gd name="T70" fmla="*/ 112 w 304"/>
                  <a:gd name="T71" fmla="*/ 299 h 304"/>
                  <a:gd name="T72" fmla="*/ 132 w 304"/>
                  <a:gd name="T73" fmla="*/ 277 h 304"/>
                  <a:gd name="T74" fmla="*/ 145 w 304"/>
                  <a:gd name="T75" fmla="*/ 304 h 304"/>
                  <a:gd name="T76" fmla="*/ 161 w 304"/>
                  <a:gd name="T77" fmla="*/ 278 h 304"/>
                  <a:gd name="T78" fmla="*/ 183 w 304"/>
                  <a:gd name="T79" fmla="*/ 301 h 304"/>
                  <a:gd name="T80" fmla="*/ 192 w 304"/>
                  <a:gd name="T81" fmla="*/ 272 h 304"/>
                  <a:gd name="T82" fmla="*/ 219 w 304"/>
                  <a:gd name="T83" fmla="*/ 289 h 304"/>
                  <a:gd name="T84" fmla="*/ 221 w 304"/>
                  <a:gd name="T85" fmla="*/ 258 h 304"/>
                  <a:gd name="T86" fmla="*/ 251 w 304"/>
                  <a:gd name="T87" fmla="*/ 268 h 304"/>
                  <a:gd name="T88" fmla="*/ 245 w 304"/>
                  <a:gd name="T89" fmla="*/ 237 h 304"/>
                  <a:gd name="T90" fmla="*/ 277 w 304"/>
                  <a:gd name="T91" fmla="*/ 240 h 304"/>
                  <a:gd name="T92" fmla="*/ 263 w 304"/>
                  <a:gd name="T93" fmla="*/ 212 h 304"/>
                  <a:gd name="T94" fmla="*/ 295 w 304"/>
                  <a:gd name="T95" fmla="*/ 206 h 304"/>
                  <a:gd name="T96" fmla="*/ 275 w 304"/>
                  <a:gd name="T97" fmla="*/ 182 h 304"/>
                  <a:gd name="T98" fmla="*/ 304 w 304"/>
                  <a:gd name="T99" fmla="*/ 169 h 304"/>
                  <a:gd name="T100" fmla="*/ 160 w 304"/>
                  <a:gd name="T101" fmla="*/ 92 h 304"/>
                  <a:gd name="T102" fmla="*/ 151 w 304"/>
                  <a:gd name="T103" fmla="*/ 124 h 304"/>
                  <a:gd name="T104" fmla="*/ 123 w 304"/>
                  <a:gd name="T105" fmla="*/ 123 h 304"/>
                  <a:gd name="T106" fmla="*/ 65 w 304"/>
                  <a:gd name="T107" fmla="*/ 91 h 304"/>
                  <a:gd name="T108" fmla="*/ 88 w 304"/>
                  <a:gd name="T109" fmla="*/ 142 h 304"/>
                  <a:gd name="T110" fmla="*/ 142 w 304"/>
                  <a:gd name="T111" fmla="*/ 216 h 304"/>
                  <a:gd name="T112" fmla="*/ 254 w 304"/>
                  <a:gd name="T113" fmla="*/ 121 h 304"/>
                  <a:gd name="T114" fmla="*/ 216 w 304"/>
                  <a:gd name="T115" fmla="*/ 162 h 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04" h="304">
                    <a:moveTo>
                      <a:pt x="301" y="158"/>
                    </a:moveTo>
                    <a:cubicBezTo>
                      <a:pt x="295" y="157"/>
                      <a:pt x="295" y="157"/>
                      <a:pt x="295" y="157"/>
                    </a:cubicBezTo>
                    <a:cubicBezTo>
                      <a:pt x="293" y="156"/>
                      <a:pt x="290" y="156"/>
                      <a:pt x="288" y="155"/>
                    </a:cubicBezTo>
                    <a:cubicBezTo>
                      <a:pt x="282" y="155"/>
                      <a:pt x="282" y="155"/>
                      <a:pt x="282" y="155"/>
                    </a:cubicBezTo>
                    <a:cubicBezTo>
                      <a:pt x="280" y="155"/>
                      <a:pt x="278" y="153"/>
                      <a:pt x="278" y="151"/>
                    </a:cubicBezTo>
                    <a:cubicBezTo>
                      <a:pt x="278" y="145"/>
                      <a:pt x="278" y="145"/>
                      <a:pt x="278" y="145"/>
                    </a:cubicBezTo>
                    <a:cubicBezTo>
                      <a:pt x="278" y="143"/>
                      <a:pt x="280" y="141"/>
                      <a:pt x="282" y="141"/>
                    </a:cubicBezTo>
                    <a:cubicBezTo>
                      <a:pt x="287" y="140"/>
                      <a:pt x="287" y="140"/>
                      <a:pt x="287" y="140"/>
                    </a:cubicBezTo>
                    <a:cubicBezTo>
                      <a:pt x="289" y="139"/>
                      <a:pt x="293" y="139"/>
                      <a:pt x="295" y="138"/>
                    </a:cubicBezTo>
                    <a:cubicBezTo>
                      <a:pt x="300" y="136"/>
                      <a:pt x="300" y="136"/>
                      <a:pt x="300" y="136"/>
                    </a:cubicBezTo>
                    <a:cubicBezTo>
                      <a:pt x="302" y="135"/>
                      <a:pt x="303" y="133"/>
                      <a:pt x="303" y="131"/>
                    </a:cubicBezTo>
                    <a:cubicBezTo>
                      <a:pt x="302" y="125"/>
                      <a:pt x="302" y="125"/>
                      <a:pt x="302" y="125"/>
                    </a:cubicBezTo>
                    <a:cubicBezTo>
                      <a:pt x="302" y="123"/>
                      <a:pt x="300" y="121"/>
                      <a:pt x="298" y="121"/>
                    </a:cubicBezTo>
                    <a:cubicBezTo>
                      <a:pt x="292" y="121"/>
                      <a:pt x="292" y="121"/>
                      <a:pt x="292" y="121"/>
                    </a:cubicBezTo>
                    <a:cubicBezTo>
                      <a:pt x="290" y="121"/>
                      <a:pt x="286" y="121"/>
                      <a:pt x="284" y="122"/>
                    </a:cubicBezTo>
                    <a:cubicBezTo>
                      <a:pt x="279" y="123"/>
                      <a:pt x="279" y="123"/>
                      <a:pt x="279" y="123"/>
                    </a:cubicBezTo>
                    <a:cubicBezTo>
                      <a:pt x="277" y="123"/>
                      <a:pt x="275" y="121"/>
                      <a:pt x="274" y="119"/>
                    </a:cubicBezTo>
                    <a:cubicBezTo>
                      <a:pt x="273" y="114"/>
                      <a:pt x="273" y="114"/>
                      <a:pt x="273" y="114"/>
                    </a:cubicBezTo>
                    <a:cubicBezTo>
                      <a:pt x="272" y="112"/>
                      <a:pt x="273" y="110"/>
                      <a:pt x="275" y="109"/>
                    </a:cubicBezTo>
                    <a:cubicBezTo>
                      <a:pt x="280" y="107"/>
                      <a:pt x="280" y="107"/>
                      <a:pt x="280" y="107"/>
                    </a:cubicBezTo>
                    <a:cubicBezTo>
                      <a:pt x="282" y="106"/>
                      <a:pt x="285" y="104"/>
                      <a:pt x="287" y="103"/>
                    </a:cubicBezTo>
                    <a:cubicBezTo>
                      <a:pt x="291" y="100"/>
                      <a:pt x="291" y="100"/>
                      <a:pt x="291" y="100"/>
                    </a:cubicBezTo>
                    <a:cubicBezTo>
                      <a:pt x="293" y="99"/>
                      <a:pt x="294" y="96"/>
                      <a:pt x="293" y="94"/>
                    </a:cubicBezTo>
                    <a:cubicBezTo>
                      <a:pt x="291" y="89"/>
                      <a:pt x="291" y="89"/>
                      <a:pt x="291" y="89"/>
                    </a:cubicBezTo>
                    <a:cubicBezTo>
                      <a:pt x="290" y="87"/>
                      <a:pt x="287" y="86"/>
                      <a:pt x="285" y="86"/>
                    </a:cubicBezTo>
                    <a:cubicBezTo>
                      <a:pt x="280" y="87"/>
                      <a:pt x="280" y="87"/>
                      <a:pt x="280" y="87"/>
                    </a:cubicBezTo>
                    <a:cubicBezTo>
                      <a:pt x="278" y="88"/>
                      <a:pt x="275" y="89"/>
                      <a:pt x="273" y="90"/>
                    </a:cubicBezTo>
                    <a:cubicBezTo>
                      <a:pt x="268" y="92"/>
                      <a:pt x="268" y="92"/>
                      <a:pt x="268" y="92"/>
                    </a:cubicBezTo>
                    <a:cubicBezTo>
                      <a:pt x="266" y="93"/>
                      <a:pt x="263" y="92"/>
                      <a:pt x="262" y="90"/>
                    </a:cubicBezTo>
                    <a:cubicBezTo>
                      <a:pt x="259" y="85"/>
                      <a:pt x="259" y="85"/>
                      <a:pt x="259" y="85"/>
                    </a:cubicBezTo>
                    <a:cubicBezTo>
                      <a:pt x="258" y="83"/>
                      <a:pt x="259" y="81"/>
                      <a:pt x="260" y="79"/>
                    </a:cubicBezTo>
                    <a:cubicBezTo>
                      <a:pt x="265" y="76"/>
                      <a:pt x="265" y="76"/>
                      <a:pt x="265" y="76"/>
                    </a:cubicBezTo>
                    <a:cubicBezTo>
                      <a:pt x="266" y="75"/>
                      <a:pt x="269" y="72"/>
                      <a:pt x="270" y="71"/>
                    </a:cubicBezTo>
                    <a:cubicBezTo>
                      <a:pt x="274" y="67"/>
                      <a:pt x="274" y="67"/>
                      <a:pt x="274" y="67"/>
                    </a:cubicBezTo>
                    <a:cubicBezTo>
                      <a:pt x="275" y="65"/>
                      <a:pt x="275" y="62"/>
                      <a:pt x="274" y="61"/>
                    </a:cubicBezTo>
                    <a:cubicBezTo>
                      <a:pt x="271" y="56"/>
                      <a:pt x="271" y="56"/>
                      <a:pt x="271" y="56"/>
                    </a:cubicBezTo>
                    <a:cubicBezTo>
                      <a:pt x="269" y="55"/>
                      <a:pt x="267" y="54"/>
                      <a:pt x="265" y="55"/>
                    </a:cubicBezTo>
                    <a:cubicBezTo>
                      <a:pt x="260" y="58"/>
                      <a:pt x="260" y="58"/>
                      <a:pt x="260" y="58"/>
                    </a:cubicBezTo>
                    <a:cubicBezTo>
                      <a:pt x="258" y="59"/>
                      <a:pt x="255" y="60"/>
                      <a:pt x="253" y="62"/>
                    </a:cubicBezTo>
                    <a:cubicBezTo>
                      <a:pt x="249" y="65"/>
                      <a:pt x="249" y="65"/>
                      <a:pt x="249" y="65"/>
                    </a:cubicBezTo>
                    <a:cubicBezTo>
                      <a:pt x="247" y="66"/>
                      <a:pt x="245" y="66"/>
                      <a:pt x="243" y="65"/>
                    </a:cubicBezTo>
                    <a:cubicBezTo>
                      <a:pt x="239" y="61"/>
                      <a:pt x="239" y="61"/>
                      <a:pt x="239" y="61"/>
                    </a:cubicBezTo>
                    <a:cubicBezTo>
                      <a:pt x="238" y="59"/>
                      <a:pt x="238" y="57"/>
                      <a:pt x="239" y="55"/>
                    </a:cubicBezTo>
                    <a:cubicBezTo>
                      <a:pt x="242" y="51"/>
                      <a:pt x="242" y="51"/>
                      <a:pt x="242" y="51"/>
                    </a:cubicBezTo>
                    <a:cubicBezTo>
                      <a:pt x="244" y="49"/>
                      <a:pt x="245" y="46"/>
                      <a:pt x="246" y="44"/>
                    </a:cubicBezTo>
                    <a:cubicBezTo>
                      <a:pt x="249" y="39"/>
                      <a:pt x="249" y="39"/>
                      <a:pt x="249" y="39"/>
                    </a:cubicBezTo>
                    <a:cubicBezTo>
                      <a:pt x="250" y="37"/>
                      <a:pt x="249" y="35"/>
                      <a:pt x="248" y="33"/>
                    </a:cubicBezTo>
                    <a:cubicBezTo>
                      <a:pt x="243" y="30"/>
                      <a:pt x="243" y="30"/>
                      <a:pt x="243" y="30"/>
                    </a:cubicBezTo>
                    <a:cubicBezTo>
                      <a:pt x="242" y="28"/>
                      <a:pt x="239" y="29"/>
                      <a:pt x="237" y="30"/>
                    </a:cubicBezTo>
                    <a:cubicBezTo>
                      <a:pt x="233" y="34"/>
                      <a:pt x="233" y="34"/>
                      <a:pt x="233" y="34"/>
                    </a:cubicBezTo>
                    <a:cubicBezTo>
                      <a:pt x="231" y="35"/>
                      <a:pt x="229" y="38"/>
                      <a:pt x="228" y="39"/>
                    </a:cubicBezTo>
                    <a:cubicBezTo>
                      <a:pt x="225" y="44"/>
                      <a:pt x="225" y="44"/>
                      <a:pt x="225" y="44"/>
                    </a:cubicBezTo>
                    <a:cubicBezTo>
                      <a:pt x="223" y="45"/>
                      <a:pt x="221" y="46"/>
                      <a:pt x="219" y="45"/>
                    </a:cubicBezTo>
                    <a:cubicBezTo>
                      <a:pt x="214" y="42"/>
                      <a:pt x="214" y="42"/>
                      <a:pt x="214" y="42"/>
                    </a:cubicBezTo>
                    <a:cubicBezTo>
                      <a:pt x="212" y="41"/>
                      <a:pt x="211" y="38"/>
                      <a:pt x="212" y="36"/>
                    </a:cubicBezTo>
                    <a:cubicBezTo>
                      <a:pt x="214" y="31"/>
                      <a:pt x="214" y="31"/>
                      <a:pt x="214" y="31"/>
                    </a:cubicBezTo>
                    <a:cubicBezTo>
                      <a:pt x="215" y="29"/>
                      <a:pt x="216" y="26"/>
                      <a:pt x="217" y="24"/>
                    </a:cubicBezTo>
                    <a:cubicBezTo>
                      <a:pt x="218" y="19"/>
                      <a:pt x="218" y="19"/>
                      <a:pt x="218" y="19"/>
                    </a:cubicBezTo>
                    <a:cubicBezTo>
                      <a:pt x="218" y="17"/>
                      <a:pt x="217" y="14"/>
                      <a:pt x="215" y="13"/>
                    </a:cubicBezTo>
                    <a:cubicBezTo>
                      <a:pt x="210" y="11"/>
                      <a:pt x="210" y="11"/>
                      <a:pt x="210" y="11"/>
                    </a:cubicBezTo>
                    <a:cubicBezTo>
                      <a:pt x="208" y="10"/>
                      <a:pt x="205" y="11"/>
                      <a:pt x="204" y="13"/>
                    </a:cubicBezTo>
                    <a:cubicBezTo>
                      <a:pt x="201" y="17"/>
                      <a:pt x="201" y="17"/>
                      <a:pt x="201" y="17"/>
                    </a:cubicBezTo>
                    <a:cubicBezTo>
                      <a:pt x="200" y="19"/>
                      <a:pt x="198" y="22"/>
                      <a:pt x="197" y="24"/>
                    </a:cubicBezTo>
                    <a:cubicBezTo>
                      <a:pt x="195" y="29"/>
                      <a:pt x="195" y="29"/>
                      <a:pt x="195" y="29"/>
                    </a:cubicBezTo>
                    <a:cubicBezTo>
                      <a:pt x="194" y="31"/>
                      <a:pt x="192" y="32"/>
                      <a:pt x="190" y="31"/>
                    </a:cubicBezTo>
                    <a:cubicBezTo>
                      <a:pt x="185" y="30"/>
                      <a:pt x="185" y="30"/>
                      <a:pt x="185" y="30"/>
                    </a:cubicBezTo>
                    <a:cubicBezTo>
                      <a:pt x="183" y="29"/>
                      <a:pt x="181" y="27"/>
                      <a:pt x="181" y="25"/>
                    </a:cubicBezTo>
                    <a:cubicBezTo>
                      <a:pt x="182" y="20"/>
                      <a:pt x="182" y="20"/>
                      <a:pt x="182" y="20"/>
                    </a:cubicBezTo>
                    <a:cubicBezTo>
                      <a:pt x="183" y="18"/>
                      <a:pt x="183" y="14"/>
                      <a:pt x="183" y="12"/>
                    </a:cubicBezTo>
                    <a:cubicBezTo>
                      <a:pt x="183" y="7"/>
                      <a:pt x="183" y="7"/>
                      <a:pt x="183" y="7"/>
                    </a:cubicBezTo>
                    <a:cubicBezTo>
                      <a:pt x="183" y="4"/>
                      <a:pt x="181" y="2"/>
                      <a:pt x="179" y="2"/>
                    </a:cubicBezTo>
                    <a:cubicBezTo>
                      <a:pt x="173" y="1"/>
                      <a:pt x="173" y="1"/>
                      <a:pt x="173" y="1"/>
                    </a:cubicBezTo>
                    <a:cubicBezTo>
                      <a:pt x="171" y="1"/>
                      <a:pt x="169" y="2"/>
                      <a:pt x="168" y="4"/>
                    </a:cubicBezTo>
                    <a:cubicBezTo>
                      <a:pt x="166" y="9"/>
                      <a:pt x="166" y="9"/>
                      <a:pt x="166" y="9"/>
                    </a:cubicBezTo>
                    <a:cubicBezTo>
                      <a:pt x="165" y="11"/>
                      <a:pt x="165" y="15"/>
                      <a:pt x="164" y="17"/>
                    </a:cubicBezTo>
                    <a:cubicBezTo>
                      <a:pt x="163" y="22"/>
                      <a:pt x="163" y="22"/>
                      <a:pt x="163" y="22"/>
                    </a:cubicBezTo>
                    <a:cubicBezTo>
                      <a:pt x="163" y="24"/>
                      <a:pt x="161" y="26"/>
                      <a:pt x="159" y="26"/>
                    </a:cubicBezTo>
                    <a:cubicBezTo>
                      <a:pt x="153" y="26"/>
                      <a:pt x="153" y="26"/>
                      <a:pt x="153" y="26"/>
                    </a:cubicBezTo>
                    <a:cubicBezTo>
                      <a:pt x="151" y="26"/>
                      <a:pt x="149" y="24"/>
                      <a:pt x="149" y="22"/>
                    </a:cubicBezTo>
                    <a:cubicBezTo>
                      <a:pt x="148" y="16"/>
                      <a:pt x="148" y="16"/>
                      <a:pt x="148" y="16"/>
                    </a:cubicBezTo>
                    <a:cubicBezTo>
                      <a:pt x="148" y="14"/>
                      <a:pt x="148" y="11"/>
                      <a:pt x="147" y="9"/>
                    </a:cubicBezTo>
                    <a:cubicBezTo>
                      <a:pt x="146" y="3"/>
                      <a:pt x="146" y="3"/>
                      <a:pt x="146" y="3"/>
                    </a:cubicBezTo>
                    <a:cubicBezTo>
                      <a:pt x="145" y="1"/>
                      <a:pt x="143" y="0"/>
                      <a:pt x="140" y="0"/>
                    </a:cubicBezTo>
                    <a:cubicBezTo>
                      <a:pt x="135" y="1"/>
                      <a:pt x="135" y="1"/>
                      <a:pt x="135" y="1"/>
                    </a:cubicBezTo>
                    <a:cubicBezTo>
                      <a:pt x="133" y="1"/>
                      <a:pt x="131" y="3"/>
                      <a:pt x="131" y="5"/>
                    </a:cubicBezTo>
                    <a:cubicBezTo>
                      <a:pt x="130" y="10"/>
                      <a:pt x="130" y="10"/>
                      <a:pt x="130" y="10"/>
                    </a:cubicBezTo>
                    <a:cubicBezTo>
                      <a:pt x="130" y="12"/>
                      <a:pt x="130" y="16"/>
                      <a:pt x="130" y="18"/>
                    </a:cubicBezTo>
                    <a:cubicBezTo>
                      <a:pt x="131" y="23"/>
                      <a:pt x="131" y="23"/>
                      <a:pt x="131" y="23"/>
                    </a:cubicBezTo>
                    <a:cubicBezTo>
                      <a:pt x="131" y="26"/>
                      <a:pt x="129" y="28"/>
                      <a:pt x="127" y="28"/>
                    </a:cubicBezTo>
                    <a:cubicBezTo>
                      <a:pt x="122" y="29"/>
                      <a:pt x="122" y="29"/>
                      <a:pt x="122" y="29"/>
                    </a:cubicBezTo>
                    <a:cubicBezTo>
                      <a:pt x="120" y="30"/>
                      <a:pt x="117" y="29"/>
                      <a:pt x="117" y="27"/>
                    </a:cubicBezTo>
                    <a:cubicBezTo>
                      <a:pt x="115" y="22"/>
                      <a:pt x="115" y="22"/>
                      <a:pt x="115" y="22"/>
                    </a:cubicBezTo>
                    <a:cubicBezTo>
                      <a:pt x="114" y="20"/>
                      <a:pt x="113" y="16"/>
                      <a:pt x="112" y="14"/>
                    </a:cubicBezTo>
                    <a:cubicBezTo>
                      <a:pt x="109" y="10"/>
                      <a:pt x="109" y="10"/>
                      <a:pt x="109" y="10"/>
                    </a:cubicBezTo>
                    <a:cubicBezTo>
                      <a:pt x="108" y="8"/>
                      <a:pt x="105" y="7"/>
                      <a:pt x="103" y="8"/>
                    </a:cubicBezTo>
                    <a:cubicBezTo>
                      <a:pt x="98" y="10"/>
                      <a:pt x="98" y="10"/>
                      <a:pt x="98" y="10"/>
                    </a:cubicBezTo>
                    <a:cubicBezTo>
                      <a:pt x="96" y="10"/>
                      <a:pt x="94" y="13"/>
                      <a:pt x="95" y="15"/>
                    </a:cubicBezTo>
                    <a:cubicBezTo>
                      <a:pt x="96" y="20"/>
                      <a:pt x="96" y="20"/>
                      <a:pt x="96" y="20"/>
                    </a:cubicBezTo>
                    <a:cubicBezTo>
                      <a:pt x="96" y="22"/>
                      <a:pt x="97" y="26"/>
                      <a:pt x="98" y="28"/>
                    </a:cubicBezTo>
                    <a:cubicBezTo>
                      <a:pt x="99" y="33"/>
                      <a:pt x="99" y="33"/>
                      <a:pt x="99" y="33"/>
                    </a:cubicBezTo>
                    <a:cubicBezTo>
                      <a:pt x="100" y="35"/>
                      <a:pt x="99" y="37"/>
                      <a:pt x="97" y="38"/>
                    </a:cubicBezTo>
                    <a:cubicBezTo>
                      <a:pt x="92" y="41"/>
                      <a:pt x="92" y="41"/>
                      <a:pt x="92" y="41"/>
                    </a:cubicBezTo>
                    <a:cubicBezTo>
                      <a:pt x="90" y="42"/>
                      <a:pt x="88" y="41"/>
                      <a:pt x="87" y="39"/>
                    </a:cubicBezTo>
                    <a:cubicBezTo>
                      <a:pt x="84" y="35"/>
                      <a:pt x="84" y="35"/>
                      <a:pt x="84" y="35"/>
                    </a:cubicBezTo>
                    <a:cubicBezTo>
                      <a:pt x="82" y="33"/>
                      <a:pt x="80" y="30"/>
                      <a:pt x="79" y="29"/>
                    </a:cubicBezTo>
                    <a:cubicBezTo>
                      <a:pt x="75" y="25"/>
                      <a:pt x="75" y="25"/>
                      <a:pt x="75" y="25"/>
                    </a:cubicBezTo>
                    <a:cubicBezTo>
                      <a:pt x="73" y="23"/>
                      <a:pt x="71" y="23"/>
                      <a:pt x="69" y="24"/>
                    </a:cubicBezTo>
                    <a:cubicBezTo>
                      <a:pt x="64" y="27"/>
                      <a:pt x="64" y="27"/>
                      <a:pt x="64" y="27"/>
                    </a:cubicBezTo>
                    <a:cubicBezTo>
                      <a:pt x="62" y="29"/>
                      <a:pt x="62" y="31"/>
                      <a:pt x="62" y="33"/>
                    </a:cubicBezTo>
                    <a:cubicBezTo>
                      <a:pt x="65" y="38"/>
                      <a:pt x="65" y="38"/>
                      <a:pt x="65" y="38"/>
                    </a:cubicBezTo>
                    <a:cubicBezTo>
                      <a:pt x="66" y="40"/>
                      <a:pt x="67" y="43"/>
                      <a:pt x="69" y="45"/>
                    </a:cubicBezTo>
                    <a:cubicBezTo>
                      <a:pt x="71" y="50"/>
                      <a:pt x="71" y="50"/>
                      <a:pt x="71" y="50"/>
                    </a:cubicBezTo>
                    <a:cubicBezTo>
                      <a:pt x="73" y="51"/>
                      <a:pt x="72" y="54"/>
                      <a:pt x="71" y="55"/>
                    </a:cubicBezTo>
                    <a:cubicBezTo>
                      <a:pt x="67" y="59"/>
                      <a:pt x="67" y="59"/>
                      <a:pt x="67" y="59"/>
                    </a:cubicBezTo>
                    <a:cubicBezTo>
                      <a:pt x="65" y="61"/>
                      <a:pt x="62" y="61"/>
                      <a:pt x="61" y="59"/>
                    </a:cubicBezTo>
                    <a:cubicBezTo>
                      <a:pt x="57" y="56"/>
                      <a:pt x="57" y="56"/>
                      <a:pt x="57" y="56"/>
                    </a:cubicBezTo>
                    <a:cubicBezTo>
                      <a:pt x="55" y="54"/>
                      <a:pt x="52" y="52"/>
                      <a:pt x="50" y="51"/>
                    </a:cubicBezTo>
                    <a:cubicBezTo>
                      <a:pt x="46" y="48"/>
                      <a:pt x="46" y="48"/>
                      <a:pt x="46" y="48"/>
                    </a:cubicBezTo>
                    <a:cubicBezTo>
                      <a:pt x="44" y="47"/>
                      <a:pt x="41" y="47"/>
                      <a:pt x="40" y="49"/>
                    </a:cubicBezTo>
                    <a:cubicBezTo>
                      <a:pt x="36" y="53"/>
                      <a:pt x="36" y="53"/>
                      <a:pt x="36" y="53"/>
                    </a:cubicBezTo>
                    <a:cubicBezTo>
                      <a:pt x="35" y="55"/>
                      <a:pt x="34" y="58"/>
                      <a:pt x="36" y="59"/>
                    </a:cubicBezTo>
                    <a:cubicBezTo>
                      <a:pt x="39" y="64"/>
                      <a:pt x="39" y="64"/>
                      <a:pt x="39" y="64"/>
                    </a:cubicBezTo>
                    <a:cubicBezTo>
                      <a:pt x="41" y="65"/>
                      <a:pt x="43" y="68"/>
                      <a:pt x="45" y="69"/>
                    </a:cubicBezTo>
                    <a:cubicBezTo>
                      <a:pt x="49" y="73"/>
                      <a:pt x="49" y="73"/>
                      <a:pt x="49" y="73"/>
                    </a:cubicBezTo>
                    <a:cubicBezTo>
                      <a:pt x="50" y="74"/>
                      <a:pt x="50" y="77"/>
                      <a:pt x="49" y="79"/>
                    </a:cubicBezTo>
                    <a:cubicBezTo>
                      <a:pt x="46" y="83"/>
                      <a:pt x="46" y="83"/>
                      <a:pt x="46" y="83"/>
                    </a:cubicBezTo>
                    <a:cubicBezTo>
                      <a:pt x="45" y="85"/>
                      <a:pt x="42" y="86"/>
                      <a:pt x="40" y="85"/>
                    </a:cubicBezTo>
                    <a:cubicBezTo>
                      <a:pt x="36" y="82"/>
                      <a:pt x="36" y="82"/>
                      <a:pt x="36" y="82"/>
                    </a:cubicBezTo>
                    <a:cubicBezTo>
                      <a:pt x="34" y="81"/>
                      <a:pt x="31" y="80"/>
                      <a:pt x="28" y="79"/>
                    </a:cubicBezTo>
                    <a:cubicBezTo>
                      <a:pt x="23" y="78"/>
                      <a:pt x="23" y="78"/>
                      <a:pt x="23" y="78"/>
                    </a:cubicBezTo>
                    <a:cubicBezTo>
                      <a:pt x="21" y="77"/>
                      <a:pt x="19" y="78"/>
                      <a:pt x="18" y="80"/>
                    </a:cubicBezTo>
                    <a:cubicBezTo>
                      <a:pt x="15" y="85"/>
                      <a:pt x="15" y="85"/>
                      <a:pt x="15" y="85"/>
                    </a:cubicBezTo>
                    <a:cubicBezTo>
                      <a:pt x="14" y="87"/>
                      <a:pt x="15" y="90"/>
                      <a:pt x="16" y="91"/>
                    </a:cubicBezTo>
                    <a:cubicBezTo>
                      <a:pt x="21" y="94"/>
                      <a:pt x="21" y="94"/>
                      <a:pt x="21" y="94"/>
                    </a:cubicBezTo>
                    <a:cubicBezTo>
                      <a:pt x="23" y="96"/>
                      <a:pt x="26" y="98"/>
                      <a:pt x="27" y="99"/>
                    </a:cubicBezTo>
                    <a:cubicBezTo>
                      <a:pt x="32" y="101"/>
                      <a:pt x="32" y="101"/>
                      <a:pt x="32" y="101"/>
                    </a:cubicBezTo>
                    <a:cubicBezTo>
                      <a:pt x="34" y="102"/>
                      <a:pt x="35" y="105"/>
                      <a:pt x="34" y="107"/>
                    </a:cubicBezTo>
                    <a:cubicBezTo>
                      <a:pt x="32" y="112"/>
                      <a:pt x="32" y="112"/>
                      <a:pt x="32" y="112"/>
                    </a:cubicBezTo>
                    <a:cubicBezTo>
                      <a:pt x="32" y="114"/>
                      <a:pt x="29" y="115"/>
                      <a:pt x="27" y="115"/>
                    </a:cubicBezTo>
                    <a:cubicBezTo>
                      <a:pt x="22" y="114"/>
                      <a:pt x="22" y="114"/>
                      <a:pt x="22" y="114"/>
                    </a:cubicBezTo>
                    <a:cubicBezTo>
                      <a:pt x="20" y="113"/>
                      <a:pt x="16" y="113"/>
                      <a:pt x="14" y="112"/>
                    </a:cubicBezTo>
                    <a:cubicBezTo>
                      <a:pt x="9" y="112"/>
                      <a:pt x="9" y="112"/>
                      <a:pt x="9" y="112"/>
                    </a:cubicBezTo>
                    <a:cubicBezTo>
                      <a:pt x="7" y="112"/>
                      <a:pt x="5" y="114"/>
                      <a:pt x="4" y="116"/>
                    </a:cubicBezTo>
                    <a:cubicBezTo>
                      <a:pt x="3" y="121"/>
                      <a:pt x="3" y="121"/>
                      <a:pt x="3" y="121"/>
                    </a:cubicBezTo>
                    <a:cubicBezTo>
                      <a:pt x="2" y="124"/>
                      <a:pt x="4" y="126"/>
                      <a:pt x="6" y="127"/>
                    </a:cubicBezTo>
                    <a:cubicBezTo>
                      <a:pt x="11" y="129"/>
                      <a:pt x="11" y="129"/>
                      <a:pt x="11" y="129"/>
                    </a:cubicBezTo>
                    <a:cubicBezTo>
                      <a:pt x="13" y="130"/>
                      <a:pt x="16" y="131"/>
                      <a:pt x="18" y="131"/>
                    </a:cubicBezTo>
                    <a:cubicBezTo>
                      <a:pt x="23" y="133"/>
                      <a:pt x="23" y="133"/>
                      <a:pt x="23" y="133"/>
                    </a:cubicBezTo>
                    <a:cubicBezTo>
                      <a:pt x="25" y="133"/>
                      <a:pt x="27" y="135"/>
                      <a:pt x="27" y="137"/>
                    </a:cubicBezTo>
                    <a:cubicBezTo>
                      <a:pt x="26" y="143"/>
                      <a:pt x="26" y="143"/>
                      <a:pt x="26" y="143"/>
                    </a:cubicBezTo>
                    <a:cubicBezTo>
                      <a:pt x="26" y="145"/>
                      <a:pt x="24" y="147"/>
                      <a:pt x="22" y="147"/>
                    </a:cubicBezTo>
                    <a:cubicBezTo>
                      <a:pt x="17" y="147"/>
                      <a:pt x="17" y="147"/>
                      <a:pt x="17" y="147"/>
                    </a:cubicBezTo>
                    <a:cubicBezTo>
                      <a:pt x="15" y="147"/>
                      <a:pt x="11" y="148"/>
                      <a:pt x="9" y="148"/>
                    </a:cubicBezTo>
                    <a:cubicBezTo>
                      <a:pt x="4" y="149"/>
                      <a:pt x="4" y="149"/>
                      <a:pt x="4" y="149"/>
                    </a:cubicBezTo>
                    <a:cubicBezTo>
                      <a:pt x="1" y="150"/>
                      <a:pt x="0" y="152"/>
                      <a:pt x="0" y="154"/>
                    </a:cubicBezTo>
                    <a:cubicBezTo>
                      <a:pt x="0" y="159"/>
                      <a:pt x="0" y="159"/>
                      <a:pt x="0" y="159"/>
                    </a:cubicBezTo>
                    <a:cubicBezTo>
                      <a:pt x="0" y="162"/>
                      <a:pt x="2" y="164"/>
                      <a:pt x="4" y="164"/>
                    </a:cubicBezTo>
                    <a:cubicBezTo>
                      <a:pt x="9" y="165"/>
                      <a:pt x="9" y="165"/>
                      <a:pt x="9" y="165"/>
                    </a:cubicBezTo>
                    <a:cubicBezTo>
                      <a:pt x="12" y="165"/>
                      <a:pt x="15" y="165"/>
                      <a:pt x="17" y="165"/>
                    </a:cubicBezTo>
                    <a:cubicBezTo>
                      <a:pt x="22" y="165"/>
                      <a:pt x="22" y="165"/>
                      <a:pt x="22" y="165"/>
                    </a:cubicBezTo>
                    <a:cubicBezTo>
                      <a:pt x="25" y="165"/>
                      <a:pt x="27" y="167"/>
                      <a:pt x="27" y="169"/>
                    </a:cubicBezTo>
                    <a:cubicBezTo>
                      <a:pt x="28" y="174"/>
                      <a:pt x="28" y="174"/>
                      <a:pt x="28" y="174"/>
                    </a:cubicBezTo>
                    <a:cubicBezTo>
                      <a:pt x="28" y="177"/>
                      <a:pt x="27" y="179"/>
                      <a:pt x="25" y="179"/>
                    </a:cubicBezTo>
                    <a:cubicBezTo>
                      <a:pt x="20" y="181"/>
                      <a:pt x="20" y="181"/>
                      <a:pt x="20" y="181"/>
                    </a:cubicBezTo>
                    <a:cubicBezTo>
                      <a:pt x="18" y="181"/>
                      <a:pt x="14" y="183"/>
                      <a:pt x="12" y="184"/>
                    </a:cubicBezTo>
                    <a:cubicBezTo>
                      <a:pt x="8" y="186"/>
                      <a:pt x="8" y="186"/>
                      <a:pt x="8" y="186"/>
                    </a:cubicBezTo>
                    <a:cubicBezTo>
                      <a:pt x="6" y="187"/>
                      <a:pt x="4" y="190"/>
                      <a:pt x="5" y="192"/>
                    </a:cubicBezTo>
                    <a:cubicBezTo>
                      <a:pt x="7" y="197"/>
                      <a:pt x="7" y="197"/>
                      <a:pt x="7" y="197"/>
                    </a:cubicBezTo>
                    <a:cubicBezTo>
                      <a:pt x="7" y="199"/>
                      <a:pt x="10" y="201"/>
                      <a:pt x="12" y="201"/>
                    </a:cubicBezTo>
                    <a:cubicBezTo>
                      <a:pt x="17" y="200"/>
                      <a:pt x="17" y="200"/>
                      <a:pt x="17" y="200"/>
                    </a:cubicBezTo>
                    <a:cubicBezTo>
                      <a:pt x="19" y="200"/>
                      <a:pt x="23" y="199"/>
                      <a:pt x="25" y="198"/>
                    </a:cubicBezTo>
                    <a:cubicBezTo>
                      <a:pt x="30" y="197"/>
                      <a:pt x="30" y="197"/>
                      <a:pt x="30" y="197"/>
                    </a:cubicBezTo>
                    <a:cubicBezTo>
                      <a:pt x="32" y="196"/>
                      <a:pt x="34" y="198"/>
                      <a:pt x="35" y="200"/>
                    </a:cubicBezTo>
                    <a:cubicBezTo>
                      <a:pt x="37" y="205"/>
                      <a:pt x="37" y="205"/>
                      <a:pt x="37" y="205"/>
                    </a:cubicBezTo>
                    <a:cubicBezTo>
                      <a:pt x="38" y="207"/>
                      <a:pt x="37" y="209"/>
                      <a:pt x="36" y="210"/>
                    </a:cubicBezTo>
                    <a:cubicBezTo>
                      <a:pt x="31" y="213"/>
                      <a:pt x="31" y="213"/>
                      <a:pt x="31" y="213"/>
                    </a:cubicBezTo>
                    <a:cubicBezTo>
                      <a:pt x="29" y="214"/>
                      <a:pt x="26" y="216"/>
                      <a:pt x="25" y="218"/>
                    </a:cubicBezTo>
                    <a:cubicBezTo>
                      <a:pt x="21" y="221"/>
                      <a:pt x="21" y="221"/>
                      <a:pt x="21" y="221"/>
                    </a:cubicBezTo>
                    <a:cubicBezTo>
                      <a:pt x="19" y="222"/>
                      <a:pt x="18" y="225"/>
                      <a:pt x="20" y="227"/>
                    </a:cubicBezTo>
                    <a:cubicBezTo>
                      <a:pt x="22" y="232"/>
                      <a:pt x="22" y="232"/>
                      <a:pt x="22" y="232"/>
                    </a:cubicBezTo>
                    <a:cubicBezTo>
                      <a:pt x="24" y="234"/>
                      <a:pt x="26" y="235"/>
                      <a:pt x="28" y="234"/>
                    </a:cubicBezTo>
                    <a:cubicBezTo>
                      <a:pt x="33" y="232"/>
                      <a:pt x="33" y="232"/>
                      <a:pt x="33" y="232"/>
                    </a:cubicBezTo>
                    <a:cubicBezTo>
                      <a:pt x="35" y="231"/>
                      <a:pt x="39" y="230"/>
                      <a:pt x="40" y="229"/>
                    </a:cubicBezTo>
                    <a:cubicBezTo>
                      <a:pt x="45" y="226"/>
                      <a:pt x="45" y="226"/>
                      <a:pt x="45" y="226"/>
                    </a:cubicBezTo>
                    <a:cubicBezTo>
                      <a:pt x="47" y="225"/>
                      <a:pt x="49" y="225"/>
                      <a:pt x="51" y="227"/>
                    </a:cubicBezTo>
                    <a:cubicBezTo>
                      <a:pt x="54" y="231"/>
                      <a:pt x="54" y="231"/>
                      <a:pt x="54" y="231"/>
                    </a:cubicBezTo>
                    <a:cubicBezTo>
                      <a:pt x="55" y="233"/>
                      <a:pt x="55" y="236"/>
                      <a:pt x="54" y="237"/>
                    </a:cubicBezTo>
                    <a:cubicBezTo>
                      <a:pt x="50" y="241"/>
                      <a:pt x="50" y="241"/>
                      <a:pt x="50" y="241"/>
                    </a:cubicBezTo>
                    <a:cubicBezTo>
                      <a:pt x="49" y="243"/>
                      <a:pt x="46" y="245"/>
                      <a:pt x="45" y="247"/>
                    </a:cubicBezTo>
                    <a:cubicBezTo>
                      <a:pt x="42" y="252"/>
                      <a:pt x="42" y="252"/>
                      <a:pt x="42" y="252"/>
                    </a:cubicBezTo>
                    <a:cubicBezTo>
                      <a:pt x="41" y="253"/>
                      <a:pt x="41" y="256"/>
                      <a:pt x="42" y="258"/>
                    </a:cubicBezTo>
                    <a:cubicBezTo>
                      <a:pt x="46" y="262"/>
                      <a:pt x="46" y="262"/>
                      <a:pt x="46" y="262"/>
                    </a:cubicBezTo>
                    <a:cubicBezTo>
                      <a:pt x="48" y="263"/>
                      <a:pt x="51" y="263"/>
                      <a:pt x="52" y="262"/>
                    </a:cubicBezTo>
                    <a:cubicBezTo>
                      <a:pt x="57" y="259"/>
                      <a:pt x="57" y="259"/>
                      <a:pt x="57" y="259"/>
                    </a:cubicBezTo>
                    <a:cubicBezTo>
                      <a:pt x="59" y="258"/>
                      <a:pt x="61" y="256"/>
                      <a:pt x="63" y="254"/>
                    </a:cubicBezTo>
                    <a:cubicBezTo>
                      <a:pt x="67" y="250"/>
                      <a:pt x="67" y="250"/>
                      <a:pt x="67" y="250"/>
                    </a:cubicBezTo>
                    <a:cubicBezTo>
                      <a:pt x="68" y="249"/>
                      <a:pt x="71" y="249"/>
                      <a:pt x="73" y="250"/>
                    </a:cubicBezTo>
                    <a:cubicBezTo>
                      <a:pt x="77" y="253"/>
                      <a:pt x="77" y="253"/>
                      <a:pt x="77" y="253"/>
                    </a:cubicBezTo>
                    <a:cubicBezTo>
                      <a:pt x="79" y="255"/>
                      <a:pt x="79" y="257"/>
                      <a:pt x="78" y="259"/>
                    </a:cubicBezTo>
                    <a:cubicBezTo>
                      <a:pt x="75" y="264"/>
                      <a:pt x="75" y="264"/>
                      <a:pt x="75" y="264"/>
                    </a:cubicBezTo>
                    <a:cubicBezTo>
                      <a:pt x="74" y="265"/>
                      <a:pt x="73" y="269"/>
                      <a:pt x="72" y="271"/>
                    </a:cubicBezTo>
                    <a:cubicBezTo>
                      <a:pt x="70" y="276"/>
                      <a:pt x="70" y="276"/>
                      <a:pt x="70" y="276"/>
                    </a:cubicBezTo>
                    <a:cubicBezTo>
                      <a:pt x="69" y="278"/>
                      <a:pt x="70" y="281"/>
                      <a:pt x="72" y="282"/>
                    </a:cubicBezTo>
                    <a:cubicBezTo>
                      <a:pt x="77" y="284"/>
                      <a:pt x="77" y="284"/>
                      <a:pt x="77" y="284"/>
                    </a:cubicBezTo>
                    <a:cubicBezTo>
                      <a:pt x="79" y="286"/>
                      <a:pt x="82" y="285"/>
                      <a:pt x="83" y="283"/>
                    </a:cubicBezTo>
                    <a:cubicBezTo>
                      <a:pt x="87" y="279"/>
                      <a:pt x="87" y="279"/>
                      <a:pt x="87" y="279"/>
                    </a:cubicBezTo>
                    <a:cubicBezTo>
                      <a:pt x="88" y="278"/>
                      <a:pt x="90" y="275"/>
                      <a:pt x="91" y="273"/>
                    </a:cubicBezTo>
                    <a:cubicBezTo>
                      <a:pt x="94" y="269"/>
                      <a:pt x="94" y="269"/>
                      <a:pt x="94" y="269"/>
                    </a:cubicBezTo>
                    <a:cubicBezTo>
                      <a:pt x="95" y="267"/>
                      <a:pt x="97" y="266"/>
                      <a:pt x="99" y="267"/>
                    </a:cubicBezTo>
                    <a:cubicBezTo>
                      <a:pt x="104" y="269"/>
                      <a:pt x="104" y="269"/>
                      <a:pt x="104" y="269"/>
                    </a:cubicBezTo>
                    <a:cubicBezTo>
                      <a:pt x="106" y="270"/>
                      <a:pt x="108" y="272"/>
                      <a:pt x="107" y="274"/>
                    </a:cubicBezTo>
                    <a:cubicBezTo>
                      <a:pt x="106" y="279"/>
                      <a:pt x="106" y="279"/>
                      <a:pt x="106" y="279"/>
                    </a:cubicBezTo>
                    <a:cubicBezTo>
                      <a:pt x="105" y="281"/>
                      <a:pt x="104" y="285"/>
                      <a:pt x="104" y="287"/>
                    </a:cubicBezTo>
                    <a:cubicBezTo>
                      <a:pt x="104" y="292"/>
                      <a:pt x="104" y="292"/>
                      <a:pt x="104" y="292"/>
                    </a:cubicBezTo>
                    <a:cubicBezTo>
                      <a:pt x="103" y="295"/>
                      <a:pt x="105" y="297"/>
                      <a:pt x="107" y="297"/>
                    </a:cubicBezTo>
                    <a:cubicBezTo>
                      <a:pt x="112" y="299"/>
                      <a:pt x="112" y="299"/>
                      <a:pt x="112" y="299"/>
                    </a:cubicBezTo>
                    <a:cubicBezTo>
                      <a:pt x="114" y="300"/>
                      <a:pt x="117" y="298"/>
                      <a:pt x="118" y="297"/>
                    </a:cubicBezTo>
                    <a:cubicBezTo>
                      <a:pt x="120" y="292"/>
                      <a:pt x="120" y="292"/>
                      <a:pt x="120" y="292"/>
                    </a:cubicBezTo>
                    <a:cubicBezTo>
                      <a:pt x="121" y="290"/>
                      <a:pt x="123" y="286"/>
                      <a:pt x="123" y="284"/>
                    </a:cubicBezTo>
                    <a:cubicBezTo>
                      <a:pt x="125" y="279"/>
                      <a:pt x="125" y="279"/>
                      <a:pt x="125" y="279"/>
                    </a:cubicBezTo>
                    <a:cubicBezTo>
                      <a:pt x="125" y="277"/>
                      <a:pt x="128" y="276"/>
                      <a:pt x="130" y="276"/>
                    </a:cubicBezTo>
                    <a:cubicBezTo>
                      <a:pt x="130" y="276"/>
                      <a:pt x="130" y="276"/>
                      <a:pt x="132" y="277"/>
                    </a:cubicBezTo>
                    <a:cubicBezTo>
                      <a:pt x="135" y="277"/>
                      <a:pt x="135" y="277"/>
                      <a:pt x="135" y="277"/>
                    </a:cubicBezTo>
                    <a:cubicBezTo>
                      <a:pt x="137" y="277"/>
                      <a:pt x="139" y="279"/>
                      <a:pt x="139" y="282"/>
                    </a:cubicBezTo>
                    <a:cubicBezTo>
                      <a:pt x="139" y="287"/>
                      <a:pt x="139" y="287"/>
                      <a:pt x="139" y="287"/>
                    </a:cubicBezTo>
                    <a:cubicBezTo>
                      <a:pt x="139" y="289"/>
                      <a:pt x="139" y="293"/>
                      <a:pt x="139" y="295"/>
                    </a:cubicBezTo>
                    <a:cubicBezTo>
                      <a:pt x="140" y="300"/>
                      <a:pt x="140" y="300"/>
                      <a:pt x="140" y="300"/>
                    </a:cubicBezTo>
                    <a:cubicBezTo>
                      <a:pt x="140" y="302"/>
                      <a:pt x="142" y="304"/>
                      <a:pt x="145" y="304"/>
                    </a:cubicBezTo>
                    <a:cubicBezTo>
                      <a:pt x="150" y="304"/>
                      <a:pt x="150" y="304"/>
                      <a:pt x="150" y="304"/>
                    </a:cubicBezTo>
                    <a:cubicBezTo>
                      <a:pt x="152" y="304"/>
                      <a:pt x="154" y="303"/>
                      <a:pt x="155" y="300"/>
                    </a:cubicBezTo>
                    <a:cubicBezTo>
                      <a:pt x="156" y="295"/>
                      <a:pt x="156" y="295"/>
                      <a:pt x="156" y="295"/>
                    </a:cubicBezTo>
                    <a:cubicBezTo>
                      <a:pt x="157" y="293"/>
                      <a:pt x="157" y="290"/>
                      <a:pt x="157" y="287"/>
                    </a:cubicBezTo>
                    <a:cubicBezTo>
                      <a:pt x="157" y="282"/>
                      <a:pt x="157" y="282"/>
                      <a:pt x="157" y="282"/>
                    </a:cubicBezTo>
                    <a:cubicBezTo>
                      <a:pt x="157" y="280"/>
                      <a:pt x="159" y="278"/>
                      <a:pt x="161" y="278"/>
                    </a:cubicBezTo>
                    <a:cubicBezTo>
                      <a:pt x="167" y="277"/>
                      <a:pt x="167" y="277"/>
                      <a:pt x="167" y="277"/>
                    </a:cubicBezTo>
                    <a:cubicBezTo>
                      <a:pt x="169" y="277"/>
                      <a:pt x="171" y="279"/>
                      <a:pt x="172" y="281"/>
                    </a:cubicBezTo>
                    <a:cubicBezTo>
                      <a:pt x="173" y="286"/>
                      <a:pt x="173" y="286"/>
                      <a:pt x="173" y="286"/>
                    </a:cubicBezTo>
                    <a:cubicBezTo>
                      <a:pt x="173" y="288"/>
                      <a:pt x="174" y="291"/>
                      <a:pt x="175" y="293"/>
                    </a:cubicBezTo>
                    <a:cubicBezTo>
                      <a:pt x="177" y="298"/>
                      <a:pt x="177" y="298"/>
                      <a:pt x="177" y="298"/>
                    </a:cubicBezTo>
                    <a:cubicBezTo>
                      <a:pt x="178" y="300"/>
                      <a:pt x="181" y="302"/>
                      <a:pt x="183" y="301"/>
                    </a:cubicBezTo>
                    <a:cubicBezTo>
                      <a:pt x="188" y="300"/>
                      <a:pt x="188" y="300"/>
                      <a:pt x="188" y="300"/>
                    </a:cubicBezTo>
                    <a:cubicBezTo>
                      <a:pt x="190" y="299"/>
                      <a:pt x="192" y="297"/>
                      <a:pt x="192" y="295"/>
                    </a:cubicBezTo>
                    <a:cubicBezTo>
                      <a:pt x="192" y="290"/>
                      <a:pt x="192" y="290"/>
                      <a:pt x="192" y="290"/>
                    </a:cubicBezTo>
                    <a:cubicBezTo>
                      <a:pt x="192" y="288"/>
                      <a:pt x="191" y="284"/>
                      <a:pt x="191" y="282"/>
                    </a:cubicBezTo>
                    <a:cubicBezTo>
                      <a:pt x="189" y="277"/>
                      <a:pt x="189" y="277"/>
                      <a:pt x="189" y="277"/>
                    </a:cubicBezTo>
                    <a:cubicBezTo>
                      <a:pt x="189" y="275"/>
                      <a:pt x="190" y="272"/>
                      <a:pt x="192" y="272"/>
                    </a:cubicBezTo>
                    <a:cubicBezTo>
                      <a:pt x="197" y="270"/>
                      <a:pt x="197" y="270"/>
                      <a:pt x="197" y="270"/>
                    </a:cubicBezTo>
                    <a:cubicBezTo>
                      <a:pt x="199" y="269"/>
                      <a:pt x="202" y="270"/>
                      <a:pt x="203" y="272"/>
                    </a:cubicBezTo>
                    <a:cubicBezTo>
                      <a:pt x="205" y="277"/>
                      <a:pt x="205" y="277"/>
                      <a:pt x="205" y="277"/>
                    </a:cubicBezTo>
                    <a:cubicBezTo>
                      <a:pt x="206" y="278"/>
                      <a:pt x="208" y="281"/>
                      <a:pt x="210" y="283"/>
                    </a:cubicBezTo>
                    <a:cubicBezTo>
                      <a:pt x="213" y="288"/>
                      <a:pt x="213" y="288"/>
                      <a:pt x="213" y="288"/>
                    </a:cubicBezTo>
                    <a:cubicBezTo>
                      <a:pt x="214" y="289"/>
                      <a:pt x="217" y="290"/>
                      <a:pt x="219" y="289"/>
                    </a:cubicBezTo>
                    <a:cubicBezTo>
                      <a:pt x="224" y="286"/>
                      <a:pt x="224" y="286"/>
                      <a:pt x="224" y="286"/>
                    </a:cubicBezTo>
                    <a:cubicBezTo>
                      <a:pt x="226" y="285"/>
                      <a:pt x="227" y="283"/>
                      <a:pt x="226" y="281"/>
                    </a:cubicBezTo>
                    <a:cubicBezTo>
                      <a:pt x="225" y="276"/>
                      <a:pt x="225" y="276"/>
                      <a:pt x="225" y="276"/>
                    </a:cubicBezTo>
                    <a:cubicBezTo>
                      <a:pt x="224" y="273"/>
                      <a:pt x="223" y="270"/>
                      <a:pt x="222" y="268"/>
                    </a:cubicBezTo>
                    <a:cubicBezTo>
                      <a:pt x="219" y="264"/>
                      <a:pt x="219" y="264"/>
                      <a:pt x="219" y="264"/>
                    </a:cubicBezTo>
                    <a:cubicBezTo>
                      <a:pt x="218" y="262"/>
                      <a:pt x="219" y="259"/>
                      <a:pt x="221" y="258"/>
                    </a:cubicBezTo>
                    <a:cubicBezTo>
                      <a:pt x="225" y="255"/>
                      <a:pt x="225" y="255"/>
                      <a:pt x="225" y="255"/>
                    </a:cubicBezTo>
                    <a:cubicBezTo>
                      <a:pt x="227" y="254"/>
                      <a:pt x="230" y="254"/>
                      <a:pt x="231" y="255"/>
                    </a:cubicBezTo>
                    <a:cubicBezTo>
                      <a:pt x="235" y="259"/>
                      <a:pt x="235" y="259"/>
                      <a:pt x="235" y="259"/>
                    </a:cubicBezTo>
                    <a:cubicBezTo>
                      <a:pt x="236" y="261"/>
                      <a:pt x="239" y="263"/>
                      <a:pt x="240" y="265"/>
                    </a:cubicBezTo>
                    <a:cubicBezTo>
                      <a:pt x="245" y="268"/>
                      <a:pt x="245" y="268"/>
                      <a:pt x="245" y="268"/>
                    </a:cubicBezTo>
                    <a:cubicBezTo>
                      <a:pt x="246" y="270"/>
                      <a:pt x="249" y="269"/>
                      <a:pt x="251" y="268"/>
                    </a:cubicBezTo>
                    <a:cubicBezTo>
                      <a:pt x="255" y="264"/>
                      <a:pt x="255" y="264"/>
                      <a:pt x="255" y="264"/>
                    </a:cubicBezTo>
                    <a:cubicBezTo>
                      <a:pt x="257" y="263"/>
                      <a:pt x="257" y="260"/>
                      <a:pt x="256" y="258"/>
                    </a:cubicBezTo>
                    <a:cubicBezTo>
                      <a:pt x="253" y="254"/>
                      <a:pt x="253" y="254"/>
                      <a:pt x="253" y="254"/>
                    </a:cubicBezTo>
                    <a:cubicBezTo>
                      <a:pt x="252" y="252"/>
                      <a:pt x="250" y="249"/>
                      <a:pt x="248" y="247"/>
                    </a:cubicBezTo>
                    <a:cubicBezTo>
                      <a:pt x="245" y="243"/>
                      <a:pt x="245" y="243"/>
                      <a:pt x="245" y="243"/>
                    </a:cubicBezTo>
                    <a:cubicBezTo>
                      <a:pt x="243" y="242"/>
                      <a:pt x="244" y="239"/>
                      <a:pt x="245" y="237"/>
                    </a:cubicBezTo>
                    <a:cubicBezTo>
                      <a:pt x="249" y="233"/>
                      <a:pt x="249" y="233"/>
                      <a:pt x="249" y="233"/>
                    </a:cubicBezTo>
                    <a:cubicBezTo>
                      <a:pt x="250" y="232"/>
                      <a:pt x="253" y="231"/>
                      <a:pt x="254" y="233"/>
                    </a:cubicBezTo>
                    <a:cubicBezTo>
                      <a:pt x="259" y="235"/>
                      <a:pt x="259" y="235"/>
                      <a:pt x="259" y="235"/>
                    </a:cubicBezTo>
                    <a:cubicBezTo>
                      <a:pt x="261" y="237"/>
                      <a:pt x="264" y="238"/>
                      <a:pt x="266" y="239"/>
                    </a:cubicBezTo>
                    <a:cubicBezTo>
                      <a:pt x="271" y="241"/>
                      <a:pt x="271" y="241"/>
                      <a:pt x="271" y="241"/>
                    </a:cubicBezTo>
                    <a:cubicBezTo>
                      <a:pt x="273" y="242"/>
                      <a:pt x="275" y="242"/>
                      <a:pt x="277" y="240"/>
                    </a:cubicBezTo>
                    <a:cubicBezTo>
                      <a:pt x="280" y="235"/>
                      <a:pt x="280" y="235"/>
                      <a:pt x="280" y="235"/>
                    </a:cubicBezTo>
                    <a:cubicBezTo>
                      <a:pt x="281" y="233"/>
                      <a:pt x="281" y="231"/>
                      <a:pt x="279" y="229"/>
                    </a:cubicBezTo>
                    <a:cubicBezTo>
                      <a:pt x="275" y="225"/>
                      <a:pt x="275" y="225"/>
                      <a:pt x="275" y="225"/>
                    </a:cubicBezTo>
                    <a:cubicBezTo>
                      <a:pt x="274" y="224"/>
                      <a:pt x="271" y="222"/>
                      <a:pt x="269" y="220"/>
                    </a:cubicBezTo>
                    <a:cubicBezTo>
                      <a:pt x="265" y="217"/>
                      <a:pt x="265" y="217"/>
                      <a:pt x="265" y="217"/>
                    </a:cubicBezTo>
                    <a:cubicBezTo>
                      <a:pt x="263" y="216"/>
                      <a:pt x="262" y="214"/>
                      <a:pt x="263" y="212"/>
                    </a:cubicBezTo>
                    <a:cubicBezTo>
                      <a:pt x="266" y="207"/>
                      <a:pt x="266" y="207"/>
                      <a:pt x="266" y="207"/>
                    </a:cubicBezTo>
                    <a:cubicBezTo>
                      <a:pt x="267" y="205"/>
                      <a:pt x="269" y="204"/>
                      <a:pt x="271" y="205"/>
                    </a:cubicBezTo>
                    <a:cubicBezTo>
                      <a:pt x="276" y="206"/>
                      <a:pt x="276" y="206"/>
                      <a:pt x="276" y="206"/>
                    </a:cubicBezTo>
                    <a:cubicBezTo>
                      <a:pt x="278" y="207"/>
                      <a:pt x="282" y="208"/>
                      <a:pt x="284" y="208"/>
                    </a:cubicBezTo>
                    <a:cubicBezTo>
                      <a:pt x="289" y="209"/>
                      <a:pt x="289" y="209"/>
                      <a:pt x="289" y="209"/>
                    </a:cubicBezTo>
                    <a:cubicBezTo>
                      <a:pt x="291" y="210"/>
                      <a:pt x="294" y="208"/>
                      <a:pt x="295" y="206"/>
                    </a:cubicBezTo>
                    <a:cubicBezTo>
                      <a:pt x="296" y="201"/>
                      <a:pt x="296" y="201"/>
                      <a:pt x="296" y="201"/>
                    </a:cubicBezTo>
                    <a:cubicBezTo>
                      <a:pt x="297" y="199"/>
                      <a:pt x="296" y="196"/>
                      <a:pt x="294" y="195"/>
                    </a:cubicBezTo>
                    <a:cubicBezTo>
                      <a:pt x="290" y="192"/>
                      <a:pt x="290" y="192"/>
                      <a:pt x="290" y="192"/>
                    </a:cubicBezTo>
                    <a:cubicBezTo>
                      <a:pt x="288" y="191"/>
                      <a:pt x="284" y="190"/>
                      <a:pt x="282" y="189"/>
                    </a:cubicBezTo>
                    <a:cubicBezTo>
                      <a:pt x="278" y="187"/>
                      <a:pt x="278" y="187"/>
                      <a:pt x="278" y="187"/>
                    </a:cubicBezTo>
                    <a:cubicBezTo>
                      <a:pt x="275" y="187"/>
                      <a:pt x="274" y="184"/>
                      <a:pt x="275" y="182"/>
                    </a:cubicBezTo>
                    <a:cubicBezTo>
                      <a:pt x="276" y="177"/>
                      <a:pt x="276" y="177"/>
                      <a:pt x="276" y="177"/>
                    </a:cubicBezTo>
                    <a:cubicBezTo>
                      <a:pt x="276" y="175"/>
                      <a:pt x="278" y="173"/>
                      <a:pt x="281" y="173"/>
                    </a:cubicBezTo>
                    <a:cubicBezTo>
                      <a:pt x="286" y="174"/>
                      <a:pt x="286" y="174"/>
                      <a:pt x="286" y="174"/>
                    </a:cubicBezTo>
                    <a:cubicBezTo>
                      <a:pt x="288" y="174"/>
                      <a:pt x="292" y="174"/>
                      <a:pt x="294" y="174"/>
                    </a:cubicBezTo>
                    <a:cubicBezTo>
                      <a:pt x="299" y="173"/>
                      <a:pt x="299" y="173"/>
                      <a:pt x="299" y="173"/>
                    </a:cubicBezTo>
                    <a:cubicBezTo>
                      <a:pt x="301" y="173"/>
                      <a:pt x="303" y="171"/>
                      <a:pt x="304" y="169"/>
                    </a:cubicBezTo>
                    <a:cubicBezTo>
                      <a:pt x="304" y="163"/>
                      <a:pt x="304" y="163"/>
                      <a:pt x="304" y="163"/>
                    </a:cubicBezTo>
                    <a:cubicBezTo>
                      <a:pt x="304" y="161"/>
                      <a:pt x="303" y="159"/>
                      <a:pt x="301" y="158"/>
                    </a:cubicBezTo>
                    <a:close/>
                    <a:moveTo>
                      <a:pt x="154" y="46"/>
                    </a:moveTo>
                    <a:cubicBezTo>
                      <a:pt x="149" y="78"/>
                      <a:pt x="149" y="78"/>
                      <a:pt x="149" y="78"/>
                    </a:cubicBezTo>
                    <a:cubicBezTo>
                      <a:pt x="152" y="80"/>
                      <a:pt x="155" y="82"/>
                      <a:pt x="156" y="84"/>
                    </a:cubicBezTo>
                    <a:cubicBezTo>
                      <a:pt x="158" y="88"/>
                      <a:pt x="159" y="90"/>
                      <a:pt x="160" y="92"/>
                    </a:cubicBezTo>
                    <a:cubicBezTo>
                      <a:pt x="161" y="95"/>
                      <a:pt x="161" y="99"/>
                      <a:pt x="159" y="102"/>
                    </a:cubicBezTo>
                    <a:cubicBezTo>
                      <a:pt x="159" y="102"/>
                      <a:pt x="158" y="103"/>
                      <a:pt x="157" y="104"/>
                    </a:cubicBezTo>
                    <a:cubicBezTo>
                      <a:pt x="158" y="105"/>
                      <a:pt x="158" y="106"/>
                      <a:pt x="158" y="106"/>
                    </a:cubicBezTo>
                    <a:cubicBezTo>
                      <a:pt x="160" y="110"/>
                      <a:pt x="160" y="114"/>
                      <a:pt x="158" y="117"/>
                    </a:cubicBezTo>
                    <a:cubicBezTo>
                      <a:pt x="157" y="119"/>
                      <a:pt x="155" y="120"/>
                      <a:pt x="152" y="121"/>
                    </a:cubicBezTo>
                    <a:cubicBezTo>
                      <a:pt x="152" y="122"/>
                      <a:pt x="152" y="123"/>
                      <a:pt x="151" y="124"/>
                    </a:cubicBezTo>
                    <a:cubicBezTo>
                      <a:pt x="149" y="127"/>
                      <a:pt x="146" y="129"/>
                      <a:pt x="142" y="129"/>
                    </a:cubicBezTo>
                    <a:cubicBezTo>
                      <a:pt x="141" y="129"/>
                      <a:pt x="140" y="128"/>
                      <a:pt x="138" y="128"/>
                    </a:cubicBezTo>
                    <a:cubicBezTo>
                      <a:pt x="137" y="129"/>
                      <a:pt x="134" y="130"/>
                      <a:pt x="132" y="129"/>
                    </a:cubicBezTo>
                    <a:cubicBezTo>
                      <a:pt x="128" y="129"/>
                      <a:pt x="125" y="127"/>
                      <a:pt x="124" y="124"/>
                    </a:cubicBezTo>
                    <a:cubicBezTo>
                      <a:pt x="123" y="124"/>
                      <a:pt x="123" y="124"/>
                      <a:pt x="123" y="124"/>
                    </a:cubicBezTo>
                    <a:cubicBezTo>
                      <a:pt x="123" y="123"/>
                      <a:pt x="123" y="123"/>
                      <a:pt x="123" y="123"/>
                    </a:cubicBezTo>
                    <a:cubicBezTo>
                      <a:pt x="123" y="123"/>
                      <a:pt x="121" y="119"/>
                      <a:pt x="119" y="114"/>
                    </a:cubicBezTo>
                    <a:cubicBezTo>
                      <a:pt x="118" y="115"/>
                      <a:pt x="117" y="116"/>
                      <a:pt x="115" y="116"/>
                    </a:cubicBezTo>
                    <a:cubicBezTo>
                      <a:pt x="114" y="117"/>
                      <a:pt x="108" y="119"/>
                      <a:pt x="104" y="118"/>
                    </a:cubicBezTo>
                    <a:cubicBezTo>
                      <a:pt x="102" y="118"/>
                      <a:pt x="100" y="118"/>
                      <a:pt x="98" y="117"/>
                    </a:cubicBezTo>
                    <a:cubicBezTo>
                      <a:pt x="94" y="114"/>
                      <a:pt x="91" y="109"/>
                      <a:pt x="91" y="104"/>
                    </a:cubicBezTo>
                    <a:cubicBezTo>
                      <a:pt x="65" y="91"/>
                      <a:pt x="65" y="91"/>
                      <a:pt x="65" y="91"/>
                    </a:cubicBezTo>
                    <a:cubicBezTo>
                      <a:pt x="85" y="63"/>
                      <a:pt x="118" y="45"/>
                      <a:pt x="154" y="46"/>
                    </a:cubicBezTo>
                    <a:close/>
                    <a:moveTo>
                      <a:pt x="67" y="216"/>
                    </a:moveTo>
                    <a:cubicBezTo>
                      <a:pt x="51" y="194"/>
                      <a:pt x="43" y="165"/>
                      <a:pt x="47" y="135"/>
                    </a:cubicBezTo>
                    <a:cubicBezTo>
                      <a:pt x="48" y="129"/>
                      <a:pt x="50" y="123"/>
                      <a:pt x="52" y="117"/>
                    </a:cubicBezTo>
                    <a:cubicBezTo>
                      <a:pt x="89" y="136"/>
                      <a:pt x="89" y="136"/>
                      <a:pt x="89" y="136"/>
                    </a:cubicBezTo>
                    <a:cubicBezTo>
                      <a:pt x="89" y="138"/>
                      <a:pt x="88" y="140"/>
                      <a:pt x="88" y="142"/>
                    </a:cubicBezTo>
                    <a:cubicBezTo>
                      <a:pt x="85" y="158"/>
                      <a:pt x="89" y="173"/>
                      <a:pt x="97" y="186"/>
                    </a:cubicBezTo>
                    <a:lnTo>
                      <a:pt x="67" y="216"/>
                    </a:lnTo>
                    <a:close/>
                    <a:moveTo>
                      <a:pt x="136" y="257"/>
                    </a:moveTo>
                    <a:cubicBezTo>
                      <a:pt x="118" y="254"/>
                      <a:pt x="102" y="247"/>
                      <a:pt x="88" y="237"/>
                    </a:cubicBezTo>
                    <a:cubicBezTo>
                      <a:pt x="118" y="207"/>
                      <a:pt x="118" y="207"/>
                      <a:pt x="118" y="207"/>
                    </a:cubicBezTo>
                    <a:cubicBezTo>
                      <a:pt x="125" y="212"/>
                      <a:pt x="133" y="215"/>
                      <a:pt x="142" y="216"/>
                    </a:cubicBezTo>
                    <a:cubicBezTo>
                      <a:pt x="151" y="218"/>
                      <a:pt x="159" y="217"/>
                      <a:pt x="168" y="215"/>
                    </a:cubicBezTo>
                    <a:cubicBezTo>
                      <a:pt x="187" y="252"/>
                      <a:pt x="187" y="252"/>
                      <a:pt x="187" y="252"/>
                    </a:cubicBezTo>
                    <a:cubicBezTo>
                      <a:pt x="171" y="258"/>
                      <a:pt x="153" y="259"/>
                      <a:pt x="136" y="257"/>
                    </a:cubicBezTo>
                    <a:close/>
                    <a:moveTo>
                      <a:pt x="177" y="92"/>
                    </a:moveTo>
                    <a:cubicBezTo>
                      <a:pt x="183" y="51"/>
                      <a:pt x="183" y="51"/>
                      <a:pt x="183" y="51"/>
                    </a:cubicBezTo>
                    <a:cubicBezTo>
                      <a:pt x="217" y="61"/>
                      <a:pt x="243" y="88"/>
                      <a:pt x="254" y="121"/>
                    </a:cubicBezTo>
                    <a:cubicBezTo>
                      <a:pt x="212" y="127"/>
                      <a:pt x="212" y="127"/>
                      <a:pt x="212" y="127"/>
                    </a:cubicBezTo>
                    <a:cubicBezTo>
                      <a:pt x="206" y="111"/>
                      <a:pt x="193" y="98"/>
                      <a:pt x="177" y="92"/>
                    </a:cubicBezTo>
                    <a:close/>
                    <a:moveTo>
                      <a:pt x="257" y="168"/>
                    </a:moveTo>
                    <a:cubicBezTo>
                      <a:pt x="252" y="198"/>
                      <a:pt x="236" y="223"/>
                      <a:pt x="213" y="239"/>
                    </a:cubicBezTo>
                    <a:cubicBezTo>
                      <a:pt x="194" y="202"/>
                      <a:pt x="194" y="202"/>
                      <a:pt x="194" y="202"/>
                    </a:cubicBezTo>
                    <a:cubicBezTo>
                      <a:pt x="206" y="192"/>
                      <a:pt x="214" y="178"/>
                      <a:pt x="216" y="162"/>
                    </a:cubicBezTo>
                    <a:cubicBezTo>
                      <a:pt x="217" y="160"/>
                      <a:pt x="217" y="158"/>
                      <a:pt x="217" y="157"/>
                    </a:cubicBezTo>
                    <a:cubicBezTo>
                      <a:pt x="258" y="150"/>
                      <a:pt x="258" y="150"/>
                      <a:pt x="258" y="150"/>
                    </a:cubicBezTo>
                    <a:cubicBezTo>
                      <a:pt x="258" y="156"/>
                      <a:pt x="258" y="162"/>
                      <a:pt x="257" y="168"/>
                    </a:cubicBezTo>
                    <a:close/>
                  </a:path>
                </a:pathLst>
              </a:custGeom>
              <a:solidFill>
                <a:srgbClr val="356377"/>
              </a:solidFill>
              <a:ln>
                <a:noFill/>
              </a:ln>
            </p:spPr>
            <p:txBody>
              <a:bodyPr vert="horz" wrap="square" lIns="68580" tIns="34290" rIns="68580" bIns="34290" numCol="1" anchor="t" anchorCtr="0" compatLnSpc="1">
                <a:prstTxWarp prst="textNoShape">
                  <a:avLst/>
                </a:prstTxWarp>
              </a:bodyPr>
              <a:lstStyle/>
              <a:p>
                <a:endParaRPr lang="en-US" sz="1013"/>
              </a:p>
            </p:txBody>
          </p:sp>
        </p:grpSp>
        <p:sp>
          <p:nvSpPr>
            <p:cNvPr id="40" name="Овал 1272">
              <a:extLst>
                <a:ext uri="{FF2B5EF4-FFF2-40B4-BE49-F238E27FC236}">
                  <a16:creationId xmlns:a16="http://schemas.microsoft.com/office/drawing/2014/main" id="{6C9D80B4-E92F-4621-9CCE-75AAE279223A}"/>
                </a:ext>
              </a:extLst>
            </p:cNvPr>
            <p:cNvSpPr/>
            <p:nvPr/>
          </p:nvSpPr>
          <p:spPr>
            <a:xfrm rot="10800000">
              <a:off x="3278160" y="3856750"/>
              <a:ext cx="2135669" cy="1941517"/>
            </a:xfrm>
            <a:prstGeom prst="ellipse">
              <a:avLst/>
            </a:prstGeom>
            <a:gradFill>
              <a:gsLst>
                <a:gs pos="0">
                  <a:schemeClr val="bg1">
                    <a:alpha val="0"/>
                  </a:schemeClr>
                </a:gs>
                <a:gs pos="100000">
                  <a:schemeClr val="bg1">
                    <a:alpha val="4200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013" dirty="0"/>
                <a:t> </a:t>
              </a:r>
            </a:p>
          </p:txBody>
        </p:sp>
      </p:grpSp>
      <p:sp>
        <p:nvSpPr>
          <p:cNvPr id="47" name="Oval 10">
            <a:extLst>
              <a:ext uri="{FF2B5EF4-FFF2-40B4-BE49-F238E27FC236}">
                <a16:creationId xmlns:a16="http://schemas.microsoft.com/office/drawing/2014/main" id="{0D7CB597-D99E-4DDF-8626-D34793229679}"/>
              </a:ext>
            </a:extLst>
          </p:cNvPr>
          <p:cNvSpPr/>
          <p:nvPr/>
        </p:nvSpPr>
        <p:spPr>
          <a:xfrm>
            <a:off x="589795" y="3252142"/>
            <a:ext cx="369675" cy="369675"/>
          </a:xfrm>
          <a:prstGeom prst="ellipse">
            <a:avLst/>
          </a:prstGeom>
          <a:solidFill>
            <a:schemeClr val="accent3"/>
          </a:solidFill>
          <a:ln w="38100" cmpd="thickThin">
            <a:solidFill>
              <a:schemeClr val="bg1"/>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13">
              <a:solidFill>
                <a:schemeClr val="tx1"/>
              </a:solidFill>
            </a:endParaRPr>
          </a:p>
        </p:txBody>
      </p:sp>
      <p:sp>
        <p:nvSpPr>
          <p:cNvPr id="48" name="Oval 11">
            <a:extLst>
              <a:ext uri="{FF2B5EF4-FFF2-40B4-BE49-F238E27FC236}">
                <a16:creationId xmlns:a16="http://schemas.microsoft.com/office/drawing/2014/main" id="{A1FF9CC3-D18C-4863-A6A7-29849A7BCDB8}"/>
              </a:ext>
            </a:extLst>
          </p:cNvPr>
          <p:cNvSpPr/>
          <p:nvPr/>
        </p:nvSpPr>
        <p:spPr>
          <a:xfrm>
            <a:off x="6888325" y="3252142"/>
            <a:ext cx="369675" cy="369675"/>
          </a:xfrm>
          <a:prstGeom prst="ellipse">
            <a:avLst/>
          </a:prstGeom>
          <a:solidFill>
            <a:schemeClr val="accent4"/>
          </a:solidFill>
          <a:ln w="38100" cmpd="thickThin">
            <a:solidFill>
              <a:schemeClr val="bg1"/>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13">
              <a:solidFill>
                <a:schemeClr val="tx1"/>
              </a:solidFill>
            </a:endParaRPr>
          </a:p>
        </p:txBody>
      </p:sp>
      <p:sp>
        <p:nvSpPr>
          <p:cNvPr id="49" name="Oval 12">
            <a:extLst>
              <a:ext uri="{FF2B5EF4-FFF2-40B4-BE49-F238E27FC236}">
                <a16:creationId xmlns:a16="http://schemas.microsoft.com/office/drawing/2014/main" id="{2DCAB10C-1DD0-4182-8E48-FB048ADA890E}"/>
              </a:ext>
            </a:extLst>
          </p:cNvPr>
          <p:cNvSpPr/>
          <p:nvPr/>
        </p:nvSpPr>
        <p:spPr>
          <a:xfrm>
            <a:off x="589795" y="1811161"/>
            <a:ext cx="369675" cy="369675"/>
          </a:xfrm>
          <a:prstGeom prst="ellipse">
            <a:avLst/>
          </a:prstGeom>
          <a:ln w="38100" cmpd="thickThin">
            <a:solidFill>
              <a:schemeClr val="bg1"/>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13">
              <a:solidFill>
                <a:schemeClr val="tx1"/>
              </a:solidFill>
            </a:endParaRPr>
          </a:p>
        </p:txBody>
      </p:sp>
      <p:sp>
        <p:nvSpPr>
          <p:cNvPr id="50" name="TextBox 13">
            <a:extLst>
              <a:ext uri="{FF2B5EF4-FFF2-40B4-BE49-F238E27FC236}">
                <a16:creationId xmlns:a16="http://schemas.microsoft.com/office/drawing/2014/main" id="{92344C7C-34AE-4426-8B9D-1548E1472940}"/>
              </a:ext>
            </a:extLst>
          </p:cNvPr>
          <p:cNvSpPr txBox="1"/>
          <p:nvPr/>
        </p:nvSpPr>
        <p:spPr>
          <a:xfrm>
            <a:off x="1227429" y="1933557"/>
            <a:ext cx="851643" cy="184666"/>
          </a:xfrm>
          <a:prstGeom prst="rect">
            <a:avLst/>
          </a:prstGeom>
          <a:noFill/>
        </p:spPr>
        <p:txBody>
          <a:bodyPr wrap="none" lIns="0" tIns="0" rIns="0" bIns="0" rtlCol="0">
            <a:spAutoFit/>
          </a:bodyPr>
          <a:lstStyle/>
          <a:p>
            <a:r>
              <a:rPr lang="en-US" sz="1200" cap="all">
                <a:ea typeface="Lato Heavy" panose="020F0502020204030203" pitchFamily="34" charset="0"/>
                <a:cs typeface="Lato Heavy" panose="020F0502020204030203" pitchFamily="34" charset="0"/>
              </a:rPr>
              <a:t>Sample Text</a:t>
            </a:r>
          </a:p>
        </p:txBody>
      </p:sp>
      <p:sp>
        <p:nvSpPr>
          <p:cNvPr id="51" name="TextBox 14">
            <a:extLst>
              <a:ext uri="{FF2B5EF4-FFF2-40B4-BE49-F238E27FC236}">
                <a16:creationId xmlns:a16="http://schemas.microsoft.com/office/drawing/2014/main" id="{CA15C5ED-DAE0-48A4-A22E-2A4BD990E71A}"/>
              </a:ext>
            </a:extLst>
          </p:cNvPr>
          <p:cNvSpPr txBox="1"/>
          <p:nvPr/>
        </p:nvSpPr>
        <p:spPr>
          <a:xfrm flipH="1">
            <a:off x="631150" y="2212523"/>
            <a:ext cx="1688818" cy="830740"/>
          </a:xfrm>
          <a:prstGeom prst="rect">
            <a:avLst/>
          </a:prstGeom>
          <a:noFill/>
        </p:spPr>
        <p:txBody>
          <a:bodyPr wrap="square" lIns="0" tIns="0" rIns="0" bIns="0" rtlCol="0">
            <a:spAutoFit/>
          </a:bodyPr>
          <a:lstStyle/>
          <a:p>
            <a:pPr>
              <a:lnSpc>
                <a:spcPct val="125000"/>
              </a:lnSpc>
            </a:pPr>
            <a:r>
              <a:rPr lang="en-US" sz="1100" dirty="0">
                <a:ea typeface="Lato Regular" panose="020F0502020204030203" pitchFamily="34" charset="0"/>
                <a:cs typeface="Lato Regular" panose="020F0502020204030203" pitchFamily="34" charset="0"/>
              </a:rPr>
              <a:t>Lorem ipsum dolor sit </a:t>
            </a:r>
            <a:r>
              <a:rPr lang="en-US" sz="1100" dirty="0" err="1">
                <a:ea typeface="Lato Regular" panose="020F0502020204030203" pitchFamily="34" charset="0"/>
                <a:cs typeface="Lato Regular" panose="020F0502020204030203" pitchFamily="34" charset="0"/>
              </a:rPr>
              <a:t>amet</a:t>
            </a:r>
            <a:r>
              <a:rPr lang="en-US" sz="1100" dirty="0">
                <a:ea typeface="Lato Regular" panose="020F0502020204030203" pitchFamily="34" charset="0"/>
                <a:cs typeface="Lato Regular" panose="020F0502020204030203" pitchFamily="34" charset="0"/>
              </a:rPr>
              <a:t>, </a:t>
            </a:r>
            <a:r>
              <a:rPr lang="en-US" sz="1100" dirty="0" err="1">
                <a:ea typeface="Lato Regular" panose="020F0502020204030203" pitchFamily="34" charset="0"/>
                <a:cs typeface="Lato Regular" panose="020F0502020204030203" pitchFamily="34" charset="0"/>
              </a:rPr>
              <a:t>consectetur</a:t>
            </a:r>
            <a:r>
              <a:rPr lang="en-US" sz="1100" dirty="0">
                <a:ea typeface="Lato Regular" panose="020F0502020204030203" pitchFamily="34" charset="0"/>
                <a:cs typeface="Lato Regular" panose="020F0502020204030203" pitchFamily="34" charset="0"/>
              </a:rPr>
              <a:t> </a:t>
            </a:r>
            <a:r>
              <a:rPr lang="en-US" sz="1100" dirty="0" err="1">
                <a:ea typeface="Lato Regular" panose="020F0502020204030203" pitchFamily="34" charset="0"/>
                <a:cs typeface="Lato Regular" panose="020F0502020204030203" pitchFamily="34" charset="0"/>
              </a:rPr>
              <a:t>adipiscing</a:t>
            </a:r>
            <a:r>
              <a:rPr lang="en-US" sz="1100" dirty="0">
                <a:ea typeface="Lato Regular" panose="020F0502020204030203" pitchFamily="34" charset="0"/>
                <a:cs typeface="Lato Regular" panose="020F0502020204030203" pitchFamily="34" charset="0"/>
              </a:rPr>
              <a:t> </a:t>
            </a:r>
            <a:r>
              <a:rPr lang="en-US" sz="1100" dirty="0" err="1">
                <a:ea typeface="Lato Regular" panose="020F0502020204030203" pitchFamily="34" charset="0"/>
                <a:cs typeface="Lato Regular" panose="020F0502020204030203" pitchFamily="34" charset="0"/>
              </a:rPr>
              <a:t>elit</a:t>
            </a:r>
            <a:r>
              <a:rPr lang="en-US" sz="1100" dirty="0">
                <a:ea typeface="Lato Regular" panose="020F0502020204030203" pitchFamily="34" charset="0"/>
                <a:cs typeface="Lato Regular" panose="020F0502020204030203" pitchFamily="34" charset="0"/>
              </a:rPr>
              <a:t>, sed do </a:t>
            </a:r>
            <a:r>
              <a:rPr lang="en-US" sz="1100" dirty="0" err="1">
                <a:ea typeface="Lato Regular" panose="020F0502020204030203" pitchFamily="34" charset="0"/>
                <a:cs typeface="Lato Regular" panose="020F0502020204030203" pitchFamily="34" charset="0"/>
              </a:rPr>
              <a:t>eiusmod</a:t>
            </a:r>
            <a:r>
              <a:rPr lang="en-US" sz="1100" dirty="0">
                <a:ea typeface="Lato Regular" panose="020F0502020204030203" pitchFamily="34" charset="0"/>
                <a:cs typeface="Lato Regular" panose="020F0502020204030203" pitchFamily="34" charset="0"/>
              </a:rPr>
              <a:t> Lorem ipsum dolor</a:t>
            </a:r>
          </a:p>
        </p:txBody>
      </p:sp>
      <p:sp>
        <p:nvSpPr>
          <p:cNvPr id="52" name="TextBox 15">
            <a:extLst>
              <a:ext uri="{FF2B5EF4-FFF2-40B4-BE49-F238E27FC236}">
                <a16:creationId xmlns:a16="http://schemas.microsoft.com/office/drawing/2014/main" id="{A3E80A3D-494F-42F6-8149-490F62011D14}"/>
              </a:ext>
            </a:extLst>
          </p:cNvPr>
          <p:cNvSpPr txBox="1"/>
          <p:nvPr/>
        </p:nvSpPr>
        <p:spPr>
          <a:xfrm>
            <a:off x="7494817" y="1933557"/>
            <a:ext cx="851643" cy="184666"/>
          </a:xfrm>
          <a:prstGeom prst="rect">
            <a:avLst/>
          </a:prstGeom>
          <a:noFill/>
        </p:spPr>
        <p:txBody>
          <a:bodyPr wrap="none" lIns="0" tIns="0" rIns="0" bIns="0" rtlCol="0">
            <a:spAutoFit/>
          </a:bodyPr>
          <a:lstStyle/>
          <a:p>
            <a:r>
              <a:rPr lang="en-US" sz="1200" cap="all">
                <a:ea typeface="Lato Heavy" panose="020F0502020204030203" pitchFamily="34" charset="0"/>
                <a:cs typeface="Lato Heavy" panose="020F0502020204030203" pitchFamily="34" charset="0"/>
              </a:rPr>
              <a:t>Sample Text</a:t>
            </a:r>
          </a:p>
        </p:txBody>
      </p:sp>
      <p:sp>
        <p:nvSpPr>
          <p:cNvPr id="53" name="TextBox 16">
            <a:extLst>
              <a:ext uri="{FF2B5EF4-FFF2-40B4-BE49-F238E27FC236}">
                <a16:creationId xmlns:a16="http://schemas.microsoft.com/office/drawing/2014/main" id="{353B2A9C-24CC-49C1-A0B4-0C8E455B3F75}"/>
              </a:ext>
            </a:extLst>
          </p:cNvPr>
          <p:cNvSpPr txBox="1"/>
          <p:nvPr/>
        </p:nvSpPr>
        <p:spPr>
          <a:xfrm flipH="1">
            <a:off x="6898538" y="2212523"/>
            <a:ext cx="1688818" cy="830740"/>
          </a:xfrm>
          <a:prstGeom prst="rect">
            <a:avLst/>
          </a:prstGeom>
          <a:noFill/>
        </p:spPr>
        <p:txBody>
          <a:bodyPr wrap="square" lIns="0" tIns="0" rIns="0" bIns="0" rtlCol="0">
            <a:spAutoFit/>
          </a:bodyPr>
          <a:lstStyle/>
          <a:p>
            <a:pPr>
              <a:lnSpc>
                <a:spcPct val="125000"/>
              </a:lnSpc>
            </a:pPr>
            <a:r>
              <a:rPr lang="en-US" sz="1100" dirty="0">
                <a:ea typeface="Lato Regular" panose="020F0502020204030203" pitchFamily="34" charset="0"/>
                <a:cs typeface="Lato Regular" panose="020F0502020204030203" pitchFamily="34" charset="0"/>
              </a:rPr>
              <a:t>Lorem ipsum dolor sit </a:t>
            </a:r>
            <a:r>
              <a:rPr lang="en-US" sz="1100" dirty="0" err="1">
                <a:ea typeface="Lato Regular" panose="020F0502020204030203" pitchFamily="34" charset="0"/>
                <a:cs typeface="Lato Regular" panose="020F0502020204030203" pitchFamily="34" charset="0"/>
              </a:rPr>
              <a:t>amet</a:t>
            </a:r>
            <a:r>
              <a:rPr lang="en-US" sz="1100" dirty="0">
                <a:ea typeface="Lato Regular" panose="020F0502020204030203" pitchFamily="34" charset="0"/>
                <a:cs typeface="Lato Regular" panose="020F0502020204030203" pitchFamily="34" charset="0"/>
              </a:rPr>
              <a:t>, </a:t>
            </a:r>
            <a:r>
              <a:rPr lang="en-US" sz="1100" dirty="0" err="1">
                <a:ea typeface="Lato Regular" panose="020F0502020204030203" pitchFamily="34" charset="0"/>
                <a:cs typeface="Lato Regular" panose="020F0502020204030203" pitchFamily="34" charset="0"/>
              </a:rPr>
              <a:t>consectetur</a:t>
            </a:r>
            <a:r>
              <a:rPr lang="en-US" sz="1100" dirty="0">
                <a:ea typeface="Lato Regular" panose="020F0502020204030203" pitchFamily="34" charset="0"/>
                <a:cs typeface="Lato Regular" panose="020F0502020204030203" pitchFamily="34" charset="0"/>
              </a:rPr>
              <a:t> </a:t>
            </a:r>
            <a:r>
              <a:rPr lang="en-US" sz="1100" dirty="0" err="1">
                <a:ea typeface="Lato Regular" panose="020F0502020204030203" pitchFamily="34" charset="0"/>
                <a:cs typeface="Lato Regular" panose="020F0502020204030203" pitchFamily="34" charset="0"/>
              </a:rPr>
              <a:t>adipiscing</a:t>
            </a:r>
            <a:r>
              <a:rPr lang="en-US" sz="1100" dirty="0">
                <a:ea typeface="Lato Regular" panose="020F0502020204030203" pitchFamily="34" charset="0"/>
                <a:cs typeface="Lato Regular" panose="020F0502020204030203" pitchFamily="34" charset="0"/>
              </a:rPr>
              <a:t> </a:t>
            </a:r>
            <a:r>
              <a:rPr lang="en-US" sz="1100" dirty="0" err="1">
                <a:ea typeface="Lato Regular" panose="020F0502020204030203" pitchFamily="34" charset="0"/>
                <a:cs typeface="Lato Regular" panose="020F0502020204030203" pitchFamily="34" charset="0"/>
              </a:rPr>
              <a:t>elit</a:t>
            </a:r>
            <a:r>
              <a:rPr lang="en-US" sz="1100" dirty="0">
                <a:ea typeface="Lato Regular" panose="020F0502020204030203" pitchFamily="34" charset="0"/>
                <a:cs typeface="Lato Regular" panose="020F0502020204030203" pitchFamily="34" charset="0"/>
              </a:rPr>
              <a:t>, sed do </a:t>
            </a:r>
            <a:r>
              <a:rPr lang="en-US" sz="1100" dirty="0" err="1">
                <a:ea typeface="Lato Regular" panose="020F0502020204030203" pitchFamily="34" charset="0"/>
                <a:cs typeface="Lato Regular" panose="020F0502020204030203" pitchFamily="34" charset="0"/>
              </a:rPr>
              <a:t>eiusmod</a:t>
            </a:r>
            <a:r>
              <a:rPr lang="en-US" sz="1100" dirty="0">
                <a:ea typeface="Lato Regular" panose="020F0502020204030203" pitchFamily="34" charset="0"/>
                <a:cs typeface="Lato Regular" panose="020F0502020204030203" pitchFamily="34" charset="0"/>
              </a:rPr>
              <a:t> Lorem ipsum dolor</a:t>
            </a:r>
          </a:p>
        </p:txBody>
      </p:sp>
      <p:sp>
        <p:nvSpPr>
          <p:cNvPr id="54" name="TextBox 17">
            <a:extLst>
              <a:ext uri="{FF2B5EF4-FFF2-40B4-BE49-F238E27FC236}">
                <a16:creationId xmlns:a16="http://schemas.microsoft.com/office/drawing/2014/main" id="{22DE2A1F-15C8-4716-9DC4-BB0532C3A6E4}"/>
              </a:ext>
            </a:extLst>
          </p:cNvPr>
          <p:cNvSpPr txBox="1"/>
          <p:nvPr/>
        </p:nvSpPr>
        <p:spPr>
          <a:xfrm>
            <a:off x="1227429" y="3416031"/>
            <a:ext cx="851643" cy="184666"/>
          </a:xfrm>
          <a:prstGeom prst="rect">
            <a:avLst/>
          </a:prstGeom>
          <a:noFill/>
        </p:spPr>
        <p:txBody>
          <a:bodyPr wrap="none" lIns="0" tIns="0" rIns="0" bIns="0" rtlCol="0">
            <a:spAutoFit/>
          </a:bodyPr>
          <a:lstStyle/>
          <a:p>
            <a:r>
              <a:rPr lang="en-US" sz="1200" cap="all">
                <a:ea typeface="Lato Heavy" panose="020F0502020204030203" pitchFamily="34" charset="0"/>
                <a:cs typeface="Lato Heavy" panose="020F0502020204030203" pitchFamily="34" charset="0"/>
              </a:rPr>
              <a:t>Sample Text</a:t>
            </a:r>
          </a:p>
        </p:txBody>
      </p:sp>
      <p:sp>
        <p:nvSpPr>
          <p:cNvPr id="55" name="TextBox 18">
            <a:extLst>
              <a:ext uri="{FF2B5EF4-FFF2-40B4-BE49-F238E27FC236}">
                <a16:creationId xmlns:a16="http://schemas.microsoft.com/office/drawing/2014/main" id="{8B367828-C816-46B1-8C8B-4D4652C0A01C}"/>
              </a:ext>
            </a:extLst>
          </p:cNvPr>
          <p:cNvSpPr txBox="1"/>
          <p:nvPr/>
        </p:nvSpPr>
        <p:spPr>
          <a:xfrm flipH="1">
            <a:off x="631150" y="3694998"/>
            <a:ext cx="1688818" cy="830740"/>
          </a:xfrm>
          <a:prstGeom prst="rect">
            <a:avLst/>
          </a:prstGeom>
          <a:noFill/>
        </p:spPr>
        <p:txBody>
          <a:bodyPr wrap="square" lIns="0" tIns="0" rIns="0" bIns="0" rtlCol="0">
            <a:spAutoFit/>
          </a:bodyPr>
          <a:lstStyle/>
          <a:p>
            <a:pPr>
              <a:lnSpc>
                <a:spcPct val="125000"/>
              </a:lnSpc>
            </a:pPr>
            <a:r>
              <a:rPr lang="en-US" sz="1100" dirty="0">
                <a:ea typeface="Lato Regular" panose="020F0502020204030203" pitchFamily="34" charset="0"/>
                <a:cs typeface="Lato Regular" panose="020F0502020204030203" pitchFamily="34" charset="0"/>
              </a:rPr>
              <a:t>Lorem ipsum dolor sit </a:t>
            </a:r>
            <a:r>
              <a:rPr lang="en-US" sz="1100" dirty="0" err="1">
                <a:ea typeface="Lato Regular" panose="020F0502020204030203" pitchFamily="34" charset="0"/>
                <a:cs typeface="Lato Regular" panose="020F0502020204030203" pitchFamily="34" charset="0"/>
              </a:rPr>
              <a:t>amet</a:t>
            </a:r>
            <a:r>
              <a:rPr lang="en-US" sz="1100" dirty="0">
                <a:ea typeface="Lato Regular" panose="020F0502020204030203" pitchFamily="34" charset="0"/>
                <a:cs typeface="Lato Regular" panose="020F0502020204030203" pitchFamily="34" charset="0"/>
              </a:rPr>
              <a:t>, </a:t>
            </a:r>
            <a:r>
              <a:rPr lang="en-US" sz="1100" dirty="0" err="1">
                <a:ea typeface="Lato Regular" panose="020F0502020204030203" pitchFamily="34" charset="0"/>
                <a:cs typeface="Lato Regular" panose="020F0502020204030203" pitchFamily="34" charset="0"/>
              </a:rPr>
              <a:t>consectetur</a:t>
            </a:r>
            <a:r>
              <a:rPr lang="en-US" sz="1100" dirty="0">
                <a:ea typeface="Lato Regular" panose="020F0502020204030203" pitchFamily="34" charset="0"/>
                <a:cs typeface="Lato Regular" panose="020F0502020204030203" pitchFamily="34" charset="0"/>
              </a:rPr>
              <a:t> </a:t>
            </a:r>
            <a:r>
              <a:rPr lang="en-US" sz="1100" dirty="0" err="1">
                <a:ea typeface="Lato Regular" panose="020F0502020204030203" pitchFamily="34" charset="0"/>
                <a:cs typeface="Lato Regular" panose="020F0502020204030203" pitchFamily="34" charset="0"/>
              </a:rPr>
              <a:t>adipiscing</a:t>
            </a:r>
            <a:r>
              <a:rPr lang="en-US" sz="1100" dirty="0">
                <a:ea typeface="Lato Regular" panose="020F0502020204030203" pitchFamily="34" charset="0"/>
                <a:cs typeface="Lato Regular" panose="020F0502020204030203" pitchFamily="34" charset="0"/>
              </a:rPr>
              <a:t> </a:t>
            </a:r>
            <a:r>
              <a:rPr lang="en-US" sz="1100" dirty="0" err="1">
                <a:ea typeface="Lato Regular" panose="020F0502020204030203" pitchFamily="34" charset="0"/>
                <a:cs typeface="Lato Regular" panose="020F0502020204030203" pitchFamily="34" charset="0"/>
              </a:rPr>
              <a:t>elit</a:t>
            </a:r>
            <a:r>
              <a:rPr lang="en-US" sz="1100" dirty="0">
                <a:ea typeface="Lato Regular" panose="020F0502020204030203" pitchFamily="34" charset="0"/>
                <a:cs typeface="Lato Regular" panose="020F0502020204030203" pitchFamily="34" charset="0"/>
              </a:rPr>
              <a:t>, </a:t>
            </a:r>
            <a:r>
              <a:rPr lang="en-US" sz="1100" dirty="0" err="1">
                <a:ea typeface="Lato Regular" panose="020F0502020204030203" pitchFamily="34" charset="0"/>
                <a:cs typeface="Lato Regular" panose="020F0502020204030203" pitchFamily="34" charset="0"/>
              </a:rPr>
              <a:t>sed</a:t>
            </a:r>
            <a:r>
              <a:rPr lang="en-US" sz="1100" dirty="0">
                <a:ea typeface="Lato Regular" panose="020F0502020204030203" pitchFamily="34" charset="0"/>
                <a:cs typeface="Lato Regular" panose="020F0502020204030203" pitchFamily="34" charset="0"/>
              </a:rPr>
              <a:t> </a:t>
            </a:r>
            <a:r>
              <a:rPr lang="en-US" sz="1100">
                <a:ea typeface="Lato Regular" panose="020F0502020204030203" pitchFamily="34" charset="0"/>
                <a:cs typeface="Lato Regular" panose="020F0502020204030203" pitchFamily="34" charset="0"/>
              </a:rPr>
              <a:t>do eiusmod Lorem ipsum dolor</a:t>
            </a:r>
            <a:endParaRPr lang="en-US" sz="1100" dirty="0">
              <a:ea typeface="Lato Regular" panose="020F0502020204030203" pitchFamily="34" charset="0"/>
              <a:cs typeface="Lato Regular" panose="020F0502020204030203" pitchFamily="34" charset="0"/>
            </a:endParaRPr>
          </a:p>
        </p:txBody>
      </p:sp>
      <p:sp>
        <p:nvSpPr>
          <p:cNvPr id="56" name="TextBox 19">
            <a:extLst>
              <a:ext uri="{FF2B5EF4-FFF2-40B4-BE49-F238E27FC236}">
                <a16:creationId xmlns:a16="http://schemas.microsoft.com/office/drawing/2014/main" id="{D085A4A1-778C-4C44-A7F6-71EAD0FE8AD5}"/>
              </a:ext>
            </a:extLst>
          </p:cNvPr>
          <p:cNvSpPr txBox="1"/>
          <p:nvPr/>
        </p:nvSpPr>
        <p:spPr>
          <a:xfrm>
            <a:off x="7494817" y="3416031"/>
            <a:ext cx="851643" cy="184666"/>
          </a:xfrm>
          <a:prstGeom prst="rect">
            <a:avLst/>
          </a:prstGeom>
          <a:noFill/>
        </p:spPr>
        <p:txBody>
          <a:bodyPr wrap="none" lIns="0" tIns="0" rIns="0" bIns="0" rtlCol="0">
            <a:spAutoFit/>
          </a:bodyPr>
          <a:lstStyle/>
          <a:p>
            <a:r>
              <a:rPr lang="en-US" sz="1200" cap="all">
                <a:ea typeface="Lato Heavy" panose="020F0502020204030203" pitchFamily="34" charset="0"/>
                <a:cs typeface="Lato Heavy" panose="020F0502020204030203" pitchFamily="34" charset="0"/>
              </a:rPr>
              <a:t>Sample Text</a:t>
            </a:r>
          </a:p>
        </p:txBody>
      </p:sp>
      <p:sp>
        <p:nvSpPr>
          <p:cNvPr id="57" name="TextBox 20">
            <a:extLst>
              <a:ext uri="{FF2B5EF4-FFF2-40B4-BE49-F238E27FC236}">
                <a16:creationId xmlns:a16="http://schemas.microsoft.com/office/drawing/2014/main" id="{20E0B795-6380-4E16-B89E-179311702C1D}"/>
              </a:ext>
            </a:extLst>
          </p:cNvPr>
          <p:cNvSpPr txBox="1"/>
          <p:nvPr/>
        </p:nvSpPr>
        <p:spPr>
          <a:xfrm flipH="1">
            <a:off x="6898538" y="3694998"/>
            <a:ext cx="1688818" cy="830740"/>
          </a:xfrm>
          <a:prstGeom prst="rect">
            <a:avLst/>
          </a:prstGeom>
          <a:noFill/>
        </p:spPr>
        <p:txBody>
          <a:bodyPr wrap="square" lIns="0" tIns="0" rIns="0" bIns="0" rtlCol="0">
            <a:spAutoFit/>
          </a:bodyPr>
          <a:lstStyle/>
          <a:p>
            <a:pPr>
              <a:lnSpc>
                <a:spcPct val="125000"/>
              </a:lnSpc>
            </a:pPr>
            <a:r>
              <a:rPr lang="en-US" sz="1100" dirty="0">
                <a:ea typeface="Lato Regular" panose="020F0502020204030203" pitchFamily="34" charset="0"/>
                <a:cs typeface="Lato Regular" panose="020F0502020204030203" pitchFamily="34" charset="0"/>
              </a:rPr>
              <a:t>Lorem ipsum dolor sit </a:t>
            </a:r>
            <a:r>
              <a:rPr lang="en-US" sz="1100" dirty="0" err="1">
                <a:ea typeface="Lato Regular" panose="020F0502020204030203" pitchFamily="34" charset="0"/>
                <a:cs typeface="Lato Regular" panose="020F0502020204030203" pitchFamily="34" charset="0"/>
              </a:rPr>
              <a:t>amet</a:t>
            </a:r>
            <a:r>
              <a:rPr lang="en-US" sz="1100" dirty="0">
                <a:ea typeface="Lato Regular" panose="020F0502020204030203" pitchFamily="34" charset="0"/>
                <a:cs typeface="Lato Regular" panose="020F0502020204030203" pitchFamily="34" charset="0"/>
              </a:rPr>
              <a:t>, </a:t>
            </a:r>
            <a:r>
              <a:rPr lang="en-US" sz="1100" dirty="0" err="1">
                <a:ea typeface="Lato Regular" panose="020F0502020204030203" pitchFamily="34" charset="0"/>
                <a:cs typeface="Lato Regular" panose="020F0502020204030203" pitchFamily="34" charset="0"/>
              </a:rPr>
              <a:t>consectetur</a:t>
            </a:r>
            <a:r>
              <a:rPr lang="en-US" sz="1100" dirty="0">
                <a:ea typeface="Lato Regular" panose="020F0502020204030203" pitchFamily="34" charset="0"/>
                <a:cs typeface="Lato Regular" panose="020F0502020204030203" pitchFamily="34" charset="0"/>
              </a:rPr>
              <a:t> </a:t>
            </a:r>
            <a:r>
              <a:rPr lang="en-US" sz="1100" dirty="0" err="1">
                <a:ea typeface="Lato Regular" panose="020F0502020204030203" pitchFamily="34" charset="0"/>
                <a:cs typeface="Lato Regular" panose="020F0502020204030203" pitchFamily="34" charset="0"/>
              </a:rPr>
              <a:t>adipiscing</a:t>
            </a:r>
            <a:r>
              <a:rPr lang="en-US" sz="1100" dirty="0">
                <a:ea typeface="Lato Regular" panose="020F0502020204030203" pitchFamily="34" charset="0"/>
                <a:cs typeface="Lato Regular" panose="020F0502020204030203" pitchFamily="34" charset="0"/>
              </a:rPr>
              <a:t> </a:t>
            </a:r>
            <a:r>
              <a:rPr lang="en-US" sz="1100" dirty="0" err="1">
                <a:ea typeface="Lato Regular" panose="020F0502020204030203" pitchFamily="34" charset="0"/>
                <a:cs typeface="Lato Regular" panose="020F0502020204030203" pitchFamily="34" charset="0"/>
              </a:rPr>
              <a:t>elit</a:t>
            </a:r>
            <a:r>
              <a:rPr lang="en-US" sz="1100" dirty="0">
                <a:ea typeface="Lato Regular" panose="020F0502020204030203" pitchFamily="34" charset="0"/>
                <a:cs typeface="Lato Regular" panose="020F0502020204030203" pitchFamily="34" charset="0"/>
              </a:rPr>
              <a:t>, </a:t>
            </a:r>
            <a:r>
              <a:rPr lang="en-US" sz="1100" dirty="0" err="1">
                <a:ea typeface="Lato Regular" panose="020F0502020204030203" pitchFamily="34" charset="0"/>
                <a:cs typeface="Lato Regular" panose="020F0502020204030203" pitchFamily="34" charset="0"/>
              </a:rPr>
              <a:t>sed</a:t>
            </a:r>
            <a:r>
              <a:rPr lang="en-US" sz="1100" dirty="0">
                <a:ea typeface="Lato Regular" panose="020F0502020204030203" pitchFamily="34" charset="0"/>
                <a:cs typeface="Lato Regular" panose="020F0502020204030203" pitchFamily="34" charset="0"/>
              </a:rPr>
              <a:t> </a:t>
            </a:r>
            <a:r>
              <a:rPr lang="en-US" sz="1100">
                <a:ea typeface="Lato Regular" panose="020F0502020204030203" pitchFamily="34" charset="0"/>
                <a:cs typeface="Lato Regular" panose="020F0502020204030203" pitchFamily="34" charset="0"/>
              </a:rPr>
              <a:t>do eiusmod Lorem ipsum dolor</a:t>
            </a:r>
            <a:endParaRPr lang="en-US" sz="1100" dirty="0">
              <a:ea typeface="Lato Regular" panose="020F0502020204030203" pitchFamily="34" charset="0"/>
              <a:cs typeface="Lato Regular" panose="020F0502020204030203" pitchFamily="34" charset="0"/>
            </a:endParaRPr>
          </a:p>
        </p:txBody>
      </p:sp>
      <p:sp>
        <p:nvSpPr>
          <p:cNvPr id="58" name="Oval 21">
            <a:extLst>
              <a:ext uri="{FF2B5EF4-FFF2-40B4-BE49-F238E27FC236}">
                <a16:creationId xmlns:a16="http://schemas.microsoft.com/office/drawing/2014/main" id="{9B2561CE-CCE1-4222-BAF6-58E5D45417C2}"/>
              </a:ext>
            </a:extLst>
          </p:cNvPr>
          <p:cNvSpPr/>
          <p:nvPr/>
        </p:nvSpPr>
        <p:spPr>
          <a:xfrm>
            <a:off x="6888325" y="1811161"/>
            <a:ext cx="369675" cy="369675"/>
          </a:xfrm>
          <a:prstGeom prst="ellipse">
            <a:avLst/>
          </a:prstGeom>
          <a:solidFill>
            <a:schemeClr val="accent2"/>
          </a:solidFill>
          <a:ln w="38100" cmpd="thickThin">
            <a:solidFill>
              <a:schemeClr val="bg1"/>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13">
              <a:solidFill>
                <a:schemeClr val="tx1"/>
              </a:solidFill>
            </a:endParaRPr>
          </a:p>
        </p:txBody>
      </p:sp>
      <p:grpSp>
        <p:nvGrpSpPr>
          <p:cNvPr id="59" name="Group 22">
            <a:extLst>
              <a:ext uri="{FF2B5EF4-FFF2-40B4-BE49-F238E27FC236}">
                <a16:creationId xmlns:a16="http://schemas.microsoft.com/office/drawing/2014/main" id="{62240CD4-C454-44C3-A3C2-4342994D17D1}"/>
              </a:ext>
            </a:extLst>
          </p:cNvPr>
          <p:cNvGrpSpPr/>
          <p:nvPr/>
        </p:nvGrpSpPr>
        <p:grpSpPr>
          <a:xfrm>
            <a:off x="6967246" y="3324576"/>
            <a:ext cx="218433" cy="219525"/>
            <a:chOff x="6367169" y="4917121"/>
            <a:chExt cx="571717" cy="574576"/>
          </a:xfrm>
          <a:solidFill>
            <a:schemeClr val="tx2"/>
          </a:solidFill>
        </p:grpSpPr>
        <p:sp>
          <p:nvSpPr>
            <p:cNvPr id="60" name="Freeform 30">
              <a:extLst>
                <a:ext uri="{FF2B5EF4-FFF2-40B4-BE49-F238E27FC236}">
                  <a16:creationId xmlns:a16="http://schemas.microsoft.com/office/drawing/2014/main" id="{4D82B71B-F535-43F7-8BA8-A507BEB31C63}"/>
                </a:ext>
              </a:extLst>
            </p:cNvPr>
            <p:cNvSpPr>
              <a:spLocks/>
            </p:cNvSpPr>
            <p:nvPr/>
          </p:nvSpPr>
          <p:spPr bwMode="auto">
            <a:xfrm>
              <a:off x="6517246" y="5020030"/>
              <a:ext cx="142929" cy="190096"/>
            </a:xfrm>
            <a:custGeom>
              <a:avLst/>
              <a:gdLst>
                <a:gd name="T0" fmla="*/ 74 w 85"/>
                <a:gd name="T1" fmla="*/ 78 h 113"/>
                <a:gd name="T2" fmla="*/ 71 w 85"/>
                <a:gd name="T3" fmla="*/ 74 h 113"/>
                <a:gd name="T4" fmla="*/ 71 w 85"/>
                <a:gd name="T5" fmla="*/ 0 h 113"/>
                <a:gd name="T6" fmla="*/ 0 w 85"/>
                <a:gd name="T7" fmla="*/ 113 h 113"/>
                <a:gd name="T8" fmla="*/ 57 w 85"/>
                <a:gd name="T9" fmla="*/ 113 h 113"/>
                <a:gd name="T10" fmla="*/ 85 w 85"/>
                <a:gd name="T11" fmla="*/ 78 h 113"/>
                <a:gd name="T12" fmla="*/ 74 w 85"/>
                <a:gd name="T13" fmla="*/ 78 h 113"/>
              </a:gdLst>
              <a:ahLst/>
              <a:cxnLst>
                <a:cxn ang="0">
                  <a:pos x="T0" y="T1"/>
                </a:cxn>
                <a:cxn ang="0">
                  <a:pos x="T2" y="T3"/>
                </a:cxn>
                <a:cxn ang="0">
                  <a:pos x="T4" y="T5"/>
                </a:cxn>
                <a:cxn ang="0">
                  <a:pos x="T6" y="T7"/>
                </a:cxn>
                <a:cxn ang="0">
                  <a:pos x="T8" y="T9"/>
                </a:cxn>
                <a:cxn ang="0">
                  <a:pos x="T10" y="T11"/>
                </a:cxn>
                <a:cxn ang="0">
                  <a:pos x="T12" y="T13"/>
                </a:cxn>
              </a:cxnLst>
              <a:rect l="0" t="0" r="r" b="b"/>
              <a:pathLst>
                <a:path w="85" h="113">
                  <a:moveTo>
                    <a:pt x="74" y="78"/>
                  </a:moveTo>
                  <a:cubicBezTo>
                    <a:pt x="70" y="78"/>
                    <a:pt x="71" y="78"/>
                    <a:pt x="71" y="74"/>
                  </a:cubicBezTo>
                  <a:cubicBezTo>
                    <a:pt x="71" y="0"/>
                    <a:pt x="71" y="0"/>
                    <a:pt x="71" y="0"/>
                  </a:cubicBezTo>
                  <a:cubicBezTo>
                    <a:pt x="0" y="113"/>
                    <a:pt x="0" y="113"/>
                    <a:pt x="0" y="113"/>
                  </a:cubicBezTo>
                  <a:cubicBezTo>
                    <a:pt x="57" y="113"/>
                    <a:pt x="57" y="113"/>
                    <a:pt x="57" y="113"/>
                  </a:cubicBezTo>
                  <a:cubicBezTo>
                    <a:pt x="85" y="78"/>
                    <a:pt x="85" y="78"/>
                    <a:pt x="85" y="78"/>
                  </a:cubicBezTo>
                  <a:lnTo>
                    <a:pt x="74" y="78"/>
                  </a:lnTo>
                  <a:close/>
                </a:path>
              </a:pathLst>
            </a:custGeom>
            <a:grpFill/>
            <a:ln>
              <a:noFill/>
            </a:ln>
          </p:spPr>
          <p:txBody>
            <a:bodyPr vert="horz" wrap="square" lIns="68580" tIns="34290" rIns="68580" bIns="34290" numCol="1" anchor="t" anchorCtr="0" compatLnSpc="1">
              <a:prstTxWarp prst="textNoShape">
                <a:avLst/>
              </a:prstTxWarp>
            </a:bodyPr>
            <a:lstStyle/>
            <a:p>
              <a:endParaRPr lang="ru-RU" sz="1013"/>
            </a:p>
          </p:txBody>
        </p:sp>
        <p:sp>
          <p:nvSpPr>
            <p:cNvPr id="61" name="Freeform 31">
              <a:extLst>
                <a:ext uri="{FF2B5EF4-FFF2-40B4-BE49-F238E27FC236}">
                  <a16:creationId xmlns:a16="http://schemas.microsoft.com/office/drawing/2014/main" id="{AD8FE13D-86AD-4098-9CB6-E6129ECB3706}"/>
                </a:ext>
              </a:extLst>
            </p:cNvPr>
            <p:cNvSpPr>
              <a:spLocks/>
            </p:cNvSpPr>
            <p:nvPr/>
          </p:nvSpPr>
          <p:spPr bwMode="auto">
            <a:xfrm>
              <a:off x="6645882" y="5151525"/>
              <a:ext cx="128636" cy="188667"/>
            </a:xfrm>
            <a:custGeom>
              <a:avLst/>
              <a:gdLst>
                <a:gd name="T0" fmla="*/ 5 w 76"/>
                <a:gd name="T1" fmla="*/ 38 h 112"/>
                <a:gd name="T2" fmla="*/ 5 w 76"/>
                <a:gd name="T3" fmla="*/ 112 h 112"/>
                <a:gd name="T4" fmla="*/ 76 w 76"/>
                <a:gd name="T5" fmla="*/ 0 h 112"/>
                <a:gd name="T6" fmla="*/ 28 w 76"/>
                <a:gd name="T7" fmla="*/ 0 h 112"/>
                <a:gd name="T8" fmla="*/ 0 w 76"/>
                <a:gd name="T9" fmla="*/ 31 h 112"/>
                <a:gd name="T10" fmla="*/ 5 w 76"/>
                <a:gd name="T11" fmla="*/ 38 h 112"/>
              </a:gdLst>
              <a:ahLst/>
              <a:cxnLst>
                <a:cxn ang="0">
                  <a:pos x="T0" y="T1"/>
                </a:cxn>
                <a:cxn ang="0">
                  <a:pos x="T2" y="T3"/>
                </a:cxn>
                <a:cxn ang="0">
                  <a:pos x="T4" y="T5"/>
                </a:cxn>
                <a:cxn ang="0">
                  <a:pos x="T6" y="T7"/>
                </a:cxn>
                <a:cxn ang="0">
                  <a:pos x="T8" y="T9"/>
                </a:cxn>
                <a:cxn ang="0">
                  <a:pos x="T10" y="T11"/>
                </a:cxn>
              </a:cxnLst>
              <a:rect l="0" t="0" r="r" b="b"/>
              <a:pathLst>
                <a:path w="76" h="112">
                  <a:moveTo>
                    <a:pt x="5" y="38"/>
                  </a:moveTo>
                  <a:cubicBezTo>
                    <a:pt x="5" y="112"/>
                    <a:pt x="5" y="112"/>
                    <a:pt x="5" y="112"/>
                  </a:cubicBezTo>
                  <a:cubicBezTo>
                    <a:pt x="76" y="0"/>
                    <a:pt x="76" y="0"/>
                    <a:pt x="76" y="0"/>
                  </a:cubicBezTo>
                  <a:cubicBezTo>
                    <a:pt x="28" y="0"/>
                    <a:pt x="28" y="0"/>
                    <a:pt x="28" y="0"/>
                  </a:cubicBezTo>
                  <a:cubicBezTo>
                    <a:pt x="0" y="31"/>
                    <a:pt x="0" y="31"/>
                    <a:pt x="0" y="31"/>
                  </a:cubicBezTo>
                  <a:cubicBezTo>
                    <a:pt x="3" y="32"/>
                    <a:pt x="5" y="35"/>
                    <a:pt x="5" y="38"/>
                  </a:cubicBezTo>
                  <a:close/>
                </a:path>
              </a:pathLst>
            </a:custGeom>
            <a:grpFill/>
            <a:ln>
              <a:noFill/>
            </a:ln>
          </p:spPr>
          <p:txBody>
            <a:bodyPr vert="horz" wrap="square" lIns="68580" tIns="34290" rIns="68580" bIns="34290" numCol="1" anchor="t" anchorCtr="0" compatLnSpc="1">
              <a:prstTxWarp prst="textNoShape">
                <a:avLst/>
              </a:prstTxWarp>
            </a:bodyPr>
            <a:lstStyle/>
            <a:p>
              <a:endParaRPr lang="ru-RU" sz="1013"/>
            </a:p>
          </p:txBody>
        </p:sp>
        <p:sp>
          <p:nvSpPr>
            <p:cNvPr id="62" name="Freeform 32">
              <a:extLst>
                <a:ext uri="{FF2B5EF4-FFF2-40B4-BE49-F238E27FC236}">
                  <a16:creationId xmlns:a16="http://schemas.microsoft.com/office/drawing/2014/main" id="{3FDC5480-66A3-4512-BC31-6394977F52B6}"/>
                </a:ext>
              </a:extLst>
            </p:cNvPr>
            <p:cNvSpPr>
              <a:spLocks noEditPoints="1"/>
            </p:cNvSpPr>
            <p:nvPr/>
          </p:nvSpPr>
          <p:spPr bwMode="auto">
            <a:xfrm>
              <a:off x="6367169" y="4917121"/>
              <a:ext cx="571717" cy="574576"/>
            </a:xfrm>
            <a:custGeom>
              <a:avLst/>
              <a:gdLst>
                <a:gd name="T0" fmla="*/ 170 w 340"/>
                <a:gd name="T1" fmla="*/ 0 h 341"/>
                <a:gd name="T2" fmla="*/ 0 w 340"/>
                <a:gd name="T3" fmla="*/ 170 h 341"/>
                <a:gd name="T4" fmla="*/ 170 w 340"/>
                <a:gd name="T5" fmla="*/ 341 h 341"/>
                <a:gd name="T6" fmla="*/ 340 w 340"/>
                <a:gd name="T7" fmla="*/ 170 h 341"/>
                <a:gd name="T8" fmla="*/ 170 w 340"/>
                <a:gd name="T9" fmla="*/ 0 h 341"/>
                <a:gd name="T10" fmla="*/ 267 w 340"/>
                <a:gd name="T11" fmla="*/ 69 h 341"/>
                <a:gd name="T12" fmla="*/ 208 w 340"/>
                <a:gd name="T13" fmla="*/ 128 h 341"/>
                <a:gd name="T14" fmla="*/ 255 w 340"/>
                <a:gd name="T15" fmla="*/ 128 h 341"/>
                <a:gd name="T16" fmla="*/ 261 w 340"/>
                <a:gd name="T17" fmla="*/ 132 h 341"/>
                <a:gd name="T18" fmla="*/ 261 w 340"/>
                <a:gd name="T19" fmla="*/ 139 h 341"/>
                <a:gd name="T20" fmla="*/ 169 w 340"/>
                <a:gd name="T21" fmla="*/ 278 h 341"/>
                <a:gd name="T22" fmla="*/ 163 w 340"/>
                <a:gd name="T23" fmla="*/ 281 h 341"/>
                <a:gd name="T24" fmla="*/ 163 w 340"/>
                <a:gd name="T25" fmla="*/ 281 h 341"/>
                <a:gd name="T26" fmla="*/ 160 w 340"/>
                <a:gd name="T27" fmla="*/ 274 h 341"/>
                <a:gd name="T28" fmla="*/ 160 w 340"/>
                <a:gd name="T29" fmla="*/ 185 h 341"/>
                <a:gd name="T30" fmla="*/ 152 w 340"/>
                <a:gd name="T31" fmla="*/ 185 h 341"/>
                <a:gd name="T32" fmla="*/ 90 w 340"/>
                <a:gd name="T33" fmla="*/ 246 h 341"/>
                <a:gd name="T34" fmla="*/ 85 w 340"/>
                <a:gd name="T35" fmla="*/ 248 h 341"/>
                <a:gd name="T36" fmla="*/ 80 w 340"/>
                <a:gd name="T37" fmla="*/ 246 h 341"/>
                <a:gd name="T38" fmla="*/ 80 w 340"/>
                <a:gd name="T39" fmla="*/ 236 h 341"/>
                <a:gd name="T40" fmla="*/ 132 w 340"/>
                <a:gd name="T41" fmla="*/ 185 h 341"/>
                <a:gd name="T42" fmla="*/ 77 w 340"/>
                <a:gd name="T43" fmla="*/ 185 h 341"/>
                <a:gd name="T44" fmla="*/ 71 w 340"/>
                <a:gd name="T45" fmla="*/ 181 h 341"/>
                <a:gd name="T46" fmla="*/ 71 w 340"/>
                <a:gd name="T47" fmla="*/ 174 h 341"/>
                <a:gd name="T48" fmla="*/ 157 w 340"/>
                <a:gd name="T49" fmla="*/ 32 h 341"/>
                <a:gd name="T50" fmla="*/ 165 w 340"/>
                <a:gd name="T51" fmla="*/ 29 h 341"/>
                <a:gd name="T52" fmla="*/ 171 w 340"/>
                <a:gd name="T53" fmla="*/ 35 h 341"/>
                <a:gd name="T54" fmla="*/ 171 w 340"/>
                <a:gd name="T55" fmla="*/ 128 h 341"/>
                <a:gd name="T56" fmla="*/ 188 w 340"/>
                <a:gd name="T57" fmla="*/ 128 h 341"/>
                <a:gd name="T58" fmla="*/ 257 w 340"/>
                <a:gd name="T59" fmla="*/ 59 h 341"/>
                <a:gd name="T60" fmla="*/ 267 w 340"/>
                <a:gd name="T61" fmla="*/ 59 h 341"/>
                <a:gd name="T62" fmla="*/ 267 w 340"/>
                <a:gd name="T63" fmla="*/ 69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40" h="341">
                  <a:moveTo>
                    <a:pt x="170" y="0"/>
                  </a:moveTo>
                  <a:cubicBezTo>
                    <a:pt x="76" y="0"/>
                    <a:pt x="0" y="76"/>
                    <a:pt x="0" y="170"/>
                  </a:cubicBezTo>
                  <a:cubicBezTo>
                    <a:pt x="0" y="264"/>
                    <a:pt x="76" y="341"/>
                    <a:pt x="170" y="341"/>
                  </a:cubicBezTo>
                  <a:cubicBezTo>
                    <a:pt x="264" y="341"/>
                    <a:pt x="340" y="264"/>
                    <a:pt x="340" y="170"/>
                  </a:cubicBezTo>
                  <a:cubicBezTo>
                    <a:pt x="340" y="76"/>
                    <a:pt x="264" y="0"/>
                    <a:pt x="170" y="0"/>
                  </a:cubicBezTo>
                  <a:close/>
                  <a:moveTo>
                    <a:pt x="267" y="69"/>
                  </a:moveTo>
                  <a:cubicBezTo>
                    <a:pt x="208" y="128"/>
                    <a:pt x="208" y="128"/>
                    <a:pt x="208" y="128"/>
                  </a:cubicBezTo>
                  <a:cubicBezTo>
                    <a:pt x="255" y="128"/>
                    <a:pt x="255" y="128"/>
                    <a:pt x="255" y="128"/>
                  </a:cubicBezTo>
                  <a:cubicBezTo>
                    <a:pt x="258" y="128"/>
                    <a:pt x="260" y="129"/>
                    <a:pt x="261" y="132"/>
                  </a:cubicBezTo>
                  <a:cubicBezTo>
                    <a:pt x="263" y="134"/>
                    <a:pt x="262" y="137"/>
                    <a:pt x="261" y="139"/>
                  </a:cubicBezTo>
                  <a:cubicBezTo>
                    <a:pt x="169" y="278"/>
                    <a:pt x="169" y="278"/>
                    <a:pt x="169" y="278"/>
                  </a:cubicBezTo>
                  <a:cubicBezTo>
                    <a:pt x="167" y="280"/>
                    <a:pt x="165" y="281"/>
                    <a:pt x="163" y="281"/>
                  </a:cubicBezTo>
                  <a:cubicBezTo>
                    <a:pt x="162" y="281"/>
                    <a:pt x="163" y="281"/>
                    <a:pt x="163" y="281"/>
                  </a:cubicBezTo>
                  <a:cubicBezTo>
                    <a:pt x="160" y="280"/>
                    <a:pt x="160" y="277"/>
                    <a:pt x="160" y="274"/>
                  </a:cubicBezTo>
                  <a:cubicBezTo>
                    <a:pt x="160" y="185"/>
                    <a:pt x="160" y="185"/>
                    <a:pt x="160" y="185"/>
                  </a:cubicBezTo>
                  <a:cubicBezTo>
                    <a:pt x="152" y="185"/>
                    <a:pt x="152" y="185"/>
                    <a:pt x="152" y="185"/>
                  </a:cubicBezTo>
                  <a:cubicBezTo>
                    <a:pt x="90" y="246"/>
                    <a:pt x="90" y="246"/>
                    <a:pt x="90" y="246"/>
                  </a:cubicBezTo>
                  <a:cubicBezTo>
                    <a:pt x="88" y="248"/>
                    <a:pt x="87" y="248"/>
                    <a:pt x="85" y="248"/>
                  </a:cubicBezTo>
                  <a:cubicBezTo>
                    <a:pt x="83" y="248"/>
                    <a:pt x="81" y="248"/>
                    <a:pt x="80" y="246"/>
                  </a:cubicBezTo>
                  <a:cubicBezTo>
                    <a:pt x="77" y="244"/>
                    <a:pt x="77" y="239"/>
                    <a:pt x="80" y="236"/>
                  </a:cubicBezTo>
                  <a:cubicBezTo>
                    <a:pt x="132" y="185"/>
                    <a:pt x="132" y="185"/>
                    <a:pt x="132" y="185"/>
                  </a:cubicBezTo>
                  <a:cubicBezTo>
                    <a:pt x="77" y="185"/>
                    <a:pt x="77" y="185"/>
                    <a:pt x="77" y="185"/>
                  </a:cubicBezTo>
                  <a:cubicBezTo>
                    <a:pt x="74" y="185"/>
                    <a:pt x="72" y="183"/>
                    <a:pt x="71" y="181"/>
                  </a:cubicBezTo>
                  <a:cubicBezTo>
                    <a:pt x="69" y="179"/>
                    <a:pt x="69" y="176"/>
                    <a:pt x="71" y="174"/>
                  </a:cubicBezTo>
                  <a:cubicBezTo>
                    <a:pt x="157" y="32"/>
                    <a:pt x="157" y="32"/>
                    <a:pt x="157" y="32"/>
                  </a:cubicBezTo>
                  <a:cubicBezTo>
                    <a:pt x="158" y="29"/>
                    <a:pt x="162" y="28"/>
                    <a:pt x="165" y="29"/>
                  </a:cubicBezTo>
                  <a:cubicBezTo>
                    <a:pt x="168" y="29"/>
                    <a:pt x="171" y="32"/>
                    <a:pt x="171" y="35"/>
                  </a:cubicBezTo>
                  <a:cubicBezTo>
                    <a:pt x="171" y="128"/>
                    <a:pt x="171" y="128"/>
                    <a:pt x="171" y="128"/>
                  </a:cubicBezTo>
                  <a:cubicBezTo>
                    <a:pt x="188" y="128"/>
                    <a:pt x="188" y="128"/>
                    <a:pt x="188" y="128"/>
                  </a:cubicBezTo>
                  <a:cubicBezTo>
                    <a:pt x="257" y="59"/>
                    <a:pt x="257" y="59"/>
                    <a:pt x="257" y="59"/>
                  </a:cubicBezTo>
                  <a:cubicBezTo>
                    <a:pt x="260" y="56"/>
                    <a:pt x="264" y="56"/>
                    <a:pt x="267" y="59"/>
                  </a:cubicBezTo>
                  <a:cubicBezTo>
                    <a:pt x="270" y="62"/>
                    <a:pt x="270" y="66"/>
                    <a:pt x="267" y="69"/>
                  </a:cubicBezTo>
                  <a:close/>
                </a:path>
              </a:pathLst>
            </a:custGeom>
            <a:grpFill/>
            <a:ln>
              <a:noFill/>
            </a:ln>
          </p:spPr>
          <p:txBody>
            <a:bodyPr vert="horz" wrap="square" lIns="68580" tIns="34290" rIns="68580" bIns="34290" numCol="1" anchor="t" anchorCtr="0" compatLnSpc="1">
              <a:prstTxWarp prst="textNoShape">
                <a:avLst/>
              </a:prstTxWarp>
            </a:bodyPr>
            <a:lstStyle/>
            <a:p>
              <a:endParaRPr lang="ru-RU" sz="1013"/>
            </a:p>
          </p:txBody>
        </p:sp>
      </p:grpSp>
      <p:grpSp>
        <p:nvGrpSpPr>
          <p:cNvPr id="63" name="Group 26">
            <a:extLst>
              <a:ext uri="{FF2B5EF4-FFF2-40B4-BE49-F238E27FC236}">
                <a16:creationId xmlns:a16="http://schemas.microsoft.com/office/drawing/2014/main" id="{2C35FDF1-E406-447F-BDA5-B3A7585E4AC1}"/>
              </a:ext>
            </a:extLst>
          </p:cNvPr>
          <p:cNvGrpSpPr/>
          <p:nvPr/>
        </p:nvGrpSpPr>
        <p:grpSpPr>
          <a:xfrm>
            <a:off x="697905" y="3326447"/>
            <a:ext cx="197684" cy="211335"/>
            <a:chOff x="5243745" y="4924267"/>
            <a:chExt cx="517404" cy="553137"/>
          </a:xfrm>
          <a:solidFill>
            <a:schemeClr val="tx2"/>
          </a:solidFill>
        </p:grpSpPr>
        <p:sp>
          <p:nvSpPr>
            <p:cNvPr id="64" name="Freeform 33">
              <a:extLst>
                <a:ext uri="{FF2B5EF4-FFF2-40B4-BE49-F238E27FC236}">
                  <a16:creationId xmlns:a16="http://schemas.microsoft.com/office/drawing/2014/main" id="{68123F83-46D7-4B89-ACC6-36A50977BCFA}"/>
                </a:ext>
              </a:extLst>
            </p:cNvPr>
            <p:cNvSpPr>
              <a:spLocks/>
            </p:cNvSpPr>
            <p:nvPr/>
          </p:nvSpPr>
          <p:spPr bwMode="auto">
            <a:xfrm>
              <a:off x="5243745" y="4924267"/>
              <a:ext cx="421642" cy="553137"/>
            </a:xfrm>
            <a:custGeom>
              <a:avLst/>
              <a:gdLst>
                <a:gd name="T0" fmla="*/ 249 w 251"/>
                <a:gd name="T1" fmla="*/ 128 h 329"/>
                <a:gd name="T2" fmla="*/ 243 w 251"/>
                <a:gd name="T3" fmla="*/ 124 h 329"/>
                <a:gd name="T4" fmla="*/ 125 w 251"/>
                <a:gd name="T5" fmla="*/ 124 h 329"/>
                <a:gd name="T6" fmla="*/ 125 w 251"/>
                <a:gd name="T7" fmla="*/ 8 h 329"/>
                <a:gd name="T8" fmla="*/ 122 w 251"/>
                <a:gd name="T9" fmla="*/ 1 h 329"/>
                <a:gd name="T10" fmla="*/ 115 w 251"/>
                <a:gd name="T11" fmla="*/ 4 h 329"/>
                <a:gd name="T12" fmla="*/ 2 w 251"/>
                <a:gd name="T13" fmla="*/ 198 h 329"/>
                <a:gd name="T14" fmla="*/ 2 w 251"/>
                <a:gd name="T15" fmla="*/ 208 h 329"/>
                <a:gd name="T16" fmla="*/ 8 w 251"/>
                <a:gd name="T17" fmla="*/ 215 h 329"/>
                <a:gd name="T18" fmla="*/ 114 w 251"/>
                <a:gd name="T19" fmla="*/ 215 h 329"/>
                <a:gd name="T20" fmla="*/ 114 w 251"/>
                <a:gd name="T21" fmla="*/ 322 h 329"/>
                <a:gd name="T22" fmla="*/ 120 w 251"/>
                <a:gd name="T23" fmla="*/ 329 h 329"/>
                <a:gd name="T24" fmla="*/ 122 w 251"/>
                <a:gd name="T25" fmla="*/ 329 h 329"/>
                <a:gd name="T26" fmla="*/ 128 w 251"/>
                <a:gd name="T27" fmla="*/ 326 h 329"/>
                <a:gd name="T28" fmla="*/ 249 w 251"/>
                <a:gd name="T29" fmla="*/ 135 h 329"/>
                <a:gd name="T30" fmla="*/ 249 w 251"/>
                <a:gd name="T31" fmla="*/ 128 h 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51" h="329">
                  <a:moveTo>
                    <a:pt x="249" y="128"/>
                  </a:moveTo>
                  <a:cubicBezTo>
                    <a:pt x="248" y="125"/>
                    <a:pt x="246" y="124"/>
                    <a:pt x="243" y="124"/>
                  </a:cubicBezTo>
                  <a:cubicBezTo>
                    <a:pt x="125" y="124"/>
                    <a:pt x="125" y="124"/>
                    <a:pt x="125" y="124"/>
                  </a:cubicBezTo>
                  <a:cubicBezTo>
                    <a:pt x="125" y="8"/>
                    <a:pt x="125" y="8"/>
                    <a:pt x="125" y="8"/>
                  </a:cubicBezTo>
                  <a:cubicBezTo>
                    <a:pt x="125" y="4"/>
                    <a:pt x="125" y="2"/>
                    <a:pt x="122" y="1"/>
                  </a:cubicBezTo>
                  <a:cubicBezTo>
                    <a:pt x="119" y="0"/>
                    <a:pt x="117" y="1"/>
                    <a:pt x="115" y="4"/>
                  </a:cubicBezTo>
                  <a:cubicBezTo>
                    <a:pt x="2" y="198"/>
                    <a:pt x="2" y="198"/>
                    <a:pt x="2" y="198"/>
                  </a:cubicBezTo>
                  <a:cubicBezTo>
                    <a:pt x="0" y="200"/>
                    <a:pt x="0" y="206"/>
                    <a:pt x="2" y="208"/>
                  </a:cubicBezTo>
                  <a:cubicBezTo>
                    <a:pt x="3" y="211"/>
                    <a:pt x="6" y="215"/>
                    <a:pt x="8" y="215"/>
                  </a:cubicBezTo>
                  <a:cubicBezTo>
                    <a:pt x="114" y="215"/>
                    <a:pt x="114" y="215"/>
                    <a:pt x="114" y="215"/>
                  </a:cubicBezTo>
                  <a:cubicBezTo>
                    <a:pt x="114" y="322"/>
                    <a:pt x="114" y="322"/>
                    <a:pt x="114" y="322"/>
                  </a:cubicBezTo>
                  <a:cubicBezTo>
                    <a:pt x="114" y="326"/>
                    <a:pt x="117" y="328"/>
                    <a:pt x="120" y="329"/>
                  </a:cubicBezTo>
                  <a:cubicBezTo>
                    <a:pt x="120" y="329"/>
                    <a:pt x="121" y="329"/>
                    <a:pt x="122" y="329"/>
                  </a:cubicBezTo>
                  <a:cubicBezTo>
                    <a:pt x="125" y="329"/>
                    <a:pt x="127" y="328"/>
                    <a:pt x="128" y="326"/>
                  </a:cubicBezTo>
                  <a:cubicBezTo>
                    <a:pt x="249" y="135"/>
                    <a:pt x="249" y="135"/>
                    <a:pt x="249" y="135"/>
                  </a:cubicBezTo>
                  <a:cubicBezTo>
                    <a:pt x="250" y="133"/>
                    <a:pt x="251" y="130"/>
                    <a:pt x="249" y="128"/>
                  </a:cubicBezTo>
                  <a:close/>
                </a:path>
              </a:pathLst>
            </a:custGeom>
            <a:grpFill/>
            <a:ln>
              <a:noFill/>
            </a:ln>
          </p:spPr>
          <p:txBody>
            <a:bodyPr vert="horz" wrap="square" lIns="68580" tIns="34290" rIns="68580" bIns="34290" numCol="1" anchor="t" anchorCtr="0" compatLnSpc="1">
              <a:prstTxWarp prst="textNoShape">
                <a:avLst/>
              </a:prstTxWarp>
            </a:bodyPr>
            <a:lstStyle/>
            <a:p>
              <a:endParaRPr lang="ru-RU" sz="1013"/>
            </a:p>
          </p:txBody>
        </p:sp>
        <p:sp>
          <p:nvSpPr>
            <p:cNvPr id="65" name="Freeform 34">
              <a:extLst>
                <a:ext uri="{FF2B5EF4-FFF2-40B4-BE49-F238E27FC236}">
                  <a16:creationId xmlns:a16="http://schemas.microsoft.com/office/drawing/2014/main" id="{2A232642-C342-4242-ABAB-797E79101B05}"/>
                </a:ext>
              </a:extLst>
            </p:cNvPr>
            <p:cNvSpPr>
              <a:spLocks noEditPoints="1"/>
            </p:cNvSpPr>
            <p:nvPr/>
          </p:nvSpPr>
          <p:spPr bwMode="auto">
            <a:xfrm>
              <a:off x="5592492" y="5190115"/>
              <a:ext cx="168657" cy="218682"/>
            </a:xfrm>
            <a:custGeom>
              <a:avLst/>
              <a:gdLst>
                <a:gd name="T0" fmla="*/ 100 w 101"/>
                <a:gd name="T1" fmla="*/ 119 h 130"/>
                <a:gd name="T2" fmla="*/ 57 w 101"/>
                <a:gd name="T3" fmla="*/ 6 h 130"/>
                <a:gd name="T4" fmla="*/ 44 w 101"/>
                <a:gd name="T5" fmla="*/ 6 h 130"/>
                <a:gd name="T6" fmla="*/ 1 w 101"/>
                <a:gd name="T7" fmla="*/ 119 h 130"/>
                <a:gd name="T8" fmla="*/ 5 w 101"/>
                <a:gd name="T9" fmla="*/ 128 h 130"/>
                <a:gd name="T10" fmla="*/ 14 w 101"/>
                <a:gd name="T11" fmla="*/ 123 h 130"/>
                <a:gd name="T12" fmla="*/ 26 w 101"/>
                <a:gd name="T13" fmla="*/ 91 h 130"/>
                <a:gd name="T14" fmla="*/ 75 w 101"/>
                <a:gd name="T15" fmla="*/ 91 h 130"/>
                <a:gd name="T16" fmla="*/ 86 w 101"/>
                <a:gd name="T17" fmla="*/ 123 h 130"/>
                <a:gd name="T18" fmla="*/ 93 w 101"/>
                <a:gd name="T19" fmla="*/ 128 h 130"/>
                <a:gd name="T20" fmla="*/ 95 w 101"/>
                <a:gd name="T21" fmla="*/ 128 h 130"/>
                <a:gd name="T22" fmla="*/ 100 w 101"/>
                <a:gd name="T23" fmla="*/ 119 h 130"/>
                <a:gd name="T24" fmla="*/ 31 w 101"/>
                <a:gd name="T25" fmla="*/ 80 h 130"/>
                <a:gd name="T26" fmla="*/ 50 w 101"/>
                <a:gd name="T27" fmla="*/ 29 h 130"/>
                <a:gd name="T28" fmla="*/ 69 w 101"/>
                <a:gd name="T29" fmla="*/ 80 h 130"/>
                <a:gd name="T30" fmla="*/ 31 w 101"/>
                <a:gd name="T31" fmla="*/ 8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1" h="130">
                  <a:moveTo>
                    <a:pt x="100" y="119"/>
                  </a:moveTo>
                  <a:cubicBezTo>
                    <a:pt x="57" y="6"/>
                    <a:pt x="57" y="6"/>
                    <a:pt x="57" y="6"/>
                  </a:cubicBezTo>
                  <a:cubicBezTo>
                    <a:pt x="55" y="0"/>
                    <a:pt x="46" y="0"/>
                    <a:pt x="44" y="6"/>
                  </a:cubicBezTo>
                  <a:cubicBezTo>
                    <a:pt x="1" y="119"/>
                    <a:pt x="1" y="119"/>
                    <a:pt x="1" y="119"/>
                  </a:cubicBezTo>
                  <a:cubicBezTo>
                    <a:pt x="0" y="123"/>
                    <a:pt x="2" y="127"/>
                    <a:pt x="5" y="128"/>
                  </a:cubicBezTo>
                  <a:cubicBezTo>
                    <a:pt x="9" y="130"/>
                    <a:pt x="13" y="127"/>
                    <a:pt x="14" y="123"/>
                  </a:cubicBezTo>
                  <a:cubicBezTo>
                    <a:pt x="26" y="91"/>
                    <a:pt x="26" y="91"/>
                    <a:pt x="26" y="91"/>
                  </a:cubicBezTo>
                  <a:cubicBezTo>
                    <a:pt x="75" y="91"/>
                    <a:pt x="75" y="91"/>
                    <a:pt x="75" y="91"/>
                  </a:cubicBezTo>
                  <a:cubicBezTo>
                    <a:pt x="86" y="123"/>
                    <a:pt x="86" y="123"/>
                    <a:pt x="86" y="123"/>
                  </a:cubicBezTo>
                  <a:cubicBezTo>
                    <a:pt x="87" y="126"/>
                    <a:pt x="90" y="128"/>
                    <a:pt x="93" y="128"/>
                  </a:cubicBezTo>
                  <a:cubicBezTo>
                    <a:pt x="94" y="128"/>
                    <a:pt x="95" y="128"/>
                    <a:pt x="95" y="128"/>
                  </a:cubicBezTo>
                  <a:cubicBezTo>
                    <a:pt x="99" y="127"/>
                    <a:pt x="101" y="123"/>
                    <a:pt x="100" y="119"/>
                  </a:cubicBezTo>
                  <a:close/>
                  <a:moveTo>
                    <a:pt x="31" y="80"/>
                  </a:moveTo>
                  <a:cubicBezTo>
                    <a:pt x="50" y="29"/>
                    <a:pt x="50" y="29"/>
                    <a:pt x="50" y="29"/>
                  </a:cubicBezTo>
                  <a:cubicBezTo>
                    <a:pt x="69" y="80"/>
                    <a:pt x="69" y="80"/>
                    <a:pt x="69" y="80"/>
                  </a:cubicBezTo>
                  <a:lnTo>
                    <a:pt x="31" y="80"/>
                  </a:lnTo>
                  <a:close/>
                </a:path>
              </a:pathLst>
            </a:custGeom>
            <a:grpFill/>
            <a:ln>
              <a:noFill/>
            </a:ln>
          </p:spPr>
          <p:txBody>
            <a:bodyPr vert="horz" wrap="square" lIns="68580" tIns="34290" rIns="68580" bIns="34290" numCol="1" anchor="t" anchorCtr="0" compatLnSpc="1">
              <a:prstTxWarp prst="textNoShape">
                <a:avLst/>
              </a:prstTxWarp>
            </a:bodyPr>
            <a:lstStyle/>
            <a:p>
              <a:endParaRPr lang="ru-RU" sz="1013"/>
            </a:p>
          </p:txBody>
        </p:sp>
      </p:grpSp>
      <p:grpSp>
        <p:nvGrpSpPr>
          <p:cNvPr id="66" name="Group 29">
            <a:extLst>
              <a:ext uri="{FF2B5EF4-FFF2-40B4-BE49-F238E27FC236}">
                <a16:creationId xmlns:a16="http://schemas.microsoft.com/office/drawing/2014/main" id="{09447BA4-3060-4153-BCBD-DF82674FBCE4}"/>
              </a:ext>
            </a:extLst>
          </p:cNvPr>
          <p:cNvGrpSpPr/>
          <p:nvPr/>
        </p:nvGrpSpPr>
        <p:grpSpPr>
          <a:xfrm>
            <a:off x="6967246" y="1877944"/>
            <a:ext cx="218433" cy="218433"/>
            <a:chOff x="6367169" y="3776545"/>
            <a:chExt cx="571717" cy="571717"/>
          </a:xfrm>
          <a:solidFill>
            <a:schemeClr val="tx2"/>
          </a:solidFill>
        </p:grpSpPr>
        <p:sp>
          <p:nvSpPr>
            <p:cNvPr id="67" name="Freeform 79">
              <a:extLst>
                <a:ext uri="{FF2B5EF4-FFF2-40B4-BE49-F238E27FC236}">
                  <a16:creationId xmlns:a16="http://schemas.microsoft.com/office/drawing/2014/main" id="{B2432E4A-64CD-4204-8679-032228EBA7EC}"/>
                </a:ext>
              </a:extLst>
            </p:cNvPr>
            <p:cNvSpPr>
              <a:spLocks/>
            </p:cNvSpPr>
            <p:nvPr/>
          </p:nvSpPr>
          <p:spPr bwMode="auto">
            <a:xfrm>
              <a:off x="6740215" y="3902322"/>
              <a:ext cx="52884" cy="48596"/>
            </a:xfrm>
            <a:custGeom>
              <a:avLst/>
              <a:gdLst>
                <a:gd name="T0" fmla="*/ 19 w 31"/>
                <a:gd name="T1" fmla="*/ 0 h 29"/>
                <a:gd name="T2" fmla="*/ 7 w 31"/>
                <a:gd name="T3" fmla="*/ 7 h 29"/>
                <a:gd name="T4" fmla="*/ 0 w 31"/>
                <a:gd name="T5" fmla="*/ 14 h 29"/>
                <a:gd name="T6" fmla="*/ 15 w 31"/>
                <a:gd name="T7" fmla="*/ 29 h 29"/>
                <a:gd name="T8" fmla="*/ 22 w 31"/>
                <a:gd name="T9" fmla="*/ 22 h 29"/>
                <a:gd name="T10" fmla="*/ 27 w 31"/>
                <a:gd name="T11" fmla="*/ 2 h 29"/>
                <a:gd name="T12" fmla="*/ 19 w 31"/>
                <a:gd name="T13" fmla="*/ 0 h 29"/>
              </a:gdLst>
              <a:ahLst/>
              <a:cxnLst>
                <a:cxn ang="0">
                  <a:pos x="T0" y="T1"/>
                </a:cxn>
                <a:cxn ang="0">
                  <a:pos x="T2" y="T3"/>
                </a:cxn>
                <a:cxn ang="0">
                  <a:pos x="T4" y="T5"/>
                </a:cxn>
                <a:cxn ang="0">
                  <a:pos x="T6" y="T7"/>
                </a:cxn>
                <a:cxn ang="0">
                  <a:pos x="T8" y="T9"/>
                </a:cxn>
                <a:cxn ang="0">
                  <a:pos x="T10" y="T11"/>
                </a:cxn>
                <a:cxn ang="0">
                  <a:pos x="T12" y="T13"/>
                </a:cxn>
              </a:cxnLst>
              <a:rect l="0" t="0" r="r" b="b"/>
              <a:pathLst>
                <a:path w="31" h="29">
                  <a:moveTo>
                    <a:pt x="19" y="0"/>
                  </a:moveTo>
                  <a:cubicBezTo>
                    <a:pt x="15" y="1"/>
                    <a:pt x="11" y="3"/>
                    <a:pt x="7" y="7"/>
                  </a:cubicBezTo>
                  <a:cubicBezTo>
                    <a:pt x="0" y="14"/>
                    <a:pt x="0" y="14"/>
                    <a:pt x="0" y="14"/>
                  </a:cubicBezTo>
                  <a:cubicBezTo>
                    <a:pt x="15" y="29"/>
                    <a:pt x="15" y="29"/>
                    <a:pt x="15" y="29"/>
                  </a:cubicBezTo>
                  <a:cubicBezTo>
                    <a:pt x="22" y="22"/>
                    <a:pt x="22" y="22"/>
                    <a:pt x="22" y="22"/>
                  </a:cubicBezTo>
                  <a:cubicBezTo>
                    <a:pt x="29" y="15"/>
                    <a:pt x="31" y="6"/>
                    <a:pt x="27" y="2"/>
                  </a:cubicBezTo>
                  <a:cubicBezTo>
                    <a:pt x="25" y="0"/>
                    <a:pt x="22" y="0"/>
                    <a:pt x="19" y="0"/>
                  </a:cubicBezTo>
                  <a:close/>
                </a:path>
              </a:pathLst>
            </a:custGeom>
            <a:grpFill/>
            <a:ln>
              <a:noFill/>
            </a:ln>
          </p:spPr>
          <p:txBody>
            <a:bodyPr vert="horz" wrap="square" lIns="68580" tIns="34290" rIns="68580" bIns="34290" numCol="1" anchor="t" anchorCtr="0" compatLnSpc="1">
              <a:prstTxWarp prst="textNoShape">
                <a:avLst/>
              </a:prstTxWarp>
            </a:bodyPr>
            <a:lstStyle/>
            <a:p>
              <a:endParaRPr lang="ru-RU" sz="1013"/>
            </a:p>
          </p:txBody>
        </p:sp>
        <p:sp>
          <p:nvSpPr>
            <p:cNvPr id="68" name="Freeform 80">
              <a:extLst>
                <a:ext uri="{FF2B5EF4-FFF2-40B4-BE49-F238E27FC236}">
                  <a16:creationId xmlns:a16="http://schemas.microsoft.com/office/drawing/2014/main" id="{E68B5BBB-2767-4008-B0A8-76D48E060CA3}"/>
                </a:ext>
              </a:extLst>
            </p:cNvPr>
            <p:cNvSpPr>
              <a:spLocks/>
            </p:cNvSpPr>
            <p:nvPr/>
          </p:nvSpPr>
          <p:spPr bwMode="auto">
            <a:xfrm>
              <a:off x="6655887" y="3942343"/>
              <a:ext cx="92905" cy="92905"/>
            </a:xfrm>
            <a:custGeom>
              <a:avLst/>
              <a:gdLst>
                <a:gd name="T0" fmla="*/ 47 w 65"/>
                <a:gd name="T1" fmla="*/ 0 h 65"/>
                <a:gd name="T2" fmla="*/ 46 w 65"/>
                <a:gd name="T3" fmla="*/ 1 h 65"/>
                <a:gd name="T4" fmla="*/ 46 w 65"/>
                <a:gd name="T5" fmla="*/ 1 h 65"/>
                <a:gd name="T6" fmla="*/ 46 w 65"/>
                <a:gd name="T7" fmla="*/ 1 h 65"/>
                <a:gd name="T8" fmla="*/ 0 w 65"/>
                <a:gd name="T9" fmla="*/ 47 h 65"/>
                <a:gd name="T10" fmla="*/ 18 w 65"/>
                <a:gd name="T11" fmla="*/ 65 h 65"/>
                <a:gd name="T12" fmla="*/ 65 w 65"/>
                <a:gd name="T13" fmla="*/ 18 h 65"/>
                <a:gd name="T14" fmla="*/ 47 w 65"/>
                <a:gd name="T15" fmla="*/ 0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5" h="65">
                  <a:moveTo>
                    <a:pt x="47" y="0"/>
                  </a:moveTo>
                  <a:lnTo>
                    <a:pt x="46" y="1"/>
                  </a:lnTo>
                  <a:lnTo>
                    <a:pt x="46" y="1"/>
                  </a:lnTo>
                  <a:lnTo>
                    <a:pt x="46" y="1"/>
                  </a:lnTo>
                  <a:lnTo>
                    <a:pt x="0" y="47"/>
                  </a:lnTo>
                  <a:lnTo>
                    <a:pt x="18" y="65"/>
                  </a:lnTo>
                  <a:lnTo>
                    <a:pt x="65" y="18"/>
                  </a:lnTo>
                  <a:lnTo>
                    <a:pt x="47" y="0"/>
                  </a:lnTo>
                  <a:close/>
                </a:path>
              </a:pathLst>
            </a:custGeom>
            <a:grpFill/>
            <a:ln>
              <a:noFill/>
            </a:ln>
          </p:spPr>
          <p:txBody>
            <a:bodyPr vert="horz" wrap="square" lIns="68580" tIns="34290" rIns="68580" bIns="34290" numCol="1" anchor="t" anchorCtr="0" compatLnSpc="1">
              <a:prstTxWarp prst="textNoShape">
                <a:avLst/>
              </a:prstTxWarp>
            </a:bodyPr>
            <a:lstStyle/>
            <a:p>
              <a:endParaRPr lang="ru-RU" sz="1013"/>
            </a:p>
          </p:txBody>
        </p:sp>
        <p:sp>
          <p:nvSpPr>
            <p:cNvPr id="69" name="Freeform 81">
              <a:extLst>
                <a:ext uri="{FF2B5EF4-FFF2-40B4-BE49-F238E27FC236}">
                  <a16:creationId xmlns:a16="http://schemas.microsoft.com/office/drawing/2014/main" id="{64B235CF-A7A2-4CA7-9BB1-D0E03876B0F0}"/>
                </a:ext>
              </a:extLst>
            </p:cNvPr>
            <p:cNvSpPr>
              <a:spLocks/>
            </p:cNvSpPr>
            <p:nvPr/>
          </p:nvSpPr>
          <p:spPr bwMode="auto">
            <a:xfrm>
              <a:off x="6511528" y="4110999"/>
              <a:ext cx="68606" cy="68606"/>
            </a:xfrm>
            <a:custGeom>
              <a:avLst/>
              <a:gdLst>
                <a:gd name="T0" fmla="*/ 31 w 48"/>
                <a:gd name="T1" fmla="*/ 0 h 48"/>
                <a:gd name="T2" fmla="*/ 21 w 48"/>
                <a:gd name="T3" fmla="*/ 9 h 48"/>
                <a:gd name="T4" fmla="*/ 0 w 48"/>
                <a:gd name="T5" fmla="*/ 48 h 48"/>
                <a:gd name="T6" fmla="*/ 39 w 48"/>
                <a:gd name="T7" fmla="*/ 27 h 48"/>
                <a:gd name="T8" fmla="*/ 48 w 48"/>
                <a:gd name="T9" fmla="*/ 18 h 48"/>
                <a:gd name="T10" fmla="*/ 31 w 48"/>
                <a:gd name="T11" fmla="*/ 0 h 48"/>
              </a:gdLst>
              <a:ahLst/>
              <a:cxnLst>
                <a:cxn ang="0">
                  <a:pos x="T0" y="T1"/>
                </a:cxn>
                <a:cxn ang="0">
                  <a:pos x="T2" y="T3"/>
                </a:cxn>
                <a:cxn ang="0">
                  <a:pos x="T4" y="T5"/>
                </a:cxn>
                <a:cxn ang="0">
                  <a:pos x="T6" y="T7"/>
                </a:cxn>
                <a:cxn ang="0">
                  <a:pos x="T8" y="T9"/>
                </a:cxn>
                <a:cxn ang="0">
                  <a:pos x="T10" y="T11"/>
                </a:cxn>
              </a:cxnLst>
              <a:rect l="0" t="0" r="r" b="b"/>
              <a:pathLst>
                <a:path w="48" h="48">
                  <a:moveTo>
                    <a:pt x="31" y="0"/>
                  </a:moveTo>
                  <a:lnTo>
                    <a:pt x="21" y="9"/>
                  </a:lnTo>
                  <a:lnTo>
                    <a:pt x="0" y="48"/>
                  </a:lnTo>
                  <a:lnTo>
                    <a:pt x="39" y="27"/>
                  </a:lnTo>
                  <a:lnTo>
                    <a:pt x="48" y="18"/>
                  </a:lnTo>
                  <a:lnTo>
                    <a:pt x="31" y="0"/>
                  </a:lnTo>
                  <a:close/>
                </a:path>
              </a:pathLst>
            </a:custGeom>
            <a:grpFill/>
            <a:ln>
              <a:noFill/>
            </a:ln>
          </p:spPr>
          <p:txBody>
            <a:bodyPr vert="horz" wrap="square" lIns="68580" tIns="34290" rIns="68580" bIns="34290" numCol="1" anchor="t" anchorCtr="0" compatLnSpc="1">
              <a:prstTxWarp prst="textNoShape">
                <a:avLst/>
              </a:prstTxWarp>
            </a:bodyPr>
            <a:lstStyle/>
            <a:p>
              <a:endParaRPr lang="ru-RU" sz="1013"/>
            </a:p>
          </p:txBody>
        </p:sp>
        <p:sp>
          <p:nvSpPr>
            <p:cNvPr id="70" name="Freeform 82">
              <a:extLst>
                <a:ext uri="{FF2B5EF4-FFF2-40B4-BE49-F238E27FC236}">
                  <a16:creationId xmlns:a16="http://schemas.microsoft.com/office/drawing/2014/main" id="{1C42B8EE-7B38-4787-B6C6-98BBD018CF27}"/>
                </a:ext>
              </a:extLst>
            </p:cNvPr>
            <p:cNvSpPr>
              <a:spLocks/>
            </p:cNvSpPr>
            <p:nvPr/>
          </p:nvSpPr>
          <p:spPr bwMode="auto">
            <a:xfrm>
              <a:off x="6572988" y="4026671"/>
              <a:ext cx="91475" cy="92905"/>
            </a:xfrm>
            <a:custGeom>
              <a:avLst/>
              <a:gdLst>
                <a:gd name="T0" fmla="*/ 17 w 64"/>
                <a:gd name="T1" fmla="*/ 65 h 65"/>
                <a:gd name="T2" fmla="*/ 64 w 64"/>
                <a:gd name="T3" fmla="*/ 18 h 65"/>
                <a:gd name="T4" fmla="*/ 47 w 64"/>
                <a:gd name="T5" fmla="*/ 0 h 65"/>
                <a:gd name="T6" fmla="*/ 0 w 64"/>
                <a:gd name="T7" fmla="*/ 47 h 65"/>
                <a:gd name="T8" fmla="*/ 17 w 64"/>
                <a:gd name="T9" fmla="*/ 65 h 65"/>
              </a:gdLst>
              <a:ahLst/>
              <a:cxnLst>
                <a:cxn ang="0">
                  <a:pos x="T0" y="T1"/>
                </a:cxn>
                <a:cxn ang="0">
                  <a:pos x="T2" y="T3"/>
                </a:cxn>
                <a:cxn ang="0">
                  <a:pos x="T4" y="T5"/>
                </a:cxn>
                <a:cxn ang="0">
                  <a:pos x="T6" y="T7"/>
                </a:cxn>
                <a:cxn ang="0">
                  <a:pos x="T8" y="T9"/>
                </a:cxn>
              </a:cxnLst>
              <a:rect l="0" t="0" r="r" b="b"/>
              <a:pathLst>
                <a:path w="64" h="65">
                  <a:moveTo>
                    <a:pt x="17" y="65"/>
                  </a:moveTo>
                  <a:lnTo>
                    <a:pt x="64" y="18"/>
                  </a:lnTo>
                  <a:lnTo>
                    <a:pt x="47" y="0"/>
                  </a:lnTo>
                  <a:lnTo>
                    <a:pt x="0" y="47"/>
                  </a:lnTo>
                  <a:lnTo>
                    <a:pt x="17" y="65"/>
                  </a:lnTo>
                  <a:close/>
                </a:path>
              </a:pathLst>
            </a:custGeom>
            <a:grpFill/>
            <a:ln>
              <a:noFill/>
            </a:ln>
          </p:spPr>
          <p:txBody>
            <a:bodyPr vert="horz" wrap="square" lIns="68580" tIns="34290" rIns="68580" bIns="34290" numCol="1" anchor="t" anchorCtr="0" compatLnSpc="1">
              <a:prstTxWarp prst="textNoShape">
                <a:avLst/>
              </a:prstTxWarp>
            </a:bodyPr>
            <a:lstStyle/>
            <a:p>
              <a:endParaRPr lang="ru-RU" sz="1013"/>
            </a:p>
          </p:txBody>
        </p:sp>
        <p:sp>
          <p:nvSpPr>
            <p:cNvPr id="71" name="Freeform 83">
              <a:extLst>
                <a:ext uri="{FF2B5EF4-FFF2-40B4-BE49-F238E27FC236}">
                  <a16:creationId xmlns:a16="http://schemas.microsoft.com/office/drawing/2014/main" id="{46AE8349-5EC0-463B-AF39-2869F16E4F57}"/>
                </a:ext>
              </a:extLst>
            </p:cNvPr>
            <p:cNvSpPr>
              <a:spLocks noEditPoints="1"/>
            </p:cNvSpPr>
            <p:nvPr/>
          </p:nvSpPr>
          <p:spPr bwMode="auto">
            <a:xfrm>
              <a:off x="6444351" y="3853726"/>
              <a:ext cx="420212" cy="400202"/>
            </a:xfrm>
            <a:custGeom>
              <a:avLst/>
              <a:gdLst>
                <a:gd name="T0" fmla="*/ 250 w 250"/>
                <a:gd name="T1" fmla="*/ 50 h 238"/>
                <a:gd name="T2" fmla="*/ 209 w 250"/>
                <a:gd name="T3" fmla="*/ 0 h 238"/>
                <a:gd name="T4" fmla="*/ 50 w 250"/>
                <a:gd name="T5" fmla="*/ 0 h 238"/>
                <a:gd name="T6" fmla="*/ 0 w 250"/>
                <a:gd name="T7" fmla="*/ 50 h 238"/>
                <a:gd name="T8" fmla="*/ 0 w 250"/>
                <a:gd name="T9" fmla="*/ 187 h 238"/>
                <a:gd name="T10" fmla="*/ 50 w 250"/>
                <a:gd name="T11" fmla="*/ 238 h 238"/>
                <a:gd name="T12" fmla="*/ 209 w 250"/>
                <a:gd name="T13" fmla="*/ 238 h 238"/>
                <a:gd name="T14" fmla="*/ 250 w 250"/>
                <a:gd name="T15" fmla="*/ 187 h 238"/>
                <a:gd name="T16" fmla="*/ 250 w 250"/>
                <a:gd name="T17" fmla="*/ 50 h 238"/>
                <a:gd name="T18" fmla="*/ 208 w 250"/>
                <a:gd name="T19" fmla="*/ 61 h 238"/>
                <a:gd name="T20" fmla="*/ 190 w 250"/>
                <a:gd name="T21" fmla="*/ 79 h 238"/>
                <a:gd name="T22" fmla="*/ 82 w 250"/>
                <a:gd name="T23" fmla="*/ 187 h 238"/>
                <a:gd name="T24" fmla="*/ 80 w 250"/>
                <a:gd name="T25" fmla="*/ 188 h 238"/>
                <a:gd name="T26" fmla="*/ 26 w 250"/>
                <a:gd name="T27" fmla="*/ 218 h 238"/>
                <a:gd name="T28" fmla="*/ 22 w 250"/>
                <a:gd name="T29" fmla="*/ 219 h 238"/>
                <a:gd name="T30" fmla="*/ 17 w 250"/>
                <a:gd name="T31" fmla="*/ 217 h 238"/>
                <a:gd name="T32" fmla="*/ 16 w 250"/>
                <a:gd name="T33" fmla="*/ 208 h 238"/>
                <a:gd name="T34" fmla="*/ 46 w 250"/>
                <a:gd name="T35" fmla="*/ 154 h 238"/>
                <a:gd name="T36" fmla="*/ 47 w 250"/>
                <a:gd name="T37" fmla="*/ 152 h 238"/>
                <a:gd name="T38" fmla="*/ 156 w 250"/>
                <a:gd name="T39" fmla="*/ 43 h 238"/>
                <a:gd name="T40" fmla="*/ 173 w 250"/>
                <a:gd name="T41" fmla="*/ 26 h 238"/>
                <a:gd name="T42" fmla="*/ 193 w 250"/>
                <a:gd name="T43" fmla="*/ 15 h 238"/>
                <a:gd name="T44" fmla="*/ 213 w 250"/>
                <a:gd name="T45" fmla="*/ 21 h 238"/>
                <a:gd name="T46" fmla="*/ 208 w 250"/>
                <a:gd name="T47" fmla="*/ 61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50" h="238">
                  <a:moveTo>
                    <a:pt x="250" y="50"/>
                  </a:moveTo>
                  <a:cubicBezTo>
                    <a:pt x="250" y="22"/>
                    <a:pt x="237" y="0"/>
                    <a:pt x="209" y="0"/>
                  </a:cubicBezTo>
                  <a:cubicBezTo>
                    <a:pt x="50" y="0"/>
                    <a:pt x="50" y="0"/>
                    <a:pt x="50" y="0"/>
                  </a:cubicBezTo>
                  <a:cubicBezTo>
                    <a:pt x="22" y="0"/>
                    <a:pt x="0" y="22"/>
                    <a:pt x="0" y="50"/>
                  </a:cubicBezTo>
                  <a:cubicBezTo>
                    <a:pt x="0" y="187"/>
                    <a:pt x="0" y="187"/>
                    <a:pt x="0" y="187"/>
                  </a:cubicBezTo>
                  <a:cubicBezTo>
                    <a:pt x="0" y="215"/>
                    <a:pt x="22" y="238"/>
                    <a:pt x="50" y="238"/>
                  </a:cubicBezTo>
                  <a:cubicBezTo>
                    <a:pt x="209" y="238"/>
                    <a:pt x="209" y="238"/>
                    <a:pt x="209" y="238"/>
                  </a:cubicBezTo>
                  <a:cubicBezTo>
                    <a:pt x="237" y="238"/>
                    <a:pt x="250" y="215"/>
                    <a:pt x="250" y="187"/>
                  </a:cubicBezTo>
                  <a:lnTo>
                    <a:pt x="250" y="50"/>
                  </a:lnTo>
                  <a:close/>
                  <a:moveTo>
                    <a:pt x="208" y="61"/>
                  </a:moveTo>
                  <a:cubicBezTo>
                    <a:pt x="190" y="79"/>
                    <a:pt x="190" y="79"/>
                    <a:pt x="190" y="79"/>
                  </a:cubicBezTo>
                  <a:cubicBezTo>
                    <a:pt x="82" y="187"/>
                    <a:pt x="82" y="187"/>
                    <a:pt x="82" y="187"/>
                  </a:cubicBezTo>
                  <a:cubicBezTo>
                    <a:pt x="81" y="188"/>
                    <a:pt x="81" y="188"/>
                    <a:pt x="80" y="188"/>
                  </a:cubicBezTo>
                  <a:cubicBezTo>
                    <a:pt x="26" y="218"/>
                    <a:pt x="26" y="218"/>
                    <a:pt x="26" y="218"/>
                  </a:cubicBezTo>
                  <a:cubicBezTo>
                    <a:pt x="25" y="219"/>
                    <a:pt x="23" y="219"/>
                    <a:pt x="22" y="219"/>
                  </a:cubicBezTo>
                  <a:cubicBezTo>
                    <a:pt x="20" y="219"/>
                    <a:pt x="19" y="218"/>
                    <a:pt x="17" y="217"/>
                  </a:cubicBezTo>
                  <a:cubicBezTo>
                    <a:pt x="15" y="215"/>
                    <a:pt x="15" y="211"/>
                    <a:pt x="16" y="208"/>
                  </a:cubicBezTo>
                  <a:cubicBezTo>
                    <a:pt x="46" y="154"/>
                    <a:pt x="46" y="154"/>
                    <a:pt x="46" y="154"/>
                  </a:cubicBezTo>
                  <a:cubicBezTo>
                    <a:pt x="46" y="153"/>
                    <a:pt x="46" y="153"/>
                    <a:pt x="47" y="152"/>
                  </a:cubicBezTo>
                  <a:cubicBezTo>
                    <a:pt x="156" y="43"/>
                    <a:pt x="156" y="43"/>
                    <a:pt x="156" y="43"/>
                  </a:cubicBezTo>
                  <a:cubicBezTo>
                    <a:pt x="173" y="26"/>
                    <a:pt x="173" y="26"/>
                    <a:pt x="173" y="26"/>
                  </a:cubicBezTo>
                  <a:cubicBezTo>
                    <a:pt x="179" y="20"/>
                    <a:pt x="186" y="16"/>
                    <a:pt x="193" y="15"/>
                  </a:cubicBezTo>
                  <a:cubicBezTo>
                    <a:pt x="201" y="14"/>
                    <a:pt x="208" y="16"/>
                    <a:pt x="213" y="21"/>
                  </a:cubicBezTo>
                  <a:cubicBezTo>
                    <a:pt x="223" y="31"/>
                    <a:pt x="221" y="48"/>
                    <a:pt x="208" y="61"/>
                  </a:cubicBezTo>
                  <a:close/>
                </a:path>
              </a:pathLst>
            </a:custGeom>
            <a:grpFill/>
            <a:ln>
              <a:noFill/>
            </a:ln>
          </p:spPr>
          <p:txBody>
            <a:bodyPr vert="horz" wrap="square" lIns="68580" tIns="34290" rIns="68580" bIns="34290" numCol="1" anchor="t" anchorCtr="0" compatLnSpc="1">
              <a:prstTxWarp prst="textNoShape">
                <a:avLst/>
              </a:prstTxWarp>
            </a:bodyPr>
            <a:lstStyle/>
            <a:p>
              <a:endParaRPr lang="ru-RU" sz="1013"/>
            </a:p>
          </p:txBody>
        </p:sp>
        <p:sp>
          <p:nvSpPr>
            <p:cNvPr id="72" name="Freeform 84">
              <a:extLst>
                <a:ext uri="{FF2B5EF4-FFF2-40B4-BE49-F238E27FC236}">
                  <a16:creationId xmlns:a16="http://schemas.microsoft.com/office/drawing/2014/main" id="{EEAEF1AC-6F84-420D-BAE2-602DE714FE0B}"/>
                </a:ext>
              </a:extLst>
            </p:cNvPr>
            <p:cNvSpPr>
              <a:spLocks noEditPoints="1"/>
            </p:cNvSpPr>
            <p:nvPr/>
          </p:nvSpPr>
          <p:spPr bwMode="auto">
            <a:xfrm>
              <a:off x="6367169" y="3776545"/>
              <a:ext cx="571717" cy="571717"/>
            </a:xfrm>
            <a:custGeom>
              <a:avLst/>
              <a:gdLst>
                <a:gd name="T0" fmla="*/ 275 w 340"/>
                <a:gd name="T1" fmla="*/ 0 h 340"/>
                <a:gd name="T2" fmla="*/ 65 w 340"/>
                <a:gd name="T3" fmla="*/ 0 h 340"/>
                <a:gd name="T4" fmla="*/ 0 w 340"/>
                <a:gd name="T5" fmla="*/ 65 h 340"/>
                <a:gd name="T6" fmla="*/ 0 w 340"/>
                <a:gd name="T7" fmla="*/ 276 h 340"/>
                <a:gd name="T8" fmla="*/ 65 w 340"/>
                <a:gd name="T9" fmla="*/ 340 h 340"/>
                <a:gd name="T10" fmla="*/ 275 w 340"/>
                <a:gd name="T11" fmla="*/ 340 h 340"/>
                <a:gd name="T12" fmla="*/ 340 w 340"/>
                <a:gd name="T13" fmla="*/ 276 h 340"/>
                <a:gd name="T14" fmla="*/ 340 w 340"/>
                <a:gd name="T15" fmla="*/ 65 h 340"/>
                <a:gd name="T16" fmla="*/ 275 w 340"/>
                <a:gd name="T17" fmla="*/ 0 h 340"/>
                <a:gd name="T18" fmla="*/ 306 w 340"/>
                <a:gd name="T19" fmla="*/ 233 h 340"/>
                <a:gd name="T20" fmla="*/ 255 w 340"/>
                <a:gd name="T21" fmla="*/ 295 h 340"/>
                <a:gd name="T22" fmla="*/ 96 w 340"/>
                <a:gd name="T23" fmla="*/ 295 h 340"/>
                <a:gd name="T24" fmla="*/ 34 w 340"/>
                <a:gd name="T25" fmla="*/ 233 h 340"/>
                <a:gd name="T26" fmla="*/ 34 w 340"/>
                <a:gd name="T27" fmla="*/ 96 h 340"/>
                <a:gd name="T28" fmla="*/ 96 w 340"/>
                <a:gd name="T29" fmla="*/ 34 h 340"/>
                <a:gd name="T30" fmla="*/ 255 w 340"/>
                <a:gd name="T31" fmla="*/ 34 h 340"/>
                <a:gd name="T32" fmla="*/ 306 w 340"/>
                <a:gd name="T33" fmla="*/ 96 h 340"/>
                <a:gd name="T34" fmla="*/ 306 w 340"/>
                <a:gd name="T35" fmla="*/ 233 h 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40" h="340">
                  <a:moveTo>
                    <a:pt x="275" y="0"/>
                  </a:moveTo>
                  <a:cubicBezTo>
                    <a:pt x="65" y="0"/>
                    <a:pt x="65" y="0"/>
                    <a:pt x="65" y="0"/>
                  </a:cubicBezTo>
                  <a:cubicBezTo>
                    <a:pt x="29" y="0"/>
                    <a:pt x="0" y="29"/>
                    <a:pt x="0" y="65"/>
                  </a:cubicBezTo>
                  <a:cubicBezTo>
                    <a:pt x="0" y="276"/>
                    <a:pt x="0" y="276"/>
                    <a:pt x="0" y="276"/>
                  </a:cubicBezTo>
                  <a:cubicBezTo>
                    <a:pt x="0" y="311"/>
                    <a:pt x="29" y="340"/>
                    <a:pt x="65" y="340"/>
                  </a:cubicBezTo>
                  <a:cubicBezTo>
                    <a:pt x="275" y="340"/>
                    <a:pt x="275" y="340"/>
                    <a:pt x="275" y="340"/>
                  </a:cubicBezTo>
                  <a:cubicBezTo>
                    <a:pt x="311" y="340"/>
                    <a:pt x="340" y="311"/>
                    <a:pt x="340" y="276"/>
                  </a:cubicBezTo>
                  <a:cubicBezTo>
                    <a:pt x="340" y="65"/>
                    <a:pt x="340" y="65"/>
                    <a:pt x="340" y="65"/>
                  </a:cubicBezTo>
                  <a:cubicBezTo>
                    <a:pt x="340" y="29"/>
                    <a:pt x="311" y="0"/>
                    <a:pt x="275" y="0"/>
                  </a:cubicBezTo>
                  <a:close/>
                  <a:moveTo>
                    <a:pt x="306" y="233"/>
                  </a:moveTo>
                  <a:cubicBezTo>
                    <a:pt x="306" y="271"/>
                    <a:pt x="287" y="295"/>
                    <a:pt x="255" y="295"/>
                  </a:cubicBezTo>
                  <a:cubicBezTo>
                    <a:pt x="96" y="295"/>
                    <a:pt x="96" y="295"/>
                    <a:pt x="96" y="295"/>
                  </a:cubicBezTo>
                  <a:cubicBezTo>
                    <a:pt x="62" y="295"/>
                    <a:pt x="34" y="267"/>
                    <a:pt x="34" y="233"/>
                  </a:cubicBezTo>
                  <a:cubicBezTo>
                    <a:pt x="34" y="96"/>
                    <a:pt x="34" y="96"/>
                    <a:pt x="34" y="96"/>
                  </a:cubicBezTo>
                  <a:cubicBezTo>
                    <a:pt x="34" y="62"/>
                    <a:pt x="62" y="34"/>
                    <a:pt x="96" y="34"/>
                  </a:cubicBezTo>
                  <a:cubicBezTo>
                    <a:pt x="255" y="34"/>
                    <a:pt x="255" y="34"/>
                    <a:pt x="255" y="34"/>
                  </a:cubicBezTo>
                  <a:cubicBezTo>
                    <a:pt x="287" y="34"/>
                    <a:pt x="306" y="58"/>
                    <a:pt x="306" y="96"/>
                  </a:cubicBezTo>
                  <a:lnTo>
                    <a:pt x="306" y="233"/>
                  </a:lnTo>
                  <a:close/>
                </a:path>
              </a:pathLst>
            </a:custGeom>
            <a:grpFill/>
            <a:ln>
              <a:noFill/>
            </a:ln>
          </p:spPr>
          <p:txBody>
            <a:bodyPr vert="horz" wrap="square" lIns="68580" tIns="34290" rIns="68580" bIns="34290" numCol="1" anchor="t" anchorCtr="0" compatLnSpc="1">
              <a:prstTxWarp prst="textNoShape">
                <a:avLst/>
              </a:prstTxWarp>
            </a:bodyPr>
            <a:lstStyle/>
            <a:p>
              <a:endParaRPr lang="ru-RU" sz="1013"/>
            </a:p>
          </p:txBody>
        </p:sp>
      </p:grpSp>
      <p:sp>
        <p:nvSpPr>
          <p:cNvPr id="73" name="Freeform 85">
            <a:extLst>
              <a:ext uri="{FF2B5EF4-FFF2-40B4-BE49-F238E27FC236}">
                <a16:creationId xmlns:a16="http://schemas.microsoft.com/office/drawing/2014/main" id="{40001995-AF73-40AC-921B-5D4E6FEB9175}"/>
              </a:ext>
            </a:extLst>
          </p:cNvPr>
          <p:cNvSpPr>
            <a:spLocks noEditPoints="1"/>
          </p:cNvSpPr>
          <p:nvPr/>
        </p:nvSpPr>
        <p:spPr bwMode="auto">
          <a:xfrm>
            <a:off x="645259" y="1877944"/>
            <a:ext cx="218979" cy="218433"/>
          </a:xfrm>
          <a:custGeom>
            <a:avLst/>
            <a:gdLst>
              <a:gd name="T0" fmla="*/ 330 w 341"/>
              <a:gd name="T1" fmla="*/ 261 h 340"/>
              <a:gd name="T2" fmla="*/ 273 w 341"/>
              <a:gd name="T3" fmla="*/ 261 h 340"/>
              <a:gd name="T4" fmla="*/ 273 w 341"/>
              <a:gd name="T5" fmla="*/ 86 h 340"/>
              <a:gd name="T6" fmla="*/ 321 w 341"/>
              <a:gd name="T7" fmla="*/ 38 h 340"/>
              <a:gd name="T8" fmla="*/ 321 w 341"/>
              <a:gd name="T9" fmla="*/ 22 h 340"/>
              <a:gd name="T10" fmla="*/ 305 w 341"/>
              <a:gd name="T11" fmla="*/ 22 h 340"/>
              <a:gd name="T12" fmla="*/ 259 w 341"/>
              <a:gd name="T13" fmla="*/ 68 h 340"/>
              <a:gd name="T14" fmla="*/ 91 w 341"/>
              <a:gd name="T15" fmla="*/ 68 h 340"/>
              <a:gd name="T16" fmla="*/ 91 w 341"/>
              <a:gd name="T17" fmla="*/ 11 h 340"/>
              <a:gd name="T18" fmla="*/ 80 w 341"/>
              <a:gd name="T19" fmla="*/ 0 h 340"/>
              <a:gd name="T20" fmla="*/ 69 w 341"/>
              <a:gd name="T21" fmla="*/ 11 h 340"/>
              <a:gd name="T22" fmla="*/ 69 w 341"/>
              <a:gd name="T23" fmla="*/ 68 h 340"/>
              <a:gd name="T24" fmla="*/ 12 w 341"/>
              <a:gd name="T25" fmla="*/ 68 h 340"/>
              <a:gd name="T26" fmla="*/ 0 w 341"/>
              <a:gd name="T27" fmla="*/ 79 h 340"/>
              <a:gd name="T28" fmla="*/ 12 w 341"/>
              <a:gd name="T29" fmla="*/ 91 h 340"/>
              <a:gd name="T30" fmla="*/ 69 w 341"/>
              <a:gd name="T31" fmla="*/ 91 h 340"/>
              <a:gd name="T32" fmla="*/ 69 w 341"/>
              <a:gd name="T33" fmla="*/ 272 h 340"/>
              <a:gd name="T34" fmla="*/ 80 w 341"/>
              <a:gd name="T35" fmla="*/ 284 h 340"/>
              <a:gd name="T36" fmla="*/ 250 w 341"/>
              <a:gd name="T37" fmla="*/ 284 h 340"/>
              <a:gd name="T38" fmla="*/ 250 w 341"/>
              <a:gd name="T39" fmla="*/ 329 h 340"/>
              <a:gd name="T40" fmla="*/ 261 w 341"/>
              <a:gd name="T41" fmla="*/ 340 h 340"/>
              <a:gd name="T42" fmla="*/ 273 w 341"/>
              <a:gd name="T43" fmla="*/ 329 h 340"/>
              <a:gd name="T44" fmla="*/ 273 w 341"/>
              <a:gd name="T45" fmla="*/ 284 h 340"/>
              <a:gd name="T46" fmla="*/ 330 w 341"/>
              <a:gd name="T47" fmla="*/ 284 h 340"/>
              <a:gd name="T48" fmla="*/ 341 w 341"/>
              <a:gd name="T49" fmla="*/ 272 h 340"/>
              <a:gd name="T50" fmla="*/ 330 w 341"/>
              <a:gd name="T51" fmla="*/ 261 h 340"/>
              <a:gd name="T52" fmla="*/ 236 w 341"/>
              <a:gd name="T53" fmla="*/ 91 h 340"/>
              <a:gd name="T54" fmla="*/ 91 w 341"/>
              <a:gd name="T55" fmla="*/ 235 h 340"/>
              <a:gd name="T56" fmla="*/ 91 w 341"/>
              <a:gd name="T57" fmla="*/ 91 h 340"/>
              <a:gd name="T58" fmla="*/ 236 w 341"/>
              <a:gd name="T59" fmla="*/ 91 h 340"/>
              <a:gd name="T60" fmla="*/ 97 w 341"/>
              <a:gd name="T61" fmla="*/ 261 h 340"/>
              <a:gd name="T62" fmla="*/ 250 w 341"/>
              <a:gd name="T63" fmla="*/ 109 h 340"/>
              <a:gd name="T64" fmla="*/ 250 w 341"/>
              <a:gd name="T65" fmla="*/ 261 h 340"/>
              <a:gd name="T66" fmla="*/ 97 w 341"/>
              <a:gd name="T67" fmla="*/ 261 h 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41" h="340">
                <a:moveTo>
                  <a:pt x="330" y="261"/>
                </a:moveTo>
                <a:cubicBezTo>
                  <a:pt x="273" y="261"/>
                  <a:pt x="273" y="261"/>
                  <a:pt x="273" y="261"/>
                </a:cubicBezTo>
                <a:cubicBezTo>
                  <a:pt x="273" y="86"/>
                  <a:pt x="273" y="86"/>
                  <a:pt x="273" y="86"/>
                </a:cubicBezTo>
                <a:cubicBezTo>
                  <a:pt x="321" y="38"/>
                  <a:pt x="321" y="38"/>
                  <a:pt x="321" y="38"/>
                </a:cubicBezTo>
                <a:cubicBezTo>
                  <a:pt x="325" y="34"/>
                  <a:pt x="325" y="27"/>
                  <a:pt x="321" y="22"/>
                </a:cubicBezTo>
                <a:cubicBezTo>
                  <a:pt x="317" y="18"/>
                  <a:pt x="309" y="18"/>
                  <a:pt x="305" y="22"/>
                </a:cubicBezTo>
                <a:cubicBezTo>
                  <a:pt x="259" y="68"/>
                  <a:pt x="259" y="68"/>
                  <a:pt x="259" y="68"/>
                </a:cubicBezTo>
                <a:cubicBezTo>
                  <a:pt x="91" y="68"/>
                  <a:pt x="91" y="68"/>
                  <a:pt x="91" y="68"/>
                </a:cubicBezTo>
                <a:cubicBezTo>
                  <a:pt x="91" y="11"/>
                  <a:pt x="91" y="11"/>
                  <a:pt x="91" y="11"/>
                </a:cubicBezTo>
                <a:cubicBezTo>
                  <a:pt x="91" y="5"/>
                  <a:pt x="86" y="0"/>
                  <a:pt x="80" y="0"/>
                </a:cubicBezTo>
                <a:cubicBezTo>
                  <a:pt x="74" y="0"/>
                  <a:pt x="69" y="5"/>
                  <a:pt x="69" y="11"/>
                </a:cubicBezTo>
                <a:cubicBezTo>
                  <a:pt x="69" y="68"/>
                  <a:pt x="69" y="68"/>
                  <a:pt x="69" y="68"/>
                </a:cubicBezTo>
                <a:cubicBezTo>
                  <a:pt x="12" y="68"/>
                  <a:pt x="12" y="68"/>
                  <a:pt x="12" y="68"/>
                </a:cubicBezTo>
                <a:cubicBezTo>
                  <a:pt x="6" y="68"/>
                  <a:pt x="0" y="73"/>
                  <a:pt x="0" y="79"/>
                </a:cubicBezTo>
                <a:cubicBezTo>
                  <a:pt x="0" y="86"/>
                  <a:pt x="6" y="91"/>
                  <a:pt x="12" y="91"/>
                </a:cubicBezTo>
                <a:cubicBezTo>
                  <a:pt x="69" y="91"/>
                  <a:pt x="69" y="91"/>
                  <a:pt x="69" y="91"/>
                </a:cubicBezTo>
                <a:cubicBezTo>
                  <a:pt x="69" y="272"/>
                  <a:pt x="69" y="272"/>
                  <a:pt x="69" y="272"/>
                </a:cubicBezTo>
                <a:cubicBezTo>
                  <a:pt x="69" y="279"/>
                  <a:pt x="74" y="284"/>
                  <a:pt x="80" y="284"/>
                </a:cubicBezTo>
                <a:cubicBezTo>
                  <a:pt x="250" y="284"/>
                  <a:pt x="250" y="284"/>
                  <a:pt x="250" y="284"/>
                </a:cubicBezTo>
                <a:cubicBezTo>
                  <a:pt x="250" y="329"/>
                  <a:pt x="250" y="329"/>
                  <a:pt x="250" y="329"/>
                </a:cubicBezTo>
                <a:cubicBezTo>
                  <a:pt x="250" y="335"/>
                  <a:pt x="255" y="340"/>
                  <a:pt x="261" y="340"/>
                </a:cubicBezTo>
                <a:cubicBezTo>
                  <a:pt x="268" y="340"/>
                  <a:pt x="273" y="335"/>
                  <a:pt x="273" y="329"/>
                </a:cubicBezTo>
                <a:cubicBezTo>
                  <a:pt x="273" y="284"/>
                  <a:pt x="273" y="284"/>
                  <a:pt x="273" y="284"/>
                </a:cubicBezTo>
                <a:cubicBezTo>
                  <a:pt x="330" y="284"/>
                  <a:pt x="330" y="284"/>
                  <a:pt x="330" y="284"/>
                </a:cubicBezTo>
                <a:cubicBezTo>
                  <a:pt x="336" y="284"/>
                  <a:pt x="341" y="279"/>
                  <a:pt x="341" y="272"/>
                </a:cubicBezTo>
                <a:cubicBezTo>
                  <a:pt x="341" y="266"/>
                  <a:pt x="336" y="261"/>
                  <a:pt x="330" y="261"/>
                </a:cubicBezTo>
                <a:close/>
                <a:moveTo>
                  <a:pt x="236" y="91"/>
                </a:moveTo>
                <a:cubicBezTo>
                  <a:pt x="91" y="235"/>
                  <a:pt x="91" y="235"/>
                  <a:pt x="91" y="235"/>
                </a:cubicBezTo>
                <a:cubicBezTo>
                  <a:pt x="91" y="91"/>
                  <a:pt x="91" y="91"/>
                  <a:pt x="91" y="91"/>
                </a:cubicBezTo>
                <a:lnTo>
                  <a:pt x="236" y="91"/>
                </a:lnTo>
                <a:close/>
                <a:moveTo>
                  <a:pt x="97" y="261"/>
                </a:moveTo>
                <a:cubicBezTo>
                  <a:pt x="250" y="109"/>
                  <a:pt x="250" y="109"/>
                  <a:pt x="250" y="109"/>
                </a:cubicBezTo>
                <a:cubicBezTo>
                  <a:pt x="250" y="261"/>
                  <a:pt x="250" y="261"/>
                  <a:pt x="250" y="261"/>
                </a:cubicBezTo>
                <a:lnTo>
                  <a:pt x="97" y="261"/>
                </a:lnTo>
                <a:close/>
              </a:path>
            </a:pathLst>
          </a:custGeom>
          <a:solidFill>
            <a:schemeClr val="tx2"/>
          </a:solidFill>
          <a:ln>
            <a:noFill/>
          </a:ln>
        </p:spPr>
        <p:txBody>
          <a:bodyPr vert="horz" wrap="square" lIns="68580" tIns="34290" rIns="68580" bIns="34290" numCol="1" anchor="t" anchorCtr="0" compatLnSpc="1">
            <a:prstTxWarp prst="textNoShape">
              <a:avLst/>
            </a:prstTxWarp>
          </a:bodyPr>
          <a:lstStyle/>
          <a:p>
            <a:endParaRPr lang="ru-RU" sz="1013"/>
          </a:p>
        </p:txBody>
      </p:sp>
    </p:spTree>
    <p:extLst>
      <p:ext uri="{BB962C8B-B14F-4D97-AF65-F5344CB8AC3E}">
        <p14:creationId xmlns:p14="http://schemas.microsoft.com/office/powerpoint/2010/main" val="514928906"/>
      </p:ext>
    </p:extLst>
  </p:cSld>
  <p:clrMapOvr>
    <a:masterClrMapping/>
  </p:clrMapOvr>
  <mc:AlternateContent xmlns:mc="http://schemas.openxmlformats.org/markup-compatibility/2006" xmlns:p14="http://schemas.microsoft.com/office/powerpoint/2010/main">
    <mc:Choice Requires="p14">
      <p:transition spd="slow" p14:dur="1600" advTm="8516">
        <p14:prism isInverted="1"/>
      </p:transition>
    </mc:Choice>
    <mc:Fallback xmlns="">
      <p:transition spd="slow" advTm="8516">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afterEffect" p14:presetBounceEnd="52000">
                                      <p:stCondLst>
                                        <p:cond delay="0"/>
                                      </p:stCondLst>
                                      <p:childTnLst>
                                        <p:set>
                                          <p:cBhvr>
                                            <p:cTn id="6" dur="1" fill="hold">
                                              <p:stCondLst>
                                                <p:cond delay="0"/>
                                              </p:stCondLst>
                                            </p:cTn>
                                            <p:tgtEl>
                                              <p:spTgt spid="38"/>
                                            </p:tgtEl>
                                            <p:attrNameLst>
                                              <p:attrName>style.visibility</p:attrName>
                                            </p:attrNameLst>
                                          </p:cBhvr>
                                          <p:to>
                                            <p:strVal val="visible"/>
                                          </p:to>
                                        </p:set>
                                        <p:anim calcmode="lin" valueType="num" p14:bounceEnd="52000">
                                          <p:cBhvr additive="base">
                                            <p:cTn id="7" dur="500" fill="hold"/>
                                            <p:tgtEl>
                                              <p:spTgt spid="38"/>
                                            </p:tgtEl>
                                            <p:attrNameLst>
                                              <p:attrName>ppt_x</p:attrName>
                                            </p:attrNameLst>
                                          </p:cBhvr>
                                          <p:tavLst>
                                            <p:tav tm="0">
                                              <p:val>
                                                <p:strVal val="0-#ppt_w/2"/>
                                              </p:val>
                                            </p:tav>
                                            <p:tav tm="100000">
                                              <p:val>
                                                <p:strVal val="#ppt_x"/>
                                              </p:val>
                                            </p:tav>
                                          </p:tavLst>
                                        </p:anim>
                                        <p:anim calcmode="lin" valueType="num" p14:bounceEnd="52000">
                                          <p:cBhvr additive="base">
                                            <p:cTn id="8" dur="500" fill="hold"/>
                                            <p:tgtEl>
                                              <p:spTgt spid="3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afterEffect">
                                      <p:stCondLst>
                                        <p:cond delay="0"/>
                                      </p:stCondLst>
                                      <p:childTnLst>
                                        <p:set>
                                          <p:cBhvr>
                                            <p:cTn id="6" dur="1" fill="hold">
                                              <p:stCondLst>
                                                <p:cond delay="0"/>
                                              </p:stCondLst>
                                            </p:cTn>
                                            <p:tgtEl>
                                              <p:spTgt spid="20"/>
                                            </p:tgtEl>
                                            <p:attrNameLst>
                                              <p:attrName>style.visibility</p:attrName>
                                            </p:attrNameLst>
                                          </p:cBhvr>
                                          <p:to>
                                            <p:strVal val="visible"/>
                                          </p:to>
                                        </p:set>
                                        <p:anim calcmode="lin" valueType="num">
                                          <p:cBhvr additive="base">
                                            <p:cTn id="7" dur="500" fill="hold"/>
                                            <p:tgtEl>
                                              <p:spTgt spid="20"/>
                                            </p:tgtEl>
                                            <p:attrNameLst>
                                              <p:attrName>ppt_x</p:attrName>
                                            </p:attrNameLst>
                                          </p:cBhvr>
                                          <p:tavLst>
                                            <p:tav tm="0">
                                              <p:val>
                                                <p:strVal val="#ppt_x"/>
                                              </p:val>
                                            </p:tav>
                                            <p:tav tm="100000">
                                              <p:val>
                                                <p:strVal val="#ppt_x"/>
                                              </p:val>
                                            </p:tav>
                                          </p:tavLst>
                                        </p:anim>
                                        <p:anim calcmode="lin" valueType="num">
                                          <p:cBhvr additive="base">
                                            <p:cTn id="8" dur="500" fill="hold"/>
                                            <p:tgtEl>
                                              <p:spTgt spid="20"/>
                                            </p:tgtEl>
                                            <p:attrNameLst>
                                              <p:attrName>ppt_y</p:attrName>
                                            </p:attrNameLst>
                                          </p:cBhvr>
                                          <p:tavLst>
                                            <p:tav tm="0">
                                              <p:val>
                                                <p:strVal val="0-#ppt_h/2"/>
                                              </p:val>
                                            </p:tav>
                                            <p:tav tm="100000">
                                              <p:val>
                                                <p:strVal val="#ppt_y"/>
                                              </p:val>
                                            </p:tav>
                                          </p:tavLst>
                                        </p:anim>
                                      </p:childTnLst>
                                    </p:cTn>
                                  </p:par>
                                  <p:par>
                                    <p:cTn id="9" presetID="2" presetClass="entr" presetSubtype="1" fill="hold" grpId="0" nodeType="withEffect">
                                      <p:stCondLst>
                                        <p:cond delay="0"/>
                                      </p:stCondLst>
                                      <p:childTnLst>
                                        <p:set>
                                          <p:cBhvr>
                                            <p:cTn id="10" dur="1" fill="hold">
                                              <p:stCondLst>
                                                <p:cond delay="0"/>
                                              </p:stCondLst>
                                            </p:cTn>
                                            <p:tgtEl>
                                              <p:spTgt spid="19"/>
                                            </p:tgtEl>
                                            <p:attrNameLst>
                                              <p:attrName>style.visibility</p:attrName>
                                            </p:attrNameLst>
                                          </p:cBhvr>
                                          <p:to>
                                            <p:strVal val="visible"/>
                                          </p:to>
                                        </p:set>
                                        <p:anim calcmode="lin" valueType="num">
                                          <p:cBhvr additive="base">
                                            <p:cTn id="11" dur="500" fill="hold"/>
                                            <p:tgtEl>
                                              <p:spTgt spid="19"/>
                                            </p:tgtEl>
                                            <p:attrNameLst>
                                              <p:attrName>ppt_x</p:attrName>
                                            </p:attrNameLst>
                                          </p:cBhvr>
                                          <p:tavLst>
                                            <p:tav tm="0">
                                              <p:val>
                                                <p:strVal val="#ppt_x"/>
                                              </p:val>
                                            </p:tav>
                                            <p:tav tm="100000">
                                              <p:val>
                                                <p:strVal val="#ppt_x"/>
                                              </p:val>
                                            </p:tav>
                                          </p:tavLst>
                                        </p:anim>
                                        <p:anim calcmode="lin" valueType="num">
                                          <p:cBhvr additive="base">
                                            <p:cTn id="12" dur="500" fill="hold"/>
                                            <p:tgtEl>
                                              <p:spTgt spid="19"/>
                                            </p:tgtEl>
                                            <p:attrNameLst>
                                              <p:attrName>ppt_y</p:attrName>
                                            </p:attrNameLst>
                                          </p:cBhvr>
                                          <p:tavLst>
                                            <p:tav tm="0">
                                              <p:val>
                                                <p:strVal val="0-#ppt_h/2"/>
                                              </p:val>
                                            </p:tav>
                                            <p:tav tm="100000">
                                              <p:val>
                                                <p:strVal val="#ppt_y"/>
                                              </p:val>
                                            </p:tav>
                                          </p:tavLst>
                                        </p:anim>
                                      </p:childTnLst>
                                    </p:cTn>
                                  </p:par>
                                  <p:par>
                                    <p:cTn id="13" presetID="2" presetClass="entr" presetSubtype="1" fill="hold" grpId="0" nodeType="withEffect">
                                      <p:stCondLst>
                                        <p:cond delay="0"/>
                                      </p:stCondLst>
                                      <p:childTnLst>
                                        <p:set>
                                          <p:cBhvr>
                                            <p:cTn id="14" dur="1" fill="hold">
                                              <p:stCondLst>
                                                <p:cond delay="0"/>
                                              </p:stCondLst>
                                            </p:cTn>
                                            <p:tgtEl>
                                              <p:spTgt spid="18"/>
                                            </p:tgtEl>
                                            <p:attrNameLst>
                                              <p:attrName>style.visibility</p:attrName>
                                            </p:attrNameLst>
                                          </p:cBhvr>
                                          <p:to>
                                            <p:strVal val="visible"/>
                                          </p:to>
                                        </p:set>
                                        <p:anim calcmode="lin" valueType="num">
                                          <p:cBhvr additive="base">
                                            <p:cTn id="15" dur="500" fill="hold"/>
                                            <p:tgtEl>
                                              <p:spTgt spid="18"/>
                                            </p:tgtEl>
                                            <p:attrNameLst>
                                              <p:attrName>ppt_x</p:attrName>
                                            </p:attrNameLst>
                                          </p:cBhvr>
                                          <p:tavLst>
                                            <p:tav tm="0">
                                              <p:val>
                                                <p:strVal val="#ppt_x"/>
                                              </p:val>
                                            </p:tav>
                                            <p:tav tm="100000">
                                              <p:val>
                                                <p:strVal val="#ppt_x"/>
                                              </p:val>
                                            </p:tav>
                                          </p:tavLst>
                                        </p:anim>
                                        <p:anim calcmode="lin" valueType="num">
                                          <p:cBhvr additive="base">
                                            <p:cTn id="16" dur="500" fill="hold"/>
                                            <p:tgtEl>
                                              <p:spTgt spid="18"/>
                                            </p:tgtEl>
                                            <p:attrNameLst>
                                              <p:attrName>ppt_y</p:attrName>
                                            </p:attrNameLst>
                                          </p:cBhvr>
                                          <p:tavLst>
                                            <p:tav tm="0">
                                              <p:val>
                                                <p:strVal val="0-#ppt_h/2"/>
                                              </p:val>
                                            </p:tav>
                                            <p:tav tm="100000">
                                              <p:val>
                                                <p:strVal val="#ppt_y"/>
                                              </p:val>
                                            </p:tav>
                                          </p:tavLst>
                                        </p:anim>
                                      </p:childTnLst>
                                    </p:cTn>
                                  </p:par>
                                  <p:par>
                                    <p:cTn id="17" presetID="2" presetClass="entr" presetSubtype="1" fill="hold" grpId="0" nodeType="withEffect">
                                      <p:stCondLst>
                                        <p:cond delay="0"/>
                                      </p:stCondLst>
                                      <p:childTnLst>
                                        <p:set>
                                          <p:cBhvr>
                                            <p:cTn id="18" dur="1" fill="hold">
                                              <p:stCondLst>
                                                <p:cond delay="0"/>
                                              </p:stCondLst>
                                            </p:cTn>
                                            <p:tgtEl>
                                              <p:spTgt spid="17"/>
                                            </p:tgtEl>
                                            <p:attrNameLst>
                                              <p:attrName>style.visibility</p:attrName>
                                            </p:attrNameLst>
                                          </p:cBhvr>
                                          <p:to>
                                            <p:strVal val="visible"/>
                                          </p:to>
                                        </p:set>
                                        <p:anim calcmode="lin" valueType="num">
                                          <p:cBhvr additive="base">
                                            <p:cTn id="19" dur="500" fill="hold"/>
                                            <p:tgtEl>
                                              <p:spTgt spid="17"/>
                                            </p:tgtEl>
                                            <p:attrNameLst>
                                              <p:attrName>ppt_x</p:attrName>
                                            </p:attrNameLst>
                                          </p:cBhvr>
                                          <p:tavLst>
                                            <p:tav tm="0">
                                              <p:val>
                                                <p:strVal val="#ppt_x"/>
                                              </p:val>
                                            </p:tav>
                                            <p:tav tm="100000">
                                              <p:val>
                                                <p:strVal val="#ppt_x"/>
                                              </p:val>
                                            </p:tav>
                                          </p:tavLst>
                                        </p:anim>
                                        <p:anim calcmode="lin" valueType="num">
                                          <p:cBhvr additive="base">
                                            <p:cTn id="20" dur="500" fill="hold"/>
                                            <p:tgtEl>
                                              <p:spTgt spid="17"/>
                                            </p:tgtEl>
                                            <p:attrNameLst>
                                              <p:attrName>ppt_y</p:attrName>
                                            </p:attrNameLst>
                                          </p:cBhvr>
                                          <p:tavLst>
                                            <p:tav tm="0">
                                              <p:val>
                                                <p:strVal val="0-#ppt_h/2"/>
                                              </p:val>
                                            </p:tav>
                                            <p:tav tm="100000">
                                              <p:val>
                                                <p:strVal val="#ppt_y"/>
                                              </p:val>
                                            </p:tav>
                                          </p:tavLst>
                                        </p:anim>
                                      </p:childTnLst>
                                    </p:cTn>
                                  </p:par>
                                </p:childTnLst>
                              </p:cTn>
                            </p:par>
                            <p:par>
                              <p:cTn id="21" fill="hold">
                                <p:stCondLst>
                                  <p:cond delay="500"/>
                                </p:stCondLst>
                                <p:childTnLst>
                                  <p:par>
                                    <p:cTn id="22" presetID="8" presetClass="emph" presetSubtype="0" fill="hold" grpId="1" nodeType="afterEffect">
                                      <p:stCondLst>
                                        <p:cond delay="0"/>
                                      </p:stCondLst>
                                      <p:childTnLst>
                                        <p:animRot by="21600000">
                                          <p:cBhvr>
                                            <p:cTn id="23" dur="2000" fill="hold"/>
                                            <p:tgtEl>
                                              <p:spTgt spid="20"/>
                                            </p:tgtEl>
                                            <p:attrNameLst>
                                              <p:attrName>r</p:attrName>
                                            </p:attrNameLst>
                                          </p:cBhvr>
                                        </p:animRot>
                                      </p:childTnLst>
                                    </p:cTn>
                                  </p:par>
                                  <p:par>
                                    <p:cTn id="24" presetID="8" presetClass="emph" presetSubtype="0" fill="hold" grpId="1" nodeType="withEffect">
                                      <p:stCondLst>
                                        <p:cond delay="0"/>
                                      </p:stCondLst>
                                      <p:childTnLst>
                                        <p:animRot by="21600000">
                                          <p:cBhvr>
                                            <p:cTn id="25" dur="2000" fill="hold"/>
                                            <p:tgtEl>
                                              <p:spTgt spid="19"/>
                                            </p:tgtEl>
                                            <p:attrNameLst>
                                              <p:attrName>r</p:attrName>
                                            </p:attrNameLst>
                                          </p:cBhvr>
                                        </p:animRot>
                                      </p:childTnLst>
                                    </p:cTn>
                                  </p:par>
                                  <p:par>
                                    <p:cTn id="26" presetID="8" presetClass="emph" presetSubtype="0" fill="hold" grpId="1" nodeType="withEffect">
                                      <p:stCondLst>
                                        <p:cond delay="0"/>
                                      </p:stCondLst>
                                      <p:childTnLst>
                                        <p:animRot by="21600000">
                                          <p:cBhvr>
                                            <p:cTn id="27" dur="2000" fill="hold"/>
                                            <p:tgtEl>
                                              <p:spTgt spid="18"/>
                                            </p:tgtEl>
                                            <p:attrNameLst>
                                              <p:attrName>r</p:attrName>
                                            </p:attrNameLst>
                                          </p:cBhvr>
                                        </p:animRot>
                                      </p:childTnLst>
                                    </p:cTn>
                                  </p:par>
                                  <p:par>
                                    <p:cTn id="28" presetID="8" presetClass="emph" presetSubtype="0" fill="hold" grpId="1" nodeType="withEffect">
                                      <p:stCondLst>
                                        <p:cond delay="0"/>
                                      </p:stCondLst>
                                      <p:childTnLst>
                                        <p:animRot by="21600000">
                                          <p:cBhvr>
                                            <p:cTn id="29" dur="2000" fill="hold"/>
                                            <p:tgtEl>
                                              <p:spTgt spid="17"/>
                                            </p:tgtEl>
                                            <p:attrNameLst>
                                              <p:attrName>r</p:attrName>
                                            </p:attrNameLst>
                                          </p:cBhvr>
                                        </p:animRot>
                                      </p:childTnLst>
                                    </p:cTn>
                                  </p:par>
                                </p:childTnLst>
                              </p:cTn>
                            </p:par>
                            <p:par>
                              <p:cTn id="30" fill="hold">
                                <p:stCondLst>
                                  <p:cond delay="2500"/>
                                </p:stCondLst>
                                <p:childTnLst>
                                  <p:par>
                                    <p:cTn id="31" presetID="14" presetClass="entr" presetSubtype="10" fill="hold" grpId="0" nodeType="afterEffect">
                                      <p:stCondLst>
                                        <p:cond delay="0"/>
                                      </p:stCondLst>
                                      <p:childTnLst>
                                        <p:set>
                                          <p:cBhvr>
                                            <p:cTn id="32" dur="1" fill="hold">
                                              <p:stCondLst>
                                                <p:cond delay="0"/>
                                              </p:stCondLst>
                                            </p:cTn>
                                            <p:tgtEl>
                                              <p:spTgt spid="24"/>
                                            </p:tgtEl>
                                            <p:attrNameLst>
                                              <p:attrName>style.visibility</p:attrName>
                                            </p:attrNameLst>
                                          </p:cBhvr>
                                          <p:to>
                                            <p:strVal val="visible"/>
                                          </p:to>
                                        </p:set>
                                        <p:animEffect transition="in" filter="randombar(horizontal)">
                                          <p:cBhvr>
                                            <p:cTn id="33" dur="500"/>
                                            <p:tgtEl>
                                              <p:spTgt spid="24"/>
                                            </p:tgtEl>
                                          </p:cBhvr>
                                        </p:animEffect>
                                      </p:childTnLst>
                                    </p:cTn>
                                  </p:par>
                                </p:childTnLst>
                              </p:cTn>
                            </p:par>
                            <p:par>
                              <p:cTn id="34" fill="hold">
                                <p:stCondLst>
                                  <p:cond delay="3000"/>
                                </p:stCondLst>
                                <p:childTnLst>
                                  <p:par>
                                    <p:cTn id="35" presetID="2" presetClass="entr" presetSubtype="2" fill="hold" nodeType="afterEffect">
                                      <p:stCondLst>
                                        <p:cond delay="0"/>
                                      </p:stCondLst>
                                      <p:childTnLst>
                                        <p:set>
                                          <p:cBhvr>
                                            <p:cTn id="36" dur="1" fill="hold">
                                              <p:stCondLst>
                                                <p:cond delay="0"/>
                                              </p:stCondLst>
                                            </p:cTn>
                                            <p:tgtEl>
                                              <p:spTgt spid="26"/>
                                            </p:tgtEl>
                                            <p:attrNameLst>
                                              <p:attrName>style.visibility</p:attrName>
                                            </p:attrNameLst>
                                          </p:cBhvr>
                                          <p:to>
                                            <p:strVal val="visible"/>
                                          </p:to>
                                        </p:set>
                                        <p:anim calcmode="lin" valueType="num">
                                          <p:cBhvr additive="base">
                                            <p:cTn id="37" dur="500" fill="hold"/>
                                            <p:tgtEl>
                                              <p:spTgt spid="26"/>
                                            </p:tgtEl>
                                            <p:attrNameLst>
                                              <p:attrName>ppt_x</p:attrName>
                                            </p:attrNameLst>
                                          </p:cBhvr>
                                          <p:tavLst>
                                            <p:tav tm="0">
                                              <p:val>
                                                <p:strVal val="1+#ppt_w/2"/>
                                              </p:val>
                                            </p:tav>
                                            <p:tav tm="100000">
                                              <p:val>
                                                <p:strVal val="#ppt_x"/>
                                              </p:val>
                                            </p:tav>
                                          </p:tavLst>
                                        </p:anim>
                                        <p:anim calcmode="lin" valueType="num">
                                          <p:cBhvr additive="base">
                                            <p:cTn id="38" dur="500" fill="hold"/>
                                            <p:tgtEl>
                                              <p:spTgt spid="26"/>
                                            </p:tgtEl>
                                            <p:attrNameLst>
                                              <p:attrName>ppt_y</p:attrName>
                                            </p:attrNameLst>
                                          </p:cBhvr>
                                          <p:tavLst>
                                            <p:tav tm="0">
                                              <p:val>
                                                <p:strVal val="#ppt_y"/>
                                              </p:val>
                                            </p:tav>
                                            <p:tav tm="100000">
                                              <p:val>
                                                <p:strVal val="#ppt_y"/>
                                              </p:val>
                                            </p:tav>
                                          </p:tavLst>
                                        </p:anim>
                                      </p:childTnLst>
                                    </p:cTn>
                                  </p:par>
                                </p:childTnLst>
                              </p:cTn>
                            </p:par>
                            <p:par>
                              <p:cTn id="39" fill="hold">
                                <p:stCondLst>
                                  <p:cond delay="3500"/>
                                </p:stCondLst>
                                <p:childTnLst>
                                  <p:par>
                                    <p:cTn id="40" presetID="14" presetClass="entr" presetSubtype="10" fill="hold" grpId="0" nodeType="afterEffect">
                                      <p:stCondLst>
                                        <p:cond delay="0"/>
                                      </p:stCondLst>
                                      <p:childTnLst>
                                        <p:set>
                                          <p:cBhvr>
                                            <p:cTn id="41" dur="1" fill="hold">
                                              <p:stCondLst>
                                                <p:cond delay="0"/>
                                              </p:stCondLst>
                                            </p:cTn>
                                            <p:tgtEl>
                                              <p:spTgt spid="21"/>
                                            </p:tgtEl>
                                            <p:attrNameLst>
                                              <p:attrName>style.visibility</p:attrName>
                                            </p:attrNameLst>
                                          </p:cBhvr>
                                          <p:to>
                                            <p:strVal val="visible"/>
                                          </p:to>
                                        </p:set>
                                        <p:animEffect transition="in" filter="randombar(horizontal)">
                                          <p:cBhvr>
                                            <p:cTn id="42" dur="500"/>
                                            <p:tgtEl>
                                              <p:spTgt spid="21"/>
                                            </p:tgtEl>
                                          </p:cBhvr>
                                        </p:animEffect>
                                      </p:childTnLst>
                                    </p:cTn>
                                  </p:par>
                                </p:childTnLst>
                              </p:cTn>
                            </p:par>
                            <p:par>
                              <p:cTn id="43" fill="hold">
                                <p:stCondLst>
                                  <p:cond delay="4000"/>
                                </p:stCondLst>
                                <p:childTnLst>
                                  <p:par>
                                    <p:cTn id="44" presetID="2" presetClass="entr" presetSubtype="8" fill="hold" nodeType="afterEffect">
                                      <p:stCondLst>
                                        <p:cond delay="0"/>
                                      </p:stCondLst>
                                      <p:childTnLst>
                                        <p:set>
                                          <p:cBhvr>
                                            <p:cTn id="45" dur="1" fill="hold">
                                              <p:stCondLst>
                                                <p:cond delay="0"/>
                                              </p:stCondLst>
                                            </p:cTn>
                                            <p:tgtEl>
                                              <p:spTgt spid="29"/>
                                            </p:tgtEl>
                                            <p:attrNameLst>
                                              <p:attrName>style.visibility</p:attrName>
                                            </p:attrNameLst>
                                          </p:cBhvr>
                                          <p:to>
                                            <p:strVal val="visible"/>
                                          </p:to>
                                        </p:set>
                                        <p:anim calcmode="lin" valueType="num">
                                          <p:cBhvr additive="base">
                                            <p:cTn id="46" dur="500" fill="hold"/>
                                            <p:tgtEl>
                                              <p:spTgt spid="29"/>
                                            </p:tgtEl>
                                            <p:attrNameLst>
                                              <p:attrName>ppt_x</p:attrName>
                                            </p:attrNameLst>
                                          </p:cBhvr>
                                          <p:tavLst>
                                            <p:tav tm="0">
                                              <p:val>
                                                <p:strVal val="0-#ppt_w/2"/>
                                              </p:val>
                                            </p:tav>
                                            <p:tav tm="100000">
                                              <p:val>
                                                <p:strVal val="#ppt_x"/>
                                              </p:val>
                                            </p:tav>
                                          </p:tavLst>
                                        </p:anim>
                                        <p:anim calcmode="lin" valueType="num">
                                          <p:cBhvr additive="base">
                                            <p:cTn id="47" dur="500" fill="hold"/>
                                            <p:tgtEl>
                                              <p:spTgt spid="29"/>
                                            </p:tgtEl>
                                            <p:attrNameLst>
                                              <p:attrName>ppt_y</p:attrName>
                                            </p:attrNameLst>
                                          </p:cBhvr>
                                          <p:tavLst>
                                            <p:tav tm="0">
                                              <p:val>
                                                <p:strVal val="#ppt_y"/>
                                              </p:val>
                                            </p:tav>
                                            <p:tav tm="100000">
                                              <p:val>
                                                <p:strVal val="#ppt_y"/>
                                              </p:val>
                                            </p:tav>
                                          </p:tavLst>
                                        </p:anim>
                                      </p:childTnLst>
                                    </p:cTn>
                                  </p:par>
                                </p:childTnLst>
                              </p:cTn>
                            </p:par>
                            <p:par>
                              <p:cTn id="48" fill="hold">
                                <p:stCondLst>
                                  <p:cond delay="4500"/>
                                </p:stCondLst>
                                <p:childTnLst>
                                  <p:par>
                                    <p:cTn id="49" presetID="14" presetClass="entr" presetSubtype="10" fill="hold" grpId="0" nodeType="afterEffect">
                                      <p:stCondLst>
                                        <p:cond delay="0"/>
                                      </p:stCondLst>
                                      <p:childTnLst>
                                        <p:set>
                                          <p:cBhvr>
                                            <p:cTn id="50" dur="1" fill="hold">
                                              <p:stCondLst>
                                                <p:cond delay="0"/>
                                              </p:stCondLst>
                                            </p:cTn>
                                            <p:tgtEl>
                                              <p:spTgt spid="23"/>
                                            </p:tgtEl>
                                            <p:attrNameLst>
                                              <p:attrName>style.visibility</p:attrName>
                                            </p:attrNameLst>
                                          </p:cBhvr>
                                          <p:to>
                                            <p:strVal val="visible"/>
                                          </p:to>
                                        </p:set>
                                        <p:animEffect transition="in" filter="randombar(horizontal)">
                                          <p:cBhvr>
                                            <p:cTn id="51" dur="500"/>
                                            <p:tgtEl>
                                              <p:spTgt spid="23"/>
                                            </p:tgtEl>
                                          </p:cBhvr>
                                        </p:animEffect>
                                      </p:childTnLst>
                                    </p:cTn>
                                  </p:par>
                                </p:childTnLst>
                              </p:cTn>
                            </p:par>
                            <p:par>
                              <p:cTn id="52" fill="hold">
                                <p:stCondLst>
                                  <p:cond delay="5000"/>
                                </p:stCondLst>
                                <p:childTnLst>
                                  <p:par>
                                    <p:cTn id="53" presetID="2" presetClass="entr" presetSubtype="2" fill="hold" nodeType="afterEffect">
                                      <p:stCondLst>
                                        <p:cond delay="0"/>
                                      </p:stCondLst>
                                      <p:childTnLst>
                                        <p:set>
                                          <p:cBhvr>
                                            <p:cTn id="54" dur="1" fill="hold">
                                              <p:stCondLst>
                                                <p:cond delay="0"/>
                                              </p:stCondLst>
                                            </p:cTn>
                                            <p:tgtEl>
                                              <p:spTgt spid="32"/>
                                            </p:tgtEl>
                                            <p:attrNameLst>
                                              <p:attrName>style.visibility</p:attrName>
                                            </p:attrNameLst>
                                          </p:cBhvr>
                                          <p:to>
                                            <p:strVal val="visible"/>
                                          </p:to>
                                        </p:set>
                                        <p:anim calcmode="lin" valueType="num">
                                          <p:cBhvr additive="base">
                                            <p:cTn id="55" dur="500" fill="hold"/>
                                            <p:tgtEl>
                                              <p:spTgt spid="32"/>
                                            </p:tgtEl>
                                            <p:attrNameLst>
                                              <p:attrName>ppt_x</p:attrName>
                                            </p:attrNameLst>
                                          </p:cBhvr>
                                          <p:tavLst>
                                            <p:tav tm="0">
                                              <p:val>
                                                <p:strVal val="1+#ppt_w/2"/>
                                              </p:val>
                                            </p:tav>
                                            <p:tav tm="100000">
                                              <p:val>
                                                <p:strVal val="#ppt_x"/>
                                              </p:val>
                                            </p:tav>
                                          </p:tavLst>
                                        </p:anim>
                                        <p:anim calcmode="lin" valueType="num">
                                          <p:cBhvr additive="base">
                                            <p:cTn id="56" dur="500" fill="hold"/>
                                            <p:tgtEl>
                                              <p:spTgt spid="32"/>
                                            </p:tgtEl>
                                            <p:attrNameLst>
                                              <p:attrName>ppt_y</p:attrName>
                                            </p:attrNameLst>
                                          </p:cBhvr>
                                          <p:tavLst>
                                            <p:tav tm="0">
                                              <p:val>
                                                <p:strVal val="#ppt_y"/>
                                              </p:val>
                                            </p:tav>
                                            <p:tav tm="100000">
                                              <p:val>
                                                <p:strVal val="#ppt_y"/>
                                              </p:val>
                                            </p:tav>
                                          </p:tavLst>
                                        </p:anim>
                                      </p:childTnLst>
                                    </p:cTn>
                                  </p:par>
                                </p:childTnLst>
                              </p:cTn>
                            </p:par>
                            <p:par>
                              <p:cTn id="57" fill="hold">
                                <p:stCondLst>
                                  <p:cond delay="5500"/>
                                </p:stCondLst>
                                <p:childTnLst>
                                  <p:par>
                                    <p:cTn id="58" presetID="14" presetClass="entr" presetSubtype="10" fill="hold" grpId="0" nodeType="afterEffect">
                                      <p:stCondLst>
                                        <p:cond delay="0"/>
                                      </p:stCondLst>
                                      <p:childTnLst>
                                        <p:set>
                                          <p:cBhvr>
                                            <p:cTn id="59" dur="1" fill="hold">
                                              <p:stCondLst>
                                                <p:cond delay="0"/>
                                              </p:stCondLst>
                                            </p:cTn>
                                            <p:tgtEl>
                                              <p:spTgt spid="22"/>
                                            </p:tgtEl>
                                            <p:attrNameLst>
                                              <p:attrName>style.visibility</p:attrName>
                                            </p:attrNameLst>
                                          </p:cBhvr>
                                          <p:to>
                                            <p:strVal val="visible"/>
                                          </p:to>
                                        </p:set>
                                        <p:animEffect transition="in" filter="randombar(horizontal)">
                                          <p:cBhvr>
                                            <p:cTn id="60" dur="500"/>
                                            <p:tgtEl>
                                              <p:spTgt spid="22"/>
                                            </p:tgtEl>
                                          </p:cBhvr>
                                        </p:animEffect>
                                      </p:childTnLst>
                                    </p:cTn>
                                  </p:par>
                                </p:childTnLst>
                              </p:cTn>
                            </p:par>
                            <p:par>
                              <p:cTn id="61" fill="hold">
                                <p:stCondLst>
                                  <p:cond delay="6000"/>
                                </p:stCondLst>
                                <p:childTnLst>
                                  <p:par>
                                    <p:cTn id="62" presetID="2" presetClass="entr" presetSubtype="8" fill="hold" nodeType="afterEffect">
                                      <p:stCondLst>
                                        <p:cond delay="0"/>
                                      </p:stCondLst>
                                      <p:childTnLst>
                                        <p:set>
                                          <p:cBhvr>
                                            <p:cTn id="63" dur="1" fill="hold">
                                              <p:stCondLst>
                                                <p:cond delay="0"/>
                                              </p:stCondLst>
                                            </p:cTn>
                                            <p:tgtEl>
                                              <p:spTgt spid="35"/>
                                            </p:tgtEl>
                                            <p:attrNameLst>
                                              <p:attrName>style.visibility</p:attrName>
                                            </p:attrNameLst>
                                          </p:cBhvr>
                                          <p:to>
                                            <p:strVal val="visible"/>
                                          </p:to>
                                        </p:set>
                                        <p:anim calcmode="lin" valueType="num">
                                          <p:cBhvr additive="base">
                                            <p:cTn id="64" dur="500" fill="hold"/>
                                            <p:tgtEl>
                                              <p:spTgt spid="35"/>
                                            </p:tgtEl>
                                            <p:attrNameLst>
                                              <p:attrName>ppt_x</p:attrName>
                                            </p:attrNameLst>
                                          </p:cBhvr>
                                          <p:tavLst>
                                            <p:tav tm="0">
                                              <p:val>
                                                <p:strVal val="0-#ppt_w/2"/>
                                              </p:val>
                                            </p:tav>
                                            <p:tav tm="100000">
                                              <p:val>
                                                <p:strVal val="#ppt_x"/>
                                              </p:val>
                                            </p:tav>
                                          </p:tavLst>
                                        </p:anim>
                                        <p:anim calcmode="lin" valueType="num">
                                          <p:cBhvr additive="base">
                                            <p:cTn id="65" dur="500" fill="hold"/>
                                            <p:tgtEl>
                                              <p:spTgt spid="35"/>
                                            </p:tgtEl>
                                            <p:attrNameLst>
                                              <p:attrName>ppt_y</p:attrName>
                                            </p:attrNameLst>
                                          </p:cBhvr>
                                          <p:tavLst>
                                            <p:tav tm="0">
                                              <p:val>
                                                <p:strVal val="#ppt_y"/>
                                              </p:val>
                                            </p:tav>
                                            <p:tav tm="100000">
                                              <p:val>
                                                <p:strVal val="#ppt_y"/>
                                              </p:val>
                                            </p:tav>
                                          </p:tavLst>
                                        </p:anim>
                                      </p:childTnLst>
                                    </p:cTn>
                                  </p:par>
                                </p:childTnLst>
                              </p:cTn>
                            </p:par>
                            <p:par>
                              <p:cTn id="66" fill="hold">
                                <p:stCondLst>
                                  <p:cond delay="6500"/>
                                </p:stCondLst>
                                <p:childTnLst>
                                  <p:par>
                                    <p:cTn id="67" presetID="2" presetClass="entr" presetSubtype="8" fill="hold" grpId="0" nodeType="afterEffect">
                                      <p:stCondLst>
                                        <p:cond delay="0"/>
                                      </p:stCondLst>
                                      <p:childTnLst>
                                        <p:set>
                                          <p:cBhvr>
                                            <p:cTn id="68" dur="1" fill="hold">
                                              <p:stCondLst>
                                                <p:cond delay="0"/>
                                              </p:stCondLst>
                                            </p:cTn>
                                            <p:tgtEl>
                                              <p:spTgt spid="38"/>
                                            </p:tgtEl>
                                            <p:attrNameLst>
                                              <p:attrName>style.visibility</p:attrName>
                                            </p:attrNameLst>
                                          </p:cBhvr>
                                          <p:to>
                                            <p:strVal val="visible"/>
                                          </p:to>
                                        </p:set>
                                        <p:anim calcmode="lin" valueType="num">
                                          <p:cBhvr additive="base">
                                            <p:cTn id="69" dur="500" fill="hold"/>
                                            <p:tgtEl>
                                              <p:spTgt spid="38"/>
                                            </p:tgtEl>
                                            <p:attrNameLst>
                                              <p:attrName>ppt_x</p:attrName>
                                            </p:attrNameLst>
                                          </p:cBhvr>
                                          <p:tavLst>
                                            <p:tav tm="0">
                                              <p:val>
                                                <p:strVal val="0-#ppt_w/2"/>
                                              </p:val>
                                            </p:tav>
                                            <p:tav tm="100000">
                                              <p:val>
                                                <p:strVal val="#ppt_x"/>
                                              </p:val>
                                            </p:tav>
                                          </p:tavLst>
                                        </p:anim>
                                        <p:anim calcmode="lin" valueType="num">
                                          <p:cBhvr additive="base">
                                            <p:cTn id="70" dur="500" fill="hold"/>
                                            <p:tgtEl>
                                              <p:spTgt spid="3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animBg="1"/>
          <p:bldP spid="17" grpId="1" animBg="1"/>
          <p:bldP spid="18" grpId="0" animBg="1"/>
          <p:bldP spid="18" grpId="1" animBg="1"/>
          <p:bldP spid="19" grpId="0" animBg="1"/>
          <p:bldP spid="19" grpId="1" animBg="1"/>
          <p:bldP spid="20" grpId="0" animBg="1"/>
          <p:bldP spid="20" grpId="1" animBg="1"/>
          <p:bldP spid="21" grpId="0" animBg="1"/>
          <p:bldP spid="22" grpId="0" animBg="1"/>
          <p:bldP spid="23" grpId="0" animBg="1"/>
          <p:bldP spid="24" grpId="0" animBg="1"/>
          <p:bldP spid="38" grpId="0"/>
        </p:bldLst>
      </p:timing>
    </mc:Fallback>
  </mc:AlternateContent>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 name="Rectangle 44">
            <a:extLst>
              <a:ext uri="{FF2B5EF4-FFF2-40B4-BE49-F238E27FC236}">
                <a16:creationId xmlns:a16="http://schemas.microsoft.com/office/drawing/2014/main" id="{DDDE6A29-8B2D-4B94-BB3D-E544750A991C}"/>
              </a:ext>
            </a:extLst>
          </p:cNvPr>
          <p:cNvSpPr>
            <a:spLocks noChangeArrowheads="1"/>
          </p:cNvSpPr>
          <p:nvPr/>
        </p:nvSpPr>
        <p:spPr bwMode="auto">
          <a:xfrm>
            <a:off x="3073361" y="136491"/>
            <a:ext cx="3375789" cy="429843"/>
          </a:xfrm>
          <a:prstGeom prst="rect">
            <a:avLst/>
          </a:prstGeom>
          <a:noFill/>
          <a:ln w="9525" algn="ctr">
            <a:noFill/>
            <a:miter lim="800000"/>
          </a:ln>
        </p:spPr>
        <p:txBody>
          <a:bodyPr wrap="square" lIns="87041" tIns="43520" rIns="87041" bIns="43520">
            <a:spAutoFit/>
          </a:bodyPr>
          <a:lstStyle/>
          <a:p>
            <a:pPr algn="ctr" eaLnBrk="0" hangingPunct="0"/>
            <a:r>
              <a:rPr lang="en-US" altLang="zh-CN" sz="2222" b="1" dirty="0">
                <a:solidFill>
                  <a:srgbClr val="356377"/>
                </a:solidFill>
                <a:latin typeface="微软雅黑" panose="020B0503020204020204" pitchFamily="34" charset="-122"/>
                <a:ea typeface="微软雅黑" panose="020B0503020204020204" pitchFamily="34" charset="-122"/>
              </a:rPr>
              <a:t>Enter your title here</a:t>
            </a:r>
          </a:p>
        </p:txBody>
      </p:sp>
      <p:grpSp>
        <p:nvGrpSpPr>
          <p:cNvPr id="74" name="Группа 162">
            <a:extLst>
              <a:ext uri="{FF2B5EF4-FFF2-40B4-BE49-F238E27FC236}">
                <a16:creationId xmlns:a16="http://schemas.microsoft.com/office/drawing/2014/main" id="{70537E0F-DEE3-46B2-83F5-860940F4F08A}"/>
              </a:ext>
            </a:extLst>
          </p:cNvPr>
          <p:cNvGrpSpPr/>
          <p:nvPr/>
        </p:nvGrpSpPr>
        <p:grpSpPr>
          <a:xfrm>
            <a:off x="4864445" y="1108711"/>
            <a:ext cx="3805170" cy="3522701"/>
            <a:chOff x="887031" y="4050482"/>
            <a:chExt cx="8641467" cy="7999983"/>
          </a:xfrm>
        </p:grpSpPr>
        <p:grpSp>
          <p:nvGrpSpPr>
            <p:cNvPr id="75" name="Группа 163">
              <a:extLst>
                <a:ext uri="{FF2B5EF4-FFF2-40B4-BE49-F238E27FC236}">
                  <a16:creationId xmlns:a16="http://schemas.microsoft.com/office/drawing/2014/main" id="{9769C4FA-FF27-4BBA-A09B-AABA8B02FBD8}"/>
                </a:ext>
              </a:extLst>
            </p:cNvPr>
            <p:cNvGrpSpPr/>
            <p:nvPr/>
          </p:nvGrpSpPr>
          <p:grpSpPr>
            <a:xfrm>
              <a:off x="887031" y="4122490"/>
              <a:ext cx="8641467" cy="7927975"/>
              <a:chOff x="-1704976" y="-1420813"/>
              <a:chExt cx="8248650" cy="7207250"/>
            </a:xfrm>
          </p:grpSpPr>
          <p:sp>
            <p:nvSpPr>
              <p:cNvPr id="77" name="Freeform 87">
                <a:extLst>
                  <a:ext uri="{FF2B5EF4-FFF2-40B4-BE49-F238E27FC236}">
                    <a16:creationId xmlns:a16="http://schemas.microsoft.com/office/drawing/2014/main" id="{29680158-CD27-40C6-B115-6D9F12007C15}"/>
                  </a:ext>
                </a:extLst>
              </p:cNvPr>
              <p:cNvSpPr>
                <a:spLocks noEditPoints="1"/>
              </p:cNvSpPr>
              <p:nvPr/>
            </p:nvSpPr>
            <p:spPr bwMode="auto">
              <a:xfrm>
                <a:off x="571499" y="735012"/>
                <a:ext cx="5972175" cy="5051425"/>
              </a:xfrm>
              <a:custGeom>
                <a:avLst/>
                <a:gdLst>
                  <a:gd name="T0" fmla="*/ 1858 w 1880"/>
                  <a:gd name="T1" fmla="*/ 1233 h 1591"/>
                  <a:gd name="T2" fmla="*/ 1548 w 1880"/>
                  <a:gd name="T3" fmla="*/ 964 h 1591"/>
                  <a:gd name="T4" fmla="*/ 1362 w 1880"/>
                  <a:gd name="T5" fmla="*/ 407 h 1591"/>
                  <a:gd name="T6" fmla="*/ 1302 w 1880"/>
                  <a:gd name="T7" fmla="*/ 220 h 1591"/>
                  <a:gd name="T8" fmla="*/ 1132 w 1880"/>
                  <a:gd name="T9" fmla="*/ 53 h 1591"/>
                  <a:gd name="T10" fmla="*/ 553 w 1880"/>
                  <a:gd name="T11" fmla="*/ 131 h 1591"/>
                  <a:gd name="T12" fmla="*/ 145 w 1880"/>
                  <a:gd name="T13" fmla="*/ 424 h 1591"/>
                  <a:gd name="T14" fmla="*/ 0 w 1880"/>
                  <a:gd name="T15" fmla="*/ 475 h 1591"/>
                  <a:gd name="T16" fmla="*/ 61 w 1880"/>
                  <a:gd name="T17" fmla="*/ 619 h 1591"/>
                  <a:gd name="T18" fmla="*/ 140 w 1880"/>
                  <a:gd name="T19" fmla="*/ 595 h 1591"/>
                  <a:gd name="T20" fmla="*/ 284 w 1880"/>
                  <a:gd name="T21" fmla="*/ 504 h 1591"/>
                  <a:gd name="T22" fmla="*/ 421 w 1880"/>
                  <a:gd name="T23" fmla="*/ 440 h 1591"/>
                  <a:gd name="T24" fmla="*/ 530 w 1880"/>
                  <a:gd name="T25" fmla="*/ 417 h 1591"/>
                  <a:gd name="T26" fmla="*/ 958 w 1880"/>
                  <a:gd name="T27" fmla="*/ 664 h 1591"/>
                  <a:gd name="T28" fmla="*/ 634 w 1880"/>
                  <a:gd name="T29" fmla="*/ 1035 h 1591"/>
                  <a:gd name="T30" fmla="*/ 369 w 1880"/>
                  <a:gd name="T31" fmla="*/ 1060 h 1591"/>
                  <a:gd name="T32" fmla="*/ 101 w 1880"/>
                  <a:gd name="T33" fmla="*/ 967 h 1591"/>
                  <a:gd name="T34" fmla="*/ 69 w 1880"/>
                  <a:gd name="T35" fmla="*/ 1041 h 1591"/>
                  <a:gd name="T36" fmla="*/ 568 w 1880"/>
                  <a:gd name="T37" fmla="*/ 1515 h 1591"/>
                  <a:gd name="T38" fmla="*/ 796 w 1880"/>
                  <a:gd name="T39" fmla="*/ 1221 h 1591"/>
                  <a:gd name="T40" fmla="*/ 969 w 1880"/>
                  <a:gd name="T41" fmla="*/ 953 h 1591"/>
                  <a:gd name="T42" fmla="*/ 1177 w 1880"/>
                  <a:gd name="T43" fmla="*/ 800 h 1591"/>
                  <a:gd name="T44" fmla="*/ 1258 w 1880"/>
                  <a:gd name="T45" fmla="*/ 799 h 1591"/>
                  <a:gd name="T46" fmla="*/ 1318 w 1880"/>
                  <a:gd name="T47" fmla="*/ 1011 h 1591"/>
                  <a:gd name="T48" fmla="*/ 1509 w 1880"/>
                  <a:gd name="T49" fmla="*/ 1187 h 1591"/>
                  <a:gd name="T50" fmla="*/ 1581 w 1880"/>
                  <a:gd name="T51" fmla="*/ 1321 h 1591"/>
                  <a:gd name="T52" fmla="*/ 1628 w 1880"/>
                  <a:gd name="T53" fmla="*/ 1499 h 1591"/>
                  <a:gd name="T54" fmla="*/ 1858 w 1880"/>
                  <a:gd name="T55" fmla="*/ 1233 h 1591"/>
                  <a:gd name="T56" fmla="*/ 1147 w 1880"/>
                  <a:gd name="T57" fmla="*/ 286 h 1591"/>
                  <a:gd name="T58" fmla="*/ 1069 w 1880"/>
                  <a:gd name="T59" fmla="*/ 265 h 1591"/>
                  <a:gd name="T60" fmla="*/ 1147 w 1880"/>
                  <a:gd name="T61" fmla="*/ 247 h 1591"/>
                  <a:gd name="T62" fmla="*/ 1147 w 1880"/>
                  <a:gd name="T63" fmla="*/ 286 h 15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880" h="1591">
                    <a:moveTo>
                      <a:pt x="1858" y="1233"/>
                    </a:moveTo>
                    <a:cubicBezTo>
                      <a:pt x="1837" y="1019"/>
                      <a:pt x="1652" y="1007"/>
                      <a:pt x="1548" y="964"/>
                    </a:cubicBezTo>
                    <a:cubicBezTo>
                      <a:pt x="1550" y="559"/>
                      <a:pt x="1412" y="472"/>
                      <a:pt x="1362" y="407"/>
                    </a:cubicBezTo>
                    <a:cubicBezTo>
                      <a:pt x="1396" y="317"/>
                      <a:pt x="1302" y="287"/>
                      <a:pt x="1302" y="220"/>
                    </a:cubicBezTo>
                    <a:cubicBezTo>
                      <a:pt x="1302" y="153"/>
                      <a:pt x="1306" y="107"/>
                      <a:pt x="1132" y="53"/>
                    </a:cubicBezTo>
                    <a:cubicBezTo>
                      <a:pt x="957" y="0"/>
                      <a:pt x="822" y="51"/>
                      <a:pt x="553" y="131"/>
                    </a:cubicBezTo>
                    <a:cubicBezTo>
                      <a:pt x="284" y="211"/>
                      <a:pt x="169" y="424"/>
                      <a:pt x="145" y="424"/>
                    </a:cubicBezTo>
                    <a:cubicBezTo>
                      <a:pt x="73" y="429"/>
                      <a:pt x="0" y="475"/>
                      <a:pt x="0" y="475"/>
                    </a:cubicBezTo>
                    <a:cubicBezTo>
                      <a:pt x="61" y="619"/>
                      <a:pt x="61" y="619"/>
                      <a:pt x="61" y="619"/>
                    </a:cubicBezTo>
                    <a:cubicBezTo>
                      <a:pt x="61" y="619"/>
                      <a:pt x="92" y="608"/>
                      <a:pt x="140" y="595"/>
                    </a:cubicBezTo>
                    <a:cubicBezTo>
                      <a:pt x="188" y="581"/>
                      <a:pt x="220" y="512"/>
                      <a:pt x="284" y="504"/>
                    </a:cubicBezTo>
                    <a:cubicBezTo>
                      <a:pt x="348" y="496"/>
                      <a:pt x="382" y="457"/>
                      <a:pt x="421" y="440"/>
                    </a:cubicBezTo>
                    <a:cubicBezTo>
                      <a:pt x="460" y="423"/>
                      <a:pt x="497" y="372"/>
                      <a:pt x="530" y="417"/>
                    </a:cubicBezTo>
                    <a:cubicBezTo>
                      <a:pt x="564" y="463"/>
                      <a:pt x="838" y="620"/>
                      <a:pt x="958" y="664"/>
                    </a:cubicBezTo>
                    <a:cubicBezTo>
                      <a:pt x="777" y="781"/>
                      <a:pt x="697" y="899"/>
                      <a:pt x="634" y="1035"/>
                    </a:cubicBezTo>
                    <a:cubicBezTo>
                      <a:pt x="572" y="1171"/>
                      <a:pt x="470" y="1128"/>
                      <a:pt x="369" y="1060"/>
                    </a:cubicBezTo>
                    <a:cubicBezTo>
                      <a:pt x="268" y="992"/>
                      <a:pt x="165" y="955"/>
                      <a:pt x="101" y="967"/>
                    </a:cubicBezTo>
                    <a:cubicBezTo>
                      <a:pt x="37" y="979"/>
                      <a:pt x="69" y="1041"/>
                      <a:pt x="69" y="1041"/>
                    </a:cubicBezTo>
                    <a:cubicBezTo>
                      <a:pt x="165" y="1227"/>
                      <a:pt x="425" y="1439"/>
                      <a:pt x="568" y="1515"/>
                    </a:cubicBezTo>
                    <a:cubicBezTo>
                      <a:pt x="710" y="1591"/>
                      <a:pt x="765" y="1301"/>
                      <a:pt x="796" y="1221"/>
                    </a:cubicBezTo>
                    <a:cubicBezTo>
                      <a:pt x="826" y="1141"/>
                      <a:pt x="908" y="981"/>
                      <a:pt x="969" y="953"/>
                    </a:cubicBezTo>
                    <a:cubicBezTo>
                      <a:pt x="1030" y="925"/>
                      <a:pt x="1146" y="848"/>
                      <a:pt x="1177" y="800"/>
                    </a:cubicBezTo>
                    <a:cubicBezTo>
                      <a:pt x="1242" y="812"/>
                      <a:pt x="1258" y="799"/>
                      <a:pt x="1258" y="799"/>
                    </a:cubicBezTo>
                    <a:cubicBezTo>
                      <a:pt x="1258" y="799"/>
                      <a:pt x="1298" y="844"/>
                      <a:pt x="1318" y="1011"/>
                    </a:cubicBezTo>
                    <a:cubicBezTo>
                      <a:pt x="1338" y="1177"/>
                      <a:pt x="1412" y="1173"/>
                      <a:pt x="1509" y="1187"/>
                    </a:cubicBezTo>
                    <a:cubicBezTo>
                      <a:pt x="1606" y="1200"/>
                      <a:pt x="1590" y="1241"/>
                      <a:pt x="1581" y="1321"/>
                    </a:cubicBezTo>
                    <a:cubicBezTo>
                      <a:pt x="1432" y="1424"/>
                      <a:pt x="1476" y="1499"/>
                      <a:pt x="1628" y="1499"/>
                    </a:cubicBezTo>
                    <a:cubicBezTo>
                      <a:pt x="1780" y="1499"/>
                      <a:pt x="1880" y="1447"/>
                      <a:pt x="1858" y="1233"/>
                    </a:cubicBezTo>
                    <a:close/>
                    <a:moveTo>
                      <a:pt x="1147" y="286"/>
                    </a:moveTo>
                    <a:cubicBezTo>
                      <a:pt x="1112" y="269"/>
                      <a:pt x="1069" y="265"/>
                      <a:pt x="1069" y="265"/>
                    </a:cubicBezTo>
                    <a:cubicBezTo>
                      <a:pt x="1098" y="260"/>
                      <a:pt x="1147" y="247"/>
                      <a:pt x="1147" y="247"/>
                    </a:cubicBezTo>
                    <a:cubicBezTo>
                      <a:pt x="1147" y="247"/>
                      <a:pt x="1144" y="255"/>
                      <a:pt x="1147" y="286"/>
                    </a:cubicBezTo>
                    <a:close/>
                  </a:path>
                </a:pathLst>
              </a:custGeom>
              <a:gradFill flip="none" rotWithShape="1">
                <a:gsLst>
                  <a:gs pos="0">
                    <a:srgbClr val="E1E1E1">
                      <a:shade val="67500"/>
                      <a:satMod val="115000"/>
                    </a:srgbClr>
                  </a:gs>
                  <a:gs pos="100000">
                    <a:srgbClr val="E1E1E1">
                      <a:shade val="100000"/>
                      <a:satMod val="115000"/>
                    </a:srgbClr>
                  </a:gs>
                </a:gsLst>
                <a:lin ang="10200000" scaled="0"/>
                <a:tileRect/>
              </a:gradFill>
              <a:ln>
                <a:noFill/>
              </a:ln>
            </p:spPr>
            <p:txBody>
              <a:bodyPr vert="horz" wrap="square" lIns="68580" tIns="34290" rIns="68580" bIns="34290" numCol="1" anchor="t" anchorCtr="0" compatLnSpc="1">
                <a:prstTxWarp prst="textNoShape">
                  <a:avLst/>
                </a:prstTxWarp>
              </a:bodyPr>
              <a:lstStyle/>
              <a:p>
                <a:endParaRPr lang="en-US" sz="1013"/>
              </a:p>
            </p:txBody>
          </p:sp>
          <p:sp>
            <p:nvSpPr>
              <p:cNvPr id="78" name="Freeform 121">
                <a:extLst>
                  <a:ext uri="{FF2B5EF4-FFF2-40B4-BE49-F238E27FC236}">
                    <a16:creationId xmlns:a16="http://schemas.microsoft.com/office/drawing/2014/main" id="{80C7A9DA-8D96-477E-8C43-42F61869F36A}"/>
                  </a:ext>
                </a:extLst>
              </p:cNvPr>
              <p:cNvSpPr>
                <a:spLocks/>
              </p:cNvSpPr>
              <p:nvPr/>
            </p:nvSpPr>
            <p:spPr bwMode="auto">
              <a:xfrm>
                <a:off x="4579937" y="2830512"/>
                <a:ext cx="1922463" cy="2422525"/>
              </a:xfrm>
              <a:custGeom>
                <a:avLst/>
                <a:gdLst>
                  <a:gd name="T0" fmla="*/ 596 w 605"/>
                  <a:gd name="T1" fmla="*/ 573 h 763"/>
                  <a:gd name="T2" fmla="*/ 290 w 605"/>
                  <a:gd name="T3" fmla="*/ 305 h 763"/>
                  <a:gd name="T4" fmla="*/ 291 w 605"/>
                  <a:gd name="T5" fmla="*/ 306 h 763"/>
                  <a:gd name="T6" fmla="*/ 286 w 605"/>
                  <a:gd name="T7" fmla="*/ 304 h 763"/>
                  <a:gd name="T8" fmla="*/ 252 w 605"/>
                  <a:gd name="T9" fmla="*/ 0 h 763"/>
                  <a:gd name="T10" fmla="*/ 183 w 605"/>
                  <a:gd name="T11" fmla="*/ 61 h 763"/>
                  <a:gd name="T12" fmla="*/ 0 w 605"/>
                  <a:gd name="T13" fmla="*/ 143 h 763"/>
                  <a:gd name="T14" fmla="*/ 56 w 605"/>
                  <a:gd name="T15" fmla="*/ 351 h 763"/>
                  <a:gd name="T16" fmla="*/ 77 w 605"/>
                  <a:gd name="T17" fmla="*/ 436 h 763"/>
                  <a:gd name="T18" fmla="*/ 77 w 605"/>
                  <a:gd name="T19" fmla="*/ 437 h 763"/>
                  <a:gd name="T20" fmla="*/ 76 w 605"/>
                  <a:gd name="T21" fmla="*/ 436 h 763"/>
                  <a:gd name="T22" fmla="*/ 247 w 605"/>
                  <a:gd name="T23" fmla="*/ 527 h 763"/>
                  <a:gd name="T24" fmla="*/ 319 w 605"/>
                  <a:gd name="T25" fmla="*/ 661 h 763"/>
                  <a:gd name="T26" fmla="*/ 459 w 605"/>
                  <a:gd name="T27" fmla="*/ 664 h 763"/>
                  <a:gd name="T28" fmla="*/ 566 w 605"/>
                  <a:gd name="T29" fmla="*/ 763 h 763"/>
                  <a:gd name="T30" fmla="*/ 596 w 605"/>
                  <a:gd name="T31" fmla="*/ 573 h 7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05" h="763">
                    <a:moveTo>
                      <a:pt x="596" y="573"/>
                    </a:moveTo>
                    <a:cubicBezTo>
                      <a:pt x="575" y="361"/>
                      <a:pt x="394" y="347"/>
                      <a:pt x="290" y="305"/>
                    </a:cubicBezTo>
                    <a:cubicBezTo>
                      <a:pt x="290" y="306"/>
                      <a:pt x="291" y="306"/>
                      <a:pt x="291" y="306"/>
                    </a:cubicBezTo>
                    <a:cubicBezTo>
                      <a:pt x="289" y="305"/>
                      <a:pt x="287" y="305"/>
                      <a:pt x="286" y="304"/>
                    </a:cubicBezTo>
                    <a:cubicBezTo>
                      <a:pt x="287" y="173"/>
                      <a:pt x="273" y="75"/>
                      <a:pt x="252" y="0"/>
                    </a:cubicBezTo>
                    <a:cubicBezTo>
                      <a:pt x="226" y="43"/>
                      <a:pt x="183" y="61"/>
                      <a:pt x="183" y="61"/>
                    </a:cubicBezTo>
                    <a:cubicBezTo>
                      <a:pt x="183" y="61"/>
                      <a:pt x="103" y="130"/>
                      <a:pt x="0" y="143"/>
                    </a:cubicBezTo>
                    <a:cubicBezTo>
                      <a:pt x="9" y="157"/>
                      <a:pt x="40" y="212"/>
                      <a:pt x="56" y="351"/>
                    </a:cubicBezTo>
                    <a:cubicBezTo>
                      <a:pt x="61" y="387"/>
                      <a:pt x="68" y="415"/>
                      <a:pt x="77" y="436"/>
                    </a:cubicBezTo>
                    <a:cubicBezTo>
                      <a:pt x="77" y="437"/>
                      <a:pt x="77" y="437"/>
                      <a:pt x="77" y="437"/>
                    </a:cubicBezTo>
                    <a:cubicBezTo>
                      <a:pt x="77" y="436"/>
                      <a:pt x="76" y="436"/>
                      <a:pt x="76" y="436"/>
                    </a:cubicBezTo>
                    <a:cubicBezTo>
                      <a:pt x="109" y="516"/>
                      <a:pt x="171" y="516"/>
                      <a:pt x="247" y="527"/>
                    </a:cubicBezTo>
                    <a:cubicBezTo>
                      <a:pt x="344" y="540"/>
                      <a:pt x="328" y="581"/>
                      <a:pt x="319" y="661"/>
                    </a:cubicBezTo>
                    <a:cubicBezTo>
                      <a:pt x="319" y="661"/>
                      <a:pt x="416" y="688"/>
                      <a:pt x="459" y="664"/>
                    </a:cubicBezTo>
                    <a:cubicBezTo>
                      <a:pt x="557" y="665"/>
                      <a:pt x="566" y="762"/>
                      <a:pt x="566" y="763"/>
                    </a:cubicBezTo>
                    <a:cubicBezTo>
                      <a:pt x="593" y="722"/>
                      <a:pt x="605" y="661"/>
                      <a:pt x="596" y="573"/>
                    </a:cubicBezTo>
                    <a:close/>
                  </a:path>
                </a:pathLst>
              </a:custGeom>
              <a:gradFill>
                <a:gsLst>
                  <a:gs pos="0">
                    <a:srgbClr val="E1E1E1">
                      <a:shade val="30000"/>
                      <a:satMod val="115000"/>
                      <a:alpha val="13000"/>
                    </a:srgbClr>
                  </a:gs>
                  <a:gs pos="100000">
                    <a:srgbClr val="E1E1E1">
                      <a:shade val="67500"/>
                      <a:satMod val="115000"/>
                    </a:srgbClr>
                  </a:gs>
                </a:gsLst>
                <a:lin ang="6600000" scaled="0"/>
              </a:gradFill>
              <a:ln>
                <a:noFill/>
              </a:ln>
            </p:spPr>
            <p:txBody>
              <a:bodyPr vert="horz" wrap="square" lIns="68580" tIns="34290" rIns="68580" bIns="34290" numCol="1" anchor="t" anchorCtr="0" compatLnSpc="1">
                <a:prstTxWarp prst="textNoShape">
                  <a:avLst/>
                </a:prstTxWarp>
              </a:bodyPr>
              <a:lstStyle/>
              <a:p>
                <a:endParaRPr lang="en-US" sz="1013"/>
              </a:p>
            </p:txBody>
          </p:sp>
          <p:sp>
            <p:nvSpPr>
              <p:cNvPr id="79" name="Freeform 88">
                <a:extLst>
                  <a:ext uri="{FF2B5EF4-FFF2-40B4-BE49-F238E27FC236}">
                    <a16:creationId xmlns:a16="http://schemas.microsoft.com/office/drawing/2014/main" id="{CFF2A94D-D2A1-4E41-9D2B-47287D8DFADB}"/>
                  </a:ext>
                </a:extLst>
              </p:cNvPr>
              <p:cNvSpPr>
                <a:spLocks/>
              </p:cNvSpPr>
              <p:nvPr/>
            </p:nvSpPr>
            <p:spPr bwMode="auto">
              <a:xfrm>
                <a:off x="2528887" y="750887"/>
                <a:ext cx="2476500" cy="1431925"/>
              </a:xfrm>
              <a:custGeom>
                <a:avLst/>
                <a:gdLst>
                  <a:gd name="T0" fmla="*/ 746 w 780"/>
                  <a:gd name="T1" fmla="*/ 402 h 451"/>
                  <a:gd name="T2" fmla="*/ 686 w 780"/>
                  <a:gd name="T3" fmla="*/ 215 h 451"/>
                  <a:gd name="T4" fmla="*/ 516 w 780"/>
                  <a:gd name="T5" fmla="*/ 48 h 451"/>
                  <a:gd name="T6" fmla="*/ 12 w 780"/>
                  <a:gd name="T7" fmla="*/ 103 h 451"/>
                  <a:gd name="T8" fmla="*/ 52 w 780"/>
                  <a:gd name="T9" fmla="*/ 263 h 451"/>
                  <a:gd name="T10" fmla="*/ 350 w 780"/>
                  <a:gd name="T11" fmla="*/ 343 h 451"/>
                  <a:gd name="T12" fmla="*/ 350 w 780"/>
                  <a:gd name="T13" fmla="*/ 283 h 451"/>
                  <a:gd name="T14" fmla="*/ 508 w 780"/>
                  <a:gd name="T15" fmla="*/ 272 h 451"/>
                  <a:gd name="T16" fmla="*/ 517 w 780"/>
                  <a:gd name="T17" fmla="*/ 275 h 451"/>
                  <a:gd name="T18" fmla="*/ 453 w 780"/>
                  <a:gd name="T19" fmla="*/ 260 h 451"/>
                  <a:gd name="T20" fmla="*/ 531 w 780"/>
                  <a:gd name="T21" fmla="*/ 242 h 451"/>
                  <a:gd name="T22" fmla="*/ 531 w 780"/>
                  <a:gd name="T23" fmla="*/ 280 h 451"/>
                  <a:gd name="T24" fmla="*/ 752 w 780"/>
                  <a:gd name="T25" fmla="*/ 409 h 451"/>
                  <a:gd name="T26" fmla="*/ 746 w 780"/>
                  <a:gd name="T27" fmla="*/ 402 h 4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80" h="451">
                    <a:moveTo>
                      <a:pt x="746" y="402"/>
                    </a:moveTo>
                    <a:cubicBezTo>
                      <a:pt x="780" y="312"/>
                      <a:pt x="686" y="282"/>
                      <a:pt x="686" y="215"/>
                    </a:cubicBezTo>
                    <a:cubicBezTo>
                      <a:pt x="686" y="148"/>
                      <a:pt x="690" y="102"/>
                      <a:pt x="516" y="48"/>
                    </a:cubicBezTo>
                    <a:cubicBezTo>
                      <a:pt x="358" y="0"/>
                      <a:pt x="233" y="37"/>
                      <a:pt x="12" y="103"/>
                    </a:cubicBezTo>
                    <a:cubicBezTo>
                      <a:pt x="0" y="149"/>
                      <a:pt x="10" y="203"/>
                      <a:pt x="52" y="263"/>
                    </a:cubicBezTo>
                    <a:cubicBezTo>
                      <a:pt x="187" y="451"/>
                      <a:pt x="370" y="382"/>
                      <a:pt x="350" y="343"/>
                    </a:cubicBezTo>
                    <a:cubicBezTo>
                      <a:pt x="330" y="304"/>
                      <a:pt x="350" y="283"/>
                      <a:pt x="350" y="283"/>
                    </a:cubicBezTo>
                    <a:cubicBezTo>
                      <a:pt x="350" y="283"/>
                      <a:pt x="432" y="247"/>
                      <a:pt x="508" y="272"/>
                    </a:cubicBezTo>
                    <a:cubicBezTo>
                      <a:pt x="511" y="273"/>
                      <a:pt x="514" y="274"/>
                      <a:pt x="517" y="275"/>
                    </a:cubicBezTo>
                    <a:cubicBezTo>
                      <a:pt x="486" y="263"/>
                      <a:pt x="453" y="260"/>
                      <a:pt x="453" y="260"/>
                    </a:cubicBezTo>
                    <a:cubicBezTo>
                      <a:pt x="482" y="255"/>
                      <a:pt x="531" y="242"/>
                      <a:pt x="531" y="242"/>
                    </a:cubicBezTo>
                    <a:cubicBezTo>
                      <a:pt x="531" y="242"/>
                      <a:pt x="528" y="250"/>
                      <a:pt x="531" y="280"/>
                    </a:cubicBezTo>
                    <a:cubicBezTo>
                      <a:pt x="671" y="332"/>
                      <a:pt x="752" y="409"/>
                      <a:pt x="752" y="409"/>
                    </a:cubicBezTo>
                    <a:cubicBezTo>
                      <a:pt x="750" y="406"/>
                      <a:pt x="748" y="404"/>
                      <a:pt x="746" y="402"/>
                    </a:cubicBezTo>
                    <a:close/>
                  </a:path>
                </a:pathLst>
              </a:custGeom>
              <a:gradFill>
                <a:gsLst>
                  <a:gs pos="0">
                    <a:srgbClr val="E1E1E1">
                      <a:shade val="30000"/>
                      <a:satMod val="115000"/>
                      <a:alpha val="46000"/>
                    </a:srgbClr>
                  </a:gs>
                  <a:gs pos="100000">
                    <a:srgbClr val="E1E1E1">
                      <a:shade val="67500"/>
                      <a:satMod val="115000"/>
                      <a:alpha val="0"/>
                    </a:srgbClr>
                  </a:gs>
                </a:gsLst>
                <a:lin ang="8400000" scaled="0"/>
              </a:gradFill>
              <a:ln>
                <a:noFill/>
              </a:ln>
            </p:spPr>
            <p:txBody>
              <a:bodyPr vert="horz" wrap="square" lIns="68580" tIns="34290" rIns="68580" bIns="34290" numCol="1" anchor="t" anchorCtr="0" compatLnSpc="1">
                <a:prstTxWarp prst="textNoShape">
                  <a:avLst/>
                </a:prstTxWarp>
              </a:bodyPr>
              <a:lstStyle/>
              <a:p>
                <a:endParaRPr lang="en-US" sz="1013"/>
              </a:p>
            </p:txBody>
          </p:sp>
          <p:sp>
            <p:nvSpPr>
              <p:cNvPr id="80" name="Freeform 90">
                <a:extLst>
                  <a:ext uri="{FF2B5EF4-FFF2-40B4-BE49-F238E27FC236}">
                    <a16:creationId xmlns:a16="http://schemas.microsoft.com/office/drawing/2014/main" id="{4D921096-AF05-4160-B5F8-4FD06DEFE6D6}"/>
                  </a:ext>
                </a:extLst>
              </p:cNvPr>
              <p:cNvSpPr>
                <a:spLocks/>
              </p:cNvSpPr>
              <p:nvPr/>
            </p:nvSpPr>
            <p:spPr bwMode="auto">
              <a:xfrm>
                <a:off x="761999" y="3763962"/>
                <a:ext cx="1865313" cy="1822450"/>
              </a:xfrm>
              <a:custGeom>
                <a:avLst/>
                <a:gdLst>
                  <a:gd name="T0" fmla="*/ 94 w 587"/>
                  <a:gd name="T1" fmla="*/ 66 h 574"/>
                  <a:gd name="T2" fmla="*/ 1 w 587"/>
                  <a:gd name="T3" fmla="*/ 56 h 574"/>
                  <a:gd name="T4" fmla="*/ 1 w 587"/>
                  <a:gd name="T5" fmla="*/ 56 h 574"/>
                  <a:gd name="T6" fmla="*/ 9 w 587"/>
                  <a:gd name="T7" fmla="*/ 87 h 574"/>
                  <a:gd name="T8" fmla="*/ 508 w 587"/>
                  <a:gd name="T9" fmla="*/ 561 h 574"/>
                  <a:gd name="T10" fmla="*/ 526 w 587"/>
                  <a:gd name="T11" fmla="*/ 569 h 574"/>
                  <a:gd name="T12" fmla="*/ 534 w 587"/>
                  <a:gd name="T13" fmla="*/ 571 h 574"/>
                  <a:gd name="T14" fmla="*/ 572 w 587"/>
                  <a:gd name="T15" fmla="*/ 571 h 574"/>
                  <a:gd name="T16" fmla="*/ 523 w 587"/>
                  <a:gd name="T17" fmla="*/ 471 h 574"/>
                  <a:gd name="T18" fmla="*/ 94 w 587"/>
                  <a:gd name="T19" fmla="*/ 66 h 5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87" h="574">
                    <a:moveTo>
                      <a:pt x="94" y="66"/>
                    </a:moveTo>
                    <a:cubicBezTo>
                      <a:pt x="0" y="0"/>
                      <a:pt x="1" y="56"/>
                      <a:pt x="1" y="56"/>
                    </a:cubicBezTo>
                    <a:cubicBezTo>
                      <a:pt x="1" y="56"/>
                      <a:pt x="1" y="56"/>
                      <a:pt x="1" y="56"/>
                    </a:cubicBezTo>
                    <a:cubicBezTo>
                      <a:pt x="1" y="72"/>
                      <a:pt x="9" y="87"/>
                      <a:pt x="9" y="87"/>
                    </a:cubicBezTo>
                    <a:cubicBezTo>
                      <a:pt x="105" y="273"/>
                      <a:pt x="365" y="485"/>
                      <a:pt x="508" y="561"/>
                    </a:cubicBezTo>
                    <a:cubicBezTo>
                      <a:pt x="514" y="564"/>
                      <a:pt x="520" y="567"/>
                      <a:pt x="526" y="569"/>
                    </a:cubicBezTo>
                    <a:cubicBezTo>
                      <a:pt x="529" y="569"/>
                      <a:pt x="531" y="570"/>
                      <a:pt x="534" y="571"/>
                    </a:cubicBezTo>
                    <a:cubicBezTo>
                      <a:pt x="547" y="574"/>
                      <a:pt x="560" y="574"/>
                      <a:pt x="572" y="571"/>
                    </a:cubicBezTo>
                    <a:cubicBezTo>
                      <a:pt x="587" y="556"/>
                      <a:pt x="558" y="508"/>
                      <a:pt x="523" y="471"/>
                    </a:cubicBezTo>
                    <a:cubicBezTo>
                      <a:pt x="438" y="372"/>
                      <a:pt x="188" y="132"/>
                      <a:pt x="94" y="66"/>
                    </a:cubicBezTo>
                    <a:close/>
                  </a:path>
                </a:pathLst>
              </a:custGeom>
              <a:gradFill>
                <a:gsLst>
                  <a:gs pos="0">
                    <a:srgbClr val="E1E1E1">
                      <a:shade val="30000"/>
                      <a:satMod val="115000"/>
                    </a:srgbClr>
                  </a:gs>
                  <a:gs pos="100000">
                    <a:srgbClr val="E1E1E1">
                      <a:shade val="67500"/>
                      <a:satMod val="115000"/>
                    </a:srgbClr>
                  </a:gs>
                </a:gsLst>
                <a:lin ang="10800000" scaled="1"/>
              </a:gradFill>
              <a:ln>
                <a:noFill/>
              </a:ln>
            </p:spPr>
            <p:txBody>
              <a:bodyPr vert="horz" wrap="square" lIns="68580" tIns="34290" rIns="68580" bIns="34290" numCol="1" anchor="t" anchorCtr="0" compatLnSpc="1">
                <a:prstTxWarp prst="textNoShape">
                  <a:avLst/>
                </a:prstTxWarp>
              </a:bodyPr>
              <a:lstStyle/>
              <a:p>
                <a:endParaRPr lang="en-US" sz="1013"/>
              </a:p>
            </p:txBody>
          </p:sp>
          <p:sp>
            <p:nvSpPr>
              <p:cNvPr id="81" name="Freeform 91">
                <a:extLst>
                  <a:ext uri="{FF2B5EF4-FFF2-40B4-BE49-F238E27FC236}">
                    <a16:creationId xmlns:a16="http://schemas.microsoft.com/office/drawing/2014/main" id="{1048596A-6C17-4262-87D0-DFA4C4D7C754}"/>
                  </a:ext>
                </a:extLst>
              </p:cNvPr>
              <p:cNvSpPr>
                <a:spLocks/>
              </p:cNvSpPr>
              <p:nvPr/>
            </p:nvSpPr>
            <p:spPr bwMode="auto">
              <a:xfrm>
                <a:off x="2938462" y="2840037"/>
                <a:ext cx="1377950" cy="1095375"/>
              </a:xfrm>
              <a:custGeom>
                <a:avLst/>
                <a:gdLst>
                  <a:gd name="T0" fmla="*/ 165 w 434"/>
                  <a:gd name="T1" fmla="*/ 345 h 345"/>
                  <a:gd name="T2" fmla="*/ 224 w 434"/>
                  <a:gd name="T3" fmla="*/ 290 h 345"/>
                  <a:gd name="T4" fmla="*/ 432 w 434"/>
                  <a:gd name="T5" fmla="*/ 137 h 345"/>
                  <a:gd name="T6" fmla="*/ 434 w 434"/>
                  <a:gd name="T7" fmla="*/ 137 h 345"/>
                  <a:gd name="T8" fmla="*/ 255 w 434"/>
                  <a:gd name="T9" fmla="*/ 34 h 345"/>
                  <a:gd name="T10" fmla="*/ 211 w 434"/>
                  <a:gd name="T11" fmla="*/ 0 h 345"/>
                  <a:gd name="T12" fmla="*/ 213 w 434"/>
                  <a:gd name="T13" fmla="*/ 1 h 345"/>
                  <a:gd name="T14" fmla="*/ 0 w 434"/>
                  <a:gd name="T15" fmla="*/ 188 h 345"/>
                  <a:gd name="T16" fmla="*/ 165 w 434"/>
                  <a:gd name="T17" fmla="*/ 345 h 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34" h="345">
                    <a:moveTo>
                      <a:pt x="165" y="345"/>
                    </a:moveTo>
                    <a:cubicBezTo>
                      <a:pt x="185" y="319"/>
                      <a:pt x="206" y="299"/>
                      <a:pt x="224" y="290"/>
                    </a:cubicBezTo>
                    <a:cubicBezTo>
                      <a:pt x="285" y="262"/>
                      <a:pt x="401" y="185"/>
                      <a:pt x="432" y="137"/>
                    </a:cubicBezTo>
                    <a:cubicBezTo>
                      <a:pt x="433" y="137"/>
                      <a:pt x="434" y="137"/>
                      <a:pt x="434" y="137"/>
                    </a:cubicBezTo>
                    <a:cubicBezTo>
                      <a:pt x="319" y="116"/>
                      <a:pt x="255" y="34"/>
                      <a:pt x="255" y="34"/>
                    </a:cubicBezTo>
                    <a:cubicBezTo>
                      <a:pt x="226" y="4"/>
                      <a:pt x="211" y="0"/>
                      <a:pt x="211" y="0"/>
                    </a:cubicBezTo>
                    <a:cubicBezTo>
                      <a:pt x="212" y="0"/>
                      <a:pt x="212" y="1"/>
                      <a:pt x="213" y="1"/>
                    </a:cubicBezTo>
                    <a:cubicBezTo>
                      <a:pt x="119" y="62"/>
                      <a:pt x="52" y="124"/>
                      <a:pt x="0" y="188"/>
                    </a:cubicBezTo>
                    <a:cubicBezTo>
                      <a:pt x="28" y="249"/>
                      <a:pt x="89" y="297"/>
                      <a:pt x="165" y="345"/>
                    </a:cubicBezTo>
                    <a:close/>
                  </a:path>
                </a:pathLst>
              </a:custGeom>
              <a:gradFill>
                <a:gsLst>
                  <a:gs pos="0">
                    <a:srgbClr val="E1E1E1">
                      <a:shade val="30000"/>
                      <a:satMod val="115000"/>
                      <a:alpha val="46000"/>
                    </a:srgbClr>
                  </a:gs>
                  <a:gs pos="100000">
                    <a:srgbClr val="E1E1E1">
                      <a:shade val="67500"/>
                      <a:satMod val="115000"/>
                      <a:alpha val="0"/>
                    </a:srgbClr>
                  </a:gs>
                </a:gsLst>
                <a:lin ang="7800000" scaled="0"/>
              </a:gradFill>
              <a:ln>
                <a:noFill/>
              </a:ln>
            </p:spPr>
            <p:txBody>
              <a:bodyPr vert="horz" wrap="square" lIns="68580" tIns="34290" rIns="68580" bIns="34290" numCol="1" anchor="t" anchorCtr="0" compatLnSpc="1">
                <a:prstTxWarp prst="textNoShape">
                  <a:avLst/>
                </a:prstTxWarp>
              </a:bodyPr>
              <a:lstStyle/>
              <a:p>
                <a:endParaRPr lang="en-US" sz="1013"/>
              </a:p>
            </p:txBody>
          </p:sp>
          <p:sp>
            <p:nvSpPr>
              <p:cNvPr id="82" name="Freeform 92">
                <a:extLst>
                  <a:ext uri="{FF2B5EF4-FFF2-40B4-BE49-F238E27FC236}">
                    <a16:creationId xmlns:a16="http://schemas.microsoft.com/office/drawing/2014/main" id="{C8D2042B-81A7-4F8A-BE6D-1E0FA50C860B}"/>
                  </a:ext>
                </a:extLst>
              </p:cNvPr>
              <p:cNvSpPr>
                <a:spLocks/>
              </p:cNvSpPr>
              <p:nvPr/>
            </p:nvSpPr>
            <p:spPr bwMode="auto">
              <a:xfrm>
                <a:off x="4325937" y="3278187"/>
                <a:ext cx="25400" cy="3175"/>
              </a:xfrm>
              <a:custGeom>
                <a:avLst/>
                <a:gdLst>
                  <a:gd name="T0" fmla="*/ 0 w 8"/>
                  <a:gd name="T1" fmla="*/ 0 h 1"/>
                  <a:gd name="T2" fmla="*/ 8 w 8"/>
                  <a:gd name="T3" fmla="*/ 1 h 1"/>
                  <a:gd name="T4" fmla="*/ 0 w 8"/>
                  <a:gd name="T5" fmla="*/ 0 h 1"/>
                </a:gdLst>
                <a:ahLst/>
                <a:cxnLst>
                  <a:cxn ang="0">
                    <a:pos x="T0" y="T1"/>
                  </a:cxn>
                  <a:cxn ang="0">
                    <a:pos x="T2" y="T3"/>
                  </a:cxn>
                  <a:cxn ang="0">
                    <a:pos x="T4" y="T5"/>
                  </a:cxn>
                </a:cxnLst>
                <a:rect l="0" t="0" r="r" b="b"/>
                <a:pathLst>
                  <a:path w="8" h="1">
                    <a:moveTo>
                      <a:pt x="0" y="0"/>
                    </a:moveTo>
                    <a:cubicBezTo>
                      <a:pt x="3" y="0"/>
                      <a:pt x="5" y="1"/>
                      <a:pt x="8" y="1"/>
                    </a:cubicBezTo>
                    <a:cubicBezTo>
                      <a:pt x="5" y="1"/>
                      <a:pt x="2" y="0"/>
                      <a:pt x="0" y="0"/>
                    </a:cubicBezTo>
                    <a:close/>
                  </a:path>
                </a:pathLst>
              </a:custGeom>
              <a:solidFill>
                <a:srgbClr val="E1E1E1"/>
              </a:solidFill>
              <a:ln>
                <a:noFill/>
              </a:ln>
            </p:spPr>
            <p:txBody>
              <a:bodyPr vert="horz" wrap="square" lIns="68580" tIns="34290" rIns="68580" bIns="34290" numCol="1" anchor="t" anchorCtr="0" compatLnSpc="1">
                <a:prstTxWarp prst="textNoShape">
                  <a:avLst/>
                </a:prstTxWarp>
              </a:bodyPr>
              <a:lstStyle/>
              <a:p>
                <a:endParaRPr lang="en-US" sz="1013"/>
              </a:p>
            </p:txBody>
          </p:sp>
          <p:sp>
            <p:nvSpPr>
              <p:cNvPr id="83" name="Freeform 93">
                <a:extLst>
                  <a:ext uri="{FF2B5EF4-FFF2-40B4-BE49-F238E27FC236}">
                    <a16:creationId xmlns:a16="http://schemas.microsoft.com/office/drawing/2014/main" id="{AF34F746-B400-4BF7-8DC7-E78DAF63FD26}"/>
                  </a:ext>
                </a:extLst>
              </p:cNvPr>
              <p:cNvSpPr>
                <a:spLocks/>
              </p:cNvSpPr>
              <p:nvPr/>
            </p:nvSpPr>
            <p:spPr bwMode="auto">
              <a:xfrm>
                <a:off x="4364037" y="3284537"/>
                <a:ext cx="98425" cy="6350"/>
              </a:xfrm>
              <a:custGeom>
                <a:avLst/>
                <a:gdLst>
                  <a:gd name="T0" fmla="*/ 31 w 31"/>
                  <a:gd name="T1" fmla="*/ 2 h 2"/>
                  <a:gd name="T2" fmla="*/ 10 w 31"/>
                  <a:gd name="T3" fmla="*/ 1 h 2"/>
                  <a:gd name="T4" fmla="*/ 0 w 31"/>
                  <a:gd name="T5" fmla="*/ 0 h 2"/>
                  <a:gd name="T6" fmla="*/ 31 w 31"/>
                  <a:gd name="T7" fmla="*/ 2 h 2"/>
                </a:gdLst>
                <a:ahLst/>
                <a:cxnLst>
                  <a:cxn ang="0">
                    <a:pos x="T0" y="T1"/>
                  </a:cxn>
                  <a:cxn ang="0">
                    <a:pos x="T2" y="T3"/>
                  </a:cxn>
                  <a:cxn ang="0">
                    <a:pos x="T4" y="T5"/>
                  </a:cxn>
                  <a:cxn ang="0">
                    <a:pos x="T6" y="T7"/>
                  </a:cxn>
                </a:cxnLst>
                <a:rect l="0" t="0" r="r" b="b"/>
                <a:pathLst>
                  <a:path w="31" h="2">
                    <a:moveTo>
                      <a:pt x="31" y="2"/>
                    </a:moveTo>
                    <a:cubicBezTo>
                      <a:pt x="24" y="2"/>
                      <a:pt x="17" y="2"/>
                      <a:pt x="10" y="1"/>
                    </a:cubicBezTo>
                    <a:cubicBezTo>
                      <a:pt x="7" y="0"/>
                      <a:pt x="3" y="0"/>
                      <a:pt x="0" y="0"/>
                    </a:cubicBezTo>
                    <a:cubicBezTo>
                      <a:pt x="12" y="1"/>
                      <a:pt x="23" y="2"/>
                      <a:pt x="31" y="2"/>
                    </a:cubicBezTo>
                    <a:close/>
                  </a:path>
                </a:pathLst>
              </a:custGeom>
              <a:solidFill>
                <a:srgbClr val="E1E1E1"/>
              </a:solidFill>
              <a:ln>
                <a:noFill/>
              </a:ln>
            </p:spPr>
            <p:txBody>
              <a:bodyPr vert="horz" wrap="square" lIns="68580" tIns="34290" rIns="68580" bIns="34290" numCol="1" anchor="t" anchorCtr="0" compatLnSpc="1">
                <a:prstTxWarp prst="textNoShape">
                  <a:avLst/>
                </a:prstTxWarp>
              </a:bodyPr>
              <a:lstStyle/>
              <a:p>
                <a:endParaRPr lang="en-US" sz="1013"/>
              </a:p>
            </p:txBody>
          </p:sp>
          <p:sp>
            <p:nvSpPr>
              <p:cNvPr id="84" name="Freeform 103">
                <a:extLst>
                  <a:ext uri="{FF2B5EF4-FFF2-40B4-BE49-F238E27FC236}">
                    <a16:creationId xmlns:a16="http://schemas.microsoft.com/office/drawing/2014/main" id="{792AB040-65CB-4D4A-9954-C898CA51F527}"/>
                  </a:ext>
                </a:extLst>
              </p:cNvPr>
              <p:cNvSpPr>
                <a:spLocks/>
              </p:cNvSpPr>
              <p:nvPr/>
            </p:nvSpPr>
            <p:spPr bwMode="auto">
              <a:xfrm>
                <a:off x="4579937" y="2830512"/>
                <a:ext cx="923925" cy="1520825"/>
              </a:xfrm>
              <a:custGeom>
                <a:avLst/>
                <a:gdLst>
                  <a:gd name="T0" fmla="*/ 208 w 291"/>
                  <a:gd name="T1" fmla="*/ 432 h 479"/>
                  <a:gd name="T2" fmla="*/ 290 w 291"/>
                  <a:gd name="T3" fmla="*/ 305 h 479"/>
                  <a:gd name="T4" fmla="*/ 291 w 291"/>
                  <a:gd name="T5" fmla="*/ 306 h 479"/>
                  <a:gd name="T6" fmla="*/ 286 w 291"/>
                  <a:gd name="T7" fmla="*/ 304 h 479"/>
                  <a:gd name="T8" fmla="*/ 252 w 291"/>
                  <a:gd name="T9" fmla="*/ 0 h 479"/>
                  <a:gd name="T10" fmla="*/ 183 w 291"/>
                  <a:gd name="T11" fmla="*/ 61 h 479"/>
                  <a:gd name="T12" fmla="*/ 0 w 291"/>
                  <a:gd name="T13" fmla="*/ 143 h 479"/>
                  <a:gd name="T14" fmla="*/ 56 w 291"/>
                  <a:gd name="T15" fmla="*/ 351 h 479"/>
                  <a:gd name="T16" fmla="*/ 77 w 291"/>
                  <a:gd name="T17" fmla="*/ 436 h 479"/>
                  <a:gd name="T18" fmla="*/ 208 w 291"/>
                  <a:gd name="T19" fmla="*/ 432 h 4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1" h="479">
                    <a:moveTo>
                      <a:pt x="208" y="432"/>
                    </a:moveTo>
                    <a:cubicBezTo>
                      <a:pt x="282" y="398"/>
                      <a:pt x="291" y="339"/>
                      <a:pt x="290" y="305"/>
                    </a:cubicBezTo>
                    <a:cubicBezTo>
                      <a:pt x="290" y="306"/>
                      <a:pt x="291" y="306"/>
                      <a:pt x="291" y="306"/>
                    </a:cubicBezTo>
                    <a:cubicBezTo>
                      <a:pt x="289" y="305"/>
                      <a:pt x="287" y="305"/>
                      <a:pt x="286" y="304"/>
                    </a:cubicBezTo>
                    <a:cubicBezTo>
                      <a:pt x="287" y="173"/>
                      <a:pt x="273" y="75"/>
                      <a:pt x="252" y="0"/>
                    </a:cubicBezTo>
                    <a:cubicBezTo>
                      <a:pt x="226" y="43"/>
                      <a:pt x="183" y="61"/>
                      <a:pt x="183" y="61"/>
                    </a:cubicBezTo>
                    <a:cubicBezTo>
                      <a:pt x="183" y="61"/>
                      <a:pt x="103" y="130"/>
                      <a:pt x="0" y="143"/>
                    </a:cubicBezTo>
                    <a:cubicBezTo>
                      <a:pt x="9" y="157"/>
                      <a:pt x="40" y="212"/>
                      <a:pt x="56" y="351"/>
                    </a:cubicBezTo>
                    <a:cubicBezTo>
                      <a:pt x="61" y="387"/>
                      <a:pt x="68" y="415"/>
                      <a:pt x="77" y="436"/>
                    </a:cubicBezTo>
                    <a:cubicBezTo>
                      <a:pt x="79" y="440"/>
                      <a:pt x="105" y="479"/>
                      <a:pt x="208" y="432"/>
                    </a:cubicBezTo>
                    <a:close/>
                  </a:path>
                </a:pathLst>
              </a:custGeom>
              <a:gradFill>
                <a:gsLst>
                  <a:gs pos="0">
                    <a:srgbClr val="E1E1E1">
                      <a:shade val="30000"/>
                      <a:satMod val="115000"/>
                      <a:alpha val="46000"/>
                    </a:srgbClr>
                  </a:gs>
                  <a:gs pos="100000">
                    <a:srgbClr val="E1E1E1">
                      <a:shade val="67500"/>
                      <a:satMod val="115000"/>
                      <a:alpha val="0"/>
                    </a:srgbClr>
                  </a:gs>
                </a:gsLst>
                <a:lin ang="7800000" scaled="0"/>
              </a:gradFill>
              <a:ln>
                <a:noFill/>
              </a:ln>
            </p:spPr>
            <p:txBody>
              <a:bodyPr vert="horz" wrap="square" lIns="68580" tIns="34290" rIns="68580" bIns="34290" numCol="1" anchor="t" anchorCtr="0" compatLnSpc="1">
                <a:prstTxWarp prst="textNoShape">
                  <a:avLst/>
                </a:prstTxWarp>
              </a:bodyPr>
              <a:lstStyle/>
              <a:p>
                <a:endParaRPr lang="en-US" sz="1013"/>
              </a:p>
            </p:txBody>
          </p:sp>
          <p:sp>
            <p:nvSpPr>
              <p:cNvPr id="85" name="Freeform 123">
                <a:extLst>
                  <a:ext uri="{FF2B5EF4-FFF2-40B4-BE49-F238E27FC236}">
                    <a16:creationId xmlns:a16="http://schemas.microsoft.com/office/drawing/2014/main" id="{5F5D92AC-7EC3-4EB5-902A-3C80A77DEABB}"/>
                  </a:ext>
                </a:extLst>
              </p:cNvPr>
              <p:cNvSpPr>
                <a:spLocks noEditPoints="1"/>
              </p:cNvSpPr>
              <p:nvPr/>
            </p:nvSpPr>
            <p:spPr bwMode="auto">
              <a:xfrm>
                <a:off x="-1704976" y="-293688"/>
                <a:ext cx="2751138" cy="3622675"/>
              </a:xfrm>
              <a:custGeom>
                <a:avLst/>
                <a:gdLst>
                  <a:gd name="T0" fmla="*/ 495 w 866"/>
                  <a:gd name="T1" fmla="*/ 209 h 1141"/>
                  <a:gd name="T2" fmla="*/ 150 w 866"/>
                  <a:gd name="T3" fmla="*/ 63 h 1141"/>
                  <a:gd name="T4" fmla="*/ 143 w 866"/>
                  <a:gd name="T5" fmla="*/ 68 h 1141"/>
                  <a:gd name="T6" fmla="*/ 100 w 866"/>
                  <a:gd name="T7" fmla="*/ 97 h 1141"/>
                  <a:gd name="T8" fmla="*/ 93 w 866"/>
                  <a:gd name="T9" fmla="*/ 102 h 1141"/>
                  <a:gd name="T10" fmla="*/ 86 w 866"/>
                  <a:gd name="T11" fmla="*/ 107 h 1141"/>
                  <a:gd name="T12" fmla="*/ 86 w 866"/>
                  <a:gd name="T13" fmla="*/ 107 h 1141"/>
                  <a:gd name="T14" fmla="*/ 86 w 866"/>
                  <a:gd name="T15" fmla="*/ 107 h 1141"/>
                  <a:gd name="T16" fmla="*/ 101 w 866"/>
                  <a:gd name="T17" fmla="*/ 476 h 1141"/>
                  <a:gd name="T18" fmla="*/ 443 w 866"/>
                  <a:gd name="T19" fmla="*/ 623 h 1141"/>
                  <a:gd name="T20" fmla="*/ 443 w 866"/>
                  <a:gd name="T21" fmla="*/ 623 h 1141"/>
                  <a:gd name="T22" fmla="*/ 435 w 866"/>
                  <a:gd name="T23" fmla="*/ 628 h 1141"/>
                  <a:gd name="T24" fmla="*/ 506 w 866"/>
                  <a:gd name="T25" fmla="*/ 732 h 1141"/>
                  <a:gd name="T26" fmla="*/ 496 w 866"/>
                  <a:gd name="T27" fmla="*/ 739 h 1141"/>
                  <a:gd name="T28" fmla="*/ 769 w 866"/>
                  <a:gd name="T29" fmla="*/ 1141 h 1141"/>
                  <a:gd name="T30" fmla="*/ 866 w 866"/>
                  <a:gd name="T31" fmla="*/ 1076 h 1141"/>
                  <a:gd name="T32" fmla="*/ 593 w 866"/>
                  <a:gd name="T33" fmla="*/ 674 h 1141"/>
                  <a:gd name="T34" fmla="*/ 583 w 866"/>
                  <a:gd name="T35" fmla="*/ 680 h 1141"/>
                  <a:gd name="T36" fmla="*/ 512 w 866"/>
                  <a:gd name="T37" fmla="*/ 576 h 1141"/>
                  <a:gd name="T38" fmla="*/ 505 w 866"/>
                  <a:gd name="T39" fmla="*/ 580 h 1141"/>
                  <a:gd name="T40" fmla="*/ 505 w 866"/>
                  <a:gd name="T41" fmla="*/ 580 h 1141"/>
                  <a:gd name="T42" fmla="*/ 495 w 866"/>
                  <a:gd name="T43" fmla="*/ 209 h 1141"/>
                  <a:gd name="T44" fmla="*/ 472 w 866"/>
                  <a:gd name="T45" fmla="*/ 598 h 1141"/>
                  <a:gd name="T46" fmla="*/ 470 w 866"/>
                  <a:gd name="T47" fmla="*/ 599 h 1141"/>
                  <a:gd name="T48" fmla="*/ 471 w 866"/>
                  <a:gd name="T49" fmla="*/ 598 h 1141"/>
                  <a:gd name="T50" fmla="*/ 158 w 866"/>
                  <a:gd name="T51" fmla="*/ 437 h 1141"/>
                  <a:gd name="T52" fmla="*/ 124 w 866"/>
                  <a:gd name="T53" fmla="*/ 86 h 1141"/>
                  <a:gd name="T54" fmla="*/ 437 w 866"/>
                  <a:gd name="T55" fmla="*/ 248 h 1141"/>
                  <a:gd name="T56" fmla="*/ 471 w 866"/>
                  <a:gd name="T57" fmla="*/ 598 h 1141"/>
                  <a:gd name="T58" fmla="*/ 472 w 866"/>
                  <a:gd name="T59" fmla="*/ 598 h 1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66" h="1141">
                    <a:moveTo>
                      <a:pt x="495" y="209"/>
                    </a:moveTo>
                    <a:cubicBezTo>
                      <a:pt x="397" y="65"/>
                      <a:pt x="243" y="0"/>
                      <a:pt x="150" y="63"/>
                    </a:cubicBezTo>
                    <a:cubicBezTo>
                      <a:pt x="148" y="65"/>
                      <a:pt x="146" y="67"/>
                      <a:pt x="143" y="68"/>
                    </a:cubicBezTo>
                    <a:cubicBezTo>
                      <a:pt x="100" y="97"/>
                      <a:pt x="100" y="97"/>
                      <a:pt x="100" y="97"/>
                    </a:cubicBezTo>
                    <a:cubicBezTo>
                      <a:pt x="98" y="99"/>
                      <a:pt x="95" y="100"/>
                      <a:pt x="93" y="102"/>
                    </a:cubicBezTo>
                    <a:cubicBezTo>
                      <a:pt x="91" y="104"/>
                      <a:pt x="88" y="106"/>
                      <a:pt x="86" y="107"/>
                    </a:cubicBezTo>
                    <a:cubicBezTo>
                      <a:pt x="86" y="107"/>
                      <a:pt x="86" y="107"/>
                      <a:pt x="86" y="107"/>
                    </a:cubicBezTo>
                    <a:cubicBezTo>
                      <a:pt x="86" y="107"/>
                      <a:pt x="86" y="107"/>
                      <a:pt x="86" y="107"/>
                    </a:cubicBezTo>
                    <a:cubicBezTo>
                      <a:pt x="0" y="174"/>
                      <a:pt x="6" y="336"/>
                      <a:pt x="101" y="476"/>
                    </a:cubicBezTo>
                    <a:cubicBezTo>
                      <a:pt x="197" y="618"/>
                      <a:pt x="350" y="683"/>
                      <a:pt x="443" y="623"/>
                    </a:cubicBezTo>
                    <a:cubicBezTo>
                      <a:pt x="443" y="623"/>
                      <a:pt x="443" y="623"/>
                      <a:pt x="443" y="623"/>
                    </a:cubicBezTo>
                    <a:cubicBezTo>
                      <a:pt x="435" y="628"/>
                      <a:pt x="435" y="628"/>
                      <a:pt x="435" y="628"/>
                    </a:cubicBezTo>
                    <a:cubicBezTo>
                      <a:pt x="506" y="732"/>
                      <a:pt x="506" y="732"/>
                      <a:pt x="506" y="732"/>
                    </a:cubicBezTo>
                    <a:cubicBezTo>
                      <a:pt x="496" y="739"/>
                      <a:pt x="496" y="739"/>
                      <a:pt x="496" y="739"/>
                    </a:cubicBezTo>
                    <a:cubicBezTo>
                      <a:pt x="769" y="1141"/>
                      <a:pt x="769" y="1141"/>
                      <a:pt x="769" y="1141"/>
                    </a:cubicBezTo>
                    <a:cubicBezTo>
                      <a:pt x="866" y="1076"/>
                      <a:pt x="866" y="1076"/>
                      <a:pt x="866" y="1076"/>
                    </a:cubicBezTo>
                    <a:cubicBezTo>
                      <a:pt x="593" y="674"/>
                      <a:pt x="593" y="674"/>
                      <a:pt x="593" y="674"/>
                    </a:cubicBezTo>
                    <a:cubicBezTo>
                      <a:pt x="583" y="680"/>
                      <a:pt x="583" y="680"/>
                      <a:pt x="583" y="680"/>
                    </a:cubicBezTo>
                    <a:cubicBezTo>
                      <a:pt x="512" y="576"/>
                      <a:pt x="512" y="576"/>
                      <a:pt x="512" y="576"/>
                    </a:cubicBezTo>
                    <a:cubicBezTo>
                      <a:pt x="505" y="580"/>
                      <a:pt x="505" y="580"/>
                      <a:pt x="505" y="580"/>
                    </a:cubicBezTo>
                    <a:cubicBezTo>
                      <a:pt x="505" y="580"/>
                      <a:pt x="505" y="580"/>
                      <a:pt x="505" y="580"/>
                    </a:cubicBezTo>
                    <a:cubicBezTo>
                      <a:pt x="595" y="516"/>
                      <a:pt x="591" y="351"/>
                      <a:pt x="495" y="209"/>
                    </a:cubicBezTo>
                    <a:close/>
                    <a:moveTo>
                      <a:pt x="472" y="598"/>
                    </a:moveTo>
                    <a:cubicBezTo>
                      <a:pt x="470" y="599"/>
                      <a:pt x="470" y="599"/>
                      <a:pt x="470" y="599"/>
                    </a:cubicBezTo>
                    <a:cubicBezTo>
                      <a:pt x="470" y="599"/>
                      <a:pt x="471" y="598"/>
                      <a:pt x="471" y="598"/>
                    </a:cubicBezTo>
                    <a:cubicBezTo>
                      <a:pt x="378" y="631"/>
                      <a:pt x="245" y="565"/>
                      <a:pt x="158" y="437"/>
                    </a:cubicBezTo>
                    <a:cubicBezTo>
                      <a:pt x="71" y="309"/>
                      <a:pt x="59" y="161"/>
                      <a:pt x="124" y="86"/>
                    </a:cubicBezTo>
                    <a:cubicBezTo>
                      <a:pt x="218" y="54"/>
                      <a:pt x="350" y="119"/>
                      <a:pt x="437" y="248"/>
                    </a:cubicBezTo>
                    <a:cubicBezTo>
                      <a:pt x="524" y="376"/>
                      <a:pt x="536" y="523"/>
                      <a:pt x="471" y="598"/>
                    </a:cubicBezTo>
                    <a:cubicBezTo>
                      <a:pt x="471" y="598"/>
                      <a:pt x="472" y="598"/>
                      <a:pt x="472" y="598"/>
                    </a:cubicBezTo>
                    <a:close/>
                  </a:path>
                </a:pathLst>
              </a:custGeom>
              <a:solidFill>
                <a:schemeClr val="accent1"/>
              </a:solidFill>
              <a:ln>
                <a:noFill/>
              </a:ln>
            </p:spPr>
            <p:txBody>
              <a:bodyPr vert="horz" wrap="square" lIns="68580" tIns="34290" rIns="68580" bIns="34290" numCol="1" anchor="t" anchorCtr="0" compatLnSpc="1">
                <a:prstTxWarp prst="textNoShape">
                  <a:avLst/>
                </a:prstTxWarp>
              </a:bodyPr>
              <a:lstStyle/>
              <a:p>
                <a:endParaRPr lang="en-US" sz="1013"/>
              </a:p>
            </p:txBody>
          </p:sp>
          <p:sp>
            <p:nvSpPr>
              <p:cNvPr id="86" name="Freeform 124">
                <a:extLst>
                  <a:ext uri="{FF2B5EF4-FFF2-40B4-BE49-F238E27FC236}">
                    <a16:creationId xmlns:a16="http://schemas.microsoft.com/office/drawing/2014/main" id="{535E2779-C307-4E4A-BA86-03D31BECC694}"/>
                  </a:ext>
                </a:extLst>
              </p:cNvPr>
              <p:cNvSpPr>
                <a:spLocks/>
              </p:cNvSpPr>
              <p:nvPr/>
            </p:nvSpPr>
            <p:spPr bwMode="auto">
              <a:xfrm>
                <a:off x="571499" y="1452562"/>
                <a:ext cx="1893888" cy="1247775"/>
              </a:xfrm>
              <a:custGeom>
                <a:avLst/>
                <a:gdLst>
                  <a:gd name="T0" fmla="*/ 61 w 596"/>
                  <a:gd name="T1" fmla="*/ 393 h 393"/>
                  <a:gd name="T2" fmla="*/ 140 w 596"/>
                  <a:gd name="T3" fmla="*/ 369 h 393"/>
                  <a:gd name="T4" fmla="*/ 284 w 596"/>
                  <a:gd name="T5" fmla="*/ 278 h 393"/>
                  <a:gd name="T6" fmla="*/ 421 w 596"/>
                  <a:gd name="T7" fmla="*/ 214 h 393"/>
                  <a:gd name="T8" fmla="*/ 530 w 596"/>
                  <a:gd name="T9" fmla="*/ 191 h 393"/>
                  <a:gd name="T10" fmla="*/ 596 w 596"/>
                  <a:gd name="T11" fmla="*/ 244 h 393"/>
                  <a:gd name="T12" fmla="*/ 596 w 596"/>
                  <a:gd name="T13" fmla="*/ 244 h 393"/>
                  <a:gd name="T14" fmla="*/ 356 w 596"/>
                  <a:gd name="T15" fmla="*/ 0 h 393"/>
                  <a:gd name="T16" fmla="*/ 145 w 596"/>
                  <a:gd name="T17" fmla="*/ 198 h 393"/>
                  <a:gd name="T18" fmla="*/ 0 w 596"/>
                  <a:gd name="T19" fmla="*/ 249 h 393"/>
                  <a:gd name="T20" fmla="*/ 61 w 596"/>
                  <a:gd name="T21" fmla="*/ 393 h 3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96" h="393">
                    <a:moveTo>
                      <a:pt x="61" y="393"/>
                    </a:moveTo>
                    <a:cubicBezTo>
                      <a:pt x="61" y="393"/>
                      <a:pt x="92" y="382"/>
                      <a:pt x="140" y="369"/>
                    </a:cubicBezTo>
                    <a:cubicBezTo>
                      <a:pt x="188" y="355"/>
                      <a:pt x="220" y="286"/>
                      <a:pt x="284" y="278"/>
                    </a:cubicBezTo>
                    <a:cubicBezTo>
                      <a:pt x="348" y="270"/>
                      <a:pt x="382" y="231"/>
                      <a:pt x="421" y="214"/>
                    </a:cubicBezTo>
                    <a:cubicBezTo>
                      <a:pt x="460" y="197"/>
                      <a:pt x="497" y="146"/>
                      <a:pt x="530" y="191"/>
                    </a:cubicBezTo>
                    <a:cubicBezTo>
                      <a:pt x="539" y="203"/>
                      <a:pt x="563" y="221"/>
                      <a:pt x="596" y="244"/>
                    </a:cubicBezTo>
                    <a:cubicBezTo>
                      <a:pt x="596" y="244"/>
                      <a:pt x="596" y="244"/>
                      <a:pt x="596" y="244"/>
                    </a:cubicBezTo>
                    <a:cubicBezTo>
                      <a:pt x="596" y="244"/>
                      <a:pt x="434" y="120"/>
                      <a:pt x="356" y="0"/>
                    </a:cubicBezTo>
                    <a:cubicBezTo>
                      <a:pt x="225" y="91"/>
                      <a:pt x="162" y="198"/>
                      <a:pt x="145" y="198"/>
                    </a:cubicBezTo>
                    <a:cubicBezTo>
                      <a:pt x="73" y="203"/>
                      <a:pt x="0" y="249"/>
                      <a:pt x="0" y="249"/>
                    </a:cubicBezTo>
                    <a:lnTo>
                      <a:pt x="61" y="393"/>
                    </a:lnTo>
                    <a:close/>
                  </a:path>
                </a:pathLst>
              </a:custGeom>
              <a:gradFill>
                <a:gsLst>
                  <a:gs pos="0">
                    <a:srgbClr val="E1E1E1">
                      <a:shade val="30000"/>
                      <a:satMod val="115000"/>
                      <a:alpha val="70000"/>
                    </a:srgbClr>
                  </a:gs>
                  <a:gs pos="100000">
                    <a:srgbClr val="E1E1E1">
                      <a:shade val="67500"/>
                      <a:satMod val="115000"/>
                    </a:srgbClr>
                  </a:gs>
                </a:gsLst>
                <a:lin ang="10800000" scaled="1"/>
              </a:gradFill>
              <a:ln>
                <a:noFill/>
              </a:ln>
            </p:spPr>
            <p:txBody>
              <a:bodyPr vert="horz" wrap="square" lIns="68580" tIns="34290" rIns="68580" bIns="34290" numCol="1" anchor="t" anchorCtr="0" compatLnSpc="1">
                <a:prstTxWarp prst="textNoShape">
                  <a:avLst/>
                </a:prstTxWarp>
              </a:bodyPr>
              <a:lstStyle/>
              <a:p>
                <a:endParaRPr lang="en-US" sz="1013"/>
              </a:p>
            </p:txBody>
          </p:sp>
          <p:sp>
            <p:nvSpPr>
              <p:cNvPr id="87" name="Oval 86">
                <a:extLst>
                  <a:ext uri="{FF2B5EF4-FFF2-40B4-BE49-F238E27FC236}">
                    <a16:creationId xmlns:a16="http://schemas.microsoft.com/office/drawing/2014/main" id="{58C9313F-66AB-44E1-ACE7-F9E4F1FCF8AC}"/>
                  </a:ext>
                </a:extLst>
              </p:cNvPr>
              <p:cNvSpPr>
                <a:spLocks noChangeArrowheads="1"/>
              </p:cNvSpPr>
              <p:nvPr/>
            </p:nvSpPr>
            <p:spPr bwMode="auto">
              <a:xfrm>
                <a:off x="241299" y="-1420813"/>
                <a:ext cx="2967038" cy="2965450"/>
              </a:xfrm>
              <a:prstGeom prst="ellipse">
                <a:avLst/>
              </a:prstGeom>
              <a:gradFill flip="none" rotWithShape="1">
                <a:gsLst>
                  <a:gs pos="0">
                    <a:srgbClr val="E1E1E1">
                      <a:shade val="30000"/>
                      <a:satMod val="115000"/>
                    </a:srgbClr>
                  </a:gs>
                  <a:gs pos="100000">
                    <a:srgbClr val="E1E1E1">
                      <a:shade val="100000"/>
                      <a:satMod val="115000"/>
                    </a:srgbClr>
                  </a:gs>
                </a:gsLst>
                <a:lin ang="2700000" scaled="1"/>
                <a:tileRect/>
              </a:gradFill>
              <a:ln>
                <a:noFill/>
              </a:ln>
            </p:spPr>
            <p:txBody>
              <a:bodyPr vert="horz" wrap="square" lIns="68580" tIns="34290" rIns="68580" bIns="34290" numCol="1" anchor="t" anchorCtr="0" compatLnSpc="1">
                <a:prstTxWarp prst="textNoShape">
                  <a:avLst/>
                </a:prstTxWarp>
              </a:bodyPr>
              <a:lstStyle/>
              <a:p>
                <a:endParaRPr lang="en-US" sz="1013"/>
              </a:p>
            </p:txBody>
          </p:sp>
          <p:sp>
            <p:nvSpPr>
              <p:cNvPr id="88" name="Freeform 122">
                <a:extLst>
                  <a:ext uri="{FF2B5EF4-FFF2-40B4-BE49-F238E27FC236}">
                    <a16:creationId xmlns:a16="http://schemas.microsoft.com/office/drawing/2014/main" id="{15558BA6-B495-4BB9-88BF-3A95F5B119B7}"/>
                  </a:ext>
                </a:extLst>
              </p:cNvPr>
              <p:cNvSpPr>
                <a:spLocks/>
              </p:cNvSpPr>
              <p:nvPr/>
            </p:nvSpPr>
            <p:spPr bwMode="auto">
              <a:xfrm>
                <a:off x="-155576" y="2058987"/>
                <a:ext cx="1195388" cy="1206500"/>
              </a:xfrm>
              <a:custGeom>
                <a:avLst/>
                <a:gdLst>
                  <a:gd name="T0" fmla="*/ 151 w 376"/>
                  <a:gd name="T1" fmla="*/ 12 h 380"/>
                  <a:gd name="T2" fmla="*/ 36 w 376"/>
                  <a:gd name="T3" fmla="*/ 155 h 380"/>
                  <a:gd name="T4" fmla="*/ 245 w 376"/>
                  <a:gd name="T5" fmla="*/ 332 h 380"/>
                  <a:gd name="T6" fmla="*/ 235 w 376"/>
                  <a:gd name="T7" fmla="*/ 24 h 380"/>
                  <a:gd name="T8" fmla="*/ 151 w 376"/>
                  <a:gd name="T9" fmla="*/ 12 h 380"/>
                </a:gdLst>
                <a:ahLst/>
                <a:cxnLst>
                  <a:cxn ang="0">
                    <a:pos x="T0" y="T1"/>
                  </a:cxn>
                  <a:cxn ang="0">
                    <a:pos x="T2" y="T3"/>
                  </a:cxn>
                  <a:cxn ang="0">
                    <a:pos x="T4" y="T5"/>
                  </a:cxn>
                  <a:cxn ang="0">
                    <a:pos x="T6" y="T7"/>
                  </a:cxn>
                  <a:cxn ang="0">
                    <a:pos x="T8" y="T9"/>
                  </a:cxn>
                </a:cxnLst>
                <a:rect l="0" t="0" r="r" b="b"/>
                <a:pathLst>
                  <a:path w="376" h="380">
                    <a:moveTo>
                      <a:pt x="151" y="12"/>
                    </a:moveTo>
                    <a:cubicBezTo>
                      <a:pt x="151" y="12"/>
                      <a:pt x="0" y="58"/>
                      <a:pt x="36" y="155"/>
                    </a:cubicBezTo>
                    <a:cubicBezTo>
                      <a:pt x="72" y="253"/>
                      <a:pt x="114" y="380"/>
                      <a:pt x="245" y="332"/>
                    </a:cubicBezTo>
                    <a:cubicBezTo>
                      <a:pt x="376" y="284"/>
                      <a:pt x="312" y="115"/>
                      <a:pt x="235" y="24"/>
                    </a:cubicBezTo>
                    <a:cubicBezTo>
                      <a:pt x="205" y="0"/>
                      <a:pt x="151" y="12"/>
                      <a:pt x="151" y="12"/>
                    </a:cubicBezTo>
                    <a:close/>
                  </a:path>
                </a:pathLst>
              </a:custGeom>
              <a:gradFill>
                <a:gsLst>
                  <a:gs pos="0">
                    <a:srgbClr val="E1E1E1">
                      <a:shade val="30000"/>
                      <a:satMod val="115000"/>
                    </a:srgbClr>
                  </a:gs>
                  <a:gs pos="100000">
                    <a:srgbClr val="E1E1E1">
                      <a:shade val="67500"/>
                      <a:satMod val="115000"/>
                    </a:srgbClr>
                  </a:gs>
                </a:gsLst>
                <a:lin ang="10800000" scaled="1"/>
              </a:gradFill>
              <a:ln>
                <a:noFill/>
              </a:ln>
            </p:spPr>
            <p:txBody>
              <a:bodyPr vert="horz" wrap="square" lIns="68580" tIns="34290" rIns="68580" bIns="34290" numCol="1" anchor="t" anchorCtr="0" compatLnSpc="1">
                <a:prstTxWarp prst="textNoShape">
                  <a:avLst/>
                </a:prstTxWarp>
              </a:bodyPr>
              <a:lstStyle/>
              <a:p>
                <a:endParaRPr lang="en-US" sz="1013"/>
              </a:p>
            </p:txBody>
          </p:sp>
        </p:grpSp>
        <p:sp>
          <p:nvSpPr>
            <p:cNvPr id="76" name="Овал 164">
              <a:extLst>
                <a:ext uri="{FF2B5EF4-FFF2-40B4-BE49-F238E27FC236}">
                  <a16:creationId xmlns:a16="http://schemas.microsoft.com/office/drawing/2014/main" id="{7870CE74-C69B-43F7-9616-827368F65049}"/>
                </a:ext>
              </a:extLst>
            </p:cNvPr>
            <p:cNvSpPr/>
            <p:nvPr/>
          </p:nvSpPr>
          <p:spPr>
            <a:xfrm rot="10800000">
              <a:off x="2831755" y="4050482"/>
              <a:ext cx="2972725" cy="2702478"/>
            </a:xfrm>
            <a:prstGeom prst="ellipse">
              <a:avLst/>
            </a:prstGeom>
            <a:gradFill>
              <a:gsLst>
                <a:gs pos="0">
                  <a:schemeClr val="bg1">
                    <a:alpha val="0"/>
                  </a:schemeClr>
                </a:gs>
                <a:gs pos="100000">
                  <a:schemeClr val="bg1">
                    <a:alpha val="4200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13" dirty="0"/>
            </a:p>
          </p:txBody>
        </p:sp>
      </p:grpSp>
      <p:grpSp>
        <p:nvGrpSpPr>
          <p:cNvPr id="89" name="Group 16">
            <a:extLst>
              <a:ext uri="{FF2B5EF4-FFF2-40B4-BE49-F238E27FC236}">
                <a16:creationId xmlns:a16="http://schemas.microsoft.com/office/drawing/2014/main" id="{3366C135-9CDE-4437-A430-5962246BBECA}"/>
              </a:ext>
            </a:extLst>
          </p:cNvPr>
          <p:cNvGrpSpPr/>
          <p:nvPr/>
        </p:nvGrpSpPr>
        <p:grpSpPr>
          <a:xfrm>
            <a:off x="474385" y="3801738"/>
            <a:ext cx="5058668" cy="845820"/>
            <a:chOff x="4204761" y="3658694"/>
            <a:chExt cx="6744890" cy="1127760"/>
          </a:xfrm>
        </p:grpSpPr>
        <p:sp>
          <p:nvSpPr>
            <p:cNvPr id="90" name="Rectangle 8">
              <a:extLst>
                <a:ext uri="{FF2B5EF4-FFF2-40B4-BE49-F238E27FC236}">
                  <a16:creationId xmlns:a16="http://schemas.microsoft.com/office/drawing/2014/main" id="{2012798C-F062-46E0-A15B-6CFDDE6128B2}"/>
                </a:ext>
              </a:extLst>
            </p:cNvPr>
            <p:cNvSpPr/>
            <p:nvPr/>
          </p:nvSpPr>
          <p:spPr>
            <a:xfrm>
              <a:off x="4212992" y="3658694"/>
              <a:ext cx="6736659" cy="1127760"/>
            </a:xfrm>
            <a:custGeom>
              <a:avLst/>
              <a:gdLst>
                <a:gd name="connsiteX0" fmla="*/ 0 w 6447099"/>
                <a:gd name="connsiteY0" fmla="*/ 0 h 1127760"/>
                <a:gd name="connsiteX1" fmla="*/ 6447099 w 6447099"/>
                <a:gd name="connsiteY1" fmla="*/ 0 h 1127760"/>
                <a:gd name="connsiteX2" fmla="*/ 6447099 w 6447099"/>
                <a:gd name="connsiteY2" fmla="*/ 1127760 h 1127760"/>
                <a:gd name="connsiteX3" fmla="*/ 0 w 6447099"/>
                <a:gd name="connsiteY3" fmla="*/ 1127760 h 1127760"/>
                <a:gd name="connsiteX4" fmla="*/ 0 w 6447099"/>
                <a:gd name="connsiteY4" fmla="*/ 0 h 1127760"/>
                <a:gd name="connsiteX0" fmla="*/ 289560 w 6736659"/>
                <a:gd name="connsiteY0" fmla="*/ 0 h 1127760"/>
                <a:gd name="connsiteX1" fmla="*/ 6736659 w 6736659"/>
                <a:gd name="connsiteY1" fmla="*/ 0 h 1127760"/>
                <a:gd name="connsiteX2" fmla="*/ 6736659 w 6736659"/>
                <a:gd name="connsiteY2" fmla="*/ 1127760 h 1127760"/>
                <a:gd name="connsiteX3" fmla="*/ 0 w 6736659"/>
                <a:gd name="connsiteY3" fmla="*/ 1123950 h 1127760"/>
                <a:gd name="connsiteX4" fmla="*/ 289560 w 6736659"/>
                <a:gd name="connsiteY4" fmla="*/ 0 h 1127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36659" h="1127760">
                  <a:moveTo>
                    <a:pt x="289560" y="0"/>
                  </a:moveTo>
                  <a:lnTo>
                    <a:pt x="6736659" y="0"/>
                  </a:lnTo>
                  <a:lnTo>
                    <a:pt x="6736659" y="1127760"/>
                  </a:lnTo>
                  <a:lnTo>
                    <a:pt x="0" y="1123950"/>
                  </a:lnTo>
                  <a:lnTo>
                    <a:pt x="289560" y="0"/>
                  </a:lnTo>
                  <a:close/>
                </a:path>
              </a:pathLst>
            </a:custGeom>
            <a:solidFill>
              <a:schemeClr val="bg1"/>
            </a:solidFill>
            <a:ln>
              <a:noFill/>
            </a:ln>
            <a:effectLst>
              <a:outerShdw blurRad="127000" sx="102000" sy="102000" algn="ct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13"/>
            </a:p>
          </p:txBody>
        </p:sp>
        <p:sp>
          <p:nvSpPr>
            <p:cNvPr id="91" name="Parallelogram 18">
              <a:extLst>
                <a:ext uri="{FF2B5EF4-FFF2-40B4-BE49-F238E27FC236}">
                  <a16:creationId xmlns:a16="http://schemas.microsoft.com/office/drawing/2014/main" id="{2CC5BC13-55CC-4511-9B63-9D5046593968}"/>
                </a:ext>
              </a:extLst>
            </p:cNvPr>
            <p:cNvSpPr/>
            <p:nvPr/>
          </p:nvSpPr>
          <p:spPr>
            <a:xfrm>
              <a:off x="4385469" y="3658694"/>
              <a:ext cx="2948393" cy="1127760"/>
            </a:xfrm>
            <a:prstGeom prst="parallelogram">
              <a:avLst>
                <a:gd name="adj" fmla="val 26119"/>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13"/>
            </a:p>
          </p:txBody>
        </p:sp>
        <p:sp>
          <p:nvSpPr>
            <p:cNvPr id="92" name="Parallelogram 19">
              <a:extLst>
                <a:ext uri="{FF2B5EF4-FFF2-40B4-BE49-F238E27FC236}">
                  <a16:creationId xmlns:a16="http://schemas.microsoft.com/office/drawing/2014/main" id="{AE2605E6-EB1E-4B0D-8A77-3142686F1438}"/>
                </a:ext>
              </a:extLst>
            </p:cNvPr>
            <p:cNvSpPr/>
            <p:nvPr/>
          </p:nvSpPr>
          <p:spPr>
            <a:xfrm>
              <a:off x="4204761" y="3658694"/>
              <a:ext cx="2948393" cy="1127760"/>
            </a:xfrm>
            <a:prstGeom prst="parallelogram">
              <a:avLst>
                <a:gd name="adj" fmla="val 26119"/>
              </a:avLst>
            </a:prstGeom>
            <a:solidFill>
              <a:schemeClr val="accent5"/>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13"/>
            </a:p>
          </p:txBody>
        </p:sp>
      </p:grpSp>
      <p:grpSp>
        <p:nvGrpSpPr>
          <p:cNvPr id="93" name="Group 20">
            <a:extLst>
              <a:ext uri="{FF2B5EF4-FFF2-40B4-BE49-F238E27FC236}">
                <a16:creationId xmlns:a16="http://schemas.microsoft.com/office/drawing/2014/main" id="{3A9323B0-33D6-4C10-A6FB-2A7CA5AF0E27}"/>
              </a:ext>
            </a:extLst>
          </p:cNvPr>
          <p:cNvGrpSpPr/>
          <p:nvPr/>
        </p:nvGrpSpPr>
        <p:grpSpPr>
          <a:xfrm>
            <a:off x="483396" y="2705278"/>
            <a:ext cx="5058668" cy="845820"/>
            <a:chOff x="4540427" y="2196747"/>
            <a:chExt cx="6744890" cy="1127760"/>
          </a:xfrm>
        </p:grpSpPr>
        <p:sp>
          <p:nvSpPr>
            <p:cNvPr id="94" name="Rectangle 8">
              <a:extLst>
                <a:ext uri="{FF2B5EF4-FFF2-40B4-BE49-F238E27FC236}">
                  <a16:creationId xmlns:a16="http://schemas.microsoft.com/office/drawing/2014/main" id="{ECB5701A-A33D-4F01-B470-E634E18775FC}"/>
                </a:ext>
              </a:extLst>
            </p:cNvPr>
            <p:cNvSpPr/>
            <p:nvPr/>
          </p:nvSpPr>
          <p:spPr>
            <a:xfrm>
              <a:off x="4548658" y="2196747"/>
              <a:ext cx="6736659" cy="1127760"/>
            </a:xfrm>
            <a:custGeom>
              <a:avLst/>
              <a:gdLst>
                <a:gd name="connsiteX0" fmla="*/ 0 w 6447099"/>
                <a:gd name="connsiteY0" fmla="*/ 0 h 1127760"/>
                <a:gd name="connsiteX1" fmla="*/ 6447099 w 6447099"/>
                <a:gd name="connsiteY1" fmla="*/ 0 h 1127760"/>
                <a:gd name="connsiteX2" fmla="*/ 6447099 w 6447099"/>
                <a:gd name="connsiteY2" fmla="*/ 1127760 h 1127760"/>
                <a:gd name="connsiteX3" fmla="*/ 0 w 6447099"/>
                <a:gd name="connsiteY3" fmla="*/ 1127760 h 1127760"/>
                <a:gd name="connsiteX4" fmla="*/ 0 w 6447099"/>
                <a:gd name="connsiteY4" fmla="*/ 0 h 1127760"/>
                <a:gd name="connsiteX0" fmla="*/ 289560 w 6736659"/>
                <a:gd name="connsiteY0" fmla="*/ 0 h 1127760"/>
                <a:gd name="connsiteX1" fmla="*/ 6736659 w 6736659"/>
                <a:gd name="connsiteY1" fmla="*/ 0 h 1127760"/>
                <a:gd name="connsiteX2" fmla="*/ 6736659 w 6736659"/>
                <a:gd name="connsiteY2" fmla="*/ 1127760 h 1127760"/>
                <a:gd name="connsiteX3" fmla="*/ 0 w 6736659"/>
                <a:gd name="connsiteY3" fmla="*/ 1123950 h 1127760"/>
                <a:gd name="connsiteX4" fmla="*/ 289560 w 6736659"/>
                <a:gd name="connsiteY4" fmla="*/ 0 h 1127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36659" h="1127760">
                  <a:moveTo>
                    <a:pt x="289560" y="0"/>
                  </a:moveTo>
                  <a:lnTo>
                    <a:pt x="6736659" y="0"/>
                  </a:lnTo>
                  <a:lnTo>
                    <a:pt x="6736659" y="1127760"/>
                  </a:lnTo>
                  <a:lnTo>
                    <a:pt x="0" y="1123950"/>
                  </a:lnTo>
                  <a:lnTo>
                    <a:pt x="289560" y="0"/>
                  </a:lnTo>
                  <a:close/>
                </a:path>
              </a:pathLst>
            </a:custGeom>
            <a:solidFill>
              <a:schemeClr val="bg1"/>
            </a:solidFill>
            <a:ln>
              <a:noFill/>
            </a:ln>
            <a:effectLst>
              <a:outerShdw blurRad="127000" sx="102000" sy="102000" algn="ct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13"/>
            </a:p>
          </p:txBody>
        </p:sp>
        <p:sp>
          <p:nvSpPr>
            <p:cNvPr id="95" name="Parallelogram 22">
              <a:extLst>
                <a:ext uri="{FF2B5EF4-FFF2-40B4-BE49-F238E27FC236}">
                  <a16:creationId xmlns:a16="http://schemas.microsoft.com/office/drawing/2014/main" id="{B7D6BF0A-12D1-4AE4-8C33-EA77807C5FF5}"/>
                </a:ext>
              </a:extLst>
            </p:cNvPr>
            <p:cNvSpPr/>
            <p:nvPr/>
          </p:nvSpPr>
          <p:spPr>
            <a:xfrm>
              <a:off x="4721135" y="2196747"/>
              <a:ext cx="2948393" cy="1127760"/>
            </a:xfrm>
            <a:prstGeom prst="parallelogram">
              <a:avLst>
                <a:gd name="adj" fmla="val 26119"/>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13"/>
            </a:p>
          </p:txBody>
        </p:sp>
        <p:sp>
          <p:nvSpPr>
            <p:cNvPr id="96" name="Parallelogram 23">
              <a:extLst>
                <a:ext uri="{FF2B5EF4-FFF2-40B4-BE49-F238E27FC236}">
                  <a16:creationId xmlns:a16="http://schemas.microsoft.com/office/drawing/2014/main" id="{E02324ED-A778-4D58-B72F-8F2884638935}"/>
                </a:ext>
              </a:extLst>
            </p:cNvPr>
            <p:cNvSpPr/>
            <p:nvPr/>
          </p:nvSpPr>
          <p:spPr>
            <a:xfrm>
              <a:off x="4540427" y="2196747"/>
              <a:ext cx="2948393" cy="1127760"/>
            </a:xfrm>
            <a:prstGeom prst="parallelogram">
              <a:avLst>
                <a:gd name="adj" fmla="val 26119"/>
              </a:avLst>
            </a:prstGeom>
            <a:solidFill>
              <a:schemeClr val="accent4"/>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13"/>
            </a:p>
          </p:txBody>
        </p:sp>
      </p:grpSp>
      <p:grpSp>
        <p:nvGrpSpPr>
          <p:cNvPr id="97" name="Group 24">
            <a:extLst>
              <a:ext uri="{FF2B5EF4-FFF2-40B4-BE49-F238E27FC236}">
                <a16:creationId xmlns:a16="http://schemas.microsoft.com/office/drawing/2014/main" id="{C7AE549A-084A-42AC-BD5C-EFF8523C3D54}"/>
              </a:ext>
            </a:extLst>
          </p:cNvPr>
          <p:cNvGrpSpPr/>
          <p:nvPr/>
        </p:nvGrpSpPr>
        <p:grpSpPr>
          <a:xfrm>
            <a:off x="472978" y="1608818"/>
            <a:ext cx="5058668" cy="845820"/>
            <a:chOff x="4872235" y="734800"/>
            <a:chExt cx="6744890" cy="1127760"/>
          </a:xfrm>
        </p:grpSpPr>
        <p:sp>
          <p:nvSpPr>
            <p:cNvPr id="98" name="Rectangle 8">
              <a:extLst>
                <a:ext uri="{FF2B5EF4-FFF2-40B4-BE49-F238E27FC236}">
                  <a16:creationId xmlns:a16="http://schemas.microsoft.com/office/drawing/2014/main" id="{2220A692-58F0-4331-BBBE-D3ADFA448441}"/>
                </a:ext>
              </a:extLst>
            </p:cNvPr>
            <p:cNvSpPr/>
            <p:nvPr/>
          </p:nvSpPr>
          <p:spPr>
            <a:xfrm>
              <a:off x="4880466" y="734800"/>
              <a:ext cx="6736659" cy="1127760"/>
            </a:xfrm>
            <a:custGeom>
              <a:avLst/>
              <a:gdLst>
                <a:gd name="connsiteX0" fmla="*/ 0 w 6447099"/>
                <a:gd name="connsiteY0" fmla="*/ 0 h 1127760"/>
                <a:gd name="connsiteX1" fmla="*/ 6447099 w 6447099"/>
                <a:gd name="connsiteY1" fmla="*/ 0 h 1127760"/>
                <a:gd name="connsiteX2" fmla="*/ 6447099 w 6447099"/>
                <a:gd name="connsiteY2" fmla="*/ 1127760 h 1127760"/>
                <a:gd name="connsiteX3" fmla="*/ 0 w 6447099"/>
                <a:gd name="connsiteY3" fmla="*/ 1127760 h 1127760"/>
                <a:gd name="connsiteX4" fmla="*/ 0 w 6447099"/>
                <a:gd name="connsiteY4" fmla="*/ 0 h 1127760"/>
                <a:gd name="connsiteX0" fmla="*/ 289560 w 6736659"/>
                <a:gd name="connsiteY0" fmla="*/ 0 h 1127760"/>
                <a:gd name="connsiteX1" fmla="*/ 6736659 w 6736659"/>
                <a:gd name="connsiteY1" fmla="*/ 0 h 1127760"/>
                <a:gd name="connsiteX2" fmla="*/ 6736659 w 6736659"/>
                <a:gd name="connsiteY2" fmla="*/ 1127760 h 1127760"/>
                <a:gd name="connsiteX3" fmla="*/ 0 w 6736659"/>
                <a:gd name="connsiteY3" fmla="*/ 1123950 h 1127760"/>
                <a:gd name="connsiteX4" fmla="*/ 289560 w 6736659"/>
                <a:gd name="connsiteY4" fmla="*/ 0 h 1127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36659" h="1127760">
                  <a:moveTo>
                    <a:pt x="289560" y="0"/>
                  </a:moveTo>
                  <a:lnTo>
                    <a:pt x="6736659" y="0"/>
                  </a:lnTo>
                  <a:lnTo>
                    <a:pt x="6736659" y="1127760"/>
                  </a:lnTo>
                  <a:lnTo>
                    <a:pt x="0" y="1123950"/>
                  </a:lnTo>
                  <a:lnTo>
                    <a:pt x="289560" y="0"/>
                  </a:lnTo>
                  <a:close/>
                </a:path>
              </a:pathLst>
            </a:custGeom>
            <a:solidFill>
              <a:schemeClr val="bg1"/>
            </a:solidFill>
            <a:ln>
              <a:noFill/>
            </a:ln>
            <a:effectLst>
              <a:outerShdw blurRad="127000" sx="102000" sy="102000" algn="ct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13"/>
            </a:p>
          </p:txBody>
        </p:sp>
        <p:sp>
          <p:nvSpPr>
            <p:cNvPr id="99" name="Parallelogram 26">
              <a:extLst>
                <a:ext uri="{FF2B5EF4-FFF2-40B4-BE49-F238E27FC236}">
                  <a16:creationId xmlns:a16="http://schemas.microsoft.com/office/drawing/2014/main" id="{199AC265-577C-4670-A053-BA2CEEED29F9}"/>
                </a:ext>
              </a:extLst>
            </p:cNvPr>
            <p:cNvSpPr/>
            <p:nvPr/>
          </p:nvSpPr>
          <p:spPr>
            <a:xfrm>
              <a:off x="5052943" y="734800"/>
              <a:ext cx="2948393" cy="1127760"/>
            </a:xfrm>
            <a:prstGeom prst="parallelogram">
              <a:avLst>
                <a:gd name="adj" fmla="val 26119"/>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13"/>
            </a:p>
          </p:txBody>
        </p:sp>
        <p:sp>
          <p:nvSpPr>
            <p:cNvPr id="100" name="Parallelogram 27">
              <a:extLst>
                <a:ext uri="{FF2B5EF4-FFF2-40B4-BE49-F238E27FC236}">
                  <a16:creationId xmlns:a16="http://schemas.microsoft.com/office/drawing/2014/main" id="{3A485205-2E26-46CD-A249-8C33F362873D}"/>
                </a:ext>
              </a:extLst>
            </p:cNvPr>
            <p:cNvSpPr/>
            <p:nvPr/>
          </p:nvSpPr>
          <p:spPr>
            <a:xfrm>
              <a:off x="4872235" y="734800"/>
              <a:ext cx="2948393" cy="1127760"/>
            </a:xfrm>
            <a:prstGeom prst="parallelogram">
              <a:avLst>
                <a:gd name="adj" fmla="val 26119"/>
              </a:avLst>
            </a:prstGeom>
            <a:solidFill>
              <a:schemeClr val="accent2"/>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13"/>
            </a:p>
          </p:txBody>
        </p:sp>
      </p:grpSp>
      <p:sp>
        <p:nvSpPr>
          <p:cNvPr id="101" name="TextBox 28">
            <a:extLst>
              <a:ext uri="{FF2B5EF4-FFF2-40B4-BE49-F238E27FC236}">
                <a16:creationId xmlns:a16="http://schemas.microsoft.com/office/drawing/2014/main" id="{5D76601B-3EE1-421D-9733-0D8799AAECFD}"/>
              </a:ext>
            </a:extLst>
          </p:cNvPr>
          <p:cNvSpPr txBox="1"/>
          <p:nvPr/>
        </p:nvSpPr>
        <p:spPr>
          <a:xfrm flipH="1">
            <a:off x="2909514" y="1728760"/>
            <a:ext cx="2532421" cy="590996"/>
          </a:xfrm>
          <a:prstGeom prst="rect">
            <a:avLst/>
          </a:prstGeom>
          <a:noFill/>
        </p:spPr>
        <p:txBody>
          <a:bodyPr wrap="square" lIns="0" tIns="0" rIns="0" bIns="0" rtlCol="0">
            <a:spAutoFit/>
          </a:bodyPr>
          <a:lstStyle/>
          <a:p>
            <a:pPr>
              <a:lnSpc>
                <a:spcPct val="125000"/>
              </a:lnSpc>
            </a:pPr>
            <a:r>
              <a:rPr lang="en-US" sz="1050" dirty="0">
                <a:ea typeface="Lato Regular" panose="020F0502020204030203" pitchFamily="34" charset="0"/>
                <a:cs typeface="Lato Regular" panose="020F0502020204030203" pitchFamily="34" charset="0"/>
              </a:rPr>
              <a:t>Lorem ipsum dolor sit </a:t>
            </a:r>
            <a:r>
              <a:rPr lang="en-US" sz="1050" dirty="0" err="1">
                <a:ea typeface="Lato Regular" panose="020F0502020204030203" pitchFamily="34" charset="0"/>
                <a:cs typeface="Lato Regular" panose="020F0502020204030203" pitchFamily="34" charset="0"/>
              </a:rPr>
              <a:t>amet</a:t>
            </a:r>
            <a:r>
              <a:rPr lang="en-US" sz="1050" dirty="0">
                <a:ea typeface="Lato Regular" panose="020F0502020204030203" pitchFamily="34" charset="0"/>
                <a:cs typeface="Lato Regular" panose="020F0502020204030203" pitchFamily="34" charset="0"/>
              </a:rPr>
              <a:t>, </a:t>
            </a:r>
            <a:r>
              <a:rPr lang="en-US" sz="1050" dirty="0" err="1">
                <a:ea typeface="Lato Regular" panose="020F0502020204030203" pitchFamily="34" charset="0"/>
                <a:cs typeface="Lato Regular" panose="020F0502020204030203" pitchFamily="34" charset="0"/>
              </a:rPr>
              <a:t>consectetur</a:t>
            </a:r>
            <a:r>
              <a:rPr lang="en-US" sz="1050" dirty="0">
                <a:ea typeface="Lato Regular" panose="020F0502020204030203" pitchFamily="34" charset="0"/>
                <a:cs typeface="Lato Regular" panose="020F0502020204030203" pitchFamily="34" charset="0"/>
              </a:rPr>
              <a:t> </a:t>
            </a:r>
            <a:r>
              <a:rPr lang="en-US" sz="1050" dirty="0" err="1">
                <a:ea typeface="Lato Regular" panose="020F0502020204030203" pitchFamily="34" charset="0"/>
                <a:cs typeface="Lato Regular" panose="020F0502020204030203" pitchFamily="34" charset="0"/>
              </a:rPr>
              <a:t>adipiscing</a:t>
            </a:r>
            <a:r>
              <a:rPr lang="en-US" sz="1050" dirty="0">
                <a:ea typeface="Lato Regular" panose="020F0502020204030203" pitchFamily="34" charset="0"/>
                <a:cs typeface="Lato Regular" panose="020F0502020204030203" pitchFamily="34" charset="0"/>
              </a:rPr>
              <a:t> </a:t>
            </a:r>
            <a:r>
              <a:rPr lang="en-US" sz="1050" dirty="0" err="1">
                <a:ea typeface="Lato Regular" panose="020F0502020204030203" pitchFamily="34" charset="0"/>
                <a:cs typeface="Lato Regular" panose="020F0502020204030203" pitchFamily="34" charset="0"/>
              </a:rPr>
              <a:t>elit</a:t>
            </a:r>
            <a:r>
              <a:rPr lang="en-US" sz="1050" dirty="0">
                <a:ea typeface="Lato Regular" panose="020F0502020204030203" pitchFamily="34" charset="0"/>
                <a:cs typeface="Lato Regular" panose="020F0502020204030203" pitchFamily="34" charset="0"/>
              </a:rPr>
              <a:t>, </a:t>
            </a:r>
            <a:r>
              <a:rPr lang="en-US" sz="1050" dirty="0" err="1">
                <a:ea typeface="Lato Regular" panose="020F0502020204030203" pitchFamily="34" charset="0"/>
                <a:cs typeface="Lato Regular" panose="020F0502020204030203" pitchFamily="34" charset="0"/>
              </a:rPr>
              <a:t>sed</a:t>
            </a:r>
            <a:r>
              <a:rPr lang="en-US" sz="1050" dirty="0">
                <a:ea typeface="Lato Regular" panose="020F0502020204030203" pitchFamily="34" charset="0"/>
                <a:cs typeface="Lato Regular" panose="020F0502020204030203" pitchFamily="34" charset="0"/>
              </a:rPr>
              <a:t> do </a:t>
            </a:r>
            <a:r>
              <a:rPr lang="en-US" sz="1050" dirty="0" err="1">
                <a:ea typeface="Lato Regular" panose="020F0502020204030203" pitchFamily="34" charset="0"/>
                <a:cs typeface="Lato Regular" panose="020F0502020204030203" pitchFamily="34" charset="0"/>
              </a:rPr>
              <a:t>eiusmod</a:t>
            </a:r>
            <a:r>
              <a:rPr lang="en-US" sz="1050" dirty="0">
                <a:ea typeface="Lato Regular" panose="020F0502020204030203" pitchFamily="34" charset="0"/>
                <a:cs typeface="Lato Regular" panose="020F0502020204030203" pitchFamily="34" charset="0"/>
              </a:rPr>
              <a:t> </a:t>
            </a:r>
            <a:r>
              <a:rPr lang="en-US" sz="1050" dirty="0" err="1">
                <a:ea typeface="Lato Regular" panose="020F0502020204030203" pitchFamily="34" charset="0"/>
                <a:cs typeface="Lato Regular" panose="020F0502020204030203" pitchFamily="34" charset="0"/>
              </a:rPr>
              <a:t>tempor</a:t>
            </a:r>
            <a:r>
              <a:rPr lang="en-US" sz="1050" dirty="0">
                <a:ea typeface="Lato Regular" panose="020F0502020204030203" pitchFamily="34" charset="0"/>
                <a:cs typeface="Lato Regular" panose="020F0502020204030203" pitchFamily="34" charset="0"/>
              </a:rPr>
              <a:t> </a:t>
            </a:r>
            <a:r>
              <a:rPr lang="en-US" sz="1050" dirty="0" err="1">
                <a:ea typeface="Lato Regular" panose="020F0502020204030203" pitchFamily="34" charset="0"/>
                <a:cs typeface="Lato Regular" panose="020F0502020204030203" pitchFamily="34" charset="0"/>
              </a:rPr>
              <a:t>incididunt</a:t>
            </a:r>
            <a:r>
              <a:rPr lang="en-US" sz="1050" dirty="0">
                <a:ea typeface="Lato Regular" panose="020F0502020204030203" pitchFamily="34" charset="0"/>
                <a:cs typeface="Lato Regular" panose="020F0502020204030203" pitchFamily="34" charset="0"/>
              </a:rPr>
              <a:t> </a:t>
            </a:r>
            <a:r>
              <a:rPr lang="en-US" sz="1050" dirty="0" err="1">
                <a:ea typeface="Lato Regular" panose="020F0502020204030203" pitchFamily="34" charset="0"/>
                <a:cs typeface="Lato Regular" panose="020F0502020204030203" pitchFamily="34" charset="0"/>
              </a:rPr>
              <a:t>ut</a:t>
            </a:r>
            <a:r>
              <a:rPr lang="en-US" sz="1050" dirty="0">
                <a:ea typeface="Lato Regular" panose="020F0502020204030203" pitchFamily="34" charset="0"/>
                <a:cs typeface="Lato Regular" panose="020F0502020204030203" pitchFamily="34" charset="0"/>
              </a:rPr>
              <a:t> </a:t>
            </a:r>
            <a:r>
              <a:rPr lang="en-US" sz="1050" dirty="0" err="1">
                <a:ea typeface="Lato Regular" panose="020F0502020204030203" pitchFamily="34" charset="0"/>
                <a:cs typeface="Lato Regular" panose="020F0502020204030203" pitchFamily="34" charset="0"/>
              </a:rPr>
              <a:t>labore</a:t>
            </a:r>
            <a:r>
              <a:rPr lang="en-US" sz="1050" dirty="0">
                <a:ea typeface="Lato Regular" panose="020F0502020204030203" pitchFamily="34" charset="0"/>
                <a:cs typeface="Lato Regular" panose="020F0502020204030203" pitchFamily="34" charset="0"/>
              </a:rPr>
              <a:t> et </a:t>
            </a:r>
            <a:r>
              <a:rPr lang="en-US" sz="1050" err="1">
                <a:ea typeface="Lato Regular" panose="020F0502020204030203" pitchFamily="34" charset="0"/>
                <a:cs typeface="Lato Regular" panose="020F0502020204030203" pitchFamily="34" charset="0"/>
              </a:rPr>
              <a:t>dolore</a:t>
            </a:r>
            <a:r>
              <a:rPr lang="en-US" sz="1050">
                <a:ea typeface="Lato Regular" panose="020F0502020204030203" pitchFamily="34" charset="0"/>
                <a:cs typeface="Lato Regular" panose="020F0502020204030203" pitchFamily="34" charset="0"/>
              </a:rPr>
              <a:t> magna</a:t>
            </a:r>
            <a:endParaRPr lang="en-US" sz="1050" dirty="0">
              <a:ea typeface="Lato Regular" panose="020F0502020204030203" pitchFamily="34" charset="0"/>
              <a:cs typeface="Lato Regular" panose="020F0502020204030203" pitchFamily="34" charset="0"/>
            </a:endParaRPr>
          </a:p>
        </p:txBody>
      </p:sp>
      <p:grpSp>
        <p:nvGrpSpPr>
          <p:cNvPr id="102" name="Группа 97">
            <a:extLst>
              <a:ext uri="{FF2B5EF4-FFF2-40B4-BE49-F238E27FC236}">
                <a16:creationId xmlns:a16="http://schemas.microsoft.com/office/drawing/2014/main" id="{6691C3AF-D1A3-4FC7-8C3F-C208A711F384}"/>
              </a:ext>
            </a:extLst>
          </p:cNvPr>
          <p:cNvGrpSpPr/>
          <p:nvPr/>
        </p:nvGrpSpPr>
        <p:grpSpPr>
          <a:xfrm>
            <a:off x="757315" y="2974217"/>
            <a:ext cx="440606" cy="310599"/>
            <a:chOff x="5834063" y="3311525"/>
            <a:chExt cx="3443288" cy="2427287"/>
          </a:xfrm>
          <a:solidFill>
            <a:schemeClr val="tx2"/>
          </a:solidFill>
        </p:grpSpPr>
        <p:sp>
          <p:nvSpPr>
            <p:cNvPr id="103" name="Freeform 86">
              <a:extLst>
                <a:ext uri="{FF2B5EF4-FFF2-40B4-BE49-F238E27FC236}">
                  <a16:creationId xmlns:a16="http://schemas.microsoft.com/office/drawing/2014/main" id="{601B01BF-E95A-4278-9A87-CC41D3CE044D}"/>
                </a:ext>
              </a:extLst>
            </p:cNvPr>
            <p:cNvSpPr>
              <a:spLocks noEditPoints="1"/>
            </p:cNvSpPr>
            <p:nvPr/>
          </p:nvSpPr>
          <p:spPr bwMode="auto">
            <a:xfrm>
              <a:off x="6129338" y="3311525"/>
              <a:ext cx="3148013" cy="1814512"/>
            </a:xfrm>
            <a:custGeom>
              <a:avLst/>
              <a:gdLst>
                <a:gd name="T0" fmla="*/ 3063 w 3965"/>
                <a:gd name="T1" fmla="*/ 775 h 2287"/>
                <a:gd name="T2" fmla="*/ 3052 w 3965"/>
                <a:gd name="T3" fmla="*/ 945 h 2287"/>
                <a:gd name="T4" fmla="*/ 3256 w 3965"/>
                <a:gd name="T5" fmla="*/ 1028 h 2287"/>
                <a:gd name="T6" fmla="*/ 3353 w 3965"/>
                <a:gd name="T7" fmla="*/ 1015 h 2287"/>
                <a:gd name="T8" fmla="*/ 3439 w 3965"/>
                <a:gd name="T9" fmla="*/ 975 h 2287"/>
                <a:gd name="T10" fmla="*/ 3510 w 3965"/>
                <a:gd name="T11" fmla="*/ 914 h 2287"/>
                <a:gd name="T12" fmla="*/ 3560 w 3965"/>
                <a:gd name="T13" fmla="*/ 837 h 2287"/>
                <a:gd name="T14" fmla="*/ 3588 w 3965"/>
                <a:gd name="T15" fmla="*/ 747 h 2287"/>
                <a:gd name="T16" fmla="*/ 3588 w 3965"/>
                <a:gd name="T17" fmla="*/ 649 h 2287"/>
                <a:gd name="T18" fmla="*/ 3560 w 3965"/>
                <a:gd name="T19" fmla="*/ 558 h 2287"/>
                <a:gd name="T20" fmla="*/ 3510 w 3965"/>
                <a:gd name="T21" fmla="*/ 481 h 2287"/>
                <a:gd name="T22" fmla="*/ 3439 w 3965"/>
                <a:gd name="T23" fmla="*/ 420 h 2287"/>
                <a:gd name="T24" fmla="*/ 3353 w 3965"/>
                <a:gd name="T25" fmla="*/ 381 h 2287"/>
                <a:gd name="T26" fmla="*/ 3256 w 3965"/>
                <a:gd name="T27" fmla="*/ 367 h 2287"/>
                <a:gd name="T28" fmla="*/ 2043 w 3965"/>
                <a:gd name="T29" fmla="*/ 0 h 2287"/>
                <a:gd name="T30" fmla="*/ 3333 w 3965"/>
                <a:gd name="T31" fmla="*/ 4 h 2287"/>
                <a:gd name="T32" fmla="*/ 3481 w 3965"/>
                <a:gd name="T33" fmla="*/ 35 h 2287"/>
                <a:gd name="T34" fmla="*/ 3613 w 3965"/>
                <a:gd name="T35" fmla="*/ 95 h 2287"/>
                <a:gd name="T36" fmla="*/ 3731 w 3965"/>
                <a:gd name="T37" fmla="*/ 179 h 2287"/>
                <a:gd name="T38" fmla="*/ 3828 w 3965"/>
                <a:gd name="T39" fmla="*/ 285 h 2287"/>
                <a:gd name="T40" fmla="*/ 3901 w 3965"/>
                <a:gd name="T41" fmla="*/ 409 h 2287"/>
                <a:gd name="T42" fmla="*/ 3947 w 3965"/>
                <a:gd name="T43" fmla="*/ 548 h 2287"/>
                <a:gd name="T44" fmla="*/ 3965 w 3965"/>
                <a:gd name="T45" fmla="*/ 697 h 2287"/>
                <a:gd name="T46" fmla="*/ 3947 w 3965"/>
                <a:gd name="T47" fmla="*/ 847 h 2287"/>
                <a:gd name="T48" fmla="*/ 3901 w 3965"/>
                <a:gd name="T49" fmla="*/ 986 h 2287"/>
                <a:gd name="T50" fmla="*/ 3828 w 3965"/>
                <a:gd name="T51" fmla="*/ 1110 h 2287"/>
                <a:gd name="T52" fmla="*/ 3731 w 3965"/>
                <a:gd name="T53" fmla="*/ 1216 h 2287"/>
                <a:gd name="T54" fmla="*/ 3613 w 3965"/>
                <a:gd name="T55" fmla="*/ 1300 h 2287"/>
                <a:gd name="T56" fmla="*/ 3481 w 3965"/>
                <a:gd name="T57" fmla="*/ 1360 h 2287"/>
                <a:gd name="T58" fmla="*/ 3333 w 3965"/>
                <a:gd name="T59" fmla="*/ 1391 h 2287"/>
                <a:gd name="T60" fmla="*/ 2928 w 3965"/>
                <a:gd name="T61" fmla="*/ 1395 h 2287"/>
                <a:gd name="T62" fmla="*/ 2831 w 3965"/>
                <a:gd name="T63" fmla="*/ 1574 h 2287"/>
                <a:gd name="T64" fmla="*/ 2711 w 3965"/>
                <a:gd name="T65" fmla="*/ 1736 h 2287"/>
                <a:gd name="T66" fmla="*/ 2572 w 3965"/>
                <a:gd name="T67" fmla="*/ 1883 h 2287"/>
                <a:gd name="T68" fmla="*/ 2414 w 3965"/>
                <a:gd name="T69" fmla="*/ 2010 h 2287"/>
                <a:gd name="T70" fmla="*/ 2241 w 3965"/>
                <a:gd name="T71" fmla="*/ 2114 h 2287"/>
                <a:gd name="T72" fmla="*/ 2052 w 3965"/>
                <a:gd name="T73" fmla="*/ 2197 h 2287"/>
                <a:gd name="T74" fmla="*/ 1851 w 3965"/>
                <a:gd name="T75" fmla="*/ 2254 h 2287"/>
                <a:gd name="T76" fmla="*/ 1640 w 3965"/>
                <a:gd name="T77" fmla="*/ 2283 h 2287"/>
                <a:gd name="T78" fmla="*/ 1417 w 3965"/>
                <a:gd name="T79" fmla="*/ 2283 h 2287"/>
                <a:gd name="T80" fmla="*/ 1196 w 3965"/>
                <a:gd name="T81" fmla="*/ 2250 h 2287"/>
                <a:gd name="T82" fmla="*/ 985 w 3965"/>
                <a:gd name="T83" fmla="*/ 2187 h 2287"/>
                <a:gd name="T84" fmla="*/ 789 w 3965"/>
                <a:gd name="T85" fmla="*/ 2098 h 2287"/>
                <a:gd name="T86" fmla="*/ 610 w 3965"/>
                <a:gd name="T87" fmla="*/ 1982 h 2287"/>
                <a:gd name="T88" fmla="*/ 448 w 3965"/>
                <a:gd name="T89" fmla="*/ 1844 h 2287"/>
                <a:gd name="T90" fmla="*/ 307 w 3965"/>
                <a:gd name="T91" fmla="*/ 1685 h 2287"/>
                <a:gd name="T92" fmla="*/ 191 w 3965"/>
                <a:gd name="T93" fmla="*/ 1508 h 2287"/>
                <a:gd name="T94" fmla="*/ 99 w 3965"/>
                <a:gd name="T95" fmla="*/ 1314 h 2287"/>
                <a:gd name="T96" fmla="*/ 37 w 3965"/>
                <a:gd name="T97" fmla="*/ 1107 h 2287"/>
                <a:gd name="T98" fmla="*/ 4 w 3965"/>
                <a:gd name="T99" fmla="*/ 889 h 2287"/>
                <a:gd name="T100" fmla="*/ 0 w 3965"/>
                <a:gd name="T101" fmla="*/ 0 h 2287"/>
                <a:gd name="T102" fmla="*/ 2043 w 3965"/>
                <a:gd name="T103" fmla="*/ 0 h 2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965" h="2287">
                  <a:moveTo>
                    <a:pt x="3063" y="367"/>
                  </a:moveTo>
                  <a:lnTo>
                    <a:pt x="3063" y="775"/>
                  </a:lnTo>
                  <a:lnTo>
                    <a:pt x="3060" y="862"/>
                  </a:lnTo>
                  <a:lnTo>
                    <a:pt x="3052" y="945"/>
                  </a:lnTo>
                  <a:lnTo>
                    <a:pt x="3040" y="1028"/>
                  </a:lnTo>
                  <a:lnTo>
                    <a:pt x="3256" y="1028"/>
                  </a:lnTo>
                  <a:lnTo>
                    <a:pt x="3305" y="1025"/>
                  </a:lnTo>
                  <a:lnTo>
                    <a:pt x="3353" y="1015"/>
                  </a:lnTo>
                  <a:lnTo>
                    <a:pt x="3397" y="998"/>
                  </a:lnTo>
                  <a:lnTo>
                    <a:pt x="3439" y="975"/>
                  </a:lnTo>
                  <a:lnTo>
                    <a:pt x="3477" y="947"/>
                  </a:lnTo>
                  <a:lnTo>
                    <a:pt x="3510" y="914"/>
                  </a:lnTo>
                  <a:lnTo>
                    <a:pt x="3538" y="877"/>
                  </a:lnTo>
                  <a:lnTo>
                    <a:pt x="3560" y="837"/>
                  </a:lnTo>
                  <a:lnTo>
                    <a:pt x="3577" y="792"/>
                  </a:lnTo>
                  <a:lnTo>
                    <a:pt x="3588" y="747"/>
                  </a:lnTo>
                  <a:lnTo>
                    <a:pt x="3592" y="697"/>
                  </a:lnTo>
                  <a:lnTo>
                    <a:pt x="3588" y="649"/>
                  </a:lnTo>
                  <a:lnTo>
                    <a:pt x="3577" y="603"/>
                  </a:lnTo>
                  <a:lnTo>
                    <a:pt x="3560" y="558"/>
                  </a:lnTo>
                  <a:lnTo>
                    <a:pt x="3538" y="518"/>
                  </a:lnTo>
                  <a:lnTo>
                    <a:pt x="3510" y="481"/>
                  </a:lnTo>
                  <a:lnTo>
                    <a:pt x="3477" y="448"/>
                  </a:lnTo>
                  <a:lnTo>
                    <a:pt x="3439" y="420"/>
                  </a:lnTo>
                  <a:lnTo>
                    <a:pt x="3397" y="398"/>
                  </a:lnTo>
                  <a:lnTo>
                    <a:pt x="3353" y="381"/>
                  </a:lnTo>
                  <a:lnTo>
                    <a:pt x="3305" y="370"/>
                  </a:lnTo>
                  <a:lnTo>
                    <a:pt x="3256" y="367"/>
                  </a:lnTo>
                  <a:lnTo>
                    <a:pt x="3063" y="367"/>
                  </a:lnTo>
                  <a:close/>
                  <a:moveTo>
                    <a:pt x="2043" y="0"/>
                  </a:moveTo>
                  <a:lnTo>
                    <a:pt x="3256" y="0"/>
                  </a:lnTo>
                  <a:lnTo>
                    <a:pt x="3333" y="4"/>
                  </a:lnTo>
                  <a:lnTo>
                    <a:pt x="3408" y="16"/>
                  </a:lnTo>
                  <a:lnTo>
                    <a:pt x="3481" y="35"/>
                  </a:lnTo>
                  <a:lnTo>
                    <a:pt x="3548" y="62"/>
                  </a:lnTo>
                  <a:lnTo>
                    <a:pt x="3613" y="95"/>
                  </a:lnTo>
                  <a:lnTo>
                    <a:pt x="3674" y="135"/>
                  </a:lnTo>
                  <a:lnTo>
                    <a:pt x="3731" y="179"/>
                  </a:lnTo>
                  <a:lnTo>
                    <a:pt x="3782" y="230"/>
                  </a:lnTo>
                  <a:lnTo>
                    <a:pt x="3828" y="285"/>
                  </a:lnTo>
                  <a:lnTo>
                    <a:pt x="3868" y="345"/>
                  </a:lnTo>
                  <a:lnTo>
                    <a:pt x="3901" y="409"/>
                  </a:lnTo>
                  <a:lnTo>
                    <a:pt x="3929" y="477"/>
                  </a:lnTo>
                  <a:lnTo>
                    <a:pt x="3947" y="548"/>
                  </a:lnTo>
                  <a:lnTo>
                    <a:pt x="3961" y="621"/>
                  </a:lnTo>
                  <a:lnTo>
                    <a:pt x="3965" y="697"/>
                  </a:lnTo>
                  <a:lnTo>
                    <a:pt x="3961" y="774"/>
                  </a:lnTo>
                  <a:lnTo>
                    <a:pt x="3947" y="847"/>
                  </a:lnTo>
                  <a:lnTo>
                    <a:pt x="3929" y="918"/>
                  </a:lnTo>
                  <a:lnTo>
                    <a:pt x="3901" y="986"/>
                  </a:lnTo>
                  <a:lnTo>
                    <a:pt x="3868" y="1050"/>
                  </a:lnTo>
                  <a:lnTo>
                    <a:pt x="3828" y="1110"/>
                  </a:lnTo>
                  <a:lnTo>
                    <a:pt x="3782" y="1165"/>
                  </a:lnTo>
                  <a:lnTo>
                    <a:pt x="3731" y="1216"/>
                  </a:lnTo>
                  <a:lnTo>
                    <a:pt x="3674" y="1260"/>
                  </a:lnTo>
                  <a:lnTo>
                    <a:pt x="3613" y="1300"/>
                  </a:lnTo>
                  <a:lnTo>
                    <a:pt x="3548" y="1334"/>
                  </a:lnTo>
                  <a:lnTo>
                    <a:pt x="3481" y="1360"/>
                  </a:lnTo>
                  <a:lnTo>
                    <a:pt x="3409" y="1379"/>
                  </a:lnTo>
                  <a:lnTo>
                    <a:pt x="3333" y="1391"/>
                  </a:lnTo>
                  <a:lnTo>
                    <a:pt x="3256" y="1395"/>
                  </a:lnTo>
                  <a:lnTo>
                    <a:pt x="2928" y="1395"/>
                  </a:lnTo>
                  <a:lnTo>
                    <a:pt x="2882" y="1487"/>
                  </a:lnTo>
                  <a:lnTo>
                    <a:pt x="2831" y="1574"/>
                  </a:lnTo>
                  <a:lnTo>
                    <a:pt x="2774" y="1658"/>
                  </a:lnTo>
                  <a:lnTo>
                    <a:pt x="2711" y="1736"/>
                  </a:lnTo>
                  <a:lnTo>
                    <a:pt x="2645" y="1812"/>
                  </a:lnTo>
                  <a:lnTo>
                    <a:pt x="2572" y="1883"/>
                  </a:lnTo>
                  <a:lnTo>
                    <a:pt x="2495" y="1948"/>
                  </a:lnTo>
                  <a:lnTo>
                    <a:pt x="2414" y="2010"/>
                  </a:lnTo>
                  <a:lnTo>
                    <a:pt x="2330" y="2064"/>
                  </a:lnTo>
                  <a:lnTo>
                    <a:pt x="2241" y="2114"/>
                  </a:lnTo>
                  <a:lnTo>
                    <a:pt x="2148" y="2159"/>
                  </a:lnTo>
                  <a:lnTo>
                    <a:pt x="2052" y="2197"/>
                  </a:lnTo>
                  <a:lnTo>
                    <a:pt x="1953" y="2228"/>
                  </a:lnTo>
                  <a:lnTo>
                    <a:pt x="1851" y="2254"/>
                  </a:lnTo>
                  <a:lnTo>
                    <a:pt x="1747" y="2271"/>
                  </a:lnTo>
                  <a:lnTo>
                    <a:pt x="1640" y="2283"/>
                  </a:lnTo>
                  <a:lnTo>
                    <a:pt x="1531" y="2287"/>
                  </a:lnTo>
                  <a:lnTo>
                    <a:pt x="1417" y="2283"/>
                  </a:lnTo>
                  <a:lnTo>
                    <a:pt x="1304" y="2270"/>
                  </a:lnTo>
                  <a:lnTo>
                    <a:pt x="1196" y="2250"/>
                  </a:lnTo>
                  <a:lnTo>
                    <a:pt x="1088" y="2223"/>
                  </a:lnTo>
                  <a:lnTo>
                    <a:pt x="985" y="2187"/>
                  </a:lnTo>
                  <a:lnTo>
                    <a:pt x="885" y="2146"/>
                  </a:lnTo>
                  <a:lnTo>
                    <a:pt x="789" y="2098"/>
                  </a:lnTo>
                  <a:lnTo>
                    <a:pt x="697" y="2044"/>
                  </a:lnTo>
                  <a:lnTo>
                    <a:pt x="610" y="1982"/>
                  </a:lnTo>
                  <a:lnTo>
                    <a:pt x="526" y="1915"/>
                  </a:lnTo>
                  <a:lnTo>
                    <a:pt x="448" y="1844"/>
                  </a:lnTo>
                  <a:lnTo>
                    <a:pt x="375" y="1768"/>
                  </a:lnTo>
                  <a:lnTo>
                    <a:pt x="307" y="1685"/>
                  </a:lnTo>
                  <a:lnTo>
                    <a:pt x="246" y="1599"/>
                  </a:lnTo>
                  <a:lnTo>
                    <a:pt x="191" y="1508"/>
                  </a:lnTo>
                  <a:lnTo>
                    <a:pt x="142" y="1413"/>
                  </a:lnTo>
                  <a:lnTo>
                    <a:pt x="99" y="1314"/>
                  </a:lnTo>
                  <a:lnTo>
                    <a:pt x="65" y="1212"/>
                  </a:lnTo>
                  <a:lnTo>
                    <a:pt x="37" y="1107"/>
                  </a:lnTo>
                  <a:lnTo>
                    <a:pt x="16" y="999"/>
                  </a:lnTo>
                  <a:lnTo>
                    <a:pt x="4" y="889"/>
                  </a:lnTo>
                  <a:lnTo>
                    <a:pt x="0" y="775"/>
                  </a:lnTo>
                  <a:lnTo>
                    <a:pt x="0" y="0"/>
                  </a:lnTo>
                  <a:lnTo>
                    <a:pt x="2043" y="0"/>
                  </a:lnTo>
                  <a:lnTo>
                    <a:pt x="2043" y="0"/>
                  </a:lnTo>
                  <a:close/>
                </a:path>
              </a:pathLst>
            </a:custGeom>
            <a:grpFill/>
            <a:ln w="0">
              <a:noFill/>
              <a:prstDash val="solid"/>
              <a:round/>
              <a:headEnd/>
              <a:tailEnd/>
            </a:ln>
          </p:spPr>
          <p:txBody>
            <a:bodyPr vert="horz" wrap="square" lIns="68580" tIns="34290" rIns="68580" bIns="34290" numCol="1" anchor="t" anchorCtr="0" compatLnSpc="1">
              <a:prstTxWarp prst="textNoShape">
                <a:avLst/>
              </a:prstTxWarp>
            </a:bodyPr>
            <a:lstStyle/>
            <a:p>
              <a:endParaRPr lang="ru-RU" sz="1013"/>
            </a:p>
          </p:txBody>
        </p:sp>
        <p:sp>
          <p:nvSpPr>
            <p:cNvPr id="104" name="Freeform 87">
              <a:extLst>
                <a:ext uri="{FF2B5EF4-FFF2-40B4-BE49-F238E27FC236}">
                  <a16:creationId xmlns:a16="http://schemas.microsoft.com/office/drawing/2014/main" id="{9F00D9E2-2F2E-4E7A-B581-0F1574BDCE74}"/>
                </a:ext>
              </a:extLst>
            </p:cNvPr>
            <p:cNvSpPr>
              <a:spLocks/>
            </p:cNvSpPr>
            <p:nvPr/>
          </p:nvSpPr>
          <p:spPr bwMode="auto">
            <a:xfrm>
              <a:off x="5834063" y="5260975"/>
              <a:ext cx="3022600" cy="477837"/>
            </a:xfrm>
            <a:custGeom>
              <a:avLst/>
              <a:gdLst>
                <a:gd name="T0" fmla="*/ 0 w 3808"/>
                <a:gd name="T1" fmla="*/ 0 h 601"/>
                <a:gd name="T2" fmla="*/ 3808 w 3808"/>
                <a:gd name="T3" fmla="*/ 0 h 601"/>
                <a:gd name="T4" fmla="*/ 3514 w 3808"/>
                <a:gd name="T5" fmla="*/ 476 h 601"/>
                <a:gd name="T6" fmla="*/ 3492 w 3808"/>
                <a:gd name="T7" fmla="*/ 504 h 601"/>
                <a:gd name="T8" fmla="*/ 3465 w 3808"/>
                <a:gd name="T9" fmla="*/ 530 h 601"/>
                <a:gd name="T10" fmla="*/ 3433 w 3808"/>
                <a:gd name="T11" fmla="*/ 554 h 601"/>
                <a:gd name="T12" fmla="*/ 3397 w 3808"/>
                <a:gd name="T13" fmla="*/ 574 h 601"/>
                <a:gd name="T14" fmla="*/ 3360 w 3808"/>
                <a:gd name="T15" fmla="*/ 588 h 601"/>
                <a:gd name="T16" fmla="*/ 3323 w 3808"/>
                <a:gd name="T17" fmla="*/ 597 h 601"/>
                <a:gd name="T18" fmla="*/ 3287 w 3808"/>
                <a:gd name="T19" fmla="*/ 601 h 601"/>
                <a:gd name="T20" fmla="*/ 521 w 3808"/>
                <a:gd name="T21" fmla="*/ 601 h 601"/>
                <a:gd name="T22" fmla="*/ 485 w 3808"/>
                <a:gd name="T23" fmla="*/ 597 h 601"/>
                <a:gd name="T24" fmla="*/ 448 w 3808"/>
                <a:gd name="T25" fmla="*/ 588 h 601"/>
                <a:gd name="T26" fmla="*/ 411 w 3808"/>
                <a:gd name="T27" fmla="*/ 574 h 601"/>
                <a:gd name="T28" fmla="*/ 377 w 3808"/>
                <a:gd name="T29" fmla="*/ 554 h 601"/>
                <a:gd name="T30" fmla="*/ 343 w 3808"/>
                <a:gd name="T31" fmla="*/ 530 h 601"/>
                <a:gd name="T32" fmla="*/ 317 w 3808"/>
                <a:gd name="T33" fmla="*/ 504 h 601"/>
                <a:gd name="T34" fmla="*/ 294 w 3808"/>
                <a:gd name="T35" fmla="*/ 476 h 601"/>
                <a:gd name="T36" fmla="*/ 0 w 3808"/>
                <a:gd name="T37" fmla="*/ 0 h 6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808" h="601">
                  <a:moveTo>
                    <a:pt x="0" y="0"/>
                  </a:moveTo>
                  <a:lnTo>
                    <a:pt x="3808" y="0"/>
                  </a:lnTo>
                  <a:lnTo>
                    <a:pt x="3514" y="476"/>
                  </a:lnTo>
                  <a:lnTo>
                    <a:pt x="3492" y="504"/>
                  </a:lnTo>
                  <a:lnTo>
                    <a:pt x="3465" y="530"/>
                  </a:lnTo>
                  <a:lnTo>
                    <a:pt x="3433" y="554"/>
                  </a:lnTo>
                  <a:lnTo>
                    <a:pt x="3397" y="574"/>
                  </a:lnTo>
                  <a:lnTo>
                    <a:pt x="3360" y="588"/>
                  </a:lnTo>
                  <a:lnTo>
                    <a:pt x="3323" y="597"/>
                  </a:lnTo>
                  <a:lnTo>
                    <a:pt x="3287" y="601"/>
                  </a:lnTo>
                  <a:lnTo>
                    <a:pt x="521" y="601"/>
                  </a:lnTo>
                  <a:lnTo>
                    <a:pt x="485" y="597"/>
                  </a:lnTo>
                  <a:lnTo>
                    <a:pt x="448" y="588"/>
                  </a:lnTo>
                  <a:lnTo>
                    <a:pt x="411" y="574"/>
                  </a:lnTo>
                  <a:lnTo>
                    <a:pt x="377" y="554"/>
                  </a:lnTo>
                  <a:lnTo>
                    <a:pt x="343" y="530"/>
                  </a:lnTo>
                  <a:lnTo>
                    <a:pt x="317" y="504"/>
                  </a:lnTo>
                  <a:lnTo>
                    <a:pt x="294" y="476"/>
                  </a:lnTo>
                  <a:lnTo>
                    <a:pt x="0" y="0"/>
                  </a:lnTo>
                  <a:close/>
                </a:path>
              </a:pathLst>
            </a:custGeom>
            <a:grpFill/>
            <a:ln w="0">
              <a:noFill/>
              <a:prstDash val="solid"/>
              <a:round/>
              <a:headEnd/>
              <a:tailEnd/>
            </a:ln>
          </p:spPr>
          <p:txBody>
            <a:bodyPr vert="horz" wrap="square" lIns="68580" tIns="34290" rIns="68580" bIns="34290" numCol="1" anchor="t" anchorCtr="0" compatLnSpc="1">
              <a:prstTxWarp prst="textNoShape">
                <a:avLst/>
              </a:prstTxWarp>
            </a:bodyPr>
            <a:lstStyle/>
            <a:p>
              <a:endParaRPr lang="ru-RU" sz="1013"/>
            </a:p>
          </p:txBody>
        </p:sp>
      </p:grpSp>
      <p:grpSp>
        <p:nvGrpSpPr>
          <p:cNvPr id="105" name="Группа 201">
            <a:extLst>
              <a:ext uri="{FF2B5EF4-FFF2-40B4-BE49-F238E27FC236}">
                <a16:creationId xmlns:a16="http://schemas.microsoft.com/office/drawing/2014/main" id="{C60ED76A-7055-439E-94B8-E7148B3522BA}"/>
              </a:ext>
            </a:extLst>
          </p:cNvPr>
          <p:cNvGrpSpPr/>
          <p:nvPr/>
        </p:nvGrpSpPr>
        <p:grpSpPr>
          <a:xfrm>
            <a:off x="754668" y="1858238"/>
            <a:ext cx="327980" cy="325146"/>
            <a:chOff x="5848350" y="3216275"/>
            <a:chExt cx="1654176" cy="1639888"/>
          </a:xfrm>
          <a:solidFill>
            <a:schemeClr val="tx2"/>
          </a:solidFill>
        </p:grpSpPr>
        <p:sp>
          <p:nvSpPr>
            <p:cNvPr id="106" name="Freeform 181">
              <a:extLst>
                <a:ext uri="{FF2B5EF4-FFF2-40B4-BE49-F238E27FC236}">
                  <a16:creationId xmlns:a16="http://schemas.microsoft.com/office/drawing/2014/main" id="{5C59F1E8-04B9-4F61-8C5D-AA9C34E79B13}"/>
                </a:ext>
              </a:extLst>
            </p:cNvPr>
            <p:cNvSpPr>
              <a:spLocks noEditPoints="1"/>
            </p:cNvSpPr>
            <p:nvPr/>
          </p:nvSpPr>
          <p:spPr bwMode="auto">
            <a:xfrm>
              <a:off x="5848350" y="3681413"/>
              <a:ext cx="1320800" cy="1174750"/>
            </a:xfrm>
            <a:custGeom>
              <a:avLst/>
              <a:gdLst>
                <a:gd name="T0" fmla="*/ 884 w 3330"/>
                <a:gd name="T1" fmla="*/ 362 h 2958"/>
                <a:gd name="T2" fmla="*/ 691 w 3330"/>
                <a:gd name="T3" fmla="*/ 437 h 2958"/>
                <a:gd name="T4" fmla="*/ 533 w 3330"/>
                <a:gd name="T5" fmla="*/ 564 h 2958"/>
                <a:gd name="T6" fmla="*/ 422 w 3330"/>
                <a:gd name="T7" fmla="*/ 734 h 2958"/>
                <a:gd name="T8" fmla="*/ 366 w 3330"/>
                <a:gd name="T9" fmla="*/ 934 h 2958"/>
                <a:gd name="T10" fmla="*/ 377 w 3330"/>
                <a:gd name="T11" fmla="*/ 1057 h 2958"/>
                <a:gd name="T12" fmla="*/ 439 w 3330"/>
                <a:gd name="T13" fmla="*/ 1106 h 2958"/>
                <a:gd name="T14" fmla="*/ 520 w 3330"/>
                <a:gd name="T15" fmla="*/ 1096 h 2958"/>
                <a:gd name="T16" fmla="*/ 568 w 3330"/>
                <a:gd name="T17" fmla="*/ 1034 h 2958"/>
                <a:gd name="T18" fmla="*/ 587 w 3330"/>
                <a:gd name="T19" fmla="*/ 886 h 2958"/>
                <a:gd name="T20" fmla="*/ 667 w 3330"/>
                <a:gd name="T21" fmla="*/ 730 h 2958"/>
                <a:gd name="T22" fmla="*/ 796 w 3330"/>
                <a:gd name="T23" fmla="*/ 616 h 2958"/>
                <a:gd name="T24" fmla="*/ 964 w 3330"/>
                <a:gd name="T25" fmla="*/ 559 h 2958"/>
                <a:gd name="T26" fmla="*/ 1078 w 3330"/>
                <a:gd name="T27" fmla="*/ 541 h 2958"/>
                <a:gd name="T28" fmla="*/ 1126 w 3330"/>
                <a:gd name="T29" fmla="*/ 479 h 2958"/>
                <a:gd name="T30" fmla="*/ 1115 w 3330"/>
                <a:gd name="T31" fmla="*/ 399 h 2958"/>
                <a:gd name="T32" fmla="*/ 1053 w 3330"/>
                <a:gd name="T33" fmla="*/ 350 h 2958"/>
                <a:gd name="T34" fmla="*/ 996 w 3330"/>
                <a:gd name="T35" fmla="*/ 3 h 2958"/>
                <a:gd name="T36" fmla="*/ 1236 w 3330"/>
                <a:gd name="T37" fmla="*/ 57 h 2958"/>
                <a:gd name="T38" fmla="*/ 1453 w 3330"/>
                <a:gd name="T39" fmla="*/ 171 h 2958"/>
                <a:gd name="T40" fmla="*/ 1664 w 3330"/>
                <a:gd name="T41" fmla="*/ 366 h 2958"/>
                <a:gd name="T42" fmla="*/ 1877 w 3330"/>
                <a:gd name="T43" fmla="*/ 171 h 2958"/>
                <a:gd name="T44" fmla="*/ 2093 w 3330"/>
                <a:gd name="T45" fmla="*/ 57 h 2958"/>
                <a:gd name="T46" fmla="*/ 2332 w 3330"/>
                <a:gd name="T47" fmla="*/ 3 h 2958"/>
                <a:gd name="T48" fmla="*/ 2577 w 3330"/>
                <a:gd name="T49" fmla="*/ 13 h 2958"/>
                <a:gd name="T50" fmla="*/ 2803 w 3330"/>
                <a:gd name="T51" fmla="*/ 86 h 2958"/>
                <a:gd name="T52" fmla="*/ 3004 w 3330"/>
                <a:gd name="T53" fmla="*/ 214 h 2958"/>
                <a:gd name="T54" fmla="*/ 3165 w 3330"/>
                <a:gd name="T55" fmla="*/ 392 h 2958"/>
                <a:gd name="T56" fmla="*/ 3272 w 3330"/>
                <a:gd name="T57" fmla="*/ 597 h 2958"/>
                <a:gd name="T58" fmla="*/ 3325 w 3330"/>
                <a:gd name="T59" fmla="*/ 819 h 2958"/>
                <a:gd name="T60" fmla="*/ 3323 w 3330"/>
                <a:gd name="T61" fmla="*/ 1047 h 2958"/>
                <a:gd name="T62" fmla="*/ 3268 w 3330"/>
                <a:gd name="T63" fmla="*/ 1271 h 2958"/>
                <a:gd name="T64" fmla="*/ 3158 w 3330"/>
                <a:gd name="T65" fmla="*/ 1478 h 2958"/>
                <a:gd name="T66" fmla="*/ 1752 w 3330"/>
                <a:gd name="T67" fmla="*/ 2922 h 2958"/>
                <a:gd name="T68" fmla="*/ 1688 w 3330"/>
                <a:gd name="T69" fmla="*/ 2957 h 2958"/>
                <a:gd name="T70" fmla="*/ 1619 w 3330"/>
                <a:gd name="T71" fmla="*/ 2950 h 2958"/>
                <a:gd name="T72" fmla="*/ 275 w 3330"/>
                <a:gd name="T73" fmla="*/ 1602 h 2958"/>
                <a:gd name="T74" fmla="*/ 130 w 3330"/>
                <a:gd name="T75" fmla="*/ 1411 h 2958"/>
                <a:gd name="T76" fmla="*/ 38 w 3330"/>
                <a:gd name="T77" fmla="*/ 1197 h 2958"/>
                <a:gd name="T78" fmla="*/ 0 w 3330"/>
                <a:gd name="T79" fmla="*/ 972 h 2958"/>
                <a:gd name="T80" fmla="*/ 17 w 3330"/>
                <a:gd name="T81" fmla="*/ 744 h 2958"/>
                <a:gd name="T82" fmla="*/ 87 w 3330"/>
                <a:gd name="T83" fmla="*/ 526 h 2958"/>
                <a:gd name="T84" fmla="*/ 212 w 3330"/>
                <a:gd name="T85" fmla="*/ 329 h 2958"/>
                <a:gd name="T86" fmla="*/ 389 w 3330"/>
                <a:gd name="T87" fmla="*/ 166 h 2958"/>
                <a:gd name="T88" fmla="*/ 599 w 3330"/>
                <a:gd name="T89" fmla="*/ 55 h 2958"/>
                <a:gd name="T90" fmla="*/ 832 w 3330"/>
                <a:gd name="T91" fmla="*/ 3 h 29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330" h="2958">
                  <a:moveTo>
                    <a:pt x="1025" y="347"/>
                  </a:moveTo>
                  <a:lnTo>
                    <a:pt x="954" y="351"/>
                  </a:lnTo>
                  <a:lnTo>
                    <a:pt x="884" y="362"/>
                  </a:lnTo>
                  <a:lnTo>
                    <a:pt x="816" y="380"/>
                  </a:lnTo>
                  <a:lnTo>
                    <a:pt x="751" y="405"/>
                  </a:lnTo>
                  <a:lnTo>
                    <a:pt x="691" y="437"/>
                  </a:lnTo>
                  <a:lnTo>
                    <a:pt x="634" y="474"/>
                  </a:lnTo>
                  <a:lnTo>
                    <a:pt x="582" y="517"/>
                  </a:lnTo>
                  <a:lnTo>
                    <a:pt x="533" y="564"/>
                  </a:lnTo>
                  <a:lnTo>
                    <a:pt x="491" y="617"/>
                  </a:lnTo>
                  <a:lnTo>
                    <a:pt x="454" y="673"/>
                  </a:lnTo>
                  <a:lnTo>
                    <a:pt x="422" y="734"/>
                  </a:lnTo>
                  <a:lnTo>
                    <a:pt x="397" y="797"/>
                  </a:lnTo>
                  <a:lnTo>
                    <a:pt x="378" y="864"/>
                  </a:lnTo>
                  <a:lnTo>
                    <a:pt x="366" y="934"/>
                  </a:lnTo>
                  <a:lnTo>
                    <a:pt x="362" y="1006"/>
                  </a:lnTo>
                  <a:lnTo>
                    <a:pt x="366" y="1034"/>
                  </a:lnTo>
                  <a:lnTo>
                    <a:pt x="377" y="1057"/>
                  </a:lnTo>
                  <a:lnTo>
                    <a:pt x="393" y="1078"/>
                  </a:lnTo>
                  <a:lnTo>
                    <a:pt x="414" y="1096"/>
                  </a:lnTo>
                  <a:lnTo>
                    <a:pt x="439" y="1106"/>
                  </a:lnTo>
                  <a:lnTo>
                    <a:pt x="467" y="1110"/>
                  </a:lnTo>
                  <a:lnTo>
                    <a:pt x="495" y="1106"/>
                  </a:lnTo>
                  <a:lnTo>
                    <a:pt x="520" y="1096"/>
                  </a:lnTo>
                  <a:lnTo>
                    <a:pt x="541" y="1078"/>
                  </a:lnTo>
                  <a:lnTo>
                    <a:pt x="557" y="1057"/>
                  </a:lnTo>
                  <a:lnTo>
                    <a:pt x="568" y="1034"/>
                  </a:lnTo>
                  <a:lnTo>
                    <a:pt x="572" y="1006"/>
                  </a:lnTo>
                  <a:lnTo>
                    <a:pt x="575" y="944"/>
                  </a:lnTo>
                  <a:lnTo>
                    <a:pt x="587" y="886"/>
                  </a:lnTo>
                  <a:lnTo>
                    <a:pt x="607" y="830"/>
                  </a:lnTo>
                  <a:lnTo>
                    <a:pt x="634" y="779"/>
                  </a:lnTo>
                  <a:lnTo>
                    <a:pt x="667" y="730"/>
                  </a:lnTo>
                  <a:lnTo>
                    <a:pt x="705" y="687"/>
                  </a:lnTo>
                  <a:lnTo>
                    <a:pt x="749" y="648"/>
                  </a:lnTo>
                  <a:lnTo>
                    <a:pt x="796" y="616"/>
                  </a:lnTo>
                  <a:lnTo>
                    <a:pt x="849" y="589"/>
                  </a:lnTo>
                  <a:lnTo>
                    <a:pt x="905" y="571"/>
                  </a:lnTo>
                  <a:lnTo>
                    <a:pt x="964" y="559"/>
                  </a:lnTo>
                  <a:lnTo>
                    <a:pt x="1025" y="554"/>
                  </a:lnTo>
                  <a:lnTo>
                    <a:pt x="1053" y="551"/>
                  </a:lnTo>
                  <a:lnTo>
                    <a:pt x="1078" y="541"/>
                  </a:lnTo>
                  <a:lnTo>
                    <a:pt x="1099" y="523"/>
                  </a:lnTo>
                  <a:lnTo>
                    <a:pt x="1115" y="502"/>
                  </a:lnTo>
                  <a:lnTo>
                    <a:pt x="1126" y="479"/>
                  </a:lnTo>
                  <a:lnTo>
                    <a:pt x="1130" y="451"/>
                  </a:lnTo>
                  <a:lnTo>
                    <a:pt x="1126" y="424"/>
                  </a:lnTo>
                  <a:lnTo>
                    <a:pt x="1115" y="399"/>
                  </a:lnTo>
                  <a:lnTo>
                    <a:pt x="1099" y="378"/>
                  </a:lnTo>
                  <a:lnTo>
                    <a:pt x="1078" y="360"/>
                  </a:lnTo>
                  <a:lnTo>
                    <a:pt x="1053" y="350"/>
                  </a:lnTo>
                  <a:lnTo>
                    <a:pt x="1025" y="347"/>
                  </a:lnTo>
                  <a:close/>
                  <a:moveTo>
                    <a:pt x="914" y="0"/>
                  </a:moveTo>
                  <a:lnTo>
                    <a:pt x="996" y="3"/>
                  </a:lnTo>
                  <a:lnTo>
                    <a:pt x="1078" y="15"/>
                  </a:lnTo>
                  <a:lnTo>
                    <a:pt x="1159" y="32"/>
                  </a:lnTo>
                  <a:lnTo>
                    <a:pt x="1236" y="57"/>
                  </a:lnTo>
                  <a:lnTo>
                    <a:pt x="1311" y="88"/>
                  </a:lnTo>
                  <a:lnTo>
                    <a:pt x="1384" y="126"/>
                  </a:lnTo>
                  <a:lnTo>
                    <a:pt x="1453" y="171"/>
                  </a:lnTo>
                  <a:lnTo>
                    <a:pt x="1519" y="222"/>
                  </a:lnTo>
                  <a:lnTo>
                    <a:pt x="1580" y="280"/>
                  </a:lnTo>
                  <a:lnTo>
                    <a:pt x="1664" y="366"/>
                  </a:lnTo>
                  <a:lnTo>
                    <a:pt x="1750" y="280"/>
                  </a:lnTo>
                  <a:lnTo>
                    <a:pt x="1811" y="222"/>
                  </a:lnTo>
                  <a:lnTo>
                    <a:pt x="1877" y="171"/>
                  </a:lnTo>
                  <a:lnTo>
                    <a:pt x="1946" y="126"/>
                  </a:lnTo>
                  <a:lnTo>
                    <a:pt x="2018" y="88"/>
                  </a:lnTo>
                  <a:lnTo>
                    <a:pt x="2093" y="57"/>
                  </a:lnTo>
                  <a:lnTo>
                    <a:pt x="2171" y="32"/>
                  </a:lnTo>
                  <a:lnTo>
                    <a:pt x="2250" y="15"/>
                  </a:lnTo>
                  <a:lnTo>
                    <a:pt x="2332" y="3"/>
                  </a:lnTo>
                  <a:lnTo>
                    <a:pt x="2416" y="0"/>
                  </a:lnTo>
                  <a:lnTo>
                    <a:pt x="2498" y="3"/>
                  </a:lnTo>
                  <a:lnTo>
                    <a:pt x="2577" y="13"/>
                  </a:lnTo>
                  <a:lnTo>
                    <a:pt x="2655" y="30"/>
                  </a:lnTo>
                  <a:lnTo>
                    <a:pt x="2731" y="55"/>
                  </a:lnTo>
                  <a:lnTo>
                    <a:pt x="2803" y="86"/>
                  </a:lnTo>
                  <a:lnTo>
                    <a:pt x="2875" y="122"/>
                  </a:lnTo>
                  <a:lnTo>
                    <a:pt x="2941" y="166"/>
                  </a:lnTo>
                  <a:lnTo>
                    <a:pt x="3004" y="214"/>
                  </a:lnTo>
                  <a:lnTo>
                    <a:pt x="3064" y="270"/>
                  </a:lnTo>
                  <a:lnTo>
                    <a:pt x="3117" y="329"/>
                  </a:lnTo>
                  <a:lnTo>
                    <a:pt x="3165" y="392"/>
                  </a:lnTo>
                  <a:lnTo>
                    <a:pt x="3207" y="458"/>
                  </a:lnTo>
                  <a:lnTo>
                    <a:pt x="3243" y="526"/>
                  </a:lnTo>
                  <a:lnTo>
                    <a:pt x="3272" y="597"/>
                  </a:lnTo>
                  <a:lnTo>
                    <a:pt x="3296" y="669"/>
                  </a:lnTo>
                  <a:lnTo>
                    <a:pt x="3313" y="744"/>
                  </a:lnTo>
                  <a:lnTo>
                    <a:pt x="3325" y="819"/>
                  </a:lnTo>
                  <a:lnTo>
                    <a:pt x="3330" y="896"/>
                  </a:lnTo>
                  <a:lnTo>
                    <a:pt x="3330" y="972"/>
                  </a:lnTo>
                  <a:lnTo>
                    <a:pt x="3323" y="1047"/>
                  </a:lnTo>
                  <a:lnTo>
                    <a:pt x="3310" y="1123"/>
                  </a:lnTo>
                  <a:lnTo>
                    <a:pt x="3292" y="1197"/>
                  </a:lnTo>
                  <a:lnTo>
                    <a:pt x="3268" y="1271"/>
                  </a:lnTo>
                  <a:lnTo>
                    <a:pt x="3237" y="1342"/>
                  </a:lnTo>
                  <a:lnTo>
                    <a:pt x="3200" y="1411"/>
                  </a:lnTo>
                  <a:lnTo>
                    <a:pt x="3158" y="1478"/>
                  </a:lnTo>
                  <a:lnTo>
                    <a:pt x="3109" y="1541"/>
                  </a:lnTo>
                  <a:lnTo>
                    <a:pt x="3055" y="1602"/>
                  </a:lnTo>
                  <a:lnTo>
                    <a:pt x="1752" y="2922"/>
                  </a:lnTo>
                  <a:lnTo>
                    <a:pt x="1733" y="2938"/>
                  </a:lnTo>
                  <a:lnTo>
                    <a:pt x="1711" y="2950"/>
                  </a:lnTo>
                  <a:lnTo>
                    <a:pt x="1688" y="2957"/>
                  </a:lnTo>
                  <a:lnTo>
                    <a:pt x="1666" y="2958"/>
                  </a:lnTo>
                  <a:lnTo>
                    <a:pt x="1642" y="2957"/>
                  </a:lnTo>
                  <a:lnTo>
                    <a:pt x="1619" y="2950"/>
                  </a:lnTo>
                  <a:lnTo>
                    <a:pt x="1597" y="2938"/>
                  </a:lnTo>
                  <a:lnTo>
                    <a:pt x="1578" y="2922"/>
                  </a:lnTo>
                  <a:lnTo>
                    <a:pt x="275" y="1602"/>
                  </a:lnTo>
                  <a:lnTo>
                    <a:pt x="221" y="1541"/>
                  </a:lnTo>
                  <a:lnTo>
                    <a:pt x="172" y="1478"/>
                  </a:lnTo>
                  <a:lnTo>
                    <a:pt x="130" y="1411"/>
                  </a:lnTo>
                  <a:lnTo>
                    <a:pt x="93" y="1342"/>
                  </a:lnTo>
                  <a:lnTo>
                    <a:pt x="62" y="1271"/>
                  </a:lnTo>
                  <a:lnTo>
                    <a:pt x="38" y="1197"/>
                  </a:lnTo>
                  <a:lnTo>
                    <a:pt x="20" y="1123"/>
                  </a:lnTo>
                  <a:lnTo>
                    <a:pt x="7" y="1047"/>
                  </a:lnTo>
                  <a:lnTo>
                    <a:pt x="0" y="972"/>
                  </a:lnTo>
                  <a:lnTo>
                    <a:pt x="0" y="896"/>
                  </a:lnTo>
                  <a:lnTo>
                    <a:pt x="5" y="819"/>
                  </a:lnTo>
                  <a:lnTo>
                    <a:pt x="17" y="744"/>
                  </a:lnTo>
                  <a:lnTo>
                    <a:pt x="34" y="669"/>
                  </a:lnTo>
                  <a:lnTo>
                    <a:pt x="58" y="597"/>
                  </a:lnTo>
                  <a:lnTo>
                    <a:pt x="87" y="526"/>
                  </a:lnTo>
                  <a:lnTo>
                    <a:pt x="123" y="458"/>
                  </a:lnTo>
                  <a:lnTo>
                    <a:pt x="164" y="392"/>
                  </a:lnTo>
                  <a:lnTo>
                    <a:pt x="212" y="329"/>
                  </a:lnTo>
                  <a:lnTo>
                    <a:pt x="266" y="270"/>
                  </a:lnTo>
                  <a:lnTo>
                    <a:pt x="325" y="214"/>
                  </a:lnTo>
                  <a:lnTo>
                    <a:pt x="389" y="166"/>
                  </a:lnTo>
                  <a:lnTo>
                    <a:pt x="455" y="122"/>
                  </a:lnTo>
                  <a:lnTo>
                    <a:pt x="525" y="86"/>
                  </a:lnTo>
                  <a:lnTo>
                    <a:pt x="599" y="55"/>
                  </a:lnTo>
                  <a:lnTo>
                    <a:pt x="675" y="30"/>
                  </a:lnTo>
                  <a:lnTo>
                    <a:pt x="753" y="13"/>
                  </a:lnTo>
                  <a:lnTo>
                    <a:pt x="832" y="3"/>
                  </a:lnTo>
                  <a:lnTo>
                    <a:pt x="914" y="0"/>
                  </a:lnTo>
                  <a:close/>
                </a:path>
              </a:pathLst>
            </a:custGeom>
            <a:grpFill/>
            <a:ln w="0">
              <a:noFill/>
              <a:prstDash val="solid"/>
              <a:round/>
              <a:headEnd/>
              <a:tailEnd/>
            </a:ln>
          </p:spPr>
          <p:txBody>
            <a:bodyPr vert="horz" wrap="square" lIns="68580" tIns="34290" rIns="68580" bIns="34290" numCol="1" anchor="t" anchorCtr="0" compatLnSpc="1">
              <a:prstTxWarp prst="textNoShape">
                <a:avLst/>
              </a:prstTxWarp>
            </a:bodyPr>
            <a:lstStyle/>
            <a:p>
              <a:endParaRPr lang="ru-RU" sz="1013"/>
            </a:p>
          </p:txBody>
        </p:sp>
        <p:sp>
          <p:nvSpPr>
            <p:cNvPr id="107" name="Freeform 182">
              <a:extLst>
                <a:ext uri="{FF2B5EF4-FFF2-40B4-BE49-F238E27FC236}">
                  <a16:creationId xmlns:a16="http://schemas.microsoft.com/office/drawing/2014/main" id="{5640F7E5-954F-4272-8CF8-735ACDAA6F00}"/>
                </a:ext>
              </a:extLst>
            </p:cNvPr>
            <p:cNvSpPr>
              <a:spLocks/>
            </p:cNvSpPr>
            <p:nvPr/>
          </p:nvSpPr>
          <p:spPr bwMode="auto">
            <a:xfrm>
              <a:off x="6218238" y="3216275"/>
              <a:ext cx="1284288" cy="781050"/>
            </a:xfrm>
            <a:custGeom>
              <a:avLst/>
              <a:gdLst>
                <a:gd name="T0" fmla="*/ 1047 w 3236"/>
                <a:gd name="T1" fmla="*/ 14 h 1966"/>
                <a:gd name="T2" fmla="*/ 1274 w 3236"/>
                <a:gd name="T3" fmla="*/ 87 h 1966"/>
                <a:gd name="T4" fmla="*/ 1475 w 3236"/>
                <a:gd name="T5" fmla="*/ 217 h 1966"/>
                <a:gd name="T6" fmla="*/ 1700 w 3236"/>
                <a:gd name="T7" fmla="*/ 272 h 1966"/>
                <a:gd name="T8" fmla="*/ 1890 w 3236"/>
                <a:gd name="T9" fmla="*/ 124 h 1966"/>
                <a:gd name="T10" fmla="*/ 2110 w 3236"/>
                <a:gd name="T11" fmla="*/ 32 h 1966"/>
                <a:gd name="T12" fmla="*/ 2347 w 3236"/>
                <a:gd name="T13" fmla="*/ 0 h 1966"/>
                <a:gd name="T14" fmla="*/ 2579 w 3236"/>
                <a:gd name="T15" fmla="*/ 30 h 1966"/>
                <a:gd name="T16" fmla="*/ 2792 w 3236"/>
                <a:gd name="T17" fmla="*/ 120 h 1966"/>
                <a:gd name="T18" fmla="*/ 2976 w 3236"/>
                <a:gd name="T19" fmla="*/ 262 h 1966"/>
                <a:gd name="T20" fmla="*/ 3115 w 3236"/>
                <a:gd name="T21" fmla="*/ 444 h 1966"/>
                <a:gd name="T22" fmla="*/ 3203 w 3236"/>
                <a:gd name="T23" fmla="*/ 651 h 1966"/>
                <a:gd name="T24" fmla="*/ 3236 w 3236"/>
                <a:gd name="T25" fmla="*/ 871 h 1966"/>
                <a:gd name="T26" fmla="*/ 3216 w 3236"/>
                <a:gd name="T27" fmla="*/ 1092 h 1966"/>
                <a:gd name="T28" fmla="*/ 3144 w 3236"/>
                <a:gd name="T29" fmla="*/ 1305 h 1966"/>
                <a:gd name="T30" fmla="*/ 3020 w 3236"/>
                <a:gd name="T31" fmla="*/ 1498 h 1966"/>
                <a:gd name="T32" fmla="*/ 2550 w 3236"/>
                <a:gd name="T33" fmla="*/ 1889 h 1966"/>
                <a:gd name="T34" fmla="*/ 2483 w 3236"/>
                <a:gd name="T35" fmla="*/ 1660 h 1966"/>
                <a:gd name="T36" fmla="*/ 2759 w 3236"/>
                <a:gd name="T37" fmla="*/ 1266 h 1966"/>
                <a:gd name="T38" fmla="*/ 2849 w 3236"/>
                <a:gd name="T39" fmla="*/ 1109 h 1966"/>
                <a:gd name="T40" fmla="*/ 2886 w 3236"/>
                <a:gd name="T41" fmla="*/ 936 h 1966"/>
                <a:gd name="T42" fmla="*/ 2871 w 3236"/>
                <a:gd name="T43" fmla="*/ 763 h 1966"/>
                <a:gd name="T44" fmla="*/ 2803 w 3236"/>
                <a:gd name="T45" fmla="*/ 601 h 1966"/>
                <a:gd name="T46" fmla="*/ 2683 w 3236"/>
                <a:gd name="T47" fmla="*/ 464 h 1966"/>
                <a:gd name="T48" fmla="*/ 2525 w 3236"/>
                <a:gd name="T49" fmla="*/ 377 h 1966"/>
                <a:gd name="T50" fmla="*/ 2347 w 3236"/>
                <a:gd name="T51" fmla="*/ 347 h 1966"/>
                <a:gd name="T52" fmla="*/ 2161 w 3236"/>
                <a:gd name="T53" fmla="*/ 379 h 1966"/>
                <a:gd name="T54" fmla="*/ 1997 w 3236"/>
                <a:gd name="T55" fmla="*/ 472 h 1966"/>
                <a:gd name="T56" fmla="*/ 1618 w 3236"/>
                <a:gd name="T57" fmla="*/ 852 h 1966"/>
                <a:gd name="T58" fmla="*/ 1238 w 3236"/>
                <a:gd name="T59" fmla="*/ 472 h 1966"/>
                <a:gd name="T60" fmla="*/ 1074 w 3236"/>
                <a:gd name="T61" fmla="*/ 379 h 1966"/>
                <a:gd name="T62" fmla="*/ 887 w 3236"/>
                <a:gd name="T63" fmla="*/ 347 h 1966"/>
                <a:gd name="T64" fmla="*/ 709 w 3236"/>
                <a:gd name="T65" fmla="*/ 377 h 1966"/>
                <a:gd name="T66" fmla="*/ 553 w 3236"/>
                <a:gd name="T67" fmla="*/ 464 h 1966"/>
                <a:gd name="T68" fmla="*/ 431 w 3236"/>
                <a:gd name="T69" fmla="*/ 604 h 1966"/>
                <a:gd name="T70" fmla="*/ 362 w 3236"/>
                <a:gd name="T71" fmla="*/ 772 h 1966"/>
                <a:gd name="T72" fmla="*/ 350 w 3236"/>
                <a:gd name="T73" fmla="*/ 951 h 1966"/>
                <a:gd name="T74" fmla="*/ 284 w 3236"/>
                <a:gd name="T75" fmla="*/ 1042 h 1966"/>
                <a:gd name="T76" fmla="*/ 5 w 3236"/>
                <a:gd name="T77" fmla="*/ 999 h 1966"/>
                <a:gd name="T78" fmla="*/ 6 w 3236"/>
                <a:gd name="T79" fmla="*/ 784 h 1966"/>
                <a:gd name="T80" fmla="*/ 59 w 3236"/>
                <a:gd name="T81" fmla="*/ 573 h 1966"/>
                <a:gd name="T82" fmla="*/ 161 w 3236"/>
                <a:gd name="T83" fmla="*/ 379 h 1966"/>
                <a:gd name="T84" fmla="*/ 316 w 3236"/>
                <a:gd name="T85" fmla="*/ 209 h 1966"/>
                <a:gd name="T86" fmla="*/ 510 w 3236"/>
                <a:gd name="T87" fmla="*/ 83 h 1966"/>
                <a:gd name="T88" fmla="*/ 731 w 3236"/>
                <a:gd name="T89" fmla="*/ 13 h 19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236" h="1966">
                  <a:moveTo>
                    <a:pt x="887" y="0"/>
                  </a:moveTo>
                  <a:lnTo>
                    <a:pt x="968" y="4"/>
                  </a:lnTo>
                  <a:lnTo>
                    <a:pt x="1047" y="14"/>
                  </a:lnTo>
                  <a:lnTo>
                    <a:pt x="1126" y="32"/>
                  </a:lnTo>
                  <a:lnTo>
                    <a:pt x="1201" y="55"/>
                  </a:lnTo>
                  <a:lnTo>
                    <a:pt x="1274" y="87"/>
                  </a:lnTo>
                  <a:lnTo>
                    <a:pt x="1345" y="124"/>
                  </a:lnTo>
                  <a:lnTo>
                    <a:pt x="1411" y="167"/>
                  </a:lnTo>
                  <a:lnTo>
                    <a:pt x="1475" y="217"/>
                  </a:lnTo>
                  <a:lnTo>
                    <a:pt x="1534" y="272"/>
                  </a:lnTo>
                  <a:lnTo>
                    <a:pt x="1618" y="356"/>
                  </a:lnTo>
                  <a:lnTo>
                    <a:pt x="1700" y="272"/>
                  </a:lnTo>
                  <a:lnTo>
                    <a:pt x="1759" y="217"/>
                  </a:lnTo>
                  <a:lnTo>
                    <a:pt x="1823" y="167"/>
                  </a:lnTo>
                  <a:lnTo>
                    <a:pt x="1890" y="124"/>
                  </a:lnTo>
                  <a:lnTo>
                    <a:pt x="1960" y="87"/>
                  </a:lnTo>
                  <a:lnTo>
                    <a:pt x="2033" y="55"/>
                  </a:lnTo>
                  <a:lnTo>
                    <a:pt x="2110" y="32"/>
                  </a:lnTo>
                  <a:lnTo>
                    <a:pt x="2187" y="14"/>
                  </a:lnTo>
                  <a:lnTo>
                    <a:pt x="2266" y="4"/>
                  </a:lnTo>
                  <a:lnTo>
                    <a:pt x="2347" y="0"/>
                  </a:lnTo>
                  <a:lnTo>
                    <a:pt x="2426" y="4"/>
                  </a:lnTo>
                  <a:lnTo>
                    <a:pt x="2504" y="13"/>
                  </a:lnTo>
                  <a:lnTo>
                    <a:pt x="2579" y="30"/>
                  </a:lnTo>
                  <a:lnTo>
                    <a:pt x="2654" y="54"/>
                  </a:lnTo>
                  <a:lnTo>
                    <a:pt x="2724" y="83"/>
                  </a:lnTo>
                  <a:lnTo>
                    <a:pt x="2792" y="120"/>
                  </a:lnTo>
                  <a:lnTo>
                    <a:pt x="2857" y="160"/>
                  </a:lnTo>
                  <a:lnTo>
                    <a:pt x="2919" y="209"/>
                  </a:lnTo>
                  <a:lnTo>
                    <a:pt x="2976" y="262"/>
                  </a:lnTo>
                  <a:lnTo>
                    <a:pt x="3029" y="320"/>
                  </a:lnTo>
                  <a:lnTo>
                    <a:pt x="3076" y="381"/>
                  </a:lnTo>
                  <a:lnTo>
                    <a:pt x="3115" y="444"/>
                  </a:lnTo>
                  <a:lnTo>
                    <a:pt x="3151" y="512"/>
                  </a:lnTo>
                  <a:lnTo>
                    <a:pt x="3179" y="580"/>
                  </a:lnTo>
                  <a:lnTo>
                    <a:pt x="3203" y="651"/>
                  </a:lnTo>
                  <a:lnTo>
                    <a:pt x="3218" y="723"/>
                  </a:lnTo>
                  <a:lnTo>
                    <a:pt x="3230" y="797"/>
                  </a:lnTo>
                  <a:lnTo>
                    <a:pt x="3236" y="871"/>
                  </a:lnTo>
                  <a:lnTo>
                    <a:pt x="3234" y="944"/>
                  </a:lnTo>
                  <a:lnTo>
                    <a:pt x="3229" y="1018"/>
                  </a:lnTo>
                  <a:lnTo>
                    <a:pt x="3216" y="1092"/>
                  </a:lnTo>
                  <a:lnTo>
                    <a:pt x="3199" y="1164"/>
                  </a:lnTo>
                  <a:lnTo>
                    <a:pt x="3175" y="1235"/>
                  </a:lnTo>
                  <a:lnTo>
                    <a:pt x="3144" y="1305"/>
                  </a:lnTo>
                  <a:lnTo>
                    <a:pt x="3109" y="1372"/>
                  </a:lnTo>
                  <a:lnTo>
                    <a:pt x="3068" y="1436"/>
                  </a:lnTo>
                  <a:lnTo>
                    <a:pt x="3020" y="1498"/>
                  </a:lnTo>
                  <a:lnTo>
                    <a:pt x="2967" y="1557"/>
                  </a:lnTo>
                  <a:lnTo>
                    <a:pt x="2562" y="1966"/>
                  </a:lnTo>
                  <a:lnTo>
                    <a:pt x="2550" y="1889"/>
                  </a:lnTo>
                  <a:lnTo>
                    <a:pt x="2533" y="1811"/>
                  </a:lnTo>
                  <a:lnTo>
                    <a:pt x="2511" y="1735"/>
                  </a:lnTo>
                  <a:lnTo>
                    <a:pt x="2483" y="1660"/>
                  </a:lnTo>
                  <a:lnTo>
                    <a:pt x="2449" y="1586"/>
                  </a:lnTo>
                  <a:lnTo>
                    <a:pt x="2718" y="1314"/>
                  </a:lnTo>
                  <a:lnTo>
                    <a:pt x="2759" y="1266"/>
                  </a:lnTo>
                  <a:lnTo>
                    <a:pt x="2795" y="1216"/>
                  </a:lnTo>
                  <a:lnTo>
                    <a:pt x="2826" y="1164"/>
                  </a:lnTo>
                  <a:lnTo>
                    <a:pt x="2849" y="1109"/>
                  </a:lnTo>
                  <a:lnTo>
                    <a:pt x="2868" y="1052"/>
                  </a:lnTo>
                  <a:lnTo>
                    <a:pt x="2880" y="994"/>
                  </a:lnTo>
                  <a:lnTo>
                    <a:pt x="2886" y="936"/>
                  </a:lnTo>
                  <a:lnTo>
                    <a:pt x="2886" y="878"/>
                  </a:lnTo>
                  <a:lnTo>
                    <a:pt x="2882" y="819"/>
                  </a:lnTo>
                  <a:lnTo>
                    <a:pt x="2871" y="763"/>
                  </a:lnTo>
                  <a:lnTo>
                    <a:pt x="2853" y="706"/>
                  </a:lnTo>
                  <a:lnTo>
                    <a:pt x="2831" y="652"/>
                  </a:lnTo>
                  <a:lnTo>
                    <a:pt x="2803" y="601"/>
                  </a:lnTo>
                  <a:lnTo>
                    <a:pt x="2767" y="551"/>
                  </a:lnTo>
                  <a:lnTo>
                    <a:pt x="2728" y="505"/>
                  </a:lnTo>
                  <a:lnTo>
                    <a:pt x="2683" y="464"/>
                  </a:lnTo>
                  <a:lnTo>
                    <a:pt x="2634" y="430"/>
                  </a:lnTo>
                  <a:lnTo>
                    <a:pt x="2581" y="400"/>
                  </a:lnTo>
                  <a:lnTo>
                    <a:pt x="2525" y="377"/>
                  </a:lnTo>
                  <a:lnTo>
                    <a:pt x="2468" y="360"/>
                  </a:lnTo>
                  <a:lnTo>
                    <a:pt x="2409" y="350"/>
                  </a:lnTo>
                  <a:lnTo>
                    <a:pt x="2347" y="347"/>
                  </a:lnTo>
                  <a:lnTo>
                    <a:pt x="2283" y="351"/>
                  </a:lnTo>
                  <a:lnTo>
                    <a:pt x="2221" y="362"/>
                  </a:lnTo>
                  <a:lnTo>
                    <a:pt x="2161" y="379"/>
                  </a:lnTo>
                  <a:lnTo>
                    <a:pt x="2103" y="404"/>
                  </a:lnTo>
                  <a:lnTo>
                    <a:pt x="2049" y="434"/>
                  </a:lnTo>
                  <a:lnTo>
                    <a:pt x="1997" y="472"/>
                  </a:lnTo>
                  <a:lnTo>
                    <a:pt x="1950" y="514"/>
                  </a:lnTo>
                  <a:lnTo>
                    <a:pt x="1868" y="598"/>
                  </a:lnTo>
                  <a:lnTo>
                    <a:pt x="1618" y="852"/>
                  </a:lnTo>
                  <a:lnTo>
                    <a:pt x="1368" y="598"/>
                  </a:lnTo>
                  <a:lnTo>
                    <a:pt x="1286" y="514"/>
                  </a:lnTo>
                  <a:lnTo>
                    <a:pt x="1238" y="472"/>
                  </a:lnTo>
                  <a:lnTo>
                    <a:pt x="1186" y="434"/>
                  </a:lnTo>
                  <a:lnTo>
                    <a:pt x="1131" y="404"/>
                  </a:lnTo>
                  <a:lnTo>
                    <a:pt x="1074" y="379"/>
                  </a:lnTo>
                  <a:lnTo>
                    <a:pt x="1013" y="362"/>
                  </a:lnTo>
                  <a:lnTo>
                    <a:pt x="951" y="351"/>
                  </a:lnTo>
                  <a:lnTo>
                    <a:pt x="887" y="347"/>
                  </a:lnTo>
                  <a:lnTo>
                    <a:pt x="827" y="350"/>
                  </a:lnTo>
                  <a:lnTo>
                    <a:pt x="767" y="360"/>
                  </a:lnTo>
                  <a:lnTo>
                    <a:pt x="709" y="377"/>
                  </a:lnTo>
                  <a:lnTo>
                    <a:pt x="655" y="400"/>
                  </a:lnTo>
                  <a:lnTo>
                    <a:pt x="602" y="430"/>
                  </a:lnTo>
                  <a:lnTo>
                    <a:pt x="553" y="464"/>
                  </a:lnTo>
                  <a:lnTo>
                    <a:pt x="508" y="505"/>
                  </a:lnTo>
                  <a:lnTo>
                    <a:pt x="465" y="552"/>
                  </a:lnTo>
                  <a:lnTo>
                    <a:pt x="431" y="604"/>
                  </a:lnTo>
                  <a:lnTo>
                    <a:pt x="402" y="658"/>
                  </a:lnTo>
                  <a:lnTo>
                    <a:pt x="378" y="714"/>
                  </a:lnTo>
                  <a:lnTo>
                    <a:pt x="362" y="772"/>
                  </a:lnTo>
                  <a:lnTo>
                    <a:pt x="352" y="831"/>
                  </a:lnTo>
                  <a:lnTo>
                    <a:pt x="348" y="892"/>
                  </a:lnTo>
                  <a:lnTo>
                    <a:pt x="350" y="951"/>
                  </a:lnTo>
                  <a:lnTo>
                    <a:pt x="358" y="1011"/>
                  </a:lnTo>
                  <a:lnTo>
                    <a:pt x="373" y="1070"/>
                  </a:lnTo>
                  <a:lnTo>
                    <a:pt x="284" y="1042"/>
                  </a:lnTo>
                  <a:lnTo>
                    <a:pt x="193" y="1019"/>
                  </a:lnTo>
                  <a:lnTo>
                    <a:pt x="100" y="1006"/>
                  </a:lnTo>
                  <a:lnTo>
                    <a:pt x="5" y="999"/>
                  </a:lnTo>
                  <a:lnTo>
                    <a:pt x="0" y="928"/>
                  </a:lnTo>
                  <a:lnTo>
                    <a:pt x="1" y="855"/>
                  </a:lnTo>
                  <a:lnTo>
                    <a:pt x="6" y="784"/>
                  </a:lnTo>
                  <a:lnTo>
                    <a:pt x="18" y="711"/>
                  </a:lnTo>
                  <a:lnTo>
                    <a:pt x="35" y="642"/>
                  </a:lnTo>
                  <a:lnTo>
                    <a:pt x="59" y="573"/>
                  </a:lnTo>
                  <a:lnTo>
                    <a:pt x="87" y="506"/>
                  </a:lnTo>
                  <a:lnTo>
                    <a:pt x="121" y="441"/>
                  </a:lnTo>
                  <a:lnTo>
                    <a:pt x="161" y="379"/>
                  </a:lnTo>
                  <a:lnTo>
                    <a:pt x="207" y="318"/>
                  </a:lnTo>
                  <a:lnTo>
                    <a:pt x="258" y="262"/>
                  </a:lnTo>
                  <a:lnTo>
                    <a:pt x="316" y="209"/>
                  </a:lnTo>
                  <a:lnTo>
                    <a:pt x="377" y="160"/>
                  </a:lnTo>
                  <a:lnTo>
                    <a:pt x="443" y="120"/>
                  </a:lnTo>
                  <a:lnTo>
                    <a:pt x="510" y="83"/>
                  </a:lnTo>
                  <a:lnTo>
                    <a:pt x="582" y="54"/>
                  </a:lnTo>
                  <a:lnTo>
                    <a:pt x="656" y="30"/>
                  </a:lnTo>
                  <a:lnTo>
                    <a:pt x="731" y="13"/>
                  </a:lnTo>
                  <a:lnTo>
                    <a:pt x="808" y="4"/>
                  </a:lnTo>
                  <a:lnTo>
                    <a:pt x="887" y="0"/>
                  </a:lnTo>
                  <a:close/>
                </a:path>
              </a:pathLst>
            </a:custGeom>
            <a:grpFill/>
            <a:ln w="0">
              <a:noFill/>
              <a:prstDash val="solid"/>
              <a:round/>
              <a:headEnd/>
              <a:tailEnd/>
            </a:ln>
          </p:spPr>
          <p:txBody>
            <a:bodyPr vert="horz" wrap="square" lIns="68580" tIns="34290" rIns="68580" bIns="34290" numCol="1" anchor="t" anchorCtr="0" compatLnSpc="1">
              <a:prstTxWarp prst="textNoShape">
                <a:avLst/>
              </a:prstTxWarp>
            </a:bodyPr>
            <a:lstStyle/>
            <a:p>
              <a:endParaRPr lang="ru-RU" sz="1013"/>
            </a:p>
          </p:txBody>
        </p:sp>
      </p:grpSp>
      <p:grpSp>
        <p:nvGrpSpPr>
          <p:cNvPr id="108" name="Группа 414">
            <a:extLst>
              <a:ext uri="{FF2B5EF4-FFF2-40B4-BE49-F238E27FC236}">
                <a16:creationId xmlns:a16="http://schemas.microsoft.com/office/drawing/2014/main" id="{6A837FC7-D4E5-4BDE-B3E1-C3E479B81501}"/>
              </a:ext>
            </a:extLst>
          </p:cNvPr>
          <p:cNvGrpSpPr/>
          <p:nvPr/>
        </p:nvGrpSpPr>
        <p:grpSpPr>
          <a:xfrm>
            <a:off x="777006" y="4062361"/>
            <a:ext cx="284645" cy="324575"/>
            <a:chOff x="5880101" y="3230563"/>
            <a:chExt cx="2195512" cy="2503488"/>
          </a:xfrm>
          <a:solidFill>
            <a:schemeClr val="tx2"/>
          </a:solidFill>
        </p:grpSpPr>
        <p:sp>
          <p:nvSpPr>
            <p:cNvPr id="109" name="Freeform 369">
              <a:extLst>
                <a:ext uri="{FF2B5EF4-FFF2-40B4-BE49-F238E27FC236}">
                  <a16:creationId xmlns:a16="http://schemas.microsoft.com/office/drawing/2014/main" id="{38FACB4B-9BDD-454D-BF74-5673BFC0B44A}"/>
                </a:ext>
              </a:extLst>
            </p:cNvPr>
            <p:cNvSpPr>
              <a:spLocks/>
            </p:cNvSpPr>
            <p:nvPr/>
          </p:nvSpPr>
          <p:spPr bwMode="auto">
            <a:xfrm>
              <a:off x="6740525" y="3230563"/>
              <a:ext cx="482600" cy="223838"/>
            </a:xfrm>
            <a:custGeom>
              <a:avLst/>
              <a:gdLst>
                <a:gd name="T0" fmla="*/ 79 w 610"/>
                <a:gd name="T1" fmla="*/ 0 h 282"/>
                <a:gd name="T2" fmla="*/ 531 w 610"/>
                <a:gd name="T3" fmla="*/ 0 h 282"/>
                <a:gd name="T4" fmla="*/ 552 w 610"/>
                <a:gd name="T5" fmla="*/ 3 h 282"/>
                <a:gd name="T6" fmla="*/ 571 w 610"/>
                <a:gd name="T7" fmla="*/ 11 h 282"/>
                <a:gd name="T8" fmla="*/ 587 w 610"/>
                <a:gd name="T9" fmla="*/ 23 h 282"/>
                <a:gd name="T10" fmla="*/ 600 w 610"/>
                <a:gd name="T11" fmla="*/ 40 h 282"/>
                <a:gd name="T12" fmla="*/ 608 w 610"/>
                <a:gd name="T13" fmla="*/ 58 h 282"/>
                <a:gd name="T14" fmla="*/ 610 w 610"/>
                <a:gd name="T15" fmla="*/ 79 h 282"/>
                <a:gd name="T16" fmla="*/ 610 w 610"/>
                <a:gd name="T17" fmla="*/ 203 h 282"/>
                <a:gd name="T18" fmla="*/ 608 w 610"/>
                <a:gd name="T19" fmla="*/ 224 h 282"/>
                <a:gd name="T20" fmla="*/ 600 w 610"/>
                <a:gd name="T21" fmla="*/ 243 h 282"/>
                <a:gd name="T22" fmla="*/ 587 w 610"/>
                <a:gd name="T23" fmla="*/ 259 h 282"/>
                <a:gd name="T24" fmla="*/ 571 w 610"/>
                <a:gd name="T25" fmla="*/ 272 h 282"/>
                <a:gd name="T26" fmla="*/ 552 w 610"/>
                <a:gd name="T27" fmla="*/ 280 h 282"/>
                <a:gd name="T28" fmla="*/ 531 w 610"/>
                <a:gd name="T29" fmla="*/ 282 h 282"/>
                <a:gd name="T30" fmla="*/ 79 w 610"/>
                <a:gd name="T31" fmla="*/ 282 h 282"/>
                <a:gd name="T32" fmla="*/ 58 w 610"/>
                <a:gd name="T33" fmla="*/ 280 h 282"/>
                <a:gd name="T34" fmla="*/ 39 w 610"/>
                <a:gd name="T35" fmla="*/ 272 h 282"/>
                <a:gd name="T36" fmla="*/ 23 w 610"/>
                <a:gd name="T37" fmla="*/ 259 h 282"/>
                <a:gd name="T38" fmla="*/ 11 w 610"/>
                <a:gd name="T39" fmla="*/ 243 h 282"/>
                <a:gd name="T40" fmla="*/ 3 w 610"/>
                <a:gd name="T41" fmla="*/ 224 h 282"/>
                <a:gd name="T42" fmla="*/ 0 w 610"/>
                <a:gd name="T43" fmla="*/ 203 h 282"/>
                <a:gd name="T44" fmla="*/ 0 w 610"/>
                <a:gd name="T45" fmla="*/ 79 h 282"/>
                <a:gd name="T46" fmla="*/ 3 w 610"/>
                <a:gd name="T47" fmla="*/ 58 h 282"/>
                <a:gd name="T48" fmla="*/ 11 w 610"/>
                <a:gd name="T49" fmla="*/ 40 h 282"/>
                <a:gd name="T50" fmla="*/ 23 w 610"/>
                <a:gd name="T51" fmla="*/ 23 h 282"/>
                <a:gd name="T52" fmla="*/ 39 w 610"/>
                <a:gd name="T53" fmla="*/ 11 h 282"/>
                <a:gd name="T54" fmla="*/ 58 w 610"/>
                <a:gd name="T55" fmla="*/ 3 h 282"/>
                <a:gd name="T56" fmla="*/ 79 w 610"/>
                <a:gd name="T57" fmla="*/ 0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10" h="282">
                  <a:moveTo>
                    <a:pt x="79" y="0"/>
                  </a:moveTo>
                  <a:lnTo>
                    <a:pt x="531" y="0"/>
                  </a:lnTo>
                  <a:lnTo>
                    <a:pt x="552" y="3"/>
                  </a:lnTo>
                  <a:lnTo>
                    <a:pt x="571" y="11"/>
                  </a:lnTo>
                  <a:lnTo>
                    <a:pt x="587" y="23"/>
                  </a:lnTo>
                  <a:lnTo>
                    <a:pt x="600" y="40"/>
                  </a:lnTo>
                  <a:lnTo>
                    <a:pt x="608" y="58"/>
                  </a:lnTo>
                  <a:lnTo>
                    <a:pt x="610" y="79"/>
                  </a:lnTo>
                  <a:lnTo>
                    <a:pt x="610" y="203"/>
                  </a:lnTo>
                  <a:lnTo>
                    <a:pt x="608" y="224"/>
                  </a:lnTo>
                  <a:lnTo>
                    <a:pt x="600" y="243"/>
                  </a:lnTo>
                  <a:lnTo>
                    <a:pt x="587" y="259"/>
                  </a:lnTo>
                  <a:lnTo>
                    <a:pt x="571" y="272"/>
                  </a:lnTo>
                  <a:lnTo>
                    <a:pt x="552" y="280"/>
                  </a:lnTo>
                  <a:lnTo>
                    <a:pt x="531" y="282"/>
                  </a:lnTo>
                  <a:lnTo>
                    <a:pt x="79" y="282"/>
                  </a:lnTo>
                  <a:lnTo>
                    <a:pt x="58" y="280"/>
                  </a:lnTo>
                  <a:lnTo>
                    <a:pt x="39" y="272"/>
                  </a:lnTo>
                  <a:lnTo>
                    <a:pt x="23" y="259"/>
                  </a:lnTo>
                  <a:lnTo>
                    <a:pt x="11" y="243"/>
                  </a:lnTo>
                  <a:lnTo>
                    <a:pt x="3" y="224"/>
                  </a:lnTo>
                  <a:lnTo>
                    <a:pt x="0" y="203"/>
                  </a:lnTo>
                  <a:lnTo>
                    <a:pt x="0" y="79"/>
                  </a:lnTo>
                  <a:lnTo>
                    <a:pt x="3" y="58"/>
                  </a:lnTo>
                  <a:lnTo>
                    <a:pt x="11" y="40"/>
                  </a:lnTo>
                  <a:lnTo>
                    <a:pt x="23" y="23"/>
                  </a:lnTo>
                  <a:lnTo>
                    <a:pt x="39" y="11"/>
                  </a:lnTo>
                  <a:lnTo>
                    <a:pt x="58" y="3"/>
                  </a:lnTo>
                  <a:lnTo>
                    <a:pt x="79" y="0"/>
                  </a:lnTo>
                  <a:close/>
                </a:path>
              </a:pathLst>
            </a:custGeom>
            <a:grpFill/>
            <a:ln w="0">
              <a:noFill/>
              <a:prstDash val="solid"/>
              <a:round/>
              <a:headEnd/>
              <a:tailEnd/>
            </a:ln>
          </p:spPr>
          <p:txBody>
            <a:bodyPr vert="horz" wrap="square" lIns="68580" tIns="34290" rIns="68580" bIns="34290" numCol="1" anchor="t" anchorCtr="0" compatLnSpc="1">
              <a:prstTxWarp prst="textNoShape">
                <a:avLst/>
              </a:prstTxWarp>
            </a:bodyPr>
            <a:lstStyle/>
            <a:p>
              <a:endParaRPr lang="ru-RU" sz="1013"/>
            </a:p>
          </p:txBody>
        </p:sp>
        <p:sp>
          <p:nvSpPr>
            <p:cNvPr id="110" name="Freeform 370">
              <a:extLst>
                <a:ext uri="{FF2B5EF4-FFF2-40B4-BE49-F238E27FC236}">
                  <a16:creationId xmlns:a16="http://schemas.microsoft.com/office/drawing/2014/main" id="{C620391E-242F-4DF4-BC3D-079F24E5B0D7}"/>
                </a:ext>
              </a:extLst>
            </p:cNvPr>
            <p:cNvSpPr>
              <a:spLocks/>
            </p:cNvSpPr>
            <p:nvPr/>
          </p:nvSpPr>
          <p:spPr bwMode="auto">
            <a:xfrm>
              <a:off x="5880101" y="3535363"/>
              <a:ext cx="2195512" cy="2198688"/>
            </a:xfrm>
            <a:custGeom>
              <a:avLst/>
              <a:gdLst>
                <a:gd name="T0" fmla="*/ 1571 w 2766"/>
                <a:gd name="T1" fmla="*/ 13 h 2769"/>
                <a:gd name="T2" fmla="*/ 1838 w 2766"/>
                <a:gd name="T3" fmla="*/ 77 h 2769"/>
                <a:gd name="T4" fmla="*/ 2081 w 2766"/>
                <a:gd name="T5" fmla="*/ 189 h 2769"/>
                <a:gd name="T6" fmla="*/ 2296 w 2766"/>
                <a:gd name="T7" fmla="*/ 345 h 2769"/>
                <a:gd name="T8" fmla="*/ 2478 w 2766"/>
                <a:gd name="T9" fmla="*/ 539 h 2769"/>
                <a:gd name="T10" fmla="*/ 2620 w 2766"/>
                <a:gd name="T11" fmla="*/ 764 h 2769"/>
                <a:gd name="T12" fmla="*/ 2717 w 2766"/>
                <a:gd name="T13" fmla="*/ 1017 h 2769"/>
                <a:gd name="T14" fmla="*/ 2763 w 2766"/>
                <a:gd name="T15" fmla="*/ 1290 h 2769"/>
                <a:gd name="T16" fmla="*/ 2754 w 2766"/>
                <a:gd name="T17" fmla="*/ 1571 h 2769"/>
                <a:gd name="T18" fmla="*/ 2690 w 2766"/>
                <a:gd name="T19" fmla="*/ 1839 h 2769"/>
                <a:gd name="T20" fmla="*/ 2577 w 2766"/>
                <a:gd name="T21" fmla="*/ 2082 h 2769"/>
                <a:gd name="T22" fmla="*/ 2421 w 2766"/>
                <a:gd name="T23" fmla="*/ 2298 h 2769"/>
                <a:gd name="T24" fmla="*/ 2228 w 2766"/>
                <a:gd name="T25" fmla="*/ 2480 h 2769"/>
                <a:gd name="T26" fmla="*/ 2003 w 2766"/>
                <a:gd name="T27" fmla="*/ 2622 h 2769"/>
                <a:gd name="T28" fmla="*/ 1751 w 2766"/>
                <a:gd name="T29" fmla="*/ 2719 h 2769"/>
                <a:gd name="T30" fmla="*/ 1479 w 2766"/>
                <a:gd name="T31" fmla="*/ 2765 h 2769"/>
                <a:gd name="T32" fmla="*/ 1196 w 2766"/>
                <a:gd name="T33" fmla="*/ 2756 h 2769"/>
                <a:gd name="T34" fmla="*/ 929 w 2766"/>
                <a:gd name="T35" fmla="*/ 2692 h 2769"/>
                <a:gd name="T36" fmla="*/ 686 w 2766"/>
                <a:gd name="T37" fmla="*/ 2580 h 2769"/>
                <a:gd name="T38" fmla="*/ 470 w 2766"/>
                <a:gd name="T39" fmla="*/ 2423 h 2769"/>
                <a:gd name="T40" fmla="*/ 289 w 2766"/>
                <a:gd name="T41" fmla="*/ 2229 h 2769"/>
                <a:gd name="T42" fmla="*/ 147 w 2766"/>
                <a:gd name="T43" fmla="*/ 2004 h 2769"/>
                <a:gd name="T44" fmla="*/ 50 w 2766"/>
                <a:gd name="T45" fmla="*/ 1752 h 2769"/>
                <a:gd name="T46" fmla="*/ 4 w 2766"/>
                <a:gd name="T47" fmla="*/ 1479 h 2769"/>
                <a:gd name="T48" fmla="*/ 12 w 2766"/>
                <a:gd name="T49" fmla="*/ 1204 h 2769"/>
                <a:gd name="T50" fmla="*/ 72 w 2766"/>
                <a:gd name="T51" fmla="*/ 947 h 2769"/>
                <a:gd name="T52" fmla="*/ 177 w 2766"/>
                <a:gd name="T53" fmla="*/ 710 h 2769"/>
                <a:gd name="T54" fmla="*/ 322 w 2766"/>
                <a:gd name="T55" fmla="*/ 500 h 2769"/>
                <a:gd name="T56" fmla="*/ 561 w 2766"/>
                <a:gd name="T57" fmla="*/ 783 h 2769"/>
                <a:gd name="T58" fmla="*/ 456 w 2766"/>
                <a:gd name="T59" fmla="*/ 964 h 2769"/>
                <a:gd name="T60" fmla="*/ 389 w 2766"/>
                <a:gd name="T61" fmla="*/ 1166 h 2769"/>
                <a:gd name="T62" fmla="*/ 365 w 2766"/>
                <a:gd name="T63" fmla="*/ 1384 h 2769"/>
                <a:gd name="T64" fmla="*/ 392 w 2766"/>
                <a:gd name="T65" fmla="*/ 1619 h 2769"/>
                <a:gd name="T66" fmla="*/ 469 w 2766"/>
                <a:gd name="T67" fmla="*/ 1834 h 2769"/>
                <a:gd name="T68" fmla="*/ 590 w 2766"/>
                <a:gd name="T69" fmla="*/ 2023 h 2769"/>
                <a:gd name="T70" fmla="*/ 748 w 2766"/>
                <a:gd name="T71" fmla="*/ 2182 h 2769"/>
                <a:gd name="T72" fmla="*/ 938 w 2766"/>
                <a:gd name="T73" fmla="*/ 2302 h 2769"/>
                <a:gd name="T74" fmla="*/ 1153 w 2766"/>
                <a:gd name="T75" fmla="*/ 2379 h 2769"/>
                <a:gd name="T76" fmla="*/ 1387 w 2766"/>
                <a:gd name="T77" fmla="*/ 2406 h 2769"/>
                <a:gd name="T78" fmla="*/ 1622 w 2766"/>
                <a:gd name="T79" fmla="*/ 2379 h 2769"/>
                <a:gd name="T80" fmla="*/ 1837 w 2766"/>
                <a:gd name="T81" fmla="*/ 2302 h 2769"/>
                <a:gd name="T82" fmla="*/ 2026 w 2766"/>
                <a:gd name="T83" fmla="*/ 2182 h 2769"/>
                <a:gd name="T84" fmla="*/ 2184 w 2766"/>
                <a:gd name="T85" fmla="*/ 2023 h 2769"/>
                <a:gd name="T86" fmla="*/ 2305 w 2766"/>
                <a:gd name="T87" fmla="*/ 1834 h 2769"/>
                <a:gd name="T88" fmla="*/ 2382 w 2766"/>
                <a:gd name="T89" fmla="*/ 1619 h 2769"/>
                <a:gd name="T90" fmla="*/ 2409 w 2766"/>
                <a:gd name="T91" fmla="*/ 1384 h 2769"/>
                <a:gd name="T92" fmla="*/ 2382 w 2766"/>
                <a:gd name="T93" fmla="*/ 1150 h 2769"/>
                <a:gd name="T94" fmla="*/ 2305 w 2766"/>
                <a:gd name="T95" fmla="*/ 935 h 2769"/>
                <a:gd name="T96" fmla="*/ 2184 w 2766"/>
                <a:gd name="T97" fmla="*/ 744 h 2769"/>
                <a:gd name="T98" fmla="*/ 2026 w 2766"/>
                <a:gd name="T99" fmla="*/ 586 h 2769"/>
                <a:gd name="T100" fmla="*/ 1837 w 2766"/>
                <a:gd name="T101" fmla="*/ 465 h 2769"/>
                <a:gd name="T102" fmla="*/ 1622 w 2766"/>
                <a:gd name="T103" fmla="*/ 388 h 2769"/>
                <a:gd name="T104" fmla="*/ 1387 w 2766"/>
                <a:gd name="T105" fmla="*/ 361 h 2769"/>
                <a:gd name="T106" fmla="*/ 1158 w 2766"/>
                <a:gd name="T107" fmla="*/ 388 h 2769"/>
                <a:gd name="T108" fmla="*/ 947 w 2766"/>
                <a:gd name="T109" fmla="*/ 462 h 2769"/>
                <a:gd name="T110" fmla="*/ 760 w 2766"/>
                <a:gd name="T111" fmla="*/ 579 h 2769"/>
                <a:gd name="T112" fmla="*/ 463 w 2766"/>
                <a:gd name="T113" fmla="*/ 352 h 2769"/>
                <a:gd name="T114" fmla="*/ 660 w 2766"/>
                <a:gd name="T115" fmla="*/ 205 h 2769"/>
                <a:gd name="T116" fmla="*/ 882 w 2766"/>
                <a:gd name="T117" fmla="*/ 94 h 2769"/>
                <a:gd name="T118" fmla="*/ 1125 w 2766"/>
                <a:gd name="T119" fmla="*/ 25 h 2769"/>
                <a:gd name="T120" fmla="*/ 1383 w 2766"/>
                <a:gd name="T121" fmla="*/ 0 h 27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766" h="2769">
                  <a:moveTo>
                    <a:pt x="1383" y="0"/>
                  </a:moveTo>
                  <a:lnTo>
                    <a:pt x="1479" y="3"/>
                  </a:lnTo>
                  <a:lnTo>
                    <a:pt x="1571" y="13"/>
                  </a:lnTo>
                  <a:lnTo>
                    <a:pt x="1662" y="28"/>
                  </a:lnTo>
                  <a:lnTo>
                    <a:pt x="1751" y="50"/>
                  </a:lnTo>
                  <a:lnTo>
                    <a:pt x="1838" y="77"/>
                  </a:lnTo>
                  <a:lnTo>
                    <a:pt x="1922" y="109"/>
                  </a:lnTo>
                  <a:lnTo>
                    <a:pt x="2003" y="147"/>
                  </a:lnTo>
                  <a:lnTo>
                    <a:pt x="2081" y="189"/>
                  </a:lnTo>
                  <a:lnTo>
                    <a:pt x="2156" y="237"/>
                  </a:lnTo>
                  <a:lnTo>
                    <a:pt x="2228" y="289"/>
                  </a:lnTo>
                  <a:lnTo>
                    <a:pt x="2296" y="345"/>
                  </a:lnTo>
                  <a:lnTo>
                    <a:pt x="2361" y="406"/>
                  </a:lnTo>
                  <a:lnTo>
                    <a:pt x="2421" y="470"/>
                  </a:lnTo>
                  <a:lnTo>
                    <a:pt x="2478" y="539"/>
                  </a:lnTo>
                  <a:lnTo>
                    <a:pt x="2530" y="610"/>
                  </a:lnTo>
                  <a:lnTo>
                    <a:pt x="2577" y="686"/>
                  </a:lnTo>
                  <a:lnTo>
                    <a:pt x="2620" y="764"/>
                  </a:lnTo>
                  <a:lnTo>
                    <a:pt x="2657" y="846"/>
                  </a:lnTo>
                  <a:lnTo>
                    <a:pt x="2690" y="930"/>
                  </a:lnTo>
                  <a:lnTo>
                    <a:pt x="2717" y="1017"/>
                  </a:lnTo>
                  <a:lnTo>
                    <a:pt x="2738" y="1106"/>
                  </a:lnTo>
                  <a:lnTo>
                    <a:pt x="2754" y="1197"/>
                  </a:lnTo>
                  <a:lnTo>
                    <a:pt x="2763" y="1290"/>
                  </a:lnTo>
                  <a:lnTo>
                    <a:pt x="2766" y="1384"/>
                  </a:lnTo>
                  <a:lnTo>
                    <a:pt x="2763" y="1479"/>
                  </a:lnTo>
                  <a:lnTo>
                    <a:pt x="2754" y="1571"/>
                  </a:lnTo>
                  <a:lnTo>
                    <a:pt x="2738" y="1663"/>
                  </a:lnTo>
                  <a:lnTo>
                    <a:pt x="2717" y="1752"/>
                  </a:lnTo>
                  <a:lnTo>
                    <a:pt x="2690" y="1839"/>
                  </a:lnTo>
                  <a:lnTo>
                    <a:pt x="2657" y="1923"/>
                  </a:lnTo>
                  <a:lnTo>
                    <a:pt x="2620" y="2004"/>
                  </a:lnTo>
                  <a:lnTo>
                    <a:pt x="2577" y="2082"/>
                  </a:lnTo>
                  <a:lnTo>
                    <a:pt x="2530" y="2157"/>
                  </a:lnTo>
                  <a:lnTo>
                    <a:pt x="2478" y="2229"/>
                  </a:lnTo>
                  <a:lnTo>
                    <a:pt x="2421" y="2298"/>
                  </a:lnTo>
                  <a:lnTo>
                    <a:pt x="2361" y="2362"/>
                  </a:lnTo>
                  <a:lnTo>
                    <a:pt x="2296" y="2423"/>
                  </a:lnTo>
                  <a:lnTo>
                    <a:pt x="2228" y="2480"/>
                  </a:lnTo>
                  <a:lnTo>
                    <a:pt x="2156" y="2532"/>
                  </a:lnTo>
                  <a:lnTo>
                    <a:pt x="2081" y="2580"/>
                  </a:lnTo>
                  <a:lnTo>
                    <a:pt x="2003" y="2622"/>
                  </a:lnTo>
                  <a:lnTo>
                    <a:pt x="1922" y="2660"/>
                  </a:lnTo>
                  <a:lnTo>
                    <a:pt x="1838" y="2692"/>
                  </a:lnTo>
                  <a:lnTo>
                    <a:pt x="1751" y="2719"/>
                  </a:lnTo>
                  <a:lnTo>
                    <a:pt x="1662" y="2740"/>
                  </a:lnTo>
                  <a:lnTo>
                    <a:pt x="1571" y="2756"/>
                  </a:lnTo>
                  <a:lnTo>
                    <a:pt x="1479" y="2765"/>
                  </a:lnTo>
                  <a:lnTo>
                    <a:pt x="1383" y="2769"/>
                  </a:lnTo>
                  <a:lnTo>
                    <a:pt x="1289" y="2765"/>
                  </a:lnTo>
                  <a:lnTo>
                    <a:pt x="1196" y="2756"/>
                  </a:lnTo>
                  <a:lnTo>
                    <a:pt x="1105" y="2740"/>
                  </a:lnTo>
                  <a:lnTo>
                    <a:pt x="1016" y="2719"/>
                  </a:lnTo>
                  <a:lnTo>
                    <a:pt x="929" y="2692"/>
                  </a:lnTo>
                  <a:lnTo>
                    <a:pt x="845" y="2660"/>
                  </a:lnTo>
                  <a:lnTo>
                    <a:pt x="764" y="2622"/>
                  </a:lnTo>
                  <a:lnTo>
                    <a:pt x="686" y="2580"/>
                  </a:lnTo>
                  <a:lnTo>
                    <a:pt x="611" y="2532"/>
                  </a:lnTo>
                  <a:lnTo>
                    <a:pt x="539" y="2480"/>
                  </a:lnTo>
                  <a:lnTo>
                    <a:pt x="470" y="2423"/>
                  </a:lnTo>
                  <a:lnTo>
                    <a:pt x="406" y="2362"/>
                  </a:lnTo>
                  <a:lnTo>
                    <a:pt x="345" y="2298"/>
                  </a:lnTo>
                  <a:lnTo>
                    <a:pt x="289" y="2229"/>
                  </a:lnTo>
                  <a:lnTo>
                    <a:pt x="237" y="2157"/>
                  </a:lnTo>
                  <a:lnTo>
                    <a:pt x="189" y="2082"/>
                  </a:lnTo>
                  <a:lnTo>
                    <a:pt x="147" y="2004"/>
                  </a:lnTo>
                  <a:lnTo>
                    <a:pt x="109" y="1923"/>
                  </a:lnTo>
                  <a:lnTo>
                    <a:pt x="77" y="1839"/>
                  </a:lnTo>
                  <a:lnTo>
                    <a:pt x="50" y="1752"/>
                  </a:lnTo>
                  <a:lnTo>
                    <a:pt x="29" y="1663"/>
                  </a:lnTo>
                  <a:lnTo>
                    <a:pt x="13" y="1571"/>
                  </a:lnTo>
                  <a:lnTo>
                    <a:pt x="4" y="1479"/>
                  </a:lnTo>
                  <a:lnTo>
                    <a:pt x="0" y="1384"/>
                  </a:lnTo>
                  <a:lnTo>
                    <a:pt x="3" y="1293"/>
                  </a:lnTo>
                  <a:lnTo>
                    <a:pt x="12" y="1204"/>
                  </a:lnTo>
                  <a:lnTo>
                    <a:pt x="27" y="1116"/>
                  </a:lnTo>
                  <a:lnTo>
                    <a:pt x="47" y="1031"/>
                  </a:lnTo>
                  <a:lnTo>
                    <a:pt x="72" y="947"/>
                  </a:lnTo>
                  <a:lnTo>
                    <a:pt x="102" y="866"/>
                  </a:lnTo>
                  <a:lnTo>
                    <a:pt x="137" y="787"/>
                  </a:lnTo>
                  <a:lnTo>
                    <a:pt x="177" y="710"/>
                  </a:lnTo>
                  <a:lnTo>
                    <a:pt x="221" y="637"/>
                  </a:lnTo>
                  <a:lnTo>
                    <a:pt x="269" y="567"/>
                  </a:lnTo>
                  <a:lnTo>
                    <a:pt x="322" y="500"/>
                  </a:lnTo>
                  <a:lnTo>
                    <a:pt x="379" y="436"/>
                  </a:lnTo>
                  <a:lnTo>
                    <a:pt x="604" y="728"/>
                  </a:lnTo>
                  <a:lnTo>
                    <a:pt x="561" y="783"/>
                  </a:lnTo>
                  <a:lnTo>
                    <a:pt x="522" y="841"/>
                  </a:lnTo>
                  <a:lnTo>
                    <a:pt x="487" y="902"/>
                  </a:lnTo>
                  <a:lnTo>
                    <a:pt x="456" y="964"/>
                  </a:lnTo>
                  <a:lnTo>
                    <a:pt x="429" y="1030"/>
                  </a:lnTo>
                  <a:lnTo>
                    <a:pt x="406" y="1097"/>
                  </a:lnTo>
                  <a:lnTo>
                    <a:pt x="389" y="1166"/>
                  </a:lnTo>
                  <a:lnTo>
                    <a:pt x="376" y="1237"/>
                  </a:lnTo>
                  <a:lnTo>
                    <a:pt x="368" y="1310"/>
                  </a:lnTo>
                  <a:lnTo>
                    <a:pt x="365" y="1384"/>
                  </a:lnTo>
                  <a:lnTo>
                    <a:pt x="368" y="1464"/>
                  </a:lnTo>
                  <a:lnTo>
                    <a:pt x="377" y="1542"/>
                  </a:lnTo>
                  <a:lnTo>
                    <a:pt x="392" y="1619"/>
                  </a:lnTo>
                  <a:lnTo>
                    <a:pt x="413" y="1693"/>
                  </a:lnTo>
                  <a:lnTo>
                    <a:pt x="438" y="1765"/>
                  </a:lnTo>
                  <a:lnTo>
                    <a:pt x="469" y="1834"/>
                  </a:lnTo>
                  <a:lnTo>
                    <a:pt x="505" y="1900"/>
                  </a:lnTo>
                  <a:lnTo>
                    <a:pt x="545" y="1963"/>
                  </a:lnTo>
                  <a:lnTo>
                    <a:pt x="590" y="2023"/>
                  </a:lnTo>
                  <a:lnTo>
                    <a:pt x="639" y="2080"/>
                  </a:lnTo>
                  <a:lnTo>
                    <a:pt x="692" y="2133"/>
                  </a:lnTo>
                  <a:lnTo>
                    <a:pt x="748" y="2182"/>
                  </a:lnTo>
                  <a:lnTo>
                    <a:pt x="808" y="2226"/>
                  </a:lnTo>
                  <a:lnTo>
                    <a:pt x="872" y="2267"/>
                  </a:lnTo>
                  <a:lnTo>
                    <a:pt x="938" y="2302"/>
                  </a:lnTo>
                  <a:lnTo>
                    <a:pt x="1007" y="2333"/>
                  </a:lnTo>
                  <a:lnTo>
                    <a:pt x="1079" y="2359"/>
                  </a:lnTo>
                  <a:lnTo>
                    <a:pt x="1153" y="2379"/>
                  </a:lnTo>
                  <a:lnTo>
                    <a:pt x="1229" y="2394"/>
                  </a:lnTo>
                  <a:lnTo>
                    <a:pt x="1307" y="2403"/>
                  </a:lnTo>
                  <a:lnTo>
                    <a:pt x="1387" y="2406"/>
                  </a:lnTo>
                  <a:lnTo>
                    <a:pt x="1468" y="2403"/>
                  </a:lnTo>
                  <a:lnTo>
                    <a:pt x="1546" y="2394"/>
                  </a:lnTo>
                  <a:lnTo>
                    <a:pt x="1622" y="2379"/>
                  </a:lnTo>
                  <a:lnTo>
                    <a:pt x="1696" y="2359"/>
                  </a:lnTo>
                  <a:lnTo>
                    <a:pt x="1767" y="2333"/>
                  </a:lnTo>
                  <a:lnTo>
                    <a:pt x="1837" y="2302"/>
                  </a:lnTo>
                  <a:lnTo>
                    <a:pt x="1903" y="2267"/>
                  </a:lnTo>
                  <a:lnTo>
                    <a:pt x="1966" y="2226"/>
                  </a:lnTo>
                  <a:lnTo>
                    <a:pt x="2026" y="2182"/>
                  </a:lnTo>
                  <a:lnTo>
                    <a:pt x="2083" y="2133"/>
                  </a:lnTo>
                  <a:lnTo>
                    <a:pt x="2136" y="2080"/>
                  </a:lnTo>
                  <a:lnTo>
                    <a:pt x="2184" y="2023"/>
                  </a:lnTo>
                  <a:lnTo>
                    <a:pt x="2229" y="1963"/>
                  </a:lnTo>
                  <a:lnTo>
                    <a:pt x="2270" y="1900"/>
                  </a:lnTo>
                  <a:lnTo>
                    <a:pt x="2305" y="1834"/>
                  </a:lnTo>
                  <a:lnTo>
                    <a:pt x="2336" y="1765"/>
                  </a:lnTo>
                  <a:lnTo>
                    <a:pt x="2362" y="1693"/>
                  </a:lnTo>
                  <a:lnTo>
                    <a:pt x="2382" y="1619"/>
                  </a:lnTo>
                  <a:lnTo>
                    <a:pt x="2397" y="1542"/>
                  </a:lnTo>
                  <a:lnTo>
                    <a:pt x="2406" y="1464"/>
                  </a:lnTo>
                  <a:lnTo>
                    <a:pt x="2409" y="1384"/>
                  </a:lnTo>
                  <a:lnTo>
                    <a:pt x="2406" y="1304"/>
                  </a:lnTo>
                  <a:lnTo>
                    <a:pt x="2397" y="1226"/>
                  </a:lnTo>
                  <a:lnTo>
                    <a:pt x="2382" y="1150"/>
                  </a:lnTo>
                  <a:lnTo>
                    <a:pt x="2362" y="1076"/>
                  </a:lnTo>
                  <a:lnTo>
                    <a:pt x="2336" y="1004"/>
                  </a:lnTo>
                  <a:lnTo>
                    <a:pt x="2305" y="935"/>
                  </a:lnTo>
                  <a:lnTo>
                    <a:pt x="2270" y="869"/>
                  </a:lnTo>
                  <a:lnTo>
                    <a:pt x="2229" y="806"/>
                  </a:lnTo>
                  <a:lnTo>
                    <a:pt x="2184" y="744"/>
                  </a:lnTo>
                  <a:lnTo>
                    <a:pt x="2136" y="688"/>
                  </a:lnTo>
                  <a:lnTo>
                    <a:pt x="2083" y="635"/>
                  </a:lnTo>
                  <a:lnTo>
                    <a:pt x="2026" y="586"/>
                  </a:lnTo>
                  <a:lnTo>
                    <a:pt x="1966" y="541"/>
                  </a:lnTo>
                  <a:lnTo>
                    <a:pt x="1903" y="501"/>
                  </a:lnTo>
                  <a:lnTo>
                    <a:pt x="1837" y="465"/>
                  </a:lnTo>
                  <a:lnTo>
                    <a:pt x="1767" y="435"/>
                  </a:lnTo>
                  <a:lnTo>
                    <a:pt x="1696" y="409"/>
                  </a:lnTo>
                  <a:lnTo>
                    <a:pt x="1622" y="388"/>
                  </a:lnTo>
                  <a:lnTo>
                    <a:pt x="1546" y="374"/>
                  </a:lnTo>
                  <a:lnTo>
                    <a:pt x="1468" y="365"/>
                  </a:lnTo>
                  <a:lnTo>
                    <a:pt x="1387" y="361"/>
                  </a:lnTo>
                  <a:lnTo>
                    <a:pt x="1309" y="364"/>
                  </a:lnTo>
                  <a:lnTo>
                    <a:pt x="1232" y="373"/>
                  </a:lnTo>
                  <a:lnTo>
                    <a:pt x="1158" y="388"/>
                  </a:lnTo>
                  <a:lnTo>
                    <a:pt x="1085" y="407"/>
                  </a:lnTo>
                  <a:lnTo>
                    <a:pt x="1015" y="432"/>
                  </a:lnTo>
                  <a:lnTo>
                    <a:pt x="947" y="462"/>
                  </a:lnTo>
                  <a:lnTo>
                    <a:pt x="881" y="496"/>
                  </a:lnTo>
                  <a:lnTo>
                    <a:pt x="819" y="535"/>
                  </a:lnTo>
                  <a:lnTo>
                    <a:pt x="760" y="579"/>
                  </a:lnTo>
                  <a:lnTo>
                    <a:pt x="704" y="626"/>
                  </a:lnTo>
                  <a:lnTo>
                    <a:pt x="403" y="409"/>
                  </a:lnTo>
                  <a:lnTo>
                    <a:pt x="463" y="352"/>
                  </a:lnTo>
                  <a:lnTo>
                    <a:pt x="525" y="300"/>
                  </a:lnTo>
                  <a:lnTo>
                    <a:pt x="591" y="250"/>
                  </a:lnTo>
                  <a:lnTo>
                    <a:pt x="660" y="205"/>
                  </a:lnTo>
                  <a:lnTo>
                    <a:pt x="731" y="164"/>
                  </a:lnTo>
                  <a:lnTo>
                    <a:pt x="806" y="127"/>
                  </a:lnTo>
                  <a:lnTo>
                    <a:pt x="882" y="94"/>
                  </a:lnTo>
                  <a:lnTo>
                    <a:pt x="961" y="66"/>
                  </a:lnTo>
                  <a:lnTo>
                    <a:pt x="1042" y="43"/>
                  </a:lnTo>
                  <a:lnTo>
                    <a:pt x="1125" y="25"/>
                  </a:lnTo>
                  <a:lnTo>
                    <a:pt x="1209" y="11"/>
                  </a:lnTo>
                  <a:lnTo>
                    <a:pt x="1295" y="3"/>
                  </a:lnTo>
                  <a:lnTo>
                    <a:pt x="1383" y="0"/>
                  </a:lnTo>
                  <a:close/>
                </a:path>
              </a:pathLst>
            </a:custGeom>
            <a:grpFill/>
            <a:ln w="0">
              <a:noFill/>
              <a:prstDash val="solid"/>
              <a:round/>
              <a:headEnd/>
              <a:tailEnd/>
            </a:ln>
          </p:spPr>
          <p:txBody>
            <a:bodyPr vert="horz" wrap="square" lIns="68580" tIns="34290" rIns="68580" bIns="34290" numCol="1" anchor="t" anchorCtr="0" compatLnSpc="1">
              <a:prstTxWarp prst="textNoShape">
                <a:avLst/>
              </a:prstTxWarp>
            </a:bodyPr>
            <a:lstStyle/>
            <a:p>
              <a:endParaRPr lang="ru-RU" sz="1013"/>
            </a:p>
          </p:txBody>
        </p:sp>
        <p:sp>
          <p:nvSpPr>
            <p:cNvPr id="111" name="Freeform 371">
              <a:extLst>
                <a:ext uri="{FF2B5EF4-FFF2-40B4-BE49-F238E27FC236}">
                  <a16:creationId xmlns:a16="http://schemas.microsoft.com/office/drawing/2014/main" id="{20BC11C1-E498-4B36-9C56-E8D933AFA7B6}"/>
                </a:ext>
              </a:extLst>
            </p:cNvPr>
            <p:cNvSpPr>
              <a:spLocks/>
            </p:cNvSpPr>
            <p:nvPr/>
          </p:nvSpPr>
          <p:spPr bwMode="auto">
            <a:xfrm>
              <a:off x="6319838" y="3971926"/>
              <a:ext cx="1325562" cy="1327150"/>
            </a:xfrm>
            <a:custGeom>
              <a:avLst/>
              <a:gdLst>
                <a:gd name="T0" fmla="*/ 908 w 1671"/>
                <a:gd name="T1" fmla="*/ 3 h 1672"/>
                <a:gd name="T2" fmla="*/ 1046 w 1671"/>
                <a:gd name="T3" fmla="*/ 27 h 1672"/>
                <a:gd name="T4" fmla="*/ 1176 w 1671"/>
                <a:gd name="T5" fmla="*/ 72 h 1672"/>
                <a:gd name="T6" fmla="*/ 1295 w 1671"/>
                <a:gd name="T7" fmla="*/ 138 h 1672"/>
                <a:gd name="T8" fmla="*/ 1401 w 1671"/>
                <a:gd name="T9" fmla="*/ 221 h 1672"/>
                <a:gd name="T10" fmla="*/ 1493 w 1671"/>
                <a:gd name="T11" fmla="*/ 321 h 1672"/>
                <a:gd name="T12" fmla="*/ 1568 w 1671"/>
                <a:gd name="T13" fmla="*/ 434 h 1672"/>
                <a:gd name="T14" fmla="*/ 1623 w 1671"/>
                <a:gd name="T15" fmla="*/ 559 h 1672"/>
                <a:gd name="T16" fmla="*/ 1658 w 1671"/>
                <a:gd name="T17" fmla="*/ 694 h 1672"/>
                <a:gd name="T18" fmla="*/ 1671 w 1671"/>
                <a:gd name="T19" fmla="*/ 836 h 1672"/>
                <a:gd name="T20" fmla="*/ 1658 w 1671"/>
                <a:gd name="T21" fmla="*/ 978 h 1672"/>
                <a:gd name="T22" fmla="*/ 1623 w 1671"/>
                <a:gd name="T23" fmla="*/ 1113 h 1672"/>
                <a:gd name="T24" fmla="*/ 1568 w 1671"/>
                <a:gd name="T25" fmla="*/ 1238 h 1672"/>
                <a:gd name="T26" fmla="*/ 1493 w 1671"/>
                <a:gd name="T27" fmla="*/ 1351 h 1672"/>
                <a:gd name="T28" fmla="*/ 1401 w 1671"/>
                <a:gd name="T29" fmla="*/ 1450 h 1672"/>
                <a:gd name="T30" fmla="*/ 1295 w 1671"/>
                <a:gd name="T31" fmla="*/ 1534 h 1672"/>
                <a:gd name="T32" fmla="*/ 1176 w 1671"/>
                <a:gd name="T33" fmla="*/ 1599 h 1672"/>
                <a:gd name="T34" fmla="*/ 1046 w 1671"/>
                <a:gd name="T35" fmla="*/ 1645 h 1672"/>
                <a:gd name="T36" fmla="*/ 908 w 1671"/>
                <a:gd name="T37" fmla="*/ 1669 h 1672"/>
                <a:gd name="T38" fmla="*/ 763 w 1671"/>
                <a:gd name="T39" fmla="*/ 1669 h 1672"/>
                <a:gd name="T40" fmla="*/ 624 w 1671"/>
                <a:gd name="T41" fmla="*/ 1645 h 1672"/>
                <a:gd name="T42" fmla="*/ 494 w 1671"/>
                <a:gd name="T43" fmla="*/ 1599 h 1672"/>
                <a:gd name="T44" fmla="*/ 375 w 1671"/>
                <a:gd name="T45" fmla="*/ 1534 h 1672"/>
                <a:gd name="T46" fmla="*/ 269 w 1671"/>
                <a:gd name="T47" fmla="*/ 1450 h 1672"/>
                <a:gd name="T48" fmla="*/ 177 w 1671"/>
                <a:gd name="T49" fmla="*/ 1351 h 1672"/>
                <a:gd name="T50" fmla="*/ 103 w 1671"/>
                <a:gd name="T51" fmla="*/ 1238 h 1672"/>
                <a:gd name="T52" fmla="*/ 47 w 1671"/>
                <a:gd name="T53" fmla="*/ 1113 h 1672"/>
                <a:gd name="T54" fmla="*/ 12 w 1671"/>
                <a:gd name="T55" fmla="*/ 978 h 1672"/>
                <a:gd name="T56" fmla="*/ 0 w 1671"/>
                <a:gd name="T57" fmla="*/ 836 h 1672"/>
                <a:gd name="T58" fmla="*/ 11 w 1671"/>
                <a:gd name="T59" fmla="*/ 697 h 1672"/>
                <a:gd name="T60" fmla="*/ 45 w 1671"/>
                <a:gd name="T61" fmla="*/ 566 h 1672"/>
                <a:gd name="T62" fmla="*/ 98 w 1671"/>
                <a:gd name="T63" fmla="*/ 444 h 1672"/>
                <a:gd name="T64" fmla="*/ 170 w 1671"/>
                <a:gd name="T65" fmla="*/ 333 h 1672"/>
                <a:gd name="T66" fmla="*/ 670 w 1671"/>
                <a:gd name="T67" fmla="*/ 979 h 1672"/>
                <a:gd name="T68" fmla="*/ 716 w 1671"/>
                <a:gd name="T69" fmla="*/ 1023 h 1672"/>
                <a:gd name="T70" fmla="*/ 775 w 1671"/>
                <a:gd name="T71" fmla="*/ 1053 h 1672"/>
                <a:gd name="T72" fmla="*/ 841 w 1671"/>
                <a:gd name="T73" fmla="*/ 1063 h 1672"/>
                <a:gd name="T74" fmla="*/ 911 w 1671"/>
                <a:gd name="T75" fmla="*/ 1052 h 1672"/>
                <a:gd name="T76" fmla="*/ 971 w 1671"/>
                <a:gd name="T77" fmla="*/ 1021 h 1672"/>
                <a:gd name="T78" fmla="*/ 1019 w 1671"/>
                <a:gd name="T79" fmla="*/ 974 h 1672"/>
                <a:gd name="T80" fmla="*/ 1050 w 1671"/>
                <a:gd name="T81" fmla="*/ 914 h 1672"/>
                <a:gd name="T82" fmla="*/ 1061 w 1671"/>
                <a:gd name="T83" fmla="*/ 845 h 1672"/>
                <a:gd name="T84" fmla="*/ 1051 w 1671"/>
                <a:gd name="T85" fmla="*/ 780 h 1672"/>
                <a:gd name="T86" fmla="*/ 1023 w 1671"/>
                <a:gd name="T87" fmla="*/ 723 h 1672"/>
                <a:gd name="T88" fmla="*/ 980 w 1671"/>
                <a:gd name="T89" fmla="*/ 677 h 1672"/>
                <a:gd name="T90" fmla="*/ 955 w 1671"/>
                <a:gd name="T91" fmla="*/ 658 h 1672"/>
                <a:gd name="T92" fmla="*/ 356 w 1671"/>
                <a:gd name="T93" fmla="*/ 152 h 1672"/>
                <a:gd name="T94" fmla="*/ 463 w 1671"/>
                <a:gd name="T95" fmla="*/ 88 h 1672"/>
                <a:gd name="T96" fmla="*/ 579 w 1671"/>
                <a:gd name="T97" fmla="*/ 40 h 1672"/>
                <a:gd name="T98" fmla="*/ 704 w 1671"/>
                <a:gd name="T99" fmla="*/ 10 h 1672"/>
                <a:gd name="T100" fmla="*/ 835 w 1671"/>
                <a:gd name="T101" fmla="*/ 0 h 16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671" h="1672">
                  <a:moveTo>
                    <a:pt x="835" y="0"/>
                  </a:moveTo>
                  <a:lnTo>
                    <a:pt x="908" y="3"/>
                  </a:lnTo>
                  <a:lnTo>
                    <a:pt x="978" y="12"/>
                  </a:lnTo>
                  <a:lnTo>
                    <a:pt x="1046" y="27"/>
                  </a:lnTo>
                  <a:lnTo>
                    <a:pt x="1112" y="47"/>
                  </a:lnTo>
                  <a:lnTo>
                    <a:pt x="1176" y="72"/>
                  </a:lnTo>
                  <a:lnTo>
                    <a:pt x="1237" y="103"/>
                  </a:lnTo>
                  <a:lnTo>
                    <a:pt x="1295" y="138"/>
                  </a:lnTo>
                  <a:lnTo>
                    <a:pt x="1350" y="177"/>
                  </a:lnTo>
                  <a:lnTo>
                    <a:pt x="1401" y="221"/>
                  </a:lnTo>
                  <a:lnTo>
                    <a:pt x="1449" y="270"/>
                  </a:lnTo>
                  <a:lnTo>
                    <a:pt x="1493" y="321"/>
                  </a:lnTo>
                  <a:lnTo>
                    <a:pt x="1533" y="376"/>
                  </a:lnTo>
                  <a:lnTo>
                    <a:pt x="1568" y="434"/>
                  </a:lnTo>
                  <a:lnTo>
                    <a:pt x="1598" y="495"/>
                  </a:lnTo>
                  <a:lnTo>
                    <a:pt x="1623" y="559"/>
                  </a:lnTo>
                  <a:lnTo>
                    <a:pt x="1644" y="625"/>
                  </a:lnTo>
                  <a:lnTo>
                    <a:pt x="1658" y="694"/>
                  </a:lnTo>
                  <a:lnTo>
                    <a:pt x="1667" y="764"/>
                  </a:lnTo>
                  <a:lnTo>
                    <a:pt x="1671" y="836"/>
                  </a:lnTo>
                  <a:lnTo>
                    <a:pt x="1667" y="908"/>
                  </a:lnTo>
                  <a:lnTo>
                    <a:pt x="1658" y="978"/>
                  </a:lnTo>
                  <a:lnTo>
                    <a:pt x="1644" y="1046"/>
                  </a:lnTo>
                  <a:lnTo>
                    <a:pt x="1623" y="1113"/>
                  </a:lnTo>
                  <a:lnTo>
                    <a:pt x="1598" y="1177"/>
                  </a:lnTo>
                  <a:lnTo>
                    <a:pt x="1568" y="1238"/>
                  </a:lnTo>
                  <a:lnTo>
                    <a:pt x="1533" y="1296"/>
                  </a:lnTo>
                  <a:lnTo>
                    <a:pt x="1493" y="1351"/>
                  </a:lnTo>
                  <a:lnTo>
                    <a:pt x="1449" y="1403"/>
                  </a:lnTo>
                  <a:lnTo>
                    <a:pt x="1401" y="1450"/>
                  </a:lnTo>
                  <a:lnTo>
                    <a:pt x="1350" y="1494"/>
                  </a:lnTo>
                  <a:lnTo>
                    <a:pt x="1295" y="1534"/>
                  </a:lnTo>
                  <a:lnTo>
                    <a:pt x="1237" y="1569"/>
                  </a:lnTo>
                  <a:lnTo>
                    <a:pt x="1176" y="1599"/>
                  </a:lnTo>
                  <a:lnTo>
                    <a:pt x="1112" y="1625"/>
                  </a:lnTo>
                  <a:lnTo>
                    <a:pt x="1046" y="1645"/>
                  </a:lnTo>
                  <a:lnTo>
                    <a:pt x="978" y="1660"/>
                  </a:lnTo>
                  <a:lnTo>
                    <a:pt x="908" y="1669"/>
                  </a:lnTo>
                  <a:lnTo>
                    <a:pt x="835" y="1672"/>
                  </a:lnTo>
                  <a:lnTo>
                    <a:pt x="763" y="1669"/>
                  </a:lnTo>
                  <a:lnTo>
                    <a:pt x="692" y="1660"/>
                  </a:lnTo>
                  <a:lnTo>
                    <a:pt x="624" y="1645"/>
                  </a:lnTo>
                  <a:lnTo>
                    <a:pt x="558" y="1625"/>
                  </a:lnTo>
                  <a:lnTo>
                    <a:pt x="494" y="1599"/>
                  </a:lnTo>
                  <a:lnTo>
                    <a:pt x="433" y="1569"/>
                  </a:lnTo>
                  <a:lnTo>
                    <a:pt x="375" y="1534"/>
                  </a:lnTo>
                  <a:lnTo>
                    <a:pt x="320" y="1494"/>
                  </a:lnTo>
                  <a:lnTo>
                    <a:pt x="269" y="1450"/>
                  </a:lnTo>
                  <a:lnTo>
                    <a:pt x="221" y="1403"/>
                  </a:lnTo>
                  <a:lnTo>
                    <a:pt x="177" y="1351"/>
                  </a:lnTo>
                  <a:lnTo>
                    <a:pt x="138" y="1296"/>
                  </a:lnTo>
                  <a:lnTo>
                    <a:pt x="103" y="1238"/>
                  </a:lnTo>
                  <a:lnTo>
                    <a:pt x="72" y="1177"/>
                  </a:lnTo>
                  <a:lnTo>
                    <a:pt x="47" y="1113"/>
                  </a:lnTo>
                  <a:lnTo>
                    <a:pt x="26" y="1046"/>
                  </a:lnTo>
                  <a:lnTo>
                    <a:pt x="12" y="978"/>
                  </a:lnTo>
                  <a:lnTo>
                    <a:pt x="3" y="908"/>
                  </a:lnTo>
                  <a:lnTo>
                    <a:pt x="0" y="836"/>
                  </a:lnTo>
                  <a:lnTo>
                    <a:pt x="3" y="766"/>
                  </a:lnTo>
                  <a:lnTo>
                    <a:pt x="11" y="697"/>
                  </a:lnTo>
                  <a:lnTo>
                    <a:pt x="25" y="631"/>
                  </a:lnTo>
                  <a:lnTo>
                    <a:pt x="45" y="566"/>
                  </a:lnTo>
                  <a:lnTo>
                    <a:pt x="69" y="504"/>
                  </a:lnTo>
                  <a:lnTo>
                    <a:pt x="98" y="444"/>
                  </a:lnTo>
                  <a:lnTo>
                    <a:pt x="132" y="387"/>
                  </a:lnTo>
                  <a:lnTo>
                    <a:pt x="170" y="333"/>
                  </a:lnTo>
                  <a:lnTo>
                    <a:pt x="669" y="979"/>
                  </a:lnTo>
                  <a:lnTo>
                    <a:pt x="670" y="979"/>
                  </a:lnTo>
                  <a:lnTo>
                    <a:pt x="691" y="1003"/>
                  </a:lnTo>
                  <a:lnTo>
                    <a:pt x="716" y="1023"/>
                  </a:lnTo>
                  <a:lnTo>
                    <a:pt x="744" y="1040"/>
                  </a:lnTo>
                  <a:lnTo>
                    <a:pt x="775" y="1053"/>
                  </a:lnTo>
                  <a:lnTo>
                    <a:pt x="807" y="1061"/>
                  </a:lnTo>
                  <a:lnTo>
                    <a:pt x="841" y="1063"/>
                  </a:lnTo>
                  <a:lnTo>
                    <a:pt x="878" y="1060"/>
                  </a:lnTo>
                  <a:lnTo>
                    <a:pt x="911" y="1052"/>
                  </a:lnTo>
                  <a:lnTo>
                    <a:pt x="943" y="1039"/>
                  </a:lnTo>
                  <a:lnTo>
                    <a:pt x="971" y="1021"/>
                  </a:lnTo>
                  <a:lnTo>
                    <a:pt x="997" y="999"/>
                  </a:lnTo>
                  <a:lnTo>
                    <a:pt x="1019" y="974"/>
                  </a:lnTo>
                  <a:lnTo>
                    <a:pt x="1036" y="945"/>
                  </a:lnTo>
                  <a:lnTo>
                    <a:pt x="1050" y="914"/>
                  </a:lnTo>
                  <a:lnTo>
                    <a:pt x="1058" y="880"/>
                  </a:lnTo>
                  <a:lnTo>
                    <a:pt x="1061" y="845"/>
                  </a:lnTo>
                  <a:lnTo>
                    <a:pt x="1058" y="812"/>
                  </a:lnTo>
                  <a:lnTo>
                    <a:pt x="1051" y="780"/>
                  </a:lnTo>
                  <a:lnTo>
                    <a:pt x="1039" y="750"/>
                  </a:lnTo>
                  <a:lnTo>
                    <a:pt x="1023" y="723"/>
                  </a:lnTo>
                  <a:lnTo>
                    <a:pt x="1003" y="698"/>
                  </a:lnTo>
                  <a:lnTo>
                    <a:pt x="980" y="677"/>
                  </a:lnTo>
                  <a:lnTo>
                    <a:pt x="954" y="659"/>
                  </a:lnTo>
                  <a:lnTo>
                    <a:pt x="955" y="658"/>
                  </a:lnTo>
                  <a:lnTo>
                    <a:pt x="306" y="189"/>
                  </a:lnTo>
                  <a:lnTo>
                    <a:pt x="356" y="152"/>
                  </a:lnTo>
                  <a:lnTo>
                    <a:pt x="408" y="118"/>
                  </a:lnTo>
                  <a:lnTo>
                    <a:pt x="463" y="88"/>
                  </a:lnTo>
                  <a:lnTo>
                    <a:pt x="520" y="62"/>
                  </a:lnTo>
                  <a:lnTo>
                    <a:pt x="579" y="40"/>
                  </a:lnTo>
                  <a:lnTo>
                    <a:pt x="640" y="23"/>
                  </a:lnTo>
                  <a:lnTo>
                    <a:pt x="704" y="10"/>
                  </a:lnTo>
                  <a:lnTo>
                    <a:pt x="768" y="2"/>
                  </a:lnTo>
                  <a:lnTo>
                    <a:pt x="835" y="0"/>
                  </a:lnTo>
                  <a:close/>
                </a:path>
              </a:pathLst>
            </a:custGeom>
            <a:grpFill/>
            <a:ln w="0">
              <a:noFill/>
              <a:prstDash val="solid"/>
              <a:round/>
              <a:headEnd/>
              <a:tailEnd/>
            </a:ln>
          </p:spPr>
          <p:txBody>
            <a:bodyPr vert="horz" wrap="square" lIns="68580" tIns="34290" rIns="68580" bIns="34290" numCol="1" anchor="t" anchorCtr="0" compatLnSpc="1">
              <a:prstTxWarp prst="textNoShape">
                <a:avLst/>
              </a:prstTxWarp>
            </a:bodyPr>
            <a:lstStyle/>
            <a:p>
              <a:endParaRPr lang="ru-RU" sz="1013"/>
            </a:p>
          </p:txBody>
        </p:sp>
      </p:grpSp>
      <p:sp>
        <p:nvSpPr>
          <p:cNvPr id="112" name="TextBox 39">
            <a:extLst>
              <a:ext uri="{FF2B5EF4-FFF2-40B4-BE49-F238E27FC236}">
                <a16:creationId xmlns:a16="http://schemas.microsoft.com/office/drawing/2014/main" id="{EFE7C6AC-F3D7-4E5E-97F7-4E8551E481CF}"/>
              </a:ext>
            </a:extLst>
          </p:cNvPr>
          <p:cNvSpPr txBox="1"/>
          <p:nvPr/>
        </p:nvSpPr>
        <p:spPr>
          <a:xfrm>
            <a:off x="1269459" y="1920766"/>
            <a:ext cx="851643" cy="184666"/>
          </a:xfrm>
          <a:prstGeom prst="rect">
            <a:avLst/>
          </a:prstGeom>
          <a:noFill/>
        </p:spPr>
        <p:txBody>
          <a:bodyPr wrap="none" lIns="0" tIns="0" rIns="0" bIns="0" rtlCol="0">
            <a:spAutoFit/>
          </a:bodyPr>
          <a:lstStyle/>
          <a:p>
            <a:r>
              <a:rPr lang="en-US" sz="1200" cap="all">
                <a:solidFill>
                  <a:schemeClr val="tx2"/>
                </a:solidFill>
                <a:ea typeface="Lato Heavy" panose="020F0502020204030203" pitchFamily="34" charset="0"/>
                <a:cs typeface="Lato Heavy" panose="020F0502020204030203" pitchFamily="34" charset="0"/>
              </a:rPr>
              <a:t>Sample Text</a:t>
            </a:r>
          </a:p>
        </p:txBody>
      </p:sp>
      <p:sp>
        <p:nvSpPr>
          <p:cNvPr id="113" name="TextBox 40">
            <a:extLst>
              <a:ext uri="{FF2B5EF4-FFF2-40B4-BE49-F238E27FC236}">
                <a16:creationId xmlns:a16="http://schemas.microsoft.com/office/drawing/2014/main" id="{1951C593-4AF0-4BE5-BF8B-F8854C911457}"/>
              </a:ext>
            </a:extLst>
          </p:cNvPr>
          <p:cNvSpPr txBox="1"/>
          <p:nvPr/>
        </p:nvSpPr>
        <p:spPr>
          <a:xfrm flipH="1">
            <a:off x="2989288" y="2853584"/>
            <a:ext cx="2532421" cy="590996"/>
          </a:xfrm>
          <a:prstGeom prst="rect">
            <a:avLst/>
          </a:prstGeom>
          <a:noFill/>
        </p:spPr>
        <p:txBody>
          <a:bodyPr wrap="square" lIns="0" tIns="0" rIns="0" bIns="0" rtlCol="0">
            <a:spAutoFit/>
          </a:bodyPr>
          <a:lstStyle/>
          <a:p>
            <a:pPr>
              <a:lnSpc>
                <a:spcPct val="125000"/>
              </a:lnSpc>
            </a:pPr>
            <a:r>
              <a:rPr lang="en-US" sz="1050" dirty="0">
                <a:ea typeface="Lato Regular" panose="020F0502020204030203" pitchFamily="34" charset="0"/>
                <a:cs typeface="Lato Regular" panose="020F0502020204030203" pitchFamily="34" charset="0"/>
              </a:rPr>
              <a:t>Lorem ipsum dolor sit </a:t>
            </a:r>
            <a:r>
              <a:rPr lang="en-US" sz="1050" dirty="0" err="1">
                <a:ea typeface="Lato Regular" panose="020F0502020204030203" pitchFamily="34" charset="0"/>
                <a:cs typeface="Lato Regular" panose="020F0502020204030203" pitchFamily="34" charset="0"/>
              </a:rPr>
              <a:t>amet</a:t>
            </a:r>
            <a:r>
              <a:rPr lang="en-US" sz="1050" dirty="0">
                <a:ea typeface="Lato Regular" panose="020F0502020204030203" pitchFamily="34" charset="0"/>
                <a:cs typeface="Lato Regular" panose="020F0502020204030203" pitchFamily="34" charset="0"/>
              </a:rPr>
              <a:t>, </a:t>
            </a:r>
            <a:r>
              <a:rPr lang="en-US" sz="1050" dirty="0" err="1">
                <a:ea typeface="Lato Regular" panose="020F0502020204030203" pitchFamily="34" charset="0"/>
                <a:cs typeface="Lato Regular" panose="020F0502020204030203" pitchFamily="34" charset="0"/>
              </a:rPr>
              <a:t>consectetur</a:t>
            </a:r>
            <a:r>
              <a:rPr lang="en-US" sz="1050" dirty="0">
                <a:ea typeface="Lato Regular" panose="020F0502020204030203" pitchFamily="34" charset="0"/>
                <a:cs typeface="Lato Regular" panose="020F0502020204030203" pitchFamily="34" charset="0"/>
              </a:rPr>
              <a:t> </a:t>
            </a:r>
            <a:r>
              <a:rPr lang="en-US" sz="1050" dirty="0" err="1">
                <a:ea typeface="Lato Regular" panose="020F0502020204030203" pitchFamily="34" charset="0"/>
                <a:cs typeface="Lato Regular" panose="020F0502020204030203" pitchFamily="34" charset="0"/>
              </a:rPr>
              <a:t>adipiscing</a:t>
            </a:r>
            <a:r>
              <a:rPr lang="en-US" sz="1050" dirty="0">
                <a:ea typeface="Lato Regular" panose="020F0502020204030203" pitchFamily="34" charset="0"/>
                <a:cs typeface="Lato Regular" panose="020F0502020204030203" pitchFamily="34" charset="0"/>
              </a:rPr>
              <a:t> </a:t>
            </a:r>
            <a:r>
              <a:rPr lang="en-US" sz="1050" dirty="0" err="1">
                <a:ea typeface="Lato Regular" panose="020F0502020204030203" pitchFamily="34" charset="0"/>
                <a:cs typeface="Lato Regular" panose="020F0502020204030203" pitchFamily="34" charset="0"/>
              </a:rPr>
              <a:t>elit</a:t>
            </a:r>
            <a:r>
              <a:rPr lang="en-US" sz="1050" dirty="0">
                <a:ea typeface="Lato Regular" panose="020F0502020204030203" pitchFamily="34" charset="0"/>
                <a:cs typeface="Lato Regular" panose="020F0502020204030203" pitchFamily="34" charset="0"/>
              </a:rPr>
              <a:t>, </a:t>
            </a:r>
            <a:r>
              <a:rPr lang="en-US" sz="1050" dirty="0" err="1">
                <a:ea typeface="Lato Regular" panose="020F0502020204030203" pitchFamily="34" charset="0"/>
                <a:cs typeface="Lato Regular" panose="020F0502020204030203" pitchFamily="34" charset="0"/>
              </a:rPr>
              <a:t>sed</a:t>
            </a:r>
            <a:r>
              <a:rPr lang="en-US" sz="1050" dirty="0">
                <a:ea typeface="Lato Regular" panose="020F0502020204030203" pitchFamily="34" charset="0"/>
                <a:cs typeface="Lato Regular" panose="020F0502020204030203" pitchFamily="34" charset="0"/>
              </a:rPr>
              <a:t> do </a:t>
            </a:r>
            <a:r>
              <a:rPr lang="en-US" sz="1050" dirty="0" err="1">
                <a:ea typeface="Lato Regular" panose="020F0502020204030203" pitchFamily="34" charset="0"/>
                <a:cs typeface="Lato Regular" panose="020F0502020204030203" pitchFamily="34" charset="0"/>
              </a:rPr>
              <a:t>eiusmod</a:t>
            </a:r>
            <a:r>
              <a:rPr lang="en-US" sz="1050" dirty="0">
                <a:ea typeface="Lato Regular" panose="020F0502020204030203" pitchFamily="34" charset="0"/>
                <a:cs typeface="Lato Regular" panose="020F0502020204030203" pitchFamily="34" charset="0"/>
              </a:rPr>
              <a:t> </a:t>
            </a:r>
            <a:r>
              <a:rPr lang="en-US" sz="1050" dirty="0" err="1">
                <a:ea typeface="Lato Regular" panose="020F0502020204030203" pitchFamily="34" charset="0"/>
                <a:cs typeface="Lato Regular" panose="020F0502020204030203" pitchFamily="34" charset="0"/>
              </a:rPr>
              <a:t>tempor</a:t>
            </a:r>
            <a:r>
              <a:rPr lang="en-US" sz="1050" dirty="0">
                <a:ea typeface="Lato Regular" panose="020F0502020204030203" pitchFamily="34" charset="0"/>
                <a:cs typeface="Lato Regular" panose="020F0502020204030203" pitchFamily="34" charset="0"/>
              </a:rPr>
              <a:t> </a:t>
            </a:r>
            <a:r>
              <a:rPr lang="en-US" sz="1050" dirty="0" err="1">
                <a:ea typeface="Lato Regular" panose="020F0502020204030203" pitchFamily="34" charset="0"/>
                <a:cs typeface="Lato Regular" panose="020F0502020204030203" pitchFamily="34" charset="0"/>
              </a:rPr>
              <a:t>incididunt</a:t>
            </a:r>
            <a:r>
              <a:rPr lang="en-US" sz="1050" dirty="0">
                <a:ea typeface="Lato Regular" panose="020F0502020204030203" pitchFamily="34" charset="0"/>
                <a:cs typeface="Lato Regular" panose="020F0502020204030203" pitchFamily="34" charset="0"/>
              </a:rPr>
              <a:t> </a:t>
            </a:r>
            <a:r>
              <a:rPr lang="en-US" sz="1050" dirty="0" err="1">
                <a:ea typeface="Lato Regular" panose="020F0502020204030203" pitchFamily="34" charset="0"/>
                <a:cs typeface="Lato Regular" panose="020F0502020204030203" pitchFamily="34" charset="0"/>
              </a:rPr>
              <a:t>ut</a:t>
            </a:r>
            <a:r>
              <a:rPr lang="en-US" sz="1050" dirty="0">
                <a:ea typeface="Lato Regular" panose="020F0502020204030203" pitchFamily="34" charset="0"/>
                <a:cs typeface="Lato Regular" panose="020F0502020204030203" pitchFamily="34" charset="0"/>
              </a:rPr>
              <a:t> </a:t>
            </a:r>
            <a:r>
              <a:rPr lang="en-US" sz="1050" dirty="0" err="1">
                <a:ea typeface="Lato Regular" panose="020F0502020204030203" pitchFamily="34" charset="0"/>
                <a:cs typeface="Lato Regular" panose="020F0502020204030203" pitchFamily="34" charset="0"/>
              </a:rPr>
              <a:t>labore</a:t>
            </a:r>
            <a:r>
              <a:rPr lang="en-US" sz="1050" dirty="0">
                <a:ea typeface="Lato Regular" panose="020F0502020204030203" pitchFamily="34" charset="0"/>
                <a:cs typeface="Lato Regular" panose="020F0502020204030203" pitchFamily="34" charset="0"/>
              </a:rPr>
              <a:t> et </a:t>
            </a:r>
            <a:r>
              <a:rPr lang="en-US" sz="1050" err="1">
                <a:ea typeface="Lato Regular" panose="020F0502020204030203" pitchFamily="34" charset="0"/>
                <a:cs typeface="Lato Regular" panose="020F0502020204030203" pitchFamily="34" charset="0"/>
              </a:rPr>
              <a:t>dolore</a:t>
            </a:r>
            <a:r>
              <a:rPr lang="en-US" sz="1050">
                <a:ea typeface="Lato Regular" panose="020F0502020204030203" pitchFamily="34" charset="0"/>
                <a:cs typeface="Lato Regular" panose="020F0502020204030203" pitchFamily="34" charset="0"/>
              </a:rPr>
              <a:t> magna</a:t>
            </a:r>
            <a:endParaRPr lang="en-US" sz="1050" dirty="0">
              <a:ea typeface="Lato Regular" panose="020F0502020204030203" pitchFamily="34" charset="0"/>
              <a:cs typeface="Lato Regular" panose="020F0502020204030203" pitchFamily="34" charset="0"/>
            </a:endParaRPr>
          </a:p>
        </p:txBody>
      </p:sp>
      <p:sp>
        <p:nvSpPr>
          <p:cNvPr id="114" name="TextBox 41">
            <a:extLst>
              <a:ext uri="{FF2B5EF4-FFF2-40B4-BE49-F238E27FC236}">
                <a16:creationId xmlns:a16="http://schemas.microsoft.com/office/drawing/2014/main" id="{68FE472F-F45F-4F1C-A1F2-30CD37C44834}"/>
              </a:ext>
            </a:extLst>
          </p:cNvPr>
          <p:cNvSpPr txBox="1"/>
          <p:nvPr/>
        </p:nvSpPr>
        <p:spPr>
          <a:xfrm>
            <a:off x="1349233" y="3045590"/>
            <a:ext cx="851643" cy="184666"/>
          </a:xfrm>
          <a:prstGeom prst="rect">
            <a:avLst/>
          </a:prstGeom>
          <a:noFill/>
        </p:spPr>
        <p:txBody>
          <a:bodyPr wrap="none" lIns="0" tIns="0" rIns="0" bIns="0" rtlCol="0">
            <a:spAutoFit/>
          </a:bodyPr>
          <a:lstStyle/>
          <a:p>
            <a:r>
              <a:rPr lang="en-US" sz="1200" cap="all">
                <a:solidFill>
                  <a:schemeClr val="tx2"/>
                </a:solidFill>
                <a:ea typeface="Lato Heavy" panose="020F0502020204030203" pitchFamily="34" charset="0"/>
                <a:cs typeface="Lato Heavy" panose="020F0502020204030203" pitchFamily="34" charset="0"/>
              </a:rPr>
              <a:t>Sample Text</a:t>
            </a:r>
          </a:p>
        </p:txBody>
      </p:sp>
      <p:sp>
        <p:nvSpPr>
          <p:cNvPr id="115" name="TextBox 42">
            <a:extLst>
              <a:ext uri="{FF2B5EF4-FFF2-40B4-BE49-F238E27FC236}">
                <a16:creationId xmlns:a16="http://schemas.microsoft.com/office/drawing/2014/main" id="{510226DB-824D-460B-AB06-F75A1B25014A}"/>
              </a:ext>
            </a:extLst>
          </p:cNvPr>
          <p:cNvSpPr txBox="1"/>
          <p:nvPr/>
        </p:nvSpPr>
        <p:spPr>
          <a:xfrm flipH="1">
            <a:off x="2950569" y="3925697"/>
            <a:ext cx="2532421" cy="590996"/>
          </a:xfrm>
          <a:prstGeom prst="rect">
            <a:avLst/>
          </a:prstGeom>
          <a:noFill/>
        </p:spPr>
        <p:txBody>
          <a:bodyPr wrap="square" lIns="0" tIns="0" rIns="0" bIns="0" rtlCol="0">
            <a:spAutoFit/>
          </a:bodyPr>
          <a:lstStyle/>
          <a:p>
            <a:pPr>
              <a:lnSpc>
                <a:spcPct val="125000"/>
              </a:lnSpc>
            </a:pPr>
            <a:r>
              <a:rPr lang="en-US" sz="1050" dirty="0">
                <a:ea typeface="Lato Regular" panose="020F0502020204030203" pitchFamily="34" charset="0"/>
                <a:cs typeface="Lato Regular" panose="020F0502020204030203" pitchFamily="34" charset="0"/>
              </a:rPr>
              <a:t>Lorem ipsum dolor sit </a:t>
            </a:r>
            <a:r>
              <a:rPr lang="en-US" sz="1050" dirty="0" err="1">
                <a:ea typeface="Lato Regular" panose="020F0502020204030203" pitchFamily="34" charset="0"/>
                <a:cs typeface="Lato Regular" panose="020F0502020204030203" pitchFamily="34" charset="0"/>
              </a:rPr>
              <a:t>amet</a:t>
            </a:r>
            <a:r>
              <a:rPr lang="en-US" sz="1050" dirty="0">
                <a:ea typeface="Lato Regular" panose="020F0502020204030203" pitchFamily="34" charset="0"/>
                <a:cs typeface="Lato Regular" panose="020F0502020204030203" pitchFamily="34" charset="0"/>
              </a:rPr>
              <a:t>, </a:t>
            </a:r>
            <a:r>
              <a:rPr lang="en-US" sz="1050" dirty="0" err="1">
                <a:ea typeface="Lato Regular" panose="020F0502020204030203" pitchFamily="34" charset="0"/>
                <a:cs typeface="Lato Regular" panose="020F0502020204030203" pitchFamily="34" charset="0"/>
              </a:rPr>
              <a:t>consectetur</a:t>
            </a:r>
            <a:r>
              <a:rPr lang="en-US" sz="1050" dirty="0">
                <a:ea typeface="Lato Regular" panose="020F0502020204030203" pitchFamily="34" charset="0"/>
                <a:cs typeface="Lato Regular" panose="020F0502020204030203" pitchFamily="34" charset="0"/>
              </a:rPr>
              <a:t> </a:t>
            </a:r>
            <a:r>
              <a:rPr lang="en-US" sz="1050" dirty="0" err="1">
                <a:ea typeface="Lato Regular" panose="020F0502020204030203" pitchFamily="34" charset="0"/>
                <a:cs typeface="Lato Regular" panose="020F0502020204030203" pitchFamily="34" charset="0"/>
              </a:rPr>
              <a:t>adipiscing</a:t>
            </a:r>
            <a:r>
              <a:rPr lang="en-US" sz="1050" dirty="0">
                <a:ea typeface="Lato Regular" panose="020F0502020204030203" pitchFamily="34" charset="0"/>
                <a:cs typeface="Lato Regular" panose="020F0502020204030203" pitchFamily="34" charset="0"/>
              </a:rPr>
              <a:t> </a:t>
            </a:r>
            <a:r>
              <a:rPr lang="en-US" sz="1050" dirty="0" err="1">
                <a:ea typeface="Lato Regular" panose="020F0502020204030203" pitchFamily="34" charset="0"/>
                <a:cs typeface="Lato Regular" panose="020F0502020204030203" pitchFamily="34" charset="0"/>
              </a:rPr>
              <a:t>elit</a:t>
            </a:r>
            <a:r>
              <a:rPr lang="en-US" sz="1050" dirty="0">
                <a:ea typeface="Lato Regular" panose="020F0502020204030203" pitchFamily="34" charset="0"/>
                <a:cs typeface="Lato Regular" panose="020F0502020204030203" pitchFamily="34" charset="0"/>
              </a:rPr>
              <a:t>, </a:t>
            </a:r>
            <a:r>
              <a:rPr lang="en-US" sz="1050" dirty="0" err="1">
                <a:ea typeface="Lato Regular" panose="020F0502020204030203" pitchFamily="34" charset="0"/>
                <a:cs typeface="Lato Regular" panose="020F0502020204030203" pitchFamily="34" charset="0"/>
              </a:rPr>
              <a:t>sed</a:t>
            </a:r>
            <a:r>
              <a:rPr lang="en-US" sz="1050" dirty="0">
                <a:ea typeface="Lato Regular" panose="020F0502020204030203" pitchFamily="34" charset="0"/>
                <a:cs typeface="Lato Regular" panose="020F0502020204030203" pitchFamily="34" charset="0"/>
              </a:rPr>
              <a:t> do </a:t>
            </a:r>
            <a:r>
              <a:rPr lang="en-US" sz="1050" dirty="0" err="1">
                <a:ea typeface="Lato Regular" panose="020F0502020204030203" pitchFamily="34" charset="0"/>
                <a:cs typeface="Lato Regular" panose="020F0502020204030203" pitchFamily="34" charset="0"/>
              </a:rPr>
              <a:t>eiusmod</a:t>
            </a:r>
            <a:r>
              <a:rPr lang="en-US" sz="1050" dirty="0">
                <a:ea typeface="Lato Regular" panose="020F0502020204030203" pitchFamily="34" charset="0"/>
                <a:cs typeface="Lato Regular" panose="020F0502020204030203" pitchFamily="34" charset="0"/>
              </a:rPr>
              <a:t> </a:t>
            </a:r>
            <a:r>
              <a:rPr lang="en-US" sz="1050" dirty="0" err="1">
                <a:ea typeface="Lato Regular" panose="020F0502020204030203" pitchFamily="34" charset="0"/>
                <a:cs typeface="Lato Regular" panose="020F0502020204030203" pitchFamily="34" charset="0"/>
              </a:rPr>
              <a:t>tempor</a:t>
            </a:r>
            <a:r>
              <a:rPr lang="en-US" sz="1050" dirty="0">
                <a:ea typeface="Lato Regular" panose="020F0502020204030203" pitchFamily="34" charset="0"/>
                <a:cs typeface="Lato Regular" panose="020F0502020204030203" pitchFamily="34" charset="0"/>
              </a:rPr>
              <a:t> </a:t>
            </a:r>
            <a:r>
              <a:rPr lang="en-US" sz="1050" dirty="0" err="1">
                <a:ea typeface="Lato Regular" panose="020F0502020204030203" pitchFamily="34" charset="0"/>
                <a:cs typeface="Lato Regular" panose="020F0502020204030203" pitchFamily="34" charset="0"/>
              </a:rPr>
              <a:t>incididunt</a:t>
            </a:r>
            <a:r>
              <a:rPr lang="en-US" sz="1050" dirty="0">
                <a:ea typeface="Lato Regular" panose="020F0502020204030203" pitchFamily="34" charset="0"/>
                <a:cs typeface="Lato Regular" panose="020F0502020204030203" pitchFamily="34" charset="0"/>
              </a:rPr>
              <a:t> </a:t>
            </a:r>
            <a:r>
              <a:rPr lang="en-US" sz="1050" dirty="0" err="1">
                <a:ea typeface="Lato Regular" panose="020F0502020204030203" pitchFamily="34" charset="0"/>
                <a:cs typeface="Lato Regular" panose="020F0502020204030203" pitchFamily="34" charset="0"/>
              </a:rPr>
              <a:t>ut</a:t>
            </a:r>
            <a:r>
              <a:rPr lang="en-US" sz="1050" dirty="0">
                <a:ea typeface="Lato Regular" panose="020F0502020204030203" pitchFamily="34" charset="0"/>
                <a:cs typeface="Lato Regular" panose="020F0502020204030203" pitchFamily="34" charset="0"/>
              </a:rPr>
              <a:t> </a:t>
            </a:r>
            <a:r>
              <a:rPr lang="en-US" sz="1050" dirty="0" err="1">
                <a:ea typeface="Lato Regular" panose="020F0502020204030203" pitchFamily="34" charset="0"/>
                <a:cs typeface="Lato Regular" panose="020F0502020204030203" pitchFamily="34" charset="0"/>
              </a:rPr>
              <a:t>labore</a:t>
            </a:r>
            <a:r>
              <a:rPr lang="en-US" sz="1050" dirty="0">
                <a:ea typeface="Lato Regular" panose="020F0502020204030203" pitchFamily="34" charset="0"/>
                <a:cs typeface="Lato Regular" panose="020F0502020204030203" pitchFamily="34" charset="0"/>
              </a:rPr>
              <a:t> et </a:t>
            </a:r>
            <a:r>
              <a:rPr lang="en-US" sz="1050" err="1">
                <a:ea typeface="Lato Regular" panose="020F0502020204030203" pitchFamily="34" charset="0"/>
                <a:cs typeface="Lato Regular" panose="020F0502020204030203" pitchFamily="34" charset="0"/>
              </a:rPr>
              <a:t>dolore</a:t>
            </a:r>
            <a:r>
              <a:rPr lang="en-US" sz="1050">
                <a:ea typeface="Lato Regular" panose="020F0502020204030203" pitchFamily="34" charset="0"/>
                <a:cs typeface="Lato Regular" panose="020F0502020204030203" pitchFamily="34" charset="0"/>
              </a:rPr>
              <a:t> magna</a:t>
            </a:r>
            <a:endParaRPr lang="en-US" sz="1050" dirty="0">
              <a:ea typeface="Lato Regular" panose="020F0502020204030203" pitchFamily="34" charset="0"/>
              <a:cs typeface="Lato Regular" panose="020F0502020204030203" pitchFamily="34" charset="0"/>
            </a:endParaRPr>
          </a:p>
        </p:txBody>
      </p:sp>
      <p:sp>
        <p:nvSpPr>
          <p:cNvPr id="116" name="TextBox 43">
            <a:extLst>
              <a:ext uri="{FF2B5EF4-FFF2-40B4-BE49-F238E27FC236}">
                <a16:creationId xmlns:a16="http://schemas.microsoft.com/office/drawing/2014/main" id="{D3244083-7751-4BF0-B8E1-A3A16E1FDFB7}"/>
              </a:ext>
            </a:extLst>
          </p:cNvPr>
          <p:cNvSpPr txBox="1"/>
          <p:nvPr/>
        </p:nvSpPr>
        <p:spPr>
          <a:xfrm>
            <a:off x="1310514" y="4117703"/>
            <a:ext cx="851643" cy="184666"/>
          </a:xfrm>
          <a:prstGeom prst="rect">
            <a:avLst/>
          </a:prstGeom>
          <a:noFill/>
        </p:spPr>
        <p:txBody>
          <a:bodyPr wrap="none" lIns="0" tIns="0" rIns="0" bIns="0" rtlCol="0">
            <a:spAutoFit/>
          </a:bodyPr>
          <a:lstStyle/>
          <a:p>
            <a:r>
              <a:rPr lang="en-US" sz="1200" cap="all">
                <a:solidFill>
                  <a:schemeClr val="tx2"/>
                </a:solidFill>
                <a:ea typeface="Lato Heavy" panose="020F0502020204030203" pitchFamily="34" charset="0"/>
                <a:cs typeface="Lato Heavy" panose="020F0502020204030203" pitchFamily="34" charset="0"/>
              </a:rPr>
              <a:t>Sample Text</a:t>
            </a:r>
          </a:p>
        </p:txBody>
      </p:sp>
      <p:sp>
        <p:nvSpPr>
          <p:cNvPr id="119" name="TextBox 46">
            <a:extLst>
              <a:ext uri="{FF2B5EF4-FFF2-40B4-BE49-F238E27FC236}">
                <a16:creationId xmlns:a16="http://schemas.microsoft.com/office/drawing/2014/main" id="{54DC0DBE-04B8-4B95-9A06-253DBE783948}"/>
              </a:ext>
            </a:extLst>
          </p:cNvPr>
          <p:cNvSpPr txBox="1"/>
          <p:nvPr/>
        </p:nvSpPr>
        <p:spPr>
          <a:xfrm flipH="1">
            <a:off x="494228" y="983128"/>
            <a:ext cx="4835913" cy="333425"/>
          </a:xfrm>
          <a:prstGeom prst="rect">
            <a:avLst/>
          </a:prstGeom>
          <a:noFill/>
        </p:spPr>
        <p:txBody>
          <a:bodyPr wrap="square" lIns="0" tIns="0" rIns="0" bIns="0" rtlCol="0">
            <a:spAutoFit/>
          </a:bodyPr>
          <a:lstStyle/>
          <a:p>
            <a:pPr>
              <a:lnSpc>
                <a:spcPct val="125000"/>
              </a:lnSpc>
            </a:pPr>
            <a:r>
              <a:rPr lang="en-US" sz="900" dirty="0">
                <a:ea typeface="Lato Regular" panose="020F0502020204030203" pitchFamily="34" charset="0"/>
                <a:cs typeface="Lato Regular" panose="020F0502020204030203" pitchFamily="34" charset="0"/>
              </a:rPr>
              <a:t>Lorem ipsum dolor sit </a:t>
            </a:r>
            <a:r>
              <a:rPr lang="en-US" sz="900" dirty="0" err="1">
                <a:ea typeface="Lato Regular" panose="020F0502020204030203" pitchFamily="34" charset="0"/>
                <a:cs typeface="Lato Regular" panose="020F0502020204030203" pitchFamily="34" charset="0"/>
              </a:rPr>
              <a:t>amet</a:t>
            </a:r>
            <a:r>
              <a:rPr lang="en-US" sz="900" dirty="0">
                <a:ea typeface="Lato Regular" panose="020F0502020204030203" pitchFamily="34" charset="0"/>
                <a:cs typeface="Lato Regular" panose="020F0502020204030203" pitchFamily="34" charset="0"/>
              </a:rPr>
              <a:t>, </a:t>
            </a:r>
            <a:r>
              <a:rPr lang="en-US" sz="900" dirty="0" err="1">
                <a:ea typeface="Lato Regular" panose="020F0502020204030203" pitchFamily="34" charset="0"/>
                <a:cs typeface="Lato Regular" panose="020F0502020204030203" pitchFamily="34" charset="0"/>
              </a:rPr>
              <a:t>consectetur</a:t>
            </a:r>
            <a:r>
              <a:rPr lang="en-US" sz="900" dirty="0">
                <a:ea typeface="Lato Regular" panose="020F0502020204030203" pitchFamily="34" charset="0"/>
                <a:cs typeface="Lato Regular" panose="020F0502020204030203" pitchFamily="34" charset="0"/>
              </a:rPr>
              <a:t> </a:t>
            </a:r>
            <a:r>
              <a:rPr lang="en-US" sz="900" dirty="0" err="1">
                <a:ea typeface="Lato Regular" panose="020F0502020204030203" pitchFamily="34" charset="0"/>
                <a:cs typeface="Lato Regular" panose="020F0502020204030203" pitchFamily="34" charset="0"/>
              </a:rPr>
              <a:t>adipiscing</a:t>
            </a:r>
            <a:r>
              <a:rPr lang="en-US" sz="900" dirty="0">
                <a:ea typeface="Lato Regular" panose="020F0502020204030203" pitchFamily="34" charset="0"/>
                <a:cs typeface="Lato Regular" panose="020F0502020204030203" pitchFamily="34" charset="0"/>
              </a:rPr>
              <a:t> </a:t>
            </a:r>
            <a:r>
              <a:rPr lang="en-US" sz="900" dirty="0" err="1">
                <a:ea typeface="Lato Regular" panose="020F0502020204030203" pitchFamily="34" charset="0"/>
                <a:cs typeface="Lato Regular" panose="020F0502020204030203" pitchFamily="34" charset="0"/>
              </a:rPr>
              <a:t>elit</a:t>
            </a:r>
            <a:r>
              <a:rPr lang="en-US" sz="900" dirty="0">
                <a:ea typeface="Lato Regular" panose="020F0502020204030203" pitchFamily="34" charset="0"/>
                <a:cs typeface="Lato Regular" panose="020F0502020204030203" pitchFamily="34" charset="0"/>
              </a:rPr>
              <a:t>, </a:t>
            </a:r>
            <a:r>
              <a:rPr lang="en-US" sz="900" dirty="0" err="1">
                <a:ea typeface="Lato Regular" panose="020F0502020204030203" pitchFamily="34" charset="0"/>
                <a:cs typeface="Lato Regular" panose="020F0502020204030203" pitchFamily="34" charset="0"/>
              </a:rPr>
              <a:t>sed</a:t>
            </a:r>
            <a:r>
              <a:rPr lang="en-US" sz="900" dirty="0">
                <a:ea typeface="Lato Regular" panose="020F0502020204030203" pitchFamily="34" charset="0"/>
                <a:cs typeface="Lato Regular" panose="020F0502020204030203" pitchFamily="34" charset="0"/>
              </a:rPr>
              <a:t> do </a:t>
            </a:r>
            <a:r>
              <a:rPr lang="en-US" sz="900" dirty="0" err="1">
                <a:ea typeface="Lato Regular" panose="020F0502020204030203" pitchFamily="34" charset="0"/>
                <a:cs typeface="Lato Regular" panose="020F0502020204030203" pitchFamily="34" charset="0"/>
              </a:rPr>
              <a:t>eiusmod</a:t>
            </a:r>
            <a:r>
              <a:rPr lang="en-US" sz="900" dirty="0">
                <a:ea typeface="Lato Regular" panose="020F0502020204030203" pitchFamily="34" charset="0"/>
                <a:cs typeface="Lato Regular" panose="020F0502020204030203" pitchFamily="34" charset="0"/>
              </a:rPr>
              <a:t> </a:t>
            </a:r>
            <a:r>
              <a:rPr lang="en-US" sz="900" dirty="0" err="1">
                <a:ea typeface="Lato Regular" panose="020F0502020204030203" pitchFamily="34" charset="0"/>
                <a:cs typeface="Lato Regular" panose="020F0502020204030203" pitchFamily="34" charset="0"/>
              </a:rPr>
              <a:t>tempor</a:t>
            </a:r>
            <a:r>
              <a:rPr lang="en-US" sz="900" dirty="0">
                <a:ea typeface="Lato Regular" panose="020F0502020204030203" pitchFamily="34" charset="0"/>
                <a:cs typeface="Lato Regular" panose="020F0502020204030203" pitchFamily="34" charset="0"/>
              </a:rPr>
              <a:t> </a:t>
            </a:r>
            <a:r>
              <a:rPr lang="en-US" sz="900" dirty="0" err="1">
                <a:ea typeface="Lato Regular" panose="020F0502020204030203" pitchFamily="34" charset="0"/>
                <a:cs typeface="Lato Regular" panose="020F0502020204030203" pitchFamily="34" charset="0"/>
              </a:rPr>
              <a:t>incididunt</a:t>
            </a:r>
            <a:r>
              <a:rPr lang="en-US" sz="900" dirty="0">
                <a:ea typeface="Lato Regular" panose="020F0502020204030203" pitchFamily="34" charset="0"/>
                <a:cs typeface="Lato Regular" panose="020F0502020204030203" pitchFamily="34" charset="0"/>
              </a:rPr>
              <a:t> </a:t>
            </a:r>
            <a:r>
              <a:rPr lang="en-US" sz="900" dirty="0" err="1">
                <a:ea typeface="Lato Regular" panose="020F0502020204030203" pitchFamily="34" charset="0"/>
                <a:cs typeface="Lato Regular" panose="020F0502020204030203" pitchFamily="34" charset="0"/>
              </a:rPr>
              <a:t>ut</a:t>
            </a:r>
            <a:r>
              <a:rPr lang="en-US" sz="900" dirty="0">
                <a:ea typeface="Lato Regular" panose="020F0502020204030203" pitchFamily="34" charset="0"/>
                <a:cs typeface="Lato Regular" panose="020F0502020204030203" pitchFamily="34" charset="0"/>
              </a:rPr>
              <a:t> </a:t>
            </a:r>
            <a:r>
              <a:rPr lang="en-US" sz="900" dirty="0" err="1">
                <a:ea typeface="Lato Regular" panose="020F0502020204030203" pitchFamily="34" charset="0"/>
                <a:cs typeface="Lato Regular" panose="020F0502020204030203" pitchFamily="34" charset="0"/>
              </a:rPr>
              <a:t>labore</a:t>
            </a:r>
            <a:r>
              <a:rPr lang="en-US" sz="900" dirty="0">
                <a:ea typeface="Lato Regular" panose="020F0502020204030203" pitchFamily="34" charset="0"/>
                <a:cs typeface="Lato Regular" panose="020F0502020204030203" pitchFamily="34" charset="0"/>
              </a:rPr>
              <a:t> et </a:t>
            </a:r>
            <a:r>
              <a:rPr lang="en-US" sz="900" dirty="0" err="1">
                <a:ea typeface="Lato Regular" panose="020F0502020204030203" pitchFamily="34" charset="0"/>
                <a:cs typeface="Lato Regular" panose="020F0502020204030203" pitchFamily="34" charset="0"/>
              </a:rPr>
              <a:t>dolore</a:t>
            </a:r>
            <a:r>
              <a:rPr lang="en-US" sz="900" dirty="0">
                <a:ea typeface="Lato Regular" panose="020F0502020204030203" pitchFamily="34" charset="0"/>
                <a:cs typeface="Lato Regular" panose="020F0502020204030203" pitchFamily="34" charset="0"/>
              </a:rPr>
              <a:t> magna </a:t>
            </a:r>
            <a:r>
              <a:rPr lang="en-US" sz="900" dirty="0" err="1">
                <a:ea typeface="Lato Regular" panose="020F0502020204030203" pitchFamily="34" charset="0"/>
                <a:cs typeface="Lato Regular" panose="020F0502020204030203" pitchFamily="34" charset="0"/>
              </a:rPr>
              <a:t>aliqua</a:t>
            </a:r>
            <a:r>
              <a:rPr lang="en-US" sz="900" dirty="0">
                <a:ea typeface="Lato Regular" panose="020F0502020204030203" pitchFamily="34" charset="0"/>
                <a:cs typeface="Lato Regular" panose="020F0502020204030203" pitchFamily="34" charset="0"/>
              </a:rPr>
              <a:t>. </a:t>
            </a:r>
            <a:r>
              <a:rPr lang="en-US" sz="900" dirty="0" err="1">
                <a:ea typeface="Lato Regular" panose="020F0502020204030203" pitchFamily="34" charset="0"/>
                <a:cs typeface="Lato Regular" panose="020F0502020204030203" pitchFamily="34" charset="0"/>
              </a:rPr>
              <a:t>Ut</a:t>
            </a:r>
            <a:r>
              <a:rPr lang="en-US" sz="900" dirty="0">
                <a:ea typeface="Lato Regular" panose="020F0502020204030203" pitchFamily="34" charset="0"/>
                <a:cs typeface="Lato Regular" panose="020F0502020204030203" pitchFamily="34" charset="0"/>
              </a:rPr>
              <a:t> </a:t>
            </a:r>
            <a:r>
              <a:rPr lang="en-US" sz="900" dirty="0" err="1">
                <a:ea typeface="Lato Regular" panose="020F0502020204030203" pitchFamily="34" charset="0"/>
                <a:cs typeface="Lato Regular" panose="020F0502020204030203" pitchFamily="34" charset="0"/>
              </a:rPr>
              <a:t>enim</a:t>
            </a:r>
            <a:r>
              <a:rPr lang="en-US" sz="900" dirty="0">
                <a:ea typeface="Lato Regular" panose="020F0502020204030203" pitchFamily="34" charset="0"/>
                <a:cs typeface="Lato Regular" panose="020F0502020204030203" pitchFamily="34" charset="0"/>
              </a:rPr>
              <a:t> </a:t>
            </a:r>
            <a:r>
              <a:rPr lang="en-US" sz="900">
                <a:ea typeface="Lato Regular" panose="020F0502020204030203" pitchFamily="34" charset="0"/>
                <a:cs typeface="Lato Regular" panose="020F0502020204030203" pitchFamily="34" charset="0"/>
              </a:rPr>
              <a:t>ad minim</a:t>
            </a:r>
            <a:endParaRPr lang="en-US" sz="900" dirty="0">
              <a:ea typeface="Lato Regular" panose="020F0502020204030203" pitchFamily="34" charset="0"/>
              <a:cs typeface="Lato Regular" panose="020F0502020204030203" pitchFamily="34" charset="0"/>
            </a:endParaRPr>
          </a:p>
        </p:txBody>
      </p:sp>
    </p:spTree>
    <p:extLst>
      <p:ext uri="{BB962C8B-B14F-4D97-AF65-F5344CB8AC3E}">
        <p14:creationId xmlns:p14="http://schemas.microsoft.com/office/powerpoint/2010/main" val="2904114465"/>
      </p:ext>
    </p:extLst>
  </p:cSld>
  <p:clrMapOvr>
    <a:masterClrMapping/>
  </p:clrMapOvr>
  <mc:AlternateContent xmlns:mc="http://schemas.openxmlformats.org/markup-compatibility/2006">
    <mc:Choice xmlns:p14="http://schemas.microsoft.com/office/powerpoint/2010/main" Requires="p14">
      <p:transition spd="slow" p14:dur="1600" advTm="8516">
        <p14:prism isInverted="1"/>
      </p:transition>
    </mc:Choice>
    <mc:Fallback>
      <p:transition spd="slow" advTm="8516">
        <p:fade/>
      </p:transition>
    </mc:Fallback>
  </mc:AlternateContent>
  <mc:AlternateContent xmlns:mc="http://schemas.openxmlformats.org/markup-compatibility/2006">
    <mc:Choice xmlns:p14="http://schemas.microsoft.com/office/powerpoint/2010/main"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afterEffect" p14:presetBounceEnd="52000">
                                      <p:stCondLst>
                                        <p:cond delay="0"/>
                                      </p:stCondLst>
                                      <p:childTnLst>
                                        <p:set>
                                          <p:cBhvr>
                                            <p:cTn id="6" dur="1" fill="hold">
                                              <p:stCondLst>
                                                <p:cond delay="0"/>
                                              </p:stCondLst>
                                            </p:cTn>
                                            <p:tgtEl>
                                              <p:spTgt spid="38"/>
                                            </p:tgtEl>
                                            <p:attrNameLst>
                                              <p:attrName>style.visibility</p:attrName>
                                            </p:attrNameLst>
                                          </p:cBhvr>
                                          <p:to>
                                            <p:strVal val="visible"/>
                                          </p:to>
                                        </p:set>
                                        <p:anim calcmode="lin" valueType="num" p14:bounceEnd="52000">
                                          <p:cBhvr additive="base">
                                            <p:cTn id="7" dur="500" fill="hold"/>
                                            <p:tgtEl>
                                              <p:spTgt spid="38"/>
                                            </p:tgtEl>
                                            <p:attrNameLst>
                                              <p:attrName>ppt_x</p:attrName>
                                            </p:attrNameLst>
                                          </p:cBhvr>
                                          <p:tavLst>
                                            <p:tav tm="0">
                                              <p:val>
                                                <p:strVal val="0-#ppt_w/2"/>
                                              </p:val>
                                            </p:tav>
                                            <p:tav tm="100000">
                                              <p:val>
                                                <p:strVal val="#ppt_x"/>
                                              </p:val>
                                            </p:tav>
                                          </p:tavLst>
                                        </p:anim>
                                        <p:anim calcmode="lin" valueType="num" p14:bounceEnd="52000">
                                          <p:cBhvr additive="base">
                                            <p:cTn id="8" dur="500" fill="hold"/>
                                            <p:tgtEl>
                                              <p:spTgt spid="3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 grpId="0"/>
        </p:bldLst>
      </p:timing>
    </mc:Choice>
    <mc:Fallback>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afterEffect">
                                      <p:stCondLst>
                                        <p:cond delay="0"/>
                                      </p:stCondLst>
                                      <p:childTnLst>
                                        <p:set>
                                          <p:cBhvr>
                                            <p:cTn id="6" dur="1" fill="hold">
                                              <p:stCondLst>
                                                <p:cond delay="0"/>
                                              </p:stCondLst>
                                            </p:cTn>
                                            <p:tgtEl>
                                              <p:spTgt spid="38"/>
                                            </p:tgtEl>
                                            <p:attrNameLst>
                                              <p:attrName>style.visibility</p:attrName>
                                            </p:attrNameLst>
                                          </p:cBhvr>
                                          <p:to>
                                            <p:strVal val="visible"/>
                                          </p:to>
                                        </p:set>
                                        <p:anim calcmode="lin" valueType="num">
                                          <p:cBhvr additive="base">
                                            <p:cTn id="7" dur="500" fill="hold"/>
                                            <p:tgtEl>
                                              <p:spTgt spid="38"/>
                                            </p:tgtEl>
                                            <p:attrNameLst>
                                              <p:attrName>ppt_x</p:attrName>
                                            </p:attrNameLst>
                                          </p:cBhvr>
                                          <p:tavLst>
                                            <p:tav tm="0">
                                              <p:val>
                                                <p:strVal val="0-#ppt_w/2"/>
                                              </p:val>
                                            </p:tav>
                                            <p:tav tm="100000">
                                              <p:val>
                                                <p:strVal val="#ppt_x"/>
                                              </p:val>
                                            </p:tav>
                                          </p:tavLst>
                                        </p:anim>
                                        <p:anim calcmode="lin" valueType="num">
                                          <p:cBhvr additive="base">
                                            <p:cTn id="8" dur="500" fill="hold"/>
                                            <p:tgtEl>
                                              <p:spTgt spid="3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 grpId="0"/>
        </p:bldLst>
      </p:timing>
    </mc:Fallback>
  </mc:AlternateContent>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4">
            <a:extLst>
              <a:ext uri="{FF2B5EF4-FFF2-40B4-BE49-F238E27FC236}">
                <a16:creationId xmlns:a16="http://schemas.microsoft.com/office/drawing/2014/main" id="{C1BBEA7F-749B-4B2C-894F-11BC51247520}"/>
              </a:ext>
            </a:extLst>
          </p:cNvPr>
          <p:cNvGrpSpPr>
            <a:grpSpLocks noChangeAspect="1"/>
          </p:cNvGrpSpPr>
          <p:nvPr/>
        </p:nvGrpSpPr>
        <p:grpSpPr>
          <a:xfrm rot="4351113">
            <a:off x="3887746" y="1598707"/>
            <a:ext cx="3347284" cy="2308834"/>
            <a:chOff x="940378" y="1114346"/>
            <a:chExt cx="7056438" cy="4867275"/>
          </a:xfrm>
        </p:grpSpPr>
        <p:sp>
          <p:nvSpPr>
            <p:cNvPr id="3" name="Arc 682">
              <a:extLst>
                <a:ext uri="{FF2B5EF4-FFF2-40B4-BE49-F238E27FC236}">
                  <a16:creationId xmlns:a16="http://schemas.microsoft.com/office/drawing/2014/main" id="{238902D1-940C-48A8-B627-01A3BF275819}"/>
                </a:ext>
              </a:extLst>
            </p:cNvPr>
            <p:cNvSpPr>
              <a:spLocks/>
            </p:cNvSpPr>
            <p:nvPr/>
          </p:nvSpPr>
          <p:spPr bwMode="auto">
            <a:xfrm rot="18746405">
              <a:off x="3554196" y="1119903"/>
              <a:ext cx="1014413" cy="1003300"/>
            </a:xfrm>
            <a:custGeom>
              <a:avLst/>
              <a:gdLst>
                <a:gd name="T0" fmla="*/ 2147483647 w 21600"/>
                <a:gd name="T1" fmla="*/ 0 h 21356"/>
                <a:gd name="T2" fmla="*/ 2147483647 w 21600"/>
                <a:gd name="T3" fmla="*/ 2147483647 h 21356"/>
                <a:gd name="T4" fmla="*/ 0 w 21600"/>
                <a:gd name="T5" fmla="*/ 2147483647 h 21356"/>
                <a:gd name="T6" fmla="*/ 0 60000 65536"/>
                <a:gd name="T7" fmla="*/ 0 60000 65536"/>
                <a:gd name="T8" fmla="*/ 0 60000 65536"/>
                <a:gd name="T9" fmla="*/ 0 w 21600"/>
                <a:gd name="T10" fmla="*/ 0 h 21356"/>
                <a:gd name="T11" fmla="*/ 21600 w 21600"/>
                <a:gd name="T12" fmla="*/ 21356 h 21356"/>
              </a:gdLst>
              <a:ahLst/>
              <a:cxnLst>
                <a:cxn ang="T6">
                  <a:pos x="T0" y="T1"/>
                </a:cxn>
                <a:cxn ang="T7">
                  <a:pos x="T2" y="T3"/>
                </a:cxn>
                <a:cxn ang="T8">
                  <a:pos x="T4" y="T5"/>
                </a:cxn>
              </a:cxnLst>
              <a:rect l="T9" t="T10" r="T11" b="T12"/>
              <a:pathLst>
                <a:path w="21600" h="21356" fill="none" extrusionOk="0">
                  <a:moveTo>
                    <a:pt x="3237" y="-1"/>
                  </a:moveTo>
                  <a:cubicBezTo>
                    <a:pt x="13795" y="1600"/>
                    <a:pt x="21600" y="10676"/>
                    <a:pt x="21600" y="21356"/>
                  </a:cubicBezTo>
                </a:path>
                <a:path w="21600" h="21356" stroke="0" extrusionOk="0">
                  <a:moveTo>
                    <a:pt x="3237" y="-1"/>
                  </a:moveTo>
                  <a:cubicBezTo>
                    <a:pt x="13795" y="1600"/>
                    <a:pt x="21600" y="10676"/>
                    <a:pt x="21600" y="21356"/>
                  </a:cubicBezTo>
                  <a:lnTo>
                    <a:pt x="0" y="21356"/>
                  </a:lnTo>
                  <a:lnTo>
                    <a:pt x="3237" y="-1"/>
                  </a:lnTo>
                  <a:close/>
                </a:path>
              </a:pathLst>
            </a:custGeom>
            <a:noFill/>
            <a:ln w="9525">
              <a:solidFill>
                <a:schemeClr val="bg1">
                  <a:lumMod val="50000"/>
                </a:schemeClr>
              </a:solidFill>
              <a:prstDash val="sysDot"/>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pPr algn="just" defTabSz="750098" latinLnBrk="1">
                <a:lnSpc>
                  <a:spcPct val="120000"/>
                </a:lnSpc>
                <a:defRPr/>
              </a:pPr>
              <a:endParaRPr kumimoji="1" lang="zh-CN" altLang="en-US" sz="640" kern="0" dirty="0">
                <a:solidFill>
                  <a:schemeClr val="bg1">
                    <a:lumMod val="65000"/>
                  </a:schemeClr>
                </a:solidFill>
                <a:latin typeface="印品黑体" panose="00000500000000000000" pitchFamily="2" charset="-122"/>
                <a:ea typeface="印品黑体" panose="00000500000000000000" pitchFamily="2" charset="-122"/>
                <a:cs typeface="+mn-ea"/>
                <a:sym typeface="Arial" panose="020B0604020202020204" pitchFamily="34" charset="0"/>
              </a:endParaRPr>
            </a:p>
          </p:txBody>
        </p:sp>
        <p:sp>
          <p:nvSpPr>
            <p:cNvPr id="4" name="Freeform 673">
              <a:extLst>
                <a:ext uri="{FF2B5EF4-FFF2-40B4-BE49-F238E27FC236}">
                  <a16:creationId xmlns:a16="http://schemas.microsoft.com/office/drawing/2014/main" id="{BEF2909A-5014-48A8-B8CD-0CD9FFDA1504}"/>
                </a:ext>
              </a:extLst>
            </p:cNvPr>
            <p:cNvSpPr>
              <a:spLocks noEditPoints="1"/>
            </p:cNvSpPr>
            <p:nvPr/>
          </p:nvSpPr>
          <p:spPr bwMode="auto">
            <a:xfrm rot="21275257">
              <a:off x="4204278" y="1579484"/>
              <a:ext cx="2628900" cy="2630487"/>
            </a:xfrm>
            <a:custGeom>
              <a:avLst/>
              <a:gdLst>
                <a:gd name="T0" fmla="*/ 2147483647 w 1816"/>
                <a:gd name="T1" fmla="*/ 2147483647 h 1816"/>
                <a:gd name="T2" fmla="*/ 2147483647 w 1816"/>
                <a:gd name="T3" fmla="*/ 2147483647 h 1816"/>
                <a:gd name="T4" fmla="*/ 2147483647 w 1816"/>
                <a:gd name="T5" fmla="*/ 2147483647 h 1816"/>
                <a:gd name="T6" fmla="*/ 2147483647 w 1816"/>
                <a:gd name="T7" fmla="*/ 2147483647 h 1816"/>
                <a:gd name="T8" fmla="*/ 2147483647 w 1816"/>
                <a:gd name="T9" fmla="*/ 2147483647 h 1816"/>
                <a:gd name="T10" fmla="*/ 2147483647 w 1816"/>
                <a:gd name="T11" fmla="*/ 2147483647 h 1816"/>
                <a:gd name="T12" fmla="*/ 2147483647 w 1816"/>
                <a:gd name="T13" fmla="*/ 2147483647 h 1816"/>
                <a:gd name="T14" fmla="*/ 2147483647 w 1816"/>
                <a:gd name="T15" fmla="*/ 2147483647 h 1816"/>
                <a:gd name="T16" fmla="*/ 2147483647 w 1816"/>
                <a:gd name="T17" fmla="*/ 2147483647 h 1816"/>
                <a:gd name="T18" fmla="*/ 2147483647 w 1816"/>
                <a:gd name="T19" fmla="*/ 2147483647 h 1816"/>
                <a:gd name="T20" fmla="*/ 2147483647 w 1816"/>
                <a:gd name="T21" fmla="*/ 2147483647 h 1816"/>
                <a:gd name="T22" fmla="*/ 2147483647 w 1816"/>
                <a:gd name="T23" fmla="*/ 2147483647 h 1816"/>
                <a:gd name="T24" fmla="*/ 0 w 1816"/>
                <a:gd name="T25" fmla="*/ 2147483647 h 1816"/>
                <a:gd name="T26" fmla="*/ 2147483647 w 1816"/>
                <a:gd name="T27" fmla="*/ 2147483647 h 1816"/>
                <a:gd name="T28" fmla="*/ 2147483647 w 1816"/>
                <a:gd name="T29" fmla="*/ 2147483647 h 1816"/>
                <a:gd name="T30" fmla="*/ 2147483647 w 1816"/>
                <a:gd name="T31" fmla="*/ 2147483647 h 1816"/>
                <a:gd name="T32" fmla="*/ 2147483647 w 1816"/>
                <a:gd name="T33" fmla="*/ 2147483647 h 1816"/>
                <a:gd name="T34" fmla="*/ 2147483647 w 1816"/>
                <a:gd name="T35" fmla="*/ 2147483647 h 1816"/>
                <a:gd name="T36" fmla="*/ 2147483647 w 1816"/>
                <a:gd name="T37" fmla="*/ 2147483647 h 1816"/>
                <a:gd name="T38" fmla="*/ 2147483647 w 1816"/>
                <a:gd name="T39" fmla="*/ 2147483647 h 1816"/>
                <a:gd name="T40" fmla="*/ 2147483647 w 1816"/>
                <a:gd name="T41" fmla="*/ 2147483647 h 1816"/>
                <a:gd name="T42" fmla="*/ 2147483647 w 1816"/>
                <a:gd name="T43" fmla="*/ 2147483647 h 1816"/>
                <a:gd name="T44" fmla="*/ 2147483647 w 1816"/>
                <a:gd name="T45" fmla="*/ 2147483647 h 1816"/>
                <a:gd name="T46" fmla="*/ 2147483647 w 1816"/>
                <a:gd name="T47" fmla="*/ 2147483647 h 1816"/>
                <a:gd name="T48" fmla="*/ 2147483647 w 1816"/>
                <a:gd name="T49" fmla="*/ 2147483647 h 1816"/>
                <a:gd name="T50" fmla="*/ 2147483647 w 1816"/>
                <a:gd name="T51" fmla="*/ 2147483647 h 1816"/>
                <a:gd name="T52" fmla="*/ 2147483647 w 1816"/>
                <a:gd name="T53" fmla="*/ 2147483647 h 1816"/>
                <a:gd name="T54" fmla="*/ 2147483647 w 1816"/>
                <a:gd name="T55" fmla="*/ 2147483647 h 1816"/>
                <a:gd name="T56" fmla="*/ 2147483647 w 1816"/>
                <a:gd name="T57" fmla="*/ 2147483647 h 1816"/>
                <a:gd name="T58" fmla="*/ 2147483647 w 1816"/>
                <a:gd name="T59" fmla="*/ 2147483647 h 1816"/>
                <a:gd name="T60" fmla="*/ 2147483647 w 1816"/>
                <a:gd name="T61" fmla="*/ 2147483647 h 1816"/>
                <a:gd name="T62" fmla="*/ 2147483647 w 1816"/>
                <a:gd name="T63" fmla="*/ 2147483647 h 1816"/>
                <a:gd name="T64" fmla="*/ 2147483647 w 1816"/>
                <a:gd name="T65" fmla="*/ 2147483647 h 1816"/>
                <a:gd name="T66" fmla="*/ 2147483647 w 1816"/>
                <a:gd name="T67" fmla="*/ 2147483647 h 1816"/>
                <a:gd name="T68" fmla="*/ 2147483647 w 1816"/>
                <a:gd name="T69" fmla="*/ 2147483647 h 1816"/>
                <a:gd name="T70" fmla="*/ 2147483647 w 1816"/>
                <a:gd name="T71" fmla="*/ 2147483647 h 1816"/>
                <a:gd name="T72" fmla="*/ 2147483647 w 1816"/>
                <a:gd name="T73" fmla="*/ 2147483647 h 1816"/>
                <a:gd name="T74" fmla="*/ 2147483647 w 1816"/>
                <a:gd name="T75" fmla="*/ 2147483647 h 1816"/>
                <a:gd name="T76" fmla="*/ 2147483647 w 1816"/>
                <a:gd name="T77" fmla="*/ 2147483647 h 1816"/>
                <a:gd name="T78" fmla="*/ 2147483647 w 1816"/>
                <a:gd name="T79" fmla="*/ 2147483647 h 1816"/>
                <a:gd name="T80" fmla="*/ 2147483647 w 1816"/>
                <a:gd name="T81" fmla="*/ 2147483647 h 1816"/>
                <a:gd name="T82" fmla="*/ 2147483647 w 1816"/>
                <a:gd name="T83" fmla="*/ 2147483647 h 1816"/>
                <a:gd name="T84" fmla="*/ 2147483647 w 1816"/>
                <a:gd name="T85" fmla="*/ 2147483647 h 1816"/>
                <a:gd name="T86" fmla="*/ 2147483647 w 1816"/>
                <a:gd name="T87" fmla="*/ 2147483647 h 1816"/>
                <a:gd name="T88" fmla="*/ 2147483647 w 1816"/>
                <a:gd name="T89" fmla="*/ 2147483647 h 1816"/>
                <a:gd name="T90" fmla="*/ 2147483647 w 1816"/>
                <a:gd name="T91" fmla="*/ 2147483647 h 1816"/>
                <a:gd name="T92" fmla="*/ 2147483647 w 1816"/>
                <a:gd name="T93" fmla="*/ 2147483647 h 1816"/>
                <a:gd name="T94" fmla="*/ 2147483647 w 1816"/>
                <a:gd name="T95" fmla="*/ 2147483647 h 1816"/>
                <a:gd name="T96" fmla="*/ 2147483647 w 1816"/>
                <a:gd name="T97" fmla="*/ 2147483647 h 1816"/>
                <a:gd name="T98" fmla="*/ 2147483647 w 1816"/>
                <a:gd name="T99" fmla="*/ 2147483647 h 1816"/>
                <a:gd name="T100" fmla="*/ 2147483647 w 1816"/>
                <a:gd name="T101" fmla="*/ 2147483647 h 1816"/>
                <a:gd name="T102" fmla="*/ 2147483647 w 1816"/>
                <a:gd name="T103" fmla="*/ 2147483647 h 181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816"/>
                <a:gd name="T157" fmla="*/ 0 h 1816"/>
                <a:gd name="T158" fmla="*/ 1816 w 1816"/>
                <a:gd name="T159" fmla="*/ 1816 h 181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816" h="1816">
                  <a:moveTo>
                    <a:pt x="1816" y="978"/>
                  </a:moveTo>
                  <a:lnTo>
                    <a:pt x="1816" y="836"/>
                  </a:lnTo>
                  <a:lnTo>
                    <a:pt x="1710" y="836"/>
                  </a:lnTo>
                  <a:lnTo>
                    <a:pt x="1706" y="792"/>
                  </a:lnTo>
                  <a:lnTo>
                    <a:pt x="1698" y="750"/>
                  </a:lnTo>
                  <a:lnTo>
                    <a:pt x="1688" y="708"/>
                  </a:lnTo>
                  <a:lnTo>
                    <a:pt x="1678" y="666"/>
                  </a:lnTo>
                  <a:lnTo>
                    <a:pt x="1774" y="626"/>
                  </a:lnTo>
                  <a:lnTo>
                    <a:pt x="1718" y="494"/>
                  </a:lnTo>
                  <a:lnTo>
                    <a:pt x="1622" y="534"/>
                  </a:lnTo>
                  <a:lnTo>
                    <a:pt x="1602" y="496"/>
                  </a:lnTo>
                  <a:lnTo>
                    <a:pt x="1578" y="460"/>
                  </a:lnTo>
                  <a:lnTo>
                    <a:pt x="1552" y="424"/>
                  </a:lnTo>
                  <a:lnTo>
                    <a:pt x="1526" y="390"/>
                  </a:lnTo>
                  <a:lnTo>
                    <a:pt x="1600" y="316"/>
                  </a:lnTo>
                  <a:lnTo>
                    <a:pt x="1498" y="216"/>
                  </a:lnTo>
                  <a:lnTo>
                    <a:pt x="1426" y="290"/>
                  </a:lnTo>
                  <a:lnTo>
                    <a:pt x="1392" y="262"/>
                  </a:lnTo>
                  <a:lnTo>
                    <a:pt x="1356" y="236"/>
                  </a:lnTo>
                  <a:lnTo>
                    <a:pt x="1318" y="214"/>
                  </a:lnTo>
                  <a:lnTo>
                    <a:pt x="1280" y="192"/>
                  </a:lnTo>
                  <a:lnTo>
                    <a:pt x="1320" y="96"/>
                  </a:lnTo>
                  <a:lnTo>
                    <a:pt x="1188" y="42"/>
                  </a:lnTo>
                  <a:lnTo>
                    <a:pt x="1150" y="138"/>
                  </a:lnTo>
                  <a:lnTo>
                    <a:pt x="1108" y="126"/>
                  </a:lnTo>
                  <a:lnTo>
                    <a:pt x="1066" y="116"/>
                  </a:lnTo>
                  <a:lnTo>
                    <a:pt x="1022" y="110"/>
                  </a:lnTo>
                  <a:lnTo>
                    <a:pt x="978" y="104"/>
                  </a:lnTo>
                  <a:lnTo>
                    <a:pt x="978" y="0"/>
                  </a:lnTo>
                  <a:lnTo>
                    <a:pt x="836" y="0"/>
                  </a:lnTo>
                  <a:lnTo>
                    <a:pt x="836" y="104"/>
                  </a:lnTo>
                  <a:lnTo>
                    <a:pt x="792" y="110"/>
                  </a:lnTo>
                  <a:lnTo>
                    <a:pt x="750" y="116"/>
                  </a:lnTo>
                  <a:lnTo>
                    <a:pt x="706" y="126"/>
                  </a:lnTo>
                  <a:lnTo>
                    <a:pt x="666" y="138"/>
                  </a:lnTo>
                  <a:lnTo>
                    <a:pt x="626" y="42"/>
                  </a:lnTo>
                  <a:lnTo>
                    <a:pt x="494" y="96"/>
                  </a:lnTo>
                  <a:lnTo>
                    <a:pt x="534" y="192"/>
                  </a:lnTo>
                  <a:lnTo>
                    <a:pt x="496" y="214"/>
                  </a:lnTo>
                  <a:lnTo>
                    <a:pt x="460" y="236"/>
                  </a:lnTo>
                  <a:lnTo>
                    <a:pt x="424" y="262"/>
                  </a:lnTo>
                  <a:lnTo>
                    <a:pt x="390" y="290"/>
                  </a:lnTo>
                  <a:lnTo>
                    <a:pt x="316" y="216"/>
                  </a:lnTo>
                  <a:lnTo>
                    <a:pt x="216" y="316"/>
                  </a:lnTo>
                  <a:lnTo>
                    <a:pt x="288" y="390"/>
                  </a:lnTo>
                  <a:lnTo>
                    <a:pt x="262" y="424"/>
                  </a:lnTo>
                  <a:lnTo>
                    <a:pt x="236" y="460"/>
                  </a:lnTo>
                  <a:lnTo>
                    <a:pt x="214" y="496"/>
                  </a:lnTo>
                  <a:lnTo>
                    <a:pt x="192" y="534"/>
                  </a:lnTo>
                  <a:lnTo>
                    <a:pt x="96" y="494"/>
                  </a:lnTo>
                  <a:lnTo>
                    <a:pt x="42" y="626"/>
                  </a:lnTo>
                  <a:lnTo>
                    <a:pt x="138" y="666"/>
                  </a:lnTo>
                  <a:lnTo>
                    <a:pt x="126" y="708"/>
                  </a:lnTo>
                  <a:lnTo>
                    <a:pt x="116" y="750"/>
                  </a:lnTo>
                  <a:lnTo>
                    <a:pt x="108" y="792"/>
                  </a:lnTo>
                  <a:lnTo>
                    <a:pt x="104" y="836"/>
                  </a:lnTo>
                  <a:lnTo>
                    <a:pt x="0" y="836"/>
                  </a:lnTo>
                  <a:lnTo>
                    <a:pt x="0" y="978"/>
                  </a:lnTo>
                  <a:lnTo>
                    <a:pt x="104" y="978"/>
                  </a:lnTo>
                  <a:lnTo>
                    <a:pt x="108" y="1022"/>
                  </a:lnTo>
                  <a:lnTo>
                    <a:pt x="116" y="1066"/>
                  </a:lnTo>
                  <a:lnTo>
                    <a:pt x="126" y="1108"/>
                  </a:lnTo>
                  <a:lnTo>
                    <a:pt x="138" y="1150"/>
                  </a:lnTo>
                  <a:lnTo>
                    <a:pt x="42" y="1190"/>
                  </a:lnTo>
                  <a:lnTo>
                    <a:pt x="96" y="1320"/>
                  </a:lnTo>
                  <a:lnTo>
                    <a:pt x="192" y="1280"/>
                  </a:lnTo>
                  <a:lnTo>
                    <a:pt x="214" y="1320"/>
                  </a:lnTo>
                  <a:lnTo>
                    <a:pt x="236" y="1356"/>
                  </a:lnTo>
                  <a:lnTo>
                    <a:pt x="262" y="1392"/>
                  </a:lnTo>
                  <a:lnTo>
                    <a:pt x="288" y="1426"/>
                  </a:lnTo>
                  <a:lnTo>
                    <a:pt x="216" y="1500"/>
                  </a:lnTo>
                  <a:lnTo>
                    <a:pt x="316" y="1600"/>
                  </a:lnTo>
                  <a:lnTo>
                    <a:pt x="390" y="1526"/>
                  </a:lnTo>
                  <a:lnTo>
                    <a:pt x="424" y="1554"/>
                  </a:lnTo>
                  <a:lnTo>
                    <a:pt x="460" y="1578"/>
                  </a:lnTo>
                  <a:lnTo>
                    <a:pt x="496" y="1602"/>
                  </a:lnTo>
                  <a:lnTo>
                    <a:pt x="534" y="1622"/>
                  </a:lnTo>
                  <a:lnTo>
                    <a:pt x="494" y="1718"/>
                  </a:lnTo>
                  <a:lnTo>
                    <a:pt x="626" y="1774"/>
                  </a:lnTo>
                  <a:lnTo>
                    <a:pt x="666" y="1678"/>
                  </a:lnTo>
                  <a:lnTo>
                    <a:pt x="706" y="1690"/>
                  </a:lnTo>
                  <a:lnTo>
                    <a:pt x="750" y="1698"/>
                  </a:lnTo>
                  <a:lnTo>
                    <a:pt x="792" y="1706"/>
                  </a:lnTo>
                  <a:lnTo>
                    <a:pt x="836" y="1712"/>
                  </a:lnTo>
                  <a:lnTo>
                    <a:pt x="836" y="1816"/>
                  </a:lnTo>
                  <a:lnTo>
                    <a:pt x="978" y="1816"/>
                  </a:lnTo>
                  <a:lnTo>
                    <a:pt x="978" y="1712"/>
                  </a:lnTo>
                  <a:lnTo>
                    <a:pt x="1022" y="1706"/>
                  </a:lnTo>
                  <a:lnTo>
                    <a:pt x="1066" y="1698"/>
                  </a:lnTo>
                  <a:lnTo>
                    <a:pt x="1108" y="1690"/>
                  </a:lnTo>
                  <a:lnTo>
                    <a:pt x="1150" y="1678"/>
                  </a:lnTo>
                  <a:lnTo>
                    <a:pt x="1188" y="1774"/>
                  </a:lnTo>
                  <a:lnTo>
                    <a:pt x="1320" y="1718"/>
                  </a:lnTo>
                  <a:lnTo>
                    <a:pt x="1280" y="1622"/>
                  </a:lnTo>
                  <a:lnTo>
                    <a:pt x="1318" y="1602"/>
                  </a:lnTo>
                  <a:lnTo>
                    <a:pt x="1356" y="1578"/>
                  </a:lnTo>
                  <a:lnTo>
                    <a:pt x="1392" y="1554"/>
                  </a:lnTo>
                  <a:lnTo>
                    <a:pt x="1426" y="1526"/>
                  </a:lnTo>
                  <a:lnTo>
                    <a:pt x="1498" y="1600"/>
                  </a:lnTo>
                  <a:lnTo>
                    <a:pt x="1600" y="1500"/>
                  </a:lnTo>
                  <a:lnTo>
                    <a:pt x="1526" y="1426"/>
                  </a:lnTo>
                  <a:lnTo>
                    <a:pt x="1552" y="1392"/>
                  </a:lnTo>
                  <a:lnTo>
                    <a:pt x="1578" y="1356"/>
                  </a:lnTo>
                  <a:lnTo>
                    <a:pt x="1602" y="1320"/>
                  </a:lnTo>
                  <a:lnTo>
                    <a:pt x="1622" y="1280"/>
                  </a:lnTo>
                  <a:lnTo>
                    <a:pt x="1718" y="1320"/>
                  </a:lnTo>
                  <a:lnTo>
                    <a:pt x="1774" y="1190"/>
                  </a:lnTo>
                  <a:lnTo>
                    <a:pt x="1678" y="1150"/>
                  </a:lnTo>
                  <a:lnTo>
                    <a:pt x="1688" y="1108"/>
                  </a:lnTo>
                  <a:lnTo>
                    <a:pt x="1698" y="1066"/>
                  </a:lnTo>
                  <a:lnTo>
                    <a:pt x="1706" y="1022"/>
                  </a:lnTo>
                  <a:lnTo>
                    <a:pt x="1710" y="978"/>
                  </a:lnTo>
                  <a:lnTo>
                    <a:pt x="1816" y="978"/>
                  </a:lnTo>
                  <a:close/>
                  <a:moveTo>
                    <a:pt x="908" y="1614"/>
                  </a:moveTo>
                  <a:lnTo>
                    <a:pt x="908" y="1614"/>
                  </a:lnTo>
                  <a:lnTo>
                    <a:pt x="872" y="1612"/>
                  </a:lnTo>
                  <a:lnTo>
                    <a:pt x="836" y="1610"/>
                  </a:lnTo>
                  <a:lnTo>
                    <a:pt x="800" y="1606"/>
                  </a:lnTo>
                  <a:lnTo>
                    <a:pt x="766" y="1600"/>
                  </a:lnTo>
                  <a:lnTo>
                    <a:pt x="730" y="1592"/>
                  </a:lnTo>
                  <a:lnTo>
                    <a:pt x="698" y="1582"/>
                  </a:lnTo>
                  <a:lnTo>
                    <a:pt x="664" y="1570"/>
                  </a:lnTo>
                  <a:lnTo>
                    <a:pt x="632" y="1558"/>
                  </a:lnTo>
                  <a:lnTo>
                    <a:pt x="602" y="1544"/>
                  </a:lnTo>
                  <a:lnTo>
                    <a:pt x="570" y="1528"/>
                  </a:lnTo>
                  <a:lnTo>
                    <a:pt x="542" y="1512"/>
                  </a:lnTo>
                  <a:lnTo>
                    <a:pt x="512" y="1492"/>
                  </a:lnTo>
                  <a:lnTo>
                    <a:pt x="484" y="1474"/>
                  </a:lnTo>
                  <a:lnTo>
                    <a:pt x="458" y="1452"/>
                  </a:lnTo>
                  <a:lnTo>
                    <a:pt x="432" y="1430"/>
                  </a:lnTo>
                  <a:lnTo>
                    <a:pt x="408" y="1406"/>
                  </a:lnTo>
                  <a:lnTo>
                    <a:pt x="384" y="1382"/>
                  </a:lnTo>
                  <a:lnTo>
                    <a:pt x="362" y="1356"/>
                  </a:lnTo>
                  <a:lnTo>
                    <a:pt x="342" y="1330"/>
                  </a:lnTo>
                  <a:lnTo>
                    <a:pt x="322" y="1302"/>
                  </a:lnTo>
                  <a:lnTo>
                    <a:pt x="304" y="1274"/>
                  </a:lnTo>
                  <a:lnTo>
                    <a:pt x="286" y="1244"/>
                  </a:lnTo>
                  <a:lnTo>
                    <a:pt x="272" y="1214"/>
                  </a:lnTo>
                  <a:lnTo>
                    <a:pt x="256" y="1182"/>
                  </a:lnTo>
                  <a:lnTo>
                    <a:pt x="244" y="1150"/>
                  </a:lnTo>
                  <a:lnTo>
                    <a:pt x="234" y="1118"/>
                  </a:lnTo>
                  <a:lnTo>
                    <a:pt x="224" y="1084"/>
                  </a:lnTo>
                  <a:lnTo>
                    <a:pt x="216" y="1050"/>
                  </a:lnTo>
                  <a:lnTo>
                    <a:pt x="210" y="1016"/>
                  </a:lnTo>
                  <a:lnTo>
                    <a:pt x="206" y="980"/>
                  </a:lnTo>
                  <a:lnTo>
                    <a:pt x="202" y="944"/>
                  </a:lnTo>
                  <a:lnTo>
                    <a:pt x="202" y="908"/>
                  </a:lnTo>
                  <a:lnTo>
                    <a:pt x="202" y="872"/>
                  </a:lnTo>
                  <a:lnTo>
                    <a:pt x="206" y="836"/>
                  </a:lnTo>
                  <a:lnTo>
                    <a:pt x="210" y="800"/>
                  </a:lnTo>
                  <a:lnTo>
                    <a:pt x="216" y="766"/>
                  </a:lnTo>
                  <a:lnTo>
                    <a:pt x="224" y="732"/>
                  </a:lnTo>
                  <a:lnTo>
                    <a:pt x="234" y="698"/>
                  </a:lnTo>
                  <a:lnTo>
                    <a:pt x="244" y="664"/>
                  </a:lnTo>
                  <a:lnTo>
                    <a:pt x="256" y="632"/>
                  </a:lnTo>
                  <a:lnTo>
                    <a:pt x="272" y="602"/>
                  </a:lnTo>
                  <a:lnTo>
                    <a:pt x="286" y="572"/>
                  </a:lnTo>
                  <a:lnTo>
                    <a:pt x="304" y="542"/>
                  </a:lnTo>
                  <a:lnTo>
                    <a:pt x="322" y="512"/>
                  </a:lnTo>
                  <a:lnTo>
                    <a:pt x="342" y="486"/>
                  </a:lnTo>
                  <a:lnTo>
                    <a:pt x="362" y="458"/>
                  </a:lnTo>
                  <a:lnTo>
                    <a:pt x="384" y="432"/>
                  </a:lnTo>
                  <a:lnTo>
                    <a:pt x="408" y="408"/>
                  </a:lnTo>
                  <a:lnTo>
                    <a:pt x="432" y="386"/>
                  </a:lnTo>
                  <a:lnTo>
                    <a:pt x="458" y="362"/>
                  </a:lnTo>
                  <a:lnTo>
                    <a:pt x="484" y="342"/>
                  </a:lnTo>
                  <a:lnTo>
                    <a:pt x="512" y="322"/>
                  </a:lnTo>
                  <a:lnTo>
                    <a:pt x="542" y="304"/>
                  </a:lnTo>
                  <a:lnTo>
                    <a:pt x="570" y="286"/>
                  </a:lnTo>
                  <a:lnTo>
                    <a:pt x="602" y="272"/>
                  </a:lnTo>
                  <a:lnTo>
                    <a:pt x="632" y="258"/>
                  </a:lnTo>
                  <a:lnTo>
                    <a:pt x="664" y="244"/>
                  </a:lnTo>
                  <a:lnTo>
                    <a:pt x="698" y="234"/>
                  </a:lnTo>
                  <a:lnTo>
                    <a:pt x="730" y="224"/>
                  </a:lnTo>
                  <a:lnTo>
                    <a:pt x="766" y="216"/>
                  </a:lnTo>
                  <a:lnTo>
                    <a:pt x="800" y="210"/>
                  </a:lnTo>
                  <a:lnTo>
                    <a:pt x="836" y="206"/>
                  </a:lnTo>
                  <a:lnTo>
                    <a:pt x="872" y="202"/>
                  </a:lnTo>
                  <a:lnTo>
                    <a:pt x="908" y="202"/>
                  </a:lnTo>
                  <a:lnTo>
                    <a:pt x="944" y="202"/>
                  </a:lnTo>
                  <a:lnTo>
                    <a:pt x="980" y="206"/>
                  </a:lnTo>
                  <a:lnTo>
                    <a:pt x="1014" y="210"/>
                  </a:lnTo>
                  <a:lnTo>
                    <a:pt x="1050" y="216"/>
                  </a:lnTo>
                  <a:lnTo>
                    <a:pt x="1084" y="224"/>
                  </a:lnTo>
                  <a:lnTo>
                    <a:pt x="1118" y="234"/>
                  </a:lnTo>
                  <a:lnTo>
                    <a:pt x="1150" y="244"/>
                  </a:lnTo>
                  <a:lnTo>
                    <a:pt x="1182" y="258"/>
                  </a:lnTo>
                  <a:lnTo>
                    <a:pt x="1214" y="272"/>
                  </a:lnTo>
                  <a:lnTo>
                    <a:pt x="1244" y="286"/>
                  </a:lnTo>
                  <a:lnTo>
                    <a:pt x="1274" y="304"/>
                  </a:lnTo>
                  <a:lnTo>
                    <a:pt x="1302" y="322"/>
                  </a:lnTo>
                  <a:lnTo>
                    <a:pt x="1330" y="342"/>
                  </a:lnTo>
                  <a:lnTo>
                    <a:pt x="1356" y="362"/>
                  </a:lnTo>
                  <a:lnTo>
                    <a:pt x="1382" y="386"/>
                  </a:lnTo>
                  <a:lnTo>
                    <a:pt x="1406" y="408"/>
                  </a:lnTo>
                  <a:lnTo>
                    <a:pt x="1430" y="432"/>
                  </a:lnTo>
                  <a:lnTo>
                    <a:pt x="1452" y="458"/>
                  </a:lnTo>
                  <a:lnTo>
                    <a:pt x="1474" y="486"/>
                  </a:lnTo>
                  <a:lnTo>
                    <a:pt x="1492" y="512"/>
                  </a:lnTo>
                  <a:lnTo>
                    <a:pt x="1512" y="542"/>
                  </a:lnTo>
                  <a:lnTo>
                    <a:pt x="1528" y="572"/>
                  </a:lnTo>
                  <a:lnTo>
                    <a:pt x="1544" y="602"/>
                  </a:lnTo>
                  <a:lnTo>
                    <a:pt x="1558" y="632"/>
                  </a:lnTo>
                  <a:lnTo>
                    <a:pt x="1570" y="664"/>
                  </a:lnTo>
                  <a:lnTo>
                    <a:pt x="1582" y="698"/>
                  </a:lnTo>
                  <a:lnTo>
                    <a:pt x="1592" y="732"/>
                  </a:lnTo>
                  <a:lnTo>
                    <a:pt x="1598" y="766"/>
                  </a:lnTo>
                  <a:lnTo>
                    <a:pt x="1606" y="800"/>
                  </a:lnTo>
                  <a:lnTo>
                    <a:pt x="1610" y="836"/>
                  </a:lnTo>
                  <a:lnTo>
                    <a:pt x="1612" y="872"/>
                  </a:lnTo>
                  <a:lnTo>
                    <a:pt x="1614" y="908"/>
                  </a:lnTo>
                  <a:lnTo>
                    <a:pt x="1612" y="944"/>
                  </a:lnTo>
                  <a:lnTo>
                    <a:pt x="1610" y="980"/>
                  </a:lnTo>
                  <a:lnTo>
                    <a:pt x="1606" y="1016"/>
                  </a:lnTo>
                  <a:lnTo>
                    <a:pt x="1598" y="1050"/>
                  </a:lnTo>
                  <a:lnTo>
                    <a:pt x="1592" y="1084"/>
                  </a:lnTo>
                  <a:lnTo>
                    <a:pt x="1582" y="1118"/>
                  </a:lnTo>
                  <a:lnTo>
                    <a:pt x="1570" y="1150"/>
                  </a:lnTo>
                  <a:lnTo>
                    <a:pt x="1558" y="1182"/>
                  </a:lnTo>
                  <a:lnTo>
                    <a:pt x="1544" y="1214"/>
                  </a:lnTo>
                  <a:lnTo>
                    <a:pt x="1528" y="1244"/>
                  </a:lnTo>
                  <a:lnTo>
                    <a:pt x="1512" y="1274"/>
                  </a:lnTo>
                  <a:lnTo>
                    <a:pt x="1492" y="1302"/>
                  </a:lnTo>
                  <a:lnTo>
                    <a:pt x="1474" y="1330"/>
                  </a:lnTo>
                  <a:lnTo>
                    <a:pt x="1452" y="1356"/>
                  </a:lnTo>
                  <a:lnTo>
                    <a:pt x="1430" y="1382"/>
                  </a:lnTo>
                  <a:lnTo>
                    <a:pt x="1406" y="1406"/>
                  </a:lnTo>
                  <a:lnTo>
                    <a:pt x="1382" y="1430"/>
                  </a:lnTo>
                  <a:lnTo>
                    <a:pt x="1356" y="1452"/>
                  </a:lnTo>
                  <a:lnTo>
                    <a:pt x="1330" y="1474"/>
                  </a:lnTo>
                  <a:lnTo>
                    <a:pt x="1302" y="1492"/>
                  </a:lnTo>
                  <a:lnTo>
                    <a:pt x="1274" y="1512"/>
                  </a:lnTo>
                  <a:lnTo>
                    <a:pt x="1244" y="1528"/>
                  </a:lnTo>
                  <a:lnTo>
                    <a:pt x="1214" y="1544"/>
                  </a:lnTo>
                  <a:lnTo>
                    <a:pt x="1182" y="1558"/>
                  </a:lnTo>
                  <a:lnTo>
                    <a:pt x="1150" y="1570"/>
                  </a:lnTo>
                  <a:lnTo>
                    <a:pt x="1118" y="1582"/>
                  </a:lnTo>
                  <a:lnTo>
                    <a:pt x="1084" y="1592"/>
                  </a:lnTo>
                  <a:lnTo>
                    <a:pt x="1050" y="1600"/>
                  </a:lnTo>
                  <a:lnTo>
                    <a:pt x="1014" y="1606"/>
                  </a:lnTo>
                  <a:lnTo>
                    <a:pt x="980" y="1610"/>
                  </a:lnTo>
                  <a:lnTo>
                    <a:pt x="944" y="1612"/>
                  </a:lnTo>
                  <a:lnTo>
                    <a:pt x="908" y="1614"/>
                  </a:lnTo>
                  <a:close/>
                </a:path>
              </a:pathLst>
            </a:custGeom>
            <a:solidFill>
              <a:schemeClr val="accent2"/>
            </a:solidFill>
            <a:ln>
              <a:noFill/>
            </a:ln>
            <a:extLst>
              <a:ext uri="{91240B29-F687-4F45-9708-019B960494DF}">
                <a14:hiddenLine xmlns:a14="http://schemas.microsoft.com/office/drawing/2010/main" w="19050" cap="rnd">
                  <a:solidFill>
                    <a:srgbClr val="000000"/>
                  </a:solidFill>
                  <a:prstDash val="sysDot"/>
                  <a:round/>
                  <a:headEnd/>
                  <a:tailEnd/>
                </a14:hiddenLine>
              </a:ext>
            </a:extLst>
          </p:spPr>
          <p:txBody>
            <a:bodyPr wrap="none" anchor="ctr"/>
            <a:lstStyle/>
            <a:p>
              <a:pPr algn="just" fontAlgn="base" latinLnBrk="1">
                <a:lnSpc>
                  <a:spcPct val="120000"/>
                </a:lnSpc>
              </a:pPr>
              <a:endParaRPr kumimoji="1" lang="zh-CN" altLang="en-US" sz="640" dirty="0">
                <a:solidFill>
                  <a:schemeClr val="bg1">
                    <a:lumMod val="65000"/>
                  </a:schemeClr>
                </a:solidFill>
                <a:latin typeface="印品黑体" panose="00000500000000000000" pitchFamily="2" charset="-122"/>
                <a:ea typeface="印品黑体" panose="00000500000000000000" pitchFamily="2" charset="-122"/>
                <a:cs typeface="+mn-ea"/>
                <a:sym typeface="Arial" panose="020B0604020202020204" pitchFamily="34" charset="0"/>
              </a:endParaRPr>
            </a:p>
          </p:txBody>
        </p:sp>
        <p:sp>
          <p:nvSpPr>
            <p:cNvPr id="5" name="Freeform 675">
              <a:extLst>
                <a:ext uri="{FF2B5EF4-FFF2-40B4-BE49-F238E27FC236}">
                  <a16:creationId xmlns:a16="http://schemas.microsoft.com/office/drawing/2014/main" id="{23790DB1-4159-4882-8C3C-7C82C8C0C52F}"/>
                </a:ext>
              </a:extLst>
            </p:cNvPr>
            <p:cNvSpPr>
              <a:spLocks noEditPoints="1"/>
            </p:cNvSpPr>
            <p:nvPr/>
          </p:nvSpPr>
          <p:spPr bwMode="auto">
            <a:xfrm rot="21275257">
              <a:off x="940378" y="1649334"/>
              <a:ext cx="3429000" cy="3429000"/>
            </a:xfrm>
            <a:custGeom>
              <a:avLst/>
              <a:gdLst>
                <a:gd name="T0" fmla="*/ 2147483647 w 2622"/>
                <a:gd name="T1" fmla="*/ 2147483647 h 2622"/>
                <a:gd name="T2" fmla="*/ 2147483647 w 2622"/>
                <a:gd name="T3" fmla="*/ 2147483647 h 2622"/>
                <a:gd name="T4" fmla="*/ 2147483647 w 2622"/>
                <a:gd name="T5" fmla="*/ 2147483647 h 2622"/>
                <a:gd name="T6" fmla="*/ 2147483647 w 2622"/>
                <a:gd name="T7" fmla="*/ 2147483647 h 2622"/>
                <a:gd name="T8" fmla="*/ 2147483647 w 2622"/>
                <a:gd name="T9" fmla="*/ 2147483647 h 2622"/>
                <a:gd name="T10" fmla="*/ 2147483647 w 2622"/>
                <a:gd name="T11" fmla="*/ 2147483647 h 2622"/>
                <a:gd name="T12" fmla="*/ 2147483647 w 2622"/>
                <a:gd name="T13" fmla="*/ 2147483647 h 2622"/>
                <a:gd name="T14" fmla="*/ 2147483647 w 2622"/>
                <a:gd name="T15" fmla="*/ 2147483647 h 2622"/>
                <a:gd name="T16" fmla="*/ 2147483647 w 2622"/>
                <a:gd name="T17" fmla="*/ 2147483647 h 2622"/>
                <a:gd name="T18" fmla="*/ 2147483647 w 2622"/>
                <a:gd name="T19" fmla="*/ 2147483647 h 2622"/>
                <a:gd name="T20" fmla="*/ 2147483647 w 2622"/>
                <a:gd name="T21" fmla="*/ 2147483647 h 2622"/>
                <a:gd name="T22" fmla="*/ 2147483647 w 2622"/>
                <a:gd name="T23" fmla="*/ 2147483647 h 2622"/>
                <a:gd name="T24" fmla="*/ 2147483647 w 2622"/>
                <a:gd name="T25" fmla="*/ 2147483647 h 2622"/>
                <a:gd name="T26" fmla="*/ 2147483647 w 2622"/>
                <a:gd name="T27" fmla="*/ 2147483647 h 2622"/>
                <a:gd name="T28" fmla="*/ 2147483647 w 2622"/>
                <a:gd name="T29" fmla="*/ 2147483647 h 2622"/>
                <a:gd name="T30" fmla="*/ 2147483647 w 2622"/>
                <a:gd name="T31" fmla="*/ 2147483647 h 2622"/>
                <a:gd name="T32" fmla="*/ 2147483647 w 2622"/>
                <a:gd name="T33" fmla="*/ 2147483647 h 2622"/>
                <a:gd name="T34" fmla="*/ 2147483647 w 2622"/>
                <a:gd name="T35" fmla="*/ 2147483647 h 2622"/>
                <a:gd name="T36" fmla="*/ 2147483647 w 2622"/>
                <a:gd name="T37" fmla="*/ 2147483647 h 2622"/>
                <a:gd name="T38" fmla="*/ 2147483647 w 2622"/>
                <a:gd name="T39" fmla="*/ 2147483647 h 2622"/>
                <a:gd name="T40" fmla="*/ 2147483647 w 2622"/>
                <a:gd name="T41" fmla="*/ 2147483647 h 2622"/>
                <a:gd name="T42" fmla="*/ 2147483647 w 2622"/>
                <a:gd name="T43" fmla="*/ 2147483647 h 2622"/>
                <a:gd name="T44" fmla="*/ 2147483647 w 2622"/>
                <a:gd name="T45" fmla="*/ 2147483647 h 2622"/>
                <a:gd name="T46" fmla="*/ 2147483647 w 2622"/>
                <a:gd name="T47" fmla="*/ 2147483647 h 2622"/>
                <a:gd name="T48" fmla="*/ 2147483647 w 2622"/>
                <a:gd name="T49" fmla="*/ 2147483647 h 2622"/>
                <a:gd name="T50" fmla="*/ 2147483647 w 2622"/>
                <a:gd name="T51" fmla="*/ 2147483647 h 2622"/>
                <a:gd name="T52" fmla="*/ 2147483647 w 2622"/>
                <a:gd name="T53" fmla="*/ 2147483647 h 2622"/>
                <a:gd name="T54" fmla="*/ 2147483647 w 2622"/>
                <a:gd name="T55" fmla="*/ 2147483647 h 2622"/>
                <a:gd name="T56" fmla="*/ 2147483647 w 2622"/>
                <a:gd name="T57" fmla="*/ 2147483647 h 2622"/>
                <a:gd name="T58" fmla="*/ 2147483647 w 2622"/>
                <a:gd name="T59" fmla="*/ 2147483647 h 2622"/>
                <a:gd name="T60" fmla="*/ 2147483647 w 2622"/>
                <a:gd name="T61" fmla="*/ 2147483647 h 2622"/>
                <a:gd name="T62" fmla="*/ 2147483647 w 2622"/>
                <a:gd name="T63" fmla="*/ 2147483647 h 2622"/>
                <a:gd name="T64" fmla="*/ 2147483647 w 2622"/>
                <a:gd name="T65" fmla="*/ 2147483647 h 2622"/>
                <a:gd name="T66" fmla="*/ 2147483647 w 2622"/>
                <a:gd name="T67" fmla="*/ 2147483647 h 2622"/>
                <a:gd name="T68" fmla="*/ 2147483647 w 2622"/>
                <a:gd name="T69" fmla="*/ 2147483647 h 2622"/>
                <a:gd name="T70" fmla="*/ 2147483647 w 2622"/>
                <a:gd name="T71" fmla="*/ 2147483647 h 2622"/>
                <a:gd name="T72" fmla="*/ 2147483647 w 2622"/>
                <a:gd name="T73" fmla="*/ 2147483647 h 2622"/>
                <a:gd name="T74" fmla="*/ 2147483647 w 2622"/>
                <a:gd name="T75" fmla="*/ 2147483647 h 2622"/>
                <a:gd name="T76" fmla="*/ 2147483647 w 2622"/>
                <a:gd name="T77" fmla="*/ 2147483647 h 2622"/>
                <a:gd name="T78" fmla="*/ 2147483647 w 2622"/>
                <a:gd name="T79" fmla="*/ 2147483647 h 2622"/>
                <a:gd name="T80" fmla="*/ 2147483647 w 2622"/>
                <a:gd name="T81" fmla="*/ 2147483647 h 2622"/>
                <a:gd name="T82" fmla="*/ 2147483647 w 2622"/>
                <a:gd name="T83" fmla="*/ 2147483647 h 2622"/>
                <a:gd name="T84" fmla="*/ 2147483647 w 2622"/>
                <a:gd name="T85" fmla="*/ 2147483647 h 2622"/>
                <a:gd name="T86" fmla="*/ 2147483647 w 2622"/>
                <a:gd name="T87" fmla="*/ 2147483647 h 2622"/>
                <a:gd name="T88" fmla="*/ 2147483647 w 2622"/>
                <a:gd name="T89" fmla="*/ 2147483647 h 2622"/>
                <a:gd name="T90" fmla="*/ 2147483647 w 2622"/>
                <a:gd name="T91" fmla="*/ 2147483647 h 2622"/>
                <a:gd name="T92" fmla="*/ 2147483647 w 2622"/>
                <a:gd name="T93" fmla="*/ 2147483647 h 2622"/>
                <a:gd name="T94" fmla="*/ 2147483647 w 2622"/>
                <a:gd name="T95" fmla="*/ 2147483647 h 2622"/>
                <a:gd name="T96" fmla="*/ 2147483647 w 2622"/>
                <a:gd name="T97" fmla="*/ 2147483647 h 2622"/>
                <a:gd name="T98" fmla="*/ 2147483647 w 2622"/>
                <a:gd name="T99" fmla="*/ 2147483647 h 2622"/>
                <a:gd name="T100" fmla="*/ 2147483647 w 2622"/>
                <a:gd name="T101" fmla="*/ 2147483647 h 2622"/>
                <a:gd name="T102" fmla="*/ 2147483647 w 2622"/>
                <a:gd name="T103" fmla="*/ 2147483647 h 2622"/>
                <a:gd name="T104" fmla="*/ 2147483647 w 2622"/>
                <a:gd name="T105" fmla="*/ 2147483647 h 2622"/>
                <a:gd name="T106" fmla="*/ 2147483647 w 2622"/>
                <a:gd name="T107" fmla="*/ 2147483647 h 2622"/>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2622"/>
                <a:gd name="T163" fmla="*/ 0 h 2622"/>
                <a:gd name="T164" fmla="*/ 2622 w 2622"/>
                <a:gd name="T165" fmla="*/ 2622 h 2622"/>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2622" h="2622">
                  <a:moveTo>
                    <a:pt x="2622" y="1382"/>
                  </a:moveTo>
                  <a:lnTo>
                    <a:pt x="2622" y="1240"/>
                  </a:lnTo>
                  <a:lnTo>
                    <a:pt x="2520" y="1240"/>
                  </a:lnTo>
                  <a:lnTo>
                    <a:pt x="2516" y="1196"/>
                  </a:lnTo>
                  <a:lnTo>
                    <a:pt x="2512" y="1152"/>
                  </a:lnTo>
                  <a:lnTo>
                    <a:pt x="2506" y="1110"/>
                  </a:lnTo>
                  <a:lnTo>
                    <a:pt x="2498" y="1068"/>
                  </a:lnTo>
                  <a:lnTo>
                    <a:pt x="2596" y="1040"/>
                  </a:lnTo>
                  <a:lnTo>
                    <a:pt x="2560" y="904"/>
                  </a:lnTo>
                  <a:lnTo>
                    <a:pt x="2460" y="930"/>
                  </a:lnTo>
                  <a:lnTo>
                    <a:pt x="2446" y="888"/>
                  </a:lnTo>
                  <a:lnTo>
                    <a:pt x="2430" y="848"/>
                  </a:lnTo>
                  <a:lnTo>
                    <a:pt x="2412" y="808"/>
                  </a:lnTo>
                  <a:lnTo>
                    <a:pt x="2394" y="768"/>
                  </a:lnTo>
                  <a:lnTo>
                    <a:pt x="2482" y="718"/>
                  </a:lnTo>
                  <a:lnTo>
                    <a:pt x="2412" y="594"/>
                  </a:lnTo>
                  <a:lnTo>
                    <a:pt x="2322" y="646"/>
                  </a:lnTo>
                  <a:lnTo>
                    <a:pt x="2298" y="610"/>
                  </a:lnTo>
                  <a:lnTo>
                    <a:pt x="2272" y="574"/>
                  </a:lnTo>
                  <a:lnTo>
                    <a:pt x="2244" y="540"/>
                  </a:lnTo>
                  <a:lnTo>
                    <a:pt x="2216" y="508"/>
                  </a:lnTo>
                  <a:lnTo>
                    <a:pt x="2290" y="434"/>
                  </a:lnTo>
                  <a:lnTo>
                    <a:pt x="2188" y="334"/>
                  </a:lnTo>
                  <a:lnTo>
                    <a:pt x="2116" y="406"/>
                  </a:lnTo>
                  <a:lnTo>
                    <a:pt x="2082" y="378"/>
                  </a:lnTo>
                  <a:lnTo>
                    <a:pt x="2048" y="352"/>
                  </a:lnTo>
                  <a:lnTo>
                    <a:pt x="2014" y="326"/>
                  </a:lnTo>
                  <a:lnTo>
                    <a:pt x="1978" y="300"/>
                  </a:lnTo>
                  <a:lnTo>
                    <a:pt x="2028" y="212"/>
                  </a:lnTo>
                  <a:lnTo>
                    <a:pt x="1906" y="140"/>
                  </a:lnTo>
                  <a:lnTo>
                    <a:pt x="1854" y="230"/>
                  </a:lnTo>
                  <a:lnTo>
                    <a:pt x="1816" y="210"/>
                  </a:lnTo>
                  <a:lnTo>
                    <a:pt x="1776" y="194"/>
                  </a:lnTo>
                  <a:lnTo>
                    <a:pt x="1734" y="178"/>
                  </a:lnTo>
                  <a:lnTo>
                    <a:pt x="1694" y="162"/>
                  </a:lnTo>
                  <a:lnTo>
                    <a:pt x="1720" y="64"/>
                  </a:lnTo>
                  <a:lnTo>
                    <a:pt x="1582" y="26"/>
                  </a:lnTo>
                  <a:lnTo>
                    <a:pt x="1556" y="126"/>
                  </a:lnTo>
                  <a:lnTo>
                    <a:pt x="1514" y="118"/>
                  </a:lnTo>
                  <a:lnTo>
                    <a:pt x="1470" y="112"/>
                  </a:lnTo>
                  <a:lnTo>
                    <a:pt x="1426" y="106"/>
                  </a:lnTo>
                  <a:lnTo>
                    <a:pt x="1382" y="104"/>
                  </a:lnTo>
                  <a:lnTo>
                    <a:pt x="1382" y="0"/>
                  </a:lnTo>
                  <a:lnTo>
                    <a:pt x="1240" y="0"/>
                  </a:lnTo>
                  <a:lnTo>
                    <a:pt x="1240" y="104"/>
                  </a:lnTo>
                  <a:lnTo>
                    <a:pt x="1196" y="106"/>
                  </a:lnTo>
                  <a:lnTo>
                    <a:pt x="1154" y="112"/>
                  </a:lnTo>
                  <a:lnTo>
                    <a:pt x="1110" y="118"/>
                  </a:lnTo>
                  <a:lnTo>
                    <a:pt x="1068" y="126"/>
                  </a:lnTo>
                  <a:lnTo>
                    <a:pt x="1042" y="26"/>
                  </a:lnTo>
                  <a:lnTo>
                    <a:pt x="904" y="64"/>
                  </a:lnTo>
                  <a:lnTo>
                    <a:pt x="930" y="162"/>
                  </a:lnTo>
                  <a:lnTo>
                    <a:pt x="890" y="178"/>
                  </a:lnTo>
                  <a:lnTo>
                    <a:pt x="848" y="194"/>
                  </a:lnTo>
                  <a:lnTo>
                    <a:pt x="808" y="210"/>
                  </a:lnTo>
                  <a:lnTo>
                    <a:pt x="770" y="230"/>
                  </a:lnTo>
                  <a:lnTo>
                    <a:pt x="718" y="140"/>
                  </a:lnTo>
                  <a:lnTo>
                    <a:pt x="594" y="212"/>
                  </a:lnTo>
                  <a:lnTo>
                    <a:pt x="646" y="300"/>
                  </a:lnTo>
                  <a:lnTo>
                    <a:pt x="610" y="326"/>
                  </a:lnTo>
                  <a:lnTo>
                    <a:pt x="576" y="352"/>
                  </a:lnTo>
                  <a:lnTo>
                    <a:pt x="542" y="378"/>
                  </a:lnTo>
                  <a:lnTo>
                    <a:pt x="508" y="406"/>
                  </a:lnTo>
                  <a:lnTo>
                    <a:pt x="436" y="334"/>
                  </a:lnTo>
                  <a:lnTo>
                    <a:pt x="334" y="434"/>
                  </a:lnTo>
                  <a:lnTo>
                    <a:pt x="408" y="508"/>
                  </a:lnTo>
                  <a:lnTo>
                    <a:pt x="378" y="540"/>
                  </a:lnTo>
                  <a:lnTo>
                    <a:pt x="352" y="574"/>
                  </a:lnTo>
                  <a:lnTo>
                    <a:pt x="326" y="610"/>
                  </a:lnTo>
                  <a:lnTo>
                    <a:pt x="302" y="646"/>
                  </a:lnTo>
                  <a:lnTo>
                    <a:pt x="212" y="594"/>
                  </a:lnTo>
                  <a:lnTo>
                    <a:pt x="140" y="718"/>
                  </a:lnTo>
                  <a:lnTo>
                    <a:pt x="230" y="768"/>
                  </a:lnTo>
                  <a:lnTo>
                    <a:pt x="212" y="808"/>
                  </a:lnTo>
                  <a:lnTo>
                    <a:pt x="194" y="848"/>
                  </a:lnTo>
                  <a:lnTo>
                    <a:pt x="178" y="888"/>
                  </a:lnTo>
                  <a:lnTo>
                    <a:pt x="164" y="930"/>
                  </a:lnTo>
                  <a:lnTo>
                    <a:pt x="64" y="904"/>
                  </a:lnTo>
                  <a:lnTo>
                    <a:pt x="26" y="1040"/>
                  </a:lnTo>
                  <a:lnTo>
                    <a:pt x="126" y="1068"/>
                  </a:lnTo>
                  <a:lnTo>
                    <a:pt x="118" y="1110"/>
                  </a:lnTo>
                  <a:lnTo>
                    <a:pt x="112" y="1152"/>
                  </a:lnTo>
                  <a:lnTo>
                    <a:pt x="108" y="1196"/>
                  </a:lnTo>
                  <a:lnTo>
                    <a:pt x="104" y="1240"/>
                  </a:lnTo>
                  <a:lnTo>
                    <a:pt x="0" y="1240"/>
                  </a:lnTo>
                  <a:lnTo>
                    <a:pt x="0" y="1382"/>
                  </a:lnTo>
                  <a:lnTo>
                    <a:pt x="104" y="1382"/>
                  </a:lnTo>
                  <a:lnTo>
                    <a:pt x="108" y="1426"/>
                  </a:lnTo>
                  <a:lnTo>
                    <a:pt x="112" y="1470"/>
                  </a:lnTo>
                  <a:lnTo>
                    <a:pt x="118" y="1512"/>
                  </a:lnTo>
                  <a:lnTo>
                    <a:pt x="126" y="1556"/>
                  </a:lnTo>
                  <a:lnTo>
                    <a:pt x="26" y="1582"/>
                  </a:lnTo>
                  <a:lnTo>
                    <a:pt x="64" y="1720"/>
                  </a:lnTo>
                  <a:lnTo>
                    <a:pt x="164" y="1692"/>
                  </a:lnTo>
                  <a:lnTo>
                    <a:pt x="178" y="1734"/>
                  </a:lnTo>
                  <a:lnTo>
                    <a:pt x="194" y="1774"/>
                  </a:lnTo>
                  <a:lnTo>
                    <a:pt x="212" y="1814"/>
                  </a:lnTo>
                  <a:lnTo>
                    <a:pt x="230" y="1854"/>
                  </a:lnTo>
                  <a:lnTo>
                    <a:pt x="140" y="1906"/>
                  </a:lnTo>
                  <a:lnTo>
                    <a:pt x="212" y="2028"/>
                  </a:lnTo>
                  <a:lnTo>
                    <a:pt x="302" y="1978"/>
                  </a:lnTo>
                  <a:lnTo>
                    <a:pt x="326" y="2014"/>
                  </a:lnTo>
                  <a:lnTo>
                    <a:pt x="352" y="2048"/>
                  </a:lnTo>
                  <a:lnTo>
                    <a:pt x="378" y="2082"/>
                  </a:lnTo>
                  <a:lnTo>
                    <a:pt x="408" y="2116"/>
                  </a:lnTo>
                  <a:lnTo>
                    <a:pt x="334" y="2188"/>
                  </a:lnTo>
                  <a:lnTo>
                    <a:pt x="436" y="2288"/>
                  </a:lnTo>
                  <a:lnTo>
                    <a:pt x="508" y="2216"/>
                  </a:lnTo>
                  <a:lnTo>
                    <a:pt x="542" y="2244"/>
                  </a:lnTo>
                  <a:lnTo>
                    <a:pt x="576" y="2272"/>
                  </a:lnTo>
                  <a:lnTo>
                    <a:pt x="610" y="2298"/>
                  </a:lnTo>
                  <a:lnTo>
                    <a:pt x="646" y="2322"/>
                  </a:lnTo>
                  <a:lnTo>
                    <a:pt x="594" y="2412"/>
                  </a:lnTo>
                  <a:lnTo>
                    <a:pt x="718" y="2482"/>
                  </a:lnTo>
                  <a:lnTo>
                    <a:pt x="770" y="2394"/>
                  </a:lnTo>
                  <a:lnTo>
                    <a:pt x="808" y="2412"/>
                  </a:lnTo>
                  <a:lnTo>
                    <a:pt x="848" y="2430"/>
                  </a:lnTo>
                  <a:lnTo>
                    <a:pt x="890" y="2446"/>
                  </a:lnTo>
                  <a:lnTo>
                    <a:pt x="930" y="2460"/>
                  </a:lnTo>
                  <a:lnTo>
                    <a:pt x="904" y="2560"/>
                  </a:lnTo>
                  <a:lnTo>
                    <a:pt x="1042" y="2596"/>
                  </a:lnTo>
                  <a:lnTo>
                    <a:pt x="1068" y="2498"/>
                  </a:lnTo>
                  <a:lnTo>
                    <a:pt x="1110" y="2504"/>
                  </a:lnTo>
                  <a:lnTo>
                    <a:pt x="1154" y="2512"/>
                  </a:lnTo>
                  <a:lnTo>
                    <a:pt x="1196" y="2516"/>
                  </a:lnTo>
                  <a:lnTo>
                    <a:pt x="1240" y="2520"/>
                  </a:lnTo>
                  <a:lnTo>
                    <a:pt x="1240" y="2622"/>
                  </a:lnTo>
                  <a:lnTo>
                    <a:pt x="1382" y="2622"/>
                  </a:lnTo>
                  <a:lnTo>
                    <a:pt x="1382" y="2520"/>
                  </a:lnTo>
                  <a:lnTo>
                    <a:pt x="1426" y="2516"/>
                  </a:lnTo>
                  <a:lnTo>
                    <a:pt x="1470" y="2512"/>
                  </a:lnTo>
                  <a:lnTo>
                    <a:pt x="1514" y="2504"/>
                  </a:lnTo>
                  <a:lnTo>
                    <a:pt x="1556" y="2498"/>
                  </a:lnTo>
                  <a:lnTo>
                    <a:pt x="1582" y="2596"/>
                  </a:lnTo>
                  <a:lnTo>
                    <a:pt x="1720" y="2560"/>
                  </a:lnTo>
                  <a:lnTo>
                    <a:pt x="1694" y="2460"/>
                  </a:lnTo>
                  <a:lnTo>
                    <a:pt x="1734" y="2446"/>
                  </a:lnTo>
                  <a:lnTo>
                    <a:pt x="1776" y="2430"/>
                  </a:lnTo>
                  <a:lnTo>
                    <a:pt x="1816" y="2412"/>
                  </a:lnTo>
                  <a:lnTo>
                    <a:pt x="1854" y="2394"/>
                  </a:lnTo>
                  <a:lnTo>
                    <a:pt x="1906" y="2482"/>
                  </a:lnTo>
                  <a:lnTo>
                    <a:pt x="2028" y="2412"/>
                  </a:lnTo>
                  <a:lnTo>
                    <a:pt x="1978" y="2322"/>
                  </a:lnTo>
                  <a:lnTo>
                    <a:pt x="2014" y="2298"/>
                  </a:lnTo>
                  <a:lnTo>
                    <a:pt x="2048" y="2272"/>
                  </a:lnTo>
                  <a:lnTo>
                    <a:pt x="2082" y="2244"/>
                  </a:lnTo>
                  <a:lnTo>
                    <a:pt x="2116" y="2216"/>
                  </a:lnTo>
                  <a:lnTo>
                    <a:pt x="2188" y="2288"/>
                  </a:lnTo>
                  <a:lnTo>
                    <a:pt x="2290" y="2188"/>
                  </a:lnTo>
                  <a:lnTo>
                    <a:pt x="2216" y="2116"/>
                  </a:lnTo>
                  <a:lnTo>
                    <a:pt x="2244" y="2082"/>
                  </a:lnTo>
                  <a:lnTo>
                    <a:pt x="2272" y="2048"/>
                  </a:lnTo>
                  <a:lnTo>
                    <a:pt x="2298" y="2014"/>
                  </a:lnTo>
                  <a:lnTo>
                    <a:pt x="2322" y="1978"/>
                  </a:lnTo>
                  <a:lnTo>
                    <a:pt x="2412" y="2028"/>
                  </a:lnTo>
                  <a:lnTo>
                    <a:pt x="2482" y="1906"/>
                  </a:lnTo>
                  <a:lnTo>
                    <a:pt x="2394" y="1854"/>
                  </a:lnTo>
                  <a:lnTo>
                    <a:pt x="2412" y="1814"/>
                  </a:lnTo>
                  <a:lnTo>
                    <a:pt x="2430" y="1774"/>
                  </a:lnTo>
                  <a:lnTo>
                    <a:pt x="2446" y="1734"/>
                  </a:lnTo>
                  <a:lnTo>
                    <a:pt x="2460" y="1692"/>
                  </a:lnTo>
                  <a:lnTo>
                    <a:pt x="2560" y="1720"/>
                  </a:lnTo>
                  <a:lnTo>
                    <a:pt x="2596" y="1582"/>
                  </a:lnTo>
                  <a:lnTo>
                    <a:pt x="2498" y="1556"/>
                  </a:lnTo>
                  <a:lnTo>
                    <a:pt x="2506" y="1512"/>
                  </a:lnTo>
                  <a:lnTo>
                    <a:pt x="2512" y="1470"/>
                  </a:lnTo>
                  <a:lnTo>
                    <a:pt x="2516" y="1426"/>
                  </a:lnTo>
                  <a:lnTo>
                    <a:pt x="2520" y="1382"/>
                  </a:lnTo>
                  <a:lnTo>
                    <a:pt x="2622" y="1382"/>
                  </a:lnTo>
                  <a:close/>
                  <a:moveTo>
                    <a:pt x="1312" y="2420"/>
                  </a:moveTo>
                  <a:lnTo>
                    <a:pt x="1312" y="2420"/>
                  </a:lnTo>
                  <a:lnTo>
                    <a:pt x="1254" y="2420"/>
                  </a:lnTo>
                  <a:lnTo>
                    <a:pt x="1198" y="2416"/>
                  </a:lnTo>
                  <a:lnTo>
                    <a:pt x="1142" y="2408"/>
                  </a:lnTo>
                  <a:lnTo>
                    <a:pt x="1088" y="2398"/>
                  </a:lnTo>
                  <a:lnTo>
                    <a:pt x="1034" y="2386"/>
                  </a:lnTo>
                  <a:lnTo>
                    <a:pt x="982" y="2370"/>
                  </a:lnTo>
                  <a:lnTo>
                    <a:pt x="930" y="2354"/>
                  </a:lnTo>
                  <a:lnTo>
                    <a:pt x="880" y="2334"/>
                  </a:lnTo>
                  <a:lnTo>
                    <a:pt x="830" y="2312"/>
                  </a:lnTo>
                  <a:lnTo>
                    <a:pt x="782" y="2286"/>
                  </a:lnTo>
                  <a:lnTo>
                    <a:pt x="736" y="2260"/>
                  </a:lnTo>
                  <a:lnTo>
                    <a:pt x="692" y="2232"/>
                  </a:lnTo>
                  <a:lnTo>
                    <a:pt x="648" y="2200"/>
                  </a:lnTo>
                  <a:lnTo>
                    <a:pt x="606" y="2168"/>
                  </a:lnTo>
                  <a:lnTo>
                    <a:pt x="566" y="2132"/>
                  </a:lnTo>
                  <a:lnTo>
                    <a:pt x="528" y="2096"/>
                  </a:lnTo>
                  <a:lnTo>
                    <a:pt x="490" y="2058"/>
                  </a:lnTo>
                  <a:lnTo>
                    <a:pt x="456" y="2018"/>
                  </a:lnTo>
                  <a:lnTo>
                    <a:pt x="422" y="1976"/>
                  </a:lnTo>
                  <a:lnTo>
                    <a:pt x="392" y="1932"/>
                  </a:lnTo>
                  <a:lnTo>
                    <a:pt x="362" y="1886"/>
                  </a:lnTo>
                  <a:lnTo>
                    <a:pt x="336" y="1840"/>
                  </a:lnTo>
                  <a:lnTo>
                    <a:pt x="312" y="1792"/>
                  </a:lnTo>
                  <a:lnTo>
                    <a:pt x="290" y="1744"/>
                  </a:lnTo>
                  <a:lnTo>
                    <a:pt x="270" y="1692"/>
                  </a:lnTo>
                  <a:lnTo>
                    <a:pt x="252" y="1642"/>
                  </a:lnTo>
                  <a:lnTo>
                    <a:pt x="238" y="1588"/>
                  </a:lnTo>
                  <a:lnTo>
                    <a:pt x="224" y="1534"/>
                  </a:lnTo>
                  <a:lnTo>
                    <a:pt x="216" y="1480"/>
                  </a:lnTo>
                  <a:lnTo>
                    <a:pt x="208" y="1424"/>
                  </a:lnTo>
                  <a:lnTo>
                    <a:pt x="204" y="1368"/>
                  </a:lnTo>
                  <a:lnTo>
                    <a:pt x="202" y="1312"/>
                  </a:lnTo>
                  <a:lnTo>
                    <a:pt x="204" y="1254"/>
                  </a:lnTo>
                  <a:lnTo>
                    <a:pt x="208" y="1198"/>
                  </a:lnTo>
                  <a:lnTo>
                    <a:pt x="216" y="1142"/>
                  </a:lnTo>
                  <a:lnTo>
                    <a:pt x="224" y="1088"/>
                  </a:lnTo>
                  <a:lnTo>
                    <a:pt x="238" y="1034"/>
                  </a:lnTo>
                  <a:lnTo>
                    <a:pt x="252" y="982"/>
                  </a:lnTo>
                  <a:lnTo>
                    <a:pt x="270" y="930"/>
                  </a:lnTo>
                  <a:lnTo>
                    <a:pt x="290" y="880"/>
                  </a:lnTo>
                  <a:lnTo>
                    <a:pt x="312" y="830"/>
                  </a:lnTo>
                  <a:lnTo>
                    <a:pt x="336" y="782"/>
                  </a:lnTo>
                  <a:lnTo>
                    <a:pt x="362" y="736"/>
                  </a:lnTo>
                  <a:lnTo>
                    <a:pt x="392" y="692"/>
                  </a:lnTo>
                  <a:lnTo>
                    <a:pt x="422" y="648"/>
                  </a:lnTo>
                  <a:lnTo>
                    <a:pt x="456" y="606"/>
                  </a:lnTo>
                  <a:lnTo>
                    <a:pt x="490" y="566"/>
                  </a:lnTo>
                  <a:lnTo>
                    <a:pt x="528" y="526"/>
                  </a:lnTo>
                  <a:lnTo>
                    <a:pt x="566" y="490"/>
                  </a:lnTo>
                  <a:lnTo>
                    <a:pt x="606" y="456"/>
                  </a:lnTo>
                  <a:lnTo>
                    <a:pt x="648" y="422"/>
                  </a:lnTo>
                  <a:lnTo>
                    <a:pt x="692" y="392"/>
                  </a:lnTo>
                  <a:lnTo>
                    <a:pt x="736" y="362"/>
                  </a:lnTo>
                  <a:lnTo>
                    <a:pt x="782" y="336"/>
                  </a:lnTo>
                  <a:lnTo>
                    <a:pt x="830" y="312"/>
                  </a:lnTo>
                  <a:lnTo>
                    <a:pt x="880" y="290"/>
                  </a:lnTo>
                  <a:lnTo>
                    <a:pt x="930" y="270"/>
                  </a:lnTo>
                  <a:lnTo>
                    <a:pt x="982" y="252"/>
                  </a:lnTo>
                  <a:lnTo>
                    <a:pt x="1034" y="236"/>
                  </a:lnTo>
                  <a:lnTo>
                    <a:pt x="1088" y="224"/>
                  </a:lnTo>
                  <a:lnTo>
                    <a:pt x="1142" y="214"/>
                  </a:lnTo>
                  <a:lnTo>
                    <a:pt x="1198" y="208"/>
                  </a:lnTo>
                  <a:lnTo>
                    <a:pt x="1254" y="204"/>
                  </a:lnTo>
                  <a:lnTo>
                    <a:pt x="1312" y="202"/>
                  </a:lnTo>
                  <a:lnTo>
                    <a:pt x="1368" y="204"/>
                  </a:lnTo>
                  <a:lnTo>
                    <a:pt x="1426" y="208"/>
                  </a:lnTo>
                  <a:lnTo>
                    <a:pt x="1480" y="214"/>
                  </a:lnTo>
                  <a:lnTo>
                    <a:pt x="1536" y="224"/>
                  </a:lnTo>
                  <a:lnTo>
                    <a:pt x="1588" y="236"/>
                  </a:lnTo>
                  <a:lnTo>
                    <a:pt x="1642" y="252"/>
                  </a:lnTo>
                  <a:lnTo>
                    <a:pt x="1694" y="270"/>
                  </a:lnTo>
                  <a:lnTo>
                    <a:pt x="1744" y="290"/>
                  </a:lnTo>
                  <a:lnTo>
                    <a:pt x="1792" y="312"/>
                  </a:lnTo>
                  <a:lnTo>
                    <a:pt x="1840" y="336"/>
                  </a:lnTo>
                  <a:lnTo>
                    <a:pt x="1886" y="362"/>
                  </a:lnTo>
                  <a:lnTo>
                    <a:pt x="1932" y="392"/>
                  </a:lnTo>
                  <a:lnTo>
                    <a:pt x="1976" y="422"/>
                  </a:lnTo>
                  <a:lnTo>
                    <a:pt x="2018" y="456"/>
                  </a:lnTo>
                  <a:lnTo>
                    <a:pt x="2058" y="490"/>
                  </a:lnTo>
                  <a:lnTo>
                    <a:pt x="2096" y="526"/>
                  </a:lnTo>
                  <a:lnTo>
                    <a:pt x="2132" y="566"/>
                  </a:lnTo>
                  <a:lnTo>
                    <a:pt x="2168" y="606"/>
                  </a:lnTo>
                  <a:lnTo>
                    <a:pt x="2200" y="648"/>
                  </a:lnTo>
                  <a:lnTo>
                    <a:pt x="2232" y="692"/>
                  </a:lnTo>
                  <a:lnTo>
                    <a:pt x="2260" y="736"/>
                  </a:lnTo>
                  <a:lnTo>
                    <a:pt x="2288" y="782"/>
                  </a:lnTo>
                  <a:lnTo>
                    <a:pt x="2312" y="830"/>
                  </a:lnTo>
                  <a:lnTo>
                    <a:pt x="2334" y="880"/>
                  </a:lnTo>
                  <a:lnTo>
                    <a:pt x="2354" y="930"/>
                  </a:lnTo>
                  <a:lnTo>
                    <a:pt x="2372" y="982"/>
                  </a:lnTo>
                  <a:lnTo>
                    <a:pt x="2386" y="1034"/>
                  </a:lnTo>
                  <a:lnTo>
                    <a:pt x="2398" y="1088"/>
                  </a:lnTo>
                  <a:lnTo>
                    <a:pt x="2408" y="1142"/>
                  </a:lnTo>
                  <a:lnTo>
                    <a:pt x="2416" y="1198"/>
                  </a:lnTo>
                  <a:lnTo>
                    <a:pt x="2420" y="1254"/>
                  </a:lnTo>
                  <a:lnTo>
                    <a:pt x="2422" y="1312"/>
                  </a:lnTo>
                  <a:lnTo>
                    <a:pt x="2420" y="1368"/>
                  </a:lnTo>
                  <a:lnTo>
                    <a:pt x="2416" y="1424"/>
                  </a:lnTo>
                  <a:lnTo>
                    <a:pt x="2408" y="1480"/>
                  </a:lnTo>
                  <a:lnTo>
                    <a:pt x="2398" y="1534"/>
                  </a:lnTo>
                  <a:lnTo>
                    <a:pt x="2386" y="1588"/>
                  </a:lnTo>
                  <a:lnTo>
                    <a:pt x="2372" y="1642"/>
                  </a:lnTo>
                  <a:lnTo>
                    <a:pt x="2354" y="1692"/>
                  </a:lnTo>
                  <a:lnTo>
                    <a:pt x="2334" y="1744"/>
                  </a:lnTo>
                  <a:lnTo>
                    <a:pt x="2312" y="1792"/>
                  </a:lnTo>
                  <a:lnTo>
                    <a:pt x="2288" y="1840"/>
                  </a:lnTo>
                  <a:lnTo>
                    <a:pt x="2260" y="1886"/>
                  </a:lnTo>
                  <a:lnTo>
                    <a:pt x="2232" y="1932"/>
                  </a:lnTo>
                  <a:lnTo>
                    <a:pt x="2200" y="1976"/>
                  </a:lnTo>
                  <a:lnTo>
                    <a:pt x="2168" y="2018"/>
                  </a:lnTo>
                  <a:lnTo>
                    <a:pt x="2132" y="2058"/>
                  </a:lnTo>
                  <a:lnTo>
                    <a:pt x="2096" y="2096"/>
                  </a:lnTo>
                  <a:lnTo>
                    <a:pt x="2058" y="2132"/>
                  </a:lnTo>
                  <a:lnTo>
                    <a:pt x="2018" y="2168"/>
                  </a:lnTo>
                  <a:lnTo>
                    <a:pt x="1976" y="2200"/>
                  </a:lnTo>
                  <a:lnTo>
                    <a:pt x="1932" y="2232"/>
                  </a:lnTo>
                  <a:lnTo>
                    <a:pt x="1886" y="2260"/>
                  </a:lnTo>
                  <a:lnTo>
                    <a:pt x="1840" y="2286"/>
                  </a:lnTo>
                  <a:lnTo>
                    <a:pt x="1792" y="2312"/>
                  </a:lnTo>
                  <a:lnTo>
                    <a:pt x="1744" y="2334"/>
                  </a:lnTo>
                  <a:lnTo>
                    <a:pt x="1694" y="2354"/>
                  </a:lnTo>
                  <a:lnTo>
                    <a:pt x="1642" y="2370"/>
                  </a:lnTo>
                  <a:lnTo>
                    <a:pt x="1588" y="2386"/>
                  </a:lnTo>
                  <a:lnTo>
                    <a:pt x="1536" y="2398"/>
                  </a:lnTo>
                  <a:lnTo>
                    <a:pt x="1480" y="2408"/>
                  </a:lnTo>
                  <a:lnTo>
                    <a:pt x="1426" y="2416"/>
                  </a:lnTo>
                  <a:lnTo>
                    <a:pt x="1368" y="2420"/>
                  </a:lnTo>
                  <a:lnTo>
                    <a:pt x="1312" y="2420"/>
                  </a:lnTo>
                  <a:close/>
                </a:path>
              </a:pathLst>
            </a:custGeom>
            <a:solidFill>
              <a:srgbClr val="356377"/>
            </a:solidFill>
            <a:ln>
              <a:noFill/>
            </a:ln>
            <a:extLst>
              <a:ext uri="{91240B29-F687-4F45-9708-019B960494DF}">
                <a14:hiddenLine xmlns:a14="http://schemas.microsoft.com/office/drawing/2010/main" w="19050" cap="rnd">
                  <a:solidFill>
                    <a:srgbClr val="000000"/>
                  </a:solidFill>
                  <a:prstDash val="sysDot"/>
                  <a:round/>
                  <a:headEnd/>
                  <a:tailEnd/>
                </a14:hiddenLine>
              </a:ext>
            </a:extLst>
          </p:spPr>
          <p:txBody>
            <a:bodyPr wrap="none" anchor="ctr"/>
            <a:lstStyle/>
            <a:p>
              <a:pPr algn="just" fontAlgn="base" latinLnBrk="1">
                <a:lnSpc>
                  <a:spcPct val="120000"/>
                </a:lnSpc>
              </a:pPr>
              <a:endParaRPr kumimoji="1" lang="zh-CN" altLang="en-US" sz="640" dirty="0">
                <a:solidFill>
                  <a:schemeClr val="bg1">
                    <a:lumMod val="65000"/>
                  </a:schemeClr>
                </a:solidFill>
                <a:latin typeface="印品黑体" panose="00000500000000000000" pitchFamily="2" charset="-122"/>
                <a:ea typeface="印品黑体" panose="00000500000000000000" pitchFamily="2" charset="-122"/>
                <a:cs typeface="+mn-ea"/>
                <a:sym typeface="Arial" panose="020B0604020202020204" pitchFamily="34" charset="0"/>
              </a:endParaRPr>
            </a:p>
          </p:txBody>
        </p:sp>
        <p:sp>
          <p:nvSpPr>
            <p:cNvPr id="6" name="Oval 676">
              <a:extLst>
                <a:ext uri="{FF2B5EF4-FFF2-40B4-BE49-F238E27FC236}">
                  <a16:creationId xmlns:a16="http://schemas.microsoft.com/office/drawing/2014/main" id="{1F2D10DA-232E-4918-8A3D-3AEF960B6A8C}"/>
                </a:ext>
              </a:extLst>
            </p:cNvPr>
            <p:cNvSpPr>
              <a:spLocks noChangeArrowheads="1"/>
            </p:cNvSpPr>
            <p:nvPr/>
          </p:nvSpPr>
          <p:spPr bwMode="auto">
            <a:xfrm rot="21275257">
              <a:off x="1307091" y="2016046"/>
              <a:ext cx="2695575" cy="2693988"/>
            </a:xfrm>
            <a:prstGeom prst="ellipse">
              <a:avLst/>
            </a:prstGeom>
            <a:solidFill>
              <a:srgbClr val="356377"/>
            </a:solidFill>
            <a:ln>
              <a:noFill/>
            </a:ln>
            <a:extLst>
              <a:ext uri="{91240B29-F687-4F45-9708-019B960494DF}">
                <a14:hiddenLine xmlns:a14="http://schemas.microsoft.com/office/drawing/2010/main" w="19050" algn="ctr">
                  <a:solidFill>
                    <a:srgbClr val="000000"/>
                  </a:solidFill>
                  <a:round/>
                  <a:headEnd/>
                  <a:tailEnd/>
                </a14:hiddenLine>
              </a:ext>
            </a:extLst>
          </p:spPr>
          <p:txBody>
            <a:bodyPr wrap="none" anchor="ctr"/>
            <a:lstStyle/>
            <a:p>
              <a:pPr algn="just" fontAlgn="base" latinLnBrk="1">
                <a:lnSpc>
                  <a:spcPct val="120000"/>
                </a:lnSpc>
              </a:pPr>
              <a:endParaRPr kumimoji="1" lang="ko-KR" altLang="en-US" sz="640" dirty="0">
                <a:solidFill>
                  <a:schemeClr val="bg1">
                    <a:lumMod val="65000"/>
                  </a:schemeClr>
                </a:solidFill>
                <a:latin typeface="印品黑体" panose="00000500000000000000" pitchFamily="2" charset="-122"/>
                <a:cs typeface="+mn-ea"/>
                <a:sym typeface="Arial" panose="020B0604020202020204" pitchFamily="34" charset="0"/>
              </a:endParaRPr>
            </a:p>
          </p:txBody>
        </p:sp>
        <p:sp>
          <p:nvSpPr>
            <p:cNvPr id="7" name="Oval 677">
              <a:extLst>
                <a:ext uri="{FF2B5EF4-FFF2-40B4-BE49-F238E27FC236}">
                  <a16:creationId xmlns:a16="http://schemas.microsoft.com/office/drawing/2014/main" id="{94F8303A-2FDB-4316-8E4F-CDD6FBEAC59B}"/>
                </a:ext>
              </a:extLst>
            </p:cNvPr>
            <p:cNvSpPr>
              <a:spLocks noChangeArrowheads="1"/>
            </p:cNvSpPr>
            <p:nvPr/>
          </p:nvSpPr>
          <p:spPr bwMode="auto">
            <a:xfrm rot="21275257">
              <a:off x="4617028" y="1993821"/>
              <a:ext cx="1801813" cy="1801813"/>
            </a:xfrm>
            <a:prstGeom prst="ellipse">
              <a:avLst/>
            </a:prstGeom>
            <a:solidFill>
              <a:schemeClr val="accent2"/>
            </a:solidFill>
            <a:ln>
              <a:noFill/>
            </a:ln>
            <a:extLst>
              <a:ext uri="{91240B29-F687-4F45-9708-019B960494DF}">
                <a14:hiddenLine xmlns:a14="http://schemas.microsoft.com/office/drawing/2010/main" w="19050" algn="ctr">
                  <a:solidFill>
                    <a:srgbClr val="000000"/>
                  </a:solidFill>
                  <a:round/>
                  <a:headEnd/>
                  <a:tailEnd/>
                </a14:hiddenLine>
              </a:ext>
            </a:extLst>
          </p:spPr>
          <p:txBody>
            <a:bodyPr wrap="none" anchor="ctr"/>
            <a:lstStyle/>
            <a:p>
              <a:pPr algn="just" fontAlgn="base" latinLnBrk="1">
                <a:lnSpc>
                  <a:spcPct val="120000"/>
                </a:lnSpc>
              </a:pPr>
              <a:endParaRPr kumimoji="1" lang="ko-KR" altLang="en-US" sz="640" dirty="0">
                <a:solidFill>
                  <a:schemeClr val="bg1">
                    <a:lumMod val="65000"/>
                  </a:schemeClr>
                </a:solidFill>
                <a:latin typeface="印品黑体" panose="00000500000000000000" pitchFamily="2" charset="-122"/>
                <a:cs typeface="+mn-ea"/>
                <a:sym typeface="Arial" panose="020B0604020202020204" pitchFamily="34" charset="0"/>
              </a:endParaRPr>
            </a:p>
          </p:txBody>
        </p:sp>
        <p:sp>
          <p:nvSpPr>
            <p:cNvPr id="8" name="Freeform 679">
              <a:extLst>
                <a:ext uri="{FF2B5EF4-FFF2-40B4-BE49-F238E27FC236}">
                  <a16:creationId xmlns:a16="http://schemas.microsoft.com/office/drawing/2014/main" id="{27D3F090-E263-4447-A9EC-08F4DC44CCEB}"/>
                </a:ext>
              </a:extLst>
            </p:cNvPr>
            <p:cNvSpPr>
              <a:spLocks noEditPoints="1"/>
            </p:cNvSpPr>
            <p:nvPr/>
          </p:nvSpPr>
          <p:spPr bwMode="auto">
            <a:xfrm rot="21275257">
              <a:off x="5693353" y="3676571"/>
              <a:ext cx="2303463" cy="2305050"/>
            </a:xfrm>
            <a:custGeom>
              <a:avLst/>
              <a:gdLst>
                <a:gd name="T0" fmla="*/ 2147483647 w 1816"/>
                <a:gd name="T1" fmla="*/ 2147483647 h 1816"/>
                <a:gd name="T2" fmla="*/ 2147483647 w 1816"/>
                <a:gd name="T3" fmla="*/ 2147483647 h 1816"/>
                <a:gd name="T4" fmla="*/ 2147483647 w 1816"/>
                <a:gd name="T5" fmla="*/ 2147483647 h 1816"/>
                <a:gd name="T6" fmla="*/ 2147483647 w 1816"/>
                <a:gd name="T7" fmla="*/ 2147483647 h 1816"/>
                <a:gd name="T8" fmla="*/ 2147483647 w 1816"/>
                <a:gd name="T9" fmla="*/ 2147483647 h 1816"/>
                <a:gd name="T10" fmla="*/ 2147483647 w 1816"/>
                <a:gd name="T11" fmla="*/ 2147483647 h 1816"/>
                <a:gd name="T12" fmla="*/ 2147483647 w 1816"/>
                <a:gd name="T13" fmla="*/ 2147483647 h 1816"/>
                <a:gd name="T14" fmla="*/ 2147483647 w 1816"/>
                <a:gd name="T15" fmla="*/ 2147483647 h 1816"/>
                <a:gd name="T16" fmla="*/ 2147483647 w 1816"/>
                <a:gd name="T17" fmla="*/ 2147483647 h 1816"/>
                <a:gd name="T18" fmla="*/ 2147483647 w 1816"/>
                <a:gd name="T19" fmla="*/ 2147483647 h 1816"/>
                <a:gd name="T20" fmla="*/ 2147483647 w 1816"/>
                <a:gd name="T21" fmla="*/ 2147483647 h 1816"/>
                <a:gd name="T22" fmla="*/ 2147483647 w 1816"/>
                <a:gd name="T23" fmla="*/ 2147483647 h 1816"/>
                <a:gd name="T24" fmla="*/ 0 w 1816"/>
                <a:gd name="T25" fmla="*/ 2147483647 h 1816"/>
                <a:gd name="T26" fmla="*/ 2147483647 w 1816"/>
                <a:gd name="T27" fmla="*/ 2147483647 h 1816"/>
                <a:gd name="T28" fmla="*/ 2147483647 w 1816"/>
                <a:gd name="T29" fmla="*/ 2147483647 h 1816"/>
                <a:gd name="T30" fmla="*/ 2147483647 w 1816"/>
                <a:gd name="T31" fmla="*/ 2147483647 h 1816"/>
                <a:gd name="T32" fmla="*/ 2147483647 w 1816"/>
                <a:gd name="T33" fmla="*/ 2147483647 h 1816"/>
                <a:gd name="T34" fmla="*/ 2147483647 w 1816"/>
                <a:gd name="T35" fmla="*/ 2147483647 h 1816"/>
                <a:gd name="T36" fmla="*/ 2147483647 w 1816"/>
                <a:gd name="T37" fmla="*/ 2147483647 h 1816"/>
                <a:gd name="T38" fmla="*/ 2147483647 w 1816"/>
                <a:gd name="T39" fmla="*/ 2147483647 h 1816"/>
                <a:gd name="T40" fmla="*/ 2147483647 w 1816"/>
                <a:gd name="T41" fmla="*/ 2147483647 h 1816"/>
                <a:gd name="T42" fmla="*/ 2147483647 w 1816"/>
                <a:gd name="T43" fmla="*/ 2147483647 h 1816"/>
                <a:gd name="T44" fmla="*/ 2147483647 w 1816"/>
                <a:gd name="T45" fmla="*/ 2147483647 h 1816"/>
                <a:gd name="T46" fmla="*/ 2147483647 w 1816"/>
                <a:gd name="T47" fmla="*/ 2147483647 h 1816"/>
                <a:gd name="T48" fmla="*/ 2147483647 w 1816"/>
                <a:gd name="T49" fmla="*/ 2147483647 h 1816"/>
                <a:gd name="T50" fmla="*/ 2147483647 w 1816"/>
                <a:gd name="T51" fmla="*/ 2147483647 h 1816"/>
                <a:gd name="T52" fmla="*/ 2147483647 w 1816"/>
                <a:gd name="T53" fmla="*/ 2147483647 h 1816"/>
                <a:gd name="T54" fmla="*/ 2147483647 w 1816"/>
                <a:gd name="T55" fmla="*/ 2147483647 h 1816"/>
                <a:gd name="T56" fmla="*/ 2147483647 w 1816"/>
                <a:gd name="T57" fmla="*/ 2147483647 h 1816"/>
                <a:gd name="T58" fmla="*/ 2147483647 w 1816"/>
                <a:gd name="T59" fmla="*/ 2147483647 h 1816"/>
                <a:gd name="T60" fmla="*/ 2147483647 w 1816"/>
                <a:gd name="T61" fmla="*/ 2147483647 h 1816"/>
                <a:gd name="T62" fmla="*/ 2147483647 w 1816"/>
                <a:gd name="T63" fmla="*/ 2147483647 h 1816"/>
                <a:gd name="T64" fmla="*/ 2147483647 w 1816"/>
                <a:gd name="T65" fmla="*/ 2147483647 h 1816"/>
                <a:gd name="T66" fmla="*/ 2147483647 w 1816"/>
                <a:gd name="T67" fmla="*/ 2147483647 h 1816"/>
                <a:gd name="T68" fmla="*/ 2147483647 w 1816"/>
                <a:gd name="T69" fmla="*/ 2147483647 h 1816"/>
                <a:gd name="T70" fmla="*/ 2147483647 w 1816"/>
                <a:gd name="T71" fmla="*/ 2147483647 h 1816"/>
                <a:gd name="T72" fmla="*/ 2147483647 w 1816"/>
                <a:gd name="T73" fmla="*/ 2147483647 h 1816"/>
                <a:gd name="T74" fmla="*/ 2147483647 w 1816"/>
                <a:gd name="T75" fmla="*/ 2147483647 h 1816"/>
                <a:gd name="T76" fmla="*/ 2147483647 w 1816"/>
                <a:gd name="T77" fmla="*/ 2147483647 h 1816"/>
                <a:gd name="T78" fmla="*/ 2147483647 w 1816"/>
                <a:gd name="T79" fmla="*/ 2147483647 h 1816"/>
                <a:gd name="T80" fmla="*/ 2147483647 w 1816"/>
                <a:gd name="T81" fmla="*/ 2147483647 h 1816"/>
                <a:gd name="T82" fmla="*/ 2147483647 w 1816"/>
                <a:gd name="T83" fmla="*/ 2147483647 h 1816"/>
                <a:gd name="T84" fmla="*/ 2147483647 w 1816"/>
                <a:gd name="T85" fmla="*/ 2147483647 h 1816"/>
                <a:gd name="T86" fmla="*/ 2147483647 w 1816"/>
                <a:gd name="T87" fmla="*/ 2147483647 h 1816"/>
                <a:gd name="T88" fmla="*/ 2147483647 w 1816"/>
                <a:gd name="T89" fmla="*/ 2147483647 h 1816"/>
                <a:gd name="T90" fmla="*/ 2147483647 w 1816"/>
                <a:gd name="T91" fmla="*/ 2147483647 h 1816"/>
                <a:gd name="T92" fmla="*/ 2147483647 w 1816"/>
                <a:gd name="T93" fmla="*/ 2147483647 h 1816"/>
                <a:gd name="T94" fmla="*/ 2147483647 w 1816"/>
                <a:gd name="T95" fmla="*/ 2147483647 h 1816"/>
                <a:gd name="T96" fmla="*/ 2147483647 w 1816"/>
                <a:gd name="T97" fmla="*/ 2147483647 h 1816"/>
                <a:gd name="T98" fmla="*/ 2147483647 w 1816"/>
                <a:gd name="T99" fmla="*/ 2147483647 h 1816"/>
                <a:gd name="T100" fmla="*/ 2147483647 w 1816"/>
                <a:gd name="T101" fmla="*/ 2147483647 h 1816"/>
                <a:gd name="T102" fmla="*/ 2147483647 w 1816"/>
                <a:gd name="T103" fmla="*/ 2147483647 h 181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816"/>
                <a:gd name="T157" fmla="*/ 0 h 1816"/>
                <a:gd name="T158" fmla="*/ 1816 w 1816"/>
                <a:gd name="T159" fmla="*/ 1816 h 181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816" h="1816">
                  <a:moveTo>
                    <a:pt x="1816" y="978"/>
                  </a:moveTo>
                  <a:lnTo>
                    <a:pt x="1816" y="836"/>
                  </a:lnTo>
                  <a:lnTo>
                    <a:pt x="1710" y="836"/>
                  </a:lnTo>
                  <a:lnTo>
                    <a:pt x="1706" y="792"/>
                  </a:lnTo>
                  <a:lnTo>
                    <a:pt x="1698" y="750"/>
                  </a:lnTo>
                  <a:lnTo>
                    <a:pt x="1688" y="708"/>
                  </a:lnTo>
                  <a:lnTo>
                    <a:pt x="1678" y="666"/>
                  </a:lnTo>
                  <a:lnTo>
                    <a:pt x="1774" y="626"/>
                  </a:lnTo>
                  <a:lnTo>
                    <a:pt x="1718" y="494"/>
                  </a:lnTo>
                  <a:lnTo>
                    <a:pt x="1622" y="534"/>
                  </a:lnTo>
                  <a:lnTo>
                    <a:pt x="1602" y="496"/>
                  </a:lnTo>
                  <a:lnTo>
                    <a:pt x="1578" y="460"/>
                  </a:lnTo>
                  <a:lnTo>
                    <a:pt x="1552" y="424"/>
                  </a:lnTo>
                  <a:lnTo>
                    <a:pt x="1526" y="390"/>
                  </a:lnTo>
                  <a:lnTo>
                    <a:pt x="1600" y="316"/>
                  </a:lnTo>
                  <a:lnTo>
                    <a:pt x="1498" y="216"/>
                  </a:lnTo>
                  <a:lnTo>
                    <a:pt x="1426" y="290"/>
                  </a:lnTo>
                  <a:lnTo>
                    <a:pt x="1392" y="262"/>
                  </a:lnTo>
                  <a:lnTo>
                    <a:pt x="1356" y="236"/>
                  </a:lnTo>
                  <a:lnTo>
                    <a:pt x="1318" y="214"/>
                  </a:lnTo>
                  <a:lnTo>
                    <a:pt x="1280" y="192"/>
                  </a:lnTo>
                  <a:lnTo>
                    <a:pt x="1320" y="96"/>
                  </a:lnTo>
                  <a:lnTo>
                    <a:pt x="1188" y="42"/>
                  </a:lnTo>
                  <a:lnTo>
                    <a:pt x="1150" y="138"/>
                  </a:lnTo>
                  <a:lnTo>
                    <a:pt x="1108" y="126"/>
                  </a:lnTo>
                  <a:lnTo>
                    <a:pt x="1066" y="116"/>
                  </a:lnTo>
                  <a:lnTo>
                    <a:pt x="1022" y="110"/>
                  </a:lnTo>
                  <a:lnTo>
                    <a:pt x="978" y="104"/>
                  </a:lnTo>
                  <a:lnTo>
                    <a:pt x="978" y="0"/>
                  </a:lnTo>
                  <a:lnTo>
                    <a:pt x="836" y="0"/>
                  </a:lnTo>
                  <a:lnTo>
                    <a:pt x="836" y="104"/>
                  </a:lnTo>
                  <a:lnTo>
                    <a:pt x="792" y="110"/>
                  </a:lnTo>
                  <a:lnTo>
                    <a:pt x="750" y="116"/>
                  </a:lnTo>
                  <a:lnTo>
                    <a:pt x="706" y="126"/>
                  </a:lnTo>
                  <a:lnTo>
                    <a:pt x="666" y="138"/>
                  </a:lnTo>
                  <a:lnTo>
                    <a:pt x="626" y="42"/>
                  </a:lnTo>
                  <a:lnTo>
                    <a:pt x="494" y="96"/>
                  </a:lnTo>
                  <a:lnTo>
                    <a:pt x="534" y="192"/>
                  </a:lnTo>
                  <a:lnTo>
                    <a:pt x="496" y="214"/>
                  </a:lnTo>
                  <a:lnTo>
                    <a:pt x="460" y="236"/>
                  </a:lnTo>
                  <a:lnTo>
                    <a:pt x="424" y="262"/>
                  </a:lnTo>
                  <a:lnTo>
                    <a:pt x="390" y="290"/>
                  </a:lnTo>
                  <a:lnTo>
                    <a:pt x="316" y="216"/>
                  </a:lnTo>
                  <a:lnTo>
                    <a:pt x="216" y="316"/>
                  </a:lnTo>
                  <a:lnTo>
                    <a:pt x="288" y="390"/>
                  </a:lnTo>
                  <a:lnTo>
                    <a:pt x="262" y="424"/>
                  </a:lnTo>
                  <a:lnTo>
                    <a:pt x="236" y="460"/>
                  </a:lnTo>
                  <a:lnTo>
                    <a:pt x="214" y="496"/>
                  </a:lnTo>
                  <a:lnTo>
                    <a:pt x="192" y="534"/>
                  </a:lnTo>
                  <a:lnTo>
                    <a:pt x="96" y="494"/>
                  </a:lnTo>
                  <a:lnTo>
                    <a:pt x="42" y="626"/>
                  </a:lnTo>
                  <a:lnTo>
                    <a:pt x="138" y="666"/>
                  </a:lnTo>
                  <a:lnTo>
                    <a:pt x="126" y="708"/>
                  </a:lnTo>
                  <a:lnTo>
                    <a:pt x="116" y="750"/>
                  </a:lnTo>
                  <a:lnTo>
                    <a:pt x="108" y="792"/>
                  </a:lnTo>
                  <a:lnTo>
                    <a:pt x="104" y="836"/>
                  </a:lnTo>
                  <a:lnTo>
                    <a:pt x="0" y="836"/>
                  </a:lnTo>
                  <a:lnTo>
                    <a:pt x="0" y="978"/>
                  </a:lnTo>
                  <a:lnTo>
                    <a:pt x="104" y="978"/>
                  </a:lnTo>
                  <a:lnTo>
                    <a:pt x="108" y="1022"/>
                  </a:lnTo>
                  <a:lnTo>
                    <a:pt x="116" y="1066"/>
                  </a:lnTo>
                  <a:lnTo>
                    <a:pt x="126" y="1108"/>
                  </a:lnTo>
                  <a:lnTo>
                    <a:pt x="138" y="1150"/>
                  </a:lnTo>
                  <a:lnTo>
                    <a:pt x="42" y="1190"/>
                  </a:lnTo>
                  <a:lnTo>
                    <a:pt x="96" y="1320"/>
                  </a:lnTo>
                  <a:lnTo>
                    <a:pt x="192" y="1280"/>
                  </a:lnTo>
                  <a:lnTo>
                    <a:pt x="214" y="1320"/>
                  </a:lnTo>
                  <a:lnTo>
                    <a:pt x="236" y="1356"/>
                  </a:lnTo>
                  <a:lnTo>
                    <a:pt x="262" y="1392"/>
                  </a:lnTo>
                  <a:lnTo>
                    <a:pt x="288" y="1426"/>
                  </a:lnTo>
                  <a:lnTo>
                    <a:pt x="216" y="1500"/>
                  </a:lnTo>
                  <a:lnTo>
                    <a:pt x="316" y="1600"/>
                  </a:lnTo>
                  <a:lnTo>
                    <a:pt x="390" y="1526"/>
                  </a:lnTo>
                  <a:lnTo>
                    <a:pt x="424" y="1554"/>
                  </a:lnTo>
                  <a:lnTo>
                    <a:pt x="460" y="1578"/>
                  </a:lnTo>
                  <a:lnTo>
                    <a:pt x="496" y="1602"/>
                  </a:lnTo>
                  <a:lnTo>
                    <a:pt x="534" y="1622"/>
                  </a:lnTo>
                  <a:lnTo>
                    <a:pt x="494" y="1718"/>
                  </a:lnTo>
                  <a:lnTo>
                    <a:pt x="626" y="1774"/>
                  </a:lnTo>
                  <a:lnTo>
                    <a:pt x="666" y="1678"/>
                  </a:lnTo>
                  <a:lnTo>
                    <a:pt x="706" y="1690"/>
                  </a:lnTo>
                  <a:lnTo>
                    <a:pt x="750" y="1698"/>
                  </a:lnTo>
                  <a:lnTo>
                    <a:pt x="792" y="1706"/>
                  </a:lnTo>
                  <a:lnTo>
                    <a:pt x="836" y="1712"/>
                  </a:lnTo>
                  <a:lnTo>
                    <a:pt x="836" y="1816"/>
                  </a:lnTo>
                  <a:lnTo>
                    <a:pt x="978" y="1816"/>
                  </a:lnTo>
                  <a:lnTo>
                    <a:pt x="978" y="1712"/>
                  </a:lnTo>
                  <a:lnTo>
                    <a:pt x="1022" y="1706"/>
                  </a:lnTo>
                  <a:lnTo>
                    <a:pt x="1066" y="1698"/>
                  </a:lnTo>
                  <a:lnTo>
                    <a:pt x="1108" y="1690"/>
                  </a:lnTo>
                  <a:lnTo>
                    <a:pt x="1150" y="1678"/>
                  </a:lnTo>
                  <a:lnTo>
                    <a:pt x="1188" y="1774"/>
                  </a:lnTo>
                  <a:lnTo>
                    <a:pt x="1320" y="1718"/>
                  </a:lnTo>
                  <a:lnTo>
                    <a:pt x="1280" y="1622"/>
                  </a:lnTo>
                  <a:lnTo>
                    <a:pt x="1318" y="1602"/>
                  </a:lnTo>
                  <a:lnTo>
                    <a:pt x="1356" y="1578"/>
                  </a:lnTo>
                  <a:lnTo>
                    <a:pt x="1392" y="1554"/>
                  </a:lnTo>
                  <a:lnTo>
                    <a:pt x="1426" y="1526"/>
                  </a:lnTo>
                  <a:lnTo>
                    <a:pt x="1498" y="1600"/>
                  </a:lnTo>
                  <a:lnTo>
                    <a:pt x="1600" y="1500"/>
                  </a:lnTo>
                  <a:lnTo>
                    <a:pt x="1526" y="1426"/>
                  </a:lnTo>
                  <a:lnTo>
                    <a:pt x="1552" y="1392"/>
                  </a:lnTo>
                  <a:lnTo>
                    <a:pt x="1578" y="1356"/>
                  </a:lnTo>
                  <a:lnTo>
                    <a:pt x="1602" y="1320"/>
                  </a:lnTo>
                  <a:lnTo>
                    <a:pt x="1622" y="1280"/>
                  </a:lnTo>
                  <a:lnTo>
                    <a:pt x="1718" y="1320"/>
                  </a:lnTo>
                  <a:lnTo>
                    <a:pt x="1774" y="1190"/>
                  </a:lnTo>
                  <a:lnTo>
                    <a:pt x="1678" y="1150"/>
                  </a:lnTo>
                  <a:lnTo>
                    <a:pt x="1688" y="1108"/>
                  </a:lnTo>
                  <a:lnTo>
                    <a:pt x="1698" y="1066"/>
                  </a:lnTo>
                  <a:lnTo>
                    <a:pt x="1706" y="1022"/>
                  </a:lnTo>
                  <a:lnTo>
                    <a:pt x="1710" y="978"/>
                  </a:lnTo>
                  <a:lnTo>
                    <a:pt x="1816" y="978"/>
                  </a:lnTo>
                  <a:close/>
                  <a:moveTo>
                    <a:pt x="908" y="1614"/>
                  </a:moveTo>
                  <a:lnTo>
                    <a:pt x="908" y="1614"/>
                  </a:lnTo>
                  <a:lnTo>
                    <a:pt x="872" y="1612"/>
                  </a:lnTo>
                  <a:lnTo>
                    <a:pt x="836" y="1610"/>
                  </a:lnTo>
                  <a:lnTo>
                    <a:pt x="800" y="1606"/>
                  </a:lnTo>
                  <a:lnTo>
                    <a:pt x="766" y="1600"/>
                  </a:lnTo>
                  <a:lnTo>
                    <a:pt x="730" y="1592"/>
                  </a:lnTo>
                  <a:lnTo>
                    <a:pt x="698" y="1582"/>
                  </a:lnTo>
                  <a:lnTo>
                    <a:pt x="664" y="1570"/>
                  </a:lnTo>
                  <a:lnTo>
                    <a:pt x="632" y="1558"/>
                  </a:lnTo>
                  <a:lnTo>
                    <a:pt x="602" y="1544"/>
                  </a:lnTo>
                  <a:lnTo>
                    <a:pt x="570" y="1528"/>
                  </a:lnTo>
                  <a:lnTo>
                    <a:pt x="542" y="1512"/>
                  </a:lnTo>
                  <a:lnTo>
                    <a:pt x="512" y="1492"/>
                  </a:lnTo>
                  <a:lnTo>
                    <a:pt x="484" y="1474"/>
                  </a:lnTo>
                  <a:lnTo>
                    <a:pt x="458" y="1452"/>
                  </a:lnTo>
                  <a:lnTo>
                    <a:pt x="432" y="1430"/>
                  </a:lnTo>
                  <a:lnTo>
                    <a:pt x="408" y="1406"/>
                  </a:lnTo>
                  <a:lnTo>
                    <a:pt x="384" y="1382"/>
                  </a:lnTo>
                  <a:lnTo>
                    <a:pt x="362" y="1356"/>
                  </a:lnTo>
                  <a:lnTo>
                    <a:pt x="342" y="1330"/>
                  </a:lnTo>
                  <a:lnTo>
                    <a:pt x="322" y="1302"/>
                  </a:lnTo>
                  <a:lnTo>
                    <a:pt x="304" y="1274"/>
                  </a:lnTo>
                  <a:lnTo>
                    <a:pt x="286" y="1244"/>
                  </a:lnTo>
                  <a:lnTo>
                    <a:pt x="272" y="1214"/>
                  </a:lnTo>
                  <a:lnTo>
                    <a:pt x="256" y="1182"/>
                  </a:lnTo>
                  <a:lnTo>
                    <a:pt x="244" y="1150"/>
                  </a:lnTo>
                  <a:lnTo>
                    <a:pt x="234" y="1118"/>
                  </a:lnTo>
                  <a:lnTo>
                    <a:pt x="224" y="1084"/>
                  </a:lnTo>
                  <a:lnTo>
                    <a:pt x="216" y="1050"/>
                  </a:lnTo>
                  <a:lnTo>
                    <a:pt x="210" y="1016"/>
                  </a:lnTo>
                  <a:lnTo>
                    <a:pt x="206" y="980"/>
                  </a:lnTo>
                  <a:lnTo>
                    <a:pt x="202" y="944"/>
                  </a:lnTo>
                  <a:lnTo>
                    <a:pt x="202" y="908"/>
                  </a:lnTo>
                  <a:lnTo>
                    <a:pt x="202" y="872"/>
                  </a:lnTo>
                  <a:lnTo>
                    <a:pt x="206" y="836"/>
                  </a:lnTo>
                  <a:lnTo>
                    <a:pt x="210" y="800"/>
                  </a:lnTo>
                  <a:lnTo>
                    <a:pt x="216" y="766"/>
                  </a:lnTo>
                  <a:lnTo>
                    <a:pt x="224" y="732"/>
                  </a:lnTo>
                  <a:lnTo>
                    <a:pt x="234" y="698"/>
                  </a:lnTo>
                  <a:lnTo>
                    <a:pt x="244" y="664"/>
                  </a:lnTo>
                  <a:lnTo>
                    <a:pt x="256" y="632"/>
                  </a:lnTo>
                  <a:lnTo>
                    <a:pt x="272" y="602"/>
                  </a:lnTo>
                  <a:lnTo>
                    <a:pt x="286" y="572"/>
                  </a:lnTo>
                  <a:lnTo>
                    <a:pt x="304" y="542"/>
                  </a:lnTo>
                  <a:lnTo>
                    <a:pt x="322" y="512"/>
                  </a:lnTo>
                  <a:lnTo>
                    <a:pt x="342" y="486"/>
                  </a:lnTo>
                  <a:lnTo>
                    <a:pt x="362" y="458"/>
                  </a:lnTo>
                  <a:lnTo>
                    <a:pt x="384" y="432"/>
                  </a:lnTo>
                  <a:lnTo>
                    <a:pt x="408" y="408"/>
                  </a:lnTo>
                  <a:lnTo>
                    <a:pt x="432" y="386"/>
                  </a:lnTo>
                  <a:lnTo>
                    <a:pt x="458" y="362"/>
                  </a:lnTo>
                  <a:lnTo>
                    <a:pt x="484" y="342"/>
                  </a:lnTo>
                  <a:lnTo>
                    <a:pt x="512" y="322"/>
                  </a:lnTo>
                  <a:lnTo>
                    <a:pt x="542" y="304"/>
                  </a:lnTo>
                  <a:lnTo>
                    <a:pt x="570" y="286"/>
                  </a:lnTo>
                  <a:lnTo>
                    <a:pt x="602" y="272"/>
                  </a:lnTo>
                  <a:lnTo>
                    <a:pt x="632" y="258"/>
                  </a:lnTo>
                  <a:lnTo>
                    <a:pt x="664" y="244"/>
                  </a:lnTo>
                  <a:lnTo>
                    <a:pt x="698" y="234"/>
                  </a:lnTo>
                  <a:lnTo>
                    <a:pt x="730" y="224"/>
                  </a:lnTo>
                  <a:lnTo>
                    <a:pt x="766" y="216"/>
                  </a:lnTo>
                  <a:lnTo>
                    <a:pt x="800" y="210"/>
                  </a:lnTo>
                  <a:lnTo>
                    <a:pt x="836" y="206"/>
                  </a:lnTo>
                  <a:lnTo>
                    <a:pt x="872" y="202"/>
                  </a:lnTo>
                  <a:lnTo>
                    <a:pt x="908" y="202"/>
                  </a:lnTo>
                  <a:lnTo>
                    <a:pt x="944" y="202"/>
                  </a:lnTo>
                  <a:lnTo>
                    <a:pt x="980" y="206"/>
                  </a:lnTo>
                  <a:lnTo>
                    <a:pt x="1014" y="210"/>
                  </a:lnTo>
                  <a:lnTo>
                    <a:pt x="1050" y="216"/>
                  </a:lnTo>
                  <a:lnTo>
                    <a:pt x="1084" y="224"/>
                  </a:lnTo>
                  <a:lnTo>
                    <a:pt x="1118" y="234"/>
                  </a:lnTo>
                  <a:lnTo>
                    <a:pt x="1150" y="244"/>
                  </a:lnTo>
                  <a:lnTo>
                    <a:pt x="1182" y="258"/>
                  </a:lnTo>
                  <a:lnTo>
                    <a:pt x="1214" y="272"/>
                  </a:lnTo>
                  <a:lnTo>
                    <a:pt x="1244" y="286"/>
                  </a:lnTo>
                  <a:lnTo>
                    <a:pt x="1274" y="304"/>
                  </a:lnTo>
                  <a:lnTo>
                    <a:pt x="1302" y="322"/>
                  </a:lnTo>
                  <a:lnTo>
                    <a:pt x="1330" y="342"/>
                  </a:lnTo>
                  <a:lnTo>
                    <a:pt x="1356" y="362"/>
                  </a:lnTo>
                  <a:lnTo>
                    <a:pt x="1382" y="386"/>
                  </a:lnTo>
                  <a:lnTo>
                    <a:pt x="1406" y="408"/>
                  </a:lnTo>
                  <a:lnTo>
                    <a:pt x="1430" y="432"/>
                  </a:lnTo>
                  <a:lnTo>
                    <a:pt x="1452" y="458"/>
                  </a:lnTo>
                  <a:lnTo>
                    <a:pt x="1474" y="486"/>
                  </a:lnTo>
                  <a:lnTo>
                    <a:pt x="1492" y="512"/>
                  </a:lnTo>
                  <a:lnTo>
                    <a:pt x="1512" y="542"/>
                  </a:lnTo>
                  <a:lnTo>
                    <a:pt x="1528" y="572"/>
                  </a:lnTo>
                  <a:lnTo>
                    <a:pt x="1544" y="602"/>
                  </a:lnTo>
                  <a:lnTo>
                    <a:pt x="1558" y="632"/>
                  </a:lnTo>
                  <a:lnTo>
                    <a:pt x="1570" y="664"/>
                  </a:lnTo>
                  <a:lnTo>
                    <a:pt x="1582" y="698"/>
                  </a:lnTo>
                  <a:lnTo>
                    <a:pt x="1592" y="732"/>
                  </a:lnTo>
                  <a:lnTo>
                    <a:pt x="1598" y="766"/>
                  </a:lnTo>
                  <a:lnTo>
                    <a:pt x="1606" y="800"/>
                  </a:lnTo>
                  <a:lnTo>
                    <a:pt x="1610" y="836"/>
                  </a:lnTo>
                  <a:lnTo>
                    <a:pt x="1612" y="872"/>
                  </a:lnTo>
                  <a:lnTo>
                    <a:pt x="1614" y="908"/>
                  </a:lnTo>
                  <a:lnTo>
                    <a:pt x="1612" y="944"/>
                  </a:lnTo>
                  <a:lnTo>
                    <a:pt x="1610" y="980"/>
                  </a:lnTo>
                  <a:lnTo>
                    <a:pt x="1606" y="1016"/>
                  </a:lnTo>
                  <a:lnTo>
                    <a:pt x="1598" y="1050"/>
                  </a:lnTo>
                  <a:lnTo>
                    <a:pt x="1592" y="1084"/>
                  </a:lnTo>
                  <a:lnTo>
                    <a:pt x="1582" y="1118"/>
                  </a:lnTo>
                  <a:lnTo>
                    <a:pt x="1570" y="1150"/>
                  </a:lnTo>
                  <a:lnTo>
                    <a:pt x="1558" y="1182"/>
                  </a:lnTo>
                  <a:lnTo>
                    <a:pt x="1544" y="1214"/>
                  </a:lnTo>
                  <a:lnTo>
                    <a:pt x="1528" y="1244"/>
                  </a:lnTo>
                  <a:lnTo>
                    <a:pt x="1512" y="1274"/>
                  </a:lnTo>
                  <a:lnTo>
                    <a:pt x="1492" y="1302"/>
                  </a:lnTo>
                  <a:lnTo>
                    <a:pt x="1474" y="1330"/>
                  </a:lnTo>
                  <a:lnTo>
                    <a:pt x="1452" y="1356"/>
                  </a:lnTo>
                  <a:lnTo>
                    <a:pt x="1430" y="1382"/>
                  </a:lnTo>
                  <a:lnTo>
                    <a:pt x="1406" y="1406"/>
                  </a:lnTo>
                  <a:lnTo>
                    <a:pt x="1382" y="1430"/>
                  </a:lnTo>
                  <a:lnTo>
                    <a:pt x="1356" y="1452"/>
                  </a:lnTo>
                  <a:lnTo>
                    <a:pt x="1330" y="1474"/>
                  </a:lnTo>
                  <a:lnTo>
                    <a:pt x="1302" y="1492"/>
                  </a:lnTo>
                  <a:lnTo>
                    <a:pt x="1274" y="1512"/>
                  </a:lnTo>
                  <a:lnTo>
                    <a:pt x="1244" y="1528"/>
                  </a:lnTo>
                  <a:lnTo>
                    <a:pt x="1214" y="1544"/>
                  </a:lnTo>
                  <a:lnTo>
                    <a:pt x="1182" y="1558"/>
                  </a:lnTo>
                  <a:lnTo>
                    <a:pt x="1150" y="1570"/>
                  </a:lnTo>
                  <a:lnTo>
                    <a:pt x="1118" y="1582"/>
                  </a:lnTo>
                  <a:lnTo>
                    <a:pt x="1084" y="1592"/>
                  </a:lnTo>
                  <a:lnTo>
                    <a:pt x="1050" y="1600"/>
                  </a:lnTo>
                  <a:lnTo>
                    <a:pt x="1014" y="1606"/>
                  </a:lnTo>
                  <a:lnTo>
                    <a:pt x="980" y="1610"/>
                  </a:lnTo>
                  <a:lnTo>
                    <a:pt x="944" y="1612"/>
                  </a:lnTo>
                  <a:lnTo>
                    <a:pt x="908" y="1614"/>
                  </a:lnTo>
                  <a:close/>
                </a:path>
              </a:pathLst>
            </a:custGeom>
            <a:solidFill>
              <a:schemeClr val="accent3"/>
            </a:solidFill>
            <a:ln>
              <a:noFill/>
            </a:ln>
            <a:extLst>
              <a:ext uri="{91240B29-F687-4F45-9708-019B960494DF}">
                <a14:hiddenLine xmlns:a14="http://schemas.microsoft.com/office/drawing/2010/main" w="19050" cap="rnd">
                  <a:solidFill>
                    <a:srgbClr val="000000"/>
                  </a:solidFill>
                  <a:prstDash val="sysDot"/>
                  <a:round/>
                  <a:headEnd/>
                  <a:tailEnd/>
                </a14:hiddenLine>
              </a:ext>
            </a:extLst>
          </p:spPr>
          <p:txBody>
            <a:bodyPr wrap="none" anchor="ctr"/>
            <a:lstStyle/>
            <a:p>
              <a:pPr algn="just" fontAlgn="base" latinLnBrk="1">
                <a:lnSpc>
                  <a:spcPct val="120000"/>
                </a:lnSpc>
              </a:pPr>
              <a:endParaRPr kumimoji="1" lang="zh-CN" altLang="en-US" sz="640" dirty="0">
                <a:solidFill>
                  <a:schemeClr val="bg1">
                    <a:lumMod val="65000"/>
                  </a:schemeClr>
                </a:solidFill>
                <a:latin typeface="印品黑体" panose="00000500000000000000" pitchFamily="2" charset="-122"/>
                <a:ea typeface="印品黑体" panose="00000500000000000000" pitchFamily="2" charset="-122"/>
                <a:cs typeface="+mn-ea"/>
                <a:sym typeface="Arial" panose="020B0604020202020204" pitchFamily="34" charset="0"/>
              </a:endParaRPr>
            </a:p>
          </p:txBody>
        </p:sp>
        <p:sp>
          <p:nvSpPr>
            <p:cNvPr id="9" name="Oval 680">
              <a:extLst>
                <a:ext uri="{FF2B5EF4-FFF2-40B4-BE49-F238E27FC236}">
                  <a16:creationId xmlns:a16="http://schemas.microsoft.com/office/drawing/2014/main" id="{1883691E-B60C-4A46-9868-D4991C5BB0EE}"/>
                </a:ext>
              </a:extLst>
            </p:cNvPr>
            <p:cNvSpPr>
              <a:spLocks noChangeArrowheads="1"/>
            </p:cNvSpPr>
            <p:nvPr/>
          </p:nvSpPr>
          <p:spPr bwMode="auto">
            <a:xfrm rot="21275257">
              <a:off x="6055303" y="4040109"/>
              <a:ext cx="1577975" cy="1577975"/>
            </a:xfrm>
            <a:prstGeom prst="ellipse">
              <a:avLst/>
            </a:prstGeom>
            <a:solidFill>
              <a:schemeClr val="accent3"/>
            </a:solidFill>
            <a:ln>
              <a:noFill/>
            </a:ln>
            <a:extLst>
              <a:ext uri="{91240B29-F687-4F45-9708-019B960494DF}">
                <a14:hiddenLine xmlns:a14="http://schemas.microsoft.com/office/drawing/2010/main" w="19050" algn="ctr">
                  <a:solidFill>
                    <a:srgbClr val="000000"/>
                  </a:solidFill>
                  <a:round/>
                  <a:headEnd/>
                  <a:tailEnd/>
                </a14:hiddenLine>
              </a:ext>
            </a:extLst>
          </p:spPr>
          <p:txBody>
            <a:bodyPr wrap="none" anchor="ctr"/>
            <a:lstStyle/>
            <a:p>
              <a:pPr algn="just" fontAlgn="base" latinLnBrk="1">
                <a:lnSpc>
                  <a:spcPct val="120000"/>
                </a:lnSpc>
              </a:pPr>
              <a:endParaRPr kumimoji="1" lang="ko-KR" altLang="en-US" sz="640" dirty="0">
                <a:solidFill>
                  <a:schemeClr val="bg1">
                    <a:lumMod val="65000"/>
                  </a:schemeClr>
                </a:solidFill>
                <a:latin typeface="印品黑体" panose="00000500000000000000" pitchFamily="2" charset="-122"/>
                <a:cs typeface="+mn-ea"/>
                <a:sym typeface="Arial" panose="020B0604020202020204" pitchFamily="34" charset="0"/>
              </a:endParaRPr>
            </a:p>
          </p:txBody>
        </p:sp>
        <p:sp>
          <p:nvSpPr>
            <p:cNvPr id="10" name="Arc 681">
              <a:extLst>
                <a:ext uri="{FF2B5EF4-FFF2-40B4-BE49-F238E27FC236}">
                  <a16:creationId xmlns:a16="http://schemas.microsoft.com/office/drawing/2014/main" id="{D5EA6E14-E895-47D8-BE5E-30B02C9041A0}"/>
                </a:ext>
              </a:extLst>
            </p:cNvPr>
            <p:cNvSpPr>
              <a:spLocks/>
            </p:cNvSpPr>
            <p:nvPr/>
          </p:nvSpPr>
          <p:spPr bwMode="auto">
            <a:xfrm rot="7501686">
              <a:off x="4141572" y="3609103"/>
              <a:ext cx="1906587" cy="1549400"/>
            </a:xfrm>
            <a:custGeom>
              <a:avLst/>
              <a:gdLst>
                <a:gd name="T0" fmla="*/ 2147483647 w 21600"/>
                <a:gd name="T1" fmla="*/ 0 h 15695"/>
                <a:gd name="T2" fmla="*/ 2147483647 w 21600"/>
                <a:gd name="T3" fmla="*/ 2147483647 h 15695"/>
                <a:gd name="T4" fmla="*/ 0 w 21600"/>
                <a:gd name="T5" fmla="*/ 2147483647 h 15695"/>
                <a:gd name="T6" fmla="*/ 0 60000 65536"/>
                <a:gd name="T7" fmla="*/ 0 60000 65536"/>
                <a:gd name="T8" fmla="*/ 0 60000 65536"/>
                <a:gd name="T9" fmla="*/ 0 w 21600"/>
                <a:gd name="T10" fmla="*/ 0 h 15695"/>
                <a:gd name="T11" fmla="*/ 21600 w 21600"/>
                <a:gd name="T12" fmla="*/ 15695 h 15695"/>
              </a:gdLst>
              <a:ahLst/>
              <a:cxnLst>
                <a:cxn ang="T6">
                  <a:pos x="T0" y="T1"/>
                </a:cxn>
                <a:cxn ang="T7">
                  <a:pos x="T2" y="T3"/>
                </a:cxn>
                <a:cxn ang="T8">
                  <a:pos x="T4" y="T5"/>
                </a:cxn>
              </a:cxnLst>
              <a:rect l="T9" t="T10" r="T11" b="T12"/>
              <a:pathLst>
                <a:path w="21600" h="15695" fill="none" extrusionOk="0">
                  <a:moveTo>
                    <a:pt x="14840" y="-1"/>
                  </a:moveTo>
                  <a:cubicBezTo>
                    <a:pt x="19155" y="4079"/>
                    <a:pt x="21600" y="9756"/>
                    <a:pt x="21600" y="15695"/>
                  </a:cubicBezTo>
                </a:path>
                <a:path w="21600" h="15695" stroke="0" extrusionOk="0">
                  <a:moveTo>
                    <a:pt x="14840" y="-1"/>
                  </a:moveTo>
                  <a:cubicBezTo>
                    <a:pt x="19155" y="4079"/>
                    <a:pt x="21600" y="9756"/>
                    <a:pt x="21600" y="15695"/>
                  </a:cubicBezTo>
                  <a:lnTo>
                    <a:pt x="0" y="15695"/>
                  </a:lnTo>
                  <a:lnTo>
                    <a:pt x="14840" y="-1"/>
                  </a:lnTo>
                  <a:close/>
                </a:path>
              </a:pathLst>
            </a:custGeom>
            <a:noFill/>
            <a:ln w="9525">
              <a:solidFill>
                <a:schemeClr val="bg1">
                  <a:lumMod val="50000"/>
                </a:schemeClr>
              </a:solidFill>
              <a:prstDash val="sysDot"/>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pPr algn="just" defTabSz="750098" latinLnBrk="1">
                <a:lnSpc>
                  <a:spcPct val="120000"/>
                </a:lnSpc>
                <a:defRPr/>
              </a:pPr>
              <a:endParaRPr kumimoji="1" lang="zh-CN" altLang="en-US" sz="640" kern="0" dirty="0">
                <a:solidFill>
                  <a:schemeClr val="bg1">
                    <a:lumMod val="65000"/>
                  </a:schemeClr>
                </a:solidFill>
                <a:latin typeface="印品黑体" panose="00000500000000000000" pitchFamily="2" charset="-122"/>
                <a:ea typeface="印品黑体" panose="00000500000000000000" pitchFamily="2" charset="-122"/>
                <a:cs typeface="+mn-ea"/>
                <a:sym typeface="Arial" panose="020B0604020202020204" pitchFamily="34" charset="0"/>
              </a:endParaRPr>
            </a:p>
          </p:txBody>
        </p:sp>
        <p:sp>
          <p:nvSpPr>
            <p:cNvPr id="11" name="Arc 683">
              <a:extLst>
                <a:ext uri="{FF2B5EF4-FFF2-40B4-BE49-F238E27FC236}">
                  <a16:creationId xmlns:a16="http://schemas.microsoft.com/office/drawing/2014/main" id="{C4F37125-892A-4645-8755-31E32F3387C7}"/>
                </a:ext>
              </a:extLst>
            </p:cNvPr>
            <p:cNvSpPr>
              <a:spLocks/>
            </p:cNvSpPr>
            <p:nvPr/>
          </p:nvSpPr>
          <p:spPr bwMode="auto">
            <a:xfrm rot="256945">
              <a:off x="7018916" y="2744709"/>
              <a:ext cx="620712" cy="898525"/>
            </a:xfrm>
            <a:custGeom>
              <a:avLst/>
              <a:gdLst>
                <a:gd name="T0" fmla="*/ 2147483647 w 21600"/>
                <a:gd name="T1" fmla="*/ 0 h 31203"/>
                <a:gd name="T2" fmla="*/ 2147483647 w 21600"/>
                <a:gd name="T3" fmla="*/ 2147483647 h 31203"/>
                <a:gd name="T4" fmla="*/ 0 w 21600"/>
                <a:gd name="T5" fmla="*/ 2147483647 h 31203"/>
                <a:gd name="T6" fmla="*/ 0 60000 65536"/>
                <a:gd name="T7" fmla="*/ 0 60000 65536"/>
                <a:gd name="T8" fmla="*/ 0 60000 65536"/>
                <a:gd name="T9" fmla="*/ 0 w 21600"/>
                <a:gd name="T10" fmla="*/ 0 h 31203"/>
                <a:gd name="T11" fmla="*/ 21600 w 21600"/>
                <a:gd name="T12" fmla="*/ 31203 h 31203"/>
              </a:gdLst>
              <a:ahLst/>
              <a:cxnLst>
                <a:cxn ang="T6">
                  <a:pos x="T0" y="T1"/>
                </a:cxn>
                <a:cxn ang="T7">
                  <a:pos x="T2" y="T3"/>
                </a:cxn>
                <a:cxn ang="T8">
                  <a:pos x="T4" y="T5"/>
                </a:cxn>
              </a:cxnLst>
              <a:rect l="T9" t="T10" r="T11" b="T12"/>
              <a:pathLst>
                <a:path w="21600" h="31203" fill="none" extrusionOk="0">
                  <a:moveTo>
                    <a:pt x="3237" y="-1"/>
                  </a:moveTo>
                  <a:cubicBezTo>
                    <a:pt x="13795" y="1600"/>
                    <a:pt x="21600" y="10676"/>
                    <a:pt x="21600" y="21356"/>
                  </a:cubicBezTo>
                  <a:cubicBezTo>
                    <a:pt x="21600" y="24780"/>
                    <a:pt x="20785" y="28155"/>
                    <a:pt x="19224" y="31202"/>
                  </a:cubicBezTo>
                </a:path>
                <a:path w="21600" h="31203" stroke="0" extrusionOk="0">
                  <a:moveTo>
                    <a:pt x="3237" y="-1"/>
                  </a:moveTo>
                  <a:cubicBezTo>
                    <a:pt x="13795" y="1600"/>
                    <a:pt x="21600" y="10676"/>
                    <a:pt x="21600" y="21356"/>
                  </a:cubicBezTo>
                  <a:cubicBezTo>
                    <a:pt x="21600" y="24780"/>
                    <a:pt x="20785" y="28155"/>
                    <a:pt x="19224" y="31202"/>
                  </a:cubicBezTo>
                  <a:lnTo>
                    <a:pt x="0" y="21356"/>
                  </a:lnTo>
                  <a:lnTo>
                    <a:pt x="3237" y="-1"/>
                  </a:lnTo>
                  <a:close/>
                </a:path>
              </a:pathLst>
            </a:custGeom>
            <a:noFill/>
            <a:ln w="9525">
              <a:solidFill>
                <a:schemeClr val="bg1">
                  <a:lumMod val="50000"/>
                </a:schemeClr>
              </a:solidFill>
              <a:prstDash val="sysDot"/>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pPr algn="just" defTabSz="750098" latinLnBrk="1">
                <a:lnSpc>
                  <a:spcPct val="120000"/>
                </a:lnSpc>
                <a:defRPr/>
              </a:pPr>
              <a:endParaRPr kumimoji="1" lang="zh-CN" altLang="en-US" sz="640" kern="0" dirty="0">
                <a:solidFill>
                  <a:schemeClr val="bg1">
                    <a:lumMod val="65000"/>
                  </a:schemeClr>
                </a:solidFill>
                <a:latin typeface="印品黑体" panose="00000500000000000000" pitchFamily="2" charset="-122"/>
                <a:ea typeface="印品黑体" panose="00000500000000000000" pitchFamily="2" charset="-122"/>
                <a:cs typeface="+mn-ea"/>
                <a:sym typeface="Arial" panose="020B0604020202020204" pitchFamily="34" charset="0"/>
              </a:endParaRPr>
            </a:p>
          </p:txBody>
        </p:sp>
      </p:grpSp>
      <p:sp>
        <p:nvSpPr>
          <p:cNvPr id="12" name="Content Placeholder 2">
            <a:extLst>
              <a:ext uri="{FF2B5EF4-FFF2-40B4-BE49-F238E27FC236}">
                <a16:creationId xmlns:a16="http://schemas.microsoft.com/office/drawing/2014/main" id="{B564EB85-324D-4A14-8299-A54AE85AF327}"/>
              </a:ext>
            </a:extLst>
          </p:cNvPr>
          <p:cNvSpPr txBox="1">
            <a:spLocks/>
          </p:cNvSpPr>
          <p:nvPr/>
        </p:nvSpPr>
        <p:spPr>
          <a:xfrm>
            <a:off x="6431381" y="1671949"/>
            <a:ext cx="1299743" cy="364727"/>
          </a:xfrm>
          <a:prstGeom prst="rect">
            <a:avLst/>
          </a:prstGeom>
        </p:spPr>
        <p:txBody>
          <a:bodyPr vert="horz" lIns="75011" tIns="37505" rIns="75011" bIns="37505"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lnSpc>
                <a:spcPct val="120000"/>
              </a:lnSpc>
              <a:spcBef>
                <a:spcPts val="0"/>
              </a:spcBef>
              <a:buNone/>
            </a:pPr>
            <a:r>
              <a:rPr lang="en-US" altLang="zh-CN" sz="1200" dirty="0">
                <a:solidFill>
                  <a:schemeClr val="tx1"/>
                </a:solidFill>
                <a:ea typeface="印品黑体" panose="00000500000000000000" pitchFamily="2" charset="-122"/>
                <a:cs typeface="+mn-ea"/>
                <a:sym typeface="Arial" panose="020B0604020202020204" pitchFamily="34" charset="0"/>
              </a:rPr>
              <a:t>Please replace the text content</a:t>
            </a:r>
            <a:endParaRPr lang="en-US" sz="1200" dirty="0">
              <a:solidFill>
                <a:schemeClr val="tx1"/>
              </a:solidFill>
              <a:ea typeface="印品黑体" panose="00000500000000000000" pitchFamily="2" charset="-122"/>
              <a:cs typeface="+mn-ea"/>
              <a:sym typeface="Arial" panose="020B0604020202020204" pitchFamily="34" charset="0"/>
            </a:endParaRPr>
          </a:p>
        </p:txBody>
      </p:sp>
      <p:sp>
        <p:nvSpPr>
          <p:cNvPr id="13" name="Content Placeholder 2">
            <a:extLst>
              <a:ext uri="{FF2B5EF4-FFF2-40B4-BE49-F238E27FC236}">
                <a16:creationId xmlns:a16="http://schemas.microsoft.com/office/drawing/2014/main" id="{4333BE35-AAED-4CB6-B157-7E8BEAAFC321}"/>
              </a:ext>
            </a:extLst>
          </p:cNvPr>
          <p:cNvSpPr txBox="1">
            <a:spLocks/>
          </p:cNvSpPr>
          <p:nvPr/>
        </p:nvSpPr>
        <p:spPr>
          <a:xfrm>
            <a:off x="6180787" y="4108940"/>
            <a:ext cx="1299743" cy="364727"/>
          </a:xfrm>
          <a:prstGeom prst="rect">
            <a:avLst/>
          </a:prstGeom>
        </p:spPr>
        <p:txBody>
          <a:bodyPr vert="horz" lIns="75011" tIns="37505" rIns="75011" bIns="37505"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lnSpc>
                <a:spcPct val="120000"/>
              </a:lnSpc>
              <a:spcBef>
                <a:spcPts val="0"/>
              </a:spcBef>
              <a:buNone/>
            </a:pPr>
            <a:r>
              <a:rPr lang="en-US" altLang="zh-CN" sz="1200" dirty="0">
                <a:solidFill>
                  <a:schemeClr val="tx1"/>
                </a:solidFill>
                <a:ea typeface="印品黑体" panose="00000500000000000000" pitchFamily="2" charset="-122"/>
                <a:cs typeface="+mn-ea"/>
                <a:sym typeface="Arial" panose="020B0604020202020204" pitchFamily="34" charset="0"/>
              </a:rPr>
              <a:t>Please replace the text content</a:t>
            </a:r>
            <a:endParaRPr lang="en-US" sz="1200" dirty="0">
              <a:solidFill>
                <a:schemeClr val="tx1"/>
              </a:solidFill>
              <a:ea typeface="印品黑体" panose="00000500000000000000" pitchFamily="2" charset="-122"/>
              <a:cs typeface="+mn-ea"/>
              <a:sym typeface="Arial" panose="020B0604020202020204" pitchFamily="34" charset="0"/>
            </a:endParaRPr>
          </a:p>
        </p:txBody>
      </p:sp>
      <p:sp>
        <p:nvSpPr>
          <p:cNvPr id="14" name="Content Placeholder 2">
            <a:extLst>
              <a:ext uri="{FF2B5EF4-FFF2-40B4-BE49-F238E27FC236}">
                <a16:creationId xmlns:a16="http://schemas.microsoft.com/office/drawing/2014/main" id="{EDAB8EB9-44D0-4E54-9A1C-5B259B67DE73}"/>
              </a:ext>
            </a:extLst>
          </p:cNvPr>
          <p:cNvSpPr txBox="1">
            <a:spLocks/>
          </p:cNvSpPr>
          <p:nvPr/>
        </p:nvSpPr>
        <p:spPr>
          <a:xfrm>
            <a:off x="4184613" y="2930259"/>
            <a:ext cx="704664" cy="364727"/>
          </a:xfrm>
          <a:prstGeom prst="rect">
            <a:avLst/>
          </a:prstGeom>
        </p:spPr>
        <p:txBody>
          <a:bodyPr vert="horz" lIns="75011" tIns="37505" rIns="75011" bIns="37505"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lnSpc>
                <a:spcPct val="120000"/>
              </a:lnSpc>
              <a:spcBef>
                <a:spcPts val="0"/>
              </a:spcBef>
              <a:buNone/>
            </a:pPr>
            <a:r>
              <a:rPr lang="en-US" altLang="zh-CN" sz="1200" dirty="0">
                <a:solidFill>
                  <a:schemeClr val="tx1"/>
                </a:solidFill>
                <a:ea typeface="印品黑体" panose="00000500000000000000" pitchFamily="2" charset="-122"/>
                <a:cs typeface="+mn-ea"/>
                <a:sym typeface="Arial" panose="020B0604020202020204" pitchFamily="34" charset="0"/>
              </a:rPr>
              <a:t>Please replace the text content</a:t>
            </a:r>
            <a:endParaRPr lang="en-US" sz="1200" dirty="0">
              <a:solidFill>
                <a:schemeClr val="tx1"/>
              </a:solidFill>
              <a:ea typeface="印品黑体" panose="00000500000000000000" pitchFamily="2" charset="-122"/>
              <a:cs typeface="+mn-ea"/>
              <a:sym typeface="Arial" panose="020B0604020202020204" pitchFamily="34" charset="0"/>
            </a:endParaRPr>
          </a:p>
        </p:txBody>
      </p:sp>
      <p:grpSp>
        <p:nvGrpSpPr>
          <p:cNvPr id="15" name="Group 17">
            <a:extLst>
              <a:ext uri="{FF2B5EF4-FFF2-40B4-BE49-F238E27FC236}">
                <a16:creationId xmlns:a16="http://schemas.microsoft.com/office/drawing/2014/main" id="{DDBBDB22-D33F-41ED-936F-3A1DFE4C944A}"/>
              </a:ext>
            </a:extLst>
          </p:cNvPr>
          <p:cNvGrpSpPr/>
          <p:nvPr/>
        </p:nvGrpSpPr>
        <p:grpSpPr>
          <a:xfrm>
            <a:off x="5178295" y="3848458"/>
            <a:ext cx="310545" cy="310545"/>
            <a:chOff x="5607370" y="3562829"/>
            <a:chExt cx="587140" cy="587140"/>
          </a:xfrm>
          <a:solidFill>
            <a:schemeClr val="bg1"/>
          </a:solidFill>
        </p:grpSpPr>
        <p:sp>
          <p:nvSpPr>
            <p:cNvPr id="16" name="Freeform 15">
              <a:extLst>
                <a:ext uri="{FF2B5EF4-FFF2-40B4-BE49-F238E27FC236}">
                  <a16:creationId xmlns:a16="http://schemas.microsoft.com/office/drawing/2014/main" id="{B7557431-3EAD-428D-AD57-D45ECC89A806}"/>
                </a:ext>
              </a:extLst>
            </p:cNvPr>
            <p:cNvSpPr>
              <a:spLocks noEditPoints="1"/>
            </p:cNvSpPr>
            <p:nvPr/>
          </p:nvSpPr>
          <p:spPr bwMode="auto">
            <a:xfrm>
              <a:off x="5746497" y="3702123"/>
              <a:ext cx="308897" cy="308544"/>
            </a:xfrm>
            <a:custGeom>
              <a:avLst/>
              <a:gdLst>
                <a:gd name="T0" fmla="*/ 183 w 371"/>
                <a:gd name="T1" fmla="*/ 1 h 370"/>
                <a:gd name="T2" fmla="*/ 2 w 371"/>
                <a:gd name="T3" fmla="*/ 187 h 370"/>
                <a:gd name="T4" fmla="*/ 188 w 371"/>
                <a:gd name="T5" fmla="*/ 369 h 370"/>
                <a:gd name="T6" fmla="*/ 370 w 371"/>
                <a:gd name="T7" fmla="*/ 182 h 370"/>
                <a:gd name="T8" fmla="*/ 183 w 371"/>
                <a:gd name="T9" fmla="*/ 1 h 370"/>
                <a:gd name="T10" fmla="*/ 184 w 371"/>
                <a:gd name="T11" fmla="*/ 25 h 370"/>
                <a:gd name="T12" fmla="*/ 260 w 371"/>
                <a:gd name="T13" fmla="*/ 43 h 370"/>
                <a:gd name="T14" fmla="*/ 235 w 371"/>
                <a:gd name="T15" fmla="*/ 84 h 370"/>
                <a:gd name="T16" fmla="*/ 186 w 371"/>
                <a:gd name="T17" fmla="*/ 73 h 370"/>
                <a:gd name="T18" fmla="*/ 137 w 371"/>
                <a:gd name="T19" fmla="*/ 84 h 370"/>
                <a:gd name="T20" fmla="*/ 112 w 371"/>
                <a:gd name="T21" fmla="*/ 43 h 370"/>
                <a:gd name="T22" fmla="*/ 184 w 371"/>
                <a:gd name="T23" fmla="*/ 25 h 370"/>
                <a:gd name="T24" fmla="*/ 85 w 371"/>
                <a:gd name="T25" fmla="*/ 234 h 370"/>
                <a:gd name="T26" fmla="*/ 44 w 371"/>
                <a:gd name="T27" fmla="*/ 259 h 370"/>
                <a:gd name="T28" fmla="*/ 26 w 371"/>
                <a:gd name="T29" fmla="*/ 187 h 370"/>
                <a:gd name="T30" fmla="*/ 44 w 371"/>
                <a:gd name="T31" fmla="*/ 111 h 370"/>
                <a:gd name="T32" fmla="*/ 85 w 371"/>
                <a:gd name="T33" fmla="*/ 136 h 370"/>
                <a:gd name="T34" fmla="*/ 74 w 371"/>
                <a:gd name="T35" fmla="*/ 185 h 370"/>
                <a:gd name="T36" fmla="*/ 85 w 371"/>
                <a:gd name="T37" fmla="*/ 234 h 370"/>
                <a:gd name="T38" fmla="*/ 188 w 371"/>
                <a:gd name="T39" fmla="*/ 345 h 370"/>
                <a:gd name="T40" fmla="*/ 112 w 371"/>
                <a:gd name="T41" fmla="*/ 327 h 370"/>
                <a:gd name="T42" fmla="*/ 137 w 371"/>
                <a:gd name="T43" fmla="*/ 286 h 370"/>
                <a:gd name="T44" fmla="*/ 186 w 371"/>
                <a:gd name="T45" fmla="*/ 297 h 370"/>
                <a:gd name="T46" fmla="*/ 235 w 371"/>
                <a:gd name="T47" fmla="*/ 286 h 370"/>
                <a:gd name="T48" fmla="*/ 260 w 371"/>
                <a:gd name="T49" fmla="*/ 327 h 370"/>
                <a:gd name="T50" fmla="*/ 188 w 371"/>
                <a:gd name="T51" fmla="*/ 345 h 370"/>
                <a:gd name="T52" fmla="*/ 186 w 371"/>
                <a:gd name="T53" fmla="*/ 273 h 370"/>
                <a:gd name="T54" fmla="*/ 98 w 371"/>
                <a:gd name="T55" fmla="*/ 185 h 370"/>
                <a:gd name="T56" fmla="*/ 186 w 371"/>
                <a:gd name="T57" fmla="*/ 97 h 370"/>
                <a:gd name="T58" fmla="*/ 274 w 371"/>
                <a:gd name="T59" fmla="*/ 185 h 370"/>
                <a:gd name="T60" fmla="*/ 186 w 371"/>
                <a:gd name="T61" fmla="*/ 273 h 370"/>
                <a:gd name="T62" fmla="*/ 286 w 371"/>
                <a:gd name="T63" fmla="*/ 234 h 370"/>
                <a:gd name="T64" fmla="*/ 298 w 371"/>
                <a:gd name="T65" fmla="*/ 185 h 370"/>
                <a:gd name="T66" fmla="*/ 286 w 371"/>
                <a:gd name="T67" fmla="*/ 136 h 370"/>
                <a:gd name="T68" fmla="*/ 328 w 371"/>
                <a:gd name="T69" fmla="*/ 111 h 370"/>
                <a:gd name="T70" fmla="*/ 346 w 371"/>
                <a:gd name="T71" fmla="*/ 183 h 370"/>
                <a:gd name="T72" fmla="*/ 328 w 371"/>
                <a:gd name="T73" fmla="*/ 259 h 370"/>
                <a:gd name="T74" fmla="*/ 286 w 371"/>
                <a:gd name="T75" fmla="*/ 234 h 3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71" h="370">
                  <a:moveTo>
                    <a:pt x="183" y="1"/>
                  </a:moveTo>
                  <a:cubicBezTo>
                    <a:pt x="82" y="2"/>
                    <a:pt x="0" y="86"/>
                    <a:pt x="2" y="187"/>
                  </a:cubicBezTo>
                  <a:cubicBezTo>
                    <a:pt x="3" y="289"/>
                    <a:pt x="87" y="370"/>
                    <a:pt x="188" y="369"/>
                  </a:cubicBezTo>
                  <a:cubicBezTo>
                    <a:pt x="290" y="368"/>
                    <a:pt x="371" y="284"/>
                    <a:pt x="370" y="182"/>
                  </a:cubicBezTo>
                  <a:cubicBezTo>
                    <a:pt x="368" y="81"/>
                    <a:pt x="285" y="0"/>
                    <a:pt x="183" y="1"/>
                  </a:cubicBezTo>
                  <a:close/>
                  <a:moveTo>
                    <a:pt x="184" y="25"/>
                  </a:moveTo>
                  <a:cubicBezTo>
                    <a:pt x="211" y="25"/>
                    <a:pt x="237" y="31"/>
                    <a:pt x="260" y="43"/>
                  </a:cubicBezTo>
                  <a:cubicBezTo>
                    <a:pt x="235" y="84"/>
                    <a:pt x="235" y="84"/>
                    <a:pt x="235" y="84"/>
                  </a:cubicBezTo>
                  <a:cubicBezTo>
                    <a:pt x="220" y="77"/>
                    <a:pt x="203" y="73"/>
                    <a:pt x="186" y="73"/>
                  </a:cubicBezTo>
                  <a:cubicBezTo>
                    <a:pt x="168" y="73"/>
                    <a:pt x="151" y="77"/>
                    <a:pt x="137" y="84"/>
                  </a:cubicBezTo>
                  <a:cubicBezTo>
                    <a:pt x="112" y="43"/>
                    <a:pt x="112" y="43"/>
                    <a:pt x="112" y="43"/>
                  </a:cubicBezTo>
                  <a:cubicBezTo>
                    <a:pt x="133" y="32"/>
                    <a:pt x="158" y="25"/>
                    <a:pt x="184" y="25"/>
                  </a:cubicBezTo>
                  <a:close/>
                  <a:moveTo>
                    <a:pt x="85" y="234"/>
                  </a:moveTo>
                  <a:cubicBezTo>
                    <a:pt x="44" y="259"/>
                    <a:pt x="44" y="259"/>
                    <a:pt x="44" y="259"/>
                  </a:cubicBezTo>
                  <a:cubicBezTo>
                    <a:pt x="33" y="237"/>
                    <a:pt x="26" y="213"/>
                    <a:pt x="26" y="187"/>
                  </a:cubicBezTo>
                  <a:cubicBezTo>
                    <a:pt x="25" y="160"/>
                    <a:pt x="32" y="134"/>
                    <a:pt x="44" y="111"/>
                  </a:cubicBezTo>
                  <a:cubicBezTo>
                    <a:pt x="85" y="136"/>
                    <a:pt x="85" y="136"/>
                    <a:pt x="85" y="136"/>
                  </a:cubicBezTo>
                  <a:cubicBezTo>
                    <a:pt x="78" y="151"/>
                    <a:pt x="74" y="167"/>
                    <a:pt x="74" y="185"/>
                  </a:cubicBezTo>
                  <a:cubicBezTo>
                    <a:pt x="74" y="203"/>
                    <a:pt x="78" y="219"/>
                    <a:pt x="85" y="234"/>
                  </a:cubicBezTo>
                  <a:close/>
                  <a:moveTo>
                    <a:pt x="188" y="345"/>
                  </a:moveTo>
                  <a:cubicBezTo>
                    <a:pt x="161" y="345"/>
                    <a:pt x="135" y="339"/>
                    <a:pt x="112" y="327"/>
                  </a:cubicBezTo>
                  <a:cubicBezTo>
                    <a:pt x="137" y="286"/>
                    <a:pt x="137" y="286"/>
                    <a:pt x="137" y="286"/>
                  </a:cubicBezTo>
                  <a:cubicBezTo>
                    <a:pt x="151" y="293"/>
                    <a:pt x="168" y="297"/>
                    <a:pt x="186" y="297"/>
                  </a:cubicBezTo>
                  <a:cubicBezTo>
                    <a:pt x="203" y="297"/>
                    <a:pt x="220" y="293"/>
                    <a:pt x="235" y="286"/>
                  </a:cubicBezTo>
                  <a:cubicBezTo>
                    <a:pt x="260" y="327"/>
                    <a:pt x="260" y="327"/>
                    <a:pt x="260" y="327"/>
                  </a:cubicBezTo>
                  <a:cubicBezTo>
                    <a:pt x="238" y="338"/>
                    <a:pt x="214" y="345"/>
                    <a:pt x="188" y="345"/>
                  </a:cubicBezTo>
                  <a:close/>
                  <a:moveTo>
                    <a:pt x="186" y="273"/>
                  </a:moveTo>
                  <a:cubicBezTo>
                    <a:pt x="137" y="273"/>
                    <a:pt x="98" y="233"/>
                    <a:pt x="98" y="185"/>
                  </a:cubicBezTo>
                  <a:cubicBezTo>
                    <a:pt x="98" y="136"/>
                    <a:pt x="137" y="97"/>
                    <a:pt x="186" y="97"/>
                  </a:cubicBezTo>
                  <a:cubicBezTo>
                    <a:pt x="234" y="97"/>
                    <a:pt x="274" y="136"/>
                    <a:pt x="274" y="185"/>
                  </a:cubicBezTo>
                  <a:cubicBezTo>
                    <a:pt x="274" y="233"/>
                    <a:pt x="234" y="273"/>
                    <a:pt x="186" y="273"/>
                  </a:cubicBezTo>
                  <a:close/>
                  <a:moveTo>
                    <a:pt x="286" y="234"/>
                  </a:moveTo>
                  <a:cubicBezTo>
                    <a:pt x="294" y="219"/>
                    <a:pt x="298" y="203"/>
                    <a:pt x="298" y="185"/>
                  </a:cubicBezTo>
                  <a:cubicBezTo>
                    <a:pt x="298" y="167"/>
                    <a:pt x="294" y="151"/>
                    <a:pt x="286" y="136"/>
                  </a:cubicBezTo>
                  <a:cubicBezTo>
                    <a:pt x="328" y="111"/>
                    <a:pt x="328" y="111"/>
                    <a:pt x="328" y="111"/>
                  </a:cubicBezTo>
                  <a:cubicBezTo>
                    <a:pt x="339" y="133"/>
                    <a:pt x="345" y="157"/>
                    <a:pt x="346" y="183"/>
                  </a:cubicBezTo>
                  <a:cubicBezTo>
                    <a:pt x="346" y="210"/>
                    <a:pt x="340" y="236"/>
                    <a:pt x="328" y="259"/>
                  </a:cubicBezTo>
                  <a:lnTo>
                    <a:pt x="286" y="234"/>
                  </a:lnTo>
                  <a:close/>
                </a:path>
              </a:pathLst>
            </a:custGeom>
            <a:grpFill/>
            <a:ln>
              <a:noFill/>
            </a:ln>
          </p:spPr>
          <p:txBody>
            <a:bodyPr vert="horz" wrap="square" lIns="75011" tIns="37505" rIns="75011" bIns="37505" numCol="1" anchor="t" anchorCtr="0" compatLnSpc="1">
              <a:prstTxWarp prst="textNoShape">
                <a:avLst/>
              </a:prstTxWarp>
            </a:bodyPr>
            <a:lstStyle/>
            <a:p>
              <a:pPr algn="just">
                <a:lnSpc>
                  <a:spcPct val="120000"/>
                </a:lnSpc>
              </a:pPr>
              <a:endParaRPr lang="en-US" sz="1200" dirty="0">
                <a:ea typeface="印品黑体" panose="00000500000000000000" pitchFamily="2" charset="-122"/>
                <a:cs typeface="+mn-ea"/>
                <a:sym typeface="Arial" panose="020B0604020202020204" pitchFamily="34" charset="0"/>
              </a:endParaRPr>
            </a:p>
          </p:txBody>
        </p:sp>
        <p:sp>
          <p:nvSpPr>
            <p:cNvPr id="17" name="Freeform 23">
              <a:extLst>
                <a:ext uri="{FF2B5EF4-FFF2-40B4-BE49-F238E27FC236}">
                  <a16:creationId xmlns:a16="http://schemas.microsoft.com/office/drawing/2014/main" id="{39208999-49C5-4EBD-A682-6161052FD040}"/>
                </a:ext>
              </a:extLst>
            </p:cNvPr>
            <p:cNvSpPr>
              <a:spLocks noEditPoints="1"/>
            </p:cNvSpPr>
            <p:nvPr/>
          </p:nvSpPr>
          <p:spPr bwMode="auto">
            <a:xfrm>
              <a:off x="5607370" y="3562829"/>
              <a:ext cx="587140" cy="587140"/>
            </a:xfrm>
            <a:custGeom>
              <a:avLst/>
              <a:gdLst>
                <a:gd name="T0" fmla="*/ 192 w 384"/>
                <a:gd name="T1" fmla="*/ 0 h 384"/>
                <a:gd name="T2" fmla="*/ 0 w 384"/>
                <a:gd name="T3" fmla="*/ 192 h 384"/>
                <a:gd name="T4" fmla="*/ 192 w 384"/>
                <a:gd name="T5" fmla="*/ 384 h 384"/>
                <a:gd name="T6" fmla="*/ 384 w 384"/>
                <a:gd name="T7" fmla="*/ 192 h 384"/>
                <a:gd name="T8" fmla="*/ 192 w 384"/>
                <a:gd name="T9" fmla="*/ 0 h 384"/>
                <a:gd name="T10" fmla="*/ 192 w 384"/>
                <a:gd name="T11" fmla="*/ 349 h 384"/>
                <a:gd name="T12" fmla="*/ 35 w 384"/>
                <a:gd name="T13" fmla="*/ 192 h 384"/>
                <a:gd name="T14" fmla="*/ 192 w 384"/>
                <a:gd name="T15" fmla="*/ 35 h 384"/>
                <a:gd name="T16" fmla="*/ 349 w 384"/>
                <a:gd name="T17" fmla="*/ 192 h 384"/>
                <a:gd name="T18" fmla="*/ 192 w 384"/>
                <a:gd name="T19" fmla="*/ 349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4" h="384">
                  <a:moveTo>
                    <a:pt x="192" y="0"/>
                  </a:moveTo>
                  <a:cubicBezTo>
                    <a:pt x="86" y="0"/>
                    <a:pt x="0" y="86"/>
                    <a:pt x="0" y="192"/>
                  </a:cubicBezTo>
                  <a:cubicBezTo>
                    <a:pt x="0" y="298"/>
                    <a:pt x="86" y="384"/>
                    <a:pt x="192" y="384"/>
                  </a:cubicBezTo>
                  <a:cubicBezTo>
                    <a:pt x="298" y="384"/>
                    <a:pt x="384" y="298"/>
                    <a:pt x="384" y="192"/>
                  </a:cubicBezTo>
                  <a:cubicBezTo>
                    <a:pt x="384" y="86"/>
                    <a:pt x="298" y="0"/>
                    <a:pt x="192" y="0"/>
                  </a:cubicBezTo>
                  <a:close/>
                  <a:moveTo>
                    <a:pt x="192" y="349"/>
                  </a:moveTo>
                  <a:cubicBezTo>
                    <a:pt x="105" y="349"/>
                    <a:pt x="35" y="278"/>
                    <a:pt x="35" y="192"/>
                  </a:cubicBezTo>
                  <a:cubicBezTo>
                    <a:pt x="35" y="105"/>
                    <a:pt x="105" y="35"/>
                    <a:pt x="192" y="35"/>
                  </a:cubicBezTo>
                  <a:cubicBezTo>
                    <a:pt x="278" y="35"/>
                    <a:pt x="349" y="105"/>
                    <a:pt x="349" y="192"/>
                  </a:cubicBezTo>
                  <a:cubicBezTo>
                    <a:pt x="349" y="278"/>
                    <a:pt x="278" y="349"/>
                    <a:pt x="192" y="349"/>
                  </a:cubicBezTo>
                  <a:close/>
                </a:path>
              </a:pathLst>
            </a:custGeom>
            <a:grpFill/>
            <a:ln>
              <a:noFill/>
            </a:ln>
          </p:spPr>
          <p:txBody>
            <a:bodyPr vert="horz" wrap="square" lIns="75011" tIns="37505" rIns="75011" bIns="37505" numCol="1" anchor="t" anchorCtr="0" compatLnSpc="1">
              <a:prstTxWarp prst="textNoShape">
                <a:avLst/>
              </a:prstTxWarp>
            </a:bodyPr>
            <a:lstStyle/>
            <a:p>
              <a:pPr algn="just">
                <a:lnSpc>
                  <a:spcPct val="120000"/>
                </a:lnSpc>
              </a:pPr>
              <a:endParaRPr lang="en-US" sz="1200" dirty="0">
                <a:ea typeface="印品黑体" panose="00000500000000000000" pitchFamily="2" charset="-122"/>
                <a:cs typeface="+mn-ea"/>
                <a:sym typeface="Arial" panose="020B0604020202020204" pitchFamily="34" charset="0"/>
              </a:endParaRPr>
            </a:p>
          </p:txBody>
        </p:sp>
      </p:grpSp>
      <p:grpSp>
        <p:nvGrpSpPr>
          <p:cNvPr id="18" name="Group 20">
            <a:extLst>
              <a:ext uri="{FF2B5EF4-FFF2-40B4-BE49-F238E27FC236}">
                <a16:creationId xmlns:a16="http://schemas.microsoft.com/office/drawing/2014/main" id="{62A0EC36-5BF7-453D-82C4-A86E64DD7EE8}"/>
              </a:ext>
            </a:extLst>
          </p:cNvPr>
          <p:cNvGrpSpPr/>
          <p:nvPr/>
        </p:nvGrpSpPr>
        <p:grpSpPr>
          <a:xfrm>
            <a:off x="5176818" y="1645716"/>
            <a:ext cx="446039" cy="446039"/>
            <a:chOff x="6665323" y="3562825"/>
            <a:chExt cx="587140" cy="587140"/>
          </a:xfrm>
          <a:solidFill>
            <a:schemeClr val="bg1"/>
          </a:solidFill>
        </p:grpSpPr>
        <p:sp>
          <p:nvSpPr>
            <p:cNvPr id="19" name="Freeform 19">
              <a:extLst>
                <a:ext uri="{FF2B5EF4-FFF2-40B4-BE49-F238E27FC236}">
                  <a16:creationId xmlns:a16="http://schemas.microsoft.com/office/drawing/2014/main" id="{A37AD821-0805-46DA-8461-D91EE8C98C53}"/>
                </a:ext>
              </a:extLst>
            </p:cNvPr>
            <p:cNvSpPr>
              <a:spLocks noEditPoints="1"/>
            </p:cNvSpPr>
            <p:nvPr/>
          </p:nvSpPr>
          <p:spPr bwMode="auto">
            <a:xfrm>
              <a:off x="6808144" y="3735126"/>
              <a:ext cx="301499" cy="242538"/>
            </a:xfrm>
            <a:custGeom>
              <a:avLst/>
              <a:gdLst>
                <a:gd name="T0" fmla="*/ 393 w 400"/>
                <a:gd name="T1" fmla="*/ 61 h 322"/>
                <a:gd name="T2" fmla="*/ 300 w 400"/>
                <a:gd name="T3" fmla="*/ 3 h 322"/>
                <a:gd name="T4" fmla="*/ 286 w 400"/>
                <a:gd name="T5" fmla="*/ 3 h 322"/>
                <a:gd name="T6" fmla="*/ 200 w 400"/>
                <a:gd name="T7" fmla="*/ 57 h 322"/>
                <a:gd name="T8" fmla="*/ 113 w 400"/>
                <a:gd name="T9" fmla="*/ 3 h 322"/>
                <a:gd name="T10" fmla="*/ 100 w 400"/>
                <a:gd name="T11" fmla="*/ 3 h 322"/>
                <a:gd name="T12" fmla="*/ 6 w 400"/>
                <a:gd name="T13" fmla="*/ 61 h 322"/>
                <a:gd name="T14" fmla="*/ 0 w 400"/>
                <a:gd name="T15" fmla="*/ 73 h 322"/>
                <a:gd name="T16" fmla="*/ 0 w 400"/>
                <a:gd name="T17" fmla="*/ 307 h 322"/>
                <a:gd name="T18" fmla="*/ 6 w 400"/>
                <a:gd name="T19" fmla="*/ 319 h 322"/>
                <a:gd name="T20" fmla="*/ 20 w 400"/>
                <a:gd name="T21" fmla="*/ 319 h 322"/>
                <a:gd name="T22" fmla="*/ 106 w 400"/>
                <a:gd name="T23" fmla="*/ 265 h 322"/>
                <a:gd name="T24" fmla="*/ 193 w 400"/>
                <a:gd name="T25" fmla="*/ 319 h 322"/>
                <a:gd name="T26" fmla="*/ 207 w 400"/>
                <a:gd name="T27" fmla="*/ 319 h 322"/>
                <a:gd name="T28" fmla="*/ 293 w 400"/>
                <a:gd name="T29" fmla="*/ 265 h 322"/>
                <a:gd name="T30" fmla="*/ 380 w 400"/>
                <a:gd name="T31" fmla="*/ 319 h 322"/>
                <a:gd name="T32" fmla="*/ 387 w 400"/>
                <a:gd name="T33" fmla="*/ 321 h 322"/>
                <a:gd name="T34" fmla="*/ 393 w 400"/>
                <a:gd name="T35" fmla="*/ 319 h 322"/>
                <a:gd name="T36" fmla="*/ 400 w 400"/>
                <a:gd name="T37" fmla="*/ 307 h 322"/>
                <a:gd name="T38" fmla="*/ 400 w 400"/>
                <a:gd name="T39" fmla="*/ 73 h 322"/>
                <a:gd name="T40" fmla="*/ 393 w 400"/>
                <a:gd name="T41" fmla="*/ 61 h 322"/>
                <a:gd name="T42" fmla="*/ 93 w 400"/>
                <a:gd name="T43" fmla="*/ 241 h 322"/>
                <a:gd name="T44" fmla="*/ 26 w 400"/>
                <a:gd name="T45" fmla="*/ 283 h 322"/>
                <a:gd name="T46" fmla="*/ 26 w 400"/>
                <a:gd name="T47" fmla="*/ 81 h 322"/>
                <a:gd name="T48" fmla="*/ 93 w 400"/>
                <a:gd name="T49" fmla="*/ 39 h 322"/>
                <a:gd name="T50" fmla="*/ 93 w 400"/>
                <a:gd name="T51" fmla="*/ 241 h 322"/>
                <a:gd name="T52" fmla="*/ 187 w 400"/>
                <a:gd name="T53" fmla="*/ 283 h 322"/>
                <a:gd name="T54" fmla="*/ 119 w 400"/>
                <a:gd name="T55" fmla="*/ 241 h 322"/>
                <a:gd name="T56" fmla="*/ 119 w 400"/>
                <a:gd name="T57" fmla="*/ 39 h 322"/>
                <a:gd name="T58" fmla="*/ 187 w 400"/>
                <a:gd name="T59" fmla="*/ 81 h 322"/>
                <a:gd name="T60" fmla="*/ 187 w 400"/>
                <a:gd name="T61" fmla="*/ 283 h 322"/>
                <a:gd name="T62" fmla="*/ 280 w 400"/>
                <a:gd name="T63" fmla="*/ 241 h 322"/>
                <a:gd name="T64" fmla="*/ 213 w 400"/>
                <a:gd name="T65" fmla="*/ 283 h 322"/>
                <a:gd name="T66" fmla="*/ 213 w 400"/>
                <a:gd name="T67" fmla="*/ 81 h 322"/>
                <a:gd name="T68" fmla="*/ 280 w 400"/>
                <a:gd name="T69" fmla="*/ 39 h 322"/>
                <a:gd name="T70" fmla="*/ 280 w 400"/>
                <a:gd name="T71" fmla="*/ 241 h 322"/>
                <a:gd name="T72" fmla="*/ 374 w 400"/>
                <a:gd name="T73" fmla="*/ 283 h 322"/>
                <a:gd name="T74" fmla="*/ 306 w 400"/>
                <a:gd name="T75" fmla="*/ 241 h 322"/>
                <a:gd name="T76" fmla="*/ 306 w 400"/>
                <a:gd name="T77" fmla="*/ 39 h 322"/>
                <a:gd name="T78" fmla="*/ 374 w 400"/>
                <a:gd name="T79" fmla="*/ 81 h 322"/>
                <a:gd name="T80" fmla="*/ 374 w 400"/>
                <a:gd name="T81" fmla="*/ 283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00" h="322">
                  <a:moveTo>
                    <a:pt x="393" y="61"/>
                  </a:moveTo>
                  <a:cubicBezTo>
                    <a:pt x="300" y="3"/>
                    <a:pt x="300" y="3"/>
                    <a:pt x="300" y="3"/>
                  </a:cubicBezTo>
                  <a:cubicBezTo>
                    <a:pt x="296" y="0"/>
                    <a:pt x="291" y="0"/>
                    <a:pt x="286" y="3"/>
                  </a:cubicBezTo>
                  <a:cubicBezTo>
                    <a:pt x="200" y="57"/>
                    <a:pt x="200" y="57"/>
                    <a:pt x="200" y="57"/>
                  </a:cubicBezTo>
                  <a:cubicBezTo>
                    <a:pt x="113" y="3"/>
                    <a:pt x="113" y="3"/>
                    <a:pt x="113" y="3"/>
                  </a:cubicBezTo>
                  <a:cubicBezTo>
                    <a:pt x="109" y="0"/>
                    <a:pt x="104" y="0"/>
                    <a:pt x="100" y="3"/>
                  </a:cubicBezTo>
                  <a:cubicBezTo>
                    <a:pt x="6" y="61"/>
                    <a:pt x="6" y="61"/>
                    <a:pt x="6" y="61"/>
                  </a:cubicBezTo>
                  <a:cubicBezTo>
                    <a:pt x="2" y="64"/>
                    <a:pt x="0" y="68"/>
                    <a:pt x="0" y="73"/>
                  </a:cubicBezTo>
                  <a:cubicBezTo>
                    <a:pt x="0" y="307"/>
                    <a:pt x="0" y="307"/>
                    <a:pt x="0" y="307"/>
                  </a:cubicBezTo>
                  <a:cubicBezTo>
                    <a:pt x="0" y="312"/>
                    <a:pt x="2" y="317"/>
                    <a:pt x="6" y="319"/>
                  </a:cubicBezTo>
                  <a:cubicBezTo>
                    <a:pt x="11" y="322"/>
                    <a:pt x="16" y="321"/>
                    <a:pt x="20" y="319"/>
                  </a:cubicBezTo>
                  <a:cubicBezTo>
                    <a:pt x="106" y="265"/>
                    <a:pt x="106" y="265"/>
                    <a:pt x="106" y="265"/>
                  </a:cubicBezTo>
                  <a:cubicBezTo>
                    <a:pt x="193" y="319"/>
                    <a:pt x="193" y="319"/>
                    <a:pt x="193" y="319"/>
                  </a:cubicBezTo>
                  <a:cubicBezTo>
                    <a:pt x="197" y="322"/>
                    <a:pt x="202" y="322"/>
                    <a:pt x="207" y="319"/>
                  </a:cubicBezTo>
                  <a:cubicBezTo>
                    <a:pt x="293" y="265"/>
                    <a:pt x="293" y="265"/>
                    <a:pt x="293" y="265"/>
                  </a:cubicBezTo>
                  <a:cubicBezTo>
                    <a:pt x="380" y="319"/>
                    <a:pt x="380" y="319"/>
                    <a:pt x="380" y="319"/>
                  </a:cubicBezTo>
                  <a:cubicBezTo>
                    <a:pt x="382" y="320"/>
                    <a:pt x="384" y="321"/>
                    <a:pt x="387" y="321"/>
                  </a:cubicBezTo>
                  <a:cubicBezTo>
                    <a:pt x="389" y="321"/>
                    <a:pt x="391" y="320"/>
                    <a:pt x="393" y="319"/>
                  </a:cubicBezTo>
                  <a:cubicBezTo>
                    <a:pt x="397" y="317"/>
                    <a:pt x="400" y="312"/>
                    <a:pt x="400" y="307"/>
                  </a:cubicBezTo>
                  <a:cubicBezTo>
                    <a:pt x="400" y="73"/>
                    <a:pt x="400" y="73"/>
                    <a:pt x="400" y="73"/>
                  </a:cubicBezTo>
                  <a:cubicBezTo>
                    <a:pt x="400" y="68"/>
                    <a:pt x="397" y="64"/>
                    <a:pt x="393" y="61"/>
                  </a:cubicBezTo>
                  <a:close/>
                  <a:moveTo>
                    <a:pt x="93" y="241"/>
                  </a:moveTo>
                  <a:cubicBezTo>
                    <a:pt x="26" y="283"/>
                    <a:pt x="26" y="283"/>
                    <a:pt x="26" y="283"/>
                  </a:cubicBezTo>
                  <a:cubicBezTo>
                    <a:pt x="26" y="81"/>
                    <a:pt x="26" y="81"/>
                    <a:pt x="26" y="81"/>
                  </a:cubicBezTo>
                  <a:cubicBezTo>
                    <a:pt x="93" y="39"/>
                    <a:pt x="93" y="39"/>
                    <a:pt x="93" y="39"/>
                  </a:cubicBezTo>
                  <a:lnTo>
                    <a:pt x="93" y="241"/>
                  </a:lnTo>
                  <a:close/>
                  <a:moveTo>
                    <a:pt x="187" y="283"/>
                  </a:moveTo>
                  <a:cubicBezTo>
                    <a:pt x="119" y="241"/>
                    <a:pt x="119" y="241"/>
                    <a:pt x="119" y="241"/>
                  </a:cubicBezTo>
                  <a:cubicBezTo>
                    <a:pt x="119" y="39"/>
                    <a:pt x="119" y="39"/>
                    <a:pt x="119" y="39"/>
                  </a:cubicBezTo>
                  <a:cubicBezTo>
                    <a:pt x="187" y="81"/>
                    <a:pt x="187" y="81"/>
                    <a:pt x="187" y="81"/>
                  </a:cubicBezTo>
                  <a:lnTo>
                    <a:pt x="187" y="283"/>
                  </a:lnTo>
                  <a:close/>
                  <a:moveTo>
                    <a:pt x="280" y="241"/>
                  </a:moveTo>
                  <a:cubicBezTo>
                    <a:pt x="213" y="283"/>
                    <a:pt x="213" y="283"/>
                    <a:pt x="213" y="283"/>
                  </a:cubicBezTo>
                  <a:cubicBezTo>
                    <a:pt x="213" y="81"/>
                    <a:pt x="213" y="81"/>
                    <a:pt x="213" y="81"/>
                  </a:cubicBezTo>
                  <a:cubicBezTo>
                    <a:pt x="280" y="39"/>
                    <a:pt x="280" y="39"/>
                    <a:pt x="280" y="39"/>
                  </a:cubicBezTo>
                  <a:lnTo>
                    <a:pt x="280" y="241"/>
                  </a:lnTo>
                  <a:close/>
                  <a:moveTo>
                    <a:pt x="374" y="283"/>
                  </a:moveTo>
                  <a:cubicBezTo>
                    <a:pt x="306" y="241"/>
                    <a:pt x="306" y="241"/>
                    <a:pt x="306" y="241"/>
                  </a:cubicBezTo>
                  <a:cubicBezTo>
                    <a:pt x="306" y="39"/>
                    <a:pt x="306" y="39"/>
                    <a:pt x="306" y="39"/>
                  </a:cubicBezTo>
                  <a:cubicBezTo>
                    <a:pt x="374" y="81"/>
                    <a:pt x="374" y="81"/>
                    <a:pt x="374" y="81"/>
                  </a:cubicBezTo>
                  <a:lnTo>
                    <a:pt x="374" y="283"/>
                  </a:lnTo>
                  <a:close/>
                </a:path>
              </a:pathLst>
            </a:custGeom>
            <a:grpFill/>
            <a:ln>
              <a:noFill/>
            </a:ln>
          </p:spPr>
          <p:txBody>
            <a:bodyPr vert="horz" wrap="square" lIns="75011" tIns="37505" rIns="75011" bIns="37505" numCol="1" anchor="t" anchorCtr="0" compatLnSpc="1">
              <a:prstTxWarp prst="textNoShape">
                <a:avLst/>
              </a:prstTxWarp>
            </a:bodyPr>
            <a:lstStyle/>
            <a:p>
              <a:pPr algn="just">
                <a:lnSpc>
                  <a:spcPct val="120000"/>
                </a:lnSpc>
              </a:pPr>
              <a:endParaRPr lang="en-US" sz="1200" dirty="0">
                <a:ea typeface="印品黑体" panose="00000500000000000000" pitchFamily="2" charset="-122"/>
                <a:cs typeface="+mn-ea"/>
                <a:sym typeface="Arial" panose="020B0604020202020204" pitchFamily="34" charset="0"/>
              </a:endParaRPr>
            </a:p>
          </p:txBody>
        </p:sp>
        <p:sp>
          <p:nvSpPr>
            <p:cNvPr id="20" name="Freeform 23">
              <a:extLst>
                <a:ext uri="{FF2B5EF4-FFF2-40B4-BE49-F238E27FC236}">
                  <a16:creationId xmlns:a16="http://schemas.microsoft.com/office/drawing/2014/main" id="{C644659C-0084-4756-A3EE-3824C3C51438}"/>
                </a:ext>
              </a:extLst>
            </p:cNvPr>
            <p:cNvSpPr>
              <a:spLocks noEditPoints="1"/>
            </p:cNvSpPr>
            <p:nvPr/>
          </p:nvSpPr>
          <p:spPr bwMode="auto">
            <a:xfrm>
              <a:off x="6665323" y="3562825"/>
              <a:ext cx="587140" cy="587140"/>
            </a:xfrm>
            <a:custGeom>
              <a:avLst/>
              <a:gdLst>
                <a:gd name="T0" fmla="*/ 192 w 384"/>
                <a:gd name="T1" fmla="*/ 0 h 384"/>
                <a:gd name="T2" fmla="*/ 0 w 384"/>
                <a:gd name="T3" fmla="*/ 192 h 384"/>
                <a:gd name="T4" fmla="*/ 192 w 384"/>
                <a:gd name="T5" fmla="*/ 384 h 384"/>
                <a:gd name="T6" fmla="*/ 384 w 384"/>
                <a:gd name="T7" fmla="*/ 192 h 384"/>
                <a:gd name="T8" fmla="*/ 192 w 384"/>
                <a:gd name="T9" fmla="*/ 0 h 384"/>
                <a:gd name="T10" fmla="*/ 192 w 384"/>
                <a:gd name="T11" fmla="*/ 349 h 384"/>
                <a:gd name="T12" fmla="*/ 35 w 384"/>
                <a:gd name="T13" fmla="*/ 192 h 384"/>
                <a:gd name="T14" fmla="*/ 192 w 384"/>
                <a:gd name="T15" fmla="*/ 35 h 384"/>
                <a:gd name="T16" fmla="*/ 349 w 384"/>
                <a:gd name="T17" fmla="*/ 192 h 384"/>
                <a:gd name="T18" fmla="*/ 192 w 384"/>
                <a:gd name="T19" fmla="*/ 349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4" h="384">
                  <a:moveTo>
                    <a:pt x="192" y="0"/>
                  </a:moveTo>
                  <a:cubicBezTo>
                    <a:pt x="86" y="0"/>
                    <a:pt x="0" y="86"/>
                    <a:pt x="0" y="192"/>
                  </a:cubicBezTo>
                  <a:cubicBezTo>
                    <a:pt x="0" y="298"/>
                    <a:pt x="86" y="384"/>
                    <a:pt x="192" y="384"/>
                  </a:cubicBezTo>
                  <a:cubicBezTo>
                    <a:pt x="298" y="384"/>
                    <a:pt x="384" y="298"/>
                    <a:pt x="384" y="192"/>
                  </a:cubicBezTo>
                  <a:cubicBezTo>
                    <a:pt x="384" y="86"/>
                    <a:pt x="298" y="0"/>
                    <a:pt x="192" y="0"/>
                  </a:cubicBezTo>
                  <a:close/>
                  <a:moveTo>
                    <a:pt x="192" y="349"/>
                  </a:moveTo>
                  <a:cubicBezTo>
                    <a:pt x="105" y="349"/>
                    <a:pt x="35" y="278"/>
                    <a:pt x="35" y="192"/>
                  </a:cubicBezTo>
                  <a:cubicBezTo>
                    <a:pt x="35" y="105"/>
                    <a:pt x="105" y="35"/>
                    <a:pt x="192" y="35"/>
                  </a:cubicBezTo>
                  <a:cubicBezTo>
                    <a:pt x="278" y="35"/>
                    <a:pt x="349" y="105"/>
                    <a:pt x="349" y="192"/>
                  </a:cubicBezTo>
                  <a:cubicBezTo>
                    <a:pt x="349" y="278"/>
                    <a:pt x="278" y="349"/>
                    <a:pt x="192" y="349"/>
                  </a:cubicBezTo>
                  <a:close/>
                </a:path>
              </a:pathLst>
            </a:custGeom>
            <a:grpFill/>
            <a:ln>
              <a:noFill/>
            </a:ln>
          </p:spPr>
          <p:txBody>
            <a:bodyPr vert="horz" wrap="square" lIns="75011" tIns="37505" rIns="75011" bIns="37505" numCol="1" anchor="t" anchorCtr="0" compatLnSpc="1">
              <a:prstTxWarp prst="textNoShape">
                <a:avLst/>
              </a:prstTxWarp>
            </a:bodyPr>
            <a:lstStyle/>
            <a:p>
              <a:pPr algn="just">
                <a:lnSpc>
                  <a:spcPct val="120000"/>
                </a:lnSpc>
              </a:pPr>
              <a:endParaRPr lang="en-US" sz="1200" dirty="0">
                <a:ea typeface="印品黑体" panose="00000500000000000000" pitchFamily="2" charset="-122"/>
                <a:cs typeface="+mn-ea"/>
                <a:sym typeface="Arial" panose="020B0604020202020204" pitchFamily="34" charset="0"/>
              </a:endParaRPr>
            </a:p>
          </p:txBody>
        </p:sp>
      </p:grpSp>
      <p:grpSp>
        <p:nvGrpSpPr>
          <p:cNvPr id="21" name="Group 23">
            <a:extLst>
              <a:ext uri="{FF2B5EF4-FFF2-40B4-BE49-F238E27FC236}">
                <a16:creationId xmlns:a16="http://schemas.microsoft.com/office/drawing/2014/main" id="{B54B7220-F860-43B1-A8D4-364BABED0FCF}"/>
              </a:ext>
            </a:extLst>
          </p:cNvPr>
          <p:cNvGrpSpPr/>
          <p:nvPr/>
        </p:nvGrpSpPr>
        <p:grpSpPr>
          <a:xfrm>
            <a:off x="5851208" y="2966501"/>
            <a:ext cx="310545" cy="310545"/>
            <a:chOff x="7740352" y="3562825"/>
            <a:chExt cx="587140" cy="587140"/>
          </a:xfrm>
          <a:solidFill>
            <a:schemeClr val="bg1"/>
          </a:solidFill>
        </p:grpSpPr>
        <p:sp>
          <p:nvSpPr>
            <p:cNvPr id="22" name="Freeform 24">
              <a:extLst>
                <a:ext uri="{FF2B5EF4-FFF2-40B4-BE49-F238E27FC236}">
                  <a16:creationId xmlns:a16="http://schemas.microsoft.com/office/drawing/2014/main" id="{26D929AE-3C9E-4305-9735-A2DAAD71C1BA}"/>
                </a:ext>
              </a:extLst>
            </p:cNvPr>
            <p:cNvSpPr>
              <a:spLocks noEditPoints="1"/>
            </p:cNvSpPr>
            <p:nvPr/>
          </p:nvSpPr>
          <p:spPr bwMode="auto">
            <a:xfrm>
              <a:off x="7740352" y="3562825"/>
              <a:ext cx="587140" cy="587140"/>
            </a:xfrm>
            <a:custGeom>
              <a:avLst/>
              <a:gdLst>
                <a:gd name="T0" fmla="*/ 192 w 384"/>
                <a:gd name="T1" fmla="*/ 0 h 384"/>
                <a:gd name="T2" fmla="*/ 0 w 384"/>
                <a:gd name="T3" fmla="*/ 192 h 384"/>
                <a:gd name="T4" fmla="*/ 192 w 384"/>
                <a:gd name="T5" fmla="*/ 384 h 384"/>
                <a:gd name="T6" fmla="*/ 384 w 384"/>
                <a:gd name="T7" fmla="*/ 192 h 384"/>
                <a:gd name="T8" fmla="*/ 192 w 384"/>
                <a:gd name="T9" fmla="*/ 0 h 384"/>
                <a:gd name="T10" fmla="*/ 192 w 384"/>
                <a:gd name="T11" fmla="*/ 349 h 384"/>
                <a:gd name="T12" fmla="*/ 35 w 384"/>
                <a:gd name="T13" fmla="*/ 192 h 384"/>
                <a:gd name="T14" fmla="*/ 192 w 384"/>
                <a:gd name="T15" fmla="*/ 35 h 384"/>
                <a:gd name="T16" fmla="*/ 349 w 384"/>
                <a:gd name="T17" fmla="*/ 192 h 384"/>
                <a:gd name="T18" fmla="*/ 192 w 384"/>
                <a:gd name="T19" fmla="*/ 349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4" h="384">
                  <a:moveTo>
                    <a:pt x="192" y="0"/>
                  </a:moveTo>
                  <a:cubicBezTo>
                    <a:pt x="86" y="0"/>
                    <a:pt x="0" y="86"/>
                    <a:pt x="0" y="192"/>
                  </a:cubicBezTo>
                  <a:cubicBezTo>
                    <a:pt x="0" y="298"/>
                    <a:pt x="86" y="384"/>
                    <a:pt x="192" y="384"/>
                  </a:cubicBezTo>
                  <a:cubicBezTo>
                    <a:pt x="298" y="384"/>
                    <a:pt x="384" y="298"/>
                    <a:pt x="384" y="192"/>
                  </a:cubicBezTo>
                  <a:cubicBezTo>
                    <a:pt x="384" y="86"/>
                    <a:pt x="298" y="0"/>
                    <a:pt x="192" y="0"/>
                  </a:cubicBezTo>
                  <a:close/>
                  <a:moveTo>
                    <a:pt x="192" y="349"/>
                  </a:moveTo>
                  <a:cubicBezTo>
                    <a:pt x="105" y="349"/>
                    <a:pt x="35" y="278"/>
                    <a:pt x="35" y="192"/>
                  </a:cubicBezTo>
                  <a:cubicBezTo>
                    <a:pt x="35" y="105"/>
                    <a:pt x="105" y="35"/>
                    <a:pt x="192" y="35"/>
                  </a:cubicBezTo>
                  <a:cubicBezTo>
                    <a:pt x="278" y="35"/>
                    <a:pt x="349" y="105"/>
                    <a:pt x="349" y="192"/>
                  </a:cubicBezTo>
                  <a:cubicBezTo>
                    <a:pt x="349" y="278"/>
                    <a:pt x="278" y="349"/>
                    <a:pt x="192" y="349"/>
                  </a:cubicBezTo>
                  <a:close/>
                </a:path>
              </a:pathLst>
            </a:custGeom>
            <a:grpFill/>
            <a:ln>
              <a:noFill/>
            </a:ln>
          </p:spPr>
          <p:txBody>
            <a:bodyPr vert="horz" wrap="square" lIns="75011" tIns="37505" rIns="75011" bIns="37505" numCol="1" anchor="t" anchorCtr="0" compatLnSpc="1">
              <a:prstTxWarp prst="textNoShape">
                <a:avLst/>
              </a:prstTxWarp>
            </a:bodyPr>
            <a:lstStyle/>
            <a:p>
              <a:pPr algn="just">
                <a:lnSpc>
                  <a:spcPct val="120000"/>
                </a:lnSpc>
              </a:pPr>
              <a:endParaRPr lang="en-US" sz="1200" dirty="0">
                <a:ea typeface="印品黑体" panose="00000500000000000000" pitchFamily="2" charset="-122"/>
                <a:cs typeface="+mn-ea"/>
                <a:sym typeface="Arial" panose="020B0604020202020204" pitchFamily="34" charset="0"/>
              </a:endParaRPr>
            </a:p>
          </p:txBody>
        </p:sp>
        <p:sp>
          <p:nvSpPr>
            <p:cNvPr id="23" name="Freeform 27">
              <a:extLst>
                <a:ext uri="{FF2B5EF4-FFF2-40B4-BE49-F238E27FC236}">
                  <a16:creationId xmlns:a16="http://schemas.microsoft.com/office/drawing/2014/main" id="{DACAF07C-3C9F-4E31-9412-65E2688B305C}"/>
                </a:ext>
              </a:extLst>
            </p:cNvPr>
            <p:cNvSpPr>
              <a:spLocks noEditPoints="1"/>
            </p:cNvSpPr>
            <p:nvPr/>
          </p:nvSpPr>
          <p:spPr bwMode="auto">
            <a:xfrm>
              <a:off x="7931746" y="3722078"/>
              <a:ext cx="204352" cy="268635"/>
            </a:xfrm>
            <a:custGeom>
              <a:avLst/>
              <a:gdLst>
                <a:gd name="T0" fmla="*/ 96 w 256"/>
                <a:gd name="T1" fmla="*/ 48 h 336"/>
                <a:gd name="T2" fmla="*/ 48 w 256"/>
                <a:gd name="T3" fmla="*/ 0 h 336"/>
                <a:gd name="T4" fmla="*/ 0 w 256"/>
                <a:gd name="T5" fmla="*/ 48 h 336"/>
                <a:gd name="T6" fmla="*/ 29 w 256"/>
                <a:gd name="T7" fmla="*/ 92 h 336"/>
                <a:gd name="T8" fmla="*/ 29 w 256"/>
                <a:gd name="T9" fmla="*/ 244 h 336"/>
                <a:gd name="T10" fmla="*/ 0 w 256"/>
                <a:gd name="T11" fmla="*/ 288 h 336"/>
                <a:gd name="T12" fmla="*/ 48 w 256"/>
                <a:gd name="T13" fmla="*/ 336 h 336"/>
                <a:gd name="T14" fmla="*/ 96 w 256"/>
                <a:gd name="T15" fmla="*/ 288 h 336"/>
                <a:gd name="T16" fmla="*/ 67 w 256"/>
                <a:gd name="T17" fmla="*/ 244 h 336"/>
                <a:gd name="T18" fmla="*/ 67 w 256"/>
                <a:gd name="T19" fmla="*/ 92 h 336"/>
                <a:gd name="T20" fmla="*/ 96 w 256"/>
                <a:gd name="T21" fmla="*/ 48 h 336"/>
                <a:gd name="T22" fmla="*/ 75 w 256"/>
                <a:gd name="T23" fmla="*/ 288 h 336"/>
                <a:gd name="T24" fmla="*/ 48 w 256"/>
                <a:gd name="T25" fmla="*/ 316 h 336"/>
                <a:gd name="T26" fmla="*/ 20 w 256"/>
                <a:gd name="T27" fmla="*/ 288 h 336"/>
                <a:gd name="T28" fmla="*/ 48 w 256"/>
                <a:gd name="T29" fmla="*/ 260 h 336"/>
                <a:gd name="T30" fmla="*/ 75 w 256"/>
                <a:gd name="T31" fmla="*/ 288 h 336"/>
                <a:gd name="T32" fmla="*/ 48 w 256"/>
                <a:gd name="T33" fmla="*/ 76 h 336"/>
                <a:gd name="T34" fmla="*/ 20 w 256"/>
                <a:gd name="T35" fmla="*/ 48 h 336"/>
                <a:gd name="T36" fmla="*/ 48 w 256"/>
                <a:gd name="T37" fmla="*/ 20 h 336"/>
                <a:gd name="T38" fmla="*/ 75 w 256"/>
                <a:gd name="T39" fmla="*/ 48 h 336"/>
                <a:gd name="T40" fmla="*/ 48 w 256"/>
                <a:gd name="T41" fmla="*/ 76 h 336"/>
                <a:gd name="T42" fmla="*/ 227 w 256"/>
                <a:gd name="T43" fmla="*/ 244 h 336"/>
                <a:gd name="T44" fmla="*/ 227 w 256"/>
                <a:gd name="T45" fmla="*/ 92 h 336"/>
                <a:gd name="T46" fmla="*/ 256 w 256"/>
                <a:gd name="T47" fmla="*/ 48 h 336"/>
                <a:gd name="T48" fmla="*/ 208 w 256"/>
                <a:gd name="T49" fmla="*/ 0 h 336"/>
                <a:gd name="T50" fmla="*/ 160 w 256"/>
                <a:gd name="T51" fmla="*/ 48 h 336"/>
                <a:gd name="T52" fmla="*/ 189 w 256"/>
                <a:gd name="T53" fmla="*/ 92 h 336"/>
                <a:gd name="T54" fmla="*/ 189 w 256"/>
                <a:gd name="T55" fmla="*/ 244 h 336"/>
                <a:gd name="T56" fmla="*/ 160 w 256"/>
                <a:gd name="T57" fmla="*/ 288 h 336"/>
                <a:gd name="T58" fmla="*/ 208 w 256"/>
                <a:gd name="T59" fmla="*/ 336 h 336"/>
                <a:gd name="T60" fmla="*/ 256 w 256"/>
                <a:gd name="T61" fmla="*/ 288 h 336"/>
                <a:gd name="T62" fmla="*/ 227 w 256"/>
                <a:gd name="T63" fmla="*/ 244 h 336"/>
                <a:gd name="T64" fmla="*/ 180 w 256"/>
                <a:gd name="T65" fmla="*/ 48 h 336"/>
                <a:gd name="T66" fmla="*/ 208 w 256"/>
                <a:gd name="T67" fmla="*/ 20 h 336"/>
                <a:gd name="T68" fmla="*/ 235 w 256"/>
                <a:gd name="T69" fmla="*/ 48 h 336"/>
                <a:gd name="T70" fmla="*/ 208 w 256"/>
                <a:gd name="T71" fmla="*/ 76 h 336"/>
                <a:gd name="T72" fmla="*/ 180 w 256"/>
                <a:gd name="T73" fmla="*/ 48 h 336"/>
                <a:gd name="T74" fmla="*/ 208 w 256"/>
                <a:gd name="T75" fmla="*/ 316 h 336"/>
                <a:gd name="T76" fmla="*/ 180 w 256"/>
                <a:gd name="T77" fmla="*/ 288 h 336"/>
                <a:gd name="T78" fmla="*/ 208 w 256"/>
                <a:gd name="T79" fmla="*/ 260 h 336"/>
                <a:gd name="T80" fmla="*/ 235 w 256"/>
                <a:gd name="T81" fmla="*/ 288 h 336"/>
                <a:gd name="T82" fmla="*/ 208 w 256"/>
                <a:gd name="T83" fmla="*/ 316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56" h="336">
                  <a:moveTo>
                    <a:pt x="96" y="48"/>
                  </a:moveTo>
                  <a:cubicBezTo>
                    <a:pt x="96" y="21"/>
                    <a:pt x="74" y="0"/>
                    <a:pt x="48" y="0"/>
                  </a:cubicBezTo>
                  <a:cubicBezTo>
                    <a:pt x="21" y="0"/>
                    <a:pt x="0" y="21"/>
                    <a:pt x="0" y="48"/>
                  </a:cubicBezTo>
                  <a:cubicBezTo>
                    <a:pt x="0" y="68"/>
                    <a:pt x="12" y="85"/>
                    <a:pt x="29" y="92"/>
                  </a:cubicBezTo>
                  <a:cubicBezTo>
                    <a:pt x="29" y="244"/>
                    <a:pt x="29" y="244"/>
                    <a:pt x="29" y="244"/>
                  </a:cubicBezTo>
                  <a:cubicBezTo>
                    <a:pt x="12" y="251"/>
                    <a:pt x="0" y="268"/>
                    <a:pt x="0" y="288"/>
                  </a:cubicBezTo>
                  <a:cubicBezTo>
                    <a:pt x="0" y="314"/>
                    <a:pt x="21" y="336"/>
                    <a:pt x="48" y="336"/>
                  </a:cubicBezTo>
                  <a:cubicBezTo>
                    <a:pt x="74" y="336"/>
                    <a:pt x="96" y="314"/>
                    <a:pt x="96" y="288"/>
                  </a:cubicBezTo>
                  <a:cubicBezTo>
                    <a:pt x="96" y="268"/>
                    <a:pt x="84" y="251"/>
                    <a:pt x="67" y="244"/>
                  </a:cubicBezTo>
                  <a:cubicBezTo>
                    <a:pt x="67" y="92"/>
                    <a:pt x="67" y="92"/>
                    <a:pt x="67" y="92"/>
                  </a:cubicBezTo>
                  <a:cubicBezTo>
                    <a:pt x="84" y="85"/>
                    <a:pt x="96" y="68"/>
                    <a:pt x="96" y="48"/>
                  </a:cubicBezTo>
                  <a:close/>
                  <a:moveTo>
                    <a:pt x="75" y="288"/>
                  </a:moveTo>
                  <a:cubicBezTo>
                    <a:pt x="75" y="303"/>
                    <a:pt x="63" y="316"/>
                    <a:pt x="48" y="316"/>
                  </a:cubicBezTo>
                  <a:cubicBezTo>
                    <a:pt x="32" y="316"/>
                    <a:pt x="20" y="303"/>
                    <a:pt x="20" y="288"/>
                  </a:cubicBezTo>
                  <a:cubicBezTo>
                    <a:pt x="20" y="273"/>
                    <a:pt x="32" y="260"/>
                    <a:pt x="48" y="260"/>
                  </a:cubicBezTo>
                  <a:cubicBezTo>
                    <a:pt x="63" y="260"/>
                    <a:pt x="75" y="273"/>
                    <a:pt x="75" y="288"/>
                  </a:cubicBezTo>
                  <a:close/>
                  <a:moveTo>
                    <a:pt x="48" y="76"/>
                  </a:moveTo>
                  <a:cubicBezTo>
                    <a:pt x="32" y="76"/>
                    <a:pt x="20" y="63"/>
                    <a:pt x="20" y="48"/>
                  </a:cubicBezTo>
                  <a:cubicBezTo>
                    <a:pt x="20" y="33"/>
                    <a:pt x="32" y="20"/>
                    <a:pt x="48" y="20"/>
                  </a:cubicBezTo>
                  <a:cubicBezTo>
                    <a:pt x="63" y="20"/>
                    <a:pt x="75" y="33"/>
                    <a:pt x="75" y="48"/>
                  </a:cubicBezTo>
                  <a:cubicBezTo>
                    <a:pt x="75" y="63"/>
                    <a:pt x="63" y="76"/>
                    <a:pt x="48" y="76"/>
                  </a:cubicBezTo>
                  <a:close/>
                  <a:moveTo>
                    <a:pt x="227" y="244"/>
                  </a:moveTo>
                  <a:cubicBezTo>
                    <a:pt x="227" y="92"/>
                    <a:pt x="227" y="92"/>
                    <a:pt x="227" y="92"/>
                  </a:cubicBezTo>
                  <a:cubicBezTo>
                    <a:pt x="244" y="85"/>
                    <a:pt x="256" y="68"/>
                    <a:pt x="256" y="48"/>
                  </a:cubicBezTo>
                  <a:cubicBezTo>
                    <a:pt x="256" y="21"/>
                    <a:pt x="234" y="0"/>
                    <a:pt x="208" y="0"/>
                  </a:cubicBezTo>
                  <a:cubicBezTo>
                    <a:pt x="181" y="0"/>
                    <a:pt x="160" y="21"/>
                    <a:pt x="160" y="48"/>
                  </a:cubicBezTo>
                  <a:cubicBezTo>
                    <a:pt x="160" y="68"/>
                    <a:pt x="172" y="85"/>
                    <a:pt x="189" y="92"/>
                  </a:cubicBezTo>
                  <a:cubicBezTo>
                    <a:pt x="189" y="244"/>
                    <a:pt x="189" y="244"/>
                    <a:pt x="189" y="244"/>
                  </a:cubicBezTo>
                  <a:cubicBezTo>
                    <a:pt x="172" y="251"/>
                    <a:pt x="160" y="268"/>
                    <a:pt x="160" y="288"/>
                  </a:cubicBezTo>
                  <a:cubicBezTo>
                    <a:pt x="160" y="314"/>
                    <a:pt x="181" y="336"/>
                    <a:pt x="208" y="336"/>
                  </a:cubicBezTo>
                  <a:cubicBezTo>
                    <a:pt x="234" y="336"/>
                    <a:pt x="256" y="314"/>
                    <a:pt x="256" y="288"/>
                  </a:cubicBezTo>
                  <a:cubicBezTo>
                    <a:pt x="256" y="268"/>
                    <a:pt x="244" y="251"/>
                    <a:pt x="227" y="244"/>
                  </a:cubicBezTo>
                  <a:close/>
                  <a:moveTo>
                    <a:pt x="180" y="48"/>
                  </a:moveTo>
                  <a:cubicBezTo>
                    <a:pt x="180" y="33"/>
                    <a:pt x="192" y="20"/>
                    <a:pt x="208" y="20"/>
                  </a:cubicBezTo>
                  <a:cubicBezTo>
                    <a:pt x="223" y="20"/>
                    <a:pt x="235" y="33"/>
                    <a:pt x="235" y="48"/>
                  </a:cubicBezTo>
                  <a:cubicBezTo>
                    <a:pt x="235" y="63"/>
                    <a:pt x="223" y="76"/>
                    <a:pt x="208" y="76"/>
                  </a:cubicBezTo>
                  <a:cubicBezTo>
                    <a:pt x="192" y="76"/>
                    <a:pt x="180" y="63"/>
                    <a:pt x="180" y="48"/>
                  </a:cubicBezTo>
                  <a:close/>
                  <a:moveTo>
                    <a:pt x="208" y="316"/>
                  </a:moveTo>
                  <a:cubicBezTo>
                    <a:pt x="192" y="316"/>
                    <a:pt x="180" y="303"/>
                    <a:pt x="180" y="288"/>
                  </a:cubicBezTo>
                  <a:cubicBezTo>
                    <a:pt x="180" y="273"/>
                    <a:pt x="192" y="260"/>
                    <a:pt x="208" y="260"/>
                  </a:cubicBezTo>
                  <a:cubicBezTo>
                    <a:pt x="223" y="260"/>
                    <a:pt x="235" y="273"/>
                    <a:pt x="235" y="288"/>
                  </a:cubicBezTo>
                  <a:cubicBezTo>
                    <a:pt x="235" y="303"/>
                    <a:pt x="223" y="316"/>
                    <a:pt x="208" y="316"/>
                  </a:cubicBezTo>
                  <a:close/>
                </a:path>
              </a:pathLst>
            </a:custGeom>
            <a:grpFill/>
            <a:ln>
              <a:noFill/>
            </a:ln>
          </p:spPr>
          <p:txBody>
            <a:bodyPr vert="horz" wrap="square" lIns="75011" tIns="37505" rIns="75011" bIns="37505" numCol="1" anchor="t" anchorCtr="0" compatLnSpc="1">
              <a:prstTxWarp prst="textNoShape">
                <a:avLst/>
              </a:prstTxWarp>
            </a:bodyPr>
            <a:lstStyle/>
            <a:p>
              <a:pPr algn="just">
                <a:lnSpc>
                  <a:spcPct val="120000"/>
                </a:lnSpc>
              </a:pPr>
              <a:endParaRPr lang="en-US" sz="1200" dirty="0">
                <a:ea typeface="印品黑体" panose="00000500000000000000" pitchFamily="2" charset="-122"/>
                <a:cs typeface="+mn-ea"/>
                <a:sym typeface="Arial" panose="020B0604020202020204" pitchFamily="34" charset="0"/>
              </a:endParaRPr>
            </a:p>
          </p:txBody>
        </p:sp>
      </p:grpSp>
      <p:sp>
        <p:nvSpPr>
          <p:cNvPr id="24" name="Content Placeholder 2">
            <a:extLst>
              <a:ext uri="{FF2B5EF4-FFF2-40B4-BE49-F238E27FC236}">
                <a16:creationId xmlns:a16="http://schemas.microsoft.com/office/drawing/2014/main" id="{29AF8AB0-9365-4B75-8B17-5DFCDE4A4FA6}"/>
              </a:ext>
            </a:extLst>
          </p:cNvPr>
          <p:cNvSpPr txBox="1">
            <a:spLocks/>
          </p:cNvSpPr>
          <p:nvPr/>
        </p:nvSpPr>
        <p:spPr>
          <a:xfrm>
            <a:off x="599091" y="1548823"/>
            <a:ext cx="3426154" cy="383078"/>
          </a:xfrm>
          <a:prstGeom prst="rect">
            <a:avLst/>
          </a:prstGeom>
        </p:spPr>
        <p:txBody>
          <a:bodyPr vert="horz" lIns="75011" tIns="37505" rIns="75011" bIns="37505"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lnSpc>
                <a:spcPct val="120000"/>
              </a:lnSpc>
              <a:spcBef>
                <a:spcPts val="0"/>
              </a:spcBef>
              <a:buNone/>
              <a:defRPr/>
            </a:pPr>
            <a:r>
              <a:rPr lang="en-US" altLang="zh-CN" sz="1200" dirty="0">
                <a:solidFill>
                  <a:schemeClr val="tx1"/>
                </a:solidFill>
                <a:ea typeface="印品黑体" panose="00000500000000000000" pitchFamily="2" charset="-122"/>
                <a:cs typeface="+mn-ea"/>
                <a:sym typeface="Arial" panose="020B0604020202020204" pitchFamily="34" charset="0"/>
              </a:rPr>
              <a:t>Please replace text, click add relevant headline, modify the text content, also can copy your content to this directly.</a:t>
            </a:r>
            <a:r>
              <a:rPr lang="zh-CN" altLang="en-US" sz="1200" dirty="0">
                <a:solidFill>
                  <a:schemeClr val="tx1"/>
                </a:solidFill>
                <a:ea typeface="印品黑体" panose="00000500000000000000" pitchFamily="2" charset="-122"/>
                <a:cs typeface="+mn-ea"/>
                <a:sym typeface="Arial" panose="020B0604020202020204" pitchFamily="34" charset="0"/>
              </a:rPr>
              <a:t>。</a:t>
            </a:r>
            <a:endParaRPr lang="en-US" altLang="zh-CN" sz="1200" dirty="0">
              <a:solidFill>
                <a:schemeClr val="tx1"/>
              </a:solidFill>
              <a:ea typeface="印品黑体" panose="00000500000000000000" pitchFamily="2" charset="-122"/>
              <a:cs typeface="+mn-ea"/>
              <a:sym typeface="Arial" panose="020B0604020202020204" pitchFamily="34" charset="0"/>
            </a:endParaRPr>
          </a:p>
        </p:txBody>
      </p:sp>
      <p:sp>
        <p:nvSpPr>
          <p:cNvPr id="25" name="Content Placeholder 2">
            <a:extLst>
              <a:ext uri="{FF2B5EF4-FFF2-40B4-BE49-F238E27FC236}">
                <a16:creationId xmlns:a16="http://schemas.microsoft.com/office/drawing/2014/main" id="{3F62CE96-A755-4CD9-9A52-11A6D236F621}"/>
              </a:ext>
            </a:extLst>
          </p:cNvPr>
          <p:cNvSpPr txBox="1">
            <a:spLocks/>
          </p:cNvSpPr>
          <p:nvPr/>
        </p:nvSpPr>
        <p:spPr>
          <a:xfrm>
            <a:off x="599090" y="2373684"/>
            <a:ext cx="3426154" cy="383078"/>
          </a:xfrm>
          <a:prstGeom prst="rect">
            <a:avLst/>
          </a:prstGeom>
        </p:spPr>
        <p:txBody>
          <a:bodyPr vert="horz" lIns="75011" tIns="37505" rIns="75011" bIns="37505"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lnSpc>
                <a:spcPct val="120000"/>
              </a:lnSpc>
              <a:spcBef>
                <a:spcPts val="0"/>
              </a:spcBef>
              <a:buNone/>
              <a:defRPr/>
            </a:pPr>
            <a:r>
              <a:rPr lang="en-US" altLang="zh-CN" sz="1200" dirty="0">
                <a:solidFill>
                  <a:schemeClr val="tx1"/>
                </a:solidFill>
                <a:ea typeface="印品黑体" panose="00000500000000000000" pitchFamily="2" charset="-122"/>
                <a:cs typeface="+mn-ea"/>
                <a:sym typeface="Arial" panose="020B0604020202020204" pitchFamily="34" charset="0"/>
              </a:rPr>
              <a:t>Please replace text, click add relevant headline, modify the text content, also can copy your content to this directly.</a:t>
            </a:r>
            <a:r>
              <a:rPr lang="zh-CN" altLang="en-US" sz="1200" dirty="0">
                <a:solidFill>
                  <a:schemeClr val="tx1"/>
                </a:solidFill>
                <a:ea typeface="印品黑体" panose="00000500000000000000" pitchFamily="2" charset="-122"/>
                <a:cs typeface="+mn-ea"/>
                <a:sym typeface="Arial" panose="020B0604020202020204" pitchFamily="34" charset="0"/>
              </a:rPr>
              <a:t>。</a:t>
            </a:r>
            <a:endParaRPr lang="en-US" altLang="zh-CN" sz="1200" dirty="0">
              <a:solidFill>
                <a:schemeClr val="tx1"/>
              </a:solidFill>
              <a:ea typeface="印品黑体" panose="00000500000000000000" pitchFamily="2" charset="-122"/>
              <a:cs typeface="+mn-ea"/>
              <a:sym typeface="Arial" panose="020B0604020202020204" pitchFamily="34" charset="0"/>
            </a:endParaRPr>
          </a:p>
        </p:txBody>
      </p:sp>
      <p:sp>
        <p:nvSpPr>
          <p:cNvPr id="26" name="Content Placeholder 2">
            <a:extLst>
              <a:ext uri="{FF2B5EF4-FFF2-40B4-BE49-F238E27FC236}">
                <a16:creationId xmlns:a16="http://schemas.microsoft.com/office/drawing/2014/main" id="{F4254BEB-6077-421A-AE39-905A7B19D376}"/>
              </a:ext>
            </a:extLst>
          </p:cNvPr>
          <p:cNvSpPr txBox="1">
            <a:spLocks/>
          </p:cNvSpPr>
          <p:nvPr/>
        </p:nvSpPr>
        <p:spPr>
          <a:xfrm>
            <a:off x="599091" y="3198544"/>
            <a:ext cx="3426154" cy="383078"/>
          </a:xfrm>
          <a:prstGeom prst="rect">
            <a:avLst/>
          </a:prstGeom>
        </p:spPr>
        <p:txBody>
          <a:bodyPr vert="horz" lIns="75011" tIns="37505" rIns="75011" bIns="37505"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a:lnSpc>
                <a:spcPct val="120000"/>
              </a:lnSpc>
              <a:spcBef>
                <a:spcPts val="0"/>
              </a:spcBef>
              <a:buNone/>
              <a:defRPr/>
            </a:pPr>
            <a:r>
              <a:rPr lang="en-US" altLang="zh-CN" sz="1200" dirty="0">
                <a:solidFill>
                  <a:schemeClr val="tx1"/>
                </a:solidFill>
                <a:ea typeface="印品黑体" panose="00000500000000000000" pitchFamily="2" charset="-122"/>
                <a:cs typeface="+mn-ea"/>
                <a:sym typeface="Arial" panose="020B0604020202020204" pitchFamily="34" charset="0"/>
              </a:rPr>
              <a:t>Please replace text, click add relevant headline, modify the text content, also can copy your content to this directly.</a:t>
            </a:r>
            <a:r>
              <a:rPr lang="zh-CN" altLang="en-US" sz="1200" dirty="0">
                <a:solidFill>
                  <a:schemeClr val="tx1"/>
                </a:solidFill>
                <a:ea typeface="印品黑体" panose="00000500000000000000" pitchFamily="2" charset="-122"/>
                <a:cs typeface="+mn-ea"/>
                <a:sym typeface="Arial" panose="020B0604020202020204" pitchFamily="34" charset="0"/>
              </a:rPr>
              <a:t>。</a:t>
            </a:r>
            <a:endParaRPr lang="en-US" altLang="zh-CN" sz="1200" dirty="0">
              <a:solidFill>
                <a:schemeClr val="tx1"/>
              </a:solidFill>
              <a:ea typeface="印品黑体" panose="00000500000000000000" pitchFamily="2" charset="-122"/>
              <a:cs typeface="+mn-ea"/>
              <a:sym typeface="Arial" panose="020B0604020202020204" pitchFamily="34" charset="0"/>
            </a:endParaRPr>
          </a:p>
        </p:txBody>
      </p:sp>
      <p:sp>
        <p:nvSpPr>
          <p:cNvPr id="27" name="TextBox 29">
            <a:extLst>
              <a:ext uri="{FF2B5EF4-FFF2-40B4-BE49-F238E27FC236}">
                <a16:creationId xmlns:a16="http://schemas.microsoft.com/office/drawing/2014/main" id="{39BB81F4-1247-4B25-8215-4A05BB503343}"/>
              </a:ext>
            </a:extLst>
          </p:cNvPr>
          <p:cNvSpPr txBox="1"/>
          <p:nvPr/>
        </p:nvSpPr>
        <p:spPr>
          <a:xfrm>
            <a:off x="604976" y="4023403"/>
            <a:ext cx="3465600" cy="725138"/>
          </a:xfrm>
          <a:prstGeom prst="rect">
            <a:avLst/>
          </a:prstGeom>
          <a:noFill/>
        </p:spPr>
        <p:txBody>
          <a:bodyPr wrap="square" rIns="118126" bIns="29531" numCol="1" spcCol="360000">
            <a:spAutoFit/>
          </a:bodyPr>
          <a:lstStyle/>
          <a:p>
            <a:pPr algn="just">
              <a:lnSpc>
                <a:spcPct val="120000"/>
              </a:lnSpc>
              <a:defRPr/>
            </a:pPr>
            <a:r>
              <a:rPr lang="en-US" altLang="zh-CN" sz="1200" dirty="0">
                <a:ea typeface="印品黑体" panose="00000500000000000000" pitchFamily="2" charset="-122"/>
                <a:cs typeface="+mn-ea"/>
                <a:sym typeface="Arial" panose="020B0604020202020204" pitchFamily="34" charset="0"/>
              </a:rPr>
              <a:t>Please replace text, click add relevant headline, modify the text content, also can copy your content to this directly.</a:t>
            </a:r>
            <a:r>
              <a:rPr lang="zh-CN" altLang="en-US" sz="1200" dirty="0">
                <a:ea typeface="印品黑体" panose="00000500000000000000" pitchFamily="2" charset="-122"/>
                <a:cs typeface="+mn-ea"/>
                <a:sym typeface="Arial" panose="020B0604020202020204" pitchFamily="34" charset="0"/>
              </a:rPr>
              <a:t>。</a:t>
            </a:r>
            <a:endParaRPr lang="en-US" altLang="zh-CN" sz="1200" dirty="0">
              <a:ea typeface="印品黑体" panose="00000500000000000000" pitchFamily="2" charset="-122"/>
              <a:cs typeface="+mn-ea"/>
              <a:sym typeface="Arial" panose="020B0604020202020204" pitchFamily="34" charset="0"/>
            </a:endParaRPr>
          </a:p>
        </p:txBody>
      </p:sp>
      <p:sp>
        <p:nvSpPr>
          <p:cNvPr id="29" name="文本框 2">
            <a:extLst>
              <a:ext uri="{FF2B5EF4-FFF2-40B4-BE49-F238E27FC236}">
                <a16:creationId xmlns:a16="http://schemas.microsoft.com/office/drawing/2014/main" id="{6C99FF98-6ADB-4C1E-93A2-EFCAAA7038F3}"/>
              </a:ext>
            </a:extLst>
          </p:cNvPr>
          <p:cNvSpPr txBox="1"/>
          <p:nvPr/>
        </p:nvSpPr>
        <p:spPr>
          <a:xfrm>
            <a:off x="848632" y="127672"/>
            <a:ext cx="2464538" cy="415370"/>
          </a:xfrm>
          <a:prstGeom prst="rect">
            <a:avLst/>
          </a:prstGeom>
          <a:noFill/>
        </p:spPr>
        <p:txBody>
          <a:bodyPr wrap="square" rtlCol="0">
            <a:spAutoFit/>
          </a:bodyPr>
          <a:lstStyle/>
          <a:p>
            <a:pPr algn="ctr"/>
            <a:r>
              <a:rPr lang="en-US" altLang="zh-CN" sz="2099" b="1" dirty="0">
                <a:solidFill>
                  <a:srgbClr val="356377"/>
                </a:solidFill>
                <a:latin typeface="inpin heiti" panose="00000500000000000000" pitchFamily="2" charset="-122"/>
                <a:ea typeface="inpin heiti" panose="00000500000000000000" pitchFamily="2" charset="-122"/>
                <a:sym typeface="inpin heiti" panose="00000500000000000000" pitchFamily="2" charset="-122"/>
              </a:rPr>
              <a:t>Enter title</a:t>
            </a:r>
            <a:endParaRPr lang="zh-CN" altLang="en-US" sz="2099" b="1" dirty="0">
              <a:solidFill>
                <a:srgbClr val="356377"/>
              </a:solidFill>
              <a:latin typeface="inpin heiti" panose="00000500000000000000" pitchFamily="2" charset="-122"/>
              <a:ea typeface="inpin heiti" panose="00000500000000000000" pitchFamily="2" charset="-122"/>
              <a:sym typeface="inpin heiti" panose="00000500000000000000" pitchFamily="2" charset="-122"/>
            </a:endParaRPr>
          </a:p>
        </p:txBody>
      </p:sp>
    </p:spTree>
    <p:extLst>
      <p:ext uri="{BB962C8B-B14F-4D97-AF65-F5344CB8AC3E}">
        <p14:creationId xmlns:p14="http://schemas.microsoft.com/office/powerpoint/2010/main" val="4210758197"/>
      </p:ext>
    </p:extLst>
  </p:cSld>
  <p:clrMapOvr>
    <a:masterClrMapping/>
  </p:clrMapOvr>
  <mc:AlternateContent xmlns:mc="http://schemas.openxmlformats.org/markup-compatibility/2006" xmlns:p14="http://schemas.microsoft.com/office/powerpoint/2010/main">
    <mc:Choice Requires="p14">
      <p:transition spd="slow" p14:dur="2000" advClick="0" advTm="0"/>
    </mc:Choice>
    <mc:Fallback xmlns="">
      <p:transition spd="slow" advClick="0" advTm="0"/>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2400" fill="hold"/>
                                        <p:tgtEl>
                                          <p:spTgt spid="2"/>
                                        </p:tgtEl>
                                        <p:attrNameLst>
                                          <p:attrName>ppt_w</p:attrName>
                                        </p:attrNameLst>
                                      </p:cBhvr>
                                      <p:tavLst>
                                        <p:tav tm="0">
                                          <p:val>
                                            <p:fltVal val="0"/>
                                          </p:val>
                                        </p:tav>
                                        <p:tav tm="100000">
                                          <p:val>
                                            <p:strVal val="#ppt_w"/>
                                          </p:val>
                                        </p:tav>
                                      </p:tavLst>
                                    </p:anim>
                                    <p:anim calcmode="lin" valueType="num">
                                      <p:cBhvr>
                                        <p:cTn id="8" dur="2400" fill="hold"/>
                                        <p:tgtEl>
                                          <p:spTgt spid="2"/>
                                        </p:tgtEl>
                                        <p:attrNameLst>
                                          <p:attrName>ppt_h</p:attrName>
                                        </p:attrNameLst>
                                      </p:cBhvr>
                                      <p:tavLst>
                                        <p:tav tm="0">
                                          <p:val>
                                            <p:fltVal val="0"/>
                                          </p:val>
                                        </p:tav>
                                        <p:tav tm="100000">
                                          <p:val>
                                            <p:strVal val="#ppt_h"/>
                                          </p:val>
                                        </p:tav>
                                      </p:tavLst>
                                    </p:anim>
                                    <p:anim calcmode="lin" valueType="num">
                                      <p:cBhvr>
                                        <p:cTn id="9" dur="2400" fill="hold"/>
                                        <p:tgtEl>
                                          <p:spTgt spid="2"/>
                                        </p:tgtEl>
                                        <p:attrNameLst>
                                          <p:attrName>style.rotation</p:attrName>
                                        </p:attrNameLst>
                                      </p:cBhvr>
                                      <p:tavLst>
                                        <p:tav tm="0">
                                          <p:val>
                                            <p:fltVal val="90"/>
                                          </p:val>
                                        </p:tav>
                                        <p:tav tm="100000">
                                          <p:val>
                                            <p:fltVal val="0"/>
                                          </p:val>
                                        </p:tav>
                                      </p:tavLst>
                                    </p:anim>
                                    <p:animEffect transition="in" filter="fade">
                                      <p:cBhvr>
                                        <p:cTn id="10" dur="2400"/>
                                        <p:tgtEl>
                                          <p:spTgt spid="2"/>
                                        </p:tgtEl>
                                      </p:cBhvr>
                                    </p:animEffect>
                                  </p:childTnLst>
                                </p:cTn>
                              </p:par>
                              <p:par>
                                <p:cTn id="11" presetID="53" presetClass="entr" presetSubtype="16" fill="hold" nodeType="withEffect">
                                  <p:stCondLst>
                                    <p:cond delay="2500"/>
                                  </p:stCondLst>
                                  <p:childTnLst>
                                    <p:set>
                                      <p:cBhvr>
                                        <p:cTn id="12" dur="1" fill="hold">
                                          <p:stCondLst>
                                            <p:cond delay="0"/>
                                          </p:stCondLst>
                                        </p:cTn>
                                        <p:tgtEl>
                                          <p:spTgt spid="18"/>
                                        </p:tgtEl>
                                        <p:attrNameLst>
                                          <p:attrName>style.visibility</p:attrName>
                                        </p:attrNameLst>
                                      </p:cBhvr>
                                      <p:to>
                                        <p:strVal val="visible"/>
                                      </p:to>
                                    </p:set>
                                    <p:anim calcmode="lin" valueType="num">
                                      <p:cBhvr>
                                        <p:cTn id="13" dur="500" fill="hold"/>
                                        <p:tgtEl>
                                          <p:spTgt spid="18"/>
                                        </p:tgtEl>
                                        <p:attrNameLst>
                                          <p:attrName>ppt_w</p:attrName>
                                        </p:attrNameLst>
                                      </p:cBhvr>
                                      <p:tavLst>
                                        <p:tav tm="0">
                                          <p:val>
                                            <p:fltVal val="0"/>
                                          </p:val>
                                        </p:tav>
                                        <p:tav tm="100000">
                                          <p:val>
                                            <p:strVal val="#ppt_w"/>
                                          </p:val>
                                        </p:tav>
                                      </p:tavLst>
                                    </p:anim>
                                    <p:anim calcmode="lin" valueType="num">
                                      <p:cBhvr>
                                        <p:cTn id="14" dur="500" fill="hold"/>
                                        <p:tgtEl>
                                          <p:spTgt spid="18"/>
                                        </p:tgtEl>
                                        <p:attrNameLst>
                                          <p:attrName>ppt_h</p:attrName>
                                        </p:attrNameLst>
                                      </p:cBhvr>
                                      <p:tavLst>
                                        <p:tav tm="0">
                                          <p:val>
                                            <p:fltVal val="0"/>
                                          </p:val>
                                        </p:tav>
                                        <p:tav tm="100000">
                                          <p:val>
                                            <p:strVal val="#ppt_h"/>
                                          </p:val>
                                        </p:tav>
                                      </p:tavLst>
                                    </p:anim>
                                    <p:animEffect transition="in" filter="fade">
                                      <p:cBhvr>
                                        <p:cTn id="15" dur="500"/>
                                        <p:tgtEl>
                                          <p:spTgt spid="18"/>
                                        </p:tgtEl>
                                      </p:cBhvr>
                                    </p:animEffect>
                                  </p:childTnLst>
                                </p:cTn>
                              </p:par>
                              <p:par>
                                <p:cTn id="16" presetID="53" presetClass="entr" presetSubtype="16" fill="hold" nodeType="withEffect">
                                  <p:stCondLst>
                                    <p:cond delay="3000"/>
                                  </p:stCondLst>
                                  <p:childTnLst>
                                    <p:set>
                                      <p:cBhvr>
                                        <p:cTn id="17" dur="1" fill="hold">
                                          <p:stCondLst>
                                            <p:cond delay="0"/>
                                          </p:stCondLst>
                                        </p:cTn>
                                        <p:tgtEl>
                                          <p:spTgt spid="21"/>
                                        </p:tgtEl>
                                        <p:attrNameLst>
                                          <p:attrName>style.visibility</p:attrName>
                                        </p:attrNameLst>
                                      </p:cBhvr>
                                      <p:to>
                                        <p:strVal val="visible"/>
                                      </p:to>
                                    </p:set>
                                    <p:anim calcmode="lin" valueType="num">
                                      <p:cBhvr>
                                        <p:cTn id="18" dur="500" fill="hold"/>
                                        <p:tgtEl>
                                          <p:spTgt spid="21"/>
                                        </p:tgtEl>
                                        <p:attrNameLst>
                                          <p:attrName>ppt_w</p:attrName>
                                        </p:attrNameLst>
                                      </p:cBhvr>
                                      <p:tavLst>
                                        <p:tav tm="0">
                                          <p:val>
                                            <p:fltVal val="0"/>
                                          </p:val>
                                        </p:tav>
                                        <p:tav tm="100000">
                                          <p:val>
                                            <p:strVal val="#ppt_w"/>
                                          </p:val>
                                        </p:tav>
                                      </p:tavLst>
                                    </p:anim>
                                    <p:anim calcmode="lin" valueType="num">
                                      <p:cBhvr>
                                        <p:cTn id="19" dur="500" fill="hold"/>
                                        <p:tgtEl>
                                          <p:spTgt spid="21"/>
                                        </p:tgtEl>
                                        <p:attrNameLst>
                                          <p:attrName>ppt_h</p:attrName>
                                        </p:attrNameLst>
                                      </p:cBhvr>
                                      <p:tavLst>
                                        <p:tav tm="0">
                                          <p:val>
                                            <p:fltVal val="0"/>
                                          </p:val>
                                        </p:tav>
                                        <p:tav tm="100000">
                                          <p:val>
                                            <p:strVal val="#ppt_h"/>
                                          </p:val>
                                        </p:tav>
                                      </p:tavLst>
                                    </p:anim>
                                    <p:animEffect transition="in" filter="fade">
                                      <p:cBhvr>
                                        <p:cTn id="20" dur="500"/>
                                        <p:tgtEl>
                                          <p:spTgt spid="21"/>
                                        </p:tgtEl>
                                      </p:cBhvr>
                                    </p:animEffect>
                                  </p:childTnLst>
                                </p:cTn>
                              </p:par>
                              <p:par>
                                <p:cTn id="21" presetID="53" presetClass="entr" presetSubtype="16" fill="hold" nodeType="withEffect">
                                  <p:stCondLst>
                                    <p:cond delay="3500"/>
                                  </p:stCondLst>
                                  <p:childTnLst>
                                    <p:set>
                                      <p:cBhvr>
                                        <p:cTn id="22" dur="1" fill="hold">
                                          <p:stCondLst>
                                            <p:cond delay="0"/>
                                          </p:stCondLst>
                                        </p:cTn>
                                        <p:tgtEl>
                                          <p:spTgt spid="15"/>
                                        </p:tgtEl>
                                        <p:attrNameLst>
                                          <p:attrName>style.visibility</p:attrName>
                                        </p:attrNameLst>
                                      </p:cBhvr>
                                      <p:to>
                                        <p:strVal val="visible"/>
                                      </p:to>
                                    </p:set>
                                    <p:anim calcmode="lin" valueType="num">
                                      <p:cBhvr>
                                        <p:cTn id="23" dur="500" fill="hold"/>
                                        <p:tgtEl>
                                          <p:spTgt spid="15"/>
                                        </p:tgtEl>
                                        <p:attrNameLst>
                                          <p:attrName>ppt_w</p:attrName>
                                        </p:attrNameLst>
                                      </p:cBhvr>
                                      <p:tavLst>
                                        <p:tav tm="0">
                                          <p:val>
                                            <p:fltVal val="0"/>
                                          </p:val>
                                        </p:tav>
                                        <p:tav tm="100000">
                                          <p:val>
                                            <p:strVal val="#ppt_w"/>
                                          </p:val>
                                        </p:tav>
                                      </p:tavLst>
                                    </p:anim>
                                    <p:anim calcmode="lin" valueType="num">
                                      <p:cBhvr>
                                        <p:cTn id="24" dur="500" fill="hold"/>
                                        <p:tgtEl>
                                          <p:spTgt spid="15"/>
                                        </p:tgtEl>
                                        <p:attrNameLst>
                                          <p:attrName>ppt_h</p:attrName>
                                        </p:attrNameLst>
                                      </p:cBhvr>
                                      <p:tavLst>
                                        <p:tav tm="0">
                                          <p:val>
                                            <p:fltVal val="0"/>
                                          </p:val>
                                        </p:tav>
                                        <p:tav tm="100000">
                                          <p:val>
                                            <p:strVal val="#ppt_h"/>
                                          </p:val>
                                        </p:tav>
                                      </p:tavLst>
                                    </p:anim>
                                    <p:animEffect transition="in" filter="fade">
                                      <p:cBhvr>
                                        <p:cTn id="25" dur="500"/>
                                        <p:tgtEl>
                                          <p:spTgt spid="15"/>
                                        </p:tgtEl>
                                      </p:cBhvr>
                                    </p:animEffect>
                                  </p:childTnLst>
                                </p:cTn>
                              </p:par>
                              <p:par>
                                <p:cTn id="26" presetID="22" presetClass="entr" presetSubtype="8" fill="hold" grpId="0" nodeType="withEffect">
                                  <p:stCondLst>
                                    <p:cond delay="4000"/>
                                  </p:stCondLst>
                                  <p:childTnLst>
                                    <p:set>
                                      <p:cBhvr>
                                        <p:cTn id="27" dur="1" fill="hold">
                                          <p:stCondLst>
                                            <p:cond delay="0"/>
                                          </p:stCondLst>
                                        </p:cTn>
                                        <p:tgtEl>
                                          <p:spTgt spid="14"/>
                                        </p:tgtEl>
                                        <p:attrNameLst>
                                          <p:attrName>style.visibility</p:attrName>
                                        </p:attrNameLst>
                                      </p:cBhvr>
                                      <p:to>
                                        <p:strVal val="visible"/>
                                      </p:to>
                                    </p:set>
                                    <p:animEffect transition="in" filter="wipe(left)">
                                      <p:cBhvr>
                                        <p:cTn id="28" dur="500"/>
                                        <p:tgtEl>
                                          <p:spTgt spid="14"/>
                                        </p:tgtEl>
                                      </p:cBhvr>
                                    </p:animEffect>
                                  </p:childTnLst>
                                </p:cTn>
                              </p:par>
                              <p:par>
                                <p:cTn id="29" presetID="22" presetClass="entr" presetSubtype="8" fill="hold" grpId="0" nodeType="withEffect">
                                  <p:stCondLst>
                                    <p:cond delay="4000"/>
                                  </p:stCondLst>
                                  <p:childTnLst>
                                    <p:set>
                                      <p:cBhvr>
                                        <p:cTn id="30" dur="1" fill="hold">
                                          <p:stCondLst>
                                            <p:cond delay="0"/>
                                          </p:stCondLst>
                                        </p:cTn>
                                        <p:tgtEl>
                                          <p:spTgt spid="12"/>
                                        </p:tgtEl>
                                        <p:attrNameLst>
                                          <p:attrName>style.visibility</p:attrName>
                                        </p:attrNameLst>
                                      </p:cBhvr>
                                      <p:to>
                                        <p:strVal val="visible"/>
                                      </p:to>
                                    </p:set>
                                    <p:animEffect transition="in" filter="wipe(left)">
                                      <p:cBhvr>
                                        <p:cTn id="31" dur="500"/>
                                        <p:tgtEl>
                                          <p:spTgt spid="12"/>
                                        </p:tgtEl>
                                      </p:cBhvr>
                                    </p:animEffect>
                                  </p:childTnLst>
                                </p:cTn>
                              </p:par>
                              <p:par>
                                <p:cTn id="32" presetID="22" presetClass="entr" presetSubtype="8" fill="hold" grpId="0" nodeType="withEffect">
                                  <p:stCondLst>
                                    <p:cond delay="4000"/>
                                  </p:stCondLst>
                                  <p:childTnLst>
                                    <p:set>
                                      <p:cBhvr>
                                        <p:cTn id="33" dur="1" fill="hold">
                                          <p:stCondLst>
                                            <p:cond delay="0"/>
                                          </p:stCondLst>
                                        </p:cTn>
                                        <p:tgtEl>
                                          <p:spTgt spid="13"/>
                                        </p:tgtEl>
                                        <p:attrNameLst>
                                          <p:attrName>style.visibility</p:attrName>
                                        </p:attrNameLst>
                                      </p:cBhvr>
                                      <p:to>
                                        <p:strVal val="visible"/>
                                      </p:to>
                                    </p:set>
                                    <p:animEffect transition="in" filter="wipe(left)">
                                      <p:cBhvr>
                                        <p:cTn id="34" dur="500"/>
                                        <p:tgtEl>
                                          <p:spTgt spid="13"/>
                                        </p:tgtEl>
                                      </p:cBhvr>
                                    </p:animEffect>
                                  </p:childTnLst>
                                </p:cTn>
                              </p:par>
                            </p:childTnLst>
                          </p:cTn>
                        </p:par>
                        <p:par>
                          <p:cTn id="35" fill="hold">
                            <p:stCondLst>
                              <p:cond delay="4500"/>
                            </p:stCondLst>
                            <p:childTnLst>
                              <p:par>
                                <p:cTn id="36" presetID="10" presetClass="entr" presetSubtype="0" fill="hold" grpId="0" nodeType="afterEffect">
                                  <p:stCondLst>
                                    <p:cond delay="0"/>
                                  </p:stCondLst>
                                  <p:childTnLst>
                                    <p:set>
                                      <p:cBhvr>
                                        <p:cTn id="37" dur="1" fill="hold">
                                          <p:stCondLst>
                                            <p:cond delay="0"/>
                                          </p:stCondLst>
                                        </p:cTn>
                                        <p:tgtEl>
                                          <p:spTgt spid="24"/>
                                        </p:tgtEl>
                                        <p:attrNameLst>
                                          <p:attrName>style.visibility</p:attrName>
                                        </p:attrNameLst>
                                      </p:cBhvr>
                                      <p:to>
                                        <p:strVal val="visible"/>
                                      </p:to>
                                    </p:set>
                                    <p:animEffect transition="in" filter="fade">
                                      <p:cBhvr>
                                        <p:cTn id="38" dur="500"/>
                                        <p:tgtEl>
                                          <p:spTgt spid="24"/>
                                        </p:tgtEl>
                                      </p:cBhvr>
                                    </p:animEffect>
                                  </p:childTnLst>
                                </p:cTn>
                              </p:par>
                            </p:childTnLst>
                          </p:cTn>
                        </p:par>
                        <p:par>
                          <p:cTn id="39" fill="hold">
                            <p:stCondLst>
                              <p:cond delay="5000"/>
                            </p:stCondLst>
                            <p:childTnLst>
                              <p:par>
                                <p:cTn id="40" presetID="10" presetClass="entr" presetSubtype="0" fill="hold" grpId="0" nodeType="afterEffect">
                                  <p:stCondLst>
                                    <p:cond delay="0"/>
                                  </p:stCondLst>
                                  <p:childTnLst>
                                    <p:set>
                                      <p:cBhvr>
                                        <p:cTn id="41" dur="1" fill="hold">
                                          <p:stCondLst>
                                            <p:cond delay="0"/>
                                          </p:stCondLst>
                                        </p:cTn>
                                        <p:tgtEl>
                                          <p:spTgt spid="25"/>
                                        </p:tgtEl>
                                        <p:attrNameLst>
                                          <p:attrName>style.visibility</p:attrName>
                                        </p:attrNameLst>
                                      </p:cBhvr>
                                      <p:to>
                                        <p:strVal val="visible"/>
                                      </p:to>
                                    </p:set>
                                    <p:animEffect transition="in" filter="fade">
                                      <p:cBhvr>
                                        <p:cTn id="42" dur="500"/>
                                        <p:tgtEl>
                                          <p:spTgt spid="25"/>
                                        </p:tgtEl>
                                      </p:cBhvr>
                                    </p:animEffect>
                                  </p:childTnLst>
                                </p:cTn>
                              </p:par>
                            </p:childTnLst>
                          </p:cTn>
                        </p:par>
                        <p:par>
                          <p:cTn id="43" fill="hold">
                            <p:stCondLst>
                              <p:cond delay="5500"/>
                            </p:stCondLst>
                            <p:childTnLst>
                              <p:par>
                                <p:cTn id="44" presetID="10" presetClass="entr" presetSubtype="0" fill="hold" grpId="0" nodeType="afterEffect">
                                  <p:stCondLst>
                                    <p:cond delay="0"/>
                                  </p:stCondLst>
                                  <p:childTnLst>
                                    <p:set>
                                      <p:cBhvr>
                                        <p:cTn id="45" dur="1" fill="hold">
                                          <p:stCondLst>
                                            <p:cond delay="0"/>
                                          </p:stCondLst>
                                        </p:cTn>
                                        <p:tgtEl>
                                          <p:spTgt spid="26"/>
                                        </p:tgtEl>
                                        <p:attrNameLst>
                                          <p:attrName>style.visibility</p:attrName>
                                        </p:attrNameLst>
                                      </p:cBhvr>
                                      <p:to>
                                        <p:strVal val="visible"/>
                                      </p:to>
                                    </p:set>
                                    <p:animEffect transition="in" filter="fade">
                                      <p:cBhvr>
                                        <p:cTn id="46" dur="500"/>
                                        <p:tgtEl>
                                          <p:spTgt spid="26"/>
                                        </p:tgtEl>
                                      </p:cBhvr>
                                    </p:animEffect>
                                  </p:childTnLst>
                                </p:cTn>
                              </p:par>
                              <p:par>
                                <p:cTn id="47" presetID="2" presetClass="entr" presetSubtype="4" fill="hold" grpId="0" nodeType="withEffect">
                                  <p:stCondLst>
                                    <p:cond delay="500"/>
                                  </p:stCondLst>
                                  <p:childTnLst>
                                    <p:set>
                                      <p:cBhvr>
                                        <p:cTn id="48" dur="1" fill="hold">
                                          <p:stCondLst>
                                            <p:cond delay="0"/>
                                          </p:stCondLst>
                                        </p:cTn>
                                        <p:tgtEl>
                                          <p:spTgt spid="27"/>
                                        </p:tgtEl>
                                        <p:attrNameLst>
                                          <p:attrName>style.visibility</p:attrName>
                                        </p:attrNameLst>
                                      </p:cBhvr>
                                      <p:to>
                                        <p:strVal val="visible"/>
                                      </p:to>
                                    </p:set>
                                    <p:anim calcmode="lin" valueType="num">
                                      <p:cBhvr additive="base">
                                        <p:cTn id="49" dur="500" fill="hold"/>
                                        <p:tgtEl>
                                          <p:spTgt spid="27"/>
                                        </p:tgtEl>
                                        <p:attrNameLst>
                                          <p:attrName>ppt_x</p:attrName>
                                        </p:attrNameLst>
                                      </p:cBhvr>
                                      <p:tavLst>
                                        <p:tav tm="0">
                                          <p:val>
                                            <p:strVal val="#ppt_x"/>
                                          </p:val>
                                        </p:tav>
                                        <p:tav tm="100000">
                                          <p:val>
                                            <p:strVal val="#ppt_x"/>
                                          </p:val>
                                        </p:tav>
                                      </p:tavLst>
                                    </p:anim>
                                    <p:anim calcmode="lin" valueType="num">
                                      <p:cBhvr additive="base">
                                        <p:cTn id="50" dur="500" fill="hold"/>
                                        <p:tgtEl>
                                          <p:spTgt spid="27"/>
                                        </p:tgtEl>
                                        <p:attrNameLst>
                                          <p:attrName>ppt_y</p:attrName>
                                        </p:attrNameLst>
                                      </p:cBhvr>
                                      <p:tavLst>
                                        <p:tav tm="0">
                                          <p:val>
                                            <p:strVal val="1+#ppt_h/2"/>
                                          </p:val>
                                        </p:tav>
                                        <p:tav tm="100000">
                                          <p:val>
                                            <p:strVal val="#ppt_y"/>
                                          </p:val>
                                        </p:tav>
                                      </p:tavLst>
                                    </p:anim>
                                  </p:childTnLst>
                                </p:cTn>
                              </p:par>
                            </p:childTnLst>
                          </p:cTn>
                        </p:par>
                        <p:par>
                          <p:cTn id="51" fill="hold">
                            <p:stCondLst>
                              <p:cond delay="6500"/>
                            </p:stCondLst>
                            <p:childTnLst>
                              <p:par>
                                <p:cTn id="52" presetID="41" presetClass="entr" presetSubtype="0" fill="hold" grpId="0" nodeType="afterEffect">
                                  <p:stCondLst>
                                    <p:cond delay="0"/>
                                  </p:stCondLst>
                                  <p:iterate type="lt">
                                    <p:tmPct val="10000"/>
                                  </p:iterate>
                                  <p:childTnLst>
                                    <p:set>
                                      <p:cBhvr>
                                        <p:cTn id="53" dur="1" fill="hold">
                                          <p:stCondLst>
                                            <p:cond delay="0"/>
                                          </p:stCondLst>
                                        </p:cTn>
                                        <p:tgtEl>
                                          <p:spTgt spid="29"/>
                                        </p:tgtEl>
                                        <p:attrNameLst>
                                          <p:attrName>style.visibility</p:attrName>
                                        </p:attrNameLst>
                                      </p:cBhvr>
                                      <p:to>
                                        <p:strVal val="visible"/>
                                      </p:to>
                                    </p:set>
                                    <p:anim calcmode="lin" valueType="num">
                                      <p:cBhvr>
                                        <p:cTn id="54" dur="500" fill="hold"/>
                                        <p:tgtEl>
                                          <p:spTgt spid="29"/>
                                        </p:tgtEl>
                                        <p:attrNameLst>
                                          <p:attrName>ppt_x</p:attrName>
                                        </p:attrNameLst>
                                      </p:cBhvr>
                                      <p:tavLst>
                                        <p:tav tm="0">
                                          <p:val>
                                            <p:strVal val="#ppt_x"/>
                                          </p:val>
                                        </p:tav>
                                        <p:tav tm="50000">
                                          <p:val>
                                            <p:strVal val="#ppt_x+.1"/>
                                          </p:val>
                                        </p:tav>
                                        <p:tav tm="100000">
                                          <p:val>
                                            <p:strVal val="#ppt_x"/>
                                          </p:val>
                                        </p:tav>
                                      </p:tavLst>
                                    </p:anim>
                                    <p:anim calcmode="lin" valueType="num">
                                      <p:cBhvr>
                                        <p:cTn id="55" dur="500" fill="hold"/>
                                        <p:tgtEl>
                                          <p:spTgt spid="29"/>
                                        </p:tgtEl>
                                        <p:attrNameLst>
                                          <p:attrName>ppt_y</p:attrName>
                                        </p:attrNameLst>
                                      </p:cBhvr>
                                      <p:tavLst>
                                        <p:tav tm="0">
                                          <p:val>
                                            <p:strVal val="#ppt_y"/>
                                          </p:val>
                                        </p:tav>
                                        <p:tav tm="100000">
                                          <p:val>
                                            <p:strVal val="#ppt_y"/>
                                          </p:val>
                                        </p:tav>
                                      </p:tavLst>
                                    </p:anim>
                                    <p:anim calcmode="lin" valueType="num">
                                      <p:cBhvr>
                                        <p:cTn id="56" dur="500" fill="hold"/>
                                        <p:tgtEl>
                                          <p:spTgt spid="29"/>
                                        </p:tgtEl>
                                        <p:attrNameLst>
                                          <p:attrName>ppt_h</p:attrName>
                                        </p:attrNameLst>
                                      </p:cBhvr>
                                      <p:tavLst>
                                        <p:tav tm="0">
                                          <p:val>
                                            <p:strVal val="#ppt_h/10"/>
                                          </p:val>
                                        </p:tav>
                                        <p:tav tm="50000">
                                          <p:val>
                                            <p:strVal val="#ppt_h+.01"/>
                                          </p:val>
                                        </p:tav>
                                        <p:tav tm="100000">
                                          <p:val>
                                            <p:strVal val="#ppt_h"/>
                                          </p:val>
                                        </p:tav>
                                      </p:tavLst>
                                    </p:anim>
                                    <p:anim calcmode="lin" valueType="num">
                                      <p:cBhvr>
                                        <p:cTn id="57" dur="500" fill="hold"/>
                                        <p:tgtEl>
                                          <p:spTgt spid="29"/>
                                        </p:tgtEl>
                                        <p:attrNameLst>
                                          <p:attrName>ppt_w</p:attrName>
                                        </p:attrNameLst>
                                      </p:cBhvr>
                                      <p:tavLst>
                                        <p:tav tm="0">
                                          <p:val>
                                            <p:strVal val="#ppt_w/10"/>
                                          </p:val>
                                        </p:tav>
                                        <p:tav tm="50000">
                                          <p:val>
                                            <p:strVal val="#ppt_w+.01"/>
                                          </p:val>
                                        </p:tav>
                                        <p:tav tm="100000">
                                          <p:val>
                                            <p:strVal val="#ppt_w"/>
                                          </p:val>
                                        </p:tav>
                                      </p:tavLst>
                                    </p:anim>
                                    <p:animEffect transition="in" filter="fade">
                                      <p:cBhvr>
                                        <p:cTn id="58" dur="500" tmFilter="0,0; .5, 1; 1, 1"/>
                                        <p:tgtEl>
                                          <p:spTgt spid="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P spid="13" grpId="0"/>
      <p:bldP spid="14" grpId="0"/>
      <p:bldP spid="24" grpId="0"/>
      <p:bldP spid="25" grpId="0"/>
      <p:bldP spid="26" grpId="0"/>
      <p:bldP spid="27" grpId="0"/>
      <p:bldP spid="29" grpId="0"/>
    </p:bld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组合 9"/>
          <p:cNvGrpSpPr/>
          <p:nvPr/>
        </p:nvGrpSpPr>
        <p:grpSpPr>
          <a:xfrm>
            <a:off x="5454208" y="2110536"/>
            <a:ext cx="1664504" cy="1612831"/>
            <a:chOff x="1490126" y="3031398"/>
            <a:chExt cx="2232358" cy="2163056"/>
          </a:xfrm>
        </p:grpSpPr>
        <p:sp>
          <p:nvSpPr>
            <p:cNvPr id="11" name="Freeform 7"/>
            <p:cNvSpPr>
              <a:spLocks/>
            </p:cNvSpPr>
            <p:nvPr/>
          </p:nvSpPr>
          <p:spPr bwMode="auto">
            <a:xfrm>
              <a:off x="3154630" y="3477097"/>
              <a:ext cx="567854" cy="1273113"/>
            </a:xfrm>
            <a:custGeom>
              <a:avLst/>
              <a:gdLst>
                <a:gd name="T0" fmla="*/ 140 w 447"/>
                <a:gd name="T1" fmla="*/ 1035 h 1035"/>
                <a:gd name="T2" fmla="*/ 205 w 447"/>
                <a:gd name="T3" fmla="*/ 951 h 1035"/>
                <a:gd name="T4" fmla="*/ 221 w 447"/>
                <a:gd name="T5" fmla="*/ 928 h 1035"/>
                <a:gd name="T6" fmla="*/ 344 w 447"/>
                <a:gd name="T7" fmla="*/ 978 h 1035"/>
                <a:gd name="T8" fmla="*/ 447 w 447"/>
                <a:gd name="T9" fmla="*/ 721 h 1035"/>
                <a:gd name="T10" fmla="*/ 324 w 447"/>
                <a:gd name="T11" fmla="*/ 672 h 1035"/>
                <a:gd name="T12" fmla="*/ 329 w 447"/>
                <a:gd name="T13" fmla="*/ 644 h 1035"/>
                <a:gd name="T14" fmla="*/ 326 w 447"/>
                <a:gd name="T15" fmla="*/ 374 h 1035"/>
                <a:gd name="T16" fmla="*/ 321 w 447"/>
                <a:gd name="T17" fmla="*/ 347 h 1035"/>
                <a:gd name="T18" fmla="*/ 443 w 447"/>
                <a:gd name="T19" fmla="*/ 294 h 1035"/>
                <a:gd name="T20" fmla="*/ 334 w 447"/>
                <a:gd name="T21" fmla="*/ 40 h 1035"/>
                <a:gd name="T22" fmla="*/ 212 w 447"/>
                <a:gd name="T23" fmla="*/ 92 h 1035"/>
                <a:gd name="T24" fmla="*/ 196 w 447"/>
                <a:gd name="T25" fmla="*/ 70 h 1035"/>
                <a:gd name="T26" fmla="*/ 140 w 447"/>
                <a:gd name="T27" fmla="*/ 0 h 1035"/>
                <a:gd name="T28" fmla="*/ 0 w 447"/>
                <a:gd name="T29" fmla="*/ 138 h 1035"/>
                <a:gd name="T30" fmla="*/ 97 w 447"/>
                <a:gd name="T31" fmla="*/ 292 h 1035"/>
                <a:gd name="T32" fmla="*/ 0 w 447"/>
                <a:gd name="T33" fmla="*/ 896 h 1035"/>
                <a:gd name="T34" fmla="*/ 140 w 447"/>
                <a:gd name="T35" fmla="*/ 1035 h 10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47" h="1035">
                  <a:moveTo>
                    <a:pt x="140" y="1035"/>
                  </a:moveTo>
                  <a:cubicBezTo>
                    <a:pt x="164" y="1008"/>
                    <a:pt x="185" y="981"/>
                    <a:pt x="205" y="951"/>
                  </a:cubicBezTo>
                  <a:cubicBezTo>
                    <a:pt x="221" y="928"/>
                    <a:pt x="221" y="928"/>
                    <a:pt x="221" y="928"/>
                  </a:cubicBezTo>
                  <a:cubicBezTo>
                    <a:pt x="344" y="978"/>
                    <a:pt x="344" y="978"/>
                    <a:pt x="344" y="978"/>
                  </a:cubicBezTo>
                  <a:cubicBezTo>
                    <a:pt x="447" y="721"/>
                    <a:pt x="447" y="721"/>
                    <a:pt x="447" y="721"/>
                  </a:cubicBezTo>
                  <a:cubicBezTo>
                    <a:pt x="324" y="672"/>
                    <a:pt x="324" y="672"/>
                    <a:pt x="324" y="672"/>
                  </a:cubicBezTo>
                  <a:cubicBezTo>
                    <a:pt x="329" y="644"/>
                    <a:pt x="329" y="644"/>
                    <a:pt x="329" y="644"/>
                  </a:cubicBezTo>
                  <a:cubicBezTo>
                    <a:pt x="344" y="555"/>
                    <a:pt x="343" y="464"/>
                    <a:pt x="326" y="374"/>
                  </a:cubicBezTo>
                  <a:cubicBezTo>
                    <a:pt x="321" y="347"/>
                    <a:pt x="321" y="347"/>
                    <a:pt x="321" y="347"/>
                  </a:cubicBezTo>
                  <a:cubicBezTo>
                    <a:pt x="443" y="294"/>
                    <a:pt x="443" y="294"/>
                    <a:pt x="443" y="294"/>
                  </a:cubicBezTo>
                  <a:cubicBezTo>
                    <a:pt x="334" y="40"/>
                    <a:pt x="334" y="40"/>
                    <a:pt x="334" y="40"/>
                  </a:cubicBezTo>
                  <a:cubicBezTo>
                    <a:pt x="212" y="92"/>
                    <a:pt x="212" y="92"/>
                    <a:pt x="212" y="92"/>
                  </a:cubicBezTo>
                  <a:cubicBezTo>
                    <a:pt x="196" y="70"/>
                    <a:pt x="196" y="70"/>
                    <a:pt x="196" y="70"/>
                  </a:cubicBezTo>
                  <a:cubicBezTo>
                    <a:pt x="179" y="45"/>
                    <a:pt x="160" y="22"/>
                    <a:pt x="140" y="0"/>
                  </a:cubicBezTo>
                  <a:cubicBezTo>
                    <a:pt x="0" y="138"/>
                    <a:pt x="0" y="138"/>
                    <a:pt x="0" y="138"/>
                  </a:cubicBezTo>
                  <a:cubicBezTo>
                    <a:pt x="40" y="184"/>
                    <a:pt x="73" y="236"/>
                    <a:pt x="97" y="292"/>
                  </a:cubicBezTo>
                  <a:cubicBezTo>
                    <a:pt x="184" y="496"/>
                    <a:pt x="144" y="731"/>
                    <a:pt x="0" y="896"/>
                  </a:cubicBezTo>
                  <a:lnTo>
                    <a:pt x="140" y="103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 name="Freeform 10"/>
            <p:cNvSpPr>
              <a:spLocks/>
            </p:cNvSpPr>
            <p:nvPr/>
          </p:nvSpPr>
          <p:spPr bwMode="auto">
            <a:xfrm>
              <a:off x="1948315" y="4644783"/>
              <a:ext cx="1315229" cy="549671"/>
            </a:xfrm>
            <a:custGeom>
              <a:avLst/>
              <a:gdLst>
                <a:gd name="T0" fmla="*/ 0 w 1035"/>
                <a:gd name="T1" fmla="*/ 139 h 447"/>
                <a:gd name="T2" fmla="*/ 83 w 1035"/>
                <a:gd name="T3" fmla="*/ 205 h 447"/>
                <a:gd name="T4" fmla="*/ 106 w 1035"/>
                <a:gd name="T5" fmla="*/ 220 h 447"/>
                <a:gd name="T6" fmla="*/ 57 w 1035"/>
                <a:gd name="T7" fmla="*/ 344 h 447"/>
                <a:gd name="T8" fmla="*/ 313 w 1035"/>
                <a:gd name="T9" fmla="*/ 447 h 447"/>
                <a:gd name="T10" fmla="*/ 363 w 1035"/>
                <a:gd name="T11" fmla="*/ 324 h 447"/>
                <a:gd name="T12" fmla="*/ 390 w 1035"/>
                <a:gd name="T13" fmla="*/ 328 h 447"/>
                <a:gd name="T14" fmla="*/ 661 w 1035"/>
                <a:gd name="T15" fmla="*/ 325 h 447"/>
                <a:gd name="T16" fmla="*/ 688 w 1035"/>
                <a:gd name="T17" fmla="*/ 320 h 447"/>
                <a:gd name="T18" fmla="*/ 740 w 1035"/>
                <a:gd name="T19" fmla="*/ 442 h 447"/>
                <a:gd name="T20" fmla="*/ 994 w 1035"/>
                <a:gd name="T21" fmla="*/ 334 h 447"/>
                <a:gd name="T22" fmla="*/ 942 w 1035"/>
                <a:gd name="T23" fmla="*/ 212 h 447"/>
                <a:gd name="T24" fmla="*/ 965 w 1035"/>
                <a:gd name="T25" fmla="*/ 196 h 447"/>
                <a:gd name="T26" fmla="*/ 1035 w 1035"/>
                <a:gd name="T27" fmla="*/ 139 h 447"/>
                <a:gd name="T28" fmla="*/ 897 w 1035"/>
                <a:gd name="T29" fmla="*/ 0 h 447"/>
                <a:gd name="T30" fmla="*/ 743 w 1035"/>
                <a:gd name="T31" fmla="*/ 96 h 447"/>
                <a:gd name="T32" fmla="*/ 139 w 1035"/>
                <a:gd name="T33" fmla="*/ 0 h 447"/>
                <a:gd name="T34" fmla="*/ 0 w 1035"/>
                <a:gd name="T35" fmla="*/ 139 h 4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35" h="447">
                  <a:moveTo>
                    <a:pt x="0" y="139"/>
                  </a:moveTo>
                  <a:cubicBezTo>
                    <a:pt x="26" y="163"/>
                    <a:pt x="54" y="185"/>
                    <a:pt x="83" y="205"/>
                  </a:cubicBezTo>
                  <a:cubicBezTo>
                    <a:pt x="106" y="220"/>
                    <a:pt x="106" y="220"/>
                    <a:pt x="106" y="220"/>
                  </a:cubicBezTo>
                  <a:cubicBezTo>
                    <a:pt x="57" y="344"/>
                    <a:pt x="57" y="344"/>
                    <a:pt x="57" y="344"/>
                  </a:cubicBezTo>
                  <a:cubicBezTo>
                    <a:pt x="313" y="447"/>
                    <a:pt x="313" y="447"/>
                    <a:pt x="313" y="447"/>
                  </a:cubicBezTo>
                  <a:cubicBezTo>
                    <a:pt x="363" y="324"/>
                    <a:pt x="363" y="324"/>
                    <a:pt x="363" y="324"/>
                  </a:cubicBezTo>
                  <a:cubicBezTo>
                    <a:pt x="390" y="328"/>
                    <a:pt x="390" y="328"/>
                    <a:pt x="390" y="328"/>
                  </a:cubicBezTo>
                  <a:cubicBezTo>
                    <a:pt x="480" y="343"/>
                    <a:pt x="571" y="342"/>
                    <a:pt x="661" y="325"/>
                  </a:cubicBezTo>
                  <a:cubicBezTo>
                    <a:pt x="688" y="320"/>
                    <a:pt x="688" y="320"/>
                    <a:pt x="688" y="320"/>
                  </a:cubicBezTo>
                  <a:cubicBezTo>
                    <a:pt x="740" y="442"/>
                    <a:pt x="740" y="442"/>
                    <a:pt x="740" y="442"/>
                  </a:cubicBezTo>
                  <a:cubicBezTo>
                    <a:pt x="994" y="334"/>
                    <a:pt x="994" y="334"/>
                    <a:pt x="994" y="334"/>
                  </a:cubicBezTo>
                  <a:cubicBezTo>
                    <a:pt x="942" y="212"/>
                    <a:pt x="942" y="212"/>
                    <a:pt x="942" y="212"/>
                  </a:cubicBezTo>
                  <a:cubicBezTo>
                    <a:pt x="965" y="196"/>
                    <a:pt x="965" y="196"/>
                    <a:pt x="965" y="196"/>
                  </a:cubicBezTo>
                  <a:cubicBezTo>
                    <a:pt x="989" y="178"/>
                    <a:pt x="1013" y="160"/>
                    <a:pt x="1035" y="139"/>
                  </a:cubicBezTo>
                  <a:cubicBezTo>
                    <a:pt x="897" y="0"/>
                    <a:pt x="897" y="0"/>
                    <a:pt x="897" y="0"/>
                  </a:cubicBezTo>
                  <a:cubicBezTo>
                    <a:pt x="851" y="40"/>
                    <a:pt x="799" y="72"/>
                    <a:pt x="743" y="96"/>
                  </a:cubicBezTo>
                  <a:cubicBezTo>
                    <a:pt x="539" y="183"/>
                    <a:pt x="303" y="144"/>
                    <a:pt x="139" y="0"/>
                  </a:cubicBezTo>
                  <a:lnTo>
                    <a:pt x="0" y="139"/>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US"/>
            </a:p>
          </p:txBody>
        </p:sp>
        <p:sp>
          <p:nvSpPr>
            <p:cNvPr id="13" name="Freeform 11"/>
            <p:cNvSpPr>
              <a:spLocks/>
            </p:cNvSpPr>
            <p:nvPr/>
          </p:nvSpPr>
          <p:spPr bwMode="auto">
            <a:xfrm>
              <a:off x="1490126" y="3477097"/>
              <a:ext cx="567854" cy="1273113"/>
            </a:xfrm>
            <a:custGeom>
              <a:avLst/>
              <a:gdLst>
                <a:gd name="T0" fmla="*/ 307 w 447"/>
                <a:gd name="T1" fmla="*/ 0 h 1035"/>
                <a:gd name="T2" fmla="*/ 242 w 447"/>
                <a:gd name="T3" fmla="*/ 83 h 1035"/>
                <a:gd name="T4" fmla="*/ 226 w 447"/>
                <a:gd name="T5" fmla="*/ 106 h 1035"/>
                <a:gd name="T6" fmla="*/ 103 w 447"/>
                <a:gd name="T7" fmla="*/ 56 h 1035"/>
                <a:gd name="T8" fmla="*/ 0 w 447"/>
                <a:gd name="T9" fmla="*/ 313 h 1035"/>
                <a:gd name="T10" fmla="*/ 123 w 447"/>
                <a:gd name="T11" fmla="*/ 362 h 1035"/>
                <a:gd name="T12" fmla="*/ 118 w 447"/>
                <a:gd name="T13" fmla="*/ 390 h 1035"/>
                <a:gd name="T14" fmla="*/ 121 w 447"/>
                <a:gd name="T15" fmla="*/ 660 h 1035"/>
                <a:gd name="T16" fmla="*/ 126 w 447"/>
                <a:gd name="T17" fmla="*/ 688 h 1035"/>
                <a:gd name="T18" fmla="*/ 4 w 447"/>
                <a:gd name="T19" fmla="*/ 740 h 1035"/>
                <a:gd name="T20" fmla="*/ 113 w 447"/>
                <a:gd name="T21" fmla="*/ 994 h 1035"/>
                <a:gd name="T22" fmla="*/ 235 w 447"/>
                <a:gd name="T23" fmla="*/ 942 h 1035"/>
                <a:gd name="T24" fmla="*/ 251 w 447"/>
                <a:gd name="T25" fmla="*/ 965 h 1035"/>
                <a:gd name="T26" fmla="*/ 307 w 447"/>
                <a:gd name="T27" fmla="*/ 1035 h 1035"/>
                <a:gd name="T28" fmla="*/ 447 w 447"/>
                <a:gd name="T29" fmla="*/ 896 h 1035"/>
                <a:gd name="T30" fmla="*/ 350 w 447"/>
                <a:gd name="T31" fmla="*/ 742 h 1035"/>
                <a:gd name="T32" fmla="*/ 447 w 447"/>
                <a:gd name="T33" fmla="*/ 138 h 1035"/>
                <a:gd name="T34" fmla="*/ 307 w 447"/>
                <a:gd name="T35" fmla="*/ 0 h 10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47" h="1035">
                  <a:moveTo>
                    <a:pt x="307" y="0"/>
                  </a:moveTo>
                  <a:cubicBezTo>
                    <a:pt x="283" y="26"/>
                    <a:pt x="262" y="54"/>
                    <a:pt x="242" y="83"/>
                  </a:cubicBezTo>
                  <a:cubicBezTo>
                    <a:pt x="226" y="106"/>
                    <a:pt x="226" y="106"/>
                    <a:pt x="226" y="106"/>
                  </a:cubicBezTo>
                  <a:cubicBezTo>
                    <a:pt x="103" y="56"/>
                    <a:pt x="103" y="56"/>
                    <a:pt x="103" y="56"/>
                  </a:cubicBezTo>
                  <a:cubicBezTo>
                    <a:pt x="0" y="313"/>
                    <a:pt x="0" y="313"/>
                    <a:pt x="0" y="313"/>
                  </a:cubicBezTo>
                  <a:cubicBezTo>
                    <a:pt x="123" y="362"/>
                    <a:pt x="123" y="362"/>
                    <a:pt x="123" y="362"/>
                  </a:cubicBezTo>
                  <a:cubicBezTo>
                    <a:pt x="118" y="390"/>
                    <a:pt x="118" y="390"/>
                    <a:pt x="118" y="390"/>
                  </a:cubicBezTo>
                  <a:cubicBezTo>
                    <a:pt x="103" y="480"/>
                    <a:pt x="104" y="571"/>
                    <a:pt x="121" y="660"/>
                  </a:cubicBezTo>
                  <a:cubicBezTo>
                    <a:pt x="126" y="688"/>
                    <a:pt x="126" y="688"/>
                    <a:pt x="126" y="688"/>
                  </a:cubicBezTo>
                  <a:cubicBezTo>
                    <a:pt x="4" y="740"/>
                    <a:pt x="4" y="740"/>
                    <a:pt x="4" y="740"/>
                  </a:cubicBezTo>
                  <a:cubicBezTo>
                    <a:pt x="113" y="994"/>
                    <a:pt x="113" y="994"/>
                    <a:pt x="113" y="994"/>
                  </a:cubicBezTo>
                  <a:cubicBezTo>
                    <a:pt x="235" y="942"/>
                    <a:pt x="235" y="942"/>
                    <a:pt x="235" y="942"/>
                  </a:cubicBezTo>
                  <a:cubicBezTo>
                    <a:pt x="251" y="965"/>
                    <a:pt x="251" y="965"/>
                    <a:pt x="251" y="965"/>
                  </a:cubicBezTo>
                  <a:cubicBezTo>
                    <a:pt x="268" y="989"/>
                    <a:pt x="287" y="1012"/>
                    <a:pt x="307" y="1035"/>
                  </a:cubicBezTo>
                  <a:cubicBezTo>
                    <a:pt x="447" y="896"/>
                    <a:pt x="447" y="896"/>
                    <a:pt x="447" y="896"/>
                  </a:cubicBezTo>
                  <a:cubicBezTo>
                    <a:pt x="407" y="850"/>
                    <a:pt x="374" y="799"/>
                    <a:pt x="350" y="742"/>
                  </a:cubicBezTo>
                  <a:cubicBezTo>
                    <a:pt x="263" y="539"/>
                    <a:pt x="303" y="303"/>
                    <a:pt x="447" y="138"/>
                  </a:cubicBezTo>
                  <a:lnTo>
                    <a:pt x="307" y="0"/>
                  </a:ln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 name="Freeform 12"/>
            <p:cNvSpPr>
              <a:spLocks/>
            </p:cNvSpPr>
            <p:nvPr/>
          </p:nvSpPr>
          <p:spPr bwMode="auto">
            <a:xfrm>
              <a:off x="1948315" y="3031398"/>
              <a:ext cx="1315229" cy="551125"/>
            </a:xfrm>
            <a:custGeom>
              <a:avLst/>
              <a:gdLst>
                <a:gd name="T0" fmla="*/ 1035 w 1035"/>
                <a:gd name="T1" fmla="*/ 308 h 448"/>
                <a:gd name="T2" fmla="*/ 952 w 1035"/>
                <a:gd name="T3" fmla="*/ 242 h 448"/>
                <a:gd name="T4" fmla="*/ 929 w 1035"/>
                <a:gd name="T5" fmla="*/ 227 h 448"/>
                <a:gd name="T6" fmla="*/ 978 w 1035"/>
                <a:gd name="T7" fmla="*/ 103 h 448"/>
                <a:gd name="T8" fmla="*/ 722 w 1035"/>
                <a:gd name="T9" fmla="*/ 0 h 448"/>
                <a:gd name="T10" fmla="*/ 672 w 1035"/>
                <a:gd name="T11" fmla="*/ 124 h 448"/>
                <a:gd name="T12" fmla="*/ 645 w 1035"/>
                <a:gd name="T13" fmla="*/ 119 h 448"/>
                <a:gd name="T14" fmla="*/ 374 w 1035"/>
                <a:gd name="T15" fmla="*/ 122 h 448"/>
                <a:gd name="T16" fmla="*/ 347 w 1035"/>
                <a:gd name="T17" fmla="*/ 127 h 448"/>
                <a:gd name="T18" fmla="*/ 295 w 1035"/>
                <a:gd name="T19" fmla="*/ 5 h 448"/>
                <a:gd name="T20" fmla="*/ 41 w 1035"/>
                <a:gd name="T21" fmla="*/ 113 h 448"/>
                <a:gd name="T22" fmla="*/ 93 w 1035"/>
                <a:gd name="T23" fmla="*/ 235 h 448"/>
                <a:gd name="T24" fmla="*/ 70 w 1035"/>
                <a:gd name="T25" fmla="*/ 252 h 448"/>
                <a:gd name="T26" fmla="*/ 0 w 1035"/>
                <a:gd name="T27" fmla="*/ 308 h 448"/>
                <a:gd name="T28" fmla="*/ 139 w 1035"/>
                <a:gd name="T29" fmla="*/ 447 h 448"/>
                <a:gd name="T30" fmla="*/ 292 w 1035"/>
                <a:gd name="T31" fmla="*/ 351 h 448"/>
                <a:gd name="T32" fmla="*/ 896 w 1035"/>
                <a:gd name="T33" fmla="*/ 448 h 448"/>
                <a:gd name="T34" fmla="*/ 1035 w 1035"/>
                <a:gd name="T35" fmla="*/ 308 h 4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35" h="448">
                  <a:moveTo>
                    <a:pt x="1035" y="308"/>
                  </a:moveTo>
                  <a:cubicBezTo>
                    <a:pt x="1009" y="284"/>
                    <a:pt x="981" y="262"/>
                    <a:pt x="952" y="242"/>
                  </a:cubicBezTo>
                  <a:cubicBezTo>
                    <a:pt x="929" y="227"/>
                    <a:pt x="929" y="227"/>
                    <a:pt x="929" y="227"/>
                  </a:cubicBezTo>
                  <a:cubicBezTo>
                    <a:pt x="978" y="103"/>
                    <a:pt x="978" y="103"/>
                    <a:pt x="978" y="103"/>
                  </a:cubicBezTo>
                  <a:cubicBezTo>
                    <a:pt x="722" y="0"/>
                    <a:pt x="722" y="0"/>
                    <a:pt x="722" y="0"/>
                  </a:cubicBezTo>
                  <a:cubicBezTo>
                    <a:pt x="672" y="124"/>
                    <a:pt x="672" y="124"/>
                    <a:pt x="672" y="124"/>
                  </a:cubicBezTo>
                  <a:cubicBezTo>
                    <a:pt x="645" y="119"/>
                    <a:pt x="645" y="119"/>
                    <a:pt x="645" y="119"/>
                  </a:cubicBezTo>
                  <a:cubicBezTo>
                    <a:pt x="555" y="104"/>
                    <a:pt x="464" y="105"/>
                    <a:pt x="374" y="122"/>
                  </a:cubicBezTo>
                  <a:cubicBezTo>
                    <a:pt x="347" y="127"/>
                    <a:pt x="347" y="127"/>
                    <a:pt x="347" y="127"/>
                  </a:cubicBezTo>
                  <a:cubicBezTo>
                    <a:pt x="295" y="5"/>
                    <a:pt x="295" y="5"/>
                    <a:pt x="295" y="5"/>
                  </a:cubicBezTo>
                  <a:cubicBezTo>
                    <a:pt x="41" y="113"/>
                    <a:pt x="41" y="113"/>
                    <a:pt x="41" y="113"/>
                  </a:cubicBezTo>
                  <a:cubicBezTo>
                    <a:pt x="93" y="235"/>
                    <a:pt x="93" y="235"/>
                    <a:pt x="93" y="235"/>
                  </a:cubicBezTo>
                  <a:cubicBezTo>
                    <a:pt x="70" y="252"/>
                    <a:pt x="70" y="252"/>
                    <a:pt x="70" y="252"/>
                  </a:cubicBezTo>
                  <a:cubicBezTo>
                    <a:pt x="46" y="269"/>
                    <a:pt x="22" y="288"/>
                    <a:pt x="0" y="308"/>
                  </a:cubicBezTo>
                  <a:cubicBezTo>
                    <a:pt x="139" y="447"/>
                    <a:pt x="139" y="447"/>
                    <a:pt x="139" y="447"/>
                  </a:cubicBezTo>
                  <a:cubicBezTo>
                    <a:pt x="184" y="407"/>
                    <a:pt x="236" y="375"/>
                    <a:pt x="292" y="351"/>
                  </a:cubicBezTo>
                  <a:cubicBezTo>
                    <a:pt x="496" y="264"/>
                    <a:pt x="732" y="303"/>
                    <a:pt x="896" y="448"/>
                  </a:cubicBezTo>
                  <a:lnTo>
                    <a:pt x="1035" y="308"/>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5" name="组合 14"/>
          <p:cNvGrpSpPr/>
          <p:nvPr/>
        </p:nvGrpSpPr>
        <p:grpSpPr>
          <a:xfrm>
            <a:off x="4753996" y="2512920"/>
            <a:ext cx="439411" cy="426067"/>
            <a:chOff x="1671899" y="824437"/>
            <a:chExt cx="439411" cy="426067"/>
          </a:xfrm>
          <a:solidFill>
            <a:schemeClr val="accent1"/>
          </a:solidFill>
        </p:grpSpPr>
        <p:sp>
          <p:nvSpPr>
            <p:cNvPr id="16" name="Freeform 16"/>
            <p:cNvSpPr>
              <a:spLocks noEditPoints="1"/>
            </p:cNvSpPr>
            <p:nvPr/>
          </p:nvSpPr>
          <p:spPr bwMode="auto">
            <a:xfrm>
              <a:off x="1671899" y="824437"/>
              <a:ext cx="439411" cy="426067"/>
            </a:xfrm>
            <a:custGeom>
              <a:avLst/>
              <a:gdLst>
                <a:gd name="T0" fmla="*/ 173 w 346"/>
                <a:gd name="T1" fmla="*/ 324 h 346"/>
                <a:gd name="T2" fmla="*/ 201 w 346"/>
                <a:gd name="T3" fmla="*/ 321 h 346"/>
                <a:gd name="T4" fmla="*/ 211 w 346"/>
                <a:gd name="T5" fmla="*/ 345 h 346"/>
                <a:gd name="T6" fmla="*/ 271 w 346"/>
                <a:gd name="T7" fmla="*/ 320 h 346"/>
                <a:gd name="T8" fmla="*/ 260 w 346"/>
                <a:gd name="T9" fmla="*/ 296 h 346"/>
                <a:gd name="T10" fmla="*/ 298 w 346"/>
                <a:gd name="T11" fmla="*/ 258 h 346"/>
                <a:gd name="T12" fmla="*/ 322 w 346"/>
                <a:gd name="T13" fmla="*/ 267 h 346"/>
                <a:gd name="T14" fmla="*/ 346 w 346"/>
                <a:gd name="T15" fmla="*/ 207 h 346"/>
                <a:gd name="T16" fmla="*/ 322 w 346"/>
                <a:gd name="T17" fmla="*/ 198 h 346"/>
                <a:gd name="T18" fmla="*/ 321 w 346"/>
                <a:gd name="T19" fmla="*/ 145 h 346"/>
                <a:gd name="T20" fmla="*/ 345 w 346"/>
                <a:gd name="T21" fmla="*/ 134 h 346"/>
                <a:gd name="T22" fmla="*/ 320 w 346"/>
                <a:gd name="T23" fmla="*/ 75 h 346"/>
                <a:gd name="T24" fmla="*/ 296 w 346"/>
                <a:gd name="T25" fmla="*/ 85 h 346"/>
                <a:gd name="T26" fmla="*/ 258 w 346"/>
                <a:gd name="T27" fmla="*/ 48 h 346"/>
                <a:gd name="T28" fmla="*/ 268 w 346"/>
                <a:gd name="T29" fmla="*/ 24 h 346"/>
                <a:gd name="T30" fmla="*/ 208 w 346"/>
                <a:gd name="T31" fmla="*/ 0 h 346"/>
                <a:gd name="T32" fmla="*/ 198 w 346"/>
                <a:gd name="T33" fmla="*/ 24 h 346"/>
                <a:gd name="T34" fmla="*/ 173 w 346"/>
                <a:gd name="T35" fmla="*/ 22 h 346"/>
                <a:gd name="T36" fmla="*/ 173 w 346"/>
                <a:gd name="T37" fmla="*/ 44 h 346"/>
                <a:gd name="T38" fmla="*/ 291 w 346"/>
                <a:gd name="T39" fmla="*/ 122 h 346"/>
                <a:gd name="T40" fmla="*/ 223 w 346"/>
                <a:gd name="T41" fmla="*/ 291 h 346"/>
                <a:gd name="T42" fmla="*/ 173 w 346"/>
                <a:gd name="T43" fmla="*/ 301 h 346"/>
                <a:gd name="T44" fmla="*/ 173 w 346"/>
                <a:gd name="T45" fmla="*/ 301 h 346"/>
                <a:gd name="T46" fmla="*/ 173 w 346"/>
                <a:gd name="T47" fmla="*/ 324 h 346"/>
                <a:gd name="T48" fmla="*/ 25 w 346"/>
                <a:gd name="T49" fmla="*/ 201 h 346"/>
                <a:gd name="T50" fmla="*/ 0 w 346"/>
                <a:gd name="T51" fmla="*/ 211 h 346"/>
                <a:gd name="T52" fmla="*/ 26 w 346"/>
                <a:gd name="T53" fmla="*/ 271 h 346"/>
                <a:gd name="T54" fmla="*/ 50 w 346"/>
                <a:gd name="T55" fmla="*/ 260 h 346"/>
                <a:gd name="T56" fmla="*/ 88 w 346"/>
                <a:gd name="T57" fmla="*/ 297 h 346"/>
                <a:gd name="T58" fmla="*/ 78 w 346"/>
                <a:gd name="T59" fmla="*/ 322 h 346"/>
                <a:gd name="T60" fmla="*/ 138 w 346"/>
                <a:gd name="T61" fmla="*/ 346 h 346"/>
                <a:gd name="T62" fmla="*/ 148 w 346"/>
                <a:gd name="T63" fmla="*/ 322 h 346"/>
                <a:gd name="T64" fmla="*/ 173 w 346"/>
                <a:gd name="T65" fmla="*/ 324 h 346"/>
                <a:gd name="T66" fmla="*/ 173 w 346"/>
                <a:gd name="T67" fmla="*/ 301 h 346"/>
                <a:gd name="T68" fmla="*/ 55 w 346"/>
                <a:gd name="T69" fmla="*/ 223 h 346"/>
                <a:gd name="T70" fmla="*/ 123 w 346"/>
                <a:gd name="T71" fmla="*/ 55 h 346"/>
                <a:gd name="T72" fmla="*/ 123 w 346"/>
                <a:gd name="T73" fmla="*/ 55 h 346"/>
                <a:gd name="T74" fmla="*/ 173 w 346"/>
                <a:gd name="T75" fmla="*/ 44 h 346"/>
                <a:gd name="T76" fmla="*/ 173 w 346"/>
                <a:gd name="T77" fmla="*/ 44 h 346"/>
                <a:gd name="T78" fmla="*/ 173 w 346"/>
                <a:gd name="T79" fmla="*/ 22 h 346"/>
                <a:gd name="T80" fmla="*/ 145 w 346"/>
                <a:gd name="T81" fmla="*/ 24 h 346"/>
                <a:gd name="T82" fmla="*/ 135 w 346"/>
                <a:gd name="T83" fmla="*/ 0 h 346"/>
                <a:gd name="T84" fmla="*/ 75 w 346"/>
                <a:gd name="T85" fmla="*/ 26 h 346"/>
                <a:gd name="T86" fmla="*/ 85 w 346"/>
                <a:gd name="T87" fmla="*/ 50 h 346"/>
                <a:gd name="T88" fmla="*/ 48 w 346"/>
                <a:gd name="T89" fmla="*/ 88 h 346"/>
                <a:gd name="T90" fmla="*/ 24 w 346"/>
                <a:gd name="T91" fmla="*/ 78 h 346"/>
                <a:gd name="T92" fmla="*/ 0 w 346"/>
                <a:gd name="T93" fmla="*/ 138 h 346"/>
                <a:gd name="T94" fmla="*/ 24 w 346"/>
                <a:gd name="T95" fmla="*/ 148 h 346"/>
                <a:gd name="T96" fmla="*/ 25 w 346"/>
                <a:gd name="T97" fmla="*/ 201 h 3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46" h="346">
                  <a:moveTo>
                    <a:pt x="173" y="324"/>
                  </a:moveTo>
                  <a:cubicBezTo>
                    <a:pt x="182" y="324"/>
                    <a:pt x="192" y="323"/>
                    <a:pt x="201" y="321"/>
                  </a:cubicBezTo>
                  <a:cubicBezTo>
                    <a:pt x="211" y="345"/>
                    <a:pt x="211" y="345"/>
                    <a:pt x="211" y="345"/>
                  </a:cubicBezTo>
                  <a:cubicBezTo>
                    <a:pt x="271" y="320"/>
                    <a:pt x="271" y="320"/>
                    <a:pt x="271" y="320"/>
                  </a:cubicBezTo>
                  <a:cubicBezTo>
                    <a:pt x="260" y="296"/>
                    <a:pt x="260" y="296"/>
                    <a:pt x="260" y="296"/>
                  </a:cubicBezTo>
                  <a:cubicBezTo>
                    <a:pt x="275" y="285"/>
                    <a:pt x="287" y="273"/>
                    <a:pt x="298" y="258"/>
                  </a:cubicBezTo>
                  <a:cubicBezTo>
                    <a:pt x="322" y="267"/>
                    <a:pt x="322" y="267"/>
                    <a:pt x="322" y="267"/>
                  </a:cubicBezTo>
                  <a:cubicBezTo>
                    <a:pt x="346" y="207"/>
                    <a:pt x="346" y="207"/>
                    <a:pt x="346" y="207"/>
                  </a:cubicBezTo>
                  <a:cubicBezTo>
                    <a:pt x="322" y="198"/>
                    <a:pt x="322" y="198"/>
                    <a:pt x="322" y="198"/>
                  </a:cubicBezTo>
                  <a:cubicBezTo>
                    <a:pt x="325" y="180"/>
                    <a:pt x="324" y="162"/>
                    <a:pt x="321" y="145"/>
                  </a:cubicBezTo>
                  <a:cubicBezTo>
                    <a:pt x="345" y="134"/>
                    <a:pt x="345" y="134"/>
                    <a:pt x="345" y="134"/>
                  </a:cubicBezTo>
                  <a:cubicBezTo>
                    <a:pt x="320" y="75"/>
                    <a:pt x="320" y="75"/>
                    <a:pt x="320" y="75"/>
                  </a:cubicBezTo>
                  <a:cubicBezTo>
                    <a:pt x="296" y="85"/>
                    <a:pt x="296" y="85"/>
                    <a:pt x="296" y="85"/>
                  </a:cubicBezTo>
                  <a:cubicBezTo>
                    <a:pt x="285" y="70"/>
                    <a:pt x="273" y="58"/>
                    <a:pt x="258" y="48"/>
                  </a:cubicBezTo>
                  <a:cubicBezTo>
                    <a:pt x="268" y="24"/>
                    <a:pt x="268" y="24"/>
                    <a:pt x="268" y="24"/>
                  </a:cubicBezTo>
                  <a:cubicBezTo>
                    <a:pt x="208" y="0"/>
                    <a:pt x="208" y="0"/>
                    <a:pt x="208" y="0"/>
                  </a:cubicBezTo>
                  <a:cubicBezTo>
                    <a:pt x="198" y="24"/>
                    <a:pt x="198" y="24"/>
                    <a:pt x="198" y="24"/>
                  </a:cubicBezTo>
                  <a:cubicBezTo>
                    <a:pt x="190" y="22"/>
                    <a:pt x="181" y="22"/>
                    <a:pt x="173" y="22"/>
                  </a:cubicBezTo>
                  <a:cubicBezTo>
                    <a:pt x="173" y="44"/>
                    <a:pt x="173" y="44"/>
                    <a:pt x="173" y="44"/>
                  </a:cubicBezTo>
                  <a:cubicBezTo>
                    <a:pt x="224" y="45"/>
                    <a:pt x="271" y="75"/>
                    <a:pt x="291" y="122"/>
                  </a:cubicBezTo>
                  <a:cubicBezTo>
                    <a:pt x="318" y="187"/>
                    <a:pt x="288" y="263"/>
                    <a:pt x="223" y="291"/>
                  </a:cubicBezTo>
                  <a:cubicBezTo>
                    <a:pt x="207" y="297"/>
                    <a:pt x="190" y="301"/>
                    <a:pt x="173" y="301"/>
                  </a:cubicBezTo>
                  <a:cubicBezTo>
                    <a:pt x="173" y="301"/>
                    <a:pt x="173" y="301"/>
                    <a:pt x="173" y="301"/>
                  </a:cubicBezTo>
                  <a:lnTo>
                    <a:pt x="173" y="324"/>
                  </a:lnTo>
                  <a:close/>
                  <a:moveTo>
                    <a:pt x="25" y="201"/>
                  </a:moveTo>
                  <a:cubicBezTo>
                    <a:pt x="0" y="211"/>
                    <a:pt x="0" y="211"/>
                    <a:pt x="0" y="211"/>
                  </a:cubicBezTo>
                  <a:cubicBezTo>
                    <a:pt x="26" y="271"/>
                    <a:pt x="26" y="271"/>
                    <a:pt x="26" y="271"/>
                  </a:cubicBezTo>
                  <a:cubicBezTo>
                    <a:pt x="50" y="260"/>
                    <a:pt x="50" y="260"/>
                    <a:pt x="50" y="260"/>
                  </a:cubicBezTo>
                  <a:cubicBezTo>
                    <a:pt x="60" y="275"/>
                    <a:pt x="73" y="287"/>
                    <a:pt x="88" y="297"/>
                  </a:cubicBezTo>
                  <a:cubicBezTo>
                    <a:pt x="78" y="322"/>
                    <a:pt x="78" y="322"/>
                    <a:pt x="78" y="322"/>
                  </a:cubicBezTo>
                  <a:cubicBezTo>
                    <a:pt x="138" y="346"/>
                    <a:pt x="138" y="346"/>
                    <a:pt x="138" y="346"/>
                  </a:cubicBezTo>
                  <a:cubicBezTo>
                    <a:pt x="148" y="322"/>
                    <a:pt x="148" y="322"/>
                    <a:pt x="148" y="322"/>
                  </a:cubicBezTo>
                  <a:cubicBezTo>
                    <a:pt x="156" y="323"/>
                    <a:pt x="164" y="324"/>
                    <a:pt x="173" y="324"/>
                  </a:cubicBezTo>
                  <a:cubicBezTo>
                    <a:pt x="173" y="301"/>
                    <a:pt x="173" y="301"/>
                    <a:pt x="173" y="301"/>
                  </a:cubicBezTo>
                  <a:cubicBezTo>
                    <a:pt x="121" y="301"/>
                    <a:pt x="75" y="270"/>
                    <a:pt x="55" y="223"/>
                  </a:cubicBezTo>
                  <a:cubicBezTo>
                    <a:pt x="27" y="158"/>
                    <a:pt x="58" y="83"/>
                    <a:pt x="123" y="55"/>
                  </a:cubicBezTo>
                  <a:cubicBezTo>
                    <a:pt x="123" y="55"/>
                    <a:pt x="123" y="55"/>
                    <a:pt x="123" y="55"/>
                  </a:cubicBezTo>
                  <a:cubicBezTo>
                    <a:pt x="139" y="48"/>
                    <a:pt x="155" y="44"/>
                    <a:pt x="173" y="44"/>
                  </a:cubicBezTo>
                  <a:cubicBezTo>
                    <a:pt x="173" y="44"/>
                    <a:pt x="173" y="44"/>
                    <a:pt x="173" y="44"/>
                  </a:cubicBezTo>
                  <a:cubicBezTo>
                    <a:pt x="173" y="22"/>
                    <a:pt x="173" y="22"/>
                    <a:pt x="173" y="22"/>
                  </a:cubicBezTo>
                  <a:cubicBezTo>
                    <a:pt x="163" y="22"/>
                    <a:pt x="154" y="23"/>
                    <a:pt x="145" y="24"/>
                  </a:cubicBezTo>
                  <a:cubicBezTo>
                    <a:pt x="135" y="0"/>
                    <a:pt x="135" y="0"/>
                    <a:pt x="135" y="0"/>
                  </a:cubicBezTo>
                  <a:cubicBezTo>
                    <a:pt x="75" y="26"/>
                    <a:pt x="75" y="26"/>
                    <a:pt x="75" y="26"/>
                  </a:cubicBezTo>
                  <a:cubicBezTo>
                    <a:pt x="85" y="50"/>
                    <a:pt x="85" y="50"/>
                    <a:pt x="85" y="50"/>
                  </a:cubicBezTo>
                  <a:cubicBezTo>
                    <a:pt x="71" y="60"/>
                    <a:pt x="58" y="73"/>
                    <a:pt x="48" y="88"/>
                  </a:cubicBezTo>
                  <a:cubicBezTo>
                    <a:pt x="24" y="78"/>
                    <a:pt x="24" y="78"/>
                    <a:pt x="24" y="78"/>
                  </a:cubicBezTo>
                  <a:cubicBezTo>
                    <a:pt x="0" y="138"/>
                    <a:pt x="0" y="138"/>
                    <a:pt x="0" y="138"/>
                  </a:cubicBezTo>
                  <a:cubicBezTo>
                    <a:pt x="24" y="148"/>
                    <a:pt x="24" y="148"/>
                    <a:pt x="24" y="148"/>
                  </a:cubicBezTo>
                  <a:cubicBezTo>
                    <a:pt x="21" y="165"/>
                    <a:pt x="21" y="183"/>
                    <a:pt x="25" y="20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 name="Freeform 33"/>
            <p:cNvSpPr>
              <a:spLocks/>
            </p:cNvSpPr>
            <p:nvPr/>
          </p:nvSpPr>
          <p:spPr bwMode="auto">
            <a:xfrm>
              <a:off x="1771799" y="947313"/>
              <a:ext cx="235104" cy="150505"/>
            </a:xfrm>
            <a:custGeom>
              <a:avLst/>
              <a:gdLst>
                <a:gd name="T0" fmla="*/ 30 w 185"/>
                <a:gd name="T1" fmla="*/ 122 h 122"/>
                <a:gd name="T2" fmla="*/ 0 w 185"/>
                <a:gd name="T3" fmla="*/ 92 h 122"/>
                <a:gd name="T4" fmla="*/ 30 w 185"/>
                <a:gd name="T5" fmla="*/ 62 h 122"/>
                <a:gd name="T6" fmla="*/ 93 w 185"/>
                <a:gd name="T7" fmla="*/ 0 h 122"/>
                <a:gd name="T8" fmla="*/ 155 w 185"/>
                <a:gd name="T9" fmla="*/ 62 h 122"/>
                <a:gd name="T10" fmla="*/ 185 w 185"/>
                <a:gd name="T11" fmla="*/ 92 h 122"/>
                <a:gd name="T12" fmla="*/ 155 w 185"/>
                <a:gd name="T13" fmla="*/ 122 h 122"/>
                <a:gd name="T14" fmla="*/ 140 w 185"/>
                <a:gd name="T15" fmla="*/ 122 h 122"/>
                <a:gd name="T16" fmla="*/ 140 w 185"/>
                <a:gd name="T17" fmla="*/ 62 h 122"/>
                <a:gd name="T18" fmla="*/ 93 w 185"/>
                <a:gd name="T19" fmla="*/ 14 h 122"/>
                <a:gd name="T20" fmla="*/ 45 w 185"/>
                <a:gd name="T21" fmla="*/ 62 h 122"/>
                <a:gd name="T22" fmla="*/ 45 w 185"/>
                <a:gd name="T23" fmla="*/ 122 h 122"/>
                <a:gd name="T24" fmla="*/ 30 w 185"/>
                <a:gd name="T25" fmla="*/ 122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5" h="122">
                  <a:moveTo>
                    <a:pt x="30" y="122"/>
                  </a:moveTo>
                  <a:cubicBezTo>
                    <a:pt x="13" y="122"/>
                    <a:pt x="0" y="109"/>
                    <a:pt x="0" y="92"/>
                  </a:cubicBezTo>
                  <a:cubicBezTo>
                    <a:pt x="0" y="76"/>
                    <a:pt x="13" y="62"/>
                    <a:pt x="30" y="62"/>
                  </a:cubicBezTo>
                  <a:cubicBezTo>
                    <a:pt x="30" y="28"/>
                    <a:pt x="58" y="0"/>
                    <a:pt x="93" y="0"/>
                  </a:cubicBezTo>
                  <a:cubicBezTo>
                    <a:pt x="127" y="0"/>
                    <a:pt x="155" y="28"/>
                    <a:pt x="155" y="62"/>
                  </a:cubicBezTo>
                  <a:cubicBezTo>
                    <a:pt x="172" y="62"/>
                    <a:pt x="185" y="76"/>
                    <a:pt x="185" y="92"/>
                  </a:cubicBezTo>
                  <a:cubicBezTo>
                    <a:pt x="185" y="109"/>
                    <a:pt x="172" y="122"/>
                    <a:pt x="155" y="122"/>
                  </a:cubicBezTo>
                  <a:cubicBezTo>
                    <a:pt x="140" y="122"/>
                    <a:pt x="140" y="122"/>
                    <a:pt x="140" y="122"/>
                  </a:cubicBezTo>
                  <a:cubicBezTo>
                    <a:pt x="140" y="62"/>
                    <a:pt x="140" y="62"/>
                    <a:pt x="140" y="62"/>
                  </a:cubicBezTo>
                  <a:cubicBezTo>
                    <a:pt x="140" y="36"/>
                    <a:pt x="119" y="14"/>
                    <a:pt x="93" y="14"/>
                  </a:cubicBezTo>
                  <a:cubicBezTo>
                    <a:pt x="66" y="14"/>
                    <a:pt x="45" y="36"/>
                    <a:pt x="45" y="62"/>
                  </a:cubicBezTo>
                  <a:cubicBezTo>
                    <a:pt x="45" y="122"/>
                    <a:pt x="45" y="122"/>
                    <a:pt x="45" y="122"/>
                  </a:cubicBezTo>
                  <a:lnTo>
                    <a:pt x="30" y="1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8" name="组合 17"/>
          <p:cNvGrpSpPr/>
          <p:nvPr/>
        </p:nvGrpSpPr>
        <p:grpSpPr>
          <a:xfrm>
            <a:off x="5265697" y="3410408"/>
            <a:ext cx="310217" cy="300283"/>
            <a:chOff x="4448826" y="1261411"/>
            <a:chExt cx="310217" cy="300283"/>
          </a:xfrm>
          <a:solidFill>
            <a:schemeClr val="accent3"/>
          </a:solidFill>
        </p:grpSpPr>
        <p:sp>
          <p:nvSpPr>
            <p:cNvPr id="19" name="Freeform 14"/>
            <p:cNvSpPr>
              <a:spLocks noEditPoints="1"/>
            </p:cNvSpPr>
            <p:nvPr/>
          </p:nvSpPr>
          <p:spPr bwMode="auto">
            <a:xfrm>
              <a:off x="4448826" y="1261411"/>
              <a:ext cx="310217" cy="300283"/>
            </a:xfrm>
            <a:custGeom>
              <a:avLst/>
              <a:gdLst>
                <a:gd name="T0" fmla="*/ 122 w 244"/>
                <a:gd name="T1" fmla="*/ 229 h 244"/>
                <a:gd name="T2" fmla="*/ 142 w 244"/>
                <a:gd name="T3" fmla="*/ 227 h 244"/>
                <a:gd name="T4" fmla="*/ 149 w 244"/>
                <a:gd name="T5" fmla="*/ 244 h 244"/>
                <a:gd name="T6" fmla="*/ 191 w 244"/>
                <a:gd name="T7" fmla="*/ 226 h 244"/>
                <a:gd name="T8" fmla="*/ 184 w 244"/>
                <a:gd name="T9" fmla="*/ 209 h 244"/>
                <a:gd name="T10" fmla="*/ 210 w 244"/>
                <a:gd name="T11" fmla="*/ 182 h 244"/>
                <a:gd name="T12" fmla="*/ 227 w 244"/>
                <a:gd name="T13" fmla="*/ 189 h 244"/>
                <a:gd name="T14" fmla="*/ 244 w 244"/>
                <a:gd name="T15" fmla="*/ 147 h 244"/>
                <a:gd name="T16" fmla="*/ 227 w 244"/>
                <a:gd name="T17" fmla="*/ 140 h 244"/>
                <a:gd name="T18" fmla="*/ 227 w 244"/>
                <a:gd name="T19" fmla="*/ 102 h 244"/>
                <a:gd name="T20" fmla="*/ 244 w 244"/>
                <a:gd name="T21" fmla="*/ 95 h 244"/>
                <a:gd name="T22" fmla="*/ 226 w 244"/>
                <a:gd name="T23" fmla="*/ 53 h 244"/>
                <a:gd name="T24" fmla="*/ 209 w 244"/>
                <a:gd name="T25" fmla="*/ 60 h 244"/>
                <a:gd name="T26" fmla="*/ 182 w 244"/>
                <a:gd name="T27" fmla="*/ 34 h 244"/>
                <a:gd name="T28" fmla="*/ 189 w 244"/>
                <a:gd name="T29" fmla="*/ 17 h 244"/>
                <a:gd name="T30" fmla="*/ 146 w 244"/>
                <a:gd name="T31" fmla="*/ 0 h 244"/>
                <a:gd name="T32" fmla="*/ 139 w 244"/>
                <a:gd name="T33" fmla="*/ 17 h 244"/>
                <a:gd name="T34" fmla="*/ 122 w 244"/>
                <a:gd name="T35" fmla="*/ 16 h 244"/>
                <a:gd name="T36" fmla="*/ 122 w 244"/>
                <a:gd name="T37" fmla="*/ 32 h 244"/>
                <a:gd name="T38" fmla="*/ 205 w 244"/>
                <a:gd name="T39" fmla="*/ 87 h 244"/>
                <a:gd name="T40" fmla="*/ 157 w 244"/>
                <a:gd name="T41" fmla="*/ 205 h 244"/>
                <a:gd name="T42" fmla="*/ 122 w 244"/>
                <a:gd name="T43" fmla="*/ 213 h 244"/>
                <a:gd name="T44" fmla="*/ 122 w 244"/>
                <a:gd name="T45" fmla="*/ 213 h 244"/>
                <a:gd name="T46" fmla="*/ 122 w 244"/>
                <a:gd name="T47" fmla="*/ 229 h 244"/>
                <a:gd name="T48" fmla="*/ 17 w 244"/>
                <a:gd name="T49" fmla="*/ 142 h 244"/>
                <a:gd name="T50" fmla="*/ 0 w 244"/>
                <a:gd name="T51" fmla="*/ 149 h 244"/>
                <a:gd name="T52" fmla="*/ 18 w 244"/>
                <a:gd name="T53" fmla="*/ 191 h 244"/>
                <a:gd name="T54" fmla="*/ 35 w 244"/>
                <a:gd name="T55" fmla="*/ 184 h 244"/>
                <a:gd name="T56" fmla="*/ 62 w 244"/>
                <a:gd name="T57" fmla="*/ 210 h 244"/>
                <a:gd name="T58" fmla="*/ 55 w 244"/>
                <a:gd name="T59" fmla="*/ 227 h 244"/>
                <a:gd name="T60" fmla="*/ 97 w 244"/>
                <a:gd name="T61" fmla="*/ 244 h 244"/>
                <a:gd name="T62" fmla="*/ 104 w 244"/>
                <a:gd name="T63" fmla="*/ 227 h 244"/>
                <a:gd name="T64" fmla="*/ 122 w 244"/>
                <a:gd name="T65" fmla="*/ 229 h 244"/>
                <a:gd name="T66" fmla="*/ 122 w 244"/>
                <a:gd name="T67" fmla="*/ 213 h 244"/>
                <a:gd name="T68" fmla="*/ 39 w 244"/>
                <a:gd name="T69" fmla="*/ 158 h 244"/>
                <a:gd name="T70" fmla="*/ 86 w 244"/>
                <a:gd name="T71" fmla="*/ 39 h 244"/>
                <a:gd name="T72" fmla="*/ 86 w 244"/>
                <a:gd name="T73" fmla="*/ 39 h 244"/>
                <a:gd name="T74" fmla="*/ 122 w 244"/>
                <a:gd name="T75" fmla="*/ 32 h 244"/>
                <a:gd name="T76" fmla="*/ 122 w 244"/>
                <a:gd name="T77" fmla="*/ 32 h 244"/>
                <a:gd name="T78" fmla="*/ 122 w 244"/>
                <a:gd name="T79" fmla="*/ 16 h 244"/>
                <a:gd name="T80" fmla="*/ 102 w 244"/>
                <a:gd name="T81" fmla="*/ 18 h 244"/>
                <a:gd name="T82" fmla="*/ 95 w 244"/>
                <a:gd name="T83" fmla="*/ 1 h 244"/>
                <a:gd name="T84" fmla="*/ 53 w 244"/>
                <a:gd name="T85" fmla="*/ 19 h 244"/>
                <a:gd name="T86" fmla="*/ 60 w 244"/>
                <a:gd name="T87" fmla="*/ 36 h 244"/>
                <a:gd name="T88" fmla="*/ 34 w 244"/>
                <a:gd name="T89" fmla="*/ 62 h 244"/>
                <a:gd name="T90" fmla="*/ 17 w 244"/>
                <a:gd name="T91" fmla="*/ 55 h 244"/>
                <a:gd name="T92" fmla="*/ 0 w 244"/>
                <a:gd name="T93" fmla="*/ 98 h 244"/>
                <a:gd name="T94" fmla="*/ 17 w 244"/>
                <a:gd name="T95" fmla="*/ 105 h 244"/>
                <a:gd name="T96" fmla="*/ 17 w 244"/>
                <a:gd name="T97" fmla="*/ 142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44" h="244">
                  <a:moveTo>
                    <a:pt x="122" y="229"/>
                  </a:moveTo>
                  <a:cubicBezTo>
                    <a:pt x="128" y="229"/>
                    <a:pt x="135" y="228"/>
                    <a:pt x="142" y="227"/>
                  </a:cubicBezTo>
                  <a:cubicBezTo>
                    <a:pt x="149" y="244"/>
                    <a:pt x="149" y="244"/>
                    <a:pt x="149" y="244"/>
                  </a:cubicBezTo>
                  <a:cubicBezTo>
                    <a:pt x="191" y="226"/>
                    <a:pt x="191" y="226"/>
                    <a:pt x="191" y="226"/>
                  </a:cubicBezTo>
                  <a:cubicBezTo>
                    <a:pt x="184" y="209"/>
                    <a:pt x="184" y="209"/>
                    <a:pt x="184" y="209"/>
                  </a:cubicBezTo>
                  <a:cubicBezTo>
                    <a:pt x="194" y="202"/>
                    <a:pt x="203" y="193"/>
                    <a:pt x="210" y="182"/>
                  </a:cubicBezTo>
                  <a:cubicBezTo>
                    <a:pt x="227" y="189"/>
                    <a:pt x="227" y="189"/>
                    <a:pt x="227" y="189"/>
                  </a:cubicBezTo>
                  <a:cubicBezTo>
                    <a:pt x="244" y="147"/>
                    <a:pt x="244" y="147"/>
                    <a:pt x="244" y="147"/>
                  </a:cubicBezTo>
                  <a:cubicBezTo>
                    <a:pt x="227" y="140"/>
                    <a:pt x="227" y="140"/>
                    <a:pt x="227" y="140"/>
                  </a:cubicBezTo>
                  <a:cubicBezTo>
                    <a:pt x="229" y="127"/>
                    <a:pt x="229" y="115"/>
                    <a:pt x="227" y="102"/>
                  </a:cubicBezTo>
                  <a:cubicBezTo>
                    <a:pt x="244" y="95"/>
                    <a:pt x="244" y="95"/>
                    <a:pt x="244" y="95"/>
                  </a:cubicBezTo>
                  <a:cubicBezTo>
                    <a:pt x="226" y="53"/>
                    <a:pt x="226" y="53"/>
                    <a:pt x="226" y="53"/>
                  </a:cubicBezTo>
                  <a:cubicBezTo>
                    <a:pt x="209" y="60"/>
                    <a:pt x="209" y="60"/>
                    <a:pt x="209" y="60"/>
                  </a:cubicBezTo>
                  <a:cubicBezTo>
                    <a:pt x="201" y="50"/>
                    <a:pt x="192" y="41"/>
                    <a:pt x="182" y="34"/>
                  </a:cubicBezTo>
                  <a:cubicBezTo>
                    <a:pt x="189" y="17"/>
                    <a:pt x="189" y="17"/>
                    <a:pt x="189" y="17"/>
                  </a:cubicBezTo>
                  <a:cubicBezTo>
                    <a:pt x="146" y="0"/>
                    <a:pt x="146" y="0"/>
                    <a:pt x="146" y="0"/>
                  </a:cubicBezTo>
                  <a:cubicBezTo>
                    <a:pt x="139" y="17"/>
                    <a:pt x="139" y="17"/>
                    <a:pt x="139" y="17"/>
                  </a:cubicBezTo>
                  <a:cubicBezTo>
                    <a:pt x="134" y="16"/>
                    <a:pt x="128" y="16"/>
                    <a:pt x="122" y="16"/>
                  </a:cubicBezTo>
                  <a:cubicBezTo>
                    <a:pt x="122" y="32"/>
                    <a:pt x="122" y="32"/>
                    <a:pt x="122" y="32"/>
                  </a:cubicBezTo>
                  <a:cubicBezTo>
                    <a:pt x="158" y="32"/>
                    <a:pt x="191" y="53"/>
                    <a:pt x="205" y="87"/>
                  </a:cubicBezTo>
                  <a:cubicBezTo>
                    <a:pt x="225" y="133"/>
                    <a:pt x="203" y="186"/>
                    <a:pt x="157" y="205"/>
                  </a:cubicBezTo>
                  <a:cubicBezTo>
                    <a:pt x="146" y="210"/>
                    <a:pt x="134" y="213"/>
                    <a:pt x="122" y="213"/>
                  </a:cubicBezTo>
                  <a:cubicBezTo>
                    <a:pt x="122" y="213"/>
                    <a:pt x="122" y="213"/>
                    <a:pt x="122" y="213"/>
                  </a:cubicBezTo>
                  <a:lnTo>
                    <a:pt x="122" y="229"/>
                  </a:lnTo>
                  <a:close/>
                  <a:moveTo>
                    <a:pt x="17" y="142"/>
                  </a:moveTo>
                  <a:cubicBezTo>
                    <a:pt x="0" y="149"/>
                    <a:pt x="0" y="149"/>
                    <a:pt x="0" y="149"/>
                  </a:cubicBezTo>
                  <a:cubicBezTo>
                    <a:pt x="18" y="191"/>
                    <a:pt x="18" y="191"/>
                    <a:pt x="18" y="191"/>
                  </a:cubicBezTo>
                  <a:cubicBezTo>
                    <a:pt x="35" y="184"/>
                    <a:pt x="35" y="184"/>
                    <a:pt x="35" y="184"/>
                  </a:cubicBezTo>
                  <a:cubicBezTo>
                    <a:pt x="42" y="194"/>
                    <a:pt x="51" y="203"/>
                    <a:pt x="62" y="210"/>
                  </a:cubicBezTo>
                  <a:cubicBezTo>
                    <a:pt x="55" y="227"/>
                    <a:pt x="55" y="227"/>
                    <a:pt x="55" y="227"/>
                  </a:cubicBezTo>
                  <a:cubicBezTo>
                    <a:pt x="97" y="244"/>
                    <a:pt x="97" y="244"/>
                    <a:pt x="97" y="244"/>
                  </a:cubicBezTo>
                  <a:cubicBezTo>
                    <a:pt x="104" y="227"/>
                    <a:pt x="104" y="227"/>
                    <a:pt x="104" y="227"/>
                  </a:cubicBezTo>
                  <a:cubicBezTo>
                    <a:pt x="110" y="228"/>
                    <a:pt x="116" y="229"/>
                    <a:pt x="122" y="229"/>
                  </a:cubicBezTo>
                  <a:cubicBezTo>
                    <a:pt x="122" y="213"/>
                    <a:pt x="122" y="213"/>
                    <a:pt x="122" y="213"/>
                  </a:cubicBezTo>
                  <a:cubicBezTo>
                    <a:pt x="86" y="213"/>
                    <a:pt x="53" y="191"/>
                    <a:pt x="39" y="158"/>
                  </a:cubicBezTo>
                  <a:cubicBezTo>
                    <a:pt x="19" y="112"/>
                    <a:pt x="40" y="59"/>
                    <a:pt x="86" y="39"/>
                  </a:cubicBezTo>
                  <a:cubicBezTo>
                    <a:pt x="86" y="39"/>
                    <a:pt x="86" y="39"/>
                    <a:pt x="86" y="39"/>
                  </a:cubicBezTo>
                  <a:cubicBezTo>
                    <a:pt x="98" y="34"/>
                    <a:pt x="110" y="32"/>
                    <a:pt x="122" y="32"/>
                  </a:cubicBezTo>
                  <a:cubicBezTo>
                    <a:pt x="122" y="32"/>
                    <a:pt x="122" y="32"/>
                    <a:pt x="122" y="32"/>
                  </a:cubicBezTo>
                  <a:cubicBezTo>
                    <a:pt x="122" y="16"/>
                    <a:pt x="122" y="16"/>
                    <a:pt x="122" y="16"/>
                  </a:cubicBezTo>
                  <a:cubicBezTo>
                    <a:pt x="115" y="16"/>
                    <a:pt x="109" y="16"/>
                    <a:pt x="102" y="18"/>
                  </a:cubicBezTo>
                  <a:cubicBezTo>
                    <a:pt x="95" y="1"/>
                    <a:pt x="95" y="1"/>
                    <a:pt x="95" y="1"/>
                  </a:cubicBezTo>
                  <a:cubicBezTo>
                    <a:pt x="53" y="19"/>
                    <a:pt x="53" y="19"/>
                    <a:pt x="53" y="19"/>
                  </a:cubicBezTo>
                  <a:cubicBezTo>
                    <a:pt x="60" y="36"/>
                    <a:pt x="60" y="36"/>
                    <a:pt x="60" y="36"/>
                  </a:cubicBezTo>
                  <a:cubicBezTo>
                    <a:pt x="50" y="43"/>
                    <a:pt x="41" y="52"/>
                    <a:pt x="34" y="62"/>
                  </a:cubicBezTo>
                  <a:cubicBezTo>
                    <a:pt x="17" y="55"/>
                    <a:pt x="17" y="55"/>
                    <a:pt x="17" y="55"/>
                  </a:cubicBezTo>
                  <a:cubicBezTo>
                    <a:pt x="0" y="98"/>
                    <a:pt x="0" y="98"/>
                    <a:pt x="0" y="98"/>
                  </a:cubicBezTo>
                  <a:cubicBezTo>
                    <a:pt x="17" y="105"/>
                    <a:pt x="17" y="105"/>
                    <a:pt x="17" y="105"/>
                  </a:cubicBezTo>
                  <a:cubicBezTo>
                    <a:pt x="15" y="117"/>
                    <a:pt x="15" y="130"/>
                    <a:pt x="17" y="14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 name="Oval 38"/>
            <p:cNvSpPr>
              <a:spLocks noChangeArrowheads="1"/>
            </p:cNvSpPr>
            <p:nvPr/>
          </p:nvSpPr>
          <p:spPr bwMode="auto">
            <a:xfrm>
              <a:off x="4532952" y="1455540"/>
              <a:ext cx="51828" cy="349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 name="Rectangle 39"/>
            <p:cNvSpPr>
              <a:spLocks noChangeArrowheads="1"/>
            </p:cNvSpPr>
            <p:nvPr/>
          </p:nvSpPr>
          <p:spPr bwMode="auto">
            <a:xfrm>
              <a:off x="4572011" y="1373380"/>
              <a:ext cx="12769" cy="9961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 name="Freeform 40"/>
            <p:cNvSpPr>
              <a:spLocks/>
            </p:cNvSpPr>
            <p:nvPr/>
          </p:nvSpPr>
          <p:spPr bwMode="auto">
            <a:xfrm>
              <a:off x="4572011" y="1329029"/>
              <a:ext cx="82624" cy="58894"/>
            </a:xfrm>
            <a:custGeom>
              <a:avLst/>
              <a:gdLst>
                <a:gd name="T0" fmla="*/ 110 w 110"/>
                <a:gd name="T1" fmla="*/ 0 h 81"/>
                <a:gd name="T2" fmla="*/ 0 w 110"/>
                <a:gd name="T3" fmla="*/ 32 h 81"/>
                <a:gd name="T4" fmla="*/ 0 w 110"/>
                <a:gd name="T5" fmla="*/ 81 h 81"/>
                <a:gd name="T6" fmla="*/ 110 w 110"/>
                <a:gd name="T7" fmla="*/ 49 h 81"/>
                <a:gd name="T8" fmla="*/ 110 w 110"/>
                <a:gd name="T9" fmla="*/ 0 h 81"/>
              </a:gdLst>
              <a:ahLst/>
              <a:cxnLst>
                <a:cxn ang="0">
                  <a:pos x="T0" y="T1"/>
                </a:cxn>
                <a:cxn ang="0">
                  <a:pos x="T2" y="T3"/>
                </a:cxn>
                <a:cxn ang="0">
                  <a:pos x="T4" y="T5"/>
                </a:cxn>
                <a:cxn ang="0">
                  <a:pos x="T6" y="T7"/>
                </a:cxn>
                <a:cxn ang="0">
                  <a:pos x="T8" y="T9"/>
                </a:cxn>
              </a:cxnLst>
              <a:rect l="0" t="0" r="r" b="b"/>
              <a:pathLst>
                <a:path w="110" h="81">
                  <a:moveTo>
                    <a:pt x="110" y="0"/>
                  </a:moveTo>
                  <a:lnTo>
                    <a:pt x="0" y="32"/>
                  </a:lnTo>
                  <a:lnTo>
                    <a:pt x="0" y="81"/>
                  </a:lnTo>
                  <a:lnTo>
                    <a:pt x="110" y="49"/>
                  </a:lnTo>
                  <a:lnTo>
                    <a:pt x="11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 name="Oval 41"/>
            <p:cNvSpPr>
              <a:spLocks noChangeArrowheads="1"/>
            </p:cNvSpPr>
            <p:nvPr/>
          </p:nvSpPr>
          <p:spPr bwMode="auto">
            <a:xfrm>
              <a:off x="4602808" y="1432274"/>
              <a:ext cx="51828" cy="349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 name="Rectangle 42"/>
            <p:cNvSpPr>
              <a:spLocks noChangeArrowheads="1"/>
            </p:cNvSpPr>
            <p:nvPr/>
          </p:nvSpPr>
          <p:spPr bwMode="auto">
            <a:xfrm>
              <a:off x="4641866" y="1350114"/>
              <a:ext cx="12769" cy="9961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5" name="组合 24"/>
          <p:cNvGrpSpPr/>
          <p:nvPr/>
        </p:nvGrpSpPr>
        <p:grpSpPr>
          <a:xfrm>
            <a:off x="6162899" y="1526237"/>
            <a:ext cx="375215" cy="363200"/>
            <a:chOff x="4840165" y="1218513"/>
            <a:chExt cx="259140" cy="250842"/>
          </a:xfrm>
          <a:solidFill>
            <a:schemeClr val="accent3"/>
          </a:solidFill>
        </p:grpSpPr>
        <p:sp>
          <p:nvSpPr>
            <p:cNvPr id="26" name="Freeform 19"/>
            <p:cNvSpPr>
              <a:spLocks noEditPoints="1"/>
            </p:cNvSpPr>
            <p:nvPr/>
          </p:nvSpPr>
          <p:spPr bwMode="auto">
            <a:xfrm>
              <a:off x="4840165" y="1218513"/>
              <a:ext cx="259140" cy="250842"/>
            </a:xfrm>
            <a:custGeom>
              <a:avLst/>
              <a:gdLst>
                <a:gd name="T0" fmla="*/ 102 w 204"/>
                <a:gd name="T1" fmla="*/ 191 h 204"/>
                <a:gd name="T2" fmla="*/ 118 w 204"/>
                <a:gd name="T3" fmla="*/ 189 h 204"/>
                <a:gd name="T4" fmla="*/ 124 w 204"/>
                <a:gd name="T5" fmla="*/ 203 h 204"/>
                <a:gd name="T6" fmla="*/ 160 w 204"/>
                <a:gd name="T7" fmla="*/ 188 h 204"/>
                <a:gd name="T8" fmla="*/ 153 w 204"/>
                <a:gd name="T9" fmla="*/ 174 h 204"/>
                <a:gd name="T10" fmla="*/ 175 w 204"/>
                <a:gd name="T11" fmla="*/ 152 h 204"/>
                <a:gd name="T12" fmla="*/ 190 w 204"/>
                <a:gd name="T13" fmla="*/ 157 h 204"/>
                <a:gd name="T14" fmla="*/ 204 w 204"/>
                <a:gd name="T15" fmla="*/ 122 h 204"/>
                <a:gd name="T16" fmla="*/ 190 w 204"/>
                <a:gd name="T17" fmla="*/ 116 h 204"/>
                <a:gd name="T18" fmla="*/ 189 w 204"/>
                <a:gd name="T19" fmla="*/ 85 h 204"/>
                <a:gd name="T20" fmla="*/ 203 w 204"/>
                <a:gd name="T21" fmla="*/ 79 h 204"/>
                <a:gd name="T22" fmla="*/ 188 w 204"/>
                <a:gd name="T23" fmla="*/ 44 h 204"/>
                <a:gd name="T24" fmla="*/ 174 w 204"/>
                <a:gd name="T25" fmla="*/ 50 h 204"/>
                <a:gd name="T26" fmla="*/ 152 w 204"/>
                <a:gd name="T27" fmla="*/ 28 h 204"/>
                <a:gd name="T28" fmla="*/ 158 w 204"/>
                <a:gd name="T29" fmla="*/ 14 h 204"/>
                <a:gd name="T30" fmla="*/ 122 w 204"/>
                <a:gd name="T31" fmla="*/ 0 h 204"/>
                <a:gd name="T32" fmla="*/ 117 w 204"/>
                <a:gd name="T33" fmla="*/ 14 h 204"/>
                <a:gd name="T34" fmla="*/ 102 w 204"/>
                <a:gd name="T35" fmla="*/ 13 h 204"/>
                <a:gd name="T36" fmla="*/ 102 w 204"/>
                <a:gd name="T37" fmla="*/ 26 h 204"/>
                <a:gd name="T38" fmla="*/ 171 w 204"/>
                <a:gd name="T39" fmla="*/ 72 h 204"/>
                <a:gd name="T40" fmla="*/ 131 w 204"/>
                <a:gd name="T41" fmla="*/ 171 h 204"/>
                <a:gd name="T42" fmla="*/ 102 w 204"/>
                <a:gd name="T43" fmla="*/ 177 h 204"/>
                <a:gd name="T44" fmla="*/ 102 w 204"/>
                <a:gd name="T45" fmla="*/ 177 h 204"/>
                <a:gd name="T46" fmla="*/ 102 w 204"/>
                <a:gd name="T47" fmla="*/ 191 h 204"/>
                <a:gd name="T48" fmla="*/ 14 w 204"/>
                <a:gd name="T49" fmla="*/ 118 h 204"/>
                <a:gd name="T50" fmla="*/ 0 w 204"/>
                <a:gd name="T51" fmla="*/ 124 h 204"/>
                <a:gd name="T52" fmla="*/ 15 w 204"/>
                <a:gd name="T53" fmla="*/ 159 h 204"/>
                <a:gd name="T54" fmla="*/ 29 w 204"/>
                <a:gd name="T55" fmla="*/ 153 h 204"/>
                <a:gd name="T56" fmla="*/ 52 w 204"/>
                <a:gd name="T57" fmla="*/ 175 h 204"/>
                <a:gd name="T58" fmla="*/ 46 w 204"/>
                <a:gd name="T59" fmla="*/ 189 h 204"/>
                <a:gd name="T60" fmla="*/ 81 w 204"/>
                <a:gd name="T61" fmla="*/ 204 h 204"/>
                <a:gd name="T62" fmla="*/ 87 w 204"/>
                <a:gd name="T63" fmla="*/ 189 h 204"/>
                <a:gd name="T64" fmla="*/ 102 w 204"/>
                <a:gd name="T65" fmla="*/ 191 h 204"/>
                <a:gd name="T66" fmla="*/ 102 w 204"/>
                <a:gd name="T67" fmla="*/ 177 h 204"/>
                <a:gd name="T68" fmla="*/ 32 w 204"/>
                <a:gd name="T69" fmla="*/ 131 h 204"/>
                <a:gd name="T70" fmla="*/ 72 w 204"/>
                <a:gd name="T71" fmla="*/ 32 h 204"/>
                <a:gd name="T72" fmla="*/ 72 w 204"/>
                <a:gd name="T73" fmla="*/ 32 h 204"/>
                <a:gd name="T74" fmla="*/ 102 w 204"/>
                <a:gd name="T75" fmla="*/ 26 h 204"/>
                <a:gd name="T76" fmla="*/ 102 w 204"/>
                <a:gd name="T77" fmla="*/ 26 h 204"/>
                <a:gd name="T78" fmla="*/ 102 w 204"/>
                <a:gd name="T79" fmla="*/ 13 h 204"/>
                <a:gd name="T80" fmla="*/ 85 w 204"/>
                <a:gd name="T81" fmla="*/ 14 h 204"/>
                <a:gd name="T82" fmla="*/ 79 w 204"/>
                <a:gd name="T83" fmla="*/ 0 h 204"/>
                <a:gd name="T84" fmla="*/ 44 w 204"/>
                <a:gd name="T85" fmla="*/ 15 h 204"/>
                <a:gd name="T86" fmla="*/ 50 w 204"/>
                <a:gd name="T87" fmla="*/ 29 h 204"/>
                <a:gd name="T88" fmla="*/ 28 w 204"/>
                <a:gd name="T89" fmla="*/ 51 h 204"/>
                <a:gd name="T90" fmla="*/ 14 w 204"/>
                <a:gd name="T91" fmla="*/ 46 h 204"/>
                <a:gd name="T92" fmla="*/ 0 w 204"/>
                <a:gd name="T93" fmla="*/ 81 h 204"/>
                <a:gd name="T94" fmla="*/ 14 w 204"/>
                <a:gd name="T95" fmla="*/ 87 h 204"/>
                <a:gd name="T96" fmla="*/ 14 w 204"/>
                <a:gd name="T97" fmla="*/ 118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04" h="204">
                  <a:moveTo>
                    <a:pt x="102" y="191"/>
                  </a:moveTo>
                  <a:cubicBezTo>
                    <a:pt x="107" y="191"/>
                    <a:pt x="113" y="190"/>
                    <a:pt x="118" y="189"/>
                  </a:cubicBezTo>
                  <a:cubicBezTo>
                    <a:pt x="124" y="203"/>
                    <a:pt x="124" y="203"/>
                    <a:pt x="124" y="203"/>
                  </a:cubicBezTo>
                  <a:cubicBezTo>
                    <a:pt x="160" y="188"/>
                    <a:pt x="160" y="188"/>
                    <a:pt x="160" y="188"/>
                  </a:cubicBezTo>
                  <a:cubicBezTo>
                    <a:pt x="153" y="174"/>
                    <a:pt x="153" y="174"/>
                    <a:pt x="153" y="174"/>
                  </a:cubicBezTo>
                  <a:cubicBezTo>
                    <a:pt x="162" y="168"/>
                    <a:pt x="169" y="160"/>
                    <a:pt x="175" y="152"/>
                  </a:cubicBezTo>
                  <a:cubicBezTo>
                    <a:pt x="190" y="157"/>
                    <a:pt x="190" y="157"/>
                    <a:pt x="190" y="157"/>
                  </a:cubicBezTo>
                  <a:cubicBezTo>
                    <a:pt x="204" y="122"/>
                    <a:pt x="204" y="122"/>
                    <a:pt x="204" y="122"/>
                  </a:cubicBezTo>
                  <a:cubicBezTo>
                    <a:pt x="190" y="116"/>
                    <a:pt x="190" y="116"/>
                    <a:pt x="190" y="116"/>
                  </a:cubicBezTo>
                  <a:cubicBezTo>
                    <a:pt x="191" y="106"/>
                    <a:pt x="191" y="95"/>
                    <a:pt x="189" y="85"/>
                  </a:cubicBezTo>
                  <a:cubicBezTo>
                    <a:pt x="203" y="79"/>
                    <a:pt x="203" y="79"/>
                    <a:pt x="203" y="79"/>
                  </a:cubicBezTo>
                  <a:cubicBezTo>
                    <a:pt x="188" y="44"/>
                    <a:pt x="188" y="44"/>
                    <a:pt x="188" y="44"/>
                  </a:cubicBezTo>
                  <a:cubicBezTo>
                    <a:pt x="174" y="50"/>
                    <a:pt x="174" y="50"/>
                    <a:pt x="174" y="50"/>
                  </a:cubicBezTo>
                  <a:cubicBezTo>
                    <a:pt x="168" y="41"/>
                    <a:pt x="161" y="34"/>
                    <a:pt x="152" y="28"/>
                  </a:cubicBezTo>
                  <a:cubicBezTo>
                    <a:pt x="158" y="14"/>
                    <a:pt x="158" y="14"/>
                    <a:pt x="158" y="14"/>
                  </a:cubicBezTo>
                  <a:cubicBezTo>
                    <a:pt x="122" y="0"/>
                    <a:pt x="122" y="0"/>
                    <a:pt x="122" y="0"/>
                  </a:cubicBezTo>
                  <a:cubicBezTo>
                    <a:pt x="117" y="14"/>
                    <a:pt x="117" y="14"/>
                    <a:pt x="117" y="14"/>
                  </a:cubicBezTo>
                  <a:cubicBezTo>
                    <a:pt x="112" y="13"/>
                    <a:pt x="107" y="13"/>
                    <a:pt x="102" y="13"/>
                  </a:cubicBezTo>
                  <a:cubicBezTo>
                    <a:pt x="102" y="26"/>
                    <a:pt x="102" y="26"/>
                    <a:pt x="102" y="26"/>
                  </a:cubicBezTo>
                  <a:cubicBezTo>
                    <a:pt x="132" y="26"/>
                    <a:pt x="159" y="44"/>
                    <a:pt x="171" y="72"/>
                  </a:cubicBezTo>
                  <a:cubicBezTo>
                    <a:pt x="188" y="110"/>
                    <a:pt x="170" y="155"/>
                    <a:pt x="131" y="171"/>
                  </a:cubicBezTo>
                  <a:cubicBezTo>
                    <a:pt x="122" y="175"/>
                    <a:pt x="112" y="177"/>
                    <a:pt x="102" y="177"/>
                  </a:cubicBezTo>
                  <a:cubicBezTo>
                    <a:pt x="102" y="177"/>
                    <a:pt x="102" y="177"/>
                    <a:pt x="102" y="177"/>
                  </a:cubicBezTo>
                  <a:lnTo>
                    <a:pt x="102" y="191"/>
                  </a:lnTo>
                  <a:close/>
                  <a:moveTo>
                    <a:pt x="14" y="118"/>
                  </a:moveTo>
                  <a:cubicBezTo>
                    <a:pt x="0" y="124"/>
                    <a:pt x="0" y="124"/>
                    <a:pt x="0" y="124"/>
                  </a:cubicBezTo>
                  <a:cubicBezTo>
                    <a:pt x="15" y="159"/>
                    <a:pt x="15" y="159"/>
                    <a:pt x="15" y="159"/>
                  </a:cubicBezTo>
                  <a:cubicBezTo>
                    <a:pt x="29" y="153"/>
                    <a:pt x="29" y="153"/>
                    <a:pt x="29" y="153"/>
                  </a:cubicBezTo>
                  <a:cubicBezTo>
                    <a:pt x="35" y="162"/>
                    <a:pt x="43" y="169"/>
                    <a:pt x="52" y="175"/>
                  </a:cubicBezTo>
                  <a:cubicBezTo>
                    <a:pt x="46" y="189"/>
                    <a:pt x="46" y="189"/>
                    <a:pt x="46" y="189"/>
                  </a:cubicBezTo>
                  <a:cubicBezTo>
                    <a:pt x="81" y="204"/>
                    <a:pt x="81" y="204"/>
                    <a:pt x="81" y="204"/>
                  </a:cubicBezTo>
                  <a:cubicBezTo>
                    <a:pt x="87" y="189"/>
                    <a:pt x="87" y="189"/>
                    <a:pt x="87" y="189"/>
                  </a:cubicBezTo>
                  <a:cubicBezTo>
                    <a:pt x="92" y="190"/>
                    <a:pt x="97" y="191"/>
                    <a:pt x="102" y="191"/>
                  </a:cubicBezTo>
                  <a:cubicBezTo>
                    <a:pt x="102" y="177"/>
                    <a:pt x="102" y="177"/>
                    <a:pt x="102" y="177"/>
                  </a:cubicBezTo>
                  <a:cubicBezTo>
                    <a:pt x="71" y="177"/>
                    <a:pt x="44" y="159"/>
                    <a:pt x="32" y="131"/>
                  </a:cubicBezTo>
                  <a:cubicBezTo>
                    <a:pt x="16" y="93"/>
                    <a:pt x="34" y="48"/>
                    <a:pt x="72" y="32"/>
                  </a:cubicBezTo>
                  <a:cubicBezTo>
                    <a:pt x="72" y="32"/>
                    <a:pt x="72" y="32"/>
                    <a:pt x="72" y="32"/>
                  </a:cubicBezTo>
                  <a:cubicBezTo>
                    <a:pt x="82" y="28"/>
                    <a:pt x="92" y="26"/>
                    <a:pt x="102" y="26"/>
                  </a:cubicBezTo>
                  <a:cubicBezTo>
                    <a:pt x="102" y="26"/>
                    <a:pt x="102" y="26"/>
                    <a:pt x="102" y="26"/>
                  </a:cubicBezTo>
                  <a:cubicBezTo>
                    <a:pt x="102" y="13"/>
                    <a:pt x="102" y="13"/>
                    <a:pt x="102" y="13"/>
                  </a:cubicBezTo>
                  <a:cubicBezTo>
                    <a:pt x="96" y="13"/>
                    <a:pt x="91" y="13"/>
                    <a:pt x="85" y="14"/>
                  </a:cubicBezTo>
                  <a:cubicBezTo>
                    <a:pt x="79" y="0"/>
                    <a:pt x="79" y="0"/>
                    <a:pt x="79" y="0"/>
                  </a:cubicBezTo>
                  <a:cubicBezTo>
                    <a:pt x="44" y="15"/>
                    <a:pt x="44" y="15"/>
                    <a:pt x="44" y="15"/>
                  </a:cubicBezTo>
                  <a:cubicBezTo>
                    <a:pt x="50" y="29"/>
                    <a:pt x="50" y="29"/>
                    <a:pt x="50" y="29"/>
                  </a:cubicBezTo>
                  <a:cubicBezTo>
                    <a:pt x="42" y="35"/>
                    <a:pt x="34" y="43"/>
                    <a:pt x="28" y="51"/>
                  </a:cubicBezTo>
                  <a:cubicBezTo>
                    <a:pt x="14" y="46"/>
                    <a:pt x="14" y="46"/>
                    <a:pt x="14" y="46"/>
                  </a:cubicBezTo>
                  <a:cubicBezTo>
                    <a:pt x="0" y="81"/>
                    <a:pt x="0" y="81"/>
                    <a:pt x="0" y="81"/>
                  </a:cubicBezTo>
                  <a:cubicBezTo>
                    <a:pt x="14" y="87"/>
                    <a:pt x="14" y="87"/>
                    <a:pt x="14" y="87"/>
                  </a:cubicBezTo>
                  <a:cubicBezTo>
                    <a:pt x="12" y="97"/>
                    <a:pt x="12" y="108"/>
                    <a:pt x="14" y="1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 name="Freeform 43"/>
            <p:cNvSpPr>
              <a:spLocks/>
            </p:cNvSpPr>
            <p:nvPr/>
          </p:nvSpPr>
          <p:spPr bwMode="auto">
            <a:xfrm>
              <a:off x="4880726" y="1284677"/>
              <a:ext cx="178018" cy="111970"/>
            </a:xfrm>
            <a:custGeom>
              <a:avLst/>
              <a:gdLst>
                <a:gd name="T0" fmla="*/ 70 w 140"/>
                <a:gd name="T1" fmla="*/ 91 h 91"/>
                <a:gd name="T2" fmla="*/ 32 w 140"/>
                <a:gd name="T3" fmla="*/ 57 h 91"/>
                <a:gd name="T4" fmla="*/ 70 w 140"/>
                <a:gd name="T5" fmla="*/ 27 h 91"/>
                <a:gd name="T6" fmla="*/ 107 w 140"/>
                <a:gd name="T7" fmla="*/ 57 h 91"/>
                <a:gd name="T8" fmla="*/ 70 w 140"/>
                <a:gd name="T9" fmla="*/ 91 h 91"/>
              </a:gdLst>
              <a:ahLst/>
              <a:cxnLst>
                <a:cxn ang="0">
                  <a:pos x="T0" y="T1"/>
                </a:cxn>
                <a:cxn ang="0">
                  <a:pos x="T2" y="T3"/>
                </a:cxn>
                <a:cxn ang="0">
                  <a:pos x="T4" y="T5"/>
                </a:cxn>
                <a:cxn ang="0">
                  <a:pos x="T6" y="T7"/>
                </a:cxn>
                <a:cxn ang="0">
                  <a:pos x="T8" y="T9"/>
                </a:cxn>
              </a:cxnLst>
              <a:rect l="0" t="0" r="r" b="b"/>
              <a:pathLst>
                <a:path w="140" h="91">
                  <a:moveTo>
                    <a:pt x="70" y="91"/>
                  </a:moveTo>
                  <a:cubicBezTo>
                    <a:pt x="70" y="91"/>
                    <a:pt x="52" y="84"/>
                    <a:pt x="32" y="57"/>
                  </a:cubicBezTo>
                  <a:cubicBezTo>
                    <a:pt x="0" y="14"/>
                    <a:pt x="60" y="0"/>
                    <a:pt x="70" y="27"/>
                  </a:cubicBezTo>
                  <a:cubicBezTo>
                    <a:pt x="80" y="0"/>
                    <a:pt x="140" y="14"/>
                    <a:pt x="107" y="57"/>
                  </a:cubicBezTo>
                  <a:cubicBezTo>
                    <a:pt x="87" y="84"/>
                    <a:pt x="70" y="91"/>
                    <a:pt x="70" y="9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8" name="组合 27"/>
          <p:cNvGrpSpPr/>
          <p:nvPr/>
        </p:nvGrpSpPr>
        <p:grpSpPr>
          <a:xfrm>
            <a:off x="7437994" y="2375069"/>
            <a:ext cx="576064" cy="553228"/>
            <a:chOff x="1435293" y="1174161"/>
            <a:chExt cx="190787" cy="183224"/>
          </a:xfrm>
          <a:solidFill>
            <a:schemeClr val="accent2"/>
          </a:solidFill>
        </p:grpSpPr>
        <p:sp>
          <p:nvSpPr>
            <p:cNvPr id="29" name="Freeform 23"/>
            <p:cNvSpPr>
              <a:spLocks noEditPoints="1"/>
            </p:cNvSpPr>
            <p:nvPr/>
          </p:nvSpPr>
          <p:spPr bwMode="auto">
            <a:xfrm>
              <a:off x="1435293" y="1174161"/>
              <a:ext cx="190787" cy="183224"/>
            </a:xfrm>
            <a:custGeom>
              <a:avLst/>
              <a:gdLst>
                <a:gd name="T0" fmla="*/ 75 w 150"/>
                <a:gd name="T1" fmla="*/ 140 h 149"/>
                <a:gd name="T2" fmla="*/ 87 w 150"/>
                <a:gd name="T3" fmla="*/ 139 h 149"/>
                <a:gd name="T4" fmla="*/ 92 w 150"/>
                <a:gd name="T5" fmla="*/ 149 h 149"/>
                <a:gd name="T6" fmla="*/ 118 w 150"/>
                <a:gd name="T7" fmla="*/ 138 h 149"/>
                <a:gd name="T8" fmla="*/ 113 w 150"/>
                <a:gd name="T9" fmla="*/ 128 h 149"/>
                <a:gd name="T10" fmla="*/ 129 w 150"/>
                <a:gd name="T11" fmla="*/ 111 h 149"/>
                <a:gd name="T12" fmla="*/ 140 w 150"/>
                <a:gd name="T13" fmla="*/ 116 h 149"/>
                <a:gd name="T14" fmla="*/ 150 w 150"/>
                <a:gd name="T15" fmla="*/ 90 h 149"/>
                <a:gd name="T16" fmla="*/ 140 w 150"/>
                <a:gd name="T17" fmla="*/ 85 h 149"/>
                <a:gd name="T18" fmla="*/ 140 w 150"/>
                <a:gd name="T19" fmla="*/ 62 h 149"/>
                <a:gd name="T20" fmla="*/ 150 w 150"/>
                <a:gd name="T21" fmla="*/ 58 h 149"/>
                <a:gd name="T22" fmla="*/ 139 w 150"/>
                <a:gd name="T23" fmla="*/ 32 h 149"/>
                <a:gd name="T24" fmla="*/ 129 w 150"/>
                <a:gd name="T25" fmla="*/ 37 h 149"/>
                <a:gd name="T26" fmla="*/ 112 w 150"/>
                <a:gd name="T27" fmla="*/ 21 h 149"/>
                <a:gd name="T28" fmla="*/ 116 w 150"/>
                <a:gd name="T29" fmla="*/ 10 h 149"/>
                <a:gd name="T30" fmla="*/ 90 w 150"/>
                <a:gd name="T31" fmla="*/ 0 h 149"/>
                <a:gd name="T32" fmla="*/ 86 w 150"/>
                <a:gd name="T33" fmla="*/ 10 h 149"/>
                <a:gd name="T34" fmla="*/ 75 w 150"/>
                <a:gd name="T35" fmla="*/ 9 h 149"/>
                <a:gd name="T36" fmla="*/ 75 w 150"/>
                <a:gd name="T37" fmla="*/ 19 h 149"/>
                <a:gd name="T38" fmla="*/ 126 w 150"/>
                <a:gd name="T39" fmla="*/ 53 h 149"/>
                <a:gd name="T40" fmla="*/ 97 w 150"/>
                <a:gd name="T41" fmla="*/ 126 h 149"/>
                <a:gd name="T42" fmla="*/ 75 w 150"/>
                <a:gd name="T43" fmla="*/ 130 h 149"/>
                <a:gd name="T44" fmla="*/ 75 w 150"/>
                <a:gd name="T45" fmla="*/ 130 h 149"/>
                <a:gd name="T46" fmla="*/ 75 w 150"/>
                <a:gd name="T47" fmla="*/ 140 h 149"/>
                <a:gd name="T48" fmla="*/ 11 w 150"/>
                <a:gd name="T49" fmla="*/ 87 h 149"/>
                <a:gd name="T50" fmla="*/ 1 w 150"/>
                <a:gd name="T51" fmla="*/ 91 h 149"/>
                <a:gd name="T52" fmla="*/ 12 w 150"/>
                <a:gd name="T53" fmla="*/ 117 h 149"/>
                <a:gd name="T54" fmla="*/ 22 w 150"/>
                <a:gd name="T55" fmla="*/ 112 h 149"/>
                <a:gd name="T56" fmla="*/ 39 w 150"/>
                <a:gd name="T57" fmla="*/ 128 h 149"/>
                <a:gd name="T58" fmla="*/ 34 w 150"/>
                <a:gd name="T59" fmla="*/ 139 h 149"/>
                <a:gd name="T60" fmla="*/ 60 w 150"/>
                <a:gd name="T61" fmla="*/ 149 h 149"/>
                <a:gd name="T62" fmla="*/ 65 w 150"/>
                <a:gd name="T63" fmla="*/ 139 h 149"/>
                <a:gd name="T64" fmla="*/ 75 w 150"/>
                <a:gd name="T65" fmla="*/ 140 h 149"/>
                <a:gd name="T66" fmla="*/ 75 w 150"/>
                <a:gd name="T67" fmla="*/ 130 h 149"/>
                <a:gd name="T68" fmla="*/ 24 w 150"/>
                <a:gd name="T69" fmla="*/ 96 h 149"/>
                <a:gd name="T70" fmla="*/ 54 w 150"/>
                <a:gd name="T71" fmla="*/ 24 h 149"/>
                <a:gd name="T72" fmla="*/ 54 w 150"/>
                <a:gd name="T73" fmla="*/ 24 h 149"/>
                <a:gd name="T74" fmla="*/ 75 w 150"/>
                <a:gd name="T75" fmla="*/ 19 h 149"/>
                <a:gd name="T76" fmla="*/ 75 w 150"/>
                <a:gd name="T77" fmla="*/ 19 h 149"/>
                <a:gd name="T78" fmla="*/ 75 w 150"/>
                <a:gd name="T79" fmla="*/ 9 h 149"/>
                <a:gd name="T80" fmla="*/ 63 w 150"/>
                <a:gd name="T81" fmla="*/ 10 h 149"/>
                <a:gd name="T82" fmla="*/ 59 w 150"/>
                <a:gd name="T83" fmla="*/ 0 h 149"/>
                <a:gd name="T84" fmla="*/ 33 w 150"/>
                <a:gd name="T85" fmla="*/ 11 h 149"/>
                <a:gd name="T86" fmla="*/ 37 w 150"/>
                <a:gd name="T87" fmla="*/ 21 h 149"/>
                <a:gd name="T88" fmla="*/ 21 w 150"/>
                <a:gd name="T89" fmla="*/ 38 h 149"/>
                <a:gd name="T90" fmla="*/ 11 w 150"/>
                <a:gd name="T91" fmla="*/ 34 h 149"/>
                <a:gd name="T92" fmla="*/ 0 w 150"/>
                <a:gd name="T93" fmla="*/ 60 h 149"/>
                <a:gd name="T94" fmla="*/ 11 w 150"/>
                <a:gd name="T95" fmla="*/ 64 h 149"/>
                <a:gd name="T96" fmla="*/ 11 w 150"/>
                <a:gd name="T97" fmla="*/ 87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50" h="149">
                  <a:moveTo>
                    <a:pt x="75" y="140"/>
                  </a:moveTo>
                  <a:cubicBezTo>
                    <a:pt x="79" y="140"/>
                    <a:pt x="83" y="139"/>
                    <a:pt x="87" y="139"/>
                  </a:cubicBezTo>
                  <a:cubicBezTo>
                    <a:pt x="92" y="149"/>
                    <a:pt x="92" y="149"/>
                    <a:pt x="92" y="149"/>
                  </a:cubicBezTo>
                  <a:cubicBezTo>
                    <a:pt x="118" y="138"/>
                    <a:pt x="118" y="138"/>
                    <a:pt x="118" y="138"/>
                  </a:cubicBezTo>
                  <a:cubicBezTo>
                    <a:pt x="113" y="128"/>
                    <a:pt x="113" y="128"/>
                    <a:pt x="113" y="128"/>
                  </a:cubicBezTo>
                  <a:cubicBezTo>
                    <a:pt x="120" y="123"/>
                    <a:pt x="125" y="118"/>
                    <a:pt x="129" y="111"/>
                  </a:cubicBezTo>
                  <a:cubicBezTo>
                    <a:pt x="140" y="116"/>
                    <a:pt x="140" y="116"/>
                    <a:pt x="140" y="116"/>
                  </a:cubicBezTo>
                  <a:cubicBezTo>
                    <a:pt x="150" y="90"/>
                    <a:pt x="150" y="90"/>
                    <a:pt x="150" y="90"/>
                  </a:cubicBezTo>
                  <a:cubicBezTo>
                    <a:pt x="140" y="85"/>
                    <a:pt x="140" y="85"/>
                    <a:pt x="140" y="85"/>
                  </a:cubicBezTo>
                  <a:cubicBezTo>
                    <a:pt x="141" y="78"/>
                    <a:pt x="141" y="70"/>
                    <a:pt x="140" y="62"/>
                  </a:cubicBezTo>
                  <a:cubicBezTo>
                    <a:pt x="150" y="58"/>
                    <a:pt x="150" y="58"/>
                    <a:pt x="150" y="58"/>
                  </a:cubicBezTo>
                  <a:cubicBezTo>
                    <a:pt x="139" y="32"/>
                    <a:pt x="139" y="32"/>
                    <a:pt x="139" y="32"/>
                  </a:cubicBezTo>
                  <a:cubicBezTo>
                    <a:pt x="129" y="37"/>
                    <a:pt x="129" y="37"/>
                    <a:pt x="129" y="37"/>
                  </a:cubicBezTo>
                  <a:cubicBezTo>
                    <a:pt x="124" y="30"/>
                    <a:pt x="119" y="25"/>
                    <a:pt x="112" y="21"/>
                  </a:cubicBezTo>
                  <a:cubicBezTo>
                    <a:pt x="116" y="10"/>
                    <a:pt x="116" y="10"/>
                    <a:pt x="116" y="10"/>
                  </a:cubicBezTo>
                  <a:cubicBezTo>
                    <a:pt x="90" y="0"/>
                    <a:pt x="90" y="0"/>
                    <a:pt x="90" y="0"/>
                  </a:cubicBezTo>
                  <a:cubicBezTo>
                    <a:pt x="86" y="10"/>
                    <a:pt x="86" y="10"/>
                    <a:pt x="86" y="10"/>
                  </a:cubicBezTo>
                  <a:cubicBezTo>
                    <a:pt x="83" y="10"/>
                    <a:pt x="79" y="9"/>
                    <a:pt x="75" y="9"/>
                  </a:cubicBezTo>
                  <a:cubicBezTo>
                    <a:pt x="75" y="19"/>
                    <a:pt x="75" y="19"/>
                    <a:pt x="75" y="19"/>
                  </a:cubicBezTo>
                  <a:cubicBezTo>
                    <a:pt x="98" y="19"/>
                    <a:pt x="118" y="32"/>
                    <a:pt x="126" y="53"/>
                  </a:cubicBezTo>
                  <a:cubicBezTo>
                    <a:pt x="138" y="81"/>
                    <a:pt x="125" y="114"/>
                    <a:pt x="97" y="126"/>
                  </a:cubicBezTo>
                  <a:cubicBezTo>
                    <a:pt x="90" y="129"/>
                    <a:pt x="83" y="130"/>
                    <a:pt x="75" y="130"/>
                  </a:cubicBezTo>
                  <a:cubicBezTo>
                    <a:pt x="75" y="130"/>
                    <a:pt x="75" y="130"/>
                    <a:pt x="75" y="130"/>
                  </a:cubicBezTo>
                  <a:lnTo>
                    <a:pt x="75" y="140"/>
                  </a:lnTo>
                  <a:close/>
                  <a:moveTo>
                    <a:pt x="11" y="87"/>
                  </a:moveTo>
                  <a:cubicBezTo>
                    <a:pt x="1" y="91"/>
                    <a:pt x="1" y="91"/>
                    <a:pt x="1" y="91"/>
                  </a:cubicBezTo>
                  <a:cubicBezTo>
                    <a:pt x="12" y="117"/>
                    <a:pt x="12" y="117"/>
                    <a:pt x="12" y="117"/>
                  </a:cubicBezTo>
                  <a:cubicBezTo>
                    <a:pt x="22" y="112"/>
                    <a:pt x="22" y="112"/>
                    <a:pt x="22" y="112"/>
                  </a:cubicBezTo>
                  <a:cubicBezTo>
                    <a:pt x="27" y="119"/>
                    <a:pt x="32" y="124"/>
                    <a:pt x="39" y="128"/>
                  </a:cubicBezTo>
                  <a:cubicBezTo>
                    <a:pt x="34" y="139"/>
                    <a:pt x="34" y="139"/>
                    <a:pt x="34" y="139"/>
                  </a:cubicBezTo>
                  <a:cubicBezTo>
                    <a:pt x="60" y="149"/>
                    <a:pt x="60" y="149"/>
                    <a:pt x="60" y="149"/>
                  </a:cubicBezTo>
                  <a:cubicBezTo>
                    <a:pt x="65" y="139"/>
                    <a:pt x="65" y="139"/>
                    <a:pt x="65" y="139"/>
                  </a:cubicBezTo>
                  <a:cubicBezTo>
                    <a:pt x="68" y="140"/>
                    <a:pt x="72" y="140"/>
                    <a:pt x="75" y="140"/>
                  </a:cubicBezTo>
                  <a:cubicBezTo>
                    <a:pt x="75" y="130"/>
                    <a:pt x="75" y="130"/>
                    <a:pt x="75" y="130"/>
                  </a:cubicBezTo>
                  <a:cubicBezTo>
                    <a:pt x="53" y="130"/>
                    <a:pt x="33" y="117"/>
                    <a:pt x="24" y="96"/>
                  </a:cubicBezTo>
                  <a:cubicBezTo>
                    <a:pt x="12" y="68"/>
                    <a:pt x="25" y="36"/>
                    <a:pt x="54" y="24"/>
                  </a:cubicBezTo>
                  <a:cubicBezTo>
                    <a:pt x="54" y="24"/>
                    <a:pt x="54" y="24"/>
                    <a:pt x="54" y="24"/>
                  </a:cubicBezTo>
                  <a:cubicBezTo>
                    <a:pt x="61" y="21"/>
                    <a:pt x="68" y="19"/>
                    <a:pt x="75" y="19"/>
                  </a:cubicBezTo>
                  <a:cubicBezTo>
                    <a:pt x="75" y="19"/>
                    <a:pt x="75" y="19"/>
                    <a:pt x="75" y="19"/>
                  </a:cubicBezTo>
                  <a:cubicBezTo>
                    <a:pt x="75" y="9"/>
                    <a:pt x="75" y="9"/>
                    <a:pt x="75" y="9"/>
                  </a:cubicBezTo>
                  <a:cubicBezTo>
                    <a:pt x="71" y="9"/>
                    <a:pt x="67" y="10"/>
                    <a:pt x="63" y="10"/>
                  </a:cubicBezTo>
                  <a:cubicBezTo>
                    <a:pt x="59" y="0"/>
                    <a:pt x="59" y="0"/>
                    <a:pt x="59" y="0"/>
                  </a:cubicBezTo>
                  <a:cubicBezTo>
                    <a:pt x="33" y="11"/>
                    <a:pt x="33" y="11"/>
                    <a:pt x="33" y="11"/>
                  </a:cubicBezTo>
                  <a:cubicBezTo>
                    <a:pt x="37" y="21"/>
                    <a:pt x="37" y="21"/>
                    <a:pt x="37" y="21"/>
                  </a:cubicBezTo>
                  <a:cubicBezTo>
                    <a:pt x="31" y="26"/>
                    <a:pt x="26" y="31"/>
                    <a:pt x="21" y="38"/>
                  </a:cubicBezTo>
                  <a:cubicBezTo>
                    <a:pt x="11" y="34"/>
                    <a:pt x="11" y="34"/>
                    <a:pt x="11" y="34"/>
                  </a:cubicBezTo>
                  <a:cubicBezTo>
                    <a:pt x="0" y="60"/>
                    <a:pt x="0" y="60"/>
                    <a:pt x="0" y="60"/>
                  </a:cubicBezTo>
                  <a:cubicBezTo>
                    <a:pt x="11" y="64"/>
                    <a:pt x="11" y="64"/>
                    <a:pt x="11" y="64"/>
                  </a:cubicBezTo>
                  <a:cubicBezTo>
                    <a:pt x="10" y="71"/>
                    <a:pt x="10" y="79"/>
                    <a:pt x="11"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 name="Oval 46"/>
            <p:cNvSpPr>
              <a:spLocks noChangeArrowheads="1"/>
            </p:cNvSpPr>
            <p:nvPr/>
          </p:nvSpPr>
          <p:spPr bwMode="auto">
            <a:xfrm>
              <a:off x="1517917" y="1235236"/>
              <a:ext cx="26290" cy="261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 name="Freeform 47"/>
            <p:cNvSpPr>
              <a:spLocks noEditPoints="1"/>
            </p:cNvSpPr>
            <p:nvPr/>
          </p:nvSpPr>
          <p:spPr bwMode="auto">
            <a:xfrm>
              <a:off x="1492379" y="1211242"/>
              <a:ext cx="76615" cy="114151"/>
            </a:xfrm>
            <a:custGeom>
              <a:avLst/>
              <a:gdLst>
                <a:gd name="T0" fmla="*/ 30 w 60"/>
                <a:gd name="T1" fmla="*/ 8 h 93"/>
                <a:gd name="T2" fmla="*/ 53 w 60"/>
                <a:gd name="T3" fmla="*/ 30 h 93"/>
                <a:gd name="T4" fmla="*/ 35 w 60"/>
                <a:gd name="T5" fmla="*/ 52 h 93"/>
                <a:gd name="T6" fmla="*/ 34 w 60"/>
                <a:gd name="T7" fmla="*/ 56 h 93"/>
                <a:gd name="T8" fmla="*/ 34 w 60"/>
                <a:gd name="T9" fmla="*/ 56 h 93"/>
                <a:gd name="T10" fmla="*/ 33 w 60"/>
                <a:gd name="T11" fmla="*/ 60 h 93"/>
                <a:gd name="T12" fmla="*/ 30 w 60"/>
                <a:gd name="T13" fmla="*/ 70 h 93"/>
                <a:gd name="T14" fmla="*/ 30 w 60"/>
                <a:gd name="T15" fmla="*/ 92 h 93"/>
                <a:gd name="T16" fmla="*/ 39 w 60"/>
                <a:gd name="T17" fmla="*/ 59 h 93"/>
                <a:gd name="T18" fmla="*/ 60 w 60"/>
                <a:gd name="T19" fmla="*/ 30 h 93"/>
                <a:gd name="T20" fmla="*/ 30 w 60"/>
                <a:gd name="T21" fmla="*/ 0 h 93"/>
                <a:gd name="T22" fmla="*/ 30 w 60"/>
                <a:gd name="T23" fmla="*/ 8 h 93"/>
                <a:gd name="T24" fmla="*/ 30 w 60"/>
                <a:gd name="T25" fmla="*/ 70 h 93"/>
                <a:gd name="T26" fmla="*/ 30 w 60"/>
                <a:gd name="T27" fmla="*/ 71 h 93"/>
                <a:gd name="T28" fmla="*/ 27 w 60"/>
                <a:gd name="T29" fmla="*/ 60 h 93"/>
                <a:gd name="T30" fmla="*/ 27 w 60"/>
                <a:gd name="T31" fmla="*/ 57 h 93"/>
                <a:gd name="T32" fmla="*/ 25 w 60"/>
                <a:gd name="T33" fmla="*/ 52 h 93"/>
                <a:gd name="T34" fmla="*/ 8 w 60"/>
                <a:gd name="T35" fmla="*/ 30 h 93"/>
                <a:gd name="T36" fmla="*/ 30 w 60"/>
                <a:gd name="T37" fmla="*/ 8 h 93"/>
                <a:gd name="T38" fmla="*/ 30 w 60"/>
                <a:gd name="T39" fmla="*/ 0 h 93"/>
                <a:gd name="T40" fmla="*/ 0 w 60"/>
                <a:gd name="T41" fmla="*/ 30 h 93"/>
                <a:gd name="T42" fmla="*/ 21 w 60"/>
                <a:gd name="T43" fmla="*/ 59 h 93"/>
                <a:gd name="T44" fmla="*/ 30 w 60"/>
                <a:gd name="T45" fmla="*/ 93 h 93"/>
                <a:gd name="T46" fmla="*/ 30 w 60"/>
                <a:gd name="T47" fmla="*/ 92 h 93"/>
                <a:gd name="T48" fmla="*/ 30 w 60"/>
                <a:gd name="T49" fmla="*/ 7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0" h="93">
                  <a:moveTo>
                    <a:pt x="30" y="8"/>
                  </a:moveTo>
                  <a:cubicBezTo>
                    <a:pt x="43" y="8"/>
                    <a:pt x="53" y="18"/>
                    <a:pt x="53" y="30"/>
                  </a:cubicBezTo>
                  <a:cubicBezTo>
                    <a:pt x="53" y="41"/>
                    <a:pt x="45" y="50"/>
                    <a:pt x="35" y="52"/>
                  </a:cubicBezTo>
                  <a:cubicBezTo>
                    <a:pt x="34" y="56"/>
                    <a:pt x="34" y="56"/>
                    <a:pt x="34" y="56"/>
                  </a:cubicBezTo>
                  <a:cubicBezTo>
                    <a:pt x="34" y="56"/>
                    <a:pt x="34" y="56"/>
                    <a:pt x="34" y="56"/>
                  </a:cubicBezTo>
                  <a:cubicBezTo>
                    <a:pt x="33" y="60"/>
                    <a:pt x="33" y="60"/>
                    <a:pt x="33" y="60"/>
                  </a:cubicBezTo>
                  <a:cubicBezTo>
                    <a:pt x="30" y="70"/>
                    <a:pt x="30" y="70"/>
                    <a:pt x="30" y="70"/>
                  </a:cubicBezTo>
                  <a:cubicBezTo>
                    <a:pt x="30" y="92"/>
                    <a:pt x="30" y="92"/>
                    <a:pt x="30" y="92"/>
                  </a:cubicBezTo>
                  <a:cubicBezTo>
                    <a:pt x="39" y="59"/>
                    <a:pt x="39" y="59"/>
                    <a:pt x="39" y="59"/>
                  </a:cubicBezTo>
                  <a:cubicBezTo>
                    <a:pt x="51" y="55"/>
                    <a:pt x="60" y="44"/>
                    <a:pt x="60" y="30"/>
                  </a:cubicBezTo>
                  <a:cubicBezTo>
                    <a:pt x="60" y="14"/>
                    <a:pt x="47" y="0"/>
                    <a:pt x="30" y="0"/>
                  </a:cubicBezTo>
                  <a:lnTo>
                    <a:pt x="30" y="8"/>
                  </a:lnTo>
                  <a:close/>
                  <a:moveTo>
                    <a:pt x="30" y="70"/>
                  </a:moveTo>
                  <a:cubicBezTo>
                    <a:pt x="30" y="71"/>
                    <a:pt x="30" y="71"/>
                    <a:pt x="30" y="71"/>
                  </a:cubicBezTo>
                  <a:cubicBezTo>
                    <a:pt x="27" y="60"/>
                    <a:pt x="27" y="60"/>
                    <a:pt x="27" y="60"/>
                  </a:cubicBezTo>
                  <a:cubicBezTo>
                    <a:pt x="27" y="57"/>
                    <a:pt x="27" y="57"/>
                    <a:pt x="27" y="57"/>
                  </a:cubicBezTo>
                  <a:cubicBezTo>
                    <a:pt x="25" y="52"/>
                    <a:pt x="25" y="52"/>
                    <a:pt x="25" y="52"/>
                  </a:cubicBezTo>
                  <a:cubicBezTo>
                    <a:pt x="15" y="50"/>
                    <a:pt x="8" y="41"/>
                    <a:pt x="8" y="30"/>
                  </a:cubicBezTo>
                  <a:cubicBezTo>
                    <a:pt x="8" y="18"/>
                    <a:pt x="18" y="8"/>
                    <a:pt x="30" y="8"/>
                  </a:cubicBezTo>
                  <a:cubicBezTo>
                    <a:pt x="30" y="0"/>
                    <a:pt x="30" y="0"/>
                    <a:pt x="30" y="0"/>
                  </a:cubicBezTo>
                  <a:cubicBezTo>
                    <a:pt x="14" y="0"/>
                    <a:pt x="0" y="14"/>
                    <a:pt x="0" y="30"/>
                  </a:cubicBezTo>
                  <a:cubicBezTo>
                    <a:pt x="0" y="44"/>
                    <a:pt x="9" y="55"/>
                    <a:pt x="21" y="59"/>
                  </a:cubicBezTo>
                  <a:cubicBezTo>
                    <a:pt x="30" y="93"/>
                    <a:pt x="30" y="93"/>
                    <a:pt x="30" y="93"/>
                  </a:cubicBezTo>
                  <a:cubicBezTo>
                    <a:pt x="30" y="92"/>
                    <a:pt x="30" y="92"/>
                    <a:pt x="30" y="92"/>
                  </a:cubicBezTo>
                  <a:lnTo>
                    <a:pt x="30"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2" name="Group 58"/>
          <p:cNvGrpSpPr/>
          <p:nvPr/>
        </p:nvGrpSpPr>
        <p:grpSpPr>
          <a:xfrm>
            <a:off x="5580773" y="3614808"/>
            <a:ext cx="3565707" cy="1126970"/>
            <a:chOff x="4168776" y="4452938"/>
            <a:chExt cx="7536061" cy="2460625"/>
          </a:xfrm>
        </p:grpSpPr>
        <p:sp>
          <p:nvSpPr>
            <p:cNvPr id="33" name="Freeform 55"/>
            <p:cNvSpPr>
              <a:spLocks/>
            </p:cNvSpPr>
            <p:nvPr/>
          </p:nvSpPr>
          <p:spPr bwMode="auto">
            <a:xfrm>
              <a:off x="4168776" y="4619625"/>
              <a:ext cx="5645150" cy="2293938"/>
            </a:xfrm>
            <a:custGeom>
              <a:avLst/>
              <a:gdLst>
                <a:gd name="T0" fmla="*/ 1887 w 2102"/>
                <a:gd name="T1" fmla="*/ 0 h 854"/>
                <a:gd name="T2" fmla="*/ 1370 w 2102"/>
                <a:gd name="T3" fmla="*/ 78 h 854"/>
                <a:gd name="T4" fmla="*/ 1044 w 2102"/>
                <a:gd name="T5" fmla="*/ 176 h 854"/>
                <a:gd name="T6" fmla="*/ 906 w 2102"/>
                <a:gd name="T7" fmla="*/ 320 h 854"/>
                <a:gd name="T8" fmla="*/ 834 w 2102"/>
                <a:gd name="T9" fmla="*/ 352 h 854"/>
                <a:gd name="T10" fmla="*/ 779 w 2102"/>
                <a:gd name="T11" fmla="*/ 380 h 854"/>
                <a:gd name="T12" fmla="*/ 674 w 2102"/>
                <a:gd name="T13" fmla="*/ 367 h 854"/>
                <a:gd name="T14" fmla="*/ 584 w 2102"/>
                <a:gd name="T15" fmla="*/ 358 h 854"/>
                <a:gd name="T16" fmla="*/ 468 w 2102"/>
                <a:gd name="T17" fmla="*/ 353 h 854"/>
                <a:gd name="T18" fmla="*/ 351 w 2102"/>
                <a:gd name="T19" fmla="*/ 336 h 854"/>
                <a:gd name="T20" fmla="*/ 306 w 2102"/>
                <a:gd name="T21" fmla="*/ 341 h 854"/>
                <a:gd name="T22" fmla="*/ 241 w 2102"/>
                <a:gd name="T23" fmla="*/ 292 h 854"/>
                <a:gd name="T24" fmla="*/ 197 w 2102"/>
                <a:gd name="T25" fmla="*/ 259 h 854"/>
                <a:gd name="T26" fmla="*/ 91 w 2102"/>
                <a:gd name="T27" fmla="*/ 205 h 854"/>
                <a:gd name="T28" fmla="*/ 37 w 2102"/>
                <a:gd name="T29" fmla="*/ 271 h 854"/>
                <a:gd name="T30" fmla="*/ 55 w 2102"/>
                <a:gd name="T31" fmla="*/ 297 h 854"/>
                <a:gd name="T32" fmla="*/ 32 w 2102"/>
                <a:gd name="T33" fmla="*/ 367 h 854"/>
                <a:gd name="T34" fmla="*/ 112 w 2102"/>
                <a:gd name="T35" fmla="*/ 444 h 854"/>
                <a:gd name="T36" fmla="*/ 273 w 2102"/>
                <a:gd name="T37" fmla="*/ 570 h 854"/>
                <a:gd name="T38" fmla="*/ 443 w 2102"/>
                <a:gd name="T39" fmla="*/ 685 h 854"/>
                <a:gd name="T40" fmla="*/ 684 w 2102"/>
                <a:gd name="T41" fmla="*/ 740 h 854"/>
                <a:gd name="T42" fmla="*/ 849 w 2102"/>
                <a:gd name="T43" fmla="*/ 828 h 854"/>
                <a:gd name="T44" fmla="*/ 1259 w 2102"/>
                <a:gd name="T45" fmla="*/ 654 h 854"/>
                <a:gd name="T46" fmla="*/ 1893 w 2102"/>
                <a:gd name="T47" fmla="*/ 464 h 854"/>
                <a:gd name="T48" fmla="*/ 1887 w 2102"/>
                <a:gd name="T49" fmla="*/ 0 h 8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102" h="854">
                  <a:moveTo>
                    <a:pt x="1887" y="0"/>
                  </a:moveTo>
                  <a:cubicBezTo>
                    <a:pt x="1767" y="3"/>
                    <a:pt x="1450" y="65"/>
                    <a:pt x="1370" y="78"/>
                  </a:cubicBezTo>
                  <a:cubicBezTo>
                    <a:pt x="1253" y="61"/>
                    <a:pt x="1140" y="86"/>
                    <a:pt x="1044" y="176"/>
                  </a:cubicBezTo>
                  <a:cubicBezTo>
                    <a:pt x="948" y="265"/>
                    <a:pt x="906" y="320"/>
                    <a:pt x="906" y="320"/>
                  </a:cubicBezTo>
                  <a:cubicBezTo>
                    <a:pt x="906" y="320"/>
                    <a:pt x="870" y="340"/>
                    <a:pt x="834" y="352"/>
                  </a:cubicBezTo>
                  <a:cubicBezTo>
                    <a:pt x="799" y="364"/>
                    <a:pt x="779" y="380"/>
                    <a:pt x="779" y="380"/>
                  </a:cubicBezTo>
                  <a:cubicBezTo>
                    <a:pt x="779" y="380"/>
                    <a:pt x="709" y="362"/>
                    <a:pt x="674" y="367"/>
                  </a:cubicBezTo>
                  <a:cubicBezTo>
                    <a:pt x="638" y="372"/>
                    <a:pt x="627" y="363"/>
                    <a:pt x="584" y="358"/>
                  </a:cubicBezTo>
                  <a:cubicBezTo>
                    <a:pt x="541" y="352"/>
                    <a:pt x="499" y="359"/>
                    <a:pt x="468" y="353"/>
                  </a:cubicBezTo>
                  <a:cubicBezTo>
                    <a:pt x="436" y="347"/>
                    <a:pt x="385" y="335"/>
                    <a:pt x="351" y="336"/>
                  </a:cubicBezTo>
                  <a:cubicBezTo>
                    <a:pt x="318" y="336"/>
                    <a:pt x="306" y="341"/>
                    <a:pt x="306" y="341"/>
                  </a:cubicBezTo>
                  <a:cubicBezTo>
                    <a:pt x="306" y="341"/>
                    <a:pt x="264" y="302"/>
                    <a:pt x="241" y="292"/>
                  </a:cubicBezTo>
                  <a:cubicBezTo>
                    <a:pt x="219" y="281"/>
                    <a:pt x="197" y="259"/>
                    <a:pt x="197" y="259"/>
                  </a:cubicBezTo>
                  <a:cubicBezTo>
                    <a:pt x="197" y="259"/>
                    <a:pt x="158" y="199"/>
                    <a:pt x="91" y="205"/>
                  </a:cubicBezTo>
                  <a:cubicBezTo>
                    <a:pt x="24" y="211"/>
                    <a:pt x="21" y="251"/>
                    <a:pt x="37" y="271"/>
                  </a:cubicBezTo>
                  <a:cubicBezTo>
                    <a:pt x="53" y="291"/>
                    <a:pt x="55" y="297"/>
                    <a:pt x="55" y="297"/>
                  </a:cubicBezTo>
                  <a:cubicBezTo>
                    <a:pt x="55" y="297"/>
                    <a:pt x="0" y="332"/>
                    <a:pt x="32" y="367"/>
                  </a:cubicBezTo>
                  <a:cubicBezTo>
                    <a:pt x="64" y="402"/>
                    <a:pt x="91" y="417"/>
                    <a:pt x="112" y="444"/>
                  </a:cubicBezTo>
                  <a:cubicBezTo>
                    <a:pt x="133" y="470"/>
                    <a:pt x="207" y="522"/>
                    <a:pt x="273" y="570"/>
                  </a:cubicBezTo>
                  <a:cubicBezTo>
                    <a:pt x="339" y="618"/>
                    <a:pt x="391" y="661"/>
                    <a:pt x="443" y="685"/>
                  </a:cubicBezTo>
                  <a:cubicBezTo>
                    <a:pt x="495" y="708"/>
                    <a:pt x="614" y="715"/>
                    <a:pt x="684" y="740"/>
                  </a:cubicBezTo>
                  <a:cubicBezTo>
                    <a:pt x="753" y="765"/>
                    <a:pt x="808" y="802"/>
                    <a:pt x="849" y="828"/>
                  </a:cubicBezTo>
                  <a:cubicBezTo>
                    <a:pt x="889" y="854"/>
                    <a:pt x="1137" y="726"/>
                    <a:pt x="1259" y="654"/>
                  </a:cubicBezTo>
                  <a:cubicBezTo>
                    <a:pt x="1380" y="582"/>
                    <a:pt x="1684" y="439"/>
                    <a:pt x="1893" y="464"/>
                  </a:cubicBezTo>
                  <a:cubicBezTo>
                    <a:pt x="2102" y="489"/>
                    <a:pt x="2057" y="10"/>
                    <a:pt x="1887" y="0"/>
                  </a:cubicBezTo>
                  <a:close/>
                </a:path>
              </a:pathLst>
            </a:custGeom>
            <a:solidFill>
              <a:srgbClr val="DCAC9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 name="Freeform 56"/>
            <p:cNvSpPr>
              <a:spLocks/>
            </p:cNvSpPr>
            <p:nvPr/>
          </p:nvSpPr>
          <p:spPr bwMode="auto">
            <a:xfrm>
              <a:off x="4168776" y="5154613"/>
              <a:ext cx="5459413" cy="1758950"/>
            </a:xfrm>
            <a:custGeom>
              <a:avLst/>
              <a:gdLst>
                <a:gd name="T0" fmla="*/ 779 w 2033"/>
                <a:gd name="T1" fmla="*/ 181 h 655"/>
                <a:gd name="T2" fmla="*/ 674 w 2033"/>
                <a:gd name="T3" fmla="*/ 168 h 655"/>
                <a:gd name="T4" fmla="*/ 584 w 2033"/>
                <a:gd name="T5" fmla="*/ 159 h 655"/>
                <a:gd name="T6" fmla="*/ 468 w 2033"/>
                <a:gd name="T7" fmla="*/ 154 h 655"/>
                <a:gd name="T8" fmla="*/ 351 w 2033"/>
                <a:gd name="T9" fmla="*/ 137 h 655"/>
                <a:gd name="T10" fmla="*/ 306 w 2033"/>
                <a:gd name="T11" fmla="*/ 142 h 655"/>
                <a:gd name="T12" fmla="*/ 197 w 2033"/>
                <a:gd name="T13" fmla="*/ 60 h 655"/>
                <a:gd name="T14" fmla="*/ 91 w 2033"/>
                <a:gd name="T15" fmla="*/ 6 h 655"/>
                <a:gd name="T16" fmla="*/ 37 w 2033"/>
                <a:gd name="T17" fmla="*/ 72 h 655"/>
                <a:gd name="T18" fmla="*/ 55 w 2033"/>
                <a:gd name="T19" fmla="*/ 98 h 655"/>
                <a:gd name="T20" fmla="*/ 32 w 2033"/>
                <a:gd name="T21" fmla="*/ 168 h 655"/>
                <a:gd name="T22" fmla="*/ 112 w 2033"/>
                <a:gd name="T23" fmla="*/ 245 h 655"/>
                <a:gd name="T24" fmla="*/ 273 w 2033"/>
                <a:gd name="T25" fmla="*/ 371 h 655"/>
                <a:gd name="T26" fmla="*/ 443 w 2033"/>
                <a:gd name="T27" fmla="*/ 486 h 655"/>
                <a:gd name="T28" fmla="*/ 684 w 2033"/>
                <a:gd name="T29" fmla="*/ 541 h 655"/>
                <a:gd name="T30" fmla="*/ 849 w 2033"/>
                <a:gd name="T31" fmla="*/ 629 h 655"/>
                <a:gd name="T32" fmla="*/ 1259 w 2033"/>
                <a:gd name="T33" fmla="*/ 455 h 655"/>
                <a:gd name="T34" fmla="*/ 1893 w 2033"/>
                <a:gd name="T35" fmla="*/ 265 h 655"/>
                <a:gd name="T36" fmla="*/ 2011 w 2033"/>
                <a:gd name="T37" fmla="*/ 101 h 655"/>
                <a:gd name="T38" fmla="*/ 1362 w 2033"/>
                <a:gd name="T39" fmla="*/ 142 h 655"/>
                <a:gd name="T40" fmla="*/ 1065 w 2033"/>
                <a:gd name="T41" fmla="*/ 316 h 655"/>
                <a:gd name="T42" fmla="*/ 1157 w 2033"/>
                <a:gd name="T43" fmla="*/ 349 h 655"/>
                <a:gd name="T44" fmla="*/ 1050 w 2033"/>
                <a:gd name="T45" fmla="*/ 510 h 655"/>
                <a:gd name="T46" fmla="*/ 865 w 2033"/>
                <a:gd name="T47" fmla="*/ 580 h 655"/>
                <a:gd name="T48" fmla="*/ 629 w 2033"/>
                <a:gd name="T49" fmla="*/ 510 h 655"/>
                <a:gd name="T50" fmla="*/ 684 w 2033"/>
                <a:gd name="T51" fmla="*/ 476 h 655"/>
                <a:gd name="T52" fmla="*/ 811 w 2033"/>
                <a:gd name="T53" fmla="*/ 453 h 655"/>
                <a:gd name="T54" fmla="*/ 835 w 2033"/>
                <a:gd name="T55" fmla="*/ 454 h 655"/>
                <a:gd name="T56" fmla="*/ 879 w 2033"/>
                <a:gd name="T57" fmla="*/ 416 h 655"/>
                <a:gd name="T58" fmla="*/ 934 w 2033"/>
                <a:gd name="T59" fmla="*/ 413 h 655"/>
                <a:gd name="T60" fmla="*/ 1114 w 2033"/>
                <a:gd name="T61" fmla="*/ 379 h 655"/>
                <a:gd name="T62" fmla="*/ 1078 w 2033"/>
                <a:gd name="T63" fmla="*/ 372 h 655"/>
                <a:gd name="T64" fmla="*/ 835 w 2033"/>
                <a:gd name="T65" fmla="*/ 410 h 655"/>
                <a:gd name="T66" fmla="*/ 515 w 2033"/>
                <a:gd name="T67" fmla="*/ 484 h 655"/>
                <a:gd name="T68" fmla="*/ 406 w 2033"/>
                <a:gd name="T69" fmla="*/ 411 h 655"/>
                <a:gd name="T70" fmla="*/ 453 w 2033"/>
                <a:gd name="T71" fmla="*/ 311 h 655"/>
                <a:gd name="T72" fmla="*/ 597 w 2033"/>
                <a:gd name="T73" fmla="*/ 237 h 655"/>
                <a:gd name="T74" fmla="*/ 779 w 2033"/>
                <a:gd name="T75" fmla="*/ 181 h 6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33" h="655">
                  <a:moveTo>
                    <a:pt x="779" y="181"/>
                  </a:moveTo>
                  <a:cubicBezTo>
                    <a:pt x="779" y="181"/>
                    <a:pt x="709" y="163"/>
                    <a:pt x="674" y="168"/>
                  </a:cubicBezTo>
                  <a:cubicBezTo>
                    <a:pt x="638" y="173"/>
                    <a:pt x="627" y="164"/>
                    <a:pt x="584" y="159"/>
                  </a:cubicBezTo>
                  <a:cubicBezTo>
                    <a:pt x="541" y="153"/>
                    <a:pt x="499" y="160"/>
                    <a:pt x="468" y="154"/>
                  </a:cubicBezTo>
                  <a:cubicBezTo>
                    <a:pt x="436" y="148"/>
                    <a:pt x="385" y="136"/>
                    <a:pt x="351" y="137"/>
                  </a:cubicBezTo>
                  <a:cubicBezTo>
                    <a:pt x="318" y="137"/>
                    <a:pt x="306" y="142"/>
                    <a:pt x="306" y="142"/>
                  </a:cubicBezTo>
                  <a:cubicBezTo>
                    <a:pt x="265" y="111"/>
                    <a:pt x="240" y="91"/>
                    <a:pt x="197" y="60"/>
                  </a:cubicBezTo>
                  <a:cubicBezTo>
                    <a:pt x="197" y="60"/>
                    <a:pt x="158" y="0"/>
                    <a:pt x="91" y="6"/>
                  </a:cubicBezTo>
                  <a:cubicBezTo>
                    <a:pt x="24" y="12"/>
                    <a:pt x="21" y="52"/>
                    <a:pt x="37" y="72"/>
                  </a:cubicBezTo>
                  <a:cubicBezTo>
                    <a:pt x="53" y="92"/>
                    <a:pt x="55" y="98"/>
                    <a:pt x="55" y="98"/>
                  </a:cubicBezTo>
                  <a:cubicBezTo>
                    <a:pt x="55" y="98"/>
                    <a:pt x="0" y="133"/>
                    <a:pt x="32" y="168"/>
                  </a:cubicBezTo>
                  <a:cubicBezTo>
                    <a:pt x="64" y="203"/>
                    <a:pt x="91" y="218"/>
                    <a:pt x="112" y="245"/>
                  </a:cubicBezTo>
                  <a:cubicBezTo>
                    <a:pt x="133" y="271"/>
                    <a:pt x="207" y="323"/>
                    <a:pt x="273" y="371"/>
                  </a:cubicBezTo>
                  <a:cubicBezTo>
                    <a:pt x="339" y="419"/>
                    <a:pt x="391" y="462"/>
                    <a:pt x="443" y="486"/>
                  </a:cubicBezTo>
                  <a:cubicBezTo>
                    <a:pt x="495" y="509"/>
                    <a:pt x="614" y="516"/>
                    <a:pt x="684" y="541"/>
                  </a:cubicBezTo>
                  <a:cubicBezTo>
                    <a:pt x="753" y="566"/>
                    <a:pt x="808" y="603"/>
                    <a:pt x="849" y="629"/>
                  </a:cubicBezTo>
                  <a:cubicBezTo>
                    <a:pt x="889" y="655"/>
                    <a:pt x="1137" y="527"/>
                    <a:pt x="1259" y="455"/>
                  </a:cubicBezTo>
                  <a:cubicBezTo>
                    <a:pt x="1380" y="383"/>
                    <a:pt x="1753" y="249"/>
                    <a:pt x="1893" y="265"/>
                  </a:cubicBezTo>
                  <a:cubicBezTo>
                    <a:pt x="2033" y="282"/>
                    <a:pt x="1990" y="168"/>
                    <a:pt x="2011" y="101"/>
                  </a:cubicBezTo>
                  <a:cubicBezTo>
                    <a:pt x="1979" y="96"/>
                    <a:pt x="1402" y="124"/>
                    <a:pt x="1362" y="142"/>
                  </a:cubicBezTo>
                  <a:cubicBezTo>
                    <a:pt x="1266" y="185"/>
                    <a:pt x="1098" y="278"/>
                    <a:pt x="1065" y="316"/>
                  </a:cubicBezTo>
                  <a:cubicBezTo>
                    <a:pt x="1027" y="359"/>
                    <a:pt x="1118" y="371"/>
                    <a:pt x="1157" y="349"/>
                  </a:cubicBezTo>
                  <a:cubicBezTo>
                    <a:pt x="1223" y="313"/>
                    <a:pt x="1146" y="451"/>
                    <a:pt x="1050" y="510"/>
                  </a:cubicBezTo>
                  <a:cubicBezTo>
                    <a:pt x="955" y="569"/>
                    <a:pt x="899" y="604"/>
                    <a:pt x="865" y="580"/>
                  </a:cubicBezTo>
                  <a:cubicBezTo>
                    <a:pt x="832" y="557"/>
                    <a:pt x="719" y="508"/>
                    <a:pt x="629" y="510"/>
                  </a:cubicBezTo>
                  <a:cubicBezTo>
                    <a:pt x="539" y="512"/>
                    <a:pt x="640" y="485"/>
                    <a:pt x="684" y="476"/>
                  </a:cubicBezTo>
                  <a:cubicBezTo>
                    <a:pt x="728" y="467"/>
                    <a:pt x="796" y="442"/>
                    <a:pt x="811" y="453"/>
                  </a:cubicBezTo>
                  <a:cubicBezTo>
                    <a:pt x="827" y="463"/>
                    <a:pt x="837" y="474"/>
                    <a:pt x="835" y="454"/>
                  </a:cubicBezTo>
                  <a:cubicBezTo>
                    <a:pt x="833" y="433"/>
                    <a:pt x="836" y="427"/>
                    <a:pt x="879" y="416"/>
                  </a:cubicBezTo>
                  <a:cubicBezTo>
                    <a:pt x="922" y="406"/>
                    <a:pt x="909" y="416"/>
                    <a:pt x="934" y="413"/>
                  </a:cubicBezTo>
                  <a:cubicBezTo>
                    <a:pt x="958" y="410"/>
                    <a:pt x="1063" y="401"/>
                    <a:pt x="1114" y="379"/>
                  </a:cubicBezTo>
                  <a:cubicBezTo>
                    <a:pt x="1165" y="358"/>
                    <a:pt x="1161" y="343"/>
                    <a:pt x="1078" y="372"/>
                  </a:cubicBezTo>
                  <a:cubicBezTo>
                    <a:pt x="995" y="400"/>
                    <a:pt x="946" y="381"/>
                    <a:pt x="835" y="410"/>
                  </a:cubicBezTo>
                  <a:cubicBezTo>
                    <a:pt x="724" y="440"/>
                    <a:pt x="595" y="483"/>
                    <a:pt x="515" y="484"/>
                  </a:cubicBezTo>
                  <a:cubicBezTo>
                    <a:pt x="434" y="486"/>
                    <a:pt x="416" y="442"/>
                    <a:pt x="406" y="411"/>
                  </a:cubicBezTo>
                  <a:cubicBezTo>
                    <a:pt x="396" y="379"/>
                    <a:pt x="414" y="346"/>
                    <a:pt x="453" y="311"/>
                  </a:cubicBezTo>
                  <a:cubicBezTo>
                    <a:pt x="493" y="277"/>
                    <a:pt x="548" y="249"/>
                    <a:pt x="597" y="237"/>
                  </a:cubicBezTo>
                  <a:cubicBezTo>
                    <a:pt x="646" y="224"/>
                    <a:pt x="730" y="205"/>
                    <a:pt x="779" y="181"/>
                  </a:cubicBezTo>
                  <a:close/>
                </a:path>
              </a:pathLst>
            </a:custGeom>
            <a:solidFill>
              <a:srgbClr val="BC907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 name="Freeform 57"/>
            <p:cNvSpPr>
              <a:spLocks/>
            </p:cNvSpPr>
            <p:nvPr/>
          </p:nvSpPr>
          <p:spPr bwMode="auto">
            <a:xfrm>
              <a:off x="5246688" y="5159375"/>
              <a:ext cx="3379788" cy="1325563"/>
            </a:xfrm>
            <a:custGeom>
              <a:avLst/>
              <a:gdLst>
                <a:gd name="T0" fmla="*/ 1218 w 1259"/>
                <a:gd name="T1" fmla="*/ 75 h 493"/>
                <a:gd name="T2" fmla="*/ 1019 w 1259"/>
                <a:gd name="T3" fmla="*/ 37 h 493"/>
                <a:gd name="T4" fmla="*/ 742 w 1259"/>
                <a:gd name="T5" fmla="*/ 193 h 493"/>
                <a:gd name="T6" fmla="*/ 612 w 1259"/>
                <a:gd name="T7" fmla="*/ 310 h 493"/>
                <a:gd name="T8" fmla="*/ 356 w 1259"/>
                <a:gd name="T9" fmla="*/ 305 h 493"/>
                <a:gd name="T10" fmla="*/ 237 w 1259"/>
                <a:gd name="T11" fmla="*/ 354 h 493"/>
                <a:gd name="T12" fmla="*/ 185 w 1259"/>
                <a:gd name="T13" fmla="*/ 334 h 493"/>
                <a:gd name="T14" fmla="*/ 53 w 1259"/>
                <a:gd name="T15" fmla="*/ 328 h 493"/>
                <a:gd name="T16" fmla="*/ 14 w 1259"/>
                <a:gd name="T17" fmla="*/ 429 h 493"/>
                <a:gd name="T18" fmla="*/ 59 w 1259"/>
                <a:gd name="T19" fmla="*/ 483 h 493"/>
                <a:gd name="T20" fmla="*/ 166 w 1259"/>
                <a:gd name="T21" fmla="*/ 493 h 493"/>
                <a:gd name="T22" fmla="*/ 283 w 1259"/>
                <a:gd name="T23" fmla="*/ 463 h 493"/>
                <a:gd name="T24" fmla="*/ 479 w 1259"/>
                <a:gd name="T25" fmla="*/ 401 h 493"/>
                <a:gd name="T26" fmla="*/ 611 w 1259"/>
                <a:gd name="T27" fmla="*/ 388 h 493"/>
                <a:gd name="T28" fmla="*/ 726 w 1259"/>
                <a:gd name="T29" fmla="*/ 361 h 493"/>
                <a:gd name="T30" fmla="*/ 760 w 1259"/>
                <a:gd name="T31" fmla="*/ 341 h 493"/>
                <a:gd name="T32" fmla="*/ 701 w 1259"/>
                <a:gd name="T33" fmla="*/ 318 h 493"/>
                <a:gd name="T34" fmla="*/ 984 w 1259"/>
                <a:gd name="T35" fmla="*/ 158 h 493"/>
                <a:gd name="T36" fmla="*/ 1186 w 1259"/>
                <a:gd name="T37" fmla="*/ 126 h 493"/>
                <a:gd name="T38" fmla="*/ 1218 w 1259"/>
                <a:gd name="T39" fmla="*/ 75 h 4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59" h="493">
                  <a:moveTo>
                    <a:pt x="1218" y="75"/>
                  </a:moveTo>
                  <a:cubicBezTo>
                    <a:pt x="1152" y="64"/>
                    <a:pt x="1063" y="0"/>
                    <a:pt x="1019" y="37"/>
                  </a:cubicBezTo>
                  <a:cubicBezTo>
                    <a:pt x="974" y="74"/>
                    <a:pt x="793" y="186"/>
                    <a:pt x="742" y="193"/>
                  </a:cubicBezTo>
                  <a:cubicBezTo>
                    <a:pt x="691" y="200"/>
                    <a:pt x="693" y="290"/>
                    <a:pt x="612" y="310"/>
                  </a:cubicBezTo>
                  <a:cubicBezTo>
                    <a:pt x="531" y="330"/>
                    <a:pt x="415" y="320"/>
                    <a:pt x="356" y="305"/>
                  </a:cubicBezTo>
                  <a:cubicBezTo>
                    <a:pt x="297" y="290"/>
                    <a:pt x="260" y="312"/>
                    <a:pt x="237" y="354"/>
                  </a:cubicBezTo>
                  <a:cubicBezTo>
                    <a:pt x="214" y="397"/>
                    <a:pt x="210" y="361"/>
                    <a:pt x="185" y="334"/>
                  </a:cubicBezTo>
                  <a:cubicBezTo>
                    <a:pt x="160" y="308"/>
                    <a:pt x="91" y="309"/>
                    <a:pt x="53" y="328"/>
                  </a:cubicBezTo>
                  <a:cubicBezTo>
                    <a:pt x="14" y="347"/>
                    <a:pt x="0" y="399"/>
                    <a:pt x="14" y="429"/>
                  </a:cubicBezTo>
                  <a:cubicBezTo>
                    <a:pt x="29" y="460"/>
                    <a:pt x="59" y="483"/>
                    <a:pt x="59" y="483"/>
                  </a:cubicBezTo>
                  <a:cubicBezTo>
                    <a:pt x="166" y="493"/>
                    <a:pt x="166" y="493"/>
                    <a:pt x="166" y="493"/>
                  </a:cubicBezTo>
                  <a:cubicBezTo>
                    <a:pt x="283" y="463"/>
                    <a:pt x="283" y="463"/>
                    <a:pt x="283" y="463"/>
                  </a:cubicBezTo>
                  <a:cubicBezTo>
                    <a:pt x="479" y="401"/>
                    <a:pt x="479" y="401"/>
                    <a:pt x="479" y="401"/>
                  </a:cubicBezTo>
                  <a:cubicBezTo>
                    <a:pt x="611" y="388"/>
                    <a:pt x="611" y="388"/>
                    <a:pt x="611" y="388"/>
                  </a:cubicBezTo>
                  <a:cubicBezTo>
                    <a:pt x="726" y="361"/>
                    <a:pt x="726" y="361"/>
                    <a:pt x="726" y="361"/>
                  </a:cubicBezTo>
                  <a:cubicBezTo>
                    <a:pt x="726" y="361"/>
                    <a:pt x="788" y="333"/>
                    <a:pt x="760" y="341"/>
                  </a:cubicBezTo>
                  <a:cubicBezTo>
                    <a:pt x="732" y="350"/>
                    <a:pt x="669" y="351"/>
                    <a:pt x="701" y="318"/>
                  </a:cubicBezTo>
                  <a:cubicBezTo>
                    <a:pt x="732" y="285"/>
                    <a:pt x="942" y="165"/>
                    <a:pt x="984" y="158"/>
                  </a:cubicBezTo>
                  <a:cubicBezTo>
                    <a:pt x="1026" y="152"/>
                    <a:pt x="1120" y="146"/>
                    <a:pt x="1186" y="126"/>
                  </a:cubicBezTo>
                  <a:cubicBezTo>
                    <a:pt x="1252" y="105"/>
                    <a:pt x="1259" y="75"/>
                    <a:pt x="1218" y="75"/>
                  </a:cubicBezTo>
                  <a:close/>
                </a:path>
              </a:pathLst>
            </a:custGeom>
            <a:solidFill>
              <a:srgbClr val="BC907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 name="Freeform 58"/>
            <p:cNvSpPr>
              <a:spLocks/>
            </p:cNvSpPr>
            <p:nvPr/>
          </p:nvSpPr>
          <p:spPr bwMode="auto">
            <a:xfrm>
              <a:off x="5229226" y="6022975"/>
              <a:ext cx="558800" cy="431800"/>
            </a:xfrm>
            <a:custGeom>
              <a:avLst/>
              <a:gdLst>
                <a:gd name="T0" fmla="*/ 194 w 208"/>
                <a:gd name="T1" fmla="*/ 45 h 161"/>
                <a:gd name="T2" fmla="*/ 145 w 208"/>
                <a:gd name="T3" fmla="*/ 133 h 161"/>
                <a:gd name="T4" fmla="*/ 23 w 208"/>
                <a:gd name="T5" fmla="*/ 110 h 161"/>
                <a:gd name="T6" fmla="*/ 111 w 208"/>
                <a:gd name="T7" fmla="*/ 3 h 161"/>
                <a:gd name="T8" fmla="*/ 194 w 208"/>
                <a:gd name="T9" fmla="*/ 45 h 161"/>
              </a:gdLst>
              <a:ahLst/>
              <a:cxnLst>
                <a:cxn ang="0">
                  <a:pos x="T0" y="T1"/>
                </a:cxn>
                <a:cxn ang="0">
                  <a:pos x="T2" y="T3"/>
                </a:cxn>
                <a:cxn ang="0">
                  <a:pos x="T4" y="T5"/>
                </a:cxn>
                <a:cxn ang="0">
                  <a:pos x="T6" y="T7"/>
                </a:cxn>
                <a:cxn ang="0">
                  <a:pos x="T8" y="T9"/>
                </a:cxn>
              </a:cxnLst>
              <a:rect l="0" t="0" r="r" b="b"/>
              <a:pathLst>
                <a:path w="208" h="161">
                  <a:moveTo>
                    <a:pt x="194" y="45"/>
                  </a:moveTo>
                  <a:cubicBezTo>
                    <a:pt x="205" y="78"/>
                    <a:pt x="208" y="118"/>
                    <a:pt x="145" y="133"/>
                  </a:cubicBezTo>
                  <a:cubicBezTo>
                    <a:pt x="83" y="148"/>
                    <a:pt x="44" y="161"/>
                    <a:pt x="23" y="110"/>
                  </a:cubicBezTo>
                  <a:cubicBezTo>
                    <a:pt x="0" y="55"/>
                    <a:pt x="42" y="7"/>
                    <a:pt x="111" y="3"/>
                  </a:cubicBezTo>
                  <a:cubicBezTo>
                    <a:pt x="181" y="0"/>
                    <a:pt x="186" y="21"/>
                    <a:pt x="194" y="45"/>
                  </a:cubicBezTo>
                  <a:close/>
                </a:path>
              </a:pathLst>
            </a:custGeom>
            <a:solidFill>
              <a:srgbClr val="EAC1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 name="Freeform 59"/>
            <p:cNvSpPr>
              <a:spLocks/>
            </p:cNvSpPr>
            <p:nvPr/>
          </p:nvSpPr>
          <p:spPr bwMode="auto">
            <a:xfrm>
              <a:off x="5146676" y="5578475"/>
              <a:ext cx="1017588" cy="236538"/>
            </a:xfrm>
            <a:custGeom>
              <a:avLst/>
              <a:gdLst>
                <a:gd name="T0" fmla="*/ 343 w 379"/>
                <a:gd name="T1" fmla="*/ 34 h 88"/>
                <a:gd name="T2" fmla="*/ 226 w 379"/>
                <a:gd name="T3" fmla="*/ 73 h 88"/>
                <a:gd name="T4" fmla="*/ 138 w 379"/>
                <a:gd name="T5" fmla="*/ 76 h 88"/>
                <a:gd name="T6" fmla="*/ 23 w 379"/>
                <a:gd name="T7" fmla="*/ 12 h 88"/>
                <a:gd name="T8" fmla="*/ 86 w 379"/>
                <a:gd name="T9" fmla="*/ 7 h 88"/>
                <a:gd name="T10" fmla="*/ 108 w 379"/>
                <a:gd name="T11" fmla="*/ 34 h 88"/>
                <a:gd name="T12" fmla="*/ 217 w 379"/>
                <a:gd name="T13" fmla="*/ 19 h 88"/>
                <a:gd name="T14" fmla="*/ 320 w 379"/>
                <a:gd name="T15" fmla="*/ 24 h 88"/>
                <a:gd name="T16" fmla="*/ 343 w 379"/>
                <a:gd name="T17" fmla="*/ 34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9" h="88">
                  <a:moveTo>
                    <a:pt x="343" y="34"/>
                  </a:moveTo>
                  <a:cubicBezTo>
                    <a:pt x="306" y="44"/>
                    <a:pt x="265" y="61"/>
                    <a:pt x="226" y="73"/>
                  </a:cubicBezTo>
                  <a:cubicBezTo>
                    <a:pt x="186" y="84"/>
                    <a:pt x="161" y="88"/>
                    <a:pt x="138" y="76"/>
                  </a:cubicBezTo>
                  <a:cubicBezTo>
                    <a:pt x="114" y="64"/>
                    <a:pt x="47" y="24"/>
                    <a:pt x="23" y="12"/>
                  </a:cubicBezTo>
                  <a:cubicBezTo>
                    <a:pt x="0" y="0"/>
                    <a:pt x="72" y="2"/>
                    <a:pt x="86" y="7"/>
                  </a:cubicBezTo>
                  <a:cubicBezTo>
                    <a:pt x="101" y="13"/>
                    <a:pt x="91" y="49"/>
                    <a:pt x="108" y="34"/>
                  </a:cubicBezTo>
                  <a:cubicBezTo>
                    <a:pt x="126" y="19"/>
                    <a:pt x="181" y="20"/>
                    <a:pt x="217" y="19"/>
                  </a:cubicBezTo>
                  <a:cubicBezTo>
                    <a:pt x="253" y="18"/>
                    <a:pt x="300" y="26"/>
                    <a:pt x="320" y="24"/>
                  </a:cubicBezTo>
                  <a:cubicBezTo>
                    <a:pt x="339" y="22"/>
                    <a:pt x="379" y="34"/>
                    <a:pt x="343" y="34"/>
                  </a:cubicBezTo>
                  <a:close/>
                </a:path>
              </a:pathLst>
            </a:custGeom>
            <a:solidFill>
              <a:srgbClr val="DCAC9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 name="Freeform 60"/>
            <p:cNvSpPr>
              <a:spLocks/>
            </p:cNvSpPr>
            <p:nvPr/>
          </p:nvSpPr>
          <p:spPr bwMode="auto">
            <a:xfrm>
              <a:off x="4276726" y="5399088"/>
              <a:ext cx="1122363" cy="931863"/>
            </a:xfrm>
            <a:custGeom>
              <a:avLst/>
              <a:gdLst>
                <a:gd name="T0" fmla="*/ 418 w 418"/>
                <a:gd name="T1" fmla="*/ 200 h 347"/>
                <a:gd name="T2" fmla="*/ 379 w 418"/>
                <a:gd name="T3" fmla="*/ 220 h 347"/>
                <a:gd name="T4" fmla="*/ 373 w 418"/>
                <a:gd name="T5" fmla="*/ 178 h 347"/>
                <a:gd name="T6" fmla="*/ 339 w 418"/>
                <a:gd name="T7" fmla="*/ 170 h 347"/>
                <a:gd name="T8" fmla="*/ 298 w 418"/>
                <a:gd name="T9" fmla="*/ 126 h 347"/>
                <a:gd name="T10" fmla="*/ 227 w 418"/>
                <a:gd name="T11" fmla="*/ 123 h 347"/>
                <a:gd name="T12" fmla="*/ 176 w 418"/>
                <a:gd name="T13" fmla="*/ 48 h 347"/>
                <a:gd name="T14" fmla="*/ 21 w 418"/>
                <a:gd name="T15" fmla="*/ 15 h 347"/>
                <a:gd name="T16" fmla="*/ 56 w 418"/>
                <a:gd name="T17" fmla="*/ 100 h 347"/>
                <a:gd name="T18" fmla="*/ 173 w 418"/>
                <a:gd name="T19" fmla="*/ 209 h 347"/>
                <a:gd name="T20" fmla="*/ 320 w 418"/>
                <a:gd name="T21" fmla="*/ 324 h 347"/>
                <a:gd name="T22" fmla="*/ 354 w 418"/>
                <a:gd name="T23" fmla="*/ 305 h 347"/>
                <a:gd name="T24" fmla="*/ 418 w 418"/>
                <a:gd name="T25" fmla="*/ 200 h 3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18" h="347">
                  <a:moveTo>
                    <a:pt x="418" y="200"/>
                  </a:moveTo>
                  <a:cubicBezTo>
                    <a:pt x="406" y="200"/>
                    <a:pt x="395" y="202"/>
                    <a:pt x="379" y="220"/>
                  </a:cubicBezTo>
                  <a:cubicBezTo>
                    <a:pt x="363" y="239"/>
                    <a:pt x="392" y="192"/>
                    <a:pt x="373" y="178"/>
                  </a:cubicBezTo>
                  <a:cubicBezTo>
                    <a:pt x="354" y="164"/>
                    <a:pt x="353" y="164"/>
                    <a:pt x="339" y="170"/>
                  </a:cubicBezTo>
                  <a:cubicBezTo>
                    <a:pt x="325" y="175"/>
                    <a:pt x="324" y="141"/>
                    <a:pt x="298" y="126"/>
                  </a:cubicBezTo>
                  <a:cubicBezTo>
                    <a:pt x="273" y="110"/>
                    <a:pt x="261" y="113"/>
                    <a:pt x="227" y="123"/>
                  </a:cubicBezTo>
                  <a:cubicBezTo>
                    <a:pt x="193" y="132"/>
                    <a:pt x="275" y="101"/>
                    <a:pt x="176" y="48"/>
                  </a:cubicBezTo>
                  <a:cubicBezTo>
                    <a:pt x="115" y="15"/>
                    <a:pt x="43" y="0"/>
                    <a:pt x="21" y="15"/>
                  </a:cubicBezTo>
                  <a:cubicBezTo>
                    <a:pt x="0" y="29"/>
                    <a:pt x="28" y="81"/>
                    <a:pt x="56" y="100"/>
                  </a:cubicBezTo>
                  <a:cubicBezTo>
                    <a:pt x="83" y="119"/>
                    <a:pt x="151" y="193"/>
                    <a:pt x="173" y="209"/>
                  </a:cubicBezTo>
                  <a:cubicBezTo>
                    <a:pt x="194" y="224"/>
                    <a:pt x="295" y="301"/>
                    <a:pt x="320" y="324"/>
                  </a:cubicBezTo>
                  <a:cubicBezTo>
                    <a:pt x="346" y="347"/>
                    <a:pt x="360" y="341"/>
                    <a:pt x="354" y="305"/>
                  </a:cubicBezTo>
                  <a:cubicBezTo>
                    <a:pt x="348" y="269"/>
                    <a:pt x="376" y="244"/>
                    <a:pt x="418" y="200"/>
                  </a:cubicBezTo>
                  <a:close/>
                </a:path>
              </a:pathLst>
            </a:custGeom>
            <a:solidFill>
              <a:srgbClr val="DCAC9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Freeform 61"/>
            <p:cNvSpPr>
              <a:spLocks/>
            </p:cNvSpPr>
            <p:nvPr/>
          </p:nvSpPr>
          <p:spPr bwMode="auto">
            <a:xfrm>
              <a:off x="4287838" y="5151438"/>
              <a:ext cx="587375" cy="395288"/>
            </a:xfrm>
            <a:custGeom>
              <a:avLst/>
              <a:gdLst>
                <a:gd name="T0" fmla="*/ 30 w 219"/>
                <a:gd name="T1" fmla="*/ 23 h 147"/>
                <a:gd name="T2" fmla="*/ 20 w 219"/>
                <a:gd name="T3" fmla="*/ 85 h 147"/>
                <a:gd name="T4" fmla="*/ 209 w 219"/>
                <a:gd name="T5" fmla="*/ 147 h 147"/>
                <a:gd name="T6" fmla="*/ 133 w 219"/>
                <a:gd name="T7" fmla="*/ 56 h 147"/>
                <a:gd name="T8" fmla="*/ 30 w 219"/>
                <a:gd name="T9" fmla="*/ 23 h 147"/>
              </a:gdLst>
              <a:ahLst/>
              <a:cxnLst>
                <a:cxn ang="0">
                  <a:pos x="T0" y="T1"/>
                </a:cxn>
                <a:cxn ang="0">
                  <a:pos x="T2" y="T3"/>
                </a:cxn>
                <a:cxn ang="0">
                  <a:pos x="T4" y="T5"/>
                </a:cxn>
                <a:cxn ang="0">
                  <a:pos x="T6" y="T7"/>
                </a:cxn>
                <a:cxn ang="0">
                  <a:pos x="T8" y="T9"/>
                </a:cxn>
              </a:cxnLst>
              <a:rect l="0" t="0" r="r" b="b"/>
              <a:pathLst>
                <a:path w="219" h="147">
                  <a:moveTo>
                    <a:pt x="30" y="23"/>
                  </a:moveTo>
                  <a:cubicBezTo>
                    <a:pt x="0" y="41"/>
                    <a:pt x="6" y="63"/>
                    <a:pt x="20" y="85"/>
                  </a:cubicBezTo>
                  <a:cubicBezTo>
                    <a:pt x="53" y="75"/>
                    <a:pt x="186" y="117"/>
                    <a:pt x="209" y="147"/>
                  </a:cubicBezTo>
                  <a:cubicBezTo>
                    <a:pt x="219" y="113"/>
                    <a:pt x="177" y="99"/>
                    <a:pt x="133" y="56"/>
                  </a:cubicBezTo>
                  <a:cubicBezTo>
                    <a:pt x="112" y="35"/>
                    <a:pt x="71" y="0"/>
                    <a:pt x="30" y="23"/>
                  </a:cubicBezTo>
                  <a:close/>
                </a:path>
              </a:pathLst>
            </a:custGeom>
            <a:solidFill>
              <a:srgbClr val="DCAC9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 name="Freeform 62"/>
            <p:cNvSpPr>
              <a:spLocks/>
            </p:cNvSpPr>
            <p:nvPr/>
          </p:nvSpPr>
          <p:spPr bwMode="auto">
            <a:xfrm>
              <a:off x="4940301" y="5546725"/>
              <a:ext cx="474663" cy="328613"/>
            </a:xfrm>
            <a:custGeom>
              <a:avLst/>
              <a:gdLst>
                <a:gd name="T0" fmla="*/ 18 w 177"/>
                <a:gd name="T1" fmla="*/ 35 h 122"/>
                <a:gd name="T2" fmla="*/ 145 w 177"/>
                <a:gd name="T3" fmla="*/ 108 h 122"/>
                <a:gd name="T4" fmla="*/ 162 w 177"/>
                <a:gd name="T5" fmla="*/ 89 h 122"/>
                <a:gd name="T6" fmla="*/ 18 w 177"/>
                <a:gd name="T7" fmla="*/ 35 h 122"/>
              </a:gdLst>
              <a:ahLst/>
              <a:cxnLst>
                <a:cxn ang="0">
                  <a:pos x="T0" y="T1"/>
                </a:cxn>
                <a:cxn ang="0">
                  <a:pos x="T2" y="T3"/>
                </a:cxn>
                <a:cxn ang="0">
                  <a:pos x="T4" y="T5"/>
                </a:cxn>
                <a:cxn ang="0">
                  <a:pos x="T6" y="T7"/>
                </a:cxn>
              </a:cxnLst>
              <a:rect l="0" t="0" r="r" b="b"/>
              <a:pathLst>
                <a:path w="177" h="122">
                  <a:moveTo>
                    <a:pt x="18" y="35"/>
                  </a:moveTo>
                  <a:cubicBezTo>
                    <a:pt x="39" y="44"/>
                    <a:pt x="120" y="93"/>
                    <a:pt x="145" y="108"/>
                  </a:cubicBezTo>
                  <a:cubicBezTo>
                    <a:pt x="171" y="122"/>
                    <a:pt x="177" y="105"/>
                    <a:pt x="162" y="89"/>
                  </a:cubicBezTo>
                  <a:cubicBezTo>
                    <a:pt x="146" y="73"/>
                    <a:pt x="0" y="0"/>
                    <a:pt x="18" y="35"/>
                  </a:cubicBezTo>
                  <a:close/>
                </a:path>
              </a:pathLst>
            </a:custGeom>
            <a:solidFill>
              <a:srgbClr val="DCAC9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 name="Freeform 63"/>
            <p:cNvSpPr>
              <a:spLocks noEditPoints="1"/>
            </p:cNvSpPr>
            <p:nvPr/>
          </p:nvSpPr>
          <p:spPr bwMode="auto">
            <a:xfrm>
              <a:off x="5942013" y="5992813"/>
              <a:ext cx="331788" cy="327025"/>
            </a:xfrm>
            <a:custGeom>
              <a:avLst/>
              <a:gdLst>
                <a:gd name="T0" fmla="*/ 109 w 124"/>
                <a:gd name="T1" fmla="*/ 106 h 122"/>
                <a:gd name="T2" fmla="*/ 89 w 124"/>
                <a:gd name="T3" fmla="*/ 16 h 122"/>
                <a:gd name="T4" fmla="*/ 109 w 124"/>
                <a:gd name="T5" fmla="*/ 106 h 122"/>
                <a:gd name="T6" fmla="*/ 46 w 124"/>
                <a:gd name="T7" fmla="*/ 121 h 122"/>
                <a:gd name="T8" fmla="*/ 46 w 124"/>
                <a:gd name="T9" fmla="*/ 119 h 122"/>
                <a:gd name="T10" fmla="*/ 48 w 124"/>
                <a:gd name="T11" fmla="*/ 122 h 122"/>
                <a:gd name="T12" fmla="*/ 46 w 124"/>
                <a:gd name="T13" fmla="*/ 121 h 122"/>
                <a:gd name="T14" fmla="*/ 46 w 124"/>
                <a:gd name="T15" fmla="*/ 41 h 122"/>
                <a:gd name="T16" fmla="*/ 46 w 124"/>
                <a:gd name="T17" fmla="*/ 6 h 122"/>
                <a:gd name="T18" fmla="*/ 49 w 124"/>
                <a:gd name="T19" fmla="*/ 0 h 122"/>
                <a:gd name="T20" fmla="*/ 76 w 124"/>
                <a:gd name="T21" fmla="*/ 103 h 122"/>
                <a:gd name="T22" fmla="*/ 46 w 124"/>
                <a:gd name="T23" fmla="*/ 41 h 122"/>
                <a:gd name="T24" fmla="*/ 46 w 124"/>
                <a:gd name="T25" fmla="*/ 6 h 122"/>
                <a:gd name="T26" fmla="*/ 46 w 124"/>
                <a:gd name="T27" fmla="*/ 41 h 122"/>
                <a:gd name="T28" fmla="*/ 46 w 124"/>
                <a:gd name="T29" fmla="*/ 6 h 122"/>
                <a:gd name="T30" fmla="*/ 46 w 124"/>
                <a:gd name="T31" fmla="*/ 119 h 122"/>
                <a:gd name="T32" fmla="*/ 16 w 124"/>
                <a:gd name="T33" fmla="*/ 9 h 122"/>
                <a:gd name="T34" fmla="*/ 46 w 124"/>
                <a:gd name="T35" fmla="*/ 121 h 122"/>
                <a:gd name="T36" fmla="*/ 46 w 124"/>
                <a:gd name="T37" fmla="*/ 119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4" h="122">
                  <a:moveTo>
                    <a:pt x="109" y="106"/>
                  </a:moveTo>
                  <a:cubicBezTo>
                    <a:pt x="112" y="80"/>
                    <a:pt x="107" y="44"/>
                    <a:pt x="89" y="16"/>
                  </a:cubicBezTo>
                  <a:cubicBezTo>
                    <a:pt x="123" y="44"/>
                    <a:pt x="124" y="80"/>
                    <a:pt x="109" y="106"/>
                  </a:cubicBezTo>
                  <a:close/>
                  <a:moveTo>
                    <a:pt x="46" y="121"/>
                  </a:moveTo>
                  <a:cubicBezTo>
                    <a:pt x="46" y="119"/>
                    <a:pt x="46" y="119"/>
                    <a:pt x="46" y="119"/>
                  </a:cubicBezTo>
                  <a:cubicBezTo>
                    <a:pt x="47" y="120"/>
                    <a:pt x="47" y="121"/>
                    <a:pt x="48" y="122"/>
                  </a:cubicBezTo>
                  <a:cubicBezTo>
                    <a:pt x="47" y="122"/>
                    <a:pt x="47" y="121"/>
                    <a:pt x="46" y="121"/>
                  </a:cubicBezTo>
                  <a:close/>
                  <a:moveTo>
                    <a:pt x="46" y="41"/>
                  </a:moveTo>
                  <a:cubicBezTo>
                    <a:pt x="46" y="6"/>
                    <a:pt x="46" y="6"/>
                    <a:pt x="46" y="6"/>
                  </a:cubicBezTo>
                  <a:cubicBezTo>
                    <a:pt x="47" y="4"/>
                    <a:pt x="48" y="2"/>
                    <a:pt x="49" y="0"/>
                  </a:cubicBezTo>
                  <a:cubicBezTo>
                    <a:pt x="49" y="20"/>
                    <a:pt x="68" y="90"/>
                    <a:pt x="76" y="103"/>
                  </a:cubicBezTo>
                  <a:cubicBezTo>
                    <a:pt x="63" y="96"/>
                    <a:pt x="51" y="67"/>
                    <a:pt x="46" y="41"/>
                  </a:cubicBezTo>
                  <a:close/>
                  <a:moveTo>
                    <a:pt x="46" y="6"/>
                  </a:moveTo>
                  <a:cubicBezTo>
                    <a:pt x="46" y="41"/>
                    <a:pt x="46" y="41"/>
                    <a:pt x="46" y="41"/>
                  </a:cubicBezTo>
                  <a:cubicBezTo>
                    <a:pt x="43" y="27"/>
                    <a:pt x="43" y="14"/>
                    <a:pt x="46" y="6"/>
                  </a:cubicBezTo>
                  <a:close/>
                  <a:moveTo>
                    <a:pt x="46" y="119"/>
                  </a:moveTo>
                  <a:cubicBezTo>
                    <a:pt x="30" y="92"/>
                    <a:pt x="16" y="39"/>
                    <a:pt x="16" y="9"/>
                  </a:cubicBezTo>
                  <a:cubicBezTo>
                    <a:pt x="0" y="43"/>
                    <a:pt x="11" y="99"/>
                    <a:pt x="46" y="121"/>
                  </a:cubicBezTo>
                  <a:lnTo>
                    <a:pt x="46" y="119"/>
                  </a:lnTo>
                  <a:close/>
                </a:path>
              </a:pathLst>
            </a:custGeom>
            <a:solidFill>
              <a:srgbClr val="7E61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 name="Freeform 64"/>
            <p:cNvSpPr>
              <a:spLocks/>
            </p:cNvSpPr>
            <p:nvPr/>
          </p:nvSpPr>
          <p:spPr bwMode="auto">
            <a:xfrm>
              <a:off x="5316538" y="6059488"/>
              <a:ext cx="1993900" cy="631825"/>
            </a:xfrm>
            <a:custGeom>
              <a:avLst/>
              <a:gdLst>
                <a:gd name="T0" fmla="*/ 0 w 743"/>
                <a:gd name="T1" fmla="*/ 114 h 235"/>
                <a:gd name="T2" fmla="*/ 289 w 743"/>
                <a:gd name="T3" fmla="*/ 105 h 235"/>
                <a:gd name="T4" fmla="*/ 708 w 743"/>
                <a:gd name="T5" fmla="*/ 22 h 235"/>
                <a:gd name="T6" fmla="*/ 508 w 743"/>
                <a:gd name="T7" fmla="*/ 65 h 235"/>
                <a:gd name="T8" fmla="*/ 0 w 743"/>
                <a:gd name="T9" fmla="*/ 114 h 235"/>
              </a:gdLst>
              <a:ahLst/>
              <a:cxnLst>
                <a:cxn ang="0">
                  <a:pos x="T0" y="T1"/>
                </a:cxn>
                <a:cxn ang="0">
                  <a:pos x="T2" y="T3"/>
                </a:cxn>
                <a:cxn ang="0">
                  <a:pos x="T4" y="T5"/>
                </a:cxn>
                <a:cxn ang="0">
                  <a:pos x="T6" y="T7"/>
                </a:cxn>
                <a:cxn ang="0">
                  <a:pos x="T8" y="T9"/>
                </a:cxn>
              </a:cxnLst>
              <a:rect l="0" t="0" r="r" b="b"/>
              <a:pathLst>
                <a:path w="743" h="235">
                  <a:moveTo>
                    <a:pt x="0" y="114"/>
                  </a:moveTo>
                  <a:cubicBezTo>
                    <a:pt x="31" y="147"/>
                    <a:pt x="116" y="166"/>
                    <a:pt x="289" y="105"/>
                  </a:cubicBezTo>
                  <a:cubicBezTo>
                    <a:pt x="462" y="43"/>
                    <a:pt x="673" y="44"/>
                    <a:pt x="708" y="22"/>
                  </a:cubicBezTo>
                  <a:cubicBezTo>
                    <a:pt x="743" y="0"/>
                    <a:pt x="696" y="54"/>
                    <a:pt x="508" y="65"/>
                  </a:cubicBezTo>
                  <a:cubicBezTo>
                    <a:pt x="320" y="76"/>
                    <a:pt x="123" y="235"/>
                    <a:pt x="0" y="114"/>
                  </a:cubicBezTo>
                  <a:close/>
                </a:path>
              </a:pathLst>
            </a:custGeom>
            <a:solidFill>
              <a:srgbClr val="7E61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 name="Freeform 65"/>
            <p:cNvSpPr>
              <a:spLocks/>
            </p:cNvSpPr>
            <p:nvPr/>
          </p:nvSpPr>
          <p:spPr bwMode="auto">
            <a:xfrm>
              <a:off x="5203826" y="5627688"/>
              <a:ext cx="912813" cy="311150"/>
            </a:xfrm>
            <a:custGeom>
              <a:avLst/>
              <a:gdLst>
                <a:gd name="T0" fmla="*/ 340 w 340"/>
                <a:gd name="T1" fmla="*/ 26 h 116"/>
                <a:gd name="T2" fmla="*/ 188 w 340"/>
                <a:gd name="T3" fmla="*/ 66 h 116"/>
                <a:gd name="T4" fmla="*/ 111 w 340"/>
                <a:gd name="T5" fmla="*/ 103 h 116"/>
                <a:gd name="T6" fmla="*/ 112 w 340"/>
                <a:gd name="T7" fmla="*/ 75 h 116"/>
                <a:gd name="T8" fmla="*/ 32 w 340"/>
                <a:gd name="T9" fmla="*/ 19 h 116"/>
                <a:gd name="T10" fmla="*/ 128 w 340"/>
                <a:gd name="T11" fmla="*/ 69 h 116"/>
                <a:gd name="T12" fmla="*/ 340 w 340"/>
                <a:gd name="T13" fmla="*/ 26 h 116"/>
              </a:gdLst>
              <a:ahLst/>
              <a:cxnLst>
                <a:cxn ang="0">
                  <a:pos x="T0" y="T1"/>
                </a:cxn>
                <a:cxn ang="0">
                  <a:pos x="T2" y="T3"/>
                </a:cxn>
                <a:cxn ang="0">
                  <a:pos x="T4" y="T5"/>
                </a:cxn>
                <a:cxn ang="0">
                  <a:pos x="T6" y="T7"/>
                </a:cxn>
                <a:cxn ang="0">
                  <a:pos x="T8" y="T9"/>
                </a:cxn>
                <a:cxn ang="0">
                  <a:pos x="T10" y="T11"/>
                </a:cxn>
                <a:cxn ang="0">
                  <a:pos x="T12" y="T13"/>
                </a:cxn>
              </a:cxnLst>
              <a:rect l="0" t="0" r="r" b="b"/>
              <a:pathLst>
                <a:path w="340" h="116">
                  <a:moveTo>
                    <a:pt x="340" y="26"/>
                  </a:moveTo>
                  <a:cubicBezTo>
                    <a:pt x="286" y="47"/>
                    <a:pt x="219" y="57"/>
                    <a:pt x="188" y="66"/>
                  </a:cubicBezTo>
                  <a:cubicBezTo>
                    <a:pt x="156" y="76"/>
                    <a:pt x="132" y="90"/>
                    <a:pt x="111" y="103"/>
                  </a:cubicBezTo>
                  <a:cubicBezTo>
                    <a:pt x="90" y="116"/>
                    <a:pt x="139" y="95"/>
                    <a:pt x="112" y="75"/>
                  </a:cubicBezTo>
                  <a:cubicBezTo>
                    <a:pt x="85" y="54"/>
                    <a:pt x="64" y="37"/>
                    <a:pt x="32" y="19"/>
                  </a:cubicBezTo>
                  <a:cubicBezTo>
                    <a:pt x="0" y="0"/>
                    <a:pt x="105" y="59"/>
                    <a:pt x="128" y="69"/>
                  </a:cubicBezTo>
                  <a:cubicBezTo>
                    <a:pt x="151" y="79"/>
                    <a:pt x="270" y="38"/>
                    <a:pt x="340" y="26"/>
                  </a:cubicBezTo>
                  <a:close/>
                </a:path>
              </a:pathLst>
            </a:custGeom>
            <a:solidFill>
              <a:srgbClr val="7E61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 name="Freeform 66"/>
            <p:cNvSpPr>
              <a:spLocks/>
            </p:cNvSpPr>
            <p:nvPr/>
          </p:nvSpPr>
          <p:spPr bwMode="auto">
            <a:xfrm>
              <a:off x="7826376" y="4684713"/>
              <a:ext cx="1320800" cy="1260475"/>
            </a:xfrm>
            <a:custGeom>
              <a:avLst/>
              <a:gdLst>
                <a:gd name="T0" fmla="*/ 212 w 492"/>
                <a:gd name="T1" fmla="*/ 18 h 469"/>
                <a:gd name="T2" fmla="*/ 114 w 492"/>
                <a:gd name="T3" fmla="*/ 205 h 469"/>
                <a:gd name="T4" fmla="*/ 125 w 492"/>
                <a:gd name="T5" fmla="*/ 323 h 469"/>
                <a:gd name="T6" fmla="*/ 276 w 492"/>
                <a:gd name="T7" fmla="*/ 469 h 469"/>
                <a:gd name="T8" fmla="*/ 315 w 492"/>
                <a:gd name="T9" fmla="*/ 5 h 469"/>
                <a:gd name="T10" fmla="*/ 212 w 492"/>
                <a:gd name="T11" fmla="*/ 18 h 469"/>
              </a:gdLst>
              <a:ahLst/>
              <a:cxnLst>
                <a:cxn ang="0">
                  <a:pos x="T0" y="T1"/>
                </a:cxn>
                <a:cxn ang="0">
                  <a:pos x="T2" y="T3"/>
                </a:cxn>
                <a:cxn ang="0">
                  <a:pos x="T4" y="T5"/>
                </a:cxn>
                <a:cxn ang="0">
                  <a:pos x="T6" y="T7"/>
                </a:cxn>
                <a:cxn ang="0">
                  <a:pos x="T8" y="T9"/>
                </a:cxn>
                <a:cxn ang="0">
                  <a:pos x="T10" y="T11"/>
                </a:cxn>
              </a:cxnLst>
              <a:rect l="0" t="0" r="r" b="b"/>
              <a:pathLst>
                <a:path w="492" h="469">
                  <a:moveTo>
                    <a:pt x="212" y="18"/>
                  </a:moveTo>
                  <a:cubicBezTo>
                    <a:pt x="205" y="158"/>
                    <a:pt x="196" y="211"/>
                    <a:pt x="114" y="205"/>
                  </a:cubicBezTo>
                  <a:cubicBezTo>
                    <a:pt x="31" y="200"/>
                    <a:pt x="0" y="294"/>
                    <a:pt x="125" y="323"/>
                  </a:cubicBezTo>
                  <a:cubicBezTo>
                    <a:pt x="220" y="345"/>
                    <a:pt x="224" y="419"/>
                    <a:pt x="276" y="469"/>
                  </a:cubicBezTo>
                  <a:cubicBezTo>
                    <a:pt x="276" y="469"/>
                    <a:pt x="492" y="61"/>
                    <a:pt x="315" y="5"/>
                  </a:cubicBezTo>
                  <a:cubicBezTo>
                    <a:pt x="298" y="0"/>
                    <a:pt x="236" y="14"/>
                    <a:pt x="212" y="18"/>
                  </a:cubicBezTo>
                  <a:close/>
                </a:path>
              </a:pathLst>
            </a:custGeom>
            <a:solidFill>
              <a:srgbClr val="BC907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 name="Freeform 67"/>
            <p:cNvSpPr>
              <a:spLocks/>
            </p:cNvSpPr>
            <p:nvPr/>
          </p:nvSpPr>
          <p:spPr bwMode="auto">
            <a:xfrm>
              <a:off x="8420101" y="4649788"/>
              <a:ext cx="609600" cy="1695450"/>
            </a:xfrm>
            <a:custGeom>
              <a:avLst/>
              <a:gdLst>
                <a:gd name="T0" fmla="*/ 79 w 227"/>
                <a:gd name="T1" fmla="*/ 11 h 631"/>
                <a:gd name="T2" fmla="*/ 15 w 227"/>
                <a:gd name="T3" fmla="*/ 22 h 631"/>
                <a:gd name="T4" fmla="*/ 86 w 227"/>
                <a:gd name="T5" fmla="*/ 624 h 631"/>
                <a:gd name="T6" fmla="*/ 181 w 227"/>
                <a:gd name="T7" fmla="*/ 571 h 631"/>
                <a:gd name="T8" fmla="*/ 79 w 227"/>
                <a:gd name="T9" fmla="*/ 11 h 631"/>
              </a:gdLst>
              <a:ahLst/>
              <a:cxnLst>
                <a:cxn ang="0">
                  <a:pos x="T0" y="T1"/>
                </a:cxn>
                <a:cxn ang="0">
                  <a:pos x="T2" y="T3"/>
                </a:cxn>
                <a:cxn ang="0">
                  <a:pos x="T4" y="T5"/>
                </a:cxn>
                <a:cxn ang="0">
                  <a:pos x="T6" y="T7"/>
                </a:cxn>
                <a:cxn ang="0">
                  <a:pos x="T8" y="T9"/>
                </a:cxn>
              </a:cxnLst>
              <a:rect l="0" t="0" r="r" b="b"/>
              <a:pathLst>
                <a:path w="227" h="631">
                  <a:moveTo>
                    <a:pt x="79" y="11"/>
                  </a:moveTo>
                  <a:cubicBezTo>
                    <a:pt x="62" y="0"/>
                    <a:pt x="15" y="22"/>
                    <a:pt x="15" y="22"/>
                  </a:cubicBezTo>
                  <a:cubicBezTo>
                    <a:pt x="0" y="99"/>
                    <a:pt x="41" y="473"/>
                    <a:pt x="86" y="624"/>
                  </a:cubicBezTo>
                  <a:cubicBezTo>
                    <a:pt x="86" y="624"/>
                    <a:pt x="136" y="631"/>
                    <a:pt x="181" y="571"/>
                  </a:cubicBezTo>
                  <a:cubicBezTo>
                    <a:pt x="227" y="512"/>
                    <a:pt x="211" y="58"/>
                    <a:pt x="79" y="11"/>
                  </a:cubicBezTo>
                  <a:close/>
                </a:path>
              </a:pathLst>
            </a:custGeom>
            <a:solidFill>
              <a:srgbClr val="DCF2F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 name="Freeform 68"/>
            <p:cNvSpPr>
              <a:spLocks/>
            </p:cNvSpPr>
            <p:nvPr/>
          </p:nvSpPr>
          <p:spPr bwMode="auto">
            <a:xfrm>
              <a:off x="8521701" y="4452938"/>
              <a:ext cx="3183136" cy="1884363"/>
            </a:xfrm>
            <a:custGeom>
              <a:avLst/>
              <a:gdLst>
                <a:gd name="T0" fmla="*/ 416 w 646"/>
                <a:gd name="T1" fmla="*/ 27 h 701"/>
                <a:gd name="T2" fmla="*/ 363 w 646"/>
                <a:gd name="T3" fmla="*/ 28 h 701"/>
                <a:gd name="T4" fmla="*/ 34 w 646"/>
                <a:gd name="T5" fmla="*/ 64 h 701"/>
                <a:gd name="T6" fmla="*/ 13 w 646"/>
                <a:gd name="T7" fmla="*/ 232 h 701"/>
                <a:gd name="T8" fmla="*/ 72 w 646"/>
                <a:gd name="T9" fmla="*/ 701 h 701"/>
                <a:gd name="T10" fmla="*/ 410 w 646"/>
                <a:gd name="T11" fmla="*/ 693 h 701"/>
                <a:gd name="T12" fmla="*/ 646 w 646"/>
                <a:gd name="T13" fmla="*/ 697 h 701"/>
                <a:gd name="T14" fmla="*/ 646 w 646"/>
                <a:gd name="T15" fmla="*/ 0 h 701"/>
                <a:gd name="T16" fmla="*/ 416 w 646"/>
                <a:gd name="T17" fmla="*/ 27 h 7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6" h="701">
                  <a:moveTo>
                    <a:pt x="416" y="27"/>
                  </a:moveTo>
                  <a:cubicBezTo>
                    <a:pt x="397" y="28"/>
                    <a:pt x="379" y="28"/>
                    <a:pt x="363" y="28"/>
                  </a:cubicBezTo>
                  <a:cubicBezTo>
                    <a:pt x="229" y="24"/>
                    <a:pt x="69" y="61"/>
                    <a:pt x="34" y="64"/>
                  </a:cubicBezTo>
                  <a:cubicBezTo>
                    <a:pt x="0" y="68"/>
                    <a:pt x="7" y="126"/>
                    <a:pt x="13" y="232"/>
                  </a:cubicBezTo>
                  <a:cubicBezTo>
                    <a:pt x="18" y="337"/>
                    <a:pt x="62" y="669"/>
                    <a:pt x="72" y="701"/>
                  </a:cubicBezTo>
                  <a:cubicBezTo>
                    <a:pt x="190" y="695"/>
                    <a:pt x="303" y="693"/>
                    <a:pt x="410" y="693"/>
                  </a:cubicBezTo>
                  <a:cubicBezTo>
                    <a:pt x="646" y="697"/>
                    <a:pt x="646" y="697"/>
                    <a:pt x="646" y="697"/>
                  </a:cubicBezTo>
                  <a:cubicBezTo>
                    <a:pt x="646" y="0"/>
                    <a:pt x="646" y="0"/>
                    <a:pt x="646" y="0"/>
                  </a:cubicBezTo>
                  <a:lnTo>
                    <a:pt x="416" y="27"/>
                  </a:lnTo>
                  <a:close/>
                </a:path>
              </a:pathLst>
            </a:custGeom>
            <a:solidFill>
              <a:schemeClr val="bg1">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 name="Freeform 69"/>
            <p:cNvSpPr>
              <a:spLocks/>
            </p:cNvSpPr>
            <p:nvPr/>
          </p:nvSpPr>
          <p:spPr bwMode="auto">
            <a:xfrm>
              <a:off x="8567735" y="4498975"/>
              <a:ext cx="3137100" cy="1781175"/>
            </a:xfrm>
            <a:custGeom>
              <a:avLst/>
              <a:gdLst>
                <a:gd name="T0" fmla="*/ 629 w 629"/>
                <a:gd name="T1" fmla="*/ 0 h 663"/>
                <a:gd name="T2" fmla="*/ 345 w 629"/>
                <a:gd name="T3" fmla="*/ 25 h 663"/>
                <a:gd name="T4" fmla="*/ 33 w 629"/>
                <a:gd name="T5" fmla="*/ 60 h 663"/>
                <a:gd name="T6" fmla="*/ 12 w 629"/>
                <a:gd name="T7" fmla="*/ 219 h 663"/>
                <a:gd name="T8" fmla="*/ 69 w 629"/>
                <a:gd name="T9" fmla="*/ 663 h 663"/>
                <a:gd name="T10" fmla="*/ 420 w 629"/>
                <a:gd name="T11" fmla="*/ 645 h 663"/>
                <a:gd name="T12" fmla="*/ 629 w 629"/>
                <a:gd name="T13" fmla="*/ 653 h 663"/>
                <a:gd name="T14" fmla="*/ 629 w 629"/>
                <a:gd name="T15" fmla="*/ 0 h 66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29" h="663">
                  <a:moveTo>
                    <a:pt x="629" y="0"/>
                  </a:moveTo>
                  <a:cubicBezTo>
                    <a:pt x="603" y="1"/>
                    <a:pt x="419" y="27"/>
                    <a:pt x="345" y="25"/>
                  </a:cubicBezTo>
                  <a:cubicBezTo>
                    <a:pt x="271" y="23"/>
                    <a:pt x="66" y="57"/>
                    <a:pt x="33" y="60"/>
                  </a:cubicBezTo>
                  <a:cubicBezTo>
                    <a:pt x="0" y="63"/>
                    <a:pt x="7" y="119"/>
                    <a:pt x="12" y="219"/>
                  </a:cubicBezTo>
                  <a:cubicBezTo>
                    <a:pt x="18" y="319"/>
                    <a:pt x="59" y="632"/>
                    <a:pt x="69" y="663"/>
                  </a:cubicBezTo>
                  <a:cubicBezTo>
                    <a:pt x="110" y="647"/>
                    <a:pt x="252" y="643"/>
                    <a:pt x="420" y="645"/>
                  </a:cubicBezTo>
                  <a:cubicBezTo>
                    <a:pt x="629" y="653"/>
                    <a:pt x="629" y="653"/>
                    <a:pt x="629" y="653"/>
                  </a:cubicBezTo>
                  <a:lnTo>
                    <a:pt x="629" y="0"/>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 name="Freeform 70"/>
            <p:cNvSpPr>
              <a:spLocks/>
            </p:cNvSpPr>
            <p:nvPr/>
          </p:nvSpPr>
          <p:spPr bwMode="auto">
            <a:xfrm>
              <a:off x="8763001" y="5589588"/>
              <a:ext cx="1096963" cy="120650"/>
            </a:xfrm>
            <a:custGeom>
              <a:avLst/>
              <a:gdLst>
                <a:gd name="T0" fmla="*/ 0 w 408"/>
                <a:gd name="T1" fmla="*/ 45 h 45"/>
                <a:gd name="T2" fmla="*/ 408 w 408"/>
                <a:gd name="T3" fmla="*/ 0 h 45"/>
                <a:gd name="T4" fmla="*/ 0 w 408"/>
                <a:gd name="T5" fmla="*/ 45 h 45"/>
              </a:gdLst>
              <a:ahLst/>
              <a:cxnLst>
                <a:cxn ang="0">
                  <a:pos x="T0" y="T1"/>
                </a:cxn>
                <a:cxn ang="0">
                  <a:pos x="T2" y="T3"/>
                </a:cxn>
                <a:cxn ang="0">
                  <a:pos x="T4" y="T5"/>
                </a:cxn>
              </a:cxnLst>
              <a:rect l="0" t="0" r="r" b="b"/>
              <a:pathLst>
                <a:path w="408" h="45">
                  <a:moveTo>
                    <a:pt x="0" y="45"/>
                  </a:moveTo>
                  <a:cubicBezTo>
                    <a:pt x="140" y="18"/>
                    <a:pt x="310" y="6"/>
                    <a:pt x="408" y="0"/>
                  </a:cubicBezTo>
                  <a:cubicBezTo>
                    <a:pt x="315" y="23"/>
                    <a:pt x="146" y="37"/>
                    <a:pt x="0" y="45"/>
                  </a:cubicBezTo>
                  <a:close/>
                </a:path>
              </a:pathLst>
            </a:custGeom>
            <a:solidFill>
              <a:schemeClr val="bg1">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 name="Freeform 71"/>
            <p:cNvSpPr>
              <a:spLocks noEditPoints="1"/>
            </p:cNvSpPr>
            <p:nvPr/>
          </p:nvSpPr>
          <p:spPr bwMode="auto">
            <a:xfrm>
              <a:off x="9120188" y="5356225"/>
              <a:ext cx="279400" cy="244475"/>
            </a:xfrm>
            <a:custGeom>
              <a:avLst/>
              <a:gdLst>
                <a:gd name="T0" fmla="*/ 70 w 104"/>
                <a:gd name="T1" fmla="*/ 4 h 91"/>
                <a:gd name="T2" fmla="*/ 52 w 104"/>
                <a:gd name="T3" fmla="*/ 0 h 91"/>
                <a:gd name="T4" fmla="*/ 52 w 104"/>
                <a:gd name="T5" fmla="*/ 10 h 91"/>
                <a:gd name="T6" fmla="*/ 66 w 104"/>
                <a:gd name="T7" fmla="*/ 13 h 91"/>
                <a:gd name="T8" fmla="*/ 84 w 104"/>
                <a:gd name="T9" fmla="*/ 59 h 91"/>
                <a:gd name="T10" fmla="*/ 52 w 104"/>
                <a:gd name="T11" fmla="*/ 80 h 91"/>
                <a:gd name="T12" fmla="*/ 52 w 104"/>
                <a:gd name="T13" fmla="*/ 91 h 91"/>
                <a:gd name="T14" fmla="*/ 94 w 104"/>
                <a:gd name="T15" fmla="*/ 64 h 91"/>
                <a:gd name="T16" fmla="*/ 70 w 104"/>
                <a:gd name="T17" fmla="*/ 4 h 91"/>
                <a:gd name="T18" fmla="*/ 52 w 104"/>
                <a:gd name="T19" fmla="*/ 0 h 91"/>
                <a:gd name="T20" fmla="*/ 10 w 104"/>
                <a:gd name="T21" fmla="*/ 27 h 91"/>
                <a:gd name="T22" fmla="*/ 33 w 104"/>
                <a:gd name="T23" fmla="*/ 87 h 91"/>
                <a:gd name="T24" fmla="*/ 52 w 104"/>
                <a:gd name="T25" fmla="*/ 91 h 91"/>
                <a:gd name="T26" fmla="*/ 52 w 104"/>
                <a:gd name="T27" fmla="*/ 80 h 91"/>
                <a:gd name="T28" fmla="*/ 38 w 104"/>
                <a:gd name="T29" fmla="*/ 77 h 91"/>
                <a:gd name="T30" fmla="*/ 20 w 104"/>
                <a:gd name="T31" fmla="*/ 31 h 91"/>
                <a:gd name="T32" fmla="*/ 52 w 104"/>
                <a:gd name="T33" fmla="*/ 10 h 91"/>
                <a:gd name="T34" fmla="*/ 52 w 104"/>
                <a:gd name="T35"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4" h="91">
                  <a:moveTo>
                    <a:pt x="70" y="4"/>
                  </a:moveTo>
                  <a:cubicBezTo>
                    <a:pt x="64" y="1"/>
                    <a:pt x="58" y="0"/>
                    <a:pt x="52" y="0"/>
                  </a:cubicBezTo>
                  <a:cubicBezTo>
                    <a:pt x="52" y="10"/>
                    <a:pt x="52" y="10"/>
                    <a:pt x="52" y="10"/>
                  </a:cubicBezTo>
                  <a:cubicBezTo>
                    <a:pt x="56" y="10"/>
                    <a:pt x="61" y="11"/>
                    <a:pt x="66" y="13"/>
                  </a:cubicBezTo>
                  <a:cubicBezTo>
                    <a:pt x="83" y="21"/>
                    <a:pt x="91" y="42"/>
                    <a:pt x="84" y="59"/>
                  </a:cubicBezTo>
                  <a:cubicBezTo>
                    <a:pt x="78" y="73"/>
                    <a:pt x="65" y="80"/>
                    <a:pt x="52" y="80"/>
                  </a:cubicBezTo>
                  <a:cubicBezTo>
                    <a:pt x="52" y="91"/>
                    <a:pt x="52" y="91"/>
                    <a:pt x="52" y="91"/>
                  </a:cubicBezTo>
                  <a:cubicBezTo>
                    <a:pt x="69" y="91"/>
                    <a:pt x="86" y="81"/>
                    <a:pt x="94" y="64"/>
                  </a:cubicBezTo>
                  <a:cubicBezTo>
                    <a:pt x="104" y="41"/>
                    <a:pt x="93" y="14"/>
                    <a:pt x="70" y="4"/>
                  </a:cubicBezTo>
                  <a:close/>
                  <a:moveTo>
                    <a:pt x="52" y="0"/>
                  </a:moveTo>
                  <a:cubicBezTo>
                    <a:pt x="34" y="0"/>
                    <a:pt x="17" y="10"/>
                    <a:pt x="10" y="27"/>
                  </a:cubicBezTo>
                  <a:cubicBezTo>
                    <a:pt x="0" y="50"/>
                    <a:pt x="10" y="77"/>
                    <a:pt x="33" y="87"/>
                  </a:cubicBezTo>
                  <a:cubicBezTo>
                    <a:pt x="39" y="90"/>
                    <a:pt x="46" y="91"/>
                    <a:pt x="52" y="91"/>
                  </a:cubicBezTo>
                  <a:cubicBezTo>
                    <a:pt x="52" y="80"/>
                    <a:pt x="52" y="80"/>
                    <a:pt x="52" y="80"/>
                  </a:cubicBezTo>
                  <a:cubicBezTo>
                    <a:pt x="47" y="80"/>
                    <a:pt x="42" y="79"/>
                    <a:pt x="38" y="77"/>
                  </a:cubicBezTo>
                  <a:cubicBezTo>
                    <a:pt x="20" y="70"/>
                    <a:pt x="12" y="49"/>
                    <a:pt x="20" y="31"/>
                  </a:cubicBezTo>
                  <a:cubicBezTo>
                    <a:pt x="25" y="18"/>
                    <a:pt x="38" y="10"/>
                    <a:pt x="52" y="10"/>
                  </a:cubicBezTo>
                  <a:lnTo>
                    <a:pt x="52" y="0"/>
                  </a:lnTo>
                  <a:close/>
                </a:path>
              </a:pathLst>
            </a:custGeom>
            <a:solidFill>
              <a:schemeClr val="bg1">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 name="Freeform 72"/>
            <p:cNvSpPr>
              <a:spLocks/>
            </p:cNvSpPr>
            <p:nvPr/>
          </p:nvSpPr>
          <p:spPr bwMode="auto">
            <a:xfrm>
              <a:off x="9247188" y="5418138"/>
              <a:ext cx="53975" cy="53975"/>
            </a:xfrm>
            <a:custGeom>
              <a:avLst/>
              <a:gdLst>
                <a:gd name="T0" fmla="*/ 14 w 20"/>
                <a:gd name="T1" fmla="*/ 2 h 20"/>
                <a:gd name="T2" fmla="*/ 2 w 20"/>
                <a:gd name="T3" fmla="*/ 6 h 20"/>
                <a:gd name="T4" fmla="*/ 7 w 20"/>
                <a:gd name="T5" fmla="*/ 18 h 20"/>
                <a:gd name="T6" fmla="*/ 18 w 20"/>
                <a:gd name="T7" fmla="*/ 13 h 20"/>
                <a:gd name="T8" fmla="*/ 14 w 20"/>
                <a:gd name="T9" fmla="*/ 2 h 20"/>
              </a:gdLst>
              <a:ahLst/>
              <a:cxnLst>
                <a:cxn ang="0">
                  <a:pos x="T0" y="T1"/>
                </a:cxn>
                <a:cxn ang="0">
                  <a:pos x="T2" y="T3"/>
                </a:cxn>
                <a:cxn ang="0">
                  <a:pos x="T4" y="T5"/>
                </a:cxn>
                <a:cxn ang="0">
                  <a:pos x="T6" y="T7"/>
                </a:cxn>
                <a:cxn ang="0">
                  <a:pos x="T8" y="T9"/>
                </a:cxn>
              </a:cxnLst>
              <a:rect l="0" t="0" r="r" b="b"/>
              <a:pathLst>
                <a:path w="20" h="20">
                  <a:moveTo>
                    <a:pt x="14" y="2"/>
                  </a:moveTo>
                  <a:cubicBezTo>
                    <a:pt x="9" y="0"/>
                    <a:pt x="4" y="2"/>
                    <a:pt x="2" y="6"/>
                  </a:cubicBezTo>
                  <a:cubicBezTo>
                    <a:pt x="0" y="11"/>
                    <a:pt x="2" y="16"/>
                    <a:pt x="7" y="18"/>
                  </a:cubicBezTo>
                  <a:cubicBezTo>
                    <a:pt x="11" y="20"/>
                    <a:pt x="16" y="18"/>
                    <a:pt x="18" y="13"/>
                  </a:cubicBezTo>
                  <a:cubicBezTo>
                    <a:pt x="20" y="9"/>
                    <a:pt x="18" y="4"/>
                    <a:pt x="14" y="2"/>
                  </a:cubicBezTo>
                  <a:close/>
                </a:path>
              </a:pathLst>
            </a:custGeom>
            <a:solidFill>
              <a:srgbClr val="0F28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 name="Freeform 73"/>
            <p:cNvSpPr>
              <a:spLocks/>
            </p:cNvSpPr>
            <p:nvPr/>
          </p:nvSpPr>
          <p:spPr bwMode="auto">
            <a:xfrm>
              <a:off x="9217026" y="5484813"/>
              <a:ext cx="53975" cy="53975"/>
            </a:xfrm>
            <a:custGeom>
              <a:avLst/>
              <a:gdLst>
                <a:gd name="T0" fmla="*/ 14 w 20"/>
                <a:gd name="T1" fmla="*/ 2 h 20"/>
                <a:gd name="T2" fmla="*/ 2 w 20"/>
                <a:gd name="T3" fmla="*/ 7 h 20"/>
                <a:gd name="T4" fmla="*/ 7 w 20"/>
                <a:gd name="T5" fmla="*/ 18 h 20"/>
                <a:gd name="T6" fmla="*/ 18 w 20"/>
                <a:gd name="T7" fmla="*/ 14 h 20"/>
                <a:gd name="T8" fmla="*/ 14 w 20"/>
                <a:gd name="T9" fmla="*/ 2 h 20"/>
              </a:gdLst>
              <a:ahLst/>
              <a:cxnLst>
                <a:cxn ang="0">
                  <a:pos x="T0" y="T1"/>
                </a:cxn>
                <a:cxn ang="0">
                  <a:pos x="T2" y="T3"/>
                </a:cxn>
                <a:cxn ang="0">
                  <a:pos x="T4" y="T5"/>
                </a:cxn>
                <a:cxn ang="0">
                  <a:pos x="T6" y="T7"/>
                </a:cxn>
                <a:cxn ang="0">
                  <a:pos x="T8" y="T9"/>
                </a:cxn>
              </a:cxnLst>
              <a:rect l="0" t="0" r="r" b="b"/>
              <a:pathLst>
                <a:path w="20" h="20">
                  <a:moveTo>
                    <a:pt x="14" y="2"/>
                  </a:moveTo>
                  <a:cubicBezTo>
                    <a:pt x="9" y="0"/>
                    <a:pt x="4" y="2"/>
                    <a:pt x="2" y="7"/>
                  </a:cubicBezTo>
                  <a:cubicBezTo>
                    <a:pt x="0" y="11"/>
                    <a:pt x="2" y="16"/>
                    <a:pt x="7" y="18"/>
                  </a:cubicBezTo>
                  <a:cubicBezTo>
                    <a:pt x="11" y="20"/>
                    <a:pt x="16" y="18"/>
                    <a:pt x="18" y="14"/>
                  </a:cubicBezTo>
                  <a:cubicBezTo>
                    <a:pt x="20" y="9"/>
                    <a:pt x="18" y="4"/>
                    <a:pt x="14" y="2"/>
                  </a:cubicBezTo>
                  <a:close/>
                </a:path>
              </a:pathLst>
            </a:custGeom>
            <a:solidFill>
              <a:srgbClr val="0F28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 name="Freeform 74"/>
            <p:cNvSpPr>
              <a:spLocks noEditPoints="1"/>
            </p:cNvSpPr>
            <p:nvPr/>
          </p:nvSpPr>
          <p:spPr bwMode="auto">
            <a:xfrm>
              <a:off x="9421813" y="5324475"/>
              <a:ext cx="260350" cy="244475"/>
            </a:xfrm>
            <a:custGeom>
              <a:avLst/>
              <a:gdLst>
                <a:gd name="T0" fmla="*/ 94 w 97"/>
                <a:gd name="T1" fmla="*/ 39 h 91"/>
                <a:gd name="T2" fmla="*/ 48 w 97"/>
                <a:gd name="T3" fmla="*/ 0 h 91"/>
                <a:gd name="T4" fmla="*/ 48 w 97"/>
                <a:gd name="T5" fmla="*/ 10 h 91"/>
                <a:gd name="T6" fmla="*/ 83 w 97"/>
                <a:gd name="T7" fmla="*/ 40 h 91"/>
                <a:gd name="T8" fmla="*/ 53 w 97"/>
                <a:gd name="T9" fmla="*/ 80 h 91"/>
                <a:gd name="T10" fmla="*/ 48 w 97"/>
                <a:gd name="T11" fmla="*/ 80 h 91"/>
                <a:gd name="T12" fmla="*/ 48 w 97"/>
                <a:gd name="T13" fmla="*/ 91 h 91"/>
                <a:gd name="T14" fmla="*/ 55 w 97"/>
                <a:gd name="T15" fmla="*/ 91 h 91"/>
                <a:gd name="T16" fmla="*/ 94 w 97"/>
                <a:gd name="T17" fmla="*/ 39 h 91"/>
                <a:gd name="T18" fmla="*/ 48 w 97"/>
                <a:gd name="T19" fmla="*/ 0 h 91"/>
                <a:gd name="T20" fmla="*/ 42 w 97"/>
                <a:gd name="T21" fmla="*/ 0 h 91"/>
                <a:gd name="T22" fmla="*/ 3 w 97"/>
                <a:gd name="T23" fmla="*/ 52 h 91"/>
                <a:gd name="T24" fmla="*/ 48 w 97"/>
                <a:gd name="T25" fmla="*/ 91 h 91"/>
                <a:gd name="T26" fmla="*/ 48 w 97"/>
                <a:gd name="T27" fmla="*/ 80 h 91"/>
                <a:gd name="T28" fmla="*/ 14 w 97"/>
                <a:gd name="T29" fmla="*/ 50 h 91"/>
                <a:gd name="T30" fmla="*/ 44 w 97"/>
                <a:gd name="T31" fmla="*/ 11 h 91"/>
                <a:gd name="T32" fmla="*/ 48 w 97"/>
                <a:gd name="T33" fmla="*/ 10 h 91"/>
                <a:gd name="T34" fmla="*/ 48 w 97"/>
                <a:gd name="T35"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7" h="91">
                  <a:moveTo>
                    <a:pt x="94" y="39"/>
                  </a:moveTo>
                  <a:cubicBezTo>
                    <a:pt x="91" y="16"/>
                    <a:pt x="71" y="0"/>
                    <a:pt x="48" y="0"/>
                  </a:cubicBezTo>
                  <a:cubicBezTo>
                    <a:pt x="48" y="10"/>
                    <a:pt x="48" y="10"/>
                    <a:pt x="48" y="10"/>
                  </a:cubicBezTo>
                  <a:cubicBezTo>
                    <a:pt x="66" y="10"/>
                    <a:pt x="81" y="23"/>
                    <a:pt x="83" y="40"/>
                  </a:cubicBezTo>
                  <a:cubicBezTo>
                    <a:pt x="86" y="60"/>
                    <a:pt x="72" y="77"/>
                    <a:pt x="53" y="80"/>
                  </a:cubicBezTo>
                  <a:cubicBezTo>
                    <a:pt x="52" y="80"/>
                    <a:pt x="50" y="80"/>
                    <a:pt x="48" y="80"/>
                  </a:cubicBezTo>
                  <a:cubicBezTo>
                    <a:pt x="48" y="91"/>
                    <a:pt x="48" y="91"/>
                    <a:pt x="48" y="91"/>
                  </a:cubicBezTo>
                  <a:cubicBezTo>
                    <a:pt x="51" y="91"/>
                    <a:pt x="53" y="91"/>
                    <a:pt x="55" y="91"/>
                  </a:cubicBezTo>
                  <a:cubicBezTo>
                    <a:pt x="80" y="87"/>
                    <a:pt x="97" y="64"/>
                    <a:pt x="94" y="39"/>
                  </a:cubicBezTo>
                  <a:close/>
                  <a:moveTo>
                    <a:pt x="48" y="0"/>
                  </a:moveTo>
                  <a:cubicBezTo>
                    <a:pt x="46" y="0"/>
                    <a:pt x="44" y="0"/>
                    <a:pt x="42" y="0"/>
                  </a:cubicBezTo>
                  <a:cubicBezTo>
                    <a:pt x="17" y="3"/>
                    <a:pt x="0" y="27"/>
                    <a:pt x="3" y="52"/>
                  </a:cubicBezTo>
                  <a:cubicBezTo>
                    <a:pt x="6" y="74"/>
                    <a:pt x="26" y="91"/>
                    <a:pt x="48" y="91"/>
                  </a:cubicBezTo>
                  <a:cubicBezTo>
                    <a:pt x="48" y="80"/>
                    <a:pt x="48" y="80"/>
                    <a:pt x="48" y="80"/>
                  </a:cubicBezTo>
                  <a:cubicBezTo>
                    <a:pt x="31" y="80"/>
                    <a:pt x="16" y="68"/>
                    <a:pt x="14" y="50"/>
                  </a:cubicBezTo>
                  <a:cubicBezTo>
                    <a:pt x="11" y="31"/>
                    <a:pt x="25" y="13"/>
                    <a:pt x="44" y="11"/>
                  </a:cubicBezTo>
                  <a:cubicBezTo>
                    <a:pt x="45" y="10"/>
                    <a:pt x="47" y="10"/>
                    <a:pt x="48" y="10"/>
                  </a:cubicBezTo>
                  <a:lnTo>
                    <a:pt x="48" y="0"/>
                  </a:lnTo>
                  <a:close/>
                </a:path>
              </a:pathLst>
            </a:custGeom>
            <a:solidFill>
              <a:schemeClr val="bg1">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 name="Freeform 75"/>
            <p:cNvSpPr>
              <a:spLocks/>
            </p:cNvSpPr>
            <p:nvPr/>
          </p:nvSpPr>
          <p:spPr bwMode="auto">
            <a:xfrm>
              <a:off x="9564688" y="5414963"/>
              <a:ext cx="50800" cy="50800"/>
            </a:xfrm>
            <a:custGeom>
              <a:avLst/>
              <a:gdLst>
                <a:gd name="T0" fmla="*/ 18 w 19"/>
                <a:gd name="T1" fmla="*/ 8 h 19"/>
                <a:gd name="T2" fmla="*/ 8 w 19"/>
                <a:gd name="T3" fmla="*/ 1 h 19"/>
                <a:gd name="T4" fmla="*/ 1 w 19"/>
                <a:gd name="T5" fmla="*/ 11 h 19"/>
                <a:gd name="T6" fmla="*/ 10 w 19"/>
                <a:gd name="T7" fmla="*/ 18 h 19"/>
                <a:gd name="T8" fmla="*/ 18 w 19"/>
                <a:gd name="T9" fmla="*/ 8 h 19"/>
              </a:gdLst>
              <a:ahLst/>
              <a:cxnLst>
                <a:cxn ang="0">
                  <a:pos x="T0" y="T1"/>
                </a:cxn>
                <a:cxn ang="0">
                  <a:pos x="T2" y="T3"/>
                </a:cxn>
                <a:cxn ang="0">
                  <a:pos x="T4" y="T5"/>
                </a:cxn>
                <a:cxn ang="0">
                  <a:pos x="T6" y="T7"/>
                </a:cxn>
                <a:cxn ang="0">
                  <a:pos x="T8" y="T9"/>
                </a:cxn>
              </a:cxnLst>
              <a:rect l="0" t="0" r="r" b="b"/>
              <a:pathLst>
                <a:path w="19" h="19">
                  <a:moveTo>
                    <a:pt x="18" y="8"/>
                  </a:moveTo>
                  <a:cubicBezTo>
                    <a:pt x="17" y="3"/>
                    <a:pt x="13" y="0"/>
                    <a:pt x="8" y="1"/>
                  </a:cubicBezTo>
                  <a:cubicBezTo>
                    <a:pt x="3" y="1"/>
                    <a:pt x="0" y="6"/>
                    <a:pt x="1" y="11"/>
                  </a:cubicBezTo>
                  <a:cubicBezTo>
                    <a:pt x="1" y="15"/>
                    <a:pt x="6" y="19"/>
                    <a:pt x="10" y="18"/>
                  </a:cubicBezTo>
                  <a:cubicBezTo>
                    <a:pt x="15" y="17"/>
                    <a:pt x="19" y="13"/>
                    <a:pt x="18" y="8"/>
                  </a:cubicBezTo>
                  <a:close/>
                </a:path>
              </a:pathLst>
            </a:custGeom>
            <a:solidFill>
              <a:srgbClr val="0F28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 name="Freeform 76"/>
            <p:cNvSpPr>
              <a:spLocks/>
            </p:cNvSpPr>
            <p:nvPr/>
          </p:nvSpPr>
          <p:spPr bwMode="auto">
            <a:xfrm>
              <a:off x="9488488" y="5426075"/>
              <a:ext cx="50800" cy="50800"/>
            </a:xfrm>
            <a:custGeom>
              <a:avLst/>
              <a:gdLst>
                <a:gd name="T0" fmla="*/ 18 w 19"/>
                <a:gd name="T1" fmla="*/ 8 h 19"/>
                <a:gd name="T2" fmla="*/ 9 w 19"/>
                <a:gd name="T3" fmla="*/ 0 h 19"/>
                <a:gd name="T4" fmla="*/ 1 w 19"/>
                <a:gd name="T5" fmla="*/ 10 h 19"/>
                <a:gd name="T6" fmla="*/ 11 w 19"/>
                <a:gd name="T7" fmla="*/ 18 h 19"/>
                <a:gd name="T8" fmla="*/ 18 w 19"/>
                <a:gd name="T9" fmla="*/ 8 h 19"/>
              </a:gdLst>
              <a:ahLst/>
              <a:cxnLst>
                <a:cxn ang="0">
                  <a:pos x="T0" y="T1"/>
                </a:cxn>
                <a:cxn ang="0">
                  <a:pos x="T2" y="T3"/>
                </a:cxn>
                <a:cxn ang="0">
                  <a:pos x="T4" y="T5"/>
                </a:cxn>
                <a:cxn ang="0">
                  <a:pos x="T6" y="T7"/>
                </a:cxn>
                <a:cxn ang="0">
                  <a:pos x="T8" y="T9"/>
                </a:cxn>
              </a:cxnLst>
              <a:rect l="0" t="0" r="r" b="b"/>
              <a:pathLst>
                <a:path w="19" h="19">
                  <a:moveTo>
                    <a:pt x="18" y="8"/>
                  </a:moveTo>
                  <a:cubicBezTo>
                    <a:pt x="18" y="3"/>
                    <a:pt x="13" y="0"/>
                    <a:pt x="9" y="0"/>
                  </a:cubicBezTo>
                  <a:cubicBezTo>
                    <a:pt x="4" y="1"/>
                    <a:pt x="0" y="6"/>
                    <a:pt x="1" y="10"/>
                  </a:cubicBezTo>
                  <a:cubicBezTo>
                    <a:pt x="2" y="15"/>
                    <a:pt x="6" y="19"/>
                    <a:pt x="11" y="18"/>
                  </a:cubicBezTo>
                  <a:cubicBezTo>
                    <a:pt x="16" y="17"/>
                    <a:pt x="19" y="13"/>
                    <a:pt x="18" y="8"/>
                  </a:cubicBezTo>
                  <a:close/>
                </a:path>
              </a:pathLst>
            </a:custGeom>
            <a:solidFill>
              <a:srgbClr val="0F28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 name="Freeform 77"/>
            <p:cNvSpPr>
              <a:spLocks noEditPoints="1"/>
            </p:cNvSpPr>
            <p:nvPr/>
          </p:nvSpPr>
          <p:spPr bwMode="auto">
            <a:xfrm>
              <a:off x="8812213" y="5372100"/>
              <a:ext cx="252413" cy="244475"/>
            </a:xfrm>
            <a:custGeom>
              <a:avLst/>
              <a:gdLst>
                <a:gd name="T0" fmla="*/ 93 w 94"/>
                <a:gd name="T1" fmla="*/ 48 h 91"/>
                <a:gd name="T2" fmla="*/ 49 w 94"/>
                <a:gd name="T3" fmla="*/ 0 h 91"/>
                <a:gd name="T4" fmla="*/ 47 w 94"/>
                <a:gd name="T5" fmla="*/ 0 h 91"/>
                <a:gd name="T6" fmla="*/ 47 w 94"/>
                <a:gd name="T7" fmla="*/ 11 h 91"/>
                <a:gd name="T8" fmla="*/ 49 w 94"/>
                <a:gd name="T9" fmla="*/ 11 h 91"/>
                <a:gd name="T10" fmla="*/ 82 w 94"/>
                <a:gd name="T11" fmla="*/ 47 h 91"/>
                <a:gd name="T12" fmla="*/ 47 w 94"/>
                <a:gd name="T13" fmla="*/ 81 h 91"/>
                <a:gd name="T14" fmla="*/ 47 w 94"/>
                <a:gd name="T15" fmla="*/ 91 h 91"/>
                <a:gd name="T16" fmla="*/ 93 w 94"/>
                <a:gd name="T17" fmla="*/ 48 h 91"/>
                <a:gd name="T18" fmla="*/ 47 w 94"/>
                <a:gd name="T19" fmla="*/ 0 h 91"/>
                <a:gd name="T20" fmla="*/ 1 w 94"/>
                <a:gd name="T21" fmla="*/ 43 h 91"/>
                <a:gd name="T22" fmla="*/ 45 w 94"/>
                <a:gd name="T23" fmla="*/ 91 h 91"/>
                <a:gd name="T24" fmla="*/ 47 w 94"/>
                <a:gd name="T25" fmla="*/ 91 h 91"/>
                <a:gd name="T26" fmla="*/ 47 w 94"/>
                <a:gd name="T27" fmla="*/ 81 h 91"/>
                <a:gd name="T28" fmla="*/ 45 w 94"/>
                <a:gd name="T29" fmla="*/ 81 h 91"/>
                <a:gd name="T30" fmla="*/ 12 w 94"/>
                <a:gd name="T31" fmla="*/ 44 h 91"/>
                <a:gd name="T32" fmla="*/ 47 w 94"/>
                <a:gd name="T33" fmla="*/ 11 h 91"/>
                <a:gd name="T34" fmla="*/ 47 w 94"/>
                <a:gd name="T35"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4" h="91">
                  <a:moveTo>
                    <a:pt x="93" y="48"/>
                  </a:moveTo>
                  <a:cubicBezTo>
                    <a:pt x="94" y="23"/>
                    <a:pt x="75" y="1"/>
                    <a:pt x="49" y="0"/>
                  </a:cubicBezTo>
                  <a:cubicBezTo>
                    <a:pt x="49" y="0"/>
                    <a:pt x="48" y="0"/>
                    <a:pt x="47" y="0"/>
                  </a:cubicBezTo>
                  <a:cubicBezTo>
                    <a:pt x="47" y="11"/>
                    <a:pt x="47" y="11"/>
                    <a:pt x="47" y="11"/>
                  </a:cubicBezTo>
                  <a:cubicBezTo>
                    <a:pt x="48" y="11"/>
                    <a:pt x="48" y="11"/>
                    <a:pt x="49" y="11"/>
                  </a:cubicBezTo>
                  <a:cubicBezTo>
                    <a:pt x="68" y="12"/>
                    <a:pt x="83" y="28"/>
                    <a:pt x="82" y="47"/>
                  </a:cubicBezTo>
                  <a:cubicBezTo>
                    <a:pt x="81" y="66"/>
                    <a:pt x="66" y="81"/>
                    <a:pt x="47" y="81"/>
                  </a:cubicBezTo>
                  <a:cubicBezTo>
                    <a:pt x="47" y="91"/>
                    <a:pt x="47" y="91"/>
                    <a:pt x="47" y="91"/>
                  </a:cubicBezTo>
                  <a:cubicBezTo>
                    <a:pt x="71" y="91"/>
                    <a:pt x="92" y="72"/>
                    <a:pt x="93" y="48"/>
                  </a:cubicBezTo>
                  <a:close/>
                  <a:moveTo>
                    <a:pt x="47" y="0"/>
                  </a:moveTo>
                  <a:cubicBezTo>
                    <a:pt x="23" y="0"/>
                    <a:pt x="3" y="19"/>
                    <a:pt x="1" y="43"/>
                  </a:cubicBezTo>
                  <a:cubicBezTo>
                    <a:pt x="0" y="69"/>
                    <a:pt x="20" y="90"/>
                    <a:pt x="45" y="91"/>
                  </a:cubicBezTo>
                  <a:cubicBezTo>
                    <a:pt x="46" y="91"/>
                    <a:pt x="46" y="91"/>
                    <a:pt x="47" y="91"/>
                  </a:cubicBezTo>
                  <a:cubicBezTo>
                    <a:pt x="47" y="81"/>
                    <a:pt x="47" y="81"/>
                    <a:pt x="47" y="81"/>
                  </a:cubicBezTo>
                  <a:cubicBezTo>
                    <a:pt x="47" y="81"/>
                    <a:pt x="46" y="81"/>
                    <a:pt x="45" y="81"/>
                  </a:cubicBezTo>
                  <a:cubicBezTo>
                    <a:pt x="26" y="80"/>
                    <a:pt x="11" y="63"/>
                    <a:pt x="12" y="44"/>
                  </a:cubicBezTo>
                  <a:cubicBezTo>
                    <a:pt x="13" y="25"/>
                    <a:pt x="29" y="11"/>
                    <a:pt x="47" y="11"/>
                  </a:cubicBezTo>
                  <a:lnTo>
                    <a:pt x="47" y="0"/>
                  </a:lnTo>
                  <a:close/>
                </a:path>
              </a:pathLst>
            </a:custGeom>
            <a:solidFill>
              <a:schemeClr val="bg1">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 name="Freeform 78"/>
            <p:cNvSpPr>
              <a:spLocks/>
            </p:cNvSpPr>
            <p:nvPr/>
          </p:nvSpPr>
          <p:spPr bwMode="auto">
            <a:xfrm>
              <a:off x="8951913" y="5472113"/>
              <a:ext cx="47625" cy="47625"/>
            </a:xfrm>
            <a:custGeom>
              <a:avLst/>
              <a:gdLst>
                <a:gd name="T0" fmla="*/ 18 w 18"/>
                <a:gd name="T1" fmla="*/ 10 h 18"/>
                <a:gd name="T2" fmla="*/ 9 w 18"/>
                <a:gd name="T3" fmla="*/ 1 h 18"/>
                <a:gd name="T4" fmla="*/ 0 w 18"/>
                <a:gd name="T5" fmla="*/ 9 h 18"/>
                <a:gd name="T6" fmla="*/ 9 w 18"/>
                <a:gd name="T7" fmla="*/ 18 h 18"/>
                <a:gd name="T8" fmla="*/ 18 w 18"/>
                <a:gd name="T9" fmla="*/ 10 h 18"/>
              </a:gdLst>
              <a:ahLst/>
              <a:cxnLst>
                <a:cxn ang="0">
                  <a:pos x="T0" y="T1"/>
                </a:cxn>
                <a:cxn ang="0">
                  <a:pos x="T2" y="T3"/>
                </a:cxn>
                <a:cxn ang="0">
                  <a:pos x="T4" y="T5"/>
                </a:cxn>
                <a:cxn ang="0">
                  <a:pos x="T6" y="T7"/>
                </a:cxn>
                <a:cxn ang="0">
                  <a:pos x="T8" y="T9"/>
                </a:cxn>
              </a:cxnLst>
              <a:rect l="0" t="0" r="r" b="b"/>
              <a:pathLst>
                <a:path w="18" h="18">
                  <a:moveTo>
                    <a:pt x="18" y="10"/>
                  </a:moveTo>
                  <a:cubicBezTo>
                    <a:pt x="18" y="5"/>
                    <a:pt x="14" y="1"/>
                    <a:pt x="9" y="1"/>
                  </a:cubicBezTo>
                  <a:cubicBezTo>
                    <a:pt x="5" y="0"/>
                    <a:pt x="0" y="4"/>
                    <a:pt x="0" y="9"/>
                  </a:cubicBezTo>
                  <a:cubicBezTo>
                    <a:pt x="0" y="14"/>
                    <a:pt x="4" y="18"/>
                    <a:pt x="9" y="18"/>
                  </a:cubicBezTo>
                  <a:cubicBezTo>
                    <a:pt x="13" y="18"/>
                    <a:pt x="17" y="15"/>
                    <a:pt x="18" y="10"/>
                  </a:cubicBezTo>
                  <a:close/>
                </a:path>
              </a:pathLst>
            </a:custGeom>
            <a:solidFill>
              <a:srgbClr val="0F28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 name="Freeform 79"/>
            <p:cNvSpPr>
              <a:spLocks/>
            </p:cNvSpPr>
            <p:nvPr/>
          </p:nvSpPr>
          <p:spPr bwMode="auto">
            <a:xfrm>
              <a:off x="8877301" y="5468938"/>
              <a:ext cx="47625" cy="49213"/>
            </a:xfrm>
            <a:custGeom>
              <a:avLst/>
              <a:gdLst>
                <a:gd name="T0" fmla="*/ 18 w 18"/>
                <a:gd name="T1" fmla="*/ 9 h 18"/>
                <a:gd name="T2" fmla="*/ 10 w 18"/>
                <a:gd name="T3" fmla="*/ 0 h 18"/>
                <a:gd name="T4" fmla="*/ 0 w 18"/>
                <a:gd name="T5" fmla="*/ 9 h 18"/>
                <a:gd name="T6" fmla="*/ 9 w 18"/>
                <a:gd name="T7" fmla="*/ 18 h 18"/>
                <a:gd name="T8" fmla="*/ 18 w 18"/>
                <a:gd name="T9" fmla="*/ 9 h 18"/>
              </a:gdLst>
              <a:ahLst/>
              <a:cxnLst>
                <a:cxn ang="0">
                  <a:pos x="T0" y="T1"/>
                </a:cxn>
                <a:cxn ang="0">
                  <a:pos x="T2" y="T3"/>
                </a:cxn>
                <a:cxn ang="0">
                  <a:pos x="T4" y="T5"/>
                </a:cxn>
                <a:cxn ang="0">
                  <a:pos x="T6" y="T7"/>
                </a:cxn>
                <a:cxn ang="0">
                  <a:pos x="T8" y="T9"/>
                </a:cxn>
              </a:cxnLst>
              <a:rect l="0" t="0" r="r" b="b"/>
              <a:pathLst>
                <a:path w="18" h="18">
                  <a:moveTo>
                    <a:pt x="18" y="9"/>
                  </a:moveTo>
                  <a:cubicBezTo>
                    <a:pt x="18" y="5"/>
                    <a:pt x="14" y="1"/>
                    <a:pt x="10" y="0"/>
                  </a:cubicBezTo>
                  <a:cubicBezTo>
                    <a:pt x="5" y="0"/>
                    <a:pt x="1" y="4"/>
                    <a:pt x="0" y="9"/>
                  </a:cubicBezTo>
                  <a:cubicBezTo>
                    <a:pt x="0" y="13"/>
                    <a:pt x="4" y="18"/>
                    <a:pt x="9" y="18"/>
                  </a:cubicBezTo>
                  <a:cubicBezTo>
                    <a:pt x="14" y="18"/>
                    <a:pt x="18" y="14"/>
                    <a:pt x="18" y="9"/>
                  </a:cubicBezTo>
                  <a:close/>
                </a:path>
              </a:pathLst>
            </a:custGeom>
            <a:solidFill>
              <a:srgbClr val="0F28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58" name="Freeform 39"/>
          <p:cNvSpPr>
            <a:spLocks noEditPoints="1"/>
          </p:cNvSpPr>
          <p:nvPr/>
        </p:nvSpPr>
        <p:spPr bwMode="auto">
          <a:xfrm>
            <a:off x="6003140" y="2715263"/>
            <a:ext cx="594637" cy="447449"/>
          </a:xfrm>
          <a:custGeom>
            <a:avLst/>
            <a:gdLst>
              <a:gd name="T0" fmla="*/ 105 w 128"/>
              <a:gd name="T1" fmla="*/ 2 h 96"/>
              <a:gd name="T2" fmla="*/ 28 w 128"/>
              <a:gd name="T3" fmla="*/ 0 h 96"/>
              <a:gd name="T4" fmla="*/ 2 w 128"/>
              <a:gd name="T5" fmla="*/ 23 h 96"/>
              <a:gd name="T6" fmla="*/ 2 w 128"/>
              <a:gd name="T7" fmla="*/ 34 h 96"/>
              <a:gd name="T8" fmla="*/ 64 w 128"/>
              <a:gd name="T9" fmla="*/ 96 h 96"/>
              <a:gd name="T10" fmla="*/ 126 w 128"/>
              <a:gd name="T11" fmla="*/ 34 h 96"/>
              <a:gd name="T12" fmla="*/ 126 w 128"/>
              <a:gd name="T13" fmla="*/ 23 h 96"/>
              <a:gd name="T14" fmla="*/ 55 w 128"/>
              <a:gd name="T15" fmla="*/ 28 h 96"/>
              <a:gd name="T16" fmla="*/ 73 w 128"/>
              <a:gd name="T17" fmla="*/ 28 h 96"/>
              <a:gd name="T18" fmla="*/ 78 w 128"/>
              <a:gd name="T19" fmla="*/ 9 h 96"/>
              <a:gd name="T20" fmla="*/ 76 w 128"/>
              <a:gd name="T21" fmla="*/ 25 h 96"/>
              <a:gd name="T22" fmla="*/ 52 w 128"/>
              <a:gd name="T23" fmla="*/ 25 h 96"/>
              <a:gd name="T24" fmla="*/ 50 w 128"/>
              <a:gd name="T25" fmla="*/ 9 h 96"/>
              <a:gd name="T26" fmla="*/ 52 w 128"/>
              <a:gd name="T27" fmla="*/ 25 h 96"/>
              <a:gd name="T28" fmla="*/ 64 w 128"/>
              <a:gd name="T29" fmla="*/ 82 h 96"/>
              <a:gd name="T30" fmla="*/ 74 w 128"/>
              <a:gd name="T31" fmla="*/ 32 h 96"/>
              <a:gd name="T32" fmla="*/ 98 w 128"/>
              <a:gd name="T33" fmla="*/ 32 h 96"/>
              <a:gd name="T34" fmla="*/ 78 w 128"/>
              <a:gd name="T35" fmla="*/ 32 h 96"/>
              <a:gd name="T36" fmla="*/ 89 w 128"/>
              <a:gd name="T37" fmla="*/ 20 h 96"/>
              <a:gd name="T38" fmla="*/ 79 w 128"/>
              <a:gd name="T39" fmla="*/ 28 h 96"/>
              <a:gd name="T40" fmla="*/ 97 w 128"/>
              <a:gd name="T41" fmla="*/ 8 h 96"/>
              <a:gd name="T42" fmla="*/ 83 w 128"/>
              <a:gd name="T43" fmla="*/ 8 h 96"/>
              <a:gd name="T44" fmla="*/ 55 w 128"/>
              <a:gd name="T45" fmla="*/ 8 h 96"/>
              <a:gd name="T46" fmla="*/ 64 w 128"/>
              <a:gd name="T47" fmla="*/ 15 h 96"/>
              <a:gd name="T48" fmla="*/ 31 w 128"/>
              <a:gd name="T49" fmla="*/ 8 h 96"/>
              <a:gd name="T50" fmla="*/ 39 w 128"/>
              <a:gd name="T51" fmla="*/ 14 h 96"/>
              <a:gd name="T52" fmla="*/ 49 w 128"/>
              <a:gd name="T53" fmla="*/ 28 h 96"/>
              <a:gd name="T54" fmla="*/ 39 w 128"/>
              <a:gd name="T55" fmla="*/ 20 h 96"/>
              <a:gd name="T56" fmla="*/ 60 w 128"/>
              <a:gd name="T57" fmla="*/ 81 h 96"/>
              <a:gd name="T58" fmla="*/ 50 w 128"/>
              <a:gd name="T59" fmla="*/ 32 h 96"/>
              <a:gd name="T60" fmla="*/ 11 w 128"/>
              <a:gd name="T61" fmla="*/ 32 h 96"/>
              <a:gd name="T62" fmla="*/ 51 w 128"/>
              <a:gd name="T63" fmla="*/ 74 h 96"/>
              <a:gd name="T64" fmla="*/ 117 w 128"/>
              <a:gd name="T65" fmla="*/ 32 h 96"/>
              <a:gd name="T66" fmla="*/ 102 w 128"/>
              <a:gd name="T67" fmla="*/ 32 h 96"/>
              <a:gd name="T68" fmla="*/ 92 w 128"/>
              <a:gd name="T69" fmla="*/ 17 h 96"/>
              <a:gd name="T70" fmla="*/ 120 w 128"/>
              <a:gd name="T71" fmla="*/ 28 h 96"/>
              <a:gd name="T72" fmla="*/ 27 w 128"/>
              <a:gd name="T73" fmla="*/ 10 h 96"/>
              <a:gd name="T74" fmla="*/ 25 w 128"/>
              <a:gd name="T75" fmla="*/ 28 h 96"/>
              <a:gd name="T76" fmla="*/ 27 w 128"/>
              <a:gd name="T77" fmla="*/ 1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28" h="96">
                <a:moveTo>
                  <a:pt x="126" y="23"/>
                </a:moveTo>
                <a:cubicBezTo>
                  <a:pt x="105" y="2"/>
                  <a:pt x="105" y="2"/>
                  <a:pt x="105" y="2"/>
                </a:cubicBezTo>
                <a:cubicBezTo>
                  <a:pt x="104" y="1"/>
                  <a:pt x="102" y="0"/>
                  <a:pt x="100" y="0"/>
                </a:cubicBezTo>
                <a:cubicBezTo>
                  <a:pt x="28" y="0"/>
                  <a:pt x="28" y="0"/>
                  <a:pt x="28" y="0"/>
                </a:cubicBezTo>
                <a:cubicBezTo>
                  <a:pt x="26" y="0"/>
                  <a:pt x="24" y="1"/>
                  <a:pt x="23" y="2"/>
                </a:cubicBezTo>
                <a:cubicBezTo>
                  <a:pt x="2" y="23"/>
                  <a:pt x="2" y="23"/>
                  <a:pt x="2" y="23"/>
                </a:cubicBezTo>
                <a:cubicBezTo>
                  <a:pt x="1" y="24"/>
                  <a:pt x="0" y="26"/>
                  <a:pt x="0" y="28"/>
                </a:cubicBezTo>
                <a:cubicBezTo>
                  <a:pt x="0" y="30"/>
                  <a:pt x="1" y="32"/>
                  <a:pt x="2" y="34"/>
                </a:cubicBezTo>
                <a:cubicBezTo>
                  <a:pt x="58" y="93"/>
                  <a:pt x="58" y="93"/>
                  <a:pt x="58" y="93"/>
                </a:cubicBezTo>
                <a:cubicBezTo>
                  <a:pt x="60" y="95"/>
                  <a:pt x="62" y="96"/>
                  <a:pt x="64" y="96"/>
                </a:cubicBezTo>
                <a:cubicBezTo>
                  <a:pt x="66" y="96"/>
                  <a:pt x="68" y="95"/>
                  <a:pt x="70" y="93"/>
                </a:cubicBezTo>
                <a:cubicBezTo>
                  <a:pt x="126" y="34"/>
                  <a:pt x="126" y="34"/>
                  <a:pt x="126" y="34"/>
                </a:cubicBezTo>
                <a:cubicBezTo>
                  <a:pt x="127" y="32"/>
                  <a:pt x="128" y="30"/>
                  <a:pt x="128" y="28"/>
                </a:cubicBezTo>
                <a:cubicBezTo>
                  <a:pt x="128" y="26"/>
                  <a:pt x="127" y="24"/>
                  <a:pt x="126" y="23"/>
                </a:cubicBezTo>
                <a:close/>
                <a:moveTo>
                  <a:pt x="73" y="28"/>
                </a:moveTo>
                <a:cubicBezTo>
                  <a:pt x="55" y="28"/>
                  <a:pt x="55" y="28"/>
                  <a:pt x="55" y="28"/>
                </a:cubicBezTo>
                <a:cubicBezTo>
                  <a:pt x="64" y="21"/>
                  <a:pt x="64" y="21"/>
                  <a:pt x="64" y="21"/>
                </a:cubicBezTo>
                <a:lnTo>
                  <a:pt x="73" y="28"/>
                </a:lnTo>
                <a:close/>
                <a:moveTo>
                  <a:pt x="67" y="18"/>
                </a:moveTo>
                <a:cubicBezTo>
                  <a:pt x="78" y="9"/>
                  <a:pt x="78" y="9"/>
                  <a:pt x="78" y="9"/>
                </a:cubicBezTo>
                <a:cubicBezTo>
                  <a:pt x="86" y="17"/>
                  <a:pt x="86" y="17"/>
                  <a:pt x="86" y="17"/>
                </a:cubicBezTo>
                <a:cubicBezTo>
                  <a:pt x="76" y="25"/>
                  <a:pt x="76" y="25"/>
                  <a:pt x="76" y="25"/>
                </a:cubicBezTo>
                <a:lnTo>
                  <a:pt x="67" y="18"/>
                </a:lnTo>
                <a:close/>
                <a:moveTo>
                  <a:pt x="52" y="25"/>
                </a:moveTo>
                <a:cubicBezTo>
                  <a:pt x="42" y="17"/>
                  <a:pt x="42" y="17"/>
                  <a:pt x="42" y="17"/>
                </a:cubicBezTo>
                <a:cubicBezTo>
                  <a:pt x="50" y="9"/>
                  <a:pt x="50" y="9"/>
                  <a:pt x="50" y="9"/>
                </a:cubicBezTo>
                <a:cubicBezTo>
                  <a:pt x="61" y="18"/>
                  <a:pt x="61" y="18"/>
                  <a:pt x="61" y="18"/>
                </a:cubicBezTo>
                <a:lnTo>
                  <a:pt x="52" y="25"/>
                </a:lnTo>
                <a:close/>
                <a:moveTo>
                  <a:pt x="74" y="32"/>
                </a:moveTo>
                <a:cubicBezTo>
                  <a:pt x="64" y="82"/>
                  <a:pt x="64" y="82"/>
                  <a:pt x="64" y="82"/>
                </a:cubicBezTo>
                <a:cubicBezTo>
                  <a:pt x="54" y="32"/>
                  <a:pt x="54" y="32"/>
                  <a:pt x="54" y="32"/>
                </a:cubicBezTo>
                <a:lnTo>
                  <a:pt x="74" y="32"/>
                </a:lnTo>
                <a:close/>
                <a:moveTo>
                  <a:pt x="78" y="32"/>
                </a:moveTo>
                <a:cubicBezTo>
                  <a:pt x="98" y="32"/>
                  <a:pt x="98" y="32"/>
                  <a:pt x="98" y="32"/>
                </a:cubicBezTo>
                <a:cubicBezTo>
                  <a:pt x="68" y="81"/>
                  <a:pt x="68" y="81"/>
                  <a:pt x="68" y="81"/>
                </a:cubicBezTo>
                <a:lnTo>
                  <a:pt x="78" y="32"/>
                </a:lnTo>
                <a:close/>
                <a:moveTo>
                  <a:pt x="79" y="28"/>
                </a:moveTo>
                <a:cubicBezTo>
                  <a:pt x="89" y="20"/>
                  <a:pt x="89" y="20"/>
                  <a:pt x="89" y="20"/>
                </a:cubicBezTo>
                <a:cubicBezTo>
                  <a:pt x="97" y="28"/>
                  <a:pt x="97" y="28"/>
                  <a:pt x="97" y="28"/>
                </a:cubicBezTo>
                <a:lnTo>
                  <a:pt x="79" y="28"/>
                </a:lnTo>
                <a:close/>
                <a:moveTo>
                  <a:pt x="83" y="8"/>
                </a:moveTo>
                <a:cubicBezTo>
                  <a:pt x="97" y="8"/>
                  <a:pt x="97" y="8"/>
                  <a:pt x="97" y="8"/>
                </a:cubicBezTo>
                <a:cubicBezTo>
                  <a:pt x="89" y="14"/>
                  <a:pt x="89" y="14"/>
                  <a:pt x="89" y="14"/>
                </a:cubicBezTo>
                <a:lnTo>
                  <a:pt x="83" y="8"/>
                </a:lnTo>
                <a:close/>
                <a:moveTo>
                  <a:pt x="64" y="15"/>
                </a:moveTo>
                <a:cubicBezTo>
                  <a:pt x="55" y="8"/>
                  <a:pt x="55" y="8"/>
                  <a:pt x="55" y="8"/>
                </a:cubicBezTo>
                <a:cubicBezTo>
                  <a:pt x="73" y="8"/>
                  <a:pt x="73" y="8"/>
                  <a:pt x="73" y="8"/>
                </a:cubicBezTo>
                <a:lnTo>
                  <a:pt x="64" y="15"/>
                </a:lnTo>
                <a:close/>
                <a:moveTo>
                  <a:pt x="39" y="14"/>
                </a:moveTo>
                <a:cubicBezTo>
                  <a:pt x="31" y="8"/>
                  <a:pt x="31" y="8"/>
                  <a:pt x="31" y="8"/>
                </a:cubicBezTo>
                <a:cubicBezTo>
                  <a:pt x="45" y="8"/>
                  <a:pt x="45" y="8"/>
                  <a:pt x="45" y="8"/>
                </a:cubicBezTo>
                <a:lnTo>
                  <a:pt x="39" y="14"/>
                </a:lnTo>
                <a:close/>
                <a:moveTo>
                  <a:pt x="39" y="20"/>
                </a:moveTo>
                <a:cubicBezTo>
                  <a:pt x="49" y="28"/>
                  <a:pt x="49" y="28"/>
                  <a:pt x="49" y="28"/>
                </a:cubicBezTo>
                <a:cubicBezTo>
                  <a:pt x="31" y="28"/>
                  <a:pt x="31" y="28"/>
                  <a:pt x="31" y="28"/>
                </a:cubicBezTo>
                <a:lnTo>
                  <a:pt x="39" y="20"/>
                </a:lnTo>
                <a:close/>
                <a:moveTo>
                  <a:pt x="50" y="32"/>
                </a:moveTo>
                <a:cubicBezTo>
                  <a:pt x="60" y="81"/>
                  <a:pt x="60" y="81"/>
                  <a:pt x="60" y="81"/>
                </a:cubicBezTo>
                <a:cubicBezTo>
                  <a:pt x="30" y="32"/>
                  <a:pt x="30" y="32"/>
                  <a:pt x="30" y="32"/>
                </a:cubicBezTo>
                <a:lnTo>
                  <a:pt x="50" y="32"/>
                </a:lnTo>
                <a:close/>
                <a:moveTo>
                  <a:pt x="51" y="74"/>
                </a:moveTo>
                <a:cubicBezTo>
                  <a:pt x="11" y="32"/>
                  <a:pt x="11" y="32"/>
                  <a:pt x="11" y="32"/>
                </a:cubicBezTo>
                <a:cubicBezTo>
                  <a:pt x="26" y="32"/>
                  <a:pt x="26" y="32"/>
                  <a:pt x="26" y="32"/>
                </a:cubicBezTo>
                <a:lnTo>
                  <a:pt x="51" y="74"/>
                </a:lnTo>
                <a:close/>
                <a:moveTo>
                  <a:pt x="102" y="32"/>
                </a:moveTo>
                <a:cubicBezTo>
                  <a:pt x="117" y="32"/>
                  <a:pt x="117" y="32"/>
                  <a:pt x="117" y="32"/>
                </a:cubicBezTo>
                <a:cubicBezTo>
                  <a:pt x="77" y="74"/>
                  <a:pt x="77" y="74"/>
                  <a:pt x="77" y="74"/>
                </a:cubicBezTo>
                <a:lnTo>
                  <a:pt x="102" y="32"/>
                </a:lnTo>
                <a:close/>
                <a:moveTo>
                  <a:pt x="103" y="28"/>
                </a:moveTo>
                <a:cubicBezTo>
                  <a:pt x="92" y="17"/>
                  <a:pt x="92" y="17"/>
                  <a:pt x="92" y="17"/>
                </a:cubicBezTo>
                <a:cubicBezTo>
                  <a:pt x="101" y="10"/>
                  <a:pt x="101" y="10"/>
                  <a:pt x="101" y="10"/>
                </a:cubicBezTo>
                <a:cubicBezTo>
                  <a:pt x="120" y="28"/>
                  <a:pt x="120" y="28"/>
                  <a:pt x="120" y="28"/>
                </a:cubicBezTo>
                <a:lnTo>
                  <a:pt x="103" y="28"/>
                </a:lnTo>
                <a:close/>
                <a:moveTo>
                  <a:pt x="27" y="10"/>
                </a:moveTo>
                <a:cubicBezTo>
                  <a:pt x="36" y="17"/>
                  <a:pt x="36" y="17"/>
                  <a:pt x="36" y="17"/>
                </a:cubicBezTo>
                <a:cubicBezTo>
                  <a:pt x="25" y="28"/>
                  <a:pt x="25" y="28"/>
                  <a:pt x="25" y="28"/>
                </a:cubicBezTo>
                <a:cubicBezTo>
                  <a:pt x="8" y="28"/>
                  <a:pt x="8" y="28"/>
                  <a:pt x="8" y="28"/>
                </a:cubicBezTo>
                <a:lnTo>
                  <a:pt x="27" y="1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62" name="组合 61"/>
          <p:cNvGrpSpPr/>
          <p:nvPr/>
        </p:nvGrpSpPr>
        <p:grpSpPr>
          <a:xfrm>
            <a:off x="447056" y="1638575"/>
            <a:ext cx="3375789" cy="1076688"/>
            <a:chOff x="5997871" y="1534934"/>
            <a:chExt cx="2318545" cy="1076688"/>
          </a:xfrm>
        </p:grpSpPr>
        <p:sp>
          <p:nvSpPr>
            <p:cNvPr id="63" name="AutoShape 25"/>
            <p:cNvSpPr>
              <a:spLocks/>
            </p:cNvSpPr>
            <p:nvPr/>
          </p:nvSpPr>
          <p:spPr bwMode="auto">
            <a:xfrm>
              <a:off x="5997871" y="1534934"/>
              <a:ext cx="1270392" cy="18466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square" lIns="0" tIns="0" rIns="0" bIns="0" anchor="t" anchorCtr="0">
              <a:spAutoFit/>
            </a:bodyPr>
            <a:lstStyle>
              <a:lvl1pPr eaLnBrk="0">
                <a:defRPr sz="2500" b="1">
                  <a:solidFill>
                    <a:srgbClr val="FFFFFF"/>
                  </a:solidFill>
                  <a:latin typeface="Lato" charset="0"/>
                  <a:ea typeface="MS PGothic" panose="020B0600070205080204" pitchFamily="34" charset="-128"/>
                  <a:sym typeface="Lato" charset="0"/>
                </a:defRPr>
              </a:lvl1pPr>
              <a:lvl2pPr marL="742950" indent="-285750" eaLnBrk="0">
                <a:defRPr sz="2500" b="1">
                  <a:solidFill>
                    <a:srgbClr val="FFFFFF"/>
                  </a:solidFill>
                  <a:latin typeface="Lato" charset="0"/>
                  <a:ea typeface="MS PGothic" panose="020B0600070205080204" pitchFamily="34" charset="-128"/>
                  <a:sym typeface="Lato" charset="0"/>
                </a:defRPr>
              </a:lvl2pPr>
              <a:lvl3pPr marL="1143000" indent="-228600" eaLnBrk="0">
                <a:defRPr sz="2500" b="1">
                  <a:solidFill>
                    <a:srgbClr val="FFFFFF"/>
                  </a:solidFill>
                  <a:latin typeface="Lato" charset="0"/>
                  <a:ea typeface="MS PGothic" panose="020B0600070205080204" pitchFamily="34" charset="-128"/>
                  <a:sym typeface="Lato" charset="0"/>
                </a:defRPr>
              </a:lvl3pPr>
              <a:lvl4pPr marL="1600200" indent="-228600" eaLnBrk="0">
                <a:defRPr sz="2500" b="1">
                  <a:solidFill>
                    <a:srgbClr val="FFFFFF"/>
                  </a:solidFill>
                  <a:latin typeface="Lato" charset="0"/>
                  <a:ea typeface="MS PGothic" panose="020B0600070205080204" pitchFamily="34" charset="-128"/>
                  <a:sym typeface="Lato" charset="0"/>
                </a:defRPr>
              </a:lvl4pPr>
              <a:lvl5pPr marL="2057400" indent="-228600" eaLnBrk="0">
                <a:defRPr sz="2500" b="1">
                  <a:solidFill>
                    <a:srgbClr val="FFFFFF"/>
                  </a:solidFill>
                  <a:latin typeface="Lato" charset="0"/>
                  <a:ea typeface="MS PGothic" panose="020B0600070205080204" pitchFamily="34" charset="-128"/>
                  <a:sym typeface="Lato" charset="0"/>
                </a:defRPr>
              </a:lvl5pPr>
              <a:lvl6pPr marL="2514600" indent="-228600" algn="ctr" defTabSz="825500" eaLnBrk="0" fontAlgn="base" hangingPunct="0">
                <a:lnSpc>
                  <a:spcPct val="130000"/>
                </a:lnSpc>
                <a:spcBef>
                  <a:spcPct val="0"/>
                </a:spcBef>
                <a:spcAft>
                  <a:spcPct val="0"/>
                </a:spcAft>
                <a:defRPr sz="2500" b="1">
                  <a:solidFill>
                    <a:srgbClr val="FFFFFF"/>
                  </a:solidFill>
                  <a:latin typeface="Lato" charset="0"/>
                  <a:ea typeface="MS PGothic" panose="020B0600070205080204" pitchFamily="34" charset="-128"/>
                  <a:sym typeface="Lato" charset="0"/>
                </a:defRPr>
              </a:lvl6pPr>
              <a:lvl7pPr marL="2971800" indent="-228600" algn="ctr" defTabSz="825500" eaLnBrk="0" fontAlgn="base" hangingPunct="0">
                <a:lnSpc>
                  <a:spcPct val="130000"/>
                </a:lnSpc>
                <a:spcBef>
                  <a:spcPct val="0"/>
                </a:spcBef>
                <a:spcAft>
                  <a:spcPct val="0"/>
                </a:spcAft>
                <a:defRPr sz="2500" b="1">
                  <a:solidFill>
                    <a:srgbClr val="FFFFFF"/>
                  </a:solidFill>
                  <a:latin typeface="Lato" charset="0"/>
                  <a:ea typeface="MS PGothic" panose="020B0600070205080204" pitchFamily="34" charset="-128"/>
                  <a:sym typeface="Lato" charset="0"/>
                </a:defRPr>
              </a:lvl7pPr>
              <a:lvl8pPr marL="3429000" indent="-228600" algn="ctr" defTabSz="825500" eaLnBrk="0" fontAlgn="base" hangingPunct="0">
                <a:lnSpc>
                  <a:spcPct val="130000"/>
                </a:lnSpc>
                <a:spcBef>
                  <a:spcPct val="0"/>
                </a:spcBef>
                <a:spcAft>
                  <a:spcPct val="0"/>
                </a:spcAft>
                <a:defRPr sz="2500" b="1">
                  <a:solidFill>
                    <a:srgbClr val="FFFFFF"/>
                  </a:solidFill>
                  <a:latin typeface="Lato" charset="0"/>
                  <a:ea typeface="MS PGothic" panose="020B0600070205080204" pitchFamily="34" charset="-128"/>
                  <a:sym typeface="Lato" charset="0"/>
                </a:defRPr>
              </a:lvl8pPr>
              <a:lvl9pPr marL="3886200" indent="-228600" algn="ctr" defTabSz="825500" eaLnBrk="0" fontAlgn="base" hangingPunct="0">
                <a:lnSpc>
                  <a:spcPct val="130000"/>
                </a:lnSpc>
                <a:spcBef>
                  <a:spcPct val="0"/>
                </a:spcBef>
                <a:spcAft>
                  <a:spcPct val="0"/>
                </a:spcAft>
                <a:defRPr sz="2500" b="1">
                  <a:solidFill>
                    <a:srgbClr val="FFFFFF"/>
                  </a:solidFill>
                  <a:latin typeface="Lato" charset="0"/>
                  <a:ea typeface="MS PGothic" panose="020B0600070205080204" pitchFamily="34" charset="-128"/>
                  <a:sym typeface="Lato" charset="0"/>
                </a:defRPr>
              </a:lvl9pPr>
            </a:lstStyle>
            <a:p>
              <a:pPr eaLnBrk="1"/>
              <a:r>
                <a:rPr lang="en-US" altLang="zh-CN" sz="1200" b="0" dirty="0">
                  <a:solidFill>
                    <a:schemeClr val="tx1">
                      <a:lumMod val="50000"/>
                      <a:lumOff val="50000"/>
                    </a:schemeClr>
                  </a:solidFill>
                  <a:latin typeface="Arial" panose="020B0604020202020204" pitchFamily="34" charset="0"/>
                  <a:ea typeface="微软雅黑" panose="020B0503020204020204" pitchFamily="34" charset="-122"/>
                  <a:sym typeface="Arial" panose="020B0604020202020204" pitchFamily="34" charset="0"/>
                </a:rPr>
                <a:t>Title text</a:t>
              </a:r>
              <a:endParaRPr lang="es-ES" altLang="zh-CN" sz="1200" b="0" dirty="0">
                <a:solidFill>
                  <a:schemeClr val="tx1">
                    <a:lumMod val="50000"/>
                    <a:lumOff val="50000"/>
                  </a:scheme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64" name="AutoShape 26"/>
            <p:cNvSpPr>
              <a:spLocks/>
            </p:cNvSpPr>
            <p:nvPr/>
          </p:nvSpPr>
          <p:spPr bwMode="auto">
            <a:xfrm>
              <a:off x="6012160" y="1745551"/>
              <a:ext cx="2304256" cy="86607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square" lIns="0" tIns="0" rIns="0" bIns="0" anchor="t" anchorCtr="0">
              <a:spAutoFit/>
            </a:bodyPr>
            <a:lstStyle>
              <a:lvl1pPr defTabSz="647700" eaLnBrk="0">
                <a:defRPr sz="2500" b="1">
                  <a:solidFill>
                    <a:srgbClr val="FFFFFF"/>
                  </a:solidFill>
                  <a:latin typeface="Lato" charset="0"/>
                  <a:ea typeface="MS PGothic" panose="020B0600070205080204" pitchFamily="34" charset="-128"/>
                  <a:sym typeface="Lato" charset="0"/>
                </a:defRPr>
              </a:lvl1pPr>
              <a:lvl2pPr marL="742950" indent="-285750" defTabSz="647700" eaLnBrk="0">
                <a:defRPr sz="2500" b="1">
                  <a:solidFill>
                    <a:srgbClr val="FFFFFF"/>
                  </a:solidFill>
                  <a:latin typeface="Lato" charset="0"/>
                  <a:ea typeface="MS PGothic" panose="020B0600070205080204" pitchFamily="34" charset="-128"/>
                  <a:sym typeface="Lato" charset="0"/>
                </a:defRPr>
              </a:lvl2pPr>
              <a:lvl3pPr marL="1143000" indent="-228600" defTabSz="647700" eaLnBrk="0">
                <a:defRPr sz="2500" b="1">
                  <a:solidFill>
                    <a:srgbClr val="FFFFFF"/>
                  </a:solidFill>
                  <a:latin typeface="Lato" charset="0"/>
                  <a:ea typeface="MS PGothic" panose="020B0600070205080204" pitchFamily="34" charset="-128"/>
                  <a:sym typeface="Lato" charset="0"/>
                </a:defRPr>
              </a:lvl3pPr>
              <a:lvl4pPr marL="1600200" indent="-228600" defTabSz="647700" eaLnBrk="0">
                <a:defRPr sz="2500" b="1">
                  <a:solidFill>
                    <a:srgbClr val="FFFFFF"/>
                  </a:solidFill>
                  <a:latin typeface="Lato" charset="0"/>
                  <a:ea typeface="MS PGothic" panose="020B0600070205080204" pitchFamily="34" charset="-128"/>
                  <a:sym typeface="Lato" charset="0"/>
                </a:defRPr>
              </a:lvl4pPr>
              <a:lvl5pPr marL="2057400" indent="-228600" defTabSz="647700" eaLnBrk="0">
                <a:defRPr sz="2500" b="1">
                  <a:solidFill>
                    <a:srgbClr val="FFFFFF"/>
                  </a:solidFill>
                  <a:latin typeface="Lato" charset="0"/>
                  <a:ea typeface="MS PGothic" panose="020B0600070205080204" pitchFamily="34" charset="-128"/>
                  <a:sym typeface="Lato" charset="0"/>
                </a:defRPr>
              </a:lvl5pPr>
              <a:lvl6pPr marL="2514600" indent="-228600" algn="ctr" defTabSz="647700" eaLnBrk="0" fontAlgn="base" hangingPunct="0">
                <a:lnSpc>
                  <a:spcPct val="130000"/>
                </a:lnSpc>
                <a:spcBef>
                  <a:spcPct val="0"/>
                </a:spcBef>
                <a:spcAft>
                  <a:spcPct val="0"/>
                </a:spcAft>
                <a:defRPr sz="2500" b="1">
                  <a:solidFill>
                    <a:srgbClr val="FFFFFF"/>
                  </a:solidFill>
                  <a:latin typeface="Lato" charset="0"/>
                  <a:ea typeface="MS PGothic" panose="020B0600070205080204" pitchFamily="34" charset="-128"/>
                  <a:sym typeface="Lato" charset="0"/>
                </a:defRPr>
              </a:lvl6pPr>
              <a:lvl7pPr marL="2971800" indent="-228600" algn="ctr" defTabSz="647700" eaLnBrk="0" fontAlgn="base" hangingPunct="0">
                <a:lnSpc>
                  <a:spcPct val="130000"/>
                </a:lnSpc>
                <a:spcBef>
                  <a:spcPct val="0"/>
                </a:spcBef>
                <a:spcAft>
                  <a:spcPct val="0"/>
                </a:spcAft>
                <a:defRPr sz="2500" b="1">
                  <a:solidFill>
                    <a:srgbClr val="FFFFFF"/>
                  </a:solidFill>
                  <a:latin typeface="Lato" charset="0"/>
                  <a:ea typeface="MS PGothic" panose="020B0600070205080204" pitchFamily="34" charset="-128"/>
                  <a:sym typeface="Lato" charset="0"/>
                </a:defRPr>
              </a:lvl7pPr>
              <a:lvl8pPr marL="3429000" indent="-228600" algn="ctr" defTabSz="647700" eaLnBrk="0" fontAlgn="base" hangingPunct="0">
                <a:lnSpc>
                  <a:spcPct val="130000"/>
                </a:lnSpc>
                <a:spcBef>
                  <a:spcPct val="0"/>
                </a:spcBef>
                <a:spcAft>
                  <a:spcPct val="0"/>
                </a:spcAft>
                <a:defRPr sz="2500" b="1">
                  <a:solidFill>
                    <a:srgbClr val="FFFFFF"/>
                  </a:solidFill>
                  <a:latin typeface="Lato" charset="0"/>
                  <a:ea typeface="MS PGothic" panose="020B0600070205080204" pitchFamily="34" charset="-128"/>
                  <a:sym typeface="Lato" charset="0"/>
                </a:defRPr>
              </a:lvl8pPr>
              <a:lvl9pPr marL="3886200" indent="-228600" algn="ctr" defTabSz="647700" eaLnBrk="0" fontAlgn="base" hangingPunct="0">
                <a:lnSpc>
                  <a:spcPct val="130000"/>
                </a:lnSpc>
                <a:spcBef>
                  <a:spcPct val="0"/>
                </a:spcBef>
                <a:spcAft>
                  <a:spcPct val="0"/>
                </a:spcAft>
                <a:defRPr sz="2500" b="1">
                  <a:solidFill>
                    <a:srgbClr val="FFFFFF"/>
                  </a:solidFill>
                  <a:latin typeface="Lato" charset="0"/>
                  <a:ea typeface="MS PGothic" panose="020B0600070205080204" pitchFamily="34" charset="-128"/>
                  <a:sym typeface="Lato" charset="0"/>
                </a:defRPr>
              </a:lvl9pPr>
            </a:lstStyle>
            <a:p>
              <a:pPr eaLnBrk="1">
                <a:lnSpc>
                  <a:spcPct val="120000"/>
                </a:lnSpc>
                <a:spcBef>
                  <a:spcPts val="896"/>
                </a:spcBef>
              </a:pPr>
              <a:r>
                <a:rPr lang="en-US" altLang="zh-CN" sz="1200" b="0" dirty="0">
                  <a:solidFill>
                    <a:schemeClr val="tx1">
                      <a:lumMod val="50000"/>
                      <a:lumOff val="50000"/>
                    </a:schemeClr>
                  </a:solidFill>
                  <a:latin typeface="Arial" panose="020B0604020202020204" pitchFamily="34" charset="0"/>
                  <a:ea typeface="微软雅黑" panose="020B0503020204020204" pitchFamily="34" charset="-122"/>
                  <a:sym typeface="Arial" panose="020B0604020202020204" pitchFamily="34" charset="0"/>
                </a:rPr>
                <a:t>Please replace text, click add relevant headline, modify the text content, also can copy your content to this directly.</a:t>
              </a:r>
              <a:endParaRPr lang="es-ES" altLang="zh-CN" sz="1200" b="0" dirty="0">
                <a:solidFill>
                  <a:schemeClr val="tx1">
                    <a:lumMod val="50000"/>
                    <a:lumOff val="50000"/>
                  </a:schemeClr>
                </a:solidFill>
                <a:latin typeface="Arial" panose="020B0604020202020204" pitchFamily="34" charset="0"/>
                <a:ea typeface="微软雅黑" panose="020B0503020204020204" pitchFamily="34" charset="-122"/>
                <a:sym typeface="Arial" panose="020B0604020202020204" pitchFamily="34" charset="0"/>
              </a:endParaRPr>
            </a:p>
          </p:txBody>
        </p:sp>
      </p:grpSp>
      <p:grpSp>
        <p:nvGrpSpPr>
          <p:cNvPr id="65" name="组合 64"/>
          <p:cNvGrpSpPr/>
          <p:nvPr/>
        </p:nvGrpSpPr>
        <p:grpSpPr>
          <a:xfrm>
            <a:off x="460717" y="2669567"/>
            <a:ext cx="3375789" cy="1076688"/>
            <a:chOff x="5997871" y="1534934"/>
            <a:chExt cx="2318545" cy="1076688"/>
          </a:xfrm>
        </p:grpSpPr>
        <p:sp>
          <p:nvSpPr>
            <p:cNvPr id="66" name="AutoShape 25"/>
            <p:cNvSpPr>
              <a:spLocks/>
            </p:cNvSpPr>
            <p:nvPr/>
          </p:nvSpPr>
          <p:spPr bwMode="auto">
            <a:xfrm>
              <a:off x="5997871" y="1534934"/>
              <a:ext cx="1270392" cy="18466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square" lIns="0" tIns="0" rIns="0" bIns="0" anchor="t" anchorCtr="0">
              <a:spAutoFit/>
            </a:bodyPr>
            <a:lstStyle>
              <a:lvl1pPr eaLnBrk="0">
                <a:defRPr sz="2500" b="1">
                  <a:solidFill>
                    <a:srgbClr val="FFFFFF"/>
                  </a:solidFill>
                  <a:latin typeface="Lato" charset="0"/>
                  <a:ea typeface="MS PGothic" panose="020B0600070205080204" pitchFamily="34" charset="-128"/>
                  <a:sym typeface="Lato" charset="0"/>
                </a:defRPr>
              </a:lvl1pPr>
              <a:lvl2pPr marL="742950" indent="-285750" eaLnBrk="0">
                <a:defRPr sz="2500" b="1">
                  <a:solidFill>
                    <a:srgbClr val="FFFFFF"/>
                  </a:solidFill>
                  <a:latin typeface="Lato" charset="0"/>
                  <a:ea typeface="MS PGothic" panose="020B0600070205080204" pitchFamily="34" charset="-128"/>
                  <a:sym typeface="Lato" charset="0"/>
                </a:defRPr>
              </a:lvl2pPr>
              <a:lvl3pPr marL="1143000" indent="-228600" eaLnBrk="0">
                <a:defRPr sz="2500" b="1">
                  <a:solidFill>
                    <a:srgbClr val="FFFFFF"/>
                  </a:solidFill>
                  <a:latin typeface="Lato" charset="0"/>
                  <a:ea typeface="MS PGothic" panose="020B0600070205080204" pitchFamily="34" charset="-128"/>
                  <a:sym typeface="Lato" charset="0"/>
                </a:defRPr>
              </a:lvl3pPr>
              <a:lvl4pPr marL="1600200" indent="-228600" eaLnBrk="0">
                <a:defRPr sz="2500" b="1">
                  <a:solidFill>
                    <a:srgbClr val="FFFFFF"/>
                  </a:solidFill>
                  <a:latin typeface="Lato" charset="0"/>
                  <a:ea typeface="MS PGothic" panose="020B0600070205080204" pitchFamily="34" charset="-128"/>
                  <a:sym typeface="Lato" charset="0"/>
                </a:defRPr>
              </a:lvl4pPr>
              <a:lvl5pPr marL="2057400" indent="-228600" eaLnBrk="0">
                <a:defRPr sz="2500" b="1">
                  <a:solidFill>
                    <a:srgbClr val="FFFFFF"/>
                  </a:solidFill>
                  <a:latin typeface="Lato" charset="0"/>
                  <a:ea typeface="MS PGothic" panose="020B0600070205080204" pitchFamily="34" charset="-128"/>
                  <a:sym typeface="Lato" charset="0"/>
                </a:defRPr>
              </a:lvl5pPr>
              <a:lvl6pPr marL="2514600" indent="-228600" algn="ctr" defTabSz="825500" eaLnBrk="0" fontAlgn="base" hangingPunct="0">
                <a:lnSpc>
                  <a:spcPct val="130000"/>
                </a:lnSpc>
                <a:spcBef>
                  <a:spcPct val="0"/>
                </a:spcBef>
                <a:spcAft>
                  <a:spcPct val="0"/>
                </a:spcAft>
                <a:defRPr sz="2500" b="1">
                  <a:solidFill>
                    <a:srgbClr val="FFFFFF"/>
                  </a:solidFill>
                  <a:latin typeface="Lato" charset="0"/>
                  <a:ea typeface="MS PGothic" panose="020B0600070205080204" pitchFamily="34" charset="-128"/>
                  <a:sym typeface="Lato" charset="0"/>
                </a:defRPr>
              </a:lvl6pPr>
              <a:lvl7pPr marL="2971800" indent="-228600" algn="ctr" defTabSz="825500" eaLnBrk="0" fontAlgn="base" hangingPunct="0">
                <a:lnSpc>
                  <a:spcPct val="130000"/>
                </a:lnSpc>
                <a:spcBef>
                  <a:spcPct val="0"/>
                </a:spcBef>
                <a:spcAft>
                  <a:spcPct val="0"/>
                </a:spcAft>
                <a:defRPr sz="2500" b="1">
                  <a:solidFill>
                    <a:srgbClr val="FFFFFF"/>
                  </a:solidFill>
                  <a:latin typeface="Lato" charset="0"/>
                  <a:ea typeface="MS PGothic" panose="020B0600070205080204" pitchFamily="34" charset="-128"/>
                  <a:sym typeface="Lato" charset="0"/>
                </a:defRPr>
              </a:lvl7pPr>
              <a:lvl8pPr marL="3429000" indent="-228600" algn="ctr" defTabSz="825500" eaLnBrk="0" fontAlgn="base" hangingPunct="0">
                <a:lnSpc>
                  <a:spcPct val="130000"/>
                </a:lnSpc>
                <a:spcBef>
                  <a:spcPct val="0"/>
                </a:spcBef>
                <a:spcAft>
                  <a:spcPct val="0"/>
                </a:spcAft>
                <a:defRPr sz="2500" b="1">
                  <a:solidFill>
                    <a:srgbClr val="FFFFFF"/>
                  </a:solidFill>
                  <a:latin typeface="Lato" charset="0"/>
                  <a:ea typeface="MS PGothic" panose="020B0600070205080204" pitchFamily="34" charset="-128"/>
                  <a:sym typeface="Lato" charset="0"/>
                </a:defRPr>
              </a:lvl8pPr>
              <a:lvl9pPr marL="3886200" indent="-228600" algn="ctr" defTabSz="825500" eaLnBrk="0" fontAlgn="base" hangingPunct="0">
                <a:lnSpc>
                  <a:spcPct val="130000"/>
                </a:lnSpc>
                <a:spcBef>
                  <a:spcPct val="0"/>
                </a:spcBef>
                <a:spcAft>
                  <a:spcPct val="0"/>
                </a:spcAft>
                <a:defRPr sz="2500" b="1">
                  <a:solidFill>
                    <a:srgbClr val="FFFFFF"/>
                  </a:solidFill>
                  <a:latin typeface="Lato" charset="0"/>
                  <a:ea typeface="MS PGothic" panose="020B0600070205080204" pitchFamily="34" charset="-128"/>
                  <a:sym typeface="Lato" charset="0"/>
                </a:defRPr>
              </a:lvl9pPr>
            </a:lstStyle>
            <a:p>
              <a:pPr eaLnBrk="1"/>
              <a:r>
                <a:rPr lang="en-US" altLang="zh-CN" sz="1200" b="0" dirty="0">
                  <a:solidFill>
                    <a:schemeClr val="tx1">
                      <a:lumMod val="50000"/>
                      <a:lumOff val="50000"/>
                    </a:schemeClr>
                  </a:solidFill>
                  <a:latin typeface="Arial" panose="020B0604020202020204" pitchFamily="34" charset="0"/>
                  <a:ea typeface="微软雅黑" panose="020B0503020204020204" pitchFamily="34" charset="-122"/>
                  <a:sym typeface="Arial" panose="020B0604020202020204" pitchFamily="34" charset="0"/>
                </a:rPr>
                <a:t>Title text</a:t>
              </a:r>
              <a:endParaRPr lang="es-ES" altLang="zh-CN" sz="1200" b="0" dirty="0">
                <a:solidFill>
                  <a:schemeClr val="tx1">
                    <a:lumMod val="50000"/>
                    <a:lumOff val="50000"/>
                  </a:scheme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67" name="AutoShape 26"/>
            <p:cNvSpPr>
              <a:spLocks/>
            </p:cNvSpPr>
            <p:nvPr/>
          </p:nvSpPr>
          <p:spPr bwMode="auto">
            <a:xfrm>
              <a:off x="6012160" y="1745551"/>
              <a:ext cx="2304256" cy="86607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square" lIns="0" tIns="0" rIns="0" bIns="0" anchor="t" anchorCtr="0">
              <a:spAutoFit/>
            </a:bodyPr>
            <a:lstStyle>
              <a:lvl1pPr defTabSz="647700" eaLnBrk="0">
                <a:defRPr sz="2500" b="1">
                  <a:solidFill>
                    <a:srgbClr val="FFFFFF"/>
                  </a:solidFill>
                  <a:latin typeface="Lato" charset="0"/>
                  <a:ea typeface="MS PGothic" panose="020B0600070205080204" pitchFamily="34" charset="-128"/>
                  <a:sym typeface="Lato" charset="0"/>
                </a:defRPr>
              </a:lvl1pPr>
              <a:lvl2pPr marL="742950" indent="-285750" defTabSz="647700" eaLnBrk="0">
                <a:defRPr sz="2500" b="1">
                  <a:solidFill>
                    <a:srgbClr val="FFFFFF"/>
                  </a:solidFill>
                  <a:latin typeface="Lato" charset="0"/>
                  <a:ea typeface="MS PGothic" panose="020B0600070205080204" pitchFamily="34" charset="-128"/>
                  <a:sym typeface="Lato" charset="0"/>
                </a:defRPr>
              </a:lvl2pPr>
              <a:lvl3pPr marL="1143000" indent="-228600" defTabSz="647700" eaLnBrk="0">
                <a:defRPr sz="2500" b="1">
                  <a:solidFill>
                    <a:srgbClr val="FFFFFF"/>
                  </a:solidFill>
                  <a:latin typeface="Lato" charset="0"/>
                  <a:ea typeface="MS PGothic" panose="020B0600070205080204" pitchFamily="34" charset="-128"/>
                  <a:sym typeface="Lato" charset="0"/>
                </a:defRPr>
              </a:lvl3pPr>
              <a:lvl4pPr marL="1600200" indent="-228600" defTabSz="647700" eaLnBrk="0">
                <a:defRPr sz="2500" b="1">
                  <a:solidFill>
                    <a:srgbClr val="FFFFFF"/>
                  </a:solidFill>
                  <a:latin typeface="Lato" charset="0"/>
                  <a:ea typeface="MS PGothic" panose="020B0600070205080204" pitchFamily="34" charset="-128"/>
                  <a:sym typeface="Lato" charset="0"/>
                </a:defRPr>
              </a:lvl4pPr>
              <a:lvl5pPr marL="2057400" indent="-228600" defTabSz="647700" eaLnBrk="0">
                <a:defRPr sz="2500" b="1">
                  <a:solidFill>
                    <a:srgbClr val="FFFFFF"/>
                  </a:solidFill>
                  <a:latin typeface="Lato" charset="0"/>
                  <a:ea typeface="MS PGothic" panose="020B0600070205080204" pitchFamily="34" charset="-128"/>
                  <a:sym typeface="Lato" charset="0"/>
                </a:defRPr>
              </a:lvl5pPr>
              <a:lvl6pPr marL="2514600" indent="-228600" algn="ctr" defTabSz="647700" eaLnBrk="0" fontAlgn="base" hangingPunct="0">
                <a:lnSpc>
                  <a:spcPct val="130000"/>
                </a:lnSpc>
                <a:spcBef>
                  <a:spcPct val="0"/>
                </a:spcBef>
                <a:spcAft>
                  <a:spcPct val="0"/>
                </a:spcAft>
                <a:defRPr sz="2500" b="1">
                  <a:solidFill>
                    <a:srgbClr val="FFFFFF"/>
                  </a:solidFill>
                  <a:latin typeface="Lato" charset="0"/>
                  <a:ea typeface="MS PGothic" panose="020B0600070205080204" pitchFamily="34" charset="-128"/>
                  <a:sym typeface="Lato" charset="0"/>
                </a:defRPr>
              </a:lvl6pPr>
              <a:lvl7pPr marL="2971800" indent="-228600" algn="ctr" defTabSz="647700" eaLnBrk="0" fontAlgn="base" hangingPunct="0">
                <a:lnSpc>
                  <a:spcPct val="130000"/>
                </a:lnSpc>
                <a:spcBef>
                  <a:spcPct val="0"/>
                </a:spcBef>
                <a:spcAft>
                  <a:spcPct val="0"/>
                </a:spcAft>
                <a:defRPr sz="2500" b="1">
                  <a:solidFill>
                    <a:srgbClr val="FFFFFF"/>
                  </a:solidFill>
                  <a:latin typeface="Lato" charset="0"/>
                  <a:ea typeface="MS PGothic" panose="020B0600070205080204" pitchFamily="34" charset="-128"/>
                  <a:sym typeface="Lato" charset="0"/>
                </a:defRPr>
              </a:lvl7pPr>
              <a:lvl8pPr marL="3429000" indent="-228600" algn="ctr" defTabSz="647700" eaLnBrk="0" fontAlgn="base" hangingPunct="0">
                <a:lnSpc>
                  <a:spcPct val="130000"/>
                </a:lnSpc>
                <a:spcBef>
                  <a:spcPct val="0"/>
                </a:spcBef>
                <a:spcAft>
                  <a:spcPct val="0"/>
                </a:spcAft>
                <a:defRPr sz="2500" b="1">
                  <a:solidFill>
                    <a:srgbClr val="FFFFFF"/>
                  </a:solidFill>
                  <a:latin typeface="Lato" charset="0"/>
                  <a:ea typeface="MS PGothic" panose="020B0600070205080204" pitchFamily="34" charset="-128"/>
                  <a:sym typeface="Lato" charset="0"/>
                </a:defRPr>
              </a:lvl8pPr>
              <a:lvl9pPr marL="3886200" indent="-228600" algn="ctr" defTabSz="647700" eaLnBrk="0" fontAlgn="base" hangingPunct="0">
                <a:lnSpc>
                  <a:spcPct val="130000"/>
                </a:lnSpc>
                <a:spcBef>
                  <a:spcPct val="0"/>
                </a:spcBef>
                <a:spcAft>
                  <a:spcPct val="0"/>
                </a:spcAft>
                <a:defRPr sz="2500" b="1">
                  <a:solidFill>
                    <a:srgbClr val="FFFFFF"/>
                  </a:solidFill>
                  <a:latin typeface="Lato" charset="0"/>
                  <a:ea typeface="MS PGothic" panose="020B0600070205080204" pitchFamily="34" charset="-128"/>
                  <a:sym typeface="Lato" charset="0"/>
                </a:defRPr>
              </a:lvl9pPr>
            </a:lstStyle>
            <a:p>
              <a:pPr eaLnBrk="1">
                <a:lnSpc>
                  <a:spcPct val="120000"/>
                </a:lnSpc>
                <a:spcBef>
                  <a:spcPts val="896"/>
                </a:spcBef>
              </a:pPr>
              <a:r>
                <a:rPr lang="en-US" altLang="zh-CN" sz="1200" b="0" dirty="0">
                  <a:solidFill>
                    <a:schemeClr val="tx1">
                      <a:lumMod val="50000"/>
                      <a:lumOff val="50000"/>
                    </a:schemeClr>
                  </a:solidFill>
                  <a:latin typeface="Arial" panose="020B0604020202020204" pitchFamily="34" charset="0"/>
                  <a:ea typeface="微软雅黑" panose="020B0503020204020204" pitchFamily="34" charset="-122"/>
                  <a:sym typeface="Arial" panose="020B0604020202020204" pitchFamily="34" charset="0"/>
                </a:rPr>
                <a:t>Please replace text, click add relevant headline, modify the text content, also can copy your content to this directly.</a:t>
              </a:r>
              <a:endParaRPr lang="es-ES" altLang="zh-CN" sz="1200" b="0" dirty="0">
                <a:solidFill>
                  <a:schemeClr val="tx1">
                    <a:lumMod val="50000"/>
                    <a:lumOff val="50000"/>
                  </a:schemeClr>
                </a:solidFill>
                <a:latin typeface="Arial" panose="020B0604020202020204" pitchFamily="34" charset="0"/>
                <a:ea typeface="微软雅黑" panose="020B0503020204020204" pitchFamily="34" charset="-122"/>
                <a:sym typeface="Arial" panose="020B0604020202020204" pitchFamily="34" charset="0"/>
              </a:endParaRPr>
            </a:p>
          </p:txBody>
        </p:sp>
      </p:grpSp>
      <p:grpSp>
        <p:nvGrpSpPr>
          <p:cNvPr id="68" name="组合 67"/>
          <p:cNvGrpSpPr/>
          <p:nvPr/>
        </p:nvGrpSpPr>
        <p:grpSpPr>
          <a:xfrm>
            <a:off x="476483" y="3759230"/>
            <a:ext cx="3375789" cy="1076688"/>
            <a:chOff x="5997871" y="1534934"/>
            <a:chExt cx="2318545" cy="1076688"/>
          </a:xfrm>
        </p:grpSpPr>
        <p:sp>
          <p:nvSpPr>
            <p:cNvPr id="69" name="AutoShape 25"/>
            <p:cNvSpPr>
              <a:spLocks/>
            </p:cNvSpPr>
            <p:nvPr/>
          </p:nvSpPr>
          <p:spPr bwMode="auto">
            <a:xfrm>
              <a:off x="5997871" y="1534934"/>
              <a:ext cx="1270392" cy="18466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square" lIns="0" tIns="0" rIns="0" bIns="0" anchor="t" anchorCtr="0">
              <a:spAutoFit/>
            </a:bodyPr>
            <a:lstStyle>
              <a:lvl1pPr eaLnBrk="0">
                <a:defRPr sz="2500" b="1">
                  <a:solidFill>
                    <a:srgbClr val="FFFFFF"/>
                  </a:solidFill>
                  <a:latin typeface="Lato" charset="0"/>
                  <a:ea typeface="MS PGothic" panose="020B0600070205080204" pitchFamily="34" charset="-128"/>
                  <a:sym typeface="Lato" charset="0"/>
                </a:defRPr>
              </a:lvl1pPr>
              <a:lvl2pPr marL="742950" indent="-285750" eaLnBrk="0">
                <a:defRPr sz="2500" b="1">
                  <a:solidFill>
                    <a:srgbClr val="FFFFFF"/>
                  </a:solidFill>
                  <a:latin typeface="Lato" charset="0"/>
                  <a:ea typeface="MS PGothic" panose="020B0600070205080204" pitchFamily="34" charset="-128"/>
                  <a:sym typeface="Lato" charset="0"/>
                </a:defRPr>
              </a:lvl2pPr>
              <a:lvl3pPr marL="1143000" indent="-228600" eaLnBrk="0">
                <a:defRPr sz="2500" b="1">
                  <a:solidFill>
                    <a:srgbClr val="FFFFFF"/>
                  </a:solidFill>
                  <a:latin typeface="Lato" charset="0"/>
                  <a:ea typeface="MS PGothic" panose="020B0600070205080204" pitchFamily="34" charset="-128"/>
                  <a:sym typeface="Lato" charset="0"/>
                </a:defRPr>
              </a:lvl3pPr>
              <a:lvl4pPr marL="1600200" indent="-228600" eaLnBrk="0">
                <a:defRPr sz="2500" b="1">
                  <a:solidFill>
                    <a:srgbClr val="FFFFFF"/>
                  </a:solidFill>
                  <a:latin typeface="Lato" charset="0"/>
                  <a:ea typeface="MS PGothic" panose="020B0600070205080204" pitchFamily="34" charset="-128"/>
                  <a:sym typeface="Lato" charset="0"/>
                </a:defRPr>
              </a:lvl4pPr>
              <a:lvl5pPr marL="2057400" indent="-228600" eaLnBrk="0">
                <a:defRPr sz="2500" b="1">
                  <a:solidFill>
                    <a:srgbClr val="FFFFFF"/>
                  </a:solidFill>
                  <a:latin typeface="Lato" charset="0"/>
                  <a:ea typeface="MS PGothic" panose="020B0600070205080204" pitchFamily="34" charset="-128"/>
                  <a:sym typeface="Lato" charset="0"/>
                </a:defRPr>
              </a:lvl5pPr>
              <a:lvl6pPr marL="2514600" indent="-228600" algn="ctr" defTabSz="825500" eaLnBrk="0" fontAlgn="base" hangingPunct="0">
                <a:lnSpc>
                  <a:spcPct val="130000"/>
                </a:lnSpc>
                <a:spcBef>
                  <a:spcPct val="0"/>
                </a:spcBef>
                <a:spcAft>
                  <a:spcPct val="0"/>
                </a:spcAft>
                <a:defRPr sz="2500" b="1">
                  <a:solidFill>
                    <a:srgbClr val="FFFFFF"/>
                  </a:solidFill>
                  <a:latin typeface="Lato" charset="0"/>
                  <a:ea typeface="MS PGothic" panose="020B0600070205080204" pitchFamily="34" charset="-128"/>
                  <a:sym typeface="Lato" charset="0"/>
                </a:defRPr>
              </a:lvl6pPr>
              <a:lvl7pPr marL="2971800" indent="-228600" algn="ctr" defTabSz="825500" eaLnBrk="0" fontAlgn="base" hangingPunct="0">
                <a:lnSpc>
                  <a:spcPct val="130000"/>
                </a:lnSpc>
                <a:spcBef>
                  <a:spcPct val="0"/>
                </a:spcBef>
                <a:spcAft>
                  <a:spcPct val="0"/>
                </a:spcAft>
                <a:defRPr sz="2500" b="1">
                  <a:solidFill>
                    <a:srgbClr val="FFFFFF"/>
                  </a:solidFill>
                  <a:latin typeface="Lato" charset="0"/>
                  <a:ea typeface="MS PGothic" panose="020B0600070205080204" pitchFamily="34" charset="-128"/>
                  <a:sym typeface="Lato" charset="0"/>
                </a:defRPr>
              </a:lvl7pPr>
              <a:lvl8pPr marL="3429000" indent="-228600" algn="ctr" defTabSz="825500" eaLnBrk="0" fontAlgn="base" hangingPunct="0">
                <a:lnSpc>
                  <a:spcPct val="130000"/>
                </a:lnSpc>
                <a:spcBef>
                  <a:spcPct val="0"/>
                </a:spcBef>
                <a:spcAft>
                  <a:spcPct val="0"/>
                </a:spcAft>
                <a:defRPr sz="2500" b="1">
                  <a:solidFill>
                    <a:srgbClr val="FFFFFF"/>
                  </a:solidFill>
                  <a:latin typeface="Lato" charset="0"/>
                  <a:ea typeface="MS PGothic" panose="020B0600070205080204" pitchFamily="34" charset="-128"/>
                  <a:sym typeface="Lato" charset="0"/>
                </a:defRPr>
              </a:lvl8pPr>
              <a:lvl9pPr marL="3886200" indent="-228600" algn="ctr" defTabSz="825500" eaLnBrk="0" fontAlgn="base" hangingPunct="0">
                <a:lnSpc>
                  <a:spcPct val="130000"/>
                </a:lnSpc>
                <a:spcBef>
                  <a:spcPct val="0"/>
                </a:spcBef>
                <a:spcAft>
                  <a:spcPct val="0"/>
                </a:spcAft>
                <a:defRPr sz="2500" b="1">
                  <a:solidFill>
                    <a:srgbClr val="FFFFFF"/>
                  </a:solidFill>
                  <a:latin typeface="Lato" charset="0"/>
                  <a:ea typeface="MS PGothic" panose="020B0600070205080204" pitchFamily="34" charset="-128"/>
                  <a:sym typeface="Lato" charset="0"/>
                </a:defRPr>
              </a:lvl9pPr>
            </a:lstStyle>
            <a:p>
              <a:pPr eaLnBrk="1"/>
              <a:r>
                <a:rPr lang="en-US" altLang="zh-CN" sz="1200" b="0" dirty="0">
                  <a:solidFill>
                    <a:schemeClr val="tx1">
                      <a:lumMod val="50000"/>
                      <a:lumOff val="50000"/>
                    </a:schemeClr>
                  </a:solidFill>
                  <a:latin typeface="Arial" panose="020B0604020202020204" pitchFamily="34" charset="0"/>
                  <a:ea typeface="微软雅黑" panose="020B0503020204020204" pitchFamily="34" charset="-122"/>
                  <a:sym typeface="Arial" panose="020B0604020202020204" pitchFamily="34" charset="0"/>
                </a:rPr>
                <a:t>Title text</a:t>
              </a:r>
              <a:endParaRPr lang="es-ES" altLang="zh-CN" sz="1200" b="0" dirty="0">
                <a:solidFill>
                  <a:schemeClr val="tx1">
                    <a:lumMod val="50000"/>
                    <a:lumOff val="50000"/>
                  </a:schemeClr>
                </a:solidFill>
                <a:latin typeface="Arial" panose="020B0604020202020204" pitchFamily="34" charset="0"/>
                <a:ea typeface="微软雅黑" panose="020B0503020204020204" pitchFamily="34" charset="-122"/>
                <a:sym typeface="Arial" panose="020B0604020202020204" pitchFamily="34" charset="0"/>
              </a:endParaRPr>
            </a:p>
          </p:txBody>
        </p:sp>
        <p:sp>
          <p:nvSpPr>
            <p:cNvPr id="70" name="AutoShape 26"/>
            <p:cNvSpPr>
              <a:spLocks/>
            </p:cNvSpPr>
            <p:nvPr/>
          </p:nvSpPr>
          <p:spPr bwMode="auto">
            <a:xfrm>
              <a:off x="6012160" y="1745551"/>
              <a:ext cx="2304256" cy="86607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square" lIns="0" tIns="0" rIns="0" bIns="0" anchor="t" anchorCtr="0">
              <a:spAutoFit/>
            </a:bodyPr>
            <a:lstStyle>
              <a:lvl1pPr defTabSz="647700" eaLnBrk="0">
                <a:defRPr sz="2500" b="1">
                  <a:solidFill>
                    <a:srgbClr val="FFFFFF"/>
                  </a:solidFill>
                  <a:latin typeface="Lato" charset="0"/>
                  <a:ea typeface="MS PGothic" panose="020B0600070205080204" pitchFamily="34" charset="-128"/>
                  <a:sym typeface="Lato" charset="0"/>
                </a:defRPr>
              </a:lvl1pPr>
              <a:lvl2pPr marL="742950" indent="-285750" defTabSz="647700" eaLnBrk="0">
                <a:defRPr sz="2500" b="1">
                  <a:solidFill>
                    <a:srgbClr val="FFFFFF"/>
                  </a:solidFill>
                  <a:latin typeface="Lato" charset="0"/>
                  <a:ea typeface="MS PGothic" panose="020B0600070205080204" pitchFamily="34" charset="-128"/>
                  <a:sym typeface="Lato" charset="0"/>
                </a:defRPr>
              </a:lvl2pPr>
              <a:lvl3pPr marL="1143000" indent="-228600" defTabSz="647700" eaLnBrk="0">
                <a:defRPr sz="2500" b="1">
                  <a:solidFill>
                    <a:srgbClr val="FFFFFF"/>
                  </a:solidFill>
                  <a:latin typeface="Lato" charset="0"/>
                  <a:ea typeface="MS PGothic" panose="020B0600070205080204" pitchFamily="34" charset="-128"/>
                  <a:sym typeface="Lato" charset="0"/>
                </a:defRPr>
              </a:lvl3pPr>
              <a:lvl4pPr marL="1600200" indent="-228600" defTabSz="647700" eaLnBrk="0">
                <a:defRPr sz="2500" b="1">
                  <a:solidFill>
                    <a:srgbClr val="FFFFFF"/>
                  </a:solidFill>
                  <a:latin typeface="Lato" charset="0"/>
                  <a:ea typeface="MS PGothic" panose="020B0600070205080204" pitchFamily="34" charset="-128"/>
                  <a:sym typeface="Lato" charset="0"/>
                </a:defRPr>
              </a:lvl4pPr>
              <a:lvl5pPr marL="2057400" indent="-228600" defTabSz="647700" eaLnBrk="0">
                <a:defRPr sz="2500" b="1">
                  <a:solidFill>
                    <a:srgbClr val="FFFFFF"/>
                  </a:solidFill>
                  <a:latin typeface="Lato" charset="0"/>
                  <a:ea typeface="MS PGothic" panose="020B0600070205080204" pitchFamily="34" charset="-128"/>
                  <a:sym typeface="Lato" charset="0"/>
                </a:defRPr>
              </a:lvl5pPr>
              <a:lvl6pPr marL="2514600" indent="-228600" algn="ctr" defTabSz="647700" eaLnBrk="0" fontAlgn="base" hangingPunct="0">
                <a:lnSpc>
                  <a:spcPct val="130000"/>
                </a:lnSpc>
                <a:spcBef>
                  <a:spcPct val="0"/>
                </a:spcBef>
                <a:spcAft>
                  <a:spcPct val="0"/>
                </a:spcAft>
                <a:defRPr sz="2500" b="1">
                  <a:solidFill>
                    <a:srgbClr val="FFFFFF"/>
                  </a:solidFill>
                  <a:latin typeface="Lato" charset="0"/>
                  <a:ea typeface="MS PGothic" panose="020B0600070205080204" pitchFamily="34" charset="-128"/>
                  <a:sym typeface="Lato" charset="0"/>
                </a:defRPr>
              </a:lvl6pPr>
              <a:lvl7pPr marL="2971800" indent="-228600" algn="ctr" defTabSz="647700" eaLnBrk="0" fontAlgn="base" hangingPunct="0">
                <a:lnSpc>
                  <a:spcPct val="130000"/>
                </a:lnSpc>
                <a:spcBef>
                  <a:spcPct val="0"/>
                </a:spcBef>
                <a:spcAft>
                  <a:spcPct val="0"/>
                </a:spcAft>
                <a:defRPr sz="2500" b="1">
                  <a:solidFill>
                    <a:srgbClr val="FFFFFF"/>
                  </a:solidFill>
                  <a:latin typeface="Lato" charset="0"/>
                  <a:ea typeface="MS PGothic" panose="020B0600070205080204" pitchFamily="34" charset="-128"/>
                  <a:sym typeface="Lato" charset="0"/>
                </a:defRPr>
              </a:lvl7pPr>
              <a:lvl8pPr marL="3429000" indent="-228600" algn="ctr" defTabSz="647700" eaLnBrk="0" fontAlgn="base" hangingPunct="0">
                <a:lnSpc>
                  <a:spcPct val="130000"/>
                </a:lnSpc>
                <a:spcBef>
                  <a:spcPct val="0"/>
                </a:spcBef>
                <a:spcAft>
                  <a:spcPct val="0"/>
                </a:spcAft>
                <a:defRPr sz="2500" b="1">
                  <a:solidFill>
                    <a:srgbClr val="FFFFFF"/>
                  </a:solidFill>
                  <a:latin typeface="Lato" charset="0"/>
                  <a:ea typeface="MS PGothic" panose="020B0600070205080204" pitchFamily="34" charset="-128"/>
                  <a:sym typeface="Lato" charset="0"/>
                </a:defRPr>
              </a:lvl8pPr>
              <a:lvl9pPr marL="3886200" indent="-228600" algn="ctr" defTabSz="647700" eaLnBrk="0" fontAlgn="base" hangingPunct="0">
                <a:lnSpc>
                  <a:spcPct val="130000"/>
                </a:lnSpc>
                <a:spcBef>
                  <a:spcPct val="0"/>
                </a:spcBef>
                <a:spcAft>
                  <a:spcPct val="0"/>
                </a:spcAft>
                <a:defRPr sz="2500" b="1">
                  <a:solidFill>
                    <a:srgbClr val="FFFFFF"/>
                  </a:solidFill>
                  <a:latin typeface="Lato" charset="0"/>
                  <a:ea typeface="MS PGothic" panose="020B0600070205080204" pitchFamily="34" charset="-128"/>
                  <a:sym typeface="Lato" charset="0"/>
                </a:defRPr>
              </a:lvl9pPr>
            </a:lstStyle>
            <a:p>
              <a:pPr eaLnBrk="1">
                <a:lnSpc>
                  <a:spcPct val="120000"/>
                </a:lnSpc>
                <a:spcBef>
                  <a:spcPts val="896"/>
                </a:spcBef>
              </a:pPr>
              <a:r>
                <a:rPr lang="en-US" altLang="zh-CN" sz="1200" b="0" dirty="0">
                  <a:solidFill>
                    <a:schemeClr val="tx1">
                      <a:lumMod val="50000"/>
                      <a:lumOff val="50000"/>
                    </a:schemeClr>
                  </a:solidFill>
                  <a:latin typeface="Arial" panose="020B0604020202020204" pitchFamily="34" charset="0"/>
                  <a:ea typeface="微软雅黑" panose="020B0503020204020204" pitchFamily="34" charset="-122"/>
                  <a:sym typeface="Arial" panose="020B0604020202020204" pitchFamily="34" charset="0"/>
                </a:rPr>
                <a:t>Please replace text, click add relevant headline, modify the text content, also can copy your content to this directly.</a:t>
              </a:r>
              <a:endParaRPr lang="es-ES" altLang="zh-CN" sz="1200" b="0" dirty="0">
                <a:solidFill>
                  <a:schemeClr val="tx1">
                    <a:lumMod val="50000"/>
                    <a:lumOff val="50000"/>
                  </a:schemeClr>
                </a:solidFill>
                <a:latin typeface="Arial" panose="020B0604020202020204" pitchFamily="34" charset="0"/>
                <a:ea typeface="微软雅黑" panose="020B0503020204020204" pitchFamily="34" charset="-122"/>
                <a:sym typeface="Arial" panose="020B0604020202020204" pitchFamily="34" charset="0"/>
              </a:endParaRPr>
            </a:p>
          </p:txBody>
        </p:sp>
      </p:grpSp>
      <p:sp>
        <p:nvSpPr>
          <p:cNvPr id="71" name="Rectangle 44">
            <a:extLst>
              <a:ext uri="{FF2B5EF4-FFF2-40B4-BE49-F238E27FC236}">
                <a16:creationId xmlns:a16="http://schemas.microsoft.com/office/drawing/2014/main" id="{A761FE7C-E465-43A0-A119-CD813F34EFDF}"/>
              </a:ext>
            </a:extLst>
          </p:cNvPr>
          <p:cNvSpPr>
            <a:spLocks noChangeArrowheads="1"/>
          </p:cNvSpPr>
          <p:nvPr/>
        </p:nvSpPr>
        <p:spPr bwMode="auto">
          <a:xfrm>
            <a:off x="3073361" y="136491"/>
            <a:ext cx="3375789" cy="429843"/>
          </a:xfrm>
          <a:prstGeom prst="rect">
            <a:avLst/>
          </a:prstGeom>
          <a:noFill/>
          <a:ln w="9525" algn="ctr">
            <a:noFill/>
            <a:miter lim="800000"/>
          </a:ln>
        </p:spPr>
        <p:txBody>
          <a:bodyPr wrap="square" lIns="87041" tIns="43520" rIns="87041" bIns="43520">
            <a:spAutoFit/>
          </a:bodyPr>
          <a:lstStyle/>
          <a:p>
            <a:pPr algn="ctr" eaLnBrk="0" hangingPunct="0"/>
            <a:r>
              <a:rPr lang="en-US" altLang="zh-CN" sz="2222" b="1" dirty="0">
                <a:solidFill>
                  <a:srgbClr val="356377"/>
                </a:solidFill>
                <a:latin typeface="微软雅黑" panose="020B0503020204020204" pitchFamily="34" charset="-122"/>
                <a:ea typeface="微软雅黑" panose="020B0503020204020204" pitchFamily="34" charset="-122"/>
              </a:rPr>
              <a:t>Enter your title here</a:t>
            </a:r>
          </a:p>
        </p:txBody>
      </p:sp>
    </p:spTree>
    <p:extLst>
      <p:ext uri="{BB962C8B-B14F-4D97-AF65-F5344CB8AC3E}">
        <p14:creationId xmlns:p14="http://schemas.microsoft.com/office/powerpoint/2010/main" val="1035571791"/>
      </p:ext>
    </p:extLst>
  </p:cSld>
  <p:clrMapOvr>
    <a:masterClrMapping/>
  </p:clrMapOvr>
  <mc:AlternateContent xmlns:mc="http://schemas.openxmlformats.org/markup-compatibility/2006" xmlns:p14="http://schemas.microsoft.com/office/powerpoint/2010/main">
    <mc:Choice Requires="p14">
      <p:transition spd="slow" p14:dur="1600" advTm="10107">
        <p14:prism isInverted="1"/>
      </p:transition>
    </mc:Choice>
    <mc:Fallback xmlns="">
      <p:transition spd="slow" advTm="10107">
        <p:fade/>
      </p:transition>
    </mc:Fallback>
  </mc:AlternateContent>
  <mc:AlternateContent xmlns:mc="http://schemas.openxmlformats.org/markup-compatibility/2006">
    <mc:Choice xmlns:p14="http://schemas.microsoft.com/office/powerpoint/2010/main"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32"/>
                                            </p:tgtEl>
                                            <p:attrNameLst>
                                              <p:attrName>style.visibility</p:attrName>
                                            </p:attrNameLst>
                                          </p:cBhvr>
                                          <p:to>
                                            <p:strVal val="visible"/>
                                          </p:to>
                                        </p:set>
                                        <p:animEffect transition="in" filter="fade">
                                          <p:cBhvr>
                                            <p:cTn id="7" dur="1000"/>
                                            <p:tgtEl>
                                              <p:spTgt spid="32"/>
                                            </p:tgtEl>
                                          </p:cBhvr>
                                        </p:animEffect>
                                        <p:anim calcmode="lin" valueType="num">
                                          <p:cBhvr>
                                            <p:cTn id="8" dur="1000" fill="hold"/>
                                            <p:tgtEl>
                                              <p:spTgt spid="32"/>
                                            </p:tgtEl>
                                            <p:attrNameLst>
                                              <p:attrName>ppt_x</p:attrName>
                                            </p:attrNameLst>
                                          </p:cBhvr>
                                          <p:tavLst>
                                            <p:tav tm="0">
                                              <p:val>
                                                <p:strVal val="#ppt_x"/>
                                              </p:val>
                                            </p:tav>
                                            <p:tav tm="100000">
                                              <p:val>
                                                <p:strVal val="#ppt_x"/>
                                              </p:val>
                                            </p:tav>
                                          </p:tavLst>
                                        </p:anim>
                                        <p:anim calcmode="lin" valueType="num">
                                          <p:cBhvr>
                                            <p:cTn id="9" dur="1000" fill="hold"/>
                                            <p:tgtEl>
                                              <p:spTgt spid="32"/>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21" presetClass="entr" presetSubtype="1" fill="hold" nodeType="afterEffect">
                                      <p:stCondLst>
                                        <p:cond delay="0"/>
                                      </p:stCondLst>
                                      <p:childTnLst>
                                        <p:set>
                                          <p:cBhvr>
                                            <p:cTn id="12" dur="1" fill="hold">
                                              <p:stCondLst>
                                                <p:cond delay="0"/>
                                              </p:stCondLst>
                                            </p:cTn>
                                            <p:tgtEl>
                                              <p:spTgt spid="10"/>
                                            </p:tgtEl>
                                            <p:attrNameLst>
                                              <p:attrName>style.visibility</p:attrName>
                                            </p:attrNameLst>
                                          </p:cBhvr>
                                          <p:to>
                                            <p:strVal val="visible"/>
                                          </p:to>
                                        </p:set>
                                        <p:animEffect transition="in" filter="wheel(1)">
                                          <p:cBhvr>
                                            <p:cTn id="13" dur="2000"/>
                                            <p:tgtEl>
                                              <p:spTgt spid="10"/>
                                            </p:tgtEl>
                                          </p:cBhvr>
                                        </p:animEffect>
                                      </p:childTnLst>
                                    </p:cTn>
                                  </p:par>
                                </p:childTnLst>
                              </p:cTn>
                            </p:par>
                            <p:par>
                              <p:cTn id="14" fill="hold">
                                <p:stCondLst>
                                  <p:cond delay="3000"/>
                                </p:stCondLst>
                                <p:childTnLst>
                                  <p:par>
                                    <p:cTn id="15" presetID="53" presetClass="entr" presetSubtype="16" fill="hold" grpId="0" nodeType="afterEffect">
                                      <p:stCondLst>
                                        <p:cond delay="0"/>
                                      </p:stCondLst>
                                      <p:childTnLst>
                                        <p:set>
                                          <p:cBhvr>
                                            <p:cTn id="16" dur="1" fill="hold">
                                              <p:stCondLst>
                                                <p:cond delay="0"/>
                                              </p:stCondLst>
                                            </p:cTn>
                                            <p:tgtEl>
                                              <p:spTgt spid="58"/>
                                            </p:tgtEl>
                                            <p:attrNameLst>
                                              <p:attrName>style.visibility</p:attrName>
                                            </p:attrNameLst>
                                          </p:cBhvr>
                                          <p:to>
                                            <p:strVal val="visible"/>
                                          </p:to>
                                        </p:set>
                                        <p:anim calcmode="lin" valueType="num">
                                          <p:cBhvr>
                                            <p:cTn id="17" dur="500" fill="hold"/>
                                            <p:tgtEl>
                                              <p:spTgt spid="58"/>
                                            </p:tgtEl>
                                            <p:attrNameLst>
                                              <p:attrName>ppt_w</p:attrName>
                                            </p:attrNameLst>
                                          </p:cBhvr>
                                          <p:tavLst>
                                            <p:tav tm="0">
                                              <p:val>
                                                <p:fltVal val="0"/>
                                              </p:val>
                                            </p:tav>
                                            <p:tav tm="100000">
                                              <p:val>
                                                <p:strVal val="#ppt_w"/>
                                              </p:val>
                                            </p:tav>
                                          </p:tavLst>
                                        </p:anim>
                                        <p:anim calcmode="lin" valueType="num">
                                          <p:cBhvr>
                                            <p:cTn id="18" dur="500" fill="hold"/>
                                            <p:tgtEl>
                                              <p:spTgt spid="58"/>
                                            </p:tgtEl>
                                            <p:attrNameLst>
                                              <p:attrName>ppt_h</p:attrName>
                                            </p:attrNameLst>
                                          </p:cBhvr>
                                          <p:tavLst>
                                            <p:tav tm="0">
                                              <p:val>
                                                <p:fltVal val="0"/>
                                              </p:val>
                                            </p:tav>
                                            <p:tav tm="100000">
                                              <p:val>
                                                <p:strVal val="#ppt_h"/>
                                              </p:val>
                                            </p:tav>
                                          </p:tavLst>
                                        </p:anim>
                                        <p:animEffect transition="in" filter="fade">
                                          <p:cBhvr>
                                            <p:cTn id="19" dur="500"/>
                                            <p:tgtEl>
                                              <p:spTgt spid="58"/>
                                            </p:tgtEl>
                                          </p:cBhvr>
                                        </p:animEffect>
                                      </p:childTnLst>
                                    </p:cTn>
                                  </p:par>
                                </p:childTnLst>
                              </p:cTn>
                            </p:par>
                            <p:par>
                              <p:cTn id="20" fill="hold">
                                <p:stCondLst>
                                  <p:cond delay="3500"/>
                                </p:stCondLst>
                                <p:childTnLst>
                                  <p:par>
                                    <p:cTn id="21" presetID="10" presetClass="entr" presetSubtype="0" fill="hold" nodeType="afterEffect">
                                      <p:stCondLst>
                                        <p:cond delay="0"/>
                                      </p:stCondLst>
                                      <p:childTnLst>
                                        <p:set>
                                          <p:cBhvr>
                                            <p:cTn id="22" dur="1" fill="hold">
                                              <p:stCondLst>
                                                <p:cond delay="0"/>
                                              </p:stCondLst>
                                            </p:cTn>
                                            <p:tgtEl>
                                              <p:spTgt spid="18"/>
                                            </p:tgtEl>
                                            <p:attrNameLst>
                                              <p:attrName>style.visibility</p:attrName>
                                            </p:attrNameLst>
                                          </p:cBhvr>
                                          <p:to>
                                            <p:strVal val="visible"/>
                                          </p:to>
                                        </p:set>
                                        <p:animEffect transition="in" filter="fade">
                                          <p:cBhvr>
                                            <p:cTn id="23" dur="500"/>
                                            <p:tgtEl>
                                              <p:spTgt spid="18"/>
                                            </p:tgtEl>
                                          </p:cBhvr>
                                        </p:animEffect>
                                      </p:childTnLst>
                                    </p:cTn>
                                  </p:par>
                                  <p:par>
                                    <p:cTn id="24" presetID="10" presetClass="entr" presetSubtype="0" fill="hold" nodeType="withEffect">
                                      <p:stCondLst>
                                        <p:cond delay="200"/>
                                      </p:stCondLst>
                                      <p:childTnLst>
                                        <p:set>
                                          <p:cBhvr>
                                            <p:cTn id="25" dur="1" fill="hold">
                                              <p:stCondLst>
                                                <p:cond delay="0"/>
                                              </p:stCondLst>
                                            </p:cTn>
                                            <p:tgtEl>
                                              <p:spTgt spid="25"/>
                                            </p:tgtEl>
                                            <p:attrNameLst>
                                              <p:attrName>style.visibility</p:attrName>
                                            </p:attrNameLst>
                                          </p:cBhvr>
                                          <p:to>
                                            <p:strVal val="visible"/>
                                          </p:to>
                                        </p:set>
                                        <p:animEffect transition="in" filter="fade">
                                          <p:cBhvr>
                                            <p:cTn id="26" dur="500"/>
                                            <p:tgtEl>
                                              <p:spTgt spid="25"/>
                                            </p:tgtEl>
                                          </p:cBhvr>
                                        </p:animEffect>
                                      </p:childTnLst>
                                    </p:cTn>
                                  </p:par>
                                  <p:par>
                                    <p:cTn id="27" presetID="10" presetClass="entr" presetSubtype="0" fill="hold" nodeType="withEffect">
                                      <p:stCondLst>
                                        <p:cond delay="400"/>
                                      </p:stCondLst>
                                      <p:childTnLst>
                                        <p:set>
                                          <p:cBhvr>
                                            <p:cTn id="28" dur="1" fill="hold">
                                              <p:stCondLst>
                                                <p:cond delay="0"/>
                                              </p:stCondLst>
                                            </p:cTn>
                                            <p:tgtEl>
                                              <p:spTgt spid="28"/>
                                            </p:tgtEl>
                                            <p:attrNameLst>
                                              <p:attrName>style.visibility</p:attrName>
                                            </p:attrNameLst>
                                          </p:cBhvr>
                                          <p:to>
                                            <p:strVal val="visible"/>
                                          </p:to>
                                        </p:set>
                                        <p:animEffect transition="in" filter="fade">
                                          <p:cBhvr>
                                            <p:cTn id="29" dur="500"/>
                                            <p:tgtEl>
                                              <p:spTgt spid="28"/>
                                            </p:tgtEl>
                                          </p:cBhvr>
                                        </p:animEffect>
                                      </p:childTnLst>
                                    </p:cTn>
                                  </p:par>
                                  <p:par>
                                    <p:cTn id="30" presetID="10" presetClass="entr" presetSubtype="0" fill="hold" nodeType="withEffect">
                                      <p:stCondLst>
                                        <p:cond delay="600"/>
                                      </p:stCondLst>
                                      <p:childTnLst>
                                        <p:set>
                                          <p:cBhvr>
                                            <p:cTn id="31" dur="1" fill="hold">
                                              <p:stCondLst>
                                                <p:cond delay="0"/>
                                              </p:stCondLst>
                                            </p:cTn>
                                            <p:tgtEl>
                                              <p:spTgt spid="15"/>
                                            </p:tgtEl>
                                            <p:attrNameLst>
                                              <p:attrName>style.visibility</p:attrName>
                                            </p:attrNameLst>
                                          </p:cBhvr>
                                          <p:to>
                                            <p:strVal val="visible"/>
                                          </p:to>
                                        </p:set>
                                        <p:animEffect transition="in" filter="fade">
                                          <p:cBhvr>
                                            <p:cTn id="32" dur="500"/>
                                            <p:tgtEl>
                                              <p:spTgt spid="15"/>
                                            </p:tgtEl>
                                          </p:cBhvr>
                                        </p:animEffect>
                                      </p:childTnLst>
                                    </p:cTn>
                                  </p:par>
                                </p:childTnLst>
                              </p:cTn>
                            </p:par>
                            <p:par>
                              <p:cTn id="33" fill="hold">
                                <p:stCondLst>
                                  <p:cond delay="4600"/>
                                </p:stCondLst>
                                <p:childTnLst>
                                  <p:par>
                                    <p:cTn id="34" presetID="8" presetClass="emph" presetSubtype="0" fill="hold" nodeType="afterEffect">
                                      <p:stCondLst>
                                        <p:cond delay="0"/>
                                      </p:stCondLst>
                                      <p:childTnLst>
                                        <p:animRot by="21600000">
                                          <p:cBhvr>
                                            <p:cTn id="35" dur="2000" fill="hold"/>
                                            <p:tgtEl>
                                              <p:spTgt spid="10"/>
                                            </p:tgtEl>
                                            <p:attrNameLst>
                                              <p:attrName>r</p:attrName>
                                            </p:attrNameLst>
                                          </p:cBhvr>
                                        </p:animRot>
                                      </p:childTnLst>
                                    </p:cTn>
                                  </p:par>
                                  <p:par>
                                    <p:cTn id="36" presetID="22" presetClass="entr" presetSubtype="8" fill="hold" nodeType="withEffect">
                                      <p:stCondLst>
                                        <p:cond delay="0"/>
                                      </p:stCondLst>
                                      <p:childTnLst>
                                        <p:set>
                                          <p:cBhvr>
                                            <p:cTn id="37" dur="1" fill="hold">
                                              <p:stCondLst>
                                                <p:cond delay="0"/>
                                              </p:stCondLst>
                                            </p:cTn>
                                            <p:tgtEl>
                                              <p:spTgt spid="62"/>
                                            </p:tgtEl>
                                            <p:attrNameLst>
                                              <p:attrName>style.visibility</p:attrName>
                                            </p:attrNameLst>
                                          </p:cBhvr>
                                          <p:to>
                                            <p:strVal val="visible"/>
                                          </p:to>
                                        </p:set>
                                        <p:animEffect transition="in" filter="wipe(left)">
                                          <p:cBhvr>
                                            <p:cTn id="38" dur="500"/>
                                            <p:tgtEl>
                                              <p:spTgt spid="62"/>
                                            </p:tgtEl>
                                          </p:cBhvr>
                                        </p:animEffect>
                                      </p:childTnLst>
                                    </p:cTn>
                                  </p:par>
                                  <p:par>
                                    <p:cTn id="39" presetID="22" presetClass="entr" presetSubtype="8" fill="hold" nodeType="withEffect">
                                      <p:stCondLst>
                                        <p:cond delay="0"/>
                                      </p:stCondLst>
                                      <p:childTnLst>
                                        <p:set>
                                          <p:cBhvr>
                                            <p:cTn id="40" dur="1" fill="hold">
                                              <p:stCondLst>
                                                <p:cond delay="0"/>
                                              </p:stCondLst>
                                            </p:cTn>
                                            <p:tgtEl>
                                              <p:spTgt spid="65"/>
                                            </p:tgtEl>
                                            <p:attrNameLst>
                                              <p:attrName>style.visibility</p:attrName>
                                            </p:attrNameLst>
                                          </p:cBhvr>
                                          <p:to>
                                            <p:strVal val="visible"/>
                                          </p:to>
                                        </p:set>
                                        <p:animEffect transition="in" filter="wipe(left)">
                                          <p:cBhvr>
                                            <p:cTn id="41" dur="500"/>
                                            <p:tgtEl>
                                              <p:spTgt spid="65"/>
                                            </p:tgtEl>
                                          </p:cBhvr>
                                        </p:animEffect>
                                      </p:childTnLst>
                                    </p:cTn>
                                  </p:par>
                                  <p:par>
                                    <p:cTn id="42" presetID="22" presetClass="entr" presetSubtype="8" fill="hold" nodeType="withEffect">
                                      <p:stCondLst>
                                        <p:cond delay="0"/>
                                      </p:stCondLst>
                                      <p:childTnLst>
                                        <p:set>
                                          <p:cBhvr>
                                            <p:cTn id="43" dur="1" fill="hold">
                                              <p:stCondLst>
                                                <p:cond delay="0"/>
                                              </p:stCondLst>
                                            </p:cTn>
                                            <p:tgtEl>
                                              <p:spTgt spid="68"/>
                                            </p:tgtEl>
                                            <p:attrNameLst>
                                              <p:attrName>style.visibility</p:attrName>
                                            </p:attrNameLst>
                                          </p:cBhvr>
                                          <p:to>
                                            <p:strVal val="visible"/>
                                          </p:to>
                                        </p:set>
                                        <p:animEffect transition="in" filter="wipe(left)">
                                          <p:cBhvr>
                                            <p:cTn id="44" dur="500"/>
                                            <p:tgtEl>
                                              <p:spTgt spid="68"/>
                                            </p:tgtEl>
                                          </p:cBhvr>
                                        </p:animEffect>
                                      </p:childTnLst>
                                    </p:cTn>
                                  </p:par>
                                </p:childTnLst>
                              </p:cTn>
                            </p:par>
                            <p:par>
                              <p:cTn id="45" fill="hold">
                                <p:stCondLst>
                                  <p:cond delay="6600"/>
                                </p:stCondLst>
                                <p:childTnLst>
                                  <p:par>
                                    <p:cTn id="46" presetID="2" presetClass="entr" presetSubtype="8" fill="hold" grpId="0" nodeType="afterEffect" p14:presetBounceEnd="52000">
                                      <p:stCondLst>
                                        <p:cond delay="0"/>
                                      </p:stCondLst>
                                      <p:childTnLst>
                                        <p:set>
                                          <p:cBhvr>
                                            <p:cTn id="47" dur="1" fill="hold">
                                              <p:stCondLst>
                                                <p:cond delay="0"/>
                                              </p:stCondLst>
                                            </p:cTn>
                                            <p:tgtEl>
                                              <p:spTgt spid="71"/>
                                            </p:tgtEl>
                                            <p:attrNameLst>
                                              <p:attrName>style.visibility</p:attrName>
                                            </p:attrNameLst>
                                          </p:cBhvr>
                                          <p:to>
                                            <p:strVal val="visible"/>
                                          </p:to>
                                        </p:set>
                                        <p:anim calcmode="lin" valueType="num" p14:bounceEnd="52000">
                                          <p:cBhvr additive="base">
                                            <p:cTn id="48" dur="500" fill="hold"/>
                                            <p:tgtEl>
                                              <p:spTgt spid="71"/>
                                            </p:tgtEl>
                                            <p:attrNameLst>
                                              <p:attrName>ppt_x</p:attrName>
                                            </p:attrNameLst>
                                          </p:cBhvr>
                                          <p:tavLst>
                                            <p:tav tm="0">
                                              <p:val>
                                                <p:strVal val="0-#ppt_w/2"/>
                                              </p:val>
                                            </p:tav>
                                            <p:tav tm="100000">
                                              <p:val>
                                                <p:strVal val="#ppt_x"/>
                                              </p:val>
                                            </p:tav>
                                          </p:tavLst>
                                        </p:anim>
                                        <p:anim calcmode="lin" valueType="num" p14:bounceEnd="52000">
                                          <p:cBhvr additive="base">
                                            <p:cTn id="49" dur="500" fill="hold"/>
                                            <p:tgtEl>
                                              <p:spTgt spid="71"/>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8" grpId="0" animBg="1"/>
          <p:bldP spid="71" grpId="0"/>
        </p:bldLst>
      </p:timing>
    </mc:Choice>
    <mc:Fallback>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32"/>
                                            </p:tgtEl>
                                            <p:attrNameLst>
                                              <p:attrName>style.visibility</p:attrName>
                                            </p:attrNameLst>
                                          </p:cBhvr>
                                          <p:to>
                                            <p:strVal val="visible"/>
                                          </p:to>
                                        </p:set>
                                        <p:animEffect transition="in" filter="fade">
                                          <p:cBhvr>
                                            <p:cTn id="7" dur="1000"/>
                                            <p:tgtEl>
                                              <p:spTgt spid="32"/>
                                            </p:tgtEl>
                                          </p:cBhvr>
                                        </p:animEffect>
                                        <p:anim calcmode="lin" valueType="num">
                                          <p:cBhvr>
                                            <p:cTn id="8" dur="1000" fill="hold"/>
                                            <p:tgtEl>
                                              <p:spTgt spid="32"/>
                                            </p:tgtEl>
                                            <p:attrNameLst>
                                              <p:attrName>ppt_x</p:attrName>
                                            </p:attrNameLst>
                                          </p:cBhvr>
                                          <p:tavLst>
                                            <p:tav tm="0">
                                              <p:val>
                                                <p:strVal val="#ppt_x"/>
                                              </p:val>
                                            </p:tav>
                                            <p:tav tm="100000">
                                              <p:val>
                                                <p:strVal val="#ppt_x"/>
                                              </p:val>
                                            </p:tav>
                                          </p:tavLst>
                                        </p:anim>
                                        <p:anim calcmode="lin" valueType="num">
                                          <p:cBhvr>
                                            <p:cTn id="9" dur="1000" fill="hold"/>
                                            <p:tgtEl>
                                              <p:spTgt spid="32"/>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21" presetClass="entr" presetSubtype="1" fill="hold" nodeType="afterEffect">
                                      <p:stCondLst>
                                        <p:cond delay="0"/>
                                      </p:stCondLst>
                                      <p:childTnLst>
                                        <p:set>
                                          <p:cBhvr>
                                            <p:cTn id="12" dur="1" fill="hold">
                                              <p:stCondLst>
                                                <p:cond delay="0"/>
                                              </p:stCondLst>
                                            </p:cTn>
                                            <p:tgtEl>
                                              <p:spTgt spid="10"/>
                                            </p:tgtEl>
                                            <p:attrNameLst>
                                              <p:attrName>style.visibility</p:attrName>
                                            </p:attrNameLst>
                                          </p:cBhvr>
                                          <p:to>
                                            <p:strVal val="visible"/>
                                          </p:to>
                                        </p:set>
                                        <p:animEffect transition="in" filter="wheel(1)">
                                          <p:cBhvr>
                                            <p:cTn id="13" dur="2000"/>
                                            <p:tgtEl>
                                              <p:spTgt spid="10"/>
                                            </p:tgtEl>
                                          </p:cBhvr>
                                        </p:animEffect>
                                      </p:childTnLst>
                                    </p:cTn>
                                  </p:par>
                                </p:childTnLst>
                              </p:cTn>
                            </p:par>
                            <p:par>
                              <p:cTn id="14" fill="hold">
                                <p:stCondLst>
                                  <p:cond delay="3000"/>
                                </p:stCondLst>
                                <p:childTnLst>
                                  <p:par>
                                    <p:cTn id="15" presetID="53" presetClass="entr" presetSubtype="16" fill="hold" grpId="0" nodeType="afterEffect">
                                      <p:stCondLst>
                                        <p:cond delay="0"/>
                                      </p:stCondLst>
                                      <p:childTnLst>
                                        <p:set>
                                          <p:cBhvr>
                                            <p:cTn id="16" dur="1" fill="hold">
                                              <p:stCondLst>
                                                <p:cond delay="0"/>
                                              </p:stCondLst>
                                            </p:cTn>
                                            <p:tgtEl>
                                              <p:spTgt spid="58"/>
                                            </p:tgtEl>
                                            <p:attrNameLst>
                                              <p:attrName>style.visibility</p:attrName>
                                            </p:attrNameLst>
                                          </p:cBhvr>
                                          <p:to>
                                            <p:strVal val="visible"/>
                                          </p:to>
                                        </p:set>
                                        <p:anim calcmode="lin" valueType="num">
                                          <p:cBhvr>
                                            <p:cTn id="17" dur="500" fill="hold"/>
                                            <p:tgtEl>
                                              <p:spTgt spid="58"/>
                                            </p:tgtEl>
                                            <p:attrNameLst>
                                              <p:attrName>ppt_w</p:attrName>
                                            </p:attrNameLst>
                                          </p:cBhvr>
                                          <p:tavLst>
                                            <p:tav tm="0">
                                              <p:val>
                                                <p:fltVal val="0"/>
                                              </p:val>
                                            </p:tav>
                                            <p:tav tm="100000">
                                              <p:val>
                                                <p:strVal val="#ppt_w"/>
                                              </p:val>
                                            </p:tav>
                                          </p:tavLst>
                                        </p:anim>
                                        <p:anim calcmode="lin" valueType="num">
                                          <p:cBhvr>
                                            <p:cTn id="18" dur="500" fill="hold"/>
                                            <p:tgtEl>
                                              <p:spTgt spid="58"/>
                                            </p:tgtEl>
                                            <p:attrNameLst>
                                              <p:attrName>ppt_h</p:attrName>
                                            </p:attrNameLst>
                                          </p:cBhvr>
                                          <p:tavLst>
                                            <p:tav tm="0">
                                              <p:val>
                                                <p:fltVal val="0"/>
                                              </p:val>
                                            </p:tav>
                                            <p:tav tm="100000">
                                              <p:val>
                                                <p:strVal val="#ppt_h"/>
                                              </p:val>
                                            </p:tav>
                                          </p:tavLst>
                                        </p:anim>
                                        <p:animEffect transition="in" filter="fade">
                                          <p:cBhvr>
                                            <p:cTn id="19" dur="500"/>
                                            <p:tgtEl>
                                              <p:spTgt spid="58"/>
                                            </p:tgtEl>
                                          </p:cBhvr>
                                        </p:animEffect>
                                      </p:childTnLst>
                                    </p:cTn>
                                  </p:par>
                                </p:childTnLst>
                              </p:cTn>
                            </p:par>
                            <p:par>
                              <p:cTn id="20" fill="hold">
                                <p:stCondLst>
                                  <p:cond delay="3500"/>
                                </p:stCondLst>
                                <p:childTnLst>
                                  <p:par>
                                    <p:cTn id="21" presetID="10" presetClass="entr" presetSubtype="0" fill="hold" nodeType="afterEffect">
                                      <p:stCondLst>
                                        <p:cond delay="0"/>
                                      </p:stCondLst>
                                      <p:childTnLst>
                                        <p:set>
                                          <p:cBhvr>
                                            <p:cTn id="22" dur="1" fill="hold">
                                              <p:stCondLst>
                                                <p:cond delay="0"/>
                                              </p:stCondLst>
                                            </p:cTn>
                                            <p:tgtEl>
                                              <p:spTgt spid="18"/>
                                            </p:tgtEl>
                                            <p:attrNameLst>
                                              <p:attrName>style.visibility</p:attrName>
                                            </p:attrNameLst>
                                          </p:cBhvr>
                                          <p:to>
                                            <p:strVal val="visible"/>
                                          </p:to>
                                        </p:set>
                                        <p:animEffect transition="in" filter="fade">
                                          <p:cBhvr>
                                            <p:cTn id="23" dur="500"/>
                                            <p:tgtEl>
                                              <p:spTgt spid="18"/>
                                            </p:tgtEl>
                                          </p:cBhvr>
                                        </p:animEffect>
                                      </p:childTnLst>
                                    </p:cTn>
                                  </p:par>
                                  <p:par>
                                    <p:cTn id="24" presetID="10" presetClass="entr" presetSubtype="0" fill="hold" nodeType="withEffect">
                                      <p:stCondLst>
                                        <p:cond delay="200"/>
                                      </p:stCondLst>
                                      <p:childTnLst>
                                        <p:set>
                                          <p:cBhvr>
                                            <p:cTn id="25" dur="1" fill="hold">
                                              <p:stCondLst>
                                                <p:cond delay="0"/>
                                              </p:stCondLst>
                                            </p:cTn>
                                            <p:tgtEl>
                                              <p:spTgt spid="25"/>
                                            </p:tgtEl>
                                            <p:attrNameLst>
                                              <p:attrName>style.visibility</p:attrName>
                                            </p:attrNameLst>
                                          </p:cBhvr>
                                          <p:to>
                                            <p:strVal val="visible"/>
                                          </p:to>
                                        </p:set>
                                        <p:animEffect transition="in" filter="fade">
                                          <p:cBhvr>
                                            <p:cTn id="26" dur="500"/>
                                            <p:tgtEl>
                                              <p:spTgt spid="25"/>
                                            </p:tgtEl>
                                          </p:cBhvr>
                                        </p:animEffect>
                                      </p:childTnLst>
                                    </p:cTn>
                                  </p:par>
                                  <p:par>
                                    <p:cTn id="27" presetID="10" presetClass="entr" presetSubtype="0" fill="hold" nodeType="withEffect">
                                      <p:stCondLst>
                                        <p:cond delay="400"/>
                                      </p:stCondLst>
                                      <p:childTnLst>
                                        <p:set>
                                          <p:cBhvr>
                                            <p:cTn id="28" dur="1" fill="hold">
                                              <p:stCondLst>
                                                <p:cond delay="0"/>
                                              </p:stCondLst>
                                            </p:cTn>
                                            <p:tgtEl>
                                              <p:spTgt spid="28"/>
                                            </p:tgtEl>
                                            <p:attrNameLst>
                                              <p:attrName>style.visibility</p:attrName>
                                            </p:attrNameLst>
                                          </p:cBhvr>
                                          <p:to>
                                            <p:strVal val="visible"/>
                                          </p:to>
                                        </p:set>
                                        <p:animEffect transition="in" filter="fade">
                                          <p:cBhvr>
                                            <p:cTn id="29" dur="500"/>
                                            <p:tgtEl>
                                              <p:spTgt spid="28"/>
                                            </p:tgtEl>
                                          </p:cBhvr>
                                        </p:animEffect>
                                      </p:childTnLst>
                                    </p:cTn>
                                  </p:par>
                                  <p:par>
                                    <p:cTn id="30" presetID="10" presetClass="entr" presetSubtype="0" fill="hold" nodeType="withEffect">
                                      <p:stCondLst>
                                        <p:cond delay="600"/>
                                      </p:stCondLst>
                                      <p:childTnLst>
                                        <p:set>
                                          <p:cBhvr>
                                            <p:cTn id="31" dur="1" fill="hold">
                                              <p:stCondLst>
                                                <p:cond delay="0"/>
                                              </p:stCondLst>
                                            </p:cTn>
                                            <p:tgtEl>
                                              <p:spTgt spid="15"/>
                                            </p:tgtEl>
                                            <p:attrNameLst>
                                              <p:attrName>style.visibility</p:attrName>
                                            </p:attrNameLst>
                                          </p:cBhvr>
                                          <p:to>
                                            <p:strVal val="visible"/>
                                          </p:to>
                                        </p:set>
                                        <p:animEffect transition="in" filter="fade">
                                          <p:cBhvr>
                                            <p:cTn id="32" dur="500"/>
                                            <p:tgtEl>
                                              <p:spTgt spid="15"/>
                                            </p:tgtEl>
                                          </p:cBhvr>
                                        </p:animEffect>
                                      </p:childTnLst>
                                    </p:cTn>
                                  </p:par>
                                </p:childTnLst>
                              </p:cTn>
                            </p:par>
                            <p:par>
                              <p:cTn id="33" fill="hold">
                                <p:stCondLst>
                                  <p:cond delay="4600"/>
                                </p:stCondLst>
                                <p:childTnLst>
                                  <p:par>
                                    <p:cTn id="34" presetID="8" presetClass="emph" presetSubtype="0" fill="hold" nodeType="afterEffect">
                                      <p:stCondLst>
                                        <p:cond delay="0"/>
                                      </p:stCondLst>
                                      <p:childTnLst>
                                        <p:animRot by="21600000">
                                          <p:cBhvr>
                                            <p:cTn id="35" dur="2000" fill="hold"/>
                                            <p:tgtEl>
                                              <p:spTgt spid="10"/>
                                            </p:tgtEl>
                                            <p:attrNameLst>
                                              <p:attrName>r</p:attrName>
                                            </p:attrNameLst>
                                          </p:cBhvr>
                                        </p:animRot>
                                      </p:childTnLst>
                                    </p:cTn>
                                  </p:par>
                                  <p:par>
                                    <p:cTn id="36" presetID="22" presetClass="entr" presetSubtype="8" fill="hold" nodeType="withEffect">
                                      <p:stCondLst>
                                        <p:cond delay="0"/>
                                      </p:stCondLst>
                                      <p:childTnLst>
                                        <p:set>
                                          <p:cBhvr>
                                            <p:cTn id="37" dur="1" fill="hold">
                                              <p:stCondLst>
                                                <p:cond delay="0"/>
                                              </p:stCondLst>
                                            </p:cTn>
                                            <p:tgtEl>
                                              <p:spTgt spid="62"/>
                                            </p:tgtEl>
                                            <p:attrNameLst>
                                              <p:attrName>style.visibility</p:attrName>
                                            </p:attrNameLst>
                                          </p:cBhvr>
                                          <p:to>
                                            <p:strVal val="visible"/>
                                          </p:to>
                                        </p:set>
                                        <p:animEffect transition="in" filter="wipe(left)">
                                          <p:cBhvr>
                                            <p:cTn id="38" dur="500"/>
                                            <p:tgtEl>
                                              <p:spTgt spid="62"/>
                                            </p:tgtEl>
                                          </p:cBhvr>
                                        </p:animEffect>
                                      </p:childTnLst>
                                    </p:cTn>
                                  </p:par>
                                  <p:par>
                                    <p:cTn id="39" presetID="22" presetClass="entr" presetSubtype="8" fill="hold" nodeType="withEffect">
                                      <p:stCondLst>
                                        <p:cond delay="0"/>
                                      </p:stCondLst>
                                      <p:childTnLst>
                                        <p:set>
                                          <p:cBhvr>
                                            <p:cTn id="40" dur="1" fill="hold">
                                              <p:stCondLst>
                                                <p:cond delay="0"/>
                                              </p:stCondLst>
                                            </p:cTn>
                                            <p:tgtEl>
                                              <p:spTgt spid="65"/>
                                            </p:tgtEl>
                                            <p:attrNameLst>
                                              <p:attrName>style.visibility</p:attrName>
                                            </p:attrNameLst>
                                          </p:cBhvr>
                                          <p:to>
                                            <p:strVal val="visible"/>
                                          </p:to>
                                        </p:set>
                                        <p:animEffect transition="in" filter="wipe(left)">
                                          <p:cBhvr>
                                            <p:cTn id="41" dur="500"/>
                                            <p:tgtEl>
                                              <p:spTgt spid="65"/>
                                            </p:tgtEl>
                                          </p:cBhvr>
                                        </p:animEffect>
                                      </p:childTnLst>
                                    </p:cTn>
                                  </p:par>
                                  <p:par>
                                    <p:cTn id="42" presetID="22" presetClass="entr" presetSubtype="8" fill="hold" nodeType="withEffect">
                                      <p:stCondLst>
                                        <p:cond delay="0"/>
                                      </p:stCondLst>
                                      <p:childTnLst>
                                        <p:set>
                                          <p:cBhvr>
                                            <p:cTn id="43" dur="1" fill="hold">
                                              <p:stCondLst>
                                                <p:cond delay="0"/>
                                              </p:stCondLst>
                                            </p:cTn>
                                            <p:tgtEl>
                                              <p:spTgt spid="68"/>
                                            </p:tgtEl>
                                            <p:attrNameLst>
                                              <p:attrName>style.visibility</p:attrName>
                                            </p:attrNameLst>
                                          </p:cBhvr>
                                          <p:to>
                                            <p:strVal val="visible"/>
                                          </p:to>
                                        </p:set>
                                        <p:animEffect transition="in" filter="wipe(left)">
                                          <p:cBhvr>
                                            <p:cTn id="44" dur="500"/>
                                            <p:tgtEl>
                                              <p:spTgt spid="68"/>
                                            </p:tgtEl>
                                          </p:cBhvr>
                                        </p:animEffect>
                                      </p:childTnLst>
                                    </p:cTn>
                                  </p:par>
                                </p:childTnLst>
                              </p:cTn>
                            </p:par>
                            <p:par>
                              <p:cTn id="45" fill="hold">
                                <p:stCondLst>
                                  <p:cond delay="6600"/>
                                </p:stCondLst>
                                <p:childTnLst>
                                  <p:par>
                                    <p:cTn id="46" presetID="2" presetClass="entr" presetSubtype="8" fill="hold" grpId="0" nodeType="afterEffect">
                                      <p:stCondLst>
                                        <p:cond delay="0"/>
                                      </p:stCondLst>
                                      <p:childTnLst>
                                        <p:set>
                                          <p:cBhvr>
                                            <p:cTn id="47" dur="1" fill="hold">
                                              <p:stCondLst>
                                                <p:cond delay="0"/>
                                              </p:stCondLst>
                                            </p:cTn>
                                            <p:tgtEl>
                                              <p:spTgt spid="71"/>
                                            </p:tgtEl>
                                            <p:attrNameLst>
                                              <p:attrName>style.visibility</p:attrName>
                                            </p:attrNameLst>
                                          </p:cBhvr>
                                          <p:to>
                                            <p:strVal val="visible"/>
                                          </p:to>
                                        </p:set>
                                        <p:anim calcmode="lin" valueType="num">
                                          <p:cBhvr additive="base">
                                            <p:cTn id="48" dur="500" fill="hold"/>
                                            <p:tgtEl>
                                              <p:spTgt spid="71"/>
                                            </p:tgtEl>
                                            <p:attrNameLst>
                                              <p:attrName>ppt_x</p:attrName>
                                            </p:attrNameLst>
                                          </p:cBhvr>
                                          <p:tavLst>
                                            <p:tav tm="0">
                                              <p:val>
                                                <p:strVal val="0-#ppt_w/2"/>
                                              </p:val>
                                            </p:tav>
                                            <p:tav tm="100000">
                                              <p:val>
                                                <p:strVal val="#ppt_x"/>
                                              </p:val>
                                            </p:tav>
                                          </p:tavLst>
                                        </p:anim>
                                        <p:anim calcmode="lin" valueType="num">
                                          <p:cBhvr additive="base">
                                            <p:cTn id="49" dur="500" fill="hold"/>
                                            <p:tgtEl>
                                              <p:spTgt spid="71"/>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8" grpId="0" animBg="1"/>
          <p:bldP spid="71" grpId="0"/>
        </p:bldLst>
      </p:timing>
    </mc:Fallback>
  </mc:AlternateContent>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4" name="Elbow Connector 6">
            <a:extLst>
              <a:ext uri="{FF2B5EF4-FFF2-40B4-BE49-F238E27FC236}">
                <a16:creationId xmlns:a16="http://schemas.microsoft.com/office/drawing/2014/main" id="{27C3BA07-2FE0-48E8-BE76-44962E8310E6}"/>
              </a:ext>
            </a:extLst>
          </p:cNvPr>
          <p:cNvCxnSpPr/>
          <p:nvPr/>
        </p:nvCxnSpPr>
        <p:spPr>
          <a:xfrm>
            <a:off x="5079158" y="2346365"/>
            <a:ext cx="812340" cy="226380"/>
          </a:xfrm>
          <a:prstGeom prst="bentConnector3">
            <a:avLst>
              <a:gd name="adj1" fmla="val 50000"/>
            </a:avLst>
          </a:prstGeom>
          <a:ln w="9525" cmpd="sng">
            <a:solidFill>
              <a:schemeClr val="bg1">
                <a:lumMod val="65000"/>
              </a:schemeClr>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cxnSp>
        <p:nvCxnSpPr>
          <p:cNvPr id="5" name="Elbow Connector 7">
            <a:extLst>
              <a:ext uri="{FF2B5EF4-FFF2-40B4-BE49-F238E27FC236}">
                <a16:creationId xmlns:a16="http://schemas.microsoft.com/office/drawing/2014/main" id="{0EF60C26-8796-4935-BA16-4FE663697784}"/>
              </a:ext>
            </a:extLst>
          </p:cNvPr>
          <p:cNvCxnSpPr/>
          <p:nvPr/>
        </p:nvCxnSpPr>
        <p:spPr>
          <a:xfrm flipV="1">
            <a:off x="5066074" y="1656571"/>
            <a:ext cx="812340" cy="226380"/>
          </a:xfrm>
          <a:prstGeom prst="bentConnector3">
            <a:avLst>
              <a:gd name="adj1" fmla="val 50000"/>
            </a:avLst>
          </a:prstGeom>
          <a:ln w="9525" cmpd="sng">
            <a:solidFill>
              <a:schemeClr val="bg1">
                <a:lumMod val="65000"/>
              </a:schemeClr>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cxnSp>
        <p:nvCxnSpPr>
          <p:cNvPr id="6" name="Elbow Connector 8">
            <a:extLst>
              <a:ext uri="{FF2B5EF4-FFF2-40B4-BE49-F238E27FC236}">
                <a16:creationId xmlns:a16="http://schemas.microsoft.com/office/drawing/2014/main" id="{F3FBA66F-439A-4C52-ACBC-FC1576E9F679}"/>
              </a:ext>
            </a:extLst>
          </p:cNvPr>
          <p:cNvCxnSpPr/>
          <p:nvPr/>
        </p:nvCxnSpPr>
        <p:spPr>
          <a:xfrm flipH="1">
            <a:off x="3248761" y="2363589"/>
            <a:ext cx="812340" cy="226380"/>
          </a:xfrm>
          <a:prstGeom prst="bentConnector3">
            <a:avLst>
              <a:gd name="adj1" fmla="val 50000"/>
            </a:avLst>
          </a:prstGeom>
          <a:ln w="9525" cmpd="sng">
            <a:solidFill>
              <a:schemeClr val="bg1">
                <a:lumMod val="65000"/>
              </a:schemeClr>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grpSp>
        <p:nvGrpSpPr>
          <p:cNvPr id="7" name="Group 9">
            <a:extLst>
              <a:ext uri="{FF2B5EF4-FFF2-40B4-BE49-F238E27FC236}">
                <a16:creationId xmlns:a16="http://schemas.microsoft.com/office/drawing/2014/main" id="{2D00065F-DCAD-4CBB-A4CE-81F0A6FC8240}"/>
              </a:ext>
            </a:extLst>
          </p:cNvPr>
          <p:cNvGrpSpPr/>
          <p:nvPr/>
        </p:nvGrpSpPr>
        <p:grpSpPr>
          <a:xfrm>
            <a:off x="5932621" y="1330600"/>
            <a:ext cx="2818709" cy="657019"/>
            <a:chOff x="7699508" y="2223969"/>
            <a:chExt cx="3283266" cy="765303"/>
          </a:xfrm>
        </p:grpSpPr>
        <p:sp>
          <p:nvSpPr>
            <p:cNvPr id="8" name="Round Same Side Corner Rectangle 10">
              <a:extLst>
                <a:ext uri="{FF2B5EF4-FFF2-40B4-BE49-F238E27FC236}">
                  <a16:creationId xmlns:a16="http://schemas.microsoft.com/office/drawing/2014/main" id="{2B3E267A-59D1-4E00-9B11-1CA00C687954}"/>
                </a:ext>
              </a:extLst>
            </p:cNvPr>
            <p:cNvSpPr/>
            <p:nvPr/>
          </p:nvSpPr>
          <p:spPr>
            <a:xfrm rot="5400000">
              <a:off x="9371697" y="1378195"/>
              <a:ext cx="765300" cy="2456854"/>
            </a:xfrm>
            <a:prstGeom prst="round2SameRect">
              <a:avLst>
                <a:gd name="adj1" fmla="val 50000"/>
                <a:gd name="adj2" fmla="val 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lnSpc>
                  <a:spcPct val="120000"/>
                </a:lnSpc>
              </a:pPr>
              <a:endParaRPr lang="en-US" sz="1200" dirty="0">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9" name="Round Same Side Corner Rectangle 13">
              <a:extLst>
                <a:ext uri="{FF2B5EF4-FFF2-40B4-BE49-F238E27FC236}">
                  <a16:creationId xmlns:a16="http://schemas.microsoft.com/office/drawing/2014/main" id="{458427CF-55AD-48D3-B8C8-F0A75AE353CA}"/>
                </a:ext>
              </a:extLst>
            </p:cNvPr>
            <p:cNvSpPr/>
            <p:nvPr/>
          </p:nvSpPr>
          <p:spPr>
            <a:xfrm rot="16200000">
              <a:off x="7730064" y="2193413"/>
              <a:ext cx="765300" cy="826412"/>
            </a:xfrm>
            <a:prstGeom prst="round2SameRect">
              <a:avLst>
                <a:gd name="adj1" fmla="val 50000"/>
                <a:gd name="adj2" fmla="val 0"/>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lnSpc>
                  <a:spcPct val="120000"/>
                </a:lnSpc>
              </a:pPr>
              <a:endParaRPr lang="en-US" sz="1200" dirty="0">
                <a:latin typeface="Arial" panose="020B0604020202020204" pitchFamily="34" charset="0"/>
                <a:ea typeface="微软雅黑" panose="020B0503020204020204" pitchFamily="34" charset="-122"/>
                <a:cs typeface="+mn-ea"/>
                <a:sym typeface="Arial" panose="020B0604020202020204" pitchFamily="34" charset="0"/>
              </a:endParaRPr>
            </a:p>
          </p:txBody>
        </p:sp>
      </p:grpSp>
      <p:grpSp>
        <p:nvGrpSpPr>
          <p:cNvPr id="10" name="Group 15">
            <a:extLst>
              <a:ext uri="{FF2B5EF4-FFF2-40B4-BE49-F238E27FC236}">
                <a16:creationId xmlns:a16="http://schemas.microsoft.com/office/drawing/2014/main" id="{765EEA6A-9A9E-475E-923D-086FCD93F4DB}"/>
              </a:ext>
            </a:extLst>
          </p:cNvPr>
          <p:cNvGrpSpPr/>
          <p:nvPr/>
        </p:nvGrpSpPr>
        <p:grpSpPr>
          <a:xfrm>
            <a:off x="5932621" y="2248020"/>
            <a:ext cx="2818709" cy="657017"/>
            <a:chOff x="7699508" y="3292593"/>
            <a:chExt cx="3283266" cy="765302"/>
          </a:xfrm>
        </p:grpSpPr>
        <p:sp>
          <p:nvSpPr>
            <p:cNvPr id="11" name="Round Same Side Corner Rectangle 16">
              <a:extLst>
                <a:ext uri="{FF2B5EF4-FFF2-40B4-BE49-F238E27FC236}">
                  <a16:creationId xmlns:a16="http://schemas.microsoft.com/office/drawing/2014/main" id="{5119B201-28DA-40D8-9FE6-DF13F0D3DACA}"/>
                </a:ext>
              </a:extLst>
            </p:cNvPr>
            <p:cNvSpPr/>
            <p:nvPr/>
          </p:nvSpPr>
          <p:spPr>
            <a:xfrm rot="5400000">
              <a:off x="9371697" y="2446818"/>
              <a:ext cx="765300" cy="2456854"/>
            </a:xfrm>
            <a:prstGeom prst="round2SameRect">
              <a:avLst>
                <a:gd name="adj1" fmla="val 50000"/>
                <a:gd name="adj2" fmla="val 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lnSpc>
                  <a:spcPct val="120000"/>
                </a:lnSpc>
              </a:pPr>
              <a:endParaRPr lang="en-US" sz="1200" dirty="0">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12" name="Round Same Side Corner Rectangle 19">
              <a:extLst>
                <a:ext uri="{FF2B5EF4-FFF2-40B4-BE49-F238E27FC236}">
                  <a16:creationId xmlns:a16="http://schemas.microsoft.com/office/drawing/2014/main" id="{6F27567D-5C08-4001-9A34-873B09D5C47D}"/>
                </a:ext>
              </a:extLst>
            </p:cNvPr>
            <p:cNvSpPr/>
            <p:nvPr/>
          </p:nvSpPr>
          <p:spPr>
            <a:xfrm rot="16200000">
              <a:off x="7730064" y="3262037"/>
              <a:ext cx="765300" cy="826412"/>
            </a:xfrm>
            <a:prstGeom prst="round2SameRect">
              <a:avLst>
                <a:gd name="adj1" fmla="val 50000"/>
                <a:gd name="adj2" fmla="val 0"/>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lnSpc>
                  <a:spcPct val="120000"/>
                </a:lnSpc>
              </a:pPr>
              <a:endParaRPr lang="en-US" sz="1200" dirty="0">
                <a:latin typeface="Arial" panose="020B0604020202020204" pitchFamily="34" charset="0"/>
                <a:ea typeface="微软雅黑" panose="020B0503020204020204" pitchFamily="34" charset="-122"/>
                <a:cs typeface="+mn-ea"/>
                <a:sym typeface="Arial" panose="020B0604020202020204" pitchFamily="34" charset="0"/>
              </a:endParaRPr>
            </a:p>
          </p:txBody>
        </p:sp>
      </p:grpSp>
      <p:grpSp>
        <p:nvGrpSpPr>
          <p:cNvPr id="13" name="Group 21">
            <a:extLst>
              <a:ext uri="{FF2B5EF4-FFF2-40B4-BE49-F238E27FC236}">
                <a16:creationId xmlns:a16="http://schemas.microsoft.com/office/drawing/2014/main" id="{C36AE5ED-4B08-481C-9180-68C0A5BB1E65}"/>
              </a:ext>
            </a:extLst>
          </p:cNvPr>
          <p:cNvGrpSpPr/>
          <p:nvPr/>
        </p:nvGrpSpPr>
        <p:grpSpPr>
          <a:xfrm>
            <a:off x="392670" y="1341500"/>
            <a:ext cx="2818709" cy="657017"/>
            <a:chOff x="1246506" y="2236667"/>
            <a:chExt cx="3283266" cy="765302"/>
          </a:xfrm>
        </p:grpSpPr>
        <p:sp>
          <p:nvSpPr>
            <p:cNvPr id="14" name="Round Same Side Corner Rectangle 22">
              <a:extLst>
                <a:ext uri="{FF2B5EF4-FFF2-40B4-BE49-F238E27FC236}">
                  <a16:creationId xmlns:a16="http://schemas.microsoft.com/office/drawing/2014/main" id="{F4B7E59A-3E75-4DDD-9DC5-A026F71C0B7F}"/>
                </a:ext>
              </a:extLst>
            </p:cNvPr>
            <p:cNvSpPr/>
            <p:nvPr/>
          </p:nvSpPr>
          <p:spPr>
            <a:xfrm rot="5400000" flipH="1" flipV="1">
              <a:off x="2092283" y="1390890"/>
              <a:ext cx="765300" cy="2456854"/>
            </a:xfrm>
            <a:prstGeom prst="round2SameRect">
              <a:avLst>
                <a:gd name="adj1" fmla="val 50000"/>
                <a:gd name="adj2" fmla="val 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lnSpc>
                  <a:spcPct val="120000"/>
                </a:lnSpc>
              </a:pPr>
              <a:endParaRPr lang="en-US" sz="1200" dirty="0">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15" name="Round Same Side Corner Rectangle 25">
              <a:extLst>
                <a:ext uri="{FF2B5EF4-FFF2-40B4-BE49-F238E27FC236}">
                  <a16:creationId xmlns:a16="http://schemas.microsoft.com/office/drawing/2014/main" id="{6F66C686-780E-4255-BB9C-4E7988831F93}"/>
                </a:ext>
              </a:extLst>
            </p:cNvPr>
            <p:cNvSpPr/>
            <p:nvPr/>
          </p:nvSpPr>
          <p:spPr>
            <a:xfrm rot="16200000" flipH="1" flipV="1">
              <a:off x="3733916" y="2206113"/>
              <a:ext cx="765300" cy="826412"/>
            </a:xfrm>
            <a:prstGeom prst="round2SameRect">
              <a:avLst>
                <a:gd name="adj1" fmla="val 50000"/>
                <a:gd name="adj2" fmla="val 0"/>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lnSpc>
                  <a:spcPct val="120000"/>
                </a:lnSpc>
              </a:pPr>
              <a:endParaRPr lang="en-US" sz="1200" dirty="0">
                <a:latin typeface="Arial" panose="020B0604020202020204" pitchFamily="34" charset="0"/>
                <a:ea typeface="微软雅黑" panose="020B0503020204020204" pitchFamily="34" charset="-122"/>
                <a:cs typeface="+mn-ea"/>
                <a:sym typeface="Arial" panose="020B0604020202020204" pitchFamily="34" charset="0"/>
              </a:endParaRPr>
            </a:p>
          </p:txBody>
        </p:sp>
      </p:grpSp>
      <p:grpSp>
        <p:nvGrpSpPr>
          <p:cNvPr id="16" name="Group 27">
            <a:extLst>
              <a:ext uri="{FF2B5EF4-FFF2-40B4-BE49-F238E27FC236}">
                <a16:creationId xmlns:a16="http://schemas.microsoft.com/office/drawing/2014/main" id="{29B3AAF0-5CBD-4050-864E-E2A20B0A4DC5}"/>
              </a:ext>
            </a:extLst>
          </p:cNvPr>
          <p:cNvGrpSpPr/>
          <p:nvPr/>
        </p:nvGrpSpPr>
        <p:grpSpPr>
          <a:xfrm>
            <a:off x="392670" y="2258923"/>
            <a:ext cx="2818709" cy="657019"/>
            <a:chOff x="1246506" y="3305290"/>
            <a:chExt cx="3283266" cy="765303"/>
          </a:xfrm>
        </p:grpSpPr>
        <p:sp>
          <p:nvSpPr>
            <p:cNvPr id="17" name="Round Same Side Corner Rectangle 28">
              <a:extLst>
                <a:ext uri="{FF2B5EF4-FFF2-40B4-BE49-F238E27FC236}">
                  <a16:creationId xmlns:a16="http://schemas.microsoft.com/office/drawing/2014/main" id="{897589FA-7358-4E75-9FDF-9CF490FF6E30}"/>
                </a:ext>
              </a:extLst>
            </p:cNvPr>
            <p:cNvSpPr/>
            <p:nvPr/>
          </p:nvSpPr>
          <p:spPr>
            <a:xfrm rot="5400000" flipH="1" flipV="1">
              <a:off x="2092283" y="2459513"/>
              <a:ext cx="765300" cy="2456854"/>
            </a:xfrm>
            <a:prstGeom prst="round2SameRect">
              <a:avLst>
                <a:gd name="adj1" fmla="val 50000"/>
                <a:gd name="adj2" fmla="val 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lnSpc>
                  <a:spcPct val="120000"/>
                </a:lnSpc>
              </a:pPr>
              <a:endParaRPr lang="en-US" sz="1200" dirty="0">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18" name="Round Same Side Corner Rectangle 31">
              <a:extLst>
                <a:ext uri="{FF2B5EF4-FFF2-40B4-BE49-F238E27FC236}">
                  <a16:creationId xmlns:a16="http://schemas.microsoft.com/office/drawing/2014/main" id="{8E664F24-5D5E-4435-9381-CE9E257FCCC5}"/>
                </a:ext>
              </a:extLst>
            </p:cNvPr>
            <p:cNvSpPr/>
            <p:nvPr/>
          </p:nvSpPr>
          <p:spPr>
            <a:xfrm rot="16200000" flipH="1" flipV="1">
              <a:off x="3733916" y="3274737"/>
              <a:ext cx="765300" cy="826412"/>
            </a:xfrm>
            <a:prstGeom prst="round2SameRect">
              <a:avLst>
                <a:gd name="adj1" fmla="val 50000"/>
                <a:gd name="adj2" fmla="val 0"/>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lnSpc>
                  <a:spcPct val="120000"/>
                </a:lnSpc>
              </a:pPr>
              <a:endParaRPr lang="en-US" sz="1200" dirty="0">
                <a:latin typeface="Arial" panose="020B0604020202020204" pitchFamily="34" charset="0"/>
                <a:ea typeface="微软雅黑" panose="020B0503020204020204" pitchFamily="34" charset="-122"/>
                <a:cs typeface="+mn-ea"/>
                <a:sym typeface="Arial" panose="020B0604020202020204" pitchFamily="34" charset="0"/>
              </a:endParaRPr>
            </a:p>
          </p:txBody>
        </p:sp>
      </p:grpSp>
      <p:cxnSp>
        <p:nvCxnSpPr>
          <p:cNvPr id="19" name="Elbow Connector 33">
            <a:extLst>
              <a:ext uri="{FF2B5EF4-FFF2-40B4-BE49-F238E27FC236}">
                <a16:creationId xmlns:a16="http://schemas.microsoft.com/office/drawing/2014/main" id="{217181BF-2D5B-45B5-A82A-D64750C91F00}"/>
              </a:ext>
            </a:extLst>
          </p:cNvPr>
          <p:cNvCxnSpPr/>
          <p:nvPr/>
        </p:nvCxnSpPr>
        <p:spPr>
          <a:xfrm flipH="1" flipV="1">
            <a:off x="3248761" y="1673794"/>
            <a:ext cx="812340" cy="226380"/>
          </a:xfrm>
          <a:prstGeom prst="bentConnector3">
            <a:avLst>
              <a:gd name="adj1" fmla="val 50000"/>
            </a:avLst>
          </a:prstGeom>
          <a:ln w="9525" cmpd="sng">
            <a:solidFill>
              <a:schemeClr val="bg1">
                <a:lumMod val="65000"/>
              </a:schemeClr>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sp>
        <p:nvSpPr>
          <p:cNvPr id="20" name="Freeform 12">
            <a:extLst>
              <a:ext uri="{FF2B5EF4-FFF2-40B4-BE49-F238E27FC236}">
                <a16:creationId xmlns:a16="http://schemas.microsoft.com/office/drawing/2014/main" id="{7FBB4D3F-F913-4534-9252-CE70BA913DB7}"/>
              </a:ext>
            </a:extLst>
          </p:cNvPr>
          <p:cNvSpPr>
            <a:spLocks/>
          </p:cNvSpPr>
          <p:nvPr/>
        </p:nvSpPr>
        <p:spPr bwMode="auto">
          <a:xfrm>
            <a:off x="3635838" y="1176181"/>
            <a:ext cx="925603" cy="923504"/>
          </a:xfrm>
          <a:custGeom>
            <a:avLst/>
            <a:gdLst>
              <a:gd name="T0" fmla="*/ 372 w 372"/>
              <a:gd name="T1" fmla="*/ 0 h 371"/>
              <a:gd name="T2" fmla="*/ 325 w 372"/>
              <a:gd name="T3" fmla="*/ 0 h 371"/>
              <a:gd name="T4" fmla="*/ 325 w 372"/>
              <a:gd name="T5" fmla="*/ 73 h 371"/>
              <a:gd name="T6" fmla="*/ 263 w 372"/>
              <a:gd name="T7" fmla="*/ 90 h 371"/>
              <a:gd name="T8" fmla="*/ 226 w 372"/>
              <a:gd name="T9" fmla="*/ 26 h 371"/>
              <a:gd name="T10" fmla="*/ 145 w 372"/>
              <a:gd name="T11" fmla="*/ 73 h 371"/>
              <a:gd name="T12" fmla="*/ 182 w 372"/>
              <a:gd name="T13" fmla="*/ 136 h 371"/>
              <a:gd name="T14" fmla="*/ 137 w 372"/>
              <a:gd name="T15" fmla="*/ 183 h 371"/>
              <a:gd name="T16" fmla="*/ 73 w 372"/>
              <a:gd name="T17" fmla="*/ 146 h 371"/>
              <a:gd name="T18" fmla="*/ 28 w 372"/>
              <a:gd name="T19" fmla="*/ 225 h 371"/>
              <a:gd name="T20" fmla="*/ 91 w 372"/>
              <a:gd name="T21" fmla="*/ 262 h 371"/>
              <a:gd name="T22" fmla="*/ 74 w 372"/>
              <a:gd name="T23" fmla="*/ 325 h 371"/>
              <a:gd name="T24" fmla="*/ 0 w 372"/>
              <a:gd name="T25" fmla="*/ 325 h 371"/>
              <a:gd name="T26" fmla="*/ 0 w 372"/>
              <a:gd name="T27" fmla="*/ 371 h 371"/>
              <a:gd name="T28" fmla="*/ 372 w 372"/>
              <a:gd name="T29" fmla="*/ 371 h 371"/>
              <a:gd name="T30" fmla="*/ 372 w 372"/>
              <a:gd name="T31" fmla="*/ 0 h 3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72" h="371">
                <a:moveTo>
                  <a:pt x="372" y="0"/>
                </a:moveTo>
                <a:cubicBezTo>
                  <a:pt x="325" y="0"/>
                  <a:pt x="325" y="0"/>
                  <a:pt x="325" y="0"/>
                </a:cubicBezTo>
                <a:cubicBezTo>
                  <a:pt x="325" y="73"/>
                  <a:pt x="325" y="73"/>
                  <a:pt x="325" y="73"/>
                </a:cubicBezTo>
                <a:cubicBezTo>
                  <a:pt x="304" y="77"/>
                  <a:pt x="282" y="83"/>
                  <a:pt x="263" y="90"/>
                </a:cubicBezTo>
                <a:cubicBezTo>
                  <a:pt x="226" y="26"/>
                  <a:pt x="226" y="26"/>
                  <a:pt x="226" y="26"/>
                </a:cubicBezTo>
                <a:cubicBezTo>
                  <a:pt x="145" y="73"/>
                  <a:pt x="145" y="73"/>
                  <a:pt x="145" y="73"/>
                </a:cubicBezTo>
                <a:cubicBezTo>
                  <a:pt x="182" y="136"/>
                  <a:pt x="182" y="136"/>
                  <a:pt x="182" y="136"/>
                </a:cubicBezTo>
                <a:cubicBezTo>
                  <a:pt x="166" y="150"/>
                  <a:pt x="150" y="166"/>
                  <a:pt x="137" y="183"/>
                </a:cubicBezTo>
                <a:cubicBezTo>
                  <a:pt x="73" y="146"/>
                  <a:pt x="73" y="146"/>
                  <a:pt x="73" y="146"/>
                </a:cubicBezTo>
                <a:cubicBezTo>
                  <a:pt x="28" y="225"/>
                  <a:pt x="28" y="225"/>
                  <a:pt x="28" y="225"/>
                </a:cubicBezTo>
                <a:cubicBezTo>
                  <a:pt x="91" y="262"/>
                  <a:pt x="91" y="262"/>
                  <a:pt x="91" y="262"/>
                </a:cubicBezTo>
                <a:cubicBezTo>
                  <a:pt x="82" y="283"/>
                  <a:pt x="78" y="303"/>
                  <a:pt x="74" y="325"/>
                </a:cubicBezTo>
                <a:cubicBezTo>
                  <a:pt x="0" y="325"/>
                  <a:pt x="0" y="325"/>
                  <a:pt x="0" y="325"/>
                </a:cubicBezTo>
                <a:cubicBezTo>
                  <a:pt x="0" y="371"/>
                  <a:pt x="0" y="371"/>
                  <a:pt x="0" y="371"/>
                </a:cubicBezTo>
                <a:cubicBezTo>
                  <a:pt x="372" y="371"/>
                  <a:pt x="372" y="371"/>
                  <a:pt x="372" y="371"/>
                </a:cubicBezTo>
                <a:lnTo>
                  <a:pt x="372" y="0"/>
                </a:lnTo>
                <a:close/>
              </a:path>
            </a:pathLst>
          </a:custGeom>
          <a:solidFill>
            <a:schemeClr val="accent1"/>
          </a:solidFill>
          <a:ln>
            <a:noFill/>
          </a:ln>
        </p:spPr>
        <p:txBody>
          <a:bodyPr vert="horz" wrap="square" lIns="79396" tIns="39698" rIns="79396" bIns="39698" numCol="1" anchor="t" anchorCtr="0" compatLnSpc="1">
            <a:prstTxWarp prst="textNoShape">
              <a:avLst/>
            </a:prstTxWarp>
          </a:bodyPr>
          <a:lstStyle/>
          <a:p>
            <a:pPr algn="just">
              <a:lnSpc>
                <a:spcPct val="120000"/>
              </a:lnSpc>
            </a:pPr>
            <a:endParaRPr lang="en-US" sz="1200">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21" name="Freeform 13">
            <a:extLst>
              <a:ext uri="{FF2B5EF4-FFF2-40B4-BE49-F238E27FC236}">
                <a16:creationId xmlns:a16="http://schemas.microsoft.com/office/drawing/2014/main" id="{47A44DBB-4CF7-4993-B22C-B566819205A9}"/>
              </a:ext>
            </a:extLst>
          </p:cNvPr>
          <p:cNvSpPr>
            <a:spLocks/>
          </p:cNvSpPr>
          <p:nvPr/>
        </p:nvSpPr>
        <p:spPr bwMode="auto">
          <a:xfrm>
            <a:off x="4561442" y="1176181"/>
            <a:ext cx="924554" cy="923504"/>
          </a:xfrm>
          <a:custGeom>
            <a:avLst/>
            <a:gdLst>
              <a:gd name="T0" fmla="*/ 0 w 371"/>
              <a:gd name="T1" fmla="*/ 0 h 371"/>
              <a:gd name="T2" fmla="*/ 46 w 371"/>
              <a:gd name="T3" fmla="*/ 0 h 371"/>
              <a:gd name="T4" fmla="*/ 46 w 371"/>
              <a:gd name="T5" fmla="*/ 73 h 371"/>
              <a:gd name="T6" fmla="*/ 108 w 371"/>
              <a:gd name="T7" fmla="*/ 90 h 371"/>
              <a:gd name="T8" fmla="*/ 145 w 371"/>
              <a:gd name="T9" fmla="*/ 26 h 371"/>
              <a:gd name="T10" fmla="*/ 226 w 371"/>
              <a:gd name="T11" fmla="*/ 73 h 371"/>
              <a:gd name="T12" fmla="*/ 189 w 371"/>
              <a:gd name="T13" fmla="*/ 136 h 371"/>
              <a:gd name="T14" fmla="*/ 234 w 371"/>
              <a:gd name="T15" fmla="*/ 183 h 371"/>
              <a:gd name="T16" fmla="*/ 298 w 371"/>
              <a:gd name="T17" fmla="*/ 146 h 371"/>
              <a:gd name="T18" fmla="*/ 344 w 371"/>
              <a:gd name="T19" fmla="*/ 225 h 371"/>
              <a:gd name="T20" fmla="*/ 281 w 371"/>
              <a:gd name="T21" fmla="*/ 262 h 371"/>
              <a:gd name="T22" fmla="*/ 297 w 371"/>
              <a:gd name="T23" fmla="*/ 325 h 371"/>
              <a:gd name="T24" fmla="*/ 371 w 371"/>
              <a:gd name="T25" fmla="*/ 325 h 371"/>
              <a:gd name="T26" fmla="*/ 371 w 371"/>
              <a:gd name="T27" fmla="*/ 371 h 371"/>
              <a:gd name="T28" fmla="*/ 0 w 371"/>
              <a:gd name="T29" fmla="*/ 371 h 371"/>
              <a:gd name="T30" fmla="*/ 0 w 371"/>
              <a:gd name="T31" fmla="*/ 0 h 3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71" h="371">
                <a:moveTo>
                  <a:pt x="0" y="0"/>
                </a:moveTo>
                <a:cubicBezTo>
                  <a:pt x="46" y="0"/>
                  <a:pt x="46" y="0"/>
                  <a:pt x="46" y="0"/>
                </a:cubicBezTo>
                <a:cubicBezTo>
                  <a:pt x="46" y="73"/>
                  <a:pt x="46" y="73"/>
                  <a:pt x="46" y="73"/>
                </a:cubicBezTo>
                <a:cubicBezTo>
                  <a:pt x="67" y="77"/>
                  <a:pt x="89" y="83"/>
                  <a:pt x="108" y="90"/>
                </a:cubicBezTo>
                <a:cubicBezTo>
                  <a:pt x="145" y="26"/>
                  <a:pt x="145" y="26"/>
                  <a:pt x="145" y="26"/>
                </a:cubicBezTo>
                <a:cubicBezTo>
                  <a:pt x="226" y="73"/>
                  <a:pt x="226" y="73"/>
                  <a:pt x="226" y="73"/>
                </a:cubicBezTo>
                <a:cubicBezTo>
                  <a:pt x="189" y="136"/>
                  <a:pt x="189" y="136"/>
                  <a:pt x="189" y="136"/>
                </a:cubicBezTo>
                <a:cubicBezTo>
                  <a:pt x="206" y="150"/>
                  <a:pt x="221" y="166"/>
                  <a:pt x="234" y="183"/>
                </a:cubicBezTo>
                <a:cubicBezTo>
                  <a:pt x="298" y="146"/>
                  <a:pt x="298" y="146"/>
                  <a:pt x="298" y="146"/>
                </a:cubicBezTo>
                <a:cubicBezTo>
                  <a:pt x="344" y="225"/>
                  <a:pt x="344" y="225"/>
                  <a:pt x="344" y="225"/>
                </a:cubicBezTo>
                <a:cubicBezTo>
                  <a:pt x="281" y="262"/>
                  <a:pt x="281" y="262"/>
                  <a:pt x="281" y="262"/>
                </a:cubicBezTo>
                <a:cubicBezTo>
                  <a:pt x="289" y="283"/>
                  <a:pt x="294" y="303"/>
                  <a:pt x="297" y="325"/>
                </a:cubicBezTo>
                <a:cubicBezTo>
                  <a:pt x="371" y="325"/>
                  <a:pt x="371" y="325"/>
                  <a:pt x="371" y="325"/>
                </a:cubicBezTo>
                <a:cubicBezTo>
                  <a:pt x="371" y="371"/>
                  <a:pt x="371" y="371"/>
                  <a:pt x="371" y="371"/>
                </a:cubicBezTo>
                <a:cubicBezTo>
                  <a:pt x="0" y="371"/>
                  <a:pt x="0" y="371"/>
                  <a:pt x="0" y="371"/>
                </a:cubicBezTo>
                <a:lnTo>
                  <a:pt x="0" y="0"/>
                </a:lnTo>
                <a:close/>
              </a:path>
            </a:pathLst>
          </a:custGeom>
          <a:solidFill>
            <a:schemeClr val="accent3"/>
          </a:solidFill>
          <a:ln>
            <a:noFill/>
          </a:ln>
        </p:spPr>
        <p:txBody>
          <a:bodyPr vert="horz" wrap="square" lIns="79396" tIns="39698" rIns="79396" bIns="39698" numCol="1" anchor="t" anchorCtr="0" compatLnSpc="1">
            <a:prstTxWarp prst="textNoShape">
              <a:avLst/>
            </a:prstTxWarp>
          </a:bodyPr>
          <a:lstStyle/>
          <a:p>
            <a:pPr algn="just">
              <a:lnSpc>
                <a:spcPct val="120000"/>
              </a:lnSpc>
            </a:pPr>
            <a:endParaRPr lang="en-US" sz="1200">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22" name="Freeform 15">
            <a:extLst>
              <a:ext uri="{FF2B5EF4-FFF2-40B4-BE49-F238E27FC236}">
                <a16:creationId xmlns:a16="http://schemas.microsoft.com/office/drawing/2014/main" id="{AADE1B9B-B867-45A5-8636-9030321193A3}"/>
              </a:ext>
            </a:extLst>
          </p:cNvPr>
          <p:cNvSpPr>
            <a:spLocks/>
          </p:cNvSpPr>
          <p:nvPr/>
        </p:nvSpPr>
        <p:spPr bwMode="auto">
          <a:xfrm>
            <a:off x="4561442" y="2099688"/>
            <a:ext cx="924554" cy="922456"/>
          </a:xfrm>
          <a:custGeom>
            <a:avLst/>
            <a:gdLst>
              <a:gd name="T0" fmla="*/ 0 w 371"/>
              <a:gd name="T1" fmla="*/ 371 h 371"/>
              <a:gd name="T2" fmla="*/ 46 w 371"/>
              <a:gd name="T3" fmla="*/ 371 h 371"/>
              <a:gd name="T4" fmla="*/ 46 w 371"/>
              <a:gd name="T5" fmla="*/ 299 h 371"/>
              <a:gd name="T6" fmla="*/ 108 w 371"/>
              <a:gd name="T7" fmla="*/ 282 h 371"/>
              <a:gd name="T8" fmla="*/ 145 w 371"/>
              <a:gd name="T9" fmla="*/ 345 h 371"/>
              <a:gd name="T10" fmla="*/ 226 w 371"/>
              <a:gd name="T11" fmla="*/ 299 h 371"/>
              <a:gd name="T12" fmla="*/ 189 w 371"/>
              <a:gd name="T13" fmla="*/ 236 h 371"/>
              <a:gd name="T14" fmla="*/ 234 w 371"/>
              <a:gd name="T15" fmla="*/ 189 h 371"/>
              <a:gd name="T16" fmla="*/ 298 w 371"/>
              <a:gd name="T17" fmla="*/ 226 h 371"/>
              <a:gd name="T18" fmla="*/ 344 w 371"/>
              <a:gd name="T19" fmla="*/ 146 h 371"/>
              <a:gd name="T20" fmla="*/ 281 w 371"/>
              <a:gd name="T21" fmla="*/ 109 h 371"/>
              <a:gd name="T22" fmla="*/ 297 w 371"/>
              <a:gd name="T23" fmla="*/ 46 h 371"/>
              <a:gd name="T24" fmla="*/ 371 w 371"/>
              <a:gd name="T25" fmla="*/ 46 h 371"/>
              <a:gd name="T26" fmla="*/ 371 w 371"/>
              <a:gd name="T27" fmla="*/ 0 h 371"/>
              <a:gd name="T28" fmla="*/ 0 w 371"/>
              <a:gd name="T29" fmla="*/ 0 h 371"/>
              <a:gd name="T30" fmla="*/ 0 w 371"/>
              <a:gd name="T31" fmla="*/ 371 h 3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71" h="371">
                <a:moveTo>
                  <a:pt x="0" y="371"/>
                </a:moveTo>
                <a:cubicBezTo>
                  <a:pt x="46" y="371"/>
                  <a:pt x="46" y="371"/>
                  <a:pt x="46" y="371"/>
                </a:cubicBezTo>
                <a:cubicBezTo>
                  <a:pt x="46" y="299"/>
                  <a:pt x="46" y="299"/>
                  <a:pt x="46" y="299"/>
                </a:cubicBezTo>
                <a:cubicBezTo>
                  <a:pt x="67" y="295"/>
                  <a:pt x="89" y="289"/>
                  <a:pt x="108" y="282"/>
                </a:cubicBezTo>
                <a:cubicBezTo>
                  <a:pt x="145" y="345"/>
                  <a:pt x="145" y="345"/>
                  <a:pt x="145" y="345"/>
                </a:cubicBezTo>
                <a:cubicBezTo>
                  <a:pt x="226" y="299"/>
                  <a:pt x="226" y="299"/>
                  <a:pt x="226" y="299"/>
                </a:cubicBezTo>
                <a:cubicBezTo>
                  <a:pt x="189" y="236"/>
                  <a:pt x="189" y="236"/>
                  <a:pt x="189" y="236"/>
                </a:cubicBezTo>
                <a:cubicBezTo>
                  <a:pt x="206" y="221"/>
                  <a:pt x="221" y="206"/>
                  <a:pt x="234" y="189"/>
                </a:cubicBezTo>
                <a:cubicBezTo>
                  <a:pt x="298" y="226"/>
                  <a:pt x="298" y="226"/>
                  <a:pt x="298" y="226"/>
                </a:cubicBezTo>
                <a:cubicBezTo>
                  <a:pt x="344" y="146"/>
                  <a:pt x="344" y="146"/>
                  <a:pt x="344" y="146"/>
                </a:cubicBezTo>
                <a:cubicBezTo>
                  <a:pt x="281" y="109"/>
                  <a:pt x="281" y="109"/>
                  <a:pt x="281" y="109"/>
                </a:cubicBezTo>
                <a:cubicBezTo>
                  <a:pt x="289" y="89"/>
                  <a:pt x="294" y="69"/>
                  <a:pt x="297" y="46"/>
                </a:cubicBezTo>
                <a:cubicBezTo>
                  <a:pt x="371" y="46"/>
                  <a:pt x="371" y="46"/>
                  <a:pt x="371" y="46"/>
                </a:cubicBezTo>
                <a:cubicBezTo>
                  <a:pt x="371" y="0"/>
                  <a:pt x="371" y="0"/>
                  <a:pt x="371" y="0"/>
                </a:cubicBezTo>
                <a:cubicBezTo>
                  <a:pt x="0" y="0"/>
                  <a:pt x="0" y="0"/>
                  <a:pt x="0" y="0"/>
                </a:cubicBezTo>
                <a:lnTo>
                  <a:pt x="0" y="371"/>
                </a:lnTo>
                <a:close/>
              </a:path>
            </a:pathLst>
          </a:custGeom>
          <a:solidFill>
            <a:schemeClr val="accent4"/>
          </a:solidFill>
          <a:ln>
            <a:noFill/>
          </a:ln>
        </p:spPr>
        <p:txBody>
          <a:bodyPr vert="horz" wrap="square" lIns="79396" tIns="39698" rIns="79396" bIns="39698" numCol="1" anchor="t" anchorCtr="0" compatLnSpc="1">
            <a:prstTxWarp prst="textNoShape">
              <a:avLst/>
            </a:prstTxWarp>
          </a:bodyPr>
          <a:lstStyle/>
          <a:p>
            <a:pPr algn="just">
              <a:lnSpc>
                <a:spcPct val="120000"/>
              </a:lnSpc>
            </a:pPr>
            <a:endParaRPr lang="en-US" sz="1200">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23" name="Freeform 14">
            <a:extLst>
              <a:ext uri="{FF2B5EF4-FFF2-40B4-BE49-F238E27FC236}">
                <a16:creationId xmlns:a16="http://schemas.microsoft.com/office/drawing/2014/main" id="{F79BD42C-7D3B-4017-B710-3EAEEE4FB2F9}"/>
              </a:ext>
            </a:extLst>
          </p:cNvPr>
          <p:cNvSpPr>
            <a:spLocks/>
          </p:cNvSpPr>
          <p:nvPr/>
        </p:nvSpPr>
        <p:spPr bwMode="auto">
          <a:xfrm>
            <a:off x="3635838" y="2099688"/>
            <a:ext cx="925603" cy="922456"/>
          </a:xfrm>
          <a:custGeom>
            <a:avLst/>
            <a:gdLst>
              <a:gd name="T0" fmla="*/ 372 w 372"/>
              <a:gd name="T1" fmla="*/ 371 h 371"/>
              <a:gd name="T2" fmla="*/ 325 w 372"/>
              <a:gd name="T3" fmla="*/ 371 h 371"/>
              <a:gd name="T4" fmla="*/ 325 w 372"/>
              <a:gd name="T5" fmla="*/ 299 h 371"/>
              <a:gd name="T6" fmla="*/ 263 w 372"/>
              <a:gd name="T7" fmla="*/ 282 h 371"/>
              <a:gd name="T8" fmla="*/ 226 w 372"/>
              <a:gd name="T9" fmla="*/ 345 h 371"/>
              <a:gd name="T10" fmla="*/ 145 w 372"/>
              <a:gd name="T11" fmla="*/ 299 h 371"/>
              <a:gd name="T12" fmla="*/ 182 w 372"/>
              <a:gd name="T13" fmla="*/ 236 h 371"/>
              <a:gd name="T14" fmla="*/ 137 w 372"/>
              <a:gd name="T15" fmla="*/ 189 h 371"/>
              <a:gd name="T16" fmla="*/ 73 w 372"/>
              <a:gd name="T17" fmla="*/ 226 h 371"/>
              <a:gd name="T18" fmla="*/ 28 w 372"/>
              <a:gd name="T19" fmla="*/ 146 h 371"/>
              <a:gd name="T20" fmla="*/ 91 w 372"/>
              <a:gd name="T21" fmla="*/ 109 h 371"/>
              <a:gd name="T22" fmla="*/ 74 w 372"/>
              <a:gd name="T23" fmla="*/ 46 h 371"/>
              <a:gd name="T24" fmla="*/ 0 w 372"/>
              <a:gd name="T25" fmla="*/ 46 h 371"/>
              <a:gd name="T26" fmla="*/ 0 w 372"/>
              <a:gd name="T27" fmla="*/ 0 h 371"/>
              <a:gd name="T28" fmla="*/ 372 w 372"/>
              <a:gd name="T29" fmla="*/ 0 h 371"/>
              <a:gd name="T30" fmla="*/ 372 w 372"/>
              <a:gd name="T31" fmla="*/ 371 h 3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72" h="371">
                <a:moveTo>
                  <a:pt x="372" y="371"/>
                </a:moveTo>
                <a:cubicBezTo>
                  <a:pt x="325" y="371"/>
                  <a:pt x="325" y="371"/>
                  <a:pt x="325" y="371"/>
                </a:cubicBezTo>
                <a:cubicBezTo>
                  <a:pt x="325" y="299"/>
                  <a:pt x="325" y="299"/>
                  <a:pt x="325" y="299"/>
                </a:cubicBezTo>
                <a:cubicBezTo>
                  <a:pt x="304" y="295"/>
                  <a:pt x="282" y="289"/>
                  <a:pt x="263" y="282"/>
                </a:cubicBezTo>
                <a:cubicBezTo>
                  <a:pt x="226" y="345"/>
                  <a:pt x="226" y="345"/>
                  <a:pt x="226" y="345"/>
                </a:cubicBezTo>
                <a:cubicBezTo>
                  <a:pt x="145" y="299"/>
                  <a:pt x="145" y="299"/>
                  <a:pt x="145" y="299"/>
                </a:cubicBezTo>
                <a:cubicBezTo>
                  <a:pt x="182" y="236"/>
                  <a:pt x="182" y="236"/>
                  <a:pt x="182" y="236"/>
                </a:cubicBezTo>
                <a:cubicBezTo>
                  <a:pt x="166" y="221"/>
                  <a:pt x="150" y="206"/>
                  <a:pt x="137" y="189"/>
                </a:cubicBezTo>
                <a:cubicBezTo>
                  <a:pt x="73" y="226"/>
                  <a:pt x="73" y="226"/>
                  <a:pt x="73" y="226"/>
                </a:cubicBezTo>
                <a:cubicBezTo>
                  <a:pt x="28" y="146"/>
                  <a:pt x="28" y="146"/>
                  <a:pt x="28" y="146"/>
                </a:cubicBezTo>
                <a:cubicBezTo>
                  <a:pt x="91" y="109"/>
                  <a:pt x="91" y="109"/>
                  <a:pt x="91" y="109"/>
                </a:cubicBezTo>
                <a:cubicBezTo>
                  <a:pt x="82" y="89"/>
                  <a:pt x="78" y="69"/>
                  <a:pt x="74" y="46"/>
                </a:cubicBezTo>
                <a:cubicBezTo>
                  <a:pt x="0" y="46"/>
                  <a:pt x="0" y="46"/>
                  <a:pt x="0" y="46"/>
                </a:cubicBezTo>
                <a:cubicBezTo>
                  <a:pt x="0" y="0"/>
                  <a:pt x="0" y="0"/>
                  <a:pt x="0" y="0"/>
                </a:cubicBezTo>
                <a:cubicBezTo>
                  <a:pt x="372" y="0"/>
                  <a:pt x="372" y="0"/>
                  <a:pt x="372" y="0"/>
                </a:cubicBezTo>
                <a:lnTo>
                  <a:pt x="372" y="371"/>
                </a:lnTo>
                <a:close/>
              </a:path>
            </a:pathLst>
          </a:custGeom>
          <a:solidFill>
            <a:schemeClr val="accent2"/>
          </a:solidFill>
          <a:ln>
            <a:noFill/>
          </a:ln>
        </p:spPr>
        <p:txBody>
          <a:bodyPr vert="horz" wrap="square" lIns="79396" tIns="39698" rIns="79396" bIns="39698" numCol="1" anchor="t" anchorCtr="0" compatLnSpc="1">
            <a:prstTxWarp prst="textNoShape">
              <a:avLst/>
            </a:prstTxWarp>
          </a:bodyPr>
          <a:lstStyle/>
          <a:p>
            <a:pPr algn="just">
              <a:lnSpc>
                <a:spcPct val="120000"/>
              </a:lnSpc>
            </a:pPr>
            <a:endParaRPr lang="en-US" sz="1200">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26" name="Freeform 11">
            <a:extLst>
              <a:ext uri="{FF2B5EF4-FFF2-40B4-BE49-F238E27FC236}">
                <a16:creationId xmlns:a16="http://schemas.microsoft.com/office/drawing/2014/main" id="{E6A55278-2D5E-47B3-A157-E4083C6169AD}"/>
              </a:ext>
            </a:extLst>
          </p:cNvPr>
          <p:cNvSpPr>
            <a:spLocks noEditPoints="1"/>
          </p:cNvSpPr>
          <p:nvPr/>
        </p:nvSpPr>
        <p:spPr bwMode="auto">
          <a:xfrm>
            <a:off x="2593615" y="1475655"/>
            <a:ext cx="424304" cy="376991"/>
          </a:xfrm>
          <a:custGeom>
            <a:avLst/>
            <a:gdLst>
              <a:gd name="T0" fmla="*/ 133 w 134"/>
              <a:gd name="T1" fmla="*/ 16 h 119"/>
              <a:gd name="T2" fmla="*/ 121 w 134"/>
              <a:gd name="T3" fmla="*/ 5 h 119"/>
              <a:gd name="T4" fmla="*/ 115 w 134"/>
              <a:gd name="T5" fmla="*/ 5 h 119"/>
              <a:gd name="T6" fmla="*/ 114 w 134"/>
              <a:gd name="T7" fmla="*/ 8 h 119"/>
              <a:gd name="T8" fmla="*/ 111 w 134"/>
              <a:gd name="T9" fmla="*/ 9 h 119"/>
              <a:gd name="T10" fmla="*/ 111 w 134"/>
              <a:gd name="T11" fmla="*/ 9 h 119"/>
              <a:gd name="T12" fmla="*/ 81 w 134"/>
              <a:gd name="T13" fmla="*/ 39 h 119"/>
              <a:gd name="T14" fmla="*/ 79 w 134"/>
              <a:gd name="T15" fmla="*/ 47 h 119"/>
              <a:gd name="T16" fmla="*/ 82 w 134"/>
              <a:gd name="T17" fmla="*/ 50 h 119"/>
              <a:gd name="T18" fmla="*/ 82 w 134"/>
              <a:gd name="T19" fmla="*/ 50 h 119"/>
              <a:gd name="T20" fmla="*/ 83 w 134"/>
              <a:gd name="T21" fmla="*/ 51 h 119"/>
              <a:gd name="T22" fmla="*/ 76 w 134"/>
              <a:gd name="T23" fmla="*/ 57 h 119"/>
              <a:gd name="T24" fmla="*/ 54 w 134"/>
              <a:gd name="T25" fmla="*/ 35 h 119"/>
              <a:gd name="T26" fmla="*/ 47 w 134"/>
              <a:gd name="T27" fmla="*/ 10 h 119"/>
              <a:gd name="T28" fmla="*/ 21 w 134"/>
              <a:gd name="T29" fmla="*/ 3 h 119"/>
              <a:gd name="T30" fmla="*/ 36 w 134"/>
              <a:gd name="T31" fmla="*/ 18 h 119"/>
              <a:gd name="T32" fmla="*/ 32 w 134"/>
              <a:gd name="T33" fmla="*/ 32 h 119"/>
              <a:gd name="T34" fmla="*/ 18 w 134"/>
              <a:gd name="T35" fmla="*/ 36 h 119"/>
              <a:gd name="T36" fmla="*/ 3 w 134"/>
              <a:gd name="T37" fmla="*/ 21 h 119"/>
              <a:gd name="T38" fmla="*/ 10 w 134"/>
              <a:gd name="T39" fmla="*/ 47 h 119"/>
              <a:gd name="T40" fmla="*/ 36 w 134"/>
              <a:gd name="T41" fmla="*/ 53 h 119"/>
              <a:gd name="T42" fmla="*/ 37 w 134"/>
              <a:gd name="T43" fmla="*/ 53 h 119"/>
              <a:gd name="T44" fmla="*/ 58 w 134"/>
              <a:gd name="T45" fmla="*/ 75 h 119"/>
              <a:gd name="T46" fmla="*/ 38 w 134"/>
              <a:gd name="T47" fmla="*/ 96 h 119"/>
              <a:gd name="T48" fmla="*/ 36 w 134"/>
              <a:gd name="T49" fmla="*/ 95 h 119"/>
              <a:gd name="T50" fmla="*/ 31 w 134"/>
              <a:gd name="T51" fmla="*/ 99 h 119"/>
              <a:gd name="T52" fmla="*/ 21 w 134"/>
              <a:gd name="T53" fmla="*/ 115 h 119"/>
              <a:gd name="T54" fmla="*/ 23 w 134"/>
              <a:gd name="T55" fmla="*/ 117 h 119"/>
              <a:gd name="T56" fmla="*/ 39 w 134"/>
              <a:gd name="T57" fmla="*/ 107 h 119"/>
              <a:gd name="T58" fmla="*/ 43 w 134"/>
              <a:gd name="T59" fmla="*/ 101 h 119"/>
              <a:gd name="T60" fmla="*/ 42 w 134"/>
              <a:gd name="T61" fmla="*/ 100 h 119"/>
              <a:gd name="T62" fmla="*/ 63 w 134"/>
              <a:gd name="T63" fmla="*/ 80 h 119"/>
              <a:gd name="T64" fmla="*/ 98 w 134"/>
              <a:gd name="T65" fmla="*/ 115 h 119"/>
              <a:gd name="T66" fmla="*/ 107 w 134"/>
              <a:gd name="T67" fmla="*/ 119 h 119"/>
              <a:gd name="T68" fmla="*/ 116 w 134"/>
              <a:gd name="T69" fmla="*/ 115 h 119"/>
              <a:gd name="T70" fmla="*/ 116 w 134"/>
              <a:gd name="T71" fmla="*/ 97 h 119"/>
              <a:gd name="T72" fmla="*/ 81 w 134"/>
              <a:gd name="T73" fmla="*/ 62 h 119"/>
              <a:gd name="T74" fmla="*/ 87 w 134"/>
              <a:gd name="T75" fmla="*/ 56 h 119"/>
              <a:gd name="T76" fmla="*/ 90 w 134"/>
              <a:gd name="T77" fmla="*/ 59 h 119"/>
              <a:gd name="T78" fmla="*/ 98 w 134"/>
              <a:gd name="T79" fmla="*/ 57 h 119"/>
              <a:gd name="T80" fmla="*/ 128 w 134"/>
              <a:gd name="T81" fmla="*/ 26 h 119"/>
              <a:gd name="T82" fmla="*/ 128 w 134"/>
              <a:gd name="T83" fmla="*/ 26 h 119"/>
              <a:gd name="T84" fmla="*/ 128 w 134"/>
              <a:gd name="T85" fmla="*/ 26 h 119"/>
              <a:gd name="T86" fmla="*/ 129 w 134"/>
              <a:gd name="T87" fmla="*/ 23 h 119"/>
              <a:gd name="T88" fmla="*/ 133 w 134"/>
              <a:gd name="T89" fmla="*/ 22 h 119"/>
              <a:gd name="T90" fmla="*/ 133 w 134"/>
              <a:gd name="T91" fmla="*/ 16 h 119"/>
              <a:gd name="T92" fmla="*/ 108 w 134"/>
              <a:gd name="T93" fmla="*/ 103 h 119"/>
              <a:gd name="T94" fmla="*/ 113 w 134"/>
              <a:gd name="T95" fmla="*/ 108 h 119"/>
              <a:gd name="T96" fmla="*/ 108 w 134"/>
              <a:gd name="T97" fmla="*/ 113 h 119"/>
              <a:gd name="T98" fmla="*/ 103 w 134"/>
              <a:gd name="T99" fmla="*/ 108 h 119"/>
              <a:gd name="T100" fmla="*/ 108 w 134"/>
              <a:gd name="T101" fmla="*/ 103 h 119"/>
              <a:gd name="T102" fmla="*/ 91 w 134"/>
              <a:gd name="T103" fmla="*/ 41 h 119"/>
              <a:gd name="T104" fmla="*/ 89 w 134"/>
              <a:gd name="T105" fmla="*/ 39 h 119"/>
              <a:gd name="T106" fmla="*/ 112 w 134"/>
              <a:gd name="T107" fmla="*/ 17 h 119"/>
              <a:gd name="T108" fmla="*/ 114 w 134"/>
              <a:gd name="T109" fmla="*/ 19 h 119"/>
              <a:gd name="T110" fmla="*/ 91 w 134"/>
              <a:gd name="T111" fmla="*/ 41 h 119"/>
              <a:gd name="T112" fmla="*/ 98 w 134"/>
              <a:gd name="T113" fmla="*/ 48 h 119"/>
              <a:gd name="T114" fmla="*/ 96 w 134"/>
              <a:gd name="T115" fmla="*/ 47 h 119"/>
              <a:gd name="T116" fmla="*/ 119 w 134"/>
              <a:gd name="T117" fmla="*/ 24 h 119"/>
              <a:gd name="T118" fmla="*/ 121 w 134"/>
              <a:gd name="T119" fmla="*/ 26 h 119"/>
              <a:gd name="T120" fmla="*/ 98 w 134"/>
              <a:gd name="T121" fmla="*/ 48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4" h="119">
                <a:moveTo>
                  <a:pt x="133" y="16"/>
                </a:moveTo>
                <a:cubicBezTo>
                  <a:pt x="121" y="5"/>
                  <a:pt x="121" y="5"/>
                  <a:pt x="121" y="5"/>
                </a:cubicBezTo>
                <a:cubicBezTo>
                  <a:pt x="119" y="3"/>
                  <a:pt x="117" y="3"/>
                  <a:pt x="115" y="5"/>
                </a:cubicBezTo>
                <a:cubicBezTo>
                  <a:pt x="114" y="6"/>
                  <a:pt x="114" y="7"/>
                  <a:pt x="114" y="8"/>
                </a:cubicBezTo>
                <a:cubicBezTo>
                  <a:pt x="113" y="8"/>
                  <a:pt x="112" y="8"/>
                  <a:pt x="111" y="9"/>
                </a:cubicBezTo>
                <a:cubicBezTo>
                  <a:pt x="111" y="9"/>
                  <a:pt x="111" y="9"/>
                  <a:pt x="111" y="9"/>
                </a:cubicBezTo>
                <a:cubicBezTo>
                  <a:pt x="81" y="39"/>
                  <a:pt x="81" y="39"/>
                  <a:pt x="81" y="39"/>
                </a:cubicBezTo>
                <a:cubicBezTo>
                  <a:pt x="81" y="42"/>
                  <a:pt x="80" y="45"/>
                  <a:pt x="79" y="47"/>
                </a:cubicBezTo>
                <a:cubicBezTo>
                  <a:pt x="82" y="50"/>
                  <a:pt x="82" y="50"/>
                  <a:pt x="82" y="50"/>
                </a:cubicBezTo>
                <a:cubicBezTo>
                  <a:pt x="82" y="50"/>
                  <a:pt x="82" y="50"/>
                  <a:pt x="82" y="50"/>
                </a:cubicBezTo>
                <a:cubicBezTo>
                  <a:pt x="83" y="51"/>
                  <a:pt x="83" y="51"/>
                  <a:pt x="83" y="51"/>
                </a:cubicBezTo>
                <a:cubicBezTo>
                  <a:pt x="76" y="57"/>
                  <a:pt x="76" y="57"/>
                  <a:pt x="76" y="57"/>
                </a:cubicBezTo>
                <a:cubicBezTo>
                  <a:pt x="54" y="35"/>
                  <a:pt x="54" y="35"/>
                  <a:pt x="54" y="35"/>
                </a:cubicBezTo>
                <a:cubicBezTo>
                  <a:pt x="56" y="26"/>
                  <a:pt x="54" y="17"/>
                  <a:pt x="47" y="10"/>
                </a:cubicBezTo>
                <a:cubicBezTo>
                  <a:pt x="40" y="3"/>
                  <a:pt x="30" y="0"/>
                  <a:pt x="21" y="3"/>
                </a:cubicBezTo>
                <a:cubicBezTo>
                  <a:pt x="36" y="18"/>
                  <a:pt x="36" y="18"/>
                  <a:pt x="36" y="18"/>
                </a:cubicBezTo>
                <a:cubicBezTo>
                  <a:pt x="32" y="32"/>
                  <a:pt x="32" y="32"/>
                  <a:pt x="32" y="32"/>
                </a:cubicBezTo>
                <a:cubicBezTo>
                  <a:pt x="18" y="36"/>
                  <a:pt x="18" y="36"/>
                  <a:pt x="18" y="36"/>
                </a:cubicBezTo>
                <a:cubicBezTo>
                  <a:pt x="3" y="21"/>
                  <a:pt x="3" y="21"/>
                  <a:pt x="3" y="21"/>
                </a:cubicBezTo>
                <a:cubicBezTo>
                  <a:pt x="0" y="30"/>
                  <a:pt x="3" y="40"/>
                  <a:pt x="10" y="47"/>
                </a:cubicBezTo>
                <a:cubicBezTo>
                  <a:pt x="17" y="54"/>
                  <a:pt x="27" y="56"/>
                  <a:pt x="36" y="53"/>
                </a:cubicBezTo>
                <a:cubicBezTo>
                  <a:pt x="37" y="53"/>
                  <a:pt x="37" y="53"/>
                  <a:pt x="37" y="53"/>
                </a:cubicBezTo>
                <a:cubicBezTo>
                  <a:pt x="58" y="75"/>
                  <a:pt x="58" y="75"/>
                  <a:pt x="58" y="75"/>
                </a:cubicBezTo>
                <a:cubicBezTo>
                  <a:pt x="38" y="96"/>
                  <a:pt x="38" y="96"/>
                  <a:pt x="38" y="96"/>
                </a:cubicBezTo>
                <a:cubicBezTo>
                  <a:pt x="36" y="95"/>
                  <a:pt x="36" y="95"/>
                  <a:pt x="36" y="95"/>
                </a:cubicBezTo>
                <a:cubicBezTo>
                  <a:pt x="31" y="99"/>
                  <a:pt x="31" y="99"/>
                  <a:pt x="31" y="99"/>
                </a:cubicBezTo>
                <a:cubicBezTo>
                  <a:pt x="21" y="115"/>
                  <a:pt x="21" y="115"/>
                  <a:pt x="21" y="115"/>
                </a:cubicBezTo>
                <a:cubicBezTo>
                  <a:pt x="23" y="117"/>
                  <a:pt x="23" y="117"/>
                  <a:pt x="23" y="117"/>
                </a:cubicBezTo>
                <a:cubicBezTo>
                  <a:pt x="39" y="107"/>
                  <a:pt x="39" y="107"/>
                  <a:pt x="39" y="107"/>
                </a:cubicBezTo>
                <a:cubicBezTo>
                  <a:pt x="43" y="101"/>
                  <a:pt x="43" y="101"/>
                  <a:pt x="43" y="101"/>
                </a:cubicBezTo>
                <a:cubicBezTo>
                  <a:pt x="42" y="100"/>
                  <a:pt x="42" y="100"/>
                  <a:pt x="42" y="100"/>
                </a:cubicBezTo>
                <a:cubicBezTo>
                  <a:pt x="63" y="80"/>
                  <a:pt x="63" y="80"/>
                  <a:pt x="63" y="80"/>
                </a:cubicBezTo>
                <a:cubicBezTo>
                  <a:pt x="98" y="115"/>
                  <a:pt x="98" y="115"/>
                  <a:pt x="98" y="115"/>
                </a:cubicBezTo>
                <a:cubicBezTo>
                  <a:pt x="101" y="117"/>
                  <a:pt x="104" y="119"/>
                  <a:pt x="107" y="119"/>
                </a:cubicBezTo>
                <a:cubicBezTo>
                  <a:pt x="110" y="119"/>
                  <a:pt x="113" y="117"/>
                  <a:pt x="116" y="115"/>
                </a:cubicBezTo>
                <a:cubicBezTo>
                  <a:pt x="121" y="110"/>
                  <a:pt x="121" y="102"/>
                  <a:pt x="116" y="97"/>
                </a:cubicBezTo>
                <a:cubicBezTo>
                  <a:pt x="81" y="62"/>
                  <a:pt x="81" y="62"/>
                  <a:pt x="81" y="62"/>
                </a:cubicBezTo>
                <a:cubicBezTo>
                  <a:pt x="87" y="56"/>
                  <a:pt x="87" y="56"/>
                  <a:pt x="87" y="56"/>
                </a:cubicBezTo>
                <a:cubicBezTo>
                  <a:pt x="90" y="59"/>
                  <a:pt x="90" y="59"/>
                  <a:pt x="90" y="59"/>
                </a:cubicBezTo>
                <a:cubicBezTo>
                  <a:pt x="92" y="57"/>
                  <a:pt x="95" y="56"/>
                  <a:pt x="98" y="57"/>
                </a:cubicBezTo>
                <a:cubicBezTo>
                  <a:pt x="128" y="26"/>
                  <a:pt x="128" y="26"/>
                  <a:pt x="128" y="26"/>
                </a:cubicBezTo>
                <a:cubicBezTo>
                  <a:pt x="128" y="26"/>
                  <a:pt x="128" y="26"/>
                  <a:pt x="128" y="26"/>
                </a:cubicBezTo>
                <a:cubicBezTo>
                  <a:pt x="128" y="26"/>
                  <a:pt x="128" y="26"/>
                  <a:pt x="128" y="26"/>
                </a:cubicBezTo>
                <a:cubicBezTo>
                  <a:pt x="129" y="25"/>
                  <a:pt x="129" y="24"/>
                  <a:pt x="129" y="23"/>
                </a:cubicBezTo>
                <a:cubicBezTo>
                  <a:pt x="130" y="24"/>
                  <a:pt x="132" y="23"/>
                  <a:pt x="133" y="22"/>
                </a:cubicBezTo>
                <a:cubicBezTo>
                  <a:pt x="134" y="21"/>
                  <a:pt x="134" y="18"/>
                  <a:pt x="133" y="16"/>
                </a:cubicBezTo>
                <a:close/>
                <a:moveTo>
                  <a:pt x="108" y="103"/>
                </a:moveTo>
                <a:cubicBezTo>
                  <a:pt x="111" y="103"/>
                  <a:pt x="113" y="106"/>
                  <a:pt x="113" y="108"/>
                </a:cubicBezTo>
                <a:cubicBezTo>
                  <a:pt x="113" y="111"/>
                  <a:pt x="111" y="113"/>
                  <a:pt x="108" y="113"/>
                </a:cubicBezTo>
                <a:cubicBezTo>
                  <a:pt x="105" y="113"/>
                  <a:pt x="103" y="111"/>
                  <a:pt x="103" y="108"/>
                </a:cubicBezTo>
                <a:cubicBezTo>
                  <a:pt x="103" y="106"/>
                  <a:pt x="105" y="103"/>
                  <a:pt x="108" y="103"/>
                </a:cubicBezTo>
                <a:close/>
                <a:moveTo>
                  <a:pt x="91" y="41"/>
                </a:moveTo>
                <a:cubicBezTo>
                  <a:pt x="89" y="39"/>
                  <a:pt x="89" y="39"/>
                  <a:pt x="89" y="39"/>
                </a:cubicBezTo>
                <a:cubicBezTo>
                  <a:pt x="112" y="17"/>
                  <a:pt x="112" y="17"/>
                  <a:pt x="112" y="17"/>
                </a:cubicBezTo>
                <a:cubicBezTo>
                  <a:pt x="114" y="19"/>
                  <a:pt x="114" y="19"/>
                  <a:pt x="114" y="19"/>
                </a:cubicBezTo>
                <a:lnTo>
                  <a:pt x="91" y="41"/>
                </a:lnTo>
                <a:close/>
                <a:moveTo>
                  <a:pt x="98" y="48"/>
                </a:moveTo>
                <a:cubicBezTo>
                  <a:pt x="96" y="47"/>
                  <a:pt x="96" y="47"/>
                  <a:pt x="96" y="47"/>
                </a:cubicBezTo>
                <a:cubicBezTo>
                  <a:pt x="119" y="24"/>
                  <a:pt x="119" y="24"/>
                  <a:pt x="119" y="24"/>
                </a:cubicBezTo>
                <a:cubicBezTo>
                  <a:pt x="121" y="26"/>
                  <a:pt x="121" y="26"/>
                  <a:pt x="121" y="26"/>
                </a:cubicBezTo>
                <a:lnTo>
                  <a:pt x="98" y="48"/>
                </a:lnTo>
                <a:close/>
              </a:path>
            </a:pathLst>
          </a:custGeom>
          <a:solidFill>
            <a:schemeClr val="bg1"/>
          </a:solidFill>
          <a:ln>
            <a:noFill/>
          </a:ln>
        </p:spPr>
        <p:txBody>
          <a:bodyPr vert="horz" wrap="square" lIns="79396" tIns="39698" rIns="79396" bIns="39698" numCol="1" anchor="t" anchorCtr="0" compatLnSpc="1">
            <a:prstTxWarp prst="textNoShape">
              <a:avLst/>
            </a:prstTxWarp>
          </a:bodyPr>
          <a:lstStyle/>
          <a:p>
            <a:pPr algn="just">
              <a:lnSpc>
                <a:spcPct val="120000"/>
              </a:lnSpc>
            </a:pPr>
            <a:endParaRPr lang="en-US" sz="1200">
              <a:latin typeface="Arial" panose="020B0604020202020204" pitchFamily="34" charset="0"/>
              <a:ea typeface="微软雅黑" panose="020B0503020204020204" pitchFamily="34" charset="-122"/>
              <a:cs typeface="+mn-ea"/>
              <a:sym typeface="Arial" panose="020B0604020202020204" pitchFamily="34" charset="0"/>
            </a:endParaRPr>
          </a:p>
        </p:txBody>
      </p:sp>
      <p:grpSp>
        <p:nvGrpSpPr>
          <p:cNvPr id="27" name="Group 1">
            <a:extLst>
              <a:ext uri="{FF2B5EF4-FFF2-40B4-BE49-F238E27FC236}">
                <a16:creationId xmlns:a16="http://schemas.microsoft.com/office/drawing/2014/main" id="{001DFD24-7CA1-4145-84C4-57B95925F798}"/>
              </a:ext>
            </a:extLst>
          </p:cNvPr>
          <p:cNvGrpSpPr/>
          <p:nvPr/>
        </p:nvGrpSpPr>
        <p:grpSpPr>
          <a:xfrm>
            <a:off x="2606357" y="2374734"/>
            <a:ext cx="412541" cy="409915"/>
            <a:chOff x="7392564" y="5336936"/>
            <a:chExt cx="556472" cy="552928"/>
          </a:xfrm>
          <a:solidFill>
            <a:schemeClr val="bg1"/>
          </a:solidFill>
        </p:grpSpPr>
        <p:sp>
          <p:nvSpPr>
            <p:cNvPr id="28" name="Freeform 8">
              <a:extLst>
                <a:ext uri="{FF2B5EF4-FFF2-40B4-BE49-F238E27FC236}">
                  <a16:creationId xmlns:a16="http://schemas.microsoft.com/office/drawing/2014/main" id="{7D1E7BF4-D76E-43E1-ADCE-F6995B3A0050}"/>
                </a:ext>
              </a:extLst>
            </p:cNvPr>
            <p:cNvSpPr>
              <a:spLocks/>
            </p:cNvSpPr>
            <p:nvPr/>
          </p:nvSpPr>
          <p:spPr bwMode="auto">
            <a:xfrm>
              <a:off x="7392564" y="5740999"/>
              <a:ext cx="148865" cy="148865"/>
            </a:xfrm>
            <a:custGeom>
              <a:avLst/>
              <a:gdLst>
                <a:gd name="T0" fmla="*/ 19 w 42"/>
                <a:gd name="T1" fmla="*/ 1 h 42"/>
                <a:gd name="T2" fmla="*/ 0 w 42"/>
                <a:gd name="T3" fmla="*/ 42 h 42"/>
                <a:gd name="T4" fmla="*/ 42 w 42"/>
                <a:gd name="T5" fmla="*/ 24 h 42"/>
                <a:gd name="T6" fmla="*/ 42 w 42"/>
                <a:gd name="T7" fmla="*/ 24 h 42"/>
                <a:gd name="T8" fmla="*/ 19 w 42"/>
                <a:gd name="T9" fmla="*/ 0 h 42"/>
                <a:gd name="T10" fmla="*/ 19 w 42"/>
                <a:gd name="T11" fmla="*/ 1 h 42"/>
              </a:gdLst>
              <a:ahLst/>
              <a:cxnLst>
                <a:cxn ang="0">
                  <a:pos x="T0" y="T1"/>
                </a:cxn>
                <a:cxn ang="0">
                  <a:pos x="T2" y="T3"/>
                </a:cxn>
                <a:cxn ang="0">
                  <a:pos x="T4" y="T5"/>
                </a:cxn>
                <a:cxn ang="0">
                  <a:pos x="T6" y="T7"/>
                </a:cxn>
                <a:cxn ang="0">
                  <a:pos x="T8" y="T9"/>
                </a:cxn>
                <a:cxn ang="0">
                  <a:pos x="T10" y="T11"/>
                </a:cxn>
              </a:cxnLst>
              <a:rect l="0" t="0" r="r" b="b"/>
              <a:pathLst>
                <a:path w="42" h="42">
                  <a:moveTo>
                    <a:pt x="19" y="1"/>
                  </a:moveTo>
                  <a:lnTo>
                    <a:pt x="0" y="42"/>
                  </a:lnTo>
                  <a:lnTo>
                    <a:pt x="42" y="24"/>
                  </a:lnTo>
                  <a:lnTo>
                    <a:pt x="42" y="24"/>
                  </a:lnTo>
                  <a:lnTo>
                    <a:pt x="19" y="0"/>
                  </a:lnTo>
                  <a:lnTo>
                    <a:pt x="19"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9396" tIns="39698" rIns="79396" bIns="39698" numCol="1" anchor="t" anchorCtr="0" compatLnSpc="1">
              <a:prstTxWarp prst="textNoShape">
                <a:avLst/>
              </a:prstTxWarp>
            </a:bodyPr>
            <a:lstStyle/>
            <a:p>
              <a:pPr algn="just">
                <a:lnSpc>
                  <a:spcPct val="120000"/>
                </a:lnSpc>
              </a:pPr>
              <a:endParaRPr lang="en-US" sz="1200">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29" name="Freeform 9">
              <a:extLst>
                <a:ext uri="{FF2B5EF4-FFF2-40B4-BE49-F238E27FC236}">
                  <a16:creationId xmlns:a16="http://schemas.microsoft.com/office/drawing/2014/main" id="{9C07AF8B-D1A2-4975-A05D-7CF8FEEC47FA}"/>
                </a:ext>
              </a:extLst>
            </p:cNvPr>
            <p:cNvSpPr>
              <a:spLocks/>
            </p:cNvSpPr>
            <p:nvPr/>
          </p:nvSpPr>
          <p:spPr bwMode="auto">
            <a:xfrm>
              <a:off x="7477630" y="5383014"/>
              <a:ext cx="368619" cy="375707"/>
            </a:xfrm>
            <a:custGeom>
              <a:avLst/>
              <a:gdLst>
                <a:gd name="T0" fmla="*/ 94 w 104"/>
                <a:gd name="T1" fmla="*/ 0 h 106"/>
                <a:gd name="T2" fmla="*/ 0 w 104"/>
                <a:gd name="T3" fmla="*/ 96 h 106"/>
                <a:gd name="T4" fmla="*/ 9 w 104"/>
                <a:gd name="T5" fmla="*/ 106 h 106"/>
                <a:gd name="T6" fmla="*/ 104 w 104"/>
                <a:gd name="T7" fmla="*/ 10 h 106"/>
                <a:gd name="T8" fmla="*/ 94 w 104"/>
                <a:gd name="T9" fmla="*/ 0 h 106"/>
              </a:gdLst>
              <a:ahLst/>
              <a:cxnLst>
                <a:cxn ang="0">
                  <a:pos x="T0" y="T1"/>
                </a:cxn>
                <a:cxn ang="0">
                  <a:pos x="T2" y="T3"/>
                </a:cxn>
                <a:cxn ang="0">
                  <a:pos x="T4" y="T5"/>
                </a:cxn>
                <a:cxn ang="0">
                  <a:pos x="T6" y="T7"/>
                </a:cxn>
                <a:cxn ang="0">
                  <a:pos x="T8" y="T9"/>
                </a:cxn>
              </a:cxnLst>
              <a:rect l="0" t="0" r="r" b="b"/>
              <a:pathLst>
                <a:path w="104" h="106">
                  <a:moveTo>
                    <a:pt x="94" y="0"/>
                  </a:moveTo>
                  <a:lnTo>
                    <a:pt x="0" y="96"/>
                  </a:lnTo>
                  <a:lnTo>
                    <a:pt x="9" y="106"/>
                  </a:lnTo>
                  <a:lnTo>
                    <a:pt x="104" y="10"/>
                  </a:lnTo>
                  <a:lnTo>
                    <a:pt x="9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9396" tIns="39698" rIns="79396" bIns="39698" numCol="1" anchor="t" anchorCtr="0" compatLnSpc="1">
              <a:prstTxWarp prst="textNoShape">
                <a:avLst/>
              </a:prstTxWarp>
            </a:bodyPr>
            <a:lstStyle/>
            <a:p>
              <a:pPr algn="just">
                <a:lnSpc>
                  <a:spcPct val="120000"/>
                </a:lnSpc>
              </a:pPr>
              <a:endParaRPr lang="en-US" sz="1200">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30" name="Freeform 10">
              <a:extLst>
                <a:ext uri="{FF2B5EF4-FFF2-40B4-BE49-F238E27FC236}">
                  <a16:creationId xmlns:a16="http://schemas.microsoft.com/office/drawing/2014/main" id="{3CD59C20-B8A1-4B21-B0D4-20050F331CBD}"/>
                </a:ext>
              </a:extLst>
            </p:cNvPr>
            <p:cNvSpPr>
              <a:spLocks/>
            </p:cNvSpPr>
            <p:nvPr/>
          </p:nvSpPr>
          <p:spPr bwMode="auto">
            <a:xfrm>
              <a:off x="7527252" y="5439725"/>
              <a:ext cx="368619" cy="368619"/>
            </a:xfrm>
            <a:custGeom>
              <a:avLst/>
              <a:gdLst>
                <a:gd name="T0" fmla="*/ 95 w 104"/>
                <a:gd name="T1" fmla="*/ 0 h 104"/>
                <a:gd name="T2" fmla="*/ 0 w 104"/>
                <a:gd name="T3" fmla="*/ 94 h 104"/>
                <a:gd name="T4" fmla="*/ 10 w 104"/>
                <a:gd name="T5" fmla="*/ 104 h 104"/>
                <a:gd name="T6" fmla="*/ 104 w 104"/>
                <a:gd name="T7" fmla="*/ 9 h 104"/>
                <a:gd name="T8" fmla="*/ 95 w 104"/>
                <a:gd name="T9" fmla="*/ 0 h 104"/>
              </a:gdLst>
              <a:ahLst/>
              <a:cxnLst>
                <a:cxn ang="0">
                  <a:pos x="T0" y="T1"/>
                </a:cxn>
                <a:cxn ang="0">
                  <a:pos x="T2" y="T3"/>
                </a:cxn>
                <a:cxn ang="0">
                  <a:pos x="T4" y="T5"/>
                </a:cxn>
                <a:cxn ang="0">
                  <a:pos x="T6" y="T7"/>
                </a:cxn>
                <a:cxn ang="0">
                  <a:pos x="T8" y="T9"/>
                </a:cxn>
              </a:cxnLst>
              <a:rect l="0" t="0" r="r" b="b"/>
              <a:pathLst>
                <a:path w="104" h="104">
                  <a:moveTo>
                    <a:pt x="95" y="0"/>
                  </a:moveTo>
                  <a:lnTo>
                    <a:pt x="0" y="94"/>
                  </a:lnTo>
                  <a:lnTo>
                    <a:pt x="10" y="104"/>
                  </a:lnTo>
                  <a:lnTo>
                    <a:pt x="104" y="9"/>
                  </a:lnTo>
                  <a:lnTo>
                    <a:pt x="9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9396" tIns="39698" rIns="79396" bIns="39698" numCol="1" anchor="t" anchorCtr="0" compatLnSpc="1">
              <a:prstTxWarp prst="textNoShape">
                <a:avLst/>
              </a:prstTxWarp>
            </a:bodyPr>
            <a:lstStyle/>
            <a:p>
              <a:pPr algn="just">
                <a:lnSpc>
                  <a:spcPct val="120000"/>
                </a:lnSpc>
              </a:pPr>
              <a:endParaRPr lang="en-US" sz="1200">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31" name="Freeform 11">
              <a:extLst>
                <a:ext uri="{FF2B5EF4-FFF2-40B4-BE49-F238E27FC236}">
                  <a16:creationId xmlns:a16="http://schemas.microsoft.com/office/drawing/2014/main" id="{E6123CC0-0E1C-4165-8603-05F2AE9FF803}"/>
                </a:ext>
              </a:extLst>
            </p:cNvPr>
            <p:cNvSpPr>
              <a:spLocks/>
            </p:cNvSpPr>
            <p:nvPr/>
          </p:nvSpPr>
          <p:spPr bwMode="auto">
            <a:xfrm>
              <a:off x="7835615" y="5336936"/>
              <a:ext cx="113421" cy="109878"/>
            </a:xfrm>
            <a:custGeom>
              <a:avLst/>
              <a:gdLst>
                <a:gd name="T0" fmla="*/ 17 w 26"/>
                <a:gd name="T1" fmla="*/ 8 h 26"/>
                <a:gd name="T2" fmla="*/ 0 w 26"/>
                <a:gd name="T3" fmla="*/ 7 h 26"/>
                <a:gd name="T4" fmla="*/ 19 w 26"/>
                <a:gd name="T5" fmla="*/ 26 h 26"/>
                <a:gd name="T6" fmla="*/ 17 w 26"/>
                <a:gd name="T7" fmla="*/ 8 h 26"/>
              </a:gdLst>
              <a:ahLst/>
              <a:cxnLst>
                <a:cxn ang="0">
                  <a:pos x="T0" y="T1"/>
                </a:cxn>
                <a:cxn ang="0">
                  <a:pos x="T2" y="T3"/>
                </a:cxn>
                <a:cxn ang="0">
                  <a:pos x="T4" y="T5"/>
                </a:cxn>
                <a:cxn ang="0">
                  <a:pos x="T6" y="T7"/>
                </a:cxn>
              </a:cxnLst>
              <a:rect l="0" t="0" r="r" b="b"/>
              <a:pathLst>
                <a:path w="26" h="26">
                  <a:moveTo>
                    <a:pt x="17" y="8"/>
                  </a:moveTo>
                  <a:cubicBezTo>
                    <a:pt x="9" y="0"/>
                    <a:pt x="0" y="7"/>
                    <a:pt x="0" y="7"/>
                  </a:cubicBezTo>
                  <a:cubicBezTo>
                    <a:pt x="19" y="26"/>
                    <a:pt x="19" y="26"/>
                    <a:pt x="19" y="26"/>
                  </a:cubicBezTo>
                  <a:cubicBezTo>
                    <a:pt x="19" y="26"/>
                    <a:pt x="26" y="17"/>
                    <a:pt x="17"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9396" tIns="39698" rIns="79396" bIns="39698" numCol="1" anchor="t" anchorCtr="0" compatLnSpc="1">
              <a:prstTxWarp prst="textNoShape">
                <a:avLst/>
              </a:prstTxWarp>
            </a:bodyPr>
            <a:lstStyle/>
            <a:p>
              <a:pPr algn="just">
                <a:lnSpc>
                  <a:spcPct val="120000"/>
                </a:lnSpc>
              </a:pPr>
              <a:endParaRPr lang="en-US" sz="1200">
                <a:latin typeface="Arial" panose="020B0604020202020204" pitchFamily="34" charset="0"/>
                <a:ea typeface="微软雅黑" panose="020B0503020204020204" pitchFamily="34" charset="-122"/>
                <a:cs typeface="+mn-ea"/>
                <a:sym typeface="Arial" panose="020B0604020202020204" pitchFamily="34" charset="0"/>
              </a:endParaRPr>
            </a:p>
          </p:txBody>
        </p:sp>
      </p:grpSp>
      <p:grpSp>
        <p:nvGrpSpPr>
          <p:cNvPr id="32" name="Group 2">
            <a:extLst>
              <a:ext uri="{FF2B5EF4-FFF2-40B4-BE49-F238E27FC236}">
                <a16:creationId xmlns:a16="http://schemas.microsoft.com/office/drawing/2014/main" id="{769C337B-D36E-4C20-934B-EE4511F86B73}"/>
              </a:ext>
            </a:extLst>
          </p:cNvPr>
          <p:cNvGrpSpPr/>
          <p:nvPr/>
        </p:nvGrpSpPr>
        <p:grpSpPr>
          <a:xfrm>
            <a:off x="6217542" y="1465558"/>
            <a:ext cx="264972" cy="355229"/>
            <a:chOff x="8025047" y="2676140"/>
            <a:chExt cx="308642" cy="413776"/>
          </a:xfrm>
        </p:grpSpPr>
        <p:sp>
          <p:nvSpPr>
            <p:cNvPr id="33" name="Freeform 62">
              <a:extLst>
                <a:ext uri="{FF2B5EF4-FFF2-40B4-BE49-F238E27FC236}">
                  <a16:creationId xmlns:a16="http://schemas.microsoft.com/office/drawing/2014/main" id="{077A0858-0660-4AE6-9C26-9F9662E06877}"/>
                </a:ext>
              </a:extLst>
            </p:cNvPr>
            <p:cNvSpPr>
              <a:spLocks noEditPoints="1"/>
            </p:cNvSpPr>
            <p:nvPr/>
          </p:nvSpPr>
          <p:spPr bwMode="auto">
            <a:xfrm>
              <a:off x="8025047" y="2676140"/>
              <a:ext cx="233759" cy="413776"/>
            </a:xfrm>
            <a:custGeom>
              <a:avLst/>
              <a:gdLst>
                <a:gd name="T0" fmla="*/ 66 w 73"/>
                <a:gd name="T1" fmla="*/ 105 h 129"/>
                <a:gd name="T2" fmla="*/ 7 w 73"/>
                <a:gd name="T3" fmla="*/ 105 h 129"/>
                <a:gd name="T4" fmla="*/ 7 w 73"/>
                <a:gd name="T5" fmla="*/ 16 h 129"/>
                <a:gd name="T6" fmla="*/ 66 w 73"/>
                <a:gd name="T7" fmla="*/ 16 h 129"/>
                <a:gd name="T8" fmla="*/ 66 w 73"/>
                <a:gd name="T9" fmla="*/ 35 h 129"/>
                <a:gd name="T10" fmla="*/ 73 w 73"/>
                <a:gd name="T11" fmla="*/ 35 h 129"/>
                <a:gd name="T12" fmla="*/ 73 w 73"/>
                <a:gd name="T13" fmla="*/ 10 h 129"/>
                <a:gd name="T14" fmla="*/ 63 w 73"/>
                <a:gd name="T15" fmla="*/ 0 h 129"/>
                <a:gd name="T16" fmla="*/ 9 w 73"/>
                <a:gd name="T17" fmla="*/ 0 h 129"/>
                <a:gd name="T18" fmla="*/ 0 w 73"/>
                <a:gd name="T19" fmla="*/ 10 h 129"/>
                <a:gd name="T20" fmla="*/ 0 w 73"/>
                <a:gd name="T21" fmla="*/ 120 h 129"/>
                <a:gd name="T22" fmla="*/ 9 w 73"/>
                <a:gd name="T23" fmla="*/ 129 h 129"/>
                <a:gd name="T24" fmla="*/ 63 w 73"/>
                <a:gd name="T25" fmla="*/ 129 h 129"/>
                <a:gd name="T26" fmla="*/ 73 w 73"/>
                <a:gd name="T27" fmla="*/ 120 h 129"/>
                <a:gd name="T28" fmla="*/ 73 w 73"/>
                <a:gd name="T29" fmla="*/ 79 h 129"/>
                <a:gd name="T30" fmla="*/ 66 w 73"/>
                <a:gd name="T31" fmla="*/ 79 h 129"/>
                <a:gd name="T32" fmla="*/ 66 w 73"/>
                <a:gd name="T33" fmla="*/ 105 h 129"/>
                <a:gd name="T34" fmla="*/ 57 w 73"/>
                <a:gd name="T35" fmla="*/ 6 h 129"/>
                <a:gd name="T36" fmla="*/ 60 w 73"/>
                <a:gd name="T37" fmla="*/ 9 h 129"/>
                <a:gd name="T38" fmla="*/ 57 w 73"/>
                <a:gd name="T39" fmla="*/ 11 h 129"/>
                <a:gd name="T40" fmla="*/ 55 w 73"/>
                <a:gd name="T41" fmla="*/ 9 h 129"/>
                <a:gd name="T42" fmla="*/ 57 w 73"/>
                <a:gd name="T43" fmla="*/ 6 h 129"/>
                <a:gd name="T44" fmla="*/ 24 w 73"/>
                <a:gd name="T45" fmla="*/ 7 h 129"/>
                <a:gd name="T46" fmla="*/ 49 w 73"/>
                <a:gd name="T47" fmla="*/ 7 h 129"/>
                <a:gd name="T48" fmla="*/ 49 w 73"/>
                <a:gd name="T49" fmla="*/ 10 h 129"/>
                <a:gd name="T50" fmla="*/ 24 w 73"/>
                <a:gd name="T51" fmla="*/ 10 h 129"/>
                <a:gd name="T52" fmla="*/ 24 w 73"/>
                <a:gd name="T53" fmla="*/ 7 h 129"/>
                <a:gd name="T54" fmla="*/ 48 w 73"/>
                <a:gd name="T55" fmla="*/ 119 h 129"/>
                <a:gd name="T56" fmla="*/ 25 w 73"/>
                <a:gd name="T57" fmla="*/ 119 h 129"/>
                <a:gd name="T58" fmla="*/ 25 w 73"/>
                <a:gd name="T59" fmla="*/ 112 h 129"/>
                <a:gd name="T60" fmla="*/ 48 w 73"/>
                <a:gd name="T61" fmla="*/ 112 h 129"/>
                <a:gd name="T62" fmla="*/ 48 w 73"/>
                <a:gd name="T63" fmla="*/ 119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3" h="129">
                  <a:moveTo>
                    <a:pt x="66" y="105"/>
                  </a:moveTo>
                  <a:cubicBezTo>
                    <a:pt x="7" y="105"/>
                    <a:pt x="7" y="105"/>
                    <a:pt x="7" y="105"/>
                  </a:cubicBezTo>
                  <a:cubicBezTo>
                    <a:pt x="7" y="16"/>
                    <a:pt x="7" y="16"/>
                    <a:pt x="7" y="16"/>
                  </a:cubicBezTo>
                  <a:cubicBezTo>
                    <a:pt x="66" y="16"/>
                    <a:pt x="66" y="16"/>
                    <a:pt x="66" y="16"/>
                  </a:cubicBezTo>
                  <a:cubicBezTo>
                    <a:pt x="66" y="35"/>
                    <a:pt x="66" y="35"/>
                    <a:pt x="66" y="35"/>
                  </a:cubicBezTo>
                  <a:cubicBezTo>
                    <a:pt x="73" y="35"/>
                    <a:pt x="73" y="35"/>
                    <a:pt x="73" y="35"/>
                  </a:cubicBezTo>
                  <a:cubicBezTo>
                    <a:pt x="73" y="10"/>
                    <a:pt x="73" y="10"/>
                    <a:pt x="73" y="10"/>
                  </a:cubicBezTo>
                  <a:cubicBezTo>
                    <a:pt x="73" y="5"/>
                    <a:pt x="68" y="0"/>
                    <a:pt x="63" y="0"/>
                  </a:cubicBezTo>
                  <a:cubicBezTo>
                    <a:pt x="9" y="0"/>
                    <a:pt x="9" y="0"/>
                    <a:pt x="9" y="0"/>
                  </a:cubicBezTo>
                  <a:cubicBezTo>
                    <a:pt x="4" y="0"/>
                    <a:pt x="0" y="5"/>
                    <a:pt x="0" y="10"/>
                  </a:cubicBezTo>
                  <a:cubicBezTo>
                    <a:pt x="0" y="120"/>
                    <a:pt x="0" y="120"/>
                    <a:pt x="0" y="120"/>
                  </a:cubicBezTo>
                  <a:cubicBezTo>
                    <a:pt x="0" y="125"/>
                    <a:pt x="4" y="129"/>
                    <a:pt x="9" y="129"/>
                  </a:cubicBezTo>
                  <a:cubicBezTo>
                    <a:pt x="63" y="129"/>
                    <a:pt x="63" y="129"/>
                    <a:pt x="63" y="129"/>
                  </a:cubicBezTo>
                  <a:cubicBezTo>
                    <a:pt x="68" y="129"/>
                    <a:pt x="73" y="125"/>
                    <a:pt x="73" y="120"/>
                  </a:cubicBezTo>
                  <a:cubicBezTo>
                    <a:pt x="73" y="79"/>
                    <a:pt x="73" y="79"/>
                    <a:pt x="73" y="79"/>
                  </a:cubicBezTo>
                  <a:cubicBezTo>
                    <a:pt x="66" y="79"/>
                    <a:pt x="66" y="79"/>
                    <a:pt x="66" y="79"/>
                  </a:cubicBezTo>
                  <a:lnTo>
                    <a:pt x="66" y="105"/>
                  </a:lnTo>
                  <a:close/>
                  <a:moveTo>
                    <a:pt x="57" y="6"/>
                  </a:moveTo>
                  <a:cubicBezTo>
                    <a:pt x="58" y="6"/>
                    <a:pt x="60" y="7"/>
                    <a:pt x="60" y="9"/>
                  </a:cubicBezTo>
                  <a:cubicBezTo>
                    <a:pt x="60" y="10"/>
                    <a:pt x="58" y="11"/>
                    <a:pt x="57" y="11"/>
                  </a:cubicBezTo>
                  <a:cubicBezTo>
                    <a:pt x="56" y="11"/>
                    <a:pt x="55" y="10"/>
                    <a:pt x="55" y="9"/>
                  </a:cubicBezTo>
                  <a:cubicBezTo>
                    <a:pt x="55" y="7"/>
                    <a:pt x="56" y="6"/>
                    <a:pt x="57" y="6"/>
                  </a:cubicBezTo>
                  <a:close/>
                  <a:moveTo>
                    <a:pt x="24" y="7"/>
                  </a:moveTo>
                  <a:cubicBezTo>
                    <a:pt x="49" y="7"/>
                    <a:pt x="49" y="7"/>
                    <a:pt x="49" y="7"/>
                  </a:cubicBezTo>
                  <a:cubicBezTo>
                    <a:pt x="49" y="10"/>
                    <a:pt x="49" y="10"/>
                    <a:pt x="49" y="10"/>
                  </a:cubicBezTo>
                  <a:cubicBezTo>
                    <a:pt x="24" y="10"/>
                    <a:pt x="24" y="10"/>
                    <a:pt x="24" y="10"/>
                  </a:cubicBezTo>
                  <a:lnTo>
                    <a:pt x="24" y="7"/>
                  </a:lnTo>
                  <a:close/>
                  <a:moveTo>
                    <a:pt x="48" y="119"/>
                  </a:moveTo>
                  <a:cubicBezTo>
                    <a:pt x="25" y="119"/>
                    <a:pt x="25" y="119"/>
                    <a:pt x="25" y="119"/>
                  </a:cubicBezTo>
                  <a:cubicBezTo>
                    <a:pt x="25" y="112"/>
                    <a:pt x="25" y="112"/>
                    <a:pt x="25" y="112"/>
                  </a:cubicBezTo>
                  <a:cubicBezTo>
                    <a:pt x="48" y="112"/>
                    <a:pt x="48" y="112"/>
                    <a:pt x="48" y="112"/>
                  </a:cubicBezTo>
                  <a:lnTo>
                    <a:pt x="48" y="119"/>
                  </a:lnTo>
                  <a:close/>
                </a:path>
              </a:pathLst>
            </a:custGeom>
            <a:solidFill>
              <a:schemeClr val="bg1"/>
            </a:solidFill>
            <a:ln>
              <a:noFill/>
            </a:ln>
          </p:spPr>
          <p:txBody>
            <a:bodyPr vert="horz" wrap="square" lIns="79396" tIns="39698" rIns="79396" bIns="39698" numCol="1" anchor="t" anchorCtr="0" compatLnSpc="1">
              <a:prstTxWarp prst="textNoShape">
                <a:avLst/>
              </a:prstTxWarp>
            </a:bodyPr>
            <a:lstStyle/>
            <a:p>
              <a:pPr algn="just">
                <a:lnSpc>
                  <a:spcPct val="120000"/>
                </a:lnSpc>
              </a:pPr>
              <a:endParaRPr lang="en-US" sz="1200">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34" name="Freeform 63">
              <a:extLst>
                <a:ext uri="{FF2B5EF4-FFF2-40B4-BE49-F238E27FC236}">
                  <a16:creationId xmlns:a16="http://schemas.microsoft.com/office/drawing/2014/main" id="{47F6CFBA-B2F3-414C-B4AE-DB4477F64029}"/>
                </a:ext>
              </a:extLst>
            </p:cNvPr>
            <p:cNvSpPr>
              <a:spLocks/>
            </p:cNvSpPr>
            <p:nvPr/>
          </p:nvSpPr>
          <p:spPr bwMode="auto">
            <a:xfrm>
              <a:off x="8159041" y="2753123"/>
              <a:ext cx="174648" cy="166585"/>
            </a:xfrm>
            <a:custGeom>
              <a:avLst/>
              <a:gdLst>
                <a:gd name="T0" fmla="*/ 0 w 65"/>
                <a:gd name="T1" fmla="*/ 44 h 62"/>
                <a:gd name="T2" fmla="*/ 8 w 65"/>
                <a:gd name="T3" fmla="*/ 44 h 62"/>
                <a:gd name="T4" fmla="*/ 0 w 65"/>
                <a:gd name="T5" fmla="*/ 62 h 62"/>
                <a:gd name="T6" fmla="*/ 22 w 65"/>
                <a:gd name="T7" fmla="*/ 44 h 62"/>
                <a:gd name="T8" fmla="*/ 65 w 65"/>
                <a:gd name="T9" fmla="*/ 44 h 62"/>
                <a:gd name="T10" fmla="*/ 65 w 65"/>
                <a:gd name="T11" fmla="*/ 0 h 62"/>
                <a:gd name="T12" fmla="*/ 0 w 65"/>
                <a:gd name="T13" fmla="*/ 0 h 62"/>
                <a:gd name="T14" fmla="*/ 0 w 65"/>
                <a:gd name="T15" fmla="*/ 44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5" h="62">
                  <a:moveTo>
                    <a:pt x="0" y="44"/>
                  </a:moveTo>
                  <a:lnTo>
                    <a:pt x="8" y="44"/>
                  </a:lnTo>
                  <a:lnTo>
                    <a:pt x="0" y="62"/>
                  </a:lnTo>
                  <a:lnTo>
                    <a:pt x="22" y="44"/>
                  </a:lnTo>
                  <a:lnTo>
                    <a:pt x="65" y="44"/>
                  </a:lnTo>
                  <a:lnTo>
                    <a:pt x="65" y="0"/>
                  </a:lnTo>
                  <a:lnTo>
                    <a:pt x="0" y="0"/>
                  </a:lnTo>
                  <a:lnTo>
                    <a:pt x="0" y="44"/>
                  </a:lnTo>
                  <a:close/>
                </a:path>
              </a:pathLst>
            </a:custGeom>
            <a:solidFill>
              <a:schemeClr val="bg1"/>
            </a:solidFill>
            <a:ln>
              <a:noFill/>
            </a:ln>
          </p:spPr>
          <p:txBody>
            <a:bodyPr vert="horz" wrap="square" lIns="79396" tIns="39698" rIns="79396" bIns="39698" numCol="1" anchor="t" anchorCtr="0" compatLnSpc="1">
              <a:prstTxWarp prst="textNoShape">
                <a:avLst/>
              </a:prstTxWarp>
            </a:bodyPr>
            <a:lstStyle/>
            <a:p>
              <a:pPr algn="just">
                <a:lnSpc>
                  <a:spcPct val="120000"/>
                </a:lnSpc>
              </a:pPr>
              <a:endParaRPr lang="en-US" sz="1200">
                <a:latin typeface="Arial" panose="020B0604020202020204" pitchFamily="34" charset="0"/>
                <a:ea typeface="微软雅黑" panose="020B0503020204020204" pitchFamily="34" charset="-122"/>
                <a:cs typeface="+mn-ea"/>
                <a:sym typeface="Arial" panose="020B0604020202020204" pitchFamily="34" charset="0"/>
              </a:endParaRPr>
            </a:p>
          </p:txBody>
        </p:sp>
      </p:grpSp>
      <p:sp>
        <p:nvSpPr>
          <p:cNvPr id="35" name="Freeform 58">
            <a:extLst>
              <a:ext uri="{FF2B5EF4-FFF2-40B4-BE49-F238E27FC236}">
                <a16:creationId xmlns:a16="http://schemas.microsoft.com/office/drawing/2014/main" id="{22220AF1-0186-4A5B-AF19-1CD0C216758F}"/>
              </a:ext>
            </a:extLst>
          </p:cNvPr>
          <p:cNvSpPr>
            <a:spLocks/>
          </p:cNvSpPr>
          <p:nvPr/>
        </p:nvSpPr>
        <p:spPr bwMode="auto">
          <a:xfrm>
            <a:off x="6117541" y="2369304"/>
            <a:ext cx="400687" cy="415345"/>
          </a:xfrm>
          <a:custGeom>
            <a:avLst/>
            <a:gdLst>
              <a:gd name="T0" fmla="*/ 99 w 137"/>
              <a:gd name="T1" fmla="*/ 57 h 142"/>
              <a:gd name="T2" fmla="*/ 137 w 137"/>
              <a:gd name="T3" fmla="*/ 57 h 142"/>
              <a:gd name="T4" fmla="*/ 76 w 137"/>
              <a:gd name="T5" fmla="*/ 4 h 142"/>
              <a:gd name="T6" fmla="*/ 69 w 137"/>
              <a:gd name="T7" fmla="*/ 0 h 142"/>
              <a:gd name="T8" fmla="*/ 62 w 137"/>
              <a:gd name="T9" fmla="*/ 4 h 142"/>
              <a:gd name="T10" fmla="*/ 0 w 137"/>
              <a:gd name="T11" fmla="*/ 57 h 142"/>
              <a:gd name="T12" fmla="*/ 39 w 137"/>
              <a:gd name="T13" fmla="*/ 57 h 142"/>
              <a:gd name="T14" fmla="*/ 62 w 137"/>
              <a:gd name="T15" fmla="*/ 5 h 142"/>
              <a:gd name="T16" fmla="*/ 62 w 137"/>
              <a:gd name="T17" fmla="*/ 6 h 142"/>
              <a:gd name="T18" fmla="*/ 44 w 137"/>
              <a:gd name="T19" fmla="*/ 57 h 142"/>
              <a:gd name="T20" fmla="*/ 64 w 137"/>
              <a:gd name="T21" fmla="*/ 57 h 142"/>
              <a:gd name="T22" fmla="*/ 64 w 137"/>
              <a:gd name="T23" fmla="*/ 123 h 142"/>
              <a:gd name="T24" fmla="*/ 64 w 137"/>
              <a:gd name="T25" fmla="*/ 125 h 142"/>
              <a:gd name="T26" fmla="*/ 64 w 137"/>
              <a:gd name="T27" fmla="*/ 130 h 142"/>
              <a:gd name="T28" fmla="*/ 76 w 137"/>
              <a:gd name="T29" fmla="*/ 142 h 142"/>
              <a:gd name="T30" fmla="*/ 88 w 137"/>
              <a:gd name="T31" fmla="*/ 130 h 142"/>
              <a:gd name="T32" fmla="*/ 88 w 137"/>
              <a:gd name="T33" fmla="*/ 125 h 142"/>
              <a:gd name="T34" fmla="*/ 79 w 137"/>
              <a:gd name="T35" fmla="*/ 125 h 142"/>
              <a:gd name="T36" fmla="*/ 79 w 137"/>
              <a:gd name="T37" fmla="*/ 127 h 142"/>
              <a:gd name="T38" fmla="*/ 79 w 137"/>
              <a:gd name="T39" fmla="*/ 130 h 142"/>
              <a:gd name="T40" fmla="*/ 76 w 137"/>
              <a:gd name="T41" fmla="*/ 134 h 142"/>
              <a:gd name="T42" fmla="*/ 72 w 137"/>
              <a:gd name="T43" fmla="*/ 130 h 142"/>
              <a:gd name="T44" fmla="*/ 72 w 137"/>
              <a:gd name="T45" fmla="*/ 127 h 142"/>
              <a:gd name="T46" fmla="*/ 72 w 137"/>
              <a:gd name="T47" fmla="*/ 125 h 142"/>
              <a:gd name="T48" fmla="*/ 72 w 137"/>
              <a:gd name="T49" fmla="*/ 112 h 142"/>
              <a:gd name="T50" fmla="*/ 72 w 137"/>
              <a:gd name="T51" fmla="*/ 57 h 142"/>
              <a:gd name="T52" fmla="*/ 94 w 137"/>
              <a:gd name="T53" fmla="*/ 57 h 142"/>
              <a:gd name="T54" fmla="*/ 76 w 137"/>
              <a:gd name="T55" fmla="*/ 6 h 142"/>
              <a:gd name="T56" fmla="*/ 76 w 137"/>
              <a:gd name="T57" fmla="*/ 5 h 142"/>
              <a:gd name="T58" fmla="*/ 99 w 137"/>
              <a:gd name="T59" fmla="*/ 57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7" h="142">
                <a:moveTo>
                  <a:pt x="99" y="57"/>
                </a:moveTo>
                <a:cubicBezTo>
                  <a:pt x="137" y="57"/>
                  <a:pt x="137" y="57"/>
                  <a:pt x="137" y="57"/>
                </a:cubicBezTo>
                <a:cubicBezTo>
                  <a:pt x="130" y="29"/>
                  <a:pt x="105" y="7"/>
                  <a:pt x="76" y="4"/>
                </a:cubicBezTo>
                <a:cubicBezTo>
                  <a:pt x="74" y="2"/>
                  <a:pt x="72" y="0"/>
                  <a:pt x="69" y="0"/>
                </a:cubicBezTo>
                <a:cubicBezTo>
                  <a:pt x="66" y="0"/>
                  <a:pt x="64" y="2"/>
                  <a:pt x="62" y="4"/>
                </a:cubicBezTo>
                <a:cubicBezTo>
                  <a:pt x="32" y="7"/>
                  <a:pt x="7" y="28"/>
                  <a:pt x="0" y="57"/>
                </a:cubicBezTo>
                <a:cubicBezTo>
                  <a:pt x="39" y="57"/>
                  <a:pt x="39" y="57"/>
                  <a:pt x="39" y="57"/>
                </a:cubicBezTo>
                <a:cubicBezTo>
                  <a:pt x="39" y="24"/>
                  <a:pt x="58" y="8"/>
                  <a:pt x="62" y="5"/>
                </a:cubicBezTo>
                <a:cubicBezTo>
                  <a:pt x="62" y="5"/>
                  <a:pt x="62" y="5"/>
                  <a:pt x="62" y="6"/>
                </a:cubicBezTo>
                <a:cubicBezTo>
                  <a:pt x="41" y="32"/>
                  <a:pt x="44" y="57"/>
                  <a:pt x="44" y="57"/>
                </a:cubicBezTo>
                <a:cubicBezTo>
                  <a:pt x="64" y="57"/>
                  <a:pt x="64" y="57"/>
                  <a:pt x="64" y="57"/>
                </a:cubicBezTo>
                <a:cubicBezTo>
                  <a:pt x="64" y="123"/>
                  <a:pt x="64" y="123"/>
                  <a:pt x="64" y="123"/>
                </a:cubicBezTo>
                <a:cubicBezTo>
                  <a:pt x="64" y="125"/>
                  <a:pt x="64" y="125"/>
                  <a:pt x="64" y="125"/>
                </a:cubicBezTo>
                <a:cubicBezTo>
                  <a:pt x="64" y="130"/>
                  <a:pt x="64" y="130"/>
                  <a:pt x="64" y="130"/>
                </a:cubicBezTo>
                <a:cubicBezTo>
                  <a:pt x="64" y="137"/>
                  <a:pt x="69" y="142"/>
                  <a:pt x="76" y="142"/>
                </a:cubicBezTo>
                <a:cubicBezTo>
                  <a:pt x="82" y="142"/>
                  <a:pt x="88" y="137"/>
                  <a:pt x="88" y="130"/>
                </a:cubicBezTo>
                <a:cubicBezTo>
                  <a:pt x="88" y="125"/>
                  <a:pt x="88" y="125"/>
                  <a:pt x="88" y="125"/>
                </a:cubicBezTo>
                <a:cubicBezTo>
                  <a:pt x="79" y="125"/>
                  <a:pt x="79" y="125"/>
                  <a:pt x="79" y="125"/>
                </a:cubicBezTo>
                <a:cubicBezTo>
                  <a:pt x="79" y="127"/>
                  <a:pt x="79" y="127"/>
                  <a:pt x="79" y="127"/>
                </a:cubicBezTo>
                <a:cubicBezTo>
                  <a:pt x="79" y="130"/>
                  <a:pt x="79" y="130"/>
                  <a:pt x="79" y="130"/>
                </a:cubicBezTo>
                <a:cubicBezTo>
                  <a:pt x="79" y="132"/>
                  <a:pt x="78" y="134"/>
                  <a:pt x="76" y="134"/>
                </a:cubicBezTo>
                <a:cubicBezTo>
                  <a:pt x="74" y="134"/>
                  <a:pt x="72" y="132"/>
                  <a:pt x="72" y="130"/>
                </a:cubicBezTo>
                <a:cubicBezTo>
                  <a:pt x="72" y="127"/>
                  <a:pt x="72" y="127"/>
                  <a:pt x="72" y="127"/>
                </a:cubicBezTo>
                <a:cubicBezTo>
                  <a:pt x="72" y="125"/>
                  <a:pt x="72" y="125"/>
                  <a:pt x="72" y="125"/>
                </a:cubicBezTo>
                <a:cubicBezTo>
                  <a:pt x="72" y="112"/>
                  <a:pt x="72" y="112"/>
                  <a:pt x="72" y="112"/>
                </a:cubicBezTo>
                <a:cubicBezTo>
                  <a:pt x="72" y="57"/>
                  <a:pt x="72" y="57"/>
                  <a:pt x="72" y="57"/>
                </a:cubicBezTo>
                <a:cubicBezTo>
                  <a:pt x="94" y="57"/>
                  <a:pt x="94" y="57"/>
                  <a:pt x="94" y="57"/>
                </a:cubicBezTo>
                <a:cubicBezTo>
                  <a:pt x="94" y="57"/>
                  <a:pt x="97" y="32"/>
                  <a:pt x="76" y="6"/>
                </a:cubicBezTo>
                <a:cubicBezTo>
                  <a:pt x="76" y="5"/>
                  <a:pt x="76" y="5"/>
                  <a:pt x="76" y="5"/>
                </a:cubicBezTo>
                <a:cubicBezTo>
                  <a:pt x="80" y="8"/>
                  <a:pt x="99" y="24"/>
                  <a:pt x="99" y="57"/>
                </a:cubicBezTo>
                <a:close/>
              </a:path>
            </a:pathLst>
          </a:custGeom>
          <a:solidFill>
            <a:schemeClr val="bg1"/>
          </a:solidFill>
          <a:ln>
            <a:noFill/>
          </a:ln>
        </p:spPr>
        <p:txBody>
          <a:bodyPr vert="horz" wrap="square" lIns="79396" tIns="39698" rIns="79396" bIns="39698" numCol="1" anchor="t" anchorCtr="0" compatLnSpc="1">
            <a:prstTxWarp prst="textNoShape">
              <a:avLst/>
            </a:prstTxWarp>
          </a:bodyPr>
          <a:lstStyle/>
          <a:p>
            <a:pPr algn="just">
              <a:lnSpc>
                <a:spcPct val="120000"/>
              </a:lnSpc>
            </a:pPr>
            <a:endParaRPr lang="en-US" sz="1200">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36" name="Text Placeholder 6">
            <a:extLst>
              <a:ext uri="{FF2B5EF4-FFF2-40B4-BE49-F238E27FC236}">
                <a16:creationId xmlns:a16="http://schemas.microsoft.com/office/drawing/2014/main" id="{154A64E1-4F5E-4724-9B16-89B2CD40F04D}"/>
              </a:ext>
            </a:extLst>
          </p:cNvPr>
          <p:cNvSpPr txBox="1">
            <a:spLocks/>
          </p:cNvSpPr>
          <p:nvPr/>
        </p:nvSpPr>
        <p:spPr>
          <a:xfrm>
            <a:off x="6943879" y="1493336"/>
            <a:ext cx="1386534" cy="461665"/>
          </a:xfrm>
          <a:prstGeom prst="rect">
            <a:avLst/>
          </a:prstGeom>
        </p:spPr>
        <p:txBody>
          <a:bodyPr>
            <a:spAutoFit/>
          </a:bodyPr>
          <a:lstStyle>
            <a:lvl1pPr marL="228620" indent="-228620" algn="l" defTabSz="914476"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58" indent="-228620" algn="l" defTabSz="914476"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94" indent="-228620" algn="l" defTabSz="914476"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333" indent="-228620" algn="l" defTabSz="914476"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571" indent="-228620" algn="l" defTabSz="914476"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809" indent="-228620" algn="l" defTabSz="914476"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2048" indent="-228620" algn="l" defTabSz="914476"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286" indent="-228620" algn="l" defTabSz="914476"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524" indent="-228620" algn="l" defTabSz="914476"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lnSpc>
                <a:spcPct val="100000"/>
              </a:lnSpc>
              <a:spcBef>
                <a:spcPts val="0"/>
              </a:spcBef>
              <a:buNone/>
            </a:pPr>
            <a:r>
              <a:rPr lang="en-US" altLang="zh-CN" sz="1200" dirty="0">
                <a:solidFill>
                  <a:schemeClr val="bg1"/>
                </a:solidFill>
                <a:latin typeface="微软雅黑" panose="020B0503020204020204" pitchFamily="34" charset="-122"/>
                <a:ea typeface="微软雅黑" panose="020B0503020204020204" pitchFamily="34" charset="-122"/>
                <a:cs typeface="+mn-ea"/>
                <a:sym typeface="Arial" panose="020B0604020202020204" pitchFamily="34" charset="0"/>
              </a:rPr>
              <a:t>Please replace the text content</a:t>
            </a:r>
            <a:endParaRPr lang="en-AU" sz="1200" dirty="0">
              <a:solidFill>
                <a:schemeClr val="bg1"/>
              </a:solidFill>
              <a:latin typeface="微软雅黑" panose="020B0503020204020204" pitchFamily="34" charset="-122"/>
              <a:ea typeface="微软雅黑" panose="020B0503020204020204" pitchFamily="34" charset="-122"/>
              <a:cs typeface="+mn-ea"/>
              <a:sym typeface="Arial" panose="020B0604020202020204" pitchFamily="34" charset="0"/>
            </a:endParaRPr>
          </a:p>
        </p:txBody>
      </p:sp>
      <p:sp>
        <p:nvSpPr>
          <p:cNvPr id="37" name="Text Placeholder 7">
            <a:extLst>
              <a:ext uri="{FF2B5EF4-FFF2-40B4-BE49-F238E27FC236}">
                <a16:creationId xmlns:a16="http://schemas.microsoft.com/office/drawing/2014/main" id="{D68A8E1C-67A1-4F98-A4FD-E5EE8360D901}"/>
              </a:ext>
            </a:extLst>
          </p:cNvPr>
          <p:cNvSpPr txBox="1">
            <a:spLocks/>
          </p:cNvSpPr>
          <p:nvPr/>
        </p:nvSpPr>
        <p:spPr>
          <a:xfrm>
            <a:off x="6943918" y="2382489"/>
            <a:ext cx="1386932" cy="461665"/>
          </a:xfrm>
          <a:prstGeom prst="rect">
            <a:avLst/>
          </a:prstGeom>
        </p:spPr>
        <p:txBody>
          <a:bodyPr>
            <a:spAutoFit/>
          </a:bodyPr>
          <a:lstStyle>
            <a:lvl1pPr marL="228620" indent="-228620" algn="l" defTabSz="914476"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58" indent="-228620" algn="l" defTabSz="914476"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94" indent="-228620" algn="l" defTabSz="914476"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333" indent="-228620" algn="l" defTabSz="914476"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571" indent="-228620" algn="l" defTabSz="914476"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809" indent="-228620" algn="l" defTabSz="914476"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2048" indent="-228620" algn="l" defTabSz="914476"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286" indent="-228620" algn="l" defTabSz="914476"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524" indent="-228620" algn="l" defTabSz="914476"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lnSpc>
                <a:spcPct val="100000"/>
              </a:lnSpc>
              <a:spcBef>
                <a:spcPts val="0"/>
              </a:spcBef>
              <a:buNone/>
            </a:pPr>
            <a:r>
              <a:rPr lang="en-US" altLang="zh-CN" sz="1200" dirty="0">
                <a:solidFill>
                  <a:schemeClr val="bg1"/>
                </a:solidFill>
                <a:latin typeface="微软雅黑" panose="020B0503020204020204" pitchFamily="34" charset="-122"/>
                <a:ea typeface="微软雅黑" panose="020B0503020204020204" pitchFamily="34" charset="-122"/>
                <a:cs typeface="+mn-ea"/>
                <a:sym typeface="Arial" panose="020B0604020202020204" pitchFamily="34" charset="0"/>
              </a:rPr>
              <a:t>Please replace the text content</a:t>
            </a:r>
            <a:endParaRPr lang="en-AU" sz="1200" dirty="0">
              <a:solidFill>
                <a:schemeClr val="bg1"/>
              </a:solidFill>
              <a:latin typeface="微软雅黑" panose="020B0503020204020204" pitchFamily="34" charset="-122"/>
              <a:ea typeface="微软雅黑" panose="020B0503020204020204" pitchFamily="34" charset="-122"/>
              <a:cs typeface="+mn-ea"/>
              <a:sym typeface="Arial" panose="020B0604020202020204" pitchFamily="34" charset="0"/>
            </a:endParaRPr>
          </a:p>
        </p:txBody>
      </p:sp>
      <p:sp>
        <p:nvSpPr>
          <p:cNvPr id="39" name="TextBox 58">
            <a:extLst>
              <a:ext uri="{FF2B5EF4-FFF2-40B4-BE49-F238E27FC236}">
                <a16:creationId xmlns:a16="http://schemas.microsoft.com/office/drawing/2014/main" id="{7ED05AB4-8051-4E4D-9D90-83BD2AF91EA6}"/>
              </a:ext>
            </a:extLst>
          </p:cNvPr>
          <p:cNvSpPr txBox="1"/>
          <p:nvPr/>
        </p:nvSpPr>
        <p:spPr>
          <a:xfrm>
            <a:off x="392669" y="3170428"/>
            <a:ext cx="2818709" cy="1087670"/>
          </a:xfrm>
          <a:prstGeom prst="rect">
            <a:avLst/>
          </a:prstGeom>
          <a:noFill/>
        </p:spPr>
        <p:txBody>
          <a:bodyPr wrap="square" lIns="0" tIns="0" rIns="0" bIns="0" numCol="1" spcCol="360000">
            <a:spAutoFit/>
          </a:bodyPr>
          <a:lstStyle/>
          <a:p>
            <a:pPr algn="just">
              <a:lnSpc>
                <a:spcPct val="120000"/>
              </a:lnSpc>
              <a:defRPr/>
            </a:pPr>
            <a:r>
              <a:rPr lang="en-US" altLang="zh-CN" sz="1200" dirty="0">
                <a:solidFill>
                  <a:schemeClr val="bg1">
                    <a:lumMod val="65000"/>
                  </a:schemeClr>
                </a:solidFill>
                <a:latin typeface="Arial" panose="020B0604020202020204" pitchFamily="34" charset="0"/>
                <a:ea typeface="微软雅黑" panose="020B0503020204020204" pitchFamily="34" charset="-122"/>
                <a:cs typeface="+mn-ea"/>
                <a:sym typeface="Arial" panose="020B0604020202020204" pitchFamily="34" charset="0"/>
              </a:rPr>
              <a:t>Please replace the text content, Click to add related headline text, modify the text content, you can also copy your content </a:t>
            </a:r>
            <a:r>
              <a:rPr lang="en-US" altLang="zh-CN" sz="1200" dirty="0" err="1">
                <a:solidFill>
                  <a:schemeClr val="bg1">
                    <a:lumMod val="65000"/>
                  </a:schemeClr>
                </a:solidFill>
                <a:latin typeface="Arial" panose="020B0604020202020204" pitchFamily="34" charset="0"/>
                <a:ea typeface="微软雅黑" panose="020B0503020204020204" pitchFamily="34" charset="-122"/>
                <a:cs typeface="+mn-ea"/>
                <a:sym typeface="Arial" panose="020B0604020202020204" pitchFamily="34" charset="0"/>
              </a:rPr>
              <a:t>diWord</a:t>
            </a:r>
            <a:r>
              <a:rPr lang="en-US" altLang="zh-CN" sz="1200" dirty="0">
                <a:solidFill>
                  <a:schemeClr val="bg1">
                    <a:lumMod val="65000"/>
                  </a:schemeClr>
                </a:solidFill>
                <a:latin typeface="Arial" panose="020B0604020202020204" pitchFamily="34" charset="0"/>
                <a:ea typeface="微软雅黑" panose="020B0503020204020204" pitchFamily="34" charset="-122"/>
                <a:cs typeface="+mn-ea"/>
                <a:sym typeface="Arial" panose="020B0604020202020204" pitchFamily="34" charset="0"/>
              </a:rPr>
              <a:t> content, you can also copy your content directly here.</a:t>
            </a:r>
          </a:p>
        </p:txBody>
      </p:sp>
      <p:sp>
        <p:nvSpPr>
          <p:cNvPr id="41" name="TextBox 58">
            <a:extLst>
              <a:ext uri="{FF2B5EF4-FFF2-40B4-BE49-F238E27FC236}">
                <a16:creationId xmlns:a16="http://schemas.microsoft.com/office/drawing/2014/main" id="{C8A77CBA-9A36-4AFF-8906-562C0C8FB81B}"/>
              </a:ext>
            </a:extLst>
          </p:cNvPr>
          <p:cNvSpPr txBox="1"/>
          <p:nvPr/>
        </p:nvSpPr>
        <p:spPr>
          <a:xfrm>
            <a:off x="5990896" y="3170428"/>
            <a:ext cx="2760434" cy="1087670"/>
          </a:xfrm>
          <a:prstGeom prst="rect">
            <a:avLst/>
          </a:prstGeom>
          <a:noFill/>
        </p:spPr>
        <p:txBody>
          <a:bodyPr wrap="square" lIns="0" tIns="0" rIns="0" bIns="0" numCol="1" spcCol="360000">
            <a:spAutoFit/>
          </a:bodyPr>
          <a:lstStyle/>
          <a:p>
            <a:pPr algn="just">
              <a:lnSpc>
                <a:spcPct val="120000"/>
              </a:lnSpc>
              <a:defRPr/>
            </a:pPr>
            <a:r>
              <a:rPr lang="en-US" altLang="zh-CN" sz="1200" dirty="0">
                <a:solidFill>
                  <a:schemeClr val="bg1">
                    <a:lumMod val="65000"/>
                  </a:schemeClr>
                </a:solidFill>
                <a:latin typeface="Arial" panose="020B0604020202020204" pitchFamily="34" charset="0"/>
                <a:ea typeface="微软雅黑" panose="020B0503020204020204" pitchFamily="34" charset="-122"/>
                <a:cs typeface="+mn-ea"/>
                <a:sym typeface="Arial" panose="020B0604020202020204" pitchFamily="34" charset="0"/>
              </a:rPr>
              <a:t>Please replace the text content, Click to add related headline text, modify the text content, you can also copy your content </a:t>
            </a:r>
            <a:r>
              <a:rPr lang="en-US" altLang="zh-CN" sz="1200" dirty="0" err="1">
                <a:solidFill>
                  <a:schemeClr val="bg1">
                    <a:lumMod val="65000"/>
                  </a:schemeClr>
                </a:solidFill>
                <a:latin typeface="Arial" panose="020B0604020202020204" pitchFamily="34" charset="0"/>
                <a:ea typeface="微软雅黑" panose="020B0503020204020204" pitchFamily="34" charset="-122"/>
                <a:cs typeface="+mn-ea"/>
                <a:sym typeface="Arial" panose="020B0604020202020204" pitchFamily="34" charset="0"/>
              </a:rPr>
              <a:t>diWord</a:t>
            </a:r>
            <a:r>
              <a:rPr lang="en-US" altLang="zh-CN" sz="1200" dirty="0">
                <a:solidFill>
                  <a:schemeClr val="bg1">
                    <a:lumMod val="65000"/>
                  </a:schemeClr>
                </a:solidFill>
                <a:latin typeface="Arial" panose="020B0604020202020204" pitchFamily="34" charset="0"/>
                <a:ea typeface="微软雅黑" panose="020B0503020204020204" pitchFamily="34" charset="-122"/>
                <a:cs typeface="+mn-ea"/>
                <a:sym typeface="Arial" panose="020B0604020202020204" pitchFamily="34" charset="0"/>
              </a:rPr>
              <a:t> content, you can also copy your content directly here.</a:t>
            </a:r>
          </a:p>
        </p:txBody>
      </p:sp>
      <p:sp>
        <p:nvSpPr>
          <p:cNvPr id="42" name="Rectangle 44">
            <a:extLst>
              <a:ext uri="{FF2B5EF4-FFF2-40B4-BE49-F238E27FC236}">
                <a16:creationId xmlns:a16="http://schemas.microsoft.com/office/drawing/2014/main" id="{6EC45099-C5ED-4DF6-A3C3-1A8BE8951E67}"/>
              </a:ext>
            </a:extLst>
          </p:cNvPr>
          <p:cNvSpPr>
            <a:spLocks noChangeArrowheads="1"/>
          </p:cNvSpPr>
          <p:nvPr/>
        </p:nvSpPr>
        <p:spPr bwMode="auto">
          <a:xfrm>
            <a:off x="3073361" y="136491"/>
            <a:ext cx="3375789" cy="429843"/>
          </a:xfrm>
          <a:prstGeom prst="rect">
            <a:avLst/>
          </a:prstGeom>
          <a:noFill/>
          <a:ln w="9525" algn="ctr">
            <a:noFill/>
            <a:miter lim="800000"/>
          </a:ln>
        </p:spPr>
        <p:txBody>
          <a:bodyPr wrap="square" lIns="87041" tIns="43520" rIns="87041" bIns="43520">
            <a:spAutoFit/>
          </a:bodyPr>
          <a:lstStyle/>
          <a:p>
            <a:pPr algn="ctr" eaLnBrk="0" hangingPunct="0"/>
            <a:r>
              <a:rPr lang="en-US" altLang="zh-CN" sz="2222" b="1" dirty="0">
                <a:solidFill>
                  <a:srgbClr val="356377"/>
                </a:solidFill>
                <a:latin typeface="微软雅黑" panose="020B0503020204020204" pitchFamily="34" charset="-122"/>
                <a:ea typeface="微软雅黑" panose="020B0503020204020204" pitchFamily="34" charset="-122"/>
              </a:rPr>
              <a:t>Enter your title here</a:t>
            </a:r>
          </a:p>
        </p:txBody>
      </p:sp>
      <p:sp>
        <p:nvSpPr>
          <p:cNvPr id="47" name="Text Placeholder 6">
            <a:extLst>
              <a:ext uri="{FF2B5EF4-FFF2-40B4-BE49-F238E27FC236}">
                <a16:creationId xmlns:a16="http://schemas.microsoft.com/office/drawing/2014/main" id="{49B4DE62-A84E-4CBE-813B-689E5BC96F68}"/>
              </a:ext>
            </a:extLst>
          </p:cNvPr>
          <p:cNvSpPr txBox="1">
            <a:spLocks/>
          </p:cNvSpPr>
          <p:nvPr/>
        </p:nvSpPr>
        <p:spPr>
          <a:xfrm>
            <a:off x="1068846" y="1500134"/>
            <a:ext cx="1386534" cy="461665"/>
          </a:xfrm>
          <a:prstGeom prst="rect">
            <a:avLst/>
          </a:prstGeom>
        </p:spPr>
        <p:txBody>
          <a:bodyPr>
            <a:spAutoFit/>
          </a:bodyPr>
          <a:lstStyle>
            <a:lvl1pPr marL="228620" indent="-228620" algn="l" defTabSz="914476"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58" indent="-228620" algn="l" defTabSz="914476"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94" indent="-228620" algn="l" defTabSz="914476"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333" indent="-228620" algn="l" defTabSz="914476"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571" indent="-228620" algn="l" defTabSz="914476"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809" indent="-228620" algn="l" defTabSz="914476"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2048" indent="-228620" algn="l" defTabSz="914476"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286" indent="-228620" algn="l" defTabSz="914476"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524" indent="-228620" algn="l" defTabSz="914476"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lnSpc>
                <a:spcPct val="100000"/>
              </a:lnSpc>
              <a:spcBef>
                <a:spcPts val="0"/>
              </a:spcBef>
              <a:buNone/>
            </a:pPr>
            <a:r>
              <a:rPr lang="en-US" altLang="zh-CN" sz="1200" dirty="0">
                <a:solidFill>
                  <a:schemeClr val="bg1"/>
                </a:solidFill>
                <a:latin typeface="微软雅黑" panose="020B0503020204020204" pitchFamily="34" charset="-122"/>
                <a:ea typeface="微软雅黑" panose="020B0503020204020204" pitchFamily="34" charset="-122"/>
                <a:cs typeface="+mn-ea"/>
                <a:sym typeface="Arial" panose="020B0604020202020204" pitchFamily="34" charset="0"/>
              </a:rPr>
              <a:t>Please replace the text content</a:t>
            </a:r>
            <a:endParaRPr lang="en-AU" sz="1200" dirty="0">
              <a:solidFill>
                <a:schemeClr val="bg1"/>
              </a:solidFill>
              <a:latin typeface="微软雅黑" panose="020B0503020204020204" pitchFamily="34" charset="-122"/>
              <a:ea typeface="微软雅黑" panose="020B0503020204020204" pitchFamily="34" charset="-122"/>
              <a:cs typeface="+mn-ea"/>
              <a:sym typeface="Arial" panose="020B0604020202020204" pitchFamily="34" charset="0"/>
            </a:endParaRPr>
          </a:p>
        </p:txBody>
      </p:sp>
      <p:sp>
        <p:nvSpPr>
          <p:cNvPr id="48" name="Text Placeholder 7">
            <a:extLst>
              <a:ext uri="{FF2B5EF4-FFF2-40B4-BE49-F238E27FC236}">
                <a16:creationId xmlns:a16="http://schemas.microsoft.com/office/drawing/2014/main" id="{C3017A4D-3D12-463B-8688-DC61DE86C377}"/>
              </a:ext>
            </a:extLst>
          </p:cNvPr>
          <p:cNvSpPr txBox="1">
            <a:spLocks/>
          </p:cNvSpPr>
          <p:nvPr/>
        </p:nvSpPr>
        <p:spPr>
          <a:xfrm>
            <a:off x="1068885" y="2389287"/>
            <a:ext cx="1386932" cy="461665"/>
          </a:xfrm>
          <a:prstGeom prst="rect">
            <a:avLst/>
          </a:prstGeom>
        </p:spPr>
        <p:txBody>
          <a:bodyPr>
            <a:spAutoFit/>
          </a:bodyPr>
          <a:lstStyle>
            <a:lvl1pPr marL="228620" indent="-228620" algn="l" defTabSz="914476"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58" indent="-228620" algn="l" defTabSz="914476"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94" indent="-228620" algn="l" defTabSz="914476"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333" indent="-228620" algn="l" defTabSz="914476"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571" indent="-228620" algn="l" defTabSz="914476"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809" indent="-228620" algn="l" defTabSz="914476"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2048" indent="-228620" algn="l" defTabSz="914476"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286" indent="-228620" algn="l" defTabSz="914476"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524" indent="-228620" algn="l" defTabSz="914476"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lnSpc>
                <a:spcPct val="100000"/>
              </a:lnSpc>
              <a:spcBef>
                <a:spcPts val="0"/>
              </a:spcBef>
              <a:buNone/>
            </a:pPr>
            <a:r>
              <a:rPr lang="en-US" altLang="zh-CN" sz="1200" dirty="0">
                <a:solidFill>
                  <a:schemeClr val="bg1"/>
                </a:solidFill>
                <a:latin typeface="微软雅黑" panose="020B0503020204020204" pitchFamily="34" charset="-122"/>
                <a:ea typeface="微软雅黑" panose="020B0503020204020204" pitchFamily="34" charset="-122"/>
                <a:cs typeface="+mn-ea"/>
                <a:sym typeface="Arial" panose="020B0604020202020204" pitchFamily="34" charset="0"/>
              </a:rPr>
              <a:t>Please replace the text content</a:t>
            </a:r>
            <a:endParaRPr lang="en-AU" sz="1200" dirty="0">
              <a:solidFill>
                <a:schemeClr val="bg1"/>
              </a:solidFill>
              <a:latin typeface="微软雅黑" panose="020B0503020204020204" pitchFamily="34" charset="-122"/>
              <a:ea typeface="微软雅黑" panose="020B0503020204020204" pitchFamily="34" charset="-122"/>
              <a:cs typeface="+mn-ea"/>
              <a:sym typeface="Arial" panose="020B0604020202020204" pitchFamily="34" charset="0"/>
            </a:endParaRPr>
          </a:p>
        </p:txBody>
      </p:sp>
    </p:spTree>
    <p:extLst>
      <p:ext uri="{BB962C8B-B14F-4D97-AF65-F5344CB8AC3E}">
        <p14:creationId xmlns:p14="http://schemas.microsoft.com/office/powerpoint/2010/main" val="3405846743"/>
      </p:ext>
    </p:extLst>
  </p:cSld>
  <p:clrMapOvr>
    <a:masterClrMapping/>
  </p:clrMapOvr>
  <mc:AlternateContent xmlns:mc="http://schemas.openxmlformats.org/markup-compatibility/2006">
    <mc:Choice xmlns:p14="http://schemas.microsoft.com/office/powerpoint/2010/main"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afterEffect" p14:presetBounceEnd="52000">
                                      <p:stCondLst>
                                        <p:cond delay="0"/>
                                      </p:stCondLst>
                                      <p:childTnLst>
                                        <p:set>
                                          <p:cBhvr>
                                            <p:cTn id="6" dur="1" fill="hold">
                                              <p:stCondLst>
                                                <p:cond delay="0"/>
                                              </p:stCondLst>
                                            </p:cTn>
                                            <p:tgtEl>
                                              <p:spTgt spid="42"/>
                                            </p:tgtEl>
                                            <p:attrNameLst>
                                              <p:attrName>style.visibility</p:attrName>
                                            </p:attrNameLst>
                                          </p:cBhvr>
                                          <p:to>
                                            <p:strVal val="visible"/>
                                          </p:to>
                                        </p:set>
                                        <p:anim calcmode="lin" valueType="num" p14:bounceEnd="52000">
                                          <p:cBhvr additive="base">
                                            <p:cTn id="7" dur="500" fill="hold"/>
                                            <p:tgtEl>
                                              <p:spTgt spid="42"/>
                                            </p:tgtEl>
                                            <p:attrNameLst>
                                              <p:attrName>ppt_x</p:attrName>
                                            </p:attrNameLst>
                                          </p:cBhvr>
                                          <p:tavLst>
                                            <p:tav tm="0">
                                              <p:val>
                                                <p:strVal val="0-#ppt_w/2"/>
                                              </p:val>
                                            </p:tav>
                                            <p:tav tm="100000">
                                              <p:val>
                                                <p:strVal val="#ppt_x"/>
                                              </p:val>
                                            </p:tav>
                                          </p:tavLst>
                                        </p:anim>
                                        <p:anim calcmode="lin" valueType="num" p14:bounceEnd="52000">
                                          <p:cBhvr additive="base">
                                            <p:cTn id="8" dur="500" fill="hold"/>
                                            <p:tgtEl>
                                              <p:spTgt spid="4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2" grpId="0"/>
        </p:bldLst>
      </p:timing>
    </mc:Choice>
    <mc:Fallback>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afterEffect">
                                      <p:stCondLst>
                                        <p:cond delay="0"/>
                                      </p:stCondLst>
                                      <p:childTnLst>
                                        <p:set>
                                          <p:cBhvr>
                                            <p:cTn id="6" dur="1" fill="hold">
                                              <p:stCondLst>
                                                <p:cond delay="0"/>
                                              </p:stCondLst>
                                            </p:cTn>
                                            <p:tgtEl>
                                              <p:spTgt spid="42"/>
                                            </p:tgtEl>
                                            <p:attrNameLst>
                                              <p:attrName>style.visibility</p:attrName>
                                            </p:attrNameLst>
                                          </p:cBhvr>
                                          <p:to>
                                            <p:strVal val="visible"/>
                                          </p:to>
                                        </p:set>
                                        <p:anim calcmode="lin" valueType="num">
                                          <p:cBhvr additive="base">
                                            <p:cTn id="7" dur="500" fill="hold"/>
                                            <p:tgtEl>
                                              <p:spTgt spid="42"/>
                                            </p:tgtEl>
                                            <p:attrNameLst>
                                              <p:attrName>ppt_x</p:attrName>
                                            </p:attrNameLst>
                                          </p:cBhvr>
                                          <p:tavLst>
                                            <p:tav tm="0">
                                              <p:val>
                                                <p:strVal val="0-#ppt_w/2"/>
                                              </p:val>
                                            </p:tav>
                                            <p:tav tm="100000">
                                              <p:val>
                                                <p:strVal val="#ppt_x"/>
                                              </p:val>
                                            </p:tav>
                                          </p:tavLst>
                                        </p:anim>
                                        <p:anim calcmode="lin" valueType="num">
                                          <p:cBhvr additive="base">
                                            <p:cTn id="8" dur="500" fill="hold"/>
                                            <p:tgtEl>
                                              <p:spTgt spid="4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2" grpId="0"/>
        </p:bldLst>
      </p:timing>
    </mc:Fallback>
  </mc:AlternateContent>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文本框 2"/>
          <p:cNvSpPr txBox="1"/>
          <p:nvPr/>
        </p:nvSpPr>
        <p:spPr>
          <a:xfrm>
            <a:off x="848632" y="127672"/>
            <a:ext cx="2464538" cy="415370"/>
          </a:xfrm>
          <a:prstGeom prst="rect">
            <a:avLst/>
          </a:prstGeom>
          <a:noFill/>
        </p:spPr>
        <p:txBody>
          <a:bodyPr wrap="square" rtlCol="0">
            <a:spAutoFit/>
          </a:bodyPr>
          <a:lstStyle/>
          <a:p>
            <a:pPr algn="ctr"/>
            <a:r>
              <a:rPr lang="en-US" altLang="zh-CN" sz="2099" b="1" dirty="0">
                <a:solidFill>
                  <a:srgbClr val="356377"/>
                </a:solidFill>
                <a:latin typeface="inpin heiti" panose="00000500000000000000" pitchFamily="2" charset="-122"/>
                <a:ea typeface="inpin heiti" panose="00000500000000000000" pitchFamily="2" charset="-122"/>
                <a:sym typeface="inpin heiti" panose="00000500000000000000" pitchFamily="2" charset="-122"/>
              </a:rPr>
              <a:t>Enter title</a:t>
            </a:r>
            <a:endParaRPr lang="zh-CN" altLang="en-US" sz="2099" b="1" dirty="0">
              <a:solidFill>
                <a:srgbClr val="356377"/>
              </a:solidFill>
              <a:latin typeface="inpin heiti" panose="00000500000000000000" pitchFamily="2" charset="-122"/>
              <a:ea typeface="inpin heiti" panose="00000500000000000000" pitchFamily="2" charset="-122"/>
              <a:sym typeface="inpin heiti" panose="00000500000000000000" pitchFamily="2" charset="-122"/>
            </a:endParaRPr>
          </a:p>
        </p:txBody>
      </p:sp>
      <p:sp>
        <p:nvSpPr>
          <p:cNvPr id="3" name="矩形 1">
            <a:extLst>
              <a:ext uri="{FF2B5EF4-FFF2-40B4-BE49-F238E27FC236}">
                <a16:creationId xmlns:a16="http://schemas.microsoft.com/office/drawing/2014/main" id="{2B199C70-9E07-4216-8E8E-115045CDDFC6}"/>
              </a:ext>
            </a:extLst>
          </p:cNvPr>
          <p:cNvSpPr/>
          <p:nvPr/>
        </p:nvSpPr>
        <p:spPr>
          <a:xfrm>
            <a:off x="0" y="6760904"/>
            <a:ext cx="12192000" cy="97095"/>
          </a:xfrm>
          <a:prstGeom prst="rect">
            <a:avLst/>
          </a:prstGeom>
          <a:solidFill>
            <a:schemeClr val="accent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lumMod val="65000"/>
                  <a:lumOff val="35000"/>
                </a:srgbClr>
              </a:solidFill>
              <a:effectLst/>
              <a:uLnTx/>
              <a:uFillTx/>
              <a:latin typeface="等线" panose="020F0502020204030204"/>
              <a:ea typeface="等线" panose="02010600030101010101" pitchFamily="2" charset="-122"/>
              <a:cs typeface="+mn-cs"/>
            </a:endParaRPr>
          </a:p>
        </p:txBody>
      </p:sp>
      <p:grpSp>
        <p:nvGrpSpPr>
          <p:cNvPr id="2" name="Grupo 1">
            <a:extLst>
              <a:ext uri="{FF2B5EF4-FFF2-40B4-BE49-F238E27FC236}">
                <a16:creationId xmlns:a16="http://schemas.microsoft.com/office/drawing/2014/main" id="{296F96E4-71D0-469F-BB4E-CCBAE1F40A62}"/>
              </a:ext>
            </a:extLst>
          </p:cNvPr>
          <p:cNvGrpSpPr/>
          <p:nvPr/>
        </p:nvGrpSpPr>
        <p:grpSpPr>
          <a:xfrm>
            <a:off x="505537" y="970240"/>
            <a:ext cx="8132925" cy="3882973"/>
            <a:chOff x="1436744" y="1482619"/>
            <a:chExt cx="9447157" cy="4510439"/>
          </a:xfrm>
        </p:grpSpPr>
        <p:grpSp>
          <p:nvGrpSpPr>
            <p:cNvPr id="4" name="Group 2">
              <a:extLst>
                <a:ext uri="{FF2B5EF4-FFF2-40B4-BE49-F238E27FC236}">
                  <a16:creationId xmlns:a16="http://schemas.microsoft.com/office/drawing/2014/main" id="{4FD6F3D1-1B36-477C-937D-46305217B4CC}"/>
                </a:ext>
              </a:extLst>
            </p:cNvPr>
            <p:cNvGrpSpPr/>
            <p:nvPr/>
          </p:nvGrpSpPr>
          <p:grpSpPr>
            <a:xfrm>
              <a:off x="8307801" y="2922540"/>
              <a:ext cx="2576100" cy="2598894"/>
              <a:chOff x="3858531" y="3360399"/>
              <a:chExt cx="1738396" cy="1753780"/>
            </a:xfrm>
          </p:grpSpPr>
          <p:grpSp>
            <p:nvGrpSpPr>
              <p:cNvPr id="5" name="Group 3">
                <a:extLst>
                  <a:ext uri="{FF2B5EF4-FFF2-40B4-BE49-F238E27FC236}">
                    <a16:creationId xmlns:a16="http://schemas.microsoft.com/office/drawing/2014/main" id="{CE68D97C-459D-46EF-B0C2-7CC6BACFAC0E}"/>
                  </a:ext>
                </a:extLst>
              </p:cNvPr>
              <p:cNvGrpSpPr/>
              <p:nvPr/>
            </p:nvGrpSpPr>
            <p:grpSpPr>
              <a:xfrm>
                <a:off x="3858531" y="3360399"/>
                <a:ext cx="1738396" cy="1753780"/>
                <a:chOff x="7642225" y="458787"/>
                <a:chExt cx="3408363" cy="3438525"/>
              </a:xfrm>
            </p:grpSpPr>
            <p:sp>
              <p:nvSpPr>
                <p:cNvPr id="7" name="Freeform 103">
                  <a:extLst>
                    <a:ext uri="{FF2B5EF4-FFF2-40B4-BE49-F238E27FC236}">
                      <a16:creationId xmlns:a16="http://schemas.microsoft.com/office/drawing/2014/main" id="{4909A9FE-6253-4F45-AA93-6D4E0BD38FD8}"/>
                    </a:ext>
                  </a:extLst>
                </p:cNvPr>
                <p:cNvSpPr>
                  <a:spLocks/>
                </p:cNvSpPr>
                <p:nvPr/>
              </p:nvSpPr>
              <p:spPr bwMode="auto">
                <a:xfrm>
                  <a:off x="7642225" y="458787"/>
                  <a:ext cx="3408363" cy="3438525"/>
                </a:xfrm>
                <a:custGeom>
                  <a:avLst/>
                  <a:gdLst>
                    <a:gd name="T0" fmla="*/ 908 w 908"/>
                    <a:gd name="T1" fmla="*/ 489 h 916"/>
                    <a:gd name="T2" fmla="*/ 908 w 908"/>
                    <a:gd name="T3" fmla="*/ 398 h 916"/>
                    <a:gd name="T4" fmla="*/ 804 w 908"/>
                    <a:gd name="T5" fmla="*/ 365 h 916"/>
                    <a:gd name="T6" fmla="*/ 796 w 908"/>
                    <a:gd name="T7" fmla="*/ 336 h 916"/>
                    <a:gd name="T8" fmla="*/ 870 w 908"/>
                    <a:gd name="T9" fmla="*/ 257 h 916"/>
                    <a:gd name="T10" fmla="*/ 825 w 908"/>
                    <a:gd name="T11" fmla="*/ 178 h 916"/>
                    <a:gd name="T12" fmla="*/ 717 w 908"/>
                    <a:gd name="T13" fmla="*/ 202 h 916"/>
                    <a:gd name="T14" fmla="*/ 695 w 908"/>
                    <a:gd name="T15" fmla="*/ 182 h 916"/>
                    <a:gd name="T16" fmla="*/ 719 w 908"/>
                    <a:gd name="T17" fmla="*/ 76 h 916"/>
                    <a:gd name="T18" fmla="*/ 641 w 908"/>
                    <a:gd name="T19" fmla="*/ 31 h 916"/>
                    <a:gd name="T20" fmla="*/ 559 w 908"/>
                    <a:gd name="T21" fmla="*/ 106 h 916"/>
                    <a:gd name="T22" fmla="*/ 529 w 908"/>
                    <a:gd name="T23" fmla="*/ 98 h 916"/>
                    <a:gd name="T24" fmla="*/ 498 w 908"/>
                    <a:gd name="T25" fmla="*/ 0 h 916"/>
                    <a:gd name="T26" fmla="*/ 407 w 908"/>
                    <a:gd name="T27" fmla="*/ 0 h 916"/>
                    <a:gd name="T28" fmla="*/ 375 w 908"/>
                    <a:gd name="T29" fmla="*/ 100 h 916"/>
                    <a:gd name="T30" fmla="*/ 344 w 908"/>
                    <a:gd name="T31" fmla="*/ 109 h 916"/>
                    <a:gd name="T32" fmla="*/ 268 w 908"/>
                    <a:gd name="T33" fmla="*/ 40 h 916"/>
                    <a:gd name="T34" fmla="*/ 190 w 908"/>
                    <a:gd name="T35" fmla="*/ 86 h 916"/>
                    <a:gd name="T36" fmla="*/ 212 w 908"/>
                    <a:gd name="T37" fmla="*/ 189 h 916"/>
                    <a:gd name="T38" fmla="*/ 190 w 908"/>
                    <a:gd name="T39" fmla="*/ 212 h 916"/>
                    <a:gd name="T40" fmla="*/ 89 w 908"/>
                    <a:gd name="T41" fmla="*/ 190 h 916"/>
                    <a:gd name="T42" fmla="*/ 44 w 908"/>
                    <a:gd name="T43" fmla="*/ 268 h 916"/>
                    <a:gd name="T44" fmla="*/ 115 w 908"/>
                    <a:gd name="T45" fmla="*/ 346 h 916"/>
                    <a:gd name="T46" fmla="*/ 105 w 908"/>
                    <a:gd name="T47" fmla="*/ 376 h 916"/>
                    <a:gd name="T48" fmla="*/ 0 w 908"/>
                    <a:gd name="T49" fmla="*/ 409 h 916"/>
                    <a:gd name="T50" fmla="*/ 0 w 908"/>
                    <a:gd name="T51" fmla="*/ 499 h 916"/>
                    <a:gd name="T52" fmla="*/ 108 w 908"/>
                    <a:gd name="T53" fmla="*/ 533 h 916"/>
                    <a:gd name="T54" fmla="*/ 117 w 908"/>
                    <a:gd name="T55" fmla="*/ 561 h 916"/>
                    <a:gd name="T56" fmla="*/ 44 w 908"/>
                    <a:gd name="T57" fmla="*/ 641 h 916"/>
                    <a:gd name="T58" fmla="*/ 90 w 908"/>
                    <a:gd name="T59" fmla="*/ 719 h 916"/>
                    <a:gd name="T60" fmla="*/ 198 w 908"/>
                    <a:gd name="T61" fmla="*/ 695 h 916"/>
                    <a:gd name="T62" fmla="*/ 220 w 908"/>
                    <a:gd name="T63" fmla="*/ 716 h 916"/>
                    <a:gd name="T64" fmla="*/ 196 w 908"/>
                    <a:gd name="T65" fmla="*/ 822 h 916"/>
                    <a:gd name="T66" fmla="*/ 274 w 908"/>
                    <a:gd name="T67" fmla="*/ 867 h 916"/>
                    <a:gd name="T68" fmla="*/ 356 w 908"/>
                    <a:gd name="T69" fmla="*/ 792 h 916"/>
                    <a:gd name="T70" fmla="*/ 384 w 908"/>
                    <a:gd name="T71" fmla="*/ 803 h 916"/>
                    <a:gd name="T72" fmla="*/ 417 w 908"/>
                    <a:gd name="T73" fmla="*/ 916 h 916"/>
                    <a:gd name="T74" fmla="*/ 508 w 908"/>
                    <a:gd name="T75" fmla="*/ 916 h 916"/>
                    <a:gd name="T76" fmla="*/ 543 w 908"/>
                    <a:gd name="T77" fmla="*/ 801 h 916"/>
                    <a:gd name="T78" fmla="*/ 569 w 908"/>
                    <a:gd name="T79" fmla="*/ 791 h 916"/>
                    <a:gd name="T80" fmla="*/ 652 w 908"/>
                    <a:gd name="T81" fmla="*/ 867 h 916"/>
                    <a:gd name="T82" fmla="*/ 731 w 908"/>
                    <a:gd name="T83" fmla="*/ 821 h 916"/>
                    <a:gd name="T84" fmla="*/ 705 w 908"/>
                    <a:gd name="T85" fmla="*/ 708 h 916"/>
                    <a:gd name="T86" fmla="*/ 724 w 908"/>
                    <a:gd name="T87" fmla="*/ 688 h 916"/>
                    <a:gd name="T88" fmla="*/ 835 w 908"/>
                    <a:gd name="T89" fmla="*/ 713 h 916"/>
                    <a:gd name="T90" fmla="*/ 880 w 908"/>
                    <a:gd name="T91" fmla="*/ 635 h 916"/>
                    <a:gd name="T92" fmla="*/ 801 w 908"/>
                    <a:gd name="T93" fmla="*/ 549 h 916"/>
                    <a:gd name="T94" fmla="*/ 806 w 908"/>
                    <a:gd name="T95" fmla="*/ 521 h 916"/>
                    <a:gd name="T96" fmla="*/ 908 w 908"/>
                    <a:gd name="T97" fmla="*/ 489 h 9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08" h="916">
                      <a:moveTo>
                        <a:pt x="908" y="489"/>
                      </a:moveTo>
                      <a:cubicBezTo>
                        <a:pt x="908" y="398"/>
                        <a:pt x="908" y="398"/>
                        <a:pt x="908" y="398"/>
                      </a:cubicBezTo>
                      <a:cubicBezTo>
                        <a:pt x="804" y="365"/>
                        <a:pt x="804" y="365"/>
                        <a:pt x="804" y="365"/>
                      </a:cubicBezTo>
                      <a:cubicBezTo>
                        <a:pt x="802" y="355"/>
                        <a:pt x="800" y="346"/>
                        <a:pt x="796" y="336"/>
                      </a:cubicBezTo>
                      <a:cubicBezTo>
                        <a:pt x="870" y="257"/>
                        <a:pt x="870" y="257"/>
                        <a:pt x="870" y="257"/>
                      </a:cubicBezTo>
                      <a:cubicBezTo>
                        <a:pt x="825" y="178"/>
                        <a:pt x="825" y="178"/>
                        <a:pt x="825" y="178"/>
                      </a:cubicBezTo>
                      <a:cubicBezTo>
                        <a:pt x="717" y="202"/>
                        <a:pt x="717" y="202"/>
                        <a:pt x="717" y="202"/>
                      </a:cubicBezTo>
                      <a:cubicBezTo>
                        <a:pt x="710" y="195"/>
                        <a:pt x="703" y="188"/>
                        <a:pt x="695" y="182"/>
                      </a:cubicBezTo>
                      <a:cubicBezTo>
                        <a:pt x="719" y="76"/>
                        <a:pt x="719" y="76"/>
                        <a:pt x="719" y="76"/>
                      </a:cubicBezTo>
                      <a:cubicBezTo>
                        <a:pt x="641" y="31"/>
                        <a:pt x="641" y="31"/>
                        <a:pt x="641" y="31"/>
                      </a:cubicBezTo>
                      <a:cubicBezTo>
                        <a:pt x="559" y="106"/>
                        <a:pt x="559" y="106"/>
                        <a:pt x="559" y="106"/>
                      </a:cubicBezTo>
                      <a:cubicBezTo>
                        <a:pt x="549" y="103"/>
                        <a:pt x="539" y="100"/>
                        <a:pt x="529" y="98"/>
                      </a:cubicBezTo>
                      <a:cubicBezTo>
                        <a:pt x="498" y="0"/>
                        <a:pt x="498" y="0"/>
                        <a:pt x="498" y="0"/>
                      </a:cubicBezTo>
                      <a:cubicBezTo>
                        <a:pt x="407" y="0"/>
                        <a:pt x="407" y="0"/>
                        <a:pt x="407" y="0"/>
                      </a:cubicBezTo>
                      <a:cubicBezTo>
                        <a:pt x="375" y="100"/>
                        <a:pt x="375" y="100"/>
                        <a:pt x="375" y="100"/>
                      </a:cubicBezTo>
                      <a:cubicBezTo>
                        <a:pt x="365" y="103"/>
                        <a:pt x="354" y="106"/>
                        <a:pt x="344" y="109"/>
                      </a:cubicBezTo>
                      <a:cubicBezTo>
                        <a:pt x="268" y="40"/>
                        <a:pt x="268" y="40"/>
                        <a:pt x="268" y="40"/>
                      </a:cubicBezTo>
                      <a:cubicBezTo>
                        <a:pt x="190" y="86"/>
                        <a:pt x="190" y="86"/>
                        <a:pt x="190" y="86"/>
                      </a:cubicBezTo>
                      <a:cubicBezTo>
                        <a:pt x="212" y="189"/>
                        <a:pt x="212" y="189"/>
                        <a:pt x="212" y="189"/>
                      </a:cubicBezTo>
                      <a:cubicBezTo>
                        <a:pt x="204" y="196"/>
                        <a:pt x="197" y="204"/>
                        <a:pt x="190" y="212"/>
                      </a:cubicBezTo>
                      <a:cubicBezTo>
                        <a:pt x="89" y="190"/>
                        <a:pt x="89" y="190"/>
                        <a:pt x="89" y="190"/>
                      </a:cubicBezTo>
                      <a:cubicBezTo>
                        <a:pt x="44" y="268"/>
                        <a:pt x="44" y="268"/>
                        <a:pt x="44" y="268"/>
                      </a:cubicBezTo>
                      <a:cubicBezTo>
                        <a:pt x="115" y="346"/>
                        <a:pt x="115" y="346"/>
                        <a:pt x="115" y="346"/>
                      </a:cubicBezTo>
                      <a:cubicBezTo>
                        <a:pt x="112" y="356"/>
                        <a:pt x="107" y="366"/>
                        <a:pt x="105" y="376"/>
                      </a:cubicBezTo>
                      <a:cubicBezTo>
                        <a:pt x="0" y="409"/>
                        <a:pt x="0" y="409"/>
                        <a:pt x="0" y="409"/>
                      </a:cubicBezTo>
                      <a:cubicBezTo>
                        <a:pt x="0" y="499"/>
                        <a:pt x="0" y="499"/>
                        <a:pt x="0" y="499"/>
                      </a:cubicBezTo>
                      <a:cubicBezTo>
                        <a:pt x="108" y="533"/>
                        <a:pt x="108" y="533"/>
                        <a:pt x="108" y="533"/>
                      </a:cubicBezTo>
                      <a:cubicBezTo>
                        <a:pt x="110" y="542"/>
                        <a:pt x="114" y="552"/>
                        <a:pt x="117" y="561"/>
                      </a:cubicBezTo>
                      <a:cubicBezTo>
                        <a:pt x="44" y="641"/>
                        <a:pt x="44" y="641"/>
                        <a:pt x="44" y="641"/>
                      </a:cubicBezTo>
                      <a:cubicBezTo>
                        <a:pt x="90" y="719"/>
                        <a:pt x="90" y="719"/>
                        <a:pt x="90" y="719"/>
                      </a:cubicBezTo>
                      <a:cubicBezTo>
                        <a:pt x="198" y="695"/>
                        <a:pt x="198" y="695"/>
                        <a:pt x="198" y="695"/>
                      </a:cubicBezTo>
                      <a:cubicBezTo>
                        <a:pt x="205" y="702"/>
                        <a:pt x="212" y="709"/>
                        <a:pt x="220" y="716"/>
                      </a:cubicBezTo>
                      <a:cubicBezTo>
                        <a:pt x="196" y="822"/>
                        <a:pt x="196" y="822"/>
                        <a:pt x="196" y="822"/>
                      </a:cubicBezTo>
                      <a:cubicBezTo>
                        <a:pt x="274" y="867"/>
                        <a:pt x="274" y="867"/>
                        <a:pt x="274" y="867"/>
                      </a:cubicBezTo>
                      <a:cubicBezTo>
                        <a:pt x="356" y="792"/>
                        <a:pt x="356" y="792"/>
                        <a:pt x="356" y="792"/>
                      </a:cubicBezTo>
                      <a:cubicBezTo>
                        <a:pt x="365" y="795"/>
                        <a:pt x="375" y="801"/>
                        <a:pt x="384" y="803"/>
                      </a:cubicBezTo>
                      <a:cubicBezTo>
                        <a:pt x="417" y="916"/>
                        <a:pt x="417" y="916"/>
                        <a:pt x="417" y="916"/>
                      </a:cubicBezTo>
                      <a:cubicBezTo>
                        <a:pt x="508" y="916"/>
                        <a:pt x="508" y="916"/>
                        <a:pt x="508" y="916"/>
                      </a:cubicBezTo>
                      <a:cubicBezTo>
                        <a:pt x="543" y="801"/>
                        <a:pt x="543" y="801"/>
                        <a:pt x="543" y="801"/>
                      </a:cubicBezTo>
                      <a:cubicBezTo>
                        <a:pt x="552" y="799"/>
                        <a:pt x="560" y="794"/>
                        <a:pt x="569" y="791"/>
                      </a:cubicBezTo>
                      <a:cubicBezTo>
                        <a:pt x="652" y="867"/>
                        <a:pt x="652" y="867"/>
                        <a:pt x="652" y="867"/>
                      </a:cubicBezTo>
                      <a:cubicBezTo>
                        <a:pt x="731" y="821"/>
                        <a:pt x="731" y="821"/>
                        <a:pt x="731" y="821"/>
                      </a:cubicBezTo>
                      <a:cubicBezTo>
                        <a:pt x="705" y="708"/>
                        <a:pt x="705" y="708"/>
                        <a:pt x="705" y="708"/>
                      </a:cubicBezTo>
                      <a:cubicBezTo>
                        <a:pt x="712" y="701"/>
                        <a:pt x="718" y="694"/>
                        <a:pt x="724" y="688"/>
                      </a:cubicBezTo>
                      <a:cubicBezTo>
                        <a:pt x="835" y="713"/>
                        <a:pt x="835" y="713"/>
                        <a:pt x="835" y="713"/>
                      </a:cubicBezTo>
                      <a:cubicBezTo>
                        <a:pt x="880" y="635"/>
                        <a:pt x="880" y="635"/>
                        <a:pt x="880" y="635"/>
                      </a:cubicBezTo>
                      <a:cubicBezTo>
                        <a:pt x="801" y="549"/>
                        <a:pt x="801" y="549"/>
                        <a:pt x="801" y="549"/>
                      </a:cubicBezTo>
                      <a:cubicBezTo>
                        <a:pt x="804" y="540"/>
                        <a:pt x="805" y="531"/>
                        <a:pt x="806" y="521"/>
                      </a:cubicBezTo>
                      <a:cubicBezTo>
                        <a:pt x="908" y="489"/>
                        <a:pt x="908" y="489"/>
                        <a:pt x="908" y="489"/>
                      </a:cubicBezTo>
                    </a:path>
                  </a:pathLst>
                </a:custGeom>
                <a:solidFill>
                  <a:schemeClr val="accent4"/>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effectLst/>
                    <a:uLnTx/>
                    <a:uFillTx/>
                    <a:ea typeface="微软雅黑" panose="020B0503020204020204" pitchFamily="34" charset="-122"/>
                    <a:cs typeface="+mn-ea"/>
                    <a:sym typeface="Agency FB" panose="020B0503020202020204" pitchFamily="34" charset="0"/>
                  </a:endParaRPr>
                </a:p>
              </p:txBody>
            </p:sp>
            <p:sp>
              <p:nvSpPr>
                <p:cNvPr id="8" name="Oval 104">
                  <a:extLst>
                    <a:ext uri="{FF2B5EF4-FFF2-40B4-BE49-F238E27FC236}">
                      <a16:creationId xmlns:a16="http://schemas.microsoft.com/office/drawing/2014/main" id="{D779E2AB-506C-49F9-B034-7B8F0A31C637}"/>
                    </a:ext>
                  </a:extLst>
                </p:cNvPr>
                <p:cNvSpPr>
                  <a:spLocks noChangeArrowheads="1"/>
                </p:cNvSpPr>
                <p:nvPr/>
              </p:nvSpPr>
              <p:spPr bwMode="auto">
                <a:xfrm>
                  <a:off x="8321675" y="1104900"/>
                  <a:ext cx="2079625" cy="2079625"/>
                </a:xfrm>
                <a:prstGeom prst="ellipse">
                  <a:avLst/>
                </a:pr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effectLst/>
                    <a:uLnTx/>
                    <a:uFillTx/>
                    <a:ea typeface="微软雅黑" panose="020B0503020204020204" pitchFamily="34" charset="-122"/>
                    <a:cs typeface="+mn-ea"/>
                    <a:sym typeface="Agency FB" panose="020B0503020202020204" pitchFamily="34" charset="0"/>
                  </a:endParaRPr>
                </a:p>
              </p:txBody>
            </p:sp>
            <p:sp>
              <p:nvSpPr>
                <p:cNvPr id="9" name="Oval 105">
                  <a:extLst>
                    <a:ext uri="{FF2B5EF4-FFF2-40B4-BE49-F238E27FC236}">
                      <a16:creationId xmlns:a16="http://schemas.microsoft.com/office/drawing/2014/main" id="{4BD18146-4A70-4BDB-B05D-FBA1C10A9728}"/>
                    </a:ext>
                  </a:extLst>
                </p:cNvPr>
                <p:cNvSpPr>
                  <a:spLocks noChangeArrowheads="1"/>
                </p:cNvSpPr>
                <p:nvPr/>
              </p:nvSpPr>
              <p:spPr bwMode="auto">
                <a:xfrm>
                  <a:off x="8370888" y="1157287"/>
                  <a:ext cx="1978025" cy="1974850"/>
                </a:xfrm>
                <a:prstGeom prst="ellipse">
                  <a:avLst/>
                </a:prstGeom>
                <a:solidFill>
                  <a:schemeClr val="accent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effectLst/>
                    <a:uLnTx/>
                    <a:uFillTx/>
                    <a:ea typeface="微软雅黑" panose="020B0503020204020204" pitchFamily="34" charset="-122"/>
                    <a:cs typeface="+mn-ea"/>
                    <a:sym typeface="Agency FB" panose="020B0503020202020204" pitchFamily="34" charset="0"/>
                  </a:endParaRPr>
                </a:p>
              </p:txBody>
            </p:sp>
            <p:sp>
              <p:nvSpPr>
                <p:cNvPr id="10" name="Oval 128">
                  <a:extLst>
                    <a:ext uri="{FF2B5EF4-FFF2-40B4-BE49-F238E27FC236}">
                      <a16:creationId xmlns:a16="http://schemas.microsoft.com/office/drawing/2014/main" id="{26330A0F-0E62-425B-B00E-A90D6C804906}"/>
                    </a:ext>
                  </a:extLst>
                </p:cNvPr>
                <p:cNvSpPr>
                  <a:spLocks noChangeArrowheads="1"/>
                </p:cNvSpPr>
                <p:nvPr/>
              </p:nvSpPr>
              <p:spPr bwMode="auto">
                <a:xfrm>
                  <a:off x="8524875" y="1306512"/>
                  <a:ext cx="1670050" cy="1674813"/>
                </a:xfrm>
                <a:prstGeom prst="ellipse">
                  <a:avLst/>
                </a:prstGeom>
                <a:solidFill>
                  <a:sysClr val="window" lastClr="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effectLst/>
                    <a:uLnTx/>
                    <a:uFillTx/>
                    <a:ea typeface="微软雅黑" panose="020B0503020204020204" pitchFamily="34" charset="-122"/>
                    <a:cs typeface="+mn-ea"/>
                    <a:sym typeface="Agency FB" panose="020B0503020202020204" pitchFamily="34" charset="0"/>
                  </a:endParaRPr>
                </a:p>
              </p:txBody>
            </p:sp>
          </p:grpSp>
          <p:sp>
            <p:nvSpPr>
              <p:cNvPr id="6" name="AutoShape 82">
                <a:extLst>
                  <a:ext uri="{FF2B5EF4-FFF2-40B4-BE49-F238E27FC236}">
                    <a16:creationId xmlns:a16="http://schemas.microsoft.com/office/drawing/2014/main" id="{EB8D1837-145B-453D-8FF6-6482997B23AB}"/>
                  </a:ext>
                </a:extLst>
              </p:cNvPr>
              <p:cNvSpPr>
                <a:spLocks noChangeAspect="1"/>
              </p:cNvSpPr>
              <p:nvPr/>
            </p:nvSpPr>
            <p:spPr bwMode="auto">
              <a:xfrm>
                <a:off x="4562017" y="4070088"/>
                <a:ext cx="345188" cy="34527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3767" y="5419"/>
                    </a:moveTo>
                    <a:cubicBezTo>
                      <a:pt x="4051" y="5419"/>
                      <a:pt x="4271" y="5505"/>
                      <a:pt x="4428" y="5687"/>
                    </a:cubicBezTo>
                    <a:cubicBezTo>
                      <a:pt x="4586" y="5865"/>
                      <a:pt x="4701" y="6078"/>
                      <a:pt x="4766" y="6326"/>
                    </a:cubicBezTo>
                    <a:cubicBezTo>
                      <a:pt x="4835" y="6574"/>
                      <a:pt x="4879" y="6836"/>
                      <a:pt x="4893" y="7106"/>
                    </a:cubicBezTo>
                    <a:cubicBezTo>
                      <a:pt x="4910" y="7377"/>
                      <a:pt x="4917" y="7596"/>
                      <a:pt x="4917" y="7760"/>
                    </a:cubicBezTo>
                    <a:lnTo>
                      <a:pt x="4917" y="9856"/>
                    </a:lnTo>
                    <a:cubicBezTo>
                      <a:pt x="4809" y="9928"/>
                      <a:pt x="4720" y="10015"/>
                      <a:pt x="4646" y="10110"/>
                    </a:cubicBezTo>
                    <a:cubicBezTo>
                      <a:pt x="4574" y="10208"/>
                      <a:pt x="4468" y="10257"/>
                      <a:pt x="4329" y="10257"/>
                    </a:cubicBezTo>
                    <a:lnTo>
                      <a:pt x="561" y="10257"/>
                    </a:lnTo>
                    <a:cubicBezTo>
                      <a:pt x="439" y="10257"/>
                      <a:pt x="338" y="10208"/>
                      <a:pt x="256" y="10110"/>
                    </a:cubicBezTo>
                    <a:cubicBezTo>
                      <a:pt x="177" y="10015"/>
                      <a:pt x="93" y="9928"/>
                      <a:pt x="0" y="9856"/>
                    </a:cubicBezTo>
                    <a:lnTo>
                      <a:pt x="0" y="7760"/>
                    </a:lnTo>
                    <a:cubicBezTo>
                      <a:pt x="0" y="7596"/>
                      <a:pt x="4" y="7377"/>
                      <a:pt x="12" y="7106"/>
                    </a:cubicBezTo>
                    <a:cubicBezTo>
                      <a:pt x="19" y="6836"/>
                      <a:pt x="57" y="6574"/>
                      <a:pt x="124" y="6326"/>
                    </a:cubicBezTo>
                    <a:cubicBezTo>
                      <a:pt x="196" y="6078"/>
                      <a:pt x="309" y="5865"/>
                      <a:pt x="465" y="5687"/>
                    </a:cubicBezTo>
                    <a:cubicBezTo>
                      <a:pt x="624" y="5508"/>
                      <a:pt x="842" y="5419"/>
                      <a:pt x="1123" y="5419"/>
                    </a:cubicBezTo>
                    <a:cubicBezTo>
                      <a:pt x="782" y="5151"/>
                      <a:pt x="508" y="4803"/>
                      <a:pt x="304" y="4377"/>
                    </a:cubicBezTo>
                    <a:cubicBezTo>
                      <a:pt x="103" y="3950"/>
                      <a:pt x="0" y="3469"/>
                      <a:pt x="0" y="2937"/>
                    </a:cubicBezTo>
                    <a:cubicBezTo>
                      <a:pt x="0" y="2539"/>
                      <a:pt x="64" y="2162"/>
                      <a:pt x="189" y="1805"/>
                    </a:cubicBezTo>
                    <a:cubicBezTo>
                      <a:pt x="316" y="1448"/>
                      <a:pt x="491" y="1134"/>
                      <a:pt x="717" y="861"/>
                    </a:cubicBezTo>
                    <a:cubicBezTo>
                      <a:pt x="943" y="590"/>
                      <a:pt x="1207" y="380"/>
                      <a:pt x="1504" y="227"/>
                    </a:cubicBezTo>
                    <a:cubicBezTo>
                      <a:pt x="1804" y="77"/>
                      <a:pt x="2119" y="0"/>
                      <a:pt x="2445" y="0"/>
                    </a:cubicBezTo>
                    <a:cubicBezTo>
                      <a:pt x="2793" y="0"/>
                      <a:pt x="3115" y="77"/>
                      <a:pt x="3412" y="227"/>
                    </a:cubicBezTo>
                    <a:cubicBezTo>
                      <a:pt x="3712" y="380"/>
                      <a:pt x="3969" y="590"/>
                      <a:pt x="4188" y="861"/>
                    </a:cubicBezTo>
                    <a:cubicBezTo>
                      <a:pt x="4406" y="1134"/>
                      <a:pt x="4584" y="1448"/>
                      <a:pt x="4716" y="1805"/>
                    </a:cubicBezTo>
                    <a:cubicBezTo>
                      <a:pt x="4850" y="2162"/>
                      <a:pt x="4917" y="2539"/>
                      <a:pt x="4917" y="2937"/>
                    </a:cubicBezTo>
                    <a:cubicBezTo>
                      <a:pt x="4917" y="3458"/>
                      <a:pt x="4814" y="3939"/>
                      <a:pt x="4603" y="4371"/>
                    </a:cubicBezTo>
                    <a:cubicBezTo>
                      <a:pt x="4392" y="4800"/>
                      <a:pt x="4115" y="5151"/>
                      <a:pt x="3767" y="5419"/>
                    </a:cubicBezTo>
                    <a:moveTo>
                      <a:pt x="18165" y="12062"/>
                    </a:moveTo>
                    <a:cubicBezTo>
                      <a:pt x="18672" y="12604"/>
                      <a:pt x="19070" y="13142"/>
                      <a:pt x="19356" y="13669"/>
                    </a:cubicBezTo>
                    <a:cubicBezTo>
                      <a:pt x="19641" y="14196"/>
                      <a:pt x="19788" y="14801"/>
                      <a:pt x="19788" y="15480"/>
                    </a:cubicBezTo>
                    <a:lnTo>
                      <a:pt x="19788" y="20816"/>
                    </a:lnTo>
                    <a:cubicBezTo>
                      <a:pt x="19694" y="20868"/>
                      <a:pt x="19620" y="20931"/>
                      <a:pt x="19557" y="20995"/>
                    </a:cubicBezTo>
                    <a:cubicBezTo>
                      <a:pt x="19497" y="21061"/>
                      <a:pt x="19425" y="21122"/>
                      <a:pt x="19344" y="21191"/>
                    </a:cubicBezTo>
                    <a:cubicBezTo>
                      <a:pt x="19262" y="21251"/>
                      <a:pt x="19173" y="21317"/>
                      <a:pt x="19075" y="21386"/>
                    </a:cubicBezTo>
                    <a:cubicBezTo>
                      <a:pt x="18976" y="21455"/>
                      <a:pt x="18835" y="21528"/>
                      <a:pt x="18662" y="21599"/>
                    </a:cubicBezTo>
                    <a:lnTo>
                      <a:pt x="2942" y="21599"/>
                    </a:lnTo>
                    <a:cubicBezTo>
                      <a:pt x="2675" y="21599"/>
                      <a:pt x="2467" y="21499"/>
                      <a:pt x="2318" y="21291"/>
                    </a:cubicBezTo>
                    <a:cubicBezTo>
                      <a:pt x="2167" y="21081"/>
                      <a:pt x="2003" y="20926"/>
                      <a:pt x="1819" y="20816"/>
                    </a:cubicBezTo>
                    <a:lnTo>
                      <a:pt x="1819" y="15480"/>
                    </a:lnTo>
                    <a:cubicBezTo>
                      <a:pt x="1819" y="14763"/>
                      <a:pt x="1989" y="14127"/>
                      <a:pt x="2335" y="13571"/>
                    </a:cubicBezTo>
                    <a:cubicBezTo>
                      <a:pt x="2678" y="13018"/>
                      <a:pt x="3052" y="12511"/>
                      <a:pt x="3460" y="12062"/>
                    </a:cubicBezTo>
                    <a:cubicBezTo>
                      <a:pt x="3535" y="11970"/>
                      <a:pt x="3633" y="11869"/>
                      <a:pt x="3753" y="11766"/>
                    </a:cubicBezTo>
                    <a:cubicBezTo>
                      <a:pt x="3873" y="11659"/>
                      <a:pt x="4000" y="11590"/>
                      <a:pt x="4137" y="11553"/>
                    </a:cubicBezTo>
                    <a:cubicBezTo>
                      <a:pt x="4276" y="11495"/>
                      <a:pt x="4432" y="11466"/>
                      <a:pt x="4610" y="11455"/>
                    </a:cubicBezTo>
                    <a:cubicBezTo>
                      <a:pt x="4785" y="11446"/>
                      <a:pt x="4956" y="11423"/>
                      <a:pt x="5126" y="11388"/>
                    </a:cubicBezTo>
                    <a:cubicBezTo>
                      <a:pt x="5594" y="11299"/>
                      <a:pt x="6091" y="11210"/>
                      <a:pt x="6621" y="11121"/>
                    </a:cubicBezTo>
                    <a:cubicBezTo>
                      <a:pt x="7149" y="11034"/>
                      <a:pt x="7665" y="10945"/>
                      <a:pt x="8172" y="10853"/>
                    </a:cubicBezTo>
                    <a:cubicBezTo>
                      <a:pt x="7483" y="10326"/>
                      <a:pt x="6928" y="9632"/>
                      <a:pt x="6513" y="8762"/>
                    </a:cubicBezTo>
                    <a:cubicBezTo>
                      <a:pt x="6093" y="7896"/>
                      <a:pt x="5884" y="6940"/>
                      <a:pt x="5884" y="5903"/>
                    </a:cubicBezTo>
                    <a:cubicBezTo>
                      <a:pt x="5884" y="5097"/>
                      <a:pt x="6016" y="4331"/>
                      <a:pt x="6275" y="3608"/>
                    </a:cubicBezTo>
                    <a:cubicBezTo>
                      <a:pt x="6535" y="2885"/>
                      <a:pt x="6887" y="2260"/>
                      <a:pt x="7331" y="1733"/>
                    </a:cubicBezTo>
                    <a:cubicBezTo>
                      <a:pt x="7778" y="1203"/>
                      <a:pt x="8299" y="786"/>
                      <a:pt x="8894" y="472"/>
                    </a:cubicBezTo>
                    <a:cubicBezTo>
                      <a:pt x="9494" y="158"/>
                      <a:pt x="10125" y="3"/>
                      <a:pt x="10802" y="3"/>
                    </a:cubicBezTo>
                    <a:cubicBezTo>
                      <a:pt x="11476" y="3"/>
                      <a:pt x="12112" y="158"/>
                      <a:pt x="12710" y="472"/>
                    </a:cubicBezTo>
                    <a:cubicBezTo>
                      <a:pt x="13307" y="786"/>
                      <a:pt x="13826" y="1203"/>
                      <a:pt x="14272" y="1733"/>
                    </a:cubicBezTo>
                    <a:cubicBezTo>
                      <a:pt x="14716" y="2260"/>
                      <a:pt x="15067" y="2885"/>
                      <a:pt x="15328" y="3608"/>
                    </a:cubicBezTo>
                    <a:cubicBezTo>
                      <a:pt x="15590" y="4331"/>
                      <a:pt x="15719" y="5097"/>
                      <a:pt x="15719" y="5903"/>
                    </a:cubicBezTo>
                    <a:cubicBezTo>
                      <a:pt x="15719" y="6939"/>
                      <a:pt x="15513" y="7890"/>
                      <a:pt x="15100" y="8757"/>
                    </a:cubicBezTo>
                    <a:cubicBezTo>
                      <a:pt x="14685" y="9620"/>
                      <a:pt x="14128" y="10320"/>
                      <a:pt x="13432" y="10853"/>
                    </a:cubicBezTo>
                    <a:cubicBezTo>
                      <a:pt x="13936" y="10945"/>
                      <a:pt x="14452" y="11031"/>
                      <a:pt x="14978" y="11115"/>
                    </a:cubicBezTo>
                    <a:cubicBezTo>
                      <a:pt x="15504" y="11198"/>
                      <a:pt x="16005" y="11288"/>
                      <a:pt x="16478" y="11388"/>
                    </a:cubicBezTo>
                    <a:cubicBezTo>
                      <a:pt x="16653" y="11426"/>
                      <a:pt x="16826" y="11449"/>
                      <a:pt x="16994" y="11455"/>
                    </a:cubicBezTo>
                    <a:cubicBezTo>
                      <a:pt x="17162" y="11466"/>
                      <a:pt x="17323" y="11495"/>
                      <a:pt x="17467" y="11553"/>
                    </a:cubicBezTo>
                    <a:cubicBezTo>
                      <a:pt x="17603" y="11590"/>
                      <a:pt x="17731" y="11659"/>
                      <a:pt x="17851" y="11766"/>
                    </a:cubicBezTo>
                    <a:cubicBezTo>
                      <a:pt x="17966" y="11869"/>
                      <a:pt x="18074" y="11970"/>
                      <a:pt x="18165" y="12062"/>
                    </a:cubicBezTo>
                    <a:moveTo>
                      <a:pt x="20474" y="5419"/>
                    </a:moveTo>
                    <a:cubicBezTo>
                      <a:pt x="20757" y="5419"/>
                      <a:pt x="20973" y="5505"/>
                      <a:pt x="21124" y="5687"/>
                    </a:cubicBezTo>
                    <a:cubicBezTo>
                      <a:pt x="21271" y="5865"/>
                      <a:pt x="21381" y="6078"/>
                      <a:pt x="21448" y="6326"/>
                    </a:cubicBezTo>
                    <a:cubicBezTo>
                      <a:pt x="21520" y="6574"/>
                      <a:pt x="21561" y="6836"/>
                      <a:pt x="21576" y="7106"/>
                    </a:cubicBezTo>
                    <a:cubicBezTo>
                      <a:pt x="21592" y="7377"/>
                      <a:pt x="21599" y="7596"/>
                      <a:pt x="21599" y="7760"/>
                    </a:cubicBezTo>
                    <a:lnTo>
                      <a:pt x="21599" y="9856"/>
                    </a:lnTo>
                    <a:cubicBezTo>
                      <a:pt x="21508" y="9928"/>
                      <a:pt x="21422" y="10015"/>
                      <a:pt x="21340" y="10110"/>
                    </a:cubicBezTo>
                    <a:cubicBezTo>
                      <a:pt x="21261" y="10208"/>
                      <a:pt x="21158" y="10257"/>
                      <a:pt x="21036" y="10257"/>
                    </a:cubicBezTo>
                    <a:lnTo>
                      <a:pt x="17268" y="10257"/>
                    </a:lnTo>
                    <a:cubicBezTo>
                      <a:pt x="17131" y="10257"/>
                      <a:pt x="17023" y="10208"/>
                      <a:pt x="16953" y="10110"/>
                    </a:cubicBezTo>
                    <a:cubicBezTo>
                      <a:pt x="16879" y="10015"/>
                      <a:pt x="16790" y="9928"/>
                      <a:pt x="16682" y="9856"/>
                    </a:cubicBezTo>
                    <a:lnTo>
                      <a:pt x="16682" y="7760"/>
                    </a:lnTo>
                    <a:cubicBezTo>
                      <a:pt x="16682" y="7596"/>
                      <a:pt x="16692" y="7377"/>
                      <a:pt x="16706" y="7106"/>
                    </a:cubicBezTo>
                    <a:cubicBezTo>
                      <a:pt x="16720" y="6836"/>
                      <a:pt x="16766" y="6574"/>
                      <a:pt x="16836" y="6326"/>
                    </a:cubicBezTo>
                    <a:cubicBezTo>
                      <a:pt x="16912" y="6078"/>
                      <a:pt x="17023" y="5865"/>
                      <a:pt x="17183" y="5687"/>
                    </a:cubicBezTo>
                    <a:cubicBezTo>
                      <a:pt x="17337" y="5508"/>
                      <a:pt x="17556" y="5419"/>
                      <a:pt x="17829" y="5419"/>
                    </a:cubicBezTo>
                    <a:cubicBezTo>
                      <a:pt x="17488" y="5151"/>
                      <a:pt x="17210" y="4803"/>
                      <a:pt x="16999" y="4377"/>
                    </a:cubicBezTo>
                    <a:cubicBezTo>
                      <a:pt x="16788" y="3950"/>
                      <a:pt x="16682" y="3469"/>
                      <a:pt x="16682" y="2937"/>
                    </a:cubicBezTo>
                    <a:cubicBezTo>
                      <a:pt x="16682" y="2539"/>
                      <a:pt x="16744" y="2162"/>
                      <a:pt x="16872" y="1805"/>
                    </a:cubicBezTo>
                    <a:cubicBezTo>
                      <a:pt x="16999" y="1448"/>
                      <a:pt x="17174" y="1134"/>
                      <a:pt x="17400" y="861"/>
                    </a:cubicBezTo>
                    <a:cubicBezTo>
                      <a:pt x="17625" y="590"/>
                      <a:pt x="17889" y="380"/>
                      <a:pt x="18187" y="227"/>
                    </a:cubicBezTo>
                    <a:cubicBezTo>
                      <a:pt x="18487" y="77"/>
                      <a:pt x="18808" y="0"/>
                      <a:pt x="19152" y="0"/>
                    </a:cubicBezTo>
                    <a:cubicBezTo>
                      <a:pt x="19480" y="0"/>
                      <a:pt x="19795" y="77"/>
                      <a:pt x="20095" y="227"/>
                    </a:cubicBezTo>
                    <a:cubicBezTo>
                      <a:pt x="20395" y="380"/>
                      <a:pt x="20656" y="590"/>
                      <a:pt x="20882" y="861"/>
                    </a:cubicBezTo>
                    <a:cubicBezTo>
                      <a:pt x="21108" y="1134"/>
                      <a:pt x="21285" y="1448"/>
                      <a:pt x="21412" y="1805"/>
                    </a:cubicBezTo>
                    <a:cubicBezTo>
                      <a:pt x="21537" y="2162"/>
                      <a:pt x="21599" y="2539"/>
                      <a:pt x="21599" y="2937"/>
                    </a:cubicBezTo>
                    <a:cubicBezTo>
                      <a:pt x="21599" y="3458"/>
                      <a:pt x="21499" y="3939"/>
                      <a:pt x="21295" y="4371"/>
                    </a:cubicBezTo>
                    <a:cubicBezTo>
                      <a:pt x="21093" y="4800"/>
                      <a:pt x="20820" y="5151"/>
                      <a:pt x="20474" y="5419"/>
                    </a:cubicBezTo>
                  </a:path>
                </a:pathLst>
              </a:custGeom>
              <a:solidFill>
                <a:schemeClr val="accent4"/>
              </a:solidFill>
              <a:ln>
                <a:noFill/>
              </a:ln>
              <a:effectLst/>
            </p:spPr>
            <p:txBody>
              <a:bodyPr lIns="50789" tIns="50789" rIns="50789" bIns="50789" anchor="ctr"/>
              <a:lstStyle/>
              <a:p>
                <a:pPr marL="0" marR="0" lvl="0" indent="0" defTabSz="457098" eaLnBrk="1" fontAlgn="auto" latinLnBrk="0" hangingPunct="1">
                  <a:lnSpc>
                    <a:spcPct val="100000"/>
                  </a:lnSpc>
                  <a:spcBef>
                    <a:spcPts val="0"/>
                  </a:spcBef>
                  <a:spcAft>
                    <a:spcPts val="0"/>
                  </a:spcAft>
                  <a:buClrTx/>
                  <a:buSzTx/>
                  <a:buFontTx/>
                  <a:buNone/>
                  <a:tabLst/>
                  <a:defRPr/>
                </a:pPr>
                <a:endParaRPr kumimoji="0" lang="es-ES" sz="1200" b="0" i="0" u="none" strike="noStrike" kern="0" cap="none" spc="0" normalizeH="0" baseline="0" noProof="0" dirty="0">
                  <a:ln>
                    <a:noFill/>
                  </a:ln>
                  <a:effectLst>
                    <a:outerShdw blurRad="38100" dist="38100" dir="2700000" algn="tl">
                      <a:srgbClr val="000000"/>
                    </a:outerShdw>
                  </a:effectLst>
                  <a:uLnTx/>
                  <a:uFillTx/>
                  <a:ea typeface="微软雅黑" panose="020B0503020204020204" pitchFamily="34" charset="-122"/>
                  <a:cs typeface="+mn-ea"/>
                  <a:sym typeface="Agency FB" panose="020B0503020202020204" pitchFamily="34" charset="0"/>
                </a:endParaRPr>
              </a:p>
            </p:txBody>
          </p:sp>
        </p:grpSp>
        <p:grpSp>
          <p:nvGrpSpPr>
            <p:cNvPr id="11" name="Group 9">
              <a:extLst>
                <a:ext uri="{FF2B5EF4-FFF2-40B4-BE49-F238E27FC236}">
                  <a16:creationId xmlns:a16="http://schemas.microsoft.com/office/drawing/2014/main" id="{D27D6E11-1B26-4A30-AC9D-02CB93FA6ACA}"/>
                </a:ext>
              </a:extLst>
            </p:cNvPr>
            <p:cNvGrpSpPr/>
            <p:nvPr/>
          </p:nvGrpSpPr>
          <p:grpSpPr>
            <a:xfrm>
              <a:off x="5622466" y="1544834"/>
              <a:ext cx="3010288" cy="3010284"/>
              <a:chOff x="2729019" y="4698810"/>
              <a:chExt cx="1433954" cy="1433954"/>
            </a:xfrm>
          </p:grpSpPr>
          <p:grpSp>
            <p:nvGrpSpPr>
              <p:cNvPr id="12" name="Group 10">
                <a:extLst>
                  <a:ext uri="{FF2B5EF4-FFF2-40B4-BE49-F238E27FC236}">
                    <a16:creationId xmlns:a16="http://schemas.microsoft.com/office/drawing/2014/main" id="{5D7E4F38-1155-4819-86B6-D8FF7AF37D23}"/>
                  </a:ext>
                </a:extLst>
              </p:cNvPr>
              <p:cNvGrpSpPr/>
              <p:nvPr/>
            </p:nvGrpSpPr>
            <p:grpSpPr>
              <a:xfrm>
                <a:off x="2729019" y="4698810"/>
                <a:ext cx="1433954" cy="1433954"/>
                <a:chOff x="5427663" y="3082925"/>
                <a:chExt cx="2811463" cy="2811463"/>
              </a:xfrm>
            </p:grpSpPr>
            <p:sp>
              <p:nvSpPr>
                <p:cNvPr id="14" name="Freeform 130">
                  <a:extLst>
                    <a:ext uri="{FF2B5EF4-FFF2-40B4-BE49-F238E27FC236}">
                      <a16:creationId xmlns:a16="http://schemas.microsoft.com/office/drawing/2014/main" id="{2B355A05-E7B2-4B60-94F1-192D2761619E}"/>
                    </a:ext>
                  </a:extLst>
                </p:cNvPr>
                <p:cNvSpPr>
                  <a:spLocks/>
                </p:cNvSpPr>
                <p:nvPr/>
              </p:nvSpPr>
              <p:spPr bwMode="auto">
                <a:xfrm>
                  <a:off x="5427663" y="3082925"/>
                  <a:ext cx="2811463" cy="2811463"/>
                </a:xfrm>
                <a:custGeom>
                  <a:avLst/>
                  <a:gdLst>
                    <a:gd name="T0" fmla="*/ 737 w 749"/>
                    <a:gd name="T1" fmla="*/ 461 h 749"/>
                    <a:gd name="T2" fmla="*/ 749 w 749"/>
                    <a:gd name="T3" fmla="*/ 387 h 749"/>
                    <a:gd name="T4" fmla="*/ 670 w 749"/>
                    <a:gd name="T5" fmla="*/ 347 h 749"/>
                    <a:gd name="T6" fmla="*/ 668 w 749"/>
                    <a:gd name="T7" fmla="*/ 322 h 749"/>
                    <a:gd name="T8" fmla="*/ 738 w 749"/>
                    <a:gd name="T9" fmla="*/ 268 h 749"/>
                    <a:gd name="T10" fmla="*/ 712 w 749"/>
                    <a:gd name="T11" fmla="*/ 198 h 749"/>
                    <a:gd name="T12" fmla="*/ 621 w 749"/>
                    <a:gd name="T13" fmla="*/ 203 h 749"/>
                    <a:gd name="T14" fmla="*/ 606 w 749"/>
                    <a:gd name="T15" fmla="*/ 183 h 749"/>
                    <a:gd name="T16" fmla="*/ 640 w 749"/>
                    <a:gd name="T17" fmla="*/ 101 h 749"/>
                    <a:gd name="T18" fmla="*/ 582 w 749"/>
                    <a:gd name="T19" fmla="*/ 53 h 749"/>
                    <a:gd name="T20" fmla="*/ 506 w 749"/>
                    <a:gd name="T21" fmla="*/ 103 h 749"/>
                    <a:gd name="T22" fmla="*/ 482 w 749"/>
                    <a:gd name="T23" fmla="*/ 94 h 749"/>
                    <a:gd name="T24" fmla="*/ 470 w 749"/>
                    <a:gd name="T25" fmla="*/ 12 h 749"/>
                    <a:gd name="T26" fmla="*/ 396 w 749"/>
                    <a:gd name="T27" fmla="*/ 0 h 749"/>
                    <a:gd name="T28" fmla="*/ 357 w 749"/>
                    <a:gd name="T29" fmla="*/ 76 h 749"/>
                    <a:gd name="T30" fmla="*/ 331 w 749"/>
                    <a:gd name="T31" fmla="*/ 78 h 749"/>
                    <a:gd name="T32" fmla="*/ 278 w 749"/>
                    <a:gd name="T33" fmla="*/ 12 h 749"/>
                    <a:gd name="T34" fmla="*/ 208 w 749"/>
                    <a:gd name="T35" fmla="*/ 38 h 749"/>
                    <a:gd name="T36" fmla="*/ 213 w 749"/>
                    <a:gd name="T37" fmla="*/ 124 h 749"/>
                    <a:gd name="T38" fmla="*/ 192 w 749"/>
                    <a:gd name="T39" fmla="*/ 140 h 749"/>
                    <a:gd name="T40" fmla="*/ 113 w 749"/>
                    <a:gd name="T41" fmla="*/ 109 h 749"/>
                    <a:gd name="T42" fmla="*/ 66 w 749"/>
                    <a:gd name="T43" fmla="*/ 167 h 749"/>
                    <a:gd name="T44" fmla="*/ 113 w 749"/>
                    <a:gd name="T45" fmla="*/ 239 h 749"/>
                    <a:gd name="T46" fmla="*/ 101 w 749"/>
                    <a:gd name="T47" fmla="*/ 263 h 749"/>
                    <a:gd name="T48" fmla="*/ 12 w 749"/>
                    <a:gd name="T49" fmla="*/ 275 h 749"/>
                    <a:gd name="T50" fmla="*/ 0 w 749"/>
                    <a:gd name="T51" fmla="*/ 349 h 749"/>
                    <a:gd name="T52" fmla="*/ 83 w 749"/>
                    <a:gd name="T53" fmla="*/ 390 h 749"/>
                    <a:gd name="T54" fmla="*/ 86 w 749"/>
                    <a:gd name="T55" fmla="*/ 414 h 749"/>
                    <a:gd name="T56" fmla="*/ 16 w 749"/>
                    <a:gd name="T57" fmla="*/ 469 h 749"/>
                    <a:gd name="T58" fmla="*/ 43 w 749"/>
                    <a:gd name="T59" fmla="*/ 539 h 749"/>
                    <a:gd name="T60" fmla="*/ 134 w 749"/>
                    <a:gd name="T61" fmla="*/ 534 h 749"/>
                    <a:gd name="T62" fmla="*/ 149 w 749"/>
                    <a:gd name="T63" fmla="*/ 554 h 749"/>
                    <a:gd name="T64" fmla="*/ 115 w 749"/>
                    <a:gd name="T65" fmla="*/ 636 h 749"/>
                    <a:gd name="T66" fmla="*/ 173 w 749"/>
                    <a:gd name="T67" fmla="*/ 684 h 749"/>
                    <a:gd name="T68" fmla="*/ 249 w 749"/>
                    <a:gd name="T69" fmla="*/ 634 h 749"/>
                    <a:gd name="T70" fmla="*/ 271 w 749"/>
                    <a:gd name="T71" fmla="*/ 644 h 749"/>
                    <a:gd name="T72" fmla="*/ 283 w 749"/>
                    <a:gd name="T73" fmla="*/ 737 h 749"/>
                    <a:gd name="T74" fmla="*/ 357 w 749"/>
                    <a:gd name="T75" fmla="*/ 749 h 749"/>
                    <a:gd name="T76" fmla="*/ 400 w 749"/>
                    <a:gd name="T77" fmla="*/ 663 h 749"/>
                    <a:gd name="T78" fmla="*/ 423 w 749"/>
                    <a:gd name="T79" fmla="*/ 660 h 749"/>
                    <a:gd name="T80" fmla="*/ 480 w 749"/>
                    <a:gd name="T81" fmla="*/ 734 h 749"/>
                    <a:gd name="T82" fmla="*/ 550 w 749"/>
                    <a:gd name="T83" fmla="*/ 707 h 749"/>
                    <a:gd name="T84" fmla="*/ 544 w 749"/>
                    <a:gd name="T85" fmla="*/ 611 h 749"/>
                    <a:gd name="T86" fmla="*/ 562 w 749"/>
                    <a:gd name="T87" fmla="*/ 598 h 749"/>
                    <a:gd name="T88" fmla="*/ 649 w 749"/>
                    <a:gd name="T89" fmla="*/ 633 h 749"/>
                    <a:gd name="T90" fmla="*/ 696 w 749"/>
                    <a:gd name="T91" fmla="*/ 576 h 749"/>
                    <a:gd name="T92" fmla="*/ 643 w 749"/>
                    <a:gd name="T93" fmla="*/ 496 h 749"/>
                    <a:gd name="T94" fmla="*/ 651 w 749"/>
                    <a:gd name="T95" fmla="*/ 474 h 749"/>
                    <a:gd name="T96" fmla="*/ 737 w 749"/>
                    <a:gd name="T97" fmla="*/ 461 h 7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49" h="749">
                      <a:moveTo>
                        <a:pt x="737" y="461"/>
                      </a:moveTo>
                      <a:cubicBezTo>
                        <a:pt x="749" y="387"/>
                        <a:pt x="749" y="387"/>
                        <a:pt x="749" y="387"/>
                      </a:cubicBezTo>
                      <a:cubicBezTo>
                        <a:pt x="670" y="347"/>
                        <a:pt x="670" y="347"/>
                        <a:pt x="670" y="347"/>
                      </a:cubicBezTo>
                      <a:cubicBezTo>
                        <a:pt x="669" y="338"/>
                        <a:pt x="669" y="330"/>
                        <a:pt x="668" y="322"/>
                      </a:cubicBezTo>
                      <a:cubicBezTo>
                        <a:pt x="738" y="268"/>
                        <a:pt x="738" y="268"/>
                        <a:pt x="738" y="268"/>
                      </a:cubicBezTo>
                      <a:cubicBezTo>
                        <a:pt x="712" y="198"/>
                        <a:pt x="712" y="198"/>
                        <a:pt x="712" y="198"/>
                      </a:cubicBezTo>
                      <a:cubicBezTo>
                        <a:pt x="621" y="203"/>
                        <a:pt x="621" y="203"/>
                        <a:pt x="621" y="203"/>
                      </a:cubicBezTo>
                      <a:cubicBezTo>
                        <a:pt x="616" y="196"/>
                        <a:pt x="612" y="189"/>
                        <a:pt x="606" y="183"/>
                      </a:cubicBezTo>
                      <a:cubicBezTo>
                        <a:pt x="640" y="101"/>
                        <a:pt x="640" y="101"/>
                        <a:pt x="640" y="101"/>
                      </a:cubicBezTo>
                      <a:cubicBezTo>
                        <a:pt x="582" y="53"/>
                        <a:pt x="582" y="53"/>
                        <a:pt x="582" y="53"/>
                      </a:cubicBezTo>
                      <a:cubicBezTo>
                        <a:pt x="506" y="103"/>
                        <a:pt x="506" y="103"/>
                        <a:pt x="506" y="103"/>
                      </a:cubicBezTo>
                      <a:cubicBezTo>
                        <a:pt x="498" y="100"/>
                        <a:pt x="490" y="97"/>
                        <a:pt x="482" y="94"/>
                      </a:cubicBezTo>
                      <a:cubicBezTo>
                        <a:pt x="470" y="12"/>
                        <a:pt x="470" y="12"/>
                        <a:pt x="470" y="12"/>
                      </a:cubicBezTo>
                      <a:cubicBezTo>
                        <a:pt x="396" y="0"/>
                        <a:pt x="396" y="0"/>
                        <a:pt x="396" y="0"/>
                      </a:cubicBezTo>
                      <a:cubicBezTo>
                        <a:pt x="357" y="76"/>
                        <a:pt x="357" y="76"/>
                        <a:pt x="357" y="76"/>
                      </a:cubicBezTo>
                      <a:cubicBezTo>
                        <a:pt x="348" y="77"/>
                        <a:pt x="339" y="77"/>
                        <a:pt x="331" y="78"/>
                      </a:cubicBezTo>
                      <a:cubicBezTo>
                        <a:pt x="278" y="12"/>
                        <a:pt x="278" y="12"/>
                        <a:pt x="278" y="12"/>
                      </a:cubicBezTo>
                      <a:cubicBezTo>
                        <a:pt x="208" y="38"/>
                        <a:pt x="208" y="38"/>
                        <a:pt x="208" y="38"/>
                      </a:cubicBezTo>
                      <a:cubicBezTo>
                        <a:pt x="213" y="124"/>
                        <a:pt x="213" y="124"/>
                        <a:pt x="213" y="124"/>
                      </a:cubicBezTo>
                      <a:cubicBezTo>
                        <a:pt x="206" y="129"/>
                        <a:pt x="198" y="135"/>
                        <a:pt x="192" y="140"/>
                      </a:cubicBezTo>
                      <a:cubicBezTo>
                        <a:pt x="113" y="109"/>
                        <a:pt x="113" y="109"/>
                        <a:pt x="113" y="109"/>
                      </a:cubicBezTo>
                      <a:cubicBezTo>
                        <a:pt x="66" y="167"/>
                        <a:pt x="66" y="167"/>
                        <a:pt x="66" y="167"/>
                      </a:cubicBezTo>
                      <a:cubicBezTo>
                        <a:pt x="113" y="239"/>
                        <a:pt x="113" y="239"/>
                        <a:pt x="113" y="239"/>
                      </a:cubicBezTo>
                      <a:cubicBezTo>
                        <a:pt x="109" y="247"/>
                        <a:pt x="105" y="255"/>
                        <a:pt x="101" y="263"/>
                      </a:cubicBezTo>
                      <a:cubicBezTo>
                        <a:pt x="12" y="275"/>
                        <a:pt x="12" y="275"/>
                        <a:pt x="12" y="275"/>
                      </a:cubicBezTo>
                      <a:cubicBezTo>
                        <a:pt x="0" y="349"/>
                        <a:pt x="0" y="349"/>
                        <a:pt x="0" y="349"/>
                      </a:cubicBezTo>
                      <a:cubicBezTo>
                        <a:pt x="83" y="390"/>
                        <a:pt x="83" y="390"/>
                        <a:pt x="83" y="390"/>
                      </a:cubicBezTo>
                      <a:cubicBezTo>
                        <a:pt x="83" y="398"/>
                        <a:pt x="85" y="406"/>
                        <a:pt x="86" y="414"/>
                      </a:cubicBezTo>
                      <a:cubicBezTo>
                        <a:pt x="16" y="469"/>
                        <a:pt x="16" y="469"/>
                        <a:pt x="16" y="469"/>
                      </a:cubicBezTo>
                      <a:cubicBezTo>
                        <a:pt x="43" y="539"/>
                        <a:pt x="43" y="539"/>
                        <a:pt x="43" y="539"/>
                      </a:cubicBezTo>
                      <a:cubicBezTo>
                        <a:pt x="134" y="534"/>
                        <a:pt x="134" y="534"/>
                        <a:pt x="134" y="534"/>
                      </a:cubicBezTo>
                      <a:cubicBezTo>
                        <a:pt x="139" y="541"/>
                        <a:pt x="143" y="547"/>
                        <a:pt x="149" y="554"/>
                      </a:cubicBezTo>
                      <a:cubicBezTo>
                        <a:pt x="115" y="636"/>
                        <a:pt x="115" y="636"/>
                        <a:pt x="115" y="636"/>
                      </a:cubicBezTo>
                      <a:cubicBezTo>
                        <a:pt x="173" y="684"/>
                        <a:pt x="173" y="684"/>
                        <a:pt x="173" y="684"/>
                      </a:cubicBezTo>
                      <a:cubicBezTo>
                        <a:pt x="249" y="634"/>
                        <a:pt x="249" y="634"/>
                        <a:pt x="249" y="634"/>
                      </a:cubicBezTo>
                      <a:cubicBezTo>
                        <a:pt x="256" y="637"/>
                        <a:pt x="264" y="641"/>
                        <a:pt x="271" y="644"/>
                      </a:cubicBezTo>
                      <a:cubicBezTo>
                        <a:pt x="283" y="737"/>
                        <a:pt x="283" y="737"/>
                        <a:pt x="283" y="737"/>
                      </a:cubicBezTo>
                      <a:cubicBezTo>
                        <a:pt x="357" y="749"/>
                        <a:pt x="357" y="749"/>
                        <a:pt x="357" y="749"/>
                      </a:cubicBezTo>
                      <a:cubicBezTo>
                        <a:pt x="400" y="663"/>
                        <a:pt x="400" y="663"/>
                        <a:pt x="400" y="663"/>
                      </a:cubicBezTo>
                      <a:cubicBezTo>
                        <a:pt x="408" y="662"/>
                        <a:pt x="415" y="661"/>
                        <a:pt x="423" y="660"/>
                      </a:cubicBezTo>
                      <a:cubicBezTo>
                        <a:pt x="480" y="734"/>
                        <a:pt x="480" y="734"/>
                        <a:pt x="480" y="734"/>
                      </a:cubicBezTo>
                      <a:cubicBezTo>
                        <a:pt x="550" y="707"/>
                        <a:pt x="550" y="707"/>
                        <a:pt x="550" y="707"/>
                      </a:cubicBezTo>
                      <a:cubicBezTo>
                        <a:pt x="544" y="611"/>
                        <a:pt x="544" y="611"/>
                        <a:pt x="544" y="611"/>
                      </a:cubicBezTo>
                      <a:cubicBezTo>
                        <a:pt x="550" y="607"/>
                        <a:pt x="556" y="603"/>
                        <a:pt x="562" y="598"/>
                      </a:cubicBezTo>
                      <a:cubicBezTo>
                        <a:pt x="649" y="633"/>
                        <a:pt x="649" y="633"/>
                        <a:pt x="649" y="633"/>
                      </a:cubicBezTo>
                      <a:cubicBezTo>
                        <a:pt x="696" y="576"/>
                        <a:pt x="696" y="576"/>
                        <a:pt x="696" y="576"/>
                      </a:cubicBezTo>
                      <a:cubicBezTo>
                        <a:pt x="643" y="496"/>
                        <a:pt x="643" y="496"/>
                        <a:pt x="643" y="496"/>
                      </a:cubicBezTo>
                      <a:cubicBezTo>
                        <a:pt x="647" y="489"/>
                        <a:pt x="648" y="481"/>
                        <a:pt x="651" y="474"/>
                      </a:cubicBezTo>
                      <a:cubicBezTo>
                        <a:pt x="737" y="461"/>
                        <a:pt x="737" y="461"/>
                        <a:pt x="737" y="461"/>
                      </a:cubicBezTo>
                    </a:path>
                  </a:pathLst>
                </a:custGeom>
                <a:solidFill>
                  <a:schemeClr val="accent3"/>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effectLst/>
                    <a:uLnTx/>
                    <a:uFillTx/>
                    <a:ea typeface="微软雅黑" panose="020B0503020204020204" pitchFamily="34" charset="-122"/>
                    <a:cs typeface="+mn-ea"/>
                    <a:sym typeface="Agency FB" panose="020B0503020202020204" pitchFamily="34" charset="0"/>
                  </a:endParaRPr>
                </a:p>
              </p:txBody>
            </p:sp>
            <p:sp>
              <p:nvSpPr>
                <p:cNvPr id="15" name="Freeform 131">
                  <a:extLst>
                    <a:ext uri="{FF2B5EF4-FFF2-40B4-BE49-F238E27FC236}">
                      <a16:creationId xmlns:a16="http://schemas.microsoft.com/office/drawing/2014/main" id="{A47555EC-3F4D-4973-855A-23FBAFC90632}"/>
                    </a:ext>
                  </a:extLst>
                </p:cNvPr>
                <p:cNvSpPr>
                  <a:spLocks/>
                </p:cNvSpPr>
                <p:nvPr/>
              </p:nvSpPr>
              <p:spPr bwMode="auto">
                <a:xfrm>
                  <a:off x="5922963" y="3544887"/>
                  <a:ext cx="1843088" cy="1843088"/>
                </a:xfrm>
                <a:custGeom>
                  <a:avLst/>
                  <a:gdLst>
                    <a:gd name="T0" fmla="*/ 471 w 491"/>
                    <a:gd name="T1" fmla="*/ 282 h 491"/>
                    <a:gd name="T2" fmla="*/ 209 w 491"/>
                    <a:gd name="T3" fmla="*/ 470 h 491"/>
                    <a:gd name="T4" fmla="*/ 21 w 491"/>
                    <a:gd name="T5" fmla="*/ 209 h 491"/>
                    <a:gd name="T6" fmla="*/ 282 w 491"/>
                    <a:gd name="T7" fmla="*/ 20 h 491"/>
                    <a:gd name="T8" fmla="*/ 471 w 491"/>
                    <a:gd name="T9" fmla="*/ 282 h 491"/>
                  </a:gdLst>
                  <a:ahLst/>
                  <a:cxnLst>
                    <a:cxn ang="0">
                      <a:pos x="T0" y="T1"/>
                    </a:cxn>
                    <a:cxn ang="0">
                      <a:pos x="T2" y="T3"/>
                    </a:cxn>
                    <a:cxn ang="0">
                      <a:pos x="T4" y="T5"/>
                    </a:cxn>
                    <a:cxn ang="0">
                      <a:pos x="T6" y="T7"/>
                    </a:cxn>
                    <a:cxn ang="0">
                      <a:pos x="T8" y="T9"/>
                    </a:cxn>
                  </a:cxnLst>
                  <a:rect l="0" t="0" r="r" b="b"/>
                  <a:pathLst>
                    <a:path w="491" h="491">
                      <a:moveTo>
                        <a:pt x="471" y="282"/>
                      </a:moveTo>
                      <a:cubicBezTo>
                        <a:pt x="450" y="407"/>
                        <a:pt x="333" y="491"/>
                        <a:pt x="209" y="470"/>
                      </a:cubicBezTo>
                      <a:cubicBezTo>
                        <a:pt x="84" y="450"/>
                        <a:pt x="0" y="333"/>
                        <a:pt x="21" y="209"/>
                      </a:cubicBezTo>
                      <a:cubicBezTo>
                        <a:pt x="41" y="84"/>
                        <a:pt x="158" y="0"/>
                        <a:pt x="282" y="20"/>
                      </a:cubicBezTo>
                      <a:cubicBezTo>
                        <a:pt x="407" y="41"/>
                        <a:pt x="491" y="158"/>
                        <a:pt x="471" y="282"/>
                      </a:cubicBezTo>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effectLst/>
                    <a:uLnTx/>
                    <a:uFillTx/>
                    <a:ea typeface="微软雅黑" panose="020B0503020204020204" pitchFamily="34" charset="-122"/>
                    <a:cs typeface="+mn-ea"/>
                    <a:sym typeface="Agency FB" panose="020B0503020202020204" pitchFamily="34" charset="0"/>
                  </a:endParaRPr>
                </a:p>
              </p:txBody>
            </p:sp>
            <p:sp>
              <p:nvSpPr>
                <p:cNvPr id="17" name="Freeform 132">
                  <a:extLst>
                    <a:ext uri="{FF2B5EF4-FFF2-40B4-BE49-F238E27FC236}">
                      <a16:creationId xmlns:a16="http://schemas.microsoft.com/office/drawing/2014/main" id="{3C52F868-7EC9-4DFD-8468-E5F61D1BB456}"/>
                    </a:ext>
                  </a:extLst>
                </p:cNvPr>
                <p:cNvSpPr>
                  <a:spLocks/>
                </p:cNvSpPr>
                <p:nvPr/>
              </p:nvSpPr>
              <p:spPr bwMode="auto">
                <a:xfrm>
                  <a:off x="5969000" y="3589337"/>
                  <a:ext cx="1752600" cy="1752600"/>
                </a:xfrm>
                <a:custGeom>
                  <a:avLst/>
                  <a:gdLst>
                    <a:gd name="T0" fmla="*/ 447 w 467"/>
                    <a:gd name="T1" fmla="*/ 269 h 467"/>
                    <a:gd name="T2" fmla="*/ 198 w 467"/>
                    <a:gd name="T3" fmla="*/ 447 h 467"/>
                    <a:gd name="T4" fmla="*/ 20 w 467"/>
                    <a:gd name="T5" fmla="*/ 198 h 467"/>
                    <a:gd name="T6" fmla="*/ 269 w 467"/>
                    <a:gd name="T7" fmla="*/ 20 h 467"/>
                    <a:gd name="T8" fmla="*/ 447 w 467"/>
                    <a:gd name="T9" fmla="*/ 269 h 467"/>
                  </a:gdLst>
                  <a:ahLst/>
                  <a:cxnLst>
                    <a:cxn ang="0">
                      <a:pos x="T0" y="T1"/>
                    </a:cxn>
                    <a:cxn ang="0">
                      <a:pos x="T2" y="T3"/>
                    </a:cxn>
                    <a:cxn ang="0">
                      <a:pos x="T4" y="T5"/>
                    </a:cxn>
                    <a:cxn ang="0">
                      <a:pos x="T6" y="T7"/>
                    </a:cxn>
                    <a:cxn ang="0">
                      <a:pos x="T8" y="T9"/>
                    </a:cxn>
                  </a:cxnLst>
                  <a:rect l="0" t="0" r="r" b="b"/>
                  <a:pathLst>
                    <a:path w="467" h="467">
                      <a:moveTo>
                        <a:pt x="447" y="269"/>
                      </a:moveTo>
                      <a:cubicBezTo>
                        <a:pt x="428" y="387"/>
                        <a:pt x="317" y="467"/>
                        <a:pt x="198" y="447"/>
                      </a:cubicBezTo>
                      <a:cubicBezTo>
                        <a:pt x="80" y="428"/>
                        <a:pt x="0" y="316"/>
                        <a:pt x="20" y="198"/>
                      </a:cubicBezTo>
                      <a:cubicBezTo>
                        <a:pt x="39" y="80"/>
                        <a:pt x="151" y="0"/>
                        <a:pt x="269" y="20"/>
                      </a:cubicBezTo>
                      <a:cubicBezTo>
                        <a:pt x="387" y="39"/>
                        <a:pt x="467" y="150"/>
                        <a:pt x="447" y="269"/>
                      </a:cubicBezTo>
                    </a:path>
                  </a:pathLst>
                </a:custGeom>
                <a:solidFill>
                  <a:schemeClr val="accent3"/>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effectLst/>
                    <a:uLnTx/>
                    <a:uFillTx/>
                    <a:ea typeface="微软雅黑" panose="020B0503020204020204" pitchFamily="34" charset="-122"/>
                    <a:cs typeface="+mn-ea"/>
                    <a:sym typeface="Agency FB" panose="020B0503020202020204" pitchFamily="34" charset="0"/>
                  </a:endParaRPr>
                </a:p>
              </p:txBody>
            </p:sp>
            <p:sp>
              <p:nvSpPr>
                <p:cNvPr id="18" name="Freeform 155">
                  <a:extLst>
                    <a:ext uri="{FF2B5EF4-FFF2-40B4-BE49-F238E27FC236}">
                      <a16:creationId xmlns:a16="http://schemas.microsoft.com/office/drawing/2014/main" id="{F138ED8B-EEB8-4723-8D19-613FF3886E9E}"/>
                    </a:ext>
                  </a:extLst>
                </p:cNvPr>
                <p:cNvSpPr>
                  <a:spLocks/>
                </p:cNvSpPr>
                <p:nvPr/>
              </p:nvSpPr>
              <p:spPr bwMode="auto">
                <a:xfrm>
                  <a:off x="6103938" y="3724275"/>
                  <a:ext cx="1482725" cy="1482725"/>
                </a:xfrm>
                <a:custGeom>
                  <a:avLst/>
                  <a:gdLst>
                    <a:gd name="T0" fmla="*/ 378 w 395"/>
                    <a:gd name="T1" fmla="*/ 227 h 395"/>
                    <a:gd name="T2" fmla="*/ 168 w 395"/>
                    <a:gd name="T3" fmla="*/ 378 h 395"/>
                    <a:gd name="T4" fmla="*/ 17 w 395"/>
                    <a:gd name="T5" fmla="*/ 168 h 395"/>
                    <a:gd name="T6" fmla="*/ 227 w 395"/>
                    <a:gd name="T7" fmla="*/ 17 h 395"/>
                    <a:gd name="T8" fmla="*/ 378 w 395"/>
                    <a:gd name="T9" fmla="*/ 227 h 395"/>
                  </a:gdLst>
                  <a:ahLst/>
                  <a:cxnLst>
                    <a:cxn ang="0">
                      <a:pos x="T0" y="T1"/>
                    </a:cxn>
                    <a:cxn ang="0">
                      <a:pos x="T2" y="T3"/>
                    </a:cxn>
                    <a:cxn ang="0">
                      <a:pos x="T4" y="T5"/>
                    </a:cxn>
                    <a:cxn ang="0">
                      <a:pos x="T6" y="T7"/>
                    </a:cxn>
                    <a:cxn ang="0">
                      <a:pos x="T8" y="T9"/>
                    </a:cxn>
                  </a:cxnLst>
                  <a:rect l="0" t="0" r="r" b="b"/>
                  <a:pathLst>
                    <a:path w="395" h="395">
                      <a:moveTo>
                        <a:pt x="378" y="227"/>
                      </a:moveTo>
                      <a:cubicBezTo>
                        <a:pt x="362" y="327"/>
                        <a:pt x="268" y="395"/>
                        <a:pt x="168" y="378"/>
                      </a:cubicBezTo>
                      <a:cubicBezTo>
                        <a:pt x="68" y="362"/>
                        <a:pt x="0" y="268"/>
                        <a:pt x="17" y="168"/>
                      </a:cubicBezTo>
                      <a:cubicBezTo>
                        <a:pt x="33" y="68"/>
                        <a:pt x="127" y="0"/>
                        <a:pt x="227" y="17"/>
                      </a:cubicBezTo>
                      <a:cubicBezTo>
                        <a:pt x="327" y="33"/>
                        <a:pt x="395" y="127"/>
                        <a:pt x="378" y="227"/>
                      </a:cubicBezTo>
                      <a:close/>
                    </a:path>
                  </a:pathLst>
                </a:custGeom>
                <a:solidFill>
                  <a:sysClr val="window" lastClr="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effectLst/>
                    <a:uLnTx/>
                    <a:uFillTx/>
                    <a:ea typeface="微软雅黑" panose="020B0503020204020204" pitchFamily="34" charset="-122"/>
                    <a:cs typeface="+mn-ea"/>
                    <a:sym typeface="Agency FB" panose="020B0503020202020204" pitchFamily="34" charset="0"/>
                  </a:endParaRPr>
                </a:p>
              </p:txBody>
            </p:sp>
          </p:grpSp>
          <p:sp>
            <p:nvSpPr>
              <p:cNvPr id="13" name="AutoShape 84">
                <a:extLst>
                  <a:ext uri="{FF2B5EF4-FFF2-40B4-BE49-F238E27FC236}">
                    <a16:creationId xmlns:a16="http://schemas.microsoft.com/office/drawing/2014/main" id="{C4B82F78-05F0-490F-9D63-FC5826289614}"/>
                  </a:ext>
                </a:extLst>
              </p:cNvPr>
              <p:cNvSpPr>
                <a:spLocks noChangeAspect="1"/>
              </p:cNvSpPr>
              <p:nvPr/>
            </p:nvSpPr>
            <p:spPr bwMode="auto">
              <a:xfrm>
                <a:off x="3263134" y="5218142"/>
                <a:ext cx="363293" cy="36484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792" y="0"/>
                    </a:moveTo>
                    <a:cubicBezTo>
                      <a:pt x="12101" y="0"/>
                      <a:pt x="13398" y="296"/>
                      <a:pt x="14685" y="897"/>
                    </a:cubicBezTo>
                    <a:cubicBezTo>
                      <a:pt x="15972" y="1496"/>
                      <a:pt x="17128" y="2309"/>
                      <a:pt x="18152" y="3337"/>
                    </a:cubicBezTo>
                    <a:cubicBezTo>
                      <a:pt x="19173" y="4365"/>
                      <a:pt x="20002" y="5565"/>
                      <a:pt x="20642" y="6941"/>
                    </a:cubicBezTo>
                    <a:cubicBezTo>
                      <a:pt x="21277" y="8313"/>
                      <a:pt x="21599" y="9784"/>
                      <a:pt x="21599" y="11354"/>
                    </a:cubicBezTo>
                    <a:cubicBezTo>
                      <a:pt x="21599" y="12995"/>
                      <a:pt x="21305" y="14571"/>
                      <a:pt x="20722" y="16085"/>
                    </a:cubicBezTo>
                    <a:lnTo>
                      <a:pt x="20416" y="16895"/>
                    </a:lnTo>
                    <a:lnTo>
                      <a:pt x="18455" y="17245"/>
                    </a:lnTo>
                    <a:cubicBezTo>
                      <a:pt x="18253" y="18183"/>
                      <a:pt x="17836" y="18965"/>
                      <a:pt x="17210" y="19589"/>
                    </a:cubicBezTo>
                    <a:cubicBezTo>
                      <a:pt x="16584" y="20207"/>
                      <a:pt x="15843" y="20521"/>
                      <a:pt x="14996" y="20521"/>
                    </a:cubicBezTo>
                    <a:lnTo>
                      <a:pt x="14996" y="21074"/>
                    </a:lnTo>
                    <a:cubicBezTo>
                      <a:pt x="14996" y="21218"/>
                      <a:pt x="14953" y="21343"/>
                      <a:pt x="14862" y="21447"/>
                    </a:cubicBezTo>
                    <a:cubicBezTo>
                      <a:pt x="14770" y="21549"/>
                      <a:pt x="14664" y="21599"/>
                      <a:pt x="14534" y="21599"/>
                    </a:cubicBezTo>
                    <a:lnTo>
                      <a:pt x="13633" y="21599"/>
                    </a:lnTo>
                    <a:cubicBezTo>
                      <a:pt x="13513" y="21599"/>
                      <a:pt x="13407" y="21549"/>
                      <a:pt x="13322" y="21447"/>
                    </a:cubicBezTo>
                    <a:cubicBezTo>
                      <a:pt x="13238" y="21343"/>
                      <a:pt x="13193" y="21218"/>
                      <a:pt x="13193" y="21074"/>
                    </a:cubicBezTo>
                    <a:lnTo>
                      <a:pt x="13193" y="11354"/>
                    </a:lnTo>
                    <a:cubicBezTo>
                      <a:pt x="13193" y="11210"/>
                      <a:pt x="13238" y="11081"/>
                      <a:pt x="13322" y="10970"/>
                    </a:cubicBezTo>
                    <a:cubicBezTo>
                      <a:pt x="13407" y="10857"/>
                      <a:pt x="13513" y="10798"/>
                      <a:pt x="13633" y="10798"/>
                    </a:cubicBezTo>
                    <a:lnTo>
                      <a:pt x="14534" y="10798"/>
                    </a:lnTo>
                    <a:cubicBezTo>
                      <a:pt x="14654" y="10798"/>
                      <a:pt x="14763" y="10857"/>
                      <a:pt x="14857" y="10970"/>
                    </a:cubicBezTo>
                    <a:cubicBezTo>
                      <a:pt x="14949" y="11081"/>
                      <a:pt x="14996" y="11210"/>
                      <a:pt x="14996" y="11354"/>
                    </a:cubicBezTo>
                    <a:lnTo>
                      <a:pt x="14996" y="11880"/>
                    </a:lnTo>
                    <a:cubicBezTo>
                      <a:pt x="15655" y="11880"/>
                      <a:pt x="16262" y="12077"/>
                      <a:pt x="16810" y="12476"/>
                    </a:cubicBezTo>
                    <a:cubicBezTo>
                      <a:pt x="17359" y="12874"/>
                      <a:pt x="17787" y="13396"/>
                      <a:pt x="18095" y="14046"/>
                    </a:cubicBezTo>
                    <a:lnTo>
                      <a:pt x="18533" y="13947"/>
                    </a:lnTo>
                    <a:cubicBezTo>
                      <a:pt x="18782" y="13136"/>
                      <a:pt x="18900" y="12272"/>
                      <a:pt x="18893" y="11354"/>
                    </a:cubicBezTo>
                    <a:cubicBezTo>
                      <a:pt x="18893" y="10228"/>
                      <a:pt x="18648" y="9177"/>
                      <a:pt x="18156" y="8194"/>
                    </a:cubicBezTo>
                    <a:cubicBezTo>
                      <a:pt x="17665" y="7220"/>
                      <a:pt x="17024" y="6362"/>
                      <a:pt x="16238" y="5622"/>
                    </a:cubicBezTo>
                    <a:cubicBezTo>
                      <a:pt x="15455" y="4882"/>
                      <a:pt x="14584" y="4300"/>
                      <a:pt x="13621" y="3877"/>
                    </a:cubicBezTo>
                    <a:cubicBezTo>
                      <a:pt x="12659" y="3456"/>
                      <a:pt x="11717" y="3241"/>
                      <a:pt x="10792" y="3241"/>
                    </a:cubicBezTo>
                    <a:cubicBezTo>
                      <a:pt x="9868" y="3241"/>
                      <a:pt x="8929" y="3456"/>
                      <a:pt x="7971" y="3877"/>
                    </a:cubicBezTo>
                    <a:cubicBezTo>
                      <a:pt x="7015" y="4300"/>
                      <a:pt x="6140" y="4879"/>
                      <a:pt x="5358" y="5608"/>
                    </a:cubicBezTo>
                    <a:cubicBezTo>
                      <a:pt x="4572" y="6336"/>
                      <a:pt x="3934" y="7198"/>
                      <a:pt x="3443" y="8183"/>
                    </a:cubicBezTo>
                    <a:cubicBezTo>
                      <a:pt x="2951" y="9171"/>
                      <a:pt x="2704" y="10219"/>
                      <a:pt x="2704" y="11329"/>
                    </a:cubicBezTo>
                    <a:cubicBezTo>
                      <a:pt x="2704" y="12267"/>
                      <a:pt x="2824" y="13136"/>
                      <a:pt x="3066" y="13947"/>
                    </a:cubicBezTo>
                    <a:lnTo>
                      <a:pt x="3504" y="14046"/>
                    </a:lnTo>
                    <a:cubicBezTo>
                      <a:pt x="3812" y="13396"/>
                      <a:pt x="4240" y="12874"/>
                      <a:pt x="4789" y="12476"/>
                    </a:cubicBezTo>
                    <a:cubicBezTo>
                      <a:pt x="5337" y="12077"/>
                      <a:pt x="5942" y="11880"/>
                      <a:pt x="6603" y="11880"/>
                    </a:cubicBezTo>
                    <a:lnTo>
                      <a:pt x="6603" y="11354"/>
                    </a:lnTo>
                    <a:cubicBezTo>
                      <a:pt x="6603" y="11210"/>
                      <a:pt x="6646" y="11081"/>
                      <a:pt x="6737" y="10970"/>
                    </a:cubicBezTo>
                    <a:cubicBezTo>
                      <a:pt x="6827" y="10857"/>
                      <a:pt x="6935" y="10798"/>
                      <a:pt x="7065" y="10798"/>
                    </a:cubicBezTo>
                    <a:lnTo>
                      <a:pt x="7966" y="10798"/>
                    </a:lnTo>
                    <a:cubicBezTo>
                      <a:pt x="8086" y="10798"/>
                      <a:pt x="8187" y="10857"/>
                      <a:pt x="8270" y="10970"/>
                    </a:cubicBezTo>
                    <a:cubicBezTo>
                      <a:pt x="8352" y="11081"/>
                      <a:pt x="8392" y="11210"/>
                      <a:pt x="8392" y="11354"/>
                    </a:cubicBezTo>
                    <a:lnTo>
                      <a:pt x="8392" y="21074"/>
                    </a:lnTo>
                    <a:cubicBezTo>
                      <a:pt x="8392" y="21218"/>
                      <a:pt x="8352" y="21343"/>
                      <a:pt x="8270" y="21447"/>
                    </a:cubicBezTo>
                    <a:cubicBezTo>
                      <a:pt x="8187" y="21549"/>
                      <a:pt x="8086" y="21599"/>
                      <a:pt x="7966" y="21599"/>
                    </a:cubicBezTo>
                    <a:lnTo>
                      <a:pt x="7065" y="21599"/>
                    </a:lnTo>
                    <a:cubicBezTo>
                      <a:pt x="6945" y="21599"/>
                      <a:pt x="6836" y="21549"/>
                      <a:pt x="6742" y="21447"/>
                    </a:cubicBezTo>
                    <a:cubicBezTo>
                      <a:pt x="6650" y="21343"/>
                      <a:pt x="6603" y="21218"/>
                      <a:pt x="6603" y="21074"/>
                    </a:cubicBezTo>
                    <a:lnTo>
                      <a:pt x="6603" y="20521"/>
                    </a:lnTo>
                    <a:cubicBezTo>
                      <a:pt x="6189" y="20521"/>
                      <a:pt x="5789" y="20436"/>
                      <a:pt x="5403" y="20270"/>
                    </a:cubicBezTo>
                    <a:cubicBezTo>
                      <a:pt x="5015" y="20103"/>
                      <a:pt x="4671" y="19877"/>
                      <a:pt x="4370" y="19589"/>
                    </a:cubicBezTo>
                    <a:cubicBezTo>
                      <a:pt x="4073" y="19298"/>
                      <a:pt x="3814" y="18956"/>
                      <a:pt x="3598" y="18558"/>
                    </a:cubicBezTo>
                    <a:cubicBezTo>
                      <a:pt x="3388" y="18163"/>
                      <a:pt x="3233" y="17725"/>
                      <a:pt x="3144" y="17245"/>
                    </a:cubicBezTo>
                    <a:lnTo>
                      <a:pt x="1172" y="16895"/>
                    </a:lnTo>
                    <a:lnTo>
                      <a:pt x="877" y="16085"/>
                    </a:lnTo>
                    <a:cubicBezTo>
                      <a:pt x="294" y="14571"/>
                      <a:pt x="0" y="12987"/>
                      <a:pt x="0" y="11326"/>
                    </a:cubicBezTo>
                    <a:cubicBezTo>
                      <a:pt x="0" y="9776"/>
                      <a:pt x="320" y="8310"/>
                      <a:pt x="957" y="6938"/>
                    </a:cubicBezTo>
                    <a:cubicBezTo>
                      <a:pt x="1595" y="5563"/>
                      <a:pt x="2426" y="4363"/>
                      <a:pt x="3447" y="3335"/>
                    </a:cubicBezTo>
                    <a:cubicBezTo>
                      <a:pt x="4469" y="2307"/>
                      <a:pt x="5622" y="1493"/>
                      <a:pt x="6909" y="895"/>
                    </a:cubicBezTo>
                    <a:cubicBezTo>
                      <a:pt x="8192" y="296"/>
                      <a:pt x="9486" y="0"/>
                      <a:pt x="10792" y="0"/>
                    </a:cubicBezTo>
                  </a:path>
                </a:pathLst>
              </a:custGeom>
              <a:solidFill>
                <a:schemeClr val="accent3"/>
              </a:solidFill>
              <a:ln>
                <a:noFill/>
              </a:ln>
              <a:effectLst/>
            </p:spPr>
            <p:txBody>
              <a:bodyPr lIns="101578" tIns="101578" rIns="101578" bIns="101578" anchor="ctr"/>
              <a:lstStyle/>
              <a:p>
                <a:pPr marL="0" marR="0" lvl="0" indent="0" defTabSz="914013" eaLnBrk="1" fontAlgn="auto" latinLnBrk="0" hangingPunct="1">
                  <a:lnSpc>
                    <a:spcPct val="100000"/>
                  </a:lnSpc>
                  <a:spcBef>
                    <a:spcPts val="0"/>
                  </a:spcBef>
                  <a:spcAft>
                    <a:spcPts val="0"/>
                  </a:spcAft>
                  <a:buClrTx/>
                  <a:buSzTx/>
                  <a:buFontTx/>
                  <a:buNone/>
                  <a:tabLst/>
                  <a:defRPr/>
                </a:pPr>
                <a:endParaRPr kumimoji="0" lang="es-ES" sz="1200" b="0" i="0" u="none" strike="noStrike" kern="0" cap="none" spc="0" normalizeH="0" baseline="0" noProof="0" dirty="0">
                  <a:ln>
                    <a:noFill/>
                  </a:ln>
                  <a:effectLst>
                    <a:outerShdw blurRad="38100" dist="38100" dir="2700000" algn="tl">
                      <a:srgbClr val="000000"/>
                    </a:outerShdw>
                  </a:effectLst>
                  <a:uLnTx/>
                  <a:uFillTx/>
                  <a:ea typeface="微软雅黑" panose="020B0503020204020204" pitchFamily="34" charset="-122"/>
                  <a:cs typeface="+mn-ea"/>
                  <a:sym typeface="Agency FB" panose="020B0503020202020204" pitchFamily="34" charset="0"/>
                </a:endParaRPr>
              </a:p>
            </p:txBody>
          </p:sp>
        </p:grpSp>
        <p:grpSp>
          <p:nvGrpSpPr>
            <p:cNvPr id="19" name="Group 16">
              <a:extLst>
                <a:ext uri="{FF2B5EF4-FFF2-40B4-BE49-F238E27FC236}">
                  <a16:creationId xmlns:a16="http://schemas.microsoft.com/office/drawing/2014/main" id="{79132235-C6C9-4034-AE0E-B878C452E2EB}"/>
                </a:ext>
              </a:extLst>
            </p:cNvPr>
            <p:cNvGrpSpPr/>
            <p:nvPr/>
          </p:nvGrpSpPr>
          <p:grpSpPr>
            <a:xfrm>
              <a:off x="3359741" y="3241578"/>
              <a:ext cx="2733304" cy="2751480"/>
              <a:chOff x="2556556" y="3452703"/>
              <a:chExt cx="1095505" cy="1102792"/>
            </a:xfrm>
          </p:grpSpPr>
          <p:grpSp>
            <p:nvGrpSpPr>
              <p:cNvPr id="20" name="Group 17">
                <a:extLst>
                  <a:ext uri="{FF2B5EF4-FFF2-40B4-BE49-F238E27FC236}">
                    <a16:creationId xmlns:a16="http://schemas.microsoft.com/office/drawing/2014/main" id="{4758A37F-1891-40E5-82D4-190F38438568}"/>
                  </a:ext>
                </a:extLst>
              </p:cNvPr>
              <p:cNvGrpSpPr/>
              <p:nvPr/>
            </p:nvGrpSpPr>
            <p:grpSpPr>
              <a:xfrm>
                <a:off x="2556556" y="3452703"/>
                <a:ext cx="1095505" cy="1102792"/>
                <a:chOff x="5089525" y="639762"/>
                <a:chExt cx="2147888" cy="2162175"/>
              </a:xfrm>
            </p:grpSpPr>
            <p:sp>
              <p:nvSpPr>
                <p:cNvPr id="22" name="Freeform 49">
                  <a:extLst>
                    <a:ext uri="{FF2B5EF4-FFF2-40B4-BE49-F238E27FC236}">
                      <a16:creationId xmlns:a16="http://schemas.microsoft.com/office/drawing/2014/main" id="{2C86CC1E-F924-4826-B15E-C452A0AE90C4}"/>
                    </a:ext>
                  </a:extLst>
                </p:cNvPr>
                <p:cNvSpPr>
                  <a:spLocks/>
                </p:cNvSpPr>
                <p:nvPr/>
              </p:nvSpPr>
              <p:spPr bwMode="auto">
                <a:xfrm>
                  <a:off x="5089525" y="639762"/>
                  <a:ext cx="2147888" cy="2162175"/>
                </a:xfrm>
                <a:custGeom>
                  <a:avLst/>
                  <a:gdLst>
                    <a:gd name="T0" fmla="*/ 572 w 572"/>
                    <a:gd name="T1" fmla="*/ 309 h 576"/>
                    <a:gd name="T2" fmla="*/ 572 w 572"/>
                    <a:gd name="T3" fmla="*/ 251 h 576"/>
                    <a:gd name="T4" fmla="*/ 507 w 572"/>
                    <a:gd name="T5" fmla="*/ 230 h 576"/>
                    <a:gd name="T6" fmla="*/ 503 w 572"/>
                    <a:gd name="T7" fmla="*/ 212 h 576"/>
                    <a:gd name="T8" fmla="*/ 550 w 572"/>
                    <a:gd name="T9" fmla="*/ 162 h 576"/>
                    <a:gd name="T10" fmla="*/ 521 w 572"/>
                    <a:gd name="T11" fmla="*/ 112 h 576"/>
                    <a:gd name="T12" fmla="*/ 453 w 572"/>
                    <a:gd name="T13" fmla="*/ 127 h 576"/>
                    <a:gd name="T14" fmla="*/ 439 w 572"/>
                    <a:gd name="T15" fmla="*/ 114 h 576"/>
                    <a:gd name="T16" fmla="*/ 454 w 572"/>
                    <a:gd name="T17" fmla="*/ 47 h 576"/>
                    <a:gd name="T18" fmla="*/ 405 w 572"/>
                    <a:gd name="T19" fmla="*/ 18 h 576"/>
                    <a:gd name="T20" fmla="*/ 353 w 572"/>
                    <a:gd name="T21" fmla="*/ 65 h 576"/>
                    <a:gd name="T22" fmla="*/ 334 w 572"/>
                    <a:gd name="T23" fmla="*/ 61 h 576"/>
                    <a:gd name="T24" fmla="*/ 314 w 572"/>
                    <a:gd name="T25" fmla="*/ 0 h 576"/>
                    <a:gd name="T26" fmla="*/ 256 w 572"/>
                    <a:gd name="T27" fmla="*/ 0 h 576"/>
                    <a:gd name="T28" fmla="*/ 236 w 572"/>
                    <a:gd name="T29" fmla="*/ 63 h 576"/>
                    <a:gd name="T30" fmla="*/ 216 w 572"/>
                    <a:gd name="T31" fmla="*/ 68 h 576"/>
                    <a:gd name="T32" fmla="*/ 168 w 572"/>
                    <a:gd name="T33" fmla="*/ 24 h 576"/>
                    <a:gd name="T34" fmla="*/ 118 w 572"/>
                    <a:gd name="T35" fmla="*/ 53 h 576"/>
                    <a:gd name="T36" fmla="*/ 132 w 572"/>
                    <a:gd name="T37" fmla="*/ 118 h 576"/>
                    <a:gd name="T38" fmla="*/ 118 w 572"/>
                    <a:gd name="T39" fmla="*/ 133 h 576"/>
                    <a:gd name="T40" fmla="*/ 54 w 572"/>
                    <a:gd name="T41" fmla="*/ 119 h 576"/>
                    <a:gd name="T42" fmla="*/ 26 w 572"/>
                    <a:gd name="T43" fmla="*/ 169 h 576"/>
                    <a:gd name="T44" fmla="*/ 71 w 572"/>
                    <a:gd name="T45" fmla="*/ 218 h 576"/>
                    <a:gd name="T46" fmla="*/ 66 w 572"/>
                    <a:gd name="T47" fmla="*/ 237 h 576"/>
                    <a:gd name="T48" fmla="*/ 0 w 572"/>
                    <a:gd name="T49" fmla="*/ 258 h 576"/>
                    <a:gd name="T50" fmla="*/ 0 w 572"/>
                    <a:gd name="T51" fmla="*/ 315 h 576"/>
                    <a:gd name="T52" fmla="*/ 67 w 572"/>
                    <a:gd name="T53" fmla="*/ 337 h 576"/>
                    <a:gd name="T54" fmla="*/ 72 w 572"/>
                    <a:gd name="T55" fmla="*/ 355 h 576"/>
                    <a:gd name="T56" fmla="*/ 26 w 572"/>
                    <a:gd name="T57" fmla="*/ 405 h 576"/>
                    <a:gd name="T58" fmla="*/ 55 w 572"/>
                    <a:gd name="T59" fmla="*/ 455 h 576"/>
                    <a:gd name="T60" fmla="*/ 123 w 572"/>
                    <a:gd name="T61" fmla="*/ 440 h 576"/>
                    <a:gd name="T62" fmla="*/ 137 w 572"/>
                    <a:gd name="T63" fmla="*/ 453 h 576"/>
                    <a:gd name="T64" fmla="*/ 122 w 572"/>
                    <a:gd name="T65" fmla="*/ 520 h 576"/>
                    <a:gd name="T66" fmla="*/ 172 w 572"/>
                    <a:gd name="T67" fmla="*/ 549 h 576"/>
                    <a:gd name="T68" fmla="*/ 224 w 572"/>
                    <a:gd name="T69" fmla="*/ 501 h 576"/>
                    <a:gd name="T70" fmla="*/ 242 w 572"/>
                    <a:gd name="T71" fmla="*/ 507 h 576"/>
                    <a:gd name="T72" fmla="*/ 263 w 572"/>
                    <a:gd name="T73" fmla="*/ 576 h 576"/>
                    <a:gd name="T74" fmla="*/ 320 w 572"/>
                    <a:gd name="T75" fmla="*/ 576 h 576"/>
                    <a:gd name="T76" fmla="*/ 342 w 572"/>
                    <a:gd name="T77" fmla="*/ 505 h 576"/>
                    <a:gd name="T78" fmla="*/ 359 w 572"/>
                    <a:gd name="T79" fmla="*/ 500 h 576"/>
                    <a:gd name="T80" fmla="*/ 412 w 572"/>
                    <a:gd name="T81" fmla="*/ 549 h 576"/>
                    <a:gd name="T82" fmla="*/ 462 w 572"/>
                    <a:gd name="T83" fmla="*/ 520 h 576"/>
                    <a:gd name="T84" fmla="*/ 445 w 572"/>
                    <a:gd name="T85" fmla="*/ 448 h 576"/>
                    <a:gd name="T86" fmla="*/ 458 w 572"/>
                    <a:gd name="T87" fmla="*/ 435 h 576"/>
                    <a:gd name="T88" fmla="*/ 528 w 572"/>
                    <a:gd name="T89" fmla="*/ 451 h 576"/>
                    <a:gd name="T90" fmla="*/ 556 w 572"/>
                    <a:gd name="T91" fmla="*/ 401 h 576"/>
                    <a:gd name="T92" fmla="*/ 506 w 572"/>
                    <a:gd name="T93" fmla="*/ 347 h 576"/>
                    <a:gd name="T94" fmla="*/ 509 w 572"/>
                    <a:gd name="T95" fmla="*/ 329 h 576"/>
                    <a:gd name="T96" fmla="*/ 572 w 572"/>
                    <a:gd name="T97" fmla="*/ 309 h 5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72" h="576">
                      <a:moveTo>
                        <a:pt x="572" y="309"/>
                      </a:moveTo>
                      <a:cubicBezTo>
                        <a:pt x="572" y="251"/>
                        <a:pt x="572" y="251"/>
                        <a:pt x="572" y="251"/>
                      </a:cubicBezTo>
                      <a:cubicBezTo>
                        <a:pt x="507" y="230"/>
                        <a:pt x="507" y="230"/>
                        <a:pt x="507" y="230"/>
                      </a:cubicBezTo>
                      <a:cubicBezTo>
                        <a:pt x="506" y="224"/>
                        <a:pt x="505" y="218"/>
                        <a:pt x="503" y="212"/>
                      </a:cubicBezTo>
                      <a:cubicBezTo>
                        <a:pt x="550" y="162"/>
                        <a:pt x="550" y="162"/>
                        <a:pt x="550" y="162"/>
                      </a:cubicBezTo>
                      <a:cubicBezTo>
                        <a:pt x="521" y="112"/>
                        <a:pt x="521" y="112"/>
                        <a:pt x="521" y="112"/>
                      </a:cubicBezTo>
                      <a:cubicBezTo>
                        <a:pt x="453" y="127"/>
                        <a:pt x="453" y="127"/>
                        <a:pt x="453" y="127"/>
                      </a:cubicBezTo>
                      <a:cubicBezTo>
                        <a:pt x="448" y="122"/>
                        <a:pt x="444" y="118"/>
                        <a:pt x="439" y="114"/>
                      </a:cubicBezTo>
                      <a:cubicBezTo>
                        <a:pt x="454" y="47"/>
                        <a:pt x="454" y="47"/>
                        <a:pt x="454" y="47"/>
                      </a:cubicBezTo>
                      <a:cubicBezTo>
                        <a:pt x="405" y="18"/>
                        <a:pt x="405" y="18"/>
                        <a:pt x="405" y="18"/>
                      </a:cubicBezTo>
                      <a:cubicBezTo>
                        <a:pt x="353" y="65"/>
                        <a:pt x="353" y="65"/>
                        <a:pt x="353" y="65"/>
                      </a:cubicBezTo>
                      <a:cubicBezTo>
                        <a:pt x="346" y="64"/>
                        <a:pt x="340" y="63"/>
                        <a:pt x="334" y="61"/>
                      </a:cubicBezTo>
                      <a:cubicBezTo>
                        <a:pt x="314" y="0"/>
                        <a:pt x="314" y="0"/>
                        <a:pt x="314" y="0"/>
                      </a:cubicBezTo>
                      <a:cubicBezTo>
                        <a:pt x="256" y="0"/>
                        <a:pt x="256" y="0"/>
                        <a:pt x="256" y="0"/>
                      </a:cubicBezTo>
                      <a:cubicBezTo>
                        <a:pt x="236" y="63"/>
                        <a:pt x="236" y="63"/>
                        <a:pt x="236" y="63"/>
                      </a:cubicBezTo>
                      <a:cubicBezTo>
                        <a:pt x="229" y="65"/>
                        <a:pt x="223" y="66"/>
                        <a:pt x="216" y="68"/>
                      </a:cubicBezTo>
                      <a:cubicBezTo>
                        <a:pt x="168" y="24"/>
                        <a:pt x="168" y="24"/>
                        <a:pt x="168" y="24"/>
                      </a:cubicBezTo>
                      <a:cubicBezTo>
                        <a:pt x="118" y="53"/>
                        <a:pt x="118" y="53"/>
                        <a:pt x="118" y="53"/>
                      </a:cubicBezTo>
                      <a:cubicBezTo>
                        <a:pt x="132" y="118"/>
                        <a:pt x="132" y="118"/>
                        <a:pt x="132" y="118"/>
                      </a:cubicBezTo>
                      <a:cubicBezTo>
                        <a:pt x="127" y="123"/>
                        <a:pt x="123" y="128"/>
                        <a:pt x="118" y="133"/>
                      </a:cubicBezTo>
                      <a:cubicBezTo>
                        <a:pt x="54" y="119"/>
                        <a:pt x="54" y="119"/>
                        <a:pt x="54" y="119"/>
                      </a:cubicBezTo>
                      <a:cubicBezTo>
                        <a:pt x="26" y="169"/>
                        <a:pt x="26" y="169"/>
                        <a:pt x="26" y="169"/>
                      </a:cubicBezTo>
                      <a:cubicBezTo>
                        <a:pt x="71" y="218"/>
                        <a:pt x="71" y="218"/>
                        <a:pt x="71" y="218"/>
                      </a:cubicBezTo>
                      <a:cubicBezTo>
                        <a:pt x="69" y="224"/>
                        <a:pt x="67" y="231"/>
                        <a:pt x="66" y="237"/>
                      </a:cubicBezTo>
                      <a:cubicBezTo>
                        <a:pt x="0" y="258"/>
                        <a:pt x="0" y="258"/>
                        <a:pt x="0" y="258"/>
                      </a:cubicBezTo>
                      <a:cubicBezTo>
                        <a:pt x="0" y="315"/>
                        <a:pt x="0" y="315"/>
                        <a:pt x="0" y="315"/>
                      </a:cubicBezTo>
                      <a:cubicBezTo>
                        <a:pt x="67" y="337"/>
                        <a:pt x="67" y="337"/>
                        <a:pt x="67" y="337"/>
                      </a:cubicBezTo>
                      <a:cubicBezTo>
                        <a:pt x="69" y="343"/>
                        <a:pt x="70" y="349"/>
                        <a:pt x="72" y="355"/>
                      </a:cubicBezTo>
                      <a:cubicBezTo>
                        <a:pt x="26" y="405"/>
                        <a:pt x="26" y="405"/>
                        <a:pt x="26" y="405"/>
                      </a:cubicBezTo>
                      <a:cubicBezTo>
                        <a:pt x="55" y="455"/>
                        <a:pt x="55" y="455"/>
                        <a:pt x="55" y="455"/>
                      </a:cubicBezTo>
                      <a:cubicBezTo>
                        <a:pt x="123" y="440"/>
                        <a:pt x="123" y="440"/>
                        <a:pt x="123" y="440"/>
                      </a:cubicBezTo>
                      <a:cubicBezTo>
                        <a:pt x="128" y="444"/>
                        <a:pt x="132" y="449"/>
                        <a:pt x="137" y="453"/>
                      </a:cubicBezTo>
                      <a:cubicBezTo>
                        <a:pt x="122" y="520"/>
                        <a:pt x="122" y="520"/>
                        <a:pt x="122" y="520"/>
                      </a:cubicBezTo>
                      <a:cubicBezTo>
                        <a:pt x="172" y="549"/>
                        <a:pt x="172" y="549"/>
                        <a:pt x="172" y="549"/>
                      </a:cubicBezTo>
                      <a:cubicBezTo>
                        <a:pt x="224" y="501"/>
                        <a:pt x="224" y="501"/>
                        <a:pt x="224" y="501"/>
                      </a:cubicBezTo>
                      <a:cubicBezTo>
                        <a:pt x="230" y="503"/>
                        <a:pt x="236" y="505"/>
                        <a:pt x="242" y="507"/>
                      </a:cubicBezTo>
                      <a:cubicBezTo>
                        <a:pt x="263" y="576"/>
                        <a:pt x="263" y="576"/>
                        <a:pt x="263" y="576"/>
                      </a:cubicBezTo>
                      <a:cubicBezTo>
                        <a:pt x="320" y="576"/>
                        <a:pt x="320" y="576"/>
                        <a:pt x="320" y="576"/>
                      </a:cubicBezTo>
                      <a:cubicBezTo>
                        <a:pt x="342" y="505"/>
                        <a:pt x="342" y="505"/>
                        <a:pt x="342" y="505"/>
                      </a:cubicBezTo>
                      <a:cubicBezTo>
                        <a:pt x="348" y="503"/>
                        <a:pt x="354" y="501"/>
                        <a:pt x="359" y="500"/>
                      </a:cubicBezTo>
                      <a:cubicBezTo>
                        <a:pt x="412" y="549"/>
                        <a:pt x="412" y="549"/>
                        <a:pt x="412" y="549"/>
                      </a:cubicBezTo>
                      <a:cubicBezTo>
                        <a:pt x="462" y="520"/>
                        <a:pt x="462" y="520"/>
                        <a:pt x="462" y="520"/>
                      </a:cubicBezTo>
                      <a:cubicBezTo>
                        <a:pt x="445" y="448"/>
                        <a:pt x="445" y="448"/>
                        <a:pt x="445" y="448"/>
                      </a:cubicBezTo>
                      <a:cubicBezTo>
                        <a:pt x="450" y="444"/>
                        <a:pt x="454" y="439"/>
                        <a:pt x="458" y="435"/>
                      </a:cubicBezTo>
                      <a:cubicBezTo>
                        <a:pt x="528" y="451"/>
                        <a:pt x="528" y="451"/>
                        <a:pt x="528" y="451"/>
                      </a:cubicBezTo>
                      <a:cubicBezTo>
                        <a:pt x="556" y="401"/>
                        <a:pt x="556" y="401"/>
                        <a:pt x="556" y="401"/>
                      </a:cubicBezTo>
                      <a:cubicBezTo>
                        <a:pt x="506" y="347"/>
                        <a:pt x="506" y="347"/>
                        <a:pt x="506" y="347"/>
                      </a:cubicBezTo>
                      <a:cubicBezTo>
                        <a:pt x="508" y="341"/>
                        <a:pt x="507" y="335"/>
                        <a:pt x="509" y="329"/>
                      </a:cubicBezTo>
                      <a:cubicBezTo>
                        <a:pt x="572" y="309"/>
                        <a:pt x="572" y="309"/>
                        <a:pt x="572" y="309"/>
                      </a:cubicBezTo>
                    </a:path>
                  </a:pathLst>
                </a:custGeom>
                <a:solidFill>
                  <a:schemeClr val="accent2"/>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effectLst/>
                    <a:uLnTx/>
                    <a:uFillTx/>
                    <a:ea typeface="微软雅黑" panose="020B0503020204020204" pitchFamily="34" charset="-122"/>
                    <a:cs typeface="+mn-ea"/>
                    <a:sym typeface="Agency FB" panose="020B0503020202020204" pitchFamily="34" charset="0"/>
                  </a:endParaRPr>
                </a:p>
              </p:txBody>
            </p:sp>
            <p:sp>
              <p:nvSpPr>
                <p:cNvPr id="23" name="Oval 50">
                  <a:extLst>
                    <a:ext uri="{FF2B5EF4-FFF2-40B4-BE49-F238E27FC236}">
                      <a16:creationId xmlns:a16="http://schemas.microsoft.com/office/drawing/2014/main" id="{906F29CC-B97D-4D5A-A177-E29D251164A1}"/>
                    </a:ext>
                  </a:extLst>
                </p:cNvPr>
                <p:cNvSpPr>
                  <a:spLocks noChangeArrowheads="1"/>
                </p:cNvSpPr>
                <p:nvPr/>
              </p:nvSpPr>
              <p:spPr bwMode="auto">
                <a:xfrm>
                  <a:off x="5510213" y="1041400"/>
                  <a:ext cx="1320800" cy="1320800"/>
                </a:xfrm>
                <a:prstGeom prst="ellipse">
                  <a:avLst/>
                </a:prstGeom>
                <a:solidFill>
                  <a:sysClr val="window" lastClr="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effectLst/>
                    <a:uLnTx/>
                    <a:uFillTx/>
                    <a:ea typeface="微软雅黑" panose="020B0503020204020204" pitchFamily="34" charset="-122"/>
                    <a:cs typeface="+mn-ea"/>
                    <a:sym typeface="Agency FB" panose="020B0503020202020204" pitchFamily="34" charset="0"/>
                  </a:endParaRPr>
                </a:p>
              </p:txBody>
            </p:sp>
            <p:sp>
              <p:nvSpPr>
                <p:cNvPr id="24" name="Oval 51">
                  <a:extLst>
                    <a:ext uri="{FF2B5EF4-FFF2-40B4-BE49-F238E27FC236}">
                      <a16:creationId xmlns:a16="http://schemas.microsoft.com/office/drawing/2014/main" id="{1BF01F44-A9A8-46E3-A9C2-BB55E82F9EDF}"/>
                    </a:ext>
                  </a:extLst>
                </p:cNvPr>
                <p:cNvSpPr>
                  <a:spLocks noChangeArrowheads="1"/>
                </p:cNvSpPr>
                <p:nvPr/>
              </p:nvSpPr>
              <p:spPr bwMode="auto">
                <a:xfrm>
                  <a:off x="5543550" y="1074737"/>
                  <a:ext cx="1254125" cy="1257300"/>
                </a:xfrm>
                <a:prstGeom prst="ellipse">
                  <a:avLst/>
                </a:prstGeom>
                <a:solidFill>
                  <a:schemeClr val="accent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effectLst/>
                    <a:uLnTx/>
                    <a:uFillTx/>
                    <a:ea typeface="微软雅黑" panose="020B0503020204020204" pitchFamily="34" charset="-122"/>
                    <a:cs typeface="+mn-ea"/>
                    <a:sym typeface="Agency FB" panose="020B0503020202020204" pitchFamily="34" charset="0"/>
                  </a:endParaRPr>
                </a:p>
              </p:txBody>
            </p:sp>
            <p:sp>
              <p:nvSpPr>
                <p:cNvPr id="25" name="Oval 74">
                  <a:extLst>
                    <a:ext uri="{FF2B5EF4-FFF2-40B4-BE49-F238E27FC236}">
                      <a16:creationId xmlns:a16="http://schemas.microsoft.com/office/drawing/2014/main" id="{4EAA7232-E134-486C-B2C4-6DF657191094}"/>
                    </a:ext>
                  </a:extLst>
                </p:cNvPr>
                <p:cNvSpPr>
                  <a:spLocks noChangeArrowheads="1"/>
                </p:cNvSpPr>
                <p:nvPr/>
              </p:nvSpPr>
              <p:spPr bwMode="auto">
                <a:xfrm>
                  <a:off x="5641975" y="1171575"/>
                  <a:ext cx="1062038" cy="1063625"/>
                </a:xfrm>
                <a:prstGeom prst="ellipse">
                  <a:avLst/>
                </a:prstGeom>
                <a:solidFill>
                  <a:sysClr val="window" lastClr="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effectLst/>
                    <a:uLnTx/>
                    <a:uFillTx/>
                    <a:ea typeface="微软雅黑" panose="020B0503020204020204" pitchFamily="34" charset="-122"/>
                    <a:cs typeface="+mn-ea"/>
                    <a:sym typeface="Agency FB" panose="020B0503020202020204" pitchFamily="34" charset="0"/>
                  </a:endParaRPr>
                </a:p>
              </p:txBody>
            </p:sp>
          </p:grpSp>
          <p:sp>
            <p:nvSpPr>
              <p:cNvPr id="21" name="Freeform 16">
                <a:extLst>
                  <a:ext uri="{FF2B5EF4-FFF2-40B4-BE49-F238E27FC236}">
                    <a16:creationId xmlns:a16="http://schemas.microsoft.com/office/drawing/2014/main" id="{D691FC82-FC5B-48F4-B1E8-B2B09B4F78E6}"/>
                  </a:ext>
                </a:extLst>
              </p:cNvPr>
              <p:cNvSpPr>
                <a:spLocks noChangeAspect="1" noChangeArrowheads="1"/>
              </p:cNvSpPr>
              <p:nvPr/>
            </p:nvSpPr>
            <p:spPr bwMode="auto">
              <a:xfrm>
                <a:off x="3014033" y="3842992"/>
                <a:ext cx="195933" cy="307788"/>
              </a:xfrm>
              <a:custGeom>
                <a:avLst/>
                <a:gdLst>
                  <a:gd name="T0" fmla="*/ 406 w 657"/>
                  <a:gd name="T1" fmla="*/ 947 h 1032"/>
                  <a:gd name="T2" fmla="*/ 333 w 657"/>
                  <a:gd name="T3" fmla="*/ 1031 h 1032"/>
                  <a:gd name="T4" fmla="*/ 250 w 657"/>
                  <a:gd name="T5" fmla="*/ 947 h 1032"/>
                  <a:gd name="T6" fmla="*/ 448 w 657"/>
                  <a:gd name="T7" fmla="*/ 916 h 1032"/>
                  <a:gd name="T8" fmla="*/ 198 w 657"/>
                  <a:gd name="T9" fmla="*/ 833 h 1032"/>
                  <a:gd name="T10" fmla="*/ 656 w 657"/>
                  <a:gd name="T11" fmla="*/ 333 h 1032"/>
                  <a:gd name="T12" fmla="*/ 562 w 657"/>
                  <a:gd name="T13" fmla="*/ 562 h 1032"/>
                  <a:gd name="T14" fmla="*/ 531 w 657"/>
                  <a:gd name="T15" fmla="*/ 635 h 1032"/>
                  <a:gd name="T16" fmla="*/ 500 w 657"/>
                  <a:gd name="T17" fmla="*/ 708 h 1032"/>
                  <a:gd name="T18" fmla="*/ 500 w 657"/>
                  <a:gd name="T19" fmla="*/ 729 h 1032"/>
                  <a:gd name="T20" fmla="*/ 166 w 657"/>
                  <a:gd name="T21" fmla="*/ 791 h 1032"/>
                  <a:gd name="T22" fmla="*/ 156 w 657"/>
                  <a:gd name="T23" fmla="*/ 708 h 1032"/>
                  <a:gd name="T24" fmla="*/ 135 w 657"/>
                  <a:gd name="T25" fmla="*/ 635 h 1032"/>
                  <a:gd name="T26" fmla="*/ 93 w 657"/>
                  <a:gd name="T27" fmla="*/ 552 h 1032"/>
                  <a:gd name="T28" fmla="*/ 0 w 657"/>
                  <a:gd name="T29" fmla="*/ 333 h 1032"/>
                  <a:gd name="T30" fmla="*/ 333 w 657"/>
                  <a:gd name="T31" fmla="*/ 0 h 1032"/>
                  <a:gd name="T32" fmla="*/ 656 w 657"/>
                  <a:gd name="T33" fmla="*/ 333 h 1032"/>
                  <a:gd name="T34" fmla="*/ 510 w 657"/>
                  <a:gd name="T35" fmla="*/ 156 h 1032"/>
                  <a:gd name="T36" fmla="*/ 156 w 657"/>
                  <a:gd name="T37" fmla="*/ 156 h 1032"/>
                  <a:gd name="T38" fmla="*/ 146 w 657"/>
                  <a:gd name="T39" fmla="*/ 499 h 1032"/>
                  <a:gd name="T40" fmla="*/ 166 w 657"/>
                  <a:gd name="T41" fmla="*/ 541 h 1032"/>
                  <a:gd name="T42" fmla="*/ 229 w 657"/>
                  <a:gd name="T43" fmla="*/ 666 h 1032"/>
                  <a:gd name="T44" fmla="*/ 427 w 657"/>
                  <a:gd name="T45" fmla="*/ 718 h 1032"/>
                  <a:gd name="T46" fmla="*/ 458 w 657"/>
                  <a:gd name="T47" fmla="*/ 604 h 1032"/>
                  <a:gd name="T48" fmla="*/ 510 w 657"/>
                  <a:gd name="T49" fmla="*/ 520 h 1032"/>
                  <a:gd name="T50" fmla="*/ 583 w 657"/>
                  <a:gd name="T51" fmla="*/ 333 h 1032"/>
                  <a:gd name="T52" fmla="*/ 354 w 657"/>
                  <a:gd name="T53" fmla="*/ 354 h 1032"/>
                  <a:gd name="T54" fmla="*/ 302 w 657"/>
                  <a:gd name="T55" fmla="*/ 354 h 1032"/>
                  <a:gd name="T56" fmla="*/ 239 w 657"/>
                  <a:gd name="T57" fmla="*/ 354 h 1032"/>
                  <a:gd name="T58" fmla="*/ 250 w 657"/>
                  <a:gd name="T59" fmla="*/ 499 h 1032"/>
                  <a:gd name="T60" fmla="*/ 302 w 657"/>
                  <a:gd name="T61" fmla="*/ 499 h 1032"/>
                  <a:gd name="T62" fmla="*/ 364 w 657"/>
                  <a:gd name="T63" fmla="*/ 499 h 1032"/>
                  <a:gd name="T64" fmla="*/ 416 w 657"/>
                  <a:gd name="T65" fmla="*/ 499 h 1032"/>
                  <a:gd name="T66" fmla="*/ 427 w 657"/>
                  <a:gd name="T67" fmla="*/ 354 h 1032"/>
                  <a:gd name="T68" fmla="*/ 385 w 657"/>
                  <a:gd name="T69" fmla="*/ 416 h 10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57" h="1032">
                    <a:moveTo>
                      <a:pt x="250" y="947"/>
                    </a:moveTo>
                    <a:cubicBezTo>
                      <a:pt x="406" y="947"/>
                      <a:pt x="406" y="947"/>
                      <a:pt x="406" y="947"/>
                    </a:cubicBezTo>
                    <a:cubicBezTo>
                      <a:pt x="406" y="968"/>
                      <a:pt x="396" y="989"/>
                      <a:pt x="385" y="1010"/>
                    </a:cubicBezTo>
                    <a:cubicBezTo>
                      <a:pt x="364" y="1020"/>
                      <a:pt x="354" y="1031"/>
                      <a:pt x="333" y="1031"/>
                    </a:cubicBezTo>
                    <a:cubicBezTo>
                      <a:pt x="312" y="1031"/>
                      <a:pt x="291" y="1020"/>
                      <a:pt x="281" y="1010"/>
                    </a:cubicBezTo>
                    <a:cubicBezTo>
                      <a:pt x="260" y="989"/>
                      <a:pt x="250" y="968"/>
                      <a:pt x="250" y="947"/>
                    </a:cubicBezTo>
                    <a:close/>
                    <a:moveTo>
                      <a:pt x="208" y="916"/>
                    </a:moveTo>
                    <a:cubicBezTo>
                      <a:pt x="448" y="916"/>
                      <a:pt x="448" y="916"/>
                      <a:pt x="448" y="916"/>
                    </a:cubicBezTo>
                    <a:cubicBezTo>
                      <a:pt x="458" y="833"/>
                      <a:pt x="458" y="833"/>
                      <a:pt x="458" y="833"/>
                    </a:cubicBezTo>
                    <a:cubicBezTo>
                      <a:pt x="198" y="833"/>
                      <a:pt x="198" y="833"/>
                      <a:pt x="198" y="833"/>
                    </a:cubicBezTo>
                    <a:lnTo>
                      <a:pt x="208" y="916"/>
                    </a:lnTo>
                    <a:close/>
                    <a:moveTo>
                      <a:pt x="656" y="333"/>
                    </a:moveTo>
                    <a:cubicBezTo>
                      <a:pt x="656" y="416"/>
                      <a:pt x="625" y="489"/>
                      <a:pt x="573" y="552"/>
                    </a:cubicBezTo>
                    <a:lnTo>
                      <a:pt x="562" y="562"/>
                    </a:lnTo>
                    <a:cubicBezTo>
                      <a:pt x="562" y="562"/>
                      <a:pt x="562" y="572"/>
                      <a:pt x="552" y="572"/>
                    </a:cubicBezTo>
                    <a:cubicBezTo>
                      <a:pt x="541" y="593"/>
                      <a:pt x="541" y="614"/>
                      <a:pt x="531" y="635"/>
                    </a:cubicBezTo>
                    <a:cubicBezTo>
                      <a:pt x="521" y="656"/>
                      <a:pt x="510" y="677"/>
                      <a:pt x="510" y="697"/>
                    </a:cubicBezTo>
                    <a:cubicBezTo>
                      <a:pt x="500" y="697"/>
                      <a:pt x="500" y="697"/>
                      <a:pt x="500" y="708"/>
                    </a:cubicBezTo>
                    <a:lnTo>
                      <a:pt x="500" y="718"/>
                    </a:lnTo>
                    <a:cubicBezTo>
                      <a:pt x="500" y="729"/>
                      <a:pt x="500" y="729"/>
                      <a:pt x="500" y="729"/>
                    </a:cubicBezTo>
                    <a:cubicBezTo>
                      <a:pt x="500" y="791"/>
                      <a:pt x="500" y="791"/>
                      <a:pt x="500" y="791"/>
                    </a:cubicBezTo>
                    <a:cubicBezTo>
                      <a:pt x="166" y="791"/>
                      <a:pt x="166" y="791"/>
                      <a:pt x="166" y="791"/>
                    </a:cubicBezTo>
                    <a:cubicBezTo>
                      <a:pt x="166" y="729"/>
                      <a:pt x="166" y="729"/>
                      <a:pt x="166" y="729"/>
                    </a:cubicBezTo>
                    <a:cubicBezTo>
                      <a:pt x="166" y="718"/>
                      <a:pt x="156" y="718"/>
                      <a:pt x="156" y="708"/>
                    </a:cubicBezTo>
                    <a:lnTo>
                      <a:pt x="156" y="697"/>
                    </a:lnTo>
                    <a:cubicBezTo>
                      <a:pt x="146" y="677"/>
                      <a:pt x="146" y="656"/>
                      <a:pt x="135" y="635"/>
                    </a:cubicBezTo>
                    <a:cubicBezTo>
                      <a:pt x="125" y="614"/>
                      <a:pt x="114" y="593"/>
                      <a:pt x="104" y="572"/>
                    </a:cubicBezTo>
                    <a:cubicBezTo>
                      <a:pt x="93" y="562"/>
                      <a:pt x="93" y="562"/>
                      <a:pt x="93" y="552"/>
                    </a:cubicBezTo>
                    <a:lnTo>
                      <a:pt x="83" y="552"/>
                    </a:lnTo>
                    <a:cubicBezTo>
                      <a:pt x="31" y="489"/>
                      <a:pt x="0" y="416"/>
                      <a:pt x="0" y="333"/>
                    </a:cubicBezTo>
                    <a:cubicBezTo>
                      <a:pt x="0" y="239"/>
                      <a:pt x="31" y="166"/>
                      <a:pt x="104" y="104"/>
                    </a:cubicBezTo>
                    <a:cubicBezTo>
                      <a:pt x="166" y="31"/>
                      <a:pt x="239" y="0"/>
                      <a:pt x="333" y="0"/>
                    </a:cubicBezTo>
                    <a:cubicBezTo>
                      <a:pt x="416" y="0"/>
                      <a:pt x="500" y="31"/>
                      <a:pt x="562" y="104"/>
                    </a:cubicBezTo>
                    <a:cubicBezTo>
                      <a:pt x="625" y="166"/>
                      <a:pt x="656" y="239"/>
                      <a:pt x="656" y="333"/>
                    </a:cubicBezTo>
                    <a:close/>
                    <a:moveTo>
                      <a:pt x="583" y="333"/>
                    </a:moveTo>
                    <a:cubicBezTo>
                      <a:pt x="583" y="260"/>
                      <a:pt x="562" y="198"/>
                      <a:pt x="510" y="156"/>
                    </a:cubicBezTo>
                    <a:cubicBezTo>
                      <a:pt x="458" y="104"/>
                      <a:pt x="396" y="83"/>
                      <a:pt x="333" y="83"/>
                    </a:cubicBezTo>
                    <a:cubicBezTo>
                      <a:pt x="260" y="83"/>
                      <a:pt x="198" y="104"/>
                      <a:pt x="156" y="156"/>
                    </a:cubicBezTo>
                    <a:cubicBezTo>
                      <a:pt x="104" y="198"/>
                      <a:pt x="73" y="260"/>
                      <a:pt x="73" y="333"/>
                    </a:cubicBezTo>
                    <a:cubicBezTo>
                      <a:pt x="73" y="396"/>
                      <a:pt x="93" y="448"/>
                      <a:pt x="146" y="499"/>
                    </a:cubicBezTo>
                    <a:cubicBezTo>
                      <a:pt x="146" y="499"/>
                      <a:pt x="146" y="510"/>
                      <a:pt x="156" y="510"/>
                    </a:cubicBezTo>
                    <a:cubicBezTo>
                      <a:pt x="156" y="520"/>
                      <a:pt x="166" y="531"/>
                      <a:pt x="166" y="541"/>
                    </a:cubicBezTo>
                    <a:cubicBezTo>
                      <a:pt x="177" y="562"/>
                      <a:pt x="187" y="583"/>
                      <a:pt x="198" y="604"/>
                    </a:cubicBezTo>
                    <a:cubicBezTo>
                      <a:pt x="208" y="624"/>
                      <a:pt x="218" y="645"/>
                      <a:pt x="229" y="666"/>
                    </a:cubicBezTo>
                    <a:cubicBezTo>
                      <a:pt x="229" y="697"/>
                      <a:pt x="239" y="708"/>
                      <a:pt x="239" y="718"/>
                    </a:cubicBezTo>
                    <a:cubicBezTo>
                      <a:pt x="427" y="718"/>
                      <a:pt x="427" y="718"/>
                      <a:pt x="427" y="718"/>
                    </a:cubicBezTo>
                    <a:cubicBezTo>
                      <a:pt x="427" y="708"/>
                      <a:pt x="427" y="697"/>
                      <a:pt x="437" y="666"/>
                    </a:cubicBezTo>
                    <a:cubicBezTo>
                      <a:pt x="437" y="645"/>
                      <a:pt x="448" y="624"/>
                      <a:pt x="458" y="604"/>
                    </a:cubicBezTo>
                    <a:cubicBezTo>
                      <a:pt x="468" y="583"/>
                      <a:pt x="479" y="562"/>
                      <a:pt x="489" y="541"/>
                    </a:cubicBezTo>
                    <a:cubicBezTo>
                      <a:pt x="489" y="531"/>
                      <a:pt x="500" y="520"/>
                      <a:pt x="510" y="520"/>
                    </a:cubicBezTo>
                    <a:cubicBezTo>
                      <a:pt x="510" y="510"/>
                      <a:pt x="510" y="499"/>
                      <a:pt x="521" y="499"/>
                    </a:cubicBezTo>
                    <a:cubicBezTo>
                      <a:pt x="562" y="448"/>
                      <a:pt x="583" y="396"/>
                      <a:pt x="583" y="333"/>
                    </a:cubicBezTo>
                    <a:close/>
                    <a:moveTo>
                      <a:pt x="385" y="416"/>
                    </a:moveTo>
                    <a:cubicBezTo>
                      <a:pt x="354" y="354"/>
                      <a:pt x="354" y="354"/>
                      <a:pt x="354" y="354"/>
                    </a:cubicBezTo>
                    <a:cubicBezTo>
                      <a:pt x="333" y="302"/>
                      <a:pt x="333" y="302"/>
                      <a:pt x="333" y="302"/>
                    </a:cubicBezTo>
                    <a:cubicBezTo>
                      <a:pt x="302" y="354"/>
                      <a:pt x="302" y="354"/>
                      <a:pt x="302" y="354"/>
                    </a:cubicBezTo>
                    <a:cubicBezTo>
                      <a:pt x="271" y="416"/>
                      <a:pt x="271" y="416"/>
                      <a:pt x="271" y="416"/>
                    </a:cubicBezTo>
                    <a:cubicBezTo>
                      <a:pt x="239" y="354"/>
                      <a:pt x="239" y="354"/>
                      <a:pt x="239" y="354"/>
                    </a:cubicBezTo>
                    <a:cubicBezTo>
                      <a:pt x="187" y="385"/>
                      <a:pt x="187" y="385"/>
                      <a:pt x="187" y="385"/>
                    </a:cubicBezTo>
                    <a:cubicBezTo>
                      <a:pt x="250" y="499"/>
                      <a:pt x="250" y="499"/>
                      <a:pt x="250" y="499"/>
                    </a:cubicBezTo>
                    <a:cubicBezTo>
                      <a:pt x="271" y="552"/>
                      <a:pt x="271" y="552"/>
                      <a:pt x="271" y="552"/>
                    </a:cubicBezTo>
                    <a:cubicBezTo>
                      <a:pt x="302" y="499"/>
                      <a:pt x="302" y="499"/>
                      <a:pt x="302" y="499"/>
                    </a:cubicBezTo>
                    <a:cubicBezTo>
                      <a:pt x="333" y="437"/>
                      <a:pt x="333" y="437"/>
                      <a:pt x="333" y="437"/>
                    </a:cubicBezTo>
                    <a:cubicBezTo>
                      <a:pt x="364" y="499"/>
                      <a:pt x="364" y="499"/>
                      <a:pt x="364" y="499"/>
                    </a:cubicBezTo>
                    <a:cubicBezTo>
                      <a:pt x="385" y="552"/>
                      <a:pt x="385" y="552"/>
                      <a:pt x="385" y="552"/>
                    </a:cubicBezTo>
                    <a:cubicBezTo>
                      <a:pt x="416" y="499"/>
                      <a:pt x="416" y="499"/>
                      <a:pt x="416" y="499"/>
                    </a:cubicBezTo>
                    <a:cubicBezTo>
                      <a:pt x="479" y="385"/>
                      <a:pt x="479" y="385"/>
                      <a:pt x="479" y="385"/>
                    </a:cubicBezTo>
                    <a:cubicBezTo>
                      <a:pt x="427" y="354"/>
                      <a:pt x="427" y="354"/>
                      <a:pt x="427" y="354"/>
                    </a:cubicBezTo>
                    <a:lnTo>
                      <a:pt x="385" y="416"/>
                    </a:lnTo>
                    <a:close/>
                    <a:moveTo>
                      <a:pt x="385" y="416"/>
                    </a:moveTo>
                    <a:lnTo>
                      <a:pt x="385" y="416"/>
                    </a:lnTo>
                    <a:close/>
                  </a:path>
                </a:pathLst>
              </a:custGeom>
              <a:solidFill>
                <a:schemeClr val="accent2"/>
              </a:solidFill>
              <a:ln>
                <a:noFill/>
              </a:ln>
              <a:effectLst/>
            </p:spPr>
            <p:txBody>
              <a:bodyPr wrap="none" lIns="182843" tIns="91422" rIns="182843" bIns="91422"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effectLst/>
                  <a:uLnTx/>
                  <a:uFillTx/>
                  <a:ea typeface="微软雅黑" panose="020B0503020204020204" pitchFamily="34" charset="-122"/>
                  <a:cs typeface="+mn-ea"/>
                  <a:sym typeface="Agency FB" panose="020B0503020202020204" pitchFamily="34" charset="0"/>
                </a:endParaRPr>
              </a:p>
            </p:txBody>
          </p:sp>
        </p:grpSp>
        <p:grpSp>
          <p:nvGrpSpPr>
            <p:cNvPr id="26" name="Group 23">
              <a:extLst>
                <a:ext uri="{FF2B5EF4-FFF2-40B4-BE49-F238E27FC236}">
                  <a16:creationId xmlns:a16="http://schemas.microsoft.com/office/drawing/2014/main" id="{83596517-75F4-47C8-8C83-5948AD50345A}"/>
                </a:ext>
              </a:extLst>
            </p:cNvPr>
            <p:cNvGrpSpPr/>
            <p:nvPr/>
          </p:nvGrpSpPr>
          <p:grpSpPr>
            <a:xfrm>
              <a:off x="1436744" y="2647531"/>
              <a:ext cx="2098768" cy="2118944"/>
              <a:chOff x="1071592" y="3590350"/>
              <a:chExt cx="842073" cy="850170"/>
            </a:xfrm>
          </p:grpSpPr>
          <p:grpSp>
            <p:nvGrpSpPr>
              <p:cNvPr id="27" name="Group 24">
                <a:extLst>
                  <a:ext uri="{FF2B5EF4-FFF2-40B4-BE49-F238E27FC236}">
                    <a16:creationId xmlns:a16="http://schemas.microsoft.com/office/drawing/2014/main" id="{A25AC782-A4CA-4408-8378-0EE19DCED3D7}"/>
                  </a:ext>
                </a:extLst>
              </p:cNvPr>
              <p:cNvGrpSpPr/>
              <p:nvPr/>
            </p:nvGrpSpPr>
            <p:grpSpPr>
              <a:xfrm>
                <a:off x="1071592" y="3590350"/>
                <a:ext cx="842073" cy="850170"/>
                <a:chOff x="2178050" y="909637"/>
                <a:chExt cx="1651000" cy="1666875"/>
              </a:xfrm>
            </p:grpSpPr>
            <p:sp>
              <p:nvSpPr>
                <p:cNvPr id="29" name="Freeform 76">
                  <a:extLst>
                    <a:ext uri="{FF2B5EF4-FFF2-40B4-BE49-F238E27FC236}">
                      <a16:creationId xmlns:a16="http://schemas.microsoft.com/office/drawing/2014/main" id="{9B89CA2B-6A83-4E28-9DF9-FE2364D5A68E}"/>
                    </a:ext>
                  </a:extLst>
                </p:cNvPr>
                <p:cNvSpPr>
                  <a:spLocks/>
                </p:cNvSpPr>
                <p:nvPr/>
              </p:nvSpPr>
              <p:spPr bwMode="auto">
                <a:xfrm>
                  <a:off x="2178050" y="909637"/>
                  <a:ext cx="1651000" cy="1666875"/>
                </a:xfrm>
                <a:custGeom>
                  <a:avLst/>
                  <a:gdLst>
                    <a:gd name="T0" fmla="*/ 440 w 440"/>
                    <a:gd name="T1" fmla="*/ 237 h 444"/>
                    <a:gd name="T2" fmla="*/ 440 w 440"/>
                    <a:gd name="T3" fmla="*/ 192 h 444"/>
                    <a:gd name="T4" fmla="*/ 389 w 440"/>
                    <a:gd name="T5" fmla="*/ 176 h 444"/>
                    <a:gd name="T6" fmla="*/ 386 w 440"/>
                    <a:gd name="T7" fmla="*/ 162 h 444"/>
                    <a:gd name="T8" fmla="*/ 423 w 440"/>
                    <a:gd name="T9" fmla="*/ 123 h 444"/>
                    <a:gd name="T10" fmla="*/ 400 w 440"/>
                    <a:gd name="T11" fmla="*/ 84 h 444"/>
                    <a:gd name="T12" fmla="*/ 347 w 440"/>
                    <a:gd name="T13" fmla="*/ 96 h 444"/>
                    <a:gd name="T14" fmla="*/ 337 w 440"/>
                    <a:gd name="T15" fmla="*/ 86 h 444"/>
                    <a:gd name="T16" fmla="*/ 348 w 440"/>
                    <a:gd name="T17" fmla="*/ 34 h 444"/>
                    <a:gd name="T18" fmla="*/ 310 w 440"/>
                    <a:gd name="T19" fmla="*/ 11 h 444"/>
                    <a:gd name="T20" fmla="*/ 270 w 440"/>
                    <a:gd name="T21" fmla="*/ 48 h 444"/>
                    <a:gd name="T22" fmla="*/ 255 w 440"/>
                    <a:gd name="T23" fmla="*/ 46 h 444"/>
                    <a:gd name="T24" fmla="*/ 240 w 440"/>
                    <a:gd name="T25" fmla="*/ 0 h 444"/>
                    <a:gd name="T26" fmla="*/ 195 w 440"/>
                    <a:gd name="T27" fmla="*/ 0 h 444"/>
                    <a:gd name="T28" fmla="*/ 179 w 440"/>
                    <a:gd name="T29" fmla="*/ 48 h 444"/>
                    <a:gd name="T30" fmla="*/ 164 w 440"/>
                    <a:gd name="T31" fmla="*/ 51 h 444"/>
                    <a:gd name="T32" fmla="*/ 126 w 440"/>
                    <a:gd name="T33" fmla="*/ 16 h 444"/>
                    <a:gd name="T34" fmla="*/ 88 w 440"/>
                    <a:gd name="T35" fmla="*/ 39 h 444"/>
                    <a:gd name="T36" fmla="*/ 99 w 440"/>
                    <a:gd name="T37" fmla="*/ 89 h 444"/>
                    <a:gd name="T38" fmla="*/ 88 w 440"/>
                    <a:gd name="T39" fmla="*/ 100 h 444"/>
                    <a:gd name="T40" fmla="*/ 38 w 440"/>
                    <a:gd name="T41" fmla="*/ 90 h 444"/>
                    <a:gd name="T42" fmla="*/ 16 w 440"/>
                    <a:gd name="T43" fmla="*/ 128 h 444"/>
                    <a:gd name="T44" fmla="*/ 51 w 440"/>
                    <a:gd name="T45" fmla="*/ 167 h 444"/>
                    <a:gd name="T46" fmla="*/ 49 w 440"/>
                    <a:gd name="T47" fmla="*/ 182 h 444"/>
                    <a:gd name="T48" fmla="*/ 0 w 440"/>
                    <a:gd name="T49" fmla="*/ 197 h 444"/>
                    <a:gd name="T50" fmla="*/ 0 w 440"/>
                    <a:gd name="T51" fmla="*/ 242 h 444"/>
                    <a:gd name="T52" fmla="*/ 50 w 440"/>
                    <a:gd name="T53" fmla="*/ 258 h 444"/>
                    <a:gd name="T54" fmla="*/ 53 w 440"/>
                    <a:gd name="T55" fmla="*/ 273 h 444"/>
                    <a:gd name="T56" fmla="*/ 17 w 440"/>
                    <a:gd name="T57" fmla="*/ 312 h 444"/>
                    <a:gd name="T58" fmla="*/ 39 w 440"/>
                    <a:gd name="T59" fmla="*/ 350 h 444"/>
                    <a:gd name="T60" fmla="*/ 92 w 440"/>
                    <a:gd name="T61" fmla="*/ 338 h 444"/>
                    <a:gd name="T62" fmla="*/ 103 w 440"/>
                    <a:gd name="T63" fmla="*/ 349 h 444"/>
                    <a:gd name="T64" fmla="*/ 91 w 440"/>
                    <a:gd name="T65" fmla="*/ 401 h 444"/>
                    <a:gd name="T66" fmla="*/ 130 w 440"/>
                    <a:gd name="T67" fmla="*/ 423 h 444"/>
                    <a:gd name="T68" fmla="*/ 170 w 440"/>
                    <a:gd name="T69" fmla="*/ 386 h 444"/>
                    <a:gd name="T70" fmla="*/ 184 w 440"/>
                    <a:gd name="T71" fmla="*/ 390 h 444"/>
                    <a:gd name="T72" fmla="*/ 200 w 440"/>
                    <a:gd name="T73" fmla="*/ 444 h 444"/>
                    <a:gd name="T74" fmla="*/ 244 w 440"/>
                    <a:gd name="T75" fmla="*/ 444 h 444"/>
                    <a:gd name="T76" fmla="*/ 261 w 440"/>
                    <a:gd name="T77" fmla="*/ 389 h 444"/>
                    <a:gd name="T78" fmla="*/ 275 w 440"/>
                    <a:gd name="T79" fmla="*/ 385 h 444"/>
                    <a:gd name="T80" fmla="*/ 315 w 440"/>
                    <a:gd name="T81" fmla="*/ 423 h 444"/>
                    <a:gd name="T82" fmla="*/ 354 w 440"/>
                    <a:gd name="T83" fmla="*/ 400 h 444"/>
                    <a:gd name="T84" fmla="*/ 341 w 440"/>
                    <a:gd name="T85" fmla="*/ 344 h 444"/>
                    <a:gd name="T86" fmla="*/ 351 w 440"/>
                    <a:gd name="T87" fmla="*/ 335 h 444"/>
                    <a:gd name="T88" fmla="*/ 405 w 440"/>
                    <a:gd name="T89" fmla="*/ 347 h 444"/>
                    <a:gd name="T90" fmla="*/ 428 w 440"/>
                    <a:gd name="T91" fmla="*/ 309 h 444"/>
                    <a:gd name="T92" fmla="*/ 389 w 440"/>
                    <a:gd name="T93" fmla="*/ 267 h 444"/>
                    <a:gd name="T94" fmla="*/ 391 w 440"/>
                    <a:gd name="T95" fmla="*/ 253 h 444"/>
                    <a:gd name="T96" fmla="*/ 440 w 440"/>
                    <a:gd name="T97" fmla="*/ 237 h 4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40" h="444">
                      <a:moveTo>
                        <a:pt x="440" y="237"/>
                      </a:moveTo>
                      <a:cubicBezTo>
                        <a:pt x="440" y="192"/>
                        <a:pt x="440" y="192"/>
                        <a:pt x="440" y="192"/>
                      </a:cubicBezTo>
                      <a:cubicBezTo>
                        <a:pt x="389" y="176"/>
                        <a:pt x="389" y="176"/>
                        <a:pt x="389" y="176"/>
                      </a:cubicBezTo>
                      <a:cubicBezTo>
                        <a:pt x="388" y="171"/>
                        <a:pt x="388" y="166"/>
                        <a:pt x="386" y="162"/>
                      </a:cubicBezTo>
                      <a:cubicBezTo>
                        <a:pt x="423" y="123"/>
                        <a:pt x="423" y="123"/>
                        <a:pt x="423" y="123"/>
                      </a:cubicBezTo>
                      <a:cubicBezTo>
                        <a:pt x="400" y="84"/>
                        <a:pt x="400" y="84"/>
                        <a:pt x="400" y="84"/>
                      </a:cubicBezTo>
                      <a:cubicBezTo>
                        <a:pt x="347" y="96"/>
                        <a:pt x="347" y="96"/>
                        <a:pt x="347" y="96"/>
                      </a:cubicBezTo>
                      <a:cubicBezTo>
                        <a:pt x="344" y="92"/>
                        <a:pt x="340" y="89"/>
                        <a:pt x="337" y="86"/>
                      </a:cubicBezTo>
                      <a:cubicBezTo>
                        <a:pt x="348" y="34"/>
                        <a:pt x="348" y="34"/>
                        <a:pt x="348" y="34"/>
                      </a:cubicBezTo>
                      <a:cubicBezTo>
                        <a:pt x="310" y="11"/>
                        <a:pt x="310" y="11"/>
                        <a:pt x="310" y="11"/>
                      </a:cubicBezTo>
                      <a:cubicBezTo>
                        <a:pt x="270" y="48"/>
                        <a:pt x="270" y="48"/>
                        <a:pt x="270" y="48"/>
                      </a:cubicBezTo>
                      <a:cubicBezTo>
                        <a:pt x="265" y="47"/>
                        <a:pt x="260" y="47"/>
                        <a:pt x="255" y="46"/>
                      </a:cubicBezTo>
                      <a:cubicBezTo>
                        <a:pt x="240" y="0"/>
                        <a:pt x="240" y="0"/>
                        <a:pt x="240" y="0"/>
                      </a:cubicBezTo>
                      <a:cubicBezTo>
                        <a:pt x="195" y="0"/>
                        <a:pt x="195" y="0"/>
                        <a:pt x="195" y="0"/>
                      </a:cubicBezTo>
                      <a:cubicBezTo>
                        <a:pt x="179" y="48"/>
                        <a:pt x="179" y="48"/>
                        <a:pt x="179" y="48"/>
                      </a:cubicBezTo>
                      <a:cubicBezTo>
                        <a:pt x="174" y="49"/>
                        <a:pt x="169" y="49"/>
                        <a:pt x="164" y="51"/>
                      </a:cubicBezTo>
                      <a:cubicBezTo>
                        <a:pt x="126" y="16"/>
                        <a:pt x="126" y="16"/>
                        <a:pt x="126" y="16"/>
                      </a:cubicBezTo>
                      <a:cubicBezTo>
                        <a:pt x="88" y="39"/>
                        <a:pt x="88" y="39"/>
                        <a:pt x="88" y="39"/>
                      </a:cubicBezTo>
                      <a:cubicBezTo>
                        <a:pt x="99" y="89"/>
                        <a:pt x="99" y="89"/>
                        <a:pt x="99" y="89"/>
                      </a:cubicBezTo>
                      <a:cubicBezTo>
                        <a:pt x="95" y="93"/>
                        <a:pt x="91" y="96"/>
                        <a:pt x="88" y="100"/>
                      </a:cubicBezTo>
                      <a:cubicBezTo>
                        <a:pt x="38" y="90"/>
                        <a:pt x="38" y="90"/>
                        <a:pt x="38" y="90"/>
                      </a:cubicBezTo>
                      <a:cubicBezTo>
                        <a:pt x="16" y="128"/>
                        <a:pt x="16" y="128"/>
                        <a:pt x="16" y="128"/>
                      </a:cubicBezTo>
                      <a:cubicBezTo>
                        <a:pt x="51" y="167"/>
                        <a:pt x="51" y="167"/>
                        <a:pt x="51" y="167"/>
                      </a:cubicBezTo>
                      <a:cubicBezTo>
                        <a:pt x="49" y="171"/>
                        <a:pt x="50" y="176"/>
                        <a:pt x="49" y="182"/>
                      </a:cubicBezTo>
                      <a:cubicBezTo>
                        <a:pt x="0" y="197"/>
                        <a:pt x="0" y="197"/>
                        <a:pt x="0" y="197"/>
                      </a:cubicBezTo>
                      <a:cubicBezTo>
                        <a:pt x="0" y="242"/>
                        <a:pt x="0" y="242"/>
                        <a:pt x="0" y="242"/>
                      </a:cubicBezTo>
                      <a:cubicBezTo>
                        <a:pt x="50" y="258"/>
                        <a:pt x="50" y="258"/>
                        <a:pt x="50" y="258"/>
                      </a:cubicBezTo>
                      <a:cubicBezTo>
                        <a:pt x="51" y="263"/>
                        <a:pt x="52" y="268"/>
                        <a:pt x="53" y="273"/>
                      </a:cubicBezTo>
                      <a:cubicBezTo>
                        <a:pt x="17" y="312"/>
                        <a:pt x="17" y="312"/>
                        <a:pt x="17" y="312"/>
                      </a:cubicBezTo>
                      <a:cubicBezTo>
                        <a:pt x="39" y="350"/>
                        <a:pt x="39" y="350"/>
                        <a:pt x="39" y="350"/>
                      </a:cubicBezTo>
                      <a:cubicBezTo>
                        <a:pt x="92" y="338"/>
                        <a:pt x="92" y="338"/>
                        <a:pt x="92" y="338"/>
                      </a:cubicBezTo>
                      <a:cubicBezTo>
                        <a:pt x="95" y="342"/>
                        <a:pt x="99" y="345"/>
                        <a:pt x="103" y="349"/>
                      </a:cubicBezTo>
                      <a:cubicBezTo>
                        <a:pt x="91" y="401"/>
                        <a:pt x="91" y="401"/>
                        <a:pt x="91" y="401"/>
                      </a:cubicBezTo>
                      <a:cubicBezTo>
                        <a:pt x="130" y="423"/>
                        <a:pt x="130" y="423"/>
                        <a:pt x="130" y="423"/>
                      </a:cubicBezTo>
                      <a:cubicBezTo>
                        <a:pt x="170" y="386"/>
                        <a:pt x="170" y="386"/>
                        <a:pt x="170" y="386"/>
                      </a:cubicBezTo>
                      <a:cubicBezTo>
                        <a:pt x="174" y="387"/>
                        <a:pt x="179" y="389"/>
                        <a:pt x="184" y="390"/>
                      </a:cubicBezTo>
                      <a:cubicBezTo>
                        <a:pt x="200" y="444"/>
                        <a:pt x="200" y="444"/>
                        <a:pt x="200" y="444"/>
                      </a:cubicBezTo>
                      <a:cubicBezTo>
                        <a:pt x="244" y="444"/>
                        <a:pt x="244" y="444"/>
                        <a:pt x="244" y="444"/>
                      </a:cubicBezTo>
                      <a:cubicBezTo>
                        <a:pt x="261" y="389"/>
                        <a:pt x="261" y="389"/>
                        <a:pt x="261" y="389"/>
                      </a:cubicBezTo>
                      <a:cubicBezTo>
                        <a:pt x="266" y="388"/>
                        <a:pt x="270" y="386"/>
                        <a:pt x="275" y="385"/>
                      </a:cubicBezTo>
                      <a:cubicBezTo>
                        <a:pt x="315" y="423"/>
                        <a:pt x="315" y="423"/>
                        <a:pt x="315" y="423"/>
                      </a:cubicBezTo>
                      <a:cubicBezTo>
                        <a:pt x="354" y="400"/>
                        <a:pt x="354" y="400"/>
                        <a:pt x="354" y="400"/>
                      </a:cubicBezTo>
                      <a:cubicBezTo>
                        <a:pt x="341" y="344"/>
                        <a:pt x="341" y="344"/>
                        <a:pt x="341" y="344"/>
                      </a:cubicBezTo>
                      <a:cubicBezTo>
                        <a:pt x="345" y="341"/>
                        <a:pt x="348" y="338"/>
                        <a:pt x="351" y="335"/>
                      </a:cubicBezTo>
                      <a:cubicBezTo>
                        <a:pt x="405" y="347"/>
                        <a:pt x="405" y="347"/>
                        <a:pt x="405" y="347"/>
                      </a:cubicBezTo>
                      <a:cubicBezTo>
                        <a:pt x="428" y="309"/>
                        <a:pt x="428" y="309"/>
                        <a:pt x="428" y="309"/>
                      </a:cubicBezTo>
                      <a:cubicBezTo>
                        <a:pt x="389" y="267"/>
                        <a:pt x="389" y="267"/>
                        <a:pt x="389" y="267"/>
                      </a:cubicBezTo>
                      <a:cubicBezTo>
                        <a:pt x="390" y="262"/>
                        <a:pt x="390" y="257"/>
                        <a:pt x="391" y="253"/>
                      </a:cubicBezTo>
                      <a:cubicBezTo>
                        <a:pt x="440" y="237"/>
                        <a:pt x="440" y="237"/>
                        <a:pt x="440" y="237"/>
                      </a:cubicBezTo>
                    </a:path>
                  </a:pathLst>
                </a:custGeom>
                <a:solidFill>
                  <a:srgbClr val="356377"/>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effectLst/>
                    <a:uLnTx/>
                    <a:uFillTx/>
                    <a:ea typeface="微软雅黑" panose="020B0503020204020204" pitchFamily="34" charset="-122"/>
                    <a:cs typeface="+mn-ea"/>
                    <a:sym typeface="Agency FB" panose="020B0503020202020204" pitchFamily="34" charset="0"/>
                  </a:endParaRPr>
                </a:p>
              </p:txBody>
            </p:sp>
            <p:sp>
              <p:nvSpPr>
                <p:cNvPr id="30" name="Oval 77">
                  <a:extLst>
                    <a:ext uri="{FF2B5EF4-FFF2-40B4-BE49-F238E27FC236}">
                      <a16:creationId xmlns:a16="http://schemas.microsoft.com/office/drawing/2014/main" id="{52C2F6ED-DB18-41D7-9C7E-1D5C2BF7598D}"/>
                    </a:ext>
                  </a:extLst>
                </p:cNvPr>
                <p:cNvSpPr>
                  <a:spLocks noChangeArrowheads="1"/>
                </p:cNvSpPr>
                <p:nvPr/>
              </p:nvSpPr>
              <p:spPr bwMode="auto">
                <a:xfrm>
                  <a:off x="2489200" y="1212850"/>
                  <a:ext cx="1023938" cy="1025525"/>
                </a:xfrm>
                <a:prstGeom prst="ellipse">
                  <a:avLst/>
                </a:pr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effectLst/>
                    <a:uLnTx/>
                    <a:uFillTx/>
                    <a:ea typeface="微软雅黑" panose="020B0503020204020204" pitchFamily="34" charset="-122"/>
                    <a:cs typeface="+mn-ea"/>
                    <a:sym typeface="Agency FB" panose="020B0503020202020204" pitchFamily="34" charset="0"/>
                  </a:endParaRPr>
                </a:p>
              </p:txBody>
            </p:sp>
            <p:sp>
              <p:nvSpPr>
                <p:cNvPr id="31" name="Oval 78">
                  <a:extLst>
                    <a:ext uri="{FF2B5EF4-FFF2-40B4-BE49-F238E27FC236}">
                      <a16:creationId xmlns:a16="http://schemas.microsoft.com/office/drawing/2014/main" id="{99F93C0D-0C67-4D20-AF91-7CA5918BB5BD}"/>
                    </a:ext>
                  </a:extLst>
                </p:cNvPr>
                <p:cNvSpPr>
                  <a:spLocks noChangeArrowheads="1"/>
                </p:cNvSpPr>
                <p:nvPr/>
              </p:nvSpPr>
              <p:spPr bwMode="auto">
                <a:xfrm>
                  <a:off x="2514600" y="1239837"/>
                  <a:ext cx="973138" cy="971550"/>
                </a:xfrm>
                <a:prstGeom prst="ellipse">
                  <a:avLst/>
                </a:prstGeom>
                <a:solidFill>
                  <a:srgbClr val="356377"/>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effectLst/>
                    <a:uLnTx/>
                    <a:uFillTx/>
                    <a:ea typeface="微软雅黑" panose="020B0503020204020204" pitchFamily="34" charset="-122"/>
                    <a:cs typeface="+mn-ea"/>
                    <a:sym typeface="Agency FB" panose="020B0503020202020204" pitchFamily="34" charset="0"/>
                  </a:endParaRPr>
                </a:p>
              </p:txBody>
            </p:sp>
            <p:sp>
              <p:nvSpPr>
                <p:cNvPr id="32" name="Oval 101">
                  <a:extLst>
                    <a:ext uri="{FF2B5EF4-FFF2-40B4-BE49-F238E27FC236}">
                      <a16:creationId xmlns:a16="http://schemas.microsoft.com/office/drawing/2014/main" id="{CD9E98CE-E894-46E5-87CF-90BF1B3C69B6}"/>
                    </a:ext>
                  </a:extLst>
                </p:cNvPr>
                <p:cNvSpPr>
                  <a:spLocks noChangeArrowheads="1"/>
                </p:cNvSpPr>
                <p:nvPr/>
              </p:nvSpPr>
              <p:spPr bwMode="auto">
                <a:xfrm>
                  <a:off x="2590800" y="1314450"/>
                  <a:ext cx="820738" cy="822325"/>
                </a:xfrm>
                <a:prstGeom prst="ellipse">
                  <a:avLst/>
                </a:prstGeom>
                <a:solidFill>
                  <a:sysClr val="window" lastClr="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effectLst/>
                    <a:uLnTx/>
                    <a:uFillTx/>
                    <a:ea typeface="微软雅黑" panose="020B0503020204020204" pitchFamily="34" charset="-122"/>
                    <a:cs typeface="+mn-ea"/>
                    <a:sym typeface="Agency FB" panose="020B0503020202020204" pitchFamily="34" charset="0"/>
                  </a:endParaRPr>
                </a:p>
              </p:txBody>
            </p:sp>
          </p:grpSp>
          <p:sp>
            <p:nvSpPr>
              <p:cNvPr id="28" name="Freeform 290">
                <a:extLst>
                  <a:ext uri="{FF2B5EF4-FFF2-40B4-BE49-F238E27FC236}">
                    <a16:creationId xmlns:a16="http://schemas.microsoft.com/office/drawing/2014/main" id="{B9631B03-BE9A-44AD-ABB7-9F2754857E30}"/>
                  </a:ext>
                </a:extLst>
              </p:cNvPr>
              <p:cNvSpPr>
                <a:spLocks noChangeAspect="1" noChangeArrowheads="1"/>
              </p:cNvSpPr>
              <p:nvPr/>
            </p:nvSpPr>
            <p:spPr bwMode="auto">
              <a:xfrm>
                <a:off x="1391053" y="3942017"/>
                <a:ext cx="214666" cy="166267"/>
              </a:xfrm>
              <a:custGeom>
                <a:avLst/>
                <a:gdLst>
                  <a:gd name="T0" fmla="*/ 995 w 996"/>
                  <a:gd name="T1" fmla="*/ 409 h 770"/>
                  <a:gd name="T2" fmla="*/ 836 w 996"/>
                  <a:gd name="T3" fmla="*/ 409 h 770"/>
                  <a:gd name="T4" fmla="*/ 543 w 996"/>
                  <a:gd name="T5" fmla="*/ 192 h 770"/>
                  <a:gd name="T6" fmla="*/ 384 w 996"/>
                  <a:gd name="T7" fmla="*/ 275 h 770"/>
                  <a:gd name="T8" fmla="*/ 360 w 996"/>
                  <a:gd name="T9" fmla="*/ 158 h 770"/>
                  <a:gd name="T10" fmla="*/ 702 w 996"/>
                  <a:gd name="T11" fmla="*/ 33 h 770"/>
                  <a:gd name="T12" fmla="*/ 836 w 996"/>
                  <a:gd name="T13" fmla="*/ 133 h 770"/>
                  <a:gd name="T14" fmla="*/ 334 w 996"/>
                  <a:gd name="T15" fmla="*/ 626 h 770"/>
                  <a:gd name="T16" fmla="*/ 276 w 996"/>
                  <a:gd name="T17" fmla="*/ 551 h 770"/>
                  <a:gd name="T18" fmla="*/ 209 w 996"/>
                  <a:gd name="T19" fmla="*/ 484 h 770"/>
                  <a:gd name="T20" fmla="*/ 109 w 996"/>
                  <a:gd name="T21" fmla="*/ 434 h 770"/>
                  <a:gd name="T22" fmla="*/ 159 w 996"/>
                  <a:gd name="T23" fmla="*/ 535 h 770"/>
                  <a:gd name="T24" fmla="*/ 226 w 996"/>
                  <a:gd name="T25" fmla="*/ 602 h 770"/>
                  <a:gd name="T26" fmla="*/ 293 w 996"/>
                  <a:gd name="T27" fmla="*/ 668 h 770"/>
                  <a:gd name="T28" fmla="*/ 393 w 996"/>
                  <a:gd name="T29" fmla="*/ 727 h 770"/>
                  <a:gd name="T30" fmla="*/ 334 w 996"/>
                  <a:gd name="T31" fmla="*/ 626 h 770"/>
                  <a:gd name="T32" fmla="*/ 594 w 996"/>
                  <a:gd name="T33" fmla="*/ 267 h 770"/>
                  <a:gd name="T34" fmla="*/ 443 w 996"/>
                  <a:gd name="T35" fmla="*/ 301 h 770"/>
                  <a:gd name="T36" fmla="*/ 284 w 996"/>
                  <a:gd name="T37" fmla="*/ 217 h 770"/>
                  <a:gd name="T38" fmla="*/ 460 w 996"/>
                  <a:gd name="T39" fmla="*/ 50 h 770"/>
                  <a:gd name="T40" fmla="*/ 184 w 996"/>
                  <a:gd name="T41" fmla="*/ 100 h 770"/>
                  <a:gd name="T42" fmla="*/ 0 w 996"/>
                  <a:gd name="T43" fmla="*/ 66 h 770"/>
                  <a:gd name="T44" fmla="*/ 50 w 996"/>
                  <a:gd name="T45" fmla="*/ 443 h 770"/>
                  <a:gd name="T46" fmla="*/ 234 w 996"/>
                  <a:gd name="T47" fmla="*/ 392 h 770"/>
                  <a:gd name="T48" fmla="*/ 293 w 996"/>
                  <a:gd name="T49" fmla="*/ 468 h 770"/>
                  <a:gd name="T50" fmla="*/ 360 w 996"/>
                  <a:gd name="T51" fmla="*/ 535 h 770"/>
                  <a:gd name="T52" fmla="*/ 426 w 996"/>
                  <a:gd name="T53" fmla="*/ 610 h 770"/>
                  <a:gd name="T54" fmla="*/ 477 w 996"/>
                  <a:gd name="T55" fmla="*/ 727 h 770"/>
                  <a:gd name="T56" fmla="*/ 543 w 996"/>
                  <a:gd name="T57" fmla="*/ 660 h 770"/>
                  <a:gd name="T58" fmla="*/ 485 w 996"/>
                  <a:gd name="T59" fmla="*/ 585 h 770"/>
                  <a:gd name="T60" fmla="*/ 569 w 996"/>
                  <a:gd name="T61" fmla="*/ 668 h 770"/>
                  <a:gd name="T62" fmla="*/ 627 w 996"/>
                  <a:gd name="T63" fmla="*/ 602 h 770"/>
                  <a:gd name="T64" fmla="*/ 652 w 996"/>
                  <a:gd name="T65" fmla="*/ 610 h 770"/>
                  <a:gd name="T66" fmla="*/ 719 w 996"/>
                  <a:gd name="T67" fmla="*/ 543 h 770"/>
                  <a:gd name="T68" fmla="*/ 727 w 996"/>
                  <a:gd name="T69" fmla="*/ 526 h 770"/>
                  <a:gd name="T70" fmla="*/ 786 w 996"/>
                  <a:gd name="T71" fmla="*/ 535 h 770"/>
                  <a:gd name="T72" fmla="*/ 786 w 996"/>
                  <a:gd name="T73" fmla="*/ 468 h 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96" h="770">
                    <a:moveTo>
                      <a:pt x="995" y="100"/>
                    </a:moveTo>
                    <a:cubicBezTo>
                      <a:pt x="995" y="409"/>
                      <a:pt x="995" y="409"/>
                      <a:pt x="995" y="409"/>
                    </a:cubicBezTo>
                    <a:cubicBezTo>
                      <a:pt x="995" y="409"/>
                      <a:pt x="928" y="426"/>
                      <a:pt x="920" y="426"/>
                    </a:cubicBezTo>
                    <a:cubicBezTo>
                      <a:pt x="903" y="426"/>
                      <a:pt x="861" y="443"/>
                      <a:pt x="836" y="409"/>
                    </a:cubicBezTo>
                    <a:cubicBezTo>
                      <a:pt x="786" y="367"/>
                      <a:pt x="619" y="192"/>
                      <a:pt x="619" y="192"/>
                    </a:cubicBezTo>
                    <a:cubicBezTo>
                      <a:pt x="619" y="192"/>
                      <a:pt x="594" y="167"/>
                      <a:pt x="543" y="192"/>
                    </a:cubicBezTo>
                    <a:cubicBezTo>
                      <a:pt x="502" y="217"/>
                      <a:pt x="443" y="250"/>
                      <a:pt x="418" y="259"/>
                    </a:cubicBezTo>
                    <a:cubicBezTo>
                      <a:pt x="410" y="267"/>
                      <a:pt x="393" y="275"/>
                      <a:pt x="384" y="275"/>
                    </a:cubicBezTo>
                    <a:cubicBezTo>
                      <a:pt x="351" y="275"/>
                      <a:pt x="326" y="242"/>
                      <a:pt x="326" y="209"/>
                    </a:cubicBezTo>
                    <a:cubicBezTo>
                      <a:pt x="326" y="183"/>
                      <a:pt x="343" y="167"/>
                      <a:pt x="360" y="158"/>
                    </a:cubicBezTo>
                    <a:cubicBezTo>
                      <a:pt x="426" y="116"/>
                      <a:pt x="552" y="50"/>
                      <a:pt x="602" y="16"/>
                    </a:cubicBezTo>
                    <a:cubicBezTo>
                      <a:pt x="635" y="0"/>
                      <a:pt x="652" y="0"/>
                      <a:pt x="702" y="33"/>
                    </a:cubicBezTo>
                    <a:cubicBezTo>
                      <a:pt x="752" y="83"/>
                      <a:pt x="803" y="125"/>
                      <a:pt x="803" y="125"/>
                    </a:cubicBezTo>
                    <a:cubicBezTo>
                      <a:pt x="803" y="125"/>
                      <a:pt x="819" y="133"/>
                      <a:pt x="836" y="133"/>
                    </a:cubicBezTo>
                    <a:cubicBezTo>
                      <a:pt x="878" y="125"/>
                      <a:pt x="995" y="100"/>
                      <a:pt x="995" y="100"/>
                    </a:cubicBezTo>
                    <a:close/>
                    <a:moveTo>
                      <a:pt x="334" y="626"/>
                    </a:moveTo>
                    <a:cubicBezTo>
                      <a:pt x="343" y="610"/>
                      <a:pt x="343" y="585"/>
                      <a:pt x="326" y="568"/>
                    </a:cubicBezTo>
                    <a:cubicBezTo>
                      <a:pt x="309" y="551"/>
                      <a:pt x="293" y="551"/>
                      <a:pt x="276" y="551"/>
                    </a:cubicBezTo>
                    <a:cubicBezTo>
                      <a:pt x="276" y="535"/>
                      <a:pt x="276" y="510"/>
                      <a:pt x="259" y="501"/>
                    </a:cubicBezTo>
                    <a:cubicBezTo>
                      <a:pt x="251" y="484"/>
                      <a:pt x="226" y="476"/>
                      <a:pt x="209" y="484"/>
                    </a:cubicBezTo>
                    <a:cubicBezTo>
                      <a:pt x="217" y="468"/>
                      <a:pt x="209" y="443"/>
                      <a:pt x="201" y="426"/>
                    </a:cubicBezTo>
                    <a:cubicBezTo>
                      <a:pt x="176" y="401"/>
                      <a:pt x="134" y="409"/>
                      <a:pt x="109" y="434"/>
                    </a:cubicBezTo>
                    <a:cubicBezTo>
                      <a:pt x="92" y="451"/>
                      <a:pt x="75" y="501"/>
                      <a:pt x="92" y="526"/>
                    </a:cubicBezTo>
                    <a:cubicBezTo>
                      <a:pt x="117" y="551"/>
                      <a:pt x="142" y="535"/>
                      <a:pt x="159" y="535"/>
                    </a:cubicBezTo>
                    <a:cubicBezTo>
                      <a:pt x="159" y="551"/>
                      <a:pt x="142" y="568"/>
                      <a:pt x="159" y="593"/>
                    </a:cubicBezTo>
                    <a:cubicBezTo>
                      <a:pt x="176" y="618"/>
                      <a:pt x="209" y="602"/>
                      <a:pt x="226" y="602"/>
                    </a:cubicBezTo>
                    <a:cubicBezTo>
                      <a:pt x="217" y="618"/>
                      <a:pt x="201" y="643"/>
                      <a:pt x="226" y="668"/>
                    </a:cubicBezTo>
                    <a:cubicBezTo>
                      <a:pt x="242" y="685"/>
                      <a:pt x="276" y="677"/>
                      <a:pt x="293" y="668"/>
                    </a:cubicBezTo>
                    <a:cubicBezTo>
                      <a:pt x="284" y="693"/>
                      <a:pt x="268" y="710"/>
                      <a:pt x="293" y="744"/>
                    </a:cubicBezTo>
                    <a:cubicBezTo>
                      <a:pt x="318" y="769"/>
                      <a:pt x="368" y="752"/>
                      <a:pt x="393" y="727"/>
                    </a:cubicBezTo>
                    <a:cubicBezTo>
                      <a:pt x="418" y="702"/>
                      <a:pt x="418" y="668"/>
                      <a:pt x="393" y="643"/>
                    </a:cubicBezTo>
                    <a:cubicBezTo>
                      <a:pt x="376" y="626"/>
                      <a:pt x="360" y="626"/>
                      <a:pt x="334" y="626"/>
                    </a:cubicBezTo>
                    <a:close/>
                    <a:moveTo>
                      <a:pt x="786" y="468"/>
                    </a:moveTo>
                    <a:cubicBezTo>
                      <a:pt x="610" y="284"/>
                      <a:pt x="694" y="367"/>
                      <a:pt x="594" y="267"/>
                    </a:cubicBezTo>
                    <a:cubicBezTo>
                      <a:pt x="594" y="267"/>
                      <a:pt x="569" y="234"/>
                      <a:pt x="527" y="259"/>
                    </a:cubicBezTo>
                    <a:cubicBezTo>
                      <a:pt x="502" y="267"/>
                      <a:pt x="468" y="284"/>
                      <a:pt x="443" y="301"/>
                    </a:cubicBezTo>
                    <a:cubicBezTo>
                      <a:pt x="418" y="309"/>
                      <a:pt x="393" y="317"/>
                      <a:pt x="384" y="317"/>
                    </a:cubicBezTo>
                    <a:cubicBezTo>
                      <a:pt x="326" y="317"/>
                      <a:pt x="284" y="267"/>
                      <a:pt x="284" y="217"/>
                    </a:cubicBezTo>
                    <a:cubicBezTo>
                      <a:pt x="284" y="175"/>
                      <a:pt x="301" y="142"/>
                      <a:pt x="334" y="125"/>
                    </a:cubicBezTo>
                    <a:cubicBezTo>
                      <a:pt x="368" y="100"/>
                      <a:pt x="460" y="50"/>
                      <a:pt x="460" y="50"/>
                    </a:cubicBezTo>
                    <a:cubicBezTo>
                      <a:pt x="460" y="50"/>
                      <a:pt x="435" y="8"/>
                      <a:pt x="376" y="8"/>
                    </a:cubicBezTo>
                    <a:cubicBezTo>
                      <a:pt x="309" y="8"/>
                      <a:pt x="184" y="100"/>
                      <a:pt x="184" y="100"/>
                    </a:cubicBezTo>
                    <a:cubicBezTo>
                      <a:pt x="184" y="100"/>
                      <a:pt x="150" y="116"/>
                      <a:pt x="100" y="100"/>
                    </a:cubicBezTo>
                    <a:cubicBezTo>
                      <a:pt x="0" y="66"/>
                      <a:pt x="0" y="66"/>
                      <a:pt x="0" y="66"/>
                    </a:cubicBezTo>
                    <a:cubicBezTo>
                      <a:pt x="0" y="426"/>
                      <a:pt x="0" y="426"/>
                      <a:pt x="0" y="426"/>
                    </a:cubicBezTo>
                    <a:cubicBezTo>
                      <a:pt x="0" y="426"/>
                      <a:pt x="25" y="434"/>
                      <a:pt x="50" y="443"/>
                    </a:cubicBezTo>
                    <a:cubicBezTo>
                      <a:pt x="59" y="426"/>
                      <a:pt x="67" y="409"/>
                      <a:pt x="83" y="392"/>
                    </a:cubicBezTo>
                    <a:cubicBezTo>
                      <a:pt x="125" y="351"/>
                      <a:pt x="192" y="351"/>
                      <a:pt x="234" y="392"/>
                    </a:cubicBezTo>
                    <a:cubicBezTo>
                      <a:pt x="242" y="409"/>
                      <a:pt x="251" y="417"/>
                      <a:pt x="251" y="434"/>
                    </a:cubicBezTo>
                    <a:cubicBezTo>
                      <a:pt x="268" y="443"/>
                      <a:pt x="284" y="451"/>
                      <a:pt x="293" y="468"/>
                    </a:cubicBezTo>
                    <a:cubicBezTo>
                      <a:pt x="309" y="476"/>
                      <a:pt x="318" y="493"/>
                      <a:pt x="318" y="510"/>
                    </a:cubicBezTo>
                    <a:cubicBezTo>
                      <a:pt x="334" y="510"/>
                      <a:pt x="351" y="518"/>
                      <a:pt x="360" y="535"/>
                    </a:cubicBezTo>
                    <a:cubicBezTo>
                      <a:pt x="376" y="551"/>
                      <a:pt x="384" y="568"/>
                      <a:pt x="384" y="585"/>
                    </a:cubicBezTo>
                    <a:cubicBezTo>
                      <a:pt x="401" y="585"/>
                      <a:pt x="418" y="593"/>
                      <a:pt x="426" y="610"/>
                    </a:cubicBezTo>
                    <a:cubicBezTo>
                      <a:pt x="451" y="635"/>
                      <a:pt x="460" y="668"/>
                      <a:pt x="451" y="702"/>
                    </a:cubicBezTo>
                    <a:cubicBezTo>
                      <a:pt x="460" y="702"/>
                      <a:pt x="468" y="718"/>
                      <a:pt x="477" y="727"/>
                    </a:cubicBezTo>
                    <a:cubicBezTo>
                      <a:pt x="493" y="744"/>
                      <a:pt x="527" y="744"/>
                      <a:pt x="543" y="727"/>
                    </a:cubicBezTo>
                    <a:cubicBezTo>
                      <a:pt x="560" y="710"/>
                      <a:pt x="560" y="677"/>
                      <a:pt x="543" y="660"/>
                    </a:cubicBezTo>
                    <a:lnTo>
                      <a:pt x="535" y="660"/>
                    </a:lnTo>
                    <a:cubicBezTo>
                      <a:pt x="485" y="602"/>
                      <a:pt x="477" y="593"/>
                      <a:pt x="485" y="585"/>
                    </a:cubicBezTo>
                    <a:cubicBezTo>
                      <a:pt x="493" y="585"/>
                      <a:pt x="502" y="593"/>
                      <a:pt x="560" y="660"/>
                    </a:cubicBezTo>
                    <a:cubicBezTo>
                      <a:pt x="569" y="668"/>
                      <a:pt x="569" y="668"/>
                      <a:pt x="569" y="668"/>
                    </a:cubicBezTo>
                    <a:cubicBezTo>
                      <a:pt x="585" y="685"/>
                      <a:pt x="610" y="685"/>
                      <a:pt x="627" y="668"/>
                    </a:cubicBezTo>
                    <a:cubicBezTo>
                      <a:pt x="644" y="652"/>
                      <a:pt x="644" y="618"/>
                      <a:pt x="627" y="602"/>
                    </a:cubicBezTo>
                    <a:cubicBezTo>
                      <a:pt x="569" y="535"/>
                      <a:pt x="560" y="526"/>
                      <a:pt x="560" y="518"/>
                    </a:cubicBezTo>
                    <a:cubicBezTo>
                      <a:pt x="569" y="518"/>
                      <a:pt x="594" y="551"/>
                      <a:pt x="652" y="610"/>
                    </a:cubicBezTo>
                    <a:cubicBezTo>
                      <a:pt x="669" y="626"/>
                      <a:pt x="702" y="626"/>
                      <a:pt x="719" y="610"/>
                    </a:cubicBezTo>
                    <a:cubicBezTo>
                      <a:pt x="727" y="593"/>
                      <a:pt x="736" y="568"/>
                      <a:pt x="719" y="543"/>
                    </a:cubicBezTo>
                    <a:cubicBezTo>
                      <a:pt x="644" y="468"/>
                      <a:pt x="644" y="468"/>
                      <a:pt x="652" y="459"/>
                    </a:cubicBezTo>
                    <a:lnTo>
                      <a:pt x="727" y="526"/>
                    </a:lnTo>
                    <a:cubicBezTo>
                      <a:pt x="727" y="535"/>
                      <a:pt x="727" y="535"/>
                      <a:pt x="727" y="535"/>
                    </a:cubicBezTo>
                    <a:cubicBezTo>
                      <a:pt x="744" y="551"/>
                      <a:pt x="769" y="551"/>
                      <a:pt x="786" y="535"/>
                    </a:cubicBezTo>
                    <a:cubicBezTo>
                      <a:pt x="803" y="510"/>
                      <a:pt x="803" y="484"/>
                      <a:pt x="786" y="468"/>
                    </a:cubicBezTo>
                    <a:close/>
                    <a:moveTo>
                      <a:pt x="786" y="468"/>
                    </a:moveTo>
                    <a:lnTo>
                      <a:pt x="786" y="468"/>
                    </a:lnTo>
                    <a:close/>
                  </a:path>
                </a:pathLst>
              </a:custGeom>
              <a:solidFill>
                <a:srgbClr val="356377"/>
              </a:solidFill>
              <a:ln>
                <a:noFill/>
              </a:ln>
              <a:effectLst/>
            </p:spPr>
            <p:txBody>
              <a:bodyPr wrap="none" lIns="182843" tIns="91422" rIns="182843" bIns="91422"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effectLst/>
                  <a:uLnTx/>
                  <a:uFillTx/>
                  <a:ea typeface="微软雅黑" panose="020B0503020204020204" pitchFamily="34" charset="-122"/>
                  <a:cs typeface="+mn-ea"/>
                  <a:sym typeface="Agency FB" panose="020B0503020202020204" pitchFamily="34" charset="0"/>
                </a:endParaRPr>
              </a:p>
            </p:txBody>
          </p:sp>
        </p:grpSp>
        <p:grpSp>
          <p:nvGrpSpPr>
            <p:cNvPr id="33" name="Group 30">
              <a:extLst>
                <a:ext uri="{FF2B5EF4-FFF2-40B4-BE49-F238E27FC236}">
                  <a16:creationId xmlns:a16="http://schemas.microsoft.com/office/drawing/2014/main" id="{AE634124-FAC6-47B0-A7EF-4249EA84F5A2}"/>
                </a:ext>
              </a:extLst>
            </p:cNvPr>
            <p:cNvGrpSpPr/>
            <p:nvPr/>
          </p:nvGrpSpPr>
          <p:grpSpPr>
            <a:xfrm>
              <a:off x="1492296" y="1482619"/>
              <a:ext cx="1987756" cy="1060617"/>
              <a:chOff x="8274122" y="2372461"/>
              <a:chExt cx="2153059" cy="1148820"/>
            </a:xfrm>
          </p:grpSpPr>
          <p:sp>
            <p:nvSpPr>
              <p:cNvPr id="34" name="TextBox 31">
                <a:extLst>
                  <a:ext uri="{FF2B5EF4-FFF2-40B4-BE49-F238E27FC236}">
                    <a16:creationId xmlns:a16="http://schemas.microsoft.com/office/drawing/2014/main" id="{39A2650F-47DB-4CF1-A2DA-7E54B3AA22C3}"/>
                  </a:ext>
                </a:extLst>
              </p:cNvPr>
              <p:cNvSpPr txBox="1"/>
              <p:nvPr/>
            </p:nvSpPr>
            <p:spPr>
              <a:xfrm flipH="1">
                <a:off x="8274122" y="2372461"/>
                <a:ext cx="2153059" cy="367359"/>
              </a:xfrm>
              <a:prstGeom prst="rect">
                <a:avLst/>
              </a:prstGeom>
              <a:noFill/>
            </p:spPr>
            <p:txBody>
              <a:bodyPr wrap="none" rtlCol="0">
                <a:noAutofit/>
              </a:bodyPr>
              <a:lstStyle/>
              <a:p>
                <a:pPr algn="ctr">
                  <a:defRPr/>
                </a:pPr>
                <a:r>
                  <a:rPr lang="en-US" sz="1200" b="1" dirty="0">
                    <a:ea typeface="微软雅黑" panose="020B0503020204020204" pitchFamily="34" charset="-122"/>
                    <a:cs typeface="+mn-ea"/>
                    <a:sym typeface="Agency FB" panose="020B0503020202020204" pitchFamily="34" charset="0"/>
                  </a:rPr>
                  <a:t>Option One</a:t>
                </a:r>
                <a:endParaRPr lang="id-ID" sz="1200" b="1" dirty="0">
                  <a:ea typeface="微软雅黑" panose="020B0503020204020204" pitchFamily="34" charset="-122"/>
                  <a:cs typeface="+mn-ea"/>
                  <a:sym typeface="Agency FB" panose="020B0503020202020204" pitchFamily="34" charset="0"/>
                </a:endParaRPr>
              </a:p>
            </p:txBody>
          </p:sp>
          <p:sp>
            <p:nvSpPr>
              <p:cNvPr id="35" name="TextBox 32">
                <a:extLst>
                  <a:ext uri="{FF2B5EF4-FFF2-40B4-BE49-F238E27FC236}">
                    <a16:creationId xmlns:a16="http://schemas.microsoft.com/office/drawing/2014/main" id="{72495106-E9EA-4096-89BD-9D72278B78D2}"/>
                  </a:ext>
                </a:extLst>
              </p:cNvPr>
              <p:cNvSpPr txBox="1"/>
              <p:nvPr/>
            </p:nvSpPr>
            <p:spPr>
              <a:xfrm flipH="1">
                <a:off x="8274122" y="2708070"/>
                <a:ext cx="2153058" cy="813211"/>
              </a:xfrm>
              <a:prstGeom prst="rect">
                <a:avLst/>
              </a:prstGeom>
              <a:noFill/>
            </p:spPr>
            <p:txBody>
              <a:bodyPr wrap="square" rtlCol="0">
                <a:spAutoFit/>
              </a:bodyPr>
              <a:lstStyle/>
              <a:p>
                <a:pPr algn="ctr">
                  <a:defRPr/>
                </a:pPr>
                <a:r>
                  <a:rPr lang="id-ID" sz="1200" dirty="0">
                    <a:ea typeface="微软雅黑" panose="020B0503020204020204" pitchFamily="34" charset="-122"/>
                    <a:cs typeface="+mn-ea"/>
                    <a:sym typeface="Agency FB" panose="020B0503020202020204" pitchFamily="34" charset="0"/>
                  </a:rPr>
                  <a:t>Lorem ipsum dolor sit amet put any thing here please</a:t>
                </a:r>
                <a:endParaRPr lang="en-US" sz="1200" b="1" dirty="0">
                  <a:ea typeface="微软雅黑" panose="020B0503020204020204" pitchFamily="34" charset="-122"/>
                  <a:cs typeface="+mn-ea"/>
                  <a:sym typeface="Agency FB" panose="020B0503020202020204" pitchFamily="34" charset="0"/>
                </a:endParaRPr>
              </a:p>
            </p:txBody>
          </p:sp>
        </p:grpSp>
        <p:grpSp>
          <p:nvGrpSpPr>
            <p:cNvPr id="36" name="Group 33">
              <a:extLst>
                <a:ext uri="{FF2B5EF4-FFF2-40B4-BE49-F238E27FC236}">
                  <a16:creationId xmlns:a16="http://schemas.microsoft.com/office/drawing/2014/main" id="{B55BE67A-C5DF-4361-A639-043D06764782}"/>
                </a:ext>
              </a:extLst>
            </p:cNvPr>
            <p:cNvGrpSpPr/>
            <p:nvPr/>
          </p:nvGrpSpPr>
          <p:grpSpPr>
            <a:xfrm>
              <a:off x="3687159" y="1978874"/>
              <a:ext cx="1987756" cy="1060617"/>
              <a:chOff x="8274122" y="2413729"/>
              <a:chExt cx="2153059" cy="1148820"/>
            </a:xfrm>
          </p:grpSpPr>
          <p:sp>
            <p:nvSpPr>
              <p:cNvPr id="37" name="TextBox 34">
                <a:extLst>
                  <a:ext uri="{FF2B5EF4-FFF2-40B4-BE49-F238E27FC236}">
                    <a16:creationId xmlns:a16="http://schemas.microsoft.com/office/drawing/2014/main" id="{4A72BAEC-EB87-468E-A1CE-3E5ED798F3AF}"/>
                  </a:ext>
                </a:extLst>
              </p:cNvPr>
              <p:cNvSpPr txBox="1"/>
              <p:nvPr/>
            </p:nvSpPr>
            <p:spPr>
              <a:xfrm flipH="1">
                <a:off x="8274122" y="2413729"/>
                <a:ext cx="2153059" cy="367359"/>
              </a:xfrm>
              <a:prstGeom prst="rect">
                <a:avLst/>
              </a:prstGeom>
              <a:noFill/>
            </p:spPr>
            <p:txBody>
              <a:bodyPr wrap="none" rtlCol="0">
                <a:noAutofit/>
              </a:bodyPr>
              <a:lstStyle/>
              <a:p>
                <a:pPr algn="ctr">
                  <a:defRPr/>
                </a:pPr>
                <a:r>
                  <a:rPr lang="en-US" sz="1200" b="1" dirty="0">
                    <a:ea typeface="微软雅黑" panose="020B0503020204020204" pitchFamily="34" charset="-122"/>
                    <a:cs typeface="+mn-ea"/>
                    <a:sym typeface="Agency FB" panose="020B0503020202020204" pitchFamily="34" charset="0"/>
                  </a:rPr>
                  <a:t>Option Two</a:t>
                </a:r>
                <a:endParaRPr lang="id-ID" sz="1200" b="1" dirty="0">
                  <a:ea typeface="微软雅黑" panose="020B0503020204020204" pitchFamily="34" charset="-122"/>
                  <a:cs typeface="+mn-ea"/>
                  <a:sym typeface="Agency FB" panose="020B0503020202020204" pitchFamily="34" charset="0"/>
                </a:endParaRPr>
              </a:p>
            </p:txBody>
          </p:sp>
          <p:sp>
            <p:nvSpPr>
              <p:cNvPr id="38" name="TextBox 35">
                <a:extLst>
                  <a:ext uri="{FF2B5EF4-FFF2-40B4-BE49-F238E27FC236}">
                    <a16:creationId xmlns:a16="http://schemas.microsoft.com/office/drawing/2014/main" id="{BF405678-0F32-4492-B8D0-80E7A4E6E8D0}"/>
                  </a:ext>
                </a:extLst>
              </p:cNvPr>
              <p:cNvSpPr txBox="1"/>
              <p:nvPr/>
            </p:nvSpPr>
            <p:spPr>
              <a:xfrm flipH="1">
                <a:off x="8274122" y="2749338"/>
                <a:ext cx="2153058" cy="813211"/>
              </a:xfrm>
              <a:prstGeom prst="rect">
                <a:avLst/>
              </a:prstGeom>
              <a:noFill/>
            </p:spPr>
            <p:txBody>
              <a:bodyPr wrap="square" rtlCol="0">
                <a:spAutoFit/>
              </a:bodyPr>
              <a:lstStyle/>
              <a:p>
                <a:pPr algn="ctr">
                  <a:defRPr/>
                </a:pPr>
                <a:r>
                  <a:rPr lang="id-ID" sz="1200" dirty="0">
                    <a:ea typeface="微软雅黑" panose="020B0503020204020204" pitchFamily="34" charset="-122"/>
                    <a:cs typeface="+mn-ea"/>
                    <a:sym typeface="Agency FB" panose="020B0503020202020204" pitchFamily="34" charset="0"/>
                  </a:rPr>
                  <a:t>Lorem ipsum dolor sit amet put any thing here please</a:t>
                </a:r>
                <a:endParaRPr lang="en-US" sz="1200" b="1" dirty="0">
                  <a:ea typeface="微软雅黑" panose="020B0503020204020204" pitchFamily="34" charset="-122"/>
                  <a:cs typeface="+mn-ea"/>
                  <a:sym typeface="Agency FB" panose="020B0503020202020204" pitchFamily="34" charset="0"/>
                </a:endParaRPr>
              </a:p>
            </p:txBody>
          </p:sp>
        </p:grpSp>
        <p:grpSp>
          <p:nvGrpSpPr>
            <p:cNvPr id="39" name="Group 36">
              <a:extLst>
                <a:ext uri="{FF2B5EF4-FFF2-40B4-BE49-F238E27FC236}">
                  <a16:creationId xmlns:a16="http://schemas.microsoft.com/office/drawing/2014/main" id="{C51DE14E-A540-4D9A-9019-CF3DC54B9C0D}"/>
                </a:ext>
              </a:extLst>
            </p:cNvPr>
            <p:cNvGrpSpPr/>
            <p:nvPr/>
          </p:nvGrpSpPr>
          <p:grpSpPr>
            <a:xfrm>
              <a:off x="6190005" y="4864960"/>
              <a:ext cx="1987756" cy="1060619"/>
              <a:chOff x="8274122" y="2475629"/>
              <a:chExt cx="2153059" cy="1148822"/>
            </a:xfrm>
          </p:grpSpPr>
          <p:sp>
            <p:nvSpPr>
              <p:cNvPr id="40" name="TextBox 37">
                <a:extLst>
                  <a:ext uri="{FF2B5EF4-FFF2-40B4-BE49-F238E27FC236}">
                    <a16:creationId xmlns:a16="http://schemas.microsoft.com/office/drawing/2014/main" id="{60E565B8-F974-41D4-9236-73934B13214B}"/>
                  </a:ext>
                </a:extLst>
              </p:cNvPr>
              <p:cNvSpPr txBox="1"/>
              <p:nvPr/>
            </p:nvSpPr>
            <p:spPr>
              <a:xfrm flipH="1">
                <a:off x="8274122" y="2475629"/>
                <a:ext cx="2153059" cy="367359"/>
              </a:xfrm>
              <a:prstGeom prst="rect">
                <a:avLst/>
              </a:prstGeom>
              <a:noFill/>
            </p:spPr>
            <p:txBody>
              <a:bodyPr wrap="none" rtlCol="0">
                <a:noAutofit/>
              </a:bodyPr>
              <a:lstStyle/>
              <a:p>
                <a:pPr algn="ctr">
                  <a:defRPr/>
                </a:pPr>
                <a:r>
                  <a:rPr lang="en-US" sz="1200" b="1" dirty="0">
                    <a:ea typeface="微软雅黑" panose="020B0503020204020204" pitchFamily="34" charset="-122"/>
                    <a:cs typeface="+mn-ea"/>
                    <a:sym typeface="Agency FB" panose="020B0503020202020204" pitchFamily="34" charset="0"/>
                  </a:rPr>
                  <a:t>Option Three</a:t>
                </a:r>
                <a:endParaRPr lang="id-ID" sz="1200" b="1" dirty="0">
                  <a:ea typeface="微软雅黑" panose="020B0503020204020204" pitchFamily="34" charset="-122"/>
                  <a:cs typeface="+mn-ea"/>
                  <a:sym typeface="Agency FB" panose="020B0503020202020204" pitchFamily="34" charset="0"/>
                </a:endParaRPr>
              </a:p>
            </p:txBody>
          </p:sp>
          <p:sp>
            <p:nvSpPr>
              <p:cNvPr id="41" name="TextBox 38">
                <a:extLst>
                  <a:ext uri="{FF2B5EF4-FFF2-40B4-BE49-F238E27FC236}">
                    <a16:creationId xmlns:a16="http://schemas.microsoft.com/office/drawing/2014/main" id="{CFA68FF3-A05D-4D06-92E2-C030C34CA8CE}"/>
                  </a:ext>
                </a:extLst>
              </p:cNvPr>
              <p:cNvSpPr txBox="1"/>
              <p:nvPr/>
            </p:nvSpPr>
            <p:spPr>
              <a:xfrm flipH="1">
                <a:off x="8274122" y="2811241"/>
                <a:ext cx="2153058" cy="813210"/>
              </a:xfrm>
              <a:prstGeom prst="rect">
                <a:avLst/>
              </a:prstGeom>
              <a:noFill/>
            </p:spPr>
            <p:txBody>
              <a:bodyPr wrap="square" rtlCol="0">
                <a:spAutoFit/>
              </a:bodyPr>
              <a:lstStyle/>
              <a:p>
                <a:pPr algn="ctr">
                  <a:defRPr/>
                </a:pPr>
                <a:r>
                  <a:rPr lang="id-ID" sz="1200" dirty="0">
                    <a:ea typeface="微软雅黑" panose="020B0503020204020204" pitchFamily="34" charset="-122"/>
                    <a:cs typeface="+mn-ea"/>
                    <a:sym typeface="Agency FB" panose="020B0503020202020204" pitchFamily="34" charset="0"/>
                  </a:rPr>
                  <a:t>Lorem ipsum dolor sit amet put any thing here please</a:t>
                </a:r>
                <a:endParaRPr lang="en-US" sz="1200" b="1" dirty="0">
                  <a:ea typeface="微软雅黑" panose="020B0503020204020204" pitchFamily="34" charset="-122"/>
                  <a:cs typeface="+mn-ea"/>
                  <a:sym typeface="Agency FB" panose="020B0503020202020204" pitchFamily="34" charset="0"/>
                </a:endParaRPr>
              </a:p>
            </p:txBody>
          </p:sp>
        </p:grpSp>
        <p:grpSp>
          <p:nvGrpSpPr>
            <p:cNvPr id="42" name="Group 39">
              <a:extLst>
                <a:ext uri="{FF2B5EF4-FFF2-40B4-BE49-F238E27FC236}">
                  <a16:creationId xmlns:a16="http://schemas.microsoft.com/office/drawing/2014/main" id="{6544739E-7491-47EF-9D10-CF2971167529}"/>
                </a:ext>
              </a:extLst>
            </p:cNvPr>
            <p:cNvGrpSpPr/>
            <p:nvPr/>
          </p:nvGrpSpPr>
          <p:grpSpPr>
            <a:xfrm>
              <a:off x="8601973" y="1708504"/>
              <a:ext cx="1987756" cy="1060617"/>
              <a:chOff x="8274122" y="2413729"/>
              <a:chExt cx="2153059" cy="1148820"/>
            </a:xfrm>
          </p:grpSpPr>
          <p:sp>
            <p:nvSpPr>
              <p:cNvPr id="43" name="TextBox 40">
                <a:extLst>
                  <a:ext uri="{FF2B5EF4-FFF2-40B4-BE49-F238E27FC236}">
                    <a16:creationId xmlns:a16="http://schemas.microsoft.com/office/drawing/2014/main" id="{F69F0CA9-4E03-4EAF-8A0D-5B4DBC20D8CB}"/>
                  </a:ext>
                </a:extLst>
              </p:cNvPr>
              <p:cNvSpPr txBox="1"/>
              <p:nvPr/>
            </p:nvSpPr>
            <p:spPr>
              <a:xfrm flipH="1">
                <a:off x="8274122" y="2413729"/>
                <a:ext cx="2153059" cy="367359"/>
              </a:xfrm>
              <a:prstGeom prst="rect">
                <a:avLst/>
              </a:prstGeom>
              <a:noFill/>
            </p:spPr>
            <p:txBody>
              <a:bodyPr wrap="none" rtlCol="0">
                <a:noAutofit/>
              </a:bodyPr>
              <a:lstStyle/>
              <a:p>
                <a:pPr algn="ctr">
                  <a:defRPr/>
                </a:pPr>
                <a:r>
                  <a:rPr lang="en-US" sz="1200" b="1" dirty="0">
                    <a:ea typeface="微软雅黑" panose="020B0503020204020204" pitchFamily="34" charset="-122"/>
                    <a:cs typeface="+mn-ea"/>
                    <a:sym typeface="Agency FB" panose="020B0503020202020204" pitchFamily="34" charset="0"/>
                  </a:rPr>
                  <a:t>Option Four</a:t>
                </a:r>
                <a:endParaRPr lang="id-ID" sz="1200" b="1" dirty="0">
                  <a:ea typeface="微软雅黑" panose="020B0503020204020204" pitchFamily="34" charset="-122"/>
                  <a:cs typeface="+mn-ea"/>
                  <a:sym typeface="Agency FB" panose="020B0503020202020204" pitchFamily="34" charset="0"/>
                </a:endParaRPr>
              </a:p>
            </p:txBody>
          </p:sp>
          <p:sp>
            <p:nvSpPr>
              <p:cNvPr id="44" name="TextBox 41">
                <a:extLst>
                  <a:ext uri="{FF2B5EF4-FFF2-40B4-BE49-F238E27FC236}">
                    <a16:creationId xmlns:a16="http://schemas.microsoft.com/office/drawing/2014/main" id="{5C299D4F-4D90-42E4-8732-727961386BC7}"/>
                  </a:ext>
                </a:extLst>
              </p:cNvPr>
              <p:cNvSpPr txBox="1"/>
              <p:nvPr/>
            </p:nvSpPr>
            <p:spPr>
              <a:xfrm flipH="1">
                <a:off x="8274122" y="2749338"/>
                <a:ext cx="2153058" cy="813211"/>
              </a:xfrm>
              <a:prstGeom prst="rect">
                <a:avLst/>
              </a:prstGeom>
              <a:noFill/>
            </p:spPr>
            <p:txBody>
              <a:bodyPr wrap="square" rtlCol="0">
                <a:spAutoFit/>
              </a:bodyPr>
              <a:lstStyle/>
              <a:p>
                <a:pPr algn="ctr">
                  <a:defRPr/>
                </a:pPr>
                <a:r>
                  <a:rPr lang="id-ID" sz="1200" dirty="0">
                    <a:ea typeface="微软雅黑" panose="020B0503020204020204" pitchFamily="34" charset="-122"/>
                    <a:cs typeface="+mn-ea"/>
                    <a:sym typeface="Agency FB" panose="020B0503020202020204" pitchFamily="34" charset="0"/>
                  </a:rPr>
                  <a:t>Lorem ipsum dolor sit amet put any thing here please</a:t>
                </a:r>
                <a:endParaRPr lang="en-US" sz="1200" b="1" dirty="0">
                  <a:ea typeface="微软雅黑" panose="020B0503020204020204" pitchFamily="34" charset="-122"/>
                  <a:cs typeface="+mn-ea"/>
                  <a:sym typeface="Agency FB" panose="020B0503020202020204" pitchFamily="34" charset="0"/>
                </a:endParaRPr>
              </a:p>
            </p:txBody>
          </p:sp>
        </p:grpSp>
        <p:cxnSp>
          <p:nvCxnSpPr>
            <p:cNvPr id="45" name="Straight Connector 42">
              <a:extLst>
                <a:ext uri="{FF2B5EF4-FFF2-40B4-BE49-F238E27FC236}">
                  <a16:creationId xmlns:a16="http://schemas.microsoft.com/office/drawing/2014/main" id="{D8706824-0BCE-4849-92DA-08BB3F91AC01}"/>
                </a:ext>
              </a:extLst>
            </p:cNvPr>
            <p:cNvCxnSpPr>
              <a:cxnSpLocks/>
            </p:cNvCxnSpPr>
            <p:nvPr/>
          </p:nvCxnSpPr>
          <p:spPr>
            <a:xfrm>
              <a:off x="7183883" y="4083368"/>
              <a:ext cx="0" cy="614362"/>
            </a:xfrm>
            <a:prstGeom prst="line">
              <a:avLst/>
            </a:prstGeom>
            <a:noFill/>
            <a:ln w="6350" cap="flat" cmpd="sng" algn="ctr">
              <a:solidFill>
                <a:sysClr val="window" lastClr="FFFFFF">
                  <a:lumMod val="85000"/>
                </a:sysClr>
              </a:solidFill>
              <a:prstDash val="solid"/>
              <a:miter lim="800000"/>
              <a:headEnd type="oval"/>
              <a:tailEnd type="oval"/>
            </a:ln>
            <a:effectLst/>
          </p:spPr>
        </p:cxnSp>
        <p:cxnSp>
          <p:nvCxnSpPr>
            <p:cNvPr id="46" name="Straight Connector 43">
              <a:extLst>
                <a:ext uri="{FF2B5EF4-FFF2-40B4-BE49-F238E27FC236}">
                  <a16:creationId xmlns:a16="http://schemas.microsoft.com/office/drawing/2014/main" id="{9DA4665E-486C-4A81-9632-88A6C6915C3F}"/>
                </a:ext>
              </a:extLst>
            </p:cNvPr>
            <p:cNvCxnSpPr>
              <a:cxnSpLocks/>
            </p:cNvCxnSpPr>
            <p:nvPr/>
          </p:nvCxnSpPr>
          <p:spPr>
            <a:xfrm>
              <a:off x="4681036" y="2978738"/>
              <a:ext cx="0" cy="422239"/>
            </a:xfrm>
            <a:prstGeom prst="line">
              <a:avLst/>
            </a:prstGeom>
            <a:noFill/>
            <a:ln w="6350" cap="flat" cmpd="sng" algn="ctr">
              <a:solidFill>
                <a:sysClr val="window" lastClr="FFFFFF">
                  <a:lumMod val="75000"/>
                </a:sysClr>
              </a:solidFill>
              <a:prstDash val="solid"/>
              <a:miter lim="800000"/>
              <a:headEnd type="oval"/>
              <a:tailEnd type="oval"/>
            </a:ln>
            <a:effectLst/>
          </p:spPr>
        </p:cxnSp>
        <p:cxnSp>
          <p:nvCxnSpPr>
            <p:cNvPr id="47" name="Straight Connector 44">
              <a:extLst>
                <a:ext uri="{FF2B5EF4-FFF2-40B4-BE49-F238E27FC236}">
                  <a16:creationId xmlns:a16="http://schemas.microsoft.com/office/drawing/2014/main" id="{990228DE-298C-43AF-BFCE-4CAA25CF8D2F}"/>
                </a:ext>
              </a:extLst>
            </p:cNvPr>
            <p:cNvCxnSpPr>
              <a:cxnSpLocks/>
            </p:cNvCxnSpPr>
            <p:nvPr/>
          </p:nvCxnSpPr>
          <p:spPr>
            <a:xfrm>
              <a:off x="2486174" y="2399030"/>
              <a:ext cx="0" cy="366647"/>
            </a:xfrm>
            <a:prstGeom prst="line">
              <a:avLst/>
            </a:prstGeom>
            <a:noFill/>
            <a:ln w="6350" cap="flat" cmpd="sng" algn="ctr">
              <a:solidFill>
                <a:sysClr val="window" lastClr="FFFFFF">
                  <a:lumMod val="85000"/>
                </a:sysClr>
              </a:solidFill>
              <a:prstDash val="solid"/>
              <a:miter lim="800000"/>
              <a:headEnd type="oval"/>
              <a:tailEnd type="oval"/>
            </a:ln>
            <a:effectLst/>
          </p:spPr>
        </p:cxnSp>
        <p:cxnSp>
          <p:nvCxnSpPr>
            <p:cNvPr id="48" name="Straight Connector 45">
              <a:extLst>
                <a:ext uri="{FF2B5EF4-FFF2-40B4-BE49-F238E27FC236}">
                  <a16:creationId xmlns:a16="http://schemas.microsoft.com/office/drawing/2014/main" id="{0BA23502-AEFE-4726-A3DA-432A31717CE3}"/>
                </a:ext>
              </a:extLst>
            </p:cNvPr>
            <p:cNvCxnSpPr>
              <a:cxnSpLocks/>
            </p:cNvCxnSpPr>
            <p:nvPr/>
          </p:nvCxnSpPr>
          <p:spPr>
            <a:xfrm>
              <a:off x="9595851" y="2604629"/>
              <a:ext cx="0" cy="582903"/>
            </a:xfrm>
            <a:prstGeom prst="line">
              <a:avLst/>
            </a:prstGeom>
            <a:noFill/>
            <a:ln w="6350" cap="flat" cmpd="sng" algn="ctr">
              <a:solidFill>
                <a:sysClr val="window" lastClr="FFFFFF">
                  <a:lumMod val="85000"/>
                </a:sysClr>
              </a:solidFill>
              <a:prstDash val="solid"/>
              <a:miter lim="800000"/>
              <a:headEnd type="oval"/>
              <a:tailEnd type="oval"/>
            </a:ln>
            <a:effectLst/>
          </p:spPr>
        </p:cxnSp>
      </p:grpSp>
    </p:spTree>
    <p:extLst>
      <p:ext uri="{BB962C8B-B14F-4D97-AF65-F5344CB8AC3E}">
        <p14:creationId xmlns:p14="http://schemas.microsoft.com/office/powerpoint/2010/main" val="777393111"/>
      </p:ext>
    </p:extLst>
  </p:cSld>
  <p:clrMapOvr>
    <a:masterClrMapping/>
  </p:clrMapOvr>
  <mc:AlternateContent xmlns:mc="http://schemas.openxmlformats.org/markup-compatibility/2006" xmlns:p14="http://schemas.microsoft.com/office/powerpoint/2010/main">
    <mc:Choice Requires="p14">
      <p:transition spd="slow" p14:dur="1250" advClick="0" advTm="0">
        <p14:switch dir="r"/>
      </p:transition>
    </mc:Choice>
    <mc:Fallback xmlns="">
      <p:transition spd="slow"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1" presetClass="entr" presetSubtype="0" fill="hold" grpId="0" nodeType="afterEffect">
                                  <p:stCondLst>
                                    <p:cond delay="0"/>
                                  </p:stCondLst>
                                  <p:iterate type="lt">
                                    <p:tmPct val="10000"/>
                                  </p:iterate>
                                  <p:childTnLst>
                                    <p:set>
                                      <p:cBhvr>
                                        <p:cTn id="6" dur="1" fill="hold">
                                          <p:stCondLst>
                                            <p:cond delay="0"/>
                                          </p:stCondLst>
                                        </p:cTn>
                                        <p:tgtEl>
                                          <p:spTgt spid="16"/>
                                        </p:tgtEl>
                                        <p:attrNameLst>
                                          <p:attrName>style.visibility</p:attrName>
                                        </p:attrNameLst>
                                      </p:cBhvr>
                                      <p:to>
                                        <p:strVal val="visible"/>
                                      </p:to>
                                    </p:set>
                                    <p:anim calcmode="lin" valueType="num">
                                      <p:cBhvr>
                                        <p:cTn id="7" dur="500" fill="hold"/>
                                        <p:tgtEl>
                                          <p:spTgt spid="16"/>
                                        </p:tgtEl>
                                        <p:attrNameLst>
                                          <p:attrName>ppt_x</p:attrName>
                                        </p:attrNameLst>
                                      </p:cBhvr>
                                      <p:tavLst>
                                        <p:tav tm="0">
                                          <p:val>
                                            <p:strVal val="#ppt_x"/>
                                          </p:val>
                                        </p:tav>
                                        <p:tav tm="50000">
                                          <p:val>
                                            <p:strVal val="#ppt_x+.1"/>
                                          </p:val>
                                        </p:tav>
                                        <p:tav tm="100000">
                                          <p:val>
                                            <p:strVal val="#ppt_x"/>
                                          </p:val>
                                        </p:tav>
                                      </p:tavLst>
                                    </p:anim>
                                    <p:anim calcmode="lin" valueType="num">
                                      <p:cBhvr>
                                        <p:cTn id="8" dur="500" fill="hold"/>
                                        <p:tgtEl>
                                          <p:spTgt spid="16"/>
                                        </p:tgtEl>
                                        <p:attrNameLst>
                                          <p:attrName>ppt_y</p:attrName>
                                        </p:attrNameLst>
                                      </p:cBhvr>
                                      <p:tavLst>
                                        <p:tav tm="0">
                                          <p:val>
                                            <p:strVal val="#ppt_y"/>
                                          </p:val>
                                        </p:tav>
                                        <p:tav tm="100000">
                                          <p:val>
                                            <p:strVal val="#ppt_y"/>
                                          </p:val>
                                        </p:tav>
                                      </p:tavLst>
                                    </p:anim>
                                    <p:anim calcmode="lin" valueType="num">
                                      <p:cBhvr>
                                        <p:cTn id="9" dur="500" fill="hold"/>
                                        <p:tgtEl>
                                          <p:spTgt spid="16"/>
                                        </p:tgtEl>
                                        <p:attrNameLst>
                                          <p:attrName>ppt_h</p:attrName>
                                        </p:attrNameLst>
                                      </p:cBhvr>
                                      <p:tavLst>
                                        <p:tav tm="0">
                                          <p:val>
                                            <p:strVal val="#ppt_h/10"/>
                                          </p:val>
                                        </p:tav>
                                        <p:tav tm="50000">
                                          <p:val>
                                            <p:strVal val="#ppt_h+.01"/>
                                          </p:val>
                                        </p:tav>
                                        <p:tav tm="100000">
                                          <p:val>
                                            <p:strVal val="#ppt_h"/>
                                          </p:val>
                                        </p:tav>
                                      </p:tavLst>
                                    </p:anim>
                                    <p:anim calcmode="lin" valueType="num">
                                      <p:cBhvr>
                                        <p:cTn id="10" dur="500" fill="hold"/>
                                        <p:tgtEl>
                                          <p:spTgt spid="16"/>
                                        </p:tgtEl>
                                        <p:attrNameLst>
                                          <p:attrName>ppt_w</p:attrName>
                                        </p:attrNameLst>
                                      </p:cBhvr>
                                      <p:tavLst>
                                        <p:tav tm="0">
                                          <p:val>
                                            <p:strVal val="#ppt_w/10"/>
                                          </p:val>
                                        </p:tav>
                                        <p:tav tm="50000">
                                          <p:val>
                                            <p:strVal val="#ppt_w+.01"/>
                                          </p:val>
                                        </p:tav>
                                        <p:tav tm="100000">
                                          <p:val>
                                            <p:strVal val="#ppt_w"/>
                                          </p:val>
                                        </p:tav>
                                      </p:tavLst>
                                    </p:anim>
                                    <p:animEffect transition="in" filter="fade">
                                      <p:cBhvr>
                                        <p:cTn id="11" dur="500" tmFilter="0,0; .5, 1; 1, 1"/>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p:bld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 name="Rectangle 44">
            <a:extLst>
              <a:ext uri="{FF2B5EF4-FFF2-40B4-BE49-F238E27FC236}">
                <a16:creationId xmlns:a16="http://schemas.microsoft.com/office/drawing/2014/main" id="{6EC45099-C5ED-4DF6-A3C3-1A8BE8951E67}"/>
              </a:ext>
            </a:extLst>
          </p:cNvPr>
          <p:cNvSpPr>
            <a:spLocks noChangeArrowheads="1"/>
          </p:cNvSpPr>
          <p:nvPr/>
        </p:nvSpPr>
        <p:spPr bwMode="auto">
          <a:xfrm>
            <a:off x="3073361" y="136491"/>
            <a:ext cx="3375789" cy="429843"/>
          </a:xfrm>
          <a:prstGeom prst="rect">
            <a:avLst/>
          </a:prstGeom>
          <a:noFill/>
          <a:ln w="9525" algn="ctr">
            <a:noFill/>
            <a:miter lim="800000"/>
          </a:ln>
        </p:spPr>
        <p:txBody>
          <a:bodyPr wrap="square" lIns="87041" tIns="43520" rIns="87041" bIns="43520">
            <a:spAutoFit/>
          </a:bodyPr>
          <a:lstStyle/>
          <a:p>
            <a:pPr algn="ctr" eaLnBrk="0" hangingPunct="0"/>
            <a:r>
              <a:rPr lang="en-US" altLang="zh-CN" sz="2222" b="1" dirty="0">
                <a:solidFill>
                  <a:srgbClr val="356377"/>
                </a:solidFill>
                <a:latin typeface="微软雅黑" panose="020B0503020204020204" pitchFamily="34" charset="-122"/>
                <a:ea typeface="微软雅黑" panose="020B0503020204020204" pitchFamily="34" charset="-122"/>
              </a:rPr>
              <a:t>Enter your title here</a:t>
            </a:r>
          </a:p>
        </p:txBody>
      </p:sp>
      <p:sp>
        <p:nvSpPr>
          <p:cNvPr id="40" name="Freeform 6">
            <a:extLst>
              <a:ext uri="{FF2B5EF4-FFF2-40B4-BE49-F238E27FC236}">
                <a16:creationId xmlns:a16="http://schemas.microsoft.com/office/drawing/2014/main" id="{2F3F067F-7667-4643-89AD-88C94E56775A}"/>
              </a:ext>
            </a:extLst>
          </p:cNvPr>
          <p:cNvSpPr>
            <a:spLocks noEditPoints="1"/>
          </p:cNvSpPr>
          <p:nvPr/>
        </p:nvSpPr>
        <p:spPr bwMode="auto">
          <a:xfrm>
            <a:off x="4265005" y="1400176"/>
            <a:ext cx="714104" cy="2891045"/>
          </a:xfrm>
          <a:custGeom>
            <a:avLst/>
            <a:gdLst>
              <a:gd name="T0" fmla="*/ 10 w 85"/>
              <a:gd name="T1" fmla="*/ 141 h 344"/>
              <a:gd name="T2" fmla="*/ 11 w 85"/>
              <a:gd name="T3" fmla="*/ 158 h 344"/>
              <a:gd name="T4" fmla="*/ 20 w 85"/>
              <a:gd name="T5" fmla="*/ 216 h 344"/>
              <a:gd name="T6" fmla="*/ 25 w 85"/>
              <a:gd name="T7" fmla="*/ 221 h 344"/>
              <a:gd name="T8" fmla="*/ 29 w 85"/>
              <a:gd name="T9" fmla="*/ 254 h 344"/>
              <a:gd name="T10" fmla="*/ 32 w 85"/>
              <a:gd name="T11" fmla="*/ 310 h 344"/>
              <a:gd name="T12" fmla="*/ 35 w 85"/>
              <a:gd name="T13" fmla="*/ 324 h 344"/>
              <a:gd name="T14" fmla="*/ 37 w 85"/>
              <a:gd name="T15" fmla="*/ 328 h 344"/>
              <a:gd name="T16" fmla="*/ 44 w 85"/>
              <a:gd name="T17" fmla="*/ 343 h 344"/>
              <a:gd name="T18" fmla="*/ 52 w 85"/>
              <a:gd name="T19" fmla="*/ 315 h 344"/>
              <a:gd name="T20" fmla="*/ 65 w 85"/>
              <a:gd name="T21" fmla="*/ 251 h 344"/>
              <a:gd name="T22" fmla="*/ 66 w 85"/>
              <a:gd name="T23" fmla="*/ 220 h 344"/>
              <a:gd name="T24" fmla="*/ 74 w 85"/>
              <a:gd name="T25" fmla="*/ 176 h 344"/>
              <a:gd name="T26" fmla="*/ 81 w 85"/>
              <a:gd name="T27" fmla="*/ 155 h 344"/>
              <a:gd name="T28" fmla="*/ 74 w 85"/>
              <a:gd name="T29" fmla="*/ 124 h 344"/>
              <a:gd name="T30" fmla="*/ 84 w 85"/>
              <a:gd name="T31" fmla="*/ 89 h 344"/>
              <a:gd name="T32" fmla="*/ 75 w 85"/>
              <a:gd name="T33" fmla="*/ 58 h 344"/>
              <a:gd name="T34" fmla="*/ 66 w 85"/>
              <a:gd name="T35" fmla="*/ 48 h 344"/>
              <a:gd name="T36" fmla="*/ 60 w 85"/>
              <a:gd name="T37" fmla="*/ 34 h 344"/>
              <a:gd name="T38" fmla="*/ 60 w 85"/>
              <a:gd name="T39" fmla="*/ 24 h 344"/>
              <a:gd name="T40" fmla="*/ 58 w 85"/>
              <a:gd name="T41" fmla="*/ 10 h 344"/>
              <a:gd name="T42" fmla="*/ 44 w 85"/>
              <a:gd name="T43" fmla="*/ 0 h 344"/>
              <a:gd name="T44" fmla="*/ 28 w 85"/>
              <a:gd name="T45" fmla="*/ 13 h 344"/>
              <a:gd name="T46" fmla="*/ 26 w 85"/>
              <a:gd name="T47" fmla="*/ 24 h 344"/>
              <a:gd name="T48" fmla="*/ 20 w 85"/>
              <a:gd name="T49" fmla="*/ 51 h 344"/>
              <a:gd name="T50" fmla="*/ 5 w 85"/>
              <a:gd name="T51" fmla="*/ 65 h 344"/>
              <a:gd name="T52" fmla="*/ 4 w 85"/>
              <a:gd name="T53" fmla="*/ 112 h 344"/>
              <a:gd name="T54" fmla="*/ 58 w 85"/>
              <a:gd name="T55" fmla="*/ 102 h 344"/>
              <a:gd name="T56" fmla="*/ 61 w 85"/>
              <a:gd name="T57" fmla="*/ 110 h 344"/>
              <a:gd name="T58" fmla="*/ 58 w 85"/>
              <a:gd name="T59" fmla="*/ 106 h 344"/>
              <a:gd name="T60" fmla="*/ 44 w 85"/>
              <a:gd name="T61" fmla="*/ 220 h 344"/>
              <a:gd name="T62" fmla="*/ 46 w 85"/>
              <a:gd name="T63" fmla="*/ 232 h 344"/>
              <a:gd name="T64" fmla="*/ 45 w 85"/>
              <a:gd name="T65" fmla="*/ 245 h 344"/>
              <a:gd name="T66" fmla="*/ 44 w 85"/>
              <a:gd name="T67" fmla="*/ 236 h 344"/>
              <a:gd name="T68" fmla="*/ 36 w 85"/>
              <a:gd name="T69" fmla="*/ 73 h 344"/>
              <a:gd name="T70" fmla="*/ 31 w 85"/>
              <a:gd name="T71" fmla="*/ 49 h 344"/>
              <a:gd name="T72" fmla="*/ 38 w 85"/>
              <a:gd name="T73" fmla="*/ 68 h 344"/>
              <a:gd name="T74" fmla="*/ 45 w 85"/>
              <a:gd name="T75" fmla="*/ 58 h 344"/>
              <a:gd name="T76" fmla="*/ 46 w 85"/>
              <a:gd name="T77" fmla="*/ 74 h 344"/>
              <a:gd name="T78" fmla="*/ 36 w 85"/>
              <a:gd name="T79" fmla="*/ 73 h 344"/>
              <a:gd name="T80" fmla="*/ 32 w 85"/>
              <a:gd name="T81" fmla="*/ 120 h 344"/>
              <a:gd name="T82" fmla="*/ 29 w 85"/>
              <a:gd name="T83" fmla="*/ 127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5" h="344">
                <a:moveTo>
                  <a:pt x="12" y="119"/>
                </a:moveTo>
                <a:cubicBezTo>
                  <a:pt x="12" y="119"/>
                  <a:pt x="13" y="131"/>
                  <a:pt x="10" y="141"/>
                </a:cubicBezTo>
                <a:cubicBezTo>
                  <a:pt x="6" y="151"/>
                  <a:pt x="4" y="157"/>
                  <a:pt x="7" y="157"/>
                </a:cubicBezTo>
                <a:cubicBezTo>
                  <a:pt x="10" y="158"/>
                  <a:pt x="11" y="158"/>
                  <a:pt x="11" y="158"/>
                </a:cubicBezTo>
                <a:cubicBezTo>
                  <a:pt x="11" y="158"/>
                  <a:pt x="11" y="171"/>
                  <a:pt x="13" y="180"/>
                </a:cubicBezTo>
                <a:cubicBezTo>
                  <a:pt x="15" y="189"/>
                  <a:pt x="20" y="211"/>
                  <a:pt x="20" y="216"/>
                </a:cubicBezTo>
                <a:cubicBezTo>
                  <a:pt x="20" y="222"/>
                  <a:pt x="20" y="221"/>
                  <a:pt x="22" y="221"/>
                </a:cubicBezTo>
                <a:cubicBezTo>
                  <a:pt x="24" y="221"/>
                  <a:pt x="25" y="221"/>
                  <a:pt x="25" y="221"/>
                </a:cubicBezTo>
                <a:cubicBezTo>
                  <a:pt x="25" y="221"/>
                  <a:pt x="25" y="230"/>
                  <a:pt x="26" y="232"/>
                </a:cubicBezTo>
                <a:cubicBezTo>
                  <a:pt x="27" y="234"/>
                  <a:pt x="25" y="244"/>
                  <a:pt x="29" y="254"/>
                </a:cubicBezTo>
                <a:cubicBezTo>
                  <a:pt x="32" y="265"/>
                  <a:pt x="38" y="282"/>
                  <a:pt x="38" y="290"/>
                </a:cubicBezTo>
                <a:cubicBezTo>
                  <a:pt x="38" y="297"/>
                  <a:pt x="35" y="307"/>
                  <a:pt x="32" y="310"/>
                </a:cubicBezTo>
                <a:cubicBezTo>
                  <a:pt x="28" y="314"/>
                  <a:pt x="23" y="322"/>
                  <a:pt x="26" y="323"/>
                </a:cubicBezTo>
                <a:cubicBezTo>
                  <a:pt x="28" y="325"/>
                  <a:pt x="32" y="325"/>
                  <a:pt x="35" y="324"/>
                </a:cubicBezTo>
                <a:cubicBezTo>
                  <a:pt x="37" y="323"/>
                  <a:pt x="39" y="321"/>
                  <a:pt x="39" y="321"/>
                </a:cubicBezTo>
                <a:cubicBezTo>
                  <a:pt x="39" y="321"/>
                  <a:pt x="39" y="325"/>
                  <a:pt x="37" y="328"/>
                </a:cubicBezTo>
                <a:cubicBezTo>
                  <a:pt x="36" y="331"/>
                  <a:pt x="37" y="344"/>
                  <a:pt x="43" y="344"/>
                </a:cubicBezTo>
                <a:cubicBezTo>
                  <a:pt x="43" y="344"/>
                  <a:pt x="44" y="344"/>
                  <a:pt x="44" y="343"/>
                </a:cubicBezTo>
                <a:cubicBezTo>
                  <a:pt x="49" y="342"/>
                  <a:pt x="52" y="337"/>
                  <a:pt x="51" y="330"/>
                </a:cubicBezTo>
                <a:cubicBezTo>
                  <a:pt x="51" y="322"/>
                  <a:pt x="53" y="320"/>
                  <a:pt x="52" y="315"/>
                </a:cubicBezTo>
                <a:cubicBezTo>
                  <a:pt x="50" y="311"/>
                  <a:pt x="52" y="307"/>
                  <a:pt x="54" y="300"/>
                </a:cubicBezTo>
                <a:cubicBezTo>
                  <a:pt x="57" y="292"/>
                  <a:pt x="66" y="260"/>
                  <a:pt x="65" y="251"/>
                </a:cubicBezTo>
                <a:cubicBezTo>
                  <a:pt x="65" y="243"/>
                  <a:pt x="64" y="236"/>
                  <a:pt x="65" y="230"/>
                </a:cubicBezTo>
                <a:cubicBezTo>
                  <a:pt x="66" y="225"/>
                  <a:pt x="66" y="220"/>
                  <a:pt x="66" y="220"/>
                </a:cubicBezTo>
                <a:cubicBezTo>
                  <a:pt x="66" y="220"/>
                  <a:pt x="72" y="223"/>
                  <a:pt x="72" y="214"/>
                </a:cubicBezTo>
                <a:cubicBezTo>
                  <a:pt x="72" y="206"/>
                  <a:pt x="73" y="183"/>
                  <a:pt x="74" y="176"/>
                </a:cubicBezTo>
                <a:cubicBezTo>
                  <a:pt x="74" y="170"/>
                  <a:pt x="73" y="156"/>
                  <a:pt x="73" y="156"/>
                </a:cubicBezTo>
                <a:cubicBezTo>
                  <a:pt x="73" y="156"/>
                  <a:pt x="79" y="155"/>
                  <a:pt x="81" y="155"/>
                </a:cubicBezTo>
                <a:cubicBezTo>
                  <a:pt x="83" y="154"/>
                  <a:pt x="76" y="142"/>
                  <a:pt x="75" y="137"/>
                </a:cubicBezTo>
                <a:cubicBezTo>
                  <a:pt x="73" y="132"/>
                  <a:pt x="74" y="124"/>
                  <a:pt x="74" y="124"/>
                </a:cubicBezTo>
                <a:cubicBezTo>
                  <a:pt x="74" y="124"/>
                  <a:pt x="84" y="123"/>
                  <a:pt x="84" y="115"/>
                </a:cubicBezTo>
                <a:cubicBezTo>
                  <a:pt x="85" y="106"/>
                  <a:pt x="85" y="94"/>
                  <a:pt x="84" y="89"/>
                </a:cubicBezTo>
                <a:cubicBezTo>
                  <a:pt x="83" y="84"/>
                  <a:pt x="83" y="84"/>
                  <a:pt x="82" y="77"/>
                </a:cubicBezTo>
                <a:cubicBezTo>
                  <a:pt x="82" y="71"/>
                  <a:pt x="78" y="59"/>
                  <a:pt x="75" y="58"/>
                </a:cubicBezTo>
                <a:cubicBezTo>
                  <a:pt x="71" y="58"/>
                  <a:pt x="67" y="55"/>
                  <a:pt x="67" y="55"/>
                </a:cubicBezTo>
                <a:cubicBezTo>
                  <a:pt x="67" y="55"/>
                  <a:pt x="70" y="51"/>
                  <a:pt x="66" y="48"/>
                </a:cubicBezTo>
                <a:cubicBezTo>
                  <a:pt x="62" y="44"/>
                  <a:pt x="59" y="43"/>
                  <a:pt x="61" y="38"/>
                </a:cubicBezTo>
                <a:cubicBezTo>
                  <a:pt x="62" y="37"/>
                  <a:pt x="60" y="35"/>
                  <a:pt x="60" y="34"/>
                </a:cubicBezTo>
                <a:cubicBezTo>
                  <a:pt x="60" y="32"/>
                  <a:pt x="62" y="30"/>
                  <a:pt x="61" y="28"/>
                </a:cubicBezTo>
                <a:cubicBezTo>
                  <a:pt x="61" y="27"/>
                  <a:pt x="60" y="26"/>
                  <a:pt x="60" y="24"/>
                </a:cubicBezTo>
                <a:cubicBezTo>
                  <a:pt x="59" y="23"/>
                  <a:pt x="60" y="21"/>
                  <a:pt x="60" y="19"/>
                </a:cubicBezTo>
                <a:cubicBezTo>
                  <a:pt x="59" y="17"/>
                  <a:pt x="59" y="13"/>
                  <a:pt x="58" y="10"/>
                </a:cubicBezTo>
                <a:cubicBezTo>
                  <a:pt x="56" y="4"/>
                  <a:pt x="52" y="0"/>
                  <a:pt x="45" y="0"/>
                </a:cubicBezTo>
                <a:cubicBezTo>
                  <a:pt x="45" y="0"/>
                  <a:pt x="45" y="0"/>
                  <a:pt x="44" y="0"/>
                </a:cubicBezTo>
                <a:cubicBezTo>
                  <a:pt x="41" y="0"/>
                  <a:pt x="36" y="1"/>
                  <a:pt x="33" y="3"/>
                </a:cubicBezTo>
                <a:cubicBezTo>
                  <a:pt x="31" y="6"/>
                  <a:pt x="29" y="9"/>
                  <a:pt x="28" y="13"/>
                </a:cubicBezTo>
                <a:cubicBezTo>
                  <a:pt x="28" y="16"/>
                  <a:pt x="28" y="18"/>
                  <a:pt x="27" y="19"/>
                </a:cubicBezTo>
                <a:cubicBezTo>
                  <a:pt x="27" y="21"/>
                  <a:pt x="26" y="22"/>
                  <a:pt x="26" y="24"/>
                </a:cubicBezTo>
                <a:cubicBezTo>
                  <a:pt x="26" y="27"/>
                  <a:pt x="25" y="31"/>
                  <a:pt x="24" y="37"/>
                </a:cubicBezTo>
                <a:cubicBezTo>
                  <a:pt x="23" y="43"/>
                  <a:pt x="23" y="47"/>
                  <a:pt x="20" y="51"/>
                </a:cubicBezTo>
                <a:cubicBezTo>
                  <a:pt x="17" y="54"/>
                  <a:pt x="18" y="57"/>
                  <a:pt x="18" y="57"/>
                </a:cubicBezTo>
                <a:cubicBezTo>
                  <a:pt x="18" y="57"/>
                  <a:pt x="8" y="58"/>
                  <a:pt x="5" y="65"/>
                </a:cubicBezTo>
                <a:cubicBezTo>
                  <a:pt x="3" y="71"/>
                  <a:pt x="2" y="83"/>
                  <a:pt x="1" y="90"/>
                </a:cubicBezTo>
                <a:cubicBezTo>
                  <a:pt x="0" y="98"/>
                  <a:pt x="1" y="107"/>
                  <a:pt x="4" y="112"/>
                </a:cubicBezTo>
                <a:cubicBezTo>
                  <a:pt x="6" y="118"/>
                  <a:pt x="12" y="119"/>
                  <a:pt x="12" y="119"/>
                </a:cubicBezTo>
                <a:close/>
                <a:moveTo>
                  <a:pt x="58" y="102"/>
                </a:moveTo>
                <a:cubicBezTo>
                  <a:pt x="60" y="103"/>
                  <a:pt x="60" y="103"/>
                  <a:pt x="60" y="103"/>
                </a:cubicBezTo>
                <a:cubicBezTo>
                  <a:pt x="60" y="103"/>
                  <a:pt x="61" y="108"/>
                  <a:pt x="61" y="110"/>
                </a:cubicBezTo>
                <a:cubicBezTo>
                  <a:pt x="60" y="111"/>
                  <a:pt x="58" y="111"/>
                  <a:pt x="58" y="111"/>
                </a:cubicBezTo>
                <a:cubicBezTo>
                  <a:pt x="58" y="111"/>
                  <a:pt x="58" y="109"/>
                  <a:pt x="58" y="106"/>
                </a:cubicBezTo>
                <a:cubicBezTo>
                  <a:pt x="57" y="103"/>
                  <a:pt x="58" y="102"/>
                  <a:pt x="58" y="102"/>
                </a:cubicBezTo>
                <a:close/>
                <a:moveTo>
                  <a:pt x="44" y="220"/>
                </a:moveTo>
                <a:cubicBezTo>
                  <a:pt x="44" y="220"/>
                  <a:pt x="44" y="223"/>
                  <a:pt x="44" y="226"/>
                </a:cubicBezTo>
                <a:cubicBezTo>
                  <a:pt x="45" y="228"/>
                  <a:pt x="45" y="231"/>
                  <a:pt x="46" y="232"/>
                </a:cubicBezTo>
                <a:cubicBezTo>
                  <a:pt x="46" y="235"/>
                  <a:pt x="45" y="238"/>
                  <a:pt x="45" y="240"/>
                </a:cubicBezTo>
                <a:cubicBezTo>
                  <a:pt x="45" y="242"/>
                  <a:pt x="45" y="245"/>
                  <a:pt x="45" y="245"/>
                </a:cubicBezTo>
                <a:cubicBezTo>
                  <a:pt x="45" y="245"/>
                  <a:pt x="45" y="243"/>
                  <a:pt x="44" y="242"/>
                </a:cubicBezTo>
                <a:cubicBezTo>
                  <a:pt x="44" y="239"/>
                  <a:pt x="44" y="237"/>
                  <a:pt x="44" y="236"/>
                </a:cubicBezTo>
                <a:cubicBezTo>
                  <a:pt x="43" y="233"/>
                  <a:pt x="43" y="228"/>
                  <a:pt x="44" y="220"/>
                </a:cubicBezTo>
                <a:close/>
                <a:moveTo>
                  <a:pt x="36" y="73"/>
                </a:moveTo>
                <a:cubicBezTo>
                  <a:pt x="35" y="71"/>
                  <a:pt x="31" y="58"/>
                  <a:pt x="31" y="56"/>
                </a:cubicBezTo>
                <a:cubicBezTo>
                  <a:pt x="31" y="53"/>
                  <a:pt x="31" y="51"/>
                  <a:pt x="31" y="49"/>
                </a:cubicBezTo>
                <a:cubicBezTo>
                  <a:pt x="34" y="55"/>
                  <a:pt x="38" y="57"/>
                  <a:pt x="37" y="59"/>
                </a:cubicBezTo>
                <a:cubicBezTo>
                  <a:pt x="36" y="62"/>
                  <a:pt x="36" y="65"/>
                  <a:pt x="38" y="68"/>
                </a:cubicBezTo>
                <a:cubicBezTo>
                  <a:pt x="40" y="72"/>
                  <a:pt x="41" y="80"/>
                  <a:pt x="42" y="76"/>
                </a:cubicBezTo>
                <a:cubicBezTo>
                  <a:pt x="43" y="73"/>
                  <a:pt x="45" y="61"/>
                  <a:pt x="45" y="58"/>
                </a:cubicBezTo>
                <a:cubicBezTo>
                  <a:pt x="45" y="54"/>
                  <a:pt x="51" y="50"/>
                  <a:pt x="51" y="50"/>
                </a:cubicBezTo>
                <a:cubicBezTo>
                  <a:pt x="51" y="56"/>
                  <a:pt x="48" y="67"/>
                  <a:pt x="46" y="74"/>
                </a:cubicBezTo>
                <a:cubicBezTo>
                  <a:pt x="44" y="81"/>
                  <a:pt x="41" y="88"/>
                  <a:pt x="41" y="86"/>
                </a:cubicBezTo>
                <a:cubicBezTo>
                  <a:pt x="41" y="83"/>
                  <a:pt x="38" y="76"/>
                  <a:pt x="36" y="73"/>
                </a:cubicBezTo>
                <a:close/>
                <a:moveTo>
                  <a:pt x="29" y="120"/>
                </a:moveTo>
                <a:cubicBezTo>
                  <a:pt x="32" y="120"/>
                  <a:pt x="32" y="120"/>
                  <a:pt x="32" y="120"/>
                </a:cubicBezTo>
                <a:cubicBezTo>
                  <a:pt x="32" y="120"/>
                  <a:pt x="33" y="125"/>
                  <a:pt x="33" y="127"/>
                </a:cubicBezTo>
                <a:cubicBezTo>
                  <a:pt x="33" y="128"/>
                  <a:pt x="29" y="127"/>
                  <a:pt x="29" y="127"/>
                </a:cubicBezTo>
                <a:lnTo>
                  <a:pt x="29" y="120"/>
                </a:lnTo>
                <a:close/>
              </a:path>
            </a:pathLst>
          </a:custGeom>
          <a:solidFill>
            <a:schemeClr val="accent3"/>
          </a:solidFill>
          <a:ln>
            <a:noFill/>
          </a:ln>
        </p:spPr>
        <p:txBody>
          <a:bodyPr vert="horz" wrap="square" lIns="34290" tIns="17145" rIns="34290" bIns="17145" numCol="1" anchor="t" anchorCtr="0" compatLnSpc="1">
            <a:prstTxWarp prst="textNoShape">
              <a:avLst/>
            </a:prstTxWarp>
          </a:bodyPr>
          <a:lstStyle/>
          <a:p>
            <a:endParaRPr lang="th-TH" sz="675"/>
          </a:p>
        </p:txBody>
      </p:sp>
      <p:sp>
        <p:nvSpPr>
          <p:cNvPr id="43" name="Freeform 11">
            <a:extLst>
              <a:ext uri="{FF2B5EF4-FFF2-40B4-BE49-F238E27FC236}">
                <a16:creationId xmlns:a16="http://schemas.microsoft.com/office/drawing/2014/main" id="{690CDF62-F3E9-41C4-B152-28F3FD898413}"/>
              </a:ext>
            </a:extLst>
          </p:cNvPr>
          <p:cNvSpPr>
            <a:spLocks noEditPoints="1"/>
          </p:cNvSpPr>
          <p:nvPr/>
        </p:nvSpPr>
        <p:spPr bwMode="auto">
          <a:xfrm flipH="1">
            <a:off x="3400425" y="1433646"/>
            <a:ext cx="865662" cy="2909755"/>
          </a:xfrm>
          <a:custGeom>
            <a:avLst/>
            <a:gdLst>
              <a:gd name="T0" fmla="*/ 16 w 111"/>
              <a:gd name="T1" fmla="*/ 182 h 351"/>
              <a:gd name="T2" fmla="*/ 14 w 111"/>
              <a:gd name="T3" fmla="*/ 246 h 351"/>
              <a:gd name="T4" fmla="*/ 8 w 111"/>
              <a:gd name="T5" fmla="*/ 308 h 351"/>
              <a:gd name="T6" fmla="*/ 10 w 111"/>
              <a:gd name="T7" fmla="*/ 328 h 351"/>
              <a:gd name="T8" fmla="*/ 24 w 111"/>
              <a:gd name="T9" fmla="*/ 348 h 351"/>
              <a:gd name="T10" fmla="*/ 34 w 111"/>
              <a:gd name="T11" fmla="*/ 323 h 351"/>
              <a:gd name="T12" fmla="*/ 37 w 111"/>
              <a:gd name="T13" fmla="*/ 255 h 351"/>
              <a:gd name="T14" fmla="*/ 56 w 111"/>
              <a:gd name="T15" fmla="*/ 192 h 351"/>
              <a:gd name="T16" fmla="*/ 67 w 111"/>
              <a:gd name="T17" fmla="*/ 261 h 351"/>
              <a:gd name="T18" fmla="*/ 71 w 111"/>
              <a:gd name="T19" fmla="*/ 311 h 351"/>
              <a:gd name="T20" fmla="*/ 70 w 111"/>
              <a:gd name="T21" fmla="*/ 333 h 351"/>
              <a:gd name="T22" fmla="*/ 87 w 111"/>
              <a:gd name="T23" fmla="*/ 342 h 351"/>
              <a:gd name="T24" fmla="*/ 104 w 111"/>
              <a:gd name="T25" fmla="*/ 336 h 351"/>
              <a:gd name="T26" fmla="*/ 89 w 111"/>
              <a:gd name="T27" fmla="*/ 311 h 351"/>
              <a:gd name="T28" fmla="*/ 90 w 111"/>
              <a:gd name="T29" fmla="*/ 268 h 351"/>
              <a:gd name="T30" fmla="*/ 95 w 111"/>
              <a:gd name="T31" fmla="*/ 181 h 351"/>
              <a:gd name="T32" fmla="*/ 85 w 111"/>
              <a:gd name="T33" fmla="*/ 117 h 351"/>
              <a:gd name="T34" fmla="*/ 100 w 111"/>
              <a:gd name="T35" fmla="*/ 98 h 351"/>
              <a:gd name="T36" fmla="*/ 92 w 111"/>
              <a:gd name="T37" fmla="*/ 60 h 351"/>
              <a:gd name="T38" fmla="*/ 62 w 111"/>
              <a:gd name="T39" fmla="*/ 42 h 351"/>
              <a:gd name="T40" fmla="*/ 69 w 111"/>
              <a:gd name="T41" fmla="*/ 27 h 351"/>
              <a:gd name="T42" fmla="*/ 74 w 111"/>
              <a:gd name="T43" fmla="*/ 11 h 351"/>
              <a:gd name="T44" fmla="*/ 53 w 111"/>
              <a:gd name="T45" fmla="*/ 2 h 351"/>
              <a:gd name="T46" fmla="*/ 41 w 111"/>
              <a:gd name="T47" fmla="*/ 18 h 351"/>
              <a:gd name="T48" fmla="*/ 39 w 111"/>
              <a:gd name="T49" fmla="*/ 37 h 351"/>
              <a:gd name="T50" fmla="*/ 61 w 111"/>
              <a:gd name="T51" fmla="*/ 44 h 351"/>
              <a:gd name="T52" fmla="*/ 57 w 111"/>
              <a:gd name="T53" fmla="*/ 53 h 351"/>
              <a:gd name="T54" fmla="*/ 48 w 111"/>
              <a:gd name="T55" fmla="*/ 53 h 351"/>
              <a:gd name="T56" fmla="*/ 53 w 111"/>
              <a:gd name="T57" fmla="*/ 71 h 351"/>
              <a:gd name="T58" fmla="*/ 36 w 111"/>
              <a:gd name="T59" fmla="*/ 43 h 351"/>
              <a:gd name="T60" fmla="*/ 5 w 111"/>
              <a:gd name="T61" fmla="*/ 67 h 351"/>
              <a:gd name="T62" fmla="*/ 16 w 111"/>
              <a:gd name="T63" fmla="*/ 112 h 351"/>
              <a:gd name="T64" fmla="*/ 40 w 111"/>
              <a:gd name="T65" fmla="*/ 95 h 351"/>
              <a:gd name="T66" fmla="*/ 49 w 111"/>
              <a:gd name="T67" fmla="*/ 86 h 351"/>
              <a:gd name="T68" fmla="*/ 40 w 111"/>
              <a:gd name="T69" fmla="*/ 95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1" h="351">
                <a:moveTo>
                  <a:pt x="3" y="177"/>
                </a:moveTo>
                <a:cubicBezTo>
                  <a:pt x="5" y="180"/>
                  <a:pt x="16" y="182"/>
                  <a:pt x="16" y="182"/>
                </a:cubicBezTo>
                <a:cubicBezTo>
                  <a:pt x="16" y="182"/>
                  <a:pt x="16" y="224"/>
                  <a:pt x="16" y="225"/>
                </a:cubicBezTo>
                <a:cubicBezTo>
                  <a:pt x="15" y="227"/>
                  <a:pt x="17" y="238"/>
                  <a:pt x="14" y="246"/>
                </a:cubicBezTo>
                <a:cubicBezTo>
                  <a:pt x="11" y="254"/>
                  <a:pt x="7" y="296"/>
                  <a:pt x="7" y="296"/>
                </a:cubicBezTo>
                <a:cubicBezTo>
                  <a:pt x="7" y="296"/>
                  <a:pt x="7" y="306"/>
                  <a:pt x="8" y="308"/>
                </a:cubicBezTo>
                <a:cubicBezTo>
                  <a:pt x="10" y="311"/>
                  <a:pt x="10" y="315"/>
                  <a:pt x="8" y="317"/>
                </a:cubicBezTo>
                <a:cubicBezTo>
                  <a:pt x="5" y="319"/>
                  <a:pt x="10" y="328"/>
                  <a:pt x="10" y="328"/>
                </a:cubicBezTo>
                <a:cubicBezTo>
                  <a:pt x="10" y="328"/>
                  <a:pt x="1" y="346"/>
                  <a:pt x="6" y="348"/>
                </a:cubicBezTo>
                <a:cubicBezTo>
                  <a:pt x="11" y="351"/>
                  <a:pt x="20" y="351"/>
                  <a:pt x="24" y="348"/>
                </a:cubicBezTo>
                <a:cubicBezTo>
                  <a:pt x="26" y="345"/>
                  <a:pt x="25" y="329"/>
                  <a:pt x="25" y="329"/>
                </a:cubicBezTo>
                <a:cubicBezTo>
                  <a:pt x="25" y="329"/>
                  <a:pt x="33" y="326"/>
                  <a:pt x="34" y="323"/>
                </a:cubicBezTo>
                <a:cubicBezTo>
                  <a:pt x="35" y="321"/>
                  <a:pt x="37" y="318"/>
                  <a:pt x="32" y="307"/>
                </a:cubicBezTo>
                <a:cubicBezTo>
                  <a:pt x="28" y="291"/>
                  <a:pt x="37" y="255"/>
                  <a:pt x="37" y="255"/>
                </a:cubicBezTo>
                <a:cubicBezTo>
                  <a:pt x="37" y="255"/>
                  <a:pt x="47" y="217"/>
                  <a:pt x="48" y="217"/>
                </a:cubicBezTo>
                <a:cubicBezTo>
                  <a:pt x="50" y="216"/>
                  <a:pt x="56" y="192"/>
                  <a:pt x="56" y="192"/>
                </a:cubicBezTo>
                <a:cubicBezTo>
                  <a:pt x="56" y="192"/>
                  <a:pt x="57" y="194"/>
                  <a:pt x="63" y="223"/>
                </a:cubicBezTo>
                <a:cubicBezTo>
                  <a:pt x="69" y="252"/>
                  <a:pt x="67" y="261"/>
                  <a:pt x="67" y="261"/>
                </a:cubicBezTo>
                <a:cubicBezTo>
                  <a:pt x="68" y="302"/>
                  <a:pt x="68" y="302"/>
                  <a:pt x="68" y="302"/>
                </a:cubicBezTo>
                <a:cubicBezTo>
                  <a:pt x="68" y="302"/>
                  <a:pt x="69" y="310"/>
                  <a:pt x="71" y="311"/>
                </a:cubicBezTo>
                <a:cubicBezTo>
                  <a:pt x="72" y="312"/>
                  <a:pt x="67" y="319"/>
                  <a:pt x="70" y="322"/>
                </a:cubicBezTo>
                <a:cubicBezTo>
                  <a:pt x="71" y="326"/>
                  <a:pt x="70" y="333"/>
                  <a:pt x="70" y="333"/>
                </a:cubicBezTo>
                <a:cubicBezTo>
                  <a:pt x="70" y="333"/>
                  <a:pt x="78" y="338"/>
                  <a:pt x="80" y="336"/>
                </a:cubicBezTo>
                <a:cubicBezTo>
                  <a:pt x="82" y="335"/>
                  <a:pt x="87" y="342"/>
                  <a:pt x="87" y="342"/>
                </a:cubicBezTo>
                <a:cubicBezTo>
                  <a:pt x="87" y="342"/>
                  <a:pt x="106" y="347"/>
                  <a:pt x="108" y="344"/>
                </a:cubicBezTo>
                <a:cubicBezTo>
                  <a:pt x="111" y="341"/>
                  <a:pt x="104" y="336"/>
                  <a:pt x="104" y="336"/>
                </a:cubicBezTo>
                <a:cubicBezTo>
                  <a:pt x="94" y="324"/>
                  <a:pt x="94" y="324"/>
                  <a:pt x="94" y="324"/>
                </a:cubicBezTo>
                <a:cubicBezTo>
                  <a:pt x="94" y="324"/>
                  <a:pt x="101" y="317"/>
                  <a:pt x="89" y="311"/>
                </a:cubicBezTo>
                <a:cubicBezTo>
                  <a:pt x="91" y="292"/>
                  <a:pt x="91" y="292"/>
                  <a:pt x="91" y="292"/>
                </a:cubicBezTo>
                <a:cubicBezTo>
                  <a:pt x="91" y="292"/>
                  <a:pt x="92" y="278"/>
                  <a:pt x="90" y="268"/>
                </a:cubicBezTo>
                <a:cubicBezTo>
                  <a:pt x="88" y="258"/>
                  <a:pt x="95" y="208"/>
                  <a:pt x="95" y="208"/>
                </a:cubicBezTo>
                <a:cubicBezTo>
                  <a:pt x="95" y="208"/>
                  <a:pt x="98" y="185"/>
                  <a:pt x="95" y="181"/>
                </a:cubicBezTo>
                <a:cubicBezTo>
                  <a:pt x="98" y="179"/>
                  <a:pt x="89" y="125"/>
                  <a:pt x="89" y="125"/>
                </a:cubicBezTo>
                <a:cubicBezTo>
                  <a:pt x="85" y="117"/>
                  <a:pt x="85" y="117"/>
                  <a:pt x="85" y="117"/>
                </a:cubicBezTo>
                <a:cubicBezTo>
                  <a:pt x="85" y="117"/>
                  <a:pt x="96" y="116"/>
                  <a:pt x="97" y="110"/>
                </a:cubicBezTo>
                <a:cubicBezTo>
                  <a:pt x="98" y="104"/>
                  <a:pt x="100" y="103"/>
                  <a:pt x="100" y="98"/>
                </a:cubicBezTo>
                <a:cubicBezTo>
                  <a:pt x="99" y="94"/>
                  <a:pt x="97" y="82"/>
                  <a:pt x="96" y="79"/>
                </a:cubicBezTo>
                <a:cubicBezTo>
                  <a:pt x="95" y="75"/>
                  <a:pt x="92" y="60"/>
                  <a:pt x="92" y="60"/>
                </a:cubicBezTo>
                <a:cubicBezTo>
                  <a:pt x="92" y="60"/>
                  <a:pt x="89" y="55"/>
                  <a:pt x="83" y="55"/>
                </a:cubicBezTo>
                <a:cubicBezTo>
                  <a:pt x="78" y="55"/>
                  <a:pt x="63" y="48"/>
                  <a:pt x="62" y="42"/>
                </a:cubicBezTo>
                <a:cubicBezTo>
                  <a:pt x="62" y="42"/>
                  <a:pt x="65" y="39"/>
                  <a:pt x="67" y="34"/>
                </a:cubicBezTo>
                <a:cubicBezTo>
                  <a:pt x="67" y="32"/>
                  <a:pt x="69" y="29"/>
                  <a:pt x="69" y="27"/>
                </a:cubicBezTo>
                <a:cubicBezTo>
                  <a:pt x="74" y="16"/>
                  <a:pt x="74" y="16"/>
                  <a:pt x="74" y="16"/>
                </a:cubicBezTo>
                <a:cubicBezTo>
                  <a:pt x="74" y="11"/>
                  <a:pt x="74" y="11"/>
                  <a:pt x="74" y="11"/>
                </a:cubicBezTo>
                <a:cubicBezTo>
                  <a:pt x="72" y="5"/>
                  <a:pt x="72" y="5"/>
                  <a:pt x="72" y="5"/>
                </a:cubicBezTo>
                <a:cubicBezTo>
                  <a:pt x="67" y="0"/>
                  <a:pt x="53" y="2"/>
                  <a:pt x="53" y="2"/>
                </a:cubicBezTo>
                <a:cubicBezTo>
                  <a:pt x="53" y="2"/>
                  <a:pt x="53" y="2"/>
                  <a:pt x="53" y="2"/>
                </a:cubicBezTo>
                <a:cubicBezTo>
                  <a:pt x="45" y="2"/>
                  <a:pt x="41" y="12"/>
                  <a:pt x="41" y="18"/>
                </a:cubicBezTo>
                <a:cubicBezTo>
                  <a:pt x="34" y="18"/>
                  <a:pt x="41" y="30"/>
                  <a:pt x="41" y="30"/>
                </a:cubicBezTo>
                <a:cubicBezTo>
                  <a:pt x="41" y="30"/>
                  <a:pt x="40" y="33"/>
                  <a:pt x="39" y="37"/>
                </a:cubicBezTo>
                <a:cubicBezTo>
                  <a:pt x="40" y="38"/>
                  <a:pt x="43" y="45"/>
                  <a:pt x="50" y="47"/>
                </a:cubicBezTo>
                <a:cubicBezTo>
                  <a:pt x="58" y="50"/>
                  <a:pt x="61" y="44"/>
                  <a:pt x="61" y="44"/>
                </a:cubicBezTo>
                <a:cubicBezTo>
                  <a:pt x="61" y="68"/>
                  <a:pt x="61" y="68"/>
                  <a:pt x="61" y="68"/>
                </a:cubicBezTo>
                <a:cubicBezTo>
                  <a:pt x="61" y="68"/>
                  <a:pt x="56" y="56"/>
                  <a:pt x="57" y="53"/>
                </a:cubicBezTo>
                <a:cubicBezTo>
                  <a:pt x="59" y="50"/>
                  <a:pt x="54" y="50"/>
                  <a:pt x="52" y="50"/>
                </a:cubicBezTo>
                <a:cubicBezTo>
                  <a:pt x="50" y="50"/>
                  <a:pt x="48" y="53"/>
                  <a:pt x="48" y="53"/>
                </a:cubicBezTo>
                <a:cubicBezTo>
                  <a:pt x="53" y="57"/>
                  <a:pt x="53" y="57"/>
                  <a:pt x="53" y="57"/>
                </a:cubicBezTo>
                <a:cubicBezTo>
                  <a:pt x="53" y="57"/>
                  <a:pt x="53" y="74"/>
                  <a:pt x="53" y="71"/>
                </a:cubicBezTo>
                <a:cubicBezTo>
                  <a:pt x="53" y="68"/>
                  <a:pt x="40" y="48"/>
                  <a:pt x="37" y="42"/>
                </a:cubicBezTo>
                <a:cubicBezTo>
                  <a:pt x="37" y="43"/>
                  <a:pt x="36" y="43"/>
                  <a:pt x="36" y="43"/>
                </a:cubicBezTo>
                <a:cubicBezTo>
                  <a:pt x="34" y="46"/>
                  <a:pt x="17" y="49"/>
                  <a:pt x="17" y="49"/>
                </a:cubicBezTo>
                <a:cubicBezTo>
                  <a:pt x="17" y="49"/>
                  <a:pt x="0" y="48"/>
                  <a:pt x="5" y="67"/>
                </a:cubicBezTo>
                <a:cubicBezTo>
                  <a:pt x="7" y="82"/>
                  <a:pt x="9" y="95"/>
                  <a:pt x="9" y="95"/>
                </a:cubicBezTo>
                <a:cubicBezTo>
                  <a:pt x="9" y="95"/>
                  <a:pt x="13" y="112"/>
                  <a:pt x="16" y="112"/>
                </a:cubicBezTo>
                <a:cubicBezTo>
                  <a:pt x="20" y="113"/>
                  <a:pt x="3" y="172"/>
                  <a:pt x="3" y="177"/>
                </a:cubicBezTo>
                <a:close/>
                <a:moveTo>
                  <a:pt x="40" y="95"/>
                </a:moveTo>
                <a:cubicBezTo>
                  <a:pt x="40" y="95"/>
                  <a:pt x="45" y="87"/>
                  <a:pt x="44" y="85"/>
                </a:cubicBezTo>
                <a:cubicBezTo>
                  <a:pt x="47" y="86"/>
                  <a:pt x="49" y="86"/>
                  <a:pt x="49" y="86"/>
                </a:cubicBezTo>
                <a:cubicBezTo>
                  <a:pt x="49" y="99"/>
                  <a:pt x="49" y="99"/>
                  <a:pt x="49" y="99"/>
                </a:cubicBezTo>
                <a:lnTo>
                  <a:pt x="40" y="95"/>
                </a:lnTo>
                <a:close/>
              </a:path>
            </a:pathLst>
          </a:custGeom>
          <a:solidFill>
            <a:schemeClr val="accent4"/>
          </a:solidFill>
          <a:ln>
            <a:noFill/>
          </a:ln>
        </p:spPr>
        <p:txBody>
          <a:bodyPr vert="horz" wrap="square" lIns="34290" tIns="17145" rIns="34290" bIns="17145" numCol="1" anchor="t" anchorCtr="0" compatLnSpc="1">
            <a:prstTxWarp prst="textNoShape">
              <a:avLst/>
            </a:prstTxWarp>
          </a:bodyPr>
          <a:lstStyle/>
          <a:p>
            <a:endParaRPr lang="th-TH" sz="675"/>
          </a:p>
        </p:txBody>
      </p:sp>
      <p:sp>
        <p:nvSpPr>
          <p:cNvPr id="44" name="Freeform 9">
            <a:extLst>
              <a:ext uri="{FF2B5EF4-FFF2-40B4-BE49-F238E27FC236}">
                <a16:creationId xmlns:a16="http://schemas.microsoft.com/office/drawing/2014/main" id="{7A837794-2A18-4469-B0AF-9928F365D4CE}"/>
              </a:ext>
            </a:extLst>
          </p:cNvPr>
          <p:cNvSpPr>
            <a:spLocks noEditPoints="1"/>
          </p:cNvSpPr>
          <p:nvPr/>
        </p:nvSpPr>
        <p:spPr bwMode="auto">
          <a:xfrm>
            <a:off x="4908790" y="1453440"/>
            <a:ext cx="1234836" cy="2826782"/>
          </a:xfrm>
          <a:custGeom>
            <a:avLst/>
            <a:gdLst>
              <a:gd name="T0" fmla="*/ 33 w 149"/>
              <a:gd name="T1" fmla="*/ 255 h 341"/>
              <a:gd name="T2" fmla="*/ 38 w 149"/>
              <a:gd name="T3" fmla="*/ 302 h 341"/>
              <a:gd name="T4" fmla="*/ 39 w 149"/>
              <a:gd name="T5" fmla="*/ 319 h 341"/>
              <a:gd name="T6" fmla="*/ 44 w 149"/>
              <a:gd name="T7" fmla="*/ 334 h 341"/>
              <a:gd name="T8" fmla="*/ 67 w 149"/>
              <a:gd name="T9" fmla="*/ 334 h 341"/>
              <a:gd name="T10" fmla="*/ 61 w 149"/>
              <a:gd name="T11" fmla="*/ 324 h 341"/>
              <a:gd name="T12" fmla="*/ 60 w 149"/>
              <a:gd name="T13" fmla="*/ 301 h 341"/>
              <a:gd name="T14" fmla="*/ 57 w 149"/>
              <a:gd name="T15" fmla="*/ 280 h 341"/>
              <a:gd name="T16" fmla="*/ 67 w 149"/>
              <a:gd name="T17" fmla="*/ 257 h 341"/>
              <a:gd name="T18" fmla="*/ 75 w 149"/>
              <a:gd name="T19" fmla="*/ 271 h 341"/>
              <a:gd name="T20" fmla="*/ 83 w 149"/>
              <a:gd name="T21" fmla="*/ 301 h 341"/>
              <a:gd name="T22" fmla="*/ 91 w 149"/>
              <a:gd name="T23" fmla="*/ 324 h 341"/>
              <a:gd name="T24" fmla="*/ 107 w 149"/>
              <a:gd name="T25" fmla="*/ 334 h 341"/>
              <a:gd name="T26" fmla="*/ 127 w 149"/>
              <a:gd name="T27" fmla="*/ 335 h 341"/>
              <a:gd name="T28" fmla="*/ 135 w 149"/>
              <a:gd name="T29" fmla="*/ 326 h 341"/>
              <a:gd name="T30" fmla="*/ 115 w 149"/>
              <a:gd name="T31" fmla="*/ 307 h 341"/>
              <a:gd name="T32" fmla="*/ 105 w 149"/>
              <a:gd name="T33" fmla="*/ 282 h 341"/>
              <a:gd name="T34" fmla="*/ 101 w 149"/>
              <a:gd name="T35" fmla="*/ 246 h 341"/>
              <a:gd name="T36" fmla="*/ 101 w 149"/>
              <a:gd name="T37" fmla="*/ 187 h 341"/>
              <a:gd name="T38" fmla="*/ 102 w 149"/>
              <a:gd name="T39" fmla="*/ 154 h 341"/>
              <a:gd name="T40" fmla="*/ 98 w 149"/>
              <a:gd name="T41" fmla="*/ 122 h 341"/>
              <a:gd name="T42" fmla="*/ 88 w 149"/>
              <a:gd name="T43" fmla="*/ 66 h 341"/>
              <a:gd name="T44" fmla="*/ 72 w 149"/>
              <a:gd name="T45" fmla="*/ 48 h 341"/>
              <a:gd name="T46" fmla="*/ 80 w 149"/>
              <a:gd name="T47" fmla="*/ 30 h 341"/>
              <a:gd name="T48" fmla="*/ 80 w 149"/>
              <a:gd name="T49" fmla="*/ 13 h 341"/>
              <a:gd name="T50" fmla="*/ 58 w 149"/>
              <a:gd name="T51" fmla="*/ 3 h 341"/>
              <a:gd name="T52" fmla="*/ 46 w 149"/>
              <a:gd name="T53" fmla="*/ 23 h 341"/>
              <a:gd name="T54" fmla="*/ 49 w 149"/>
              <a:gd name="T55" fmla="*/ 35 h 341"/>
              <a:gd name="T56" fmla="*/ 50 w 149"/>
              <a:gd name="T57" fmla="*/ 44 h 341"/>
              <a:gd name="T58" fmla="*/ 42 w 149"/>
              <a:gd name="T59" fmla="*/ 54 h 341"/>
              <a:gd name="T60" fmla="*/ 19 w 149"/>
              <a:gd name="T61" fmla="*/ 71 h 341"/>
              <a:gd name="T62" fmla="*/ 16 w 149"/>
              <a:gd name="T63" fmla="*/ 95 h 341"/>
              <a:gd name="T64" fmla="*/ 19 w 149"/>
              <a:gd name="T65" fmla="*/ 124 h 341"/>
              <a:gd name="T66" fmla="*/ 20 w 149"/>
              <a:gd name="T67" fmla="*/ 151 h 341"/>
              <a:gd name="T68" fmla="*/ 26 w 149"/>
              <a:gd name="T69" fmla="*/ 188 h 341"/>
              <a:gd name="T70" fmla="*/ 25 w 149"/>
              <a:gd name="T71" fmla="*/ 197 h 341"/>
              <a:gd name="T72" fmla="*/ 3 w 149"/>
              <a:gd name="T73" fmla="*/ 198 h 341"/>
              <a:gd name="T74" fmla="*/ 1 w 149"/>
              <a:gd name="T75" fmla="*/ 251 h 341"/>
              <a:gd name="T76" fmla="*/ 50 w 149"/>
              <a:gd name="T77" fmla="*/ 54 h 341"/>
              <a:gd name="T78" fmla="*/ 78 w 149"/>
              <a:gd name="T79" fmla="*/ 86 h 341"/>
              <a:gd name="T80" fmla="*/ 92 w 149"/>
              <a:gd name="T81" fmla="*/ 163 h 341"/>
              <a:gd name="T82" fmla="*/ 65 w 149"/>
              <a:gd name="T83" fmla="*/ 73 h 341"/>
              <a:gd name="T84" fmla="*/ 50 w 149"/>
              <a:gd name="T85" fmla="*/ 171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9" h="341">
                <a:moveTo>
                  <a:pt x="1" y="251"/>
                </a:moveTo>
                <a:cubicBezTo>
                  <a:pt x="1" y="253"/>
                  <a:pt x="2" y="253"/>
                  <a:pt x="4" y="253"/>
                </a:cubicBezTo>
                <a:cubicBezTo>
                  <a:pt x="5" y="253"/>
                  <a:pt x="33" y="255"/>
                  <a:pt x="33" y="255"/>
                </a:cubicBezTo>
                <a:cubicBezTo>
                  <a:pt x="33" y="255"/>
                  <a:pt x="33" y="262"/>
                  <a:pt x="33" y="265"/>
                </a:cubicBezTo>
                <a:cubicBezTo>
                  <a:pt x="33" y="267"/>
                  <a:pt x="33" y="289"/>
                  <a:pt x="35" y="292"/>
                </a:cubicBezTo>
                <a:cubicBezTo>
                  <a:pt x="37" y="295"/>
                  <a:pt x="35" y="300"/>
                  <a:pt x="38" y="302"/>
                </a:cubicBezTo>
                <a:cubicBezTo>
                  <a:pt x="41" y="303"/>
                  <a:pt x="39" y="307"/>
                  <a:pt x="38" y="307"/>
                </a:cubicBezTo>
                <a:cubicBezTo>
                  <a:pt x="38" y="308"/>
                  <a:pt x="38" y="310"/>
                  <a:pt x="38" y="311"/>
                </a:cubicBezTo>
                <a:cubicBezTo>
                  <a:pt x="37" y="312"/>
                  <a:pt x="39" y="319"/>
                  <a:pt x="39" y="319"/>
                </a:cubicBezTo>
                <a:cubicBezTo>
                  <a:pt x="39" y="327"/>
                  <a:pt x="39" y="327"/>
                  <a:pt x="39" y="327"/>
                </a:cubicBezTo>
                <a:cubicBezTo>
                  <a:pt x="42" y="330"/>
                  <a:pt x="42" y="330"/>
                  <a:pt x="42" y="330"/>
                </a:cubicBezTo>
                <a:cubicBezTo>
                  <a:pt x="42" y="330"/>
                  <a:pt x="44" y="334"/>
                  <a:pt x="44" y="334"/>
                </a:cubicBezTo>
                <a:cubicBezTo>
                  <a:pt x="44" y="335"/>
                  <a:pt x="53" y="341"/>
                  <a:pt x="59" y="340"/>
                </a:cubicBezTo>
                <a:cubicBezTo>
                  <a:pt x="59" y="340"/>
                  <a:pt x="66" y="341"/>
                  <a:pt x="67" y="340"/>
                </a:cubicBezTo>
                <a:cubicBezTo>
                  <a:pt x="68" y="340"/>
                  <a:pt x="68" y="335"/>
                  <a:pt x="67" y="334"/>
                </a:cubicBezTo>
                <a:cubicBezTo>
                  <a:pt x="65" y="334"/>
                  <a:pt x="65" y="333"/>
                  <a:pt x="65" y="333"/>
                </a:cubicBezTo>
                <a:cubicBezTo>
                  <a:pt x="65" y="333"/>
                  <a:pt x="66" y="328"/>
                  <a:pt x="65" y="328"/>
                </a:cubicBezTo>
                <a:cubicBezTo>
                  <a:pt x="64" y="328"/>
                  <a:pt x="62" y="324"/>
                  <a:pt x="61" y="324"/>
                </a:cubicBezTo>
                <a:cubicBezTo>
                  <a:pt x="61" y="323"/>
                  <a:pt x="58" y="319"/>
                  <a:pt x="59" y="319"/>
                </a:cubicBezTo>
                <a:cubicBezTo>
                  <a:pt x="59" y="318"/>
                  <a:pt x="63" y="308"/>
                  <a:pt x="62" y="307"/>
                </a:cubicBezTo>
                <a:cubicBezTo>
                  <a:pt x="62" y="306"/>
                  <a:pt x="61" y="301"/>
                  <a:pt x="60" y="301"/>
                </a:cubicBezTo>
                <a:cubicBezTo>
                  <a:pt x="59" y="301"/>
                  <a:pt x="55" y="292"/>
                  <a:pt x="55" y="292"/>
                </a:cubicBezTo>
                <a:cubicBezTo>
                  <a:pt x="55" y="291"/>
                  <a:pt x="57" y="285"/>
                  <a:pt x="57" y="285"/>
                </a:cubicBezTo>
                <a:cubicBezTo>
                  <a:pt x="57" y="285"/>
                  <a:pt x="58" y="280"/>
                  <a:pt x="57" y="280"/>
                </a:cubicBezTo>
                <a:cubicBezTo>
                  <a:pt x="56" y="280"/>
                  <a:pt x="54" y="276"/>
                  <a:pt x="54" y="275"/>
                </a:cubicBezTo>
                <a:cubicBezTo>
                  <a:pt x="54" y="274"/>
                  <a:pt x="58" y="258"/>
                  <a:pt x="58" y="258"/>
                </a:cubicBezTo>
                <a:cubicBezTo>
                  <a:pt x="58" y="258"/>
                  <a:pt x="66" y="257"/>
                  <a:pt x="67" y="257"/>
                </a:cubicBezTo>
                <a:cubicBezTo>
                  <a:pt x="68" y="257"/>
                  <a:pt x="69" y="255"/>
                  <a:pt x="70" y="255"/>
                </a:cubicBezTo>
                <a:cubicBezTo>
                  <a:pt x="72" y="255"/>
                  <a:pt x="72" y="260"/>
                  <a:pt x="72" y="261"/>
                </a:cubicBezTo>
                <a:cubicBezTo>
                  <a:pt x="72" y="262"/>
                  <a:pt x="74" y="270"/>
                  <a:pt x="75" y="271"/>
                </a:cubicBezTo>
                <a:cubicBezTo>
                  <a:pt x="75" y="271"/>
                  <a:pt x="77" y="281"/>
                  <a:pt x="77" y="282"/>
                </a:cubicBezTo>
                <a:cubicBezTo>
                  <a:pt x="77" y="284"/>
                  <a:pt x="80" y="291"/>
                  <a:pt x="80" y="292"/>
                </a:cubicBezTo>
                <a:cubicBezTo>
                  <a:pt x="80" y="293"/>
                  <a:pt x="82" y="300"/>
                  <a:pt x="83" y="301"/>
                </a:cubicBezTo>
                <a:cubicBezTo>
                  <a:pt x="84" y="302"/>
                  <a:pt x="87" y="307"/>
                  <a:pt x="87" y="309"/>
                </a:cubicBezTo>
                <a:cubicBezTo>
                  <a:pt x="87" y="312"/>
                  <a:pt x="91" y="317"/>
                  <a:pt x="90" y="318"/>
                </a:cubicBezTo>
                <a:cubicBezTo>
                  <a:pt x="90" y="319"/>
                  <a:pt x="91" y="324"/>
                  <a:pt x="91" y="324"/>
                </a:cubicBezTo>
                <a:cubicBezTo>
                  <a:pt x="91" y="325"/>
                  <a:pt x="93" y="325"/>
                  <a:pt x="93" y="325"/>
                </a:cubicBezTo>
                <a:cubicBezTo>
                  <a:pt x="93" y="325"/>
                  <a:pt x="92" y="331"/>
                  <a:pt x="92" y="331"/>
                </a:cubicBezTo>
                <a:cubicBezTo>
                  <a:pt x="92" y="332"/>
                  <a:pt x="98" y="335"/>
                  <a:pt x="107" y="334"/>
                </a:cubicBezTo>
                <a:cubicBezTo>
                  <a:pt x="107" y="332"/>
                  <a:pt x="107" y="332"/>
                  <a:pt x="107" y="332"/>
                </a:cubicBezTo>
                <a:cubicBezTo>
                  <a:pt x="107" y="332"/>
                  <a:pt x="112" y="331"/>
                  <a:pt x="114" y="333"/>
                </a:cubicBezTo>
                <a:cubicBezTo>
                  <a:pt x="115" y="334"/>
                  <a:pt x="124" y="336"/>
                  <a:pt x="127" y="335"/>
                </a:cubicBezTo>
                <a:cubicBezTo>
                  <a:pt x="130" y="335"/>
                  <a:pt x="137" y="337"/>
                  <a:pt x="149" y="330"/>
                </a:cubicBezTo>
                <a:cubicBezTo>
                  <a:pt x="149" y="330"/>
                  <a:pt x="148" y="327"/>
                  <a:pt x="147" y="327"/>
                </a:cubicBezTo>
                <a:cubicBezTo>
                  <a:pt x="146" y="327"/>
                  <a:pt x="137" y="327"/>
                  <a:pt x="135" y="326"/>
                </a:cubicBezTo>
                <a:cubicBezTo>
                  <a:pt x="132" y="326"/>
                  <a:pt x="126" y="321"/>
                  <a:pt x="125" y="321"/>
                </a:cubicBezTo>
                <a:cubicBezTo>
                  <a:pt x="125" y="321"/>
                  <a:pt x="121" y="315"/>
                  <a:pt x="120" y="316"/>
                </a:cubicBezTo>
                <a:cubicBezTo>
                  <a:pt x="119" y="316"/>
                  <a:pt x="116" y="307"/>
                  <a:pt x="115" y="307"/>
                </a:cubicBezTo>
                <a:cubicBezTo>
                  <a:pt x="114" y="307"/>
                  <a:pt x="115" y="301"/>
                  <a:pt x="114" y="301"/>
                </a:cubicBezTo>
                <a:cubicBezTo>
                  <a:pt x="114" y="301"/>
                  <a:pt x="109" y="300"/>
                  <a:pt x="109" y="299"/>
                </a:cubicBezTo>
                <a:cubicBezTo>
                  <a:pt x="108" y="298"/>
                  <a:pt x="105" y="282"/>
                  <a:pt x="105" y="282"/>
                </a:cubicBezTo>
                <a:cubicBezTo>
                  <a:pt x="105" y="282"/>
                  <a:pt x="108" y="278"/>
                  <a:pt x="103" y="274"/>
                </a:cubicBezTo>
                <a:cubicBezTo>
                  <a:pt x="103" y="274"/>
                  <a:pt x="102" y="258"/>
                  <a:pt x="101" y="257"/>
                </a:cubicBezTo>
                <a:cubicBezTo>
                  <a:pt x="101" y="255"/>
                  <a:pt x="101" y="246"/>
                  <a:pt x="101" y="246"/>
                </a:cubicBezTo>
                <a:cubicBezTo>
                  <a:pt x="101" y="246"/>
                  <a:pt x="100" y="220"/>
                  <a:pt x="100" y="220"/>
                </a:cubicBezTo>
                <a:cubicBezTo>
                  <a:pt x="99" y="221"/>
                  <a:pt x="97" y="217"/>
                  <a:pt x="97" y="216"/>
                </a:cubicBezTo>
                <a:cubicBezTo>
                  <a:pt x="97" y="216"/>
                  <a:pt x="102" y="192"/>
                  <a:pt x="101" y="187"/>
                </a:cubicBezTo>
                <a:cubicBezTo>
                  <a:pt x="101" y="187"/>
                  <a:pt x="106" y="178"/>
                  <a:pt x="105" y="177"/>
                </a:cubicBezTo>
                <a:cubicBezTo>
                  <a:pt x="105" y="176"/>
                  <a:pt x="107" y="165"/>
                  <a:pt x="107" y="165"/>
                </a:cubicBezTo>
                <a:cubicBezTo>
                  <a:pt x="107" y="165"/>
                  <a:pt x="104" y="155"/>
                  <a:pt x="102" y="154"/>
                </a:cubicBezTo>
                <a:cubicBezTo>
                  <a:pt x="101" y="153"/>
                  <a:pt x="98" y="146"/>
                  <a:pt x="99" y="144"/>
                </a:cubicBezTo>
                <a:cubicBezTo>
                  <a:pt x="99" y="142"/>
                  <a:pt x="99" y="137"/>
                  <a:pt x="99" y="137"/>
                </a:cubicBezTo>
                <a:cubicBezTo>
                  <a:pt x="98" y="122"/>
                  <a:pt x="98" y="122"/>
                  <a:pt x="98" y="122"/>
                </a:cubicBezTo>
                <a:cubicBezTo>
                  <a:pt x="94" y="106"/>
                  <a:pt x="94" y="106"/>
                  <a:pt x="94" y="106"/>
                </a:cubicBezTo>
                <a:cubicBezTo>
                  <a:pt x="94" y="106"/>
                  <a:pt x="94" y="75"/>
                  <a:pt x="93" y="75"/>
                </a:cubicBezTo>
                <a:cubicBezTo>
                  <a:pt x="92" y="75"/>
                  <a:pt x="90" y="66"/>
                  <a:pt x="88" y="66"/>
                </a:cubicBezTo>
                <a:cubicBezTo>
                  <a:pt x="86" y="66"/>
                  <a:pt x="75" y="57"/>
                  <a:pt x="75" y="57"/>
                </a:cubicBezTo>
                <a:cubicBezTo>
                  <a:pt x="75" y="57"/>
                  <a:pt x="72" y="55"/>
                  <a:pt x="72" y="54"/>
                </a:cubicBezTo>
                <a:cubicBezTo>
                  <a:pt x="72" y="53"/>
                  <a:pt x="72" y="48"/>
                  <a:pt x="72" y="48"/>
                </a:cubicBezTo>
                <a:cubicBezTo>
                  <a:pt x="72" y="48"/>
                  <a:pt x="77" y="42"/>
                  <a:pt x="78" y="39"/>
                </a:cubicBezTo>
                <a:cubicBezTo>
                  <a:pt x="79" y="33"/>
                  <a:pt x="79" y="33"/>
                  <a:pt x="79" y="33"/>
                </a:cubicBezTo>
                <a:cubicBezTo>
                  <a:pt x="80" y="30"/>
                  <a:pt x="80" y="30"/>
                  <a:pt x="80" y="30"/>
                </a:cubicBezTo>
                <a:cubicBezTo>
                  <a:pt x="80" y="26"/>
                  <a:pt x="80" y="26"/>
                  <a:pt x="80" y="26"/>
                </a:cubicBezTo>
                <a:cubicBezTo>
                  <a:pt x="80" y="23"/>
                  <a:pt x="80" y="23"/>
                  <a:pt x="80" y="23"/>
                </a:cubicBezTo>
                <a:cubicBezTo>
                  <a:pt x="80" y="13"/>
                  <a:pt x="80" y="13"/>
                  <a:pt x="80" y="13"/>
                </a:cubicBezTo>
                <a:cubicBezTo>
                  <a:pt x="80" y="13"/>
                  <a:pt x="79" y="9"/>
                  <a:pt x="78" y="8"/>
                </a:cubicBezTo>
                <a:cubicBezTo>
                  <a:pt x="76" y="7"/>
                  <a:pt x="68" y="0"/>
                  <a:pt x="65" y="1"/>
                </a:cubicBezTo>
                <a:cubicBezTo>
                  <a:pt x="63" y="2"/>
                  <a:pt x="58" y="2"/>
                  <a:pt x="58" y="3"/>
                </a:cubicBezTo>
                <a:cubicBezTo>
                  <a:pt x="58" y="4"/>
                  <a:pt x="49" y="6"/>
                  <a:pt x="49" y="8"/>
                </a:cubicBezTo>
                <a:cubicBezTo>
                  <a:pt x="49" y="11"/>
                  <a:pt x="46" y="17"/>
                  <a:pt x="46" y="18"/>
                </a:cubicBezTo>
                <a:cubicBezTo>
                  <a:pt x="46" y="20"/>
                  <a:pt x="46" y="23"/>
                  <a:pt x="46" y="23"/>
                </a:cubicBezTo>
                <a:cubicBezTo>
                  <a:pt x="47" y="24"/>
                  <a:pt x="47" y="24"/>
                  <a:pt x="47" y="24"/>
                </a:cubicBezTo>
                <a:cubicBezTo>
                  <a:pt x="47" y="24"/>
                  <a:pt x="45" y="29"/>
                  <a:pt x="47" y="32"/>
                </a:cubicBezTo>
                <a:cubicBezTo>
                  <a:pt x="49" y="35"/>
                  <a:pt x="49" y="35"/>
                  <a:pt x="49" y="35"/>
                </a:cubicBezTo>
                <a:cubicBezTo>
                  <a:pt x="49" y="39"/>
                  <a:pt x="49" y="39"/>
                  <a:pt x="49" y="39"/>
                </a:cubicBezTo>
                <a:cubicBezTo>
                  <a:pt x="49" y="39"/>
                  <a:pt x="49" y="42"/>
                  <a:pt x="50" y="42"/>
                </a:cubicBezTo>
                <a:cubicBezTo>
                  <a:pt x="50" y="42"/>
                  <a:pt x="50" y="43"/>
                  <a:pt x="50" y="44"/>
                </a:cubicBezTo>
                <a:cubicBezTo>
                  <a:pt x="50" y="45"/>
                  <a:pt x="50" y="46"/>
                  <a:pt x="50" y="47"/>
                </a:cubicBezTo>
                <a:cubicBezTo>
                  <a:pt x="50" y="48"/>
                  <a:pt x="45" y="48"/>
                  <a:pt x="45" y="51"/>
                </a:cubicBezTo>
                <a:cubicBezTo>
                  <a:pt x="45" y="53"/>
                  <a:pt x="42" y="54"/>
                  <a:pt x="42" y="54"/>
                </a:cubicBezTo>
                <a:cubicBezTo>
                  <a:pt x="33" y="59"/>
                  <a:pt x="33" y="59"/>
                  <a:pt x="33" y="59"/>
                </a:cubicBezTo>
                <a:cubicBezTo>
                  <a:pt x="27" y="64"/>
                  <a:pt x="27" y="64"/>
                  <a:pt x="27" y="64"/>
                </a:cubicBezTo>
                <a:cubicBezTo>
                  <a:pt x="27" y="64"/>
                  <a:pt x="19" y="69"/>
                  <a:pt x="19" y="71"/>
                </a:cubicBezTo>
                <a:cubicBezTo>
                  <a:pt x="19" y="73"/>
                  <a:pt x="17" y="80"/>
                  <a:pt x="17" y="81"/>
                </a:cubicBezTo>
                <a:cubicBezTo>
                  <a:pt x="17" y="83"/>
                  <a:pt x="16" y="86"/>
                  <a:pt x="17" y="88"/>
                </a:cubicBezTo>
                <a:cubicBezTo>
                  <a:pt x="17" y="90"/>
                  <a:pt x="16" y="93"/>
                  <a:pt x="16" y="95"/>
                </a:cubicBezTo>
                <a:cubicBezTo>
                  <a:pt x="17" y="96"/>
                  <a:pt x="18" y="102"/>
                  <a:pt x="18" y="102"/>
                </a:cubicBezTo>
                <a:cubicBezTo>
                  <a:pt x="18" y="102"/>
                  <a:pt x="17" y="117"/>
                  <a:pt x="17" y="119"/>
                </a:cubicBezTo>
                <a:cubicBezTo>
                  <a:pt x="18" y="121"/>
                  <a:pt x="20" y="123"/>
                  <a:pt x="19" y="124"/>
                </a:cubicBezTo>
                <a:cubicBezTo>
                  <a:pt x="19" y="125"/>
                  <a:pt x="18" y="130"/>
                  <a:pt x="18" y="130"/>
                </a:cubicBezTo>
                <a:cubicBezTo>
                  <a:pt x="18" y="131"/>
                  <a:pt x="20" y="137"/>
                  <a:pt x="20" y="137"/>
                </a:cubicBezTo>
                <a:cubicBezTo>
                  <a:pt x="20" y="151"/>
                  <a:pt x="20" y="151"/>
                  <a:pt x="20" y="151"/>
                </a:cubicBezTo>
                <a:cubicBezTo>
                  <a:pt x="20" y="151"/>
                  <a:pt x="24" y="168"/>
                  <a:pt x="24" y="172"/>
                </a:cubicBezTo>
                <a:cubicBezTo>
                  <a:pt x="24" y="175"/>
                  <a:pt x="27" y="185"/>
                  <a:pt x="27" y="185"/>
                </a:cubicBezTo>
                <a:cubicBezTo>
                  <a:pt x="27" y="185"/>
                  <a:pt x="26" y="187"/>
                  <a:pt x="26" y="188"/>
                </a:cubicBezTo>
                <a:cubicBezTo>
                  <a:pt x="26" y="188"/>
                  <a:pt x="28" y="189"/>
                  <a:pt x="28" y="189"/>
                </a:cubicBezTo>
                <a:cubicBezTo>
                  <a:pt x="29" y="193"/>
                  <a:pt x="29" y="193"/>
                  <a:pt x="29" y="193"/>
                </a:cubicBezTo>
                <a:cubicBezTo>
                  <a:pt x="29" y="193"/>
                  <a:pt x="25" y="196"/>
                  <a:pt x="25" y="197"/>
                </a:cubicBezTo>
                <a:cubicBezTo>
                  <a:pt x="25" y="197"/>
                  <a:pt x="22" y="198"/>
                  <a:pt x="22" y="198"/>
                </a:cubicBezTo>
                <a:cubicBezTo>
                  <a:pt x="18" y="198"/>
                  <a:pt x="18" y="198"/>
                  <a:pt x="18" y="198"/>
                </a:cubicBezTo>
                <a:cubicBezTo>
                  <a:pt x="3" y="198"/>
                  <a:pt x="3" y="198"/>
                  <a:pt x="3" y="198"/>
                </a:cubicBezTo>
                <a:cubicBezTo>
                  <a:pt x="3" y="198"/>
                  <a:pt x="1" y="221"/>
                  <a:pt x="2" y="224"/>
                </a:cubicBezTo>
                <a:cubicBezTo>
                  <a:pt x="3" y="227"/>
                  <a:pt x="2" y="227"/>
                  <a:pt x="2" y="227"/>
                </a:cubicBezTo>
                <a:cubicBezTo>
                  <a:pt x="2" y="227"/>
                  <a:pt x="0" y="249"/>
                  <a:pt x="1" y="251"/>
                </a:cubicBezTo>
                <a:close/>
                <a:moveTo>
                  <a:pt x="70" y="138"/>
                </a:moveTo>
                <a:cubicBezTo>
                  <a:pt x="70" y="87"/>
                  <a:pt x="54" y="63"/>
                  <a:pt x="54" y="63"/>
                </a:cubicBezTo>
                <a:cubicBezTo>
                  <a:pt x="50" y="54"/>
                  <a:pt x="50" y="54"/>
                  <a:pt x="50" y="54"/>
                </a:cubicBezTo>
                <a:cubicBezTo>
                  <a:pt x="61" y="66"/>
                  <a:pt x="61" y="66"/>
                  <a:pt x="61" y="66"/>
                </a:cubicBezTo>
                <a:cubicBezTo>
                  <a:pt x="64" y="72"/>
                  <a:pt x="69" y="68"/>
                  <a:pt x="69" y="68"/>
                </a:cubicBezTo>
                <a:cubicBezTo>
                  <a:pt x="69" y="68"/>
                  <a:pt x="69" y="68"/>
                  <a:pt x="78" y="86"/>
                </a:cubicBezTo>
                <a:cubicBezTo>
                  <a:pt x="86" y="105"/>
                  <a:pt x="96" y="165"/>
                  <a:pt x="96" y="165"/>
                </a:cubicBezTo>
                <a:cubicBezTo>
                  <a:pt x="92" y="166"/>
                  <a:pt x="92" y="166"/>
                  <a:pt x="92" y="166"/>
                </a:cubicBezTo>
                <a:cubicBezTo>
                  <a:pt x="92" y="166"/>
                  <a:pt x="91" y="173"/>
                  <a:pt x="92" y="163"/>
                </a:cubicBezTo>
                <a:cubicBezTo>
                  <a:pt x="93" y="153"/>
                  <a:pt x="71" y="83"/>
                  <a:pt x="73" y="82"/>
                </a:cubicBezTo>
                <a:cubicBezTo>
                  <a:pt x="75" y="82"/>
                  <a:pt x="71" y="74"/>
                  <a:pt x="71" y="74"/>
                </a:cubicBezTo>
                <a:cubicBezTo>
                  <a:pt x="65" y="73"/>
                  <a:pt x="65" y="73"/>
                  <a:pt x="65" y="73"/>
                </a:cubicBezTo>
                <a:cubicBezTo>
                  <a:pt x="65" y="73"/>
                  <a:pt x="58" y="72"/>
                  <a:pt x="67" y="82"/>
                </a:cubicBezTo>
                <a:cubicBezTo>
                  <a:pt x="76" y="93"/>
                  <a:pt x="78" y="171"/>
                  <a:pt x="78" y="171"/>
                </a:cubicBezTo>
                <a:cubicBezTo>
                  <a:pt x="50" y="171"/>
                  <a:pt x="50" y="171"/>
                  <a:pt x="50" y="171"/>
                </a:cubicBezTo>
                <a:cubicBezTo>
                  <a:pt x="50" y="171"/>
                  <a:pt x="72" y="150"/>
                  <a:pt x="70" y="138"/>
                </a:cubicBezTo>
                <a:close/>
              </a:path>
            </a:pathLst>
          </a:custGeom>
          <a:solidFill>
            <a:srgbClr val="356377"/>
          </a:solidFill>
          <a:ln>
            <a:noFill/>
          </a:ln>
        </p:spPr>
        <p:txBody>
          <a:bodyPr vert="horz" wrap="square" lIns="34290" tIns="17145" rIns="34290" bIns="17145" numCol="1" anchor="t" anchorCtr="0" compatLnSpc="1">
            <a:prstTxWarp prst="textNoShape">
              <a:avLst/>
            </a:prstTxWarp>
          </a:bodyPr>
          <a:lstStyle/>
          <a:p>
            <a:endParaRPr lang="th-TH" sz="675"/>
          </a:p>
        </p:txBody>
      </p:sp>
      <p:grpSp>
        <p:nvGrpSpPr>
          <p:cNvPr id="45" name="กลุ่ม 101">
            <a:extLst>
              <a:ext uri="{FF2B5EF4-FFF2-40B4-BE49-F238E27FC236}">
                <a16:creationId xmlns:a16="http://schemas.microsoft.com/office/drawing/2014/main" id="{52C3D7F1-D81D-4998-B30F-F73FB958D077}"/>
              </a:ext>
            </a:extLst>
          </p:cNvPr>
          <p:cNvGrpSpPr/>
          <p:nvPr/>
        </p:nvGrpSpPr>
        <p:grpSpPr>
          <a:xfrm>
            <a:off x="800100" y="1028700"/>
            <a:ext cx="2400300" cy="2385791"/>
            <a:chOff x="2408237" y="3429000"/>
            <a:chExt cx="6400800" cy="6362107"/>
          </a:xfrm>
          <a:solidFill>
            <a:srgbClr val="356377"/>
          </a:solidFill>
        </p:grpSpPr>
        <p:sp>
          <p:nvSpPr>
            <p:cNvPr id="46" name="Freeform 7">
              <a:extLst>
                <a:ext uri="{FF2B5EF4-FFF2-40B4-BE49-F238E27FC236}">
                  <a16:creationId xmlns:a16="http://schemas.microsoft.com/office/drawing/2014/main" id="{EB7CE5BB-E9DB-4BE2-8C74-D7DB489C3EA1}"/>
                </a:ext>
              </a:extLst>
            </p:cNvPr>
            <p:cNvSpPr>
              <a:spLocks noEditPoints="1"/>
            </p:cNvSpPr>
            <p:nvPr/>
          </p:nvSpPr>
          <p:spPr bwMode="auto">
            <a:xfrm>
              <a:off x="2408237" y="3429000"/>
              <a:ext cx="6400800" cy="6362107"/>
            </a:xfrm>
            <a:custGeom>
              <a:avLst/>
              <a:gdLst>
                <a:gd name="T0" fmla="*/ 806 w 806"/>
                <a:gd name="T1" fmla="*/ 401 h 806"/>
                <a:gd name="T2" fmla="*/ 733 w 806"/>
                <a:gd name="T3" fmla="*/ 336 h 806"/>
                <a:gd name="T4" fmla="*/ 776 w 806"/>
                <a:gd name="T5" fmla="*/ 248 h 806"/>
                <a:gd name="T6" fmla="*/ 684 w 806"/>
                <a:gd name="T7" fmla="*/ 217 h 806"/>
                <a:gd name="T8" fmla="*/ 687 w 806"/>
                <a:gd name="T9" fmla="*/ 116 h 806"/>
                <a:gd name="T10" fmla="*/ 590 w 806"/>
                <a:gd name="T11" fmla="*/ 122 h 806"/>
                <a:gd name="T12" fmla="*/ 558 w 806"/>
                <a:gd name="T13" fmla="*/ 30 h 806"/>
                <a:gd name="T14" fmla="*/ 470 w 806"/>
                <a:gd name="T15" fmla="*/ 73 h 806"/>
                <a:gd name="T16" fmla="*/ 401 w 806"/>
                <a:gd name="T17" fmla="*/ 0 h 806"/>
                <a:gd name="T18" fmla="*/ 337 w 806"/>
                <a:gd name="T19" fmla="*/ 73 h 806"/>
                <a:gd name="T20" fmla="*/ 249 w 806"/>
                <a:gd name="T21" fmla="*/ 30 h 806"/>
                <a:gd name="T22" fmla="*/ 217 w 806"/>
                <a:gd name="T23" fmla="*/ 122 h 806"/>
                <a:gd name="T24" fmla="*/ 116 w 806"/>
                <a:gd name="T25" fmla="*/ 120 h 806"/>
                <a:gd name="T26" fmla="*/ 123 w 806"/>
                <a:gd name="T27" fmla="*/ 216 h 806"/>
                <a:gd name="T28" fmla="*/ 31 w 806"/>
                <a:gd name="T29" fmla="*/ 248 h 806"/>
                <a:gd name="T30" fmla="*/ 73 w 806"/>
                <a:gd name="T31" fmla="*/ 336 h 806"/>
                <a:gd name="T32" fmla="*/ 0 w 806"/>
                <a:gd name="T33" fmla="*/ 405 h 806"/>
                <a:gd name="T34" fmla="*/ 73 w 806"/>
                <a:gd name="T35" fmla="*/ 469 h 806"/>
                <a:gd name="T36" fmla="*/ 30 w 806"/>
                <a:gd name="T37" fmla="*/ 557 h 806"/>
                <a:gd name="T38" fmla="*/ 122 w 806"/>
                <a:gd name="T39" fmla="*/ 589 h 806"/>
                <a:gd name="T40" fmla="*/ 120 w 806"/>
                <a:gd name="T41" fmla="*/ 690 h 806"/>
                <a:gd name="T42" fmla="*/ 217 w 806"/>
                <a:gd name="T43" fmla="*/ 684 h 806"/>
                <a:gd name="T44" fmla="*/ 249 w 806"/>
                <a:gd name="T45" fmla="*/ 775 h 806"/>
                <a:gd name="T46" fmla="*/ 336 w 806"/>
                <a:gd name="T47" fmla="*/ 733 h 806"/>
                <a:gd name="T48" fmla="*/ 406 w 806"/>
                <a:gd name="T49" fmla="*/ 806 h 806"/>
                <a:gd name="T50" fmla="*/ 470 w 806"/>
                <a:gd name="T51" fmla="*/ 733 h 806"/>
                <a:gd name="T52" fmla="*/ 558 w 806"/>
                <a:gd name="T53" fmla="*/ 776 h 806"/>
                <a:gd name="T54" fmla="*/ 589 w 806"/>
                <a:gd name="T55" fmla="*/ 684 h 806"/>
                <a:gd name="T56" fmla="*/ 690 w 806"/>
                <a:gd name="T57" fmla="*/ 686 h 806"/>
                <a:gd name="T58" fmla="*/ 684 w 806"/>
                <a:gd name="T59" fmla="*/ 589 h 806"/>
                <a:gd name="T60" fmla="*/ 776 w 806"/>
                <a:gd name="T61" fmla="*/ 557 h 806"/>
                <a:gd name="T62" fmla="*/ 733 w 806"/>
                <a:gd name="T63" fmla="*/ 470 h 806"/>
                <a:gd name="T64" fmla="*/ 170 w 806"/>
                <a:gd name="T65" fmla="*/ 517 h 806"/>
                <a:gd name="T66" fmla="*/ 636 w 806"/>
                <a:gd name="T67" fmla="*/ 289 h 806"/>
                <a:gd name="T68" fmla="*/ 170 w 806"/>
                <a:gd name="T69" fmla="*/ 517 h 8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06" h="806">
                  <a:moveTo>
                    <a:pt x="740" y="423"/>
                  </a:moveTo>
                  <a:cubicBezTo>
                    <a:pt x="806" y="401"/>
                    <a:pt x="806" y="401"/>
                    <a:pt x="806" y="401"/>
                  </a:cubicBezTo>
                  <a:cubicBezTo>
                    <a:pt x="803" y="349"/>
                    <a:pt x="803" y="349"/>
                    <a:pt x="803" y="349"/>
                  </a:cubicBezTo>
                  <a:cubicBezTo>
                    <a:pt x="733" y="336"/>
                    <a:pt x="733" y="336"/>
                    <a:pt x="733" y="336"/>
                  </a:cubicBezTo>
                  <a:cubicBezTo>
                    <a:pt x="731" y="322"/>
                    <a:pt x="727" y="309"/>
                    <a:pt x="722" y="295"/>
                  </a:cubicBezTo>
                  <a:cubicBezTo>
                    <a:pt x="776" y="248"/>
                    <a:pt x="776" y="248"/>
                    <a:pt x="776" y="248"/>
                  </a:cubicBezTo>
                  <a:cubicBezTo>
                    <a:pt x="754" y="202"/>
                    <a:pt x="754" y="202"/>
                    <a:pt x="754" y="202"/>
                  </a:cubicBezTo>
                  <a:cubicBezTo>
                    <a:pt x="684" y="217"/>
                    <a:pt x="684" y="217"/>
                    <a:pt x="684" y="217"/>
                  </a:cubicBezTo>
                  <a:cubicBezTo>
                    <a:pt x="675" y="204"/>
                    <a:pt x="666" y="191"/>
                    <a:pt x="655" y="179"/>
                  </a:cubicBezTo>
                  <a:cubicBezTo>
                    <a:pt x="687" y="116"/>
                    <a:pt x="687" y="116"/>
                    <a:pt x="687" y="116"/>
                  </a:cubicBezTo>
                  <a:cubicBezTo>
                    <a:pt x="648" y="82"/>
                    <a:pt x="648" y="82"/>
                    <a:pt x="648" y="82"/>
                  </a:cubicBezTo>
                  <a:cubicBezTo>
                    <a:pt x="590" y="122"/>
                    <a:pt x="590" y="122"/>
                    <a:pt x="590" y="122"/>
                  </a:cubicBezTo>
                  <a:cubicBezTo>
                    <a:pt x="578" y="114"/>
                    <a:pt x="565" y="107"/>
                    <a:pt x="552" y="101"/>
                  </a:cubicBezTo>
                  <a:cubicBezTo>
                    <a:pt x="558" y="30"/>
                    <a:pt x="558" y="30"/>
                    <a:pt x="558" y="30"/>
                  </a:cubicBezTo>
                  <a:cubicBezTo>
                    <a:pt x="509" y="14"/>
                    <a:pt x="509" y="14"/>
                    <a:pt x="509" y="14"/>
                  </a:cubicBezTo>
                  <a:cubicBezTo>
                    <a:pt x="470" y="73"/>
                    <a:pt x="470" y="73"/>
                    <a:pt x="470" y="73"/>
                  </a:cubicBezTo>
                  <a:cubicBezTo>
                    <a:pt x="455" y="70"/>
                    <a:pt x="439" y="68"/>
                    <a:pt x="423" y="67"/>
                  </a:cubicBezTo>
                  <a:cubicBezTo>
                    <a:pt x="401" y="0"/>
                    <a:pt x="401" y="0"/>
                    <a:pt x="401" y="0"/>
                  </a:cubicBezTo>
                  <a:cubicBezTo>
                    <a:pt x="350" y="3"/>
                    <a:pt x="350" y="3"/>
                    <a:pt x="350" y="3"/>
                  </a:cubicBezTo>
                  <a:cubicBezTo>
                    <a:pt x="337" y="73"/>
                    <a:pt x="337" y="73"/>
                    <a:pt x="337" y="73"/>
                  </a:cubicBezTo>
                  <a:cubicBezTo>
                    <a:pt x="323" y="75"/>
                    <a:pt x="309" y="79"/>
                    <a:pt x="295" y="84"/>
                  </a:cubicBezTo>
                  <a:cubicBezTo>
                    <a:pt x="249" y="30"/>
                    <a:pt x="249" y="30"/>
                    <a:pt x="249" y="30"/>
                  </a:cubicBezTo>
                  <a:cubicBezTo>
                    <a:pt x="203" y="52"/>
                    <a:pt x="203" y="52"/>
                    <a:pt x="203" y="52"/>
                  </a:cubicBezTo>
                  <a:cubicBezTo>
                    <a:pt x="217" y="122"/>
                    <a:pt x="217" y="122"/>
                    <a:pt x="217" y="122"/>
                  </a:cubicBezTo>
                  <a:cubicBezTo>
                    <a:pt x="204" y="131"/>
                    <a:pt x="191" y="140"/>
                    <a:pt x="179" y="151"/>
                  </a:cubicBezTo>
                  <a:cubicBezTo>
                    <a:pt x="116" y="120"/>
                    <a:pt x="116" y="120"/>
                    <a:pt x="116" y="120"/>
                  </a:cubicBezTo>
                  <a:cubicBezTo>
                    <a:pt x="83" y="158"/>
                    <a:pt x="83" y="158"/>
                    <a:pt x="83" y="158"/>
                  </a:cubicBezTo>
                  <a:cubicBezTo>
                    <a:pt x="123" y="216"/>
                    <a:pt x="123" y="216"/>
                    <a:pt x="123" y="216"/>
                  </a:cubicBezTo>
                  <a:cubicBezTo>
                    <a:pt x="115" y="228"/>
                    <a:pt x="107" y="241"/>
                    <a:pt x="101" y="254"/>
                  </a:cubicBezTo>
                  <a:cubicBezTo>
                    <a:pt x="31" y="248"/>
                    <a:pt x="31" y="248"/>
                    <a:pt x="31" y="248"/>
                  </a:cubicBezTo>
                  <a:cubicBezTo>
                    <a:pt x="14" y="297"/>
                    <a:pt x="14" y="297"/>
                    <a:pt x="14" y="297"/>
                  </a:cubicBezTo>
                  <a:cubicBezTo>
                    <a:pt x="73" y="336"/>
                    <a:pt x="73" y="336"/>
                    <a:pt x="73" y="336"/>
                  </a:cubicBezTo>
                  <a:cubicBezTo>
                    <a:pt x="70" y="351"/>
                    <a:pt x="68" y="367"/>
                    <a:pt x="67" y="383"/>
                  </a:cubicBezTo>
                  <a:cubicBezTo>
                    <a:pt x="0" y="405"/>
                    <a:pt x="0" y="405"/>
                    <a:pt x="0" y="405"/>
                  </a:cubicBezTo>
                  <a:cubicBezTo>
                    <a:pt x="4" y="456"/>
                    <a:pt x="4" y="456"/>
                    <a:pt x="4" y="456"/>
                  </a:cubicBezTo>
                  <a:cubicBezTo>
                    <a:pt x="73" y="469"/>
                    <a:pt x="73" y="469"/>
                    <a:pt x="73" y="469"/>
                  </a:cubicBezTo>
                  <a:cubicBezTo>
                    <a:pt x="76" y="483"/>
                    <a:pt x="79" y="497"/>
                    <a:pt x="84" y="511"/>
                  </a:cubicBezTo>
                  <a:cubicBezTo>
                    <a:pt x="30" y="557"/>
                    <a:pt x="30" y="557"/>
                    <a:pt x="30" y="557"/>
                  </a:cubicBezTo>
                  <a:cubicBezTo>
                    <a:pt x="52" y="603"/>
                    <a:pt x="52" y="603"/>
                    <a:pt x="52" y="603"/>
                  </a:cubicBezTo>
                  <a:cubicBezTo>
                    <a:pt x="122" y="589"/>
                    <a:pt x="122" y="589"/>
                    <a:pt x="122" y="589"/>
                  </a:cubicBezTo>
                  <a:cubicBezTo>
                    <a:pt x="131" y="602"/>
                    <a:pt x="141" y="615"/>
                    <a:pt x="151" y="627"/>
                  </a:cubicBezTo>
                  <a:cubicBezTo>
                    <a:pt x="120" y="690"/>
                    <a:pt x="120" y="690"/>
                    <a:pt x="120" y="690"/>
                  </a:cubicBezTo>
                  <a:cubicBezTo>
                    <a:pt x="158" y="723"/>
                    <a:pt x="158" y="723"/>
                    <a:pt x="158" y="723"/>
                  </a:cubicBezTo>
                  <a:cubicBezTo>
                    <a:pt x="217" y="684"/>
                    <a:pt x="217" y="684"/>
                    <a:pt x="217" y="684"/>
                  </a:cubicBezTo>
                  <a:cubicBezTo>
                    <a:pt x="229" y="692"/>
                    <a:pt x="241" y="699"/>
                    <a:pt x="254" y="705"/>
                  </a:cubicBezTo>
                  <a:cubicBezTo>
                    <a:pt x="249" y="775"/>
                    <a:pt x="249" y="775"/>
                    <a:pt x="249" y="775"/>
                  </a:cubicBezTo>
                  <a:cubicBezTo>
                    <a:pt x="297" y="792"/>
                    <a:pt x="297" y="792"/>
                    <a:pt x="297" y="792"/>
                  </a:cubicBezTo>
                  <a:cubicBezTo>
                    <a:pt x="336" y="733"/>
                    <a:pt x="336" y="733"/>
                    <a:pt x="336" y="733"/>
                  </a:cubicBezTo>
                  <a:cubicBezTo>
                    <a:pt x="352" y="736"/>
                    <a:pt x="367" y="738"/>
                    <a:pt x="383" y="739"/>
                  </a:cubicBezTo>
                  <a:cubicBezTo>
                    <a:pt x="406" y="806"/>
                    <a:pt x="406" y="806"/>
                    <a:pt x="406" y="806"/>
                  </a:cubicBezTo>
                  <a:cubicBezTo>
                    <a:pt x="457" y="803"/>
                    <a:pt x="457" y="803"/>
                    <a:pt x="457" y="803"/>
                  </a:cubicBezTo>
                  <a:cubicBezTo>
                    <a:pt x="470" y="733"/>
                    <a:pt x="470" y="733"/>
                    <a:pt x="470" y="733"/>
                  </a:cubicBezTo>
                  <a:cubicBezTo>
                    <a:pt x="484" y="730"/>
                    <a:pt x="498" y="727"/>
                    <a:pt x="511" y="722"/>
                  </a:cubicBezTo>
                  <a:cubicBezTo>
                    <a:pt x="558" y="776"/>
                    <a:pt x="558" y="776"/>
                    <a:pt x="558" y="776"/>
                  </a:cubicBezTo>
                  <a:cubicBezTo>
                    <a:pt x="604" y="754"/>
                    <a:pt x="604" y="754"/>
                    <a:pt x="604" y="754"/>
                  </a:cubicBezTo>
                  <a:cubicBezTo>
                    <a:pt x="589" y="684"/>
                    <a:pt x="589" y="684"/>
                    <a:pt x="589" y="684"/>
                  </a:cubicBezTo>
                  <a:cubicBezTo>
                    <a:pt x="603" y="675"/>
                    <a:pt x="615" y="665"/>
                    <a:pt x="627" y="655"/>
                  </a:cubicBezTo>
                  <a:cubicBezTo>
                    <a:pt x="690" y="686"/>
                    <a:pt x="690" y="686"/>
                    <a:pt x="690" y="686"/>
                  </a:cubicBezTo>
                  <a:cubicBezTo>
                    <a:pt x="724" y="648"/>
                    <a:pt x="724" y="648"/>
                    <a:pt x="724" y="648"/>
                  </a:cubicBezTo>
                  <a:cubicBezTo>
                    <a:pt x="684" y="589"/>
                    <a:pt x="684" y="589"/>
                    <a:pt x="684" y="589"/>
                  </a:cubicBezTo>
                  <a:cubicBezTo>
                    <a:pt x="692" y="577"/>
                    <a:pt x="699" y="565"/>
                    <a:pt x="705" y="552"/>
                  </a:cubicBezTo>
                  <a:cubicBezTo>
                    <a:pt x="776" y="557"/>
                    <a:pt x="776" y="557"/>
                    <a:pt x="776" y="557"/>
                  </a:cubicBezTo>
                  <a:cubicBezTo>
                    <a:pt x="792" y="509"/>
                    <a:pt x="792" y="509"/>
                    <a:pt x="792" y="509"/>
                  </a:cubicBezTo>
                  <a:cubicBezTo>
                    <a:pt x="733" y="470"/>
                    <a:pt x="733" y="470"/>
                    <a:pt x="733" y="470"/>
                  </a:cubicBezTo>
                  <a:cubicBezTo>
                    <a:pt x="736" y="455"/>
                    <a:pt x="739" y="439"/>
                    <a:pt x="740" y="423"/>
                  </a:cubicBezTo>
                  <a:close/>
                  <a:moveTo>
                    <a:pt x="170" y="517"/>
                  </a:moveTo>
                  <a:cubicBezTo>
                    <a:pt x="107" y="388"/>
                    <a:pt x="161" y="233"/>
                    <a:pt x="289" y="170"/>
                  </a:cubicBezTo>
                  <a:cubicBezTo>
                    <a:pt x="418" y="107"/>
                    <a:pt x="573" y="160"/>
                    <a:pt x="636" y="289"/>
                  </a:cubicBezTo>
                  <a:cubicBezTo>
                    <a:pt x="699" y="417"/>
                    <a:pt x="646" y="573"/>
                    <a:pt x="517" y="636"/>
                  </a:cubicBezTo>
                  <a:cubicBezTo>
                    <a:pt x="389" y="699"/>
                    <a:pt x="233" y="646"/>
                    <a:pt x="170" y="517"/>
                  </a:cubicBezTo>
                  <a:close/>
                </a:path>
              </a:pathLst>
            </a:custGeom>
            <a:grpFill/>
            <a:ln>
              <a:noFill/>
            </a:ln>
          </p:spPr>
          <p:txBody>
            <a:bodyPr vert="horz" wrap="square" lIns="34290" tIns="17145" rIns="34290" bIns="17145" numCol="1" anchor="t" anchorCtr="0" compatLnSpc="1">
              <a:prstTxWarp prst="textNoShape">
                <a:avLst/>
              </a:prstTxWarp>
            </a:bodyPr>
            <a:lstStyle/>
            <a:p>
              <a:endParaRPr lang="th-TH" sz="675"/>
            </a:p>
          </p:txBody>
        </p:sp>
        <p:sp>
          <p:nvSpPr>
            <p:cNvPr id="49" name="TextBox 103">
              <a:extLst>
                <a:ext uri="{FF2B5EF4-FFF2-40B4-BE49-F238E27FC236}">
                  <a16:creationId xmlns:a16="http://schemas.microsoft.com/office/drawing/2014/main" id="{8233D2AA-F7A1-4D66-AB1E-2F90E7055B8E}"/>
                </a:ext>
              </a:extLst>
            </p:cNvPr>
            <p:cNvSpPr txBox="1"/>
            <p:nvPr/>
          </p:nvSpPr>
          <p:spPr bwMode="auto">
            <a:xfrm>
              <a:off x="4443320" y="6295258"/>
              <a:ext cx="2381848" cy="738664"/>
            </a:xfrm>
            <a:prstGeom prst="rect">
              <a:avLst/>
            </a:prstGeom>
            <a:noFill/>
          </p:spPr>
          <p:txBody>
            <a:bodyPr wrap="none">
              <a:spAutoFit/>
            </a:bodyPr>
            <a:lstStyle/>
            <a:p>
              <a:pPr algn="ctr" defTabSz="685663">
                <a:defRPr/>
              </a:pPr>
              <a:r>
                <a:rPr lang="id-ID" sz="1200" b="1" dirty="0">
                  <a:solidFill>
                    <a:schemeClr val="accent5"/>
                  </a:solidFill>
                  <a:latin typeface="Lato" pitchFamily="34" charset="0"/>
                  <a:ea typeface="Lato" pitchFamily="34" charset="0"/>
                  <a:cs typeface="Lato" pitchFamily="34" charset="0"/>
                </a:rPr>
                <a:t>Data </a:t>
              </a:r>
              <a:r>
                <a:rPr lang="en-US" sz="1200" b="1" dirty="0">
                  <a:solidFill>
                    <a:schemeClr val="accent5"/>
                  </a:solidFill>
                  <a:latin typeface="Lato" pitchFamily="34" charset="0"/>
                  <a:ea typeface="Lato" pitchFamily="34" charset="0"/>
                  <a:cs typeface="Lato" pitchFamily="34" charset="0"/>
                </a:rPr>
                <a:t>Here</a:t>
              </a:r>
              <a:endParaRPr lang="id-ID" sz="1200" b="1" dirty="0">
                <a:solidFill>
                  <a:schemeClr val="accent5"/>
                </a:solidFill>
                <a:latin typeface="Lato" pitchFamily="34" charset="0"/>
                <a:ea typeface="Lato" pitchFamily="34" charset="0"/>
                <a:cs typeface="Lato" pitchFamily="34" charset="0"/>
              </a:endParaRPr>
            </a:p>
          </p:txBody>
        </p:sp>
        <p:sp>
          <p:nvSpPr>
            <p:cNvPr id="50" name="TextBox 104">
              <a:extLst>
                <a:ext uri="{FF2B5EF4-FFF2-40B4-BE49-F238E27FC236}">
                  <a16:creationId xmlns:a16="http://schemas.microsoft.com/office/drawing/2014/main" id="{4F1D4C14-23B4-492A-A770-37D1AED84ED0}"/>
                </a:ext>
              </a:extLst>
            </p:cNvPr>
            <p:cNvSpPr txBox="1"/>
            <p:nvPr/>
          </p:nvSpPr>
          <p:spPr>
            <a:xfrm>
              <a:off x="3782213" y="6923444"/>
              <a:ext cx="3636496" cy="1329557"/>
            </a:xfrm>
            <a:prstGeom prst="rect">
              <a:avLst/>
            </a:prstGeom>
            <a:noFill/>
          </p:spPr>
          <p:txBody>
            <a:bodyPr wrap="square" lIns="82283" tIns="41141" rIns="82283" bIns="41141" rtlCol="0">
              <a:spAutoFit/>
            </a:bodyPr>
            <a:lstStyle/>
            <a:p>
              <a:pPr algn="ctr"/>
              <a:r>
                <a:rPr lang="en-US" sz="900" dirty="0">
                  <a:solidFill>
                    <a:schemeClr val="tx1">
                      <a:lumMod val="50000"/>
                      <a:lumOff val="50000"/>
                    </a:schemeClr>
                  </a:solidFill>
                  <a:latin typeface="Lato" pitchFamily="34" charset="0"/>
                  <a:ea typeface="Lato" pitchFamily="34" charset="0"/>
                  <a:cs typeface="Lato" pitchFamily="34" charset="0"/>
                </a:rPr>
                <a:t>Lorem Ipsum has two main data statistical important.</a:t>
              </a:r>
            </a:p>
          </p:txBody>
        </p:sp>
        <p:grpSp>
          <p:nvGrpSpPr>
            <p:cNvPr id="51" name="กลุ่ม 105">
              <a:extLst>
                <a:ext uri="{FF2B5EF4-FFF2-40B4-BE49-F238E27FC236}">
                  <a16:creationId xmlns:a16="http://schemas.microsoft.com/office/drawing/2014/main" id="{DCBAA9EA-2F1E-498E-89E4-DE9A80BF393A}"/>
                </a:ext>
              </a:extLst>
            </p:cNvPr>
            <p:cNvGrpSpPr/>
            <p:nvPr/>
          </p:nvGrpSpPr>
          <p:grpSpPr>
            <a:xfrm>
              <a:off x="5053147" y="5106450"/>
              <a:ext cx="1012690" cy="1015210"/>
              <a:chOff x="17129509" y="11525195"/>
              <a:chExt cx="638175" cy="639763"/>
            </a:xfrm>
            <a:grpFill/>
          </p:grpSpPr>
          <p:sp>
            <p:nvSpPr>
              <p:cNvPr id="52" name="Freeform 209">
                <a:extLst>
                  <a:ext uri="{FF2B5EF4-FFF2-40B4-BE49-F238E27FC236}">
                    <a16:creationId xmlns:a16="http://schemas.microsoft.com/office/drawing/2014/main" id="{43F1ABB6-759A-4B0B-B0AB-5FEAD42359D1}"/>
                  </a:ext>
                </a:extLst>
              </p:cNvPr>
              <p:cNvSpPr>
                <a:spLocks noEditPoints="1"/>
              </p:cNvSpPr>
              <p:nvPr/>
            </p:nvSpPr>
            <p:spPr bwMode="auto">
              <a:xfrm>
                <a:off x="17129509" y="11525195"/>
                <a:ext cx="638175" cy="639763"/>
              </a:xfrm>
              <a:custGeom>
                <a:avLst/>
                <a:gdLst>
                  <a:gd name="T0" fmla="*/ 59 w 67"/>
                  <a:gd name="T1" fmla="*/ 5 h 67"/>
                  <a:gd name="T2" fmla="*/ 52 w 67"/>
                  <a:gd name="T3" fmla="*/ 5 h 67"/>
                  <a:gd name="T4" fmla="*/ 52 w 67"/>
                  <a:gd name="T5" fmla="*/ 2 h 67"/>
                  <a:gd name="T6" fmla="*/ 50 w 67"/>
                  <a:gd name="T7" fmla="*/ 0 h 67"/>
                  <a:gd name="T8" fmla="*/ 49 w 67"/>
                  <a:gd name="T9" fmla="*/ 2 h 67"/>
                  <a:gd name="T10" fmla="*/ 49 w 67"/>
                  <a:gd name="T11" fmla="*/ 5 h 67"/>
                  <a:gd name="T12" fmla="*/ 18 w 67"/>
                  <a:gd name="T13" fmla="*/ 5 h 67"/>
                  <a:gd name="T14" fmla="*/ 18 w 67"/>
                  <a:gd name="T15" fmla="*/ 2 h 67"/>
                  <a:gd name="T16" fmla="*/ 16 w 67"/>
                  <a:gd name="T17" fmla="*/ 0 h 67"/>
                  <a:gd name="T18" fmla="*/ 14 w 67"/>
                  <a:gd name="T19" fmla="*/ 2 h 67"/>
                  <a:gd name="T20" fmla="*/ 14 w 67"/>
                  <a:gd name="T21" fmla="*/ 5 h 67"/>
                  <a:gd name="T22" fmla="*/ 8 w 67"/>
                  <a:gd name="T23" fmla="*/ 5 h 67"/>
                  <a:gd name="T24" fmla="*/ 0 w 67"/>
                  <a:gd name="T25" fmla="*/ 13 h 67"/>
                  <a:gd name="T26" fmla="*/ 0 w 67"/>
                  <a:gd name="T27" fmla="*/ 59 h 67"/>
                  <a:gd name="T28" fmla="*/ 8 w 67"/>
                  <a:gd name="T29" fmla="*/ 67 h 67"/>
                  <a:gd name="T30" fmla="*/ 59 w 67"/>
                  <a:gd name="T31" fmla="*/ 67 h 67"/>
                  <a:gd name="T32" fmla="*/ 67 w 67"/>
                  <a:gd name="T33" fmla="*/ 59 h 67"/>
                  <a:gd name="T34" fmla="*/ 67 w 67"/>
                  <a:gd name="T35" fmla="*/ 13 h 67"/>
                  <a:gd name="T36" fmla="*/ 59 w 67"/>
                  <a:gd name="T37" fmla="*/ 5 h 67"/>
                  <a:gd name="T38" fmla="*/ 63 w 67"/>
                  <a:gd name="T39" fmla="*/ 59 h 67"/>
                  <a:gd name="T40" fmla="*/ 59 w 67"/>
                  <a:gd name="T41" fmla="*/ 63 h 67"/>
                  <a:gd name="T42" fmla="*/ 8 w 67"/>
                  <a:gd name="T43" fmla="*/ 63 h 67"/>
                  <a:gd name="T44" fmla="*/ 3 w 67"/>
                  <a:gd name="T45" fmla="*/ 59 h 67"/>
                  <a:gd name="T46" fmla="*/ 3 w 67"/>
                  <a:gd name="T47" fmla="*/ 21 h 67"/>
                  <a:gd name="T48" fmla="*/ 63 w 67"/>
                  <a:gd name="T49" fmla="*/ 21 h 67"/>
                  <a:gd name="T50" fmla="*/ 63 w 67"/>
                  <a:gd name="T51" fmla="*/ 59 h 67"/>
                  <a:gd name="T52" fmla="*/ 63 w 67"/>
                  <a:gd name="T53" fmla="*/ 17 h 67"/>
                  <a:gd name="T54" fmla="*/ 3 w 67"/>
                  <a:gd name="T55" fmla="*/ 17 h 67"/>
                  <a:gd name="T56" fmla="*/ 3 w 67"/>
                  <a:gd name="T57" fmla="*/ 13 h 67"/>
                  <a:gd name="T58" fmla="*/ 8 w 67"/>
                  <a:gd name="T59" fmla="*/ 8 h 67"/>
                  <a:gd name="T60" fmla="*/ 14 w 67"/>
                  <a:gd name="T61" fmla="*/ 8 h 67"/>
                  <a:gd name="T62" fmla="*/ 14 w 67"/>
                  <a:gd name="T63" fmla="*/ 12 h 67"/>
                  <a:gd name="T64" fmla="*/ 16 w 67"/>
                  <a:gd name="T65" fmla="*/ 14 h 67"/>
                  <a:gd name="T66" fmla="*/ 18 w 67"/>
                  <a:gd name="T67" fmla="*/ 12 h 67"/>
                  <a:gd name="T68" fmla="*/ 18 w 67"/>
                  <a:gd name="T69" fmla="*/ 8 h 67"/>
                  <a:gd name="T70" fmla="*/ 49 w 67"/>
                  <a:gd name="T71" fmla="*/ 8 h 67"/>
                  <a:gd name="T72" fmla="*/ 49 w 67"/>
                  <a:gd name="T73" fmla="*/ 12 h 67"/>
                  <a:gd name="T74" fmla="*/ 50 w 67"/>
                  <a:gd name="T75" fmla="*/ 14 h 67"/>
                  <a:gd name="T76" fmla="*/ 52 w 67"/>
                  <a:gd name="T77" fmla="*/ 12 h 67"/>
                  <a:gd name="T78" fmla="*/ 52 w 67"/>
                  <a:gd name="T79" fmla="*/ 8 h 67"/>
                  <a:gd name="T80" fmla="*/ 59 w 67"/>
                  <a:gd name="T81" fmla="*/ 8 h 67"/>
                  <a:gd name="T82" fmla="*/ 63 w 67"/>
                  <a:gd name="T83" fmla="*/ 13 h 67"/>
                  <a:gd name="T84" fmla="*/ 63 w 67"/>
                  <a:gd name="T85" fmla="*/ 17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7" h="67">
                    <a:moveTo>
                      <a:pt x="59" y="5"/>
                    </a:moveTo>
                    <a:cubicBezTo>
                      <a:pt x="52" y="5"/>
                      <a:pt x="52" y="5"/>
                      <a:pt x="52" y="5"/>
                    </a:cubicBezTo>
                    <a:cubicBezTo>
                      <a:pt x="52" y="2"/>
                      <a:pt x="52" y="2"/>
                      <a:pt x="52" y="2"/>
                    </a:cubicBezTo>
                    <a:cubicBezTo>
                      <a:pt x="52" y="1"/>
                      <a:pt x="51" y="0"/>
                      <a:pt x="50" y="0"/>
                    </a:cubicBezTo>
                    <a:cubicBezTo>
                      <a:pt x="49" y="0"/>
                      <a:pt x="49" y="1"/>
                      <a:pt x="49" y="2"/>
                    </a:cubicBezTo>
                    <a:cubicBezTo>
                      <a:pt x="49" y="5"/>
                      <a:pt x="49" y="5"/>
                      <a:pt x="49" y="5"/>
                    </a:cubicBezTo>
                    <a:cubicBezTo>
                      <a:pt x="18" y="5"/>
                      <a:pt x="18" y="5"/>
                      <a:pt x="18" y="5"/>
                    </a:cubicBezTo>
                    <a:cubicBezTo>
                      <a:pt x="18" y="2"/>
                      <a:pt x="18" y="2"/>
                      <a:pt x="18" y="2"/>
                    </a:cubicBezTo>
                    <a:cubicBezTo>
                      <a:pt x="18" y="1"/>
                      <a:pt x="17" y="0"/>
                      <a:pt x="16" y="0"/>
                    </a:cubicBezTo>
                    <a:cubicBezTo>
                      <a:pt x="15" y="0"/>
                      <a:pt x="14" y="1"/>
                      <a:pt x="14" y="2"/>
                    </a:cubicBezTo>
                    <a:cubicBezTo>
                      <a:pt x="14" y="5"/>
                      <a:pt x="14" y="5"/>
                      <a:pt x="14" y="5"/>
                    </a:cubicBezTo>
                    <a:cubicBezTo>
                      <a:pt x="8" y="5"/>
                      <a:pt x="8" y="5"/>
                      <a:pt x="8" y="5"/>
                    </a:cubicBezTo>
                    <a:cubicBezTo>
                      <a:pt x="3" y="5"/>
                      <a:pt x="0" y="8"/>
                      <a:pt x="0" y="13"/>
                    </a:cubicBezTo>
                    <a:cubicBezTo>
                      <a:pt x="0" y="59"/>
                      <a:pt x="0" y="59"/>
                      <a:pt x="0" y="59"/>
                    </a:cubicBezTo>
                    <a:cubicBezTo>
                      <a:pt x="0" y="63"/>
                      <a:pt x="3" y="67"/>
                      <a:pt x="8" y="67"/>
                    </a:cubicBezTo>
                    <a:cubicBezTo>
                      <a:pt x="59" y="67"/>
                      <a:pt x="59" y="67"/>
                      <a:pt x="59" y="67"/>
                    </a:cubicBezTo>
                    <a:cubicBezTo>
                      <a:pt x="63" y="67"/>
                      <a:pt x="67" y="63"/>
                      <a:pt x="67" y="59"/>
                    </a:cubicBezTo>
                    <a:cubicBezTo>
                      <a:pt x="67" y="13"/>
                      <a:pt x="67" y="13"/>
                      <a:pt x="67" y="13"/>
                    </a:cubicBezTo>
                    <a:cubicBezTo>
                      <a:pt x="67" y="8"/>
                      <a:pt x="63" y="5"/>
                      <a:pt x="59" y="5"/>
                    </a:cubicBezTo>
                    <a:close/>
                    <a:moveTo>
                      <a:pt x="63" y="59"/>
                    </a:moveTo>
                    <a:cubicBezTo>
                      <a:pt x="63" y="61"/>
                      <a:pt x="61" y="63"/>
                      <a:pt x="59" y="63"/>
                    </a:cubicBezTo>
                    <a:cubicBezTo>
                      <a:pt x="8" y="63"/>
                      <a:pt x="8" y="63"/>
                      <a:pt x="8" y="63"/>
                    </a:cubicBezTo>
                    <a:cubicBezTo>
                      <a:pt x="5" y="63"/>
                      <a:pt x="3" y="61"/>
                      <a:pt x="3" y="59"/>
                    </a:cubicBezTo>
                    <a:cubicBezTo>
                      <a:pt x="3" y="21"/>
                      <a:pt x="3" y="21"/>
                      <a:pt x="3" y="21"/>
                    </a:cubicBezTo>
                    <a:cubicBezTo>
                      <a:pt x="63" y="21"/>
                      <a:pt x="63" y="21"/>
                      <a:pt x="63" y="21"/>
                    </a:cubicBezTo>
                    <a:lnTo>
                      <a:pt x="63" y="59"/>
                    </a:lnTo>
                    <a:close/>
                    <a:moveTo>
                      <a:pt x="63" y="17"/>
                    </a:moveTo>
                    <a:cubicBezTo>
                      <a:pt x="3" y="17"/>
                      <a:pt x="3" y="17"/>
                      <a:pt x="3" y="17"/>
                    </a:cubicBezTo>
                    <a:cubicBezTo>
                      <a:pt x="3" y="13"/>
                      <a:pt x="3" y="13"/>
                      <a:pt x="3" y="13"/>
                    </a:cubicBezTo>
                    <a:cubicBezTo>
                      <a:pt x="3" y="10"/>
                      <a:pt x="5" y="8"/>
                      <a:pt x="8" y="8"/>
                    </a:cubicBezTo>
                    <a:cubicBezTo>
                      <a:pt x="14" y="8"/>
                      <a:pt x="14" y="8"/>
                      <a:pt x="14" y="8"/>
                    </a:cubicBezTo>
                    <a:cubicBezTo>
                      <a:pt x="14" y="12"/>
                      <a:pt x="14" y="12"/>
                      <a:pt x="14" y="12"/>
                    </a:cubicBezTo>
                    <a:cubicBezTo>
                      <a:pt x="14" y="13"/>
                      <a:pt x="15" y="14"/>
                      <a:pt x="16" y="14"/>
                    </a:cubicBezTo>
                    <a:cubicBezTo>
                      <a:pt x="17" y="14"/>
                      <a:pt x="18" y="13"/>
                      <a:pt x="18" y="12"/>
                    </a:cubicBezTo>
                    <a:cubicBezTo>
                      <a:pt x="18" y="8"/>
                      <a:pt x="18" y="8"/>
                      <a:pt x="18" y="8"/>
                    </a:cubicBezTo>
                    <a:cubicBezTo>
                      <a:pt x="49" y="8"/>
                      <a:pt x="49" y="8"/>
                      <a:pt x="49" y="8"/>
                    </a:cubicBezTo>
                    <a:cubicBezTo>
                      <a:pt x="49" y="12"/>
                      <a:pt x="49" y="12"/>
                      <a:pt x="49" y="12"/>
                    </a:cubicBezTo>
                    <a:cubicBezTo>
                      <a:pt x="49" y="13"/>
                      <a:pt x="49" y="14"/>
                      <a:pt x="50" y="14"/>
                    </a:cubicBezTo>
                    <a:cubicBezTo>
                      <a:pt x="51" y="14"/>
                      <a:pt x="52" y="13"/>
                      <a:pt x="52" y="12"/>
                    </a:cubicBezTo>
                    <a:cubicBezTo>
                      <a:pt x="52" y="8"/>
                      <a:pt x="52" y="8"/>
                      <a:pt x="52" y="8"/>
                    </a:cubicBezTo>
                    <a:cubicBezTo>
                      <a:pt x="59" y="8"/>
                      <a:pt x="59" y="8"/>
                      <a:pt x="59" y="8"/>
                    </a:cubicBezTo>
                    <a:cubicBezTo>
                      <a:pt x="61" y="8"/>
                      <a:pt x="63" y="10"/>
                      <a:pt x="63" y="13"/>
                    </a:cubicBezTo>
                    <a:lnTo>
                      <a:pt x="63" y="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675"/>
              </a:p>
            </p:txBody>
          </p:sp>
          <p:sp>
            <p:nvSpPr>
              <p:cNvPr id="53" name="Freeform 210">
                <a:extLst>
                  <a:ext uri="{FF2B5EF4-FFF2-40B4-BE49-F238E27FC236}">
                    <a16:creationId xmlns:a16="http://schemas.microsoft.com/office/drawing/2014/main" id="{84ABE08A-6998-4459-96BE-8DD41D09C7A6}"/>
                  </a:ext>
                </a:extLst>
              </p:cNvPr>
              <p:cNvSpPr>
                <a:spLocks noEditPoints="1"/>
              </p:cNvSpPr>
              <p:nvPr/>
            </p:nvSpPr>
            <p:spPr bwMode="auto">
              <a:xfrm>
                <a:off x="17253334" y="11936358"/>
                <a:ext cx="104775" cy="104775"/>
              </a:xfrm>
              <a:custGeom>
                <a:avLst/>
                <a:gdLst>
                  <a:gd name="T0" fmla="*/ 1 w 11"/>
                  <a:gd name="T1" fmla="*/ 11 h 11"/>
                  <a:gd name="T2" fmla="*/ 10 w 11"/>
                  <a:gd name="T3" fmla="*/ 11 h 11"/>
                  <a:gd name="T4" fmla="*/ 11 w 11"/>
                  <a:gd name="T5" fmla="*/ 10 h 11"/>
                  <a:gd name="T6" fmla="*/ 11 w 11"/>
                  <a:gd name="T7" fmla="*/ 1 h 11"/>
                  <a:gd name="T8" fmla="*/ 10 w 11"/>
                  <a:gd name="T9" fmla="*/ 0 h 11"/>
                  <a:gd name="T10" fmla="*/ 1 w 11"/>
                  <a:gd name="T11" fmla="*/ 0 h 11"/>
                  <a:gd name="T12" fmla="*/ 0 w 11"/>
                  <a:gd name="T13" fmla="*/ 1 h 11"/>
                  <a:gd name="T14" fmla="*/ 0 w 11"/>
                  <a:gd name="T15" fmla="*/ 10 h 11"/>
                  <a:gd name="T16" fmla="*/ 1 w 11"/>
                  <a:gd name="T17" fmla="*/ 11 h 11"/>
                  <a:gd name="T18" fmla="*/ 3 w 11"/>
                  <a:gd name="T19" fmla="*/ 3 h 11"/>
                  <a:gd name="T20" fmla="*/ 8 w 11"/>
                  <a:gd name="T21" fmla="*/ 3 h 11"/>
                  <a:gd name="T22" fmla="*/ 8 w 11"/>
                  <a:gd name="T23" fmla="*/ 9 h 11"/>
                  <a:gd name="T24" fmla="*/ 3 w 11"/>
                  <a:gd name="T25" fmla="*/ 9 h 11"/>
                  <a:gd name="T26" fmla="*/ 3 w 11"/>
                  <a:gd name="T27"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 h="11">
                    <a:moveTo>
                      <a:pt x="1" y="11"/>
                    </a:moveTo>
                    <a:cubicBezTo>
                      <a:pt x="10" y="11"/>
                      <a:pt x="10" y="11"/>
                      <a:pt x="10" y="11"/>
                    </a:cubicBezTo>
                    <a:cubicBezTo>
                      <a:pt x="10" y="11"/>
                      <a:pt x="11" y="10"/>
                      <a:pt x="11" y="10"/>
                    </a:cubicBezTo>
                    <a:cubicBezTo>
                      <a:pt x="11" y="1"/>
                      <a:pt x="11" y="1"/>
                      <a:pt x="11" y="1"/>
                    </a:cubicBezTo>
                    <a:cubicBezTo>
                      <a:pt x="11" y="1"/>
                      <a:pt x="10" y="0"/>
                      <a:pt x="10" y="0"/>
                    </a:cubicBezTo>
                    <a:cubicBezTo>
                      <a:pt x="1" y="0"/>
                      <a:pt x="1" y="0"/>
                      <a:pt x="1" y="0"/>
                    </a:cubicBezTo>
                    <a:cubicBezTo>
                      <a:pt x="1" y="0"/>
                      <a:pt x="0" y="1"/>
                      <a:pt x="0" y="1"/>
                    </a:cubicBezTo>
                    <a:cubicBezTo>
                      <a:pt x="0" y="10"/>
                      <a:pt x="0" y="10"/>
                      <a:pt x="0" y="10"/>
                    </a:cubicBezTo>
                    <a:cubicBezTo>
                      <a:pt x="0" y="10"/>
                      <a:pt x="1" y="11"/>
                      <a:pt x="1" y="11"/>
                    </a:cubicBezTo>
                    <a:close/>
                    <a:moveTo>
                      <a:pt x="3" y="3"/>
                    </a:moveTo>
                    <a:cubicBezTo>
                      <a:pt x="8" y="3"/>
                      <a:pt x="8" y="3"/>
                      <a:pt x="8" y="3"/>
                    </a:cubicBezTo>
                    <a:cubicBezTo>
                      <a:pt x="8" y="9"/>
                      <a:pt x="8" y="9"/>
                      <a:pt x="8" y="9"/>
                    </a:cubicBezTo>
                    <a:cubicBezTo>
                      <a:pt x="3" y="9"/>
                      <a:pt x="3" y="9"/>
                      <a:pt x="3" y="9"/>
                    </a:cubicBezTo>
                    <a:lnTo>
                      <a:pt x="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675"/>
              </a:p>
            </p:txBody>
          </p:sp>
          <p:sp>
            <p:nvSpPr>
              <p:cNvPr id="54" name="Freeform 211">
                <a:extLst>
                  <a:ext uri="{FF2B5EF4-FFF2-40B4-BE49-F238E27FC236}">
                    <a16:creationId xmlns:a16="http://schemas.microsoft.com/office/drawing/2014/main" id="{E905FC57-B168-4022-A9AC-95E251F710E7}"/>
                  </a:ext>
                </a:extLst>
              </p:cNvPr>
              <p:cNvSpPr>
                <a:spLocks noEditPoints="1"/>
              </p:cNvSpPr>
              <p:nvPr/>
            </p:nvSpPr>
            <p:spPr bwMode="auto">
              <a:xfrm>
                <a:off x="17396209" y="11936358"/>
                <a:ext cx="95250" cy="104775"/>
              </a:xfrm>
              <a:custGeom>
                <a:avLst/>
                <a:gdLst>
                  <a:gd name="T0" fmla="*/ 1 w 10"/>
                  <a:gd name="T1" fmla="*/ 11 h 11"/>
                  <a:gd name="T2" fmla="*/ 9 w 10"/>
                  <a:gd name="T3" fmla="*/ 11 h 11"/>
                  <a:gd name="T4" fmla="*/ 10 w 10"/>
                  <a:gd name="T5" fmla="*/ 10 h 11"/>
                  <a:gd name="T6" fmla="*/ 10 w 10"/>
                  <a:gd name="T7" fmla="*/ 1 h 11"/>
                  <a:gd name="T8" fmla="*/ 9 w 10"/>
                  <a:gd name="T9" fmla="*/ 0 h 11"/>
                  <a:gd name="T10" fmla="*/ 1 w 10"/>
                  <a:gd name="T11" fmla="*/ 0 h 11"/>
                  <a:gd name="T12" fmla="*/ 0 w 10"/>
                  <a:gd name="T13" fmla="*/ 1 h 11"/>
                  <a:gd name="T14" fmla="*/ 0 w 10"/>
                  <a:gd name="T15" fmla="*/ 10 h 11"/>
                  <a:gd name="T16" fmla="*/ 1 w 10"/>
                  <a:gd name="T17" fmla="*/ 11 h 11"/>
                  <a:gd name="T18" fmla="*/ 2 w 10"/>
                  <a:gd name="T19" fmla="*/ 3 h 11"/>
                  <a:gd name="T20" fmla="*/ 8 w 10"/>
                  <a:gd name="T21" fmla="*/ 3 h 11"/>
                  <a:gd name="T22" fmla="*/ 8 w 10"/>
                  <a:gd name="T23" fmla="*/ 9 h 11"/>
                  <a:gd name="T24" fmla="*/ 2 w 10"/>
                  <a:gd name="T25" fmla="*/ 9 h 11"/>
                  <a:gd name="T26" fmla="*/ 2 w 10"/>
                  <a:gd name="T27"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 h="11">
                    <a:moveTo>
                      <a:pt x="1" y="11"/>
                    </a:moveTo>
                    <a:cubicBezTo>
                      <a:pt x="9" y="11"/>
                      <a:pt x="9" y="11"/>
                      <a:pt x="9" y="11"/>
                    </a:cubicBezTo>
                    <a:cubicBezTo>
                      <a:pt x="10" y="11"/>
                      <a:pt x="10" y="10"/>
                      <a:pt x="10" y="10"/>
                    </a:cubicBezTo>
                    <a:cubicBezTo>
                      <a:pt x="10" y="1"/>
                      <a:pt x="10" y="1"/>
                      <a:pt x="10" y="1"/>
                    </a:cubicBezTo>
                    <a:cubicBezTo>
                      <a:pt x="10" y="1"/>
                      <a:pt x="10" y="0"/>
                      <a:pt x="9" y="0"/>
                    </a:cubicBezTo>
                    <a:cubicBezTo>
                      <a:pt x="1" y="0"/>
                      <a:pt x="1" y="0"/>
                      <a:pt x="1" y="0"/>
                    </a:cubicBezTo>
                    <a:cubicBezTo>
                      <a:pt x="0" y="0"/>
                      <a:pt x="0" y="1"/>
                      <a:pt x="0" y="1"/>
                    </a:cubicBezTo>
                    <a:cubicBezTo>
                      <a:pt x="0" y="10"/>
                      <a:pt x="0" y="10"/>
                      <a:pt x="0" y="10"/>
                    </a:cubicBezTo>
                    <a:cubicBezTo>
                      <a:pt x="0" y="10"/>
                      <a:pt x="0" y="11"/>
                      <a:pt x="1" y="11"/>
                    </a:cubicBezTo>
                    <a:close/>
                    <a:moveTo>
                      <a:pt x="2" y="3"/>
                    </a:moveTo>
                    <a:cubicBezTo>
                      <a:pt x="8" y="3"/>
                      <a:pt x="8" y="3"/>
                      <a:pt x="8" y="3"/>
                    </a:cubicBezTo>
                    <a:cubicBezTo>
                      <a:pt x="8" y="9"/>
                      <a:pt x="8" y="9"/>
                      <a:pt x="8" y="9"/>
                    </a:cubicBezTo>
                    <a:cubicBezTo>
                      <a:pt x="2" y="9"/>
                      <a:pt x="2" y="9"/>
                      <a:pt x="2" y="9"/>
                    </a:cubicBezTo>
                    <a:lnTo>
                      <a:pt x="2"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675"/>
              </a:p>
            </p:txBody>
          </p:sp>
          <p:sp>
            <p:nvSpPr>
              <p:cNvPr id="55" name="Freeform 212">
                <a:extLst>
                  <a:ext uri="{FF2B5EF4-FFF2-40B4-BE49-F238E27FC236}">
                    <a16:creationId xmlns:a16="http://schemas.microsoft.com/office/drawing/2014/main" id="{280E7E07-1B82-493A-B697-9DEAEB665964}"/>
                  </a:ext>
                </a:extLst>
              </p:cNvPr>
              <p:cNvSpPr>
                <a:spLocks noEditPoints="1"/>
              </p:cNvSpPr>
              <p:nvPr/>
            </p:nvSpPr>
            <p:spPr bwMode="auto">
              <a:xfrm>
                <a:off x="17529559" y="11936358"/>
                <a:ext cx="104775" cy="104775"/>
              </a:xfrm>
              <a:custGeom>
                <a:avLst/>
                <a:gdLst>
                  <a:gd name="T0" fmla="*/ 2 w 11"/>
                  <a:gd name="T1" fmla="*/ 11 h 11"/>
                  <a:gd name="T2" fmla="*/ 10 w 11"/>
                  <a:gd name="T3" fmla="*/ 11 h 11"/>
                  <a:gd name="T4" fmla="*/ 11 w 11"/>
                  <a:gd name="T5" fmla="*/ 10 h 11"/>
                  <a:gd name="T6" fmla="*/ 11 w 11"/>
                  <a:gd name="T7" fmla="*/ 1 h 11"/>
                  <a:gd name="T8" fmla="*/ 10 w 11"/>
                  <a:gd name="T9" fmla="*/ 0 h 11"/>
                  <a:gd name="T10" fmla="*/ 2 w 11"/>
                  <a:gd name="T11" fmla="*/ 0 h 11"/>
                  <a:gd name="T12" fmla="*/ 0 w 11"/>
                  <a:gd name="T13" fmla="*/ 1 h 11"/>
                  <a:gd name="T14" fmla="*/ 0 w 11"/>
                  <a:gd name="T15" fmla="*/ 10 h 11"/>
                  <a:gd name="T16" fmla="*/ 2 w 11"/>
                  <a:gd name="T17" fmla="*/ 11 h 11"/>
                  <a:gd name="T18" fmla="*/ 3 w 11"/>
                  <a:gd name="T19" fmla="*/ 3 h 11"/>
                  <a:gd name="T20" fmla="*/ 9 w 11"/>
                  <a:gd name="T21" fmla="*/ 3 h 11"/>
                  <a:gd name="T22" fmla="*/ 9 w 11"/>
                  <a:gd name="T23" fmla="*/ 9 h 11"/>
                  <a:gd name="T24" fmla="*/ 3 w 11"/>
                  <a:gd name="T25" fmla="*/ 9 h 11"/>
                  <a:gd name="T26" fmla="*/ 3 w 11"/>
                  <a:gd name="T27"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 h="11">
                    <a:moveTo>
                      <a:pt x="2" y="11"/>
                    </a:moveTo>
                    <a:cubicBezTo>
                      <a:pt x="10" y="11"/>
                      <a:pt x="10" y="11"/>
                      <a:pt x="10" y="11"/>
                    </a:cubicBezTo>
                    <a:cubicBezTo>
                      <a:pt x="10" y="11"/>
                      <a:pt x="11" y="10"/>
                      <a:pt x="11" y="10"/>
                    </a:cubicBezTo>
                    <a:cubicBezTo>
                      <a:pt x="11" y="1"/>
                      <a:pt x="11" y="1"/>
                      <a:pt x="11" y="1"/>
                    </a:cubicBezTo>
                    <a:cubicBezTo>
                      <a:pt x="11" y="1"/>
                      <a:pt x="10" y="0"/>
                      <a:pt x="10" y="0"/>
                    </a:cubicBezTo>
                    <a:cubicBezTo>
                      <a:pt x="2" y="0"/>
                      <a:pt x="2" y="0"/>
                      <a:pt x="2" y="0"/>
                    </a:cubicBezTo>
                    <a:cubicBezTo>
                      <a:pt x="1" y="0"/>
                      <a:pt x="0" y="1"/>
                      <a:pt x="0" y="1"/>
                    </a:cubicBezTo>
                    <a:cubicBezTo>
                      <a:pt x="0" y="10"/>
                      <a:pt x="0" y="10"/>
                      <a:pt x="0" y="10"/>
                    </a:cubicBezTo>
                    <a:cubicBezTo>
                      <a:pt x="0" y="10"/>
                      <a:pt x="1" y="11"/>
                      <a:pt x="2" y="11"/>
                    </a:cubicBezTo>
                    <a:close/>
                    <a:moveTo>
                      <a:pt x="3" y="3"/>
                    </a:moveTo>
                    <a:cubicBezTo>
                      <a:pt x="9" y="3"/>
                      <a:pt x="9" y="3"/>
                      <a:pt x="9" y="3"/>
                    </a:cubicBezTo>
                    <a:cubicBezTo>
                      <a:pt x="9" y="9"/>
                      <a:pt x="9" y="9"/>
                      <a:pt x="9" y="9"/>
                    </a:cubicBezTo>
                    <a:cubicBezTo>
                      <a:pt x="3" y="9"/>
                      <a:pt x="3" y="9"/>
                      <a:pt x="3" y="9"/>
                    </a:cubicBezTo>
                    <a:lnTo>
                      <a:pt x="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675"/>
              </a:p>
            </p:txBody>
          </p:sp>
          <p:sp>
            <p:nvSpPr>
              <p:cNvPr id="56" name="Freeform 213">
                <a:extLst>
                  <a:ext uri="{FF2B5EF4-FFF2-40B4-BE49-F238E27FC236}">
                    <a16:creationId xmlns:a16="http://schemas.microsoft.com/office/drawing/2014/main" id="{043D65B8-9A5E-4AEF-85C3-C2DF162ADC03}"/>
                  </a:ext>
                </a:extLst>
              </p:cNvPr>
              <p:cNvSpPr>
                <a:spLocks noEditPoints="1"/>
              </p:cNvSpPr>
              <p:nvPr/>
            </p:nvSpPr>
            <p:spPr bwMode="auto">
              <a:xfrm>
                <a:off x="17253334" y="11803008"/>
                <a:ext cx="104775" cy="95250"/>
              </a:xfrm>
              <a:custGeom>
                <a:avLst/>
                <a:gdLst>
                  <a:gd name="T0" fmla="*/ 1 w 11"/>
                  <a:gd name="T1" fmla="*/ 10 h 10"/>
                  <a:gd name="T2" fmla="*/ 10 w 11"/>
                  <a:gd name="T3" fmla="*/ 10 h 10"/>
                  <a:gd name="T4" fmla="*/ 11 w 11"/>
                  <a:gd name="T5" fmla="*/ 9 h 10"/>
                  <a:gd name="T6" fmla="*/ 11 w 11"/>
                  <a:gd name="T7" fmla="*/ 1 h 10"/>
                  <a:gd name="T8" fmla="*/ 10 w 11"/>
                  <a:gd name="T9" fmla="*/ 0 h 10"/>
                  <a:gd name="T10" fmla="*/ 1 w 11"/>
                  <a:gd name="T11" fmla="*/ 0 h 10"/>
                  <a:gd name="T12" fmla="*/ 0 w 11"/>
                  <a:gd name="T13" fmla="*/ 1 h 10"/>
                  <a:gd name="T14" fmla="*/ 0 w 11"/>
                  <a:gd name="T15" fmla="*/ 9 h 10"/>
                  <a:gd name="T16" fmla="*/ 1 w 11"/>
                  <a:gd name="T17" fmla="*/ 10 h 10"/>
                  <a:gd name="T18" fmla="*/ 3 w 11"/>
                  <a:gd name="T19" fmla="*/ 2 h 10"/>
                  <a:gd name="T20" fmla="*/ 8 w 11"/>
                  <a:gd name="T21" fmla="*/ 2 h 10"/>
                  <a:gd name="T22" fmla="*/ 8 w 11"/>
                  <a:gd name="T23" fmla="*/ 8 h 10"/>
                  <a:gd name="T24" fmla="*/ 3 w 11"/>
                  <a:gd name="T25" fmla="*/ 8 h 10"/>
                  <a:gd name="T26" fmla="*/ 3 w 11"/>
                  <a:gd name="T27"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 h="10">
                    <a:moveTo>
                      <a:pt x="1" y="10"/>
                    </a:moveTo>
                    <a:cubicBezTo>
                      <a:pt x="10" y="10"/>
                      <a:pt x="10" y="10"/>
                      <a:pt x="10" y="10"/>
                    </a:cubicBezTo>
                    <a:cubicBezTo>
                      <a:pt x="10" y="10"/>
                      <a:pt x="11" y="10"/>
                      <a:pt x="11" y="9"/>
                    </a:cubicBezTo>
                    <a:cubicBezTo>
                      <a:pt x="11" y="1"/>
                      <a:pt x="11" y="1"/>
                      <a:pt x="11" y="1"/>
                    </a:cubicBezTo>
                    <a:cubicBezTo>
                      <a:pt x="11" y="0"/>
                      <a:pt x="10" y="0"/>
                      <a:pt x="10" y="0"/>
                    </a:cubicBezTo>
                    <a:cubicBezTo>
                      <a:pt x="1" y="0"/>
                      <a:pt x="1" y="0"/>
                      <a:pt x="1" y="0"/>
                    </a:cubicBezTo>
                    <a:cubicBezTo>
                      <a:pt x="1" y="0"/>
                      <a:pt x="0" y="0"/>
                      <a:pt x="0" y="1"/>
                    </a:cubicBezTo>
                    <a:cubicBezTo>
                      <a:pt x="0" y="9"/>
                      <a:pt x="0" y="9"/>
                      <a:pt x="0" y="9"/>
                    </a:cubicBezTo>
                    <a:cubicBezTo>
                      <a:pt x="0" y="10"/>
                      <a:pt x="1" y="10"/>
                      <a:pt x="1" y="10"/>
                    </a:cubicBezTo>
                    <a:close/>
                    <a:moveTo>
                      <a:pt x="3" y="2"/>
                    </a:moveTo>
                    <a:cubicBezTo>
                      <a:pt x="8" y="2"/>
                      <a:pt x="8" y="2"/>
                      <a:pt x="8" y="2"/>
                    </a:cubicBezTo>
                    <a:cubicBezTo>
                      <a:pt x="8" y="8"/>
                      <a:pt x="8" y="8"/>
                      <a:pt x="8" y="8"/>
                    </a:cubicBezTo>
                    <a:cubicBezTo>
                      <a:pt x="3" y="8"/>
                      <a:pt x="3" y="8"/>
                      <a:pt x="3" y="8"/>
                    </a:cubicBezTo>
                    <a:lnTo>
                      <a:pt x="3"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675"/>
              </a:p>
            </p:txBody>
          </p:sp>
          <p:sp>
            <p:nvSpPr>
              <p:cNvPr id="57" name="Freeform 214">
                <a:extLst>
                  <a:ext uri="{FF2B5EF4-FFF2-40B4-BE49-F238E27FC236}">
                    <a16:creationId xmlns:a16="http://schemas.microsoft.com/office/drawing/2014/main" id="{29585B4E-510F-430F-A3EC-BE812D14C19E}"/>
                  </a:ext>
                </a:extLst>
              </p:cNvPr>
              <p:cNvSpPr>
                <a:spLocks noEditPoints="1"/>
              </p:cNvSpPr>
              <p:nvPr/>
            </p:nvSpPr>
            <p:spPr bwMode="auto">
              <a:xfrm>
                <a:off x="17396209" y="11803008"/>
                <a:ext cx="95250" cy="95250"/>
              </a:xfrm>
              <a:custGeom>
                <a:avLst/>
                <a:gdLst>
                  <a:gd name="T0" fmla="*/ 1 w 10"/>
                  <a:gd name="T1" fmla="*/ 10 h 10"/>
                  <a:gd name="T2" fmla="*/ 9 w 10"/>
                  <a:gd name="T3" fmla="*/ 10 h 10"/>
                  <a:gd name="T4" fmla="*/ 10 w 10"/>
                  <a:gd name="T5" fmla="*/ 9 h 10"/>
                  <a:gd name="T6" fmla="*/ 10 w 10"/>
                  <a:gd name="T7" fmla="*/ 1 h 10"/>
                  <a:gd name="T8" fmla="*/ 9 w 10"/>
                  <a:gd name="T9" fmla="*/ 0 h 10"/>
                  <a:gd name="T10" fmla="*/ 1 w 10"/>
                  <a:gd name="T11" fmla="*/ 0 h 10"/>
                  <a:gd name="T12" fmla="*/ 0 w 10"/>
                  <a:gd name="T13" fmla="*/ 1 h 10"/>
                  <a:gd name="T14" fmla="*/ 0 w 10"/>
                  <a:gd name="T15" fmla="*/ 9 h 10"/>
                  <a:gd name="T16" fmla="*/ 1 w 10"/>
                  <a:gd name="T17" fmla="*/ 10 h 10"/>
                  <a:gd name="T18" fmla="*/ 2 w 10"/>
                  <a:gd name="T19" fmla="*/ 2 h 10"/>
                  <a:gd name="T20" fmla="*/ 8 w 10"/>
                  <a:gd name="T21" fmla="*/ 2 h 10"/>
                  <a:gd name="T22" fmla="*/ 8 w 10"/>
                  <a:gd name="T23" fmla="*/ 8 h 10"/>
                  <a:gd name="T24" fmla="*/ 2 w 10"/>
                  <a:gd name="T25" fmla="*/ 8 h 10"/>
                  <a:gd name="T26" fmla="*/ 2 w 10"/>
                  <a:gd name="T27"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 h="10">
                    <a:moveTo>
                      <a:pt x="1" y="10"/>
                    </a:moveTo>
                    <a:cubicBezTo>
                      <a:pt x="9" y="10"/>
                      <a:pt x="9" y="10"/>
                      <a:pt x="9" y="10"/>
                    </a:cubicBezTo>
                    <a:cubicBezTo>
                      <a:pt x="10" y="10"/>
                      <a:pt x="10" y="10"/>
                      <a:pt x="10" y="9"/>
                    </a:cubicBezTo>
                    <a:cubicBezTo>
                      <a:pt x="10" y="1"/>
                      <a:pt x="10" y="1"/>
                      <a:pt x="10" y="1"/>
                    </a:cubicBezTo>
                    <a:cubicBezTo>
                      <a:pt x="10" y="0"/>
                      <a:pt x="10" y="0"/>
                      <a:pt x="9" y="0"/>
                    </a:cubicBezTo>
                    <a:cubicBezTo>
                      <a:pt x="1" y="0"/>
                      <a:pt x="1" y="0"/>
                      <a:pt x="1" y="0"/>
                    </a:cubicBezTo>
                    <a:cubicBezTo>
                      <a:pt x="0" y="0"/>
                      <a:pt x="0" y="0"/>
                      <a:pt x="0" y="1"/>
                    </a:cubicBezTo>
                    <a:cubicBezTo>
                      <a:pt x="0" y="9"/>
                      <a:pt x="0" y="9"/>
                      <a:pt x="0" y="9"/>
                    </a:cubicBezTo>
                    <a:cubicBezTo>
                      <a:pt x="0" y="10"/>
                      <a:pt x="0" y="10"/>
                      <a:pt x="1" y="10"/>
                    </a:cubicBezTo>
                    <a:close/>
                    <a:moveTo>
                      <a:pt x="2" y="2"/>
                    </a:moveTo>
                    <a:cubicBezTo>
                      <a:pt x="8" y="2"/>
                      <a:pt x="8" y="2"/>
                      <a:pt x="8" y="2"/>
                    </a:cubicBezTo>
                    <a:cubicBezTo>
                      <a:pt x="8" y="8"/>
                      <a:pt x="8" y="8"/>
                      <a:pt x="8" y="8"/>
                    </a:cubicBezTo>
                    <a:cubicBezTo>
                      <a:pt x="2" y="8"/>
                      <a:pt x="2" y="8"/>
                      <a:pt x="2" y="8"/>
                    </a:cubicBezTo>
                    <a:lnTo>
                      <a:pt x="2"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675"/>
              </a:p>
            </p:txBody>
          </p:sp>
          <p:sp>
            <p:nvSpPr>
              <p:cNvPr id="58" name="Freeform 215">
                <a:extLst>
                  <a:ext uri="{FF2B5EF4-FFF2-40B4-BE49-F238E27FC236}">
                    <a16:creationId xmlns:a16="http://schemas.microsoft.com/office/drawing/2014/main" id="{30EBD4E1-87FB-41C1-B670-80E281469854}"/>
                  </a:ext>
                </a:extLst>
              </p:cNvPr>
              <p:cNvSpPr>
                <a:spLocks noEditPoints="1"/>
              </p:cNvSpPr>
              <p:nvPr/>
            </p:nvSpPr>
            <p:spPr bwMode="auto">
              <a:xfrm>
                <a:off x="17529559" y="11803008"/>
                <a:ext cx="104775" cy="95250"/>
              </a:xfrm>
              <a:custGeom>
                <a:avLst/>
                <a:gdLst>
                  <a:gd name="T0" fmla="*/ 2 w 11"/>
                  <a:gd name="T1" fmla="*/ 10 h 10"/>
                  <a:gd name="T2" fmla="*/ 10 w 11"/>
                  <a:gd name="T3" fmla="*/ 10 h 10"/>
                  <a:gd name="T4" fmla="*/ 11 w 11"/>
                  <a:gd name="T5" fmla="*/ 9 h 10"/>
                  <a:gd name="T6" fmla="*/ 11 w 11"/>
                  <a:gd name="T7" fmla="*/ 1 h 10"/>
                  <a:gd name="T8" fmla="*/ 10 w 11"/>
                  <a:gd name="T9" fmla="*/ 0 h 10"/>
                  <a:gd name="T10" fmla="*/ 2 w 11"/>
                  <a:gd name="T11" fmla="*/ 0 h 10"/>
                  <a:gd name="T12" fmla="*/ 0 w 11"/>
                  <a:gd name="T13" fmla="*/ 1 h 10"/>
                  <a:gd name="T14" fmla="*/ 0 w 11"/>
                  <a:gd name="T15" fmla="*/ 9 h 10"/>
                  <a:gd name="T16" fmla="*/ 2 w 11"/>
                  <a:gd name="T17" fmla="*/ 10 h 10"/>
                  <a:gd name="T18" fmla="*/ 3 w 11"/>
                  <a:gd name="T19" fmla="*/ 2 h 10"/>
                  <a:gd name="T20" fmla="*/ 9 w 11"/>
                  <a:gd name="T21" fmla="*/ 2 h 10"/>
                  <a:gd name="T22" fmla="*/ 9 w 11"/>
                  <a:gd name="T23" fmla="*/ 8 h 10"/>
                  <a:gd name="T24" fmla="*/ 3 w 11"/>
                  <a:gd name="T25" fmla="*/ 8 h 10"/>
                  <a:gd name="T26" fmla="*/ 3 w 11"/>
                  <a:gd name="T27"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 h="10">
                    <a:moveTo>
                      <a:pt x="2" y="10"/>
                    </a:moveTo>
                    <a:cubicBezTo>
                      <a:pt x="10" y="10"/>
                      <a:pt x="10" y="10"/>
                      <a:pt x="10" y="10"/>
                    </a:cubicBezTo>
                    <a:cubicBezTo>
                      <a:pt x="10" y="10"/>
                      <a:pt x="11" y="10"/>
                      <a:pt x="11" y="9"/>
                    </a:cubicBezTo>
                    <a:cubicBezTo>
                      <a:pt x="11" y="1"/>
                      <a:pt x="11" y="1"/>
                      <a:pt x="11" y="1"/>
                    </a:cubicBezTo>
                    <a:cubicBezTo>
                      <a:pt x="11" y="0"/>
                      <a:pt x="10" y="0"/>
                      <a:pt x="10" y="0"/>
                    </a:cubicBezTo>
                    <a:cubicBezTo>
                      <a:pt x="2" y="0"/>
                      <a:pt x="2" y="0"/>
                      <a:pt x="2" y="0"/>
                    </a:cubicBezTo>
                    <a:cubicBezTo>
                      <a:pt x="1" y="0"/>
                      <a:pt x="0" y="0"/>
                      <a:pt x="0" y="1"/>
                    </a:cubicBezTo>
                    <a:cubicBezTo>
                      <a:pt x="0" y="9"/>
                      <a:pt x="0" y="9"/>
                      <a:pt x="0" y="9"/>
                    </a:cubicBezTo>
                    <a:cubicBezTo>
                      <a:pt x="0" y="10"/>
                      <a:pt x="1" y="10"/>
                      <a:pt x="2" y="10"/>
                    </a:cubicBezTo>
                    <a:close/>
                    <a:moveTo>
                      <a:pt x="3" y="2"/>
                    </a:moveTo>
                    <a:cubicBezTo>
                      <a:pt x="9" y="2"/>
                      <a:pt x="9" y="2"/>
                      <a:pt x="9" y="2"/>
                    </a:cubicBezTo>
                    <a:cubicBezTo>
                      <a:pt x="9" y="8"/>
                      <a:pt x="9" y="8"/>
                      <a:pt x="9" y="8"/>
                    </a:cubicBezTo>
                    <a:cubicBezTo>
                      <a:pt x="3" y="8"/>
                      <a:pt x="3" y="8"/>
                      <a:pt x="3" y="8"/>
                    </a:cubicBezTo>
                    <a:lnTo>
                      <a:pt x="3"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675"/>
              </a:p>
            </p:txBody>
          </p:sp>
        </p:grpSp>
      </p:grpSp>
      <p:grpSp>
        <p:nvGrpSpPr>
          <p:cNvPr id="59" name="กลุ่ม 113">
            <a:extLst>
              <a:ext uri="{FF2B5EF4-FFF2-40B4-BE49-F238E27FC236}">
                <a16:creationId xmlns:a16="http://schemas.microsoft.com/office/drawing/2014/main" id="{69C8380F-C5BA-4CC7-8EAB-65303A39C3A9}"/>
              </a:ext>
            </a:extLst>
          </p:cNvPr>
          <p:cNvGrpSpPr/>
          <p:nvPr/>
        </p:nvGrpSpPr>
        <p:grpSpPr>
          <a:xfrm>
            <a:off x="6000750" y="1000125"/>
            <a:ext cx="2400300" cy="2385791"/>
            <a:chOff x="15667037" y="3467693"/>
            <a:chExt cx="6400800" cy="6362107"/>
          </a:xfrm>
        </p:grpSpPr>
        <p:sp>
          <p:nvSpPr>
            <p:cNvPr id="60" name="Freeform 7">
              <a:extLst>
                <a:ext uri="{FF2B5EF4-FFF2-40B4-BE49-F238E27FC236}">
                  <a16:creationId xmlns:a16="http://schemas.microsoft.com/office/drawing/2014/main" id="{928955EC-F4C9-41C7-AC86-E3D50A08CD68}"/>
                </a:ext>
              </a:extLst>
            </p:cNvPr>
            <p:cNvSpPr>
              <a:spLocks noEditPoints="1"/>
            </p:cNvSpPr>
            <p:nvPr/>
          </p:nvSpPr>
          <p:spPr bwMode="auto">
            <a:xfrm>
              <a:off x="15667037" y="3467693"/>
              <a:ext cx="6400800" cy="6362107"/>
            </a:xfrm>
            <a:custGeom>
              <a:avLst/>
              <a:gdLst>
                <a:gd name="T0" fmla="*/ 806 w 806"/>
                <a:gd name="T1" fmla="*/ 401 h 806"/>
                <a:gd name="T2" fmla="*/ 733 w 806"/>
                <a:gd name="T3" fmla="*/ 336 h 806"/>
                <a:gd name="T4" fmla="*/ 776 w 806"/>
                <a:gd name="T5" fmla="*/ 248 h 806"/>
                <a:gd name="T6" fmla="*/ 684 w 806"/>
                <a:gd name="T7" fmla="*/ 217 h 806"/>
                <a:gd name="T8" fmla="*/ 687 w 806"/>
                <a:gd name="T9" fmla="*/ 116 h 806"/>
                <a:gd name="T10" fmla="*/ 590 w 806"/>
                <a:gd name="T11" fmla="*/ 122 h 806"/>
                <a:gd name="T12" fmla="*/ 558 w 806"/>
                <a:gd name="T13" fmla="*/ 30 h 806"/>
                <a:gd name="T14" fmla="*/ 470 w 806"/>
                <a:gd name="T15" fmla="*/ 73 h 806"/>
                <a:gd name="T16" fmla="*/ 401 w 806"/>
                <a:gd name="T17" fmla="*/ 0 h 806"/>
                <a:gd name="T18" fmla="*/ 337 w 806"/>
                <a:gd name="T19" fmla="*/ 73 h 806"/>
                <a:gd name="T20" fmla="*/ 249 w 806"/>
                <a:gd name="T21" fmla="*/ 30 h 806"/>
                <a:gd name="T22" fmla="*/ 217 w 806"/>
                <a:gd name="T23" fmla="*/ 122 h 806"/>
                <a:gd name="T24" fmla="*/ 116 w 806"/>
                <a:gd name="T25" fmla="*/ 120 h 806"/>
                <a:gd name="T26" fmla="*/ 123 w 806"/>
                <a:gd name="T27" fmla="*/ 216 h 806"/>
                <a:gd name="T28" fmla="*/ 31 w 806"/>
                <a:gd name="T29" fmla="*/ 248 h 806"/>
                <a:gd name="T30" fmla="*/ 73 w 806"/>
                <a:gd name="T31" fmla="*/ 336 h 806"/>
                <a:gd name="T32" fmla="*/ 0 w 806"/>
                <a:gd name="T33" fmla="*/ 405 h 806"/>
                <a:gd name="T34" fmla="*/ 73 w 806"/>
                <a:gd name="T35" fmla="*/ 469 h 806"/>
                <a:gd name="T36" fmla="*/ 30 w 806"/>
                <a:gd name="T37" fmla="*/ 557 h 806"/>
                <a:gd name="T38" fmla="*/ 122 w 806"/>
                <a:gd name="T39" fmla="*/ 589 h 806"/>
                <a:gd name="T40" fmla="*/ 120 w 806"/>
                <a:gd name="T41" fmla="*/ 690 h 806"/>
                <a:gd name="T42" fmla="*/ 217 w 806"/>
                <a:gd name="T43" fmla="*/ 684 h 806"/>
                <a:gd name="T44" fmla="*/ 249 w 806"/>
                <a:gd name="T45" fmla="*/ 775 h 806"/>
                <a:gd name="T46" fmla="*/ 336 w 806"/>
                <a:gd name="T47" fmla="*/ 733 h 806"/>
                <a:gd name="T48" fmla="*/ 406 w 806"/>
                <a:gd name="T49" fmla="*/ 806 h 806"/>
                <a:gd name="T50" fmla="*/ 470 w 806"/>
                <a:gd name="T51" fmla="*/ 733 h 806"/>
                <a:gd name="T52" fmla="*/ 558 w 806"/>
                <a:gd name="T53" fmla="*/ 776 h 806"/>
                <a:gd name="T54" fmla="*/ 589 w 806"/>
                <a:gd name="T55" fmla="*/ 684 h 806"/>
                <a:gd name="T56" fmla="*/ 690 w 806"/>
                <a:gd name="T57" fmla="*/ 686 h 806"/>
                <a:gd name="T58" fmla="*/ 684 w 806"/>
                <a:gd name="T59" fmla="*/ 589 h 806"/>
                <a:gd name="T60" fmla="*/ 776 w 806"/>
                <a:gd name="T61" fmla="*/ 557 h 806"/>
                <a:gd name="T62" fmla="*/ 733 w 806"/>
                <a:gd name="T63" fmla="*/ 470 h 806"/>
                <a:gd name="T64" fmla="*/ 170 w 806"/>
                <a:gd name="T65" fmla="*/ 517 h 806"/>
                <a:gd name="T66" fmla="*/ 636 w 806"/>
                <a:gd name="T67" fmla="*/ 289 h 806"/>
                <a:gd name="T68" fmla="*/ 170 w 806"/>
                <a:gd name="T69" fmla="*/ 517 h 8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06" h="806">
                  <a:moveTo>
                    <a:pt x="740" y="423"/>
                  </a:moveTo>
                  <a:cubicBezTo>
                    <a:pt x="806" y="401"/>
                    <a:pt x="806" y="401"/>
                    <a:pt x="806" y="401"/>
                  </a:cubicBezTo>
                  <a:cubicBezTo>
                    <a:pt x="803" y="349"/>
                    <a:pt x="803" y="349"/>
                    <a:pt x="803" y="349"/>
                  </a:cubicBezTo>
                  <a:cubicBezTo>
                    <a:pt x="733" y="336"/>
                    <a:pt x="733" y="336"/>
                    <a:pt x="733" y="336"/>
                  </a:cubicBezTo>
                  <a:cubicBezTo>
                    <a:pt x="731" y="322"/>
                    <a:pt x="727" y="309"/>
                    <a:pt x="722" y="295"/>
                  </a:cubicBezTo>
                  <a:cubicBezTo>
                    <a:pt x="776" y="248"/>
                    <a:pt x="776" y="248"/>
                    <a:pt x="776" y="248"/>
                  </a:cubicBezTo>
                  <a:cubicBezTo>
                    <a:pt x="754" y="202"/>
                    <a:pt x="754" y="202"/>
                    <a:pt x="754" y="202"/>
                  </a:cubicBezTo>
                  <a:cubicBezTo>
                    <a:pt x="684" y="217"/>
                    <a:pt x="684" y="217"/>
                    <a:pt x="684" y="217"/>
                  </a:cubicBezTo>
                  <a:cubicBezTo>
                    <a:pt x="675" y="204"/>
                    <a:pt x="666" y="191"/>
                    <a:pt x="655" y="179"/>
                  </a:cubicBezTo>
                  <a:cubicBezTo>
                    <a:pt x="687" y="116"/>
                    <a:pt x="687" y="116"/>
                    <a:pt x="687" y="116"/>
                  </a:cubicBezTo>
                  <a:cubicBezTo>
                    <a:pt x="648" y="82"/>
                    <a:pt x="648" y="82"/>
                    <a:pt x="648" y="82"/>
                  </a:cubicBezTo>
                  <a:cubicBezTo>
                    <a:pt x="590" y="122"/>
                    <a:pt x="590" y="122"/>
                    <a:pt x="590" y="122"/>
                  </a:cubicBezTo>
                  <a:cubicBezTo>
                    <a:pt x="578" y="114"/>
                    <a:pt x="565" y="107"/>
                    <a:pt x="552" y="101"/>
                  </a:cubicBezTo>
                  <a:cubicBezTo>
                    <a:pt x="558" y="30"/>
                    <a:pt x="558" y="30"/>
                    <a:pt x="558" y="30"/>
                  </a:cubicBezTo>
                  <a:cubicBezTo>
                    <a:pt x="509" y="14"/>
                    <a:pt x="509" y="14"/>
                    <a:pt x="509" y="14"/>
                  </a:cubicBezTo>
                  <a:cubicBezTo>
                    <a:pt x="470" y="73"/>
                    <a:pt x="470" y="73"/>
                    <a:pt x="470" y="73"/>
                  </a:cubicBezTo>
                  <a:cubicBezTo>
                    <a:pt x="455" y="70"/>
                    <a:pt x="439" y="68"/>
                    <a:pt x="423" y="67"/>
                  </a:cubicBezTo>
                  <a:cubicBezTo>
                    <a:pt x="401" y="0"/>
                    <a:pt x="401" y="0"/>
                    <a:pt x="401" y="0"/>
                  </a:cubicBezTo>
                  <a:cubicBezTo>
                    <a:pt x="350" y="3"/>
                    <a:pt x="350" y="3"/>
                    <a:pt x="350" y="3"/>
                  </a:cubicBezTo>
                  <a:cubicBezTo>
                    <a:pt x="337" y="73"/>
                    <a:pt x="337" y="73"/>
                    <a:pt x="337" y="73"/>
                  </a:cubicBezTo>
                  <a:cubicBezTo>
                    <a:pt x="323" y="75"/>
                    <a:pt x="309" y="79"/>
                    <a:pt x="295" y="84"/>
                  </a:cubicBezTo>
                  <a:cubicBezTo>
                    <a:pt x="249" y="30"/>
                    <a:pt x="249" y="30"/>
                    <a:pt x="249" y="30"/>
                  </a:cubicBezTo>
                  <a:cubicBezTo>
                    <a:pt x="203" y="52"/>
                    <a:pt x="203" y="52"/>
                    <a:pt x="203" y="52"/>
                  </a:cubicBezTo>
                  <a:cubicBezTo>
                    <a:pt x="217" y="122"/>
                    <a:pt x="217" y="122"/>
                    <a:pt x="217" y="122"/>
                  </a:cubicBezTo>
                  <a:cubicBezTo>
                    <a:pt x="204" y="131"/>
                    <a:pt x="191" y="140"/>
                    <a:pt x="179" y="151"/>
                  </a:cubicBezTo>
                  <a:cubicBezTo>
                    <a:pt x="116" y="120"/>
                    <a:pt x="116" y="120"/>
                    <a:pt x="116" y="120"/>
                  </a:cubicBezTo>
                  <a:cubicBezTo>
                    <a:pt x="83" y="158"/>
                    <a:pt x="83" y="158"/>
                    <a:pt x="83" y="158"/>
                  </a:cubicBezTo>
                  <a:cubicBezTo>
                    <a:pt x="123" y="216"/>
                    <a:pt x="123" y="216"/>
                    <a:pt x="123" y="216"/>
                  </a:cubicBezTo>
                  <a:cubicBezTo>
                    <a:pt x="115" y="228"/>
                    <a:pt x="107" y="241"/>
                    <a:pt x="101" y="254"/>
                  </a:cubicBezTo>
                  <a:cubicBezTo>
                    <a:pt x="31" y="248"/>
                    <a:pt x="31" y="248"/>
                    <a:pt x="31" y="248"/>
                  </a:cubicBezTo>
                  <a:cubicBezTo>
                    <a:pt x="14" y="297"/>
                    <a:pt x="14" y="297"/>
                    <a:pt x="14" y="297"/>
                  </a:cubicBezTo>
                  <a:cubicBezTo>
                    <a:pt x="73" y="336"/>
                    <a:pt x="73" y="336"/>
                    <a:pt x="73" y="336"/>
                  </a:cubicBezTo>
                  <a:cubicBezTo>
                    <a:pt x="70" y="351"/>
                    <a:pt x="68" y="367"/>
                    <a:pt x="67" y="383"/>
                  </a:cubicBezTo>
                  <a:cubicBezTo>
                    <a:pt x="0" y="405"/>
                    <a:pt x="0" y="405"/>
                    <a:pt x="0" y="405"/>
                  </a:cubicBezTo>
                  <a:cubicBezTo>
                    <a:pt x="4" y="456"/>
                    <a:pt x="4" y="456"/>
                    <a:pt x="4" y="456"/>
                  </a:cubicBezTo>
                  <a:cubicBezTo>
                    <a:pt x="73" y="469"/>
                    <a:pt x="73" y="469"/>
                    <a:pt x="73" y="469"/>
                  </a:cubicBezTo>
                  <a:cubicBezTo>
                    <a:pt x="76" y="483"/>
                    <a:pt x="79" y="497"/>
                    <a:pt x="84" y="511"/>
                  </a:cubicBezTo>
                  <a:cubicBezTo>
                    <a:pt x="30" y="557"/>
                    <a:pt x="30" y="557"/>
                    <a:pt x="30" y="557"/>
                  </a:cubicBezTo>
                  <a:cubicBezTo>
                    <a:pt x="52" y="603"/>
                    <a:pt x="52" y="603"/>
                    <a:pt x="52" y="603"/>
                  </a:cubicBezTo>
                  <a:cubicBezTo>
                    <a:pt x="122" y="589"/>
                    <a:pt x="122" y="589"/>
                    <a:pt x="122" y="589"/>
                  </a:cubicBezTo>
                  <a:cubicBezTo>
                    <a:pt x="131" y="602"/>
                    <a:pt x="141" y="615"/>
                    <a:pt x="151" y="627"/>
                  </a:cubicBezTo>
                  <a:cubicBezTo>
                    <a:pt x="120" y="690"/>
                    <a:pt x="120" y="690"/>
                    <a:pt x="120" y="690"/>
                  </a:cubicBezTo>
                  <a:cubicBezTo>
                    <a:pt x="158" y="723"/>
                    <a:pt x="158" y="723"/>
                    <a:pt x="158" y="723"/>
                  </a:cubicBezTo>
                  <a:cubicBezTo>
                    <a:pt x="217" y="684"/>
                    <a:pt x="217" y="684"/>
                    <a:pt x="217" y="684"/>
                  </a:cubicBezTo>
                  <a:cubicBezTo>
                    <a:pt x="229" y="692"/>
                    <a:pt x="241" y="699"/>
                    <a:pt x="254" y="705"/>
                  </a:cubicBezTo>
                  <a:cubicBezTo>
                    <a:pt x="249" y="775"/>
                    <a:pt x="249" y="775"/>
                    <a:pt x="249" y="775"/>
                  </a:cubicBezTo>
                  <a:cubicBezTo>
                    <a:pt x="297" y="792"/>
                    <a:pt x="297" y="792"/>
                    <a:pt x="297" y="792"/>
                  </a:cubicBezTo>
                  <a:cubicBezTo>
                    <a:pt x="336" y="733"/>
                    <a:pt x="336" y="733"/>
                    <a:pt x="336" y="733"/>
                  </a:cubicBezTo>
                  <a:cubicBezTo>
                    <a:pt x="352" y="736"/>
                    <a:pt x="367" y="738"/>
                    <a:pt x="383" y="739"/>
                  </a:cubicBezTo>
                  <a:cubicBezTo>
                    <a:pt x="406" y="806"/>
                    <a:pt x="406" y="806"/>
                    <a:pt x="406" y="806"/>
                  </a:cubicBezTo>
                  <a:cubicBezTo>
                    <a:pt x="457" y="803"/>
                    <a:pt x="457" y="803"/>
                    <a:pt x="457" y="803"/>
                  </a:cubicBezTo>
                  <a:cubicBezTo>
                    <a:pt x="470" y="733"/>
                    <a:pt x="470" y="733"/>
                    <a:pt x="470" y="733"/>
                  </a:cubicBezTo>
                  <a:cubicBezTo>
                    <a:pt x="484" y="730"/>
                    <a:pt x="498" y="727"/>
                    <a:pt x="511" y="722"/>
                  </a:cubicBezTo>
                  <a:cubicBezTo>
                    <a:pt x="558" y="776"/>
                    <a:pt x="558" y="776"/>
                    <a:pt x="558" y="776"/>
                  </a:cubicBezTo>
                  <a:cubicBezTo>
                    <a:pt x="604" y="754"/>
                    <a:pt x="604" y="754"/>
                    <a:pt x="604" y="754"/>
                  </a:cubicBezTo>
                  <a:cubicBezTo>
                    <a:pt x="589" y="684"/>
                    <a:pt x="589" y="684"/>
                    <a:pt x="589" y="684"/>
                  </a:cubicBezTo>
                  <a:cubicBezTo>
                    <a:pt x="603" y="675"/>
                    <a:pt x="615" y="665"/>
                    <a:pt x="627" y="655"/>
                  </a:cubicBezTo>
                  <a:cubicBezTo>
                    <a:pt x="690" y="686"/>
                    <a:pt x="690" y="686"/>
                    <a:pt x="690" y="686"/>
                  </a:cubicBezTo>
                  <a:cubicBezTo>
                    <a:pt x="724" y="648"/>
                    <a:pt x="724" y="648"/>
                    <a:pt x="724" y="648"/>
                  </a:cubicBezTo>
                  <a:cubicBezTo>
                    <a:pt x="684" y="589"/>
                    <a:pt x="684" y="589"/>
                    <a:pt x="684" y="589"/>
                  </a:cubicBezTo>
                  <a:cubicBezTo>
                    <a:pt x="692" y="577"/>
                    <a:pt x="699" y="565"/>
                    <a:pt x="705" y="552"/>
                  </a:cubicBezTo>
                  <a:cubicBezTo>
                    <a:pt x="776" y="557"/>
                    <a:pt x="776" y="557"/>
                    <a:pt x="776" y="557"/>
                  </a:cubicBezTo>
                  <a:cubicBezTo>
                    <a:pt x="792" y="509"/>
                    <a:pt x="792" y="509"/>
                    <a:pt x="792" y="509"/>
                  </a:cubicBezTo>
                  <a:cubicBezTo>
                    <a:pt x="733" y="470"/>
                    <a:pt x="733" y="470"/>
                    <a:pt x="733" y="470"/>
                  </a:cubicBezTo>
                  <a:cubicBezTo>
                    <a:pt x="736" y="455"/>
                    <a:pt x="739" y="439"/>
                    <a:pt x="740" y="423"/>
                  </a:cubicBezTo>
                  <a:close/>
                  <a:moveTo>
                    <a:pt x="170" y="517"/>
                  </a:moveTo>
                  <a:cubicBezTo>
                    <a:pt x="107" y="388"/>
                    <a:pt x="161" y="233"/>
                    <a:pt x="289" y="170"/>
                  </a:cubicBezTo>
                  <a:cubicBezTo>
                    <a:pt x="418" y="107"/>
                    <a:pt x="573" y="160"/>
                    <a:pt x="636" y="289"/>
                  </a:cubicBezTo>
                  <a:cubicBezTo>
                    <a:pt x="699" y="417"/>
                    <a:pt x="646" y="573"/>
                    <a:pt x="517" y="636"/>
                  </a:cubicBezTo>
                  <a:cubicBezTo>
                    <a:pt x="389" y="699"/>
                    <a:pt x="233" y="646"/>
                    <a:pt x="170" y="517"/>
                  </a:cubicBezTo>
                  <a:close/>
                </a:path>
              </a:pathLst>
            </a:custGeom>
            <a:solidFill>
              <a:schemeClr val="accent6"/>
            </a:solidFill>
            <a:ln>
              <a:noFill/>
            </a:ln>
          </p:spPr>
          <p:txBody>
            <a:bodyPr vert="horz" wrap="square" lIns="34290" tIns="17145" rIns="34290" bIns="17145" numCol="1" anchor="t" anchorCtr="0" compatLnSpc="1">
              <a:prstTxWarp prst="textNoShape">
                <a:avLst/>
              </a:prstTxWarp>
            </a:bodyPr>
            <a:lstStyle/>
            <a:p>
              <a:endParaRPr lang="th-TH" sz="675"/>
            </a:p>
          </p:txBody>
        </p:sp>
        <p:sp>
          <p:nvSpPr>
            <p:cNvPr id="61" name="TextBox 115">
              <a:extLst>
                <a:ext uri="{FF2B5EF4-FFF2-40B4-BE49-F238E27FC236}">
                  <a16:creationId xmlns:a16="http://schemas.microsoft.com/office/drawing/2014/main" id="{06A9DAF7-9A6E-436F-B70E-4672FD2D64C1}"/>
                </a:ext>
              </a:extLst>
            </p:cNvPr>
            <p:cNvSpPr txBox="1"/>
            <p:nvPr/>
          </p:nvSpPr>
          <p:spPr bwMode="auto">
            <a:xfrm>
              <a:off x="17702120" y="6333951"/>
              <a:ext cx="2381848" cy="738664"/>
            </a:xfrm>
            <a:prstGeom prst="rect">
              <a:avLst/>
            </a:prstGeom>
            <a:noFill/>
          </p:spPr>
          <p:txBody>
            <a:bodyPr wrap="none">
              <a:spAutoFit/>
            </a:bodyPr>
            <a:lstStyle/>
            <a:p>
              <a:pPr algn="ctr" defTabSz="685663">
                <a:defRPr/>
              </a:pPr>
              <a:r>
                <a:rPr lang="id-ID" sz="1200" b="1" dirty="0">
                  <a:solidFill>
                    <a:schemeClr val="accent6"/>
                  </a:solidFill>
                  <a:latin typeface="Lato" pitchFamily="34" charset="0"/>
                  <a:ea typeface="Lato" pitchFamily="34" charset="0"/>
                  <a:cs typeface="Lato" pitchFamily="34" charset="0"/>
                </a:rPr>
                <a:t>Data </a:t>
              </a:r>
              <a:r>
                <a:rPr lang="en-US" sz="1200" b="1" dirty="0">
                  <a:solidFill>
                    <a:schemeClr val="accent6"/>
                  </a:solidFill>
                  <a:latin typeface="Lato" pitchFamily="34" charset="0"/>
                  <a:ea typeface="Lato" pitchFamily="34" charset="0"/>
                  <a:cs typeface="Lato" pitchFamily="34" charset="0"/>
                </a:rPr>
                <a:t>Here</a:t>
              </a:r>
              <a:endParaRPr lang="id-ID" sz="1200" b="1" dirty="0">
                <a:solidFill>
                  <a:schemeClr val="accent6"/>
                </a:solidFill>
                <a:latin typeface="Lato" pitchFamily="34" charset="0"/>
                <a:ea typeface="Lato" pitchFamily="34" charset="0"/>
                <a:cs typeface="Lato" pitchFamily="34" charset="0"/>
              </a:endParaRPr>
            </a:p>
          </p:txBody>
        </p:sp>
        <p:sp>
          <p:nvSpPr>
            <p:cNvPr id="62" name="TextBox 116">
              <a:extLst>
                <a:ext uri="{FF2B5EF4-FFF2-40B4-BE49-F238E27FC236}">
                  <a16:creationId xmlns:a16="http://schemas.microsoft.com/office/drawing/2014/main" id="{810A1DA0-BA6A-4B2C-A7A1-62F4D027AEB8}"/>
                </a:ext>
              </a:extLst>
            </p:cNvPr>
            <p:cNvSpPr txBox="1"/>
            <p:nvPr/>
          </p:nvSpPr>
          <p:spPr>
            <a:xfrm>
              <a:off x="17041013" y="6962137"/>
              <a:ext cx="3636496" cy="1329557"/>
            </a:xfrm>
            <a:prstGeom prst="rect">
              <a:avLst/>
            </a:prstGeom>
            <a:noFill/>
          </p:spPr>
          <p:txBody>
            <a:bodyPr wrap="square" lIns="82283" tIns="41141" rIns="82283" bIns="41141" rtlCol="0">
              <a:spAutoFit/>
            </a:bodyPr>
            <a:lstStyle/>
            <a:p>
              <a:pPr algn="ctr"/>
              <a:r>
                <a:rPr lang="en-US" sz="900" dirty="0">
                  <a:solidFill>
                    <a:schemeClr val="tx1">
                      <a:lumMod val="50000"/>
                      <a:lumOff val="50000"/>
                    </a:schemeClr>
                  </a:solidFill>
                  <a:latin typeface="Lato" pitchFamily="34" charset="0"/>
                  <a:ea typeface="Lato" pitchFamily="34" charset="0"/>
                  <a:cs typeface="Lato" pitchFamily="34" charset="0"/>
                </a:rPr>
                <a:t>Lorem Ipsum has two main data statistical important.</a:t>
              </a:r>
            </a:p>
          </p:txBody>
        </p:sp>
        <p:grpSp>
          <p:nvGrpSpPr>
            <p:cNvPr id="63" name="กลุ่ม 117">
              <a:extLst>
                <a:ext uri="{FF2B5EF4-FFF2-40B4-BE49-F238E27FC236}">
                  <a16:creationId xmlns:a16="http://schemas.microsoft.com/office/drawing/2014/main" id="{3C61BEDF-6C95-49D7-B147-C32BFF270D7F}"/>
                </a:ext>
              </a:extLst>
            </p:cNvPr>
            <p:cNvGrpSpPr/>
            <p:nvPr/>
          </p:nvGrpSpPr>
          <p:grpSpPr>
            <a:xfrm>
              <a:off x="18461842" y="5111646"/>
              <a:ext cx="710395" cy="1060554"/>
              <a:chOff x="9260948" y="10553700"/>
              <a:chExt cx="447675" cy="668338"/>
            </a:xfrm>
            <a:solidFill>
              <a:schemeClr val="accent6"/>
            </a:solidFill>
          </p:grpSpPr>
          <p:sp>
            <p:nvSpPr>
              <p:cNvPr id="64" name="Freeform 220">
                <a:extLst>
                  <a:ext uri="{FF2B5EF4-FFF2-40B4-BE49-F238E27FC236}">
                    <a16:creationId xmlns:a16="http://schemas.microsoft.com/office/drawing/2014/main" id="{DB06D824-098F-4E9B-86C5-4E1B0201F146}"/>
                  </a:ext>
                </a:extLst>
              </p:cNvPr>
              <p:cNvSpPr>
                <a:spLocks noEditPoints="1"/>
              </p:cNvSpPr>
              <p:nvPr/>
            </p:nvSpPr>
            <p:spPr bwMode="auto">
              <a:xfrm>
                <a:off x="9260948" y="10553700"/>
                <a:ext cx="447675" cy="668338"/>
              </a:xfrm>
              <a:custGeom>
                <a:avLst/>
                <a:gdLst>
                  <a:gd name="T0" fmla="*/ 43 w 47"/>
                  <a:gd name="T1" fmla="*/ 12 h 70"/>
                  <a:gd name="T2" fmla="*/ 47 w 47"/>
                  <a:gd name="T3" fmla="*/ 10 h 70"/>
                  <a:gd name="T4" fmla="*/ 45 w 47"/>
                  <a:gd name="T5" fmla="*/ 0 h 70"/>
                  <a:gd name="T6" fmla="*/ 0 w 47"/>
                  <a:gd name="T7" fmla="*/ 2 h 70"/>
                  <a:gd name="T8" fmla="*/ 1 w 47"/>
                  <a:gd name="T9" fmla="*/ 12 h 70"/>
                  <a:gd name="T10" fmla="*/ 4 w 47"/>
                  <a:gd name="T11" fmla="*/ 14 h 70"/>
                  <a:gd name="T12" fmla="*/ 17 w 47"/>
                  <a:gd name="T13" fmla="*/ 36 h 70"/>
                  <a:gd name="T14" fmla="*/ 4 w 47"/>
                  <a:gd name="T15" fmla="*/ 59 h 70"/>
                  <a:gd name="T16" fmla="*/ 0 w 47"/>
                  <a:gd name="T17" fmla="*/ 60 h 70"/>
                  <a:gd name="T18" fmla="*/ 1 w 47"/>
                  <a:gd name="T19" fmla="*/ 70 h 70"/>
                  <a:gd name="T20" fmla="*/ 47 w 47"/>
                  <a:gd name="T21" fmla="*/ 69 h 70"/>
                  <a:gd name="T22" fmla="*/ 45 w 47"/>
                  <a:gd name="T23" fmla="*/ 59 h 70"/>
                  <a:gd name="T24" fmla="*/ 43 w 47"/>
                  <a:gd name="T25" fmla="*/ 56 h 70"/>
                  <a:gd name="T26" fmla="*/ 30 w 47"/>
                  <a:gd name="T27" fmla="*/ 35 h 70"/>
                  <a:gd name="T28" fmla="*/ 3 w 47"/>
                  <a:gd name="T29" fmla="*/ 8 h 70"/>
                  <a:gd name="T30" fmla="*/ 43 w 47"/>
                  <a:gd name="T31" fmla="*/ 3 h 70"/>
                  <a:gd name="T32" fmla="*/ 3 w 47"/>
                  <a:gd name="T33" fmla="*/ 8 h 70"/>
                  <a:gd name="T34" fmla="*/ 43 w 47"/>
                  <a:gd name="T35" fmla="*/ 62 h 70"/>
                  <a:gd name="T36" fmla="*/ 3 w 47"/>
                  <a:gd name="T37" fmla="*/ 67 h 70"/>
                  <a:gd name="T38" fmla="*/ 6 w 47"/>
                  <a:gd name="T39" fmla="*/ 62 h 70"/>
                  <a:gd name="T40" fmla="*/ 41 w 47"/>
                  <a:gd name="T41" fmla="*/ 62 h 70"/>
                  <a:gd name="T42" fmla="*/ 39 w 47"/>
                  <a:gd name="T43" fmla="*/ 56 h 70"/>
                  <a:gd name="T44" fmla="*/ 7 w 47"/>
                  <a:gd name="T45" fmla="*/ 59 h 70"/>
                  <a:gd name="T46" fmla="*/ 8 w 47"/>
                  <a:gd name="T47" fmla="*/ 51 h 70"/>
                  <a:gd name="T48" fmla="*/ 39 w 47"/>
                  <a:gd name="T49" fmla="*/ 56 h 70"/>
                  <a:gd name="T50" fmla="*/ 37 w 47"/>
                  <a:gd name="T51" fmla="*/ 48 h 70"/>
                  <a:gd name="T52" fmla="*/ 19 w 47"/>
                  <a:gd name="T53" fmla="*/ 39 h 70"/>
                  <a:gd name="T54" fmla="*/ 20 w 47"/>
                  <a:gd name="T55" fmla="*/ 33 h 70"/>
                  <a:gd name="T56" fmla="*/ 7 w 47"/>
                  <a:gd name="T57" fmla="*/ 14 h 70"/>
                  <a:gd name="T58" fmla="*/ 9 w 47"/>
                  <a:gd name="T59" fmla="*/ 12 h 70"/>
                  <a:gd name="T60" fmla="*/ 38 w 47"/>
                  <a:gd name="T61" fmla="*/ 12 h 70"/>
                  <a:gd name="T62" fmla="*/ 39 w 47"/>
                  <a:gd name="T63" fmla="*/ 14 h 70"/>
                  <a:gd name="T64" fmla="*/ 27 w 47"/>
                  <a:gd name="T65" fmla="*/ 33 h 70"/>
                  <a:gd name="T66" fmla="*/ 28 w 47"/>
                  <a:gd name="T67" fmla="*/ 3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7" h="70">
                    <a:moveTo>
                      <a:pt x="43" y="14"/>
                    </a:moveTo>
                    <a:cubicBezTo>
                      <a:pt x="43" y="12"/>
                      <a:pt x="43" y="12"/>
                      <a:pt x="43" y="12"/>
                    </a:cubicBezTo>
                    <a:cubicBezTo>
                      <a:pt x="45" y="12"/>
                      <a:pt x="45" y="12"/>
                      <a:pt x="45" y="12"/>
                    </a:cubicBezTo>
                    <a:cubicBezTo>
                      <a:pt x="46" y="12"/>
                      <a:pt x="47" y="11"/>
                      <a:pt x="47" y="10"/>
                    </a:cubicBezTo>
                    <a:cubicBezTo>
                      <a:pt x="47" y="2"/>
                      <a:pt x="47" y="2"/>
                      <a:pt x="47" y="2"/>
                    </a:cubicBezTo>
                    <a:cubicBezTo>
                      <a:pt x="47" y="1"/>
                      <a:pt x="46" y="0"/>
                      <a:pt x="45" y="0"/>
                    </a:cubicBezTo>
                    <a:cubicBezTo>
                      <a:pt x="1" y="0"/>
                      <a:pt x="1" y="0"/>
                      <a:pt x="1" y="0"/>
                    </a:cubicBezTo>
                    <a:cubicBezTo>
                      <a:pt x="1" y="0"/>
                      <a:pt x="0" y="1"/>
                      <a:pt x="0" y="2"/>
                    </a:cubicBezTo>
                    <a:cubicBezTo>
                      <a:pt x="0" y="10"/>
                      <a:pt x="0" y="10"/>
                      <a:pt x="0" y="10"/>
                    </a:cubicBezTo>
                    <a:cubicBezTo>
                      <a:pt x="0" y="11"/>
                      <a:pt x="1" y="12"/>
                      <a:pt x="1" y="12"/>
                    </a:cubicBezTo>
                    <a:cubicBezTo>
                      <a:pt x="4" y="12"/>
                      <a:pt x="4" y="12"/>
                      <a:pt x="4" y="12"/>
                    </a:cubicBezTo>
                    <a:cubicBezTo>
                      <a:pt x="4" y="14"/>
                      <a:pt x="4" y="14"/>
                      <a:pt x="4" y="14"/>
                    </a:cubicBezTo>
                    <a:cubicBezTo>
                      <a:pt x="4" y="23"/>
                      <a:pt x="9" y="31"/>
                      <a:pt x="17" y="35"/>
                    </a:cubicBezTo>
                    <a:cubicBezTo>
                      <a:pt x="17" y="36"/>
                      <a:pt x="17" y="36"/>
                      <a:pt x="17" y="36"/>
                    </a:cubicBezTo>
                    <a:cubicBezTo>
                      <a:pt x="9" y="40"/>
                      <a:pt x="4" y="48"/>
                      <a:pt x="4" y="56"/>
                    </a:cubicBezTo>
                    <a:cubicBezTo>
                      <a:pt x="4" y="59"/>
                      <a:pt x="4" y="59"/>
                      <a:pt x="4" y="59"/>
                    </a:cubicBezTo>
                    <a:cubicBezTo>
                      <a:pt x="1" y="59"/>
                      <a:pt x="1" y="59"/>
                      <a:pt x="1" y="59"/>
                    </a:cubicBezTo>
                    <a:cubicBezTo>
                      <a:pt x="1" y="59"/>
                      <a:pt x="0" y="59"/>
                      <a:pt x="0" y="60"/>
                    </a:cubicBezTo>
                    <a:cubicBezTo>
                      <a:pt x="0" y="69"/>
                      <a:pt x="0" y="69"/>
                      <a:pt x="0" y="69"/>
                    </a:cubicBezTo>
                    <a:cubicBezTo>
                      <a:pt x="0" y="70"/>
                      <a:pt x="1" y="70"/>
                      <a:pt x="1" y="70"/>
                    </a:cubicBezTo>
                    <a:cubicBezTo>
                      <a:pt x="45" y="70"/>
                      <a:pt x="45" y="70"/>
                      <a:pt x="45" y="70"/>
                    </a:cubicBezTo>
                    <a:cubicBezTo>
                      <a:pt x="46" y="70"/>
                      <a:pt x="47" y="70"/>
                      <a:pt x="47" y="69"/>
                    </a:cubicBezTo>
                    <a:cubicBezTo>
                      <a:pt x="47" y="60"/>
                      <a:pt x="47" y="60"/>
                      <a:pt x="47" y="60"/>
                    </a:cubicBezTo>
                    <a:cubicBezTo>
                      <a:pt x="47" y="59"/>
                      <a:pt x="46" y="59"/>
                      <a:pt x="45" y="59"/>
                    </a:cubicBezTo>
                    <a:cubicBezTo>
                      <a:pt x="43" y="59"/>
                      <a:pt x="43" y="59"/>
                      <a:pt x="43" y="59"/>
                    </a:cubicBezTo>
                    <a:cubicBezTo>
                      <a:pt x="43" y="56"/>
                      <a:pt x="43" y="56"/>
                      <a:pt x="43" y="56"/>
                    </a:cubicBezTo>
                    <a:cubicBezTo>
                      <a:pt x="43" y="48"/>
                      <a:pt x="38" y="40"/>
                      <a:pt x="30" y="36"/>
                    </a:cubicBezTo>
                    <a:cubicBezTo>
                      <a:pt x="30" y="35"/>
                      <a:pt x="30" y="35"/>
                      <a:pt x="30" y="35"/>
                    </a:cubicBezTo>
                    <a:cubicBezTo>
                      <a:pt x="38" y="31"/>
                      <a:pt x="43" y="23"/>
                      <a:pt x="43" y="14"/>
                    </a:cubicBezTo>
                    <a:close/>
                    <a:moveTo>
                      <a:pt x="3" y="8"/>
                    </a:moveTo>
                    <a:cubicBezTo>
                      <a:pt x="3" y="3"/>
                      <a:pt x="3" y="3"/>
                      <a:pt x="3" y="3"/>
                    </a:cubicBezTo>
                    <a:cubicBezTo>
                      <a:pt x="43" y="3"/>
                      <a:pt x="43" y="3"/>
                      <a:pt x="43" y="3"/>
                    </a:cubicBezTo>
                    <a:cubicBezTo>
                      <a:pt x="43" y="8"/>
                      <a:pt x="43" y="8"/>
                      <a:pt x="43" y="8"/>
                    </a:cubicBezTo>
                    <a:lnTo>
                      <a:pt x="3" y="8"/>
                    </a:lnTo>
                    <a:close/>
                    <a:moveTo>
                      <a:pt x="41" y="62"/>
                    </a:moveTo>
                    <a:cubicBezTo>
                      <a:pt x="43" y="62"/>
                      <a:pt x="43" y="62"/>
                      <a:pt x="43" y="62"/>
                    </a:cubicBezTo>
                    <a:cubicBezTo>
                      <a:pt x="43" y="67"/>
                      <a:pt x="43" y="67"/>
                      <a:pt x="43" y="67"/>
                    </a:cubicBezTo>
                    <a:cubicBezTo>
                      <a:pt x="3" y="67"/>
                      <a:pt x="3" y="67"/>
                      <a:pt x="3" y="67"/>
                    </a:cubicBezTo>
                    <a:cubicBezTo>
                      <a:pt x="3" y="62"/>
                      <a:pt x="3" y="62"/>
                      <a:pt x="3" y="62"/>
                    </a:cubicBezTo>
                    <a:cubicBezTo>
                      <a:pt x="6" y="62"/>
                      <a:pt x="6" y="62"/>
                      <a:pt x="6" y="62"/>
                    </a:cubicBezTo>
                    <a:cubicBezTo>
                      <a:pt x="6" y="62"/>
                      <a:pt x="6" y="62"/>
                      <a:pt x="6" y="62"/>
                    </a:cubicBezTo>
                    <a:cubicBezTo>
                      <a:pt x="41" y="62"/>
                      <a:pt x="41" y="62"/>
                      <a:pt x="41" y="62"/>
                    </a:cubicBezTo>
                    <a:cubicBezTo>
                      <a:pt x="41" y="62"/>
                      <a:pt x="41" y="62"/>
                      <a:pt x="41" y="62"/>
                    </a:cubicBezTo>
                    <a:close/>
                    <a:moveTo>
                      <a:pt x="39" y="56"/>
                    </a:moveTo>
                    <a:cubicBezTo>
                      <a:pt x="39" y="59"/>
                      <a:pt x="39" y="59"/>
                      <a:pt x="39" y="59"/>
                    </a:cubicBezTo>
                    <a:cubicBezTo>
                      <a:pt x="7" y="59"/>
                      <a:pt x="7" y="59"/>
                      <a:pt x="7" y="59"/>
                    </a:cubicBezTo>
                    <a:cubicBezTo>
                      <a:pt x="7" y="56"/>
                      <a:pt x="7" y="56"/>
                      <a:pt x="7" y="56"/>
                    </a:cubicBezTo>
                    <a:cubicBezTo>
                      <a:pt x="7" y="55"/>
                      <a:pt x="8" y="53"/>
                      <a:pt x="8" y="51"/>
                    </a:cubicBezTo>
                    <a:cubicBezTo>
                      <a:pt x="39" y="51"/>
                      <a:pt x="39" y="51"/>
                      <a:pt x="39" y="51"/>
                    </a:cubicBezTo>
                    <a:cubicBezTo>
                      <a:pt x="39" y="53"/>
                      <a:pt x="39" y="55"/>
                      <a:pt x="39" y="56"/>
                    </a:cubicBezTo>
                    <a:close/>
                    <a:moveTo>
                      <a:pt x="28" y="39"/>
                    </a:moveTo>
                    <a:cubicBezTo>
                      <a:pt x="32" y="40"/>
                      <a:pt x="35" y="44"/>
                      <a:pt x="37" y="48"/>
                    </a:cubicBezTo>
                    <a:cubicBezTo>
                      <a:pt x="9" y="48"/>
                      <a:pt x="9" y="48"/>
                      <a:pt x="9" y="48"/>
                    </a:cubicBezTo>
                    <a:cubicBezTo>
                      <a:pt x="11" y="44"/>
                      <a:pt x="15" y="40"/>
                      <a:pt x="19" y="39"/>
                    </a:cubicBezTo>
                    <a:cubicBezTo>
                      <a:pt x="20" y="38"/>
                      <a:pt x="20" y="38"/>
                      <a:pt x="20" y="37"/>
                    </a:cubicBezTo>
                    <a:cubicBezTo>
                      <a:pt x="20" y="33"/>
                      <a:pt x="20" y="33"/>
                      <a:pt x="20" y="33"/>
                    </a:cubicBezTo>
                    <a:cubicBezTo>
                      <a:pt x="20" y="33"/>
                      <a:pt x="20" y="32"/>
                      <a:pt x="19" y="32"/>
                    </a:cubicBezTo>
                    <a:cubicBezTo>
                      <a:pt x="12" y="29"/>
                      <a:pt x="7" y="22"/>
                      <a:pt x="7" y="14"/>
                    </a:cubicBezTo>
                    <a:cubicBezTo>
                      <a:pt x="7" y="12"/>
                      <a:pt x="7" y="12"/>
                      <a:pt x="7" y="12"/>
                    </a:cubicBezTo>
                    <a:cubicBezTo>
                      <a:pt x="9" y="12"/>
                      <a:pt x="9" y="12"/>
                      <a:pt x="9" y="12"/>
                    </a:cubicBezTo>
                    <a:cubicBezTo>
                      <a:pt x="38" y="12"/>
                      <a:pt x="38" y="12"/>
                      <a:pt x="38" y="12"/>
                    </a:cubicBezTo>
                    <a:cubicBezTo>
                      <a:pt x="38" y="12"/>
                      <a:pt x="38" y="12"/>
                      <a:pt x="38" y="12"/>
                    </a:cubicBezTo>
                    <a:cubicBezTo>
                      <a:pt x="39" y="12"/>
                      <a:pt x="39" y="12"/>
                      <a:pt x="39" y="12"/>
                    </a:cubicBezTo>
                    <a:cubicBezTo>
                      <a:pt x="39" y="14"/>
                      <a:pt x="39" y="14"/>
                      <a:pt x="39" y="14"/>
                    </a:cubicBezTo>
                    <a:cubicBezTo>
                      <a:pt x="39" y="22"/>
                      <a:pt x="35" y="29"/>
                      <a:pt x="28" y="32"/>
                    </a:cubicBezTo>
                    <a:cubicBezTo>
                      <a:pt x="27" y="32"/>
                      <a:pt x="27" y="33"/>
                      <a:pt x="27" y="33"/>
                    </a:cubicBezTo>
                    <a:cubicBezTo>
                      <a:pt x="27" y="37"/>
                      <a:pt x="27" y="37"/>
                      <a:pt x="27" y="37"/>
                    </a:cubicBezTo>
                    <a:cubicBezTo>
                      <a:pt x="27" y="38"/>
                      <a:pt x="27" y="38"/>
                      <a:pt x="28" y="3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675"/>
              </a:p>
            </p:txBody>
          </p:sp>
          <p:sp>
            <p:nvSpPr>
              <p:cNvPr id="65" name="Oval 221">
                <a:extLst>
                  <a:ext uri="{FF2B5EF4-FFF2-40B4-BE49-F238E27FC236}">
                    <a16:creationId xmlns:a16="http://schemas.microsoft.com/office/drawing/2014/main" id="{4ECAD983-27DB-4F5E-A315-7254C9334565}"/>
                  </a:ext>
                </a:extLst>
              </p:cNvPr>
              <p:cNvSpPr>
                <a:spLocks noChangeArrowheads="1"/>
              </p:cNvSpPr>
              <p:nvPr/>
            </p:nvSpPr>
            <p:spPr bwMode="auto">
              <a:xfrm>
                <a:off x="9508598" y="10726737"/>
                <a:ext cx="66675" cy="666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675"/>
              </a:p>
            </p:txBody>
          </p:sp>
          <p:sp>
            <p:nvSpPr>
              <p:cNvPr id="66" name="Oval 222">
                <a:extLst>
                  <a:ext uri="{FF2B5EF4-FFF2-40B4-BE49-F238E27FC236}">
                    <a16:creationId xmlns:a16="http://schemas.microsoft.com/office/drawing/2014/main" id="{45533CBA-FB36-4279-8E40-C9C581CB01A4}"/>
                  </a:ext>
                </a:extLst>
              </p:cNvPr>
              <p:cNvSpPr>
                <a:spLocks noChangeArrowheads="1"/>
              </p:cNvSpPr>
              <p:nvPr/>
            </p:nvSpPr>
            <p:spPr bwMode="auto">
              <a:xfrm>
                <a:off x="9480023" y="10793412"/>
                <a:ext cx="38100" cy="381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675"/>
              </a:p>
            </p:txBody>
          </p:sp>
          <p:sp>
            <p:nvSpPr>
              <p:cNvPr id="67" name="Oval 223">
                <a:extLst>
                  <a:ext uri="{FF2B5EF4-FFF2-40B4-BE49-F238E27FC236}">
                    <a16:creationId xmlns:a16="http://schemas.microsoft.com/office/drawing/2014/main" id="{3C86B799-D712-4377-8565-3091168D1FB7}"/>
                  </a:ext>
                </a:extLst>
              </p:cNvPr>
              <p:cNvSpPr>
                <a:spLocks noChangeArrowheads="1"/>
              </p:cNvSpPr>
              <p:nvPr/>
            </p:nvSpPr>
            <p:spPr bwMode="auto">
              <a:xfrm>
                <a:off x="9499073" y="10936287"/>
                <a:ext cx="28575" cy="381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675"/>
              </a:p>
            </p:txBody>
          </p:sp>
        </p:grpSp>
      </p:grpSp>
      <p:sp>
        <p:nvSpPr>
          <p:cNvPr id="68" name="Round Same Side Corner Rectangle 58">
            <a:extLst>
              <a:ext uri="{FF2B5EF4-FFF2-40B4-BE49-F238E27FC236}">
                <a16:creationId xmlns:a16="http://schemas.microsoft.com/office/drawing/2014/main" id="{2A938267-E56D-4C3B-9611-A7FCEFEA919B}"/>
              </a:ext>
            </a:extLst>
          </p:cNvPr>
          <p:cNvSpPr/>
          <p:nvPr/>
        </p:nvSpPr>
        <p:spPr>
          <a:xfrm rot="10800000" flipH="1">
            <a:off x="1291508" y="3903799"/>
            <a:ext cx="72065" cy="537080"/>
          </a:xfrm>
          <a:prstGeom prst="round2SameRect">
            <a:avLst>
              <a:gd name="adj1" fmla="val 50000"/>
              <a:gd name="adj2" fmla="val 50000"/>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lIns="82283" tIns="41141" rIns="82283" bIns="41141" rtlCol="0" anchor="ctr"/>
          <a:lstStyle/>
          <a:p>
            <a:pPr algn="ctr"/>
            <a:endParaRPr lang="bg-BG" sz="675" dirty="0">
              <a:latin typeface="Lato Light"/>
            </a:endParaRPr>
          </a:p>
        </p:txBody>
      </p:sp>
      <p:sp>
        <p:nvSpPr>
          <p:cNvPr id="69" name="TextBox 123">
            <a:extLst>
              <a:ext uri="{FF2B5EF4-FFF2-40B4-BE49-F238E27FC236}">
                <a16:creationId xmlns:a16="http://schemas.microsoft.com/office/drawing/2014/main" id="{99C58426-B091-4A2D-B6A3-E5AE31A2C6DB}"/>
              </a:ext>
            </a:extLst>
          </p:cNvPr>
          <p:cNvSpPr txBox="1"/>
          <p:nvPr/>
        </p:nvSpPr>
        <p:spPr>
          <a:xfrm>
            <a:off x="1406635" y="3926417"/>
            <a:ext cx="1272392" cy="498584"/>
          </a:xfrm>
          <a:prstGeom prst="rect">
            <a:avLst/>
          </a:prstGeom>
          <a:noFill/>
        </p:spPr>
        <p:txBody>
          <a:bodyPr wrap="square" lIns="82283" tIns="41141" rIns="82283" bIns="41141" rtlCol="0">
            <a:spAutoFit/>
          </a:bodyPr>
          <a:lstStyle/>
          <a:p>
            <a:r>
              <a:rPr lang="en-US" sz="900" dirty="0">
                <a:solidFill>
                  <a:schemeClr val="tx1">
                    <a:lumMod val="50000"/>
                    <a:lumOff val="50000"/>
                  </a:schemeClr>
                </a:solidFill>
                <a:latin typeface="Lato" pitchFamily="34" charset="0"/>
                <a:ea typeface="Lato" pitchFamily="34" charset="0"/>
                <a:cs typeface="Lato" pitchFamily="34" charset="0"/>
              </a:rPr>
              <a:t>Lorem Ipsum has two main data statistical this methodologies.</a:t>
            </a:r>
          </a:p>
        </p:txBody>
      </p:sp>
      <p:sp>
        <p:nvSpPr>
          <p:cNvPr id="70" name="TextBox 31">
            <a:extLst>
              <a:ext uri="{FF2B5EF4-FFF2-40B4-BE49-F238E27FC236}">
                <a16:creationId xmlns:a16="http://schemas.microsoft.com/office/drawing/2014/main" id="{01B7FB8F-9389-45C4-B837-A17096100444}"/>
              </a:ext>
            </a:extLst>
          </p:cNvPr>
          <p:cNvSpPr txBox="1">
            <a:spLocks noChangeArrowheads="1"/>
          </p:cNvSpPr>
          <p:nvPr/>
        </p:nvSpPr>
        <p:spPr bwMode="auto">
          <a:xfrm>
            <a:off x="1447354" y="3543301"/>
            <a:ext cx="1231673" cy="5078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pPr eaLnBrk="1" hangingPunct="1"/>
            <a:r>
              <a:rPr lang="en-US" sz="2700" b="1" dirty="0">
                <a:solidFill>
                  <a:schemeClr val="accent5"/>
                </a:solidFill>
                <a:latin typeface="Lato Black" pitchFamily="34" charset="0"/>
                <a:ea typeface="Lato Black" pitchFamily="34" charset="0"/>
                <a:cs typeface="Lato Black" pitchFamily="34" charset="0"/>
              </a:rPr>
              <a:t>43</a:t>
            </a:r>
            <a:r>
              <a:rPr lang="id-ID" sz="2700" b="1" dirty="0">
                <a:solidFill>
                  <a:schemeClr val="accent5"/>
                </a:solidFill>
                <a:latin typeface="Lato Black" pitchFamily="34" charset="0"/>
                <a:ea typeface="Lato Black" pitchFamily="34" charset="0"/>
                <a:cs typeface="Lato Black" pitchFamily="34" charset="0"/>
              </a:rPr>
              <a:t>%</a:t>
            </a:r>
          </a:p>
        </p:txBody>
      </p:sp>
      <p:sp>
        <p:nvSpPr>
          <p:cNvPr id="71" name="Round Same Side Corner Rectangle 58">
            <a:extLst>
              <a:ext uri="{FF2B5EF4-FFF2-40B4-BE49-F238E27FC236}">
                <a16:creationId xmlns:a16="http://schemas.microsoft.com/office/drawing/2014/main" id="{EB1866CA-B280-4DE9-A366-D39021FE3794}"/>
              </a:ext>
            </a:extLst>
          </p:cNvPr>
          <p:cNvSpPr/>
          <p:nvPr/>
        </p:nvSpPr>
        <p:spPr>
          <a:xfrm rot="10800000" flipH="1">
            <a:off x="6727782" y="3903799"/>
            <a:ext cx="72065" cy="537080"/>
          </a:xfrm>
          <a:prstGeom prst="round2SameRect">
            <a:avLst>
              <a:gd name="adj1" fmla="val 50000"/>
              <a:gd name="adj2" fmla="val 50000"/>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lIns="82283" tIns="41141" rIns="82283" bIns="41141" rtlCol="0" anchor="ctr"/>
          <a:lstStyle/>
          <a:p>
            <a:pPr algn="ctr"/>
            <a:endParaRPr lang="bg-BG" sz="675" dirty="0">
              <a:latin typeface="Lato Light"/>
            </a:endParaRPr>
          </a:p>
        </p:txBody>
      </p:sp>
      <p:sp>
        <p:nvSpPr>
          <p:cNvPr id="72" name="TextBox 126">
            <a:extLst>
              <a:ext uri="{FF2B5EF4-FFF2-40B4-BE49-F238E27FC236}">
                <a16:creationId xmlns:a16="http://schemas.microsoft.com/office/drawing/2014/main" id="{C3B4C1D0-9E0F-46C4-9105-3097B84FBAB6}"/>
              </a:ext>
            </a:extLst>
          </p:cNvPr>
          <p:cNvSpPr txBox="1"/>
          <p:nvPr/>
        </p:nvSpPr>
        <p:spPr>
          <a:xfrm>
            <a:off x="6842909" y="3926417"/>
            <a:ext cx="1272392" cy="498584"/>
          </a:xfrm>
          <a:prstGeom prst="rect">
            <a:avLst/>
          </a:prstGeom>
          <a:noFill/>
        </p:spPr>
        <p:txBody>
          <a:bodyPr wrap="square" lIns="82283" tIns="41141" rIns="82283" bIns="41141" rtlCol="0">
            <a:spAutoFit/>
          </a:bodyPr>
          <a:lstStyle/>
          <a:p>
            <a:r>
              <a:rPr lang="en-US" sz="900" dirty="0">
                <a:solidFill>
                  <a:schemeClr val="tx1">
                    <a:lumMod val="50000"/>
                    <a:lumOff val="50000"/>
                  </a:schemeClr>
                </a:solidFill>
                <a:latin typeface="Lato" pitchFamily="34" charset="0"/>
                <a:ea typeface="Lato" pitchFamily="34" charset="0"/>
                <a:cs typeface="Lato" pitchFamily="34" charset="0"/>
              </a:rPr>
              <a:t>Lorem Ipsum has two main data statistical this methodologies.</a:t>
            </a:r>
          </a:p>
        </p:txBody>
      </p:sp>
      <p:sp>
        <p:nvSpPr>
          <p:cNvPr id="73" name="TextBox 31">
            <a:extLst>
              <a:ext uri="{FF2B5EF4-FFF2-40B4-BE49-F238E27FC236}">
                <a16:creationId xmlns:a16="http://schemas.microsoft.com/office/drawing/2014/main" id="{B96B2077-C921-40AB-A0D4-BB251CB98A76}"/>
              </a:ext>
            </a:extLst>
          </p:cNvPr>
          <p:cNvSpPr txBox="1">
            <a:spLocks noChangeArrowheads="1"/>
          </p:cNvSpPr>
          <p:nvPr/>
        </p:nvSpPr>
        <p:spPr bwMode="auto">
          <a:xfrm>
            <a:off x="6883628" y="3543301"/>
            <a:ext cx="1231673" cy="5078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pPr eaLnBrk="1" hangingPunct="1"/>
            <a:r>
              <a:rPr lang="en-US" sz="2700" b="1" dirty="0">
                <a:solidFill>
                  <a:schemeClr val="accent6"/>
                </a:solidFill>
                <a:latin typeface="Lato Black" pitchFamily="34" charset="0"/>
                <a:ea typeface="Lato Black" pitchFamily="34" charset="0"/>
                <a:cs typeface="Lato Black" pitchFamily="34" charset="0"/>
              </a:rPr>
              <a:t>59</a:t>
            </a:r>
            <a:r>
              <a:rPr lang="id-ID" sz="2700" b="1" dirty="0">
                <a:solidFill>
                  <a:schemeClr val="accent6"/>
                </a:solidFill>
                <a:latin typeface="Lato Black" pitchFamily="34" charset="0"/>
                <a:ea typeface="Lato Black" pitchFamily="34" charset="0"/>
                <a:cs typeface="Lato Black" pitchFamily="34" charset="0"/>
              </a:rPr>
              <a:t>%</a:t>
            </a:r>
          </a:p>
        </p:txBody>
      </p:sp>
    </p:spTree>
    <p:extLst>
      <p:ext uri="{BB962C8B-B14F-4D97-AF65-F5344CB8AC3E}">
        <p14:creationId xmlns:p14="http://schemas.microsoft.com/office/powerpoint/2010/main" val="3007326923"/>
      </p:ext>
    </p:extLst>
  </p:cSld>
  <p:clrMapOvr>
    <a:masterClrMapping/>
  </p:clrMapOvr>
  <mc:AlternateContent xmlns:mc="http://schemas.openxmlformats.org/markup-compatibility/2006">
    <mc:Choice xmlns:p14="http://schemas.microsoft.com/office/powerpoint/2010/main"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afterEffect" p14:presetBounceEnd="52000">
                                      <p:stCondLst>
                                        <p:cond delay="0"/>
                                      </p:stCondLst>
                                      <p:childTnLst>
                                        <p:set>
                                          <p:cBhvr>
                                            <p:cTn id="6" dur="1" fill="hold">
                                              <p:stCondLst>
                                                <p:cond delay="0"/>
                                              </p:stCondLst>
                                            </p:cTn>
                                            <p:tgtEl>
                                              <p:spTgt spid="42"/>
                                            </p:tgtEl>
                                            <p:attrNameLst>
                                              <p:attrName>style.visibility</p:attrName>
                                            </p:attrNameLst>
                                          </p:cBhvr>
                                          <p:to>
                                            <p:strVal val="visible"/>
                                          </p:to>
                                        </p:set>
                                        <p:anim calcmode="lin" valueType="num" p14:bounceEnd="52000">
                                          <p:cBhvr additive="base">
                                            <p:cTn id="7" dur="500" fill="hold"/>
                                            <p:tgtEl>
                                              <p:spTgt spid="42"/>
                                            </p:tgtEl>
                                            <p:attrNameLst>
                                              <p:attrName>ppt_x</p:attrName>
                                            </p:attrNameLst>
                                          </p:cBhvr>
                                          <p:tavLst>
                                            <p:tav tm="0">
                                              <p:val>
                                                <p:strVal val="0-#ppt_w/2"/>
                                              </p:val>
                                            </p:tav>
                                            <p:tav tm="100000">
                                              <p:val>
                                                <p:strVal val="#ppt_x"/>
                                              </p:val>
                                            </p:tav>
                                          </p:tavLst>
                                        </p:anim>
                                        <p:anim calcmode="lin" valueType="num" p14:bounceEnd="52000">
                                          <p:cBhvr additive="base">
                                            <p:cTn id="8" dur="500" fill="hold"/>
                                            <p:tgtEl>
                                              <p:spTgt spid="42"/>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53" presetClass="entr" presetSubtype="16" fill="hold" grpId="0" nodeType="afterEffect">
                                      <p:stCondLst>
                                        <p:cond delay="0"/>
                                      </p:stCondLst>
                                      <p:childTnLst>
                                        <p:set>
                                          <p:cBhvr>
                                            <p:cTn id="11" dur="1" fill="hold">
                                              <p:stCondLst>
                                                <p:cond delay="0"/>
                                              </p:stCondLst>
                                            </p:cTn>
                                            <p:tgtEl>
                                              <p:spTgt spid="40"/>
                                            </p:tgtEl>
                                            <p:attrNameLst>
                                              <p:attrName>style.visibility</p:attrName>
                                            </p:attrNameLst>
                                          </p:cBhvr>
                                          <p:to>
                                            <p:strVal val="visible"/>
                                          </p:to>
                                        </p:set>
                                        <p:anim calcmode="lin" valueType="num">
                                          <p:cBhvr>
                                            <p:cTn id="12" dur="500" fill="hold"/>
                                            <p:tgtEl>
                                              <p:spTgt spid="40"/>
                                            </p:tgtEl>
                                            <p:attrNameLst>
                                              <p:attrName>ppt_w</p:attrName>
                                            </p:attrNameLst>
                                          </p:cBhvr>
                                          <p:tavLst>
                                            <p:tav tm="0">
                                              <p:val>
                                                <p:fltVal val="0"/>
                                              </p:val>
                                            </p:tav>
                                            <p:tav tm="100000">
                                              <p:val>
                                                <p:strVal val="#ppt_w"/>
                                              </p:val>
                                            </p:tav>
                                          </p:tavLst>
                                        </p:anim>
                                        <p:anim calcmode="lin" valueType="num">
                                          <p:cBhvr>
                                            <p:cTn id="13" dur="500" fill="hold"/>
                                            <p:tgtEl>
                                              <p:spTgt spid="40"/>
                                            </p:tgtEl>
                                            <p:attrNameLst>
                                              <p:attrName>ppt_h</p:attrName>
                                            </p:attrNameLst>
                                          </p:cBhvr>
                                          <p:tavLst>
                                            <p:tav tm="0">
                                              <p:val>
                                                <p:fltVal val="0"/>
                                              </p:val>
                                            </p:tav>
                                            <p:tav tm="100000">
                                              <p:val>
                                                <p:strVal val="#ppt_h"/>
                                              </p:val>
                                            </p:tav>
                                          </p:tavLst>
                                        </p:anim>
                                        <p:animEffect transition="in" filter="fade">
                                          <p:cBhvr>
                                            <p:cTn id="14" dur="500"/>
                                            <p:tgtEl>
                                              <p:spTgt spid="40"/>
                                            </p:tgtEl>
                                          </p:cBhvr>
                                        </p:animEffect>
                                      </p:childTnLst>
                                    </p:cTn>
                                  </p:par>
                                </p:childTnLst>
                              </p:cTn>
                            </p:par>
                            <p:par>
                              <p:cTn id="15" fill="hold">
                                <p:stCondLst>
                                  <p:cond delay="1000"/>
                                </p:stCondLst>
                                <p:childTnLst>
                                  <p:par>
                                    <p:cTn id="16" presetID="53" presetClass="entr" presetSubtype="16" fill="hold" grpId="0" nodeType="afterEffect">
                                      <p:stCondLst>
                                        <p:cond delay="0"/>
                                      </p:stCondLst>
                                      <p:childTnLst>
                                        <p:set>
                                          <p:cBhvr>
                                            <p:cTn id="17" dur="1" fill="hold">
                                              <p:stCondLst>
                                                <p:cond delay="0"/>
                                              </p:stCondLst>
                                            </p:cTn>
                                            <p:tgtEl>
                                              <p:spTgt spid="43"/>
                                            </p:tgtEl>
                                            <p:attrNameLst>
                                              <p:attrName>style.visibility</p:attrName>
                                            </p:attrNameLst>
                                          </p:cBhvr>
                                          <p:to>
                                            <p:strVal val="visible"/>
                                          </p:to>
                                        </p:set>
                                        <p:anim calcmode="lin" valueType="num">
                                          <p:cBhvr>
                                            <p:cTn id="18" dur="500" fill="hold"/>
                                            <p:tgtEl>
                                              <p:spTgt spid="43"/>
                                            </p:tgtEl>
                                            <p:attrNameLst>
                                              <p:attrName>ppt_w</p:attrName>
                                            </p:attrNameLst>
                                          </p:cBhvr>
                                          <p:tavLst>
                                            <p:tav tm="0">
                                              <p:val>
                                                <p:fltVal val="0"/>
                                              </p:val>
                                            </p:tav>
                                            <p:tav tm="100000">
                                              <p:val>
                                                <p:strVal val="#ppt_w"/>
                                              </p:val>
                                            </p:tav>
                                          </p:tavLst>
                                        </p:anim>
                                        <p:anim calcmode="lin" valueType="num">
                                          <p:cBhvr>
                                            <p:cTn id="19" dur="500" fill="hold"/>
                                            <p:tgtEl>
                                              <p:spTgt spid="43"/>
                                            </p:tgtEl>
                                            <p:attrNameLst>
                                              <p:attrName>ppt_h</p:attrName>
                                            </p:attrNameLst>
                                          </p:cBhvr>
                                          <p:tavLst>
                                            <p:tav tm="0">
                                              <p:val>
                                                <p:fltVal val="0"/>
                                              </p:val>
                                            </p:tav>
                                            <p:tav tm="100000">
                                              <p:val>
                                                <p:strVal val="#ppt_h"/>
                                              </p:val>
                                            </p:tav>
                                          </p:tavLst>
                                        </p:anim>
                                        <p:animEffect transition="in" filter="fade">
                                          <p:cBhvr>
                                            <p:cTn id="20" dur="500"/>
                                            <p:tgtEl>
                                              <p:spTgt spid="43"/>
                                            </p:tgtEl>
                                          </p:cBhvr>
                                        </p:animEffect>
                                      </p:childTnLst>
                                    </p:cTn>
                                  </p:par>
                                </p:childTnLst>
                              </p:cTn>
                            </p:par>
                            <p:par>
                              <p:cTn id="21" fill="hold">
                                <p:stCondLst>
                                  <p:cond delay="1500"/>
                                </p:stCondLst>
                                <p:childTnLst>
                                  <p:par>
                                    <p:cTn id="22" presetID="53" presetClass="entr" presetSubtype="16" fill="hold" grpId="0" nodeType="afterEffect">
                                      <p:stCondLst>
                                        <p:cond delay="0"/>
                                      </p:stCondLst>
                                      <p:childTnLst>
                                        <p:set>
                                          <p:cBhvr>
                                            <p:cTn id="23" dur="1" fill="hold">
                                              <p:stCondLst>
                                                <p:cond delay="0"/>
                                              </p:stCondLst>
                                            </p:cTn>
                                            <p:tgtEl>
                                              <p:spTgt spid="44"/>
                                            </p:tgtEl>
                                            <p:attrNameLst>
                                              <p:attrName>style.visibility</p:attrName>
                                            </p:attrNameLst>
                                          </p:cBhvr>
                                          <p:to>
                                            <p:strVal val="visible"/>
                                          </p:to>
                                        </p:set>
                                        <p:anim calcmode="lin" valueType="num">
                                          <p:cBhvr>
                                            <p:cTn id="24" dur="500" fill="hold"/>
                                            <p:tgtEl>
                                              <p:spTgt spid="44"/>
                                            </p:tgtEl>
                                            <p:attrNameLst>
                                              <p:attrName>ppt_w</p:attrName>
                                            </p:attrNameLst>
                                          </p:cBhvr>
                                          <p:tavLst>
                                            <p:tav tm="0">
                                              <p:val>
                                                <p:fltVal val="0"/>
                                              </p:val>
                                            </p:tav>
                                            <p:tav tm="100000">
                                              <p:val>
                                                <p:strVal val="#ppt_w"/>
                                              </p:val>
                                            </p:tav>
                                          </p:tavLst>
                                        </p:anim>
                                        <p:anim calcmode="lin" valueType="num">
                                          <p:cBhvr>
                                            <p:cTn id="25" dur="500" fill="hold"/>
                                            <p:tgtEl>
                                              <p:spTgt spid="44"/>
                                            </p:tgtEl>
                                            <p:attrNameLst>
                                              <p:attrName>ppt_h</p:attrName>
                                            </p:attrNameLst>
                                          </p:cBhvr>
                                          <p:tavLst>
                                            <p:tav tm="0">
                                              <p:val>
                                                <p:fltVal val="0"/>
                                              </p:val>
                                            </p:tav>
                                            <p:tav tm="100000">
                                              <p:val>
                                                <p:strVal val="#ppt_h"/>
                                              </p:val>
                                            </p:tav>
                                          </p:tavLst>
                                        </p:anim>
                                        <p:animEffect transition="in" filter="fade">
                                          <p:cBhvr>
                                            <p:cTn id="26" dur="500"/>
                                            <p:tgtEl>
                                              <p:spTgt spid="44"/>
                                            </p:tgtEl>
                                          </p:cBhvr>
                                        </p:animEffect>
                                      </p:childTnLst>
                                    </p:cTn>
                                  </p:par>
                                </p:childTnLst>
                              </p:cTn>
                            </p:par>
                            <p:par>
                              <p:cTn id="27" fill="hold">
                                <p:stCondLst>
                                  <p:cond delay="2000"/>
                                </p:stCondLst>
                                <p:childTnLst>
                                  <p:par>
                                    <p:cTn id="28" presetID="22" presetClass="entr" presetSubtype="4" fill="hold" nodeType="afterEffect">
                                      <p:stCondLst>
                                        <p:cond delay="0"/>
                                      </p:stCondLst>
                                      <p:childTnLst>
                                        <p:set>
                                          <p:cBhvr>
                                            <p:cTn id="29" dur="1" fill="hold">
                                              <p:stCondLst>
                                                <p:cond delay="0"/>
                                              </p:stCondLst>
                                            </p:cTn>
                                            <p:tgtEl>
                                              <p:spTgt spid="45"/>
                                            </p:tgtEl>
                                            <p:attrNameLst>
                                              <p:attrName>style.visibility</p:attrName>
                                            </p:attrNameLst>
                                          </p:cBhvr>
                                          <p:to>
                                            <p:strVal val="visible"/>
                                          </p:to>
                                        </p:set>
                                        <p:animEffect transition="in" filter="wipe(down)">
                                          <p:cBhvr>
                                            <p:cTn id="30" dur="500"/>
                                            <p:tgtEl>
                                              <p:spTgt spid="45"/>
                                            </p:tgtEl>
                                          </p:cBhvr>
                                        </p:animEffect>
                                      </p:childTnLst>
                                    </p:cTn>
                                  </p:par>
                                </p:childTnLst>
                              </p:cTn>
                            </p:par>
                            <p:par>
                              <p:cTn id="31" fill="hold">
                                <p:stCondLst>
                                  <p:cond delay="2500"/>
                                </p:stCondLst>
                                <p:childTnLst>
                                  <p:par>
                                    <p:cTn id="32" presetID="22" presetClass="entr" presetSubtype="4" fill="hold" nodeType="afterEffect">
                                      <p:stCondLst>
                                        <p:cond delay="0"/>
                                      </p:stCondLst>
                                      <p:childTnLst>
                                        <p:set>
                                          <p:cBhvr>
                                            <p:cTn id="33" dur="1" fill="hold">
                                              <p:stCondLst>
                                                <p:cond delay="0"/>
                                              </p:stCondLst>
                                            </p:cTn>
                                            <p:tgtEl>
                                              <p:spTgt spid="59"/>
                                            </p:tgtEl>
                                            <p:attrNameLst>
                                              <p:attrName>style.visibility</p:attrName>
                                            </p:attrNameLst>
                                          </p:cBhvr>
                                          <p:to>
                                            <p:strVal val="visible"/>
                                          </p:to>
                                        </p:set>
                                        <p:animEffect transition="in" filter="wipe(down)">
                                          <p:cBhvr>
                                            <p:cTn id="34" dur="500"/>
                                            <p:tgtEl>
                                              <p:spTgt spid="59"/>
                                            </p:tgtEl>
                                          </p:cBhvr>
                                        </p:animEffect>
                                      </p:childTnLst>
                                    </p:cTn>
                                  </p:par>
                                </p:childTnLst>
                              </p:cTn>
                            </p:par>
                            <p:par>
                              <p:cTn id="35" fill="hold">
                                <p:stCondLst>
                                  <p:cond delay="3000"/>
                                </p:stCondLst>
                                <p:childTnLst>
                                  <p:par>
                                    <p:cTn id="36" presetID="53" presetClass="entr" presetSubtype="16" fill="hold" grpId="0" nodeType="afterEffect">
                                      <p:stCondLst>
                                        <p:cond delay="0"/>
                                      </p:stCondLst>
                                      <p:childTnLst>
                                        <p:set>
                                          <p:cBhvr>
                                            <p:cTn id="37" dur="1" fill="hold">
                                              <p:stCondLst>
                                                <p:cond delay="0"/>
                                              </p:stCondLst>
                                            </p:cTn>
                                            <p:tgtEl>
                                              <p:spTgt spid="68"/>
                                            </p:tgtEl>
                                            <p:attrNameLst>
                                              <p:attrName>style.visibility</p:attrName>
                                            </p:attrNameLst>
                                          </p:cBhvr>
                                          <p:to>
                                            <p:strVal val="visible"/>
                                          </p:to>
                                        </p:set>
                                        <p:anim calcmode="lin" valueType="num">
                                          <p:cBhvr>
                                            <p:cTn id="38" dur="500" fill="hold"/>
                                            <p:tgtEl>
                                              <p:spTgt spid="68"/>
                                            </p:tgtEl>
                                            <p:attrNameLst>
                                              <p:attrName>ppt_w</p:attrName>
                                            </p:attrNameLst>
                                          </p:cBhvr>
                                          <p:tavLst>
                                            <p:tav tm="0">
                                              <p:val>
                                                <p:fltVal val="0"/>
                                              </p:val>
                                            </p:tav>
                                            <p:tav tm="100000">
                                              <p:val>
                                                <p:strVal val="#ppt_w"/>
                                              </p:val>
                                            </p:tav>
                                          </p:tavLst>
                                        </p:anim>
                                        <p:anim calcmode="lin" valueType="num">
                                          <p:cBhvr>
                                            <p:cTn id="39" dur="500" fill="hold"/>
                                            <p:tgtEl>
                                              <p:spTgt spid="68"/>
                                            </p:tgtEl>
                                            <p:attrNameLst>
                                              <p:attrName>ppt_h</p:attrName>
                                            </p:attrNameLst>
                                          </p:cBhvr>
                                          <p:tavLst>
                                            <p:tav tm="0">
                                              <p:val>
                                                <p:fltVal val="0"/>
                                              </p:val>
                                            </p:tav>
                                            <p:tav tm="100000">
                                              <p:val>
                                                <p:strVal val="#ppt_h"/>
                                              </p:val>
                                            </p:tav>
                                          </p:tavLst>
                                        </p:anim>
                                        <p:animEffect transition="in" filter="fade">
                                          <p:cBhvr>
                                            <p:cTn id="40" dur="500"/>
                                            <p:tgtEl>
                                              <p:spTgt spid="68"/>
                                            </p:tgtEl>
                                          </p:cBhvr>
                                        </p:animEffect>
                                      </p:childTnLst>
                                    </p:cTn>
                                  </p:par>
                                </p:childTnLst>
                              </p:cTn>
                            </p:par>
                            <p:par>
                              <p:cTn id="41" fill="hold">
                                <p:stCondLst>
                                  <p:cond delay="3500"/>
                                </p:stCondLst>
                                <p:childTnLst>
                                  <p:par>
                                    <p:cTn id="42" presetID="22" presetClass="entr" presetSubtype="8" fill="hold" grpId="0" nodeType="afterEffect">
                                      <p:stCondLst>
                                        <p:cond delay="0"/>
                                      </p:stCondLst>
                                      <p:childTnLst>
                                        <p:set>
                                          <p:cBhvr>
                                            <p:cTn id="43" dur="1" fill="hold">
                                              <p:stCondLst>
                                                <p:cond delay="0"/>
                                              </p:stCondLst>
                                            </p:cTn>
                                            <p:tgtEl>
                                              <p:spTgt spid="69"/>
                                            </p:tgtEl>
                                            <p:attrNameLst>
                                              <p:attrName>style.visibility</p:attrName>
                                            </p:attrNameLst>
                                          </p:cBhvr>
                                          <p:to>
                                            <p:strVal val="visible"/>
                                          </p:to>
                                        </p:set>
                                        <p:animEffect transition="in" filter="wipe(left)">
                                          <p:cBhvr>
                                            <p:cTn id="44" dur="500"/>
                                            <p:tgtEl>
                                              <p:spTgt spid="69"/>
                                            </p:tgtEl>
                                          </p:cBhvr>
                                        </p:animEffect>
                                      </p:childTnLst>
                                    </p:cTn>
                                  </p:par>
                                </p:childTnLst>
                              </p:cTn>
                            </p:par>
                            <p:par>
                              <p:cTn id="45" fill="hold">
                                <p:stCondLst>
                                  <p:cond delay="4000"/>
                                </p:stCondLst>
                                <p:childTnLst>
                                  <p:par>
                                    <p:cTn id="46" presetID="22" presetClass="entr" presetSubtype="8" fill="hold" grpId="0" nodeType="afterEffect">
                                      <p:stCondLst>
                                        <p:cond delay="0"/>
                                      </p:stCondLst>
                                      <p:childTnLst>
                                        <p:set>
                                          <p:cBhvr>
                                            <p:cTn id="47" dur="1" fill="hold">
                                              <p:stCondLst>
                                                <p:cond delay="0"/>
                                              </p:stCondLst>
                                            </p:cTn>
                                            <p:tgtEl>
                                              <p:spTgt spid="70"/>
                                            </p:tgtEl>
                                            <p:attrNameLst>
                                              <p:attrName>style.visibility</p:attrName>
                                            </p:attrNameLst>
                                          </p:cBhvr>
                                          <p:to>
                                            <p:strVal val="visible"/>
                                          </p:to>
                                        </p:set>
                                        <p:animEffect transition="in" filter="wipe(left)">
                                          <p:cBhvr>
                                            <p:cTn id="48" dur="500"/>
                                            <p:tgtEl>
                                              <p:spTgt spid="70"/>
                                            </p:tgtEl>
                                          </p:cBhvr>
                                        </p:animEffect>
                                      </p:childTnLst>
                                    </p:cTn>
                                  </p:par>
                                </p:childTnLst>
                              </p:cTn>
                            </p:par>
                            <p:par>
                              <p:cTn id="49" fill="hold">
                                <p:stCondLst>
                                  <p:cond delay="4500"/>
                                </p:stCondLst>
                                <p:childTnLst>
                                  <p:par>
                                    <p:cTn id="50" presetID="53" presetClass="entr" presetSubtype="16" fill="hold" grpId="0" nodeType="afterEffect">
                                      <p:stCondLst>
                                        <p:cond delay="0"/>
                                      </p:stCondLst>
                                      <p:childTnLst>
                                        <p:set>
                                          <p:cBhvr>
                                            <p:cTn id="51" dur="1" fill="hold">
                                              <p:stCondLst>
                                                <p:cond delay="0"/>
                                              </p:stCondLst>
                                            </p:cTn>
                                            <p:tgtEl>
                                              <p:spTgt spid="71"/>
                                            </p:tgtEl>
                                            <p:attrNameLst>
                                              <p:attrName>style.visibility</p:attrName>
                                            </p:attrNameLst>
                                          </p:cBhvr>
                                          <p:to>
                                            <p:strVal val="visible"/>
                                          </p:to>
                                        </p:set>
                                        <p:anim calcmode="lin" valueType="num">
                                          <p:cBhvr>
                                            <p:cTn id="52" dur="500" fill="hold"/>
                                            <p:tgtEl>
                                              <p:spTgt spid="71"/>
                                            </p:tgtEl>
                                            <p:attrNameLst>
                                              <p:attrName>ppt_w</p:attrName>
                                            </p:attrNameLst>
                                          </p:cBhvr>
                                          <p:tavLst>
                                            <p:tav tm="0">
                                              <p:val>
                                                <p:fltVal val="0"/>
                                              </p:val>
                                            </p:tav>
                                            <p:tav tm="100000">
                                              <p:val>
                                                <p:strVal val="#ppt_w"/>
                                              </p:val>
                                            </p:tav>
                                          </p:tavLst>
                                        </p:anim>
                                        <p:anim calcmode="lin" valueType="num">
                                          <p:cBhvr>
                                            <p:cTn id="53" dur="500" fill="hold"/>
                                            <p:tgtEl>
                                              <p:spTgt spid="71"/>
                                            </p:tgtEl>
                                            <p:attrNameLst>
                                              <p:attrName>ppt_h</p:attrName>
                                            </p:attrNameLst>
                                          </p:cBhvr>
                                          <p:tavLst>
                                            <p:tav tm="0">
                                              <p:val>
                                                <p:fltVal val="0"/>
                                              </p:val>
                                            </p:tav>
                                            <p:tav tm="100000">
                                              <p:val>
                                                <p:strVal val="#ppt_h"/>
                                              </p:val>
                                            </p:tav>
                                          </p:tavLst>
                                        </p:anim>
                                        <p:animEffect transition="in" filter="fade">
                                          <p:cBhvr>
                                            <p:cTn id="54" dur="500"/>
                                            <p:tgtEl>
                                              <p:spTgt spid="71"/>
                                            </p:tgtEl>
                                          </p:cBhvr>
                                        </p:animEffect>
                                      </p:childTnLst>
                                    </p:cTn>
                                  </p:par>
                                </p:childTnLst>
                              </p:cTn>
                            </p:par>
                            <p:par>
                              <p:cTn id="55" fill="hold">
                                <p:stCondLst>
                                  <p:cond delay="5000"/>
                                </p:stCondLst>
                                <p:childTnLst>
                                  <p:par>
                                    <p:cTn id="56" presetID="22" presetClass="entr" presetSubtype="8" fill="hold" grpId="0" nodeType="afterEffect">
                                      <p:stCondLst>
                                        <p:cond delay="0"/>
                                      </p:stCondLst>
                                      <p:childTnLst>
                                        <p:set>
                                          <p:cBhvr>
                                            <p:cTn id="57" dur="1" fill="hold">
                                              <p:stCondLst>
                                                <p:cond delay="0"/>
                                              </p:stCondLst>
                                            </p:cTn>
                                            <p:tgtEl>
                                              <p:spTgt spid="72"/>
                                            </p:tgtEl>
                                            <p:attrNameLst>
                                              <p:attrName>style.visibility</p:attrName>
                                            </p:attrNameLst>
                                          </p:cBhvr>
                                          <p:to>
                                            <p:strVal val="visible"/>
                                          </p:to>
                                        </p:set>
                                        <p:animEffect transition="in" filter="wipe(left)">
                                          <p:cBhvr>
                                            <p:cTn id="58" dur="500"/>
                                            <p:tgtEl>
                                              <p:spTgt spid="72"/>
                                            </p:tgtEl>
                                          </p:cBhvr>
                                        </p:animEffect>
                                      </p:childTnLst>
                                    </p:cTn>
                                  </p:par>
                                </p:childTnLst>
                              </p:cTn>
                            </p:par>
                            <p:par>
                              <p:cTn id="59" fill="hold">
                                <p:stCondLst>
                                  <p:cond delay="5500"/>
                                </p:stCondLst>
                                <p:childTnLst>
                                  <p:par>
                                    <p:cTn id="60" presetID="22" presetClass="entr" presetSubtype="8" fill="hold" grpId="0" nodeType="afterEffect">
                                      <p:stCondLst>
                                        <p:cond delay="0"/>
                                      </p:stCondLst>
                                      <p:childTnLst>
                                        <p:set>
                                          <p:cBhvr>
                                            <p:cTn id="61" dur="1" fill="hold">
                                              <p:stCondLst>
                                                <p:cond delay="0"/>
                                              </p:stCondLst>
                                            </p:cTn>
                                            <p:tgtEl>
                                              <p:spTgt spid="73"/>
                                            </p:tgtEl>
                                            <p:attrNameLst>
                                              <p:attrName>style.visibility</p:attrName>
                                            </p:attrNameLst>
                                          </p:cBhvr>
                                          <p:to>
                                            <p:strVal val="visible"/>
                                          </p:to>
                                        </p:set>
                                        <p:animEffect transition="in" filter="wipe(left)">
                                          <p:cBhvr>
                                            <p:cTn id="62" dur="500"/>
                                            <p:tgtEl>
                                              <p:spTgt spid="7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2" grpId="0"/>
          <p:bldP spid="40" grpId="0" animBg="1"/>
          <p:bldP spid="43" grpId="0" animBg="1"/>
          <p:bldP spid="44" grpId="0" animBg="1"/>
          <p:bldP spid="68" grpId="0" animBg="1"/>
          <p:bldP spid="69" grpId="0"/>
          <p:bldP spid="70" grpId="0"/>
          <p:bldP spid="71" grpId="0" animBg="1"/>
          <p:bldP spid="72" grpId="0"/>
          <p:bldP spid="73" grpId="0"/>
        </p:bldLst>
      </p:timing>
    </mc:Choice>
    <mc:Fallback>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afterEffect">
                                      <p:stCondLst>
                                        <p:cond delay="0"/>
                                      </p:stCondLst>
                                      <p:childTnLst>
                                        <p:set>
                                          <p:cBhvr>
                                            <p:cTn id="6" dur="1" fill="hold">
                                              <p:stCondLst>
                                                <p:cond delay="0"/>
                                              </p:stCondLst>
                                            </p:cTn>
                                            <p:tgtEl>
                                              <p:spTgt spid="42"/>
                                            </p:tgtEl>
                                            <p:attrNameLst>
                                              <p:attrName>style.visibility</p:attrName>
                                            </p:attrNameLst>
                                          </p:cBhvr>
                                          <p:to>
                                            <p:strVal val="visible"/>
                                          </p:to>
                                        </p:set>
                                        <p:anim calcmode="lin" valueType="num">
                                          <p:cBhvr additive="base">
                                            <p:cTn id="7" dur="500" fill="hold"/>
                                            <p:tgtEl>
                                              <p:spTgt spid="42"/>
                                            </p:tgtEl>
                                            <p:attrNameLst>
                                              <p:attrName>ppt_x</p:attrName>
                                            </p:attrNameLst>
                                          </p:cBhvr>
                                          <p:tavLst>
                                            <p:tav tm="0">
                                              <p:val>
                                                <p:strVal val="0-#ppt_w/2"/>
                                              </p:val>
                                            </p:tav>
                                            <p:tav tm="100000">
                                              <p:val>
                                                <p:strVal val="#ppt_x"/>
                                              </p:val>
                                            </p:tav>
                                          </p:tavLst>
                                        </p:anim>
                                        <p:anim calcmode="lin" valueType="num">
                                          <p:cBhvr additive="base">
                                            <p:cTn id="8" dur="500" fill="hold"/>
                                            <p:tgtEl>
                                              <p:spTgt spid="42"/>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53" presetClass="entr" presetSubtype="16" fill="hold" grpId="0" nodeType="afterEffect">
                                      <p:stCondLst>
                                        <p:cond delay="0"/>
                                      </p:stCondLst>
                                      <p:childTnLst>
                                        <p:set>
                                          <p:cBhvr>
                                            <p:cTn id="11" dur="1" fill="hold">
                                              <p:stCondLst>
                                                <p:cond delay="0"/>
                                              </p:stCondLst>
                                            </p:cTn>
                                            <p:tgtEl>
                                              <p:spTgt spid="40"/>
                                            </p:tgtEl>
                                            <p:attrNameLst>
                                              <p:attrName>style.visibility</p:attrName>
                                            </p:attrNameLst>
                                          </p:cBhvr>
                                          <p:to>
                                            <p:strVal val="visible"/>
                                          </p:to>
                                        </p:set>
                                        <p:anim calcmode="lin" valueType="num">
                                          <p:cBhvr>
                                            <p:cTn id="12" dur="500" fill="hold"/>
                                            <p:tgtEl>
                                              <p:spTgt spid="40"/>
                                            </p:tgtEl>
                                            <p:attrNameLst>
                                              <p:attrName>ppt_w</p:attrName>
                                            </p:attrNameLst>
                                          </p:cBhvr>
                                          <p:tavLst>
                                            <p:tav tm="0">
                                              <p:val>
                                                <p:fltVal val="0"/>
                                              </p:val>
                                            </p:tav>
                                            <p:tav tm="100000">
                                              <p:val>
                                                <p:strVal val="#ppt_w"/>
                                              </p:val>
                                            </p:tav>
                                          </p:tavLst>
                                        </p:anim>
                                        <p:anim calcmode="lin" valueType="num">
                                          <p:cBhvr>
                                            <p:cTn id="13" dur="500" fill="hold"/>
                                            <p:tgtEl>
                                              <p:spTgt spid="40"/>
                                            </p:tgtEl>
                                            <p:attrNameLst>
                                              <p:attrName>ppt_h</p:attrName>
                                            </p:attrNameLst>
                                          </p:cBhvr>
                                          <p:tavLst>
                                            <p:tav tm="0">
                                              <p:val>
                                                <p:fltVal val="0"/>
                                              </p:val>
                                            </p:tav>
                                            <p:tav tm="100000">
                                              <p:val>
                                                <p:strVal val="#ppt_h"/>
                                              </p:val>
                                            </p:tav>
                                          </p:tavLst>
                                        </p:anim>
                                        <p:animEffect transition="in" filter="fade">
                                          <p:cBhvr>
                                            <p:cTn id="14" dur="500"/>
                                            <p:tgtEl>
                                              <p:spTgt spid="40"/>
                                            </p:tgtEl>
                                          </p:cBhvr>
                                        </p:animEffect>
                                      </p:childTnLst>
                                    </p:cTn>
                                  </p:par>
                                </p:childTnLst>
                              </p:cTn>
                            </p:par>
                            <p:par>
                              <p:cTn id="15" fill="hold">
                                <p:stCondLst>
                                  <p:cond delay="1000"/>
                                </p:stCondLst>
                                <p:childTnLst>
                                  <p:par>
                                    <p:cTn id="16" presetID="53" presetClass="entr" presetSubtype="16" fill="hold" grpId="0" nodeType="afterEffect">
                                      <p:stCondLst>
                                        <p:cond delay="0"/>
                                      </p:stCondLst>
                                      <p:childTnLst>
                                        <p:set>
                                          <p:cBhvr>
                                            <p:cTn id="17" dur="1" fill="hold">
                                              <p:stCondLst>
                                                <p:cond delay="0"/>
                                              </p:stCondLst>
                                            </p:cTn>
                                            <p:tgtEl>
                                              <p:spTgt spid="43"/>
                                            </p:tgtEl>
                                            <p:attrNameLst>
                                              <p:attrName>style.visibility</p:attrName>
                                            </p:attrNameLst>
                                          </p:cBhvr>
                                          <p:to>
                                            <p:strVal val="visible"/>
                                          </p:to>
                                        </p:set>
                                        <p:anim calcmode="lin" valueType="num">
                                          <p:cBhvr>
                                            <p:cTn id="18" dur="500" fill="hold"/>
                                            <p:tgtEl>
                                              <p:spTgt spid="43"/>
                                            </p:tgtEl>
                                            <p:attrNameLst>
                                              <p:attrName>ppt_w</p:attrName>
                                            </p:attrNameLst>
                                          </p:cBhvr>
                                          <p:tavLst>
                                            <p:tav tm="0">
                                              <p:val>
                                                <p:fltVal val="0"/>
                                              </p:val>
                                            </p:tav>
                                            <p:tav tm="100000">
                                              <p:val>
                                                <p:strVal val="#ppt_w"/>
                                              </p:val>
                                            </p:tav>
                                          </p:tavLst>
                                        </p:anim>
                                        <p:anim calcmode="lin" valueType="num">
                                          <p:cBhvr>
                                            <p:cTn id="19" dur="500" fill="hold"/>
                                            <p:tgtEl>
                                              <p:spTgt spid="43"/>
                                            </p:tgtEl>
                                            <p:attrNameLst>
                                              <p:attrName>ppt_h</p:attrName>
                                            </p:attrNameLst>
                                          </p:cBhvr>
                                          <p:tavLst>
                                            <p:tav tm="0">
                                              <p:val>
                                                <p:fltVal val="0"/>
                                              </p:val>
                                            </p:tav>
                                            <p:tav tm="100000">
                                              <p:val>
                                                <p:strVal val="#ppt_h"/>
                                              </p:val>
                                            </p:tav>
                                          </p:tavLst>
                                        </p:anim>
                                        <p:animEffect transition="in" filter="fade">
                                          <p:cBhvr>
                                            <p:cTn id="20" dur="500"/>
                                            <p:tgtEl>
                                              <p:spTgt spid="43"/>
                                            </p:tgtEl>
                                          </p:cBhvr>
                                        </p:animEffect>
                                      </p:childTnLst>
                                    </p:cTn>
                                  </p:par>
                                </p:childTnLst>
                              </p:cTn>
                            </p:par>
                            <p:par>
                              <p:cTn id="21" fill="hold">
                                <p:stCondLst>
                                  <p:cond delay="1500"/>
                                </p:stCondLst>
                                <p:childTnLst>
                                  <p:par>
                                    <p:cTn id="22" presetID="53" presetClass="entr" presetSubtype="16" fill="hold" grpId="0" nodeType="afterEffect">
                                      <p:stCondLst>
                                        <p:cond delay="0"/>
                                      </p:stCondLst>
                                      <p:childTnLst>
                                        <p:set>
                                          <p:cBhvr>
                                            <p:cTn id="23" dur="1" fill="hold">
                                              <p:stCondLst>
                                                <p:cond delay="0"/>
                                              </p:stCondLst>
                                            </p:cTn>
                                            <p:tgtEl>
                                              <p:spTgt spid="44"/>
                                            </p:tgtEl>
                                            <p:attrNameLst>
                                              <p:attrName>style.visibility</p:attrName>
                                            </p:attrNameLst>
                                          </p:cBhvr>
                                          <p:to>
                                            <p:strVal val="visible"/>
                                          </p:to>
                                        </p:set>
                                        <p:anim calcmode="lin" valueType="num">
                                          <p:cBhvr>
                                            <p:cTn id="24" dur="500" fill="hold"/>
                                            <p:tgtEl>
                                              <p:spTgt spid="44"/>
                                            </p:tgtEl>
                                            <p:attrNameLst>
                                              <p:attrName>ppt_w</p:attrName>
                                            </p:attrNameLst>
                                          </p:cBhvr>
                                          <p:tavLst>
                                            <p:tav tm="0">
                                              <p:val>
                                                <p:fltVal val="0"/>
                                              </p:val>
                                            </p:tav>
                                            <p:tav tm="100000">
                                              <p:val>
                                                <p:strVal val="#ppt_w"/>
                                              </p:val>
                                            </p:tav>
                                          </p:tavLst>
                                        </p:anim>
                                        <p:anim calcmode="lin" valueType="num">
                                          <p:cBhvr>
                                            <p:cTn id="25" dur="500" fill="hold"/>
                                            <p:tgtEl>
                                              <p:spTgt spid="44"/>
                                            </p:tgtEl>
                                            <p:attrNameLst>
                                              <p:attrName>ppt_h</p:attrName>
                                            </p:attrNameLst>
                                          </p:cBhvr>
                                          <p:tavLst>
                                            <p:tav tm="0">
                                              <p:val>
                                                <p:fltVal val="0"/>
                                              </p:val>
                                            </p:tav>
                                            <p:tav tm="100000">
                                              <p:val>
                                                <p:strVal val="#ppt_h"/>
                                              </p:val>
                                            </p:tav>
                                          </p:tavLst>
                                        </p:anim>
                                        <p:animEffect transition="in" filter="fade">
                                          <p:cBhvr>
                                            <p:cTn id="26" dur="500"/>
                                            <p:tgtEl>
                                              <p:spTgt spid="44"/>
                                            </p:tgtEl>
                                          </p:cBhvr>
                                        </p:animEffect>
                                      </p:childTnLst>
                                    </p:cTn>
                                  </p:par>
                                </p:childTnLst>
                              </p:cTn>
                            </p:par>
                            <p:par>
                              <p:cTn id="27" fill="hold">
                                <p:stCondLst>
                                  <p:cond delay="2000"/>
                                </p:stCondLst>
                                <p:childTnLst>
                                  <p:par>
                                    <p:cTn id="28" presetID="22" presetClass="entr" presetSubtype="4" fill="hold" nodeType="afterEffect">
                                      <p:stCondLst>
                                        <p:cond delay="0"/>
                                      </p:stCondLst>
                                      <p:childTnLst>
                                        <p:set>
                                          <p:cBhvr>
                                            <p:cTn id="29" dur="1" fill="hold">
                                              <p:stCondLst>
                                                <p:cond delay="0"/>
                                              </p:stCondLst>
                                            </p:cTn>
                                            <p:tgtEl>
                                              <p:spTgt spid="45"/>
                                            </p:tgtEl>
                                            <p:attrNameLst>
                                              <p:attrName>style.visibility</p:attrName>
                                            </p:attrNameLst>
                                          </p:cBhvr>
                                          <p:to>
                                            <p:strVal val="visible"/>
                                          </p:to>
                                        </p:set>
                                        <p:animEffect transition="in" filter="wipe(down)">
                                          <p:cBhvr>
                                            <p:cTn id="30" dur="500"/>
                                            <p:tgtEl>
                                              <p:spTgt spid="45"/>
                                            </p:tgtEl>
                                          </p:cBhvr>
                                        </p:animEffect>
                                      </p:childTnLst>
                                    </p:cTn>
                                  </p:par>
                                </p:childTnLst>
                              </p:cTn>
                            </p:par>
                            <p:par>
                              <p:cTn id="31" fill="hold">
                                <p:stCondLst>
                                  <p:cond delay="2500"/>
                                </p:stCondLst>
                                <p:childTnLst>
                                  <p:par>
                                    <p:cTn id="32" presetID="22" presetClass="entr" presetSubtype="4" fill="hold" nodeType="afterEffect">
                                      <p:stCondLst>
                                        <p:cond delay="0"/>
                                      </p:stCondLst>
                                      <p:childTnLst>
                                        <p:set>
                                          <p:cBhvr>
                                            <p:cTn id="33" dur="1" fill="hold">
                                              <p:stCondLst>
                                                <p:cond delay="0"/>
                                              </p:stCondLst>
                                            </p:cTn>
                                            <p:tgtEl>
                                              <p:spTgt spid="59"/>
                                            </p:tgtEl>
                                            <p:attrNameLst>
                                              <p:attrName>style.visibility</p:attrName>
                                            </p:attrNameLst>
                                          </p:cBhvr>
                                          <p:to>
                                            <p:strVal val="visible"/>
                                          </p:to>
                                        </p:set>
                                        <p:animEffect transition="in" filter="wipe(down)">
                                          <p:cBhvr>
                                            <p:cTn id="34" dur="500"/>
                                            <p:tgtEl>
                                              <p:spTgt spid="59"/>
                                            </p:tgtEl>
                                          </p:cBhvr>
                                        </p:animEffect>
                                      </p:childTnLst>
                                    </p:cTn>
                                  </p:par>
                                </p:childTnLst>
                              </p:cTn>
                            </p:par>
                            <p:par>
                              <p:cTn id="35" fill="hold">
                                <p:stCondLst>
                                  <p:cond delay="3000"/>
                                </p:stCondLst>
                                <p:childTnLst>
                                  <p:par>
                                    <p:cTn id="36" presetID="53" presetClass="entr" presetSubtype="16" fill="hold" grpId="0" nodeType="afterEffect">
                                      <p:stCondLst>
                                        <p:cond delay="0"/>
                                      </p:stCondLst>
                                      <p:childTnLst>
                                        <p:set>
                                          <p:cBhvr>
                                            <p:cTn id="37" dur="1" fill="hold">
                                              <p:stCondLst>
                                                <p:cond delay="0"/>
                                              </p:stCondLst>
                                            </p:cTn>
                                            <p:tgtEl>
                                              <p:spTgt spid="68"/>
                                            </p:tgtEl>
                                            <p:attrNameLst>
                                              <p:attrName>style.visibility</p:attrName>
                                            </p:attrNameLst>
                                          </p:cBhvr>
                                          <p:to>
                                            <p:strVal val="visible"/>
                                          </p:to>
                                        </p:set>
                                        <p:anim calcmode="lin" valueType="num">
                                          <p:cBhvr>
                                            <p:cTn id="38" dur="500" fill="hold"/>
                                            <p:tgtEl>
                                              <p:spTgt spid="68"/>
                                            </p:tgtEl>
                                            <p:attrNameLst>
                                              <p:attrName>ppt_w</p:attrName>
                                            </p:attrNameLst>
                                          </p:cBhvr>
                                          <p:tavLst>
                                            <p:tav tm="0">
                                              <p:val>
                                                <p:fltVal val="0"/>
                                              </p:val>
                                            </p:tav>
                                            <p:tav tm="100000">
                                              <p:val>
                                                <p:strVal val="#ppt_w"/>
                                              </p:val>
                                            </p:tav>
                                          </p:tavLst>
                                        </p:anim>
                                        <p:anim calcmode="lin" valueType="num">
                                          <p:cBhvr>
                                            <p:cTn id="39" dur="500" fill="hold"/>
                                            <p:tgtEl>
                                              <p:spTgt spid="68"/>
                                            </p:tgtEl>
                                            <p:attrNameLst>
                                              <p:attrName>ppt_h</p:attrName>
                                            </p:attrNameLst>
                                          </p:cBhvr>
                                          <p:tavLst>
                                            <p:tav tm="0">
                                              <p:val>
                                                <p:fltVal val="0"/>
                                              </p:val>
                                            </p:tav>
                                            <p:tav tm="100000">
                                              <p:val>
                                                <p:strVal val="#ppt_h"/>
                                              </p:val>
                                            </p:tav>
                                          </p:tavLst>
                                        </p:anim>
                                        <p:animEffect transition="in" filter="fade">
                                          <p:cBhvr>
                                            <p:cTn id="40" dur="500"/>
                                            <p:tgtEl>
                                              <p:spTgt spid="68"/>
                                            </p:tgtEl>
                                          </p:cBhvr>
                                        </p:animEffect>
                                      </p:childTnLst>
                                    </p:cTn>
                                  </p:par>
                                </p:childTnLst>
                              </p:cTn>
                            </p:par>
                            <p:par>
                              <p:cTn id="41" fill="hold">
                                <p:stCondLst>
                                  <p:cond delay="3500"/>
                                </p:stCondLst>
                                <p:childTnLst>
                                  <p:par>
                                    <p:cTn id="42" presetID="22" presetClass="entr" presetSubtype="8" fill="hold" grpId="0" nodeType="afterEffect">
                                      <p:stCondLst>
                                        <p:cond delay="0"/>
                                      </p:stCondLst>
                                      <p:childTnLst>
                                        <p:set>
                                          <p:cBhvr>
                                            <p:cTn id="43" dur="1" fill="hold">
                                              <p:stCondLst>
                                                <p:cond delay="0"/>
                                              </p:stCondLst>
                                            </p:cTn>
                                            <p:tgtEl>
                                              <p:spTgt spid="69"/>
                                            </p:tgtEl>
                                            <p:attrNameLst>
                                              <p:attrName>style.visibility</p:attrName>
                                            </p:attrNameLst>
                                          </p:cBhvr>
                                          <p:to>
                                            <p:strVal val="visible"/>
                                          </p:to>
                                        </p:set>
                                        <p:animEffect transition="in" filter="wipe(left)">
                                          <p:cBhvr>
                                            <p:cTn id="44" dur="500"/>
                                            <p:tgtEl>
                                              <p:spTgt spid="69"/>
                                            </p:tgtEl>
                                          </p:cBhvr>
                                        </p:animEffect>
                                      </p:childTnLst>
                                    </p:cTn>
                                  </p:par>
                                </p:childTnLst>
                              </p:cTn>
                            </p:par>
                            <p:par>
                              <p:cTn id="45" fill="hold">
                                <p:stCondLst>
                                  <p:cond delay="4000"/>
                                </p:stCondLst>
                                <p:childTnLst>
                                  <p:par>
                                    <p:cTn id="46" presetID="22" presetClass="entr" presetSubtype="8" fill="hold" grpId="0" nodeType="afterEffect">
                                      <p:stCondLst>
                                        <p:cond delay="0"/>
                                      </p:stCondLst>
                                      <p:childTnLst>
                                        <p:set>
                                          <p:cBhvr>
                                            <p:cTn id="47" dur="1" fill="hold">
                                              <p:stCondLst>
                                                <p:cond delay="0"/>
                                              </p:stCondLst>
                                            </p:cTn>
                                            <p:tgtEl>
                                              <p:spTgt spid="70"/>
                                            </p:tgtEl>
                                            <p:attrNameLst>
                                              <p:attrName>style.visibility</p:attrName>
                                            </p:attrNameLst>
                                          </p:cBhvr>
                                          <p:to>
                                            <p:strVal val="visible"/>
                                          </p:to>
                                        </p:set>
                                        <p:animEffect transition="in" filter="wipe(left)">
                                          <p:cBhvr>
                                            <p:cTn id="48" dur="500"/>
                                            <p:tgtEl>
                                              <p:spTgt spid="70"/>
                                            </p:tgtEl>
                                          </p:cBhvr>
                                        </p:animEffect>
                                      </p:childTnLst>
                                    </p:cTn>
                                  </p:par>
                                </p:childTnLst>
                              </p:cTn>
                            </p:par>
                            <p:par>
                              <p:cTn id="49" fill="hold">
                                <p:stCondLst>
                                  <p:cond delay="4500"/>
                                </p:stCondLst>
                                <p:childTnLst>
                                  <p:par>
                                    <p:cTn id="50" presetID="53" presetClass="entr" presetSubtype="16" fill="hold" grpId="0" nodeType="afterEffect">
                                      <p:stCondLst>
                                        <p:cond delay="0"/>
                                      </p:stCondLst>
                                      <p:childTnLst>
                                        <p:set>
                                          <p:cBhvr>
                                            <p:cTn id="51" dur="1" fill="hold">
                                              <p:stCondLst>
                                                <p:cond delay="0"/>
                                              </p:stCondLst>
                                            </p:cTn>
                                            <p:tgtEl>
                                              <p:spTgt spid="71"/>
                                            </p:tgtEl>
                                            <p:attrNameLst>
                                              <p:attrName>style.visibility</p:attrName>
                                            </p:attrNameLst>
                                          </p:cBhvr>
                                          <p:to>
                                            <p:strVal val="visible"/>
                                          </p:to>
                                        </p:set>
                                        <p:anim calcmode="lin" valueType="num">
                                          <p:cBhvr>
                                            <p:cTn id="52" dur="500" fill="hold"/>
                                            <p:tgtEl>
                                              <p:spTgt spid="71"/>
                                            </p:tgtEl>
                                            <p:attrNameLst>
                                              <p:attrName>ppt_w</p:attrName>
                                            </p:attrNameLst>
                                          </p:cBhvr>
                                          <p:tavLst>
                                            <p:tav tm="0">
                                              <p:val>
                                                <p:fltVal val="0"/>
                                              </p:val>
                                            </p:tav>
                                            <p:tav tm="100000">
                                              <p:val>
                                                <p:strVal val="#ppt_w"/>
                                              </p:val>
                                            </p:tav>
                                          </p:tavLst>
                                        </p:anim>
                                        <p:anim calcmode="lin" valueType="num">
                                          <p:cBhvr>
                                            <p:cTn id="53" dur="500" fill="hold"/>
                                            <p:tgtEl>
                                              <p:spTgt spid="71"/>
                                            </p:tgtEl>
                                            <p:attrNameLst>
                                              <p:attrName>ppt_h</p:attrName>
                                            </p:attrNameLst>
                                          </p:cBhvr>
                                          <p:tavLst>
                                            <p:tav tm="0">
                                              <p:val>
                                                <p:fltVal val="0"/>
                                              </p:val>
                                            </p:tav>
                                            <p:tav tm="100000">
                                              <p:val>
                                                <p:strVal val="#ppt_h"/>
                                              </p:val>
                                            </p:tav>
                                          </p:tavLst>
                                        </p:anim>
                                        <p:animEffect transition="in" filter="fade">
                                          <p:cBhvr>
                                            <p:cTn id="54" dur="500"/>
                                            <p:tgtEl>
                                              <p:spTgt spid="71"/>
                                            </p:tgtEl>
                                          </p:cBhvr>
                                        </p:animEffect>
                                      </p:childTnLst>
                                    </p:cTn>
                                  </p:par>
                                </p:childTnLst>
                              </p:cTn>
                            </p:par>
                            <p:par>
                              <p:cTn id="55" fill="hold">
                                <p:stCondLst>
                                  <p:cond delay="5000"/>
                                </p:stCondLst>
                                <p:childTnLst>
                                  <p:par>
                                    <p:cTn id="56" presetID="22" presetClass="entr" presetSubtype="8" fill="hold" grpId="0" nodeType="afterEffect">
                                      <p:stCondLst>
                                        <p:cond delay="0"/>
                                      </p:stCondLst>
                                      <p:childTnLst>
                                        <p:set>
                                          <p:cBhvr>
                                            <p:cTn id="57" dur="1" fill="hold">
                                              <p:stCondLst>
                                                <p:cond delay="0"/>
                                              </p:stCondLst>
                                            </p:cTn>
                                            <p:tgtEl>
                                              <p:spTgt spid="72"/>
                                            </p:tgtEl>
                                            <p:attrNameLst>
                                              <p:attrName>style.visibility</p:attrName>
                                            </p:attrNameLst>
                                          </p:cBhvr>
                                          <p:to>
                                            <p:strVal val="visible"/>
                                          </p:to>
                                        </p:set>
                                        <p:animEffect transition="in" filter="wipe(left)">
                                          <p:cBhvr>
                                            <p:cTn id="58" dur="500"/>
                                            <p:tgtEl>
                                              <p:spTgt spid="72"/>
                                            </p:tgtEl>
                                          </p:cBhvr>
                                        </p:animEffect>
                                      </p:childTnLst>
                                    </p:cTn>
                                  </p:par>
                                </p:childTnLst>
                              </p:cTn>
                            </p:par>
                            <p:par>
                              <p:cTn id="59" fill="hold">
                                <p:stCondLst>
                                  <p:cond delay="5500"/>
                                </p:stCondLst>
                                <p:childTnLst>
                                  <p:par>
                                    <p:cTn id="60" presetID="22" presetClass="entr" presetSubtype="8" fill="hold" grpId="0" nodeType="afterEffect">
                                      <p:stCondLst>
                                        <p:cond delay="0"/>
                                      </p:stCondLst>
                                      <p:childTnLst>
                                        <p:set>
                                          <p:cBhvr>
                                            <p:cTn id="61" dur="1" fill="hold">
                                              <p:stCondLst>
                                                <p:cond delay="0"/>
                                              </p:stCondLst>
                                            </p:cTn>
                                            <p:tgtEl>
                                              <p:spTgt spid="73"/>
                                            </p:tgtEl>
                                            <p:attrNameLst>
                                              <p:attrName>style.visibility</p:attrName>
                                            </p:attrNameLst>
                                          </p:cBhvr>
                                          <p:to>
                                            <p:strVal val="visible"/>
                                          </p:to>
                                        </p:set>
                                        <p:animEffect transition="in" filter="wipe(left)">
                                          <p:cBhvr>
                                            <p:cTn id="62" dur="500"/>
                                            <p:tgtEl>
                                              <p:spTgt spid="7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2" grpId="0"/>
          <p:bldP spid="40" grpId="0" animBg="1"/>
          <p:bldP spid="43" grpId="0" animBg="1"/>
          <p:bldP spid="44" grpId="0" animBg="1"/>
          <p:bldP spid="68" grpId="0" animBg="1"/>
          <p:bldP spid="69" grpId="0"/>
          <p:bldP spid="70" grpId="0"/>
          <p:bldP spid="71" grpId="0" animBg="1"/>
          <p:bldP spid="72" grpId="0"/>
          <p:bldP spid="73" grpId="0"/>
        </p:bldLst>
      </p:timing>
    </mc:Fallback>
  </mc:AlternateContent>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 name="Rectangle 44">
            <a:extLst>
              <a:ext uri="{FF2B5EF4-FFF2-40B4-BE49-F238E27FC236}">
                <a16:creationId xmlns:a16="http://schemas.microsoft.com/office/drawing/2014/main" id="{6EC45099-C5ED-4DF6-A3C3-1A8BE8951E67}"/>
              </a:ext>
            </a:extLst>
          </p:cNvPr>
          <p:cNvSpPr>
            <a:spLocks noChangeArrowheads="1"/>
          </p:cNvSpPr>
          <p:nvPr/>
        </p:nvSpPr>
        <p:spPr bwMode="auto">
          <a:xfrm>
            <a:off x="3073361" y="136491"/>
            <a:ext cx="3375789" cy="429843"/>
          </a:xfrm>
          <a:prstGeom prst="rect">
            <a:avLst/>
          </a:prstGeom>
          <a:noFill/>
          <a:ln w="9525" algn="ctr">
            <a:noFill/>
            <a:miter lim="800000"/>
          </a:ln>
        </p:spPr>
        <p:txBody>
          <a:bodyPr wrap="square" lIns="87041" tIns="43520" rIns="87041" bIns="43520">
            <a:spAutoFit/>
          </a:bodyPr>
          <a:lstStyle/>
          <a:p>
            <a:pPr algn="ctr" eaLnBrk="0" hangingPunct="0"/>
            <a:r>
              <a:rPr lang="en-US" altLang="zh-CN" sz="2222" b="1" dirty="0">
                <a:solidFill>
                  <a:srgbClr val="356377"/>
                </a:solidFill>
                <a:latin typeface="微软雅黑" panose="020B0503020204020204" pitchFamily="34" charset="-122"/>
                <a:ea typeface="微软雅黑" panose="020B0503020204020204" pitchFamily="34" charset="-122"/>
              </a:rPr>
              <a:t>Enter your title here</a:t>
            </a:r>
          </a:p>
        </p:txBody>
      </p:sp>
      <p:sp>
        <p:nvSpPr>
          <p:cNvPr id="33" name="Rounded Rectangle 98">
            <a:extLst>
              <a:ext uri="{FF2B5EF4-FFF2-40B4-BE49-F238E27FC236}">
                <a16:creationId xmlns:a16="http://schemas.microsoft.com/office/drawing/2014/main" id="{754C0B80-B022-4222-8D0E-C5C93A3574BF}"/>
              </a:ext>
            </a:extLst>
          </p:cNvPr>
          <p:cNvSpPr/>
          <p:nvPr/>
        </p:nvSpPr>
        <p:spPr>
          <a:xfrm>
            <a:off x="982229" y="2362091"/>
            <a:ext cx="1427272" cy="41147"/>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82282" tIns="41141" rIns="82282" bIns="41141" rtlCol="0" anchor="ctr"/>
          <a:lstStyle/>
          <a:p>
            <a:pPr algn="ctr"/>
            <a:endParaRPr lang="bg-BG" sz="506" dirty="0">
              <a:solidFill>
                <a:schemeClr val="tx1"/>
              </a:solidFill>
            </a:endParaRPr>
          </a:p>
        </p:txBody>
      </p:sp>
      <p:sp>
        <p:nvSpPr>
          <p:cNvPr id="34" name="Rounded Rectangle 103">
            <a:extLst>
              <a:ext uri="{FF2B5EF4-FFF2-40B4-BE49-F238E27FC236}">
                <a16:creationId xmlns:a16="http://schemas.microsoft.com/office/drawing/2014/main" id="{C9D53D50-E891-44E6-88AF-4575077C206D}"/>
              </a:ext>
            </a:extLst>
          </p:cNvPr>
          <p:cNvSpPr/>
          <p:nvPr/>
        </p:nvSpPr>
        <p:spPr>
          <a:xfrm>
            <a:off x="2877095" y="2362091"/>
            <a:ext cx="1427272" cy="41147"/>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82282" tIns="41141" rIns="82282" bIns="41141" rtlCol="0" anchor="ctr"/>
          <a:lstStyle/>
          <a:p>
            <a:pPr algn="ctr"/>
            <a:endParaRPr lang="bg-BG" sz="506" dirty="0">
              <a:solidFill>
                <a:schemeClr val="tx1"/>
              </a:solidFill>
            </a:endParaRPr>
          </a:p>
        </p:txBody>
      </p:sp>
      <p:sp>
        <p:nvSpPr>
          <p:cNvPr id="35" name="Rounded Rectangle 106">
            <a:extLst>
              <a:ext uri="{FF2B5EF4-FFF2-40B4-BE49-F238E27FC236}">
                <a16:creationId xmlns:a16="http://schemas.microsoft.com/office/drawing/2014/main" id="{B19351A8-DAE6-48A2-AD24-38D447DE5B07}"/>
              </a:ext>
            </a:extLst>
          </p:cNvPr>
          <p:cNvSpPr/>
          <p:nvPr/>
        </p:nvSpPr>
        <p:spPr>
          <a:xfrm>
            <a:off x="4865498" y="2362091"/>
            <a:ext cx="1427272" cy="41147"/>
          </a:xfrm>
          <a:prstGeom prst="roundRect">
            <a:avLst>
              <a:gd name="adj" fmla="val 5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82282" tIns="41141" rIns="82282" bIns="41141" rtlCol="0" anchor="ctr"/>
          <a:lstStyle/>
          <a:p>
            <a:pPr algn="ctr"/>
            <a:endParaRPr lang="bg-BG" sz="506" dirty="0">
              <a:solidFill>
                <a:schemeClr val="tx1"/>
              </a:solidFill>
            </a:endParaRPr>
          </a:p>
        </p:txBody>
      </p:sp>
      <p:sp>
        <p:nvSpPr>
          <p:cNvPr id="36" name="Rounded Rectangle 115">
            <a:extLst>
              <a:ext uri="{FF2B5EF4-FFF2-40B4-BE49-F238E27FC236}">
                <a16:creationId xmlns:a16="http://schemas.microsoft.com/office/drawing/2014/main" id="{6D4DF1FE-9250-4B9C-9E52-D4F6743F1769}"/>
              </a:ext>
            </a:extLst>
          </p:cNvPr>
          <p:cNvSpPr/>
          <p:nvPr/>
        </p:nvSpPr>
        <p:spPr>
          <a:xfrm>
            <a:off x="6727838" y="2362091"/>
            <a:ext cx="1427272" cy="41147"/>
          </a:xfrm>
          <a:prstGeom prst="roundRect">
            <a:avLst>
              <a:gd name="adj" fmla="val 50000"/>
            </a:avLst>
          </a:prstGeom>
          <a:solidFill>
            <a:srgbClr val="356377"/>
          </a:solidFill>
          <a:ln>
            <a:noFill/>
          </a:ln>
        </p:spPr>
        <p:style>
          <a:lnRef idx="2">
            <a:schemeClr val="accent1">
              <a:shade val="50000"/>
            </a:schemeClr>
          </a:lnRef>
          <a:fillRef idx="1">
            <a:schemeClr val="accent1"/>
          </a:fillRef>
          <a:effectRef idx="0">
            <a:schemeClr val="accent1"/>
          </a:effectRef>
          <a:fontRef idx="minor">
            <a:schemeClr val="lt1"/>
          </a:fontRef>
        </p:style>
        <p:txBody>
          <a:bodyPr lIns="82282" tIns="41141" rIns="82282" bIns="41141" rtlCol="0" anchor="ctr"/>
          <a:lstStyle/>
          <a:p>
            <a:pPr algn="ctr"/>
            <a:endParaRPr lang="bg-BG" sz="506" dirty="0">
              <a:solidFill>
                <a:schemeClr val="tx1"/>
              </a:solidFill>
            </a:endParaRPr>
          </a:p>
        </p:txBody>
      </p:sp>
      <p:grpSp>
        <p:nvGrpSpPr>
          <p:cNvPr id="37" name="Group 1">
            <a:extLst>
              <a:ext uri="{FF2B5EF4-FFF2-40B4-BE49-F238E27FC236}">
                <a16:creationId xmlns:a16="http://schemas.microsoft.com/office/drawing/2014/main" id="{866CCFA7-E077-4C87-88B3-0274452F774E}"/>
              </a:ext>
            </a:extLst>
          </p:cNvPr>
          <p:cNvGrpSpPr>
            <a:grpSpLocks/>
          </p:cNvGrpSpPr>
          <p:nvPr/>
        </p:nvGrpSpPr>
        <p:grpSpPr bwMode="auto">
          <a:xfrm flipH="1">
            <a:off x="1155537" y="1771299"/>
            <a:ext cx="1121456" cy="501458"/>
            <a:chOff x="1958" y="1901"/>
            <a:chExt cx="10252" cy="4611"/>
          </a:xfrm>
          <a:solidFill>
            <a:schemeClr val="accent2"/>
          </a:solidFill>
        </p:grpSpPr>
        <p:sp>
          <p:nvSpPr>
            <p:cNvPr id="38" name="Freeform 2">
              <a:extLst>
                <a:ext uri="{FF2B5EF4-FFF2-40B4-BE49-F238E27FC236}">
                  <a16:creationId xmlns:a16="http://schemas.microsoft.com/office/drawing/2014/main" id="{9C1BC25F-0D52-47A1-B9ED-FC871FAFB6E1}"/>
                </a:ext>
              </a:extLst>
            </p:cNvPr>
            <p:cNvSpPr>
              <a:spLocks noChangeArrowheads="1"/>
            </p:cNvSpPr>
            <p:nvPr/>
          </p:nvSpPr>
          <p:spPr bwMode="auto">
            <a:xfrm>
              <a:off x="3178" y="4901"/>
              <a:ext cx="1611" cy="1611"/>
            </a:xfrm>
            <a:custGeom>
              <a:avLst/>
              <a:gdLst>
                <a:gd name="T0" fmla="*/ 3555 w 7108"/>
                <a:gd name="T1" fmla="*/ 0 h 7107"/>
                <a:gd name="T2" fmla="*/ 3555 w 7108"/>
                <a:gd name="T3" fmla="*/ 0 h 7107"/>
                <a:gd name="T4" fmla="*/ 0 w 7108"/>
                <a:gd name="T5" fmla="*/ 3552 h 7107"/>
                <a:gd name="T6" fmla="*/ 3555 w 7108"/>
                <a:gd name="T7" fmla="*/ 7106 h 7107"/>
                <a:gd name="T8" fmla="*/ 7107 w 7108"/>
                <a:gd name="T9" fmla="*/ 3552 h 7107"/>
                <a:gd name="T10" fmla="*/ 3555 w 7108"/>
                <a:gd name="T11" fmla="*/ 0 h 7107"/>
                <a:gd name="T12" fmla="*/ 3555 w 7108"/>
                <a:gd name="T13" fmla="*/ 6102 h 7107"/>
                <a:gd name="T14" fmla="*/ 3555 w 7108"/>
                <a:gd name="T15" fmla="*/ 6102 h 7107"/>
                <a:gd name="T16" fmla="*/ 1025 w 7108"/>
                <a:gd name="T17" fmla="*/ 3552 h 7107"/>
                <a:gd name="T18" fmla="*/ 3555 w 7108"/>
                <a:gd name="T19" fmla="*/ 1001 h 7107"/>
                <a:gd name="T20" fmla="*/ 6105 w 7108"/>
                <a:gd name="T21" fmla="*/ 3552 h 7107"/>
                <a:gd name="T22" fmla="*/ 3555 w 7108"/>
                <a:gd name="T23" fmla="*/ 6102 h 7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108" h="7107">
                  <a:moveTo>
                    <a:pt x="3555" y="0"/>
                  </a:moveTo>
                  <a:lnTo>
                    <a:pt x="3555" y="0"/>
                  </a:lnTo>
                  <a:cubicBezTo>
                    <a:pt x="1591" y="0"/>
                    <a:pt x="0" y="1590"/>
                    <a:pt x="0" y="3552"/>
                  </a:cubicBezTo>
                  <a:cubicBezTo>
                    <a:pt x="0" y="5514"/>
                    <a:pt x="1591" y="7106"/>
                    <a:pt x="3555" y="7106"/>
                  </a:cubicBezTo>
                  <a:cubicBezTo>
                    <a:pt x="5517" y="7106"/>
                    <a:pt x="7107" y="5514"/>
                    <a:pt x="7107" y="3552"/>
                  </a:cubicBezTo>
                  <a:cubicBezTo>
                    <a:pt x="7107" y="1590"/>
                    <a:pt x="5517" y="0"/>
                    <a:pt x="3555" y="0"/>
                  </a:cubicBezTo>
                  <a:close/>
                  <a:moveTo>
                    <a:pt x="3555" y="6102"/>
                  </a:moveTo>
                  <a:lnTo>
                    <a:pt x="3555" y="6102"/>
                  </a:lnTo>
                  <a:cubicBezTo>
                    <a:pt x="2158" y="6102"/>
                    <a:pt x="1025" y="4969"/>
                    <a:pt x="1025" y="3552"/>
                  </a:cubicBezTo>
                  <a:cubicBezTo>
                    <a:pt x="1025" y="2158"/>
                    <a:pt x="2158" y="1001"/>
                    <a:pt x="3555" y="1001"/>
                  </a:cubicBezTo>
                  <a:cubicBezTo>
                    <a:pt x="4972" y="1001"/>
                    <a:pt x="6105" y="2158"/>
                    <a:pt x="6105" y="3552"/>
                  </a:cubicBezTo>
                  <a:cubicBezTo>
                    <a:pt x="6105" y="4969"/>
                    <a:pt x="4972" y="6102"/>
                    <a:pt x="3555" y="6102"/>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506" dirty="0"/>
            </a:p>
          </p:txBody>
        </p:sp>
        <p:sp>
          <p:nvSpPr>
            <p:cNvPr id="39" name="Freeform 3">
              <a:extLst>
                <a:ext uri="{FF2B5EF4-FFF2-40B4-BE49-F238E27FC236}">
                  <a16:creationId xmlns:a16="http://schemas.microsoft.com/office/drawing/2014/main" id="{7946F762-20CC-4C0E-B1B4-5372666BE01A}"/>
                </a:ext>
              </a:extLst>
            </p:cNvPr>
            <p:cNvSpPr>
              <a:spLocks noChangeArrowheads="1"/>
            </p:cNvSpPr>
            <p:nvPr/>
          </p:nvSpPr>
          <p:spPr bwMode="auto">
            <a:xfrm>
              <a:off x="3524" y="5247"/>
              <a:ext cx="919" cy="918"/>
            </a:xfrm>
            <a:custGeom>
              <a:avLst/>
              <a:gdLst>
                <a:gd name="T0" fmla="*/ 2029 w 4056"/>
                <a:gd name="T1" fmla="*/ 0 h 4054"/>
                <a:gd name="T2" fmla="*/ 2029 w 4056"/>
                <a:gd name="T3" fmla="*/ 0 h 4054"/>
                <a:gd name="T4" fmla="*/ 0 w 4056"/>
                <a:gd name="T5" fmla="*/ 2027 h 4054"/>
                <a:gd name="T6" fmla="*/ 2029 w 4056"/>
                <a:gd name="T7" fmla="*/ 4053 h 4054"/>
                <a:gd name="T8" fmla="*/ 4055 w 4056"/>
                <a:gd name="T9" fmla="*/ 2027 h 4054"/>
                <a:gd name="T10" fmla="*/ 2029 w 4056"/>
                <a:gd name="T11" fmla="*/ 0 h 4054"/>
                <a:gd name="T12" fmla="*/ 1701 w 4056"/>
                <a:gd name="T13" fmla="*/ 393 h 4054"/>
                <a:gd name="T14" fmla="*/ 1701 w 4056"/>
                <a:gd name="T15" fmla="*/ 393 h 4054"/>
                <a:gd name="T16" fmla="*/ 2290 w 4056"/>
                <a:gd name="T17" fmla="*/ 393 h 4054"/>
                <a:gd name="T18" fmla="*/ 2290 w 4056"/>
                <a:gd name="T19" fmla="*/ 633 h 4054"/>
                <a:gd name="T20" fmla="*/ 1701 w 4056"/>
                <a:gd name="T21" fmla="*/ 633 h 4054"/>
                <a:gd name="T22" fmla="*/ 1701 w 4056"/>
                <a:gd name="T23" fmla="*/ 393 h 4054"/>
                <a:gd name="T24" fmla="*/ 720 w 4056"/>
                <a:gd name="T25" fmla="*/ 981 h 4054"/>
                <a:gd name="T26" fmla="*/ 720 w 4056"/>
                <a:gd name="T27" fmla="*/ 981 h 4054"/>
                <a:gd name="T28" fmla="*/ 937 w 4056"/>
                <a:gd name="T29" fmla="*/ 1113 h 4054"/>
                <a:gd name="T30" fmla="*/ 655 w 4056"/>
                <a:gd name="T31" fmla="*/ 1614 h 4054"/>
                <a:gd name="T32" fmla="*/ 436 w 4056"/>
                <a:gd name="T33" fmla="*/ 1482 h 4054"/>
                <a:gd name="T34" fmla="*/ 720 w 4056"/>
                <a:gd name="T35" fmla="*/ 981 h 4054"/>
                <a:gd name="T36" fmla="*/ 764 w 4056"/>
                <a:gd name="T37" fmla="*/ 3139 h 4054"/>
                <a:gd name="T38" fmla="*/ 764 w 4056"/>
                <a:gd name="T39" fmla="*/ 3139 h 4054"/>
                <a:gd name="T40" fmla="*/ 480 w 4056"/>
                <a:gd name="T41" fmla="*/ 2638 h 4054"/>
                <a:gd name="T42" fmla="*/ 699 w 4056"/>
                <a:gd name="T43" fmla="*/ 2507 h 4054"/>
                <a:gd name="T44" fmla="*/ 981 w 4056"/>
                <a:gd name="T45" fmla="*/ 3008 h 4054"/>
                <a:gd name="T46" fmla="*/ 764 w 4056"/>
                <a:gd name="T47" fmla="*/ 3139 h 4054"/>
                <a:gd name="T48" fmla="*/ 2354 w 4056"/>
                <a:gd name="T49" fmla="*/ 3684 h 4054"/>
                <a:gd name="T50" fmla="*/ 2354 w 4056"/>
                <a:gd name="T51" fmla="*/ 3684 h 4054"/>
                <a:gd name="T52" fmla="*/ 1789 w 4056"/>
                <a:gd name="T53" fmla="*/ 3684 h 4054"/>
                <a:gd name="T54" fmla="*/ 1789 w 4056"/>
                <a:gd name="T55" fmla="*/ 3423 h 4054"/>
                <a:gd name="T56" fmla="*/ 2354 w 4056"/>
                <a:gd name="T57" fmla="*/ 3423 h 4054"/>
                <a:gd name="T58" fmla="*/ 2354 w 4056"/>
                <a:gd name="T59" fmla="*/ 3684 h 4054"/>
                <a:gd name="T60" fmla="*/ 2029 w 4056"/>
                <a:gd name="T61" fmla="*/ 2768 h 4054"/>
                <a:gd name="T62" fmla="*/ 2029 w 4056"/>
                <a:gd name="T63" fmla="*/ 2768 h 4054"/>
                <a:gd name="T64" fmla="*/ 1286 w 4056"/>
                <a:gd name="T65" fmla="*/ 2027 h 4054"/>
                <a:gd name="T66" fmla="*/ 2029 w 4056"/>
                <a:gd name="T67" fmla="*/ 1286 h 4054"/>
                <a:gd name="T68" fmla="*/ 2770 w 4056"/>
                <a:gd name="T69" fmla="*/ 2027 h 4054"/>
                <a:gd name="T70" fmla="*/ 2029 w 4056"/>
                <a:gd name="T71" fmla="*/ 2768 h 4054"/>
                <a:gd name="T72" fmla="*/ 3291 w 4056"/>
                <a:gd name="T73" fmla="*/ 914 h 4054"/>
                <a:gd name="T74" fmla="*/ 3291 w 4056"/>
                <a:gd name="T75" fmla="*/ 914 h 4054"/>
                <a:gd name="T76" fmla="*/ 3598 w 4056"/>
                <a:gd name="T77" fmla="*/ 1417 h 4054"/>
                <a:gd name="T78" fmla="*/ 3379 w 4056"/>
                <a:gd name="T79" fmla="*/ 1549 h 4054"/>
                <a:gd name="T80" fmla="*/ 3074 w 4056"/>
                <a:gd name="T81" fmla="*/ 1046 h 4054"/>
                <a:gd name="T82" fmla="*/ 3291 w 4056"/>
                <a:gd name="T83" fmla="*/ 914 h 4054"/>
                <a:gd name="T84" fmla="*/ 3335 w 4056"/>
                <a:gd name="T85" fmla="*/ 3072 h 4054"/>
                <a:gd name="T86" fmla="*/ 3335 w 4056"/>
                <a:gd name="T87" fmla="*/ 3072 h 4054"/>
                <a:gd name="T88" fmla="*/ 3118 w 4056"/>
                <a:gd name="T89" fmla="*/ 2943 h 4054"/>
                <a:gd name="T90" fmla="*/ 3402 w 4056"/>
                <a:gd name="T91" fmla="*/ 2442 h 4054"/>
                <a:gd name="T92" fmla="*/ 3619 w 4056"/>
                <a:gd name="T93" fmla="*/ 2571 h 4054"/>
                <a:gd name="T94" fmla="*/ 3335 w 4056"/>
                <a:gd name="T95" fmla="*/ 3072 h 40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056" h="4054">
                  <a:moveTo>
                    <a:pt x="2029" y="0"/>
                  </a:moveTo>
                  <a:lnTo>
                    <a:pt x="2029" y="0"/>
                  </a:lnTo>
                  <a:cubicBezTo>
                    <a:pt x="916" y="0"/>
                    <a:pt x="0" y="914"/>
                    <a:pt x="0" y="2027"/>
                  </a:cubicBezTo>
                  <a:cubicBezTo>
                    <a:pt x="0" y="3160"/>
                    <a:pt x="916" y="4053"/>
                    <a:pt x="2029" y="4053"/>
                  </a:cubicBezTo>
                  <a:cubicBezTo>
                    <a:pt x="3162" y="4053"/>
                    <a:pt x="4055" y="3160"/>
                    <a:pt x="4055" y="2027"/>
                  </a:cubicBezTo>
                  <a:cubicBezTo>
                    <a:pt x="4055" y="914"/>
                    <a:pt x="3162" y="0"/>
                    <a:pt x="2029" y="0"/>
                  </a:cubicBezTo>
                  <a:close/>
                  <a:moveTo>
                    <a:pt x="1701" y="393"/>
                  </a:moveTo>
                  <a:lnTo>
                    <a:pt x="1701" y="393"/>
                  </a:lnTo>
                  <a:cubicBezTo>
                    <a:pt x="2290" y="393"/>
                    <a:pt x="2290" y="393"/>
                    <a:pt x="2290" y="393"/>
                  </a:cubicBezTo>
                  <a:cubicBezTo>
                    <a:pt x="2290" y="633"/>
                    <a:pt x="2290" y="633"/>
                    <a:pt x="2290" y="633"/>
                  </a:cubicBezTo>
                  <a:cubicBezTo>
                    <a:pt x="1701" y="633"/>
                    <a:pt x="1701" y="633"/>
                    <a:pt x="1701" y="633"/>
                  </a:cubicBezTo>
                  <a:lnTo>
                    <a:pt x="1701" y="393"/>
                  </a:lnTo>
                  <a:close/>
                  <a:moveTo>
                    <a:pt x="720" y="981"/>
                  </a:moveTo>
                  <a:lnTo>
                    <a:pt x="720" y="981"/>
                  </a:lnTo>
                  <a:cubicBezTo>
                    <a:pt x="937" y="1113"/>
                    <a:pt x="937" y="1113"/>
                    <a:pt x="937" y="1113"/>
                  </a:cubicBezTo>
                  <a:cubicBezTo>
                    <a:pt x="655" y="1614"/>
                    <a:pt x="655" y="1614"/>
                    <a:pt x="655" y="1614"/>
                  </a:cubicBezTo>
                  <a:cubicBezTo>
                    <a:pt x="436" y="1482"/>
                    <a:pt x="436" y="1482"/>
                    <a:pt x="436" y="1482"/>
                  </a:cubicBezTo>
                  <a:lnTo>
                    <a:pt x="720" y="981"/>
                  </a:lnTo>
                  <a:close/>
                  <a:moveTo>
                    <a:pt x="764" y="3139"/>
                  </a:moveTo>
                  <a:lnTo>
                    <a:pt x="764" y="3139"/>
                  </a:lnTo>
                  <a:cubicBezTo>
                    <a:pt x="480" y="2638"/>
                    <a:pt x="480" y="2638"/>
                    <a:pt x="480" y="2638"/>
                  </a:cubicBezTo>
                  <a:cubicBezTo>
                    <a:pt x="699" y="2507"/>
                    <a:pt x="699" y="2507"/>
                    <a:pt x="699" y="2507"/>
                  </a:cubicBezTo>
                  <a:cubicBezTo>
                    <a:pt x="981" y="3008"/>
                    <a:pt x="981" y="3008"/>
                    <a:pt x="981" y="3008"/>
                  </a:cubicBezTo>
                  <a:lnTo>
                    <a:pt x="764" y="3139"/>
                  </a:lnTo>
                  <a:close/>
                  <a:moveTo>
                    <a:pt x="2354" y="3684"/>
                  </a:moveTo>
                  <a:lnTo>
                    <a:pt x="2354" y="3684"/>
                  </a:lnTo>
                  <a:cubicBezTo>
                    <a:pt x="1789" y="3684"/>
                    <a:pt x="1789" y="3684"/>
                    <a:pt x="1789" y="3684"/>
                  </a:cubicBezTo>
                  <a:cubicBezTo>
                    <a:pt x="1789" y="3423"/>
                    <a:pt x="1789" y="3423"/>
                    <a:pt x="1789" y="3423"/>
                  </a:cubicBezTo>
                  <a:cubicBezTo>
                    <a:pt x="2354" y="3423"/>
                    <a:pt x="2354" y="3423"/>
                    <a:pt x="2354" y="3423"/>
                  </a:cubicBezTo>
                  <a:lnTo>
                    <a:pt x="2354" y="3684"/>
                  </a:lnTo>
                  <a:close/>
                  <a:moveTo>
                    <a:pt x="2029" y="2768"/>
                  </a:moveTo>
                  <a:lnTo>
                    <a:pt x="2029" y="2768"/>
                  </a:lnTo>
                  <a:cubicBezTo>
                    <a:pt x="1613" y="2768"/>
                    <a:pt x="1286" y="2442"/>
                    <a:pt x="1286" y="2027"/>
                  </a:cubicBezTo>
                  <a:cubicBezTo>
                    <a:pt x="1286" y="1614"/>
                    <a:pt x="1613" y="1286"/>
                    <a:pt x="2029" y="1286"/>
                  </a:cubicBezTo>
                  <a:cubicBezTo>
                    <a:pt x="2442" y="1286"/>
                    <a:pt x="2770" y="1614"/>
                    <a:pt x="2770" y="2027"/>
                  </a:cubicBezTo>
                  <a:cubicBezTo>
                    <a:pt x="2770" y="2442"/>
                    <a:pt x="2442" y="2768"/>
                    <a:pt x="2029" y="2768"/>
                  </a:cubicBezTo>
                  <a:close/>
                  <a:moveTo>
                    <a:pt x="3291" y="914"/>
                  </a:moveTo>
                  <a:lnTo>
                    <a:pt x="3291" y="914"/>
                  </a:lnTo>
                  <a:cubicBezTo>
                    <a:pt x="3598" y="1417"/>
                    <a:pt x="3598" y="1417"/>
                    <a:pt x="3598" y="1417"/>
                  </a:cubicBezTo>
                  <a:cubicBezTo>
                    <a:pt x="3379" y="1549"/>
                    <a:pt x="3379" y="1549"/>
                    <a:pt x="3379" y="1549"/>
                  </a:cubicBezTo>
                  <a:cubicBezTo>
                    <a:pt x="3074" y="1046"/>
                    <a:pt x="3074" y="1046"/>
                    <a:pt x="3074" y="1046"/>
                  </a:cubicBezTo>
                  <a:lnTo>
                    <a:pt x="3291" y="914"/>
                  </a:lnTo>
                  <a:close/>
                  <a:moveTo>
                    <a:pt x="3335" y="3072"/>
                  </a:moveTo>
                  <a:lnTo>
                    <a:pt x="3335" y="3072"/>
                  </a:lnTo>
                  <a:cubicBezTo>
                    <a:pt x="3118" y="2943"/>
                    <a:pt x="3118" y="2943"/>
                    <a:pt x="3118" y="2943"/>
                  </a:cubicBezTo>
                  <a:cubicBezTo>
                    <a:pt x="3402" y="2442"/>
                    <a:pt x="3402" y="2442"/>
                    <a:pt x="3402" y="2442"/>
                  </a:cubicBezTo>
                  <a:cubicBezTo>
                    <a:pt x="3619" y="2571"/>
                    <a:pt x="3619" y="2571"/>
                    <a:pt x="3619" y="2571"/>
                  </a:cubicBezTo>
                  <a:lnTo>
                    <a:pt x="3335" y="3072"/>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506" dirty="0"/>
            </a:p>
          </p:txBody>
        </p:sp>
        <p:sp>
          <p:nvSpPr>
            <p:cNvPr id="41" name="Freeform 4">
              <a:extLst>
                <a:ext uri="{FF2B5EF4-FFF2-40B4-BE49-F238E27FC236}">
                  <a16:creationId xmlns:a16="http://schemas.microsoft.com/office/drawing/2014/main" id="{868CAFAE-221E-4AAC-B0CB-9C347683BC0A}"/>
                </a:ext>
              </a:extLst>
            </p:cNvPr>
            <p:cNvSpPr>
              <a:spLocks noChangeArrowheads="1"/>
            </p:cNvSpPr>
            <p:nvPr/>
          </p:nvSpPr>
          <p:spPr bwMode="auto">
            <a:xfrm>
              <a:off x="8641" y="4901"/>
              <a:ext cx="1611" cy="1611"/>
            </a:xfrm>
            <a:custGeom>
              <a:avLst/>
              <a:gdLst>
                <a:gd name="T0" fmla="*/ 5256 w 7108"/>
                <a:gd name="T1" fmla="*/ 436 h 7107"/>
                <a:gd name="T2" fmla="*/ 5256 w 7108"/>
                <a:gd name="T3" fmla="*/ 436 h 7107"/>
                <a:gd name="T4" fmla="*/ 3555 w 7108"/>
                <a:gd name="T5" fmla="*/ 0 h 7107"/>
                <a:gd name="T6" fmla="*/ 1831 w 7108"/>
                <a:gd name="T7" fmla="*/ 436 h 7107"/>
                <a:gd name="T8" fmla="*/ 0 w 7108"/>
                <a:gd name="T9" fmla="*/ 3552 h 7107"/>
                <a:gd name="T10" fmla="*/ 3555 w 7108"/>
                <a:gd name="T11" fmla="*/ 7106 h 7107"/>
                <a:gd name="T12" fmla="*/ 7107 w 7108"/>
                <a:gd name="T13" fmla="*/ 3552 h 7107"/>
                <a:gd name="T14" fmla="*/ 5256 w 7108"/>
                <a:gd name="T15" fmla="*/ 436 h 7107"/>
                <a:gd name="T16" fmla="*/ 3555 w 7108"/>
                <a:gd name="T17" fmla="*/ 6102 h 7107"/>
                <a:gd name="T18" fmla="*/ 3555 w 7108"/>
                <a:gd name="T19" fmla="*/ 6102 h 7107"/>
                <a:gd name="T20" fmla="*/ 1004 w 7108"/>
                <a:gd name="T21" fmla="*/ 3552 h 7107"/>
                <a:gd name="T22" fmla="*/ 3555 w 7108"/>
                <a:gd name="T23" fmla="*/ 1001 h 7107"/>
                <a:gd name="T24" fmla="*/ 6082 w 7108"/>
                <a:gd name="T25" fmla="*/ 3552 h 7107"/>
                <a:gd name="T26" fmla="*/ 3555 w 7108"/>
                <a:gd name="T27" fmla="*/ 6102 h 7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108" h="7107">
                  <a:moveTo>
                    <a:pt x="5256" y="436"/>
                  </a:moveTo>
                  <a:lnTo>
                    <a:pt x="5256" y="436"/>
                  </a:lnTo>
                  <a:cubicBezTo>
                    <a:pt x="4753" y="173"/>
                    <a:pt x="4164" y="0"/>
                    <a:pt x="3555" y="0"/>
                  </a:cubicBezTo>
                  <a:cubicBezTo>
                    <a:pt x="2923" y="0"/>
                    <a:pt x="2334" y="173"/>
                    <a:pt x="1831" y="436"/>
                  </a:cubicBezTo>
                  <a:cubicBezTo>
                    <a:pt x="741" y="1045"/>
                    <a:pt x="0" y="2222"/>
                    <a:pt x="0" y="3552"/>
                  </a:cubicBezTo>
                  <a:cubicBezTo>
                    <a:pt x="0" y="5514"/>
                    <a:pt x="1593" y="7106"/>
                    <a:pt x="3555" y="7106"/>
                  </a:cubicBezTo>
                  <a:cubicBezTo>
                    <a:pt x="5517" y="7106"/>
                    <a:pt x="7107" y="5514"/>
                    <a:pt x="7107" y="3552"/>
                  </a:cubicBezTo>
                  <a:cubicBezTo>
                    <a:pt x="7107" y="2222"/>
                    <a:pt x="6366" y="1045"/>
                    <a:pt x="5256" y="436"/>
                  </a:cubicBezTo>
                  <a:close/>
                  <a:moveTo>
                    <a:pt x="3555" y="6102"/>
                  </a:moveTo>
                  <a:lnTo>
                    <a:pt x="3555" y="6102"/>
                  </a:lnTo>
                  <a:cubicBezTo>
                    <a:pt x="2138" y="6102"/>
                    <a:pt x="1004" y="4969"/>
                    <a:pt x="1004" y="3552"/>
                  </a:cubicBezTo>
                  <a:cubicBezTo>
                    <a:pt x="1004" y="2158"/>
                    <a:pt x="2138" y="1001"/>
                    <a:pt x="3555" y="1001"/>
                  </a:cubicBezTo>
                  <a:cubicBezTo>
                    <a:pt x="4949" y="1001"/>
                    <a:pt x="6082" y="2158"/>
                    <a:pt x="6082" y="3552"/>
                  </a:cubicBezTo>
                  <a:cubicBezTo>
                    <a:pt x="6082" y="4969"/>
                    <a:pt x="4949" y="6102"/>
                    <a:pt x="3555" y="6102"/>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506" dirty="0"/>
            </a:p>
          </p:txBody>
        </p:sp>
        <p:sp>
          <p:nvSpPr>
            <p:cNvPr id="47" name="Freeform 5">
              <a:extLst>
                <a:ext uri="{FF2B5EF4-FFF2-40B4-BE49-F238E27FC236}">
                  <a16:creationId xmlns:a16="http://schemas.microsoft.com/office/drawing/2014/main" id="{6B76F436-1CC4-4367-B679-55658FB0B45E}"/>
                </a:ext>
              </a:extLst>
            </p:cNvPr>
            <p:cNvSpPr>
              <a:spLocks noChangeArrowheads="1"/>
            </p:cNvSpPr>
            <p:nvPr/>
          </p:nvSpPr>
          <p:spPr bwMode="auto">
            <a:xfrm>
              <a:off x="8987" y="5247"/>
              <a:ext cx="919" cy="918"/>
            </a:xfrm>
            <a:custGeom>
              <a:avLst/>
              <a:gdLst>
                <a:gd name="T0" fmla="*/ 2029 w 4057"/>
                <a:gd name="T1" fmla="*/ 0 h 4054"/>
                <a:gd name="T2" fmla="*/ 2029 w 4057"/>
                <a:gd name="T3" fmla="*/ 0 h 4054"/>
                <a:gd name="T4" fmla="*/ 0 w 4057"/>
                <a:gd name="T5" fmla="*/ 2027 h 4054"/>
                <a:gd name="T6" fmla="*/ 2029 w 4057"/>
                <a:gd name="T7" fmla="*/ 4053 h 4054"/>
                <a:gd name="T8" fmla="*/ 4056 w 4057"/>
                <a:gd name="T9" fmla="*/ 2027 h 4054"/>
                <a:gd name="T10" fmla="*/ 2029 w 4057"/>
                <a:gd name="T11" fmla="*/ 0 h 4054"/>
                <a:gd name="T12" fmla="*/ 1701 w 4057"/>
                <a:gd name="T13" fmla="*/ 393 h 4054"/>
                <a:gd name="T14" fmla="*/ 1701 w 4057"/>
                <a:gd name="T15" fmla="*/ 393 h 4054"/>
                <a:gd name="T16" fmla="*/ 2269 w 4057"/>
                <a:gd name="T17" fmla="*/ 393 h 4054"/>
                <a:gd name="T18" fmla="*/ 2269 w 4057"/>
                <a:gd name="T19" fmla="*/ 633 h 4054"/>
                <a:gd name="T20" fmla="*/ 1701 w 4057"/>
                <a:gd name="T21" fmla="*/ 633 h 4054"/>
                <a:gd name="T22" fmla="*/ 1701 w 4057"/>
                <a:gd name="T23" fmla="*/ 393 h 4054"/>
                <a:gd name="T24" fmla="*/ 720 w 4057"/>
                <a:gd name="T25" fmla="*/ 981 h 4054"/>
                <a:gd name="T26" fmla="*/ 720 w 4057"/>
                <a:gd name="T27" fmla="*/ 981 h 4054"/>
                <a:gd name="T28" fmla="*/ 940 w 4057"/>
                <a:gd name="T29" fmla="*/ 1113 h 4054"/>
                <a:gd name="T30" fmla="*/ 656 w 4057"/>
                <a:gd name="T31" fmla="*/ 1614 h 4054"/>
                <a:gd name="T32" fmla="*/ 436 w 4057"/>
                <a:gd name="T33" fmla="*/ 1482 h 4054"/>
                <a:gd name="T34" fmla="*/ 720 w 4057"/>
                <a:gd name="T35" fmla="*/ 981 h 4054"/>
                <a:gd name="T36" fmla="*/ 764 w 4057"/>
                <a:gd name="T37" fmla="*/ 3139 h 4054"/>
                <a:gd name="T38" fmla="*/ 764 w 4057"/>
                <a:gd name="T39" fmla="*/ 3139 h 4054"/>
                <a:gd name="T40" fmla="*/ 459 w 4057"/>
                <a:gd name="T41" fmla="*/ 2638 h 4054"/>
                <a:gd name="T42" fmla="*/ 676 w 4057"/>
                <a:gd name="T43" fmla="*/ 2507 h 4054"/>
                <a:gd name="T44" fmla="*/ 960 w 4057"/>
                <a:gd name="T45" fmla="*/ 3008 h 4054"/>
                <a:gd name="T46" fmla="*/ 764 w 4057"/>
                <a:gd name="T47" fmla="*/ 3139 h 4054"/>
                <a:gd name="T48" fmla="*/ 2334 w 4057"/>
                <a:gd name="T49" fmla="*/ 3684 h 4054"/>
                <a:gd name="T50" fmla="*/ 2334 w 4057"/>
                <a:gd name="T51" fmla="*/ 3684 h 4054"/>
                <a:gd name="T52" fmla="*/ 1766 w 4057"/>
                <a:gd name="T53" fmla="*/ 3684 h 4054"/>
                <a:gd name="T54" fmla="*/ 1766 w 4057"/>
                <a:gd name="T55" fmla="*/ 3423 h 4054"/>
                <a:gd name="T56" fmla="*/ 2334 w 4057"/>
                <a:gd name="T57" fmla="*/ 3423 h 4054"/>
                <a:gd name="T58" fmla="*/ 2334 w 4057"/>
                <a:gd name="T59" fmla="*/ 3684 h 4054"/>
                <a:gd name="T60" fmla="*/ 2029 w 4057"/>
                <a:gd name="T61" fmla="*/ 2768 h 4054"/>
                <a:gd name="T62" fmla="*/ 2029 w 4057"/>
                <a:gd name="T63" fmla="*/ 2768 h 4054"/>
                <a:gd name="T64" fmla="*/ 1288 w 4057"/>
                <a:gd name="T65" fmla="*/ 2027 h 4054"/>
                <a:gd name="T66" fmla="*/ 2029 w 4057"/>
                <a:gd name="T67" fmla="*/ 1286 h 4054"/>
                <a:gd name="T68" fmla="*/ 2770 w 4057"/>
                <a:gd name="T69" fmla="*/ 2027 h 4054"/>
                <a:gd name="T70" fmla="*/ 2029 w 4057"/>
                <a:gd name="T71" fmla="*/ 2768 h 4054"/>
                <a:gd name="T72" fmla="*/ 3294 w 4057"/>
                <a:gd name="T73" fmla="*/ 914 h 4054"/>
                <a:gd name="T74" fmla="*/ 3294 w 4057"/>
                <a:gd name="T75" fmla="*/ 914 h 4054"/>
                <a:gd name="T76" fmla="*/ 3575 w 4057"/>
                <a:gd name="T77" fmla="*/ 1417 h 4054"/>
                <a:gd name="T78" fmla="*/ 3358 w 4057"/>
                <a:gd name="T79" fmla="*/ 1549 h 4054"/>
                <a:gd name="T80" fmla="*/ 3075 w 4057"/>
                <a:gd name="T81" fmla="*/ 1046 h 4054"/>
                <a:gd name="T82" fmla="*/ 3294 w 4057"/>
                <a:gd name="T83" fmla="*/ 914 h 4054"/>
                <a:gd name="T84" fmla="*/ 3315 w 4057"/>
                <a:gd name="T85" fmla="*/ 3072 h 4054"/>
                <a:gd name="T86" fmla="*/ 3315 w 4057"/>
                <a:gd name="T87" fmla="*/ 3072 h 4054"/>
                <a:gd name="T88" fmla="*/ 3095 w 4057"/>
                <a:gd name="T89" fmla="*/ 2943 h 4054"/>
                <a:gd name="T90" fmla="*/ 3402 w 4057"/>
                <a:gd name="T91" fmla="*/ 2442 h 4054"/>
                <a:gd name="T92" fmla="*/ 3619 w 4057"/>
                <a:gd name="T93" fmla="*/ 2571 h 4054"/>
                <a:gd name="T94" fmla="*/ 3315 w 4057"/>
                <a:gd name="T95" fmla="*/ 3072 h 40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057" h="4054">
                  <a:moveTo>
                    <a:pt x="2029" y="0"/>
                  </a:moveTo>
                  <a:lnTo>
                    <a:pt x="2029" y="0"/>
                  </a:lnTo>
                  <a:cubicBezTo>
                    <a:pt x="896" y="0"/>
                    <a:pt x="0" y="914"/>
                    <a:pt x="0" y="2027"/>
                  </a:cubicBezTo>
                  <a:cubicBezTo>
                    <a:pt x="0" y="3160"/>
                    <a:pt x="896" y="4053"/>
                    <a:pt x="2029" y="4053"/>
                  </a:cubicBezTo>
                  <a:cubicBezTo>
                    <a:pt x="3139" y="4053"/>
                    <a:pt x="4056" y="3160"/>
                    <a:pt x="4056" y="2027"/>
                  </a:cubicBezTo>
                  <a:cubicBezTo>
                    <a:pt x="4056" y="914"/>
                    <a:pt x="3139" y="0"/>
                    <a:pt x="2029" y="0"/>
                  </a:cubicBezTo>
                  <a:close/>
                  <a:moveTo>
                    <a:pt x="1701" y="393"/>
                  </a:moveTo>
                  <a:lnTo>
                    <a:pt x="1701" y="393"/>
                  </a:lnTo>
                  <a:cubicBezTo>
                    <a:pt x="2269" y="393"/>
                    <a:pt x="2269" y="393"/>
                    <a:pt x="2269" y="393"/>
                  </a:cubicBezTo>
                  <a:cubicBezTo>
                    <a:pt x="2269" y="633"/>
                    <a:pt x="2269" y="633"/>
                    <a:pt x="2269" y="633"/>
                  </a:cubicBezTo>
                  <a:cubicBezTo>
                    <a:pt x="1701" y="633"/>
                    <a:pt x="1701" y="633"/>
                    <a:pt x="1701" y="633"/>
                  </a:cubicBezTo>
                  <a:lnTo>
                    <a:pt x="1701" y="393"/>
                  </a:lnTo>
                  <a:close/>
                  <a:moveTo>
                    <a:pt x="720" y="981"/>
                  </a:moveTo>
                  <a:lnTo>
                    <a:pt x="720" y="981"/>
                  </a:lnTo>
                  <a:cubicBezTo>
                    <a:pt x="940" y="1113"/>
                    <a:pt x="940" y="1113"/>
                    <a:pt x="940" y="1113"/>
                  </a:cubicBezTo>
                  <a:cubicBezTo>
                    <a:pt x="656" y="1614"/>
                    <a:pt x="656" y="1614"/>
                    <a:pt x="656" y="1614"/>
                  </a:cubicBezTo>
                  <a:cubicBezTo>
                    <a:pt x="436" y="1482"/>
                    <a:pt x="436" y="1482"/>
                    <a:pt x="436" y="1482"/>
                  </a:cubicBezTo>
                  <a:lnTo>
                    <a:pt x="720" y="981"/>
                  </a:lnTo>
                  <a:close/>
                  <a:moveTo>
                    <a:pt x="764" y="3139"/>
                  </a:moveTo>
                  <a:lnTo>
                    <a:pt x="764" y="3139"/>
                  </a:lnTo>
                  <a:cubicBezTo>
                    <a:pt x="459" y="2638"/>
                    <a:pt x="459" y="2638"/>
                    <a:pt x="459" y="2638"/>
                  </a:cubicBezTo>
                  <a:cubicBezTo>
                    <a:pt x="676" y="2507"/>
                    <a:pt x="676" y="2507"/>
                    <a:pt x="676" y="2507"/>
                  </a:cubicBezTo>
                  <a:cubicBezTo>
                    <a:pt x="960" y="3008"/>
                    <a:pt x="960" y="3008"/>
                    <a:pt x="960" y="3008"/>
                  </a:cubicBezTo>
                  <a:lnTo>
                    <a:pt x="764" y="3139"/>
                  </a:lnTo>
                  <a:close/>
                  <a:moveTo>
                    <a:pt x="2334" y="3684"/>
                  </a:moveTo>
                  <a:lnTo>
                    <a:pt x="2334" y="3684"/>
                  </a:lnTo>
                  <a:cubicBezTo>
                    <a:pt x="1766" y="3684"/>
                    <a:pt x="1766" y="3684"/>
                    <a:pt x="1766" y="3684"/>
                  </a:cubicBezTo>
                  <a:cubicBezTo>
                    <a:pt x="1766" y="3423"/>
                    <a:pt x="1766" y="3423"/>
                    <a:pt x="1766" y="3423"/>
                  </a:cubicBezTo>
                  <a:cubicBezTo>
                    <a:pt x="2334" y="3423"/>
                    <a:pt x="2334" y="3423"/>
                    <a:pt x="2334" y="3423"/>
                  </a:cubicBezTo>
                  <a:lnTo>
                    <a:pt x="2334" y="3684"/>
                  </a:lnTo>
                  <a:close/>
                  <a:moveTo>
                    <a:pt x="2029" y="2768"/>
                  </a:moveTo>
                  <a:lnTo>
                    <a:pt x="2029" y="2768"/>
                  </a:lnTo>
                  <a:cubicBezTo>
                    <a:pt x="1614" y="2768"/>
                    <a:pt x="1288" y="2442"/>
                    <a:pt x="1288" y="2027"/>
                  </a:cubicBezTo>
                  <a:cubicBezTo>
                    <a:pt x="1288" y="1614"/>
                    <a:pt x="1614" y="1286"/>
                    <a:pt x="2029" y="1286"/>
                  </a:cubicBezTo>
                  <a:cubicBezTo>
                    <a:pt x="2421" y="1286"/>
                    <a:pt x="2770" y="1614"/>
                    <a:pt x="2770" y="2027"/>
                  </a:cubicBezTo>
                  <a:cubicBezTo>
                    <a:pt x="2770" y="2442"/>
                    <a:pt x="2421" y="2768"/>
                    <a:pt x="2029" y="2768"/>
                  </a:cubicBezTo>
                  <a:close/>
                  <a:moveTo>
                    <a:pt x="3294" y="914"/>
                  </a:moveTo>
                  <a:lnTo>
                    <a:pt x="3294" y="914"/>
                  </a:lnTo>
                  <a:cubicBezTo>
                    <a:pt x="3575" y="1417"/>
                    <a:pt x="3575" y="1417"/>
                    <a:pt x="3575" y="1417"/>
                  </a:cubicBezTo>
                  <a:cubicBezTo>
                    <a:pt x="3358" y="1549"/>
                    <a:pt x="3358" y="1549"/>
                    <a:pt x="3358" y="1549"/>
                  </a:cubicBezTo>
                  <a:cubicBezTo>
                    <a:pt x="3075" y="1046"/>
                    <a:pt x="3075" y="1046"/>
                    <a:pt x="3075" y="1046"/>
                  </a:cubicBezTo>
                  <a:lnTo>
                    <a:pt x="3294" y="914"/>
                  </a:lnTo>
                  <a:close/>
                  <a:moveTo>
                    <a:pt x="3315" y="3072"/>
                  </a:moveTo>
                  <a:lnTo>
                    <a:pt x="3315" y="3072"/>
                  </a:lnTo>
                  <a:cubicBezTo>
                    <a:pt x="3095" y="2943"/>
                    <a:pt x="3095" y="2943"/>
                    <a:pt x="3095" y="2943"/>
                  </a:cubicBezTo>
                  <a:cubicBezTo>
                    <a:pt x="3402" y="2442"/>
                    <a:pt x="3402" y="2442"/>
                    <a:pt x="3402" y="2442"/>
                  </a:cubicBezTo>
                  <a:cubicBezTo>
                    <a:pt x="3619" y="2571"/>
                    <a:pt x="3619" y="2571"/>
                    <a:pt x="3619" y="2571"/>
                  </a:cubicBezTo>
                  <a:lnTo>
                    <a:pt x="3315" y="3072"/>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506" dirty="0"/>
            </a:p>
          </p:txBody>
        </p:sp>
        <p:sp>
          <p:nvSpPr>
            <p:cNvPr id="48" name="Freeform 6">
              <a:extLst>
                <a:ext uri="{FF2B5EF4-FFF2-40B4-BE49-F238E27FC236}">
                  <a16:creationId xmlns:a16="http://schemas.microsoft.com/office/drawing/2014/main" id="{4024E9EB-66A4-42AE-ACF8-7F2A95BBA86B}"/>
                </a:ext>
              </a:extLst>
            </p:cNvPr>
            <p:cNvSpPr>
              <a:spLocks noChangeArrowheads="1"/>
            </p:cNvSpPr>
            <p:nvPr/>
          </p:nvSpPr>
          <p:spPr bwMode="auto">
            <a:xfrm>
              <a:off x="1928" y="2044"/>
              <a:ext cx="3020" cy="3608"/>
            </a:xfrm>
            <a:custGeom>
              <a:avLst/>
              <a:gdLst>
                <a:gd name="T0" fmla="*/ 13212 w 13323"/>
                <a:gd name="T1" fmla="*/ 850 h 15913"/>
                <a:gd name="T2" fmla="*/ 13212 w 13323"/>
                <a:gd name="T3" fmla="*/ 850 h 15913"/>
                <a:gd name="T4" fmla="*/ 12058 w 13323"/>
                <a:gd name="T5" fmla="*/ 0 h 15913"/>
                <a:gd name="T6" fmla="*/ 6149 w 13323"/>
                <a:gd name="T7" fmla="*/ 0 h 15913"/>
                <a:gd name="T8" fmla="*/ 4427 w 13323"/>
                <a:gd name="T9" fmla="*/ 718 h 15913"/>
                <a:gd name="T10" fmla="*/ 720 w 13323"/>
                <a:gd name="T11" fmla="*/ 7259 h 15913"/>
                <a:gd name="T12" fmla="*/ 720 w 13323"/>
                <a:gd name="T13" fmla="*/ 7280 h 15913"/>
                <a:gd name="T14" fmla="*/ 676 w 13323"/>
                <a:gd name="T15" fmla="*/ 7347 h 15913"/>
                <a:gd name="T16" fmla="*/ 307 w 13323"/>
                <a:gd name="T17" fmla="*/ 8916 h 15913"/>
                <a:gd name="T18" fmla="*/ 307 w 13323"/>
                <a:gd name="T19" fmla="*/ 11051 h 15913"/>
                <a:gd name="T20" fmla="*/ 1332 w 13323"/>
                <a:gd name="T21" fmla="*/ 11051 h 15913"/>
                <a:gd name="T22" fmla="*/ 1332 w 13323"/>
                <a:gd name="T23" fmla="*/ 13470 h 15913"/>
                <a:gd name="T24" fmla="*/ 568 w 13323"/>
                <a:gd name="T25" fmla="*/ 13470 h 15913"/>
                <a:gd name="T26" fmla="*/ 154 w 13323"/>
                <a:gd name="T27" fmla="*/ 14495 h 15913"/>
                <a:gd name="T28" fmla="*/ 1592 w 13323"/>
                <a:gd name="T29" fmla="*/ 15912 h 15913"/>
                <a:gd name="T30" fmla="*/ 4884 w 13323"/>
                <a:gd name="T31" fmla="*/ 15912 h 15913"/>
                <a:gd name="T32" fmla="*/ 5103 w 13323"/>
                <a:gd name="T33" fmla="*/ 15674 h 15913"/>
                <a:gd name="T34" fmla="*/ 6061 w 13323"/>
                <a:gd name="T35" fmla="*/ 13581 h 15913"/>
                <a:gd name="T36" fmla="*/ 9396 w 13323"/>
                <a:gd name="T37" fmla="*/ 12295 h 15913"/>
                <a:gd name="T38" fmla="*/ 12362 w 13323"/>
                <a:gd name="T39" fmla="*/ 12295 h 15913"/>
                <a:gd name="T40" fmla="*/ 13212 w 13323"/>
                <a:gd name="T41" fmla="*/ 11880 h 15913"/>
                <a:gd name="T42" fmla="*/ 13212 w 13323"/>
                <a:gd name="T43" fmla="*/ 850 h 15913"/>
                <a:gd name="T44" fmla="*/ 8090 w 13323"/>
                <a:gd name="T45" fmla="*/ 5994 h 15913"/>
                <a:gd name="T46" fmla="*/ 8090 w 13323"/>
                <a:gd name="T47" fmla="*/ 5994 h 15913"/>
                <a:gd name="T48" fmla="*/ 6693 w 13323"/>
                <a:gd name="T49" fmla="*/ 6562 h 15913"/>
                <a:gd name="T50" fmla="*/ 4863 w 13323"/>
                <a:gd name="T51" fmla="*/ 8196 h 15913"/>
                <a:gd name="T52" fmla="*/ 3751 w 13323"/>
                <a:gd name="T53" fmla="*/ 8741 h 15913"/>
                <a:gd name="T54" fmla="*/ 2966 w 13323"/>
                <a:gd name="T55" fmla="*/ 8741 h 15913"/>
                <a:gd name="T56" fmla="*/ 2137 w 13323"/>
                <a:gd name="T57" fmla="*/ 7956 h 15913"/>
                <a:gd name="T58" fmla="*/ 2137 w 13323"/>
                <a:gd name="T59" fmla="*/ 6823 h 15913"/>
                <a:gd name="T60" fmla="*/ 2356 w 13323"/>
                <a:gd name="T61" fmla="*/ 5537 h 15913"/>
                <a:gd name="T62" fmla="*/ 4471 w 13323"/>
                <a:gd name="T63" fmla="*/ 1854 h 15913"/>
                <a:gd name="T64" fmla="*/ 6061 w 13323"/>
                <a:gd name="T65" fmla="*/ 1154 h 15913"/>
                <a:gd name="T66" fmla="*/ 10968 w 13323"/>
                <a:gd name="T67" fmla="*/ 1154 h 15913"/>
                <a:gd name="T68" fmla="*/ 11577 w 13323"/>
                <a:gd name="T69" fmla="*/ 1634 h 15913"/>
                <a:gd name="T70" fmla="*/ 11577 w 13323"/>
                <a:gd name="T71" fmla="*/ 5406 h 15913"/>
                <a:gd name="T72" fmla="*/ 10989 w 13323"/>
                <a:gd name="T73" fmla="*/ 5994 h 15913"/>
                <a:gd name="T74" fmla="*/ 8090 w 13323"/>
                <a:gd name="T75" fmla="*/ 5994 h 15913"/>
                <a:gd name="T76" fmla="*/ 11577 w 13323"/>
                <a:gd name="T77" fmla="*/ 9546 h 15913"/>
                <a:gd name="T78" fmla="*/ 11577 w 13323"/>
                <a:gd name="T79" fmla="*/ 9546 h 15913"/>
                <a:gd name="T80" fmla="*/ 11294 w 13323"/>
                <a:gd name="T81" fmla="*/ 9830 h 15913"/>
                <a:gd name="T82" fmla="*/ 10008 w 13323"/>
                <a:gd name="T83" fmla="*/ 9830 h 15913"/>
                <a:gd name="T84" fmla="*/ 9724 w 13323"/>
                <a:gd name="T85" fmla="*/ 9546 h 15913"/>
                <a:gd name="T86" fmla="*/ 9724 w 13323"/>
                <a:gd name="T87" fmla="*/ 9221 h 15913"/>
                <a:gd name="T88" fmla="*/ 10008 w 13323"/>
                <a:gd name="T89" fmla="*/ 8937 h 15913"/>
                <a:gd name="T90" fmla="*/ 11294 w 13323"/>
                <a:gd name="T91" fmla="*/ 8937 h 15913"/>
                <a:gd name="T92" fmla="*/ 11577 w 13323"/>
                <a:gd name="T93" fmla="*/ 9221 h 15913"/>
                <a:gd name="T94" fmla="*/ 11577 w 13323"/>
                <a:gd name="T95" fmla="*/ 9546 h 159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3323" h="15913">
                  <a:moveTo>
                    <a:pt x="13212" y="850"/>
                  </a:moveTo>
                  <a:lnTo>
                    <a:pt x="13212" y="850"/>
                  </a:lnTo>
                  <a:cubicBezTo>
                    <a:pt x="13124" y="109"/>
                    <a:pt x="12058" y="0"/>
                    <a:pt x="12058" y="0"/>
                  </a:cubicBezTo>
                  <a:cubicBezTo>
                    <a:pt x="12058" y="0"/>
                    <a:pt x="7414" y="0"/>
                    <a:pt x="6149" y="0"/>
                  </a:cubicBezTo>
                  <a:cubicBezTo>
                    <a:pt x="4884" y="0"/>
                    <a:pt x="4427" y="718"/>
                    <a:pt x="4427" y="718"/>
                  </a:cubicBezTo>
                  <a:cubicBezTo>
                    <a:pt x="2225" y="3880"/>
                    <a:pt x="1200" y="5971"/>
                    <a:pt x="720" y="7259"/>
                  </a:cubicBezTo>
                  <a:cubicBezTo>
                    <a:pt x="720" y="7280"/>
                    <a:pt x="720" y="7280"/>
                    <a:pt x="720" y="7280"/>
                  </a:cubicBezTo>
                  <a:cubicBezTo>
                    <a:pt x="699" y="7303"/>
                    <a:pt x="699" y="7324"/>
                    <a:pt x="676" y="7347"/>
                  </a:cubicBezTo>
                  <a:cubicBezTo>
                    <a:pt x="284" y="8436"/>
                    <a:pt x="307" y="8916"/>
                    <a:pt x="307" y="8916"/>
                  </a:cubicBezTo>
                  <a:cubicBezTo>
                    <a:pt x="307" y="8916"/>
                    <a:pt x="307" y="10049"/>
                    <a:pt x="307" y="11051"/>
                  </a:cubicBezTo>
                  <a:cubicBezTo>
                    <a:pt x="1332" y="11051"/>
                    <a:pt x="1332" y="11051"/>
                    <a:pt x="1332" y="11051"/>
                  </a:cubicBezTo>
                  <a:cubicBezTo>
                    <a:pt x="1332" y="13470"/>
                    <a:pt x="1332" y="13470"/>
                    <a:pt x="1332" y="13470"/>
                  </a:cubicBezTo>
                  <a:cubicBezTo>
                    <a:pt x="568" y="13470"/>
                    <a:pt x="568" y="13470"/>
                    <a:pt x="568" y="13470"/>
                  </a:cubicBezTo>
                  <a:cubicBezTo>
                    <a:pt x="0" y="13514"/>
                    <a:pt x="154" y="14495"/>
                    <a:pt x="154" y="14495"/>
                  </a:cubicBezTo>
                  <a:cubicBezTo>
                    <a:pt x="88" y="15847"/>
                    <a:pt x="1592" y="15912"/>
                    <a:pt x="1592" y="15912"/>
                  </a:cubicBezTo>
                  <a:cubicBezTo>
                    <a:pt x="4884" y="15912"/>
                    <a:pt x="4884" y="15912"/>
                    <a:pt x="4884" y="15912"/>
                  </a:cubicBezTo>
                  <a:cubicBezTo>
                    <a:pt x="5015" y="15912"/>
                    <a:pt x="5103" y="15674"/>
                    <a:pt x="5103" y="15674"/>
                  </a:cubicBezTo>
                  <a:cubicBezTo>
                    <a:pt x="5103" y="15674"/>
                    <a:pt x="5255" y="15039"/>
                    <a:pt x="6061" y="13581"/>
                  </a:cubicBezTo>
                  <a:cubicBezTo>
                    <a:pt x="6846" y="12120"/>
                    <a:pt x="9396" y="12295"/>
                    <a:pt x="9396" y="12295"/>
                  </a:cubicBezTo>
                  <a:cubicBezTo>
                    <a:pt x="12362" y="12295"/>
                    <a:pt x="12362" y="12295"/>
                    <a:pt x="12362" y="12295"/>
                  </a:cubicBezTo>
                  <a:cubicBezTo>
                    <a:pt x="13256" y="12295"/>
                    <a:pt x="13212" y="11880"/>
                    <a:pt x="13212" y="11880"/>
                  </a:cubicBezTo>
                  <a:cubicBezTo>
                    <a:pt x="13212" y="11880"/>
                    <a:pt x="13322" y="1570"/>
                    <a:pt x="13212" y="850"/>
                  </a:cubicBezTo>
                  <a:close/>
                  <a:moveTo>
                    <a:pt x="8090" y="5994"/>
                  </a:moveTo>
                  <a:lnTo>
                    <a:pt x="8090" y="5994"/>
                  </a:lnTo>
                  <a:cubicBezTo>
                    <a:pt x="7393" y="5994"/>
                    <a:pt x="6693" y="6562"/>
                    <a:pt x="6693" y="6562"/>
                  </a:cubicBezTo>
                  <a:cubicBezTo>
                    <a:pt x="6693" y="6562"/>
                    <a:pt x="5364" y="7739"/>
                    <a:pt x="4863" y="8196"/>
                  </a:cubicBezTo>
                  <a:cubicBezTo>
                    <a:pt x="4339" y="8676"/>
                    <a:pt x="3751" y="8741"/>
                    <a:pt x="3751" y="8741"/>
                  </a:cubicBezTo>
                  <a:cubicBezTo>
                    <a:pt x="2966" y="8741"/>
                    <a:pt x="2966" y="8741"/>
                    <a:pt x="2966" y="8741"/>
                  </a:cubicBezTo>
                  <a:cubicBezTo>
                    <a:pt x="2006" y="8741"/>
                    <a:pt x="2137" y="7956"/>
                    <a:pt x="2137" y="7956"/>
                  </a:cubicBezTo>
                  <a:cubicBezTo>
                    <a:pt x="2137" y="7956"/>
                    <a:pt x="2137" y="6954"/>
                    <a:pt x="2137" y="6823"/>
                  </a:cubicBezTo>
                  <a:cubicBezTo>
                    <a:pt x="2137" y="6671"/>
                    <a:pt x="2356" y="5537"/>
                    <a:pt x="2356" y="5537"/>
                  </a:cubicBezTo>
                  <a:cubicBezTo>
                    <a:pt x="2356" y="5537"/>
                    <a:pt x="4011" y="2595"/>
                    <a:pt x="4471" y="1854"/>
                  </a:cubicBezTo>
                  <a:cubicBezTo>
                    <a:pt x="4951" y="1134"/>
                    <a:pt x="6061" y="1154"/>
                    <a:pt x="6061" y="1154"/>
                  </a:cubicBezTo>
                  <a:cubicBezTo>
                    <a:pt x="6061" y="1154"/>
                    <a:pt x="10313" y="1154"/>
                    <a:pt x="10968" y="1154"/>
                  </a:cubicBezTo>
                  <a:cubicBezTo>
                    <a:pt x="11621" y="1154"/>
                    <a:pt x="11577" y="1634"/>
                    <a:pt x="11577" y="1634"/>
                  </a:cubicBezTo>
                  <a:cubicBezTo>
                    <a:pt x="11577" y="5406"/>
                    <a:pt x="11577" y="5406"/>
                    <a:pt x="11577" y="5406"/>
                  </a:cubicBezTo>
                  <a:cubicBezTo>
                    <a:pt x="11577" y="6190"/>
                    <a:pt x="10989" y="5994"/>
                    <a:pt x="10989" y="5994"/>
                  </a:cubicBezTo>
                  <a:cubicBezTo>
                    <a:pt x="10989" y="5994"/>
                    <a:pt x="8808" y="5994"/>
                    <a:pt x="8090" y="5994"/>
                  </a:cubicBezTo>
                  <a:close/>
                  <a:moveTo>
                    <a:pt x="11577" y="9546"/>
                  </a:moveTo>
                  <a:lnTo>
                    <a:pt x="11577" y="9546"/>
                  </a:lnTo>
                  <a:cubicBezTo>
                    <a:pt x="11577" y="9701"/>
                    <a:pt x="11446" y="9830"/>
                    <a:pt x="11294" y="9830"/>
                  </a:cubicBezTo>
                  <a:cubicBezTo>
                    <a:pt x="10008" y="9830"/>
                    <a:pt x="10008" y="9830"/>
                    <a:pt x="10008" y="9830"/>
                  </a:cubicBezTo>
                  <a:cubicBezTo>
                    <a:pt x="9856" y="9830"/>
                    <a:pt x="9724" y="9701"/>
                    <a:pt x="9724" y="9546"/>
                  </a:cubicBezTo>
                  <a:cubicBezTo>
                    <a:pt x="9724" y="9221"/>
                    <a:pt x="9724" y="9221"/>
                    <a:pt x="9724" y="9221"/>
                  </a:cubicBezTo>
                  <a:cubicBezTo>
                    <a:pt x="9724" y="9069"/>
                    <a:pt x="9856" y="8937"/>
                    <a:pt x="10008" y="8937"/>
                  </a:cubicBezTo>
                  <a:cubicBezTo>
                    <a:pt x="11294" y="8937"/>
                    <a:pt x="11294" y="8937"/>
                    <a:pt x="11294" y="8937"/>
                  </a:cubicBezTo>
                  <a:cubicBezTo>
                    <a:pt x="11446" y="8937"/>
                    <a:pt x="11577" y="9069"/>
                    <a:pt x="11577" y="9221"/>
                  </a:cubicBezTo>
                  <a:lnTo>
                    <a:pt x="11577" y="9546"/>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506" dirty="0"/>
            </a:p>
          </p:txBody>
        </p:sp>
        <p:sp>
          <p:nvSpPr>
            <p:cNvPr id="74" name="Freeform 7">
              <a:extLst>
                <a:ext uri="{FF2B5EF4-FFF2-40B4-BE49-F238E27FC236}">
                  <a16:creationId xmlns:a16="http://schemas.microsoft.com/office/drawing/2014/main" id="{C4DA69CE-8E0A-4D57-BAA4-BAFEAB9D0E1C}"/>
                </a:ext>
              </a:extLst>
            </p:cNvPr>
            <p:cNvSpPr>
              <a:spLocks noChangeArrowheads="1"/>
            </p:cNvSpPr>
            <p:nvPr/>
          </p:nvSpPr>
          <p:spPr bwMode="auto">
            <a:xfrm>
              <a:off x="1962" y="2884"/>
              <a:ext cx="162" cy="652"/>
            </a:xfrm>
            <a:custGeom>
              <a:avLst/>
              <a:gdLst>
                <a:gd name="T0" fmla="*/ 718 w 719"/>
                <a:gd name="T1" fmla="*/ 2594 h 2879"/>
                <a:gd name="T2" fmla="*/ 718 w 719"/>
                <a:gd name="T3" fmla="*/ 2594 h 2879"/>
                <a:gd name="T4" fmla="*/ 437 w 719"/>
                <a:gd name="T5" fmla="*/ 2878 h 2879"/>
                <a:gd name="T6" fmla="*/ 282 w 719"/>
                <a:gd name="T7" fmla="*/ 2878 h 2879"/>
                <a:gd name="T8" fmla="*/ 0 w 719"/>
                <a:gd name="T9" fmla="*/ 2594 h 2879"/>
                <a:gd name="T10" fmla="*/ 130 w 719"/>
                <a:gd name="T11" fmla="*/ 307 h 2879"/>
                <a:gd name="T12" fmla="*/ 437 w 719"/>
                <a:gd name="T13" fmla="*/ 0 h 2879"/>
                <a:gd name="T14" fmla="*/ 437 w 719"/>
                <a:gd name="T15" fmla="*/ 0 h 2879"/>
                <a:gd name="T16" fmla="*/ 718 w 719"/>
                <a:gd name="T17" fmla="*/ 284 h 2879"/>
                <a:gd name="T18" fmla="*/ 718 w 719"/>
                <a:gd name="T19" fmla="*/ 2594 h 28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9" h="2879">
                  <a:moveTo>
                    <a:pt x="718" y="2594"/>
                  </a:moveTo>
                  <a:lnTo>
                    <a:pt x="718" y="2594"/>
                  </a:lnTo>
                  <a:cubicBezTo>
                    <a:pt x="718" y="2746"/>
                    <a:pt x="587" y="2878"/>
                    <a:pt x="437" y="2878"/>
                  </a:cubicBezTo>
                  <a:cubicBezTo>
                    <a:pt x="282" y="2878"/>
                    <a:pt x="282" y="2878"/>
                    <a:pt x="282" y="2878"/>
                  </a:cubicBezTo>
                  <a:cubicBezTo>
                    <a:pt x="130" y="2878"/>
                    <a:pt x="0" y="2746"/>
                    <a:pt x="0" y="2594"/>
                  </a:cubicBezTo>
                  <a:cubicBezTo>
                    <a:pt x="130" y="307"/>
                    <a:pt x="130" y="307"/>
                    <a:pt x="130" y="307"/>
                  </a:cubicBezTo>
                  <a:cubicBezTo>
                    <a:pt x="130" y="131"/>
                    <a:pt x="282" y="0"/>
                    <a:pt x="437" y="0"/>
                  </a:cubicBezTo>
                  <a:lnTo>
                    <a:pt x="437" y="0"/>
                  </a:lnTo>
                  <a:cubicBezTo>
                    <a:pt x="587" y="0"/>
                    <a:pt x="718" y="131"/>
                    <a:pt x="718" y="284"/>
                  </a:cubicBezTo>
                  <a:lnTo>
                    <a:pt x="718" y="2594"/>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506" dirty="0"/>
            </a:p>
          </p:txBody>
        </p:sp>
        <p:sp>
          <p:nvSpPr>
            <p:cNvPr id="75" name="Freeform 8">
              <a:extLst>
                <a:ext uri="{FF2B5EF4-FFF2-40B4-BE49-F238E27FC236}">
                  <a16:creationId xmlns:a16="http://schemas.microsoft.com/office/drawing/2014/main" id="{D0C80403-5AEE-475C-A66A-9EB5B762C450}"/>
                </a:ext>
              </a:extLst>
            </p:cNvPr>
            <p:cNvSpPr>
              <a:spLocks noChangeArrowheads="1"/>
            </p:cNvSpPr>
            <p:nvPr/>
          </p:nvSpPr>
          <p:spPr bwMode="auto">
            <a:xfrm>
              <a:off x="2007" y="3537"/>
              <a:ext cx="83" cy="172"/>
            </a:xfrm>
            <a:custGeom>
              <a:avLst/>
              <a:gdLst>
                <a:gd name="T0" fmla="*/ 325 w 370"/>
                <a:gd name="T1" fmla="*/ 764 h 765"/>
                <a:gd name="T2" fmla="*/ 325 w 370"/>
                <a:gd name="T3" fmla="*/ 764 h 765"/>
                <a:gd name="T4" fmla="*/ 173 w 370"/>
                <a:gd name="T5" fmla="*/ 697 h 765"/>
                <a:gd name="T6" fmla="*/ 41 w 370"/>
                <a:gd name="T7" fmla="*/ 0 h 765"/>
                <a:gd name="T8" fmla="*/ 129 w 370"/>
                <a:gd name="T9" fmla="*/ 0 h 765"/>
                <a:gd name="T10" fmla="*/ 240 w 370"/>
                <a:gd name="T11" fmla="*/ 632 h 765"/>
                <a:gd name="T12" fmla="*/ 369 w 370"/>
                <a:gd name="T13" fmla="*/ 676 h 765"/>
                <a:gd name="T14" fmla="*/ 325 w 370"/>
                <a:gd name="T15" fmla="*/ 764 h 7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70" h="765">
                  <a:moveTo>
                    <a:pt x="325" y="764"/>
                  </a:moveTo>
                  <a:lnTo>
                    <a:pt x="325" y="764"/>
                  </a:lnTo>
                  <a:cubicBezTo>
                    <a:pt x="260" y="764"/>
                    <a:pt x="217" y="741"/>
                    <a:pt x="173" y="697"/>
                  </a:cubicBezTo>
                  <a:cubicBezTo>
                    <a:pt x="0" y="501"/>
                    <a:pt x="41" y="23"/>
                    <a:pt x="41" y="0"/>
                  </a:cubicBezTo>
                  <a:cubicBezTo>
                    <a:pt x="129" y="0"/>
                    <a:pt x="129" y="0"/>
                    <a:pt x="129" y="0"/>
                  </a:cubicBezTo>
                  <a:cubicBezTo>
                    <a:pt x="129" y="131"/>
                    <a:pt x="129" y="501"/>
                    <a:pt x="240" y="632"/>
                  </a:cubicBezTo>
                  <a:cubicBezTo>
                    <a:pt x="281" y="653"/>
                    <a:pt x="325" y="676"/>
                    <a:pt x="369" y="676"/>
                  </a:cubicBezTo>
                  <a:lnTo>
                    <a:pt x="325" y="764"/>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506" dirty="0"/>
            </a:p>
          </p:txBody>
        </p:sp>
        <p:sp>
          <p:nvSpPr>
            <p:cNvPr id="76" name="Freeform 9">
              <a:extLst>
                <a:ext uri="{FF2B5EF4-FFF2-40B4-BE49-F238E27FC236}">
                  <a16:creationId xmlns:a16="http://schemas.microsoft.com/office/drawing/2014/main" id="{EFD8A3EC-B410-4905-991D-3016AA9FB9DB}"/>
                </a:ext>
              </a:extLst>
            </p:cNvPr>
            <p:cNvSpPr>
              <a:spLocks noChangeArrowheads="1"/>
            </p:cNvSpPr>
            <p:nvPr/>
          </p:nvSpPr>
          <p:spPr bwMode="auto">
            <a:xfrm>
              <a:off x="4380" y="4832"/>
              <a:ext cx="613" cy="1102"/>
            </a:xfrm>
            <a:custGeom>
              <a:avLst/>
              <a:gdLst>
                <a:gd name="T0" fmla="*/ 2311 w 2707"/>
                <a:gd name="T1" fmla="*/ 4861 h 4862"/>
                <a:gd name="T2" fmla="*/ 2311 w 2707"/>
                <a:gd name="T3" fmla="*/ 4861 h 4862"/>
                <a:gd name="T4" fmla="*/ 2311 w 2707"/>
                <a:gd name="T5" fmla="*/ 4665 h 4862"/>
                <a:gd name="T6" fmla="*/ 1898 w 2707"/>
                <a:gd name="T7" fmla="*/ 2179 h 4862"/>
                <a:gd name="T8" fmla="*/ 0 w 2707"/>
                <a:gd name="T9" fmla="*/ 0 h 4862"/>
                <a:gd name="T10" fmla="*/ 481 w 2707"/>
                <a:gd name="T11" fmla="*/ 0 h 4862"/>
                <a:gd name="T12" fmla="*/ 2161 w 2707"/>
                <a:gd name="T13" fmla="*/ 2047 h 4862"/>
                <a:gd name="T14" fmla="*/ 2595 w 2707"/>
                <a:gd name="T15" fmla="*/ 4685 h 4862"/>
                <a:gd name="T16" fmla="*/ 2595 w 2707"/>
                <a:gd name="T17" fmla="*/ 4861 h 4862"/>
                <a:gd name="T18" fmla="*/ 2574 w 2707"/>
                <a:gd name="T19" fmla="*/ 4861 h 4862"/>
                <a:gd name="T20" fmla="*/ 2311 w 2707"/>
                <a:gd name="T21" fmla="*/ 4861 h 48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707" h="4862">
                  <a:moveTo>
                    <a:pt x="2311" y="4861"/>
                  </a:moveTo>
                  <a:lnTo>
                    <a:pt x="2311" y="4861"/>
                  </a:lnTo>
                  <a:cubicBezTo>
                    <a:pt x="2311" y="4794"/>
                    <a:pt x="2311" y="4817"/>
                    <a:pt x="2311" y="4665"/>
                  </a:cubicBezTo>
                  <a:cubicBezTo>
                    <a:pt x="2334" y="4228"/>
                    <a:pt x="2399" y="3224"/>
                    <a:pt x="1898" y="2179"/>
                  </a:cubicBezTo>
                  <a:cubicBezTo>
                    <a:pt x="1265" y="826"/>
                    <a:pt x="24" y="0"/>
                    <a:pt x="0" y="0"/>
                  </a:cubicBezTo>
                  <a:cubicBezTo>
                    <a:pt x="481" y="0"/>
                    <a:pt x="481" y="0"/>
                    <a:pt x="481" y="0"/>
                  </a:cubicBezTo>
                  <a:cubicBezTo>
                    <a:pt x="524" y="21"/>
                    <a:pt x="1485" y="653"/>
                    <a:pt x="2161" y="2047"/>
                  </a:cubicBezTo>
                  <a:cubicBezTo>
                    <a:pt x="2706" y="3181"/>
                    <a:pt x="2618" y="4228"/>
                    <a:pt x="2595" y="4685"/>
                  </a:cubicBezTo>
                  <a:cubicBezTo>
                    <a:pt x="2595" y="4750"/>
                    <a:pt x="2595" y="4838"/>
                    <a:pt x="2595" y="4861"/>
                  </a:cubicBezTo>
                  <a:cubicBezTo>
                    <a:pt x="2595" y="4861"/>
                    <a:pt x="2595" y="4861"/>
                    <a:pt x="2574" y="4861"/>
                  </a:cubicBezTo>
                  <a:lnTo>
                    <a:pt x="2311" y="4861"/>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506" dirty="0"/>
            </a:p>
          </p:txBody>
        </p:sp>
        <p:sp>
          <p:nvSpPr>
            <p:cNvPr id="77" name="Freeform 10">
              <a:extLst>
                <a:ext uri="{FF2B5EF4-FFF2-40B4-BE49-F238E27FC236}">
                  <a16:creationId xmlns:a16="http://schemas.microsoft.com/office/drawing/2014/main" id="{9D01E28A-13E9-4756-A810-9245FE75FA96}"/>
                </a:ext>
              </a:extLst>
            </p:cNvPr>
            <p:cNvSpPr>
              <a:spLocks noChangeArrowheads="1"/>
            </p:cNvSpPr>
            <p:nvPr/>
          </p:nvSpPr>
          <p:spPr bwMode="auto">
            <a:xfrm>
              <a:off x="5082" y="4659"/>
              <a:ext cx="6441" cy="341"/>
            </a:xfrm>
            <a:custGeom>
              <a:avLst/>
              <a:gdLst>
                <a:gd name="T0" fmla="*/ 28408 w 28409"/>
                <a:gd name="T1" fmla="*/ 1505 h 1506"/>
                <a:gd name="T2" fmla="*/ 0 w 28409"/>
                <a:gd name="T3" fmla="*/ 1505 h 1506"/>
                <a:gd name="T4" fmla="*/ 0 w 28409"/>
                <a:gd name="T5" fmla="*/ 0 h 1506"/>
                <a:gd name="T6" fmla="*/ 28408 w 28409"/>
                <a:gd name="T7" fmla="*/ 0 h 1506"/>
                <a:gd name="T8" fmla="*/ 28408 w 28409"/>
                <a:gd name="T9" fmla="*/ 1505 h 1506"/>
              </a:gdLst>
              <a:ahLst/>
              <a:cxnLst>
                <a:cxn ang="0">
                  <a:pos x="T0" y="T1"/>
                </a:cxn>
                <a:cxn ang="0">
                  <a:pos x="T2" y="T3"/>
                </a:cxn>
                <a:cxn ang="0">
                  <a:pos x="T4" y="T5"/>
                </a:cxn>
                <a:cxn ang="0">
                  <a:pos x="T6" y="T7"/>
                </a:cxn>
                <a:cxn ang="0">
                  <a:pos x="T8" y="T9"/>
                </a:cxn>
              </a:cxnLst>
              <a:rect l="0" t="0" r="r" b="b"/>
              <a:pathLst>
                <a:path w="28409" h="1506">
                  <a:moveTo>
                    <a:pt x="28408" y="1505"/>
                  </a:moveTo>
                  <a:lnTo>
                    <a:pt x="0" y="1505"/>
                  </a:lnTo>
                  <a:lnTo>
                    <a:pt x="0" y="0"/>
                  </a:lnTo>
                  <a:lnTo>
                    <a:pt x="28408" y="0"/>
                  </a:lnTo>
                  <a:lnTo>
                    <a:pt x="28408" y="1505"/>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506" dirty="0"/>
            </a:p>
          </p:txBody>
        </p:sp>
        <p:sp>
          <p:nvSpPr>
            <p:cNvPr id="78" name="Freeform 11">
              <a:extLst>
                <a:ext uri="{FF2B5EF4-FFF2-40B4-BE49-F238E27FC236}">
                  <a16:creationId xmlns:a16="http://schemas.microsoft.com/office/drawing/2014/main" id="{F1ED1915-96D9-4FCF-B9C4-2826C1ED2311}"/>
                </a:ext>
              </a:extLst>
            </p:cNvPr>
            <p:cNvSpPr>
              <a:spLocks noChangeArrowheads="1"/>
            </p:cNvSpPr>
            <p:nvPr/>
          </p:nvSpPr>
          <p:spPr bwMode="auto">
            <a:xfrm>
              <a:off x="6234" y="4837"/>
              <a:ext cx="1493" cy="706"/>
            </a:xfrm>
            <a:custGeom>
              <a:avLst/>
              <a:gdLst>
                <a:gd name="T0" fmla="*/ 6585 w 6586"/>
                <a:gd name="T1" fmla="*/ 3118 h 3119"/>
                <a:gd name="T2" fmla="*/ 0 w 6586"/>
                <a:gd name="T3" fmla="*/ 3118 h 3119"/>
                <a:gd name="T4" fmla="*/ 0 w 6586"/>
                <a:gd name="T5" fmla="*/ 0 h 3119"/>
                <a:gd name="T6" fmla="*/ 6585 w 6586"/>
                <a:gd name="T7" fmla="*/ 0 h 3119"/>
                <a:gd name="T8" fmla="*/ 6585 w 6586"/>
                <a:gd name="T9" fmla="*/ 3118 h 3119"/>
              </a:gdLst>
              <a:ahLst/>
              <a:cxnLst>
                <a:cxn ang="0">
                  <a:pos x="T0" y="T1"/>
                </a:cxn>
                <a:cxn ang="0">
                  <a:pos x="T2" y="T3"/>
                </a:cxn>
                <a:cxn ang="0">
                  <a:pos x="T4" y="T5"/>
                </a:cxn>
                <a:cxn ang="0">
                  <a:pos x="T6" y="T7"/>
                </a:cxn>
                <a:cxn ang="0">
                  <a:pos x="T8" y="T9"/>
                </a:cxn>
              </a:cxnLst>
              <a:rect l="0" t="0" r="r" b="b"/>
              <a:pathLst>
                <a:path w="6586" h="3119">
                  <a:moveTo>
                    <a:pt x="6585" y="3118"/>
                  </a:moveTo>
                  <a:lnTo>
                    <a:pt x="0" y="3118"/>
                  </a:lnTo>
                  <a:lnTo>
                    <a:pt x="0" y="0"/>
                  </a:lnTo>
                  <a:lnTo>
                    <a:pt x="6585" y="0"/>
                  </a:lnTo>
                  <a:lnTo>
                    <a:pt x="6585" y="3118"/>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506" dirty="0"/>
            </a:p>
          </p:txBody>
        </p:sp>
        <p:sp>
          <p:nvSpPr>
            <p:cNvPr id="79" name="Freeform 12">
              <a:extLst>
                <a:ext uri="{FF2B5EF4-FFF2-40B4-BE49-F238E27FC236}">
                  <a16:creationId xmlns:a16="http://schemas.microsoft.com/office/drawing/2014/main" id="{6A67A7BB-D1DC-406D-8BE1-4F67A70ABDE3}"/>
                </a:ext>
              </a:extLst>
            </p:cNvPr>
            <p:cNvSpPr>
              <a:spLocks noChangeArrowheads="1"/>
            </p:cNvSpPr>
            <p:nvPr/>
          </p:nvSpPr>
          <p:spPr bwMode="auto">
            <a:xfrm>
              <a:off x="5260" y="5000"/>
              <a:ext cx="494" cy="493"/>
            </a:xfrm>
            <a:custGeom>
              <a:avLst/>
              <a:gdLst>
                <a:gd name="T0" fmla="*/ 0 w 2183"/>
                <a:gd name="T1" fmla="*/ 1089 h 2180"/>
                <a:gd name="T2" fmla="*/ 0 w 2183"/>
                <a:gd name="T3" fmla="*/ 1089 h 2180"/>
                <a:gd name="T4" fmla="*/ 1092 w 2183"/>
                <a:gd name="T5" fmla="*/ 0 h 2180"/>
                <a:gd name="T6" fmla="*/ 2182 w 2183"/>
                <a:gd name="T7" fmla="*/ 1089 h 2180"/>
                <a:gd name="T8" fmla="*/ 1092 w 2183"/>
                <a:gd name="T9" fmla="*/ 2179 h 2180"/>
                <a:gd name="T10" fmla="*/ 0 w 2183"/>
                <a:gd name="T11" fmla="*/ 1089 h 2180"/>
              </a:gdLst>
              <a:ahLst/>
              <a:cxnLst>
                <a:cxn ang="0">
                  <a:pos x="T0" y="T1"/>
                </a:cxn>
                <a:cxn ang="0">
                  <a:pos x="T2" y="T3"/>
                </a:cxn>
                <a:cxn ang="0">
                  <a:pos x="T4" y="T5"/>
                </a:cxn>
                <a:cxn ang="0">
                  <a:pos x="T6" y="T7"/>
                </a:cxn>
                <a:cxn ang="0">
                  <a:pos x="T8" y="T9"/>
                </a:cxn>
                <a:cxn ang="0">
                  <a:pos x="T10" y="T11"/>
                </a:cxn>
              </a:cxnLst>
              <a:rect l="0" t="0" r="r" b="b"/>
              <a:pathLst>
                <a:path w="2183" h="2180">
                  <a:moveTo>
                    <a:pt x="0" y="1089"/>
                  </a:moveTo>
                  <a:lnTo>
                    <a:pt x="0" y="1089"/>
                  </a:lnTo>
                  <a:cubicBezTo>
                    <a:pt x="0" y="501"/>
                    <a:pt x="504" y="0"/>
                    <a:pt x="1092" y="0"/>
                  </a:cubicBezTo>
                  <a:cubicBezTo>
                    <a:pt x="1681" y="0"/>
                    <a:pt x="2182" y="501"/>
                    <a:pt x="2182" y="1089"/>
                  </a:cubicBezTo>
                  <a:cubicBezTo>
                    <a:pt x="2182" y="1699"/>
                    <a:pt x="1681" y="2179"/>
                    <a:pt x="1092" y="2179"/>
                  </a:cubicBezTo>
                  <a:cubicBezTo>
                    <a:pt x="504" y="2179"/>
                    <a:pt x="0" y="1699"/>
                    <a:pt x="0" y="108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506" dirty="0"/>
            </a:p>
          </p:txBody>
        </p:sp>
        <p:sp>
          <p:nvSpPr>
            <p:cNvPr id="80" name="Freeform 13">
              <a:extLst>
                <a:ext uri="{FF2B5EF4-FFF2-40B4-BE49-F238E27FC236}">
                  <a16:creationId xmlns:a16="http://schemas.microsoft.com/office/drawing/2014/main" id="{EDBDD2E3-34AB-4C2B-AAA2-4FC47DE6C51B}"/>
                </a:ext>
              </a:extLst>
            </p:cNvPr>
            <p:cNvSpPr>
              <a:spLocks noChangeArrowheads="1"/>
            </p:cNvSpPr>
            <p:nvPr/>
          </p:nvSpPr>
          <p:spPr bwMode="auto">
            <a:xfrm>
              <a:off x="10120" y="5045"/>
              <a:ext cx="1151" cy="291"/>
            </a:xfrm>
            <a:custGeom>
              <a:avLst/>
              <a:gdLst>
                <a:gd name="T0" fmla="*/ 5080 w 5081"/>
                <a:gd name="T1" fmla="*/ 741 h 1287"/>
                <a:gd name="T2" fmla="*/ 5080 w 5081"/>
                <a:gd name="T3" fmla="*/ 741 h 1287"/>
                <a:gd name="T4" fmla="*/ 4514 w 5081"/>
                <a:gd name="T5" fmla="*/ 1286 h 1287"/>
                <a:gd name="T6" fmla="*/ 567 w 5081"/>
                <a:gd name="T7" fmla="*/ 1286 h 1287"/>
                <a:gd name="T8" fmla="*/ 0 w 5081"/>
                <a:gd name="T9" fmla="*/ 741 h 1287"/>
                <a:gd name="T10" fmla="*/ 0 w 5081"/>
                <a:gd name="T11" fmla="*/ 545 h 1287"/>
                <a:gd name="T12" fmla="*/ 567 w 5081"/>
                <a:gd name="T13" fmla="*/ 0 h 1287"/>
                <a:gd name="T14" fmla="*/ 4514 w 5081"/>
                <a:gd name="T15" fmla="*/ 0 h 1287"/>
                <a:gd name="T16" fmla="*/ 5080 w 5081"/>
                <a:gd name="T17" fmla="*/ 545 h 1287"/>
                <a:gd name="T18" fmla="*/ 5080 w 5081"/>
                <a:gd name="T19" fmla="*/ 741 h 1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081" h="1287">
                  <a:moveTo>
                    <a:pt x="5080" y="741"/>
                  </a:moveTo>
                  <a:lnTo>
                    <a:pt x="5080" y="741"/>
                  </a:lnTo>
                  <a:cubicBezTo>
                    <a:pt x="5080" y="1046"/>
                    <a:pt x="4819" y="1286"/>
                    <a:pt x="4514" y="1286"/>
                  </a:cubicBezTo>
                  <a:cubicBezTo>
                    <a:pt x="567" y="1286"/>
                    <a:pt x="567" y="1286"/>
                    <a:pt x="567" y="1286"/>
                  </a:cubicBezTo>
                  <a:cubicBezTo>
                    <a:pt x="263" y="1286"/>
                    <a:pt x="0" y="1046"/>
                    <a:pt x="0" y="741"/>
                  </a:cubicBezTo>
                  <a:cubicBezTo>
                    <a:pt x="0" y="545"/>
                    <a:pt x="0" y="545"/>
                    <a:pt x="0" y="545"/>
                  </a:cubicBezTo>
                  <a:cubicBezTo>
                    <a:pt x="0" y="238"/>
                    <a:pt x="263" y="0"/>
                    <a:pt x="567" y="0"/>
                  </a:cubicBezTo>
                  <a:cubicBezTo>
                    <a:pt x="4514" y="0"/>
                    <a:pt x="4514" y="0"/>
                    <a:pt x="4514" y="0"/>
                  </a:cubicBezTo>
                  <a:cubicBezTo>
                    <a:pt x="4819" y="0"/>
                    <a:pt x="5080" y="238"/>
                    <a:pt x="5080" y="545"/>
                  </a:cubicBezTo>
                  <a:lnTo>
                    <a:pt x="5080" y="741"/>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506" dirty="0"/>
            </a:p>
          </p:txBody>
        </p:sp>
        <p:sp>
          <p:nvSpPr>
            <p:cNvPr id="81" name="Freeform 14">
              <a:extLst>
                <a:ext uri="{FF2B5EF4-FFF2-40B4-BE49-F238E27FC236}">
                  <a16:creationId xmlns:a16="http://schemas.microsoft.com/office/drawing/2014/main" id="{C13289C7-3FC7-47C1-AA67-0335B883AA42}"/>
                </a:ext>
              </a:extLst>
            </p:cNvPr>
            <p:cNvSpPr>
              <a:spLocks noChangeArrowheads="1"/>
            </p:cNvSpPr>
            <p:nvPr/>
          </p:nvSpPr>
          <p:spPr bwMode="auto">
            <a:xfrm>
              <a:off x="9962" y="4635"/>
              <a:ext cx="701" cy="1111"/>
            </a:xfrm>
            <a:custGeom>
              <a:avLst/>
              <a:gdLst>
                <a:gd name="T0" fmla="*/ 2811 w 3096"/>
                <a:gd name="T1" fmla="*/ 4904 h 4905"/>
                <a:gd name="T2" fmla="*/ 2811 w 3096"/>
                <a:gd name="T3" fmla="*/ 4904 h 4905"/>
                <a:gd name="T4" fmla="*/ 2398 w 3096"/>
                <a:gd name="T5" fmla="*/ 2354 h 4905"/>
                <a:gd name="T6" fmla="*/ 0 w 3096"/>
                <a:gd name="T7" fmla="*/ 108 h 4905"/>
                <a:gd name="T8" fmla="*/ 327 w 3096"/>
                <a:gd name="T9" fmla="*/ 0 h 4905"/>
                <a:gd name="T10" fmla="*/ 2659 w 3096"/>
                <a:gd name="T11" fmla="*/ 2266 h 4905"/>
                <a:gd name="T12" fmla="*/ 3095 w 3096"/>
                <a:gd name="T13" fmla="*/ 4881 h 4905"/>
                <a:gd name="T14" fmla="*/ 2811 w 3096"/>
                <a:gd name="T15" fmla="*/ 4904 h 49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096" h="4905">
                  <a:moveTo>
                    <a:pt x="2811" y="4904"/>
                  </a:moveTo>
                  <a:lnTo>
                    <a:pt x="2811" y="4904"/>
                  </a:lnTo>
                  <a:cubicBezTo>
                    <a:pt x="2811" y="4881"/>
                    <a:pt x="2790" y="3616"/>
                    <a:pt x="2398" y="2354"/>
                  </a:cubicBezTo>
                  <a:cubicBezTo>
                    <a:pt x="2026" y="1112"/>
                    <a:pt x="20" y="129"/>
                    <a:pt x="0" y="108"/>
                  </a:cubicBezTo>
                  <a:cubicBezTo>
                    <a:pt x="327" y="0"/>
                    <a:pt x="327" y="0"/>
                    <a:pt x="327" y="0"/>
                  </a:cubicBezTo>
                  <a:cubicBezTo>
                    <a:pt x="415" y="20"/>
                    <a:pt x="2245" y="893"/>
                    <a:pt x="2659" y="2266"/>
                  </a:cubicBezTo>
                  <a:cubicBezTo>
                    <a:pt x="3074" y="3575"/>
                    <a:pt x="3095" y="4837"/>
                    <a:pt x="3095" y="4881"/>
                  </a:cubicBezTo>
                  <a:lnTo>
                    <a:pt x="2811" y="4904"/>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506" dirty="0"/>
            </a:p>
          </p:txBody>
        </p:sp>
        <p:sp>
          <p:nvSpPr>
            <p:cNvPr id="82" name="Freeform 15">
              <a:extLst>
                <a:ext uri="{FF2B5EF4-FFF2-40B4-BE49-F238E27FC236}">
                  <a16:creationId xmlns:a16="http://schemas.microsoft.com/office/drawing/2014/main" id="{3EFA813E-80A6-4B48-914D-A8B2D64156D3}"/>
                </a:ext>
              </a:extLst>
            </p:cNvPr>
            <p:cNvSpPr>
              <a:spLocks noChangeArrowheads="1"/>
            </p:cNvSpPr>
            <p:nvPr/>
          </p:nvSpPr>
          <p:spPr bwMode="auto">
            <a:xfrm>
              <a:off x="8518" y="4629"/>
              <a:ext cx="439" cy="543"/>
            </a:xfrm>
            <a:custGeom>
              <a:avLst/>
              <a:gdLst>
                <a:gd name="T0" fmla="*/ 261 w 1942"/>
                <a:gd name="T1" fmla="*/ 2398 h 2399"/>
                <a:gd name="T2" fmla="*/ 261 w 1942"/>
                <a:gd name="T3" fmla="*/ 2398 h 2399"/>
                <a:gd name="T4" fmla="*/ 0 w 1942"/>
                <a:gd name="T5" fmla="*/ 2310 h 2399"/>
                <a:gd name="T6" fmla="*/ 1722 w 1942"/>
                <a:gd name="T7" fmla="*/ 0 h 2399"/>
                <a:gd name="T8" fmla="*/ 1941 w 1942"/>
                <a:gd name="T9" fmla="*/ 131 h 2399"/>
                <a:gd name="T10" fmla="*/ 261 w 1942"/>
                <a:gd name="T11" fmla="*/ 2398 h 2399"/>
              </a:gdLst>
              <a:ahLst/>
              <a:cxnLst>
                <a:cxn ang="0">
                  <a:pos x="T0" y="T1"/>
                </a:cxn>
                <a:cxn ang="0">
                  <a:pos x="T2" y="T3"/>
                </a:cxn>
                <a:cxn ang="0">
                  <a:pos x="T4" y="T5"/>
                </a:cxn>
                <a:cxn ang="0">
                  <a:pos x="T6" y="T7"/>
                </a:cxn>
                <a:cxn ang="0">
                  <a:pos x="T8" y="T9"/>
                </a:cxn>
                <a:cxn ang="0">
                  <a:pos x="T10" y="T11"/>
                </a:cxn>
              </a:cxnLst>
              <a:rect l="0" t="0" r="r" b="b"/>
              <a:pathLst>
                <a:path w="1942" h="2399">
                  <a:moveTo>
                    <a:pt x="261" y="2398"/>
                  </a:moveTo>
                  <a:lnTo>
                    <a:pt x="261" y="2398"/>
                  </a:lnTo>
                  <a:cubicBezTo>
                    <a:pt x="0" y="2310"/>
                    <a:pt x="0" y="2310"/>
                    <a:pt x="0" y="2310"/>
                  </a:cubicBezTo>
                  <a:cubicBezTo>
                    <a:pt x="64" y="2070"/>
                    <a:pt x="741" y="0"/>
                    <a:pt x="1722" y="0"/>
                  </a:cubicBezTo>
                  <a:cubicBezTo>
                    <a:pt x="1941" y="131"/>
                    <a:pt x="1941" y="131"/>
                    <a:pt x="1941" y="131"/>
                  </a:cubicBezTo>
                  <a:cubicBezTo>
                    <a:pt x="1265" y="131"/>
                    <a:pt x="436" y="1809"/>
                    <a:pt x="261" y="239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506" dirty="0"/>
            </a:p>
          </p:txBody>
        </p:sp>
        <p:sp>
          <p:nvSpPr>
            <p:cNvPr id="83" name="Freeform 16">
              <a:extLst>
                <a:ext uri="{FF2B5EF4-FFF2-40B4-BE49-F238E27FC236}">
                  <a16:creationId xmlns:a16="http://schemas.microsoft.com/office/drawing/2014/main" id="{FEEA0423-4DA5-4F65-B7B4-1E1B52B77D47}"/>
                </a:ext>
              </a:extLst>
            </p:cNvPr>
            <p:cNvSpPr>
              <a:spLocks noChangeArrowheads="1"/>
            </p:cNvSpPr>
            <p:nvPr/>
          </p:nvSpPr>
          <p:spPr bwMode="auto">
            <a:xfrm>
              <a:off x="5161" y="4412"/>
              <a:ext cx="7049" cy="246"/>
            </a:xfrm>
            <a:custGeom>
              <a:avLst/>
              <a:gdLst>
                <a:gd name="T0" fmla="*/ 0 w 31089"/>
                <a:gd name="T1" fmla="*/ 0 h 1090"/>
                <a:gd name="T2" fmla="*/ 31088 w 31089"/>
                <a:gd name="T3" fmla="*/ 0 h 1090"/>
                <a:gd name="T4" fmla="*/ 31088 w 31089"/>
                <a:gd name="T5" fmla="*/ 1089 h 1090"/>
                <a:gd name="T6" fmla="*/ 0 w 31089"/>
                <a:gd name="T7" fmla="*/ 1089 h 1090"/>
                <a:gd name="T8" fmla="*/ 0 w 31089"/>
                <a:gd name="T9" fmla="*/ 0 h 1090"/>
              </a:gdLst>
              <a:ahLst/>
              <a:cxnLst>
                <a:cxn ang="0">
                  <a:pos x="T0" y="T1"/>
                </a:cxn>
                <a:cxn ang="0">
                  <a:pos x="T2" y="T3"/>
                </a:cxn>
                <a:cxn ang="0">
                  <a:pos x="T4" y="T5"/>
                </a:cxn>
                <a:cxn ang="0">
                  <a:pos x="T6" y="T7"/>
                </a:cxn>
                <a:cxn ang="0">
                  <a:pos x="T8" y="T9"/>
                </a:cxn>
              </a:cxnLst>
              <a:rect l="0" t="0" r="r" b="b"/>
              <a:pathLst>
                <a:path w="31089" h="1090">
                  <a:moveTo>
                    <a:pt x="0" y="0"/>
                  </a:moveTo>
                  <a:lnTo>
                    <a:pt x="31088" y="0"/>
                  </a:lnTo>
                  <a:lnTo>
                    <a:pt x="31088" y="1089"/>
                  </a:lnTo>
                  <a:lnTo>
                    <a:pt x="0" y="1089"/>
                  </a:ln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506" dirty="0"/>
            </a:p>
          </p:txBody>
        </p:sp>
        <p:sp>
          <p:nvSpPr>
            <p:cNvPr id="84" name="Freeform 17">
              <a:extLst>
                <a:ext uri="{FF2B5EF4-FFF2-40B4-BE49-F238E27FC236}">
                  <a16:creationId xmlns:a16="http://schemas.microsoft.com/office/drawing/2014/main" id="{8AEE1BAE-312F-4E76-8AE0-4F37742BEE53}"/>
                </a:ext>
              </a:extLst>
            </p:cNvPr>
            <p:cNvSpPr>
              <a:spLocks noChangeArrowheads="1"/>
            </p:cNvSpPr>
            <p:nvPr/>
          </p:nvSpPr>
          <p:spPr bwMode="auto">
            <a:xfrm>
              <a:off x="5161" y="1901"/>
              <a:ext cx="187" cy="2757"/>
            </a:xfrm>
            <a:custGeom>
              <a:avLst/>
              <a:gdLst>
                <a:gd name="T0" fmla="*/ 828 w 829"/>
                <a:gd name="T1" fmla="*/ 0 h 12164"/>
                <a:gd name="T2" fmla="*/ 0 w 829"/>
                <a:gd name="T3" fmla="*/ 0 h 12164"/>
                <a:gd name="T4" fmla="*/ 0 w 829"/>
                <a:gd name="T5" fmla="*/ 12163 h 12164"/>
                <a:gd name="T6" fmla="*/ 828 w 829"/>
                <a:gd name="T7" fmla="*/ 12163 h 12164"/>
                <a:gd name="T8" fmla="*/ 828 w 829"/>
                <a:gd name="T9" fmla="*/ 0 h 12164"/>
              </a:gdLst>
              <a:ahLst/>
              <a:cxnLst>
                <a:cxn ang="0">
                  <a:pos x="T0" y="T1"/>
                </a:cxn>
                <a:cxn ang="0">
                  <a:pos x="T2" y="T3"/>
                </a:cxn>
                <a:cxn ang="0">
                  <a:pos x="T4" y="T5"/>
                </a:cxn>
                <a:cxn ang="0">
                  <a:pos x="T6" y="T7"/>
                </a:cxn>
                <a:cxn ang="0">
                  <a:pos x="T8" y="T9"/>
                </a:cxn>
              </a:cxnLst>
              <a:rect l="0" t="0" r="r" b="b"/>
              <a:pathLst>
                <a:path w="829" h="12164">
                  <a:moveTo>
                    <a:pt x="828" y="0"/>
                  </a:moveTo>
                  <a:lnTo>
                    <a:pt x="0" y="0"/>
                  </a:lnTo>
                  <a:lnTo>
                    <a:pt x="0" y="12163"/>
                  </a:lnTo>
                  <a:lnTo>
                    <a:pt x="828" y="12163"/>
                  </a:lnTo>
                  <a:lnTo>
                    <a:pt x="828"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506" dirty="0"/>
            </a:p>
          </p:txBody>
        </p:sp>
        <p:sp>
          <p:nvSpPr>
            <p:cNvPr id="85" name="Freeform 18">
              <a:extLst>
                <a:ext uri="{FF2B5EF4-FFF2-40B4-BE49-F238E27FC236}">
                  <a16:creationId xmlns:a16="http://schemas.microsoft.com/office/drawing/2014/main" id="{CE126B24-0855-475D-831B-2EC7D994C61A}"/>
                </a:ext>
              </a:extLst>
            </p:cNvPr>
            <p:cNvSpPr>
              <a:spLocks noChangeArrowheads="1"/>
            </p:cNvSpPr>
            <p:nvPr/>
          </p:nvSpPr>
          <p:spPr bwMode="auto">
            <a:xfrm>
              <a:off x="5349" y="4026"/>
              <a:ext cx="6861" cy="246"/>
            </a:xfrm>
            <a:custGeom>
              <a:avLst/>
              <a:gdLst>
                <a:gd name="T0" fmla="*/ 30260 w 30261"/>
                <a:gd name="T1" fmla="*/ 0 h 1090"/>
                <a:gd name="T2" fmla="*/ 0 w 30261"/>
                <a:gd name="T3" fmla="*/ 0 h 1090"/>
                <a:gd name="T4" fmla="*/ 0 w 30261"/>
                <a:gd name="T5" fmla="*/ 1089 h 1090"/>
                <a:gd name="T6" fmla="*/ 30260 w 30261"/>
                <a:gd name="T7" fmla="*/ 1089 h 1090"/>
                <a:gd name="T8" fmla="*/ 30260 w 30261"/>
                <a:gd name="T9" fmla="*/ 0 h 1090"/>
              </a:gdLst>
              <a:ahLst/>
              <a:cxnLst>
                <a:cxn ang="0">
                  <a:pos x="T0" y="T1"/>
                </a:cxn>
                <a:cxn ang="0">
                  <a:pos x="T2" y="T3"/>
                </a:cxn>
                <a:cxn ang="0">
                  <a:pos x="T4" y="T5"/>
                </a:cxn>
                <a:cxn ang="0">
                  <a:pos x="T6" y="T7"/>
                </a:cxn>
                <a:cxn ang="0">
                  <a:pos x="T8" y="T9"/>
                </a:cxn>
              </a:cxnLst>
              <a:rect l="0" t="0" r="r" b="b"/>
              <a:pathLst>
                <a:path w="30261" h="1090">
                  <a:moveTo>
                    <a:pt x="30260" y="0"/>
                  </a:moveTo>
                  <a:lnTo>
                    <a:pt x="0" y="0"/>
                  </a:lnTo>
                  <a:lnTo>
                    <a:pt x="0" y="1089"/>
                  </a:lnTo>
                  <a:lnTo>
                    <a:pt x="30260" y="1089"/>
                  </a:lnTo>
                  <a:lnTo>
                    <a:pt x="3026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506" dirty="0"/>
            </a:p>
          </p:txBody>
        </p:sp>
        <p:sp>
          <p:nvSpPr>
            <p:cNvPr id="86" name="Freeform 19">
              <a:extLst>
                <a:ext uri="{FF2B5EF4-FFF2-40B4-BE49-F238E27FC236}">
                  <a16:creationId xmlns:a16="http://schemas.microsoft.com/office/drawing/2014/main" id="{E29A3ECC-7D72-422F-B773-D8DF9804D4D8}"/>
                </a:ext>
              </a:extLst>
            </p:cNvPr>
            <p:cNvSpPr>
              <a:spLocks noChangeArrowheads="1"/>
            </p:cNvSpPr>
            <p:nvPr/>
          </p:nvSpPr>
          <p:spPr bwMode="auto">
            <a:xfrm>
              <a:off x="5349" y="4071"/>
              <a:ext cx="6861" cy="49"/>
            </a:xfrm>
            <a:custGeom>
              <a:avLst/>
              <a:gdLst>
                <a:gd name="T0" fmla="*/ 30260 w 30261"/>
                <a:gd name="T1" fmla="*/ 0 h 220"/>
                <a:gd name="T2" fmla="*/ 0 w 30261"/>
                <a:gd name="T3" fmla="*/ 0 h 220"/>
                <a:gd name="T4" fmla="*/ 0 w 30261"/>
                <a:gd name="T5" fmla="*/ 219 h 220"/>
                <a:gd name="T6" fmla="*/ 30260 w 30261"/>
                <a:gd name="T7" fmla="*/ 219 h 220"/>
                <a:gd name="T8" fmla="*/ 30260 w 30261"/>
                <a:gd name="T9" fmla="*/ 0 h 220"/>
              </a:gdLst>
              <a:ahLst/>
              <a:cxnLst>
                <a:cxn ang="0">
                  <a:pos x="T0" y="T1"/>
                </a:cxn>
                <a:cxn ang="0">
                  <a:pos x="T2" y="T3"/>
                </a:cxn>
                <a:cxn ang="0">
                  <a:pos x="T4" y="T5"/>
                </a:cxn>
                <a:cxn ang="0">
                  <a:pos x="T6" y="T7"/>
                </a:cxn>
                <a:cxn ang="0">
                  <a:pos x="T8" y="T9"/>
                </a:cxn>
              </a:cxnLst>
              <a:rect l="0" t="0" r="r" b="b"/>
              <a:pathLst>
                <a:path w="30261" h="220">
                  <a:moveTo>
                    <a:pt x="30260" y="0"/>
                  </a:moveTo>
                  <a:lnTo>
                    <a:pt x="0" y="0"/>
                  </a:lnTo>
                  <a:lnTo>
                    <a:pt x="0" y="219"/>
                  </a:lnTo>
                  <a:lnTo>
                    <a:pt x="30260" y="219"/>
                  </a:lnTo>
                  <a:lnTo>
                    <a:pt x="3026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506" dirty="0"/>
            </a:p>
          </p:txBody>
        </p:sp>
        <p:sp>
          <p:nvSpPr>
            <p:cNvPr id="87" name="Freeform 20">
              <a:extLst>
                <a:ext uri="{FF2B5EF4-FFF2-40B4-BE49-F238E27FC236}">
                  <a16:creationId xmlns:a16="http://schemas.microsoft.com/office/drawing/2014/main" id="{3A102953-51DB-46D0-9055-8082F24DA91C}"/>
                </a:ext>
              </a:extLst>
            </p:cNvPr>
            <p:cNvSpPr>
              <a:spLocks noChangeArrowheads="1"/>
            </p:cNvSpPr>
            <p:nvPr/>
          </p:nvSpPr>
          <p:spPr bwMode="auto">
            <a:xfrm>
              <a:off x="5349" y="4174"/>
              <a:ext cx="6861" cy="49"/>
            </a:xfrm>
            <a:custGeom>
              <a:avLst/>
              <a:gdLst>
                <a:gd name="T0" fmla="*/ 30260 w 30261"/>
                <a:gd name="T1" fmla="*/ 0 h 220"/>
                <a:gd name="T2" fmla="*/ 0 w 30261"/>
                <a:gd name="T3" fmla="*/ 0 h 220"/>
                <a:gd name="T4" fmla="*/ 0 w 30261"/>
                <a:gd name="T5" fmla="*/ 219 h 220"/>
                <a:gd name="T6" fmla="*/ 30260 w 30261"/>
                <a:gd name="T7" fmla="*/ 219 h 220"/>
                <a:gd name="T8" fmla="*/ 30260 w 30261"/>
                <a:gd name="T9" fmla="*/ 0 h 220"/>
              </a:gdLst>
              <a:ahLst/>
              <a:cxnLst>
                <a:cxn ang="0">
                  <a:pos x="T0" y="T1"/>
                </a:cxn>
                <a:cxn ang="0">
                  <a:pos x="T2" y="T3"/>
                </a:cxn>
                <a:cxn ang="0">
                  <a:pos x="T4" y="T5"/>
                </a:cxn>
                <a:cxn ang="0">
                  <a:pos x="T6" y="T7"/>
                </a:cxn>
                <a:cxn ang="0">
                  <a:pos x="T8" y="T9"/>
                </a:cxn>
              </a:cxnLst>
              <a:rect l="0" t="0" r="r" b="b"/>
              <a:pathLst>
                <a:path w="30261" h="220">
                  <a:moveTo>
                    <a:pt x="30260" y="0"/>
                  </a:moveTo>
                  <a:lnTo>
                    <a:pt x="0" y="0"/>
                  </a:lnTo>
                  <a:lnTo>
                    <a:pt x="0" y="219"/>
                  </a:lnTo>
                  <a:lnTo>
                    <a:pt x="30260" y="219"/>
                  </a:lnTo>
                  <a:lnTo>
                    <a:pt x="3026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506" dirty="0"/>
            </a:p>
          </p:txBody>
        </p:sp>
        <p:sp>
          <p:nvSpPr>
            <p:cNvPr id="88" name="Freeform 21">
              <a:extLst>
                <a:ext uri="{FF2B5EF4-FFF2-40B4-BE49-F238E27FC236}">
                  <a16:creationId xmlns:a16="http://schemas.microsoft.com/office/drawing/2014/main" id="{CD809D88-CC01-4635-BD37-05397B341FFC}"/>
                </a:ext>
              </a:extLst>
            </p:cNvPr>
            <p:cNvSpPr>
              <a:spLocks noChangeArrowheads="1"/>
            </p:cNvSpPr>
            <p:nvPr/>
          </p:nvSpPr>
          <p:spPr bwMode="auto">
            <a:xfrm>
              <a:off x="5349" y="2182"/>
              <a:ext cx="6861" cy="246"/>
            </a:xfrm>
            <a:custGeom>
              <a:avLst/>
              <a:gdLst>
                <a:gd name="T0" fmla="*/ 30260 w 30261"/>
                <a:gd name="T1" fmla="*/ 0 h 1090"/>
                <a:gd name="T2" fmla="*/ 0 w 30261"/>
                <a:gd name="T3" fmla="*/ 0 h 1090"/>
                <a:gd name="T4" fmla="*/ 0 w 30261"/>
                <a:gd name="T5" fmla="*/ 1089 h 1090"/>
                <a:gd name="T6" fmla="*/ 30260 w 30261"/>
                <a:gd name="T7" fmla="*/ 1089 h 1090"/>
                <a:gd name="T8" fmla="*/ 30260 w 30261"/>
                <a:gd name="T9" fmla="*/ 0 h 1090"/>
              </a:gdLst>
              <a:ahLst/>
              <a:cxnLst>
                <a:cxn ang="0">
                  <a:pos x="T0" y="T1"/>
                </a:cxn>
                <a:cxn ang="0">
                  <a:pos x="T2" y="T3"/>
                </a:cxn>
                <a:cxn ang="0">
                  <a:pos x="T4" y="T5"/>
                </a:cxn>
                <a:cxn ang="0">
                  <a:pos x="T6" y="T7"/>
                </a:cxn>
                <a:cxn ang="0">
                  <a:pos x="T8" y="T9"/>
                </a:cxn>
              </a:cxnLst>
              <a:rect l="0" t="0" r="r" b="b"/>
              <a:pathLst>
                <a:path w="30261" h="1090">
                  <a:moveTo>
                    <a:pt x="30260" y="0"/>
                  </a:moveTo>
                  <a:lnTo>
                    <a:pt x="0" y="0"/>
                  </a:lnTo>
                  <a:lnTo>
                    <a:pt x="0" y="1089"/>
                  </a:lnTo>
                  <a:lnTo>
                    <a:pt x="30260" y="1089"/>
                  </a:lnTo>
                  <a:lnTo>
                    <a:pt x="3026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506" dirty="0"/>
            </a:p>
          </p:txBody>
        </p:sp>
        <p:sp>
          <p:nvSpPr>
            <p:cNvPr id="89" name="Freeform 22">
              <a:extLst>
                <a:ext uri="{FF2B5EF4-FFF2-40B4-BE49-F238E27FC236}">
                  <a16:creationId xmlns:a16="http://schemas.microsoft.com/office/drawing/2014/main" id="{D13FF9D5-4C3E-491C-9407-A44C72846642}"/>
                </a:ext>
              </a:extLst>
            </p:cNvPr>
            <p:cNvSpPr>
              <a:spLocks noChangeArrowheads="1"/>
            </p:cNvSpPr>
            <p:nvPr/>
          </p:nvSpPr>
          <p:spPr bwMode="auto">
            <a:xfrm>
              <a:off x="5349" y="2227"/>
              <a:ext cx="6861" cy="44"/>
            </a:xfrm>
            <a:custGeom>
              <a:avLst/>
              <a:gdLst>
                <a:gd name="T0" fmla="*/ 30260 w 30261"/>
                <a:gd name="T1" fmla="*/ 0 h 197"/>
                <a:gd name="T2" fmla="*/ 0 w 30261"/>
                <a:gd name="T3" fmla="*/ 0 h 197"/>
                <a:gd name="T4" fmla="*/ 0 w 30261"/>
                <a:gd name="T5" fmla="*/ 196 h 197"/>
                <a:gd name="T6" fmla="*/ 30260 w 30261"/>
                <a:gd name="T7" fmla="*/ 196 h 197"/>
                <a:gd name="T8" fmla="*/ 30260 w 30261"/>
                <a:gd name="T9" fmla="*/ 0 h 197"/>
              </a:gdLst>
              <a:ahLst/>
              <a:cxnLst>
                <a:cxn ang="0">
                  <a:pos x="T0" y="T1"/>
                </a:cxn>
                <a:cxn ang="0">
                  <a:pos x="T2" y="T3"/>
                </a:cxn>
                <a:cxn ang="0">
                  <a:pos x="T4" y="T5"/>
                </a:cxn>
                <a:cxn ang="0">
                  <a:pos x="T6" y="T7"/>
                </a:cxn>
                <a:cxn ang="0">
                  <a:pos x="T8" y="T9"/>
                </a:cxn>
              </a:cxnLst>
              <a:rect l="0" t="0" r="r" b="b"/>
              <a:pathLst>
                <a:path w="30261" h="197">
                  <a:moveTo>
                    <a:pt x="30260" y="0"/>
                  </a:moveTo>
                  <a:lnTo>
                    <a:pt x="0" y="0"/>
                  </a:lnTo>
                  <a:lnTo>
                    <a:pt x="0" y="196"/>
                  </a:lnTo>
                  <a:lnTo>
                    <a:pt x="30260" y="196"/>
                  </a:lnTo>
                  <a:lnTo>
                    <a:pt x="3026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506" dirty="0"/>
            </a:p>
          </p:txBody>
        </p:sp>
        <p:sp>
          <p:nvSpPr>
            <p:cNvPr id="90" name="Freeform 23">
              <a:extLst>
                <a:ext uri="{FF2B5EF4-FFF2-40B4-BE49-F238E27FC236}">
                  <a16:creationId xmlns:a16="http://schemas.microsoft.com/office/drawing/2014/main" id="{B8137DD5-6EE9-4F3C-949F-AED86F0EA90A}"/>
                </a:ext>
              </a:extLst>
            </p:cNvPr>
            <p:cNvSpPr>
              <a:spLocks noChangeArrowheads="1"/>
            </p:cNvSpPr>
            <p:nvPr/>
          </p:nvSpPr>
          <p:spPr bwMode="auto">
            <a:xfrm>
              <a:off x="5349" y="2331"/>
              <a:ext cx="6861" cy="49"/>
            </a:xfrm>
            <a:custGeom>
              <a:avLst/>
              <a:gdLst>
                <a:gd name="T0" fmla="*/ 30260 w 30261"/>
                <a:gd name="T1" fmla="*/ 0 h 220"/>
                <a:gd name="T2" fmla="*/ 0 w 30261"/>
                <a:gd name="T3" fmla="*/ 0 h 220"/>
                <a:gd name="T4" fmla="*/ 0 w 30261"/>
                <a:gd name="T5" fmla="*/ 219 h 220"/>
                <a:gd name="T6" fmla="*/ 30260 w 30261"/>
                <a:gd name="T7" fmla="*/ 219 h 220"/>
                <a:gd name="T8" fmla="*/ 30260 w 30261"/>
                <a:gd name="T9" fmla="*/ 0 h 220"/>
              </a:gdLst>
              <a:ahLst/>
              <a:cxnLst>
                <a:cxn ang="0">
                  <a:pos x="T0" y="T1"/>
                </a:cxn>
                <a:cxn ang="0">
                  <a:pos x="T2" y="T3"/>
                </a:cxn>
                <a:cxn ang="0">
                  <a:pos x="T4" y="T5"/>
                </a:cxn>
                <a:cxn ang="0">
                  <a:pos x="T6" y="T7"/>
                </a:cxn>
                <a:cxn ang="0">
                  <a:pos x="T8" y="T9"/>
                </a:cxn>
              </a:cxnLst>
              <a:rect l="0" t="0" r="r" b="b"/>
              <a:pathLst>
                <a:path w="30261" h="220">
                  <a:moveTo>
                    <a:pt x="30260" y="0"/>
                  </a:moveTo>
                  <a:lnTo>
                    <a:pt x="0" y="0"/>
                  </a:lnTo>
                  <a:lnTo>
                    <a:pt x="0" y="219"/>
                  </a:lnTo>
                  <a:lnTo>
                    <a:pt x="30260" y="219"/>
                  </a:lnTo>
                  <a:lnTo>
                    <a:pt x="3026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506" dirty="0"/>
            </a:p>
          </p:txBody>
        </p:sp>
        <p:sp>
          <p:nvSpPr>
            <p:cNvPr id="91" name="Freeform 24">
              <a:extLst>
                <a:ext uri="{FF2B5EF4-FFF2-40B4-BE49-F238E27FC236}">
                  <a16:creationId xmlns:a16="http://schemas.microsoft.com/office/drawing/2014/main" id="{DB5DE052-FDEC-4CE8-B722-8B55804A2ACF}"/>
                </a:ext>
              </a:extLst>
            </p:cNvPr>
            <p:cNvSpPr>
              <a:spLocks noChangeArrowheads="1"/>
            </p:cNvSpPr>
            <p:nvPr/>
          </p:nvSpPr>
          <p:spPr bwMode="auto">
            <a:xfrm>
              <a:off x="5349" y="2805"/>
              <a:ext cx="6861" cy="247"/>
            </a:xfrm>
            <a:custGeom>
              <a:avLst/>
              <a:gdLst>
                <a:gd name="T0" fmla="*/ 30260 w 30261"/>
                <a:gd name="T1" fmla="*/ 0 h 1093"/>
                <a:gd name="T2" fmla="*/ 0 w 30261"/>
                <a:gd name="T3" fmla="*/ 0 h 1093"/>
                <a:gd name="T4" fmla="*/ 0 w 30261"/>
                <a:gd name="T5" fmla="*/ 1092 h 1093"/>
                <a:gd name="T6" fmla="*/ 30260 w 30261"/>
                <a:gd name="T7" fmla="*/ 1092 h 1093"/>
                <a:gd name="T8" fmla="*/ 30260 w 30261"/>
                <a:gd name="T9" fmla="*/ 0 h 1093"/>
              </a:gdLst>
              <a:ahLst/>
              <a:cxnLst>
                <a:cxn ang="0">
                  <a:pos x="T0" y="T1"/>
                </a:cxn>
                <a:cxn ang="0">
                  <a:pos x="T2" y="T3"/>
                </a:cxn>
                <a:cxn ang="0">
                  <a:pos x="T4" y="T5"/>
                </a:cxn>
                <a:cxn ang="0">
                  <a:pos x="T6" y="T7"/>
                </a:cxn>
                <a:cxn ang="0">
                  <a:pos x="T8" y="T9"/>
                </a:cxn>
              </a:cxnLst>
              <a:rect l="0" t="0" r="r" b="b"/>
              <a:pathLst>
                <a:path w="30261" h="1093">
                  <a:moveTo>
                    <a:pt x="30260" y="0"/>
                  </a:moveTo>
                  <a:lnTo>
                    <a:pt x="0" y="0"/>
                  </a:lnTo>
                  <a:lnTo>
                    <a:pt x="0" y="1092"/>
                  </a:lnTo>
                  <a:lnTo>
                    <a:pt x="30260" y="1092"/>
                  </a:lnTo>
                  <a:lnTo>
                    <a:pt x="3026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506" dirty="0"/>
            </a:p>
          </p:txBody>
        </p:sp>
        <p:sp>
          <p:nvSpPr>
            <p:cNvPr id="92" name="Freeform 25">
              <a:extLst>
                <a:ext uri="{FF2B5EF4-FFF2-40B4-BE49-F238E27FC236}">
                  <a16:creationId xmlns:a16="http://schemas.microsoft.com/office/drawing/2014/main" id="{CB0B374F-C417-4B9D-AB2A-398F37DA7E2D}"/>
                </a:ext>
              </a:extLst>
            </p:cNvPr>
            <p:cNvSpPr>
              <a:spLocks noChangeArrowheads="1"/>
            </p:cNvSpPr>
            <p:nvPr/>
          </p:nvSpPr>
          <p:spPr bwMode="auto">
            <a:xfrm>
              <a:off x="5349" y="2850"/>
              <a:ext cx="6861" cy="49"/>
            </a:xfrm>
            <a:custGeom>
              <a:avLst/>
              <a:gdLst>
                <a:gd name="T0" fmla="*/ 30260 w 30261"/>
                <a:gd name="T1" fmla="*/ 0 h 221"/>
                <a:gd name="T2" fmla="*/ 0 w 30261"/>
                <a:gd name="T3" fmla="*/ 0 h 221"/>
                <a:gd name="T4" fmla="*/ 0 w 30261"/>
                <a:gd name="T5" fmla="*/ 220 h 221"/>
                <a:gd name="T6" fmla="*/ 30260 w 30261"/>
                <a:gd name="T7" fmla="*/ 220 h 221"/>
                <a:gd name="T8" fmla="*/ 30260 w 30261"/>
                <a:gd name="T9" fmla="*/ 0 h 221"/>
              </a:gdLst>
              <a:ahLst/>
              <a:cxnLst>
                <a:cxn ang="0">
                  <a:pos x="T0" y="T1"/>
                </a:cxn>
                <a:cxn ang="0">
                  <a:pos x="T2" y="T3"/>
                </a:cxn>
                <a:cxn ang="0">
                  <a:pos x="T4" y="T5"/>
                </a:cxn>
                <a:cxn ang="0">
                  <a:pos x="T6" y="T7"/>
                </a:cxn>
                <a:cxn ang="0">
                  <a:pos x="T8" y="T9"/>
                </a:cxn>
              </a:cxnLst>
              <a:rect l="0" t="0" r="r" b="b"/>
              <a:pathLst>
                <a:path w="30261" h="221">
                  <a:moveTo>
                    <a:pt x="30260" y="0"/>
                  </a:moveTo>
                  <a:lnTo>
                    <a:pt x="0" y="0"/>
                  </a:lnTo>
                  <a:lnTo>
                    <a:pt x="0" y="220"/>
                  </a:lnTo>
                  <a:lnTo>
                    <a:pt x="30260" y="220"/>
                  </a:lnTo>
                  <a:lnTo>
                    <a:pt x="3026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506" dirty="0"/>
            </a:p>
          </p:txBody>
        </p:sp>
        <p:sp>
          <p:nvSpPr>
            <p:cNvPr id="93" name="Freeform 26">
              <a:extLst>
                <a:ext uri="{FF2B5EF4-FFF2-40B4-BE49-F238E27FC236}">
                  <a16:creationId xmlns:a16="http://schemas.microsoft.com/office/drawing/2014/main" id="{5EF6F2B2-E052-47E2-8C7C-C4AAEAFF97C5}"/>
                </a:ext>
              </a:extLst>
            </p:cNvPr>
            <p:cNvSpPr>
              <a:spLocks noChangeArrowheads="1"/>
            </p:cNvSpPr>
            <p:nvPr/>
          </p:nvSpPr>
          <p:spPr bwMode="auto">
            <a:xfrm>
              <a:off x="5349" y="2954"/>
              <a:ext cx="6861" cy="48"/>
            </a:xfrm>
            <a:custGeom>
              <a:avLst/>
              <a:gdLst>
                <a:gd name="T0" fmla="*/ 30260 w 30261"/>
                <a:gd name="T1" fmla="*/ 0 h 218"/>
                <a:gd name="T2" fmla="*/ 0 w 30261"/>
                <a:gd name="T3" fmla="*/ 0 h 218"/>
                <a:gd name="T4" fmla="*/ 0 w 30261"/>
                <a:gd name="T5" fmla="*/ 217 h 218"/>
                <a:gd name="T6" fmla="*/ 30260 w 30261"/>
                <a:gd name="T7" fmla="*/ 217 h 218"/>
                <a:gd name="T8" fmla="*/ 30260 w 30261"/>
                <a:gd name="T9" fmla="*/ 0 h 218"/>
              </a:gdLst>
              <a:ahLst/>
              <a:cxnLst>
                <a:cxn ang="0">
                  <a:pos x="T0" y="T1"/>
                </a:cxn>
                <a:cxn ang="0">
                  <a:pos x="T2" y="T3"/>
                </a:cxn>
                <a:cxn ang="0">
                  <a:pos x="T4" y="T5"/>
                </a:cxn>
                <a:cxn ang="0">
                  <a:pos x="T6" y="T7"/>
                </a:cxn>
                <a:cxn ang="0">
                  <a:pos x="T8" y="T9"/>
                </a:cxn>
              </a:cxnLst>
              <a:rect l="0" t="0" r="r" b="b"/>
              <a:pathLst>
                <a:path w="30261" h="218">
                  <a:moveTo>
                    <a:pt x="30260" y="0"/>
                  </a:moveTo>
                  <a:lnTo>
                    <a:pt x="0" y="0"/>
                  </a:lnTo>
                  <a:lnTo>
                    <a:pt x="0" y="217"/>
                  </a:lnTo>
                  <a:lnTo>
                    <a:pt x="30260" y="217"/>
                  </a:lnTo>
                  <a:lnTo>
                    <a:pt x="3026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506" dirty="0"/>
            </a:p>
          </p:txBody>
        </p:sp>
        <p:sp>
          <p:nvSpPr>
            <p:cNvPr id="94" name="Freeform 27">
              <a:extLst>
                <a:ext uri="{FF2B5EF4-FFF2-40B4-BE49-F238E27FC236}">
                  <a16:creationId xmlns:a16="http://schemas.microsoft.com/office/drawing/2014/main" id="{10A073FE-54F7-4E6D-9242-B33693D839C7}"/>
                </a:ext>
              </a:extLst>
            </p:cNvPr>
            <p:cNvSpPr>
              <a:spLocks noChangeArrowheads="1"/>
            </p:cNvSpPr>
            <p:nvPr/>
          </p:nvSpPr>
          <p:spPr bwMode="auto">
            <a:xfrm>
              <a:off x="5349" y="3438"/>
              <a:ext cx="6861" cy="241"/>
            </a:xfrm>
            <a:custGeom>
              <a:avLst/>
              <a:gdLst>
                <a:gd name="T0" fmla="*/ 30260 w 30261"/>
                <a:gd name="T1" fmla="*/ 0 h 1069"/>
                <a:gd name="T2" fmla="*/ 0 w 30261"/>
                <a:gd name="T3" fmla="*/ 0 h 1069"/>
                <a:gd name="T4" fmla="*/ 0 w 30261"/>
                <a:gd name="T5" fmla="*/ 1068 h 1069"/>
                <a:gd name="T6" fmla="*/ 30260 w 30261"/>
                <a:gd name="T7" fmla="*/ 1068 h 1069"/>
                <a:gd name="T8" fmla="*/ 30260 w 30261"/>
                <a:gd name="T9" fmla="*/ 0 h 1069"/>
              </a:gdLst>
              <a:ahLst/>
              <a:cxnLst>
                <a:cxn ang="0">
                  <a:pos x="T0" y="T1"/>
                </a:cxn>
                <a:cxn ang="0">
                  <a:pos x="T2" y="T3"/>
                </a:cxn>
                <a:cxn ang="0">
                  <a:pos x="T4" y="T5"/>
                </a:cxn>
                <a:cxn ang="0">
                  <a:pos x="T6" y="T7"/>
                </a:cxn>
                <a:cxn ang="0">
                  <a:pos x="T8" y="T9"/>
                </a:cxn>
              </a:cxnLst>
              <a:rect l="0" t="0" r="r" b="b"/>
              <a:pathLst>
                <a:path w="30261" h="1069">
                  <a:moveTo>
                    <a:pt x="30260" y="0"/>
                  </a:moveTo>
                  <a:lnTo>
                    <a:pt x="0" y="0"/>
                  </a:lnTo>
                  <a:lnTo>
                    <a:pt x="0" y="1068"/>
                  </a:lnTo>
                  <a:lnTo>
                    <a:pt x="30260" y="1068"/>
                  </a:lnTo>
                  <a:lnTo>
                    <a:pt x="3026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506" dirty="0"/>
            </a:p>
          </p:txBody>
        </p:sp>
        <p:sp>
          <p:nvSpPr>
            <p:cNvPr id="95" name="Freeform 28">
              <a:extLst>
                <a:ext uri="{FF2B5EF4-FFF2-40B4-BE49-F238E27FC236}">
                  <a16:creationId xmlns:a16="http://schemas.microsoft.com/office/drawing/2014/main" id="{21C0C8AE-56EB-4019-87C7-6EEA6182F684}"/>
                </a:ext>
              </a:extLst>
            </p:cNvPr>
            <p:cNvSpPr>
              <a:spLocks noChangeArrowheads="1"/>
            </p:cNvSpPr>
            <p:nvPr/>
          </p:nvSpPr>
          <p:spPr bwMode="auto">
            <a:xfrm>
              <a:off x="5349" y="3483"/>
              <a:ext cx="6861" cy="44"/>
            </a:xfrm>
            <a:custGeom>
              <a:avLst/>
              <a:gdLst>
                <a:gd name="T0" fmla="*/ 30260 w 30261"/>
                <a:gd name="T1" fmla="*/ 0 h 197"/>
                <a:gd name="T2" fmla="*/ 0 w 30261"/>
                <a:gd name="T3" fmla="*/ 0 h 197"/>
                <a:gd name="T4" fmla="*/ 0 w 30261"/>
                <a:gd name="T5" fmla="*/ 196 h 197"/>
                <a:gd name="T6" fmla="*/ 30260 w 30261"/>
                <a:gd name="T7" fmla="*/ 196 h 197"/>
                <a:gd name="T8" fmla="*/ 30260 w 30261"/>
                <a:gd name="T9" fmla="*/ 0 h 197"/>
              </a:gdLst>
              <a:ahLst/>
              <a:cxnLst>
                <a:cxn ang="0">
                  <a:pos x="T0" y="T1"/>
                </a:cxn>
                <a:cxn ang="0">
                  <a:pos x="T2" y="T3"/>
                </a:cxn>
                <a:cxn ang="0">
                  <a:pos x="T4" y="T5"/>
                </a:cxn>
                <a:cxn ang="0">
                  <a:pos x="T6" y="T7"/>
                </a:cxn>
                <a:cxn ang="0">
                  <a:pos x="T8" y="T9"/>
                </a:cxn>
              </a:cxnLst>
              <a:rect l="0" t="0" r="r" b="b"/>
              <a:pathLst>
                <a:path w="30261" h="197">
                  <a:moveTo>
                    <a:pt x="30260" y="0"/>
                  </a:moveTo>
                  <a:lnTo>
                    <a:pt x="0" y="0"/>
                  </a:lnTo>
                  <a:lnTo>
                    <a:pt x="0" y="196"/>
                  </a:lnTo>
                  <a:lnTo>
                    <a:pt x="30260" y="196"/>
                  </a:lnTo>
                  <a:lnTo>
                    <a:pt x="3026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506" dirty="0"/>
            </a:p>
          </p:txBody>
        </p:sp>
        <p:sp>
          <p:nvSpPr>
            <p:cNvPr id="96" name="Freeform 29">
              <a:extLst>
                <a:ext uri="{FF2B5EF4-FFF2-40B4-BE49-F238E27FC236}">
                  <a16:creationId xmlns:a16="http://schemas.microsoft.com/office/drawing/2014/main" id="{C78022A9-5215-48D8-A89E-45AE6FFFCA34}"/>
                </a:ext>
              </a:extLst>
            </p:cNvPr>
            <p:cNvSpPr>
              <a:spLocks noChangeArrowheads="1"/>
            </p:cNvSpPr>
            <p:nvPr/>
          </p:nvSpPr>
          <p:spPr bwMode="auto">
            <a:xfrm>
              <a:off x="5349" y="3587"/>
              <a:ext cx="6861" cy="43"/>
            </a:xfrm>
            <a:custGeom>
              <a:avLst/>
              <a:gdLst>
                <a:gd name="T0" fmla="*/ 30260 w 30261"/>
                <a:gd name="T1" fmla="*/ 0 h 195"/>
                <a:gd name="T2" fmla="*/ 0 w 30261"/>
                <a:gd name="T3" fmla="*/ 0 h 195"/>
                <a:gd name="T4" fmla="*/ 0 w 30261"/>
                <a:gd name="T5" fmla="*/ 194 h 195"/>
                <a:gd name="T6" fmla="*/ 30260 w 30261"/>
                <a:gd name="T7" fmla="*/ 194 h 195"/>
                <a:gd name="T8" fmla="*/ 30260 w 30261"/>
                <a:gd name="T9" fmla="*/ 0 h 195"/>
              </a:gdLst>
              <a:ahLst/>
              <a:cxnLst>
                <a:cxn ang="0">
                  <a:pos x="T0" y="T1"/>
                </a:cxn>
                <a:cxn ang="0">
                  <a:pos x="T2" y="T3"/>
                </a:cxn>
                <a:cxn ang="0">
                  <a:pos x="T4" y="T5"/>
                </a:cxn>
                <a:cxn ang="0">
                  <a:pos x="T6" y="T7"/>
                </a:cxn>
                <a:cxn ang="0">
                  <a:pos x="T8" y="T9"/>
                </a:cxn>
              </a:cxnLst>
              <a:rect l="0" t="0" r="r" b="b"/>
              <a:pathLst>
                <a:path w="30261" h="195">
                  <a:moveTo>
                    <a:pt x="30260" y="0"/>
                  </a:moveTo>
                  <a:lnTo>
                    <a:pt x="0" y="0"/>
                  </a:lnTo>
                  <a:lnTo>
                    <a:pt x="0" y="194"/>
                  </a:lnTo>
                  <a:lnTo>
                    <a:pt x="30260" y="194"/>
                  </a:lnTo>
                  <a:lnTo>
                    <a:pt x="3026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506" dirty="0"/>
            </a:p>
          </p:txBody>
        </p:sp>
        <p:sp>
          <p:nvSpPr>
            <p:cNvPr id="97" name="Freeform 30">
              <a:extLst>
                <a:ext uri="{FF2B5EF4-FFF2-40B4-BE49-F238E27FC236}">
                  <a16:creationId xmlns:a16="http://schemas.microsoft.com/office/drawing/2014/main" id="{D1D92032-CBC9-4C4A-9391-791CEC25DA0E}"/>
                </a:ext>
              </a:extLst>
            </p:cNvPr>
            <p:cNvSpPr>
              <a:spLocks noChangeArrowheads="1"/>
            </p:cNvSpPr>
            <p:nvPr/>
          </p:nvSpPr>
          <p:spPr bwMode="auto">
            <a:xfrm>
              <a:off x="5819" y="2182"/>
              <a:ext cx="163" cy="2476"/>
            </a:xfrm>
            <a:custGeom>
              <a:avLst/>
              <a:gdLst>
                <a:gd name="T0" fmla="*/ 720 w 721"/>
                <a:gd name="T1" fmla="*/ 0 h 10922"/>
                <a:gd name="T2" fmla="*/ 0 w 721"/>
                <a:gd name="T3" fmla="*/ 0 h 10922"/>
                <a:gd name="T4" fmla="*/ 0 w 721"/>
                <a:gd name="T5" fmla="*/ 10921 h 10922"/>
                <a:gd name="T6" fmla="*/ 720 w 721"/>
                <a:gd name="T7" fmla="*/ 10921 h 10922"/>
                <a:gd name="T8" fmla="*/ 720 w 721"/>
                <a:gd name="T9" fmla="*/ 0 h 10922"/>
              </a:gdLst>
              <a:ahLst/>
              <a:cxnLst>
                <a:cxn ang="0">
                  <a:pos x="T0" y="T1"/>
                </a:cxn>
                <a:cxn ang="0">
                  <a:pos x="T2" y="T3"/>
                </a:cxn>
                <a:cxn ang="0">
                  <a:pos x="T4" y="T5"/>
                </a:cxn>
                <a:cxn ang="0">
                  <a:pos x="T6" y="T7"/>
                </a:cxn>
                <a:cxn ang="0">
                  <a:pos x="T8" y="T9"/>
                </a:cxn>
              </a:cxnLst>
              <a:rect l="0" t="0" r="r" b="b"/>
              <a:pathLst>
                <a:path w="721" h="10922">
                  <a:moveTo>
                    <a:pt x="720" y="0"/>
                  </a:moveTo>
                  <a:lnTo>
                    <a:pt x="0" y="0"/>
                  </a:lnTo>
                  <a:lnTo>
                    <a:pt x="0" y="10921"/>
                  </a:lnTo>
                  <a:lnTo>
                    <a:pt x="720" y="10921"/>
                  </a:lnTo>
                  <a:lnTo>
                    <a:pt x="72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506" dirty="0"/>
            </a:p>
          </p:txBody>
        </p:sp>
        <p:sp>
          <p:nvSpPr>
            <p:cNvPr id="98" name="Freeform 31">
              <a:extLst>
                <a:ext uri="{FF2B5EF4-FFF2-40B4-BE49-F238E27FC236}">
                  <a16:creationId xmlns:a16="http://schemas.microsoft.com/office/drawing/2014/main" id="{200A9B33-CD5C-488A-A228-F6A82EDA9ADD}"/>
                </a:ext>
              </a:extLst>
            </p:cNvPr>
            <p:cNvSpPr>
              <a:spLocks noChangeArrowheads="1"/>
            </p:cNvSpPr>
            <p:nvPr/>
          </p:nvSpPr>
          <p:spPr bwMode="auto">
            <a:xfrm>
              <a:off x="6595" y="2182"/>
              <a:ext cx="167" cy="2476"/>
            </a:xfrm>
            <a:custGeom>
              <a:avLst/>
              <a:gdLst>
                <a:gd name="T0" fmla="*/ 740 w 741"/>
                <a:gd name="T1" fmla="*/ 0 h 10922"/>
                <a:gd name="T2" fmla="*/ 0 w 741"/>
                <a:gd name="T3" fmla="*/ 0 h 10922"/>
                <a:gd name="T4" fmla="*/ 0 w 741"/>
                <a:gd name="T5" fmla="*/ 10921 h 10922"/>
                <a:gd name="T6" fmla="*/ 740 w 741"/>
                <a:gd name="T7" fmla="*/ 10921 h 10922"/>
                <a:gd name="T8" fmla="*/ 740 w 741"/>
                <a:gd name="T9" fmla="*/ 0 h 10922"/>
              </a:gdLst>
              <a:ahLst/>
              <a:cxnLst>
                <a:cxn ang="0">
                  <a:pos x="T0" y="T1"/>
                </a:cxn>
                <a:cxn ang="0">
                  <a:pos x="T2" y="T3"/>
                </a:cxn>
                <a:cxn ang="0">
                  <a:pos x="T4" y="T5"/>
                </a:cxn>
                <a:cxn ang="0">
                  <a:pos x="T6" y="T7"/>
                </a:cxn>
                <a:cxn ang="0">
                  <a:pos x="T8" y="T9"/>
                </a:cxn>
              </a:cxnLst>
              <a:rect l="0" t="0" r="r" b="b"/>
              <a:pathLst>
                <a:path w="741" h="10922">
                  <a:moveTo>
                    <a:pt x="740" y="0"/>
                  </a:moveTo>
                  <a:lnTo>
                    <a:pt x="0" y="0"/>
                  </a:lnTo>
                  <a:lnTo>
                    <a:pt x="0" y="10921"/>
                  </a:lnTo>
                  <a:lnTo>
                    <a:pt x="740" y="10921"/>
                  </a:lnTo>
                  <a:lnTo>
                    <a:pt x="74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506" dirty="0"/>
            </a:p>
          </p:txBody>
        </p:sp>
        <p:sp>
          <p:nvSpPr>
            <p:cNvPr id="99" name="Freeform 32">
              <a:extLst>
                <a:ext uri="{FF2B5EF4-FFF2-40B4-BE49-F238E27FC236}">
                  <a16:creationId xmlns:a16="http://schemas.microsoft.com/office/drawing/2014/main" id="{0E8D0BA2-F7D8-4584-AE31-9A5CEDC9CBA2}"/>
                </a:ext>
              </a:extLst>
            </p:cNvPr>
            <p:cNvSpPr>
              <a:spLocks noChangeArrowheads="1"/>
            </p:cNvSpPr>
            <p:nvPr/>
          </p:nvSpPr>
          <p:spPr bwMode="auto">
            <a:xfrm>
              <a:off x="7376" y="2182"/>
              <a:ext cx="163" cy="2476"/>
            </a:xfrm>
            <a:custGeom>
              <a:avLst/>
              <a:gdLst>
                <a:gd name="T0" fmla="*/ 720 w 721"/>
                <a:gd name="T1" fmla="*/ 0 h 10922"/>
                <a:gd name="T2" fmla="*/ 0 w 721"/>
                <a:gd name="T3" fmla="*/ 0 h 10922"/>
                <a:gd name="T4" fmla="*/ 0 w 721"/>
                <a:gd name="T5" fmla="*/ 10921 h 10922"/>
                <a:gd name="T6" fmla="*/ 720 w 721"/>
                <a:gd name="T7" fmla="*/ 10921 h 10922"/>
                <a:gd name="T8" fmla="*/ 720 w 721"/>
                <a:gd name="T9" fmla="*/ 0 h 10922"/>
              </a:gdLst>
              <a:ahLst/>
              <a:cxnLst>
                <a:cxn ang="0">
                  <a:pos x="T0" y="T1"/>
                </a:cxn>
                <a:cxn ang="0">
                  <a:pos x="T2" y="T3"/>
                </a:cxn>
                <a:cxn ang="0">
                  <a:pos x="T4" y="T5"/>
                </a:cxn>
                <a:cxn ang="0">
                  <a:pos x="T6" y="T7"/>
                </a:cxn>
                <a:cxn ang="0">
                  <a:pos x="T8" y="T9"/>
                </a:cxn>
              </a:cxnLst>
              <a:rect l="0" t="0" r="r" b="b"/>
              <a:pathLst>
                <a:path w="721" h="10922">
                  <a:moveTo>
                    <a:pt x="720" y="0"/>
                  </a:moveTo>
                  <a:lnTo>
                    <a:pt x="0" y="0"/>
                  </a:lnTo>
                  <a:lnTo>
                    <a:pt x="0" y="10921"/>
                  </a:lnTo>
                  <a:lnTo>
                    <a:pt x="720" y="10921"/>
                  </a:lnTo>
                  <a:lnTo>
                    <a:pt x="72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506" dirty="0"/>
            </a:p>
          </p:txBody>
        </p:sp>
        <p:sp>
          <p:nvSpPr>
            <p:cNvPr id="100" name="Freeform 33">
              <a:extLst>
                <a:ext uri="{FF2B5EF4-FFF2-40B4-BE49-F238E27FC236}">
                  <a16:creationId xmlns:a16="http://schemas.microsoft.com/office/drawing/2014/main" id="{EFE815EA-88DC-4377-B86C-523B2E694293}"/>
                </a:ext>
              </a:extLst>
            </p:cNvPr>
            <p:cNvSpPr>
              <a:spLocks noChangeArrowheads="1"/>
            </p:cNvSpPr>
            <p:nvPr/>
          </p:nvSpPr>
          <p:spPr bwMode="auto">
            <a:xfrm>
              <a:off x="8152" y="2182"/>
              <a:ext cx="167" cy="2476"/>
            </a:xfrm>
            <a:custGeom>
              <a:avLst/>
              <a:gdLst>
                <a:gd name="T0" fmla="*/ 741 w 742"/>
                <a:gd name="T1" fmla="*/ 0 h 10922"/>
                <a:gd name="T2" fmla="*/ 0 w 742"/>
                <a:gd name="T3" fmla="*/ 0 h 10922"/>
                <a:gd name="T4" fmla="*/ 0 w 742"/>
                <a:gd name="T5" fmla="*/ 10921 h 10922"/>
                <a:gd name="T6" fmla="*/ 741 w 742"/>
                <a:gd name="T7" fmla="*/ 10921 h 10922"/>
                <a:gd name="T8" fmla="*/ 741 w 742"/>
                <a:gd name="T9" fmla="*/ 0 h 10922"/>
              </a:gdLst>
              <a:ahLst/>
              <a:cxnLst>
                <a:cxn ang="0">
                  <a:pos x="T0" y="T1"/>
                </a:cxn>
                <a:cxn ang="0">
                  <a:pos x="T2" y="T3"/>
                </a:cxn>
                <a:cxn ang="0">
                  <a:pos x="T4" y="T5"/>
                </a:cxn>
                <a:cxn ang="0">
                  <a:pos x="T6" y="T7"/>
                </a:cxn>
                <a:cxn ang="0">
                  <a:pos x="T8" y="T9"/>
                </a:cxn>
              </a:cxnLst>
              <a:rect l="0" t="0" r="r" b="b"/>
              <a:pathLst>
                <a:path w="742" h="10922">
                  <a:moveTo>
                    <a:pt x="741" y="0"/>
                  </a:moveTo>
                  <a:lnTo>
                    <a:pt x="0" y="0"/>
                  </a:lnTo>
                  <a:lnTo>
                    <a:pt x="0" y="10921"/>
                  </a:lnTo>
                  <a:lnTo>
                    <a:pt x="741" y="10921"/>
                  </a:lnTo>
                  <a:lnTo>
                    <a:pt x="741"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506" dirty="0"/>
            </a:p>
          </p:txBody>
        </p:sp>
        <p:sp>
          <p:nvSpPr>
            <p:cNvPr id="101" name="Freeform 34">
              <a:extLst>
                <a:ext uri="{FF2B5EF4-FFF2-40B4-BE49-F238E27FC236}">
                  <a16:creationId xmlns:a16="http://schemas.microsoft.com/office/drawing/2014/main" id="{3C210A91-22B8-4FB4-83FD-6F515F9D11FD}"/>
                </a:ext>
              </a:extLst>
            </p:cNvPr>
            <p:cNvSpPr>
              <a:spLocks noChangeArrowheads="1"/>
            </p:cNvSpPr>
            <p:nvPr/>
          </p:nvSpPr>
          <p:spPr bwMode="auto">
            <a:xfrm>
              <a:off x="8933" y="2182"/>
              <a:ext cx="163" cy="2476"/>
            </a:xfrm>
            <a:custGeom>
              <a:avLst/>
              <a:gdLst>
                <a:gd name="T0" fmla="*/ 720 w 721"/>
                <a:gd name="T1" fmla="*/ 0 h 10922"/>
                <a:gd name="T2" fmla="*/ 0 w 721"/>
                <a:gd name="T3" fmla="*/ 0 h 10922"/>
                <a:gd name="T4" fmla="*/ 0 w 721"/>
                <a:gd name="T5" fmla="*/ 10921 h 10922"/>
                <a:gd name="T6" fmla="*/ 720 w 721"/>
                <a:gd name="T7" fmla="*/ 10921 h 10922"/>
                <a:gd name="T8" fmla="*/ 720 w 721"/>
                <a:gd name="T9" fmla="*/ 0 h 10922"/>
              </a:gdLst>
              <a:ahLst/>
              <a:cxnLst>
                <a:cxn ang="0">
                  <a:pos x="T0" y="T1"/>
                </a:cxn>
                <a:cxn ang="0">
                  <a:pos x="T2" y="T3"/>
                </a:cxn>
                <a:cxn ang="0">
                  <a:pos x="T4" y="T5"/>
                </a:cxn>
                <a:cxn ang="0">
                  <a:pos x="T6" y="T7"/>
                </a:cxn>
                <a:cxn ang="0">
                  <a:pos x="T8" y="T9"/>
                </a:cxn>
              </a:cxnLst>
              <a:rect l="0" t="0" r="r" b="b"/>
              <a:pathLst>
                <a:path w="721" h="10922">
                  <a:moveTo>
                    <a:pt x="720" y="0"/>
                  </a:moveTo>
                  <a:lnTo>
                    <a:pt x="0" y="0"/>
                  </a:lnTo>
                  <a:lnTo>
                    <a:pt x="0" y="10921"/>
                  </a:lnTo>
                  <a:lnTo>
                    <a:pt x="720" y="10921"/>
                  </a:lnTo>
                  <a:lnTo>
                    <a:pt x="72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506" dirty="0"/>
            </a:p>
          </p:txBody>
        </p:sp>
        <p:sp>
          <p:nvSpPr>
            <p:cNvPr id="102" name="Freeform 35">
              <a:extLst>
                <a:ext uri="{FF2B5EF4-FFF2-40B4-BE49-F238E27FC236}">
                  <a16:creationId xmlns:a16="http://schemas.microsoft.com/office/drawing/2014/main" id="{95658E76-43F2-44EF-9D9C-178316BEA96B}"/>
                </a:ext>
              </a:extLst>
            </p:cNvPr>
            <p:cNvSpPr>
              <a:spLocks noChangeArrowheads="1"/>
            </p:cNvSpPr>
            <p:nvPr/>
          </p:nvSpPr>
          <p:spPr bwMode="auto">
            <a:xfrm>
              <a:off x="9709" y="2182"/>
              <a:ext cx="168" cy="2476"/>
            </a:xfrm>
            <a:custGeom>
              <a:avLst/>
              <a:gdLst>
                <a:gd name="T0" fmla="*/ 743 w 744"/>
                <a:gd name="T1" fmla="*/ 0 h 10922"/>
                <a:gd name="T2" fmla="*/ 0 w 744"/>
                <a:gd name="T3" fmla="*/ 0 h 10922"/>
                <a:gd name="T4" fmla="*/ 0 w 744"/>
                <a:gd name="T5" fmla="*/ 10921 h 10922"/>
                <a:gd name="T6" fmla="*/ 743 w 744"/>
                <a:gd name="T7" fmla="*/ 10921 h 10922"/>
                <a:gd name="T8" fmla="*/ 743 w 744"/>
                <a:gd name="T9" fmla="*/ 0 h 10922"/>
              </a:gdLst>
              <a:ahLst/>
              <a:cxnLst>
                <a:cxn ang="0">
                  <a:pos x="T0" y="T1"/>
                </a:cxn>
                <a:cxn ang="0">
                  <a:pos x="T2" y="T3"/>
                </a:cxn>
                <a:cxn ang="0">
                  <a:pos x="T4" y="T5"/>
                </a:cxn>
                <a:cxn ang="0">
                  <a:pos x="T6" y="T7"/>
                </a:cxn>
                <a:cxn ang="0">
                  <a:pos x="T8" y="T9"/>
                </a:cxn>
              </a:cxnLst>
              <a:rect l="0" t="0" r="r" b="b"/>
              <a:pathLst>
                <a:path w="744" h="10922">
                  <a:moveTo>
                    <a:pt x="743" y="0"/>
                  </a:moveTo>
                  <a:lnTo>
                    <a:pt x="0" y="0"/>
                  </a:lnTo>
                  <a:lnTo>
                    <a:pt x="0" y="10921"/>
                  </a:lnTo>
                  <a:lnTo>
                    <a:pt x="743" y="10921"/>
                  </a:lnTo>
                  <a:lnTo>
                    <a:pt x="743"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506" dirty="0"/>
            </a:p>
          </p:txBody>
        </p:sp>
        <p:sp>
          <p:nvSpPr>
            <p:cNvPr id="103" name="Freeform 36">
              <a:extLst>
                <a:ext uri="{FF2B5EF4-FFF2-40B4-BE49-F238E27FC236}">
                  <a16:creationId xmlns:a16="http://schemas.microsoft.com/office/drawing/2014/main" id="{3366C190-6461-4AB7-8821-3816DD241759}"/>
                </a:ext>
              </a:extLst>
            </p:cNvPr>
            <p:cNvSpPr>
              <a:spLocks noChangeArrowheads="1"/>
            </p:cNvSpPr>
            <p:nvPr/>
          </p:nvSpPr>
          <p:spPr bwMode="auto">
            <a:xfrm>
              <a:off x="10491" y="2182"/>
              <a:ext cx="162" cy="2476"/>
            </a:xfrm>
            <a:custGeom>
              <a:avLst/>
              <a:gdLst>
                <a:gd name="T0" fmla="*/ 718 w 719"/>
                <a:gd name="T1" fmla="*/ 0 h 10922"/>
                <a:gd name="T2" fmla="*/ 0 w 719"/>
                <a:gd name="T3" fmla="*/ 0 h 10922"/>
                <a:gd name="T4" fmla="*/ 0 w 719"/>
                <a:gd name="T5" fmla="*/ 10921 h 10922"/>
                <a:gd name="T6" fmla="*/ 718 w 719"/>
                <a:gd name="T7" fmla="*/ 10921 h 10922"/>
                <a:gd name="T8" fmla="*/ 718 w 719"/>
                <a:gd name="T9" fmla="*/ 0 h 10922"/>
              </a:gdLst>
              <a:ahLst/>
              <a:cxnLst>
                <a:cxn ang="0">
                  <a:pos x="T0" y="T1"/>
                </a:cxn>
                <a:cxn ang="0">
                  <a:pos x="T2" y="T3"/>
                </a:cxn>
                <a:cxn ang="0">
                  <a:pos x="T4" y="T5"/>
                </a:cxn>
                <a:cxn ang="0">
                  <a:pos x="T6" y="T7"/>
                </a:cxn>
                <a:cxn ang="0">
                  <a:pos x="T8" y="T9"/>
                </a:cxn>
              </a:cxnLst>
              <a:rect l="0" t="0" r="r" b="b"/>
              <a:pathLst>
                <a:path w="719" h="10922">
                  <a:moveTo>
                    <a:pt x="718" y="0"/>
                  </a:moveTo>
                  <a:lnTo>
                    <a:pt x="0" y="0"/>
                  </a:lnTo>
                  <a:lnTo>
                    <a:pt x="0" y="10921"/>
                  </a:lnTo>
                  <a:lnTo>
                    <a:pt x="718" y="10921"/>
                  </a:lnTo>
                  <a:lnTo>
                    <a:pt x="718"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506" dirty="0"/>
            </a:p>
          </p:txBody>
        </p:sp>
        <p:sp>
          <p:nvSpPr>
            <p:cNvPr id="104" name="Freeform 37">
              <a:extLst>
                <a:ext uri="{FF2B5EF4-FFF2-40B4-BE49-F238E27FC236}">
                  <a16:creationId xmlns:a16="http://schemas.microsoft.com/office/drawing/2014/main" id="{60C8C9E7-6214-4E7F-8363-588619F51575}"/>
                </a:ext>
              </a:extLst>
            </p:cNvPr>
            <p:cNvSpPr>
              <a:spLocks noChangeArrowheads="1"/>
            </p:cNvSpPr>
            <p:nvPr/>
          </p:nvSpPr>
          <p:spPr bwMode="auto">
            <a:xfrm>
              <a:off x="11267" y="2182"/>
              <a:ext cx="167" cy="2476"/>
            </a:xfrm>
            <a:custGeom>
              <a:avLst/>
              <a:gdLst>
                <a:gd name="T0" fmla="*/ 741 w 742"/>
                <a:gd name="T1" fmla="*/ 0 h 10922"/>
                <a:gd name="T2" fmla="*/ 0 w 742"/>
                <a:gd name="T3" fmla="*/ 0 h 10922"/>
                <a:gd name="T4" fmla="*/ 0 w 742"/>
                <a:gd name="T5" fmla="*/ 10921 h 10922"/>
                <a:gd name="T6" fmla="*/ 741 w 742"/>
                <a:gd name="T7" fmla="*/ 10921 h 10922"/>
                <a:gd name="T8" fmla="*/ 741 w 742"/>
                <a:gd name="T9" fmla="*/ 0 h 10922"/>
              </a:gdLst>
              <a:ahLst/>
              <a:cxnLst>
                <a:cxn ang="0">
                  <a:pos x="T0" y="T1"/>
                </a:cxn>
                <a:cxn ang="0">
                  <a:pos x="T2" y="T3"/>
                </a:cxn>
                <a:cxn ang="0">
                  <a:pos x="T4" y="T5"/>
                </a:cxn>
                <a:cxn ang="0">
                  <a:pos x="T6" y="T7"/>
                </a:cxn>
                <a:cxn ang="0">
                  <a:pos x="T8" y="T9"/>
                </a:cxn>
              </a:cxnLst>
              <a:rect l="0" t="0" r="r" b="b"/>
              <a:pathLst>
                <a:path w="742" h="10922">
                  <a:moveTo>
                    <a:pt x="741" y="0"/>
                  </a:moveTo>
                  <a:lnTo>
                    <a:pt x="0" y="0"/>
                  </a:lnTo>
                  <a:lnTo>
                    <a:pt x="0" y="10921"/>
                  </a:lnTo>
                  <a:lnTo>
                    <a:pt x="741" y="10921"/>
                  </a:lnTo>
                  <a:lnTo>
                    <a:pt x="741"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506" dirty="0"/>
            </a:p>
          </p:txBody>
        </p:sp>
        <p:sp>
          <p:nvSpPr>
            <p:cNvPr id="105" name="Freeform 38">
              <a:extLst>
                <a:ext uri="{FF2B5EF4-FFF2-40B4-BE49-F238E27FC236}">
                  <a16:creationId xmlns:a16="http://schemas.microsoft.com/office/drawing/2014/main" id="{FDE7E9B5-C454-48E1-B7DB-16553D295A5A}"/>
                </a:ext>
              </a:extLst>
            </p:cNvPr>
            <p:cNvSpPr>
              <a:spLocks noChangeArrowheads="1"/>
            </p:cNvSpPr>
            <p:nvPr/>
          </p:nvSpPr>
          <p:spPr bwMode="auto">
            <a:xfrm>
              <a:off x="12048" y="2182"/>
              <a:ext cx="163" cy="2476"/>
            </a:xfrm>
            <a:custGeom>
              <a:avLst/>
              <a:gdLst>
                <a:gd name="T0" fmla="*/ 720 w 721"/>
                <a:gd name="T1" fmla="*/ 0 h 10922"/>
                <a:gd name="T2" fmla="*/ 0 w 721"/>
                <a:gd name="T3" fmla="*/ 0 h 10922"/>
                <a:gd name="T4" fmla="*/ 0 w 721"/>
                <a:gd name="T5" fmla="*/ 10921 h 10922"/>
                <a:gd name="T6" fmla="*/ 720 w 721"/>
                <a:gd name="T7" fmla="*/ 10921 h 10922"/>
                <a:gd name="T8" fmla="*/ 720 w 721"/>
                <a:gd name="T9" fmla="*/ 0 h 10922"/>
              </a:gdLst>
              <a:ahLst/>
              <a:cxnLst>
                <a:cxn ang="0">
                  <a:pos x="T0" y="T1"/>
                </a:cxn>
                <a:cxn ang="0">
                  <a:pos x="T2" y="T3"/>
                </a:cxn>
                <a:cxn ang="0">
                  <a:pos x="T4" y="T5"/>
                </a:cxn>
                <a:cxn ang="0">
                  <a:pos x="T6" y="T7"/>
                </a:cxn>
                <a:cxn ang="0">
                  <a:pos x="T8" y="T9"/>
                </a:cxn>
              </a:cxnLst>
              <a:rect l="0" t="0" r="r" b="b"/>
              <a:pathLst>
                <a:path w="721" h="10922">
                  <a:moveTo>
                    <a:pt x="720" y="0"/>
                  </a:moveTo>
                  <a:lnTo>
                    <a:pt x="0" y="0"/>
                  </a:lnTo>
                  <a:lnTo>
                    <a:pt x="0" y="10921"/>
                  </a:lnTo>
                  <a:lnTo>
                    <a:pt x="720" y="10921"/>
                  </a:lnTo>
                  <a:lnTo>
                    <a:pt x="72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506" dirty="0"/>
            </a:p>
          </p:txBody>
        </p:sp>
      </p:grpSp>
      <p:grpSp>
        <p:nvGrpSpPr>
          <p:cNvPr id="106" name="Group 1">
            <a:extLst>
              <a:ext uri="{FF2B5EF4-FFF2-40B4-BE49-F238E27FC236}">
                <a16:creationId xmlns:a16="http://schemas.microsoft.com/office/drawing/2014/main" id="{3F2A8652-D72A-410C-9448-2FBCDC122286}"/>
              </a:ext>
            </a:extLst>
          </p:cNvPr>
          <p:cNvGrpSpPr>
            <a:grpSpLocks/>
          </p:cNvGrpSpPr>
          <p:nvPr/>
        </p:nvGrpSpPr>
        <p:grpSpPr bwMode="auto">
          <a:xfrm>
            <a:off x="3109465" y="1721082"/>
            <a:ext cx="945356" cy="562633"/>
            <a:chOff x="2765" y="2056"/>
            <a:chExt cx="7141" cy="4250"/>
          </a:xfrm>
          <a:solidFill>
            <a:schemeClr val="accent3"/>
          </a:solidFill>
        </p:grpSpPr>
        <p:sp>
          <p:nvSpPr>
            <p:cNvPr id="107" name="Freeform 2">
              <a:extLst>
                <a:ext uri="{FF2B5EF4-FFF2-40B4-BE49-F238E27FC236}">
                  <a16:creationId xmlns:a16="http://schemas.microsoft.com/office/drawing/2014/main" id="{509FC8B1-CE83-45D6-9392-071E5F35DFA9}"/>
                </a:ext>
              </a:extLst>
            </p:cNvPr>
            <p:cNvSpPr>
              <a:spLocks noChangeArrowheads="1"/>
            </p:cNvSpPr>
            <p:nvPr/>
          </p:nvSpPr>
          <p:spPr bwMode="auto">
            <a:xfrm>
              <a:off x="2941" y="3980"/>
              <a:ext cx="3536" cy="462"/>
            </a:xfrm>
            <a:custGeom>
              <a:avLst/>
              <a:gdLst>
                <a:gd name="T0" fmla="*/ 14164 w 15596"/>
                <a:gd name="T1" fmla="*/ 2010 h 2043"/>
                <a:gd name="T2" fmla="*/ 13402 w 15596"/>
                <a:gd name="T3" fmla="*/ 534 h 2043"/>
                <a:gd name="T4" fmla="*/ 11453 w 15596"/>
                <a:gd name="T5" fmla="*/ 2010 h 2043"/>
                <a:gd name="T6" fmla="*/ 3548 w 15596"/>
                <a:gd name="T7" fmla="*/ 2010 h 2043"/>
                <a:gd name="T8" fmla="*/ 2284 w 15596"/>
                <a:gd name="T9" fmla="*/ 534 h 2043"/>
                <a:gd name="T10" fmla="*/ 1492 w 15596"/>
                <a:gd name="T11" fmla="*/ 0 h 2043"/>
                <a:gd name="T12" fmla="*/ 136 w 15596"/>
                <a:gd name="T13" fmla="*/ 1325 h 2043"/>
                <a:gd name="T14" fmla="*/ 1858 w 15596"/>
                <a:gd name="T15" fmla="*/ 2042 h 2043"/>
                <a:gd name="T16" fmla="*/ 1691 w 15596"/>
                <a:gd name="T17" fmla="*/ 1692 h 2043"/>
                <a:gd name="T18" fmla="*/ 1934 w 15596"/>
                <a:gd name="T19" fmla="*/ 2010 h 2043"/>
                <a:gd name="T20" fmla="*/ 2223 w 15596"/>
                <a:gd name="T21" fmla="*/ 2010 h 2043"/>
                <a:gd name="T22" fmla="*/ 2588 w 15596"/>
                <a:gd name="T23" fmla="*/ 2010 h 2043"/>
                <a:gd name="T24" fmla="*/ 2910 w 15596"/>
                <a:gd name="T25" fmla="*/ 2010 h 2043"/>
                <a:gd name="T26" fmla="*/ 12108 w 15596"/>
                <a:gd name="T27" fmla="*/ 1889 h 2043"/>
                <a:gd name="T28" fmla="*/ 12063 w 15596"/>
                <a:gd name="T29" fmla="*/ 1569 h 2043"/>
                <a:gd name="T30" fmla="*/ 12519 w 15596"/>
                <a:gd name="T31" fmla="*/ 2042 h 2043"/>
                <a:gd name="T32" fmla="*/ 13082 w 15596"/>
                <a:gd name="T33" fmla="*/ 2042 h 2043"/>
                <a:gd name="T34" fmla="*/ 13371 w 15596"/>
                <a:gd name="T35" fmla="*/ 2042 h 2043"/>
                <a:gd name="T36" fmla="*/ 13630 w 15596"/>
                <a:gd name="T37" fmla="*/ 1675 h 2043"/>
                <a:gd name="T38" fmla="*/ 13524 w 15596"/>
                <a:gd name="T39" fmla="*/ 2042 h 2043"/>
                <a:gd name="T40" fmla="*/ 15275 w 15596"/>
                <a:gd name="T41" fmla="*/ 1311 h 2043"/>
                <a:gd name="T42" fmla="*/ 2361 w 15596"/>
                <a:gd name="T43" fmla="*/ 1280 h 2043"/>
                <a:gd name="T44" fmla="*/ 2482 w 15596"/>
                <a:gd name="T45" fmla="*/ 1386 h 2043"/>
                <a:gd name="T46" fmla="*/ 1065 w 15596"/>
                <a:gd name="T47" fmla="*/ 1859 h 2043"/>
                <a:gd name="T48" fmla="*/ 1355 w 15596"/>
                <a:gd name="T49" fmla="*/ 1981 h 2043"/>
                <a:gd name="T50" fmla="*/ 1691 w 15596"/>
                <a:gd name="T51" fmla="*/ 1356 h 2043"/>
                <a:gd name="T52" fmla="*/ 2131 w 15596"/>
                <a:gd name="T53" fmla="*/ 1235 h 2043"/>
                <a:gd name="T54" fmla="*/ 2284 w 15596"/>
                <a:gd name="T55" fmla="*/ 1478 h 2043"/>
                <a:gd name="T56" fmla="*/ 2345 w 15596"/>
                <a:gd name="T57" fmla="*/ 1661 h 2043"/>
                <a:gd name="T58" fmla="*/ 2451 w 15596"/>
                <a:gd name="T59" fmla="*/ 1433 h 2043"/>
                <a:gd name="T60" fmla="*/ 2512 w 15596"/>
                <a:gd name="T61" fmla="*/ 1661 h 2043"/>
                <a:gd name="T62" fmla="*/ 2559 w 15596"/>
                <a:gd name="T63" fmla="*/ 1494 h 2043"/>
                <a:gd name="T64" fmla="*/ 2665 w 15596"/>
                <a:gd name="T65" fmla="*/ 777 h 2043"/>
                <a:gd name="T66" fmla="*/ 2818 w 15596"/>
                <a:gd name="T67" fmla="*/ 838 h 2043"/>
                <a:gd name="T68" fmla="*/ 3077 w 15596"/>
                <a:gd name="T69" fmla="*/ 1052 h 2043"/>
                <a:gd name="T70" fmla="*/ 2741 w 15596"/>
                <a:gd name="T71" fmla="*/ 1203 h 2043"/>
                <a:gd name="T72" fmla="*/ 3168 w 15596"/>
                <a:gd name="T73" fmla="*/ 1219 h 2043"/>
                <a:gd name="T74" fmla="*/ 3030 w 15596"/>
                <a:gd name="T75" fmla="*/ 2010 h 2043"/>
                <a:gd name="T76" fmla="*/ 3213 w 15596"/>
                <a:gd name="T77" fmla="*/ 1737 h 2043"/>
                <a:gd name="T78" fmla="*/ 3122 w 15596"/>
                <a:gd name="T79" fmla="*/ 1934 h 2043"/>
                <a:gd name="T80" fmla="*/ 12778 w 15596"/>
                <a:gd name="T81" fmla="*/ 854 h 2043"/>
                <a:gd name="T82" fmla="*/ 12854 w 15596"/>
                <a:gd name="T83" fmla="*/ 1539 h 2043"/>
                <a:gd name="T84" fmla="*/ 12945 w 15596"/>
                <a:gd name="T85" fmla="*/ 1645 h 2043"/>
                <a:gd name="T86" fmla="*/ 12381 w 15596"/>
                <a:gd name="T87" fmla="*/ 548 h 2043"/>
                <a:gd name="T88" fmla="*/ 12077 w 15596"/>
                <a:gd name="T89" fmla="*/ 1478 h 2043"/>
                <a:gd name="T90" fmla="*/ 12625 w 15596"/>
                <a:gd name="T91" fmla="*/ 1264 h 2043"/>
                <a:gd name="T92" fmla="*/ 12199 w 15596"/>
                <a:gd name="T93" fmla="*/ 1203 h 2043"/>
                <a:gd name="T94" fmla="*/ 12428 w 15596"/>
                <a:gd name="T95" fmla="*/ 975 h 2043"/>
                <a:gd name="T96" fmla="*/ 12672 w 15596"/>
                <a:gd name="T97" fmla="*/ 868 h 2043"/>
                <a:gd name="T98" fmla="*/ 12747 w 15596"/>
                <a:gd name="T99" fmla="*/ 1600 h 2043"/>
                <a:gd name="T100" fmla="*/ 12792 w 15596"/>
                <a:gd name="T101" fmla="*/ 1783 h 2043"/>
                <a:gd name="T102" fmla="*/ 12961 w 15596"/>
                <a:gd name="T103" fmla="*/ 1737 h 2043"/>
                <a:gd name="T104" fmla="*/ 13021 w 15596"/>
                <a:gd name="T105" fmla="*/ 1584 h 2043"/>
                <a:gd name="T106" fmla="*/ 13143 w 15596"/>
                <a:gd name="T107" fmla="*/ 913 h 2043"/>
                <a:gd name="T108" fmla="*/ 13387 w 15596"/>
                <a:gd name="T109" fmla="*/ 1066 h 2043"/>
                <a:gd name="T110" fmla="*/ 13479 w 15596"/>
                <a:gd name="T111" fmla="*/ 1249 h 2043"/>
                <a:gd name="T112" fmla="*/ 13098 w 15596"/>
                <a:gd name="T113" fmla="*/ 1614 h 20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5596" h="2043">
                  <a:moveTo>
                    <a:pt x="15595" y="671"/>
                  </a:moveTo>
                  <a:lnTo>
                    <a:pt x="15595" y="671"/>
                  </a:lnTo>
                  <a:cubicBezTo>
                    <a:pt x="13844" y="671"/>
                    <a:pt x="13844" y="671"/>
                    <a:pt x="13844" y="671"/>
                  </a:cubicBezTo>
                  <a:cubicBezTo>
                    <a:pt x="13828" y="671"/>
                    <a:pt x="13828" y="671"/>
                    <a:pt x="13828" y="671"/>
                  </a:cubicBezTo>
                  <a:cubicBezTo>
                    <a:pt x="14133" y="960"/>
                    <a:pt x="14164" y="1325"/>
                    <a:pt x="14164" y="1325"/>
                  </a:cubicBezTo>
                  <a:cubicBezTo>
                    <a:pt x="14164" y="2010"/>
                    <a:pt x="14164" y="2010"/>
                    <a:pt x="14164" y="2010"/>
                  </a:cubicBezTo>
                  <a:cubicBezTo>
                    <a:pt x="13981" y="2010"/>
                    <a:pt x="13981" y="2010"/>
                    <a:pt x="13981" y="2010"/>
                  </a:cubicBezTo>
                  <a:cubicBezTo>
                    <a:pt x="14027" y="1889"/>
                    <a:pt x="14042" y="1767"/>
                    <a:pt x="14042" y="1645"/>
                  </a:cubicBezTo>
                  <a:cubicBezTo>
                    <a:pt x="14042" y="1417"/>
                    <a:pt x="13981" y="1203"/>
                    <a:pt x="13858" y="1021"/>
                  </a:cubicBezTo>
                  <a:cubicBezTo>
                    <a:pt x="13797" y="899"/>
                    <a:pt x="13707" y="807"/>
                    <a:pt x="13600" y="716"/>
                  </a:cubicBezTo>
                  <a:cubicBezTo>
                    <a:pt x="13555" y="671"/>
                    <a:pt x="13479" y="626"/>
                    <a:pt x="13418" y="595"/>
                  </a:cubicBezTo>
                  <a:cubicBezTo>
                    <a:pt x="13402" y="534"/>
                    <a:pt x="13402" y="534"/>
                    <a:pt x="13402" y="534"/>
                  </a:cubicBezTo>
                  <a:cubicBezTo>
                    <a:pt x="12153" y="534"/>
                    <a:pt x="12153" y="534"/>
                    <a:pt x="12153" y="534"/>
                  </a:cubicBezTo>
                  <a:cubicBezTo>
                    <a:pt x="12138" y="687"/>
                    <a:pt x="12138" y="687"/>
                    <a:pt x="12138" y="687"/>
                  </a:cubicBezTo>
                  <a:cubicBezTo>
                    <a:pt x="12124" y="701"/>
                    <a:pt x="12108" y="716"/>
                    <a:pt x="12092" y="716"/>
                  </a:cubicBezTo>
                  <a:cubicBezTo>
                    <a:pt x="11833" y="946"/>
                    <a:pt x="11665" y="1264"/>
                    <a:pt x="11665" y="1645"/>
                  </a:cubicBezTo>
                  <a:cubicBezTo>
                    <a:pt x="11665" y="1767"/>
                    <a:pt x="11682" y="1889"/>
                    <a:pt x="11712" y="2010"/>
                  </a:cubicBezTo>
                  <a:cubicBezTo>
                    <a:pt x="11453" y="2010"/>
                    <a:pt x="11453" y="2010"/>
                    <a:pt x="11453" y="2010"/>
                  </a:cubicBezTo>
                  <a:cubicBezTo>
                    <a:pt x="11453" y="1325"/>
                    <a:pt x="11453" y="1325"/>
                    <a:pt x="11453" y="1325"/>
                  </a:cubicBezTo>
                  <a:cubicBezTo>
                    <a:pt x="11453" y="1325"/>
                    <a:pt x="11498" y="838"/>
                    <a:pt x="11940" y="534"/>
                  </a:cubicBezTo>
                  <a:cubicBezTo>
                    <a:pt x="3426" y="534"/>
                    <a:pt x="3426" y="534"/>
                    <a:pt x="3426" y="534"/>
                  </a:cubicBezTo>
                  <a:cubicBezTo>
                    <a:pt x="3731" y="838"/>
                    <a:pt x="3762" y="1203"/>
                    <a:pt x="3762" y="1203"/>
                  </a:cubicBezTo>
                  <a:cubicBezTo>
                    <a:pt x="3762" y="2010"/>
                    <a:pt x="3762" y="2010"/>
                    <a:pt x="3762" y="2010"/>
                  </a:cubicBezTo>
                  <a:cubicBezTo>
                    <a:pt x="3548" y="2010"/>
                    <a:pt x="3548" y="2010"/>
                    <a:pt x="3548" y="2010"/>
                  </a:cubicBezTo>
                  <a:cubicBezTo>
                    <a:pt x="3609" y="1859"/>
                    <a:pt x="3640" y="1692"/>
                    <a:pt x="3640" y="1523"/>
                  </a:cubicBezTo>
                  <a:cubicBezTo>
                    <a:pt x="3640" y="1294"/>
                    <a:pt x="3578" y="1082"/>
                    <a:pt x="3472" y="899"/>
                  </a:cubicBezTo>
                  <a:cubicBezTo>
                    <a:pt x="3397" y="793"/>
                    <a:pt x="3305" y="687"/>
                    <a:pt x="3213" y="610"/>
                  </a:cubicBezTo>
                  <a:cubicBezTo>
                    <a:pt x="3183" y="595"/>
                    <a:pt x="3168" y="579"/>
                    <a:pt x="3136" y="565"/>
                  </a:cubicBezTo>
                  <a:cubicBezTo>
                    <a:pt x="3136" y="534"/>
                    <a:pt x="3136" y="534"/>
                    <a:pt x="3136" y="534"/>
                  </a:cubicBezTo>
                  <a:cubicBezTo>
                    <a:pt x="2284" y="534"/>
                    <a:pt x="2284" y="534"/>
                    <a:pt x="2284" y="534"/>
                  </a:cubicBezTo>
                  <a:cubicBezTo>
                    <a:pt x="2070" y="397"/>
                    <a:pt x="2070" y="397"/>
                    <a:pt x="2070" y="397"/>
                  </a:cubicBezTo>
                  <a:cubicBezTo>
                    <a:pt x="2025" y="412"/>
                    <a:pt x="1979" y="442"/>
                    <a:pt x="1934" y="457"/>
                  </a:cubicBezTo>
                  <a:cubicBezTo>
                    <a:pt x="1964" y="320"/>
                    <a:pt x="1964" y="320"/>
                    <a:pt x="1964" y="320"/>
                  </a:cubicBezTo>
                  <a:cubicBezTo>
                    <a:pt x="1873" y="259"/>
                    <a:pt x="1873" y="259"/>
                    <a:pt x="1873" y="259"/>
                  </a:cubicBezTo>
                  <a:cubicBezTo>
                    <a:pt x="1858" y="259"/>
                    <a:pt x="1858" y="259"/>
                    <a:pt x="1858" y="259"/>
                  </a:cubicBezTo>
                  <a:cubicBezTo>
                    <a:pt x="1492" y="0"/>
                    <a:pt x="1492" y="0"/>
                    <a:pt x="1492" y="0"/>
                  </a:cubicBezTo>
                  <a:cubicBezTo>
                    <a:pt x="381" y="0"/>
                    <a:pt x="381" y="0"/>
                    <a:pt x="381" y="0"/>
                  </a:cubicBezTo>
                  <a:cubicBezTo>
                    <a:pt x="46" y="306"/>
                    <a:pt x="46" y="306"/>
                    <a:pt x="46" y="306"/>
                  </a:cubicBezTo>
                  <a:cubicBezTo>
                    <a:pt x="46" y="306"/>
                    <a:pt x="0" y="381"/>
                    <a:pt x="0" y="473"/>
                  </a:cubicBezTo>
                  <a:cubicBezTo>
                    <a:pt x="0" y="548"/>
                    <a:pt x="0" y="640"/>
                    <a:pt x="0" y="640"/>
                  </a:cubicBezTo>
                  <a:cubicBezTo>
                    <a:pt x="0" y="640"/>
                    <a:pt x="136" y="946"/>
                    <a:pt x="136" y="1005"/>
                  </a:cubicBezTo>
                  <a:cubicBezTo>
                    <a:pt x="122" y="1066"/>
                    <a:pt x="136" y="1325"/>
                    <a:pt x="136" y="1325"/>
                  </a:cubicBezTo>
                  <a:cubicBezTo>
                    <a:pt x="136" y="1325"/>
                    <a:pt x="152" y="1372"/>
                    <a:pt x="244" y="1433"/>
                  </a:cubicBezTo>
                  <a:cubicBezTo>
                    <a:pt x="350" y="1478"/>
                    <a:pt x="929" y="1767"/>
                    <a:pt x="943" y="1798"/>
                  </a:cubicBezTo>
                  <a:cubicBezTo>
                    <a:pt x="959" y="1812"/>
                    <a:pt x="1233" y="1950"/>
                    <a:pt x="1340" y="2010"/>
                  </a:cubicBezTo>
                  <a:cubicBezTo>
                    <a:pt x="1355" y="2010"/>
                    <a:pt x="1355" y="2010"/>
                    <a:pt x="1371" y="2026"/>
                  </a:cubicBezTo>
                  <a:cubicBezTo>
                    <a:pt x="1385" y="2026"/>
                    <a:pt x="1402" y="2042"/>
                    <a:pt x="1402" y="2042"/>
                  </a:cubicBezTo>
                  <a:cubicBezTo>
                    <a:pt x="1858" y="2042"/>
                    <a:pt x="1858" y="2042"/>
                    <a:pt x="1858" y="2042"/>
                  </a:cubicBezTo>
                  <a:cubicBezTo>
                    <a:pt x="1842" y="2026"/>
                    <a:pt x="1842" y="2010"/>
                    <a:pt x="1828" y="2010"/>
                  </a:cubicBezTo>
                  <a:cubicBezTo>
                    <a:pt x="1813" y="1981"/>
                    <a:pt x="1797" y="1950"/>
                    <a:pt x="1781" y="1920"/>
                  </a:cubicBezTo>
                  <a:cubicBezTo>
                    <a:pt x="1766" y="1920"/>
                    <a:pt x="1766" y="1904"/>
                    <a:pt x="1752" y="1889"/>
                  </a:cubicBezTo>
                  <a:cubicBezTo>
                    <a:pt x="1752" y="1873"/>
                    <a:pt x="1736" y="1859"/>
                    <a:pt x="1736" y="1843"/>
                  </a:cubicBezTo>
                  <a:cubicBezTo>
                    <a:pt x="1736" y="1843"/>
                    <a:pt x="1721" y="1828"/>
                    <a:pt x="1721" y="1812"/>
                  </a:cubicBezTo>
                  <a:cubicBezTo>
                    <a:pt x="1705" y="1767"/>
                    <a:pt x="1691" y="1722"/>
                    <a:pt x="1691" y="1692"/>
                  </a:cubicBezTo>
                  <a:cubicBezTo>
                    <a:pt x="1675" y="1661"/>
                    <a:pt x="1675" y="1630"/>
                    <a:pt x="1675" y="1614"/>
                  </a:cubicBezTo>
                  <a:cubicBezTo>
                    <a:pt x="1675" y="1569"/>
                    <a:pt x="1675" y="1539"/>
                    <a:pt x="1675" y="1494"/>
                  </a:cubicBezTo>
                  <a:cubicBezTo>
                    <a:pt x="1675" y="1478"/>
                    <a:pt x="1675" y="1478"/>
                    <a:pt x="1675" y="1462"/>
                  </a:cubicBezTo>
                  <a:cubicBezTo>
                    <a:pt x="2025" y="1630"/>
                    <a:pt x="2025" y="1630"/>
                    <a:pt x="2025" y="1630"/>
                  </a:cubicBezTo>
                  <a:cubicBezTo>
                    <a:pt x="2070" y="1753"/>
                    <a:pt x="2070" y="1753"/>
                    <a:pt x="2070" y="1753"/>
                  </a:cubicBezTo>
                  <a:cubicBezTo>
                    <a:pt x="1934" y="2010"/>
                    <a:pt x="1934" y="2010"/>
                    <a:pt x="1934" y="2010"/>
                  </a:cubicBezTo>
                  <a:cubicBezTo>
                    <a:pt x="1903" y="2042"/>
                    <a:pt x="1903" y="2042"/>
                    <a:pt x="1903" y="2042"/>
                  </a:cubicBezTo>
                  <a:cubicBezTo>
                    <a:pt x="2056" y="2042"/>
                    <a:pt x="2056" y="2042"/>
                    <a:pt x="2056" y="2042"/>
                  </a:cubicBezTo>
                  <a:cubicBezTo>
                    <a:pt x="2070" y="2010"/>
                    <a:pt x="2070" y="2010"/>
                    <a:pt x="2070" y="2010"/>
                  </a:cubicBezTo>
                  <a:cubicBezTo>
                    <a:pt x="2270" y="1692"/>
                    <a:pt x="2270" y="1692"/>
                    <a:pt x="2270" y="1692"/>
                  </a:cubicBezTo>
                  <a:cubicBezTo>
                    <a:pt x="2390" y="1783"/>
                    <a:pt x="2390" y="1783"/>
                    <a:pt x="2390" y="1783"/>
                  </a:cubicBezTo>
                  <a:cubicBezTo>
                    <a:pt x="2223" y="2010"/>
                    <a:pt x="2223" y="2010"/>
                    <a:pt x="2223" y="2010"/>
                  </a:cubicBezTo>
                  <a:cubicBezTo>
                    <a:pt x="2193" y="2042"/>
                    <a:pt x="2193" y="2042"/>
                    <a:pt x="2193" y="2042"/>
                  </a:cubicBezTo>
                  <a:cubicBezTo>
                    <a:pt x="2345" y="2042"/>
                    <a:pt x="2345" y="2042"/>
                    <a:pt x="2345" y="2042"/>
                  </a:cubicBezTo>
                  <a:cubicBezTo>
                    <a:pt x="2376" y="2010"/>
                    <a:pt x="2376" y="2010"/>
                    <a:pt x="2376" y="2010"/>
                  </a:cubicBezTo>
                  <a:cubicBezTo>
                    <a:pt x="2421" y="1965"/>
                    <a:pt x="2421" y="1965"/>
                    <a:pt x="2421" y="1965"/>
                  </a:cubicBezTo>
                  <a:cubicBezTo>
                    <a:pt x="2543" y="1950"/>
                    <a:pt x="2543" y="1950"/>
                    <a:pt x="2543" y="1950"/>
                  </a:cubicBezTo>
                  <a:cubicBezTo>
                    <a:pt x="2588" y="2010"/>
                    <a:pt x="2588" y="2010"/>
                    <a:pt x="2588" y="2010"/>
                  </a:cubicBezTo>
                  <a:cubicBezTo>
                    <a:pt x="2620" y="2042"/>
                    <a:pt x="2620" y="2042"/>
                    <a:pt x="2620" y="2042"/>
                  </a:cubicBezTo>
                  <a:cubicBezTo>
                    <a:pt x="2787" y="2042"/>
                    <a:pt x="2787" y="2042"/>
                    <a:pt x="2787" y="2042"/>
                  </a:cubicBezTo>
                  <a:cubicBezTo>
                    <a:pt x="2757" y="2010"/>
                    <a:pt x="2757" y="2010"/>
                    <a:pt x="2757" y="2010"/>
                  </a:cubicBezTo>
                  <a:cubicBezTo>
                    <a:pt x="2543" y="1753"/>
                    <a:pt x="2543" y="1753"/>
                    <a:pt x="2543" y="1753"/>
                  </a:cubicBezTo>
                  <a:cubicBezTo>
                    <a:pt x="2680" y="1661"/>
                    <a:pt x="2680" y="1661"/>
                    <a:pt x="2680" y="1661"/>
                  </a:cubicBezTo>
                  <a:cubicBezTo>
                    <a:pt x="2910" y="2010"/>
                    <a:pt x="2910" y="2010"/>
                    <a:pt x="2910" y="2010"/>
                  </a:cubicBezTo>
                  <a:cubicBezTo>
                    <a:pt x="2924" y="2042"/>
                    <a:pt x="2924" y="2042"/>
                    <a:pt x="2924" y="2042"/>
                  </a:cubicBezTo>
                  <a:cubicBezTo>
                    <a:pt x="12169" y="2042"/>
                    <a:pt x="12169" y="2042"/>
                    <a:pt x="12169" y="2042"/>
                  </a:cubicBezTo>
                  <a:cubicBezTo>
                    <a:pt x="12169" y="2026"/>
                    <a:pt x="12153" y="2010"/>
                    <a:pt x="12153" y="2010"/>
                  </a:cubicBezTo>
                  <a:cubicBezTo>
                    <a:pt x="12138" y="1981"/>
                    <a:pt x="12124" y="1950"/>
                    <a:pt x="12124" y="1920"/>
                  </a:cubicBezTo>
                  <a:lnTo>
                    <a:pt x="12124" y="1920"/>
                  </a:lnTo>
                  <a:cubicBezTo>
                    <a:pt x="12108" y="1904"/>
                    <a:pt x="12108" y="1904"/>
                    <a:pt x="12108" y="1889"/>
                  </a:cubicBezTo>
                  <a:lnTo>
                    <a:pt x="12108" y="1873"/>
                  </a:lnTo>
                  <a:cubicBezTo>
                    <a:pt x="12092" y="1873"/>
                    <a:pt x="12092" y="1859"/>
                    <a:pt x="12092" y="1859"/>
                  </a:cubicBezTo>
                  <a:cubicBezTo>
                    <a:pt x="12092" y="1828"/>
                    <a:pt x="12077" y="1783"/>
                    <a:pt x="12077" y="1753"/>
                  </a:cubicBezTo>
                  <a:cubicBezTo>
                    <a:pt x="12077" y="1737"/>
                    <a:pt x="12063" y="1722"/>
                    <a:pt x="12063" y="1706"/>
                  </a:cubicBezTo>
                  <a:cubicBezTo>
                    <a:pt x="12063" y="1675"/>
                    <a:pt x="12063" y="1645"/>
                    <a:pt x="12063" y="1600"/>
                  </a:cubicBezTo>
                  <a:cubicBezTo>
                    <a:pt x="12063" y="1600"/>
                    <a:pt x="12063" y="1584"/>
                    <a:pt x="12063" y="1569"/>
                  </a:cubicBezTo>
                  <a:cubicBezTo>
                    <a:pt x="12153" y="1614"/>
                    <a:pt x="12153" y="1614"/>
                    <a:pt x="12153" y="1614"/>
                  </a:cubicBezTo>
                  <a:cubicBezTo>
                    <a:pt x="12428" y="1737"/>
                    <a:pt x="12428" y="1737"/>
                    <a:pt x="12428" y="1737"/>
                  </a:cubicBezTo>
                  <a:cubicBezTo>
                    <a:pt x="12473" y="1859"/>
                    <a:pt x="12473" y="1859"/>
                    <a:pt x="12473" y="1859"/>
                  </a:cubicBezTo>
                  <a:cubicBezTo>
                    <a:pt x="12397" y="2010"/>
                    <a:pt x="12397" y="2010"/>
                    <a:pt x="12397" y="2010"/>
                  </a:cubicBezTo>
                  <a:cubicBezTo>
                    <a:pt x="12366" y="2042"/>
                    <a:pt x="12366" y="2042"/>
                    <a:pt x="12366" y="2042"/>
                  </a:cubicBezTo>
                  <a:cubicBezTo>
                    <a:pt x="12519" y="2042"/>
                    <a:pt x="12519" y="2042"/>
                    <a:pt x="12519" y="2042"/>
                  </a:cubicBezTo>
                  <a:cubicBezTo>
                    <a:pt x="12534" y="2010"/>
                    <a:pt x="12534" y="2010"/>
                    <a:pt x="12534" y="2010"/>
                  </a:cubicBezTo>
                  <a:cubicBezTo>
                    <a:pt x="12656" y="1798"/>
                    <a:pt x="12656" y="1798"/>
                    <a:pt x="12656" y="1798"/>
                  </a:cubicBezTo>
                  <a:cubicBezTo>
                    <a:pt x="12792" y="1904"/>
                    <a:pt x="12792" y="1904"/>
                    <a:pt x="12792" y="1904"/>
                  </a:cubicBezTo>
                  <a:cubicBezTo>
                    <a:pt x="12701" y="2010"/>
                    <a:pt x="12701" y="2010"/>
                    <a:pt x="12701" y="2010"/>
                  </a:cubicBezTo>
                  <a:cubicBezTo>
                    <a:pt x="12686" y="2042"/>
                    <a:pt x="12686" y="2042"/>
                    <a:pt x="12686" y="2042"/>
                  </a:cubicBezTo>
                  <a:cubicBezTo>
                    <a:pt x="13082" y="2042"/>
                    <a:pt x="13082" y="2042"/>
                    <a:pt x="13082" y="2042"/>
                  </a:cubicBezTo>
                  <a:cubicBezTo>
                    <a:pt x="13051" y="2010"/>
                    <a:pt x="13051" y="2010"/>
                    <a:pt x="13051" y="2010"/>
                  </a:cubicBezTo>
                  <a:cubicBezTo>
                    <a:pt x="12945" y="1873"/>
                    <a:pt x="12945" y="1873"/>
                    <a:pt x="12945" y="1873"/>
                  </a:cubicBezTo>
                  <a:cubicBezTo>
                    <a:pt x="13067" y="1783"/>
                    <a:pt x="13067" y="1783"/>
                    <a:pt x="13067" y="1783"/>
                  </a:cubicBezTo>
                  <a:cubicBezTo>
                    <a:pt x="13220" y="2010"/>
                    <a:pt x="13220" y="2010"/>
                    <a:pt x="13220" y="2010"/>
                  </a:cubicBezTo>
                  <a:cubicBezTo>
                    <a:pt x="13249" y="2042"/>
                    <a:pt x="13249" y="2042"/>
                    <a:pt x="13249" y="2042"/>
                  </a:cubicBezTo>
                  <a:cubicBezTo>
                    <a:pt x="13371" y="2042"/>
                    <a:pt x="13371" y="2042"/>
                    <a:pt x="13371" y="2042"/>
                  </a:cubicBezTo>
                  <a:cubicBezTo>
                    <a:pt x="13357" y="2010"/>
                    <a:pt x="13357" y="2010"/>
                    <a:pt x="13357" y="2010"/>
                  </a:cubicBezTo>
                  <a:cubicBezTo>
                    <a:pt x="13249" y="1812"/>
                    <a:pt x="13249" y="1812"/>
                    <a:pt x="13249" y="1812"/>
                  </a:cubicBezTo>
                  <a:cubicBezTo>
                    <a:pt x="13280" y="1692"/>
                    <a:pt x="13280" y="1692"/>
                    <a:pt x="13280" y="1692"/>
                  </a:cubicBezTo>
                  <a:cubicBezTo>
                    <a:pt x="13571" y="1553"/>
                    <a:pt x="13571" y="1553"/>
                    <a:pt x="13571" y="1553"/>
                  </a:cubicBezTo>
                  <a:cubicBezTo>
                    <a:pt x="13630" y="1539"/>
                    <a:pt x="13630" y="1539"/>
                    <a:pt x="13630" y="1539"/>
                  </a:cubicBezTo>
                  <a:cubicBezTo>
                    <a:pt x="13630" y="1584"/>
                    <a:pt x="13630" y="1630"/>
                    <a:pt x="13630" y="1675"/>
                  </a:cubicBezTo>
                  <a:cubicBezTo>
                    <a:pt x="13630" y="1706"/>
                    <a:pt x="13630" y="1722"/>
                    <a:pt x="13630" y="1753"/>
                  </a:cubicBezTo>
                  <a:cubicBezTo>
                    <a:pt x="13630" y="1767"/>
                    <a:pt x="13630" y="1783"/>
                    <a:pt x="13616" y="1798"/>
                  </a:cubicBezTo>
                  <a:cubicBezTo>
                    <a:pt x="13616" y="1843"/>
                    <a:pt x="13600" y="1889"/>
                    <a:pt x="13585" y="1934"/>
                  </a:cubicBezTo>
                  <a:cubicBezTo>
                    <a:pt x="13571" y="1950"/>
                    <a:pt x="13555" y="1981"/>
                    <a:pt x="13555" y="1995"/>
                  </a:cubicBezTo>
                  <a:cubicBezTo>
                    <a:pt x="13555" y="1995"/>
                    <a:pt x="13555" y="1995"/>
                    <a:pt x="13555" y="2010"/>
                  </a:cubicBezTo>
                  <a:cubicBezTo>
                    <a:pt x="13538" y="2010"/>
                    <a:pt x="13538" y="2026"/>
                    <a:pt x="13524" y="2042"/>
                  </a:cubicBezTo>
                  <a:cubicBezTo>
                    <a:pt x="14209" y="2042"/>
                    <a:pt x="14209" y="2042"/>
                    <a:pt x="14209" y="2042"/>
                  </a:cubicBezTo>
                  <a:cubicBezTo>
                    <a:pt x="14209" y="2042"/>
                    <a:pt x="14834" y="1965"/>
                    <a:pt x="15154" y="1753"/>
                  </a:cubicBezTo>
                  <a:cubicBezTo>
                    <a:pt x="15489" y="1553"/>
                    <a:pt x="15489" y="1553"/>
                    <a:pt x="15489" y="1553"/>
                  </a:cubicBezTo>
                  <a:cubicBezTo>
                    <a:pt x="15489" y="1494"/>
                    <a:pt x="15489" y="1494"/>
                    <a:pt x="15489" y="1494"/>
                  </a:cubicBezTo>
                  <a:cubicBezTo>
                    <a:pt x="15489" y="1494"/>
                    <a:pt x="15474" y="1494"/>
                    <a:pt x="15458" y="1494"/>
                  </a:cubicBezTo>
                  <a:cubicBezTo>
                    <a:pt x="15352" y="1494"/>
                    <a:pt x="15275" y="1417"/>
                    <a:pt x="15275" y="1311"/>
                  </a:cubicBezTo>
                  <a:cubicBezTo>
                    <a:pt x="15275" y="1219"/>
                    <a:pt x="15352" y="1127"/>
                    <a:pt x="15458" y="1127"/>
                  </a:cubicBezTo>
                  <a:cubicBezTo>
                    <a:pt x="15489" y="1127"/>
                    <a:pt x="15519" y="1143"/>
                    <a:pt x="15534" y="1158"/>
                  </a:cubicBezTo>
                  <a:cubicBezTo>
                    <a:pt x="15595" y="716"/>
                    <a:pt x="15595" y="716"/>
                    <a:pt x="15595" y="716"/>
                  </a:cubicBezTo>
                  <a:cubicBezTo>
                    <a:pt x="15595" y="716"/>
                    <a:pt x="15595" y="701"/>
                    <a:pt x="15595" y="671"/>
                  </a:cubicBezTo>
                  <a:close/>
                  <a:moveTo>
                    <a:pt x="2361" y="1280"/>
                  </a:moveTo>
                  <a:lnTo>
                    <a:pt x="2361" y="1280"/>
                  </a:lnTo>
                  <a:cubicBezTo>
                    <a:pt x="2376" y="746"/>
                    <a:pt x="2376" y="746"/>
                    <a:pt x="2376" y="746"/>
                  </a:cubicBezTo>
                  <a:cubicBezTo>
                    <a:pt x="2406" y="746"/>
                    <a:pt x="2437" y="746"/>
                    <a:pt x="2467" y="746"/>
                  </a:cubicBezTo>
                  <a:cubicBezTo>
                    <a:pt x="2512" y="1280"/>
                    <a:pt x="2512" y="1280"/>
                    <a:pt x="2512" y="1280"/>
                  </a:cubicBezTo>
                  <a:lnTo>
                    <a:pt x="2361" y="1280"/>
                  </a:lnTo>
                  <a:close/>
                  <a:moveTo>
                    <a:pt x="2482" y="1386"/>
                  </a:moveTo>
                  <a:lnTo>
                    <a:pt x="2482" y="1386"/>
                  </a:lnTo>
                  <a:cubicBezTo>
                    <a:pt x="2482" y="1402"/>
                    <a:pt x="2467" y="1417"/>
                    <a:pt x="2451" y="1417"/>
                  </a:cubicBezTo>
                  <a:cubicBezTo>
                    <a:pt x="2437" y="1417"/>
                    <a:pt x="2421" y="1402"/>
                    <a:pt x="2421" y="1386"/>
                  </a:cubicBezTo>
                  <a:cubicBezTo>
                    <a:pt x="2421" y="1372"/>
                    <a:pt x="2437" y="1356"/>
                    <a:pt x="2451" y="1356"/>
                  </a:cubicBezTo>
                  <a:cubicBezTo>
                    <a:pt x="2467" y="1356"/>
                    <a:pt x="2482" y="1372"/>
                    <a:pt x="2482" y="1386"/>
                  </a:cubicBezTo>
                  <a:close/>
                  <a:moveTo>
                    <a:pt x="1065" y="1859"/>
                  </a:moveTo>
                  <a:lnTo>
                    <a:pt x="1065" y="1859"/>
                  </a:lnTo>
                  <a:cubicBezTo>
                    <a:pt x="1065" y="1203"/>
                    <a:pt x="1065" y="1203"/>
                    <a:pt x="1065" y="1203"/>
                  </a:cubicBezTo>
                  <a:cubicBezTo>
                    <a:pt x="1065" y="1203"/>
                    <a:pt x="1127" y="503"/>
                    <a:pt x="1858" y="275"/>
                  </a:cubicBezTo>
                  <a:cubicBezTo>
                    <a:pt x="1781" y="548"/>
                    <a:pt x="1781" y="548"/>
                    <a:pt x="1781" y="548"/>
                  </a:cubicBezTo>
                  <a:cubicBezTo>
                    <a:pt x="1752" y="565"/>
                    <a:pt x="1721" y="595"/>
                    <a:pt x="1691" y="610"/>
                  </a:cubicBezTo>
                  <a:cubicBezTo>
                    <a:pt x="1430" y="823"/>
                    <a:pt x="1265" y="1158"/>
                    <a:pt x="1265" y="1523"/>
                  </a:cubicBezTo>
                  <a:cubicBezTo>
                    <a:pt x="1265" y="1692"/>
                    <a:pt x="1294" y="1843"/>
                    <a:pt x="1355" y="1981"/>
                  </a:cubicBezTo>
                  <a:lnTo>
                    <a:pt x="1355" y="1981"/>
                  </a:lnTo>
                  <a:cubicBezTo>
                    <a:pt x="1340" y="1995"/>
                    <a:pt x="1340" y="1995"/>
                    <a:pt x="1340" y="1995"/>
                  </a:cubicBezTo>
                  <a:cubicBezTo>
                    <a:pt x="1310" y="1981"/>
                    <a:pt x="1173" y="1920"/>
                    <a:pt x="1065" y="1859"/>
                  </a:cubicBezTo>
                  <a:close/>
                  <a:moveTo>
                    <a:pt x="2193" y="1539"/>
                  </a:moveTo>
                  <a:lnTo>
                    <a:pt x="2193" y="1539"/>
                  </a:lnTo>
                  <a:cubicBezTo>
                    <a:pt x="1691" y="1356"/>
                    <a:pt x="1691" y="1356"/>
                    <a:pt x="1691" y="1356"/>
                  </a:cubicBezTo>
                  <a:cubicBezTo>
                    <a:pt x="1691" y="1325"/>
                    <a:pt x="1705" y="1294"/>
                    <a:pt x="1721" y="1264"/>
                  </a:cubicBezTo>
                  <a:cubicBezTo>
                    <a:pt x="2239" y="1402"/>
                    <a:pt x="2239" y="1402"/>
                    <a:pt x="2239" y="1402"/>
                  </a:cubicBezTo>
                  <a:lnTo>
                    <a:pt x="2193" y="1539"/>
                  </a:lnTo>
                  <a:close/>
                  <a:moveTo>
                    <a:pt x="2223" y="1158"/>
                  </a:moveTo>
                  <a:lnTo>
                    <a:pt x="2223" y="1158"/>
                  </a:lnTo>
                  <a:cubicBezTo>
                    <a:pt x="2131" y="1235"/>
                    <a:pt x="2131" y="1235"/>
                    <a:pt x="2131" y="1235"/>
                  </a:cubicBezTo>
                  <a:cubicBezTo>
                    <a:pt x="1766" y="1158"/>
                    <a:pt x="1766" y="1158"/>
                    <a:pt x="1766" y="1158"/>
                  </a:cubicBezTo>
                  <a:cubicBezTo>
                    <a:pt x="1873" y="960"/>
                    <a:pt x="2056" y="807"/>
                    <a:pt x="2270" y="762"/>
                  </a:cubicBezTo>
                  <a:lnTo>
                    <a:pt x="2223" y="1158"/>
                  </a:lnTo>
                  <a:close/>
                  <a:moveTo>
                    <a:pt x="2315" y="1508"/>
                  </a:moveTo>
                  <a:lnTo>
                    <a:pt x="2315" y="1508"/>
                  </a:lnTo>
                  <a:cubicBezTo>
                    <a:pt x="2300" y="1508"/>
                    <a:pt x="2284" y="1494"/>
                    <a:pt x="2284" y="1478"/>
                  </a:cubicBezTo>
                  <a:cubicBezTo>
                    <a:pt x="2300" y="1462"/>
                    <a:pt x="2315" y="1447"/>
                    <a:pt x="2329" y="1447"/>
                  </a:cubicBezTo>
                  <a:cubicBezTo>
                    <a:pt x="2345" y="1462"/>
                    <a:pt x="2361" y="1478"/>
                    <a:pt x="2345" y="1494"/>
                  </a:cubicBezTo>
                  <a:cubicBezTo>
                    <a:pt x="2345" y="1508"/>
                    <a:pt x="2329" y="1523"/>
                    <a:pt x="2315" y="1508"/>
                  </a:cubicBezTo>
                  <a:close/>
                  <a:moveTo>
                    <a:pt x="2390" y="1661"/>
                  </a:moveTo>
                  <a:lnTo>
                    <a:pt x="2390" y="1661"/>
                  </a:lnTo>
                  <a:cubicBezTo>
                    <a:pt x="2390" y="1675"/>
                    <a:pt x="2361" y="1675"/>
                    <a:pt x="2345" y="1661"/>
                  </a:cubicBezTo>
                  <a:cubicBezTo>
                    <a:pt x="2329" y="1661"/>
                    <a:pt x="2329" y="1645"/>
                    <a:pt x="2345" y="1630"/>
                  </a:cubicBezTo>
                  <a:cubicBezTo>
                    <a:pt x="2361" y="1614"/>
                    <a:pt x="2376" y="1600"/>
                    <a:pt x="2390" y="1614"/>
                  </a:cubicBezTo>
                  <a:cubicBezTo>
                    <a:pt x="2406" y="1630"/>
                    <a:pt x="2406" y="1645"/>
                    <a:pt x="2390" y="1661"/>
                  </a:cubicBezTo>
                  <a:close/>
                  <a:moveTo>
                    <a:pt x="2361" y="1523"/>
                  </a:moveTo>
                  <a:lnTo>
                    <a:pt x="2361" y="1523"/>
                  </a:lnTo>
                  <a:cubicBezTo>
                    <a:pt x="2361" y="1478"/>
                    <a:pt x="2406" y="1433"/>
                    <a:pt x="2451" y="1433"/>
                  </a:cubicBezTo>
                  <a:cubicBezTo>
                    <a:pt x="2512" y="1433"/>
                    <a:pt x="2559" y="1478"/>
                    <a:pt x="2559" y="1523"/>
                  </a:cubicBezTo>
                  <a:cubicBezTo>
                    <a:pt x="2559" y="1584"/>
                    <a:pt x="2512" y="1630"/>
                    <a:pt x="2451" y="1630"/>
                  </a:cubicBezTo>
                  <a:cubicBezTo>
                    <a:pt x="2406" y="1630"/>
                    <a:pt x="2361" y="1584"/>
                    <a:pt x="2361" y="1523"/>
                  </a:cubicBezTo>
                  <a:close/>
                  <a:moveTo>
                    <a:pt x="2559" y="1661"/>
                  </a:moveTo>
                  <a:lnTo>
                    <a:pt x="2559" y="1661"/>
                  </a:lnTo>
                  <a:cubicBezTo>
                    <a:pt x="2543" y="1675"/>
                    <a:pt x="2529" y="1675"/>
                    <a:pt x="2512" y="1661"/>
                  </a:cubicBezTo>
                  <a:cubicBezTo>
                    <a:pt x="2498" y="1645"/>
                    <a:pt x="2512" y="1630"/>
                    <a:pt x="2512" y="1614"/>
                  </a:cubicBezTo>
                  <a:cubicBezTo>
                    <a:pt x="2529" y="1600"/>
                    <a:pt x="2559" y="1614"/>
                    <a:pt x="2559" y="1630"/>
                  </a:cubicBezTo>
                  <a:cubicBezTo>
                    <a:pt x="2574" y="1645"/>
                    <a:pt x="2574" y="1661"/>
                    <a:pt x="2559" y="1661"/>
                  </a:cubicBezTo>
                  <a:close/>
                  <a:moveTo>
                    <a:pt x="2604" y="1508"/>
                  </a:moveTo>
                  <a:lnTo>
                    <a:pt x="2604" y="1508"/>
                  </a:lnTo>
                  <a:cubicBezTo>
                    <a:pt x="2588" y="1523"/>
                    <a:pt x="2559" y="1508"/>
                    <a:pt x="2559" y="1494"/>
                  </a:cubicBezTo>
                  <a:cubicBezTo>
                    <a:pt x="2559" y="1478"/>
                    <a:pt x="2559" y="1462"/>
                    <a:pt x="2574" y="1447"/>
                  </a:cubicBezTo>
                  <a:cubicBezTo>
                    <a:pt x="2604" y="1447"/>
                    <a:pt x="2620" y="1462"/>
                    <a:pt x="2620" y="1478"/>
                  </a:cubicBezTo>
                  <a:cubicBezTo>
                    <a:pt x="2620" y="1494"/>
                    <a:pt x="2620" y="1508"/>
                    <a:pt x="2604" y="1508"/>
                  </a:cubicBezTo>
                  <a:close/>
                  <a:moveTo>
                    <a:pt x="2588" y="762"/>
                  </a:moveTo>
                  <a:lnTo>
                    <a:pt x="2588" y="762"/>
                  </a:lnTo>
                  <a:cubicBezTo>
                    <a:pt x="2620" y="762"/>
                    <a:pt x="2635" y="762"/>
                    <a:pt x="2665" y="777"/>
                  </a:cubicBezTo>
                  <a:lnTo>
                    <a:pt x="2680" y="777"/>
                  </a:lnTo>
                  <a:cubicBezTo>
                    <a:pt x="2696" y="777"/>
                    <a:pt x="2710" y="793"/>
                    <a:pt x="2741" y="793"/>
                  </a:cubicBezTo>
                  <a:cubicBezTo>
                    <a:pt x="2741" y="807"/>
                    <a:pt x="2757" y="807"/>
                    <a:pt x="2771" y="807"/>
                  </a:cubicBezTo>
                  <a:lnTo>
                    <a:pt x="2771" y="807"/>
                  </a:lnTo>
                  <a:cubicBezTo>
                    <a:pt x="2787" y="823"/>
                    <a:pt x="2802" y="823"/>
                    <a:pt x="2802" y="823"/>
                  </a:cubicBezTo>
                  <a:cubicBezTo>
                    <a:pt x="2818" y="823"/>
                    <a:pt x="2818" y="823"/>
                    <a:pt x="2818" y="838"/>
                  </a:cubicBezTo>
                  <a:lnTo>
                    <a:pt x="2832" y="838"/>
                  </a:lnTo>
                  <a:cubicBezTo>
                    <a:pt x="2877" y="868"/>
                    <a:pt x="2924" y="899"/>
                    <a:pt x="2969" y="929"/>
                  </a:cubicBezTo>
                  <a:cubicBezTo>
                    <a:pt x="2985" y="946"/>
                    <a:pt x="3016" y="975"/>
                    <a:pt x="3030" y="991"/>
                  </a:cubicBezTo>
                  <a:lnTo>
                    <a:pt x="3030" y="991"/>
                  </a:lnTo>
                  <a:cubicBezTo>
                    <a:pt x="3046" y="1005"/>
                    <a:pt x="3061" y="1021"/>
                    <a:pt x="3077" y="1052"/>
                  </a:cubicBezTo>
                  <a:lnTo>
                    <a:pt x="3077" y="1052"/>
                  </a:lnTo>
                  <a:lnTo>
                    <a:pt x="3077" y="1052"/>
                  </a:lnTo>
                  <a:lnTo>
                    <a:pt x="3077" y="1052"/>
                  </a:lnTo>
                  <a:lnTo>
                    <a:pt x="3077" y="1052"/>
                  </a:lnTo>
                  <a:cubicBezTo>
                    <a:pt x="3091" y="1082"/>
                    <a:pt x="3107" y="1097"/>
                    <a:pt x="3122" y="1127"/>
                  </a:cubicBezTo>
                  <a:cubicBezTo>
                    <a:pt x="3091" y="1127"/>
                    <a:pt x="3091" y="1127"/>
                    <a:pt x="3091" y="1127"/>
                  </a:cubicBezTo>
                  <a:cubicBezTo>
                    <a:pt x="2741" y="1203"/>
                    <a:pt x="2741" y="1203"/>
                    <a:pt x="2741" y="1203"/>
                  </a:cubicBezTo>
                  <a:cubicBezTo>
                    <a:pt x="2635" y="1127"/>
                    <a:pt x="2635" y="1127"/>
                    <a:pt x="2635" y="1127"/>
                  </a:cubicBezTo>
                  <a:lnTo>
                    <a:pt x="2588" y="762"/>
                  </a:lnTo>
                  <a:close/>
                  <a:moveTo>
                    <a:pt x="2649" y="1356"/>
                  </a:moveTo>
                  <a:lnTo>
                    <a:pt x="2649" y="1356"/>
                  </a:lnTo>
                  <a:cubicBezTo>
                    <a:pt x="3091" y="1235"/>
                    <a:pt x="3091" y="1235"/>
                    <a:pt x="3091" y="1235"/>
                  </a:cubicBezTo>
                  <a:cubicBezTo>
                    <a:pt x="3168" y="1219"/>
                    <a:pt x="3168" y="1219"/>
                    <a:pt x="3168" y="1219"/>
                  </a:cubicBezTo>
                  <a:cubicBezTo>
                    <a:pt x="3168" y="1219"/>
                    <a:pt x="3197" y="1264"/>
                    <a:pt x="3197" y="1294"/>
                  </a:cubicBezTo>
                  <a:cubicBezTo>
                    <a:pt x="3107" y="1341"/>
                    <a:pt x="3107" y="1341"/>
                    <a:pt x="3107" y="1341"/>
                  </a:cubicBezTo>
                  <a:cubicBezTo>
                    <a:pt x="2710" y="1508"/>
                    <a:pt x="2710" y="1508"/>
                    <a:pt x="2710" y="1508"/>
                  </a:cubicBezTo>
                  <a:lnTo>
                    <a:pt x="2649" y="1356"/>
                  </a:lnTo>
                  <a:close/>
                  <a:moveTo>
                    <a:pt x="3030" y="2010"/>
                  </a:moveTo>
                  <a:lnTo>
                    <a:pt x="3030" y="2010"/>
                  </a:lnTo>
                  <a:cubicBezTo>
                    <a:pt x="2848" y="1692"/>
                    <a:pt x="2848" y="1692"/>
                    <a:pt x="2848" y="1692"/>
                  </a:cubicBezTo>
                  <a:cubicBezTo>
                    <a:pt x="2877" y="1569"/>
                    <a:pt x="2877" y="1569"/>
                    <a:pt x="2877" y="1569"/>
                  </a:cubicBezTo>
                  <a:cubicBezTo>
                    <a:pt x="3122" y="1462"/>
                    <a:pt x="3122" y="1462"/>
                    <a:pt x="3122" y="1462"/>
                  </a:cubicBezTo>
                  <a:cubicBezTo>
                    <a:pt x="3228" y="1417"/>
                    <a:pt x="3228" y="1417"/>
                    <a:pt x="3228" y="1417"/>
                  </a:cubicBezTo>
                  <a:cubicBezTo>
                    <a:pt x="3244" y="1462"/>
                    <a:pt x="3244" y="1508"/>
                    <a:pt x="3244" y="1569"/>
                  </a:cubicBezTo>
                  <a:cubicBezTo>
                    <a:pt x="3228" y="1630"/>
                    <a:pt x="3228" y="1692"/>
                    <a:pt x="3213" y="1737"/>
                  </a:cubicBezTo>
                  <a:cubicBezTo>
                    <a:pt x="3197" y="1753"/>
                    <a:pt x="3197" y="1767"/>
                    <a:pt x="3197" y="1783"/>
                  </a:cubicBezTo>
                  <a:cubicBezTo>
                    <a:pt x="3197" y="1783"/>
                    <a:pt x="3197" y="1798"/>
                    <a:pt x="3183" y="1798"/>
                  </a:cubicBezTo>
                  <a:cubicBezTo>
                    <a:pt x="3183" y="1828"/>
                    <a:pt x="3168" y="1843"/>
                    <a:pt x="3168" y="1859"/>
                  </a:cubicBezTo>
                  <a:lnTo>
                    <a:pt x="3168" y="1859"/>
                  </a:lnTo>
                  <a:cubicBezTo>
                    <a:pt x="3152" y="1873"/>
                    <a:pt x="3152" y="1889"/>
                    <a:pt x="3136" y="1904"/>
                  </a:cubicBezTo>
                  <a:cubicBezTo>
                    <a:pt x="3136" y="1920"/>
                    <a:pt x="3122" y="1934"/>
                    <a:pt x="3122" y="1934"/>
                  </a:cubicBezTo>
                  <a:cubicBezTo>
                    <a:pt x="3107" y="1950"/>
                    <a:pt x="3107" y="1965"/>
                    <a:pt x="3091" y="1981"/>
                  </a:cubicBezTo>
                  <a:cubicBezTo>
                    <a:pt x="3091" y="1981"/>
                    <a:pt x="3077" y="1995"/>
                    <a:pt x="3077" y="2010"/>
                  </a:cubicBezTo>
                  <a:lnTo>
                    <a:pt x="3030" y="2010"/>
                  </a:lnTo>
                  <a:close/>
                  <a:moveTo>
                    <a:pt x="12747" y="1402"/>
                  </a:moveTo>
                  <a:lnTo>
                    <a:pt x="12747" y="1402"/>
                  </a:lnTo>
                  <a:cubicBezTo>
                    <a:pt x="12778" y="854"/>
                    <a:pt x="12778" y="854"/>
                    <a:pt x="12778" y="854"/>
                  </a:cubicBezTo>
                  <a:cubicBezTo>
                    <a:pt x="12809" y="854"/>
                    <a:pt x="12839" y="854"/>
                    <a:pt x="12870" y="854"/>
                  </a:cubicBezTo>
                  <a:cubicBezTo>
                    <a:pt x="12915" y="1402"/>
                    <a:pt x="12915" y="1402"/>
                    <a:pt x="12915" y="1402"/>
                  </a:cubicBezTo>
                  <a:lnTo>
                    <a:pt x="12747" y="1402"/>
                  </a:lnTo>
                  <a:close/>
                  <a:moveTo>
                    <a:pt x="12884" y="1494"/>
                  </a:moveTo>
                  <a:lnTo>
                    <a:pt x="12884" y="1494"/>
                  </a:lnTo>
                  <a:cubicBezTo>
                    <a:pt x="12884" y="1523"/>
                    <a:pt x="12870" y="1539"/>
                    <a:pt x="12854" y="1539"/>
                  </a:cubicBezTo>
                  <a:cubicBezTo>
                    <a:pt x="12839" y="1539"/>
                    <a:pt x="12823" y="1523"/>
                    <a:pt x="12823" y="1494"/>
                  </a:cubicBezTo>
                  <a:cubicBezTo>
                    <a:pt x="12823" y="1478"/>
                    <a:pt x="12839" y="1462"/>
                    <a:pt x="12854" y="1462"/>
                  </a:cubicBezTo>
                  <a:cubicBezTo>
                    <a:pt x="12870" y="1462"/>
                    <a:pt x="12884" y="1478"/>
                    <a:pt x="12884" y="1494"/>
                  </a:cubicBezTo>
                  <a:close/>
                  <a:moveTo>
                    <a:pt x="12854" y="1539"/>
                  </a:moveTo>
                  <a:lnTo>
                    <a:pt x="12854" y="1539"/>
                  </a:lnTo>
                  <a:cubicBezTo>
                    <a:pt x="12900" y="1539"/>
                    <a:pt x="12945" y="1584"/>
                    <a:pt x="12945" y="1645"/>
                  </a:cubicBezTo>
                  <a:cubicBezTo>
                    <a:pt x="12945" y="1692"/>
                    <a:pt x="12900" y="1737"/>
                    <a:pt x="12854" y="1737"/>
                  </a:cubicBezTo>
                  <a:cubicBezTo>
                    <a:pt x="12792" y="1737"/>
                    <a:pt x="12747" y="1692"/>
                    <a:pt x="12747" y="1645"/>
                  </a:cubicBezTo>
                  <a:cubicBezTo>
                    <a:pt x="12747" y="1584"/>
                    <a:pt x="12792" y="1539"/>
                    <a:pt x="12854" y="1539"/>
                  </a:cubicBezTo>
                  <a:close/>
                  <a:moveTo>
                    <a:pt x="12275" y="565"/>
                  </a:moveTo>
                  <a:lnTo>
                    <a:pt x="12275" y="565"/>
                  </a:lnTo>
                  <a:cubicBezTo>
                    <a:pt x="12381" y="548"/>
                    <a:pt x="12381" y="548"/>
                    <a:pt x="12381" y="548"/>
                  </a:cubicBezTo>
                  <a:cubicBezTo>
                    <a:pt x="12336" y="565"/>
                    <a:pt x="12305" y="579"/>
                    <a:pt x="12260" y="610"/>
                  </a:cubicBezTo>
                  <a:lnTo>
                    <a:pt x="12275" y="565"/>
                  </a:lnTo>
                  <a:close/>
                  <a:moveTo>
                    <a:pt x="12580" y="1661"/>
                  </a:moveTo>
                  <a:lnTo>
                    <a:pt x="12580" y="1661"/>
                  </a:lnTo>
                  <a:cubicBezTo>
                    <a:pt x="12169" y="1508"/>
                    <a:pt x="12169" y="1508"/>
                    <a:pt x="12169" y="1508"/>
                  </a:cubicBezTo>
                  <a:cubicBezTo>
                    <a:pt x="12077" y="1478"/>
                    <a:pt x="12077" y="1478"/>
                    <a:pt x="12077" y="1478"/>
                  </a:cubicBezTo>
                  <a:cubicBezTo>
                    <a:pt x="12092" y="1447"/>
                    <a:pt x="12092" y="1417"/>
                    <a:pt x="12108" y="1386"/>
                  </a:cubicBezTo>
                  <a:cubicBezTo>
                    <a:pt x="12169" y="1402"/>
                    <a:pt x="12169" y="1402"/>
                    <a:pt x="12169" y="1402"/>
                  </a:cubicBezTo>
                  <a:cubicBezTo>
                    <a:pt x="12640" y="1508"/>
                    <a:pt x="12640" y="1508"/>
                    <a:pt x="12640" y="1508"/>
                  </a:cubicBezTo>
                  <a:lnTo>
                    <a:pt x="12580" y="1661"/>
                  </a:lnTo>
                  <a:close/>
                  <a:moveTo>
                    <a:pt x="12625" y="1264"/>
                  </a:moveTo>
                  <a:lnTo>
                    <a:pt x="12625" y="1264"/>
                  </a:lnTo>
                  <a:cubicBezTo>
                    <a:pt x="12534" y="1356"/>
                    <a:pt x="12534" y="1356"/>
                    <a:pt x="12534" y="1356"/>
                  </a:cubicBezTo>
                  <a:cubicBezTo>
                    <a:pt x="12183" y="1280"/>
                    <a:pt x="12183" y="1280"/>
                    <a:pt x="12183" y="1280"/>
                  </a:cubicBezTo>
                  <a:cubicBezTo>
                    <a:pt x="12199" y="1203"/>
                    <a:pt x="12199" y="1203"/>
                    <a:pt x="12199" y="1203"/>
                  </a:cubicBezTo>
                  <a:lnTo>
                    <a:pt x="12199" y="1203"/>
                  </a:lnTo>
                  <a:lnTo>
                    <a:pt x="12199" y="1203"/>
                  </a:lnTo>
                  <a:lnTo>
                    <a:pt x="12199" y="1203"/>
                  </a:lnTo>
                  <a:cubicBezTo>
                    <a:pt x="12214" y="1188"/>
                    <a:pt x="12230" y="1158"/>
                    <a:pt x="12244" y="1143"/>
                  </a:cubicBezTo>
                  <a:lnTo>
                    <a:pt x="12260" y="1127"/>
                  </a:lnTo>
                  <a:cubicBezTo>
                    <a:pt x="12275" y="1113"/>
                    <a:pt x="12275" y="1097"/>
                    <a:pt x="12291" y="1097"/>
                  </a:cubicBezTo>
                  <a:cubicBezTo>
                    <a:pt x="12305" y="1082"/>
                    <a:pt x="12321" y="1066"/>
                    <a:pt x="12336" y="1052"/>
                  </a:cubicBezTo>
                  <a:cubicBezTo>
                    <a:pt x="12352" y="1036"/>
                    <a:pt x="12366" y="1021"/>
                    <a:pt x="12381" y="1005"/>
                  </a:cubicBezTo>
                  <a:cubicBezTo>
                    <a:pt x="12397" y="1005"/>
                    <a:pt x="12413" y="991"/>
                    <a:pt x="12428" y="975"/>
                  </a:cubicBezTo>
                  <a:cubicBezTo>
                    <a:pt x="12442" y="975"/>
                    <a:pt x="12442" y="975"/>
                    <a:pt x="12458" y="960"/>
                  </a:cubicBezTo>
                  <a:cubicBezTo>
                    <a:pt x="12473" y="946"/>
                    <a:pt x="12489" y="946"/>
                    <a:pt x="12519" y="929"/>
                  </a:cubicBezTo>
                  <a:cubicBezTo>
                    <a:pt x="12534" y="929"/>
                    <a:pt x="12550" y="913"/>
                    <a:pt x="12564" y="913"/>
                  </a:cubicBezTo>
                  <a:lnTo>
                    <a:pt x="12564" y="913"/>
                  </a:lnTo>
                  <a:cubicBezTo>
                    <a:pt x="12580" y="899"/>
                    <a:pt x="12595" y="899"/>
                    <a:pt x="12595" y="899"/>
                  </a:cubicBezTo>
                  <a:cubicBezTo>
                    <a:pt x="12625" y="884"/>
                    <a:pt x="12640" y="884"/>
                    <a:pt x="12672" y="868"/>
                  </a:cubicBezTo>
                  <a:lnTo>
                    <a:pt x="12625" y="1264"/>
                  </a:lnTo>
                  <a:close/>
                  <a:moveTo>
                    <a:pt x="12701" y="1630"/>
                  </a:moveTo>
                  <a:lnTo>
                    <a:pt x="12701" y="1630"/>
                  </a:lnTo>
                  <a:cubicBezTo>
                    <a:pt x="12686" y="1630"/>
                    <a:pt x="12672" y="1600"/>
                    <a:pt x="12686" y="1584"/>
                  </a:cubicBezTo>
                  <a:cubicBezTo>
                    <a:pt x="12686" y="1569"/>
                    <a:pt x="12701" y="1569"/>
                    <a:pt x="12731" y="1569"/>
                  </a:cubicBezTo>
                  <a:cubicBezTo>
                    <a:pt x="12747" y="1569"/>
                    <a:pt x="12747" y="1584"/>
                    <a:pt x="12747" y="1600"/>
                  </a:cubicBezTo>
                  <a:cubicBezTo>
                    <a:pt x="12747" y="1630"/>
                    <a:pt x="12717" y="1630"/>
                    <a:pt x="12701" y="1630"/>
                  </a:cubicBezTo>
                  <a:close/>
                  <a:moveTo>
                    <a:pt x="12747" y="1783"/>
                  </a:moveTo>
                  <a:lnTo>
                    <a:pt x="12747" y="1783"/>
                  </a:lnTo>
                  <a:cubicBezTo>
                    <a:pt x="12731" y="1767"/>
                    <a:pt x="12731" y="1753"/>
                    <a:pt x="12747" y="1737"/>
                  </a:cubicBezTo>
                  <a:cubicBezTo>
                    <a:pt x="12747" y="1722"/>
                    <a:pt x="12778" y="1722"/>
                    <a:pt x="12792" y="1737"/>
                  </a:cubicBezTo>
                  <a:cubicBezTo>
                    <a:pt x="12792" y="1737"/>
                    <a:pt x="12809" y="1767"/>
                    <a:pt x="12792" y="1783"/>
                  </a:cubicBezTo>
                  <a:cubicBezTo>
                    <a:pt x="12778" y="1783"/>
                    <a:pt x="12762" y="1798"/>
                    <a:pt x="12747" y="1783"/>
                  </a:cubicBezTo>
                  <a:close/>
                  <a:moveTo>
                    <a:pt x="12945" y="1783"/>
                  </a:moveTo>
                  <a:lnTo>
                    <a:pt x="12945" y="1783"/>
                  </a:lnTo>
                  <a:cubicBezTo>
                    <a:pt x="12945" y="1798"/>
                    <a:pt x="12915" y="1783"/>
                    <a:pt x="12915" y="1783"/>
                  </a:cubicBezTo>
                  <a:cubicBezTo>
                    <a:pt x="12900" y="1767"/>
                    <a:pt x="12900" y="1737"/>
                    <a:pt x="12915" y="1737"/>
                  </a:cubicBezTo>
                  <a:cubicBezTo>
                    <a:pt x="12929" y="1722"/>
                    <a:pt x="12945" y="1722"/>
                    <a:pt x="12961" y="1737"/>
                  </a:cubicBezTo>
                  <a:cubicBezTo>
                    <a:pt x="12976" y="1753"/>
                    <a:pt x="12961" y="1767"/>
                    <a:pt x="12945" y="1783"/>
                  </a:cubicBezTo>
                  <a:close/>
                  <a:moveTo>
                    <a:pt x="12990" y="1630"/>
                  </a:moveTo>
                  <a:lnTo>
                    <a:pt x="12990" y="1630"/>
                  </a:lnTo>
                  <a:cubicBezTo>
                    <a:pt x="12976" y="1630"/>
                    <a:pt x="12961" y="1630"/>
                    <a:pt x="12961" y="1600"/>
                  </a:cubicBezTo>
                  <a:cubicBezTo>
                    <a:pt x="12945" y="1584"/>
                    <a:pt x="12961" y="1569"/>
                    <a:pt x="12976" y="1569"/>
                  </a:cubicBezTo>
                  <a:cubicBezTo>
                    <a:pt x="12990" y="1569"/>
                    <a:pt x="13006" y="1569"/>
                    <a:pt x="13021" y="1584"/>
                  </a:cubicBezTo>
                  <a:cubicBezTo>
                    <a:pt x="13021" y="1600"/>
                    <a:pt x="13006" y="1630"/>
                    <a:pt x="12990" y="1630"/>
                  </a:cubicBezTo>
                  <a:close/>
                  <a:moveTo>
                    <a:pt x="12990" y="868"/>
                  </a:moveTo>
                  <a:lnTo>
                    <a:pt x="12990" y="868"/>
                  </a:lnTo>
                  <a:cubicBezTo>
                    <a:pt x="13006" y="868"/>
                    <a:pt x="13037" y="884"/>
                    <a:pt x="13051" y="884"/>
                  </a:cubicBezTo>
                  <a:cubicBezTo>
                    <a:pt x="13067" y="884"/>
                    <a:pt x="13082" y="884"/>
                    <a:pt x="13082" y="899"/>
                  </a:cubicBezTo>
                  <a:cubicBezTo>
                    <a:pt x="13112" y="899"/>
                    <a:pt x="13129" y="913"/>
                    <a:pt x="13143" y="913"/>
                  </a:cubicBezTo>
                  <a:cubicBezTo>
                    <a:pt x="13159" y="913"/>
                    <a:pt x="13159" y="913"/>
                    <a:pt x="13174" y="929"/>
                  </a:cubicBezTo>
                  <a:lnTo>
                    <a:pt x="13174" y="929"/>
                  </a:lnTo>
                  <a:cubicBezTo>
                    <a:pt x="13188" y="929"/>
                    <a:pt x="13188" y="929"/>
                    <a:pt x="13204" y="946"/>
                  </a:cubicBezTo>
                  <a:lnTo>
                    <a:pt x="13220" y="946"/>
                  </a:lnTo>
                  <a:lnTo>
                    <a:pt x="13235" y="960"/>
                  </a:lnTo>
                  <a:cubicBezTo>
                    <a:pt x="13296" y="991"/>
                    <a:pt x="13341" y="1021"/>
                    <a:pt x="13387" y="1066"/>
                  </a:cubicBezTo>
                  <a:cubicBezTo>
                    <a:pt x="13402" y="1082"/>
                    <a:pt x="13402" y="1082"/>
                    <a:pt x="13402" y="1097"/>
                  </a:cubicBezTo>
                  <a:cubicBezTo>
                    <a:pt x="13418" y="1097"/>
                    <a:pt x="13432" y="1113"/>
                    <a:pt x="13448" y="1127"/>
                  </a:cubicBezTo>
                  <a:lnTo>
                    <a:pt x="13448" y="1127"/>
                  </a:lnTo>
                  <a:cubicBezTo>
                    <a:pt x="13463" y="1143"/>
                    <a:pt x="13479" y="1158"/>
                    <a:pt x="13479" y="1174"/>
                  </a:cubicBezTo>
                  <a:cubicBezTo>
                    <a:pt x="13493" y="1188"/>
                    <a:pt x="13510" y="1219"/>
                    <a:pt x="13524" y="1235"/>
                  </a:cubicBezTo>
                  <a:cubicBezTo>
                    <a:pt x="13479" y="1249"/>
                    <a:pt x="13479" y="1249"/>
                    <a:pt x="13479" y="1249"/>
                  </a:cubicBezTo>
                  <a:cubicBezTo>
                    <a:pt x="13129" y="1311"/>
                    <a:pt x="13129" y="1311"/>
                    <a:pt x="13129" y="1311"/>
                  </a:cubicBezTo>
                  <a:cubicBezTo>
                    <a:pt x="13021" y="1249"/>
                    <a:pt x="13021" y="1249"/>
                    <a:pt x="13021" y="1249"/>
                  </a:cubicBezTo>
                  <a:lnTo>
                    <a:pt x="12990" y="868"/>
                  </a:lnTo>
                  <a:close/>
                  <a:moveTo>
                    <a:pt x="13538" y="1447"/>
                  </a:moveTo>
                  <a:lnTo>
                    <a:pt x="13538" y="1447"/>
                  </a:lnTo>
                  <a:cubicBezTo>
                    <a:pt x="13098" y="1614"/>
                    <a:pt x="13098" y="1614"/>
                    <a:pt x="13098" y="1614"/>
                  </a:cubicBezTo>
                  <a:cubicBezTo>
                    <a:pt x="13051" y="1478"/>
                    <a:pt x="13051" y="1478"/>
                    <a:pt x="13051" y="1478"/>
                  </a:cubicBezTo>
                  <a:cubicBezTo>
                    <a:pt x="13510" y="1341"/>
                    <a:pt x="13510" y="1341"/>
                    <a:pt x="13510" y="1341"/>
                  </a:cubicBezTo>
                  <a:cubicBezTo>
                    <a:pt x="13571" y="1325"/>
                    <a:pt x="13571" y="1325"/>
                    <a:pt x="13571" y="1325"/>
                  </a:cubicBezTo>
                  <a:cubicBezTo>
                    <a:pt x="13571" y="1325"/>
                    <a:pt x="13600" y="1386"/>
                    <a:pt x="13600" y="1417"/>
                  </a:cubicBezTo>
                  <a:lnTo>
                    <a:pt x="13538" y="1447"/>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506" dirty="0"/>
            </a:p>
          </p:txBody>
        </p:sp>
        <p:sp>
          <p:nvSpPr>
            <p:cNvPr id="108" name="Freeform 3">
              <a:extLst>
                <a:ext uri="{FF2B5EF4-FFF2-40B4-BE49-F238E27FC236}">
                  <a16:creationId xmlns:a16="http://schemas.microsoft.com/office/drawing/2014/main" id="{6E1A4FAD-D880-4752-AA15-B90DA4DE5324}"/>
                </a:ext>
              </a:extLst>
            </p:cNvPr>
            <p:cNvSpPr>
              <a:spLocks noChangeArrowheads="1"/>
            </p:cNvSpPr>
            <p:nvPr/>
          </p:nvSpPr>
          <p:spPr bwMode="auto">
            <a:xfrm>
              <a:off x="3027" y="3375"/>
              <a:ext cx="3449" cy="756"/>
            </a:xfrm>
            <a:custGeom>
              <a:avLst/>
              <a:gdLst>
                <a:gd name="T0" fmla="*/ 9929 w 15215"/>
                <a:gd name="T1" fmla="*/ 1721 h 3336"/>
                <a:gd name="T2" fmla="*/ 9929 w 15215"/>
                <a:gd name="T3" fmla="*/ 1796 h 3336"/>
                <a:gd name="T4" fmla="*/ 9397 w 15215"/>
                <a:gd name="T5" fmla="*/ 1309 h 3336"/>
                <a:gd name="T6" fmla="*/ 9929 w 15215"/>
                <a:gd name="T7" fmla="*/ 1721 h 3336"/>
                <a:gd name="T8" fmla="*/ 9929 w 15215"/>
                <a:gd name="T9" fmla="*/ 1796 h 3336"/>
                <a:gd name="T10" fmla="*/ 9534 w 15215"/>
                <a:gd name="T11" fmla="*/ 1888 h 3336"/>
                <a:gd name="T12" fmla="*/ 9153 w 15215"/>
                <a:gd name="T13" fmla="*/ 1721 h 3336"/>
                <a:gd name="T14" fmla="*/ 9153 w 15215"/>
                <a:gd name="T15" fmla="*/ 1492 h 3336"/>
                <a:gd name="T16" fmla="*/ 9397 w 15215"/>
                <a:gd name="T17" fmla="*/ 1309 h 3336"/>
                <a:gd name="T18" fmla="*/ 9397 w 15215"/>
                <a:gd name="T19" fmla="*/ 1309 h 3336"/>
                <a:gd name="T20" fmla="*/ 9397 w 15215"/>
                <a:gd name="T21" fmla="*/ 1309 h 3336"/>
                <a:gd name="T22" fmla="*/ 9929 w 15215"/>
                <a:gd name="T23" fmla="*/ 1721 h 3336"/>
                <a:gd name="T24" fmla="*/ 9929 w 15215"/>
                <a:gd name="T25" fmla="*/ 1796 h 3336"/>
                <a:gd name="T26" fmla="*/ 9534 w 15215"/>
                <a:gd name="T27" fmla="*/ 1888 h 3336"/>
                <a:gd name="T28" fmla="*/ 9153 w 15215"/>
                <a:gd name="T29" fmla="*/ 1721 h 3336"/>
                <a:gd name="T30" fmla="*/ 9153 w 15215"/>
                <a:gd name="T31" fmla="*/ 1492 h 3336"/>
                <a:gd name="T32" fmla="*/ 9397 w 15215"/>
                <a:gd name="T33" fmla="*/ 1309 h 3336"/>
                <a:gd name="T34" fmla="*/ 9397 w 15215"/>
                <a:gd name="T35" fmla="*/ 1309 h 3336"/>
                <a:gd name="T36" fmla="*/ 9397 w 15215"/>
                <a:gd name="T37" fmla="*/ 1309 h 3336"/>
                <a:gd name="T38" fmla="*/ 9929 w 15215"/>
                <a:gd name="T39" fmla="*/ 1721 h 3336"/>
                <a:gd name="T40" fmla="*/ 9929 w 15215"/>
                <a:gd name="T41" fmla="*/ 1796 h 3336"/>
                <a:gd name="T42" fmla="*/ 9534 w 15215"/>
                <a:gd name="T43" fmla="*/ 1888 h 3336"/>
                <a:gd name="T44" fmla="*/ 9153 w 15215"/>
                <a:gd name="T45" fmla="*/ 1721 h 3336"/>
                <a:gd name="T46" fmla="*/ 9153 w 15215"/>
                <a:gd name="T47" fmla="*/ 1492 h 3336"/>
                <a:gd name="T48" fmla="*/ 9397 w 15215"/>
                <a:gd name="T49" fmla="*/ 1309 h 3336"/>
                <a:gd name="T50" fmla="*/ 9397 w 15215"/>
                <a:gd name="T51" fmla="*/ 1309 h 3336"/>
                <a:gd name="T52" fmla="*/ 9397 w 15215"/>
                <a:gd name="T53" fmla="*/ 1309 h 3336"/>
                <a:gd name="T54" fmla="*/ 9929 w 15215"/>
                <a:gd name="T55" fmla="*/ 1721 h 3336"/>
                <a:gd name="T56" fmla="*/ 9929 w 15215"/>
                <a:gd name="T57" fmla="*/ 1796 h 3336"/>
                <a:gd name="T58" fmla="*/ 8162 w 15215"/>
                <a:gd name="T59" fmla="*/ 335 h 3336"/>
                <a:gd name="T60" fmla="*/ 609 w 15215"/>
                <a:gd name="T61" fmla="*/ 2391 h 3336"/>
                <a:gd name="T62" fmla="*/ 1903 w 15215"/>
                <a:gd name="T63" fmla="*/ 3198 h 3336"/>
                <a:gd name="T64" fmla="*/ 13463 w 15215"/>
                <a:gd name="T65" fmla="*/ 3335 h 3336"/>
                <a:gd name="T66" fmla="*/ 6837 w 15215"/>
                <a:gd name="T67" fmla="*/ 2085 h 3336"/>
                <a:gd name="T68" fmla="*/ 12381 w 15215"/>
                <a:gd name="T69" fmla="*/ 2970 h 3336"/>
                <a:gd name="T70" fmla="*/ 9929 w 15215"/>
                <a:gd name="T71" fmla="*/ 1796 h 3336"/>
                <a:gd name="T72" fmla="*/ 9534 w 15215"/>
                <a:gd name="T73" fmla="*/ 1888 h 3336"/>
                <a:gd name="T74" fmla="*/ 9153 w 15215"/>
                <a:gd name="T75" fmla="*/ 1721 h 3336"/>
                <a:gd name="T76" fmla="*/ 9153 w 15215"/>
                <a:gd name="T77" fmla="*/ 1492 h 3336"/>
                <a:gd name="T78" fmla="*/ 9397 w 15215"/>
                <a:gd name="T79" fmla="*/ 1309 h 3336"/>
                <a:gd name="T80" fmla="*/ 9397 w 15215"/>
                <a:gd name="T81" fmla="*/ 1309 h 3336"/>
                <a:gd name="T82" fmla="*/ 9397 w 15215"/>
                <a:gd name="T83" fmla="*/ 1309 h 3336"/>
                <a:gd name="T84" fmla="*/ 9929 w 15215"/>
                <a:gd name="T85" fmla="*/ 1721 h 3336"/>
                <a:gd name="T86" fmla="*/ 9929 w 15215"/>
                <a:gd name="T87" fmla="*/ 1796 h 3336"/>
                <a:gd name="T88" fmla="*/ 9534 w 15215"/>
                <a:gd name="T89" fmla="*/ 1888 h 3336"/>
                <a:gd name="T90" fmla="*/ 9153 w 15215"/>
                <a:gd name="T91" fmla="*/ 1721 h 3336"/>
                <a:gd name="T92" fmla="*/ 9153 w 15215"/>
                <a:gd name="T93" fmla="*/ 1492 h 3336"/>
                <a:gd name="T94" fmla="*/ 9397 w 15215"/>
                <a:gd name="T95" fmla="*/ 1309 h 3336"/>
                <a:gd name="T96" fmla="*/ 9397 w 15215"/>
                <a:gd name="T97" fmla="*/ 1309 h 3336"/>
                <a:gd name="T98" fmla="*/ 9397 w 15215"/>
                <a:gd name="T99" fmla="*/ 1309 h 3336"/>
                <a:gd name="T100" fmla="*/ 9929 w 15215"/>
                <a:gd name="T101" fmla="*/ 1721 h 3336"/>
                <a:gd name="T102" fmla="*/ 9929 w 15215"/>
                <a:gd name="T103" fmla="*/ 1796 h 3336"/>
                <a:gd name="T104" fmla="*/ 9534 w 15215"/>
                <a:gd name="T105" fmla="*/ 1888 h 3336"/>
                <a:gd name="T106" fmla="*/ 9153 w 15215"/>
                <a:gd name="T107" fmla="*/ 1721 h 3336"/>
                <a:gd name="T108" fmla="*/ 9153 w 15215"/>
                <a:gd name="T109" fmla="*/ 1492 h 3336"/>
                <a:gd name="T110" fmla="*/ 9397 w 15215"/>
                <a:gd name="T111" fmla="*/ 1309 h 3336"/>
                <a:gd name="T112" fmla="*/ 9397 w 15215"/>
                <a:gd name="T113" fmla="*/ 1309 h 3336"/>
                <a:gd name="T114" fmla="*/ 9397 w 15215"/>
                <a:gd name="T115" fmla="*/ 1309 h 3336"/>
                <a:gd name="T116" fmla="*/ 9929 w 15215"/>
                <a:gd name="T117" fmla="*/ 1721 h 3336"/>
                <a:gd name="T118" fmla="*/ 9929 w 15215"/>
                <a:gd name="T119" fmla="*/ 1796 h 3336"/>
                <a:gd name="T120" fmla="*/ 9534 w 15215"/>
                <a:gd name="T121" fmla="*/ 1888 h 3336"/>
                <a:gd name="T122" fmla="*/ 9153 w 15215"/>
                <a:gd name="T123" fmla="*/ 1721 h 3336"/>
                <a:gd name="T124" fmla="*/ 9153 w 15215"/>
                <a:gd name="T125" fmla="*/ 1492 h 3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5215" h="3336">
                  <a:moveTo>
                    <a:pt x="9397" y="1309"/>
                  </a:moveTo>
                  <a:lnTo>
                    <a:pt x="9397" y="1309"/>
                  </a:lnTo>
                  <a:cubicBezTo>
                    <a:pt x="9320" y="1325"/>
                    <a:pt x="9169" y="1370"/>
                    <a:pt x="9153" y="1492"/>
                  </a:cubicBezTo>
                  <a:cubicBezTo>
                    <a:pt x="9138" y="1614"/>
                    <a:pt x="9153" y="1721"/>
                    <a:pt x="9153" y="1721"/>
                  </a:cubicBezTo>
                  <a:cubicBezTo>
                    <a:pt x="9153" y="1721"/>
                    <a:pt x="9198" y="1904"/>
                    <a:pt x="9534" y="1888"/>
                  </a:cubicBezTo>
                  <a:cubicBezTo>
                    <a:pt x="9884" y="1857"/>
                    <a:pt x="9929" y="1796"/>
                    <a:pt x="9929" y="1796"/>
                  </a:cubicBezTo>
                  <a:cubicBezTo>
                    <a:pt x="9929" y="1721"/>
                    <a:pt x="9929" y="1721"/>
                    <a:pt x="9929" y="1721"/>
                  </a:cubicBezTo>
                  <a:cubicBezTo>
                    <a:pt x="9929" y="1721"/>
                    <a:pt x="9823" y="1248"/>
                    <a:pt x="9397" y="1309"/>
                  </a:cubicBezTo>
                  <a:close/>
                  <a:moveTo>
                    <a:pt x="9397" y="1309"/>
                  </a:moveTo>
                  <a:lnTo>
                    <a:pt x="9397" y="1309"/>
                  </a:lnTo>
                  <a:cubicBezTo>
                    <a:pt x="9320" y="1325"/>
                    <a:pt x="9169" y="1370"/>
                    <a:pt x="9153" y="1492"/>
                  </a:cubicBezTo>
                  <a:cubicBezTo>
                    <a:pt x="9138" y="1614"/>
                    <a:pt x="9153" y="1721"/>
                    <a:pt x="9153" y="1721"/>
                  </a:cubicBezTo>
                  <a:cubicBezTo>
                    <a:pt x="9153" y="1721"/>
                    <a:pt x="9198" y="1904"/>
                    <a:pt x="9534" y="1888"/>
                  </a:cubicBezTo>
                  <a:cubicBezTo>
                    <a:pt x="9884" y="1857"/>
                    <a:pt x="9929" y="1796"/>
                    <a:pt x="9929" y="1796"/>
                  </a:cubicBezTo>
                  <a:cubicBezTo>
                    <a:pt x="9929" y="1721"/>
                    <a:pt x="9929" y="1721"/>
                    <a:pt x="9929" y="1721"/>
                  </a:cubicBezTo>
                  <a:cubicBezTo>
                    <a:pt x="9929" y="1721"/>
                    <a:pt x="9823" y="1248"/>
                    <a:pt x="9397" y="1309"/>
                  </a:cubicBezTo>
                  <a:close/>
                  <a:moveTo>
                    <a:pt x="9397" y="1309"/>
                  </a:moveTo>
                  <a:lnTo>
                    <a:pt x="9397" y="1309"/>
                  </a:lnTo>
                  <a:cubicBezTo>
                    <a:pt x="9320" y="1325"/>
                    <a:pt x="9169" y="1370"/>
                    <a:pt x="9153" y="1492"/>
                  </a:cubicBezTo>
                  <a:cubicBezTo>
                    <a:pt x="9138" y="1614"/>
                    <a:pt x="9153" y="1721"/>
                    <a:pt x="9153" y="1721"/>
                  </a:cubicBezTo>
                  <a:cubicBezTo>
                    <a:pt x="9153" y="1721"/>
                    <a:pt x="9198" y="1904"/>
                    <a:pt x="9534" y="1888"/>
                  </a:cubicBezTo>
                  <a:cubicBezTo>
                    <a:pt x="9884" y="1857"/>
                    <a:pt x="9929" y="1796"/>
                    <a:pt x="9929" y="1796"/>
                  </a:cubicBezTo>
                  <a:cubicBezTo>
                    <a:pt x="9929" y="1721"/>
                    <a:pt x="9929" y="1721"/>
                    <a:pt x="9929" y="1721"/>
                  </a:cubicBezTo>
                  <a:cubicBezTo>
                    <a:pt x="9929" y="1721"/>
                    <a:pt x="9823" y="1248"/>
                    <a:pt x="9397" y="1309"/>
                  </a:cubicBezTo>
                  <a:close/>
                  <a:moveTo>
                    <a:pt x="9397" y="1309"/>
                  </a:moveTo>
                  <a:lnTo>
                    <a:pt x="9397" y="1309"/>
                  </a:lnTo>
                  <a:cubicBezTo>
                    <a:pt x="9320" y="1325"/>
                    <a:pt x="9169" y="1370"/>
                    <a:pt x="9153" y="1492"/>
                  </a:cubicBezTo>
                  <a:cubicBezTo>
                    <a:pt x="9138" y="1614"/>
                    <a:pt x="9153" y="1721"/>
                    <a:pt x="9153" y="1721"/>
                  </a:cubicBezTo>
                  <a:cubicBezTo>
                    <a:pt x="9153" y="1721"/>
                    <a:pt x="9198" y="1904"/>
                    <a:pt x="9534" y="1888"/>
                  </a:cubicBezTo>
                  <a:cubicBezTo>
                    <a:pt x="9884" y="1857"/>
                    <a:pt x="9929" y="1796"/>
                    <a:pt x="9929" y="1796"/>
                  </a:cubicBezTo>
                  <a:cubicBezTo>
                    <a:pt x="9929" y="1721"/>
                    <a:pt x="9929" y="1721"/>
                    <a:pt x="9929" y="1721"/>
                  </a:cubicBezTo>
                  <a:cubicBezTo>
                    <a:pt x="9929" y="1721"/>
                    <a:pt x="9823" y="1248"/>
                    <a:pt x="9397" y="1309"/>
                  </a:cubicBezTo>
                  <a:close/>
                  <a:moveTo>
                    <a:pt x="2604" y="151"/>
                  </a:moveTo>
                  <a:lnTo>
                    <a:pt x="2604" y="151"/>
                  </a:lnTo>
                  <a:lnTo>
                    <a:pt x="2604" y="151"/>
                  </a:lnTo>
                  <a:cubicBezTo>
                    <a:pt x="2619" y="151"/>
                    <a:pt x="2635" y="137"/>
                    <a:pt x="2635" y="137"/>
                  </a:cubicBezTo>
                  <a:cubicBezTo>
                    <a:pt x="2635" y="137"/>
                    <a:pt x="2619" y="137"/>
                    <a:pt x="2604" y="151"/>
                  </a:cubicBezTo>
                  <a:close/>
                  <a:moveTo>
                    <a:pt x="9397" y="1309"/>
                  </a:moveTo>
                  <a:lnTo>
                    <a:pt x="9397" y="1309"/>
                  </a:lnTo>
                  <a:cubicBezTo>
                    <a:pt x="9320" y="1325"/>
                    <a:pt x="9169" y="1370"/>
                    <a:pt x="9153" y="1492"/>
                  </a:cubicBezTo>
                  <a:cubicBezTo>
                    <a:pt x="9138" y="1614"/>
                    <a:pt x="9153" y="1721"/>
                    <a:pt x="9153" y="1721"/>
                  </a:cubicBezTo>
                  <a:cubicBezTo>
                    <a:pt x="9153" y="1721"/>
                    <a:pt x="9198" y="1904"/>
                    <a:pt x="9534" y="1888"/>
                  </a:cubicBezTo>
                  <a:cubicBezTo>
                    <a:pt x="9884" y="1857"/>
                    <a:pt x="9929" y="1796"/>
                    <a:pt x="9929" y="1796"/>
                  </a:cubicBezTo>
                  <a:cubicBezTo>
                    <a:pt x="9929" y="1721"/>
                    <a:pt x="9929" y="1721"/>
                    <a:pt x="9929" y="1721"/>
                  </a:cubicBezTo>
                  <a:cubicBezTo>
                    <a:pt x="9929" y="1721"/>
                    <a:pt x="9823" y="1248"/>
                    <a:pt x="9397" y="1309"/>
                  </a:cubicBezTo>
                  <a:close/>
                  <a:moveTo>
                    <a:pt x="9397" y="1309"/>
                  </a:moveTo>
                  <a:lnTo>
                    <a:pt x="9397" y="1309"/>
                  </a:lnTo>
                  <a:cubicBezTo>
                    <a:pt x="9320" y="1325"/>
                    <a:pt x="9169" y="1370"/>
                    <a:pt x="9153" y="1492"/>
                  </a:cubicBezTo>
                  <a:cubicBezTo>
                    <a:pt x="9138" y="1614"/>
                    <a:pt x="9153" y="1721"/>
                    <a:pt x="9153" y="1721"/>
                  </a:cubicBezTo>
                  <a:cubicBezTo>
                    <a:pt x="9153" y="1721"/>
                    <a:pt x="9198" y="1904"/>
                    <a:pt x="9534" y="1888"/>
                  </a:cubicBezTo>
                  <a:cubicBezTo>
                    <a:pt x="9884" y="1857"/>
                    <a:pt x="9929" y="1796"/>
                    <a:pt x="9929" y="1796"/>
                  </a:cubicBezTo>
                  <a:cubicBezTo>
                    <a:pt x="9929" y="1721"/>
                    <a:pt x="9929" y="1721"/>
                    <a:pt x="9929" y="1721"/>
                  </a:cubicBezTo>
                  <a:cubicBezTo>
                    <a:pt x="9929" y="1721"/>
                    <a:pt x="9823" y="1248"/>
                    <a:pt x="9397" y="1309"/>
                  </a:cubicBezTo>
                  <a:close/>
                  <a:moveTo>
                    <a:pt x="9397" y="1309"/>
                  </a:moveTo>
                  <a:lnTo>
                    <a:pt x="9397" y="1309"/>
                  </a:lnTo>
                  <a:cubicBezTo>
                    <a:pt x="9320" y="1325"/>
                    <a:pt x="9169" y="1370"/>
                    <a:pt x="9153" y="1492"/>
                  </a:cubicBezTo>
                  <a:cubicBezTo>
                    <a:pt x="9138" y="1614"/>
                    <a:pt x="9153" y="1721"/>
                    <a:pt x="9153" y="1721"/>
                  </a:cubicBezTo>
                  <a:cubicBezTo>
                    <a:pt x="9153" y="1721"/>
                    <a:pt x="9198" y="1904"/>
                    <a:pt x="9534" y="1888"/>
                  </a:cubicBezTo>
                  <a:cubicBezTo>
                    <a:pt x="9884" y="1857"/>
                    <a:pt x="9929" y="1796"/>
                    <a:pt x="9929" y="1796"/>
                  </a:cubicBezTo>
                  <a:cubicBezTo>
                    <a:pt x="9929" y="1721"/>
                    <a:pt x="9929" y="1721"/>
                    <a:pt x="9929" y="1721"/>
                  </a:cubicBezTo>
                  <a:cubicBezTo>
                    <a:pt x="9929" y="1721"/>
                    <a:pt x="9823" y="1248"/>
                    <a:pt x="9397" y="1309"/>
                  </a:cubicBezTo>
                  <a:close/>
                  <a:moveTo>
                    <a:pt x="9397" y="1309"/>
                  </a:moveTo>
                  <a:lnTo>
                    <a:pt x="9397" y="1309"/>
                  </a:lnTo>
                  <a:cubicBezTo>
                    <a:pt x="9320" y="1325"/>
                    <a:pt x="9169" y="1370"/>
                    <a:pt x="9153" y="1492"/>
                  </a:cubicBezTo>
                  <a:cubicBezTo>
                    <a:pt x="9138" y="1614"/>
                    <a:pt x="9153" y="1721"/>
                    <a:pt x="9153" y="1721"/>
                  </a:cubicBezTo>
                  <a:cubicBezTo>
                    <a:pt x="9153" y="1721"/>
                    <a:pt x="9198" y="1904"/>
                    <a:pt x="9534" y="1888"/>
                  </a:cubicBezTo>
                  <a:cubicBezTo>
                    <a:pt x="9884" y="1857"/>
                    <a:pt x="9929" y="1796"/>
                    <a:pt x="9929" y="1796"/>
                  </a:cubicBezTo>
                  <a:cubicBezTo>
                    <a:pt x="9929" y="1721"/>
                    <a:pt x="9929" y="1721"/>
                    <a:pt x="9929" y="1721"/>
                  </a:cubicBezTo>
                  <a:cubicBezTo>
                    <a:pt x="9929" y="1721"/>
                    <a:pt x="9823" y="1248"/>
                    <a:pt x="9397" y="1309"/>
                  </a:cubicBezTo>
                  <a:close/>
                  <a:moveTo>
                    <a:pt x="9397" y="1309"/>
                  </a:moveTo>
                  <a:lnTo>
                    <a:pt x="9397" y="1309"/>
                  </a:lnTo>
                  <a:cubicBezTo>
                    <a:pt x="9320" y="1325"/>
                    <a:pt x="9169" y="1370"/>
                    <a:pt x="9153" y="1492"/>
                  </a:cubicBezTo>
                  <a:cubicBezTo>
                    <a:pt x="9138" y="1614"/>
                    <a:pt x="9153" y="1721"/>
                    <a:pt x="9153" y="1721"/>
                  </a:cubicBezTo>
                  <a:cubicBezTo>
                    <a:pt x="9153" y="1721"/>
                    <a:pt x="9198" y="1904"/>
                    <a:pt x="9534" y="1888"/>
                  </a:cubicBezTo>
                  <a:cubicBezTo>
                    <a:pt x="9884" y="1857"/>
                    <a:pt x="9929" y="1796"/>
                    <a:pt x="9929" y="1796"/>
                  </a:cubicBezTo>
                  <a:cubicBezTo>
                    <a:pt x="9929" y="1721"/>
                    <a:pt x="9929" y="1721"/>
                    <a:pt x="9929" y="1721"/>
                  </a:cubicBezTo>
                  <a:cubicBezTo>
                    <a:pt x="9929" y="1721"/>
                    <a:pt x="9823" y="1248"/>
                    <a:pt x="9397" y="1309"/>
                  </a:cubicBezTo>
                  <a:close/>
                  <a:moveTo>
                    <a:pt x="9397" y="1309"/>
                  </a:moveTo>
                  <a:lnTo>
                    <a:pt x="9397" y="1309"/>
                  </a:lnTo>
                  <a:cubicBezTo>
                    <a:pt x="9320" y="1325"/>
                    <a:pt x="9169" y="1370"/>
                    <a:pt x="9153" y="1492"/>
                  </a:cubicBezTo>
                  <a:cubicBezTo>
                    <a:pt x="9138" y="1614"/>
                    <a:pt x="9153" y="1721"/>
                    <a:pt x="9153" y="1721"/>
                  </a:cubicBezTo>
                  <a:cubicBezTo>
                    <a:pt x="9153" y="1721"/>
                    <a:pt x="9198" y="1904"/>
                    <a:pt x="9534" y="1888"/>
                  </a:cubicBezTo>
                  <a:cubicBezTo>
                    <a:pt x="9884" y="1857"/>
                    <a:pt x="9929" y="1796"/>
                    <a:pt x="9929" y="1796"/>
                  </a:cubicBezTo>
                  <a:cubicBezTo>
                    <a:pt x="9929" y="1721"/>
                    <a:pt x="9929" y="1721"/>
                    <a:pt x="9929" y="1721"/>
                  </a:cubicBezTo>
                  <a:cubicBezTo>
                    <a:pt x="9929" y="1721"/>
                    <a:pt x="9823" y="1248"/>
                    <a:pt x="9397" y="1309"/>
                  </a:cubicBezTo>
                  <a:close/>
                  <a:moveTo>
                    <a:pt x="9397" y="1309"/>
                  </a:moveTo>
                  <a:lnTo>
                    <a:pt x="9397" y="1309"/>
                  </a:lnTo>
                  <a:cubicBezTo>
                    <a:pt x="9320" y="1325"/>
                    <a:pt x="9169" y="1370"/>
                    <a:pt x="9153" y="1492"/>
                  </a:cubicBezTo>
                  <a:cubicBezTo>
                    <a:pt x="9138" y="1614"/>
                    <a:pt x="9153" y="1721"/>
                    <a:pt x="9153" y="1721"/>
                  </a:cubicBezTo>
                  <a:cubicBezTo>
                    <a:pt x="9153" y="1721"/>
                    <a:pt x="9198" y="1904"/>
                    <a:pt x="9534" y="1888"/>
                  </a:cubicBezTo>
                  <a:cubicBezTo>
                    <a:pt x="9884" y="1857"/>
                    <a:pt x="9929" y="1796"/>
                    <a:pt x="9929" y="1796"/>
                  </a:cubicBezTo>
                  <a:cubicBezTo>
                    <a:pt x="9929" y="1721"/>
                    <a:pt x="9929" y="1721"/>
                    <a:pt x="9929" y="1721"/>
                  </a:cubicBezTo>
                  <a:cubicBezTo>
                    <a:pt x="9929" y="1721"/>
                    <a:pt x="9823" y="1248"/>
                    <a:pt x="9397" y="1309"/>
                  </a:cubicBezTo>
                  <a:close/>
                  <a:moveTo>
                    <a:pt x="9397" y="1309"/>
                  </a:moveTo>
                  <a:lnTo>
                    <a:pt x="9397" y="1309"/>
                  </a:lnTo>
                  <a:cubicBezTo>
                    <a:pt x="9320" y="1325"/>
                    <a:pt x="9169" y="1370"/>
                    <a:pt x="9153" y="1492"/>
                  </a:cubicBezTo>
                  <a:cubicBezTo>
                    <a:pt x="9138" y="1614"/>
                    <a:pt x="9153" y="1721"/>
                    <a:pt x="9153" y="1721"/>
                  </a:cubicBezTo>
                  <a:cubicBezTo>
                    <a:pt x="9153" y="1721"/>
                    <a:pt x="9198" y="1904"/>
                    <a:pt x="9534" y="1888"/>
                  </a:cubicBezTo>
                  <a:cubicBezTo>
                    <a:pt x="9884" y="1857"/>
                    <a:pt x="9929" y="1796"/>
                    <a:pt x="9929" y="1796"/>
                  </a:cubicBezTo>
                  <a:cubicBezTo>
                    <a:pt x="9929" y="1721"/>
                    <a:pt x="9929" y="1721"/>
                    <a:pt x="9929" y="1721"/>
                  </a:cubicBezTo>
                  <a:cubicBezTo>
                    <a:pt x="9929" y="1721"/>
                    <a:pt x="9823" y="1248"/>
                    <a:pt x="9397" y="1309"/>
                  </a:cubicBezTo>
                  <a:close/>
                  <a:moveTo>
                    <a:pt x="9397" y="1309"/>
                  </a:moveTo>
                  <a:lnTo>
                    <a:pt x="9397" y="1309"/>
                  </a:lnTo>
                  <a:cubicBezTo>
                    <a:pt x="9320" y="1325"/>
                    <a:pt x="9169" y="1370"/>
                    <a:pt x="9153" y="1492"/>
                  </a:cubicBezTo>
                  <a:cubicBezTo>
                    <a:pt x="9138" y="1614"/>
                    <a:pt x="9153" y="1721"/>
                    <a:pt x="9153" y="1721"/>
                  </a:cubicBezTo>
                  <a:cubicBezTo>
                    <a:pt x="9153" y="1721"/>
                    <a:pt x="9198" y="1904"/>
                    <a:pt x="9534" y="1888"/>
                  </a:cubicBezTo>
                  <a:cubicBezTo>
                    <a:pt x="9884" y="1857"/>
                    <a:pt x="9929" y="1796"/>
                    <a:pt x="9929" y="1796"/>
                  </a:cubicBezTo>
                  <a:cubicBezTo>
                    <a:pt x="9929" y="1721"/>
                    <a:pt x="9929" y="1721"/>
                    <a:pt x="9929" y="1721"/>
                  </a:cubicBezTo>
                  <a:cubicBezTo>
                    <a:pt x="9929" y="1721"/>
                    <a:pt x="9823" y="1248"/>
                    <a:pt x="9397" y="1309"/>
                  </a:cubicBezTo>
                  <a:close/>
                  <a:moveTo>
                    <a:pt x="9397" y="1309"/>
                  </a:moveTo>
                  <a:lnTo>
                    <a:pt x="9397" y="1309"/>
                  </a:lnTo>
                  <a:cubicBezTo>
                    <a:pt x="9320" y="1325"/>
                    <a:pt x="9169" y="1370"/>
                    <a:pt x="9153" y="1492"/>
                  </a:cubicBezTo>
                  <a:cubicBezTo>
                    <a:pt x="9138" y="1614"/>
                    <a:pt x="9153" y="1721"/>
                    <a:pt x="9153" y="1721"/>
                  </a:cubicBezTo>
                  <a:cubicBezTo>
                    <a:pt x="9153" y="1721"/>
                    <a:pt x="9198" y="1904"/>
                    <a:pt x="9534" y="1888"/>
                  </a:cubicBezTo>
                  <a:cubicBezTo>
                    <a:pt x="9884" y="1857"/>
                    <a:pt x="9929" y="1796"/>
                    <a:pt x="9929" y="1796"/>
                  </a:cubicBezTo>
                  <a:cubicBezTo>
                    <a:pt x="9929" y="1721"/>
                    <a:pt x="9929" y="1721"/>
                    <a:pt x="9929" y="1721"/>
                  </a:cubicBezTo>
                  <a:cubicBezTo>
                    <a:pt x="9929" y="1721"/>
                    <a:pt x="9823" y="1248"/>
                    <a:pt x="9397" y="1309"/>
                  </a:cubicBezTo>
                  <a:close/>
                  <a:moveTo>
                    <a:pt x="9397" y="1309"/>
                  </a:moveTo>
                  <a:lnTo>
                    <a:pt x="9397" y="1309"/>
                  </a:lnTo>
                  <a:cubicBezTo>
                    <a:pt x="9320" y="1325"/>
                    <a:pt x="9169" y="1370"/>
                    <a:pt x="9153" y="1492"/>
                  </a:cubicBezTo>
                  <a:cubicBezTo>
                    <a:pt x="9138" y="1614"/>
                    <a:pt x="9153" y="1721"/>
                    <a:pt x="9153" y="1721"/>
                  </a:cubicBezTo>
                  <a:cubicBezTo>
                    <a:pt x="9153" y="1721"/>
                    <a:pt x="9198" y="1904"/>
                    <a:pt x="9534" y="1888"/>
                  </a:cubicBezTo>
                  <a:cubicBezTo>
                    <a:pt x="9884" y="1857"/>
                    <a:pt x="9929" y="1796"/>
                    <a:pt x="9929" y="1796"/>
                  </a:cubicBezTo>
                  <a:cubicBezTo>
                    <a:pt x="9929" y="1721"/>
                    <a:pt x="9929" y="1721"/>
                    <a:pt x="9929" y="1721"/>
                  </a:cubicBezTo>
                  <a:cubicBezTo>
                    <a:pt x="9929" y="1721"/>
                    <a:pt x="9823" y="1248"/>
                    <a:pt x="9397" y="1309"/>
                  </a:cubicBezTo>
                  <a:close/>
                  <a:moveTo>
                    <a:pt x="9397" y="1309"/>
                  </a:moveTo>
                  <a:lnTo>
                    <a:pt x="9397" y="1309"/>
                  </a:lnTo>
                  <a:cubicBezTo>
                    <a:pt x="9320" y="1325"/>
                    <a:pt x="9169" y="1370"/>
                    <a:pt x="9153" y="1492"/>
                  </a:cubicBezTo>
                  <a:cubicBezTo>
                    <a:pt x="9138" y="1614"/>
                    <a:pt x="9153" y="1721"/>
                    <a:pt x="9153" y="1721"/>
                  </a:cubicBezTo>
                  <a:cubicBezTo>
                    <a:pt x="9153" y="1721"/>
                    <a:pt x="9198" y="1904"/>
                    <a:pt x="9534" y="1888"/>
                  </a:cubicBezTo>
                  <a:cubicBezTo>
                    <a:pt x="9884" y="1857"/>
                    <a:pt x="9929" y="1796"/>
                    <a:pt x="9929" y="1796"/>
                  </a:cubicBezTo>
                  <a:cubicBezTo>
                    <a:pt x="9929" y="1721"/>
                    <a:pt x="9929" y="1721"/>
                    <a:pt x="9929" y="1721"/>
                  </a:cubicBezTo>
                  <a:cubicBezTo>
                    <a:pt x="9929" y="1721"/>
                    <a:pt x="9823" y="1248"/>
                    <a:pt x="9397" y="1309"/>
                  </a:cubicBezTo>
                  <a:close/>
                  <a:moveTo>
                    <a:pt x="9397" y="1309"/>
                  </a:moveTo>
                  <a:lnTo>
                    <a:pt x="9397" y="1309"/>
                  </a:lnTo>
                  <a:cubicBezTo>
                    <a:pt x="9320" y="1325"/>
                    <a:pt x="9169" y="1370"/>
                    <a:pt x="9153" y="1492"/>
                  </a:cubicBezTo>
                  <a:cubicBezTo>
                    <a:pt x="9138" y="1614"/>
                    <a:pt x="9153" y="1721"/>
                    <a:pt x="9153" y="1721"/>
                  </a:cubicBezTo>
                  <a:cubicBezTo>
                    <a:pt x="9153" y="1721"/>
                    <a:pt x="9198" y="1904"/>
                    <a:pt x="9534" y="1888"/>
                  </a:cubicBezTo>
                  <a:cubicBezTo>
                    <a:pt x="9884" y="1857"/>
                    <a:pt x="9929" y="1796"/>
                    <a:pt x="9929" y="1796"/>
                  </a:cubicBezTo>
                  <a:cubicBezTo>
                    <a:pt x="9929" y="1721"/>
                    <a:pt x="9929" y="1721"/>
                    <a:pt x="9929" y="1721"/>
                  </a:cubicBezTo>
                  <a:cubicBezTo>
                    <a:pt x="9929" y="1721"/>
                    <a:pt x="9823" y="1248"/>
                    <a:pt x="9397" y="1309"/>
                  </a:cubicBezTo>
                  <a:close/>
                  <a:moveTo>
                    <a:pt x="9397" y="1309"/>
                  </a:moveTo>
                  <a:lnTo>
                    <a:pt x="9397" y="1309"/>
                  </a:lnTo>
                  <a:cubicBezTo>
                    <a:pt x="9320" y="1325"/>
                    <a:pt x="9169" y="1370"/>
                    <a:pt x="9153" y="1492"/>
                  </a:cubicBezTo>
                  <a:cubicBezTo>
                    <a:pt x="9138" y="1614"/>
                    <a:pt x="9153" y="1721"/>
                    <a:pt x="9153" y="1721"/>
                  </a:cubicBezTo>
                  <a:cubicBezTo>
                    <a:pt x="9153" y="1721"/>
                    <a:pt x="9198" y="1904"/>
                    <a:pt x="9534" y="1888"/>
                  </a:cubicBezTo>
                  <a:cubicBezTo>
                    <a:pt x="9884" y="1857"/>
                    <a:pt x="9929" y="1796"/>
                    <a:pt x="9929" y="1796"/>
                  </a:cubicBezTo>
                  <a:cubicBezTo>
                    <a:pt x="9929" y="1721"/>
                    <a:pt x="9929" y="1721"/>
                    <a:pt x="9929" y="1721"/>
                  </a:cubicBezTo>
                  <a:cubicBezTo>
                    <a:pt x="9929" y="1721"/>
                    <a:pt x="9823" y="1248"/>
                    <a:pt x="9397" y="1309"/>
                  </a:cubicBezTo>
                  <a:close/>
                  <a:moveTo>
                    <a:pt x="9397" y="1309"/>
                  </a:moveTo>
                  <a:lnTo>
                    <a:pt x="9397" y="1309"/>
                  </a:lnTo>
                  <a:cubicBezTo>
                    <a:pt x="9320" y="1325"/>
                    <a:pt x="9169" y="1370"/>
                    <a:pt x="9153" y="1492"/>
                  </a:cubicBezTo>
                  <a:cubicBezTo>
                    <a:pt x="9138" y="1614"/>
                    <a:pt x="9153" y="1721"/>
                    <a:pt x="9153" y="1721"/>
                  </a:cubicBezTo>
                  <a:cubicBezTo>
                    <a:pt x="9153" y="1721"/>
                    <a:pt x="9198" y="1904"/>
                    <a:pt x="9534" y="1888"/>
                  </a:cubicBezTo>
                  <a:cubicBezTo>
                    <a:pt x="9884" y="1857"/>
                    <a:pt x="9929" y="1796"/>
                    <a:pt x="9929" y="1796"/>
                  </a:cubicBezTo>
                  <a:cubicBezTo>
                    <a:pt x="9929" y="1721"/>
                    <a:pt x="9929" y="1721"/>
                    <a:pt x="9929" y="1721"/>
                  </a:cubicBezTo>
                  <a:cubicBezTo>
                    <a:pt x="9929" y="1721"/>
                    <a:pt x="9823" y="1248"/>
                    <a:pt x="9397" y="1309"/>
                  </a:cubicBezTo>
                  <a:close/>
                  <a:moveTo>
                    <a:pt x="9397" y="1309"/>
                  </a:moveTo>
                  <a:lnTo>
                    <a:pt x="9397" y="1309"/>
                  </a:lnTo>
                  <a:cubicBezTo>
                    <a:pt x="9320" y="1325"/>
                    <a:pt x="9169" y="1370"/>
                    <a:pt x="9153" y="1492"/>
                  </a:cubicBezTo>
                  <a:cubicBezTo>
                    <a:pt x="9138" y="1614"/>
                    <a:pt x="9153" y="1721"/>
                    <a:pt x="9153" y="1721"/>
                  </a:cubicBezTo>
                  <a:cubicBezTo>
                    <a:pt x="9153" y="1721"/>
                    <a:pt x="9198" y="1904"/>
                    <a:pt x="9534" y="1888"/>
                  </a:cubicBezTo>
                  <a:cubicBezTo>
                    <a:pt x="9884" y="1857"/>
                    <a:pt x="9929" y="1796"/>
                    <a:pt x="9929" y="1796"/>
                  </a:cubicBezTo>
                  <a:cubicBezTo>
                    <a:pt x="9929" y="1721"/>
                    <a:pt x="9929" y="1721"/>
                    <a:pt x="9929" y="1721"/>
                  </a:cubicBezTo>
                  <a:cubicBezTo>
                    <a:pt x="9929" y="1721"/>
                    <a:pt x="9823" y="1248"/>
                    <a:pt x="9397" y="1309"/>
                  </a:cubicBezTo>
                  <a:close/>
                  <a:moveTo>
                    <a:pt x="9397" y="1309"/>
                  </a:moveTo>
                  <a:lnTo>
                    <a:pt x="9397" y="1309"/>
                  </a:lnTo>
                  <a:cubicBezTo>
                    <a:pt x="9320" y="1325"/>
                    <a:pt x="9169" y="1370"/>
                    <a:pt x="9153" y="1492"/>
                  </a:cubicBezTo>
                  <a:cubicBezTo>
                    <a:pt x="9138" y="1614"/>
                    <a:pt x="9153" y="1721"/>
                    <a:pt x="9153" y="1721"/>
                  </a:cubicBezTo>
                  <a:cubicBezTo>
                    <a:pt x="9153" y="1721"/>
                    <a:pt x="9198" y="1904"/>
                    <a:pt x="9534" y="1888"/>
                  </a:cubicBezTo>
                  <a:cubicBezTo>
                    <a:pt x="9884" y="1857"/>
                    <a:pt x="9929" y="1796"/>
                    <a:pt x="9929" y="1796"/>
                  </a:cubicBezTo>
                  <a:cubicBezTo>
                    <a:pt x="9929" y="1721"/>
                    <a:pt x="9929" y="1721"/>
                    <a:pt x="9929" y="1721"/>
                  </a:cubicBezTo>
                  <a:cubicBezTo>
                    <a:pt x="9929" y="1721"/>
                    <a:pt x="9823" y="1248"/>
                    <a:pt x="9397" y="1309"/>
                  </a:cubicBezTo>
                  <a:close/>
                  <a:moveTo>
                    <a:pt x="9397" y="1309"/>
                  </a:moveTo>
                  <a:lnTo>
                    <a:pt x="9397" y="1309"/>
                  </a:lnTo>
                  <a:cubicBezTo>
                    <a:pt x="9320" y="1325"/>
                    <a:pt x="9169" y="1370"/>
                    <a:pt x="9153" y="1492"/>
                  </a:cubicBezTo>
                  <a:cubicBezTo>
                    <a:pt x="9138" y="1614"/>
                    <a:pt x="9153" y="1721"/>
                    <a:pt x="9153" y="1721"/>
                  </a:cubicBezTo>
                  <a:cubicBezTo>
                    <a:pt x="9153" y="1721"/>
                    <a:pt x="9198" y="1904"/>
                    <a:pt x="9534" y="1888"/>
                  </a:cubicBezTo>
                  <a:cubicBezTo>
                    <a:pt x="9884" y="1857"/>
                    <a:pt x="9929" y="1796"/>
                    <a:pt x="9929" y="1796"/>
                  </a:cubicBezTo>
                  <a:cubicBezTo>
                    <a:pt x="9929" y="1721"/>
                    <a:pt x="9929" y="1721"/>
                    <a:pt x="9929" y="1721"/>
                  </a:cubicBezTo>
                  <a:cubicBezTo>
                    <a:pt x="9929" y="1721"/>
                    <a:pt x="9823" y="1248"/>
                    <a:pt x="9397" y="1309"/>
                  </a:cubicBezTo>
                  <a:close/>
                  <a:moveTo>
                    <a:pt x="9397" y="1309"/>
                  </a:moveTo>
                  <a:lnTo>
                    <a:pt x="9397" y="1309"/>
                  </a:lnTo>
                  <a:cubicBezTo>
                    <a:pt x="9320" y="1325"/>
                    <a:pt x="9169" y="1370"/>
                    <a:pt x="9153" y="1492"/>
                  </a:cubicBezTo>
                  <a:cubicBezTo>
                    <a:pt x="9138" y="1614"/>
                    <a:pt x="9153" y="1721"/>
                    <a:pt x="9153" y="1721"/>
                  </a:cubicBezTo>
                  <a:cubicBezTo>
                    <a:pt x="9153" y="1721"/>
                    <a:pt x="9198" y="1904"/>
                    <a:pt x="9534" y="1888"/>
                  </a:cubicBezTo>
                  <a:cubicBezTo>
                    <a:pt x="9884" y="1857"/>
                    <a:pt x="9929" y="1796"/>
                    <a:pt x="9929" y="1796"/>
                  </a:cubicBezTo>
                  <a:cubicBezTo>
                    <a:pt x="9929" y="1721"/>
                    <a:pt x="9929" y="1721"/>
                    <a:pt x="9929" y="1721"/>
                  </a:cubicBezTo>
                  <a:cubicBezTo>
                    <a:pt x="9929" y="1721"/>
                    <a:pt x="9823" y="1248"/>
                    <a:pt x="9397" y="1309"/>
                  </a:cubicBezTo>
                  <a:close/>
                  <a:moveTo>
                    <a:pt x="9397" y="1309"/>
                  </a:moveTo>
                  <a:lnTo>
                    <a:pt x="9397" y="1309"/>
                  </a:lnTo>
                  <a:cubicBezTo>
                    <a:pt x="9320" y="1325"/>
                    <a:pt x="9169" y="1370"/>
                    <a:pt x="9153" y="1492"/>
                  </a:cubicBezTo>
                  <a:cubicBezTo>
                    <a:pt x="9138" y="1614"/>
                    <a:pt x="9153" y="1721"/>
                    <a:pt x="9153" y="1721"/>
                  </a:cubicBezTo>
                  <a:cubicBezTo>
                    <a:pt x="9153" y="1721"/>
                    <a:pt x="9198" y="1904"/>
                    <a:pt x="9534" y="1888"/>
                  </a:cubicBezTo>
                  <a:cubicBezTo>
                    <a:pt x="9884" y="1857"/>
                    <a:pt x="9929" y="1796"/>
                    <a:pt x="9929" y="1796"/>
                  </a:cubicBezTo>
                  <a:cubicBezTo>
                    <a:pt x="9929" y="1721"/>
                    <a:pt x="9929" y="1721"/>
                    <a:pt x="9929" y="1721"/>
                  </a:cubicBezTo>
                  <a:cubicBezTo>
                    <a:pt x="9929" y="1721"/>
                    <a:pt x="9823" y="1248"/>
                    <a:pt x="9397" y="1309"/>
                  </a:cubicBezTo>
                  <a:close/>
                  <a:moveTo>
                    <a:pt x="9397" y="1309"/>
                  </a:moveTo>
                  <a:lnTo>
                    <a:pt x="9397" y="1309"/>
                  </a:lnTo>
                  <a:cubicBezTo>
                    <a:pt x="9320" y="1325"/>
                    <a:pt x="9169" y="1370"/>
                    <a:pt x="9153" y="1492"/>
                  </a:cubicBezTo>
                  <a:cubicBezTo>
                    <a:pt x="9138" y="1614"/>
                    <a:pt x="9153" y="1721"/>
                    <a:pt x="9153" y="1721"/>
                  </a:cubicBezTo>
                  <a:cubicBezTo>
                    <a:pt x="9153" y="1721"/>
                    <a:pt x="9198" y="1904"/>
                    <a:pt x="9534" y="1888"/>
                  </a:cubicBezTo>
                  <a:cubicBezTo>
                    <a:pt x="9884" y="1857"/>
                    <a:pt x="9929" y="1796"/>
                    <a:pt x="9929" y="1796"/>
                  </a:cubicBezTo>
                  <a:cubicBezTo>
                    <a:pt x="9929" y="1721"/>
                    <a:pt x="9929" y="1721"/>
                    <a:pt x="9929" y="1721"/>
                  </a:cubicBezTo>
                  <a:cubicBezTo>
                    <a:pt x="9929" y="1721"/>
                    <a:pt x="9823" y="1248"/>
                    <a:pt x="9397" y="1309"/>
                  </a:cubicBezTo>
                  <a:close/>
                  <a:moveTo>
                    <a:pt x="9397" y="1309"/>
                  </a:moveTo>
                  <a:lnTo>
                    <a:pt x="9397" y="1309"/>
                  </a:lnTo>
                  <a:cubicBezTo>
                    <a:pt x="9320" y="1325"/>
                    <a:pt x="9169" y="1370"/>
                    <a:pt x="9153" y="1492"/>
                  </a:cubicBezTo>
                  <a:cubicBezTo>
                    <a:pt x="9138" y="1614"/>
                    <a:pt x="9153" y="1721"/>
                    <a:pt x="9153" y="1721"/>
                  </a:cubicBezTo>
                  <a:cubicBezTo>
                    <a:pt x="9153" y="1721"/>
                    <a:pt x="9198" y="1904"/>
                    <a:pt x="9534" y="1888"/>
                  </a:cubicBezTo>
                  <a:cubicBezTo>
                    <a:pt x="9884" y="1857"/>
                    <a:pt x="9929" y="1796"/>
                    <a:pt x="9929" y="1796"/>
                  </a:cubicBezTo>
                  <a:cubicBezTo>
                    <a:pt x="9929" y="1721"/>
                    <a:pt x="9929" y="1721"/>
                    <a:pt x="9929" y="1721"/>
                  </a:cubicBezTo>
                  <a:cubicBezTo>
                    <a:pt x="9929" y="1721"/>
                    <a:pt x="9823" y="1248"/>
                    <a:pt x="9397" y="1309"/>
                  </a:cubicBezTo>
                  <a:close/>
                  <a:moveTo>
                    <a:pt x="9397" y="1309"/>
                  </a:moveTo>
                  <a:lnTo>
                    <a:pt x="9397" y="1309"/>
                  </a:lnTo>
                  <a:cubicBezTo>
                    <a:pt x="9320" y="1325"/>
                    <a:pt x="9169" y="1370"/>
                    <a:pt x="9153" y="1492"/>
                  </a:cubicBezTo>
                  <a:cubicBezTo>
                    <a:pt x="9138" y="1614"/>
                    <a:pt x="9153" y="1721"/>
                    <a:pt x="9153" y="1721"/>
                  </a:cubicBezTo>
                  <a:cubicBezTo>
                    <a:pt x="9153" y="1721"/>
                    <a:pt x="9198" y="1904"/>
                    <a:pt x="9534" y="1888"/>
                  </a:cubicBezTo>
                  <a:cubicBezTo>
                    <a:pt x="9884" y="1857"/>
                    <a:pt x="9929" y="1796"/>
                    <a:pt x="9929" y="1796"/>
                  </a:cubicBezTo>
                  <a:cubicBezTo>
                    <a:pt x="9929" y="1721"/>
                    <a:pt x="9929" y="1721"/>
                    <a:pt x="9929" y="1721"/>
                  </a:cubicBezTo>
                  <a:cubicBezTo>
                    <a:pt x="9929" y="1721"/>
                    <a:pt x="9823" y="1248"/>
                    <a:pt x="9397" y="1309"/>
                  </a:cubicBezTo>
                  <a:close/>
                  <a:moveTo>
                    <a:pt x="9397" y="1309"/>
                  </a:moveTo>
                  <a:lnTo>
                    <a:pt x="9397" y="1309"/>
                  </a:lnTo>
                  <a:cubicBezTo>
                    <a:pt x="9320" y="1325"/>
                    <a:pt x="9169" y="1370"/>
                    <a:pt x="9153" y="1492"/>
                  </a:cubicBezTo>
                  <a:cubicBezTo>
                    <a:pt x="9138" y="1614"/>
                    <a:pt x="9153" y="1721"/>
                    <a:pt x="9153" y="1721"/>
                  </a:cubicBezTo>
                  <a:cubicBezTo>
                    <a:pt x="9153" y="1721"/>
                    <a:pt x="9198" y="1904"/>
                    <a:pt x="9534" y="1888"/>
                  </a:cubicBezTo>
                  <a:cubicBezTo>
                    <a:pt x="9884" y="1857"/>
                    <a:pt x="9929" y="1796"/>
                    <a:pt x="9929" y="1796"/>
                  </a:cubicBezTo>
                  <a:cubicBezTo>
                    <a:pt x="9929" y="1721"/>
                    <a:pt x="9929" y="1721"/>
                    <a:pt x="9929" y="1721"/>
                  </a:cubicBezTo>
                  <a:cubicBezTo>
                    <a:pt x="9929" y="1721"/>
                    <a:pt x="9823" y="1248"/>
                    <a:pt x="9397" y="1309"/>
                  </a:cubicBezTo>
                  <a:close/>
                  <a:moveTo>
                    <a:pt x="9397" y="1309"/>
                  </a:moveTo>
                  <a:lnTo>
                    <a:pt x="9397" y="1309"/>
                  </a:lnTo>
                  <a:cubicBezTo>
                    <a:pt x="9320" y="1325"/>
                    <a:pt x="9169" y="1370"/>
                    <a:pt x="9153" y="1492"/>
                  </a:cubicBezTo>
                  <a:cubicBezTo>
                    <a:pt x="9138" y="1614"/>
                    <a:pt x="9153" y="1721"/>
                    <a:pt x="9153" y="1721"/>
                  </a:cubicBezTo>
                  <a:cubicBezTo>
                    <a:pt x="9153" y="1721"/>
                    <a:pt x="9198" y="1904"/>
                    <a:pt x="9534" y="1888"/>
                  </a:cubicBezTo>
                  <a:cubicBezTo>
                    <a:pt x="9884" y="1857"/>
                    <a:pt x="9929" y="1796"/>
                    <a:pt x="9929" y="1796"/>
                  </a:cubicBezTo>
                  <a:cubicBezTo>
                    <a:pt x="9929" y="1721"/>
                    <a:pt x="9929" y="1721"/>
                    <a:pt x="9929" y="1721"/>
                  </a:cubicBezTo>
                  <a:cubicBezTo>
                    <a:pt x="9929" y="1721"/>
                    <a:pt x="9823" y="1248"/>
                    <a:pt x="9397" y="1309"/>
                  </a:cubicBezTo>
                  <a:close/>
                  <a:moveTo>
                    <a:pt x="9397" y="1309"/>
                  </a:moveTo>
                  <a:lnTo>
                    <a:pt x="9397" y="1309"/>
                  </a:lnTo>
                  <a:cubicBezTo>
                    <a:pt x="9320" y="1325"/>
                    <a:pt x="9169" y="1370"/>
                    <a:pt x="9153" y="1492"/>
                  </a:cubicBezTo>
                  <a:cubicBezTo>
                    <a:pt x="9138" y="1614"/>
                    <a:pt x="9153" y="1721"/>
                    <a:pt x="9153" y="1721"/>
                  </a:cubicBezTo>
                  <a:cubicBezTo>
                    <a:pt x="9153" y="1721"/>
                    <a:pt x="9198" y="1904"/>
                    <a:pt x="9534" y="1888"/>
                  </a:cubicBezTo>
                  <a:cubicBezTo>
                    <a:pt x="9884" y="1857"/>
                    <a:pt x="9929" y="1796"/>
                    <a:pt x="9929" y="1796"/>
                  </a:cubicBezTo>
                  <a:cubicBezTo>
                    <a:pt x="9929" y="1721"/>
                    <a:pt x="9929" y="1721"/>
                    <a:pt x="9929" y="1721"/>
                  </a:cubicBezTo>
                  <a:cubicBezTo>
                    <a:pt x="9929" y="1721"/>
                    <a:pt x="9823" y="1248"/>
                    <a:pt x="9397" y="1309"/>
                  </a:cubicBezTo>
                  <a:close/>
                  <a:moveTo>
                    <a:pt x="9397" y="1309"/>
                  </a:moveTo>
                  <a:lnTo>
                    <a:pt x="9397" y="1309"/>
                  </a:lnTo>
                  <a:cubicBezTo>
                    <a:pt x="9320" y="1325"/>
                    <a:pt x="9169" y="1370"/>
                    <a:pt x="9153" y="1492"/>
                  </a:cubicBezTo>
                  <a:cubicBezTo>
                    <a:pt x="9138" y="1614"/>
                    <a:pt x="9153" y="1721"/>
                    <a:pt x="9153" y="1721"/>
                  </a:cubicBezTo>
                  <a:cubicBezTo>
                    <a:pt x="9153" y="1721"/>
                    <a:pt x="9198" y="1904"/>
                    <a:pt x="9534" y="1888"/>
                  </a:cubicBezTo>
                  <a:cubicBezTo>
                    <a:pt x="9884" y="1857"/>
                    <a:pt x="9929" y="1796"/>
                    <a:pt x="9929" y="1796"/>
                  </a:cubicBezTo>
                  <a:cubicBezTo>
                    <a:pt x="9929" y="1721"/>
                    <a:pt x="9929" y="1721"/>
                    <a:pt x="9929" y="1721"/>
                  </a:cubicBezTo>
                  <a:cubicBezTo>
                    <a:pt x="9929" y="1721"/>
                    <a:pt x="9823" y="1248"/>
                    <a:pt x="9397" y="1309"/>
                  </a:cubicBezTo>
                  <a:close/>
                  <a:moveTo>
                    <a:pt x="9397" y="1309"/>
                  </a:moveTo>
                  <a:lnTo>
                    <a:pt x="9397" y="1309"/>
                  </a:lnTo>
                  <a:cubicBezTo>
                    <a:pt x="9320" y="1325"/>
                    <a:pt x="9169" y="1370"/>
                    <a:pt x="9153" y="1492"/>
                  </a:cubicBezTo>
                  <a:cubicBezTo>
                    <a:pt x="9138" y="1614"/>
                    <a:pt x="9153" y="1721"/>
                    <a:pt x="9153" y="1721"/>
                  </a:cubicBezTo>
                  <a:cubicBezTo>
                    <a:pt x="9153" y="1721"/>
                    <a:pt x="9198" y="1904"/>
                    <a:pt x="9534" y="1888"/>
                  </a:cubicBezTo>
                  <a:cubicBezTo>
                    <a:pt x="9884" y="1857"/>
                    <a:pt x="9929" y="1796"/>
                    <a:pt x="9929" y="1796"/>
                  </a:cubicBezTo>
                  <a:cubicBezTo>
                    <a:pt x="9929" y="1721"/>
                    <a:pt x="9929" y="1721"/>
                    <a:pt x="9929" y="1721"/>
                  </a:cubicBezTo>
                  <a:cubicBezTo>
                    <a:pt x="9929" y="1721"/>
                    <a:pt x="9823" y="1248"/>
                    <a:pt x="9397" y="1309"/>
                  </a:cubicBezTo>
                  <a:close/>
                  <a:moveTo>
                    <a:pt x="9397" y="1309"/>
                  </a:moveTo>
                  <a:lnTo>
                    <a:pt x="9397" y="1309"/>
                  </a:lnTo>
                  <a:cubicBezTo>
                    <a:pt x="9320" y="1325"/>
                    <a:pt x="9169" y="1370"/>
                    <a:pt x="9153" y="1492"/>
                  </a:cubicBezTo>
                  <a:cubicBezTo>
                    <a:pt x="9138" y="1614"/>
                    <a:pt x="9153" y="1721"/>
                    <a:pt x="9153" y="1721"/>
                  </a:cubicBezTo>
                  <a:cubicBezTo>
                    <a:pt x="9153" y="1721"/>
                    <a:pt x="9198" y="1904"/>
                    <a:pt x="9534" y="1888"/>
                  </a:cubicBezTo>
                  <a:cubicBezTo>
                    <a:pt x="9884" y="1857"/>
                    <a:pt x="9929" y="1796"/>
                    <a:pt x="9929" y="1796"/>
                  </a:cubicBezTo>
                  <a:cubicBezTo>
                    <a:pt x="9929" y="1721"/>
                    <a:pt x="9929" y="1721"/>
                    <a:pt x="9929" y="1721"/>
                  </a:cubicBezTo>
                  <a:cubicBezTo>
                    <a:pt x="9929" y="1721"/>
                    <a:pt x="9823" y="1248"/>
                    <a:pt x="9397" y="1309"/>
                  </a:cubicBezTo>
                  <a:close/>
                  <a:moveTo>
                    <a:pt x="9397" y="1309"/>
                  </a:moveTo>
                  <a:lnTo>
                    <a:pt x="9397" y="1309"/>
                  </a:lnTo>
                  <a:cubicBezTo>
                    <a:pt x="9320" y="1325"/>
                    <a:pt x="9169" y="1370"/>
                    <a:pt x="9153" y="1492"/>
                  </a:cubicBezTo>
                  <a:cubicBezTo>
                    <a:pt x="9138" y="1614"/>
                    <a:pt x="9153" y="1721"/>
                    <a:pt x="9153" y="1721"/>
                  </a:cubicBezTo>
                  <a:cubicBezTo>
                    <a:pt x="9153" y="1721"/>
                    <a:pt x="9198" y="1904"/>
                    <a:pt x="9534" y="1888"/>
                  </a:cubicBezTo>
                  <a:cubicBezTo>
                    <a:pt x="9884" y="1857"/>
                    <a:pt x="9929" y="1796"/>
                    <a:pt x="9929" y="1796"/>
                  </a:cubicBezTo>
                  <a:cubicBezTo>
                    <a:pt x="9929" y="1721"/>
                    <a:pt x="9929" y="1721"/>
                    <a:pt x="9929" y="1721"/>
                  </a:cubicBezTo>
                  <a:cubicBezTo>
                    <a:pt x="9929" y="1721"/>
                    <a:pt x="9823" y="1248"/>
                    <a:pt x="9397" y="1309"/>
                  </a:cubicBezTo>
                  <a:close/>
                  <a:moveTo>
                    <a:pt x="9397" y="1309"/>
                  </a:moveTo>
                  <a:lnTo>
                    <a:pt x="9397" y="1309"/>
                  </a:lnTo>
                  <a:cubicBezTo>
                    <a:pt x="9320" y="1325"/>
                    <a:pt x="9169" y="1370"/>
                    <a:pt x="9153" y="1492"/>
                  </a:cubicBezTo>
                  <a:cubicBezTo>
                    <a:pt x="9138" y="1614"/>
                    <a:pt x="9153" y="1721"/>
                    <a:pt x="9153" y="1721"/>
                  </a:cubicBezTo>
                  <a:cubicBezTo>
                    <a:pt x="9153" y="1721"/>
                    <a:pt x="9198" y="1904"/>
                    <a:pt x="9534" y="1888"/>
                  </a:cubicBezTo>
                  <a:cubicBezTo>
                    <a:pt x="9884" y="1857"/>
                    <a:pt x="9929" y="1796"/>
                    <a:pt x="9929" y="1796"/>
                  </a:cubicBezTo>
                  <a:cubicBezTo>
                    <a:pt x="9929" y="1721"/>
                    <a:pt x="9929" y="1721"/>
                    <a:pt x="9929" y="1721"/>
                  </a:cubicBezTo>
                  <a:cubicBezTo>
                    <a:pt x="9929" y="1721"/>
                    <a:pt x="9823" y="1248"/>
                    <a:pt x="9397" y="1309"/>
                  </a:cubicBezTo>
                  <a:close/>
                  <a:moveTo>
                    <a:pt x="9397" y="1309"/>
                  </a:moveTo>
                  <a:lnTo>
                    <a:pt x="9397" y="1309"/>
                  </a:lnTo>
                  <a:cubicBezTo>
                    <a:pt x="9320" y="1325"/>
                    <a:pt x="9169" y="1370"/>
                    <a:pt x="9153" y="1492"/>
                  </a:cubicBezTo>
                  <a:cubicBezTo>
                    <a:pt x="9138" y="1614"/>
                    <a:pt x="9153" y="1721"/>
                    <a:pt x="9153" y="1721"/>
                  </a:cubicBezTo>
                  <a:cubicBezTo>
                    <a:pt x="9153" y="1721"/>
                    <a:pt x="9198" y="1904"/>
                    <a:pt x="9534" y="1888"/>
                  </a:cubicBezTo>
                  <a:cubicBezTo>
                    <a:pt x="9884" y="1857"/>
                    <a:pt x="9929" y="1796"/>
                    <a:pt x="9929" y="1796"/>
                  </a:cubicBezTo>
                  <a:cubicBezTo>
                    <a:pt x="9929" y="1721"/>
                    <a:pt x="9929" y="1721"/>
                    <a:pt x="9929" y="1721"/>
                  </a:cubicBezTo>
                  <a:cubicBezTo>
                    <a:pt x="9929" y="1721"/>
                    <a:pt x="9823" y="1248"/>
                    <a:pt x="9397" y="1309"/>
                  </a:cubicBezTo>
                  <a:close/>
                  <a:moveTo>
                    <a:pt x="9397" y="1309"/>
                  </a:moveTo>
                  <a:lnTo>
                    <a:pt x="9397" y="1309"/>
                  </a:lnTo>
                  <a:cubicBezTo>
                    <a:pt x="9320" y="1325"/>
                    <a:pt x="9169" y="1370"/>
                    <a:pt x="9153" y="1492"/>
                  </a:cubicBezTo>
                  <a:cubicBezTo>
                    <a:pt x="9138" y="1614"/>
                    <a:pt x="9153" y="1721"/>
                    <a:pt x="9153" y="1721"/>
                  </a:cubicBezTo>
                  <a:cubicBezTo>
                    <a:pt x="9153" y="1721"/>
                    <a:pt x="9198" y="1904"/>
                    <a:pt x="9534" y="1888"/>
                  </a:cubicBezTo>
                  <a:cubicBezTo>
                    <a:pt x="9884" y="1857"/>
                    <a:pt x="9929" y="1796"/>
                    <a:pt x="9929" y="1796"/>
                  </a:cubicBezTo>
                  <a:cubicBezTo>
                    <a:pt x="9929" y="1721"/>
                    <a:pt x="9929" y="1721"/>
                    <a:pt x="9929" y="1721"/>
                  </a:cubicBezTo>
                  <a:cubicBezTo>
                    <a:pt x="9929" y="1721"/>
                    <a:pt x="9823" y="1248"/>
                    <a:pt x="9397" y="1309"/>
                  </a:cubicBezTo>
                  <a:close/>
                  <a:moveTo>
                    <a:pt x="9397" y="1309"/>
                  </a:moveTo>
                  <a:lnTo>
                    <a:pt x="9397" y="1309"/>
                  </a:lnTo>
                  <a:cubicBezTo>
                    <a:pt x="9320" y="1325"/>
                    <a:pt x="9169" y="1370"/>
                    <a:pt x="9153" y="1492"/>
                  </a:cubicBezTo>
                  <a:cubicBezTo>
                    <a:pt x="9138" y="1614"/>
                    <a:pt x="9153" y="1721"/>
                    <a:pt x="9153" y="1721"/>
                  </a:cubicBezTo>
                  <a:cubicBezTo>
                    <a:pt x="9153" y="1721"/>
                    <a:pt x="9198" y="1904"/>
                    <a:pt x="9534" y="1888"/>
                  </a:cubicBezTo>
                  <a:cubicBezTo>
                    <a:pt x="9884" y="1857"/>
                    <a:pt x="9929" y="1796"/>
                    <a:pt x="9929" y="1796"/>
                  </a:cubicBezTo>
                  <a:cubicBezTo>
                    <a:pt x="9929" y="1721"/>
                    <a:pt x="9929" y="1721"/>
                    <a:pt x="9929" y="1721"/>
                  </a:cubicBezTo>
                  <a:cubicBezTo>
                    <a:pt x="9929" y="1721"/>
                    <a:pt x="9823" y="1248"/>
                    <a:pt x="9397" y="1309"/>
                  </a:cubicBezTo>
                  <a:close/>
                  <a:moveTo>
                    <a:pt x="9397" y="1309"/>
                  </a:moveTo>
                  <a:lnTo>
                    <a:pt x="9397" y="1309"/>
                  </a:lnTo>
                  <a:cubicBezTo>
                    <a:pt x="9320" y="1325"/>
                    <a:pt x="9169" y="1370"/>
                    <a:pt x="9153" y="1492"/>
                  </a:cubicBezTo>
                  <a:cubicBezTo>
                    <a:pt x="9138" y="1614"/>
                    <a:pt x="9153" y="1721"/>
                    <a:pt x="9153" y="1721"/>
                  </a:cubicBezTo>
                  <a:cubicBezTo>
                    <a:pt x="9153" y="1721"/>
                    <a:pt x="9198" y="1904"/>
                    <a:pt x="9534" y="1888"/>
                  </a:cubicBezTo>
                  <a:cubicBezTo>
                    <a:pt x="9884" y="1857"/>
                    <a:pt x="9929" y="1796"/>
                    <a:pt x="9929" y="1796"/>
                  </a:cubicBezTo>
                  <a:cubicBezTo>
                    <a:pt x="9929" y="1721"/>
                    <a:pt x="9929" y="1721"/>
                    <a:pt x="9929" y="1721"/>
                  </a:cubicBezTo>
                  <a:cubicBezTo>
                    <a:pt x="9929" y="1721"/>
                    <a:pt x="9823" y="1248"/>
                    <a:pt x="9397" y="1309"/>
                  </a:cubicBezTo>
                  <a:close/>
                  <a:moveTo>
                    <a:pt x="9397" y="1309"/>
                  </a:moveTo>
                  <a:lnTo>
                    <a:pt x="9397" y="1309"/>
                  </a:lnTo>
                  <a:cubicBezTo>
                    <a:pt x="9320" y="1325"/>
                    <a:pt x="9169" y="1370"/>
                    <a:pt x="9153" y="1492"/>
                  </a:cubicBezTo>
                  <a:cubicBezTo>
                    <a:pt x="9138" y="1614"/>
                    <a:pt x="9153" y="1721"/>
                    <a:pt x="9153" y="1721"/>
                  </a:cubicBezTo>
                  <a:cubicBezTo>
                    <a:pt x="9153" y="1721"/>
                    <a:pt x="9198" y="1904"/>
                    <a:pt x="9534" y="1888"/>
                  </a:cubicBezTo>
                  <a:cubicBezTo>
                    <a:pt x="9884" y="1857"/>
                    <a:pt x="9929" y="1796"/>
                    <a:pt x="9929" y="1796"/>
                  </a:cubicBezTo>
                  <a:cubicBezTo>
                    <a:pt x="9929" y="1721"/>
                    <a:pt x="9929" y="1721"/>
                    <a:pt x="9929" y="1721"/>
                  </a:cubicBezTo>
                  <a:cubicBezTo>
                    <a:pt x="9929" y="1721"/>
                    <a:pt x="9823" y="1248"/>
                    <a:pt x="9397" y="1309"/>
                  </a:cubicBezTo>
                  <a:close/>
                  <a:moveTo>
                    <a:pt x="9397" y="1309"/>
                  </a:moveTo>
                  <a:lnTo>
                    <a:pt x="9397" y="1309"/>
                  </a:lnTo>
                  <a:cubicBezTo>
                    <a:pt x="9320" y="1325"/>
                    <a:pt x="9169" y="1370"/>
                    <a:pt x="9153" y="1492"/>
                  </a:cubicBezTo>
                  <a:cubicBezTo>
                    <a:pt x="9138" y="1614"/>
                    <a:pt x="9153" y="1721"/>
                    <a:pt x="9153" y="1721"/>
                  </a:cubicBezTo>
                  <a:cubicBezTo>
                    <a:pt x="9153" y="1721"/>
                    <a:pt x="9198" y="1904"/>
                    <a:pt x="9534" y="1888"/>
                  </a:cubicBezTo>
                  <a:cubicBezTo>
                    <a:pt x="9884" y="1857"/>
                    <a:pt x="9929" y="1796"/>
                    <a:pt x="9929" y="1796"/>
                  </a:cubicBezTo>
                  <a:cubicBezTo>
                    <a:pt x="9929" y="1721"/>
                    <a:pt x="9929" y="1721"/>
                    <a:pt x="9929" y="1721"/>
                  </a:cubicBezTo>
                  <a:cubicBezTo>
                    <a:pt x="9929" y="1721"/>
                    <a:pt x="9823" y="1248"/>
                    <a:pt x="9397" y="1309"/>
                  </a:cubicBezTo>
                  <a:close/>
                  <a:moveTo>
                    <a:pt x="9397" y="1309"/>
                  </a:moveTo>
                  <a:lnTo>
                    <a:pt x="9397" y="1309"/>
                  </a:lnTo>
                  <a:cubicBezTo>
                    <a:pt x="9320" y="1325"/>
                    <a:pt x="9169" y="1370"/>
                    <a:pt x="9153" y="1492"/>
                  </a:cubicBezTo>
                  <a:cubicBezTo>
                    <a:pt x="9138" y="1614"/>
                    <a:pt x="9153" y="1721"/>
                    <a:pt x="9153" y="1721"/>
                  </a:cubicBezTo>
                  <a:cubicBezTo>
                    <a:pt x="9153" y="1721"/>
                    <a:pt x="9198" y="1904"/>
                    <a:pt x="9534" y="1888"/>
                  </a:cubicBezTo>
                  <a:cubicBezTo>
                    <a:pt x="9884" y="1857"/>
                    <a:pt x="9929" y="1796"/>
                    <a:pt x="9929" y="1796"/>
                  </a:cubicBezTo>
                  <a:cubicBezTo>
                    <a:pt x="9929" y="1721"/>
                    <a:pt x="9929" y="1721"/>
                    <a:pt x="9929" y="1721"/>
                  </a:cubicBezTo>
                  <a:cubicBezTo>
                    <a:pt x="9929" y="1721"/>
                    <a:pt x="9823" y="1248"/>
                    <a:pt x="9397" y="1309"/>
                  </a:cubicBezTo>
                  <a:close/>
                  <a:moveTo>
                    <a:pt x="9397" y="1309"/>
                  </a:moveTo>
                  <a:lnTo>
                    <a:pt x="9397" y="1309"/>
                  </a:lnTo>
                  <a:cubicBezTo>
                    <a:pt x="9320" y="1325"/>
                    <a:pt x="9169" y="1370"/>
                    <a:pt x="9153" y="1492"/>
                  </a:cubicBezTo>
                  <a:cubicBezTo>
                    <a:pt x="9138" y="1614"/>
                    <a:pt x="9153" y="1721"/>
                    <a:pt x="9153" y="1721"/>
                  </a:cubicBezTo>
                  <a:cubicBezTo>
                    <a:pt x="9153" y="1721"/>
                    <a:pt x="9198" y="1904"/>
                    <a:pt x="9534" y="1888"/>
                  </a:cubicBezTo>
                  <a:cubicBezTo>
                    <a:pt x="9884" y="1857"/>
                    <a:pt x="9929" y="1796"/>
                    <a:pt x="9929" y="1796"/>
                  </a:cubicBezTo>
                  <a:cubicBezTo>
                    <a:pt x="9929" y="1721"/>
                    <a:pt x="9929" y="1721"/>
                    <a:pt x="9929" y="1721"/>
                  </a:cubicBezTo>
                  <a:cubicBezTo>
                    <a:pt x="9929" y="1721"/>
                    <a:pt x="9823" y="1248"/>
                    <a:pt x="9397" y="1309"/>
                  </a:cubicBezTo>
                  <a:close/>
                  <a:moveTo>
                    <a:pt x="9397" y="1309"/>
                  </a:moveTo>
                  <a:lnTo>
                    <a:pt x="9397" y="1309"/>
                  </a:lnTo>
                  <a:cubicBezTo>
                    <a:pt x="9320" y="1325"/>
                    <a:pt x="9169" y="1370"/>
                    <a:pt x="9153" y="1492"/>
                  </a:cubicBezTo>
                  <a:cubicBezTo>
                    <a:pt x="9138" y="1614"/>
                    <a:pt x="9153" y="1721"/>
                    <a:pt x="9153" y="1721"/>
                  </a:cubicBezTo>
                  <a:cubicBezTo>
                    <a:pt x="9153" y="1721"/>
                    <a:pt x="9198" y="1904"/>
                    <a:pt x="9534" y="1888"/>
                  </a:cubicBezTo>
                  <a:cubicBezTo>
                    <a:pt x="9884" y="1857"/>
                    <a:pt x="9929" y="1796"/>
                    <a:pt x="9929" y="1796"/>
                  </a:cubicBezTo>
                  <a:cubicBezTo>
                    <a:pt x="9929" y="1721"/>
                    <a:pt x="9929" y="1721"/>
                    <a:pt x="9929" y="1721"/>
                  </a:cubicBezTo>
                  <a:cubicBezTo>
                    <a:pt x="9929" y="1721"/>
                    <a:pt x="9823" y="1248"/>
                    <a:pt x="9397" y="1309"/>
                  </a:cubicBezTo>
                  <a:close/>
                  <a:moveTo>
                    <a:pt x="9397" y="1309"/>
                  </a:moveTo>
                  <a:lnTo>
                    <a:pt x="9397" y="1309"/>
                  </a:lnTo>
                  <a:cubicBezTo>
                    <a:pt x="9320" y="1325"/>
                    <a:pt x="9169" y="1370"/>
                    <a:pt x="9153" y="1492"/>
                  </a:cubicBezTo>
                  <a:cubicBezTo>
                    <a:pt x="9138" y="1614"/>
                    <a:pt x="9153" y="1721"/>
                    <a:pt x="9153" y="1721"/>
                  </a:cubicBezTo>
                  <a:cubicBezTo>
                    <a:pt x="9153" y="1721"/>
                    <a:pt x="9198" y="1904"/>
                    <a:pt x="9534" y="1888"/>
                  </a:cubicBezTo>
                  <a:cubicBezTo>
                    <a:pt x="9884" y="1857"/>
                    <a:pt x="9929" y="1796"/>
                    <a:pt x="9929" y="1796"/>
                  </a:cubicBezTo>
                  <a:cubicBezTo>
                    <a:pt x="9929" y="1721"/>
                    <a:pt x="9929" y="1721"/>
                    <a:pt x="9929" y="1721"/>
                  </a:cubicBezTo>
                  <a:cubicBezTo>
                    <a:pt x="9929" y="1721"/>
                    <a:pt x="9823" y="1248"/>
                    <a:pt x="9397" y="1309"/>
                  </a:cubicBezTo>
                  <a:close/>
                  <a:moveTo>
                    <a:pt x="9397" y="1309"/>
                  </a:moveTo>
                  <a:lnTo>
                    <a:pt x="9397" y="1309"/>
                  </a:lnTo>
                  <a:cubicBezTo>
                    <a:pt x="9320" y="1325"/>
                    <a:pt x="9169" y="1370"/>
                    <a:pt x="9153" y="1492"/>
                  </a:cubicBezTo>
                  <a:cubicBezTo>
                    <a:pt x="9138" y="1614"/>
                    <a:pt x="9153" y="1721"/>
                    <a:pt x="9153" y="1721"/>
                  </a:cubicBezTo>
                  <a:cubicBezTo>
                    <a:pt x="9153" y="1721"/>
                    <a:pt x="9198" y="1904"/>
                    <a:pt x="9534" y="1888"/>
                  </a:cubicBezTo>
                  <a:cubicBezTo>
                    <a:pt x="9884" y="1857"/>
                    <a:pt x="9929" y="1796"/>
                    <a:pt x="9929" y="1796"/>
                  </a:cubicBezTo>
                  <a:cubicBezTo>
                    <a:pt x="9929" y="1721"/>
                    <a:pt x="9929" y="1721"/>
                    <a:pt x="9929" y="1721"/>
                  </a:cubicBezTo>
                  <a:cubicBezTo>
                    <a:pt x="9929" y="1721"/>
                    <a:pt x="9823" y="1248"/>
                    <a:pt x="9397" y="1309"/>
                  </a:cubicBezTo>
                  <a:close/>
                  <a:moveTo>
                    <a:pt x="9397" y="1309"/>
                  </a:moveTo>
                  <a:lnTo>
                    <a:pt x="9397" y="1309"/>
                  </a:lnTo>
                  <a:cubicBezTo>
                    <a:pt x="9320" y="1325"/>
                    <a:pt x="9169" y="1370"/>
                    <a:pt x="9153" y="1492"/>
                  </a:cubicBezTo>
                  <a:cubicBezTo>
                    <a:pt x="9138" y="1614"/>
                    <a:pt x="9153" y="1721"/>
                    <a:pt x="9153" y="1721"/>
                  </a:cubicBezTo>
                  <a:cubicBezTo>
                    <a:pt x="9153" y="1721"/>
                    <a:pt x="9198" y="1904"/>
                    <a:pt x="9534" y="1888"/>
                  </a:cubicBezTo>
                  <a:cubicBezTo>
                    <a:pt x="9884" y="1857"/>
                    <a:pt x="9929" y="1796"/>
                    <a:pt x="9929" y="1796"/>
                  </a:cubicBezTo>
                  <a:cubicBezTo>
                    <a:pt x="9929" y="1721"/>
                    <a:pt x="9929" y="1721"/>
                    <a:pt x="9929" y="1721"/>
                  </a:cubicBezTo>
                  <a:cubicBezTo>
                    <a:pt x="9929" y="1721"/>
                    <a:pt x="9823" y="1248"/>
                    <a:pt x="9397" y="1309"/>
                  </a:cubicBezTo>
                  <a:close/>
                  <a:moveTo>
                    <a:pt x="9397" y="1309"/>
                  </a:moveTo>
                  <a:lnTo>
                    <a:pt x="9397" y="1309"/>
                  </a:lnTo>
                  <a:cubicBezTo>
                    <a:pt x="9320" y="1325"/>
                    <a:pt x="9169" y="1370"/>
                    <a:pt x="9153" y="1492"/>
                  </a:cubicBezTo>
                  <a:cubicBezTo>
                    <a:pt x="9138" y="1614"/>
                    <a:pt x="9153" y="1721"/>
                    <a:pt x="9153" y="1721"/>
                  </a:cubicBezTo>
                  <a:cubicBezTo>
                    <a:pt x="9153" y="1721"/>
                    <a:pt x="9198" y="1904"/>
                    <a:pt x="9534" y="1888"/>
                  </a:cubicBezTo>
                  <a:cubicBezTo>
                    <a:pt x="9884" y="1857"/>
                    <a:pt x="9929" y="1796"/>
                    <a:pt x="9929" y="1796"/>
                  </a:cubicBezTo>
                  <a:cubicBezTo>
                    <a:pt x="9929" y="1721"/>
                    <a:pt x="9929" y="1721"/>
                    <a:pt x="9929" y="1721"/>
                  </a:cubicBezTo>
                  <a:cubicBezTo>
                    <a:pt x="9929" y="1721"/>
                    <a:pt x="9823" y="1248"/>
                    <a:pt x="9397" y="1309"/>
                  </a:cubicBezTo>
                  <a:close/>
                  <a:moveTo>
                    <a:pt x="9397" y="1309"/>
                  </a:moveTo>
                  <a:lnTo>
                    <a:pt x="9397" y="1309"/>
                  </a:lnTo>
                  <a:cubicBezTo>
                    <a:pt x="9320" y="1325"/>
                    <a:pt x="9169" y="1370"/>
                    <a:pt x="9153" y="1492"/>
                  </a:cubicBezTo>
                  <a:cubicBezTo>
                    <a:pt x="9138" y="1614"/>
                    <a:pt x="9153" y="1721"/>
                    <a:pt x="9153" y="1721"/>
                  </a:cubicBezTo>
                  <a:cubicBezTo>
                    <a:pt x="9153" y="1721"/>
                    <a:pt x="9198" y="1904"/>
                    <a:pt x="9534" y="1888"/>
                  </a:cubicBezTo>
                  <a:cubicBezTo>
                    <a:pt x="9884" y="1857"/>
                    <a:pt x="9929" y="1796"/>
                    <a:pt x="9929" y="1796"/>
                  </a:cubicBezTo>
                  <a:cubicBezTo>
                    <a:pt x="9929" y="1721"/>
                    <a:pt x="9929" y="1721"/>
                    <a:pt x="9929" y="1721"/>
                  </a:cubicBezTo>
                  <a:cubicBezTo>
                    <a:pt x="9929" y="1721"/>
                    <a:pt x="9823" y="1248"/>
                    <a:pt x="9397" y="1309"/>
                  </a:cubicBezTo>
                  <a:close/>
                  <a:moveTo>
                    <a:pt x="9397" y="1309"/>
                  </a:moveTo>
                  <a:lnTo>
                    <a:pt x="9397" y="1309"/>
                  </a:lnTo>
                  <a:cubicBezTo>
                    <a:pt x="9320" y="1325"/>
                    <a:pt x="9169" y="1370"/>
                    <a:pt x="9153" y="1492"/>
                  </a:cubicBezTo>
                  <a:cubicBezTo>
                    <a:pt x="9138" y="1614"/>
                    <a:pt x="9153" y="1721"/>
                    <a:pt x="9153" y="1721"/>
                  </a:cubicBezTo>
                  <a:cubicBezTo>
                    <a:pt x="9153" y="1721"/>
                    <a:pt x="9198" y="1904"/>
                    <a:pt x="9534" y="1888"/>
                  </a:cubicBezTo>
                  <a:cubicBezTo>
                    <a:pt x="9884" y="1857"/>
                    <a:pt x="9929" y="1796"/>
                    <a:pt x="9929" y="1796"/>
                  </a:cubicBezTo>
                  <a:cubicBezTo>
                    <a:pt x="9929" y="1721"/>
                    <a:pt x="9929" y="1721"/>
                    <a:pt x="9929" y="1721"/>
                  </a:cubicBezTo>
                  <a:cubicBezTo>
                    <a:pt x="9929" y="1721"/>
                    <a:pt x="9823" y="1248"/>
                    <a:pt x="9397" y="1309"/>
                  </a:cubicBezTo>
                  <a:close/>
                  <a:moveTo>
                    <a:pt x="9397" y="1309"/>
                  </a:moveTo>
                  <a:lnTo>
                    <a:pt x="9397" y="1309"/>
                  </a:lnTo>
                  <a:cubicBezTo>
                    <a:pt x="9320" y="1325"/>
                    <a:pt x="9169" y="1370"/>
                    <a:pt x="9153" y="1492"/>
                  </a:cubicBezTo>
                  <a:cubicBezTo>
                    <a:pt x="9138" y="1614"/>
                    <a:pt x="9153" y="1721"/>
                    <a:pt x="9153" y="1721"/>
                  </a:cubicBezTo>
                  <a:cubicBezTo>
                    <a:pt x="9153" y="1721"/>
                    <a:pt x="9198" y="1904"/>
                    <a:pt x="9534" y="1888"/>
                  </a:cubicBezTo>
                  <a:cubicBezTo>
                    <a:pt x="9884" y="1857"/>
                    <a:pt x="9929" y="1796"/>
                    <a:pt x="9929" y="1796"/>
                  </a:cubicBezTo>
                  <a:cubicBezTo>
                    <a:pt x="9929" y="1721"/>
                    <a:pt x="9929" y="1721"/>
                    <a:pt x="9929" y="1721"/>
                  </a:cubicBezTo>
                  <a:cubicBezTo>
                    <a:pt x="9929" y="1721"/>
                    <a:pt x="9823" y="1248"/>
                    <a:pt x="9397" y="1309"/>
                  </a:cubicBezTo>
                  <a:close/>
                  <a:moveTo>
                    <a:pt x="9397" y="1309"/>
                  </a:moveTo>
                  <a:lnTo>
                    <a:pt x="9397" y="1309"/>
                  </a:lnTo>
                  <a:cubicBezTo>
                    <a:pt x="9320" y="1325"/>
                    <a:pt x="9169" y="1370"/>
                    <a:pt x="9153" y="1492"/>
                  </a:cubicBezTo>
                  <a:cubicBezTo>
                    <a:pt x="9138" y="1614"/>
                    <a:pt x="9153" y="1721"/>
                    <a:pt x="9153" y="1721"/>
                  </a:cubicBezTo>
                  <a:cubicBezTo>
                    <a:pt x="9153" y="1721"/>
                    <a:pt x="9198" y="1904"/>
                    <a:pt x="9534" y="1888"/>
                  </a:cubicBezTo>
                  <a:cubicBezTo>
                    <a:pt x="9884" y="1857"/>
                    <a:pt x="9929" y="1796"/>
                    <a:pt x="9929" y="1796"/>
                  </a:cubicBezTo>
                  <a:cubicBezTo>
                    <a:pt x="9929" y="1721"/>
                    <a:pt x="9929" y="1721"/>
                    <a:pt x="9929" y="1721"/>
                  </a:cubicBezTo>
                  <a:cubicBezTo>
                    <a:pt x="9929" y="1721"/>
                    <a:pt x="9823" y="1248"/>
                    <a:pt x="9397" y="1309"/>
                  </a:cubicBezTo>
                  <a:close/>
                  <a:moveTo>
                    <a:pt x="9397" y="1309"/>
                  </a:moveTo>
                  <a:lnTo>
                    <a:pt x="9397" y="1309"/>
                  </a:lnTo>
                  <a:cubicBezTo>
                    <a:pt x="9320" y="1325"/>
                    <a:pt x="9169" y="1370"/>
                    <a:pt x="9153" y="1492"/>
                  </a:cubicBezTo>
                  <a:cubicBezTo>
                    <a:pt x="9138" y="1614"/>
                    <a:pt x="9153" y="1721"/>
                    <a:pt x="9153" y="1721"/>
                  </a:cubicBezTo>
                  <a:cubicBezTo>
                    <a:pt x="9153" y="1721"/>
                    <a:pt x="9198" y="1904"/>
                    <a:pt x="9534" y="1888"/>
                  </a:cubicBezTo>
                  <a:cubicBezTo>
                    <a:pt x="9884" y="1857"/>
                    <a:pt x="9929" y="1796"/>
                    <a:pt x="9929" y="1796"/>
                  </a:cubicBezTo>
                  <a:cubicBezTo>
                    <a:pt x="9929" y="1721"/>
                    <a:pt x="9929" y="1721"/>
                    <a:pt x="9929" y="1721"/>
                  </a:cubicBezTo>
                  <a:cubicBezTo>
                    <a:pt x="9929" y="1721"/>
                    <a:pt x="9823" y="1248"/>
                    <a:pt x="9397" y="1309"/>
                  </a:cubicBezTo>
                  <a:close/>
                  <a:moveTo>
                    <a:pt x="9397" y="1309"/>
                  </a:moveTo>
                  <a:lnTo>
                    <a:pt x="9397" y="1309"/>
                  </a:lnTo>
                  <a:cubicBezTo>
                    <a:pt x="9320" y="1325"/>
                    <a:pt x="9169" y="1370"/>
                    <a:pt x="9153" y="1492"/>
                  </a:cubicBezTo>
                  <a:cubicBezTo>
                    <a:pt x="9138" y="1614"/>
                    <a:pt x="9153" y="1721"/>
                    <a:pt x="9153" y="1721"/>
                  </a:cubicBezTo>
                  <a:cubicBezTo>
                    <a:pt x="9153" y="1721"/>
                    <a:pt x="9198" y="1904"/>
                    <a:pt x="9534" y="1888"/>
                  </a:cubicBezTo>
                  <a:cubicBezTo>
                    <a:pt x="9884" y="1857"/>
                    <a:pt x="9929" y="1796"/>
                    <a:pt x="9929" y="1796"/>
                  </a:cubicBezTo>
                  <a:cubicBezTo>
                    <a:pt x="9929" y="1721"/>
                    <a:pt x="9929" y="1721"/>
                    <a:pt x="9929" y="1721"/>
                  </a:cubicBezTo>
                  <a:cubicBezTo>
                    <a:pt x="9929" y="1721"/>
                    <a:pt x="9823" y="1248"/>
                    <a:pt x="9397" y="1309"/>
                  </a:cubicBezTo>
                  <a:close/>
                  <a:moveTo>
                    <a:pt x="15122" y="3198"/>
                  </a:moveTo>
                  <a:lnTo>
                    <a:pt x="15122" y="3198"/>
                  </a:lnTo>
                  <a:cubicBezTo>
                    <a:pt x="15002" y="3076"/>
                    <a:pt x="14940" y="3000"/>
                    <a:pt x="14940" y="3000"/>
                  </a:cubicBezTo>
                  <a:cubicBezTo>
                    <a:pt x="14940" y="3000"/>
                    <a:pt x="14407" y="3000"/>
                    <a:pt x="13965" y="2741"/>
                  </a:cubicBezTo>
                  <a:cubicBezTo>
                    <a:pt x="13965" y="2741"/>
                    <a:pt x="13889" y="2664"/>
                    <a:pt x="13995" y="2558"/>
                  </a:cubicBezTo>
                  <a:cubicBezTo>
                    <a:pt x="14087" y="2466"/>
                    <a:pt x="14376" y="2421"/>
                    <a:pt x="14407" y="2421"/>
                  </a:cubicBezTo>
                  <a:cubicBezTo>
                    <a:pt x="14331" y="2375"/>
                    <a:pt x="14254" y="2330"/>
                    <a:pt x="14164" y="2299"/>
                  </a:cubicBezTo>
                  <a:cubicBezTo>
                    <a:pt x="13767" y="2177"/>
                    <a:pt x="12534" y="1918"/>
                    <a:pt x="11635" y="1766"/>
                  </a:cubicBezTo>
                  <a:lnTo>
                    <a:pt x="11635" y="1766"/>
                  </a:lnTo>
                  <a:cubicBezTo>
                    <a:pt x="11574" y="1751"/>
                    <a:pt x="11513" y="1735"/>
                    <a:pt x="11452" y="1735"/>
                  </a:cubicBezTo>
                  <a:cubicBezTo>
                    <a:pt x="11103" y="1659"/>
                    <a:pt x="10828" y="1629"/>
                    <a:pt x="10706" y="1614"/>
                  </a:cubicBezTo>
                  <a:cubicBezTo>
                    <a:pt x="10706" y="1614"/>
                    <a:pt x="10493" y="1568"/>
                    <a:pt x="10296" y="1431"/>
                  </a:cubicBezTo>
                  <a:cubicBezTo>
                    <a:pt x="10082" y="1294"/>
                    <a:pt x="8741" y="502"/>
                    <a:pt x="8162" y="335"/>
                  </a:cubicBezTo>
                  <a:cubicBezTo>
                    <a:pt x="7599" y="167"/>
                    <a:pt x="6837" y="15"/>
                    <a:pt x="6701" y="0"/>
                  </a:cubicBezTo>
                  <a:cubicBezTo>
                    <a:pt x="6564" y="0"/>
                    <a:pt x="6564" y="0"/>
                    <a:pt x="6564" y="0"/>
                  </a:cubicBezTo>
                  <a:cubicBezTo>
                    <a:pt x="4234" y="0"/>
                    <a:pt x="4234" y="0"/>
                    <a:pt x="4234" y="0"/>
                  </a:cubicBezTo>
                  <a:cubicBezTo>
                    <a:pt x="4234" y="0"/>
                    <a:pt x="3183" y="45"/>
                    <a:pt x="2696" y="137"/>
                  </a:cubicBezTo>
                  <a:cubicBezTo>
                    <a:pt x="2680" y="137"/>
                    <a:pt x="2604" y="227"/>
                    <a:pt x="2467" y="365"/>
                  </a:cubicBezTo>
                  <a:cubicBezTo>
                    <a:pt x="2467" y="304"/>
                    <a:pt x="2482" y="259"/>
                    <a:pt x="2482" y="212"/>
                  </a:cubicBezTo>
                  <a:cubicBezTo>
                    <a:pt x="2451" y="227"/>
                    <a:pt x="2406" y="243"/>
                    <a:pt x="2345" y="274"/>
                  </a:cubicBezTo>
                  <a:cubicBezTo>
                    <a:pt x="2345" y="349"/>
                    <a:pt x="2329" y="410"/>
                    <a:pt x="2315" y="487"/>
                  </a:cubicBezTo>
                  <a:cubicBezTo>
                    <a:pt x="2131" y="655"/>
                    <a:pt x="1889" y="836"/>
                    <a:pt x="1598" y="989"/>
                  </a:cubicBezTo>
                  <a:cubicBezTo>
                    <a:pt x="959" y="1370"/>
                    <a:pt x="303" y="1568"/>
                    <a:pt x="258" y="1523"/>
                  </a:cubicBezTo>
                  <a:cubicBezTo>
                    <a:pt x="228" y="1537"/>
                    <a:pt x="213" y="1553"/>
                    <a:pt x="183" y="1568"/>
                  </a:cubicBezTo>
                  <a:cubicBezTo>
                    <a:pt x="183" y="1568"/>
                    <a:pt x="14" y="1645"/>
                    <a:pt x="0" y="1735"/>
                  </a:cubicBezTo>
                  <a:cubicBezTo>
                    <a:pt x="0" y="1782"/>
                    <a:pt x="0" y="1965"/>
                    <a:pt x="0" y="2163"/>
                  </a:cubicBezTo>
                  <a:lnTo>
                    <a:pt x="0" y="2163"/>
                  </a:lnTo>
                  <a:cubicBezTo>
                    <a:pt x="334" y="2163"/>
                    <a:pt x="609" y="2269"/>
                    <a:pt x="609" y="2391"/>
                  </a:cubicBezTo>
                  <a:cubicBezTo>
                    <a:pt x="609" y="2513"/>
                    <a:pt x="334" y="2603"/>
                    <a:pt x="0" y="2603"/>
                  </a:cubicBezTo>
                  <a:lnTo>
                    <a:pt x="0" y="2603"/>
                  </a:lnTo>
                  <a:cubicBezTo>
                    <a:pt x="0" y="2650"/>
                    <a:pt x="0" y="2664"/>
                    <a:pt x="0" y="2664"/>
                  </a:cubicBezTo>
                  <a:cubicBezTo>
                    <a:pt x="1111" y="2664"/>
                    <a:pt x="1111" y="2664"/>
                    <a:pt x="1111" y="2664"/>
                  </a:cubicBezTo>
                  <a:cubicBezTo>
                    <a:pt x="1477" y="2923"/>
                    <a:pt x="1477" y="2923"/>
                    <a:pt x="1477" y="2923"/>
                  </a:cubicBezTo>
                  <a:cubicBezTo>
                    <a:pt x="1492" y="2923"/>
                    <a:pt x="1492" y="2923"/>
                    <a:pt x="1492" y="2923"/>
                  </a:cubicBezTo>
                  <a:cubicBezTo>
                    <a:pt x="1583" y="2984"/>
                    <a:pt x="1583" y="2984"/>
                    <a:pt x="1583" y="2984"/>
                  </a:cubicBezTo>
                  <a:cubicBezTo>
                    <a:pt x="1614" y="2893"/>
                    <a:pt x="1614" y="2893"/>
                    <a:pt x="1614" y="2893"/>
                  </a:cubicBezTo>
                  <a:cubicBezTo>
                    <a:pt x="1705" y="2878"/>
                    <a:pt x="1797" y="2862"/>
                    <a:pt x="1889" y="2862"/>
                  </a:cubicBezTo>
                  <a:lnTo>
                    <a:pt x="1889" y="2862"/>
                  </a:lnTo>
                  <a:cubicBezTo>
                    <a:pt x="2604" y="2954"/>
                    <a:pt x="2604" y="2954"/>
                    <a:pt x="2604" y="2954"/>
                  </a:cubicBezTo>
                  <a:cubicBezTo>
                    <a:pt x="2635" y="3137"/>
                    <a:pt x="2635" y="3137"/>
                    <a:pt x="2635" y="3137"/>
                  </a:cubicBezTo>
                  <a:cubicBezTo>
                    <a:pt x="2467" y="3045"/>
                    <a:pt x="2268" y="3000"/>
                    <a:pt x="2070" y="3000"/>
                  </a:cubicBezTo>
                  <a:cubicBezTo>
                    <a:pt x="1934" y="3000"/>
                    <a:pt x="1812" y="3029"/>
                    <a:pt x="1689" y="3061"/>
                  </a:cubicBezTo>
                  <a:cubicBezTo>
                    <a:pt x="1903" y="3198"/>
                    <a:pt x="1903" y="3198"/>
                    <a:pt x="1903" y="3198"/>
                  </a:cubicBezTo>
                  <a:cubicBezTo>
                    <a:pt x="2755" y="3198"/>
                    <a:pt x="2755" y="3198"/>
                    <a:pt x="2755" y="3198"/>
                  </a:cubicBezTo>
                  <a:cubicBezTo>
                    <a:pt x="2741" y="2984"/>
                    <a:pt x="2741" y="2984"/>
                    <a:pt x="2741" y="2984"/>
                  </a:cubicBezTo>
                  <a:cubicBezTo>
                    <a:pt x="2847" y="3045"/>
                    <a:pt x="2939" y="3106"/>
                    <a:pt x="3016" y="3167"/>
                  </a:cubicBezTo>
                  <a:cubicBezTo>
                    <a:pt x="3030" y="3182"/>
                    <a:pt x="3045" y="3198"/>
                    <a:pt x="3045" y="3198"/>
                  </a:cubicBezTo>
                  <a:cubicBezTo>
                    <a:pt x="11559" y="3198"/>
                    <a:pt x="11559" y="3198"/>
                    <a:pt x="11559" y="3198"/>
                  </a:cubicBezTo>
                  <a:cubicBezTo>
                    <a:pt x="11574" y="3198"/>
                    <a:pt x="11590" y="3182"/>
                    <a:pt x="11604" y="3167"/>
                  </a:cubicBezTo>
                  <a:cubicBezTo>
                    <a:pt x="11757" y="3076"/>
                    <a:pt x="11971" y="3000"/>
                    <a:pt x="12244" y="2970"/>
                  </a:cubicBezTo>
                  <a:cubicBezTo>
                    <a:pt x="12259" y="3000"/>
                    <a:pt x="12275" y="3029"/>
                    <a:pt x="12291" y="3045"/>
                  </a:cubicBezTo>
                  <a:cubicBezTo>
                    <a:pt x="11772" y="3121"/>
                    <a:pt x="11772" y="3121"/>
                    <a:pt x="11772" y="3121"/>
                  </a:cubicBezTo>
                  <a:cubicBezTo>
                    <a:pt x="11772" y="3198"/>
                    <a:pt x="11772" y="3198"/>
                    <a:pt x="11772" y="3198"/>
                  </a:cubicBezTo>
                  <a:cubicBezTo>
                    <a:pt x="13021" y="3198"/>
                    <a:pt x="13021" y="3198"/>
                    <a:pt x="13021" y="3198"/>
                  </a:cubicBezTo>
                  <a:cubicBezTo>
                    <a:pt x="12960" y="3045"/>
                    <a:pt x="12960" y="3045"/>
                    <a:pt x="12960" y="3045"/>
                  </a:cubicBezTo>
                  <a:cubicBezTo>
                    <a:pt x="13157" y="3106"/>
                    <a:pt x="13310" y="3198"/>
                    <a:pt x="13432" y="3304"/>
                  </a:cubicBezTo>
                  <a:cubicBezTo>
                    <a:pt x="13432" y="3304"/>
                    <a:pt x="13447" y="3319"/>
                    <a:pt x="13447" y="3335"/>
                  </a:cubicBezTo>
                  <a:cubicBezTo>
                    <a:pt x="13463" y="3335"/>
                    <a:pt x="13463" y="3335"/>
                    <a:pt x="13463" y="3335"/>
                  </a:cubicBezTo>
                  <a:cubicBezTo>
                    <a:pt x="15214" y="3335"/>
                    <a:pt x="15214" y="3335"/>
                    <a:pt x="15214" y="3335"/>
                  </a:cubicBezTo>
                  <a:cubicBezTo>
                    <a:pt x="15199" y="3304"/>
                    <a:pt x="15183" y="3259"/>
                    <a:pt x="15122" y="3198"/>
                  </a:cubicBezTo>
                  <a:close/>
                  <a:moveTo>
                    <a:pt x="3487" y="2254"/>
                  </a:moveTo>
                  <a:lnTo>
                    <a:pt x="3487" y="2254"/>
                  </a:lnTo>
                  <a:cubicBezTo>
                    <a:pt x="2985" y="2254"/>
                    <a:pt x="2985" y="2254"/>
                    <a:pt x="2985" y="2254"/>
                  </a:cubicBezTo>
                  <a:cubicBezTo>
                    <a:pt x="2939" y="2254"/>
                    <a:pt x="2908" y="2208"/>
                    <a:pt x="2908" y="2163"/>
                  </a:cubicBezTo>
                  <a:cubicBezTo>
                    <a:pt x="2908" y="2116"/>
                    <a:pt x="2939" y="2085"/>
                    <a:pt x="2985" y="2085"/>
                  </a:cubicBezTo>
                  <a:cubicBezTo>
                    <a:pt x="3487" y="2085"/>
                    <a:pt x="3487" y="2085"/>
                    <a:pt x="3487" y="2085"/>
                  </a:cubicBezTo>
                  <a:cubicBezTo>
                    <a:pt x="3533" y="2085"/>
                    <a:pt x="3564" y="2116"/>
                    <a:pt x="3564" y="2163"/>
                  </a:cubicBezTo>
                  <a:cubicBezTo>
                    <a:pt x="3564" y="2208"/>
                    <a:pt x="3533" y="2254"/>
                    <a:pt x="3487" y="2254"/>
                  </a:cubicBezTo>
                  <a:close/>
                  <a:moveTo>
                    <a:pt x="7341" y="2254"/>
                  </a:moveTo>
                  <a:lnTo>
                    <a:pt x="7341" y="2254"/>
                  </a:lnTo>
                  <a:cubicBezTo>
                    <a:pt x="6837" y="2254"/>
                    <a:pt x="6837" y="2254"/>
                    <a:pt x="6837" y="2254"/>
                  </a:cubicBezTo>
                  <a:cubicBezTo>
                    <a:pt x="6792" y="2254"/>
                    <a:pt x="6762" y="2208"/>
                    <a:pt x="6762" y="2163"/>
                  </a:cubicBezTo>
                  <a:cubicBezTo>
                    <a:pt x="6762" y="2116"/>
                    <a:pt x="6792" y="2085"/>
                    <a:pt x="6837" y="2085"/>
                  </a:cubicBezTo>
                  <a:cubicBezTo>
                    <a:pt x="7341" y="2085"/>
                    <a:pt x="7341" y="2085"/>
                    <a:pt x="7341" y="2085"/>
                  </a:cubicBezTo>
                  <a:cubicBezTo>
                    <a:pt x="7386" y="2085"/>
                    <a:pt x="7416" y="2116"/>
                    <a:pt x="7416" y="2163"/>
                  </a:cubicBezTo>
                  <a:cubicBezTo>
                    <a:pt x="7416" y="2208"/>
                    <a:pt x="7386" y="2254"/>
                    <a:pt x="7341" y="2254"/>
                  </a:cubicBezTo>
                  <a:close/>
                  <a:moveTo>
                    <a:pt x="6350" y="1782"/>
                  </a:moveTo>
                  <a:lnTo>
                    <a:pt x="6350" y="1782"/>
                  </a:lnTo>
                  <a:cubicBezTo>
                    <a:pt x="2680" y="1568"/>
                    <a:pt x="2680" y="1568"/>
                    <a:pt x="2680" y="1568"/>
                  </a:cubicBezTo>
                  <a:cubicBezTo>
                    <a:pt x="2771" y="1325"/>
                    <a:pt x="2939" y="975"/>
                    <a:pt x="3289" y="655"/>
                  </a:cubicBezTo>
                  <a:cubicBezTo>
                    <a:pt x="3670" y="319"/>
                    <a:pt x="4644" y="151"/>
                    <a:pt x="4644" y="151"/>
                  </a:cubicBezTo>
                  <a:cubicBezTo>
                    <a:pt x="6030" y="151"/>
                    <a:pt x="6030" y="151"/>
                    <a:pt x="6030" y="151"/>
                  </a:cubicBezTo>
                  <a:cubicBezTo>
                    <a:pt x="6030" y="151"/>
                    <a:pt x="6898" y="151"/>
                    <a:pt x="7371" y="259"/>
                  </a:cubicBezTo>
                  <a:cubicBezTo>
                    <a:pt x="7858" y="365"/>
                    <a:pt x="9670" y="1126"/>
                    <a:pt x="10051" y="1568"/>
                  </a:cubicBezTo>
                  <a:cubicBezTo>
                    <a:pt x="10310" y="1857"/>
                    <a:pt x="10355" y="1949"/>
                    <a:pt x="10371" y="2010"/>
                  </a:cubicBezTo>
                  <a:lnTo>
                    <a:pt x="6350" y="1782"/>
                  </a:lnTo>
                  <a:close/>
                  <a:moveTo>
                    <a:pt x="12381" y="2970"/>
                  </a:moveTo>
                  <a:lnTo>
                    <a:pt x="12381" y="2970"/>
                  </a:lnTo>
                  <a:cubicBezTo>
                    <a:pt x="12397" y="2970"/>
                    <a:pt x="12411" y="2970"/>
                    <a:pt x="12428" y="2970"/>
                  </a:cubicBezTo>
                  <a:cubicBezTo>
                    <a:pt x="12548" y="2970"/>
                    <a:pt x="12640" y="2970"/>
                    <a:pt x="12748" y="2984"/>
                  </a:cubicBezTo>
                  <a:cubicBezTo>
                    <a:pt x="12411" y="3029"/>
                    <a:pt x="12411" y="3029"/>
                    <a:pt x="12411" y="3029"/>
                  </a:cubicBezTo>
                  <a:cubicBezTo>
                    <a:pt x="12411" y="3015"/>
                    <a:pt x="12397" y="2984"/>
                    <a:pt x="12381" y="2970"/>
                  </a:cubicBezTo>
                  <a:close/>
                  <a:moveTo>
                    <a:pt x="12625" y="3121"/>
                  </a:moveTo>
                  <a:lnTo>
                    <a:pt x="12625" y="3121"/>
                  </a:lnTo>
                  <a:cubicBezTo>
                    <a:pt x="12854" y="3090"/>
                    <a:pt x="12854" y="3090"/>
                    <a:pt x="12854" y="3090"/>
                  </a:cubicBezTo>
                  <a:cubicBezTo>
                    <a:pt x="12884" y="3182"/>
                    <a:pt x="12884" y="3182"/>
                    <a:pt x="12884" y="3182"/>
                  </a:cubicBezTo>
                  <a:cubicBezTo>
                    <a:pt x="12807" y="3167"/>
                    <a:pt x="12717" y="3137"/>
                    <a:pt x="12625" y="3121"/>
                  </a:cubicBezTo>
                  <a:close/>
                  <a:moveTo>
                    <a:pt x="9397" y="1309"/>
                  </a:moveTo>
                  <a:lnTo>
                    <a:pt x="9397" y="1309"/>
                  </a:lnTo>
                  <a:cubicBezTo>
                    <a:pt x="9320" y="1325"/>
                    <a:pt x="9169" y="1370"/>
                    <a:pt x="9153" y="1492"/>
                  </a:cubicBezTo>
                  <a:cubicBezTo>
                    <a:pt x="9138" y="1614"/>
                    <a:pt x="9153" y="1721"/>
                    <a:pt x="9153" y="1721"/>
                  </a:cubicBezTo>
                  <a:cubicBezTo>
                    <a:pt x="9153" y="1721"/>
                    <a:pt x="9198" y="1904"/>
                    <a:pt x="9534" y="1888"/>
                  </a:cubicBezTo>
                  <a:cubicBezTo>
                    <a:pt x="9884" y="1857"/>
                    <a:pt x="9929" y="1796"/>
                    <a:pt x="9929" y="1796"/>
                  </a:cubicBezTo>
                  <a:cubicBezTo>
                    <a:pt x="9929" y="1721"/>
                    <a:pt x="9929" y="1721"/>
                    <a:pt x="9929" y="1721"/>
                  </a:cubicBezTo>
                  <a:cubicBezTo>
                    <a:pt x="9929" y="1721"/>
                    <a:pt x="9823" y="1248"/>
                    <a:pt x="9397" y="1309"/>
                  </a:cubicBezTo>
                  <a:close/>
                  <a:moveTo>
                    <a:pt x="9397" y="1309"/>
                  </a:moveTo>
                  <a:lnTo>
                    <a:pt x="9397" y="1309"/>
                  </a:lnTo>
                  <a:cubicBezTo>
                    <a:pt x="9320" y="1325"/>
                    <a:pt x="9169" y="1370"/>
                    <a:pt x="9153" y="1492"/>
                  </a:cubicBezTo>
                  <a:cubicBezTo>
                    <a:pt x="9138" y="1614"/>
                    <a:pt x="9153" y="1721"/>
                    <a:pt x="9153" y="1721"/>
                  </a:cubicBezTo>
                  <a:cubicBezTo>
                    <a:pt x="9153" y="1721"/>
                    <a:pt x="9198" y="1904"/>
                    <a:pt x="9534" y="1888"/>
                  </a:cubicBezTo>
                  <a:cubicBezTo>
                    <a:pt x="9884" y="1857"/>
                    <a:pt x="9929" y="1796"/>
                    <a:pt x="9929" y="1796"/>
                  </a:cubicBezTo>
                  <a:cubicBezTo>
                    <a:pt x="9929" y="1721"/>
                    <a:pt x="9929" y="1721"/>
                    <a:pt x="9929" y="1721"/>
                  </a:cubicBezTo>
                  <a:cubicBezTo>
                    <a:pt x="9929" y="1721"/>
                    <a:pt x="9823" y="1248"/>
                    <a:pt x="9397" y="1309"/>
                  </a:cubicBezTo>
                  <a:close/>
                  <a:moveTo>
                    <a:pt x="9397" y="1309"/>
                  </a:moveTo>
                  <a:lnTo>
                    <a:pt x="9397" y="1309"/>
                  </a:lnTo>
                  <a:cubicBezTo>
                    <a:pt x="9320" y="1325"/>
                    <a:pt x="9169" y="1370"/>
                    <a:pt x="9153" y="1492"/>
                  </a:cubicBezTo>
                  <a:cubicBezTo>
                    <a:pt x="9138" y="1614"/>
                    <a:pt x="9153" y="1721"/>
                    <a:pt x="9153" y="1721"/>
                  </a:cubicBezTo>
                  <a:cubicBezTo>
                    <a:pt x="9153" y="1721"/>
                    <a:pt x="9198" y="1904"/>
                    <a:pt x="9534" y="1888"/>
                  </a:cubicBezTo>
                  <a:cubicBezTo>
                    <a:pt x="9884" y="1857"/>
                    <a:pt x="9929" y="1796"/>
                    <a:pt x="9929" y="1796"/>
                  </a:cubicBezTo>
                  <a:cubicBezTo>
                    <a:pt x="9929" y="1721"/>
                    <a:pt x="9929" y="1721"/>
                    <a:pt x="9929" y="1721"/>
                  </a:cubicBezTo>
                  <a:cubicBezTo>
                    <a:pt x="9929" y="1721"/>
                    <a:pt x="9823" y="1248"/>
                    <a:pt x="9397" y="1309"/>
                  </a:cubicBezTo>
                  <a:close/>
                  <a:moveTo>
                    <a:pt x="9397" y="1309"/>
                  </a:moveTo>
                  <a:lnTo>
                    <a:pt x="9397" y="1309"/>
                  </a:lnTo>
                  <a:cubicBezTo>
                    <a:pt x="9320" y="1325"/>
                    <a:pt x="9169" y="1370"/>
                    <a:pt x="9153" y="1492"/>
                  </a:cubicBezTo>
                  <a:cubicBezTo>
                    <a:pt x="9138" y="1614"/>
                    <a:pt x="9153" y="1721"/>
                    <a:pt x="9153" y="1721"/>
                  </a:cubicBezTo>
                  <a:cubicBezTo>
                    <a:pt x="9153" y="1721"/>
                    <a:pt x="9198" y="1904"/>
                    <a:pt x="9534" y="1888"/>
                  </a:cubicBezTo>
                  <a:cubicBezTo>
                    <a:pt x="9884" y="1857"/>
                    <a:pt x="9929" y="1796"/>
                    <a:pt x="9929" y="1796"/>
                  </a:cubicBezTo>
                  <a:cubicBezTo>
                    <a:pt x="9929" y="1721"/>
                    <a:pt x="9929" y="1721"/>
                    <a:pt x="9929" y="1721"/>
                  </a:cubicBezTo>
                  <a:cubicBezTo>
                    <a:pt x="9929" y="1721"/>
                    <a:pt x="9823" y="1248"/>
                    <a:pt x="9397" y="1309"/>
                  </a:cubicBezTo>
                  <a:close/>
                  <a:moveTo>
                    <a:pt x="9397" y="1309"/>
                  </a:moveTo>
                  <a:lnTo>
                    <a:pt x="9397" y="1309"/>
                  </a:lnTo>
                  <a:cubicBezTo>
                    <a:pt x="9320" y="1325"/>
                    <a:pt x="9169" y="1370"/>
                    <a:pt x="9153" y="1492"/>
                  </a:cubicBezTo>
                  <a:cubicBezTo>
                    <a:pt x="9138" y="1614"/>
                    <a:pt x="9153" y="1721"/>
                    <a:pt x="9153" y="1721"/>
                  </a:cubicBezTo>
                  <a:cubicBezTo>
                    <a:pt x="9153" y="1721"/>
                    <a:pt x="9198" y="1904"/>
                    <a:pt x="9534" y="1888"/>
                  </a:cubicBezTo>
                  <a:cubicBezTo>
                    <a:pt x="9884" y="1857"/>
                    <a:pt x="9929" y="1796"/>
                    <a:pt x="9929" y="1796"/>
                  </a:cubicBezTo>
                  <a:cubicBezTo>
                    <a:pt x="9929" y="1721"/>
                    <a:pt x="9929" y="1721"/>
                    <a:pt x="9929" y="1721"/>
                  </a:cubicBezTo>
                  <a:cubicBezTo>
                    <a:pt x="9929" y="1721"/>
                    <a:pt x="9823" y="1248"/>
                    <a:pt x="9397" y="1309"/>
                  </a:cubicBezTo>
                  <a:close/>
                  <a:moveTo>
                    <a:pt x="9397" y="1309"/>
                  </a:moveTo>
                  <a:lnTo>
                    <a:pt x="9397" y="1309"/>
                  </a:lnTo>
                  <a:cubicBezTo>
                    <a:pt x="9320" y="1325"/>
                    <a:pt x="9169" y="1370"/>
                    <a:pt x="9153" y="1492"/>
                  </a:cubicBezTo>
                  <a:cubicBezTo>
                    <a:pt x="9138" y="1614"/>
                    <a:pt x="9153" y="1721"/>
                    <a:pt x="9153" y="1721"/>
                  </a:cubicBezTo>
                  <a:cubicBezTo>
                    <a:pt x="9153" y="1721"/>
                    <a:pt x="9198" y="1904"/>
                    <a:pt x="9534" y="1888"/>
                  </a:cubicBezTo>
                  <a:cubicBezTo>
                    <a:pt x="9884" y="1857"/>
                    <a:pt x="9929" y="1796"/>
                    <a:pt x="9929" y="1796"/>
                  </a:cubicBezTo>
                  <a:cubicBezTo>
                    <a:pt x="9929" y="1721"/>
                    <a:pt x="9929" y="1721"/>
                    <a:pt x="9929" y="1721"/>
                  </a:cubicBezTo>
                  <a:cubicBezTo>
                    <a:pt x="9929" y="1721"/>
                    <a:pt x="9823" y="1248"/>
                    <a:pt x="9397" y="1309"/>
                  </a:cubicBezTo>
                  <a:close/>
                  <a:moveTo>
                    <a:pt x="9397" y="1309"/>
                  </a:moveTo>
                  <a:lnTo>
                    <a:pt x="9397" y="1309"/>
                  </a:lnTo>
                  <a:cubicBezTo>
                    <a:pt x="9320" y="1325"/>
                    <a:pt x="9169" y="1370"/>
                    <a:pt x="9153" y="1492"/>
                  </a:cubicBezTo>
                  <a:cubicBezTo>
                    <a:pt x="9138" y="1614"/>
                    <a:pt x="9153" y="1721"/>
                    <a:pt x="9153" y="1721"/>
                  </a:cubicBezTo>
                  <a:cubicBezTo>
                    <a:pt x="9153" y="1721"/>
                    <a:pt x="9198" y="1904"/>
                    <a:pt x="9534" y="1888"/>
                  </a:cubicBezTo>
                  <a:cubicBezTo>
                    <a:pt x="9884" y="1857"/>
                    <a:pt x="9929" y="1796"/>
                    <a:pt x="9929" y="1796"/>
                  </a:cubicBezTo>
                  <a:cubicBezTo>
                    <a:pt x="9929" y="1721"/>
                    <a:pt x="9929" y="1721"/>
                    <a:pt x="9929" y="1721"/>
                  </a:cubicBezTo>
                  <a:cubicBezTo>
                    <a:pt x="9929" y="1721"/>
                    <a:pt x="9823" y="1248"/>
                    <a:pt x="9397" y="1309"/>
                  </a:cubicBezTo>
                  <a:close/>
                  <a:moveTo>
                    <a:pt x="9397" y="1309"/>
                  </a:moveTo>
                  <a:lnTo>
                    <a:pt x="9397" y="1309"/>
                  </a:lnTo>
                  <a:cubicBezTo>
                    <a:pt x="9320" y="1325"/>
                    <a:pt x="9169" y="1370"/>
                    <a:pt x="9153" y="1492"/>
                  </a:cubicBezTo>
                  <a:cubicBezTo>
                    <a:pt x="9138" y="1614"/>
                    <a:pt x="9153" y="1721"/>
                    <a:pt x="9153" y="1721"/>
                  </a:cubicBezTo>
                  <a:cubicBezTo>
                    <a:pt x="9153" y="1721"/>
                    <a:pt x="9198" y="1904"/>
                    <a:pt x="9534" y="1888"/>
                  </a:cubicBezTo>
                  <a:cubicBezTo>
                    <a:pt x="9884" y="1857"/>
                    <a:pt x="9929" y="1796"/>
                    <a:pt x="9929" y="1796"/>
                  </a:cubicBezTo>
                  <a:cubicBezTo>
                    <a:pt x="9929" y="1721"/>
                    <a:pt x="9929" y="1721"/>
                    <a:pt x="9929" y="1721"/>
                  </a:cubicBezTo>
                  <a:cubicBezTo>
                    <a:pt x="9929" y="1721"/>
                    <a:pt x="9823" y="1248"/>
                    <a:pt x="9397" y="1309"/>
                  </a:cubicBezTo>
                  <a:close/>
                  <a:moveTo>
                    <a:pt x="9397" y="1309"/>
                  </a:moveTo>
                  <a:lnTo>
                    <a:pt x="9397" y="1309"/>
                  </a:lnTo>
                  <a:cubicBezTo>
                    <a:pt x="9320" y="1325"/>
                    <a:pt x="9169" y="1370"/>
                    <a:pt x="9153" y="1492"/>
                  </a:cubicBezTo>
                  <a:cubicBezTo>
                    <a:pt x="9138" y="1614"/>
                    <a:pt x="9153" y="1721"/>
                    <a:pt x="9153" y="1721"/>
                  </a:cubicBezTo>
                  <a:cubicBezTo>
                    <a:pt x="9153" y="1721"/>
                    <a:pt x="9198" y="1904"/>
                    <a:pt x="9534" y="1888"/>
                  </a:cubicBezTo>
                  <a:cubicBezTo>
                    <a:pt x="9884" y="1857"/>
                    <a:pt x="9929" y="1796"/>
                    <a:pt x="9929" y="1796"/>
                  </a:cubicBezTo>
                  <a:cubicBezTo>
                    <a:pt x="9929" y="1721"/>
                    <a:pt x="9929" y="1721"/>
                    <a:pt x="9929" y="1721"/>
                  </a:cubicBezTo>
                  <a:cubicBezTo>
                    <a:pt x="9929" y="1721"/>
                    <a:pt x="9823" y="1248"/>
                    <a:pt x="9397" y="1309"/>
                  </a:cubicBezTo>
                  <a:close/>
                  <a:moveTo>
                    <a:pt x="9397" y="1309"/>
                  </a:moveTo>
                  <a:lnTo>
                    <a:pt x="9397" y="1309"/>
                  </a:lnTo>
                  <a:cubicBezTo>
                    <a:pt x="9320" y="1325"/>
                    <a:pt x="9169" y="1370"/>
                    <a:pt x="9153" y="1492"/>
                  </a:cubicBezTo>
                  <a:cubicBezTo>
                    <a:pt x="9138" y="1614"/>
                    <a:pt x="9153" y="1721"/>
                    <a:pt x="9153" y="1721"/>
                  </a:cubicBezTo>
                  <a:cubicBezTo>
                    <a:pt x="9153" y="1721"/>
                    <a:pt x="9198" y="1904"/>
                    <a:pt x="9534" y="1888"/>
                  </a:cubicBezTo>
                  <a:cubicBezTo>
                    <a:pt x="9884" y="1857"/>
                    <a:pt x="9929" y="1796"/>
                    <a:pt x="9929" y="1796"/>
                  </a:cubicBezTo>
                  <a:cubicBezTo>
                    <a:pt x="9929" y="1721"/>
                    <a:pt x="9929" y="1721"/>
                    <a:pt x="9929" y="1721"/>
                  </a:cubicBezTo>
                  <a:cubicBezTo>
                    <a:pt x="9929" y="1721"/>
                    <a:pt x="9823" y="1248"/>
                    <a:pt x="9397" y="1309"/>
                  </a:cubicBezTo>
                  <a:close/>
                  <a:moveTo>
                    <a:pt x="9397" y="1309"/>
                  </a:moveTo>
                  <a:lnTo>
                    <a:pt x="9397" y="1309"/>
                  </a:lnTo>
                  <a:cubicBezTo>
                    <a:pt x="9320" y="1325"/>
                    <a:pt x="9169" y="1370"/>
                    <a:pt x="9153" y="1492"/>
                  </a:cubicBezTo>
                  <a:cubicBezTo>
                    <a:pt x="9138" y="1614"/>
                    <a:pt x="9153" y="1721"/>
                    <a:pt x="9153" y="1721"/>
                  </a:cubicBezTo>
                  <a:cubicBezTo>
                    <a:pt x="9153" y="1721"/>
                    <a:pt x="9198" y="1904"/>
                    <a:pt x="9534" y="1888"/>
                  </a:cubicBezTo>
                  <a:cubicBezTo>
                    <a:pt x="9884" y="1857"/>
                    <a:pt x="9929" y="1796"/>
                    <a:pt x="9929" y="1796"/>
                  </a:cubicBezTo>
                  <a:cubicBezTo>
                    <a:pt x="9929" y="1721"/>
                    <a:pt x="9929" y="1721"/>
                    <a:pt x="9929" y="1721"/>
                  </a:cubicBezTo>
                  <a:cubicBezTo>
                    <a:pt x="9929" y="1721"/>
                    <a:pt x="9823" y="1248"/>
                    <a:pt x="9397" y="1309"/>
                  </a:cubicBezTo>
                  <a:close/>
                  <a:moveTo>
                    <a:pt x="9397" y="1309"/>
                  </a:moveTo>
                  <a:lnTo>
                    <a:pt x="9397" y="1309"/>
                  </a:lnTo>
                  <a:cubicBezTo>
                    <a:pt x="9320" y="1325"/>
                    <a:pt x="9169" y="1370"/>
                    <a:pt x="9153" y="1492"/>
                  </a:cubicBezTo>
                  <a:cubicBezTo>
                    <a:pt x="9138" y="1614"/>
                    <a:pt x="9153" y="1721"/>
                    <a:pt x="9153" y="1721"/>
                  </a:cubicBezTo>
                  <a:cubicBezTo>
                    <a:pt x="9153" y="1721"/>
                    <a:pt x="9198" y="1904"/>
                    <a:pt x="9534" y="1888"/>
                  </a:cubicBezTo>
                  <a:cubicBezTo>
                    <a:pt x="9884" y="1857"/>
                    <a:pt x="9929" y="1796"/>
                    <a:pt x="9929" y="1796"/>
                  </a:cubicBezTo>
                  <a:cubicBezTo>
                    <a:pt x="9929" y="1721"/>
                    <a:pt x="9929" y="1721"/>
                    <a:pt x="9929" y="1721"/>
                  </a:cubicBezTo>
                  <a:cubicBezTo>
                    <a:pt x="9929" y="1721"/>
                    <a:pt x="9823" y="1248"/>
                    <a:pt x="9397" y="1309"/>
                  </a:cubicBezTo>
                  <a:close/>
                  <a:moveTo>
                    <a:pt x="9397" y="1309"/>
                  </a:moveTo>
                  <a:lnTo>
                    <a:pt x="9397" y="1309"/>
                  </a:lnTo>
                  <a:cubicBezTo>
                    <a:pt x="9320" y="1325"/>
                    <a:pt x="9169" y="1370"/>
                    <a:pt x="9153" y="1492"/>
                  </a:cubicBezTo>
                  <a:cubicBezTo>
                    <a:pt x="9138" y="1614"/>
                    <a:pt x="9153" y="1721"/>
                    <a:pt x="9153" y="1721"/>
                  </a:cubicBezTo>
                  <a:cubicBezTo>
                    <a:pt x="9153" y="1721"/>
                    <a:pt x="9198" y="1904"/>
                    <a:pt x="9534" y="1888"/>
                  </a:cubicBezTo>
                  <a:cubicBezTo>
                    <a:pt x="9884" y="1857"/>
                    <a:pt x="9929" y="1796"/>
                    <a:pt x="9929" y="1796"/>
                  </a:cubicBezTo>
                  <a:cubicBezTo>
                    <a:pt x="9929" y="1721"/>
                    <a:pt x="9929" y="1721"/>
                    <a:pt x="9929" y="1721"/>
                  </a:cubicBezTo>
                  <a:cubicBezTo>
                    <a:pt x="9929" y="1721"/>
                    <a:pt x="9823" y="1248"/>
                    <a:pt x="9397" y="1309"/>
                  </a:cubicBezTo>
                  <a:close/>
                  <a:moveTo>
                    <a:pt x="9397" y="1309"/>
                  </a:moveTo>
                  <a:lnTo>
                    <a:pt x="9397" y="1309"/>
                  </a:lnTo>
                  <a:cubicBezTo>
                    <a:pt x="9320" y="1325"/>
                    <a:pt x="9169" y="1370"/>
                    <a:pt x="9153" y="1492"/>
                  </a:cubicBezTo>
                  <a:cubicBezTo>
                    <a:pt x="9138" y="1614"/>
                    <a:pt x="9153" y="1721"/>
                    <a:pt x="9153" y="1721"/>
                  </a:cubicBezTo>
                  <a:cubicBezTo>
                    <a:pt x="9153" y="1721"/>
                    <a:pt x="9198" y="1904"/>
                    <a:pt x="9534" y="1888"/>
                  </a:cubicBezTo>
                  <a:cubicBezTo>
                    <a:pt x="9884" y="1857"/>
                    <a:pt x="9929" y="1796"/>
                    <a:pt x="9929" y="1796"/>
                  </a:cubicBezTo>
                  <a:cubicBezTo>
                    <a:pt x="9929" y="1721"/>
                    <a:pt x="9929" y="1721"/>
                    <a:pt x="9929" y="1721"/>
                  </a:cubicBezTo>
                  <a:cubicBezTo>
                    <a:pt x="9929" y="1721"/>
                    <a:pt x="9823" y="1248"/>
                    <a:pt x="9397" y="1309"/>
                  </a:cubicBezTo>
                  <a:close/>
                  <a:moveTo>
                    <a:pt x="9397" y="1309"/>
                  </a:moveTo>
                  <a:lnTo>
                    <a:pt x="9397" y="1309"/>
                  </a:lnTo>
                  <a:cubicBezTo>
                    <a:pt x="9320" y="1325"/>
                    <a:pt x="9169" y="1370"/>
                    <a:pt x="9153" y="1492"/>
                  </a:cubicBezTo>
                  <a:cubicBezTo>
                    <a:pt x="9138" y="1614"/>
                    <a:pt x="9153" y="1721"/>
                    <a:pt x="9153" y="1721"/>
                  </a:cubicBezTo>
                  <a:cubicBezTo>
                    <a:pt x="9153" y="1721"/>
                    <a:pt x="9198" y="1904"/>
                    <a:pt x="9534" y="1888"/>
                  </a:cubicBezTo>
                  <a:cubicBezTo>
                    <a:pt x="9884" y="1857"/>
                    <a:pt x="9929" y="1796"/>
                    <a:pt x="9929" y="1796"/>
                  </a:cubicBezTo>
                  <a:cubicBezTo>
                    <a:pt x="9929" y="1721"/>
                    <a:pt x="9929" y="1721"/>
                    <a:pt x="9929" y="1721"/>
                  </a:cubicBezTo>
                  <a:cubicBezTo>
                    <a:pt x="9929" y="1721"/>
                    <a:pt x="9823" y="1248"/>
                    <a:pt x="9397" y="1309"/>
                  </a:cubicBezTo>
                  <a:close/>
                  <a:moveTo>
                    <a:pt x="9397" y="1309"/>
                  </a:moveTo>
                  <a:lnTo>
                    <a:pt x="9397" y="1309"/>
                  </a:lnTo>
                  <a:cubicBezTo>
                    <a:pt x="9320" y="1325"/>
                    <a:pt x="9169" y="1370"/>
                    <a:pt x="9153" y="1492"/>
                  </a:cubicBezTo>
                  <a:cubicBezTo>
                    <a:pt x="9138" y="1614"/>
                    <a:pt x="9153" y="1721"/>
                    <a:pt x="9153" y="1721"/>
                  </a:cubicBezTo>
                  <a:cubicBezTo>
                    <a:pt x="9153" y="1721"/>
                    <a:pt x="9198" y="1904"/>
                    <a:pt x="9534" y="1888"/>
                  </a:cubicBezTo>
                  <a:cubicBezTo>
                    <a:pt x="9884" y="1857"/>
                    <a:pt x="9929" y="1796"/>
                    <a:pt x="9929" y="1796"/>
                  </a:cubicBezTo>
                  <a:cubicBezTo>
                    <a:pt x="9929" y="1721"/>
                    <a:pt x="9929" y="1721"/>
                    <a:pt x="9929" y="1721"/>
                  </a:cubicBezTo>
                  <a:cubicBezTo>
                    <a:pt x="9929" y="1721"/>
                    <a:pt x="9823" y="1248"/>
                    <a:pt x="9397" y="1309"/>
                  </a:cubicBezTo>
                  <a:close/>
                  <a:moveTo>
                    <a:pt x="9397" y="1309"/>
                  </a:moveTo>
                  <a:lnTo>
                    <a:pt x="9397" y="1309"/>
                  </a:lnTo>
                  <a:cubicBezTo>
                    <a:pt x="9320" y="1325"/>
                    <a:pt x="9169" y="1370"/>
                    <a:pt x="9153" y="1492"/>
                  </a:cubicBezTo>
                  <a:cubicBezTo>
                    <a:pt x="9138" y="1614"/>
                    <a:pt x="9153" y="1721"/>
                    <a:pt x="9153" y="1721"/>
                  </a:cubicBezTo>
                  <a:cubicBezTo>
                    <a:pt x="9153" y="1721"/>
                    <a:pt x="9198" y="1904"/>
                    <a:pt x="9534" y="1888"/>
                  </a:cubicBezTo>
                  <a:cubicBezTo>
                    <a:pt x="9884" y="1857"/>
                    <a:pt x="9929" y="1796"/>
                    <a:pt x="9929" y="1796"/>
                  </a:cubicBezTo>
                  <a:cubicBezTo>
                    <a:pt x="9929" y="1721"/>
                    <a:pt x="9929" y="1721"/>
                    <a:pt x="9929" y="1721"/>
                  </a:cubicBezTo>
                  <a:cubicBezTo>
                    <a:pt x="9929" y="1721"/>
                    <a:pt x="9823" y="1248"/>
                    <a:pt x="9397" y="1309"/>
                  </a:cubicBezTo>
                  <a:close/>
                  <a:moveTo>
                    <a:pt x="9397" y="1309"/>
                  </a:moveTo>
                  <a:lnTo>
                    <a:pt x="9397" y="1309"/>
                  </a:lnTo>
                  <a:cubicBezTo>
                    <a:pt x="9320" y="1325"/>
                    <a:pt x="9169" y="1370"/>
                    <a:pt x="9153" y="1492"/>
                  </a:cubicBezTo>
                  <a:cubicBezTo>
                    <a:pt x="9138" y="1614"/>
                    <a:pt x="9153" y="1721"/>
                    <a:pt x="9153" y="1721"/>
                  </a:cubicBezTo>
                  <a:cubicBezTo>
                    <a:pt x="9153" y="1721"/>
                    <a:pt x="9198" y="1904"/>
                    <a:pt x="9534" y="1888"/>
                  </a:cubicBezTo>
                  <a:cubicBezTo>
                    <a:pt x="9884" y="1857"/>
                    <a:pt x="9929" y="1796"/>
                    <a:pt x="9929" y="1796"/>
                  </a:cubicBezTo>
                  <a:cubicBezTo>
                    <a:pt x="9929" y="1721"/>
                    <a:pt x="9929" y="1721"/>
                    <a:pt x="9929" y="1721"/>
                  </a:cubicBezTo>
                  <a:cubicBezTo>
                    <a:pt x="9929" y="1721"/>
                    <a:pt x="9823" y="1248"/>
                    <a:pt x="9397" y="1309"/>
                  </a:cubicBezTo>
                  <a:close/>
                  <a:moveTo>
                    <a:pt x="9397" y="1309"/>
                  </a:moveTo>
                  <a:lnTo>
                    <a:pt x="9397" y="1309"/>
                  </a:lnTo>
                  <a:cubicBezTo>
                    <a:pt x="9320" y="1325"/>
                    <a:pt x="9169" y="1370"/>
                    <a:pt x="9153" y="1492"/>
                  </a:cubicBezTo>
                  <a:cubicBezTo>
                    <a:pt x="9138" y="1614"/>
                    <a:pt x="9153" y="1721"/>
                    <a:pt x="9153" y="1721"/>
                  </a:cubicBezTo>
                  <a:cubicBezTo>
                    <a:pt x="9153" y="1721"/>
                    <a:pt x="9198" y="1904"/>
                    <a:pt x="9534" y="1888"/>
                  </a:cubicBezTo>
                  <a:cubicBezTo>
                    <a:pt x="9884" y="1857"/>
                    <a:pt x="9929" y="1796"/>
                    <a:pt x="9929" y="1796"/>
                  </a:cubicBezTo>
                  <a:cubicBezTo>
                    <a:pt x="9929" y="1721"/>
                    <a:pt x="9929" y="1721"/>
                    <a:pt x="9929" y="1721"/>
                  </a:cubicBezTo>
                  <a:cubicBezTo>
                    <a:pt x="9929" y="1721"/>
                    <a:pt x="9823" y="1248"/>
                    <a:pt x="9397" y="1309"/>
                  </a:cubicBezTo>
                  <a:close/>
                  <a:moveTo>
                    <a:pt x="9397" y="1309"/>
                  </a:moveTo>
                  <a:lnTo>
                    <a:pt x="9397" y="1309"/>
                  </a:lnTo>
                  <a:cubicBezTo>
                    <a:pt x="9320" y="1325"/>
                    <a:pt x="9169" y="1370"/>
                    <a:pt x="9153" y="1492"/>
                  </a:cubicBezTo>
                  <a:cubicBezTo>
                    <a:pt x="9138" y="1614"/>
                    <a:pt x="9153" y="1721"/>
                    <a:pt x="9153" y="1721"/>
                  </a:cubicBezTo>
                  <a:cubicBezTo>
                    <a:pt x="9153" y="1721"/>
                    <a:pt x="9198" y="1904"/>
                    <a:pt x="9534" y="1888"/>
                  </a:cubicBezTo>
                  <a:cubicBezTo>
                    <a:pt x="9884" y="1857"/>
                    <a:pt x="9929" y="1796"/>
                    <a:pt x="9929" y="1796"/>
                  </a:cubicBezTo>
                  <a:cubicBezTo>
                    <a:pt x="9929" y="1721"/>
                    <a:pt x="9929" y="1721"/>
                    <a:pt x="9929" y="1721"/>
                  </a:cubicBezTo>
                  <a:cubicBezTo>
                    <a:pt x="9929" y="1721"/>
                    <a:pt x="9823" y="1248"/>
                    <a:pt x="9397" y="1309"/>
                  </a:cubicBezTo>
                  <a:close/>
                  <a:moveTo>
                    <a:pt x="9397" y="1309"/>
                  </a:moveTo>
                  <a:lnTo>
                    <a:pt x="9397" y="1309"/>
                  </a:lnTo>
                  <a:cubicBezTo>
                    <a:pt x="9320" y="1325"/>
                    <a:pt x="9169" y="1370"/>
                    <a:pt x="9153" y="1492"/>
                  </a:cubicBezTo>
                  <a:cubicBezTo>
                    <a:pt x="9138" y="1614"/>
                    <a:pt x="9153" y="1721"/>
                    <a:pt x="9153" y="1721"/>
                  </a:cubicBezTo>
                  <a:cubicBezTo>
                    <a:pt x="9153" y="1721"/>
                    <a:pt x="9198" y="1904"/>
                    <a:pt x="9534" y="1888"/>
                  </a:cubicBezTo>
                  <a:cubicBezTo>
                    <a:pt x="9884" y="1857"/>
                    <a:pt x="9929" y="1796"/>
                    <a:pt x="9929" y="1796"/>
                  </a:cubicBezTo>
                  <a:cubicBezTo>
                    <a:pt x="9929" y="1721"/>
                    <a:pt x="9929" y="1721"/>
                    <a:pt x="9929" y="1721"/>
                  </a:cubicBezTo>
                  <a:cubicBezTo>
                    <a:pt x="9929" y="1721"/>
                    <a:pt x="9823" y="1248"/>
                    <a:pt x="9397" y="1309"/>
                  </a:cubicBezTo>
                  <a:close/>
                  <a:moveTo>
                    <a:pt x="9397" y="1309"/>
                  </a:moveTo>
                  <a:lnTo>
                    <a:pt x="9397" y="1309"/>
                  </a:lnTo>
                  <a:cubicBezTo>
                    <a:pt x="9320" y="1325"/>
                    <a:pt x="9169" y="1370"/>
                    <a:pt x="9153" y="1492"/>
                  </a:cubicBezTo>
                  <a:cubicBezTo>
                    <a:pt x="9138" y="1614"/>
                    <a:pt x="9153" y="1721"/>
                    <a:pt x="9153" y="1721"/>
                  </a:cubicBezTo>
                  <a:cubicBezTo>
                    <a:pt x="9153" y="1721"/>
                    <a:pt x="9198" y="1904"/>
                    <a:pt x="9534" y="1888"/>
                  </a:cubicBezTo>
                  <a:cubicBezTo>
                    <a:pt x="9884" y="1857"/>
                    <a:pt x="9929" y="1796"/>
                    <a:pt x="9929" y="1796"/>
                  </a:cubicBezTo>
                  <a:cubicBezTo>
                    <a:pt x="9929" y="1721"/>
                    <a:pt x="9929" y="1721"/>
                    <a:pt x="9929" y="1721"/>
                  </a:cubicBezTo>
                  <a:cubicBezTo>
                    <a:pt x="9929" y="1721"/>
                    <a:pt x="9823" y="1248"/>
                    <a:pt x="9397" y="1309"/>
                  </a:cubicBezTo>
                  <a:close/>
                  <a:moveTo>
                    <a:pt x="9397" y="1309"/>
                  </a:moveTo>
                  <a:lnTo>
                    <a:pt x="9397" y="1309"/>
                  </a:lnTo>
                  <a:cubicBezTo>
                    <a:pt x="9320" y="1325"/>
                    <a:pt x="9169" y="1370"/>
                    <a:pt x="9153" y="1492"/>
                  </a:cubicBezTo>
                  <a:cubicBezTo>
                    <a:pt x="9138" y="1614"/>
                    <a:pt x="9153" y="1721"/>
                    <a:pt x="9153" y="1721"/>
                  </a:cubicBezTo>
                  <a:cubicBezTo>
                    <a:pt x="9153" y="1721"/>
                    <a:pt x="9198" y="1904"/>
                    <a:pt x="9534" y="1888"/>
                  </a:cubicBezTo>
                  <a:cubicBezTo>
                    <a:pt x="9884" y="1857"/>
                    <a:pt x="9929" y="1796"/>
                    <a:pt x="9929" y="1796"/>
                  </a:cubicBezTo>
                  <a:cubicBezTo>
                    <a:pt x="9929" y="1721"/>
                    <a:pt x="9929" y="1721"/>
                    <a:pt x="9929" y="1721"/>
                  </a:cubicBezTo>
                  <a:cubicBezTo>
                    <a:pt x="9929" y="1721"/>
                    <a:pt x="9823" y="1248"/>
                    <a:pt x="9397" y="1309"/>
                  </a:cubicBezTo>
                  <a:close/>
                  <a:moveTo>
                    <a:pt x="9397" y="1309"/>
                  </a:moveTo>
                  <a:lnTo>
                    <a:pt x="9397" y="1309"/>
                  </a:lnTo>
                  <a:cubicBezTo>
                    <a:pt x="9320" y="1325"/>
                    <a:pt x="9169" y="1370"/>
                    <a:pt x="9153" y="1492"/>
                  </a:cubicBezTo>
                  <a:cubicBezTo>
                    <a:pt x="9138" y="1614"/>
                    <a:pt x="9153" y="1721"/>
                    <a:pt x="9153" y="1721"/>
                  </a:cubicBezTo>
                  <a:cubicBezTo>
                    <a:pt x="9153" y="1721"/>
                    <a:pt x="9198" y="1904"/>
                    <a:pt x="9534" y="1888"/>
                  </a:cubicBezTo>
                  <a:cubicBezTo>
                    <a:pt x="9884" y="1857"/>
                    <a:pt x="9929" y="1796"/>
                    <a:pt x="9929" y="1796"/>
                  </a:cubicBezTo>
                  <a:cubicBezTo>
                    <a:pt x="9929" y="1721"/>
                    <a:pt x="9929" y="1721"/>
                    <a:pt x="9929" y="1721"/>
                  </a:cubicBezTo>
                  <a:cubicBezTo>
                    <a:pt x="9929" y="1721"/>
                    <a:pt x="9823" y="1248"/>
                    <a:pt x="9397" y="1309"/>
                  </a:cubicBezTo>
                  <a:close/>
                  <a:moveTo>
                    <a:pt x="9397" y="1309"/>
                  </a:moveTo>
                  <a:lnTo>
                    <a:pt x="9397" y="1309"/>
                  </a:lnTo>
                  <a:cubicBezTo>
                    <a:pt x="9320" y="1325"/>
                    <a:pt x="9169" y="1370"/>
                    <a:pt x="9153" y="1492"/>
                  </a:cubicBezTo>
                  <a:cubicBezTo>
                    <a:pt x="9138" y="1614"/>
                    <a:pt x="9153" y="1721"/>
                    <a:pt x="9153" y="1721"/>
                  </a:cubicBezTo>
                  <a:cubicBezTo>
                    <a:pt x="9153" y="1721"/>
                    <a:pt x="9198" y="1904"/>
                    <a:pt x="9534" y="1888"/>
                  </a:cubicBezTo>
                  <a:cubicBezTo>
                    <a:pt x="9884" y="1857"/>
                    <a:pt x="9929" y="1796"/>
                    <a:pt x="9929" y="1796"/>
                  </a:cubicBezTo>
                  <a:cubicBezTo>
                    <a:pt x="9929" y="1721"/>
                    <a:pt x="9929" y="1721"/>
                    <a:pt x="9929" y="1721"/>
                  </a:cubicBezTo>
                  <a:cubicBezTo>
                    <a:pt x="9929" y="1721"/>
                    <a:pt x="9823" y="1248"/>
                    <a:pt x="9397" y="1309"/>
                  </a:cubicBezTo>
                  <a:close/>
                  <a:moveTo>
                    <a:pt x="9397" y="1309"/>
                  </a:moveTo>
                  <a:lnTo>
                    <a:pt x="9397" y="1309"/>
                  </a:lnTo>
                  <a:cubicBezTo>
                    <a:pt x="9320" y="1325"/>
                    <a:pt x="9169" y="1370"/>
                    <a:pt x="9153" y="1492"/>
                  </a:cubicBezTo>
                  <a:cubicBezTo>
                    <a:pt x="9138" y="1614"/>
                    <a:pt x="9153" y="1721"/>
                    <a:pt x="9153" y="1721"/>
                  </a:cubicBezTo>
                  <a:cubicBezTo>
                    <a:pt x="9153" y="1721"/>
                    <a:pt x="9198" y="1904"/>
                    <a:pt x="9534" y="1888"/>
                  </a:cubicBezTo>
                  <a:cubicBezTo>
                    <a:pt x="9884" y="1857"/>
                    <a:pt x="9929" y="1796"/>
                    <a:pt x="9929" y="1796"/>
                  </a:cubicBezTo>
                  <a:cubicBezTo>
                    <a:pt x="9929" y="1721"/>
                    <a:pt x="9929" y="1721"/>
                    <a:pt x="9929" y="1721"/>
                  </a:cubicBezTo>
                  <a:cubicBezTo>
                    <a:pt x="9929" y="1721"/>
                    <a:pt x="9823" y="1248"/>
                    <a:pt x="9397" y="1309"/>
                  </a:cubicBezTo>
                  <a:close/>
                  <a:moveTo>
                    <a:pt x="9397" y="1309"/>
                  </a:moveTo>
                  <a:lnTo>
                    <a:pt x="9397" y="1309"/>
                  </a:lnTo>
                  <a:cubicBezTo>
                    <a:pt x="9320" y="1325"/>
                    <a:pt x="9169" y="1370"/>
                    <a:pt x="9153" y="1492"/>
                  </a:cubicBezTo>
                  <a:cubicBezTo>
                    <a:pt x="9138" y="1614"/>
                    <a:pt x="9153" y="1721"/>
                    <a:pt x="9153" y="1721"/>
                  </a:cubicBezTo>
                  <a:cubicBezTo>
                    <a:pt x="9153" y="1721"/>
                    <a:pt x="9198" y="1904"/>
                    <a:pt x="9534" y="1888"/>
                  </a:cubicBezTo>
                  <a:cubicBezTo>
                    <a:pt x="9884" y="1857"/>
                    <a:pt x="9929" y="1796"/>
                    <a:pt x="9929" y="1796"/>
                  </a:cubicBezTo>
                  <a:cubicBezTo>
                    <a:pt x="9929" y="1721"/>
                    <a:pt x="9929" y="1721"/>
                    <a:pt x="9929" y="1721"/>
                  </a:cubicBezTo>
                  <a:cubicBezTo>
                    <a:pt x="9929" y="1721"/>
                    <a:pt x="9823" y="1248"/>
                    <a:pt x="9397" y="1309"/>
                  </a:cubicBezTo>
                  <a:close/>
                  <a:moveTo>
                    <a:pt x="9397" y="1309"/>
                  </a:moveTo>
                  <a:lnTo>
                    <a:pt x="9397" y="1309"/>
                  </a:lnTo>
                  <a:cubicBezTo>
                    <a:pt x="9320" y="1325"/>
                    <a:pt x="9169" y="1370"/>
                    <a:pt x="9153" y="1492"/>
                  </a:cubicBezTo>
                  <a:cubicBezTo>
                    <a:pt x="9138" y="1614"/>
                    <a:pt x="9153" y="1721"/>
                    <a:pt x="9153" y="1721"/>
                  </a:cubicBezTo>
                  <a:cubicBezTo>
                    <a:pt x="9153" y="1721"/>
                    <a:pt x="9198" y="1904"/>
                    <a:pt x="9534" y="1888"/>
                  </a:cubicBezTo>
                  <a:cubicBezTo>
                    <a:pt x="9884" y="1857"/>
                    <a:pt x="9929" y="1796"/>
                    <a:pt x="9929" y="1796"/>
                  </a:cubicBezTo>
                  <a:cubicBezTo>
                    <a:pt x="9929" y="1721"/>
                    <a:pt x="9929" y="1721"/>
                    <a:pt x="9929" y="1721"/>
                  </a:cubicBezTo>
                  <a:cubicBezTo>
                    <a:pt x="9929" y="1721"/>
                    <a:pt x="9823" y="1248"/>
                    <a:pt x="9397" y="1309"/>
                  </a:cubicBezTo>
                  <a:close/>
                  <a:moveTo>
                    <a:pt x="9397" y="1309"/>
                  </a:moveTo>
                  <a:lnTo>
                    <a:pt x="9397" y="1309"/>
                  </a:lnTo>
                  <a:cubicBezTo>
                    <a:pt x="9320" y="1325"/>
                    <a:pt x="9169" y="1370"/>
                    <a:pt x="9153" y="1492"/>
                  </a:cubicBezTo>
                  <a:cubicBezTo>
                    <a:pt x="9138" y="1614"/>
                    <a:pt x="9153" y="1721"/>
                    <a:pt x="9153" y="1721"/>
                  </a:cubicBezTo>
                  <a:cubicBezTo>
                    <a:pt x="9153" y="1721"/>
                    <a:pt x="9198" y="1904"/>
                    <a:pt x="9534" y="1888"/>
                  </a:cubicBezTo>
                  <a:cubicBezTo>
                    <a:pt x="9884" y="1857"/>
                    <a:pt x="9929" y="1796"/>
                    <a:pt x="9929" y="1796"/>
                  </a:cubicBezTo>
                  <a:cubicBezTo>
                    <a:pt x="9929" y="1721"/>
                    <a:pt x="9929" y="1721"/>
                    <a:pt x="9929" y="1721"/>
                  </a:cubicBezTo>
                  <a:cubicBezTo>
                    <a:pt x="9929" y="1721"/>
                    <a:pt x="9823" y="1248"/>
                    <a:pt x="9397" y="1309"/>
                  </a:cubicBezTo>
                  <a:close/>
                  <a:moveTo>
                    <a:pt x="9397" y="1309"/>
                  </a:moveTo>
                  <a:lnTo>
                    <a:pt x="9397" y="1309"/>
                  </a:lnTo>
                  <a:cubicBezTo>
                    <a:pt x="9320" y="1325"/>
                    <a:pt x="9169" y="1370"/>
                    <a:pt x="9153" y="1492"/>
                  </a:cubicBezTo>
                  <a:cubicBezTo>
                    <a:pt x="9138" y="1614"/>
                    <a:pt x="9153" y="1721"/>
                    <a:pt x="9153" y="1721"/>
                  </a:cubicBezTo>
                  <a:cubicBezTo>
                    <a:pt x="9153" y="1721"/>
                    <a:pt x="9198" y="1904"/>
                    <a:pt x="9534" y="1888"/>
                  </a:cubicBezTo>
                  <a:cubicBezTo>
                    <a:pt x="9884" y="1857"/>
                    <a:pt x="9929" y="1796"/>
                    <a:pt x="9929" y="1796"/>
                  </a:cubicBezTo>
                  <a:cubicBezTo>
                    <a:pt x="9929" y="1721"/>
                    <a:pt x="9929" y="1721"/>
                    <a:pt x="9929" y="1721"/>
                  </a:cubicBezTo>
                  <a:cubicBezTo>
                    <a:pt x="9929" y="1721"/>
                    <a:pt x="9823" y="1248"/>
                    <a:pt x="9397" y="1309"/>
                  </a:cubicBezTo>
                  <a:close/>
                  <a:moveTo>
                    <a:pt x="9397" y="1309"/>
                  </a:moveTo>
                  <a:lnTo>
                    <a:pt x="9397" y="1309"/>
                  </a:lnTo>
                  <a:cubicBezTo>
                    <a:pt x="9320" y="1325"/>
                    <a:pt x="9169" y="1370"/>
                    <a:pt x="9153" y="1492"/>
                  </a:cubicBezTo>
                  <a:cubicBezTo>
                    <a:pt x="9138" y="1614"/>
                    <a:pt x="9153" y="1721"/>
                    <a:pt x="9153" y="1721"/>
                  </a:cubicBezTo>
                  <a:cubicBezTo>
                    <a:pt x="9153" y="1721"/>
                    <a:pt x="9198" y="1904"/>
                    <a:pt x="9534" y="1888"/>
                  </a:cubicBezTo>
                  <a:cubicBezTo>
                    <a:pt x="9884" y="1857"/>
                    <a:pt x="9929" y="1796"/>
                    <a:pt x="9929" y="1796"/>
                  </a:cubicBezTo>
                  <a:cubicBezTo>
                    <a:pt x="9929" y="1721"/>
                    <a:pt x="9929" y="1721"/>
                    <a:pt x="9929" y="1721"/>
                  </a:cubicBezTo>
                  <a:cubicBezTo>
                    <a:pt x="9929" y="1721"/>
                    <a:pt x="9823" y="1248"/>
                    <a:pt x="9397" y="1309"/>
                  </a:cubicBezTo>
                  <a:close/>
                  <a:moveTo>
                    <a:pt x="9397" y="1309"/>
                  </a:moveTo>
                  <a:lnTo>
                    <a:pt x="9397" y="1309"/>
                  </a:lnTo>
                  <a:cubicBezTo>
                    <a:pt x="9320" y="1325"/>
                    <a:pt x="9169" y="1370"/>
                    <a:pt x="9153" y="1492"/>
                  </a:cubicBezTo>
                  <a:cubicBezTo>
                    <a:pt x="9138" y="1614"/>
                    <a:pt x="9153" y="1721"/>
                    <a:pt x="9153" y="1721"/>
                  </a:cubicBezTo>
                  <a:cubicBezTo>
                    <a:pt x="9153" y="1721"/>
                    <a:pt x="9198" y="1904"/>
                    <a:pt x="9534" y="1888"/>
                  </a:cubicBezTo>
                  <a:cubicBezTo>
                    <a:pt x="9884" y="1857"/>
                    <a:pt x="9929" y="1796"/>
                    <a:pt x="9929" y="1796"/>
                  </a:cubicBezTo>
                  <a:cubicBezTo>
                    <a:pt x="9929" y="1721"/>
                    <a:pt x="9929" y="1721"/>
                    <a:pt x="9929" y="1721"/>
                  </a:cubicBezTo>
                  <a:cubicBezTo>
                    <a:pt x="9929" y="1721"/>
                    <a:pt x="9823" y="1248"/>
                    <a:pt x="9397" y="1309"/>
                  </a:cubicBezTo>
                  <a:close/>
                  <a:moveTo>
                    <a:pt x="9397" y="1309"/>
                  </a:moveTo>
                  <a:lnTo>
                    <a:pt x="9397" y="1309"/>
                  </a:lnTo>
                  <a:cubicBezTo>
                    <a:pt x="9320" y="1325"/>
                    <a:pt x="9169" y="1370"/>
                    <a:pt x="9153" y="1492"/>
                  </a:cubicBezTo>
                  <a:cubicBezTo>
                    <a:pt x="9138" y="1614"/>
                    <a:pt x="9153" y="1721"/>
                    <a:pt x="9153" y="1721"/>
                  </a:cubicBezTo>
                  <a:cubicBezTo>
                    <a:pt x="9153" y="1721"/>
                    <a:pt x="9198" y="1904"/>
                    <a:pt x="9534" y="1888"/>
                  </a:cubicBezTo>
                  <a:cubicBezTo>
                    <a:pt x="9884" y="1857"/>
                    <a:pt x="9929" y="1796"/>
                    <a:pt x="9929" y="1796"/>
                  </a:cubicBezTo>
                  <a:cubicBezTo>
                    <a:pt x="9929" y="1721"/>
                    <a:pt x="9929" y="1721"/>
                    <a:pt x="9929" y="1721"/>
                  </a:cubicBezTo>
                  <a:cubicBezTo>
                    <a:pt x="9929" y="1721"/>
                    <a:pt x="9823" y="1248"/>
                    <a:pt x="9397" y="1309"/>
                  </a:cubicBezTo>
                  <a:close/>
                  <a:moveTo>
                    <a:pt x="9397" y="1309"/>
                  </a:moveTo>
                  <a:lnTo>
                    <a:pt x="9397" y="1309"/>
                  </a:lnTo>
                  <a:cubicBezTo>
                    <a:pt x="9320" y="1325"/>
                    <a:pt x="9169" y="1370"/>
                    <a:pt x="9153" y="1492"/>
                  </a:cubicBezTo>
                  <a:cubicBezTo>
                    <a:pt x="9138" y="1614"/>
                    <a:pt x="9153" y="1721"/>
                    <a:pt x="9153" y="1721"/>
                  </a:cubicBezTo>
                  <a:cubicBezTo>
                    <a:pt x="9153" y="1721"/>
                    <a:pt x="9198" y="1904"/>
                    <a:pt x="9534" y="1888"/>
                  </a:cubicBezTo>
                  <a:cubicBezTo>
                    <a:pt x="9884" y="1857"/>
                    <a:pt x="9929" y="1796"/>
                    <a:pt x="9929" y="1796"/>
                  </a:cubicBezTo>
                  <a:cubicBezTo>
                    <a:pt x="9929" y="1721"/>
                    <a:pt x="9929" y="1721"/>
                    <a:pt x="9929" y="1721"/>
                  </a:cubicBezTo>
                  <a:cubicBezTo>
                    <a:pt x="9929" y="1721"/>
                    <a:pt x="9823" y="1248"/>
                    <a:pt x="9397" y="1309"/>
                  </a:cubicBezTo>
                  <a:close/>
                  <a:moveTo>
                    <a:pt x="9397" y="1309"/>
                  </a:moveTo>
                  <a:lnTo>
                    <a:pt x="9397" y="1309"/>
                  </a:lnTo>
                  <a:cubicBezTo>
                    <a:pt x="9320" y="1325"/>
                    <a:pt x="9169" y="1370"/>
                    <a:pt x="9153" y="1492"/>
                  </a:cubicBezTo>
                  <a:cubicBezTo>
                    <a:pt x="9138" y="1614"/>
                    <a:pt x="9153" y="1721"/>
                    <a:pt x="9153" y="1721"/>
                  </a:cubicBezTo>
                  <a:cubicBezTo>
                    <a:pt x="9153" y="1721"/>
                    <a:pt x="9198" y="1904"/>
                    <a:pt x="9534" y="1888"/>
                  </a:cubicBezTo>
                  <a:cubicBezTo>
                    <a:pt x="9884" y="1857"/>
                    <a:pt x="9929" y="1796"/>
                    <a:pt x="9929" y="1796"/>
                  </a:cubicBezTo>
                  <a:cubicBezTo>
                    <a:pt x="9929" y="1721"/>
                    <a:pt x="9929" y="1721"/>
                    <a:pt x="9929" y="1721"/>
                  </a:cubicBezTo>
                  <a:cubicBezTo>
                    <a:pt x="9929" y="1721"/>
                    <a:pt x="9823" y="1248"/>
                    <a:pt x="9397" y="1309"/>
                  </a:cubicBezTo>
                  <a:close/>
                  <a:moveTo>
                    <a:pt x="9397" y="1309"/>
                  </a:moveTo>
                  <a:lnTo>
                    <a:pt x="9397" y="1309"/>
                  </a:lnTo>
                  <a:cubicBezTo>
                    <a:pt x="9320" y="1325"/>
                    <a:pt x="9169" y="1370"/>
                    <a:pt x="9153" y="1492"/>
                  </a:cubicBezTo>
                  <a:cubicBezTo>
                    <a:pt x="9138" y="1614"/>
                    <a:pt x="9153" y="1721"/>
                    <a:pt x="9153" y="1721"/>
                  </a:cubicBezTo>
                  <a:cubicBezTo>
                    <a:pt x="9153" y="1721"/>
                    <a:pt x="9198" y="1904"/>
                    <a:pt x="9534" y="1888"/>
                  </a:cubicBezTo>
                  <a:cubicBezTo>
                    <a:pt x="9884" y="1857"/>
                    <a:pt x="9929" y="1796"/>
                    <a:pt x="9929" y="1796"/>
                  </a:cubicBezTo>
                  <a:cubicBezTo>
                    <a:pt x="9929" y="1721"/>
                    <a:pt x="9929" y="1721"/>
                    <a:pt x="9929" y="1721"/>
                  </a:cubicBezTo>
                  <a:cubicBezTo>
                    <a:pt x="9929" y="1721"/>
                    <a:pt x="9823" y="1248"/>
                    <a:pt x="9397" y="1309"/>
                  </a:cubicBezTo>
                  <a:close/>
                  <a:moveTo>
                    <a:pt x="9397" y="1309"/>
                  </a:moveTo>
                  <a:lnTo>
                    <a:pt x="9397" y="1309"/>
                  </a:lnTo>
                  <a:cubicBezTo>
                    <a:pt x="9320" y="1325"/>
                    <a:pt x="9169" y="1370"/>
                    <a:pt x="9153" y="1492"/>
                  </a:cubicBezTo>
                  <a:cubicBezTo>
                    <a:pt x="9138" y="1614"/>
                    <a:pt x="9153" y="1721"/>
                    <a:pt x="9153" y="1721"/>
                  </a:cubicBezTo>
                  <a:cubicBezTo>
                    <a:pt x="9153" y="1721"/>
                    <a:pt x="9198" y="1904"/>
                    <a:pt x="9534" y="1888"/>
                  </a:cubicBezTo>
                  <a:cubicBezTo>
                    <a:pt x="9884" y="1857"/>
                    <a:pt x="9929" y="1796"/>
                    <a:pt x="9929" y="1796"/>
                  </a:cubicBezTo>
                  <a:cubicBezTo>
                    <a:pt x="9929" y="1721"/>
                    <a:pt x="9929" y="1721"/>
                    <a:pt x="9929" y="1721"/>
                  </a:cubicBezTo>
                  <a:cubicBezTo>
                    <a:pt x="9929" y="1721"/>
                    <a:pt x="9823" y="1248"/>
                    <a:pt x="9397" y="1309"/>
                  </a:cubicBezTo>
                  <a:close/>
                  <a:moveTo>
                    <a:pt x="9397" y="1309"/>
                  </a:moveTo>
                  <a:lnTo>
                    <a:pt x="9397" y="1309"/>
                  </a:lnTo>
                  <a:cubicBezTo>
                    <a:pt x="9320" y="1325"/>
                    <a:pt x="9169" y="1370"/>
                    <a:pt x="9153" y="1492"/>
                  </a:cubicBezTo>
                  <a:cubicBezTo>
                    <a:pt x="9138" y="1614"/>
                    <a:pt x="9153" y="1721"/>
                    <a:pt x="9153" y="1721"/>
                  </a:cubicBezTo>
                  <a:cubicBezTo>
                    <a:pt x="9153" y="1721"/>
                    <a:pt x="9198" y="1904"/>
                    <a:pt x="9534" y="1888"/>
                  </a:cubicBezTo>
                  <a:cubicBezTo>
                    <a:pt x="9884" y="1857"/>
                    <a:pt x="9929" y="1796"/>
                    <a:pt x="9929" y="1796"/>
                  </a:cubicBezTo>
                  <a:cubicBezTo>
                    <a:pt x="9929" y="1721"/>
                    <a:pt x="9929" y="1721"/>
                    <a:pt x="9929" y="1721"/>
                  </a:cubicBezTo>
                  <a:cubicBezTo>
                    <a:pt x="9929" y="1721"/>
                    <a:pt x="9823" y="1248"/>
                    <a:pt x="9397" y="1309"/>
                  </a:cubicBezTo>
                  <a:close/>
                  <a:moveTo>
                    <a:pt x="9397" y="1309"/>
                  </a:moveTo>
                  <a:lnTo>
                    <a:pt x="9397" y="1309"/>
                  </a:lnTo>
                  <a:cubicBezTo>
                    <a:pt x="9320" y="1325"/>
                    <a:pt x="9169" y="1370"/>
                    <a:pt x="9153" y="1492"/>
                  </a:cubicBezTo>
                  <a:cubicBezTo>
                    <a:pt x="9138" y="1614"/>
                    <a:pt x="9153" y="1721"/>
                    <a:pt x="9153" y="1721"/>
                  </a:cubicBezTo>
                  <a:cubicBezTo>
                    <a:pt x="9153" y="1721"/>
                    <a:pt x="9198" y="1904"/>
                    <a:pt x="9534" y="1888"/>
                  </a:cubicBezTo>
                  <a:cubicBezTo>
                    <a:pt x="9884" y="1857"/>
                    <a:pt x="9929" y="1796"/>
                    <a:pt x="9929" y="1796"/>
                  </a:cubicBezTo>
                  <a:cubicBezTo>
                    <a:pt x="9929" y="1721"/>
                    <a:pt x="9929" y="1721"/>
                    <a:pt x="9929" y="1721"/>
                  </a:cubicBezTo>
                  <a:cubicBezTo>
                    <a:pt x="9929" y="1721"/>
                    <a:pt x="9823" y="1248"/>
                    <a:pt x="9397" y="1309"/>
                  </a:cubicBezTo>
                  <a:close/>
                  <a:moveTo>
                    <a:pt x="9397" y="1309"/>
                  </a:moveTo>
                  <a:lnTo>
                    <a:pt x="9397" y="1309"/>
                  </a:lnTo>
                  <a:cubicBezTo>
                    <a:pt x="9320" y="1325"/>
                    <a:pt x="9169" y="1370"/>
                    <a:pt x="9153" y="1492"/>
                  </a:cubicBezTo>
                  <a:cubicBezTo>
                    <a:pt x="9138" y="1614"/>
                    <a:pt x="9153" y="1721"/>
                    <a:pt x="9153" y="1721"/>
                  </a:cubicBezTo>
                  <a:cubicBezTo>
                    <a:pt x="9153" y="1721"/>
                    <a:pt x="9198" y="1904"/>
                    <a:pt x="9534" y="1888"/>
                  </a:cubicBezTo>
                  <a:cubicBezTo>
                    <a:pt x="9884" y="1857"/>
                    <a:pt x="9929" y="1796"/>
                    <a:pt x="9929" y="1796"/>
                  </a:cubicBezTo>
                  <a:cubicBezTo>
                    <a:pt x="9929" y="1721"/>
                    <a:pt x="9929" y="1721"/>
                    <a:pt x="9929" y="1721"/>
                  </a:cubicBezTo>
                  <a:cubicBezTo>
                    <a:pt x="9929" y="1721"/>
                    <a:pt x="9823" y="1248"/>
                    <a:pt x="9397" y="1309"/>
                  </a:cubicBezTo>
                  <a:close/>
                  <a:moveTo>
                    <a:pt x="9397" y="1309"/>
                  </a:moveTo>
                  <a:lnTo>
                    <a:pt x="9397" y="1309"/>
                  </a:lnTo>
                  <a:cubicBezTo>
                    <a:pt x="9320" y="1325"/>
                    <a:pt x="9169" y="1370"/>
                    <a:pt x="9153" y="1492"/>
                  </a:cubicBezTo>
                  <a:cubicBezTo>
                    <a:pt x="9138" y="1614"/>
                    <a:pt x="9153" y="1721"/>
                    <a:pt x="9153" y="1721"/>
                  </a:cubicBezTo>
                  <a:cubicBezTo>
                    <a:pt x="9153" y="1721"/>
                    <a:pt x="9198" y="1904"/>
                    <a:pt x="9534" y="1888"/>
                  </a:cubicBezTo>
                  <a:cubicBezTo>
                    <a:pt x="9884" y="1857"/>
                    <a:pt x="9929" y="1796"/>
                    <a:pt x="9929" y="1796"/>
                  </a:cubicBezTo>
                  <a:cubicBezTo>
                    <a:pt x="9929" y="1721"/>
                    <a:pt x="9929" y="1721"/>
                    <a:pt x="9929" y="1721"/>
                  </a:cubicBezTo>
                  <a:cubicBezTo>
                    <a:pt x="9929" y="1721"/>
                    <a:pt x="9823" y="1248"/>
                    <a:pt x="9397" y="1309"/>
                  </a:cubicBezTo>
                  <a:close/>
                  <a:moveTo>
                    <a:pt x="9397" y="1309"/>
                  </a:moveTo>
                  <a:lnTo>
                    <a:pt x="9397" y="1309"/>
                  </a:lnTo>
                  <a:cubicBezTo>
                    <a:pt x="9320" y="1325"/>
                    <a:pt x="9169" y="1370"/>
                    <a:pt x="9153" y="1492"/>
                  </a:cubicBezTo>
                  <a:cubicBezTo>
                    <a:pt x="9138" y="1614"/>
                    <a:pt x="9153" y="1721"/>
                    <a:pt x="9153" y="1721"/>
                  </a:cubicBezTo>
                  <a:cubicBezTo>
                    <a:pt x="9153" y="1721"/>
                    <a:pt x="9198" y="1904"/>
                    <a:pt x="9534" y="1888"/>
                  </a:cubicBezTo>
                  <a:cubicBezTo>
                    <a:pt x="9884" y="1857"/>
                    <a:pt x="9929" y="1796"/>
                    <a:pt x="9929" y="1796"/>
                  </a:cubicBezTo>
                  <a:cubicBezTo>
                    <a:pt x="9929" y="1721"/>
                    <a:pt x="9929" y="1721"/>
                    <a:pt x="9929" y="1721"/>
                  </a:cubicBezTo>
                  <a:cubicBezTo>
                    <a:pt x="9929" y="1721"/>
                    <a:pt x="9823" y="1248"/>
                    <a:pt x="9397" y="1309"/>
                  </a:cubicBezTo>
                  <a:close/>
                  <a:moveTo>
                    <a:pt x="9397" y="1309"/>
                  </a:moveTo>
                  <a:lnTo>
                    <a:pt x="9397" y="1309"/>
                  </a:lnTo>
                  <a:cubicBezTo>
                    <a:pt x="9320" y="1325"/>
                    <a:pt x="9169" y="1370"/>
                    <a:pt x="9153" y="1492"/>
                  </a:cubicBezTo>
                  <a:cubicBezTo>
                    <a:pt x="9138" y="1614"/>
                    <a:pt x="9153" y="1721"/>
                    <a:pt x="9153" y="1721"/>
                  </a:cubicBezTo>
                  <a:cubicBezTo>
                    <a:pt x="9153" y="1721"/>
                    <a:pt x="9198" y="1904"/>
                    <a:pt x="9534" y="1888"/>
                  </a:cubicBezTo>
                  <a:cubicBezTo>
                    <a:pt x="9884" y="1857"/>
                    <a:pt x="9929" y="1796"/>
                    <a:pt x="9929" y="1796"/>
                  </a:cubicBezTo>
                  <a:cubicBezTo>
                    <a:pt x="9929" y="1721"/>
                    <a:pt x="9929" y="1721"/>
                    <a:pt x="9929" y="1721"/>
                  </a:cubicBezTo>
                  <a:cubicBezTo>
                    <a:pt x="9929" y="1721"/>
                    <a:pt x="9823" y="1248"/>
                    <a:pt x="9397" y="1309"/>
                  </a:cubicBezTo>
                  <a:close/>
                  <a:moveTo>
                    <a:pt x="9397" y="1309"/>
                  </a:moveTo>
                  <a:lnTo>
                    <a:pt x="9397" y="1309"/>
                  </a:lnTo>
                  <a:cubicBezTo>
                    <a:pt x="9320" y="1325"/>
                    <a:pt x="9169" y="1370"/>
                    <a:pt x="9153" y="1492"/>
                  </a:cubicBezTo>
                  <a:cubicBezTo>
                    <a:pt x="9138" y="1614"/>
                    <a:pt x="9153" y="1721"/>
                    <a:pt x="9153" y="1721"/>
                  </a:cubicBezTo>
                  <a:cubicBezTo>
                    <a:pt x="9153" y="1721"/>
                    <a:pt x="9198" y="1904"/>
                    <a:pt x="9534" y="1888"/>
                  </a:cubicBezTo>
                  <a:cubicBezTo>
                    <a:pt x="9884" y="1857"/>
                    <a:pt x="9929" y="1796"/>
                    <a:pt x="9929" y="1796"/>
                  </a:cubicBezTo>
                  <a:cubicBezTo>
                    <a:pt x="9929" y="1721"/>
                    <a:pt x="9929" y="1721"/>
                    <a:pt x="9929" y="1721"/>
                  </a:cubicBezTo>
                  <a:cubicBezTo>
                    <a:pt x="9929" y="1721"/>
                    <a:pt x="9823" y="1248"/>
                    <a:pt x="9397" y="1309"/>
                  </a:cubicBezTo>
                  <a:close/>
                  <a:moveTo>
                    <a:pt x="9397" y="1309"/>
                  </a:moveTo>
                  <a:lnTo>
                    <a:pt x="9397" y="1309"/>
                  </a:lnTo>
                  <a:cubicBezTo>
                    <a:pt x="9320" y="1325"/>
                    <a:pt x="9169" y="1370"/>
                    <a:pt x="9153" y="1492"/>
                  </a:cubicBezTo>
                  <a:cubicBezTo>
                    <a:pt x="9138" y="1614"/>
                    <a:pt x="9153" y="1721"/>
                    <a:pt x="9153" y="1721"/>
                  </a:cubicBezTo>
                  <a:cubicBezTo>
                    <a:pt x="9153" y="1721"/>
                    <a:pt x="9198" y="1904"/>
                    <a:pt x="9534" y="1888"/>
                  </a:cubicBezTo>
                  <a:cubicBezTo>
                    <a:pt x="9884" y="1857"/>
                    <a:pt x="9929" y="1796"/>
                    <a:pt x="9929" y="1796"/>
                  </a:cubicBezTo>
                  <a:cubicBezTo>
                    <a:pt x="9929" y="1721"/>
                    <a:pt x="9929" y="1721"/>
                    <a:pt x="9929" y="1721"/>
                  </a:cubicBezTo>
                  <a:cubicBezTo>
                    <a:pt x="9929" y="1721"/>
                    <a:pt x="9823" y="1248"/>
                    <a:pt x="9397" y="1309"/>
                  </a:cubicBezTo>
                  <a:close/>
                  <a:moveTo>
                    <a:pt x="9397" y="1309"/>
                  </a:moveTo>
                  <a:lnTo>
                    <a:pt x="9397" y="1309"/>
                  </a:lnTo>
                  <a:cubicBezTo>
                    <a:pt x="9320" y="1325"/>
                    <a:pt x="9169" y="1370"/>
                    <a:pt x="9153" y="1492"/>
                  </a:cubicBezTo>
                  <a:cubicBezTo>
                    <a:pt x="9138" y="1614"/>
                    <a:pt x="9153" y="1721"/>
                    <a:pt x="9153" y="1721"/>
                  </a:cubicBezTo>
                  <a:cubicBezTo>
                    <a:pt x="9153" y="1721"/>
                    <a:pt x="9198" y="1904"/>
                    <a:pt x="9534" y="1888"/>
                  </a:cubicBezTo>
                  <a:cubicBezTo>
                    <a:pt x="9884" y="1857"/>
                    <a:pt x="9929" y="1796"/>
                    <a:pt x="9929" y="1796"/>
                  </a:cubicBezTo>
                  <a:cubicBezTo>
                    <a:pt x="9929" y="1721"/>
                    <a:pt x="9929" y="1721"/>
                    <a:pt x="9929" y="1721"/>
                  </a:cubicBezTo>
                  <a:cubicBezTo>
                    <a:pt x="9929" y="1721"/>
                    <a:pt x="9823" y="1248"/>
                    <a:pt x="9397" y="1309"/>
                  </a:cubicBezTo>
                  <a:close/>
                  <a:moveTo>
                    <a:pt x="9397" y="1309"/>
                  </a:moveTo>
                  <a:lnTo>
                    <a:pt x="9397" y="1309"/>
                  </a:lnTo>
                  <a:cubicBezTo>
                    <a:pt x="9320" y="1325"/>
                    <a:pt x="9169" y="1370"/>
                    <a:pt x="9153" y="1492"/>
                  </a:cubicBezTo>
                  <a:cubicBezTo>
                    <a:pt x="9138" y="1614"/>
                    <a:pt x="9153" y="1721"/>
                    <a:pt x="9153" y="1721"/>
                  </a:cubicBezTo>
                  <a:cubicBezTo>
                    <a:pt x="9153" y="1721"/>
                    <a:pt x="9198" y="1904"/>
                    <a:pt x="9534" y="1888"/>
                  </a:cubicBezTo>
                  <a:cubicBezTo>
                    <a:pt x="9884" y="1857"/>
                    <a:pt x="9929" y="1796"/>
                    <a:pt x="9929" y="1796"/>
                  </a:cubicBezTo>
                  <a:cubicBezTo>
                    <a:pt x="9929" y="1721"/>
                    <a:pt x="9929" y="1721"/>
                    <a:pt x="9929" y="1721"/>
                  </a:cubicBezTo>
                  <a:cubicBezTo>
                    <a:pt x="9929" y="1721"/>
                    <a:pt x="9823" y="1248"/>
                    <a:pt x="9397" y="1309"/>
                  </a:cubicBezTo>
                  <a:close/>
                  <a:moveTo>
                    <a:pt x="9397" y="1309"/>
                  </a:moveTo>
                  <a:lnTo>
                    <a:pt x="9397" y="1309"/>
                  </a:lnTo>
                  <a:cubicBezTo>
                    <a:pt x="9320" y="1325"/>
                    <a:pt x="9169" y="1370"/>
                    <a:pt x="9153" y="1492"/>
                  </a:cubicBezTo>
                  <a:cubicBezTo>
                    <a:pt x="9138" y="1614"/>
                    <a:pt x="9153" y="1721"/>
                    <a:pt x="9153" y="1721"/>
                  </a:cubicBezTo>
                  <a:cubicBezTo>
                    <a:pt x="9153" y="1721"/>
                    <a:pt x="9198" y="1904"/>
                    <a:pt x="9534" y="1888"/>
                  </a:cubicBezTo>
                  <a:cubicBezTo>
                    <a:pt x="9884" y="1857"/>
                    <a:pt x="9929" y="1796"/>
                    <a:pt x="9929" y="1796"/>
                  </a:cubicBezTo>
                  <a:cubicBezTo>
                    <a:pt x="9929" y="1721"/>
                    <a:pt x="9929" y="1721"/>
                    <a:pt x="9929" y="1721"/>
                  </a:cubicBezTo>
                  <a:cubicBezTo>
                    <a:pt x="9929" y="1721"/>
                    <a:pt x="9823" y="1248"/>
                    <a:pt x="9397" y="1309"/>
                  </a:cubicBezTo>
                  <a:close/>
                  <a:moveTo>
                    <a:pt x="9397" y="1309"/>
                  </a:moveTo>
                  <a:lnTo>
                    <a:pt x="9397" y="1309"/>
                  </a:lnTo>
                  <a:cubicBezTo>
                    <a:pt x="9320" y="1325"/>
                    <a:pt x="9169" y="1370"/>
                    <a:pt x="9153" y="1492"/>
                  </a:cubicBezTo>
                  <a:cubicBezTo>
                    <a:pt x="9138" y="1614"/>
                    <a:pt x="9153" y="1721"/>
                    <a:pt x="9153" y="1721"/>
                  </a:cubicBezTo>
                  <a:cubicBezTo>
                    <a:pt x="9153" y="1721"/>
                    <a:pt x="9198" y="1904"/>
                    <a:pt x="9534" y="1888"/>
                  </a:cubicBezTo>
                  <a:cubicBezTo>
                    <a:pt x="9884" y="1857"/>
                    <a:pt x="9929" y="1796"/>
                    <a:pt x="9929" y="1796"/>
                  </a:cubicBezTo>
                  <a:cubicBezTo>
                    <a:pt x="9929" y="1721"/>
                    <a:pt x="9929" y="1721"/>
                    <a:pt x="9929" y="1721"/>
                  </a:cubicBezTo>
                  <a:cubicBezTo>
                    <a:pt x="9929" y="1721"/>
                    <a:pt x="9823" y="1248"/>
                    <a:pt x="9397" y="1309"/>
                  </a:cubicBezTo>
                  <a:close/>
                  <a:moveTo>
                    <a:pt x="9397" y="1309"/>
                  </a:moveTo>
                  <a:lnTo>
                    <a:pt x="9397" y="1309"/>
                  </a:lnTo>
                  <a:cubicBezTo>
                    <a:pt x="9320" y="1325"/>
                    <a:pt x="9169" y="1370"/>
                    <a:pt x="9153" y="1492"/>
                  </a:cubicBezTo>
                  <a:cubicBezTo>
                    <a:pt x="9138" y="1614"/>
                    <a:pt x="9153" y="1721"/>
                    <a:pt x="9153" y="1721"/>
                  </a:cubicBezTo>
                  <a:cubicBezTo>
                    <a:pt x="9153" y="1721"/>
                    <a:pt x="9198" y="1904"/>
                    <a:pt x="9534" y="1888"/>
                  </a:cubicBezTo>
                  <a:cubicBezTo>
                    <a:pt x="9884" y="1857"/>
                    <a:pt x="9929" y="1796"/>
                    <a:pt x="9929" y="1796"/>
                  </a:cubicBezTo>
                  <a:cubicBezTo>
                    <a:pt x="9929" y="1721"/>
                    <a:pt x="9929" y="1721"/>
                    <a:pt x="9929" y="1721"/>
                  </a:cubicBezTo>
                  <a:cubicBezTo>
                    <a:pt x="9929" y="1721"/>
                    <a:pt x="9823" y="1248"/>
                    <a:pt x="9397" y="1309"/>
                  </a:cubicBezTo>
                  <a:close/>
                  <a:moveTo>
                    <a:pt x="9397" y="1309"/>
                  </a:moveTo>
                  <a:lnTo>
                    <a:pt x="9397" y="1309"/>
                  </a:lnTo>
                  <a:cubicBezTo>
                    <a:pt x="9320" y="1325"/>
                    <a:pt x="9169" y="1370"/>
                    <a:pt x="9153" y="1492"/>
                  </a:cubicBezTo>
                  <a:cubicBezTo>
                    <a:pt x="9138" y="1614"/>
                    <a:pt x="9153" y="1721"/>
                    <a:pt x="9153" y="1721"/>
                  </a:cubicBezTo>
                  <a:cubicBezTo>
                    <a:pt x="9153" y="1721"/>
                    <a:pt x="9198" y="1904"/>
                    <a:pt x="9534" y="1888"/>
                  </a:cubicBezTo>
                  <a:cubicBezTo>
                    <a:pt x="9884" y="1857"/>
                    <a:pt x="9929" y="1796"/>
                    <a:pt x="9929" y="1796"/>
                  </a:cubicBezTo>
                  <a:cubicBezTo>
                    <a:pt x="9929" y="1721"/>
                    <a:pt x="9929" y="1721"/>
                    <a:pt x="9929" y="1721"/>
                  </a:cubicBezTo>
                  <a:cubicBezTo>
                    <a:pt x="9929" y="1721"/>
                    <a:pt x="9823" y="1248"/>
                    <a:pt x="9397" y="1309"/>
                  </a:cubicBezTo>
                  <a:close/>
                  <a:moveTo>
                    <a:pt x="9397" y="1309"/>
                  </a:moveTo>
                  <a:lnTo>
                    <a:pt x="9397" y="1309"/>
                  </a:lnTo>
                  <a:cubicBezTo>
                    <a:pt x="9320" y="1325"/>
                    <a:pt x="9169" y="1370"/>
                    <a:pt x="9153" y="1492"/>
                  </a:cubicBezTo>
                  <a:cubicBezTo>
                    <a:pt x="9138" y="1614"/>
                    <a:pt x="9153" y="1721"/>
                    <a:pt x="9153" y="1721"/>
                  </a:cubicBezTo>
                  <a:cubicBezTo>
                    <a:pt x="9153" y="1721"/>
                    <a:pt x="9198" y="1904"/>
                    <a:pt x="9534" y="1888"/>
                  </a:cubicBezTo>
                  <a:cubicBezTo>
                    <a:pt x="9884" y="1857"/>
                    <a:pt x="9929" y="1796"/>
                    <a:pt x="9929" y="1796"/>
                  </a:cubicBezTo>
                  <a:cubicBezTo>
                    <a:pt x="9929" y="1721"/>
                    <a:pt x="9929" y="1721"/>
                    <a:pt x="9929" y="1721"/>
                  </a:cubicBezTo>
                  <a:cubicBezTo>
                    <a:pt x="9929" y="1721"/>
                    <a:pt x="9823" y="1248"/>
                    <a:pt x="9397" y="1309"/>
                  </a:cubicBezTo>
                  <a:close/>
                  <a:moveTo>
                    <a:pt x="9397" y="1309"/>
                  </a:moveTo>
                  <a:lnTo>
                    <a:pt x="9397" y="1309"/>
                  </a:lnTo>
                  <a:cubicBezTo>
                    <a:pt x="9320" y="1325"/>
                    <a:pt x="9169" y="1370"/>
                    <a:pt x="9153" y="1492"/>
                  </a:cubicBezTo>
                  <a:cubicBezTo>
                    <a:pt x="9138" y="1614"/>
                    <a:pt x="9153" y="1721"/>
                    <a:pt x="9153" y="1721"/>
                  </a:cubicBezTo>
                  <a:cubicBezTo>
                    <a:pt x="9153" y="1721"/>
                    <a:pt x="9198" y="1904"/>
                    <a:pt x="9534" y="1888"/>
                  </a:cubicBezTo>
                  <a:cubicBezTo>
                    <a:pt x="9884" y="1857"/>
                    <a:pt x="9929" y="1796"/>
                    <a:pt x="9929" y="1796"/>
                  </a:cubicBezTo>
                  <a:cubicBezTo>
                    <a:pt x="9929" y="1721"/>
                    <a:pt x="9929" y="1721"/>
                    <a:pt x="9929" y="1721"/>
                  </a:cubicBezTo>
                  <a:cubicBezTo>
                    <a:pt x="9929" y="1721"/>
                    <a:pt x="9823" y="1248"/>
                    <a:pt x="9397" y="1309"/>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506" dirty="0"/>
            </a:p>
          </p:txBody>
        </p:sp>
        <p:sp>
          <p:nvSpPr>
            <p:cNvPr id="109" name="Freeform 4">
              <a:extLst>
                <a:ext uri="{FF2B5EF4-FFF2-40B4-BE49-F238E27FC236}">
                  <a16:creationId xmlns:a16="http://schemas.microsoft.com/office/drawing/2014/main" id="{59A717C0-BABB-430D-BBC3-F9AF334DF7CC}"/>
                </a:ext>
              </a:extLst>
            </p:cNvPr>
            <p:cNvSpPr>
              <a:spLocks noChangeArrowheads="1"/>
            </p:cNvSpPr>
            <p:nvPr/>
          </p:nvSpPr>
          <p:spPr bwMode="auto">
            <a:xfrm>
              <a:off x="5100" y="3659"/>
              <a:ext cx="179" cy="148"/>
            </a:xfrm>
            <a:custGeom>
              <a:avLst/>
              <a:gdLst>
                <a:gd name="T0" fmla="*/ 791 w 792"/>
                <a:gd name="T1" fmla="*/ 473 h 657"/>
                <a:gd name="T2" fmla="*/ 791 w 792"/>
                <a:gd name="T3" fmla="*/ 473 h 657"/>
                <a:gd name="T4" fmla="*/ 791 w 792"/>
                <a:gd name="T5" fmla="*/ 548 h 657"/>
                <a:gd name="T6" fmla="*/ 396 w 792"/>
                <a:gd name="T7" fmla="*/ 640 h 657"/>
                <a:gd name="T8" fmla="*/ 15 w 792"/>
                <a:gd name="T9" fmla="*/ 473 h 657"/>
                <a:gd name="T10" fmla="*/ 15 w 792"/>
                <a:gd name="T11" fmla="*/ 244 h 657"/>
                <a:gd name="T12" fmla="*/ 259 w 792"/>
                <a:gd name="T13" fmla="*/ 61 h 657"/>
                <a:gd name="T14" fmla="*/ 791 w 792"/>
                <a:gd name="T15" fmla="*/ 473 h 65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92" h="657">
                  <a:moveTo>
                    <a:pt x="791" y="473"/>
                  </a:moveTo>
                  <a:lnTo>
                    <a:pt x="791" y="473"/>
                  </a:lnTo>
                  <a:cubicBezTo>
                    <a:pt x="791" y="548"/>
                    <a:pt x="791" y="548"/>
                    <a:pt x="791" y="548"/>
                  </a:cubicBezTo>
                  <a:cubicBezTo>
                    <a:pt x="791" y="548"/>
                    <a:pt x="746" y="609"/>
                    <a:pt x="396" y="640"/>
                  </a:cubicBezTo>
                  <a:cubicBezTo>
                    <a:pt x="60" y="656"/>
                    <a:pt x="15" y="473"/>
                    <a:pt x="15" y="473"/>
                  </a:cubicBezTo>
                  <a:cubicBezTo>
                    <a:pt x="15" y="473"/>
                    <a:pt x="0" y="366"/>
                    <a:pt x="15" y="244"/>
                  </a:cubicBezTo>
                  <a:cubicBezTo>
                    <a:pt x="31" y="122"/>
                    <a:pt x="182" y="77"/>
                    <a:pt x="259" y="61"/>
                  </a:cubicBezTo>
                  <a:cubicBezTo>
                    <a:pt x="685" y="0"/>
                    <a:pt x="791" y="473"/>
                    <a:pt x="791" y="473"/>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506" dirty="0"/>
            </a:p>
          </p:txBody>
        </p:sp>
        <p:sp>
          <p:nvSpPr>
            <p:cNvPr id="110" name="Freeform 5">
              <a:extLst>
                <a:ext uri="{FF2B5EF4-FFF2-40B4-BE49-F238E27FC236}">
                  <a16:creationId xmlns:a16="http://schemas.microsoft.com/office/drawing/2014/main" id="{421F01B5-1843-48DF-8F60-31E070E7D5FA}"/>
                </a:ext>
              </a:extLst>
            </p:cNvPr>
            <p:cNvSpPr>
              <a:spLocks noChangeArrowheads="1"/>
            </p:cNvSpPr>
            <p:nvPr/>
          </p:nvSpPr>
          <p:spPr bwMode="auto">
            <a:xfrm>
              <a:off x="4467" y="3780"/>
              <a:ext cx="911" cy="583"/>
            </a:xfrm>
            <a:custGeom>
              <a:avLst/>
              <a:gdLst>
                <a:gd name="T0" fmla="*/ 4021 w 4022"/>
                <a:gd name="T1" fmla="*/ 228 h 2575"/>
                <a:gd name="T2" fmla="*/ 4021 w 4022"/>
                <a:gd name="T3" fmla="*/ 228 h 2575"/>
                <a:gd name="T4" fmla="*/ 0 w 4022"/>
                <a:gd name="T5" fmla="*/ 0 h 2575"/>
                <a:gd name="T6" fmla="*/ 0 w 4022"/>
                <a:gd name="T7" fmla="*/ 2574 h 2575"/>
                <a:gd name="T8" fmla="*/ 4021 w 4022"/>
                <a:gd name="T9" fmla="*/ 2574 h 2575"/>
                <a:gd name="T10" fmla="*/ 4021 w 4022"/>
                <a:gd name="T11" fmla="*/ 1416 h 2575"/>
                <a:gd name="T12" fmla="*/ 4021 w 4022"/>
                <a:gd name="T13" fmla="*/ 320 h 2575"/>
                <a:gd name="T14" fmla="*/ 4021 w 4022"/>
                <a:gd name="T15" fmla="*/ 228 h 2575"/>
                <a:gd name="T16" fmla="*/ 487 w 4022"/>
                <a:gd name="T17" fmla="*/ 303 h 2575"/>
                <a:gd name="T18" fmla="*/ 487 w 4022"/>
                <a:gd name="T19" fmla="*/ 303 h 2575"/>
                <a:gd name="T20" fmla="*/ 991 w 4022"/>
                <a:gd name="T21" fmla="*/ 303 h 2575"/>
                <a:gd name="T22" fmla="*/ 1066 w 4022"/>
                <a:gd name="T23" fmla="*/ 381 h 2575"/>
                <a:gd name="T24" fmla="*/ 991 w 4022"/>
                <a:gd name="T25" fmla="*/ 472 h 2575"/>
                <a:gd name="T26" fmla="*/ 487 w 4022"/>
                <a:gd name="T27" fmla="*/ 472 h 2575"/>
                <a:gd name="T28" fmla="*/ 412 w 4022"/>
                <a:gd name="T29" fmla="*/ 381 h 2575"/>
                <a:gd name="T30" fmla="*/ 487 w 4022"/>
                <a:gd name="T31" fmla="*/ 303 h 2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022" h="2575">
                  <a:moveTo>
                    <a:pt x="4021" y="228"/>
                  </a:moveTo>
                  <a:lnTo>
                    <a:pt x="4021" y="228"/>
                  </a:lnTo>
                  <a:cubicBezTo>
                    <a:pt x="0" y="0"/>
                    <a:pt x="0" y="0"/>
                    <a:pt x="0" y="0"/>
                  </a:cubicBezTo>
                  <a:cubicBezTo>
                    <a:pt x="0" y="2574"/>
                    <a:pt x="0" y="2574"/>
                    <a:pt x="0" y="2574"/>
                  </a:cubicBezTo>
                  <a:cubicBezTo>
                    <a:pt x="4021" y="2574"/>
                    <a:pt x="4021" y="2574"/>
                    <a:pt x="4021" y="2574"/>
                  </a:cubicBezTo>
                  <a:cubicBezTo>
                    <a:pt x="4021" y="2574"/>
                    <a:pt x="4021" y="1995"/>
                    <a:pt x="4021" y="1416"/>
                  </a:cubicBezTo>
                  <a:cubicBezTo>
                    <a:pt x="4021" y="320"/>
                    <a:pt x="4021" y="320"/>
                    <a:pt x="4021" y="320"/>
                  </a:cubicBezTo>
                  <a:cubicBezTo>
                    <a:pt x="4021" y="289"/>
                    <a:pt x="4021" y="258"/>
                    <a:pt x="4021" y="228"/>
                  </a:cubicBezTo>
                  <a:close/>
                  <a:moveTo>
                    <a:pt x="487" y="303"/>
                  </a:moveTo>
                  <a:lnTo>
                    <a:pt x="487" y="303"/>
                  </a:lnTo>
                  <a:cubicBezTo>
                    <a:pt x="991" y="303"/>
                    <a:pt x="991" y="303"/>
                    <a:pt x="991" y="303"/>
                  </a:cubicBezTo>
                  <a:cubicBezTo>
                    <a:pt x="1036" y="303"/>
                    <a:pt x="1066" y="334"/>
                    <a:pt x="1066" y="381"/>
                  </a:cubicBezTo>
                  <a:cubicBezTo>
                    <a:pt x="1066" y="426"/>
                    <a:pt x="1036" y="472"/>
                    <a:pt x="991" y="472"/>
                  </a:cubicBezTo>
                  <a:cubicBezTo>
                    <a:pt x="487" y="472"/>
                    <a:pt x="487" y="472"/>
                    <a:pt x="487" y="472"/>
                  </a:cubicBezTo>
                  <a:cubicBezTo>
                    <a:pt x="442" y="472"/>
                    <a:pt x="412" y="426"/>
                    <a:pt x="412" y="381"/>
                  </a:cubicBezTo>
                  <a:cubicBezTo>
                    <a:pt x="412" y="334"/>
                    <a:pt x="442" y="303"/>
                    <a:pt x="487" y="303"/>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506" dirty="0"/>
            </a:p>
          </p:txBody>
        </p:sp>
        <p:sp>
          <p:nvSpPr>
            <p:cNvPr id="111" name="Freeform 6">
              <a:extLst>
                <a:ext uri="{FF2B5EF4-FFF2-40B4-BE49-F238E27FC236}">
                  <a16:creationId xmlns:a16="http://schemas.microsoft.com/office/drawing/2014/main" id="{117B1086-FE2D-4FFE-B16D-33ADEB560967}"/>
                </a:ext>
              </a:extLst>
            </p:cNvPr>
            <p:cNvSpPr>
              <a:spLocks noChangeArrowheads="1"/>
            </p:cNvSpPr>
            <p:nvPr/>
          </p:nvSpPr>
          <p:spPr bwMode="auto">
            <a:xfrm>
              <a:off x="3604" y="3731"/>
              <a:ext cx="863" cy="631"/>
            </a:xfrm>
            <a:custGeom>
              <a:avLst/>
              <a:gdLst>
                <a:gd name="T0" fmla="*/ 137 w 3808"/>
                <a:gd name="T1" fmla="*/ 0 h 2789"/>
                <a:gd name="T2" fmla="*/ 137 w 3808"/>
                <a:gd name="T3" fmla="*/ 0 h 2789"/>
                <a:gd name="T4" fmla="*/ 122 w 3808"/>
                <a:gd name="T5" fmla="*/ 91 h 2789"/>
                <a:gd name="T6" fmla="*/ 0 w 3808"/>
                <a:gd name="T7" fmla="*/ 1157 h 2789"/>
                <a:gd name="T8" fmla="*/ 732 w 3808"/>
                <a:gd name="T9" fmla="*/ 1630 h 2789"/>
                <a:gd name="T10" fmla="*/ 883 w 3808"/>
                <a:gd name="T11" fmla="*/ 1842 h 2789"/>
                <a:gd name="T12" fmla="*/ 1142 w 3808"/>
                <a:gd name="T13" fmla="*/ 2788 h 2789"/>
                <a:gd name="T14" fmla="*/ 3807 w 3808"/>
                <a:gd name="T15" fmla="*/ 2788 h 2789"/>
                <a:gd name="T16" fmla="*/ 3807 w 3808"/>
                <a:gd name="T17" fmla="*/ 214 h 2789"/>
                <a:gd name="T18" fmla="*/ 137 w 3808"/>
                <a:gd name="T19" fmla="*/ 0 h 2789"/>
                <a:gd name="T20" fmla="*/ 442 w 3808"/>
                <a:gd name="T21" fmla="*/ 686 h 2789"/>
                <a:gd name="T22" fmla="*/ 442 w 3808"/>
                <a:gd name="T23" fmla="*/ 686 h 2789"/>
                <a:gd name="T24" fmla="*/ 365 w 3808"/>
                <a:gd name="T25" fmla="*/ 595 h 2789"/>
                <a:gd name="T26" fmla="*/ 442 w 3808"/>
                <a:gd name="T27" fmla="*/ 517 h 2789"/>
                <a:gd name="T28" fmla="*/ 944 w 3808"/>
                <a:gd name="T29" fmla="*/ 517 h 2789"/>
                <a:gd name="T30" fmla="*/ 1021 w 3808"/>
                <a:gd name="T31" fmla="*/ 595 h 2789"/>
                <a:gd name="T32" fmla="*/ 944 w 3808"/>
                <a:gd name="T33" fmla="*/ 686 h 2789"/>
                <a:gd name="T34" fmla="*/ 442 w 3808"/>
                <a:gd name="T35" fmla="*/ 686 h 27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808" h="2789">
                  <a:moveTo>
                    <a:pt x="137" y="0"/>
                  </a:moveTo>
                  <a:lnTo>
                    <a:pt x="137" y="0"/>
                  </a:lnTo>
                  <a:cubicBezTo>
                    <a:pt x="137" y="30"/>
                    <a:pt x="122" y="61"/>
                    <a:pt x="122" y="91"/>
                  </a:cubicBezTo>
                  <a:cubicBezTo>
                    <a:pt x="45" y="336"/>
                    <a:pt x="31" y="960"/>
                    <a:pt x="0" y="1157"/>
                  </a:cubicBezTo>
                  <a:cubicBezTo>
                    <a:pt x="0" y="1157"/>
                    <a:pt x="473" y="1341"/>
                    <a:pt x="732" y="1630"/>
                  </a:cubicBezTo>
                  <a:cubicBezTo>
                    <a:pt x="793" y="1706"/>
                    <a:pt x="852" y="1767"/>
                    <a:pt x="883" y="1842"/>
                  </a:cubicBezTo>
                  <a:cubicBezTo>
                    <a:pt x="1066" y="2254"/>
                    <a:pt x="1142" y="2788"/>
                    <a:pt x="1142" y="2788"/>
                  </a:cubicBezTo>
                  <a:cubicBezTo>
                    <a:pt x="3807" y="2788"/>
                    <a:pt x="3807" y="2788"/>
                    <a:pt x="3807" y="2788"/>
                  </a:cubicBezTo>
                  <a:cubicBezTo>
                    <a:pt x="3807" y="214"/>
                    <a:pt x="3807" y="214"/>
                    <a:pt x="3807" y="214"/>
                  </a:cubicBezTo>
                  <a:lnTo>
                    <a:pt x="137" y="0"/>
                  </a:lnTo>
                  <a:close/>
                  <a:moveTo>
                    <a:pt x="442" y="686"/>
                  </a:moveTo>
                  <a:lnTo>
                    <a:pt x="442" y="686"/>
                  </a:lnTo>
                  <a:cubicBezTo>
                    <a:pt x="396" y="686"/>
                    <a:pt x="365" y="640"/>
                    <a:pt x="365" y="595"/>
                  </a:cubicBezTo>
                  <a:cubicBezTo>
                    <a:pt x="365" y="548"/>
                    <a:pt x="396" y="517"/>
                    <a:pt x="442" y="517"/>
                  </a:cubicBezTo>
                  <a:cubicBezTo>
                    <a:pt x="944" y="517"/>
                    <a:pt x="944" y="517"/>
                    <a:pt x="944" y="517"/>
                  </a:cubicBezTo>
                  <a:cubicBezTo>
                    <a:pt x="990" y="517"/>
                    <a:pt x="1021" y="548"/>
                    <a:pt x="1021" y="595"/>
                  </a:cubicBezTo>
                  <a:cubicBezTo>
                    <a:pt x="1021" y="640"/>
                    <a:pt x="990" y="686"/>
                    <a:pt x="944" y="686"/>
                  </a:cubicBezTo>
                  <a:lnTo>
                    <a:pt x="442" y="686"/>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506" dirty="0"/>
            </a:p>
          </p:txBody>
        </p:sp>
        <p:sp>
          <p:nvSpPr>
            <p:cNvPr id="112" name="Freeform 7">
              <a:extLst>
                <a:ext uri="{FF2B5EF4-FFF2-40B4-BE49-F238E27FC236}">
                  <a16:creationId xmlns:a16="http://schemas.microsoft.com/office/drawing/2014/main" id="{E4139B05-B815-4039-AF03-160745CC9BBE}"/>
                </a:ext>
              </a:extLst>
            </p:cNvPr>
            <p:cNvSpPr>
              <a:spLocks noChangeArrowheads="1"/>
            </p:cNvSpPr>
            <p:nvPr/>
          </p:nvSpPr>
          <p:spPr bwMode="auto">
            <a:xfrm>
              <a:off x="5586" y="4049"/>
              <a:ext cx="538" cy="386"/>
            </a:xfrm>
            <a:custGeom>
              <a:avLst/>
              <a:gdLst>
                <a:gd name="T0" fmla="*/ 1935 w 2378"/>
                <a:gd name="T1" fmla="*/ 410 h 1705"/>
                <a:gd name="T2" fmla="*/ 1676 w 2378"/>
                <a:gd name="T3" fmla="*/ 75 h 1705"/>
                <a:gd name="T4" fmla="*/ 1127 w 2378"/>
                <a:gd name="T5" fmla="*/ 59 h 1705"/>
                <a:gd name="T6" fmla="*/ 1007 w 2378"/>
                <a:gd name="T7" fmla="*/ 75 h 1705"/>
                <a:gd name="T8" fmla="*/ 473 w 2378"/>
                <a:gd name="T9" fmla="*/ 381 h 1705"/>
                <a:gd name="T10" fmla="*/ 47 w 2378"/>
                <a:gd name="T11" fmla="*/ 1704 h 1705"/>
                <a:gd name="T12" fmla="*/ 459 w 2378"/>
                <a:gd name="T13" fmla="*/ 1614 h 1705"/>
                <a:gd name="T14" fmla="*/ 427 w 2378"/>
                <a:gd name="T15" fmla="*/ 1553 h 1705"/>
                <a:gd name="T16" fmla="*/ 398 w 2378"/>
                <a:gd name="T17" fmla="*/ 1294 h 1705"/>
                <a:gd name="T18" fmla="*/ 763 w 2378"/>
                <a:gd name="T19" fmla="*/ 1431 h 1705"/>
                <a:gd name="T20" fmla="*/ 869 w 2378"/>
                <a:gd name="T21" fmla="*/ 1704 h 1705"/>
                <a:gd name="T22" fmla="*/ 1036 w 2378"/>
                <a:gd name="T23" fmla="*/ 1704 h 1705"/>
                <a:gd name="T24" fmla="*/ 1402 w 2378"/>
                <a:gd name="T25" fmla="*/ 1477 h 1705"/>
                <a:gd name="T26" fmla="*/ 1584 w 2378"/>
                <a:gd name="T27" fmla="*/ 1506 h 1705"/>
                <a:gd name="T28" fmla="*/ 1965 w 2378"/>
                <a:gd name="T29" fmla="*/ 1233 h 1705"/>
                <a:gd name="T30" fmla="*/ 1951 w 2378"/>
                <a:gd name="T31" fmla="*/ 1492 h 1705"/>
                <a:gd name="T32" fmla="*/ 1890 w 2378"/>
                <a:gd name="T33" fmla="*/ 1704 h 1705"/>
                <a:gd name="T34" fmla="*/ 2193 w 2378"/>
                <a:gd name="T35" fmla="*/ 715 h 1705"/>
                <a:gd name="T36" fmla="*/ 1113 w 2378"/>
                <a:gd name="T37" fmla="*/ 548 h 1705"/>
                <a:gd name="T38" fmla="*/ 1082 w 2378"/>
                <a:gd name="T39" fmla="*/ 1096 h 1705"/>
                <a:gd name="T40" fmla="*/ 1189 w 2378"/>
                <a:gd name="T41" fmla="*/ 1233 h 1705"/>
                <a:gd name="T42" fmla="*/ 1219 w 2378"/>
                <a:gd name="T43" fmla="*/ 1188 h 1705"/>
                <a:gd name="T44" fmla="*/ 1600 w 2378"/>
                <a:gd name="T45" fmla="*/ 212 h 1705"/>
                <a:gd name="T46" fmla="*/ 610 w 2378"/>
                <a:gd name="T47" fmla="*/ 259 h 1705"/>
                <a:gd name="T48" fmla="*/ 595 w 2378"/>
                <a:gd name="T49" fmla="*/ 304 h 1705"/>
                <a:gd name="T50" fmla="*/ 915 w 2378"/>
                <a:gd name="T51" fmla="*/ 1355 h 1705"/>
                <a:gd name="T52" fmla="*/ 443 w 2378"/>
                <a:gd name="T53" fmla="*/ 1080 h 1705"/>
                <a:gd name="T54" fmla="*/ 915 w 2378"/>
                <a:gd name="T55" fmla="*/ 1355 h 1705"/>
                <a:gd name="T56" fmla="*/ 869 w 2378"/>
                <a:gd name="T57" fmla="*/ 1050 h 1705"/>
                <a:gd name="T58" fmla="*/ 534 w 2378"/>
                <a:gd name="T59" fmla="*/ 897 h 1705"/>
                <a:gd name="T60" fmla="*/ 579 w 2378"/>
                <a:gd name="T61" fmla="*/ 837 h 1705"/>
                <a:gd name="T62" fmla="*/ 671 w 2378"/>
                <a:gd name="T63" fmla="*/ 746 h 1705"/>
                <a:gd name="T64" fmla="*/ 793 w 2378"/>
                <a:gd name="T65" fmla="*/ 654 h 1705"/>
                <a:gd name="T66" fmla="*/ 899 w 2378"/>
                <a:gd name="T67" fmla="*/ 607 h 1705"/>
                <a:gd name="T68" fmla="*/ 960 w 2378"/>
                <a:gd name="T69" fmla="*/ 958 h 1705"/>
                <a:gd name="T70" fmla="*/ 1021 w 2378"/>
                <a:gd name="T71" fmla="*/ 1278 h 1705"/>
                <a:gd name="T72" fmla="*/ 1036 w 2378"/>
                <a:gd name="T73" fmla="*/ 1324 h 1705"/>
                <a:gd name="T74" fmla="*/ 1082 w 2378"/>
                <a:gd name="T75" fmla="*/ 1477 h 1705"/>
                <a:gd name="T76" fmla="*/ 1127 w 2378"/>
                <a:gd name="T77" fmla="*/ 1477 h 1705"/>
                <a:gd name="T78" fmla="*/ 1189 w 2378"/>
                <a:gd name="T79" fmla="*/ 1233 h 1705"/>
                <a:gd name="T80" fmla="*/ 1082 w 2378"/>
                <a:gd name="T81" fmla="*/ 1339 h 1705"/>
                <a:gd name="T82" fmla="*/ 1250 w 2378"/>
                <a:gd name="T83" fmla="*/ 1477 h 1705"/>
                <a:gd name="T84" fmla="*/ 1280 w 2378"/>
                <a:gd name="T85" fmla="*/ 1477 h 1705"/>
                <a:gd name="T86" fmla="*/ 1296 w 2378"/>
                <a:gd name="T87" fmla="*/ 1294 h 1705"/>
                <a:gd name="T88" fmla="*/ 1325 w 2378"/>
                <a:gd name="T89" fmla="*/ 1324 h 1705"/>
                <a:gd name="T90" fmla="*/ 1386 w 2378"/>
                <a:gd name="T91" fmla="*/ 578 h 1705"/>
                <a:gd name="T92" fmla="*/ 1509 w 2378"/>
                <a:gd name="T93" fmla="*/ 623 h 1705"/>
                <a:gd name="T94" fmla="*/ 1555 w 2378"/>
                <a:gd name="T95" fmla="*/ 640 h 1705"/>
                <a:gd name="T96" fmla="*/ 1737 w 2378"/>
                <a:gd name="T97" fmla="*/ 791 h 1705"/>
                <a:gd name="T98" fmla="*/ 1814 w 2378"/>
                <a:gd name="T99" fmla="*/ 868 h 1705"/>
                <a:gd name="T100" fmla="*/ 1464 w 2378"/>
                <a:gd name="T101" fmla="*/ 1005 h 1705"/>
                <a:gd name="T102" fmla="*/ 1873 w 2378"/>
                <a:gd name="T103" fmla="*/ 1141 h 1705"/>
                <a:gd name="T104" fmla="*/ 1386 w 2378"/>
                <a:gd name="T105" fmla="*/ 1172 h 1705"/>
                <a:gd name="T106" fmla="*/ 1935 w 2378"/>
                <a:gd name="T107" fmla="*/ 1111 h 17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378" h="1705">
                  <a:moveTo>
                    <a:pt x="2193" y="715"/>
                  </a:moveTo>
                  <a:lnTo>
                    <a:pt x="2193" y="715"/>
                  </a:lnTo>
                  <a:cubicBezTo>
                    <a:pt x="2132" y="593"/>
                    <a:pt x="2042" y="501"/>
                    <a:pt x="1935" y="410"/>
                  </a:cubicBezTo>
                  <a:cubicBezTo>
                    <a:pt x="1890" y="365"/>
                    <a:pt x="1814" y="320"/>
                    <a:pt x="1753" y="289"/>
                  </a:cubicBezTo>
                  <a:cubicBezTo>
                    <a:pt x="1737" y="228"/>
                    <a:pt x="1737" y="228"/>
                    <a:pt x="1737" y="228"/>
                  </a:cubicBezTo>
                  <a:cubicBezTo>
                    <a:pt x="1676" y="75"/>
                    <a:pt x="1676" y="75"/>
                    <a:pt x="1676" y="75"/>
                  </a:cubicBezTo>
                  <a:cubicBezTo>
                    <a:pt x="1615" y="45"/>
                    <a:pt x="1539" y="30"/>
                    <a:pt x="1464" y="14"/>
                  </a:cubicBezTo>
                  <a:lnTo>
                    <a:pt x="1464" y="14"/>
                  </a:lnTo>
                  <a:cubicBezTo>
                    <a:pt x="1127" y="59"/>
                    <a:pt x="1127" y="59"/>
                    <a:pt x="1127" y="59"/>
                  </a:cubicBezTo>
                  <a:cubicBezTo>
                    <a:pt x="1127" y="45"/>
                    <a:pt x="1113" y="14"/>
                    <a:pt x="1097" y="0"/>
                  </a:cubicBezTo>
                  <a:cubicBezTo>
                    <a:pt x="1052" y="0"/>
                    <a:pt x="1007" y="0"/>
                    <a:pt x="960" y="0"/>
                  </a:cubicBezTo>
                  <a:cubicBezTo>
                    <a:pt x="975" y="30"/>
                    <a:pt x="991" y="59"/>
                    <a:pt x="1007" y="75"/>
                  </a:cubicBezTo>
                  <a:cubicBezTo>
                    <a:pt x="488" y="151"/>
                    <a:pt x="488" y="151"/>
                    <a:pt x="488" y="151"/>
                  </a:cubicBezTo>
                  <a:cubicBezTo>
                    <a:pt x="488" y="228"/>
                    <a:pt x="488" y="228"/>
                    <a:pt x="488" y="228"/>
                  </a:cubicBezTo>
                  <a:cubicBezTo>
                    <a:pt x="473" y="381"/>
                    <a:pt x="473" y="381"/>
                    <a:pt x="473" y="381"/>
                  </a:cubicBezTo>
                  <a:cubicBezTo>
                    <a:pt x="459" y="395"/>
                    <a:pt x="443" y="410"/>
                    <a:pt x="427" y="410"/>
                  </a:cubicBezTo>
                  <a:cubicBezTo>
                    <a:pt x="168" y="640"/>
                    <a:pt x="0" y="958"/>
                    <a:pt x="0" y="1339"/>
                  </a:cubicBezTo>
                  <a:cubicBezTo>
                    <a:pt x="0" y="1461"/>
                    <a:pt x="17" y="1583"/>
                    <a:pt x="47" y="1704"/>
                  </a:cubicBezTo>
                  <a:cubicBezTo>
                    <a:pt x="488" y="1704"/>
                    <a:pt x="488" y="1704"/>
                    <a:pt x="488" y="1704"/>
                  </a:cubicBezTo>
                  <a:cubicBezTo>
                    <a:pt x="473" y="1675"/>
                    <a:pt x="459" y="1644"/>
                    <a:pt x="459" y="1614"/>
                  </a:cubicBezTo>
                  <a:lnTo>
                    <a:pt x="459" y="1614"/>
                  </a:lnTo>
                  <a:cubicBezTo>
                    <a:pt x="443" y="1598"/>
                    <a:pt x="443" y="1598"/>
                    <a:pt x="443" y="1583"/>
                  </a:cubicBezTo>
                  <a:lnTo>
                    <a:pt x="443" y="1567"/>
                  </a:lnTo>
                  <a:cubicBezTo>
                    <a:pt x="427" y="1567"/>
                    <a:pt x="427" y="1553"/>
                    <a:pt x="427" y="1553"/>
                  </a:cubicBezTo>
                  <a:cubicBezTo>
                    <a:pt x="427" y="1522"/>
                    <a:pt x="412" y="1477"/>
                    <a:pt x="412" y="1447"/>
                  </a:cubicBezTo>
                  <a:cubicBezTo>
                    <a:pt x="412" y="1431"/>
                    <a:pt x="398" y="1416"/>
                    <a:pt x="398" y="1400"/>
                  </a:cubicBezTo>
                  <a:cubicBezTo>
                    <a:pt x="398" y="1369"/>
                    <a:pt x="398" y="1339"/>
                    <a:pt x="398" y="1294"/>
                  </a:cubicBezTo>
                  <a:cubicBezTo>
                    <a:pt x="398" y="1294"/>
                    <a:pt x="398" y="1278"/>
                    <a:pt x="398" y="1263"/>
                  </a:cubicBezTo>
                  <a:cubicBezTo>
                    <a:pt x="488" y="1308"/>
                    <a:pt x="488" y="1308"/>
                    <a:pt x="488" y="1308"/>
                  </a:cubicBezTo>
                  <a:cubicBezTo>
                    <a:pt x="763" y="1431"/>
                    <a:pt x="763" y="1431"/>
                    <a:pt x="763" y="1431"/>
                  </a:cubicBezTo>
                  <a:cubicBezTo>
                    <a:pt x="808" y="1553"/>
                    <a:pt x="808" y="1553"/>
                    <a:pt x="808" y="1553"/>
                  </a:cubicBezTo>
                  <a:cubicBezTo>
                    <a:pt x="732" y="1704"/>
                    <a:pt x="732" y="1704"/>
                    <a:pt x="732" y="1704"/>
                  </a:cubicBezTo>
                  <a:cubicBezTo>
                    <a:pt x="869" y="1704"/>
                    <a:pt x="869" y="1704"/>
                    <a:pt x="869" y="1704"/>
                  </a:cubicBezTo>
                  <a:cubicBezTo>
                    <a:pt x="991" y="1492"/>
                    <a:pt x="991" y="1492"/>
                    <a:pt x="991" y="1492"/>
                  </a:cubicBezTo>
                  <a:cubicBezTo>
                    <a:pt x="1127" y="1598"/>
                    <a:pt x="1127" y="1598"/>
                    <a:pt x="1127" y="1598"/>
                  </a:cubicBezTo>
                  <a:cubicBezTo>
                    <a:pt x="1036" y="1704"/>
                    <a:pt x="1036" y="1704"/>
                    <a:pt x="1036" y="1704"/>
                  </a:cubicBezTo>
                  <a:cubicBezTo>
                    <a:pt x="1386" y="1704"/>
                    <a:pt x="1386" y="1704"/>
                    <a:pt x="1386" y="1704"/>
                  </a:cubicBezTo>
                  <a:cubicBezTo>
                    <a:pt x="1280" y="1567"/>
                    <a:pt x="1280" y="1567"/>
                    <a:pt x="1280" y="1567"/>
                  </a:cubicBezTo>
                  <a:cubicBezTo>
                    <a:pt x="1402" y="1477"/>
                    <a:pt x="1402" y="1477"/>
                    <a:pt x="1402" y="1477"/>
                  </a:cubicBezTo>
                  <a:cubicBezTo>
                    <a:pt x="1555" y="1704"/>
                    <a:pt x="1555" y="1704"/>
                    <a:pt x="1555" y="1704"/>
                  </a:cubicBezTo>
                  <a:cubicBezTo>
                    <a:pt x="1692" y="1704"/>
                    <a:pt x="1692" y="1704"/>
                    <a:pt x="1692" y="1704"/>
                  </a:cubicBezTo>
                  <a:cubicBezTo>
                    <a:pt x="1584" y="1506"/>
                    <a:pt x="1584" y="1506"/>
                    <a:pt x="1584" y="1506"/>
                  </a:cubicBezTo>
                  <a:cubicBezTo>
                    <a:pt x="1615" y="1386"/>
                    <a:pt x="1615" y="1386"/>
                    <a:pt x="1615" y="1386"/>
                  </a:cubicBezTo>
                  <a:cubicBezTo>
                    <a:pt x="1906" y="1247"/>
                    <a:pt x="1906" y="1247"/>
                    <a:pt x="1906" y="1247"/>
                  </a:cubicBezTo>
                  <a:cubicBezTo>
                    <a:pt x="1965" y="1233"/>
                    <a:pt x="1965" y="1233"/>
                    <a:pt x="1965" y="1233"/>
                  </a:cubicBezTo>
                  <a:cubicBezTo>
                    <a:pt x="1965" y="1278"/>
                    <a:pt x="1965" y="1324"/>
                    <a:pt x="1965" y="1369"/>
                  </a:cubicBezTo>
                  <a:cubicBezTo>
                    <a:pt x="1965" y="1400"/>
                    <a:pt x="1965" y="1416"/>
                    <a:pt x="1965" y="1447"/>
                  </a:cubicBezTo>
                  <a:cubicBezTo>
                    <a:pt x="1965" y="1461"/>
                    <a:pt x="1965" y="1477"/>
                    <a:pt x="1951" y="1492"/>
                  </a:cubicBezTo>
                  <a:cubicBezTo>
                    <a:pt x="1951" y="1537"/>
                    <a:pt x="1935" y="1583"/>
                    <a:pt x="1920" y="1628"/>
                  </a:cubicBezTo>
                  <a:cubicBezTo>
                    <a:pt x="1906" y="1644"/>
                    <a:pt x="1890" y="1675"/>
                    <a:pt x="1890" y="1689"/>
                  </a:cubicBezTo>
                  <a:cubicBezTo>
                    <a:pt x="1890" y="1689"/>
                    <a:pt x="1890" y="1689"/>
                    <a:pt x="1890" y="1704"/>
                  </a:cubicBezTo>
                  <a:cubicBezTo>
                    <a:pt x="2316" y="1704"/>
                    <a:pt x="2316" y="1704"/>
                    <a:pt x="2316" y="1704"/>
                  </a:cubicBezTo>
                  <a:cubicBezTo>
                    <a:pt x="2362" y="1583"/>
                    <a:pt x="2377" y="1461"/>
                    <a:pt x="2377" y="1339"/>
                  </a:cubicBezTo>
                  <a:cubicBezTo>
                    <a:pt x="2377" y="1111"/>
                    <a:pt x="2316" y="897"/>
                    <a:pt x="2193" y="715"/>
                  </a:cubicBezTo>
                  <a:close/>
                  <a:moveTo>
                    <a:pt x="1082" y="1096"/>
                  </a:moveTo>
                  <a:lnTo>
                    <a:pt x="1082" y="1096"/>
                  </a:lnTo>
                  <a:cubicBezTo>
                    <a:pt x="1113" y="548"/>
                    <a:pt x="1113" y="548"/>
                    <a:pt x="1113" y="548"/>
                  </a:cubicBezTo>
                  <a:cubicBezTo>
                    <a:pt x="1144" y="548"/>
                    <a:pt x="1174" y="548"/>
                    <a:pt x="1205" y="548"/>
                  </a:cubicBezTo>
                  <a:cubicBezTo>
                    <a:pt x="1250" y="1096"/>
                    <a:pt x="1250" y="1096"/>
                    <a:pt x="1250" y="1096"/>
                  </a:cubicBezTo>
                  <a:lnTo>
                    <a:pt x="1082" y="1096"/>
                  </a:lnTo>
                  <a:close/>
                  <a:moveTo>
                    <a:pt x="1219" y="1188"/>
                  </a:moveTo>
                  <a:lnTo>
                    <a:pt x="1219" y="1188"/>
                  </a:lnTo>
                  <a:cubicBezTo>
                    <a:pt x="1219" y="1217"/>
                    <a:pt x="1205" y="1233"/>
                    <a:pt x="1189" y="1233"/>
                  </a:cubicBezTo>
                  <a:cubicBezTo>
                    <a:pt x="1174" y="1233"/>
                    <a:pt x="1158" y="1217"/>
                    <a:pt x="1158" y="1188"/>
                  </a:cubicBezTo>
                  <a:cubicBezTo>
                    <a:pt x="1158" y="1172"/>
                    <a:pt x="1174" y="1156"/>
                    <a:pt x="1189" y="1156"/>
                  </a:cubicBezTo>
                  <a:cubicBezTo>
                    <a:pt x="1205" y="1156"/>
                    <a:pt x="1219" y="1172"/>
                    <a:pt x="1219" y="1188"/>
                  </a:cubicBezTo>
                  <a:close/>
                  <a:moveTo>
                    <a:pt x="1570" y="120"/>
                  </a:moveTo>
                  <a:lnTo>
                    <a:pt x="1570" y="120"/>
                  </a:lnTo>
                  <a:cubicBezTo>
                    <a:pt x="1600" y="212"/>
                    <a:pt x="1600" y="212"/>
                    <a:pt x="1600" y="212"/>
                  </a:cubicBezTo>
                  <a:cubicBezTo>
                    <a:pt x="1523" y="197"/>
                    <a:pt x="1433" y="167"/>
                    <a:pt x="1341" y="151"/>
                  </a:cubicBezTo>
                  <a:lnTo>
                    <a:pt x="1570" y="120"/>
                  </a:lnTo>
                  <a:close/>
                  <a:moveTo>
                    <a:pt x="610" y="259"/>
                  </a:moveTo>
                  <a:lnTo>
                    <a:pt x="610" y="259"/>
                  </a:lnTo>
                  <a:cubicBezTo>
                    <a:pt x="716" y="242"/>
                    <a:pt x="716" y="242"/>
                    <a:pt x="716" y="242"/>
                  </a:cubicBezTo>
                  <a:cubicBezTo>
                    <a:pt x="671" y="259"/>
                    <a:pt x="640" y="273"/>
                    <a:pt x="595" y="304"/>
                  </a:cubicBezTo>
                  <a:lnTo>
                    <a:pt x="610" y="259"/>
                  </a:lnTo>
                  <a:close/>
                  <a:moveTo>
                    <a:pt x="915" y="1355"/>
                  </a:moveTo>
                  <a:lnTo>
                    <a:pt x="915" y="1355"/>
                  </a:lnTo>
                  <a:cubicBezTo>
                    <a:pt x="504" y="1202"/>
                    <a:pt x="504" y="1202"/>
                    <a:pt x="504" y="1202"/>
                  </a:cubicBezTo>
                  <a:cubicBezTo>
                    <a:pt x="412" y="1172"/>
                    <a:pt x="412" y="1172"/>
                    <a:pt x="412" y="1172"/>
                  </a:cubicBezTo>
                  <a:cubicBezTo>
                    <a:pt x="427" y="1141"/>
                    <a:pt x="427" y="1111"/>
                    <a:pt x="443" y="1080"/>
                  </a:cubicBezTo>
                  <a:cubicBezTo>
                    <a:pt x="504" y="1096"/>
                    <a:pt x="504" y="1096"/>
                    <a:pt x="504" y="1096"/>
                  </a:cubicBezTo>
                  <a:cubicBezTo>
                    <a:pt x="975" y="1202"/>
                    <a:pt x="975" y="1202"/>
                    <a:pt x="975" y="1202"/>
                  </a:cubicBezTo>
                  <a:lnTo>
                    <a:pt x="915" y="1355"/>
                  </a:lnTo>
                  <a:close/>
                  <a:moveTo>
                    <a:pt x="960" y="958"/>
                  </a:moveTo>
                  <a:lnTo>
                    <a:pt x="960" y="958"/>
                  </a:lnTo>
                  <a:cubicBezTo>
                    <a:pt x="869" y="1050"/>
                    <a:pt x="869" y="1050"/>
                    <a:pt x="869" y="1050"/>
                  </a:cubicBezTo>
                  <a:cubicBezTo>
                    <a:pt x="518" y="974"/>
                    <a:pt x="518" y="974"/>
                    <a:pt x="518" y="974"/>
                  </a:cubicBezTo>
                  <a:cubicBezTo>
                    <a:pt x="534" y="897"/>
                    <a:pt x="534" y="897"/>
                    <a:pt x="534" y="897"/>
                  </a:cubicBezTo>
                  <a:lnTo>
                    <a:pt x="534" y="897"/>
                  </a:lnTo>
                  <a:lnTo>
                    <a:pt x="534" y="897"/>
                  </a:lnTo>
                  <a:lnTo>
                    <a:pt x="534" y="897"/>
                  </a:lnTo>
                  <a:cubicBezTo>
                    <a:pt x="549" y="882"/>
                    <a:pt x="565" y="852"/>
                    <a:pt x="579" y="837"/>
                  </a:cubicBezTo>
                  <a:lnTo>
                    <a:pt x="595" y="821"/>
                  </a:lnTo>
                  <a:cubicBezTo>
                    <a:pt x="610" y="807"/>
                    <a:pt x="610" y="791"/>
                    <a:pt x="626" y="791"/>
                  </a:cubicBezTo>
                  <a:cubicBezTo>
                    <a:pt x="640" y="776"/>
                    <a:pt x="656" y="760"/>
                    <a:pt x="671" y="746"/>
                  </a:cubicBezTo>
                  <a:cubicBezTo>
                    <a:pt x="687" y="730"/>
                    <a:pt x="701" y="715"/>
                    <a:pt x="716" y="699"/>
                  </a:cubicBezTo>
                  <a:cubicBezTo>
                    <a:pt x="732" y="699"/>
                    <a:pt x="748" y="685"/>
                    <a:pt x="763" y="669"/>
                  </a:cubicBezTo>
                  <a:cubicBezTo>
                    <a:pt x="777" y="669"/>
                    <a:pt x="777" y="669"/>
                    <a:pt x="793" y="654"/>
                  </a:cubicBezTo>
                  <a:cubicBezTo>
                    <a:pt x="808" y="640"/>
                    <a:pt x="824" y="640"/>
                    <a:pt x="854" y="623"/>
                  </a:cubicBezTo>
                  <a:cubicBezTo>
                    <a:pt x="869" y="623"/>
                    <a:pt x="885" y="607"/>
                    <a:pt x="899" y="607"/>
                  </a:cubicBezTo>
                  <a:lnTo>
                    <a:pt x="899" y="607"/>
                  </a:lnTo>
                  <a:cubicBezTo>
                    <a:pt x="915" y="593"/>
                    <a:pt x="930" y="593"/>
                    <a:pt x="930" y="593"/>
                  </a:cubicBezTo>
                  <a:cubicBezTo>
                    <a:pt x="960" y="578"/>
                    <a:pt x="975" y="578"/>
                    <a:pt x="1007" y="562"/>
                  </a:cubicBezTo>
                  <a:lnTo>
                    <a:pt x="960" y="958"/>
                  </a:lnTo>
                  <a:close/>
                  <a:moveTo>
                    <a:pt x="1036" y="1324"/>
                  </a:moveTo>
                  <a:lnTo>
                    <a:pt x="1036" y="1324"/>
                  </a:lnTo>
                  <a:cubicBezTo>
                    <a:pt x="1021" y="1324"/>
                    <a:pt x="1007" y="1294"/>
                    <a:pt x="1021" y="1278"/>
                  </a:cubicBezTo>
                  <a:cubicBezTo>
                    <a:pt x="1021" y="1263"/>
                    <a:pt x="1036" y="1263"/>
                    <a:pt x="1066" y="1263"/>
                  </a:cubicBezTo>
                  <a:cubicBezTo>
                    <a:pt x="1082" y="1263"/>
                    <a:pt x="1082" y="1278"/>
                    <a:pt x="1082" y="1294"/>
                  </a:cubicBezTo>
                  <a:cubicBezTo>
                    <a:pt x="1082" y="1324"/>
                    <a:pt x="1052" y="1324"/>
                    <a:pt x="1036" y="1324"/>
                  </a:cubicBezTo>
                  <a:close/>
                  <a:moveTo>
                    <a:pt x="1127" y="1477"/>
                  </a:moveTo>
                  <a:lnTo>
                    <a:pt x="1127" y="1477"/>
                  </a:lnTo>
                  <a:cubicBezTo>
                    <a:pt x="1113" y="1477"/>
                    <a:pt x="1097" y="1492"/>
                    <a:pt x="1082" y="1477"/>
                  </a:cubicBezTo>
                  <a:cubicBezTo>
                    <a:pt x="1066" y="1461"/>
                    <a:pt x="1066" y="1447"/>
                    <a:pt x="1082" y="1431"/>
                  </a:cubicBezTo>
                  <a:cubicBezTo>
                    <a:pt x="1082" y="1416"/>
                    <a:pt x="1113" y="1416"/>
                    <a:pt x="1127" y="1431"/>
                  </a:cubicBezTo>
                  <a:cubicBezTo>
                    <a:pt x="1127" y="1431"/>
                    <a:pt x="1144" y="1461"/>
                    <a:pt x="1127" y="1477"/>
                  </a:cubicBezTo>
                  <a:close/>
                  <a:moveTo>
                    <a:pt x="1082" y="1339"/>
                  </a:moveTo>
                  <a:lnTo>
                    <a:pt x="1082" y="1339"/>
                  </a:lnTo>
                  <a:cubicBezTo>
                    <a:pt x="1082" y="1278"/>
                    <a:pt x="1127" y="1233"/>
                    <a:pt x="1189" y="1233"/>
                  </a:cubicBezTo>
                  <a:cubicBezTo>
                    <a:pt x="1235" y="1233"/>
                    <a:pt x="1280" y="1278"/>
                    <a:pt x="1280" y="1339"/>
                  </a:cubicBezTo>
                  <a:cubicBezTo>
                    <a:pt x="1280" y="1386"/>
                    <a:pt x="1235" y="1431"/>
                    <a:pt x="1189" y="1431"/>
                  </a:cubicBezTo>
                  <a:cubicBezTo>
                    <a:pt x="1127" y="1431"/>
                    <a:pt x="1082" y="1386"/>
                    <a:pt x="1082" y="1339"/>
                  </a:cubicBezTo>
                  <a:close/>
                  <a:moveTo>
                    <a:pt x="1280" y="1477"/>
                  </a:moveTo>
                  <a:lnTo>
                    <a:pt x="1280" y="1477"/>
                  </a:lnTo>
                  <a:cubicBezTo>
                    <a:pt x="1280" y="1492"/>
                    <a:pt x="1250" y="1477"/>
                    <a:pt x="1250" y="1477"/>
                  </a:cubicBezTo>
                  <a:cubicBezTo>
                    <a:pt x="1235" y="1461"/>
                    <a:pt x="1235" y="1431"/>
                    <a:pt x="1250" y="1431"/>
                  </a:cubicBezTo>
                  <a:cubicBezTo>
                    <a:pt x="1264" y="1416"/>
                    <a:pt x="1280" y="1416"/>
                    <a:pt x="1296" y="1431"/>
                  </a:cubicBezTo>
                  <a:cubicBezTo>
                    <a:pt x="1311" y="1447"/>
                    <a:pt x="1296" y="1461"/>
                    <a:pt x="1280" y="1477"/>
                  </a:cubicBezTo>
                  <a:close/>
                  <a:moveTo>
                    <a:pt x="1325" y="1324"/>
                  </a:moveTo>
                  <a:lnTo>
                    <a:pt x="1325" y="1324"/>
                  </a:lnTo>
                  <a:cubicBezTo>
                    <a:pt x="1311" y="1324"/>
                    <a:pt x="1296" y="1324"/>
                    <a:pt x="1296" y="1294"/>
                  </a:cubicBezTo>
                  <a:cubicBezTo>
                    <a:pt x="1280" y="1278"/>
                    <a:pt x="1296" y="1263"/>
                    <a:pt x="1311" y="1263"/>
                  </a:cubicBezTo>
                  <a:cubicBezTo>
                    <a:pt x="1325" y="1263"/>
                    <a:pt x="1341" y="1263"/>
                    <a:pt x="1356" y="1278"/>
                  </a:cubicBezTo>
                  <a:cubicBezTo>
                    <a:pt x="1356" y="1294"/>
                    <a:pt x="1341" y="1324"/>
                    <a:pt x="1325" y="1324"/>
                  </a:cubicBezTo>
                  <a:close/>
                  <a:moveTo>
                    <a:pt x="1325" y="562"/>
                  </a:moveTo>
                  <a:lnTo>
                    <a:pt x="1325" y="562"/>
                  </a:lnTo>
                  <a:cubicBezTo>
                    <a:pt x="1341" y="562"/>
                    <a:pt x="1372" y="578"/>
                    <a:pt x="1386" y="578"/>
                  </a:cubicBezTo>
                  <a:cubicBezTo>
                    <a:pt x="1402" y="578"/>
                    <a:pt x="1417" y="578"/>
                    <a:pt x="1417" y="593"/>
                  </a:cubicBezTo>
                  <a:cubicBezTo>
                    <a:pt x="1447" y="593"/>
                    <a:pt x="1464" y="607"/>
                    <a:pt x="1478" y="607"/>
                  </a:cubicBezTo>
                  <a:cubicBezTo>
                    <a:pt x="1494" y="607"/>
                    <a:pt x="1494" y="607"/>
                    <a:pt x="1509" y="623"/>
                  </a:cubicBezTo>
                  <a:lnTo>
                    <a:pt x="1509" y="623"/>
                  </a:lnTo>
                  <a:cubicBezTo>
                    <a:pt x="1523" y="623"/>
                    <a:pt x="1523" y="623"/>
                    <a:pt x="1539" y="640"/>
                  </a:cubicBezTo>
                  <a:lnTo>
                    <a:pt x="1555" y="640"/>
                  </a:lnTo>
                  <a:lnTo>
                    <a:pt x="1570" y="654"/>
                  </a:lnTo>
                  <a:cubicBezTo>
                    <a:pt x="1631" y="685"/>
                    <a:pt x="1676" y="715"/>
                    <a:pt x="1722" y="760"/>
                  </a:cubicBezTo>
                  <a:cubicBezTo>
                    <a:pt x="1737" y="776"/>
                    <a:pt x="1737" y="776"/>
                    <a:pt x="1737" y="791"/>
                  </a:cubicBezTo>
                  <a:cubicBezTo>
                    <a:pt x="1753" y="791"/>
                    <a:pt x="1767" y="807"/>
                    <a:pt x="1783" y="821"/>
                  </a:cubicBezTo>
                  <a:lnTo>
                    <a:pt x="1783" y="821"/>
                  </a:lnTo>
                  <a:cubicBezTo>
                    <a:pt x="1798" y="837"/>
                    <a:pt x="1814" y="852"/>
                    <a:pt x="1814" y="868"/>
                  </a:cubicBezTo>
                  <a:cubicBezTo>
                    <a:pt x="1828" y="882"/>
                    <a:pt x="1845" y="913"/>
                    <a:pt x="1859" y="929"/>
                  </a:cubicBezTo>
                  <a:cubicBezTo>
                    <a:pt x="1814" y="943"/>
                    <a:pt x="1814" y="943"/>
                    <a:pt x="1814" y="943"/>
                  </a:cubicBezTo>
                  <a:cubicBezTo>
                    <a:pt x="1464" y="1005"/>
                    <a:pt x="1464" y="1005"/>
                    <a:pt x="1464" y="1005"/>
                  </a:cubicBezTo>
                  <a:cubicBezTo>
                    <a:pt x="1356" y="943"/>
                    <a:pt x="1356" y="943"/>
                    <a:pt x="1356" y="943"/>
                  </a:cubicBezTo>
                  <a:lnTo>
                    <a:pt x="1325" y="562"/>
                  </a:lnTo>
                  <a:close/>
                  <a:moveTo>
                    <a:pt x="1873" y="1141"/>
                  </a:moveTo>
                  <a:lnTo>
                    <a:pt x="1873" y="1141"/>
                  </a:lnTo>
                  <a:cubicBezTo>
                    <a:pt x="1433" y="1308"/>
                    <a:pt x="1433" y="1308"/>
                    <a:pt x="1433" y="1308"/>
                  </a:cubicBezTo>
                  <a:cubicBezTo>
                    <a:pt x="1386" y="1172"/>
                    <a:pt x="1386" y="1172"/>
                    <a:pt x="1386" y="1172"/>
                  </a:cubicBezTo>
                  <a:cubicBezTo>
                    <a:pt x="1845" y="1035"/>
                    <a:pt x="1845" y="1035"/>
                    <a:pt x="1845" y="1035"/>
                  </a:cubicBezTo>
                  <a:cubicBezTo>
                    <a:pt x="1906" y="1019"/>
                    <a:pt x="1906" y="1019"/>
                    <a:pt x="1906" y="1019"/>
                  </a:cubicBezTo>
                  <a:cubicBezTo>
                    <a:pt x="1906" y="1019"/>
                    <a:pt x="1935" y="1080"/>
                    <a:pt x="1935" y="1111"/>
                  </a:cubicBezTo>
                  <a:lnTo>
                    <a:pt x="1873" y="1141"/>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506" dirty="0"/>
            </a:p>
          </p:txBody>
        </p:sp>
        <p:sp>
          <p:nvSpPr>
            <p:cNvPr id="113" name="Freeform 8">
              <a:extLst>
                <a:ext uri="{FF2B5EF4-FFF2-40B4-BE49-F238E27FC236}">
                  <a16:creationId xmlns:a16="http://schemas.microsoft.com/office/drawing/2014/main" id="{6DF80092-9134-406E-9E26-5C1DFDB91221}"/>
                </a:ext>
              </a:extLst>
            </p:cNvPr>
            <p:cNvSpPr>
              <a:spLocks noChangeArrowheads="1"/>
            </p:cNvSpPr>
            <p:nvPr/>
          </p:nvSpPr>
          <p:spPr bwMode="auto">
            <a:xfrm>
              <a:off x="3228" y="4021"/>
              <a:ext cx="538" cy="413"/>
            </a:xfrm>
            <a:custGeom>
              <a:avLst/>
              <a:gdLst>
                <a:gd name="T0" fmla="*/ 1948 w 2376"/>
                <a:gd name="T1" fmla="*/ 426 h 1827"/>
                <a:gd name="T2" fmla="*/ 1857 w 2376"/>
                <a:gd name="T3" fmla="*/ 136 h 1827"/>
                <a:gd name="T4" fmla="*/ 1720 w 2376"/>
                <a:gd name="T5" fmla="*/ 106 h 1827"/>
                <a:gd name="T6" fmla="*/ 805 w 2376"/>
                <a:gd name="T7" fmla="*/ 213 h 1827"/>
                <a:gd name="T8" fmla="*/ 730 w 2376"/>
                <a:gd name="T9" fmla="*/ 45 h 1827"/>
                <a:gd name="T10" fmla="*/ 593 w 2376"/>
                <a:gd name="T11" fmla="*/ 91 h 1827"/>
                <a:gd name="T12" fmla="*/ 426 w 2376"/>
                <a:gd name="T13" fmla="*/ 426 h 1827"/>
                <a:gd name="T14" fmla="*/ 90 w 2376"/>
                <a:gd name="T15" fmla="*/ 1797 h 1827"/>
                <a:gd name="T16" fmla="*/ 563 w 2376"/>
                <a:gd name="T17" fmla="*/ 1826 h 1827"/>
                <a:gd name="T18" fmla="*/ 471 w 2376"/>
                <a:gd name="T19" fmla="*/ 1659 h 1827"/>
                <a:gd name="T20" fmla="*/ 410 w 2376"/>
                <a:gd name="T21" fmla="*/ 1430 h 1827"/>
                <a:gd name="T22" fmla="*/ 760 w 2376"/>
                <a:gd name="T23" fmla="*/ 1446 h 1827"/>
                <a:gd name="T24" fmla="*/ 805 w 2376"/>
                <a:gd name="T25" fmla="*/ 1826 h 1827"/>
                <a:gd name="T26" fmla="*/ 958 w 2376"/>
                <a:gd name="T27" fmla="*/ 1826 h 1827"/>
                <a:gd name="T28" fmla="*/ 1278 w 2376"/>
                <a:gd name="T29" fmla="*/ 1766 h 1827"/>
                <a:gd name="T30" fmla="*/ 1278 w 2376"/>
                <a:gd name="T31" fmla="*/ 1569 h 1827"/>
                <a:gd name="T32" fmla="*/ 1765 w 2376"/>
                <a:gd name="T33" fmla="*/ 1826 h 1827"/>
                <a:gd name="T34" fmla="*/ 1857 w 2376"/>
                <a:gd name="T35" fmla="*/ 1278 h 1827"/>
                <a:gd name="T36" fmla="*/ 1948 w 2376"/>
                <a:gd name="T37" fmla="*/ 1553 h 1827"/>
                <a:gd name="T38" fmla="*/ 1903 w 2376"/>
                <a:gd name="T39" fmla="*/ 1675 h 1827"/>
                <a:gd name="T40" fmla="*/ 1857 w 2376"/>
                <a:gd name="T41" fmla="*/ 1750 h 1827"/>
                <a:gd name="T42" fmla="*/ 2283 w 2376"/>
                <a:gd name="T43" fmla="*/ 1826 h 1827"/>
                <a:gd name="T44" fmla="*/ 1096 w 2376"/>
                <a:gd name="T45" fmla="*/ 1096 h 1827"/>
                <a:gd name="T46" fmla="*/ 1202 w 2376"/>
                <a:gd name="T47" fmla="*/ 562 h 1827"/>
                <a:gd name="T48" fmla="*/ 1217 w 2376"/>
                <a:gd name="T49" fmla="*/ 1202 h 1827"/>
                <a:gd name="T50" fmla="*/ 1156 w 2376"/>
                <a:gd name="T51" fmla="*/ 1202 h 1827"/>
                <a:gd name="T52" fmla="*/ 928 w 2376"/>
                <a:gd name="T53" fmla="*/ 1355 h 1827"/>
                <a:gd name="T54" fmla="*/ 456 w 2376"/>
                <a:gd name="T55" fmla="*/ 1080 h 1827"/>
                <a:gd name="T56" fmla="*/ 958 w 2376"/>
                <a:gd name="T57" fmla="*/ 974 h 1827"/>
                <a:gd name="T58" fmla="*/ 501 w 2376"/>
                <a:gd name="T59" fmla="*/ 974 h 1827"/>
                <a:gd name="T60" fmla="*/ 1050 w 2376"/>
                <a:gd name="T61" fmla="*/ 1324 h 1827"/>
                <a:gd name="T62" fmla="*/ 1064 w 2376"/>
                <a:gd name="T63" fmla="*/ 1263 h 1827"/>
                <a:gd name="T64" fmla="*/ 1125 w 2376"/>
                <a:gd name="T65" fmla="*/ 1477 h 1827"/>
                <a:gd name="T66" fmla="*/ 1080 w 2376"/>
                <a:gd name="T67" fmla="*/ 1446 h 1827"/>
                <a:gd name="T68" fmla="*/ 1096 w 2376"/>
                <a:gd name="T69" fmla="*/ 1339 h 1827"/>
                <a:gd name="T70" fmla="*/ 1294 w 2376"/>
                <a:gd name="T71" fmla="*/ 1339 h 1827"/>
                <a:gd name="T72" fmla="*/ 1294 w 2376"/>
                <a:gd name="T73" fmla="*/ 1477 h 1827"/>
                <a:gd name="T74" fmla="*/ 1247 w 2376"/>
                <a:gd name="T75" fmla="*/ 1430 h 1827"/>
                <a:gd name="T76" fmla="*/ 1339 w 2376"/>
                <a:gd name="T77" fmla="*/ 1324 h 1827"/>
                <a:gd name="T78" fmla="*/ 1309 w 2376"/>
                <a:gd name="T79" fmla="*/ 1263 h 1827"/>
                <a:gd name="T80" fmla="*/ 1323 w 2376"/>
                <a:gd name="T81" fmla="*/ 578 h 1827"/>
                <a:gd name="T82" fmla="*/ 1415 w 2376"/>
                <a:gd name="T83" fmla="*/ 593 h 1827"/>
                <a:gd name="T84" fmla="*/ 1506 w 2376"/>
                <a:gd name="T85" fmla="*/ 623 h 1827"/>
                <a:gd name="T86" fmla="*/ 1567 w 2376"/>
                <a:gd name="T87" fmla="*/ 654 h 1827"/>
                <a:gd name="T88" fmla="*/ 1765 w 2376"/>
                <a:gd name="T89" fmla="*/ 807 h 1827"/>
                <a:gd name="T90" fmla="*/ 1812 w 2376"/>
                <a:gd name="T91" fmla="*/ 868 h 1827"/>
                <a:gd name="T92" fmla="*/ 1857 w 2376"/>
                <a:gd name="T93" fmla="*/ 943 h 1827"/>
                <a:gd name="T94" fmla="*/ 1370 w 2376"/>
                <a:gd name="T95" fmla="*/ 943 h 1827"/>
                <a:gd name="T96" fmla="*/ 1842 w 2376"/>
                <a:gd name="T97" fmla="*/ 1157 h 1827"/>
                <a:gd name="T98" fmla="*/ 1826 w 2376"/>
                <a:gd name="T99" fmla="*/ 1051 h 1827"/>
                <a:gd name="T100" fmla="*/ 1842 w 2376"/>
                <a:gd name="T101" fmla="*/ 1157 h 18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376" h="1827">
                  <a:moveTo>
                    <a:pt x="2207" y="715"/>
                  </a:moveTo>
                  <a:lnTo>
                    <a:pt x="2207" y="715"/>
                  </a:lnTo>
                  <a:cubicBezTo>
                    <a:pt x="2132" y="609"/>
                    <a:pt x="2040" y="503"/>
                    <a:pt x="1948" y="426"/>
                  </a:cubicBezTo>
                  <a:cubicBezTo>
                    <a:pt x="1918" y="411"/>
                    <a:pt x="1903" y="395"/>
                    <a:pt x="1871" y="381"/>
                  </a:cubicBezTo>
                  <a:cubicBezTo>
                    <a:pt x="1871" y="350"/>
                    <a:pt x="1871" y="350"/>
                    <a:pt x="1871" y="350"/>
                  </a:cubicBezTo>
                  <a:cubicBezTo>
                    <a:pt x="1857" y="136"/>
                    <a:pt x="1857" y="136"/>
                    <a:pt x="1857" y="136"/>
                  </a:cubicBezTo>
                  <a:cubicBezTo>
                    <a:pt x="1674" y="61"/>
                    <a:pt x="1445" y="0"/>
                    <a:pt x="1156" y="0"/>
                  </a:cubicBezTo>
                  <a:cubicBezTo>
                    <a:pt x="1096" y="0"/>
                    <a:pt x="1050" y="0"/>
                    <a:pt x="1005" y="14"/>
                  </a:cubicBezTo>
                  <a:cubicBezTo>
                    <a:pt x="1720" y="106"/>
                    <a:pt x="1720" y="106"/>
                    <a:pt x="1720" y="106"/>
                  </a:cubicBezTo>
                  <a:cubicBezTo>
                    <a:pt x="1751" y="289"/>
                    <a:pt x="1751" y="289"/>
                    <a:pt x="1751" y="289"/>
                  </a:cubicBezTo>
                  <a:cubicBezTo>
                    <a:pt x="1583" y="197"/>
                    <a:pt x="1384" y="152"/>
                    <a:pt x="1186" y="152"/>
                  </a:cubicBezTo>
                  <a:cubicBezTo>
                    <a:pt x="1050" y="152"/>
                    <a:pt x="928" y="181"/>
                    <a:pt x="805" y="213"/>
                  </a:cubicBezTo>
                  <a:cubicBezTo>
                    <a:pt x="760" y="228"/>
                    <a:pt x="714" y="258"/>
                    <a:pt x="669" y="273"/>
                  </a:cubicBezTo>
                  <a:cubicBezTo>
                    <a:pt x="699" y="136"/>
                    <a:pt x="699" y="136"/>
                    <a:pt x="699" y="136"/>
                  </a:cubicBezTo>
                  <a:cubicBezTo>
                    <a:pt x="730" y="45"/>
                    <a:pt x="730" y="45"/>
                    <a:pt x="730" y="45"/>
                  </a:cubicBezTo>
                  <a:cubicBezTo>
                    <a:pt x="699" y="61"/>
                    <a:pt x="654" y="61"/>
                    <a:pt x="624" y="75"/>
                  </a:cubicBezTo>
                  <a:cubicBezTo>
                    <a:pt x="608" y="75"/>
                    <a:pt x="608" y="75"/>
                    <a:pt x="608" y="75"/>
                  </a:cubicBezTo>
                  <a:cubicBezTo>
                    <a:pt x="608" y="75"/>
                    <a:pt x="608" y="75"/>
                    <a:pt x="593" y="91"/>
                  </a:cubicBezTo>
                  <a:lnTo>
                    <a:pt x="593" y="91"/>
                  </a:lnTo>
                  <a:cubicBezTo>
                    <a:pt x="516" y="364"/>
                    <a:pt x="516" y="364"/>
                    <a:pt x="516" y="364"/>
                  </a:cubicBezTo>
                  <a:cubicBezTo>
                    <a:pt x="487" y="381"/>
                    <a:pt x="456" y="411"/>
                    <a:pt x="426" y="426"/>
                  </a:cubicBezTo>
                  <a:cubicBezTo>
                    <a:pt x="165" y="639"/>
                    <a:pt x="0" y="974"/>
                    <a:pt x="0" y="1339"/>
                  </a:cubicBezTo>
                  <a:cubicBezTo>
                    <a:pt x="0" y="1508"/>
                    <a:pt x="29" y="1659"/>
                    <a:pt x="90" y="1797"/>
                  </a:cubicBezTo>
                  <a:lnTo>
                    <a:pt x="90" y="1797"/>
                  </a:lnTo>
                  <a:cubicBezTo>
                    <a:pt x="75" y="1811"/>
                    <a:pt x="75" y="1811"/>
                    <a:pt x="75" y="1811"/>
                  </a:cubicBezTo>
                  <a:cubicBezTo>
                    <a:pt x="90" y="1811"/>
                    <a:pt x="90" y="1826"/>
                    <a:pt x="90" y="1826"/>
                  </a:cubicBezTo>
                  <a:cubicBezTo>
                    <a:pt x="563" y="1826"/>
                    <a:pt x="563" y="1826"/>
                    <a:pt x="563" y="1826"/>
                  </a:cubicBezTo>
                  <a:cubicBezTo>
                    <a:pt x="548" y="1797"/>
                    <a:pt x="532" y="1766"/>
                    <a:pt x="516" y="1736"/>
                  </a:cubicBezTo>
                  <a:cubicBezTo>
                    <a:pt x="501" y="1736"/>
                    <a:pt x="501" y="1720"/>
                    <a:pt x="487" y="1705"/>
                  </a:cubicBezTo>
                  <a:cubicBezTo>
                    <a:pt x="487" y="1689"/>
                    <a:pt x="471" y="1675"/>
                    <a:pt x="471" y="1659"/>
                  </a:cubicBezTo>
                  <a:cubicBezTo>
                    <a:pt x="471" y="1659"/>
                    <a:pt x="456" y="1644"/>
                    <a:pt x="456" y="1628"/>
                  </a:cubicBezTo>
                  <a:cubicBezTo>
                    <a:pt x="440" y="1583"/>
                    <a:pt x="426" y="1538"/>
                    <a:pt x="426" y="1508"/>
                  </a:cubicBezTo>
                  <a:cubicBezTo>
                    <a:pt x="410" y="1477"/>
                    <a:pt x="410" y="1446"/>
                    <a:pt x="410" y="1430"/>
                  </a:cubicBezTo>
                  <a:cubicBezTo>
                    <a:pt x="410" y="1385"/>
                    <a:pt x="410" y="1355"/>
                    <a:pt x="410" y="1310"/>
                  </a:cubicBezTo>
                  <a:cubicBezTo>
                    <a:pt x="410" y="1294"/>
                    <a:pt x="410" y="1294"/>
                    <a:pt x="410" y="1278"/>
                  </a:cubicBezTo>
                  <a:cubicBezTo>
                    <a:pt x="760" y="1446"/>
                    <a:pt x="760" y="1446"/>
                    <a:pt x="760" y="1446"/>
                  </a:cubicBezTo>
                  <a:cubicBezTo>
                    <a:pt x="805" y="1569"/>
                    <a:pt x="805" y="1569"/>
                    <a:pt x="805" y="1569"/>
                  </a:cubicBezTo>
                  <a:cubicBezTo>
                    <a:pt x="669" y="1826"/>
                    <a:pt x="669" y="1826"/>
                    <a:pt x="669" y="1826"/>
                  </a:cubicBezTo>
                  <a:cubicBezTo>
                    <a:pt x="805" y="1826"/>
                    <a:pt x="805" y="1826"/>
                    <a:pt x="805" y="1826"/>
                  </a:cubicBezTo>
                  <a:cubicBezTo>
                    <a:pt x="1005" y="1508"/>
                    <a:pt x="1005" y="1508"/>
                    <a:pt x="1005" y="1508"/>
                  </a:cubicBezTo>
                  <a:cubicBezTo>
                    <a:pt x="1125" y="1599"/>
                    <a:pt x="1125" y="1599"/>
                    <a:pt x="1125" y="1599"/>
                  </a:cubicBezTo>
                  <a:cubicBezTo>
                    <a:pt x="958" y="1826"/>
                    <a:pt x="958" y="1826"/>
                    <a:pt x="958" y="1826"/>
                  </a:cubicBezTo>
                  <a:cubicBezTo>
                    <a:pt x="1111" y="1826"/>
                    <a:pt x="1111" y="1826"/>
                    <a:pt x="1111" y="1826"/>
                  </a:cubicBezTo>
                  <a:cubicBezTo>
                    <a:pt x="1156" y="1781"/>
                    <a:pt x="1156" y="1781"/>
                    <a:pt x="1156" y="1781"/>
                  </a:cubicBezTo>
                  <a:cubicBezTo>
                    <a:pt x="1278" y="1766"/>
                    <a:pt x="1278" y="1766"/>
                    <a:pt x="1278" y="1766"/>
                  </a:cubicBezTo>
                  <a:cubicBezTo>
                    <a:pt x="1323" y="1826"/>
                    <a:pt x="1323" y="1826"/>
                    <a:pt x="1323" y="1826"/>
                  </a:cubicBezTo>
                  <a:cubicBezTo>
                    <a:pt x="1492" y="1826"/>
                    <a:pt x="1492" y="1826"/>
                    <a:pt x="1492" y="1826"/>
                  </a:cubicBezTo>
                  <a:cubicBezTo>
                    <a:pt x="1278" y="1569"/>
                    <a:pt x="1278" y="1569"/>
                    <a:pt x="1278" y="1569"/>
                  </a:cubicBezTo>
                  <a:cubicBezTo>
                    <a:pt x="1415" y="1477"/>
                    <a:pt x="1415" y="1477"/>
                    <a:pt x="1415" y="1477"/>
                  </a:cubicBezTo>
                  <a:cubicBezTo>
                    <a:pt x="1645" y="1826"/>
                    <a:pt x="1645" y="1826"/>
                    <a:pt x="1645" y="1826"/>
                  </a:cubicBezTo>
                  <a:cubicBezTo>
                    <a:pt x="1765" y="1826"/>
                    <a:pt x="1765" y="1826"/>
                    <a:pt x="1765" y="1826"/>
                  </a:cubicBezTo>
                  <a:cubicBezTo>
                    <a:pt x="1583" y="1508"/>
                    <a:pt x="1583" y="1508"/>
                    <a:pt x="1583" y="1508"/>
                  </a:cubicBezTo>
                  <a:cubicBezTo>
                    <a:pt x="1612" y="1385"/>
                    <a:pt x="1612" y="1385"/>
                    <a:pt x="1612" y="1385"/>
                  </a:cubicBezTo>
                  <a:cubicBezTo>
                    <a:pt x="1857" y="1278"/>
                    <a:pt x="1857" y="1278"/>
                    <a:pt x="1857" y="1278"/>
                  </a:cubicBezTo>
                  <a:cubicBezTo>
                    <a:pt x="1963" y="1233"/>
                    <a:pt x="1963" y="1233"/>
                    <a:pt x="1963" y="1233"/>
                  </a:cubicBezTo>
                  <a:cubicBezTo>
                    <a:pt x="1979" y="1278"/>
                    <a:pt x="1979" y="1324"/>
                    <a:pt x="1979" y="1385"/>
                  </a:cubicBezTo>
                  <a:cubicBezTo>
                    <a:pt x="1963" y="1446"/>
                    <a:pt x="1963" y="1508"/>
                    <a:pt x="1948" y="1553"/>
                  </a:cubicBezTo>
                  <a:cubicBezTo>
                    <a:pt x="1932" y="1569"/>
                    <a:pt x="1932" y="1583"/>
                    <a:pt x="1932" y="1599"/>
                  </a:cubicBezTo>
                  <a:cubicBezTo>
                    <a:pt x="1932" y="1599"/>
                    <a:pt x="1932" y="1614"/>
                    <a:pt x="1918" y="1614"/>
                  </a:cubicBezTo>
                  <a:cubicBezTo>
                    <a:pt x="1918" y="1644"/>
                    <a:pt x="1903" y="1659"/>
                    <a:pt x="1903" y="1675"/>
                  </a:cubicBezTo>
                  <a:lnTo>
                    <a:pt x="1903" y="1675"/>
                  </a:lnTo>
                  <a:cubicBezTo>
                    <a:pt x="1887" y="1689"/>
                    <a:pt x="1887" y="1705"/>
                    <a:pt x="1871" y="1720"/>
                  </a:cubicBezTo>
                  <a:cubicBezTo>
                    <a:pt x="1871" y="1736"/>
                    <a:pt x="1857" y="1750"/>
                    <a:pt x="1857" y="1750"/>
                  </a:cubicBezTo>
                  <a:cubicBezTo>
                    <a:pt x="1842" y="1766"/>
                    <a:pt x="1842" y="1781"/>
                    <a:pt x="1826" y="1797"/>
                  </a:cubicBezTo>
                  <a:cubicBezTo>
                    <a:pt x="1826" y="1797"/>
                    <a:pt x="1812" y="1811"/>
                    <a:pt x="1812" y="1826"/>
                  </a:cubicBezTo>
                  <a:cubicBezTo>
                    <a:pt x="2283" y="1826"/>
                    <a:pt x="2283" y="1826"/>
                    <a:pt x="2283" y="1826"/>
                  </a:cubicBezTo>
                  <a:cubicBezTo>
                    <a:pt x="2344" y="1675"/>
                    <a:pt x="2375" y="1508"/>
                    <a:pt x="2375" y="1339"/>
                  </a:cubicBezTo>
                  <a:cubicBezTo>
                    <a:pt x="2375" y="1110"/>
                    <a:pt x="2313" y="898"/>
                    <a:pt x="2207" y="715"/>
                  </a:cubicBezTo>
                  <a:close/>
                  <a:moveTo>
                    <a:pt x="1096" y="1096"/>
                  </a:moveTo>
                  <a:lnTo>
                    <a:pt x="1096" y="1096"/>
                  </a:lnTo>
                  <a:cubicBezTo>
                    <a:pt x="1111" y="562"/>
                    <a:pt x="1111" y="562"/>
                    <a:pt x="1111" y="562"/>
                  </a:cubicBezTo>
                  <a:cubicBezTo>
                    <a:pt x="1141" y="562"/>
                    <a:pt x="1172" y="562"/>
                    <a:pt x="1202" y="562"/>
                  </a:cubicBezTo>
                  <a:cubicBezTo>
                    <a:pt x="1247" y="1096"/>
                    <a:pt x="1247" y="1096"/>
                    <a:pt x="1247" y="1096"/>
                  </a:cubicBezTo>
                  <a:lnTo>
                    <a:pt x="1096" y="1096"/>
                  </a:lnTo>
                  <a:close/>
                  <a:moveTo>
                    <a:pt x="1217" y="1202"/>
                  </a:moveTo>
                  <a:lnTo>
                    <a:pt x="1217" y="1202"/>
                  </a:lnTo>
                  <a:cubicBezTo>
                    <a:pt x="1217" y="1218"/>
                    <a:pt x="1202" y="1233"/>
                    <a:pt x="1186" y="1233"/>
                  </a:cubicBezTo>
                  <a:cubicBezTo>
                    <a:pt x="1172" y="1233"/>
                    <a:pt x="1156" y="1218"/>
                    <a:pt x="1156" y="1202"/>
                  </a:cubicBezTo>
                  <a:cubicBezTo>
                    <a:pt x="1156" y="1188"/>
                    <a:pt x="1172" y="1172"/>
                    <a:pt x="1186" y="1172"/>
                  </a:cubicBezTo>
                  <a:cubicBezTo>
                    <a:pt x="1202" y="1172"/>
                    <a:pt x="1217" y="1188"/>
                    <a:pt x="1217" y="1202"/>
                  </a:cubicBezTo>
                  <a:close/>
                  <a:moveTo>
                    <a:pt x="928" y="1355"/>
                  </a:moveTo>
                  <a:lnTo>
                    <a:pt x="928" y="1355"/>
                  </a:lnTo>
                  <a:cubicBezTo>
                    <a:pt x="426" y="1172"/>
                    <a:pt x="426" y="1172"/>
                    <a:pt x="426" y="1172"/>
                  </a:cubicBezTo>
                  <a:cubicBezTo>
                    <a:pt x="426" y="1141"/>
                    <a:pt x="440" y="1110"/>
                    <a:pt x="456" y="1080"/>
                  </a:cubicBezTo>
                  <a:cubicBezTo>
                    <a:pt x="974" y="1218"/>
                    <a:pt x="974" y="1218"/>
                    <a:pt x="974" y="1218"/>
                  </a:cubicBezTo>
                  <a:lnTo>
                    <a:pt x="928" y="1355"/>
                  </a:lnTo>
                  <a:close/>
                  <a:moveTo>
                    <a:pt x="958" y="974"/>
                  </a:moveTo>
                  <a:lnTo>
                    <a:pt x="958" y="974"/>
                  </a:lnTo>
                  <a:cubicBezTo>
                    <a:pt x="866" y="1051"/>
                    <a:pt x="866" y="1051"/>
                    <a:pt x="866" y="1051"/>
                  </a:cubicBezTo>
                  <a:cubicBezTo>
                    <a:pt x="501" y="974"/>
                    <a:pt x="501" y="974"/>
                    <a:pt x="501" y="974"/>
                  </a:cubicBezTo>
                  <a:cubicBezTo>
                    <a:pt x="608" y="776"/>
                    <a:pt x="791" y="623"/>
                    <a:pt x="1005" y="578"/>
                  </a:cubicBezTo>
                  <a:lnTo>
                    <a:pt x="958" y="974"/>
                  </a:lnTo>
                  <a:close/>
                  <a:moveTo>
                    <a:pt x="1050" y="1324"/>
                  </a:moveTo>
                  <a:lnTo>
                    <a:pt x="1050" y="1324"/>
                  </a:lnTo>
                  <a:cubicBezTo>
                    <a:pt x="1035" y="1324"/>
                    <a:pt x="1019" y="1310"/>
                    <a:pt x="1019" y="1294"/>
                  </a:cubicBezTo>
                  <a:cubicBezTo>
                    <a:pt x="1035" y="1278"/>
                    <a:pt x="1050" y="1263"/>
                    <a:pt x="1064" y="1263"/>
                  </a:cubicBezTo>
                  <a:cubicBezTo>
                    <a:pt x="1080" y="1278"/>
                    <a:pt x="1096" y="1294"/>
                    <a:pt x="1080" y="1310"/>
                  </a:cubicBezTo>
                  <a:cubicBezTo>
                    <a:pt x="1080" y="1324"/>
                    <a:pt x="1064" y="1339"/>
                    <a:pt x="1050" y="1324"/>
                  </a:cubicBezTo>
                  <a:close/>
                  <a:moveTo>
                    <a:pt x="1125" y="1477"/>
                  </a:moveTo>
                  <a:lnTo>
                    <a:pt x="1125" y="1477"/>
                  </a:lnTo>
                  <a:cubicBezTo>
                    <a:pt x="1125" y="1491"/>
                    <a:pt x="1096" y="1491"/>
                    <a:pt x="1080" y="1477"/>
                  </a:cubicBezTo>
                  <a:cubicBezTo>
                    <a:pt x="1064" y="1477"/>
                    <a:pt x="1064" y="1461"/>
                    <a:pt x="1080" y="1446"/>
                  </a:cubicBezTo>
                  <a:cubicBezTo>
                    <a:pt x="1096" y="1430"/>
                    <a:pt x="1111" y="1416"/>
                    <a:pt x="1125" y="1430"/>
                  </a:cubicBezTo>
                  <a:cubicBezTo>
                    <a:pt x="1141" y="1446"/>
                    <a:pt x="1141" y="1461"/>
                    <a:pt x="1125" y="1477"/>
                  </a:cubicBezTo>
                  <a:close/>
                  <a:moveTo>
                    <a:pt x="1096" y="1339"/>
                  </a:moveTo>
                  <a:lnTo>
                    <a:pt x="1096" y="1339"/>
                  </a:lnTo>
                  <a:cubicBezTo>
                    <a:pt x="1096" y="1294"/>
                    <a:pt x="1141" y="1249"/>
                    <a:pt x="1186" y="1249"/>
                  </a:cubicBezTo>
                  <a:cubicBezTo>
                    <a:pt x="1247" y="1249"/>
                    <a:pt x="1294" y="1294"/>
                    <a:pt x="1294" y="1339"/>
                  </a:cubicBezTo>
                  <a:cubicBezTo>
                    <a:pt x="1294" y="1400"/>
                    <a:pt x="1247" y="1446"/>
                    <a:pt x="1186" y="1446"/>
                  </a:cubicBezTo>
                  <a:cubicBezTo>
                    <a:pt x="1141" y="1446"/>
                    <a:pt x="1096" y="1400"/>
                    <a:pt x="1096" y="1339"/>
                  </a:cubicBezTo>
                  <a:close/>
                  <a:moveTo>
                    <a:pt x="1294" y="1477"/>
                  </a:moveTo>
                  <a:lnTo>
                    <a:pt x="1294" y="1477"/>
                  </a:lnTo>
                  <a:cubicBezTo>
                    <a:pt x="1278" y="1491"/>
                    <a:pt x="1264" y="1491"/>
                    <a:pt x="1247" y="1477"/>
                  </a:cubicBezTo>
                  <a:cubicBezTo>
                    <a:pt x="1233" y="1461"/>
                    <a:pt x="1247" y="1446"/>
                    <a:pt x="1247" y="1430"/>
                  </a:cubicBezTo>
                  <a:cubicBezTo>
                    <a:pt x="1264" y="1416"/>
                    <a:pt x="1294" y="1430"/>
                    <a:pt x="1294" y="1446"/>
                  </a:cubicBezTo>
                  <a:cubicBezTo>
                    <a:pt x="1309" y="1461"/>
                    <a:pt x="1309" y="1477"/>
                    <a:pt x="1294" y="1477"/>
                  </a:cubicBezTo>
                  <a:close/>
                  <a:moveTo>
                    <a:pt x="1339" y="1324"/>
                  </a:moveTo>
                  <a:lnTo>
                    <a:pt x="1339" y="1324"/>
                  </a:lnTo>
                  <a:cubicBezTo>
                    <a:pt x="1323" y="1339"/>
                    <a:pt x="1294" y="1324"/>
                    <a:pt x="1294" y="1310"/>
                  </a:cubicBezTo>
                  <a:cubicBezTo>
                    <a:pt x="1294" y="1294"/>
                    <a:pt x="1294" y="1278"/>
                    <a:pt x="1309" y="1263"/>
                  </a:cubicBezTo>
                  <a:cubicBezTo>
                    <a:pt x="1339" y="1263"/>
                    <a:pt x="1355" y="1278"/>
                    <a:pt x="1355" y="1294"/>
                  </a:cubicBezTo>
                  <a:cubicBezTo>
                    <a:pt x="1355" y="1310"/>
                    <a:pt x="1355" y="1324"/>
                    <a:pt x="1339" y="1324"/>
                  </a:cubicBezTo>
                  <a:close/>
                  <a:moveTo>
                    <a:pt x="1323" y="578"/>
                  </a:moveTo>
                  <a:lnTo>
                    <a:pt x="1323" y="578"/>
                  </a:lnTo>
                  <a:cubicBezTo>
                    <a:pt x="1355" y="578"/>
                    <a:pt x="1370" y="578"/>
                    <a:pt x="1400" y="593"/>
                  </a:cubicBezTo>
                  <a:lnTo>
                    <a:pt x="1415" y="593"/>
                  </a:lnTo>
                  <a:cubicBezTo>
                    <a:pt x="1431" y="593"/>
                    <a:pt x="1445" y="609"/>
                    <a:pt x="1476" y="609"/>
                  </a:cubicBezTo>
                  <a:cubicBezTo>
                    <a:pt x="1476" y="623"/>
                    <a:pt x="1492" y="623"/>
                    <a:pt x="1506" y="623"/>
                  </a:cubicBezTo>
                  <a:lnTo>
                    <a:pt x="1506" y="623"/>
                  </a:lnTo>
                  <a:cubicBezTo>
                    <a:pt x="1522" y="639"/>
                    <a:pt x="1537" y="639"/>
                    <a:pt x="1537" y="639"/>
                  </a:cubicBezTo>
                  <a:cubicBezTo>
                    <a:pt x="1553" y="639"/>
                    <a:pt x="1553" y="639"/>
                    <a:pt x="1553" y="654"/>
                  </a:cubicBezTo>
                  <a:lnTo>
                    <a:pt x="1567" y="654"/>
                  </a:lnTo>
                  <a:cubicBezTo>
                    <a:pt x="1612" y="684"/>
                    <a:pt x="1659" y="715"/>
                    <a:pt x="1704" y="745"/>
                  </a:cubicBezTo>
                  <a:cubicBezTo>
                    <a:pt x="1720" y="762"/>
                    <a:pt x="1751" y="791"/>
                    <a:pt x="1765" y="807"/>
                  </a:cubicBezTo>
                  <a:lnTo>
                    <a:pt x="1765" y="807"/>
                  </a:lnTo>
                  <a:cubicBezTo>
                    <a:pt x="1781" y="821"/>
                    <a:pt x="1796" y="837"/>
                    <a:pt x="1812" y="868"/>
                  </a:cubicBezTo>
                  <a:lnTo>
                    <a:pt x="1812" y="868"/>
                  </a:lnTo>
                  <a:lnTo>
                    <a:pt x="1812" y="868"/>
                  </a:lnTo>
                  <a:lnTo>
                    <a:pt x="1812" y="868"/>
                  </a:lnTo>
                  <a:lnTo>
                    <a:pt x="1812" y="868"/>
                  </a:lnTo>
                  <a:cubicBezTo>
                    <a:pt x="1826" y="898"/>
                    <a:pt x="1842" y="913"/>
                    <a:pt x="1857" y="943"/>
                  </a:cubicBezTo>
                  <a:cubicBezTo>
                    <a:pt x="1826" y="943"/>
                    <a:pt x="1826" y="943"/>
                    <a:pt x="1826" y="943"/>
                  </a:cubicBezTo>
                  <a:cubicBezTo>
                    <a:pt x="1476" y="1019"/>
                    <a:pt x="1476" y="1019"/>
                    <a:pt x="1476" y="1019"/>
                  </a:cubicBezTo>
                  <a:cubicBezTo>
                    <a:pt x="1370" y="943"/>
                    <a:pt x="1370" y="943"/>
                    <a:pt x="1370" y="943"/>
                  </a:cubicBezTo>
                  <a:lnTo>
                    <a:pt x="1323" y="578"/>
                  </a:lnTo>
                  <a:close/>
                  <a:moveTo>
                    <a:pt x="1842" y="1157"/>
                  </a:moveTo>
                  <a:lnTo>
                    <a:pt x="1842" y="1157"/>
                  </a:lnTo>
                  <a:cubicBezTo>
                    <a:pt x="1445" y="1324"/>
                    <a:pt x="1445" y="1324"/>
                    <a:pt x="1445" y="1324"/>
                  </a:cubicBezTo>
                  <a:cubicBezTo>
                    <a:pt x="1384" y="1172"/>
                    <a:pt x="1384" y="1172"/>
                    <a:pt x="1384" y="1172"/>
                  </a:cubicBezTo>
                  <a:cubicBezTo>
                    <a:pt x="1826" y="1051"/>
                    <a:pt x="1826" y="1051"/>
                    <a:pt x="1826" y="1051"/>
                  </a:cubicBezTo>
                  <a:cubicBezTo>
                    <a:pt x="1903" y="1035"/>
                    <a:pt x="1903" y="1035"/>
                    <a:pt x="1903" y="1035"/>
                  </a:cubicBezTo>
                  <a:cubicBezTo>
                    <a:pt x="1903" y="1035"/>
                    <a:pt x="1932" y="1080"/>
                    <a:pt x="1932" y="1110"/>
                  </a:cubicBezTo>
                  <a:lnTo>
                    <a:pt x="1842" y="1157"/>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506" dirty="0"/>
            </a:p>
          </p:txBody>
        </p:sp>
        <p:sp>
          <p:nvSpPr>
            <p:cNvPr id="114" name="Freeform 9">
              <a:extLst>
                <a:ext uri="{FF2B5EF4-FFF2-40B4-BE49-F238E27FC236}">
                  <a16:creationId xmlns:a16="http://schemas.microsoft.com/office/drawing/2014/main" id="{FD234704-BC27-4C48-9B06-2162198FE7D2}"/>
                </a:ext>
              </a:extLst>
            </p:cNvPr>
            <p:cNvSpPr>
              <a:spLocks noChangeArrowheads="1"/>
            </p:cNvSpPr>
            <p:nvPr/>
          </p:nvSpPr>
          <p:spPr bwMode="auto">
            <a:xfrm>
              <a:off x="5100" y="3659"/>
              <a:ext cx="179" cy="148"/>
            </a:xfrm>
            <a:custGeom>
              <a:avLst/>
              <a:gdLst>
                <a:gd name="T0" fmla="*/ 791 w 792"/>
                <a:gd name="T1" fmla="*/ 473 h 657"/>
                <a:gd name="T2" fmla="*/ 791 w 792"/>
                <a:gd name="T3" fmla="*/ 473 h 657"/>
                <a:gd name="T4" fmla="*/ 791 w 792"/>
                <a:gd name="T5" fmla="*/ 548 h 657"/>
                <a:gd name="T6" fmla="*/ 396 w 792"/>
                <a:gd name="T7" fmla="*/ 640 h 657"/>
                <a:gd name="T8" fmla="*/ 15 w 792"/>
                <a:gd name="T9" fmla="*/ 473 h 657"/>
                <a:gd name="T10" fmla="*/ 15 w 792"/>
                <a:gd name="T11" fmla="*/ 244 h 657"/>
                <a:gd name="T12" fmla="*/ 259 w 792"/>
                <a:gd name="T13" fmla="*/ 61 h 657"/>
                <a:gd name="T14" fmla="*/ 791 w 792"/>
                <a:gd name="T15" fmla="*/ 473 h 65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92" h="657">
                  <a:moveTo>
                    <a:pt x="791" y="473"/>
                  </a:moveTo>
                  <a:lnTo>
                    <a:pt x="791" y="473"/>
                  </a:lnTo>
                  <a:cubicBezTo>
                    <a:pt x="791" y="548"/>
                    <a:pt x="791" y="548"/>
                    <a:pt x="791" y="548"/>
                  </a:cubicBezTo>
                  <a:cubicBezTo>
                    <a:pt x="791" y="548"/>
                    <a:pt x="746" y="609"/>
                    <a:pt x="396" y="640"/>
                  </a:cubicBezTo>
                  <a:cubicBezTo>
                    <a:pt x="60" y="656"/>
                    <a:pt x="15" y="473"/>
                    <a:pt x="15" y="473"/>
                  </a:cubicBezTo>
                  <a:cubicBezTo>
                    <a:pt x="15" y="473"/>
                    <a:pt x="0" y="366"/>
                    <a:pt x="15" y="244"/>
                  </a:cubicBezTo>
                  <a:cubicBezTo>
                    <a:pt x="31" y="122"/>
                    <a:pt x="182" y="77"/>
                    <a:pt x="259" y="61"/>
                  </a:cubicBezTo>
                  <a:cubicBezTo>
                    <a:pt x="685" y="0"/>
                    <a:pt x="791" y="473"/>
                    <a:pt x="791" y="473"/>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506" dirty="0"/>
            </a:p>
          </p:txBody>
        </p:sp>
        <p:sp>
          <p:nvSpPr>
            <p:cNvPr id="115" name="Freeform 10">
              <a:extLst>
                <a:ext uri="{FF2B5EF4-FFF2-40B4-BE49-F238E27FC236}">
                  <a16:creationId xmlns:a16="http://schemas.microsoft.com/office/drawing/2014/main" id="{93124EC4-DE3A-4423-9C7F-F732166A41BE}"/>
                </a:ext>
              </a:extLst>
            </p:cNvPr>
            <p:cNvSpPr>
              <a:spLocks noChangeArrowheads="1"/>
            </p:cNvSpPr>
            <p:nvPr/>
          </p:nvSpPr>
          <p:spPr bwMode="auto">
            <a:xfrm>
              <a:off x="3086" y="3410"/>
              <a:ext cx="531" cy="310"/>
            </a:xfrm>
            <a:custGeom>
              <a:avLst/>
              <a:gdLst>
                <a:gd name="T0" fmla="*/ 2346 w 2347"/>
                <a:gd name="T1" fmla="*/ 0 h 1373"/>
                <a:gd name="T2" fmla="*/ 2346 w 2347"/>
                <a:gd name="T3" fmla="*/ 0 h 1373"/>
                <a:gd name="T4" fmla="*/ 2224 w 2347"/>
                <a:gd name="T5" fmla="*/ 61 h 1373"/>
                <a:gd name="T6" fmla="*/ 2209 w 2347"/>
                <a:gd name="T7" fmla="*/ 214 h 1373"/>
                <a:gd name="T8" fmla="*/ 2057 w 2347"/>
                <a:gd name="T9" fmla="*/ 336 h 1373"/>
                <a:gd name="T10" fmla="*/ 2087 w 2347"/>
                <a:gd name="T11" fmla="*/ 123 h 1373"/>
                <a:gd name="T12" fmla="*/ 0 w 2347"/>
                <a:gd name="T13" fmla="*/ 1372 h 1373"/>
                <a:gd name="T14" fmla="*/ 0 w 2347"/>
                <a:gd name="T15" fmla="*/ 1356 h 1373"/>
                <a:gd name="T16" fmla="*/ 2087 w 2347"/>
                <a:gd name="T17" fmla="*/ 123 h 1373"/>
                <a:gd name="T18" fmla="*/ 2224 w 2347"/>
                <a:gd name="T19" fmla="*/ 47 h 1373"/>
                <a:gd name="T20" fmla="*/ 2330 w 2347"/>
                <a:gd name="T21" fmla="*/ 0 h 1373"/>
                <a:gd name="T22" fmla="*/ 2346 w 2347"/>
                <a:gd name="T23" fmla="*/ 0 h 13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47" h="1373">
                  <a:moveTo>
                    <a:pt x="2346" y="0"/>
                  </a:moveTo>
                  <a:lnTo>
                    <a:pt x="2346" y="0"/>
                  </a:lnTo>
                  <a:cubicBezTo>
                    <a:pt x="2330" y="0"/>
                    <a:pt x="2285" y="31"/>
                    <a:pt x="2224" y="61"/>
                  </a:cubicBezTo>
                  <a:cubicBezTo>
                    <a:pt x="2224" y="108"/>
                    <a:pt x="2209" y="153"/>
                    <a:pt x="2209" y="214"/>
                  </a:cubicBezTo>
                  <a:cubicBezTo>
                    <a:pt x="2163" y="259"/>
                    <a:pt x="2118" y="290"/>
                    <a:pt x="2057" y="336"/>
                  </a:cubicBezTo>
                  <a:cubicBezTo>
                    <a:pt x="2071" y="259"/>
                    <a:pt x="2087" y="198"/>
                    <a:pt x="2087" y="123"/>
                  </a:cubicBezTo>
                  <a:cubicBezTo>
                    <a:pt x="1615" y="381"/>
                    <a:pt x="579" y="946"/>
                    <a:pt x="0" y="1372"/>
                  </a:cubicBezTo>
                  <a:lnTo>
                    <a:pt x="0" y="1356"/>
                  </a:lnTo>
                  <a:cubicBezTo>
                    <a:pt x="579" y="930"/>
                    <a:pt x="1631" y="367"/>
                    <a:pt x="2087" y="123"/>
                  </a:cubicBezTo>
                  <a:cubicBezTo>
                    <a:pt x="2148" y="92"/>
                    <a:pt x="2193" y="76"/>
                    <a:pt x="2224" y="47"/>
                  </a:cubicBezTo>
                  <a:cubicBezTo>
                    <a:pt x="2300" y="16"/>
                    <a:pt x="2330" y="0"/>
                    <a:pt x="2330" y="0"/>
                  </a:cubicBezTo>
                  <a:lnTo>
                    <a:pt x="2346"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506" dirty="0"/>
            </a:p>
          </p:txBody>
        </p:sp>
        <p:sp>
          <p:nvSpPr>
            <p:cNvPr id="116" name="Freeform 11">
              <a:extLst>
                <a:ext uri="{FF2B5EF4-FFF2-40B4-BE49-F238E27FC236}">
                  <a16:creationId xmlns:a16="http://schemas.microsoft.com/office/drawing/2014/main" id="{0038C0F0-63F9-40B9-902E-CFC4922851B8}"/>
                </a:ext>
              </a:extLst>
            </p:cNvPr>
            <p:cNvSpPr>
              <a:spLocks noChangeArrowheads="1"/>
            </p:cNvSpPr>
            <p:nvPr/>
          </p:nvSpPr>
          <p:spPr bwMode="auto">
            <a:xfrm>
              <a:off x="3228" y="4056"/>
              <a:ext cx="538" cy="538"/>
            </a:xfrm>
            <a:custGeom>
              <a:avLst/>
              <a:gdLst>
                <a:gd name="T0" fmla="*/ 2207 w 2376"/>
                <a:gd name="T1" fmla="*/ 563 h 2376"/>
                <a:gd name="T2" fmla="*/ 2207 w 2376"/>
                <a:gd name="T3" fmla="*/ 563 h 2376"/>
                <a:gd name="T4" fmla="*/ 1948 w 2376"/>
                <a:gd name="T5" fmla="*/ 274 h 2376"/>
                <a:gd name="T6" fmla="*/ 1871 w 2376"/>
                <a:gd name="T7" fmla="*/ 229 h 2376"/>
                <a:gd name="T8" fmla="*/ 1857 w 2376"/>
                <a:gd name="T9" fmla="*/ 198 h 2376"/>
                <a:gd name="T10" fmla="*/ 1751 w 2376"/>
                <a:gd name="T11" fmla="*/ 137 h 2376"/>
                <a:gd name="T12" fmla="*/ 1186 w 2376"/>
                <a:gd name="T13" fmla="*/ 0 h 2376"/>
                <a:gd name="T14" fmla="*/ 805 w 2376"/>
                <a:gd name="T15" fmla="*/ 61 h 2376"/>
                <a:gd name="T16" fmla="*/ 669 w 2376"/>
                <a:gd name="T17" fmla="*/ 121 h 2376"/>
                <a:gd name="T18" fmla="*/ 516 w 2376"/>
                <a:gd name="T19" fmla="*/ 212 h 2376"/>
                <a:gd name="T20" fmla="*/ 426 w 2376"/>
                <a:gd name="T21" fmla="*/ 274 h 2376"/>
                <a:gd name="T22" fmla="*/ 0 w 2376"/>
                <a:gd name="T23" fmla="*/ 1187 h 2376"/>
                <a:gd name="T24" fmla="*/ 90 w 2376"/>
                <a:gd name="T25" fmla="*/ 1645 h 2376"/>
                <a:gd name="T26" fmla="*/ 90 w 2376"/>
                <a:gd name="T27" fmla="*/ 1645 h 2376"/>
                <a:gd name="T28" fmla="*/ 90 w 2376"/>
                <a:gd name="T29" fmla="*/ 1674 h 2376"/>
                <a:gd name="T30" fmla="*/ 106 w 2376"/>
                <a:gd name="T31" fmla="*/ 1690 h 2376"/>
                <a:gd name="T32" fmla="*/ 165 w 2376"/>
                <a:gd name="T33" fmla="*/ 1796 h 2376"/>
                <a:gd name="T34" fmla="*/ 1186 w 2376"/>
                <a:gd name="T35" fmla="*/ 2375 h 2376"/>
                <a:gd name="T36" fmla="*/ 1963 w 2376"/>
                <a:gd name="T37" fmla="*/ 2102 h 2376"/>
                <a:gd name="T38" fmla="*/ 2071 w 2376"/>
                <a:gd name="T39" fmla="*/ 1979 h 2376"/>
                <a:gd name="T40" fmla="*/ 2207 w 2376"/>
                <a:gd name="T41" fmla="*/ 1812 h 2376"/>
                <a:gd name="T42" fmla="*/ 2268 w 2376"/>
                <a:gd name="T43" fmla="*/ 1706 h 2376"/>
                <a:gd name="T44" fmla="*/ 2283 w 2376"/>
                <a:gd name="T45" fmla="*/ 1674 h 2376"/>
                <a:gd name="T46" fmla="*/ 2375 w 2376"/>
                <a:gd name="T47" fmla="*/ 1187 h 2376"/>
                <a:gd name="T48" fmla="*/ 2207 w 2376"/>
                <a:gd name="T49" fmla="*/ 563 h 2376"/>
                <a:gd name="T50" fmla="*/ 1186 w 2376"/>
                <a:gd name="T51" fmla="*/ 2116 h 2376"/>
                <a:gd name="T52" fmla="*/ 1186 w 2376"/>
                <a:gd name="T53" fmla="*/ 2116 h 2376"/>
                <a:gd name="T54" fmla="*/ 426 w 2376"/>
                <a:gd name="T55" fmla="*/ 1706 h 2376"/>
                <a:gd name="T56" fmla="*/ 410 w 2376"/>
                <a:gd name="T57" fmla="*/ 1674 h 2376"/>
                <a:gd name="T58" fmla="*/ 288 w 2376"/>
                <a:gd name="T59" fmla="*/ 1386 h 2376"/>
                <a:gd name="T60" fmla="*/ 273 w 2376"/>
                <a:gd name="T61" fmla="*/ 1187 h 2376"/>
                <a:gd name="T62" fmla="*/ 548 w 2376"/>
                <a:gd name="T63" fmla="*/ 532 h 2376"/>
                <a:gd name="T64" fmla="*/ 1186 w 2376"/>
                <a:gd name="T65" fmla="*/ 274 h 2376"/>
                <a:gd name="T66" fmla="*/ 1781 w 2376"/>
                <a:gd name="T67" fmla="*/ 487 h 2376"/>
                <a:gd name="T68" fmla="*/ 1781 w 2376"/>
                <a:gd name="T69" fmla="*/ 487 h 2376"/>
                <a:gd name="T70" fmla="*/ 1932 w 2376"/>
                <a:gd name="T71" fmla="*/ 639 h 2376"/>
                <a:gd name="T72" fmla="*/ 2116 w 2376"/>
                <a:gd name="T73" fmla="*/ 1187 h 2376"/>
                <a:gd name="T74" fmla="*/ 2024 w 2376"/>
                <a:gd name="T75" fmla="*/ 1568 h 2376"/>
                <a:gd name="T76" fmla="*/ 2024 w 2376"/>
                <a:gd name="T77" fmla="*/ 1568 h 2376"/>
                <a:gd name="T78" fmla="*/ 1979 w 2376"/>
                <a:gd name="T79" fmla="*/ 1674 h 2376"/>
                <a:gd name="T80" fmla="*/ 1963 w 2376"/>
                <a:gd name="T81" fmla="*/ 1706 h 2376"/>
                <a:gd name="T82" fmla="*/ 1932 w 2376"/>
                <a:gd name="T83" fmla="*/ 1735 h 2376"/>
                <a:gd name="T84" fmla="*/ 1186 w 2376"/>
                <a:gd name="T85" fmla="*/ 2116 h 2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376" h="2376">
                  <a:moveTo>
                    <a:pt x="2207" y="563"/>
                  </a:moveTo>
                  <a:lnTo>
                    <a:pt x="2207" y="563"/>
                  </a:lnTo>
                  <a:cubicBezTo>
                    <a:pt x="2132" y="457"/>
                    <a:pt x="2040" y="351"/>
                    <a:pt x="1948" y="274"/>
                  </a:cubicBezTo>
                  <a:cubicBezTo>
                    <a:pt x="1918" y="259"/>
                    <a:pt x="1903" y="243"/>
                    <a:pt x="1871" y="229"/>
                  </a:cubicBezTo>
                  <a:cubicBezTo>
                    <a:pt x="1871" y="212"/>
                    <a:pt x="1857" y="212"/>
                    <a:pt x="1857" y="198"/>
                  </a:cubicBezTo>
                  <a:cubicBezTo>
                    <a:pt x="1826" y="182"/>
                    <a:pt x="1781" y="151"/>
                    <a:pt x="1751" y="137"/>
                  </a:cubicBezTo>
                  <a:cubicBezTo>
                    <a:pt x="1583" y="45"/>
                    <a:pt x="1384" y="0"/>
                    <a:pt x="1186" y="0"/>
                  </a:cubicBezTo>
                  <a:cubicBezTo>
                    <a:pt x="1050" y="0"/>
                    <a:pt x="928" y="29"/>
                    <a:pt x="805" y="61"/>
                  </a:cubicBezTo>
                  <a:cubicBezTo>
                    <a:pt x="760" y="76"/>
                    <a:pt x="714" y="106"/>
                    <a:pt x="669" y="121"/>
                  </a:cubicBezTo>
                  <a:cubicBezTo>
                    <a:pt x="608" y="151"/>
                    <a:pt x="563" y="182"/>
                    <a:pt x="516" y="212"/>
                  </a:cubicBezTo>
                  <a:cubicBezTo>
                    <a:pt x="487" y="229"/>
                    <a:pt x="456" y="259"/>
                    <a:pt x="426" y="274"/>
                  </a:cubicBezTo>
                  <a:cubicBezTo>
                    <a:pt x="165" y="487"/>
                    <a:pt x="0" y="822"/>
                    <a:pt x="0" y="1187"/>
                  </a:cubicBezTo>
                  <a:cubicBezTo>
                    <a:pt x="0" y="1356"/>
                    <a:pt x="29" y="1507"/>
                    <a:pt x="90" y="1645"/>
                  </a:cubicBezTo>
                  <a:lnTo>
                    <a:pt x="90" y="1645"/>
                  </a:lnTo>
                  <a:cubicBezTo>
                    <a:pt x="90" y="1645"/>
                    <a:pt x="90" y="1659"/>
                    <a:pt x="90" y="1674"/>
                  </a:cubicBezTo>
                  <a:cubicBezTo>
                    <a:pt x="106" y="1674"/>
                    <a:pt x="106" y="1674"/>
                    <a:pt x="106" y="1690"/>
                  </a:cubicBezTo>
                  <a:cubicBezTo>
                    <a:pt x="120" y="1720"/>
                    <a:pt x="151" y="1766"/>
                    <a:pt x="165" y="1796"/>
                  </a:cubicBezTo>
                  <a:cubicBezTo>
                    <a:pt x="379" y="2147"/>
                    <a:pt x="760" y="2375"/>
                    <a:pt x="1186" y="2375"/>
                  </a:cubicBezTo>
                  <a:cubicBezTo>
                    <a:pt x="1492" y="2375"/>
                    <a:pt x="1751" y="2269"/>
                    <a:pt x="1963" y="2102"/>
                  </a:cubicBezTo>
                  <a:cubicBezTo>
                    <a:pt x="2010" y="2055"/>
                    <a:pt x="2040" y="2024"/>
                    <a:pt x="2071" y="1979"/>
                  </a:cubicBezTo>
                  <a:cubicBezTo>
                    <a:pt x="2132" y="1934"/>
                    <a:pt x="2161" y="1873"/>
                    <a:pt x="2207" y="1812"/>
                  </a:cubicBezTo>
                  <a:cubicBezTo>
                    <a:pt x="2222" y="1782"/>
                    <a:pt x="2252" y="1735"/>
                    <a:pt x="2268" y="1706"/>
                  </a:cubicBezTo>
                  <a:cubicBezTo>
                    <a:pt x="2268" y="1690"/>
                    <a:pt x="2283" y="1674"/>
                    <a:pt x="2283" y="1674"/>
                  </a:cubicBezTo>
                  <a:cubicBezTo>
                    <a:pt x="2344" y="1523"/>
                    <a:pt x="2375" y="1356"/>
                    <a:pt x="2375" y="1187"/>
                  </a:cubicBezTo>
                  <a:cubicBezTo>
                    <a:pt x="2375" y="958"/>
                    <a:pt x="2313" y="746"/>
                    <a:pt x="2207" y="563"/>
                  </a:cubicBezTo>
                  <a:close/>
                  <a:moveTo>
                    <a:pt x="1186" y="2116"/>
                  </a:moveTo>
                  <a:lnTo>
                    <a:pt x="1186" y="2116"/>
                  </a:lnTo>
                  <a:cubicBezTo>
                    <a:pt x="866" y="2116"/>
                    <a:pt x="593" y="1949"/>
                    <a:pt x="426" y="1706"/>
                  </a:cubicBezTo>
                  <a:cubicBezTo>
                    <a:pt x="410" y="1690"/>
                    <a:pt x="410" y="1674"/>
                    <a:pt x="410" y="1674"/>
                  </a:cubicBezTo>
                  <a:cubicBezTo>
                    <a:pt x="349" y="1584"/>
                    <a:pt x="304" y="1492"/>
                    <a:pt x="288" y="1386"/>
                  </a:cubicBezTo>
                  <a:cubicBezTo>
                    <a:pt x="273" y="1325"/>
                    <a:pt x="273" y="1264"/>
                    <a:pt x="273" y="1187"/>
                  </a:cubicBezTo>
                  <a:cubicBezTo>
                    <a:pt x="273" y="928"/>
                    <a:pt x="379" y="700"/>
                    <a:pt x="548" y="532"/>
                  </a:cubicBezTo>
                  <a:cubicBezTo>
                    <a:pt x="714" y="365"/>
                    <a:pt x="944" y="274"/>
                    <a:pt x="1186" y="274"/>
                  </a:cubicBezTo>
                  <a:cubicBezTo>
                    <a:pt x="1415" y="274"/>
                    <a:pt x="1629" y="351"/>
                    <a:pt x="1781" y="487"/>
                  </a:cubicBezTo>
                  <a:lnTo>
                    <a:pt x="1781" y="487"/>
                  </a:lnTo>
                  <a:cubicBezTo>
                    <a:pt x="1842" y="532"/>
                    <a:pt x="1887" y="593"/>
                    <a:pt x="1932" y="639"/>
                  </a:cubicBezTo>
                  <a:cubicBezTo>
                    <a:pt x="2040" y="791"/>
                    <a:pt x="2116" y="989"/>
                    <a:pt x="2116" y="1187"/>
                  </a:cubicBezTo>
                  <a:cubicBezTo>
                    <a:pt x="2116" y="1325"/>
                    <a:pt x="2085" y="1447"/>
                    <a:pt x="2024" y="1568"/>
                  </a:cubicBezTo>
                  <a:lnTo>
                    <a:pt x="2024" y="1568"/>
                  </a:lnTo>
                  <a:cubicBezTo>
                    <a:pt x="2010" y="1598"/>
                    <a:pt x="1993" y="1629"/>
                    <a:pt x="1979" y="1674"/>
                  </a:cubicBezTo>
                  <a:cubicBezTo>
                    <a:pt x="1963" y="1674"/>
                    <a:pt x="1963" y="1690"/>
                    <a:pt x="1963" y="1706"/>
                  </a:cubicBezTo>
                  <a:cubicBezTo>
                    <a:pt x="1948" y="1706"/>
                    <a:pt x="1932" y="1720"/>
                    <a:pt x="1932" y="1735"/>
                  </a:cubicBezTo>
                  <a:cubicBezTo>
                    <a:pt x="1765" y="1965"/>
                    <a:pt x="1492" y="2116"/>
                    <a:pt x="1186" y="2116"/>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506" dirty="0"/>
            </a:p>
          </p:txBody>
        </p:sp>
        <p:sp>
          <p:nvSpPr>
            <p:cNvPr id="117" name="Freeform 12">
              <a:extLst>
                <a:ext uri="{FF2B5EF4-FFF2-40B4-BE49-F238E27FC236}">
                  <a16:creationId xmlns:a16="http://schemas.microsoft.com/office/drawing/2014/main" id="{549D66AE-613C-4867-A1C7-C07A92EA8C72}"/>
                </a:ext>
              </a:extLst>
            </p:cNvPr>
            <p:cNvSpPr>
              <a:spLocks noChangeArrowheads="1"/>
            </p:cNvSpPr>
            <p:nvPr/>
          </p:nvSpPr>
          <p:spPr bwMode="auto">
            <a:xfrm>
              <a:off x="3290" y="4118"/>
              <a:ext cx="417" cy="417"/>
            </a:xfrm>
            <a:custGeom>
              <a:avLst/>
              <a:gdLst>
                <a:gd name="T0" fmla="*/ 1659 w 1844"/>
                <a:gd name="T1" fmla="*/ 365 h 1843"/>
                <a:gd name="T2" fmla="*/ 1659 w 1844"/>
                <a:gd name="T3" fmla="*/ 365 h 1843"/>
                <a:gd name="T4" fmla="*/ 1508 w 1844"/>
                <a:gd name="T5" fmla="*/ 213 h 1843"/>
                <a:gd name="T6" fmla="*/ 1508 w 1844"/>
                <a:gd name="T7" fmla="*/ 213 h 1843"/>
                <a:gd name="T8" fmla="*/ 913 w 1844"/>
                <a:gd name="T9" fmla="*/ 0 h 1843"/>
                <a:gd name="T10" fmla="*/ 275 w 1844"/>
                <a:gd name="T11" fmla="*/ 258 h 1843"/>
                <a:gd name="T12" fmla="*/ 0 w 1844"/>
                <a:gd name="T13" fmla="*/ 913 h 1843"/>
                <a:gd name="T14" fmla="*/ 15 w 1844"/>
                <a:gd name="T15" fmla="*/ 1112 h 1843"/>
                <a:gd name="T16" fmla="*/ 137 w 1844"/>
                <a:gd name="T17" fmla="*/ 1400 h 1843"/>
                <a:gd name="T18" fmla="*/ 153 w 1844"/>
                <a:gd name="T19" fmla="*/ 1432 h 1843"/>
                <a:gd name="T20" fmla="*/ 913 w 1844"/>
                <a:gd name="T21" fmla="*/ 1842 h 1843"/>
                <a:gd name="T22" fmla="*/ 1659 w 1844"/>
                <a:gd name="T23" fmla="*/ 1461 h 1843"/>
                <a:gd name="T24" fmla="*/ 1690 w 1844"/>
                <a:gd name="T25" fmla="*/ 1432 h 1843"/>
                <a:gd name="T26" fmla="*/ 1706 w 1844"/>
                <a:gd name="T27" fmla="*/ 1400 h 1843"/>
                <a:gd name="T28" fmla="*/ 1751 w 1844"/>
                <a:gd name="T29" fmla="*/ 1294 h 1843"/>
                <a:gd name="T30" fmla="*/ 1751 w 1844"/>
                <a:gd name="T31" fmla="*/ 1294 h 1843"/>
                <a:gd name="T32" fmla="*/ 1843 w 1844"/>
                <a:gd name="T33" fmla="*/ 913 h 1843"/>
                <a:gd name="T34" fmla="*/ 1659 w 1844"/>
                <a:gd name="T35" fmla="*/ 365 h 1843"/>
                <a:gd name="T36" fmla="*/ 1645 w 1844"/>
                <a:gd name="T37" fmla="*/ 1340 h 1843"/>
                <a:gd name="T38" fmla="*/ 1645 w 1844"/>
                <a:gd name="T39" fmla="*/ 1340 h 1843"/>
                <a:gd name="T40" fmla="*/ 1645 w 1844"/>
                <a:gd name="T41" fmla="*/ 1340 h 1843"/>
                <a:gd name="T42" fmla="*/ 1614 w 1844"/>
                <a:gd name="T43" fmla="*/ 1400 h 1843"/>
                <a:gd name="T44" fmla="*/ 1584 w 1844"/>
                <a:gd name="T45" fmla="*/ 1432 h 1843"/>
                <a:gd name="T46" fmla="*/ 883 w 1844"/>
                <a:gd name="T47" fmla="*/ 1750 h 1843"/>
                <a:gd name="T48" fmla="*/ 243 w 1844"/>
                <a:gd name="T49" fmla="*/ 1432 h 1843"/>
                <a:gd name="T50" fmla="*/ 228 w 1844"/>
                <a:gd name="T51" fmla="*/ 1400 h 1843"/>
                <a:gd name="T52" fmla="*/ 76 w 1844"/>
                <a:gd name="T53" fmla="*/ 913 h 1843"/>
                <a:gd name="T54" fmla="*/ 76 w 1844"/>
                <a:gd name="T55" fmla="*/ 884 h 1843"/>
                <a:gd name="T56" fmla="*/ 214 w 1844"/>
                <a:gd name="T57" fmla="*/ 456 h 1843"/>
                <a:gd name="T58" fmla="*/ 214 w 1844"/>
                <a:gd name="T59" fmla="*/ 456 h 1843"/>
                <a:gd name="T60" fmla="*/ 960 w 1844"/>
                <a:gd name="T61" fmla="*/ 77 h 1843"/>
                <a:gd name="T62" fmla="*/ 1523 w 1844"/>
                <a:gd name="T63" fmla="*/ 336 h 1843"/>
                <a:gd name="T64" fmla="*/ 1675 w 1844"/>
                <a:gd name="T65" fmla="*/ 564 h 1843"/>
                <a:gd name="T66" fmla="*/ 1675 w 1844"/>
                <a:gd name="T67" fmla="*/ 564 h 1843"/>
                <a:gd name="T68" fmla="*/ 1751 w 1844"/>
                <a:gd name="T69" fmla="*/ 959 h 1843"/>
                <a:gd name="T70" fmla="*/ 1737 w 1844"/>
                <a:gd name="T71" fmla="*/ 1096 h 1843"/>
                <a:gd name="T72" fmla="*/ 1645 w 1844"/>
                <a:gd name="T73" fmla="*/ 1340 h 18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844" h="1843">
                  <a:moveTo>
                    <a:pt x="1659" y="365"/>
                  </a:moveTo>
                  <a:lnTo>
                    <a:pt x="1659" y="365"/>
                  </a:lnTo>
                  <a:cubicBezTo>
                    <a:pt x="1614" y="319"/>
                    <a:pt x="1569" y="258"/>
                    <a:pt x="1508" y="213"/>
                  </a:cubicBezTo>
                  <a:lnTo>
                    <a:pt x="1508" y="213"/>
                  </a:lnTo>
                  <a:cubicBezTo>
                    <a:pt x="1356" y="77"/>
                    <a:pt x="1142" y="0"/>
                    <a:pt x="913" y="0"/>
                  </a:cubicBezTo>
                  <a:cubicBezTo>
                    <a:pt x="671" y="0"/>
                    <a:pt x="441" y="91"/>
                    <a:pt x="275" y="258"/>
                  </a:cubicBezTo>
                  <a:cubicBezTo>
                    <a:pt x="106" y="426"/>
                    <a:pt x="0" y="654"/>
                    <a:pt x="0" y="913"/>
                  </a:cubicBezTo>
                  <a:cubicBezTo>
                    <a:pt x="0" y="990"/>
                    <a:pt x="0" y="1051"/>
                    <a:pt x="15" y="1112"/>
                  </a:cubicBezTo>
                  <a:cubicBezTo>
                    <a:pt x="31" y="1218"/>
                    <a:pt x="76" y="1310"/>
                    <a:pt x="137" y="1400"/>
                  </a:cubicBezTo>
                  <a:cubicBezTo>
                    <a:pt x="137" y="1400"/>
                    <a:pt x="137" y="1416"/>
                    <a:pt x="153" y="1432"/>
                  </a:cubicBezTo>
                  <a:cubicBezTo>
                    <a:pt x="320" y="1675"/>
                    <a:pt x="593" y="1842"/>
                    <a:pt x="913" y="1842"/>
                  </a:cubicBezTo>
                  <a:cubicBezTo>
                    <a:pt x="1219" y="1842"/>
                    <a:pt x="1492" y="1691"/>
                    <a:pt x="1659" y="1461"/>
                  </a:cubicBezTo>
                  <a:cubicBezTo>
                    <a:pt x="1659" y="1446"/>
                    <a:pt x="1675" y="1432"/>
                    <a:pt x="1690" y="1432"/>
                  </a:cubicBezTo>
                  <a:cubicBezTo>
                    <a:pt x="1690" y="1416"/>
                    <a:pt x="1690" y="1400"/>
                    <a:pt x="1706" y="1400"/>
                  </a:cubicBezTo>
                  <a:cubicBezTo>
                    <a:pt x="1720" y="1355"/>
                    <a:pt x="1737" y="1324"/>
                    <a:pt x="1751" y="1294"/>
                  </a:cubicBezTo>
                  <a:lnTo>
                    <a:pt x="1751" y="1294"/>
                  </a:lnTo>
                  <a:cubicBezTo>
                    <a:pt x="1812" y="1173"/>
                    <a:pt x="1843" y="1051"/>
                    <a:pt x="1843" y="913"/>
                  </a:cubicBezTo>
                  <a:cubicBezTo>
                    <a:pt x="1843" y="715"/>
                    <a:pt x="1767" y="517"/>
                    <a:pt x="1659" y="365"/>
                  </a:cubicBezTo>
                  <a:close/>
                  <a:moveTo>
                    <a:pt x="1645" y="1340"/>
                  </a:moveTo>
                  <a:lnTo>
                    <a:pt x="1645" y="1340"/>
                  </a:lnTo>
                  <a:lnTo>
                    <a:pt x="1645" y="1340"/>
                  </a:lnTo>
                  <a:cubicBezTo>
                    <a:pt x="1630" y="1355"/>
                    <a:pt x="1614" y="1371"/>
                    <a:pt x="1614" y="1400"/>
                  </a:cubicBezTo>
                  <a:cubicBezTo>
                    <a:pt x="1598" y="1400"/>
                    <a:pt x="1598" y="1416"/>
                    <a:pt x="1584" y="1432"/>
                  </a:cubicBezTo>
                  <a:cubicBezTo>
                    <a:pt x="1431" y="1644"/>
                    <a:pt x="1158" y="1766"/>
                    <a:pt x="883" y="1750"/>
                  </a:cubicBezTo>
                  <a:cubicBezTo>
                    <a:pt x="624" y="1750"/>
                    <a:pt x="396" y="1614"/>
                    <a:pt x="243" y="1432"/>
                  </a:cubicBezTo>
                  <a:cubicBezTo>
                    <a:pt x="243" y="1416"/>
                    <a:pt x="228" y="1400"/>
                    <a:pt x="228" y="1400"/>
                  </a:cubicBezTo>
                  <a:cubicBezTo>
                    <a:pt x="137" y="1263"/>
                    <a:pt x="76" y="1096"/>
                    <a:pt x="76" y="913"/>
                  </a:cubicBezTo>
                  <a:cubicBezTo>
                    <a:pt x="76" y="898"/>
                    <a:pt x="76" y="898"/>
                    <a:pt x="76" y="884"/>
                  </a:cubicBezTo>
                  <a:cubicBezTo>
                    <a:pt x="92" y="731"/>
                    <a:pt x="137" y="578"/>
                    <a:pt x="214" y="456"/>
                  </a:cubicBezTo>
                  <a:lnTo>
                    <a:pt x="214" y="456"/>
                  </a:lnTo>
                  <a:cubicBezTo>
                    <a:pt x="365" y="213"/>
                    <a:pt x="640" y="61"/>
                    <a:pt x="960" y="77"/>
                  </a:cubicBezTo>
                  <a:cubicBezTo>
                    <a:pt x="1172" y="91"/>
                    <a:pt x="1386" y="183"/>
                    <a:pt x="1523" y="336"/>
                  </a:cubicBezTo>
                  <a:cubicBezTo>
                    <a:pt x="1584" y="411"/>
                    <a:pt x="1630" y="487"/>
                    <a:pt x="1675" y="564"/>
                  </a:cubicBezTo>
                  <a:lnTo>
                    <a:pt x="1675" y="564"/>
                  </a:lnTo>
                  <a:cubicBezTo>
                    <a:pt x="1737" y="684"/>
                    <a:pt x="1767" y="823"/>
                    <a:pt x="1751" y="959"/>
                  </a:cubicBezTo>
                  <a:cubicBezTo>
                    <a:pt x="1751" y="1004"/>
                    <a:pt x="1751" y="1051"/>
                    <a:pt x="1737" y="1096"/>
                  </a:cubicBezTo>
                  <a:cubicBezTo>
                    <a:pt x="1720" y="1188"/>
                    <a:pt x="1690" y="1263"/>
                    <a:pt x="1645" y="1340"/>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506" dirty="0"/>
            </a:p>
          </p:txBody>
        </p:sp>
        <p:sp>
          <p:nvSpPr>
            <p:cNvPr id="118" name="Freeform 13">
              <a:extLst>
                <a:ext uri="{FF2B5EF4-FFF2-40B4-BE49-F238E27FC236}">
                  <a16:creationId xmlns:a16="http://schemas.microsoft.com/office/drawing/2014/main" id="{EB1EA535-3AB5-4977-AA75-30E388AE4C62}"/>
                </a:ext>
              </a:extLst>
            </p:cNvPr>
            <p:cNvSpPr>
              <a:spLocks noChangeArrowheads="1"/>
            </p:cNvSpPr>
            <p:nvPr/>
          </p:nvSpPr>
          <p:spPr bwMode="auto">
            <a:xfrm>
              <a:off x="3307" y="4132"/>
              <a:ext cx="383" cy="386"/>
            </a:xfrm>
            <a:custGeom>
              <a:avLst/>
              <a:gdLst>
                <a:gd name="T0" fmla="*/ 1599 w 1692"/>
                <a:gd name="T1" fmla="*/ 503 h 1706"/>
                <a:gd name="T2" fmla="*/ 138 w 1692"/>
                <a:gd name="T3" fmla="*/ 395 h 1706"/>
                <a:gd name="T4" fmla="*/ 0 w 1692"/>
                <a:gd name="T5" fmla="*/ 852 h 1706"/>
                <a:gd name="T6" fmla="*/ 807 w 1692"/>
                <a:gd name="T7" fmla="*/ 1689 h 1706"/>
                <a:gd name="T8" fmla="*/ 1569 w 1692"/>
                <a:gd name="T9" fmla="*/ 1279 h 1706"/>
                <a:gd name="T10" fmla="*/ 1675 w 1692"/>
                <a:gd name="T11" fmla="*/ 898 h 1706"/>
                <a:gd name="T12" fmla="*/ 1583 w 1692"/>
                <a:gd name="T13" fmla="*/ 623 h 1706"/>
                <a:gd name="T14" fmla="*/ 1035 w 1692"/>
                <a:gd name="T15" fmla="*/ 685 h 1706"/>
                <a:gd name="T16" fmla="*/ 1583 w 1692"/>
                <a:gd name="T17" fmla="*/ 623 h 1706"/>
                <a:gd name="T18" fmla="*/ 1066 w 1692"/>
                <a:gd name="T19" fmla="*/ 106 h 1706"/>
                <a:gd name="T20" fmla="*/ 1157 w 1692"/>
                <a:gd name="T21" fmla="*/ 136 h 1706"/>
                <a:gd name="T22" fmla="*/ 1218 w 1692"/>
                <a:gd name="T23" fmla="*/ 167 h 1706"/>
                <a:gd name="T24" fmla="*/ 1416 w 1692"/>
                <a:gd name="T25" fmla="*/ 320 h 1706"/>
                <a:gd name="T26" fmla="*/ 1463 w 1692"/>
                <a:gd name="T27" fmla="*/ 381 h 1706"/>
                <a:gd name="T28" fmla="*/ 1508 w 1692"/>
                <a:gd name="T29" fmla="*/ 456 h 1706"/>
                <a:gd name="T30" fmla="*/ 1021 w 1692"/>
                <a:gd name="T31" fmla="*/ 456 h 1706"/>
                <a:gd name="T32" fmla="*/ 960 w 1692"/>
                <a:gd name="T33" fmla="*/ 776 h 1706"/>
                <a:gd name="T34" fmla="*/ 990 w 1692"/>
                <a:gd name="T35" fmla="*/ 837 h 1706"/>
                <a:gd name="T36" fmla="*/ 945 w 1692"/>
                <a:gd name="T37" fmla="*/ 990 h 1706"/>
                <a:gd name="T38" fmla="*/ 898 w 1692"/>
                <a:gd name="T39" fmla="*/ 943 h 1706"/>
                <a:gd name="T40" fmla="*/ 762 w 1692"/>
                <a:gd name="T41" fmla="*/ 75 h 1706"/>
                <a:gd name="T42" fmla="*/ 898 w 1692"/>
                <a:gd name="T43" fmla="*/ 609 h 1706"/>
                <a:gd name="T44" fmla="*/ 868 w 1692"/>
                <a:gd name="T45" fmla="*/ 715 h 1706"/>
                <a:gd name="T46" fmla="*/ 807 w 1692"/>
                <a:gd name="T47" fmla="*/ 715 h 1706"/>
                <a:gd name="T48" fmla="*/ 837 w 1692"/>
                <a:gd name="T49" fmla="*/ 762 h 1706"/>
                <a:gd name="T50" fmla="*/ 837 w 1692"/>
                <a:gd name="T51" fmla="*/ 959 h 1706"/>
                <a:gd name="T52" fmla="*/ 776 w 1692"/>
                <a:gd name="T53" fmla="*/ 990 h 1706"/>
                <a:gd name="T54" fmla="*/ 731 w 1692"/>
                <a:gd name="T55" fmla="*/ 959 h 1706"/>
                <a:gd name="T56" fmla="*/ 715 w 1692"/>
                <a:gd name="T57" fmla="*/ 776 h 1706"/>
                <a:gd name="T58" fmla="*/ 701 w 1692"/>
                <a:gd name="T59" fmla="*/ 837 h 1706"/>
                <a:gd name="T60" fmla="*/ 656 w 1692"/>
                <a:gd name="T61" fmla="*/ 91 h 1706"/>
                <a:gd name="T62" fmla="*/ 517 w 1692"/>
                <a:gd name="T63" fmla="*/ 564 h 1706"/>
                <a:gd name="T64" fmla="*/ 625 w 1692"/>
                <a:gd name="T65" fmla="*/ 731 h 1706"/>
                <a:gd name="T66" fmla="*/ 77 w 1692"/>
                <a:gd name="T67" fmla="*/ 685 h 1706"/>
                <a:gd name="T68" fmla="*/ 275 w 1692"/>
                <a:gd name="T69" fmla="*/ 1400 h 1706"/>
                <a:gd name="T70" fmla="*/ 214 w 1692"/>
                <a:gd name="T71" fmla="*/ 1339 h 1706"/>
                <a:gd name="T72" fmla="*/ 122 w 1692"/>
                <a:gd name="T73" fmla="*/ 1172 h 1706"/>
                <a:gd name="T74" fmla="*/ 61 w 1692"/>
                <a:gd name="T75" fmla="*/ 943 h 1706"/>
                <a:gd name="T76" fmla="*/ 411 w 1692"/>
                <a:gd name="T77" fmla="*/ 959 h 1706"/>
                <a:gd name="T78" fmla="*/ 289 w 1692"/>
                <a:gd name="T79" fmla="*/ 1371 h 1706"/>
                <a:gd name="T80" fmla="*/ 365 w 1692"/>
                <a:gd name="T81" fmla="*/ 1477 h 1706"/>
                <a:gd name="T82" fmla="*/ 656 w 1692"/>
                <a:gd name="T83" fmla="*/ 1021 h 1706"/>
                <a:gd name="T84" fmla="*/ 579 w 1692"/>
                <a:gd name="T85" fmla="*/ 1371 h 1706"/>
                <a:gd name="T86" fmla="*/ 807 w 1692"/>
                <a:gd name="T87" fmla="*/ 1644 h 1706"/>
                <a:gd name="T88" fmla="*/ 731 w 1692"/>
                <a:gd name="T89" fmla="*/ 1371 h 1706"/>
                <a:gd name="T90" fmla="*/ 929 w 1692"/>
                <a:gd name="T91" fmla="*/ 1279 h 1706"/>
                <a:gd name="T92" fmla="*/ 1188 w 1692"/>
                <a:gd name="T93" fmla="*/ 1569 h 1706"/>
                <a:gd name="T94" fmla="*/ 1280 w 1692"/>
                <a:gd name="T95" fmla="*/ 1508 h 1706"/>
                <a:gd name="T96" fmla="*/ 929 w 1692"/>
                <a:gd name="T97" fmla="*/ 1082 h 1706"/>
                <a:gd name="T98" fmla="*/ 1310 w 1692"/>
                <a:gd name="T99" fmla="*/ 1371 h 1706"/>
                <a:gd name="T100" fmla="*/ 1599 w 1692"/>
                <a:gd name="T101" fmla="*/ 1066 h 1706"/>
                <a:gd name="T102" fmla="*/ 1569 w 1692"/>
                <a:gd name="T103" fmla="*/ 1127 h 1706"/>
                <a:gd name="T104" fmla="*/ 1522 w 1692"/>
                <a:gd name="T105" fmla="*/ 1233 h 1706"/>
                <a:gd name="T106" fmla="*/ 1463 w 1692"/>
                <a:gd name="T107" fmla="*/ 1339 h 1706"/>
                <a:gd name="T108" fmla="*/ 1432 w 1692"/>
                <a:gd name="T109" fmla="*/ 1371 h 1706"/>
                <a:gd name="T110" fmla="*/ 1263 w 1692"/>
                <a:gd name="T111" fmla="*/ 898 h 1706"/>
                <a:gd name="T112" fmla="*/ 1630 w 1692"/>
                <a:gd name="T113" fmla="*/ 898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92" h="1706">
                  <a:moveTo>
                    <a:pt x="1599" y="503"/>
                  </a:moveTo>
                  <a:lnTo>
                    <a:pt x="1599" y="503"/>
                  </a:lnTo>
                  <a:lnTo>
                    <a:pt x="1599" y="503"/>
                  </a:lnTo>
                  <a:cubicBezTo>
                    <a:pt x="1554" y="426"/>
                    <a:pt x="1508" y="350"/>
                    <a:pt x="1447" y="275"/>
                  </a:cubicBezTo>
                  <a:cubicBezTo>
                    <a:pt x="1310" y="122"/>
                    <a:pt x="1096" y="30"/>
                    <a:pt x="884" y="16"/>
                  </a:cubicBezTo>
                  <a:cubicBezTo>
                    <a:pt x="564" y="0"/>
                    <a:pt x="289" y="152"/>
                    <a:pt x="138" y="395"/>
                  </a:cubicBezTo>
                  <a:lnTo>
                    <a:pt x="138" y="395"/>
                  </a:lnTo>
                  <a:cubicBezTo>
                    <a:pt x="61" y="517"/>
                    <a:pt x="16" y="670"/>
                    <a:pt x="0" y="823"/>
                  </a:cubicBezTo>
                  <a:cubicBezTo>
                    <a:pt x="0" y="837"/>
                    <a:pt x="0" y="837"/>
                    <a:pt x="0" y="852"/>
                  </a:cubicBezTo>
                  <a:cubicBezTo>
                    <a:pt x="0" y="1035"/>
                    <a:pt x="61" y="1202"/>
                    <a:pt x="152" y="1339"/>
                  </a:cubicBezTo>
                  <a:cubicBezTo>
                    <a:pt x="152" y="1339"/>
                    <a:pt x="167" y="1355"/>
                    <a:pt x="167" y="1371"/>
                  </a:cubicBezTo>
                  <a:cubicBezTo>
                    <a:pt x="320" y="1553"/>
                    <a:pt x="548" y="1689"/>
                    <a:pt x="807" y="1689"/>
                  </a:cubicBezTo>
                  <a:cubicBezTo>
                    <a:pt x="1082" y="1705"/>
                    <a:pt x="1355" y="1583"/>
                    <a:pt x="1508" y="1371"/>
                  </a:cubicBezTo>
                  <a:cubicBezTo>
                    <a:pt x="1522" y="1355"/>
                    <a:pt x="1522" y="1339"/>
                    <a:pt x="1538" y="1339"/>
                  </a:cubicBezTo>
                  <a:cubicBezTo>
                    <a:pt x="1538" y="1310"/>
                    <a:pt x="1554" y="1294"/>
                    <a:pt x="1569" y="1279"/>
                  </a:cubicBezTo>
                  <a:lnTo>
                    <a:pt x="1569" y="1279"/>
                  </a:lnTo>
                  <a:cubicBezTo>
                    <a:pt x="1614" y="1202"/>
                    <a:pt x="1644" y="1127"/>
                    <a:pt x="1661" y="1035"/>
                  </a:cubicBezTo>
                  <a:cubicBezTo>
                    <a:pt x="1675" y="990"/>
                    <a:pt x="1675" y="943"/>
                    <a:pt x="1675" y="898"/>
                  </a:cubicBezTo>
                  <a:cubicBezTo>
                    <a:pt x="1691" y="762"/>
                    <a:pt x="1661" y="623"/>
                    <a:pt x="1599" y="503"/>
                  </a:cubicBezTo>
                  <a:close/>
                  <a:moveTo>
                    <a:pt x="1583" y="623"/>
                  </a:moveTo>
                  <a:lnTo>
                    <a:pt x="1583" y="623"/>
                  </a:lnTo>
                  <a:cubicBezTo>
                    <a:pt x="1493" y="670"/>
                    <a:pt x="1493" y="670"/>
                    <a:pt x="1493" y="670"/>
                  </a:cubicBezTo>
                  <a:cubicBezTo>
                    <a:pt x="1096" y="837"/>
                    <a:pt x="1096" y="837"/>
                    <a:pt x="1096" y="837"/>
                  </a:cubicBezTo>
                  <a:cubicBezTo>
                    <a:pt x="1035" y="685"/>
                    <a:pt x="1035" y="685"/>
                    <a:pt x="1035" y="685"/>
                  </a:cubicBezTo>
                  <a:cubicBezTo>
                    <a:pt x="1477" y="564"/>
                    <a:pt x="1477" y="564"/>
                    <a:pt x="1477" y="564"/>
                  </a:cubicBezTo>
                  <a:cubicBezTo>
                    <a:pt x="1554" y="548"/>
                    <a:pt x="1554" y="548"/>
                    <a:pt x="1554" y="548"/>
                  </a:cubicBezTo>
                  <a:cubicBezTo>
                    <a:pt x="1554" y="548"/>
                    <a:pt x="1583" y="593"/>
                    <a:pt x="1583" y="623"/>
                  </a:cubicBezTo>
                  <a:close/>
                  <a:moveTo>
                    <a:pt x="1051" y="106"/>
                  </a:moveTo>
                  <a:lnTo>
                    <a:pt x="1051" y="106"/>
                  </a:lnTo>
                  <a:lnTo>
                    <a:pt x="1066" y="106"/>
                  </a:lnTo>
                  <a:cubicBezTo>
                    <a:pt x="1082" y="106"/>
                    <a:pt x="1096" y="122"/>
                    <a:pt x="1127" y="122"/>
                  </a:cubicBezTo>
                  <a:cubicBezTo>
                    <a:pt x="1127" y="136"/>
                    <a:pt x="1143" y="136"/>
                    <a:pt x="1157" y="136"/>
                  </a:cubicBezTo>
                  <a:lnTo>
                    <a:pt x="1157" y="136"/>
                  </a:lnTo>
                  <a:cubicBezTo>
                    <a:pt x="1173" y="152"/>
                    <a:pt x="1188" y="152"/>
                    <a:pt x="1188" y="152"/>
                  </a:cubicBezTo>
                  <a:cubicBezTo>
                    <a:pt x="1204" y="152"/>
                    <a:pt x="1204" y="152"/>
                    <a:pt x="1204" y="167"/>
                  </a:cubicBezTo>
                  <a:lnTo>
                    <a:pt x="1218" y="167"/>
                  </a:lnTo>
                  <a:cubicBezTo>
                    <a:pt x="1263" y="197"/>
                    <a:pt x="1310" y="228"/>
                    <a:pt x="1355" y="258"/>
                  </a:cubicBezTo>
                  <a:cubicBezTo>
                    <a:pt x="1371" y="275"/>
                    <a:pt x="1402" y="304"/>
                    <a:pt x="1416" y="320"/>
                  </a:cubicBezTo>
                  <a:lnTo>
                    <a:pt x="1416" y="320"/>
                  </a:lnTo>
                  <a:cubicBezTo>
                    <a:pt x="1432" y="334"/>
                    <a:pt x="1447" y="350"/>
                    <a:pt x="1463" y="381"/>
                  </a:cubicBezTo>
                  <a:lnTo>
                    <a:pt x="1463" y="381"/>
                  </a:lnTo>
                  <a:lnTo>
                    <a:pt x="1463" y="381"/>
                  </a:lnTo>
                  <a:lnTo>
                    <a:pt x="1463" y="381"/>
                  </a:lnTo>
                  <a:lnTo>
                    <a:pt x="1463" y="381"/>
                  </a:lnTo>
                  <a:cubicBezTo>
                    <a:pt x="1477" y="411"/>
                    <a:pt x="1493" y="426"/>
                    <a:pt x="1508" y="456"/>
                  </a:cubicBezTo>
                  <a:cubicBezTo>
                    <a:pt x="1477" y="456"/>
                    <a:pt x="1477" y="456"/>
                    <a:pt x="1477" y="456"/>
                  </a:cubicBezTo>
                  <a:cubicBezTo>
                    <a:pt x="1127" y="532"/>
                    <a:pt x="1127" y="532"/>
                    <a:pt x="1127" y="532"/>
                  </a:cubicBezTo>
                  <a:cubicBezTo>
                    <a:pt x="1021" y="456"/>
                    <a:pt x="1021" y="456"/>
                    <a:pt x="1021" y="456"/>
                  </a:cubicBezTo>
                  <a:cubicBezTo>
                    <a:pt x="974" y="91"/>
                    <a:pt x="974" y="91"/>
                    <a:pt x="974" y="91"/>
                  </a:cubicBezTo>
                  <a:cubicBezTo>
                    <a:pt x="1006" y="91"/>
                    <a:pt x="1021" y="91"/>
                    <a:pt x="1051" y="106"/>
                  </a:cubicBezTo>
                  <a:close/>
                  <a:moveTo>
                    <a:pt x="960" y="776"/>
                  </a:moveTo>
                  <a:lnTo>
                    <a:pt x="960" y="776"/>
                  </a:lnTo>
                  <a:cubicBezTo>
                    <a:pt x="990" y="776"/>
                    <a:pt x="1006" y="791"/>
                    <a:pt x="1006" y="807"/>
                  </a:cubicBezTo>
                  <a:cubicBezTo>
                    <a:pt x="1006" y="823"/>
                    <a:pt x="1006" y="837"/>
                    <a:pt x="990" y="837"/>
                  </a:cubicBezTo>
                  <a:cubicBezTo>
                    <a:pt x="974" y="852"/>
                    <a:pt x="945" y="837"/>
                    <a:pt x="945" y="823"/>
                  </a:cubicBezTo>
                  <a:cubicBezTo>
                    <a:pt x="945" y="807"/>
                    <a:pt x="945" y="791"/>
                    <a:pt x="960" y="776"/>
                  </a:cubicBezTo>
                  <a:close/>
                  <a:moveTo>
                    <a:pt x="945" y="990"/>
                  </a:moveTo>
                  <a:lnTo>
                    <a:pt x="945" y="990"/>
                  </a:lnTo>
                  <a:cubicBezTo>
                    <a:pt x="929" y="1004"/>
                    <a:pt x="915" y="1004"/>
                    <a:pt x="898" y="990"/>
                  </a:cubicBezTo>
                  <a:cubicBezTo>
                    <a:pt x="884" y="974"/>
                    <a:pt x="898" y="959"/>
                    <a:pt x="898" y="943"/>
                  </a:cubicBezTo>
                  <a:cubicBezTo>
                    <a:pt x="915" y="929"/>
                    <a:pt x="945" y="943"/>
                    <a:pt x="945" y="959"/>
                  </a:cubicBezTo>
                  <a:cubicBezTo>
                    <a:pt x="960" y="974"/>
                    <a:pt x="960" y="990"/>
                    <a:pt x="945" y="990"/>
                  </a:cubicBezTo>
                  <a:close/>
                  <a:moveTo>
                    <a:pt x="762" y="75"/>
                  </a:moveTo>
                  <a:lnTo>
                    <a:pt x="762" y="75"/>
                  </a:lnTo>
                  <a:cubicBezTo>
                    <a:pt x="792" y="75"/>
                    <a:pt x="823" y="75"/>
                    <a:pt x="853" y="75"/>
                  </a:cubicBezTo>
                  <a:cubicBezTo>
                    <a:pt x="898" y="609"/>
                    <a:pt x="898" y="609"/>
                    <a:pt x="898" y="609"/>
                  </a:cubicBezTo>
                  <a:cubicBezTo>
                    <a:pt x="747" y="609"/>
                    <a:pt x="747" y="609"/>
                    <a:pt x="747" y="609"/>
                  </a:cubicBezTo>
                  <a:lnTo>
                    <a:pt x="762" y="75"/>
                  </a:lnTo>
                  <a:close/>
                  <a:moveTo>
                    <a:pt x="868" y="715"/>
                  </a:moveTo>
                  <a:lnTo>
                    <a:pt x="868" y="715"/>
                  </a:lnTo>
                  <a:cubicBezTo>
                    <a:pt x="868" y="731"/>
                    <a:pt x="853" y="746"/>
                    <a:pt x="837" y="746"/>
                  </a:cubicBezTo>
                  <a:cubicBezTo>
                    <a:pt x="823" y="746"/>
                    <a:pt x="807" y="731"/>
                    <a:pt x="807" y="715"/>
                  </a:cubicBezTo>
                  <a:cubicBezTo>
                    <a:pt x="807" y="701"/>
                    <a:pt x="823" y="685"/>
                    <a:pt x="837" y="685"/>
                  </a:cubicBezTo>
                  <a:cubicBezTo>
                    <a:pt x="853" y="685"/>
                    <a:pt x="868" y="701"/>
                    <a:pt x="868" y="715"/>
                  </a:cubicBezTo>
                  <a:close/>
                  <a:moveTo>
                    <a:pt x="837" y="762"/>
                  </a:moveTo>
                  <a:lnTo>
                    <a:pt x="837" y="762"/>
                  </a:lnTo>
                  <a:cubicBezTo>
                    <a:pt x="898" y="762"/>
                    <a:pt x="945" y="807"/>
                    <a:pt x="945" y="852"/>
                  </a:cubicBezTo>
                  <a:cubicBezTo>
                    <a:pt x="945" y="913"/>
                    <a:pt x="898" y="959"/>
                    <a:pt x="837" y="959"/>
                  </a:cubicBezTo>
                  <a:cubicBezTo>
                    <a:pt x="792" y="959"/>
                    <a:pt x="747" y="913"/>
                    <a:pt x="747" y="852"/>
                  </a:cubicBezTo>
                  <a:cubicBezTo>
                    <a:pt x="747" y="807"/>
                    <a:pt x="792" y="762"/>
                    <a:pt x="837" y="762"/>
                  </a:cubicBezTo>
                  <a:close/>
                  <a:moveTo>
                    <a:pt x="776" y="990"/>
                  </a:moveTo>
                  <a:lnTo>
                    <a:pt x="776" y="990"/>
                  </a:lnTo>
                  <a:cubicBezTo>
                    <a:pt x="776" y="1004"/>
                    <a:pt x="747" y="1004"/>
                    <a:pt x="731" y="990"/>
                  </a:cubicBezTo>
                  <a:cubicBezTo>
                    <a:pt x="715" y="990"/>
                    <a:pt x="715" y="974"/>
                    <a:pt x="731" y="959"/>
                  </a:cubicBezTo>
                  <a:cubicBezTo>
                    <a:pt x="747" y="943"/>
                    <a:pt x="762" y="929"/>
                    <a:pt x="776" y="943"/>
                  </a:cubicBezTo>
                  <a:cubicBezTo>
                    <a:pt x="792" y="959"/>
                    <a:pt x="792" y="974"/>
                    <a:pt x="776" y="990"/>
                  </a:cubicBezTo>
                  <a:close/>
                  <a:moveTo>
                    <a:pt x="715" y="776"/>
                  </a:moveTo>
                  <a:lnTo>
                    <a:pt x="715" y="776"/>
                  </a:lnTo>
                  <a:cubicBezTo>
                    <a:pt x="731" y="791"/>
                    <a:pt x="747" y="807"/>
                    <a:pt x="731" y="823"/>
                  </a:cubicBezTo>
                  <a:cubicBezTo>
                    <a:pt x="731" y="837"/>
                    <a:pt x="715" y="852"/>
                    <a:pt x="701" y="837"/>
                  </a:cubicBezTo>
                  <a:cubicBezTo>
                    <a:pt x="686" y="837"/>
                    <a:pt x="670" y="823"/>
                    <a:pt x="670" y="807"/>
                  </a:cubicBezTo>
                  <a:cubicBezTo>
                    <a:pt x="686" y="791"/>
                    <a:pt x="701" y="776"/>
                    <a:pt x="715" y="776"/>
                  </a:cubicBezTo>
                  <a:close/>
                  <a:moveTo>
                    <a:pt x="656" y="91"/>
                  </a:moveTo>
                  <a:lnTo>
                    <a:pt x="656" y="91"/>
                  </a:lnTo>
                  <a:cubicBezTo>
                    <a:pt x="609" y="487"/>
                    <a:pt x="609" y="487"/>
                    <a:pt x="609" y="487"/>
                  </a:cubicBezTo>
                  <a:cubicBezTo>
                    <a:pt x="517" y="564"/>
                    <a:pt x="517" y="564"/>
                    <a:pt x="517" y="564"/>
                  </a:cubicBezTo>
                  <a:cubicBezTo>
                    <a:pt x="152" y="487"/>
                    <a:pt x="152" y="487"/>
                    <a:pt x="152" y="487"/>
                  </a:cubicBezTo>
                  <a:cubicBezTo>
                    <a:pt x="259" y="289"/>
                    <a:pt x="442" y="136"/>
                    <a:pt x="656" y="91"/>
                  </a:cubicBezTo>
                  <a:close/>
                  <a:moveTo>
                    <a:pt x="625" y="731"/>
                  </a:moveTo>
                  <a:lnTo>
                    <a:pt x="625" y="731"/>
                  </a:lnTo>
                  <a:cubicBezTo>
                    <a:pt x="579" y="868"/>
                    <a:pt x="579" y="868"/>
                    <a:pt x="579" y="868"/>
                  </a:cubicBezTo>
                  <a:cubicBezTo>
                    <a:pt x="77" y="685"/>
                    <a:pt x="77" y="685"/>
                    <a:pt x="77" y="685"/>
                  </a:cubicBezTo>
                  <a:cubicBezTo>
                    <a:pt x="77" y="654"/>
                    <a:pt x="91" y="623"/>
                    <a:pt x="107" y="593"/>
                  </a:cubicBezTo>
                  <a:lnTo>
                    <a:pt x="625" y="731"/>
                  </a:lnTo>
                  <a:close/>
                  <a:moveTo>
                    <a:pt x="275" y="1400"/>
                  </a:moveTo>
                  <a:lnTo>
                    <a:pt x="275" y="1400"/>
                  </a:lnTo>
                  <a:cubicBezTo>
                    <a:pt x="259" y="1385"/>
                    <a:pt x="244" y="1371"/>
                    <a:pt x="244" y="1371"/>
                  </a:cubicBezTo>
                  <a:cubicBezTo>
                    <a:pt x="228" y="1355"/>
                    <a:pt x="228" y="1339"/>
                    <a:pt x="214" y="1339"/>
                  </a:cubicBezTo>
                  <a:cubicBezTo>
                    <a:pt x="199" y="1310"/>
                    <a:pt x="183" y="1279"/>
                    <a:pt x="167" y="1249"/>
                  </a:cubicBezTo>
                  <a:cubicBezTo>
                    <a:pt x="152" y="1249"/>
                    <a:pt x="152" y="1233"/>
                    <a:pt x="138" y="1218"/>
                  </a:cubicBezTo>
                  <a:cubicBezTo>
                    <a:pt x="138" y="1202"/>
                    <a:pt x="122" y="1188"/>
                    <a:pt x="122" y="1172"/>
                  </a:cubicBezTo>
                  <a:cubicBezTo>
                    <a:pt x="122" y="1172"/>
                    <a:pt x="107" y="1157"/>
                    <a:pt x="107" y="1141"/>
                  </a:cubicBezTo>
                  <a:cubicBezTo>
                    <a:pt x="91" y="1096"/>
                    <a:pt x="77" y="1051"/>
                    <a:pt x="77" y="1021"/>
                  </a:cubicBezTo>
                  <a:cubicBezTo>
                    <a:pt x="61" y="990"/>
                    <a:pt x="61" y="959"/>
                    <a:pt x="61" y="943"/>
                  </a:cubicBezTo>
                  <a:cubicBezTo>
                    <a:pt x="61" y="898"/>
                    <a:pt x="61" y="868"/>
                    <a:pt x="61" y="823"/>
                  </a:cubicBezTo>
                  <a:cubicBezTo>
                    <a:pt x="61" y="807"/>
                    <a:pt x="61" y="807"/>
                    <a:pt x="61" y="791"/>
                  </a:cubicBezTo>
                  <a:cubicBezTo>
                    <a:pt x="411" y="959"/>
                    <a:pt x="411" y="959"/>
                    <a:pt x="411" y="959"/>
                  </a:cubicBezTo>
                  <a:cubicBezTo>
                    <a:pt x="456" y="1082"/>
                    <a:pt x="456" y="1082"/>
                    <a:pt x="456" y="1082"/>
                  </a:cubicBezTo>
                  <a:cubicBezTo>
                    <a:pt x="320" y="1339"/>
                    <a:pt x="320" y="1339"/>
                    <a:pt x="320" y="1339"/>
                  </a:cubicBezTo>
                  <a:cubicBezTo>
                    <a:pt x="289" y="1371"/>
                    <a:pt x="289" y="1371"/>
                    <a:pt x="289" y="1371"/>
                  </a:cubicBezTo>
                  <a:lnTo>
                    <a:pt x="275" y="1400"/>
                  </a:lnTo>
                  <a:close/>
                  <a:moveTo>
                    <a:pt x="365" y="1477"/>
                  </a:moveTo>
                  <a:lnTo>
                    <a:pt x="365" y="1477"/>
                  </a:lnTo>
                  <a:cubicBezTo>
                    <a:pt x="442" y="1371"/>
                    <a:pt x="442" y="1371"/>
                    <a:pt x="442" y="1371"/>
                  </a:cubicBezTo>
                  <a:cubicBezTo>
                    <a:pt x="456" y="1339"/>
                    <a:pt x="456" y="1339"/>
                    <a:pt x="456" y="1339"/>
                  </a:cubicBezTo>
                  <a:cubicBezTo>
                    <a:pt x="656" y="1021"/>
                    <a:pt x="656" y="1021"/>
                    <a:pt x="656" y="1021"/>
                  </a:cubicBezTo>
                  <a:cubicBezTo>
                    <a:pt x="776" y="1112"/>
                    <a:pt x="776" y="1112"/>
                    <a:pt x="776" y="1112"/>
                  </a:cubicBezTo>
                  <a:cubicBezTo>
                    <a:pt x="609" y="1339"/>
                    <a:pt x="609" y="1339"/>
                    <a:pt x="609" y="1339"/>
                  </a:cubicBezTo>
                  <a:cubicBezTo>
                    <a:pt x="579" y="1371"/>
                    <a:pt x="579" y="1371"/>
                    <a:pt x="579" y="1371"/>
                  </a:cubicBezTo>
                  <a:cubicBezTo>
                    <a:pt x="442" y="1538"/>
                    <a:pt x="442" y="1538"/>
                    <a:pt x="442" y="1538"/>
                  </a:cubicBezTo>
                  <a:cubicBezTo>
                    <a:pt x="411" y="1522"/>
                    <a:pt x="397" y="1508"/>
                    <a:pt x="365" y="1477"/>
                  </a:cubicBezTo>
                  <a:close/>
                  <a:moveTo>
                    <a:pt x="807" y="1644"/>
                  </a:moveTo>
                  <a:lnTo>
                    <a:pt x="807" y="1644"/>
                  </a:lnTo>
                  <a:cubicBezTo>
                    <a:pt x="715" y="1644"/>
                    <a:pt x="625" y="1614"/>
                    <a:pt x="534" y="1583"/>
                  </a:cubicBezTo>
                  <a:cubicBezTo>
                    <a:pt x="731" y="1371"/>
                    <a:pt x="731" y="1371"/>
                    <a:pt x="731" y="1371"/>
                  </a:cubicBezTo>
                  <a:cubicBezTo>
                    <a:pt x="762" y="1339"/>
                    <a:pt x="762" y="1339"/>
                    <a:pt x="762" y="1339"/>
                  </a:cubicBezTo>
                  <a:cubicBezTo>
                    <a:pt x="807" y="1294"/>
                    <a:pt x="807" y="1294"/>
                    <a:pt x="807" y="1294"/>
                  </a:cubicBezTo>
                  <a:cubicBezTo>
                    <a:pt x="929" y="1279"/>
                    <a:pt x="929" y="1279"/>
                    <a:pt x="929" y="1279"/>
                  </a:cubicBezTo>
                  <a:cubicBezTo>
                    <a:pt x="974" y="1339"/>
                    <a:pt x="974" y="1339"/>
                    <a:pt x="974" y="1339"/>
                  </a:cubicBezTo>
                  <a:cubicBezTo>
                    <a:pt x="1006" y="1371"/>
                    <a:pt x="1006" y="1371"/>
                    <a:pt x="1006" y="1371"/>
                  </a:cubicBezTo>
                  <a:cubicBezTo>
                    <a:pt x="1188" y="1569"/>
                    <a:pt x="1188" y="1569"/>
                    <a:pt x="1188" y="1569"/>
                  </a:cubicBezTo>
                  <a:cubicBezTo>
                    <a:pt x="1066" y="1614"/>
                    <a:pt x="945" y="1644"/>
                    <a:pt x="807" y="1644"/>
                  </a:cubicBezTo>
                  <a:close/>
                  <a:moveTo>
                    <a:pt x="1280" y="1508"/>
                  </a:moveTo>
                  <a:lnTo>
                    <a:pt x="1280" y="1508"/>
                  </a:lnTo>
                  <a:cubicBezTo>
                    <a:pt x="1173" y="1371"/>
                    <a:pt x="1173" y="1371"/>
                    <a:pt x="1173" y="1371"/>
                  </a:cubicBezTo>
                  <a:cubicBezTo>
                    <a:pt x="1143" y="1339"/>
                    <a:pt x="1143" y="1339"/>
                    <a:pt x="1143" y="1339"/>
                  </a:cubicBezTo>
                  <a:cubicBezTo>
                    <a:pt x="929" y="1082"/>
                    <a:pt x="929" y="1082"/>
                    <a:pt x="929" y="1082"/>
                  </a:cubicBezTo>
                  <a:cubicBezTo>
                    <a:pt x="1066" y="990"/>
                    <a:pt x="1066" y="990"/>
                    <a:pt x="1066" y="990"/>
                  </a:cubicBezTo>
                  <a:cubicBezTo>
                    <a:pt x="1296" y="1339"/>
                    <a:pt x="1296" y="1339"/>
                    <a:pt x="1296" y="1339"/>
                  </a:cubicBezTo>
                  <a:cubicBezTo>
                    <a:pt x="1310" y="1371"/>
                    <a:pt x="1310" y="1371"/>
                    <a:pt x="1310" y="1371"/>
                  </a:cubicBezTo>
                  <a:cubicBezTo>
                    <a:pt x="1355" y="1447"/>
                    <a:pt x="1355" y="1447"/>
                    <a:pt x="1355" y="1447"/>
                  </a:cubicBezTo>
                  <a:cubicBezTo>
                    <a:pt x="1341" y="1461"/>
                    <a:pt x="1310" y="1477"/>
                    <a:pt x="1280" y="1508"/>
                  </a:cubicBezTo>
                  <a:close/>
                  <a:moveTo>
                    <a:pt x="1599" y="1066"/>
                  </a:moveTo>
                  <a:lnTo>
                    <a:pt x="1599" y="1066"/>
                  </a:lnTo>
                  <a:cubicBezTo>
                    <a:pt x="1583" y="1082"/>
                    <a:pt x="1583" y="1096"/>
                    <a:pt x="1583" y="1112"/>
                  </a:cubicBezTo>
                  <a:cubicBezTo>
                    <a:pt x="1583" y="1112"/>
                    <a:pt x="1583" y="1127"/>
                    <a:pt x="1569" y="1127"/>
                  </a:cubicBezTo>
                  <a:cubicBezTo>
                    <a:pt x="1569" y="1157"/>
                    <a:pt x="1554" y="1172"/>
                    <a:pt x="1554" y="1188"/>
                  </a:cubicBezTo>
                  <a:lnTo>
                    <a:pt x="1554" y="1188"/>
                  </a:lnTo>
                  <a:cubicBezTo>
                    <a:pt x="1538" y="1202"/>
                    <a:pt x="1538" y="1218"/>
                    <a:pt x="1522" y="1233"/>
                  </a:cubicBezTo>
                  <a:cubicBezTo>
                    <a:pt x="1522" y="1249"/>
                    <a:pt x="1508" y="1263"/>
                    <a:pt x="1508" y="1263"/>
                  </a:cubicBezTo>
                  <a:cubicBezTo>
                    <a:pt x="1493" y="1279"/>
                    <a:pt x="1493" y="1294"/>
                    <a:pt x="1477" y="1310"/>
                  </a:cubicBezTo>
                  <a:cubicBezTo>
                    <a:pt x="1477" y="1310"/>
                    <a:pt x="1463" y="1324"/>
                    <a:pt x="1463" y="1339"/>
                  </a:cubicBezTo>
                  <a:cubicBezTo>
                    <a:pt x="1463" y="1339"/>
                    <a:pt x="1447" y="1355"/>
                    <a:pt x="1432" y="1371"/>
                  </a:cubicBezTo>
                  <a:lnTo>
                    <a:pt x="1432" y="1371"/>
                  </a:lnTo>
                  <a:lnTo>
                    <a:pt x="1432" y="1371"/>
                  </a:lnTo>
                  <a:cubicBezTo>
                    <a:pt x="1416" y="1339"/>
                    <a:pt x="1416" y="1339"/>
                    <a:pt x="1416" y="1339"/>
                  </a:cubicBezTo>
                  <a:cubicBezTo>
                    <a:pt x="1234" y="1021"/>
                    <a:pt x="1234" y="1021"/>
                    <a:pt x="1234" y="1021"/>
                  </a:cubicBezTo>
                  <a:cubicBezTo>
                    <a:pt x="1263" y="898"/>
                    <a:pt x="1263" y="898"/>
                    <a:pt x="1263" y="898"/>
                  </a:cubicBezTo>
                  <a:cubicBezTo>
                    <a:pt x="1508" y="791"/>
                    <a:pt x="1508" y="791"/>
                    <a:pt x="1508" y="791"/>
                  </a:cubicBezTo>
                  <a:cubicBezTo>
                    <a:pt x="1614" y="746"/>
                    <a:pt x="1614" y="746"/>
                    <a:pt x="1614" y="746"/>
                  </a:cubicBezTo>
                  <a:cubicBezTo>
                    <a:pt x="1630" y="791"/>
                    <a:pt x="1630" y="837"/>
                    <a:pt x="1630" y="898"/>
                  </a:cubicBezTo>
                  <a:cubicBezTo>
                    <a:pt x="1614" y="959"/>
                    <a:pt x="1614" y="1021"/>
                    <a:pt x="1599" y="1066"/>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506" dirty="0"/>
            </a:p>
          </p:txBody>
        </p:sp>
        <p:sp>
          <p:nvSpPr>
            <p:cNvPr id="119" name="Freeform 14">
              <a:extLst>
                <a:ext uri="{FF2B5EF4-FFF2-40B4-BE49-F238E27FC236}">
                  <a16:creationId xmlns:a16="http://schemas.microsoft.com/office/drawing/2014/main" id="{0A0C3010-61B2-4878-99CF-8D2EF8A1CD76}"/>
                </a:ext>
              </a:extLst>
            </p:cNvPr>
            <p:cNvSpPr>
              <a:spLocks noChangeArrowheads="1"/>
            </p:cNvSpPr>
            <p:nvPr/>
          </p:nvSpPr>
          <p:spPr bwMode="auto">
            <a:xfrm>
              <a:off x="3628" y="4435"/>
              <a:ext cx="10" cy="6"/>
            </a:xfrm>
            <a:custGeom>
              <a:avLst/>
              <a:gdLst>
                <a:gd name="T0" fmla="*/ 0 w 48"/>
                <a:gd name="T1" fmla="*/ 0 h 33"/>
                <a:gd name="T2" fmla="*/ 0 w 48"/>
                <a:gd name="T3" fmla="*/ 0 h 33"/>
                <a:gd name="T4" fmla="*/ 47 w 48"/>
                <a:gd name="T5" fmla="*/ 0 h 33"/>
                <a:gd name="T6" fmla="*/ 16 w 48"/>
                <a:gd name="T7" fmla="*/ 32 h 33"/>
                <a:gd name="T8" fmla="*/ 16 w 48"/>
                <a:gd name="T9" fmla="*/ 32 h 33"/>
                <a:gd name="T10" fmla="*/ 16 w 48"/>
                <a:gd name="T11" fmla="*/ 32 h 33"/>
                <a:gd name="T12" fmla="*/ 0 w 48"/>
                <a:gd name="T13" fmla="*/ 0 h 33"/>
              </a:gdLst>
              <a:ahLst/>
              <a:cxnLst>
                <a:cxn ang="0">
                  <a:pos x="T0" y="T1"/>
                </a:cxn>
                <a:cxn ang="0">
                  <a:pos x="T2" y="T3"/>
                </a:cxn>
                <a:cxn ang="0">
                  <a:pos x="T4" y="T5"/>
                </a:cxn>
                <a:cxn ang="0">
                  <a:pos x="T6" y="T7"/>
                </a:cxn>
                <a:cxn ang="0">
                  <a:pos x="T8" y="T9"/>
                </a:cxn>
                <a:cxn ang="0">
                  <a:pos x="T10" y="T11"/>
                </a:cxn>
                <a:cxn ang="0">
                  <a:pos x="T12" y="T13"/>
                </a:cxn>
              </a:cxnLst>
              <a:rect l="0" t="0" r="r" b="b"/>
              <a:pathLst>
                <a:path w="48" h="33">
                  <a:moveTo>
                    <a:pt x="0" y="0"/>
                  </a:moveTo>
                  <a:lnTo>
                    <a:pt x="0" y="0"/>
                  </a:lnTo>
                  <a:cubicBezTo>
                    <a:pt x="47" y="0"/>
                    <a:pt x="47" y="0"/>
                    <a:pt x="47" y="0"/>
                  </a:cubicBezTo>
                  <a:cubicBezTo>
                    <a:pt x="47" y="0"/>
                    <a:pt x="31" y="16"/>
                    <a:pt x="16" y="32"/>
                  </a:cubicBezTo>
                  <a:lnTo>
                    <a:pt x="16" y="32"/>
                  </a:lnTo>
                  <a:lnTo>
                    <a:pt x="16" y="32"/>
                  </a:ln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506" dirty="0"/>
            </a:p>
          </p:txBody>
        </p:sp>
        <p:sp>
          <p:nvSpPr>
            <p:cNvPr id="120" name="Freeform 15">
              <a:extLst>
                <a:ext uri="{FF2B5EF4-FFF2-40B4-BE49-F238E27FC236}">
                  <a16:creationId xmlns:a16="http://schemas.microsoft.com/office/drawing/2014/main" id="{4588A2C2-350D-48B3-8E99-A866C4C0E6A3}"/>
                </a:ext>
              </a:extLst>
            </p:cNvPr>
            <p:cNvSpPr>
              <a:spLocks noChangeArrowheads="1"/>
            </p:cNvSpPr>
            <p:nvPr/>
          </p:nvSpPr>
          <p:spPr bwMode="auto">
            <a:xfrm>
              <a:off x="3659" y="4387"/>
              <a:ext cx="3" cy="13"/>
            </a:xfrm>
            <a:custGeom>
              <a:avLst/>
              <a:gdLst>
                <a:gd name="T0" fmla="*/ 0 w 16"/>
                <a:gd name="T1" fmla="*/ 61 h 62"/>
                <a:gd name="T2" fmla="*/ 0 w 16"/>
                <a:gd name="T3" fmla="*/ 61 h 62"/>
                <a:gd name="T4" fmla="*/ 15 w 16"/>
                <a:gd name="T5" fmla="*/ 0 h 62"/>
                <a:gd name="T6" fmla="*/ 0 w 16"/>
                <a:gd name="T7" fmla="*/ 61 h 62"/>
              </a:gdLst>
              <a:ahLst/>
              <a:cxnLst>
                <a:cxn ang="0">
                  <a:pos x="T0" y="T1"/>
                </a:cxn>
                <a:cxn ang="0">
                  <a:pos x="T2" y="T3"/>
                </a:cxn>
                <a:cxn ang="0">
                  <a:pos x="T4" y="T5"/>
                </a:cxn>
                <a:cxn ang="0">
                  <a:pos x="T6" y="T7"/>
                </a:cxn>
              </a:cxnLst>
              <a:rect l="0" t="0" r="r" b="b"/>
              <a:pathLst>
                <a:path w="16" h="62">
                  <a:moveTo>
                    <a:pt x="0" y="61"/>
                  </a:moveTo>
                  <a:lnTo>
                    <a:pt x="0" y="61"/>
                  </a:lnTo>
                  <a:cubicBezTo>
                    <a:pt x="0" y="45"/>
                    <a:pt x="15" y="30"/>
                    <a:pt x="15" y="0"/>
                  </a:cubicBezTo>
                  <a:cubicBezTo>
                    <a:pt x="15" y="30"/>
                    <a:pt x="0" y="45"/>
                    <a:pt x="0" y="6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506" dirty="0"/>
            </a:p>
          </p:txBody>
        </p:sp>
        <p:sp>
          <p:nvSpPr>
            <p:cNvPr id="121" name="Freeform 16">
              <a:extLst>
                <a:ext uri="{FF2B5EF4-FFF2-40B4-BE49-F238E27FC236}">
                  <a16:creationId xmlns:a16="http://schemas.microsoft.com/office/drawing/2014/main" id="{0C1D1A77-CB06-495C-8522-52B3A0060ABB}"/>
                </a:ext>
              </a:extLst>
            </p:cNvPr>
            <p:cNvSpPr>
              <a:spLocks noChangeArrowheads="1"/>
            </p:cNvSpPr>
            <p:nvPr/>
          </p:nvSpPr>
          <p:spPr bwMode="auto">
            <a:xfrm>
              <a:off x="5586" y="4083"/>
              <a:ext cx="538" cy="538"/>
            </a:xfrm>
            <a:custGeom>
              <a:avLst/>
              <a:gdLst>
                <a:gd name="T0" fmla="*/ 2193 w 2378"/>
                <a:gd name="T1" fmla="*/ 564 h 2377"/>
                <a:gd name="T2" fmla="*/ 2193 w 2378"/>
                <a:gd name="T3" fmla="*/ 564 h 2377"/>
                <a:gd name="T4" fmla="*/ 1935 w 2378"/>
                <a:gd name="T5" fmla="*/ 259 h 2377"/>
                <a:gd name="T6" fmla="*/ 1753 w 2378"/>
                <a:gd name="T7" fmla="*/ 138 h 2377"/>
                <a:gd name="T8" fmla="*/ 1631 w 2378"/>
                <a:gd name="T9" fmla="*/ 77 h 2377"/>
                <a:gd name="T10" fmla="*/ 1600 w 2378"/>
                <a:gd name="T11" fmla="*/ 61 h 2377"/>
                <a:gd name="T12" fmla="*/ 1341 w 2378"/>
                <a:gd name="T13" fmla="*/ 0 h 2377"/>
                <a:gd name="T14" fmla="*/ 1341 w 2378"/>
                <a:gd name="T15" fmla="*/ 0 h 2377"/>
                <a:gd name="T16" fmla="*/ 1189 w 2378"/>
                <a:gd name="T17" fmla="*/ 0 h 2377"/>
                <a:gd name="T18" fmla="*/ 1066 w 2378"/>
                <a:gd name="T19" fmla="*/ 0 h 2377"/>
                <a:gd name="T20" fmla="*/ 1052 w 2378"/>
                <a:gd name="T21" fmla="*/ 0 h 2377"/>
                <a:gd name="T22" fmla="*/ 1052 w 2378"/>
                <a:gd name="T23" fmla="*/ 0 h 2377"/>
                <a:gd name="T24" fmla="*/ 1052 w 2378"/>
                <a:gd name="T25" fmla="*/ 0 h 2377"/>
                <a:gd name="T26" fmla="*/ 732 w 2378"/>
                <a:gd name="T27" fmla="*/ 77 h 2377"/>
                <a:gd name="T28" fmla="*/ 716 w 2378"/>
                <a:gd name="T29" fmla="*/ 91 h 2377"/>
                <a:gd name="T30" fmla="*/ 716 w 2378"/>
                <a:gd name="T31" fmla="*/ 91 h 2377"/>
                <a:gd name="T32" fmla="*/ 595 w 2378"/>
                <a:gd name="T33" fmla="*/ 153 h 2377"/>
                <a:gd name="T34" fmla="*/ 473 w 2378"/>
                <a:gd name="T35" fmla="*/ 230 h 2377"/>
                <a:gd name="T36" fmla="*/ 427 w 2378"/>
                <a:gd name="T37" fmla="*/ 259 h 2377"/>
                <a:gd name="T38" fmla="*/ 0 w 2378"/>
                <a:gd name="T39" fmla="*/ 1188 h 2377"/>
                <a:gd name="T40" fmla="*/ 47 w 2378"/>
                <a:gd name="T41" fmla="*/ 1553 h 2377"/>
                <a:gd name="T42" fmla="*/ 62 w 2378"/>
                <a:gd name="T43" fmla="*/ 1585 h 2377"/>
                <a:gd name="T44" fmla="*/ 275 w 2378"/>
                <a:gd name="T45" fmla="*/ 1950 h 2377"/>
                <a:gd name="T46" fmla="*/ 381 w 2378"/>
                <a:gd name="T47" fmla="*/ 2072 h 2377"/>
                <a:gd name="T48" fmla="*/ 1189 w 2378"/>
                <a:gd name="T49" fmla="*/ 2376 h 2377"/>
                <a:gd name="T50" fmla="*/ 2148 w 2378"/>
                <a:gd name="T51" fmla="*/ 1889 h 2377"/>
                <a:gd name="T52" fmla="*/ 2193 w 2378"/>
                <a:gd name="T53" fmla="*/ 1813 h 2377"/>
                <a:gd name="T54" fmla="*/ 2224 w 2378"/>
                <a:gd name="T55" fmla="*/ 1752 h 2377"/>
                <a:gd name="T56" fmla="*/ 2316 w 2378"/>
                <a:gd name="T57" fmla="*/ 1585 h 2377"/>
                <a:gd name="T58" fmla="*/ 2316 w 2378"/>
                <a:gd name="T59" fmla="*/ 1553 h 2377"/>
                <a:gd name="T60" fmla="*/ 2377 w 2378"/>
                <a:gd name="T61" fmla="*/ 1188 h 2377"/>
                <a:gd name="T62" fmla="*/ 2193 w 2378"/>
                <a:gd name="T63" fmla="*/ 564 h 2377"/>
                <a:gd name="T64" fmla="*/ 1189 w 2378"/>
                <a:gd name="T65" fmla="*/ 2101 h 2377"/>
                <a:gd name="T66" fmla="*/ 1189 w 2378"/>
                <a:gd name="T67" fmla="*/ 2101 h 2377"/>
                <a:gd name="T68" fmla="*/ 427 w 2378"/>
                <a:gd name="T69" fmla="*/ 1706 h 2377"/>
                <a:gd name="T70" fmla="*/ 351 w 2378"/>
                <a:gd name="T71" fmla="*/ 1585 h 2377"/>
                <a:gd name="T72" fmla="*/ 336 w 2378"/>
                <a:gd name="T73" fmla="*/ 1553 h 2377"/>
                <a:gd name="T74" fmla="*/ 320 w 2378"/>
                <a:gd name="T75" fmla="*/ 1508 h 2377"/>
                <a:gd name="T76" fmla="*/ 259 w 2378"/>
                <a:gd name="T77" fmla="*/ 1188 h 2377"/>
                <a:gd name="T78" fmla="*/ 412 w 2378"/>
                <a:gd name="T79" fmla="*/ 686 h 2377"/>
                <a:gd name="T80" fmla="*/ 412 w 2378"/>
                <a:gd name="T81" fmla="*/ 670 h 2377"/>
                <a:gd name="T82" fmla="*/ 565 w 2378"/>
                <a:gd name="T83" fmla="*/ 518 h 2377"/>
                <a:gd name="T84" fmla="*/ 1189 w 2378"/>
                <a:gd name="T85" fmla="*/ 259 h 2377"/>
                <a:gd name="T86" fmla="*/ 1706 w 2378"/>
                <a:gd name="T87" fmla="*/ 427 h 2377"/>
                <a:gd name="T88" fmla="*/ 1890 w 2378"/>
                <a:gd name="T89" fmla="*/ 579 h 2377"/>
                <a:gd name="T90" fmla="*/ 2103 w 2378"/>
                <a:gd name="T91" fmla="*/ 1188 h 2377"/>
                <a:gd name="T92" fmla="*/ 2103 w 2378"/>
                <a:gd name="T93" fmla="*/ 1310 h 2377"/>
                <a:gd name="T94" fmla="*/ 2042 w 2378"/>
                <a:gd name="T95" fmla="*/ 1538 h 2377"/>
                <a:gd name="T96" fmla="*/ 2026 w 2378"/>
                <a:gd name="T97" fmla="*/ 1553 h 2377"/>
                <a:gd name="T98" fmla="*/ 2012 w 2378"/>
                <a:gd name="T99" fmla="*/ 1585 h 2377"/>
                <a:gd name="T100" fmla="*/ 1189 w 2378"/>
                <a:gd name="T101" fmla="*/ 2101 h 23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378" h="2377">
                  <a:moveTo>
                    <a:pt x="2193" y="564"/>
                  </a:moveTo>
                  <a:lnTo>
                    <a:pt x="2193" y="564"/>
                  </a:lnTo>
                  <a:cubicBezTo>
                    <a:pt x="2132" y="442"/>
                    <a:pt x="2042" y="350"/>
                    <a:pt x="1935" y="259"/>
                  </a:cubicBezTo>
                  <a:cubicBezTo>
                    <a:pt x="1890" y="214"/>
                    <a:pt x="1814" y="169"/>
                    <a:pt x="1753" y="138"/>
                  </a:cubicBezTo>
                  <a:cubicBezTo>
                    <a:pt x="1706" y="122"/>
                    <a:pt x="1676" y="91"/>
                    <a:pt x="1631" y="77"/>
                  </a:cubicBezTo>
                  <a:cubicBezTo>
                    <a:pt x="1631" y="77"/>
                    <a:pt x="1615" y="77"/>
                    <a:pt x="1600" y="61"/>
                  </a:cubicBezTo>
                  <a:cubicBezTo>
                    <a:pt x="1523" y="46"/>
                    <a:pt x="1433" y="16"/>
                    <a:pt x="1341" y="0"/>
                  </a:cubicBezTo>
                  <a:lnTo>
                    <a:pt x="1341" y="0"/>
                  </a:lnTo>
                  <a:cubicBezTo>
                    <a:pt x="1296" y="0"/>
                    <a:pt x="1235" y="0"/>
                    <a:pt x="1189" y="0"/>
                  </a:cubicBezTo>
                  <a:cubicBezTo>
                    <a:pt x="1144" y="0"/>
                    <a:pt x="1097" y="0"/>
                    <a:pt x="1066" y="0"/>
                  </a:cubicBezTo>
                  <a:cubicBezTo>
                    <a:pt x="1052" y="0"/>
                    <a:pt x="1052" y="0"/>
                    <a:pt x="1052" y="0"/>
                  </a:cubicBezTo>
                  <a:lnTo>
                    <a:pt x="1052" y="0"/>
                  </a:lnTo>
                  <a:lnTo>
                    <a:pt x="1052" y="0"/>
                  </a:lnTo>
                  <a:cubicBezTo>
                    <a:pt x="930" y="16"/>
                    <a:pt x="838" y="46"/>
                    <a:pt x="732" y="77"/>
                  </a:cubicBezTo>
                  <a:cubicBezTo>
                    <a:pt x="732" y="91"/>
                    <a:pt x="732" y="91"/>
                    <a:pt x="716" y="91"/>
                  </a:cubicBezTo>
                  <a:lnTo>
                    <a:pt x="716" y="91"/>
                  </a:lnTo>
                  <a:cubicBezTo>
                    <a:pt x="671" y="108"/>
                    <a:pt x="640" y="122"/>
                    <a:pt x="595" y="153"/>
                  </a:cubicBezTo>
                  <a:cubicBezTo>
                    <a:pt x="549" y="169"/>
                    <a:pt x="504" y="198"/>
                    <a:pt x="473" y="230"/>
                  </a:cubicBezTo>
                  <a:cubicBezTo>
                    <a:pt x="459" y="244"/>
                    <a:pt x="443" y="259"/>
                    <a:pt x="427" y="259"/>
                  </a:cubicBezTo>
                  <a:cubicBezTo>
                    <a:pt x="168" y="489"/>
                    <a:pt x="0" y="807"/>
                    <a:pt x="0" y="1188"/>
                  </a:cubicBezTo>
                  <a:cubicBezTo>
                    <a:pt x="0" y="1310"/>
                    <a:pt x="17" y="1432"/>
                    <a:pt x="47" y="1553"/>
                  </a:cubicBezTo>
                  <a:cubicBezTo>
                    <a:pt x="47" y="1553"/>
                    <a:pt x="62" y="1569"/>
                    <a:pt x="62" y="1585"/>
                  </a:cubicBezTo>
                  <a:cubicBezTo>
                    <a:pt x="108" y="1722"/>
                    <a:pt x="184" y="1844"/>
                    <a:pt x="275" y="1950"/>
                  </a:cubicBezTo>
                  <a:cubicBezTo>
                    <a:pt x="306" y="1995"/>
                    <a:pt x="351" y="2026"/>
                    <a:pt x="381" y="2072"/>
                  </a:cubicBezTo>
                  <a:cubicBezTo>
                    <a:pt x="595" y="2254"/>
                    <a:pt x="885" y="2376"/>
                    <a:pt x="1189" y="2376"/>
                  </a:cubicBezTo>
                  <a:cubicBezTo>
                    <a:pt x="1584" y="2376"/>
                    <a:pt x="1920" y="2178"/>
                    <a:pt x="2148" y="1889"/>
                  </a:cubicBezTo>
                  <a:cubicBezTo>
                    <a:pt x="2163" y="1858"/>
                    <a:pt x="2179" y="1844"/>
                    <a:pt x="2193" y="1813"/>
                  </a:cubicBezTo>
                  <a:cubicBezTo>
                    <a:pt x="2210" y="1797"/>
                    <a:pt x="2224" y="1767"/>
                    <a:pt x="2224" y="1752"/>
                  </a:cubicBezTo>
                  <a:cubicBezTo>
                    <a:pt x="2255" y="1706"/>
                    <a:pt x="2285" y="1645"/>
                    <a:pt x="2316" y="1585"/>
                  </a:cubicBezTo>
                  <a:cubicBezTo>
                    <a:pt x="2316" y="1569"/>
                    <a:pt x="2316" y="1553"/>
                    <a:pt x="2316" y="1553"/>
                  </a:cubicBezTo>
                  <a:cubicBezTo>
                    <a:pt x="2362" y="1432"/>
                    <a:pt x="2377" y="1310"/>
                    <a:pt x="2377" y="1188"/>
                  </a:cubicBezTo>
                  <a:cubicBezTo>
                    <a:pt x="2377" y="960"/>
                    <a:pt x="2316" y="746"/>
                    <a:pt x="2193" y="564"/>
                  </a:cubicBezTo>
                  <a:close/>
                  <a:moveTo>
                    <a:pt x="1189" y="2101"/>
                  </a:moveTo>
                  <a:lnTo>
                    <a:pt x="1189" y="2101"/>
                  </a:lnTo>
                  <a:cubicBezTo>
                    <a:pt x="869" y="2101"/>
                    <a:pt x="595" y="1950"/>
                    <a:pt x="427" y="1706"/>
                  </a:cubicBezTo>
                  <a:cubicBezTo>
                    <a:pt x="398" y="1661"/>
                    <a:pt x="381" y="1614"/>
                    <a:pt x="351" y="1585"/>
                  </a:cubicBezTo>
                  <a:cubicBezTo>
                    <a:pt x="351" y="1569"/>
                    <a:pt x="351" y="1553"/>
                    <a:pt x="336" y="1553"/>
                  </a:cubicBezTo>
                  <a:cubicBezTo>
                    <a:pt x="336" y="1538"/>
                    <a:pt x="320" y="1524"/>
                    <a:pt x="320" y="1508"/>
                  </a:cubicBezTo>
                  <a:cubicBezTo>
                    <a:pt x="290" y="1402"/>
                    <a:pt x="259" y="1296"/>
                    <a:pt x="259" y="1188"/>
                  </a:cubicBezTo>
                  <a:cubicBezTo>
                    <a:pt x="259" y="1005"/>
                    <a:pt x="320" y="823"/>
                    <a:pt x="412" y="686"/>
                  </a:cubicBezTo>
                  <a:cubicBezTo>
                    <a:pt x="412" y="670"/>
                    <a:pt x="412" y="670"/>
                    <a:pt x="412" y="670"/>
                  </a:cubicBezTo>
                  <a:cubicBezTo>
                    <a:pt x="459" y="609"/>
                    <a:pt x="504" y="564"/>
                    <a:pt x="565" y="518"/>
                  </a:cubicBezTo>
                  <a:cubicBezTo>
                    <a:pt x="716" y="366"/>
                    <a:pt x="946" y="259"/>
                    <a:pt x="1189" y="259"/>
                  </a:cubicBezTo>
                  <a:cubicBezTo>
                    <a:pt x="1386" y="259"/>
                    <a:pt x="1555" y="320"/>
                    <a:pt x="1706" y="427"/>
                  </a:cubicBezTo>
                  <a:cubicBezTo>
                    <a:pt x="1767" y="472"/>
                    <a:pt x="1828" y="518"/>
                    <a:pt x="1890" y="579"/>
                  </a:cubicBezTo>
                  <a:cubicBezTo>
                    <a:pt x="2026" y="746"/>
                    <a:pt x="2103" y="960"/>
                    <a:pt x="2103" y="1188"/>
                  </a:cubicBezTo>
                  <a:cubicBezTo>
                    <a:pt x="2103" y="1218"/>
                    <a:pt x="2103" y="1265"/>
                    <a:pt x="2103" y="1310"/>
                  </a:cubicBezTo>
                  <a:cubicBezTo>
                    <a:pt x="2087" y="1386"/>
                    <a:pt x="2071" y="1463"/>
                    <a:pt x="2042" y="1538"/>
                  </a:cubicBezTo>
                  <a:cubicBezTo>
                    <a:pt x="2042" y="1538"/>
                    <a:pt x="2026" y="1538"/>
                    <a:pt x="2026" y="1553"/>
                  </a:cubicBezTo>
                  <a:cubicBezTo>
                    <a:pt x="2026" y="1553"/>
                    <a:pt x="2026" y="1569"/>
                    <a:pt x="2012" y="1585"/>
                  </a:cubicBezTo>
                  <a:cubicBezTo>
                    <a:pt x="1873" y="1889"/>
                    <a:pt x="1555" y="2101"/>
                    <a:pt x="1189" y="2101"/>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506" dirty="0"/>
            </a:p>
          </p:txBody>
        </p:sp>
        <p:sp>
          <p:nvSpPr>
            <p:cNvPr id="122" name="Freeform 17">
              <a:extLst>
                <a:ext uri="{FF2B5EF4-FFF2-40B4-BE49-F238E27FC236}">
                  <a16:creationId xmlns:a16="http://schemas.microsoft.com/office/drawing/2014/main" id="{493E715D-92B4-4FB0-BDBE-9CCAE411880F}"/>
                </a:ext>
              </a:extLst>
            </p:cNvPr>
            <p:cNvSpPr>
              <a:spLocks noChangeArrowheads="1"/>
            </p:cNvSpPr>
            <p:nvPr/>
          </p:nvSpPr>
          <p:spPr bwMode="auto">
            <a:xfrm>
              <a:off x="5645" y="4142"/>
              <a:ext cx="417" cy="417"/>
            </a:xfrm>
            <a:custGeom>
              <a:avLst/>
              <a:gdLst>
                <a:gd name="T0" fmla="*/ 1631 w 1845"/>
                <a:gd name="T1" fmla="*/ 320 h 1843"/>
                <a:gd name="T2" fmla="*/ 1631 w 1845"/>
                <a:gd name="T3" fmla="*/ 320 h 1843"/>
                <a:gd name="T4" fmla="*/ 1447 w 1845"/>
                <a:gd name="T5" fmla="*/ 168 h 1843"/>
                <a:gd name="T6" fmla="*/ 930 w 1845"/>
                <a:gd name="T7" fmla="*/ 0 h 1843"/>
                <a:gd name="T8" fmla="*/ 306 w 1845"/>
                <a:gd name="T9" fmla="*/ 259 h 1843"/>
                <a:gd name="T10" fmla="*/ 153 w 1845"/>
                <a:gd name="T11" fmla="*/ 411 h 1843"/>
                <a:gd name="T12" fmla="*/ 153 w 1845"/>
                <a:gd name="T13" fmla="*/ 427 h 1843"/>
                <a:gd name="T14" fmla="*/ 0 w 1845"/>
                <a:gd name="T15" fmla="*/ 929 h 1843"/>
                <a:gd name="T16" fmla="*/ 61 w 1845"/>
                <a:gd name="T17" fmla="*/ 1249 h 1843"/>
                <a:gd name="T18" fmla="*/ 77 w 1845"/>
                <a:gd name="T19" fmla="*/ 1294 h 1843"/>
                <a:gd name="T20" fmla="*/ 92 w 1845"/>
                <a:gd name="T21" fmla="*/ 1326 h 1843"/>
                <a:gd name="T22" fmla="*/ 168 w 1845"/>
                <a:gd name="T23" fmla="*/ 1447 h 1843"/>
                <a:gd name="T24" fmla="*/ 930 w 1845"/>
                <a:gd name="T25" fmla="*/ 1842 h 1843"/>
                <a:gd name="T26" fmla="*/ 1753 w 1845"/>
                <a:gd name="T27" fmla="*/ 1326 h 1843"/>
                <a:gd name="T28" fmla="*/ 1767 w 1845"/>
                <a:gd name="T29" fmla="*/ 1294 h 1843"/>
                <a:gd name="T30" fmla="*/ 1783 w 1845"/>
                <a:gd name="T31" fmla="*/ 1279 h 1843"/>
                <a:gd name="T32" fmla="*/ 1844 w 1845"/>
                <a:gd name="T33" fmla="*/ 1051 h 1843"/>
                <a:gd name="T34" fmla="*/ 1844 w 1845"/>
                <a:gd name="T35" fmla="*/ 929 h 1843"/>
                <a:gd name="T36" fmla="*/ 1631 w 1845"/>
                <a:gd name="T37" fmla="*/ 320 h 1843"/>
                <a:gd name="T38" fmla="*/ 1767 w 1845"/>
                <a:gd name="T39" fmla="*/ 959 h 1843"/>
                <a:gd name="T40" fmla="*/ 1767 w 1845"/>
                <a:gd name="T41" fmla="*/ 959 h 1843"/>
                <a:gd name="T42" fmla="*/ 1737 w 1845"/>
                <a:gd name="T43" fmla="*/ 1143 h 1843"/>
                <a:gd name="T44" fmla="*/ 1676 w 1845"/>
                <a:gd name="T45" fmla="*/ 1294 h 1843"/>
                <a:gd name="T46" fmla="*/ 1661 w 1845"/>
                <a:gd name="T47" fmla="*/ 1326 h 1843"/>
                <a:gd name="T48" fmla="*/ 885 w 1845"/>
                <a:gd name="T49" fmla="*/ 1767 h 1843"/>
                <a:gd name="T50" fmla="*/ 184 w 1845"/>
                <a:gd name="T51" fmla="*/ 1326 h 1843"/>
                <a:gd name="T52" fmla="*/ 184 w 1845"/>
                <a:gd name="T53" fmla="*/ 1326 h 1843"/>
                <a:gd name="T54" fmla="*/ 184 w 1845"/>
                <a:gd name="T55" fmla="*/ 1310 h 1843"/>
                <a:gd name="T56" fmla="*/ 168 w 1845"/>
                <a:gd name="T57" fmla="*/ 1294 h 1843"/>
                <a:gd name="T58" fmla="*/ 92 w 1845"/>
                <a:gd name="T59" fmla="*/ 1021 h 1843"/>
                <a:gd name="T60" fmla="*/ 92 w 1845"/>
                <a:gd name="T61" fmla="*/ 884 h 1843"/>
                <a:gd name="T62" fmla="*/ 139 w 1845"/>
                <a:gd name="T63" fmla="*/ 656 h 1843"/>
                <a:gd name="T64" fmla="*/ 290 w 1845"/>
                <a:gd name="T65" fmla="*/ 381 h 1843"/>
                <a:gd name="T66" fmla="*/ 960 w 1845"/>
                <a:gd name="T67" fmla="*/ 91 h 1843"/>
                <a:gd name="T68" fmla="*/ 1494 w 1845"/>
                <a:gd name="T69" fmla="*/ 305 h 1843"/>
                <a:gd name="T70" fmla="*/ 1494 w 1845"/>
                <a:gd name="T71" fmla="*/ 305 h 1843"/>
                <a:gd name="T72" fmla="*/ 1722 w 1845"/>
                <a:gd name="T73" fmla="*/ 656 h 1843"/>
                <a:gd name="T74" fmla="*/ 1737 w 1845"/>
                <a:gd name="T75" fmla="*/ 731 h 1843"/>
                <a:gd name="T76" fmla="*/ 1767 w 1845"/>
                <a:gd name="T77" fmla="*/ 959 h 18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845" h="1843">
                  <a:moveTo>
                    <a:pt x="1631" y="320"/>
                  </a:moveTo>
                  <a:lnTo>
                    <a:pt x="1631" y="320"/>
                  </a:lnTo>
                  <a:cubicBezTo>
                    <a:pt x="1569" y="259"/>
                    <a:pt x="1508" y="213"/>
                    <a:pt x="1447" y="168"/>
                  </a:cubicBezTo>
                  <a:cubicBezTo>
                    <a:pt x="1296" y="61"/>
                    <a:pt x="1127" y="0"/>
                    <a:pt x="930" y="0"/>
                  </a:cubicBezTo>
                  <a:cubicBezTo>
                    <a:pt x="687" y="0"/>
                    <a:pt x="457" y="107"/>
                    <a:pt x="306" y="259"/>
                  </a:cubicBezTo>
                  <a:cubicBezTo>
                    <a:pt x="245" y="305"/>
                    <a:pt x="200" y="350"/>
                    <a:pt x="153" y="411"/>
                  </a:cubicBezTo>
                  <a:cubicBezTo>
                    <a:pt x="153" y="427"/>
                    <a:pt x="153" y="427"/>
                    <a:pt x="153" y="427"/>
                  </a:cubicBezTo>
                  <a:cubicBezTo>
                    <a:pt x="61" y="564"/>
                    <a:pt x="0" y="746"/>
                    <a:pt x="0" y="929"/>
                  </a:cubicBezTo>
                  <a:cubicBezTo>
                    <a:pt x="0" y="1037"/>
                    <a:pt x="31" y="1143"/>
                    <a:pt x="61" y="1249"/>
                  </a:cubicBezTo>
                  <a:cubicBezTo>
                    <a:pt x="61" y="1265"/>
                    <a:pt x="77" y="1279"/>
                    <a:pt x="77" y="1294"/>
                  </a:cubicBezTo>
                  <a:cubicBezTo>
                    <a:pt x="92" y="1294"/>
                    <a:pt x="92" y="1310"/>
                    <a:pt x="92" y="1326"/>
                  </a:cubicBezTo>
                  <a:cubicBezTo>
                    <a:pt x="122" y="1355"/>
                    <a:pt x="139" y="1402"/>
                    <a:pt x="168" y="1447"/>
                  </a:cubicBezTo>
                  <a:cubicBezTo>
                    <a:pt x="336" y="1691"/>
                    <a:pt x="610" y="1842"/>
                    <a:pt x="930" y="1842"/>
                  </a:cubicBezTo>
                  <a:cubicBezTo>
                    <a:pt x="1296" y="1842"/>
                    <a:pt x="1614" y="1630"/>
                    <a:pt x="1753" y="1326"/>
                  </a:cubicBezTo>
                  <a:cubicBezTo>
                    <a:pt x="1767" y="1310"/>
                    <a:pt x="1767" y="1294"/>
                    <a:pt x="1767" y="1294"/>
                  </a:cubicBezTo>
                  <a:cubicBezTo>
                    <a:pt x="1767" y="1279"/>
                    <a:pt x="1783" y="1279"/>
                    <a:pt x="1783" y="1279"/>
                  </a:cubicBezTo>
                  <a:cubicBezTo>
                    <a:pt x="1812" y="1204"/>
                    <a:pt x="1828" y="1127"/>
                    <a:pt x="1844" y="1051"/>
                  </a:cubicBezTo>
                  <a:cubicBezTo>
                    <a:pt x="1844" y="1006"/>
                    <a:pt x="1844" y="959"/>
                    <a:pt x="1844" y="929"/>
                  </a:cubicBezTo>
                  <a:cubicBezTo>
                    <a:pt x="1844" y="701"/>
                    <a:pt x="1767" y="487"/>
                    <a:pt x="1631" y="320"/>
                  </a:cubicBezTo>
                  <a:close/>
                  <a:moveTo>
                    <a:pt x="1767" y="959"/>
                  </a:moveTo>
                  <a:lnTo>
                    <a:pt x="1767" y="959"/>
                  </a:lnTo>
                  <a:cubicBezTo>
                    <a:pt x="1767" y="1021"/>
                    <a:pt x="1753" y="1082"/>
                    <a:pt x="1737" y="1143"/>
                  </a:cubicBezTo>
                  <a:cubicBezTo>
                    <a:pt x="1722" y="1188"/>
                    <a:pt x="1706" y="1234"/>
                    <a:pt x="1676" y="1294"/>
                  </a:cubicBezTo>
                  <a:cubicBezTo>
                    <a:pt x="1676" y="1294"/>
                    <a:pt x="1676" y="1310"/>
                    <a:pt x="1661" y="1326"/>
                  </a:cubicBezTo>
                  <a:cubicBezTo>
                    <a:pt x="1524" y="1599"/>
                    <a:pt x="1219" y="1783"/>
                    <a:pt x="885" y="1767"/>
                  </a:cubicBezTo>
                  <a:cubicBezTo>
                    <a:pt x="579" y="1752"/>
                    <a:pt x="320" y="1569"/>
                    <a:pt x="184" y="1326"/>
                  </a:cubicBezTo>
                  <a:lnTo>
                    <a:pt x="184" y="1326"/>
                  </a:lnTo>
                  <a:cubicBezTo>
                    <a:pt x="184" y="1310"/>
                    <a:pt x="184" y="1310"/>
                    <a:pt x="184" y="1310"/>
                  </a:cubicBezTo>
                  <a:lnTo>
                    <a:pt x="168" y="1294"/>
                  </a:lnTo>
                  <a:cubicBezTo>
                    <a:pt x="122" y="1204"/>
                    <a:pt x="108" y="1112"/>
                    <a:pt x="92" y="1021"/>
                  </a:cubicBezTo>
                  <a:cubicBezTo>
                    <a:pt x="92" y="976"/>
                    <a:pt x="92" y="929"/>
                    <a:pt x="92" y="884"/>
                  </a:cubicBezTo>
                  <a:cubicBezTo>
                    <a:pt x="92" y="807"/>
                    <a:pt x="108" y="731"/>
                    <a:pt x="139" y="656"/>
                  </a:cubicBezTo>
                  <a:cubicBezTo>
                    <a:pt x="168" y="548"/>
                    <a:pt x="214" y="458"/>
                    <a:pt x="290" y="381"/>
                  </a:cubicBezTo>
                  <a:cubicBezTo>
                    <a:pt x="442" y="197"/>
                    <a:pt x="687" y="77"/>
                    <a:pt x="960" y="91"/>
                  </a:cubicBezTo>
                  <a:cubicBezTo>
                    <a:pt x="1158" y="91"/>
                    <a:pt x="1356" y="183"/>
                    <a:pt x="1494" y="305"/>
                  </a:cubicBezTo>
                  <a:lnTo>
                    <a:pt x="1494" y="305"/>
                  </a:lnTo>
                  <a:cubicBezTo>
                    <a:pt x="1600" y="397"/>
                    <a:pt x="1676" y="519"/>
                    <a:pt x="1722" y="656"/>
                  </a:cubicBezTo>
                  <a:cubicBezTo>
                    <a:pt x="1737" y="731"/>
                    <a:pt x="1737" y="731"/>
                    <a:pt x="1737" y="731"/>
                  </a:cubicBezTo>
                  <a:cubicBezTo>
                    <a:pt x="1753" y="807"/>
                    <a:pt x="1767" y="884"/>
                    <a:pt x="1767" y="959"/>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506" dirty="0"/>
            </a:p>
          </p:txBody>
        </p:sp>
        <p:sp>
          <p:nvSpPr>
            <p:cNvPr id="123" name="Freeform 18">
              <a:extLst>
                <a:ext uri="{FF2B5EF4-FFF2-40B4-BE49-F238E27FC236}">
                  <a16:creationId xmlns:a16="http://schemas.microsoft.com/office/drawing/2014/main" id="{6C82D23A-7677-48FF-B14D-D539D57BB8A4}"/>
                </a:ext>
              </a:extLst>
            </p:cNvPr>
            <p:cNvSpPr>
              <a:spLocks noChangeArrowheads="1"/>
            </p:cNvSpPr>
            <p:nvPr/>
          </p:nvSpPr>
          <p:spPr bwMode="auto">
            <a:xfrm>
              <a:off x="5666" y="4159"/>
              <a:ext cx="379" cy="386"/>
            </a:xfrm>
            <a:custGeom>
              <a:avLst/>
              <a:gdLst>
                <a:gd name="T0" fmla="*/ 1630 w 1676"/>
                <a:gd name="T1" fmla="*/ 579 h 1707"/>
                <a:gd name="T2" fmla="*/ 868 w 1676"/>
                <a:gd name="T3" fmla="*/ 14 h 1707"/>
                <a:gd name="T4" fmla="*/ 0 w 1676"/>
                <a:gd name="T5" fmla="*/ 807 h 1707"/>
                <a:gd name="T6" fmla="*/ 92 w 1676"/>
                <a:gd name="T7" fmla="*/ 1233 h 1707"/>
                <a:gd name="T8" fmla="*/ 793 w 1676"/>
                <a:gd name="T9" fmla="*/ 1690 h 1707"/>
                <a:gd name="T10" fmla="*/ 1645 w 1676"/>
                <a:gd name="T11" fmla="*/ 1066 h 1707"/>
                <a:gd name="T12" fmla="*/ 1584 w 1676"/>
                <a:gd name="T13" fmla="*/ 624 h 1707"/>
                <a:gd name="T14" fmla="*/ 1082 w 1676"/>
                <a:gd name="T15" fmla="*/ 821 h 1707"/>
                <a:gd name="T16" fmla="*/ 1555 w 1676"/>
                <a:gd name="T17" fmla="*/ 532 h 1707"/>
                <a:gd name="T18" fmla="*/ 1035 w 1676"/>
                <a:gd name="T19" fmla="*/ 91 h 1707"/>
                <a:gd name="T20" fmla="*/ 1158 w 1676"/>
                <a:gd name="T21" fmla="*/ 136 h 1707"/>
                <a:gd name="T22" fmla="*/ 1204 w 1676"/>
                <a:gd name="T23" fmla="*/ 153 h 1707"/>
                <a:gd name="T24" fmla="*/ 1386 w 1676"/>
                <a:gd name="T25" fmla="*/ 304 h 1707"/>
                <a:gd name="T26" fmla="*/ 1463 w 1676"/>
                <a:gd name="T27" fmla="*/ 381 h 1707"/>
                <a:gd name="T28" fmla="*/ 1113 w 1676"/>
                <a:gd name="T29" fmla="*/ 518 h 1707"/>
                <a:gd name="T30" fmla="*/ 1035 w 1676"/>
                <a:gd name="T31" fmla="*/ 91 h 1707"/>
                <a:gd name="T32" fmla="*/ 1005 w 1676"/>
                <a:gd name="T33" fmla="*/ 791 h 1707"/>
                <a:gd name="T34" fmla="*/ 960 w 1676"/>
                <a:gd name="T35" fmla="*/ 776 h 1707"/>
                <a:gd name="T36" fmla="*/ 731 w 1676"/>
                <a:gd name="T37" fmla="*/ 990 h 1707"/>
                <a:gd name="T38" fmla="*/ 776 w 1676"/>
                <a:gd name="T39" fmla="*/ 990 h 1707"/>
                <a:gd name="T40" fmla="*/ 899 w 1676"/>
                <a:gd name="T41" fmla="*/ 944 h 1707"/>
                <a:gd name="T42" fmla="*/ 899 w 1676"/>
                <a:gd name="T43" fmla="*/ 990 h 1707"/>
                <a:gd name="T44" fmla="*/ 854 w 1676"/>
                <a:gd name="T45" fmla="*/ 61 h 1707"/>
                <a:gd name="T46" fmla="*/ 762 w 1676"/>
                <a:gd name="T47" fmla="*/ 61 h 1707"/>
                <a:gd name="T48" fmla="*/ 838 w 1676"/>
                <a:gd name="T49" fmla="*/ 746 h 1707"/>
                <a:gd name="T50" fmla="*/ 868 w 1676"/>
                <a:gd name="T51" fmla="*/ 701 h 1707"/>
                <a:gd name="T52" fmla="*/ 929 w 1676"/>
                <a:gd name="T53" fmla="*/ 852 h 1707"/>
                <a:gd name="T54" fmla="*/ 838 w 1676"/>
                <a:gd name="T55" fmla="*/ 746 h 1707"/>
                <a:gd name="T56" fmla="*/ 731 w 1676"/>
                <a:gd name="T57" fmla="*/ 807 h 1707"/>
                <a:gd name="T58" fmla="*/ 715 w 1676"/>
                <a:gd name="T59" fmla="*/ 776 h 1707"/>
                <a:gd name="T60" fmla="*/ 183 w 1676"/>
                <a:gd name="T61" fmla="*/ 410 h 1707"/>
                <a:gd name="T62" fmla="*/ 183 w 1676"/>
                <a:gd name="T63" fmla="*/ 410 h 1707"/>
                <a:gd name="T64" fmla="*/ 275 w 1676"/>
                <a:gd name="T65" fmla="*/ 304 h 1707"/>
                <a:gd name="T66" fmla="*/ 412 w 1676"/>
                <a:gd name="T67" fmla="*/ 182 h 1707"/>
                <a:gd name="T68" fmla="*/ 548 w 1676"/>
                <a:gd name="T69" fmla="*/ 120 h 1707"/>
                <a:gd name="T70" fmla="*/ 656 w 1676"/>
                <a:gd name="T71" fmla="*/ 75 h 1707"/>
                <a:gd name="T72" fmla="*/ 167 w 1676"/>
                <a:gd name="T73" fmla="*/ 487 h 1707"/>
                <a:gd name="T74" fmla="*/ 92 w 1676"/>
                <a:gd name="T75" fmla="*/ 593 h 1707"/>
                <a:gd name="T76" fmla="*/ 624 w 1676"/>
                <a:gd name="T77" fmla="*/ 715 h 1707"/>
                <a:gd name="T78" fmla="*/ 61 w 1676"/>
                <a:gd name="T79" fmla="*/ 685 h 1707"/>
                <a:gd name="T80" fmla="*/ 183 w 1676"/>
                <a:gd name="T81" fmla="*/ 1278 h 1707"/>
                <a:gd name="T82" fmla="*/ 137 w 1676"/>
                <a:gd name="T83" fmla="*/ 1217 h 1707"/>
                <a:gd name="T84" fmla="*/ 92 w 1676"/>
                <a:gd name="T85" fmla="*/ 1096 h 1707"/>
                <a:gd name="T86" fmla="*/ 61 w 1676"/>
                <a:gd name="T87" fmla="*/ 960 h 1707"/>
                <a:gd name="T88" fmla="*/ 47 w 1676"/>
                <a:gd name="T89" fmla="*/ 776 h 1707"/>
                <a:gd name="T90" fmla="*/ 457 w 1676"/>
                <a:gd name="T91" fmla="*/ 1066 h 1707"/>
                <a:gd name="T92" fmla="*/ 275 w 1676"/>
                <a:gd name="T93" fmla="*/ 1400 h 1707"/>
                <a:gd name="T94" fmla="*/ 350 w 1676"/>
                <a:gd name="T95" fmla="*/ 1477 h 1707"/>
                <a:gd name="T96" fmla="*/ 640 w 1676"/>
                <a:gd name="T97" fmla="*/ 1005 h 1707"/>
                <a:gd name="T98" fmla="*/ 670 w 1676"/>
                <a:gd name="T99" fmla="*/ 1249 h 1707"/>
                <a:gd name="T100" fmla="*/ 793 w 1676"/>
                <a:gd name="T101" fmla="*/ 1628 h 1707"/>
                <a:gd name="T102" fmla="*/ 793 w 1676"/>
                <a:gd name="T103" fmla="*/ 1278 h 1707"/>
                <a:gd name="T104" fmla="*/ 793 w 1676"/>
                <a:gd name="T105" fmla="*/ 1628 h 1707"/>
                <a:gd name="T106" fmla="*/ 1066 w 1676"/>
                <a:gd name="T107" fmla="*/ 1249 h 1707"/>
                <a:gd name="T108" fmla="*/ 1051 w 1676"/>
                <a:gd name="T109" fmla="*/ 990 h 1707"/>
                <a:gd name="T110" fmla="*/ 1355 w 1676"/>
                <a:gd name="T111" fmla="*/ 1431 h 1707"/>
                <a:gd name="T112" fmla="*/ 1600 w 1676"/>
                <a:gd name="T113" fmla="*/ 1005 h 1707"/>
                <a:gd name="T114" fmla="*/ 1539 w 1676"/>
                <a:gd name="T115" fmla="*/ 1217 h 1707"/>
                <a:gd name="T116" fmla="*/ 1477 w 1676"/>
                <a:gd name="T117" fmla="*/ 1309 h 1707"/>
                <a:gd name="T118" fmla="*/ 1355 w 1676"/>
                <a:gd name="T119" fmla="*/ 1249 h 1707"/>
                <a:gd name="T120" fmla="*/ 1264 w 1676"/>
                <a:gd name="T121" fmla="*/ 899 h 1707"/>
                <a:gd name="T122" fmla="*/ 1614 w 1676"/>
                <a:gd name="T123" fmla="*/ 882 h 1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76" h="1707">
                  <a:moveTo>
                    <a:pt x="1645" y="654"/>
                  </a:moveTo>
                  <a:lnTo>
                    <a:pt x="1645" y="654"/>
                  </a:lnTo>
                  <a:cubicBezTo>
                    <a:pt x="1630" y="579"/>
                    <a:pt x="1630" y="579"/>
                    <a:pt x="1630" y="579"/>
                  </a:cubicBezTo>
                  <a:cubicBezTo>
                    <a:pt x="1584" y="442"/>
                    <a:pt x="1508" y="320"/>
                    <a:pt x="1402" y="228"/>
                  </a:cubicBezTo>
                  <a:lnTo>
                    <a:pt x="1402" y="228"/>
                  </a:lnTo>
                  <a:cubicBezTo>
                    <a:pt x="1264" y="106"/>
                    <a:pt x="1066" y="14"/>
                    <a:pt x="868" y="14"/>
                  </a:cubicBezTo>
                  <a:cubicBezTo>
                    <a:pt x="595" y="0"/>
                    <a:pt x="350" y="120"/>
                    <a:pt x="198" y="304"/>
                  </a:cubicBezTo>
                  <a:cubicBezTo>
                    <a:pt x="122" y="381"/>
                    <a:pt x="76" y="471"/>
                    <a:pt x="47" y="579"/>
                  </a:cubicBezTo>
                  <a:cubicBezTo>
                    <a:pt x="16" y="654"/>
                    <a:pt x="0" y="730"/>
                    <a:pt x="0" y="807"/>
                  </a:cubicBezTo>
                  <a:cubicBezTo>
                    <a:pt x="0" y="852"/>
                    <a:pt x="0" y="899"/>
                    <a:pt x="0" y="944"/>
                  </a:cubicBezTo>
                  <a:cubicBezTo>
                    <a:pt x="16" y="1035"/>
                    <a:pt x="30" y="1127"/>
                    <a:pt x="76" y="1217"/>
                  </a:cubicBezTo>
                  <a:lnTo>
                    <a:pt x="92" y="1233"/>
                  </a:lnTo>
                  <a:cubicBezTo>
                    <a:pt x="92" y="1249"/>
                    <a:pt x="92" y="1249"/>
                    <a:pt x="92" y="1249"/>
                  </a:cubicBezTo>
                  <a:lnTo>
                    <a:pt x="92" y="1249"/>
                  </a:lnTo>
                  <a:cubicBezTo>
                    <a:pt x="228" y="1492"/>
                    <a:pt x="487" y="1675"/>
                    <a:pt x="793" y="1690"/>
                  </a:cubicBezTo>
                  <a:cubicBezTo>
                    <a:pt x="1127" y="1706"/>
                    <a:pt x="1432" y="1522"/>
                    <a:pt x="1569" y="1249"/>
                  </a:cubicBezTo>
                  <a:cubicBezTo>
                    <a:pt x="1584" y="1233"/>
                    <a:pt x="1584" y="1217"/>
                    <a:pt x="1584" y="1217"/>
                  </a:cubicBezTo>
                  <a:cubicBezTo>
                    <a:pt x="1614" y="1157"/>
                    <a:pt x="1630" y="1111"/>
                    <a:pt x="1645" y="1066"/>
                  </a:cubicBezTo>
                  <a:cubicBezTo>
                    <a:pt x="1661" y="1005"/>
                    <a:pt x="1675" y="944"/>
                    <a:pt x="1675" y="882"/>
                  </a:cubicBezTo>
                  <a:cubicBezTo>
                    <a:pt x="1675" y="807"/>
                    <a:pt x="1661" y="730"/>
                    <a:pt x="1645" y="654"/>
                  </a:cubicBezTo>
                  <a:close/>
                  <a:moveTo>
                    <a:pt x="1584" y="624"/>
                  </a:moveTo>
                  <a:lnTo>
                    <a:pt x="1584" y="624"/>
                  </a:lnTo>
                  <a:cubicBezTo>
                    <a:pt x="1522" y="654"/>
                    <a:pt x="1522" y="654"/>
                    <a:pt x="1522" y="654"/>
                  </a:cubicBezTo>
                  <a:cubicBezTo>
                    <a:pt x="1082" y="821"/>
                    <a:pt x="1082" y="821"/>
                    <a:pt x="1082" y="821"/>
                  </a:cubicBezTo>
                  <a:cubicBezTo>
                    <a:pt x="1035" y="685"/>
                    <a:pt x="1035" y="685"/>
                    <a:pt x="1035" y="685"/>
                  </a:cubicBezTo>
                  <a:cubicBezTo>
                    <a:pt x="1494" y="548"/>
                    <a:pt x="1494" y="548"/>
                    <a:pt x="1494" y="548"/>
                  </a:cubicBezTo>
                  <a:cubicBezTo>
                    <a:pt x="1555" y="532"/>
                    <a:pt x="1555" y="532"/>
                    <a:pt x="1555" y="532"/>
                  </a:cubicBezTo>
                  <a:cubicBezTo>
                    <a:pt x="1555" y="532"/>
                    <a:pt x="1584" y="593"/>
                    <a:pt x="1584" y="624"/>
                  </a:cubicBezTo>
                  <a:close/>
                  <a:moveTo>
                    <a:pt x="1035" y="91"/>
                  </a:moveTo>
                  <a:lnTo>
                    <a:pt x="1035" y="91"/>
                  </a:lnTo>
                  <a:cubicBezTo>
                    <a:pt x="1051" y="91"/>
                    <a:pt x="1066" y="91"/>
                    <a:pt x="1066" y="106"/>
                  </a:cubicBezTo>
                  <a:cubicBezTo>
                    <a:pt x="1096" y="106"/>
                    <a:pt x="1113" y="120"/>
                    <a:pt x="1127" y="120"/>
                  </a:cubicBezTo>
                  <a:cubicBezTo>
                    <a:pt x="1143" y="120"/>
                    <a:pt x="1143" y="120"/>
                    <a:pt x="1158" y="136"/>
                  </a:cubicBezTo>
                  <a:lnTo>
                    <a:pt x="1158" y="136"/>
                  </a:lnTo>
                  <a:cubicBezTo>
                    <a:pt x="1172" y="136"/>
                    <a:pt x="1172" y="136"/>
                    <a:pt x="1188" y="153"/>
                  </a:cubicBezTo>
                  <a:lnTo>
                    <a:pt x="1204" y="153"/>
                  </a:lnTo>
                  <a:lnTo>
                    <a:pt x="1219" y="167"/>
                  </a:lnTo>
                  <a:cubicBezTo>
                    <a:pt x="1280" y="198"/>
                    <a:pt x="1325" y="228"/>
                    <a:pt x="1371" y="273"/>
                  </a:cubicBezTo>
                  <a:cubicBezTo>
                    <a:pt x="1386" y="289"/>
                    <a:pt x="1386" y="289"/>
                    <a:pt x="1386" y="304"/>
                  </a:cubicBezTo>
                  <a:cubicBezTo>
                    <a:pt x="1402" y="304"/>
                    <a:pt x="1416" y="320"/>
                    <a:pt x="1432" y="334"/>
                  </a:cubicBezTo>
                  <a:lnTo>
                    <a:pt x="1432" y="334"/>
                  </a:lnTo>
                  <a:cubicBezTo>
                    <a:pt x="1447" y="350"/>
                    <a:pt x="1463" y="365"/>
                    <a:pt x="1463" y="381"/>
                  </a:cubicBezTo>
                  <a:cubicBezTo>
                    <a:pt x="1477" y="395"/>
                    <a:pt x="1494" y="426"/>
                    <a:pt x="1508" y="442"/>
                  </a:cubicBezTo>
                  <a:cubicBezTo>
                    <a:pt x="1463" y="456"/>
                    <a:pt x="1463" y="456"/>
                    <a:pt x="1463" y="456"/>
                  </a:cubicBezTo>
                  <a:cubicBezTo>
                    <a:pt x="1113" y="518"/>
                    <a:pt x="1113" y="518"/>
                    <a:pt x="1113" y="518"/>
                  </a:cubicBezTo>
                  <a:cubicBezTo>
                    <a:pt x="1005" y="456"/>
                    <a:pt x="1005" y="456"/>
                    <a:pt x="1005" y="456"/>
                  </a:cubicBezTo>
                  <a:cubicBezTo>
                    <a:pt x="974" y="75"/>
                    <a:pt x="974" y="75"/>
                    <a:pt x="974" y="75"/>
                  </a:cubicBezTo>
                  <a:cubicBezTo>
                    <a:pt x="990" y="75"/>
                    <a:pt x="1021" y="91"/>
                    <a:pt x="1035" y="91"/>
                  </a:cubicBezTo>
                  <a:close/>
                  <a:moveTo>
                    <a:pt x="960" y="776"/>
                  </a:moveTo>
                  <a:lnTo>
                    <a:pt x="960" y="776"/>
                  </a:lnTo>
                  <a:cubicBezTo>
                    <a:pt x="974" y="776"/>
                    <a:pt x="990" y="776"/>
                    <a:pt x="1005" y="791"/>
                  </a:cubicBezTo>
                  <a:cubicBezTo>
                    <a:pt x="1005" y="807"/>
                    <a:pt x="990" y="837"/>
                    <a:pt x="974" y="837"/>
                  </a:cubicBezTo>
                  <a:cubicBezTo>
                    <a:pt x="960" y="837"/>
                    <a:pt x="945" y="837"/>
                    <a:pt x="945" y="807"/>
                  </a:cubicBezTo>
                  <a:cubicBezTo>
                    <a:pt x="929" y="791"/>
                    <a:pt x="945" y="776"/>
                    <a:pt x="960" y="776"/>
                  </a:cubicBezTo>
                  <a:close/>
                  <a:moveTo>
                    <a:pt x="776" y="990"/>
                  </a:moveTo>
                  <a:lnTo>
                    <a:pt x="776" y="990"/>
                  </a:lnTo>
                  <a:cubicBezTo>
                    <a:pt x="762" y="990"/>
                    <a:pt x="746" y="1005"/>
                    <a:pt x="731" y="990"/>
                  </a:cubicBezTo>
                  <a:cubicBezTo>
                    <a:pt x="715" y="974"/>
                    <a:pt x="715" y="960"/>
                    <a:pt x="731" y="944"/>
                  </a:cubicBezTo>
                  <a:cubicBezTo>
                    <a:pt x="731" y="929"/>
                    <a:pt x="762" y="929"/>
                    <a:pt x="776" y="944"/>
                  </a:cubicBezTo>
                  <a:cubicBezTo>
                    <a:pt x="776" y="944"/>
                    <a:pt x="793" y="974"/>
                    <a:pt x="776" y="990"/>
                  </a:cubicBezTo>
                  <a:close/>
                  <a:moveTo>
                    <a:pt x="899" y="990"/>
                  </a:moveTo>
                  <a:lnTo>
                    <a:pt x="899" y="990"/>
                  </a:lnTo>
                  <a:cubicBezTo>
                    <a:pt x="884" y="974"/>
                    <a:pt x="884" y="944"/>
                    <a:pt x="899" y="944"/>
                  </a:cubicBezTo>
                  <a:cubicBezTo>
                    <a:pt x="913" y="929"/>
                    <a:pt x="929" y="929"/>
                    <a:pt x="945" y="944"/>
                  </a:cubicBezTo>
                  <a:cubicBezTo>
                    <a:pt x="960" y="960"/>
                    <a:pt x="945" y="974"/>
                    <a:pt x="929" y="990"/>
                  </a:cubicBezTo>
                  <a:cubicBezTo>
                    <a:pt x="929" y="1005"/>
                    <a:pt x="899" y="990"/>
                    <a:pt x="899" y="990"/>
                  </a:cubicBezTo>
                  <a:close/>
                  <a:moveTo>
                    <a:pt x="762" y="61"/>
                  </a:moveTo>
                  <a:lnTo>
                    <a:pt x="762" y="61"/>
                  </a:lnTo>
                  <a:cubicBezTo>
                    <a:pt x="793" y="61"/>
                    <a:pt x="823" y="61"/>
                    <a:pt x="854" y="61"/>
                  </a:cubicBezTo>
                  <a:cubicBezTo>
                    <a:pt x="899" y="609"/>
                    <a:pt x="899" y="609"/>
                    <a:pt x="899" y="609"/>
                  </a:cubicBezTo>
                  <a:cubicBezTo>
                    <a:pt x="731" y="609"/>
                    <a:pt x="731" y="609"/>
                    <a:pt x="731" y="609"/>
                  </a:cubicBezTo>
                  <a:lnTo>
                    <a:pt x="762" y="61"/>
                  </a:lnTo>
                  <a:close/>
                  <a:moveTo>
                    <a:pt x="868" y="701"/>
                  </a:moveTo>
                  <a:lnTo>
                    <a:pt x="868" y="701"/>
                  </a:lnTo>
                  <a:cubicBezTo>
                    <a:pt x="868" y="730"/>
                    <a:pt x="854" y="746"/>
                    <a:pt x="838" y="746"/>
                  </a:cubicBezTo>
                  <a:cubicBezTo>
                    <a:pt x="823" y="746"/>
                    <a:pt x="807" y="730"/>
                    <a:pt x="807" y="701"/>
                  </a:cubicBezTo>
                  <a:cubicBezTo>
                    <a:pt x="807" y="685"/>
                    <a:pt x="823" y="669"/>
                    <a:pt x="838" y="669"/>
                  </a:cubicBezTo>
                  <a:cubicBezTo>
                    <a:pt x="854" y="669"/>
                    <a:pt x="868" y="685"/>
                    <a:pt x="868" y="701"/>
                  </a:cubicBezTo>
                  <a:close/>
                  <a:moveTo>
                    <a:pt x="838" y="746"/>
                  </a:moveTo>
                  <a:lnTo>
                    <a:pt x="838" y="746"/>
                  </a:lnTo>
                  <a:cubicBezTo>
                    <a:pt x="884" y="746"/>
                    <a:pt x="929" y="791"/>
                    <a:pt x="929" y="852"/>
                  </a:cubicBezTo>
                  <a:cubicBezTo>
                    <a:pt x="929" y="899"/>
                    <a:pt x="884" y="944"/>
                    <a:pt x="838" y="944"/>
                  </a:cubicBezTo>
                  <a:cubicBezTo>
                    <a:pt x="776" y="944"/>
                    <a:pt x="731" y="899"/>
                    <a:pt x="731" y="852"/>
                  </a:cubicBezTo>
                  <a:cubicBezTo>
                    <a:pt x="731" y="791"/>
                    <a:pt x="776" y="746"/>
                    <a:pt x="838" y="746"/>
                  </a:cubicBezTo>
                  <a:close/>
                  <a:moveTo>
                    <a:pt x="715" y="776"/>
                  </a:moveTo>
                  <a:lnTo>
                    <a:pt x="715" y="776"/>
                  </a:lnTo>
                  <a:cubicBezTo>
                    <a:pt x="731" y="776"/>
                    <a:pt x="731" y="791"/>
                    <a:pt x="731" y="807"/>
                  </a:cubicBezTo>
                  <a:cubicBezTo>
                    <a:pt x="731" y="837"/>
                    <a:pt x="701" y="837"/>
                    <a:pt x="685" y="837"/>
                  </a:cubicBezTo>
                  <a:cubicBezTo>
                    <a:pt x="670" y="837"/>
                    <a:pt x="656" y="807"/>
                    <a:pt x="670" y="791"/>
                  </a:cubicBezTo>
                  <a:cubicBezTo>
                    <a:pt x="670" y="776"/>
                    <a:pt x="685" y="776"/>
                    <a:pt x="715" y="776"/>
                  </a:cubicBezTo>
                  <a:close/>
                  <a:moveTo>
                    <a:pt x="183" y="426"/>
                  </a:moveTo>
                  <a:lnTo>
                    <a:pt x="183" y="426"/>
                  </a:lnTo>
                  <a:lnTo>
                    <a:pt x="183" y="410"/>
                  </a:lnTo>
                  <a:lnTo>
                    <a:pt x="183" y="410"/>
                  </a:lnTo>
                  <a:lnTo>
                    <a:pt x="183" y="410"/>
                  </a:lnTo>
                  <a:lnTo>
                    <a:pt x="183" y="410"/>
                  </a:lnTo>
                  <a:cubicBezTo>
                    <a:pt x="198" y="395"/>
                    <a:pt x="214" y="365"/>
                    <a:pt x="228" y="350"/>
                  </a:cubicBezTo>
                  <a:lnTo>
                    <a:pt x="244" y="334"/>
                  </a:lnTo>
                  <a:cubicBezTo>
                    <a:pt x="259" y="320"/>
                    <a:pt x="259" y="304"/>
                    <a:pt x="275" y="304"/>
                  </a:cubicBezTo>
                  <a:cubicBezTo>
                    <a:pt x="289" y="289"/>
                    <a:pt x="305" y="273"/>
                    <a:pt x="320" y="259"/>
                  </a:cubicBezTo>
                  <a:cubicBezTo>
                    <a:pt x="336" y="243"/>
                    <a:pt x="350" y="228"/>
                    <a:pt x="365" y="212"/>
                  </a:cubicBezTo>
                  <a:cubicBezTo>
                    <a:pt x="381" y="212"/>
                    <a:pt x="397" y="198"/>
                    <a:pt x="412" y="182"/>
                  </a:cubicBezTo>
                  <a:cubicBezTo>
                    <a:pt x="426" y="182"/>
                    <a:pt x="426" y="182"/>
                    <a:pt x="442" y="167"/>
                  </a:cubicBezTo>
                  <a:cubicBezTo>
                    <a:pt x="457" y="153"/>
                    <a:pt x="473" y="153"/>
                    <a:pt x="503" y="136"/>
                  </a:cubicBezTo>
                  <a:cubicBezTo>
                    <a:pt x="518" y="136"/>
                    <a:pt x="534" y="120"/>
                    <a:pt x="548" y="120"/>
                  </a:cubicBezTo>
                  <a:lnTo>
                    <a:pt x="548" y="120"/>
                  </a:lnTo>
                  <a:cubicBezTo>
                    <a:pt x="564" y="106"/>
                    <a:pt x="579" y="106"/>
                    <a:pt x="579" y="106"/>
                  </a:cubicBezTo>
                  <a:cubicBezTo>
                    <a:pt x="609" y="91"/>
                    <a:pt x="624" y="91"/>
                    <a:pt x="656" y="75"/>
                  </a:cubicBezTo>
                  <a:cubicBezTo>
                    <a:pt x="609" y="471"/>
                    <a:pt x="609" y="471"/>
                    <a:pt x="609" y="471"/>
                  </a:cubicBezTo>
                  <a:cubicBezTo>
                    <a:pt x="518" y="563"/>
                    <a:pt x="518" y="563"/>
                    <a:pt x="518" y="563"/>
                  </a:cubicBezTo>
                  <a:cubicBezTo>
                    <a:pt x="167" y="487"/>
                    <a:pt x="167" y="487"/>
                    <a:pt x="167" y="487"/>
                  </a:cubicBezTo>
                  <a:cubicBezTo>
                    <a:pt x="137" y="471"/>
                    <a:pt x="137" y="471"/>
                    <a:pt x="137" y="471"/>
                  </a:cubicBezTo>
                  <a:cubicBezTo>
                    <a:pt x="153" y="456"/>
                    <a:pt x="167" y="442"/>
                    <a:pt x="183" y="426"/>
                  </a:cubicBezTo>
                  <a:close/>
                  <a:moveTo>
                    <a:pt x="92" y="593"/>
                  </a:moveTo>
                  <a:lnTo>
                    <a:pt x="92" y="593"/>
                  </a:lnTo>
                  <a:cubicBezTo>
                    <a:pt x="153" y="609"/>
                    <a:pt x="153" y="609"/>
                    <a:pt x="153" y="609"/>
                  </a:cubicBezTo>
                  <a:cubicBezTo>
                    <a:pt x="624" y="715"/>
                    <a:pt x="624" y="715"/>
                    <a:pt x="624" y="715"/>
                  </a:cubicBezTo>
                  <a:cubicBezTo>
                    <a:pt x="564" y="868"/>
                    <a:pt x="564" y="868"/>
                    <a:pt x="564" y="868"/>
                  </a:cubicBezTo>
                  <a:cubicBezTo>
                    <a:pt x="153" y="715"/>
                    <a:pt x="153" y="715"/>
                    <a:pt x="153" y="715"/>
                  </a:cubicBezTo>
                  <a:cubicBezTo>
                    <a:pt x="61" y="685"/>
                    <a:pt x="61" y="685"/>
                    <a:pt x="61" y="685"/>
                  </a:cubicBezTo>
                  <a:cubicBezTo>
                    <a:pt x="76" y="654"/>
                    <a:pt x="76" y="624"/>
                    <a:pt x="92" y="593"/>
                  </a:cubicBezTo>
                  <a:close/>
                  <a:moveTo>
                    <a:pt x="183" y="1278"/>
                  </a:moveTo>
                  <a:lnTo>
                    <a:pt x="183" y="1278"/>
                  </a:lnTo>
                  <a:cubicBezTo>
                    <a:pt x="167" y="1278"/>
                    <a:pt x="167" y="1263"/>
                    <a:pt x="153" y="1249"/>
                  </a:cubicBezTo>
                  <a:lnTo>
                    <a:pt x="153" y="1249"/>
                  </a:lnTo>
                  <a:cubicBezTo>
                    <a:pt x="153" y="1233"/>
                    <a:pt x="137" y="1217"/>
                    <a:pt x="137" y="1217"/>
                  </a:cubicBezTo>
                  <a:cubicBezTo>
                    <a:pt x="122" y="1188"/>
                    <a:pt x="108" y="1157"/>
                    <a:pt x="108" y="1127"/>
                  </a:cubicBezTo>
                  <a:lnTo>
                    <a:pt x="108" y="1127"/>
                  </a:lnTo>
                  <a:cubicBezTo>
                    <a:pt x="92" y="1111"/>
                    <a:pt x="92" y="1111"/>
                    <a:pt x="92" y="1096"/>
                  </a:cubicBezTo>
                  <a:lnTo>
                    <a:pt x="92" y="1080"/>
                  </a:lnTo>
                  <a:cubicBezTo>
                    <a:pt x="76" y="1080"/>
                    <a:pt x="76" y="1066"/>
                    <a:pt x="76" y="1066"/>
                  </a:cubicBezTo>
                  <a:cubicBezTo>
                    <a:pt x="76" y="1035"/>
                    <a:pt x="61" y="990"/>
                    <a:pt x="61" y="960"/>
                  </a:cubicBezTo>
                  <a:cubicBezTo>
                    <a:pt x="61" y="944"/>
                    <a:pt x="47" y="929"/>
                    <a:pt x="47" y="913"/>
                  </a:cubicBezTo>
                  <a:cubicBezTo>
                    <a:pt x="47" y="882"/>
                    <a:pt x="47" y="852"/>
                    <a:pt x="47" y="807"/>
                  </a:cubicBezTo>
                  <a:cubicBezTo>
                    <a:pt x="47" y="807"/>
                    <a:pt x="47" y="791"/>
                    <a:pt x="47" y="776"/>
                  </a:cubicBezTo>
                  <a:cubicBezTo>
                    <a:pt x="137" y="821"/>
                    <a:pt x="137" y="821"/>
                    <a:pt x="137" y="821"/>
                  </a:cubicBezTo>
                  <a:cubicBezTo>
                    <a:pt x="412" y="944"/>
                    <a:pt x="412" y="944"/>
                    <a:pt x="412" y="944"/>
                  </a:cubicBezTo>
                  <a:cubicBezTo>
                    <a:pt x="457" y="1066"/>
                    <a:pt x="457" y="1066"/>
                    <a:pt x="457" y="1066"/>
                  </a:cubicBezTo>
                  <a:cubicBezTo>
                    <a:pt x="381" y="1217"/>
                    <a:pt x="381" y="1217"/>
                    <a:pt x="381" y="1217"/>
                  </a:cubicBezTo>
                  <a:cubicBezTo>
                    <a:pt x="350" y="1249"/>
                    <a:pt x="350" y="1249"/>
                    <a:pt x="350" y="1249"/>
                  </a:cubicBezTo>
                  <a:cubicBezTo>
                    <a:pt x="275" y="1400"/>
                    <a:pt x="275" y="1400"/>
                    <a:pt x="275" y="1400"/>
                  </a:cubicBezTo>
                  <a:cubicBezTo>
                    <a:pt x="244" y="1355"/>
                    <a:pt x="214" y="1325"/>
                    <a:pt x="183" y="1278"/>
                  </a:cubicBezTo>
                  <a:close/>
                  <a:moveTo>
                    <a:pt x="350" y="1477"/>
                  </a:moveTo>
                  <a:lnTo>
                    <a:pt x="350" y="1477"/>
                  </a:lnTo>
                  <a:cubicBezTo>
                    <a:pt x="503" y="1249"/>
                    <a:pt x="503" y="1249"/>
                    <a:pt x="503" y="1249"/>
                  </a:cubicBezTo>
                  <a:cubicBezTo>
                    <a:pt x="518" y="1217"/>
                    <a:pt x="518" y="1217"/>
                    <a:pt x="518" y="1217"/>
                  </a:cubicBezTo>
                  <a:cubicBezTo>
                    <a:pt x="640" y="1005"/>
                    <a:pt x="640" y="1005"/>
                    <a:pt x="640" y="1005"/>
                  </a:cubicBezTo>
                  <a:cubicBezTo>
                    <a:pt x="776" y="1111"/>
                    <a:pt x="776" y="1111"/>
                    <a:pt x="776" y="1111"/>
                  </a:cubicBezTo>
                  <a:cubicBezTo>
                    <a:pt x="685" y="1217"/>
                    <a:pt x="685" y="1217"/>
                    <a:pt x="685" y="1217"/>
                  </a:cubicBezTo>
                  <a:cubicBezTo>
                    <a:pt x="670" y="1249"/>
                    <a:pt x="670" y="1249"/>
                    <a:pt x="670" y="1249"/>
                  </a:cubicBezTo>
                  <a:cubicBezTo>
                    <a:pt x="442" y="1522"/>
                    <a:pt x="442" y="1522"/>
                    <a:pt x="442" y="1522"/>
                  </a:cubicBezTo>
                  <a:cubicBezTo>
                    <a:pt x="412" y="1508"/>
                    <a:pt x="381" y="1492"/>
                    <a:pt x="350" y="1477"/>
                  </a:cubicBezTo>
                  <a:close/>
                  <a:moveTo>
                    <a:pt x="793" y="1628"/>
                  </a:moveTo>
                  <a:lnTo>
                    <a:pt x="793" y="1628"/>
                  </a:lnTo>
                  <a:cubicBezTo>
                    <a:pt x="701" y="1628"/>
                    <a:pt x="609" y="1614"/>
                    <a:pt x="534" y="1567"/>
                  </a:cubicBezTo>
                  <a:cubicBezTo>
                    <a:pt x="793" y="1278"/>
                    <a:pt x="793" y="1278"/>
                    <a:pt x="793" y="1278"/>
                  </a:cubicBezTo>
                  <a:cubicBezTo>
                    <a:pt x="929" y="1278"/>
                    <a:pt x="929" y="1278"/>
                    <a:pt x="929" y="1278"/>
                  </a:cubicBezTo>
                  <a:cubicBezTo>
                    <a:pt x="1172" y="1553"/>
                    <a:pt x="1172" y="1553"/>
                    <a:pt x="1172" y="1553"/>
                  </a:cubicBezTo>
                  <a:cubicBezTo>
                    <a:pt x="1066" y="1614"/>
                    <a:pt x="929" y="1645"/>
                    <a:pt x="793" y="1628"/>
                  </a:cubicBezTo>
                  <a:close/>
                  <a:moveTo>
                    <a:pt x="1280" y="1492"/>
                  </a:moveTo>
                  <a:lnTo>
                    <a:pt x="1280" y="1492"/>
                  </a:lnTo>
                  <a:cubicBezTo>
                    <a:pt x="1066" y="1249"/>
                    <a:pt x="1066" y="1249"/>
                    <a:pt x="1066" y="1249"/>
                  </a:cubicBezTo>
                  <a:cubicBezTo>
                    <a:pt x="1035" y="1217"/>
                    <a:pt x="1035" y="1217"/>
                    <a:pt x="1035" y="1217"/>
                  </a:cubicBezTo>
                  <a:cubicBezTo>
                    <a:pt x="929" y="1080"/>
                    <a:pt x="929" y="1080"/>
                    <a:pt x="929" y="1080"/>
                  </a:cubicBezTo>
                  <a:cubicBezTo>
                    <a:pt x="1051" y="990"/>
                    <a:pt x="1051" y="990"/>
                    <a:pt x="1051" y="990"/>
                  </a:cubicBezTo>
                  <a:cubicBezTo>
                    <a:pt x="1204" y="1217"/>
                    <a:pt x="1204" y="1217"/>
                    <a:pt x="1204" y="1217"/>
                  </a:cubicBezTo>
                  <a:cubicBezTo>
                    <a:pt x="1233" y="1249"/>
                    <a:pt x="1233" y="1249"/>
                    <a:pt x="1233" y="1249"/>
                  </a:cubicBezTo>
                  <a:cubicBezTo>
                    <a:pt x="1355" y="1431"/>
                    <a:pt x="1355" y="1431"/>
                    <a:pt x="1355" y="1431"/>
                  </a:cubicBezTo>
                  <a:cubicBezTo>
                    <a:pt x="1325" y="1461"/>
                    <a:pt x="1310" y="1477"/>
                    <a:pt x="1280" y="1492"/>
                  </a:cubicBezTo>
                  <a:close/>
                  <a:moveTo>
                    <a:pt x="1600" y="1005"/>
                  </a:moveTo>
                  <a:lnTo>
                    <a:pt x="1600" y="1005"/>
                  </a:lnTo>
                  <a:cubicBezTo>
                    <a:pt x="1600" y="1050"/>
                    <a:pt x="1584" y="1096"/>
                    <a:pt x="1569" y="1141"/>
                  </a:cubicBezTo>
                  <a:cubicBezTo>
                    <a:pt x="1555" y="1157"/>
                    <a:pt x="1555" y="1188"/>
                    <a:pt x="1539" y="1202"/>
                  </a:cubicBezTo>
                  <a:cubicBezTo>
                    <a:pt x="1539" y="1202"/>
                    <a:pt x="1539" y="1202"/>
                    <a:pt x="1539" y="1217"/>
                  </a:cubicBezTo>
                  <a:cubicBezTo>
                    <a:pt x="1522" y="1217"/>
                    <a:pt x="1522" y="1233"/>
                    <a:pt x="1508" y="1249"/>
                  </a:cubicBezTo>
                  <a:cubicBezTo>
                    <a:pt x="1508" y="1263"/>
                    <a:pt x="1494" y="1278"/>
                    <a:pt x="1477" y="1294"/>
                  </a:cubicBezTo>
                  <a:lnTo>
                    <a:pt x="1477" y="1309"/>
                  </a:lnTo>
                  <a:cubicBezTo>
                    <a:pt x="1463" y="1309"/>
                    <a:pt x="1463" y="1325"/>
                    <a:pt x="1463" y="1325"/>
                  </a:cubicBezTo>
                  <a:cubicBezTo>
                    <a:pt x="1447" y="1339"/>
                    <a:pt x="1447" y="1355"/>
                    <a:pt x="1432" y="1370"/>
                  </a:cubicBezTo>
                  <a:cubicBezTo>
                    <a:pt x="1355" y="1249"/>
                    <a:pt x="1355" y="1249"/>
                    <a:pt x="1355" y="1249"/>
                  </a:cubicBezTo>
                  <a:cubicBezTo>
                    <a:pt x="1341" y="1217"/>
                    <a:pt x="1341" y="1217"/>
                    <a:pt x="1341" y="1217"/>
                  </a:cubicBezTo>
                  <a:cubicBezTo>
                    <a:pt x="1233" y="1019"/>
                    <a:pt x="1233" y="1019"/>
                    <a:pt x="1233" y="1019"/>
                  </a:cubicBezTo>
                  <a:cubicBezTo>
                    <a:pt x="1264" y="899"/>
                    <a:pt x="1264" y="899"/>
                    <a:pt x="1264" y="899"/>
                  </a:cubicBezTo>
                  <a:cubicBezTo>
                    <a:pt x="1555" y="760"/>
                    <a:pt x="1555" y="760"/>
                    <a:pt x="1555" y="760"/>
                  </a:cubicBezTo>
                  <a:cubicBezTo>
                    <a:pt x="1614" y="746"/>
                    <a:pt x="1614" y="746"/>
                    <a:pt x="1614" y="746"/>
                  </a:cubicBezTo>
                  <a:cubicBezTo>
                    <a:pt x="1614" y="791"/>
                    <a:pt x="1614" y="837"/>
                    <a:pt x="1614" y="882"/>
                  </a:cubicBezTo>
                  <a:cubicBezTo>
                    <a:pt x="1614" y="913"/>
                    <a:pt x="1614" y="929"/>
                    <a:pt x="1614" y="960"/>
                  </a:cubicBezTo>
                  <a:cubicBezTo>
                    <a:pt x="1614" y="974"/>
                    <a:pt x="1614" y="990"/>
                    <a:pt x="1600" y="1005"/>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506" dirty="0"/>
            </a:p>
          </p:txBody>
        </p:sp>
        <p:sp>
          <p:nvSpPr>
            <p:cNvPr id="124" name="Freeform 19">
              <a:extLst>
                <a:ext uri="{FF2B5EF4-FFF2-40B4-BE49-F238E27FC236}">
                  <a16:creationId xmlns:a16="http://schemas.microsoft.com/office/drawing/2014/main" id="{70E566C3-50FE-4757-879B-10E083BFC035}"/>
                </a:ext>
              </a:extLst>
            </p:cNvPr>
            <p:cNvSpPr>
              <a:spLocks noChangeArrowheads="1"/>
            </p:cNvSpPr>
            <p:nvPr/>
          </p:nvSpPr>
          <p:spPr bwMode="auto">
            <a:xfrm>
              <a:off x="5687" y="4408"/>
              <a:ext cx="3" cy="6"/>
            </a:xfrm>
            <a:custGeom>
              <a:avLst/>
              <a:gdLst>
                <a:gd name="T0" fmla="*/ 0 w 17"/>
                <a:gd name="T1" fmla="*/ 0 h 32"/>
                <a:gd name="T2" fmla="*/ 0 w 17"/>
                <a:gd name="T3" fmla="*/ 0 h 32"/>
                <a:gd name="T4" fmla="*/ 16 w 17"/>
                <a:gd name="T5" fmla="*/ 31 h 32"/>
                <a:gd name="T6" fmla="*/ 16 w 17"/>
                <a:gd name="T7" fmla="*/ 31 h 32"/>
                <a:gd name="T8" fmla="*/ 0 w 17"/>
                <a:gd name="T9" fmla="*/ 0 h 32"/>
              </a:gdLst>
              <a:ahLst/>
              <a:cxnLst>
                <a:cxn ang="0">
                  <a:pos x="T0" y="T1"/>
                </a:cxn>
                <a:cxn ang="0">
                  <a:pos x="T2" y="T3"/>
                </a:cxn>
                <a:cxn ang="0">
                  <a:pos x="T4" y="T5"/>
                </a:cxn>
                <a:cxn ang="0">
                  <a:pos x="T6" y="T7"/>
                </a:cxn>
                <a:cxn ang="0">
                  <a:pos x="T8" y="T9"/>
                </a:cxn>
              </a:cxnLst>
              <a:rect l="0" t="0" r="r" b="b"/>
              <a:pathLst>
                <a:path w="17" h="32">
                  <a:moveTo>
                    <a:pt x="0" y="0"/>
                  </a:moveTo>
                  <a:lnTo>
                    <a:pt x="0" y="0"/>
                  </a:lnTo>
                  <a:cubicBezTo>
                    <a:pt x="0" y="15"/>
                    <a:pt x="0" y="15"/>
                    <a:pt x="16" y="31"/>
                  </a:cubicBezTo>
                  <a:lnTo>
                    <a:pt x="16" y="31"/>
                  </a:lnTo>
                  <a:cubicBezTo>
                    <a:pt x="0" y="31"/>
                    <a:pt x="0" y="15"/>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506" dirty="0"/>
            </a:p>
          </p:txBody>
        </p:sp>
        <p:sp>
          <p:nvSpPr>
            <p:cNvPr id="125" name="Freeform 20">
              <a:extLst>
                <a:ext uri="{FF2B5EF4-FFF2-40B4-BE49-F238E27FC236}">
                  <a16:creationId xmlns:a16="http://schemas.microsoft.com/office/drawing/2014/main" id="{86770D77-B323-4ABC-B6FA-FA2E97EBD462}"/>
                </a:ext>
              </a:extLst>
            </p:cNvPr>
            <p:cNvSpPr>
              <a:spLocks noChangeArrowheads="1"/>
            </p:cNvSpPr>
            <p:nvPr/>
          </p:nvSpPr>
          <p:spPr bwMode="auto">
            <a:xfrm>
              <a:off x="5697" y="4252"/>
              <a:ext cx="10" cy="17"/>
            </a:xfrm>
            <a:custGeom>
              <a:avLst/>
              <a:gdLst>
                <a:gd name="T0" fmla="*/ 46 w 47"/>
                <a:gd name="T1" fmla="*/ 16 h 78"/>
                <a:gd name="T2" fmla="*/ 46 w 47"/>
                <a:gd name="T3" fmla="*/ 16 h 78"/>
                <a:gd name="T4" fmla="*/ 46 w 47"/>
                <a:gd name="T5" fmla="*/ 0 h 78"/>
                <a:gd name="T6" fmla="*/ 46 w 47"/>
                <a:gd name="T7" fmla="*/ 0 h 78"/>
                <a:gd name="T8" fmla="*/ 30 w 47"/>
                <a:gd name="T9" fmla="*/ 77 h 78"/>
                <a:gd name="T10" fmla="*/ 0 w 47"/>
                <a:gd name="T11" fmla="*/ 61 h 78"/>
                <a:gd name="T12" fmla="*/ 46 w 47"/>
                <a:gd name="T13" fmla="*/ 16 h 78"/>
              </a:gdLst>
              <a:ahLst/>
              <a:cxnLst>
                <a:cxn ang="0">
                  <a:pos x="T0" y="T1"/>
                </a:cxn>
                <a:cxn ang="0">
                  <a:pos x="T2" y="T3"/>
                </a:cxn>
                <a:cxn ang="0">
                  <a:pos x="T4" y="T5"/>
                </a:cxn>
                <a:cxn ang="0">
                  <a:pos x="T6" y="T7"/>
                </a:cxn>
                <a:cxn ang="0">
                  <a:pos x="T8" y="T9"/>
                </a:cxn>
                <a:cxn ang="0">
                  <a:pos x="T10" y="T11"/>
                </a:cxn>
                <a:cxn ang="0">
                  <a:pos x="T12" y="T13"/>
                </a:cxn>
              </a:cxnLst>
              <a:rect l="0" t="0" r="r" b="b"/>
              <a:pathLst>
                <a:path w="47" h="78">
                  <a:moveTo>
                    <a:pt x="46" y="16"/>
                  </a:moveTo>
                  <a:lnTo>
                    <a:pt x="46" y="16"/>
                  </a:lnTo>
                  <a:lnTo>
                    <a:pt x="46" y="0"/>
                  </a:lnTo>
                  <a:lnTo>
                    <a:pt x="46" y="0"/>
                  </a:lnTo>
                  <a:cubicBezTo>
                    <a:pt x="30" y="77"/>
                    <a:pt x="30" y="77"/>
                    <a:pt x="30" y="77"/>
                  </a:cubicBezTo>
                  <a:cubicBezTo>
                    <a:pt x="0" y="61"/>
                    <a:pt x="0" y="61"/>
                    <a:pt x="0" y="61"/>
                  </a:cubicBezTo>
                  <a:cubicBezTo>
                    <a:pt x="16" y="46"/>
                    <a:pt x="30" y="32"/>
                    <a:pt x="46" y="1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506" dirty="0"/>
            </a:p>
          </p:txBody>
        </p:sp>
        <p:sp>
          <p:nvSpPr>
            <p:cNvPr id="126" name="Freeform 21">
              <a:extLst>
                <a:ext uri="{FF2B5EF4-FFF2-40B4-BE49-F238E27FC236}">
                  <a16:creationId xmlns:a16="http://schemas.microsoft.com/office/drawing/2014/main" id="{8CB3584C-8DEC-4E29-9B63-4B1E188DC3CE}"/>
                </a:ext>
              </a:extLst>
            </p:cNvPr>
            <p:cNvSpPr>
              <a:spLocks noChangeArrowheads="1"/>
            </p:cNvSpPr>
            <p:nvPr/>
          </p:nvSpPr>
          <p:spPr bwMode="auto">
            <a:xfrm>
              <a:off x="8519" y="5637"/>
              <a:ext cx="438" cy="138"/>
            </a:xfrm>
            <a:custGeom>
              <a:avLst/>
              <a:gdLst>
                <a:gd name="T0" fmla="*/ 958 w 1935"/>
                <a:gd name="T1" fmla="*/ 0 h 611"/>
                <a:gd name="T2" fmla="*/ 958 w 1935"/>
                <a:gd name="T3" fmla="*/ 0 h 611"/>
                <a:gd name="T4" fmla="*/ 0 w 1935"/>
                <a:gd name="T5" fmla="*/ 610 h 611"/>
                <a:gd name="T6" fmla="*/ 228 w 1935"/>
                <a:gd name="T7" fmla="*/ 610 h 611"/>
                <a:gd name="T8" fmla="*/ 273 w 1935"/>
                <a:gd name="T9" fmla="*/ 518 h 611"/>
                <a:gd name="T10" fmla="*/ 395 w 1935"/>
                <a:gd name="T11" fmla="*/ 594 h 611"/>
                <a:gd name="T12" fmla="*/ 381 w 1935"/>
                <a:gd name="T13" fmla="*/ 610 h 611"/>
                <a:gd name="T14" fmla="*/ 1553 w 1935"/>
                <a:gd name="T15" fmla="*/ 610 h 611"/>
                <a:gd name="T16" fmla="*/ 1522 w 1935"/>
                <a:gd name="T17" fmla="*/ 549 h 611"/>
                <a:gd name="T18" fmla="*/ 1644 w 1935"/>
                <a:gd name="T19" fmla="*/ 488 h 611"/>
                <a:gd name="T20" fmla="*/ 1705 w 1935"/>
                <a:gd name="T21" fmla="*/ 610 h 611"/>
                <a:gd name="T22" fmla="*/ 1934 w 1935"/>
                <a:gd name="T23" fmla="*/ 610 h 611"/>
                <a:gd name="T24" fmla="*/ 958 w 1935"/>
                <a:gd name="T25" fmla="*/ 0 h 611"/>
                <a:gd name="T26" fmla="*/ 1096 w 1935"/>
                <a:gd name="T27" fmla="*/ 335 h 611"/>
                <a:gd name="T28" fmla="*/ 1096 w 1935"/>
                <a:gd name="T29" fmla="*/ 335 h 611"/>
                <a:gd name="T30" fmla="*/ 791 w 1935"/>
                <a:gd name="T31" fmla="*/ 335 h 611"/>
                <a:gd name="T32" fmla="*/ 791 w 1935"/>
                <a:gd name="T33" fmla="*/ 198 h 611"/>
                <a:gd name="T34" fmla="*/ 1096 w 1935"/>
                <a:gd name="T35" fmla="*/ 198 h 611"/>
                <a:gd name="T36" fmla="*/ 1096 w 1935"/>
                <a:gd name="T37" fmla="*/ 335 h 6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935" h="611">
                  <a:moveTo>
                    <a:pt x="958" y="0"/>
                  </a:moveTo>
                  <a:lnTo>
                    <a:pt x="958" y="0"/>
                  </a:lnTo>
                  <a:cubicBezTo>
                    <a:pt x="532" y="0"/>
                    <a:pt x="167" y="243"/>
                    <a:pt x="0" y="610"/>
                  </a:cubicBezTo>
                  <a:cubicBezTo>
                    <a:pt x="228" y="610"/>
                    <a:pt x="228" y="610"/>
                    <a:pt x="228" y="610"/>
                  </a:cubicBezTo>
                  <a:cubicBezTo>
                    <a:pt x="273" y="518"/>
                    <a:pt x="273" y="518"/>
                    <a:pt x="273" y="518"/>
                  </a:cubicBezTo>
                  <a:cubicBezTo>
                    <a:pt x="395" y="594"/>
                    <a:pt x="395" y="594"/>
                    <a:pt x="395" y="594"/>
                  </a:cubicBezTo>
                  <a:cubicBezTo>
                    <a:pt x="381" y="610"/>
                    <a:pt x="381" y="610"/>
                    <a:pt x="381" y="610"/>
                  </a:cubicBezTo>
                  <a:cubicBezTo>
                    <a:pt x="1553" y="610"/>
                    <a:pt x="1553" y="610"/>
                    <a:pt x="1553" y="610"/>
                  </a:cubicBezTo>
                  <a:cubicBezTo>
                    <a:pt x="1522" y="549"/>
                    <a:pt x="1522" y="549"/>
                    <a:pt x="1522" y="549"/>
                  </a:cubicBezTo>
                  <a:cubicBezTo>
                    <a:pt x="1644" y="488"/>
                    <a:pt x="1644" y="488"/>
                    <a:pt x="1644" y="488"/>
                  </a:cubicBezTo>
                  <a:cubicBezTo>
                    <a:pt x="1705" y="610"/>
                    <a:pt x="1705" y="610"/>
                    <a:pt x="1705" y="610"/>
                  </a:cubicBezTo>
                  <a:cubicBezTo>
                    <a:pt x="1934" y="610"/>
                    <a:pt x="1934" y="610"/>
                    <a:pt x="1934" y="610"/>
                  </a:cubicBezTo>
                  <a:cubicBezTo>
                    <a:pt x="1767" y="243"/>
                    <a:pt x="1400" y="0"/>
                    <a:pt x="958" y="0"/>
                  </a:cubicBezTo>
                  <a:close/>
                  <a:moveTo>
                    <a:pt x="1096" y="335"/>
                  </a:moveTo>
                  <a:lnTo>
                    <a:pt x="1096" y="335"/>
                  </a:lnTo>
                  <a:cubicBezTo>
                    <a:pt x="791" y="335"/>
                    <a:pt x="791" y="335"/>
                    <a:pt x="791" y="335"/>
                  </a:cubicBezTo>
                  <a:cubicBezTo>
                    <a:pt x="791" y="198"/>
                    <a:pt x="791" y="198"/>
                    <a:pt x="791" y="198"/>
                  </a:cubicBezTo>
                  <a:cubicBezTo>
                    <a:pt x="1096" y="198"/>
                    <a:pt x="1096" y="198"/>
                    <a:pt x="1096" y="198"/>
                  </a:cubicBezTo>
                  <a:lnTo>
                    <a:pt x="1096" y="335"/>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506" dirty="0"/>
            </a:p>
          </p:txBody>
        </p:sp>
        <p:sp>
          <p:nvSpPr>
            <p:cNvPr id="127" name="Freeform 22">
              <a:extLst>
                <a:ext uri="{FF2B5EF4-FFF2-40B4-BE49-F238E27FC236}">
                  <a16:creationId xmlns:a16="http://schemas.microsoft.com/office/drawing/2014/main" id="{0164B874-A314-4B62-8539-092512C467FE}"/>
                </a:ext>
              </a:extLst>
            </p:cNvPr>
            <p:cNvSpPr>
              <a:spLocks noChangeArrowheads="1"/>
            </p:cNvSpPr>
            <p:nvPr/>
          </p:nvSpPr>
          <p:spPr bwMode="auto">
            <a:xfrm>
              <a:off x="8325" y="5454"/>
              <a:ext cx="825" cy="321"/>
            </a:xfrm>
            <a:custGeom>
              <a:avLst/>
              <a:gdLst>
                <a:gd name="T0" fmla="*/ 3640 w 3641"/>
                <a:gd name="T1" fmla="*/ 1417 h 1418"/>
                <a:gd name="T2" fmla="*/ 3640 w 3641"/>
                <a:gd name="T3" fmla="*/ 1417 h 1418"/>
                <a:gd name="T4" fmla="*/ 3092 w 3641"/>
                <a:gd name="T5" fmla="*/ 1417 h 1418"/>
                <a:gd name="T6" fmla="*/ 1812 w 3641"/>
                <a:gd name="T7" fmla="*/ 534 h 1418"/>
                <a:gd name="T8" fmla="*/ 548 w 3641"/>
                <a:gd name="T9" fmla="*/ 1417 h 1418"/>
                <a:gd name="T10" fmla="*/ 0 w 3641"/>
                <a:gd name="T11" fmla="*/ 1417 h 1418"/>
                <a:gd name="T12" fmla="*/ 1812 w 3641"/>
                <a:gd name="T13" fmla="*/ 0 h 1418"/>
                <a:gd name="T14" fmla="*/ 3640 w 3641"/>
                <a:gd name="T15" fmla="*/ 1417 h 14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641" h="1418">
                  <a:moveTo>
                    <a:pt x="3640" y="1417"/>
                  </a:moveTo>
                  <a:lnTo>
                    <a:pt x="3640" y="1417"/>
                  </a:lnTo>
                  <a:cubicBezTo>
                    <a:pt x="3092" y="1417"/>
                    <a:pt x="3092" y="1417"/>
                    <a:pt x="3092" y="1417"/>
                  </a:cubicBezTo>
                  <a:cubicBezTo>
                    <a:pt x="2894" y="899"/>
                    <a:pt x="2407" y="534"/>
                    <a:pt x="1812" y="534"/>
                  </a:cubicBezTo>
                  <a:cubicBezTo>
                    <a:pt x="1235" y="534"/>
                    <a:pt x="746" y="899"/>
                    <a:pt x="548" y="1417"/>
                  </a:cubicBezTo>
                  <a:cubicBezTo>
                    <a:pt x="0" y="1417"/>
                    <a:pt x="0" y="1417"/>
                    <a:pt x="0" y="1417"/>
                  </a:cubicBezTo>
                  <a:cubicBezTo>
                    <a:pt x="198" y="594"/>
                    <a:pt x="944" y="0"/>
                    <a:pt x="1812" y="0"/>
                  </a:cubicBezTo>
                  <a:cubicBezTo>
                    <a:pt x="2696" y="0"/>
                    <a:pt x="3442" y="594"/>
                    <a:pt x="3640" y="141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506" dirty="0"/>
            </a:p>
          </p:txBody>
        </p:sp>
        <p:sp>
          <p:nvSpPr>
            <p:cNvPr id="128" name="Freeform 23">
              <a:extLst>
                <a:ext uri="{FF2B5EF4-FFF2-40B4-BE49-F238E27FC236}">
                  <a16:creationId xmlns:a16="http://schemas.microsoft.com/office/drawing/2014/main" id="{46DE006F-536E-4621-9DC2-FED2D79E7AEA}"/>
                </a:ext>
              </a:extLst>
            </p:cNvPr>
            <p:cNvSpPr>
              <a:spLocks noChangeArrowheads="1"/>
            </p:cNvSpPr>
            <p:nvPr/>
          </p:nvSpPr>
          <p:spPr bwMode="auto">
            <a:xfrm>
              <a:off x="8198" y="5130"/>
              <a:ext cx="1571" cy="655"/>
            </a:xfrm>
            <a:custGeom>
              <a:avLst/>
              <a:gdLst>
                <a:gd name="T0" fmla="*/ 6930 w 6931"/>
                <a:gd name="T1" fmla="*/ 1125 h 2893"/>
                <a:gd name="T2" fmla="*/ 6930 w 6931"/>
                <a:gd name="T3" fmla="*/ 1125 h 2893"/>
                <a:gd name="T4" fmla="*/ 6930 w 6931"/>
                <a:gd name="T5" fmla="*/ 2847 h 2893"/>
                <a:gd name="T6" fmla="*/ 5955 w 6931"/>
                <a:gd name="T7" fmla="*/ 2847 h 2893"/>
                <a:gd name="T8" fmla="*/ 4341 w 6931"/>
                <a:gd name="T9" fmla="*/ 2847 h 2893"/>
                <a:gd name="T10" fmla="*/ 3685 w 6931"/>
                <a:gd name="T11" fmla="*/ 1233 h 2893"/>
                <a:gd name="T12" fmla="*/ 2375 w 6931"/>
                <a:gd name="T13" fmla="*/ 729 h 2893"/>
                <a:gd name="T14" fmla="*/ 1081 w 6931"/>
                <a:gd name="T15" fmla="*/ 1233 h 2893"/>
                <a:gd name="T16" fmla="*/ 426 w 6931"/>
                <a:gd name="T17" fmla="*/ 2847 h 2893"/>
                <a:gd name="T18" fmla="*/ 274 w 6931"/>
                <a:gd name="T19" fmla="*/ 2847 h 2893"/>
                <a:gd name="T20" fmla="*/ 0 w 6931"/>
                <a:gd name="T21" fmla="*/ 2572 h 2893"/>
                <a:gd name="T22" fmla="*/ 76 w 6931"/>
                <a:gd name="T23" fmla="*/ 0 h 2893"/>
                <a:gd name="T24" fmla="*/ 2497 w 6931"/>
                <a:gd name="T25" fmla="*/ 0 h 2893"/>
                <a:gd name="T26" fmla="*/ 4142 w 6931"/>
                <a:gd name="T27" fmla="*/ 1125 h 2893"/>
                <a:gd name="T28" fmla="*/ 6930 w 6931"/>
                <a:gd name="T29" fmla="*/ 1125 h 28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931" h="2893">
                  <a:moveTo>
                    <a:pt x="6930" y="1125"/>
                  </a:moveTo>
                  <a:lnTo>
                    <a:pt x="6930" y="1125"/>
                  </a:lnTo>
                  <a:cubicBezTo>
                    <a:pt x="6930" y="2040"/>
                    <a:pt x="6930" y="2847"/>
                    <a:pt x="6930" y="2847"/>
                  </a:cubicBezTo>
                  <a:cubicBezTo>
                    <a:pt x="5955" y="2847"/>
                    <a:pt x="5955" y="2847"/>
                    <a:pt x="5955" y="2847"/>
                  </a:cubicBezTo>
                  <a:cubicBezTo>
                    <a:pt x="4341" y="2847"/>
                    <a:pt x="4341" y="2847"/>
                    <a:pt x="4341" y="2847"/>
                  </a:cubicBezTo>
                  <a:cubicBezTo>
                    <a:pt x="4309" y="2480"/>
                    <a:pt x="4188" y="1734"/>
                    <a:pt x="3685" y="1233"/>
                  </a:cubicBezTo>
                  <a:cubicBezTo>
                    <a:pt x="3365" y="897"/>
                    <a:pt x="2923" y="729"/>
                    <a:pt x="2375" y="729"/>
                  </a:cubicBezTo>
                  <a:cubicBezTo>
                    <a:pt x="1843" y="729"/>
                    <a:pt x="1401" y="897"/>
                    <a:pt x="1081" y="1233"/>
                  </a:cubicBezTo>
                  <a:cubicBezTo>
                    <a:pt x="579" y="1734"/>
                    <a:pt x="457" y="2480"/>
                    <a:pt x="426" y="2847"/>
                  </a:cubicBezTo>
                  <a:cubicBezTo>
                    <a:pt x="274" y="2847"/>
                    <a:pt x="274" y="2847"/>
                    <a:pt x="274" y="2847"/>
                  </a:cubicBezTo>
                  <a:cubicBezTo>
                    <a:pt x="274" y="2847"/>
                    <a:pt x="0" y="2892"/>
                    <a:pt x="0" y="2572"/>
                  </a:cubicBezTo>
                  <a:cubicBezTo>
                    <a:pt x="0" y="2451"/>
                    <a:pt x="31" y="1339"/>
                    <a:pt x="76" y="0"/>
                  </a:cubicBezTo>
                  <a:cubicBezTo>
                    <a:pt x="2497" y="0"/>
                    <a:pt x="2497" y="0"/>
                    <a:pt x="2497" y="0"/>
                  </a:cubicBezTo>
                  <a:cubicBezTo>
                    <a:pt x="2497" y="0"/>
                    <a:pt x="3701" y="151"/>
                    <a:pt x="4142" y="1125"/>
                  </a:cubicBezTo>
                  <a:lnTo>
                    <a:pt x="6930" y="1125"/>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506" dirty="0"/>
            </a:p>
          </p:txBody>
        </p:sp>
        <p:sp>
          <p:nvSpPr>
            <p:cNvPr id="129" name="Freeform 24">
              <a:extLst>
                <a:ext uri="{FF2B5EF4-FFF2-40B4-BE49-F238E27FC236}">
                  <a16:creationId xmlns:a16="http://schemas.microsoft.com/office/drawing/2014/main" id="{32D51443-0DEB-4DAA-A039-610456C950C5}"/>
                </a:ext>
              </a:extLst>
            </p:cNvPr>
            <p:cNvSpPr>
              <a:spLocks noChangeArrowheads="1"/>
            </p:cNvSpPr>
            <p:nvPr/>
          </p:nvSpPr>
          <p:spPr bwMode="auto">
            <a:xfrm>
              <a:off x="8215" y="3949"/>
              <a:ext cx="1554" cy="1436"/>
            </a:xfrm>
            <a:custGeom>
              <a:avLst/>
              <a:gdLst>
                <a:gd name="T0" fmla="*/ 6686 w 6855"/>
                <a:gd name="T1" fmla="*/ 3197 h 6335"/>
                <a:gd name="T2" fmla="*/ 6686 w 6855"/>
                <a:gd name="T3" fmla="*/ 3197 h 6335"/>
                <a:gd name="T4" fmla="*/ 5971 w 6855"/>
                <a:gd name="T5" fmla="*/ 562 h 6335"/>
                <a:gd name="T6" fmla="*/ 5209 w 6855"/>
                <a:gd name="T7" fmla="*/ 0 h 6335"/>
                <a:gd name="T8" fmla="*/ 1294 w 6855"/>
                <a:gd name="T9" fmla="*/ 0 h 6335"/>
                <a:gd name="T10" fmla="*/ 548 w 6855"/>
                <a:gd name="T11" fmla="*/ 275 h 6335"/>
                <a:gd name="T12" fmla="*/ 0 w 6855"/>
                <a:gd name="T13" fmla="*/ 5209 h 6335"/>
                <a:gd name="T14" fmla="*/ 2421 w 6855"/>
                <a:gd name="T15" fmla="*/ 5209 h 6335"/>
                <a:gd name="T16" fmla="*/ 4066 w 6855"/>
                <a:gd name="T17" fmla="*/ 6334 h 6335"/>
                <a:gd name="T18" fmla="*/ 6854 w 6855"/>
                <a:gd name="T19" fmla="*/ 6334 h 6335"/>
                <a:gd name="T20" fmla="*/ 6854 w 6855"/>
                <a:gd name="T21" fmla="*/ 4035 h 6335"/>
                <a:gd name="T22" fmla="*/ 6686 w 6855"/>
                <a:gd name="T23" fmla="*/ 3197 h 6335"/>
                <a:gd name="T24" fmla="*/ 2955 w 6855"/>
                <a:gd name="T25" fmla="*/ 4553 h 6335"/>
                <a:gd name="T26" fmla="*/ 2955 w 6855"/>
                <a:gd name="T27" fmla="*/ 4553 h 6335"/>
                <a:gd name="T28" fmla="*/ 3625 w 6855"/>
                <a:gd name="T29" fmla="*/ 4553 h 6335"/>
                <a:gd name="T30" fmla="*/ 3625 w 6855"/>
                <a:gd name="T31" fmla="*/ 4736 h 6335"/>
                <a:gd name="T32" fmla="*/ 2955 w 6855"/>
                <a:gd name="T33" fmla="*/ 4736 h 6335"/>
                <a:gd name="T34" fmla="*/ 2955 w 6855"/>
                <a:gd name="T35" fmla="*/ 4553 h 6335"/>
                <a:gd name="T36" fmla="*/ 3289 w 6855"/>
                <a:gd name="T37" fmla="*/ 2665 h 6335"/>
                <a:gd name="T38" fmla="*/ 3289 w 6855"/>
                <a:gd name="T39" fmla="*/ 2665 h 6335"/>
                <a:gd name="T40" fmla="*/ 3289 w 6855"/>
                <a:gd name="T41" fmla="*/ 882 h 6335"/>
                <a:gd name="T42" fmla="*/ 3640 w 6855"/>
                <a:gd name="T43" fmla="*/ 578 h 6335"/>
                <a:gd name="T44" fmla="*/ 5132 w 6855"/>
                <a:gd name="T45" fmla="*/ 578 h 6335"/>
                <a:gd name="T46" fmla="*/ 5482 w 6855"/>
                <a:gd name="T47" fmla="*/ 882 h 6335"/>
                <a:gd name="T48" fmla="*/ 5924 w 6855"/>
                <a:gd name="T49" fmla="*/ 2938 h 6335"/>
                <a:gd name="T50" fmla="*/ 5711 w 6855"/>
                <a:gd name="T51" fmla="*/ 3274 h 6335"/>
                <a:gd name="T52" fmla="*/ 3640 w 6855"/>
                <a:gd name="T53" fmla="*/ 2969 h 6335"/>
                <a:gd name="T54" fmla="*/ 3289 w 6855"/>
                <a:gd name="T55" fmla="*/ 2665 h 6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855" h="6335">
                  <a:moveTo>
                    <a:pt x="6686" y="3197"/>
                  </a:moveTo>
                  <a:lnTo>
                    <a:pt x="6686" y="3197"/>
                  </a:lnTo>
                  <a:cubicBezTo>
                    <a:pt x="6686" y="3197"/>
                    <a:pt x="6122" y="1065"/>
                    <a:pt x="5971" y="562"/>
                  </a:cubicBezTo>
                  <a:cubicBezTo>
                    <a:pt x="5818" y="61"/>
                    <a:pt x="5209" y="0"/>
                    <a:pt x="5209" y="0"/>
                  </a:cubicBezTo>
                  <a:cubicBezTo>
                    <a:pt x="5209" y="0"/>
                    <a:pt x="1797" y="0"/>
                    <a:pt x="1294" y="0"/>
                  </a:cubicBezTo>
                  <a:cubicBezTo>
                    <a:pt x="792" y="0"/>
                    <a:pt x="548" y="275"/>
                    <a:pt x="548" y="275"/>
                  </a:cubicBezTo>
                  <a:cubicBezTo>
                    <a:pt x="275" y="487"/>
                    <a:pt x="106" y="3122"/>
                    <a:pt x="0" y="5209"/>
                  </a:cubicBezTo>
                  <a:cubicBezTo>
                    <a:pt x="2421" y="5209"/>
                    <a:pt x="2421" y="5209"/>
                    <a:pt x="2421" y="5209"/>
                  </a:cubicBezTo>
                  <a:cubicBezTo>
                    <a:pt x="2421" y="5209"/>
                    <a:pt x="3625" y="5360"/>
                    <a:pt x="4066" y="6334"/>
                  </a:cubicBezTo>
                  <a:cubicBezTo>
                    <a:pt x="6854" y="6334"/>
                    <a:pt x="6854" y="6334"/>
                    <a:pt x="6854" y="6334"/>
                  </a:cubicBezTo>
                  <a:cubicBezTo>
                    <a:pt x="6854" y="4035"/>
                    <a:pt x="6854" y="4035"/>
                    <a:pt x="6854" y="4035"/>
                  </a:cubicBezTo>
                  <a:cubicBezTo>
                    <a:pt x="6854" y="3334"/>
                    <a:pt x="6686" y="3197"/>
                    <a:pt x="6686" y="3197"/>
                  </a:cubicBezTo>
                  <a:close/>
                  <a:moveTo>
                    <a:pt x="2955" y="4553"/>
                  </a:moveTo>
                  <a:lnTo>
                    <a:pt x="2955" y="4553"/>
                  </a:lnTo>
                  <a:cubicBezTo>
                    <a:pt x="3625" y="4553"/>
                    <a:pt x="3625" y="4553"/>
                    <a:pt x="3625" y="4553"/>
                  </a:cubicBezTo>
                  <a:cubicBezTo>
                    <a:pt x="3625" y="4736"/>
                    <a:pt x="3625" y="4736"/>
                    <a:pt x="3625" y="4736"/>
                  </a:cubicBezTo>
                  <a:cubicBezTo>
                    <a:pt x="2955" y="4736"/>
                    <a:pt x="2955" y="4736"/>
                    <a:pt x="2955" y="4736"/>
                  </a:cubicBezTo>
                  <a:lnTo>
                    <a:pt x="2955" y="4553"/>
                  </a:lnTo>
                  <a:close/>
                  <a:moveTo>
                    <a:pt x="3289" y="2665"/>
                  </a:moveTo>
                  <a:lnTo>
                    <a:pt x="3289" y="2665"/>
                  </a:lnTo>
                  <a:cubicBezTo>
                    <a:pt x="3289" y="882"/>
                    <a:pt x="3289" y="882"/>
                    <a:pt x="3289" y="882"/>
                  </a:cubicBezTo>
                  <a:cubicBezTo>
                    <a:pt x="3289" y="715"/>
                    <a:pt x="3442" y="578"/>
                    <a:pt x="3640" y="578"/>
                  </a:cubicBezTo>
                  <a:cubicBezTo>
                    <a:pt x="5132" y="578"/>
                    <a:pt x="5132" y="578"/>
                    <a:pt x="5132" y="578"/>
                  </a:cubicBezTo>
                  <a:cubicBezTo>
                    <a:pt x="5331" y="578"/>
                    <a:pt x="5482" y="715"/>
                    <a:pt x="5482" y="882"/>
                  </a:cubicBezTo>
                  <a:cubicBezTo>
                    <a:pt x="5924" y="2938"/>
                    <a:pt x="5924" y="2938"/>
                    <a:pt x="5924" y="2938"/>
                  </a:cubicBezTo>
                  <a:cubicBezTo>
                    <a:pt x="5924" y="3106"/>
                    <a:pt x="5910" y="3274"/>
                    <a:pt x="5711" y="3274"/>
                  </a:cubicBezTo>
                  <a:cubicBezTo>
                    <a:pt x="3640" y="2969"/>
                    <a:pt x="3640" y="2969"/>
                    <a:pt x="3640" y="2969"/>
                  </a:cubicBezTo>
                  <a:cubicBezTo>
                    <a:pt x="3442" y="2969"/>
                    <a:pt x="3289" y="2832"/>
                    <a:pt x="3289" y="2665"/>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506" dirty="0"/>
            </a:p>
          </p:txBody>
        </p:sp>
        <p:sp>
          <p:nvSpPr>
            <p:cNvPr id="130" name="Freeform 25">
              <a:extLst>
                <a:ext uri="{FF2B5EF4-FFF2-40B4-BE49-F238E27FC236}">
                  <a16:creationId xmlns:a16="http://schemas.microsoft.com/office/drawing/2014/main" id="{3EE3E701-2591-46BA-A564-56EA0058ACDF}"/>
                </a:ext>
              </a:extLst>
            </p:cNvPr>
            <p:cNvSpPr>
              <a:spLocks noChangeArrowheads="1"/>
            </p:cNvSpPr>
            <p:nvPr/>
          </p:nvSpPr>
          <p:spPr bwMode="auto">
            <a:xfrm>
              <a:off x="8836" y="4025"/>
              <a:ext cx="846" cy="1308"/>
            </a:xfrm>
            <a:custGeom>
              <a:avLst/>
              <a:gdLst>
                <a:gd name="T0" fmla="*/ 3579 w 3733"/>
                <a:gd name="T1" fmla="*/ 2757 h 5773"/>
                <a:gd name="T2" fmla="*/ 3579 w 3733"/>
                <a:gd name="T3" fmla="*/ 2757 h 5773"/>
                <a:gd name="T4" fmla="*/ 3016 w 3733"/>
                <a:gd name="T5" fmla="*/ 579 h 5773"/>
                <a:gd name="T6" fmla="*/ 2360 w 3733"/>
                <a:gd name="T7" fmla="*/ 16 h 5773"/>
                <a:gd name="T8" fmla="*/ 214 w 3733"/>
                <a:gd name="T9" fmla="*/ 16 h 5773"/>
                <a:gd name="T10" fmla="*/ 0 w 3733"/>
                <a:gd name="T11" fmla="*/ 4675 h 5773"/>
                <a:gd name="T12" fmla="*/ 1539 w 3733"/>
                <a:gd name="T13" fmla="*/ 5772 h 5773"/>
                <a:gd name="T14" fmla="*/ 3732 w 3733"/>
                <a:gd name="T15" fmla="*/ 5772 h 5773"/>
                <a:gd name="T16" fmla="*/ 3732 w 3733"/>
                <a:gd name="T17" fmla="*/ 3442 h 5773"/>
                <a:gd name="T18" fmla="*/ 3579 w 3733"/>
                <a:gd name="T19" fmla="*/ 2757 h 5773"/>
                <a:gd name="T20" fmla="*/ 884 w 3733"/>
                <a:gd name="T21" fmla="*/ 4402 h 5773"/>
                <a:gd name="T22" fmla="*/ 884 w 3733"/>
                <a:gd name="T23" fmla="*/ 4402 h 5773"/>
                <a:gd name="T24" fmla="*/ 214 w 3733"/>
                <a:gd name="T25" fmla="*/ 4402 h 5773"/>
                <a:gd name="T26" fmla="*/ 214 w 3733"/>
                <a:gd name="T27" fmla="*/ 4219 h 5773"/>
                <a:gd name="T28" fmla="*/ 884 w 3733"/>
                <a:gd name="T29" fmla="*/ 4219 h 5773"/>
                <a:gd name="T30" fmla="*/ 884 w 3733"/>
                <a:gd name="T31" fmla="*/ 4402 h 5773"/>
                <a:gd name="T32" fmla="*/ 2970 w 3733"/>
                <a:gd name="T33" fmla="*/ 2940 h 5773"/>
                <a:gd name="T34" fmla="*/ 2970 w 3733"/>
                <a:gd name="T35" fmla="*/ 2940 h 5773"/>
                <a:gd name="T36" fmla="*/ 899 w 3733"/>
                <a:gd name="T37" fmla="*/ 2635 h 5773"/>
                <a:gd name="T38" fmla="*/ 548 w 3733"/>
                <a:gd name="T39" fmla="*/ 2331 h 5773"/>
                <a:gd name="T40" fmla="*/ 548 w 3733"/>
                <a:gd name="T41" fmla="*/ 548 h 5773"/>
                <a:gd name="T42" fmla="*/ 899 w 3733"/>
                <a:gd name="T43" fmla="*/ 244 h 5773"/>
                <a:gd name="T44" fmla="*/ 2391 w 3733"/>
                <a:gd name="T45" fmla="*/ 244 h 5773"/>
                <a:gd name="T46" fmla="*/ 2741 w 3733"/>
                <a:gd name="T47" fmla="*/ 548 h 5773"/>
                <a:gd name="T48" fmla="*/ 3183 w 3733"/>
                <a:gd name="T49" fmla="*/ 2604 h 5773"/>
                <a:gd name="T50" fmla="*/ 2970 w 3733"/>
                <a:gd name="T51" fmla="*/ 2940 h 57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733" h="5773">
                  <a:moveTo>
                    <a:pt x="3579" y="2757"/>
                  </a:moveTo>
                  <a:lnTo>
                    <a:pt x="3579" y="2757"/>
                  </a:lnTo>
                  <a:cubicBezTo>
                    <a:pt x="3579" y="2757"/>
                    <a:pt x="3183" y="1174"/>
                    <a:pt x="3016" y="579"/>
                  </a:cubicBezTo>
                  <a:cubicBezTo>
                    <a:pt x="2847" y="0"/>
                    <a:pt x="2360" y="16"/>
                    <a:pt x="2360" y="16"/>
                  </a:cubicBezTo>
                  <a:cubicBezTo>
                    <a:pt x="214" y="16"/>
                    <a:pt x="214" y="16"/>
                    <a:pt x="214" y="16"/>
                  </a:cubicBezTo>
                  <a:cubicBezTo>
                    <a:pt x="0" y="4675"/>
                    <a:pt x="0" y="4675"/>
                    <a:pt x="0" y="4675"/>
                  </a:cubicBezTo>
                  <a:cubicBezTo>
                    <a:pt x="1158" y="4736"/>
                    <a:pt x="1539" y="5772"/>
                    <a:pt x="1539" y="5772"/>
                  </a:cubicBezTo>
                  <a:cubicBezTo>
                    <a:pt x="3732" y="5772"/>
                    <a:pt x="3732" y="5772"/>
                    <a:pt x="3732" y="5772"/>
                  </a:cubicBezTo>
                  <a:cubicBezTo>
                    <a:pt x="3732" y="5772"/>
                    <a:pt x="3732" y="3715"/>
                    <a:pt x="3732" y="3442"/>
                  </a:cubicBezTo>
                  <a:cubicBezTo>
                    <a:pt x="3732" y="3153"/>
                    <a:pt x="3579" y="2757"/>
                    <a:pt x="3579" y="2757"/>
                  </a:cubicBezTo>
                  <a:close/>
                  <a:moveTo>
                    <a:pt x="884" y="4402"/>
                  </a:moveTo>
                  <a:lnTo>
                    <a:pt x="884" y="4402"/>
                  </a:lnTo>
                  <a:cubicBezTo>
                    <a:pt x="214" y="4402"/>
                    <a:pt x="214" y="4402"/>
                    <a:pt x="214" y="4402"/>
                  </a:cubicBezTo>
                  <a:cubicBezTo>
                    <a:pt x="214" y="4219"/>
                    <a:pt x="214" y="4219"/>
                    <a:pt x="214" y="4219"/>
                  </a:cubicBezTo>
                  <a:cubicBezTo>
                    <a:pt x="884" y="4219"/>
                    <a:pt x="884" y="4219"/>
                    <a:pt x="884" y="4219"/>
                  </a:cubicBezTo>
                  <a:lnTo>
                    <a:pt x="884" y="4402"/>
                  </a:lnTo>
                  <a:close/>
                  <a:moveTo>
                    <a:pt x="2970" y="2940"/>
                  </a:moveTo>
                  <a:lnTo>
                    <a:pt x="2970" y="2940"/>
                  </a:lnTo>
                  <a:cubicBezTo>
                    <a:pt x="899" y="2635"/>
                    <a:pt x="899" y="2635"/>
                    <a:pt x="899" y="2635"/>
                  </a:cubicBezTo>
                  <a:cubicBezTo>
                    <a:pt x="701" y="2635"/>
                    <a:pt x="548" y="2498"/>
                    <a:pt x="548" y="2331"/>
                  </a:cubicBezTo>
                  <a:cubicBezTo>
                    <a:pt x="548" y="548"/>
                    <a:pt x="548" y="548"/>
                    <a:pt x="548" y="548"/>
                  </a:cubicBezTo>
                  <a:cubicBezTo>
                    <a:pt x="548" y="381"/>
                    <a:pt x="701" y="244"/>
                    <a:pt x="899" y="244"/>
                  </a:cubicBezTo>
                  <a:cubicBezTo>
                    <a:pt x="2391" y="244"/>
                    <a:pt x="2391" y="244"/>
                    <a:pt x="2391" y="244"/>
                  </a:cubicBezTo>
                  <a:cubicBezTo>
                    <a:pt x="2590" y="244"/>
                    <a:pt x="2741" y="381"/>
                    <a:pt x="2741" y="548"/>
                  </a:cubicBezTo>
                  <a:cubicBezTo>
                    <a:pt x="3183" y="2604"/>
                    <a:pt x="3183" y="2604"/>
                    <a:pt x="3183" y="2604"/>
                  </a:cubicBezTo>
                  <a:cubicBezTo>
                    <a:pt x="3183" y="2772"/>
                    <a:pt x="3169" y="2940"/>
                    <a:pt x="2970" y="2940"/>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506" dirty="0"/>
            </a:p>
          </p:txBody>
        </p:sp>
        <p:sp>
          <p:nvSpPr>
            <p:cNvPr id="131" name="Freeform 26">
              <a:extLst>
                <a:ext uri="{FF2B5EF4-FFF2-40B4-BE49-F238E27FC236}">
                  <a16:creationId xmlns:a16="http://schemas.microsoft.com/office/drawing/2014/main" id="{3ABF9727-CD79-47FE-89DA-5B0C85AE68A6}"/>
                </a:ext>
              </a:extLst>
            </p:cNvPr>
            <p:cNvSpPr>
              <a:spLocks noChangeArrowheads="1"/>
            </p:cNvSpPr>
            <p:nvPr/>
          </p:nvSpPr>
          <p:spPr bwMode="auto">
            <a:xfrm>
              <a:off x="9807" y="5385"/>
              <a:ext cx="99" cy="438"/>
            </a:xfrm>
            <a:custGeom>
              <a:avLst/>
              <a:gdLst>
                <a:gd name="T0" fmla="*/ 442 w 443"/>
                <a:gd name="T1" fmla="*/ 1706 h 1937"/>
                <a:gd name="T2" fmla="*/ 442 w 443"/>
                <a:gd name="T3" fmla="*/ 1706 h 1937"/>
                <a:gd name="T4" fmla="*/ 214 w 443"/>
                <a:gd name="T5" fmla="*/ 1936 h 1937"/>
                <a:gd name="T6" fmla="*/ 214 w 443"/>
                <a:gd name="T7" fmla="*/ 1936 h 1937"/>
                <a:gd name="T8" fmla="*/ 0 w 443"/>
                <a:gd name="T9" fmla="*/ 1706 h 1937"/>
                <a:gd name="T10" fmla="*/ 0 w 443"/>
                <a:gd name="T11" fmla="*/ 230 h 1937"/>
                <a:gd name="T12" fmla="*/ 214 w 443"/>
                <a:gd name="T13" fmla="*/ 0 h 1937"/>
                <a:gd name="T14" fmla="*/ 214 w 443"/>
                <a:gd name="T15" fmla="*/ 0 h 1937"/>
                <a:gd name="T16" fmla="*/ 442 w 443"/>
                <a:gd name="T17" fmla="*/ 230 h 1937"/>
                <a:gd name="T18" fmla="*/ 442 w 443"/>
                <a:gd name="T19" fmla="*/ 1706 h 19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3" h="1937">
                  <a:moveTo>
                    <a:pt x="442" y="1706"/>
                  </a:moveTo>
                  <a:lnTo>
                    <a:pt x="442" y="1706"/>
                  </a:lnTo>
                  <a:cubicBezTo>
                    <a:pt x="442" y="1844"/>
                    <a:pt x="334" y="1936"/>
                    <a:pt x="214" y="1936"/>
                  </a:cubicBezTo>
                  <a:lnTo>
                    <a:pt x="214" y="1936"/>
                  </a:lnTo>
                  <a:cubicBezTo>
                    <a:pt x="92" y="1936"/>
                    <a:pt x="0" y="1844"/>
                    <a:pt x="0" y="1706"/>
                  </a:cubicBezTo>
                  <a:cubicBezTo>
                    <a:pt x="0" y="230"/>
                    <a:pt x="0" y="230"/>
                    <a:pt x="0" y="230"/>
                  </a:cubicBezTo>
                  <a:cubicBezTo>
                    <a:pt x="0" y="108"/>
                    <a:pt x="92" y="0"/>
                    <a:pt x="214" y="0"/>
                  </a:cubicBezTo>
                  <a:lnTo>
                    <a:pt x="214" y="0"/>
                  </a:lnTo>
                  <a:cubicBezTo>
                    <a:pt x="334" y="0"/>
                    <a:pt x="442" y="108"/>
                    <a:pt x="442" y="230"/>
                  </a:cubicBezTo>
                  <a:lnTo>
                    <a:pt x="442" y="1706"/>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506" dirty="0"/>
            </a:p>
          </p:txBody>
        </p:sp>
        <p:sp>
          <p:nvSpPr>
            <p:cNvPr id="132" name="Freeform 27">
              <a:extLst>
                <a:ext uri="{FF2B5EF4-FFF2-40B4-BE49-F238E27FC236}">
                  <a16:creationId xmlns:a16="http://schemas.microsoft.com/office/drawing/2014/main" id="{BAA501D2-FE04-4219-B9DE-63C9C1795CC9}"/>
                </a:ext>
              </a:extLst>
            </p:cNvPr>
            <p:cNvSpPr>
              <a:spLocks noChangeArrowheads="1"/>
            </p:cNvSpPr>
            <p:nvPr/>
          </p:nvSpPr>
          <p:spPr bwMode="auto">
            <a:xfrm>
              <a:off x="8260" y="5261"/>
              <a:ext cx="956" cy="563"/>
            </a:xfrm>
            <a:custGeom>
              <a:avLst/>
              <a:gdLst>
                <a:gd name="T0" fmla="*/ 4218 w 4219"/>
                <a:gd name="T1" fmla="*/ 2484 h 2485"/>
                <a:gd name="T2" fmla="*/ 4218 w 4219"/>
                <a:gd name="T3" fmla="*/ 2484 h 2485"/>
                <a:gd name="T4" fmla="*/ 4067 w 4219"/>
                <a:gd name="T5" fmla="*/ 2484 h 2485"/>
                <a:gd name="T6" fmla="*/ 4067 w 4219"/>
                <a:gd name="T7" fmla="*/ 2270 h 2485"/>
                <a:gd name="T8" fmla="*/ 3411 w 4219"/>
                <a:gd name="T9" fmla="*/ 656 h 2485"/>
                <a:gd name="T10" fmla="*/ 2101 w 4219"/>
                <a:gd name="T11" fmla="*/ 152 h 2485"/>
                <a:gd name="T12" fmla="*/ 807 w 4219"/>
                <a:gd name="T13" fmla="*/ 656 h 2485"/>
                <a:gd name="T14" fmla="*/ 152 w 4219"/>
                <a:gd name="T15" fmla="*/ 2270 h 2485"/>
                <a:gd name="T16" fmla="*/ 152 w 4219"/>
                <a:gd name="T17" fmla="*/ 2484 h 2485"/>
                <a:gd name="T18" fmla="*/ 0 w 4219"/>
                <a:gd name="T19" fmla="*/ 2484 h 2485"/>
                <a:gd name="T20" fmla="*/ 0 w 4219"/>
                <a:gd name="T21" fmla="*/ 2270 h 2485"/>
                <a:gd name="T22" fmla="*/ 701 w 4219"/>
                <a:gd name="T23" fmla="*/ 548 h 2485"/>
                <a:gd name="T24" fmla="*/ 2101 w 4219"/>
                <a:gd name="T25" fmla="*/ 0 h 2485"/>
                <a:gd name="T26" fmla="*/ 3519 w 4219"/>
                <a:gd name="T27" fmla="*/ 548 h 2485"/>
                <a:gd name="T28" fmla="*/ 4218 w 4219"/>
                <a:gd name="T29" fmla="*/ 2270 h 2485"/>
                <a:gd name="T30" fmla="*/ 4218 w 4219"/>
                <a:gd name="T31" fmla="*/ 2484 h 24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219" h="2485">
                  <a:moveTo>
                    <a:pt x="4218" y="2484"/>
                  </a:moveTo>
                  <a:lnTo>
                    <a:pt x="4218" y="2484"/>
                  </a:lnTo>
                  <a:cubicBezTo>
                    <a:pt x="4067" y="2484"/>
                    <a:pt x="4067" y="2484"/>
                    <a:pt x="4067" y="2484"/>
                  </a:cubicBezTo>
                  <a:cubicBezTo>
                    <a:pt x="4067" y="2484"/>
                    <a:pt x="4067" y="2406"/>
                    <a:pt x="4067" y="2270"/>
                  </a:cubicBezTo>
                  <a:cubicBezTo>
                    <a:pt x="4035" y="1903"/>
                    <a:pt x="3914" y="1157"/>
                    <a:pt x="3411" y="656"/>
                  </a:cubicBezTo>
                  <a:cubicBezTo>
                    <a:pt x="3091" y="320"/>
                    <a:pt x="2649" y="152"/>
                    <a:pt x="2101" y="152"/>
                  </a:cubicBezTo>
                  <a:cubicBezTo>
                    <a:pt x="1569" y="152"/>
                    <a:pt x="1127" y="320"/>
                    <a:pt x="807" y="656"/>
                  </a:cubicBezTo>
                  <a:cubicBezTo>
                    <a:pt x="305" y="1157"/>
                    <a:pt x="183" y="1903"/>
                    <a:pt x="152" y="2270"/>
                  </a:cubicBezTo>
                  <a:cubicBezTo>
                    <a:pt x="136" y="2406"/>
                    <a:pt x="152" y="2484"/>
                    <a:pt x="152" y="2484"/>
                  </a:cubicBezTo>
                  <a:cubicBezTo>
                    <a:pt x="0" y="2484"/>
                    <a:pt x="0" y="2484"/>
                    <a:pt x="0" y="2484"/>
                  </a:cubicBezTo>
                  <a:cubicBezTo>
                    <a:pt x="0" y="2468"/>
                    <a:pt x="0" y="2392"/>
                    <a:pt x="0" y="2270"/>
                  </a:cubicBezTo>
                  <a:cubicBezTo>
                    <a:pt x="30" y="1889"/>
                    <a:pt x="152" y="1096"/>
                    <a:pt x="701" y="548"/>
                  </a:cubicBezTo>
                  <a:cubicBezTo>
                    <a:pt x="1051" y="183"/>
                    <a:pt x="1524" y="0"/>
                    <a:pt x="2101" y="0"/>
                  </a:cubicBezTo>
                  <a:cubicBezTo>
                    <a:pt x="2696" y="0"/>
                    <a:pt x="3168" y="183"/>
                    <a:pt x="3519" y="548"/>
                  </a:cubicBezTo>
                  <a:cubicBezTo>
                    <a:pt x="4051" y="1096"/>
                    <a:pt x="4188" y="1889"/>
                    <a:pt x="4218" y="2270"/>
                  </a:cubicBezTo>
                  <a:cubicBezTo>
                    <a:pt x="4218" y="2392"/>
                    <a:pt x="4218" y="2468"/>
                    <a:pt x="4218" y="248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506" dirty="0"/>
            </a:p>
          </p:txBody>
        </p:sp>
        <p:sp>
          <p:nvSpPr>
            <p:cNvPr id="133" name="Freeform 28">
              <a:extLst>
                <a:ext uri="{FF2B5EF4-FFF2-40B4-BE49-F238E27FC236}">
                  <a16:creationId xmlns:a16="http://schemas.microsoft.com/office/drawing/2014/main" id="{5F870D90-B86A-4C7E-93CB-EDABC51F8ACC}"/>
                </a:ext>
              </a:extLst>
            </p:cNvPr>
            <p:cNvSpPr>
              <a:spLocks noChangeArrowheads="1"/>
            </p:cNvSpPr>
            <p:nvPr/>
          </p:nvSpPr>
          <p:spPr bwMode="auto">
            <a:xfrm>
              <a:off x="8311" y="5454"/>
              <a:ext cx="852" cy="852"/>
            </a:xfrm>
            <a:custGeom>
              <a:avLst/>
              <a:gdLst>
                <a:gd name="T0" fmla="*/ 3701 w 3763"/>
                <a:gd name="T1" fmla="*/ 1417 h 3763"/>
                <a:gd name="T2" fmla="*/ 3701 w 3763"/>
                <a:gd name="T3" fmla="*/ 1417 h 3763"/>
                <a:gd name="T4" fmla="*/ 1873 w 3763"/>
                <a:gd name="T5" fmla="*/ 0 h 3763"/>
                <a:gd name="T6" fmla="*/ 61 w 3763"/>
                <a:gd name="T7" fmla="*/ 1417 h 3763"/>
                <a:gd name="T8" fmla="*/ 0 w 3763"/>
                <a:gd name="T9" fmla="*/ 1873 h 3763"/>
                <a:gd name="T10" fmla="*/ 1873 w 3763"/>
                <a:gd name="T11" fmla="*/ 3762 h 3763"/>
                <a:gd name="T12" fmla="*/ 3762 w 3763"/>
                <a:gd name="T13" fmla="*/ 1873 h 3763"/>
                <a:gd name="T14" fmla="*/ 3701 w 3763"/>
                <a:gd name="T15" fmla="*/ 1417 h 3763"/>
                <a:gd name="T16" fmla="*/ 1873 w 3763"/>
                <a:gd name="T17" fmla="*/ 3229 h 3763"/>
                <a:gd name="T18" fmla="*/ 1873 w 3763"/>
                <a:gd name="T19" fmla="*/ 3229 h 3763"/>
                <a:gd name="T20" fmla="*/ 534 w 3763"/>
                <a:gd name="T21" fmla="*/ 1873 h 3763"/>
                <a:gd name="T22" fmla="*/ 609 w 3763"/>
                <a:gd name="T23" fmla="*/ 1417 h 3763"/>
                <a:gd name="T24" fmla="*/ 1873 w 3763"/>
                <a:gd name="T25" fmla="*/ 534 h 3763"/>
                <a:gd name="T26" fmla="*/ 3153 w 3763"/>
                <a:gd name="T27" fmla="*/ 1417 h 3763"/>
                <a:gd name="T28" fmla="*/ 3230 w 3763"/>
                <a:gd name="T29" fmla="*/ 1873 h 3763"/>
                <a:gd name="T30" fmla="*/ 1873 w 3763"/>
                <a:gd name="T31" fmla="*/ 3229 h 37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763" h="3763">
                  <a:moveTo>
                    <a:pt x="3701" y="1417"/>
                  </a:moveTo>
                  <a:lnTo>
                    <a:pt x="3701" y="1417"/>
                  </a:lnTo>
                  <a:cubicBezTo>
                    <a:pt x="3503" y="594"/>
                    <a:pt x="2757" y="0"/>
                    <a:pt x="1873" y="0"/>
                  </a:cubicBezTo>
                  <a:cubicBezTo>
                    <a:pt x="1005" y="0"/>
                    <a:pt x="259" y="594"/>
                    <a:pt x="61" y="1417"/>
                  </a:cubicBezTo>
                  <a:cubicBezTo>
                    <a:pt x="16" y="1570"/>
                    <a:pt x="0" y="1721"/>
                    <a:pt x="0" y="1873"/>
                  </a:cubicBezTo>
                  <a:cubicBezTo>
                    <a:pt x="0" y="2925"/>
                    <a:pt x="837" y="3762"/>
                    <a:pt x="1873" y="3762"/>
                  </a:cubicBezTo>
                  <a:cubicBezTo>
                    <a:pt x="2924" y="3762"/>
                    <a:pt x="3762" y="2925"/>
                    <a:pt x="3762" y="1873"/>
                  </a:cubicBezTo>
                  <a:cubicBezTo>
                    <a:pt x="3762" y="1721"/>
                    <a:pt x="3748" y="1570"/>
                    <a:pt x="3701" y="1417"/>
                  </a:cubicBezTo>
                  <a:close/>
                  <a:moveTo>
                    <a:pt x="1873" y="3229"/>
                  </a:moveTo>
                  <a:lnTo>
                    <a:pt x="1873" y="3229"/>
                  </a:lnTo>
                  <a:cubicBezTo>
                    <a:pt x="1143" y="3229"/>
                    <a:pt x="534" y="2619"/>
                    <a:pt x="534" y="1873"/>
                  </a:cubicBezTo>
                  <a:cubicBezTo>
                    <a:pt x="534" y="1721"/>
                    <a:pt x="564" y="1570"/>
                    <a:pt x="609" y="1417"/>
                  </a:cubicBezTo>
                  <a:cubicBezTo>
                    <a:pt x="807" y="899"/>
                    <a:pt x="1296" y="534"/>
                    <a:pt x="1873" y="534"/>
                  </a:cubicBezTo>
                  <a:cubicBezTo>
                    <a:pt x="2468" y="534"/>
                    <a:pt x="2955" y="899"/>
                    <a:pt x="3153" y="1417"/>
                  </a:cubicBezTo>
                  <a:cubicBezTo>
                    <a:pt x="3199" y="1570"/>
                    <a:pt x="3230" y="1721"/>
                    <a:pt x="3230" y="1873"/>
                  </a:cubicBezTo>
                  <a:cubicBezTo>
                    <a:pt x="3230" y="2619"/>
                    <a:pt x="2620" y="3229"/>
                    <a:pt x="1873" y="3229"/>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506" dirty="0"/>
            </a:p>
          </p:txBody>
        </p:sp>
        <p:sp>
          <p:nvSpPr>
            <p:cNvPr id="134" name="Freeform 29">
              <a:extLst>
                <a:ext uri="{FF2B5EF4-FFF2-40B4-BE49-F238E27FC236}">
                  <a16:creationId xmlns:a16="http://schemas.microsoft.com/office/drawing/2014/main" id="{46A95E74-E3BA-448F-B3AD-FBBE69B4A779}"/>
                </a:ext>
              </a:extLst>
            </p:cNvPr>
            <p:cNvSpPr>
              <a:spLocks noChangeArrowheads="1"/>
            </p:cNvSpPr>
            <p:nvPr/>
          </p:nvSpPr>
          <p:spPr bwMode="auto">
            <a:xfrm>
              <a:off x="8494" y="5637"/>
              <a:ext cx="486" cy="486"/>
            </a:xfrm>
            <a:custGeom>
              <a:avLst/>
              <a:gdLst>
                <a:gd name="T0" fmla="*/ 2042 w 2149"/>
                <a:gd name="T1" fmla="*/ 610 h 2149"/>
                <a:gd name="T2" fmla="*/ 2042 w 2149"/>
                <a:gd name="T3" fmla="*/ 610 h 2149"/>
                <a:gd name="T4" fmla="*/ 1066 w 2149"/>
                <a:gd name="T5" fmla="*/ 0 h 2149"/>
                <a:gd name="T6" fmla="*/ 108 w 2149"/>
                <a:gd name="T7" fmla="*/ 610 h 2149"/>
                <a:gd name="T8" fmla="*/ 0 w 2149"/>
                <a:gd name="T9" fmla="*/ 1066 h 2149"/>
                <a:gd name="T10" fmla="*/ 1066 w 2149"/>
                <a:gd name="T11" fmla="*/ 2148 h 2149"/>
                <a:gd name="T12" fmla="*/ 2148 w 2149"/>
                <a:gd name="T13" fmla="*/ 1066 h 2149"/>
                <a:gd name="T14" fmla="*/ 2042 w 2149"/>
                <a:gd name="T15" fmla="*/ 610 h 2149"/>
                <a:gd name="T16" fmla="*/ 1752 w 2149"/>
                <a:gd name="T17" fmla="*/ 488 h 2149"/>
                <a:gd name="T18" fmla="*/ 1752 w 2149"/>
                <a:gd name="T19" fmla="*/ 488 h 2149"/>
                <a:gd name="T20" fmla="*/ 1813 w 2149"/>
                <a:gd name="T21" fmla="*/ 610 h 2149"/>
                <a:gd name="T22" fmla="*/ 1904 w 2149"/>
                <a:gd name="T23" fmla="*/ 746 h 2149"/>
                <a:gd name="T24" fmla="*/ 1783 w 2149"/>
                <a:gd name="T25" fmla="*/ 824 h 2149"/>
                <a:gd name="T26" fmla="*/ 1661 w 2149"/>
                <a:gd name="T27" fmla="*/ 610 h 2149"/>
                <a:gd name="T28" fmla="*/ 1630 w 2149"/>
                <a:gd name="T29" fmla="*/ 549 h 2149"/>
                <a:gd name="T30" fmla="*/ 1752 w 2149"/>
                <a:gd name="T31" fmla="*/ 488 h 2149"/>
                <a:gd name="T32" fmla="*/ 899 w 2149"/>
                <a:gd name="T33" fmla="*/ 198 h 2149"/>
                <a:gd name="T34" fmla="*/ 899 w 2149"/>
                <a:gd name="T35" fmla="*/ 198 h 2149"/>
                <a:gd name="T36" fmla="*/ 1204 w 2149"/>
                <a:gd name="T37" fmla="*/ 198 h 2149"/>
                <a:gd name="T38" fmla="*/ 1204 w 2149"/>
                <a:gd name="T39" fmla="*/ 335 h 2149"/>
                <a:gd name="T40" fmla="*/ 899 w 2149"/>
                <a:gd name="T41" fmla="*/ 335 h 2149"/>
                <a:gd name="T42" fmla="*/ 899 w 2149"/>
                <a:gd name="T43" fmla="*/ 198 h 2149"/>
                <a:gd name="T44" fmla="*/ 336 w 2149"/>
                <a:gd name="T45" fmla="*/ 610 h 2149"/>
                <a:gd name="T46" fmla="*/ 336 w 2149"/>
                <a:gd name="T47" fmla="*/ 610 h 2149"/>
                <a:gd name="T48" fmla="*/ 381 w 2149"/>
                <a:gd name="T49" fmla="*/ 518 h 2149"/>
                <a:gd name="T50" fmla="*/ 503 w 2149"/>
                <a:gd name="T51" fmla="*/ 594 h 2149"/>
                <a:gd name="T52" fmla="*/ 489 w 2149"/>
                <a:gd name="T53" fmla="*/ 610 h 2149"/>
                <a:gd name="T54" fmla="*/ 350 w 2149"/>
                <a:gd name="T55" fmla="*/ 853 h 2149"/>
                <a:gd name="T56" fmla="*/ 230 w 2149"/>
                <a:gd name="T57" fmla="*/ 791 h 2149"/>
                <a:gd name="T58" fmla="*/ 336 w 2149"/>
                <a:gd name="T59" fmla="*/ 610 h 2149"/>
                <a:gd name="T60" fmla="*/ 397 w 2149"/>
                <a:gd name="T61" fmla="*/ 1661 h 2149"/>
                <a:gd name="T62" fmla="*/ 397 w 2149"/>
                <a:gd name="T63" fmla="*/ 1661 h 2149"/>
                <a:gd name="T64" fmla="*/ 244 w 2149"/>
                <a:gd name="T65" fmla="*/ 1401 h 2149"/>
                <a:gd name="T66" fmla="*/ 367 w 2149"/>
                <a:gd name="T67" fmla="*/ 1325 h 2149"/>
                <a:gd name="T68" fmla="*/ 518 w 2149"/>
                <a:gd name="T69" fmla="*/ 1584 h 2149"/>
                <a:gd name="T70" fmla="*/ 397 w 2149"/>
                <a:gd name="T71" fmla="*/ 1661 h 2149"/>
                <a:gd name="T72" fmla="*/ 1249 w 2149"/>
                <a:gd name="T73" fmla="*/ 1949 h 2149"/>
                <a:gd name="T74" fmla="*/ 1249 w 2149"/>
                <a:gd name="T75" fmla="*/ 1949 h 2149"/>
                <a:gd name="T76" fmla="*/ 945 w 2149"/>
                <a:gd name="T77" fmla="*/ 1949 h 2149"/>
                <a:gd name="T78" fmla="*/ 945 w 2149"/>
                <a:gd name="T79" fmla="*/ 1812 h 2149"/>
                <a:gd name="T80" fmla="*/ 1249 w 2149"/>
                <a:gd name="T81" fmla="*/ 1812 h 2149"/>
                <a:gd name="T82" fmla="*/ 1249 w 2149"/>
                <a:gd name="T83" fmla="*/ 1949 h 2149"/>
                <a:gd name="T84" fmla="*/ 1066 w 2149"/>
                <a:gd name="T85" fmla="*/ 1462 h 2149"/>
                <a:gd name="T86" fmla="*/ 1066 w 2149"/>
                <a:gd name="T87" fmla="*/ 1462 h 2149"/>
                <a:gd name="T88" fmla="*/ 686 w 2149"/>
                <a:gd name="T89" fmla="*/ 1066 h 2149"/>
                <a:gd name="T90" fmla="*/ 1066 w 2149"/>
                <a:gd name="T91" fmla="*/ 685 h 2149"/>
                <a:gd name="T92" fmla="*/ 1463 w 2149"/>
                <a:gd name="T93" fmla="*/ 1066 h 2149"/>
                <a:gd name="T94" fmla="*/ 1066 w 2149"/>
                <a:gd name="T95" fmla="*/ 1462 h 2149"/>
                <a:gd name="T96" fmla="*/ 1767 w 2149"/>
                <a:gd name="T97" fmla="*/ 1631 h 2149"/>
                <a:gd name="T98" fmla="*/ 1767 w 2149"/>
                <a:gd name="T99" fmla="*/ 1631 h 2149"/>
                <a:gd name="T100" fmla="*/ 1645 w 2149"/>
                <a:gd name="T101" fmla="*/ 1554 h 2149"/>
                <a:gd name="T102" fmla="*/ 1797 w 2149"/>
                <a:gd name="T103" fmla="*/ 1295 h 2149"/>
                <a:gd name="T104" fmla="*/ 1920 w 2149"/>
                <a:gd name="T105" fmla="*/ 1356 h 2149"/>
                <a:gd name="T106" fmla="*/ 1767 w 2149"/>
                <a:gd name="T107" fmla="*/ 1631 h 2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49" h="2149">
                  <a:moveTo>
                    <a:pt x="2042" y="610"/>
                  </a:moveTo>
                  <a:lnTo>
                    <a:pt x="2042" y="610"/>
                  </a:lnTo>
                  <a:cubicBezTo>
                    <a:pt x="1875" y="243"/>
                    <a:pt x="1508" y="0"/>
                    <a:pt x="1066" y="0"/>
                  </a:cubicBezTo>
                  <a:cubicBezTo>
                    <a:pt x="640" y="0"/>
                    <a:pt x="275" y="243"/>
                    <a:pt x="108" y="610"/>
                  </a:cubicBezTo>
                  <a:cubicBezTo>
                    <a:pt x="30" y="746"/>
                    <a:pt x="0" y="914"/>
                    <a:pt x="0" y="1066"/>
                  </a:cubicBezTo>
                  <a:cubicBezTo>
                    <a:pt x="0" y="1661"/>
                    <a:pt x="489" y="2148"/>
                    <a:pt x="1066" y="2148"/>
                  </a:cubicBezTo>
                  <a:cubicBezTo>
                    <a:pt x="1661" y="2148"/>
                    <a:pt x="2148" y="1661"/>
                    <a:pt x="2148" y="1066"/>
                  </a:cubicBezTo>
                  <a:cubicBezTo>
                    <a:pt x="2148" y="914"/>
                    <a:pt x="2117" y="746"/>
                    <a:pt x="2042" y="610"/>
                  </a:cubicBezTo>
                  <a:close/>
                  <a:moveTo>
                    <a:pt x="1752" y="488"/>
                  </a:moveTo>
                  <a:lnTo>
                    <a:pt x="1752" y="488"/>
                  </a:lnTo>
                  <a:cubicBezTo>
                    <a:pt x="1813" y="610"/>
                    <a:pt x="1813" y="610"/>
                    <a:pt x="1813" y="610"/>
                  </a:cubicBezTo>
                  <a:cubicBezTo>
                    <a:pt x="1904" y="746"/>
                    <a:pt x="1904" y="746"/>
                    <a:pt x="1904" y="746"/>
                  </a:cubicBezTo>
                  <a:cubicBezTo>
                    <a:pt x="1783" y="824"/>
                    <a:pt x="1783" y="824"/>
                    <a:pt x="1783" y="824"/>
                  </a:cubicBezTo>
                  <a:cubicBezTo>
                    <a:pt x="1661" y="610"/>
                    <a:pt x="1661" y="610"/>
                    <a:pt x="1661" y="610"/>
                  </a:cubicBezTo>
                  <a:cubicBezTo>
                    <a:pt x="1630" y="549"/>
                    <a:pt x="1630" y="549"/>
                    <a:pt x="1630" y="549"/>
                  </a:cubicBezTo>
                  <a:lnTo>
                    <a:pt x="1752" y="488"/>
                  </a:lnTo>
                  <a:close/>
                  <a:moveTo>
                    <a:pt x="899" y="198"/>
                  </a:moveTo>
                  <a:lnTo>
                    <a:pt x="899" y="198"/>
                  </a:lnTo>
                  <a:cubicBezTo>
                    <a:pt x="1204" y="198"/>
                    <a:pt x="1204" y="198"/>
                    <a:pt x="1204" y="198"/>
                  </a:cubicBezTo>
                  <a:cubicBezTo>
                    <a:pt x="1204" y="335"/>
                    <a:pt x="1204" y="335"/>
                    <a:pt x="1204" y="335"/>
                  </a:cubicBezTo>
                  <a:cubicBezTo>
                    <a:pt x="899" y="335"/>
                    <a:pt x="899" y="335"/>
                    <a:pt x="899" y="335"/>
                  </a:cubicBezTo>
                  <a:lnTo>
                    <a:pt x="899" y="198"/>
                  </a:lnTo>
                  <a:close/>
                  <a:moveTo>
                    <a:pt x="336" y="610"/>
                  </a:moveTo>
                  <a:lnTo>
                    <a:pt x="336" y="610"/>
                  </a:lnTo>
                  <a:cubicBezTo>
                    <a:pt x="381" y="518"/>
                    <a:pt x="381" y="518"/>
                    <a:pt x="381" y="518"/>
                  </a:cubicBezTo>
                  <a:cubicBezTo>
                    <a:pt x="503" y="594"/>
                    <a:pt x="503" y="594"/>
                    <a:pt x="503" y="594"/>
                  </a:cubicBezTo>
                  <a:cubicBezTo>
                    <a:pt x="489" y="610"/>
                    <a:pt x="489" y="610"/>
                    <a:pt x="489" y="610"/>
                  </a:cubicBezTo>
                  <a:cubicBezTo>
                    <a:pt x="350" y="853"/>
                    <a:pt x="350" y="853"/>
                    <a:pt x="350" y="853"/>
                  </a:cubicBezTo>
                  <a:cubicBezTo>
                    <a:pt x="230" y="791"/>
                    <a:pt x="230" y="791"/>
                    <a:pt x="230" y="791"/>
                  </a:cubicBezTo>
                  <a:lnTo>
                    <a:pt x="336" y="610"/>
                  </a:lnTo>
                  <a:close/>
                  <a:moveTo>
                    <a:pt x="397" y="1661"/>
                  </a:moveTo>
                  <a:lnTo>
                    <a:pt x="397" y="1661"/>
                  </a:lnTo>
                  <a:cubicBezTo>
                    <a:pt x="244" y="1401"/>
                    <a:pt x="244" y="1401"/>
                    <a:pt x="244" y="1401"/>
                  </a:cubicBezTo>
                  <a:cubicBezTo>
                    <a:pt x="367" y="1325"/>
                    <a:pt x="367" y="1325"/>
                    <a:pt x="367" y="1325"/>
                  </a:cubicBezTo>
                  <a:cubicBezTo>
                    <a:pt x="518" y="1584"/>
                    <a:pt x="518" y="1584"/>
                    <a:pt x="518" y="1584"/>
                  </a:cubicBezTo>
                  <a:lnTo>
                    <a:pt x="397" y="1661"/>
                  </a:lnTo>
                  <a:close/>
                  <a:moveTo>
                    <a:pt x="1249" y="1949"/>
                  </a:moveTo>
                  <a:lnTo>
                    <a:pt x="1249" y="1949"/>
                  </a:lnTo>
                  <a:cubicBezTo>
                    <a:pt x="945" y="1949"/>
                    <a:pt x="945" y="1949"/>
                    <a:pt x="945" y="1949"/>
                  </a:cubicBezTo>
                  <a:cubicBezTo>
                    <a:pt x="945" y="1812"/>
                    <a:pt x="945" y="1812"/>
                    <a:pt x="945" y="1812"/>
                  </a:cubicBezTo>
                  <a:cubicBezTo>
                    <a:pt x="1249" y="1812"/>
                    <a:pt x="1249" y="1812"/>
                    <a:pt x="1249" y="1812"/>
                  </a:cubicBezTo>
                  <a:lnTo>
                    <a:pt x="1249" y="1949"/>
                  </a:lnTo>
                  <a:close/>
                  <a:moveTo>
                    <a:pt x="1066" y="1462"/>
                  </a:moveTo>
                  <a:lnTo>
                    <a:pt x="1066" y="1462"/>
                  </a:lnTo>
                  <a:cubicBezTo>
                    <a:pt x="854" y="1462"/>
                    <a:pt x="686" y="1295"/>
                    <a:pt x="686" y="1066"/>
                  </a:cubicBezTo>
                  <a:cubicBezTo>
                    <a:pt x="686" y="853"/>
                    <a:pt x="854" y="685"/>
                    <a:pt x="1066" y="685"/>
                  </a:cubicBezTo>
                  <a:cubicBezTo>
                    <a:pt x="1296" y="685"/>
                    <a:pt x="1463" y="853"/>
                    <a:pt x="1463" y="1066"/>
                  </a:cubicBezTo>
                  <a:cubicBezTo>
                    <a:pt x="1463" y="1295"/>
                    <a:pt x="1296" y="1462"/>
                    <a:pt x="1066" y="1462"/>
                  </a:cubicBezTo>
                  <a:close/>
                  <a:moveTo>
                    <a:pt x="1767" y="1631"/>
                  </a:moveTo>
                  <a:lnTo>
                    <a:pt x="1767" y="1631"/>
                  </a:lnTo>
                  <a:cubicBezTo>
                    <a:pt x="1645" y="1554"/>
                    <a:pt x="1645" y="1554"/>
                    <a:pt x="1645" y="1554"/>
                  </a:cubicBezTo>
                  <a:cubicBezTo>
                    <a:pt x="1797" y="1295"/>
                    <a:pt x="1797" y="1295"/>
                    <a:pt x="1797" y="1295"/>
                  </a:cubicBezTo>
                  <a:cubicBezTo>
                    <a:pt x="1920" y="1356"/>
                    <a:pt x="1920" y="1356"/>
                    <a:pt x="1920" y="1356"/>
                  </a:cubicBezTo>
                  <a:lnTo>
                    <a:pt x="1767" y="1631"/>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506" dirty="0"/>
            </a:p>
          </p:txBody>
        </p:sp>
        <p:sp>
          <p:nvSpPr>
            <p:cNvPr id="135" name="Freeform 30">
              <a:extLst>
                <a:ext uri="{FF2B5EF4-FFF2-40B4-BE49-F238E27FC236}">
                  <a16:creationId xmlns:a16="http://schemas.microsoft.com/office/drawing/2014/main" id="{9E252D87-5368-47F4-BB05-1BF2AFAEC825}"/>
                </a:ext>
              </a:extLst>
            </p:cNvPr>
            <p:cNvSpPr>
              <a:spLocks noChangeArrowheads="1"/>
            </p:cNvSpPr>
            <p:nvPr/>
          </p:nvSpPr>
          <p:spPr bwMode="auto">
            <a:xfrm>
              <a:off x="4353" y="5454"/>
              <a:ext cx="852" cy="852"/>
            </a:xfrm>
            <a:custGeom>
              <a:avLst/>
              <a:gdLst>
                <a:gd name="T0" fmla="*/ 3762 w 3763"/>
                <a:gd name="T1" fmla="*/ 1737 h 3763"/>
                <a:gd name="T2" fmla="*/ 3762 w 3763"/>
                <a:gd name="T3" fmla="*/ 1737 h 3763"/>
                <a:gd name="T4" fmla="*/ 1889 w 3763"/>
                <a:gd name="T5" fmla="*/ 0 h 3763"/>
                <a:gd name="T6" fmla="*/ 16 w 3763"/>
                <a:gd name="T7" fmla="*/ 1737 h 3763"/>
                <a:gd name="T8" fmla="*/ 0 w 3763"/>
                <a:gd name="T9" fmla="*/ 1873 h 3763"/>
                <a:gd name="T10" fmla="*/ 1889 w 3763"/>
                <a:gd name="T11" fmla="*/ 3762 h 3763"/>
                <a:gd name="T12" fmla="*/ 3762 w 3763"/>
                <a:gd name="T13" fmla="*/ 1873 h 3763"/>
                <a:gd name="T14" fmla="*/ 3762 w 3763"/>
                <a:gd name="T15" fmla="*/ 1737 h 3763"/>
                <a:gd name="T16" fmla="*/ 1889 w 3763"/>
                <a:gd name="T17" fmla="*/ 3229 h 3763"/>
                <a:gd name="T18" fmla="*/ 1889 w 3763"/>
                <a:gd name="T19" fmla="*/ 3229 h 3763"/>
                <a:gd name="T20" fmla="*/ 534 w 3763"/>
                <a:gd name="T21" fmla="*/ 1873 h 3763"/>
                <a:gd name="T22" fmla="*/ 548 w 3763"/>
                <a:gd name="T23" fmla="*/ 1737 h 3763"/>
                <a:gd name="T24" fmla="*/ 1889 w 3763"/>
                <a:gd name="T25" fmla="*/ 534 h 3763"/>
                <a:gd name="T26" fmla="*/ 3230 w 3763"/>
                <a:gd name="T27" fmla="*/ 1737 h 3763"/>
                <a:gd name="T28" fmla="*/ 3230 w 3763"/>
                <a:gd name="T29" fmla="*/ 1873 h 3763"/>
                <a:gd name="T30" fmla="*/ 1889 w 3763"/>
                <a:gd name="T31" fmla="*/ 3229 h 37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763" h="3763">
                  <a:moveTo>
                    <a:pt x="3762" y="1737"/>
                  </a:moveTo>
                  <a:lnTo>
                    <a:pt x="3762" y="1737"/>
                  </a:lnTo>
                  <a:cubicBezTo>
                    <a:pt x="3687" y="762"/>
                    <a:pt x="2880" y="0"/>
                    <a:pt x="1889" y="0"/>
                  </a:cubicBezTo>
                  <a:cubicBezTo>
                    <a:pt x="899" y="0"/>
                    <a:pt x="77" y="762"/>
                    <a:pt x="16" y="1737"/>
                  </a:cubicBezTo>
                  <a:cubicBezTo>
                    <a:pt x="0" y="1782"/>
                    <a:pt x="0" y="1828"/>
                    <a:pt x="0" y="1873"/>
                  </a:cubicBezTo>
                  <a:cubicBezTo>
                    <a:pt x="0" y="2925"/>
                    <a:pt x="854" y="3762"/>
                    <a:pt x="1889" y="3762"/>
                  </a:cubicBezTo>
                  <a:cubicBezTo>
                    <a:pt x="2925" y="3762"/>
                    <a:pt x="3762" y="2925"/>
                    <a:pt x="3762" y="1873"/>
                  </a:cubicBezTo>
                  <a:cubicBezTo>
                    <a:pt x="3762" y="1828"/>
                    <a:pt x="3762" y="1782"/>
                    <a:pt x="3762" y="1737"/>
                  </a:cubicBezTo>
                  <a:close/>
                  <a:moveTo>
                    <a:pt x="1889" y="3229"/>
                  </a:moveTo>
                  <a:lnTo>
                    <a:pt x="1889" y="3229"/>
                  </a:lnTo>
                  <a:cubicBezTo>
                    <a:pt x="1143" y="3229"/>
                    <a:pt x="534" y="2619"/>
                    <a:pt x="534" y="1873"/>
                  </a:cubicBezTo>
                  <a:cubicBezTo>
                    <a:pt x="534" y="1828"/>
                    <a:pt x="534" y="1782"/>
                    <a:pt x="548" y="1737"/>
                  </a:cubicBezTo>
                  <a:cubicBezTo>
                    <a:pt x="609" y="1050"/>
                    <a:pt x="1190" y="534"/>
                    <a:pt x="1889" y="534"/>
                  </a:cubicBezTo>
                  <a:cubicBezTo>
                    <a:pt x="2574" y="534"/>
                    <a:pt x="3153" y="1050"/>
                    <a:pt x="3230" y="1737"/>
                  </a:cubicBezTo>
                  <a:cubicBezTo>
                    <a:pt x="3230" y="1782"/>
                    <a:pt x="3230" y="1828"/>
                    <a:pt x="3230" y="1873"/>
                  </a:cubicBezTo>
                  <a:cubicBezTo>
                    <a:pt x="3230" y="2619"/>
                    <a:pt x="2635" y="3229"/>
                    <a:pt x="1889" y="3229"/>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506" dirty="0"/>
            </a:p>
          </p:txBody>
        </p:sp>
        <p:sp>
          <p:nvSpPr>
            <p:cNvPr id="136" name="Freeform 31">
              <a:extLst>
                <a:ext uri="{FF2B5EF4-FFF2-40B4-BE49-F238E27FC236}">
                  <a16:creationId xmlns:a16="http://schemas.microsoft.com/office/drawing/2014/main" id="{1C45F197-FF52-4421-8003-417D73C7C8ED}"/>
                </a:ext>
              </a:extLst>
            </p:cNvPr>
            <p:cNvSpPr>
              <a:spLocks noChangeArrowheads="1"/>
            </p:cNvSpPr>
            <p:nvPr/>
          </p:nvSpPr>
          <p:spPr bwMode="auto">
            <a:xfrm>
              <a:off x="4536" y="5637"/>
              <a:ext cx="486" cy="486"/>
            </a:xfrm>
            <a:custGeom>
              <a:avLst/>
              <a:gdLst>
                <a:gd name="T0" fmla="*/ 2148 w 2149"/>
                <a:gd name="T1" fmla="*/ 930 h 2149"/>
                <a:gd name="T2" fmla="*/ 16 w 2149"/>
                <a:gd name="T3" fmla="*/ 930 h 2149"/>
                <a:gd name="T4" fmla="*/ 1082 w 2149"/>
                <a:gd name="T5" fmla="*/ 2148 h 2149"/>
                <a:gd name="T6" fmla="*/ 2148 w 2149"/>
                <a:gd name="T7" fmla="*/ 930 h 2149"/>
                <a:gd name="T8" fmla="*/ 1753 w 2149"/>
                <a:gd name="T9" fmla="*/ 488 h 2149"/>
                <a:gd name="T10" fmla="*/ 1783 w 2149"/>
                <a:gd name="T11" fmla="*/ 824 h 2149"/>
                <a:gd name="T12" fmla="*/ 1753 w 2149"/>
                <a:gd name="T13" fmla="*/ 488 h 2149"/>
                <a:gd name="T14" fmla="*/ 899 w 2149"/>
                <a:gd name="T15" fmla="*/ 198 h 2149"/>
                <a:gd name="T16" fmla="*/ 1204 w 2149"/>
                <a:gd name="T17" fmla="*/ 335 h 2149"/>
                <a:gd name="T18" fmla="*/ 899 w 2149"/>
                <a:gd name="T19" fmla="*/ 198 h 2149"/>
                <a:gd name="T20" fmla="*/ 383 w 2149"/>
                <a:gd name="T21" fmla="*/ 518 h 2149"/>
                <a:gd name="T22" fmla="*/ 351 w 2149"/>
                <a:gd name="T23" fmla="*/ 853 h 2149"/>
                <a:gd name="T24" fmla="*/ 383 w 2149"/>
                <a:gd name="T25" fmla="*/ 518 h 2149"/>
                <a:gd name="T26" fmla="*/ 412 w 2149"/>
                <a:gd name="T27" fmla="*/ 1661 h 2149"/>
                <a:gd name="T28" fmla="*/ 367 w 2149"/>
                <a:gd name="T29" fmla="*/ 1325 h 2149"/>
                <a:gd name="T30" fmla="*/ 412 w 2149"/>
                <a:gd name="T31" fmla="*/ 1661 h 2149"/>
                <a:gd name="T32" fmla="*/ 1249 w 2149"/>
                <a:gd name="T33" fmla="*/ 1949 h 2149"/>
                <a:gd name="T34" fmla="*/ 945 w 2149"/>
                <a:gd name="T35" fmla="*/ 1812 h 2149"/>
                <a:gd name="T36" fmla="*/ 1249 w 2149"/>
                <a:gd name="T37" fmla="*/ 1949 h 2149"/>
                <a:gd name="T38" fmla="*/ 1082 w 2149"/>
                <a:gd name="T39" fmla="*/ 1462 h 2149"/>
                <a:gd name="T40" fmla="*/ 687 w 2149"/>
                <a:gd name="T41" fmla="*/ 1005 h 2149"/>
                <a:gd name="T42" fmla="*/ 748 w 2149"/>
                <a:gd name="T43" fmla="*/ 869 h 2149"/>
                <a:gd name="T44" fmla="*/ 793 w 2149"/>
                <a:gd name="T45" fmla="*/ 808 h 2149"/>
                <a:gd name="T46" fmla="*/ 839 w 2149"/>
                <a:gd name="T47" fmla="*/ 763 h 2149"/>
                <a:gd name="T48" fmla="*/ 931 w 2149"/>
                <a:gd name="T49" fmla="*/ 716 h 2149"/>
                <a:gd name="T50" fmla="*/ 1007 w 2149"/>
                <a:gd name="T51" fmla="*/ 685 h 2149"/>
                <a:gd name="T52" fmla="*/ 1158 w 2149"/>
                <a:gd name="T53" fmla="*/ 685 h 2149"/>
                <a:gd name="T54" fmla="*/ 1249 w 2149"/>
                <a:gd name="T55" fmla="*/ 716 h 2149"/>
                <a:gd name="T56" fmla="*/ 1341 w 2149"/>
                <a:gd name="T57" fmla="*/ 777 h 2149"/>
                <a:gd name="T58" fmla="*/ 1402 w 2149"/>
                <a:gd name="T59" fmla="*/ 853 h 2149"/>
                <a:gd name="T60" fmla="*/ 1447 w 2149"/>
                <a:gd name="T61" fmla="*/ 930 h 2149"/>
                <a:gd name="T62" fmla="*/ 1463 w 2149"/>
                <a:gd name="T63" fmla="*/ 1066 h 2149"/>
                <a:gd name="T64" fmla="*/ 1767 w 2149"/>
                <a:gd name="T65" fmla="*/ 1631 h 2149"/>
                <a:gd name="T66" fmla="*/ 1646 w 2149"/>
                <a:gd name="T67" fmla="*/ 1554 h 2149"/>
                <a:gd name="T68" fmla="*/ 1920 w 2149"/>
                <a:gd name="T69" fmla="*/ 1356 h 2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149" h="2149">
                  <a:moveTo>
                    <a:pt x="2148" y="930"/>
                  </a:moveTo>
                  <a:lnTo>
                    <a:pt x="2148" y="930"/>
                  </a:lnTo>
                  <a:cubicBezTo>
                    <a:pt x="2073" y="396"/>
                    <a:pt x="1616" y="0"/>
                    <a:pt x="1082" y="0"/>
                  </a:cubicBezTo>
                  <a:cubicBezTo>
                    <a:pt x="534" y="0"/>
                    <a:pt x="77" y="396"/>
                    <a:pt x="16" y="930"/>
                  </a:cubicBezTo>
                  <a:cubicBezTo>
                    <a:pt x="0" y="975"/>
                    <a:pt x="0" y="1021"/>
                    <a:pt x="0" y="1066"/>
                  </a:cubicBezTo>
                  <a:cubicBezTo>
                    <a:pt x="0" y="1661"/>
                    <a:pt x="489" y="2148"/>
                    <a:pt x="1082" y="2148"/>
                  </a:cubicBezTo>
                  <a:cubicBezTo>
                    <a:pt x="1677" y="2148"/>
                    <a:pt x="2148" y="1661"/>
                    <a:pt x="2148" y="1066"/>
                  </a:cubicBezTo>
                  <a:cubicBezTo>
                    <a:pt x="2148" y="1021"/>
                    <a:pt x="2148" y="975"/>
                    <a:pt x="2148" y="930"/>
                  </a:cubicBezTo>
                  <a:close/>
                  <a:moveTo>
                    <a:pt x="1753" y="488"/>
                  </a:moveTo>
                  <a:lnTo>
                    <a:pt x="1753" y="488"/>
                  </a:lnTo>
                  <a:cubicBezTo>
                    <a:pt x="1905" y="746"/>
                    <a:pt x="1905" y="746"/>
                    <a:pt x="1905" y="746"/>
                  </a:cubicBezTo>
                  <a:cubicBezTo>
                    <a:pt x="1783" y="824"/>
                    <a:pt x="1783" y="824"/>
                    <a:pt x="1783" y="824"/>
                  </a:cubicBezTo>
                  <a:cubicBezTo>
                    <a:pt x="1630" y="549"/>
                    <a:pt x="1630" y="549"/>
                    <a:pt x="1630" y="549"/>
                  </a:cubicBezTo>
                  <a:lnTo>
                    <a:pt x="1753" y="488"/>
                  </a:lnTo>
                  <a:close/>
                  <a:moveTo>
                    <a:pt x="899" y="198"/>
                  </a:moveTo>
                  <a:lnTo>
                    <a:pt x="899" y="198"/>
                  </a:lnTo>
                  <a:cubicBezTo>
                    <a:pt x="1204" y="198"/>
                    <a:pt x="1204" y="198"/>
                    <a:pt x="1204" y="198"/>
                  </a:cubicBezTo>
                  <a:cubicBezTo>
                    <a:pt x="1204" y="335"/>
                    <a:pt x="1204" y="335"/>
                    <a:pt x="1204" y="335"/>
                  </a:cubicBezTo>
                  <a:cubicBezTo>
                    <a:pt x="899" y="335"/>
                    <a:pt x="899" y="335"/>
                    <a:pt x="899" y="335"/>
                  </a:cubicBezTo>
                  <a:lnTo>
                    <a:pt x="899" y="198"/>
                  </a:lnTo>
                  <a:close/>
                  <a:moveTo>
                    <a:pt x="383" y="518"/>
                  </a:moveTo>
                  <a:lnTo>
                    <a:pt x="383" y="518"/>
                  </a:lnTo>
                  <a:cubicBezTo>
                    <a:pt x="503" y="594"/>
                    <a:pt x="503" y="594"/>
                    <a:pt x="503" y="594"/>
                  </a:cubicBezTo>
                  <a:cubicBezTo>
                    <a:pt x="351" y="853"/>
                    <a:pt x="351" y="853"/>
                    <a:pt x="351" y="853"/>
                  </a:cubicBezTo>
                  <a:cubicBezTo>
                    <a:pt x="230" y="791"/>
                    <a:pt x="230" y="791"/>
                    <a:pt x="230" y="791"/>
                  </a:cubicBezTo>
                  <a:lnTo>
                    <a:pt x="383" y="518"/>
                  </a:lnTo>
                  <a:close/>
                  <a:moveTo>
                    <a:pt x="412" y="1661"/>
                  </a:moveTo>
                  <a:lnTo>
                    <a:pt x="412" y="1661"/>
                  </a:lnTo>
                  <a:cubicBezTo>
                    <a:pt x="261" y="1401"/>
                    <a:pt x="261" y="1401"/>
                    <a:pt x="261" y="1401"/>
                  </a:cubicBezTo>
                  <a:cubicBezTo>
                    <a:pt x="367" y="1325"/>
                    <a:pt x="367" y="1325"/>
                    <a:pt x="367" y="1325"/>
                  </a:cubicBezTo>
                  <a:cubicBezTo>
                    <a:pt x="519" y="1584"/>
                    <a:pt x="519" y="1584"/>
                    <a:pt x="519" y="1584"/>
                  </a:cubicBezTo>
                  <a:lnTo>
                    <a:pt x="412" y="1661"/>
                  </a:lnTo>
                  <a:close/>
                  <a:moveTo>
                    <a:pt x="1249" y="1949"/>
                  </a:moveTo>
                  <a:lnTo>
                    <a:pt x="1249" y="1949"/>
                  </a:lnTo>
                  <a:cubicBezTo>
                    <a:pt x="945" y="1949"/>
                    <a:pt x="945" y="1949"/>
                    <a:pt x="945" y="1949"/>
                  </a:cubicBezTo>
                  <a:cubicBezTo>
                    <a:pt x="945" y="1812"/>
                    <a:pt x="945" y="1812"/>
                    <a:pt x="945" y="1812"/>
                  </a:cubicBezTo>
                  <a:cubicBezTo>
                    <a:pt x="1249" y="1812"/>
                    <a:pt x="1249" y="1812"/>
                    <a:pt x="1249" y="1812"/>
                  </a:cubicBezTo>
                  <a:lnTo>
                    <a:pt x="1249" y="1949"/>
                  </a:lnTo>
                  <a:close/>
                  <a:moveTo>
                    <a:pt x="1082" y="1462"/>
                  </a:moveTo>
                  <a:lnTo>
                    <a:pt x="1082" y="1462"/>
                  </a:lnTo>
                  <a:cubicBezTo>
                    <a:pt x="854" y="1462"/>
                    <a:pt x="687" y="1295"/>
                    <a:pt x="687" y="1066"/>
                  </a:cubicBezTo>
                  <a:cubicBezTo>
                    <a:pt x="687" y="1052"/>
                    <a:pt x="687" y="1021"/>
                    <a:pt x="687" y="1005"/>
                  </a:cubicBezTo>
                  <a:cubicBezTo>
                    <a:pt x="701" y="975"/>
                    <a:pt x="701" y="944"/>
                    <a:pt x="717" y="930"/>
                  </a:cubicBezTo>
                  <a:cubicBezTo>
                    <a:pt x="717" y="899"/>
                    <a:pt x="732" y="883"/>
                    <a:pt x="748" y="869"/>
                  </a:cubicBezTo>
                  <a:cubicBezTo>
                    <a:pt x="748" y="853"/>
                    <a:pt x="762" y="838"/>
                    <a:pt x="762" y="838"/>
                  </a:cubicBezTo>
                  <a:cubicBezTo>
                    <a:pt x="778" y="824"/>
                    <a:pt x="778" y="808"/>
                    <a:pt x="793" y="808"/>
                  </a:cubicBezTo>
                  <a:cubicBezTo>
                    <a:pt x="793" y="791"/>
                    <a:pt x="809" y="791"/>
                    <a:pt x="809" y="777"/>
                  </a:cubicBezTo>
                  <a:cubicBezTo>
                    <a:pt x="823" y="777"/>
                    <a:pt x="839" y="763"/>
                    <a:pt x="839" y="763"/>
                  </a:cubicBezTo>
                  <a:cubicBezTo>
                    <a:pt x="854" y="746"/>
                    <a:pt x="870" y="732"/>
                    <a:pt x="884" y="732"/>
                  </a:cubicBezTo>
                  <a:cubicBezTo>
                    <a:pt x="899" y="716"/>
                    <a:pt x="915" y="716"/>
                    <a:pt x="931" y="716"/>
                  </a:cubicBezTo>
                  <a:cubicBezTo>
                    <a:pt x="931" y="701"/>
                    <a:pt x="945" y="701"/>
                    <a:pt x="960" y="701"/>
                  </a:cubicBezTo>
                  <a:cubicBezTo>
                    <a:pt x="976" y="701"/>
                    <a:pt x="990" y="685"/>
                    <a:pt x="1007" y="685"/>
                  </a:cubicBezTo>
                  <a:cubicBezTo>
                    <a:pt x="1021" y="685"/>
                    <a:pt x="1052" y="685"/>
                    <a:pt x="1082" y="685"/>
                  </a:cubicBezTo>
                  <a:cubicBezTo>
                    <a:pt x="1113" y="685"/>
                    <a:pt x="1129" y="685"/>
                    <a:pt x="1158" y="685"/>
                  </a:cubicBezTo>
                  <a:cubicBezTo>
                    <a:pt x="1174" y="685"/>
                    <a:pt x="1188" y="701"/>
                    <a:pt x="1188" y="701"/>
                  </a:cubicBezTo>
                  <a:cubicBezTo>
                    <a:pt x="1219" y="701"/>
                    <a:pt x="1235" y="716"/>
                    <a:pt x="1249" y="716"/>
                  </a:cubicBezTo>
                  <a:cubicBezTo>
                    <a:pt x="1265" y="732"/>
                    <a:pt x="1280" y="732"/>
                    <a:pt x="1280" y="746"/>
                  </a:cubicBezTo>
                  <a:cubicBezTo>
                    <a:pt x="1296" y="746"/>
                    <a:pt x="1327" y="763"/>
                    <a:pt x="1341" y="777"/>
                  </a:cubicBezTo>
                  <a:cubicBezTo>
                    <a:pt x="1341" y="791"/>
                    <a:pt x="1357" y="791"/>
                    <a:pt x="1372" y="808"/>
                  </a:cubicBezTo>
                  <a:cubicBezTo>
                    <a:pt x="1388" y="824"/>
                    <a:pt x="1388" y="838"/>
                    <a:pt x="1402" y="853"/>
                  </a:cubicBezTo>
                  <a:cubicBezTo>
                    <a:pt x="1418" y="869"/>
                    <a:pt x="1433" y="899"/>
                    <a:pt x="1433" y="914"/>
                  </a:cubicBezTo>
                  <a:cubicBezTo>
                    <a:pt x="1433" y="914"/>
                    <a:pt x="1433" y="930"/>
                    <a:pt x="1447" y="930"/>
                  </a:cubicBezTo>
                  <a:cubicBezTo>
                    <a:pt x="1447" y="944"/>
                    <a:pt x="1463" y="975"/>
                    <a:pt x="1463" y="1005"/>
                  </a:cubicBezTo>
                  <a:cubicBezTo>
                    <a:pt x="1463" y="1021"/>
                    <a:pt x="1463" y="1052"/>
                    <a:pt x="1463" y="1066"/>
                  </a:cubicBezTo>
                  <a:cubicBezTo>
                    <a:pt x="1463" y="1295"/>
                    <a:pt x="1296" y="1462"/>
                    <a:pt x="1082" y="1462"/>
                  </a:cubicBezTo>
                  <a:close/>
                  <a:moveTo>
                    <a:pt x="1767" y="1631"/>
                  </a:moveTo>
                  <a:lnTo>
                    <a:pt x="1767" y="1631"/>
                  </a:lnTo>
                  <a:cubicBezTo>
                    <a:pt x="1646" y="1554"/>
                    <a:pt x="1646" y="1554"/>
                    <a:pt x="1646" y="1554"/>
                  </a:cubicBezTo>
                  <a:cubicBezTo>
                    <a:pt x="1798" y="1295"/>
                    <a:pt x="1798" y="1295"/>
                    <a:pt x="1798" y="1295"/>
                  </a:cubicBezTo>
                  <a:cubicBezTo>
                    <a:pt x="1920" y="1356"/>
                    <a:pt x="1920" y="1356"/>
                    <a:pt x="1920" y="1356"/>
                  </a:cubicBezTo>
                  <a:lnTo>
                    <a:pt x="1767" y="1631"/>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506" dirty="0"/>
            </a:p>
          </p:txBody>
        </p:sp>
        <p:sp>
          <p:nvSpPr>
            <p:cNvPr id="137" name="Freeform 32">
              <a:extLst>
                <a:ext uri="{FF2B5EF4-FFF2-40B4-BE49-F238E27FC236}">
                  <a16:creationId xmlns:a16="http://schemas.microsoft.com/office/drawing/2014/main" id="{EF22F462-0FFC-4086-A80B-040D09F4C9D8}"/>
                </a:ext>
              </a:extLst>
            </p:cNvPr>
            <p:cNvSpPr>
              <a:spLocks noChangeArrowheads="1"/>
            </p:cNvSpPr>
            <p:nvPr/>
          </p:nvSpPr>
          <p:spPr bwMode="auto">
            <a:xfrm>
              <a:off x="4540" y="5637"/>
              <a:ext cx="483" cy="210"/>
            </a:xfrm>
            <a:custGeom>
              <a:avLst/>
              <a:gdLst>
                <a:gd name="T0" fmla="*/ 1066 w 2133"/>
                <a:gd name="T1" fmla="*/ 0 h 931"/>
                <a:gd name="T2" fmla="*/ 1066 w 2133"/>
                <a:gd name="T3" fmla="*/ 0 h 931"/>
                <a:gd name="T4" fmla="*/ 0 w 2133"/>
                <a:gd name="T5" fmla="*/ 930 h 931"/>
                <a:gd name="T6" fmla="*/ 701 w 2133"/>
                <a:gd name="T7" fmla="*/ 930 h 931"/>
                <a:gd name="T8" fmla="*/ 732 w 2133"/>
                <a:gd name="T9" fmla="*/ 869 h 931"/>
                <a:gd name="T10" fmla="*/ 746 w 2133"/>
                <a:gd name="T11" fmla="*/ 838 h 931"/>
                <a:gd name="T12" fmla="*/ 777 w 2133"/>
                <a:gd name="T13" fmla="*/ 808 h 931"/>
                <a:gd name="T14" fmla="*/ 793 w 2133"/>
                <a:gd name="T15" fmla="*/ 777 h 931"/>
                <a:gd name="T16" fmla="*/ 823 w 2133"/>
                <a:gd name="T17" fmla="*/ 763 h 931"/>
                <a:gd name="T18" fmla="*/ 868 w 2133"/>
                <a:gd name="T19" fmla="*/ 732 h 931"/>
                <a:gd name="T20" fmla="*/ 915 w 2133"/>
                <a:gd name="T21" fmla="*/ 716 h 931"/>
                <a:gd name="T22" fmla="*/ 944 w 2133"/>
                <a:gd name="T23" fmla="*/ 701 h 931"/>
                <a:gd name="T24" fmla="*/ 991 w 2133"/>
                <a:gd name="T25" fmla="*/ 685 h 931"/>
                <a:gd name="T26" fmla="*/ 1066 w 2133"/>
                <a:gd name="T27" fmla="*/ 685 h 931"/>
                <a:gd name="T28" fmla="*/ 1142 w 2133"/>
                <a:gd name="T29" fmla="*/ 685 h 931"/>
                <a:gd name="T30" fmla="*/ 1172 w 2133"/>
                <a:gd name="T31" fmla="*/ 701 h 931"/>
                <a:gd name="T32" fmla="*/ 1233 w 2133"/>
                <a:gd name="T33" fmla="*/ 716 h 931"/>
                <a:gd name="T34" fmla="*/ 1264 w 2133"/>
                <a:gd name="T35" fmla="*/ 746 h 931"/>
                <a:gd name="T36" fmla="*/ 1325 w 2133"/>
                <a:gd name="T37" fmla="*/ 777 h 931"/>
                <a:gd name="T38" fmla="*/ 1356 w 2133"/>
                <a:gd name="T39" fmla="*/ 808 h 931"/>
                <a:gd name="T40" fmla="*/ 1386 w 2133"/>
                <a:gd name="T41" fmla="*/ 853 h 931"/>
                <a:gd name="T42" fmla="*/ 1417 w 2133"/>
                <a:gd name="T43" fmla="*/ 914 h 931"/>
                <a:gd name="T44" fmla="*/ 1431 w 2133"/>
                <a:gd name="T45" fmla="*/ 930 h 931"/>
                <a:gd name="T46" fmla="*/ 2132 w 2133"/>
                <a:gd name="T47" fmla="*/ 930 h 931"/>
                <a:gd name="T48" fmla="*/ 1066 w 2133"/>
                <a:gd name="T49" fmla="*/ 0 h 931"/>
                <a:gd name="T50" fmla="*/ 335 w 2133"/>
                <a:gd name="T51" fmla="*/ 853 h 931"/>
                <a:gd name="T52" fmla="*/ 335 w 2133"/>
                <a:gd name="T53" fmla="*/ 853 h 931"/>
                <a:gd name="T54" fmla="*/ 214 w 2133"/>
                <a:gd name="T55" fmla="*/ 791 h 931"/>
                <a:gd name="T56" fmla="*/ 367 w 2133"/>
                <a:gd name="T57" fmla="*/ 518 h 931"/>
                <a:gd name="T58" fmla="*/ 487 w 2133"/>
                <a:gd name="T59" fmla="*/ 594 h 931"/>
                <a:gd name="T60" fmla="*/ 335 w 2133"/>
                <a:gd name="T61" fmla="*/ 853 h 931"/>
                <a:gd name="T62" fmla="*/ 1188 w 2133"/>
                <a:gd name="T63" fmla="*/ 335 h 931"/>
                <a:gd name="T64" fmla="*/ 1188 w 2133"/>
                <a:gd name="T65" fmla="*/ 335 h 931"/>
                <a:gd name="T66" fmla="*/ 883 w 2133"/>
                <a:gd name="T67" fmla="*/ 335 h 931"/>
                <a:gd name="T68" fmla="*/ 883 w 2133"/>
                <a:gd name="T69" fmla="*/ 198 h 931"/>
                <a:gd name="T70" fmla="*/ 1188 w 2133"/>
                <a:gd name="T71" fmla="*/ 198 h 931"/>
                <a:gd name="T72" fmla="*/ 1188 w 2133"/>
                <a:gd name="T73" fmla="*/ 335 h 931"/>
                <a:gd name="T74" fmla="*/ 1614 w 2133"/>
                <a:gd name="T75" fmla="*/ 549 h 931"/>
                <a:gd name="T76" fmla="*/ 1614 w 2133"/>
                <a:gd name="T77" fmla="*/ 549 h 931"/>
                <a:gd name="T78" fmla="*/ 1737 w 2133"/>
                <a:gd name="T79" fmla="*/ 488 h 931"/>
                <a:gd name="T80" fmla="*/ 1889 w 2133"/>
                <a:gd name="T81" fmla="*/ 746 h 931"/>
                <a:gd name="T82" fmla="*/ 1767 w 2133"/>
                <a:gd name="T83" fmla="*/ 824 h 931"/>
                <a:gd name="T84" fmla="*/ 1614 w 2133"/>
                <a:gd name="T85" fmla="*/ 549 h 9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133" h="931">
                  <a:moveTo>
                    <a:pt x="1066" y="0"/>
                  </a:moveTo>
                  <a:lnTo>
                    <a:pt x="1066" y="0"/>
                  </a:lnTo>
                  <a:cubicBezTo>
                    <a:pt x="518" y="0"/>
                    <a:pt x="61" y="396"/>
                    <a:pt x="0" y="930"/>
                  </a:cubicBezTo>
                  <a:cubicBezTo>
                    <a:pt x="701" y="930"/>
                    <a:pt x="701" y="930"/>
                    <a:pt x="701" y="930"/>
                  </a:cubicBezTo>
                  <a:cubicBezTo>
                    <a:pt x="701" y="899"/>
                    <a:pt x="716" y="883"/>
                    <a:pt x="732" y="869"/>
                  </a:cubicBezTo>
                  <a:cubicBezTo>
                    <a:pt x="732" y="853"/>
                    <a:pt x="746" y="838"/>
                    <a:pt x="746" y="838"/>
                  </a:cubicBezTo>
                  <a:cubicBezTo>
                    <a:pt x="762" y="824"/>
                    <a:pt x="762" y="808"/>
                    <a:pt x="777" y="808"/>
                  </a:cubicBezTo>
                  <a:cubicBezTo>
                    <a:pt x="777" y="791"/>
                    <a:pt x="793" y="791"/>
                    <a:pt x="793" y="777"/>
                  </a:cubicBezTo>
                  <a:cubicBezTo>
                    <a:pt x="807" y="777"/>
                    <a:pt x="823" y="763"/>
                    <a:pt x="823" y="763"/>
                  </a:cubicBezTo>
                  <a:cubicBezTo>
                    <a:pt x="838" y="746"/>
                    <a:pt x="854" y="732"/>
                    <a:pt x="868" y="732"/>
                  </a:cubicBezTo>
                  <a:cubicBezTo>
                    <a:pt x="883" y="716"/>
                    <a:pt x="899" y="716"/>
                    <a:pt x="915" y="716"/>
                  </a:cubicBezTo>
                  <a:cubicBezTo>
                    <a:pt x="915" y="701"/>
                    <a:pt x="929" y="701"/>
                    <a:pt x="944" y="701"/>
                  </a:cubicBezTo>
                  <a:cubicBezTo>
                    <a:pt x="960" y="701"/>
                    <a:pt x="974" y="685"/>
                    <a:pt x="991" y="685"/>
                  </a:cubicBezTo>
                  <a:cubicBezTo>
                    <a:pt x="1005" y="685"/>
                    <a:pt x="1036" y="685"/>
                    <a:pt x="1066" y="685"/>
                  </a:cubicBezTo>
                  <a:cubicBezTo>
                    <a:pt x="1097" y="685"/>
                    <a:pt x="1113" y="685"/>
                    <a:pt x="1142" y="685"/>
                  </a:cubicBezTo>
                  <a:cubicBezTo>
                    <a:pt x="1158" y="685"/>
                    <a:pt x="1172" y="701"/>
                    <a:pt x="1172" y="701"/>
                  </a:cubicBezTo>
                  <a:cubicBezTo>
                    <a:pt x="1203" y="701"/>
                    <a:pt x="1219" y="716"/>
                    <a:pt x="1233" y="716"/>
                  </a:cubicBezTo>
                  <a:cubicBezTo>
                    <a:pt x="1249" y="732"/>
                    <a:pt x="1264" y="732"/>
                    <a:pt x="1264" y="746"/>
                  </a:cubicBezTo>
                  <a:cubicBezTo>
                    <a:pt x="1280" y="746"/>
                    <a:pt x="1311" y="763"/>
                    <a:pt x="1325" y="777"/>
                  </a:cubicBezTo>
                  <a:cubicBezTo>
                    <a:pt x="1325" y="791"/>
                    <a:pt x="1341" y="791"/>
                    <a:pt x="1356" y="808"/>
                  </a:cubicBezTo>
                  <a:cubicBezTo>
                    <a:pt x="1372" y="824"/>
                    <a:pt x="1372" y="838"/>
                    <a:pt x="1386" y="853"/>
                  </a:cubicBezTo>
                  <a:cubicBezTo>
                    <a:pt x="1402" y="869"/>
                    <a:pt x="1417" y="899"/>
                    <a:pt x="1417" y="914"/>
                  </a:cubicBezTo>
                  <a:cubicBezTo>
                    <a:pt x="1417" y="914"/>
                    <a:pt x="1417" y="930"/>
                    <a:pt x="1431" y="930"/>
                  </a:cubicBezTo>
                  <a:cubicBezTo>
                    <a:pt x="2132" y="930"/>
                    <a:pt x="2132" y="930"/>
                    <a:pt x="2132" y="930"/>
                  </a:cubicBezTo>
                  <a:cubicBezTo>
                    <a:pt x="2057" y="396"/>
                    <a:pt x="1600" y="0"/>
                    <a:pt x="1066" y="0"/>
                  </a:cubicBezTo>
                  <a:close/>
                  <a:moveTo>
                    <a:pt x="335" y="853"/>
                  </a:moveTo>
                  <a:lnTo>
                    <a:pt x="335" y="853"/>
                  </a:lnTo>
                  <a:cubicBezTo>
                    <a:pt x="214" y="791"/>
                    <a:pt x="214" y="791"/>
                    <a:pt x="214" y="791"/>
                  </a:cubicBezTo>
                  <a:cubicBezTo>
                    <a:pt x="367" y="518"/>
                    <a:pt x="367" y="518"/>
                    <a:pt x="367" y="518"/>
                  </a:cubicBezTo>
                  <a:cubicBezTo>
                    <a:pt x="487" y="594"/>
                    <a:pt x="487" y="594"/>
                    <a:pt x="487" y="594"/>
                  </a:cubicBezTo>
                  <a:lnTo>
                    <a:pt x="335" y="853"/>
                  </a:lnTo>
                  <a:close/>
                  <a:moveTo>
                    <a:pt x="1188" y="335"/>
                  </a:moveTo>
                  <a:lnTo>
                    <a:pt x="1188" y="335"/>
                  </a:lnTo>
                  <a:cubicBezTo>
                    <a:pt x="883" y="335"/>
                    <a:pt x="883" y="335"/>
                    <a:pt x="883" y="335"/>
                  </a:cubicBezTo>
                  <a:cubicBezTo>
                    <a:pt x="883" y="198"/>
                    <a:pt x="883" y="198"/>
                    <a:pt x="883" y="198"/>
                  </a:cubicBezTo>
                  <a:cubicBezTo>
                    <a:pt x="1188" y="198"/>
                    <a:pt x="1188" y="198"/>
                    <a:pt x="1188" y="198"/>
                  </a:cubicBezTo>
                  <a:lnTo>
                    <a:pt x="1188" y="335"/>
                  </a:lnTo>
                  <a:close/>
                  <a:moveTo>
                    <a:pt x="1614" y="549"/>
                  </a:moveTo>
                  <a:lnTo>
                    <a:pt x="1614" y="549"/>
                  </a:lnTo>
                  <a:cubicBezTo>
                    <a:pt x="1737" y="488"/>
                    <a:pt x="1737" y="488"/>
                    <a:pt x="1737" y="488"/>
                  </a:cubicBezTo>
                  <a:cubicBezTo>
                    <a:pt x="1889" y="746"/>
                    <a:pt x="1889" y="746"/>
                    <a:pt x="1889" y="746"/>
                  </a:cubicBezTo>
                  <a:cubicBezTo>
                    <a:pt x="1767" y="824"/>
                    <a:pt x="1767" y="824"/>
                    <a:pt x="1767" y="824"/>
                  </a:cubicBezTo>
                  <a:lnTo>
                    <a:pt x="1614" y="549"/>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506" dirty="0"/>
            </a:p>
          </p:txBody>
        </p:sp>
        <p:sp>
          <p:nvSpPr>
            <p:cNvPr id="138" name="Freeform 33">
              <a:extLst>
                <a:ext uri="{FF2B5EF4-FFF2-40B4-BE49-F238E27FC236}">
                  <a16:creationId xmlns:a16="http://schemas.microsoft.com/office/drawing/2014/main" id="{B44B1FD6-5A5F-48FA-854C-0D597ADFFA13}"/>
                </a:ext>
              </a:extLst>
            </p:cNvPr>
            <p:cNvSpPr>
              <a:spLocks noChangeArrowheads="1"/>
            </p:cNvSpPr>
            <p:nvPr/>
          </p:nvSpPr>
          <p:spPr bwMode="auto">
            <a:xfrm>
              <a:off x="4064" y="5416"/>
              <a:ext cx="4095" cy="431"/>
            </a:xfrm>
            <a:custGeom>
              <a:avLst/>
              <a:gdLst>
                <a:gd name="T0" fmla="*/ 18063 w 18064"/>
                <a:gd name="T1" fmla="*/ 0 h 1905"/>
                <a:gd name="T2" fmla="*/ 18063 w 18064"/>
                <a:gd name="T3" fmla="*/ 0 h 1905"/>
                <a:gd name="T4" fmla="*/ 18063 w 18064"/>
                <a:gd name="T5" fmla="*/ 1904 h 1905"/>
                <a:gd name="T6" fmla="*/ 4508 w 18064"/>
                <a:gd name="T7" fmla="*/ 1904 h 1905"/>
                <a:gd name="T8" fmla="*/ 3167 w 18064"/>
                <a:gd name="T9" fmla="*/ 701 h 1905"/>
                <a:gd name="T10" fmla="*/ 1826 w 18064"/>
                <a:gd name="T11" fmla="*/ 1904 h 1905"/>
                <a:gd name="T12" fmla="*/ 0 w 18064"/>
                <a:gd name="T13" fmla="*/ 1904 h 1905"/>
                <a:gd name="T14" fmla="*/ 0 w 18064"/>
                <a:gd name="T15" fmla="*/ 0 h 1905"/>
                <a:gd name="T16" fmla="*/ 18063 w 18064"/>
                <a:gd name="T17" fmla="*/ 0 h 19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064" h="1905">
                  <a:moveTo>
                    <a:pt x="18063" y="0"/>
                  </a:moveTo>
                  <a:lnTo>
                    <a:pt x="18063" y="0"/>
                  </a:lnTo>
                  <a:cubicBezTo>
                    <a:pt x="18063" y="1904"/>
                    <a:pt x="18063" y="1904"/>
                    <a:pt x="18063" y="1904"/>
                  </a:cubicBezTo>
                  <a:cubicBezTo>
                    <a:pt x="4508" y="1904"/>
                    <a:pt x="4508" y="1904"/>
                    <a:pt x="4508" y="1904"/>
                  </a:cubicBezTo>
                  <a:cubicBezTo>
                    <a:pt x="4431" y="1217"/>
                    <a:pt x="3852" y="701"/>
                    <a:pt x="3167" y="701"/>
                  </a:cubicBezTo>
                  <a:cubicBezTo>
                    <a:pt x="2468" y="701"/>
                    <a:pt x="1887" y="1217"/>
                    <a:pt x="1826" y="1904"/>
                  </a:cubicBezTo>
                  <a:cubicBezTo>
                    <a:pt x="0" y="1904"/>
                    <a:pt x="0" y="1904"/>
                    <a:pt x="0" y="1904"/>
                  </a:cubicBezTo>
                  <a:cubicBezTo>
                    <a:pt x="0" y="0"/>
                    <a:pt x="0" y="0"/>
                    <a:pt x="0" y="0"/>
                  </a:cubicBezTo>
                  <a:lnTo>
                    <a:pt x="18063"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506" dirty="0"/>
            </a:p>
          </p:txBody>
        </p:sp>
        <p:sp>
          <p:nvSpPr>
            <p:cNvPr id="139" name="Freeform 34">
              <a:extLst>
                <a:ext uri="{FF2B5EF4-FFF2-40B4-BE49-F238E27FC236}">
                  <a16:creationId xmlns:a16="http://schemas.microsoft.com/office/drawing/2014/main" id="{C407D358-146D-4975-9FAF-7945A698755C}"/>
                </a:ext>
              </a:extLst>
            </p:cNvPr>
            <p:cNvSpPr>
              <a:spLocks noChangeArrowheads="1"/>
            </p:cNvSpPr>
            <p:nvPr/>
          </p:nvSpPr>
          <p:spPr bwMode="auto">
            <a:xfrm>
              <a:off x="7438" y="5223"/>
              <a:ext cx="721" cy="193"/>
            </a:xfrm>
            <a:custGeom>
              <a:avLst/>
              <a:gdLst>
                <a:gd name="T0" fmla="*/ 0 w 3184"/>
                <a:gd name="T1" fmla="*/ 0 h 854"/>
                <a:gd name="T2" fmla="*/ 3183 w 3184"/>
                <a:gd name="T3" fmla="*/ 0 h 854"/>
                <a:gd name="T4" fmla="*/ 3183 w 3184"/>
                <a:gd name="T5" fmla="*/ 853 h 854"/>
                <a:gd name="T6" fmla="*/ 0 w 3184"/>
                <a:gd name="T7" fmla="*/ 853 h 854"/>
                <a:gd name="T8" fmla="*/ 0 w 3184"/>
                <a:gd name="T9" fmla="*/ 0 h 854"/>
              </a:gdLst>
              <a:ahLst/>
              <a:cxnLst>
                <a:cxn ang="0">
                  <a:pos x="T0" y="T1"/>
                </a:cxn>
                <a:cxn ang="0">
                  <a:pos x="T2" y="T3"/>
                </a:cxn>
                <a:cxn ang="0">
                  <a:pos x="T4" y="T5"/>
                </a:cxn>
                <a:cxn ang="0">
                  <a:pos x="T6" y="T7"/>
                </a:cxn>
                <a:cxn ang="0">
                  <a:pos x="T8" y="T9"/>
                </a:cxn>
              </a:cxnLst>
              <a:rect l="0" t="0" r="r" b="b"/>
              <a:pathLst>
                <a:path w="3184" h="854">
                  <a:moveTo>
                    <a:pt x="0" y="0"/>
                  </a:moveTo>
                  <a:lnTo>
                    <a:pt x="3183" y="0"/>
                  </a:lnTo>
                  <a:lnTo>
                    <a:pt x="3183" y="853"/>
                  </a:lnTo>
                  <a:lnTo>
                    <a:pt x="0" y="853"/>
                  </a:ln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506" dirty="0"/>
            </a:p>
          </p:txBody>
        </p:sp>
        <p:sp>
          <p:nvSpPr>
            <p:cNvPr id="140" name="Freeform 35">
              <a:extLst>
                <a:ext uri="{FF2B5EF4-FFF2-40B4-BE49-F238E27FC236}">
                  <a16:creationId xmlns:a16="http://schemas.microsoft.com/office/drawing/2014/main" id="{F7F41153-7F1A-4EC5-BE64-FE936DE809F4}"/>
                </a:ext>
              </a:extLst>
            </p:cNvPr>
            <p:cNvSpPr>
              <a:spLocks noChangeArrowheads="1"/>
            </p:cNvSpPr>
            <p:nvPr/>
          </p:nvSpPr>
          <p:spPr bwMode="auto">
            <a:xfrm>
              <a:off x="2765" y="4619"/>
              <a:ext cx="4651" cy="1156"/>
            </a:xfrm>
            <a:custGeom>
              <a:avLst/>
              <a:gdLst>
                <a:gd name="T0" fmla="*/ 5727 w 20516"/>
                <a:gd name="T1" fmla="*/ 5101 h 5102"/>
                <a:gd name="T2" fmla="*/ 5727 w 20516"/>
                <a:gd name="T3" fmla="*/ 5101 h 5102"/>
                <a:gd name="T4" fmla="*/ 2437 w 20516"/>
                <a:gd name="T5" fmla="*/ 4766 h 5102"/>
                <a:gd name="T6" fmla="*/ 701 w 20516"/>
                <a:gd name="T7" fmla="*/ 5101 h 5102"/>
                <a:gd name="T8" fmla="*/ 0 w 20516"/>
                <a:gd name="T9" fmla="*/ 5101 h 5102"/>
                <a:gd name="T10" fmla="*/ 396 w 20516"/>
                <a:gd name="T11" fmla="*/ 4324 h 5102"/>
                <a:gd name="T12" fmla="*/ 4904 w 20516"/>
                <a:gd name="T13" fmla="*/ 3090 h 5102"/>
                <a:gd name="T14" fmla="*/ 6000 w 20516"/>
                <a:gd name="T15" fmla="*/ 2831 h 5102"/>
                <a:gd name="T16" fmla="*/ 20332 w 20516"/>
                <a:gd name="T17" fmla="*/ 2831 h 5102"/>
                <a:gd name="T18" fmla="*/ 20332 w 20516"/>
                <a:gd name="T19" fmla="*/ 0 h 5102"/>
                <a:gd name="T20" fmla="*/ 20515 w 20516"/>
                <a:gd name="T21" fmla="*/ 0 h 5102"/>
                <a:gd name="T22" fmla="*/ 20515 w 20516"/>
                <a:gd name="T23" fmla="*/ 3379 h 5102"/>
                <a:gd name="T24" fmla="*/ 5727 w 20516"/>
                <a:gd name="T25" fmla="*/ 3379 h 5102"/>
                <a:gd name="T26" fmla="*/ 1767 w 20516"/>
                <a:gd name="T27" fmla="*/ 4475 h 5102"/>
                <a:gd name="T28" fmla="*/ 5727 w 20516"/>
                <a:gd name="T29" fmla="*/ 4475 h 5102"/>
                <a:gd name="T30" fmla="*/ 5727 w 20516"/>
                <a:gd name="T31" fmla="*/ 5101 h 5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0516" h="5102">
                  <a:moveTo>
                    <a:pt x="5727" y="5101"/>
                  </a:moveTo>
                  <a:lnTo>
                    <a:pt x="5727" y="5101"/>
                  </a:lnTo>
                  <a:cubicBezTo>
                    <a:pt x="2437" y="4766"/>
                    <a:pt x="2437" y="4766"/>
                    <a:pt x="2437" y="4766"/>
                  </a:cubicBezTo>
                  <a:cubicBezTo>
                    <a:pt x="2437" y="4766"/>
                    <a:pt x="1341" y="4826"/>
                    <a:pt x="701" y="5101"/>
                  </a:cubicBezTo>
                  <a:cubicBezTo>
                    <a:pt x="0" y="5101"/>
                    <a:pt x="0" y="5101"/>
                    <a:pt x="0" y="5101"/>
                  </a:cubicBezTo>
                  <a:cubicBezTo>
                    <a:pt x="396" y="4324"/>
                    <a:pt x="396" y="4324"/>
                    <a:pt x="396" y="4324"/>
                  </a:cubicBezTo>
                  <a:cubicBezTo>
                    <a:pt x="4904" y="3090"/>
                    <a:pt x="4904" y="3090"/>
                    <a:pt x="4904" y="3090"/>
                  </a:cubicBezTo>
                  <a:cubicBezTo>
                    <a:pt x="4904" y="3090"/>
                    <a:pt x="5331" y="2847"/>
                    <a:pt x="6000" y="2831"/>
                  </a:cubicBezTo>
                  <a:cubicBezTo>
                    <a:pt x="6671" y="2816"/>
                    <a:pt x="20332" y="2831"/>
                    <a:pt x="20332" y="2831"/>
                  </a:cubicBezTo>
                  <a:cubicBezTo>
                    <a:pt x="20332" y="0"/>
                    <a:pt x="20332" y="0"/>
                    <a:pt x="20332" y="0"/>
                  </a:cubicBezTo>
                  <a:cubicBezTo>
                    <a:pt x="20515" y="0"/>
                    <a:pt x="20515" y="0"/>
                    <a:pt x="20515" y="0"/>
                  </a:cubicBezTo>
                  <a:cubicBezTo>
                    <a:pt x="20515" y="3379"/>
                    <a:pt x="20515" y="3379"/>
                    <a:pt x="20515" y="3379"/>
                  </a:cubicBezTo>
                  <a:cubicBezTo>
                    <a:pt x="5727" y="3379"/>
                    <a:pt x="5727" y="3379"/>
                    <a:pt x="5727" y="3379"/>
                  </a:cubicBezTo>
                  <a:cubicBezTo>
                    <a:pt x="1767" y="4475"/>
                    <a:pt x="1767" y="4475"/>
                    <a:pt x="1767" y="4475"/>
                  </a:cubicBezTo>
                  <a:cubicBezTo>
                    <a:pt x="5727" y="4475"/>
                    <a:pt x="5727" y="4475"/>
                    <a:pt x="5727" y="4475"/>
                  </a:cubicBezTo>
                  <a:lnTo>
                    <a:pt x="5727" y="5101"/>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506" dirty="0"/>
            </a:p>
          </p:txBody>
        </p:sp>
        <p:sp>
          <p:nvSpPr>
            <p:cNvPr id="141" name="Freeform 36">
              <a:extLst>
                <a:ext uri="{FF2B5EF4-FFF2-40B4-BE49-F238E27FC236}">
                  <a16:creationId xmlns:a16="http://schemas.microsoft.com/office/drawing/2014/main" id="{987AFE0A-9167-4998-8FE3-495FF33AEEAE}"/>
                </a:ext>
              </a:extLst>
            </p:cNvPr>
            <p:cNvSpPr>
              <a:spLocks noChangeArrowheads="1"/>
            </p:cNvSpPr>
            <p:nvPr/>
          </p:nvSpPr>
          <p:spPr bwMode="auto">
            <a:xfrm>
              <a:off x="4674" y="2394"/>
              <a:ext cx="3315" cy="2800"/>
            </a:xfrm>
            <a:custGeom>
              <a:avLst/>
              <a:gdLst>
                <a:gd name="T0" fmla="*/ 13845 w 14622"/>
                <a:gd name="T1" fmla="*/ 12350 h 12351"/>
                <a:gd name="T2" fmla="*/ 13845 w 14622"/>
                <a:gd name="T3" fmla="*/ 12350 h 12351"/>
                <a:gd name="T4" fmla="*/ 12186 w 14622"/>
                <a:gd name="T5" fmla="*/ 12350 h 12351"/>
                <a:gd name="T6" fmla="*/ 12186 w 14622"/>
                <a:gd name="T7" fmla="*/ 8423 h 12351"/>
                <a:gd name="T8" fmla="*/ 13023 w 14622"/>
                <a:gd name="T9" fmla="*/ 8423 h 12351"/>
                <a:gd name="T10" fmla="*/ 13555 w 14622"/>
                <a:gd name="T11" fmla="*/ 3670 h 12351"/>
                <a:gd name="T12" fmla="*/ 12840 w 14622"/>
                <a:gd name="T13" fmla="*/ 3670 h 12351"/>
                <a:gd name="T14" fmla="*/ 11880 w 14622"/>
                <a:gd name="T15" fmla="*/ 2635 h 12351"/>
                <a:gd name="T16" fmla="*/ 0 w 14622"/>
                <a:gd name="T17" fmla="*/ 884 h 12351"/>
                <a:gd name="T18" fmla="*/ 0 w 14622"/>
                <a:gd name="T19" fmla="*/ 0 h 12351"/>
                <a:gd name="T20" fmla="*/ 12748 w 14622"/>
                <a:gd name="T21" fmla="*/ 1508 h 12351"/>
                <a:gd name="T22" fmla="*/ 14499 w 14622"/>
                <a:gd name="T23" fmla="*/ 3625 h 12351"/>
                <a:gd name="T24" fmla="*/ 13906 w 14622"/>
                <a:gd name="T25" fmla="*/ 9701 h 12351"/>
                <a:gd name="T26" fmla="*/ 14363 w 14622"/>
                <a:gd name="T27" fmla="*/ 9701 h 12351"/>
                <a:gd name="T28" fmla="*/ 14363 w 14622"/>
                <a:gd name="T29" fmla="*/ 12350 h 12351"/>
                <a:gd name="T30" fmla="*/ 13845 w 14622"/>
                <a:gd name="T31" fmla="*/ 12350 h 12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622" h="12351">
                  <a:moveTo>
                    <a:pt x="13845" y="12350"/>
                  </a:moveTo>
                  <a:lnTo>
                    <a:pt x="13845" y="12350"/>
                  </a:lnTo>
                  <a:cubicBezTo>
                    <a:pt x="12186" y="12350"/>
                    <a:pt x="12186" y="12350"/>
                    <a:pt x="12186" y="12350"/>
                  </a:cubicBezTo>
                  <a:cubicBezTo>
                    <a:pt x="12186" y="8423"/>
                    <a:pt x="12186" y="8423"/>
                    <a:pt x="12186" y="8423"/>
                  </a:cubicBezTo>
                  <a:cubicBezTo>
                    <a:pt x="13023" y="8423"/>
                    <a:pt x="13023" y="8423"/>
                    <a:pt x="13023" y="8423"/>
                  </a:cubicBezTo>
                  <a:cubicBezTo>
                    <a:pt x="13023" y="8423"/>
                    <a:pt x="13586" y="3762"/>
                    <a:pt x="13555" y="3670"/>
                  </a:cubicBezTo>
                  <a:cubicBezTo>
                    <a:pt x="12840" y="3670"/>
                    <a:pt x="12840" y="3670"/>
                    <a:pt x="12840" y="3670"/>
                  </a:cubicBezTo>
                  <a:cubicBezTo>
                    <a:pt x="12840" y="3670"/>
                    <a:pt x="11880" y="3670"/>
                    <a:pt x="11880" y="2635"/>
                  </a:cubicBezTo>
                  <a:cubicBezTo>
                    <a:pt x="0" y="884"/>
                    <a:pt x="0" y="884"/>
                    <a:pt x="0" y="884"/>
                  </a:cubicBezTo>
                  <a:cubicBezTo>
                    <a:pt x="0" y="0"/>
                    <a:pt x="0" y="0"/>
                    <a:pt x="0" y="0"/>
                  </a:cubicBezTo>
                  <a:cubicBezTo>
                    <a:pt x="12748" y="1508"/>
                    <a:pt x="12748" y="1508"/>
                    <a:pt x="12748" y="1508"/>
                  </a:cubicBezTo>
                  <a:cubicBezTo>
                    <a:pt x="12748" y="1508"/>
                    <a:pt x="14621" y="1661"/>
                    <a:pt x="14499" y="3625"/>
                  </a:cubicBezTo>
                  <a:cubicBezTo>
                    <a:pt x="14379" y="5590"/>
                    <a:pt x="13906" y="9701"/>
                    <a:pt x="13906" y="9701"/>
                  </a:cubicBezTo>
                  <a:cubicBezTo>
                    <a:pt x="14363" y="9701"/>
                    <a:pt x="14363" y="9701"/>
                    <a:pt x="14363" y="9701"/>
                  </a:cubicBezTo>
                  <a:cubicBezTo>
                    <a:pt x="14363" y="12350"/>
                    <a:pt x="14363" y="12350"/>
                    <a:pt x="14363" y="12350"/>
                  </a:cubicBezTo>
                  <a:lnTo>
                    <a:pt x="13845" y="1235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506" dirty="0"/>
            </a:p>
          </p:txBody>
        </p:sp>
        <p:sp>
          <p:nvSpPr>
            <p:cNvPr id="142" name="Freeform 37">
              <a:extLst>
                <a:ext uri="{FF2B5EF4-FFF2-40B4-BE49-F238E27FC236}">
                  <a16:creationId xmlns:a16="http://schemas.microsoft.com/office/drawing/2014/main" id="{B382C309-1B55-4602-ACBE-1312B430B542}"/>
                </a:ext>
              </a:extLst>
            </p:cNvPr>
            <p:cNvSpPr>
              <a:spLocks noChangeArrowheads="1"/>
            </p:cNvSpPr>
            <p:nvPr/>
          </p:nvSpPr>
          <p:spPr bwMode="auto">
            <a:xfrm>
              <a:off x="7472" y="3552"/>
              <a:ext cx="96" cy="752"/>
            </a:xfrm>
            <a:custGeom>
              <a:avLst/>
              <a:gdLst>
                <a:gd name="T0" fmla="*/ 427 w 428"/>
                <a:gd name="T1" fmla="*/ 0 h 3321"/>
                <a:gd name="T2" fmla="*/ 0 w 428"/>
                <a:gd name="T3" fmla="*/ 0 h 3321"/>
                <a:gd name="T4" fmla="*/ 0 w 428"/>
                <a:gd name="T5" fmla="*/ 3320 h 3321"/>
                <a:gd name="T6" fmla="*/ 427 w 428"/>
                <a:gd name="T7" fmla="*/ 3320 h 3321"/>
                <a:gd name="T8" fmla="*/ 427 w 428"/>
                <a:gd name="T9" fmla="*/ 0 h 3321"/>
              </a:gdLst>
              <a:ahLst/>
              <a:cxnLst>
                <a:cxn ang="0">
                  <a:pos x="T0" y="T1"/>
                </a:cxn>
                <a:cxn ang="0">
                  <a:pos x="T2" y="T3"/>
                </a:cxn>
                <a:cxn ang="0">
                  <a:pos x="T4" y="T5"/>
                </a:cxn>
                <a:cxn ang="0">
                  <a:pos x="T6" y="T7"/>
                </a:cxn>
                <a:cxn ang="0">
                  <a:pos x="T8" y="T9"/>
                </a:cxn>
              </a:cxnLst>
              <a:rect l="0" t="0" r="r" b="b"/>
              <a:pathLst>
                <a:path w="428" h="3321">
                  <a:moveTo>
                    <a:pt x="427" y="0"/>
                  </a:moveTo>
                  <a:lnTo>
                    <a:pt x="0" y="0"/>
                  </a:lnTo>
                  <a:lnTo>
                    <a:pt x="0" y="3320"/>
                  </a:lnTo>
                  <a:lnTo>
                    <a:pt x="427" y="3320"/>
                  </a:lnTo>
                  <a:lnTo>
                    <a:pt x="427"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506" dirty="0"/>
            </a:p>
          </p:txBody>
        </p:sp>
        <p:sp>
          <p:nvSpPr>
            <p:cNvPr id="143" name="Freeform 38">
              <a:extLst>
                <a:ext uri="{FF2B5EF4-FFF2-40B4-BE49-F238E27FC236}">
                  <a16:creationId xmlns:a16="http://schemas.microsoft.com/office/drawing/2014/main" id="{D3A59FE1-27FB-41EE-8CD7-C5E9FBA44CE4}"/>
                </a:ext>
              </a:extLst>
            </p:cNvPr>
            <p:cNvSpPr>
              <a:spLocks noChangeArrowheads="1"/>
            </p:cNvSpPr>
            <p:nvPr/>
          </p:nvSpPr>
          <p:spPr bwMode="auto">
            <a:xfrm>
              <a:off x="7493" y="3210"/>
              <a:ext cx="55" cy="341"/>
            </a:xfrm>
            <a:custGeom>
              <a:avLst/>
              <a:gdLst>
                <a:gd name="T0" fmla="*/ 245 w 246"/>
                <a:gd name="T1" fmla="*/ 0 h 1509"/>
                <a:gd name="T2" fmla="*/ 0 w 246"/>
                <a:gd name="T3" fmla="*/ 0 h 1509"/>
                <a:gd name="T4" fmla="*/ 0 w 246"/>
                <a:gd name="T5" fmla="*/ 1508 h 1509"/>
                <a:gd name="T6" fmla="*/ 245 w 246"/>
                <a:gd name="T7" fmla="*/ 1508 h 1509"/>
                <a:gd name="T8" fmla="*/ 245 w 246"/>
                <a:gd name="T9" fmla="*/ 0 h 1509"/>
              </a:gdLst>
              <a:ahLst/>
              <a:cxnLst>
                <a:cxn ang="0">
                  <a:pos x="T0" y="T1"/>
                </a:cxn>
                <a:cxn ang="0">
                  <a:pos x="T2" y="T3"/>
                </a:cxn>
                <a:cxn ang="0">
                  <a:pos x="T4" y="T5"/>
                </a:cxn>
                <a:cxn ang="0">
                  <a:pos x="T6" y="T7"/>
                </a:cxn>
                <a:cxn ang="0">
                  <a:pos x="T8" y="T9"/>
                </a:cxn>
              </a:cxnLst>
              <a:rect l="0" t="0" r="r" b="b"/>
              <a:pathLst>
                <a:path w="246" h="1509">
                  <a:moveTo>
                    <a:pt x="245" y="0"/>
                  </a:moveTo>
                  <a:lnTo>
                    <a:pt x="0" y="0"/>
                  </a:lnTo>
                  <a:lnTo>
                    <a:pt x="0" y="1508"/>
                  </a:lnTo>
                  <a:lnTo>
                    <a:pt x="245" y="1508"/>
                  </a:lnTo>
                  <a:lnTo>
                    <a:pt x="245"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506" dirty="0"/>
            </a:p>
          </p:txBody>
        </p:sp>
        <p:sp>
          <p:nvSpPr>
            <p:cNvPr id="144" name="Freeform 39">
              <a:extLst>
                <a:ext uri="{FF2B5EF4-FFF2-40B4-BE49-F238E27FC236}">
                  <a16:creationId xmlns:a16="http://schemas.microsoft.com/office/drawing/2014/main" id="{37331B54-9F58-4480-99C6-6FB673BD39FE}"/>
                </a:ext>
              </a:extLst>
            </p:cNvPr>
            <p:cNvSpPr>
              <a:spLocks noChangeArrowheads="1"/>
            </p:cNvSpPr>
            <p:nvPr/>
          </p:nvSpPr>
          <p:spPr bwMode="auto">
            <a:xfrm>
              <a:off x="4070" y="2370"/>
              <a:ext cx="445" cy="776"/>
            </a:xfrm>
            <a:custGeom>
              <a:avLst/>
              <a:gdLst>
                <a:gd name="T0" fmla="*/ 457 w 1966"/>
                <a:gd name="T1" fmla="*/ 3426 h 3427"/>
                <a:gd name="T2" fmla="*/ 457 w 1966"/>
                <a:gd name="T3" fmla="*/ 3426 h 3427"/>
                <a:gd name="T4" fmla="*/ 290 w 1966"/>
                <a:gd name="T5" fmla="*/ 3426 h 3427"/>
                <a:gd name="T6" fmla="*/ 335 w 1966"/>
                <a:gd name="T7" fmla="*/ 1781 h 3427"/>
                <a:gd name="T8" fmla="*/ 426 w 1966"/>
                <a:gd name="T9" fmla="*/ 609 h 3427"/>
                <a:gd name="T10" fmla="*/ 1965 w 1966"/>
                <a:gd name="T11" fmla="*/ 456 h 3427"/>
                <a:gd name="T12" fmla="*/ 1888 w 1966"/>
                <a:gd name="T13" fmla="*/ 548 h 3427"/>
                <a:gd name="T14" fmla="*/ 518 w 1966"/>
                <a:gd name="T15" fmla="*/ 701 h 3427"/>
                <a:gd name="T16" fmla="*/ 426 w 1966"/>
                <a:gd name="T17" fmla="*/ 1691 h 3427"/>
                <a:gd name="T18" fmla="*/ 457 w 1966"/>
                <a:gd name="T19" fmla="*/ 3426 h 3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66" h="3427">
                  <a:moveTo>
                    <a:pt x="457" y="3426"/>
                  </a:moveTo>
                  <a:lnTo>
                    <a:pt x="457" y="3426"/>
                  </a:lnTo>
                  <a:cubicBezTo>
                    <a:pt x="290" y="3426"/>
                    <a:pt x="290" y="3426"/>
                    <a:pt x="290" y="3426"/>
                  </a:cubicBezTo>
                  <a:cubicBezTo>
                    <a:pt x="290" y="3411"/>
                    <a:pt x="914" y="2315"/>
                    <a:pt x="335" y="1781"/>
                  </a:cubicBezTo>
                  <a:cubicBezTo>
                    <a:pt x="0" y="1461"/>
                    <a:pt x="123" y="944"/>
                    <a:pt x="426" y="609"/>
                  </a:cubicBezTo>
                  <a:cubicBezTo>
                    <a:pt x="732" y="259"/>
                    <a:pt x="1325" y="0"/>
                    <a:pt x="1965" y="456"/>
                  </a:cubicBezTo>
                  <a:cubicBezTo>
                    <a:pt x="1888" y="548"/>
                    <a:pt x="1888" y="548"/>
                    <a:pt x="1888" y="548"/>
                  </a:cubicBezTo>
                  <a:cubicBezTo>
                    <a:pt x="1309" y="153"/>
                    <a:pt x="791" y="381"/>
                    <a:pt x="518" y="701"/>
                  </a:cubicBezTo>
                  <a:cubicBezTo>
                    <a:pt x="259" y="990"/>
                    <a:pt x="137" y="1431"/>
                    <a:pt x="426" y="1691"/>
                  </a:cubicBezTo>
                  <a:cubicBezTo>
                    <a:pt x="1066" y="2284"/>
                    <a:pt x="488" y="3381"/>
                    <a:pt x="457" y="342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506" dirty="0"/>
            </a:p>
          </p:txBody>
        </p:sp>
        <p:sp>
          <p:nvSpPr>
            <p:cNvPr id="145" name="Freeform 40">
              <a:extLst>
                <a:ext uri="{FF2B5EF4-FFF2-40B4-BE49-F238E27FC236}">
                  <a16:creationId xmlns:a16="http://schemas.microsoft.com/office/drawing/2014/main" id="{F904BF2D-EFCD-4DEC-9998-9FAA3323DE09}"/>
                </a:ext>
              </a:extLst>
            </p:cNvPr>
            <p:cNvSpPr>
              <a:spLocks noChangeArrowheads="1"/>
            </p:cNvSpPr>
            <p:nvPr/>
          </p:nvSpPr>
          <p:spPr bwMode="auto">
            <a:xfrm>
              <a:off x="4440" y="2764"/>
              <a:ext cx="89" cy="89"/>
            </a:xfrm>
            <a:custGeom>
              <a:avLst/>
              <a:gdLst>
                <a:gd name="T0" fmla="*/ 0 w 398"/>
                <a:gd name="T1" fmla="*/ 198 h 397"/>
                <a:gd name="T2" fmla="*/ 0 w 398"/>
                <a:gd name="T3" fmla="*/ 198 h 397"/>
                <a:gd name="T4" fmla="*/ 199 w 398"/>
                <a:gd name="T5" fmla="*/ 0 h 397"/>
                <a:gd name="T6" fmla="*/ 397 w 398"/>
                <a:gd name="T7" fmla="*/ 198 h 397"/>
                <a:gd name="T8" fmla="*/ 199 w 398"/>
                <a:gd name="T9" fmla="*/ 396 h 397"/>
                <a:gd name="T10" fmla="*/ 0 w 398"/>
                <a:gd name="T11" fmla="*/ 198 h 397"/>
              </a:gdLst>
              <a:ahLst/>
              <a:cxnLst>
                <a:cxn ang="0">
                  <a:pos x="T0" y="T1"/>
                </a:cxn>
                <a:cxn ang="0">
                  <a:pos x="T2" y="T3"/>
                </a:cxn>
                <a:cxn ang="0">
                  <a:pos x="T4" y="T5"/>
                </a:cxn>
                <a:cxn ang="0">
                  <a:pos x="T6" y="T7"/>
                </a:cxn>
                <a:cxn ang="0">
                  <a:pos x="T8" y="T9"/>
                </a:cxn>
                <a:cxn ang="0">
                  <a:pos x="T10" y="T11"/>
                </a:cxn>
              </a:cxnLst>
              <a:rect l="0" t="0" r="r" b="b"/>
              <a:pathLst>
                <a:path w="398" h="397">
                  <a:moveTo>
                    <a:pt x="0" y="198"/>
                  </a:moveTo>
                  <a:lnTo>
                    <a:pt x="0" y="198"/>
                  </a:lnTo>
                  <a:cubicBezTo>
                    <a:pt x="0" y="92"/>
                    <a:pt x="92" y="0"/>
                    <a:pt x="199" y="0"/>
                  </a:cubicBezTo>
                  <a:cubicBezTo>
                    <a:pt x="320" y="0"/>
                    <a:pt x="397" y="92"/>
                    <a:pt x="397" y="198"/>
                  </a:cubicBezTo>
                  <a:cubicBezTo>
                    <a:pt x="397" y="320"/>
                    <a:pt x="320" y="396"/>
                    <a:pt x="199" y="396"/>
                  </a:cubicBezTo>
                  <a:cubicBezTo>
                    <a:pt x="92" y="396"/>
                    <a:pt x="0" y="320"/>
                    <a:pt x="0" y="198"/>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506" dirty="0"/>
            </a:p>
          </p:txBody>
        </p:sp>
        <p:sp>
          <p:nvSpPr>
            <p:cNvPr id="146" name="Freeform 41">
              <a:extLst>
                <a:ext uri="{FF2B5EF4-FFF2-40B4-BE49-F238E27FC236}">
                  <a16:creationId xmlns:a16="http://schemas.microsoft.com/office/drawing/2014/main" id="{D3AAF3C4-C95C-489D-9167-6A6939469514}"/>
                </a:ext>
              </a:extLst>
            </p:cNvPr>
            <p:cNvSpPr>
              <a:spLocks noChangeArrowheads="1"/>
            </p:cNvSpPr>
            <p:nvPr/>
          </p:nvSpPr>
          <p:spPr bwMode="auto">
            <a:xfrm>
              <a:off x="4426" y="2056"/>
              <a:ext cx="282" cy="690"/>
            </a:xfrm>
            <a:custGeom>
              <a:avLst/>
              <a:gdLst>
                <a:gd name="T0" fmla="*/ 260 w 1250"/>
                <a:gd name="T1" fmla="*/ 3045 h 3046"/>
                <a:gd name="T2" fmla="*/ 260 w 1250"/>
                <a:gd name="T3" fmla="*/ 3045 h 3046"/>
                <a:gd name="T4" fmla="*/ 595 w 1250"/>
                <a:gd name="T5" fmla="*/ 1600 h 3046"/>
                <a:gd name="T6" fmla="*/ 595 w 1250"/>
                <a:gd name="T7" fmla="*/ 395 h 3046"/>
                <a:gd name="T8" fmla="*/ 976 w 1250"/>
                <a:gd name="T9" fmla="*/ 0 h 3046"/>
                <a:gd name="T10" fmla="*/ 1249 w 1250"/>
                <a:gd name="T11" fmla="*/ 320 h 3046"/>
                <a:gd name="T12" fmla="*/ 1249 w 1250"/>
                <a:gd name="T13" fmla="*/ 2421 h 3046"/>
                <a:gd name="T14" fmla="*/ 260 w 1250"/>
                <a:gd name="T15" fmla="*/ 3045 h 304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50" h="3046">
                  <a:moveTo>
                    <a:pt x="260" y="3045"/>
                  </a:moveTo>
                  <a:lnTo>
                    <a:pt x="260" y="3045"/>
                  </a:lnTo>
                  <a:cubicBezTo>
                    <a:pt x="260" y="3045"/>
                    <a:pt x="0" y="1934"/>
                    <a:pt x="595" y="1600"/>
                  </a:cubicBezTo>
                  <a:cubicBezTo>
                    <a:pt x="595" y="395"/>
                    <a:pt x="595" y="395"/>
                    <a:pt x="595" y="395"/>
                  </a:cubicBezTo>
                  <a:cubicBezTo>
                    <a:pt x="595" y="395"/>
                    <a:pt x="625" y="0"/>
                    <a:pt x="976" y="0"/>
                  </a:cubicBezTo>
                  <a:cubicBezTo>
                    <a:pt x="976" y="0"/>
                    <a:pt x="1249" y="31"/>
                    <a:pt x="1249" y="320"/>
                  </a:cubicBezTo>
                  <a:cubicBezTo>
                    <a:pt x="1249" y="609"/>
                    <a:pt x="1249" y="2421"/>
                    <a:pt x="1249" y="2421"/>
                  </a:cubicBezTo>
                  <a:cubicBezTo>
                    <a:pt x="1249" y="2421"/>
                    <a:pt x="367" y="2421"/>
                    <a:pt x="260" y="3045"/>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506" dirty="0"/>
            </a:p>
          </p:txBody>
        </p:sp>
        <p:sp>
          <p:nvSpPr>
            <p:cNvPr id="147" name="Freeform 42">
              <a:extLst>
                <a:ext uri="{FF2B5EF4-FFF2-40B4-BE49-F238E27FC236}">
                  <a16:creationId xmlns:a16="http://schemas.microsoft.com/office/drawing/2014/main" id="{F115EED1-3157-418E-BA6B-18F02CF97402}"/>
                </a:ext>
              </a:extLst>
            </p:cNvPr>
            <p:cNvSpPr>
              <a:spLocks noChangeArrowheads="1"/>
            </p:cNvSpPr>
            <p:nvPr/>
          </p:nvSpPr>
          <p:spPr bwMode="auto">
            <a:xfrm>
              <a:off x="3490" y="3237"/>
              <a:ext cx="134" cy="783"/>
            </a:xfrm>
            <a:custGeom>
              <a:avLst/>
              <a:gdLst>
                <a:gd name="T0" fmla="*/ 595 w 596"/>
                <a:gd name="T1" fmla="*/ 0 h 3458"/>
                <a:gd name="T2" fmla="*/ 595 w 596"/>
                <a:gd name="T3" fmla="*/ 0 h 3458"/>
                <a:gd name="T4" fmla="*/ 595 w 596"/>
                <a:gd name="T5" fmla="*/ 14 h 3458"/>
                <a:gd name="T6" fmla="*/ 442 w 596"/>
                <a:gd name="T7" fmla="*/ 807 h 3458"/>
                <a:gd name="T8" fmla="*/ 442 w 596"/>
                <a:gd name="T9" fmla="*/ 821 h 3458"/>
                <a:gd name="T10" fmla="*/ 427 w 596"/>
                <a:gd name="T11" fmla="*/ 974 h 3458"/>
                <a:gd name="T12" fmla="*/ 122 w 596"/>
                <a:gd name="T13" fmla="*/ 3379 h 3458"/>
                <a:gd name="T14" fmla="*/ 122 w 596"/>
                <a:gd name="T15" fmla="*/ 3457 h 3458"/>
                <a:gd name="T16" fmla="*/ 0 w 596"/>
                <a:gd name="T17" fmla="*/ 3457 h 3458"/>
                <a:gd name="T18" fmla="*/ 16 w 596"/>
                <a:gd name="T19" fmla="*/ 3365 h 3458"/>
                <a:gd name="T20" fmla="*/ 275 w 596"/>
                <a:gd name="T21" fmla="*/ 1096 h 3458"/>
                <a:gd name="T22" fmla="*/ 305 w 596"/>
                <a:gd name="T23" fmla="*/ 883 h 3458"/>
                <a:gd name="T24" fmla="*/ 305 w 596"/>
                <a:gd name="T25" fmla="*/ 883 h 3458"/>
                <a:gd name="T26" fmla="*/ 473 w 596"/>
                <a:gd name="T27" fmla="*/ 0 h 3458"/>
                <a:gd name="T28" fmla="*/ 473 w 596"/>
                <a:gd name="T29" fmla="*/ 0 h 3458"/>
                <a:gd name="T30" fmla="*/ 595 w 596"/>
                <a:gd name="T31" fmla="*/ 0 h 34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96" h="3458">
                  <a:moveTo>
                    <a:pt x="595" y="0"/>
                  </a:moveTo>
                  <a:lnTo>
                    <a:pt x="595" y="0"/>
                  </a:lnTo>
                  <a:cubicBezTo>
                    <a:pt x="595" y="0"/>
                    <a:pt x="595" y="0"/>
                    <a:pt x="595" y="14"/>
                  </a:cubicBezTo>
                  <a:cubicBezTo>
                    <a:pt x="579" y="76"/>
                    <a:pt x="518" y="379"/>
                    <a:pt x="442" y="807"/>
                  </a:cubicBezTo>
                  <a:cubicBezTo>
                    <a:pt x="442" y="821"/>
                    <a:pt x="442" y="821"/>
                    <a:pt x="442" y="821"/>
                  </a:cubicBezTo>
                  <a:cubicBezTo>
                    <a:pt x="442" y="868"/>
                    <a:pt x="427" y="913"/>
                    <a:pt x="427" y="974"/>
                  </a:cubicBezTo>
                  <a:cubicBezTo>
                    <a:pt x="305" y="1645"/>
                    <a:pt x="183" y="2542"/>
                    <a:pt x="122" y="3379"/>
                  </a:cubicBezTo>
                  <a:cubicBezTo>
                    <a:pt x="122" y="3412"/>
                    <a:pt x="122" y="3426"/>
                    <a:pt x="122" y="3457"/>
                  </a:cubicBezTo>
                  <a:cubicBezTo>
                    <a:pt x="0" y="3457"/>
                    <a:pt x="0" y="3457"/>
                    <a:pt x="0" y="3457"/>
                  </a:cubicBezTo>
                  <a:cubicBezTo>
                    <a:pt x="0" y="3426"/>
                    <a:pt x="0" y="3395"/>
                    <a:pt x="16" y="3365"/>
                  </a:cubicBezTo>
                  <a:cubicBezTo>
                    <a:pt x="61" y="2588"/>
                    <a:pt x="167" y="1751"/>
                    <a:pt x="275" y="1096"/>
                  </a:cubicBezTo>
                  <a:cubicBezTo>
                    <a:pt x="289" y="1019"/>
                    <a:pt x="305" y="958"/>
                    <a:pt x="305" y="883"/>
                  </a:cubicBezTo>
                  <a:lnTo>
                    <a:pt x="305" y="883"/>
                  </a:lnTo>
                  <a:cubicBezTo>
                    <a:pt x="397" y="395"/>
                    <a:pt x="456" y="61"/>
                    <a:pt x="473" y="0"/>
                  </a:cubicBezTo>
                  <a:lnTo>
                    <a:pt x="473" y="0"/>
                  </a:lnTo>
                  <a:lnTo>
                    <a:pt x="595"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506" dirty="0"/>
            </a:p>
          </p:txBody>
        </p:sp>
        <p:sp>
          <p:nvSpPr>
            <p:cNvPr id="148" name="Freeform 43">
              <a:extLst>
                <a:ext uri="{FF2B5EF4-FFF2-40B4-BE49-F238E27FC236}">
                  <a16:creationId xmlns:a16="http://schemas.microsoft.com/office/drawing/2014/main" id="{153A81C2-E19A-4B31-A1AD-791A1A24C84D}"/>
                </a:ext>
              </a:extLst>
            </p:cNvPr>
            <p:cNvSpPr>
              <a:spLocks noChangeArrowheads="1"/>
            </p:cNvSpPr>
            <p:nvPr/>
          </p:nvSpPr>
          <p:spPr bwMode="auto">
            <a:xfrm>
              <a:off x="3241" y="3987"/>
              <a:ext cx="459" cy="548"/>
            </a:xfrm>
            <a:custGeom>
              <a:avLst/>
              <a:gdLst>
                <a:gd name="T0" fmla="*/ 2026 w 2027"/>
                <a:gd name="T1" fmla="*/ 2345 h 2422"/>
                <a:gd name="T2" fmla="*/ 1904 w 2027"/>
                <a:gd name="T3" fmla="*/ 2407 h 2422"/>
                <a:gd name="T4" fmla="*/ 1859 w 2027"/>
                <a:gd name="T5" fmla="*/ 2011 h 2422"/>
                <a:gd name="T6" fmla="*/ 1859 w 2027"/>
                <a:gd name="T7" fmla="*/ 1919 h 2422"/>
                <a:gd name="T8" fmla="*/ 1844 w 2027"/>
                <a:gd name="T9" fmla="*/ 1828 h 2422"/>
                <a:gd name="T10" fmla="*/ 1859 w 2027"/>
                <a:gd name="T11" fmla="*/ 1767 h 2422"/>
                <a:gd name="T12" fmla="*/ 1889 w 2027"/>
                <a:gd name="T13" fmla="*/ 1706 h 2422"/>
                <a:gd name="T14" fmla="*/ 1904 w 2027"/>
                <a:gd name="T15" fmla="*/ 1386 h 2422"/>
                <a:gd name="T16" fmla="*/ 1783 w 2027"/>
                <a:gd name="T17" fmla="*/ 1310 h 2422"/>
                <a:gd name="T18" fmla="*/ 1844 w 2027"/>
                <a:gd name="T19" fmla="*/ 1188 h 2422"/>
                <a:gd name="T20" fmla="*/ 1767 w 2027"/>
                <a:gd name="T21" fmla="*/ 1096 h 2422"/>
                <a:gd name="T22" fmla="*/ 1753 w 2027"/>
                <a:gd name="T23" fmla="*/ 1021 h 2422"/>
                <a:gd name="T24" fmla="*/ 1753 w 2027"/>
                <a:gd name="T25" fmla="*/ 1021 h 2422"/>
                <a:gd name="T26" fmla="*/ 1753 w 2027"/>
                <a:gd name="T27" fmla="*/ 1021 h 2422"/>
                <a:gd name="T28" fmla="*/ 1722 w 2027"/>
                <a:gd name="T29" fmla="*/ 792 h 2422"/>
                <a:gd name="T30" fmla="*/ 1692 w 2027"/>
                <a:gd name="T31" fmla="*/ 503 h 2422"/>
                <a:gd name="T32" fmla="*/ 1661 w 2027"/>
                <a:gd name="T33" fmla="*/ 259 h 2422"/>
                <a:gd name="T34" fmla="*/ 946 w 2027"/>
                <a:gd name="T35" fmla="*/ 167 h 2422"/>
                <a:gd name="T36" fmla="*/ 671 w 2027"/>
                <a:gd name="T37" fmla="*/ 198 h 2422"/>
                <a:gd name="T38" fmla="*/ 610 w 2027"/>
                <a:gd name="T39" fmla="*/ 426 h 2422"/>
                <a:gd name="T40" fmla="*/ 428 w 2027"/>
                <a:gd name="T41" fmla="*/ 1035 h 2422"/>
                <a:gd name="T42" fmla="*/ 290 w 2027"/>
                <a:gd name="T43" fmla="*/ 1492 h 2422"/>
                <a:gd name="T44" fmla="*/ 153 w 2027"/>
                <a:gd name="T45" fmla="*/ 1979 h 2422"/>
                <a:gd name="T46" fmla="*/ 106 w 2027"/>
                <a:gd name="T47" fmla="*/ 2101 h 2422"/>
                <a:gd name="T48" fmla="*/ 0 w 2027"/>
                <a:gd name="T49" fmla="*/ 2040 h 2422"/>
                <a:gd name="T50" fmla="*/ 16 w 2027"/>
                <a:gd name="T51" fmla="*/ 1964 h 2422"/>
                <a:gd name="T52" fmla="*/ 31 w 2027"/>
                <a:gd name="T53" fmla="*/ 1950 h 2422"/>
                <a:gd name="T54" fmla="*/ 534 w 2027"/>
                <a:gd name="T55" fmla="*/ 244 h 2422"/>
                <a:gd name="T56" fmla="*/ 534 w 2027"/>
                <a:gd name="T57" fmla="*/ 228 h 2422"/>
                <a:gd name="T58" fmla="*/ 1113 w 2027"/>
                <a:gd name="T59" fmla="*/ 61 h 2422"/>
                <a:gd name="T60" fmla="*/ 1783 w 2027"/>
                <a:gd name="T61" fmla="*/ 153 h 2422"/>
                <a:gd name="T62" fmla="*/ 1812 w 2027"/>
                <a:gd name="T63" fmla="*/ 503 h 2422"/>
                <a:gd name="T64" fmla="*/ 1873 w 2027"/>
                <a:gd name="T65" fmla="*/ 944 h 2422"/>
                <a:gd name="T66" fmla="*/ 1889 w 2027"/>
                <a:gd name="T67" fmla="*/ 1143 h 2422"/>
                <a:gd name="T68" fmla="*/ 1965 w 2027"/>
                <a:gd name="T69" fmla="*/ 1873 h 2422"/>
                <a:gd name="T70" fmla="*/ 1981 w 2027"/>
                <a:gd name="T71" fmla="*/ 1979 h 2422"/>
                <a:gd name="T72" fmla="*/ 2012 w 2027"/>
                <a:gd name="T73" fmla="*/ 2284 h 24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027" h="2422">
                  <a:moveTo>
                    <a:pt x="2026" y="2345"/>
                  </a:moveTo>
                  <a:lnTo>
                    <a:pt x="2026" y="2345"/>
                  </a:lnTo>
                  <a:cubicBezTo>
                    <a:pt x="1904" y="2421"/>
                    <a:pt x="1904" y="2421"/>
                    <a:pt x="1904" y="2421"/>
                  </a:cubicBezTo>
                  <a:cubicBezTo>
                    <a:pt x="1904" y="2407"/>
                    <a:pt x="1904" y="2407"/>
                    <a:pt x="1904" y="2407"/>
                  </a:cubicBezTo>
                  <a:cubicBezTo>
                    <a:pt x="1873" y="2040"/>
                    <a:pt x="1873" y="2040"/>
                    <a:pt x="1873" y="2040"/>
                  </a:cubicBezTo>
                  <a:cubicBezTo>
                    <a:pt x="1859" y="2011"/>
                    <a:pt x="1859" y="2011"/>
                    <a:pt x="1859" y="2011"/>
                  </a:cubicBezTo>
                  <a:cubicBezTo>
                    <a:pt x="1859" y="1979"/>
                    <a:pt x="1859" y="1979"/>
                    <a:pt x="1859" y="1979"/>
                  </a:cubicBezTo>
                  <a:cubicBezTo>
                    <a:pt x="1859" y="1919"/>
                    <a:pt x="1859" y="1919"/>
                    <a:pt x="1859" y="1919"/>
                  </a:cubicBezTo>
                  <a:lnTo>
                    <a:pt x="1859" y="1919"/>
                  </a:lnTo>
                  <a:cubicBezTo>
                    <a:pt x="1844" y="1828"/>
                    <a:pt x="1844" y="1828"/>
                    <a:pt x="1844" y="1828"/>
                  </a:cubicBezTo>
                  <a:lnTo>
                    <a:pt x="1844" y="1828"/>
                  </a:lnTo>
                  <a:cubicBezTo>
                    <a:pt x="1844" y="1812"/>
                    <a:pt x="1859" y="1797"/>
                    <a:pt x="1859" y="1767"/>
                  </a:cubicBezTo>
                  <a:cubicBezTo>
                    <a:pt x="1873" y="1767"/>
                    <a:pt x="1873" y="1752"/>
                    <a:pt x="1873" y="1752"/>
                  </a:cubicBezTo>
                  <a:cubicBezTo>
                    <a:pt x="1873" y="1736"/>
                    <a:pt x="1873" y="1722"/>
                    <a:pt x="1889" y="1706"/>
                  </a:cubicBezTo>
                  <a:cubicBezTo>
                    <a:pt x="1904" y="1661"/>
                    <a:pt x="1904" y="1599"/>
                    <a:pt x="1920" y="1538"/>
                  </a:cubicBezTo>
                  <a:cubicBezTo>
                    <a:pt x="1920" y="1477"/>
                    <a:pt x="1920" y="1431"/>
                    <a:pt x="1904" y="1386"/>
                  </a:cubicBezTo>
                  <a:cubicBezTo>
                    <a:pt x="1798" y="1431"/>
                    <a:pt x="1798" y="1431"/>
                    <a:pt x="1798" y="1431"/>
                  </a:cubicBezTo>
                  <a:cubicBezTo>
                    <a:pt x="1783" y="1310"/>
                    <a:pt x="1783" y="1310"/>
                    <a:pt x="1783" y="1310"/>
                  </a:cubicBezTo>
                  <a:cubicBezTo>
                    <a:pt x="1873" y="1263"/>
                    <a:pt x="1873" y="1263"/>
                    <a:pt x="1873" y="1263"/>
                  </a:cubicBezTo>
                  <a:cubicBezTo>
                    <a:pt x="1873" y="1233"/>
                    <a:pt x="1844" y="1188"/>
                    <a:pt x="1844" y="1188"/>
                  </a:cubicBezTo>
                  <a:cubicBezTo>
                    <a:pt x="1767" y="1204"/>
                    <a:pt x="1767" y="1204"/>
                    <a:pt x="1767" y="1204"/>
                  </a:cubicBezTo>
                  <a:cubicBezTo>
                    <a:pt x="1767" y="1096"/>
                    <a:pt x="1767" y="1096"/>
                    <a:pt x="1767" y="1096"/>
                  </a:cubicBezTo>
                  <a:cubicBezTo>
                    <a:pt x="1798" y="1096"/>
                    <a:pt x="1798" y="1096"/>
                    <a:pt x="1798" y="1096"/>
                  </a:cubicBezTo>
                  <a:cubicBezTo>
                    <a:pt x="1783" y="1066"/>
                    <a:pt x="1767" y="1051"/>
                    <a:pt x="1753" y="1021"/>
                  </a:cubicBezTo>
                  <a:lnTo>
                    <a:pt x="1753" y="1021"/>
                  </a:lnTo>
                  <a:lnTo>
                    <a:pt x="1753" y="1021"/>
                  </a:lnTo>
                  <a:lnTo>
                    <a:pt x="1753" y="1021"/>
                  </a:lnTo>
                  <a:lnTo>
                    <a:pt x="1753" y="1021"/>
                  </a:lnTo>
                  <a:cubicBezTo>
                    <a:pt x="1737" y="915"/>
                    <a:pt x="1737" y="915"/>
                    <a:pt x="1737" y="915"/>
                  </a:cubicBezTo>
                  <a:cubicBezTo>
                    <a:pt x="1722" y="792"/>
                    <a:pt x="1722" y="792"/>
                    <a:pt x="1722" y="792"/>
                  </a:cubicBezTo>
                  <a:lnTo>
                    <a:pt x="1722" y="792"/>
                  </a:lnTo>
                  <a:cubicBezTo>
                    <a:pt x="1692" y="503"/>
                    <a:pt x="1692" y="503"/>
                    <a:pt x="1692" y="503"/>
                  </a:cubicBezTo>
                  <a:cubicBezTo>
                    <a:pt x="1692" y="442"/>
                    <a:pt x="1692" y="442"/>
                    <a:pt x="1692" y="442"/>
                  </a:cubicBezTo>
                  <a:cubicBezTo>
                    <a:pt x="1661" y="259"/>
                    <a:pt x="1661" y="259"/>
                    <a:pt x="1661" y="259"/>
                  </a:cubicBezTo>
                  <a:cubicBezTo>
                    <a:pt x="946" y="167"/>
                    <a:pt x="946" y="167"/>
                    <a:pt x="946" y="167"/>
                  </a:cubicBezTo>
                  <a:lnTo>
                    <a:pt x="946" y="167"/>
                  </a:lnTo>
                  <a:cubicBezTo>
                    <a:pt x="701" y="122"/>
                    <a:pt x="701" y="122"/>
                    <a:pt x="701" y="122"/>
                  </a:cubicBezTo>
                  <a:cubicBezTo>
                    <a:pt x="671" y="198"/>
                    <a:pt x="671" y="198"/>
                    <a:pt x="671" y="198"/>
                  </a:cubicBezTo>
                  <a:cubicBezTo>
                    <a:pt x="640" y="289"/>
                    <a:pt x="640" y="289"/>
                    <a:pt x="640" y="289"/>
                  </a:cubicBezTo>
                  <a:cubicBezTo>
                    <a:pt x="610" y="426"/>
                    <a:pt x="610" y="426"/>
                    <a:pt x="610" y="426"/>
                  </a:cubicBezTo>
                  <a:cubicBezTo>
                    <a:pt x="489" y="837"/>
                    <a:pt x="489" y="837"/>
                    <a:pt x="489" y="837"/>
                  </a:cubicBezTo>
                  <a:cubicBezTo>
                    <a:pt x="428" y="1035"/>
                    <a:pt x="428" y="1035"/>
                    <a:pt x="428" y="1035"/>
                  </a:cubicBezTo>
                  <a:lnTo>
                    <a:pt x="428" y="1035"/>
                  </a:lnTo>
                  <a:cubicBezTo>
                    <a:pt x="290" y="1492"/>
                    <a:pt x="290" y="1492"/>
                    <a:pt x="290" y="1492"/>
                  </a:cubicBezTo>
                  <a:cubicBezTo>
                    <a:pt x="229" y="1691"/>
                    <a:pt x="229" y="1691"/>
                    <a:pt x="229" y="1691"/>
                  </a:cubicBezTo>
                  <a:cubicBezTo>
                    <a:pt x="153" y="1979"/>
                    <a:pt x="153" y="1979"/>
                    <a:pt x="153" y="1979"/>
                  </a:cubicBezTo>
                  <a:cubicBezTo>
                    <a:pt x="139" y="2011"/>
                    <a:pt x="139" y="2011"/>
                    <a:pt x="139" y="2011"/>
                  </a:cubicBezTo>
                  <a:cubicBezTo>
                    <a:pt x="106" y="2101"/>
                    <a:pt x="106" y="2101"/>
                    <a:pt x="106" y="2101"/>
                  </a:cubicBezTo>
                  <a:cubicBezTo>
                    <a:pt x="92" y="2162"/>
                    <a:pt x="92" y="2162"/>
                    <a:pt x="92" y="2162"/>
                  </a:cubicBezTo>
                  <a:cubicBezTo>
                    <a:pt x="0" y="2040"/>
                    <a:pt x="0" y="2040"/>
                    <a:pt x="0" y="2040"/>
                  </a:cubicBezTo>
                  <a:cubicBezTo>
                    <a:pt x="16" y="1979"/>
                    <a:pt x="16" y="1979"/>
                    <a:pt x="16" y="1979"/>
                  </a:cubicBezTo>
                  <a:cubicBezTo>
                    <a:pt x="16" y="1964"/>
                    <a:pt x="16" y="1964"/>
                    <a:pt x="16" y="1964"/>
                  </a:cubicBezTo>
                  <a:cubicBezTo>
                    <a:pt x="31" y="1950"/>
                    <a:pt x="31" y="1950"/>
                    <a:pt x="31" y="1950"/>
                  </a:cubicBezTo>
                  <a:lnTo>
                    <a:pt x="31" y="1950"/>
                  </a:lnTo>
                  <a:cubicBezTo>
                    <a:pt x="457" y="517"/>
                    <a:pt x="457" y="517"/>
                    <a:pt x="457" y="517"/>
                  </a:cubicBezTo>
                  <a:cubicBezTo>
                    <a:pt x="534" y="244"/>
                    <a:pt x="534" y="244"/>
                    <a:pt x="534" y="244"/>
                  </a:cubicBezTo>
                  <a:lnTo>
                    <a:pt x="534" y="244"/>
                  </a:lnTo>
                  <a:cubicBezTo>
                    <a:pt x="534" y="228"/>
                    <a:pt x="534" y="228"/>
                    <a:pt x="534" y="228"/>
                  </a:cubicBezTo>
                  <a:cubicBezTo>
                    <a:pt x="610" y="0"/>
                    <a:pt x="610" y="0"/>
                    <a:pt x="610" y="0"/>
                  </a:cubicBezTo>
                  <a:cubicBezTo>
                    <a:pt x="1113" y="61"/>
                    <a:pt x="1113" y="61"/>
                    <a:pt x="1113" y="61"/>
                  </a:cubicBezTo>
                  <a:cubicBezTo>
                    <a:pt x="1219" y="75"/>
                    <a:pt x="1219" y="75"/>
                    <a:pt x="1219" y="75"/>
                  </a:cubicBezTo>
                  <a:cubicBezTo>
                    <a:pt x="1783" y="153"/>
                    <a:pt x="1783" y="153"/>
                    <a:pt x="1783" y="153"/>
                  </a:cubicBezTo>
                  <a:cubicBezTo>
                    <a:pt x="1798" y="289"/>
                    <a:pt x="1798" y="289"/>
                    <a:pt x="1798" y="289"/>
                  </a:cubicBezTo>
                  <a:cubicBezTo>
                    <a:pt x="1812" y="503"/>
                    <a:pt x="1812" y="503"/>
                    <a:pt x="1812" y="503"/>
                  </a:cubicBezTo>
                  <a:cubicBezTo>
                    <a:pt x="1812" y="534"/>
                    <a:pt x="1812" y="534"/>
                    <a:pt x="1812" y="534"/>
                  </a:cubicBezTo>
                  <a:cubicBezTo>
                    <a:pt x="1873" y="944"/>
                    <a:pt x="1873" y="944"/>
                    <a:pt x="1873" y="944"/>
                  </a:cubicBezTo>
                  <a:cubicBezTo>
                    <a:pt x="1889" y="1143"/>
                    <a:pt x="1889" y="1143"/>
                    <a:pt x="1889" y="1143"/>
                  </a:cubicBezTo>
                  <a:lnTo>
                    <a:pt x="1889" y="1143"/>
                  </a:lnTo>
                  <a:cubicBezTo>
                    <a:pt x="1951" y="1675"/>
                    <a:pt x="1951" y="1675"/>
                    <a:pt x="1951" y="1675"/>
                  </a:cubicBezTo>
                  <a:cubicBezTo>
                    <a:pt x="1965" y="1873"/>
                    <a:pt x="1965" y="1873"/>
                    <a:pt x="1965" y="1873"/>
                  </a:cubicBezTo>
                  <a:lnTo>
                    <a:pt x="1965" y="1873"/>
                  </a:lnTo>
                  <a:cubicBezTo>
                    <a:pt x="1981" y="1979"/>
                    <a:pt x="1981" y="1979"/>
                    <a:pt x="1981" y="1979"/>
                  </a:cubicBezTo>
                  <a:cubicBezTo>
                    <a:pt x="1981" y="2011"/>
                    <a:pt x="1981" y="2011"/>
                    <a:pt x="1981" y="2011"/>
                  </a:cubicBezTo>
                  <a:cubicBezTo>
                    <a:pt x="2012" y="2284"/>
                    <a:pt x="2012" y="2284"/>
                    <a:pt x="2012" y="2284"/>
                  </a:cubicBezTo>
                  <a:lnTo>
                    <a:pt x="2026" y="2345"/>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506" dirty="0"/>
            </a:p>
          </p:txBody>
        </p:sp>
        <p:sp>
          <p:nvSpPr>
            <p:cNvPr id="149" name="Freeform 44">
              <a:extLst>
                <a:ext uri="{FF2B5EF4-FFF2-40B4-BE49-F238E27FC236}">
                  <a16:creationId xmlns:a16="http://schemas.microsoft.com/office/drawing/2014/main" id="{03B8A685-47BA-4142-A2CA-EA8A20FA70D7}"/>
                </a:ext>
              </a:extLst>
            </p:cNvPr>
            <p:cNvSpPr>
              <a:spLocks noChangeArrowheads="1"/>
            </p:cNvSpPr>
            <p:nvPr/>
          </p:nvSpPr>
          <p:spPr bwMode="auto">
            <a:xfrm>
              <a:off x="5649" y="4045"/>
              <a:ext cx="448" cy="514"/>
            </a:xfrm>
            <a:custGeom>
              <a:avLst/>
              <a:gdLst>
                <a:gd name="T0" fmla="*/ 1980 w 1981"/>
                <a:gd name="T1" fmla="*/ 1980 h 2269"/>
                <a:gd name="T2" fmla="*/ 1873 w 1981"/>
                <a:gd name="T3" fmla="*/ 2056 h 2269"/>
                <a:gd name="T4" fmla="*/ 1767 w 1981"/>
                <a:gd name="T5" fmla="*/ 1720 h 2269"/>
                <a:gd name="T6" fmla="*/ 1721 w 1981"/>
                <a:gd name="T7" fmla="*/ 1569 h 2269"/>
                <a:gd name="T8" fmla="*/ 1690 w 1981"/>
                <a:gd name="T9" fmla="*/ 1385 h 2269"/>
                <a:gd name="T10" fmla="*/ 1631 w 1981"/>
                <a:gd name="T11" fmla="*/ 1263 h 2269"/>
                <a:gd name="T12" fmla="*/ 1660 w 1981"/>
                <a:gd name="T13" fmla="*/ 1127 h 2269"/>
                <a:gd name="T14" fmla="*/ 1570 w 1981"/>
                <a:gd name="T15" fmla="*/ 1051 h 2269"/>
                <a:gd name="T16" fmla="*/ 1584 w 1981"/>
                <a:gd name="T17" fmla="*/ 945 h 2269"/>
                <a:gd name="T18" fmla="*/ 1508 w 1981"/>
                <a:gd name="T19" fmla="*/ 837 h 2269"/>
                <a:gd name="T20" fmla="*/ 1478 w 1981"/>
                <a:gd name="T21" fmla="*/ 731 h 2269"/>
                <a:gd name="T22" fmla="*/ 1431 w 1981"/>
                <a:gd name="T23" fmla="*/ 594 h 2269"/>
                <a:gd name="T24" fmla="*/ 1325 w 1981"/>
                <a:gd name="T25" fmla="*/ 228 h 2269"/>
                <a:gd name="T26" fmla="*/ 1066 w 1981"/>
                <a:gd name="T27" fmla="*/ 167 h 2269"/>
                <a:gd name="T28" fmla="*/ 488 w 1981"/>
                <a:gd name="T29" fmla="*/ 244 h 2269"/>
                <a:gd name="T30" fmla="*/ 441 w 1981"/>
                <a:gd name="T31" fmla="*/ 258 h 2269"/>
                <a:gd name="T32" fmla="*/ 320 w 1981"/>
                <a:gd name="T33" fmla="*/ 320 h 2269"/>
                <a:gd name="T34" fmla="*/ 274 w 1981"/>
                <a:gd name="T35" fmla="*/ 807 h 2269"/>
                <a:gd name="T36" fmla="*/ 259 w 1981"/>
                <a:gd name="T37" fmla="*/ 913 h 2269"/>
                <a:gd name="T38" fmla="*/ 259 w 1981"/>
                <a:gd name="T39" fmla="*/ 913 h 2269"/>
                <a:gd name="T40" fmla="*/ 229 w 1981"/>
                <a:gd name="T41" fmla="*/ 1112 h 2269"/>
                <a:gd name="T42" fmla="*/ 137 w 1981"/>
                <a:gd name="T43" fmla="*/ 1188 h 2269"/>
                <a:gd name="T44" fmla="*/ 213 w 1981"/>
                <a:gd name="T45" fmla="*/ 1324 h 2269"/>
                <a:gd name="T46" fmla="*/ 123 w 1981"/>
                <a:gd name="T47" fmla="*/ 1310 h 2269"/>
                <a:gd name="T48" fmla="*/ 137 w 1981"/>
                <a:gd name="T49" fmla="*/ 1463 h 2269"/>
                <a:gd name="T50" fmla="*/ 168 w 1981"/>
                <a:gd name="T51" fmla="*/ 1583 h 2269"/>
                <a:gd name="T52" fmla="*/ 184 w 1981"/>
                <a:gd name="T53" fmla="*/ 1630 h 2269"/>
                <a:gd name="T54" fmla="*/ 168 w 1981"/>
                <a:gd name="T55" fmla="*/ 1720 h 2269"/>
                <a:gd name="T56" fmla="*/ 168 w 1981"/>
                <a:gd name="T57" fmla="*/ 1752 h 2269"/>
                <a:gd name="T58" fmla="*/ 106 w 1981"/>
                <a:gd name="T59" fmla="*/ 2239 h 2269"/>
                <a:gd name="T60" fmla="*/ 0 w 1981"/>
                <a:gd name="T61" fmla="*/ 2162 h 2269"/>
                <a:gd name="T62" fmla="*/ 45 w 1981"/>
                <a:gd name="T63" fmla="*/ 1752 h 2269"/>
                <a:gd name="T64" fmla="*/ 45 w 1981"/>
                <a:gd name="T65" fmla="*/ 1675 h 2269"/>
                <a:gd name="T66" fmla="*/ 123 w 1981"/>
                <a:gd name="T67" fmla="*/ 1082 h 2269"/>
                <a:gd name="T68" fmla="*/ 137 w 1981"/>
                <a:gd name="T69" fmla="*/ 837 h 2269"/>
                <a:gd name="T70" fmla="*/ 213 w 1981"/>
                <a:gd name="T71" fmla="*/ 244 h 2269"/>
                <a:gd name="T72" fmla="*/ 732 w 1981"/>
                <a:gd name="T73" fmla="*/ 91 h 2269"/>
                <a:gd name="T74" fmla="*/ 1189 w 1981"/>
                <a:gd name="T75" fmla="*/ 30 h 2269"/>
                <a:gd name="T76" fmla="*/ 1386 w 1981"/>
                <a:gd name="T77" fmla="*/ 0 h 2269"/>
                <a:gd name="T78" fmla="*/ 1462 w 1981"/>
                <a:gd name="T79" fmla="*/ 244 h 2269"/>
                <a:gd name="T80" fmla="*/ 1615 w 1981"/>
                <a:gd name="T81" fmla="*/ 746 h 2269"/>
                <a:gd name="T82" fmla="*/ 1721 w 1981"/>
                <a:gd name="T83" fmla="*/ 1157 h 2269"/>
                <a:gd name="T84" fmla="*/ 1888 w 1981"/>
                <a:gd name="T85" fmla="*/ 1720 h 2269"/>
                <a:gd name="T86" fmla="*/ 1949 w 1981"/>
                <a:gd name="T87" fmla="*/ 1919 h 2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981" h="2269">
                  <a:moveTo>
                    <a:pt x="1980" y="1980"/>
                  </a:moveTo>
                  <a:lnTo>
                    <a:pt x="1980" y="1980"/>
                  </a:lnTo>
                  <a:cubicBezTo>
                    <a:pt x="1873" y="2086"/>
                    <a:pt x="1873" y="2086"/>
                    <a:pt x="1873" y="2086"/>
                  </a:cubicBezTo>
                  <a:cubicBezTo>
                    <a:pt x="1873" y="2056"/>
                    <a:pt x="1873" y="2056"/>
                    <a:pt x="1873" y="2056"/>
                  </a:cubicBezTo>
                  <a:cubicBezTo>
                    <a:pt x="1782" y="1752"/>
                    <a:pt x="1782" y="1752"/>
                    <a:pt x="1782" y="1752"/>
                  </a:cubicBezTo>
                  <a:cubicBezTo>
                    <a:pt x="1767" y="1720"/>
                    <a:pt x="1767" y="1720"/>
                    <a:pt x="1767" y="1720"/>
                  </a:cubicBezTo>
                  <a:cubicBezTo>
                    <a:pt x="1767" y="1705"/>
                    <a:pt x="1767" y="1705"/>
                    <a:pt x="1767" y="1705"/>
                  </a:cubicBezTo>
                  <a:cubicBezTo>
                    <a:pt x="1721" y="1569"/>
                    <a:pt x="1721" y="1569"/>
                    <a:pt x="1721" y="1569"/>
                  </a:cubicBezTo>
                  <a:cubicBezTo>
                    <a:pt x="1690" y="1463"/>
                    <a:pt x="1690" y="1463"/>
                    <a:pt x="1690" y="1463"/>
                  </a:cubicBezTo>
                  <a:cubicBezTo>
                    <a:pt x="1690" y="1432"/>
                    <a:pt x="1690" y="1416"/>
                    <a:pt x="1690" y="1385"/>
                  </a:cubicBezTo>
                  <a:cubicBezTo>
                    <a:pt x="1690" y="1340"/>
                    <a:pt x="1690" y="1294"/>
                    <a:pt x="1690" y="1249"/>
                  </a:cubicBezTo>
                  <a:cubicBezTo>
                    <a:pt x="1631" y="1263"/>
                    <a:pt x="1631" y="1263"/>
                    <a:pt x="1631" y="1263"/>
                  </a:cubicBezTo>
                  <a:cubicBezTo>
                    <a:pt x="1598" y="1157"/>
                    <a:pt x="1598" y="1157"/>
                    <a:pt x="1598" y="1157"/>
                  </a:cubicBezTo>
                  <a:cubicBezTo>
                    <a:pt x="1660" y="1127"/>
                    <a:pt x="1660" y="1127"/>
                    <a:pt x="1660" y="1127"/>
                  </a:cubicBezTo>
                  <a:cubicBezTo>
                    <a:pt x="1660" y="1096"/>
                    <a:pt x="1631" y="1035"/>
                    <a:pt x="1631" y="1035"/>
                  </a:cubicBezTo>
                  <a:cubicBezTo>
                    <a:pt x="1570" y="1051"/>
                    <a:pt x="1570" y="1051"/>
                    <a:pt x="1570" y="1051"/>
                  </a:cubicBezTo>
                  <a:cubicBezTo>
                    <a:pt x="1539" y="959"/>
                    <a:pt x="1539" y="959"/>
                    <a:pt x="1539" y="959"/>
                  </a:cubicBezTo>
                  <a:cubicBezTo>
                    <a:pt x="1584" y="945"/>
                    <a:pt x="1584" y="945"/>
                    <a:pt x="1584" y="945"/>
                  </a:cubicBezTo>
                  <a:cubicBezTo>
                    <a:pt x="1570" y="929"/>
                    <a:pt x="1553" y="898"/>
                    <a:pt x="1539" y="884"/>
                  </a:cubicBezTo>
                  <a:cubicBezTo>
                    <a:pt x="1539" y="868"/>
                    <a:pt x="1523" y="853"/>
                    <a:pt x="1508" y="837"/>
                  </a:cubicBezTo>
                  <a:lnTo>
                    <a:pt x="1508" y="837"/>
                  </a:lnTo>
                  <a:cubicBezTo>
                    <a:pt x="1478" y="731"/>
                    <a:pt x="1478" y="731"/>
                    <a:pt x="1478" y="731"/>
                  </a:cubicBezTo>
                  <a:lnTo>
                    <a:pt x="1478" y="731"/>
                  </a:lnTo>
                  <a:cubicBezTo>
                    <a:pt x="1431" y="594"/>
                    <a:pt x="1431" y="594"/>
                    <a:pt x="1431" y="594"/>
                  </a:cubicBezTo>
                  <a:cubicBezTo>
                    <a:pt x="1325" y="244"/>
                    <a:pt x="1325" y="244"/>
                    <a:pt x="1325" y="244"/>
                  </a:cubicBezTo>
                  <a:cubicBezTo>
                    <a:pt x="1325" y="228"/>
                    <a:pt x="1325" y="228"/>
                    <a:pt x="1325" y="228"/>
                  </a:cubicBezTo>
                  <a:cubicBezTo>
                    <a:pt x="1295" y="136"/>
                    <a:pt x="1295" y="136"/>
                    <a:pt x="1295" y="136"/>
                  </a:cubicBezTo>
                  <a:cubicBezTo>
                    <a:pt x="1066" y="167"/>
                    <a:pt x="1066" y="167"/>
                    <a:pt x="1066" y="167"/>
                  </a:cubicBezTo>
                  <a:lnTo>
                    <a:pt x="1066" y="167"/>
                  </a:lnTo>
                  <a:cubicBezTo>
                    <a:pt x="488" y="244"/>
                    <a:pt x="488" y="244"/>
                    <a:pt x="488" y="244"/>
                  </a:cubicBezTo>
                  <a:cubicBezTo>
                    <a:pt x="441" y="258"/>
                    <a:pt x="441" y="258"/>
                    <a:pt x="441" y="258"/>
                  </a:cubicBezTo>
                  <a:lnTo>
                    <a:pt x="441" y="258"/>
                  </a:lnTo>
                  <a:cubicBezTo>
                    <a:pt x="335" y="275"/>
                    <a:pt x="335" y="275"/>
                    <a:pt x="335" y="275"/>
                  </a:cubicBezTo>
                  <a:cubicBezTo>
                    <a:pt x="320" y="320"/>
                    <a:pt x="320" y="320"/>
                    <a:pt x="320" y="320"/>
                  </a:cubicBezTo>
                  <a:cubicBezTo>
                    <a:pt x="290" y="685"/>
                    <a:pt x="290" y="685"/>
                    <a:pt x="290" y="685"/>
                  </a:cubicBezTo>
                  <a:cubicBezTo>
                    <a:pt x="274" y="807"/>
                    <a:pt x="274" y="807"/>
                    <a:pt x="274" y="807"/>
                  </a:cubicBezTo>
                  <a:cubicBezTo>
                    <a:pt x="259" y="913"/>
                    <a:pt x="259" y="913"/>
                    <a:pt x="259" y="913"/>
                  </a:cubicBezTo>
                  <a:lnTo>
                    <a:pt x="259" y="913"/>
                  </a:lnTo>
                  <a:lnTo>
                    <a:pt x="259" y="913"/>
                  </a:lnTo>
                  <a:lnTo>
                    <a:pt x="259" y="913"/>
                  </a:lnTo>
                  <a:cubicBezTo>
                    <a:pt x="243" y="990"/>
                    <a:pt x="243" y="990"/>
                    <a:pt x="243" y="990"/>
                  </a:cubicBezTo>
                  <a:cubicBezTo>
                    <a:pt x="229" y="1112"/>
                    <a:pt x="229" y="1112"/>
                    <a:pt x="229" y="1112"/>
                  </a:cubicBezTo>
                  <a:cubicBezTo>
                    <a:pt x="168" y="1096"/>
                    <a:pt x="168" y="1096"/>
                    <a:pt x="168" y="1096"/>
                  </a:cubicBezTo>
                  <a:cubicBezTo>
                    <a:pt x="152" y="1127"/>
                    <a:pt x="152" y="1157"/>
                    <a:pt x="137" y="1188"/>
                  </a:cubicBezTo>
                  <a:cubicBezTo>
                    <a:pt x="229" y="1218"/>
                    <a:pt x="229" y="1218"/>
                    <a:pt x="229" y="1218"/>
                  </a:cubicBezTo>
                  <a:cubicBezTo>
                    <a:pt x="213" y="1324"/>
                    <a:pt x="213" y="1324"/>
                    <a:pt x="213" y="1324"/>
                  </a:cubicBezTo>
                  <a:cubicBezTo>
                    <a:pt x="123" y="1279"/>
                    <a:pt x="123" y="1279"/>
                    <a:pt x="123" y="1279"/>
                  </a:cubicBezTo>
                  <a:cubicBezTo>
                    <a:pt x="123" y="1294"/>
                    <a:pt x="123" y="1310"/>
                    <a:pt x="123" y="1310"/>
                  </a:cubicBezTo>
                  <a:cubicBezTo>
                    <a:pt x="123" y="1355"/>
                    <a:pt x="123" y="1385"/>
                    <a:pt x="123" y="1416"/>
                  </a:cubicBezTo>
                  <a:cubicBezTo>
                    <a:pt x="123" y="1432"/>
                    <a:pt x="137" y="1447"/>
                    <a:pt x="137" y="1463"/>
                  </a:cubicBezTo>
                  <a:cubicBezTo>
                    <a:pt x="137" y="1493"/>
                    <a:pt x="152" y="1538"/>
                    <a:pt x="152" y="1569"/>
                  </a:cubicBezTo>
                  <a:cubicBezTo>
                    <a:pt x="152" y="1569"/>
                    <a:pt x="152" y="1583"/>
                    <a:pt x="168" y="1583"/>
                  </a:cubicBezTo>
                  <a:lnTo>
                    <a:pt x="168" y="1599"/>
                  </a:lnTo>
                  <a:cubicBezTo>
                    <a:pt x="168" y="1614"/>
                    <a:pt x="168" y="1614"/>
                    <a:pt x="184" y="1630"/>
                  </a:cubicBezTo>
                  <a:lnTo>
                    <a:pt x="184" y="1630"/>
                  </a:lnTo>
                  <a:cubicBezTo>
                    <a:pt x="168" y="1720"/>
                    <a:pt x="168" y="1720"/>
                    <a:pt x="168" y="1720"/>
                  </a:cubicBezTo>
                  <a:cubicBezTo>
                    <a:pt x="168" y="1736"/>
                    <a:pt x="168" y="1736"/>
                    <a:pt x="168" y="1736"/>
                  </a:cubicBezTo>
                  <a:cubicBezTo>
                    <a:pt x="168" y="1752"/>
                    <a:pt x="168" y="1752"/>
                    <a:pt x="168" y="1752"/>
                  </a:cubicBezTo>
                  <a:cubicBezTo>
                    <a:pt x="152" y="1873"/>
                    <a:pt x="152" y="1873"/>
                    <a:pt x="152" y="1873"/>
                  </a:cubicBezTo>
                  <a:cubicBezTo>
                    <a:pt x="106" y="2239"/>
                    <a:pt x="106" y="2239"/>
                    <a:pt x="106" y="2239"/>
                  </a:cubicBezTo>
                  <a:cubicBezTo>
                    <a:pt x="106" y="2268"/>
                    <a:pt x="106" y="2268"/>
                    <a:pt x="106" y="2268"/>
                  </a:cubicBezTo>
                  <a:cubicBezTo>
                    <a:pt x="0" y="2162"/>
                    <a:pt x="0" y="2162"/>
                    <a:pt x="0" y="2162"/>
                  </a:cubicBezTo>
                  <a:cubicBezTo>
                    <a:pt x="0" y="2117"/>
                    <a:pt x="0" y="2117"/>
                    <a:pt x="0" y="2117"/>
                  </a:cubicBezTo>
                  <a:cubicBezTo>
                    <a:pt x="45" y="1752"/>
                    <a:pt x="45" y="1752"/>
                    <a:pt x="45" y="1752"/>
                  </a:cubicBezTo>
                  <a:cubicBezTo>
                    <a:pt x="45" y="1720"/>
                    <a:pt x="45" y="1720"/>
                    <a:pt x="45" y="1720"/>
                  </a:cubicBezTo>
                  <a:cubicBezTo>
                    <a:pt x="45" y="1675"/>
                    <a:pt x="45" y="1675"/>
                    <a:pt x="45" y="1675"/>
                  </a:cubicBezTo>
                  <a:cubicBezTo>
                    <a:pt x="76" y="1447"/>
                    <a:pt x="76" y="1447"/>
                    <a:pt x="76" y="1447"/>
                  </a:cubicBezTo>
                  <a:cubicBezTo>
                    <a:pt x="123" y="1082"/>
                    <a:pt x="123" y="1082"/>
                    <a:pt x="123" y="1082"/>
                  </a:cubicBezTo>
                  <a:cubicBezTo>
                    <a:pt x="137" y="853"/>
                    <a:pt x="137" y="853"/>
                    <a:pt x="137" y="853"/>
                  </a:cubicBezTo>
                  <a:cubicBezTo>
                    <a:pt x="137" y="837"/>
                    <a:pt x="137" y="837"/>
                    <a:pt x="137" y="837"/>
                  </a:cubicBezTo>
                  <a:cubicBezTo>
                    <a:pt x="198" y="397"/>
                    <a:pt x="198" y="397"/>
                    <a:pt x="198" y="397"/>
                  </a:cubicBezTo>
                  <a:cubicBezTo>
                    <a:pt x="213" y="244"/>
                    <a:pt x="213" y="244"/>
                    <a:pt x="213" y="244"/>
                  </a:cubicBezTo>
                  <a:cubicBezTo>
                    <a:pt x="213" y="167"/>
                    <a:pt x="213" y="167"/>
                    <a:pt x="213" y="167"/>
                  </a:cubicBezTo>
                  <a:cubicBezTo>
                    <a:pt x="732" y="91"/>
                    <a:pt x="732" y="91"/>
                    <a:pt x="732" y="91"/>
                  </a:cubicBezTo>
                  <a:cubicBezTo>
                    <a:pt x="852" y="75"/>
                    <a:pt x="852" y="75"/>
                    <a:pt x="852" y="75"/>
                  </a:cubicBezTo>
                  <a:cubicBezTo>
                    <a:pt x="1189" y="30"/>
                    <a:pt x="1189" y="30"/>
                    <a:pt x="1189" y="30"/>
                  </a:cubicBezTo>
                  <a:lnTo>
                    <a:pt x="1189" y="30"/>
                  </a:lnTo>
                  <a:cubicBezTo>
                    <a:pt x="1386" y="0"/>
                    <a:pt x="1386" y="0"/>
                    <a:pt x="1386" y="0"/>
                  </a:cubicBezTo>
                  <a:cubicBezTo>
                    <a:pt x="1401" y="91"/>
                    <a:pt x="1401" y="91"/>
                    <a:pt x="1401" y="91"/>
                  </a:cubicBezTo>
                  <a:cubicBezTo>
                    <a:pt x="1462" y="244"/>
                    <a:pt x="1462" y="244"/>
                    <a:pt x="1462" y="244"/>
                  </a:cubicBezTo>
                  <a:cubicBezTo>
                    <a:pt x="1478" y="305"/>
                    <a:pt x="1478" y="305"/>
                    <a:pt x="1478" y="305"/>
                  </a:cubicBezTo>
                  <a:cubicBezTo>
                    <a:pt x="1615" y="746"/>
                    <a:pt x="1615" y="746"/>
                    <a:pt x="1615" y="746"/>
                  </a:cubicBezTo>
                  <a:cubicBezTo>
                    <a:pt x="1706" y="1082"/>
                    <a:pt x="1706" y="1082"/>
                    <a:pt x="1706" y="1082"/>
                  </a:cubicBezTo>
                  <a:cubicBezTo>
                    <a:pt x="1721" y="1157"/>
                    <a:pt x="1721" y="1157"/>
                    <a:pt x="1721" y="1157"/>
                  </a:cubicBezTo>
                  <a:cubicBezTo>
                    <a:pt x="1828" y="1477"/>
                    <a:pt x="1828" y="1477"/>
                    <a:pt x="1828" y="1477"/>
                  </a:cubicBezTo>
                  <a:cubicBezTo>
                    <a:pt x="1888" y="1720"/>
                    <a:pt x="1888" y="1720"/>
                    <a:pt x="1888" y="1720"/>
                  </a:cubicBezTo>
                  <a:cubicBezTo>
                    <a:pt x="1904" y="1752"/>
                    <a:pt x="1904" y="1752"/>
                    <a:pt x="1904" y="1752"/>
                  </a:cubicBezTo>
                  <a:cubicBezTo>
                    <a:pt x="1949" y="1919"/>
                    <a:pt x="1949" y="1919"/>
                    <a:pt x="1949" y="1919"/>
                  </a:cubicBezTo>
                  <a:lnTo>
                    <a:pt x="1980" y="198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506" dirty="0"/>
            </a:p>
          </p:txBody>
        </p:sp>
        <p:sp>
          <p:nvSpPr>
            <p:cNvPr id="150" name="Freeform 45">
              <a:extLst>
                <a:ext uri="{FF2B5EF4-FFF2-40B4-BE49-F238E27FC236}">
                  <a16:creationId xmlns:a16="http://schemas.microsoft.com/office/drawing/2014/main" id="{D9D1EA8C-0F85-4676-95D8-560EC0748DCF}"/>
                </a:ext>
              </a:extLst>
            </p:cNvPr>
            <p:cNvSpPr>
              <a:spLocks noChangeArrowheads="1"/>
            </p:cNvSpPr>
            <p:nvPr/>
          </p:nvSpPr>
          <p:spPr bwMode="auto">
            <a:xfrm>
              <a:off x="5213" y="3230"/>
              <a:ext cx="635" cy="852"/>
            </a:xfrm>
            <a:custGeom>
              <a:avLst/>
              <a:gdLst>
                <a:gd name="T0" fmla="*/ 2802 w 2803"/>
                <a:gd name="T1" fmla="*/ 3701 h 3762"/>
                <a:gd name="T2" fmla="*/ 2802 w 2803"/>
                <a:gd name="T3" fmla="*/ 3701 h 3762"/>
                <a:gd name="T4" fmla="*/ 2710 w 2803"/>
                <a:gd name="T5" fmla="*/ 3761 h 3762"/>
                <a:gd name="T6" fmla="*/ 2696 w 2803"/>
                <a:gd name="T7" fmla="*/ 3761 h 3762"/>
                <a:gd name="T8" fmla="*/ 2696 w 2803"/>
                <a:gd name="T9" fmla="*/ 3761 h 3762"/>
                <a:gd name="T10" fmla="*/ 2696 w 2803"/>
                <a:gd name="T11" fmla="*/ 3761 h 3762"/>
                <a:gd name="T12" fmla="*/ 2696 w 2803"/>
                <a:gd name="T13" fmla="*/ 3761 h 3762"/>
                <a:gd name="T14" fmla="*/ 2651 w 2803"/>
                <a:gd name="T15" fmla="*/ 3685 h 3762"/>
                <a:gd name="T16" fmla="*/ 2604 w 2803"/>
                <a:gd name="T17" fmla="*/ 3610 h 3762"/>
                <a:gd name="T18" fmla="*/ 1812 w 2803"/>
                <a:gd name="T19" fmla="*/ 2375 h 3762"/>
                <a:gd name="T20" fmla="*/ 0 w 2803"/>
                <a:gd name="T21" fmla="*/ 45 h 3762"/>
                <a:gd name="T22" fmla="*/ 152 w 2803"/>
                <a:gd name="T23" fmla="*/ 0 h 3762"/>
                <a:gd name="T24" fmla="*/ 152 w 2803"/>
                <a:gd name="T25" fmla="*/ 0 h 3762"/>
                <a:gd name="T26" fmla="*/ 1995 w 2803"/>
                <a:gd name="T27" fmla="*/ 2406 h 3762"/>
                <a:gd name="T28" fmla="*/ 1995 w 2803"/>
                <a:gd name="T29" fmla="*/ 2406 h 3762"/>
                <a:gd name="T30" fmla="*/ 2741 w 2803"/>
                <a:gd name="T31" fmla="*/ 3610 h 3762"/>
                <a:gd name="T32" fmla="*/ 2771 w 2803"/>
                <a:gd name="T33" fmla="*/ 3669 h 3762"/>
                <a:gd name="T34" fmla="*/ 2802 w 2803"/>
                <a:gd name="T35" fmla="*/ 3701 h 37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803" h="3762">
                  <a:moveTo>
                    <a:pt x="2802" y="3701"/>
                  </a:moveTo>
                  <a:lnTo>
                    <a:pt x="2802" y="3701"/>
                  </a:lnTo>
                  <a:cubicBezTo>
                    <a:pt x="2710" y="3761"/>
                    <a:pt x="2710" y="3761"/>
                    <a:pt x="2710" y="3761"/>
                  </a:cubicBezTo>
                  <a:cubicBezTo>
                    <a:pt x="2696" y="3761"/>
                    <a:pt x="2696" y="3761"/>
                    <a:pt x="2696" y="3761"/>
                  </a:cubicBezTo>
                  <a:lnTo>
                    <a:pt x="2696" y="3761"/>
                  </a:lnTo>
                  <a:lnTo>
                    <a:pt x="2696" y="3761"/>
                  </a:lnTo>
                  <a:lnTo>
                    <a:pt x="2696" y="3761"/>
                  </a:lnTo>
                  <a:cubicBezTo>
                    <a:pt x="2680" y="3746"/>
                    <a:pt x="2665" y="3730"/>
                    <a:pt x="2651" y="3685"/>
                  </a:cubicBezTo>
                  <a:cubicBezTo>
                    <a:pt x="2635" y="3669"/>
                    <a:pt x="2619" y="3640"/>
                    <a:pt x="2604" y="3610"/>
                  </a:cubicBezTo>
                  <a:cubicBezTo>
                    <a:pt x="2452" y="3381"/>
                    <a:pt x="2162" y="2909"/>
                    <a:pt x="1812" y="2375"/>
                  </a:cubicBezTo>
                  <a:cubicBezTo>
                    <a:pt x="1263" y="1523"/>
                    <a:pt x="548" y="518"/>
                    <a:pt x="0" y="45"/>
                  </a:cubicBezTo>
                  <a:cubicBezTo>
                    <a:pt x="152" y="0"/>
                    <a:pt x="152" y="0"/>
                    <a:pt x="152" y="0"/>
                  </a:cubicBezTo>
                  <a:lnTo>
                    <a:pt x="152" y="0"/>
                  </a:lnTo>
                  <a:cubicBezTo>
                    <a:pt x="715" y="518"/>
                    <a:pt x="1447" y="1553"/>
                    <a:pt x="1995" y="2406"/>
                  </a:cubicBezTo>
                  <a:lnTo>
                    <a:pt x="1995" y="2406"/>
                  </a:lnTo>
                  <a:cubicBezTo>
                    <a:pt x="2345" y="2939"/>
                    <a:pt x="2619" y="3396"/>
                    <a:pt x="2741" y="3610"/>
                  </a:cubicBezTo>
                  <a:cubicBezTo>
                    <a:pt x="2757" y="3624"/>
                    <a:pt x="2771" y="3655"/>
                    <a:pt x="2771" y="3669"/>
                  </a:cubicBezTo>
                  <a:cubicBezTo>
                    <a:pt x="2788" y="3685"/>
                    <a:pt x="2788" y="3701"/>
                    <a:pt x="2802" y="370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506" dirty="0"/>
            </a:p>
          </p:txBody>
        </p:sp>
        <p:sp>
          <p:nvSpPr>
            <p:cNvPr id="151" name="Freeform 46">
              <a:extLst>
                <a:ext uri="{FF2B5EF4-FFF2-40B4-BE49-F238E27FC236}">
                  <a16:creationId xmlns:a16="http://schemas.microsoft.com/office/drawing/2014/main" id="{ABF133AB-5684-419B-B0B5-7526EA8A6E35}"/>
                </a:ext>
              </a:extLst>
            </p:cNvPr>
            <p:cNvSpPr>
              <a:spLocks noChangeArrowheads="1"/>
            </p:cNvSpPr>
            <p:nvPr/>
          </p:nvSpPr>
          <p:spPr bwMode="auto">
            <a:xfrm>
              <a:off x="3597" y="3147"/>
              <a:ext cx="1650" cy="92"/>
            </a:xfrm>
            <a:custGeom>
              <a:avLst/>
              <a:gdLst>
                <a:gd name="T0" fmla="*/ 7279 w 7280"/>
                <a:gd name="T1" fmla="*/ 411 h 412"/>
                <a:gd name="T2" fmla="*/ 0 w 7280"/>
                <a:gd name="T3" fmla="*/ 411 h 412"/>
                <a:gd name="T4" fmla="*/ 0 w 7280"/>
                <a:gd name="T5" fmla="*/ 0 h 412"/>
                <a:gd name="T6" fmla="*/ 7279 w 7280"/>
                <a:gd name="T7" fmla="*/ 0 h 412"/>
                <a:gd name="T8" fmla="*/ 7279 w 7280"/>
                <a:gd name="T9" fmla="*/ 411 h 412"/>
              </a:gdLst>
              <a:ahLst/>
              <a:cxnLst>
                <a:cxn ang="0">
                  <a:pos x="T0" y="T1"/>
                </a:cxn>
                <a:cxn ang="0">
                  <a:pos x="T2" y="T3"/>
                </a:cxn>
                <a:cxn ang="0">
                  <a:pos x="T4" y="T5"/>
                </a:cxn>
                <a:cxn ang="0">
                  <a:pos x="T6" y="T7"/>
                </a:cxn>
                <a:cxn ang="0">
                  <a:pos x="T8" y="T9"/>
                </a:cxn>
              </a:cxnLst>
              <a:rect l="0" t="0" r="r" b="b"/>
              <a:pathLst>
                <a:path w="7280" h="412">
                  <a:moveTo>
                    <a:pt x="7279" y="411"/>
                  </a:moveTo>
                  <a:lnTo>
                    <a:pt x="0" y="411"/>
                  </a:lnTo>
                  <a:lnTo>
                    <a:pt x="0" y="0"/>
                  </a:lnTo>
                  <a:lnTo>
                    <a:pt x="7279" y="0"/>
                  </a:lnTo>
                  <a:lnTo>
                    <a:pt x="7279" y="411"/>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506" dirty="0"/>
            </a:p>
          </p:txBody>
        </p:sp>
        <p:sp>
          <p:nvSpPr>
            <p:cNvPr id="152" name="Freeform 47">
              <a:extLst>
                <a:ext uri="{FF2B5EF4-FFF2-40B4-BE49-F238E27FC236}">
                  <a16:creationId xmlns:a16="http://schemas.microsoft.com/office/drawing/2014/main" id="{DFA9B4AD-DDCD-4C9D-8BD1-B8E1472B30C3}"/>
                </a:ext>
              </a:extLst>
            </p:cNvPr>
            <p:cNvSpPr>
              <a:spLocks noChangeArrowheads="1"/>
            </p:cNvSpPr>
            <p:nvPr/>
          </p:nvSpPr>
          <p:spPr bwMode="auto">
            <a:xfrm>
              <a:off x="4367" y="2895"/>
              <a:ext cx="193" cy="344"/>
            </a:xfrm>
            <a:custGeom>
              <a:avLst/>
              <a:gdLst>
                <a:gd name="T0" fmla="*/ 0 w 855"/>
                <a:gd name="T1" fmla="*/ 1522 h 1523"/>
                <a:gd name="T2" fmla="*/ 854 w 855"/>
                <a:gd name="T3" fmla="*/ 1522 h 1523"/>
                <a:gd name="T4" fmla="*/ 503 w 855"/>
                <a:gd name="T5" fmla="*/ 0 h 1523"/>
                <a:gd name="T6" fmla="*/ 0 w 855"/>
                <a:gd name="T7" fmla="*/ 1522 h 1523"/>
              </a:gdLst>
              <a:ahLst/>
              <a:cxnLst>
                <a:cxn ang="0">
                  <a:pos x="T0" y="T1"/>
                </a:cxn>
                <a:cxn ang="0">
                  <a:pos x="T2" y="T3"/>
                </a:cxn>
                <a:cxn ang="0">
                  <a:pos x="T4" y="T5"/>
                </a:cxn>
                <a:cxn ang="0">
                  <a:pos x="T6" y="T7"/>
                </a:cxn>
              </a:cxnLst>
              <a:rect l="0" t="0" r="r" b="b"/>
              <a:pathLst>
                <a:path w="855" h="1523">
                  <a:moveTo>
                    <a:pt x="0" y="1522"/>
                  </a:moveTo>
                  <a:lnTo>
                    <a:pt x="854" y="1522"/>
                  </a:lnTo>
                  <a:lnTo>
                    <a:pt x="503" y="0"/>
                  </a:lnTo>
                  <a:lnTo>
                    <a:pt x="0" y="1522"/>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506" dirty="0"/>
            </a:p>
          </p:txBody>
        </p:sp>
      </p:grpSp>
      <p:grpSp>
        <p:nvGrpSpPr>
          <p:cNvPr id="153" name="Group 1">
            <a:extLst>
              <a:ext uri="{FF2B5EF4-FFF2-40B4-BE49-F238E27FC236}">
                <a16:creationId xmlns:a16="http://schemas.microsoft.com/office/drawing/2014/main" id="{186AE441-EF6F-44B7-BC46-5DB1123EB3D1}"/>
              </a:ext>
            </a:extLst>
          </p:cNvPr>
          <p:cNvGrpSpPr>
            <a:grpSpLocks/>
          </p:cNvGrpSpPr>
          <p:nvPr/>
        </p:nvGrpSpPr>
        <p:grpSpPr bwMode="auto">
          <a:xfrm flipH="1">
            <a:off x="5075405" y="1823797"/>
            <a:ext cx="1015779" cy="458004"/>
            <a:chOff x="3514" y="2131"/>
            <a:chExt cx="8430" cy="3801"/>
          </a:xfrm>
          <a:solidFill>
            <a:schemeClr val="accent4"/>
          </a:solidFill>
        </p:grpSpPr>
        <p:sp>
          <p:nvSpPr>
            <p:cNvPr id="154" name="Freeform 2">
              <a:extLst>
                <a:ext uri="{FF2B5EF4-FFF2-40B4-BE49-F238E27FC236}">
                  <a16:creationId xmlns:a16="http://schemas.microsoft.com/office/drawing/2014/main" id="{5864AB1F-D00F-4296-8471-46A7A8D0D7C2}"/>
                </a:ext>
              </a:extLst>
            </p:cNvPr>
            <p:cNvSpPr>
              <a:spLocks noChangeArrowheads="1"/>
            </p:cNvSpPr>
            <p:nvPr/>
          </p:nvSpPr>
          <p:spPr bwMode="auto">
            <a:xfrm>
              <a:off x="3577" y="3449"/>
              <a:ext cx="108" cy="369"/>
            </a:xfrm>
            <a:custGeom>
              <a:avLst/>
              <a:gdLst>
                <a:gd name="T0" fmla="*/ 480 w 481"/>
                <a:gd name="T1" fmla="*/ 1391 h 1633"/>
                <a:gd name="T2" fmla="*/ 480 w 481"/>
                <a:gd name="T3" fmla="*/ 1391 h 1633"/>
                <a:gd name="T4" fmla="*/ 239 w 481"/>
                <a:gd name="T5" fmla="*/ 1632 h 1633"/>
                <a:gd name="T6" fmla="*/ 239 w 481"/>
                <a:gd name="T7" fmla="*/ 1632 h 1633"/>
                <a:gd name="T8" fmla="*/ 0 w 481"/>
                <a:gd name="T9" fmla="*/ 1391 h 1633"/>
                <a:gd name="T10" fmla="*/ 0 w 481"/>
                <a:gd name="T11" fmla="*/ 224 h 1633"/>
                <a:gd name="T12" fmla="*/ 239 w 481"/>
                <a:gd name="T13" fmla="*/ 0 h 1633"/>
                <a:gd name="T14" fmla="*/ 239 w 481"/>
                <a:gd name="T15" fmla="*/ 0 h 1633"/>
                <a:gd name="T16" fmla="*/ 480 w 481"/>
                <a:gd name="T17" fmla="*/ 224 h 1633"/>
                <a:gd name="T18" fmla="*/ 480 w 481"/>
                <a:gd name="T19" fmla="*/ 1391 h 16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81" h="1633">
                  <a:moveTo>
                    <a:pt x="480" y="1391"/>
                  </a:moveTo>
                  <a:lnTo>
                    <a:pt x="480" y="1391"/>
                  </a:lnTo>
                  <a:cubicBezTo>
                    <a:pt x="480" y="1520"/>
                    <a:pt x="370" y="1632"/>
                    <a:pt x="239" y="1632"/>
                  </a:cubicBezTo>
                  <a:lnTo>
                    <a:pt x="239" y="1632"/>
                  </a:lnTo>
                  <a:cubicBezTo>
                    <a:pt x="110" y="1632"/>
                    <a:pt x="0" y="1520"/>
                    <a:pt x="0" y="1391"/>
                  </a:cubicBezTo>
                  <a:cubicBezTo>
                    <a:pt x="0" y="224"/>
                    <a:pt x="0" y="224"/>
                    <a:pt x="0" y="224"/>
                  </a:cubicBezTo>
                  <a:cubicBezTo>
                    <a:pt x="0" y="93"/>
                    <a:pt x="110" y="0"/>
                    <a:pt x="239" y="0"/>
                  </a:cubicBezTo>
                  <a:lnTo>
                    <a:pt x="239" y="0"/>
                  </a:lnTo>
                  <a:cubicBezTo>
                    <a:pt x="370" y="0"/>
                    <a:pt x="480" y="93"/>
                    <a:pt x="480" y="224"/>
                  </a:cubicBezTo>
                  <a:lnTo>
                    <a:pt x="480" y="1391"/>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506" dirty="0"/>
            </a:p>
          </p:txBody>
        </p:sp>
        <p:sp>
          <p:nvSpPr>
            <p:cNvPr id="155" name="Freeform 3">
              <a:extLst>
                <a:ext uri="{FF2B5EF4-FFF2-40B4-BE49-F238E27FC236}">
                  <a16:creationId xmlns:a16="http://schemas.microsoft.com/office/drawing/2014/main" id="{ECB7D0F6-0F8E-4B3E-991A-E3FF22DED2CD}"/>
                </a:ext>
              </a:extLst>
            </p:cNvPr>
            <p:cNvSpPr>
              <a:spLocks noChangeArrowheads="1"/>
            </p:cNvSpPr>
            <p:nvPr/>
          </p:nvSpPr>
          <p:spPr bwMode="auto">
            <a:xfrm>
              <a:off x="3614" y="3373"/>
              <a:ext cx="272" cy="84"/>
            </a:xfrm>
            <a:custGeom>
              <a:avLst/>
              <a:gdLst>
                <a:gd name="T0" fmla="*/ 19 w 1206"/>
                <a:gd name="T1" fmla="*/ 372 h 373"/>
                <a:gd name="T2" fmla="*/ 19 w 1206"/>
                <a:gd name="T3" fmla="*/ 372 h 373"/>
                <a:gd name="T4" fmla="*/ 112 w 1206"/>
                <a:gd name="T5" fmla="*/ 95 h 373"/>
                <a:gd name="T6" fmla="*/ 315 w 1206"/>
                <a:gd name="T7" fmla="*/ 0 h 373"/>
                <a:gd name="T8" fmla="*/ 1205 w 1206"/>
                <a:gd name="T9" fmla="*/ 0 h 373"/>
                <a:gd name="T10" fmla="*/ 1205 w 1206"/>
                <a:gd name="T11" fmla="*/ 131 h 373"/>
                <a:gd name="T12" fmla="*/ 315 w 1206"/>
                <a:gd name="T13" fmla="*/ 131 h 373"/>
                <a:gd name="T14" fmla="*/ 205 w 1206"/>
                <a:gd name="T15" fmla="*/ 169 h 373"/>
                <a:gd name="T16" fmla="*/ 131 w 1206"/>
                <a:gd name="T17" fmla="*/ 372 h 373"/>
                <a:gd name="T18" fmla="*/ 19 w 1206"/>
                <a:gd name="T19" fmla="*/ 372 h 3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06" h="373">
                  <a:moveTo>
                    <a:pt x="19" y="372"/>
                  </a:moveTo>
                  <a:lnTo>
                    <a:pt x="19" y="372"/>
                  </a:lnTo>
                  <a:cubicBezTo>
                    <a:pt x="19" y="372"/>
                    <a:pt x="0" y="186"/>
                    <a:pt x="112" y="95"/>
                  </a:cubicBezTo>
                  <a:cubicBezTo>
                    <a:pt x="167" y="38"/>
                    <a:pt x="224" y="0"/>
                    <a:pt x="315" y="0"/>
                  </a:cubicBezTo>
                  <a:cubicBezTo>
                    <a:pt x="1205" y="0"/>
                    <a:pt x="1205" y="0"/>
                    <a:pt x="1205" y="0"/>
                  </a:cubicBezTo>
                  <a:cubicBezTo>
                    <a:pt x="1205" y="131"/>
                    <a:pt x="1205" y="131"/>
                    <a:pt x="1205" y="131"/>
                  </a:cubicBezTo>
                  <a:cubicBezTo>
                    <a:pt x="315" y="131"/>
                    <a:pt x="315" y="131"/>
                    <a:pt x="315" y="131"/>
                  </a:cubicBezTo>
                  <a:cubicBezTo>
                    <a:pt x="260" y="131"/>
                    <a:pt x="224" y="131"/>
                    <a:pt x="205" y="169"/>
                  </a:cubicBezTo>
                  <a:cubicBezTo>
                    <a:pt x="131" y="243"/>
                    <a:pt x="131" y="372"/>
                    <a:pt x="131" y="372"/>
                  </a:cubicBezTo>
                  <a:lnTo>
                    <a:pt x="19" y="372"/>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506" dirty="0"/>
            </a:p>
          </p:txBody>
        </p:sp>
        <p:sp>
          <p:nvSpPr>
            <p:cNvPr id="156" name="Freeform 4">
              <a:extLst>
                <a:ext uri="{FF2B5EF4-FFF2-40B4-BE49-F238E27FC236}">
                  <a16:creationId xmlns:a16="http://schemas.microsoft.com/office/drawing/2014/main" id="{0A669ACC-5CAE-4F8A-BC81-DCEF8B59162A}"/>
                </a:ext>
              </a:extLst>
            </p:cNvPr>
            <p:cNvSpPr>
              <a:spLocks noChangeArrowheads="1"/>
            </p:cNvSpPr>
            <p:nvPr/>
          </p:nvSpPr>
          <p:spPr bwMode="auto">
            <a:xfrm>
              <a:off x="3514" y="3087"/>
              <a:ext cx="2008" cy="2399"/>
            </a:xfrm>
            <a:custGeom>
              <a:avLst/>
              <a:gdLst>
                <a:gd name="T0" fmla="*/ 8563 w 8860"/>
                <a:gd name="T1" fmla="*/ 76 h 10582"/>
                <a:gd name="T2" fmla="*/ 8563 w 8860"/>
                <a:gd name="T3" fmla="*/ 76 h 10582"/>
                <a:gd name="T4" fmla="*/ 2742 w 8860"/>
                <a:gd name="T5" fmla="*/ 446 h 10582"/>
                <a:gd name="T6" fmla="*/ 1723 w 8860"/>
                <a:gd name="T7" fmla="*/ 1150 h 10582"/>
                <a:gd name="T8" fmla="*/ 1649 w 8860"/>
                <a:gd name="T9" fmla="*/ 1317 h 10582"/>
                <a:gd name="T10" fmla="*/ 1630 w 8860"/>
                <a:gd name="T11" fmla="*/ 1391 h 10582"/>
                <a:gd name="T12" fmla="*/ 742 w 8860"/>
                <a:gd name="T13" fmla="*/ 3615 h 10582"/>
                <a:gd name="T14" fmla="*/ 186 w 8860"/>
                <a:gd name="T15" fmla="*/ 5300 h 10582"/>
                <a:gd name="T16" fmla="*/ 186 w 8860"/>
                <a:gd name="T17" fmla="*/ 8414 h 10582"/>
                <a:gd name="T18" fmla="*/ 759 w 8860"/>
                <a:gd name="T19" fmla="*/ 8414 h 10582"/>
                <a:gd name="T20" fmla="*/ 759 w 8860"/>
                <a:gd name="T21" fmla="*/ 8784 h 10582"/>
                <a:gd name="T22" fmla="*/ 0 w 8860"/>
                <a:gd name="T23" fmla="*/ 8784 h 10582"/>
                <a:gd name="T24" fmla="*/ 129 w 8860"/>
                <a:gd name="T25" fmla="*/ 9970 h 10582"/>
                <a:gd name="T26" fmla="*/ 816 w 8860"/>
                <a:gd name="T27" fmla="*/ 10378 h 10582"/>
                <a:gd name="T28" fmla="*/ 3484 w 8860"/>
                <a:gd name="T29" fmla="*/ 10581 h 10582"/>
                <a:gd name="T30" fmla="*/ 4076 w 8860"/>
                <a:gd name="T31" fmla="*/ 7562 h 10582"/>
                <a:gd name="T32" fmla="*/ 5838 w 8860"/>
                <a:gd name="T33" fmla="*/ 6968 h 10582"/>
                <a:gd name="T34" fmla="*/ 7599 w 8860"/>
                <a:gd name="T35" fmla="*/ 7562 h 10582"/>
                <a:gd name="T36" fmla="*/ 8191 w 8860"/>
                <a:gd name="T37" fmla="*/ 10581 h 10582"/>
                <a:gd name="T38" fmla="*/ 8859 w 8860"/>
                <a:gd name="T39" fmla="*/ 10581 h 10582"/>
                <a:gd name="T40" fmla="*/ 8859 w 8860"/>
                <a:gd name="T41" fmla="*/ 9784 h 10582"/>
                <a:gd name="T42" fmla="*/ 8859 w 8860"/>
                <a:gd name="T43" fmla="*/ 298 h 10582"/>
                <a:gd name="T44" fmla="*/ 8563 w 8860"/>
                <a:gd name="T45" fmla="*/ 76 h 10582"/>
                <a:gd name="T46" fmla="*/ 5282 w 8860"/>
                <a:gd name="T47" fmla="*/ 6135 h 10582"/>
                <a:gd name="T48" fmla="*/ 5282 w 8860"/>
                <a:gd name="T49" fmla="*/ 6135 h 10582"/>
                <a:gd name="T50" fmla="*/ 5227 w 8860"/>
                <a:gd name="T51" fmla="*/ 6135 h 10582"/>
                <a:gd name="T52" fmla="*/ 3892 w 8860"/>
                <a:gd name="T53" fmla="*/ 6653 h 10582"/>
                <a:gd name="T54" fmla="*/ 3131 w 8860"/>
                <a:gd name="T55" fmla="*/ 8209 h 10582"/>
                <a:gd name="T56" fmla="*/ 833 w 8860"/>
                <a:gd name="T57" fmla="*/ 8209 h 10582"/>
                <a:gd name="T58" fmla="*/ 833 w 8860"/>
                <a:gd name="T59" fmla="*/ 4004 h 10582"/>
                <a:gd name="T60" fmla="*/ 907 w 8860"/>
                <a:gd name="T61" fmla="*/ 4004 h 10582"/>
                <a:gd name="T62" fmla="*/ 1742 w 8860"/>
                <a:gd name="T63" fmla="*/ 1577 h 10582"/>
                <a:gd name="T64" fmla="*/ 2205 w 8860"/>
                <a:gd name="T65" fmla="*/ 1112 h 10582"/>
                <a:gd name="T66" fmla="*/ 4503 w 8860"/>
                <a:gd name="T67" fmla="*/ 1112 h 10582"/>
                <a:gd name="T68" fmla="*/ 4967 w 8860"/>
                <a:gd name="T69" fmla="*/ 1577 h 10582"/>
                <a:gd name="T70" fmla="*/ 4300 w 8860"/>
                <a:gd name="T71" fmla="*/ 3856 h 10582"/>
                <a:gd name="T72" fmla="*/ 3668 w 8860"/>
                <a:gd name="T73" fmla="*/ 4319 h 10582"/>
                <a:gd name="T74" fmla="*/ 1205 w 8860"/>
                <a:gd name="T75" fmla="*/ 4319 h 10582"/>
                <a:gd name="T76" fmla="*/ 964 w 8860"/>
                <a:gd name="T77" fmla="*/ 4245 h 10582"/>
                <a:gd name="T78" fmla="*/ 964 w 8860"/>
                <a:gd name="T79" fmla="*/ 8080 h 10582"/>
                <a:gd name="T80" fmla="*/ 3057 w 8860"/>
                <a:gd name="T81" fmla="*/ 8080 h 10582"/>
                <a:gd name="T82" fmla="*/ 3780 w 8860"/>
                <a:gd name="T83" fmla="*/ 6598 h 10582"/>
                <a:gd name="T84" fmla="*/ 5171 w 8860"/>
                <a:gd name="T85" fmla="*/ 6023 h 10582"/>
                <a:gd name="T86" fmla="*/ 5171 w 8860"/>
                <a:gd name="T87" fmla="*/ 909 h 10582"/>
                <a:gd name="T88" fmla="*/ 5282 w 8860"/>
                <a:gd name="T89" fmla="*/ 909 h 10582"/>
                <a:gd name="T90" fmla="*/ 5282 w 8860"/>
                <a:gd name="T91" fmla="*/ 6135 h 10582"/>
                <a:gd name="T92" fmla="*/ 4967 w 8860"/>
                <a:gd name="T93" fmla="*/ 4522 h 10582"/>
                <a:gd name="T94" fmla="*/ 4967 w 8860"/>
                <a:gd name="T95" fmla="*/ 4522 h 10582"/>
                <a:gd name="T96" fmla="*/ 4967 w 8860"/>
                <a:gd name="T97" fmla="*/ 4949 h 10582"/>
                <a:gd name="T98" fmla="*/ 4336 w 8860"/>
                <a:gd name="T99" fmla="*/ 4949 h 10582"/>
                <a:gd name="T100" fmla="*/ 4336 w 8860"/>
                <a:gd name="T101" fmla="*/ 4522 h 10582"/>
                <a:gd name="T102" fmla="*/ 4967 w 8860"/>
                <a:gd name="T103" fmla="*/ 4522 h 10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860" h="10582">
                  <a:moveTo>
                    <a:pt x="8563" y="76"/>
                  </a:moveTo>
                  <a:lnTo>
                    <a:pt x="8563" y="76"/>
                  </a:lnTo>
                  <a:cubicBezTo>
                    <a:pt x="8563" y="76"/>
                    <a:pt x="3429" y="427"/>
                    <a:pt x="2742" y="446"/>
                  </a:cubicBezTo>
                  <a:cubicBezTo>
                    <a:pt x="2038" y="465"/>
                    <a:pt x="1723" y="1150"/>
                    <a:pt x="1723" y="1150"/>
                  </a:cubicBezTo>
                  <a:cubicBezTo>
                    <a:pt x="1723" y="1150"/>
                    <a:pt x="1704" y="1205"/>
                    <a:pt x="1649" y="1317"/>
                  </a:cubicBezTo>
                  <a:cubicBezTo>
                    <a:pt x="1649" y="1336"/>
                    <a:pt x="1630" y="1355"/>
                    <a:pt x="1630" y="1391"/>
                  </a:cubicBezTo>
                  <a:cubicBezTo>
                    <a:pt x="1427" y="1892"/>
                    <a:pt x="926" y="3095"/>
                    <a:pt x="742" y="3615"/>
                  </a:cubicBezTo>
                  <a:cubicBezTo>
                    <a:pt x="482" y="4281"/>
                    <a:pt x="186" y="5300"/>
                    <a:pt x="186" y="5300"/>
                  </a:cubicBezTo>
                  <a:cubicBezTo>
                    <a:pt x="186" y="8414"/>
                    <a:pt x="186" y="8414"/>
                    <a:pt x="186" y="8414"/>
                  </a:cubicBezTo>
                  <a:cubicBezTo>
                    <a:pt x="759" y="8414"/>
                    <a:pt x="759" y="8414"/>
                    <a:pt x="759" y="8414"/>
                  </a:cubicBezTo>
                  <a:cubicBezTo>
                    <a:pt x="759" y="8784"/>
                    <a:pt x="759" y="8784"/>
                    <a:pt x="759" y="8784"/>
                  </a:cubicBezTo>
                  <a:cubicBezTo>
                    <a:pt x="0" y="8784"/>
                    <a:pt x="0" y="8784"/>
                    <a:pt x="0" y="8784"/>
                  </a:cubicBezTo>
                  <a:cubicBezTo>
                    <a:pt x="0" y="9915"/>
                    <a:pt x="129" y="9970"/>
                    <a:pt x="129" y="9970"/>
                  </a:cubicBezTo>
                  <a:cubicBezTo>
                    <a:pt x="816" y="10378"/>
                    <a:pt x="816" y="10378"/>
                    <a:pt x="816" y="10378"/>
                  </a:cubicBezTo>
                  <a:cubicBezTo>
                    <a:pt x="3484" y="10581"/>
                    <a:pt x="3484" y="10581"/>
                    <a:pt x="3484" y="10581"/>
                  </a:cubicBezTo>
                  <a:cubicBezTo>
                    <a:pt x="3484" y="10581"/>
                    <a:pt x="3651" y="7932"/>
                    <a:pt x="4076" y="7562"/>
                  </a:cubicBezTo>
                  <a:cubicBezTo>
                    <a:pt x="4484" y="7173"/>
                    <a:pt x="5208" y="6987"/>
                    <a:pt x="5838" y="6968"/>
                  </a:cubicBezTo>
                  <a:cubicBezTo>
                    <a:pt x="6468" y="6987"/>
                    <a:pt x="7191" y="7173"/>
                    <a:pt x="7599" y="7562"/>
                  </a:cubicBezTo>
                  <a:cubicBezTo>
                    <a:pt x="8024" y="7932"/>
                    <a:pt x="8191" y="10581"/>
                    <a:pt x="8191" y="10581"/>
                  </a:cubicBezTo>
                  <a:cubicBezTo>
                    <a:pt x="8859" y="10581"/>
                    <a:pt x="8859" y="10581"/>
                    <a:pt x="8859" y="10581"/>
                  </a:cubicBezTo>
                  <a:cubicBezTo>
                    <a:pt x="8859" y="10581"/>
                    <a:pt x="8859" y="10285"/>
                    <a:pt x="8859" y="9784"/>
                  </a:cubicBezTo>
                  <a:cubicBezTo>
                    <a:pt x="8859" y="298"/>
                    <a:pt x="8859" y="298"/>
                    <a:pt x="8859" y="298"/>
                  </a:cubicBezTo>
                  <a:cubicBezTo>
                    <a:pt x="8859" y="0"/>
                    <a:pt x="8563" y="76"/>
                    <a:pt x="8563" y="76"/>
                  </a:cubicBezTo>
                  <a:close/>
                  <a:moveTo>
                    <a:pt x="5282" y="6135"/>
                  </a:moveTo>
                  <a:lnTo>
                    <a:pt x="5282" y="6135"/>
                  </a:lnTo>
                  <a:cubicBezTo>
                    <a:pt x="5227" y="6135"/>
                    <a:pt x="5227" y="6135"/>
                    <a:pt x="5227" y="6135"/>
                  </a:cubicBezTo>
                  <a:cubicBezTo>
                    <a:pt x="4188" y="6135"/>
                    <a:pt x="3892" y="6653"/>
                    <a:pt x="3892" y="6653"/>
                  </a:cubicBezTo>
                  <a:cubicBezTo>
                    <a:pt x="3131" y="8209"/>
                    <a:pt x="3131" y="8209"/>
                    <a:pt x="3131" y="8209"/>
                  </a:cubicBezTo>
                  <a:cubicBezTo>
                    <a:pt x="833" y="8209"/>
                    <a:pt x="833" y="8209"/>
                    <a:pt x="833" y="8209"/>
                  </a:cubicBezTo>
                  <a:cubicBezTo>
                    <a:pt x="833" y="4004"/>
                    <a:pt x="833" y="4004"/>
                    <a:pt x="833" y="4004"/>
                  </a:cubicBezTo>
                  <a:cubicBezTo>
                    <a:pt x="907" y="4004"/>
                    <a:pt x="907" y="4004"/>
                    <a:pt x="907" y="4004"/>
                  </a:cubicBezTo>
                  <a:cubicBezTo>
                    <a:pt x="1742" y="1577"/>
                    <a:pt x="1742" y="1577"/>
                    <a:pt x="1742" y="1577"/>
                  </a:cubicBezTo>
                  <a:cubicBezTo>
                    <a:pt x="1835" y="1298"/>
                    <a:pt x="1945" y="1112"/>
                    <a:pt x="2205" y="1112"/>
                  </a:cubicBezTo>
                  <a:cubicBezTo>
                    <a:pt x="4503" y="1112"/>
                    <a:pt x="4503" y="1112"/>
                    <a:pt x="4503" y="1112"/>
                  </a:cubicBezTo>
                  <a:cubicBezTo>
                    <a:pt x="4763" y="1112"/>
                    <a:pt x="4967" y="1317"/>
                    <a:pt x="4967" y="1577"/>
                  </a:cubicBezTo>
                  <a:cubicBezTo>
                    <a:pt x="4300" y="3856"/>
                    <a:pt x="4300" y="3856"/>
                    <a:pt x="4300" y="3856"/>
                  </a:cubicBezTo>
                  <a:cubicBezTo>
                    <a:pt x="4300" y="4114"/>
                    <a:pt x="3911" y="4319"/>
                    <a:pt x="3668" y="4319"/>
                  </a:cubicBezTo>
                  <a:cubicBezTo>
                    <a:pt x="1205" y="4319"/>
                    <a:pt x="1205" y="4319"/>
                    <a:pt x="1205" y="4319"/>
                  </a:cubicBezTo>
                  <a:cubicBezTo>
                    <a:pt x="1093" y="4319"/>
                    <a:pt x="1000" y="4300"/>
                    <a:pt x="964" y="4245"/>
                  </a:cubicBezTo>
                  <a:cubicBezTo>
                    <a:pt x="964" y="8080"/>
                    <a:pt x="964" y="8080"/>
                    <a:pt x="964" y="8080"/>
                  </a:cubicBezTo>
                  <a:cubicBezTo>
                    <a:pt x="3057" y="8080"/>
                    <a:pt x="3057" y="8080"/>
                    <a:pt x="3057" y="8080"/>
                  </a:cubicBezTo>
                  <a:cubicBezTo>
                    <a:pt x="3780" y="6598"/>
                    <a:pt x="3780" y="6598"/>
                    <a:pt x="3780" y="6598"/>
                  </a:cubicBezTo>
                  <a:cubicBezTo>
                    <a:pt x="3799" y="6579"/>
                    <a:pt x="4095" y="6042"/>
                    <a:pt x="5171" y="6023"/>
                  </a:cubicBezTo>
                  <a:cubicBezTo>
                    <a:pt x="5171" y="909"/>
                    <a:pt x="5171" y="909"/>
                    <a:pt x="5171" y="909"/>
                  </a:cubicBezTo>
                  <a:cubicBezTo>
                    <a:pt x="5282" y="909"/>
                    <a:pt x="5282" y="909"/>
                    <a:pt x="5282" y="909"/>
                  </a:cubicBezTo>
                  <a:lnTo>
                    <a:pt x="5282" y="6135"/>
                  </a:lnTo>
                  <a:close/>
                  <a:moveTo>
                    <a:pt x="4967" y="4522"/>
                  </a:moveTo>
                  <a:lnTo>
                    <a:pt x="4967" y="4522"/>
                  </a:lnTo>
                  <a:cubicBezTo>
                    <a:pt x="4967" y="4949"/>
                    <a:pt x="4967" y="4949"/>
                    <a:pt x="4967" y="4949"/>
                  </a:cubicBezTo>
                  <a:cubicBezTo>
                    <a:pt x="4336" y="4949"/>
                    <a:pt x="4336" y="4949"/>
                    <a:pt x="4336" y="4949"/>
                  </a:cubicBezTo>
                  <a:cubicBezTo>
                    <a:pt x="4336" y="4522"/>
                    <a:pt x="4336" y="4522"/>
                    <a:pt x="4336" y="4522"/>
                  </a:cubicBezTo>
                  <a:lnTo>
                    <a:pt x="4967" y="4522"/>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506" dirty="0"/>
            </a:p>
          </p:txBody>
        </p:sp>
        <p:sp>
          <p:nvSpPr>
            <p:cNvPr id="157" name="Freeform 5">
              <a:extLst>
                <a:ext uri="{FF2B5EF4-FFF2-40B4-BE49-F238E27FC236}">
                  <a16:creationId xmlns:a16="http://schemas.microsoft.com/office/drawing/2014/main" id="{4D9FE27D-C3C1-41D2-93C4-227FF4C8C841}"/>
                </a:ext>
              </a:extLst>
            </p:cNvPr>
            <p:cNvSpPr>
              <a:spLocks noChangeArrowheads="1"/>
            </p:cNvSpPr>
            <p:nvPr/>
          </p:nvSpPr>
          <p:spPr bwMode="auto">
            <a:xfrm>
              <a:off x="7851" y="4617"/>
              <a:ext cx="2529" cy="87"/>
            </a:xfrm>
            <a:custGeom>
              <a:avLst/>
              <a:gdLst>
                <a:gd name="T0" fmla="*/ 11157 w 11158"/>
                <a:gd name="T1" fmla="*/ 389 h 390"/>
                <a:gd name="T2" fmla="*/ 0 w 11158"/>
                <a:gd name="T3" fmla="*/ 389 h 390"/>
                <a:gd name="T4" fmla="*/ 0 w 11158"/>
                <a:gd name="T5" fmla="*/ 0 h 390"/>
                <a:gd name="T6" fmla="*/ 11157 w 11158"/>
                <a:gd name="T7" fmla="*/ 0 h 390"/>
                <a:gd name="T8" fmla="*/ 11157 w 11158"/>
                <a:gd name="T9" fmla="*/ 389 h 390"/>
              </a:gdLst>
              <a:ahLst/>
              <a:cxnLst>
                <a:cxn ang="0">
                  <a:pos x="T0" y="T1"/>
                </a:cxn>
                <a:cxn ang="0">
                  <a:pos x="T2" y="T3"/>
                </a:cxn>
                <a:cxn ang="0">
                  <a:pos x="T4" y="T5"/>
                </a:cxn>
                <a:cxn ang="0">
                  <a:pos x="T6" y="T7"/>
                </a:cxn>
                <a:cxn ang="0">
                  <a:pos x="T8" y="T9"/>
                </a:cxn>
              </a:cxnLst>
              <a:rect l="0" t="0" r="r" b="b"/>
              <a:pathLst>
                <a:path w="11158" h="390">
                  <a:moveTo>
                    <a:pt x="11157" y="389"/>
                  </a:moveTo>
                  <a:lnTo>
                    <a:pt x="0" y="389"/>
                  </a:lnTo>
                  <a:lnTo>
                    <a:pt x="0" y="0"/>
                  </a:lnTo>
                  <a:lnTo>
                    <a:pt x="11157" y="0"/>
                  </a:lnTo>
                  <a:lnTo>
                    <a:pt x="11157" y="38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506" dirty="0"/>
            </a:p>
          </p:txBody>
        </p:sp>
        <p:sp>
          <p:nvSpPr>
            <p:cNvPr id="158" name="Freeform 6">
              <a:extLst>
                <a:ext uri="{FF2B5EF4-FFF2-40B4-BE49-F238E27FC236}">
                  <a16:creationId xmlns:a16="http://schemas.microsoft.com/office/drawing/2014/main" id="{9190B664-8A37-4C96-B926-4EC48E133CAE}"/>
                </a:ext>
              </a:extLst>
            </p:cNvPr>
            <p:cNvSpPr>
              <a:spLocks noChangeArrowheads="1"/>
            </p:cNvSpPr>
            <p:nvPr/>
          </p:nvSpPr>
          <p:spPr bwMode="auto">
            <a:xfrm>
              <a:off x="5523" y="4706"/>
              <a:ext cx="4858" cy="600"/>
            </a:xfrm>
            <a:custGeom>
              <a:avLst/>
              <a:gdLst>
                <a:gd name="T0" fmla="*/ 18792 w 21425"/>
                <a:gd name="T1" fmla="*/ 1854 h 2650"/>
                <a:gd name="T2" fmla="*/ 17885 w 21425"/>
                <a:gd name="T3" fmla="*/ 2649 h 2650"/>
                <a:gd name="T4" fmla="*/ 18107 w 21425"/>
                <a:gd name="T5" fmla="*/ 2575 h 2650"/>
                <a:gd name="T6" fmla="*/ 19534 w 21425"/>
                <a:gd name="T7" fmla="*/ 2649 h 2650"/>
                <a:gd name="T8" fmla="*/ 19608 w 21425"/>
                <a:gd name="T9" fmla="*/ 2446 h 2650"/>
                <a:gd name="T10" fmla="*/ 19978 w 21425"/>
                <a:gd name="T11" fmla="*/ 2649 h 2650"/>
                <a:gd name="T12" fmla="*/ 18959 w 21425"/>
                <a:gd name="T13" fmla="*/ 2260 h 2650"/>
                <a:gd name="T14" fmla="*/ 18589 w 21425"/>
                <a:gd name="T15" fmla="*/ 2260 h 2650"/>
                <a:gd name="T16" fmla="*/ 18959 w 21425"/>
                <a:gd name="T17" fmla="*/ 2095 h 2650"/>
                <a:gd name="T18" fmla="*/ 0 w 21425"/>
                <a:gd name="T19" fmla="*/ 0 h 2650"/>
                <a:gd name="T20" fmla="*/ 0 w 21425"/>
                <a:gd name="T21" fmla="*/ 2649 h 2650"/>
                <a:gd name="T22" fmla="*/ 12973 w 21425"/>
                <a:gd name="T23" fmla="*/ 1539 h 2650"/>
                <a:gd name="T24" fmla="*/ 17255 w 21425"/>
                <a:gd name="T25" fmla="*/ 2649 h 2650"/>
                <a:gd name="T26" fmla="*/ 20331 w 21425"/>
                <a:gd name="T27" fmla="*/ 2649 h 2650"/>
                <a:gd name="T28" fmla="*/ 21424 w 21425"/>
                <a:gd name="T29" fmla="*/ 0 h 2650"/>
                <a:gd name="T30" fmla="*/ 2315 w 21425"/>
                <a:gd name="T31" fmla="*/ 2243 h 2650"/>
                <a:gd name="T32" fmla="*/ 2076 w 21425"/>
                <a:gd name="T33" fmla="*/ 2484 h 2650"/>
                <a:gd name="T34" fmla="*/ 260 w 21425"/>
                <a:gd name="T35" fmla="*/ 2243 h 2650"/>
                <a:gd name="T36" fmla="*/ 501 w 21425"/>
                <a:gd name="T37" fmla="*/ 203 h 2650"/>
                <a:gd name="T38" fmla="*/ 2315 w 21425"/>
                <a:gd name="T39" fmla="*/ 446 h 2650"/>
                <a:gd name="T40" fmla="*/ 6561 w 21425"/>
                <a:gd name="T41" fmla="*/ 2243 h 2650"/>
                <a:gd name="T42" fmla="*/ 6319 w 21425"/>
                <a:gd name="T43" fmla="*/ 2484 h 2650"/>
                <a:gd name="T44" fmla="*/ 2613 w 21425"/>
                <a:gd name="T45" fmla="*/ 2243 h 2650"/>
                <a:gd name="T46" fmla="*/ 2835 w 21425"/>
                <a:gd name="T47" fmla="*/ 203 h 2650"/>
                <a:gd name="T48" fmla="*/ 6561 w 21425"/>
                <a:gd name="T49" fmla="*/ 446 h 2650"/>
                <a:gd name="T50" fmla="*/ 12973 w 21425"/>
                <a:gd name="T51" fmla="*/ 1854 h 2650"/>
                <a:gd name="T52" fmla="*/ 11787 w 21425"/>
                <a:gd name="T53" fmla="*/ 2649 h 2650"/>
                <a:gd name="T54" fmla="*/ 12138 w 21425"/>
                <a:gd name="T55" fmla="*/ 2484 h 2650"/>
                <a:gd name="T56" fmla="*/ 12231 w 21425"/>
                <a:gd name="T57" fmla="*/ 2649 h 2650"/>
                <a:gd name="T58" fmla="*/ 13639 w 21425"/>
                <a:gd name="T59" fmla="*/ 2520 h 2650"/>
                <a:gd name="T60" fmla="*/ 13882 w 21425"/>
                <a:gd name="T61" fmla="*/ 2649 h 2650"/>
                <a:gd name="T62" fmla="*/ 12973 w 21425"/>
                <a:gd name="T63" fmla="*/ 1854 h 2650"/>
                <a:gd name="T64" fmla="*/ 13121 w 21425"/>
                <a:gd name="T65" fmla="*/ 2260 h 2650"/>
                <a:gd name="T66" fmla="*/ 12751 w 21425"/>
                <a:gd name="T67" fmla="*/ 2095 h 2650"/>
                <a:gd name="T68" fmla="*/ 13121 w 21425"/>
                <a:gd name="T69" fmla="*/ 2260 h 2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1425" h="2650">
                  <a:moveTo>
                    <a:pt x="18792" y="1854"/>
                  </a:moveTo>
                  <a:lnTo>
                    <a:pt x="18792" y="1854"/>
                  </a:lnTo>
                  <a:cubicBezTo>
                    <a:pt x="18255" y="1854"/>
                    <a:pt x="17811" y="2186"/>
                    <a:pt x="17606" y="2649"/>
                  </a:cubicBezTo>
                  <a:cubicBezTo>
                    <a:pt x="17885" y="2649"/>
                    <a:pt x="17885" y="2649"/>
                    <a:pt x="17885" y="2649"/>
                  </a:cubicBezTo>
                  <a:cubicBezTo>
                    <a:pt x="17959" y="2484"/>
                    <a:pt x="17959" y="2484"/>
                    <a:pt x="17959" y="2484"/>
                  </a:cubicBezTo>
                  <a:cubicBezTo>
                    <a:pt x="18107" y="2575"/>
                    <a:pt x="18107" y="2575"/>
                    <a:pt x="18107" y="2575"/>
                  </a:cubicBezTo>
                  <a:cubicBezTo>
                    <a:pt x="18052" y="2649"/>
                    <a:pt x="18052" y="2649"/>
                    <a:pt x="18052" y="2649"/>
                  </a:cubicBezTo>
                  <a:cubicBezTo>
                    <a:pt x="19534" y="2649"/>
                    <a:pt x="19534" y="2649"/>
                    <a:pt x="19534" y="2649"/>
                  </a:cubicBezTo>
                  <a:cubicBezTo>
                    <a:pt x="19460" y="2520"/>
                    <a:pt x="19460" y="2520"/>
                    <a:pt x="19460" y="2520"/>
                  </a:cubicBezTo>
                  <a:cubicBezTo>
                    <a:pt x="19608" y="2446"/>
                    <a:pt x="19608" y="2446"/>
                    <a:pt x="19608" y="2446"/>
                  </a:cubicBezTo>
                  <a:cubicBezTo>
                    <a:pt x="19718" y="2649"/>
                    <a:pt x="19718" y="2649"/>
                    <a:pt x="19718" y="2649"/>
                  </a:cubicBezTo>
                  <a:cubicBezTo>
                    <a:pt x="19978" y="2649"/>
                    <a:pt x="19978" y="2649"/>
                    <a:pt x="19978" y="2649"/>
                  </a:cubicBezTo>
                  <a:cubicBezTo>
                    <a:pt x="19794" y="2186"/>
                    <a:pt x="19329" y="1854"/>
                    <a:pt x="18792" y="1854"/>
                  </a:cubicBezTo>
                  <a:close/>
                  <a:moveTo>
                    <a:pt x="18959" y="2260"/>
                  </a:moveTo>
                  <a:lnTo>
                    <a:pt x="18959" y="2260"/>
                  </a:lnTo>
                  <a:cubicBezTo>
                    <a:pt x="18589" y="2260"/>
                    <a:pt x="18589" y="2260"/>
                    <a:pt x="18589" y="2260"/>
                  </a:cubicBezTo>
                  <a:cubicBezTo>
                    <a:pt x="18589" y="2095"/>
                    <a:pt x="18589" y="2095"/>
                    <a:pt x="18589" y="2095"/>
                  </a:cubicBezTo>
                  <a:cubicBezTo>
                    <a:pt x="18959" y="2095"/>
                    <a:pt x="18959" y="2095"/>
                    <a:pt x="18959" y="2095"/>
                  </a:cubicBezTo>
                  <a:lnTo>
                    <a:pt x="18959" y="2260"/>
                  </a:lnTo>
                  <a:close/>
                  <a:moveTo>
                    <a:pt x="0" y="0"/>
                  </a:moveTo>
                  <a:lnTo>
                    <a:pt x="0" y="0"/>
                  </a:lnTo>
                  <a:cubicBezTo>
                    <a:pt x="0" y="2649"/>
                    <a:pt x="0" y="2649"/>
                    <a:pt x="0" y="2649"/>
                  </a:cubicBezTo>
                  <a:cubicBezTo>
                    <a:pt x="11434" y="2649"/>
                    <a:pt x="11434" y="2649"/>
                    <a:pt x="11434" y="2649"/>
                  </a:cubicBezTo>
                  <a:cubicBezTo>
                    <a:pt x="11639" y="2002"/>
                    <a:pt x="12250" y="1539"/>
                    <a:pt x="12973" y="1539"/>
                  </a:cubicBezTo>
                  <a:cubicBezTo>
                    <a:pt x="13677" y="1539"/>
                    <a:pt x="14288" y="2002"/>
                    <a:pt x="14510" y="2649"/>
                  </a:cubicBezTo>
                  <a:cubicBezTo>
                    <a:pt x="17255" y="2649"/>
                    <a:pt x="17255" y="2649"/>
                    <a:pt x="17255" y="2649"/>
                  </a:cubicBezTo>
                  <a:cubicBezTo>
                    <a:pt x="17477" y="2002"/>
                    <a:pt x="18069" y="1539"/>
                    <a:pt x="18792" y="1539"/>
                  </a:cubicBezTo>
                  <a:cubicBezTo>
                    <a:pt x="19515" y="1539"/>
                    <a:pt x="20126" y="2002"/>
                    <a:pt x="20331" y="2649"/>
                  </a:cubicBezTo>
                  <a:cubicBezTo>
                    <a:pt x="21424" y="2649"/>
                    <a:pt x="21424" y="2649"/>
                    <a:pt x="21424" y="2649"/>
                  </a:cubicBezTo>
                  <a:cubicBezTo>
                    <a:pt x="21424" y="0"/>
                    <a:pt x="21424" y="0"/>
                    <a:pt x="21424" y="0"/>
                  </a:cubicBezTo>
                  <a:lnTo>
                    <a:pt x="0" y="0"/>
                  </a:lnTo>
                  <a:close/>
                  <a:moveTo>
                    <a:pt x="2315" y="2243"/>
                  </a:moveTo>
                  <a:lnTo>
                    <a:pt x="2315" y="2243"/>
                  </a:lnTo>
                  <a:cubicBezTo>
                    <a:pt x="2315" y="2391"/>
                    <a:pt x="2205" y="2484"/>
                    <a:pt x="2076" y="2484"/>
                  </a:cubicBezTo>
                  <a:cubicBezTo>
                    <a:pt x="501" y="2484"/>
                    <a:pt x="501" y="2484"/>
                    <a:pt x="501" y="2484"/>
                  </a:cubicBezTo>
                  <a:cubicBezTo>
                    <a:pt x="370" y="2484"/>
                    <a:pt x="260" y="2391"/>
                    <a:pt x="260" y="2243"/>
                  </a:cubicBezTo>
                  <a:cubicBezTo>
                    <a:pt x="260" y="446"/>
                    <a:pt x="260" y="446"/>
                    <a:pt x="260" y="446"/>
                  </a:cubicBezTo>
                  <a:cubicBezTo>
                    <a:pt x="260" y="315"/>
                    <a:pt x="370" y="203"/>
                    <a:pt x="501" y="203"/>
                  </a:cubicBezTo>
                  <a:cubicBezTo>
                    <a:pt x="2076" y="203"/>
                    <a:pt x="2076" y="203"/>
                    <a:pt x="2076" y="203"/>
                  </a:cubicBezTo>
                  <a:cubicBezTo>
                    <a:pt x="2205" y="203"/>
                    <a:pt x="2315" y="315"/>
                    <a:pt x="2315" y="446"/>
                  </a:cubicBezTo>
                  <a:lnTo>
                    <a:pt x="2315" y="2243"/>
                  </a:lnTo>
                  <a:close/>
                  <a:moveTo>
                    <a:pt x="6561" y="2243"/>
                  </a:moveTo>
                  <a:lnTo>
                    <a:pt x="6561" y="2243"/>
                  </a:lnTo>
                  <a:cubicBezTo>
                    <a:pt x="6561" y="2391"/>
                    <a:pt x="6468" y="2484"/>
                    <a:pt x="6319" y="2484"/>
                  </a:cubicBezTo>
                  <a:cubicBezTo>
                    <a:pt x="2835" y="2484"/>
                    <a:pt x="2835" y="2484"/>
                    <a:pt x="2835" y="2484"/>
                  </a:cubicBezTo>
                  <a:cubicBezTo>
                    <a:pt x="2706" y="2484"/>
                    <a:pt x="2613" y="2391"/>
                    <a:pt x="2613" y="2243"/>
                  </a:cubicBezTo>
                  <a:cubicBezTo>
                    <a:pt x="2613" y="446"/>
                    <a:pt x="2613" y="446"/>
                    <a:pt x="2613" y="446"/>
                  </a:cubicBezTo>
                  <a:cubicBezTo>
                    <a:pt x="2613" y="315"/>
                    <a:pt x="2706" y="203"/>
                    <a:pt x="2835" y="203"/>
                  </a:cubicBezTo>
                  <a:cubicBezTo>
                    <a:pt x="6319" y="203"/>
                    <a:pt x="6319" y="203"/>
                    <a:pt x="6319" y="203"/>
                  </a:cubicBezTo>
                  <a:cubicBezTo>
                    <a:pt x="6468" y="203"/>
                    <a:pt x="6561" y="315"/>
                    <a:pt x="6561" y="446"/>
                  </a:cubicBezTo>
                  <a:lnTo>
                    <a:pt x="6561" y="2243"/>
                  </a:lnTo>
                  <a:close/>
                  <a:moveTo>
                    <a:pt x="12973" y="1854"/>
                  </a:moveTo>
                  <a:lnTo>
                    <a:pt x="12973" y="1854"/>
                  </a:lnTo>
                  <a:cubicBezTo>
                    <a:pt x="12436" y="1854"/>
                    <a:pt x="11973" y="2186"/>
                    <a:pt x="11787" y="2649"/>
                  </a:cubicBezTo>
                  <a:cubicBezTo>
                    <a:pt x="12047" y="2649"/>
                    <a:pt x="12047" y="2649"/>
                    <a:pt x="12047" y="2649"/>
                  </a:cubicBezTo>
                  <a:cubicBezTo>
                    <a:pt x="12138" y="2484"/>
                    <a:pt x="12138" y="2484"/>
                    <a:pt x="12138" y="2484"/>
                  </a:cubicBezTo>
                  <a:cubicBezTo>
                    <a:pt x="12269" y="2575"/>
                    <a:pt x="12269" y="2575"/>
                    <a:pt x="12269" y="2575"/>
                  </a:cubicBezTo>
                  <a:cubicBezTo>
                    <a:pt x="12231" y="2649"/>
                    <a:pt x="12231" y="2649"/>
                    <a:pt x="12231" y="2649"/>
                  </a:cubicBezTo>
                  <a:cubicBezTo>
                    <a:pt x="13696" y="2649"/>
                    <a:pt x="13696" y="2649"/>
                    <a:pt x="13696" y="2649"/>
                  </a:cubicBezTo>
                  <a:cubicBezTo>
                    <a:pt x="13639" y="2520"/>
                    <a:pt x="13639" y="2520"/>
                    <a:pt x="13639" y="2520"/>
                  </a:cubicBezTo>
                  <a:cubicBezTo>
                    <a:pt x="13770" y="2446"/>
                    <a:pt x="13770" y="2446"/>
                    <a:pt x="13770" y="2446"/>
                  </a:cubicBezTo>
                  <a:cubicBezTo>
                    <a:pt x="13882" y="2649"/>
                    <a:pt x="13882" y="2649"/>
                    <a:pt x="13882" y="2649"/>
                  </a:cubicBezTo>
                  <a:cubicBezTo>
                    <a:pt x="14159" y="2649"/>
                    <a:pt x="14159" y="2649"/>
                    <a:pt x="14159" y="2649"/>
                  </a:cubicBezTo>
                  <a:cubicBezTo>
                    <a:pt x="13956" y="2186"/>
                    <a:pt x="13491" y="1854"/>
                    <a:pt x="12973" y="1854"/>
                  </a:cubicBezTo>
                  <a:close/>
                  <a:moveTo>
                    <a:pt x="13121" y="2260"/>
                  </a:moveTo>
                  <a:lnTo>
                    <a:pt x="13121" y="2260"/>
                  </a:lnTo>
                  <a:cubicBezTo>
                    <a:pt x="12751" y="2260"/>
                    <a:pt x="12751" y="2260"/>
                    <a:pt x="12751" y="2260"/>
                  </a:cubicBezTo>
                  <a:cubicBezTo>
                    <a:pt x="12751" y="2095"/>
                    <a:pt x="12751" y="2095"/>
                    <a:pt x="12751" y="2095"/>
                  </a:cubicBezTo>
                  <a:cubicBezTo>
                    <a:pt x="13121" y="2095"/>
                    <a:pt x="13121" y="2095"/>
                    <a:pt x="13121" y="2095"/>
                  </a:cubicBezTo>
                  <a:lnTo>
                    <a:pt x="13121" y="2260"/>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506" dirty="0"/>
            </a:p>
          </p:txBody>
        </p:sp>
        <p:sp>
          <p:nvSpPr>
            <p:cNvPr id="159" name="Freeform 7">
              <a:extLst>
                <a:ext uri="{FF2B5EF4-FFF2-40B4-BE49-F238E27FC236}">
                  <a16:creationId xmlns:a16="http://schemas.microsoft.com/office/drawing/2014/main" id="{71164942-8F9D-454E-AC17-CD9B81BA4F59}"/>
                </a:ext>
              </a:extLst>
            </p:cNvPr>
            <p:cNvSpPr>
              <a:spLocks noChangeArrowheads="1"/>
            </p:cNvSpPr>
            <p:nvPr/>
          </p:nvSpPr>
          <p:spPr bwMode="auto">
            <a:xfrm>
              <a:off x="7637" y="2339"/>
              <a:ext cx="2063" cy="2260"/>
            </a:xfrm>
            <a:custGeom>
              <a:avLst/>
              <a:gdLst>
                <a:gd name="T0" fmla="*/ 8988 w 9101"/>
                <a:gd name="T1" fmla="*/ 8451 h 9972"/>
                <a:gd name="T2" fmla="*/ 8988 w 9101"/>
                <a:gd name="T3" fmla="*/ 8451 h 9972"/>
                <a:gd name="T4" fmla="*/ 8637 w 9101"/>
                <a:gd name="T5" fmla="*/ 8673 h 9972"/>
                <a:gd name="T6" fmla="*/ 2761 w 9101"/>
                <a:gd name="T7" fmla="*/ 9935 h 9972"/>
                <a:gd name="T8" fmla="*/ 2761 w 9101"/>
                <a:gd name="T9" fmla="*/ 9935 h 9972"/>
                <a:gd name="T10" fmla="*/ 2742 w 9101"/>
                <a:gd name="T11" fmla="*/ 9935 h 9972"/>
                <a:gd name="T12" fmla="*/ 2484 w 9101"/>
                <a:gd name="T13" fmla="*/ 9971 h 9972"/>
                <a:gd name="T14" fmla="*/ 1890 w 9101"/>
                <a:gd name="T15" fmla="*/ 9546 h 9972"/>
                <a:gd name="T16" fmla="*/ 129 w 9101"/>
                <a:gd name="T17" fmla="*/ 1984 h 9972"/>
                <a:gd name="T18" fmla="*/ 260 w 9101"/>
                <a:gd name="T19" fmla="*/ 1799 h 9972"/>
                <a:gd name="T20" fmla="*/ 260 w 9101"/>
                <a:gd name="T21" fmla="*/ 1780 h 9972"/>
                <a:gd name="T22" fmla="*/ 907 w 9101"/>
                <a:gd name="T23" fmla="*/ 1502 h 9972"/>
                <a:gd name="T24" fmla="*/ 6357 w 9101"/>
                <a:gd name="T25" fmla="*/ 38 h 9972"/>
                <a:gd name="T26" fmla="*/ 6615 w 9101"/>
                <a:gd name="T27" fmla="*/ 0 h 9972"/>
                <a:gd name="T28" fmla="*/ 6615 w 9101"/>
                <a:gd name="T29" fmla="*/ 0 h 9972"/>
                <a:gd name="T30" fmla="*/ 6968 w 9101"/>
                <a:gd name="T31" fmla="*/ 279 h 9972"/>
                <a:gd name="T32" fmla="*/ 9081 w 9101"/>
                <a:gd name="T33" fmla="*/ 8155 h 9972"/>
                <a:gd name="T34" fmla="*/ 8988 w 9101"/>
                <a:gd name="T35" fmla="*/ 8451 h 9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101" h="9972">
                  <a:moveTo>
                    <a:pt x="8988" y="8451"/>
                  </a:moveTo>
                  <a:lnTo>
                    <a:pt x="8988" y="8451"/>
                  </a:lnTo>
                  <a:cubicBezTo>
                    <a:pt x="8933" y="8544"/>
                    <a:pt x="8821" y="8618"/>
                    <a:pt x="8637" y="8673"/>
                  </a:cubicBezTo>
                  <a:cubicBezTo>
                    <a:pt x="8193" y="8804"/>
                    <a:pt x="3780" y="9711"/>
                    <a:pt x="2761" y="9935"/>
                  </a:cubicBezTo>
                  <a:lnTo>
                    <a:pt x="2761" y="9935"/>
                  </a:lnTo>
                  <a:lnTo>
                    <a:pt x="2742" y="9935"/>
                  </a:lnTo>
                  <a:cubicBezTo>
                    <a:pt x="2706" y="9935"/>
                    <a:pt x="2613" y="9952"/>
                    <a:pt x="2484" y="9971"/>
                  </a:cubicBezTo>
                  <a:cubicBezTo>
                    <a:pt x="2353" y="9952"/>
                    <a:pt x="2038" y="9878"/>
                    <a:pt x="1890" y="9546"/>
                  </a:cubicBezTo>
                  <a:cubicBezTo>
                    <a:pt x="1687" y="9119"/>
                    <a:pt x="0" y="4616"/>
                    <a:pt x="129" y="1984"/>
                  </a:cubicBezTo>
                  <a:cubicBezTo>
                    <a:pt x="129" y="1984"/>
                    <a:pt x="129" y="1910"/>
                    <a:pt x="260" y="1799"/>
                  </a:cubicBezTo>
                  <a:cubicBezTo>
                    <a:pt x="260" y="1780"/>
                    <a:pt x="260" y="1780"/>
                    <a:pt x="260" y="1780"/>
                  </a:cubicBezTo>
                  <a:cubicBezTo>
                    <a:pt x="370" y="1706"/>
                    <a:pt x="575" y="1595"/>
                    <a:pt x="907" y="1502"/>
                  </a:cubicBezTo>
                  <a:cubicBezTo>
                    <a:pt x="6357" y="38"/>
                    <a:pt x="6357" y="38"/>
                    <a:pt x="6357" y="38"/>
                  </a:cubicBezTo>
                  <a:cubicBezTo>
                    <a:pt x="6357" y="38"/>
                    <a:pt x="6467" y="0"/>
                    <a:pt x="6615" y="0"/>
                  </a:cubicBezTo>
                  <a:lnTo>
                    <a:pt x="6615" y="0"/>
                  </a:lnTo>
                  <a:cubicBezTo>
                    <a:pt x="6746" y="19"/>
                    <a:pt x="6894" y="74"/>
                    <a:pt x="6968" y="279"/>
                  </a:cubicBezTo>
                  <a:cubicBezTo>
                    <a:pt x="7098" y="668"/>
                    <a:pt x="8637" y="4690"/>
                    <a:pt x="9081" y="8155"/>
                  </a:cubicBezTo>
                  <a:cubicBezTo>
                    <a:pt x="9081" y="8155"/>
                    <a:pt x="9100" y="8303"/>
                    <a:pt x="8988" y="845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506" dirty="0"/>
            </a:p>
          </p:txBody>
        </p:sp>
        <p:sp>
          <p:nvSpPr>
            <p:cNvPr id="160" name="Freeform 8">
              <a:extLst>
                <a:ext uri="{FF2B5EF4-FFF2-40B4-BE49-F238E27FC236}">
                  <a16:creationId xmlns:a16="http://schemas.microsoft.com/office/drawing/2014/main" id="{156AFCDC-B701-47F6-8785-A4E0A66BEDD4}"/>
                </a:ext>
              </a:extLst>
            </p:cNvPr>
            <p:cNvSpPr>
              <a:spLocks noChangeArrowheads="1"/>
            </p:cNvSpPr>
            <p:nvPr/>
          </p:nvSpPr>
          <p:spPr bwMode="auto">
            <a:xfrm>
              <a:off x="9137" y="2339"/>
              <a:ext cx="1344" cy="1916"/>
            </a:xfrm>
            <a:custGeom>
              <a:avLst/>
              <a:gdLst>
                <a:gd name="T0" fmla="*/ 5931 w 5932"/>
                <a:gd name="T1" fmla="*/ 1539 h 8452"/>
                <a:gd name="T2" fmla="*/ 5931 w 5932"/>
                <a:gd name="T3" fmla="*/ 1539 h 8452"/>
                <a:gd name="T4" fmla="*/ 5931 w 5932"/>
                <a:gd name="T5" fmla="*/ 6265 h 8452"/>
                <a:gd name="T6" fmla="*/ 2373 w 5932"/>
                <a:gd name="T7" fmla="*/ 8451 h 8452"/>
                <a:gd name="T8" fmla="*/ 2466 w 5932"/>
                <a:gd name="T9" fmla="*/ 8155 h 8452"/>
                <a:gd name="T10" fmla="*/ 353 w 5932"/>
                <a:gd name="T11" fmla="*/ 279 h 8452"/>
                <a:gd name="T12" fmla="*/ 0 w 5932"/>
                <a:gd name="T13" fmla="*/ 0 h 8452"/>
                <a:gd name="T14" fmla="*/ 5394 w 5932"/>
                <a:gd name="T15" fmla="*/ 131 h 8452"/>
                <a:gd name="T16" fmla="*/ 5394 w 5932"/>
                <a:gd name="T17" fmla="*/ 150 h 8452"/>
                <a:gd name="T18" fmla="*/ 5394 w 5932"/>
                <a:gd name="T19" fmla="*/ 150 h 8452"/>
                <a:gd name="T20" fmla="*/ 5432 w 5932"/>
                <a:gd name="T21" fmla="*/ 241 h 8452"/>
                <a:gd name="T22" fmla="*/ 5451 w 5932"/>
                <a:gd name="T23" fmla="*/ 279 h 8452"/>
                <a:gd name="T24" fmla="*/ 5468 w 5932"/>
                <a:gd name="T25" fmla="*/ 298 h 8452"/>
                <a:gd name="T26" fmla="*/ 5468 w 5932"/>
                <a:gd name="T27" fmla="*/ 315 h 8452"/>
                <a:gd name="T28" fmla="*/ 5487 w 5932"/>
                <a:gd name="T29" fmla="*/ 372 h 8452"/>
                <a:gd name="T30" fmla="*/ 5525 w 5932"/>
                <a:gd name="T31" fmla="*/ 427 h 8452"/>
                <a:gd name="T32" fmla="*/ 5673 w 5932"/>
                <a:gd name="T33" fmla="*/ 835 h 8452"/>
                <a:gd name="T34" fmla="*/ 5728 w 5932"/>
                <a:gd name="T35" fmla="*/ 964 h 8452"/>
                <a:gd name="T36" fmla="*/ 5747 w 5932"/>
                <a:gd name="T37" fmla="*/ 1002 h 8452"/>
                <a:gd name="T38" fmla="*/ 5764 w 5932"/>
                <a:gd name="T39" fmla="*/ 1076 h 8452"/>
                <a:gd name="T40" fmla="*/ 5840 w 5932"/>
                <a:gd name="T41" fmla="*/ 1243 h 8452"/>
                <a:gd name="T42" fmla="*/ 5876 w 5932"/>
                <a:gd name="T43" fmla="*/ 1354 h 8452"/>
                <a:gd name="T44" fmla="*/ 5931 w 5932"/>
                <a:gd name="T45" fmla="*/ 1539 h 84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932" h="8452">
                  <a:moveTo>
                    <a:pt x="5931" y="1539"/>
                  </a:moveTo>
                  <a:lnTo>
                    <a:pt x="5931" y="1539"/>
                  </a:lnTo>
                  <a:cubicBezTo>
                    <a:pt x="5931" y="6265"/>
                    <a:pt x="5931" y="6265"/>
                    <a:pt x="5931" y="6265"/>
                  </a:cubicBezTo>
                  <a:cubicBezTo>
                    <a:pt x="5191" y="6821"/>
                    <a:pt x="3967" y="7673"/>
                    <a:pt x="2373" y="8451"/>
                  </a:cubicBezTo>
                  <a:cubicBezTo>
                    <a:pt x="2485" y="8303"/>
                    <a:pt x="2466" y="8155"/>
                    <a:pt x="2466" y="8155"/>
                  </a:cubicBezTo>
                  <a:cubicBezTo>
                    <a:pt x="2022" y="4690"/>
                    <a:pt x="483" y="668"/>
                    <a:pt x="353" y="279"/>
                  </a:cubicBezTo>
                  <a:cubicBezTo>
                    <a:pt x="279" y="74"/>
                    <a:pt x="131" y="19"/>
                    <a:pt x="0" y="0"/>
                  </a:cubicBezTo>
                  <a:cubicBezTo>
                    <a:pt x="279" y="0"/>
                    <a:pt x="4654" y="38"/>
                    <a:pt x="5394" y="131"/>
                  </a:cubicBezTo>
                  <a:cubicBezTo>
                    <a:pt x="5394" y="131"/>
                    <a:pt x="5394" y="131"/>
                    <a:pt x="5394" y="150"/>
                  </a:cubicBezTo>
                  <a:lnTo>
                    <a:pt x="5394" y="150"/>
                  </a:lnTo>
                  <a:cubicBezTo>
                    <a:pt x="5413" y="167"/>
                    <a:pt x="5413" y="186"/>
                    <a:pt x="5432" y="241"/>
                  </a:cubicBezTo>
                  <a:cubicBezTo>
                    <a:pt x="5451" y="241"/>
                    <a:pt x="5451" y="260"/>
                    <a:pt x="5451" y="279"/>
                  </a:cubicBezTo>
                  <a:cubicBezTo>
                    <a:pt x="5451" y="279"/>
                    <a:pt x="5451" y="279"/>
                    <a:pt x="5468" y="298"/>
                  </a:cubicBezTo>
                  <a:lnTo>
                    <a:pt x="5468" y="315"/>
                  </a:lnTo>
                  <a:cubicBezTo>
                    <a:pt x="5487" y="334"/>
                    <a:pt x="5487" y="353"/>
                    <a:pt x="5487" y="372"/>
                  </a:cubicBezTo>
                  <a:cubicBezTo>
                    <a:pt x="5506" y="389"/>
                    <a:pt x="5506" y="408"/>
                    <a:pt x="5525" y="427"/>
                  </a:cubicBezTo>
                  <a:cubicBezTo>
                    <a:pt x="5561" y="520"/>
                    <a:pt x="5616" y="668"/>
                    <a:pt x="5673" y="835"/>
                  </a:cubicBezTo>
                  <a:cubicBezTo>
                    <a:pt x="5690" y="872"/>
                    <a:pt x="5709" y="909"/>
                    <a:pt x="5728" y="964"/>
                  </a:cubicBezTo>
                  <a:cubicBezTo>
                    <a:pt x="5728" y="964"/>
                    <a:pt x="5747" y="983"/>
                    <a:pt x="5747" y="1002"/>
                  </a:cubicBezTo>
                  <a:cubicBezTo>
                    <a:pt x="5747" y="1021"/>
                    <a:pt x="5764" y="1038"/>
                    <a:pt x="5764" y="1076"/>
                  </a:cubicBezTo>
                  <a:cubicBezTo>
                    <a:pt x="5783" y="1131"/>
                    <a:pt x="5821" y="1187"/>
                    <a:pt x="5840" y="1243"/>
                  </a:cubicBezTo>
                  <a:cubicBezTo>
                    <a:pt x="5840" y="1279"/>
                    <a:pt x="5857" y="1317"/>
                    <a:pt x="5876" y="1354"/>
                  </a:cubicBezTo>
                  <a:cubicBezTo>
                    <a:pt x="5895" y="1410"/>
                    <a:pt x="5914" y="1484"/>
                    <a:pt x="5931" y="153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506" dirty="0"/>
            </a:p>
          </p:txBody>
        </p:sp>
        <p:sp>
          <p:nvSpPr>
            <p:cNvPr id="161" name="Freeform 9">
              <a:extLst>
                <a:ext uri="{FF2B5EF4-FFF2-40B4-BE49-F238E27FC236}">
                  <a16:creationId xmlns:a16="http://schemas.microsoft.com/office/drawing/2014/main" id="{714575B0-5625-4979-AB74-790E4626B120}"/>
                </a:ext>
              </a:extLst>
            </p:cNvPr>
            <p:cNvSpPr>
              <a:spLocks noChangeArrowheads="1"/>
            </p:cNvSpPr>
            <p:nvPr/>
          </p:nvSpPr>
          <p:spPr bwMode="auto">
            <a:xfrm>
              <a:off x="10528" y="3710"/>
              <a:ext cx="25" cy="20"/>
            </a:xfrm>
            <a:custGeom>
              <a:avLst/>
              <a:gdLst>
                <a:gd name="T0" fmla="*/ 112 w 113"/>
                <a:gd name="T1" fmla="*/ 0 h 94"/>
                <a:gd name="T2" fmla="*/ 112 w 113"/>
                <a:gd name="T3" fmla="*/ 0 h 94"/>
                <a:gd name="T4" fmla="*/ 0 w 113"/>
                <a:gd name="T5" fmla="*/ 93 h 94"/>
                <a:gd name="T6" fmla="*/ 0 w 113"/>
                <a:gd name="T7" fmla="*/ 0 h 94"/>
                <a:gd name="T8" fmla="*/ 112 w 113"/>
                <a:gd name="T9" fmla="*/ 0 h 94"/>
              </a:gdLst>
              <a:ahLst/>
              <a:cxnLst>
                <a:cxn ang="0">
                  <a:pos x="T0" y="T1"/>
                </a:cxn>
                <a:cxn ang="0">
                  <a:pos x="T2" y="T3"/>
                </a:cxn>
                <a:cxn ang="0">
                  <a:pos x="T4" y="T5"/>
                </a:cxn>
                <a:cxn ang="0">
                  <a:pos x="T6" y="T7"/>
                </a:cxn>
                <a:cxn ang="0">
                  <a:pos x="T8" y="T9"/>
                </a:cxn>
              </a:cxnLst>
              <a:rect l="0" t="0" r="r" b="b"/>
              <a:pathLst>
                <a:path w="113" h="94">
                  <a:moveTo>
                    <a:pt x="112" y="0"/>
                  </a:moveTo>
                  <a:lnTo>
                    <a:pt x="112" y="0"/>
                  </a:lnTo>
                  <a:cubicBezTo>
                    <a:pt x="74" y="19"/>
                    <a:pt x="36" y="55"/>
                    <a:pt x="0" y="93"/>
                  </a:cubicBezTo>
                  <a:cubicBezTo>
                    <a:pt x="0" y="0"/>
                    <a:pt x="0" y="0"/>
                    <a:pt x="0" y="0"/>
                  </a:cubicBezTo>
                  <a:lnTo>
                    <a:pt x="112"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506" dirty="0"/>
            </a:p>
          </p:txBody>
        </p:sp>
        <p:sp>
          <p:nvSpPr>
            <p:cNvPr id="162" name="Freeform 10">
              <a:extLst>
                <a:ext uri="{FF2B5EF4-FFF2-40B4-BE49-F238E27FC236}">
                  <a16:creationId xmlns:a16="http://schemas.microsoft.com/office/drawing/2014/main" id="{9FA580D4-C958-4862-B65C-715CC203466A}"/>
                </a:ext>
              </a:extLst>
            </p:cNvPr>
            <p:cNvSpPr>
              <a:spLocks noChangeArrowheads="1"/>
            </p:cNvSpPr>
            <p:nvPr/>
          </p:nvSpPr>
          <p:spPr bwMode="auto">
            <a:xfrm>
              <a:off x="10528" y="2819"/>
              <a:ext cx="50" cy="176"/>
            </a:xfrm>
            <a:custGeom>
              <a:avLst/>
              <a:gdLst>
                <a:gd name="T0" fmla="*/ 222 w 223"/>
                <a:gd name="T1" fmla="*/ 780 h 781"/>
                <a:gd name="T2" fmla="*/ 222 w 223"/>
                <a:gd name="T3" fmla="*/ 780 h 781"/>
                <a:gd name="T4" fmla="*/ 0 w 223"/>
                <a:gd name="T5" fmla="*/ 780 h 781"/>
                <a:gd name="T6" fmla="*/ 0 w 223"/>
                <a:gd name="T7" fmla="*/ 0 h 781"/>
                <a:gd name="T8" fmla="*/ 36 w 223"/>
                <a:gd name="T9" fmla="*/ 131 h 781"/>
                <a:gd name="T10" fmla="*/ 74 w 223"/>
                <a:gd name="T11" fmla="*/ 241 h 781"/>
                <a:gd name="T12" fmla="*/ 74 w 223"/>
                <a:gd name="T13" fmla="*/ 260 h 781"/>
                <a:gd name="T14" fmla="*/ 167 w 223"/>
                <a:gd name="T15" fmla="*/ 594 h 781"/>
                <a:gd name="T16" fmla="*/ 222 w 223"/>
                <a:gd name="T17" fmla="*/ 780 h 7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3" h="781">
                  <a:moveTo>
                    <a:pt x="222" y="780"/>
                  </a:moveTo>
                  <a:lnTo>
                    <a:pt x="222" y="780"/>
                  </a:lnTo>
                  <a:cubicBezTo>
                    <a:pt x="0" y="780"/>
                    <a:pt x="0" y="780"/>
                    <a:pt x="0" y="780"/>
                  </a:cubicBezTo>
                  <a:cubicBezTo>
                    <a:pt x="0" y="0"/>
                    <a:pt x="0" y="0"/>
                    <a:pt x="0" y="0"/>
                  </a:cubicBezTo>
                  <a:cubicBezTo>
                    <a:pt x="0" y="38"/>
                    <a:pt x="17" y="75"/>
                    <a:pt x="36" y="131"/>
                  </a:cubicBezTo>
                  <a:cubicBezTo>
                    <a:pt x="36" y="168"/>
                    <a:pt x="55" y="205"/>
                    <a:pt x="74" y="241"/>
                  </a:cubicBezTo>
                  <a:cubicBezTo>
                    <a:pt x="74" y="260"/>
                    <a:pt x="74" y="260"/>
                    <a:pt x="74" y="260"/>
                  </a:cubicBezTo>
                  <a:cubicBezTo>
                    <a:pt x="112" y="372"/>
                    <a:pt x="129" y="483"/>
                    <a:pt x="167" y="594"/>
                  </a:cubicBezTo>
                  <a:cubicBezTo>
                    <a:pt x="186" y="668"/>
                    <a:pt x="203" y="723"/>
                    <a:pt x="222" y="78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506" dirty="0"/>
            </a:p>
          </p:txBody>
        </p:sp>
        <p:sp>
          <p:nvSpPr>
            <p:cNvPr id="163" name="Freeform 11">
              <a:extLst>
                <a:ext uri="{FF2B5EF4-FFF2-40B4-BE49-F238E27FC236}">
                  <a16:creationId xmlns:a16="http://schemas.microsoft.com/office/drawing/2014/main" id="{2567E855-39DC-49A4-A593-87A528335953}"/>
                </a:ext>
              </a:extLst>
            </p:cNvPr>
            <p:cNvSpPr>
              <a:spLocks noChangeArrowheads="1"/>
            </p:cNvSpPr>
            <p:nvPr/>
          </p:nvSpPr>
          <p:spPr bwMode="auto">
            <a:xfrm>
              <a:off x="10528" y="3037"/>
              <a:ext cx="100" cy="180"/>
            </a:xfrm>
            <a:custGeom>
              <a:avLst/>
              <a:gdLst>
                <a:gd name="T0" fmla="*/ 444 w 445"/>
                <a:gd name="T1" fmla="*/ 797 h 798"/>
                <a:gd name="T2" fmla="*/ 444 w 445"/>
                <a:gd name="T3" fmla="*/ 797 h 798"/>
                <a:gd name="T4" fmla="*/ 0 w 445"/>
                <a:gd name="T5" fmla="*/ 797 h 798"/>
                <a:gd name="T6" fmla="*/ 0 w 445"/>
                <a:gd name="T7" fmla="*/ 0 h 798"/>
                <a:gd name="T8" fmla="*/ 260 w 445"/>
                <a:gd name="T9" fmla="*/ 0 h 798"/>
                <a:gd name="T10" fmla="*/ 315 w 445"/>
                <a:gd name="T11" fmla="*/ 205 h 798"/>
                <a:gd name="T12" fmla="*/ 351 w 445"/>
                <a:gd name="T13" fmla="*/ 408 h 798"/>
                <a:gd name="T14" fmla="*/ 444 w 445"/>
                <a:gd name="T15" fmla="*/ 797 h 79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5" h="798">
                  <a:moveTo>
                    <a:pt x="444" y="797"/>
                  </a:moveTo>
                  <a:lnTo>
                    <a:pt x="444" y="797"/>
                  </a:lnTo>
                  <a:cubicBezTo>
                    <a:pt x="0" y="797"/>
                    <a:pt x="0" y="797"/>
                    <a:pt x="0" y="797"/>
                  </a:cubicBezTo>
                  <a:cubicBezTo>
                    <a:pt x="0" y="0"/>
                    <a:pt x="0" y="0"/>
                    <a:pt x="0" y="0"/>
                  </a:cubicBezTo>
                  <a:cubicBezTo>
                    <a:pt x="260" y="0"/>
                    <a:pt x="260" y="0"/>
                    <a:pt x="260" y="0"/>
                  </a:cubicBezTo>
                  <a:cubicBezTo>
                    <a:pt x="277" y="74"/>
                    <a:pt x="296" y="148"/>
                    <a:pt x="315" y="205"/>
                  </a:cubicBezTo>
                  <a:cubicBezTo>
                    <a:pt x="334" y="279"/>
                    <a:pt x="351" y="334"/>
                    <a:pt x="351" y="408"/>
                  </a:cubicBezTo>
                  <a:cubicBezTo>
                    <a:pt x="389" y="539"/>
                    <a:pt x="408" y="668"/>
                    <a:pt x="444" y="79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506" dirty="0"/>
            </a:p>
          </p:txBody>
        </p:sp>
        <p:sp>
          <p:nvSpPr>
            <p:cNvPr id="164" name="Freeform 12">
              <a:extLst>
                <a:ext uri="{FF2B5EF4-FFF2-40B4-BE49-F238E27FC236}">
                  <a16:creationId xmlns:a16="http://schemas.microsoft.com/office/drawing/2014/main" id="{10220DE7-2E2F-42F6-B8E0-E0449DCA68ED}"/>
                </a:ext>
              </a:extLst>
            </p:cNvPr>
            <p:cNvSpPr>
              <a:spLocks noChangeArrowheads="1"/>
            </p:cNvSpPr>
            <p:nvPr/>
          </p:nvSpPr>
          <p:spPr bwMode="auto">
            <a:xfrm>
              <a:off x="10528" y="3260"/>
              <a:ext cx="130" cy="180"/>
            </a:xfrm>
            <a:custGeom>
              <a:avLst/>
              <a:gdLst>
                <a:gd name="T0" fmla="*/ 575 w 576"/>
                <a:gd name="T1" fmla="*/ 797 h 798"/>
                <a:gd name="T2" fmla="*/ 575 w 576"/>
                <a:gd name="T3" fmla="*/ 797 h 798"/>
                <a:gd name="T4" fmla="*/ 0 w 576"/>
                <a:gd name="T5" fmla="*/ 797 h 798"/>
                <a:gd name="T6" fmla="*/ 0 w 576"/>
                <a:gd name="T7" fmla="*/ 0 h 798"/>
                <a:gd name="T8" fmla="*/ 482 w 576"/>
                <a:gd name="T9" fmla="*/ 0 h 798"/>
                <a:gd name="T10" fmla="*/ 482 w 576"/>
                <a:gd name="T11" fmla="*/ 36 h 798"/>
                <a:gd name="T12" fmla="*/ 501 w 576"/>
                <a:gd name="T13" fmla="*/ 203 h 798"/>
                <a:gd name="T14" fmla="*/ 537 w 576"/>
                <a:gd name="T15" fmla="*/ 425 h 798"/>
                <a:gd name="T16" fmla="*/ 556 w 576"/>
                <a:gd name="T17" fmla="*/ 594 h 798"/>
                <a:gd name="T18" fmla="*/ 556 w 576"/>
                <a:gd name="T19" fmla="*/ 611 h 798"/>
                <a:gd name="T20" fmla="*/ 575 w 576"/>
                <a:gd name="T21" fmla="*/ 797 h 7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76" h="798">
                  <a:moveTo>
                    <a:pt x="575" y="797"/>
                  </a:moveTo>
                  <a:lnTo>
                    <a:pt x="575" y="797"/>
                  </a:lnTo>
                  <a:cubicBezTo>
                    <a:pt x="0" y="797"/>
                    <a:pt x="0" y="797"/>
                    <a:pt x="0" y="797"/>
                  </a:cubicBezTo>
                  <a:cubicBezTo>
                    <a:pt x="0" y="0"/>
                    <a:pt x="0" y="0"/>
                    <a:pt x="0" y="0"/>
                  </a:cubicBezTo>
                  <a:cubicBezTo>
                    <a:pt x="482" y="0"/>
                    <a:pt x="482" y="0"/>
                    <a:pt x="482" y="0"/>
                  </a:cubicBezTo>
                  <a:cubicBezTo>
                    <a:pt x="482" y="19"/>
                    <a:pt x="482" y="36"/>
                    <a:pt x="482" y="36"/>
                  </a:cubicBezTo>
                  <a:cubicBezTo>
                    <a:pt x="482" y="93"/>
                    <a:pt x="501" y="148"/>
                    <a:pt x="501" y="203"/>
                  </a:cubicBezTo>
                  <a:cubicBezTo>
                    <a:pt x="518" y="277"/>
                    <a:pt x="518" y="351"/>
                    <a:pt x="537" y="425"/>
                  </a:cubicBezTo>
                  <a:cubicBezTo>
                    <a:pt x="537" y="482"/>
                    <a:pt x="556" y="537"/>
                    <a:pt x="556" y="594"/>
                  </a:cubicBezTo>
                  <a:lnTo>
                    <a:pt x="556" y="611"/>
                  </a:lnTo>
                  <a:cubicBezTo>
                    <a:pt x="556" y="668"/>
                    <a:pt x="575" y="742"/>
                    <a:pt x="575" y="79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506" dirty="0"/>
            </a:p>
          </p:txBody>
        </p:sp>
        <p:sp>
          <p:nvSpPr>
            <p:cNvPr id="165" name="Freeform 13">
              <a:extLst>
                <a:ext uri="{FF2B5EF4-FFF2-40B4-BE49-F238E27FC236}">
                  <a16:creationId xmlns:a16="http://schemas.microsoft.com/office/drawing/2014/main" id="{D789689E-8A69-407C-BA29-140A8814DE95}"/>
                </a:ext>
              </a:extLst>
            </p:cNvPr>
            <p:cNvSpPr>
              <a:spLocks noChangeArrowheads="1"/>
            </p:cNvSpPr>
            <p:nvPr/>
          </p:nvSpPr>
          <p:spPr bwMode="auto">
            <a:xfrm>
              <a:off x="10528" y="3487"/>
              <a:ext cx="133" cy="176"/>
            </a:xfrm>
            <a:custGeom>
              <a:avLst/>
              <a:gdLst>
                <a:gd name="T0" fmla="*/ 592 w 593"/>
                <a:gd name="T1" fmla="*/ 594 h 781"/>
                <a:gd name="T2" fmla="*/ 592 w 593"/>
                <a:gd name="T3" fmla="*/ 594 h 781"/>
                <a:gd name="T4" fmla="*/ 351 w 593"/>
                <a:gd name="T5" fmla="*/ 780 h 781"/>
                <a:gd name="T6" fmla="*/ 0 w 593"/>
                <a:gd name="T7" fmla="*/ 780 h 781"/>
                <a:gd name="T8" fmla="*/ 0 w 593"/>
                <a:gd name="T9" fmla="*/ 0 h 781"/>
                <a:gd name="T10" fmla="*/ 592 w 593"/>
                <a:gd name="T11" fmla="*/ 0 h 781"/>
                <a:gd name="T12" fmla="*/ 592 w 593"/>
                <a:gd name="T13" fmla="*/ 148 h 781"/>
                <a:gd name="T14" fmla="*/ 592 w 593"/>
                <a:gd name="T15" fmla="*/ 594 h 78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93" h="781">
                  <a:moveTo>
                    <a:pt x="592" y="594"/>
                  </a:moveTo>
                  <a:lnTo>
                    <a:pt x="592" y="594"/>
                  </a:lnTo>
                  <a:cubicBezTo>
                    <a:pt x="592" y="594"/>
                    <a:pt x="501" y="668"/>
                    <a:pt x="351" y="780"/>
                  </a:cubicBezTo>
                  <a:cubicBezTo>
                    <a:pt x="0" y="780"/>
                    <a:pt x="0" y="780"/>
                    <a:pt x="0" y="780"/>
                  </a:cubicBezTo>
                  <a:cubicBezTo>
                    <a:pt x="0" y="0"/>
                    <a:pt x="0" y="0"/>
                    <a:pt x="0" y="0"/>
                  </a:cubicBezTo>
                  <a:cubicBezTo>
                    <a:pt x="592" y="0"/>
                    <a:pt x="592" y="0"/>
                    <a:pt x="592" y="0"/>
                  </a:cubicBezTo>
                  <a:cubicBezTo>
                    <a:pt x="592" y="38"/>
                    <a:pt x="592" y="93"/>
                    <a:pt x="592" y="148"/>
                  </a:cubicBezTo>
                  <a:cubicBezTo>
                    <a:pt x="592" y="296"/>
                    <a:pt x="592" y="446"/>
                    <a:pt x="592" y="59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506" dirty="0"/>
            </a:p>
          </p:txBody>
        </p:sp>
        <p:sp>
          <p:nvSpPr>
            <p:cNvPr id="166" name="Freeform 14">
              <a:extLst>
                <a:ext uri="{FF2B5EF4-FFF2-40B4-BE49-F238E27FC236}">
                  <a16:creationId xmlns:a16="http://schemas.microsoft.com/office/drawing/2014/main" id="{ACAD3404-1D07-46BA-B5A6-47CE7A0E3517}"/>
                </a:ext>
              </a:extLst>
            </p:cNvPr>
            <p:cNvSpPr>
              <a:spLocks noChangeArrowheads="1"/>
            </p:cNvSpPr>
            <p:nvPr/>
          </p:nvSpPr>
          <p:spPr bwMode="auto">
            <a:xfrm>
              <a:off x="6527" y="2747"/>
              <a:ext cx="1672" cy="1974"/>
            </a:xfrm>
            <a:custGeom>
              <a:avLst/>
              <a:gdLst>
                <a:gd name="T0" fmla="*/ 7377 w 7378"/>
                <a:gd name="T1" fmla="*/ 8172 h 8710"/>
                <a:gd name="T2" fmla="*/ 7377 w 7378"/>
                <a:gd name="T3" fmla="*/ 8172 h 8710"/>
                <a:gd name="T4" fmla="*/ 2781 w 7378"/>
                <a:gd name="T5" fmla="*/ 8709 h 8710"/>
                <a:gd name="T6" fmla="*/ 1594 w 7378"/>
                <a:gd name="T7" fmla="*/ 8246 h 8710"/>
                <a:gd name="T8" fmla="*/ 241 w 7378"/>
                <a:gd name="T9" fmla="*/ 4151 h 8710"/>
                <a:gd name="T10" fmla="*/ 630 w 7378"/>
                <a:gd name="T11" fmla="*/ 2335 h 8710"/>
                <a:gd name="T12" fmla="*/ 5153 w 7378"/>
                <a:gd name="T13" fmla="*/ 0 h 8710"/>
                <a:gd name="T14" fmla="*/ 5022 w 7378"/>
                <a:gd name="T15" fmla="*/ 185 h 8710"/>
                <a:gd name="T16" fmla="*/ 6783 w 7378"/>
                <a:gd name="T17" fmla="*/ 7747 h 8710"/>
                <a:gd name="T18" fmla="*/ 7377 w 7378"/>
                <a:gd name="T19" fmla="*/ 8172 h 8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378" h="8710">
                  <a:moveTo>
                    <a:pt x="7377" y="8172"/>
                  </a:moveTo>
                  <a:lnTo>
                    <a:pt x="7377" y="8172"/>
                  </a:lnTo>
                  <a:cubicBezTo>
                    <a:pt x="6468" y="8301"/>
                    <a:pt x="3540" y="8709"/>
                    <a:pt x="2781" y="8709"/>
                  </a:cubicBezTo>
                  <a:cubicBezTo>
                    <a:pt x="1853" y="8709"/>
                    <a:pt x="1594" y="8246"/>
                    <a:pt x="1594" y="8246"/>
                  </a:cubicBezTo>
                  <a:cubicBezTo>
                    <a:pt x="890" y="7208"/>
                    <a:pt x="482" y="5726"/>
                    <a:pt x="241" y="4151"/>
                  </a:cubicBezTo>
                  <a:cubicBezTo>
                    <a:pt x="0" y="2576"/>
                    <a:pt x="630" y="2335"/>
                    <a:pt x="630" y="2335"/>
                  </a:cubicBezTo>
                  <a:cubicBezTo>
                    <a:pt x="1742" y="1464"/>
                    <a:pt x="5060" y="37"/>
                    <a:pt x="5153" y="0"/>
                  </a:cubicBezTo>
                  <a:cubicBezTo>
                    <a:pt x="5022" y="111"/>
                    <a:pt x="5022" y="185"/>
                    <a:pt x="5022" y="185"/>
                  </a:cubicBezTo>
                  <a:cubicBezTo>
                    <a:pt x="4893" y="2817"/>
                    <a:pt x="6580" y="7320"/>
                    <a:pt x="6783" y="7747"/>
                  </a:cubicBezTo>
                  <a:cubicBezTo>
                    <a:pt x="6931" y="8079"/>
                    <a:pt x="7246" y="8153"/>
                    <a:pt x="7377" y="817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506" dirty="0"/>
            </a:p>
          </p:txBody>
        </p:sp>
        <p:sp>
          <p:nvSpPr>
            <p:cNvPr id="167" name="Freeform 15">
              <a:extLst>
                <a:ext uri="{FF2B5EF4-FFF2-40B4-BE49-F238E27FC236}">
                  <a16:creationId xmlns:a16="http://schemas.microsoft.com/office/drawing/2014/main" id="{E50A025A-AAE2-42D9-8F1F-EB5FF85C5E42}"/>
                </a:ext>
              </a:extLst>
            </p:cNvPr>
            <p:cNvSpPr>
              <a:spLocks noChangeArrowheads="1"/>
            </p:cNvSpPr>
            <p:nvPr/>
          </p:nvSpPr>
          <p:spPr bwMode="auto">
            <a:xfrm>
              <a:off x="10662" y="3487"/>
              <a:ext cx="138" cy="134"/>
            </a:xfrm>
            <a:custGeom>
              <a:avLst/>
              <a:gdLst>
                <a:gd name="T0" fmla="*/ 611 w 612"/>
                <a:gd name="T1" fmla="*/ 0 h 595"/>
                <a:gd name="T2" fmla="*/ 611 w 612"/>
                <a:gd name="T3" fmla="*/ 0 h 595"/>
                <a:gd name="T4" fmla="*/ 611 w 612"/>
                <a:gd name="T5" fmla="*/ 148 h 595"/>
                <a:gd name="T6" fmla="*/ 205 w 612"/>
                <a:gd name="T7" fmla="*/ 446 h 595"/>
                <a:gd name="T8" fmla="*/ 0 w 612"/>
                <a:gd name="T9" fmla="*/ 594 h 595"/>
                <a:gd name="T10" fmla="*/ 0 w 612"/>
                <a:gd name="T11" fmla="*/ 148 h 595"/>
                <a:gd name="T12" fmla="*/ 0 w 612"/>
                <a:gd name="T13" fmla="*/ 0 h 595"/>
                <a:gd name="T14" fmla="*/ 611 w 612"/>
                <a:gd name="T15" fmla="*/ 0 h 59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12" h="595">
                  <a:moveTo>
                    <a:pt x="611" y="0"/>
                  </a:moveTo>
                  <a:lnTo>
                    <a:pt x="611" y="0"/>
                  </a:lnTo>
                  <a:cubicBezTo>
                    <a:pt x="611" y="148"/>
                    <a:pt x="611" y="148"/>
                    <a:pt x="611" y="148"/>
                  </a:cubicBezTo>
                  <a:cubicBezTo>
                    <a:pt x="205" y="446"/>
                    <a:pt x="205" y="446"/>
                    <a:pt x="205" y="446"/>
                  </a:cubicBezTo>
                  <a:cubicBezTo>
                    <a:pt x="0" y="594"/>
                    <a:pt x="0" y="594"/>
                    <a:pt x="0" y="594"/>
                  </a:cubicBezTo>
                  <a:cubicBezTo>
                    <a:pt x="0" y="446"/>
                    <a:pt x="0" y="296"/>
                    <a:pt x="0" y="148"/>
                  </a:cubicBezTo>
                  <a:cubicBezTo>
                    <a:pt x="0" y="93"/>
                    <a:pt x="0" y="38"/>
                    <a:pt x="0" y="0"/>
                  </a:cubicBezTo>
                  <a:lnTo>
                    <a:pt x="611"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506" dirty="0"/>
            </a:p>
          </p:txBody>
        </p:sp>
        <p:sp>
          <p:nvSpPr>
            <p:cNvPr id="168" name="Freeform 16">
              <a:extLst>
                <a:ext uri="{FF2B5EF4-FFF2-40B4-BE49-F238E27FC236}">
                  <a16:creationId xmlns:a16="http://schemas.microsoft.com/office/drawing/2014/main" id="{A5F9E384-B719-4D83-AC8C-312EB286CB85}"/>
                </a:ext>
              </a:extLst>
            </p:cNvPr>
            <p:cNvSpPr>
              <a:spLocks noChangeArrowheads="1"/>
            </p:cNvSpPr>
            <p:nvPr/>
          </p:nvSpPr>
          <p:spPr bwMode="auto">
            <a:xfrm>
              <a:off x="10524" y="2814"/>
              <a:ext cx="276" cy="180"/>
            </a:xfrm>
            <a:custGeom>
              <a:avLst/>
              <a:gdLst>
                <a:gd name="T0" fmla="*/ 1222 w 1223"/>
                <a:gd name="T1" fmla="*/ 0 h 799"/>
                <a:gd name="T2" fmla="*/ 1222 w 1223"/>
                <a:gd name="T3" fmla="*/ 0 h 799"/>
                <a:gd name="T4" fmla="*/ 1222 w 1223"/>
                <a:gd name="T5" fmla="*/ 798 h 799"/>
                <a:gd name="T6" fmla="*/ 241 w 1223"/>
                <a:gd name="T7" fmla="*/ 798 h 799"/>
                <a:gd name="T8" fmla="*/ 186 w 1223"/>
                <a:gd name="T9" fmla="*/ 612 h 799"/>
                <a:gd name="T10" fmla="*/ 93 w 1223"/>
                <a:gd name="T11" fmla="*/ 278 h 799"/>
                <a:gd name="T12" fmla="*/ 93 w 1223"/>
                <a:gd name="T13" fmla="*/ 259 h 799"/>
                <a:gd name="T14" fmla="*/ 55 w 1223"/>
                <a:gd name="T15" fmla="*/ 149 h 799"/>
                <a:gd name="T16" fmla="*/ 19 w 1223"/>
                <a:gd name="T17" fmla="*/ 18 h 799"/>
                <a:gd name="T18" fmla="*/ 0 w 1223"/>
                <a:gd name="T19" fmla="*/ 0 h 799"/>
                <a:gd name="T20" fmla="*/ 1222 w 1223"/>
                <a:gd name="T21" fmla="*/ 0 h 7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23" h="799">
                  <a:moveTo>
                    <a:pt x="1222" y="0"/>
                  </a:moveTo>
                  <a:lnTo>
                    <a:pt x="1222" y="0"/>
                  </a:lnTo>
                  <a:cubicBezTo>
                    <a:pt x="1222" y="798"/>
                    <a:pt x="1222" y="798"/>
                    <a:pt x="1222" y="798"/>
                  </a:cubicBezTo>
                  <a:cubicBezTo>
                    <a:pt x="241" y="798"/>
                    <a:pt x="241" y="798"/>
                    <a:pt x="241" y="798"/>
                  </a:cubicBezTo>
                  <a:cubicBezTo>
                    <a:pt x="222" y="741"/>
                    <a:pt x="205" y="686"/>
                    <a:pt x="186" y="612"/>
                  </a:cubicBezTo>
                  <a:cubicBezTo>
                    <a:pt x="148" y="501"/>
                    <a:pt x="131" y="390"/>
                    <a:pt x="93" y="278"/>
                  </a:cubicBezTo>
                  <a:cubicBezTo>
                    <a:pt x="93" y="278"/>
                    <a:pt x="93" y="278"/>
                    <a:pt x="93" y="259"/>
                  </a:cubicBezTo>
                  <a:cubicBezTo>
                    <a:pt x="74" y="223"/>
                    <a:pt x="55" y="186"/>
                    <a:pt x="55" y="149"/>
                  </a:cubicBezTo>
                  <a:cubicBezTo>
                    <a:pt x="36" y="93"/>
                    <a:pt x="19" y="56"/>
                    <a:pt x="19" y="18"/>
                  </a:cubicBezTo>
                  <a:cubicBezTo>
                    <a:pt x="19" y="18"/>
                    <a:pt x="19" y="0"/>
                    <a:pt x="0" y="0"/>
                  </a:cubicBezTo>
                  <a:lnTo>
                    <a:pt x="1222"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506" dirty="0"/>
            </a:p>
          </p:txBody>
        </p:sp>
        <p:sp>
          <p:nvSpPr>
            <p:cNvPr id="169" name="Freeform 17">
              <a:extLst>
                <a:ext uri="{FF2B5EF4-FFF2-40B4-BE49-F238E27FC236}">
                  <a16:creationId xmlns:a16="http://schemas.microsoft.com/office/drawing/2014/main" id="{0A9D2999-2D71-4028-967C-B6E7E0942B58}"/>
                </a:ext>
              </a:extLst>
            </p:cNvPr>
            <p:cNvSpPr>
              <a:spLocks noChangeArrowheads="1"/>
            </p:cNvSpPr>
            <p:nvPr/>
          </p:nvSpPr>
          <p:spPr bwMode="auto">
            <a:xfrm>
              <a:off x="10587" y="3037"/>
              <a:ext cx="213" cy="180"/>
            </a:xfrm>
            <a:custGeom>
              <a:avLst/>
              <a:gdLst>
                <a:gd name="T0" fmla="*/ 943 w 944"/>
                <a:gd name="T1" fmla="*/ 0 h 798"/>
                <a:gd name="T2" fmla="*/ 943 w 944"/>
                <a:gd name="T3" fmla="*/ 0 h 798"/>
                <a:gd name="T4" fmla="*/ 943 w 944"/>
                <a:gd name="T5" fmla="*/ 797 h 798"/>
                <a:gd name="T6" fmla="*/ 184 w 944"/>
                <a:gd name="T7" fmla="*/ 797 h 798"/>
                <a:gd name="T8" fmla="*/ 91 w 944"/>
                <a:gd name="T9" fmla="*/ 408 h 798"/>
                <a:gd name="T10" fmla="*/ 55 w 944"/>
                <a:gd name="T11" fmla="*/ 205 h 798"/>
                <a:gd name="T12" fmla="*/ 0 w 944"/>
                <a:gd name="T13" fmla="*/ 0 h 798"/>
                <a:gd name="T14" fmla="*/ 943 w 944"/>
                <a:gd name="T15" fmla="*/ 0 h 79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44" h="798">
                  <a:moveTo>
                    <a:pt x="943" y="0"/>
                  </a:moveTo>
                  <a:lnTo>
                    <a:pt x="943" y="0"/>
                  </a:lnTo>
                  <a:cubicBezTo>
                    <a:pt x="943" y="797"/>
                    <a:pt x="943" y="797"/>
                    <a:pt x="943" y="797"/>
                  </a:cubicBezTo>
                  <a:cubicBezTo>
                    <a:pt x="184" y="797"/>
                    <a:pt x="184" y="797"/>
                    <a:pt x="184" y="797"/>
                  </a:cubicBezTo>
                  <a:cubicBezTo>
                    <a:pt x="148" y="668"/>
                    <a:pt x="129" y="539"/>
                    <a:pt x="91" y="408"/>
                  </a:cubicBezTo>
                  <a:cubicBezTo>
                    <a:pt x="91" y="334"/>
                    <a:pt x="74" y="279"/>
                    <a:pt x="55" y="205"/>
                  </a:cubicBezTo>
                  <a:cubicBezTo>
                    <a:pt x="36" y="148"/>
                    <a:pt x="17" y="74"/>
                    <a:pt x="0" y="0"/>
                  </a:cubicBezTo>
                  <a:lnTo>
                    <a:pt x="943"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506" dirty="0"/>
            </a:p>
          </p:txBody>
        </p:sp>
        <p:sp>
          <p:nvSpPr>
            <p:cNvPr id="170" name="Freeform 18">
              <a:extLst>
                <a:ext uri="{FF2B5EF4-FFF2-40B4-BE49-F238E27FC236}">
                  <a16:creationId xmlns:a16="http://schemas.microsoft.com/office/drawing/2014/main" id="{2D3A001A-0CD2-496A-9FEE-2241D0288558}"/>
                </a:ext>
              </a:extLst>
            </p:cNvPr>
            <p:cNvSpPr>
              <a:spLocks noChangeArrowheads="1"/>
            </p:cNvSpPr>
            <p:nvPr/>
          </p:nvSpPr>
          <p:spPr bwMode="auto">
            <a:xfrm>
              <a:off x="10637" y="3260"/>
              <a:ext cx="163" cy="180"/>
            </a:xfrm>
            <a:custGeom>
              <a:avLst/>
              <a:gdLst>
                <a:gd name="T0" fmla="*/ 0 w 722"/>
                <a:gd name="T1" fmla="*/ 0 h 798"/>
                <a:gd name="T2" fmla="*/ 0 w 722"/>
                <a:gd name="T3" fmla="*/ 0 h 798"/>
                <a:gd name="T4" fmla="*/ 721 w 722"/>
                <a:gd name="T5" fmla="*/ 0 h 798"/>
                <a:gd name="T6" fmla="*/ 721 w 722"/>
                <a:gd name="T7" fmla="*/ 797 h 798"/>
                <a:gd name="T8" fmla="*/ 93 w 722"/>
                <a:gd name="T9" fmla="*/ 797 h 798"/>
                <a:gd name="T10" fmla="*/ 74 w 722"/>
                <a:gd name="T11" fmla="*/ 611 h 798"/>
                <a:gd name="T12" fmla="*/ 74 w 722"/>
                <a:gd name="T13" fmla="*/ 594 h 798"/>
                <a:gd name="T14" fmla="*/ 55 w 722"/>
                <a:gd name="T15" fmla="*/ 425 h 798"/>
                <a:gd name="T16" fmla="*/ 19 w 722"/>
                <a:gd name="T17" fmla="*/ 203 h 798"/>
                <a:gd name="T18" fmla="*/ 0 w 722"/>
                <a:gd name="T19" fmla="*/ 36 h 798"/>
                <a:gd name="T20" fmla="*/ 0 w 722"/>
                <a:gd name="T21" fmla="*/ 0 h 7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22" h="798">
                  <a:moveTo>
                    <a:pt x="0" y="0"/>
                  </a:moveTo>
                  <a:lnTo>
                    <a:pt x="0" y="0"/>
                  </a:lnTo>
                  <a:cubicBezTo>
                    <a:pt x="721" y="0"/>
                    <a:pt x="721" y="0"/>
                    <a:pt x="721" y="0"/>
                  </a:cubicBezTo>
                  <a:cubicBezTo>
                    <a:pt x="721" y="797"/>
                    <a:pt x="721" y="797"/>
                    <a:pt x="721" y="797"/>
                  </a:cubicBezTo>
                  <a:cubicBezTo>
                    <a:pt x="93" y="797"/>
                    <a:pt x="93" y="797"/>
                    <a:pt x="93" y="797"/>
                  </a:cubicBezTo>
                  <a:cubicBezTo>
                    <a:pt x="93" y="742"/>
                    <a:pt x="74" y="668"/>
                    <a:pt x="74" y="611"/>
                  </a:cubicBezTo>
                  <a:lnTo>
                    <a:pt x="74" y="594"/>
                  </a:lnTo>
                  <a:cubicBezTo>
                    <a:pt x="74" y="537"/>
                    <a:pt x="55" y="482"/>
                    <a:pt x="55" y="425"/>
                  </a:cubicBezTo>
                  <a:cubicBezTo>
                    <a:pt x="36" y="351"/>
                    <a:pt x="36" y="277"/>
                    <a:pt x="19" y="203"/>
                  </a:cubicBezTo>
                  <a:cubicBezTo>
                    <a:pt x="19" y="148"/>
                    <a:pt x="0" y="93"/>
                    <a:pt x="0" y="36"/>
                  </a:cubicBezTo>
                  <a:cubicBezTo>
                    <a:pt x="0" y="36"/>
                    <a:pt x="0" y="19"/>
                    <a:pt x="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506" dirty="0"/>
            </a:p>
          </p:txBody>
        </p:sp>
        <p:sp>
          <p:nvSpPr>
            <p:cNvPr id="171" name="Freeform 19">
              <a:extLst>
                <a:ext uri="{FF2B5EF4-FFF2-40B4-BE49-F238E27FC236}">
                  <a16:creationId xmlns:a16="http://schemas.microsoft.com/office/drawing/2014/main" id="{E3873CB7-F215-46B2-9187-3C34DAF74805}"/>
                </a:ext>
              </a:extLst>
            </p:cNvPr>
            <p:cNvSpPr>
              <a:spLocks noChangeArrowheads="1"/>
            </p:cNvSpPr>
            <p:nvPr/>
          </p:nvSpPr>
          <p:spPr bwMode="auto">
            <a:xfrm>
              <a:off x="10528" y="2592"/>
              <a:ext cx="272" cy="180"/>
            </a:xfrm>
            <a:custGeom>
              <a:avLst/>
              <a:gdLst>
                <a:gd name="T0" fmla="*/ 1203 w 1204"/>
                <a:gd name="T1" fmla="*/ 0 h 798"/>
                <a:gd name="T2" fmla="*/ 1203 w 1204"/>
                <a:gd name="T3" fmla="*/ 797 h 798"/>
                <a:gd name="T4" fmla="*/ 0 w 1204"/>
                <a:gd name="T5" fmla="*/ 797 h 798"/>
                <a:gd name="T6" fmla="*/ 0 w 1204"/>
                <a:gd name="T7" fmla="*/ 0 h 798"/>
                <a:gd name="T8" fmla="*/ 1203 w 1204"/>
                <a:gd name="T9" fmla="*/ 0 h 798"/>
              </a:gdLst>
              <a:ahLst/>
              <a:cxnLst>
                <a:cxn ang="0">
                  <a:pos x="T0" y="T1"/>
                </a:cxn>
                <a:cxn ang="0">
                  <a:pos x="T2" y="T3"/>
                </a:cxn>
                <a:cxn ang="0">
                  <a:pos x="T4" y="T5"/>
                </a:cxn>
                <a:cxn ang="0">
                  <a:pos x="T6" y="T7"/>
                </a:cxn>
                <a:cxn ang="0">
                  <a:pos x="T8" y="T9"/>
                </a:cxn>
              </a:cxnLst>
              <a:rect l="0" t="0" r="r" b="b"/>
              <a:pathLst>
                <a:path w="1204" h="798">
                  <a:moveTo>
                    <a:pt x="1203" y="0"/>
                  </a:moveTo>
                  <a:lnTo>
                    <a:pt x="1203" y="797"/>
                  </a:lnTo>
                  <a:lnTo>
                    <a:pt x="0" y="797"/>
                  </a:lnTo>
                  <a:lnTo>
                    <a:pt x="0" y="0"/>
                  </a:lnTo>
                  <a:lnTo>
                    <a:pt x="1203"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506" dirty="0"/>
            </a:p>
          </p:txBody>
        </p:sp>
        <p:sp>
          <p:nvSpPr>
            <p:cNvPr id="172" name="Freeform 20">
              <a:extLst>
                <a:ext uri="{FF2B5EF4-FFF2-40B4-BE49-F238E27FC236}">
                  <a16:creationId xmlns:a16="http://schemas.microsoft.com/office/drawing/2014/main" id="{148ACE31-42F9-41DC-9A8E-AA64B9B81A14}"/>
                </a:ext>
              </a:extLst>
            </p:cNvPr>
            <p:cNvSpPr>
              <a:spLocks noChangeArrowheads="1"/>
            </p:cNvSpPr>
            <p:nvPr/>
          </p:nvSpPr>
          <p:spPr bwMode="auto">
            <a:xfrm>
              <a:off x="10360" y="2339"/>
              <a:ext cx="970" cy="1151"/>
            </a:xfrm>
            <a:custGeom>
              <a:avLst/>
              <a:gdLst>
                <a:gd name="T0" fmla="*/ 4281 w 4282"/>
                <a:gd name="T1" fmla="*/ 3559 h 5080"/>
                <a:gd name="T2" fmla="*/ 4281 w 4282"/>
                <a:gd name="T3" fmla="*/ 3559 h 5080"/>
                <a:gd name="T4" fmla="*/ 3169 w 4282"/>
                <a:gd name="T5" fmla="*/ 4337 h 5080"/>
                <a:gd name="T6" fmla="*/ 2131 w 4282"/>
                <a:gd name="T7" fmla="*/ 5079 h 5080"/>
                <a:gd name="T8" fmla="*/ 2131 w 4282"/>
                <a:gd name="T9" fmla="*/ 241 h 5080"/>
                <a:gd name="T10" fmla="*/ 1945 w 4282"/>
                <a:gd name="T11" fmla="*/ 241 h 5080"/>
                <a:gd name="T12" fmla="*/ 1945 w 4282"/>
                <a:gd name="T13" fmla="*/ 928 h 5080"/>
                <a:gd name="T14" fmla="*/ 742 w 4282"/>
                <a:gd name="T15" fmla="*/ 928 h 5080"/>
                <a:gd name="T16" fmla="*/ 742 w 4282"/>
                <a:gd name="T17" fmla="*/ 241 h 5080"/>
                <a:gd name="T18" fmla="*/ 537 w 4282"/>
                <a:gd name="T19" fmla="*/ 241 h 5080"/>
                <a:gd name="T20" fmla="*/ 537 w 4282"/>
                <a:gd name="T21" fmla="*/ 1539 h 5080"/>
                <a:gd name="T22" fmla="*/ 482 w 4282"/>
                <a:gd name="T23" fmla="*/ 1354 h 5080"/>
                <a:gd name="T24" fmla="*/ 446 w 4282"/>
                <a:gd name="T25" fmla="*/ 1243 h 5080"/>
                <a:gd name="T26" fmla="*/ 370 w 4282"/>
                <a:gd name="T27" fmla="*/ 1076 h 5080"/>
                <a:gd name="T28" fmla="*/ 353 w 4282"/>
                <a:gd name="T29" fmla="*/ 1002 h 5080"/>
                <a:gd name="T30" fmla="*/ 334 w 4282"/>
                <a:gd name="T31" fmla="*/ 964 h 5080"/>
                <a:gd name="T32" fmla="*/ 279 w 4282"/>
                <a:gd name="T33" fmla="*/ 835 h 5080"/>
                <a:gd name="T34" fmla="*/ 131 w 4282"/>
                <a:gd name="T35" fmla="*/ 427 h 5080"/>
                <a:gd name="T36" fmla="*/ 93 w 4282"/>
                <a:gd name="T37" fmla="*/ 372 h 5080"/>
                <a:gd name="T38" fmla="*/ 74 w 4282"/>
                <a:gd name="T39" fmla="*/ 315 h 5080"/>
                <a:gd name="T40" fmla="*/ 74 w 4282"/>
                <a:gd name="T41" fmla="*/ 298 h 5080"/>
                <a:gd name="T42" fmla="*/ 57 w 4282"/>
                <a:gd name="T43" fmla="*/ 279 h 5080"/>
                <a:gd name="T44" fmla="*/ 38 w 4282"/>
                <a:gd name="T45" fmla="*/ 241 h 5080"/>
                <a:gd name="T46" fmla="*/ 0 w 4282"/>
                <a:gd name="T47" fmla="*/ 150 h 5080"/>
                <a:gd name="T48" fmla="*/ 0 w 4282"/>
                <a:gd name="T49" fmla="*/ 150 h 5080"/>
                <a:gd name="T50" fmla="*/ 0 w 4282"/>
                <a:gd name="T51" fmla="*/ 131 h 5080"/>
                <a:gd name="T52" fmla="*/ 3150 w 4282"/>
                <a:gd name="T53" fmla="*/ 131 h 5080"/>
                <a:gd name="T54" fmla="*/ 3150 w 4282"/>
                <a:gd name="T55" fmla="*/ 150 h 5080"/>
                <a:gd name="T56" fmla="*/ 3150 w 4282"/>
                <a:gd name="T57" fmla="*/ 150 h 5080"/>
                <a:gd name="T58" fmla="*/ 3207 w 4282"/>
                <a:gd name="T59" fmla="*/ 224 h 5080"/>
                <a:gd name="T60" fmla="*/ 3226 w 4282"/>
                <a:gd name="T61" fmla="*/ 260 h 5080"/>
                <a:gd name="T62" fmla="*/ 3226 w 4282"/>
                <a:gd name="T63" fmla="*/ 279 h 5080"/>
                <a:gd name="T64" fmla="*/ 3243 w 4282"/>
                <a:gd name="T65" fmla="*/ 315 h 5080"/>
                <a:gd name="T66" fmla="*/ 3410 w 4282"/>
                <a:gd name="T67" fmla="*/ 630 h 5080"/>
                <a:gd name="T68" fmla="*/ 3429 w 4282"/>
                <a:gd name="T69" fmla="*/ 705 h 5080"/>
                <a:gd name="T70" fmla="*/ 3911 w 4282"/>
                <a:gd name="T71" fmla="*/ 1873 h 5080"/>
                <a:gd name="T72" fmla="*/ 3966 w 4282"/>
                <a:gd name="T73" fmla="*/ 2077 h 5080"/>
                <a:gd name="T74" fmla="*/ 3985 w 4282"/>
                <a:gd name="T75" fmla="*/ 2095 h 5080"/>
                <a:gd name="T76" fmla="*/ 4021 w 4282"/>
                <a:gd name="T77" fmla="*/ 2244 h 5080"/>
                <a:gd name="T78" fmla="*/ 4095 w 4282"/>
                <a:gd name="T79" fmla="*/ 2466 h 5080"/>
                <a:gd name="T80" fmla="*/ 4114 w 4282"/>
                <a:gd name="T81" fmla="*/ 2578 h 5080"/>
                <a:gd name="T82" fmla="*/ 4133 w 4282"/>
                <a:gd name="T83" fmla="*/ 2670 h 5080"/>
                <a:gd name="T84" fmla="*/ 4169 w 4282"/>
                <a:gd name="T85" fmla="*/ 2819 h 5080"/>
                <a:gd name="T86" fmla="*/ 4207 w 4282"/>
                <a:gd name="T87" fmla="*/ 2986 h 5080"/>
                <a:gd name="T88" fmla="*/ 4226 w 4282"/>
                <a:gd name="T89" fmla="*/ 3115 h 5080"/>
                <a:gd name="T90" fmla="*/ 4262 w 4282"/>
                <a:gd name="T91" fmla="*/ 3411 h 5080"/>
                <a:gd name="T92" fmla="*/ 4281 w 4282"/>
                <a:gd name="T93" fmla="*/ 3559 h 50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282" h="5080">
                  <a:moveTo>
                    <a:pt x="4281" y="3559"/>
                  </a:moveTo>
                  <a:lnTo>
                    <a:pt x="4281" y="3559"/>
                  </a:lnTo>
                  <a:cubicBezTo>
                    <a:pt x="3169" y="4337"/>
                    <a:pt x="3169" y="4337"/>
                    <a:pt x="3169" y="4337"/>
                  </a:cubicBezTo>
                  <a:cubicBezTo>
                    <a:pt x="2131" y="5079"/>
                    <a:pt x="2131" y="5079"/>
                    <a:pt x="2131" y="5079"/>
                  </a:cubicBezTo>
                  <a:cubicBezTo>
                    <a:pt x="2131" y="241"/>
                    <a:pt x="2131" y="241"/>
                    <a:pt x="2131" y="241"/>
                  </a:cubicBezTo>
                  <a:cubicBezTo>
                    <a:pt x="1945" y="241"/>
                    <a:pt x="1945" y="241"/>
                    <a:pt x="1945" y="241"/>
                  </a:cubicBezTo>
                  <a:cubicBezTo>
                    <a:pt x="1945" y="928"/>
                    <a:pt x="1945" y="928"/>
                    <a:pt x="1945" y="928"/>
                  </a:cubicBezTo>
                  <a:cubicBezTo>
                    <a:pt x="742" y="928"/>
                    <a:pt x="742" y="928"/>
                    <a:pt x="742" y="928"/>
                  </a:cubicBezTo>
                  <a:cubicBezTo>
                    <a:pt x="742" y="241"/>
                    <a:pt x="742" y="241"/>
                    <a:pt x="742" y="241"/>
                  </a:cubicBezTo>
                  <a:cubicBezTo>
                    <a:pt x="537" y="241"/>
                    <a:pt x="537" y="241"/>
                    <a:pt x="537" y="241"/>
                  </a:cubicBezTo>
                  <a:cubicBezTo>
                    <a:pt x="537" y="1539"/>
                    <a:pt x="537" y="1539"/>
                    <a:pt x="537" y="1539"/>
                  </a:cubicBezTo>
                  <a:cubicBezTo>
                    <a:pt x="520" y="1484"/>
                    <a:pt x="501" y="1410"/>
                    <a:pt x="482" y="1354"/>
                  </a:cubicBezTo>
                  <a:cubicBezTo>
                    <a:pt x="463" y="1317"/>
                    <a:pt x="446" y="1279"/>
                    <a:pt x="446" y="1243"/>
                  </a:cubicBezTo>
                  <a:cubicBezTo>
                    <a:pt x="427" y="1187"/>
                    <a:pt x="389" y="1131"/>
                    <a:pt x="370" y="1076"/>
                  </a:cubicBezTo>
                  <a:cubicBezTo>
                    <a:pt x="370" y="1038"/>
                    <a:pt x="353" y="1021"/>
                    <a:pt x="353" y="1002"/>
                  </a:cubicBezTo>
                  <a:cubicBezTo>
                    <a:pt x="353" y="983"/>
                    <a:pt x="334" y="964"/>
                    <a:pt x="334" y="964"/>
                  </a:cubicBezTo>
                  <a:cubicBezTo>
                    <a:pt x="315" y="909"/>
                    <a:pt x="296" y="872"/>
                    <a:pt x="279" y="835"/>
                  </a:cubicBezTo>
                  <a:cubicBezTo>
                    <a:pt x="222" y="668"/>
                    <a:pt x="167" y="520"/>
                    <a:pt x="131" y="427"/>
                  </a:cubicBezTo>
                  <a:cubicBezTo>
                    <a:pt x="112" y="408"/>
                    <a:pt x="112" y="389"/>
                    <a:pt x="93" y="372"/>
                  </a:cubicBezTo>
                  <a:cubicBezTo>
                    <a:pt x="93" y="353"/>
                    <a:pt x="93" y="334"/>
                    <a:pt x="74" y="315"/>
                  </a:cubicBezTo>
                  <a:lnTo>
                    <a:pt x="74" y="298"/>
                  </a:lnTo>
                  <a:cubicBezTo>
                    <a:pt x="57" y="279"/>
                    <a:pt x="57" y="279"/>
                    <a:pt x="57" y="279"/>
                  </a:cubicBezTo>
                  <a:cubicBezTo>
                    <a:pt x="57" y="260"/>
                    <a:pt x="57" y="241"/>
                    <a:pt x="38" y="241"/>
                  </a:cubicBezTo>
                  <a:cubicBezTo>
                    <a:pt x="19" y="186"/>
                    <a:pt x="19" y="167"/>
                    <a:pt x="0" y="150"/>
                  </a:cubicBezTo>
                  <a:lnTo>
                    <a:pt x="0" y="150"/>
                  </a:lnTo>
                  <a:cubicBezTo>
                    <a:pt x="0" y="131"/>
                    <a:pt x="0" y="131"/>
                    <a:pt x="0" y="131"/>
                  </a:cubicBezTo>
                  <a:cubicBezTo>
                    <a:pt x="0" y="131"/>
                    <a:pt x="2780" y="0"/>
                    <a:pt x="3150" y="131"/>
                  </a:cubicBezTo>
                  <a:cubicBezTo>
                    <a:pt x="3150" y="131"/>
                    <a:pt x="3150" y="131"/>
                    <a:pt x="3150" y="150"/>
                  </a:cubicBezTo>
                  <a:lnTo>
                    <a:pt x="3150" y="150"/>
                  </a:lnTo>
                  <a:cubicBezTo>
                    <a:pt x="3169" y="167"/>
                    <a:pt x="3188" y="186"/>
                    <a:pt x="3207" y="224"/>
                  </a:cubicBezTo>
                  <a:cubicBezTo>
                    <a:pt x="3207" y="241"/>
                    <a:pt x="3207" y="260"/>
                    <a:pt x="3226" y="260"/>
                  </a:cubicBezTo>
                  <a:cubicBezTo>
                    <a:pt x="3226" y="279"/>
                    <a:pt x="3226" y="279"/>
                    <a:pt x="3226" y="279"/>
                  </a:cubicBezTo>
                  <a:cubicBezTo>
                    <a:pt x="3226" y="279"/>
                    <a:pt x="3243" y="298"/>
                    <a:pt x="3243" y="315"/>
                  </a:cubicBezTo>
                  <a:cubicBezTo>
                    <a:pt x="3281" y="408"/>
                    <a:pt x="3336" y="501"/>
                    <a:pt x="3410" y="630"/>
                  </a:cubicBezTo>
                  <a:cubicBezTo>
                    <a:pt x="3410" y="668"/>
                    <a:pt x="3429" y="687"/>
                    <a:pt x="3429" y="705"/>
                  </a:cubicBezTo>
                  <a:cubicBezTo>
                    <a:pt x="3577" y="1002"/>
                    <a:pt x="3744" y="1410"/>
                    <a:pt x="3911" y="1873"/>
                  </a:cubicBezTo>
                  <a:cubicBezTo>
                    <a:pt x="3928" y="1929"/>
                    <a:pt x="3947" y="2003"/>
                    <a:pt x="3966" y="2077"/>
                  </a:cubicBezTo>
                  <a:cubicBezTo>
                    <a:pt x="3966" y="2077"/>
                    <a:pt x="3985" y="2077"/>
                    <a:pt x="3985" y="2095"/>
                  </a:cubicBezTo>
                  <a:cubicBezTo>
                    <a:pt x="4004" y="2151"/>
                    <a:pt x="4021" y="2207"/>
                    <a:pt x="4021" y="2244"/>
                  </a:cubicBezTo>
                  <a:cubicBezTo>
                    <a:pt x="4040" y="2318"/>
                    <a:pt x="4078" y="2392"/>
                    <a:pt x="4095" y="2466"/>
                  </a:cubicBezTo>
                  <a:cubicBezTo>
                    <a:pt x="4095" y="2503"/>
                    <a:pt x="4114" y="2540"/>
                    <a:pt x="4114" y="2578"/>
                  </a:cubicBezTo>
                  <a:cubicBezTo>
                    <a:pt x="4133" y="2614"/>
                    <a:pt x="4133" y="2633"/>
                    <a:pt x="4133" y="2670"/>
                  </a:cubicBezTo>
                  <a:cubicBezTo>
                    <a:pt x="4152" y="2726"/>
                    <a:pt x="4169" y="2762"/>
                    <a:pt x="4169" y="2819"/>
                  </a:cubicBezTo>
                  <a:cubicBezTo>
                    <a:pt x="4188" y="2874"/>
                    <a:pt x="4188" y="2929"/>
                    <a:pt x="4207" y="2986"/>
                  </a:cubicBezTo>
                  <a:cubicBezTo>
                    <a:pt x="4207" y="3022"/>
                    <a:pt x="4226" y="3077"/>
                    <a:pt x="4226" y="3115"/>
                  </a:cubicBezTo>
                  <a:cubicBezTo>
                    <a:pt x="4243" y="3225"/>
                    <a:pt x="4262" y="3318"/>
                    <a:pt x="4262" y="3411"/>
                  </a:cubicBezTo>
                  <a:cubicBezTo>
                    <a:pt x="4262" y="3468"/>
                    <a:pt x="4281" y="3504"/>
                    <a:pt x="4281" y="3559"/>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506" dirty="0"/>
            </a:p>
          </p:txBody>
        </p:sp>
        <p:sp>
          <p:nvSpPr>
            <p:cNvPr id="173" name="Freeform 21">
              <a:extLst>
                <a:ext uri="{FF2B5EF4-FFF2-40B4-BE49-F238E27FC236}">
                  <a16:creationId xmlns:a16="http://schemas.microsoft.com/office/drawing/2014/main" id="{1E2B99E8-8CFF-4F18-A371-C73FD14937F2}"/>
                </a:ext>
              </a:extLst>
            </p:cNvPr>
            <p:cNvSpPr>
              <a:spLocks noChangeArrowheads="1"/>
            </p:cNvSpPr>
            <p:nvPr/>
          </p:nvSpPr>
          <p:spPr bwMode="auto">
            <a:xfrm>
              <a:off x="11074" y="2339"/>
              <a:ext cx="353" cy="806"/>
            </a:xfrm>
            <a:custGeom>
              <a:avLst/>
              <a:gdLst>
                <a:gd name="T0" fmla="*/ 1558 w 1559"/>
                <a:gd name="T1" fmla="*/ 3244 h 3560"/>
                <a:gd name="T2" fmla="*/ 1558 w 1559"/>
                <a:gd name="T3" fmla="*/ 3244 h 3560"/>
                <a:gd name="T4" fmla="*/ 1131 w 1559"/>
                <a:gd name="T5" fmla="*/ 3559 h 3560"/>
                <a:gd name="T6" fmla="*/ 0 w 1559"/>
                <a:gd name="T7" fmla="*/ 131 h 3560"/>
                <a:gd name="T8" fmla="*/ 520 w 1559"/>
                <a:gd name="T9" fmla="*/ 0 h 3560"/>
                <a:gd name="T10" fmla="*/ 1558 w 1559"/>
                <a:gd name="T11" fmla="*/ 3244 h 3560"/>
              </a:gdLst>
              <a:ahLst/>
              <a:cxnLst>
                <a:cxn ang="0">
                  <a:pos x="T0" y="T1"/>
                </a:cxn>
                <a:cxn ang="0">
                  <a:pos x="T2" y="T3"/>
                </a:cxn>
                <a:cxn ang="0">
                  <a:pos x="T4" y="T5"/>
                </a:cxn>
                <a:cxn ang="0">
                  <a:pos x="T6" y="T7"/>
                </a:cxn>
                <a:cxn ang="0">
                  <a:pos x="T8" y="T9"/>
                </a:cxn>
                <a:cxn ang="0">
                  <a:pos x="T10" y="T11"/>
                </a:cxn>
              </a:cxnLst>
              <a:rect l="0" t="0" r="r" b="b"/>
              <a:pathLst>
                <a:path w="1559" h="3560">
                  <a:moveTo>
                    <a:pt x="1558" y="3244"/>
                  </a:moveTo>
                  <a:lnTo>
                    <a:pt x="1558" y="3244"/>
                  </a:lnTo>
                  <a:cubicBezTo>
                    <a:pt x="1131" y="3559"/>
                    <a:pt x="1131" y="3559"/>
                    <a:pt x="1131" y="3559"/>
                  </a:cubicBezTo>
                  <a:cubicBezTo>
                    <a:pt x="1038" y="2058"/>
                    <a:pt x="0" y="131"/>
                    <a:pt x="0" y="131"/>
                  </a:cubicBezTo>
                  <a:cubicBezTo>
                    <a:pt x="520" y="0"/>
                    <a:pt x="520" y="0"/>
                    <a:pt x="520" y="0"/>
                  </a:cubicBezTo>
                  <a:cubicBezTo>
                    <a:pt x="520" y="0"/>
                    <a:pt x="1446" y="2354"/>
                    <a:pt x="1558" y="324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506" dirty="0"/>
            </a:p>
          </p:txBody>
        </p:sp>
        <p:sp>
          <p:nvSpPr>
            <p:cNvPr id="174" name="Freeform 22">
              <a:extLst>
                <a:ext uri="{FF2B5EF4-FFF2-40B4-BE49-F238E27FC236}">
                  <a16:creationId xmlns:a16="http://schemas.microsoft.com/office/drawing/2014/main" id="{072C1647-26F7-4567-A74B-43E90C28684F}"/>
                </a:ext>
              </a:extLst>
            </p:cNvPr>
            <p:cNvSpPr>
              <a:spLocks noChangeArrowheads="1"/>
            </p:cNvSpPr>
            <p:nvPr/>
          </p:nvSpPr>
          <p:spPr bwMode="auto">
            <a:xfrm>
              <a:off x="11221" y="2117"/>
              <a:ext cx="739" cy="916"/>
            </a:xfrm>
            <a:custGeom>
              <a:avLst/>
              <a:gdLst>
                <a:gd name="T0" fmla="*/ 3151 w 3264"/>
                <a:gd name="T1" fmla="*/ 2854 h 4042"/>
                <a:gd name="T2" fmla="*/ 3151 w 3264"/>
                <a:gd name="T3" fmla="*/ 2854 h 4042"/>
                <a:gd name="T4" fmla="*/ 2891 w 3264"/>
                <a:gd name="T5" fmla="*/ 3484 h 4042"/>
                <a:gd name="T6" fmla="*/ 1650 w 3264"/>
                <a:gd name="T7" fmla="*/ 3948 h 4042"/>
                <a:gd name="T8" fmla="*/ 1038 w 3264"/>
                <a:gd name="T9" fmla="*/ 3651 h 4042"/>
                <a:gd name="T10" fmla="*/ 93 w 3264"/>
                <a:gd name="T11" fmla="*/ 1186 h 4042"/>
                <a:gd name="T12" fmla="*/ 370 w 3264"/>
                <a:gd name="T13" fmla="*/ 556 h 4042"/>
                <a:gd name="T14" fmla="*/ 1613 w 3264"/>
                <a:gd name="T15" fmla="*/ 93 h 4042"/>
                <a:gd name="T16" fmla="*/ 2225 w 3264"/>
                <a:gd name="T17" fmla="*/ 389 h 4042"/>
                <a:gd name="T18" fmla="*/ 3151 w 3264"/>
                <a:gd name="T19" fmla="*/ 2854 h 40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64" h="4042">
                  <a:moveTo>
                    <a:pt x="3151" y="2854"/>
                  </a:moveTo>
                  <a:lnTo>
                    <a:pt x="3151" y="2854"/>
                  </a:lnTo>
                  <a:cubicBezTo>
                    <a:pt x="3263" y="3113"/>
                    <a:pt x="3134" y="3392"/>
                    <a:pt x="2891" y="3484"/>
                  </a:cubicBezTo>
                  <a:cubicBezTo>
                    <a:pt x="1650" y="3948"/>
                    <a:pt x="1650" y="3948"/>
                    <a:pt x="1650" y="3948"/>
                  </a:cubicBezTo>
                  <a:cubicBezTo>
                    <a:pt x="1409" y="4041"/>
                    <a:pt x="1131" y="3910"/>
                    <a:pt x="1038" y="3651"/>
                  </a:cubicBezTo>
                  <a:cubicBezTo>
                    <a:pt x="93" y="1186"/>
                    <a:pt x="93" y="1186"/>
                    <a:pt x="93" y="1186"/>
                  </a:cubicBezTo>
                  <a:cubicBezTo>
                    <a:pt x="0" y="926"/>
                    <a:pt x="112" y="647"/>
                    <a:pt x="370" y="556"/>
                  </a:cubicBezTo>
                  <a:cubicBezTo>
                    <a:pt x="1613" y="93"/>
                    <a:pt x="1613" y="93"/>
                    <a:pt x="1613" y="93"/>
                  </a:cubicBezTo>
                  <a:cubicBezTo>
                    <a:pt x="1854" y="0"/>
                    <a:pt x="2132" y="129"/>
                    <a:pt x="2225" y="389"/>
                  </a:cubicBezTo>
                  <a:lnTo>
                    <a:pt x="3151" y="2854"/>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506" dirty="0"/>
            </a:p>
          </p:txBody>
        </p:sp>
        <p:sp>
          <p:nvSpPr>
            <p:cNvPr id="175" name="Freeform 23">
              <a:extLst>
                <a:ext uri="{FF2B5EF4-FFF2-40B4-BE49-F238E27FC236}">
                  <a16:creationId xmlns:a16="http://schemas.microsoft.com/office/drawing/2014/main" id="{FC13F592-E436-4D32-9866-B5FCF015CFEB}"/>
                </a:ext>
              </a:extLst>
            </p:cNvPr>
            <p:cNvSpPr>
              <a:spLocks noChangeArrowheads="1"/>
            </p:cNvSpPr>
            <p:nvPr/>
          </p:nvSpPr>
          <p:spPr bwMode="auto">
            <a:xfrm>
              <a:off x="5687" y="3525"/>
              <a:ext cx="646" cy="646"/>
            </a:xfrm>
            <a:custGeom>
              <a:avLst/>
              <a:gdLst>
                <a:gd name="T0" fmla="*/ 0 w 2855"/>
                <a:gd name="T1" fmla="*/ 1427 h 2855"/>
                <a:gd name="T2" fmla="*/ 0 w 2855"/>
                <a:gd name="T3" fmla="*/ 1427 h 2855"/>
                <a:gd name="T4" fmla="*/ 1427 w 2855"/>
                <a:gd name="T5" fmla="*/ 0 h 2855"/>
                <a:gd name="T6" fmla="*/ 2854 w 2855"/>
                <a:gd name="T7" fmla="*/ 1427 h 2855"/>
                <a:gd name="T8" fmla="*/ 1427 w 2855"/>
                <a:gd name="T9" fmla="*/ 2854 h 2855"/>
                <a:gd name="T10" fmla="*/ 0 w 2855"/>
                <a:gd name="T11" fmla="*/ 1427 h 2855"/>
              </a:gdLst>
              <a:ahLst/>
              <a:cxnLst>
                <a:cxn ang="0">
                  <a:pos x="T0" y="T1"/>
                </a:cxn>
                <a:cxn ang="0">
                  <a:pos x="T2" y="T3"/>
                </a:cxn>
                <a:cxn ang="0">
                  <a:pos x="T4" y="T5"/>
                </a:cxn>
                <a:cxn ang="0">
                  <a:pos x="T6" y="T7"/>
                </a:cxn>
                <a:cxn ang="0">
                  <a:pos x="T8" y="T9"/>
                </a:cxn>
                <a:cxn ang="0">
                  <a:pos x="T10" y="T11"/>
                </a:cxn>
              </a:cxnLst>
              <a:rect l="0" t="0" r="r" b="b"/>
              <a:pathLst>
                <a:path w="2855" h="2855">
                  <a:moveTo>
                    <a:pt x="0" y="1427"/>
                  </a:moveTo>
                  <a:lnTo>
                    <a:pt x="0" y="1427"/>
                  </a:lnTo>
                  <a:cubicBezTo>
                    <a:pt x="0" y="649"/>
                    <a:pt x="630" y="0"/>
                    <a:pt x="1427" y="0"/>
                  </a:cubicBezTo>
                  <a:cubicBezTo>
                    <a:pt x="2205" y="0"/>
                    <a:pt x="2854" y="649"/>
                    <a:pt x="2854" y="1427"/>
                  </a:cubicBezTo>
                  <a:cubicBezTo>
                    <a:pt x="2854" y="2224"/>
                    <a:pt x="2205" y="2854"/>
                    <a:pt x="1427" y="2854"/>
                  </a:cubicBezTo>
                  <a:cubicBezTo>
                    <a:pt x="630" y="2854"/>
                    <a:pt x="0" y="2224"/>
                    <a:pt x="0" y="142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506" dirty="0"/>
            </a:p>
          </p:txBody>
        </p:sp>
        <p:sp>
          <p:nvSpPr>
            <p:cNvPr id="176" name="Freeform 24">
              <a:extLst>
                <a:ext uri="{FF2B5EF4-FFF2-40B4-BE49-F238E27FC236}">
                  <a16:creationId xmlns:a16="http://schemas.microsoft.com/office/drawing/2014/main" id="{3C511EF5-DAD2-460F-A5AF-FB5EEF44B050}"/>
                </a:ext>
              </a:extLst>
            </p:cNvPr>
            <p:cNvSpPr>
              <a:spLocks noChangeArrowheads="1"/>
            </p:cNvSpPr>
            <p:nvPr/>
          </p:nvSpPr>
          <p:spPr bwMode="auto">
            <a:xfrm>
              <a:off x="5582" y="4243"/>
              <a:ext cx="1167" cy="415"/>
            </a:xfrm>
            <a:custGeom>
              <a:avLst/>
              <a:gdLst>
                <a:gd name="T0" fmla="*/ 5150 w 5151"/>
                <a:gd name="T1" fmla="*/ 1835 h 1836"/>
                <a:gd name="T2" fmla="*/ 4522 w 5151"/>
                <a:gd name="T3" fmla="*/ 0 h 1836"/>
                <a:gd name="T4" fmla="*/ 0 w 5151"/>
                <a:gd name="T5" fmla="*/ 0 h 1836"/>
                <a:gd name="T6" fmla="*/ 0 w 5151"/>
                <a:gd name="T7" fmla="*/ 1835 h 1836"/>
                <a:gd name="T8" fmla="*/ 5150 w 5151"/>
                <a:gd name="T9" fmla="*/ 1835 h 1836"/>
              </a:gdLst>
              <a:ahLst/>
              <a:cxnLst>
                <a:cxn ang="0">
                  <a:pos x="T0" y="T1"/>
                </a:cxn>
                <a:cxn ang="0">
                  <a:pos x="T2" y="T3"/>
                </a:cxn>
                <a:cxn ang="0">
                  <a:pos x="T4" y="T5"/>
                </a:cxn>
                <a:cxn ang="0">
                  <a:pos x="T6" y="T7"/>
                </a:cxn>
                <a:cxn ang="0">
                  <a:pos x="T8" y="T9"/>
                </a:cxn>
              </a:cxnLst>
              <a:rect l="0" t="0" r="r" b="b"/>
              <a:pathLst>
                <a:path w="5151" h="1836">
                  <a:moveTo>
                    <a:pt x="5150" y="1835"/>
                  </a:moveTo>
                  <a:lnTo>
                    <a:pt x="4522" y="0"/>
                  </a:lnTo>
                  <a:lnTo>
                    <a:pt x="0" y="0"/>
                  </a:lnTo>
                  <a:lnTo>
                    <a:pt x="0" y="1835"/>
                  </a:lnTo>
                  <a:lnTo>
                    <a:pt x="5150" y="1835"/>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506" dirty="0"/>
            </a:p>
          </p:txBody>
        </p:sp>
        <p:sp>
          <p:nvSpPr>
            <p:cNvPr id="177" name="Freeform 25">
              <a:extLst>
                <a:ext uri="{FF2B5EF4-FFF2-40B4-BE49-F238E27FC236}">
                  <a16:creationId xmlns:a16="http://schemas.microsoft.com/office/drawing/2014/main" id="{4F8CD3E0-2B66-450A-95D5-1E288FB948E4}"/>
                </a:ext>
              </a:extLst>
            </p:cNvPr>
            <p:cNvSpPr>
              <a:spLocks noChangeArrowheads="1"/>
            </p:cNvSpPr>
            <p:nvPr/>
          </p:nvSpPr>
          <p:spPr bwMode="auto">
            <a:xfrm>
              <a:off x="10528" y="4155"/>
              <a:ext cx="272" cy="180"/>
            </a:xfrm>
            <a:custGeom>
              <a:avLst/>
              <a:gdLst>
                <a:gd name="T0" fmla="*/ 1203 w 1204"/>
                <a:gd name="T1" fmla="*/ 0 h 798"/>
                <a:gd name="T2" fmla="*/ 1203 w 1204"/>
                <a:gd name="T3" fmla="*/ 797 h 798"/>
                <a:gd name="T4" fmla="*/ 0 w 1204"/>
                <a:gd name="T5" fmla="*/ 797 h 798"/>
                <a:gd name="T6" fmla="*/ 0 w 1204"/>
                <a:gd name="T7" fmla="*/ 0 h 798"/>
                <a:gd name="T8" fmla="*/ 1203 w 1204"/>
                <a:gd name="T9" fmla="*/ 0 h 798"/>
              </a:gdLst>
              <a:ahLst/>
              <a:cxnLst>
                <a:cxn ang="0">
                  <a:pos x="T0" y="T1"/>
                </a:cxn>
                <a:cxn ang="0">
                  <a:pos x="T2" y="T3"/>
                </a:cxn>
                <a:cxn ang="0">
                  <a:pos x="T4" y="T5"/>
                </a:cxn>
                <a:cxn ang="0">
                  <a:pos x="T6" y="T7"/>
                </a:cxn>
                <a:cxn ang="0">
                  <a:pos x="T8" y="T9"/>
                </a:cxn>
              </a:cxnLst>
              <a:rect l="0" t="0" r="r" b="b"/>
              <a:pathLst>
                <a:path w="1204" h="798">
                  <a:moveTo>
                    <a:pt x="1203" y="0"/>
                  </a:moveTo>
                  <a:lnTo>
                    <a:pt x="1203" y="797"/>
                  </a:lnTo>
                  <a:lnTo>
                    <a:pt x="0" y="797"/>
                  </a:lnTo>
                  <a:lnTo>
                    <a:pt x="0" y="0"/>
                  </a:lnTo>
                  <a:lnTo>
                    <a:pt x="1203"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506" dirty="0"/>
            </a:p>
          </p:txBody>
        </p:sp>
        <p:sp>
          <p:nvSpPr>
            <p:cNvPr id="178" name="Freeform 26">
              <a:extLst>
                <a:ext uri="{FF2B5EF4-FFF2-40B4-BE49-F238E27FC236}">
                  <a16:creationId xmlns:a16="http://schemas.microsoft.com/office/drawing/2014/main" id="{888B8D3C-2679-4DE5-9433-5360C29825DC}"/>
                </a:ext>
              </a:extLst>
            </p:cNvPr>
            <p:cNvSpPr>
              <a:spLocks noChangeArrowheads="1"/>
            </p:cNvSpPr>
            <p:nvPr/>
          </p:nvSpPr>
          <p:spPr bwMode="auto">
            <a:xfrm>
              <a:off x="10528" y="3932"/>
              <a:ext cx="272" cy="180"/>
            </a:xfrm>
            <a:custGeom>
              <a:avLst/>
              <a:gdLst>
                <a:gd name="T0" fmla="*/ 1203 w 1204"/>
                <a:gd name="T1" fmla="*/ 0 h 798"/>
                <a:gd name="T2" fmla="*/ 1203 w 1204"/>
                <a:gd name="T3" fmla="*/ 0 h 798"/>
                <a:gd name="T4" fmla="*/ 1203 w 1204"/>
                <a:gd name="T5" fmla="*/ 797 h 798"/>
                <a:gd name="T6" fmla="*/ 0 w 1204"/>
                <a:gd name="T7" fmla="*/ 797 h 798"/>
                <a:gd name="T8" fmla="*/ 0 w 1204"/>
                <a:gd name="T9" fmla="*/ 205 h 798"/>
                <a:gd name="T10" fmla="*/ 148 w 1204"/>
                <a:gd name="T11" fmla="*/ 0 h 798"/>
                <a:gd name="T12" fmla="*/ 1203 w 1204"/>
                <a:gd name="T13" fmla="*/ 0 h 798"/>
              </a:gdLst>
              <a:ahLst/>
              <a:cxnLst>
                <a:cxn ang="0">
                  <a:pos x="T0" y="T1"/>
                </a:cxn>
                <a:cxn ang="0">
                  <a:pos x="T2" y="T3"/>
                </a:cxn>
                <a:cxn ang="0">
                  <a:pos x="T4" y="T5"/>
                </a:cxn>
                <a:cxn ang="0">
                  <a:pos x="T6" y="T7"/>
                </a:cxn>
                <a:cxn ang="0">
                  <a:pos x="T8" y="T9"/>
                </a:cxn>
                <a:cxn ang="0">
                  <a:pos x="T10" y="T11"/>
                </a:cxn>
                <a:cxn ang="0">
                  <a:pos x="T12" y="T13"/>
                </a:cxn>
              </a:cxnLst>
              <a:rect l="0" t="0" r="r" b="b"/>
              <a:pathLst>
                <a:path w="1204" h="798">
                  <a:moveTo>
                    <a:pt x="1203" y="0"/>
                  </a:moveTo>
                  <a:lnTo>
                    <a:pt x="1203" y="0"/>
                  </a:lnTo>
                  <a:cubicBezTo>
                    <a:pt x="1203" y="797"/>
                    <a:pt x="1203" y="797"/>
                    <a:pt x="1203" y="797"/>
                  </a:cubicBezTo>
                  <a:cubicBezTo>
                    <a:pt x="0" y="797"/>
                    <a:pt x="0" y="797"/>
                    <a:pt x="0" y="797"/>
                  </a:cubicBezTo>
                  <a:cubicBezTo>
                    <a:pt x="0" y="205"/>
                    <a:pt x="0" y="205"/>
                    <a:pt x="0" y="205"/>
                  </a:cubicBezTo>
                  <a:cubicBezTo>
                    <a:pt x="55" y="131"/>
                    <a:pt x="112" y="57"/>
                    <a:pt x="148" y="0"/>
                  </a:cubicBezTo>
                  <a:lnTo>
                    <a:pt x="1203"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506" dirty="0"/>
            </a:p>
          </p:txBody>
        </p:sp>
        <p:sp>
          <p:nvSpPr>
            <p:cNvPr id="179" name="Freeform 27">
              <a:extLst>
                <a:ext uri="{FF2B5EF4-FFF2-40B4-BE49-F238E27FC236}">
                  <a16:creationId xmlns:a16="http://schemas.microsoft.com/office/drawing/2014/main" id="{EFD575D7-2FC8-4F71-B9E3-A2622CAF2ED2}"/>
                </a:ext>
              </a:extLst>
            </p:cNvPr>
            <p:cNvSpPr>
              <a:spLocks noChangeArrowheads="1"/>
            </p:cNvSpPr>
            <p:nvPr/>
          </p:nvSpPr>
          <p:spPr bwMode="auto">
            <a:xfrm>
              <a:off x="10587" y="3710"/>
              <a:ext cx="213" cy="180"/>
            </a:xfrm>
            <a:custGeom>
              <a:avLst/>
              <a:gdLst>
                <a:gd name="T0" fmla="*/ 943 w 944"/>
                <a:gd name="T1" fmla="*/ 0 h 798"/>
                <a:gd name="T2" fmla="*/ 943 w 944"/>
                <a:gd name="T3" fmla="*/ 0 h 798"/>
                <a:gd name="T4" fmla="*/ 943 w 944"/>
                <a:gd name="T5" fmla="*/ 797 h 798"/>
                <a:gd name="T6" fmla="*/ 0 w 944"/>
                <a:gd name="T7" fmla="*/ 797 h 798"/>
                <a:gd name="T8" fmla="*/ 17 w 944"/>
                <a:gd name="T9" fmla="*/ 723 h 798"/>
                <a:gd name="T10" fmla="*/ 315 w 944"/>
                <a:gd name="T11" fmla="*/ 0 h 798"/>
                <a:gd name="T12" fmla="*/ 943 w 944"/>
                <a:gd name="T13" fmla="*/ 0 h 798"/>
              </a:gdLst>
              <a:ahLst/>
              <a:cxnLst>
                <a:cxn ang="0">
                  <a:pos x="T0" y="T1"/>
                </a:cxn>
                <a:cxn ang="0">
                  <a:pos x="T2" y="T3"/>
                </a:cxn>
                <a:cxn ang="0">
                  <a:pos x="T4" y="T5"/>
                </a:cxn>
                <a:cxn ang="0">
                  <a:pos x="T6" y="T7"/>
                </a:cxn>
                <a:cxn ang="0">
                  <a:pos x="T8" y="T9"/>
                </a:cxn>
                <a:cxn ang="0">
                  <a:pos x="T10" y="T11"/>
                </a:cxn>
                <a:cxn ang="0">
                  <a:pos x="T12" y="T13"/>
                </a:cxn>
              </a:cxnLst>
              <a:rect l="0" t="0" r="r" b="b"/>
              <a:pathLst>
                <a:path w="944" h="798">
                  <a:moveTo>
                    <a:pt x="943" y="0"/>
                  </a:moveTo>
                  <a:lnTo>
                    <a:pt x="943" y="0"/>
                  </a:lnTo>
                  <a:cubicBezTo>
                    <a:pt x="943" y="797"/>
                    <a:pt x="943" y="797"/>
                    <a:pt x="943" y="797"/>
                  </a:cubicBezTo>
                  <a:cubicBezTo>
                    <a:pt x="0" y="797"/>
                    <a:pt x="0" y="797"/>
                    <a:pt x="0" y="797"/>
                  </a:cubicBezTo>
                  <a:cubicBezTo>
                    <a:pt x="17" y="759"/>
                    <a:pt x="17" y="723"/>
                    <a:pt x="17" y="723"/>
                  </a:cubicBezTo>
                  <a:cubicBezTo>
                    <a:pt x="17" y="723"/>
                    <a:pt x="148" y="425"/>
                    <a:pt x="315" y="0"/>
                  </a:cubicBezTo>
                  <a:lnTo>
                    <a:pt x="943"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506" dirty="0"/>
            </a:p>
          </p:txBody>
        </p:sp>
        <p:sp>
          <p:nvSpPr>
            <p:cNvPr id="180" name="Freeform 28">
              <a:extLst>
                <a:ext uri="{FF2B5EF4-FFF2-40B4-BE49-F238E27FC236}">
                  <a16:creationId xmlns:a16="http://schemas.microsoft.com/office/drawing/2014/main" id="{8028EB61-80A4-45CC-AC77-AA6D0C5D3D18}"/>
                </a:ext>
              </a:extLst>
            </p:cNvPr>
            <p:cNvSpPr>
              <a:spLocks noChangeArrowheads="1"/>
            </p:cNvSpPr>
            <p:nvPr/>
          </p:nvSpPr>
          <p:spPr bwMode="auto">
            <a:xfrm>
              <a:off x="10767" y="3353"/>
              <a:ext cx="33" cy="87"/>
            </a:xfrm>
            <a:custGeom>
              <a:avLst/>
              <a:gdLst>
                <a:gd name="T0" fmla="*/ 148 w 149"/>
                <a:gd name="T1" fmla="*/ 0 h 390"/>
                <a:gd name="T2" fmla="*/ 148 w 149"/>
                <a:gd name="T3" fmla="*/ 0 h 390"/>
                <a:gd name="T4" fmla="*/ 148 w 149"/>
                <a:gd name="T5" fmla="*/ 389 h 390"/>
                <a:gd name="T6" fmla="*/ 0 w 149"/>
                <a:gd name="T7" fmla="*/ 389 h 390"/>
                <a:gd name="T8" fmla="*/ 148 w 149"/>
                <a:gd name="T9" fmla="*/ 0 h 390"/>
              </a:gdLst>
              <a:ahLst/>
              <a:cxnLst>
                <a:cxn ang="0">
                  <a:pos x="T0" y="T1"/>
                </a:cxn>
                <a:cxn ang="0">
                  <a:pos x="T2" y="T3"/>
                </a:cxn>
                <a:cxn ang="0">
                  <a:pos x="T4" y="T5"/>
                </a:cxn>
                <a:cxn ang="0">
                  <a:pos x="T6" y="T7"/>
                </a:cxn>
                <a:cxn ang="0">
                  <a:pos x="T8" y="T9"/>
                </a:cxn>
              </a:cxnLst>
              <a:rect l="0" t="0" r="r" b="b"/>
              <a:pathLst>
                <a:path w="149" h="390">
                  <a:moveTo>
                    <a:pt x="148" y="0"/>
                  </a:moveTo>
                  <a:lnTo>
                    <a:pt x="148" y="0"/>
                  </a:lnTo>
                  <a:cubicBezTo>
                    <a:pt x="148" y="389"/>
                    <a:pt x="148" y="389"/>
                    <a:pt x="148" y="389"/>
                  </a:cubicBezTo>
                  <a:cubicBezTo>
                    <a:pt x="0" y="389"/>
                    <a:pt x="0" y="389"/>
                    <a:pt x="0" y="389"/>
                  </a:cubicBezTo>
                  <a:cubicBezTo>
                    <a:pt x="57" y="260"/>
                    <a:pt x="93" y="129"/>
                    <a:pt x="148"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506" dirty="0"/>
            </a:p>
          </p:txBody>
        </p:sp>
        <p:sp>
          <p:nvSpPr>
            <p:cNvPr id="181" name="Freeform 29">
              <a:extLst>
                <a:ext uri="{FF2B5EF4-FFF2-40B4-BE49-F238E27FC236}">
                  <a16:creationId xmlns:a16="http://schemas.microsoft.com/office/drawing/2014/main" id="{FA20AD5E-696F-45B0-BD3E-118722739B6C}"/>
                </a:ext>
              </a:extLst>
            </p:cNvPr>
            <p:cNvSpPr>
              <a:spLocks noChangeArrowheads="1"/>
            </p:cNvSpPr>
            <p:nvPr/>
          </p:nvSpPr>
          <p:spPr bwMode="auto">
            <a:xfrm>
              <a:off x="10675" y="3487"/>
              <a:ext cx="125" cy="176"/>
            </a:xfrm>
            <a:custGeom>
              <a:avLst/>
              <a:gdLst>
                <a:gd name="T0" fmla="*/ 554 w 555"/>
                <a:gd name="T1" fmla="*/ 0 h 781"/>
                <a:gd name="T2" fmla="*/ 554 w 555"/>
                <a:gd name="T3" fmla="*/ 0 h 781"/>
                <a:gd name="T4" fmla="*/ 554 w 555"/>
                <a:gd name="T5" fmla="*/ 780 h 781"/>
                <a:gd name="T6" fmla="*/ 0 w 555"/>
                <a:gd name="T7" fmla="*/ 780 h 781"/>
                <a:gd name="T8" fmla="*/ 148 w 555"/>
                <a:gd name="T9" fmla="*/ 446 h 781"/>
                <a:gd name="T10" fmla="*/ 332 w 555"/>
                <a:gd name="T11" fmla="*/ 0 h 781"/>
                <a:gd name="T12" fmla="*/ 554 w 555"/>
                <a:gd name="T13" fmla="*/ 0 h 781"/>
              </a:gdLst>
              <a:ahLst/>
              <a:cxnLst>
                <a:cxn ang="0">
                  <a:pos x="T0" y="T1"/>
                </a:cxn>
                <a:cxn ang="0">
                  <a:pos x="T2" y="T3"/>
                </a:cxn>
                <a:cxn ang="0">
                  <a:pos x="T4" y="T5"/>
                </a:cxn>
                <a:cxn ang="0">
                  <a:pos x="T6" y="T7"/>
                </a:cxn>
                <a:cxn ang="0">
                  <a:pos x="T8" y="T9"/>
                </a:cxn>
                <a:cxn ang="0">
                  <a:pos x="T10" y="T11"/>
                </a:cxn>
                <a:cxn ang="0">
                  <a:pos x="T12" y="T13"/>
                </a:cxn>
              </a:cxnLst>
              <a:rect l="0" t="0" r="r" b="b"/>
              <a:pathLst>
                <a:path w="555" h="781">
                  <a:moveTo>
                    <a:pt x="554" y="0"/>
                  </a:moveTo>
                  <a:lnTo>
                    <a:pt x="554" y="0"/>
                  </a:lnTo>
                  <a:cubicBezTo>
                    <a:pt x="554" y="780"/>
                    <a:pt x="554" y="780"/>
                    <a:pt x="554" y="780"/>
                  </a:cubicBezTo>
                  <a:cubicBezTo>
                    <a:pt x="0" y="780"/>
                    <a:pt x="0" y="780"/>
                    <a:pt x="0" y="780"/>
                  </a:cubicBezTo>
                  <a:cubicBezTo>
                    <a:pt x="55" y="685"/>
                    <a:pt x="91" y="556"/>
                    <a:pt x="148" y="446"/>
                  </a:cubicBezTo>
                  <a:cubicBezTo>
                    <a:pt x="203" y="296"/>
                    <a:pt x="258" y="148"/>
                    <a:pt x="332" y="0"/>
                  </a:cubicBezTo>
                  <a:lnTo>
                    <a:pt x="554"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506" dirty="0"/>
            </a:p>
          </p:txBody>
        </p:sp>
        <p:sp>
          <p:nvSpPr>
            <p:cNvPr id="182" name="Freeform 30">
              <a:extLst>
                <a:ext uri="{FF2B5EF4-FFF2-40B4-BE49-F238E27FC236}">
                  <a16:creationId xmlns:a16="http://schemas.microsoft.com/office/drawing/2014/main" id="{AB09C58C-E3AB-487F-BC14-99BA49A55013}"/>
                </a:ext>
              </a:extLst>
            </p:cNvPr>
            <p:cNvSpPr>
              <a:spLocks noChangeArrowheads="1"/>
            </p:cNvSpPr>
            <p:nvPr/>
          </p:nvSpPr>
          <p:spPr bwMode="auto">
            <a:xfrm>
              <a:off x="9587" y="2760"/>
              <a:ext cx="1689" cy="1857"/>
            </a:xfrm>
            <a:custGeom>
              <a:avLst/>
              <a:gdLst>
                <a:gd name="T0" fmla="*/ 7450 w 7451"/>
                <a:gd name="T1" fmla="*/ 0 h 8192"/>
                <a:gd name="T2" fmla="*/ 7450 w 7451"/>
                <a:gd name="T3" fmla="*/ 0 h 8192"/>
                <a:gd name="T4" fmla="*/ 7376 w 7451"/>
                <a:gd name="T5" fmla="*/ 223 h 8192"/>
                <a:gd name="T6" fmla="*/ 6579 w 7451"/>
                <a:gd name="T7" fmla="*/ 2483 h 8192"/>
                <a:gd name="T8" fmla="*/ 5672 w 7451"/>
                <a:gd name="T9" fmla="*/ 5041 h 8192"/>
                <a:gd name="T10" fmla="*/ 5987 w 7451"/>
                <a:gd name="T11" fmla="*/ 8191 h 8192"/>
                <a:gd name="T12" fmla="*/ 0 w 7451"/>
                <a:gd name="T13" fmla="*/ 8191 h 8192"/>
                <a:gd name="T14" fmla="*/ 3725 w 7451"/>
                <a:gd name="T15" fmla="*/ 5764 h 8192"/>
                <a:gd name="T16" fmla="*/ 3947 w 7451"/>
                <a:gd name="T17" fmla="*/ 5578 h 8192"/>
                <a:gd name="T18" fmla="*/ 3947 w 7451"/>
                <a:gd name="T19" fmla="*/ 7895 h 8192"/>
                <a:gd name="T20" fmla="*/ 4152 w 7451"/>
                <a:gd name="T21" fmla="*/ 7895 h 8192"/>
                <a:gd name="T22" fmla="*/ 4152 w 7451"/>
                <a:gd name="T23" fmla="*/ 7134 h 8192"/>
                <a:gd name="T24" fmla="*/ 5355 w 7451"/>
                <a:gd name="T25" fmla="*/ 7134 h 8192"/>
                <a:gd name="T26" fmla="*/ 5355 w 7451"/>
                <a:gd name="T27" fmla="*/ 7895 h 8192"/>
                <a:gd name="T28" fmla="*/ 5541 w 7451"/>
                <a:gd name="T29" fmla="*/ 7895 h 8192"/>
                <a:gd name="T30" fmla="*/ 5541 w 7451"/>
                <a:gd name="T31" fmla="*/ 2151 h 8192"/>
                <a:gd name="T32" fmla="*/ 6283 w 7451"/>
                <a:gd name="T33" fmla="*/ 297 h 8192"/>
                <a:gd name="T34" fmla="*/ 7321 w 7451"/>
                <a:gd name="T35" fmla="*/ 19 h 8192"/>
                <a:gd name="T36" fmla="*/ 7450 w 7451"/>
                <a:gd name="T37" fmla="*/ 0 h 8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451" h="8192">
                  <a:moveTo>
                    <a:pt x="7450" y="0"/>
                  </a:moveTo>
                  <a:lnTo>
                    <a:pt x="7450" y="0"/>
                  </a:lnTo>
                  <a:cubicBezTo>
                    <a:pt x="7376" y="223"/>
                    <a:pt x="7376" y="223"/>
                    <a:pt x="7376" y="223"/>
                  </a:cubicBezTo>
                  <a:cubicBezTo>
                    <a:pt x="6579" y="2483"/>
                    <a:pt x="6579" y="2483"/>
                    <a:pt x="6579" y="2483"/>
                  </a:cubicBezTo>
                  <a:cubicBezTo>
                    <a:pt x="5672" y="5041"/>
                    <a:pt x="5672" y="5041"/>
                    <a:pt x="5672" y="5041"/>
                  </a:cubicBezTo>
                  <a:cubicBezTo>
                    <a:pt x="5987" y="8191"/>
                    <a:pt x="5987" y="8191"/>
                    <a:pt x="5987" y="8191"/>
                  </a:cubicBezTo>
                  <a:cubicBezTo>
                    <a:pt x="0" y="8191"/>
                    <a:pt x="0" y="8191"/>
                    <a:pt x="0" y="8191"/>
                  </a:cubicBezTo>
                  <a:cubicBezTo>
                    <a:pt x="0" y="8191"/>
                    <a:pt x="3226" y="6098"/>
                    <a:pt x="3725" y="5764"/>
                  </a:cubicBezTo>
                  <a:cubicBezTo>
                    <a:pt x="3818" y="5709"/>
                    <a:pt x="3892" y="5652"/>
                    <a:pt x="3947" y="5578"/>
                  </a:cubicBezTo>
                  <a:cubicBezTo>
                    <a:pt x="3947" y="7895"/>
                    <a:pt x="3947" y="7895"/>
                    <a:pt x="3947" y="7895"/>
                  </a:cubicBezTo>
                  <a:cubicBezTo>
                    <a:pt x="4152" y="7895"/>
                    <a:pt x="4152" y="7895"/>
                    <a:pt x="4152" y="7895"/>
                  </a:cubicBezTo>
                  <a:cubicBezTo>
                    <a:pt x="4152" y="7134"/>
                    <a:pt x="4152" y="7134"/>
                    <a:pt x="4152" y="7134"/>
                  </a:cubicBezTo>
                  <a:cubicBezTo>
                    <a:pt x="5355" y="7134"/>
                    <a:pt x="5355" y="7134"/>
                    <a:pt x="5355" y="7134"/>
                  </a:cubicBezTo>
                  <a:cubicBezTo>
                    <a:pt x="5355" y="7895"/>
                    <a:pt x="5355" y="7895"/>
                    <a:pt x="5355" y="7895"/>
                  </a:cubicBezTo>
                  <a:cubicBezTo>
                    <a:pt x="5541" y="7895"/>
                    <a:pt x="5541" y="7895"/>
                    <a:pt x="5541" y="7895"/>
                  </a:cubicBezTo>
                  <a:cubicBezTo>
                    <a:pt x="5541" y="2151"/>
                    <a:pt x="5541" y="2151"/>
                    <a:pt x="5541" y="2151"/>
                  </a:cubicBezTo>
                  <a:cubicBezTo>
                    <a:pt x="5930" y="1206"/>
                    <a:pt x="6264" y="390"/>
                    <a:pt x="6283" y="297"/>
                  </a:cubicBezTo>
                  <a:cubicBezTo>
                    <a:pt x="6357" y="130"/>
                    <a:pt x="7025" y="37"/>
                    <a:pt x="7321" y="19"/>
                  </a:cubicBezTo>
                  <a:cubicBezTo>
                    <a:pt x="7395" y="0"/>
                    <a:pt x="7450" y="0"/>
                    <a:pt x="7450"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506" dirty="0"/>
            </a:p>
          </p:txBody>
        </p:sp>
        <p:sp>
          <p:nvSpPr>
            <p:cNvPr id="183" name="Freeform 31">
              <a:extLst>
                <a:ext uri="{FF2B5EF4-FFF2-40B4-BE49-F238E27FC236}">
                  <a16:creationId xmlns:a16="http://schemas.microsoft.com/office/drawing/2014/main" id="{63898916-1D61-4842-B6FB-67B34647CE02}"/>
                </a:ext>
              </a:extLst>
            </p:cNvPr>
            <p:cNvSpPr>
              <a:spLocks noChangeArrowheads="1"/>
            </p:cNvSpPr>
            <p:nvPr/>
          </p:nvSpPr>
          <p:spPr bwMode="auto">
            <a:xfrm>
              <a:off x="10524" y="2814"/>
              <a:ext cx="4" cy="3"/>
            </a:xfrm>
            <a:custGeom>
              <a:avLst/>
              <a:gdLst>
                <a:gd name="T0" fmla="*/ 19 w 20"/>
                <a:gd name="T1" fmla="*/ 0 h 19"/>
                <a:gd name="T2" fmla="*/ 19 w 20"/>
                <a:gd name="T3" fmla="*/ 0 h 19"/>
                <a:gd name="T4" fmla="*/ 19 w 20"/>
                <a:gd name="T5" fmla="*/ 18 h 19"/>
                <a:gd name="T6" fmla="*/ 0 w 20"/>
                <a:gd name="T7" fmla="*/ 0 h 19"/>
                <a:gd name="T8" fmla="*/ 19 w 20"/>
                <a:gd name="T9" fmla="*/ 0 h 19"/>
              </a:gdLst>
              <a:ahLst/>
              <a:cxnLst>
                <a:cxn ang="0">
                  <a:pos x="T0" y="T1"/>
                </a:cxn>
                <a:cxn ang="0">
                  <a:pos x="T2" y="T3"/>
                </a:cxn>
                <a:cxn ang="0">
                  <a:pos x="T4" y="T5"/>
                </a:cxn>
                <a:cxn ang="0">
                  <a:pos x="T6" y="T7"/>
                </a:cxn>
                <a:cxn ang="0">
                  <a:pos x="T8" y="T9"/>
                </a:cxn>
              </a:cxnLst>
              <a:rect l="0" t="0" r="r" b="b"/>
              <a:pathLst>
                <a:path w="20" h="19">
                  <a:moveTo>
                    <a:pt x="19" y="0"/>
                  </a:moveTo>
                  <a:lnTo>
                    <a:pt x="19" y="0"/>
                  </a:lnTo>
                  <a:cubicBezTo>
                    <a:pt x="19" y="18"/>
                    <a:pt x="19" y="18"/>
                    <a:pt x="19" y="18"/>
                  </a:cubicBezTo>
                  <a:cubicBezTo>
                    <a:pt x="19" y="18"/>
                    <a:pt x="19" y="0"/>
                    <a:pt x="0" y="0"/>
                  </a:cubicBezTo>
                  <a:lnTo>
                    <a:pt x="19"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506" dirty="0"/>
            </a:p>
          </p:txBody>
        </p:sp>
        <p:sp>
          <p:nvSpPr>
            <p:cNvPr id="184" name="Freeform 32">
              <a:extLst>
                <a:ext uri="{FF2B5EF4-FFF2-40B4-BE49-F238E27FC236}">
                  <a16:creationId xmlns:a16="http://schemas.microsoft.com/office/drawing/2014/main" id="{4D9F7603-5726-4EC3-81B3-571526434A3F}"/>
                </a:ext>
              </a:extLst>
            </p:cNvPr>
            <p:cNvSpPr>
              <a:spLocks noChangeArrowheads="1"/>
            </p:cNvSpPr>
            <p:nvPr/>
          </p:nvSpPr>
          <p:spPr bwMode="auto">
            <a:xfrm>
              <a:off x="10482" y="3731"/>
              <a:ext cx="46" cy="293"/>
            </a:xfrm>
            <a:custGeom>
              <a:avLst/>
              <a:gdLst>
                <a:gd name="T0" fmla="*/ 205 w 206"/>
                <a:gd name="T1" fmla="*/ 0 h 1297"/>
                <a:gd name="T2" fmla="*/ 205 w 206"/>
                <a:gd name="T3" fmla="*/ 0 h 1297"/>
                <a:gd name="T4" fmla="*/ 205 w 206"/>
                <a:gd name="T5" fmla="*/ 1093 h 1297"/>
                <a:gd name="T6" fmla="*/ 0 w 206"/>
                <a:gd name="T7" fmla="*/ 1296 h 1297"/>
                <a:gd name="T8" fmla="*/ 0 w 206"/>
                <a:gd name="T9" fmla="*/ 129 h 1297"/>
                <a:gd name="T10" fmla="*/ 205 w 206"/>
                <a:gd name="T11" fmla="*/ 0 h 1297"/>
              </a:gdLst>
              <a:ahLst/>
              <a:cxnLst>
                <a:cxn ang="0">
                  <a:pos x="T0" y="T1"/>
                </a:cxn>
                <a:cxn ang="0">
                  <a:pos x="T2" y="T3"/>
                </a:cxn>
                <a:cxn ang="0">
                  <a:pos x="T4" y="T5"/>
                </a:cxn>
                <a:cxn ang="0">
                  <a:pos x="T6" y="T7"/>
                </a:cxn>
                <a:cxn ang="0">
                  <a:pos x="T8" y="T9"/>
                </a:cxn>
                <a:cxn ang="0">
                  <a:pos x="T10" y="T11"/>
                </a:cxn>
              </a:cxnLst>
              <a:rect l="0" t="0" r="r" b="b"/>
              <a:pathLst>
                <a:path w="206" h="1297">
                  <a:moveTo>
                    <a:pt x="205" y="0"/>
                  </a:moveTo>
                  <a:lnTo>
                    <a:pt x="205" y="0"/>
                  </a:lnTo>
                  <a:cubicBezTo>
                    <a:pt x="205" y="1093"/>
                    <a:pt x="205" y="1093"/>
                    <a:pt x="205" y="1093"/>
                  </a:cubicBezTo>
                  <a:cubicBezTo>
                    <a:pt x="148" y="1167"/>
                    <a:pt x="74" y="1241"/>
                    <a:pt x="0" y="1296"/>
                  </a:cubicBezTo>
                  <a:cubicBezTo>
                    <a:pt x="0" y="129"/>
                    <a:pt x="0" y="129"/>
                    <a:pt x="0" y="129"/>
                  </a:cubicBezTo>
                  <a:cubicBezTo>
                    <a:pt x="74" y="93"/>
                    <a:pt x="131" y="36"/>
                    <a:pt x="205" y="0"/>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506" dirty="0"/>
            </a:p>
          </p:txBody>
        </p:sp>
        <p:sp>
          <p:nvSpPr>
            <p:cNvPr id="185" name="Freeform 33">
              <a:extLst>
                <a:ext uri="{FF2B5EF4-FFF2-40B4-BE49-F238E27FC236}">
                  <a16:creationId xmlns:a16="http://schemas.microsoft.com/office/drawing/2014/main" id="{28AB8B7C-679B-4C7F-B4A1-046DFEDDAF3B}"/>
                </a:ext>
              </a:extLst>
            </p:cNvPr>
            <p:cNvSpPr>
              <a:spLocks noChangeArrowheads="1"/>
            </p:cNvSpPr>
            <p:nvPr/>
          </p:nvSpPr>
          <p:spPr bwMode="auto">
            <a:xfrm>
              <a:off x="10553" y="3664"/>
              <a:ext cx="121" cy="45"/>
            </a:xfrm>
            <a:custGeom>
              <a:avLst/>
              <a:gdLst>
                <a:gd name="T0" fmla="*/ 537 w 538"/>
                <a:gd name="T1" fmla="*/ 0 h 204"/>
                <a:gd name="T2" fmla="*/ 537 w 538"/>
                <a:gd name="T3" fmla="*/ 0 h 204"/>
                <a:gd name="T4" fmla="*/ 463 w 538"/>
                <a:gd name="T5" fmla="*/ 203 h 204"/>
                <a:gd name="T6" fmla="*/ 0 w 538"/>
                <a:gd name="T7" fmla="*/ 203 h 204"/>
                <a:gd name="T8" fmla="*/ 239 w 538"/>
                <a:gd name="T9" fmla="*/ 0 h 204"/>
                <a:gd name="T10" fmla="*/ 537 w 538"/>
                <a:gd name="T11" fmla="*/ 0 h 204"/>
              </a:gdLst>
              <a:ahLst/>
              <a:cxnLst>
                <a:cxn ang="0">
                  <a:pos x="T0" y="T1"/>
                </a:cxn>
                <a:cxn ang="0">
                  <a:pos x="T2" y="T3"/>
                </a:cxn>
                <a:cxn ang="0">
                  <a:pos x="T4" y="T5"/>
                </a:cxn>
                <a:cxn ang="0">
                  <a:pos x="T6" y="T7"/>
                </a:cxn>
                <a:cxn ang="0">
                  <a:pos x="T8" y="T9"/>
                </a:cxn>
                <a:cxn ang="0">
                  <a:pos x="T10" y="T11"/>
                </a:cxn>
              </a:cxnLst>
              <a:rect l="0" t="0" r="r" b="b"/>
              <a:pathLst>
                <a:path w="538" h="204">
                  <a:moveTo>
                    <a:pt x="537" y="0"/>
                  </a:moveTo>
                  <a:lnTo>
                    <a:pt x="537" y="0"/>
                  </a:lnTo>
                  <a:cubicBezTo>
                    <a:pt x="518" y="74"/>
                    <a:pt x="499" y="129"/>
                    <a:pt x="463" y="203"/>
                  </a:cubicBezTo>
                  <a:cubicBezTo>
                    <a:pt x="0" y="203"/>
                    <a:pt x="0" y="203"/>
                    <a:pt x="0" y="203"/>
                  </a:cubicBezTo>
                  <a:cubicBezTo>
                    <a:pt x="91" y="129"/>
                    <a:pt x="165" y="55"/>
                    <a:pt x="239" y="0"/>
                  </a:cubicBezTo>
                  <a:lnTo>
                    <a:pt x="537"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506" dirty="0"/>
            </a:p>
          </p:txBody>
        </p:sp>
        <p:sp>
          <p:nvSpPr>
            <p:cNvPr id="186" name="Freeform 34">
              <a:extLst>
                <a:ext uri="{FF2B5EF4-FFF2-40B4-BE49-F238E27FC236}">
                  <a16:creationId xmlns:a16="http://schemas.microsoft.com/office/drawing/2014/main" id="{DA9C3C6C-C99B-4342-944A-383A3B197EE2}"/>
                </a:ext>
              </a:extLst>
            </p:cNvPr>
            <p:cNvSpPr>
              <a:spLocks noChangeArrowheads="1"/>
            </p:cNvSpPr>
            <p:nvPr/>
          </p:nvSpPr>
          <p:spPr bwMode="auto">
            <a:xfrm>
              <a:off x="10507" y="3890"/>
              <a:ext cx="79" cy="41"/>
            </a:xfrm>
            <a:custGeom>
              <a:avLst/>
              <a:gdLst>
                <a:gd name="T0" fmla="*/ 353 w 354"/>
                <a:gd name="T1" fmla="*/ 0 h 185"/>
                <a:gd name="T2" fmla="*/ 353 w 354"/>
                <a:gd name="T3" fmla="*/ 0 h 185"/>
                <a:gd name="T4" fmla="*/ 241 w 354"/>
                <a:gd name="T5" fmla="*/ 184 h 185"/>
                <a:gd name="T6" fmla="*/ 0 w 354"/>
                <a:gd name="T7" fmla="*/ 184 h 185"/>
                <a:gd name="T8" fmla="*/ 0 w 354"/>
                <a:gd name="T9" fmla="*/ 0 h 185"/>
                <a:gd name="T10" fmla="*/ 353 w 354"/>
                <a:gd name="T11" fmla="*/ 0 h 185"/>
              </a:gdLst>
              <a:ahLst/>
              <a:cxnLst>
                <a:cxn ang="0">
                  <a:pos x="T0" y="T1"/>
                </a:cxn>
                <a:cxn ang="0">
                  <a:pos x="T2" y="T3"/>
                </a:cxn>
                <a:cxn ang="0">
                  <a:pos x="T4" y="T5"/>
                </a:cxn>
                <a:cxn ang="0">
                  <a:pos x="T6" y="T7"/>
                </a:cxn>
                <a:cxn ang="0">
                  <a:pos x="T8" y="T9"/>
                </a:cxn>
                <a:cxn ang="0">
                  <a:pos x="T10" y="T11"/>
                </a:cxn>
              </a:cxnLst>
              <a:rect l="0" t="0" r="r" b="b"/>
              <a:pathLst>
                <a:path w="354" h="185">
                  <a:moveTo>
                    <a:pt x="353" y="0"/>
                  </a:moveTo>
                  <a:lnTo>
                    <a:pt x="353" y="0"/>
                  </a:lnTo>
                  <a:cubicBezTo>
                    <a:pt x="334" y="36"/>
                    <a:pt x="296" y="91"/>
                    <a:pt x="241" y="184"/>
                  </a:cubicBezTo>
                  <a:cubicBezTo>
                    <a:pt x="0" y="184"/>
                    <a:pt x="0" y="184"/>
                    <a:pt x="0" y="184"/>
                  </a:cubicBezTo>
                  <a:cubicBezTo>
                    <a:pt x="0" y="0"/>
                    <a:pt x="0" y="0"/>
                    <a:pt x="0" y="0"/>
                  </a:cubicBezTo>
                  <a:lnTo>
                    <a:pt x="353"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506" dirty="0"/>
            </a:p>
          </p:txBody>
        </p:sp>
        <p:sp>
          <p:nvSpPr>
            <p:cNvPr id="187" name="Freeform 35">
              <a:extLst>
                <a:ext uri="{FF2B5EF4-FFF2-40B4-BE49-F238E27FC236}">
                  <a16:creationId xmlns:a16="http://schemas.microsoft.com/office/drawing/2014/main" id="{13F79CA3-7C60-4B5E-9102-EC44248E8EB8}"/>
                </a:ext>
              </a:extLst>
            </p:cNvPr>
            <p:cNvSpPr>
              <a:spLocks noChangeArrowheads="1"/>
            </p:cNvSpPr>
            <p:nvPr/>
          </p:nvSpPr>
          <p:spPr bwMode="auto">
            <a:xfrm>
              <a:off x="4320" y="4907"/>
              <a:ext cx="1021" cy="1025"/>
            </a:xfrm>
            <a:custGeom>
              <a:avLst/>
              <a:gdLst>
                <a:gd name="T0" fmla="*/ 2261 w 4505"/>
                <a:gd name="T1" fmla="*/ 0 h 4523"/>
                <a:gd name="T2" fmla="*/ 2261 w 4505"/>
                <a:gd name="T3" fmla="*/ 0 h 4523"/>
                <a:gd name="T4" fmla="*/ 0 w 4505"/>
                <a:gd name="T5" fmla="*/ 2260 h 4523"/>
                <a:gd name="T6" fmla="*/ 2261 w 4505"/>
                <a:gd name="T7" fmla="*/ 4522 h 4523"/>
                <a:gd name="T8" fmla="*/ 4504 w 4505"/>
                <a:gd name="T9" fmla="*/ 2260 h 4523"/>
                <a:gd name="T10" fmla="*/ 2261 w 4505"/>
                <a:gd name="T11" fmla="*/ 0 h 4523"/>
                <a:gd name="T12" fmla="*/ 2261 w 4505"/>
                <a:gd name="T13" fmla="*/ 3873 h 4523"/>
                <a:gd name="T14" fmla="*/ 2261 w 4505"/>
                <a:gd name="T15" fmla="*/ 3873 h 4523"/>
                <a:gd name="T16" fmla="*/ 630 w 4505"/>
                <a:gd name="T17" fmla="*/ 2260 h 4523"/>
                <a:gd name="T18" fmla="*/ 2261 w 4505"/>
                <a:gd name="T19" fmla="*/ 649 h 4523"/>
                <a:gd name="T20" fmla="*/ 3874 w 4505"/>
                <a:gd name="T21" fmla="*/ 2260 h 4523"/>
                <a:gd name="T22" fmla="*/ 2261 w 4505"/>
                <a:gd name="T23" fmla="*/ 3873 h 45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505" h="4523">
                  <a:moveTo>
                    <a:pt x="2261" y="0"/>
                  </a:moveTo>
                  <a:lnTo>
                    <a:pt x="2261" y="0"/>
                  </a:lnTo>
                  <a:cubicBezTo>
                    <a:pt x="1000" y="0"/>
                    <a:pt x="0" y="1019"/>
                    <a:pt x="0" y="2260"/>
                  </a:cubicBezTo>
                  <a:cubicBezTo>
                    <a:pt x="0" y="3503"/>
                    <a:pt x="1000" y="4522"/>
                    <a:pt x="2261" y="4522"/>
                  </a:cubicBezTo>
                  <a:cubicBezTo>
                    <a:pt x="3504" y="4522"/>
                    <a:pt x="4504" y="3503"/>
                    <a:pt x="4504" y="2260"/>
                  </a:cubicBezTo>
                  <a:cubicBezTo>
                    <a:pt x="4504" y="1019"/>
                    <a:pt x="3504" y="0"/>
                    <a:pt x="2261" y="0"/>
                  </a:cubicBezTo>
                  <a:close/>
                  <a:moveTo>
                    <a:pt x="2261" y="3873"/>
                  </a:moveTo>
                  <a:lnTo>
                    <a:pt x="2261" y="3873"/>
                  </a:lnTo>
                  <a:cubicBezTo>
                    <a:pt x="1353" y="3873"/>
                    <a:pt x="630" y="3150"/>
                    <a:pt x="630" y="2260"/>
                  </a:cubicBezTo>
                  <a:cubicBezTo>
                    <a:pt x="630" y="1370"/>
                    <a:pt x="1353" y="649"/>
                    <a:pt x="2261" y="649"/>
                  </a:cubicBezTo>
                  <a:cubicBezTo>
                    <a:pt x="3151" y="649"/>
                    <a:pt x="3874" y="1370"/>
                    <a:pt x="3874" y="2260"/>
                  </a:cubicBezTo>
                  <a:cubicBezTo>
                    <a:pt x="3874" y="3150"/>
                    <a:pt x="3151" y="3873"/>
                    <a:pt x="2261" y="3873"/>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506" dirty="0"/>
            </a:p>
          </p:txBody>
        </p:sp>
        <p:sp>
          <p:nvSpPr>
            <p:cNvPr id="188" name="Freeform 36">
              <a:extLst>
                <a:ext uri="{FF2B5EF4-FFF2-40B4-BE49-F238E27FC236}">
                  <a16:creationId xmlns:a16="http://schemas.microsoft.com/office/drawing/2014/main" id="{946B9AF6-CD46-4C45-BDDC-B0215857BE7A}"/>
                </a:ext>
              </a:extLst>
            </p:cNvPr>
            <p:cNvSpPr>
              <a:spLocks noChangeArrowheads="1"/>
            </p:cNvSpPr>
            <p:nvPr/>
          </p:nvSpPr>
          <p:spPr bwMode="auto">
            <a:xfrm>
              <a:off x="4539" y="5126"/>
              <a:ext cx="583" cy="587"/>
            </a:xfrm>
            <a:custGeom>
              <a:avLst/>
              <a:gdLst>
                <a:gd name="T0" fmla="*/ 1297 w 2577"/>
                <a:gd name="T1" fmla="*/ 0 h 2595"/>
                <a:gd name="T2" fmla="*/ 1297 w 2577"/>
                <a:gd name="T3" fmla="*/ 0 h 2595"/>
                <a:gd name="T4" fmla="*/ 0 w 2577"/>
                <a:gd name="T5" fmla="*/ 1296 h 2595"/>
                <a:gd name="T6" fmla="*/ 1297 w 2577"/>
                <a:gd name="T7" fmla="*/ 2594 h 2595"/>
                <a:gd name="T8" fmla="*/ 2576 w 2577"/>
                <a:gd name="T9" fmla="*/ 1296 h 2595"/>
                <a:gd name="T10" fmla="*/ 1297 w 2577"/>
                <a:gd name="T11" fmla="*/ 0 h 2595"/>
                <a:gd name="T12" fmla="*/ 1094 w 2577"/>
                <a:gd name="T13" fmla="*/ 241 h 2595"/>
                <a:gd name="T14" fmla="*/ 1094 w 2577"/>
                <a:gd name="T15" fmla="*/ 241 h 2595"/>
                <a:gd name="T16" fmla="*/ 1445 w 2577"/>
                <a:gd name="T17" fmla="*/ 241 h 2595"/>
                <a:gd name="T18" fmla="*/ 1445 w 2577"/>
                <a:gd name="T19" fmla="*/ 406 h 2595"/>
                <a:gd name="T20" fmla="*/ 1094 w 2577"/>
                <a:gd name="T21" fmla="*/ 406 h 2595"/>
                <a:gd name="T22" fmla="*/ 1094 w 2577"/>
                <a:gd name="T23" fmla="*/ 241 h 2595"/>
                <a:gd name="T24" fmla="*/ 463 w 2577"/>
                <a:gd name="T25" fmla="*/ 630 h 2595"/>
                <a:gd name="T26" fmla="*/ 463 w 2577"/>
                <a:gd name="T27" fmla="*/ 630 h 2595"/>
                <a:gd name="T28" fmla="*/ 593 w 2577"/>
                <a:gd name="T29" fmla="*/ 721 h 2595"/>
                <a:gd name="T30" fmla="*/ 427 w 2577"/>
                <a:gd name="T31" fmla="*/ 1038 h 2595"/>
                <a:gd name="T32" fmla="*/ 278 w 2577"/>
                <a:gd name="T33" fmla="*/ 945 h 2595"/>
                <a:gd name="T34" fmla="*/ 463 w 2577"/>
                <a:gd name="T35" fmla="*/ 630 h 2595"/>
                <a:gd name="T36" fmla="*/ 482 w 2577"/>
                <a:gd name="T37" fmla="*/ 2000 h 2595"/>
                <a:gd name="T38" fmla="*/ 482 w 2577"/>
                <a:gd name="T39" fmla="*/ 2000 h 2595"/>
                <a:gd name="T40" fmla="*/ 296 w 2577"/>
                <a:gd name="T41" fmla="*/ 1685 h 2595"/>
                <a:gd name="T42" fmla="*/ 445 w 2577"/>
                <a:gd name="T43" fmla="*/ 1592 h 2595"/>
                <a:gd name="T44" fmla="*/ 630 w 2577"/>
                <a:gd name="T45" fmla="*/ 1926 h 2595"/>
                <a:gd name="T46" fmla="*/ 482 w 2577"/>
                <a:gd name="T47" fmla="*/ 2000 h 2595"/>
                <a:gd name="T48" fmla="*/ 1502 w 2577"/>
                <a:gd name="T49" fmla="*/ 2353 h 2595"/>
                <a:gd name="T50" fmla="*/ 1502 w 2577"/>
                <a:gd name="T51" fmla="*/ 2353 h 2595"/>
                <a:gd name="T52" fmla="*/ 1130 w 2577"/>
                <a:gd name="T53" fmla="*/ 2353 h 2595"/>
                <a:gd name="T54" fmla="*/ 1130 w 2577"/>
                <a:gd name="T55" fmla="*/ 2186 h 2595"/>
                <a:gd name="T56" fmla="*/ 1502 w 2577"/>
                <a:gd name="T57" fmla="*/ 2186 h 2595"/>
                <a:gd name="T58" fmla="*/ 1502 w 2577"/>
                <a:gd name="T59" fmla="*/ 2353 h 2595"/>
                <a:gd name="T60" fmla="*/ 1297 w 2577"/>
                <a:gd name="T61" fmla="*/ 1759 h 2595"/>
                <a:gd name="T62" fmla="*/ 1297 w 2577"/>
                <a:gd name="T63" fmla="*/ 1759 h 2595"/>
                <a:gd name="T64" fmla="*/ 816 w 2577"/>
                <a:gd name="T65" fmla="*/ 1296 h 2595"/>
                <a:gd name="T66" fmla="*/ 1297 w 2577"/>
                <a:gd name="T67" fmla="*/ 833 h 2595"/>
                <a:gd name="T68" fmla="*/ 1762 w 2577"/>
                <a:gd name="T69" fmla="*/ 1296 h 2595"/>
                <a:gd name="T70" fmla="*/ 1297 w 2577"/>
                <a:gd name="T71" fmla="*/ 1759 h 2595"/>
                <a:gd name="T72" fmla="*/ 2094 w 2577"/>
                <a:gd name="T73" fmla="*/ 592 h 2595"/>
                <a:gd name="T74" fmla="*/ 2094 w 2577"/>
                <a:gd name="T75" fmla="*/ 592 h 2595"/>
                <a:gd name="T76" fmla="*/ 2280 w 2577"/>
                <a:gd name="T77" fmla="*/ 907 h 2595"/>
                <a:gd name="T78" fmla="*/ 2151 w 2577"/>
                <a:gd name="T79" fmla="*/ 981 h 2595"/>
                <a:gd name="T80" fmla="*/ 1965 w 2577"/>
                <a:gd name="T81" fmla="*/ 666 h 2595"/>
                <a:gd name="T82" fmla="*/ 2094 w 2577"/>
                <a:gd name="T83" fmla="*/ 592 h 2595"/>
                <a:gd name="T84" fmla="*/ 2113 w 2577"/>
                <a:gd name="T85" fmla="*/ 1964 h 2595"/>
                <a:gd name="T86" fmla="*/ 2113 w 2577"/>
                <a:gd name="T87" fmla="*/ 1964 h 2595"/>
                <a:gd name="T88" fmla="*/ 1984 w 2577"/>
                <a:gd name="T89" fmla="*/ 1871 h 2595"/>
                <a:gd name="T90" fmla="*/ 2168 w 2577"/>
                <a:gd name="T91" fmla="*/ 1556 h 2595"/>
                <a:gd name="T92" fmla="*/ 2299 w 2577"/>
                <a:gd name="T93" fmla="*/ 1649 h 2595"/>
                <a:gd name="T94" fmla="*/ 2113 w 2577"/>
                <a:gd name="T95" fmla="*/ 1964 h 25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577" h="2595">
                  <a:moveTo>
                    <a:pt x="1297" y="0"/>
                  </a:moveTo>
                  <a:lnTo>
                    <a:pt x="1297" y="0"/>
                  </a:lnTo>
                  <a:cubicBezTo>
                    <a:pt x="575" y="0"/>
                    <a:pt x="0" y="592"/>
                    <a:pt x="0" y="1296"/>
                  </a:cubicBezTo>
                  <a:cubicBezTo>
                    <a:pt x="0" y="2000"/>
                    <a:pt x="575" y="2594"/>
                    <a:pt x="1297" y="2594"/>
                  </a:cubicBezTo>
                  <a:cubicBezTo>
                    <a:pt x="2003" y="2594"/>
                    <a:pt x="2576" y="2000"/>
                    <a:pt x="2576" y="1296"/>
                  </a:cubicBezTo>
                  <a:cubicBezTo>
                    <a:pt x="2576" y="592"/>
                    <a:pt x="2003" y="0"/>
                    <a:pt x="1297" y="0"/>
                  </a:cubicBezTo>
                  <a:close/>
                  <a:moveTo>
                    <a:pt x="1094" y="241"/>
                  </a:moveTo>
                  <a:lnTo>
                    <a:pt x="1094" y="241"/>
                  </a:lnTo>
                  <a:cubicBezTo>
                    <a:pt x="1445" y="241"/>
                    <a:pt x="1445" y="241"/>
                    <a:pt x="1445" y="241"/>
                  </a:cubicBezTo>
                  <a:cubicBezTo>
                    <a:pt x="1445" y="406"/>
                    <a:pt x="1445" y="406"/>
                    <a:pt x="1445" y="406"/>
                  </a:cubicBezTo>
                  <a:cubicBezTo>
                    <a:pt x="1094" y="406"/>
                    <a:pt x="1094" y="406"/>
                    <a:pt x="1094" y="406"/>
                  </a:cubicBezTo>
                  <a:lnTo>
                    <a:pt x="1094" y="241"/>
                  </a:lnTo>
                  <a:close/>
                  <a:moveTo>
                    <a:pt x="463" y="630"/>
                  </a:moveTo>
                  <a:lnTo>
                    <a:pt x="463" y="630"/>
                  </a:lnTo>
                  <a:cubicBezTo>
                    <a:pt x="593" y="721"/>
                    <a:pt x="593" y="721"/>
                    <a:pt x="593" y="721"/>
                  </a:cubicBezTo>
                  <a:cubicBezTo>
                    <a:pt x="427" y="1038"/>
                    <a:pt x="427" y="1038"/>
                    <a:pt x="427" y="1038"/>
                  </a:cubicBezTo>
                  <a:cubicBezTo>
                    <a:pt x="278" y="945"/>
                    <a:pt x="278" y="945"/>
                    <a:pt x="278" y="945"/>
                  </a:cubicBezTo>
                  <a:lnTo>
                    <a:pt x="463" y="630"/>
                  </a:lnTo>
                  <a:close/>
                  <a:moveTo>
                    <a:pt x="482" y="2000"/>
                  </a:moveTo>
                  <a:lnTo>
                    <a:pt x="482" y="2000"/>
                  </a:lnTo>
                  <a:cubicBezTo>
                    <a:pt x="296" y="1685"/>
                    <a:pt x="296" y="1685"/>
                    <a:pt x="296" y="1685"/>
                  </a:cubicBezTo>
                  <a:cubicBezTo>
                    <a:pt x="445" y="1592"/>
                    <a:pt x="445" y="1592"/>
                    <a:pt x="445" y="1592"/>
                  </a:cubicBezTo>
                  <a:cubicBezTo>
                    <a:pt x="630" y="1926"/>
                    <a:pt x="630" y="1926"/>
                    <a:pt x="630" y="1926"/>
                  </a:cubicBezTo>
                  <a:lnTo>
                    <a:pt x="482" y="2000"/>
                  </a:lnTo>
                  <a:close/>
                  <a:moveTo>
                    <a:pt x="1502" y="2353"/>
                  </a:moveTo>
                  <a:lnTo>
                    <a:pt x="1502" y="2353"/>
                  </a:lnTo>
                  <a:cubicBezTo>
                    <a:pt x="1130" y="2353"/>
                    <a:pt x="1130" y="2353"/>
                    <a:pt x="1130" y="2353"/>
                  </a:cubicBezTo>
                  <a:cubicBezTo>
                    <a:pt x="1130" y="2186"/>
                    <a:pt x="1130" y="2186"/>
                    <a:pt x="1130" y="2186"/>
                  </a:cubicBezTo>
                  <a:cubicBezTo>
                    <a:pt x="1502" y="2186"/>
                    <a:pt x="1502" y="2186"/>
                    <a:pt x="1502" y="2186"/>
                  </a:cubicBezTo>
                  <a:lnTo>
                    <a:pt x="1502" y="2353"/>
                  </a:lnTo>
                  <a:close/>
                  <a:moveTo>
                    <a:pt x="1297" y="1759"/>
                  </a:moveTo>
                  <a:lnTo>
                    <a:pt x="1297" y="1759"/>
                  </a:lnTo>
                  <a:cubicBezTo>
                    <a:pt x="1039" y="1759"/>
                    <a:pt x="816" y="1556"/>
                    <a:pt x="816" y="1296"/>
                  </a:cubicBezTo>
                  <a:cubicBezTo>
                    <a:pt x="816" y="1038"/>
                    <a:pt x="1039" y="833"/>
                    <a:pt x="1297" y="833"/>
                  </a:cubicBezTo>
                  <a:cubicBezTo>
                    <a:pt x="1557" y="833"/>
                    <a:pt x="1762" y="1038"/>
                    <a:pt x="1762" y="1296"/>
                  </a:cubicBezTo>
                  <a:cubicBezTo>
                    <a:pt x="1762" y="1556"/>
                    <a:pt x="1557" y="1759"/>
                    <a:pt x="1297" y="1759"/>
                  </a:cubicBezTo>
                  <a:close/>
                  <a:moveTo>
                    <a:pt x="2094" y="592"/>
                  </a:moveTo>
                  <a:lnTo>
                    <a:pt x="2094" y="592"/>
                  </a:lnTo>
                  <a:cubicBezTo>
                    <a:pt x="2280" y="907"/>
                    <a:pt x="2280" y="907"/>
                    <a:pt x="2280" y="907"/>
                  </a:cubicBezTo>
                  <a:cubicBezTo>
                    <a:pt x="2151" y="981"/>
                    <a:pt x="2151" y="981"/>
                    <a:pt x="2151" y="981"/>
                  </a:cubicBezTo>
                  <a:cubicBezTo>
                    <a:pt x="1965" y="666"/>
                    <a:pt x="1965" y="666"/>
                    <a:pt x="1965" y="666"/>
                  </a:cubicBezTo>
                  <a:lnTo>
                    <a:pt x="2094" y="592"/>
                  </a:lnTo>
                  <a:close/>
                  <a:moveTo>
                    <a:pt x="2113" y="1964"/>
                  </a:moveTo>
                  <a:lnTo>
                    <a:pt x="2113" y="1964"/>
                  </a:lnTo>
                  <a:cubicBezTo>
                    <a:pt x="1984" y="1871"/>
                    <a:pt x="1984" y="1871"/>
                    <a:pt x="1984" y="1871"/>
                  </a:cubicBezTo>
                  <a:cubicBezTo>
                    <a:pt x="2168" y="1556"/>
                    <a:pt x="2168" y="1556"/>
                    <a:pt x="2168" y="1556"/>
                  </a:cubicBezTo>
                  <a:cubicBezTo>
                    <a:pt x="2299" y="1649"/>
                    <a:pt x="2299" y="1649"/>
                    <a:pt x="2299" y="1649"/>
                  </a:cubicBezTo>
                  <a:lnTo>
                    <a:pt x="2113" y="1964"/>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506" dirty="0"/>
            </a:p>
          </p:txBody>
        </p:sp>
        <p:sp>
          <p:nvSpPr>
            <p:cNvPr id="189" name="Freeform 37">
              <a:extLst>
                <a:ext uri="{FF2B5EF4-FFF2-40B4-BE49-F238E27FC236}">
                  <a16:creationId xmlns:a16="http://schemas.microsoft.com/office/drawing/2014/main" id="{7B1712B9-AD64-4B31-A792-623EFBBDE677}"/>
                </a:ext>
              </a:extLst>
            </p:cNvPr>
            <p:cNvSpPr>
              <a:spLocks noChangeArrowheads="1"/>
            </p:cNvSpPr>
            <p:nvPr/>
          </p:nvSpPr>
          <p:spPr bwMode="auto">
            <a:xfrm>
              <a:off x="7952" y="4907"/>
              <a:ext cx="1020" cy="1025"/>
            </a:xfrm>
            <a:custGeom>
              <a:avLst/>
              <a:gdLst>
                <a:gd name="T0" fmla="*/ 4446 w 4504"/>
                <a:gd name="T1" fmla="*/ 1759 h 4523"/>
                <a:gd name="T2" fmla="*/ 4446 w 4504"/>
                <a:gd name="T3" fmla="*/ 1759 h 4523"/>
                <a:gd name="T4" fmla="*/ 2260 w 4504"/>
                <a:gd name="T5" fmla="*/ 0 h 4523"/>
                <a:gd name="T6" fmla="*/ 55 w 4504"/>
                <a:gd name="T7" fmla="*/ 1759 h 4523"/>
                <a:gd name="T8" fmla="*/ 0 w 4504"/>
                <a:gd name="T9" fmla="*/ 2260 h 4523"/>
                <a:gd name="T10" fmla="*/ 2260 w 4504"/>
                <a:gd name="T11" fmla="*/ 4522 h 4523"/>
                <a:gd name="T12" fmla="*/ 4503 w 4504"/>
                <a:gd name="T13" fmla="*/ 2260 h 4523"/>
                <a:gd name="T14" fmla="*/ 4446 w 4504"/>
                <a:gd name="T15" fmla="*/ 1759 h 4523"/>
                <a:gd name="T16" fmla="*/ 2260 w 4504"/>
                <a:gd name="T17" fmla="*/ 3873 h 4523"/>
                <a:gd name="T18" fmla="*/ 2260 w 4504"/>
                <a:gd name="T19" fmla="*/ 3873 h 4523"/>
                <a:gd name="T20" fmla="*/ 628 w 4504"/>
                <a:gd name="T21" fmla="*/ 2260 h 4523"/>
                <a:gd name="T22" fmla="*/ 721 w 4504"/>
                <a:gd name="T23" fmla="*/ 1759 h 4523"/>
                <a:gd name="T24" fmla="*/ 2260 w 4504"/>
                <a:gd name="T25" fmla="*/ 649 h 4523"/>
                <a:gd name="T26" fmla="*/ 3797 w 4504"/>
                <a:gd name="T27" fmla="*/ 1759 h 4523"/>
                <a:gd name="T28" fmla="*/ 3871 w 4504"/>
                <a:gd name="T29" fmla="*/ 2260 h 4523"/>
                <a:gd name="T30" fmla="*/ 2260 w 4504"/>
                <a:gd name="T31" fmla="*/ 3873 h 45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504" h="4523">
                  <a:moveTo>
                    <a:pt x="4446" y="1759"/>
                  </a:moveTo>
                  <a:lnTo>
                    <a:pt x="4446" y="1759"/>
                  </a:lnTo>
                  <a:cubicBezTo>
                    <a:pt x="4224" y="759"/>
                    <a:pt x="3317" y="0"/>
                    <a:pt x="2260" y="0"/>
                  </a:cubicBezTo>
                  <a:cubicBezTo>
                    <a:pt x="1186" y="0"/>
                    <a:pt x="277" y="759"/>
                    <a:pt x="55" y="1759"/>
                  </a:cubicBezTo>
                  <a:cubicBezTo>
                    <a:pt x="17" y="1909"/>
                    <a:pt x="0" y="2093"/>
                    <a:pt x="0" y="2260"/>
                  </a:cubicBezTo>
                  <a:cubicBezTo>
                    <a:pt x="0" y="3503"/>
                    <a:pt x="1000" y="4522"/>
                    <a:pt x="2260" y="4522"/>
                  </a:cubicBezTo>
                  <a:cubicBezTo>
                    <a:pt x="3501" y="4522"/>
                    <a:pt x="4503" y="3503"/>
                    <a:pt x="4503" y="2260"/>
                  </a:cubicBezTo>
                  <a:cubicBezTo>
                    <a:pt x="4503" y="2093"/>
                    <a:pt x="4484" y="1909"/>
                    <a:pt x="4446" y="1759"/>
                  </a:cubicBezTo>
                  <a:close/>
                  <a:moveTo>
                    <a:pt x="2260" y="3873"/>
                  </a:moveTo>
                  <a:lnTo>
                    <a:pt x="2260" y="3873"/>
                  </a:lnTo>
                  <a:cubicBezTo>
                    <a:pt x="1351" y="3873"/>
                    <a:pt x="628" y="3150"/>
                    <a:pt x="628" y="2260"/>
                  </a:cubicBezTo>
                  <a:cubicBezTo>
                    <a:pt x="628" y="2076"/>
                    <a:pt x="666" y="1909"/>
                    <a:pt x="721" y="1759"/>
                  </a:cubicBezTo>
                  <a:cubicBezTo>
                    <a:pt x="926" y="1112"/>
                    <a:pt x="1537" y="649"/>
                    <a:pt x="2260" y="649"/>
                  </a:cubicBezTo>
                  <a:cubicBezTo>
                    <a:pt x="2964" y="649"/>
                    <a:pt x="3575" y="1112"/>
                    <a:pt x="3797" y="1759"/>
                  </a:cubicBezTo>
                  <a:cubicBezTo>
                    <a:pt x="3835" y="1909"/>
                    <a:pt x="3871" y="2076"/>
                    <a:pt x="3871" y="2260"/>
                  </a:cubicBezTo>
                  <a:cubicBezTo>
                    <a:pt x="3871" y="3150"/>
                    <a:pt x="3150" y="3873"/>
                    <a:pt x="2260" y="3873"/>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506" dirty="0"/>
            </a:p>
          </p:txBody>
        </p:sp>
        <p:sp>
          <p:nvSpPr>
            <p:cNvPr id="190" name="Freeform 38">
              <a:extLst>
                <a:ext uri="{FF2B5EF4-FFF2-40B4-BE49-F238E27FC236}">
                  <a16:creationId xmlns:a16="http://schemas.microsoft.com/office/drawing/2014/main" id="{4AA772E0-B740-41ED-9EAB-BD1EA2AAC030}"/>
                </a:ext>
              </a:extLst>
            </p:cNvPr>
            <p:cNvSpPr>
              <a:spLocks noChangeArrowheads="1"/>
            </p:cNvSpPr>
            <p:nvPr/>
          </p:nvSpPr>
          <p:spPr bwMode="auto">
            <a:xfrm>
              <a:off x="8170" y="5126"/>
              <a:ext cx="584" cy="587"/>
            </a:xfrm>
            <a:custGeom>
              <a:avLst/>
              <a:gdLst>
                <a:gd name="T0" fmla="*/ 2484 w 2578"/>
                <a:gd name="T1" fmla="*/ 795 h 2595"/>
                <a:gd name="T2" fmla="*/ 2484 w 2578"/>
                <a:gd name="T3" fmla="*/ 795 h 2595"/>
                <a:gd name="T4" fmla="*/ 1298 w 2578"/>
                <a:gd name="T5" fmla="*/ 0 h 2595"/>
                <a:gd name="T6" fmla="*/ 112 w 2578"/>
                <a:gd name="T7" fmla="*/ 795 h 2595"/>
                <a:gd name="T8" fmla="*/ 0 w 2578"/>
                <a:gd name="T9" fmla="*/ 1296 h 2595"/>
                <a:gd name="T10" fmla="*/ 1298 w 2578"/>
                <a:gd name="T11" fmla="*/ 2594 h 2595"/>
                <a:gd name="T12" fmla="*/ 2577 w 2578"/>
                <a:gd name="T13" fmla="*/ 1296 h 2595"/>
                <a:gd name="T14" fmla="*/ 2484 w 2578"/>
                <a:gd name="T15" fmla="*/ 795 h 2595"/>
                <a:gd name="T16" fmla="*/ 2095 w 2578"/>
                <a:gd name="T17" fmla="*/ 592 h 2595"/>
                <a:gd name="T18" fmla="*/ 2095 w 2578"/>
                <a:gd name="T19" fmla="*/ 592 h 2595"/>
                <a:gd name="T20" fmla="*/ 2207 w 2578"/>
                <a:gd name="T21" fmla="*/ 795 h 2595"/>
                <a:gd name="T22" fmla="*/ 2281 w 2578"/>
                <a:gd name="T23" fmla="*/ 907 h 2595"/>
                <a:gd name="T24" fmla="*/ 2131 w 2578"/>
                <a:gd name="T25" fmla="*/ 981 h 2595"/>
                <a:gd name="T26" fmla="*/ 2021 w 2578"/>
                <a:gd name="T27" fmla="*/ 795 h 2595"/>
                <a:gd name="T28" fmla="*/ 1964 w 2578"/>
                <a:gd name="T29" fmla="*/ 666 h 2595"/>
                <a:gd name="T30" fmla="*/ 2095 w 2578"/>
                <a:gd name="T31" fmla="*/ 592 h 2595"/>
                <a:gd name="T32" fmla="*/ 1076 w 2578"/>
                <a:gd name="T33" fmla="*/ 241 h 2595"/>
                <a:gd name="T34" fmla="*/ 1076 w 2578"/>
                <a:gd name="T35" fmla="*/ 241 h 2595"/>
                <a:gd name="T36" fmla="*/ 1446 w 2578"/>
                <a:gd name="T37" fmla="*/ 241 h 2595"/>
                <a:gd name="T38" fmla="*/ 1446 w 2578"/>
                <a:gd name="T39" fmla="*/ 406 h 2595"/>
                <a:gd name="T40" fmla="*/ 1076 w 2578"/>
                <a:gd name="T41" fmla="*/ 406 h 2595"/>
                <a:gd name="T42" fmla="*/ 1076 w 2578"/>
                <a:gd name="T43" fmla="*/ 241 h 2595"/>
                <a:gd name="T44" fmla="*/ 372 w 2578"/>
                <a:gd name="T45" fmla="*/ 795 h 2595"/>
                <a:gd name="T46" fmla="*/ 372 w 2578"/>
                <a:gd name="T47" fmla="*/ 795 h 2595"/>
                <a:gd name="T48" fmla="*/ 463 w 2578"/>
                <a:gd name="T49" fmla="*/ 630 h 2595"/>
                <a:gd name="T50" fmla="*/ 594 w 2578"/>
                <a:gd name="T51" fmla="*/ 721 h 2595"/>
                <a:gd name="T52" fmla="*/ 556 w 2578"/>
                <a:gd name="T53" fmla="*/ 795 h 2595"/>
                <a:gd name="T54" fmla="*/ 408 w 2578"/>
                <a:gd name="T55" fmla="*/ 1038 h 2595"/>
                <a:gd name="T56" fmla="*/ 279 w 2578"/>
                <a:gd name="T57" fmla="*/ 945 h 2595"/>
                <a:gd name="T58" fmla="*/ 372 w 2578"/>
                <a:gd name="T59" fmla="*/ 795 h 2595"/>
                <a:gd name="T60" fmla="*/ 482 w 2578"/>
                <a:gd name="T61" fmla="*/ 2000 h 2595"/>
                <a:gd name="T62" fmla="*/ 482 w 2578"/>
                <a:gd name="T63" fmla="*/ 2000 h 2595"/>
                <a:gd name="T64" fmla="*/ 298 w 2578"/>
                <a:gd name="T65" fmla="*/ 1685 h 2595"/>
                <a:gd name="T66" fmla="*/ 446 w 2578"/>
                <a:gd name="T67" fmla="*/ 1592 h 2595"/>
                <a:gd name="T68" fmla="*/ 613 w 2578"/>
                <a:gd name="T69" fmla="*/ 1926 h 2595"/>
                <a:gd name="T70" fmla="*/ 482 w 2578"/>
                <a:gd name="T71" fmla="*/ 2000 h 2595"/>
                <a:gd name="T72" fmla="*/ 1501 w 2578"/>
                <a:gd name="T73" fmla="*/ 2353 h 2595"/>
                <a:gd name="T74" fmla="*/ 1501 w 2578"/>
                <a:gd name="T75" fmla="*/ 2353 h 2595"/>
                <a:gd name="T76" fmla="*/ 1131 w 2578"/>
                <a:gd name="T77" fmla="*/ 2353 h 2595"/>
                <a:gd name="T78" fmla="*/ 1131 w 2578"/>
                <a:gd name="T79" fmla="*/ 2186 h 2595"/>
                <a:gd name="T80" fmla="*/ 1501 w 2578"/>
                <a:gd name="T81" fmla="*/ 2186 h 2595"/>
                <a:gd name="T82" fmla="*/ 1501 w 2578"/>
                <a:gd name="T83" fmla="*/ 2353 h 2595"/>
                <a:gd name="T84" fmla="*/ 1298 w 2578"/>
                <a:gd name="T85" fmla="*/ 1759 h 2595"/>
                <a:gd name="T86" fmla="*/ 1298 w 2578"/>
                <a:gd name="T87" fmla="*/ 1759 h 2595"/>
                <a:gd name="T88" fmla="*/ 816 w 2578"/>
                <a:gd name="T89" fmla="*/ 1296 h 2595"/>
                <a:gd name="T90" fmla="*/ 1298 w 2578"/>
                <a:gd name="T91" fmla="*/ 833 h 2595"/>
                <a:gd name="T92" fmla="*/ 1761 w 2578"/>
                <a:gd name="T93" fmla="*/ 1296 h 2595"/>
                <a:gd name="T94" fmla="*/ 1298 w 2578"/>
                <a:gd name="T95" fmla="*/ 1759 h 2595"/>
                <a:gd name="T96" fmla="*/ 2112 w 2578"/>
                <a:gd name="T97" fmla="*/ 1964 h 2595"/>
                <a:gd name="T98" fmla="*/ 2112 w 2578"/>
                <a:gd name="T99" fmla="*/ 1964 h 2595"/>
                <a:gd name="T100" fmla="*/ 1983 w 2578"/>
                <a:gd name="T101" fmla="*/ 1871 h 2595"/>
                <a:gd name="T102" fmla="*/ 2169 w 2578"/>
                <a:gd name="T103" fmla="*/ 1556 h 2595"/>
                <a:gd name="T104" fmla="*/ 2298 w 2578"/>
                <a:gd name="T105" fmla="*/ 1649 h 2595"/>
                <a:gd name="T106" fmla="*/ 2112 w 2578"/>
                <a:gd name="T107" fmla="*/ 1964 h 25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578" h="2595">
                  <a:moveTo>
                    <a:pt x="2484" y="795"/>
                  </a:moveTo>
                  <a:lnTo>
                    <a:pt x="2484" y="795"/>
                  </a:lnTo>
                  <a:cubicBezTo>
                    <a:pt x="2281" y="332"/>
                    <a:pt x="1816" y="0"/>
                    <a:pt x="1298" y="0"/>
                  </a:cubicBezTo>
                  <a:cubicBezTo>
                    <a:pt x="761" y="0"/>
                    <a:pt x="298" y="332"/>
                    <a:pt x="112" y="795"/>
                  </a:cubicBezTo>
                  <a:cubicBezTo>
                    <a:pt x="38" y="945"/>
                    <a:pt x="0" y="1112"/>
                    <a:pt x="0" y="1296"/>
                  </a:cubicBezTo>
                  <a:cubicBezTo>
                    <a:pt x="0" y="2000"/>
                    <a:pt x="575" y="2594"/>
                    <a:pt x="1298" y="2594"/>
                  </a:cubicBezTo>
                  <a:cubicBezTo>
                    <a:pt x="2002" y="2594"/>
                    <a:pt x="2577" y="2000"/>
                    <a:pt x="2577" y="1296"/>
                  </a:cubicBezTo>
                  <a:cubicBezTo>
                    <a:pt x="2577" y="1112"/>
                    <a:pt x="2539" y="945"/>
                    <a:pt x="2484" y="795"/>
                  </a:cubicBezTo>
                  <a:close/>
                  <a:moveTo>
                    <a:pt x="2095" y="592"/>
                  </a:moveTo>
                  <a:lnTo>
                    <a:pt x="2095" y="592"/>
                  </a:lnTo>
                  <a:cubicBezTo>
                    <a:pt x="2207" y="795"/>
                    <a:pt x="2207" y="795"/>
                    <a:pt x="2207" y="795"/>
                  </a:cubicBezTo>
                  <a:cubicBezTo>
                    <a:pt x="2281" y="907"/>
                    <a:pt x="2281" y="907"/>
                    <a:pt x="2281" y="907"/>
                  </a:cubicBezTo>
                  <a:cubicBezTo>
                    <a:pt x="2131" y="981"/>
                    <a:pt x="2131" y="981"/>
                    <a:pt x="2131" y="981"/>
                  </a:cubicBezTo>
                  <a:cubicBezTo>
                    <a:pt x="2021" y="795"/>
                    <a:pt x="2021" y="795"/>
                    <a:pt x="2021" y="795"/>
                  </a:cubicBezTo>
                  <a:cubicBezTo>
                    <a:pt x="1964" y="666"/>
                    <a:pt x="1964" y="666"/>
                    <a:pt x="1964" y="666"/>
                  </a:cubicBezTo>
                  <a:lnTo>
                    <a:pt x="2095" y="592"/>
                  </a:lnTo>
                  <a:close/>
                  <a:moveTo>
                    <a:pt x="1076" y="241"/>
                  </a:moveTo>
                  <a:lnTo>
                    <a:pt x="1076" y="241"/>
                  </a:lnTo>
                  <a:cubicBezTo>
                    <a:pt x="1446" y="241"/>
                    <a:pt x="1446" y="241"/>
                    <a:pt x="1446" y="241"/>
                  </a:cubicBezTo>
                  <a:cubicBezTo>
                    <a:pt x="1446" y="406"/>
                    <a:pt x="1446" y="406"/>
                    <a:pt x="1446" y="406"/>
                  </a:cubicBezTo>
                  <a:cubicBezTo>
                    <a:pt x="1076" y="406"/>
                    <a:pt x="1076" y="406"/>
                    <a:pt x="1076" y="406"/>
                  </a:cubicBezTo>
                  <a:lnTo>
                    <a:pt x="1076" y="241"/>
                  </a:lnTo>
                  <a:close/>
                  <a:moveTo>
                    <a:pt x="372" y="795"/>
                  </a:moveTo>
                  <a:lnTo>
                    <a:pt x="372" y="795"/>
                  </a:lnTo>
                  <a:cubicBezTo>
                    <a:pt x="463" y="630"/>
                    <a:pt x="463" y="630"/>
                    <a:pt x="463" y="630"/>
                  </a:cubicBezTo>
                  <a:cubicBezTo>
                    <a:pt x="594" y="721"/>
                    <a:pt x="594" y="721"/>
                    <a:pt x="594" y="721"/>
                  </a:cubicBezTo>
                  <a:cubicBezTo>
                    <a:pt x="556" y="795"/>
                    <a:pt x="556" y="795"/>
                    <a:pt x="556" y="795"/>
                  </a:cubicBezTo>
                  <a:cubicBezTo>
                    <a:pt x="408" y="1038"/>
                    <a:pt x="408" y="1038"/>
                    <a:pt x="408" y="1038"/>
                  </a:cubicBezTo>
                  <a:cubicBezTo>
                    <a:pt x="279" y="945"/>
                    <a:pt x="279" y="945"/>
                    <a:pt x="279" y="945"/>
                  </a:cubicBezTo>
                  <a:lnTo>
                    <a:pt x="372" y="795"/>
                  </a:lnTo>
                  <a:close/>
                  <a:moveTo>
                    <a:pt x="482" y="2000"/>
                  </a:moveTo>
                  <a:lnTo>
                    <a:pt x="482" y="2000"/>
                  </a:lnTo>
                  <a:cubicBezTo>
                    <a:pt x="298" y="1685"/>
                    <a:pt x="298" y="1685"/>
                    <a:pt x="298" y="1685"/>
                  </a:cubicBezTo>
                  <a:cubicBezTo>
                    <a:pt x="446" y="1592"/>
                    <a:pt x="446" y="1592"/>
                    <a:pt x="446" y="1592"/>
                  </a:cubicBezTo>
                  <a:cubicBezTo>
                    <a:pt x="613" y="1926"/>
                    <a:pt x="613" y="1926"/>
                    <a:pt x="613" y="1926"/>
                  </a:cubicBezTo>
                  <a:lnTo>
                    <a:pt x="482" y="2000"/>
                  </a:lnTo>
                  <a:close/>
                  <a:moveTo>
                    <a:pt x="1501" y="2353"/>
                  </a:moveTo>
                  <a:lnTo>
                    <a:pt x="1501" y="2353"/>
                  </a:lnTo>
                  <a:cubicBezTo>
                    <a:pt x="1131" y="2353"/>
                    <a:pt x="1131" y="2353"/>
                    <a:pt x="1131" y="2353"/>
                  </a:cubicBezTo>
                  <a:cubicBezTo>
                    <a:pt x="1131" y="2186"/>
                    <a:pt x="1131" y="2186"/>
                    <a:pt x="1131" y="2186"/>
                  </a:cubicBezTo>
                  <a:cubicBezTo>
                    <a:pt x="1501" y="2186"/>
                    <a:pt x="1501" y="2186"/>
                    <a:pt x="1501" y="2186"/>
                  </a:cubicBezTo>
                  <a:lnTo>
                    <a:pt x="1501" y="2353"/>
                  </a:lnTo>
                  <a:close/>
                  <a:moveTo>
                    <a:pt x="1298" y="1759"/>
                  </a:moveTo>
                  <a:lnTo>
                    <a:pt x="1298" y="1759"/>
                  </a:lnTo>
                  <a:cubicBezTo>
                    <a:pt x="1038" y="1759"/>
                    <a:pt x="816" y="1556"/>
                    <a:pt x="816" y="1296"/>
                  </a:cubicBezTo>
                  <a:cubicBezTo>
                    <a:pt x="816" y="1038"/>
                    <a:pt x="1038" y="833"/>
                    <a:pt x="1298" y="833"/>
                  </a:cubicBezTo>
                  <a:cubicBezTo>
                    <a:pt x="1558" y="833"/>
                    <a:pt x="1761" y="1038"/>
                    <a:pt x="1761" y="1296"/>
                  </a:cubicBezTo>
                  <a:cubicBezTo>
                    <a:pt x="1761" y="1556"/>
                    <a:pt x="1558" y="1759"/>
                    <a:pt x="1298" y="1759"/>
                  </a:cubicBezTo>
                  <a:close/>
                  <a:moveTo>
                    <a:pt x="2112" y="1964"/>
                  </a:moveTo>
                  <a:lnTo>
                    <a:pt x="2112" y="1964"/>
                  </a:lnTo>
                  <a:cubicBezTo>
                    <a:pt x="1983" y="1871"/>
                    <a:pt x="1983" y="1871"/>
                    <a:pt x="1983" y="1871"/>
                  </a:cubicBezTo>
                  <a:cubicBezTo>
                    <a:pt x="2169" y="1556"/>
                    <a:pt x="2169" y="1556"/>
                    <a:pt x="2169" y="1556"/>
                  </a:cubicBezTo>
                  <a:cubicBezTo>
                    <a:pt x="2298" y="1649"/>
                    <a:pt x="2298" y="1649"/>
                    <a:pt x="2298" y="1649"/>
                  </a:cubicBezTo>
                  <a:lnTo>
                    <a:pt x="2112" y="1964"/>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506" dirty="0"/>
            </a:p>
          </p:txBody>
        </p:sp>
        <p:sp>
          <p:nvSpPr>
            <p:cNvPr id="191" name="Freeform 39">
              <a:extLst>
                <a:ext uri="{FF2B5EF4-FFF2-40B4-BE49-F238E27FC236}">
                  <a16:creationId xmlns:a16="http://schemas.microsoft.com/office/drawing/2014/main" id="{BC718457-E9C1-4BED-B56E-F194DC1BE1F7}"/>
                </a:ext>
              </a:extLst>
            </p:cNvPr>
            <p:cNvSpPr>
              <a:spLocks noChangeArrowheads="1"/>
            </p:cNvSpPr>
            <p:nvPr/>
          </p:nvSpPr>
          <p:spPr bwMode="auto">
            <a:xfrm>
              <a:off x="9271" y="4907"/>
              <a:ext cx="1025" cy="1025"/>
            </a:xfrm>
            <a:custGeom>
              <a:avLst/>
              <a:gdLst>
                <a:gd name="T0" fmla="*/ 4466 w 4524"/>
                <a:gd name="T1" fmla="*/ 1759 h 4523"/>
                <a:gd name="T2" fmla="*/ 4466 w 4524"/>
                <a:gd name="T3" fmla="*/ 1759 h 4523"/>
                <a:gd name="T4" fmla="*/ 2261 w 4524"/>
                <a:gd name="T5" fmla="*/ 0 h 4523"/>
                <a:gd name="T6" fmla="*/ 56 w 4524"/>
                <a:gd name="T7" fmla="*/ 1759 h 4523"/>
                <a:gd name="T8" fmla="*/ 0 w 4524"/>
                <a:gd name="T9" fmla="*/ 2260 h 4523"/>
                <a:gd name="T10" fmla="*/ 2261 w 4524"/>
                <a:gd name="T11" fmla="*/ 4522 h 4523"/>
                <a:gd name="T12" fmla="*/ 4523 w 4524"/>
                <a:gd name="T13" fmla="*/ 2260 h 4523"/>
                <a:gd name="T14" fmla="*/ 4466 w 4524"/>
                <a:gd name="T15" fmla="*/ 1759 h 4523"/>
                <a:gd name="T16" fmla="*/ 2261 w 4524"/>
                <a:gd name="T17" fmla="*/ 3873 h 4523"/>
                <a:gd name="T18" fmla="*/ 2261 w 4524"/>
                <a:gd name="T19" fmla="*/ 3873 h 4523"/>
                <a:gd name="T20" fmla="*/ 650 w 4524"/>
                <a:gd name="T21" fmla="*/ 2260 h 4523"/>
                <a:gd name="T22" fmla="*/ 724 w 4524"/>
                <a:gd name="T23" fmla="*/ 1759 h 4523"/>
                <a:gd name="T24" fmla="*/ 2261 w 4524"/>
                <a:gd name="T25" fmla="*/ 649 h 4523"/>
                <a:gd name="T26" fmla="*/ 3800 w 4524"/>
                <a:gd name="T27" fmla="*/ 1759 h 4523"/>
                <a:gd name="T28" fmla="*/ 3874 w 4524"/>
                <a:gd name="T29" fmla="*/ 2260 h 4523"/>
                <a:gd name="T30" fmla="*/ 2261 w 4524"/>
                <a:gd name="T31" fmla="*/ 3873 h 45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524" h="4523">
                  <a:moveTo>
                    <a:pt x="4466" y="1759"/>
                  </a:moveTo>
                  <a:lnTo>
                    <a:pt x="4466" y="1759"/>
                  </a:lnTo>
                  <a:cubicBezTo>
                    <a:pt x="4225" y="759"/>
                    <a:pt x="3337" y="0"/>
                    <a:pt x="2261" y="0"/>
                  </a:cubicBezTo>
                  <a:cubicBezTo>
                    <a:pt x="1187" y="0"/>
                    <a:pt x="297" y="759"/>
                    <a:pt x="56" y="1759"/>
                  </a:cubicBezTo>
                  <a:cubicBezTo>
                    <a:pt x="19" y="1909"/>
                    <a:pt x="0" y="2093"/>
                    <a:pt x="0" y="2260"/>
                  </a:cubicBezTo>
                  <a:cubicBezTo>
                    <a:pt x="0" y="3503"/>
                    <a:pt x="1020" y="4522"/>
                    <a:pt x="2261" y="4522"/>
                  </a:cubicBezTo>
                  <a:cubicBezTo>
                    <a:pt x="3504" y="4522"/>
                    <a:pt x="4523" y="3503"/>
                    <a:pt x="4523" y="2260"/>
                  </a:cubicBezTo>
                  <a:cubicBezTo>
                    <a:pt x="4523" y="2093"/>
                    <a:pt x="4504" y="1909"/>
                    <a:pt x="4466" y="1759"/>
                  </a:cubicBezTo>
                  <a:close/>
                  <a:moveTo>
                    <a:pt x="2261" y="3873"/>
                  </a:moveTo>
                  <a:lnTo>
                    <a:pt x="2261" y="3873"/>
                  </a:lnTo>
                  <a:cubicBezTo>
                    <a:pt x="1373" y="3873"/>
                    <a:pt x="650" y="3150"/>
                    <a:pt x="650" y="2260"/>
                  </a:cubicBezTo>
                  <a:cubicBezTo>
                    <a:pt x="650" y="2076"/>
                    <a:pt x="667" y="1909"/>
                    <a:pt x="724" y="1759"/>
                  </a:cubicBezTo>
                  <a:cubicBezTo>
                    <a:pt x="946" y="1112"/>
                    <a:pt x="1538" y="649"/>
                    <a:pt x="2261" y="649"/>
                  </a:cubicBezTo>
                  <a:cubicBezTo>
                    <a:pt x="2984" y="649"/>
                    <a:pt x="3595" y="1112"/>
                    <a:pt x="3800" y="1759"/>
                  </a:cubicBezTo>
                  <a:cubicBezTo>
                    <a:pt x="3855" y="1909"/>
                    <a:pt x="3874" y="2076"/>
                    <a:pt x="3874" y="2260"/>
                  </a:cubicBezTo>
                  <a:cubicBezTo>
                    <a:pt x="3874" y="3150"/>
                    <a:pt x="3151" y="3873"/>
                    <a:pt x="2261" y="3873"/>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506" dirty="0"/>
            </a:p>
          </p:txBody>
        </p:sp>
        <p:sp>
          <p:nvSpPr>
            <p:cNvPr id="192" name="Freeform 40">
              <a:extLst>
                <a:ext uri="{FF2B5EF4-FFF2-40B4-BE49-F238E27FC236}">
                  <a16:creationId xmlns:a16="http://schemas.microsoft.com/office/drawing/2014/main" id="{453BFF2A-C62A-413F-A044-233D98175F48}"/>
                </a:ext>
              </a:extLst>
            </p:cNvPr>
            <p:cNvSpPr>
              <a:spLocks noChangeArrowheads="1"/>
            </p:cNvSpPr>
            <p:nvPr/>
          </p:nvSpPr>
          <p:spPr bwMode="auto">
            <a:xfrm>
              <a:off x="9494" y="5126"/>
              <a:ext cx="583" cy="587"/>
            </a:xfrm>
            <a:custGeom>
              <a:avLst/>
              <a:gdLst>
                <a:gd name="T0" fmla="*/ 2463 w 2576"/>
                <a:gd name="T1" fmla="*/ 795 h 2595"/>
                <a:gd name="T2" fmla="*/ 2463 w 2576"/>
                <a:gd name="T3" fmla="*/ 795 h 2595"/>
                <a:gd name="T4" fmla="*/ 1277 w 2576"/>
                <a:gd name="T5" fmla="*/ 0 h 2595"/>
                <a:gd name="T6" fmla="*/ 91 w 2576"/>
                <a:gd name="T7" fmla="*/ 795 h 2595"/>
                <a:gd name="T8" fmla="*/ 0 w 2576"/>
                <a:gd name="T9" fmla="*/ 1296 h 2595"/>
                <a:gd name="T10" fmla="*/ 1277 w 2576"/>
                <a:gd name="T11" fmla="*/ 2594 h 2595"/>
                <a:gd name="T12" fmla="*/ 2575 w 2576"/>
                <a:gd name="T13" fmla="*/ 1296 h 2595"/>
                <a:gd name="T14" fmla="*/ 2463 w 2576"/>
                <a:gd name="T15" fmla="*/ 795 h 2595"/>
                <a:gd name="T16" fmla="*/ 2093 w 2576"/>
                <a:gd name="T17" fmla="*/ 592 h 2595"/>
                <a:gd name="T18" fmla="*/ 2093 w 2576"/>
                <a:gd name="T19" fmla="*/ 592 h 2595"/>
                <a:gd name="T20" fmla="*/ 2203 w 2576"/>
                <a:gd name="T21" fmla="*/ 795 h 2595"/>
                <a:gd name="T22" fmla="*/ 2260 w 2576"/>
                <a:gd name="T23" fmla="*/ 907 h 2595"/>
                <a:gd name="T24" fmla="*/ 2129 w 2576"/>
                <a:gd name="T25" fmla="*/ 981 h 2595"/>
                <a:gd name="T26" fmla="*/ 2019 w 2576"/>
                <a:gd name="T27" fmla="*/ 795 h 2595"/>
                <a:gd name="T28" fmla="*/ 1945 w 2576"/>
                <a:gd name="T29" fmla="*/ 666 h 2595"/>
                <a:gd name="T30" fmla="*/ 2093 w 2576"/>
                <a:gd name="T31" fmla="*/ 592 h 2595"/>
                <a:gd name="T32" fmla="*/ 1074 w 2576"/>
                <a:gd name="T33" fmla="*/ 241 h 2595"/>
                <a:gd name="T34" fmla="*/ 1074 w 2576"/>
                <a:gd name="T35" fmla="*/ 241 h 2595"/>
                <a:gd name="T36" fmla="*/ 1444 w 2576"/>
                <a:gd name="T37" fmla="*/ 241 h 2595"/>
                <a:gd name="T38" fmla="*/ 1444 w 2576"/>
                <a:gd name="T39" fmla="*/ 406 h 2595"/>
                <a:gd name="T40" fmla="*/ 1074 w 2576"/>
                <a:gd name="T41" fmla="*/ 406 h 2595"/>
                <a:gd name="T42" fmla="*/ 1074 w 2576"/>
                <a:gd name="T43" fmla="*/ 241 h 2595"/>
                <a:gd name="T44" fmla="*/ 370 w 2576"/>
                <a:gd name="T45" fmla="*/ 795 h 2595"/>
                <a:gd name="T46" fmla="*/ 370 w 2576"/>
                <a:gd name="T47" fmla="*/ 795 h 2595"/>
                <a:gd name="T48" fmla="*/ 444 w 2576"/>
                <a:gd name="T49" fmla="*/ 630 h 2595"/>
                <a:gd name="T50" fmla="*/ 592 w 2576"/>
                <a:gd name="T51" fmla="*/ 721 h 2595"/>
                <a:gd name="T52" fmla="*/ 537 w 2576"/>
                <a:gd name="T53" fmla="*/ 795 h 2595"/>
                <a:gd name="T54" fmla="*/ 406 w 2576"/>
                <a:gd name="T55" fmla="*/ 1038 h 2595"/>
                <a:gd name="T56" fmla="*/ 277 w 2576"/>
                <a:gd name="T57" fmla="*/ 945 h 2595"/>
                <a:gd name="T58" fmla="*/ 370 w 2576"/>
                <a:gd name="T59" fmla="*/ 795 h 2595"/>
                <a:gd name="T60" fmla="*/ 480 w 2576"/>
                <a:gd name="T61" fmla="*/ 2000 h 2595"/>
                <a:gd name="T62" fmla="*/ 480 w 2576"/>
                <a:gd name="T63" fmla="*/ 2000 h 2595"/>
                <a:gd name="T64" fmla="*/ 296 w 2576"/>
                <a:gd name="T65" fmla="*/ 1685 h 2595"/>
                <a:gd name="T66" fmla="*/ 425 w 2576"/>
                <a:gd name="T67" fmla="*/ 1592 h 2595"/>
                <a:gd name="T68" fmla="*/ 611 w 2576"/>
                <a:gd name="T69" fmla="*/ 1926 h 2595"/>
                <a:gd name="T70" fmla="*/ 480 w 2576"/>
                <a:gd name="T71" fmla="*/ 2000 h 2595"/>
                <a:gd name="T72" fmla="*/ 1482 w 2576"/>
                <a:gd name="T73" fmla="*/ 2353 h 2595"/>
                <a:gd name="T74" fmla="*/ 1482 w 2576"/>
                <a:gd name="T75" fmla="*/ 2353 h 2595"/>
                <a:gd name="T76" fmla="*/ 1112 w 2576"/>
                <a:gd name="T77" fmla="*/ 2353 h 2595"/>
                <a:gd name="T78" fmla="*/ 1112 w 2576"/>
                <a:gd name="T79" fmla="*/ 2186 h 2595"/>
                <a:gd name="T80" fmla="*/ 1482 w 2576"/>
                <a:gd name="T81" fmla="*/ 2186 h 2595"/>
                <a:gd name="T82" fmla="*/ 1482 w 2576"/>
                <a:gd name="T83" fmla="*/ 2353 h 2595"/>
                <a:gd name="T84" fmla="*/ 1277 w 2576"/>
                <a:gd name="T85" fmla="*/ 1759 h 2595"/>
                <a:gd name="T86" fmla="*/ 1277 w 2576"/>
                <a:gd name="T87" fmla="*/ 1759 h 2595"/>
                <a:gd name="T88" fmla="*/ 814 w 2576"/>
                <a:gd name="T89" fmla="*/ 1296 h 2595"/>
                <a:gd name="T90" fmla="*/ 1277 w 2576"/>
                <a:gd name="T91" fmla="*/ 833 h 2595"/>
                <a:gd name="T92" fmla="*/ 1740 w 2576"/>
                <a:gd name="T93" fmla="*/ 1296 h 2595"/>
                <a:gd name="T94" fmla="*/ 1277 w 2576"/>
                <a:gd name="T95" fmla="*/ 1759 h 2595"/>
                <a:gd name="T96" fmla="*/ 2112 w 2576"/>
                <a:gd name="T97" fmla="*/ 1964 h 2595"/>
                <a:gd name="T98" fmla="*/ 2112 w 2576"/>
                <a:gd name="T99" fmla="*/ 1964 h 2595"/>
                <a:gd name="T100" fmla="*/ 1964 w 2576"/>
                <a:gd name="T101" fmla="*/ 1871 h 2595"/>
                <a:gd name="T102" fmla="*/ 2148 w 2576"/>
                <a:gd name="T103" fmla="*/ 1556 h 2595"/>
                <a:gd name="T104" fmla="*/ 2298 w 2576"/>
                <a:gd name="T105" fmla="*/ 1649 h 2595"/>
                <a:gd name="T106" fmla="*/ 2112 w 2576"/>
                <a:gd name="T107" fmla="*/ 1964 h 25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576" h="2595">
                  <a:moveTo>
                    <a:pt x="2463" y="795"/>
                  </a:moveTo>
                  <a:lnTo>
                    <a:pt x="2463" y="795"/>
                  </a:lnTo>
                  <a:cubicBezTo>
                    <a:pt x="2279" y="332"/>
                    <a:pt x="1814" y="0"/>
                    <a:pt x="1277" y="0"/>
                  </a:cubicBezTo>
                  <a:cubicBezTo>
                    <a:pt x="740" y="0"/>
                    <a:pt x="296" y="332"/>
                    <a:pt x="91" y="795"/>
                  </a:cubicBezTo>
                  <a:cubicBezTo>
                    <a:pt x="36" y="945"/>
                    <a:pt x="0" y="1112"/>
                    <a:pt x="0" y="1296"/>
                  </a:cubicBezTo>
                  <a:cubicBezTo>
                    <a:pt x="0" y="2000"/>
                    <a:pt x="573" y="2594"/>
                    <a:pt x="1277" y="2594"/>
                  </a:cubicBezTo>
                  <a:cubicBezTo>
                    <a:pt x="1981" y="2594"/>
                    <a:pt x="2575" y="2000"/>
                    <a:pt x="2575" y="1296"/>
                  </a:cubicBezTo>
                  <a:cubicBezTo>
                    <a:pt x="2575" y="1112"/>
                    <a:pt x="2537" y="945"/>
                    <a:pt x="2463" y="795"/>
                  </a:cubicBezTo>
                  <a:close/>
                  <a:moveTo>
                    <a:pt x="2093" y="592"/>
                  </a:moveTo>
                  <a:lnTo>
                    <a:pt x="2093" y="592"/>
                  </a:lnTo>
                  <a:cubicBezTo>
                    <a:pt x="2203" y="795"/>
                    <a:pt x="2203" y="795"/>
                    <a:pt x="2203" y="795"/>
                  </a:cubicBezTo>
                  <a:cubicBezTo>
                    <a:pt x="2260" y="907"/>
                    <a:pt x="2260" y="907"/>
                    <a:pt x="2260" y="907"/>
                  </a:cubicBezTo>
                  <a:cubicBezTo>
                    <a:pt x="2129" y="981"/>
                    <a:pt x="2129" y="981"/>
                    <a:pt x="2129" y="981"/>
                  </a:cubicBezTo>
                  <a:cubicBezTo>
                    <a:pt x="2019" y="795"/>
                    <a:pt x="2019" y="795"/>
                    <a:pt x="2019" y="795"/>
                  </a:cubicBezTo>
                  <a:cubicBezTo>
                    <a:pt x="1945" y="666"/>
                    <a:pt x="1945" y="666"/>
                    <a:pt x="1945" y="666"/>
                  </a:cubicBezTo>
                  <a:lnTo>
                    <a:pt x="2093" y="592"/>
                  </a:lnTo>
                  <a:close/>
                  <a:moveTo>
                    <a:pt x="1074" y="241"/>
                  </a:moveTo>
                  <a:lnTo>
                    <a:pt x="1074" y="241"/>
                  </a:lnTo>
                  <a:cubicBezTo>
                    <a:pt x="1444" y="241"/>
                    <a:pt x="1444" y="241"/>
                    <a:pt x="1444" y="241"/>
                  </a:cubicBezTo>
                  <a:cubicBezTo>
                    <a:pt x="1444" y="406"/>
                    <a:pt x="1444" y="406"/>
                    <a:pt x="1444" y="406"/>
                  </a:cubicBezTo>
                  <a:cubicBezTo>
                    <a:pt x="1074" y="406"/>
                    <a:pt x="1074" y="406"/>
                    <a:pt x="1074" y="406"/>
                  </a:cubicBezTo>
                  <a:lnTo>
                    <a:pt x="1074" y="241"/>
                  </a:lnTo>
                  <a:close/>
                  <a:moveTo>
                    <a:pt x="370" y="795"/>
                  </a:moveTo>
                  <a:lnTo>
                    <a:pt x="370" y="795"/>
                  </a:lnTo>
                  <a:cubicBezTo>
                    <a:pt x="444" y="630"/>
                    <a:pt x="444" y="630"/>
                    <a:pt x="444" y="630"/>
                  </a:cubicBezTo>
                  <a:cubicBezTo>
                    <a:pt x="592" y="721"/>
                    <a:pt x="592" y="721"/>
                    <a:pt x="592" y="721"/>
                  </a:cubicBezTo>
                  <a:cubicBezTo>
                    <a:pt x="537" y="795"/>
                    <a:pt x="537" y="795"/>
                    <a:pt x="537" y="795"/>
                  </a:cubicBezTo>
                  <a:cubicBezTo>
                    <a:pt x="406" y="1038"/>
                    <a:pt x="406" y="1038"/>
                    <a:pt x="406" y="1038"/>
                  </a:cubicBezTo>
                  <a:cubicBezTo>
                    <a:pt x="277" y="945"/>
                    <a:pt x="277" y="945"/>
                    <a:pt x="277" y="945"/>
                  </a:cubicBezTo>
                  <a:lnTo>
                    <a:pt x="370" y="795"/>
                  </a:lnTo>
                  <a:close/>
                  <a:moveTo>
                    <a:pt x="480" y="2000"/>
                  </a:moveTo>
                  <a:lnTo>
                    <a:pt x="480" y="2000"/>
                  </a:lnTo>
                  <a:cubicBezTo>
                    <a:pt x="296" y="1685"/>
                    <a:pt x="296" y="1685"/>
                    <a:pt x="296" y="1685"/>
                  </a:cubicBezTo>
                  <a:cubicBezTo>
                    <a:pt x="425" y="1592"/>
                    <a:pt x="425" y="1592"/>
                    <a:pt x="425" y="1592"/>
                  </a:cubicBezTo>
                  <a:cubicBezTo>
                    <a:pt x="611" y="1926"/>
                    <a:pt x="611" y="1926"/>
                    <a:pt x="611" y="1926"/>
                  </a:cubicBezTo>
                  <a:lnTo>
                    <a:pt x="480" y="2000"/>
                  </a:lnTo>
                  <a:close/>
                  <a:moveTo>
                    <a:pt x="1482" y="2353"/>
                  </a:moveTo>
                  <a:lnTo>
                    <a:pt x="1482" y="2353"/>
                  </a:lnTo>
                  <a:cubicBezTo>
                    <a:pt x="1112" y="2353"/>
                    <a:pt x="1112" y="2353"/>
                    <a:pt x="1112" y="2353"/>
                  </a:cubicBezTo>
                  <a:cubicBezTo>
                    <a:pt x="1112" y="2186"/>
                    <a:pt x="1112" y="2186"/>
                    <a:pt x="1112" y="2186"/>
                  </a:cubicBezTo>
                  <a:cubicBezTo>
                    <a:pt x="1482" y="2186"/>
                    <a:pt x="1482" y="2186"/>
                    <a:pt x="1482" y="2186"/>
                  </a:cubicBezTo>
                  <a:lnTo>
                    <a:pt x="1482" y="2353"/>
                  </a:lnTo>
                  <a:close/>
                  <a:moveTo>
                    <a:pt x="1277" y="1759"/>
                  </a:moveTo>
                  <a:lnTo>
                    <a:pt x="1277" y="1759"/>
                  </a:lnTo>
                  <a:cubicBezTo>
                    <a:pt x="1017" y="1759"/>
                    <a:pt x="814" y="1556"/>
                    <a:pt x="814" y="1296"/>
                  </a:cubicBezTo>
                  <a:cubicBezTo>
                    <a:pt x="814" y="1038"/>
                    <a:pt x="1017" y="833"/>
                    <a:pt x="1277" y="833"/>
                  </a:cubicBezTo>
                  <a:cubicBezTo>
                    <a:pt x="1537" y="833"/>
                    <a:pt x="1740" y="1038"/>
                    <a:pt x="1740" y="1296"/>
                  </a:cubicBezTo>
                  <a:cubicBezTo>
                    <a:pt x="1740" y="1556"/>
                    <a:pt x="1537" y="1759"/>
                    <a:pt x="1277" y="1759"/>
                  </a:cubicBezTo>
                  <a:close/>
                  <a:moveTo>
                    <a:pt x="2112" y="1964"/>
                  </a:moveTo>
                  <a:lnTo>
                    <a:pt x="2112" y="1964"/>
                  </a:lnTo>
                  <a:cubicBezTo>
                    <a:pt x="1964" y="1871"/>
                    <a:pt x="1964" y="1871"/>
                    <a:pt x="1964" y="1871"/>
                  </a:cubicBezTo>
                  <a:cubicBezTo>
                    <a:pt x="2148" y="1556"/>
                    <a:pt x="2148" y="1556"/>
                    <a:pt x="2148" y="1556"/>
                  </a:cubicBezTo>
                  <a:cubicBezTo>
                    <a:pt x="2298" y="1649"/>
                    <a:pt x="2298" y="1649"/>
                    <a:pt x="2298" y="1649"/>
                  </a:cubicBezTo>
                  <a:lnTo>
                    <a:pt x="2112" y="1964"/>
                  </a:ln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506" dirty="0"/>
            </a:p>
          </p:txBody>
        </p:sp>
      </p:grpSp>
      <p:grpSp>
        <p:nvGrpSpPr>
          <p:cNvPr id="193" name="Group 1">
            <a:extLst>
              <a:ext uri="{FF2B5EF4-FFF2-40B4-BE49-F238E27FC236}">
                <a16:creationId xmlns:a16="http://schemas.microsoft.com/office/drawing/2014/main" id="{64DB0A83-E079-4A09-A57A-F587E957A612}"/>
              </a:ext>
            </a:extLst>
          </p:cNvPr>
          <p:cNvGrpSpPr>
            <a:grpSpLocks/>
          </p:cNvGrpSpPr>
          <p:nvPr/>
        </p:nvGrpSpPr>
        <p:grpSpPr bwMode="auto">
          <a:xfrm>
            <a:off x="6994655" y="1816118"/>
            <a:ext cx="879295" cy="453662"/>
            <a:chOff x="3341" y="2016"/>
            <a:chExt cx="8125" cy="4192"/>
          </a:xfrm>
          <a:solidFill>
            <a:srgbClr val="356377"/>
          </a:solidFill>
        </p:grpSpPr>
        <p:sp>
          <p:nvSpPr>
            <p:cNvPr id="194" name="Freeform 2">
              <a:extLst>
                <a:ext uri="{FF2B5EF4-FFF2-40B4-BE49-F238E27FC236}">
                  <a16:creationId xmlns:a16="http://schemas.microsoft.com/office/drawing/2014/main" id="{86767CBF-B7D9-487E-BDA3-C8FDF4D9B3B0}"/>
                </a:ext>
              </a:extLst>
            </p:cNvPr>
            <p:cNvSpPr>
              <a:spLocks noChangeArrowheads="1"/>
            </p:cNvSpPr>
            <p:nvPr/>
          </p:nvSpPr>
          <p:spPr bwMode="auto">
            <a:xfrm>
              <a:off x="5744" y="4904"/>
              <a:ext cx="63" cy="59"/>
            </a:xfrm>
            <a:custGeom>
              <a:avLst/>
              <a:gdLst>
                <a:gd name="T0" fmla="*/ 38 w 284"/>
                <a:gd name="T1" fmla="*/ 57 h 265"/>
                <a:gd name="T2" fmla="*/ 38 w 284"/>
                <a:gd name="T3" fmla="*/ 57 h 265"/>
                <a:gd name="T4" fmla="*/ 38 w 284"/>
                <a:gd name="T5" fmla="*/ 246 h 265"/>
                <a:gd name="T6" fmla="*/ 95 w 284"/>
                <a:gd name="T7" fmla="*/ 264 h 265"/>
                <a:gd name="T8" fmla="*/ 190 w 284"/>
                <a:gd name="T9" fmla="*/ 264 h 265"/>
                <a:gd name="T10" fmla="*/ 227 w 284"/>
                <a:gd name="T11" fmla="*/ 246 h 265"/>
                <a:gd name="T12" fmla="*/ 227 w 284"/>
                <a:gd name="T13" fmla="*/ 57 h 265"/>
                <a:gd name="T14" fmla="*/ 38 w 284"/>
                <a:gd name="T15" fmla="*/ 57 h 2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4" h="265">
                  <a:moveTo>
                    <a:pt x="38" y="57"/>
                  </a:moveTo>
                  <a:lnTo>
                    <a:pt x="38" y="57"/>
                  </a:lnTo>
                  <a:cubicBezTo>
                    <a:pt x="0" y="114"/>
                    <a:pt x="0" y="189"/>
                    <a:pt x="38" y="246"/>
                  </a:cubicBezTo>
                  <a:cubicBezTo>
                    <a:pt x="57" y="264"/>
                    <a:pt x="75" y="264"/>
                    <a:pt x="95" y="264"/>
                  </a:cubicBezTo>
                  <a:cubicBezTo>
                    <a:pt x="190" y="264"/>
                    <a:pt x="190" y="264"/>
                    <a:pt x="190" y="264"/>
                  </a:cubicBezTo>
                  <a:cubicBezTo>
                    <a:pt x="208" y="246"/>
                    <a:pt x="208" y="246"/>
                    <a:pt x="227" y="246"/>
                  </a:cubicBezTo>
                  <a:cubicBezTo>
                    <a:pt x="283" y="189"/>
                    <a:pt x="283" y="114"/>
                    <a:pt x="227" y="57"/>
                  </a:cubicBezTo>
                  <a:cubicBezTo>
                    <a:pt x="170" y="0"/>
                    <a:pt x="95" y="0"/>
                    <a:pt x="38" y="5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506" dirty="0"/>
            </a:p>
          </p:txBody>
        </p:sp>
        <p:sp>
          <p:nvSpPr>
            <p:cNvPr id="195" name="Freeform 3">
              <a:extLst>
                <a:ext uri="{FF2B5EF4-FFF2-40B4-BE49-F238E27FC236}">
                  <a16:creationId xmlns:a16="http://schemas.microsoft.com/office/drawing/2014/main" id="{3C7CFC96-738E-48CB-98BA-66EBDC081544}"/>
                </a:ext>
              </a:extLst>
            </p:cNvPr>
            <p:cNvSpPr>
              <a:spLocks noChangeArrowheads="1"/>
            </p:cNvSpPr>
            <p:nvPr/>
          </p:nvSpPr>
          <p:spPr bwMode="auto">
            <a:xfrm>
              <a:off x="5603" y="4849"/>
              <a:ext cx="59" cy="59"/>
            </a:xfrm>
            <a:custGeom>
              <a:avLst/>
              <a:gdLst>
                <a:gd name="T0" fmla="*/ 132 w 264"/>
                <a:gd name="T1" fmla="*/ 264 h 265"/>
                <a:gd name="T2" fmla="*/ 132 w 264"/>
                <a:gd name="T3" fmla="*/ 264 h 265"/>
                <a:gd name="T4" fmla="*/ 263 w 264"/>
                <a:gd name="T5" fmla="*/ 132 h 265"/>
                <a:gd name="T6" fmla="*/ 132 w 264"/>
                <a:gd name="T7" fmla="*/ 0 h 265"/>
                <a:gd name="T8" fmla="*/ 0 w 264"/>
                <a:gd name="T9" fmla="*/ 132 h 265"/>
                <a:gd name="T10" fmla="*/ 132 w 264"/>
                <a:gd name="T11" fmla="*/ 264 h 265"/>
              </a:gdLst>
              <a:ahLst/>
              <a:cxnLst>
                <a:cxn ang="0">
                  <a:pos x="T0" y="T1"/>
                </a:cxn>
                <a:cxn ang="0">
                  <a:pos x="T2" y="T3"/>
                </a:cxn>
                <a:cxn ang="0">
                  <a:pos x="T4" y="T5"/>
                </a:cxn>
                <a:cxn ang="0">
                  <a:pos x="T6" y="T7"/>
                </a:cxn>
                <a:cxn ang="0">
                  <a:pos x="T8" y="T9"/>
                </a:cxn>
                <a:cxn ang="0">
                  <a:pos x="T10" y="T11"/>
                </a:cxn>
              </a:cxnLst>
              <a:rect l="0" t="0" r="r" b="b"/>
              <a:pathLst>
                <a:path w="264" h="265">
                  <a:moveTo>
                    <a:pt x="132" y="264"/>
                  </a:moveTo>
                  <a:lnTo>
                    <a:pt x="132" y="264"/>
                  </a:lnTo>
                  <a:cubicBezTo>
                    <a:pt x="208" y="264"/>
                    <a:pt x="263" y="207"/>
                    <a:pt x="263" y="132"/>
                  </a:cubicBezTo>
                  <a:cubicBezTo>
                    <a:pt x="263" y="57"/>
                    <a:pt x="208" y="0"/>
                    <a:pt x="132" y="0"/>
                  </a:cubicBezTo>
                  <a:cubicBezTo>
                    <a:pt x="57" y="0"/>
                    <a:pt x="0" y="57"/>
                    <a:pt x="0" y="132"/>
                  </a:cubicBezTo>
                  <a:cubicBezTo>
                    <a:pt x="0" y="207"/>
                    <a:pt x="57" y="264"/>
                    <a:pt x="132" y="26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506" dirty="0"/>
            </a:p>
          </p:txBody>
        </p:sp>
        <p:sp>
          <p:nvSpPr>
            <p:cNvPr id="196" name="Freeform 4">
              <a:extLst>
                <a:ext uri="{FF2B5EF4-FFF2-40B4-BE49-F238E27FC236}">
                  <a16:creationId xmlns:a16="http://schemas.microsoft.com/office/drawing/2014/main" id="{E2EDB64C-75CC-4488-AF26-892F49A5451F}"/>
                </a:ext>
              </a:extLst>
            </p:cNvPr>
            <p:cNvSpPr>
              <a:spLocks noChangeArrowheads="1"/>
            </p:cNvSpPr>
            <p:nvPr/>
          </p:nvSpPr>
          <p:spPr bwMode="auto">
            <a:xfrm>
              <a:off x="5518" y="4938"/>
              <a:ext cx="205" cy="64"/>
            </a:xfrm>
            <a:custGeom>
              <a:avLst/>
              <a:gdLst>
                <a:gd name="T0" fmla="*/ 0 w 907"/>
                <a:gd name="T1" fmla="*/ 284 h 285"/>
                <a:gd name="T2" fmla="*/ 0 w 907"/>
                <a:gd name="T3" fmla="*/ 284 h 285"/>
                <a:gd name="T4" fmla="*/ 906 w 907"/>
                <a:gd name="T5" fmla="*/ 152 h 285"/>
                <a:gd name="T6" fmla="*/ 509 w 907"/>
                <a:gd name="T7" fmla="*/ 0 h 285"/>
                <a:gd name="T8" fmla="*/ 0 w 907"/>
                <a:gd name="T9" fmla="*/ 284 h 285"/>
              </a:gdLst>
              <a:ahLst/>
              <a:cxnLst>
                <a:cxn ang="0">
                  <a:pos x="T0" y="T1"/>
                </a:cxn>
                <a:cxn ang="0">
                  <a:pos x="T2" y="T3"/>
                </a:cxn>
                <a:cxn ang="0">
                  <a:pos x="T4" y="T5"/>
                </a:cxn>
                <a:cxn ang="0">
                  <a:pos x="T6" y="T7"/>
                </a:cxn>
                <a:cxn ang="0">
                  <a:pos x="T8" y="T9"/>
                </a:cxn>
              </a:cxnLst>
              <a:rect l="0" t="0" r="r" b="b"/>
              <a:pathLst>
                <a:path w="907" h="285">
                  <a:moveTo>
                    <a:pt x="0" y="284"/>
                  </a:moveTo>
                  <a:lnTo>
                    <a:pt x="0" y="284"/>
                  </a:lnTo>
                  <a:cubicBezTo>
                    <a:pt x="906" y="152"/>
                    <a:pt x="906" y="152"/>
                    <a:pt x="906" y="152"/>
                  </a:cubicBezTo>
                  <a:cubicBezTo>
                    <a:pt x="810" y="57"/>
                    <a:pt x="660" y="0"/>
                    <a:pt x="509" y="0"/>
                  </a:cubicBezTo>
                  <a:cubicBezTo>
                    <a:pt x="302" y="0"/>
                    <a:pt x="93" y="114"/>
                    <a:pt x="0" y="28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506" dirty="0"/>
            </a:p>
          </p:txBody>
        </p:sp>
        <p:sp>
          <p:nvSpPr>
            <p:cNvPr id="197" name="Freeform 5">
              <a:extLst>
                <a:ext uri="{FF2B5EF4-FFF2-40B4-BE49-F238E27FC236}">
                  <a16:creationId xmlns:a16="http://schemas.microsoft.com/office/drawing/2014/main" id="{425BF833-F51A-412C-86CA-A68462B83622}"/>
                </a:ext>
              </a:extLst>
            </p:cNvPr>
            <p:cNvSpPr>
              <a:spLocks noChangeArrowheads="1"/>
            </p:cNvSpPr>
            <p:nvPr/>
          </p:nvSpPr>
          <p:spPr bwMode="auto">
            <a:xfrm>
              <a:off x="5462" y="4904"/>
              <a:ext cx="63" cy="64"/>
            </a:xfrm>
            <a:custGeom>
              <a:avLst/>
              <a:gdLst>
                <a:gd name="T0" fmla="*/ 37 w 283"/>
                <a:gd name="T1" fmla="*/ 57 h 285"/>
                <a:gd name="T2" fmla="*/ 37 w 283"/>
                <a:gd name="T3" fmla="*/ 57 h 285"/>
                <a:gd name="T4" fmla="*/ 37 w 283"/>
                <a:gd name="T5" fmla="*/ 246 h 285"/>
                <a:gd name="T6" fmla="*/ 227 w 283"/>
                <a:gd name="T7" fmla="*/ 246 h 285"/>
                <a:gd name="T8" fmla="*/ 227 w 283"/>
                <a:gd name="T9" fmla="*/ 57 h 285"/>
                <a:gd name="T10" fmla="*/ 37 w 283"/>
                <a:gd name="T11" fmla="*/ 57 h 285"/>
              </a:gdLst>
              <a:ahLst/>
              <a:cxnLst>
                <a:cxn ang="0">
                  <a:pos x="T0" y="T1"/>
                </a:cxn>
                <a:cxn ang="0">
                  <a:pos x="T2" y="T3"/>
                </a:cxn>
                <a:cxn ang="0">
                  <a:pos x="T4" y="T5"/>
                </a:cxn>
                <a:cxn ang="0">
                  <a:pos x="T6" y="T7"/>
                </a:cxn>
                <a:cxn ang="0">
                  <a:pos x="T8" y="T9"/>
                </a:cxn>
                <a:cxn ang="0">
                  <a:pos x="T10" y="T11"/>
                </a:cxn>
              </a:cxnLst>
              <a:rect l="0" t="0" r="r" b="b"/>
              <a:pathLst>
                <a:path w="283" h="285">
                  <a:moveTo>
                    <a:pt x="37" y="57"/>
                  </a:moveTo>
                  <a:lnTo>
                    <a:pt x="37" y="57"/>
                  </a:lnTo>
                  <a:cubicBezTo>
                    <a:pt x="0" y="114"/>
                    <a:pt x="0" y="189"/>
                    <a:pt x="37" y="246"/>
                  </a:cubicBezTo>
                  <a:cubicBezTo>
                    <a:pt x="93" y="284"/>
                    <a:pt x="170" y="284"/>
                    <a:pt x="227" y="246"/>
                  </a:cubicBezTo>
                  <a:cubicBezTo>
                    <a:pt x="282" y="189"/>
                    <a:pt x="263" y="114"/>
                    <a:pt x="227" y="57"/>
                  </a:cubicBezTo>
                  <a:cubicBezTo>
                    <a:pt x="170" y="0"/>
                    <a:pt x="93" y="0"/>
                    <a:pt x="37" y="5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506" dirty="0"/>
            </a:p>
          </p:txBody>
        </p:sp>
        <p:sp>
          <p:nvSpPr>
            <p:cNvPr id="198" name="Freeform 6">
              <a:extLst>
                <a:ext uri="{FF2B5EF4-FFF2-40B4-BE49-F238E27FC236}">
                  <a16:creationId xmlns:a16="http://schemas.microsoft.com/office/drawing/2014/main" id="{443AE72D-F491-42A9-99E5-B92AFA2C1DE0}"/>
                </a:ext>
              </a:extLst>
            </p:cNvPr>
            <p:cNvSpPr>
              <a:spLocks noChangeArrowheads="1"/>
            </p:cNvSpPr>
            <p:nvPr/>
          </p:nvSpPr>
          <p:spPr bwMode="auto">
            <a:xfrm>
              <a:off x="5201" y="3878"/>
              <a:ext cx="3066" cy="1166"/>
            </a:xfrm>
            <a:custGeom>
              <a:avLst/>
              <a:gdLst>
                <a:gd name="T0" fmla="*/ 0 w 13523"/>
                <a:gd name="T1" fmla="*/ 0 h 5148"/>
                <a:gd name="T2" fmla="*/ 0 w 13523"/>
                <a:gd name="T3" fmla="*/ 0 h 5148"/>
                <a:gd name="T4" fmla="*/ 0 w 13523"/>
                <a:gd name="T5" fmla="*/ 5147 h 5148"/>
                <a:gd name="T6" fmla="*/ 18 w 13523"/>
                <a:gd name="T7" fmla="*/ 5147 h 5148"/>
                <a:gd name="T8" fmla="*/ 1904 w 13523"/>
                <a:gd name="T9" fmla="*/ 3413 h 5148"/>
                <a:gd name="T10" fmla="*/ 3676 w 13523"/>
                <a:gd name="T11" fmla="*/ 4639 h 5148"/>
                <a:gd name="T12" fmla="*/ 5487 w 13523"/>
                <a:gd name="T13" fmla="*/ 4394 h 5148"/>
                <a:gd name="T14" fmla="*/ 6242 w 13523"/>
                <a:gd name="T15" fmla="*/ 4280 h 5148"/>
                <a:gd name="T16" fmla="*/ 6374 w 13523"/>
                <a:gd name="T17" fmla="*/ 4262 h 5148"/>
                <a:gd name="T18" fmla="*/ 9240 w 13523"/>
                <a:gd name="T19" fmla="*/ 3865 h 5148"/>
                <a:gd name="T20" fmla="*/ 11464 w 13523"/>
                <a:gd name="T21" fmla="*/ 3563 h 5148"/>
                <a:gd name="T22" fmla="*/ 12635 w 13523"/>
                <a:gd name="T23" fmla="*/ 3393 h 5148"/>
                <a:gd name="T24" fmla="*/ 13465 w 13523"/>
                <a:gd name="T25" fmla="*/ 1773 h 5148"/>
                <a:gd name="T26" fmla="*/ 13522 w 13523"/>
                <a:gd name="T27" fmla="*/ 1659 h 5148"/>
                <a:gd name="T28" fmla="*/ 12937 w 13523"/>
                <a:gd name="T29" fmla="*/ 1584 h 5148"/>
                <a:gd name="T30" fmla="*/ 11464 w 13523"/>
                <a:gd name="T31" fmla="*/ 1396 h 5148"/>
                <a:gd name="T32" fmla="*/ 9901 w 13523"/>
                <a:gd name="T33" fmla="*/ 1206 h 5148"/>
                <a:gd name="T34" fmla="*/ 0 w 13523"/>
                <a:gd name="T35" fmla="*/ 0 h 5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3523" h="5148">
                  <a:moveTo>
                    <a:pt x="0" y="0"/>
                  </a:moveTo>
                  <a:lnTo>
                    <a:pt x="0" y="0"/>
                  </a:lnTo>
                  <a:cubicBezTo>
                    <a:pt x="0" y="5147"/>
                    <a:pt x="0" y="5147"/>
                    <a:pt x="0" y="5147"/>
                  </a:cubicBezTo>
                  <a:cubicBezTo>
                    <a:pt x="18" y="5147"/>
                    <a:pt x="18" y="5147"/>
                    <a:pt x="18" y="5147"/>
                  </a:cubicBezTo>
                  <a:cubicBezTo>
                    <a:pt x="95" y="4167"/>
                    <a:pt x="905" y="3413"/>
                    <a:pt x="1904" y="3413"/>
                  </a:cubicBezTo>
                  <a:cubicBezTo>
                    <a:pt x="2714" y="3413"/>
                    <a:pt x="3413" y="3922"/>
                    <a:pt x="3676" y="4639"/>
                  </a:cubicBezTo>
                  <a:cubicBezTo>
                    <a:pt x="5487" y="4394"/>
                    <a:pt x="5487" y="4394"/>
                    <a:pt x="5487" y="4394"/>
                  </a:cubicBezTo>
                  <a:cubicBezTo>
                    <a:pt x="6242" y="4280"/>
                    <a:pt x="6242" y="4280"/>
                    <a:pt x="6242" y="4280"/>
                  </a:cubicBezTo>
                  <a:cubicBezTo>
                    <a:pt x="6374" y="4262"/>
                    <a:pt x="6374" y="4262"/>
                    <a:pt x="6374" y="4262"/>
                  </a:cubicBezTo>
                  <a:cubicBezTo>
                    <a:pt x="9240" y="3865"/>
                    <a:pt x="9240" y="3865"/>
                    <a:pt x="9240" y="3865"/>
                  </a:cubicBezTo>
                  <a:cubicBezTo>
                    <a:pt x="11464" y="3563"/>
                    <a:pt x="11464" y="3563"/>
                    <a:pt x="11464" y="3563"/>
                  </a:cubicBezTo>
                  <a:cubicBezTo>
                    <a:pt x="12635" y="3393"/>
                    <a:pt x="12635" y="3393"/>
                    <a:pt x="12635" y="3393"/>
                  </a:cubicBezTo>
                  <a:cubicBezTo>
                    <a:pt x="13465" y="1773"/>
                    <a:pt x="13465" y="1773"/>
                    <a:pt x="13465" y="1773"/>
                  </a:cubicBezTo>
                  <a:cubicBezTo>
                    <a:pt x="13522" y="1659"/>
                    <a:pt x="13522" y="1659"/>
                    <a:pt x="13522" y="1659"/>
                  </a:cubicBezTo>
                  <a:cubicBezTo>
                    <a:pt x="12937" y="1584"/>
                    <a:pt x="12937" y="1584"/>
                    <a:pt x="12937" y="1584"/>
                  </a:cubicBezTo>
                  <a:cubicBezTo>
                    <a:pt x="11464" y="1396"/>
                    <a:pt x="11464" y="1396"/>
                    <a:pt x="11464" y="1396"/>
                  </a:cubicBezTo>
                  <a:cubicBezTo>
                    <a:pt x="9901" y="1206"/>
                    <a:pt x="9901" y="1206"/>
                    <a:pt x="9901" y="1206"/>
                  </a:cubicBez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506" dirty="0"/>
            </a:p>
          </p:txBody>
        </p:sp>
        <p:sp>
          <p:nvSpPr>
            <p:cNvPr id="199" name="Freeform 7">
              <a:extLst>
                <a:ext uri="{FF2B5EF4-FFF2-40B4-BE49-F238E27FC236}">
                  <a16:creationId xmlns:a16="http://schemas.microsoft.com/office/drawing/2014/main" id="{7EC112B4-EA0B-4973-AA7B-371D1EBA9E7F}"/>
                </a:ext>
              </a:extLst>
            </p:cNvPr>
            <p:cNvSpPr>
              <a:spLocks noChangeArrowheads="1"/>
            </p:cNvSpPr>
            <p:nvPr/>
          </p:nvSpPr>
          <p:spPr bwMode="auto">
            <a:xfrm>
              <a:off x="5804" y="5050"/>
              <a:ext cx="59" cy="59"/>
            </a:xfrm>
            <a:custGeom>
              <a:avLst/>
              <a:gdLst>
                <a:gd name="T0" fmla="*/ 0 w 264"/>
                <a:gd name="T1" fmla="*/ 132 h 265"/>
                <a:gd name="T2" fmla="*/ 0 w 264"/>
                <a:gd name="T3" fmla="*/ 132 h 265"/>
                <a:gd name="T4" fmla="*/ 132 w 264"/>
                <a:gd name="T5" fmla="*/ 264 h 265"/>
                <a:gd name="T6" fmla="*/ 263 w 264"/>
                <a:gd name="T7" fmla="*/ 132 h 265"/>
                <a:gd name="T8" fmla="*/ 132 w 264"/>
                <a:gd name="T9" fmla="*/ 0 h 265"/>
                <a:gd name="T10" fmla="*/ 0 w 264"/>
                <a:gd name="T11" fmla="*/ 132 h 265"/>
              </a:gdLst>
              <a:ahLst/>
              <a:cxnLst>
                <a:cxn ang="0">
                  <a:pos x="T0" y="T1"/>
                </a:cxn>
                <a:cxn ang="0">
                  <a:pos x="T2" y="T3"/>
                </a:cxn>
                <a:cxn ang="0">
                  <a:pos x="T4" y="T5"/>
                </a:cxn>
                <a:cxn ang="0">
                  <a:pos x="T6" y="T7"/>
                </a:cxn>
                <a:cxn ang="0">
                  <a:pos x="T8" y="T9"/>
                </a:cxn>
                <a:cxn ang="0">
                  <a:pos x="T10" y="T11"/>
                </a:cxn>
              </a:cxnLst>
              <a:rect l="0" t="0" r="r" b="b"/>
              <a:pathLst>
                <a:path w="264" h="265">
                  <a:moveTo>
                    <a:pt x="0" y="132"/>
                  </a:moveTo>
                  <a:lnTo>
                    <a:pt x="0" y="132"/>
                  </a:lnTo>
                  <a:cubicBezTo>
                    <a:pt x="0" y="207"/>
                    <a:pt x="55" y="264"/>
                    <a:pt x="132" y="264"/>
                  </a:cubicBezTo>
                  <a:cubicBezTo>
                    <a:pt x="188" y="264"/>
                    <a:pt x="263" y="207"/>
                    <a:pt x="263" y="132"/>
                  </a:cubicBezTo>
                  <a:cubicBezTo>
                    <a:pt x="263" y="57"/>
                    <a:pt x="188" y="0"/>
                    <a:pt x="132" y="0"/>
                  </a:cubicBezTo>
                  <a:cubicBezTo>
                    <a:pt x="55" y="0"/>
                    <a:pt x="0" y="57"/>
                    <a:pt x="0" y="13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506" dirty="0"/>
            </a:p>
          </p:txBody>
        </p:sp>
        <p:sp>
          <p:nvSpPr>
            <p:cNvPr id="200" name="Freeform 8">
              <a:extLst>
                <a:ext uri="{FF2B5EF4-FFF2-40B4-BE49-F238E27FC236}">
                  <a16:creationId xmlns:a16="http://schemas.microsoft.com/office/drawing/2014/main" id="{B785A577-F517-406D-8C27-8B604C87E522}"/>
                </a:ext>
              </a:extLst>
            </p:cNvPr>
            <p:cNvSpPr>
              <a:spLocks noChangeArrowheads="1"/>
            </p:cNvSpPr>
            <p:nvPr/>
          </p:nvSpPr>
          <p:spPr bwMode="auto">
            <a:xfrm>
              <a:off x="5744" y="5187"/>
              <a:ext cx="63" cy="63"/>
            </a:xfrm>
            <a:custGeom>
              <a:avLst/>
              <a:gdLst>
                <a:gd name="T0" fmla="*/ 38 w 284"/>
                <a:gd name="T1" fmla="*/ 57 h 283"/>
                <a:gd name="T2" fmla="*/ 38 w 284"/>
                <a:gd name="T3" fmla="*/ 57 h 283"/>
                <a:gd name="T4" fmla="*/ 38 w 284"/>
                <a:gd name="T5" fmla="*/ 243 h 283"/>
                <a:gd name="T6" fmla="*/ 227 w 284"/>
                <a:gd name="T7" fmla="*/ 243 h 283"/>
                <a:gd name="T8" fmla="*/ 227 w 284"/>
                <a:gd name="T9" fmla="*/ 57 h 283"/>
                <a:gd name="T10" fmla="*/ 38 w 284"/>
                <a:gd name="T11" fmla="*/ 57 h 283"/>
              </a:gdLst>
              <a:ahLst/>
              <a:cxnLst>
                <a:cxn ang="0">
                  <a:pos x="T0" y="T1"/>
                </a:cxn>
                <a:cxn ang="0">
                  <a:pos x="T2" y="T3"/>
                </a:cxn>
                <a:cxn ang="0">
                  <a:pos x="T4" y="T5"/>
                </a:cxn>
                <a:cxn ang="0">
                  <a:pos x="T6" y="T7"/>
                </a:cxn>
                <a:cxn ang="0">
                  <a:pos x="T8" y="T9"/>
                </a:cxn>
                <a:cxn ang="0">
                  <a:pos x="T10" y="T11"/>
                </a:cxn>
              </a:cxnLst>
              <a:rect l="0" t="0" r="r" b="b"/>
              <a:pathLst>
                <a:path w="284" h="283">
                  <a:moveTo>
                    <a:pt x="38" y="57"/>
                  </a:moveTo>
                  <a:lnTo>
                    <a:pt x="38" y="57"/>
                  </a:lnTo>
                  <a:cubicBezTo>
                    <a:pt x="0" y="112"/>
                    <a:pt x="0" y="187"/>
                    <a:pt x="38" y="243"/>
                  </a:cubicBezTo>
                  <a:cubicBezTo>
                    <a:pt x="95" y="282"/>
                    <a:pt x="170" y="282"/>
                    <a:pt x="227" y="243"/>
                  </a:cubicBezTo>
                  <a:cubicBezTo>
                    <a:pt x="283" y="187"/>
                    <a:pt x="283" y="112"/>
                    <a:pt x="227" y="57"/>
                  </a:cubicBezTo>
                  <a:cubicBezTo>
                    <a:pt x="170" y="0"/>
                    <a:pt x="95" y="0"/>
                    <a:pt x="38" y="5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506" dirty="0"/>
            </a:p>
          </p:txBody>
        </p:sp>
        <p:sp>
          <p:nvSpPr>
            <p:cNvPr id="201" name="Freeform 9">
              <a:extLst>
                <a:ext uri="{FF2B5EF4-FFF2-40B4-BE49-F238E27FC236}">
                  <a16:creationId xmlns:a16="http://schemas.microsoft.com/office/drawing/2014/main" id="{6E9B7654-D241-4A9D-96C8-009B22AA69EE}"/>
                </a:ext>
              </a:extLst>
            </p:cNvPr>
            <p:cNvSpPr>
              <a:spLocks noChangeArrowheads="1"/>
            </p:cNvSpPr>
            <p:nvPr/>
          </p:nvSpPr>
          <p:spPr bwMode="auto">
            <a:xfrm>
              <a:off x="5744" y="4904"/>
              <a:ext cx="63" cy="64"/>
            </a:xfrm>
            <a:custGeom>
              <a:avLst/>
              <a:gdLst>
                <a:gd name="T0" fmla="*/ 227 w 284"/>
                <a:gd name="T1" fmla="*/ 246 h 285"/>
                <a:gd name="T2" fmla="*/ 227 w 284"/>
                <a:gd name="T3" fmla="*/ 246 h 285"/>
                <a:gd name="T4" fmla="*/ 227 w 284"/>
                <a:gd name="T5" fmla="*/ 57 h 285"/>
                <a:gd name="T6" fmla="*/ 38 w 284"/>
                <a:gd name="T7" fmla="*/ 57 h 285"/>
                <a:gd name="T8" fmla="*/ 38 w 284"/>
                <a:gd name="T9" fmla="*/ 246 h 285"/>
                <a:gd name="T10" fmla="*/ 95 w 284"/>
                <a:gd name="T11" fmla="*/ 264 h 285"/>
                <a:gd name="T12" fmla="*/ 190 w 284"/>
                <a:gd name="T13" fmla="*/ 264 h 285"/>
                <a:gd name="T14" fmla="*/ 227 w 284"/>
                <a:gd name="T15" fmla="*/ 246 h 28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4" h="285">
                  <a:moveTo>
                    <a:pt x="227" y="246"/>
                  </a:moveTo>
                  <a:lnTo>
                    <a:pt x="227" y="246"/>
                  </a:lnTo>
                  <a:cubicBezTo>
                    <a:pt x="283" y="189"/>
                    <a:pt x="283" y="114"/>
                    <a:pt x="227" y="57"/>
                  </a:cubicBezTo>
                  <a:cubicBezTo>
                    <a:pt x="170" y="0"/>
                    <a:pt x="95" y="0"/>
                    <a:pt x="38" y="57"/>
                  </a:cubicBezTo>
                  <a:cubicBezTo>
                    <a:pt x="0" y="114"/>
                    <a:pt x="0" y="189"/>
                    <a:pt x="38" y="246"/>
                  </a:cubicBezTo>
                  <a:cubicBezTo>
                    <a:pt x="57" y="264"/>
                    <a:pt x="75" y="264"/>
                    <a:pt x="95" y="264"/>
                  </a:cubicBezTo>
                  <a:cubicBezTo>
                    <a:pt x="133" y="284"/>
                    <a:pt x="170" y="284"/>
                    <a:pt x="190" y="264"/>
                  </a:cubicBezTo>
                  <a:cubicBezTo>
                    <a:pt x="208" y="246"/>
                    <a:pt x="208" y="246"/>
                    <a:pt x="227" y="24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506" dirty="0"/>
            </a:p>
          </p:txBody>
        </p:sp>
        <p:sp>
          <p:nvSpPr>
            <p:cNvPr id="202" name="Freeform 10">
              <a:extLst>
                <a:ext uri="{FF2B5EF4-FFF2-40B4-BE49-F238E27FC236}">
                  <a16:creationId xmlns:a16="http://schemas.microsoft.com/office/drawing/2014/main" id="{06594738-EAC4-4548-8065-E6BF0EE7BECB}"/>
                </a:ext>
              </a:extLst>
            </p:cNvPr>
            <p:cNvSpPr>
              <a:spLocks noChangeArrowheads="1"/>
            </p:cNvSpPr>
            <p:nvPr/>
          </p:nvSpPr>
          <p:spPr bwMode="auto">
            <a:xfrm>
              <a:off x="5603" y="5251"/>
              <a:ext cx="59" cy="55"/>
            </a:xfrm>
            <a:custGeom>
              <a:avLst/>
              <a:gdLst>
                <a:gd name="T0" fmla="*/ 0 w 264"/>
                <a:gd name="T1" fmla="*/ 131 h 246"/>
                <a:gd name="T2" fmla="*/ 0 w 264"/>
                <a:gd name="T3" fmla="*/ 131 h 246"/>
                <a:gd name="T4" fmla="*/ 132 w 264"/>
                <a:gd name="T5" fmla="*/ 245 h 246"/>
                <a:gd name="T6" fmla="*/ 263 w 264"/>
                <a:gd name="T7" fmla="*/ 131 h 246"/>
                <a:gd name="T8" fmla="*/ 132 w 264"/>
                <a:gd name="T9" fmla="*/ 0 h 246"/>
                <a:gd name="T10" fmla="*/ 0 w 264"/>
                <a:gd name="T11" fmla="*/ 131 h 246"/>
              </a:gdLst>
              <a:ahLst/>
              <a:cxnLst>
                <a:cxn ang="0">
                  <a:pos x="T0" y="T1"/>
                </a:cxn>
                <a:cxn ang="0">
                  <a:pos x="T2" y="T3"/>
                </a:cxn>
                <a:cxn ang="0">
                  <a:pos x="T4" y="T5"/>
                </a:cxn>
                <a:cxn ang="0">
                  <a:pos x="T6" y="T7"/>
                </a:cxn>
                <a:cxn ang="0">
                  <a:pos x="T8" y="T9"/>
                </a:cxn>
                <a:cxn ang="0">
                  <a:pos x="T10" y="T11"/>
                </a:cxn>
              </a:cxnLst>
              <a:rect l="0" t="0" r="r" b="b"/>
              <a:pathLst>
                <a:path w="264" h="246">
                  <a:moveTo>
                    <a:pt x="0" y="131"/>
                  </a:moveTo>
                  <a:lnTo>
                    <a:pt x="0" y="131"/>
                  </a:lnTo>
                  <a:cubicBezTo>
                    <a:pt x="0" y="188"/>
                    <a:pt x="57" y="245"/>
                    <a:pt x="132" y="245"/>
                  </a:cubicBezTo>
                  <a:cubicBezTo>
                    <a:pt x="208" y="245"/>
                    <a:pt x="263" y="188"/>
                    <a:pt x="263" y="131"/>
                  </a:cubicBezTo>
                  <a:cubicBezTo>
                    <a:pt x="263" y="56"/>
                    <a:pt x="208" y="0"/>
                    <a:pt x="132" y="0"/>
                  </a:cubicBezTo>
                  <a:cubicBezTo>
                    <a:pt x="57" y="0"/>
                    <a:pt x="0" y="56"/>
                    <a:pt x="0" y="13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506" dirty="0"/>
            </a:p>
          </p:txBody>
        </p:sp>
        <p:sp>
          <p:nvSpPr>
            <p:cNvPr id="203" name="Freeform 11">
              <a:extLst>
                <a:ext uri="{FF2B5EF4-FFF2-40B4-BE49-F238E27FC236}">
                  <a16:creationId xmlns:a16="http://schemas.microsoft.com/office/drawing/2014/main" id="{6AC7EFD1-F802-4F60-953C-2BA89AE7C503}"/>
                </a:ext>
              </a:extLst>
            </p:cNvPr>
            <p:cNvSpPr>
              <a:spLocks noChangeArrowheads="1"/>
            </p:cNvSpPr>
            <p:nvPr/>
          </p:nvSpPr>
          <p:spPr bwMode="auto">
            <a:xfrm>
              <a:off x="5603" y="4849"/>
              <a:ext cx="59" cy="59"/>
            </a:xfrm>
            <a:custGeom>
              <a:avLst/>
              <a:gdLst>
                <a:gd name="T0" fmla="*/ 263 w 264"/>
                <a:gd name="T1" fmla="*/ 132 h 265"/>
                <a:gd name="T2" fmla="*/ 263 w 264"/>
                <a:gd name="T3" fmla="*/ 132 h 265"/>
                <a:gd name="T4" fmla="*/ 132 w 264"/>
                <a:gd name="T5" fmla="*/ 0 h 265"/>
                <a:gd name="T6" fmla="*/ 0 w 264"/>
                <a:gd name="T7" fmla="*/ 132 h 265"/>
                <a:gd name="T8" fmla="*/ 132 w 264"/>
                <a:gd name="T9" fmla="*/ 264 h 265"/>
                <a:gd name="T10" fmla="*/ 263 w 264"/>
                <a:gd name="T11" fmla="*/ 132 h 265"/>
              </a:gdLst>
              <a:ahLst/>
              <a:cxnLst>
                <a:cxn ang="0">
                  <a:pos x="T0" y="T1"/>
                </a:cxn>
                <a:cxn ang="0">
                  <a:pos x="T2" y="T3"/>
                </a:cxn>
                <a:cxn ang="0">
                  <a:pos x="T4" y="T5"/>
                </a:cxn>
                <a:cxn ang="0">
                  <a:pos x="T6" y="T7"/>
                </a:cxn>
                <a:cxn ang="0">
                  <a:pos x="T8" y="T9"/>
                </a:cxn>
                <a:cxn ang="0">
                  <a:pos x="T10" y="T11"/>
                </a:cxn>
              </a:cxnLst>
              <a:rect l="0" t="0" r="r" b="b"/>
              <a:pathLst>
                <a:path w="264" h="265">
                  <a:moveTo>
                    <a:pt x="263" y="132"/>
                  </a:moveTo>
                  <a:lnTo>
                    <a:pt x="263" y="132"/>
                  </a:lnTo>
                  <a:cubicBezTo>
                    <a:pt x="263" y="57"/>
                    <a:pt x="208" y="0"/>
                    <a:pt x="132" y="0"/>
                  </a:cubicBezTo>
                  <a:cubicBezTo>
                    <a:pt x="57" y="0"/>
                    <a:pt x="0" y="57"/>
                    <a:pt x="0" y="132"/>
                  </a:cubicBezTo>
                  <a:cubicBezTo>
                    <a:pt x="0" y="207"/>
                    <a:pt x="57" y="264"/>
                    <a:pt x="132" y="264"/>
                  </a:cubicBezTo>
                  <a:cubicBezTo>
                    <a:pt x="208" y="264"/>
                    <a:pt x="263" y="207"/>
                    <a:pt x="263" y="13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506" dirty="0"/>
            </a:p>
          </p:txBody>
        </p:sp>
        <p:sp>
          <p:nvSpPr>
            <p:cNvPr id="204" name="Freeform 12">
              <a:extLst>
                <a:ext uri="{FF2B5EF4-FFF2-40B4-BE49-F238E27FC236}">
                  <a16:creationId xmlns:a16="http://schemas.microsoft.com/office/drawing/2014/main" id="{38C92CFB-B3D5-4015-B2D8-537ED35EEF9E}"/>
                </a:ext>
              </a:extLst>
            </p:cNvPr>
            <p:cNvSpPr>
              <a:spLocks noChangeArrowheads="1"/>
            </p:cNvSpPr>
            <p:nvPr/>
          </p:nvSpPr>
          <p:spPr bwMode="auto">
            <a:xfrm>
              <a:off x="5492" y="4938"/>
              <a:ext cx="282" cy="282"/>
            </a:xfrm>
            <a:custGeom>
              <a:avLst/>
              <a:gdLst>
                <a:gd name="T0" fmla="*/ 0 w 1246"/>
                <a:gd name="T1" fmla="*/ 624 h 1247"/>
                <a:gd name="T2" fmla="*/ 0 w 1246"/>
                <a:gd name="T3" fmla="*/ 624 h 1247"/>
                <a:gd name="T4" fmla="*/ 622 w 1246"/>
                <a:gd name="T5" fmla="*/ 1246 h 1247"/>
                <a:gd name="T6" fmla="*/ 1245 w 1246"/>
                <a:gd name="T7" fmla="*/ 624 h 1247"/>
                <a:gd name="T8" fmla="*/ 1019 w 1246"/>
                <a:gd name="T9" fmla="*/ 152 h 1247"/>
                <a:gd name="T10" fmla="*/ 622 w 1246"/>
                <a:gd name="T11" fmla="*/ 0 h 1247"/>
                <a:gd name="T12" fmla="*/ 113 w 1246"/>
                <a:gd name="T13" fmla="*/ 284 h 1247"/>
                <a:gd name="T14" fmla="*/ 0 w 1246"/>
                <a:gd name="T15" fmla="*/ 624 h 124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6" h="1247">
                  <a:moveTo>
                    <a:pt x="0" y="624"/>
                  </a:moveTo>
                  <a:lnTo>
                    <a:pt x="0" y="624"/>
                  </a:lnTo>
                  <a:cubicBezTo>
                    <a:pt x="0" y="963"/>
                    <a:pt x="283" y="1246"/>
                    <a:pt x="622" y="1246"/>
                  </a:cubicBezTo>
                  <a:cubicBezTo>
                    <a:pt x="962" y="1246"/>
                    <a:pt x="1245" y="963"/>
                    <a:pt x="1245" y="624"/>
                  </a:cubicBezTo>
                  <a:cubicBezTo>
                    <a:pt x="1245" y="436"/>
                    <a:pt x="1150" y="266"/>
                    <a:pt x="1019" y="152"/>
                  </a:cubicBezTo>
                  <a:cubicBezTo>
                    <a:pt x="923" y="57"/>
                    <a:pt x="773" y="0"/>
                    <a:pt x="622" y="0"/>
                  </a:cubicBezTo>
                  <a:cubicBezTo>
                    <a:pt x="415" y="0"/>
                    <a:pt x="206" y="114"/>
                    <a:pt x="113" y="284"/>
                  </a:cubicBezTo>
                  <a:cubicBezTo>
                    <a:pt x="38" y="379"/>
                    <a:pt x="0" y="492"/>
                    <a:pt x="0" y="62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506" dirty="0"/>
            </a:p>
          </p:txBody>
        </p:sp>
        <p:sp>
          <p:nvSpPr>
            <p:cNvPr id="205" name="Freeform 13">
              <a:extLst>
                <a:ext uri="{FF2B5EF4-FFF2-40B4-BE49-F238E27FC236}">
                  <a16:creationId xmlns:a16="http://schemas.microsoft.com/office/drawing/2014/main" id="{8339637E-1591-4A66-B562-FBF20186174F}"/>
                </a:ext>
              </a:extLst>
            </p:cNvPr>
            <p:cNvSpPr>
              <a:spLocks noChangeArrowheads="1"/>
            </p:cNvSpPr>
            <p:nvPr/>
          </p:nvSpPr>
          <p:spPr bwMode="auto">
            <a:xfrm>
              <a:off x="5462" y="5187"/>
              <a:ext cx="63" cy="63"/>
            </a:xfrm>
            <a:custGeom>
              <a:avLst/>
              <a:gdLst>
                <a:gd name="T0" fmla="*/ 37 w 283"/>
                <a:gd name="T1" fmla="*/ 57 h 283"/>
                <a:gd name="T2" fmla="*/ 37 w 283"/>
                <a:gd name="T3" fmla="*/ 57 h 283"/>
                <a:gd name="T4" fmla="*/ 37 w 283"/>
                <a:gd name="T5" fmla="*/ 243 h 283"/>
                <a:gd name="T6" fmla="*/ 227 w 283"/>
                <a:gd name="T7" fmla="*/ 243 h 283"/>
                <a:gd name="T8" fmla="*/ 227 w 283"/>
                <a:gd name="T9" fmla="*/ 57 h 283"/>
                <a:gd name="T10" fmla="*/ 37 w 283"/>
                <a:gd name="T11" fmla="*/ 57 h 283"/>
              </a:gdLst>
              <a:ahLst/>
              <a:cxnLst>
                <a:cxn ang="0">
                  <a:pos x="T0" y="T1"/>
                </a:cxn>
                <a:cxn ang="0">
                  <a:pos x="T2" y="T3"/>
                </a:cxn>
                <a:cxn ang="0">
                  <a:pos x="T4" y="T5"/>
                </a:cxn>
                <a:cxn ang="0">
                  <a:pos x="T6" y="T7"/>
                </a:cxn>
                <a:cxn ang="0">
                  <a:pos x="T8" y="T9"/>
                </a:cxn>
                <a:cxn ang="0">
                  <a:pos x="T10" y="T11"/>
                </a:cxn>
              </a:cxnLst>
              <a:rect l="0" t="0" r="r" b="b"/>
              <a:pathLst>
                <a:path w="283" h="283">
                  <a:moveTo>
                    <a:pt x="37" y="57"/>
                  </a:moveTo>
                  <a:lnTo>
                    <a:pt x="37" y="57"/>
                  </a:lnTo>
                  <a:cubicBezTo>
                    <a:pt x="0" y="112"/>
                    <a:pt x="0" y="187"/>
                    <a:pt x="37" y="243"/>
                  </a:cubicBezTo>
                  <a:cubicBezTo>
                    <a:pt x="93" y="282"/>
                    <a:pt x="170" y="282"/>
                    <a:pt x="227" y="243"/>
                  </a:cubicBezTo>
                  <a:cubicBezTo>
                    <a:pt x="282" y="187"/>
                    <a:pt x="263" y="112"/>
                    <a:pt x="227" y="57"/>
                  </a:cubicBezTo>
                  <a:cubicBezTo>
                    <a:pt x="170" y="0"/>
                    <a:pt x="93" y="0"/>
                    <a:pt x="37" y="5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506" dirty="0"/>
            </a:p>
          </p:txBody>
        </p:sp>
        <p:sp>
          <p:nvSpPr>
            <p:cNvPr id="206" name="Freeform 14">
              <a:extLst>
                <a:ext uri="{FF2B5EF4-FFF2-40B4-BE49-F238E27FC236}">
                  <a16:creationId xmlns:a16="http://schemas.microsoft.com/office/drawing/2014/main" id="{BBF4F5CD-23EB-46E2-AE3B-35407DBA43E6}"/>
                </a:ext>
              </a:extLst>
            </p:cNvPr>
            <p:cNvSpPr>
              <a:spLocks noChangeArrowheads="1"/>
            </p:cNvSpPr>
            <p:nvPr/>
          </p:nvSpPr>
          <p:spPr bwMode="auto">
            <a:xfrm>
              <a:off x="5462" y="4904"/>
              <a:ext cx="63" cy="64"/>
            </a:xfrm>
            <a:custGeom>
              <a:avLst/>
              <a:gdLst>
                <a:gd name="T0" fmla="*/ 37 w 283"/>
                <a:gd name="T1" fmla="*/ 57 h 285"/>
                <a:gd name="T2" fmla="*/ 37 w 283"/>
                <a:gd name="T3" fmla="*/ 57 h 285"/>
                <a:gd name="T4" fmla="*/ 37 w 283"/>
                <a:gd name="T5" fmla="*/ 246 h 285"/>
                <a:gd name="T6" fmla="*/ 227 w 283"/>
                <a:gd name="T7" fmla="*/ 246 h 285"/>
                <a:gd name="T8" fmla="*/ 227 w 283"/>
                <a:gd name="T9" fmla="*/ 57 h 285"/>
                <a:gd name="T10" fmla="*/ 37 w 283"/>
                <a:gd name="T11" fmla="*/ 57 h 285"/>
              </a:gdLst>
              <a:ahLst/>
              <a:cxnLst>
                <a:cxn ang="0">
                  <a:pos x="T0" y="T1"/>
                </a:cxn>
                <a:cxn ang="0">
                  <a:pos x="T2" y="T3"/>
                </a:cxn>
                <a:cxn ang="0">
                  <a:pos x="T4" y="T5"/>
                </a:cxn>
                <a:cxn ang="0">
                  <a:pos x="T6" y="T7"/>
                </a:cxn>
                <a:cxn ang="0">
                  <a:pos x="T8" y="T9"/>
                </a:cxn>
                <a:cxn ang="0">
                  <a:pos x="T10" y="T11"/>
                </a:cxn>
              </a:cxnLst>
              <a:rect l="0" t="0" r="r" b="b"/>
              <a:pathLst>
                <a:path w="283" h="285">
                  <a:moveTo>
                    <a:pt x="37" y="57"/>
                  </a:moveTo>
                  <a:lnTo>
                    <a:pt x="37" y="57"/>
                  </a:lnTo>
                  <a:cubicBezTo>
                    <a:pt x="0" y="114"/>
                    <a:pt x="0" y="189"/>
                    <a:pt x="37" y="246"/>
                  </a:cubicBezTo>
                  <a:cubicBezTo>
                    <a:pt x="93" y="284"/>
                    <a:pt x="170" y="284"/>
                    <a:pt x="227" y="246"/>
                  </a:cubicBezTo>
                  <a:cubicBezTo>
                    <a:pt x="282" y="189"/>
                    <a:pt x="263" y="114"/>
                    <a:pt x="227" y="57"/>
                  </a:cubicBezTo>
                  <a:cubicBezTo>
                    <a:pt x="170" y="0"/>
                    <a:pt x="93" y="0"/>
                    <a:pt x="37" y="5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506" dirty="0"/>
            </a:p>
          </p:txBody>
        </p:sp>
        <p:sp>
          <p:nvSpPr>
            <p:cNvPr id="207" name="Freeform 15">
              <a:extLst>
                <a:ext uri="{FF2B5EF4-FFF2-40B4-BE49-F238E27FC236}">
                  <a16:creationId xmlns:a16="http://schemas.microsoft.com/office/drawing/2014/main" id="{92EEA0CA-4F4F-4E72-97D3-01335EE205AF}"/>
                </a:ext>
              </a:extLst>
            </p:cNvPr>
            <p:cNvSpPr>
              <a:spLocks noChangeArrowheads="1"/>
            </p:cNvSpPr>
            <p:nvPr/>
          </p:nvSpPr>
          <p:spPr bwMode="auto">
            <a:xfrm>
              <a:off x="5402" y="5050"/>
              <a:ext cx="59" cy="59"/>
            </a:xfrm>
            <a:custGeom>
              <a:avLst/>
              <a:gdLst>
                <a:gd name="T0" fmla="*/ 0 w 266"/>
                <a:gd name="T1" fmla="*/ 132 h 265"/>
                <a:gd name="T2" fmla="*/ 0 w 266"/>
                <a:gd name="T3" fmla="*/ 132 h 265"/>
                <a:gd name="T4" fmla="*/ 133 w 266"/>
                <a:gd name="T5" fmla="*/ 264 h 265"/>
                <a:gd name="T6" fmla="*/ 265 w 266"/>
                <a:gd name="T7" fmla="*/ 132 h 265"/>
                <a:gd name="T8" fmla="*/ 133 w 266"/>
                <a:gd name="T9" fmla="*/ 0 h 265"/>
                <a:gd name="T10" fmla="*/ 0 w 266"/>
                <a:gd name="T11" fmla="*/ 132 h 265"/>
              </a:gdLst>
              <a:ahLst/>
              <a:cxnLst>
                <a:cxn ang="0">
                  <a:pos x="T0" y="T1"/>
                </a:cxn>
                <a:cxn ang="0">
                  <a:pos x="T2" y="T3"/>
                </a:cxn>
                <a:cxn ang="0">
                  <a:pos x="T4" y="T5"/>
                </a:cxn>
                <a:cxn ang="0">
                  <a:pos x="T6" y="T7"/>
                </a:cxn>
                <a:cxn ang="0">
                  <a:pos x="T8" y="T9"/>
                </a:cxn>
                <a:cxn ang="0">
                  <a:pos x="T10" y="T11"/>
                </a:cxn>
              </a:cxnLst>
              <a:rect l="0" t="0" r="r" b="b"/>
              <a:pathLst>
                <a:path w="266" h="265">
                  <a:moveTo>
                    <a:pt x="0" y="132"/>
                  </a:moveTo>
                  <a:lnTo>
                    <a:pt x="0" y="132"/>
                  </a:lnTo>
                  <a:cubicBezTo>
                    <a:pt x="0" y="207"/>
                    <a:pt x="77" y="264"/>
                    <a:pt x="133" y="264"/>
                  </a:cubicBezTo>
                  <a:cubicBezTo>
                    <a:pt x="208" y="264"/>
                    <a:pt x="265" y="207"/>
                    <a:pt x="265" y="132"/>
                  </a:cubicBezTo>
                  <a:cubicBezTo>
                    <a:pt x="265" y="57"/>
                    <a:pt x="208" y="0"/>
                    <a:pt x="133" y="0"/>
                  </a:cubicBezTo>
                  <a:cubicBezTo>
                    <a:pt x="77" y="0"/>
                    <a:pt x="0" y="57"/>
                    <a:pt x="0" y="13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506" dirty="0"/>
            </a:p>
          </p:txBody>
        </p:sp>
        <p:sp>
          <p:nvSpPr>
            <p:cNvPr id="208" name="Freeform 16">
              <a:extLst>
                <a:ext uri="{FF2B5EF4-FFF2-40B4-BE49-F238E27FC236}">
                  <a16:creationId xmlns:a16="http://schemas.microsoft.com/office/drawing/2014/main" id="{8112DD92-557D-491B-89C8-2B8A9385FCF1}"/>
                </a:ext>
              </a:extLst>
            </p:cNvPr>
            <p:cNvSpPr>
              <a:spLocks noChangeArrowheads="1"/>
            </p:cNvSpPr>
            <p:nvPr/>
          </p:nvSpPr>
          <p:spPr bwMode="auto">
            <a:xfrm>
              <a:off x="4594" y="4041"/>
              <a:ext cx="2078" cy="2078"/>
            </a:xfrm>
            <a:custGeom>
              <a:avLst/>
              <a:gdLst>
                <a:gd name="T0" fmla="*/ 18 w 9166"/>
                <a:gd name="T1" fmla="*/ 4356 h 9166"/>
                <a:gd name="T2" fmla="*/ 18 w 9166"/>
                <a:gd name="T3" fmla="*/ 4356 h 9166"/>
                <a:gd name="T4" fmla="*/ 18 w 9166"/>
                <a:gd name="T5" fmla="*/ 4338 h 9166"/>
                <a:gd name="T6" fmla="*/ 75 w 9166"/>
                <a:gd name="T7" fmla="*/ 3753 h 9166"/>
                <a:gd name="T8" fmla="*/ 302 w 9166"/>
                <a:gd name="T9" fmla="*/ 2943 h 9166"/>
                <a:gd name="T10" fmla="*/ 547 w 9166"/>
                <a:gd name="T11" fmla="*/ 2414 h 9166"/>
                <a:gd name="T12" fmla="*/ 1017 w 9166"/>
                <a:gd name="T13" fmla="*/ 1697 h 9166"/>
                <a:gd name="T14" fmla="*/ 1414 w 9166"/>
                <a:gd name="T15" fmla="*/ 1263 h 9166"/>
                <a:gd name="T16" fmla="*/ 2074 w 9166"/>
                <a:gd name="T17" fmla="*/ 737 h 9166"/>
                <a:gd name="T18" fmla="*/ 2603 w 9166"/>
                <a:gd name="T19" fmla="*/ 453 h 9166"/>
                <a:gd name="T20" fmla="*/ 2678 w 9166"/>
                <a:gd name="T21" fmla="*/ 415 h 9166"/>
                <a:gd name="T22" fmla="*/ 3395 w 9166"/>
                <a:gd name="T23" fmla="*/ 151 h 9166"/>
                <a:gd name="T24" fmla="*/ 3960 w 9166"/>
                <a:gd name="T25" fmla="*/ 38 h 9166"/>
                <a:gd name="T26" fmla="*/ 4582 w 9166"/>
                <a:gd name="T27" fmla="*/ 0 h 9166"/>
                <a:gd name="T28" fmla="*/ 4808 w 9166"/>
                <a:gd name="T29" fmla="*/ 0 h 9166"/>
                <a:gd name="T30" fmla="*/ 5392 w 9166"/>
                <a:gd name="T31" fmla="*/ 76 h 9166"/>
                <a:gd name="T32" fmla="*/ 6222 w 9166"/>
                <a:gd name="T33" fmla="*/ 301 h 9166"/>
                <a:gd name="T34" fmla="*/ 6751 w 9166"/>
                <a:gd name="T35" fmla="*/ 547 h 9166"/>
                <a:gd name="T36" fmla="*/ 7450 w 9166"/>
                <a:gd name="T37" fmla="*/ 1018 h 9166"/>
                <a:gd name="T38" fmla="*/ 7901 w 9166"/>
                <a:gd name="T39" fmla="*/ 1415 h 9166"/>
                <a:gd name="T40" fmla="*/ 8410 w 9166"/>
                <a:gd name="T41" fmla="*/ 2074 h 9166"/>
                <a:gd name="T42" fmla="*/ 8712 w 9166"/>
                <a:gd name="T43" fmla="*/ 2584 h 9166"/>
                <a:gd name="T44" fmla="*/ 8995 w 9166"/>
                <a:gd name="T45" fmla="*/ 3376 h 9166"/>
                <a:gd name="T46" fmla="*/ 9052 w 9166"/>
                <a:gd name="T47" fmla="*/ 3546 h 9166"/>
                <a:gd name="T48" fmla="*/ 9127 w 9166"/>
                <a:gd name="T49" fmla="*/ 3959 h 9166"/>
                <a:gd name="T50" fmla="*/ 9165 w 9166"/>
                <a:gd name="T51" fmla="*/ 4583 h 9166"/>
                <a:gd name="T52" fmla="*/ 9145 w 9166"/>
                <a:gd name="T53" fmla="*/ 4810 h 9166"/>
                <a:gd name="T54" fmla="*/ 9089 w 9166"/>
                <a:gd name="T55" fmla="*/ 5393 h 9166"/>
                <a:gd name="T56" fmla="*/ 8864 w 9166"/>
                <a:gd name="T57" fmla="*/ 6204 h 9166"/>
                <a:gd name="T58" fmla="*/ 8619 w 9166"/>
                <a:gd name="T59" fmla="*/ 6751 h 9166"/>
                <a:gd name="T60" fmla="*/ 8147 w 9166"/>
                <a:gd name="T61" fmla="*/ 7449 h 9166"/>
                <a:gd name="T62" fmla="*/ 7750 w 9166"/>
                <a:gd name="T63" fmla="*/ 7883 h 9166"/>
                <a:gd name="T64" fmla="*/ 7091 w 9166"/>
                <a:gd name="T65" fmla="*/ 8411 h 9166"/>
                <a:gd name="T66" fmla="*/ 6563 w 9166"/>
                <a:gd name="T67" fmla="*/ 8711 h 9166"/>
                <a:gd name="T68" fmla="*/ 5771 w 9166"/>
                <a:gd name="T69" fmla="*/ 8995 h 9166"/>
                <a:gd name="T70" fmla="*/ 5205 w 9166"/>
                <a:gd name="T71" fmla="*/ 9108 h 9166"/>
                <a:gd name="T72" fmla="*/ 4582 w 9166"/>
                <a:gd name="T73" fmla="*/ 9165 h 9166"/>
                <a:gd name="T74" fmla="*/ 4357 w 9166"/>
                <a:gd name="T75" fmla="*/ 9147 h 9166"/>
                <a:gd name="T76" fmla="*/ 4357 w 9166"/>
                <a:gd name="T77" fmla="*/ 9147 h 9166"/>
                <a:gd name="T78" fmla="*/ 3771 w 9166"/>
                <a:gd name="T79" fmla="*/ 9090 h 9166"/>
                <a:gd name="T80" fmla="*/ 2941 w 9166"/>
                <a:gd name="T81" fmla="*/ 8863 h 9166"/>
                <a:gd name="T82" fmla="*/ 2414 w 9166"/>
                <a:gd name="T83" fmla="*/ 8618 h 9166"/>
                <a:gd name="T84" fmla="*/ 1715 w 9166"/>
                <a:gd name="T85" fmla="*/ 8146 h 9166"/>
                <a:gd name="T86" fmla="*/ 1264 w 9166"/>
                <a:gd name="T87" fmla="*/ 7731 h 9166"/>
                <a:gd name="T88" fmla="*/ 753 w 9166"/>
                <a:gd name="T89" fmla="*/ 7072 h 9166"/>
                <a:gd name="T90" fmla="*/ 452 w 9166"/>
                <a:gd name="T91" fmla="*/ 6562 h 9166"/>
                <a:gd name="T92" fmla="*/ 170 w 9166"/>
                <a:gd name="T93" fmla="*/ 5770 h 9166"/>
                <a:gd name="T94" fmla="*/ 36 w 9166"/>
                <a:gd name="T95" fmla="*/ 5187 h 9166"/>
                <a:gd name="T96" fmla="*/ 0 w 9166"/>
                <a:gd name="T97" fmla="*/ 4583 h 9166"/>
                <a:gd name="T98" fmla="*/ 18 w 9166"/>
                <a:gd name="T99" fmla="*/ 4356 h 9166"/>
                <a:gd name="T100" fmla="*/ 4582 w 9166"/>
                <a:gd name="T101" fmla="*/ 6469 h 9166"/>
                <a:gd name="T102" fmla="*/ 4582 w 9166"/>
                <a:gd name="T103" fmla="*/ 6469 h 9166"/>
                <a:gd name="T104" fmla="*/ 6467 w 9166"/>
                <a:gd name="T105" fmla="*/ 4583 h 9166"/>
                <a:gd name="T106" fmla="*/ 6354 w 9166"/>
                <a:gd name="T107" fmla="*/ 3923 h 9166"/>
                <a:gd name="T108" fmla="*/ 4582 w 9166"/>
                <a:gd name="T109" fmla="*/ 2697 h 9166"/>
                <a:gd name="T110" fmla="*/ 2696 w 9166"/>
                <a:gd name="T111" fmla="*/ 4431 h 9166"/>
                <a:gd name="T112" fmla="*/ 2696 w 9166"/>
                <a:gd name="T113" fmla="*/ 4583 h 9166"/>
                <a:gd name="T114" fmla="*/ 4582 w 9166"/>
                <a:gd name="T115" fmla="*/ 6469 h 9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9166" h="9166">
                  <a:moveTo>
                    <a:pt x="18" y="4356"/>
                  </a:moveTo>
                  <a:lnTo>
                    <a:pt x="18" y="4356"/>
                  </a:lnTo>
                  <a:cubicBezTo>
                    <a:pt x="18" y="4338"/>
                    <a:pt x="18" y="4338"/>
                    <a:pt x="18" y="4338"/>
                  </a:cubicBezTo>
                  <a:cubicBezTo>
                    <a:pt x="18" y="4150"/>
                    <a:pt x="36" y="3959"/>
                    <a:pt x="75" y="3753"/>
                  </a:cubicBezTo>
                  <a:cubicBezTo>
                    <a:pt x="131" y="3489"/>
                    <a:pt x="206" y="3206"/>
                    <a:pt x="302" y="2943"/>
                  </a:cubicBezTo>
                  <a:cubicBezTo>
                    <a:pt x="377" y="2754"/>
                    <a:pt x="452" y="2584"/>
                    <a:pt x="547" y="2414"/>
                  </a:cubicBezTo>
                  <a:cubicBezTo>
                    <a:pt x="678" y="2151"/>
                    <a:pt x="848" y="1924"/>
                    <a:pt x="1017" y="1697"/>
                  </a:cubicBezTo>
                  <a:cubicBezTo>
                    <a:pt x="1150" y="1547"/>
                    <a:pt x="1282" y="1395"/>
                    <a:pt x="1414" y="1263"/>
                  </a:cubicBezTo>
                  <a:cubicBezTo>
                    <a:pt x="1620" y="1075"/>
                    <a:pt x="1847" y="905"/>
                    <a:pt x="2074" y="737"/>
                  </a:cubicBezTo>
                  <a:cubicBezTo>
                    <a:pt x="2244" y="642"/>
                    <a:pt x="2414" y="547"/>
                    <a:pt x="2603" y="453"/>
                  </a:cubicBezTo>
                  <a:cubicBezTo>
                    <a:pt x="2621" y="435"/>
                    <a:pt x="2639" y="435"/>
                    <a:pt x="2678" y="415"/>
                  </a:cubicBezTo>
                  <a:cubicBezTo>
                    <a:pt x="2903" y="322"/>
                    <a:pt x="3149" y="226"/>
                    <a:pt x="3395" y="151"/>
                  </a:cubicBezTo>
                  <a:cubicBezTo>
                    <a:pt x="3583" y="113"/>
                    <a:pt x="3771" y="76"/>
                    <a:pt x="3960" y="38"/>
                  </a:cubicBezTo>
                  <a:cubicBezTo>
                    <a:pt x="4166" y="20"/>
                    <a:pt x="4375" y="0"/>
                    <a:pt x="4582" y="0"/>
                  </a:cubicBezTo>
                  <a:cubicBezTo>
                    <a:pt x="4658" y="0"/>
                    <a:pt x="4733" y="0"/>
                    <a:pt x="4808" y="0"/>
                  </a:cubicBezTo>
                  <a:cubicBezTo>
                    <a:pt x="5015" y="20"/>
                    <a:pt x="5205" y="38"/>
                    <a:pt x="5392" y="76"/>
                  </a:cubicBezTo>
                  <a:cubicBezTo>
                    <a:pt x="5675" y="133"/>
                    <a:pt x="5959" y="208"/>
                    <a:pt x="6222" y="301"/>
                  </a:cubicBezTo>
                  <a:cubicBezTo>
                    <a:pt x="6392" y="378"/>
                    <a:pt x="6581" y="453"/>
                    <a:pt x="6751" y="547"/>
                  </a:cubicBezTo>
                  <a:cubicBezTo>
                    <a:pt x="6996" y="680"/>
                    <a:pt x="7241" y="830"/>
                    <a:pt x="7450" y="1018"/>
                  </a:cubicBezTo>
                  <a:cubicBezTo>
                    <a:pt x="7618" y="1132"/>
                    <a:pt x="7750" y="1263"/>
                    <a:pt x="7901" y="1415"/>
                  </a:cubicBezTo>
                  <a:cubicBezTo>
                    <a:pt x="8090" y="1622"/>
                    <a:pt x="8260" y="1849"/>
                    <a:pt x="8410" y="2074"/>
                  </a:cubicBezTo>
                  <a:cubicBezTo>
                    <a:pt x="8523" y="2244"/>
                    <a:pt x="8619" y="2414"/>
                    <a:pt x="8712" y="2584"/>
                  </a:cubicBezTo>
                  <a:cubicBezTo>
                    <a:pt x="8825" y="2847"/>
                    <a:pt x="8939" y="3113"/>
                    <a:pt x="8995" y="3376"/>
                  </a:cubicBezTo>
                  <a:cubicBezTo>
                    <a:pt x="9014" y="3433"/>
                    <a:pt x="9034" y="3489"/>
                    <a:pt x="9052" y="3546"/>
                  </a:cubicBezTo>
                  <a:cubicBezTo>
                    <a:pt x="9070" y="3678"/>
                    <a:pt x="9109" y="3828"/>
                    <a:pt x="9127" y="3959"/>
                  </a:cubicBezTo>
                  <a:cubicBezTo>
                    <a:pt x="9145" y="4168"/>
                    <a:pt x="9165" y="4375"/>
                    <a:pt x="9165" y="4583"/>
                  </a:cubicBezTo>
                  <a:cubicBezTo>
                    <a:pt x="9165" y="4658"/>
                    <a:pt x="9165" y="4733"/>
                    <a:pt x="9145" y="4810"/>
                  </a:cubicBezTo>
                  <a:cubicBezTo>
                    <a:pt x="9145" y="5017"/>
                    <a:pt x="9127" y="5205"/>
                    <a:pt x="9089" y="5393"/>
                  </a:cubicBezTo>
                  <a:cubicBezTo>
                    <a:pt x="9034" y="5677"/>
                    <a:pt x="8957" y="5959"/>
                    <a:pt x="8864" y="6204"/>
                  </a:cubicBezTo>
                  <a:cubicBezTo>
                    <a:pt x="8787" y="6394"/>
                    <a:pt x="8712" y="6582"/>
                    <a:pt x="8619" y="6751"/>
                  </a:cubicBezTo>
                  <a:cubicBezTo>
                    <a:pt x="8485" y="6997"/>
                    <a:pt x="8317" y="7241"/>
                    <a:pt x="8147" y="7449"/>
                  </a:cubicBezTo>
                  <a:cubicBezTo>
                    <a:pt x="8015" y="7599"/>
                    <a:pt x="7881" y="7751"/>
                    <a:pt x="7750" y="7883"/>
                  </a:cubicBezTo>
                  <a:cubicBezTo>
                    <a:pt x="7543" y="8089"/>
                    <a:pt x="7316" y="8259"/>
                    <a:pt x="7091" y="8411"/>
                  </a:cubicBezTo>
                  <a:cubicBezTo>
                    <a:pt x="6921" y="8525"/>
                    <a:pt x="6751" y="8618"/>
                    <a:pt x="6563" y="8711"/>
                  </a:cubicBezTo>
                  <a:cubicBezTo>
                    <a:pt x="6317" y="8826"/>
                    <a:pt x="6052" y="8920"/>
                    <a:pt x="5771" y="8995"/>
                  </a:cubicBezTo>
                  <a:cubicBezTo>
                    <a:pt x="5582" y="9051"/>
                    <a:pt x="5392" y="9090"/>
                    <a:pt x="5205" y="9108"/>
                  </a:cubicBezTo>
                  <a:cubicBezTo>
                    <a:pt x="4997" y="9147"/>
                    <a:pt x="4790" y="9165"/>
                    <a:pt x="4582" y="9165"/>
                  </a:cubicBezTo>
                  <a:cubicBezTo>
                    <a:pt x="4507" y="9165"/>
                    <a:pt x="4432" y="9147"/>
                    <a:pt x="4357" y="9147"/>
                  </a:cubicBezTo>
                  <a:lnTo>
                    <a:pt x="4357" y="9147"/>
                  </a:lnTo>
                  <a:cubicBezTo>
                    <a:pt x="4148" y="9147"/>
                    <a:pt x="3960" y="9126"/>
                    <a:pt x="3771" y="9090"/>
                  </a:cubicBezTo>
                  <a:cubicBezTo>
                    <a:pt x="3488" y="9033"/>
                    <a:pt x="3204" y="8958"/>
                    <a:pt x="2941" y="8863"/>
                  </a:cubicBezTo>
                  <a:cubicBezTo>
                    <a:pt x="2773" y="8788"/>
                    <a:pt x="2582" y="8711"/>
                    <a:pt x="2414" y="8618"/>
                  </a:cubicBezTo>
                  <a:cubicBezTo>
                    <a:pt x="2169" y="8468"/>
                    <a:pt x="1922" y="8316"/>
                    <a:pt x="1715" y="8146"/>
                  </a:cubicBezTo>
                  <a:cubicBezTo>
                    <a:pt x="1545" y="8014"/>
                    <a:pt x="1414" y="7883"/>
                    <a:pt x="1264" y="7731"/>
                  </a:cubicBezTo>
                  <a:cubicBezTo>
                    <a:pt x="1073" y="7543"/>
                    <a:pt x="905" y="7318"/>
                    <a:pt x="753" y="7072"/>
                  </a:cubicBezTo>
                  <a:cubicBezTo>
                    <a:pt x="640" y="6921"/>
                    <a:pt x="547" y="6751"/>
                    <a:pt x="452" y="6562"/>
                  </a:cubicBezTo>
                  <a:cubicBezTo>
                    <a:pt x="338" y="6317"/>
                    <a:pt x="227" y="6054"/>
                    <a:pt x="170" y="5770"/>
                  </a:cubicBezTo>
                  <a:cubicBezTo>
                    <a:pt x="113" y="5582"/>
                    <a:pt x="75" y="5393"/>
                    <a:pt x="36" y="5187"/>
                  </a:cubicBezTo>
                  <a:cubicBezTo>
                    <a:pt x="18" y="4998"/>
                    <a:pt x="0" y="4790"/>
                    <a:pt x="0" y="4583"/>
                  </a:cubicBezTo>
                  <a:cubicBezTo>
                    <a:pt x="0" y="4508"/>
                    <a:pt x="0" y="4431"/>
                    <a:pt x="18" y="4356"/>
                  </a:cubicBezTo>
                  <a:close/>
                  <a:moveTo>
                    <a:pt x="4582" y="6469"/>
                  </a:moveTo>
                  <a:lnTo>
                    <a:pt x="4582" y="6469"/>
                  </a:lnTo>
                  <a:cubicBezTo>
                    <a:pt x="5619" y="6469"/>
                    <a:pt x="6467" y="5620"/>
                    <a:pt x="6467" y="4583"/>
                  </a:cubicBezTo>
                  <a:cubicBezTo>
                    <a:pt x="6467" y="4356"/>
                    <a:pt x="6431" y="4130"/>
                    <a:pt x="6354" y="3923"/>
                  </a:cubicBezTo>
                  <a:cubicBezTo>
                    <a:pt x="6091" y="3206"/>
                    <a:pt x="5392" y="2697"/>
                    <a:pt x="4582" y="2697"/>
                  </a:cubicBezTo>
                  <a:cubicBezTo>
                    <a:pt x="3583" y="2697"/>
                    <a:pt x="2773" y="3451"/>
                    <a:pt x="2696" y="4431"/>
                  </a:cubicBezTo>
                  <a:cubicBezTo>
                    <a:pt x="2696" y="4470"/>
                    <a:pt x="2696" y="4526"/>
                    <a:pt x="2696" y="4583"/>
                  </a:cubicBezTo>
                  <a:cubicBezTo>
                    <a:pt x="2696" y="5620"/>
                    <a:pt x="3545" y="6469"/>
                    <a:pt x="4582" y="6469"/>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506" dirty="0"/>
            </a:p>
          </p:txBody>
        </p:sp>
        <p:sp>
          <p:nvSpPr>
            <p:cNvPr id="209" name="Freeform 17">
              <a:extLst>
                <a:ext uri="{FF2B5EF4-FFF2-40B4-BE49-F238E27FC236}">
                  <a16:creationId xmlns:a16="http://schemas.microsoft.com/office/drawing/2014/main" id="{3A7E9BFA-49FB-43C6-B36F-0D96A8418403}"/>
                </a:ext>
              </a:extLst>
            </p:cNvPr>
            <p:cNvSpPr>
              <a:spLocks noChangeArrowheads="1"/>
            </p:cNvSpPr>
            <p:nvPr/>
          </p:nvSpPr>
          <p:spPr bwMode="auto">
            <a:xfrm>
              <a:off x="5804" y="5050"/>
              <a:ext cx="59" cy="59"/>
            </a:xfrm>
            <a:custGeom>
              <a:avLst/>
              <a:gdLst>
                <a:gd name="T0" fmla="*/ 0 w 264"/>
                <a:gd name="T1" fmla="*/ 132 h 265"/>
                <a:gd name="T2" fmla="*/ 0 w 264"/>
                <a:gd name="T3" fmla="*/ 132 h 265"/>
                <a:gd name="T4" fmla="*/ 132 w 264"/>
                <a:gd name="T5" fmla="*/ 264 h 265"/>
                <a:gd name="T6" fmla="*/ 263 w 264"/>
                <a:gd name="T7" fmla="*/ 132 h 265"/>
                <a:gd name="T8" fmla="*/ 132 w 264"/>
                <a:gd name="T9" fmla="*/ 0 h 265"/>
                <a:gd name="T10" fmla="*/ 0 w 264"/>
                <a:gd name="T11" fmla="*/ 132 h 265"/>
              </a:gdLst>
              <a:ahLst/>
              <a:cxnLst>
                <a:cxn ang="0">
                  <a:pos x="T0" y="T1"/>
                </a:cxn>
                <a:cxn ang="0">
                  <a:pos x="T2" y="T3"/>
                </a:cxn>
                <a:cxn ang="0">
                  <a:pos x="T4" y="T5"/>
                </a:cxn>
                <a:cxn ang="0">
                  <a:pos x="T6" y="T7"/>
                </a:cxn>
                <a:cxn ang="0">
                  <a:pos x="T8" y="T9"/>
                </a:cxn>
                <a:cxn ang="0">
                  <a:pos x="T10" y="T11"/>
                </a:cxn>
              </a:cxnLst>
              <a:rect l="0" t="0" r="r" b="b"/>
              <a:pathLst>
                <a:path w="264" h="265">
                  <a:moveTo>
                    <a:pt x="0" y="132"/>
                  </a:moveTo>
                  <a:lnTo>
                    <a:pt x="0" y="132"/>
                  </a:lnTo>
                  <a:cubicBezTo>
                    <a:pt x="0" y="207"/>
                    <a:pt x="55" y="264"/>
                    <a:pt x="132" y="264"/>
                  </a:cubicBezTo>
                  <a:cubicBezTo>
                    <a:pt x="188" y="264"/>
                    <a:pt x="263" y="207"/>
                    <a:pt x="263" y="132"/>
                  </a:cubicBezTo>
                  <a:cubicBezTo>
                    <a:pt x="263" y="57"/>
                    <a:pt x="188" y="0"/>
                    <a:pt x="132" y="0"/>
                  </a:cubicBezTo>
                  <a:cubicBezTo>
                    <a:pt x="55" y="0"/>
                    <a:pt x="0" y="57"/>
                    <a:pt x="0" y="13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506" dirty="0"/>
            </a:p>
          </p:txBody>
        </p:sp>
        <p:sp>
          <p:nvSpPr>
            <p:cNvPr id="210" name="Freeform 18">
              <a:extLst>
                <a:ext uri="{FF2B5EF4-FFF2-40B4-BE49-F238E27FC236}">
                  <a16:creationId xmlns:a16="http://schemas.microsoft.com/office/drawing/2014/main" id="{E64F0D48-4299-4E50-BF86-95248F818D5B}"/>
                </a:ext>
              </a:extLst>
            </p:cNvPr>
            <p:cNvSpPr>
              <a:spLocks noChangeArrowheads="1"/>
            </p:cNvSpPr>
            <p:nvPr/>
          </p:nvSpPr>
          <p:spPr bwMode="auto">
            <a:xfrm>
              <a:off x="5744" y="5187"/>
              <a:ext cx="63" cy="63"/>
            </a:xfrm>
            <a:custGeom>
              <a:avLst/>
              <a:gdLst>
                <a:gd name="T0" fmla="*/ 38 w 284"/>
                <a:gd name="T1" fmla="*/ 57 h 283"/>
                <a:gd name="T2" fmla="*/ 38 w 284"/>
                <a:gd name="T3" fmla="*/ 57 h 283"/>
                <a:gd name="T4" fmla="*/ 38 w 284"/>
                <a:gd name="T5" fmla="*/ 243 h 283"/>
                <a:gd name="T6" fmla="*/ 227 w 284"/>
                <a:gd name="T7" fmla="*/ 243 h 283"/>
                <a:gd name="T8" fmla="*/ 227 w 284"/>
                <a:gd name="T9" fmla="*/ 57 h 283"/>
                <a:gd name="T10" fmla="*/ 38 w 284"/>
                <a:gd name="T11" fmla="*/ 57 h 283"/>
              </a:gdLst>
              <a:ahLst/>
              <a:cxnLst>
                <a:cxn ang="0">
                  <a:pos x="T0" y="T1"/>
                </a:cxn>
                <a:cxn ang="0">
                  <a:pos x="T2" y="T3"/>
                </a:cxn>
                <a:cxn ang="0">
                  <a:pos x="T4" y="T5"/>
                </a:cxn>
                <a:cxn ang="0">
                  <a:pos x="T6" y="T7"/>
                </a:cxn>
                <a:cxn ang="0">
                  <a:pos x="T8" y="T9"/>
                </a:cxn>
                <a:cxn ang="0">
                  <a:pos x="T10" y="T11"/>
                </a:cxn>
              </a:cxnLst>
              <a:rect l="0" t="0" r="r" b="b"/>
              <a:pathLst>
                <a:path w="284" h="283">
                  <a:moveTo>
                    <a:pt x="38" y="57"/>
                  </a:moveTo>
                  <a:lnTo>
                    <a:pt x="38" y="57"/>
                  </a:lnTo>
                  <a:cubicBezTo>
                    <a:pt x="0" y="112"/>
                    <a:pt x="0" y="187"/>
                    <a:pt x="38" y="243"/>
                  </a:cubicBezTo>
                  <a:cubicBezTo>
                    <a:pt x="95" y="282"/>
                    <a:pt x="170" y="282"/>
                    <a:pt x="227" y="243"/>
                  </a:cubicBezTo>
                  <a:cubicBezTo>
                    <a:pt x="283" y="187"/>
                    <a:pt x="283" y="112"/>
                    <a:pt x="227" y="57"/>
                  </a:cubicBezTo>
                  <a:cubicBezTo>
                    <a:pt x="170" y="0"/>
                    <a:pt x="95" y="0"/>
                    <a:pt x="38" y="5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506" dirty="0"/>
            </a:p>
          </p:txBody>
        </p:sp>
        <p:sp>
          <p:nvSpPr>
            <p:cNvPr id="211" name="Freeform 19">
              <a:extLst>
                <a:ext uri="{FF2B5EF4-FFF2-40B4-BE49-F238E27FC236}">
                  <a16:creationId xmlns:a16="http://schemas.microsoft.com/office/drawing/2014/main" id="{8E000B0E-92D0-49C9-B2A8-BA9F126C0A92}"/>
                </a:ext>
              </a:extLst>
            </p:cNvPr>
            <p:cNvSpPr>
              <a:spLocks noChangeArrowheads="1"/>
            </p:cNvSpPr>
            <p:nvPr/>
          </p:nvSpPr>
          <p:spPr bwMode="auto">
            <a:xfrm>
              <a:off x="5744" y="4904"/>
              <a:ext cx="63" cy="64"/>
            </a:xfrm>
            <a:custGeom>
              <a:avLst/>
              <a:gdLst>
                <a:gd name="T0" fmla="*/ 227 w 284"/>
                <a:gd name="T1" fmla="*/ 246 h 285"/>
                <a:gd name="T2" fmla="*/ 227 w 284"/>
                <a:gd name="T3" fmla="*/ 246 h 285"/>
                <a:gd name="T4" fmla="*/ 227 w 284"/>
                <a:gd name="T5" fmla="*/ 57 h 285"/>
                <a:gd name="T6" fmla="*/ 38 w 284"/>
                <a:gd name="T7" fmla="*/ 57 h 285"/>
                <a:gd name="T8" fmla="*/ 38 w 284"/>
                <a:gd name="T9" fmla="*/ 246 h 285"/>
                <a:gd name="T10" fmla="*/ 95 w 284"/>
                <a:gd name="T11" fmla="*/ 264 h 285"/>
                <a:gd name="T12" fmla="*/ 190 w 284"/>
                <a:gd name="T13" fmla="*/ 264 h 285"/>
                <a:gd name="T14" fmla="*/ 227 w 284"/>
                <a:gd name="T15" fmla="*/ 246 h 28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4" h="285">
                  <a:moveTo>
                    <a:pt x="227" y="246"/>
                  </a:moveTo>
                  <a:lnTo>
                    <a:pt x="227" y="246"/>
                  </a:lnTo>
                  <a:cubicBezTo>
                    <a:pt x="283" y="189"/>
                    <a:pt x="283" y="114"/>
                    <a:pt x="227" y="57"/>
                  </a:cubicBezTo>
                  <a:cubicBezTo>
                    <a:pt x="170" y="0"/>
                    <a:pt x="95" y="0"/>
                    <a:pt x="38" y="57"/>
                  </a:cubicBezTo>
                  <a:cubicBezTo>
                    <a:pt x="0" y="114"/>
                    <a:pt x="0" y="189"/>
                    <a:pt x="38" y="246"/>
                  </a:cubicBezTo>
                  <a:cubicBezTo>
                    <a:pt x="57" y="264"/>
                    <a:pt x="75" y="264"/>
                    <a:pt x="95" y="264"/>
                  </a:cubicBezTo>
                  <a:cubicBezTo>
                    <a:pt x="133" y="284"/>
                    <a:pt x="170" y="284"/>
                    <a:pt x="190" y="264"/>
                  </a:cubicBezTo>
                  <a:cubicBezTo>
                    <a:pt x="208" y="246"/>
                    <a:pt x="208" y="246"/>
                    <a:pt x="227" y="24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506" dirty="0"/>
            </a:p>
          </p:txBody>
        </p:sp>
        <p:sp>
          <p:nvSpPr>
            <p:cNvPr id="212" name="Freeform 20">
              <a:extLst>
                <a:ext uri="{FF2B5EF4-FFF2-40B4-BE49-F238E27FC236}">
                  <a16:creationId xmlns:a16="http://schemas.microsoft.com/office/drawing/2014/main" id="{54BC7426-C6F1-423A-AF20-C8B313B1FE35}"/>
                </a:ext>
              </a:extLst>
            </p:cNvPr>
            <p:cNvSpPr>
              <a:spLocks noChangeArrowheads="1"/>
            </p:cNvSpPr>
            <p:nvPr/>
          </p:nvSpPr>
          <p:spPr bwMode="auto">
            <a:xfrm>
              <a:off x="5603" y="5251"/>
              <a:ext cx="59" cy="55"/>
            </a:xfrm>
            <a:custGeom>
              <a:avLst/>
              <a:gdLst>
                <a:gd name="T0" fmla="*/ 0 w 264"/>
                <a:gd name="T1" fmla="*/ 131 h 246"/>
                <a:gd name="T2" fmla="*/ 0 w 264"/>
                <a:gd name="T3" fmla="*/ 131 h 246"/>
                <a:gd name="T4" fmla="*/ 132 w 264"/>
                <a:gd name="T5" fmla="*/ 245 h 246"/>
                <a:gd name="T6" fmla="*/ 263 w 264"/>
                <a:gd name="T7" fmla="*/ 131 h 246"/>
                <a:gd name="T8" fmla="*/ 132 w 264"/>
                <a:gd name="T9" fmla="*/ 0 h 246"/>
                <a:gd name="T10" fmla="*/ 0 w 264"/>
                <a:gd name="T11" fmla="*/ 131 h 246"/>
              </a:gdLst>
              <a:ahLst/>
              <a:cxnLst>
                <a:cxn ang="0">
                  <a:pos x="T0" y="T1"/>
                </a:cxn>
                <a:cxn ang="0">
                  <a:pos x="T2" y="T3"/>
                </a:cxn>
                <a:cxn ang="0">
                  <a:pos x="T4" y="T5"/>
                </a:cxn>
                <a:cxn ang="0">
                  <a:pos x="T6" y="T7"/>
                </a:cxn>
                <a:cxn ang="0">
                  <a:pos x="T8" y="T9"/>
                </a:cxn>
                <a:cxn ang="0">
                  <a:pos x="T10" y="T11"/>
                </a:cxn>
              </a:cxnLst>
              <a:rect l="0" t="0" r="r" b="b"/>
              <a:pathLst>
                <a:path w="264" h="246">
                  <a:moveTo>
                    <a:pt x="0" y="131"/>
                  </a:moveTo>
                  <a:lnTo>
                    <a:pt x="0" y="131"/>
                  </a:lnTo>
                  <a:cubicBezTo>
                    <a:pt x="0" y="188"/>
                    <a:pt x="57" y="245"/>
                    <a:pt x="132" y="245"/>
                  </a:cubicBezTo>
                  <a:cubicBezTo>
                    <a:pt x="208" y="245"/>
                    <a:pt x="263" y="188"/>
                    <a:pt x="263" y="131"/>
                  </a:cubicBezTo>
                  <a:cubicBezTo>
                    <a:pt x="263" y="56"/>
                    <a:pt x="208" y="0"/>
                    <a:pt x="132" y="0"/>
                  </a:cubicBezTo>
                  <a:cubicBezTo>
                    <a:pt x="57" y="0"/>
                    <a:pt x="0" y="56"/>
                    <a:pt x="0" y="13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506" dirty="0"/>
            </a:p>
          </p:txBody>
        </p:sp>
        <p:sp>
          <p:nvSpPr>
            <p:cNvPr id="213" name="Freeform 21">
              <a:extLst>
                <a:ext uri="{FF2B5EF4-FFF2-40B4-BE49-F238E27FC236}">
                  <a16:creationId xmlns:a16="http://schemas.microsoft.com/office/drawing/2014/main" id="{F857DA12-FFFB-43BE-A268-5B7E8BF4179F}"/>
                </a:ext>
              </a:extLst>
            </p:cNvPr>
            <p:cNvSpPr>
              <a:spLocks noChangeArrowheads="1"/>
            </p:cNvSpPr>
            <p:nvPr/>
          </p:nvSpPr>
          <p:spPr bwMode="auto">
            <a:xfrm>
              <a:off x="5603" y="4849"/>
              <a:ext cx="59" cy="59"/>
            </a:xfrm>
            <a:custGeom>
              <a:avLst/>
              <a:gdLst>
                <a:gd name="T0" fmla="*/ 263 w 264"/>
                <a:gd name="T1" fmla="*/ 132 h 265"/>
                <a:gd name="T2" fmla="*/ 263 w 264"/>
                <a:gd name="T3" fmla="*/ 132 h 265"/>
                <a:gd name="T4" fmla="*/ 132 w 264"/>
                <a:gd name="T5" fmla="*/ 0 h 265"/>
                <a:gd name="T6" fmla="*/ 0 w 264"/>
                <a:gd name="T7" fmla="*/ 132 h 265"/>
                <a:gd name="T8" fmla="*/ 132 w 264"/>
                <a:gd name="T9" fmla="*/ 264 h 265"/>
                <a:gd name="T10" fmla="*/ 263 w 264"/>
                <a:gd name="T11" fmla="*/ 132 h 265"/>
              </a:gdLst>
              <a:ahLst/>
              <a:cxnLst>
                <a:cxn ang="0">
                  <a:pos x="T0" y="T1"/>
                </a:cxn>
                <a:cxn ang="0">
                  <a:pos x="T2" y="T3"/>
                </a:cxn>
                <a:cxn ang="0">
                  <a:pos x="T4" y="T5"/>
                </a:cxn>
                <a:cxn ang="0">
                  <a:pos x="T6" y="T7"/>
                </a:cxn>
                <a:cxn ang="0">
                  <a:pos x="T8" y="T9"/>
                </a:cxn>
                <a:cxn ang="0">
                  <a:pos x="T10" y="T11"/>
                </a:cxn>
              </a:cxnLst>
              <a:rect l="0" t="0" r="r" b="b"/>
              <a:pathLst>
                <a:path w="264" h="265">
                  <a:moveTo>
                    <a:pt x="263" y="132"/>
                  </a:moveTo>
                  <a:lnTo>
                    <a:pt x="263" y="132"/>
                  </a:lnTo>
                  <a:cubicBezTo>
                    <a:pt x="263" y="57"/>
                    <a:pt x="208" y="0"/>
                    <a:pt x="132" y="0"/>
                  </a:cubicBezTo>
                  <a:cubicBezTo>
                    <a:pt x="57" y="0"/>
                    <a:pt x="0" y="57"/>
                    <a:pt x="0" y="132"/>
                  </a:cubicBezTo>
                  <a:cubicBezTo>
                    <a:pt x="0" y="207"/>
                    <a:pt x="57" y="264"/>
                    <a:pt x="132" y="264"/>
                  </a:cubicBezTo>
                  <a:cubicBezTo>
                    <a:pt x="208" y="264"/>
                    <a:pt x="263" y="207"/>
                    <a:pt x="263" y="13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506" dirty="0"/>
            </a:p>
          </p:txBody>
        </p:sp>
        <p:sp>
          <p:nvSpPr>
            <p:cNvPr id="214" name="Freeform 22">
              <a:extLst>
                <a:ext uri="{FF2B5EF4-FFF2-40B4-BE49-F238E27FC236}">
                  <a16:creationId xmlns:a16="http://schemas.microsoft.com/office/drawing/2014/main" id="{211EE839-30F7-48F9-BE3F-F56066DC2075}"/>
                </a:ext>
              </a:extLst>
            </p:cNvPr>
            <p:cNvSpPr>
              <a:spLocks noChangeArrowheads="1"/>
            </p:cNvSpPr>
            <p:nvPr/>
          </p:nvSpPr>
          <p:spPr bwMode="auto">
            <a:xfrm>
              <a:off x="5492" y="4938"/>
              <a:ext cx="282" cy="282"/>
            </a:xfrm>
            <a:custGeom>
              <a:avLst/>
              <a:gdLst>
                <a:gd name="T0" fmla="*/ 0 w 1246"/>
                <a:gd name="T1" fmla="*/ 624 h 1247"/>
                <a:gd name="T2" fmla="*/ 0 w 1246"/>
                <a:gd name="T3" fmla="*/ 624 h 1247"/>
                <a:gd name="T4" fmla="*/ 622 w 1246"/>
                <a:gd name="T5" fmla="*/ 1246 h 1247"/>
                <a:gd name="T6" fmla="*/ 1245 w 1246"/>
                <a:gd name="T7" fmla="*/ 624 h 1247"/>
                <a:gd name="T8" fmla="*/ 1019 w 1246"/>
                <a:gd name="T9" fmla="*/ 152 h 1247"/>
                <a:gd name="T10" fmla="*/ 622 w 1246"/>
                <a:gd name="T11" fmla="*/ 0 h 1247"/>
                <a:gd name="T12" fmla="*/ 113 w 1246"/>
                <a:gd name="T13" fmla="*/ 284 h 1247"/>
                <a:gd name="T14" fmla="*/ 0 w 1246"/>
                <a:gd name="T15" fmla="*/ 624 h 124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6" h="1247">
                  <a:moveTo>
                    <a:pt x="0" y="624"/>
                  </a:moveTo>
                  <a:lnTo>
                    <a:pt x="0" y="624"/>
                  </a:lnTo>
                  <a:cubicBezTo>
                    <a:pt x="0" y="963"/>
                    <a:pt x="283" y="1246"/>
                    <a:pt x="622" y="1246"/>
                  </a:cubicBezTo>
                  <a:cubicBezTo>
                    <a:pt x="962" y="1246"/>
                    <a:pt x="1245" y="963"/>
                    <a:pt x="1245" y="624"/>
                  </a:cubicBezTo>
                  <a:cubicBezTo>
                    <a:pt x="1245" y="436"/>
                    <a:pt x="1150" y="266"/>
                    <a:pt x="1019" y="152"/>
                  </a:cubicBezTo>
                  <a:cubicBezTo>
                    <a:pt x="923" y="57"/>
                    <a:pt x="773" y="0"/>
                    <a:pt x="622" y="0"/>
                  </a:cubicBezTo>
                  <a:cubicBezTo>
                    <a:pt x="415" y="0"/>
                    <a:pt x="206" y="114"/>
                    <a:pt x="113" y="284"/>
                  </a:cubicBezTo>
                  <a:cubicBezTo>
                    <a:pt x="38" y="379"/>
                    <a:pt x="0" y="492"/>
                    <a:pt x="0" y="62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506" dirty="0"/>
            </a:p>
          </p:txBody>
        </p:sp>
        <p:sp>
          <p:nvSpPr>
            <p:cNvPr id="215" name="Freeform 23">
              <a:extLst>
                <a:ext uri="{FF2B5EF4-FFF2-40B4-BE49-F238E27FC236}">
                  <a16:creationId xmlns:a16="http://schemas.microsoft.com/office/drawing/2014/main" id="{E26850BD-B35A-4263-BFB2-992AC3B1FCF3}"/>
                </a:ext>
              </a:extLst>
            </p:cNvPr>
            <p:cNvSpPr>
              <a:spLocks noChangeArrowheads="1"/>
            </p:cNvSpPr>
            <p:nvPr/>
          </p:nvSpPr>
          <p:spPr bwMode="auto">
            <a:xfrm>
              <a:off x="5462" y="5187"/>
              <a:ext cx="63" cy="63"/>
            </a:xfrm>
            <a:custGeom>
              <a:avLst/>
              <a:gdLst>
                <a:gd name="T0" fmla="*/ 37 w 283"/>
                <a:gd name="T1" fmla="*/ 57 h 283"/>
                <a:gd name="T2" fmla="*/ 37 w 283"/>
                <a:gd name="T3" fmla="*/ 57 h 283"/>
                <a:gd name="T4" fmla="*/ 37 w 283"/>
                <a:gd name="T5" fmla="*/ 243 h 283"/>
                <a:gd name="T6" fmla="*/ 227 w 283"/>
                <a:gd name="T7" fmla="*/ 243 h 283"/>
                <a:gd name="T8" fmla="*/ 227 w 283"/>
                <a:gd name="T9" fmla="*/ 57 h 283"/>
                <a:gd name="T10" fmla="*/ 37 w 283"/>
                <a:gd name="T11" fmla="*/ 57 h 283"/>
              </a:gdLst>
              <a:ahLst/>
              <a:cxnLst>
                <a:cxn ang="0">
                  <a:pos x="T0" y="T1"/>
                </a:cxn>
                <a:cxn ang="0">
                  <a:pos x="T2" y="T3"/>
                </a:cxn>
                <a:cxn ang="0">
                  <a:pos x="T4" y="T5"/>
                </a:cxn>
                <a:cxn ang="0">
                  <a:pos x="T6" y="T7"/>
                </a:cxn>
                <a:cxn ang="0">
                  <a:pos x="T8" y="T9"/>
                </a:cxn>
                <a:cxn ang="0">
                  <a:pos x="T10" y="T11"/>
                </a:cxn>
              </a:cxnLst>
              <a:rect l="0" t="0" r="r" b="b"/>
              <a:pathLst>
                <a:path w="283" h="283">
                  <a:moveTo>
                    <a:pt x="37" y="57"/>
                  </a:moveTo>
                  <a:lnTo>
                    <a:pt x="37" y="57"/>
                  </a:lnTo>
                  <a:cubicBezTo>
                    <a:pt x="0" y="112"/>
                    <a:pt x="0" y="187"/>
                    <a:pt x="37" y="243"/>
                  </a:cubicBezTo>
                  <a:cubicBezTo>
                    <a:pt x="93" y="282"/>
                    <a:pt x="170" y="282"/>
                    <a:pt x="227" y="243"/>
                  </a:cubicBezTo>
                  <a:cubicBezTo>
                    <a:pt x="282" y="187"/>
                    <a:pt x="263" y="112"/>
                    <a:pt x="227" y="57"/>
                  </a:cubicBezTo>
                  <a:cubicBezTo>
                    <a:pt x="170" y="0"/>
                    <a:pt x="93" y="0"/>
                    <a:pt x="37" y="5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506" dirty="0"/>
            </a:p>
          </p:txBody>
        </p:sp>
        <p:sp>
          <p:nvSpPr>
            <p:cNvPr id="216" name="Freeform 24">
              <a:extLst>
                <a:ext uri="{FF2B5EF4-FFF2-40B4-BE49-F238E27FC236}">
                  <a16:creationId xmlns:a16="http://schemas.microsoft.com/office/drawing/2014/main" id="{41128EBD-1617-4AAE-8B51-4F47CF035A7C}"/>
                </a:ext>
              </a:extLst>
            </p:cNvPr>
            <p:cNvSpPr>
              <a:spLocks noChangeArrowheads="1"/>
            </p:cNvSpPr>
            <p:nvPr/>
          </p:nvSpPr>
          <p:spPr bwMode="auto">
            <a:xfrm>
              <a:off x="5462" y="4904"/>
              <a:ext cx="63" cy="64"/>
            </a:xfrm>
            <a:custGeom>
              <a:avLst/>
              <a:gdLst>
                <a:gd name="T0" fmla="*/ 37 w 283"/>
                <a:gd name="T1" fmla="*/ 57 h 285"/>
                <a:gd name="T2" fmla="*/ 37 w 283"/>
                <a:gd name="T3" fmla="*/ 57 h 285"/>
                <a:gd name="T4" fmla="*/ 37 w 283"/>
                <a:gd name="T5" fmla="*/ 246 h 285"/>
                <a:gd name="T6" fmla="*/ 227 w 283"/>
                <a:gd name="T7" fmla="*/ 246 h 285"/>
                <a:gd name="T8" fmla="*/ 227 w 283"/>
                <a:gd name="T9" fmla="*/ 57 h 285"/>
                <a:gd name="T10" fmla="*/ 37 w 283"/>
                <a:gd name="T11" fmla="*/ 57 h 285"/>
              </a:gdLst>
              <a:ahLst/>
              <a:cxnLst>
                <a:cxn ang="0">
                  <a:pos x="T0" y="T1"/>
                </a:cxn>
                <a:cxn ang="0">
                  <a:pos x="T2" y="T3"/>
                </a:cxn>
                <a:cxn ang="0">
                  <a:pos x="T4" y="T5"/>
                </a:cxn>
                <a:cxn ang="0">
                  <a:pos x="T6" y="T7"/>
                </a:cxn>
                <a:cxn ang="0">
                  <a:pos x="T8" y="T9"/>
                </a:cxn>
                <a:cxn ang="0">
                  <a:pos x="T10" y="T11"/>
                </a:cxn>
              </a:cxnLst>
              <a:rect l="0" t="0" r="r" b="b"/>
              <a:pathLst>
                <a:path w="283" h="285">
                  <a:moveTo>
                    <a:pt x="37" y="57"/>
                  </a:moveTo>
                  <a:lnTo>
                    <a:pt x="37" y="57"/>
                  </a:lnTo>
                  <a:cubicBezTo>
                    <a:pt x="0" y="114"/>
                    <a:pt x="0" y="189"/>
                    <a:pt x="37" y="246"/>
                  </a:cubicBezTo>
                  <a:cubicBezTo>
                    <a:pt x="93" y="284"/>
                    <a:pt x="170" y="284"/>
                    <a:pt x="227" y="246"/>
                  </a:cubicBezTo>
                  <a:cubicBezTo>
                    <a:pt x="282" y="189"/>
                    <a:pt x="263" y="114"/>
                    <a:pt x="227" y="57"/>
                  </a:cubicBezTo>
                  <a:cubicBezTo>
                    <a:pt x="170" y="0"/>
                    <a:pt x="93" y="0"/>
                    <a:pt x="37" y="5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506" dirty="0"/>
            </a:p>
          </p:txBody>
        </p:sp>
        <p:sp>
          <p:nvSpPr>
            <p:cNvPr id="217" name="Freeform 25">
              <a:extLst>
                <a:ext uri="{FF2B5EF4-FFF2-40B4-BE49-F238E27FC236}">
                  <a16:creationId xmlns:a16="http://schemas.microsoft.com/office/drawing/2014/main" id="{DE1E8FF2-F32D-468F-B262-3AC5678B84B7}"/>
                </a:ext>
              </a:extLst>
            </p:cNvPr>
            <p:cNvSpPr>
              <a:spLocks noChangeArrowheads="1"/>
            </p:cNvSpPr>
            <p:nvPr/>
          </p:nvSpPr>
          <p:spPr bwMode="auto">
            <a:xfrm>
              <a:off x="5402" y="5050"/>
              <a:ext cx="59" cy="59"/>
            </a:xfrm>
            <a:custGeom>
              <a:avLst/>
              <a:gdLst>
                <a:gd name="T0" fmla="*/ 0 w 266"/>
                <a:gd name="T1" fmla="*/ 132 h 265"/>
                <a:gd name="T2" fmla="*/ 0 w 266"/>
                <a:gd name="T3" fmla="*/ 132 h 265"/>
                <a:gd name="T4" fmla="*/ 133 w 266"/>
                <a:gd name="T5" fmla="*/ 264 h 265"/>
                <a:gd name="T6" fmla="*/ 265 w 266"/>
                <a:gd name="T7" fmla="*/ 132 h 265"/>
                <a:gd name="T8" fmla="*/ 133 w 266"/>
                <a:gd name="T9" fmla="*/ 0 h 265"/>
                <a:gd name="T10" fmla="*/ 0 w 266"/>
                <a:gd name="T11" fmla="*/ 132 h 265"/>
              </a:gdLst>
              <a:ahLst/>
              <a:cxnLst>
                <a:cxn ang="0">
                  <a:pos x="T0" y="T1"/>
                </a:cxn>
                <a:cxn ang="0">
                  <a:pos x="T2" y="T3"/>
                </a:cxn>
                <a:cxn ang="0">
                  <a:pos x="T4" y="T5"/>
                </a:cxn>
                <a:cxn ang="0">
                  <a:pos x="T6" y="T7"/>
                </a:cxn>
                <a:cxn ang="0">
                  <a:pos x="T8" y="T9"/>
                </a:cxn>
                <a:cxn ang="0">
                  <a:pos x="T10" y="T11"/>
                </a:cxn>
              </a:cxnLst>
              <a:rect l="0" t="0" r="r" b="b"/>
              <a:pathLst>
                <a:path w="266" h="265">
                  <a:moveTo>
                    <a:pt x="0" y="132"/>
                  </a:moveTo>
                  <a:lnTo>
                    <a:pt x="0" y="132"/>
                  </a:lnTo>
                  <a:cubicBezTo>
                    <a:pt x="0" y="207"/>
                    <a:pt x="77" y="264"/>
                    <a:pt x="133" y="264"/>
                  </a:cubicBezTo>
                  <a:cubicBezTo>
                    <a:pt x="208" y="264"/>
                    <a:pt x="265" y="207"/>
                    <a:pt x="265" y="132"/>
                  </a:cubicBezTo>
                  <a:cubicBezTo>
                    <a:pt x="265" y="57"/>
                    <a:pt x="208" y="0"/>
                    <a:pt x="133" y="0"/>
                  </a:cubicBezTo>
                  <a:cubicBezTo>
                    <a:pt x="77" y="0"/>
                    <a:pt x="0" y="57"/>
                    <a:pt x="0" y="13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506" dirty="0"/>
            </a:p>
          </p:txBody>
        </p:sp>
        <p:sp>
          <p:nvSpPr>
            <p:cNvPr id="218" name="Freeform 26">
              <a:extLst>
                <a:ext uri="{FF2B5EF4-FFF2-40B4-BE49-F238E27FC236}">
                  <a16:creationId xmlns:a16="http://schemas.microsoft.com/office/drawing/2014/main" id="{453E6AA7-0F81-4668-8D73-3A9F97C72F66}"/>
                </a:ext>
              </a:extLst>
            </p:cNvPr>
            <p:cNvSpPr>
              <a:spLocks noChangeArrowheads="1"/>
            </p:cNvSpPr>
            <p:nvPr/>
          </p:nvSpPr>
          <p:spPr bwMode="auto">
            <a:xfrm>
              <a:off x="5492" y="4938"/>
              <a:ext cx="282" cy="282"/>
            </a:xfrm>
            <a:custGeom>
              <a:avLst/>
              <a:gdLst>
                <a:gd name="T0" fmla="*/ 0 w 1246"/>
                <a:gd name="T1" fmla="*/ 624 h 1247"/>
                <a:gd name="T2" fmla="*/ 0 w 1246"/>
                <a:gd name="T3" fmla="*/ 624 h 1247"/>
                <a:gd name="T4" fmla="*/ 622 w 1246"/>
                <a:gd name="T5" fmla="*/ 1246 h 1247"/>
                <a:gd name="T6" fmla="*/ 1245 w 1246"/>
                <a:gd name="T7" fmla="*/ 624 h 1247"/>
                <a:gd name="T8" fmla="*/ 1019 w 1246"/>
                <a:gd name="T9" fmla="*/ 152 h 1247"/>
                <a:gd name="T10" fmla="*/ 622 w 1246"/>
                <a:gd name="T11" fmla="*/ 0 h 1247"/>
                <a:gd name="T12" fmla="*/ 113 w 1246"/>
                <a:gd name="T13" fmla="*/ 284 h 1247"/>
                <a:gd name="T14" fmla="*/ 0 w 1246"/>
                <a:gd name="T15" fmla="*/ 624 h 124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6" h="1247">
                  <a:moveTo>
                    <a:pt x="0" y="624"/>
                  </a:moveTo>
                  <a:lnTo>
                    <a:pt x="0" y="624"/>
                  </a:lnTo>
                  <a:cubicBezTo>
                    <a:pt x="0" y="963"/>
                    <a:pt x="283" y="1246"/>
                    <a:pt x="622" y="1246"/>
                  </a:cubicBezTo>
                  <a:cubicBezTo>
                    <a:pt x="962" y="1246"/>
                    <a:pt x="1245" y="963"/>
                    <a:pt x="1245" y="624"/>
                  </a:cubicBezTo>
                  <a:cubicBezTo>
                    <a:pt x="1245" y="436"/>
                    <a:pt x="1150" y="266"/>
                    <a:pt x="1019" y="152"/>
                  </a:cubicBezTo>
                  <a:cubicBezTo>
                    <a:pt x="923" y="57"/>
                    <a:pt x="773" y="0"/>
                    <a:pt x="622" y="0"/>
                  </a:cubicBezTo>
                  <a:cubicBezTo>
                    <a:pt x="415" y="0"/>
                    <a:pt x="206" y="114"/>
                    <a:pt x="113" y="284"/>
                  </a:cubicBezTo>
                  <a:cubicBezTo>
                    <a:pt x="38" y="379"/>
                    <a:pt x="0" y="492"/>
                    <a:pt x="0" y="62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506" dirty="0"/>
            </a:p>
          </p:txBody>
        </p:sp>
        <p:sp>
          <p:nvSpPr>
            <p:cNvPr id="219" name="Freeform 27">
              <a:extLst>
                <a:ext uri="{FF2B5EF4-FFF2-40B4-BE49-F238E27FC236}">
                  <a16:creationId xmlns:a16="http://schemas.microsoft.com/office/drawing/2014/main" id="{1C8AB6C1-279F-45A5-A523-ACD938B2F061}"/>
                </a:ext>
              </a:extLst>
            </p:cNvPr>
            <p:cNvSpPr>
              <a:spLocks noChangeArrowheads="1"/>
            </p:cNvSpPr>
            <p:nvPr/>
          </p:nvSpPr>
          <p:spPr bwMode="auto">
            <a:xfrm>
              <a:off x="5603" y="4849"/>
              <a:ext cx="59" cy="59"/>
            </a:xfrm>
            <a:custGeom>
              <a:avLst/>
              <a:gdLst>
                <a:gd name="T0" fmla="*/ 0 w 264"/>
                <a:gd name="T1" fmla="*/ 132 h 265"/>
                <a:gd name="T2" fmla="*/ 0 w 264"/>
                <a:gd name="T3" fmla="*/ 132 h 265"/>
                <a:gd name="T4" fmla="*/ 132 w 264"/>
                <a:gd name="T5" fmla="*/ 264 h 265"/>
                <a:gd name="T6" fmla="*/ 263 w 264"/>
                <a:gd name="T7" fmla="*/ 132 h 265"/>
                <a:gd name="T8" fmla="*/ 132 w 264"/>
                <a:gd name="T9" fmla="*/ 0 h 265"/>
                <a:gd name="T10" fmla="*/ 0 w 264"/>
                <a:gd name="T11" fmla="*/ 132 h 265"/>
              </a:gdLst>
              <a:ahLst/>
              <a:cxnLst>
                <a:cxn ang="0">
                  <a:pos x="T0" y="T1"/>
                </a:cxn>
                <a:cxn ang="0">
                  <a:pos x="T2" y="T3"/>
                </a:cxn>
                <a:cxn ang="0">
                  <a:pos x="T4" y="T5"/>
                </a:cxn>
                <a:cxn ang="0">
                  <a:pos x="T6" y="T7"/>
                </a:cxn>
                <a:cxn ang="0">
                  <a:pos x="T8" y="T9"/>
                </a:cxn>
                <a:cxn ang="0">
                  <a:pos x="T10" y="T11"/>
                </a:cxn>
              </a:cxnLst>
              <a:rect l="0" t="0" r="r" b="b"/>
              <a:pathLst>
                <a:path w="264" h="265">
                  <a:moveTo>
                    <a:pt x="0" y="132"/>
                  </a:moveTo>
                  <a:lnTo>
                    <a:pt x="0" y="132"/>
                  </a:lnTo>
                  <a:cubicBezTo>
                    <a:pt x="0" y="207"/>
                    <a:pt x="57" y="264"/>
                    <a:pt x="132" y="264"/>
                  </a:cubicBezTo>
                  <a:cubicBezTo>
                    <a:pt x="208" y="264"/>
                    <a:pt x="263" y="207"/>
                    <a:pt x="263" y="132"/>
                  </a:cubicBezTo>
                  <a:cubicBezTo>
                    <a:pt x="263" y="57"/>
                    <a:pt x="208" y="0"/>
                    <a:pt x="132" y="0"/>
                  </a:cubicBezTo>
                  <a:cubicBezTo>
                    <a:pt x="57" y="0"/>
                    <a:pt x="0" y="57"/>
                    <a:pt x="0" y="13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506" dirty="0"/>
            </a:p>
          </p:txBody>
        </p:sp>
        <p:sp>
          <p:nvSpPr>
            <p:cNvPr id="220" name="Freeform 28">
              <a:extLst>
                <a:ext uri="{FF2B5EF4-FFF2-40B4-BE49-F238E27FC236}">
                  <a16:creationId xmlns:a16="http://schemas.microsoft.com/office/drawing/2014/main" id="{12FB38AF-FF4D-4D5E-9B29-F5361AA7A1A2}"/>
                </a:ext>
              </a:extLst>
            </p:cNvPr>
            <p:cNvSpPr>
              <a:spLocks noChangeArrowheads="1"/>
            </p:cNvSpPr>
            <p:nvPr/>
          </p:nvSpPr>
          <p:spPr bwMode="auto">
            <a:xfrm>
              <a:off x="5744" y="4904"/>
              <a:ext cx="63" cy="64"/>
            </a:xfrm>
            <a:custGeom>
              <a:avLst/>
              <a:gdLst>
                <a:gd name="T0" fmla="*/ 38 w 284"/>
                <a:gd name="T1" fmla="*/ 246 h 285"/>
                <a:gd name="T2" fmla="*/ 38 w 284"/>
                <a:gd name="T3" fmla="*/ 246 h 285"/>
                <a:gd name="T4" fmla="*/ 95 w 284"/>
                <a:gd name="T5" fmla="*/ 264 h 285"/>
                <a:gd name="T6" fmla="*/ 190 w 284"/>
                <a:gd name="T7" fmla="*/ 264 h 285"/>
                <a:gd name="T8" fmla="*/ 227 w 284"/>
                <a:gd name="T9" fmla="*/ 246 h 285"/>
                <a:gd name="T10" fmla="*/ 227 w 284"/>
                <a:gd name="T11" fmla="*/ 57 h 285"/>
                <a:gd name="T12" fmla="*/ 38 w 284"/>
                <a:gd name="T13" fmla="*/ 57 h 285"/>
                <a:gd name="T14" fmla="*/ 38 w 284"/>
                <a:gd name="T15" fmla="*/ 246 h 28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4" h="285">
                  <a:moveTo>
                    <a:pt x="38" y="246"/>
                  </a:moveTo>
                  <a:lnTo>
                    <a:pt x="38" y="246"/>
                  </a:lnTo>
                  <a:cubicBezTo>
                    <a:pt x="57" y="264"/>
                    <a:pt x="75" y="264"/>
                    <a:pt x="95" y="264"/>
                  </a:cubicBezTo>
                  <a:cubicBezTo>
                    <a:pt x="133" y="284"/>
                    <a:pt x="170" y="284"/>
                    <a:pt x="190" y="264"/>
                  </a:cubicBezTo>
                  <a:cubicBezTo>
                    <a:pt x="208" y="246"/>
                    <a:pt x="208" y="246"/>
                    <a:pt x="227" y="246"/>
                  </a:cubicBezTo>
                  <a:cubicBezTo>
                    <a:pt x="283" y="189"/>
                    <a:pt x="283" y="114"/>
                    <a:pt x="227" y="57"/>
                  </a:cubicBezTo>
                  <a:cubicBezTo>
                    <a:pt x="170" y="0"/>
                    <a:pt x="95" y="0"/>
                    <a:pt x="38" y="57"/>
                  </a:cubicBezTo>
                  <a:cubicBezTo>
                    <a:pt x="0" y="114"/>
                    <a:pt x="0" y="189"/>
                    <a:pt x="38" y="24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506" dirty="0"/>
            </a:p>
          </p:txBody>
        </p:sp>
        <p:sp>
          <p:nvSpPr>
            <p:cNvPr id="221" name="Freeform 29">
              <a:extLst>
                <a:ext uri="{FF2B5EF4-FFF2-40B4-BE49-F238E27FC236}">
                  <a16:creationId xmlns:a16="http://schemas.microsoft.com/office/drawing/2014/main" id="{FDF9DF3E-5C52-4639-B86A-8F403E5A38A5}"/>
                </a:ext>
              </a:extLst>
            </p:cNvPr>
            <p:cNvSpPr>
              <a:spLocks noChangeArrowheads="1"/>
            </p:cNvSpPr>
            <p:nvPr/>
          </p:nvSpPr>
          <p:spPr bwMode="auto">
            <a:xfrm>
              <a:off x="5804" y="5050"/>
              <a:ext cx="59" cy="59"/>
            </a:xfrm>
            <a:custGeom>
              <a:avLst/>
              <a:gdLst>
                <a:gd name="T0" fmla="*/ 0 w 264"/>
                <a:gd name="T1" fmla="*/ 132 h 265"/>
                <a:gd name="T2" fmla="*/ 0 w 264"/>
                <a:gd name="T3" fmla="*/ 132 h 265"/>
                <a:gd name="T4" fmla="*/ 132 w 264"/>
                <a:gd name="T5" fmla="*/ 264 h 265"/>
                <a:gd name="T6" fmla="*/ 263 w 264"/>
                <a:gd name="T7" fmla="*/ 132 h 265"/>
                <a:gd name="T8" fmla="*/ 132 w 264"/>
                <a:gd name="T9" fmla="*/ 0 h 265"/>
                <a:gd name="T10" fmla="*/ 0 w 264"/>
                <a:gd name="T11" fmla="*/ 132 h 265"/>
              </a:gdLst>
              <a:ahLst/>
              <a:cxnLst>
                <a:cxn ang="0">
                  <a:pos x="T0" y="T1"/>
                </a:cxn>
                <a:cxn ang="0">
                  <a:pos x="T2" y="T3"/>
                </a:cxn>
                <a:cxn ang="0">
                  <a:pos x="T4" y="T5"/>
                </a:cxn>
                <a:cxn ang="0">
                  <a:pos x="T6" y="T7"/>
                </a:cxn>
                <a:cxn ang="0">
                  <a:pos x="T8" y="T9"/>
                </a:cxn>
                <a:cxn ang="0">
                  <a:pos x="T10" y="T11"/>
                </a:cxn>
              </a:cxnLst>
              <a:rect l="0" t="0" r="r" b="b"/>
              <a:pathLst>
                <a:path w="264" h="265">
                  <a:moveTo>
                    <a:pt x="0" y="132"/>
                  </a:moveTo>
                  <a:lnTo>
                    <a:pt x="0" y="132"/>
                  </a:lnTo>
                  <a:cubicBezTo>
                    <a:pt x="0" y="207"/>
                    <a:pt x="55" y="264"/>
                    <a:pt x="132" y="264"/>
                  </a:cubicBezTo>
                  <a:cubicBezTo>
                    <a:pt x="188" y="264"/>
                    <a:pt x="263" y="207"/>
                    <a:pt x="263" y="132"/>
                  </a:cubicBezTo>
                  <a:cubicBezTo>
                    <a:pt x="263" y="57"/>
                    <a:pt x="188" y="0"/>
                    <a:pt x="132" y="0"/>
                  </a:cubicBezTo>
                  <a:cubicBezTo>
                    <a:pt x="55" y="0"/>
                    <a:pt x="0" y="57"/>
                    <a:pt x="0" y="13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506" dirty="0"/>
            </a:p>
          </p:txBody>
        </p:sp>
        <p:sp>
          <p:nvSpPr>
            <p:cNvPr id="222" name="Freeform 30">
              <a:extLst>
                <a:ext uri="{FF2B5EF4-FFF2-40B4-BE49-F238E27FC236}">
                  <a16:creationId xmlns:a16="http://schemas.microsoft.com/office/drawing/2014/main" id="{146EED41-5458-4794-852E-C8A6622C8F01}"/>
                </a:ext>
              </a:extLst>
            </p:cNvPr>
            <p:cNvSpPr>
              <a:spLocks noChangeArrowheads="1"/>
            </p:cNvSpPr>
            <p:nvPr/>
          </p:nvSpPr>
          <p:spPr bwMode="auto">
            <a:xfrm>
              <a:off x="5744" y="5187"/>
              <a:ext cx="63" cy="63"/>
            </a:xfrm>
            <a:custGeom>
              <a:avLst/>
              <a:gdLst>
                <a:gd name="T0" fmla="*/ 38 w 284"/>
                <a:gd name="T1" fmla="*/ 243 h 283"/>
                <a:gd name="T2" fmla="*/ 38 w 284"/>
                <a:gd name="T3" fmla="*/ 243 h 283"/>
                <a:gd name="T4" fmla="*/ 227 w 284"/>
                <a:gd name="T5" fmla="*/ 243 h 283"/>
                <a:gd name="T6" fmla="*/ 227 w 284"/>
                <a:gd name="T7" fmla="*/ 57 h 283"/>
                <a:gd name="T8" fmla="*/ 38 w 284"/>
                <a:gd name="T9" fmla="*/ 57 h 283"/>
                <a:gd name="T10" fmla="*/ 38 w 284"/>
                <a:gd name="T11" fmla="*/ 243 h 283"/>
              </a:gdLst>
              <a:ahLst/>
              <a:cxnLst>
                <a:cxn ang="0">
                  <a:pos x="T0" y="T1"/>
                </a:cxn>
                <a:cxn ang="0">
                  <a:pos x="T2" y="T3"/>
                </a:cxn>
                <a:cxn ang="0">
                  <a:pos x="T4" y="T5"/>
                </a:cxn>
                <a:cxn ang="0">
                  <a:pos x="T6" y="T7"/>
                </a:cxn>
                <a:cxn ang="0">
                  <a:pos x="T8" y="T9"/>
                </a:cxn>
                <a:cxn ang="0">
                  <a:pos x="T10" y="T11"/>
                </a:cxn>
              </a:cxnLst>
              <a:rect l="0" t="0" r="r" b="b"/>
              <a:pathLst>
                <a:path w="284" h="283">
                  <a:moveTo>
                    <a:pt x="38" y="243"/>
                  </a:moveTo>
                  <a:lnTo>
                    <a:pt x="38" y="243"/>
                  </a:lnTo>
                  <a:cubicBezTo>
                    <a:pt x="95" y="282"/>
                    <a:pt x="170" y="282"/>
                    <a:pt x="227" y="243"/>
                  </a:cubicBezTo>
                  <a:cubicBezTo>
                    <a:pt x="283" y="187"/>
                    <a:pt x="283" y="112"/>
                    <a:pt x="227" y="57"/>
                  </a:cubicBezTo>
                  <a:cubicBezTo>
                    <a:pt x="170" y="0"/>
                    <a:pt x="95" y="0"/>
                    <a:pt x="38" y="57"/>
                  </a:cubicBezTo>
                  <a:cubicBezTo>
                    <a:pt x="0" y="112"/>
                    <a:pt x="0" y="187"/>
                    <a:pt x="38" y="243"/>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506" dirty="0"/>
            </a:p>
          </p:txBody>
        </p:sp>
        <p:sp>
          <p:nvSpPr>
            <p:cNvPr id="223" name="Freeform 31">
              <a:extLst>
                <a:ext uri="{FF2B5EF4-FFF2-40B4-BE49-F238E27FC236}">
                  <a16:creationId xmlns:a16="http://schemas.microsoft.com/office/drawing/2014/main" id="{96AA1CC2-02E7-4F8A-A4C3-79FFE189246E}"/>
                </a:ext>
              </a:extLst>
            </p:cNvPr>
            <p:cNvSpPr>
              <a:spLocks noChangeArrowheads="1"/>
            </p:cNvSpPr>
            <p:nvPr/>
          </p:nvSpPr>
          <p:spPr bwMode="auto">
            <a:xfrm>
              <a:off x="5603" y="5251"/>
              <a:ext cx="59" cy="55"/>
            </a:xfrm>
            <a:custGeom>
              <a:avLst/>
              <a:gdLst>
                <a:gd name="T0" fmla="*/ 0 w 264"/>
                <a:gd name="T1" fmla="*/ 131 h 246"/>
                <a:gd name="T2" fmla="*/ 0 w 264"/>
                <a:gd name="T3" fmla="*/ 131 h 246"/>
                <a:gd name="T4" fmla="*/ 132 w 264"/>
                <a:gd name="T5" fmla="*/ 245 h 246"/>
                <a:gd name="T6" fmla="*/ 263 w 264"/>
                <a:gd name="T7" fmla="*/ 131 h 246"/>
                <a:gd name="T8" fmla="*/ 132 w 264"/>
                <a:gd name="T9" fmla="*/ 0 h 246"/>
                <a:gd name="T10" fmla="*/ 0 w 264"/>
                <a:gd name="T11" fmla="*/ 131 h 246"/>
              </a:gdLst>
              <a:ahLst/>
              <a:cxnLst>
                <a:cxn ang="0">
                  <a:pos x="T0" y="T1"/>
                </a:cxn>
                <a:cxn ang="0">
                  <a:pos x="T2" y="T3"/>
                </a:cxn>
                <a:cxn ang="0">
                  <a:pos x="T4" y="T5"/>
                </a:cxn>
                <a:cxn ang="0">
                  <a:pos x="T6" y="T7"/>
                </a:cxn>
                <a:cxn ang="0">
                  <a:pos x="T8" y="T9"/>
                </a:cxn>
                <a:cxn ang="0">
                  <a:pos x="T10" y="T11"/>
                </a:cxn>
              </a:cxnLst>
              <a:rect l="0" t="0" r="r" b="b"/>
              <a:pathLst>
                <a:path w="264" h="246">
                  <a:moveTo>
                    <a:pt x="0" y="131"/>
                  </a:moveTo>
                  <a:lnTo>
                    <a:pt x="0" y="131"/>
                  </a:lnTo>
                  <a:cubicBezTo>
                    <a:pt x="0" y="188"/>
                    <a:pt x="57" y="245"/>
                    <a:pt x="132" y="245"/>
                  </a:cubicBezTo>
                  <a:cubicBezTo>
                    <a:pt x="208" y="245"/>
                    <a:pt x="263" y="188"/>
                    <a:pt x="263" y="131"/>
                  </a:cubicBezTo>
                  <a:cubicBezTo>
                    <a:pt x="263" y="56"/>
                    <a:pt x="208" y="0"/>
                    <a:pt x="132" y="0"/>
                  </a:cubicBezTo>
                  <a:cubicBezTo>
                    <a:pt x="57" y="0"/>
                    <a:pt x="0" y="56"/>
                    <a:pt x="0" y="13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506" dirty="0"/>
            </a:p>
          </p:txBody>
        </p:sp>
        <p:sp>
          <p:nvSpPr>
            <p:cNvPr id="224" name="Freeform 32">
              <a:extLst>
                <a:ext uri="{FF2B5EF4-FFF2-40B4-BE49-F238E27FC236}">
                  <a16:creationId xmlns:a16="http://schemas.microsoft.com/office/drawing/2014/main" id="{B6379B99-60EA-4F0C-B07D-C1E24FDEC843}"/>
                </a:ext>
              </a:extLst>
            </p:cNvPr>
            <p:cNvSpPr>
              <a:spLocks noChangeArrowheads="1"/>
            </p:cNvSpPr>
            <p:nvPr/>
          </p:nvSpPr>
          <p:spPr bwMode="auto">
            <a:xfrm>
              <a:off x="5462" y="5187"/>
              <a:ext cx="63" cy="63"/>
            </a:xfrm>
            <a:custGeom>
              <a:avLst/>
              <a:gdLst>
                <a:gd name="T0" fmla="*/ 37 w 283"/>
                <a:gd name="T1" fmla="*/ 243 h 283"/>
                <a:gd name="T2" fmla="*/ 37 w 283"/>
                <a:gd name="T3" fmla="*/ 243 h 283"/>
                <a:gd name="T4" fmla="*/ 227 w 283"/>
                <a:gd name="T5" fmla="*/ 243 h 283"/>
                <a:gd name="T6" fmla="*/ 227 w 283"/>
                <a:gd name="T7" fmla="*/ 57 h 283"/>
                <a:gd name="T8" fmla="*/ 37 w 283"/>
                <a:gd name="T9" fmla="*/ 57 h 283"/>
                <a:gd name="T10" fmla="*/ 37 w 283"/>
                <a:gd name="T11" fmla="*/ 243 h 283"/>
              </a:gdLst>
              <a:ahLst/>
              <a:cxnLst>
                <a:cxn ang="0">
                  <a:pos x="T0" y="T1"/>
                </a:cxn>
                <a:cxn ang="0">
                  <a:pos x="T2" y="T3"/>
                </a:cxn>
                <a:cxn ang="0">
                  <a:pos x="T4" y="T5"/>
                </a:cxn>
                <a:cxn ang="0">
                  <a:pos x="T6" y="T7"/>
                </a:cxn>
                <a:cxn ang="0">
                  <a:pos x="T8" y="T9"/>
                </a:cxn>
                <a:cxn ang="0">
                  <a:pos x="T10" y="T11"/>
                </a:cxn>
              </a:cxnLst>
              <a:rect l="0" t="0" r="r" b="b"/>
              <a:pathLst>
                <a:path w="283" h="283">
                  <a:moveTo>
                    <a:pt x="37" y="243"/>
                  </a:moveTo>
                  <a:lnTo>
                    <a:pt x="37" y="243"/>
                  </a:lnTo>
                  <a:cubicBezTo>
                    <a:pt x="93" y="282"/>
                    <a:pt x="170" y="282"/>
                    <a:pt x="227" y="243"/>
                  </a:cubicBezTo>
                  <a:cubicBezTo>
                    <a:pt x="282" y="187"/>
                    <a:pt x="263" y="112"/>
                    <a:pt x="227" y="57"/>
                  </a:cubicBezTo>
                  <a:cubicBezTo>
                    <a:pt x="170" y="0"/>
                    <a:pt x="93" y="0"/>
                    <a:pt x="37" y="57"/>
                  </a:cubicBezTo>
                  <a:cubicBezTo>
                    <a:pt x="0" y="112"/>
                    <a:pt x="0" y="187"/>
                    <a:pt x="37" y="243"/>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506" dirty="0"/>
            </a:p>
          </p:txBody>
        </p:sp>
        <p:sp>
          <p:nvSpPr>
            <p:cNvPr id="225" name="Freeform 33">
              <a:extLst>
                <a:ext uri="{FF2B5EF4-FFF2-40B4-BE49-F238E27FC236}">
                  <a16:creationId xmlns:a16="http://schemas.microsoft.com/office/drawing/2014/main" id="{38439AC8-AA4C-4BE1-B18E-F88E08F69CE7}"/>
                </a:ext>
              </a:extLst>
            </p:cNvPr>
            <p:cNvSpPr>
              <a:spLocks noChangeArrowheads="1"/>
            </p:cNvSpPr>
            <p:nvPr/>
          </p:nvSpPr>
          <p:spPr bwMode="auto">
            <a:xfrm>
              <a:off x="5402" y="5050"/>
              <a:ext cx="59" cy="59"/>
            </a:xfrm>
            <a:custGeom>
              <a:avLst/>
              <a:gdLst>
                <a:gd name="T0" fmla="*/ 0 w 266"/>
                <a:gd name="T1" fmla="*/ 132 h 265"/>
                <a:gd name="T2" fmla="*/ 0 w 266"/>
                <a:gd name="T3" fmla="*/ 132 h 265"/>
                <a:gd name="T4" fmla="*/ 133 w 266"/>
                <a:gd name="T5" fmla="*/ 264 h 265"/>
                <a:gd name="T6" fmla="*/ 265 w 266"/>
                <a:gd name="T7" fmla="*/ 132 h 265"/>
                <a:gd name="T8" fmla="*/ 133 w 266"/>
                <a:gd name="T9" fmla="*/ 0 h 265"/>
                <a:gd name="T10" fmla="*/ 0 w 266"/>
                <a:gd name="T11" fmla="*/ 132 h 265"/>
              </a:gdLst>
              <a:ahLst/>
              <a:cxnLst>
                <a:cxn ang="0">
                  <a:pos x="T0" y="T1"/>
                </a:cxn>
                <a:cxn ang="0">
                  <a:pos x="T2" y="T3"/>
                </a:cxn>
                <a:cxn ang="0">
                  <a:pos x="T4" y="T5"/>
                </a:cxn>
                <a:cxn ang="0">
                  <a:pos x="T6" y="T7"/>
                </a:cxn>
                <a:cxn ang="0">
                  <a:pos x="T8" y="T9"/>
                </a:cxn>
                <a:cxn ang="0">
                  <a:pos x="T10" y="T11"/>
                </a:cxn>
              </a:cxnLst>
              <a:rect l="0" t="0" r="r" b="b"/>
              <a:pathLst>
                <a:path w="266" h="265">
                  <a:moveTo>
                    <a:pt x="0" y="132"/>
                  </a:moveTo>
                  <a:lnTo>
                    <a:pt x="0" y="132"/>
                  </a:lnTo>
                  <a:cubicBezTo>
                    <a:pt x="0" y="207"/>
                    <a:pt x="77" y="264"/>
                    <a:pt x="133" y="264"/>
                  </a:cubicBezTo>
                  <a:cubicBezTo>
                    <a:pt x="208" y="264"/>
                    <a:pt x="265" y="207"/>
                    <a:pt x="265" y="132"/>
                  </a:cubicBezTo>
                  <a:cubicBezTo>
                    <a:pt x="265" y="57"/>
                    <a:pt x="208" y="0"/>
                    <a:pt x="133" y="0"/>
                  </a:cubicBezTo>
                  <a:cubicBezTo>
                    <a:pt x="77" y="0"/>
                    <a:pt x="0" y="57"/>
                    <a:pt x="0" y="13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506" dirty="0"/>
            </a:p>
          </p:txBody>
        </p:sp>
        <p:sp>
          <p:nvSpPr>
            <p:cNvPr id="226" name="Freeform 34">
              <a:extLst>
                <a:ext uri="{FF2B5EF4-FFF2-40B4-BE49-F238E27FC236}">
                  <a16:creationId xmlns:a16="http://schemas.microsoft.com/office/drawing/2014/main" id="{B882E03E-C530-4B4A-9894-81FC0F9156DB}"/>
                </a:ext>
              </a:extLst>
            </p:cNvPr>
            <p:cNvSpPr>
              <a:spLocks noChangeArrowheads="1"/>
            </p:cNvSpPr>
            <p:nvPr/>
          </p:nvSpPr>
          <p:spPr bwMode="auto">
            <a:xfrm>
              <a:off x="5462" y="4904"/>
              <a:ext cx="63" cy="64"/>
            </a:xfrm>
            <a:custGeom>
              <a:avLst/>
              <a:gdLst>
                <a:gd name="T0" fmla="*/ 37 w 283"/>
                <a:gd name="T1" fmla="*/ 246 h 285"/>
                <a:gd name="T2" fmla="*/ 37 w 283"/>
                <a:gd name="T3" fmla="*/ 246 h 285"/>
                <a:gd name="T4" fmla="*/ 227 w 283"/>
                <a:gd name="T5" fmla="*/ 246 h 285"/>
                <a:gd name="T6" fmla="*/ 227 w 283"/>
                <a:gd name="T7" fmla="*/ 57 h 285"/>
                <a:gd name="T8" fmla="*/ 37 w 283"/>
                <a:gd name="T9" fmla="*/ 57 h 285"/>
                <a:gd name="T10" fmla="*/ 37 w 283"/>
                <a:gd name="T11" fmla="*/ 246 h 285"/>
              </a:gdLst>
              <a:ahLst/>
              <a:cxnLst>
                <a:cxn ang="0">
                  <a:pos x="T0" y="T1"/>
                </a:cxn>
                <a:cxn ang="0">
                  <a:pos x="T2" y="T3"/>
                </a:cxn>
                <a:cxn ang="0">
                  <a:pos x="T4" y="T5"/>
                </a:cxn>
                <a:cxn ang="0">
                  <a:pos x="T6" y="T7"/>
                </a:cxn>
                <a:cxn ang="0">
                  <a:pos x="T8" y="T9"/>
                </a:cxn>
                <a:cxn ang="0">
                  <a:pos x="T10" y="T11"/>
                </a:cxn>
              </a:cxnLst>
              <a:rect l="0" t="0" r="r" b="b"/>
              <a:pathLst>
                <a:path w="283" h="285">
                  <a:moveTo>
                    <a:pt x="37" y="246"/>
                  </a:moveTo>
                  <a:lnTo>
                    <a:pt x="37" y="246"/>
                  </a:lnTo>
                  <a:cubicBezTo>
                    <a:pt x="93" y="284"/>
                    <a:pt x="170" y="284"/>
                    <a:pt x="227" y="246"/>
                  </a:cubicBezTo>
                  <a:cubicBezTo>
                    <a:pt x="282" y="189"/>
                    <a:pt x="263" y="114"/>
                    <a:pt x="227" y="57"/>
                  </a:cubicBezTo>
                  <a:cubicBezTo>
                    <a:pt x="170" y="0"/>
                    <a:pt x="93" y="0"/>
                    <a:pt x="37" y="57"/>
                  </a:cubicBezTo>
                  <a:cubicBezTo>
                    <a:pt x="0" y="114"/>
                    <a:pt x="0" y="189"/>
                    <a:pt x="37" y="24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506" dirty="0"/>
            </a:p>
          </p:txBody>
        </p:sp>
        <p:sp>
          <p:nvSpPr>
            <p:cNvPr id="227" name="Freeform 35">
              <a:extLst>
                <a:ext uri="{FF2B5EF4-FFF2-40B4-BE49-F238E27FC236}">
                  <a16:creationId xmlns:a16="http://schemas.microsoft.com/office/drawing/2014/main" id="{9B1E160C-251B-422C-AD6B-F07F743AA348}"/>
                </a:ext>
              </a:extLst>
            </p:cNvPr>
            <p:cNvSpPr>
              <a:spLocks noChangeArrowheads="1"/>
            </p:cNvSpPr>
            <p:nvPr/>
          </p:nvSpPr>
          <p:spPr bwMode="auto">
            <a:xfrm>
              <a:off x="5492" y="3947"/>
              <a:ext cx="307" cy="307"/>
            </a:xfrm>
            <a:custGeom>
              <a:avLst/>
              <a:gdLst>
                <a:gd name="T0" fmla="*/ 905 w 1358"/>
                <a:gd name="T1" fmla="*/ 1357 h 1358"/>
                <a:gd name="T2" fmla="*/ 1357 w 1358"/>
                <a:gd name="T3" fmla="*/ 924 h 1358"/>
                <a:gd name="T4" fmla="*/ 433 w 1358"/>
                <a:gd name="T5" fmla="*/ 0 h 1358"/>
                <a:gd name="T6" fmla="*/ 0 w 1358"/>
                <a:gd name="T7" fmla="*/ 452 h 1358"/>
                <a:gd name="T8" fmla="*/ 905 w 1358"/>
                <a:gd name="T9" fmla="*/ 1357 h 1358"/>
              </a:gdLst>
              <a:ahLst/>
              <a:cxnLst>
                <a:cxn ang="0">
                  <a:pos x="T0" y="T1"/>
                </a:cxn>
                <a:cxn ang="0">
                  <a:pos x="T2" y="T3"/>
                </a:cxn>
                <a:cxn ang="0">
                  <a:pos x="T4" y="T5"/>
                </a:cxn>
                <a:cxn ang="0">
                  <a:pos x="T6" y="T7"/>
                </a:cxn>
                <a:cxn ang="0">
                  <a:pos x="T8" y="T9"/>
                </a:cxn>
              </a:cxnLst>
              <a:rect l="0" t="0" r="r" b="b"/>
              <a:pathLst>
                <a:path w="1358" h="1358">
                  <a:moveTo>
                    <a:pt x="905" y="1357"/>
                  </a:moveTo>
                  <a:lnTo>
                    <a:pt x="1357" y="924"/>
                  </a:lnTo>
                  <a:lnTo>
                    <a:pt x="433" y="0"/>
                  </a:lnTo>
                  <a:lnTo>
                    <a:pt x="0" y="452"/>
                  </a:lnTo>
                  <a:lnTo>
                    <a:pt x="905" y="1357"/>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506" dirty="0"/>
            </a:p>
          </p:txBody>
        </p:sp>
        <p:sp>
          <p:nvSpPr>
            <p:cNvPr id="228" name="Freeform 36">
              <a:extLst>
                <a:ext uri="{FF2B5EF4-FFF2-40B4-BE49-F238E27FC236}">
                  <a16:creationId xmlns:a16="http://schemas.microsoft.com/office/drawing/2014/main" id="{1519B51A-BEB1-4DF1-8074-81F3E59A503E}"/>
                </a:ext>
              </a:extLst>
            </p:cNvPr>
            <p:cNvSpPr>
              <a:spLocks noChangeArrowheads="1"/>
            </p:cNvSpPr>
            <p:nvPr/>
          </p:nvSpPr>
          <p:spPr bwMode="auto">
            <a:xfrm>
              <a:off x="5817" y="3990"/>
              <a:ext cx="260" cy="324"/>
            </a:xfrm>
            <a:custGeom>
              <a:avLst/>
              <a:gdLst>
                <a:gd name="T0" fmla="*/ 585 w 1153"/>
                <a:gd name="T1" fmla="*/ 1432 h 1433"/>
                <a:gd name="T2" fmla="*/ 1152 w 1153"/>
                <a:gd name="T3" fmla="*/ 1150 h 1433"/>
                <a:gd name="T4" fmla="*/ 549 w 1153"/>
                <a:gd name="T5" fmla="*/ 0 h 1433"/>
                <a:gd name="T6" fmla="*/ 0 w 1153"/>
                <a:gd name="T7" fmla="*/ 281 h 1433"/>
                <a:gd name="T8" fmla="*/ 585 w 1153"/>
                <a:gd name="T9" fmla="*/ 1432 h 1433"/>
              </a:gdLst>
              <a:ahLst/>
              <a:cxnLst>
                <a:cxn ang="0">
                  <a:pos x="T0" y="T1"/>
                </a:cxn>
                <a:cxn ang="0">
                  <a:pos x="T2" y="T3"/>
                </a:cxn>
                <a:cxn ang="0">
                  <a:pos x="T4" y="T5"/>
                </a:cxn>
                <a:cxn ang="0">
                  <a:pos x="T6" y="T7"/>
                </a:cxn>
                <a:cxn ang="0">
                  <a:pos x="T8" y="T9"/>
                </a:cxn>
              </a:cxnLst>
              <a:rect l="0" t="0" r="r" b="b"/>
              <a:pathLst>
                <a:path w="1153" h="1433">
                  <a:moveTo>
                    <a:pt x="585" y="1432"/>
                  </a:moveTo>
                  <a:lnTo>
                    <a:pt x="1152" y="1150"/>
                  </a:lnTo>
                  <a:lnTo>
                    <a:pt x="549" y="0"/>
                  </a:lnTo>
                  <a:lnTo>
                    <a:pt x="0" y="281"/>
                  </a:lnTo>
                  <a:lnTo>
                    <a:pt x="585" y="1432"/>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506" dirty="0"/>
            </a:p>
          </p:txBody>
        </p:sp>
        <p:sp>
          <p:nvSpPr>
            <p:cNvPr id="229" name="Freeform 37">
              <a:extLst>
                <a:ext uri="{FF2B5EF4-FFF2-40B4-BE49-F238E27FC236}">
                  <a16:creationId xmlns:a16="http://schemas.microsoft.com/office/drawing/2014/main" id="{3FBB1E28-B407-4EE2-A151-4272892B773B}"/>
                </a:ext>
              </a:extLst>
            </p:cNvPr>
            <p:cNvSpPr>
              <a:spLocks noChangeArrowheads="1"/>
            </p:cNvSpPr>
            <p:nvPr/>
          </p:nvSpPr>
          <p:spPr bwMode="auto">
            <a:xfrm>
              <a:off x="6125" y="4139"/>
              <a:ext cx="183" cy="311"/>
            </a:xfrm>
            <a:custGeom>
              <a:avLst/>
              <a:gdLst>
                <a:gd name="T0" fmla="*/ 207 w 811"/>
                <a:gd name="T1" fmla="*/ 1375 h 1376"/>
                <a:gd name="T2" fmla="*/ 810 w 811"/>
                <a:gd name="T3" fmla="*/ 1282 h 1376"/>
                <a:gd name="T4" fmla="*/ 622 w 811"/>
                <a:gd name="T5" fmla="*/ 0 h 1376"/>
                <a:gd name="T6" fmla="*/ 0 w 811"/>
                <a:gd name="T7" fmla="*/ 93 h 1376"/>
                <a:gd name="T8" fmla="*/ 207 w 811"/>
                <a:gd name="T9" fmla="*/ 1375 h 1376"/>
              </a:gdLst>
              <a:ahLst/>
              <a:cxnLst>
                <a:cxn ang="0">
                  <a:pos x="T0" y="T1"/>
                </a:cxn>
                <a:cxn ang="0">
                  <a:pos x="T2" y="T3"/>
                </a:cxn>
                <a:cxn ang="0">
                  <a:pos x="T4" y="T5"/>
                </a:cxn>
                <a:cxn ang="0">
                  <a:pos x="T6" y="T7"/>
                </a:cxn>
                <a:cxn ang="0">
                  <a:pos x="T8" y="T9"/>
                </a:cxn>
              </a:cxnLst>
              <a:rect l="0" t="0" r="r" b="b"/>
              <a:pathLst>
                <a:path w="811" h="1376">
                  <a:moveTo>
                    <a:pt x="207" y="1375"/>
                  </a:moveTo>
                  <a:lnTo>
                    <a:pt x="810" y="1282"/>
                  </a:lnTo>
                  <a:lnTo>
                    <a:pt x="622" y="0"/>
                  </a:lnTo>
                  <a:lnTo>
                    <a:pt x="0" y="93"/>
                  </a:lnTo>
                  <a:lnTo>
                    <a:pt x="207" y="1375"/>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506" dirty="0"/>
            </a:p>
          </p:txBody>
        </p:sp>
        <p:sp>
          <p:nvSpPr>
            <p:cNvPr id="230" name="Freeform 38">
              <a:extLst>
                <a:ext uri="{FF2B5EF4-FFF2-40B4-BE49-F238E27FC236}">
                  <a16:creationId xmlns:a16="http://schemas.microsoft.com/office/drawing/2014/main" id="{B8A8385D-F770-43F5-866C-1CA66A87BB1C}"/>
                </a:ext>
              </a:extLst>
            </p:cNvPr>
            <p:cNvSpPr>
              <a:spLocks noChangeArrowheads="1"/>
            </p:cNvSpPr>
            <p:nvPr/>
          </p:nvSpPr>
          <p:spPr bwMode="auto">
            <a:xfrm>
              <a:off x="6338" y="4357"/>
              <a:ext cx="183" cy="311"/>
            </a:xfrm>
            <a:custGeom>
              <a:avLst/>
              <a:gdLst>
                <a:gd name="T0" fmla="*/ 0 w 813"/>
                <a:gd name="T1" fmla="*/ 1282 h 1378"/>
                <a:gd name="T2" fmla="*/ 604 w 813"/>
                <a:gd name="T3" fmla="*/ 1377 h 1378"/>
                <a:gd name="T4" fmla="*/ 812 w 813"/>
                <a:gd name="T5" fmla="*/ 95 h 1378"/>
                <a:gd name="T6" fmla="*/ 208 w 813"/>
                <a:gd name="T7" fmla="*/ 0 h 1378"/>
                <a:gd name="T8" fmla="*/ 0 w 813"/>
                <a:gd name="T9" fmla="*/ 1282 h 1378"/>
              </a:gdLst>
              <a:ahLst/>
              <a:cxnLst>
                <a:cxn ang="0">
                  <a:pos x="T0" y="T1"/>
                </a:cxn>
                <a:cxn ang="0">
                  <a:pos x="T2" y="T3"/>
                </a:cxn>
                <a:cxn ang="0">
                  <a:pos x="T4" y="T5"/>
                </a:cxn>
                <a:cxn ang="0">
                  <a:pos x="T6" y="T7"/>
                </a:cxn>
                <a:cxn ang="0">
                  <a:pos x="T8" y="T9"/>
                </a:cxn>
              </a:cxnLst>
              <a:rect l="0" t="0" r="r" b="b"/>
              <a:pathLst>
                <a:path w="813" h="1378">
                  <a:moveTo>
                    <a:pt x="0" y="1282"/>
                  </a:moveTo>
                  <a:lnTo>
                    <a:pt x="604" y="1377"/>
                  </a:lnTo>
                  <a:lnTo>
                    <a:pt x="812" y="95"/>
                  </a:lnTo>
                  <a:lnTo>
                    <a:pt x="208" y="0"/>
                  </a:lnTo>
                  <a:lnTo>
                    <a:pt x="0" y="1282"/>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506" dirty="0"/>
            </a:p>
          </p:txBody>
        </p:sp>
        <p:sp>
          <p:nvSpPr>
            <p:cNvPr id="231" name="Freeform 39">
              <a:extLst>
                <a:ext uri="{FF2B5EF4-FFF2-40B4-BE49-F238E27FC236}">
                  <a16:creationId xmlns:a16="http://schemas.microsoft.com/office/drawing/2014/main" id="{AF5ECCB3-5D70-4106-B6D9-330AC117A5EB}"/>
                </a:ext>
              </a:extLst>
            </p:cNvPr>
            <p:cNvSpPr>
              <a:spLocks noChangeArrowheads="1"/>
            </p:cNvSpPr>
            <p:nvPr/>
          </p:nvSpPr>
          <p:spPr bwMode="auto">
            <a:xfrm>
              <a:off x="6437" y="4627"/>
              <a:ext cx="260" cy="324"/>
            </a:xfrm>
            <a:custGeom>
              <a:avLst/>
              <a:gdLst>
                <a:gd name="T0" fmla="*/ 0 w 1152"/>
                <a:gd name="T1" fmla="*/ 1150 h 1433"/>
                <a:gd name="T2" fmla="*/ 547 w 1152"/>
                <a:gd name="T3" fmla="*/ 1432 h 1433"/>
                <a:gd name="T4" fmla="*/ 1151 w 1152"/>
                <a:gd name="T5" fmla="*/ 284 h 1433"/>
                <a:gd name="T6" fmla="*/ 584 w 1152"/>
                <a:gd name="T7" fmla="*/ 0 h 1433"/>
                <a:gd name="T8" fmla="*/ 0 w 1152"/>
                <a:gd name="T9" fmla="*/ 1150 h 1433"/>
              </a:gdLst>
              <a:ahLst/>
              <a:cxnLst>
                <a:cxn ang="0">
                  <a:pos x="T0" y="T1"/>
                </a:cxn>
                <a:cxn ang="0">
                  <a:pos x="T2" y="T3"/>
                </a:cxn>
                <a:cxn ang="0">
                  <a:pos x="T4" y="T5"/>
                </a:cxn>
                <a:cxn ang="0">
                  <a:pos x="T6" y="T7"/>
                </a:cxn>
                <a:cxn ang="0">
                  <a:pos x="T8" y="T9"/>
                </a:cxn>
              </a:cxnLst>
              <a:rect l="0" t="0" r="r" b="b"/>
              <a:pathLst>
                <a:path w="1152" h="1433">
                  <a:moveTo>
                    <a:pt x="0" y="1150"/>
                  </a:moveTo>
                  <a:lnTo>
                    <a:pt x="547" y="1432"/>
                  </a:lnTo>
                  <a:lnTo>
                    <a:pt x="1151" y="284"/>
                  </a:lnTo>
                  <a:lnTo>
                    <a:pt x="584" y="0"/>
                  </a:lnTo>
                  <a:lnTo>
                    <a:pt x="0" y="115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506" dirty="0"/>
            </a:p>
          </p:txBody>
        </p:sp>
        <p:sp>
          <p:nvSpPr>
            <p:cNvPr id="232" name="Freeform 40">
              <a:extLst>
                <a:ext uri="{FF2B5EF4-FFF2-40B4-BE49-F238E27FC236}">
                  <a16:creationId xmlns:a16="http://schemas.microsoft.com/office/drawing/2014/main" id="{EB6205F0-7CEB-44FE-880C-8180D547A3F9}"/>
                </a:ext>
              </a:extLst>
            </p:cNvPr>
            <p:cNvSpPr>
              <a:spLocks noChangeArrowheads="1"/>
            </p:cNvSpPr>
            <p:nvPr/>
          </p:nvSpPr>
          <p:spPr bwMode="auto">
            <a:xfrm>
              <a:off x="6458" y="4938"/>
              <a:ext cx="307" cy="307"/>
            </a:xfrm>
            <a:custGeom>
              <a:avLst/>
              <a:gdLst>
                <a:gd name="T0" fmla="*/ 0 w 1360"/>
                <a:gd name="T1" fmla="*/ 906 h 1360"/>
                <a:gd name="T2" fmla="*/ 433 w 1360"/>
                <a:gd name="T3" fmla="*/ 1359 h 1360"/>
                <a:gd name="T4" fmla="*/ 1359 w 1360"/>
                <a:gd name="T5" fmla="*/ 436 h 1360"/>
                <a:gd name="T6" fmla="*/ 905 w 1360"/>
                <a:gd name="T7" fmla="*/ 0 h 1360"/>
                <a:gd name="T8" fmla="*/ 0 w 1360"/>
                <a:gd name="T9" fmla="*/ 906 h 1360"/>
              </a:gdLst>
              <a:ahLst/>
              <a:cxnLst>
                <a:cxn ang="0">
                  <a:pos x="T0" y="T1"/>
                </a:cxn>
                <a:cxn ang="0">
                  <a:pos x="T2" y="T3"/>
                </a:cxn>
                <a:cxn ang="0">
                  <a:pos x="T4" y="T5"/>
                </a:cxn>
                <a:cxn ang="0">
                  <a:pos x="T6" y="T7"/>
                </a:cxn>
                <a:cxn ang="0">
                  <a:pos x="T8" y="T9"/>
                </a:cxn>
              </a:cxnLst>
              <a:rect l="0" t="0" r="r" b="b"/>
              <a:pathLst>
                <a:path w="1360" h="1360">
                  <a:moveTo>
                    <a:pt x="0" y="906"/>
                  </a:moveTo>
                  <a:lnTo>
                    <a:pt x="433" y="1359"/>
                  </a:lnTo>
                  <a:lnTo>
                    <a:pt x="1359" y="436"/>
                  </a:lnTo>
                  <a:lnTo>
                    <a:pt x="905" y="0"/>
                  </a:lnTo>
                  <a:lnTo>
                    <a:pt x="0" y="906"/>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506" dirty="0"/>
            </a:p>
          </p:txBody>
        </p:sp>
        <p:sp>
          <p:nvSpPr>
            <p:cNvPr id="233" name="Freeform 41">
              <a:extLst>
                <a:ext uri="{FF2B5EF4-FFF2-40B4-BE49-F238E27FC236}">
                  <a16:creationId xmlns:a16="http://schemas.microsoft.com/office/drawing/2014/main" id="{D5FDA16D-D41F-4CBE-8AC2-031B98D15328}"/>
                </a:ext>
              </a:extLst>
            </p:cNvPr>
            <p:cNvSpPr>
              <a:spLocks noChangeArrowheads="1"/>
            </p:cNvSpPr>
            <p:nvPr/>
          </p:nvSpPr>
          <p:spPr bwMode="auto">
            <a:xfrm>
              <a:off x="6394" y="5264"/>
              <a:ext cx="328" cy="256"/>
            </a:xfrm>
            <a:custGeom>
              <a:avLst/>
              <a:gdLst>
                <a:gd name="T0" fmla="*/ 0 w 1453"/>
                <a:gd name="T1" fmla="*/ 586 h 1134"/>
                <a:gd name="T2" fmla="*/ 284 w 1453"/>
                <a:gd name="T3" fmla="*/ 1133 h 1134"/>
                <a:gd name="T4" fmla="*/ 1452 w 1453"/>
                <a:gd name="T5" fmla="*/ 547 h 1134"/>
                <a:gd name="T6" fmla="*/ 1171 w 1453"/>
                <a:gd name="T7" fmla="*/ 0 h 1134"/>
                <a:gd name="T8" fmla="*/ 0 w 1453"/>
                <a:gd name="T9" fmla="*/ 586 h 1134"/>
              </a:gdLst>
              <a:ahLst/>
              <a:cxnLst>
                <a:cxn ang="0">
                  <a:pos x="T0" y="T1"/>
                </a:cxn>
                <a:cxn ang="0">
                  <a:pos x="T2" y="T3"/>
                </a:cxn>
                <a:cxn ang="0">
                  <a:pos x="T4" y="T5"/>
                </a:cxn>
                <a:cxn ang="0">
                  <a:pos x="T6" y="T7"/>
                </a:cxn>
                <a:cxn ang="0">
                  <a:pos x="T8" y="T9"/>
                </a:cxn>
              </a:cxnLst>
              <a:rect l="0" t="0" r="r" b="b"/>
              <a:pathLst>
                <a:path w="1453" h="1134">
                  <a:moveTo>
                    <a:pt x="0" y="586"/>
                  </a:moveTo>
                  <a:lnTo>
                    <a:pt x="284" y="1133"/>
                  </a:lnTo>
                  <a:lnTo>
                    <a:pt x="1452" y="547"/>
                  </a:lnTo>
                  <a:lnTo>
                    <a:pt x="1171" y="0"/>
                  </a:lnTo>
                  <a:lnTo>
                    <a:pt x="0" y="586"/>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506" dirty="0"/>
            </a:p>
          </p:txBody>
        </p:sp>
        <p:sp>
          <p:nvSpPr>
            <p:cNvPr id="234" name="Freeform 42">
              <a:extLst>
                <a:ext uri="{FF2B5EF4-FFF2-40B4-BE49-F238E27FC236}">
                  <a16:creationId xmlns:a16="http://schemas.microsoft.com/office/drawing/2014/main" id="{3CD9C28F-7D5F-4B59-8FD7-7D447CE54C1A}"/>
                </a:ext>
              </a:extLst>
            </p:cNvPr>
            <p:cNvSpPr>
              <a:spLocks noChangeArrowheads="1"/>
            </p:cNvSpPr>
            <p:nvPr/>
          </p:nvSpPr>
          <p:spPr bwMode="auto">
            <a:xfrm>
              <a:off x="6262" y="5572"/>
              <a:ext cx="311" cy="183"/>
            </a:xfrm>
            <a:custGeom>
              <a:avLst/>
              <a:gdLst>
                <a:gd name="T0" fmla="*/ 0 w 1378"/>
                <a:gd name="T1" fmla="*/ 208 h 813"/>
                <a:gd name="T2" fmla="*/ 95 w 1378"/>
                <a:gd name="T3" fmla="*/ 812 h 813"/>
                <a:gd name="T4" fmla="*/ 1377 w 1378"/>
                <a:gd name="T5" fmla="*/ 603 h 813"/>
                <a:gd name="T6" fmla="*/ 1282 w 1378"/>
                <a:gd name="T7" fmla="*/ 0 h 813"/>
                <a:gd name="T8" fmla="*/ 0 w 1378"/>
                <a:gd name="T9" fmla="*/ 208 h 813"/>
              </a:gdLst>
              <a:ahLst/>
              <a:cxnLst>
                <a:cxn ang="0">
                  <a:pos x="T0" y="T1"/>
                </a:cxn>
                <a:cxn ang="0">
                  <a:pos x="T2" y="T3"/>
                </a:cxn>
                <a:cxn ang="0">
                  <a:pos x="T4" y="T5"/>
                </a:cxn>
                <a:cxn ang="0">
                  <a:pos x="T6" y="T7"/>
                </a:cxn>
                <a:cxn ang="0">
                  <a:pos x="T8" y="T9"/>
                </a:cxn>
              </a:cxnLst>
              <a:rect l="0" t="0" r="r" b="b"/>
              <a:pathLst>
                <a:path w="1378" h="813">
                  <a:moveTo>
                    <a:pt x="0" y="208"/>
                  </a:moveTo>
                  <a:lnTo>
                    <a:pt x="95" y="812"/>
                  </a:lnTo>
                  <a:lnTo>
                    <a:pt x="1377" y="603"/>
                  </a:lnTo>
                  <a:lnTo>
                    <a:pt x="1282" y="0"/>
                  </a:lnTo>
                  <a:lnTo>
                    <a:pt x="0" y="208"/>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506" dirty="0"/>
            </a:p>
          </p:txBody>
        </p:sp>
        <p:sp>
          <p:nvSpPr>
            <p:cNvPr id="235" name="Freeform 43">
              <a:extLst>
                <a:ext uri="{FF2B5EF4-FFF2-40B4-BE49-F238E27FC236}">
                  <a16:creationId xmlns:a16="http://schemas.microsoft.com/office/drawing/2014/main" id="{EC444C19-AFCB-4C6E-AD99-9A43A76A5FDF}"/>
                </a:ext>
              </a:extLst>
            </p:cNvPr>
            <p:cNvSpPr>
              <a:spLocks noChangeArrowheads="1"/>
            </p:cNvSpPr>
            <p:nvPr/>
          </p:nvSpPr>
          <p:spPr bwMode="auto">
            <a:xfrm>
              <a:off x="6043" y="5785"/>
              <a:ext cx="312" cy="183"/>
            </a:xfrm>
            <a:custGeom>
              <a:avLst/>
              <a:gdLst>
                <a:gd name="T0" fmla="*/ 96 w 1379"/>
                <a:gd name="T1" fmla="*/ 0 h 812"/>
                <a:gd name="T2" fmla="*/ 0 w 1379"/>
                <a:gd name="T3" fmla="*/ 604 h 812"/>
                <a:gd name="T4" fmla="*/ 1264 w 1379"/>
                <a:gd name="T5" fmla="*/ 811 h 812"/>
                <a:gd name="T6" fmla="*/ 1378 w 1379"/>
                <a:gd name="T7" fmla="*/ 189 h 812"/>
                <a:gd name="T8" fmla="*/ 96 w 1379"/>
                <a:gd name="T9" fmla="*/ 0 h 812"/>
              </a:gdLst>
              <a:ahLst/>
              <a:cxnLst>
                <a:cxn ang="0">
                  <a:pos x="T0" y="T1"/>
                </a:cxn>
                <a:cxn ang="0">
                  <a:pos x="T2" y="T3"/>
                </a:cxn>
                <a:cxn ang="0">
                  <a:pos x="T4" y="T5"/>
                </a:cxn>
                <a:cxn ang="0">
                  <a:pos x="T6" y="T7"/>
                </a:cxn>
                <a:cxn ang="0">
                  <a:pos x="T8" y="T9"/>
                </a:cxn>
              </a:cxnLst>
              <a:rect l="0" t="0" r="r" b="b"/>
              <a:pathLst>
                <a:path w="1379" h="812">
                  <a:moveTo>
                    <a:pt x="96" y="0"/>
                  </a:moveTo>
                  <a:lnTo>
                    <a:pt x="0" y="604"/>
                  </a:lnTo>
                  <a:lnTo>
                    <a:pt x="1264" y="811"/>
                  </a:lnTo>
                  <a:lnTo>
                    <a:pt x="1378" y="189"/>
                  </a:lnTo>
                  <a:lnTo>
                    <a:pt x="96"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506" dirty="0"/>
            </a:p>
          </p:txBody>
        </p:sp>
        <p:sp>
          <p:nvSpPr>
            <p:cNvPr id="236" name="Freeform 44">
              <a:extLst>
                <a:ext uri="{FF2B5EF4-FFF2-40B4-BE49-F238E27FC236}">
                  <a16:creationId xmlns:a16="http://schemas.microsoft.com/office/drawing/2014/main" id="{A3A21BB1-1AC8-4351-B18A-A25067ACE237}"/>
                </a:ext>
              </a:extLst>
            </p:cNvPr>
            <p:cNvSpPr>
              <a:spLocks noChangeArrowheads="1"/>
            </p:cNvSpPr>
            <p:nvPr/>
          </p:nvSpPr>
          <p:spPr bwMode="auto">
            <a:xfrm>
              <a:off x="5761" y="5884"/>
              <a:ext cx="324" cy="256"/>
            </a:xfrm>
            <a:custGeom>
              <a:avLst/>
              <a:gdLst>
                <a:gd name="T0" fmla="*/ 283 w 1435"/>
                <a:gd name="T1" fmla="*/ 0 h 1133"/>
                <a:gd name="T2" fmla="*/ 0 w 1435"/>
                <a:gd name="T3" fmla="*/ 547 h 1133"/>
                <a:gd name="T4" fmla="*/ 1150 w 1435"/>
                <a:gd name="T5" fmla="*/ 1132 h 1133"/>
                <a:gd name="T6" fmla="*/ 1434 w 1435"/>
                <a:gd name="T7" fmla="*/ 583 h 1133"/>
                <a:gd name="T8" fmla="*/ 283 w 1435"/>
                <a:gd name="T9" fmla="*/ 0 h 1133"/>
              </a:gdLst>
              <a:ahLst/>
              <a:cxnLst>
                <a:cxn ang="0">
                  <a:pos x="T0" y="T1"/>
                </a:cxn>
                <a:cxn ang="0">
                  <a:pos x="T2" y="T3"/>
                </a:cxn>
                <a:cxn ang="0">
                  <a:pos x="T4" y="T5"/>
                </a:cxn>
                <a:cxn ang="0">
                  <a:pos x="T6" y="T7"/>
                </a:cxn>
                <a:cxn ang="0">
                  <a:pos x="T8" y="T9"/>
                </a:cxn>
              </a:cxnLst>
              <a:rect l="0" t="0" r="r" b="b"/>
              <a:pathLst>
                <a:path w="1435" h="1133">
                  <a:moveTo>
                    <a:pt x="283" y="0"/>
                  </a:moveTo>
                  <a:lnTo>
                    <a:pt x="0" y="547"/>
                  </a:lnTo>
                  <a:lnTo>
                    <a:pt x="1150" y="1132"/>
                  </a:lnTo>
                  <a:lnTo>
                    <a:pt x="1434" y="583"/>
                  </a:lnTo>
                  <a:lnTo>
                    <a:pt x="283"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506" dirty="0"/>
            </a:p>
          </p:txBody>
        </p:sp>
        <p:sp>
          <p:nvSpPr>
            <p:cNvPr id="237" name="Freeform 45">
              <a:extLst>
                <a:ext uri="{FF2B5EF4-FFF2-40B4-BE49-F238E27FC236}">
                  <a16:creationId xmlns:a16="http://schemas.microsoft.com/office/drawing/2014/main" id="{70744AEB-A5EF-478D-9384-81C6EBDC4FCF}"/>
                </a:ext>
              </a:extLst>
            </p:cNvPr>
            <p:cNvSpPr>
              <a:spLocks noChangeArrowheads="1"/>
            </p:cNvSpPr>
            <p:nvPr/>
          </p:nvSpPr>
          <p:spPr bwMode="auto">
            <a:xfrm>
              <a:off x="5466" y="5901"/>
              <a:ext cx="307" cy="307"/>
            </a:xfrm>
            <a:custGeom>
              <a:avLst/>
              <a:gdLst>
                <a:gd name="T0" fmla="*/ 454 w 1360"/>
                <a:gd name="T1" fmla="*/ 0 h 1360"/>
                <a:gd name="T2" fmla="*/ 0 w 1360"/>
                <a:gd name="T3" fmla="*/ 453 h 1360"/>
                <a:gd name="T4" fmla="*/ 924 w 1360"/>
                <a:gd name="T5" fmla="*/ 1359 h 1360"/>
                <a:gd name="T6" fmla="*/ 1359 w 1360"/>
                <a:gd name="T7" fmla="*/ 923 h 1360"/>
                <a:gd name="T8" fmla="*/ 454 w 1360"/>
                <a:gd name="T9" fmla="*/ 0 h 1360"/>
              </a:gdLst>
              <a:ahLst/>
              <a:cxnLst>
                <a:cxn ang="0">
                  <a:pos x="T0" y="T1"/>
                </a:cxn>
                <a:cxn ang="0">
                  <a:pos x="T2" y="T3"/>
                </a:cxn>
                <a:cxn ang="0">
                  <a:pos x="T4" y="T5"/>
                </a:cxn>
                <a:cxn ang="0">
                  <a:pos x="T6" y="T7"/>
                </a:cxn>
                <a:cxn ang="0">
                  <a:pos x="T8" y="T9"/>
                </a:cxn>
              </a:cxnLst>
              <a:rect l="0" t="0" r="r" b="b"/>
              <a:pathLst>
                <a:path w="1360" h="1360">
                  <a:moveTo>
                    <a:pt x="454" y="0"/>
                  </a:moveTo>
                  <a:lnTo>
                    <a:pt x="0" y="453"/>
                  </a:lnTo>
                  <a:lnTo>
                    <a:pt x="924" y="1359"/>
                  </a:lnTo>
                  <a:lnTo>
                    <a:pt x="1359" y="923"/>
                  </a:lnTo>
                  <a:lnTo>
                    <a:pt x="454"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506" dirty="0"/>
            </a:p>
          </p:txBody>
        </p:sp>
        <p:sp>
          <p:nvSpPr>
            <p:cNvPr id="238" name="Freeform 46">
              <a:extLst>
                <a:ext uri="{FF2B5EF4-FFF2-40B4-BE49-F238E27FC236}">
                  <a16:creationId xmlns:a16="http://schemas.microsoft.com/office/drawing/2014/main" id="{21C1CD19-DFE4-450E-8EF6-4506F3ED2E41}"/>
                </a:ext>
              </a:extLst>
            </p:cNvPr>
            <p:cNvSpPr>
              <a:spLocks noChangeArrowheads="1"/>
            </p:cNvSpPr>
            <p:nvPr/>
          </p:nvSpPr>
          <p:spPr bwMode="auto">
            <a:xfrm>
              <a:off x="5188" y="5841"/>
              <a:ext cx="260" cy="324"/>
            </a:xfrm>
            <a:custGeom>
              <a:avLst/>
              <a:gdLst>
                <a:gd name="T0" fmla="*/ 565 w 1151"/>
                <a:gd name="T1" fmla="*/ 0 h 1434"/>
                <a:gd name="T2" fmla="*/ 0 w 1151"/>
                <a:gd name="T3" fmla="*/ 284 h 1434"/>
                <a:gd name="T4" fmla="*/ 603 w 1151"/>
                <a:gd name="T5" fmla="*/ 1433 h 1434"/>
                <a:gd name="T6" fmla="*/ 1150 w 1151"/>
                <a:gd name="T7" fmla="*/ 1151 h 1434"/>
                <a:gd name="T8" fmla="*/ 565 w 1151"/>
                <a:gd name="T9" fmla="*/ 0 h 1434"/>
              </a:gdLst>
              <a:ahLst/>
              <a:cxnLst>
                <a:cxn ang="0">
                  <a:pos x="T0" y="T1"/>
                </a:cxn>
                <a:cxn ang="0">
                  <a:pos x="T2" y="T3"/>
                </a:cxn>
                <a:cxn ang="0">
                  <a:pos x="T4" y="T5"/>
                </a:cxn>
                <a:cxn ang="0">
                  <a:pos x="T6" y="T7"/>
                </a:cxn>
                <a:cxn ang="0">
                  <a:pos x="T8" y="T9"/>
                </a:cxn>
              </a:cxnLst>
              <a:rect l="0" t="0" r="r" b="b"/>
              <a:pathLst>
                <a:path w="1151" h="1434">
                  <a:moveTo>
                    <a:pt x="565" y="0"/>
                  </a:moveTo>
                  <a:lnTo>
                    <a:pt x="0" y="284"/>
                  </a:lnTo>
                  <a:lnTo>
                    <a:pt x="603" y="1433"/>
                  </a:lnTo>
                  <a:lnTo>
                    <a:pt x="1150" y="1151"/>
                  </a:lnTo>
                  <a:lnTo>
                    <a:pt x="565"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506" dirty="0"/>
            </a:p>
          </p:txBody>
        </p:sp>
        <p:sp>
          <p:nvSpPr>
            <p:cNvPr id="239" name="Freeform 47">
              <a:extLst>
                <a:ext uri="{FF2B5EF4-FFF2-40B4-BE49-F238E27FC236}">
                  <a16:creationId xmlns:a16="http://schemas.microsoft.com/office/drawing/2014/main" id="{9377FEB6-63A1-4EA0-BA64-57CABB7FB6C1}"/>
                </a:ext>
              </a:extLst>
            </p:cNvPr>
            <p:cNvSpPr>
              <a:spLocks noChangeArrowheads="1"/>
            </p:cNvSpPr>
            <p:nvPr/>
          </p:nvSpPr>
          <p:spPr bwMode="auto">
            <a:xfrm>
              <a:off x="4957" y="5708"/>
              <a:ext cx="183" cy="311"/>
            </a:xfrm>
            <a:custGeom>
              <a:avLst/>
              <a:gdLst>
                <a:gd name="T0" fmla="*/ 604 w 813"/>
                <a:gd name="T1" fmla="*/ 0 h 1378"/>
                <a:gd name="T2" fmla="*/ 0 w 813"/>
                <a:gd name="T3" fmla="*/ 95 h 1378"/>
                <a:gd name="T4" fmla="*/ 188 w 813"/>
                <a:gd name="T5" fmla="*/ 1377 h 1378"/>
                <a:gd name="T6" fmla="*/ 812 w 813"/>
                <a:gd name="T7" fmla="*/ 1264 h 1378"/>
                <a:gd name="T8" fmla="*/ 604 w 813"/>
                <a:gd name="T9" fmla="*/ 0 h 1378"/>
              </a:gdLst>
              <a:ahLst/>
              <a:cxnLst>
                <a:cxn ang="0">
                  <a:pos x="T0" y="T1"/>
                </a:cxn>
                <a:cxn ang="0">
                  <a:pos x="T2" y="T3"/>
                </a:cxn>
                <a:cxn ang="0">
                  <a:pos x="T4" y="T5"/>
                </a:cxn>
                <a:cxn ang="0">
                  <a:pos x="T6" y="T7"/>
                </a:cxn>
                <a:cxn ang="0">
                  <a:pos x="T8" y="T9"/>
                </a:cxn>
              </a:cxnLst>
              <a:rect l="0" t="0" r="r" b="b"/>
              <a:pathLst>
                <a:path w="813" h="1378">
                  <a:moveTo>
                    <a:pt x="604" y="0"/>
                  </a:moveTo>
                  <a:lnTo>
                    <a:pt x="0" y="95"/>
                  </a:lnTo>
                  <a:lnTo>
                    <a:pt x="188" y="1377"/>
                  </a:lnTo>
                  <a:lnTo>
                    <a:pt x="812" y="1264"/>
                  </a:lnTo>
                  <a:lnTo>
                    <a:pt x="604"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506" dirty="0"/>
            </a:p>
          </p:txBody>
        </p:sp>
        <p:sp>
          <p:nvSpPr>
            <p:cNvPr id="240" name="Freeform 48">
              <a:extLst>
                <a:ext uri="{FF2B5EF4-FFF2-40B4-BE49-F238E27FC236}">
                  <a16:creationId xmlns:a16="http://schemas.microsoft.com/office/drawing/2014/main" id="{02BEAC96-055F-4B16-8442-DB36FF214E40}"/>
                </a:ext>
              </a:extLst>
            </p:cNvPr>
            <p:cNvSpPr>
              <a:spLocks noChangeArrowheads="1"/>
            </p:cNvSpPr>
            <p:nvPr/>
          </p:nvSpPr>
          <p:spPr bwMode="auto">
            <a:xfrm>
              <a:off x="4744" y="5486"/>
              <a:ext cx="183" cy="311"/>
            </a:xfrm>
            <a:custGeom>
              <a:avLst/>
              <a:gdLst>
                <a:gd name="T0" fmla="*/ 810 w 811"/>
                <a:gd name="T1" fmla="*/ 113 h 1378"/>
                <a:gd name="T2" fmla="*/ 188 w 811"/>
                <a:gd name="T3" fmla="*/ 0 h 1378"/>
                <a:gd name="T4" fmla="*/ 0 w 811"/>
                <a:gd name="T5" fmla="*/ 1282 h 1378"/>
                <a:gd name="T6" fmla="*/ 604 w 811"/>
                <a:gd name="T7" fmla="*/ 1377 h 1378"/>
                <a:gd name="T8" fmla="*/ 810 w 811"/>
                <a:gd name="T9" fmla="*/ 113 h 1378"/>
              </a:gdLst>
              <a:ahLst/>
              <a:cxnLst>
                <a:cxn ang="0">
                  <a:pos x="T0" y="T1"/>
                </a:cxn>
                <a:cxn ang="0">
                  <a:pos x="T2" y="T3"/>
                </a:cxn>
                <a:cxn ang="0">
                  <a:pos x="T4" y="T5"/>
                </a:cxn>
                <a:cxn ang="0">
                  <a:pos x="T6" y="T7"/>
                </a:cxn>
                <a:cxn ang="0">
                  <a:pos x="T8" y="T9"/>
                </a:cxn>
              </a:cxnLst>
              <a:rect l="0" t="0" r="r" b="b"/>
              <a:pathLst>
                <a:path w="811" h="1378">
                  <a:moveTo>
                    <a:pt x="810" y="113"/>
                  </a:moveTo>
                  <a:lnTo>
                    <a:pt x="188" y="0"/>
                  </a:lnTo>
                  <a:lnTo>
                    <a:pt x="0" y="1282"/>
                  </a:lnTo>
                  <a:lnTo>
                    <a:pt x="604" y="1377"/>
                  </a:lnTo>
                  <a:lnTo>
                    <a:pt x="810" y="113"/>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506" dirty="0"/>
            </a:p>
          </p:txBody>
        </p:sp>
        <p:sp>
          <p:nvSpPr>
            <p:cNvPr id="241" name="Freeform 49">
              <a:extLst>
                <a:ext uri="{FF2B5EF4-FFF2-40B4-BE49-F238E27FC236}">
                  <a16:creationId xmlns:a16="http://schemas.microsoft.com/office/drawing/2014/main" id="{813AB2AF-08CA-49EF-A2C0-661EE6A98A95}"/>
                </a:ext>
              </a:extLst>
            </p:cNvPr>
            <p:cNvSpPr>
              <a:spLocks noChangeArrowheads="1"/>
            </p:cNvSpPr>
            <p:nvPr/>
          </p:nvSpPr>
          <p:spPr bwMode="auto">
            <a:xfrm>
              <a:off x="4568" y="5208"/>
              <a:ext cx="260" cy="324"/>
            </a:xfrm>
            <a:custGeom>
              <a:avLst/>
              <a:gdLst>
                <a:gd name="T0" fmla="*/ 1151 w 1152"/>
                <a:gd name="T1" fmla="*/ 284 h 1435"/>
                <a:gd name="T2" fmla="*/ 604 w 1152"/>
                <a:gd name="T3" fmla="*/ 0 h 1435"/>
                <a:gd name="T4" fmla="*/ 0 w 1152"/>
                <a:gd name="T5" fmla="*/ 1151 h 1435"/>
                <a:gd name="T6" fmla="*/ 566 w 1152"/>
                <a:gd name="T7" fmla="*/ 1434 h 1435"/>
                <a:gd name="T8" fmla="*/ 1151 w 1152"/>
                <a:gd name="T9" fmla="*/ 284 h 1435"/>
              </a:gdLst>
              <a:ahLst/>
              <a:cxnLst>
                <a:cxn ang="0">
                  <a:pos x="T0" y="T1"/>
                </a:cxn>
                <a:cxn ang="0">
                  <a:pos x="T2" y="T3"/>
                </a:cxn>
                <a:cxn ang="0">
                  <a:pos x="T4" y="T5"/>
                </a:cxn>
                <a:cxn ang="0">
                  <a:pos x="T6" y="T7"/>
                </a:cxn>
                <a:cxn ang="0">
                  <a:pos x="T8" y="T9"/>
                </a:cxn>
              </a:cxnLst>
              <a:rect l="0" t="0" r="r" b="b"/>
              <a:pathLst>
                <a:path w="1152" h="1435">
                  <a:moveTo>
                    <a:pt x="1151" y="284"/>
                  </a:moveTo>
                  <a:lnTo>
                    <a:pt x="604" y="0"/>
                  </a:lnTo>
                  <a:lnTo>
                    <a:pt x="0" y="1151"/>
                  </a:lnTo>
                  <a:lnTo>
                    <a:pt x="566" y="1434"/>
                  </a:lnTo>
                  <a:lnTo>
                    <a:pt x="1151" y="284"/>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506" dirty="0"/>
            </a:p>
          </p:txBody>
        </p:sp>
        <p:sp>
          <p:nvSpPr>
            <p:cNvPr id="242" name="Freeform 50">
              <a:extLst>
                <a:ext uri="{FF2B5EF4-FFF2-40B4-BE49-F238E27FC236}">
                  <a16:creationId xmlns:a16="http://schemas.microsoft.com/office/drawing/2014/main" id="{213CBAD2-0C63-4A77-A076-67D5C6430EE0}"/>
                </a:ext>
              </a:extLst>
            </p:cNvPr>
            <p:cNvSpPr>
              <a:spLocks noChangeArrowheads="1"/>
            </p:cNvSpPr>
            <p:nvPr/>
          </p:nvSpPr>
          <p:spPr bwMode="auto">
            <a:xfrm>
              <a:off x="4500" y="4913"/>
              <a:ext cx="307" cy="307"/>
            </a:xfrm>
            <a:custGeom>
              <a:avLst/>
              <a:gdLst>
                <a:gd name="T0" fmla="*/ 1357 w 1358"/>
                <a:gd name="T1" fmla="*/ 433 h 1358"/>
                <a:gd name="T2" fmla="*/ 923 w 1358"/>
                <a:gd name="T3" fmla="*/ 0 h 1358"/>
                <a:gd name="T4" fmla="*/ 0 w 1358"/>
                <a:gd name="T5" fmla="*/ 924 h 1358"/>
                <a:gd name="T6" fmla="*/ 451 w 1358"/>
                <a:gd name="T7" fmla="*/ 1357 h 1358"/>
                <a:gd name="T8" fmla="*/ 1357 w 1358"/>
                <a:gd name="T9" fmla="*/ 433 h 1358"/>
              </a:gdLst>
              <a:ahLst/>
              <a:cxnLst>
                <a:cxn ang="0">
                  <a:pos x="T0" y="T1"/>
                </a:cxn>
                <a:cxn ang="0">
                  <a:pos x="T2" y="T3"/>
                </a:cxn>
                <a:cxn ang="0">
                  <a:pos x="T4" y="T5"/>
                </a:cxn>
                <a:cxn ang="0">
                  <a:pos x="T6" y="T7"/>
                </a:cxn>
                <a:cxn ang="0">
                  <a:pos x="T8" y="T9"/>
                </a:cxn>
              </a:cxnLst>
              <a:rect l="0" t="0" r="r" b="b"/>
              <a:pathLst>
                <a:path w="1358" h="1358">
                  <a:moveTo>
                    <a:pt x="1357" y="433"/>
                  </a:moveTo>
                  <a:lnTo>
                    <a:pt x="923" y="0"/>
                  </a:lnTo>
                  <a:lnTo>
                    <a:pt x="0" y="924"/>
                  </a:lnTo>
                  <a:lnTo>
                    <a:pt x="451" y="1357"/>
                  </a:lnTo>
                  <a:lnTo>
                    <a:pt x="1357" y="433"/>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506" dirty="0"/>
            </a:p>
          </p:txBody>
        </p:sp>
        <p:sp>
          <p:nvSpPr>
            <p:cNvPr id="243" name="Freeform 51">
              <a:extLst>
                <a:ext uri="{FF2B5EF4-FFF2-40B4-BE49-F238E27FC236}">
                  <a16:creationId xmlns:a16="http://schemas.microsoft.com/office/drawing/2014/main" id="{E491F7BA-17BF-4C85-98E5-3CB9BE60002E}"/>
                </a:ext>
              </a:extLst>
            </p:cNvPr>
            <p:cNvSpPr>
              <a:spLocks noChangeArrowheads="1"/>
            </p:cNvSpPr>
            <p:nvPr/>
          </p:nvSpPr>
          <p:spPr bwMode="auto">
            <a:xfrm>
              <a:off x="4542" y="4635"/>
              <a:ext cx="328" cy="260"/>
            </a:xfrm>
            <a:custGeom>
              <a:avLst/>
              <a:gdLst>
                <a:gd name="T0" fmla="*/ 1452 w 1453"/>
                <a:gd name="T1" fmla="*/ 566 h 1150"/>
                <a:gd name="T2" fmla="*/ 1169 w 1453"/>
                <a:gd name="T3" fmla="*/ 0 h 1150"/>
                <a:gd name="T4" fmla="*/ 0 w 1453"/>
                <a:gd name="T5" fmla="*/ 584 h 1150"/>
                <a:gd name="T6" fmla="*/ 283 w 1453"/>
                <a:gd name="T7" fmla="*/ 1149 h 1150"/>
                <a:gd name="T8" fmla="*/ 1452 w 1453"/>
                <a:gd name="T9" fmla="*/ 566 h 1150"/>
              </a:gdLst>
              <a:ahLst/>
              <a:cxnLst>
                <a:cxn ang="0">
                  <a:pos x="T0" y="T1"/>
                </a:cxn>
                <a:cxn ang="0">
                  <a:pos x="T2" y="T3"/>
                </a:cxn>
                <a:cxn ang="0">
                  <a:pos x="T4" y="T5"/>
                </a:cxn>
                <a:cxn ang="0">
                  <a:pos x="T6" y="T7"/>
                </a:cxn>
                <a:cxn ang="0">
                  <a:pos x="T8" y="T9"/>
                </a:cxn>
              </a:cxnLst>
              <a:rect l="0" t="0" r="r" b="b"/>
              <a:pathLst>
                <a:path w="1453" h="1150">
                  <a:moveTo>
                    <a:pt x="1452" y="566"/>
                  </a:moveTo>
                  <a:lnTo>
                    <a:pt x="1169" y="0"/>
                  </a:lnTo>
                  <a:lnTo>
                    <a:pt x="0" y="584"/>
                  </a:lnTo>
                  <a:lnTo>
                    <a:pt x="283" y="1149"/>
                  </a:lnTo>
                  <a:lnTo>
                    <a:pt x="1452" y="566"/>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506" dirty="0"/>
            </a:p>
          </p:txBody>
        </p:sp>
        <p:sp>
          <p:nvSpPr>
            <p:cNvPr id="244" name="Freeform 52">
              <a:extLst>
                <a:ext uri="{FF2B5EF4-FFF2-40B4-BE49-F238E27FC236}">
                  <a16:creationId xmlns:a16="http://schemas.microsoft.com/office/drawing/2014/main" id="{F7A7D538-07B5-4DDE-8EF3-C256C557B927}"/>
                </a:ext>
              </a:extLst>
            </p:cNvPr>
            <p:cNvSpPr>
              <a:spLocks noChangeArrowheads="1"/>
            </p:cNvSpPr>
            <p:nvPr/>
          </p:nvSpPr>
          <p:spPr bwMode="auto">
            <a:xfrm>
              <a:off x="4692" y="4400"/>
              <a:ext cx="312" cy="187"/>
            </a:xfrm>
            <a:custGeom>
              <a:avLst/>
              <a:gdLst>
                <a:gd name="T0" fmla="*/ 1378 w 1379"/>
                <a:gd name="T1" fmla="*/ 622 h 830"/>
                <a:gd name="T2" fmla="*/ 1282 w 1379"/>
                <a:gd name="T3" fmla="*/ 0 h 830"/>
                <a:gd name="T4" fmla="*/ 0 w 1379"/>
                <a:gd name="T5" fmla="*/ 207 h 830"/>
                <a:gd name="T6" fmla="*/ 95 w 1379"/>
                <a:gd name="T7" fmla="*/ 829 h 830"/>
                <a:gd name="T8" fmla="*/ 1378 w 1379"/>
                <a:gd name="T9" fmla="*/ 622 h 830"/>
              </a:gdLst>
              <a:ahLst/>
              <a:cxnLst>
                <a:cxn ang="0">
                  <a:pos x="T0" y="T1"/>
                </a:cxn>
                <a:cxn ang="0">
                  <a:pos x="T2" y="T3"/>
                </a:cxn>
                <a:cxn ang="0">
                  <a:pos x="T4" y="T5"/>
                </a:cxn>
                <a:cxn ang="0">
                  <a:pos x="T6" y="T7"/>
                </a:cxn>
                <a:cxn ang="0">
                  <a:pos x="T8" y="T9"/>
                </a:cxn>
              </a:cxnLst>
              <a:rect l="0" t="0" r="r" b="b"/>
              <a:pathLst>
                <a:path w="1379" h="830">
                  <a:moveTo>
                    <a:pt x="1378" y="622"/>
                  </a:moveTo>
                  <a:lnTo>
                    <a:pt x="1282" y="0"/>
                  </a:lnTo>
                  <a:lnTo>
                    <a:pt x="0" y="207"/>
                  </a:lnTo>
                  <a:lnTo>
                    <a:pt x="95" y="829"/>
                  </a:lnTo>
                  <a:lnTo>
                    <a:pt x="1378" y="622"/>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506" dirty="0"/>
            </a:p>
          </p:txBody>
        </p:sp>
        <p:sp>
          <p:nvSpPr>
            <p:cNvPr id="245" name="Freeform 53">
              <a:extLst>
                <a:ext uri="{FF2B5EF4-FFF2-40B4-BE49-F238E27FC236}">
                  <a16:creationId xmlns:a16="http://schemas.microsoft.com/office/drawing/2014/main" id="{EBB4C342-9564-4E22-9302-CDC556A8FC42}"/>
                </a:ext>
              </a:extLst>
            </p:cNvPr>
            <p:cNvSpPr>
              <a:spLocks noChangeArrowheads="1"/>
            </p:cNvSpPr>
            <p:nvPr/>
          </p:nvSpPr>
          <p:spPr bwMode="auto">
            <a:xfrm>
              <a:off x="4910" y="4190"/>
              <a:ext cx="312" cy="183"/>
            </a:xfrm>
            <a:custGeom>
              <a:avLst/>
              <a:gdLst>
                <a:gd name="T0" fmla="*/ 1283 w 1379"/>
                <a:gd name="T1" fmla="*/ 810 h 811"/>
                <a:gd name="T2" fmla="*/ 1378 w 1379"/>
                <a:gd name="T3" fmla="*/ 188 h 811"/>
                <a:gd name="T4" fmla="*/ 114 w 1379"/>
                <a:gd name="T5" fmla="*/ 0 h 811"/>
                <a:gd name="T6" fmla="*/ 0 w 1379"/>
                <a:gd name="T7" fmla="*/ 603 h 811"/>
                <a:gd name="T8" fmla="*/ 1283 w 1379"/>
                <a:gd name="T9" fmla="*/ 810 h 811"/>
              </a:gdLst>
              <a:ahLst/>
              <a:cxnLst>
                <a:cxn ang="0">
                  <a:pos x="T0" y="T1"/>
                </a:cxn>
                <a:cxn ang="0">
                  <a:pos x="T2" y="T3"/>
                </a:cxn>
                <a:cxn ang="0">
                  <a:pos x="T4" y="T5"/>
                </a:cxn>
                <a:cxn ang="0">
                  <a:pos x="T6" y="T7"/>
                </a:cxn>
                <a:cxn ang="0">
                  <a:pos x="T8" y="T9"/>
                </a:cxn>
              </a:cxnLst>
              <a:rect l="0" t="0" r="r" b="b"/>
              <a:pathLst>
                <a:path w="1379" h="811">
                  <a:moveTo>
                    <a:pt x="1283" y="810"/>
                  </a:moveTo>
                  <a:lnTo>
                    <a:pt x="1378" y="188"/>
                  </a:lnTo>
                  <a:lnTo>
                    <a:pt x="114" y="0"/>
                  </a:lnTo>
                  <a:lnTo>
                    <a:pt x="0" y="603"/>
                  </a:lnTo>
                  <a:lnTo>
                    <a:pt x="1283" y="81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506" dirty="0"/>
            </a:p>
          </p:txBody>
        </p:sp>
        <p:sp>
          <p:nvSpPr>
            <p:cNvPr id="246" name="Freeform 54">
              <a:extLst>
                <a:ext uri="{FF2B5EF4-FFF2-40B4-BE49-F238E27FC236}">
                  <a16:creationId xmlns:a16="http://schemas.microsoft.com/office/drawing/2014/main" id="{8E5349E5-94B7-4D9C-BCDF-7E16611613AB}"/>
                </a:ext>
              </a:extLst>
            </p:cNvPr>
            <p:cNvSpPr>
              <a:spLocks noChangeArrowheads="1"/>
            </p:cNvSpPr>
            <p:nvPr/>
          </p:nvSpPr>
          <p:spPr bwMode="auto">
            <a:xfrm>
              <a:off x="5179" y="4015"/>
              <a:ext cx="324" cy="261"/>
            </a:xfrm>
            <a:custGeom>
              <a:avLst/>
              <a:gdLst>
                <a:gd name="T0" fmla="*/ 1151 w 1435"/>
                <a:gd name="T1" fmla="*/ 1153 h 1154"/>
                <a:gd name="T2" fmla="*/ 1434 w 1435"/>
                <a:gd name="T3" fmla="*/ 586 h 1154"/>
                <a:gd name="T4" fmla="*/ 284 w 1435"/>
                <a:gd name="T5" fmla="*/ 0 h 1154"/>
                <a:gd name="T6" fmla="*/ 0 w 1435"/>
                <a:gd name="T7" fmla="*/ 567 h 1154"/>
                <a:gd name="T8" fmla="*/ 1151 w 1435"/>
                <a:gd name="T9" fmla="*/ 1153 h 1154"/>
              </a:gdLst>
              <a:ahLst/>
              <a:cxnLst>
                <a:cxn ang="0">
                  <a:pos x="T0" y="T1"/>
                </a:cxn>
                <a:cxn ang="0">
                  <a:pos x="T2" y="T3"/>
                </a:cxn>
                <a:cxn ang="0">
                  <a:pos x="T4" y="T5"/>
                </a:cxn>
                <a:cxn ang="0">
                  <a:pos x="T6" y="T7"/>
                </a:cxn>
                <a:cxn ang="0">
                  <a:pos x="T8" y="T9"/>
                </a:cxn>
              </a:cxnLst>
              <a:rect l="0" t="0" r="r" b="b"/>
              <a:pathLst>
                <a:path w="1435" h="1154">
                  <a:moveTo>
                    <a:pt x="1151" y="1153"/>
                  </a:moveTo>
                  <a:lnTo>
                    <a:pt x="1434" y="586"/>
                  </a:lnTo>
                  <a:lnTo>
                    <a:pt x="284" y="0"/>
                  </a:lnTo>
                  <a:lnTo>
                    <a:pt x="0" y="567"/>
                  </a:lnTo>
                  <a:lnTo>
                    <a:pt x="1151" y="1153"/>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506" dirty="0"/>
            </a:p>
          </p:txBody>
        </p:sp>
        <p:sp>
          <p:nvSpPr>
            <p:cNvPr id="247" name="Freeform 55">
              <a:extLst>
                <a:ext uri="{FF2B5EF4-FFF2-40B4-BE49-F238E27FC236}">
                  <a16:creationId xmlns:a16="http://schemas.microsoft.com/office/drawing/2014/main" id="{E3BB4F22-022E-4626-BDDE-6F443CD196C8}"/>
                </a:ext>
              </a:extLst>
            </p:cNvPr>
            <p:cNvSpPr>
              <a:spLocks noChangeArrowheads="1"/>
            </p:cNvSpPr>
            <p:nvPr/>
          </p:nvSpPr>
          <p:spPr bwMode="auto">
            <a:xfrm>
              <a:off x="3341" y="1992"/>
              <a:ext cx="7376" cy="2150"/>
            </a:xfrm>
            <a:custGeom>
              <a:avLst/>
              <a:gdLst>
                <a:gd name="T0" fmla="*/ 0 w 32532"/>
                <a:gd name="T1" fmla="*/ 4620 h 9486"/>
                <a:gd name="T2" fmla="*/ 0 w 32532"/>
                <a:gd name="T3" fmla="*/ 4620 h 9486"/>
                <a:gd name="T4" fmla="*/ 207 w 32532"/>
                <a:gd name="T5" fmla="*/ 5864 h 9486"/>
                <a:gd name="T6" fmla="*/ 18368 w 32532"/>
                <a:gd name="T7" fmla="*/ 9372 h 9486"/>
                <a:gd name="T8" fmla="*/ 19500 w 32532"/>
                <a:gd name="T9" fmla="*/ 8807 h 9486"/>
                <a:gd name="T10" fmla="*/ 22348 w 32532"/>
                <a:gd name="T11" fmla="*/ 2358 h 9486"/>
                <a:gd name="T12" fmla="*/ 22498 w 32532"/>
                <a:gd name="T13" fmla="*/ 2131 h 9486"/>
                <a:gd name="T14" fmla="*/ 23724 w 32532"/>
                <a:gd name="T15" fmla="*/ 1075 h 9486"/>
                <a:gd name="T16" fmla="*/ 24007 w 32532"/>
                <a:gd name="T17" fmla="*/ 924 h 9486"/>
                <a:gd name="T18" fmla="*/ 32531 w 32532"/>
                <a:gd name="T19" fmla="*/ 547 h 9486"/>
                <a:gd name="T20" fmla="*/ 31494 w 32532"/>
                <a:gd name="T21" fmla="*/ 113 h 9486"/>
                <a:gd name="T22" fmla="*/ 22800 w 32532"/>
                <a:gd name="T23" fmla="*/ 113 h 9486"/>
                <a:gd name="T24" fmla="*/ 21234 w 32532"/>
                <a:gd name="T25" fmla="*/ 1132 h 9486"/>
                <a:gd name="T26" fmla="*/ 19745 w 32532"/>
                <a:gd name="T27" fmla="*/ 1979 h 9486"/>
                <a:gd name="T28" fmla="*/ 19632 w 32532"/>
                <a:gd name="T29" fmla="*/ 1979 h 9486"/>
                <a:gd name="T30" fmla="*/ 19273 w 32532"/>
                <a:gd name="T31" fmla="*/ 2471 h 9486"/>
                <a:gd name="T32" fmla="*/ 21234 w 32532"/>
                <a:gd name="T33" fmla="*/ 2471 h 9486"/>
                <a:gd name="T34" fmla="*/ 21461 w 32532"/>
                <a:gd name="T35" fmla="*/ 2734 h 9486"/>
                <a:gd name="T36" fmla="*/ 21311 w 32532"/>
                <a:gd name="T37" fmla="*/ 3111 h 9486"/>
                <a:gd name="T38" fmla="*/ 20857 w 32532"/>
                <a:gd name="T39" fmla="*/ 4187 h 9486"/>
                <a:gd name="T40" fmla="*/ 19273 w 32532"/>
                <a:gd name="T41" fmla="*/ 7770 h 9486"/>
                <a:gd name="T42" fmla="*/ 0 w 32532"/>
                <a:gd name="T43" fmla="*/ 4620 h 9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532" h="9486">
                  <a:moveTo>
                    <a:pt x="0" y="4620"/>
                  </a:moveTo>
                  <a:lnTo>
                    <a:pt x="0" y="4620"/>
                  </a:lnTo>
                  <a:cubicBezTo>
                    <a:pt x="207" y="5864"/>
                    <a:pt x="207" y="5864"/>
                    <a:pt x="207" y="5864"/>
                  </a:cubicBezTo>
                  <a:cubicBezTo>
                    <a:pt x="207" y="5864"/>
                    <a:pt x="17594" y="9258"/>
                    <a:pt x="18368" y="9372"/>
                  </a:cubicBezTo>
                  <a:cubicBezTo>
                    <a:pt x="19123" y="9485"/>
                    <a:pt x="19500" y="8807"/>
                    <a:pt x="19500" y="8807"/>
                  </a:cubicBezTo>
                  <a:cubicBezTo>
                    <a:pt x="22348" y="2358"/>
                    <a:pt x="22348" y="2358"/>
                    <a:pt x="22348" y="2358"/>
                  </a:cubicBezTo>
                  <a:cubicBezTo>
                    <a:pt x="22498" y="2131"/>
                    <a:pt x="22498" y="2131"/>
                    <a:pt x="22498" y="2131"/>
                  </a:cubicBezTo>
                  <a:cubicBezTo>
                    <a:pt x="22498" y="2131"/>
                    <a:pt x="23535" y="1245"/>
                    <a:pt x="23724" y="1075"/>
                  </a:cubicBezTo>
                  <a:cubicBezTo>
                    <a:pt x="23932" y="924"/>
                    <a:pt x="24007" y="924"/>
                    <a:pt x="24007" y="924"/>
                  </a:cubicBezTo>
                  <a:cubicBezTo>
                    <a:pt x="32531" y="547"/>
                    <a:pt x="32531" y="547"/>
                    <a:pt x="32531" y="547"/>
                  </a:cubicBezTo>
                  <a:cubicBezTo>
                    <a:pt x="31852" y="0"/>
                    <a:pt x="31494" y="113"/>
                    <a:pt x="31494" y="113"/>
                  </a:cubicBezTo>
                  <a:cubicBezTo>
                    <a:pt x="31494" y="113"/>
                    <a:pt x="23140" y="113"/>
                    <a:pt x="22800" y="113"/>
                  </a:cubicBezTo>
                  <a:cubicBezTo>
                    <a:pt x="22460" y="113"/>
                    <a:pt x="21969" y="508"/>
                    <a:pt x="21234" y="1132"/>
                  </a:cubicBezTo>
                  <a:cubicBezTo>
                    <a:pt x="20499" y="1734"/>
                    <a:pt x="19745" y="1979"/>
                    <a:pt x="19745" y="1979"/>
                  </a:cubicBezTo>
                  <a:cubicBezTo>
                    <a:pt x="19745" y="1979"/>
                    <a:pt x="19689" y="1979"/>
                    <a:pt x="19632" y="1979"/>
                  </a:cubicBezTo>
                  <a:cubicBezTo>
                    <a:pt x="19273" y="2471"/>
                    <a:pt x="19273" y="2471"/>
                    <a:pt x="19273" y="2471"/>
                  </a:cubicBezTo>
                  <a:cubicBezTo>
                    <a:pt x="21234" y="2471"/>
                    <a:pt x="21234" y="2471"/>
                    <a:pt x="21234" y="2471"/>
                  </a:cubicBezTo>
                  <a:cubicBezTo>
                    <a:pt x="21234" y="2471"/>
                    <a:pt x="21574" y="2376"/>
                    <a:pt x="21461" y="2734"/>
                  </a:cubicBezTo>
                  <a:cubicBezTo>
                    <a:pt x="21443" y="2791"/>
                    <a:pt x="21386" y="2923"/>
                    <a:pt x="21311" y="3111"/>
                  </a:cubicBezTo>
                  <a:cubicBezTo>
                    <a:pt x="21198" y="3376"/>
                    <a:pt x="21027" y="3753"/>
                    <a:pt x="20857" y="4187"/>
                  </a:cubicBezTo>
                  <a:cubicBezTo>
                    <a:pt x="20197" y="5675"/>
                    <a:pt x="19273" y="7770"/>
                    <a:pt x="19273" y="7770"/>
                  </a:cubicBezTo>
                  <a:lnTo>
                    <a:pt x="0" y="462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506" dirty="0"/>
            </a:p>
          </p:txBody>
        </p:sp>
        <p:sp>
          <p:nvSpPr>
            <p:cNvPr id="248" name="Freeform 56">
              <a:extLst>
                <a:ext uri="{FF2B5EF4-FFF2-40B4-BE49-F238E27FC236}">
                  <a16:creationId xmlns:a16="http://schemas.microsoft.com/office/drawing/2014/main" id="{98F8FF20-2424-478C-805C-56A1F8CD3B5B}"/>
                </a:ext>
              </a:extLst>
            </p:cNvPr>
            <p:cNvSpPr>
              <a:spLocks noChangeArrowheads="1"/>
            </p:cNvSpPr>
            <p:nvPr/>
          </p:nvSpPr>
          <p:spPr bwMode="auto">
            <a:xfrm>
              <a:off x="3341" y="2441"/>
              <a:ext cx="4892" cy="1312"/>
            </a:xfrm>
            <a:custGeom>
              <a:avLst/>
              <a:gdLst>
                <a:gd name="T0" fmla="*/ 0 w 21575"/>
                <a:gd name="T1" fmla="*/ 2641 h 5792"/>
                <a:gd name="T2" fmla="*/ 0 w 21575"/>
                <a:gd name="T3" fmla="*/ 2641 h 5792"/>
                <a:gd name="T4" fmla="*/ 19273 w 21575"/>
                <a:gd name="T5" fmla="*/ 5791 h 5792"/>
                <a:gd name="T6" fmla="*/ 20857 w 21575"/>
                <a:gd name="T7" fmla="*/ 2208 h 5792"/>
                <a:gd name="T8" fmla="*/ 2508 w 21575"/>
                <a:gd name="T9" fmla="*/ 2208 h 5792"/>
                <a:gd name="T10" fmla="*/ 4620 w 21575"/>
                <a:gd name="T11" fmla="*/ 1132 h 5792"/>
                <a:gd name="T12" fmla="*/ 21311 w 21575"/>
                <a:gd name="T13" fmla="*/ 1132 h 5792"/>
                <a:gd name="T14" fmla="*/ 21461 w 21575"/>
                <a:gd name="T15" fmla="*/ 755 h 5792"/>
                <a:gd name="T16" fmla="*/ 21234 w 21575"/>
                <a:gd name="T17" fmla="*/ 492 h 5792"/>
                <a:gd name="T18" fmla="*/ 19273 w 21575"/>
                <a:gd name="T19" fmla="*/ 492 h 5792"/>
                <a:gd name="T20" fmla="*/ 19632 w 21575"/>
                <a:gd name="T21" fmla="*/ 0 h 5792"/>
                <a:gd name="T22" fmla="*/ 3942 w 21575"/>
                <a:gd name="T23" fmla="*/ 0 h 5792"/>
                <a:gd name="T24" fmla="*/ 2905 w 21575"/>
                <a:gd name="T25" fmla="*/ 152 h 5792"/>
                <a:gd name="T26" fmla="*/ 1321 w 21575"/>
                <a:gd name="T27" fmla="*/ 1170 h 5792"/>
                <a:gd name="T28" fmla="*/ 529 w 21575"/>
                <a:gd name="T29" fmla="*/ 1811 h 5792"/>
                <a:gd name="T30" fmla="*/ 0 w 21575"/>
                <a:gd name="T31" fmla="*/ 2641 h 57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1575" h="5792">
                  <a:moveTo>
                    <a:pt x="0" y="2641"/>
                  </a:moveTo>
                  <a:lnTo>
                    <a:pt x="0" y="2641"/>
                  </a:lnTo>
                  <a:cubicBezTo>
                    <a:pt x="19273" y="5791"/>
                    <a:pt x="19273" y="5791"/>
                    <a:pt x="19273" y="5791"/>
                  </a:cubicBezTo>
                  <a:cubicBezTo>
                    <a:pt x="19273" y="5791"/>
                    <a:pt x="20197" y="3696"/>
                    <a:pt x="20857" y="2208"/>
                  </a:cubicBezTo>
                  <a:cubicBezTo>
                    <a:pt x="2508" y="2208"/>
                    <a:pt x="2508" y="2208"/>
                    <a:pt x="2508" y="2208"/>
                  </a:cubicBezTo>
                  <a:cubicBezTo>
                    <a:pt x="4620" y="1132"/>
                    <a:pt x="4620" y="1132"/>
                    <a:pt x="4620" y="1132"/>
                  </a:cubicBezTo>
                  <a:cubicBezTo>
                    <a:pt x="21311" y="1132"/>
                    <a:pt x="21311" y="1132"/>
                    <a:pt x="21311" y="1132"/>
                  </a:cubicBezTo>
                  <a:cubicBezTo>
                    <a:pt x="21386" y="944"/>
                    <a:pt x="21443" y="812"/>
                    <a:pt x="21461" y="755"/>
                  </a:cubicBezTo>
                  <a:cubicBezTo>
                    <a:pt x="21574" y="397"/>
                    <a:pt x="21234" y="492"/>
                    <a:pt x="21234" y="492"/>
                  </a:cubicBezTo>
                  <a:cubicBezTo>
                    <a:pt x="19273" y="492"/>
                    <a:pt x="19273" y="492"/>
                    <a:pt x="19273" y="492"/>
                  </a:cubicBezTo>
                  <a:cubicBezTo>
                    <a:pt x="19632" y="0"/>
                    <a:pt x="19632" y="0"/>
                    <a:pt x="19632" y="0"/>
                  </a:cubicBezTo>
                  <a:cubicBezTo>
                    <a:pt x="3942" y="0"/>
                    <a:pt x="3942" y="0"/>
                    <a:pt x="3942" y="0"/>
                  </a:cubicBezTo>
                  <a:cubicBezTo>
                    <a:pt x="3281" y="0"/>
                    <a:pt x="2905" y="152"/>
                    <a:pt x="2905" y="152"/>
                  </a:cubicBezTo>
                  <a:cubicBezTo>
                    <a:pt x="2905" y="152"/>
                    <a:pt x="2056" y="624"/>
                    <a:pt x="1321" y="1170"/>
                  </a:cubicBezTo>
                  <a:cubicBezTo>
                    <a:pt x="583" y="1717"/>
                    <a:pt x="529" y="1811"/>
                    <a:pt x="529" y="1811"/>
                  </a:cubicBezTo>
                  <a:lnTo>
                    <a:pt x="0" y="2641"/>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506" dirty="0"/>
            </a:p>
          </p:txBody>
        </p:sp>
        <p:sp>
          <p:nvSpPr>
            <p:cNvPr id="249" name="Freeform 57">
              <a:extLst>
                <a:ext uri="{FF2B5EF4-FFF2-40B4-BE49-F238E27FC236}">
                  <a16:creationId xmlns:a16="http://schemas.microsoft.com/office/drawing/2014/main" id="{27197CB4-7896-4301-A83B-4A96701E7766}"/>
                </a:ext>
              </a:extLst>
            </p:cNvPr>
            <p:cNvSpPr>
              <a:spLocks noChangeArrowheads="1"/>
            </p:cNvSpPr>
            <p:nvPr/>
          </p:nvSpPr>
          <p:spPr bwMode="auto">
            <a:xfrm>
              <a:off x="8156" y="3579"/>
              <a:ext cx="2788" cy="97"/>
            </a:xfrm>
            <a:custGeom>
              <a:avLst/>
              <a:gdLst>
                <a:gd name="T0" fmla="*/ 12297 w 12298"/>
                <a:gd name="T1" fmla="*/ 433 h 434"/>
                <a:gd name="T2" fmla="*/ 0 w 12298"/>
                <a:gd name="T3" fmla="*/ 433 h 434"/>
                <a:gd name="T4" fmla="*/ 0 w 12298"/>
                <a:gd name="T5" fmla="*/ 0 h 434"/>
                <a:gd name="T6" fmla="*/ 12297 w 12298"/>
                <a:gd name="T7" fmla="*/ 0 h 434"/>
                <a:gd name="T8" fmla="*/ 12297 w 12298"/>
                <a:gd name="T9" fmla="*/ 433 h 434"/>
              </a:gdLst>
              <a:ahLst/>
              <a:cxnLst>
                <a:cxn ang="0">
                  <a:pos x="T0" y="T1"/>
                </a:cxn>
                <a:cxn ang="0">
                  <a:pos x="T2" y="T3"/>
                </a:cxn>
                <a:cxn ang="0">
                  <a:pos x="T4" y="T5"/>
                </a:cxn>
                <a:cxn ang="0">
                  <a:pos x="T6" y="T7"/>
                </a:cxn>
                <a:cxn ang="0">
                  <a:pos x="T8" y="T9"/>
                </a:cxn>
              </a:cxnLst>
              <a:rect l="0" t="0" r="r" b="b"/>
              <a:pathLst>
                <a:path w="12298" h="434">
                  <a:moveTo>
                    <a:pt x="12297" y="433"/>
                  </a:moveTo>
                  <a:lnTo>
                    <a:pt x="0" y="433"/>
                  </a:lnTo>
                  <a:lnTo>
                    <a:pt x="0" y="0"/>
                  </a:lnTo>
                  <a:lnTo>
                    <a:pt x="12297" y="0"/>
                  </a:lnTo>
                  <a:lnTo>
                    <a:pt x="12297" y="433"/>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506" dirty="0"/>
            </a:p>
          </p:txBody>
        </p:sp>
        <p:sp>
          <p:nvSpPr>
            <p:cNvPr id="250" name="Freeform 58">
              <a:extLst>
                <a:ext uri="{FF2B5EF4-FFF2-40B4-BE49-F238E27FC236}">
                  <a16:creationId xmlns:a16="http://schemas.microsoft.com/office/drawing/2014/main" id="{E3135876-B778-4220-A2E6-6D94F1D8F364}"/>
                </a:ext>
              </a:extLst>
            </p:cNvPr>
            <p:cNvSpPr>
              <a:spLocks noChangeArrowheads="1"/>
            </p:cNvSpPr>
            <p:nvPr/>
          </p:nvSpPr>
          <p:spPr bwMode="auto">
            <a:xfrm>
              <a:off x="9366" y="5050"/>
              <a:ext cx="55" cy="59"/>
            </a:xfrm>
            <a:custGeom>
              <a:avLst/>
              <a:gdLst>
                <a:gd name="T0" fmla="*/ 0 w 247"/>
                <a:gd name="T1" fmla="*/ 132 h 265"/>
                <a:gd name="T2" fmla="*/ 0 w 247"/>
                <a:gd name="T3" fmla="*/ 132 h 265"/>
                <a:gd name="T4" fmla="*/ 114 w 247"/>
                <a:gd name="T5" fmla="*/ 264 h 265"/>
                <a:gd name="T6" fmla="*/ 246 w 247"/>
                <a:gd name="T7" fmla="*/ 132 h 265"/>
                <a:gd name="T8" fmla="*/ 114 w 247"/>
                <a:gd name="T9" fmla="*/ 0 h 265"/>
                <a:gd name="T10" fmla="*/ 0 w 247"/>
                <a:gd name="T11" fmla="*/ 132 h 265"/>
              </a:gdLst>
              <a:ahLst/>
              <a:cxnLst>
                <a:cxn ang="0">
                  <a:pos x="T0" y="T1"/>
                </a:cxn>
                <a:cxn ang="0">
                  <a:pos x="T2" y="T3"/>
                </a:cxn>
                <a:cxn ang="0">
                  <a:pos x="T4" y="T5"/>
                </a:cxn>
                <a:cxn ang="0">
                  <a:pos x="T6" y="T7"/>
                </a:cxn>
                <a:cxn ang="0">
                  <a:pos x="T8" y="T9"/>
                </a:cxn>
                <a:cxn ang="0">
                  <a:pos x="T10" y="T11"/>
                </a:cxn>
              </a:cxnLst>
              <a:rect l="0" t="0" r="r" b="b"/>
              <a:pathLst>
                <a:path w="247" h="265">
                  <a:moveTo>
                    <a:pt x="0" y="132"/>
                  </a:moveTo>
                  <a:lnTo>
                    <a:pt x="0" y="132"/>
                  </a:lnTo>
                  <a:cubicBezTo>
                    <a:pt x="0" y="207"/>
                    <a:pt x="57" y="264"/>
                    <a:pt x="114" y="264"/>
                  </a:cubicBezTo>
                  <a:cubicBezTo>
                    <a:pt x="189" y="264"/>
                    <a:pt x="246" y="207"/>
                    <a:pt x="246" y="132"/>
                  </a:cubicBezTo>
                  <a:cubicBezTo>
                    <a:pt x="246" y="57"/>
                    <a:pt x="189" y="0"/>
                    <a:pt x="114" y="0"/>
                  </a:cubicBezTo>
                  <a:cubicBezTo>
                    <a:pt x="57" y="0"/>
                    <a:pt x="0" y="57"/>
                    <a:pt x="0" y="13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506" dirty="0"/>
            </a:p>
          </p:txBody>
        </p:sp>
        <p:sp>
          <p:nvSpPr>
            <p:cNvPr id="251" name="Freeform 59">
              <a:extLst>
                <a:ext uri="{FF2B5EF4-FFF2-40B4-BE49-F238E27FC236}">
                  <a16:creationId xmlns:a16="http://schemas.microsoft.com/office/drawing/2014/main" id="{F5ECE4A6-1DAD-4038-9EF1-DB3306001ECA}"/>
                </a:ext>
              </a:extLst>
            </p:cNvPr>
            <p:cNvSpPr>
              <a:spLocks noChangeArrowheads="1"/>
            </p:cNvSpPr>
            <p:nvPr/>
          </p:nvSpPr>
          <p:spPr bwMode="auto">
            <a:xfrm>
              <a:off x="9302" y="5187"/>
              <a:ext cx="63" cy="59"/>
            </a:xfrm>
            <a:custGeom>
              <a:avLst/>
              <a:gdLst>
                <a:gd name="T0" fmla="*/ 57 w 284"/>
                <a:gd name="T1" fmla="*/ 57 h 264"/>
                <a:gd name="T2" fmla="*/ 57 w 284"/>
                <a:gd name="T3" fmla="*/ 57 h 264"/>
                <a:gd name="T4" fmla="*/ 57 w 284"/>
                <a:gd name="T5" fmla="*/ 243 h 264"/>
                <a:gd name="T6" fmla="*/ 77 w 284"/>
                <a:gd name="T7" fmla="*/ 263 h 264"/>
                <a:gd name="T8" fmla="*/ 208 w 284"/>
                <a:gd name="T9" fmla="*/ 263 h 264"/>
                <a:gd name="T10" fmla="*/ 245 w 284"/>
                <a:gd name="T11" fmla="*/ 243 h 264"/>
                <a:gd name="T12" fmla="*/ 245 w 284"/>
                <a:gd name="T13" fmla="*/ 57 h 264"/>
                <a:gd name="T14" fmla="*/ 57 w 284"/>
                <a:gd name="T15" fmla="*/ 57 h 2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4" h="264">
                  <a:moveTo>
                    <a:pt x="57" y="57"/>
                  </a:moveTo>
                  <a:lnTo>
                    <a:pt x="57" y="57"/>
                  </a:lnTo>
                  <a:cubicBezTo>
                    <a:pt x="0" y="112"/>
                    <a:pt x="0" y="187"/>
                    <a:pt x="57" y="243"/>
                  </a:cubicBezTo>
                  <a:cubicBezTo>
                    <a:pt x="57" y="243"/>
                    <a:pt x="77" y="243"/>
                    <a:pt x="77" y="263"/>
                  </a:cubicBezTo>
                  <a:cubicBezTo>
                    <a:pt x="208" y="263"/>
                    <a:pt x="208" y="263"/>
                    <a:pt x="208" y="263"/>
                  </a:cubicBezTo>
                  <a:cubicBezTo>
                    <a:pt x="227" y="243"/>
                    <a:pt x="227" y="243"/>
                    <a:pt x="245" y="243"/>
                  </a:cubicBezTo>
                  <a:cubicBezTo>
                    <a:pt x="283" y="187"/>
                    <a:pt x="283" y="112"/>
                    <a:pt x="245" y="57"/>
                  </a:cubicBezTo>
                  <a:cubicBezTo>
                    <a:pt x="190" y="0"/>
                    <a:pt x="113" y="0"/>
                    <a:pt x="57" y="5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506" dirty="0"/>
            </a:p>
          </p:txBody>
        </p:sp>
        <p:sp>
          <p:nvSpPr>
            <p:cNvPr id="252" name="Freeform 60">
              <a:extLst>
                <a:ext uri="{FF2B5EF4-FFF2-40B4-BE49-F238E27FC236}">
                  <a16:creationId xmlns:a16="http://schemas.microsoft.com/office/drawing/2014/main" id="{3CCA6464-F13E-4832-9515-F0DDC09EC5BD}"/>
                </a:ext>
              </a:extLst>
            </p:cNvPr>
            <p:cNvSpPr>
              <a:spLocks noChangeArrowheads="1"/>
            </p:cNvSpPr>
            <p:nvPr/>
          </p:nvSpPr>
          <p:spPr bwMode="auto">
            <a:xfrm>
              <a:off x="9302" y="4904"/>
              <a:ext cx="63" cy="64"/>
            </a:xfrm>
            <a:custGeom>
              <a:avLst/>
              <a:gdLst>
                <a:gd name="T0" fmla="*/ 245 w 284"/>
                <a:gd name="T1" fmla="*/ 246 h 285"/>
                <a:gd name="T2" fmla="*/ 245 w 284"/>
                <a:gd name="T3" fmla="*/ 246 h 285"/>
                <a:gd name="T4" fmla="*/ 245 w 284"/>
                <a:gd name="T5" fmla="*/ 57 h 285"/>
                <a:gd name="T6" fmla="*/ 57 w 284"/>
                <a:gd name="T7" fmla="*/ 57 h 285"/>
                <a:gd name="T8" fmla="*/ 57 w 284"/>
                <a:gd name="T9" fmla="*/ 246 h 285"/>
                <a:gd name="T10" fmla="*/ 245 w 284"/>
                <a:gd name="T11" fmla="*/ 246 h 285"/>
              </a:gdLst>
              <a:ahLst/>
              <a:cxnLst>
                <a:cxn ang="0">
                  <a:pos x="T0" y="T1"/>
                </a:cxn>
                <a:cxn ang="0">
                  <a:pos x="T2" y="T3"/>
                </a:cxn>
                <a:cxn ang="0">
                  <a:pos x="T4" y="T5"/>
                </a:cxn>
                <a:cxn ang="0">
                  <a:pos x="T6" y="T7"/>
                </a:cxn>
                <a:cxn ang="0">
                  <a:pos x="T8" y="T9"/>
                </a:cxn>
                <a:cxn ang="0">
                  <a:pos x="T10" y="T11"/>
                </a:cxn>
              </a:cxnLst>
              <a:rect l="0" t="0" r="r" b="b"/>
              <a:pathLst>
                <a:path w="284" h="285">
                  <a:moveTo>
                    <a:pt x="245" y="246"/>
                  </a:moveTo>
                  <a:lnTo>
                    <a:pt x="245" y="246"/>
                  </a:lnTo>
                  <a:cubicBezTo>
                    <a:pt x="283" y="189"/>
                    <a:pt x="283" y="114"/>
                    <a:pt x="245" y="57"/>
                  </a:cubicBezTo>
                  <a:cubicBezTo>
                    <a:pt x="190" y="0"/>
                    <a:pt x="113" y="0"/>
                    <a:pt x="57" y="57"/>
                  </a:cubicBezTo>
                  <a:cubicBezTo>
                    <a:pt x="0" y="114"/>
                    <a:pt x="0" y="189"/>
                    <a:pt x="57" y="246"/>
                  </a:cubicBezTo>
                  <a:cubicBezTo>
                    <a:pt x="113" y="284"/>
                    <a:pt x="190" y="284"/>
                    <a:pt x="245" y="24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506" dirty="0"/>
            </a:p>
          </p:txBody>
        </p:sp>
        <p:sp>
          <p:nvSpPr>
            <p:cNvPr id="253" name="Freeform 61">
              <a:extLst>
                <a:ext uri="{FF2B5EF4-FFF2-40B4-BE49-F238E27FC236}">
                  <a16:creationId xmlns:a16="http://schemas.microsoft.com/office/drawing/2014/main" id="{679E5180-1756-4ECA-AED4-2704A2DBF30B}"/>
                </a:ext>
              </a:extLst>
            </p:cNvPr>
            <p:cNvSpPr>
              <a:spLocks noChangeArrowheads="1"/>
            </p:cNvSpPr>
            <p:nvPr/>
          </p:nvSpPr>
          <p:spPr bwMode="auto">
            <a:xfrm>
              <a:off x="9166" y="4849"/>
              <a:ext cx="59" cy="59"/>
            </a:xfrm>
            <a:custGeom>
              <a:avLst/>
              <a:gdLst>
                <a:gd name="T0" fmla="*/ 132 w 265"/>
                <a:gd name="T1" fmla="*/ 264 h 265"/>
                <a:gd name="T2" fmla="*/ 132 w 265"/>
                <a:gd name="T3" fmla="*/ 264 h 265"/>
                <a:gd name="T4" fmla="*/ 264 w 265"/>
                <a:gd name="T5" fmla="*/ 132 h 265"/>
                <a:gd name="T6" fmla="*/ 132 w 265"/>
                <a:gd name="T7" fmla="*/ 0 h 265"/>
                <a:gd name="T8" fmla="*/ 0 w 265"/>
                <a:gd name="T9" fmla="*/ 132 h 265"/>
                <a:gd name="T10" fmla="*/ 132 w 265"/>
                <a:gd name="T11" fmla="*/ 264 h 265"/>
              </a:gdLst>
              <a:ahLst/>
              <a:cxnLst>
                <a:cxn ang="0">
                  <a:pos x="T0" y="T1"/>
                </a:cxn>
                <a:cxn ang="0">
                  <a:pos x="T2" y="T3"/>
                </a:cxn>
                <a:cxn ang="0">
                  <a:pos x="T4" y="T5"/>
                </a:cxn>
                <a:cxn ang="0">
                  <a:pos x="T6" y="T7"/>
                </a:cxn>
                <a:cxn ang="0">
                  <a:pos x="T8" y="T9"/>
                </a:cxn>
                <a:cxn ang="0">
                  <a:pos x="T10" y="T11"/>
                </a:cxn>
              </a:cxnLst>
              <a:rect l="0" t="0" r="r" b="b"/>
              <a:pathLst>
                <a:path w="265" h="265">
                  <a:moveTo>
                    <a:pt x="132" y="264"/>
                  </a:moveTo>
                  <a:lnTo>
                    <a:pt x="132" y="264"/>
                  </a:lnTo>
                  <a:cubicBezTo>
                    <a:pt x="189" y="264"/>
                    <a:pt x="264" y="207"/>
                    <a:pt x="264" y="132"/>
                  </a:cubicBezTo>
                  <a:cubicBezTo>
                    <a:pt x="264" y="57"/>
                    <a:pt x="189" y="0"/>
                    <a:pt x="132" y="0"/>
                  </a:cubicBezTo>
                  <a:cubicBezTo>
                    <a:pt x="57" y="0"/>
                    <a:pt x="0" y="57"/>
                    <a:pt x="0" y="132"/>
                  </a:cubicBezTo>
                  <a:cubicBezTo>
                    <a:pt x="0" y="207"/>
                    <a:pt x="57" y="264"/>
                    <a:pt x="132" y="26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506" dirty="0"/>
            </a:p>
          </p:txBody>
        </p:sp>
        <p:sp>
          <p:nvSpPr>
            <p:cNvPr id="254" name="Freeform 62">
              <a:extLst>
                <a:ext uri="{FF2B5EF4-FFF2-40B4-BE49-F238E27FC236}">
                  <a16:creationId xmlns:a16="http://schemas.microsoft.com/office/drawing/2014/main" id="{64A2E657-DF95-4A86-A7EB-71F07006D990}"/>
                </a:ext>
              </a:extLst>
            </p:cNvPr>
            <p:cNvSpPr>
              <a:spLocks noChangeArrowheads="1"/>
            </p:cNvSpPr>
            <p:nvPr/>
          </p:nvSpPr>
          <p:spPr bwMode="auto">
            <a:xfrm>
              <a:off x="9055" y="4938"/>
              <a:ext cx="281" cy="282"/>
            </a:xfrm>
            <a:custGeom>
              <a:avLst/>
              <a:gdLst>
                <a:gd name="T0" fmla="*/ 0 w 1245"/>
                <a:gd name="T1" fmla="*/ 624 h 1247"/>
                <a:gd name="T2" fmla="*/ 0 w 1245"/>
                <a:gd name="T3" fmla="*/ 624 h 1247"/>
                <a:gd name="T4" fmla="*/ 622 w 1245"/>
                <a:gd name="T5" fmla="*/ 1246 h 1247"/>
                <a:gd name="T6" fmla="*/ 1244 w 1245"/>
                <a:gd name="T7" fmla="*/ 624 h 1247"/>
                <a:gd name="T8" fmla="*/ 622 w 1245"/>
                <a:gd name="T9" fmla="*/ 0 h 1247"/>
                <a:gd name="T10" fmla="*/ 0 w 1245"/>
                <a:gd name="T11" fmla="*/ 624 h 1247"/>
              </a:gdLst>
              <a:ahLst/>
              <a:cxnLst>
                <a:cxn ang="0">
                  <a:pos x="T0" y="T1"/>
                </a:cxn>
                <a:cxn ang="0">
                  <a:pos x="T2" y="T3"/>
                </a:cxn>
                <a:cxn ang="0">
                  <a:pos x="T4" y="T5"/>
                </a:cxn>
                <a:cxn ang="0">
                  <a:pos x="T6" y="T7"/>
                </a:cxn>
                <a:cxn ang="0">
                  <a:pos x="T8" y="T9"/>
                </a:cxn>
                <a:cxn ang="0">
                  <a:pos x="T10" y="T11"/>
                </a:cxn>
              </a:cxnLst>
              <a:rect l="0" t="0" r="r" b="b"/>
              <a:pathLst>
                <a:path w="1245" h="1247">
                  <a:moveTo>
                    <a:pt x="0" y="624"/>
                  </a:moveTo>
                  <a:lnTo>
                    <a:pt x="0" y="624"/>
                  </a:lnTo>
                  <a:cubicBezTo>
                    <a:pt x="0" y="963"/>
                    <a:pt x="282" y="1246"/>
                    <a:pt x="622" y="1246"/>
                  </a:cubicBezTo>
                  <a:cubicBezTo>
                    <a:pt x="960" y="1246"/>
                    <a:pt x="1244" y="963"/>
                    <a:pt x="1244" y="624"/>
                  </a:cubicBezTo>
                  <a:cubicBezTo>
                    <a:pt x="1244" y="284"/>
                    <a:pt x="960" y="0"/>
                    <a:pt x="622" y="0"/>
                  </a:cubicBezTo>
                  <a:cubicBezTo>
                    <a:pt x="282" y="0"/>
                    <a:pt x="0" y="284"/>
                    <a:pt x="0" y="62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506" dirty="0"/>
            </a:p>
          </p:txBody>
        </p:sp>
        <p:sp>
          <p:nvSpPr>
            <p:cNvPr id="255" name="Freeform 63">
              <a:extLst>
                <a:ext uri="{FF2B5EF4-FFF2-40B4-BE49-F238E27FC236}">
                  <a16:creationId xmlns:a16="http://schemas.microsoft.com/office/drawing/2014/main" id="{6E723625-F1DC-47BC-B9B8-42472837FD47}"/>
                </a:ext>
              </a:extLst>
            </p:cNvPr>
            <p:cNvSpPr>
              <a:spLocks noChangeArrowheads="1"/>
            </p:cNvSpPr>
            <p:nvPr/>
          </p:nvSpPr>
          <p:spPr bwMode="auto">
            <a:xfrm>
              <a:off x="9020" y="5187"/>
              <a:ext cx="64" cy="59"/>
            </a:xfrm>
            <a:custGeom>
              <a:avLst/>
              <a:gdLst>
                <a:gd name="T0" fmla="*/ 57 w 285"/>
                <a:gd name="T1" fmla="*/ 57 h 264"/>
                <a:gd name="T2" fmla="*/ 57 w 285"/>
                <a:gd name="T3" fmla="*/ 57 h 264"/>
                <a:gd name="T4" fmla="*/ 57 w 285"/>
                <a:gd name="T5" fmla="*/ 243 h 264"/>
                <a:gd name="T6" fmla="*/ 75 w 285"/>
                <a:gd name="T7" fmla="*/ 263 h 264"/>
                <a:gd name="T8" fmla="*/ 207 w 285"/>
                <a:gd name="T9" fmla="*/ 263 h 264"/>
                <a:gd name="T10" fmla="*/ 227 w 285"/>
                <a:gd name="T11" fmla="*/ 243 h 264"/>
                <a:gd name="T12" fmla="*/ 245 w 285"/>
                <a:gd name="T13" fmla="*/ 57 h 264"/>
                <a:gd name="T14" fmla="*/ 57 w 285"/>
                <a:gd name="T15" fmla="*/ 57 h 2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5" h="264">
                  <a:moveTo>
                    <a:pt x="57" y="57"/>
                  </a:moveTo>
                  <a:lnTo>
                    <a:pt x="57" y="57"/>
                  </a:lnTo>
                  <a:cubicBezTo>
                    <a:pt x="0" y="112"/>
                    <a:pt x="0" y="187"/>
                    <a:pt x="57" y="243"/>
                  </a:cubicBezTo>
                  <a:cubicBezTo>
                    <a:pt x="57" y="243"/>
                    <a:pt x="75" y="243"/>
                    <a:pt x="75" y="263"/>
                  </a:cubicBezTo>
                  <a:cubicBezTo>
                    <a:pt x="207" y="263"/>
                    <a:pt x="207" y="263"/>
                    <a:pt x="207" y="263"/>
                  </a:cubicBezTo>
                  <a:cubicBezTo>
                    <a:pt x="227" y="243"/>
                    <a:pt x="227" y="243"/>
                    <a:pt x="227" y="243"/>
                  </a:cubicBezTo>
                  <a:cubicBezTo>
                    <a:pt x="284" y="187"/>
                    <a:pt x="284" y="112"/>
                    <a:pt x="245" y="57"/>
                  </a:cubicBezTo>
                  <a:cubicBezTo>
                    <a:pt x="189" y="0"/>
                    <a:pt x="114" y="0"/>
                    <a:pt x="57" y="5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506" dirty="0"/>
            </a:p>
          </p:txBody>
        </p:sp>
        <p:sp>
          <p:nvSpPr>
            <p:cNvPr id="256" name="Freeform 64">
              <a:extLst>
                <a:ext uri="{FF2B5EF4-FFF2-40B4-BE49-F238E27FC236}">
                  <a16:creationId xmlns:a16="http://schemas.microsoft.com/office/drawing/2014/main" id="{F56814C0-1B2A-4E5C-95CE-B72DD811D344}"/>
                </a:ext>
              </a:extLst>
            </p:cNvPr>
            <p:cNvSpPr>
              <a:spLocks noChangeArrowheads="1"/>
            </p:cNvSpPr>
            <p:nvPr/>
          </p:nvSpPr>
          <p:spPr bwMode="auto">
            <a:xfrm>
              <a:off x="9020" y="4904"/>
              <a:ext cx="64" cy="64"/>
            </a:xfrm>
            <a:custGeom>
              <a:avLst/>
              <a:gdLst>
                <a:gd name="T0" fmla="*/ 57 w 285"/>
                <a:gd name="T1" fmla="*/ 57 h 285"/>
                <a:gd name="T2" fmla="*/ 57 w 285"/>
                <a:gd name="T3" fmla="*/ 57 h 285"/>
                <a:gd name="T4" fmla="*/ 57 w 285"/>
                <a:gd name="T5" fmla="*/ 246 h 285"/>
                <a:gd name="T6" fmla="*/ 227 w 285"/>
                <a:gd name="T7" fmla="*/ 246 h 285"/>
                <a:gd name="T8" fmla="*/ 245 w 285"/>
                <a:gd name="T9" fmla="*/ 57 h 285"/>
                <a:gd name="T10" fmla="*/ 57 w 285"/>
                <a:gd name="T11" fmla="*/ 57 h 285"/>
              </a:gdLst>
              <a:ahLst/>
              <a:cxnLst>
                <a:cxn ang="0">
                  <a:pos x="T0" y="T1"/>
                </a:cxn>
                <a:cxn ang="0">
                  <a:pos x="T2" y="T3"/>
                </a:cxn>
                <a:cxn ang="0">
                  <a:pos x="T4" y="T5"/>
                </a:cxn>
                <a:cxn ang="0">
                  <a:pos x="T6" y="T7"/>
                </a:cxn>
                <a:cxn ang="0">
                  <a:pos x="T8" y="T9"/>
                </a:cxn>
                <a:cxn ang="0">
                  <a:pos x="T10" y="T11"/>
                </a:cxn>
              </a:cxnLst>
              <a:rect l="0" t="0" r="r" b="b"/>
              <a:pathLst>
                <a:path w="285" h="285">
                  <a:moveTo>
                    <a:pt x="57" y="57"/>
                  </a:moveTo>
                  <a:lnTo>
                    <a:pt x="57" y="57"/>
                  </a:lnTo>
                  <a:cubicBezTo>
                    <a:pt x="0" y="114"/>
                    <a:pt x="0" y="189"/>
                    <a:pt x="57" y="246"/>
                  </a:cubicBezTo>
                  <a:cubicBezTo>
                    <a:pt x="114" y="284"/>
                    <a:pt x="189" y="284"/>
                    <a:pt x="227" y="246"/>
                  </a:cubicBezTo>
                  <a:cubicBezTo>
                    <a:pt x="284" y="189"/>
                    <a:pt x="284" y="114"/>
                    <a:pt x="245" y="57"/>
                  </a:cubicBezTo>
                  <a:cubicBezTo>
                    <a:pt x="189" y="0"/>
                    <a:pt x="114" y="0"/>
                    <a:pt x="57" y="5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506" dirty="0"/>
            </a:p>
          </p:txBody>
        </p:sp>
        <p:sp>
          <p:nvSpPr>
            <p:cNvPr id="257" name="Freeform 65">
              <a:extLst>
                <a:ext uri="{FF2B5EF4-FFF2-40B4-BE49-F238E27FC236}">
                  <a16:creationId xmlns:a16="http://schemas.microsoft.com/office/drawing/2014/main" id="{FBE29E56-0840-4032-B09F-1E63D71F1411}"/>
                </a:ext>
              </a:extLst>
            </p:cNvPr>
            <p:cNvSpPr>
              <a:spLocks noChangeArrowheads="1"/>
            </p:cNvSpPr>
            <p:nvPr/>
          </p:nvSpPr>
          <p:spPr bwMode="auto">
            <a:xfrm>
              <a:off x="8965" y="5050"/>
              <a:ext cx="59" cy="59"/>
            </a:xfrm>
            <a:custGeom>
              <a:avLst/>
              <a:gdLst>
                <a:gd name="T0" fmla="*/ 0 w 264"/>
                <a:gd name="T1" fmla="*/ 132 h 265"/>
                <a:gd name="T2" fmla="*/ 0 w 264"/>
                <a:gd name="T3" fmla="*/ 132 h 265"/>
                <a:gd name="T4" fmla="*/ 132 w 264"/>
                <a:gd name="T5" fmla="*/ 264 h 265"/>
                <a:gd name="T6" fmla="*/ 263 w 264"/>
                <a:gd name="T7" fmla="*/ 132 h 265"/>
                <a:gd name="T8" fmla="*/ 132 w 264"/>
                <a:gd name="T9" fmla="*/ 0 h 265"/>
                <a:gd name="T10" fmla="*/ 0 w 264"/>
                <a:gd name="T11" fmla="*/ 132 h 265"/>
              </a:gdLst>
              <a:ahLst/>
              <a:cxnLst>
                <a:cxn ang="0">
                  <a:pos x="T0" y="T1"/>
                </a:cxn>
                <a:cxn ang="0">
                  <a:pos x="T2" y="T3"/>
                </a:cxn>
                <a:cxn ang="0">
                  <a:pos x="T4" y="T5"/>
                </a:cxn>
                <a:cxn ang="0">
                  <a:pos x="T6" y="T7"/>
                </a:cxn>
                <a:cxn ang="0">
                  <a:pos x="T8" y="T9"/>
                </a:cxn>
                <a:cxn ang="0">
                  <a:pos x="T10" y="T11"/>
                </a:cxn>
              </a:cxnLst>
              <a:rect l="0" t="0" r="r" b="b"/>
              <a:pathLst>
                <a:path w="264" h="265">
                  <a:moveTo>
                    <a:pt x="0" y="132"/>
                  </a:moveTo>
                  <a:lnTo>
                    <a:pt x="0" y="132"/>
                  </a:lnTo>
                  <a:cubicBezTo>
                    <a:pt x="0" y="207"/>
                    <a:pt x="57" y="264"/>
                    <a:pt x="132" y="264"/>
                  </a:cubicBezTo>
                  <a:cubicBezTo>
                    <a:pt x="207" y="264"/>
                    <a:pt x="263" y="207"/>
                    <a:pt x="263" y="132"/>
                  </a:cubicBezTo>
                  <a:cubicBezTo>
                    <a:pt x="263" y="57"/>
                    <a:pt x="207" y="0"/>
                    <a:pt x="132" y="0"/>
                  </a:cubicBezTo>
                  <a:cubicBezTo>
                    <a:pt x="57" y="0"/>
                    <a:pt x="0" y="57"/>
                    <a:pt x="0" y="13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506" dirty="0"/>
            </a:p>
          </p:txBody>
        </p:sp>
        <p:sp>
          <p:nvSpPr>
            <p:cNvPr id="258" name="Freeform 66">
              <a:extLst>
                <a:ext uri="{FF2B5EF4-FFF2-40B4-BE49-F238E27FC236}">
                  <a16:creationId xmlns:a16="http://schemas.microsoft.com/office/drawing/2014/main" id="{C9F36FE3-1E10-4F7F-9001-855D8ADC5ADD}"/>
                </a:ext>
              </a:extLst>
            </p:cNvPr>
            <p:cNvSpPr>
              <a:spLocks noChangeArrowheads="1"/>
            </p:cNvSpPr>
            <p:nvPr/>
          </p:nvSpPr>
          <p:spPr bwMode="auto">
            <a:xfrm>
              <a:off x="8742" y="3677"/>
              <a:ext cx="2065" cy="1569"/>
            </a:xfrm>
            <a:custGeom>
              <a:avLst/>
              <a:gdLst>
                <a:gd name="T0" fmla="*/ 0 w 9110"/>
                <a:gd name="T1" fmla="*/ 0 h 6922"/>
                <a:gd name="T2" fmla="*/ 0 w 9110"/>
                <a:gd name="T3" fmla="*/ 0 h 6922"/>
                <a:gd name="T4" fmla="*/ 0 w 9110"/>
                <a:gd name="T5" fmla="*/ 6921 h 6922"/>
                <a:gd name="T6" fmla="*/ 245 w 9110"/>
                <a:gd name="T7" fmla="*/ 6921 h 6922"/>
                <a:gd name="T8" fmla="*/ 113 w 9110"/>
                <a:gd name="T9" fmla="*/ 6186 h 6922"/>
                <a:gd name="T10" fmla="*/ 1999 w 9110"/>
                <a:gd name="T11" fmla="*/ 4300 h 6922"/>
                <a:gd name="T12" fmla="*/ 3885 w 9110"/>
                <a:gd name="T13" fmla="*/ 6186 h 6922"/>
                <a:gd name="T14" fmla="*/ 3733 w 9110"/>
                <a:gd name="T15" fmla="*/ 6921 h 6922"/>
                <a:gd name="T16" fmla="*/ 9109 w 9110"/>
                <a:gd name="T17" fmla="*/ 6921 h 6922"/>
                <a:gd name="T18" fmla="*/ 9109 w 9110"/>
                <a:gd name="T19" fmla="*/ 0 h 6922"/>
                <a:gd name="T20" fmla="*/ 0 w 9110"/>
                <a:gd name="T21" fmla="*/ 0 h 69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110" h="6922">
                  <a:moveTo>
                    <a:pt x="0" y="0"/>
                  </a:moveTo>
                  <a:lnTo>
                    <a:pt x="0" y="0"/>
                  </a:lnTo>
                  <a:cubicBezTo>
                    <a:pt x="0" y="6921"/>
                    <a:pt x="0" y="6921"/>
                    <a:pt x="0" y="6921"/>
                  </a:cubicBezTo>
                  <a:cubicBezTo>
                    <a:pt x="245" y="6921"/>
                    <a:pt x="245" y="6921"/>
                    <a:pt x="245" y="6921"/>
                  </a:cubicBezTo>
                  <a:cubicBezTo>
                    <a:pt x="150" y="6695"/>
                    <a:pt x="113" y="6450"/>
                    <a:pt x="113" y="6186"/>
                  </a:cubicBezTo>
                  <a:cubicBezTo>
                    <a:pt x="113" y="5131"/>
                    <a:pt x="942" y="4300"/>
                    <a:pt x="1999" y="4300"/>
                  </a:cubicBezTo>
                  <a:cubicBezTo>
                    <a:pt x="3036" y="4300"/>
                    <a:pt x="3885" y="5131"/>
                    <a:pt x="3885" y="6186"/>
                  </a:cubicBezTo>
                  <a:cubicBezTo>
                    <a:pt x="3885" y="6450"/>
                    <a:pt x="3828" y="6695"/>
                    <a:pt x="3733" y="6921"/>
                  </a:cubicBezTo>
                  <a:cubicBezTo>
                    <a:pt x="9109" y="6921"/>
                    <a:pt x="9109" y="6921"/>
                    <a:pt x="9109" y="6921"/>
                  </a:cubicBezTo>
                  <a:cubicBezTo>
                    <a:pt x="9109" y="0"/>
                    <a:pt x="9109" y="0"/>
                    <a:pt x="9109" y="0"/>
                  </a:cubicBez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506" dirty="0"/>
            </a:p>
          </p:txBody>
        </p:sp>
        <p:sp>
          <p:nvSpPr>
            <p:cNvPr id="259" name="Freeform 67">
              <a:extLst>
                <a:ext uri="{FF2B5EF4-FFF2-40B4-BE49-F238E27FC236}">
                  <a16:creationId xmlns:a16="http://schemas.microsoft.com/office/drawing/2014/main" id="{5E654B66-B9DB-4209-9640-B9D7C3EBF7C7}"/>
                </a:ext>
              </a:extLst>
            </p:cNvPr>
            <p:cNvSpPr>
              <a:spLocks noChangeArrowheads="1"/>
            </p:cNvSpPr>
            <p:nvPr/>
          </p:nvSpPr>
          <p:spPr bwMode="auto">
            <a:xfrm>
              <a:off x="10512" y="3677"/>
              <a:ext cx="85" cy="1573"/>
            </a:xfrm>
            <a:custGeom>
              <a:avLst/>
              <a:gdLst>
                <a:gd name="T0" fmla="*/ 0 w 380"/>
                <a:gd name="T1" fmla="*/ 6940 h 6941"/>
                <a:gd name="T2" fmla="*/ 379 w 380"/>
                <a:gd name="T3" fmla="*/ 6940 h 6941"/>
                <a:gd name="T4" fmla="*/ 379 w 380"/>
                <a:gd name="T5" fmla="*/ 0 h 6941"/>
                <a:gd name="T6" fmla="*/ 0 w 380"/>
                <a:gd name="T7" fmla="*/ 0 h 6941"/>
                <a:gd name="T8" fmla="*/ 0 w 380"/>
                <a:gd name="T9" fmla="*/ 6940 h 6941"/>
              </a:gdLst>
              <a:ahLst/>
              <a:cxnLst>
                <a:cxn ang="0">
                  <a:pos x="T0" y="T1"/>
                </a:cxn>
                <a:cxn ang="0">
                  <a:pos x="T2" y="T3"/>
                </a:cxn>
                <a:cxn ang="0">
                  <a:pos x="T4" y="T5"/>
                </a:cxn>
                <a:cxn ang="0">
                  <a:pos x="T6" y="T7"/>
                </a:cxn>
                <a:cxn ang="0">
                  <a:pos x="T8" y="T9"/>
                </a:cxn>
              </a:cxnLst>
              <a:rect l="0" t="0" r="r" b="b"/>
              <a:pathLst>
                <a:path w="380" h="6941">
                  <a:moveTo>
                    <a:pt x="0" y="6940"/>
                  </a:moveTo>
                  <a:lnTo>
                    <a:pt x="379" y="6940"/>
                  </a:lnTo>
                  <a:lnTo>
                    <a:pt x="379" y="0"/>
                  </a:lnTo>
                  <a:lnTo>
                    <a:pt x="0" y="0"/>
                  </a:lnTo>
                  <a:lnTo>
                    <a:pt x="0" y="694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506" dirty="0"/>
            </a:p>
          </p:txBody>
        </p:sp>
        <p:sp>
          <p:nvSpPr>
            <p:cNvPr id="260" name="Freeform 68">
              <a:extLst>
                <a:ext uri="{FF2B5EF4-FFF2-40B4-BE49-F238E27FC236}">
                  <a16:creationId xmlns:a16="http://schemas.microsoft.com/office/drawing/2014/main" id="{67F4D298-E258-4C4B-8909-A7FF77771C34}"/>
                </a:ext>
              </a:extLst>
            </p:cNvPr>
            <p:cNvSpPr>
              <a:spLocks noChangeArrowheads="1"/>
            </p:cNvSpPr>
            <p:nvPr/>
          </p:nvSpPr>
          <p:spPr bwMode="auto">
            <a:xfrm>
              <a:off x="10512" y="5157"/>
              <a:ext cx="953" cy="89"/>
            </a:xfrm>
            <a:custGeom>
              <a:avLst/>
              <a:gdLst>
                <a:gd name="T0" fmla="*/ 4207 w 4208"/>
                <a:gd name="T1" fmla="*/ 396 h 397"/>
                <a:gd name="T2" fmla="*/ 0 w 4208"/>
                <a:gd name="T3" fmla="*/ 396 h 397"/>
                <a:gd name="T4" fmla="*/ 0 w 4208"/>
                <a:gd name="T5" fmla="*/ 0 h 397"/>
                <a:gd name="T6" fmla="*/ 4207 w 4208"/>
                <a:gd name="T7" fmla="*/ 0 h 397"/>
                <a:gd name="T8" fmla="*/ 4207 w 4208"/>
                <a:gd name="T9" fmla="*/ 396 h 397"/>
              </a:gdLst>
              <a:ahLst/>
              <a:cxnLst>
                <a:cxn ang="0">
                  <a:pos x="T0" y="T1"/>
                </a:cxn>
                <a:cxn ang="0">
                  <a:pos x="T2" y="T3"/>
                </a:cxn>
                <a:cxn ang="0">
                  <a:pos x="T4" y="T5"/>
                </a:cxn>
                <a:cxn ang="0">
                  <a:pos x="T6" y="T7"/>
                </a:cxn>
                <a:cxn ang="0">
                  <a:pos x="T8" y="T9"/>
                </a:cxn>
              </a:cxnLst>
              <a:rect l="0" t="0" r="r" b="b"/>
              <a:pathLst>
                <a:path w="4208" h="397">
                  <a:moveTo>
                    <a:pt x="4207" y="396"/>
                  </a:moveTo>
                  <a:lnTo>
                    <a:pt x="0" y="396"/>
                  </a:lnTo>
                  <a:lnTo>
                    <a:pt x="0" y="0"/>
                  </a:lnTo>
                  <a:lnTo>
                    <a:pt x="4207" y="0"/>
                  </a:lnTo>
                  <a:lnTo>
                    <a:pt x="4207" y="396"/>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506" dirty="0"/>
            </a:p>
          </p:txBody>
        </p:sp>
        <p:sp>
          <p:nvSpPr>
            <p:cNvPr id="261" name="Freeform 69">
              <a:extLst>
                <a:ext uri="{FF2B5EF4-FFF2-40B4-BE49-F238E27FC236}">
                  <a16:creationId xmlns:a16="http://schemas.microsoft.com/office/drawing/2014/main" id="{66453917-80D2-4A49-83E4-817A899C35D2}"/>
                </a:ext>
              </a:extLst>
            </p:cNvPr>
            <p:cNvSpPr>
              <a:spLocks noChangeArrowheads="1"/>
            </p:cNvSpPr>
            <p:nvPr/>
          </p:nvSpPr>
          <p:spPr bwMode="auto">
            <a:xfrm>
              <a:off x="11359" y="5247"/>
              <a:ext cx="106" cy="153"/>
            </a:xfrm>
            <a:custGeom>
              <a:avLst/>
              <a:gdLst>
                <a:gd name="T0" fmla="*/ 0 w 473"/>
                <a:gd name="T1" fmla="*/ 679 h 680"/>
                <a:gd name="T2" fmla="*/ 472 w 473"/>
                <a:gd name="T3" fmla="*/ 679 h 680"/>
                <a:gd name="T4" fmla="*/ 472 w 473"/>
                <a:gd name="T5" fmla="*/ 0 h 680"/>
                <a:gd name="T6" fmla="*/ 0 w 473"/>
                <a:gd name="T7" fmla="*/ 0 h 680"/>
                <a:gd name="T8" fmla="*/ 0 w 473"/>
                <a:gd name="T9" fmla="*/ 679 h 680"/>
              </a:gdLst>
              <a:ahLst/>
              <a:cxnLst>
                <a:cxn ang="0">
                  <a:pos x="T0" y="T1"/>
                </a:cxn>
                <a:cxn ang="0">
                  <a:pos x="T2" y="T3"/>
                </a:cxn>
                <a:cxn ang="0">
                  <a:pos x="T4" y="T5"/>
                </a:cxn>
                <a:cxn ang="0">
                  <a:pos x="T6" y="T7"/>
                </a:cxn>
                <a:cxn ang="0">
                  <a:pos x="T8" y="T9"/>
                </a:cxn>
              </a:cxnLst>
              <a:rect l="0" t="0" r="r" b="b"/>
              <a:pathLst>
                <a:path w="473" h="680">
                  <a:moveTo>
                    <a:pt x="0" y="679"/>
                  </a:moveTo>
                  <a:lnTo>
                    <a:pt x="472" y="679"/>
                  </a:lnTo>
                  <a:lnTo>
                    <a:pt x="472" y="0"/>
                  </a:lnTo>
                  <a:lnTo>
                    <a:pt x="0" y="0"/>
                  </a:lnTo>
                  <a:lnTo>
                    <a:pt x="0" y="679"/>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506" dirty="0"/>
            </a:p>
          </p:txBody>
        </p:sp>
        <p:sp>
          <p:nvSpPr>
            <p:cNvPr id="262" name="Freeform 70">
              <a:extLst>
                <a:ext uri="{FF2B5EF4-FFF2-40B4-BE49-F238E27FC236}">
                  <a16:creationId xmlns:a16="http://schemas.microsoft.com/office/drawing/2014/main" id="{E8A694FA-CAD2-4A4F-ADE0-E375A4A10111}"/>
                </a:ext>
              </a:extLst>
            </p:cNvPr>
            <p:cNvSpPr>
              <a:spLocks noChangeArrowheads="1"/>
            </p:cNvSpPr>
            <p:nvPr/>
          </p:nvSpPr>
          <p:spPr bwMode="auto">
            <a:xfrm>
              <a:off x="8742" y="2608"/>
              <a:ext cx="893" cy="970"/>
            </a:xfrm>
            <a:custGeom>
              <a:avLst/>
              <a:gdLst>
                <a:gd name="T0" fmla="*/ 0 w 3942"/>
                <a:gd name="T1" fmla="*/ 0 h 4281"/>
                <a:gd name="T2" fmla="*/ 0 w 3942"/>
                <a:gd name="T3" fmla="*/ 4280 h 4281"/>
                <a:gd name="T4" fmla="*/ 3941 w 3942"/>
                <a:gd name="T5" fmla="*/ 4280 h 4281"/>
                <a:gd name="T6" fmla="*/ 3941 w 3942"/>
                <a:gd name="T7" fmla="*/ 0 h 4281"/>
                <a:gd name="T8" fmla="*/ 0 w 3942"/>
                <a:gd name="T9" fmla="*/ 0 h 4281"/>
              </a:gdLst>
              <a:ahLst/>
              <a:cxnLst>
                <a:cxn ang="0">
                  <a:pos x="T0" y="T1"/>
                </a:cxn>
                <a:cxn ang="0">
                  <a:pos x="T2" y="T3"/>
                </a:cxn>
                <a:cxn ang="0">
                  <a:pos x="T4" y="T5"/>
                </a:cxn>
                <a:cxn ang="0">
                  <a:pos x="T6" y="T7"/>
                </a:cxn>
                <a:cxn ang="0">
                  <a:pos x="T8" y="T9"/>
                </a:cxn>
              </a:cxnLst>
              <a:rect l="0" t="0" r="r" b="b"/>
              <a:pathLst>
                <a:path w="3942" h="4281">
                  <a:moveTo>
                    <a:pt x="0" y="0"/>
                  </a:moveTo>
                  <a:lnTo>
                    <a:pt x="0" y="4280"/>
                  </a:lnTo>
                  <a:lnTo>
                    <a:pt x="3941" y="4280"/>
                  </a:lnTo>
                  <a:lnTo>
                    <a:pt x="3941" y="0"/>
                  </a:ln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506" dirty="0"/>
            </a:p>
          </p:txBody>
        </p:sp>
        <p:sp>
          <p:nvSpPr>
            <p:cNvPr id="263" name="Freeform 71">
              <a:extLst>
                <a:ext uri="{FF2B5EF4-FFF2-40B4-BE49-F238E27FC236}">
                  <a16:creationId xmlns:a16="http://schemas.microsoft.com/office/drawing/2014/main" id="{B1CEB996-1671-4064-9F15-FAC52CB2F309}"/>
                </a:ext>
              </a:extLst>
            </p:cNvPr>
            <p:cNvSpPr>
              <a:spLocks noChangeArrowheads="1"/>
            </p:cNvSpPr>
            <p:nvPr/>
          </p:nvSpPr>
          <p:spPr bwMode="auto">
            <a:xfrm>
              <a:off x="9636" y="2608"/>
              <a:ext cx="799" cy="546"/>
            </a:xfrm>
            <a:custGeom>
              <a:avLst/>
              <a:gdLst>
                <a:gd name="T0" fmla="*/ 1791 w 3528"/>
                <a:gd name="T1" fmla="*/ 377 h 2413"/>
                <a:gd name="T2" fmla="*/ 1791 w 3528"/>
                <a:gd name="T3" fmla="*/ 1922 h 2413"/>
                <a:gd name="T4" fmla="*/ 0 w 3528"/>
                <a:gd name="T5" fmla="*/ 1922 h 2413"/>
                <a:gd name="T6" fmla="*/ 0 w 3528"/>
                <a:gd name="T7" fmla="*/ 2412 h 2413"/>
                <a:gd name="T8" fmla="*/ 75 w 3528"/>
                <a:gd name="T9" fmla="*/ 2412 h 2413"/>
                <a:gd name="T10" fmla="*/ 75 w 3528"/>
                <a:gd name="T11" fmla="*/ 2054 h 2413"/>
                <a:gd name="T12" fmla="*/ 1791 w 3528"/>
                <a:gd name="T13" fmla="*/ 2054 h 2413"/>
                <a:gd name="T14" fmla="*/ 1791 w 3528"/>
                <a:gd name="T15" fmla="*/ 2412 h 2413"/>
                <a:gd name="T16" fmla="*/ 2056 w 3528"/>
                <a:gd name="T17" fmla="*/ 2412 h 2413"/>
                <a:gd name="T18" fmla="*/ 2056 w 3528"/>
                <a:gd name="T19" fmla="*/ 2054 h 2413"/>
                <a:gd name="T20" fmla="*/ 2828 w 3528"/>
                <a:gd name="T21" fmla="*/ 2054 h 2413"/>
                <a:gd name="T22" fmla="*/ 2828 w 3528"/>
                <a:gd name="T23" fmla="*/ 2412 h 2413"/>
                <a:gd name="T24" fmla="*/ 2942 w 3528"/>
                <a:gd name="T25" fmla="*/ 2412 h 2413"/>
                <a:gd name="T26" fmla="*/ 2942 w 3528"/>
                <a:gd name="T27" fmla="*/ 2054 h 2413"/>
                <a:gd name="T28" fmla="*/ 3527 w 3528"/>
                <a:gd name="T29" fmla="*/ 2054 h 2413"/>
                <a:gd name="T30" fmla="*/ 3489 w 3528"/>
                <a:gd name="T31" fmla="*/ 1922 h 2413"/>
                <a:gd name="T32" fmla="*/ 2056 w 3528"/>
                <a:gd name="T33" fmla="*/ 1922 h 2413"/>
                <a:gd name="T34" fmla="*/ 2056 w 3528"/>
                <a:gd name="T35" fmla="*/ 377 h 2413"/>
                <a:gd name="T36" fmla="*/ 3187 w 3528"/>
                <a:gd name="T37" fmla="*/ 377 h 2413"/>
                <a:gd name="T38" fmla="*/ 3112 w 3528"/>
                <a:gd name="T39" fmla="*/ 0 h 2413"/>
                <a:gd name="T40" fmla="*/ 0 w 3528"/>
                <a:gd name="T41" fmla="*/ 0 h 2413"/>
                <a:gd name="T42" fmla="*/ 0 w 3528"/>
                <a:gd name="T43" fmla="*/ 359 h 2413"/>
                <a:gd name="T44" fmla="*/ 1791 w 3528"/>
                <a:gd name="T45" fmla="*/ 377 h 24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528" h="2413">
                  <a:moveTo>
                    <a:pt x="1791" y="377"/>
                  </a:moveTo>
                  <a:lnTo>
                    <a:pt x="1791" y="1922"/>
                  </a:lnTo>
                  <a:lnTo>
                    <a:pt x="0" y="1922"/>
                  </a:lnTo>
                  <a:lnTo>
                    <a:pt x="0" y="2412"/>
                  </a:lnTo>
                  <a:lnTo>
                    <a:pt x="75" y="2412"/>
                  </a:lnTo>
                  <a:lnTo>
                    <a:pt x="75" y="2054"/>
                  </a:lnTo>
                  <a:lnTo>
                    <a:pt x="1791" y="2054"/>
                  </a:lnTo>
                  <a:lnTo>
                    <a:pt x="1791" y="2412"/>
                  </a:lnTo>
                  <a:lnTo>
                    <a:pt x="2056" y="2412"/>
                  </a:lnTo>
                  <a:lnTo>
                    <a:pt x="2056" y="2054"/>
                  </a:lnTo>
                  <a:lnTo>
                    <a:pt x="2828" y="2054"/>
                  </a:lnTo>
                  <a:lnTo>
                    <a:pt x="2828" y="2412"/>
                  </a:lnTo>
                  <a:lnTo>
                    <a:pt x="2942" y="2412"/>
                  </a:lnTo>
                  <a:lnTo>
                    <a:pt x="2942" y="2054"/>
                  </a:lnTo>
                  <a:lnTo>
                    <a:pt x="3527" y="2054"/>
                  </a:lnTo>
                  <a:lnTo>
                    <a:pt x="3489" y="1922"/>
                  </a:lnTo>
                  <a:lnTo>
                    <a:pt x="2056" y="1922"/>
                  </a:lnTo>
                  <a:lnTo>
                    <a:pt x="2056" y="377"/>
                  </a:lnTo>
                  <a:lnTo>
                    <a:pt x="3187" y="377"/>
                  </a:lnTo>
                  <a:lnTo>
                    <a:pt x="3112" y="0"/>
                  </a:lnTo>
                  <a:lnTo>
                    <a:pt x="0" y="0"/>
                  </a:lnTo>
                  <a:lnTo>
                    <a:pt x="0" y="359"/>
                  </a:lnTo>
                  <a:lnTo>
                    <a:pt x="1791" y="377"/>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506" dirty="0"/>
            </a:p>
          </p:txBody>
        </p:sp>
        <p:sp>
          <p:nvSpPr>
            <p:cNvPr id="264" name="Freeform 72">
              <a:extLst>
                <a:ext uri="{FF2B5EF4-FFF2-40B4-BE49-F238E27FC236}">
                  <a16:creationId xmlns:a16="http://schemas.microsoft.com/office/drawing/2014/main" id="{EC4D7A77-17A3-40D6-9806-CF1D8FEC164A}"/>
                </a:ext>
              </a:extLst>
            </p:cNvPr>
            <p:cNvSpPr>
              <a:spLocks noChangeArrowheads="1"/>
            </p:cNvSpPr>
            <p:nvPr/>
          </p:nvSpPr>
          <p:spPr bwMode="auto">
            <a:xfrm>
              <a:off x="9636" y="3155"/>
              <a:ext cx="897" cy="423"/>
            </a:xfrm>
            <a:custGeom>
              <a:avLst/>
              <a:gdLst>
                <a:gd name="T0" fmla="*/ 0 w 3961"/>
                <a:gd name="T1" fmla="*/ 0 h 1869"/>
                <a:gd name="T2" fmla="*/ 0 w 3961"/>
                <a:gd name="T3" fmla="*/ 0 h 1869"/>
                <a:gd name="T4" fmla="*/ 0 w 3961"/>
                <a:gd name="T5" fmla="*/ 1868 h 1869"/>
                <a:gd name="T6" fmla="*/ 3960 w 3961"/>
                <a:gd name="T7" fmla="*/ 1868 h 1869"/>
                <a:gd name="T8" fmla="*/ 3960 w 3961"/>
                <a:gd name="T9" fmla="*/ 416 h 1869"/>
                <a:gd name="T10" fmla="*/ 3584 w 3961"/>
                <a:gd name="T11" fmla="*/ 0 h 1869"/>
                <a:gd name="T12" fmla="*/ 0 w 3961"/>
                <a:gd name="T13" fmla="*/ 0 h 1869"/>
              </a:gdLst>
              <a:ahLst/>
              <a:cxnLst>
                <a:cxn ang="0">
                  <a:pos x="T0" y="T1"/>
                </a:cxn>
                <a:cxn ang="0">
                  <a:pos x="T2" y="T3"/>
                </a:cxn>
                <a:cxn ang="0">
                  <a:pos x="T4" y="T5"/>
                </a:cxn>
                <a:cxn ang="0">
                  <a:pos x="T6" y="T7"/>
                </a:cxn>
                <a:cxn ang="0">
                  <a:pos x="T8" y="T9"/>
                </a:cxn>
                <a:cxn ang="0">
                  <a:pos x="T10" y="T11"/>
                </a:cxn>
                <a:cxn ang="0">
                  <a:pos x="T12" y="T13"/>
                </a:cxn>
              </a:cxnLst>
              <a:rect l="0" t="0" r="r" b="b"/>
              <a:pathLst>
                <a:path w="3961" h="1869">
                  <a:moveTo>
                    <a:pt x="0" y="0"/>
                  </a:moveTo>
                  <a:lnTo>
                    <a:pt x="0" y="0"/>
                  </a:lnTo>
                  <a:cubicBezTo>
                    <a:pt x="0" y="1868"/>
                    <a:pt x="0" y="1868"/>
                    <a:pt x="0" y="1868"/>
                  </a:cubicBezTo>
                  <a:cubicBezTo>
                    <a:pt x="3960" y="1868"/>
                    <a:pt x="3960" y="1868"/>
                    <a:pt x="3960" y="1868"/>
                  </a:cubicBezTo>
                  <a:cubicBezTo>
                    <a:pt x="3960" y="416"/>
                    <a:pt x="3960" y="416"/>
                    <a:pt x="3960" y="416"/>
                  </a:cubicBezTo>
                  <a:cubicBezTo>
                    <a:pt x="3960" y="416"/>
                    <a:pt x="3960" y="246"/>
                    <a:pt x="3584" y="0"/>
                  </a:cubicBez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506" dirty="0"/>
            </a:p>
          </p:txBody>
        </p:sp>
        <p:sp>
          <p:nvSpPr>
            <p:cNvPr id="265" name="Freeform 73">
              <a:extLst>
                <a:ext uri="{FF2B5EF4-FFF2-40B4-BE49-F238E27FC236}">
                  <a16:creationId xmlns:a16="http://schemas.microsoft.com/office/drawing/2014/main" id="{11EDF157-716C-49BF-955A-B8B0F7F5920C}"/>
                </a:ext>
              </a:extLst>
            </p:cNvPr>
            <p:cNvSpPr>
              <a:spLocks noChangeArrowheads="1"/>
            </p:cNvSpPr>
            <p:nvPr/>
          </p:nvSpPr>
          <p:spPr bwMode="auto">
            <a:xfrm>
              <a:off x="9636" y="2608"/>
              <a:ext cx="722" cy="85"/>
            </a:xfrm>
            <a:custGeom>
              <a:avLst/>
              <a:gdLst>
                <a:gd name="T0" fmla="*/ 0 w 3188"/>
                <a:gd name="T1" fmla="*/ 0 h 378"/>
                <a:gd name="T2" fmla="*/ 0 w 3188"/>
                <a:gd name="T3" fmla="*/ 359 h 378"/>
                <a:gd name="T4" fmla="*/ 1791 w 3188"/>
                <a:gd name="T5" fmla="*/ 377 h 378"/>
                <a:gd name="T6" fmla="*/ 2056 w 3188"/>
                <a:gd name="T7" fmla="*/ 377 h 378"/>
                <a:gd name="T8" fmla="*/ 3187 w 3188"/>
                <a:gd name="T9" fmla="*/ 377 h 378"/>
                <a:gd name="T10" fmla="*/ 3112 w 3188"/>
                <a:gd name="T11" fmla="*/ 0 h 378"/>
                <a:gd name="T12" fmla="*/ 0 w 3188"/>
                <a:gd name="T13" fmla="*/ 0 h 378"/>
              </a:gdLst>
              <a:ahLst/>
              <a:cxnLst>
                <a:cxn ang="0">
                  <a:pos x="T0" y="T1"/>
                </a:cxn>
                <a:cxn ang="0">
                  <a:pos x="T2" y="T3"/>
                </a:cxn>
                <a:cxn ang="0">
                  <a:pos x="T4" y="T5"/>
                </a:cxn>
                <a:cxn ang="0">
                  <a:pos x="T6" y="T7"/>
                </a:cxn>
                <a:cxn ang="0">
                  <a:pos x="T8" y="T9"/>
                </a:cxn>
                <a:cxn ang="0">
                  <a:pos x="T10" y="T11"/>
                </a:cxn>
                <a:cxn ang="0">
                  <a:pos x="T12" y="T13"/>
                </a:cxn>
              </a:cxnLst>
              <a:rect l="0" t="0" r="r" b="b"/>
              <a:pathLst>
                <a:path w="3188" h="378">
                  <a:moveTo>
                    <a:pt x="0" y="0"/>
                  </a:moveTo>
                  <a:lnTo>
                    <a:pt x="0" y="359"/>
                  </a:lnTo>
                  <a:lnTo>
                    <a:pt x="1791" y="377"/>
                  </a:lnTo>
                  <a:lnTo>
                    <a:pt x="2056" y="377"/>
                  </a:lnTo>
                  <a:lnTo>
                    <a:pt x="3187" y="377"/>
                  </a:lnTo>
                  <a:lnTo>
                    <a:pt x="3112" y="0"/>
                  </a:ln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506" dirty="0"/>
            </a:p>
          </p:txBody>
        </p:sp>
        <p:sp>
          <p:nvSpPr>
            <p:cNvPr id="266" name="Freeform 74">
              <a:extLst>
                <a:ext uri="{FF2B5EF4-FFF2-40B4-BE49-F238E27FC236}">
                  <a16:creationId xmlns:a16="http://schemas.microsoft.com/office/drawing/2014/main" id="{6CD37981-36F4-479A-8C08-9DC9907E962E}"/>
                </a:ext>
              </a:extLst>
            </p:cNvPr>
            <p:cNvSpPr>
              <a:spLocks noChangeArrowheads="1"/>
            </p:cNvSpPr>
            <p:nvPr/>
          </p:nvSpPr>
          <p:spPr bwMode="auto">
            <a:xfrm>
              <a:off x="10042" y="2694"/>
              <a:ext cx="59" cy="461"/>
            </a:xfrm>
            <a:custGeom>
              <a:avLst/>
              <a:gdLst>
                <a:gd name="T0" fmla="*/ 0 w 266"/>
                <a:gd name="T1" fmla="*/ 0 h 2036"/>
                <a:gd name="T2" fmla="*/ 0 w 266"/>
                <a:gd name="T3" fmla="*/ 2035 h 2036"/>
                <a:gd name="T4" fmla="*/ 265 w 266"/>
                <a:gd name="T5" fmla="*/ 2035 h 2036"/>
                <a:gd name="T6" fmla="*/ 265 w 266"/>
                <a:gd name="T7" fmla="*/ 0 h 2036"/>
                <a:gd name="T8" fmla="*/ 0 w 266"/>
                <a:gd name="T9" fmla="*/ 0 h 2036"/>
              </a:gdLst>
              <a:ahLst/>
              <a:cxnLst>
                <a:cxn ang="0">
                  <a:pos x="T0" y="T1"/>
                </a:cxn>
                <a:cxn ang="0">
                  <a:pos x="T2" y="T3"/>
                </a:cxn>
                <a:cxn ang="0">
                  <a:pos x="T4" y="T5"/>
                </a:cxn>
                <a:cxn ang="0">
                  <a:pos x="T6" y="T7"/>
                </a:cxn>
                <a:cxn ang="0">
                  <a:pos x="T8" y="T9"/>
                </a:cxn>
              </a:cxnLst>
              <a:rect l="0" t="0" r="r" b="b"/>
              <a:pathLst>
                <a:path w="266" h="2036">
                  <a:moveTo>
                    <a:pt x="0" y="0"/>
                  </a:moveTo>
                  <a:lnTo>
                    <a:pt x="0" y="2035"/>
                  </a:lnTo>
                  <a:lnTo>
                    <a:pt x="265" y="2035"/>
                  </a:lnTo>
                  <a:lnTo>
                    <a:pt x="265" y="0"/>
                  </a:ln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506" dirty="0"/>
            </a:p>
          </p:txBody>
        </p:sp>
        <p:sp>
          <p:nvSpPr>
            <p:cNvPr id="267" name="Freeform 75">
              <a:extLst>
                <a:ext uri="{FF2B5EF4-FFF2-40B4-BE49-F238E27FC236}">
                  <a16:creationId xmlns:a16="http://schemas.microsoft.com/office/drawing/2014/main" id="{74C5DF7F-4AD1-40F3-B74A-222281133AB5}"/>
                </a:ext>
              </a:extLst>
            </p:cNvPr>
            <p:cNvSpPr>
              <a:spLocks noChangeArrowheads="1"/>
            </p:cNvSpPr>
            <p:nvPr/>
          </p:nvSpPr>
          <p:spPr bwMode="auto">
            <a:xfrm>
              <a:off x="8131" y="3677"/>
              <a:ext cx="260" cy="602"/>
            </a:xfrm>
            <a:custGeom>
              <a:avLst/>
              <a:gdLst>
                <a:gd name="T0" fmla="*/ 1148 w 1149"/>
                <a:gd name="T1" fmla="*/ 0 h 2661"/>
                <a:gd name="T2" fmla="*/ 603 w 1149"/>
                <a:gd name="T3" fmla="*/ 2660 h 2661"/>
                <a:gd name="T4" fmla="*/ 0 w 1149"/>
                <a:gd name="T5" fmla="*/ 2660 h 2661"/>
                <a:gd name="T6" fmla="*/ 111 w 1149"/>
                <a:gd name="T7" fmla="*/ 0 h 2661"/>
                <a:gd name="T8" fmla="*/ 1148 w 1149"/>
                <a:gd name="T9" fmla="*/ 0 h 2661"/>
              </a:gdLst>
              <a:ahLst/>
              <a:cxnLst>
                <a:cxn ang="0">
                  <a:pos x="T0" y="T1"/>
                </a:cxn>
                <a:cxn ang="0">
                  <a:pos x="T2" y="T3"/>
                </a:cxn>
                <a:cxn ang="0">
                  <a:pos x="T4" y="T5"/>
                </a:cxn>
                <a:cxn ang="0">
                  <a:pos x="T6" y="T7"/>
                </a:cxn>
                <a:cxn ang="0">
                  <a:pos x="T8" y="T9"/>
                </a:cxn>
              </a:cxnLst>
              <a:rect l="0" t="0" r="r" b="b"/>
              <a:pathLst>
                <a:path w="1149" h="2661">
                  <a:moveTo>
                    <a:pt x="1148" y="0"/>
                  </a:moveTo>
                  <a:lnTo>
                    <a:pt x="603" y="2660"/>
                  </a:lnTo>
                  <a:lnTo>
                    <a:pt x="0" y="2660"/>
                  </a:lnTo>
                  <a:lnTo>
                    <a:pt x="111" y="0"/>
                  </a:lnTo>
                  <a:lnTo>
                    <a:pt x="1148"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506" dirty="0"/>
            </a:p>
          </p:txBody>
        </p:sp>
        <p:sp>
          <p:nvSpPr>
            <p:cNvPr id="268" name="Freeform 76">
              <a:extLst>
                <a:ext uri="{FF2B5EF4-FFF2-40B4-BE49-F238E27FC236}">
                  <a16:creationId xmlns:a16="http://schemas.microsoft.com/office/drawing/2014/main" id="{2174AC65-75A1-4AAD-9884-CC144A6403B8}"/>
                </a:ext>
              </a:extLst>
            </p:cNvPr>
            <p:cNvSpPr>
              <a:spLocks noChangeArrowheads="1"/>
            </p:cNvSpPr>
            <p:nvPr/>
          </p:nvSpPr>
          <p:spPr bwMode="auto">
            <a:xfrm>
              <a:off x="10838" y="3703"/>
              <a:ext cx="29" cy="1406"/>
            </a:xfrm>
            <a:custGeom>
              <a:avLst/>
              <a:gdLst>
                <a:gd name="T0" fmla="*/ 0 w 133"/>
                <a:gd name="T1" fmla="*/ 6204 h 6205"/>
                <a:gd name="T2" fmla="*/ 132 w 133"/>
                <a:gd name="T3" fmla="*/ 6204 h 6205"/>
                <a:gd name="T4" fmla="*/ 132 w 133"/>
                <a:gd name="T5" fmla="*/ 0 h 6205"/>
                <a:gd name="T6" fmla="*/ 0 w 133"/>
                <a:gd name="T7" fmla="*/ 0 h 6205"/>
                <a:gd name="T8" fmla="*/ 0 w 133"/>
                <a:gd name="T9" fmla="*/ 6204 h 6205"/>
              </a:gdLst>
              <a:ahLst/>
              <a:cxnLst>
                <a:cxn ang="0">
                  <a:pos x="T0" y="T1"/>
                </a:cxn>
                <a:cxn ang="0">
                  <a:pos x="T2" y="T3"/>
                </a:cxn>
                <a:cxn ang="0">
                  <a:pos x="T4" y="T5"/>
                </a:cxn>
                <a:cxn ang="0">
                  <a:pos x="T6" y="T7"/>
                </a:cxn>
                <a:cxn ang="0">
                  <a:pos x="T8" y="T9"/>
                </a:cxn>
              </a:cxnLst>
              <a:rect l="0" t="0" r="r" b="b"/>
              <a:pathLst>
                <a:path w="133" h="6205">
                  <a:moveTo>
                    <a:pt x="0" y="6204"/>
                  </a:moveTo>
                  <a:lnTo>
                    <a:pt x="132" y="6204"/>
                  </a:lnTo>
                  <a:lnTo>
                    <a:pt x="132" y="0"/>
                  </a:lnTo>
                  <a:lnTo>
                    <a:pt x="0" y="0"/>
                  </a:lnTo>
                  <a:lnTo>
                    <a:pt x="0" y="6204"/>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506" dirty="0"/>
            </a:p>
          </p:txBody>
        </p:sp>
        <p:sp>
          <p:nvSpPr>
            <p:cNvPr id="269" name="Freeform 77">
              <a:extLst>
                <a:ext uri="{FF2B5EF4-FFF2-40B4-BE49-F238E27FC236}">
                  <a16:creationId xmlns:a16="http://schemas.microsoft.com/office/drawing/2014/main" id="{2C18F7C3-8120-47B9-B26D-77A626FD70C1}"/>
                </a:ext>
              </a:extLst>
            </p:cNvPr>
            <p:cNvSpPr>
              <a:spLocks noChangeArrowheads="1"/>
            </p:cNvSpPr>
            <p:nvPr/>
          </p:nvSpPr>
          <p:spPr bwMode="auto">
            <a:xfrm>
              <a:off x="11047" y="3703"/>
              <a:ext cx="29" cy="1406"/>
            </a:xfrm>
            <a:custGeom>
              <a:avLst/>
              <a:gdLst>
                <a:gd name="T0" fmla="*/ 0 w 133"/>
                <a:gd name="T1" fmla="*/ 6204 h 6205"/>
                <a:gd name="T2" fmla="*/ 132 w 133"/>
                <a:gd name="T3" fmla="*/ 6204 h 6205"/>
                <a:gd name="T4" fmla="*/ 132 w 133"/>
                <a:gd name="T5" fmla="*/ 0 h 6205"/>
                <a:gd name="T6" fmla="*/ 0 w 133"/>
                <a:gd name="T7" fmla="*/ 0 h 6205"/>
                <a:gd name="T8" fmla="*/ 0 w 133"/>
                <a:gd name="T9" fmla="*/ 6204 h 6205"/>
              </a:gdLst>
              <a:ahLst/>
              <a:cxnLst>
                <a:cxn ang="0">
                  <a:pos x="T0" y="T1"/>
                </a:cxn>
                <a:cxn ang="0">
                  <a:pos x="T2" y="T3"/>
                </a:cxn>
                <a:cxn ang="0">
                  <a:pos x="T4" y="T5"/>
                </a:cxn>
                <a:cxn ang="0">
                  <a:pos x="T6" y="T7"/>
                </a:cxn>
                <a:cxn ang="0">
                  <a:pos x="T8" y="T9"/>
                </a:cxn>
              </a:cxnLst>
              <a:rect l="0" t="0" r="r" b="b"/>
              <a:pathLst>
                <a:path w="133" h="6205">
                  <a:moveTo>
                    <a:pt x="0" y="6204"/>
                  </a:moveTo>
                  <a:lnTo>
                    <a:pt x="132" y="6204"/>
                  </a:lnTo>
                  <a:lnTo>
                    <a:pt x="132" y="0"/>
                  </a:lnTo>
                  <a:lnTo>
                    <a:pt x="0" y="0"/>
                  </a:lnTo>
                  <a:lnTo>
                    <a:pt x="0" y="6204"/>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506" dirty="0"/>
            </a:p>
          </p:txBody>
        </p:sp>
        <p:sp>
          <p:nvSpPr>
            <p:cNvPr id="270" name="Freeform 78">
              <a:extLst>
                <a:ext uri="{FF2B5EF4-FFF2-40B4-BE49-F238E27FC236}">
                  <a16:creationId xmlns:a16="http://schemas.microsoft.com/office/drawing/2014/main" id="{66461511-ACF7-4B9A-A840-ED9EDBC08EDB}"/>
                </a:ext>
              </a:extLst>
            </p:cNvPr>
            <p:cNvSpPr>
              <a:spLocks noChangeArrowheads="1"/>
            </p:cNvSpPr>
            <p:nvPr/>
          </p:nvSpPr>
          <p:spPr bwMode="auto">
            <a:xfrm>
              <a:off x="10855" y="3801"/>
              <a:ext cx="205" cy="29"/>
            </a:xfrm>
            <a:custGeom>
              <a:avLst/>
              <a:gdLst>
                <a:gd name="T0" fmla="*/ 0 w 907"/>
                <a:gd name="T1" fmla="*/ 132 h 133"/>
                <a:gd name="T2" fmla="*/ 906 w 907"/>
                <a:gd name="T3" fmla="*/ 132 h 133"/>
                <a:gd name="T4" fmla="*/ 906 w 907"/>
                <a:gd name="T5" fmla="*/ 0 h 133"/>
                <a:gd name="T6" fmla="*/ 0 w 907"/>
                <a:gd name="T7" fmla="*/ 0 h 133"/>
                <a:gd name="T8" fmla="*/ 0 w 907"/>
                <a:gd name="T9" fmla="*/ 132 h 133"/>
              </a:gdLst>
              <a:ahLst/>
              <a:cxnLst>
                <a:cxn ang="0">
                  <a:pos x="T0" y="T1"/>
                </a:cxn>
                <a:cxn ang="0">
                  <a:pos x="T2" y="T3"/>
                </a:cxn>
                <a:cxn ang="0">
                  <a:pos x="T4" y="T5"/>
                </a:cxn>
                <a:cxn ang="0">
                  <a:pos x="T6" y="T7"/>
                </a:cxn>
                <a:cxn ang="0">
                  <a:pos x="T8" y="T9"/>
                </a:cxn>
              </a:cxnLst>
              <a:rect l="0" t="0" r="r" b="b"/>
              <a:pathLst>
                <a:path w="907" h="133">
                  <a:moveTo>
                    <a:pt x="0" y="132"/>
                  </a:moveTo>
                  <a:lnTo>
                    <a:pt x="906" y="132"/>
                  </a:lnTo>
                  <a:lnTo>
                    <a:pt x="906" y="0"/>
                  </a:lnTo>
                  <a:lnTo>
                    <a:pt x="0" y="0"/>
                  </a:lnTo>
                  <a:lnTo>
                    <a:pt x="0" y="132"/>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506" dirty="0"/>
            </a:p>
          </p:txBody>
        </p:sp>
        <p:sp>
          <p:nvSpPr>
            <p:cNvPr id="271" name="Freeform 79">
              <a:extLst>
                <a:ext uri="{FF2B5EF4-FFF2-40B4-BE49-F238E27FC236}">
                  <a16:creationId xmlns:a16="http://schemas.microsoft.com/office/drawing/2014/main" id="{61DB6025-4985-4C63-A547-3E0958DF2DD8}"/>
                </a:ext>
              </a:extLst>
            </p:cNvPr>
            <p:cNvSpPr>
              <a:spLocks noChangeArrowheads="1"/>
            </p:cNvSpPr>
            <p:nvPr/>
          </p:nvSpPr>
          <p:spPr bwMode="auto">
            <a:xfrm>
              <a:off x="10855" y="3947"/>
              <a:ext cx="205" cy="29"/>
            </a:xfrm>
            <a:custGeom>
              <a:avLst/>
              <a:gdLst>
                <a:gd name="T0" fmla="*/ 0 w 907"/>
                <a:gd name="T1" fmla="*/ 132 h 133"/>
                <a:gd name="T2" fmla="*/ 906 w 907"/>
                <a:gd name="T3" fmla="*/ 132 h 133"/>
                <a:gd name="T4" fmla="*/ 906 w 907"/>
                <a:gd name="T5" fmla="*/ 0 h 133"/>
                <a:gd name="T6" fmla="*/ 0 w 907"/>
                <a:gd name="T7" fmla="*/ 0 h 133"/>
                <a:gd name="T8" fmla="*/ 0 w 907"/>
                <a:gd name="T9" fmla="*/ 132 h 133"/>
              </a:gdLst>
              <a:ahLst/>
              <a:cxnLst>
                <a:cxn ang="0">
                  <a:pos x="T0" y="T1"/>
                </a:cxn>
                <a:cxn ang="0">
                  <a:pos x="T2" y="T3"/>
                </a:cxn>
                <a:cxn ang="0">
                  <a:pos x="T4" y="T5"/>
                </a:cxn>
                <a:cxn ang="0">
                  <a:pos x="T6" y="T7"/>
                </a:cxn>
                <a:cxn ang="0">
                  <a:pos x="T8" y="T9"/>
                </a:cxn>
              </a:cxnLst>
              <a:rect l="0" t="0" r="r" b="b"/>
              <a:pathLst>
                <a:path w="907" h="133">
                  <a:moveTo>
                    <a:pt x="0" y="132"/>
                  </a:moveTo>
                  <a:lnTo>
                    <a:pt x="906" y="132"/>
                  </a:lnTo>
                  <a:lnTo>
                    <a:pt x="906" y="0"/>
                  </a:lnTo>
                  <a:lnTo>
                    <a:pt x="0" y="0"/>
                  </a:lnTo>
                  <a:lnTo>
                    <a:pt x="0" y="132"/>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506" dirty="0"/>
            </a:p>
          </p:txBody>
        </p:sp>
        <p:sp>
          <p:nvSpPr>
            <p:cNvPr id="272" name="Freeform 80">
              <a:extLst>
                <a:ext uri="{FF2B5EF4-FFF2-40B4-BE49-F238E27FC236}">
                  <a16:creationId xmlns:a16="http://schemas.microsoft.com/office/drawing/2014/main" id="{CE2C6630-9C77-420B-A41E-7D24A6A39EE5}"/>
                </a:ext>
              </a:extLst>
            </p:cNvPr>
            <p:cNvSpPr>
              <a:spLocks noChangeArrowheads="1"/>
            </p:cNvSpPr>
            <p:nvPr/>
          </p:nvSpPr>
          <p:spPr bwMode="auto">
            <a:xfrm>
              <a:off x="10855" y="4092"/>
              <a:ext cx="205" cy="29"/>
            </a:xfrm>
            <a:custGeom>
              <a:avLst/>
              <a:gdLst>
                <a:gd name="T0" fmla="*/ 0 w 907"/>
                <a:gd name="T1" fmla="*/ 132 h 133"/>
                <a:gd name="T2" fmla="*/ 906 w 907"/>
                <a:gd name="T3" fmla="*/ 132 h 133"/>
                <a:gd name="T4" fmla="*/ 906 w 907"/>
                <a:gd name="T5" fmla="*/ 0 h 133"/>
                <a:gd name="T6" fmla="*/ 0 w 907"/>
                <a:gd name="T7" fmla="*/ 0 h 133"/>
                <a:gd name="T8" fmla="*/ 0 w 907"/>
                <a:gd name="T9" fmla="*/ 132 h 133"/>
              </a:gdLst>
              <a:ahLst/>
              <a:cxnLst>
                <a:cxn ang="0">
                  <a:pos x="T0" y="T1"/>
                </a:cxn>
                <a:cxn ang="0">
                  <a:pos x="T2" y="T3"/>
                </a:cxn>
                <a:cxn ang="0">
                  <a:pos x="T4" y="T5"/>
                </a:cxn>
                <a:cxn ang="0">
                  <a:pos x="T6" y="T7"/>
                </a:cxn>
                <a:cxn ang="0">
                  <a:pos x="T8" y="T9"/>
                </a:cxn>
              </a:cxnLst>
              <a:rect l="0" t="0" r="r" b="b"/>
              <a:pathLst>
                <a:path w="907" h="133">
                  <a:moveTo>
                    <a:pt x="0" y="132"/>
                  </a:moveTo>
                  <a:lnTo>
                    <a:pt x="906" y="132"/>
                  </a:lnTo>
                  <a:lnTo>
                    <a:pt x="906" y="0"/>
                  </a:lnTo>
                  <a:lnTo>
                    <a:pt x="0" y="0"/>
                  </a:lnTo>
                  <a:lnTo>
                    <a:pt x="0" y="132"/>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506" dirty="0"/>
            </a:p>
          </p:txBody>
        </p:sp>
        <p:sp>
          <p:nvSpPr>
            <p:cNvPr id="273" name="Freeform 81">
              <a:extLst>
                <a:ext uri="{FF2B5EF4-FFF2-40B4-BE49-F238E27FC236}">
                  <a16:creationId xmlns:a16="http://schemas.microsoft.com/office/drawing/2014/main" id="{CBB07B76-C5CC-41BA-B263-2CED3B1ACA16}"/>
                </a:ext>
              </a:extLst>
            </p:cNvPr>
            <p:cNvSpPr>
              <a:spLocks noChangeArrowheads="1"/>
            </p:cNvSpPr>
            <p:nvPr/>
          </p:nvSpPr>
          <p:spPr bwMode="auto">
            <a:xfrm>
              <a:off x="10855" y="4242"/>
              <a:ext cx="205" cy="25"/>
            </a:xfrm>
            <a:custGeom>
              <a:avLst/>
              <a:gdLst>
                <a:gd name="T0" fmla="*/ 0 w 907"/>
                <a:gd name="T1" fmla="*/ 113 h 114"/>
                <a:gd name="T2" fmla="*/ 906 w 907"/>
                <a:gd name="T3" fmla="*/ 113 h 114"/>
                <a:gd name="T4" fmla="*/ 906 w 907"/>
                <a:gd name="T5" fmla="*/ 0 h 114"/>
                <a:gd name="T6" fmla="*/ 0 w 907"/>
                <a:gd name="T7" fmla="*/ 0 h 114"/>
                <a:gd name="T8" fmla="*/ 0 w 907"/>
                <a:gd name="T9" fmla="*/ 113 h 114"/>
              </a:gdLst>
              <a:ahLst/>
              <a:cxnLst>
                <a:cxn ang="0">
                  <a:pos x="T0" y="T1"/>
                </a:cxn>
                <a:cxn ang="0">
                  <a:pos x="T2" y="T3"/>
                </a:cxn>
                <a:cxn ang="0">
                  <a:pos x="T4" y="T5"/>
                </a:cxn>
                <a:cxn ang="0">
                  <a:pos x="T6" y="T7"/>
                </a:cxn>
                <a:cxn ang="0">
                  <a:pos x="T8" y="T9"/>
                </a:cxn>
              </a:cxnLst>
              <a:rect l="0" t="0" r="r" b="b"/>
              <a:pathLst>
                <a:path w="907" h="114">
                  <a:moveTo>
                    <a:pt x="0" y="113"/>
                  </a:moveTo>
                  <a:lnTo>
                    <a:pt x="906" y="113"/>
                  </a:lnTo>
                  <a:lnTo>
                    <a:pt x="906" y="0"/>
                  </a:lnTo>
                  <a:lnTo>
                    <a:pt x="0" y="0"/>
                  </a:lnTo>
                  <a:lnTo>
                    <a:pt x="0" y="113"/>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506" dirty="0"/>
            </a:p>
          </p:txBody>
        </p:sp>
        <p:sp>
          <p:nvSpPr>
            <p:cNvPr id="274" name="Freeform 82">
              <a:extLst>
                <a:ext uri="{FF2B5EF4-FFF2-40B4-BE49-F238E27FC236}">
                  <a16:creationId xmlns:a16="http://schemas.microsoft.com/office/drawing/2014/main" id="{B7277E58-33B4-4EDB-AE1E-86145F08A247}"/>
                </a:ext>
              </a:extLst>
            </p:cNvPr>
            <p:cNvSpPr>
              <a:spLocks noChangeArrowheads="1"/>
            </p:cNvSpPr>
            <p:nvPr/>
          </p:nvSpPr>
          <p:spPr bwMode="auto">
            <a:xfrm>
              <a:off x="10855" y="4387"/>
              <a:ext cx="205" cy="25"/>
            </a:xfrm>
            <a:custGeom>
              <a:avLst/>
              <a:gdLst>
                <a:gd name="T0" fmla="*/ 0 w 907"/>
                <a:gd name="T1" fmla="*/ 113 h 114"/>
                <a:gd name="T2" fmla="*/ 906 w 907"/>
                <a:gd name="T3" fmla="*/ 113 h 114"/>
                <a:gd name="T4" fmla="*/ 906 w 907"/>
                <a:gd name="T5" fmla="*/ 0 h 114"/>
                <a:gd name="T6" fmla="*/ 0 w 907"/>
                <a:gd name="T7" fmla="*/ 0 h 114"/>
                <a:gd name="T8" fmla="*/ 0 w 907"/>
                <a:gd name="T9" fmla="*/ 113 h 114"/>
              </a:gdLst>
              <a:ahLst/>
              <a:cxnLst>
                <a:cxn ang="0">
                  <a:pos x="T0" y="T1"/>
                </a:cxn>
                <a:cxn ang="0">
                  <a:pos x="T2" y="T3"/>
                </a:cxn>
                <a:cxn ang="0">
                  <a:pos x="T4" y="T5"/>
                </a:cxn>
                <a:cxn ang="0">
                  <a:pos x="T6" y="T7"/>
                </a:cxn>
                <a:cxn ang="0">
                  <a:pos x="T8" y="T9"/>
                </a:cxn>
              </a:cxnLst>
              <a:rect l="0" t="0" r="r" b="b"/>
              <a:pathLst>
                <a:path w="907" h="114">
                  <a:moveTo>
                    <a:pt x="0" y="113"/>
                  </a:moveTo>
                  <a:lnTo>
                    <a:pt x="906" y="113"/>
                  </a:lnTo>
                  <a:lnTo>
                    <a:pt x="906" y="0"/>
                  </a:lnTo>
                  <a:lnTo>
                    <a:pt x="0" y="0"/>
                  </a:lnTo>
                  <a:lnTo>
                    <a:pt x="0" y="113"/>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506" dirty="0"/>
            </a:p>
          </p:txBody>
        </p:sp>
        <p:sp>
          <p:nvSpPr>
            <p:cNvPr id="275" name="Freeform 83">
              <a:extLst>
                <a:ext uri="{FF2B5EF4-FFF2-40B4-BE49-F238E27FC236}">
                  <a16:creationId xmlns:a16="http://schemas.microsoft.com/office/drawing/2014/main" id="{66A43778-85E2-4BD5-A5E9-059BD67715B4}"/>
                </a:ext>
              </a:extLst>
            </p:cNvPr>
            <p:cNvSpPr>
              <a:spLocks noChangeArrowheads="1"/>
            </p:cNvSpPr>
            <p:nvPr/>
          </p:nvSpPr>
          <p:spPr bwMode="auto">
            <a:xfrm>
              <a:off x="10855" y="4532"/>
              <a:ext cx="205" cy="25"/>
            </a:xfrm>
            <a:custGeom>
              <a:avLst/>
              <a:gdLst>
                <a:gd name="T0" fmla="*/ 0 w 907"/>
                <a:gd name="T1" fmla="*/ 113 h 114"/>
                <a:gd name="T2" fmla="*/ 906 w 907"/>
                <a:gd name="T3" fmla="*/ 113 h 114"/>
                <a:gd name="T4" fmla="*/ 906 w 907"/>
                <a:gd name="T5" fmla="*/ 0 h 114"/>
                <a:gd name="T6" fmla="*/ 0 w 907"/>
                <a:gd name="T7" fmla="*/ 0 h 114"/>
                <a:gd name="T8" fmla="*/ 0 w 907"/>
                <a:gd name="T9" fmla="*/ 113 h 114"/>
              </a:gdLst>
              <a:ahLst/>
              <a:cxnLst>
                <a:cxn ang="0">
                  <a:pos x="T0" y="T1"/>
                </a:cxn>
                <a:cxn ang="0">
                  <a:pos x="T2" y="T3"/>
                </a:cxn>
                <a:cxn ang="0">
                  <a:pos x="T4" y="T5"/>
                </a:cxn>
                <a:cxn ang="0">
                  <a:pos x="T6" y="T7"/>
                </a:cxn>
                <a:cxn ang="0">
                  <a:pos x="T8" y="T9"/>
                </a:cxn>
              </a:cxnLst>
              <a:rect l="0" t="0" r="r" b="b"/>
              <a:pathLst>
                <a:path w="907" h="114">
                  <a:moveTo>
                    <a:pt x="0" y="113"/>
                  </a:moveTo>
                  <a:lnTo>
                    <a:pt x="906" y="113"/>
                  </a:lnTo>
                  <a:lnTo>
                    <a:pt x="906" y="0"/>
                  </a:lnTo>
                  <a:lnTo>
                    <a:pt x="0" y="0"/>
                  </a:lnTo>
                  <a:lnTo>
                    <a:pt x="0" y="113"/>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506" dirty="0"/>
            </a:p>
          </p:txBody>
        </p:sp>
        <p:sp>
          <p:nvSpPr>
            <p:cNvPr id="276" name="Freeform 84">
              <a:extLst>
                <a:ext uri="{FF2B5EF4-FFF2-40B4-BE49-F238E27FC236}">
                  <a16:creationId xmlns:a16="http://schemas.microsoft.com/office/drawing/2014/main" id="{479F5B6B-6791-4F0E-A79C-EBCE22F83CCB}"/>
                </a:ext>
              </a:extLst>
            </p:cNvPr>
            <p:cNvSpPr>
              <a:spLocks noChangeArrowheads="1"/>
            </p:cNvSpPr>
            <p:nvPr/>
          </p:nvSpPr>
          <p:spPr bwMode="auto">
            <a:xfrm>
              <a:off x="10855" y="4678"/>
              <a:ext cx="205" cy="25"/>
            </a:xfrm>
            <a:custGeom>
              <a:avLst/>
              <a:gdLst>
                <a:gd name="T0" fmla="*/ 0 w 907"/>
                <a:gd name="T1" fmla="*/ 113 h 114"/>
                <a:gd name="T2" fmla="*/ 906 w 907"/>
                <a:gd name="T3" fmla="*/ 113 h 114"/>
                <a:gd name="T4" fmla="*/ 906 w 907"/>
                <a:gd name="T5" fmla="*/ 0 h 114"/>
                <a:gd name="T6" fmla="*/ 0 w 907"/>
                <a:gd name="T7" fmla="*/ 0 h 114"/>
                <a:gd name="T8" fmla="*/ 0 w 907"/>
                <a:gd name="T9" fmla="*/ 113 h 114"/>
              </a:gdLst>
              <a:ahLst/>
              <a:cxnLst>
                <a:cxn ang="0">
                  <a:pos x="T0" y="T1"/>
                </a:cxn>
                <a:cxn ang="0">
                  <a:pos x="T2" y="T3"/>
                </a:cxn>
                <a:cxn ang="0">
                  <a:pos x="T4" y="T5"/>
                </a:cxn>
                <a:cxn ang="0">
                  <a:pos x="T6" y="T7"/>
                </a:cxn>
                <a:cxn ang="0">
                  <a:pos x="T8" y="T9"/>
                </a:cxn>
              </a:cxnLst>
              <a:rect l="0" t="0" r="r" b="b"/>
              <a:pathLst>
                <a:path w="907" h="114">
                  <a:moveTo>
                    <a:pt x="0" y="113"/>
                  </a:moveTo>
                  <a:lnTo>
                    <a:pt x="906" y="113"/>
                  </a:lnTo>
                  <a:lnTo>
                    <a:pt x="906" y="0"/>
                  </a:lnTo>
                  <a:lnTo>
                    <a:pt x="0" y="0"/>
                  </a:lnTo>
                  <a:lnTo>
                    <a:pt x="0" y="113"/>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506" dirty="0"/>
            </a:p>
          </p:txBody>
        </p:sp>
        <p:sp>
          <p:nvSpPr>
            <p:cNvPr id="277" name="Freeform 85">
              <a:extLst>
                <a:ext uri="{FF2B5EF4-FFF2-40B4-BE49-F238E27FC236}">
                  <a16:creationId xmlns:a16="http://schemas.microsoft.com/office/drawing/2014/main" id="{4808EA41-7DBC-4528-8D91-EA415A585A49}"/>
                </a:ext>
              </a:extLst>
            </p:cNvPr>
            <p:cNvSpPr>
              <a:spLocks noChangeArrowheads="1"/>
            </p:cNvSpPr>
            <p:nvPr/>
          </p:nvSpPr>
          <p:spPr bwMode="auto">
            <a:xfrm>
              <a:off x="10855" y="4823"/>
              <a:ext cx="205" cy="25"/>
            </a:xfrm>
            <a:custGeom>
              <a:avLst/>
              <a:gdLst>
                <a:gd name="T0" fmla="*/ 0 w 907"/>
                <a:gd name="T1" fmla="*/ 113 h 114"/>
                <a:gd name="T2" fmla="*/ 906 w 907"/>
                <a:gd name="T3" fmla="*/ 113 h 114"/>
                <a:gd name="T4" fmla="*/ 906 w 907"/>
                <a:gd name="T5" fmla="*/ 0 h 114"/>
                <a:gd name="T6" fmla="*/ 0 w 907"/>
                <a:gd name="T7" fmla="*/ 0 h 114"/>
                <a:gd name="T8" fmla="*/ 0 w 907"/>
                <a:gd name="T9" fmla="*/ 113 h 114"/>
              </a:gdLst>
              <a:ahLst/>
              <a:cxnLst>
                <a:cxn ang="0">
                  <a:pos x="T0" y="T1"/>
                </a:cxn>
                <a:cxn ang="0">
                  <a:pos x="T2" y="T3"/>
                </a:cxn>
                <a:cxn ang="0">
                  <a:pos x="T4" y="T5"/>
                </a:cxn>
                <a:cxn ang="0">
                  <a:pos x="T6" y="T7"/>
                </a:cxn>
                <a:cxn ang="0">
                  <a:pos x="T8" y="T9"/>
                </a:cxn>
              </a:cxnLst>
              <a:rect l="0" t="0" r="r" b="b"/>
              <a:pathLst>
                <a:path w="907" h="114">
                  <a:moveTo>
                    <a:pt x="0" y="113"/>
                  </a:moveTo>
                  <a:lnTo>
                    <a:pt x="906" y="113"/>
                  </a:lnTo>
                  <a:lnTo>
                    <a:pt x="906" y="0"/>
                  </a:lnTo>
                  <a:lnTo>
                    <a:pt x="0" y="0"/>
                  </a:lnTo>
                  <a:lnTo>
                    <a:pt x="0" y="113"/>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506" dirty="0"/>
            </a:p>
          </p:txBody>
        </p:sp>
        <p:sp>
          <p:nvSpPr>
            <p:cNvPr id="278" name="Freeform 86">
              <a:extLst>
                <a:ext uri="{FF2B5EF4-FFF2-40B4-BE49-F238E27FC236}">
                  <a16:creationId xmlns:a16="http://schemas.microsoft.com/office/drawing/2014/main" id="{195D13AD-CF42-4F72-BC58-E2C0924EDAA4}"/>
                </a:ext>
              </a:extLst>
            </p:cNvPr>
            <p:cNvSpPr>
              <a:spLocks noChangeArrowheads="1"/>
            </p:cNvSpPr>
            <p:nvPr/>
          </p:nvSpPr>
          <p:spPr bwMode="auto">
            <a:xfrm>
              <a:off x="10855" y="4969"/>
              <a:ext cx="205" cy="25"/>
            </a:xfrm>
            <a:custGeom>
              <a:avLst/>
              <a:gdLst>
                <a:gd name="T0" fmla="*/ 0 w 907"/>
                <a:gd name="T1" fmla="*/ 113 h 114"/>
                <a:gd name="T2" fmla="*/ 906 w 907"/>
                <a:gd name="T3" fmla="*/ 113 h 114"/>
                <a:gd name="T4" fmla="*/ 906 w 907"/>
                <a:gd name="T5" fmla="*/ 0 h 114"/>
                <a:gd name="T6" fmla="*/ 0 w 907"/>
                <a:gd name="T7" fmla="*/ 0 h 114"/>
                <a:gd name="T8" fmla="*/ 0 w 907"/>
                <a:gd name="T9" fmla="*/ 113 h 114"/>
              </a:gdLst>
              <a:ahLst/>
              <a:cxnLst>
                <a:cxn ang="0">
                  <a:pos x="T0" y="T1"/>
                </a:cxn>
                <a:cxn ang="0">
                  <a:pos x="T2" y="T3"/>
                </a:cxn>
                <a:cxn ang="0">
                  <a:pos x="T4" y="T5"/>
                </a:cxn>
                <a:cxn ang="0">
                  <a:pos x="T6" y="T7"/>
                </a:cxn>
                <a:cxn ang="0">
                  <a:pos x="T8" y="T9"/>
                </a:cxn>
              </a:cxnLst>
              <a:rect l="0" t="0" r="r" b="b"/>
              <a:pathLst>
                <a:path w="907" h="114">
                  <a:moveTo>
                    <a:pt x="0" y="113"/>
                  </a:moveTo>
                  <a:lnTo>
                    <a:pt x="906" y="113"/>
                  </a:lnTo>
                  <a:lnTo>
                    <a:pt x="906" y="0"/>
                  </a:lnTo>
                  <a:lnTo>
                    <a:pt x="0" y="0"/>
                  </a:lnTo>
                  <a:lnTo>
                    <a:pt x="0" y="113"/>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506" dirty="0"/>
            </a:p>
          </p:txBody>
        </p:sp>
        <p:sp>
          <p:nvSpPr>
            <p:cNvPr id="279" name="Freeform 87">
              <a:extLst>
                <a:ext uri="{FF2B5EF4-FFF2-40B4-BE49-F238E27FC236}">
                  <a16:creationId xmlns:a16="http://schemas.microsoft.com/office/drawing/2014/main" id="{24FBB2B1-E341-4BD7-8721-1FC1CD0CB767}"/>
                </a:ext>
              </a:extLst>
            </p:cNvPr>
            <p:cNvSpPr>
              <a:spLocks noChangeArrowheads="1"/>
            </p:cNvSpPr>
            <p:nvPr/>
          </p:nvSpPr>
          <p:spPr bwMode="auto">
            <a:xfrm>
              <a:off x="8357" y="3044"/>
              <a:ext cx="2569" cy="538"/>
            </a:xfrm>
            <a:custGeom>
              <a:avLst/>
              <a:gdLst>
                <a:gd name="T0" fmla="*/ 0 w 11334"/>
                <a:gd name="T1" fmla="*/ 2358 h 2377"/>
                <a:gd name="T2" fmla="*/ 57 w 11334"/>
                <a:gd name="T3" fmla="*/ 2358 h 2377"/>
                <a:gd name="T4" fmla="*/ 114 w 11334"/>
                <a:gd name="T5" fmla="*/ 2376 h 2377"/>
                <a:gd name="T6" fmla="*/ 114 w 11334"/>
                <a:gd name="T7" fmla="*/ 2358 h 2377"/>
                <a:gd name="T8" fmla="*/ 207 w 11334"/>
                <a:gd name="T9" fmla="*/ 132 h 2377"/>
                <a:gd name="T10" fmla="*/ 11202 w 11334"/>
                <a:gd name="T11" fmla="*/ 132 h 2377"/>
                <a:gd name="T12" fmla="*/ 11202 w 11334"/>
                <a:gd name="T13" fmla="*/ 2358 h 2377"/>
                <a:gd name="T14" fmla="*/ 11333 w 11334"/>
                <a:gd name="T15" fmla="*/ 2358 h 2377"/>
                <a:gd name="T16" fmla="*/ 11333 w 11334"/>
                <a:gd name="T17" fmla="*/ 0 h 2377"/>
                <a:gd name="T18" fmla="*/ 94 w 11334"/>
                <a:gd name="T19" fmla="*/ 0 h 2377"/>
                <a:gd name="T20" fmla="*/ 0 w 11334"/>
                <a:gd name="T21" fmla="*/ 2358 h 23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334" h="2377">
                  <a:moveTo>
                    <a:pt x="0" y="2358"/>
                  </a:moveTo>
                  <a:lnTo>
                    <a:pt x="57" y="2358"/>
                  </a:lnTo>
                  <a:lnTo>
                    <a:pt x="114" y="2376"/>
                  </a:lnTo>
                  <a:lnTo>
                    <a:pt x="114" y="2358"/>
                  </a:lnTo>
                  <a:lnTo>
                    <a:pt x="207" y="132"/>
                  </a:lnTo>
                  <a:lnTo>
                    <a:pt x="11202" y="132"/>
                  </a:lnTo>
                  <a:lnTo>
                    <a:pt x="11202" y="2358"/>
                  </a:lnTo>
                  <a:lnTo>
                    <a:pt x="11333" y="2358"/>
                  </a:lnTo>
                  <a:lnTo>
                    <a:pt x="11333" y="0"/>
                  </a:lnTo>
                  <a:lnTo>
                    <a:pt x="94" y="0"/>
                  </a:lnTo>
                  <a:lnTo>
                    <a:pt x="0" y="2358"/>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506" dirty="0"/>
            </a:p>
          </p:txBody>
        </p:sp>
        <p:sp>
          <p:nvSpPr>
            <p:cNvPr id="280" name="Freeform 88">
              <a:extLst>
                <a:ext uri="{FF2B5EF4-FFF2-40B4-BE49-F238E27FC236}">
                  <a16:creationId xmlns:a16="http://schemas.microsoft.com/office/drawing/2014/main" id="{E93E771F-9362-41A8-B83E-F2F1AAE6CFC4}"/>
                </a:ext>
              </a:extLst>
            </p:cNvPr>
            <p:cNvSpPr>
              <a:spLocks noChangeArrowheads="1"/>
            </p:cNvSpPr>
            <p:nvPr/>
          </p:nvSpPr>
          <p:spPr bwMode="auto">
            <a:xfrm>
              <a:off x="10277" y="3062"/>
              <a:ext cx="25" cy="516"/>
            </a:xfrm>
            <a:custGeom>
              <a:avLst/>
              <a:gdLst>
                <a:gd name="T0" fmla="*/ 0 w 115"/>
                <a:gd name="T1" fmla="*/ 0 h 2282"/>
                <a:gd name="T2" fmla="*/ 0 w 115"/>
                <a:gd name="T3" fmla="*/ 2281 h 2282"/>
                <a:gd name="T4" fmla="*/ 114 w 115"/>
                <a:gd name="T5" fmla="*/ 2281 h 2282"/>
                <a:gd name="T6" fmla="*/ 114 w 115"/>
                <a:gd name="T7" fmla="*/ 0 h 2282"/>
                <a:gd name="T8" fmla="*/ 0 w 115"/>
                <a:gd name="T9" fmla="*/ 0 h 2282"/>
              </a:gdLst>
              <a:ahLst/>
              <a:cxnLst>
                <a:cxn ang="0">
                  <a:pos x="T0" y="T1"/>
                </a:cxn>
                <a:cxn ang="0">
                  <a:pos x="T2" y="T3"/>
                </a:cxn>
                <a:cxn ang="0">
                  <a:pos x="T4" y="T5"/>
                </a:cxn>
                <a:cxn ang="0">
                  <a:pos x="T6" y="T7"/>
                </a:cxn>
                <a:cxn ang="0">
                  <a:pos x="T8" y="T9"/>
                </a:cxn>
              </a:cxnLst>
              <a:rect l="0" t="0" r="r" b="b"/>
              <a:pathLst>
                <a:path w="115" h="2282">
                  <a:moveTo>
                    <a:pt x="0" y="0"/>
                  </a:moveTo>
                  <a:lnTo>
                    <a:pt x="0" y="2281"/>
                  </a:lnTo>
                  <a:lnTo>
                    <a:pt x="114" y="2281"/>
                  </a:lnTo>
                  <a:lnTo>
                    <a:pt x="114" y="0"/>
                  </a:ln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506" dirty="0"/>
            </a:p>
          </p:txBody>
        </p:sp>
        <p:sp>
          <p:nvSpPr>
            <p:cNvPr id="281" name="Freeform 89">
              <a:extLst>
                <a:ext uri="{FF2B5EF4-FFF2-40B4-BE49-F238E27FC236}">
                  <a16:creationId xmlns:a16="http://schemas.microsoft.com/office/drawing/2014/main" id="{007F7F05-5C91-41A3-A7DA-EE3FABE0FF62}"/>
                </a:ext>
              </a:extLst>
            </p:cNvPr>
            <p:cNvSpPr>
              <a:spLocks noChangeArrowheads="1"/>
            </p:cNvSpPr>
            <p:nvPr/>
          </p:nvSpPr>
          <p:spPr bwMode="auto">
            <a:xfrm>
              <a:off x="9623" y="3062"/>
              <a:ext cx="29" cy="516"/>
            </a:xfrm>
            <a:custGeom>
              <a:avLst/>
              <a:gdLst>
                <a:gd name="T0" fmla="*/ 0 w 132"/>
                <a:gd name="T1" fmla="*/ 0 h 2282"/>
                <a:gd name="T2" fmla="*/ 0 w 132"/>
                <a:gd name="T3" fmla="*/ 2281 h 2282"/>
                <a:gd name="T4" fmla="*/ 131 w 132"/>
                <a:gd name="T5" fmla="*/ 2281 h 2282"/>
                <a:gd name="T6" fmla="*/ 131 w 132"/>
                <a:gd name="T7" fmla="*/ 0 h 2282"/>
                <a:gd name="T8" fmla="*/ 0 w 132"/>
                <a:gd name="T9" fmla="*/ 0 h 2282"/>
              </a:gdLst>
              <a:ahLst/>
              <a:cxnLst>
                <a:cxn ang="0">
                  <a:pos x="T0" y="T1"/>
                </a:cxn>
                <a:cxn ang="0">
                  <a:pos x="T2" y="T3"/>
                </a:cxn>
                <a:cxn ang="0">
                  <a:pos x="T4" y="T5"/>
                </a:cxn>
                <a:cxn ang="0">
                  <a:pos x="T6" y="T7"/>
                </a:cxn>
                <a:cxn ang="0">
                  <a:pos x="T8" y="T9"/>
                </a:cxn>
              </a:cxnLst>
              <a:rect l="0" t="0" r="r" b="b"/>
              <a:pathLst>
                <a:path w="132" h="2282">
                  <a:moveTo>
                    <a:pt x="0" y="0"/>
                  </a:moveTo>
                  <a:lnTo>
                    <a:pt x="0" y="2281"/>
                  </a:lnTo>
                  <a:lnTo>
                    <a:pt x="131" y="2281"/>
                  </a:lnTo>
                  <a:lnTo>
                    <a:pt x="131" y="0"/>
                  </a:ln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506" dirty="0"/>
            </a:p>
          </p:txBody>
        </p:sp>
        <p:sp>
          <p:nvSpPr>
            <p:cNvPr id="282" name="Freeform 90">
              <a:extLst>
                <a:ext uri="{FF2B5EF4-FFF2-40B4-BE49-F238E27FC236}">
                  <a16:creationId xmlns:a16="http://schemas.microsoft.com/office/drawing/2014/main" id="{EAE8152B-A79E-4B48-8F17-E8B8CD65E41E}"/>
                </a:ext>
              </a:extLst>
            </p:cNvPr>
            <p:cNvSpPr>
              <a:spLocks noChangeArrowheads="1"/>
            </p:cNvSpPr>
            <p:nvPr/>
          </p:nvSpPr>
          <p:spPr bwMode="auto">
            <a:xfrm>
              <a:off x="8982" y="3062"/>
              <a:ext cx="25" cy="516"/>
            </a:xfrm>
            <a:custGeom>
              <a:avLst/>
              <a:gdLst>
                <a:gd name="T0" fmla="*/ 0 w 114"/>
                <a:gd name="T1" fmla="*/ 2281 h 2282"/>
                <a:gd name="T2" fmla="*/ 113 w 114"/>
                <a:gd name="T3" fmla="*/ 2281 h 2282"/>
                <a:gd name="T4" fmla="*/ 113 w 114"/>
                <a:gd name="T5" fmla="*/ 0 h 2282"/>
                <a:gd name="T6" fmla="*/ 0 w 114"/>
                <a:gd name="T7" fmla="*/ 0 h 2282"/>
                <a:gd name="T8" fmla="*/ 0 w 114"/>
                <a:gd name="T9" fmla="*/ 2281 h 2282"/>
              </a:gdLst>
              <a:ahLst/>
              <a:cxnLst>
                <a:cxn ang="0">
                  <a:pos x="T0" y="T1"/>
                </a:cxn>
                <a:cxn ang="0">
                  <a:pos x="T2" y="T3"/>
                </a:cxn>
                <a:cxn ang="0">
                  <a:pos x="T4" y="T5"/>
                </a:cxn>
                <a:cxn ang="0">
                  <a:pos x="T6" y="T7"/>
                </a:cxn>
                <a:cxn ang="0">
                  <a:pos x="T8" y="T9"/>
                </a:cxn>
              </a:cxnLst>
              <a:rect l="0" t="0" r="r" b="b"/>
              <a:pathLst>
                <a:path w="114" h="2282">
                  <a:moveTo>
                    <a:pt x="0" y="2281"/>
                  </a:moveTo>
                  <a:lnTo>
                    <a:pt x="113" y="2281"/>
                  </a:lnTo>
                  <a:lnTo>
                    <a:pt x="113" y="0"/>
                  </a:lnTo>
                  <a:lnTo>
                    <a:pt x="0" y="0"/>
                  </a:lnTo>
                  <a:lnTo>
                    <a:pt x="0" y="2281"/>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506" dirty="0"/>
            </a:p>
          </p:txBody>
        </p:sp>
        <p:sp>
          <p:nvSpPr>
            <p:cNvPr id="283" name="Freeform 91">
              <a:extLst>
                <a:ext uri="{FF2B5EF4-FFF2-40B4-BE49-F238E27FC236}">
                  <a16:creationId xmlns:a16="http://schemas.microsoft.com/office/drawing/2014/main" id="{736C6E37-3AA9-47C4-9CDC-868D78429DB1}"/>
                </a:ext>
              </a:extLst>
            </p:cNvPr>
            <p:cNvSpPr>
              <a:spLocks noChangeArrowheads="1"/>
            </p:cNvSpPr>
            <p:nvPr/>
          </p:nvSpPr>
          <p:spPr bwMode="auto">
            <a:xfrm>
              <a:off x="7297" y="4152"/>
              <a:ext cx="504" cy="1197"/>
            </a:xfrm>
            <a:custGeom>
              <a:avLst/>
              <a:gdLst>
                <a:gd name="T0" fmla="*/ 0 w 2225"/>
                <a:gd name="T1" fmla="*/ 0 h 5281"/>
                <a:gd name="T2" fmla="*/ 0 w 2225"/>
                <a:gd name="T3" fmla="*/ 0 h 5281"/>
                <a:gd name="T4" fmla="*/ 2224 w 2225"/>
                <a:gd name="T5" fmla="*/ 0 h 5281"/>
                <a:gd name="T6" fmla="*/ 2224 w 2225"/>
                <a:gd name="T7" fmla="*/ 5092 h 5281"/>
                <a:gd name="T8" fmla="*/ 2224 w 2225"/>
                <a:gd name="T9" fmla="*/ 5092 h 5281"/>
                <a:gd name="T10" fmla="*/ 2224 w 2225"/>
                <a:gd name="T11" fmla="*/ 5092 h 5281"/>
                <a:gd name="T12" fmla="*/ 1112 w 2225"/>
                <a:gd name="T13" fmla="*/ 5280 h 5281"/>
                <a:gd name="T14" fmla="*/ 0 w 2225"/>
                <a:gd name="T15" fmla="*/ 5092 h 5281"/>
                <a:gd name="T16" fmla="*/ 0 w 2225"/>
                <a:gd name="T17" fmla="*/ 5092 h 5281"/>
                <a:gd name="T18" fmla="*/ 0 w 2225"/>
                <a:gd name="T19" fmla="*/ 5092 h 5281"/>
                <a:gd name="T20" fmla="*/ 0 w 2225"/>
                <a:gd name="T21" fmla="*/ 0 h 5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25" h="5281">
                  <a:moveTo>
                    <a:pt x="0" y="0"/>
                  </a:moveTo>
                  <a:lnTo>
                    <a:pt x="0" y="0"/>
                  </a:lnTo>
                  <a:cubicBezTo>
                    <a:pt x="2224" y="0"/>
                    <a:pt x="2224" y="0"/>
                    <a:pt x="2224" y="0"/>
                  </a:cubicBezTo>
                  <a:cubicBezTo>
                    <a:pt x="2224" y="5092"/>
                    <a:pt x="2224" y="5092"/>
                    <a:pt x="2224" y="5092"/>
                  </a:cubicBezTo>
                  <a:lnTo>
                    <a:pt x="2224" y="5092"/>
                  </a:lnTo>
                  <a:lnTo>
                    <a:pt x="2224" y="5092"/>
                  </a:lnTo>
                  <a:cubicBezTo>
                    <a:pt x="2224" y="5187"/>
                    <a:pt x="1736" y="5280"/>
                    <a:pt x="1112" y="5280"/>
                  </a:cubicBezTo>
                  <a:cubicBezTo>
                    <a:pt x="490" y="5280"/>
                    <a:pt x="0" y="5187"/>
                    <a:pt x="0" y="5092"/>
                  </a:cubicBezTo>
                  <a:lnTo>
                    <a:pt x="0" y="5092"/>
                  </a:lnTo>
                  <a:lnTo>
                    <a:pt x="0" y="5092"/>
                  </a:lnTo>
                  <a:lnTo>
                    <a:pt x="0"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506" dirty="0"/>
            </a:p>
          </p:txBody>
        </p:sp>
        <p:sp>
          <p:nvSpPr>
            <p:cNvPr id="284" name="Freeform 92">
              <a:extLst>
                <a:ext uri="{FF2B5EF4-FFF2-40B4-BE49-F238E27FC236}">
                  <a16:creationId xmlns:a16="http://schemas.microsoft.com/office/drawing/2014/main" id="{F395769D-5DD4-464D-851A-04498A1B8AB1}"/>
                </a:ext>
              </a:extLst>
            </p:cNvPr>
            <p:cNvSpPr>
              <a:spLocks noChangeArrowheads="1"/>
            </p:cNvSpPr>
            <p:nvPr/>
          </p:nvSpPr>
          <p:spPr bwMode="auto">
            <a:xfrm>
              <a:off x="10431" y="5157"/>
              <a:ext cx="243" cy="243"/>
            </a:xfrm>
            <a:custGeom>
              <a:avLst/>
              <a:gdLst>
                <a:gd name="T0" fmla="*/ 1075 w 1076"/>
                <a:gd name="T1" fmla="*/ 546 h 1076"/>
                <a:gd name="T2" fmla="*/ 1075 w 1076"/>
                <a:gd name="T3" fmla="*/ 546 h 1076"/>
                <a:gd name="T4" fmla="*/ 547 w 1076"/>
                <a:gd name="T5" fmla="*/ 0 h 1076"/>
                <a:gd name="T6" fmla="*/ 0 w 1076"/>
                <a:gd name="T7" fmla="*/ 546 h 1076"/>
                <a:gd name="T8" fmla="*/ 547 w 1076"/>
                <a:gd name="T9" fmla="*/ 1075 h 1076"/>
                <a:gd name="T10" fmla="*/ 1075 w 1076"/>
                <a:gd name="T11" fmla="*/ 546 h 1076"/>
              </a:gdLst>
              <a:ahLst/>
              <a:cxnLst>
                <a:cxn ang="0">
                  <a:pos x="T0" y="T1"/>
                </a:cxn>
                <a:cxn ang="0">
                  <a:pos x="T2" y="T3"/>
                </a:cxn>
                <a:cxn ang="0">
                  <a:pos x="T4" y="T5"/>
                </a:cxn>
                <a:cxn ang="0">
                  <a:pos x="T6" y="T7"/>
                </a:cxn>
                <a:cxn ang="0">
                  <a:pos x="T8" y="T9"/>
                </a:cxn>
                <a:cxn ang="0">
                  <a:pos x="T10" y="T11"/>
                </a:cxn>
              </a:cxnLst>
              <a:rect l="0" t="0" r="r" b="b"/>
              <a:pathLst>
                <a:path w="1076" h="1076">
                  <a:moveTo>
                    <a:pt x="1075" y="546"/>
                  </a:moveTo>
                  <a:lnTo>
                    <a:pt x="1075" y="546"/>
                  </a:lnTo>
                  <a:cubicBezTo>
                    <a:pt x="1075" y="245"/>
                    <a:pt x="849" y="0"/>
                    <a:pt x="547" y="0"/>
                  </a:cubicBezTo>
                  <a:cubicBezTo>
                    <a:pt x="245" y="0"/>
                    <a:pt x="0" y="245"/>
                    <a:pt x="0" y="546"/>
                  </a:cubicBezTo>
                  <a:cubicBezTo>
                    <a:pt x="0" y="848"/>
                    <a:pt x="245" y="1075"/>
                    <a:pt x="547" y="1075"/>
                  </a:cubicBezTo>
                  <a:cubicBezTo>
                    <a:pt x="849" y="1075"/>
                    <a:pt x="1075" y="848"/>
                    <a:pt x="1075" y="54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506" dirty="0"/>
            </a:p>
          </p:txBody>
        </p:sp>
        <p:sp>
          <p:nvSpPr>
            <p:cNvPr id="285" name="Freeform 93">
              <a:extLst>
                <a:ext uri="{FF2B5EF4-FFF2-40B4-BE49-F238E27FC236}">
                  <a16:creationId xmlns:a16="http://schemas.microsoft.com/office/drawing/2014/main" id="{ECDF3940-C4D5-484E-A313-7C8F8DF51B84}"/>
                </a:ext>
              </a:extLst>
            </p:cNvPr>
            <p:cNvSpPr>
              <a:spLocks noChangeArrowheads="1"/>
            </p:cNvSpPr>
            <p:nvPr/>
          </p:nvSpPr>
          <p:spPr bwMode="auto">
            <a:xfrm>
              <a:off x="9366" y="5050"/>
              <a:ext cx="55" cy="59"/>
            </a:xfrm>
            <a:custGeom>
              <a:avLst/>
              <a:gdLst>
                <a:gd name="T0" fmla="*/ 0 w 247"/>
                <a:gd name="T1" fmla="*/ 132 h 265"/>
                <a:gd name="T2" fmla="*/ 0 w 247"/>
                <a:gd name="T3" fmla="*/ 132 h 265"/>
                <a:gd name="T4" fmla="*/ 114 w 247"/>
                <a:gd name="T5" fmla="*/ 264 h 265"/>
                <a:gd name="T6" fmla="*/ 246 w 247"/>
                <a:gd name="T7" fmla="*/ 132 h 265"/>
                <a:gd name="T8" fmla="*/ 114 w 247"/>
                <a:gd name="T9" fmla="*/ 0 h 265"/>
                <a:gd name="T10" fmla="*/ 0 w 247"/>
                <a:gd name="T11" fmla="*/ 132 h 265"/>
              </a:gdLst>
              <a:ahLst/>
              <a:cxnLst>
                <a:cxn ang="0">
                  <a:pos x="T0" y="T1"/>
                </a:cxn>
                <a:cxn ang="0">
                  <a:pos x="T2" y="T3"/>
                </a:cxn>
                <a:cxn ang="0">
                  <a:pos x="T4" y="T5"/>
                </a:cxn>
                <a:cxn ang="0">
                  <a:pos x="T6" y="T7"/>
                </a:cxn>
                <a:cxn ang="0">
                  <a:pos x="T8" y="T9"/>
                </a:cxn>
                <a:cxn ang="0">
                  <a:pos x="T10" y="T11"/>
                </a:cxn>
              </a:cxnLst>
              <a:rect l="0" t="0" r="r" b="b"/>
              <a:pathLst>
                <a:path w="247" h="265">
                  <a:moveTo>
                    <a:pt x="0" y="132"/>
                  </a:moveTo>
                  <a:lnTo>
                    <a:pt x="0" y="132"/>
                  </a:lnTo>
                  <a:cubicBezTo>
                    <a:pt x="0" y="207"/>
                    <a:pt x="57" y="264"/>
                    <a:pt x="114" y="264"/>
                  </a:cubicBezTo>
                  <a:cubicBezTo>
                    <a:pt x="189" y="264"/>
                    <a:pt x="246" y="207"/>
                    <a:pt x="246" y="132"/>
                  </a:cubicBezTo>
                  <a:cubicBezTo>
                    <a:pt x="246" y="57"/>
                    <a:pt x="189" y="0"/>
                    <a:pt x="114" y="0"/>
                  </a:cubicBezTo>
                  <a:cubicBezTo>
                    <a:pt x="57" y="0"/>
                    <a:pt x="0" y="57"/>
                    <a:pt x="0" y="13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506" dirty="0"/>
            </a:p>
          </p:txBody>
        </p:sp>
        <p:sp>
          <p:nvSpPr>
            <p:cNvPr id="286" name="Freeform 94">
              <a:extLst>
                <a:ext uri="{FF2B5EF4-FFF2-40B4-BE49-F238E27FC236}">
                  <a16:creationId xmlns:a16="http://schemas.microsoft.com/office/drawing/2014/main" id="{426D8068-87CF-47CB-B631-A08F1D1838BE}"/>
                </a:ext>
              </a:extLst>
            </p:cNvPr>
            <p:cNvSpPr>
              <a:spLocks noChangeArrowheads="1"/>
            </p:cNvSpPr>
            <p:nvPr/>
          </p:nvSpPr>
          <p:spPr bwMode="auto">
            <a:xfrm>
              <a:off x="9302" y="5187"/>
              <a:ext cx="63" cy="63"/>
            </a:xfrm>
            <a:custGeom>
              <a:avLst/>
              <a:gdLst>
                <a:gd name="T0" fmla="*/ 57 w 284"/>
                <a:gd name="T1" fmla="*/ 57 h 283"/>
                <a:gd name="T2" fmla="*/ 57 w 284"/>
                <a:gd name="T3" fmla="*/ 57 h 283"/>
                <a:gd name="T4" fmla="*/ 57 w 284"/>
                <a:gd name="T5" fmla="*/ 243 h 283"/>
                <a:gd name="T6" fmla="*/ 77 w 284"/>
                <a:gd name="T7" fmla="*/ 263 h 283"/>
                <a:gd name="T8" fmla="*/ 208 w 284"/>
                <a:gd name="T9" fmla="*/ 263 h 283"/>
                <a:gd name="T10" fmla="*/ 245 w 284"/>
                <a:gd name="T11" fmla="*/ 243 h 283"/>
                <a:gd name="T12" fmla="*/ 245 w 284"/>
                <a:gd name="T13" fmla="*/ 57 h 283"/>
                <a:gd name="T14" fmla="*/ 57 w 284"/>
                <a:gd name="T15" fmla="*/ 57 h 28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4" h="283">
                  <a:moveTo>
                    <a:pt x="57" y="57"/>
                  </a:moveTo>
                  <a:lnTo>
                    <a:pt x="57" y="57"/>
                  </a:lnTo>
                  <a:cubicBezTo>
                    <a:pt x="0" y="112"/>
                    <a:pt x="0" y="187"/>
                    <a:pt x="57" y="243"/>
                  </a:cubicBezTo>
                  <a:cubicBezTo>
                    <a:pt x="57" y="243"/>
                    <a:pt x="77" y="243"/>
                    <a:pt x="77" y="263"/>
                  </a:cubicBezTo>
                  <a:cubicBezTo>
                    <a:pt x="113" y="282"/>
                    <a:pt x="170" y="282"/>
                    <a:pt x="208" y="263"/>
                  </a:cubicBezTo>
                  <a:cubicBezTo>
                    <a:pt x="227" y="243"/>
                    <a:pt x="227" y="243"/>
                    <a:pt x="245" y="243"/>
                  </a:cubicBezTo>
                  <a:cubicBezTo>
                    <a:pt x="283" y="187"/>
                    <a:pt x="283" y="112"/>
                    <a:pt x="245" y="57"/>
                  </a:cubicBezTo>
                  <a:cubicBezTo>
                    <a:pt x="190" y="0"/>
                    <a:pt x="113" y="0"/>
                    <a:pt x="57" y="5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506" dirty="0"/>
            </a:p>
          </p:txBody>
        </p:sp>
        <p:sp>
          <p:nvSpPr>
            <p:cNvPr id="287" name="Freeform 95">
              <a:extLst>
                <a:ext uri="{FF2B5EF4-FFF2-40B4-BE49-F238E27FC236}">
                  <a16:creationId xmlns:a16="http://schemas.microsoft.com/office/drawing/2014/main" id="{F41A7968-4A74-4D54-9DB7-2DC80242B6B6}"/>
                </a:ext>
              </a:extLst>
            </p:cNvPr>
            <p:cNvSpPr>
              <a:spLocks noChangeArrowheads="1"/>
            </p:cNvSpPr>
            <p:nvPr/>
          </p:nvSpPr>
          <p:spPr bwMode="auto">
            <a:xfrm>
              <a:off x="9302" y="4904"/>
              <a:ext cx="63" cy="64"/>
            </a:xfrm>
            <a:custGeom>
              <a:avLst/>
              <a:gdLst>
                <a:gd name="T0" fmla="*/ 245 w 284"/>
                <a:gd name="T1" fmla="*/ 246 h 285"/>
                <a:gd name="T2" fmla="*/ 245 w 284"/>
                <a:gd name="T3" fmla="*/ 246 h 285"/>
                <a:gd name="T4" fmla="*/ 245 w 284"/>
                <a:gd name="T5" fmla="*/ 57 h 285"/>
                <a:gd name="T6" fmla="*/ 57 w 284"/>
                <a:gd name="T7" fmla="*/ 57 h 285"/>
                <a:gd name="T8" fmla="*/ 57 w 284"/>
                <a:gd name="T9" fmla="*/ 246 h 285"/>
                <a:gd name="T10" fmla="*/ 245 w 284"/>
                <a:gd name="T11" fmla="*/ 246 h 285"/>
              </a:gdLst>
              <a:ahLst/>
              <a:cxnLst>
                <a:cxn ang="0">
                  <a:pos x="T0" y="T1"/>
                </a:cxn>
                <a:cxn ang="0">
                  <a:pos x="T2" y="T3"/>
                </a:cxn>
                <a:cxn ang="0">
                  <a:pos x="T4" y="T5"/>
                </a:cxn>
                <a:cxn ang="0">
                  <a:pos x="T6" y="T7"/>
                </a:cxn>
                <a:cxn ang="0">
                  <a:pos x="T8" y="T9"/>
                </a:cxn>
                <a:cxn ang="0">
                  <a:pos x="T10" y="T11"/>
                </a:cxn>
              </a:cxnLst>
              <a:rect l="0" t="0" r="r" b="b"/>
              <a:pathLst>
                <a:path w="284" h="285">
                  <a:moveTo>
                    <a:pt x="245" y="246"/>
                  </a:moveTo>
                  <a:lnTo>
                    <a:pt x="245" y="246"/>
                  </a:lnTo>
                  <a:cubicBezTo>
                    <a:pt x="283" y="189"/>
                    <a:pt x="283" y="114"/>
                    <a:pt x="245" y="57"/>
                  </a:cubicBezTo>
                  <a:cubicBezTo>
                    <a:pt x="190" y="0"/>
                    <a:pt x="113" y="0"/>
                    <a:pt x="57" y="57"/>
                  </a:cubicBezTo>
                  <a:cubicBezTo>
                    <a:pt x="0" y="114"/>
                    <a:pt x="0" y="189"/>
                    <a:pt x="57" y="246"/>
                  </a:cubicBezTo>
                  <a:cubicBezTo>
                    <a:pt x="113" y="284"/>
                    <a:pt x="190" y="284"/>
                    <a:pt x="245" y="24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506" dirty="0"/>
            </a:p>
          </p:txBody>
        </p:sp>
        <p:sp>
          <p:nvSpPr>
            <p:cNvPr id="288" name="Freeform 96">
              <a:extLst>
                <a:ext uri="{FF2B5EF4-FFF2-40B4-BE49-F238E27FC236}">
                  <a16:creationId xmlns:a16="http://schemas.microsoft.com/office/drawing/2014/main" id="{25AF367A-6860-48E2-B954-6A9069DFCB59}"/>
                </a:ext>
              </a:extLst>
            </p:cNvPr>
            <p:cNvSpPr>
              <a:spLocks noChangeArrowheads="1"/>
            </p:cNvSpPr>
            <p:nvPr/>
          </p:nvSpPr>
          <p:spPr bwMode="auto">
            <a:xfrm>
              <a:off x="9166" y="5251"/>
              <a:ext cx="59" cy="55"/>
            </a:xfrm>
            <a:custGeom>
              <a:avLst/>
              <a:gdLst>
                <a:gd name="T0" fmla="*/ 0 w 265"/>
                <a:gd name="T1" fmla="*/ 131 h 246"/>
                <a:gd name="T2" fmla="*/ 0 w 265"/>
                <a:gd name="T3" fmla="*/ 131 h 246"/>
                <a:gd name="T4" fmla="*/ 132 w 265"/>
                <a:gd name="T5" fmla="*/ 245 h 246"/>
                <a:gd name="T6" fmla="*/ 264 w 265"/>
                <a:gd name="T7" fmla="*/ 131 h 246"/>
                <a:gd name="T8" fmla="*/ 132 w 265"/>
                <a:gd name="T9" fmla="*/ 0 h 246"/>
                <a:gd name="T10" fmla="*/ 0 w 265"/>
                <a:gd name="T11" fmla="*/ 131 h 246"/>
              </a:gdLst>
              <a:ahLst/>
              <a:cxnLst>
                <a:cxn ang="0">
                  <a:pos x="T0" y="T1"/>
                </a:cxn>
                <a:cxn ang="0">
                  <a:pos x="T2" y="T3"/>
                </a:cxn>
                <a:cxn ang="0">
                  <a:pos x="T4" y="T5"/>
                </a:cxn>
                <a:cxn ang="0">
                  <a:pos x="T6" y="T7"/>
                </a:cxn>
                <a:cxn ang="0">
                  <a:pos x="T8" y="T9"/>
                </a:cxn>
                <a:cxn ang="0">
                  <a:pos x="T10" y="T11"/>
                </a:cxn>
              </a:cxnLst>
              <a:rect l="0" t="0" r="r" b="b"/>
              <a:pathLst>
                <a:path w="265" h="246">
                  <a:moveTo>
                    <a:pt x="0" y="131"/>
                  </a:moveTo>
                  <a:lnTo>
                    <a:pt x="0" y="131"/>
                  </a:lnTo>
                  <a:cubicBezTo>
                    <a:pt x="0" y="188"/>
                    <a:pt x="57" y="245"/>
                    <a:pt x="132" y="245"/>
                  </a:cubicBezTo>
                  <a:cubicBezTo>
                    <a:pt x="189" y="245"/>
                    <a:pt x="264" y="188"/>
                    <a:pt x="264" y="131"/>
                  </a:cubicBezTo>
                  <a:cubicBezTo>
                    <a:pt x="264" y="56"/>
                    <a:pt x="189" y="0"/>
                    <a:pt x="132" y="0"/>
                  </a:cubicBezTo>
                  <a:cubicBezTo>
                    <a:pt x="57" y="0"/>
                    <a:pt x="0" y="56"/>
                    <a:pt x="0" y="13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506" dirty="0"/>
            </a:p>
          </p:txBody>
        </p:sp>
        <p:sp>
          <p:nvSpPr>
            <p:cNvPr id="289" name="Freeform 97">
              <a:extLst>
                <a:ext uri="{FF2B5EF4-FFF2-40B4-BE49-F238E27FC236}">
                  <a16:creationId xmlns:a16="http://schemas.microsoft.com/office/drawing/2014/main" id="{F4A05CB2-F23D-4CBC-ADB8-8B1007C46EE5}"/>
                </a:ext>
              </a:extLst>
            </p:cNvPr>
            <p:cNvSpPr>
              <a:spLocks noChangeArrowheads="1"/>
            </p:cNvSpPr>
            <p:nvPr/>
          </p:nvSpPr>
          <p:spPr bwMode="auto">
            <a:xfrm>
              <a:off x="9166" y="4849"/>
              <a:ext cx="59" cy="59"/>
            </a:xfrm>
            <a:custGeom>
              <a:avLst/>
              <a:gdLst>
                <a:gd name="T0" fmla="*/ 264 w 265"/>
                <a:gd name="T1" fmla="*/ 132 h 265"/>
                <a:gd name="T2" fmla="*/ 264 w 265"/>
                <a:gd name="T3" fmla="*/ 132 h 265"/>
                <a:gd name="T4" fmla="*/ 132 w 265"/>
                <a:gd name="T5" fmla="*/ 0 h 265"/>
                <a:gd name="T6" fmla="*/ 0 w 265"/>
                <a:gd name="T7" fmla="*/ 132 h 265"/>
                <a:gd name="T8" fmla="*/ 132 w 265"/>
                <a:gd name="T9" fmla="*/ 264 h 265"/>
                <a:gd name="T10" fmla="*/ 264 w 265"/>
                <a:gd name="T11" fmla="*/ 132 h 265"/>
              </a:gdLst>
              <a:ahLst/>
              <a:cxnLst>
                <a:cxn ang="0">
                  <a:pos x="T0" y="T1"/>
                </a:cxn>
                <a:cxn ang="0">
                  <a:pos x="T2" y="T3"/>
                </a:cxn>
                <a:cxn ang="0">
                  <a:pos x="T4" y="T5"/>
                </a:cxn>
                <a:cxn ang="0">
                  <a:pos x="T6" y="T7"/>
                </a:cxn>
                <a:cxn ang="0">
                  <a:pos x="T8" y="T9"/>
                </a:cxn>
                <a:cxn ang="0">
                  <a:pos x="T10" y="T11"/>
                </a:cxn>
              </a:cxnLst>
              <a:rect l="0" t="0" r="r" b="b"/>
              <a:pathLst>
                <a:path w="265" h="265">
                  <a:moveTo>
                    <a:pt x="264" y="132"/>
                  </a:moveTo>
                  <a:lnTo>
                    <a:pt x="264" y="132"/>
                  </a:lnTo>
                  <a:cubicBezTo>
                    <a:pt x="264" y="57"/>
                    <a:pt x="189" y="0"/>
                    <a:pt x="132" y="0"/>
                  </a:cubicBezTo>
                  <a:cubicBezTo>
                    <a:pt x="57" y="0"/>
                    <a:pt x="0" y="57"/>
                    <a:pt x="0" y="132"/>
                  </a:cubicBezTo>
                  <a:cubicBezTo>
                    <a:pt x="0" y="207"/>
                    <a:pt x="57" y="264"/>
                    <a:pt x="132" y="264"/>
                  </a:cubicBezTo>
                  <a:cubicBezTo>
                    <a:pt x="189" y="264"/>
                    <a:pt x="264" y="207"/>
                    <a:pt x="264" y="13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506" dirty="0"/>
            </a:p>
          </p:txBody>
        </p:sp>
        <p:sp>
          <p:nvSpPr>
            <p:cNvPr id="290" name="Freeform 98">
              <a:extLst>
                <a:ext uri="{FF2B5EF4-FFF2-40B4-BE49-F238E27FC236}">
                  <a16:creationId xmlns:a16="http://schemas.microsoft.com/office/drawing/2014/main" id="{C13A1C65-96BA-4A6E-8E4B-6198EE259BEA}"/>
                </a:ext>
              </a:extLst>
            </p:cNvPr>
            <p:cNvSpPr>
              <a:spLocks noChangeArrowheads="1"/>
            </p:cNvSpPr>
            <p:nvPr/>
          </p:nvSpPr>
          <p:spPr bwMode="auto">
            <a:xfrm>
              <a:off x="9055" y="4938"/>
              <a:ext cx="281" cy="282"/>
            </a:xfrm>
            <a:custGeom>
              <a:avLst/>
              <a:gdLst>
                <a:gd name="T0" fmla="*/ 0 w 1245"/>
                <a:gd name="T1" fmla="*/ 624 h 1247"/>
                <a:gd name="T2" fmla="*/ 0 w 1245"/>
                <a:gd name="T3" fmla="*/ 624 h 1247"/>
                <a:gd name="T4" fmla="*/ 622 w 1245"/>
                <a:gd name="T5" fmla="*/ 1246 h 1247"/>
                <a:gd name="T6" fmla="*/ 1244 w 1245"/>
                <a:gd name="T7" fmla="*/ 624 h 1247"/>
                <a:gd name="T8" fmla="*/ 622 w 1245"/>
                <a:gd name="T9" fmla="*/ 0 h 1247"/>
                <a:gd name="T10" fmla="*/ 0 w 1245"/>
                <a:gd name="T11" fmla="*/ 624 h 1247"/>
              </a:gdLst>
              <a:ahLst/>
              <a:cxnLst>
                <a:cxn ang="0">
                  <a:pos x="T0" y="T1"/>
                </a:cxn>
                <a:cxn ang="0">
                  <a:pos x="T2" y="T3"/>
                </a:cxn>
                <a:cxn ang="0">
                  <a:pos x="T4" y="T5"/>
                </a:cxn>
                <a:cxn ang="0">
                  <a:pos x="T6" y="T7"/>
                </a:cxn>
                <a:cxn ang="0">
                  <a:pos x="T8" y="T9"/>
                </a:cxn>
                <a:cxn ang="0">
                  <a:pos x="T10" y="T11"/>
                </a:cxn>
              </a:cxnLst>
              <a:rect l="0" t="0" r="r" b="b"/>
              <a:pathLst>
                <a:path w="1245" h="1247">
                  <a:moveTo>
                    <a:pt x="0" y="624"/>
                  </a:moveTo>
                  <a:lnTo>
                    <a:pt x="0" y="624"/>
                  </a:lnTo>
                  <a:cubicBezTo>
                    <a:pt x="0" y="963"/>
                    <a:pt x="282" y="1246"/>
                    <a:pt x="622" y="1246"/>
                  </a:cubicBezTo>
                  <a:cubicBezTo>
                    <a:pt x="960" y="1246"/>
                    <a:pt x="1244" y="963"/>
                    <a:pt x="1244" y="624"/>
                  </a:cubicBezTo>
                  <a:cubicBezTo>
                    <a:pt x="1244" y="284"/>
                    <a:pt x="960" y="0"/>
                    <a:pt x="622" y="0"/>
                  </a:cubicBezTo>
                  <a:cubicBezTo>
                    <a:pt x="282" y="0"/>
                    <a:pt x="0" y="284"/>
                    <a:pt x="0" y="62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506" dirty="0"/>
            </a:p>
          </p:txBody>
        </p:sp>
        <p:sp>
          <p:nvSpPr>
            <p:cNvPr id="291" name="Freeform 99">
              <a:extLst>
                <a:ext uri="{FF2B5EF4-FFF2-40B4-BE49-F238E27FC236}">
                  <a16:creationId xmlns:a16="http://schemas.microsoft.com/office/drawing/2014/main" id="{EC29E233-301B-4BA5-A9A8-5229D8587C4E}"/>
                </a:ext>
              </a:extLst>
            </p:cNvPr>
            <p:cNvSpPr>
              <a:spLocks noChangeArrowheads="1"/>
            </p:cNvSpPr>
            <p:nvPr/>
          </p:nvSpPr>
          <p:spPr bwMode="auto">
            <a:xfrm>
              <a:off x="9020" y="5187"/>
              <a:ext cx="64" cy="63"/>
            </a:xfrm>
            <a:custGeom>
              <a:avLst/>
              <a:gdLst>
                <a:gd name="T0" fmla="*/ 57 w 285"/>
                <a:gd name="T1" fmla="*/ 57 h 283"/>
                <a:gd name="T2" fmla="*/ 57 w 285"/>
                <a:gd name="T3" fmla="*/ 57 h 283"/>
                <a:gd name="T4" fmla="*/ 57 w 285"/>
                <a:gd name="T5" fmla="*/ 243 h 283"/>
                <a:gd name="T6" fmla="*/ 75 w 285"/>
                <a:gd name="T7" fmla="*/ 263 h 283"/>
                <a:gd name="T8" fmla="*/ 207 w 285"/>
                <a:gd name="T9" fmla="*/ 263 h 283"/>
                <a:gd name="T10" fmla="*/ 227 w 285"/>
                <a:gd name="T11" fmla="*/ 243 h 283"/>
                <a:gd name="T12" fmla="*/ 245 w 285"/>
                <a:gd name="T13" fmla="*/ 57 h 283"/>
                <a:gd name="T14" fmla="*/ 57 w 285"/>
                <a:gd name="T15" fmla="*/ 57 h 28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5" h="283">
                  <a:moveTo>
                    <a:pt x="57" y="57"/>
                  </a:moveTo>
                  <a:lnTo>
                    <a:pt x="57" y="57"/>
                  </a:lnTo>
                  <a:cubicBezTo>
                    <a:pt x="0" y="112"/>
                    <a:pt x="0" y="187"/>
                    <a:pt x="57" y="243"/>
                  </a:cubicBezTo>
                  <a:cubicBezTo>
                    <a:pt x="57" y="243"/>
                    <a:pt x="75" y="243"/>
                    <a:pt x="75" y="263"/>
                  </a:cubicBezTo>
                  <a:cubicBezTo>
                    <a:pt x="114" y="282"/>
                    <a:pt x="170" y="282"/>
                    <a:pt x="207" y="263"/>
                  </a:cubicBezTo>
                  <a:cubicBezTo>
                    <a:pt x="227" y="243"/>
                    <a:pt x="227" y="243"/>
                    <a:pt x="227" y="243"/>
                  </a:cubicBezTo>
                  <a:cubicBezTo>
                    <a:pt x="284" y="187"/>
                    <a:pt x="284" y="112"/>
                    <a:pt x="245" y="57"/>
                  </a:cubicBezTo>
                  <a:cubicBezTo>
                    <a:pt x="189" y="0"/>
                    <a:pt x="114" y="0"/>
                    <a:pt x="57" y="5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506" dirty="0"/>
            </a:p>
          </p:txBody>
        </p:sp>
        <p:sp>
          <p:nvSpPr>
            <p:cNvPr id="292" name="Freeform 100">
              <a:extLst>
                <a:ext uri="{FF2B5EF4-FFF2-40B4-BE49-F238E27FC236}">
                  <a16:creationId xmlns:a16="http://schemas.microsoft.com/office/drawing/2014/main" id="{F4960D59-D29A-43F4-94D4-E229A3D06568}"/>
                </a:ext>
              </a:extLst>
            </p:cNvPr>
            <p:cNvSpPr>
              <a:spLocks noChangeArrowheads="1"/>
            </p:cNvSpPr>
            <p:nvPr/>
          </p:nvSpPr>
          <p:spPr bwMode="auto">
            <a:xfrm>
              <a:off x="9020" y="4904"/>
              <a:ext cx="64" cy="64"/>
            </a:xfrm>
            <a:custGeom>
              <a:avLst/>
              <a:gdLst>
                <a:gd name="T0" fmla="*/ 57 w 285"/>
                <a:gd name="T1" fmla="*/ 57 h 285"/>
                <a:gd name="T2" fmla="*/ 57 w 285"/>
                <a:gd name="T3" fmla="*/ 57 h 285"/>
                <a:gd name="T4" fmla="*/ 57 w 285"/>
                <a:gd name="T5" fmla="*/ 246 h 285"/>
                <a:gd name="T6" fmla="*/ 227 w 285"/>
                <a:gd name="T7" fmla="*/ 246 h 285"/>
                <a:gd name="T8" fmla="*/ 245 w 285"/>
                <a:gd name="T9" fmla="*/ 57 h 285"/>
                <a:gd name="T10" fmla="*/ 57 w 285"/>
                <a:gd name="T11" fmla="*/ 57 h 285"/>
              </a:gdLst>
              <a:ahLst/>
              <a:cxnLst>
                <a:cxn ang="0">
                  <a:pos x="T0" y="T1"/>
                </a:cxn>
                <a:cxn ang="0">
                  <a:pos x="T2" y="T3"/>
                </a:cxn>
                <a:cxn ang="0">
                  <a:pos x="T4" y="T5"/>
                </a:cxn>
                <a:cxn ang="0">
                  <a:pos x="T6" y="T7"/>
                </a:cxn>
                <a:cxn ang="0">
                  <a:pos x="T8" y="T9"/>
                </a:cxn>
                <a:cxn ang="0">
                  <a:pos x="T10" y="T11"/>
                </a:cxn>
              </a:cxnLst>
              <a:rect l="0" t="0" r="r" b="b"/>
              <a:pathLst>
                <a:path w="285" h="285">
                  <a:moveTo>
                    <a:pt x="57" y="57"/>
                  </a:moveTo>
                  <a:lnTo>
                    <a:pt x="57" y="57"/>
                  </a:lnTo>
                  <a:cubicBezTo>
                    <a:pt x="0" y="114"/>
                    <a:pt x="0" y="189"/>
                    <a:pt x="57" y="246"/>
                  </a:cubicBezTo>
                  <a:cubicBezTo>
                    <a:pt x="114" y="284"/>
                    <a:pt x="189" y="284"/>
                    <a:pt x="227" y="246"/>
                  </a:cubicBezTo>
                  <a:cubicBezTo>
                    <a:pt x="284" y="189"/>
                    <a:pt x="284" y="114"/>
                    <a:pt x="245" y="57"/>
                  </a:cubicBezTo>
                  <a:cubicBezTo>
                    <a:pt x="189" y="0"/>
                    <a:pt x="114" y="0"/>
                    <a:pt x="57" y="5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506" dirty="0"/>
            </a:p>
          </p:txBody>
        </p:sp>
        <p:sp>
          <p:nvSpPr>
            <p:cNvPr id="293" name="Freeform 101">
              <a:extLst>
                <a:ext uri="{FF2B5EF4-FFF2-40B4-BE49-F238E27FC236}">
                  <a16:creationId xmlns:a16="http://schemas.microsoft.com/office/drawing/2014/main" id="{DAA62C22-0393-48C5-A468-9ACBC5D092E8}"/>
                </a:ext>
              </a:extLst>
            </p:cNvPr>
            <p:cNvSpPr>
              <a:spLocks noChangeArrowheads="1"/>
            </p:cNvSpPr>
            <p:nvPr/>
          </p:nvSpPr>
          <p:spPr bwMode="auto">
            <a:xfrm>
              <a:off x="8965" y="5050"/>
              <a:ext cx="59" cy="59"/>
            </a:xfrm>
            <a:custGeom>
              <a:avLst/>
              <a:gdLst>
                <a:gd name="T0" fmla="*/ 0 w 264"/>
                <a:gd name="T1" fmla="*/ 132 h 265"/>
                <a:gd name="T2" fmla="*/ 0 w 264"/>
                <a:gd name="T3" fmla="*/ 132 h 265"/>
                <a:gd name="T4" fmla="*/ 132 w 264"/>
                <a:gd name="T5" fmla="*/ 264 h 265"/>
                <a:gd name="T6" fmla="*/ 263 w 264"/>
                <a:gd name="T7" fmla="*/ 132 h 265"/>
                <a:gd name="T8" fmla="*/ 132 w 264"/>
                <a:gd name="T9" fmla="*/ 0 h 265"/>
                <a:gd name="T10" fmla="*/ 0 w 264"/>
                <a:gd name="T11" fmla="*/ 132 h 265"/>
              </a:gdLst>
              <a:ahLst/>
              <a:cxnLst>
                <a:cxn ang="0">
                  <a:pos x="T0" y="T1"/>
                </a:cxn>
                <a:cxn ang="0">
                  <a:pos x="T2" y="T3"/>
                </a:cxn>
                <a:cxn ang="0">
                  <a:pos x="T4" y="T5"/>
                </a:cxn>
                <a:cxn ang="0">
                  <a:pos x="T6" y="T7"/>
                </a:cxn>
                <a:cxn ang="0">
                  <a:pos x="T8" y="T9"/>
                </a:cxn>
                <a:cxn ang="0">
                  <a:pos x="T10" y="T11"/>
                </a:cxn>
              </a:cxnLst>
              <a:rect l="0" t="0" r="r" b="b"/>
              <a:pathLst>
                <a:path w="264" h="265">
                  <a:moveTo>
                    <a:pt x="0" y="132"/>
                  </a:moveTo>
                  <a:lnTo>
                    <a:pt x="0" y="132"/>
                  </a:lnTo>
                  <a:cubicBezTo>
                    <a:pt x="0" y="207"/>
                    <a:pt x="57" y="264"/>
                    <a:pt x="132" y="264"/>
                  </a:cubicBezTo>
                  <a:cubicBezTo>
                    <a:pt x="207" y="264"/>
                    <a:pt x="263" y="207"/>
                    <a:pt x="263" y="132"/>
                  </a:cubicBezTo>
                  <a:cubicBezTo>
                    <a:pt x="263" y="57"/>
                    <a:pt x="207" y="0"/>
                    <a:pt x="132" y="0"/>
                  </a:cubicBezTo>
                  <a:cubicBezTo>
                    <a:pt x="57" y="0"/>
                    <a:pt x="0" y="57"/>
                    <a:pt x="0" y="13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506" dirty="0"/>
            </a:p>
          </p:txBody>
        </p:sp>
        <p:sp>
          <p:nvSpPr>
            <p:cNvPr id="294" name="Freeform 102">
              <a:extLst>
                <a:ext uri="{FF2B5EF4-FFF2-40B4-BE49-F238E27FC236}">
                  <a16:creationId xmlns:a16="http://schemas.microsoft.com/office/drawing/2014/main" id="{6ADAE953-B1FC-4FB3-A890-BB21E9B1D1C0}"/>
                </a:ext>
              </a:extLst>
            </p:cNvPr>
            <p:cNvSpPr>
              <a:spLocks noChangeArrowheads="1"/>
            </p:cNvSpPr>
            <p:nvPr/>
          </p:nvSpPr>
          <p:spPr bwMode="auto">
            <a:xfrm>
              <a:off x="8156" y="4041"/>
              <a:ext cx="2074" cy="2078"/>
            </a:xfrm>
            <a:custGeom>
              <a:avLst/>
              <a:gdLst>
                <a:gd name="T0" fmla="*/ 0 w 9149"/>
                <a:gd name="T1" fmla="*/ 4356 h 9166"/>
                <a:gd name="T2" fmla="*/ 0 w 9149"/>
                <a:gd name="T3" fmla="*/ 4356 h 9166"/>
                <a:gd name="T4" fmla="*/ 0 w 9149"/>
                <a:gd name="T5" fmla="*/ 4338 h 9166"/>
                <a:gd name="T6" fmla="*/ 77 w 9149"/>
                <a:gd name="T7" fmla="*/ 3753 h 9166"/>
                <a:gd name="T8" fmla="*/ 302 w 9149"/>
                <a:gd name="T9" fmla="*/ 2943 h 9166"/>
                <a:gd name="T10" fmla="*/ 547 w 9149"/>
                <a:gd name="T11" fmla="*/ 2414 h 9166"/>
                <a:gd name="T12" fmla="*/ 1019 w 9149"/>
                <a:gd name="T13" fmla="*/ 1697 h 9166"/>
                <a:gd name="T14" fmla="*/ 1416 w 9149"/>
                <a:gd name="T15" fmla="*/ 1263 h 9166"/>
                <a:gd name="T16" fmla="*/ 2076 w 9149"/>
                <a:gd name="T17" fmla="*/ 737 h 9166"/>
                <a:gd name="T18" fmla="*/ 2585 w 9149"/>
                <a:gd name="T19" fmla="*/ 453 h 9166"/>
                <a:gd name="T20" fmla="*/ 2585 w 9149"/>
                <a:gd name="T21" fmla="*/ 453 h 9166"/>
                <a:gd name="T22" fmla="*/ 3377 w 9149"/>
                <a:gd name="T23" fmla="*/ 151 h 9166"/>
                <a:gd name="T24" fmla="*/ 3962 w 9149"/>
                <a:gd name="T25" fmla="*/ 38 h 9166"/>
                <a:gd name="T26" fmla="*/ 4584 w 9149"/>
                <a:gd name="T27" fmla="*/ 0 h 9166"/>
                <a:gd name="T28" fmla="*/ 4811 w 9149"/>
                <a:gd name="T29" fmla="*/ 0 h 9166"/>
                <a:gd name="T30" fmla="*/ 4811 w 9149"/>
                <a:gd name="T31" fmla="*/ 0 h 9166"/>
                <a:gd name="T32" fmla="*/ 5394 w 9149"/>
                <a:gd name="T33" fmla="*/ 76 h 9166"/>
                <a:gd name="T34" fmla="*/ 6204 w 9149"/>
                <a:gd name="T35" fmla="*/ 301 h 9166"/>
                <a:gd name="T36" fmla="*/ 6753 w 9149"/>
                <a:gd name="T37" fmla="*/ 547 h 9166"/>
                <a:gd name="T38" fmla="*/ 7450 w 9149"/>
                <a:gd name="T39" fmla="*/ 1018 h 9166"/>
                <a:gd name="T40" fmla="*/ 7884 w 9149"/>
                <a:gd name="T41" fmla="*/ 1415 h 9166"/>
                <a:gd name="T42" fmla="*/ 8412 w 9149"/>
                <a:gd name="T43" fmla="*/ 2074 h 9166"/>
                <a:gd name="T44" fmla="*/ 8694 w 9149"/>
                <a:gd name="T45" fmla="*/ 2584 h 9166"/>
                <a:gd name="T46" fmla="*/ 8996 w 9149"/>
                <a:gd name="T47" fmla="*/ 3394 h 9166"/>
                <a:gd name="T48" fmla="*/ 9109 w 9149"/>
                <a:gd name="T49" fmla="*/ 3959 h 9166"/>
                <a:gd name="T50" fmla="*/ 9148 w 9149"/>
                <a:gd name="T51" fmla="*/ 4583 h 9166"/>
                <a:gd name="T52" fmla="*/ 9148 w 9149"/>
                <a:gd name="T53" fmla="*/ 4810 h 9166"/>
                <a:gd name="T54" fmla="*/ 9091 w 9149"/>
                <a:gd name="T55" fmla="*/ 5318 h 9166"/>
                <a:gd name="T56" fmla="*/ 9091 w 9149"/>
                <a:gd name="T57" fmla="*/ 5393 h 9166"/>
                <a:gd name="T58" fmla="*/ 8864 w 9149"/>
                <a:gd name="T59" fmla="*/ 6204 h 9166"/>
                <a:gd name="T60" fmla="*/ 8619 w 9149"/>
                <a:gd name="T61" fmla="*/ 6751 h 9166"/>
                <a:gd name="T62" fmla="*/ 8147 w 9149"/>
                <a:gd name="T63" fmla="*/ 7449 h 9166"/>
                <a:gd name="T64" fmla="*/ 7734 w 9149"/>
                <a:gd name="T65" fmla="*/ 7883 h 9166"/>
                <a:gd name="T66" fmla="*/ 7073 w 9149"/>
                <a:gd name="T67" fmla="*/ 8411 h 9166"/>
                <a:gd name="T68" fmla="*/ 6563 w 9149"/>
                <a:gd name="T69" fmla="*/ 8711 h 9166"/>
                <a:gd name="T70" fmla="*/ 5771 w 9149"/>
                <a:gd name="T71" fmla="*/ 8995 h 9166"/>
                <a:gd name="T72" fmla="*/ 5187 w 9149"/>
                <a:gd name="T73" fmla="*/ 9108 h 9166"/>
                <a:gd name="T74" fmla="*/ 4584 w 9149"/>
                <a:gd name="T75" fmla="*/ 9165 h 9166"/>
                <a:gd name="T76" fmla="*/ 4339 w 9149"/>
                <a:gd name="T77" fmla="*/ 9147 h 9166"/>
                <a:gd name="T78" fmla="*/ 4339 w 9149"/>
                <a:gd name="T79" fmla="*/ 9147 h 9166"/>
                <a:gd name="T80" fmla="*/ 3753 w 9149"/>
                <a:gd name="T81" fmla="*/ 9090 h 9166"/>
                <a:gd name="T82" fmla="*/ 2943 w 9149"/>
                <a:gd name="T83" fmla="*/ 8863 h 9166"/>
                <a:gd name="T84" fmla="*/ 2415 w 9149"/>
                <a:gd name="T85" fmla="*/ 8618 h 9166"/>
                <a:gd name="T86" fmla="*/ 1698 w 9149"/>
                <a:gd name="T87" fmla="*/ 8146 h 9166"/>
                <a:gd name="T88" fmla="*/ 1264 w 9149"/>
                <a:gd name="T89" fmla="*/ 7731 h 9166"/>
                <a:gd name="T90" fmla="*/ 735 w 9149"/>
                <a:gd name="T91" fmla="*/ 7072 h 9166"/>
                <a:gd name="T92" fmla="*/ 454 w 9149"/>
                <a:gd name="T93" fmla="*/ 6562 h 9166"/>
                <a:gd name="T94" fmla="*/ 152 w 9149"/>
                <a:gd name="T95" fmla="*/ 5770 h 9166"/>
                <a:gd name="T96" fmla="*/ 39 w 9149"/>
                <a:gd name="T97" fmla="*/ 5187 h 9166"/>
                <a:gd name="T98" fmla="*/ 0 w 9149"/>
                <a:gd name="T99" fmla="*/ 4583 h 9166"/>
                <a:gd name="T100" fmla="*/ 0 w 9149"/>
                <a:gd name="T101" fmla="*/ 4356 h 9166"/>
                <a:gd name="T102" fmla="*/ 4584 w 9149"/>
                <a:gd name="T103" fmla="*/ 6469 h 9166"/>
                <a:gd name="T104" fmla="*/ 4584 w 9149"/>
                <a:gd name="T105" fmla="*/ 6469 h 9166"/>
                <a:gd name="T106" fmla="*/ 6318 w 9149"/>
                <a:gd name="T107" fmla="*/ 5318 h 9166"/>
                <a:gd name="T108" fmla="*/ 6470 w 9149"/>
                <a:gd name="T109" fmla="*/ 4583 h 9166"/>
                <a:gd name="T110" fmla="*/ 4584 w 9149"/>
                <a:gd name="T111" fmla="*/ 2697 h 9166"/>
                <a:gd name="T112" fmla="*/ 2698 w 9149"/>
                <a:gd name="T113" fmla="*/ 4583 h 9166"/>
                <a:gd name="T114" fmla="*/ 2830 w 9149"/>
                <a:gd name="T115" fmla="*/ 5318 h 9166"/>
                <a:gd name="T116" fmla="*/ 4584 w 9149"/>
                <a:gd name="T117" fmla="*/ 6469 h 9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149" h="9166">
                  <a:moveTo>
                    <a:pt x="0" y="4356"/>
                  </a:moveTo>
                  <a:lnTo>
                    <a:pt x="0" y="4356"/>
                  </a:lnTo>
                  <a:cubicBezTo>
                    <a:pt x="0" y="4338"/>
                    <a:pt x="0" y="4338"/>
                    <a:pt x="0" y="4338"/>
                  </a:cubicBezTo>
                  <a:cubicBezTo>
                    <a:pt x="20" y="4150"/>
                    <a:pt x="39" y="3959"/>
                    <a:pt x="77" y="3753"/>
                  </a:cubicBezTo>
                  <a:cubicBezTo>
                    <a:pt x="114" y="3489"/>
                    <a:pt x="209" y="3206"/>
                    <a:pt x="302" y="2943"/>
                  </a:cubicBezTo>
                  <a:cubicBezTo>
                    <a:pt x="377" y="2754"/>
                    <a:pt x="454" y="2584"/>
                    <a:pt x="547" y="2414"/>
                  </a:cubicBezTo>
                  <a:cubicBezTo>
                    <a:pt x="679" y="2151"/>
                    <a:pt x="831" y="1924"/>
                    <a:pt x="1019" y="1697"/>
                  </a:cubicBezTo>
                  <a:cubicBezTo>
                    <a:pt x="1132" y="1547"/>
                    <a:pt x="1264" y="1395"/>
                    <a:pt x="1416" y="1263"/>
                  </a:cubicBezTo>
                  <a:cubicBezTo>
                    <a:pt x="1623" y="1075"/>
                    <a:pt x="1829" y="905"/>
                    <a:pt x="2076" y="737"/>
                  </a:cubicBezTo>
                  <a:cubicBezTo>
                    <a:pt x="2244" y="642"/>
                    <a:pt x="2396" y="547"/>
                    <a:pt x="2585" y="453"/>
                  </a:cubicBezTo>
                  <a:lnTo>
                    <a:pt x="2585" y="453"/>
                  </a:lnTo>
                  <a:cubicBezTo>
                    <a:pt x="2848" y="340"/>
                    <a:pt x="3111" y="226"/>
                    <a:pt x="3377" y="151"/>
                  </a:cubicBezTo>
                  <a:cubicBezTo>
                    <a:pt x="3565" y="113"/>
                    <a:pt x="3772" y="76"/>
                    <a:pt x="3962" y="38"/>
                  </a:cubicBezTo>
                  <a:cubicBezTo>
                    <a:pt x="4169" y="20"/>
                    <a:pt x="4375" y="0"/>
                    <a:pt x="4584" y="0"/>
                  </a:cubicBezTo>
                  <a:cubicBezTo>
                    <a:pt x="4659" y="0"/>
                    <a:pt x="4734" y="0"/>
                    <a:pt x="4811" y="0"/>
                  </a:cubicBezTo>
                  <a:lnTo>
                    <a:pt x="4811" y="0"/>
                  </a:lnTo>
                  <a:cubicBezTo>
                    <a:pt x="5017" y="20"/>
                    <a:pt x="5206" y="38"/>
                    <a:pt x="5394" y="76"/>
                  </a:cubicBezTo>
                  <a:cubicBezTo>
                    <a:pt x="5678" y="133"/>
                    <a:pt x="5941" y="208"/>
                    <a:pt x="6204" y="301"/>
                  </a:cubicBezTo>
                  <a:cubicBezTo>
                    <a:pt x="6395" y="378"/>
                    <a:pt x="6583" y="453"/>
                    <a:pt x="6753" y="547"/>
                  </a:cubicBezTo>
                  <a:cubicBezTo>
                    <a:pt x="6998" y="680"/>
                    <a:pt x="7242" y="830"/>
                    <a:pt x="7450" y="1018"/>
                  </a:cubicBezTo>
                  <a:cubicBezTo>
                    <a:pt x="7600" y="1132"/>
                    <a:pt x="7752" y="1263"/>
                    <a:pt x="7884" y="1415"/>
                  </a:cubicBezTo>
                  <a:cubicBezTo>
                    <a:pt x="8090" y="1622"/>
                    <a:pt x="8260" y="1849"/>
                    <a:pt x="8412" y="2074"/>
                  </a:cubicBezTo>
                  <a:cubicBezTo>
                    <a:pt x="8526" y="2244"/>
                    <a:pt x="8619" y="2414"/>
                    <a:pt x="8694" y="2584"/>
                  </a:cubicBezTo>
                  <a:cubicBezTo>
                    <a:pt x="8827" y="2847"/>
                    <a:pt x="8921" y="3113"/>
                    <a:pt x="8996" y="3394"/>
                  </a:cubicBezTo>
                  <a:cubicBezTo>
                    <a:pt x="9052" y="3564"/>
                    <a:pt x="9091" y="3771"/>
                    <a:pt x="9109" y="3959"/>
                  </a:cubicBezTo>
                  <a:cubicBezTo>
                    <a:pt x="9148" y="4168"/>
                    <a:pt x="9148" y="4375"/>
                    <a:pt x="9148" y="4583"/>
                  </a:cubicBezTo>
                  <a:cubicBezTo>
                    <a:pt x="9148" y="4658"/>
                    <a:pt x="9148" y="4733"/>
                    <a:pt x="9148" y="4810"/>
                  </a:cubicBezTo>
                  <a:cubicBezTo>
                    <a:pt x="9148" y="4978"/>
                    <a:pt x="9129" y="5148"/>
                    <a:pt x="9091" y="5318"/>
                  </a:cubicBezTo>
                  <a:cubicBezTo>
                    <a:pt x="9091" y="5337"/>
                    <a:pt x="9091" y="5375"/>
                    <a:pt x="9091" y="5393"/>
                  </a:cubicBezTo>
                  <a:cubicBezTo>
                    <a:pt x="9034" y="5677"/>
                    <a:pt x="8959" y="5959"/>
                    <a:pt x="8864" y="6204"/>
                  </a:cubicBezTo>
                  <a:cubicBezTo>
                    <a:pt x="8789" y="6394"/>
                    <a:pt x="8694" y="6582"/>
                    <a:pt x="8619" y="6751"/>
                  </a:cubicBezTo>
                  <a:cubicBezTo>
                    <a:pt x="8469" y="6997"/>
                    <a:pt x="8317" y="7241"/>
                    <a:pt x="8147" y="7449"/>
                  </a:cubicBezTo>
                  <a:cubicBezTo>
                    <a:pt x="8015" y="7599"/>
                    <a:pt x="7884" y="7751"/>
                    <a:pt x="7734" y="7883"/>
                  </a:cubicBezTo>
                  <a:cubicBezTo>
                    <a:pt x="7543" y="8089"/>
                    <a:pt x="7318" y="8259"/>
                    <a:pt x="7073" y="8411"/>
                  </a:cubicBezTo>
                  <a:cubicBezTo>
                    <a:pt x="6921" y="8525"/>
                    <a:pt x="6753" y="8618"/>
                    <a:pt x="6563" y="8711"/>
                  </a:cubicBezTo>
                  <a:cubicBezTo>
                    <a:pt x="6318" y="8826"/>
                    <a:pt x="6054" y="8920"/>
                    <a:pt x="5771" y="8995"/>
                  </a:cubicBezTo>
                  <a:cubicBezTo>
                    <a:pt x="5583" y="9051"/>
                    <a:pt x="5394" y="9090"/>
                    <a:pt x="5187" y="9108"/>
                  </a:cubicBezTo>
                  <a:cubicBezTo>
                    <a:pt x="4997" y="9147"/>
                    <a:pt x="4791" y="9165"/>
                    <a:pt x="4584" y="9165"/>
                  </a:cubicBezTo>
                  <a:cubicBezTo>
                    <a:pt x="4509" y="9165"/>
                    <a:pt x="4414" y="9147"/>
                    <a:pt x="4339" y="9147"/>
                  </a:cubicBezTo>
                  <a:lnTo>
                    <a:pt x="4339" y="9147"/>
                  </a:lnTo>
                  <a:cubicBezTo>
                    <a:pt x="4150" y="9147"/>
                    <a:pt x="3942" y="9126"/>
                    <a:pt x="3753" y="9090"/>
                  </a:cubicBezTo>
                  <a:cubicBezTo>
                    <a:pt x="3470" y="9033"/>
                    <a:pt x="3207" y="8958"/>
                    <a:pt x="2943" y="8863"/>
                  </a:cubicBezTo>
                  <a:cubicBezTo>
                    <a:pt x="2755" y="8788"/>
                    <a:pt x="2585" y="8711"/>
                    <a:pt x="2415" y="8618"/>
                  </a:cubicBezTo>
                  <a:cubicBezTo>
                    <a:pt x="2151" y="8468"/>
                    <a:pt x="1924" y="8316"/>
                    <a:pt x="1698" y="8146"/>
                  </a:cubicBezTo>
                  <a:cubicBezTo>
                    <a:pt x="1548" y="8014"/>
                    <a:pt x="1396" y="7883"/>
                    <a:pt x="1264" y="7731"/>
                  </a:cubicBezTo>
                  <a:cubicBezTo>
                    <a:pt x="1076" y="7543"/>
                    <a:pt x="906" y="7318"/>
                    <a:pt x="735" y="7072"/>
                  </a:cubicBezTo>
                  <a:cubicBezTo>
                    <a:pt x="642" y="6921"/>
                    <a:pt x="529" y="6751"/>
                    <a:pt x="454" y="6562"/>
                  </a:cubicBezTo>
                  <a:cubicBezTo>
                    <a:pt x="320" y="6317"/>
                    <a:pt x="227" y="6054"/>
                    <a:pt x="152" y="5770"/>
                  </a:cubicBezTo>
                  <a:cubicBezTo>
                    <a:pt x="114" y="5582"/>
                    <a:pt x="57" y="5393"/>
                    <a:pt x="39" y="5187"/>
                  </a:cubicBezTo>
                  <a:cubicBezTo>
                    <a:pt x="20" y="4998"/>
                    <a:pt x="0" y="4790"/>
                    <a:pt x="0" y="4583"/>
                  </a:cubicBezTo>
                  <a:cubicBezTo>
                    <a:pt x="0" y="4508"/>
                    <a:pt x="0" y="4431"/>
                    <a:pt x="0" y="4356"/>
                  </a:cubicBezTo>
                  <a:close/>
                  <a:moveTo>
                    <a:pt x="4584" y="6469"/>
                  </a:moveTo>
                  <a:lnTo>
                    <a:pt x="4584" y="6469"/>
                  </a:lnTo>
                  <a:cubicBezTo>
                    <a:pt x="5356" y="6469"/>
                    <a:pt x="6036" y="5997"/>
                    <a:pt x="6318" y="5318"/>
                  </a:cubicBezTo>
                  <a:cubicBezTo>
                    <a:pt x="6413" y="5092"/>
                    <a:pt x="6470" y="4847"/>
                    <a:pt x="6470" y="4583"/>
                  </a:cubicBezTo>
                  <a:cubicBezTo>
                    <a:pt x="6470" y="3528"/>
                    <a:pt x="5621" y="2697"/>
                    <a:pt x="4584" y="2697"/>
                  </a:cubicBezTo>
                  <a:cubicBezTo>
                    <a:pt x="3527" y="2697"/>
                    <a:pt x="2698" y="3528"/>
                    <a:pt x="2698" y="4583"/>
                  </a:cubicBezTo>
                  <a:cubicBezTo>
                    <a:pt x="2698" y="4847"/>
                    <a:pt x="2735" y="5092"/>
                    <a:pt x="2830" y="5318"/>
                  </a:cubicBezTo>
                  <a:cubicBezTo>
                    <a:pt x="3111" y="5997"/>
                    <a:pt x="3792" y="6469"/>
                    <a:pt x="4584" y="6469"/>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506" dirty="0"/>
            </a:p>
          </p:txBody>
        </p:sp>
        <p:sp>
          <p:nvSpPr>
            <p:cNvPr id="295" name="Freeform 103">
              <a:extLst>
                <a:ext uri="{FF2B5EF4-FFF2-40B4-BE49-F238E27FC236}">
                  <a16:creationId xmlns:a16="http://schemas.microsoft.com/office/drawing/2014/main" id="{31D9E41D-9F5C-4F4F-A80C-E06153AABFFE}"/>
                </a:ext>
              </a:extLst>
            </p:cNvPr>
            <p:cNvSpPr>
              <a:spLocks noChangeArrowheads="1"/>
            </p:cNvSpPr>
            <p:nvPr/>
          </p:nvSpPr>
          <p:spPr bwMode="auto">
            <a:xfrm>
              <a:off x="9366" y="5050"/>
              <a:ext cx="55" cy="59"/>
            </a:xfrm>
            <a:custGeom>
              <a:avLst/>
              <a:gdLst>
                <a:gd name="T0" fmla="*/ 0 w 247"/>
                <a:gd name="T1" fmla="*/ 132 h 265"/>
                <a:gd name="T2" fmla="*/ 0 w 247"/>
                <a:gd name="T3" fmla="*/ 132 h 265"/>
                <a:gd name="T4" fmla="*/ 114 w 247"/>
                <a:gd name="T5" fmla="*/ 264 h 265"/>
                <a:gd name="T6" fmla="*/ 246 w 247"/>
                <a:gd name="T7" fmla="*/ 132 h 265"/>
                <a:gd name="T8" fmla="*/ 114 w 247"/>
                <a:gd name="T9" fmla="*/ 0 h 265"/>
                <a:gd name="T10" fmla="*/ 0 w 247"/>
                <a:gd name="T11" fmla="*/ 132 h 265"/>
              </a:gdLst>
              <a:ahLst/>
              <a:cxnLst>
                <a:cxn ang="0">
                  <a:pos x="T0" y="T1"/>
                </a:cxn>
                <a:cxn ang="0">
                  <a:pos x="T2" y="T3"/>
                </a:cxn>
                <a:cxn ang="0">
                  <a:pos x="T4" y="T5"/>
                </a:cxn>
                <a:cxn ang="0">
                  <a:pos x="T6" y="T7"/>
                </a:cxn>
                <a:cxn ang="0">
                  <a:pos x="T8" y="T9"/>
                </a:cxn>
                <a:cxn ang="0">
                  <a:pos x="T10" y="T11"/>
                </a:cxn>
              </a:cxnLst>
              <a:rect l="0" t="0" r="r" b="b"/>
              <a:pathLst>
                <a:path w="247" h="265">
                  <a:moveTo>
                    <a:pt x="0" y="132"/>
                  </a:moveTo>
                  <a:lnTo>
                    <a:pt x="0" y="132"/>
                  </a:lnTo>
                  <a:cubicBezTo>
                    <a:pt x="0" y="207"/>
                    <a:pt x="57" y="264"/>
                    <a:pt x="114" y="264"/>
                  </a:cubicBezTo>
                  <a:cubicBezTo>
                    <a:pt x="189" y="264"/>
                    <a:pt x="246" y="207"/>
                    <a:pt x="246" y="132"/>
                  </a:cubicBezTo>
                  <a:cubicBezTo>
                    <a:pt x="246" y="57"/>
                    <a:pt x="189" y="0"/>
                    <a:pt x="114" y="0"/>
                  </a:cubicBezTo>
                  <a:cubicBezTo>
                    <a:pt x="57" y="0"/>
                    <a:pt x="0" y="57"/>
                    <a:pt x="0" y="13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506" dirty="0"/>
            </a:p>
          </p:txBody>
        </p:sp>
        <p:sp>
          <p:nvSpPr>
            <p:cNvPr id="296" name="Freeform 104">
              <a:extLst>
                <a:ext uri="{FF2B5EF4-FFF2-40B4-BE49-F238E27FC236}">
                  <a16:creationId xmlns:a16="http://schemas.microsoft.com/office/drawing/2014/main" id="{107DCD83-1207-45B8-8EAF-AADB77243F51}"/>
                </a:ext>
              </a:extLst>
            </p:cNvPr>
            <p:cNvSpPr>
              <a:spLocks noChangeArrowheads="1"/>
            </p:cNvSpPr>
            <p:nvPr/>
          </p:nvSpPr>
          <p:spPr bwMode="auto">
            <a:xfrm>
              <a:off x="9302" y="5187"/>
              <a:ext cx="63" cy="63"/>
            </a:xfrm>
            <a:custGeom>
              <a:avLst/>
              <a:gdLst>
                <a:gd name="T0" fmla="*/ 57 w 284"/>
                <a:gd name="T1" fmla="*/ 57 h 283"/>
                <a:gd name="T2" fmla="*/ 57 w 284"/>
                <a:gd name="T3" fmla="*/ 57 h 283"/>
                <a:gd name="T4" fmla="*/ 57 w 284"/>
                <a:gd name="T5" fmla="*/ 243 h 283"/>
                <a:gd name="T6" fmla="*/ 77 w 284"/>
                <a:gd name="T7" fmla="*/ 263 h 283"/>
                <a:gd name="T8" fmla="*/ 208 w 284"/>
                <a:gd name="T9" fmla="*/ 263 h 283"/>
                <a:gd name="T10" fmla="*/ 245 w 284"/>
                <a:gd name="T11" fmla="*/ 243 h 283"/>
                <a:gd name="T12" fmla="*/ 245 w 284"/>
                <a:gd name="T13" fmla="*/ 57 h 283"/>
                <a:gd name="T14" fmla="*/ 57 w 284"/>
                <a:gd name="T15" fmla="*/ 57 h 28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4" h="283">
                  <a:moveTo>
                    <a:pt x="57" y="57"/>
                  </a:moveTo>
                  <a:lnTo>
                    <a:pt x="57" y="57"/>
                  </a:lnTo>
                  <a:cubicBezTo>
                    <a:pt x="0" y="112"/>
                    <a:pt x="0" y="187"/>
                    <a:pt x="57" y="243"/>
                  </a:cubicBezTo>
                  <a:cubicBezTo>
                    <a:pt x="57" y="243"/>
                    <a:pt x="77" y="243"/>
                    <a:pt x="77" y="263"/>
                  </a:cubicBezTo>
                  <a:cubicBezTo>
                    <a:pt x="113" y="282"/>
                    <a:pt x="170" y="282"/>
                    <a:pt x="208" y="263"/>
                  </a:cubicBezTo>
                  <a:cubicBezTo>
                    <a:pt x="227" y="243"/>
                    <a:pt x="227" y="243"/>
                    <a:pt x="245" y="243"/>
                  </a:cubicBezTo>
                  <a:cubicBezTo>
                    <a:pt x="283" y="187"/>
                    <a:pt x="283" y="112"/>
                    <a:pt x="245" y="57"/>
                  </a:cubicBezTo>
                  <a:cubicBezTo>
                    <a:pt x="190" y="0"/>
                    <a:pt x="113" y="0"/>
                    <a:pt x="57" y="5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506" dirty="0"/>
            </a:p>
          </p:txBody>
        </p:sp>
        <p:sp>
          <p:nvSpPr>
            <p:cNvPr id="297" name="Freeform 105">
              <a:extLst>
                <a:ext uri="{FF2B5EF4-FFF2-40B4-BE49-F238E27FC236}">
                  <a16:creationId xmlns:a16="http://schemas.microsoft.com/office/drawing/2014/main" id="{68FF2475-C796-4952-BDA2-582337DFF759}"/>
                </a:ext>
              </a:extLst>
            </p:cNvPr>
            <p:cNvSpPr>
              <a:spLocks noChangeArrowheads="1"/>
            </p:cNvSpPr>
            <p:nvPr/>
          </p:nvSpPr>
          <p:spPr bwMode="auto">
            <a:xfrm>
              <a:off x="9302" y="4904"/>
              <a:ext cx="63" cy="64"/>
            </a:xfrm>
            <a:custGeom>
              <a:avLst/>
              <a:gdLst>
                <a:gd name="T0" fmla="*/ 245 w 284"/>
                <a:gd name="T1" fmla="*/ 246 h 285"/>
                <a:gd name="T2" fmla="*/ 245 w 284"/>
                <a:gd name="T3" fmla="*/ 246 h 285"/>
                <a:gd name="T4" fmla="*/ 245 w 284"/>
                <a:gd name="T5" fmla="*/ 57 h 285"/>
                <a:gd name="T6" fmla="*/ 57 w 284"/>
                <a:gd name="T7" fmla="*/ 57 h 285"/>
                <a:gd name="T8" fmla="*/ 57 w 284"/>
                <a:gd name="T9" fmla="*/ 246 h 285"/>
                <a:gd name="T10" fmla="*/ 245 w 284"/>
                <a:gd name="T11" fmla="*/ 246 h 285"/>
              </a:gdLst>
              <a:ahLst/>
              <a:cxnLst>
                <a:cxn ang="0">
                  <a:pos x="T0" y="T1"/>
                </a:cxn>
                <a:cxn ang="0">
                  <a:pos x="T2" y="T3"/>
                </a:cxn>
                <a:cxn ang="0">
                  <a:pos x="T4" y="T5"/>
                </a:cxn>
                <a:cxn ang="0">
                  <a:pos x="T6" y="T7"/>
                </a:cxn>
                <a:cxn ang="0">
                  <a:pos x="T8" y="T9"/>
                </a:cxn>
                <a:cxn ang="0">
                  <a:pos x="T10" y="T11"/>
                </a:cxn>
              </a:cxnLst>
              <a:rect l="0" t="0" r="r" b="b"/>
              <a:pathLst>
                <a:path w="284" h="285">
                  <a:moveTo>
                    <a:pt x="245" y="246"/>
                  </a:moveTo>
                  <a:lnTo>
                    <a:pt x="245" y="246"/>
                  </a:lnTo>
                  <a:cubicBezTo>
                    <a:pt x="283" y="189"/>
                    <a:pt x="283" y="114"/>
                    <a:pt x="245" y="57"/>
                  </a:cubicBezTo>
                  <a:cubicBezTo>
                    <a:pt x="190" y="0"/>
                    <a:pt x="113" y="0"/>
                    <a:pt x="57" y="57"/>
                  </a:cubicBezTo>
                  <a:cubicBezTo>
                    <a:pt x="0" y="114"/>
                    <a:pt x="0" y="189"/>
                    <a:pt x="57" y="246"/>
                  </a:cubicBezTo>
                  <a:cubicBezTo>
                    <a:pt x="113" y="284"/>
                    <a:pt x="190" y="284"/>
                    <a:pt x="245" y="24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506" dirty="0"/>
            </a:p>
          </p:txBody>
        </p:sp>
        <p:sp>
          <p:nvSpPr>
            <p:cNvPr id="298" name="Freeform 106">
              <a:extLst>
                <a:ext uri="{FF2B5EF4-FFF2-40B4-BE49-F238E27FC236}">
                  <a16:creationId xmlns:a16="http://schemas.microsoft.com/office/drawing/2014/main" id="{56F55716-3D12-4715-B1AB-BF3F24406D22}"/>
                </a:ext>
              </a:extLst>
            </p:cNvPr>
            <p:cNvSpPr>
              <a:spLocks noChangeArrowheads="1"/>
            </p:cNvSpPr>
            <p:nvPr/>
          </p:nvSpPr>
          <p:spPr bwMode="auto">
            <a:xfrm>
              <a:off x="9166" y="5251"/>
              <a:ext cx="59" cy="55"/>
            </a:xfrm>
            <a:custGeom>
              <a:avLst/>
              <a:gdLst>
                <a:gd name="T0" fmla="*/ 0 w 265"/>
                <a:gd name="T1" fmla="*/ 131 h 246"/>
                <a:gd name="T2" fmla="*/ 0 w 265"/>
                <a:gd name="T3" fmla="*/ 131 h 246"/>
                <a:gd name="T4" fmla="*/ 132 w 265"/>
                <a:gd name="T5" fmla="*/ 245 h 246"/>
                <a:gd name="T6" fmla="*/ 264 w 265"/>
                <a:gd name="T7" fmla="*/ 131 h 246"/>
                <a:gd name="T8" fmla="*/ 132 w 265"/>
                <a:gd name="T9" fmla="*/ 0 h 246"/>
                <a:gd name="T10" fmla="*/ 0 w 265"/>
                <a:gd name="T11" fmla="*/ 131 h 246"/>
              </a:gdLst>
              <a:ahLst/>
              <a:cxnLst>
                <a:cxn ang="0">
                  <a:pos x="T0" y="T1"/>
                </a:cxn>
                <a:cxn ang="0">
                  <a:pos x="T2" y="T3"/>
                </a:cxn>
                <a:cxn ang="0">
                  <a:pos x="T4" y="T5"/>
                </a:cxn>
                <a:cxn ang="0">
                  <a:pos x="T6" y="T7"/>
                </a:cxn>
                <a:cxn ang="0">
                  <a:pos x="T8" y="T9"/>
                </a:cxn>
                <a:cxn ang="0">
                  <a:pos x="T10" y="T11"/>
                </a:cxn>
              </a:cxnLst>
              <a:rect l="0" t="0" r="r" b="b"/>
              <a:pathLst>
                <a:path w="265" h="246">
                  <a:moveTo>
                    <a:pt x="0" y="131"/>
                  </a:moveTo>
                  <a:lnTo>
                    <a:pt x="0" y="131"/>
                  </a:lnTo>
                  <a:cubicBezTo>
                    <a:pt x="0" y="188"/>
                    <a:pt x="57" y="245"/>
                    <a:pt x="132" y="245"/>
                  </a:cubicBezTo>
                  <a:cubicBezTo>
                    <a:pt x="189" y="245"/>
                    <a:pt x="264" y="188"/>
                    <a:pt x="264" y="131"/>
                  </a:cubicBezTo>
                  <a:cubicBezTo>
                    <a:pt x="264" y="56"/>
                    <a:pt x="189" y="0"/>
                    <a:pt x="132" y="0"/>
                  </a:cubicBezTo>
                  <a:cubicBezTo>
                    <a:pt x="57" y="0"/>
                    <a:pt x="0" y="56"/>
                    <a:pt x="0" y="13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506" dirty="0"/>
            </a:p>
          </p:txBody>
        </p:sp>
        <p:sp>
          <p:nvSpPr>
            <p:cNvPr id="299" name="Freeform 107">
              <a:extLst>
                <a:ext uri="{FF2B5EF4-FFF2-40B4-BE49-F238E27FC236}">
                  <a16:creationId xmlns:a16="http://schemas.microsoft.com/office/drawing/2014/main" id="{A01CD533-496E-4A32-BDBB-D3600B41C138}"/>
                </a:ext>
              </a:extLst>
            </p:cNvPr>
            <p:cNvSpPr>
              <a:spLocks noChangeArrowheads="1"/>
            </p:cNvSpPr>
            <p:nvPr/>
          </p:nvSpPr>
          <p:spPr bwMode="auto">
            <a:xfrm>
              <a:off x="9166" y="4849"/>
              <a:ext cx="59" cy="59"/>
            </a:xfrm>
            <a:custGeom>
              <a:avLst/>
              <a:gdLst>
                <a:gd name="T0" fmla="*/ 264 w 265"/>
                <a:gd name="T1" fmla="*/ 132 h 265"/>
                <a:gd name="T2" fmla="*/ 264 w 265"/>
                <a:gd name="T3" fmla="*/ 132 h 265"/>
                <a:gd name="T4" fmla="*/ 132 w 265"/>
                <a:gd name="T5" fmla="*/ 0 h 265"/>
                <a:gd name="T6" fmla="*/ 0 w 265"/>
                <a:gd name="T7" fmla="*/ 132 h 265"/>
                <a:gd name="T8" fmla="*/ 132 w 265"/>
                <a:gd name="T9" fmla="*/ 264 h 265"/>
                <a:gd name="T10" fmla="*/ 264 w 265"/>
                <a:gd name="T11" fmla="*/ 132 h 265"/>
              </a:gdLst>
              <a:ahLst/>
              <a:cxnLst>
                <a:cxn ang="0">
                  <a:pos x="T0" y="T1"/>
                </a:cxn>
                <a:cxn ang="0">
                  <a:pos x="T2" y="T3"/>
                </a:cxn>
                <a:cxn ang="0">
                  <a:pos x="T4" y="T5"/>
                </a:cxn>
                <a:cxn ang="0">
                  <a:pos x="T6" y="T7"/>
                </a:cxn>
                <a:cxn ang="0">
                  <a:pos x="T8" y="T9"/>
                </a:cxn>
                <a:cxn ang="0">
                  <a:pos x="T10" y="T11"/>
                </a:cxn>
              </a:cxnLst>
              <a:rect l="0" t="0" r="r" b="b"/>
              <a:pathLst>
                <a:path w="265" h="265">
                  <a:moveTo>
                    <a:pt x="264" y="132"/>
                  </a:moveTo>
                  <a:lnTo>
                    <a:pt x="264" y="132"/>
                  </a:lnTo>
                  <a:cubicBezTo>
                    <a:pt x="264" y="57"/>
                    <a:pt x="189" y="0"/>
                    <a:pt x="132" y="0"/>
                  </a:cubicBezTo>
                  <a:cubicBezTo>
                    <a:pt x="57" y="0"/>
                    <a:pt x="0" y="57"/>
                    <a:pt x="0" y="132"/>
                  </a:cubicBezTo>
                  <a:cubicBezTo>
                    <a:pt x="0" y="207"/>
                    <a:pt x="57" y="264"/>
                    <a:pt x="132" y="264"/>
                  </a:cubicBezTo>
                  <a:cubicBezTo>
                    <a:pt x="189" y="264"/>
                    <a:pt x="264" y="207"/>
                    <a:pt x="264" y="13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506" dirty="0"/>
            </a:p>
          </p:txBody>
        </p:sp>
        <p:sp>
          <p:nvSpPr>
            <p:cNvPr id="300" name="Freeform 108">
              <a:extLst>
                <a:ext uri="{FF2B5EF4-FFF2-40B4-BE49-F238E27FC236}">
                  <a16:creationId xmlns:a16="http://schemas.microsoft.com/office/drawing/2014/main" id="{69815898-0CC6-46E2-98C7-E182325DA95C}"/>
                </a:ext>
              </a:extLst>
            </p:cNvPr>
            <p:cNvSpPr>
              <a:spLocks noChangeArrowheads="1"/>
            </p:cNvSpPr>
            <p:nvPr/>
          </p:nvSpPr>
          <p:spPr bwMode="auto">
            <a:xfrm>
              <a:off x="9055" y="4938"/>
              <a:ext cx="281" cy="282"/>
            </a:xfrm>
            <a:custGeom>
              <a:avLst/>
              <a:gdLst>
                <a:gd name="T0" fmla="*/ 0 w 1245"/>
                <a:gd name="T1" fmla="*/ 624 h 1247"/>
                <a:gd name="T2" fmla="*/ 0 w 1245"/>
                <a:gd name="T3" fmla="*/ 624 h 1247"/>
                <a:gd name="T4" fmla="*/ 622 w 1245"/>
                <a:gd name="T5" fmla="*/ 1246 h 1247"/>
                <a:gd name="T6" fmla="*/ 1244 w 1245"/>
                <a:gd name="T7" fmla="*/ 624 h 1247"/>
                <a:gd name="T8" fmla="*/ 622 w 1245"/>
                <a:gd name="T9" fmla="*/ 0 h 1247"/>
                <a:gd name="T10" fmla="*/ 0 w 1245"/>
                <a:gd name="T11" fmla="*/ 624 h 1247"/>
              </a:gdLst>
              <a:ahLst/>
              <a:cxnLst>
                <a:cxn ang="0">
                  <a:pos x="T0" y="T1"/>
                </a:cxn>
                <a:cxn ang="0">
                  <a:pos x="T2" y="T3"/>
                </a:cxn>
                <a:cxn ang="0">
                  <a:pos x="T4" y="T5"/>
                </a:cxn>
                <a:cxn ang="0">
                  <a:pos x="T6" y="T7"/>
                </a:cxn>
                <a:cxn ang="0">
                  <a:pos x="T8" y="T9"/>
                </a:cxn>
                <a:cxn ang="0">
                  <a:pos x="T10" y="T11"/>
                </a:cxn>
              </a:cxnLst>
              <a:rect l="0" t="0" r="r" b="b"/>
              <a:pathLst>
                <a:path w="1245" h="1247">
                  <a:moveTo>
                    <a:pt x="0" y="624"/>
                  </a:moveTo>
                  <a:lnTo>
                    <a:pt x="0" y="624"/>
                  </a:lnTo>
                  <a:cubicBezTo>
                    <a:pt x="0" y="963"/>
                    <a:pt x="282" y="1246"/>
                    <a:pt x="622" y="1246"/>
                  </a:cubicBezTo>
                  <a:cubicBezTo>
                    <a:pt x="960" y="1246"/>
                    <a:pt x="1244" y="963"/>
                    <a:pt x="1244" y="624"/>
                  </a:cubicBezTo>
                  <a:cubicBezTo>
                    <a:pt x="1244" y="284"/>
                    <a:pt x="960" y="0"/>
                    <a:pt x="622" y="0"/>
                  </a:cubicBezTo>
                  <a:cubicBezTo>
                    <a:pt x="282" y="0"/>
                    <a:pt x="0" y="284"/>
                    <a:pt x="0" y="62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506" dirty="0"/>
            </a:p>
          </p:txBody>
        </p:sp>
        <p:sp>
          <p:nvSpPr>
            <p:cNvPr id="301" name="Freeform 109">
              <a:extLst>
                <a:ext uri="{FF2B5EF4-FFF2-40B4-BE49-F238E27FC236}">
                  <a16:creationId xmlns:a16="http://schemas.microsoft.com/office/drawing/2014/main" id="{EEFC5C70-7D03-4177-BC71-B6178BE9BBB3}"/>
                </a:ext>
              </a:extLst>
            </p:cNvPr>
            <p:cNvSpPr>
              <a:spLocks noChangeArrowheads="1"/>
            </p:cNvSpPr>
            <p:nvPr/>
          </p:nvSpPr>
          <p:spPr bwMode="auto">
            <a:xfrm>
              <a:off x="9020" y="5187"/>
              <a:ext cx="64" cy="63"/>
            </a:xfrm>
            <a:custGeom>
              <a:avLst/>
              <a:gdLst>
                <a:gd name="T0" fmla="*/ 57 w 285"/>
                <a:gd name="T1" fmla="*/ 57 h 283"/>
                <a:gd name="T2" fmla="*/ 57 w 285"/>
                <a:gd name="T3" fmla="*/ 57 h 283"/>
                <a:gd name="T4" fmla="*/ 57 w 285"/>
                <a:gd name="T5" fmla="*/ 243 h 283"/>
                <a:gd name="T6" fmla="*/ 75 w 285"/>
                <a:gd name="T7" fmla="*/ 263 h 283"/>
                <a:gd name="T8" fmla="*/ 207 w 285"/>
                <a:gd name="T9" fmla="*/ 263 h 283"/>
                <a:gd name="T10" fmla="*/ 227 w 285"/>
                <a:gd name="T11" fmla="*/ 243 h 283"/>
                <a:gd name="T12" fmla="*/ 245 w 285"/>
                <a:gd name="T13" fmla="*/ 57 h 283"/>
                <a:gd name="T14" fmla="*/ 57 w 285"/>
                <a:gd name="T15" fmla="*/ 57 h 28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5" h="283">
                  <a:moveTo>
                    <a:pt x="57" y="57"/>
                  </a:moveTo>
                  <a:lnTo>
                    <a:pt x="57" y="57"/>
                  </a:lnTo>
                  <a:cubicBezTo>
                    <a:pt x="0" y="112"/>
                    <a:pt x="0" y="187"/>
                    <a:pt x="57" y="243"/>
                  </a:cubicBezTo>
                  <a:cubicBezTo>
                    <a:pt x="57" y="243"/>
                    <a:pt x="75" y="243"/>
                    <a:pt x="75" y="263"/>
                  </a:cubicBezTo>
                  <a:cubicBezTo>
                    <a:pt x="114" y="282"/>
                    <a:pt x="170" y="282"/>
                    <a:pt x="207" y="263"/>
                  </a:cubicBezTo>
                  <a:cubicBezTo>
                    <a:pt x="227" y="243"/>
                    <a:pt x="227" y="243"/>
                    <a:pt x="227" y="243"/>
                  </a:cubicBezTo>
                  <a:cubicBezTo>
                    <a:pt x="284" y="187"/>
                    <a:pt x="284" y="112"/>
                    <a:pt x="245" y="57"/>
                  </a:cubicBezTo>
                  <a:cubicBezTo>
                    <a:pt x="189" y="0"/>
                    <a:pt x="114" y="0"/>
                    <a:pt x="57" y="5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506" dirty="0"/>
            </a:p>
          </p:txBody>
        </p:sp>
        <p:sp>
          <p:nvSpPr>
            <p:cNvPr id="302" name="Freeform 110">
              <a:extLst>
                <a:ext uri="{FF2B5EF4-FFF2-40B4-BE49-F238E27FC236}">
                  <a16:creationId xmlns:a16="http://schemas.microsoft.com/office/drawing/2014/main" id="{51DA25D8-C5DE-49EE-B116-DCEF443C26B0}"/>
                </a:ext>
              </a:extLst>
            </p:cNvPr>
            <p:cNvSpPr>
              <a:spLocks noChangeArrowheads="1"/>
            </p:cNvSpPr>
            <p:nvPr/>
          </p:nvSpPr>
          <p:spPr bwMode="auto">
            <a:xfrm>
              <a:off x="9020" y="4904"/>
              <a:ext cx="64" cy="64"/>
            </a:xfrm>
            <a:custGeom>
              <a:avLst/>
              <a:gdLst>
                <a:gd name="T0" fmla="*/ 57 w 285"/>
                <a:gd name="T1" fmla="*/ 57 h 285"/>
                <a:gd name="T2" fmla="*/ 57 w 285"/>
                <a:gd name="T3" fmla="*/ 57 h 285"/>
                <a:gd name="T4" fmla="*/ 57 w 285"/>
                <a:gd name="T5" fmla="*/ 246 h 285"/>
                <a:gd name="T6" fmla="*/ 227 w 285"/>
                <a:gd name="T7" fmla="*/ 246 h 285"/>
                <a:gd name="T8" fmla="*/ 245 w 285"/>
                <a:gd name="T9" fmla="*/ 57 h 285"/>
                <a:gd name="T10" fmla="*/ 57 w 285"/>
                <a:gd name="T11" fmla="*/ 57 h 285"/>
              </a:gdLst>
              <a:ahLst/>
              <a:cxnLst>
                <a:cxn ang="0">
                  <a:pos x="T0" y="T1"/>
                </a:cxn>
                <a:cxn ang="0">
                  <a:pos x="T2" y="T3"/>
                </a:cxn>
                <a:cxn ang="0">
                  <a:pos x="T4" y="T5"/>
                </a:cxn>
                <a:cxn ang="0">
                  <a:pos x="T6" y="T7"/>
                </a:cxn>
                <a:cxn ang="0">
                  <a:pos x="T8" y="T9"/>
                </a:cxn>
                <a:cxn ang="0">
                  <a:pos x="T10" y="T11"/>
                </a:cxn>
              </a:cxnLst>
              <a:rect l="0" t="0" r="r" b="b"/>
              <a:pathLst>
                <a:path w="285" h="285">
                  <a:moveTo>
                    <a:pt x="57" y="57"/>
                  </a:moveTo>
                  <a:lnTo>
                    <a:pt x="57" y="57"/>
                  </a:lnTo>
                  <a:cubicBezTo>
                    <a:pt x="0" y="114"/>
                    <a:pt x="0" y="189"/>
                    <a:pt x="57" y="246"/>
                  </a:cubicBezTo>
                  <a:cubicBezTo>
                    <a:pt x="114" y="284"/>
                    <a:pt x="189" y="284"/>
                    <a:pt x="227" y="246"/>
                  </a:cubicBezTo>
                  <a:cubicBezTo>
                    <a:pt x="284" y="189"/>
                    <a:pt x="284" y="114"/>
                    <a:pt x="245" y="57"/>
                  </a:cubicBezTo>
                  <a:cubicBezTo>
                    <a:pt x="189" y="0"/>
                    <a:pt x="114" y="0"/>
                    <a:pt x="57" y="57"/>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506" dirty="0"/>
            </a:p>
          </p:txBody>
        </p:sp>
        <p:sp>
          <p:nvSpPr>
            <p:cNvPr id="303" name="Freeform 111">
              <a:extLst>
                <a:ext uri="{FF2B5EF4-FFF2-40B4-BE49-F238E27FC236}">
                  <a16:creationId xmlns:a16="http://schemas.microsoft.com/office/drawing/2014/main" id="{CAFD3221-47A0-4747-9392-CD2E697661DB}"/>
                </a:ext>
              </a:extLst>
            </p:cNvPr>
            <p:cNvSpPr>
              <a:spLocks noChangeArrowheads="1"/>
            </p:cNvSpPr>
            <p:nvPr/>
          </p:nvSpPr>
          <p:spPr bwMode="auto">
            <a:xfrm>
              <a:off x="8965" y="5050"/>
              <a:ext cx="59" cy="59"/>
            </a:xfrm>
            <a:custGeom>
              <a:avLst/>
              <a:gdLst>
                <a:gd name="T0" fmla="*/ 0 w 264"/>
                <a:gd name="T1" fmla="*/ 132 h 265"/>
                <a:gd name="T2" fmla="*/ 0 w 264"/>
                <a:gd name="T3" fmla="*/ 132 h 265"/>
                <a:gd name="T4" fmla="*/ 132 w 264"/>
                <a:gd name="T5" fmla="*/ 264 h 265"/>
                <a:gd name="T6" fmla="*/ 263 w 264"/>
                <a:gd name="T7" fmla="*/ 132 h 265"/>
                <a:gd name="T8" fmla="*/ 132 w 264"/>
                <a:gd name="T9" fmla="*/ 0 h 265"/>
                <a:gd name="T10" fmla="*/ 0 w 264"/>
                <a:gd name="T11" fmla="*/ 132 h 265"/>
              </a:gdLst>
              <a:ahLst/>
              <a:cxnLst>
                <a:cxn ang="0">
                  <a:pos x="T0" y="T1"/>
                </a:cxn>
                <a:cxn ang="0">
                  <a:pos x="T2" y="T3"/>
                </a:cxn>
                <a:cxn ang="0">
                  <a:pos x="T4" y="T5"/>
                </a:cxn>
                <a:cxn ang="0">
                  <a:pos x="T6" y="T7"/>
                </a:cxn>
                <a:cxn ang="0">
                  <a:pos x="T8" y="T9"/>
                </a:cxn>
                <a:cxn ang="0">
                  <a:pos x="T10" y="T11"/>
                </a:cxn>
              </a:cxnLst>
              <a:rect l="0" t="0" r="r" b="b"/>
              <a:pathLst>
                <a:path w="264" h="265">
                  <a:moveTo>
                    <a:pt x="0" y="132"/>
                  </a:moveTo>
                  <a:lnTo>
                    <a:pt x="0" y="132"/>
                  </a:lnTo>
                  <a:cubicBezTo>
                    <a:pt x="0" y="207"/>
                    <a:pt x="57" y="264"/>
                    <a:pt x="132" y="264"/>
                  </a:cubicBezTo>
                  <a:cubicBezTo>
                    <a:pt x="207" y="264"/>
                    <a:pt x="263" y="207"/>
                    <a:pt x="263" y="132"/>
                  </a:cubicBezTo>
                  <a:cubicBezTo>
                    <a:pt x="263" y="57"/>
                    <a:pt x="207" y="0"/>
                    <a:pt x="132" y="0"/>
                  </a:cubicBezTo>
                  <a:cubicBezTo>
                    <a:pt x="57" y="0"/>
                    <a:pt x="0" y="57"/>
                    <a:pt x="0" y="13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506" dirty="0"/>
            </a:p>
          </p:txBody>
        </p:sp>
        <p:sp>
          <p:nvSpPr>
            <p:cNvPr id="304" name="Freeform 112">
              <a:extLst>
                <a:ext uri="{FF2B5EF4-FFF2-40B4-BE49-F238E27FC236}">
                  <a16:creationId xmlns:a16="http://schemas.microsoft.com/office/drawing/2014/main" id="{FF2CB10C-BB75-4C00-A238-F0DFB9F0CBD3}"/>
                </a:ext>
              </a:extLst>
            </p:cNvPr>
            <p:cNvSpPr>
              <a:spLocks noChangeArrowheads="1"/>
            </p:cNvSpPr>
            <p:nvPr/>
          </p:nvSpPr>
          <p:spPr bwMode="auto">
            <a:xfrm>
              <a:off x="9055" y="4938"/>
              <a:ext cx="281" cy="282"/>
            </a:xfrm>
            <a:custGeom>
              <a:avLst/>
              <a:gdLst>
                <a:gd name="T0" fmla="*/ 0 w 1245"/>
                <a:gd name="T1" fmla="*/ 624 h 1247"/>
                <a:gd name="T2" fmla="*/ 0 w 1245"/>
                <a:gd name="T3" fmla="*/ 624 h 1247"/>
                <a:gd name="T4" fmla="*/ 622 w 1245"/>
                <a:gd name="T5" fmla="*/ 1246 h 1247"/>
                <a:gd name="T6" fmla="*/ 1244 w 1245"/>
                <a:gd name="T7" fmla="*/ 624 h 1247"/>
                <a:gd name="T8" fmla="*/ 622 w 1245"/>
                <a:gd name="T9" fmla="*/ 0 h 1247"/>
                <a:gd name="T10" fmla="*/ 0 w 1245"/>
                <a:gd name="T11" fmla="*/ 624 h 1247"/>
              </a:gdLst>
              <a:ahLst/>
              <a:cxnLst>
                <a:cxn ang="0">
                  <a:pos x="T0" y="T1"/>
                </a:cxn>
                <a:cxn ang="0">
                  <a:pos x="T2" y="T3"/>
                </a:cxn>
                <a:cxn ang="0">
                  <a:pos x="T4" y="T5"/>
                </a:cxn>
                <a:cxn ang="0">
                  <a:pos x="T6" y="T7"/>
                </a:cxn>
                <a:cxn ang="0">
                  <a:pos x="T8" y="T9"/>
                </a:cxn>
                <a:cxn ang="0">
                  <a:pos x="T10" y="T11"/>
                </a:cxn>
              </a:cxnLst>
              <a:rect l="0" t="0" r="r" b="b"/>
              <a:pathLst>
                <a:path w="1245" h="1247">
                  <a:moveTo>
                    <a:pt x="0" y="624"/>
                  </a:moveTo>
                  <a:lnTo>
                    <a:pt x="0" y="624"/>
                  </a:lnTo>
                  <a:cubicBezTo>
                    <a:pt x="0" y="963"/>
                    <a:pt x="282" y="1246"/>
                    <a:pt x="622" y="1246"/>
                  </a:cubicBezTo>
                  <a:cubicBezTo>
                    <a:pt x="960" y="1246"/>
                    <a:pt x="1244" y="963"/>
                    <a:pt x="1244" y="624"/>
                  </a:cubicBezTo>
                  <a:cubicBezTo>
                    <a:pt x="1244" y="284"/>
                    <a:pt x="960" y="0"/>
                    <a:pt x="622" y="0"/>
                  </a:cubicBezTo>
                  <a:cubicBezTo>
                    <a:pt x="282" y="0"/>
                    <a:pt x="0" y="284"/>
                    <a:pt x="0" y="624"/>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506" dirty="0"/>
            </a:p>
          </p:txBody>
        </p:sp>
        <p:sp>
          <p:nvSpPr>
            <p:cNvPr id="305" name="Freeform 113">
              <a:extLst>
                <a:ext uri="{FF2B5EF4-FFF2-40B4-BE49-F238E27FC236}">
                  <a16:creationId xmlns:a16="http://schemas.microsoft.com/office/drawing/2014/main" id="{017450D5-7D18-45BE-AFD4-B28F7EDAA826}"/>
                </a:ext>
              </a:extLst>
            </p:cNvPr>
            <p:cNvSpPr>
              <a:spLocks noChangeArrowheads="1"/>
            </p:cNvSpPr>
            <p:nvPr/>
          </p:nvSpPr>
          <p:spPr bwMode="auto">
            <a:xfrm>
              <a:off x="9166" y="4849"/>
              <a:ext cx="59" cy="59"/>
            </a:xfrm>
            <a:custGeom>
              <a:avLst/>
              <a:gdLst>
                <a:gd name="T0" fmla="*/ 0 w 265"/>
                <a:gd name="T1" fmla="*/ 132 h 265"/>
                <a:gd name="T2" fmla="*/ 0 w 265"/>
                <a:gd name="T3" fmla="*/ 132 h 265"/>
                <a:gd name="T4" fmla="*/ 132 w 265"/>
                <a:gd name="T5" fmla="*/ 264 h 265"/>
                <a:gd name="T6" fmla="*/ 264 w 265"/>
                <a:gd name="T7" fmla="*/ 132 h 265"/>
                <a:gd name="T8" fmla="*/ 132 w 265"/>
                <a:gd name="T9" fmla="*/ 0 h 265"/>
                <a:gd name="T10" fmla="*/ 0 w 265"/>
                <a:gd name="T11" fmla="*/ 132 h 265"/>
              </a:gdLst>
              <a:ahLst/>
              <a:cxnLst>
                <a:cxn ang="0">
                  <a:pos x="T0" y="T1"/>
                </a:cxn>
                <a:cxn ang="0">
                  <a:pos x="T2" y="T3"/>
                </a:cxn>
                <a:cxn ang="0">
                  <a:pos x="T4" y="T5"/>
                </a:cxn>
                <a:cxn ang="0">
                  <a:pos x="T6" y="T7"/>
                </a:cxn>
                <a:cxn ang="0">
                  <a:pos x="T8" y="T9"/>
                </a:cxn>
                <a:cxn ang="0">
                  <a:pos x="T10" y="T11"/>
                </a:cxn>
              </a:cxnLst>
              <a:rect l="0" t="0" r="r" b="b"/>
              <a:pathLst>
                <a:path w="265" h="265">
                  <a:moveTo>
                    <a:pt x="0" y="132"/>
                  </a:moveTo>
                  <a:lnTo>
                    <a:pt x="0" y="132"/>
                  </a:lnTo>
                  <a:cubicBezTo>
                    <a:pt x="0" y="207"/>
                    <a:pt x="57" y="264"/>
                    <a:pt x="132" y="264"/>
                  </a:cubicBezTo>
                  <a:cubicBezTo>
                    <a:pt x="189" y="264"/>
                    <a:pt x="264" y="207"/>
                    <a:pt x="264" y="132"/>
                  </a:cubicBezTo>
                  <a:cubicBezTo>
                    <a:pt x="264" y="57"/>
                    <a:pt x="189" y="0"/>
                    <a:pt x="132" y="0"/>
                  </a:cubicBezTo>
                  <a:cubicBezTo>
                    <a:pt x="57" y="0"/>
                    <a:pt x="0" y="57"/>
                    <a:pt x="0" y="13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506" dirty="0"/>
            </a:p>
          </p:txBody>
        </p:sp>
        <p:sp>
          <p:nvSpPr>
            <p:cNvPr id="306" name="Freeform 114">
              <a:extLst>
                <a:ext uri="{FF2B5EF4-FFF2-40B4-BE49-F238E27FC236}">
                  <a16:creationId xmlns:a16="http://schemas.microsoft.com/office/drawing/2014/main" id="{4BEF2ABD-0282-4239-A581-4BCB29B10D7B}"/>
                </a:ext>
              </a:extLst>
            </p:cNvPr>
            <p:cNvSpPr>
              <a:spLocks noChangeArrowheads="1"/>
            </p:cNvSpPr>
            <p:nvPr/>
          </p:nvSpPr>
          <p:spPr bwMode="auto">
            <a:xfrm>
              <a:off x="9302" y="4904"/>
              <a:ext cx="63" cy="64"/>
            </a:xfrm>
            <a:custGeom>
              <a:avLst/>
              <a:gdLst>
                <a:gd name="T0" fmla="*/ 57 w 284"/>
                <a:gd name="T1" fmla="*/ 246 h 285"/>
                <a:gd name="T2" fmla="*/ 57 w 284"/>
                <a:gd name="T3" fmla="*/ 246 h 285"/>
                <a:gd name="T4" fmla="*/ 245 w 284"/>
                <a:gd name="T5" fmla="*/ 246 h 285"/>
                <a:gd name="T6" fmla="*/ 245 w 284"/>
                <a:gd name="T7" fmla="*/ 57 h 285"/>
                <a:gd name="T8" fmla="*/ 57 w 284"/>
                <a:gd name="T9" fmla="*/ 57 h 285"/>
                <a:gd name="T10" fmla="*/ 57 w 284"/>
                <a:gd name="T11" fmla="*/ 246 h 285"/>
              </a:gdLst>
              <a:ahLst/>
              <a:cxnLst>
                <a:cxn ang="0">
                  <a:pos x="T0" y="T1"/>
                </a:cxn>
                <a:cxn ang="0">
                  <a:pos x="T2" y="T3"/>
                </a:cxn>
                <a:cxn ang="0">
                  <a:pos x="T4" y="T5"/>
                </a:cxn>
                <a:cxn ang="0">
                  <a:pos x="T6" y="T7"/>
                </a:cxn>
                <a:cxn ang="0">
                  <a:pos x="T8" y="T9"/>
                </a:cxn>
                <a:cxn ang="0">
                  <a:pos x="T10" y="T11"/>
                </a:cxn>
              </a:cxnLst>
              <a:rect l="0" t="0" r="r" b="b"/>
              <a:pathLst>
                <a:path w="284" h="285">
                  <a:moveTo>
                    <a:pt x="57" y="246"/>
                  </a:moveTo>
                  <a:lnTo>
                    <a:pt x="57" y="246"/>
                  </a:lnTo>
                  <a:cubicBezTo>
                    <a:pt x="113" y="284"/>
                    <a:pt x="190" y="284"/>
                    <a:pt x="245" y="246"/>
                  </a:cubicBezTo>
                  <a:cubicBezTo>
                    <a:pt x="283" y="189"/>
                    <a:pt x="283" y="114"/>
                    <a:pt x="245" y="57"/>
                  </a:cubicBezTo>
                  <a:cubicBezTo>
                    <a:pt x="190" y="0"/>
                    <a:pt x="113" y="0"/>
                    <a:pt x="57" y="57"/>
                  </a:cubicBezTo>
                  <a:cubicBezTo>
                    <a:pt x="0" y="114"/>
                    <a:pt x="0" y="189"/>
                    <a:pt x="57" y="24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506" dirty="0"/>
            </a:p>
          </p:txBody>
        </p:sp>
        <p:sp>
          <p:nvSpPr>
            <p:cNvPr id="307" name="Freeform 115">
              <a:extLst>
                <a:ext uri="{FF2B5EF4-FFF2-40B4-BE49-F238E27FC236}">
                  <a16:creationId xmlns:a16="http://schemas.microsoft.com/office/drawing/2014/main" id="{70C1D368-1FA6-4B79-B9E0-9617F3EC4F58}"/>
                </a:ext>
              </a:extLst>
            </p:cNvPr>
            <p:cNvSpPr>
              <a:spLocks noChangeArrowheads="1"/>
            </p:cNvSpPr>
            <p:nvPr/>
          </p:nvSpPr>
          <p:spPr bwMode="auto">
            <a:xfrm>
              <a:off x="9366" y="5050"/>
              <a:ext cx="55" cy="59"/>
            </a:xfrm>
            <a:custGeom>
              <a:avLst/>
              <a:gdLst>
                <a:gd name="T0" fmla="*/ 0 w 247"/>
                <a:gd name="T1" fmla="*/ 132 h 265"/>
                <a:gd name="T2" fmla="*/ 0 w 247"/>
                <a:gd name="T3" fmla="*/ 132 h 265"/>
                <a:gd name="T4" fmla="*/ 114 w 247"/>
                <a:gd name="T5" fmla="*/ 264 h 265"/>
                <a:gd name="T6" fmla="*/ 246 w 247"/>
                <a:gd name="T7" fmla="*/ 132 h 265"/>
                <a:gd name="T8" fmla="*/ 114 w 247"/>
                <a:gd name="T9" fmla="*/ 0 h 265"/>
                <a:gd name="T10" fmla="*/ 0 w 247"/>
                <a:gd name="T11" fmla="*/ 132 h 265"/>
              </a:gdLst>
              <a:ahLst/>
              <a:cxnLst>
                <a:cxn ang="0">
                  <a:pos x="T0" y="T1"/>
                </a:cxn>
                <a:cxn ang="0">
                  <a:pos x="T2" y="T3"/>
                </a:cxn>
                <a:cxn ang="0">
                  <a:pos x="T4" y="T5"/>
                </a:cxn>
                <a:cxn ang="0">
                  <a:pos x="T6" y="T7"/>
                </a:cxn>
                <a:cxn ang="0">
                  <a:pos x="T8" y="T9"/>
                </a:cxn>
                <a:cxn ang="0">
                  <a:pos x="T10" y="T11"/>
                </a:cxn>
              </a:cxnLst>
              <a:rect l="0" t="0" r="r" b="b"/>
              <a:pathLst>
                <a:path w="247" h="265">
                  <a:moveTo>
                    <a:pt x="0" y="132"/>
                  </a:moveTo>
                  <a:lnTo>
                    <a:pt x="0" y="132"/>
                  </a:lnTo>
                  <a:cubicBezTo>
                    <a:pt x="0" y="207"/>
                    <a:pt x="57" y="264"/>
                    <a:pt x="114" y="264"/>
                  </a:cubicBezTo>
                  <a:cubicBezTo>
                    <a:pt x="189" y="264"/>
                    <a:pt x="246" y="207"/>
                    <a:pt x="246" y="132"/>
                  </a:cubicBezTo>
                  <a:cubicBezTo>
                    <a:pt x="246" y="57"/>
                    <a:pt x="189" y="0"/>
                    <a:pt x="114" y="0"/>
                  </a:cubicBezTo>
                  <a:cubicBezTo>
                    <a:pt x="57" y="0"/>
                    <a:pt x="0" y="57"/>
                    <a:pt x="0" y="13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506" dirty="0"/>
            </a:p>
          </p:txBody>
        </p:sp>
        <p:sp>
          <p:nvSpPr>
            <p:cNvPr id="308" name="Freeform 116">
              <a:extLst>
                <a:ext uri="{FF2B5EF4-FFF2-40B4-BE49-F238E27FC236}">
                  <a16:creationId xmlns:a16="http://schemas.microsoft.com/office/drawing/2014/main" id="{F82EC102-5A93-4088-842B-F95790CC72E9}"/>
                </a:ext>
              </a:extLst>
            </p:cNvPr>
            <p:cNvSpPr>
              <a:spLocks noChangeArrowheads="1"/>
            </p:cNvSpPr>
            <p:nvPr/>
          </p:nvSpPr>
          <p:spPr bwMode="auto">
            <a:xfrm>
              <a:off x="9302" y="5187"/>
              <a:ext cx="63" cy="63"/>
            </a:xfrm>
            <a:custGeom>
              <a:avLst/>
              <a:gdLst>
                <a:gd name="T0" fmla="*/ 57 w 284"/>
                <a:gd name="T1" fmla="*/ 243 h 283"/>
                <a:gd name="T2" fmla="*/ 57 w 284"/>
                <a:gd name="T3" fmla="*/ 243 h 283"/>
                <a:gd name="T4" fmla="*/ 77 w 284"/>
                <a:gd name="T5" fmla="*/ 263 h 283"/>
                <a:gd name="T6" fmla="*/ 208 w 284"/>
                <a:gd name="T7" fmla="*/ 263 h 283"/>
                <a:gd name="T8" fmla="*/ 245 w 284"/>
                <a:gd name="T9" fmla="*/ 243 h 283"/>
                <a:gd name="T10" fmla="*/ 245 w 284"/>
                <a:gd name="T11" fmla="*/ 57 h 283"/>
                <a:gd name="T12" fmla="*/ 57 w 284"/>
                <a:gd name="T13" fmla="*/ 57 h 283"/>
                <a:gd name="T14" fmla="*/ 57 w 284"/>
                <a:gd name="T15" fmla="*/ 243 h 28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4" h="283">
                  <a:moveTo>
                    <a:pt x="57" y="243"/>
                  </a:moveTo>
                  <a:lnTo>
                    <a:pt x="57" y="243"/>
                  </a:lnTo>
                  <a:cubicBezTo>
                    <a:pt x="57" y="243"/>
                    <a:pt x="77" y="243"/>
                    <a:pt x="77" y="263"/>
                  </a:cubicBezTo>
                  <a:cubicBezTo>
                    <a:pt x="113" y="282"/>
                    <a:pt x="170" y="282"/>
                    <a:pt x="208" y="263"/>
                  </a:cubicBezTo>
                  <a:cubicBezTo>
                    <a:pt x="227" y="243"/>
                    <a:pt x="227" y="243"/>
                    <a:pt x="245" y="243"/>
                  </a:cubicBezTo>
                  <a:cubicBezTo>
                    <a:pt x="283" y="187"/>
                    <a:pt x="283" y="112"/>
                    <a:pt x="245" y="57"/>
                  </a:cubicBezTo>
                  <a:cubicBezTo>
                    <a:pt x="190" y="0"/>
                    <a:pt x="113" y="0"/>
                    <a:pt x="57" y="57"/>
                  </a:cubicBezTo>
                  <a:cubicBezTo>
                    <a:pt x="0" y="112"/>
                    <a:pt x="0" y="187"/>
                    <a:pt x="57" y="243"/>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506" dirty="0"/>
            </a:p>
          </p:txBody>
        </p:sp>
        <p:sp>
          <p:nvSpPr>
            <p:cNvPr id="309" name="Freeform 117">
              <a:extLst>
                <a:ext uri="{FF2B5EF4-FFF2-40B4-BE49-F238E27FC236}">
                  <a16:creationId xmlns:a16="http://schemas.microsoft.com/office/drawing/2014/main" id="{21B0762A-ABAA-4D53-BE2C-C1A002A35142}"/>
                </a:ext>
              </a:extLst>
            </p:cNvPr>
            <p:cNvSpPr>
              <a:spLocks noChangeArrowheads="1"/>
            </p:cNvSpPr>
            <p:nvPr/>
          </p:nvSpPr>
          <p:spPr bwMode="auto">
            <a:xfrm>
              <a:off x="9166" y="5251"/>
              <a:ext cx="59" cy="55"/>
            </a:xfrm>
            <a:custGeom>
              <a:avLst/>
              <a:gdLst>
                <a:gd name="T0" fmla="*/ 0 w 265"/>
                <a:gd name="T1" fmla="*/ 131 h 246"/>
                <a:gd name="T2" fmla="*/ 0 w 265"/>
                <a:gd name="T3" fmla="*/ 131 h 246"/>
                <a:gd name="T4" fmla="*/ 132 w 265"/>
                <a:gd name="T5" fmla="*/ 245 h 246"/>
                <a:gd name="T6" fmla="*/ 264 w 265"/>
                <a:gd name="T7" fmla="*/ 131 h 246"/>
                <a:gd name="T8" fmla="*/ 132 w 265"/>
                <a:gd name="T9" fmla="*/ 0 h 246"/>
                <a:gd name="T10" fmla="*/ 0 w 265"/>
                <a:gd name="T11" fmla="*/ 131 h 246"/>
              </a:gdLst>
              <a:ahLst/>
              <a:cxnLst>
                <a:cxn ang="0">
                  <a:pos x="T0" y="T1"/>
                </a:cxn>
                <a:cxn ang="0">
                  <a:pos x="T2" y="T3"/>
                </a:cxn>
                <a:cxn ang="0">
                  <a:pos x="T4" y="T5"/>
                </a:cxn>
                <a:cxn ang="0">
                  <a:pos x="T6" y="T7"/>
                </a:cxn>
                <a:cxn ang="0">
                  <a:pos x="T8" y="T9"/>
                </a:cxn>
                <a:cxn ang="0">
                  <a:pos x="T10" y="T11"/>
                </a:cxn>
              </a:cxnLst>
              <a:rect l="0" t="0" r="r" b="b"/>
              <a:pathLst>
                <a:path w="265" h="246">
                  <a:moveTo>
                    <a:pt x="0" y="131"/>
                  </a:moveTo>
                  <a:lnTo>
                    <a:pt x="0" y="131"/>
                  </a:lnTo>
                  <a:cubicBezTo>
                    <a:pt x="0" y="188"/>
                    <a:pt x="57" y="245"/>
                    <a:pt x="132" y="245"/>
                  </a:cubicBezTo>
                  <a:cubicBezTo>
                    <a:pt x="189" y="245"/>
                    <a:pt x="264" y="188"/>
                    <a:pt x="264" y="131"/>
                  </a:cubicBezTo>
                  <a:cubicBezTo>
                    <a:pt x="264" y="56"/>
                    <a:pt x="189" y="0"/>
                    <a:pt x="132" y="0"/>
                  </a:cubicBezTo>
                  <a:cubicBezTo>
                    <a:pt x="57" y="0"/>
                    <a:pt x="0" y="56"/>
                    <a:pt x="0" y="131"/>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506" dirty="0"/>
            </a:p>
          </p:txBody>
        </p:sp>
        <p:sp>
          <p:nvSpPr>
            <p:cNvPr id="310" name="Freeform 118">
              <a:extLst>
                <a:ext uri="{FF2B5EF4-FFF2-40B4-BE49-F238E27FC236}">
                  <a16:creationId xmlns:a16="http://schemas.microsoft.com/office/drawing/2014/main" id="{CB8BBC5C-40A6-4E62-A213-A1EAE15E983B}"/>
                </a:ext>
              </a:extLst>
            </p:cNvPr>
            <p:cNvSpPr>
              <a:spLocks noChangeArrowheads="1"/>
            </p:cNvSpPr>
            <p:nvPr/>
          </p:nvSpPr>
          <p:spPr bwMode="auto">
            <a:xfrm>
              <a:off x="9020" y="5187"/>
              <a:ext cx="64" cy="63"/>
            </a:xfrm>
            <a:custGeom>
              <a:avLst/>
              <a:gdLst>
                <a:gd name="T0" fmla="*/ 57 w 285"/>
                <a:gd name="T1" fmla="*/ 243 h 283"/>
                <a:gd name="T2" fmla="*/ 57 w 285"/>
                <a:gd name="T3" fmla="*/ 243 h 283"/>
                <a:gd name="T4" fmla="*/ 75 w 285"/>
                <a:gd name="T5" fmla="*/ 263 h 283"/>
                <a:gd name="T6" fmla="*/ 207 w 285"/>
                <a:gd name="T7" fmla="*/ 263 h 283"/>
                <a:gd name="T8" fmla="*/ 227 w 285"/>
                <a:gd name="T9" fmla="*/ 243 h 283"/>
                <a:gd name="T10" fmla="*/ 245 w 285"/>
                <a:gd name="T11" fmla="*/ 57 h 283"/>
                <a:gd name="T12" fmla="*/ 57 w 285"/>
                <a:gd name="T13" fmla="*/ 57 h 283"/>
                <a:gd name="T14" fmla="*/ 57 w 285"/>
                <a:gd name="T15" fmla="*/ 243 h 28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5" h="283">
                  <a:moveTo>
                    <a:pt x="57" y="243"/>
                  </a:moveTo>
                  <a:lnTo>
                    <a:pt x="57" y="243"/>
                  </a:lnTo>
                  <a:cubicBezTo>
                    <a:pt x="57" y="243"/>
                    <a:pt x="75" y="243"/>
                    <a:pt x="75" y="263"/>
                  </a:cubicBezTo>
                  <a:cubicBezTo>
                    <a:pt x="114" y="282"/>
                    <a:pt x="170" y="282"/>
                    <a:pt x="207" y="263"/>
                  </a:cubicBezTo>
                  <a:cubicBezTo>
                    <a:pt x="227" y="243"/>
                    <a:pt x="227" y="243"/>
                    <a:pt x="227" y="243"/>
                  </a:cubicBezTo>
                  <a:cubicBezTo>
                    <a:pt x="284" y="187"/>
                    <a:pt x="284" y="112"/>
                    <a:pt x="245" y="57"/>
                  </a:cubicBezTo>
                  <a:cubicBezTo>
                    <a:pt x="189" y="0"/>
                    <a:pt x="114" y="0"/>
                    <a:pt x="57" y="57"/>
                  </a:cubicBezTo>
                  <a:cubicBezTo>
                    <a:pt x="0" y="112"/>
                    <a:pt x="0" y="187"/>
                    <a:pt x="57" y="243"/>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506" dirty="0"/>
            </a:p>
          </p:txBody>
        </p:sp>
        <p:sp>
          <p:nvSpPr>
            <p:cNvPr id="311" name="Freeform 119">
              <a:extLst>
                <a:ext uri="{FF2B5EF4-FFF2-40B4-BE49-F238E27FC236}">
                  <a16:creationId xmlns:a16="http://schemas.microsoft.com/office/drawing/2014/main" id="{CF7EC7AE-A893-4975-916C-EC962D1F3C6A}"/>
                </a:ext>
              </a:extLst>
            </p:cNvPr>
            <p:cNvSpPr>
              <a:spLocks noChangeArrowheads="1"/>
            </p:cNvSpPr>
            <p:nvPr/>
          </p:nvSpPr>
          <p:spPr bwMode="auto">
            <a:xfrm>
              <a:off x="8965" y="5050"/>
              <a:ext cx="59" cy="59"/>
            </a:xfrm>
            <a:custGeom>
              <a:avLst/>
              <a:gdLst>
                <a:gd name="T0" fmla="*/ 0 w 264"/>
                <a:gd name="T1" fmla="*/ 132 h 265"/>
                <a:gd name="T2" fmla="*/ 0 w 264"/>
                <a:gd name="T3" fmla="*/ 132 h 265"/>
                <a:gd name="T4" fmla="*/ 132 w 264"/>
                <a:gd name="T5" fmla="*/ 264 h 265"/>
                <a:gd name="T6" fmla="*/ 263 w 264"/>
                <a:gd name="T7" fmla="*/ 132 h 265"/>
                <a:gd name="T8" fmla="*/ 132 w 264"/>
                <a:gd name="T9" fmla="*/ 0 h 265"/>
                <a:gd name="T10" fmla="*/ 0 w 264"/>
                <a:gd name="T11" fmla="*/ 132 h 265"/>
              </a:gdLst>
              <a:ahLst/>
              <a:cxnLst>
                <a:cxn ang="0">
                  <a:pos x="T0" y="T1"/>
                </a:cxn>
                <a:cxn ang="0">
                  <a:pos x="T2" y="T3"/>
                </a:cxn>
                <a:cxn ang="0">
                  <a:pos x="T4" y="T5"/>
                </a:cxn>
                <a:cxn ang="0">
                  <a:pos x="T6" y="T7"/>
                </a:cxn>
                <a:cxn ang="0">
                  <a:pos x="T8" y="T9"/>
                </a:cxn>
                <a:cxn ang="0">
                  <a:pos x="T10" y="T11"/>
                </a:cxn>
              </a:cxnLst>
              <a:rect l="0" t="0" r="r" b="b"/>
              <a:pathLst>
                <a:path w="264" h="265">
                  <a:moveTo>
                    <a:pt x="0" y="132"/>
                  </a:moveTo>
                  <a:lnTo>
                    <a:pt x="0" y="132"/>
                  </a:lnTo>
                  <a:cubicBezTo>
                    <a:pt x="0" y="207"/>
                    <a:pt x="57" y="264"/>
                    <a:pt x="132" y="264"/>
                  </a:cubicBezTo>
                  <a:cubicBezTo>
                    <a:pt x="207" y="264"/>
                    <a:pt x="263" y="207"/>
                    <a:pt x="263" y="132"/>
                  </a:cubicBezTo>
                  <a:cubicBezTo>
                    <a:pt x="263" y="57"/>
                    <a:pt x="207" y="0"/>
                    <a:pt x="132" y="0"/>
                  </a:cubicBezTo>
                  <a:cubicBezTo>
                    <a:pt x="57" y="0"/>
                    <a:pt x="0" y="57"/>
                    <a:pt x="0" y="132"/>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506" dirty="0"/>
            </a:p>
          </p:txBody>
        </p:sp>
        <p:sp>
          <p:nvSpPr>
            <p:cNvPr id="312" name="Freeform 120">
              <a:extLst>
                <a:ext uri="{FF2B5EF4-FFF2-40B4-BE49-F238E27FC236}">
                  <a16:creationId xmlns:a16="http://schemas.microsoft.com/office/drawing/2014/main" id="{5F365657-7704-4800-8598-DF5A5E163BA3}"/>
                </a:ext>
              </a:extLst>
            </p:cNvPr>
            <p:cNvSpPr>
              <a:spLocks noChangeArrowheads="1"/>
            </p:cNvSpPr>
            <p:nvPr/>
          </p:nvSpPr>
          <p:spPr bwMode="auto">
            <a:xfrm>
              <a:off x="9020" y="4904"/>
              <a:ext cx="64" cy="64"/>
            </a:xfrm>
            <a:custGeom>
              <a:avLst/>
              <a:gdLst>
                <a:gd name="T0" fmla="*/ 57 w 285"/>
                <a:gd name="T1" fmla="*/ 246 h 285"/>
                <a:gd name="T2" fmla="*/ 57 w 285"/>
                <a:gd name="T3" fmla="*/ 246 h 285"/>
                <a:gd name="T4" fmla="*/ 227 w 285"/>
                <a:gd name="T5" fmla="*/ 246 h 285"/>
                <a:gd name="T6" fmla="*/ 245 w 285"/>
                <a:gd name="T7" fmla="*/ 57 h 285"/>
                <a:gd name="T8" fmla="*/ 57 w 285"/>
                <a:gd name="T9" fmla="*/ 57 h 285"/>
                <a:gd name="T10" fmla="*/ 57 w 285"/>
                <a:gd name="T11" fmla="*/ 246 h 285"/>
              </a:gdLst>
              <a:ahLst/>
              <a:cxnLst>
                <a:cxn ang="0">
                  <a:pos x="T0" y="T1"/>
                </a:cxn>
                <a:cxn ang="0">
                  <a:pos x="T2" y="T3"/>
                </a:cxn>
                <a:cxn ang="0">
                  <a:pos x="T4" y="T5"/>
                </a:cxn>
                <a:cxn ang="0">
                  <a:pos x="T6" y="T7"/>
                </a:cxn>
                <a:cxn ang="0">
                  <a:pos x="T8" y="T9"/>
                </a:cxn>
                <a:cxn ang="0">
                  <a:pos x="T10" y="T11"/>
                </a:cxn>
              </a:cxnLst>
              <a:rect l="0" t="0" r="r" b="b"/>
              <a:pathLst>
                <a:path w="285" h="285">
                  <a:moveTo>
                    <a:pt x="57" y="246"/>
                  </a:moveTo>
                  <a:lnTo>
                    <a:pt x="57" y="246"/>
                  </a:lnTo>
                  <a:cubicBezTo>
                    <a:pt x="114" y="284"/>
                    <a:pt x="189" y="284"/>
                    <a:pt x="227" y="246"/>
                  </a:cubicBezTo>
                  <a:cubicBezTo>
                    <a:pt x="284" y="189"/>
                    <a:pt x="284" y="114"/>
                    <a:pt x="245" y="57"/>
                  </a:cubicBezTo>
                  <a:cubicBezTo>
                    <a:pt x="189" y="0"/>
                    <a:pt x="114" y="0"/>
                    <a:pt x="57" y="57"/>
                  </a:cubicBezTo>
                  <a:cubicBezTo>
                    <a:pt x="0" y="114"/>
                    <a:pt x="0" y="189"/>
                    <a:pt x="57" y="246"/>
                  </a:cubicBez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506" dirty="0"/>
            </a:p>
          </p:txBody>
        </p:sp>
        <p:sp>
          <p:nvSpPr>
            <p:cNvPr id="313" name="Freeform 121">
              <a:extLst>
                <a:ext uri="{FF2B5EF4-FFF2-40B4-BE49-F238E27FC236}">
                  <a16:creationId xmlns:a16="http://schemas.microsoft.com/office/drawing/2014/main" id="{93AFD8C7-B6B0-4845-B563-CEBC74034E3C}"/>
                </a:ext>
              </a:extLst>
            </p:cNvPr>
            <p:cNvSpPr>
              <a:spLocks noChangeArrowheads="1"/>
            </p:cNvSpPr>
            <p:nvPr/>
          </p:nvSpPr>
          <p:spPr bwMode="auto">
            <a:xfrm>
              <a:off x="9055" y="3947"/>
              <a:ext cx="302" cy="307"/>
            </a:xfrm>
            <a:custGeom>
              <a:avLst/>
              <a:gdLst>
                <a:gd name="T0" fmla="*/ 905 w 1338"/>
                <a:gd name="T1" fmla="*/ 1357 h 1358"/>
                <a:gd name="T2" fmla="*/ 1337 w 1338"/>
                <a:gd name="T3" fmla="*/ 924 h 1358"/>
                <a:gd name="T4" fmla="*/ 433 w 1338"/>
                <a:gd name="T5" fmla="*/ 0 h 1358"/>
                <a:gd name="T6" fmla="*/ 0 w 1338"/>
                <a:gd name="T7" fmla="*/ 452 h 1358"/>
                <a:gd name="T8" fmla="*/ 905 w 1338"/>
                <a:gd name="T9" fmla="*/ 1357 h 1358"/>
              </a:gdLst>
              <a:ahLst/>
              <a:cxnLst>
                <a:cxn ang="0">
                  <a:pos x="T0" y="T1"/>
                </a:cxn>
                <a:cxn ang="0">
                  <a:pos x="T2" y="T3"/>
                </a:cxn>
                <a:cxn ang="0">
                  <a:pos x="T4" y="T5"/>
                </a:cxn>
                <a:cxn ang="0">
                  <a:pos x="T6" y="T7"/>
                </a:cxn>
                <a:cxn ang="0">
                  <a:pos x="T8" y="T9"/>
                </a:cxn>
              </a:cxnLst>
              <a:rect l="0" t="0" r="r" b="b"/>
              <a:pathLst>
                <a:path w="1338" h="1358">
                  <a:moveTo>
                    <a:pt x="905" y="1357"/>
                  </a:moveTo>
                  <a:lnTo>
                    <a:pt x="1337" y="924"/>
                  </a:lnTo>
                  <a:lnTo>
                    <a:pt x="433" y="0"/>
                  </a:lnTo>
                  <a:lnTo>
                    <a:pt x="0" y="452"/>
                  </a:lnTo>
                  <a:lnTo>
                    <a:pt x="905" y="1357"/>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506" dirty="0"/>
            </a:p>
          </p:txBody>
        </p:sp>
        <p:sp>
          <p:nvSpPr>
            <p:cNvPr id="314" name="Freeform 122">
              <a:extLst>
                <a:ext uri="{FF2B5EF4-FFF2-40B4-BE49-F238E27FC236}">
                  <a16:creationId xmlns:a16="http://schemas.microsoft.com/office/drawing/2014/main" id="{E7D668FD-D252-422B-B03B-A2C6F306722A}"/>
                </a:ext>
              </a:extLst>
            </p:cNvPr>
            <p:cNvSpPr>
              <a:spLocks noChangeArrowheads="1"/>
            </p:cNvSpPr>
            <p:nvPr/>
          </p:nvSpPr>
          <p:spPr bwMode="auto">
            <a:xfrm>
              <a:off x="9379" y="3990"/>
              <a:ext cx="256" cy="324"/>
            </a:xfrm>
            <a:custGeom>
              <a:avLst/>
              <a:gdLst>
                <a:gd name="T0" fmla="*/ 585 w 1133"/>
                <a:gd name="T1" fmla="*/ 1432 h 1433"/>
                <a:gd name="T2" fmla="*/ 1132 w 1133"/>
                <a:gd name="T3" fmla="*/ 1150 h 1433"/>
                <a:gd name="T4" fmla="*/ 547 w 1133"/>
                <a:gd name="T5" fmla="*/ 0 h 1433"/>
                <a:gd name="T6" fmla="*/ 0 w 1133"/>
                <a:gd name="T7" fmla="*/ 281 h 1433"/>
                <a:gd name="T8" fmla="*/ 585 w 1133"/>
                <a:gd name="T9" fmla="*/ 1432 h 1433"/>
              </a:gdLst>
              <a:ahLst/>
              <a:cxnLst>
                <a:cxn ang="0">
                  <a:pos x="T0" y="T1"/>
                </a:cxn>
                <a:cxn ang="0">
                  <a:pos x="T2" y="T3"/>
                </a:cxn>
                <a:cxn ang="0">
                  <a:pos x="T4" y="T5"/>
                </a:cxn>
                <a:cxn ang="0">
                  <a:pos x="T6" y="T7"/>
                </a:cxn>
                <a:cxn ang="0">
                  <a:pos x="T8" y="T9"/>
                </a:cxn>
              </a:cxnLst>
              <a:rect l="0" t="0" r="r" b="b"/>
              <a:pathLst>
                <a:path w="1133" h="1433">
                  <a:moveTo>
                    <a:pt x="585" y="1432"/>
                  </a:moveTo>
                  <a:lnTo>
                    <a:pt x="1132" y="1150"/>
                  </a:lnTo>
                  <a:lnTo>
                    <a:pt x="547" y="0"/>
                  </a:lnTo>
                  <a:lnTo>
                    <a:pt x="0" y="281"/>
                  </a:lnTo>
                  <a:lnTo>
                    <a:pt x="585" y="1432"/>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506" dirty="0"/>
            </a:p>
          </p:txBody>
        </p:sp>
        <p:sp>
          <p:nvSpPr>
            <p:cNvPr id="315" name="Freeform 123">
              <a:extLst>
                <a:ext uri="{FF2B5EF4-FFF2-40B4-BE49-F238E27FC236}">
                  <a16:creationId xmlns:a16="http://schemas.microsoft.com/office/drawing/2014/main" id="{B8E4775E-BF54-442F-AC25-B760DC7A3079}"/>
                </a:ext>
              </a:extLst>
            </p:cNvPr>
            <p:cNvSpPr>
              <a:spLocks noChangeArrowheads="1"/>
            </p:cNvSpPr>
            <p:nvPr/>
          </p:nvSpPr>
          <p:spPr bwMode="auto">
            <a:xfrm>
              <a:off x="9687" y="4139"/>
              <a:ext cx="183" cy="311"/>
            </a:xfrm>
            <a:custGeom>
              <a:avLst/>
              <a:gdLst>
                <a:gd name="T0" fmla="*/ 189 w 812"/>
                <a:gd name="T1" fmla="*/ 1375 h 1376"/>
                <a:gd name="T2" fmla="*/ 811 w 812"/>
                <a:gd name="T3" fmla="*/ 1282 h 1376"/>
                <a:gd name="T4" fmla="*/ 602 w 812"/>
                <a:gd name="T5" fmla="*/ 0 h 1376"/>
                <a:gd name="T6" fmla="*/ 0 w 812"/>
                <a:gd name="T7" fmla="*/ 93 h 1376"/>
                <a:gd name="T8" fmla="*/ 189 w 812"/>
                <a:gd name="T9" fmla="*/ 1375 h 1376"/>
              </a:gdLst>
              <a:ahLst/>
              <a:cxnLst>
                <a:cxn ang="0">
                  <a:pos x="T0" y="T1"/>
                </a:cxn>
                <a:cxn ang="0">
                  <a:pos x="T2" y="T3"/>
                </a:cxn>
                <a:cxn ang="0">
                  <a:pos x="T4" y="T5"/>
                </a:cxn>
                <a:cxn ang="0">
                  <a:pos x="T6" y="T7"/>
                </a:cxn>
                <a:cxn ang="0">
                  <a:pos x="T8" y="T9"/>
                </a:cxn>
              </a:cxnLst>
              <a:rect l="0" t="0" r="r" b="b"/>
              <a:pathLst>
                <a:path w="812" h="1376">
                  <a:moveTo>
                    <a:pt x="189" y="1375"/>
                  </a:moveTo>
                  <a:lnTo>
                    <a:pt x="811" y="1282"/>
                  </a:lnTo>
                  <a:lnTo>
                    <a:pt x="602" y="0"/>
                  </a:lnTo>
                  <a:lnTo>
                    <a:pt x="0" y="93"/>
                  </a:lnTo>
                  <a:lnTo>
                    <a:pt x="189" y="1375"/>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506" dirty="0"/>
            </a:p>
          </p:txBody>
        </p:sp>
        <p:sp>
          <p:nvSpPr>
            <p:cNvPr id="316" name="Freeform 124">
              <a:extLst>
                <a:ext uri="{FF2B5EF4-FFF2-40B4-BE49-F238E27FC236}">
                  <a16:creationId xmlns:a16="http://schemas.microsoft.com/office/drawing/2014/main" id="{650CB157-B501-4ED5-96FD-CF7C70E0CEA3}"/>
                </a:ext>
              </a:extLst>
            </p:cNvPr>
            <p:cNvSpPr>
              <a:spLocks noChangeArrowheads="1"/>
            </p:cNvSpPr>
            <p:nvPr/>
          </p:nvSpPr>
          <p:spPr bwMode="auto">
            <a:xfrm>
              <a:off x="9901" y="4357"/>
              <a:ext cx="183" cy="311"/>
            </a:xfrm>
            <a:custGeom>
              <a:avLst/>
              <a:gdLst>
                <a:gd name="T0" fmla="*/ 0 w 811"/>
                <a:gd name="T1" fmla="*/ 1282 h 1378"/>
                <a:gd name="T2" fmla="*/ 604 w 811"/>
                <a:gd name="T3" fmla="*/ 1377 h 1378"/>
                <a:gd name="T4" fmla="*/ 810 w 811"/>
                <a:gd name="T5" fmla="*/ 95 h 1378"/>
                <a:gd name="T6" fmla="*/ 189 w 811"/>
                <a:gd name="T7" fmla="*/ 0 h 1378"/>
                <a:gd name="T8" fmla="*/ 0 w 811"/>
                <a:gd name="T9" fmla="*/ 1282 h 1378"/>
              </a:gdLst>
              <a:ahLst/>
              <a:cxnLst>
                <a:cxn ang="0">
                  <a:pos x="T0" y="T1"/>
                </a:cxn>
                <a:cxn ang="0">
                  <a:pos x="T2" y="T3"/>
                </a:cxn>
                <a:cxn ang="0">
                  <a:pos x="T4" y="T5"/>
                </a:cxn>
                <a:cxn ang="0">
                  <a:pos x="T6" y="T7"/>
                </a:cxn>
                <a:cxn ang="0">
                  <a:pos x="T8" y="T9"/>
                </a:cxn>
              </a:cxnLst>
              <a:rect l="0" t="0" r="r" b="b"/>
              <a:pathLst>
                <a:path w="811" h="1378">
                  <a:moveTo>
                    <a:pt x="0" y="1282"/>
                  </a:moveTo>
                  <a:lnTo>
                    <a:pt x="604" y="1377"/>
                  </a:lnTo>
                  <a:lnTo>
                    <a:pt x="810" y="95"/>
                  </a:lnTo>
                  <a:lnTo>
                    <a:pt x="189" y="0"/>
                  </a:lnTo>
                  <a:lnTo>
                    <a:pt x="0" y="1282"/>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506" dirty="0"/>
            </a:p>
          </p:txBody>
        </p:sp>
        <p:sp>
          <p:nvSpPr>
            <p:cNvPr id="317" name="Freeform 125">
              <a:extLst>
                <a:ext uri="{FF2B5EF4-FFF2-40B4-BE49-F238E27FC236}">
                  <a16:creationId xmlns:a16="http://schemas.microsoft.com/office/drawing/2014/main" id="{B44F4BDC-5B14-4EAB-9B54-809689FB4C5B}"/>
                </a:ext>
              </a:extLst>
            </p:cNvPr>
            <p:cNvSpPr>
              <a:spLocks noChangeArrowheads="1"/>
            </p:cNvSpPr>
            <p:nvPr/>
          </p:nvSpPr>
          <p:spPr bwMode="auto">
            <a:xfrm>
              <a:off x="9999" y="4627"/>
              <a:ext cx="256" cy="324"/>
            </a:xfrm>
            <a:custGeom>
              <a:avLst/>
              <a:gdLst>
                <a:gd name="T0" fmla="*/ 0 w 1133"/>
                <a:gd name="T1" fmla="*/ 1150 h 1433"/>
                <a:gd name="T2" fmla="*/ 547 w 1133"/>
                <a:gd name="T3" fmla="*/ 1432 h 1433"/>
                <a:gd name="T4" fmla="*/ 1132 w 1133"/>
                <a:gd name="T5" fmla="*/ 284 h 1433"/>
                <a:gd name="T6" fmla="*/ 585 w 1133"/>
                <a:gd name="T7" fmla="*/ 0 h 1433"/>
                <a:gd name="T8" fmla="*/ 0 w 1133"/>
                <a:gd name="T9" fmla="*/ 1150 h 1433"/>
              </a:gdLst>
              <a:ahLst/>
              <a:cxnLst>
                <a:cxn ang="0">
                  <a:pos x="T0" y="T1"/>
                </a:cxn>
                <a:cxn ang="0">
                  <a:pos x="T2" y="T3"/>
                </a:cxn>
                <a:cxn ang="0">
                  <a:pos x="T4" y="T5"/>
                </a:cxn>
                <a:cxn ang="0">
                  <a:pos x="T6" y="T7"/>
                </a:cxn>
                <a:cxn ang="0">
                  <a:pos x="T8" y="T9"/>
                </a:cxn>
              </a:cxnLst>
              <a:rect l="0" t="0" r="r" b="b"/>
              <a:pathLst>
                <a:path w="1133" h="1433">
                  <a:moveTo>
                    <a:pt x="0" y="1150"/>
                  </a:moveTo>
                  <a:lnTo>
                    <a:pt x="547" y="1432"/>
                  </a:lnTo>
                  <a:lnTo>
                    <a:pt x="1132" y="284"/>
                  </a:lnTo>
                  <a:lnTo>
                    <a:pt x="585" y="0"/>
                  </a:lnTo>
                  <a:lnTo>
                    <a:pt x="0" y="115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506" dirty="0"/>
            </a:p>
          </p:txBody>
        </p:sp>
        <p:sp>
          <p:nvSpPr>
            <p:cNvPr id="318" name="Freeform 126">
              <a:extLst>
                <a:ext uri="{FF2B5EF4-FFF2-40B4-BE49-F238E27FC236}">
                  <a16:creationId xmlns:a16="http://schemas.microsoft.com/office/drawing/2014/main" id="{37A59D16-EF31-4004-B8FB-6F85C694BCA1}"/>
                </a:ext>
              </a:extLst>
            </p:cNvPr>
            <p:cNvSpPr>
              <a:spLocks noChangeArrowheads="1"/>
            </p:cNvSpPr>
            <p:nvPr/>
          </p:nvSpPr>
          <p:spPr bwMode="auto">
            <a:xfrm>
              <a:off x="10017" y="4938"/>
              <a:ext cx="307" cy="307"/>
            </a:xfrm>
            <a:custGeom>
              <a:avLst/>
              <a:gdLst>
                <a:gd name="T0" fmla="*/ 0 w 1360"/>
                <a:gd name="T1" fmla="*/ 906 h 1360"/>
                <a:gd name="T2" fmla="*/ 453 w 1360"/>
                <a:gd name="T3" fmla="*/ 1359 h 1360"/>
                <a:gd name="T4" fmla="*/ 1359 w 1360"/>
                <a:gd name="T5" fmla="*/ 436 h 1360"/>
                <a:gd name="T6" fmla="*/ 925 w 1360"/>
                <a:gd name="T7" fmla="*/ 0 h 1360"/>
                <a:gd name="T8" fmla="*/ 0 w 1360"/>
                <a:gd name="T9" fmla="*/ 906 h 1360"/>
              </a:gdLst>
              <a:ahLst/>
              <a:cxnLst>
                <a:cxn ang="0">
                  <a:pos x="T0" y="T1"/>
                </a:cxn>
                <a:cxn ang="0">
                  <a:pos x="T2" y="T3"/>
                </a:cxn>
                <a:cxn ang="0">
                  <a:pos x="T4" y="T5"/>
                </a:cxn>
                <a:cxn ang="0">
                  <a:pos x="T6" y="T7"/>
                </a:cxn>
                <a:cxn ang="0">
                  <a:pos x="T8" y="T9"/>
                </a:cxn>
              </a:cxnLst>
              <a:rect l="0" t="0" r="r" b="b"/>
              <a:pathLst>
                <a:path w="1360" h="1360">
                  <a:moveTo>
                    <a:pt x="0" y="906"/>
                  </a:moveTo>
                  <a:lnTo>
                    <a:pt x="453" y="1359"/>
                  </a:lnTo>
                  <a:lnTo>
                    <a:pt x="1359" y="436"/>
                  </a:lnTo>
                  <a:lnTo>
                    <a:pt x="925" y="0"/>
                  </a:lnTo>
                  <a:lnTo>
                    <a:pt x="0" y="906"/>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506" dirty="0"/>
            </a:p>
          </p:txBody>
        </p:sp>
        <p:sp>
          <p:nvSpPr>
            <p:cNvPr id="319" name="Freeform 127">
              <a:extLst>
                <a:ext uri="{FF2B5EF4-FFF2-40B4-BE49-F238E27FC236}">
                  <a16:creationId xmlns:a16="http://schemas.microsoft.com/office/drawing/2014/main" id="{F0D728A7-C2DA-48BB-8FEA-ED41862D2057}"/>
                </a:ext>
              </a:extLst>
            </p:cNvPr>
            <p:cNvSpPr>
              <a:spLocks noChangeArrowheads="1"/>
            </p:cNvSpPr>
            <p:nvPr/>
          </p:nvSpPr>
          <p:spPr bwMode="auto">
            <a:xfrm>
              <a:off x="9957" y="5264"/>
              <a:ext cx="324" cy="256"/>
            </a:xfrm>
            <a:custGeom>
              <a:avLst/>
              <a:gdLst>
                <a:gd name="T0" fmla="*/ 0 w 1433"/>
                <a:gd name="T1" fmla="*/ 586 h 1134"/>
                <a:gd name="T2" fmla="*/ 284 w 1433"/>
                <a:gd name="T3" fmla="*/ 1133 h 1134"/>
                <a:gd name="T4" fmla="*/ 1432 w 1433"/>
                <a:gd name="T5" fmla="*/ 547 h 1134"/>
                <a:gd name="T6" fmla="*/ 1151 w 1433"/>
                <a:gd name="T7" fmla="*/ 0 h 1134"/>
                <a:gd name="T8" fmla="*/ 0 w 1433"/>
                <a:gd name="T9" fmla="*/ 586 h 1134"/>
              </a:gdLst>
              <a:ahLst/>
              <a:cxnLst>
                <a:cxn ang="0">
                  <a:pos x="T0" y="T1"/>
                </a:cxn>
                <a:cxn ang="0">
                  <a:pos x="T2" y="T3"/>
                </a:cxn>
                <a:cxn ang="0">
                  <a:pos x="T4" y="T5"/>
                </a:cxn>
                <a:cxn ang="0">
                  <a:pos x="T6" y="T7"/>
                </a:cxn>
                <a:cxn ang="0">
                  <a:pos x="T8" y="T9"/>
                </a:cxn>
              </a:cxnLst>
              <a:rect l="0" t="0" r="r" b="b"/>
              <a:pathLst>
                <a:path w="1433" h="1134">
                  <a:moveTo>
                    <a:pt x="0" y="586"/>
                  </a:moveTo>
                  <a:lnTo>
                    <a:pt x="284" y="1133"/>
                  </a:lnTo>
                  <a:lnTo>
                    <a:pt x="1432" y="547"/>
                  </a:lnTo>
                  <a:lnTo>
                    <a:pt x="1151" y="0"/>
                  </a:lnTo>
                  <a:lnTo>
                    <a:pt x="0" y="586"/>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506" dirty="0"/>
            </a:p>
          </p:txBody>
        </p:sp>
        <p:sp>
          <p:nvSpPr>
            <p:cNvPr id="320" name="Freeform 128">
              <a:extLst>
                <a:ext uri="{FF2B5EF4-FFF2-40B4-BE49-F238E27FC236}">
                  <a16:creationId xmlns:a16="http://schemas.microsoft.com/office/drawing/2014/main" id="{2418E4AA-AD29-4C9E-B5BD-16109738350C}"/>
                </a:ext>
              </a:extLst>
            </p:cNvPr>
            <p:cNvSpPr>
              <a:spLocks noChangeArrowheads="1"/>
            </p:cNvSpPr>
            <p:nvPr/>
          </p:nvSpPr>
          <p:spPr bwMode="auto">
            <a:xfrm>
              <a:off x="9820" y="5572"/>
              <a:ext cx="316" cy="183"/>
            </a:xfrm>
            <a:custGeom>
              <a:avLst/>
              <a:gdLst>
                <a:gd name="T0" fmla="*/ 0 w 1396"/>
                <a:gd name="T1" fmla="*/ 208 h 813"/>
                <a:gd name="T2" fmla="*/ 113 w 1396"/>
                <a:gd name="T3" fmla="*/ 812 h 813"/>
                <a:gd name="T4" fmla="*/ 1395 w 1396"/>
                <a:gd name="T5" fmla="*/ 603 h 813"/>
                <a:gd name="T6" fmla="*/ 1282 w 1396"/>
                <a:gd name="T7" fmla="*/ 0 h 813"/>
                <a:gd name="T8" fmla="*/ 0 w 1396"/>
                <a:gd name="T9" fmla="*/ 208 h 813"/>
              </a:gdLst>
              <a:ahLst/>
              <a:cxnLst>
                <a:cxn ang="0">
                  <a:pos x="T0" y="T1"/>
                </a:cxn>
                <a:cxn ang="0">
                  <a:pos x="T2" y="T3"/>
                </a:cxn>
                <a:cxn ang="0">
                  <a:pos x="T4" y="T5"/>
                </a:cxn>
                <a:cxn ang="0">
                  <a:pos x="T6" y="T7"/>
                </a:cxn>
                <a:cxn ang="0">
                  <a:pos x="T8" y="T9"/>
                </a:cxn>
              </a:cxnLst>
              <a:rect l="0" t="0" r="r" b="b"/>
              <a:pathLst>
                <a:path w="1396" h="813">
                  <a:moveTo>
                    <a:pt x="0" y="208"/>
                  </a:moveTo>
                  <a:lnTo>
                    <a:pt x="113" y="812"/>
                  </a:lnTo>
                  <a:lnTo>
                    <a:pt x="1395" y="603"/>
                  </a:lnTo>
                  <a:lnTo>
                    <a:pt x="1282" y="0"/>
                  </a:lnTo>
                  <a:lnTo>
                    <a:pt x="0" y="208"/>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506" dirty="0"/>
            </a:p>
          </p:txBody>
        </p:sp>
        <p:sp>
          <p:nvSpPr>
            <p:cNvPr id="321" name="Freeform 129">
              <a:extLst>
                <a:ext uri="{FF2B5EF4-FFF2-40B4-BE49-F238E27FC236}">
                  <a16:creationId xmlns:a16="http://schemas.microsoft.com/office/drawing/2014/main" id="{09D038EE-C22A-4E5D-9C38-5D59815764D7}"/>
                </a:ext>
              </a:extLst>
            </p:cNvPr>
            <p:cNvSpPr>
              <a:spLocks noChangeArrowheads="1"/>
            </p:cNvSpPr>
            <p:nvPr/>
          </p:nvSpPr>
          <p:spPr bwMode="auto">
            <a:xfrm>
              <a:off x="9602" y="5785"/>
              <a:ext cx="311" cy="183"/>
            </a:xfrm>
            <a:custGeom>
              <a:avLst/>
              <a:gdLst>
                <a:gd name="T0" fmla="*/ 95 w 1378"/>
                <a:gd name="T1" fmla="*/ 0 h 812"/>
                <a:gd name="T2" fmla="*/ 0 w 1378"/>
                <a:gd name="T3" fmla="*/ 604 h 812"/>
                <a:gd name="T4" fmla="*/ 1282 w 1378"/>
                <a:gd name="T5" fmla="*/ 811 h 812"/>
                <a:gd name="T6" fmla="*/ 1377 w 1378"/>
                <a:gd name="T7" fmla="*/ 189 h 812"/>
                <a:gd name="T8" fmla="*/ 95 w 1378"/>
                <a:gd name="T9" fmla="*/ 0 h 812"/>
              </a:gdLst>
              <a:ahLst/>
              <a:cxnLst>
                <a:cxn ang="0">
                  <a:pos x="T0" y="T1"/>
                </a:cxn>
                <a:cxn ang="0">
                  <a:pos x="T2" y="T3"/>
                </a:cxn>
                <a:cxn ang="0">
                  <a:pos x="T4" y="T5"/>
                </a:cxn>
                <a:cxn ang="0">
                  <a:pos x="T6" y="T7"/>
                </a:cxn>
                <a:cxn ang="0">
                  <a:pos x="T8" y="T9"/>
                </a:cxn>
              </a:cxnLst>
              <a:rect l="0" t="0" r="r" b="b"/>
              <a:pathLst>
                <a:path w="1378" h="812">
                  <a:moveTo>
                    <a:pt x="95" y="0"/>
                  </a:moveTo>
                  <a:lnTo>
                    <a:pt x="0" y="604"/>
                  </a:lnTo>
                  <a:lnTo>
                    <a:pt x="1282" y="811"/>
                  </a:lnTo>
                  <a:lnTo>
                    <a:pt x="1377" y="189"/>
                  </a:lnTo>
                  <a:lnTo>
                    <a:pt x="95"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506" dirty="0"/>
            </a:p>
          </p:txBody>
        </p:sp>
        <p:sp>
          <p:nvSpPr>
            <p:cNvPr id="322" name="Freeform 130">
              <a:extLst>
                <a:ext uri="{FF2B5EF4-FFF2-40B4-BE49-F238E27FC236}">
                  <a16:creationId xmlns:a16="http://schemas.microsoft.com/office/drawing/2014/main" id="{3E987B3F-06AA-4794-B883-68ECE10E50B4}"/>
                </a:ext>
              </a:extLst>
            </p:cNvPr>
            <p:cNvSpPr>
              <a:spLocks noChangeArrowheads="1"/>
            </p:cNvSpPr>
            <p:nvPr/>
          </p:nvSpPr>
          <p:spPr bwMode="auto">
            <a:xfrm>
              <a:off x="9324" y="5884"/>
              <a:ext cx="324" cy="256"/>
            </a:xfrm>
            <a:custGeom>
              <a:avLst/>
              <a:gdLst>
                <a:gd name="T0" fmla="*/ 284 w 1435"/>
                <a:gd name="T1" fmla="*/ 0 h 1133"/>
                <a:gd name="T2" fmla="*/ 0 w 1435"/>
                <a:gd name="T3" fmla="*/ 547 h 1133"/>
                <a:gd name="T4" fmla="*/ 1151 w 1435"/>
                <a:gd name="T5" fmla="*/ 1132 h 1133"/>
                <a:gd name="T6" fmla="*/ 1434 w 1435"/>
                <a:gd name="T7" fmla="*/ 583 h 1133"/>
                <a:gd name="T8" fmla="*/ 284 w 1435"/>
                <a:gd name="T9" fmla="*/ 0 h 1133"/>
              </a:gdLst>
              <a:ahLst/>
              <a:cxnLst>
                <a:cxn ang="0">
                  <a:pos x="T0" y="T1"/>
                </a:cxn>
                <a:cxn ang="0">
                  <a:pos x="T2" y="T3"/>
                </a:cxn>
                <a:cxn ang="0">
                  <a:pos x="T4" y="T5"/>
                </a:cxn>
                <a:cxn ang="0">
                  <a:pos x="T6" y="T7"/>
                </a:cxn>
                <a:cxn ang="0">
                  <a:pos x="T8" y="T9"/>
                </a:cxn>
              </a:cxnLst>
              <a:rect l="0" t="0" r="r" b="b"/>
              <a:pathLst>
                <a:path w="1435" h="1133">
                  <a:moveTo>
                    <a:pt x="284" y="0"/>
                  </a:moveTo>
                  <a:lnTo>
                    <a:pt x="0" y="547"/>
                  </a:lnTo>
                  <a:lnTo>
                    <a:pt x="1151" y="1132"/>
                  </a:lnTo>
                  <a:lnTo>
                    <a:pt x="1434" y="583"/>
                  </a:lnTo>
                  <a:lnTo>
                    <a:pt x="284"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506" dirty="0"/>
            </a:p>
          </p:txBody>
        </p:sp>
        <p:sp>
          <p:nvSpPr>
            <p:cNvPr id="323" name="Freeform 131">
              <a:extLst>
                <a:ext uri="{FF2B5EF4-FFF2-40B4-BE49-F238E27FC236}">
                  <a16:creationId xmlns:a16="http://schemas.microsoft.com/office/drawing/2014/main" id="{67679B91-038A-4433-8E70-F2D91DED78A3}"/>
                </a:ext>
              </a:extLst>
            </p:cNvPr>
            <p:cNvSpPr>
              <a:spLocks noChangeArrowheads="1"/>
            </p:cNvSpPr>
            <p:nvPr/>
          </p:nvSpPr>
          <p:spPr bwMode="auto">
            <a:xfrm>
              <a:off x="9029" y="5901"/>
              <a:ext cx="307" cy="307"/>
            </a:xfrm>
            <a:custGeom>
              <a:avLst/>
              <a:gdLst>
                <a:gd name="T0" fmla="*/ 433 w 1358"/>
                <a:gd name="T1" fmla="*/ 0 h 1360"/>
                <a:gd name="T2" fmla="*/ 0 w 1358"/>
                <a:gd name="T3" fmla="*/ 453 h 1360"/>
                <a:gd name="T4" fmla="*/ 923 w 1358"/>
                <a:gd name="T5" fmla="*/ 1359 h 1360"/>
                <a:gd name="T6" fmla="*/ 1357 w 1358"/>
                <a:gd name="T7" fmla="*/ 923 h 1360"/>
                <a:gd name="T8" fmla="*/ 433 w 1358"/>
                <a:gd name="T9" fmla="*/ 0 h 1360"/>
              </a:gdLst>
              <a:ahLst/>
              <a:cxnLst>
                <a:cxn ang="0">
                  <a:pos x="T0" y="T1"/>
                </a:cxn>
                <a:cxn ang="0">
                  <a:pos x="T2" y="T3"/>
                </a:cxn>
                <a:cxn ang="0">
                  <a:pos x="T4" y="T5"/>
                </a:cxn>
                <a:cxn ang="0">
                  <a:pos x="T6" y="T7"/>
                </a:cxn>
                <a:cxn ang="0">
                  <a:pos x="T8" y="T9"/>
                </a:cxn>
              </a:cxnLst>
              <a:rect l="0" t="0" r="r" b="b"/>
              <a:pathLst>
                <a:path w="1358" h="1360">
                  <a:moveTo>
                    <a:pt x="433" y="0"/>
                  </a:moveTo>
                  <a:lnTo>
                    <a:pt x="0" y="453"/>
                  </a:lnTo>
                  <a:lnTo>
                    <a:pt x="923" y="1359"/>
                  </a:lnTo>
                  <a:lnTo>
                    <a:pt x="1357" y="923"/>
                  </a:lnTo>
                  <a:lnTo>
                    <a:pt x="433"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506" dirty="0"/>
            </a:p>
          </p:txBody>
        </p:sp>
        <p:sp>
          <p:nvSpPr>
            <p:cNvPr id="324" name="Freeform 132">
              <a:extLst>
                <a:ext uri="{FF2B5EF4-FFF2-40B4-BE49-F238E27FC236}">
                  <a16:creationId xmlns:a16="http://schemas.microsoft.com/office/drawing/2014/main" id="{332332CD-98F0-45E4-8E55-3C67B5468159}"/>
                </a:ext>
              </a:extLst>
            </p:cNvPr>
            <p:cNvSpPr>
              <a:spLocks noChangeArrowheads="1"/>
            </p:cNvSpPr>
            <p:nvPr/>
          </p:nvSpPr>
          <p:spPr bwMode="auto">
            <a:xfrm>
              <a:off x="8751" y="5841"/>
              <a:ext cx="260" cy="324"/>
            </a:xfrm>
            <a:custGeom>
              <a:avLst/>
              <a:gdLst>
                <a:gd name="T0" fmla="*/ 545 w 1150"/>
                <a:gd name="T1" fmla="*/ 0 h 1434"/>
                <a:gd name="T2" fmla="*/ 0 w 1150"/>
                <a:gd name="T3" fmla="*/ 284 h 1434"/>
                <a:gd name="T4" fmla="*/ 584 w 1150"/>
                <a:gd name="T5" fmla="*/ 1433 h 1434"/>
                <a:gd name="T6" fmla="*/ 1149 w 1150"/>
                <a:gd name="T7" fmla="*/ 1151 h 1434"/>
                <a:gd name="T8" fmla="*/ 545 w 1150"/>
                <a:gd name="T9" fmla="*/ 0 h 1434"/>
              </a:gdLst>
              <a:ahLst/>
              <a:cxnLst>
                <a:cxn ang="0">
                  <a:pos x="T0" y="T1"/>
                </a:cxn>
                <a:cxn ang="0">
                  <a:pos x="T2" y="T3"/>
                </a:cxn>
                <a:cxn ang="0">
                  <a:pos x="T4" y="T5"/>
                </a:cxn>
                <a:cxn ang="0">
                  <a:pos x="T6" y="T7"/>
                </a:cxn>
                <a:cxn ang="0">
                  <a:pos x="T8" y="T9"/>
                </a:cxn>
              </a:cxnLst>
              <a:rect l="0" t="0" r="r" b="b"/>
              <a:pathLst>
                <a:path w="1150" h="1434">
                  <a:moveTo>
                    <a:pt x="545" y="0"/>
                  </a:moveTo>
                  <a:lnTo>
                    <a:pt x="0" y="284"/>
                  </a:lnTo>
                  <a:lnTo>
                    <a:pt x="584" y="1433"/>
                  </a:lnTo>
                  <a:lnTo>
                    <a:pt x="1149" y="1151"/>
                  </a:lnTo>
                  <a:lnTo>
                    <a:pt x="545"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506" dirty="0"/>
            </a:p>
          </p:txBody>
        </p:sp>
        <p:sp>
          <p:nvSpPr>
            <p:cNvPr id="325" name="Freeform 133">
              <a:extLst>
                <a:ext uri="{FF2B5EF4-FFF2-40B4-BE49-F238E27FC236}">
                  <a16:creationId xmlns:a16="http://schemas.microsoft.com/office/drawing/2014/main" id="{E390F998-6B8C-48C8-B84D-378BD35CADEC}"/>
                </a:ext>
              </a:extLst>
            </p:cNvPr>
            <p:cNvSpPr>
              <a:spLocks noChangeArrowheads="1"/>
            </p:cNvSpPr>
            <p:nvPr/>
          </p:nvSpPr>
          <p:spPr bwMode="auto">
            <a:xfrm>
              <a:off x="8515" y="5708"/>
              <a:ext cx="188" cy="311"/>
            </a:xfrm>
            <a:custGeom>
              <a:avLst/>
              <a:gdLst>
                <a:gd name="T0" fmla="*/ 624 w 832"/>
                <a:gd name="T1" fmla="*/ 0 h 1378"/>
                <a:gd name="T2" fmla="*/ 0 w 832"/>
                <a:gd name="T3" fmla="*/ 95 h 1378"/>
                <a:gd name="T4" fmla="*/ 209 w 832"/>
                <a:gd name="T5" fmla="*/ 1377 h 1378"/>
                <a:gd name="T6" fmla="*/ 831 w 832"/>
                <a:gd name="T7" fmla="*/ 1264 h 1378"/>
                <a:gd name="T8" fmla="*/ 624 w 832"/>
                <a:gd name="T9" fmla="*/ 0 h 1378"/>
              </a:gdLst>
              <a:ahLst/>
              <a:cxnLst>
                <a:cxn ang="0">
                  <a:pos x="T0" y="T1"/>
                </a:cxn>
                <a:cxn ang="0">
                  <a:pos x="T2" y="T3"/>
                </a:cxn>
                <a:cxn ang="0">
                  <a:pos x="T4" y="T5"/>
                </a:cxn>
                <a:cxn ang="0">
                  <a:pos x="T6" y="T7"/>
                </a:cxn>
                <a:cxn ang="0">
                  <a:pos x="T8" y="T9"/>
                </a:cxn>
              </a:cxnLst>
              <a:rect l="0" t="0" r="r" b="b"/>
              <a:pathLst>
                <a:path w="832" h="1378">
                  <a:moveTo>
                    <a:pt x="624" y="0"/>
                  </a:moveTo>
                  <a:lnTo>
                    <a:pt x="0" y="95"/>
                  </a:lnTo>
                  <a:lnTo>
                    <a:pt x="209" y="1377"/>
                  </a:lnTo>
                  <a:lnTo>
                    <a:pt x="831" y="1264"/>
                  </a:lnTo>
                  <a:lnTo>
                    <a:pt x="624"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506" dirty="0"/>
            </a:p>
          </p:txBody>
        </p:sp>
        <p:sp>
          <p:nvSpPr>
            <p:cNvPr id="326" name="Freeform 134">
              <a:extLst>
                <a:ext uri="{FF2B5EF4-FFF2-40B4-BE49-F238E27FC236}">
                  <a16:creationId xmlns:a16="http://schemas.microsoft.com/office/drawing/2014/main" id="{69E9AF22-E8B2-4A59-A921-EF0520507DEC}"/>
                </a:ext>
              </a:extLst>
            </p:cNvPr>
            <p:cNvSpPr>
              <a:spLocks noChangeArrowheads="1"/>
            </p:cNvSpPr>
            <p:nvPr/>
          </p:nvSpPr>
          <p:spPr bwMode="auto">
            <a:xfrm>
              <a:off x="8302" y="5486"/>
              <a:ext cx="188" cy="311"/>
            </a:xfrm>
            <a:custGeom>
              <a:avLst/>
              <a:gdLst>
                <a:gd name="T0" fmla="*/ 831 w 832"/>
                <a:gd name="T1" fmla="*/ 113 h 1378"/>
                <a:gd name="T2" fmla="*/ 207 w 832"/>
                <a:gd name="T3" fmla="*/ 0 h 1378"/>
                <a:gd name="T4" fmla="*/ 0 w 832"/>
                <a:gd name="T5" fmla="*/ 1282 h 1378"/>
                <a:gd name="T6" fmla="*/ 622 w 832"/>
                <a:gd name="T7" fmla="*/ 1377 h 1378"/>
                <a:gd name="T8" fmla="*/ 831 w 832"/>
                <a:gd name="T9" fmla="*/ 113 h 1378"/>
              </a:gdLst>
              <a:ahLst/>
              <a:cxnLst>
                <a:cxn ang="0">
                  <a:pos x="T0" y="T1"/>
                </a:cxn>
                <a:cxn ang="0">
                  <a:pos x="T2" y="T3"/>
                </a:cxn>
                <a:cxn ang="0">
                  <a:pos x="T4" y="T5"/>
                </a:cxn>
                <a:cxn ang="0">
                  <a:pos x="T6" y="T7"/>
                </a:cxn>
                <a:cxn ang="0">
                  <a:pos x="T8" y="T9"/>
                </a:cxn>
              </a:cxnLst>
              <a:rect l="0" t="0" r="r" b="b"/>
              <a:pathLst>
                <a:path w="832" h="1378">
                  <a:moveTo>
                    <a:pt x="831" y="113"/>
                  </a:moveTo>
                  <a:lnTo>
                    <a:pt x="207" y="0"/>
                  </a:lnTo>
                  <a:lnTo>
                    <a:pt x="0" y="1282"/>
                  </a:lnTo>
                  <a:lnTo>
                    <a:pt x="622" y="1377"/>
                  </a:lnTo>
                  <a:lnTo>
                    <a:pt x="831" y="113"/>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506" dirty="0"/>
            </a:p>
          </p:txBody>
        </p:sp>
        <p:sp>
          <p:nvSpPr>
            <p:cNvPr id="327" name="Freeform 135">
              <a:extLst>
                <a:ext uri="{FF2B5EF4-FFF2-40B4-BE49-F238E27FC236}">
                  <a16:creationId xmlns:a16="http://schemas.microsoft.com/office/drawing/2014/main" id="{AF6FED2C-D988-4ADC-AE50-F8987ED7E73F}"/>
                </a:ext>
              </a:extLst>
            </p:cNvPr>
            <p:cNvSpPr>
              <a:spLocks noChangeArrowheads="1"/>
            </p:cNvSpPr>
            <p:nvPr/>
          </p:nvSpPr>
          <p:spPr bwMode="auto">
            <a:xfrm>
              <a:off x="8131" y="5208"/>
              <a:ext cx="260" cy="324"/>
            </a:xfrm>
            <a:custGeom>
              <a:avLst/>
              <a:gdLst>
                <a:gd name="T0" fmla="*/ 1148 w 1149"/>
                <a:gd name="T1" fmla="*/ 284 h 1435"/>
                <a:gd name="T2" fmla="*/ 583 w 1149"/>
                <a:gd name="T3" fmla="*/ 0 h 1435"/>
                <a:gd name="T4" fmla="*/ 0 w 1149"/>
                <a:gd name="T5" fmla="*/ 1151 h 1435"/>
                <a:gd name="T6" fmla="*/ 565 w 1149"/>
                <a:gd name="T7" fmla="*/ 1434 h 1435"/>
                <a:gd name="T8" fmla="*/ 1148 w 1149"/>
                <a:gd name="T9" fmla="*/ 284 h 1435"/>
              </a:gdLst>
              <a:ahLst/>
              <a:cxnLst>
                <a:cxn ang="0">
                  <a:pos x="T0" y="T1"/>
                </a:cxn>
                <a:cxn ang="0">
                  <a:pos x="T2" y="T3"/>
                </a:cxn>
                <a:cxn ang="0">
                  <a:pos x="T4" y="T5"/>
                </a:cxn>
                <a:cxn ang="0">
                  <a:pos x="T6" y="T7"/>
                </a:cxn>
                <a:cxn ang="0">
                  <a:pos x="T8" y="T9"/>
                </a:cxn>
              </a:cxnLst>
              <a:rect l="0" t="0" r="r" b="b"/>
              <a:pathLst>
                <a:path w="1149" h="1435">
                  <a:moveTo>
                    <a:pt x="1148" y="284"/>
                  </a:moveTo>
                  <a:lnTo>
                    <a:pt x="583" y="0"/>
                  </a:lnTo>
                  <a:lnTo>
                    <a:pt x="0" y="1151"/>
                  </a:lnTo>
                  <a:lnTo>
                    <a:pt x="565" y="1434"/>
                  </a:lnTo>
                  <a:lnTo>
                    <a:pt x="1148" y="284"/>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506" dirty="0"/>
            </a:p>
          </p:txBody>
        </p:sp>
        <p:sp>
          <p:nvSpPr>
            <p:cNvPr id="328" name="Freeform 136">
              <a:extLst>
                <a:ext uri="{FF2B5EF4-FFF2-40B4-BE49-F238E27FC236}">
                  <a16:creationId xmlns:a16="http://schemas.microsoft.com/office/drawing/2014/main" id="{0F01C5E0-F5DE-4524-B0B9-36544FB33D74}"/>
                </a:ext>
              </a:extLst>
            </p:cNvPr>
            <p:cNvSpPr>
              <a:spLocks noChangeArrowheads="1"/>
            </p:cNvSpPr>
            <p:nvPr/>
          </p:nvSpPr>
          <p:spPr bwMode="auto">
            <a:xfrm>
              <a:off x="8062" y="4913"/>
              <a:ext cx="307" cy="307"/>
            </a:xfrm>
            <a:custGeom>
              <a:avLst/>
              <a:gdLst>
                <a:gd name="T0" fmla="*/ 1357 w 1358"/>
                <a:gd name="T1" fmla="*/ 433 h 1358"/>
                <a:gd name="T2" fmla="*/ 923 w 1358"/>
                <a:gd name="T3" fmla="*/ 0 h 1358"/>
                <a:gd name="T4" fmla="*/ 0 w 1358"/>
                <a:gd name="T5" fmla="*/ 924 h 1358"/>
                <a:gd name="T6" fmla="*/ 433 w 1358"/>
                <a:gd name="T7" fmla="*/ 1357 h 1358"/>
                <a:gd name="T8" fmla="*/ 1357 w 1358"/>
                <a:gd name="T9" fmla="*/ 433 h 1358"/>
              </a:gdLst>
              <a:ahLst/>
              <a:cxnLst>
                <a:cxn ang="0">
                  <a:pos x="T0" y="T1"/>
                </a:cxn>
                <a:cxn ang="0">
                  <a:pos x="T2" y="T3"/>
                </a:cxn>
                <a:cxn ang="0">
                  <a:pos x="T4" y="T5"/>
                </a:cxn>
                <a:cxn ang="0">
                  <a:pos x="T6" y="T7"/>
                </a:cxn>
                <a:cxn ang="0">
                  <a:pos x="T8" y="T9"/>
                </a:cxn>
              </a:cxnLst>
              <a:rect l="0" t="0" r="r" b="b"/>
              <a:pathLst>
                <a:path w="1358" h="1358">
                  <a:moveTo>
                    <a:pt x="1357" y="433"/>
                  </a:moveTo>
                  <a:lnTo>
                    <a:pt x="923" y="0"/>
                  </a:lnTo>
                  <a:lnTo>
                    <a:pt x="0" y="924"/>
                  </a:lnTo>
                  <a:lnTo>
                    <a:pt x="433" y="1357"/>
                  </a:lnTo>
                  <a:lnTo>
                    <a:pt x="1357" y="433"/>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506" dirty="0"/>
            </a:p>
          </p:txBody>
        </p:sp>
        <p:sp>
          <p:nvSpPr>
            <p:cNvPr id="329" name="Freeform 137">
              <a:extLst>
                <a:ext uri="{FF2B5EF4-FFF2-40B4-BE49-F238E27FC236}">
                  <a16:creationId xmlns:a16="http://schemas.microsoft.com/office/drawing/2014/main" id="{C56892C7-7305-490B-B58E-8EB10865674D}"/>
                </a:ext>
              </a:extLst>
            </p:cNvPr>
            <p:cNvSpPr>
              <a:spLocks noChangeArrowheads="1"/>
            </p:cNvSpPr>
            <p:nvPr/>
          </p:nvSpPr>
          <p:spPr bwMode="auto">
            <a:xfrm>
              <a:off x="8105" y="4635"/>
              <a:ext cx="324" cy="260"/>
            </a:xfrm>
            <a:custGeom>
              <a:avLst/>
              <a:gdLst>
                <a:gd name="T0" fmla="*/ 1432 w 1433"/>
                <a:gd name="T1" fmla="*/ 566 h 1150"/>
                <a:gd name="T2" fmla="*/ 1149 w 1433"/>
                <a:gd name="T3" fmla="*/ 0 h 1150"/>
                <a:gd name="T4" fmla="*/ 0 w 1433"/>
                <a:gd name="T5" fmla="*/ 584 h 1150"/>
                <a:gd name="T6" fmla="*/ 282 w 1433"/>
                <a:gd name="T7" fmla="*/ 1149 h 1150"/>
                <a:gd name="T8" fmla="*/ 1432 w 1433"/>
                <a:gd name="T9" fmla="*/ 566 h 1150"/>
              </a:gdLst>
              <a:ahLst/>
              <a:cxnLst>
                <a:cxn ang="0">
                  <a:pos x="T0" y="T1"/>
                </a:cxn>
                <a:cxn ang="0">
                  <a:pos x="T2" y="T3"/>
                </a:cxn>
                <a:cxn ang="0">
                  <a:pos x="T4" y="T5"/>
                </a:cxn>
                <a:cxn ang="0">
                  <a:pos x="T6" y="T7"/>
                </a:cxn>
                <a:cxn ang="0">
                  <a:pos x="T8" y="T9"/>
                </a:cxn>
              </a:cxnLst>
              <a:rect l="0" t="0" r="r" b="b"/>
              <a:pathLst>
                <a:path w="1433" h="1150">
                  <a:moveTo>
                    <a:pt x="1432" y="566"/>
                  </a:moveTo>
                  <a:lnTo>
                    <a:pt x="1149" y="0"/>
                  </a:lnTo>
                  <a:lnTo>
                    <a:pt x="0" y="584"/>
                  </a:lnTo>
                  <a:lnTo>
                    <a:pt x="282" y="1149"/>
                  </a:lnTo>
                  <a:lnTo>
                    <a:pt x="1432" y="566"/>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506" dirty="0"/>
            </a:p>
          </p:txBody>
        </p:sp>
        <p:sp>
          <p:nvSpPr>
            <p:cNvPr id="330" name="Freeform 138">
              <a:extLst>
                <a:ext uri="{FF2B5EF4-FFF2-40B4-BE49-F238E27FC236}">
                  <a16:creationId xmlns:a16="http://schemas.microsoft.com/office/drawing/2014/main" id="{50FFB5B7-2D14-4C25-B80E-CECE15FE452A}"/>
                </a:ext>
              </a:extLst>
            </p:cNvPr>
            <p:cNvSpPr>
              <a:spLocks noChangeArrowheads="1"/>
            </p:cNvSpPr>
            <p:nvPr/>
          </p:nvSpPr>
          <p:spPr bwMode="auto">
            <a:xfrm>
              <a:off x="8255" y="4400"/>
              <a:ext cx="311" cy="187"/>
            </a:xfrm>
            <a:custGeom>
              <a:avLst/>
              <a:gdLst>
                <a:gd name="T0" fmla="*/ 1376 w 1377"/>
                <a:gd name="T1" fmla="*/ 622 h 830"/>
                <a:gd name="T2" fmla="*/ 1283 w 1377"/>
                <a:gd name="T3" fmla="*/ 0 h 830"/>
                <a:gd name="T4" fmla="*/ 0 w 1377"/>
                <a:gd name="T5" fmla="*/ 207 h 830"/>
                <a:gd name="T6" fmla="*/ 94 w 1377"/>
                <a:gd name="T7" fmla="*/ 829 h 830"/>
                <a:gd name="T8" fmla="*/ 1376 w 1377"/>
                <a:gd name="T9" fmla="*/ 622 h 830"/>
              </a:gdLst>
              <a:ahLst/>
              <a:cxnLst>
                <a:cxn ang="0">
                  <a:pos x="T0" y="T1"/>
                </a:cxn>
                <a:cxn ang="0">
                  <a:pos x="T2" y="T3"/>
                </a:cxn>
                <a:cxn ang="0">
                  <a:pos x="T4" y="T5"/>
                </a:cxn>
                <a:cxn ang="0">
                  <a:pos x="T6" y="T7"/>
                </a:cxn>
                <a:cxn ang="0">
                  <a:pos x="T8" y="T9"/>
                </a:cxn>
              </a:cxnLst>
              <a:rect l="0" t="0" r="r" b="b"/>
              <a:pathLst>
                <a:path w="1377" h="830">
                  <a:moveTo>
                    <a:pt x="1376" y="622"/>
                  </a:moveTo>
                  <a:lnTo>
                    <a:pt x="1283" y="0"/>
                  </a:lnTo>
                  <a:lnTo>
                    <a:pt x="0" y="207"/>
                  </a:lnTo>
                  <a:lnTo>
                    <a:pt x="94" y="829"/>
                  </a:lnTo>
                  <a:lnTo>
                    <a:pt x="1376" y="622"/>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506" dirty="0"/>
            </a:p>
          </p:txBody>
        </p:sp>
        <p:sp>
          <p:nvSpPr>
            <p:cNvPr id="331" name="Freeform 139">
              <a:extLst>
                <a:ext uri="{FF2B5EF4-FFF2-40B4-BE49-F238E27FC236}">
                  <a16:creationId xmlns:a16="http://schemas.microsoft.com/office/drawing/2014/main" id="{09E36280-BF04-475D-86B3-BC7D894886E2}"/>
                </a:ext>
              </a:extLst>
            </p:cNvPr>
            <p:cNvSpPr>
              <a:spLocks noChangeArrowheads="1"/>
            </p:cNvSpPr>
            <p:nvPr/>
          </p:nvSpPr>
          <p:spPr bwMode="auto">
            <a:xfrm>
              <a:off x="8473" y="4190"/>
              <a:ext cx="311" cy="183"/>
            </a:xfrm>
            <a:custGeom>
              <a:avLst/>
              <a:gdLst>
                <a:gd name="T0" fmla="*/ 1284 w 1378"/>
                <a:gd name="T1" fmla="*/ 810 h 811"/>
                <a:gd name="T2" fmla="*/ 1377 w 1378"/>
                <a:gd name="T3" fmla="*/ 188 h 811"/>
                <a:gd name="T4" fmla="*/ 95 w 1378"/>
                <a:gd name="T5" fmla="*/ 0 h 811"/>
                <a:gd name="T6" fmla="*/ 0 w 1378"/>
                <a:gd name="T7" fmla="*/ 603 h 811"/>
                <a:gd name="T8" fmla="*/ 1284 w 1378"/>
                <a:gd name="T9" fmla="*/ 810 h 811"/>
              </a:gdLst>
              <a:ahLst/>
              <a:cxnLst>
                <a:cxn ang="0">
                  <a:pos x="T0" y="T1"/>
                </a:cxn>
                <a:cxn ang="0">
                  <a:pos x="T2" y="T3"/>
                </a:cxn>
                <a:cxn ang="0">
                  <a:pos x="T4" y="T5"/>
                </a:cxn>
                <a:cxn ang="0">
                  <a:pos x="T6" y="T7"/>
                </a:cxn>
                <a:cxn ang="0">
                  <a:pos x="T8" y="T9"/>
                </a:cxn>
              </a:cxnLst>
              <a:rect l="0" t="0" r="r" b="b"/>
              <a:pathLst>
                <a:path w="1378" h="811">
                  <a:moveTo>
                    <a:pt x="1284" y="810"/>
                  </a:moveTo>
                  <a:lnTo>
                    <a:pt x="1377" y="188"/>
                  </a:lnTo>
                  <a:lnTo>
                    <a:pt x="95" y="0"/>
                  </a:lnTo>
                  <a:lnTo>
                    <a:pt x="0" y="603"/>
                  </a:lnTo>
                  <a:lnTo>
                    <a:pt x="1284" y="81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506" dirty="0"/>
            </a:p>
          </p:txBody>
        </p:sp>
        <p:sp>
          <p:nvSpPr>
            <p:cNvPr id="332" name="Freeform 140">
              <a:extLst>
                <a:ext uri="{FF2B5EF4-FFF2-40B4-BE49-F238E27FC236}">
                  <a16:creationId xmlns:a16="http://schemas.microsoft.com/office/drawing/2014/main" id="{BACC9BCA-0BE9-4671-A5C3-C1BA9650084E}"/>
                </a:ext>
              </a:extLst>
            </p:cNvPr>
            <p:cNvSpPr>
              <a:spLocks noChangeArrowheads="1"/>
            </p:cNvSpPr>
            <p:nvPr/>
          </p:nvSpPr>
          <p:spPr bwMode="auto">
            <a:xfrm>
              <a:off x="8742" y="4015"/>
              <a:ext cx="324" cy="261"/>
            </a:xfrm>
            <a:custGeom>
              <a:avLst/>
              <a:gdLst>
                <a:gd name="T0" fmla="*/ 1150 w 1433"/>
                <a:gd name="T1" fmla="*/ 1153 h 1154"/>
                <a:gd name="T2" fmla="*/ 1432 w 1433"/>
                <a:gd name="T3" fmla="*/ 586 h 1154"/>
                <a:gd name="T4" fmla="*/ 281 w 1433"/>
                <a:gd name="T5" fmla="*/ 0 h 1154"/>
                <a:gd name="T6" fmla="*/ 0 w 1433"/>
                <a:gd name="T7" fmla="*/ 567 h 1154"/>
                <a:gd name="T8" fmla="*/ 1150 w 1433"/>
                <a:gd name="T9" fmla="*/ 1153 h 1154"/>
              </a:gdLst>
              <a:ahLst/>
              <a:cxnLst>
                <a:cxn ang="0">
                  <a:pos x="T0" y="T1"/>
                </a:cxn>
                <a:cxn ang="0">
                  <a:pos x="T2" y="T3"/>
                </a:cxn>
                <a:cxn ang="0">
                  <a:pos x="T4" y="T5"/>
                </a:cxn>
                <a:cxn ang="0">
                  <a:pos x="T6" y="T7"/>
                </a:cxn>
                <a:cxn ang="0">
                  <a:pos x="T8" y="T9"/>
                </a:cxn>
              </a:cxnLst>
              <a:rect l="0" t="0" r="r" b="b"/>
              <a:pathLst>
                <a:path w="1433" h="1154">
                  <a:moveTo>
                    <a:pt x="1150" y="1153"/>
                  </a:moveTo>
                  <a:lnTo>
                    <a:pt x="1432" y="586"/>
                  </a:lnTo>
                  <a:lnTo>
                    <a:pt x="281" y="0"/>
                  </a:lnTo>
                  <a:lnTo>
                    <a:pt x="0" y="567"/>
                  </a:lnTo>
                  <a:lnTo>
                    <a:pt x="1150" y="1153"/>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sz="506" dirty="0"/>
            </a:p>
          </p:txBody>
        </p:sp>
      </p:grpSp>
      <p:sp>
        <p:nvSpPr>
          <p:cNvPr id="333" name="TextBox 31">
            <a:extLst>
              <a:ext uri="{FF2B5EF4-FFF2-40B4-BE49-F238E27FC236}">
                <a16:creationId xmlns:a16="http://schemas.microsoft.com/office/drawing/2014/main" id="{E593B9E2-F811-48B0-9A3E-02027073D132}"/>
              </a:ext>
            </a:extLst>
          </p:cNvPr>
          <p:cNvSpPr txBox="1">
            <a:spLocks noChangeArrowheads="1"/>
          </p:cNvSpPr>
          <p:nvPr/>
        </p:nvSpPr>
        <p:spPr bwMode="auto">
          <a:xfrm>
            <a:off x="591605" y="2470078"/>
            <a:ext cx="2204513" cy="35208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pPr algn="ctr" eaLnBrk="1" hangingPunct="1"/>
            <a:r>
              <a:rPr lang="id-ID" sz="1688" b="1" dirty="0">
                <a:latin typeface="+mn-lt"/>
                <a:cs typeface="Lato Regular"/>
              </a:rPr>
              <a:t>86 Trucks</a:t>
            </a:r>
          </a:p>
        </p:txBody>
      </p:sp>
      <p:sp>
        <p:nvSpPr>
          <p:cNvPr id="334" name="TextBox 31">
            <a:extLst>
              <a:ext uri="{FF2B5EF4-FFF2-40B4-BE49-F238E27FC236}">
                <a16:creationId xmlns:a16="http://schemas.microsoft.com/office/drawing/2014/main" id="{F7E3FB29-A352-40AD-ADC1-96AE30AE1F09}"/>
              </a:ext>
            </a:extLst>
          </p:cNvPr>
          <p:cNvSpPr txBox="1">
            <a:spLocks noChangeArrowheads="1"/>
          </p:cNvSpPr>
          <p:nvPr/>
        </p:nvSpPr>
        <p:spPr bwMode="auto">
          <a:xfrm>
            <a:off x="2488172" y="2470078"/>
            <a:ext cx="2204513" cy="35208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pPr algn="ctr" eaLnBrk="1" hangingPunct="1"/>
            <a:r>
              <a:rPr lang="id-ID" sz="1688" b="1" dirty="0">
                <a:latin typeface="+mn-lt"/>
                <a:cs typeface="Lato Regular"/>
              </a:rPr>
              <a:t>86 Trucks</a:t>
            </a:r>
          </a:p>
        </p:txBody>
      </p:sp>
      <p:sp>
        <p:nvSpPr>
          <p:cNvPr id="335" name="TextBox 31">
            <a:extLst>
              <a:ext uri="{FF2B5EF4-FFF2-40B4-BE49-F238E27FC236}">
                <a16:creationId xmlns:a16="http://schemas.microsoft.com/office/drawing/2014/main" id="{CDDA50BA-4B1D-4412-BEE7-9FD381AFFCD3}"/>
              </a:ext>
            </a:extLst>
          </p:cNvPr>
          <p:cNvSpPr txBox="1">
            <a:spLocks noChangeArrowheads="1"/>
          </p:cNvSpPr>
          <p:nvPr/>
        </p:nvSpPr>
        <p:spPr bwMode="auto">
          <a:xfrm>
            <a:off x="4474693" y="2470078"/>
            <a:ext cx="2204513" cy="35208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pPr algn="ctr" eaLnBrk="1" hangingPunct="1"/>
            <a:r>
              <a:rPr lang="id-ID" sz="1688" b="1" dirty="0">
                <a:latin typeface="+mn-lt"/>
                <a:cs typeface="Lato Regular"/>
              </a:rPr>
              <a:t>86 Trucks</a:t>
            </a:r>
          </a:p>
        </p:txBody>
      </p:sp>
      <p:sp>
        <p:nvSpPr>
          <p:cNvPr id="336" name="TextBox 31">
            <a:extLst>
              <a:ext uri="{FF2B5EF4-FFF2-40B4-BE49-F238E27FC236}">
                <a16:creationId xmlns:a16="http://schemas.microsoft.com/office/drawing/2014/main" id="{149A4C6B-F214-48AD-A952-C3099099DD10}"/>
              </a:ext>
            </a:extLst>
          </p:cNvPr>
          <p:cNvSpPr txBox="1">
            <a:spLocks noChangeArrowheads="1"/>
          </p:cNvSpPr>
          <p:nvPr/>
        </p:nvSpPr>
        <p:spPr bwMode="auto">
          <a:xfrm>
            <a:off x="6343651" y="2476741"/>
            <a:ext cx="2204513" cy="35208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pPr algn="ctr" eaLnBrk="1" hangingPunct="1"/>
            <a:r>
              <a:rPr lang="id-ID" sz="1688" b="1" dirty="0">
                <a:latin typeface="+mn-lt"/>
                <a:cs typeface="Lato Regular"/>
              </a:rPr>
              <a:t>86 Trucks</a:t>
            </a:r>
          </a:p>
        </p:txBody>
      </p:sp>
      <p:sp>
        <p:nvSpPr>
          <p:cNvPr id="337" name="TextBox 30">
            <a:extLst>
              <a:ext uri="{FF2B5EF4-FFF2-40B4-BE49-F238E27FC236}">
                <a16:creationId xmlns:a16="http://schemas.microsoft.com/office/drawing/2014/main" id="{5B89C936-D714-4659-95B2-2EFE90A3A4FE}"/>
              </a:ext>
            </a:extLst>
          </p:cNvPr>
          <p:cNvSpPr txBox="1">
            <a:spLocks noChangeArrowheads="1"/>
          </p:cNvSpPr>
          <p:nvPr/>
        </p:nvSpPr>
        <p:spPr bwMode="auto">
          <a:xfrm>
            <a:off x="856165" y="2775212"/>
            <a:ext cx="1662559" cy="120032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r>
              <a:rPr lang="en-US" sz="900" dirty="0">
                <a:latin typeface="+mn-lt"/>
                <a:ea typeface="Open Sans Light" panose="020B0306030504020204" pitchFamily="34" charset="0"/>
                <a:cs typeface="Calibri Light"/>
              </a:rPr>
              <a:t>Lorem Ipsum has two main data statistical this methodologies.</a:t>
            </a:r>
          </a:p>
          <a:p>
            <a:endParaRPr lang="en-US" sz="900" dirty="0">
              <a:latin typeface="+mn-lt"/>
              <a:ea typeface="Open Sans Light" panose="020B0306030504020204" pitchFamily="34" charset="0"/>
              <a:cs typeface="Calibri Light"/>
            </a:endParaRPr>
          </a:p>
          <a:p>
            <a:r>
              <a:rPr lang="en-US" sz="900" b="1" dirty="0">
                <a:latin typeface="+mn-lt"/>
                <a:ea typeface="Open Sans Light" panose="020B0306030504020204" pitchFamily="34" charset="0"/>
                <a:cs typeface="Lato Regular"/>
              </a:rPr>
              <a:t>Data analysis </a:t>
            </a:r>
            <a:r>
              <a:rPr lang="en-US" sz="900" dirty="0">
                <a:latin typeface="+mn-lt"/>
                <a:ea typeface="Open Sans Light" panose="020B0306030504020204" pitchFamily="34" charset="0"/>
                <a:cs typeface="Calibri Light"/>
              </a:rPr>
              <a:t>which summarizes data. </a:t>
            </a:r>
            <a:r>
              <a:rPr lang="pt-BR" sz="900" dirty="0">
                <a:latin typeface="+mn-lt"/>
                <a:cs typeface="Calibri Light"/>
              </a:rPr>
              <a:t>sed an graecie res prompta invenire, in gubergreno</a:t>
            </a:r>
            <a:endParaRPr lang="en-US" sz="900" dirty="0">
              <a:latin typeface="+mn-lt"/>
              <a:ea typeface="Open Sans Light" panose="020B0306030504020204" pitchFamily="34" charset="0"/>
              <a:cs typeface="Calibri Light"/>
            </a:endParaRPr>
          </a:p>
        </p:txBody>
      </p:sp>
      <p:sp>
        <p:nvSpPr>
          <p:cNvPr id="338" name="TextBox 30">
            <a:extLst>
              <a:ext uri="{FF2B5EF4-FFF2-40B4-BE49-F238E27FC236}">
                <a16:creationId xmlns:a16="http://schemas.microsoft.com/office/drawing/2014/main" id="{6BC1BBF8-4C97-46AA-AAE2-882D7EFE83DD}"/>
              </a:ext>
            </a:extLst>
          </p:cNvPr>
          <p:cNvSpPr txBox="1">
            <a:spLocks noChangeArrowheads="1"/>
          </p:cNvSpPr>
          <p:nvPr/>
        </p:nvSpPr>
        <p:spPr bwMode="auto">
          <a:xfrm>
            <a:off x="2749442" y="2787363"/>
            <a:ext cx="1677166" cy="106182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r>
              <a:rPr lang="en-US" sz="900" dirty="0">
                <a:latin typeface="+mn-lt"/>
                <a:ea typeface="Open Sans Light" panose="020B0306030504020204" pitchFamily="34" charset="0"/>
                <a:cs typeface="Calibri Light"/>
              </a:rPr>
              <a:t>Lorem Ipsum has two main data statistical this methodologies.</a:t>
            </a:r>
          </a:p>
          <a:p>
            <a:endParaRPr lang="en-US" sz="900" dirty="0">
              <a:latin typeface="+mn-lt"/>
              <a:ea typeface="Open Sans Light" panose="020B0306030504020204" pitchFamily="34" charset="0"/>
              <a:cs typeface="Calibri Light"/>
            </a:endParaRPr>
          </a:p>
          <a:p>
            <a:r>
              <a:rPr lang="en-US" sz="900" b="1" dirty="0">
                <a:latin typeface="+mn-lt"/>
                <a:ea typeface="Open Sans Light" panose="020B0306030504020204" pitchFamily="34" charset="0"/>
                <a:cs typeface="Lato Regular"/>
              </a:rPr>
              <a:t>Data analysis </a:t>
            </a:r>
            <a:r>
              <a:rPr lang="en-US" sz="900" dirty="0">
                <a:latin typeface="+mn-lt"/>
                <a:ea typeface="Open Sans Light" panose="020B0306030504020204" pitchFamily="34" charset="0"/>
                <a:cs typeface="Calibri Light"/>
              </a:rPr>
              <a:t>which summarizes data. </a:t>
            </a:r>
            <a:r>
              <a:rPr lang="pt-BR" sz="900" dirty="0">
                <a:latin typeface="+mn-lt"/>
                <a:cs typeface="Calibri Light"/>
              </a:rPr>
              <a:t>sed an graecie res prompta invenire, in gubergreno</a:t>
            </a:r>
            <a:endParaRPr lang="en-US" sz="900" dirty="0">
              <a:latin typeface="+mn-lt"/>
              <a:ea typeface="Open Sans Light" panose="020B0306030504020204" pitchFamily="34" charset="0"/>
              <a:cs typeface="Calibri Light"/>
            </a:endParaRPr>
          </a:p>
        </p:txBody>
      </p:sp>
      <p:sp>
        <p:nvSpPr>
          <p:cNvPr id="339" name="TextBox 30">
            <a:extLst>
              <a:ext uri="{FF2B5EF4-FFF2-40B4-BE49-F238E27FC236}">
                <a16:creationId xmlns:a16="http://schemas.microsoft.com/office/drawing/2014/main" id="{6DBE9F0D-D2E3-4BF5-8D55-6E0908A0395D}"/>
              </a:ext>
            </a:extLst>
          </p:cNvPr>
          <p:cNvSpPr txBox="1">
            <a:spLocks noChangeArrowheads="1"/>
          </p:cNvSpPr>
          <p:nvPr/>
        </p:nvSpPr>
        <p:spPr bwMode="auto">
          <a:xfrm>
            <a:off x="4739903" y="2788192"/>
            <a:ext cx="1662090" cy="120032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r>
              <a:rPr lang="en-US" sz="900" dirty="0">
                <a:latin typeface="+mn-lt"/>
                <a:ea typeface="Open Sans Light" panose="020B0306030504020204" pitchFamily="34" charset="0"/>
                <a:cs typeface="Calibri Light"/>
              </a:rPr>
              <a:t>Lorem Ipsum has two main data statistical this methodologies.</a:t>
            </a:r>
          </a:p>
          <a:p>
            <a:endParaRPr lang="en-US" sz="900" dirty="0">
              <a:latin typeface="+mn-lt"/>
              <a:ea typeface="Open Sans Light" panose="020B0306030504020204" pitchFamily="34" charset="0"/>
              <a:cs typeface="Calibri Light"/>
            </a:endParaRPr>
          </a:p>
          <a:p>
            <a:r>
              <a:rPr lang="en-US" sz="900" b="1" dirty="0">
                <a:latin typeface="+mn-lt"/>
                <a:ea typeface="Open Sans Light" panose="020B0306030504020204" pitchFamily="34" charset="0"/>
                <a:cs typeface="Lato Regular"/>
              </a:rPr>
              <a:t>Data analysis </a:t>
            </a:r>
            <a:r>
              <a:rPr lang="en-US" sz="900" dirty="0">
                <a:latin typeface="+mn-lt"/>
                <a:ea typeface="Open Sans Light" panose="020B0306030504020204" pitchFamily="34" charset="0"/>
                <a:cs typeface="Calibri Light"/>
              </a:rPr>
              <a:t>which summarizes data. </a:t>
            </a:r>
            <a:r>
              <a:rPr lang="pt-BR" sz="900" dirty="0">
                <a:latin typeface="+mn-lt"/>
                <a:cs typeface="Calibri Light"/>
              </a:rPr>
              <a:t>sed an graecie res prompta invenire, in gubergreno</a:t>
            </a:r>
            <a:endParaRPr lang="en-US" sz="900" dirty="0">
              <a:latin typeface="+mn-lt"/>
              <a:ea typeface="Open Sans Light" panose="020B0306030504020204" pitchFamily="34" charset="0"/>
              <a:cs typeface="Calibri Light"/>
            </a:endParaRPr>
          </a:p>
        </p:txBody>
      </p:sp>
      <p:sp>
        <p:nvSpPr>
          <p:cNvPr id="340" name="TextBox 30">
            <a:extLst>
              <a:ext uri="{FF2B5EF4-FFF2-40B4-BE49-F238E27FC236}">
                <a16:creationId xmlns:a16="http://schemas.microsoft.com/office/drawing/2014/main" id="{086EB3F6-8AA9-431D-B579-24810BE475A9}"/>
              </a:ext>
            </a:extLst>
          </p:cNvPr>
          <p:cNvSpPr txBox="1">
            <a:spLocks noChangeArrowheads="1"/>
          </p:cNvSpPr>
          <p:nvPr/>
        </p:nvSpPr>
        <p:spPr bwMode="auto">
          <a:xfrm>
            <a:off x="6583944" y="2800343"/>
            <a:ext cx="1722200" cy="92333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r>
              <a:rPr lang="en-US" sz="900" dirty="0">
                <a:latin typeface="+mn-lt"/>
                <a:ea typeface="Open Sans Light" panose="020B0306030504020204" pitchFamily="34" charset="0"/>
                <a:cs typeface="Calibri Light"/>
              </a:rPr>
              <a:t>Lorem Ipsum has two main data statistical this methodologies.</a:t>
            </a:r>
          </a:p>
          <a:p>
            <a:endParaRPr lang="en-US" sz="900" dirty="0">
              <a:latin typeface="+mn-lt"/>
              <a:ea typeface="Open Sans Light" panose="020B0306030504020204" pitchFamily="34" charset="0"/>
              <a:cs typeface="Calibri Light"/>
            </a:endParaRPr>
          </a:p>
          <a:p>
            <a:r>
              <a:rPr lang="en-US" sz="900" b="1" dirty="0">
                <a:latin typeface="+mn-lt"/>
                <a:ea typeface="Open Sans Light" panose="020B0306030504020204" pitchFamily="34" charset="0"/>
                <a:cs typeface="Lato Regular"/>
              </a:rPr>
              <a:t>Data analysis </a:t>
            </a:r>
            <a:r>
              <a:rPr lang="en-US" sz="900" dirty="0">
                <a:latin typeface="+mn-lt"/>
                <a:ea typeface="Open Sans Light" panose="020B0306030504020204" pitchFamily="34" charset="0"/>
                <a:cs typeface="Calibri Light"/>
              </a:rPr>
              <a:t>which summarizes data. </a:t>
            </a:r>
            <a:r>
              <a:rPr lang="pt-BR" sz="900" dirty="0">
                <a:latin typeface="+mn-lt"/>
                <a:cs typeface="Calibri Light"/>
              </a:rPr>
              <a:t>sed an graecie res prompta invenire, in gubergreno</a:t>
            </a:r>
            <a:endParaRPr lang="en-US" sz="900" dirty="0">
              <a:latin typeface="+mn-lt"/>
              <a:ea typeface="Open Sans Light" panose="020B0306030504020204" pitchFamily="34" charset="0"/>
              <a:cs typeface="Calibri Light"/>
            </a:endParaRPr>
          </a:p>
        </p:txBody>
      </p:sp>
    </p:spTree>
    <p:extLst>
      <p:ext uri="{BB962C8B-B14F-4D97-AF65-F5344CB8AC3E}">
        <p14:creationId xmlns:p14="http://schemas.microsoft.com/office/powerpoint/2010/main" val="3093441698"/>
      </p:ext>
    </p:extLst>
  </p:cSld>
  <p:clrMapOvr>
    <a:masterClrMapping/>
  </p:clrMapOvr>
  <mc:AlternateContent xmlns:mc="http://schemas.openxmlformats.org/markup-compatibility/2006">
    <mc:Choice xmlns:p14="http://schemas.microsoft.com/office/powerpoint/2010/main"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afterEffect" p14:presetBounceEnd="52000">
                                      <p:stCondLst>
                                        <p:cond delay="0"/>
                                      </p:stCondLst>
                                      <p:childTnLst>
                                        <p:set>
                                          <p:cBhvr>
                                            <p:cTn id="6" dur="1" fill="hold">
                                              <p:stCondLst>
                                                <p:cond delay="0"/>
                                              </p:stCondLst>
                                            </p:cTn>
                                            <p:tgtEl>
                                              <p:spTgt spid="42"/>
                                            </p:tgtEl>
                                            <p:attrNameLst>
                                              <p:attrName>style.visibility</p:attrName>
                                            </p:attrNameLst>
                                          </p:cBhvr>
                                          <p:to>
                                            <p:strVal val="visible"/>
                                          </p:to>
                                        </p:set>
                                        <p:anim calcmode="lin" valueType="num" p14:bounceEnd="52000">
                                          <p:cBhvr additive="base">
                                            <p:cTn id="7" dur="500" fill="hold"/>
                                            <p:tgtEl>
                                              <p:spTgt spid="42"/>
                                            </p:tgtEl>
                                            <p:attrNameLst>
                                              <p:attrName>ppt_x</p:attrName>
                                            </p:attrNameLst>
                                          </p:cBhvr>
                                          <p:tavLst>
                                            <p:tav tm="0">
                                              <p:val>
                                                <p:strVal val="0-#ppt_w/2"/>
                                              </p:val>
                                            </p:tav>
                                            <p:tav tm="100000">
                                              <p:val>
                                                <p:strVal val="#ppt_x"/>
                                              </p:val>
                                            </p:tav>
                                          </p:tavLst>
                                        </p:anim>
                                        <p:anim calcmode="lin" valueType="num" p14:bounceEnd="52000">
                                          <p:cBhvr additive="base">
                                            <p:cTn id="8" dur="500" fill="hold"/>
                                            <p:tgtEl>
                                              <p:spTgt spid="42"/>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10" presetClass="entr" presetSubtype="0" fill="hold" nodeType="afterEffect">
                                      <p:stCondLst>
                                        <p:cond delay="0"/>
                                      </p:stCondLst>
                                      <p:childTnLst>
                                        <p:set>
                                          <p:cBhvr>
                                            <p:cTn id="11" dur="1" fill="hold">
                                              <p:stCondLst>
                                                <p:cond delay="0"/>
                                              </p:stCondLst>
                                            </p:cTn>
                                            <p:tgtEl>
                                              <p:spTgt spid="37"/>
                                            </p:tgtEl>
                                            <p:attrNameLst>
                                              <p:attrName>style.visibility</p:attrName>
                                            </p:attrNameLst>
                                          </p:cBhvr>
                                          <p:to>
                                            <p:strVal val="visible"/>
                                          </p:to>
                                        </p:set>
                                        <p:animEffect transition="in" filter="fade">
                                          <p:cBhvr>
                                            <p:cTn id="12" dur="500"/>
                                            <p:tgtEl>
                                              <p:spTgt spid="37"/>
                                            </p:tgtEl>
                                          </p:cBhvr>
                                        </p:animEffect>
                                      </p:childTnLst>
                                    </p:cTn>
                                  </p:par>
                                  <p:par>
                                    <p:cTn id="13" presetID="10" presetClass="entr" presetSubtype="0" fill="hold" grpId="0" nodeType="withEffect">
                                      <p:stCondLst>
                                        <p:cond delay="0"/>
                                      </p:stCondLst>
                                      <p:childTnLst>
                                        <p:set>
                                          <p:cBhvr>
                                            <p:cTn id="14" dur="1" fill="hold">
                                              <p:stCondLst>
                                                <p:cond delay="0"/>
                                              </p:stCondLst>
                                            </p:cTn>
                                            <p:tgtEl>
                                              <p:spTgt spid="33"/>
                                            </p:tgtEl>
                                            <p:attrNameLst>
                                              <p:attrName>style.visibility</p:attrName>
                                            </p:attrNameLst>
                                          </p:cBhvr>
                                          <p:to>
                                            <p:strVal val="visible"/>
                                          </p:to>
                                        </p:set>
                                        <p:animEffect transition="in" filter="fade">
                                          <p:cBhvr>
                                            <p:cTn id="15" dur="500"/>
                                            <p:tgtEl>
                                              <p:spTgt spid="33"/>
                                            </p:tgtEl>
                                          </p:cBhvr>
                                        </p:animEffect>
                                      </p:childTnLst>
                                    </p:cTn>
                                  </p:par>
                                  <p:par>
                                    <p:cTn id="16" presetID="10" presetClass="entr" presetSubtype="0" fill="hold" grpId="0" nodeType="withEffect">
                                      <p:stCondLst>
                                        <p:cond delay="0"/>
                                      </p:stCondLst>
                                      <p:childTnLst>
                                        <p:set>
                                          <p:cBhvr>
                                            <p:cTn id="17" dur="1" fill="hold">
                                              <p:stCondLst>
                                                <p:cond delay="0"/>
                                              </p:stCondLst>
                                            </p:cTn>
                                            <p:tgtEl>
                                              <p:spTgt spid="333"/>
                                            </p:tgtEl>
                                            <p:attrNameLst>
                                              <p:attrName>style.visibility</p:attrName>
                                            </p:attrNameLst>
                                          </p:cBhvr>
                                          <p:to>
                                            <p:strVal val="visible"/>
                                          </p:to>
                                        </p:set>
                                        <p:animEffect transition="in" filter="fade">
                                          <p:cBhvr>
                                            <p:cTn id="18" dur="500"/>
                                            <p:tgtEl>
                                              <p:spTgt spid="333"/>
                                            </p:tgtEl>
                                          </p:cBhvr>
                                        </p:animEffect>
                                      </p:childTnLst>
                                    </p:cTn>
                                  </p:par>
                                </p:childTnLst>
                              </p:cTn>
                            </p:par>
                            <p:par>
                              <p:cTn id="19" fill="hold">
                                <p:stCondLst>
                                  <p:cond delay="1000"/>
                                </p:stCondLst>
                                <p:childTnLst>
                                  <p:par>
                                    <p:cTn id="20" presetID="22" presetClass="entr" presetSubtype="8" fill="hold" grpId="0" nodeType="afterEffect">
                                      <p:stCondLst>
                                        <p:cond delay="0"/>
                                      </p:stCondLst>
                                      <p:childTnLst>
                                        <p:set>
                                          <p:cBhvr>
                                            <p:cTn id="21" dur="1" fill="hold">
                                              <p:stCondLst>
                                                <p:cond delay="0"/>
                                              </p:stCondLst>
                                            </p:cTn>
                                            <p:tgtEl>
                                              <p:spTgt spid="337">
                                                <p:txEl>
                                                  <p:pRg st="0" end="0"/>
                                                </p:txEl>
                                              </p:spTgt>
                                            </p:tgtEl>
                                            <p:attrNameLst>
                                              <p:attrName>style.visibility</p:attrName>
                                            </p:attrNameLst>
                                          </p:cBhvr>
                                          <p:to>
                                            <p:strVal val="visible"/>
                                          </p:to>
                                        </p:set>
                                        <p:animEffect transition="in" filter="wipe(left)">
                                          <p:cBhvr>
                                            <p:cTn id="22" dur="500"/>
                                            <p:tgtEl>
                                              <p:spTgt spid="337">
                                                <p:txEl>
                                                  <p:pRg st="0" end="0"/>
                                                </p:txEl>
                                              </p:spTgt>
                                            </p:tgtEl>
                                          </p:cBhvr>
                                        </p:animEffect>
                                      </p:childTnLst>
                                    </p:cTn>
                                  </p:par>
                                </p:childTnLst>
                              </p:cTn>
                            </p:par>
                            <p:par>
                              <p:cTn id="23" fill="hold">
                                <p:stCondLst>
                                  <p:cond delay="1500"/>
                                </p:stCondLst>
                                <p:childTnLst>
                                  <p:par>
                                    <p:cTn id="24" presetID="22" presetClass="entr" presetSubtype="8" fill="hold" grpId="0" nodeType="afterEffect">
                                      <p:stCondLst>
                                        <p:cond delay="0"/>
                                      </p:stCondLst>
                                      <p:childTnLst>
                                        <p:set>
                                          <p:cBhvr>
                                            <p:cTn id="25" dur="1" fill="hold">
                                              <p:stCondLst>
                                                <p:cond delay="0"/>
                                              </p:stCondLst>
                                            </p:cTn>
                                            <p:tgtEl>
                                              <p:spTgt spid="337">
                                                <p:txEl>
                                                  <p:pRg st="2" end="2"/>
                                                </p:txEl>
                                              </p:spTgt>
                                            </p:tgtEl>
                                            <p:attrNameLst>
                                              <p:attrName>style.visibility</p:attrName>
                                            </p:attrNameLst>
                                          </p:cBhvr>
                                          <p:to>
                                            <p:strVal val="visible"/>
                                          </p:to>
                                        </p:set>
                                        <p:animEffect transition="in" filter="wipe(left)">
                                          <p:cBhvr>
                                            <p:cTn id="26" dur="500"/>
                                            <p:tgtEl>
                                              <p:spTgt spid="337">
                                                <p:txEl>
                                                  <p:pRg st="2" end="2"/>
                                                </p:txEl>
                                              </p:spTgt>
                                            </p:tgtEl>
                                          </p:cBhvr>
                                        </p:animEffect>
                                      </p:childTnLst>
                                    </p:cTn>
                                  </p:par>
                                </p:childTnLst>
                              </p:cTn>
                            </p:par>
                            <p:par>
                              <p:cTn id="27" fill="hold">
                                <p:stCondLst>
                                  <p:cond delay="2000"/>
                                </p:stCondLst>
                                <p:childTnLst>
                                  <p:par>
                                    <p:cTn id="28" presetID="10" presetClass="entr" presetSubtype="0" fill="hold" nodeType="afterEffect">
                                      <p:stCondLst>
                                        <p:cond delay="0"/>
                                      </p:stCondLst>
                                      <p:childTnLst>
                                        <p:set>
                                          <p:cBhvr>
                                            <p:cTn id="29" dur="1" fill="hold">
                                              <p:stCondLst>
                                                <p:cond delay="0"/>
                                              </p:stCondLst>
                                            </p:cTn>
                                            <p:tgtEl>
                                              <p:spTgt spid="106"/>
                                            </p:tgtEl>
                                            <p:attrNameLst>
                                              <p:attrName>style.visibility</p:attrName>
                                            </p:attrNameLst>
                                          </p:cBhvr>
                                          <p:to>
                                            <p:strVal val="visible"/>
                                          </p:to>
                                        </p:set>
                                        <p:animEffect transition="in" filter="fade">
                                          <p:cBhvr>
                                            <p:cTn id="30" dur="500"/>
                                            <p:tgtEl>
                                              <p:spTgt spid="106"/>
                                            </p:tgtEl>
                                          </p:cBhvr>
                                        </p:animEffect>
                                      </p:childTnLst>
                                    </p:cTn>
                                  </p:par>
                                  <p:par>
                                    <p:cTn id="31" presetID="10" presetClass="entr" presetSubtype="0" fill="hold" grpId="0" nodeType="withEffect">
                                      <p:stCondLst>
                                        <p:cond delay="0"/>
                                      </p:stCondLst>
                                      <p:childTnLst>
                                        <p:set>
                                          <p:cBhvr>
                                            <p:cTn id="32" dur="1" fill="hold">
                                              <p:stCondLst>
                                                <p:cond delay="0"/>
                                              </p:stCondLst>
                                            </p:cTn>
                                            <p:tgtEl>
                                              <p:spTgt spid="34"/>
                                            </p:tgtEl>
                                            <p:attrNameLst>
                                              <p:attrName>style.visibility</p:attrName>
                                            </p:attrNameLst>
                                          </p:cBhvr>
                                          <p:to>
                                            <p:strVal val="visible"/>
                                          </p:to>
                                        </p:set>
                                        <p:animEffect transition="in" filter="fade">
                                          <p:cBhvr>
                                            <p:cTn id="33" dur="500"/>
                                            <p:tgtEl>
                                              <p:spTgt spid="34"/>
                                            </p:tgtEl>
                                          </p:cBhvr>
                                        </p:animEffect>
                                      </p:childTnLst>
                                    </p:cTn>
                                  </p:par>
                                  <p:par>
                                    <p:cTn id="34" presetID="10" presetClass="entr" presetSubtype="0" fill="hold" grpId="0" nodeType="withEffect">
                                      <p:stCondLst>
                                        <p:cond delay="0"/>
                                      </p:stCondLst>
                                      <p:childTnLst>
                                        <p:set>
                                          <p:cBhvr>
                                            <p:cTn id="35" dur="1" fill="hold">
                                              <p:stCondLst>
                                                <p:cond delay="0"/>
                                              </p:stCondLst>
                                            </p:cTn>
                                            <p:tgtEl>
                                              <p:spTgt spid="334"/>
                                            </p:tgtEl>
                                            <p:attrNameLst>
                                              <p:attrName>style.visibility</p:attrName>
                                            </p:attrNameLst>
                                          </p:cBhvr>
                                          <p:to>
                                            <p:strVal val="visible"/>
                                          </p:to>
                                        </p:set>
                                        <p:animEffect transition="in" filter="fade">
                                          <p:cBhvr>
                                            <p:cTn id="36" dur="500"/>
                                            <p:tgtEl>
                                              <p:spTgt spid="334"/>
                                            </p:tgtEl>
                                          </p:cBhvr>
                                        </p:animEffect>
                                      </p:childTnLst>
                                    </p:cTn>
                                  </p:par>
                                </p:childTnLst>
                              </p:cTn>
                            </p:par>
                            <p:par>
                              <p:cTn id="37" fill="hold">
                                <p:stCondLst>
                                  <p:cond delay="2500"/>
                                </p:stCondLst>
                                <p:childTnLst>
                                  <p:par>
                                    <p:cTn id="38" presetID="22" presetClass="entr" presetSubtype="8" fill="hold" grpId="0" nodeType="afterEffect">
                                      <p:stCondLst>
                                        <p:cond delay="0"/>
                                      </p:stCondLst>
                                      <p:childTnLst>
                                        <p:set>
                                          <p:cBhvr>
                                            <p:cTn id="39" dur="1" fill="hold">
                                              <p:stCondLst>
                                                <p:cond delay="0"/>
                                              </p:stCondLst>
                                            </p:cTn>
                                            <p:tgtEl>
                                              <p:spTgt spid="338">
                                                <p:txEl>
                                                  <p:pRg st="0" end="0"/>
                                                </p:txEl>
                                              </p:spTgt>
                                            </p:tgtEl>
                                            <p:attrNameLst>
                                              <p:attrName>style.visibility</p:attrName>
                                            </p:attrNameLst>
                                          </p:cBhvr>
                                          <p:to>
                                            <p:strVal val="visible"/>
                                          </p:to>
                                        </p:set>
                                        <p:animEffect transition="in" filter="wipe(left)">
                                          <p:cBhvr>
                                            <p:cTn id="40" dur="500"/>
                                            <p:tgtEl>
                                              <p:spTgt spid="338">
                                                <p:txEl>
                                                  <p:pRg st="0" end="0"/>
                                                </p:txEl>
                                              </p:spTgt>
                                            </p:tgtEl>
                                          </p:cBhvr>
                                        </p:animEffect>
                                      </p:childTnLst>
                                    </p:cTn>
                                  </p:par>
                                </p:childTnLst>
                              </p:cTn>
                            </p:par>
                            <p:par>
                              <p:cTn id="41" fill="hold">
                                <p:stCondLst>
                                  <p:cond delay="3000"/>
                                </p:stCondLst>
                                <p:childTnLst>
                                  <p:par>
                                    <p:cTn id="42" presetID="22" presetClass="entr" presetSubtype="8" fill="hold" grpId="0" nodeType="afterEffect">
                                      <p:stCondLst>
                                        <p:cond delay="0"/>
                                      </p:stCondLst>
                                      <p:childTnLst>
                                        <p:set>
                                          <p:cBhvr>
                                            <p:cTn id="43" dur="1" fill="hold">
                                              <p:stCondLst>
                                                <p:cond delay="0"/>
                                              </p:stCondLst>
                                            </p:cTn>
                                            <p:tgtEl>
                                              <p:spTgt spid="338">
                                                <p:txEl>
                                                  <p:pRg st="2" end="2"/>
                                                </p:txEl>
                                              </p:spTgt>
                                            </p:tgtEl>
                                            <p:attrNameLst>
                                              <p:attrName>style.visibility</p:attrName>
                                            </p:attrNameLst>
                                          </p:cBhvr>
                                          <p:to>
                                            <p:strVal val="visible"/>
                                          </p:to>
                                        </p:set>
                                        <p:animEffect transition="in" filter="wipe(left)">
                                          <p:cBhvr>
                                            <p:cTn id="44" dur="500"/>
                                            <p:tgtEl>
                                              <p:spTgt spid="338">
                                                <p:txEl>
                                                  <p:pRg st="2" end="2"/>
                                                </p:txEl>
                                              </p:spTgt>
                                            </p:tgtEl>
                                          </p:cBhvr>
                                        </p:animEffect>
                                      </p:childTnLst>
                                    </p:cTn>
                                  </p:par>
                                </p:childTnLst>
                              </p:cTn>
                            </p:par>
                            <p:par>
                              <p:cTn id="45" fill="hold">
                                <p:stCondLst>
                                  <p:cond delay="3500"/>
                                </p:stCondLst>
                                <p:childTnLst>
                                  <p:par>
                                    <p:cTn id="46" presetID="10" presetClass="entr" presetSubtype="0" fill="hold" nodeType="afterEffect">
                                      <p:stCondLst>
                                        <p:cond delay="0"/>
                                      </p:stCondLst>
                                      <p:childTnLst>
                                        <p:set>
                                          <p:cBhvr>
                                            <p:cTn id="47" dur="1" fill="hold">
                                              <p:stCondLst>
                                                <p:cond delay="0"/>
                                              </p:stCondLst>
                                            </p:cTn>
                                            <p:tgtEl>
                                              <p:spTgt spid="153"/>
                                            </p:tgtEl>
                                            <p:attrNameLst>
                                              <p:attrName>style.visibility</p:attrName>
                                            </p:attrNameLst>
                                          </p:cBhvr>
                                          <p:to>
                                            <p:strVal val="visible"/>
                                          </p:to>
                                        </p:set>
                                        <p:animEffect transition="in" filter="fade">
                                          <p:cBhvr>
                                            <p:cTn id="48" dur="500"/>
                                            <p:tgtEl>
                                              <p:spTgt spid="153"/>
                                            </p:tgtEl>
                                          </p:cBhvr>
                                        </p:animEffect>
                                      </p:childTnLst>
                                    </p:cTn>
                                  </p:par>
                                  <p:par>
                                    <p:cTn id="49" presetID="10" presetClass="entr" presetSubtype="0" fill="hold" grpId="0" nodeType="withEffect">
                                      <p:stCondLst>
                                        <p:cond delay="0"/>
                                      </p:stCondLst>
                                      <p:childTnLst>
                                        <p:set>
                                          <p:cBhvr>
                                            <p:cTn id="50" dur="1" fill="hold">
                                              <p:stCondLst>
                                                <p:cond delay="0"/>
                                              </p:stCondLst>
                                            </p:cTn>
                                            <p:tgtEl>
                                              <p:spTgt spid="35"/>
                                            </p:tgtEl>
                                            <p:attrNameLst>
                                              <p:attrName>style.visibility</p:attrName>
                                            </p:attrNameLst>
                                          </p:cBhvr>
                                          <p:to>
                                            <p:strVal val="visible"/>
                                          </p:to>
                                        </p:set>
                                        <p:animEffect transition="in" filter="fade">
                                          <p:cBhvr>
                                            <p:cTn id="51" dur="500"/>
                                            <p:tgtEl>
                                              <p:spTgt spid="35"/>
                                            </p:tgtEl>
                                          </p:cBhvr>
                                        </p:animEffect>
                                      </p:childTnLst>
                                    </p:cTn>
                                  </p:par>
                                  <p:par>
                                    <p:cTn id="52" presetID="10" presetClass="entr" presetSubtype="0" fill="hold" grpId="0" nodeType="withEffect">
                                      <p:stCondLst>
                                        <p:cond delay="0"/>
                                      </p:stCondLst>
                                      <p:childTnLst>
                                        <p:set>
                                          <p:cBhvr>
                                            <p:cTn id="53" dur="1" fill="hold">
                                              <p:stCondLst>
                                                <p:cond delay="0"/>
                                              </p:stCondLst>
                                            </p:cTn>
                                            <p:tgtEl>
                                              <p:spTgt spid="335"/>
                                            </p:tgtEl>
                                            <p:attrNameLst>
                                              <p:attrName>style.visibility</p:attrName>
                                            </p:attrNameLst>
                                          </p:cBhvr>
                                          <p:to>
                                            <p:strVal val="visible"/>
                                          </p:to>
                                        </p:set>
                                        <p:animEffect transition="in" filter="fade">
                                          <p:cBhvr>
                                            <p:cTn id="54" dur="500"/>
                                            <p:tgtEl>
                                              <p:spTgt spid="335"/>
                                            </p:tgtEl>
                                          </p:cBhvr>
                                        </p:animEffect>
                                      </p:childTnLst>
                                    </p:cTn>
                                  </p:par>
                                </p:childTnLst>
                              </p:cTn>
                            </p:par>
                            <p:par>
                              <p:cTn id="55" fill="hold">
                                <p:stCondLst>
                                  <p:cond delay="4000"/>
                                </p:stCondLst>
                                <p:childTnLst>
                                  <p:par>
                                    <p:cTn id="56" presetID="22" presetClass="entr" presetSubtype="8" fill="hold" grpId="0" nodeType="afterEffect">
                                      <p:stCondLst>
                                        <p:cond delay="0"/>
                                      </p:stCondLst>
                                      <p:childTnLst>
                                        <p:set>
                                          <p:cBhvr>
                                            <p:cTn id="57" dur="1" fill="hold">
                                              <p:stCondLst>
                                                <p:cond delay="0"/>
                                              </p:stCondLst>
                                            </p:cTn>
                                            <p:tgtEl>
                                              <p:spTgt spid="339">
                                                <p:txEl>
                                                  <p:pRg st="0" end="0"/>
                                                </p:txEl>
                                              </p:spTgt>
                                            </p:tgtEl>
                                            <p:attrNameLst>
                                              <p:attrName>style.visibility</p:attrName>
                                            </p:attrNameLst>
                                          </p:cBhvr>
                                          <p:to>
                                            <p:strVal val="visible"/>
                                          </p:to>
                                        </p:set>
                                        <p:animEffect transition="in" filter="wipe(left)">
                                          <p:cBhvr>
                                            <p:cTn id="58" dur="500"/>
                                            <p:tgtEl>
                                              <p:spTgt spid="339">
                                                <p:txEl>
                                                  <p:pRg st="0" end="0"/>
                                                </p:txEl>
                                              </p:spTgt>
                                            </p:tgtEl>
                                          </p:cBhvr>
                                        </p:animEffect>
                                      </p:childTnLst>
                                    </p:cTn>
                                  </p:par>
                                </p:childTnLst>
                              </p:cTn>
                            </p:par>
                            <p:par>
                              <p:cTn id="59" fill="hold">
                                <p:stCondLst>
                                  <p:cond delay="4500"/>
                                </p:stCondLst>
                                <p:childTnLst>
                                  <p:par>
                                    <p:cTn id="60" presetID="22" presetClass="entr" presetSubtype="8" fill="hold" grpId="0" nodeType="afterEffect">
                                      <p:stCondLst>
                                        <p:cond delay="0"/>
                                      </p:stCondLst>
                                      <p:childTnLst>
                                        <p:set>
                                          <p:cBhvr>
                                            <p:cTn id="61" dur="1" fill="hold">
                                              <p:stCondLst>
                                                <p:cond delay="0"/>
                                              </p:stCondLst>
                                            </p:cTn>
                                            <p:tgtEl>
                                              <p:spTgt spid="339">
                                                <p:txEl>
                                                  <p:pRg st="2" end="2"/>
                                                </p:txEl>
                                              </p:spTgt>
                                            </p:tgtEl>
                                            <p:attrNameLst>
                                              <p:attrName>style.visibility</p:attrName>
                                            </p:attrNameLst>
                                          </p:cBhvr>
                                          <p:to>
                                            <p:strVal val="visible"/>
                                          </p:to>
                                        </p:set>
                                        <p:animEffect transition="in" filter="wipe(left)">
                                          <p:cBhvr>
                                            <p:cTn id="62" dur="500"/>
                                            <p:tgtEl>
                                              <p:spTgt spid="339">
                                                <p:txEl>
                                                  <p:pRg st="2" end="2"/>
                                                </p:txEl>
                                              </p:spTgt>
                                            </p:tgtEl>
                                          </p:cBhvr>
                                        </p:animEffect>
                                      </p:childTnLst>
                                    </p:cTn>
                                  </p:par>
                                </p:childTnLst>
                              </p:cTn>
                            </p:par>
                            <p:par>
                              <p:cTn id="63" fill="hold">
                                <p:stCondLst>
                                  <p:cond delay="5000"/>
                                </p:stCondLst>
                                <p:childTnLst>
                                  <p:par>
                                    <p:cTn id="64" presetID="10" presetClass="entr" presetSubtype="0" fill="hold" nodeType="afterEffect">
                                      <p:stCondLst>
                                        <p:cond delay="0"/>
                                      </p:stCondLst>
                                      <p:childTnLst>
                                        <p:set>
                                          <p:cBhvr>
                                            <p:cTn id="65" dur="1" fill="hold">
                                              <p:stCondLst>
                                                <p:cond delay="0"/>
                                              </p:stCondLst>
                                            </p:cTn>
                                            <p:tgtEl>
                                              <p:spTgt spid="193"/>
                                            </p:tgtEl>
                                            <p:attrNameLst>
                                              <p:attrName>style.visibility</p:attrName>
                                            </p:attrNameLst>
                                          </p:cBhvr>
                                          <p:to>
                                            <p:strVal val="visible"/>
                                          </p:to>
                                        </p:set>
                                        <p:animEffect transition="in" filter="fade">
                                          <p:cBhvr>
                                            <p:cTn id="66" dur="500"/>
                                            <p:tgtEl>
                                              <p:spTgt spid="193"/>
                                            </p:tgtEl>
                                          </p:cBhvr>
                                        </p:animEffect>
                                      </p:childTnLst>
                                    </p:cTn>
                                  </p:par>
                                  <p:par>
                                    <p:cTn id="67" presetID="10" presetClass="entr" presetSubtype="0" fill="hold" grpId="0" nodeType="withEffect">
                                      <p:stCondLst>
                                        <p:cond delay="0"/>
                                      </p:stCondLst>
                                      <p:childTnLst>
                                        <p:set>
                                          <p:cBhvr>
                                            <p:cTn id="68" dur="1" fill="hold">
                                              <p:stCondLst>
                                                <p:cond delay="0"/>
                                              </p:stCondLst>
                                            </p:cTn>
                                            <p:tgtEl>
                                              <p:spTgt spid="36"/>
                                            </p:tgtEl>
                                            <p:attrNameLst>
                                              <p:attrName>style.visibility</p:attrName>
                                            </p:attrNameLst>
                                          </p:cBhvr>
                                          <p:to>
                                            <p:strVal val="visible"/>
                                          </p:to>
                                        </p:set>
                                        <p:animEffect transition="in" filter="fade">
                                          <p:cBhvr>
                                            <p:cTn id="69" dur="500"/>
                                            <p:tgtEl>
                                              <p:spTgt spid="36"/>
                                            </p:tgtEl>
                                          </p:cBhvr>
                                        </p:animEffect>
                                      </p:childTnLst>
                                    </p:cTn>
                                  </p:par>
                                  <p:par>
                                    <p:cTn id="70" presetID="10" presetClass="entr" presetSubtype="0" fill="hold" grpId="0" nodeType="withEffect">
                                      <p:stCondLst>
                                        <p:cond delay="0"/>
                                      </p:stCondLst>
                                      <p:childTnLst>
                                        <p:set>
                                          <p:cBhvr>
                                            <p:cTn id="71" dur="1" fill="hold">
                                              <p:stCondLst>
                                                <p:cond delay="0"/>
                                              </p:stCondLst>
                                            </p:cTn>
                                            <p:tgtEl>
                                              <p:spTgt spid="336"/>
                                            </p:tgtEl>
                                            <p:attrNameLst>
                                              <p:attrName>style.visibility</p:attrName>
                                            </p:attrNameLst>
                                          </p:cBhvr>
                                          <p:to>
                                            <p:strVal val="visible"/>
                                          </p:to>
                                        </p:set>
                                        <p:animEffect transition="in" filter="fade">
                                          <p:cBhvr>
                                            <p:cTn id="72" dur="500"/>
                                            <p:tgtEl>
                                              <p:spTgt spid="336"/>
                                            </p:tgtEl>
                                          </p:cBhvr>
                                        </p:animEffect>
                                      </p:childTnLst>
                                    </p:cTn>
                                  </p:par>
                                </p:childTnLst>
                              </p:cTn>
                            </p:par>
                            <p:par>
                              <p:cTn id="73" fill="hold">
                                <p:stCondLst>
                                  <p:cond delay="5500"/>
                                </p:stCondLst>
                                <p:childTnLst>
                                  <p:par>
                                    <p:cTn id="74" presetID="22" presetClass="entr" presetSubtype="8" fill="hold" grpId="0" nodeType="afterEffect">
                                      <p:stCondLst>
                                        <p:cond delay="0"/>
                                      </p:stCondLst>
                                      <p:childTnLst>
                                        <p:set>
                                          <p:cBhvr>
                                            <p:cTn id="75" dur="1" fill="hold">
                                              <p:stCondLst>
                                                <p:cond delay="0"/>
                                              </p:stCondLst>
                                            </p:cTn>
                                            <p:tgtEl>
                                              <p:spTgt spid="340">
                                                <p:txEl>
                                                  <p:pRg st="0" end="0"/>
                                                </p:txEl>
                                              </p:spTgt>
                                            </p:tgtEl>
                                            <p:attrNameLst>
                                              <p:attrName>style.visibility</p:attrName>
                                            </p:attrNameLst>
                                          </p:cBhvr>
                                          <p:to>
                                            <p:strVal val="visible"/>
                                          </p:to>
                                        </p:set>
                                        <p:animEffect transition="in" filter="wipe(left)">
                                          <p:cBhvr>
                                            <p:cTn id="76" dur="500"/>
                                            <p:tgtEl>
                                              <p:spTgt spid="340">
                                                <p:txEl>
                                                  <p:pRg st="0" end="0"/>
                                                </p:txEl>
                                              </p:spTgt>
                                            </p:tgtEl>
                                          </p:cBhvr>
                                        </p:animEffect>
                                      </p:childTnLst>
                                    </p:cTn>
                                  </p:par>
                                </p:childTnLst>
                              </p:cTn>
                            </p:par>
                            <p:par>
                              <p:cTn id="77" fill="hold">
                                <p:stCondLst>
                                  <p:cond delay="6000"/>
                                </p:stCondLst>
                                <p:childTnLst>
                                  <p:par>
                                    <p:cTn id="78" presetID="22" presetClass="entr" presetSubtype="8" fill="hold" grpId="0" nodeType="afterEffect">
                                      <p:stCondLst>
                                        <p:cond delay="0"/>
                                      </p:stCondLst>
                                      <p:childTnLst>
                                        <p:set>
                                          <p:cBhvr>
                                            <p:cTn id="79" dur="1" fill="hold">
                                              <p:stCondLst>
                                                <p:cond delay="0"/>
                                              </p:stCondLst>
                                            </p:cTn>
                                            <p:tgtEl>
                                              <p:spTgt spid="340">
                                                <p:txEl>
                                                  <p:pRg st="2" end="2"/>
                                                </p:txEl>
                                              </p:spTgt>
                                            </p:tgtEl>
                                            <p:attrNameLst>
                                              <p:attrName>style.visibility</p:attrName>
                                            </p:attrNameLst>
                                          </p:cBhvr>
                                          <p:to>
                                            <p:strVal val="visible"/>
                                          </p:to>
                                        </p:set>
                                        <p:animEffect transition="in" filter="wipe(left)">
                                          <p:cBhvr>
                                            <p:cTn id="80" dur="500"/>
                                            <p:tgtEl>
                                              <p:spTgt spid="340">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2" grpId="0"/>
          <p:bldP spid="33" grpId="0" animBg="1"/>
          <p:bldP spid="34" grpId="0" animBg="1"/>
          <p:bldP spid="35" grpId="0" animBg="1"/>
          <p:bldP spid="36" grpId="0" animBg="1"/>
          <p:bldP spid="333" grpId="0"/>
          <p:bldP spid="334" grpId="0"/>
          <p:bldP spid="335" grpId="0"/>
          <p:bldP spid="336" grpId="0"/>
          <p:bldP spid="337" grpId="0" build="p"/>
          <p:bldP spid="338" grpId="0" build="p"/>
          <p:bldP spid="339" grpId="0" build="p"/>
          <p:bldP spid="340" grpId="0" build="p"/>
        </p:bldLst>
      </p:timing>
    </mc:Choice>
    <mc:Fallback>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afterEffect">
                                      <p:stCondLst>
                                        <p:cond delay="0"/>
                                      </p:stCondLst>
                                      <p:childTnLst>
                                        <p:set>
                                          <p:cBhvr>
                                            <p:cTn id="6" dur="1" fill="hold">
                                              <p:stCondLst>
                                                <p:cond delay="0"/>
                                              </p:stCondLst>
                                            </p:cTn>
                                            <p:tgtEl>
                                              <p:spTgt spid="42"/>
                                            </p:tgtEl>
                                            <p:attrNameLst>
                                              <p:attrName>style.visibility</p:attrName>
                                            </p:attrNameLst>
                                          </p:cBhvr>
                                          <p:to>
                                            <p:strVal val="visible"/>
                                          </p:to>
                                        </p:set>
                                        <p:anim calcmode="lin" valueType="num">
                                          <p:cBhvr additive="base">
                                            <p:cTn id="7" dur="500" fill="hold"/>
                                            <p:tgtEl>
                                              <p:spTgt spid="42"/>
                                            </p:tgtEl>
                                            <p:attrNameLst>
                                              <p:attrName>ppt_x</p:attrName>
                                            </p:attrNameLst>
                                          </p:cBhvr>
                                          <p:tavLst>
                                            <p:tav tm="0">
                                              <p:val>
                                                <p:strVal val="0-#ppt_w/2"/>
                                              </p:val>
                                            </p:tav>
                                            <p:tav tm="100000">
                                              <p:val>
                                                <p:strVal val="#ppt_x"/>
                                              </p:val>
                                            </p:tav>
                                          </p:tavLst>
                                        </p:anim>
                                        <p:anim calcmode="lin" valueType="num">
                                          <p:cBhvr additive="base">
                                            <p:cTn id="8" dur="500" fill="hold"/>
                                            <p:tgtEl>
                                              <p:spTgt spid="42"/>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10" presetClass="entr" presetSubtype="0" fill="hold" nodeType="afterEffect">
                                      <p:stCondLst>
                                        <p:cond delay="0"/>
                                      </p:stCondLst>
                                      <p:childTnLst>
                                        <p:set>
                                          <p:cBhvr>
                                            <p:cTn id="11" dur="1" fill="hold">
                                              <p:stCondLst>
                                                <p:cond delay="0"/>
                                              </p:stCondLst>
                                            </p:cTn>
                                            <p:tgtEl>
                                              <p:spTgt spid="37"/>
                                            </p:tgtEl>
                                            <p:attrNameLst>
                                              <p:attrName>style.visibility</p:attrName>
                                            </p:attrNameLst>
                                          </p:cBhvr>
                                          <p:to>
                                            <p:strVal val="visible"/>
                                          </p:to>
                                        </p:set>
                                        <p:animEffect transition="in" filter="fade">
                                          <p:cBhvr>
                                            <p:cTn id="12" dur="500"/>
                                            <p:tgtEl>
                                              <p:spTgt spid="37"/>
                                            </p:tgtEl>
                                          </p:cBhvr>
                                        </p:animEffect>
                                      </p:childTnLst>
                                    </p:cTn>
                                  </p:par>
                                  <p:par>
                                    <p:cTn id="13" presetID="10" presetClass="entr" presetSubtype="0" fill="hold" grpId="0" nodeType="withEffect">
                                      <p:stCondLst>
                                        <p:cond delay="0"/>
                                      </p:stCondLst>
                                      <p:childTnLst>
                                        <p:set>
                                          <p:cBhvr>
                                            <p:cTn id="14" dur="1" fill="hold">
                                              <p:stCondLst>
                                                <p:cond delay="0"/>
                                              </p:stCondLst>
                                            </p:cTn>
                                            <p:tgtEl>
                                              <p:spTgt spid="33"/>
                                            </p:tgtEl>
                                            <p:attrNameLst>
                                              <p:attrName>style.visibility</p:attrName>
                                            </p:attrNameLst>
                                          </p:cBhvr>
                                          <p:to>
                                            <p:strVal val="visible"/>
                                          </p:to>
                                        </p:set>
                                        <p:animEffect transition="in" filter="fade">
                                          <p:cBhvr>
                                            <p:cTn id="15" dur="500"/>
                                            <p:tgtEl>
                                              <p:spTgt spid="33"/>
                                            </p:tgtEl>
                                          </p:cBhvr>
                                        </p:animEffect>
                                      </p:childTnLst>
                                    </p:cTn>
                                  </p:par>
                                  <p:par>
                                    <p:cTn id="16" presetID="10" presetClass="entr" presetSubtype="0" fill="hold" grpId="0" nodeType="withEffect">
                                      <p:stCondLst>
                                        <p:cond delay="0"/>
                                      </p:stCondLst>
                                      <p:childTnLst>
                                        <p:set>
                                          <p:cBhvr>
                                            <p:cTn id="17" dur="1" fill="hold">
                                              <p:stCondLst>
                                                <p:cond delay="0"/>
                                              </p:stCondLst>
                                            </p:cTn>
                                            <p:tgtEl>
                                              <p:spTgt spid="333"/>
                                            </p:tgtEl>
                                            <p:attrNameLst>
                                              <p:attrName>style.visibility</p:attrName>
                                            </p:attrNameLst>
                                          </p:cBhvr>
                                          <p:to>
                                            <p:strVal val="visible"/>
                                          </p:to>
                                        </p:set>
                                        <p:animEffect transition="in" filter="fade">
                                          <p:cBhvr>
                                            <p:cTn id="18" dur="500"/>
                                            <p:tgtEl>
                                              <p:spTgt spid="333"/>
                                            </p:tgtEl>
                                          </p:cBhvr>
                                        </p:animEffect>
                                      </p:childTnLst>
                                    </p:cTn>
                                  </p:par>
                                </p:childTnLst>
                              </p:cTn>
                            </p:par>
                            <p:par>
                              <p:cTn id="19" fill="hold">
                                <p:stCondLst>
                                  <p:cond delay="1000"/>
                                </p:stCondLst>
                                <p:childTnLst>
                                  <p:par>
                                    <p:cTn id="20" presetID="22" presetClass="entr" presetSubtype="8" fill="hold" grpId="0" nodeType="afterEffect">
                                      <p:stCondLst>
                                        <p:cond delay="0"/>
                                      </p:stCondLst>
                                      <p:childTnLst>
                                        <p:set>
                                          <p:cBhvr>
                                            <p:cTn id="21" dur="1" fill="hold">
                                              <p:stCondLst>
                                                <p:cond delay="0"/>
                                              </p:stCondLst>
                                            </p:cTn>
                                            <p:tgtEl>
                                              <p:spTgt spid="337">
                                                <p:txEl>
                                                  <p:pRg st="0" end="0"/>
                                                </p:txEl>
                                              </p:spTgt>
                                            </p:tgtEl>
                                            <p:attrNameLst>
                                              <p:attrName>style.visibility</p:attrName>
                                            </p:attrNameLst>
                                          </p:cBhvr>
                                          <p:to>
                                            <p:strVal val="visible"/>
                                          </p:to>
                                        </p:set>
                                        <p:animEffect transition="in" filter="wipe(left)">
                                          <p:cBhvr>
                                            <p:cTn id="22" dur="500"/>
                                            <p:tgtEl>
                                              <p:spTgt spid="337">
                                                <p:txEl>
                                                  <p:pRg st="0" end="0"/>
                                                </p:txEl>
                                              </p:spTgt>
                                            </p:tgtEl>
                                          </p:cBhvr>
                                        </p:animEffect>
                                      </p:childTnLst>
                                    </p:cTn>
                                  </p:par>
                                </p:childTnLst>
                              </p:cTn>
                            </p:par>
                            <p:par>
                              <p:cTn id="23" fill="hold">
                                <p:stCondLst>
                                  <p:cond delay="1500"/>
                                </p:stCondLst>
                                <p:childTnLst>
                                  <p:par>
                                    <p:cTn id="24" presetID="22" presetClass="entr" presetSubtype="8" fill="hold" grpId="0" nodeType="afterEffect">
                                      <p:stCondLst>
                                        <p:cond delay="0"/>
                                      </p:stCondLst>
                                      <p:childTnLst>
                                        <p:set>
                                          <p:cBhvr>
                                            <p:cTn id="25" dur="1" fill="hold">
                                              <p:stCondLst>
                                                <p:cond delay="0"/>
                                              </p:stCondLst>
                                            </p:cTn>
                                            <p:tgtEl>
                                              <p:spTgt spid="337">
                                                <p:txEl>
                                                  <p:pRg st="2" end="2"/>
                                                </p:txEl>
                                              </p:spTgt>
                                            </p:tgtEl>
                                            <p:attrNameLst>
                                              <p:attrName>style.visibility</p:attrName>
                                            </p:attrNameLst>
                                          </p:cBhvr>
                                          <p:to>
                                            <p:strVal val="visible"/>
                                          </p:to>
                                        </p:set>
                                        <p:animEffect transition="in" filter="wipe(left)">
                                          <p:cBhvr>
                                            <p:cTn id="26" dur="500"/>
                                            <p:tgtEl>
                                              <p:spTgt spid="337">
                                                <p:txEl>
                                                  <p:pRg st="2" end="2"/>
                                                </p:txEl>
                                              </p:spTgt>
                                            </p:tgtEl>
                                          </p:cBhvr>
                                        </p:animEffect>
                                      </p:childTnLst>
                                    </p:cTn>
                                  </p:par>
                                </p:childTnLst>
                              </p:cTn>
                            </p:par>
                            <p:par>
                              <p:cTn id="27" fill="hold">
                                <p:stCondLst>
                                  <p:cond delay="2000"/>
                                </p:stCondLst>
                                <p:childTnLst>
                                  <p:par>
                                    <p:cTn id="28" presetID="10" presetClass="entr" presetSubtype="0" fill="hold" nodeType="afterEffect">
                                      <p:stCondLst>
                                        <p:cond delay="0"/>
                                      </p:stCondLst>
                                      <p:childTnLst>
                                        <p:set>
                                          <p:cBhvr>
                                            <p:cTn id="29" dur="1" fill="hold">
                                              <p:stCondLst>
                                                <p:cond delay="0"/>
                                              </p:stCondLst>
                                            </p:cTn>
                                            <p:tgtEl>
                                              <p:spTgt spid="106"/>
                                            </p:tgtEl>
                                            <p:attrNameLst>
                                              <p:attrName>style.visibility</p:attrName>
                                            </p:attrNameLst>
                                          </p:cBhvr>
                                          <p:to>
                                            <p:strVal val="visible"/>
                                          </p:to>
                                        </p:set>
                                        <p:animEffect transition="in" filter="fade">
                                          <p:cBhvr>
                                            <p:cTn id="30" dur="500"/>
                                            <p:tgtEl>
                                              <p:spTgt spid="106"/>
                                            </p:tgtEl>
                                          </p:cBhvr>
                                        </p:animEffect>
                                      </p:childTnLst>
                                    </p:cTn>
                                  </p:par>
                                  <p:par>
                                    <p:cTn id="31" presetID="10" presetClass="entr" presetSubtype="0" fill="hold" grpId="0" nodeType="withEffect">
                                      <p:stCondLst>
                                        <p:cond delay="0"/>
                                      </p:stCondLst>
                                      <p:childTnLst>
                                        <p:set>
                                          <p:cBhvr>
                                            <p:cTn id="32" dur="1" fill="hold">
                                              <p:stCondLst>
                                                <p:cond delay="0"/>
                                              </p:stCondLst>
                                            </p:cTn>
                                            <p:tgtEl>
                                              <p:spTgt spid="34"/>
                                            </p:tgtEl>
                                            <p:attrNameLst>
                                              <p:attrName>style.visibility</p:attrName>
                                            </p:attrNameLst>
                                          </p:cBhvr>
                                          <p:to>
                                            <p:strVal val="visible"/>
                                          </p:to>
                                        </p:set>
                                        <p:animEffect transition="in" filter="fade">
                                          <p:cBhvr>
                                            <p:cTn id="33" dur="500"/>
                                            <p:tgtEl>
                                              <p:spTgt spid="34"/>
                                            </p:tgtEl>
                                          </p:cBhvr>
                                        </p:animEffect>
                                      </p:childTnLst>
                                    </p:cTn>
                                  </p:par>
                                  <p:par>
                                    <p:cTn id="34" presetID="10" presetClass="entr" presetSubtype="0" fill="hold" grpId="0" nodeType="withEffect">
                                      <p:stCondLst>
                                        <p:cond delay="0"/>
                                      </p:stCondLst>
                                      <p:childTnLst>
                                        <p:set>
                                          <p:cBhvr>
                                            <p:cTn id="35" dur="1" fill="hold">
                                              <p:stCondLst>
                                                <p:cond delay="0"/>
                                              </p:stCondLst>
                                            </p:cTn>
                                            <p:tgtEl>
                                              <p:spTgt spid="334"/>
                                            </p:tgtEl>
                                            <p:attrNameLst>
                                              <p:attrName>style.visibility</p:attrName>
                                            </p:attrNameLst>
                                          </p:cBhvr>
                                          <p:to>
                                            <p:strVal val="visible"/>
                                          </p:to>
                                        </p:set>
                                        <p:animEffect transition="in" filter="fade">
                                          <p:cBhvr>
                                            <p:cTn id="36" dur="500"/>
                                            <p:tgtEl>
                                              <p:spTgt spid="334"/>
                                            </p:tgtEl>
                                          </p:cBhvr>
                                        </p:animEffect>
                                      </p:childTnLst>
                                    </p:cTn>
                                  </p:par>
                                </p:childTnLst>
                              </p:cTn>
                            </p:par>
                            <p:par>
                              <p:cTn id="37" fill="hold">
                                <p:stCondLst>
                                  <p:cond delay="2500"/>
                                </p:stCondLst>
                                <p:childTnLst>
                                  <p:par>
                                    <p:cTn id="38" presetID="22" presetClass="entr" presetSubtype="8" fill="hold" grpId="0" nodeType="afterEffect">
                                      <p:stCondLst>
                                        <p:cond delay="0"/>
                                      </p:stCondLst>
                                      <p:childTnLst>
                                        <p:set>
                                          <p:cBhvr>
                                            <p:cTn id="39" dur="1" fill="hold">
                                              <p:stCondLst>
                                                <p:cond delay="0"/>
                                              </p:stCondLst>
                                            </p:cTn>
                                            <p:tgtEl>
                                              <p:spTgt spid="338">
                                                <p:txEl>
                                                  <p:pRg st="0" end="0"/>
                                                </p:txEl>
                                              </p:spTgt>
                                            </p:tgtEl>
                                            <p:attrNameLst>
                                              <p:attrName>style.visibility</p:attrName>
                                            </p:attrNameLst>
                                          </p:cBhvr>
                                          <p:to>
                                            <p:strVal val="visible"/>
                                          </p:to>
                                        </p:set>
                                        <p:animEffect transition="in" filter="wipe(left)">
                                          <p:cBhvr>
                                            <p:cTn id="40" dur="500"/>
                                            <p:tgtEl>
                                              <p:spTgt spid="338">
                                                <p:txEl>
                                                  <p:pRg st="0" end="0"/>
                                                </p:txEl>
                                              </p:spTgt>
                                            </p:tgtEl>
                                          </p:cBhvr>
                                        </p:animEffect>
                                      </p:childTnLst>
                                    </p:cTn>
                                  </p:par>
                                </p:childTnLst>
                              </p:cTn>
                            </p:par>
                            <p:par>
                              <p:cTn id="41" fill="hold">
                                <p:stCondLst>
                                  <p:cond delay="3000"/>
                                </p:stCondLst>
                                <p:childTnLst>
                                  <p:par>
                                    <p:cTn id="42" presetID="22" presetClass="entr" presetSubtype="8" fill="hold" grpId="0" nodeType="afterEffect">
                                      <p:stCondLst>
                                        <p:cond delay="0"/>
                                      </p:stCondLst>
                                      <p:childTnLst>
                                        <p:set>
                                          <p:cBhvr>
                                            <p:cTn id="43" dur="1" fill="hold">
                                              <p:stCondLst>
                                                <p:cond delay="0"/>
                                              </p:stCondLst>
                                            </p:cTn>
                                            <p:tgtEl>
                                              <p:spTgt spid="338">
                                                <p:txEl>
                                                  <p:pRg st="2" end="2"/>
                                                </p:txEl>
                                              </p:spTgt>
                                            </p:tgtEl>
                                            <p:attrNameLst>
                                              <p:attrName>style.visibility</p:attrName>
                                            </p:attrNameLst>
                                          </p:cBhvr>
                                          <p:to>
                                            <p:strVal val="visible"/>
                                          </p:to>
                                        </p:set>
                                        <p:animEffect transition="in" filter="wipe(left)">
                                          <p:cBhvr>
                                            <p:cTn id="44" dur="500"/>
                                            <p:tgtEl>
                                              <p:spTgt spid="338">
                                                <p:txEl>
                                                  <p:pRg st="2" end="2"/>
                                                </p:txEl>
                                              </p:spTgt>
                                            </p:tgtEl>
                                          </p:cBhvr>
                                        </p:animEffect>
                                      </p:childTnLst>
                                    </p:cTn>
                                  </p:par>
                                </p:childTnLst>
                              </p:cTn>
                            </p:par>
                            <p:par>
                              <p:cTn id="45" fill="hold">
                                <p:stCondLst>
                                  <p:cond delay="3500"/>
                                </p:stCondLst>
                                <p:childTnLst>
                                  <p:par>
                                    <p:cTn id="46" presetID="10" presetClass="entr" presetSubtype="0" fill="hold" nodeType="afterEffect">
                                      <p:stCondLst>
                                        <p:cond delay="0"/>
                                      </p:stCondLst>
                                      <p:childTnLst>
                                        <p:set>
                                          <p:cBhvr>
                                            <p:cTn id="47" dur="1" fill="hold">
                                              <p:stCondLst>
                                                <p:cond delay="0"/>
                                              </p:stCondLst>
                                            </p:cTn>
                                            <p:tgtEl>
                                              <p:spTgt spid="153"/>
                                            </p:tgtEl>
                                            <p:attrNameLst>
                                              <p:attrName>style.visibility</p:attrName>
                                            </p:attrNameLst>
                                          </p:cBhvr>
                                          <p:to>
                                            <p:strVal val="visible"/>
                                          </p:to>
                                        </p:set>
                                        <p:animEffect transition="in" filter="fade">
                                          <p:cBhvr>
                                            <p:cTn id="48" dur="500"/>
                                            <p:tgtEl>
                                              <p:spTgt spid="153"/>
                                            </p:tgtEl>
                                          </p:cBhvr>
                                        </p:animEffect>
                                      </p:childTnLst>
                                    </p:cTn>
                                  </p:par>
                                  <p:par>
                                    <p:cTn id="49" presetID="10" presetClass="entr" presetSubtype="0" fill="hold" grpId="0" nodeType="withEffect">
                                      <p:stCondLst>
                                        <p:cond delay="0"/>
                                      </p:stCondLst>
                                      <p:childTnLst>
                                        <p:set>
                                          <p:cBhvr>
                                            <p:cTn id="50" dur="1" fill="hold">
                                              <p:stCondLst>
                                                <p:cond delay="0"/>
                                              </p:stCondLst>
                                            </p:cTn>
                                            <p:tgtEl>
                                              <p:spTgt spid="35"/>
                                            </p:tgtEl>
                                            <p:attrNameLst>
                                              <p:attrName>style.visibility</p:attrName>
                                            </p:attrNameLst>
                                          </p:cBhvr>
                                          <p:to>
                                            <p:strVal val="visible"/>
                                          </p:to>
                                        </p:set>
                                        <p:animEffect transition="in" filter="fade">
                                          <p:cBhvr>
                                            <p:cTn id="51" dur="500"/>
                                            <p:tgtEl>
                                              <p:spTgt spid="35"/>
                                            </p:tgtEl>
                                          </p:cBhvr>
                                        </p:animEffect>
                                      </p:childTnLst>
                                    </p:cTn>
                                  </p:par>
                                  <p:par>
                                    <p:cTn id="52" presetID="10" presetClass="entr" presetSubtype="0" fill="hold" grpId="0" nodeType="withEffect">
                                      <p:stCondLst>
                                        <p:cond delay="0"/>
                                      </p:stCondLst>
                                      <p:childTnLst>
                                        <p:set>
                                          <p:cBhvr>
                                            <p:cTn id="53" dur="1" fill="hold">
                                              <p:stCondLst>
                                                <p:cond delay="0"/>
                                              </p:stCondLst>
                                            </p:cTn>
                                            <p:tgtEl>
                                              <p:spTgt spid="335"/>
                                            </p:tgtEl>
                                            <p:attrNameLst>
                                              <p:attrName>style.visibility</p:attrName>
                                            </p:attrNameLst>
                                          </p:cBhvr>
                                          <p:to>
                                            <p:strVal val="visible"/>
                                          </p:to>
                                        </p:set>
                                        <p:animEffect transition="in" filter="fade">
                                          <p:cBhvr>
                                            <p:cTn id="54" dur="500"/>
                                            <p:tgtEl>
                                              <p:spTgt spid="335"/>
                                            </p:tgtEl>
                                          </p:cBhvr>
                                        </p:animEffect>
                                      </p:childTnLst>
                                    </p:cTn>
                                  </p:par>
                                </p:childTnLst>
                              </p:cTn>
                            </p:par>
                            <p:par>
                              <p:cTn id="55" fill="hold">
                                <p:stCondLst>
                                  <p:cond delay="4000"/>
                                </p:stCondLst>
                                <p:childTnLst>
                                  <p:par>
                                    <p:cTn id="56" presetID="22" presetClass="entr" presetSubtype="8" fill="hold" grpId="0" nodeType="afterEffect">
                                      <p:stCondLst>
                                        <p:cond delay="0"/>
                                      </p:stCondLst>
                                      <p:childTnLst>
                                        <p:set>
                                          <p:cBhvr>
                                            <p:cTn id="57" dur="1" fill="hold">
                                              <p:stCondLst>
                                                <p:cond delay="0"/>
                                              </p:stCondLst>
                                            </p:cTn>
                                            <p:tgtEl>
                                              <p:spTgt spid="339">
                                                <p:txEl>
                                                  <p:pRg st="0" end="0"/>
                                                </p:txEl>
                                              </p:spTgt>
                                            </p:tgtEl>
                                            <p:attrNameLst>
                                              <p:attrName>style.visibility</p:attrName>
                                            </p:attrNameLst>
                                          </p:cBhvr>
                                          <p:to>
                                            <p:strVal val="visible"/>
                                          </p:to>
                                        </p:set>
                                        <p:animEffect transition="in" filter="wipe(left)">
                                          <p:cBhvr>
                                            <p:cTn id="58" dur="500"/>
                                            <p:tgtEl>
                                              <p:spTgt spid="339">
                                                <p:txEl>
                                                  <p:pRg st="0" end="0"/>
                                                </p:txEl>
                                              </p:spTgt>
                                            </p:tgtEl>
                                          </p:cBhvr>
                                        </p:animEffect>
                                      </p:childTnLst>
                                    </p:cTn>
                                  </p:par>
                                </p:childTnLst>
                              </p:cTn>
                            </p:par>
                            <p:par>
                              <p:cTn id="59" fill="hold">
                                <p:stCondLst>
                                  <p:cond delay="4500"/>
                                </p:stCondLst>
                                <p:childTnLst>
                                  <p:par>
                                    <p:cTn id="60" presetID="22" presetClass="entr" presetSubtype="8" fill="hold" grpId="0" nodeType="afterEffect">
                                      <p:stCondLst>
                                        <p:cond delay="0"/>
                                      </p:stCondLst>
                                      <p:childTnLst>
                                        <p:set>
                                          <p:cBhvr>
                                            <p:cTn id="61" dur="1" fill="hold">
                                              <p:stCondLst>
                                                <p:cond delay="0"/>
                                              </p:stCondLst>
                                            </p:cTn>
                                            <p:tgtEl>
                                              <p:spTgt spid="339">
                                                <p:txEl>
                                                  <p:pRg st="2" end="2"/>
                                                </p:txEl>
                                              </p:spTgt>
                                            </p:tgtEl>
                                            <p:attrNameLst>
                                              <p:attrName>style.visibility</p:attrName>
                                            </p:attrNameLst>
                                          </p:cBhvr>
                                          <p:to>
                                            <p:strVal val="visible"/>
                                          </p:to>
                                        </p:set>
                                        <p:animEffect transition="in" filter="wipe(left)">
                                          <p:cBhvr>
                                            <p:cTn id="62" dur="500"/>
                                            <p:tgtEl>
                                              <p:spTgt spid="339">
                                                <p:txEl>
                                                  <p:pRg st="2" end="2"/>
                                                </p:txEl>
                                              </p:spTgt>
                                            </p:tgtEl>
                                          </p:cBhvr>
                                        </p:animEffect>
                                      </p:childTnLst>
                                    </p:cTn>
                                  </p:par>
                                </p:childTnLst>
                              </p:cTn>
                            </p:par>
                            <p:par>
                              <p:cTn id="63" fill="hold">
                                <p:stCondLst>
                                  <p:cond delay="5000"/>
                                </p:stCondLst>
                                <p:childTnLst>
                                  <p:par>
                                    <p:cTn id="64" presetID="10" presetClass="entr" presetSubtype="0" fill="hold" nodeType="afterEffect">
                                      <p:stCondLst>
                                        <p:cond delay="0"/>
                                      </p:stCondLst>
                                      <p:childTnLst>
                                        <p:set>
                                          <p:cBhvr>
                                            <p:cTn id="65" dur="1" fill="hold">
                                              <p:stCondLst>
                                                <p:cond delay="0"/>
                                              </p:stCondLst>
                                            </p:cTn>
                                            <p:tgtEl>
                                              <p:spTgt spid="193"/>
                                            </p:tgtEl>
                                            <p:attrNameLst>
                                              <p:attrName>style.visibility</p:attrName>
                                            </p:attrNameLst>
                                          </p:cBhvr>
                                          <p:to>
                                            <p:strVal val="visible"/>
                                          </p:to>
                                        </p:set>
                                        <p:animEffect transition="in" filter="fade">
                                          <p:cBhvr>
                                            <p:cTn id="66" dur="500"/>
                                            <p:tgtEl>
                                              <p:spTgt spid="193"/>
                                            </p:tgtEl>
                                          </p:cBhvr>
                                        </p:animEffect>
                                      </p:childTnLst>
                                    </p:cTn>
                                  </p:par>
                                  <p:par>
                                    <p:cTn id="67" presetID="10" presetClass="entr" presetSubtype="0" fill="hold" grpId="0" nodeType="withEffect">
                                      <p:stCondLst>
                                        <p:cond delay="0"/>
                                      </p:stCondLst>
                                      <p:childTnLst>
                                        <p:set>
                                          <p:cBhvr>
                                            <p:cTn id="68" dur="1" fill="hold">
                                              <p:stCondLst>
                                                <p:cond delay="0"/>
                                              </p:stCondLst>
                                            </p:cTn>
                                            <p:tgtEl>
                                              <p:spTgt spid="36"/>
                                            </p:tgtEl>
                                            <p:attrNameLst>
                                              <p:attrName>style.visibility</p:attrName>
                                            </p:attrNameLst>
                                          </p:cBhvr>
                                          <p:to>
                                            <p:strVal val="visible"/>
                                          </p:to>
                                        </p:set>
                                        <p:animEffect transition="in" filter="fade">
                                          <p:cBhvr>
                                            <p:cTn id="69" dur="500"/>
                                            <p:tgtEl>
                                              <p:spTgt spid="36"/>
                                            </p:tgtEl>
                                          </p:cBhvr>
                                        </p:animEffect>
                                      </p:childTnLst>
                                    </p:cTn>
                                  </p:par>
                                  <p:par>
                                    <p:cTn id="70" presetID="10" presetClass="entr" presetSubtype="0" fill="hold" grpId="0" nodeType="withEffect">
                                      <p:stCondLst>
                                        <p:cond delay="0"/>
                                      </p:stCondLst>
                                      <p:childTnLst>
                                        <p:set>
                                          <p:cBhvr>
                                            <p:cTn id="71" dur="1" fill="hold">
                                              <p:stCondLst>
                                                <p:cond delay="0"/>
                                              </p:stCondLst>
                                            </p:cTn>
                                            <p:tgtEl>
                                              <p:spTgt spid="336"/>
                                            </p:tgtEl>
                                            <p:attrNameLst>
                                              <p:attrName>style.visibility</p:attrName>
                                            </p:attrNameLst>
                                          </p:cBhvr>
                                          <p:to>
                                            <p:strVal val="visible"/>
                                          </p:to>
                                        </p:set>
                                        <p:animEffect transition="in" filter="fade">
                                          <p:cBhvr>
                                            <p:cTn id="72" dur="500"/>
                                            <p:tgtEl>
                                              <p:spTgt spid="336"/>
                                            </p:tgtEl>
                                          </p:cBhvr>
                                        </p:animEffect>
                                      </p:childTnLst>
                                    </p:cTn>
                                  </p:par>
                                </p:childTnLst>
                              </p:cTn>
                            </p:par>
                            <p:par>
                              <p:cTn id="73" fill="hold">
                                <p:stCondLst>
                                  <p:cond delay="5500"/>
                                </p:stCondLst>
                                <p:childTnLst>
                                  <p:par>
                                    <p:cTn id="74" presetID="22" presetClass="entr" presetSubtype="8" fill="hold" grpId="0" nodeType="afterEffect">
                                      <p:stCondLst>
                                        <p:cond delay="0"/>
                                      </p:stCondLst>
                                      <p:childTnLst>
                                        <p:set>
                                          <p:cBhvr>
                                            <p:cTn id="75" dur="1" fill="hold">
                                              <p:stCondLst>
                                                <p:cond delay="0"/>
                                              </p:stCondLst>
                                            </p:cTn>
                                            <p:tgtEl>
                                              <p:spTgt spid="340">
                                                <p:txEl>
                                                  <p:pRg st="0" end="0"/>
                                                </p:txEl>
                                              </p:spTgt>
                                            </p:tgtEl>
                                            <p:attrNameLst>
                                              <p:attrName>style.visibility</p:attrName>
                                            </p:attrNameLst>
                                          </p:cBhvr>
                                          <p:to>
                                            <p:strVal val="visible"/>
                                          </p:to>
                                        </p:set>
                                        <p:animEffect transition="in" filter="wipe(left)">
                                          <p:cBhvr>
                                            <p:cTn id="76" dur="500"/>
                                            <p:tgtEl>
                                              <p:spTgt spid="340">
                                                <p:txEl>
                                                  <p:pRg st="0" end="0"/>
                                                </p:txEl>
                                              </p:spTgt>
                                            </p:tgtEl>
                                          </p:cBhvr>
                                        </p:animEffect>
                                      </p:childTnLst>
                                    </p:cTn>
                                  </p:par>
                                </p:childTnLst>
                              </p:cTn>
                            </p:par>
                            <p:par>
                              <p:cTn id="77" fill="hold">
                                <p:stCondLst>
                                  <p:cond delay="6000"/>
                                </p:stCondLst>
                                <p:childTnLst>
                                  <p:par>
                                    <p:cTn id="78" presetID="22" presetClass="entr" presetSubtype="8" fill="hold" grpId="0" nodeType="afterEffect">
                                      <p:stCondLst>
                                        <p:cond delay="0"/>
                                      </p:stCondLst>
                                      <p:childTnLst>
                                        <p:set>
                                          <p:cBhvr>
                                            <p:cTn id="79" dur="1" fill="hold">
                                              <p:stCondLst>
                                                <p:cond delay="0"/>
                                              </p:stCondLst>
                                            </p:cTn>
                                            <p:tgtEl>
                                              <p:spTgt spid="340">
                                                <p:txEl>
                                                  <p:pRg st="2" end="2"/>
                                                </p:txEl>
                                              </p:spTgt>
                                            </p:tgtEl>
                                            <p:attrNameLst>
                                              <p:attrName>style.visibility</p:attrName>
                                            </p:attrNameLst>
                                          </p:cBhvr>
                                          <p:to>
                                            <p:strVal val="visible"/>
                                          </p:to>
                                        </p:set>
                                        <p:animEffect transition="in" filter="wipe(left)">
                                          <p:cBhvr>
                                            <p:cTn id="80" dur="500"/>
                                            <p:tgtEl>
                                              <p:spTgt spid="340">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2" grpId="0"/>
          <p:bldP spid="33" grpId="0" animBg="1"/>
          <p:bldP spid="34" grpId="0" animBg="1"/>
          <p:bldP spid="35" grpId="0" animBg="1"/>
          <p:bldP spid="36" grpId="0" animBg="1"/>
          <p:bldP spid="333" grpId="0"/>
          <p:bldP spid="334" grpId="0"/>
          <p:bldP spid="335" grpId="0"/>
          <p:bldP spid="336" grpId="0"/>
          <p:bldP spid="337" grpId="0" build="p"/>
          <p:bldP spid="338" grpId="0" build="p"/>
          <p:bldP spid="339" grpId="0" build="p"/>
          <p:bldP spid="340" grpId="0" build="p"/>
        </p:bldLst>
      </p:timing>
    </mc:Fallback>
  </mc:AlternateContent>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 name="Rectangle 44">
            <a:extLst>
              <a:ext uri="{FF2B5EF4-FFF2-40B4-BE49-F238E27FC236}">
                <a16:creationId xmlns:a16="http://schemas.microsoft.com/office/drawing/2014/main" id="{6EC45099-C5ED-4DF6-A3C3-1A8BE8951E67}"/>
              </a:ext>
            </a:extLst>
          </p:cNvPr>
          <p:cNvSpPr>
            <a:spLocks noChangeArrowheads="1"/>
          </p:cNvSpPr>
          <p:nvPr/>
        </p:nvSpPr>
        <p:spPr bwMode="auto">
          <a:xfrm>
            <a:off x="3073361" y="136491"/>
            <a:ext cx="3375789" cy="429843"/>
          </a:xfrm>
          <a:prstGeom prst="rect">
            <a:avLst/>
          </a:prstGeom>
          <a:noFill/>
          <a:ln w="9525" algn="ctr">
            <a:noFill/>
            <a:miter lim="800000"/>
          </a:ln>
        </p:spPr>
        <p:txBody>
          <a:bodyPr wrap="square" lIns="87041" tIns="43520" rIns="87041" bIns="43520">
            <a:spAutoFit/>
          </a:bodyPr>
          <a:lstStyle/>
          <a:p>
            <a:pPr algn="ctr" eaLnBrk="0" hangingPunct="0"/>
            <a:r>
              <a:rPr lang="en-US" altLang="zh-CN" sz="2222" b="1" dirty="0">
                <a:solidFill>
                  <a:srgbClr val="356377"/>
                </a:solidFill>
                <a:latin typeface="微软雅黑" panose="020B0503020204020204" pitchFamily="34" charset="-122"/>
                <a:ea typeface="微软雅黑" panose="020B0503020204020204" pitchFamily="34" charset="-122"/>
              </a:rPr>
              <a:t>Enter your title here</a:t>
            </a:r>
          </a:p>
        </p:txBody>
      </p:sp>
      <p:cxnSp>
        <p:nvCxnSpPr>
          <p:cNvPr id="341" name="Straight Connector 279">
            <a:extLst>
              <a:ext uri="{FF2B5EF4-FFF2-40B4-BE49-F238E27FC236}">
                <a16:creationId xmlns:a16="http://schemas.microsoft.com/office/drawing/2014/main" id="{5381F6DD-F524-44F6-85C5-88BD75492826}"/>
              </a:ext>
            </a:extLst>
          </p:cNvPr>
          <p:cNvCxnSpPr/>
          <p:nvPr/>
        </p:nvCxnSpPr>
        <p:spPr>
          <a:xfrm>
            <a:off x="3529328" y="1579082"/>
            <a:ext cx="0" cy="2456333"/>
          </a:xfrm>
          <a:prstGeom prst="line">
            <a:avLst/>
          </a:prstGeom>
          <a:ln>
            <a:solidFill>
              <a:schemeClr val="bg1">
                <a:lumMod val="8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342" name="Straight Connector 280">
            <a:extLst>
              <a:ext uri="{FF2B5EF4-FFF2-40B4-BE49-F238E27FC236}">
                <a16:creationId xmlns:a16="http://schemas.microsoft.com/office/drawing/2014/main" id="{E2C96AF8-22A7-4D1F-AE44-D4086F7E766B}"/>
              </a:ext>
            </a:extLst>
          </p:cNvPr>
          <p:cNvCxnSpPr>
            <a:stCxn id="350" idx="1"/>
          </p:cNvCxnSpPr>
          <p:nvPr/>
        </p:nvCxnSpPr>
        <p:spPr>
          <a:xfrm>
            <a:off x="5566512" y="1625467"/>
            <a:ext cx="0" cy="2409948"/>
          </a:xfrm>
          <a:prstGeom prst="line">
            <a:avLst/>
          </a:prstGeom>
          <a:ln>
            <a:solidFill>
              <a:schemeClr val="bg1">
                <a:lumMod val="85000"/>
              </a:schemeClr>
            </a:solidFill>
            <a:prstDash val="sysDot"/>
          </a:ln>
        </p:spPr>
        <p:style>
          <a:lnRef idx="1">
            <a:schemeClr val="accent1"/>
          </a:lnRef>
          <a:fillRef idx="0">
            <a:schemeClr val="accent1"/>
          </a:fillRef>
          <a:effectRef idx="0">
            <a:schemeClr val="accent1"/>
          </a:effectRef>
          <a:fontRef idx="minor">
            <a:schemeClr val="tx1"/>
          </a:fontRef>
        </p:style>
      </p:cxnSp>
      <p:sp>
        <p:nvSpPr>
          <p:cNvPr id="343" name="TextBox 30">
            <a:extLst>
              <a:ext uri="{FF2B5EF4-FFF2-40B4-BE49-F238E27FC236}">
                <a16:creationId xmlns:a16="http://schemas.microsoft.com/office/drawing/2014/main" id="{F63EE4F0-66A2-4D5B-805D-2DD8CB769496}"/>
              </a:ext>
            </a:extLst>
          </p:cNvPr>
          <p:cNvSpPr txBox="1">
            <a:spLocks noChangeArrowheads="1"/>
          </p:cNvSpPr>
          <p:nvPr/>
        </p:nvSpPr>
        <p:spPr bwMode="auto">
          <a:xfrm>
            <a:off x="1629750" y="3002694"/>
            <a:ext cx="1737141" cy="92333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r>
              <a:rPr lang="en-US" sz="900" dirty="0">
                <a:latin typeface="Calibri Light"/>
                <a:ea typeface="Open Sans Light" panose="020B0306030504020204" pitchFamily="34" charset="0"/>
                <a:cs typeface="Calibri Light"/>
              </a:rPr>
              <a:t>Lorem Ipsum has two main data statistical this methodologies.</a:t>
            </a:r>
          </a:p>
          <a:p>
            <a:endParaRPr lang="en-US" sz="900" dirty="0">
              <a:latin typeface="Calibri Light"/>
              <a:ea typeface="Open Sans Light" panose="020B0306030504020204" pitchFamily="34" charset="0"/>
              <a:cs typeface="Calibri Light"/>
            </a:endParaRPr>
          </a:p>
          <a:p>
            <a:r>
              <a:rPr lang="en-US" sz="900" b="1" dirty="0">
                <a:latin typeface="Lato Regular"/>
                <a:ea typeface="Open Sans Light" panose="020B0306030504020204" pitchFamily="34" charset="0"/>
                <a:cs typeface="Lato Regular"/>
              </a:rPr>
              <a:t>Low voltage </a:t>
            </a:r>
            <a:r>
              <a:rPr lang="en-US" sz="900" dirty="0">
                <a:latin typeface="Calibri Light"/>
                <a:ea typeface="Open Sans Light" panose="020B0306030504020204" pitchFamily="34" charset="0"/>
                <a:cs typeface="Calibri Light"/>
              </a:rPr>
              <a:t>which summarizes data. </a:t>
            </a:r>
            <a:r>
              <a:rPr lang="pt-BR" sz="900" dirty="0">
                <a:latin typeface="Calibri Light"/>
                <a:cs typeface="Calibri Light"/>
              </a:rPr>
              <a:t>sed an graecie prompta invenire, in gubergreno</a:t>
            </a:r>
            <a:endParaRPr lang="en-US" sz="900" dirty="0">
              <a:latin typeface="Calibri Light"/>
              <a:ea typeface="Open Sans Light" panose="020B0306030504020204" pitchFamily="34" charset="0"/>
              <a:cs typeface="Calibri Light"/>
            </a:endParaRPr>
          </a:p>
        </p:txBody>
      </p:sp>
      <p:sp>
        <p:nvSpPr>
          <p:cNvPr id="344" name="TextBox 30">
            <a:extLst>
              <a:ext uri="{FF2B5EF4-FFF2-40B4-BE49-F238E27FC236}">
                <a16:creationId xmlns:a16="http://schemas.microsoft.com/office/drawing/2014/main" id="{530FA883-35AA-4C85-A089-7FD30C908CBE}"/>
              </a:ext>
            </a:extLst>
          </p:cNvPr>
          <p:cNvSpPr txBox="1">
            <a:spLocks noChangeArrowheads="1"/>
          </p:cNvSpPr>
          <p:nvPr/>
        </p:nvSpPr>
        <p:spPr bwMode="auto">
          <a:xfrm>
            <a:off x="3744562" y="2994269"/>
            <a:ext cx="1670791" cy="92333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r>
              <a:rPr lang="en-US" sz="900" dirty="0">
                <a:latin typeface="Calibri Light"/>
                <a:ea typeface="Open Sans Light" panose="020B0306030504020204" pitchFamily="34" charset="0"/>
                <a:cs typeface="Calibri Light"/>
              </a:rPr>
              <a:t>Lorem Ipsum has two main data statistical this methodologies.</a:t>
            </a:r>
          </a:p>
          <a:p>
            <a:endParaRPr lang="en-US" sz="900" dirty="0">
              <a:latin typeface="Calibri Light"/>
              <a:ea typeface="Open Sans Light" panose="020B0306030504020204" pitchFamily="34" charset="0"/>
              <a:cs typeface="Calibri Light"/>
            </a:endParaRPr>
          </a:p>
          <a:p>
            <a:r>
              <a:rPr lang="en-US" sz="900" b="1" dirty="0">
                <a:latin typeface="Lato Regular"/>
                <a:ea typeface="Open Sans Light" panose="020B0306030504020204" pitchFamily="34" charset="0"/>
                <a:cs typeface="Lato Regular"/>
              </a:rPr>
              <a:t>Mid voltage </a:t>
            </a:r>
            <a:r>
              <a:rPr lang="en-US" sz="900" dirty="0">
                <a:latin typeface="Calibri Light"/>
                <a:ea typeface="Open Sans Light" panose="020B0306030504020204" pitchFamily="34" charset="0"/>
                <a:cs typeface="Calibri Light"/>
              </a:rPr>
              <a:t>which summarizes data. </a:t>
            </a:r>
            <a:r>
              <a:rPr lang="pt-BR" sz="900" dirty="0">
                <a:latin typeface="Calibri Light"/>
                <a:cs typeface="Calibri Light"/>
              </a:rPr>
              <a:t>sed an graecie prompta invenire, in gubergreno</a:t>
            </a:r>
            <a:endParaRPr lang="en-US" sz="900" dirty="0">
              <a:latin typeface="Calibri Light"/>
              <a:ea typeface="Open Sans Light" panose="020B0306030504020204" pitchFamily="34" charset="0"/>
              <a:cs typeface="Calibri Light"/>
            </a:endParaRPr>
          </a:p>
        </p:txBody>
      </p:sp>
      <p:sp>
        <p:nvSpPr>
          <p:cNvPr id="345" name="TextBox 30">
            <a:extLst>
              <a:ext uri="{FF2B5EF4-FFF2-40B4-BE49-F238E27FC236}">
                <a16:creationId xmlns:a16="http://schemas.microsoft.com/office/drawing/2014/main" id="{1819AE37-E918-4703-92C6-2A3C66F84758}"/>
              </a:ext>
            </a:extLst>
          </p:cNvPr>
          <p:cNvSpPr txBox="1">
            <a:spLocks noChangeArrowheads="1"/>
          </p:cNvSpPr>
          <p:nvPr/>
        </p:nvSpPr>
        <p:spPr bwMode="auto">
          <a:xfrm>
            <a:off x="5804173" y="2994339"/>
            <a:ext cx="1741753" cy="92333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r>
              <a:rPr lang="en-US" sz="900" dirty="0">
                <a:latin typeface="Calibri Light"/>
                <a:ea typeface="Open Sans Light" panose="020B0306030504020204" pitchFamily="34" charset="0"/>
                <a:cs typeface="Calibri Light"/>
              </a:rPr>
              <a:t>Lorem Ipsum has two main data statistical this methodologies.</a:t>
            </a:r>
          </a:p>
          <a:p>
            <a:endParaRPr lang="en-US" sz="900" dirty="0">
              <a:latin typeface="Calibri Light"/>
              <a:ea typeface="Open Sans Light" panose="020B0306030504020204" pitchFamily="34" charset="0"/>
              <a:cs typeface="Calibri Light"/>
            </a:endParaRPr>
          </a:p>
          <a:p>
            <a:r>
              <a:rPr lang="en-US" sz="900" b="1" dirty="0">
                <a:latin typeface="Lato Regular"/>
                <a:ea typeface="Open Sans Light" panose="020B0306030504020204" pitchFamily="34" charset="0"/>
                <a:cs typeface="Lato Regular"/>
              </a:rPr>
              <a:t>High voltage </a:t>
            </a:r>
            <a:r>
              <a:rPr lang="en-US" sz="900" dirty="0">
                <a:latin typeface="Calibri Light"/>
                <a:ea typeface="Open Sans Light" panose="020B0306030504020204" pitchFamily="34" charset="0"/>
                <a:cs typeface="Calibri Light"/>
              </a:rPr>
              <a:t>which summarizes data. </a:t>
            </a:r>
            <a:r>
              <a:rPr lang="pt-BR" sz="900" dirty="0">
                <a:latin typeface="Calibri Light"/>
                <a:cs typeface="Calibri Light"/>
              </a:rPr>
              <a:t>sed an graecie prompta invenire, in gubergreno</a:t>
            </a:r>
            <a:endParaRPr lang="en-US" sz="900" dirty="0">
              <a:latin typeface="Calibri Light"/>
              <a:ea typeface="Open Sans Light" panose="020B0306030504020204" pitchFamily="34" charset="0"/>
              <a:cs typeface="Calibri Light"/>
            </a:endParaRPr>
          </a:p>
        </p:txBody>
      </p:sp>
      <p:sp>
        <p:nvSpPr>
          <p:cNvPr id="346" name="TextBox 31">
            <a:extLst>
              <a:ext uri="{FF2B5EF4-FFF2-40B4-BE49-F238E27FC236}">
                <a16:creationId xmlns:a16="http://schemas.microsoft.com/office/drawing/2014/main" id="{C357FCEC-EF69-4144-B6A3-4C4A3539C348}"/>
              </a:ext>
            </a:extLst>
          </p:cNvPr>
          <p:cNvSpPr txBox="1">
            <a:spLocks noChangeArrowheads="1"/>
          </p:cNvSpPr>
          <p:nvPr/>
        </p:nvSpPr>
        <p:spPr bwMode="auto">
          <a:xfrm>
            <a:off x="1401632" y="1437884"/>
            <a:ext cx="2204513" cy="35208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pPr algn="ctr" eaLnBrk="1" hangingPunct="1"/>
            <a:r>
              <a:rPr lang="id-ID" sz="1688" b="1" dirty="0">
                <a:latin typeface="Lato Regular"/>
                <a:cs typeface="Lato Regular"/>
              </a:rPr>
              <a:t>Low</a:t>
            </a:r>
          </a:p>
        </p:txBody>
      </p:sp>
      <p:sp>
        <p:nvSpPr>
          <p:cNvPr id="347" name="Rounded Rectangle 243">
            <a:extLst>
              <a:ext uri="{FF2B5EF4-FFF2-40B4-BE49-F238E27FC236}">
                <a16:creationId xmlns:a16="http://schemas.microsoft.com/office/drawing/2014/main" id="{DE7163CD-2554-4CA1-AA9E-20254B43E2E6}"/>
              </a:ext>
            </a:extLst>
          </p:cNvPr>
          <p:cNvSpPr/>
          <p:nvPr/>
        </p:nvSpPr>
        <p:spPr>
          <a:xfrm>
            <a:off x="1784849" y="1758977"/>
            <a:ext cx="1427272" cy="41147"/>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82282" tIns="41141" rIns="82282" bIns="41141" rtlCol="0" anchor="ctr"/>
          <a:lstStyle/>
          <a:p>
            <a:pPr algn="ctr"/>
            <a:endParaRPr lang="bg-BG" sz="506" dirty="0">
              <a:latin typeface="Calibri Light"/>
            </a:endParaRPr>
          </a:p>
        </p:txBody>
      </p:sp>
      <p:sp>
        <p:nvSpPr>
          <p:cNvPr id="348" name="TextBox 31">
            <a:extLst>
              <a:ext uri="{FF2B5EF4-FFF2-40B4-BE49-F238E27FC236}">
                <a16:creationId xmlns:a16="http://schemas.microsoft.com/office/drawing/2014/main" id="{105702DA-3010-4DA4-9B70-44BB18136096}"/>
              </a:ext>
            </a:extLst>
          </p:cNvPr>
          <p:cNvSpPr txBox="1">
            <a:spLocks noChangeArrowheads="1"/>
          </p:cNvSpPr>
          <p:nvPr/>
        </p:nvSpPr>
        <p:spPr bwMode="auto">
          <a:xfrm>
            <a:off x="3475506" y="1449425"/>
            <a:ext cx="2204513" cy="35208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pPr algn="ctr" eaLnBrk="1" hangingPunct="1"/>
            <a:r>
              <a:rPr lang="id-ID" sz="1688" b="1" dirty="0">
                <a:latin typeface="Lato Regular"/>
                <a:cs typeface="Lato Regular"/>
              </a:rPr>
              <a:t>Mid</a:t>
            </a:r>
          </a:p>
        </p:txBody>
      </p:sp>
      <p:sp>
        <p:nvSpPr>
          <p:cNvPr id="349" name="Rounded Rectangle 245">
            <a:extLst>
              <a:ext uri="{FF2B5EF4-FFF2-40B4-BE49-F238E27FC236}">
                <a16:creationId xmlns:a16="http://schemas.microsoft.com/office/drawing/2014/main" id="{290947CB-C9DC-461A-94A1-F91A2F2CDFC4}"/>
              </a:ext>
            </a:extLst>
          </p:cNvPr>
          <p:cNvSpPr/>
          <p:nvPr/>
        </p:nvSpPr>
        <p:spPr>
          <a:xfrm>
            <a:off x="3850368" y="1770518"/>
            <a:ext cx="1427272" cy="41147"/>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82282" tIns="41141" rIns="82282" bIns="41141" rtlCol="0" anchor="ctr"/>
          <a:lstStyle/>
          <a:p>
            <a:pPr algn="ctr"/>
            <a:endParaRPr lang="bg-BG" sz="506" dirty="0">
              <a:latin typeface="Calibri Light"/>
            </a:endParaRPr>
          </a:p>
        </p:txBody>
      </p:sp>
      <p:sp>
        <p:nvSpPr>
          <p:cNvPr id="350" name="TextBox 31">
            <a:extLst>
              <a:ext uri="{FF2B5EF4-FFF2-40B4-BE49-F238E27FC236}">
                <a16:creationId xmlns:a16="http://schemas.microsoft.com/office/drawing/2014/main" id="{D501CF65-11A2-4901-AB3F-919A0A03C91E}"/>
              </a:ext>
            </a:extLst>
          </p:cNvPr>
          <p:cNvSpPr txBox="1">
            <a:spLocks noChangeArrowheads="1"/>
          </p:cNvSpPr>
          <p:nvPr/>
        </p:nvSpPr>
        <p:spPr bwMode="auto">
          <a:xfrm>
            <a:off x="5566512" y="1449425"/>
            <a:ext cx="2204513" cy="35208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pPr algn="ctr" eaLnBrk="1" hangingPunct="1"/>
            <a:r>
              <a:rPr lang="id-ID" sz="1688" b="1" dirty="0">
                <a:latin typeface="Lato Regular"/>
                <a:cs typeface="Lato Regular"/>
              </a:rPr>
              <a:t>High</a:t>
            </a:r>
          </a:p>
        </p:txBody>
      </p:sp>
      <p:sp>
        <p:nvSpPr>
          <p:cNvPr id="351" name="Rounded Rectangle 247">
            <a:extLst>
              <a:ext uri="{FF2B5EF4-FFF2-40B4-BE49-F238E27FC236}">
                <a16:creationId xmlns:a16="http://schemas.microsoft.com/office/drawing/2014/main" id="{FE92D7FC-2C6A-46C3-BE17-5FCD561E863A}"/>
              </a:ext>
            </a:extLst>
          </p:cNvPr>
          <p:cNvSpPr/>
          <p:nvPr/>
        </p:nvSpPr>
        <p:spPr>
          <a:xfrm>
            <a:off x="5949728" y="1770518"/>
            <a:ext cx="1427272" cy="41147"/>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82282" tIns="41141" rIns="82282" bIns="41141" rtlCol="0" anchor="ctr"/>
          <a:lstStyle/>
          <a:p>
            <a:pPr algn="ctr"/>
            <a:endParaRPr lang="bg-BG" sz="506" dirty="0">
              <a:latin typeface="Calibri Light"/>
            </a:endParaRPr>
          </a:p>
        </p:txBody>
      </p:sp>
      <p:grpSp>
        <p:nvGrpSpPr>
          <p:cNvPr id="352" name="Group 248">
            <a:extLst>
              <a:ext uri="{FF2B5EF4-FFF2-40B4-BE49-F238E27FC236}">
                <a16:creationId xmlns:a16="http://schemas.microsoft.com/office/drawing/2014/main" id="{479FB583-E30B-4421-9E28-13E397103263}"/>
              </a:ext>
            </a:extLst>
          </p:cNvPr>
          <p:cNvGrpSpPr/>
          <p:nvPr/>
        </p:nvGrpSpPr>
        <p:grpSpPr>
          <a:xfrm>
            <a:off x="3678140" y="4092098"/>
            <a:ext cx="2054696" cy="238125"/>
            <a:chOff x="8526830" y="3555955"/>
            <a:chExt cx="6458228" cy="635001"/>
          </a:xfrm>
        </p:grpSpPr>
        <p:grpSp>
          <p:nvGrpSpPr>
            <p:cNvPr id="353" name="Group 249">
              <a:extLst>
                <a:ext uri="{FF2B5EF4-FFF2-40B4-BE49-F238E27FC236}">
                  <a16:creationId xmlns:a16="http://schemas.microsoft.com/office/drawing/2014/main" id="{D74FF3B3-593C-4863-A64C-465960BD7F42}"/>
                </a:ext>
              </a:extLst>
            </p:cNvPr>
            <p:cNvGrpSpPr>
              <a:grpSpLocks/>
            </p:cNvGrpSpPr>
            <p:nvPr/>
          </p:nvGrpSpPr>
          <p:grpSpPr bwMode="auto">
            <a:xfrm>
              <a:off x="8526830" y="3555955"/>
              <a:ext cx="2235736" cy="635001"/>
              <a:chOff x="7120345" y="1996532"/>
              <a:chExt cx="1485168" cy="238569"/>
            </a:xfrm>
          </p:grpSpPr>
          <p:sp>
            <p:nvSpPr>
              <p:cNvPr id="360" name="Rectangle 259">
                <a:extLst>
                  <a:ext uri="{FF2B5EF4-FFF2-40B4-BE49-F238E27FC236}">
                    <a16:creationId xmlns:a16="http://schemas.microsoft.com/office/drawing/2014/main" id="{590E74A2-AEE3-4E34-932D-6A6E998DFA24}"/>
                  </a:ext>
                </a:extLst>
              </p:cNvPr>
              <p:cNvSpPr/>
              <p:nvPr/>
            </p:nvSpPr>
            <p:spPr>
              <a:xfrm>
                <a:off x="7120345" y="2076140"/>
                <a:ext cx="241781" cy="73161"/>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506" dirty="0">
                  <a:latin typeface="Calibri Light"/>
                </a:endParaRPr>
              </a:p>
            </p:txBody>
          </p:sp>
          <p:sp>
            <p:nvSpPr>
              <p:cNvPr id="361" name="Subtitle 2">
                <a:extLst>
                  <a:ext uri="{FF2B5EF4-FFF2-40B4-BE49-F238E27FC236}">
                    <a16:creationId xmlns:a16="http://schemas.microsoft.com/office/drawing/2014/main" id="{82071615-FABA-4986-B2D9-2DD4A5057ADC}"/>
                  </a:ext>
                </a:extLst>
              </p:cNvPr>
              <p:cNvSpPr txBox="1">
                <a:spLocks/>
              </p:cNvSpPr>
              <p:nvPr/>
            </p:nvSpPr>
            <p:spPr>
              <a:xfrm>
                <a:off x="7376927" y="1996532"/>
                <a:ext cx="1228586" cy="238569"/>
              </a:xfrm>
              <a:prstGeom prst="rect">
                <a:avLst/>
              </a:prstGeom>
            </p:spPr>
            <p:txBody>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defRPr/>
                </a:pPr>
                <a:r>
                  <a:rPr lang="en-US" sz="1088" b="1" dirty="0">
                    <a:latin typeface="Calibri Light"/>
                    <a:ea typeface="Franchise" pitchFamily="49" charset="0"/>
                    <a:cs typeface="Calibri Light"/>
                  </a:rPr>
                  <a:t>Low</a:t>
                </a:r>
              </a:p>
            </p:txBody>
          </p:sp>
        </p:grpSp>
        <p:grpSp>
          <p:nvGrpSpPr>
            <p:cNvPr id="354" name="Group 250">
              <a:extLst>
                <a:ext uri="{FF2B5EF4-FFF2-40B4-BE49-F238E27FC236}">
                  <a16:creationId xmlns:a16="http://schemas.microsoft.com/office/drawing/2014/main" id="{7DAAF2A0-67F1-4C8D-895B-0D6636BCB5AF}"/>
                </a:ext>
              </a:extLst>
            </p:cNvPr>
            <p:cNvGrpSpPr>
              <a:grpSpLocks/>
            </p:cNvGrpSpPr>
            <p:nvPr/>
          </p:nvGrpSpPr>
          <p:grpSpPr bwMode="auto">
            <a:xfrm>
              <a:off x="10645662" y="3555955"/>
              <a:ext cx="2288260" cy="635001"/>
              <a:chOff x="7259904" y="1996532"/>
              <a:chExt cx="1520059" cy="238569"/>
            </a:xfrm>
          </p:grpSpPr>
          <p:sp>
            <p:nvSpPr>
              <p:cNvPr id="358" name="Rectangle 257">
                <a:extLst>
                  <a:ext uri="{FF2B5EF4-FFF2-40B4-BE49-F238E27FC236}">
                    <a16:creationId xmlns:a16="http://schemas.microsoft.com/office/drawing/2014/main" id="{ADB0948E-E1DF-4DE6-9330-A383A1AAEF5D}"/>
                  </a:ext>
                </a:extLst>
              </p:cNvPr>
              <p:cNvSpPr/>
              <p:nvPr/>
            </p:nvSpPr>
            <p:spPr>
              <a:xfrm>
                <a:off x="7259904" y="2076140"/>
                <a:ext cx="241781" cy="7316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506" dirty="0">
                  <a:latin typeface="Calibri Light"/>
                </a:endParaRPr>
              </a:p>
            </p:txBody>
          </p:sp>
          <p:sp>
            <p:nvSpPr>
              <p:cNvPr id="359" name="Subtitle 2">
                <a:extLst>
                  <a:ext uri="{FF2B5EF4-FFF2-40B4-BE49-F238E27FC236}">
                    <a16:creationId xmlns:a16="http://schemas.microsoft.com/office/drawing/2014/main" id="{E257D66F-A2FA-4CDE-B12B-8BA7812C8A25}"/>
                  </a:ext>
                </a:extLst>
              </p:cNvPr>
              <p:cNvSpPr txBox="1">
                <a:spLocks/>
              </p:cNvSpPr>
              <p:nvPr/>
            </p:nvSpPr>
            <p:spPr>
              <a:xfrm>
                <a:off x="7551376" y="1996532"/>
                <a:ext cx="1228587" cy="238569"/>
              </a:xfrm>
              <a:prstGeom prst="rect">
                <a:avLst/>
              </a:prstGeom>
            </p:spPr>
            <p:txBody>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defRPr/>
                </a:pPr>
                <a:r>
                  <a:rPr lang="en-US" sz="1088" b="1" dirty="0">
                    <a:latin typeface="Calibri Light"/>
                    <a:ea typeface="Franchise" pitchFamily="49" charset="0"/>
                    <a:cs typeface="Calibri Light"/>
                  </a:rPr>
                  <a:t>Mid</a:t>
                </a:r>
              </a:p>
            </p:txBody>
          </p:sp>
        </p:grpSp>
        <p:grpSp>
          <p:nvGrpSpPr>
            <p:cNvPr id="355" name="Group 251">
              <a:extLst>
                <a:ext uri="{FF2B5EF4-FFF2-40B4-BE49-F238E27FC236}">
                  <a16:creationId xmlns:a16="http://schemas.microsoft.com/office/drawing/2014/main" id="{6FE5F6A6-C8CD-4A77-96AE-B7D0EAE2044C}"/>
                </a:ext>
              </a:extLst>
            </p:cNvPr>
            <p:cNvGrpSpPr>
              <a:grpSpLocks/>
            </p:cNvGrpSpPr>
            <p:nvPr/>
          </p:nvGrpSpPr>
          <p:grpSpPr bwMode="auto">
            <a:xfrm>
              <a:off x="12723062" y="3555955"/>
              <a:ext cx="2261996" cy="635001"/>
              <a:chOff x="7154730" y="1996532"/>
              <a:chExt cx="1502612" cy="238569"/>
            </a:xfrm>
          </p:grpSpPr>
          <p:sp>
            <p:nvSpPr>
              <p:cNvPr id="356" name="Rectangle 255">
                <a:extLst>
                  <a:ext uri="{FF2B5EF4-FFF2-40B4-BE49-F238E27FC236}">
                    <a16:creationId xmlns:a16="http://schemas.microsoft.com/office/drawing/2014/main" id="{A336A4C6-FC59-4FB0-B981-F669D13C0D24}"/>
                  </a:ext>
                </a:extLst>
              </p:cNvPr>
              <p:cNvSpPr/>
              <p:nvPr/>
            </p:nvSpPr>
            <p:spPr>
              <a:xfrm>
                <a:off x="7154730" y="2076140"/>
                <a:ext cx="241781" cy="73161"/>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506" dirty="0">
                  <a:latin typeface="Calibri Light"/>
                </a:endParaRPr>
              </a:p>
            </p:txBody>
          </p:sp>
          <p:sp>
            <p:nvSpPr>
              <p:cNvPr id="357" name="Subtitle 2">
                <a:extLst>
                  <a:ext uri="{FF2B5EF4-FFF2-40B4-BE49-F238E27FC236}">
                    <a16:creationId xmlns:a16="http://schemas.microsoft.com/office/drawing/2014/main" id="{03FAF4FE-7E5E-4C0F-8372-8FFFAC08AC43}"/>
                  </a:ext>
                </a:extLst>
              </p:cNvPr>
              <p:cNvSpPr txBox="1">
                <a:spLocks/>
              </p:cNvSpPr>
              <p:nvPr/>
            </p:nvSpPr>
            <p:spPr>
              <a:xfrm>
                <a:off x="7428756" y="1996532"/>
                <a:ext cx="1228586" cy="238569"/>
              </a:xfrm>
              <a:prstGeom prst="rect">
                <a:avLst/>
              </a:prstGeom>
            </p:spPr>
            <p:txBody>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defRPr/>
                </a:pPr>
                <a:r>
                  <a:rPr lang="en-US" sz="1088" b="1" dirty="0">
                    <a:latin typeface="Calibri Light"/>
                    <a:ea typeface="Franchise" pitchFamily="49" charset="0"/>
                    <a:cs typeface="Calibri Light"/>
                  </a:rPr>
                  <a:t>High</a:t>
                </a:r>
              </a:p>
            </p:txBody>
          </p:sp>
        </p:grpSp>
      </p:grpSp>
      <p:grpSp>
        <p:nvGrpSpPr>
          <p:cNvPr id="362" name="Group 158">
            <a:extLst>
              <a:ext uri="{FF2B5EF4-FFF2-40B4-BE49-F238E27FC236}">
                <a16:creationId xmlns:a16="http://schemas.microsoft.com/office/drawing/2014/main" id="{4A16C686-74AD-4BA9-A797-A62B6089FD84}"/>
              </a:ext>
            </a:extLst>
          </p:cNvPr>
          <p:cNvGrpSpPr/>
          <p:nvPr/>
        </p:nvGrpSpPr>
        <p:grpSpPr>
          <a:xfrm>
            <a:off x="1943507" y="2022899"/>
            <a:ext cx="1133180" cy="791766"/>
            <a:chOff x="2144713" y="2039938"/>
            <a:chExt cx="1511300" cy="1055688"/>
          </a:xfrm>
          <a:solidFill>
            <a:schemeClr val="accent1"/>
          </a:solidFill>
        </p:grpSpPr>
        <p:sp>
          <p:nvSpPr>
            <p:cNvPr id="363" name="Freeform 5">
              <a:extLst>
                <a:ext uri="{FF2B5EF4-FFF2-40B4-BE49-F238E27FC236}">
                  <a16:creationId xmlns:a16="http://schemas.microsoft.com/office/drawing/2014/main" id="{1FA61832-33F8-493C-A940-452E7480AD5E}"/>
                </a:ext>
              </a:extLst>
            </p:cNvPr>
            <p:cNvSpPr>
              <a:spLocks/>
            </p:cNvSpPr>
            <p:nvPr/>
          </p:nvSpPr>
          <p:spPr bwMode="auto">
            <a:xfrm>
              <a:off x="2603500" y="2039938"/>
              <a:ext cx="274638" cy="166688"/>
            </a:xfrm>
            <a:custGeom>
              <a:avLst/>
              <a:gdLst>
                <a:gd name="T0" fmla="*/ 27 w 155"/>
                <a:gd name="T1" fmla="*/ 94 h 94"/>
                <a:gd name="T2" fmla="*/ 155 w 155"/>
                <a:gd name="T3" fmla="*/ 66 h 94"/>
                <a:gd name="T4" fmla="*/ 155 w 155"/>
                <a:gd name="T5" fmla="*/ 0 h 94"/>
                <a:gd name="T6" fmla="*/ 0 w 155"/>
                <a:gd name="T7" fmla="*/ 35 h 94"/>
                <a:gd name="T8" fmla="*/ 27 w 155"/>
                <a:gd name="T9" fmla="*/ 94 h 94"/>
              </a:gdLst>
              <a:ahLst/>
              <a:cxnLst>
                <a:cxn ang="0">
                  <a:pos x="T0" y="T1"/>
                </a:cxn>
                <a:cxn ang="0">
                  <a:pos x="T2" y="T3"/>
                </a:cxn>
                <a:cxn ang="0">
                  <a:pos x="T4" y="T5"/>
                </a:cxn>
                <a:cxn ang="0">
                  <a:pos x="T6" y="T7"/>
                </a:cxn>
                <a:cxn ang="0">
                  <a:pos x="T8" y="T9"/>
                </a:cxn>
              </a:cxnLst>
              <a:rect l="0" t="0" r="r" b="b"/>
              <a:pathLst>
                <a:path w="155" h="94">
                  <a:moveTo>
                    <a:pt x="27" y="94"/>
                  </a:moveTo>
                  <a:cubicBezTo>
                    <a:pt x="67" y="77"/>
                    <a:pt x="110" y="68"/>
                    <a:pt x="155" y="66"/>
                  </a:cubicBezTo>
                  <a:cubicBezTo>
                    <a:pt x="155" y="0"/>
                    <a:pt x="155" y="0"/>
                    <a:pt x="155" y="0"/>
                  </a:cubicBezTo>
                  <a:cubicBezTo>
                    <a:pt x="100" y="2"/>
                    <a:pt x="48" y="14"/>
                    <a:pt x="0" y="35"/>
                  </a:cubicBezTo>
                  <a:lnTo>
                    <a:pt x="27" y="94"/>
                  </a:lnTo>
                  <a:close/>
                </a:path>
              </a:pathLst>
            </a:custGeom>
            <a:grpFill/>
            <a:ln>
              <a:noFill/>
            </a:ln>
          </p:spPr>
          <p:txBody>
            <a:bodyPr vert="horz" wrap="square" lIns="34290" tIns="17145" rIns="34290" bIns="17145" numCol="1" anchor="t" anchorCtr="0" compatLnSpc="1">
              <a:prstTxWarp prst="textNoShape">
                <a:avLst/>
              </a:prstTxWarp>
            </a:bodyPr>
            <a:lstStyle/>
            <a:p>
              <a:endParaRPr lang="id-ID" sz="506" dirty="0">
                <a:latin typeface="Calibri Light"/>
              </a:endParaRPr>
            </a:p>
          </p:txBody>
        </p:sp>
        <p:sp>
          <p:nvSpPr>
            <p:cNvPr id="364" name="Freeform 6">
              <a:extLst>
                <a:ext uri="{FF2B5EF4-FFF2-40B4-BE49-F238E27FC236}">
                  <a16:creationId xmlns:a16="http://schemas.microsoft.com/office/drawing/2014/main" id="{FAAE0185-D75D-4A47-994B-536AB635D6E8}"/>
                </a:ext>
              </a:extLst>
            </p:cNvPr>
            <p:cNvSpPr>
              <a:spLocks/>
            </p:cNvSpPr>
            <p:nvPr/>
          </p:nvSpPr>
          <p:spPr bwMode="auto">
            <a:xfrm>
              <a:off x="3141663" y="2095501"/>
              <a:ext cx="279400" cy="233363"/>
            </a:xfrm>
            <a:custGeom>
              <a:avLst/>
              <a:gdLst>
                <a:gd name="T0" fmla="*/ 0 w 157"/>
                <a:gd name="T1" fmla="*/ 61 h 132"/>
                <a:gd name="T2" fmla="*/ 111 w 157"/>
                <a:gd name="T3" fmla="*/ 132 h 132"/>
                <a:gd name="T4" fmla="*/ 157 w 157"/>
                <a:gd name="T5" fmla="*/ 85 h 132"/>
                <a:gd name="T6" fmla="*/ 23 w 157"/>
                <a:gd name="T7" fmla="*/ 0 h 132"/>
                <a:gd name="T8" fmla="*/ 0 w 157"/>
                <a:gd name="T9" fmla="*/ 61 h 132"/>
              </a:gdLst>
              <a:ahLst/>
              <a:cxnLst>
                <a:cxn ang="0">
                  <a:pos x="T0" y="T1"/>
                </a:cxn>
                <a:cxn ang="0">
                  <a:pos x="T2" y="T3"/>
                </a:cxn>
                <a:cxn ang="0">
                  <a:pos x="T4" y="T5"/>
                </a:cxn>
                <a:cxn ang="0">
                  <a:pos x="T6" y="T7"/>
                </a:cxn>
                <a:cxn ang="0">
                  <a:pos x="T8" y="T9"/>
                </a:cxn>
              </a:cxnLst>
              <a:rect l="0" t="0" r="r" b="b"/>
              <a:pathLst>
                <a:path w="157" h="132">
                  <a:moveTo>
                    <a:pt x="0" y="61"/>
                  </a:moveTo>
                  <a:cubicBezTo>
                    <a:pt x="41" y="78"/>
                    <a:pt x="79" y="102"/>
                    <a:pt x="111" y="132"/>
                  </a:cubicBezTo>
                  <a:cubicBezTo>
                    <a:pt x="157" y="85"/>
                    <a:pt x="157" y="85"/>
                    <a:pt x="157" y="85"/>
                  </a:cubicBezTo>
                  <a:cubicBezTo>
                    <a:pt x="118" y="49"/>
                    <a:pt x="73" y="20"/>
                    <a:pt x="23" y="0"/>
                  </a:cubicBezTo>
                  <a:lnTo>
                    <a:pt x="0" y="61"/>
                  </a:lnTo>
                  <a:close/>
                </a:path>
              </a:pathLst>
            </a:custGeom>
            <a:grpFill/>
            <a:ln>
              <a:noFill/>
            </a:ln>
          </p:spPr>
          <p:txBody>
            <a:bodyPr vert="horz" wrap="square" lIns="34290" tIns="17145" rIns="34290" bIns="17145" numCol="1" anchor="t" anchorCtr="0" compatLnSpc="1">
              <a:prstTxWarp prst="textNoShape">
                <a:avLst/>
              </a:prstTxWarp>
            </a:bodyPr>
            <a:lstStyle/>
            <a:p>
              <a:endParaRPr lang="id-ID" sz="506" dirty="0">
                <a:latin typeface="Calibri Light"/>
              </a:endParaRPr>
            </a:p>
          </p:txBody>
        </p:sp>
        <p:sp>
          <p:nvSpPr>
            <p:cNvPr id="365" name="Freeform 7">
              <a:extLst>
                <a:ext uri="{FF2B5EF4-FFF2-40B4-BE49-F238E27FC236}">
                  <a16:creationId xmlns:a16="http://schemas.microsoft.com/office/drawing/2014/main" id="{44DEAC3B-D800-4EBA-A90F-ABF037C9BFE6}"/>
                </a:ext>
              </a:extLst>
            </p:cNvPr>
            <p:cNvSpPr>
              <a:spLocks/>
            </p:cNvSpPr>
            <p:nvPr/>
          </p:nvSpPr>
          <p:spPr bwMode="auto">
            <a:xfrm>
              <a:off x="2922588" y="2039938"/>
              <a:ext cx="219075" cy="149225"/>
            </a:xfrm>
            <a:custGeom>
              <a:avLst/>
              <a:gdLst>
                <a:gd name="T0" fmla="*/ 0 w 123"/>
                <a:gd name="T1" fmla="*/ 66 h 84"/>
                <a:gd name="T2" fmla="*/ 100 w 123"/>
                <a:gd name="T3" fmla="*/ 84 h 84"/>
                <a:gd name="T4" fmla="*/ 123 w 123"/>
                <a:gd name="T5" fmla="*/ 22 h 84"/>
                <a:gd name="T6" fmla="*/ 0 w 123"/>
                <a:gd name="T7" fmla="*/ 0 h 84"/>
                <a:gd name="T8" fmla="*/ 0 w 123"/>
                <a:gd name="T9" fmla="*/ 66 h 84"/>
              </a:gdLst>
              <a:ahLst/>
              <a:cxnLst>
                <a:cxn ang="0">
                  <a:pos x="T0" y="T1"/>
                </a:cxn>
                <a:cxn ang="0">
                  <a:pos x="T2" y="T3"/>
                </a:cxn>
                <a:cxn ang="0">
                  <a:pos x="T4" y="T5"/>
                </a:cxn>
                <a:cxn ang="0">
                  <a:pos x="T6" y="T7"/>
                </a:cxn>
                <a:cxn ang="0">
                  <a:pos x="T8" y="T9"/>
                </a:cxn>
              </a:cxnLst>
              <a:rect l="0" t="0" r="r" b="b"/>
              <a:pathLst>
                <a:path w="123" h="84">
                  <a:moveTo>
                    <a:pt x="0" y="66"/>
                  </a:moveTo>
                  <a:cubicBezTo>
                    <a:pt x="35" y="67"/>
                    <a:pt x="69" y="73"/>
                    <a:pt x="100" y="84"/>
                  </a:cubicBezTo>
                  <a:cubicBezTo>
                    <a:pt x="123" y="22"/>
                    <a:pt x="123" y="22"/>
                    <a:pt x="123" y="22"/>
                  </a:cubicBezTo>
                  <a:cubicBezTo>
                    <a:pt x="84" y="9"/>
                    <a:pt x="43" y="2"/>
                    <a:pt x="0" y="0"/>
                  </a:cubicBezTo>
                  <a:lnTo>
                    <a:pt x="0" y="66"/>
                  </a:lnTo>
                  <a:close/>
                </a:path>
              </a:pathLst>
            </a:custGeom>
            <a:grpFill/>
            <a:ln>
              <a:noFill/>
            </a:ln>
          </p:spPr>
          <p:txBody>
            <a:bodyPr vert="horz" wrap="square" lIns="34290" tIns="17145" rIns="34290" bIns="17145" numCol="1" anchor="t" anchorCtr="0" compatLnSpc="1">
              <a:prstTxWarp prst="textNoShape">
                <a:avLst/>
              </a:prstTxWarp>
            </a:bodyPr>
            <a:lstStyle/>
            <a:p>
              <a:endParaRPr lang="id-ID" sz="506" dirty="0">
                <a:latin typeface="Calibri Light"/>
              </a:endParaRPr>
            </a:p>
          </p:txBody>
        </p:sp>
        <p:sp>
          <p:nvSpPr>
            <p:cNvPr id="366" name="Freeform 8">
              <a:extLst>
                <a:ext uri="{FF2B5EF4-FFF2-40B4-BE49-F238E27FC236}">
                  <a16:creationId xmlns:a16="http://schemas.microsoft.com/office/drawing/2014/main" id="{663BFF16-64B4-4702-AD78-11B00720BC48}"/>
                </a:ext>
              </a:extLst>
            </p:cNvPr>
            <p:cNvSpPr>
              <a:spLocks/>
            </p:cNvSpPr>
            <p:nvPr/>
          </p:nvSpPr>
          <p:spPr bwMode="auto">
            <a:xfrm>
              <a:off x="3368675" y="2278063"/>
              <a:ext cx="209550" cy="230188"/>
            </a:xfrm>
            <a:custGeom>
              <a:avLst/>
              <a:gdLst>
                <a:gd name="T0" fmla="*/ 46 w 118"/>
                <a:gd name="T1" fmla="*/ 0 h 130"/>
                <a:gd name="T2" fmla="*/ 0 w 118"/>
                <a:gd name="T3" fmla="*/ 46 h 130"/>
                <a:gd name="T4" fmla="*/ 58 w 118"/>
                <a:gd name="T5" fmla="*/ 130 h 130"/>
                <a:gd name="T6" fmla="*/ 118 w 118"/>
                <a:gd name="T7" fmla="*/ 102 h 130"/>
                <a:gd name="T8" fmla="*/ 46 w 118"/>
                <a:gd name="T9" fmla="*/ 0 h 130"/>
              </a:gdLst>
              <a:ahLst/>
              <a:cxnLst>
                <a:cxn ang="0">
                  <a:pos x="T0" y="T1"/>
                </a:cxn>
                <a:cxn ang="0">
                  <a:pos x="T2" y="T3"/>
                </a:cxn>
                <a:cxn ang="0">
                  <a:pos x="T4" y="T5"/>
                </a:cxn>
                <a:cxn ang="0">
                  <a:pos x="T6" y="T7"/>
                </a:cxn>
                <a:cxn ang="0">
                  <a:pos x="T8" y="T9"/>
                </a:cxn>
              </a:cxnLst>
              <a:rect l="0" t="0" r="r" b="b"/>
              <a:pathLst>
                <a:path w="118" h="130">
                  <a:moveTo>
                    <a:pt x="46" y="0"/>
                  </a:moveTo>
                  <a:cubicBezTo>
                    <a:pt x="0" y="46"/>
                    <a:pt x="0" y="46"/>
                    <a:pt x="0" y="46"/>
                  </a:cubicBezTo>
                  <a:cubicBezTo>
                    <a:pt x="23" y="71"/>
                    <a:pt x="43" y="99"/>
                    <a:pt x="58" y="130"/>
                  </a:cubicBezTo>
                  <a:cubicBezTo>
                    <a:pt x="118" y="102"/>
                    <a:pt x="118" y="102"/>
                    <a:pt x="118" y="102"/>
                  </a:cubicBezTo>
                  <a:cubicBezTo>
                    <a:pt x="99" y="65"/>
                    <a:pt x="75" y="30"/>
                    <a:pt x="46" y="0"/>
                  </a:cubicBezTo>
                  <a:close/>
                </a:path>
              </a:pathLst>
            </a:custGeom>
            <a:solidFill>
              <a:schemeClr val="accent1">
                <a:lumMod val="60000"/>
                <a:lumOff val="40000"/>
              </a:schemeClr>
            </a:solidFill>
            <a:ln>
              <a:noFill/>
            </a:ln>
          </p:spPr>
          <p:txBody>
            <a:bodyPr vert="horz" wrap="square" lIns="34290" tIns="17145" rIns="34290" bIns="17145" numCol="1" anchor="t" anchorCtr="0" compatLnSpc="1">
              <a:prstTxWarp prst="textNoShape">
                <a:avLst/>
              </a:prstTxWarp>
            </a:bodyPr>
            <a:lstStyle/>
            <a:p>
              <a:endParaRPr lang="id-ID" sz="506" dirty="0">
                <a:latin typeface="Calibri Light"/>
              </a:endParaRPr>
            </a:p>
          </p:txBody>
        </p:sp>
        <p:sp>
          <p:nvSpPr>
            <p:cNvPr id="367" name="Freeform 9">
              <a:extLst>
                <a:ext uri="{FF2B5EF4-FFF2-40B4-BE49-F238E27FC236}">
                  <a16:creationId xmlns:a16="http://schemas.microsoft.com/office/drawing/2014/main" id="{9032DF2A-CF7A-4804-871F-39513AB340CD}"/>
                </a:ext>
              </a:extLst>
            </p:cNvPr>
            <p:cNvSpPr>
              <a:spLocks/>
            </p:cNvSpPr>
            <p:nvPr/>
          </p:nvSpPr>
          <p:spPr bwMode="auto">
            <a:xfrm>
              <a:off x="2198688" y="2278063"/>
              <a:ext cx="233363" cy="279400"/>
            </a:xfrm>
            <a:custGeom>
              <a:avLst/>
              <a:gdLst>
                <a:gd name="T0" fmla="*/ 62 w 132"/>
                <a:gd name="T1" fmla="*/ 157 h 157"/>
                <a:gd name="T2" fmla="*/ 132 w 132"/>
                <a:gd name="T3" fmla="*/ 46 h 157"/>
                <a:gd name="T4" fmla="*/ 86 w 132"/>
                <a:gd name="T5" fmla="*/ 0 h 157"/>
                <a:gd name="T6" fmla="*/ 0 w 132"/>
                <a:gd name="T7" fmla="*/ 134 h 157"/>
                <a:gd name="T8" fmla="*/ 62 w 132"/>
                <a:gd name="T9" fmla="*/ 157 h 157"/>
              </a:gdLst>
              <a:ahLst/>
              <a:cxnLst>
                <a:cxn ang="0">
                  <a:pos x="T0" y="T1"/>
                </a:cxn>
                <a:cxn ang="0">
                  <a:pos x="T2" y="T3"/>
                </a:cxn>
                <a:cxn ang="0">
                  <a:pos x="T4" y="T5"/>
                </a:cxn>
                <a:cxn ang="0">
                  <a:pos x="T6" y="T7"/>
                </a:cxn>
                <a:cxn ang="0">
                  <a:pos x="T8" y="T9"/>
                </a:cxn>
              </a:cxnLst>
              <a:rect l="0" t="0" r="r" b="b"/>
              <a:pathLst>
                <a:path w="132" h="157">
                  <a:moveTo>
                    <a:pt x="62" y="157"/>
                  </a:moveTo>
                  <a:cubicBezTo>
                    <a:pt x="78" y="115"/>
                    <a:pt x="103" y="78"/>
                    <a:pt x="132" y="46"/>
                  </a:cubicBezTo>
                  <a:cubicBezTo>
                    <a:pt x="86" y="0"/>
                    <a:pt x="86" y="0"/>
                    <a:pt x="86" y="0"/>
                  </a:cubicBezTo>
                  <a:cubicBezTo>
                    <a:pt x="49" y="38"/>
                    <a:pt x="20" y="84"/>
                    <a:pt x="0" y="134"/>
                  </a:cubicBezTo>
                  <a:lnTo>
                    <a:pt x="62" y="157"/>
                  </a:lnTo>
                  <a:close/>
                </a:path>
              </a:pathLst>
            </a:custGeom>
            <a:grpFill/>
            <a:ln>
              <a:noFill/>
            </a:ln>
          </p:spPr>
          <p:txBody>
            <a:bodyPr vert="horz" wrap="square" lIns="34290" tIns="17145" rIns="34290" bIns="17145" numCol="1" anchor="t" anchorCtr="0" compatLnSpc="1">
              <a:prstTxWarp prst="textNoShape">
                <a:avLst/>
              </a:prstTxWarp>
            </a:bodyPr>
            <a:lstStyle/>
            <a:p>
              <a:endParaRPr lang="id-ID" sz="506" dirty="0">
                <a:latin typeface="Calibri Light"/>
              </a:endParaRPr>
            </a:p>
          </p:txBody>
        </p:sp>
        <p:sp>
          <p:nvSpPr>
            <p:cNvPr id="368" name="Freeform 10">
              <a:extLst>
                <a:ext uri="{FF2B5EF4-FFF2-40B4-BE49-F238E27FC236}">
                  <a16:creationId xmlns:a16="http://schemas.microsoft.com/office/drawing/2014/main" id="{54939D03-25E3-44E4-A9A4-4022551F9DA6}"/>
                </a:ext>
              </a:extLst>
            </p:cNvPr>
            <p:cNvSpPr>
              <a:spLocks/>
            </p:cNvSpPr>
            <p:nvPr/>
          </p:nvSpPr>
          <p:spPr bwMode="auto">
            <a:xfrm>
              <a:off x="2381250" y="2119313"/>
              <a:ext cx="230188" cy="209550"/>
            </a:xfrm>
            <a:custGeom>
              <a:avLst/>
              <a:gdLst>
                <a:gd name="T0" fmla="*/ 47 w 130"/>
                <a:gd name="T1" fmla="*/ 118 h 118"/>
                <a:gd name="T2" fmla="*/ 130 w 130"/>
                <a:gd name="T3" fmla="*/ 60 h 118"/>
                <a:gd name="T4" fmla="*/ 103 w 130"/>
                <a:gd name="T5" fmla="*/ 0 h 118"/>
                <a:gd name="T6" fmla="*/ 0 w 130"/>
                <a:gd name="T7" fmla="*/ 71 h 118"/>
                <a:gd name="T8" fmla="*/ 47 w 130"/>
                <a:gd name="T9" fmla="*/ 118 h 118"/>
              </a:gdLst>
              <a:ahLst/>
              <a:cxnLst>
                <a:cxn ang="0">
                  <a:pos x="T0" y="T1"/>
                </a:cxn>
                <a:cxn ang="0">
                  <a:pos x="T2" y="T3"/>
                </a:cxn>
                <a:cxn ang="0">
                  <a:pos x="T4" y="T5"/>
                </a:cxn>
                <a:cxn ang="0">
                  <a:pos x="T6" y="T7"/>
                </a:cxn>
                <a:cxn ang="0">
                  <a:pos x="T8" y="T9"/>
                </a:cxn>
              </a:cxnLst>
              <a:rect l="0" t="0" r="r" b="b"/>
              <a:pathLst>
                <a:path w="130" h="118">
                  <a:moveTo>
                    <a:pt x="47" y="118"/>
                  </a:moveTo>
                  <a:cubicBezTo>
                    <a:pt x="72" y="95"/>
                    <a:pt x="100" y="75"/>
                    <a:pt x="130" y="60"/>
                  </a:cubicBezTo>
                  <a:cubicBezTo>
                    <a:pt x="103" y="0"/>
                    <a:pt x="103" y="0"/>
                    <a:pt x="103" y="0"/>
                  </a:cubicBezTo>
                  <a:cubicBezTo>
                    <a:pt x="65" y="19"/>
                    <a:pt x="31" y="43"/>
                    <a:pt x="0" y="71"/>
                  </a:cubicBezTo>
                  <a:lnTo>
                    <a:pt x="47" y="118"/>
                  </a:lnTo>
                  <a:close/>
                </a:path>
              </a:pathLst>
            </a:custGeom>
            <a:grpFill/>
            <a:ln>
              <a:noFill/>
            </a:ln>
          </p:spPr>
          <p:txBody>
            <a:bodyPr vert="horz" wrap="square" lIns="34290" tIns="17145" rIns="34290" bIns="17145" numCol="1" anchor="t" anchorCtr="0" compatLnSpc="1">
              <a:prstTxWarp prst="textNoShape">
                <a:avLst/>
              </a:prstTxWarp>
            </a:bodyPr>
            <a:lstStyle/>
            <a:p>
              <a:endParaRPr lang="id-ID" sz="506" dirty="0">
                <a:latin typeface="Calibri Light"/>
              </a:endParaRPr>
            </a:p>
          </p:txBody>
        </p:sp>
        <p:sp>
          <p:nvSpPr>
            <p:cNvPr id="369" name="Freeform 11">
              <a:extLst>
                <a:ext uri="{FF2B5EF4-FFF2-40B4-BE49-F238E27FC236}">
                  <a16:creationId xmlns:a16="http://schemas.microsoft.com/office/drawing/2014/main" id="{8ECBAC75-0F66-4A99-9EDE-A22E75E9DBDC}"/>
                </a:ext>
              </a:extLst>
            </p:cNvPr>
            <p:cNvSpPr>
              <a:spLocks/>
            </p:cNvSpPr>
            <p:nvPr/>
          </p:nvSpPr>
          <p:spPr bwMode="auto">
            <a:xfrm>
              <a:off x="2144713" y="2557463"/>
              <a:ext cx="147638" cy="217488"/>
            </a:xfrm>
            <a:custGeom>
              <a:avLst/>
              <a:gdLst>
                <a:gd name="T0" fmla="*/ 66 w 83"/>
                <a:gd name="T1" fmla="*/ 123 h 123"/>
                <a:gd name="T2" fmla="*/ 83 w 83"/>
                <a:gd name="T3" fmla="*/ 23 h 123"/>
                <a:gd name="T4" fmla="*/ 22 w 83"/>
                <a:gd name="T5" fmla="*/ 0 h 123"/>
                <a:gd name="T6" fmla="*/ 0 w 83"/>
                <a:gd name="T7" fmla="*/ 123 h 123"/>
                <a:gd name="T8" fmla="*/ 66 w 83"/>
                <a:gd name="T9" fmla="*/ 123 h 123"/>
              </a:gdLst>
              <a:ahLst/>
              <a:cxnLst>
                <a:cxn ang="0">
                  <a:pos x="T0" y="T1"/>
                </a:cxn>
                <a:cxn ang="0">
                  <a:pos x="T2" y="T3"/>
                </a:cxn>
                <a:cxn ang="0">
                  <a:pos x="T4" y="T5"/>
                </a:cxn>
                <a:cxn ang="0">
                  <a:pos x="T6" y="T7"/>
                </a:cxn>
                <a:cxn ang="0">
                  <a:pos x="T8" y="T9"/>
                </a:cxn>
              </a:cxnLst>
              <a:rect l="0" t="0" r="r" b="b"/>
              <a:pathLst>
                <a:path w="83" h="123">
                  <a:moveTo>
                    <a:pt x="66" y="123"/>
                  </a:moveTo>
                  <a:cubicBezTo>
                    <a:pt x="67" y="88"/>
                    <a:pt x="73" y="54"/>
                    <a:pt x="83" y="23"/>
                  </a:cubicBezTo>
                  <a:cubicBezTo>
                    <a:pt x="22" y="0"/>
                    <a:pt x="22" y="0"/>
                    <a:pt x="22" y="0"/>
                  </a:cubicBezTo>
                  <a:cubicBezTo>
                    <a:pt x="9" y="39"/>
                    <a:pt x="1" y="80"/>
                    <a:pt x="0" y="123"/>
                  </a:cubicBezTo>
                  <a:lnTo>
                    <a:pt x="66" y="123"/>
                  </a:lnTo>
                  <a:close/>
                </a:path>
              </a:pathLst>
            </a:custGeom>
            <a:grpFill/>
            <a:ln>
              <a:noFill/>
            </a:ln>
          </p:spPr>
          <p:txBody>
            <a:bodyPr vert="horz" wrap="square" lIns="34290" tIns="17145" rIns="34290" bIns="17145" numCol="1" anchor="t" anchorCtr="0" compatLnSpc="1">
              <a:prstTxWarp prst="textNoShape">
                <a:avLst/>
              </a:prstTxWarp>
            </a:bodyPr>
            <a:lstStyle/>
            <a:p>
              <a:endParaRPr lang="id-ID" sz="506" dirty="0">
                <a:latin typeface="Calibri Light"/>
              </a:endParaRPr>
            </a:p>
          </p:txBody>
        </p:sp>
        <p:sp>
          <p:nvSpPr>
            <p:cNvPr id="370" name="Freeform 12">
              <a:extLst>
                <a:ext uri="{FF2B5EF4-FFF2-40B4-BE49-F238E27FC236}">
                  <a16:creationId xmlns:a16="http://schemas.microsoft.com/office/drawing/2014/main" id="{0E45D6C8-0E85-47DC-9A84-9D7F51ED856E}"/>
                </a:ext>
              </a:extLst>
            </p:cNvPr>
            <p:cNvSpPr>
              <a:spLocks/>
            </p:cNvSpPr>
            <p:nvPr/>
          </p:nvSpPr>
          <p:spPr bwMode="auto">
            <a:xfrm>
              <a:off x="2144713" y="2819401"/>
              <a:ext cx="166688" cy="276225"/>
            </a:xfrm>
            <a:custGeom>
              <a:avLst/>
              <a:gdLst>
                <a:gd name="T0" fmla="*/ 0 w 94"/>
                <a:gd name="T1" fmla="*/ 0 h 155"/>
                <a:gd name="T2" fmla="*/ 34 w 94"/>
                <a:gd name="T3" fmla="*/ 155 h 155"/>
                <a:gd name="T4" fmla="*/ 94 w 94"/>
                <a:gd name="T5" fmla="*/ 127 h 155"/>
                <a:gd name="T6" fmla="*/ 66 w 94"/>
                <a:gd name="T7" fmla="*/ 0 h 155"/>
                <a:gd name="T8" fmla="*/ 0 w 94"/>
                <a:gd name="T9" fmla="*/ 0 h 155"/>
              </a:gdLst>
              <a:ahLst/>
              <a:cxnLst>
                <a:cxn ang="0">
                  <a:pos x="T0" y="T1"/>
                </a:cxn>
                <a:cxn ang="0">
                  <a:pos x="T2" y="T3"/>
                </a:cxn>
                <a:cxn ang="0">
                  <a:pos x="T4" y="T5"/>
                </a:cxn>
                <a:cxn ang="0">
                  <a:pos x="T6" y="T7"/>
                </a:cxn>
                <a:cxn ang="0">
                  <a:pos x="T8" y="T9"/>
                </a:cxn>
              </a:cxnLst>
              <a:rect l="0" t="0" r="r" b="b"/>
              <a:pathLst>
                <a:path w="94" h="155">
                  <a:moveTo>
                    <a:pt x="0" y="0"/>
                  </a:moveTo>
                  <a:cubicBezTo>
                    <a:pt x="1" y="55"/>
                    <a:pt x="13" y="107"/>
                    <a:pt x="34" y="155"/>
                  </a:cubicBezTo>
                  <a:cubicBezTo>
                    <a:pt x="94" y="127"/>
                    <a:pt x="94" y="127"/>
                    <a:pt x="94" y="127"/>
                  </a:cubicBezTo>
                  <a:cubicBezTo>
                    <a:pt x="77" y="88"/>
                    <a:pt x="67" y="45"/>
                    <a:pt x="66" y="0"/>
                  </a:cubicBezTo>
                  <a:lnTo>
                    <a:pt x="0" y="0"/>
                  </a:lnTo>
                  <a:close/>
                </a:path>
              </a:pathLst>
            </a:custGeom>
            <a:grpFill/>
            <a:ln>
              <a:noFill/>
            </a:ln>
          </p:spPr>
          <p:txBody>
            <a:bodyPr vert="horz" wrap="square" lIns="34290" tIns="17145" rIns="34290" bIns="17145" numCol="1" anchor="t" anchorCtr="0" compatLnSpc="1">
              <a:prstTxWarp prst="textNoShape">
                <a:avLst/>
              </a:prstTxWarp>
            </a:bodyPr>
            <a:lstStyle/>
            <a:p>
              <a:endParaRPr lang="id-ID" sz="506" dirty="0">
                <a:latin typeface="Calibri Light"/>
              </a:endParaRPr>
            </a:p>
          </p:txBody>
        </p:sp>
        <p:sp>
          <p:nvSpPr>
            <p:cNvPr id="371" name="Freeform 13">
              <a:extLst>
                <a:ext uri="{FF2B5EF4-FFF2-40B4-BE49-F238E27FC236}">
                  <a16:creationId xmlns:a16="http://schemas.microsoft.com/office/drawing/2014/main" id="{F45CDA5A-5FAB-4A7B-B3CA-37AC7EBDF013}"/>
                </a:ext>
              </a:extLst>
            </p:cNvPr>
            <p:cNvSpPr>
              <a:spLocks/>
            </p:cNvSpPr>
            <p:nvPr/>
          </p:nvSpPr>
          <p:spPr bwMode="auto">
            <a:xfrm>
              <a:off x="3490913" y="2498726"/>
              <a:ext cx="165100" cy="276225"/>
            </a:xfrm>
            <a:custGeom>
              <a:avLst/>
              <a:gdLst>
                <a:gd name="T0" fmla="*/ 93 w 93"/>
                <a:gd name="T1" fmla="*/ 156 h 156"/>
                <a:gd name="T2" fmla="*/ 59 w 93"/>
                <a:gd name="T3" fmla="*/ 0 h 156"/>
                <a:gd name="T4" fmla="*/ 0 w 93"/>
                <a:gd name="T5" fmla="*/ 28 h 156"/>
                <a:gd name="T6" fmla="*/ 28 w 93"/>
                <a:gd name="T7" fmla="*/ 156 h 156"/>
                <a:gd name="T8" fmla="*/ 93 w 93"/>
                <a:gd name="T9" fmla="*/ 156 h 156"/>
              </a:gdLst>
              <a:ahLst/>
              <a:cxnLst>
                <a:cxn ang="0">
                  <a:pos x="T0" y="T1"/>
                </a:cxn>
                <a:cxn ang="0">
                  <a:pos x="T2" y="T3"/>
                </a:cxn>
                <a:cxn ang="0">
                  <a:pos x="T4" y="T5"/>
                </a:cxn>
                <a:cxn ang="0">
                  <a:pos x="T6" y="T7"/>
                </a:cxn>
                <a:cxn ang="0">
                  <a:pos x="T8" y="T9"/>
                </a:cxn>
              </a:cxnLst>
              <a:rect l="0" t="0" r="r" b="b"/>
              <a:pathLst>
                <a:path w="93" h="156">
                  <a:moveTo>
                    <a:pt x="93" y="156"/>
                  </a:moveTo>
                  <a:cubicBezTo>
                    <a:pt x="92" y="101"/>
                    <a:pt x="80" y="48"/>
                    <a:pt x="59" y="0"/>
                  </a:cubicBezTo>
                  <a:cubicBezTo>
                    <a:pt x="0" y="28"/>
                    <a:pt x="0" y="28"/>
                    <a:pt x="0" y="28"/>
                  </a:cubicBezTo>
                  <a:cubicBezTo>
                    <a:pt x="16" y="68"/>
                    <a:pt x="26" y="111"/>
                    <a:pt x="28" y="156"/>
                  </a:cubicBezTo>
                  <a:lnTo>
                    <a:pt x="93" y="156"/>
                  </a:lnTo>
                  <a:close/>
                </a:path>
              </a:pathLst>
            </a:custGeom>
            <a:solidFill>
              <a:schemeClr val="accent1">
                <a:lumMod val="40000"/>
                <a:lumOff val="60000"/>
              </a:schemeClr>
            </a:solidFill>
            <a:ln>
              <a:noFill/>
            </a:ln>
          </p:spPr>
          <p:txBody>
            <a:bodyPr vert="horz" wrap="square" lIns="34290" tIns="17145" rIns="34290" bIns="17145" numCol="1" anchor="t" anchorCtr="0" compatLnSpc="1">
              <a:prstTxWarp prst="textNoShape">
                <a:avLst/>
              </a:prstTxWarp>
            </a:bodyPr>
            <a:lstStyle/>
            <a:p>
              <a:endParaRPr lang="id-ID" sz="506" dirty="0">
                <a:latin typeface="Calibri Light"/>
              </a:endParaRPr>
            </a:p>
          </p:txBody>
        </p:sp>
        <p:sp>
          <p:nvSpPr>
            <p:cNvPr id="372" name="Freeform 14">
              <a:extLst>
                <a:ext uri="{FF2B5EF4-FFF2-40B4-BE49-F238E27FC236}">
                  <a16:creationId xmlns:a16="http://schemas.microsoft.com/office/drawing/2014/main" id="{E2120261-FD9B-496E-974E-E203ACD9657C}"/>
                </a:ext>
              </a:extLst>
            </p:cNvPr>
            <p:cNvSpPr>
              <a:spLocks/>
            </p:cNvSpPr>
            <p:nvPr/>
          </p:nvSpPr>
          <p:spPr bwMode="auto">
            <a:xfrm>
              <a:off x="3508375" y="2819401"/>
              <a:ext cx="147638" cy="217488"/>
            </a:xfrm>
            <a:custGeom>
              <a:avLst/>
              <a:gdLst>
                <a:gd name="T0" fmla="*/ 18 w 83"/>
                <a:gd name="T1" fmla="*/ 0 h 122"/>
                <a:gd name="T2" fmla="*/ 0 w 83"/>
                <a:gd name="T3" fmla="*/ 100 h 122"/>
                <a:gd name="T4" fmla="*/ 62 w 83"/>
                <a:gd name="T5" fmla="*/ 122 h 122"/>
                <a:gd name="T6" fmla="*/ 83 w 83"/>
                <a:gd name="T7" fmla="*/ 0 h 122"/>
                <a:gd name="T8" fmla="*/ 18 w 83"/>
                <a:gd name="T9" fmla="*/ 0 h 122"/>
              </a:gdLst>
              <a:ahLst/>
              <a:cxnLst>
                <a:cxn ang="0">
                  <a:pos x="T0" y="T1"/>
                </a:cxn>
                <a:cxn ang="0">
                  <a:pos x="T2" y="T3"/>
                </a:cxn>
                <a:cxn ang="0">
                  <a:pos x="T4" y="T5"/>
                </a:cxn>
                <a:cxn ang="0">
                  <a:pos x="T6" y="T7"/>
                </a:cxn>
                <a:cxn ang="0">
                  <a:pos x="T8" y="T9"/>
                </a:cxn>
              </a:cxnLst>
              <a:rect l="0" t="0" r="r" b="b"/>
              <a:pathLst>
                <a:path w="83" h="122">
                  <a:moveTo>
                    <a:pt x="18" y="0"/>
                  </a:moveTo>
                  <a:cubicBezTo>
                    <a:pt x="17" y="34"/>
                    <a:pt x="10" y="68"/>
                    <a:pt x="0" y="100"/>
                  </a:cubicBezTo>
                  <a:cubicBezTo>
                    <a:pt x="62" y="122"/>
                    <a:pt x="62" y="122"/>
                    <a:pt x="62" y="122"/>
                  </a:cubicBezTo>
                  <a:cubicBezTo>
                    <a:pt x="75" y="84"/>
                    <a:pt x="82" y="42"/>
                    <a:pt x="83" y="0"/>
                  </a:cubicBezTo>
                  <a:lnTo>
                    <a:pt x="18" y="0"/>
                  </a:lnTo>
                  <a:close/>
                </a:path>
              </a:pathLst>
            </a:custGeom>
            <a:solidFill>
              <a:schemeClr val="accent1">
                <a:lumMod val="20000"/>
                <a:lumOff val="80000"/>
              </a:schemeClr>
            </a:solidFill>
            <a:ln>
              <a:noFill/>
            </a:ln>
          </p:spPr>
          <p:txBody>
            <a:bodyPr vert="horz" wrap="square" lIns="34290" tIns="17145" rIns="34290" bIns="17145" numCol="1" anchor="t" anchorCtr="0" compatLnSpc="1">
              <a:prstTxWarp prst="textNoShape">
                <a:avLst/>
              </a:prstTxWarp>
            </a:bodyPr>
            <a:lstStyle/>
            <a:p>
              <a:endParaRPr lang="id-ID" sz="506" dirty="0">
                <a:latin typeface="Calibri Light"/>
              </a:endParaRPr>
            </a:p>
          </p:txBody>
        </p:sp>
      </p:grpSp>
      <p:grpSp>
        <p:nvGrpSpPr>
          <p:cNvPr id="373" name="Group 238">
            <a:extLst>
              <a:ext uri="{FF2B5EF4-FFF2-40B4-BE49-F238E27FC236}">
                <a16:creationId xmlns:a16="http://schemas.microsoft.com/office/drawing/2014/main" id="{65E48AE3-A7CF-4D5E-9F43-3C2A55B25E76}"/>
              </a:ext>
            </a:extLst>
          </p:cNvPr>
          <p:cNvGrpSpPr/>
          <p:nvPr/>
        </p:nvGrpSpPr>
        <p:grpSpPr>
          <a:xfrm>
            <a:off x="3986693" y="2032469"/>
            <a:ext cx="1133180" cy="791766"/>
            <a:chOff x="2144713" y="2039938"/>
            <a:chExt cx="1511300" cy="1055688"/>
          </a:xfrm>
          <a:solidFill>
            <a:schemeClr val="accent2"/>
          </a:solidFill>
        </p:grpSpPr>
        <p:sp>
          <p:nvSpPr>
            <p:cNvPr id="374" name="Freeform 5">
              <a:extLst>
                <a:ext uri="{FF2B5EF4-FFF2-40B4-BE49-F238E27FC236}">
                  <a16:creationId xmlns:a16="http://schemas.microsoft.com/office/drawing/2014/main" id="{22D2C3DD-3CE6-4466-92D1-358D93115A84}"/>
                </a:ext>
              </a:extLst>
            </p:cNvPr>
            <p:cNvSpPr>
              <a:spLocks/>
            </p:cNvSpPr>
            <p:nvPr/>
          </p:nvSpPr>
          <p:spPr bwMode="auto">
            <a:xfrm>
              <a:off x="2603500" y="2039938"/>
              <a:ext cx="274638" cy="166688"/>
            </a:xfrm>
            <a:custGeom>
              <a:avLst/>
              <a:gdLst>
                <a:gd name="T0" fmla="*/ 27 w 155"/>
                <a:gd name="T1" fmla="*/ 94 h 94"/>
                <a:gd name="T2" fmla="*/ 155 w 155"/>
                <a:gd name="T3" fmla="*/ 66 h 94"/>
                <a:gd name="T4" fmla="*/ 155 w 155"/>
                <a:gd name="T5" fmla="*/ 0 h 94"/>
                <a:gd name="T6" fmla="*/ 0 w 155"/>
                <a:gd name="T7" fmla="*/ 35 h 94"/>
                <a:gd name="T8" fmla="*/ 27 w 155"/>
                <a:gd name="T9" fmla="*/ 94 h 94"/>
              </a:gdLst>
              <a:ahLst/>
              <a:cxnLst>
                <a:cxn ang="0">
                  <a:pos x="T0" y="T1"/>
                </a:cxn>
                <a:cxn ang="0">
                  <a:pos x="T2" y="T3"/>
                </a:cxn>
                <a:cxn ang="0">
                  <a:pos x="T4" y="T5"/>
                </a:cxn>
                <a:cxn ang="0">
                  <a:pos x="T6" y="T7"/>
                </a:cxn>
                <a:cxn ang="0">
                  <a:pos x="T8" y="T9"/>
                </a:cxn>
              </a:cxnLst>
              <a:rect l="0" t="0" r="r" b="b"/>
              <a:pathLst>
                <a:path w="155" h="94">
                  <a:moveTo>
                    <a:pt x="27" y="94"/>
                  </a:moveTo>
                  <a:cubicBezTo>
                    <a:pt x="67" y="77"/>
                    <a:pt x="110" y="68"/>
                    <a:pt x="155" y="66"/>
                  </a:cubicBezTo>
                  <a:cubicBezTo>
                    <a:pt x="155" y="0"/>
                    <a:pt x="155" y="0"/>
                    <a:pt x="155" y="0"/>
                  </a:cubicBezTo>
                  <a:cubicBezTo>
                    <a:pt x="100" y="2"/>
                    <a:pt x="48" y="14"/>
                    <a:pt x="0" y="35"/>
                  </a:cubicBezTo>
                  <a:lnTo>
                    <a:pt x="27" y="94"/>
                  </a:lnTo>
                  <a:close/>
                </a:path>
              </a:pathLst>
            </a:custGeom>
            <a:grpFill/>
            <a:ln>
              <a:noFill/>
            </a:ln>
          </p:spPr>
          <p:txBody>
            <a:bodyPr vert="horz" wrap="square" lIns="34290" tIns="17145" rIns="34290" bIns="17145" numCol="1" anchor="t" anchorCtr="0" compatLnSpc="1">
              <a:prstTxWarp prst="textNoShape">
                <a:avLst/>
              </a:prstTxWarp>
            </a:bodyPr>
            <a:lstStyle/>
            <a:p>
              <a:endParaRPr lang="id-ID" sz="506" dirty="0">
                <a:latin typeface="Calibri Light"/>
              </a:endParaRPr>
            </a:p>
          </p:txBody>
        </p:sp>
        <p:sp>
          <p:nvSpPr>
            <p:cNvPr id="375" name="Freeform 6">
              <a:extLst>
                <a:ext uri="{FF2B5EF4-FFF2-40B4-BE49-F238E27FC236}">
                  <a16:creationId xmlns:a16="http://schemas.microsoft.com/office/drawing/2014/main" id="{41E61883-B365-4186-A814-3D11035F3B92}"/>
                </a:ext>
              </a:extLst>
            </p:cNvPr>
            <p:cNvSpPr>
              <a:spLocks/>
            </p:cNvSpPr>
            <p:nvPr/>
          </p:nvSpPr>
          <p:spPr bwMode="auto">
            <a:xfrm>
              <a:off x="3141663" y="2095501"/>
              <a:ext cx="279400" cy="233363"/>
            </a:xfrm>
            <a:custGeom>
              <a:avLst/>
              <a:gdLst>
                <a:gd name="T0" fmla="*/ 0 w 157"/>
                <a:gd name="T1" fmla="*/ 61 h 132"/>
                <a:gd name="T2" fmla="*/ 111 w 157"/>
                <a:gd name="T3" fmla="*/ 132 h 132"/>
                <a:gd name="T4" fmla="*/ 157 w 157"/>
                <a:gd name="T5" fmla="*/ 85 h 132"/>
                <a:gd name="T6" fmla="*/ 23 w 157"/>
                <a:gd name="T7" fmla="*/ 0 h 132"/>
                <a:gd name="T8" fmla="*/ 0 w 157"/>
                <a:gd name="T9" fmla="*/ 61 h 132"/>
              </a:gdLst>
              <a:ahLst/>
              <a:cxnLst>
                <a:cxn ang="0">
                  <a:pos x="T0" y="T1"/>
                </a:cxn>
                <a:cxn ang="0">
                  <a:pos x="T2" y="T3"/>
                </a:cxn>
                <a:cxn ang="0">
                  <a:pos x="T4" y="T5"/>
                </a:cxn>
                <a:cxn ang="0">
                  <a:pos x="T6" y="T7"/>
                </a:cxn>
                <a:cxn ang="0">
                  <a:pos x="T8" y="T9"/>
                </a:cxn>
              </a:cxnLst>
              <a:rect l="0" t="0" r="r" b="b"/>
              <a:pathLst>
                <a:path w="157" h="132">
                  <a:moveTo>
                    <a:pt x="0" y="61"/>
                  </a:moveTo>
                  <a:cubicBezTo>
                    <a:pt x="41" y="78"/>
                    <a:pt x="79" y="102"/>
                    <a:pt x="111" y="132"/>
                  </a:cubicBezTo>
                  <a:cubicBezTo>
                    <a:pt x="157" y="85"/>
                    <a:pt x="157" y="85"/>
                    <a:pt x="157" y="85"/>
                  </a:cubicBezTo>
                  <a:cubicBezTo>
                    <a:pt x="118" y="49"/>
                    <a:pt x="73" y="20"/>
                    <a:pt x="23" y="0"/>
                  </a:cubicBezTo>
                  <a:lnTo>
                    <a:pt x="0" y="61"/>
                  </a:lnTo>
                  <a:close/>
                </a:path>
              </a:pathLst>
            </a:custGeom>
            <a:grpFill/>
            <a:ln>
              <a:noFill/>
            </a:ln>
          </p:spPr>
          <p:txBody>
            <a:bodyPr vert="horz" wrap="square" lIns="34290" tIns="17145" rIns="34290" bIns="17145" numCol="1" anchor="t" anchorCtr="0" compatLnSpc="1">
              <a:prstTxWarp prst="textNoShape">
                <a:avLst/>
              </a:prstTxWarp>
            </a:bodyPr>
            <a:lstStyle/>
            <a:p>
              <a:endParaRPr lang="id-ID" sz="506" dirty="0">
                <a:latin typeface="Calibri Light"/>
              </a:endParaRPr>
            </a:p>
          </p:txBody>
        </p:sp>
        <p:sp>
          <p:nvSpPr>
            <p:cNvPr id="376" name="Freeform 7">
              <a:extLst>
                <a:ext uri="{FF2B5EF4-FFF2-40B4-BE49-F238E27FC236}">
                  <a16:creationId xmlns:a16="http://schemas.microsoft.com/office/drawing/2014/main" id="{33CF7547-8263-4234-B076-52936DD42536}"/>
                </a:ext>
              </a:extLst>
            </p:cNvPr>
            <p:cNvSpPr>
              <a:spLocks/>
            </p:cNvSpPr>
            <p:nvPr/>
          </p:nvSpPr>
          <p:spPr bwMode="auto">
            <a:xfrm>
              <a:off x="2922588" y="2039938"/>
              <a:ext cx="219075" cy="149225"/>
            </a:xfrm>
            <a:custGeom>
              <a:avLst/>
              <a:gdLst>
                <a:gd name="T0" fmla="*/ 0 w 123"/>
                <a:gd name="T1" fmla="*/ 66 h 84"/>
                <a:gd name="T2" fmla="*/ 100 w 123"/>
                <a:gd name="T3" fmla="*/ 84 h 84"/>
                <a:gd name="T4" fmla="*/ 123 w 123"/>
                <a:gd name="T5" fmla="*/ 22 h 84"/>
                <a:gd name="T6" fmla="*/ 0 w 123"/>
                <a:gd name="T7" fmla="*/ 0 h 84"/>
                <a:gd name="T8" fmla="*/ 0 w 123"/>
                <a:gd name="T9" fmla="*/ 66 h 84"/>
              </a:gdLst>
              <a:ahLst/>
              <a:cxnLst>
                <a:cxn ang="0">
                  <a:pos x="T0" y="T1"/>
                </a:cxn>
                <a:cxn ang="0">
                  <a:pos x="T2" y="T3"/>
                </a:cxn>
                <a:cxn ang="0">
                  <a:pos x="T4" y="T5"/>
                </a:cxn>
                <a:cxn ang="0">
                  <a:pos x="T6" y="T7"/>
                </a:cxn>
                <a:cxn ang="0">
                  <a:pos x="T8" y="T9"/>
                </a:cxn>
              </a:cxnLst>
              <a:rect l="0" t="0" r="r" b="b"/>
              <a:pathLst>
                <a:path w="123" h="84">
                  <a:moveTo>
                    <a:pt x="0" y="66"/>
                  </a:moveTo>
                  <a:cubicBezTo>
                    <a:pt x="35" y="67"/>
                    <a:pt x="69" y="73"/>
                    <a:pt x="100" y="84"/>
                  </a:cubicBezTo>
                  <a:cubicBezTo>
                    <a:pt x="123" y="22"/>
                    <a:pt x="123" y="22"/>
                    <a:pt x="123" y="22"/>
                  </a:cubicBezTo>
                  <a:cubicBezTo>
                    <a:pt x="84" y="9"/>
                    <a:pt x="43" y="2"/>
                    <a:pt x="0" y="0"/>
                  </a:cubicBezTo>
                  <a:lnTo>
                    <a:pt x="0" y="66"/>
                  </a:lnTo>
                  <a:close/>
                </a:path>
              </a:pathLst>
            </a:custGeom>
            <a:grpFill/>
            <a:ln>
              <a:noFill/>
            </a:ln>
          </p:spPr>
          <p:txBody>
            <a:bodyPr vert="horz" wrap="square" lIns="34290" tIns="17145" rIns="34290" bIns="17145" numCol="1" anchor="t" anchorCtr="0" compatLnSpc="1">
              <a:prstTxWarp prst="textNoShape">
                <a:avLst/>
              </a:prstTxWarp>
            </a:bodyPr>
            <a:lstStyle/>
            <a:p>
              <a:endParaRPr lang="id-ID" sz="506" dirty="0">
                <a:latin typeface="Calibri Light"/>
              </a:endParaRPr>
            </a:p>
          </p:txBody>
        </p:sp>
        <p:sp>
          <p:nvSpPr>
            <p:cNvPr id="377" name="Freeform 8">
              <a:extLst>
                <a:ext uri="{FF2B5EF4-FFF2-40B4-BE49-F238E27FC236}">
                  <a16:creationId xmlns:a16="http://schemas.microsoft.com/office/drawing/2014/main" id="{B8415FD5-3BCD-415A-B6C6-9B6973687223}"/>
                </a:ext>
              </a:extLst>
            </p:cNvPr>
            <p:cNvSpPr>
              <a:spLocks/>
            </p:cNvSpPr>
            <p:nvPr/>
          </p:nvSpPr>
          <p:spPr bwMode="auto">
            <a:xfrm>
              <a:off x="3368675" y="2278063"/>
              <a:ext cx="209550" cy="230188"/>
            </a:xfrm>
            <a:custGeom>
              <a:avLst/>
              <a:gdLst>
                <a:gd name="T0" fmla="*/ 46 w 118"/>
                <a:gd name="T1" fmla="*/ 0 h 130"/>
                <a:gd name="T2" fmla="*/ 0 w 118"/>
                <a:gd name="T3" fmla="*/ 46 h 130"/>
                <a:gd name="T4" fmla="*/ 58 w 118"/>
                <a:gd name="T5" fmla="*/ 130 h 130"/>
                <a:gd name="T6" fmla="*/ 118 w 118"/>
                <a:gd name="T7" fmla="*/ 102 h 130"/>
                <a:gd name="T8" fmla="*/ 46 w 118"/>
                <a:gd name="T9" fmla="*/ 0 h 130"/>
              </a:gdLst>
              <a:ahLst/>
              <a:cxnLst>
                <a:cxn ang="0">
                  <a:pos x="T0" y="T1"/>
                </a:cxn>
                <a:cxn ang="0">
                  <a:pos x="T2" y="T3"/>
                </a:cxn>
                <a:cxn ang="0">
                  <a:pos x="T4" y="T5"/>
                </a:cxn>
                <a:cxn ang="0">
                  <a:pos x="T6" y="T7"/>
                </a:cxn>
                <a:cxn ang="0">
                  <a:pos x="T8" y="T9"/>
                </a:cxn>
              </a:cxnLst>
              <a:rect l="0" t="0" r="r" b="b"/>
              <a:pathLst>
                <a:path w="118" h="130">
                  <a:moveTo>
                    <a:pt x="46" y="0"/>
                  </a:moveTo>
                  <a:cubicBezTo>
                    <a:pt x="0" y="46"/>
                    <a:pt x="0" y="46"/>
                    <a:pt x="0" y="46"/>
                  </a:cubicBezTo>
                  <a:cubicBezTo>
                    <a:pt x="23" y="71"/>
                    <a:pt x="43" y="99"/>
                    <a:pt x="58" y="130"/>
                  </a:cubicBezTo>
                  <a:cubicBezTo>
                    <a:pt x="118" y="102"/>
                    <a:pt x="118" y="102"/>
                    <a:pt x="118" y="102"/>
                  </a:cubicBezTo>
                  <a:cubicBezTo>
                    <a:pt x="99" y="65"/>
                    <a:pt x="75" y="30"/>
                    <a:pt x="46" y="0"/>
                  </a:cubicBezTo>
                  <a:close/>
                </a:path>
              </a:pathLst>
            </a:custGeom>
            <a:grpFill/>
            <a:ln>
              <a:noFill/>
            </a:ln>
          </p:spPr>
          <p:txBody>
            <a:bodyPr vert="horz" wrap="square" lIns="34290" tIns="17145" rIns="34290" bIns="17145" numCol="1" anchor="t" anchorCtr="0" compatLnSpc="1">
              <a:prstTxWarp prst="textNoShape">
                <a:avLst/>
              </a:prstTxWarp>
            </a:bodyPr>
            <a:lstStyle/>
            <a:p>
              <a:endParaRPr lang="id-ID" sz="506" dirty="0">
                <a:latin typeface="Calibri Light"/>
              </a:endParaRPr>
            </a:p>
          </p:txBody>
        </p:sp>
        <p:sp>
          <p:nvSpPr>
            <p:cNvPr id="378" name="Freeform 9">
              <a:extLst>
                <a:ext uri="{FF2B5EF4-FFF2-40B4-BE49-F238E27FC236}">
                  <a16:creationId xmlns:a16="http://schemas.microsoft.com/office/drawing/2014/main" id="{3F283226-F010-45BB-8F2B-864B29E211B6}"/>
                </a:ext>
              </a:extLst>
            </p:cNvPr>
            <p:cNvSpPr>
              <a:spLocks/>
            </p:cNvSpPr>
            <p:nvPr/>
          </p:nvSpPr>
          <p:spPr bwMode="auto">
            <a:xfrm>
              <a:off x="2198688" y="2278063"/>
              <a:ext cx="233363" cy="279400"/>
            </a:xfrm>
            <a:custGeom>
              <a:avLst/>
              <a:gdLst>
                <a:gd name="T0" fmla="*/ 62 w 132"/>
                <a:gd name="T1" fmla="*/ 157 h 157"/>
                <a:gd name="T2" fmla="*/ 132 w 132"/>
                <a:gd name="T3" fmla="*/ 46 h 157"/>
                <a:gd name="T4" fmla="*/ 86 w 132"/>
                <a:gd name="T5" fmla="*/ 0 h 157"/>
                <a:gd name="T6" fmla="*/ 0 w 132"/>
                <a:gd name="T7" fmla="*/ 134 h 157"/>
                <a:gd name="T8" fmla="*/ 62 w 132"/>
                <a:gd name="T9" fmla="*/ 157 h 157"/>
              </a:gdLst>
              <a:ahLst/>
              <a:cxnLst>
                <a:cxn ang="0">
                  <a:pos x="T0" y="T1"/>
                </a:cxn>
                <a:cxn ang="0">
                  <a:pos x="T2" y="T3"/>
                </a:cxn>
                <a:cxn ang="0">
                  <a:pos x="T4" y="T5"/>
                </a:cxn>
                <a:cxn ang="0">
                  <a:pos x="T6" y="T7"/>
                </a:cxn>
                <a:cxn ang="0">
                  <a:pos x="T8" y="T9"/>
                </a:cxn>
              </a:cxnLst>
              <a:rect l="0" t="0" r="r" b="b"/>
              <a:pathLst>
                <a:path w="132" h="157">
                  <a:moveTo>
                    <a:pt x="62" y="157"/>
                  </a:moveTo>
                  <a:cubicBezTo>
                    <a:pt x="78" y="115"/>
                    <a:pt x="103" y="78"/>
                    <a:pt x="132" y="46"/>
                  </a:cubicBezTo>
                  <a:cubicBezTo>
                    <a:pt x="86" y="0"/>
                    <a:pt x="86" y="0"/>
                    <a:pt x="86" y="0"/>
                  </a:cubicBezTo>
                  <a:cubicBezTo>
                    <a:pt x="49" y="38"/>
                    <a:pt x="20" y="84"/>
                    <a:pt x="0" y="134"/>
                  </a:cubicBezTo>
                  <a:lnTo>
                    <a:pt x="62" y="157"/>
                  </a:lnTo>
                  <a:close/>
                </a:path>
              </a:pathLst>
            </a:custGeom>
            <a:solidFill>
              <a:schemeClr val="accent2">
                <a:lumMod val="60000"/>
                <a:lumOff val="40000"/>
              </a:schemeClr>
            </a:solidFill>
            <a:ln>
              <a:noFill/>
            </a:ln>
          </p:spPr>
          <p:txBody>
            <a:bodyPr vert="horz" wrap="square" lIns="34290" tIns="17145" rIns="34290" bIns="17145" numCol="1" anchor="t" anchorCtr="0" compatLnSpc="1">
              <a:prstTxWarp prst="textNoShape">
                <a:avLst/>
              </a:prstTxWarp>
            </a:bodyPr>
            <a:lstStyle/>
            <a:p>
              <a:endParaRPr lang="id-ID" sz="506" dirty="0">
                <a:latin typeface="Calibri Light"/>
              </a:endParaRPr>
            </a:p>
          </p:txBody>
        </p:sp>
        <p:sp>
          <p:nvSpPr>
            <p:cNvPr id="379" name="Freeform 10">
              <a:extLst>
                <a:ext uri="{FF2B5EF4-FFF2-40B4-BE49-F238E27FC236}">
                  <a16:creationId xmlns:a16="http://schemas.microsoft.com/office/drawing/2014/main" id="{FF969CE2-E236-43FB-B31B-5EF30ED4B551}"/>
                </a:ext>
              </a:extLst>
            </p:cNvPr>
            <p:cNvSpPr>
              <a:spLocks/>
            </p:cNvSpPr>
            <p:nvPr/>
          </p:nvSpPr>
          <p:spPr bwMode="auto">
            <a:xfrm>
              <a:off x="2381250" y="2119313"/>
              <a:ext cx="230188" cy="209550"/>
            </a:xfrm>
            <a:custGeom>
              <a:avLst/>
              <a:gdLst>
                <a:gd name="T0" fmla="*/ 47 w 130"/>
                <a:gd name="T1" fmla="*/ 118 h 118"/>
                <a:gd name="T2" fmla="*/ 130 w 130"/>
                <a:gd name="T3" fmla="*/ 60 h 118"/>
                <a:gd name="T4" fmla="*/ 103 w 130"/>
                <a:gd name="T5" fmla="*/ 0 h 118"/>
                <a:gd name="T6" fmla="*/ 0 w 130"/>
                <a:gd name="T7" fmla="*/ 71 h 118"/>
                <a:gd name="T8" fmla="*/ 47 w 130"/>
                <a:gd name="T9" fmla="*/ 118 h 118"/>
              </a:gdLst>
              <a:ahLst/>
              <a:cxnLst>
                <a:cxn ang="0">
                  <a:pos x="T0" y="T1"/>
                </a:cxn>
                <a:cxn ang="0">
                  <a:pos x="T2" y="T3"/>
                </a:cxn>
                <a:cxn ang="0">
                  <a:pos x="T4" y="T5"/>
                </a:cxn>
                <a:cxn ang="0">
                  <a:pos x="T6" y="T7"/>
                </a:cxn>
                <a:cxn ang="0">
                  <a:pos x="T8" y="T9"/>
                </a:cxn>
              </a:cxnLst>
              <a:rect l="0" t="0" r="r" b="b"/>
              <a:pathLst>
                <a:path w="130" h="118">
                  <a:moveTo>
                    <a:pt x="47" y="118"/>
                  </a:moveTo>
                  <a:cubicBezTo>
                    <a:pt x="72" y="95"/>
                    <a:pt x="100" y="75"/>
                    <a:pt x="130" y="60"/>
                  </a:cubicBezTo>
                  <a:cubicBezTo>
                    <a:pt x="103" y="0"/>
                    <a:pt x="103" y="0"/>
                    <a:pt x="103" y="0"/>
                  </a:cubicBezTo>
                  <a:cubicBezTo>
                    <a:pt x="65" y="19"/>
                    <a:pt x="31" y="43"/>
                    <a:pt x="0" y="71"/>
                  </a:cubicBezTo>
                  <a:lnTo>
                    <a:pt x="47" y="118"/>
                  </a:lnTo>
                  <a:close/>
                </a:path>
              </a:pathLst>
            </a:custGeom>
            <a:grpFill/>
            <a:ln>
              <a:noFill/>
            </a:ln>
          </p:spPr>
          <p:txBody>
            <a:bodyPr vert="horz" wrap="square" lIns="34290" tIns="17145" rIns="34290" bIns="17145" numCol="1" anchor="t" anchorCtr="0" compatLnSpc="1">
              <a:prstTxWarp prst="textNoShape">
                <a:avLst/>
              </a:prstTxWarp>
            </a:bodyPr>
            <a:lstStyle/>
            <a:p>
              <a:endParaRPr lang="id-ID" sz="506" dirty="0">
                <a:latin typeface="Calibri Light"/>
              </a:endParaRPr>
            </a:p>
          </p:txBody>
        </p:sp>
        <p:sp>
          <p:nvSpPr>
            <p:cNvPr id="380" name="Freeform 11">
              <a:extLst>
                <a:ext uri="{FF2B5EF4-FFF2-40B4-BE49-F238E27FC236}">
                  <a16:creationId xmlns:a16="http://schemas.microsoft.com/office/drawing/2014/main" id="{DE034346-E7E8-4D55-ACBF-FEEB28FBE075}"/>
                </a:ext>
              </a:extLst>
            </p:cNvPr>
            <p:cNvSpPr>
              <a:spLocks/>
            </p:cNvSpPr>
            <p:nvPr/>
          </p:nvSpPr>
          <p:spPr bwMode="auto">
            <a:xfrm>
              <a:off x="2144713" y="2557463"/>
              <a:ext cx="147638" cy="217488"/>
            </a:xfrm>
            <a:custGeom>
              <a:avLst/>
              <a:gdLst>
                <a:gd name="T0" fmla="*/ 66 w 83"/>
                <a:gd name="T1" fmla="*/ 123 h 123"/>
                <a:gd name="T2" fmla="*/ 83 w 83"/>
                <a:gd name="T3" fmla="*/ 23 h 123"/>
                <a:gd name="T4" fmla="*/ 22 w 83"/>
                <a:gd name="T5" fmla="*/ 0 h 123"/>
                <a:gd name="T6" fmla="*/ 0 w 83"/>
                <a:gd name="T7" fmla="*/ 123 h 123"/>
                <a:gd name="T8" fmla="*/ 66 w 83"/>
                <a:gd name="T9" fmla="*/ 123 h 123"/>
              </a:gdLst>
              <a:ahLst/>
              <a:cxnLst>
                <a:cxn ang="0">
                  <a:pos x="T0" y="T1"/>
                </a:cxn>
                <a:cxn ang="0">
                  <a:pos x="T2" y="T3"/>
                </a:cxn>
                <a:cxn ang="0">
                  <a:pos x="T4" y="T5"/>
                </a:cxn>
                <a:cxn ang="0">
                  <a:pos x="T6" y="T7"/>
                </a:cxn>
                <a:cxn ang="0">
                  <a:pos x="T8" y="T9"/>
                </a:cxn>
              </a:cxnLst>
              <a:rect l="0" t="0" r="r" b="b"/>
              <a:pathLst>
                <a:path w="83" h="123">
                  <a:moveTo>
                    <a:pt x="66" y="123"/>
                  </a:moveTo>
                  <a:cubicBezTo>
                    <a:pt x="67" y="88"/>
                    <a:pt x="73" y="54"/>
                    <a:pt x="83" y="23"/>
                  </a:cubicBezTo>
                  <a:cubicBezTo>
                    <a:pt x="22" y="0"/>
                    <a:pt x="22" y="0"/>
                    <a:pt x="22" y="0"/>
                  </a:cubicBezTo>
                  <a:cubicBezTo>
                    <a:pt x="9" y="39"/>
                    <a:pt x="1" y="80"/>
                    <a:pt x="0" y="123"/>
                  </a:cubicBezTo>
                  <a:lnTo>
                    <a:pt x="66" y="123"/>
                  </a:lnTo>
                  <a:close/>
                </a:path>
              </a:pathLst>
            </a:custGeom>
            <a:solidFill>
              <a:schemeClr val="accent2">
                <a:lumMod val="40000"/>
                <a:lumOff val="60000"/>
              </a:schemeClr>
            </a:solidFill>
            <a:ln>
              <a:noFill/>
            </a:ln>
          </p:spPr>
          <p:txBody>
            <a:bodyPr vert="horz" wrap="square" lIns="34290" tIns="17145" rIns="34290" bIns="17145" numCol="1" anchor="t" anchorCtr="0" compatLnSpc="1">
              <a:prstTxWarp prst="textNoShape">
                <a:avLst/>
              </a:prstTxWarp>
            </a:bodyPr>
            <a:lstStyle/>
            <a:p>
              <a:endParaRPr lang="id-ID" sz="506" dirty="0">
                <a:latin typeface="Calibri Light"/>
              </a:endParaRPr>
            </a:p>
          </p:txBody>
        </p:sp>
        <p:sp>
          <p:nvSpPr>
            <p:cNvPr id="381" name="Freeform 12">
              <a:extLst>
                <a:ext uri="{FF2B5EF4-FFF2-40B4-BE49-F238E27FC236}">
                  <a16:creationId xmlns:a16="http://schemas.microsoft.com/office/drawing/2014/main" id="{DD816463-DD28-4EB7-A042-9062D2B74E88}"/>
                </a:ext>
              </a:extLst>
            </p:cNvPr>
            <p:cNvSpPr>
              <a:spLocks/>
            </p:cNvSpPr>
            <p:nvPr/>
          </p:nvSpPr>
          <p:spPr bwMode="auto">
            <a:xfrm>
              <a:off x="2144713" y="2819401"/>
              <a:ext cx="166688" cy="276225"/>
            </a:xfrm>
            <a:custGeom>
              <a:avLst/>
              <a:gdLst>
                <a:gd name="T0" fmla="*/ 0 w 94"/>
                <a:gd name="T1" fmla="*/ 0 h 155"/>
                <a:gd name="T2" fmla="*/ 34 w 94"/>
                <a:gd name="T3" fmla="*/ 155 h 155"/>
                <a:gd name="T4" fmla="*/ 94 w 94"/>
                <a:gd name="T5" fmla="*/ 127 h 155"/>
                <a:gd name="T6" fmla="*/ 66 w 94"/>
                <a:gd name="T7" fmla="*/ 0 h 155"/>
                <a:gd name="T8" fmla="*/ 0 w 94"/>
                <a:gd name="T9" fmla="*/ 0 h 155"/>
              </a:gdLst>
              <a:ahLst/>
              <a:cxnLst>
                <a:cxn ang="0">
                  <a:pos x="T0" y="T1"/>
                </a:cxn>
                <a:cxn ang="0">
                  <a:pos x="T2" y="T3"/>
                </a:cxn>
                <a:cxn ang="0">
                  <a:pos x="T4" y="T5"/>
                </a:cxn>
                <a:cxn ang="0">
                  <a:pos x="T6" y="T7"/>
                </a:cxn>
                <a:cxn ang="0">
                  <a:pos x="T8" y="T9"/>
                </a:cxn>
              </a:cxnLst>
              <a:rect l="0" t="0" r="r" b="b"/>
              <a:pathLst>
                <a:path w="94" h="155">
                  <a:moveTo>
                    <a:pt x="0" y="0"/>
                  </a:moveTo>
                  <a:cubicBezTo>
                    <a:pt x="1" y="55"/>
                    <a:pt x="13" y="107"/>
                    <a:pt x="34" y="155"/>
                  </a:cubicBezTo>
                  <a:cubicBezTo>
                    <a:pt x="94" y="127"/>
                    <a:pt x="94" y="127"/>
                    <a:pt x="94" y="127"/>
                  </a:cubicBezTo>
                  <a:cubicBezTo>
                    <a:pt x="77" y="88"/>
                    <a:pt x="67" y="45"/>
                    <a:pt x="66" y="0"/>
                  </a:cubicBezTo>
                  <a:lnTo>
                    <a:pt x="0" y="0"/>
                  </a:lnTo>
                  <a:close/>
                </a:path>
              </a:pathLst>
            </a:custGeom>
            <a:solidFill>
              <a:schemeClr val="accent2">
                <a:lumMod val="20000"/>
                <a:lumOff val="80000"/>
              </a:schemeClr>
            </a:solidFill>
            <a:ln>
              <a:noFill/>
            </a:ln>
          </p:spPr>
          <p:txBody>
            <a:bodyPr vert="horz" wrap="square" lIns="34290" tIns="17145" rIns="34290" bIns="17145" numCol="1" anchor="t" anchorCtr="0" compatLnSpc="1">
              <a:prstTxWarp prst="textNoShape">
                <a:avLst/>
              </a:prstTxWarp>
            </a:bodyPr>
            <a:lstStyle/>
            <a:p>
              <a:endParaRPr lang="id-ID" sz="506" dirty="0">
                <a:latin typeface="Calibri Light"/>
              </a:endParaRPr>
            </a:p>
          </p:txBody>
        </p:sp>
        <p:sp>
          <p:nvSpPr>
            <p:cNvPr id="382" name="Freeform 13">
              <a:extLst>
                <a:ext uri="{FF2B5EF4-FFF2-40B4-BE49-F238E27FC236}">
                  <a16:creationId xmlns:a16="http://schemas.microsoft.com/office/drawing/2014/main" id="{05C24C20-E713-42F9-8E09-BE1E6C369D65}"/>
                </a:ext>
              </a:extLst>
            </p:cNvPr>
            <p:cNvSpPr>
              <a:spLocks/>
            </p:cNvSpPr>
            <p:nvPr/>
          </p:nvSpPr>
          <p:spPr bwMode="auto">
            <a:xfrm>
              <a:off x="3490913" y="2498726"/>
              <a:ext cx="165100" cy="276225"/>
            </a:xfrm>
            <a:custGeom>
              <a:avLst/>
              <a:gdLst>
                <a:gd name="T0" fmla="*/ 93 w 93"/>
                <a:gd name="T1" fmla="*/ 156 h 156"/>
                <a:gd name="T2" fmla="*/ 59 w 93"/>
                <a:gd name="T3" fmla="*/ 0 h 156"/>
                <a:gd name="T4" fmla="*/ 0 w 93"/>
                <a:gd name="T5" fmla="*/ 28 h 156"/>
                <a:gd name="T6" fmla="*/ 28 w 93"/>
                <a:gd name="T7" fmla="*/ 156 h 156"/>
                <a:gd name="T8" fmla="*/ 93 w 93"/>
                <a:gd name="T9" fmla="*/ 156 h 156"/>
              </a:gdLst>
              <a:ahLst/>
              <a:cxnLst>
                <a:cxn ang="0">
                  <a:pos x="T0" y="T1"/>
                </a:cxn>
                <a:cxn ang="0">
                  <a:pos x="T2" y="T3"/>
                </a:cxn>
                <a:cxn ang="0">
                  <a:pos x="T4" y="T5"/>
                </a:cxn>
                <a:cxn ang="0">
                  <a:pos x="T6" y="T7"/>
                </a:cxn>
                <a:cxn ang="0">
                  <a:pos x="T8" y="T9"/>
                </a:cxn>
              </a:cxnLst>
              <a:rect l="0" t="0" r="r" b="b"/>
              <a:pathLst>
                <a:path w="93" h="156">
                  <a:moveTo>
                    <a:pt x="93" y="156"/>
                  </a:moveTo>
                  <a:cubicBezTo>
                    <a:pt x="92" y="101"/>
                    <a:pt x="80" y="48"/>
                    <a:pt x="59" y="0"/>
                  </a:cubicBezTo>
                  <a:cubicBezTo>
                    <a:pt x="0" y="28"/>
                    <a:pt x="0" y="28"/>
                    <a:pt x="0" y="28"/>
                  </a:cubicBezTo>
                  <a:cubicBezTo>
                    <a:pt x="16" y="68"/>
                    <a:pt x="26" y="111"/>
                    <a:pt x="28" y="156"/>
                  </a:cubicBezTo>
                  <a:lnTo>
                    <a:pt x="93" y="156"/>
                  </a:lnTo>
                  <a:close/>
                </a:path>
              </a:pathLst>
            </a:custGeom>
            <a:grpFill/>
            <a:ln>
              <a:noFill/>
            </a:ln>
          </p:spPr>
          <p:txBody>
            <a:bodyPr vert="horz" wrap="square" lIns="34290" tIns="17145" rIns="34290" bIns="17145" numCol="1" anchor="t" anchorCtr="0" compatLnSpc="1">
              <a:prstTxWarp prst="textNoShape">
                <a:avLst/>
              </a:prstTxWarp>
            </a:bodyPr>
            <a:lstStyle/>
            <a:p>
              <a:endParaRPr lang="id-ID" sz="506" dirty="0">
                <a:latin typeface="Calibri Light"/>
              </a:endParaRPr>
            </a:p>
          </p:txBody>
        </p:sp>
        <p:sp>
          <p:nvSpPr>
            <p:cNvPr id="383" name="Freeform 14">
              <a:extLst>
                <a:ext uri="{FF2B5EF4-FFF2-40B4-BE49-F238E27FC236}">
                  <a16:creationId xmlns:a16="http://schemas.microsoft.com/office/drawing/2014/main" id="{6144BADF-8BF0-424C-9927-4DA43A00F439}"/>
                </a:ext>
              </a:extLst>
            </p:cNvPr>
            <p:cNvSpPr>
              <a:spLocks/>
            </p:cNvSpPr>
            <p:nvPr/>
          </p:nvSpPr>
          <p:spPr bwMode="auto">
            <a:xfrm>
              <a:off x="3508375" y="2819401"/>
              <a:ext cx="147638" cy="217488"/>
            </a:xfrm>
            <a:custGeom>
              <a:avLst/>
              <a:gdLst>
                <a:gd name="T0" fmla="*/ 18 w 83"/>
                <a:gd name="T1" fmla="*/ 0 h 122"/>
                <a:gd name="T2" fmla="*/ 0 w 83"/>
                <a:gd name="T3" fmla="*/ 100 h 122"/>
                <a:gd name="T4" fmla="*/ 62 w 83"/>
                <a:gd name="T5" fmla="*/ 122 h 122"/>
                <a:gd name="T6" fmla="*/ 83 w 83"/>
                <a:gd name="T7" fmla="*/ 0 h 122"/>
                <a:gd name="T8" fmla="*/ 18 w 83"/>
                <a:gd name="T9" fmla="*/ 0 h 122"/>
              </a:gdLst>
              <a:ahLst/>
              <a:cxnLst>
                <a:cxn ang="0">
                  <a:pos x="T0" y="T1"/>
                </a:cxn>
                <a:cxn ang="0">
                  <a:pos x="T2" y="T3"/>
                </a:cxn>
                <a:cxn ang="0">
                  <a:pos x="T4" y="T5"/>
                </a:cxn>
                <a:cxn ang="0">
                  <a:pos x="T6" y="T7"/>
                </a:cxn>
                <a:cxn ang="0">
                  <a:pos x="T8" y="T9"/>
                </a:cxn>
              </a:cxnLst>
              <a:rect l="0" t="0" r="r" b="b"/>
              <a:pathLst>
                <a:path w="83" h="122">
                  <a:moveTo>
                    <a:pt x="18" y="0"/>
                  </a:moveTo>
                  <a:cubicBezTo>
                    <a:pt x="17" y="34"/>
                    <a:pt x="10" y="68"/>
                    <a:pt x="0" y="100"/>
                  </a:cubicBezTo>
                  <a:cubicBezTo>
                    <a:pt x="62" y="122"/>
                    <a:pt x="62" y="122"/>
                    <a:pt x="62" y="122"/>
                  </a:cubicBezTo>
                  <a:cubicBezTo>
                    <a:pt x="75" y="84"/>
                    <a:pt x="82" y="42"/>
                    <a:pt x="83" y="0"/>
                  </a:cubicBezTo>
                  <a:lnTo>
                    <a:pt x="18" y="0"/>
                  </a:lnTo>
                  <a:close/>
                </a:path>
              </a:pathLst>
            </a:custGeom>
            <a:grpFill/>
            <a:ln>
              <a:noFill/>
            </a:ln>
          </p:spPr>
          <p:txBody>
            <a:bodyPr vert="horz" wrap="square" lIns="34290" tIns="17145" rIns="34290" bIns="17145" numCol="1" anchor="t" anchorCtr="0" compatLnSpc="1">
              <a:prstTxWarp prst="textNoShape">
                <a:avLst/>
              </a:prstTxWarp>
            </a:bodyPr>
            <a:lstStyle/>
            <a:p>
              <a:endParaRPr lang="id-ID" sz="506" dirty="0">
                <a:latin typeface="Calibri Light"/>
              </a:endParaRPr>
            </a:p>
          </p:txBody>
        </p:sp>
      </p:grpSp>
      <p:grpSp>
        <p:nvGrpSpPr>
          <p:cNvPr id="384" name="Group 272">
            <a:extLst>
              <a:ext uri="{FF2B5EF4-FFF2-40B4-BE49-F238E27FC236}">
                <a16:creationId xmlns:a16="http://schemas.microsoft.com/office/drawing/2014/main" id="{0B5C8A9B-92B3-461B-8296-30F36FE5AED3}"/>
              </a:ext>
            </a:extLst>
          </p:cNvPr>
          <p:cNvGrpSpPr/>
          <p:nvPr/>
        </p:nvGrpSpPr>
        <p:grpSpPr>
          <a:xfrm>
            <a:off x="6097573" y="2023877"/>
            <a:ext cx="1133180" cy="791766"/>
            <a:chOff x="2144713" y="2039938"/>
            <a:chExt cx="1511300" cy="1055688"/>
          </a:xfrm>
          <a:solidFill>
            <a:schemeClr val="accent3"/>
          </a:solidFill>
        </p:grpSpPr>
        <p:sp>
          <p:nvSpPr>
            <p:cNvPr id="385" name="Freeform 5">
              <a:extLst>
                <a:ext uri="{FF2B5EF4-FFF2-40B4-BE49-F238E27FC236}">
                  <a16:creationId xmlns:a16="http://schemas.microsoft.com/office/drawing/2014/main" id="{5A2414AC-C999-49CF-971D-B68C46D39A30}"/>
                </a:ext>
              </a:extLst>
            </p:cNvPr>
            <p:cNvSpPr>
              <a:spLocks/>
            </p:cNvSpPr>
            <p:nvPr/>
          </p:nvSpPr>
          <p:spPr bwMode="auto">
            <a:xfrm>
              <a:off x="2603500" y="2039938"/>
              <a:ext cx="274638" cy="166688"/>
            </a:xfrm>
            <a:custGeom>
              <a:avLst/>
              <a:gdLst>
                <a:gd name="T0" fmla="*/ 27 w 155"/>
                <a:gd name="T1" fmla="*/ 94 h 94"/>
                <a:gd name="T2" fmla="*/ 155 w 155"/>
                <a:gd name="T3" fmla="*/ 66 h 94"/>
                <a:gd name="T4" fmla="*/ 155 w 155"/>
                <a:gd name="T5" fmla="*/ 0 h 94"/>
                <a:gd name="T6" fmla="*/ 0 w 155"/>
                <a:gd name="T7" fmla="*/ 35 h 94"/>
                <a:gd name="T8" fmla="*/ 27 w 155"/>
                <a:gd name="T9" fmla="*/ 94 h 94"/>
              </a:gdLst>
              <a:ahLst/>
              <a:cxnLst>
                <a:cxn ang="0">
                  <a:pos x="T0" y="T1"/>
                </a:cxn>
                <a:cxn ang="0">
                  <a:pos x="T2" y="T3"/>
                </a:cxn>
                <a:cxn ang="0">
                  <a:pos x="T4" y="T5"/>
                </a:cxn>
                <a:cxn ang="0">
                  <a:pos x="T6" y="T7"/>
                </a:cxn>
                <a:cxn ang="0">
                  <a:pos x="T8" y="T9"/>
                </a:cxn>
              </a:cxnLst>
              <a:rect l="0" t="0" r="r" b="b"/>
              <a:pathLst>
                <a:path w="155" h="94">
                  <a:moveTo>
                    <a:pt x="27" y="94"/>
                  </a:moveTo>
                  <a:cubicBezTo>
                    <a:pt x="67" y="77"/>
                    <a:pt x="110" y="68"/>
                    <a:pt x="155" y="66"/>
                  </a:cubicBezTo>
                  <a:cubicBezTo>
                    <a:pt x="155" y="0"/>
                    <a:pt x="155" y="0"/>
                    <a:pt x="155" y="0"/>
                  </a:cubicBezTo>
                  <a:cubicBezTo>
                    <a:pt x="100" y="2"/>
                    <a:pt x="48" y="14"/>
                    <a:pt x="0" y="35"/>
                  </a:cubicBezTo>
                  <a:lnTo>
                    <a:pt x="27" y="94"/>
                  </a:lnTo>
                  <a:close/>
                </a:path>
              </a:pathLst>
            </a:custGeom>
            <a:grpFill/>
            <a:ln>
              <a:noFill/>
            </a:ln>
          </p:spPr>
          <p:txBody>
            <a:bodyPr vert="horz" wrap="square" lIns="34290" tIns="17145" rIns="34290" bIns="17145" numCol="1" anchor="t" anchorCtr="0" compatLnSpc="1">
              <a:prstTxWarp prst="textNoShape">
                <a:avLst/>
              </a:prstTxWarp>
            </a:bodyPr>
            <a:lstStyle/>
            <a:p>
              <a:endParaRPr lang="id-ID" sz="506" dirty="0">
                <a:latin typeface="Calibri Light"/>
              </a:endParaRPr>
            </a:p>
          </p:txBody>
        </p:sp>
        <p:sp>
          <p:nvSpPr>
            <p:cNvPr id="386" name="Freeform 6">
              <a:extLst>
                <a:ext uri="{FF2B5EF4-FFF2-40B4-BE49-F238E27FC236}">
                  <a16:creationId xmlns:a16="http://schemas.microsoft.com/office/drawing/2014/main" id="{34321442-4872-40DE-AF1D-82D5978D1320}"/>
                </a:ext>
              </a:extLst>
            </p:cNvPr>
            <p:cNvSpPr>
              <a:spLocks/>
            </p:cNvSpPr>
            <p:nvPr/>
          </p:nvSpPr>
          <p:spPr bwMode="auto">
            <a:xfrm>
              <a:off x="3141663" y="2095501"/>
              <a:ext cx="279400" cy="233363"/>
            </a:xfrm>
            <a:custGeom>
              <a:avLst/>
              <a:gdLst>
                <a:gd name="T0" fmla="*/ 0 w 157"/>
                <a:gd name="T1" fmla="*/ 61 h 132"/>
                <a:gd name="T2" fmla="*/ 111 w 157"/>
                <a:gd name="T3" fmla="*/ 132 h 132"/>
                <a:gd name="T4" fmla="*/ 157 w 157"/>
                <a:gd name="T5" fmla="*/ 85 h 132"/>
                <a:gd name="T6" fmla="*/ 23 w 157"/>
                <a:gd name="T7" fmla="*/ 0 h 132"/>
                <a:gd name="T8" fmla="*/ 0 w 157"/>
                <a:gd name="T9" fmla="*/ 61 h 132"/>
              </a:gdLst>
              <a:ahLst/>
              <a:cxnLst>
                <a:cxn ang="0">
                  <a:pos x="T0" y="T1"/>
                </a:cxn>
                <a:cxn ang="0">
                  <a:pos x="T2" y="T3"/>
                </a:cxn>
                <a:cxn ang="0">
                  <a:pos x="T4" y="T5"/>
                </a:cxn>
                <a:cxn ang="0">
                  <a:pos x="T6" y="T7"/>
                </a:cxn>
                <a:cxn ang="0">
                  <a:pos x="T8" y="T9"/>
                </a:cxn>
              </a:cxnLst>
              <a:rect l="0" t="0" r="r" b="b"/>
              <a:pathLst>
                <a:path w="157" h="132">
                  <a:moveTo>
                    <a:pt x="0" y="61"/>
                  </a:moveTo>
                  <a:cubicBezTo>
                    <a:pt x="41" y="78"/>
                    <a:pt x="79" y="102"/>
                    <a:pt x="111" y="132"/>
                  </a:cubicBezTo>
                  <a:cubicBezTo>
                    <a:pt x="157" y="85"/>
                    <a:pt x="157" y="85"/>
                    <a:pt x="157" y="85"/>
                  </a:cubicBezTo>
                  <a:cubicBezTo>
                    <a:pt x="118" y="49"/>
                    <a:pt x="73" y="20"/>
                    <a:pt x="23" y="0"/>
                  </a:cubicBezTo>
                  <a:lnTo>
                    <a:pt x="0" y="61"/>
                  </a:lnTo>
                  <a:close/>
                </a:path>
              </a:pathLst>
            </a:custGeom>
            <a:grpFill/>
            <a:ln>
              <a:noFill/>
            </a:ln>
          </p:spPr>
          <p:txBody>
            <a:bodyPr vert="horz" wrap="square" lIns="34290" tIns="17145" rIns="34290" bIns="17145" numCol="1" anchor="t" anchorCtr="0" compatLnSpc="1">
              <a:prstTxWarp prst="textNoShape">
                <a:avLst/>
              </a:prstTxWarp>
            </a:bodyPr>
            <a:lstStyle/>
            <a:p>
              <a:endParaRPr lang="id-ID" sz="506" dirty="0">
                <a:latin typeface="Calibri Light"/>
              </a:endParaRPr>
            </a:p>
          </p:txBody>
        </p:sp>
        <p:sp>
          <p:nvSpPr>
            <p:cNvPr id="387" name="Freeform 7">
              <a:extLst>
                <a:ext uri="{FF2B5EF4-FFF2-40B4-BE49-F238E27FC236}">
                  <a16:creationId xmlns:a16="http://schemas.microsoft.com/office/drawing/2014/main" id="{93C35FEB-B60F-4CB0-8D6F-20BCA0841313}"/>
                </a:ext>
              </a:extLst>
            </p:cNvPr>
            <p:cNvSpPr>
              <a:spLocks/>
            </p:cNvSpPr>
            <p:nvPr/>
          </p:nvSpPr>
          <p:spPr bwMode="auto">
            <a:xfrm>
              <a:off x="2922588" y="2039938"/>
              <a:ext cx="219075" cy="149225"/>
            </a:xfrm>
            <a:custGeom>
              <a:avLst/>
              <a:gdLst>
                <a:gd name="T0" fmla="*/ 0 w 123"/>
                <a:gd name="T1" fmla="*/ 66 h 84"/>
                <a:gd name="T2" fmla="*/ 100 w 123"/>
                <a:gd name="T3" fmla="*/ 84 h 84"/>
                <a:gd name="T4" fmla="*/ 123 w 123"/>
                <a:gd name="T5" fmla="*/ 22 h 84"/>
                <a:gd name="T6" fmla="*/ 0 w 123"/>
                <a:gd name="T7" fmla="*/ 0 h 84"/>
                <a:gd name="T8" fmla="*/ 0 w 123"/>
                <a:gd name="T9" fmla="*/ 66 h 84"/>
              </a:gdLst>
              <a:ahLst/>
              <a:cxnLst>
                <a:cxn ang="0">
                  <a:pos x="T0" y="T1"/>
                </a:cxn>
                <a:cxn ang="0">
                  <a:pos x="T2" y="T3"/>
                </a:cxn>
                <a:cxn ang="0">
                  <a:pos x="T4" y="T5"/>
                </a:cxn>
                <a:cxn ang="0">
                  <a:pos x="T6" y="T7"/>
                </a:cxn>
                <a:cxn ang="0">
                  <a:pos x="T8" y="T9"/>
                </a:cxn>
              </a:cxnLst>
              <a:rect l="0" t="0" r="r" b="b"/>
              <a:pathLst>
                <a:path w="123" h="84">
                  <a:moveTo>
                    <a:pt x="0" y="66"/>
                  </a:moveTo>
                  <a:cubicBezTo>
                    <a:pt x="35" y="67"/>
                    <a:pt x="69" y="73"/>
                    <a:pt x="100" y="84"/>
                  </a:cubicBezTo>
                  <a:cubicBezTo>
                    <a:pt x="123" y="22"/>
                    <a:pt x="123" y="22"/>
                    <a:pt x="123" y="22"/>
                  </a:cubicBezTo>
                  <a:cubicBezTo>
                    <a:pt x="84" y="9"/>
                    <a:pt x="43" y="2"/>
                    <a:pt x="0" y="0"/>
                  </a:cubicBezTo>
                  <a:lnTo>
                    <a:pt x="0" y="66"/>
                  </a:lnTo>
                  <a:close/>
                </a:path>
              </a:pathLst>
            </a:custGeom>
            <a:grpFill/>
            <a:ln>
              <a:noFill/>
            </a:ln>
          </p:spPr>
          <p:txBody>
            <a:bodyPr vert="horz" wrap="square" lIns="34290" tIns="17145" rIns="34290" bIns="17145" numCol="1" anchor="t" anchorCtr="0" compatLnSpc="1">
              <a:prstTxWarp prst="textNoShape">
                <a:avLst/>
              </a:prstTxWarp>
            </a:bodyPr>
            <a:lstStyle/>
            <a:p>
              <a:endParaRPr lang="id-ID" sz="506" dirty="0">
                <a:latin typeface="Calibri Light"/>
              </a:endParaRPr>
            </a:p>
          </p:txBody>
        </p:sp>
        <p:sp>
          <p:nvSpPr>
            <p:cNvPr id="388" name="Freeform 8">
              <a:extLst>
                <a:ext uri="{FF2B5EF4-FFF2-40B4-BE49-F238E27FC236}">
                  <a16:creationId xmlns:a16="http://schemas.microsoft.com/office/drawing/2014/main" id="{669F0845-785B-48A0-89E2-D5C74B05475F}"/>
                </a:ext>
              </a:extLst>
            </p:cNvPr>
            <p:cNvSpPr>
              <a:spLocks/>
            </p:cNvSpPr>
            <p:nvPr/>
          </p:nvSpPr>
          <p:spPr bwMode="auto">
            <a:xfrm>
              <a:off x="3368675" y="2278063"/>
              <a:ext cx="209550" cy="230188"/>
            </a:xfrm>
            <a:custGeom>
              <a:avLst/>
              <a:gdLst>
                <a:gd name="T0" fmla="*/ 46 w 118"/>
                <a:gd name="T1" fmla="*/ 0 h 130"/>
                <a:gd name="T2" fmla="*/ 0 w 118"/>
                <a:gd name="T3" fmla="*/ 46 h 130"/>
                <a:gd name="T4" fmla="*/ 58 w 118"/>
                <a:gd name="T5" fmla="*/ 130 h 130"/>
                <a:gd name="T6" fmla="*/ 118 w 118"/>
                <a:gd name="T7" fmla="*/ 102 h 130"/>
                <a:gd name="T8" fmla="*/ 46 w 118"/>
                <a:gd name="T9" fmla="*/ 0 h 130"/>
              </a:gdLst>
              <a:ahLst/>
              <a:cxnLst>
                <a:cxn ang="0">
                  <a:pos x="T0" y="T1"/>
                </a:cxn>
                <a:cxn ang="0">
                  <a:pos x="T2" y="T3"/>
                </a:cxn>
                <a:cxn ang="0">
                  <a:pos x="T4" y="T5"/>
                </a:cxn>
                <a:cxn ang="0">
                  <a:pos x="T6" y="T7"/>
                </a:cxn>
                <a:cxn ang="0">
                  <a:pos x="T8" y="T9"/>
                </a:cxn>
              </a:cxnLst>
              <a:rect l="0" t="0" r="r" b="b"/>
              <a:pathLst>
                <a:path w="118" h="130">
                  <a:moveTo>
                    <a:pt x="46" y="0"/>
                  </a:moveTo>
                  <a:cubicBezTo>
                    <a:pt x="0" y="46"/>
                    <a:pt x="0" y="46"/>
                    <a:pt x="0" y="46"/>
                  </a:cubicBezTo>
                  <a:cubicBezTo>
                    <a:pt x="23" y="71"/>
                    <a:pt x="43" y="99"/>
                    <a:pt x="58" y="130"/>
                  </a:cubicBezTo>
                  <a:cubicBezTo>
                    <a:pt x="118" y="102"/>
                    <a:pt x="118" y="102"/>
                    <a:pt x="118" y="102"/>
                  </a:cubicBezTo>
                  <a:cubicBezTo>
                    <a:pt x="99" y="65"/>
                    <a:pt x="75" y="30"/>
                    <a:pt x="46" y="0"/>
                  </a:cubicBezTo>
                  <a:close/>
                </a:path>
              </a:pathLst>
            </a:custGeom>
            <a:solidFill>
              <a:schemeClr val="accent3">
                <a:lumMod val="60000"/>
                <a:lumOff val="40000"/>
              </a:schemeClr>
            </a:solidFill>
            <a:ln>
              <a:noFill/>
            </a:ln>
          </p:spPr>
          <p:txBody>
            <a:bodyPr vert="horz" wrap="square" lIns="34290" tIns="17145" rIns="34290" bIns="17145" numCol="1" anchor="t" anchorCtr="0" compatLnSpc="1">
              <a:prstTxWarp prst="textNoShape">
                <a:avLst/>
              </a:prstTxWarp>
            </a:bodyPr>
            <a:lstStyle/>
            <a:p>
              <a:endParaRPr lang="id-ID" sz="506" dirty="0">
                <a:latin typeface="Calibri Light"/>
              </a:endParaRPr>
            </a:p>
          </p:txBody>
        </p:sp>
        <p:sp>
          <p:nvSpPr>
            <p:cNvPr id="389" name="Freeform 9">
              <a:extLst>
                <a:ext uri="{FF2B5EF4-FFF2-40B4-BE49-F238E27FC236}">
                  <a16:creationId xmlns:a16="http://schemas.microsoft.com/office/drawing/2014/main" id="{FD245D6E-7CC6-4C20-B30F-D1BD68EDB7A5}"/>
                </a:ext>
              </a:extLst>
            </p:cNvPr>
            <p:cNvSpPr>
              <a:spLocks/>
            </p:cNvSpPr>
            <p:nvPr/>
          </p:nvSpPr>
          <p:spPr bwMode="auto">
            <a:xfrm>
              <a:off x="2198688" y="2278063"/>
              <a:ext cx="233363" cy="279400"/>
            </a:xfrm>
            <a:custGeom>
              <a:avLst/>
              <a:gdLst>
                <a:gd name="T0" fmla="*/ 62 w 132"/>
                <a:gd name="T1" fmla="*/ 157 h 157"/>
                <a:gd name="T2" fmla="*/ 132 w 132"/>
                <a:gd name="T3" fmla="*/ 46 h 157"/>
                <a:gd name="T4" fmla="*/ 86 w 132"/>
                <a:gd name="T5" fmla="*/ 0 h 157"/>
                <a:gd name="T6" fmla="*/ 0 w 132"/>
                <a:gd name="T7" fmla="*/ 134 h 157"/>
                <a:gd name="T8" fmla="*/ 62 w 132"/>
                <a:gd name="T9" fmla="*/ 157 h 157"/>
              </a:gdLst>
              <a:ahLst/>
              <a:cxnLst>
                <a:cxn ang="0">
                  <a:pos x="T0" y="T1"/>
                </a:cxn>
                <a:cxn ang="0">
                  <a:pos x="T2" y="T3"/>
                </a:cxn>
                <a:cxn ang="0">
                  <a:pos x="T4" y="T5"/>
                </a:cxn>
                <a:cxn ang="0">
                  <a:pos x="T6" y="T7"/>
                </a:cxn>
                <a:cxn ang="0">
                  <a:pos x="T8" y="T9"/>
                </a:cxn>
              </a:cxnLst>
              <a:rect l="0" t="0" r="r" b="b"/>
              <a:pathLst>
                <a:path w="132" h="157">
                  <a:moveTo>
                    <a:pt x="62" y="157"/>
                  </a:moveTo>
                  <a:cubicBezTo>
                    <a:pt x="78" y="115"/>
                    <a:pt x="103" y="78"/>
                    <a:pt x="132" y="46"/>
                  </a:cubicBezTo>
                  <a:cubicBezTo>
                    <a:pt x="86" y="0"/>
                    <a:pt x="86" y="0"/>
                    <a:pt x="86" y="0"/>
                  </a:cubicBezTo>
                  <a:cubicBezTo>
                    <a:pt x="49" y="38"/>
                    <a:pt x="20" y="84"/>
                    <a:pt x="0" y="134"/>
                  </a:cubicBezTo>
                  <a:lnTo>
                    <a:pt x="62" y="157"/>
                  </a:lnTo>
                  <a:close/>
                </a:path>
              </a:pathLst>
            </a:custGeom>
            <a:grpFill/>
            <a:ln>
              <a:noFill/>
            </a:ln>
          </p:spPr>
          <p:txBody>
            <a:bodyPr vert="horz" wrap="square" lIns="34290" tIns="17145" rIns="34290" bIns="17145" numCol="1" anchor="t" anchorCtr="0" compatLnSpc="1">
              <a:prstTxWarp prst="textNoShape">
                <a:avLst/>
              </a:prstTxWarp>
            </a:bodyPr>
            <a:lstStyle/>
            <a:p>
              <a:endParaRPr lang="id-ID" sz="506" dirty="0">
                <a:latin typeface="Calibri Light"/>
              </a:endParaRPr>
            </a:p>
          </p:txBody>
        </p:sp>
        <p:sp>
          <p:nvSpPr>
            <p:cNvPr id="390" name="Freeform 10">
              <a:extLst>
                <a:ext uri="{FF2B5EF4-FFF2-40B4-BE49-F238E27FC236}">
                  <a16:creationId xmlns:a16="http://schemas.microsoft.com/office/drawing/2014/main" id="{847602EB-CB56-4FF6-B53B-A485F5BF4975}"/>
                </a:ext>
              </a:extLst>
            </p:cNvPr>
            <p:cNvSpPr>
              <a:spLocks/>
            </p:cNvSpPr>
            <p:nvPr/>
          </p:nvSpPr>
          <p:spPr bwMode="auto">
            <a:xfrm>
              <a:off x="2381250" y="2119313"/>
              <a:ext cx="230188" cy="209550"/>
            </a:xfrm>
            <a:custGeom>
              <a:avLst/>
              <a:gdLst>
                <a:gd name="T0" fmla="*/ 47 w 130"/>
                <a:gd name="T1" fmla="*/ 118 h 118"/>
                <a:gd name="T2" fmla="*/ 130 w 130"/>
                <a:gd name="T3" fmla="*/ 60 h 118"/>
                <a:gd name="T4" fmla="*/ 103 w 130"/>
                <a:gd name="T5" fmla="*/ 0 h 118"/>
                <a:gd name="T6" fmla="*/ 0 w 130"/>
                <a:gd name="T7" fmla="*/ 71 h 118"/>
                <a:gd name="T8" fmla="*/ 47 w 130"/>
                <a:gd name="T9" fmla="*/ 118 h 118"/>
              </a:gdLst>
              <a:ahLst/>
              <a:cxnLst>
                <a:cxn ang="0">
                  <a:pos x="T0" y="T1"/>
                </a:cxn>
                <a:cxn ang="0">
                  <a:pos x="T2" y="T3"/>
                </a:cxn>
                <a:cxn ang="0">
                  <a:pos x="T4" y="T5"/>
                </a:cxn>
                <a:cxn ang="0">
                  <a:pos x="T6" y="T7"/>
                </a:cxn>
                <a:cxn ang="0">
                  <a:pos x="T8" y="T9"/>
                </a:cxn>
              </a:cxnLst>
              <a:rect l="0" t="0" r="r" b="b"/>
              <a:pathLst>
                <a:path w="130" h="118">
                  <a:moveTo>
                    <a:pt x="47" y="118"/>
                  </a:moveTo>
                  <a:cubicBezTo>
                    <a:pt x="72" y="95"/>
                    <a:pt x="100" y="75"/>
                    <a:pt x="130" y="60"/>
                  </a:cubicBezTo>
                  <a:cubicBezTo>
                    <a:pt x="103" y="0"/>
                    <a:pt x="103" y="0"/>
                    <a:pt x="103" y="0"/>
                  </a:cubicBezTo>
                  <a:cubicBezTo>
                    <a:pt x="65" y="19"/>
                    <a:pt x="31" y="43"/>
                    <a:pt x="0" y="71"/>
                  </a:cubicBezTo>
                  <a:lnTo>
                    <a:pt x="47" y="118"/>
                  </a:lnTo>
                  <a:close/>
                </a:path>
              </a:pathLst>
            </a:custGeom>
            <a:grpFill/>
            <a:ln>
              <a:noFill/>
            </a:ln>
          </p:spPr>
          <p:txBody>
            <a:bodyPr vert="horz" wrap="square" lIns="34290" tIns="17145" rIns="34290" bIns="17145" numCol="1" anchor="t" anchorCtr="0" compatLnSpc="1">
              <a:prstTxWarp prst="textNoShape">
                <a:avLst/>
              </a:prstTxWarp>
            </a:bodyPr>
            <a:lstStyle/>
            <a:p>
              <a:endParaRPr lang="id-ID" sz="506" dirty="0">
                <a:latin typeface="Calibri Light"/>
              </a:endParaRPr>
            </a:p>
          </p:txBody>
        </p:sp>
        <p:sp>
          <p:nvSpPr>
            <p:cNvPr id="391" name="Freeform 11">
              <a:extLst>
                <a:ext uri="{FF2B5EF4-FFF2-40B4-BE49-F238E27FC236}">
                  <a16:creationId xmlns:a16="http://schemas.microsoft.com/office/drawing/2014/main" id="{094BB107-1B15-4E32-AFD3-719B17A42261}"/>
                </a:ext>
              </a:extLst>
            </p:cNvPr>
            <p:cNvSpPr>
              <a:spLocks/>
            </p:cNvSpPr>
            <p:nvPr/>
          </p:nvSpPr>
          <p:spPr bwMode="auto">
            <a:xfrm>
              <a:off x="2144713" y="2557463"/>
              <a:ext cx="147638" cy="217488"/>
            </a:xfrm>
            <a:custGeom>
              <a:avLst/>
              <a:gdLst>
                <a:gd name="T0" fmla="*/ 66 w 83"/>
                <a:gd name="T1" fmla="*/ 123 h 123"/>
                <a:gd name="T2" fmla="*/ 83 w 83"/>
                <a:gd name="T3" fmla="*/ 23 h 123"/>
                <a:gd name="T4" fmla="*/ 22 w 83"/>
                <a:gd name="T5" fmla="*/ 0 h 123"/>
                <a:gd name="T6" fmla="*/ 0 w 83"/>
                <a:gd name="T7" fmla="*/ 123 h 123"/>
                <a:gd name="T8" fmla="*/ 66 w 83"/>
                <a:gd name="T9" fmla="*/ 123 h 123"/>
              </a:gdLst>
              <a:ahLst/>
              <a:cxnLst>
                <a:cxn ang="0">
                  <a:pos x="T0" y="T1"/>
                </a:cxn>
                <a:cxn ang="0">
                  <a:pos x="T2" y="T3"/>
                </a:cxn>
                <a:cxn ang="0">
                  <a:pos x="T4" y="T5"/>
                </a:cxn>
                <a:cxn ang="0">
                  <a:pos x="T6" y="T7"/>
                </a:cxn>
                <a:cxn ang="0">
                  <a:pos x="T8" y="T9"/>
                </a:cxn>
              </a:cxnLst>
              <a:rect l="0" t="0" r="r" b="b"/>
              <a:pathLst>
                <a:path w="83" h="123">
                  <a:moveTo>
                    <a:pt x="66" y="123"/>
                  </a:moveTo>
                  <a:cubicBezTo>
                    <a:pt x="67" y="88"/>
                    <a:pt x="73" y="54"/>
                    <a:pt x="83" y="23"/>
                  </a:cubicBezTo>
                  <a:cubicBezTo>
                    <a:pt x="22" y="0"/>
                    <a:pt x="22" y="0"/>
                    <a:pt x="22" y="0"/>
                  </a:cubicBezTo>
                  <a:cubicBezTo>
                    <a:pt x="9" y="39"/>
                    <a:pt x="1" y="80"/>
                    <a:pt x="0" y="123"/>
                  </a:cubicBezTo>
                  <a:lnTo>
                    <a:pt x="66" y="123"/>
                  </a:lnTo>
                  <a:close/>
                </a:path>
              </a:pathLst>
            </a:custGeom>
            <a:grpFill/>
            <a:ln>
              <a:noFill/>
            </a:ln>
          </p:spPr>
          <p:txBody>
            <a:bodyPr vert="horz" wrap="square" lIns="34290" tIns="17145" rIns="34290" bIns="17145" numCol="1" anchor="t" anchorCtr="0" compatLnSpc="1">
              <a:prstTxWarp prst="textNoShape">
                <a:avLst/>
              </a:prstTxWarp>
            </a:bodyPr>
            <a:lstStyle/>
            <a:p>
              <a:endParaRPr lang="id-ID" sz="506" dirty="0">
                <a:latin typeface="Calibri Light"/>
              </a:endParaRPr>
            </a:p>
          </p:txBody>
        </p:sp>
        <p:sp>
          <p:nvSpPr>
            <p:cNvPr id="392" name="Freeform 12">
              <a:extLst>
                <a:ext uri="{FF2B5EF4-FFF2-40B4-BE49-F238E27FC236}">
                  <a16:creationId xmlns:a16="http://schemas.microsoft.com/office/drawing/2014/main" id="{2EB52A23-6DC5-4A05-A0A6-C08282ACE362}"/>
                </a:ext>
              </a:extLst>
            </p:cNvPr>
            <p:cNvSpPr>
              <a:spLocks/>
            </p:cNvSpPr>
            <p:nvPr/>
          </p:nvSpPr>
          <p:spPr bwMode="auto">
            <a:xfrm>
              <a:off x="2144713" y="2819401"/>
              <a:ext cx="166688" cy="276225"/>
            </a:xfrm>
            <a:custGeom>
              <a:avLst/>
              <a:gdLst>
                <a:gd name="T0" fmla="*/ 0 w 94"/>
                <a:gd name="T1" fmla="*/ 0 h 155"/>
                <a:gd name="T2" fmla="*/ 34 w 94"/>
                <a:gd name="T3" fmla="*/ 155 h 155"/>
                <a:gd name="T4" fmla="*/ 94 w 94"/>
                <a:gd name="T5" fmla="*/ 127 h 155"/>
                <a:gd name="T6" fmla="*/ 66 w 94"/>
                <a:gd name="T7" fmla="*/ 0 h 155"/>
                <a:gd name="T8" fmla="*/ 0 w 94"/>
                <a:gd name="T9" fmla="*/ 0 h 155"/>
              </a:gdLst>
              <a:ahLst/>
              <a:cxnLst>
                <a:cxn ang="0">
                  <a:pos x="T0" y="T1"/>
                </a:cxn>
                <a:cxn ang="0">
                  <a:pos x="T2" y="T3"/>
                </a:cxn>
                <a:cxn ang="0">
                  <a:pos x="T4" y="T5"/>
                </a:cxn>
                <a:cxn ang="0">
                  <a:pos x="T6" y="T7"/>
                </a:cxn>
                <a:cxn ang="0">
                  <a:pos x="T8" y="T9"/>
                </a:cxn>
              </a:cxnLst>
              <a:rect l="0" t="0" r="r" b="b"/>
              <a:pathLst>
                <a:path w="94" h="155">
                  <a:moveTo>
                    <a:pt x="0" y="0"/>
                  </a:moveTo>
                  <a:cubicBezTo>
                    <a:pt x="1" y="55"/>
                    <a:pt x="13" y="107"/>
                    <a:pt x="34" y="155"/>
                  </a:cubicBezTo>
                  <a:cubicBezTo>
                    <a:pt x="94" y="127"/>
                    <a:pt x="94" y="127"/>
                    <a:pt x="94" y="127"/>
                  </a:cubicBezTo>
                  <a:cubicBezTo>
                    <a:pt x="77" y="88"/>
                    <a:pt x="67" y="45"/>
                    <a:pt x="66" y="0"/>
                  </a:cubicBezTo>
                  <a:lnTo>
                    <a:pt x="0" y="0"/>
                  </a:lnTo>
                  <a:close/>
                </a:path>
              </a:pathLst>
            </a:custGeom>
            <a:grpFill/>
            <a:ln>
              <a:noFill/>
            </a:ln>
          </p:spPr>
          <p:txBody>
            <a:bodyPr vert="horz" wrap="square" lIns="34290" tIns="17145" rIns="34290" bIns="17145" numCol="1" anchor="t" anchorCtr="0" compatLnSpc="1">
              <a:prstTxWarp prst="textNoShape">
                <a:avLst/>
              </a:prstTxWarp>
            </a:bodyPr>
            <a:lstStyle/>
            <a:p>
              <a:endParaRPr lang="id-ID" sz="506" dirty="0">
                <a:latin typeface="Calibri Light"/>
              </a:endParaRPr>
            </a:p>
          </p:txBody>
        </p:sp>
        <p:sp>
          <p:nvSpPr>
            <p:cNvPr id="393" name="Freeform 13">
              <a:extLst>
                <a:ext uri="{FF2B5EF4-FFF2-40B4-BE49-F238E27FC236}">
                  <a16:creationId xmlns:a16="http://schemas.microsoft.com/office/drawing/2014/main" id="{CC54B064-43E2-472C-85E6-E60573EBABC0}"/>
                </a:ext>
              </a:extLst>
            </p:cNvPr>
            <p:cNvSpPr>
              <a:spLocks/>
            </p:cNvSpPr>
            <p:nvPr/>
          </p:nvSpPr>
          <p:spPr bwMode="auto">
            <a:xfrm>
              <a:off x="3490913" y="2498726"/>
              <a:ext cx="165100" cy="276225"/>
            </a:xfrm>
            <a:custGeom>
              <a:avLst/>
              <a:gdLst>
                <a:gd name="T0" fmla="*/ 93 w 93"/>
                <a:gd name="T1" fmla="*/ 156 h 156"/>
                <a:gd name="T2" fmla="*/ 59 w 93"/>
                <a:gd name="T3" fmla="*/ 0 h 156"/>
                <a:gd name="T4" fmla="*/ 0 w 93"/>
                <a:gd name="T5" fmla="*/ 28 h 156"/>
                <a:gd name="T6" fmla="*/ 28 w 93"/>
                <a:gd name="T7" fmla="*/ 156 h 156"/>
                <a:gd name="T8" fmla="*/ 93 w 93"/>
                <a:gd name="T9" fmla="*/ 156 h 156"/>
              </a:gdLst>
              <a:ahLst/>
              <a:cxnLst>
                <a:cxn ang="0">
                  <a:pos x="T0" y="T1"/>
                </a:cxn>
                <a:cxn ang="0">
                  <a:pos x="T2" y="T3"/>
                </a:cxn>
                <a:cxn ang="0">
                  <a:pos x="T4" y="T5"/>
                </a:cxn>
                <a:cxn ang="0">
                  <a:pos x="T6" y="T7"/>
                </a:cxn>
                <a:cxn ang="0">
                  <a:pos x="T8" y="T9"/>
                </a:cxn>
              </a:cxnLst>
              <a:rect l="0" t="0" r="r" b="b"/>
              <a:pathLst>
                <a:path w="93" h="156">
                  <a:moveTo>
                    <a:pt x="93" y="156"/>
                  </a:moveTo>
                  <a:cubicBezTo>
                    <a:pt x="92" y="101"/>
                    <a:pt x="80" y="48"/>
                    <a:pt x="59" y="0"/>
                  </a:cubicBezTo>
                  <a:cubicBezTo>
                    <a:pt x="0" y="28"/>
                    <a:pt x="0" y="28"/>
                    <a:pt x="0" y="28"/>
                  </a:cubicBezTo>
                  <a:cubicBezTo>
                    <a:pt x="16" y="68"/>
                    <a:pt x="26" y="111"/>
                    <a:pt x="28" y="156"/>
                  </a:cubicBezTo>
                  <a:lnTo>
                    <a:pt x="93" y="156"/>
                  </a:lnTo>
                  <a:close/>
                </a:path>
              </a:pathLst>
            </a:custGeom>
            <a:solidFill>
              <a:schemeClr val="accent3">
                <a:lumMod val="40000"/>
                <a:lumOff val="60000"/>
              </a:schemeClr>
            </a:solidFill>
            <a:ln>
              <a:noFill/>
            </a:ln>
          </p:spPr>
          <p:txBody>
            <a:bodyPr vert="horz" wrap="square" lIns="34290" tIns="17145" rIns="34290" bIns="17145" numCol="1" anchor="t" anchorCtr="0" compatLnSpc="1">
              <a:prstTxWarp prst="textNoShape">
                <a:avLst/>
              </a:prstTxWarp>
            </a:bodyPr>
            <a:lstStyle/>
            <a:p>
              <a:endParaRPr lang="id-ID" sz="506" dirty="0">
                <a:latin typeface="Calibri Light"/>
              </a:endParaRPr>
            </a:p>
          </p:txBody>
        </p:sp>
        <p:sp>
          <p:nvSpPr>
            <p:cNvPr id="394" name="Freeform 14">
              <a:extLst>
                <a:ext uri="{FF2B5EF4-FFF2-40B4-BE49-F238E27FC236}">
                  <a16:creationId xmlns:a16="http://schemas.microsoft.com/office/drawing/2014/main" id="{1DFF3AE7-C20F-4E7B-AF9B-E7AC40EC98F8}"/>
                </a:ext>
              </a:extLst>
            </p:cNvPr>
            <p:cNvSpPr>
              <a:spLocks/>
            </p:cNvSpPr>
            <p:nvPr/>
          </p:nvSpPr>
          <p:spPr bwMode="auto">
            <a:xfrm>
              <a:off x="3508375" y="2819401"/>
              <a:ext cx="147638" cy="217488"/>
            </a:xfrm>
            <a:custGeom>
              <a:avLst/>
              <a:gdLst>
                <a:gd name="T0" fmla="*/ 18 w 83"/>
                <a:gd name="T1" fmla="*/ 0 h 122"/>
                <a:gd name="T2" fmla="*/ 0 w 83"/>
                <a:gd name="T3" fmla="*/ 100 h 122"/>
                <a:gd name="T4" fmla="*/ 62 w 83"/>
                <a:gd name="T5" fmla="*/ 122 h 122"/>
                <a:gd name="T6" fmla="*/ 83 w 83"/>
                <a:gd name="T7" fmla="*/ 0 h 122"/>
                <a:gd name="T8" fmla="*/ 18 w 83"/>
                <a:gd name="T9" fmla="*/ 0 h 122"/>
              </a:gdLst>
              <a:ahLst/>
              <a:cxnLst>
                <a:cxn ang="0">
                  <a:pos x="T0" y="T1"/>
                </a:cxn>
                <a:cxn ang="0">
                  <a:pos x="T2" y="T3"/>
                </a:cxn>
                <a:cxn ang="0">
                  <a:pos x="T4" y="T5"/>
                </a:cxn>
                <a:cxn ang="0">
                  <a:pos x="T6" y="T7"/>
                </a:cxn>
                <a:cxn ang="0">
                  <a:pos x="T8" y="T9"/>
                </a:cxn>
              </a:cxnLst>
              <a:rect l="0" t="0" r="r" b="b"/>
              <a:pathLst>
                <a:path w="83" h="122">
                  <a:moveTo>
                    <a:pt x="18" y="0"/>
                  </a:moveTo>
                  <a:cubicBezTo>
                    <a:pt x="17" y="34"/>
                    <a:pt x="10" y="68"/>
                    <a:pt x="0" y="100"/>
                  </a:cubicBezTo>
                  <a:cubicBezTo>
                    <a:pt x="62" y="122"/>
                    <a:pt x="62" y="122"/>
                    <a:pt x="62" y="122"/>
                  </a:cubicBezTo>
                  <a:cubicBezTo>
                    <a:pt x="75" y="84"/>
                    <a:pt x="82" y="42"/>
                    <a:pt x="83" y="0"/>
                  </a:cubicBezTo>
                  <a:lnTo>
                    <a:pt x="18" y="0"/>
                  </a:lnTo>
                  <a:close/>
                </a:path>
              </a:pathLst>
            </a:custGeom>
            <a:solidFill>
              <a:schemeClr val="accent3">
                <a:lumMod val="20000"/>
                <a:lumOff val="80000"/>
              </a:schemeClr>
            </a:solidFill>
            <a:ln>
              <a:noFill/>
            </a:ln>
          </p:spPr>
          <p:txBody>
            <a:bodyPr vert="horz" wrap="square" lIns="34290" tIns="17145" rIns="34290" bIns="17145" numCol="1" anchor="t" anchorCtr="0" compatLnSpc="1">
              <a:prstTxWarp prst="textNoShape">
                <a:avLst/>
              </a:prstTxWarp>
            </a:bodyPr>
            <a:lstStyle/>
            <a:p>
              <a:endParaRPr lang="id-ID" sz="506" dirty="0">
                <a:latin typeface="Calibri Light"/>
              </a:endParaRPr>
            </a:p>
          </p:txBody>
        </p:sp>
      </p:grpSp>
      <p:grpSp>
        <p:nvGrpSpPr>
          <p:cNvPr id="395" name="Group 286">
            <a:extLst>
              <a:ext uri="{FF2B5EF4-FFF2-40B4-BE49-F238E27FC236}">
                <a16:creationId xmlns:a16="http://schemas.microsoft.com/office/drawing/2014/main" id="{5547F402-41DD-4C0A-8B66-7877EF870847}"/>
              </a:ext>
            </a:extLst>
          </p:cNvPr>
          <p:cNvGrpSpPr/>
          <p:nvPr/>
        </p:nvGrpSpPr>
        <p:grpSpPr>
          <a:xfrm rot="20110684">
            <a:off x="2317423" y="2138276"/>
            <a:ext cx="484585" cy="496362"/>
            <a:chOff x="2724150" y="2305051"/>
            <a:chExt cx="646113" cy="661988"/>
          </a:xfrm>
          <a:solidFill>
            <a:schemeClr val="tx2"/>
          </a:solidFill>
        </p:grpSpPr>
        <p:sp>
          <p:nvSpPr>
            <p:cNvPr id="396" name="Freeform 15">
              <a:extLst>
                <a:ext uri="{FF2B5EF4-FFF2-40B4-BE49-F238E27FC236}">
                  <a16:creationId xmlns:a16="http://schemas.microsoft.com/office/drawing/2014/main" id="{F63F251F-3A43-4834-A60F-5FB00853398E}"/>
                </a:ext>
              </a:extLst>
            </p:cNvPr>
            <p:cNvSpPr>
              <a:spLocks/>
            </p:cNvSpPr>
            <p:nvPr/>
          </p:nvSpPr>
          <p:spPr bwMode="auto">
            <a:xfrm>
              <a:off x="2724150" y="2644776"/>
              <a:ext cx="325438" cy="322263"/>
            </a:xfrm>
            <a:custGeom>
              <a:avLst/>
              <a:gdLst>
                <a:gd name="T0" fmla="*/ 180 w 183"/>
                <a:gd name="T1" fmla="*/ 76 h 182"/>
                <a:gd name="T2" fmla="*/ 157 w 183"/>
                <a:gd name="T3" fmla="*/ 147 h 182"/>
                <a:gd name="T4" fmla="*/ 35 w 183"/>
                <a:gd name="T5" fmla="*/ 150 h 182"/>
                <a:gd name="T6" fmla="*/ 33 w 183"/>
                <a:gd name="T7" fmla="*/ 28 h 182"/>
                <a:gd name="T8" fmla="*/ 103 w 183"/>
                <a:gd name="T9" fmla="*/ 3 h 182"/>
                <a:gd name="T10" fmla="*/ 61 w 183"/>
                <a:gd name="T11" fmla="*/ 39 h 182"/>
                <a:gd name="T12" fmla="*/ 39 w 183"/>
                <a:gd name="T13" fmla="*/ 92 h 182"/>
                <a:gd name="T14" fmla="*/ 56 w 183"/>
                <a:gd name="T15" fmla="*/ 128 h 182"/>
                <a:gd name="T16" fmla="*/ 94 w 183"/>
                <a:gd name="T17" fmla="*/ 143 h 182"/>
                <a:gd name="T18" fmla="*/ 145 w 183"/>
                <a:gd name="T19" fmla="*/ 120 h 182"/>
                <a:gd name="T20" fmla="*/ 180 w 183"/>
                <a:gd name="T21" fmla="*/ 76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3" h="182">
                  <a:moveTo>
                    <a:pt x="180" y="76"/>
                  </a:moveTo>
                  <a:cubicBezTo>
                    <a:pt x="183" y="101"/>
                    <a:pt x="175" y="128"/>
                    <a:pt x="157" y="147"/>
                  </a:cubicBezTo>
                  <a:cubicBezTo>
                    <a:pt x="124" y="181"/>
                    <a:pt x="69" y="182"/>
                    <a:pt x="35" y="150"/>
                  </a:cubicBezTo>
                  <a:cubicBezTo>
                    <a:pt x="1" y="117"/>
                    <a:pt x="0" y="62"/>
                    <a:pt x="33" y="28"/>
                  </a:cubicBezTo>
                  <a:cubicBezTo>
                    <a:pt x="52" y="9"/>
                    <a:pt x="78" y="0"/>
                    <a:pt x="103" y="3"/>
                  </a:cubicBezTo>
                  <a:cubicBezTo>
                    <a:pt x="61" y="39"/>
                    <a:pt x="61" y="39"/>
                    <a:pt x="61" y="39"/>
                  </a:cubicBezTo>
                  <a:cubicBezTo>
                    <a:pt x="42" y="55"/>
                    <a:pt x="37" y="74"/>
                    <a:pt x="39" y="92"/>
                  </a:cubicBezTo>
                  <a:cubicBezTo>
                    <a:pt x="40" y="105"/>
                    <a:pt x="46" y="118"/>
                    <a:pt x="56" y="128"/>
                  </a:cubicBezTo>
                  <a:cubicBezTo>
                    <a:pt x="67" y="138"/>
                    <a:pt x="80" y="143"/>
                    <a:pt x="94" y="143"/>
                  </a:cubicBezTo>
                  <a:cubicBezTo>
                    <a:pt x="111" y="145"/>
                    <a:pt x="130" y="139"/>
                    <a:pt x="145" y="120"/>
                  </a:cubicBezTo>
                  <a:cubicBezTo>
                    <a:pt x="180" y="76"/>
                    <a:pt x="180" y="76"/>
                    <a:pt x="180" y="76"/>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id-ID" sz="506" dirty="0">
                <a:latin typeface="Calibri Light"/>
              </a:endParaRPr>
            </a:p>
          </p:txBody>
        </p:sp>
        <p:sp>
          <p:nvSpPr>
            <p:cNvPr id="397" name="Freeform 16">
              <a:extLst>
                <a:ext uri="{FF2B5EF4-FFF2-40B4-BE49-F238E27FC236}">
                  <a16:creationId xmlns:a16="http://schemas.microsoft.com/office/drawing/2014/main" id="{DA9D371B-C6DC-4FEE-9398-18DE65006ACC}"/>
                </a:ext>
              </a:extLst>
            </p:cNvPr>
            <p:cNvSpPr>
              <a:spLocks/>
            </p:cNvSpPr>
            <p:nvPr/>
          </p:nvSpPr>
          <p:spPr bwMode="auto">
            <a:xfrm>
              <a:off x="2765425" y="2305051"/>
              <a:ext cx="604838" cy="620713"/>
            </a:xfrm>
            <a:custGeom>
              <a:avLst/>
              <a:gdLst>
                <a:gd name="T0" fmla="*/ 341 w 341"/>
                <a:gd name="T1" fmla="*/ 11 h 350"/>
                <a:gd name="T2" fmla="*/ 247 w 341"/>
                <a:gd name="T3" fmla="*/ 128 h 350"/>
                <a:gd name="T4" fmla="*/ 109 w 341"/>
                <a:gd name="T5" fmla="*/ 300 h 350"/>
                <a:gd name="T6" fmla="*/ 49 w 341"/>
                <a:gd name="T7" fmla="*/ 242 h 350"/>
                <a:gd name="T8" fmla="*/ 216 w 341"/>
                <a:gd name="T9" fmla="*/ 99 h 350"/>
                <a:gd name="T10" fmla="*/ 330 w 341"/>
                <a:gd name="T11" fmla="*/ 0 h 350"/>
                <a:gd name="T12" fmla="*/ 341 w 341"/>
                <a:gd name="T13" fmla="*/ 11 h 350"/>
              </a:gdLst>
              <a:ahLst/>
              <a:cxnLst>
                <a:cxn ang="0">
                  <a:pos x="T0" y="T1"/>
                </a:cxn>
                <a:cxn ang="0">
                  <a:pos x="T2" y="T3"/>
                </a:cxn>
                <a:cxn ang="0">
                  <a:pos x="T4" y="T5"/>
                </a:cxn>
                <a:cxn ang="0">
                  <a:pos x="T6" y="T7"/>
                </a:cxn>
                <a:cxn ang="0">
                  <a:pos x="T8" y="T9"/>
                </a:cxn>
                <a:cxn ang="0">
                  <a:pos x="T10" y="T11"/>
                </a:cxn>
                <a:cxn ang="0">
                  <a:pos x="T12" y="T13"/>
                </a:cxn>
              </a:cxnLst>
              <a:rect l="0" t="0" r="r" b="b"/>
              <a:pathLst>
                <a:path w="341" h="350">
                  <a:moveTo>
                    <a:pt x="341" y="11"/>
                  </a:moveTo>
                  <a:cubicBezTo>
                    <a:pt x="247" y="128"/>
                    <a:pt x="247" y="128"/>
                    <a:pt x="247" y="128"/>
                  </a:cubicBezTo>
                  <a:cubicBezTo>
                    <a:pt x="109" y="300"/>
                    <a:pt x="109" y="300"/>
                    <a:pt x="109" y="300"/>
                  </a:cubicBezTo>
                  <a:cubicBezTo>
                    <a:pt x="70" y="350"/>
                    <a:pt x="0" y="284"/>
                    <a:pt x="49" y="242"/>
                  </a:cubicBezTo>
                  <a:cubicBezTo>
                    <a:pt x="216" y="99"/>
                    <a:pt x="216" y="99"/>
                    <a:pt x="216" y="99"/>
                  </a:cubicBezTo>
                  <a:cubicBezTo>
                    <a:pt x="330" y="0"/>
                    <a:pt x="330" y="0"/>
                    <a:pt x="330" y="0"/>
                  </a:cubicBezTo>
                  <a:cubicBezTo>
                    <a:pt x="341" y="11"/>
                    <a:pt x="341" y="11"/>
                    <a:pt x="341" y="1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id-ID" sz="506" dirty="0">
                <a:latin typeface="Calibri Light"/>
              </a:endParaRPr>
            </a:p>
          </p:txBody>
        </p:sp>
      </p:grpSp>
      <p:grpSp>
        <p:nvGrpSpPr>
          <p:cNvPr id="398" name="Group 289">
            <a:extLst>
              <a:ext uri="{FF2B5EF4-FFF2-40B4-BE49-F238E27FC236}">
                <a16:creationId xmlns:a16="http://schemas.microsoft.com/office/drawing/2014/main" id="{EE784794-B8E6-44CC-ADFB-3C156A2EDB7D}"/>
              </a:ext>
            </a:extLst>
          </p:cNvPr>
          <p:cNvGrpSpPr/>
          <p:nvPr/>
        </p:nvGrpSpPr>
        <p:grpSpPr>
          <a:xfrm rot="16419830">
            <a:off x="4230909" y="2168319"/>
            <a:ext cx="484458" cy="496491"/>
            <a:chOff x="2724150" y="2305051"/>
            <a:chExt cx="646113" cy="661988"/>
          </a:xfrm>
          <a:solidFill>
            <a:schemeClr val="tx2"/>
          </a:solidFill>
        </p:grpSpPr>
        <p:sp>
          <p:nvSpPr>
            <p:cNvPr id="399" name="Freeform 15">
              <a:extLst>
                <a:ext uri="{FF2B5EF4-FFF2-40B4-BE49-F238E27FC236}">
                  <a16:creationId xmlns:a16="http://schemas.microsoft.com/office/drawing/2014/main" id="{A3429FAE-474A-4C23-9727-BAF1A7708FED}"/>
                </a:ext>
              </a:extLst>
            </p:cNvPr>
            <p:cNvSpPr>
              <a:spLocks/>
            </p:cNvSpPr>
            <p:nvPr/>
          </p:nvSpPr>
          <p:spPr bwMode="auto">
            <a:xfrm>
              <a:off x="2724150" y="2644776"/>
              <a:ext cx="325438" cy="322263"/>
            </a:xfrm>
            <a:custGeom>
              <a:avLst/>
              <a:gdLst>
                <a:gd name="T0" fmla="*/ 180 w 183"/>
                <a:gd name="T1" fmla="*/ 76 h 182"/>
                <a:gd name="T2" fmla="*/ 157 w 183"/>
                <a:gd name="T3" fmla="*/ 147 h 182"/>
                <a:gd name="T4" fmla="*/ 35 w 183"/>
                <a:gd name="T5" fmla="*/ 150 h 182"/>
                <a:gd name="T6" fmla="*/ 33 w 183"/>
                <a:gd name="T7" fmla="*/ 28 h 182"/>
                <a:gd name="T8" fmla="*/ 103 w 183"/>
                <a:gd name="T9" fmla="*/ 3 h 182"/>
                <a:gd name="T10" fmla="*/ 61 w 183"/>
                <a:gd name="T11" fmla="*/ 39 h 182"/>
                <a:gd name="T12" fmla="*/ 39 w 183"/>
                <a:gd name="T13" fmla="*/ 92 h 182"/>
                <a:gd name="T14" fmla="*/ 56 w 183"/>
                <a:gd name="T15" fmla="*/ 128 h 182"/>
                <a:gd name="T16" fmla="*/ 94 w 183"/>
                <a:gd name="T17" fmla="*/ 143 h 182"/>
                <a:gd name="T18" fmla="*/ 145 w 183"/>
                <a:gd name="T19" fmla="*/ 120 h 182"/>
                <a:gd name="T20" fmla="*/ 180 w 183"/>
                <a:gd name="T21" fmla="*/ 76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3" h="182">
                  <a:moveTo>
                    <a:pt x="180" y="76"/>
                  </a:moveTo>
                  <a:cubicBezTo>
                    <a:pt x="183" y="101"/>
                    <a:pt x="175" y="128"/>
                    <a:pt x="157" y="147"/>
                  </a:cubicBezTo>
                  <a:cubicBezTo>
                    <a:pt x="124" y="181"/>
                    <a:pt x="69" y="182"/>
                    <a:pt x="35" y="150"/>
                  </a:cubicBezTo>
                  <a:cubicBezTo>
                    <a:pt x="1" y="117"/>
                    <a:pt x="0" y="62"/>
                    <a:pt x="33" y="28"/>
                  </a:cubicBezTo>
                  <a:cubicBezTo>
                    <a:pt x="52" y="9"/>
                    <a:pt x="78" y="0"/>
                    <a:pt x="103" y="3"/>
                  </a:cubicBezTo>
                  <a:cubicBezTo>
                    <a:pt x="61" y="39"/>
                    <a:pt x="61" y="39"/>
                    <a:pt x="61" y="39"/>
                  </a:cubicBezTo>
                  <a:cubicBezTo>
                    <a:pt x="42" y="55"/>
                    <a:pt x="37" y="74"/>
                    <a:pt x="39" y="92"/>
                  </a:cubicBezTo>
                  <a:cubicBezTo>
                    <a:pt x="40" y="105"/>
                    <a:pt x="46" y="118"/>
                    <a:pt x="56" y="128"/>
                  </a:cubicBezTo>
                  <a:cubicBezTo>
                    <a:pt x="67" y="138"/>
                    <a:pt x="80" y="143"/>
                    <a:pt x="94" y="143"/>
                  </a:cubicBezTo>
                  <a:cubicBezTo>
                    <a:pt x="111" y="145"/>
                    <a:pt x="130" y="139"/>
                    <a:pt x="145" y="120"/>
                  </a:cubicBezTo>
                  <a:cubicBezTo>
                    <a:pt x="180" y="76"/>
                    <a:pt x="180" y="76"/>
                    <a:pt x="180" y="76"/>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id-ID" sz="506" dirty="0">
                <a:latin typeface="Calibri Light"/>
              </a:endParaRPr>
            </a:p>
          </p:txBody>
        </p:sp>
        <p:sp>
          <p:nvSpPr>
            <p:cNvPr id="400" name="Freeform 16">
              <a:extLst>
                <a:ext uri="{FF2B5EF4-FFF2-40B4-BE49-F238E27FC236}">
                  <a16:creationId xmlns:a16="http://schemas.microsoft.com/office/drawing/2014/main" id="{76D5DDFA-4795-4184-8D15-A5F72AECE823}"/>
                </a:ext>
              </a:extLst>
            </p:cNvPr>
            <p:cNvSpPr>
              <a:spLocks/>
            </p:cNvSpPr>
            <p:nvPr/>
          </p:nvSpPr>
          <p:spPr bwMode="auto">
            <a:xfrm>
              <a:off x="2765425" y="2305051"/>
              <a:ext cx="604838" cy="620713"/>
            </a:xfrm>
            <a:custGeom>
              <a:avLst/>
              <a:gdLst>
                <a:gd name="T0" fmla="*/ 341 w 341"/>
                <a:gd name="T1" fmla="*/ 11 h 350"/>
                <a:gd name="T2" fmla="*/ 247 w 341"/>
                <a:gd name="T3" fmla="*/ 128 h 350"/>
                <a:gd name="T4" fmla="*/ 109 w 341"/>
                <a:gd name="T5" fmla="*/ 300 h 350"/>
                <a:gd name="T6" fmla="*/ 49 w 341"/>
                <a:gd name="T7" fmla="*/ 242 h 350"/>
                <a:gd name="T8" fmla="*/ 216 w 341"/>
                <a:gd name="T9" fmla="*/ 99 h 350"/>
                <a:gd name="T10" fmla="*/ 330 w 341"/>
                <a:gd name="T11" fmla="*/ 0 h 350"/>
                <a:gd name="T12" fmla="*/ 341 w 341"/>
                <a:gd name="T13" fmla="*/ 11 h 350"/>
              </a:gdLst>
              <a:ahLst/>
              <a:cxnLst>
                <a:cxn ang="0">
                  <a:pos x="T0" y="T1"/>
                </a:cxn>
                <a:cxn ang="0">
                  <a:pos x="T2" y="T3"/>
                </a:cxn>
                <a:cxn ang="0">
                  <a:pos x="T4" y="T5"/>
                </a:cxn>
                <a:cxn ang="0">
                  <a:pos x="T6" y="T7"/>
                </a:cxn>
                <a:cxn ang="0">
                  <a:pos x="T8" y="T9"/>
                </a:cxn>
                <a:cxn ang="0">
                  <a:pos x="T10" y="T11"/>
                </a:cxn>
                <a:cxn ang="0">
                  <a:pos x="T12" y="T13"/>
                </a:cxn>
              </a:cxnLst>
              <a:rect l="0" t="0" r="r" b="b"/>
              <a:pathLst>
                <a:path w="341" h="350">
                  <a:moveTo>
                    <a:pt x="341" y="11"/>
                  </a:moveTo>
                  <a:cubicBezTo>
                    <a:pt x="247" y="128"/>
                    <a:pt x="247" y="128"/>
                    <a:pt x="247" y="128"/>
                  </a:cubicBezTo>
                  <a:cubicBezTo>
                    <a:pt x="109" y="300"/>
                    <a:pt x="109" y="300"/>
                    <a:pt x="109" y="300"/>
                  </a:cubicBezTo>
                  <a:cubicBezTo>
                    <a:pt x="70" y="350"/>
                    <a:pt x="0" y="284"/>
                    <a:pt x="49" y="242"/>
                  </a:cubicBezTo>
                  <a:cubicBezTo>
                    <a:pt x="216" y="99"/>
                    <a:pt x="216" y="99"/>
                    <a:pt x="216" y="99"/>
                  </a:cubicBezTo>
                  <a:cubicBezTo>
                    <a:pt x="330" y="0"/>
                    <a:pt x="330" y="0"/>
                    <a:pt x="330" y="0"/>
                  </a:cubicBezTo>
                  <a:cubicBezTo>
                    <a:pt x="341" y="11"/>
                    <a:pt x="341" y="11"/>
                    <a:pt x="341" y="1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id-ID" sz="506" dirty="0">
                <a:latin typeface="Calibri Light"/>
              </a:endParaRPr>
            </a:p>
          </p:txBody>
        </p:sp>
      </p:grpSp>
      <p:grpSp>
        <p:nvGrpSpPr>
          <p:cNvPr id="401" name="Group 292">
            <a:extLst>
              <a:ext uri="{FF2B5EF4-FFF2-40B4-BE49-F238E27FC236}">
                <a16:creationId xmlns:a16="http://schemas.microsoft.com/office/drawing/2014/main" id="{06C07CC1-F39F-40D1-9BF0-F61B2FAA88C3}"/>
              </a:ext>
            </a:extLst>
          </p:cNvPr>
          <p:cNvGrpSpPr/>
          <p:nvPr/>
        </p:nvGrpSpPr>
        <p:grpSpPr>
          <a:xfrm rot="19239532">
            <a:off x="6449923" y="2138965"/>
            <a:ext cx="484458" cy="496491"/>
            <a:chOff x="2724150" y="2305051"/>
            <a:chExt cx="646113" cy="661988"/>
          </a:xfrm>
          <a:solidFill>
            <a:schemeClr val="tx2"/>
          </a:solidFill>
        </p:grpSpPr>
        <p:sp>
          <p:nvSpPr>
            <p:cNvPr id="402" name="Freeform 15">
              <a:extLst>
                <a:ext uri="{FF2B5EF4-FFF2-40B4-BE49-F238E27FC236}">
                  <a16:creationId xmlns:a16="http://schemas.microsoft.com/office/drawing/2014/main" id="{5E118702-DCEF-425F-8EDF-A676C22BDD3D}"/>
                </a:ext>
              </a:extLst>
            </p:cNvPr>
            <p:cNvSpPr>
              <a:spLocks/>
            </p:cNvSpPr>
            <p:nvPr/>
          </p:nvSpPr>
          <p:spPr bwMode="auto">
            <a:xfrm>
              <a:off x="2724150" y="2644776"/>
              <a:ext cx="325438" cy="322263"/>
            </a:xfrm>
            <a:custGeom>
              <a:avLst/>
              <a:gdLst>
                <a:gd name="T0" fmla="*/ 180 w 183"/>
                <a:gd name="T1" fmla="*/ 76 h 182"/>
                <a:gd name="T2" fmla="*/ 157 w 183"/>
                <a:gd name="T3" fmla="*/ 147 h 182"/>
                <a:gd name="T4" fmla="*/ 35 w 183"/>
                <a:gd name="T5" fmla="*/ 150 h 182"/>
                <a:gd name="T6" fmla="*/ 33 w 183"/>
                <a:gd name="T7" fmla="*/ 28 h 182"/>
                <a:gd name="T8" fmla="*/ 103 w 183"/>
                <a:gd name="T9" fmla="*/ 3 h 182"/>
                <a:gd name="T10" fmla="*/ 61 w 183"/>
                <a:gd name="T11" fmla="*/ 39 h 182"/>
                <a:gd name="T12" fmla="*/ 39 w 183"/>
                <a:gd name="T13" fmla="*/ 92 h 182"/>
                <a:gd name="T14" fmla="*/ 56 w 183"/>
                <a:gd name="T15" fmla="*/ 128 h 182"/>
                <a:gd name="T16" fmla="*/ 94 w 183"/>
                <a:gd name="T17" fmla="*/ 143 h 182"/>
                <a:gd name="T18" fmla="*/ 145 w 183"/>
                <a:gd name="T19" fmla="*/ 120 h 182"/>
                <a:gd name="T20" fmla="*/ 180 w 183"/>
                <a:gd name="T21" fmla="*/ 76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3" h="182">
                  <a:moveTo>
                    <a:pt x="180" y="76"/>
                  </a:moveTo>
                  <a:cubicBezTo>
                    <a:pt x="183" y="101"/>
                    <a:pt x="175" y="128"/>
                    <a:pt x="157" y="147"/>
                  </a:cubicBezTo>
                  <a:cubicBezTo>
                    <a:pt x="124" y="181"/>
                    <a:pt x="69" y="182"/>
                    <a:pt x="35" y="150"/>
                  </a:cubicBezTo>
                  <a:cubicBezTo>
                    <a:pt x="1" y="117"/>
                    <a:pt x="0" y="62"/>
                    <a:pt x="33" y="28"/>
                  </a:cubicBezTo>
                  <a:cubicBezTo>
                    <a:pt x="52" y="9"/>
                    <a:pt x="78" y="0"/>
                    <a:pt x="103" y="3"/>
                  </a:cubicBezTo>
                  <a:cubicBezTo>
                    <a:pt x="61" y="39"/>
                    <a:pt x="61" y="39"/>
                    <a:pt x="61" y="39"/>
                  </a:cubicBezTo>
                  <a:cubicBezTo>
                    <a:pt x="42" y="55"/>
                    <a:pt x="37" y="74"/>
                    <a:pt x="39" y="92"/>
                  </a:cubicBezTo>
                  <a:cubicBezTo>
                    <a:pt x="40" y="105"/>
                    <a:pt x="46" y="118"/>
                    <a:pt x="56" y="128"/>
                  </a:cubicBezTo>
                  <a:cubicBezTo>
                    <a:pt x="67" y="138"/>
                    <a:pt x="80" y="143"/>
                    <a:pt x="94" y="143"/>
                  </a:cubicBezTo>
                  <a:cubicBezTo>
                    <a:pt x="111" y="145"/>
                    <a:pt x="130" y="139"/>
                    <a:pt x="145" y="120"/>
                  </a:cubicBezTo>
                  <a:cubicBezTo>
                    <a:pt x="180" y="76"/>
                    <a:pt x="180" y="76"/>
                    <a:pt x="180" y="76"/>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id-ID" sz="506" dirty="0">
                <a:latin typeface="Calibri Light"/>
              </a:endParaRPr>
            </a:p>
          </p:txBody>
        </p:sp>
        <p:sp>
          <p:nvSpPr>
            <p:cNvPr id="403" name="Freeform 16">
              <a:extLst>
                <a:ext uri="{FF2B5EF4-FFF2-40B4-BE49-F238E27FC236}">
                  <a16:creationId xmlns:a16="http://schemas.microsoft.com/office/drawing/2014/main" id="{5BC2611F-4CA2-41FA-B34C-6F57232725BC}"/>
                </a:ext>
              </a:extLst>
            </p:cNvPr>
            <p:cNvSpPr>
              <a:spLocks/>
            </p:cNvSpPr>
            <p:nvPr/>
          </p:nvSpPr>
          <p:spPr bwMode="auto">
            <a:xfrm>
              <a:off x="2765425" y="2305051"/>
              <a:ext cx="604838" cy="620713"/>
            </a:xfrm>
            <a:custGeom>
              <a:avLst/>
              <a:gdLst>
                <a:gd name="T0" fmla="*/ 341 w 341"/>
                <a:gd name="T1" fmla="*/ 11 h 350"/>
                <a:gd name="T2" fmla="*/ 247 w 341"/>
                <a:gd name="T3" fmla="*/ 128 h 350"/>
                <a:gd name="T4" fmla="*/ 109 w 341"/>
                <a:gd name="T5" fmla="*/ 300 h 350"/>
                <a:gd name="T6" fmla="*/ 49 w 341"/>
                <a:gd name="T7" fmla="*/ 242 h 350"/>
                <a:gd name="T8" fmla="*/ 216 w 341"/>
                <a:gd name="T9" fmla="*/ 99 h 350"/>
                <a:gd name="T10" fmla="*/ 330 w 341"/>
                <a:gd name="T11" fmla="*/ 0 h 350"/>
                <a:gd name="T12" fmla="*/ 341 w 341"/>
                <a:gd name="T13" fmla="*/ 11 h 350"/>
              </a:gdLst>
              <a:ahLst/>
              <a:cxnLst>
                <a:cxn ang="0">
                  <a:pos x="T0" y="T1"/>
                </a:cxn>
                <a:cxn ang="0">
                  <a:pos x="T2" y="T3"/>
                </a:cxn>
                <a:cxn ang="0">
                  <a:pos x="T4" y="T5"/>
                </a:cxn>
                <a:cxn ang="0">
                  <a:pos x="T6" y="T7"/>
                </a:cxn>
                <a:cxn ang="0">
                  <a:pos x="T8" y="T9"/>
                </a:cxn>
                <a:cxn ang="0">
                  <a:pos x="T10" y="T11"/>
                </a:cxn>
                <a:cxn ang="0">
                  <a:pos x="T12" y="T13"/>
                </a:cxn>
              </a:cxnLst>
              <a:rect l="0" t="0" r="r" b="b"/>
              <a:pathLst>
                <a:path w="341" h="350">
                  <a:moveTo>
                    <a:pt x="341" y="11"/>
                  </a:moveTo>
                  <a:cubicBezTo>
                    <a:pt x="247" y="128"/>
                    <a:pt x="247" y="128"/>
                    <a:pt x="247" y="128"/>
                  </a:cubicBezTo>
                  <a:cubicBezTo>
                    <a:pt x="109" y="300"/>
                    <a:pt x="109" y="300"/>
                    <a:pt x="109" y="300"/>
                  </a:cubicBezTo>
                  <a:cubicBezTo>
                    <a:pt x="70" y="350"/>
                    <a:pt x="0" y="284"/>
                    <a:pt x="49" y="242"/>
                  </a:cubicBezTo>
                  <a:cubicBezTo>
                    <a:pt x="216" y="99"/>
                    <a:pt x="216" y="99"/>
                    <a:pt x="216" y="99"/>
                  </a:cubicBezTo>
                  <a:cubicBezTo>
                    <a:pt x="330" y="0"/>
                    <a:pt x="330" y="0"/>
                    <a:pt x="330" y="0"/>
                  </a:cubicBezTo>
                  <a:cubicBezTo>
                    <a:pt x="341" y="11"/>
                    <a:pt x="341" y="11"/>
                    <a:pt x="341" y="1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id-ID" sz="506" dirty="0">
                <a:latin typeface="Calibri Light"/>
              </a:endParaRPr>
            </a:p>
          </p:txBody>
        </p:sp>
      </p:grpSp>
    </p:spTree>
    <p:extLst>
      <p:ext uri="{BB962C8B-B14F-4D97-AF65-F5344CB8AC3E}">
        <p14:creationId xmlns:p14="http://schemas.microsoft.com/office/powerpoint/2010/main" val="2274156969"/>
      </p:ext>
    </p:extLst>
  </p:cSld>
  <p:clrMapOvr>
    <a:masterClrMapping/>
  </p:clrMapOvr>
  <mc:AlternateContent xmlns:mc="http://schemas.openxmlformats.org/markup-compatibility/2006">
    <mc:Choice xmlns:p14="http://schemas.microsoft.com/office/powerpoint/2010/main"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afterEffect" p14:presetBounceEnd="52000">
                                      <p:stCondLst>
                                        <p:cond delay="0"/>
                                      </p:stCondLst>
                                      <p:childTnLst>
                                        <p:set>
                                          <p:cBhvr>
                                            <p:cTn id="6" dur="1" fill="hold">
                                              <p:stCondLst>
                                                <p:cond delay="0"/>
                                              </p:stCondLst>
                                            </p:cTn>
                                            <p:tgtEl>
                                              <p:spTgt spid="42"/>
                                            </p:tgtEl>
                                            <p:attrNameLst>
                                              <p:attrName>style.visibility</p:attrName>
                                            </p:attrNameLst>
                                          </p:cBhvr>
                                          <p:to>
                                            <p:strVal val="visible"/>
                                          </p:to>
                                        </p:set>
                                        <p:anim calcmode="lin" valueType="num" p14:bounceEnd="52000">
                                          <p:cBhvr additive="base">
                                            <p:cTn id="7" dur="500" fill="hold"/>
                                            <p:tgtEl>
                                              <p:spTgt spid="42"/>
                                            </p:tgtEl>
                                            <p:attrNameLst>
                                              <p:attrName>ppt_x</p:attrName>
                                            </p:attrNameLst>
                                          </p:cBhvr>
                                          <p:tavLst>
                                            <p:tav tm="0">
                                              <p:val>
                                                <p:strVal val="0-#ppt_w/2"/>
                                              </p:val>
                                            </p:tav>
                                            <p:tav tm="100000">
                                              <p:val>
                                                <p:strVal val="#ppt_x"/>
                                              </p:val>
                                            </p:tav>
                                          </p:tavLst>
                                        </p:anim>
                                        <p:anim calcmode="lin" valueType="num" p14:bounceEnd="52000">
                                          <p:cBhvr additive="base">
                                            <p:cTn id="8" dur="500" fill="hold"/>
                                            <p:tgtEl>
                                              <p:spTgt spid="42"/>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53" presetClass="entr" presetSubtype="16" fill="hold" grpId="0" nodeType="afterEffect">
                                      <p:stCondLst>
                                        <p:cond delay="0"/>
                                      </p:stCondLst>
                                      <p:childTnLst>
                                        <p:set>
                                          <p:cBhvr>
                                            <p:cTn id="11" dur="1" fill="hold">
                                              <p:stCondLst>
                                                <p:cond delay="0"/>
                                              </p:stCondLst>
                                            </p:cTn>
                                            <p:tgtEl>
                                              <p:spTgt spid="346"/>
                                            </p:tgtEl>
                                            <p:attrNameLst>
                                              <p:attrName>style.visibility</p:attrName>
                                            </p:attrNameLst>
                                          </p:cBhvr>
                                          <p:to>
                                            <p:strVal val="visible"/>
                                          </p:to>
                                        </p:set>
                                        <p:anim calcmode="lin" valueType="num">
                                          <p:cBhvr>
                                            <p:cTn id="12" dur="500" fill="hold"/>
                                            <p:tgtEl>
                                              <p:spTgt spid="346"/>
                                            </p:tgtEl>
                                            <p:attrNameLst>
                                              <p:attrName>ppt_w</p:attrName>
                                            </p:attrNameLst>
                                          </p:cBhvr>
                                          <p:tavLst>
                                            <p:tav tm="0">
                                              <p:val>
                                                <p:fltVal val="0"/>
                                              </p:val>
                                            </p:tav>
                                            <p:tav tm="100000">
                                              <p:val>
                                                <p:strVal val="#ppt_w"/>
                                              </p:val>
                                            </p:tav>
                                          </p:tavLst>
                                        </p:anim>
                                        <p:anim calcmode="lin" valueType="num">
                                          <p:cBhvr>
                                            <p:cTn id="13" dur="500" fill="hold"/>
                                            <p:tgtEl>
                                              <p:spTgt spid="346"/>
                                            </p:tgtEl>
                                            <p:attrNameLst>
                                              <p:attrName>ppt_h</p:attrName>
                                            </p:attrNameLst>
                                          </p:cBhvr>
                                          <p:tavLst>
                                            <p:tav tm="0">
                                              <p:val>
                                                <p:fltVal val="0"/>
                                              </p:val>
                                            </p:tav>
                                            <p:tav tm="100000">
                                              <p:val>
                                                <p:strVal val="#ppt_h"/>
                                              </p:val>
                                            </p:tav>
                                          </p:tavLst>
                                        </p:anim>
                                        <p:animEffect transition="in" filter="fade">
                                          <p:cBhvr>
                                            <p:cTn id="14" dur="500"/>
                                            <p:tgtEl>
                                              <p:spTgt spid="346"/>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347"/>
                                            </p:tgtEl>
                                            <p:attrNameLst>
                                              <p:attrName>style.visibility</p:attrName>
                                            </p:attrNameLst>
                                          </p:cBhvr>
                                          <p:to>
                                            <p:strVal val="visible"/>
                                          </p:to>
                                        </p:set>
                                        <p:anim calcmode="lin" valueType="num">
                                          <p:cBhvr>
                                            <p:cTn id="17" dur="500" fill="hold"/>
                                            <p:tgtEl>
                                              <p:spTgt spid="347"/>
                                            </p:tgtEl>
                                            <p:attrNameLst>
                                              <p:attrName>ppt_w</p:attrName>
                                            </p:attrNameLst>
                                          </p:cBhvr>
                                          <p:tavLst>
                                            <p:tav tm="0">
                                              <p:val>
                                                <p:fltVal val="0"/>
                                              </p:val>
                                            </p:tav>
                                            <p:tav tm="100000">
                                              <p:val>
                                                <p:strVal val="#ppt_w"/>
                                              </p:val>
                                            </p:tav>
                                          </p:tavLst>
                                        </p:anim>
                                        <p:anim calcmode="lin" valueType="num">
                                          <p:cBhvr>
                                            <p:cTn id="18" dur="500" fill="hold"/>
                                            <p:tgtEl>
                                              <p:spTgt spid="347"/>
                                            </p:tgtEl>
                                            <p:attrNameLst>
                                              <p:attrName>ppt_h</p:attrName>
                                            </p:attrNameLst>
                                          </p:cBhvr>
                                          <p:tavLst>
                                            <p:tav tm="0">
                                              <p:val>
                                                <p:fltVal val="0"/>
                                              </p:val>
                                            </p:tav>
                                            <p:tav tm="100000">
                                              <p:val>
                                                <p:strVal val="#ppt_h"/>
                                              </p:val>
                                            </p:tav>
                                          </p:tavLst>
                                        </p:anim>
                                        <p:animEffect transition="in" filter="fade">
                                          <p:cBhvr>
                                            <p:cTn id="19" dur="500"/>
                                            <p:tgtEl>
                                              <p:spTgt spid="347"/>
                                            </p:tgtEl>
                                          </p:cBhvr>
                                        </p:animEffect>
                                      </p:childTnLst>
                                    </p:cTn>
                                  </p:par>
                                  <p:par>
                                    <p:cTn id="20" presetID="53" presetClass="entr" presetSubtype="16" fill="hold" nodeType="withEffect">
                                      <p:stCondLst>
                                        <p:cond delay="0"/>
                                      </p:stCondLst>
                                      <p:childTnLst>
                                        <p:set>
                                          <p:cBhvr>
                                            <p:cTn id="21" dur="1" fill="hold">
                                              <p:stCondLst>
                                                <p:cond delay="0"/>
                                              </p:stCondLst>
                                            </p:cTn>
                                            <p:tgtEl>
                                              <p:spTgt spid="362"/>
                                            </p:tgtEl>
                                            <p:attrNameLst>
                                              <p:attrName>style.visibility</p:attrName>
                                            </p:attrNameLst>
                                          </p:cBhvr>
                                          <p:to>
                                            <p:strVal val="visible"/>
                                          </p:to>
                                        </p:set>
                                        <p:anim calcmode="lin" valueType="num">
                                          <p:cBhvr>
                                            <p:cTn id="22" dur="500" fill="hold"/>
                                            <p:tgtEl>
                                              <p:spTgt spid="362"/>
                                            </p:tgtEl>
                                            <p:attrNameLst>
                                              <p:attrName>ppt_w</p:attrName>
                                            </p:attrNameLst>
                                          </p:cBhvr>
                                          <p:tavLst>
                                            <p:tav tm="0">
                                              <p:val>
                                                <p:fltVal val="0"/>
                                              </p:val>
                                            </p:tav>
                                            <p:tav tm="100000">
                                              <p:val>
                                                <p:strVal val="#ppt_w"/>
                                              </p:val>
                                            </p:tav>
                                          </p:tavLst>
                                        </p:anim>
                                        <p:anim calcmode="lin" valueType="num">
                                          <p:cBhvr>
                                            <p:cTn id="23" dur="500" fill="hold"/>
                                            <p:tgtEl>
                                              <p:spTgt spid="362"/>
                                            </p:tgtEl>
                                            <p:attrNameLst>
                                              <p:attrName>ppt_h</p:attrName>
                                            </p:attrNameLst>
                                          </p:cBhvr>
                                          <p:tavLst>
                                            <p:tav tm="0">
                                              <p:val>
                                                <p:fltVal val="0"/>
                                              </p:val>
                                            </p:tav>
                                            <p:tav tm="100000">
                                              <p:val>
                                                <p:strVal val="#ppt_h"/>
                                              </p:val>
                                            </p:tav>
                                          </p:tavLst>
                                        </p:anim>
                                        <p:animEffect transition="in" filter="fade">
                                          <p:cBhvr>
                                            <p:cTn id="24" dur="500"/>
                                            <p:tgtEl>
                                              <p:spTgt spid="362"/>
                                            </p:tgtEl>
                                          </p:cBhvr>
                                        </p:animEffect>
                                      </p:childTnLst>
                                    </p:cTn>
                                  </p:par>
                                  <p:par>
                                    <p:cTn id="25" presetID="53" presetClass="entr" presetSubtype="16" fill="hold" nodeType="withEffect">
                                      <p:stCondLst>
                                        <p:cond delay="0"/>
                                      </p:stCondLst>
                                      <p:childTnLst>
                                        <p:set>
                                          <p:cBhvr>
                                            <p:cTn id="26" dur="1" fill="hold">
                                              <p:stCondLst>
                                                <p:cond delay="0"/>
                                              </p:stCondLst>
                                            </p:cTn>
                                            <p:tgtEl>
                                              <p:spTgt spid="395"/>
                                            </p:tgtEl>
                                            <p:attrNameLst>
                                              <p:attrName>style.visibility</p:attrName>
                                            </p:attrNameLst>
                                          </p:cBhvr>
                                          <p:to>
                                            <p:strVal val="visible"/>
                                          </p:to>
                                        </p:set>
                                        <p:anim calcmode="lin" valueType="num">
                                          <p:cBhvr>
                                            <p:cTn id="27" dur="500" fill="hold"/>
                                            <p:tgtEl>
                                              <p:spTgt spid="395"/>
                                            </p:tgtEl>
                                            <p:attrNameLst>
                                              <p:attrName>ppt_w</p:attrName>
                                            </p:attrNameLst>
                                          </p:cBhvr>
                                          <p:tavLst>
                                            <p:tav tm="0">
                                              <p:val>
                                                <p:fltVal val="0"/>
                                              </p:val>
                                            </p:tav>
                                            <p:tav tm="100000">
                                              <p:val>
                                                <p:strVal val="#ppt_w"/>
                                              </p:val>
                                            </p:tav>
                                          </p:tavLst>
                                        </p:anim>
                                        <p:anim calcmode="lin" valueType="num">
                                          <p:cBhvr>
                                            <p:cTn id="28" dur="500" fill="hold"/>
                                            <p:tgtEl>
                                              <p:spTgt spid="395"/>
                                            </p:tgtEl>
                                            <p:attrNameLst>
                                              <p:attrName>ppt_h</p:attrName>
                                            </p:attrNameLst>
                                          </p:cBhvr>
                                          <p:tavLst>
                                            <p:tav tm="0">
                                              <p:val>
                                                <p:fltVal val="0"/>
                                              </p:val>
                                            </p:tav>
                                            <p:tav tm="100000">
                                              <p:val>
                                                <p:strVal val="#ppt_h"/>
                                              </p:val>
                                            </p:tav>
                                          </p:tavLst>
                                        </p:anim>
                                        <p:animEffect transition="in" filter="fade">
                                          <p:cBhvr>
                                            <p:cTn id="29" dur="500"/>
                                            <p:tgtEl>
                                              <p:spTgt spid="395"/>
                                            </p:tgtEl>
                                          </p:cBhvr>
                                        </p:animEffect>
                                      </p:childTnLst>
                                    </p:cTn>
                                  </p:par>
                                  <p:par>
                                    <p:cTn id="30" presetID="53" presetClass="entr" presetSubtype="16" fill="hold" grpId="0" nodeType="withEffect">
                                      <p:stCondLst>
                                        <p:cond delay="0"/>
                                      </p:stCondLst>
                                      <p:childTnLst>
                                        <p:set>
                                          <p:cBhvr>
                                            <p:cTn id="31" dur="1" fill="hold">
                                              <p:stCondLst>
                                                <p:cond delay="0"/>
                                              </p:stCondLst>
                                            </p:cTn>
                                            <p:tgtEl>
                                              <p:spTgt spid="343"/>
                                            </p:tgtEl>
                                            <p:attrNameLst>
                                              <p:attrName>style.visibility</p:attrName>
                                            </p:attrNameLst>
                                          </p:cBhvr>
                                          <p:to>
                                            <p:strVal val="visible"/>
                                          </p:to>
                                        </p:set>
                                        <p:anim calcmode="lin" valueType="num">
                                          <p:cBhvr>
                                            <p:cTn id="32" dur="500" fill="hold"/>
                                            <p:tgtEl>
                                              <p:spTgt spid="343"/>
                                            </p:tgtEl>
                                            <p:attrNameLst>
                                              <p:attrName>ppt_w</p:attrName>
                                            </p:attrNameLst>
                                          </p:cBhvr>
                                          <p:tavLst>
                                            <p:tav tm="0">
                                              <p:val>
                                                <p:fltVal val="0"/>
                                              </p:val>
                                            </p:tav>
                                            <p:tav tm="100000">
                                              <p:val>
                                                <p:strVal val="#ppt_w"/>
                                              </p:val>
                                            </p:tav>
                                          </p:tavLst>
                                        </p:anim>
                                        <p:anim calcmode="lin" valueType="num">
                                          <p:cBhvr>
                                            <p:cTn id="33" dur="500" fill="hold"/>
                                            <p:tgtEl>
                                              <p:spTgt spid="343"/>
                                            </p:tgtEl>
                                            <p:attrNameLst>
                                              <p:attrName>ppt_h</p:attrName>
                                            </p:attrNameLst>
                                          </p:cBhvr>
                                          <p:tavLst>
                                            <p:tav tm="0">
                                              <p:val>
                                                <p:fltVal val="0"/>
                                              </p:val>
                                            </p:tav>
                                            <p:tav tm="100000">
                                              <p:val>
                                                <p:strVal val="#ppt_h"/>
                                              </p:val>
                                            </p:tav>
                                          </p:tavLst>
                                        </p:anim>
                                        <p:animEffect transition="in" filter="fade">
                                          <p:cBhvr>
                                            <p:cTn id="34" dur="500"/>
                                            <p:tgtEl>
                                              <p:spTgt spid="343"/>
                                            </p:tgtEl>
                                          </p:cBhvr>
                                        </p:animEffect>
                                      </p:childTnLst>
                                    </p:cTn>
                                  </p:par>
                                </p:childTnLst>
                              </p:cTn>
                            </p:par>
                            <p:par>
                              <p:cTn id="35" fill="hold">
                                <p:stCondLst>
                                  <p:cond delay="1000"/>
                                </p:stCondLst>
                                <p:childTnLst>
                                  <p:par>
                                    <p:cTn id="36" presetID="22" presetClass="entr" presetSubtype="4" fill="hold" nodeType="afterEffect">
                                      <p:stCondLst>
                                        <p:cond delay="0"/>
                                      </p:stCondLst>
                                      <p:childTnLst>
                                        <p:set>
                                          <p:cBhvr>
                                            <p:cTn id="37" dur="1" fill="hold">
                                              <p:stCondLst>
                                                <p:cond delay="0"/>
                                              </p:stCondLst>
                                            </p:cTn>
                                            <p:tgtEl>
                                              <p:spTgt spid="341"/>
                                            </p:tgtEl>
                                            <p:attrNameLst>
                                              <p:attrName>style.visibility</p:attrName>
                                            </p:attrNameLst>
                                          </p:cBhvr>
                                          <p:to>
                                            <p:strVal val="visible"/>
                                          </p:to>
                                        </p:set>
                                        <p:animEffect transition="in" filter="wipe(down)">
                                          <p:cBhvr>
                                            <p:cTn id="38" dur="500"/>
                                            <p:tgtEl>
                                              <p:spTgt spid="341"/>
                                            </p:tgtEl>
                                          </p:cBhvr>
                                        </p:animEffect>
                                      </p:childTnLst>
                                    </p:cTn>
                                  </p:par>
                                </p:childTnLst>
                              </p:cTn>
                            </p:par>
                            <p:par>
                              <p:cTn id="39" fill="hold">
                                <p:stCondLst>
                                  <p:cond delay="1500"/>
                                </p:stCondLst>
                                <p:childTnLst>
                                  <p:par>
                                    <p:cTn id="40" presetID="53" presetClass="entr" presetSubtype="16" fill="hold" grpId="0" nodeType="afterEffect">
                                      <p:stCondLst>
                                        <p:cond delay="0"/>
                                      </p:stCondLst>
                                      <p:childTnLst>
                                        <p:set>
                                          <p:cBhvr>
                                            <p:cTn id="41" dur="1" fill="hold">
                                              <p:stCondLst>
                                                <p:cond delay="0"/>
                                              </p:stCondLst>
                                            </p:cTn>
                                            <p:tgtEl>
                                              <p:spTgt spid="348"/>
                                            </p:tgtEl>
                                            <p:attrNameLst>
                                              <p:attrName>style.visibility</p:attrName>
                                            </p:attrNameLst>
                                          </p:cBhvr>
                                          <p:to>
                                            <p:strVal val="visible"/>
                                          </p:to>
                                        </p:set>
                                        <p:anim calcmode="lin" valueType="num">
                                          <p:cBhvr>
                                            <p:cTn id="42" dur="500" fill="hold"/>
                                            <p:tgtEl>
                                              <p:spTgt spid="348"/>
                                            </p:tgtEl>
                                            <p:attrNameLst>
                                              <p:attrName>ppt_w</p:attrName>
                                            </p:attrNameLst>
                                          </p:cBhvr>
                                          <p:tavLst>
                                            <p:tav tm="0">
                                              <p:val>
                                                <p:fltVal val="0"/>
                                              </p:val>
                                            </p:tav>
                                            <p:tav tm="100000">
                                              <p:val>
                                                <p:strVal val="#ppt_w"/>
                                              </p:val>
                                            </p:tav>
                                          </p:tavLst>
                                        </p:anim>
                                        <p:anim calcmode="lin" valueType="num">
                                          <p:cBhvr>
                                            <p:cTn id="43" dur="500" fill="hold"/>
                                            <p:tgtEl>
                                              <p:spTgt spid="348"/>
                                            </p:tgtEl>
                                            <p:attrNameLst>
                                              <p:attrName>ppt_h</p:attrName>
                                            </p:attrNameLst>
                                          </p:cBhvr>
                                          <p:tavLst>
                                            <p:tav tm="0">
                                              <p:val>
                                                <p:fltVal val="0"/>
                                              </p:val>
                                            </p:tav>
                                            <p:tav tm="100000">
                                              <p:val>
                                                <p:strVal val="#ppt_h"/>
                                              </p:val>
                                            </p:tav>
                                          </p:tavLst>
                                        </p:anim>
                                        <p:animEffect transition="in" filter="fade">
                                          <p:cBhvr>
                                            <p:cTn id="44" dur="500"/>
                                            <p:tgtEl>
                                              <p:spTgt spid="348"/>
                                            </p:tgtEl>
                                          </p:cBhvr>
                                        </p:animEffect>
                                      </p:childTnLst>
                                    </p:cTn>
                                  </p:par>
                                  <p:par>
                                    <p:cTn id="45" presetID="53" presetClass="entr" presetSubtype="16" fill="hold" grpId="0" nodeType="withEffect">
                                      <p:stCondLst>
                                        <p:cond delay="0"/>
                                      </p:stCondLst>
                                      <p:childTnLst>
                                        <p:set>
                                          <p:cBhvr>
                                            <p:cTn id="46" dur="1" fill="hold">
                                              <p:stCondLst>
                                                <p:cond delay="0"/>
                                              </p:stCondLst>
                                            </p:cTn>
                                            <p:tgtEl>
                                              <p:spTgt spid="349"/>
                                            </p:tgtEl>
                                            <p:attrNameLst>
                                              <p:attrName>style.visibility</p:attrName>
                                            </p:attrNameLst>
                                          </p:cBhvr>
                                          <p:to>
                                            <p:strVal val="visible"/>
                                          </p:to>
                                        </p:set>
                                        <p:anim calcmode="lin" valueType="num">
                                          <p:cBhvr>
                                            <p:cTn id="47" dur="500" fill="hold"/>
                                            <p:tgtEl>
                                              <p:spTgt spid="349"/>
                                            </p:tgtEl>
                                            <p:attrNameLst>
                                              <p:attrName>ppt_w</p:attrName>
                                            </p:attrNameLst>
                                          </p:cBhvr>
                                          <p:tavLst>
                                            <p:tav tm="0">
                                              <p:val>
                                                <p:fltVal val="0"/>
                                              </p:val>
                                            </p:tav>
                                            <p:tav tm="100000">
                                              <p:val>
                                                <p:strVal val="#ppt_w"/>
                                              </p:val>
                                            </p:tav>
                                          </p:tavLst>
                                        </p:anim>
                                        <p:anim calcmode="lin" valueType="num">
                                          <p:cBhvr>
                                            <p:cTn id="48" dur="500" fill="hold"/>
                                            <p:tgtEl>
                                              <p:spTgt spid="349"/>
                                            </p:tgtEl>
                                            <p:attrNameLst>
                                              <p:attrName>ppt_h</p:attrName>
                                            </p:attrNameLst>
                                          </p:cBhvr>
                                          <p:tavLst>
                                            <p:tav tm="0">
                                              <p:val>
                                                <p:fltVal val="0"/>
                                              </p:val>
                                            </p:tav>
                                            <p:tav tm="100000">
                                              <p:val>
                                                <p:strVal val="#ppt_h"/>
                                              </p:val>
                                            </p:tav>
                                          </p:tavLst>
                                        </p:anim>
                                        <p:animEffect transition="in" filter="fade">
                                          <p:cBhvr>
                                            <p:cTn id="49" dur="500"/>
                                            <p:tgtEl>
                                              <p:spTgt spid="349"/>
                                            </p:tgtEl>
                                          </p:cBhvr>
                                        </p:animEffect>
                                      </p:childTnLst>
                                    </p:cTn>
                                  </p:par>
                                  <p:par>
                                    <p:cTn id="50" presetID="53" presetClass="entr" presetSubtype="16" fill="hold" nodeType="withEffect">
                                      <p:stCondLst>
                                        <p:cond delay="0"/>
                                      </p:stCondLst>
                                      <p:childTnLst>
                                        <p:set>
                                          <p:cBhvr>
                                            <p:cTn id="51" dur="1" fill="hold">
                                              <p:stCondLst>
                                                <p:cond delay="0"/>
                                              </p:stCondLst>
                                            </p:cTn>
                                            <p:tgtEl>
                                              <p:spTgt spid="373"/>
                                            </p:tgtEl>
                                            <p:attrNameLst>
                                              <p:attrName>style.visibility</p:attrName>
                                            </p:attrNameLst>
                                          </p:cBhvr>
                                          <p:to>
                                            <p:strVal val="visible"/>
                                          </p:to>
                                        </p:set>
                                        <p:anim calcmode="lin" valueType="num">
                                          <p:cBhvr>
                                            <p:cTn id="52" dur="500" fill="hold"/>
                                            <p:tgtEl>
                                              <p:spTgt spid="373"/>
                                            </p:tgtEl>
                                            <p:attrNameLst>
                                              <p:attrName>ppt_w</p:attrName>
                                            </p:attrNameLst>
                                          </p:cBhvr>
                                          <p:tavLst>
                                            <p:tav tm="0">
                                              <p:val>
                                                <p:fltVal val="0"/>
                                              </p:val>
                                            </p:tav>
                                            <p:tav tm="100000">
                                              <p:val>
                                                <p:strVal val="#ppt_w"/>
                                              </p:val>
                                            </p:tav>
                                          </p:tavLst>
                                        </p:anim>
                                        <p:anim calcmode="lin" valueType="num">
                                          <p:cBhvr>
                                            <p:cTn id="53" dur="500" fill="hold"/>
                                            <p:tgtEl>
                                              <p:spTgt spid="373"/>
                                            </p:tgtEl>
                                            <p:attrNameLst>
                                              <p:attrName>ppt_h</p:attrName>
                                            </p:attrNameLst>
                                          </p:cBhvr>
                                          <p:tavLst>
                                            <p:tav tm="0">
                                              <p:val>
                                                <p:fltVal val="0"/>
                                              </p:val>
                                            </p:tav>
                                            <p:tav tm="100000">
                                              <p:val>
                                                <p:strVal val="#ppt_h"/>
                                              </p:val>
                                            </p:tav>
                                          </p:tavLst>
                                        </p:anim>
                                        <p:animEffect transition="in" filter="fade">
                                          <p:cBhvr>
                                            <p:cTn id="54" dur="500"/>
                                            <p:tgtEl>
                                              <p:spTgt spid="373"/>
                                            </p:tgtEl>
                                          </p:cBhvr>
                                        </p:animEffect>
                                      </p:childTnLst>
                                    </p:cTn>
                                  </p:par>
                                  <p:par>
                                    <p:cTn id="55" presetID="53" presetClass="entr" presetSubtype="16" fill="hold" nodeType="withEffect">
                                      <p:stCondLst>
                                        <p:cond delay="0"/>
                                      </p:stCondLst>
                                      <p:childTnLst>
                                        <p:set>
                                          <p:cBhvr>
                                            <p:cTn id="56" dur="1" fill="hold">
                                              <p:stCondLst>
                                                <p:cond delay="0"/>
                                              </p:stCondLst>
                                            </p:cTn>
                                            <p:tgtEl>
                                              <p:spTgt spid="398"/>
                                            </p:tgtEl>
                                            <p:attrNameLst>
                                              <p:attrName>style.visibility</p:attrName>
                                            </p:attrNameLst>
                                          </p:cBhvr>
                                          <p:to>
                                            <p:strVal val="visible"/>
                                          </p:to>
                                        </p:set>
                                        <p:anim calcmode="lin" valueType="num">
                                          <p:cBhvr>
                                            <p:cTn id="57" dur="500" fill="hold"/>
                                            <p:tgtEl>
                                              <p:spTgt spid="398"/>
                                            </p:tgtEl>
                                            <p:attrNameLst>
                                              <p:attrName>ppt_w</p:attrName>
                                            </p:attrNameLst>
                                          </p:cBhvr>
                                          <p:tavLst>
                                            <p:tav tm="0">
                                              <p:val>
                                                <p:fltVal val="0"/>
                                              </p:val>
                                            </p:tav>
                                            <p:tav tm="100000">
                                              <p:val>
                                                <p:strVal val="#ppt_w"/>
                                              </p:val>
                                            </p:tav>
                                          </p:tavLst>
                                        </p:anim>
                                        <p:anim calcmode="lin" valueType="num">
                                          <p:cBhvr>
                                            <p:cTn id="58" dur="500" fill="hold"/>
                                            <p:tgtEl>
                                              <p:spTgt spid="398"/>
                                            </p:tgtEl>
                                            <p:attrNameLst>
                                              <p:attrName>ppt_h</p:attrName>
                                            </p:attrNameLst>
                                          </p:cBhvr>
                                          <p:tavLst>
                                            <p:tav tm="0">
                                              <p:val>
                                                <p:fltVal val="0"/>
                                              </p:val>
                                            </p:tav>
                                            <p:tav tm="100000">
                                              <p:val>
                                                <p:strVal val="#ppt_h"/>
                                              </p:val>
                                            </p:tav>
                                          </p:tavLst>
                                        </p:anim>
                                        <p:animEffect transition="in" filter="fade">
                                          <p:cBhvr>
                                            <p:cTn id="59" dur="500"/>
                                            <p:tgtEl>
                                              <p:spTgt spid="398"/>
                                            </p:tgtEl>
                                          </p:cBhvr>
                                        </p:animEffect>
                                      </p:childTnLst>
                                    </p:cTn>
                                  </p:par>
                                  <p:par>
                                    <p:cTn id="60" presetID="53" presetClass="entr" presetSubtype="16" fill="hold" grpId="0" nodeType="withEffect">
                                      <p:stCondLst>
                                        <p:cond delay="0"/>
                                      </p:stCondLst>
                                      <p:childTnLst>
                                        <p:set>
                                          <p:cBhvr>
                                            <p:cTn id="61" dur="1" fill="hold">
                                              <p:stCondLst>
                                                <p:cond delay="0"/>
                                              </p:stCondLst>
                                            </p:cTn>
                                            <p:tgtEl>
                                              <p:spTgt spid="344"/>
                                            </p:tgtEl>
                                            <p:attrNameLst>
                                              <p:attrName>style.visibility</p:attrName>
                                            </p:attrNameLst>
                                          </p:cBhvr>
                                          <p:to>
                                            <p:strVal val="visible"/>
                                          </p:to>
                                        </p:set>
                                        <p:anim calcmode="lin" valueType="num">
                                          <p:cBhvr>
                                            <p:cTn id="62" dur="500" fill="hold"/>
                                            <p:tgtEl>
                                              <p:spTgt spid="344"/>
                                            </p:tgtEl>
                                            <p:attrNameLst>
                                              <p:attrName>ppt_w</p:attrName>
                                            </p:attrNameLst>
                                          </p:cBhvr>
                                          <p:tavLst>
                                            <p:tav tm="0">
                                              <p:val>
                                                <p:fltVal val="0"/>
                                              </p:val>
                                            </p:tav>
                                            <p:tav tm="100000">
                                              <p:val>
                                                <p:strVal val="#ppt_w"/>
                                              </p:val>
                                            </p:tav>
                                          </p:tavLst>
                                        </p:anim>
                                        <p:anim calcmode="lin" valueType="num">
                                          <p:cBhvr>
                                            <p:cTn id="63" dur="500" fill="hold"/>
                                            <p:tgtEl>
                                              <p:spTgt spid="344"/>
                                            </p:tgtEl>
                                            <p:attrNameLst>
                                              <p:attrName>ppt_h</p:attrName>
                                            </p:attrNameLst>
                                          </p:cBhvr>
                                          <p:tavLst>
                                            <p:tav tm="0">
                                              <p:val>
                                                <p:fltVal val="0"/>
                                              </p:val>
                                            </p:tav>
                                            <p:tav tm="100000">
                                              <p:val>
                                                <p:strVal val="#ppt_h"/>
                                              </p:val>
                                            </p:tav>
                                          </p:tavLst>
                                        </p:anim>
                                        <p:animEffect transition="in" filter="fade">
                                          <p:cBhvr>
                                            <p:cTn id="64" dur="500"/>
                                            <p:tgtEl>
                                              <p:spTgt spid="344"/>
                                            </p:tgtEl>
                                          </p:cBhvr>
                                        </p:animEffect>
                                      </p:childTnLst>
                                    </p:cTn>
                                  </p:par>
                                </p:childTnLst>
                              </p:cTn>
                            </p:par>
                            <p:par>
                              <p:cTn id="65" fill="hold">
                                <p:stCondLst>
                                  <p:cond delay="2000"/>
                                </p:stCondLst>
                                <p:childTnLst>
                                  <p:par>
                                    <p:cTn id="66" presetID="22" presetClass="entr" presetSubtype="4" fill="hold" nodeType="afterEffect">
                                      <p:stCondLst>
                                        <p:cond delay="0"/>
                                      </p:stCondLst>
                                      <p:childTnLst>
                                        <p:set>
                                          <p:cBhvr>
                                            <p:cTn id="67" dur="1" fill="hold">
                                              <p:stCondLst>
                                                <p:cond delay="0"/>
                                              </p:stCondLst>
                                            </p:cTn>
                                            <p:tgtEl>
                                              <p:spTgt spid="342"/>
                                            </p:tgtEl>
                                            <p:attrNameLst>
                                              <p:attrName>style.visibility</p:attrName>
                                            </p:attrNameLst>
                                          </p:cBhvr>
                                          <p:to>
                                            <p:strVal val="visible"/>
                                          </p:to>
                                        </p:set>
                                        <p:animEffect transition="in" filter="wipe(down)">
                                          <p:cBhvr>
                                            <p:cTn id="68" dur="500"/>
                                            <p:tgtEl>
                                              <p:spTgt spid="342"/>
                                            </p:tgtEl>
                                          </p:cBhvr>
                                        </p:animEffect>
                                      </p:childTnLst>
                                    </p:cTn>
                                  </p:par>
                                </p:childTnLst>
                              </p:cTn>
                            </p:par>
                            <p:par>
                              <p:cTn id="69" fill="hold">
                                <p:stCondLst>
                                  <p:cond delay="2500"/>
                                </p:stCondLst>
                                <p:childTnLst>
                                  <p:par>
                                    <p:cTn id="70" presetID="53" presetClass="entr" presetSubtype="16" fill="hold" grpId="0" nodeType="afterEffect">
                                      <p:stCondLst>
                                        <p:cond delay="0"/>
                                      </p:stCondLst>
                                      <p:childTnLst>
                                        <p:set>
                                          <p:cBhvr>
                                            <p:cTn id="71" dur="1" fill="hold">
                                              <p:stCondLst>
                                                <p:cond delay="0"/>
                                              </p:stCondLst>
                                            </p:cTn>
                                            <p:tgtEl>
                                              <p:spTgt spid="350"/>
                                            </p:tgtEl>
                                            <p:attrNameLst>
                                              <p:attrName>style.visibility</p:attrName>
                                            </p:attrNameLst>
                                          </p:cBhvr>
                                          <p:to>
                                            <p:strVal val="visible"/>
                                          </p:to>
                                        </p:set>
                                        <p:anim calcmode="lin" valueType="num">
                                          <p:cBhvr>
                                            <p:cTn id="72" dur="500" fill="hold"/>
                                            <p:tgtEl>
                                              <p:spTgt spid="350"/>
                                            </p:tgtEl>
                                            <p:attrNameLst>
                                              <p:attrName>ppt_w</p:attrName>
                                            </p:attrNameLst>
                                          </p:cBhvr>
                                          <p:tavLst>
                                            <p:tav tm="0">
                                              <p:val>
                                                <p:fltVal val="0"/>
                                              </p:val>
                                            </p:tav>
                                            <p:tav tm="100000">
                                              <p:val>
                                                <p:strVal val="#ppt_w"/>
                                              </p:val>
                                            </p:tav>
                                          </p:tavLst>
                                        </p:anim>
                                        <p:anim calcmode="lin" valueType="num">
                                          <p:cBhvr>
                                            <p:cTn id="73" dur="500" fill="hold"/>
                                            <p:tgtEl>
                                              <p:spTgt spid="350"/>
                                            </p:tgtEl>
                                            <p:attrNameLst>
                                              <p:attrName>ppt_h</p:attrName>
                                            </p:attrNameLst>
                                          </p:cBhvr>
                                          <p:tavLst>
                                            <p:tav tm="0">
                                              <p:val>
                                                <p:fltVal val="0"/>
                                              </p:val>
                                            </p:tav>
                                            <p:tav tm="100000">
                                              <p:val>
                                                <p:strVal val="#ppt_h"/>
                                              </p:val>
                                            </p:tav>
                                          </p:tavLst>
                                        </p:anim>
                                        <p:animEffect transition="in" filter="fade">
                                          <p:cBhvr>
                                            <p:cTn id="74" dur="500"/>
                                            <p:tgtEl>
                                              <p:spTgt spid="350"/>
                                            </p:tgtEl>
                                          </p:cBhvr>
                                        </p:animEffect>
                                      </p:childTnLst>
                                    </p:cTn>
                                  </p:par>
                                  <p:par>
                                    <p:cTn id="75" presetID="53" presetClass="entr" presetSubtype="16" fill="hold" grpId="0" nodeType="withEffect">
                                      <p:stCondLst>
                                        <p:cond delay="0"/>
                                      </p:stCondLst>
                                      <p:childTnLst>
                                        <p:set>
                                          <p:cBhvr>
                                            <p:cTn id="76" dur="1" fill="hold">
                                              <p:stCondLst>
                                                <p:cond delay="0"/>
                                              </p:stCondLst>
                                            </p:cTn>
                                            <p:tgtEl>
                                              <p:spTgt spid="351"/>
                                            </p:tgtEl>
                                            <p:attrNameLst>
                                              <p:attrName>style.visibility</p:attrName>
                                            </p:attrNameLst>
                                          </p:cBhvr>
                                          <p:to>
                                            <p:strVal val="visible"/>
                                          </p:to>
                                        </p:set>
                                        <p:anim calcmode="lin" valueType="num">
                                          <p:cBhvr>
                                            <p:cTn id="77" dur="500" fill="hold"/>
                                            <p:tgtEl>
                                              <p:spTgt spid="351"/>
                                            </p:tgtEl>
                                            <p:attrNameLst>
                                              <p:attrName>ppt_w</p:attrName>
                                            </p:attrNameLst>
                                          </p:cBhvr>
                                          <p:tavLst>
                                            <p:tav tm="0">
                                              <p:val>
                                                <p:fltVal val="0"/>
                                              </p:val>
                                            </p:tav>
                                            <p:tav tm="100000">
                                              <p:val>
                                                <p:strVal val="#ppt_w"/>
                                              </p:val>
                                            </p:tav>
                                          </p:tavLst>
                                        </p:anim>
                                        <p:anim calcmode="lin" valueType="num">
                                          <p:cBhvr>
                                            <p:cTn id="78" dur="500" fill="hold"/>
                                            <p:tgtEl>
                                              <p:spTgt spid="351"/>
                                            </p:tgtEl>
                                            <p:attrNameLst>
                                              <p:attrName>ppt_h</p:attrName>
                                            </p:attrNameLst>
                                          </p:cBhvr>
                                          <p:tavLst>
                                            <p:tav tm="0">
                                              <p:val>
                                                <p:fltVal val="0"/>
                                              </p:val>
                                            </p:tav>
                                            <p:tav tm="100000">
                                              <p:val>
                                                <p:strVal val="#ppt_h"/>
                                              </p:val>
                                            </p:tav>
                                          </p:tavLst>
                                        </p:anim>
                                        <p:animEffect transition="in" filter="fade">
                                          <p:cBhvr>
                                            <p:cTn id="79" dur="500"/>
                                            <p:tgtEl>
                                              <p:spTgt spid="351"/>
                                            </p:tgtEl>
                                          </p:cBhvr>
                                        </p:animEffect>
                                      </p:childTnLst>
                                    </p:cTn>
                                  </p:par>
                                  <p:par>
                                    <p:cTn id="80" presetID="53" presetClass="entr" presetSubtype="16" fill="hold" nodeType="withEffect">
                                      <p:stCondLst>
                                        <p:cond delay="0"/>
                                      </p:stCondLst>
                                      <p:childTnLst>
                                        <p:set>
                                          <p:cBhvr>
                                            <p:cTn id="81" dur="1" fill="hold">
                                              <p:stCondLst>
                                                <p:cond delay="0"/>
                                              </p:stCondLst>
                                            </p:cTn>
                                            <p:tgtEl>
                                              <p:spTgt spid="384"/>
                                            </p:tgtEl>
                                            <p:attrNameLst>
                                              <p:attrName>style.visibility</p:attrName>
                                            </p:attrNameLst>
                                          </p:cBhvr>
                                          <p:to>
                                            <p:strVal val="visible"/>
                                          </p:to>
                                        </p:set>
                                        <p:anim calcmode="lin" valueType="num">
                                          <p:cBhvr>
                                            <p:cTn id="82" dur="500" fill="hold"/>
                                            <p:tgtEl>
                                              <p:spTgt spid="384"/>
                                            </p:tgtEl>
                                            <p:attrNameLst>
                                              <p:attrName>ppt_w</p:attrName>
                                            </p:attrNameLst>
                                          </p:cBhvr>
                                          <p:tavLst>
                                            <p:tav tm="0">
                                              <p:val>
                                                <p:fltVal val="0"/>
                                              </p:val>
                                            </p:tav>
                                            <p:tav tm="100000">
                                              <p:val>
                                                <p:strVal val="#ppt_w"/>
                                              </p:val>
                                            </p:tav>
                                          </p:tavLst>
                                        </p:anim>
                                        <p:anim calcmode="lin" valueType="num">
                                          <p:cBhvr>
                                            <p:cTn id="83" dur="500" fill="hold"/>
                                            <p:tgtEl>
                                              <p:spTgt spid="384"/>
                                            </p:tgtEl>
                                            <p:attrNameLst>
                                              <p:attrName>ppt_h</p:attrName>
                                            </p:attrNameLst>
                                          </p:cBhvr>
                                          <p:tavLst>
                                            <p:tav tm="0">
                                              <p:val>
                                                <p:fltVal val="0"/>
                                              </p:val>
                                            </p:tav>
                                            <p:tav tm="100000">
                                              <p:val>
                                                <p:strVal val="#ppt_h"/>
                                              </p:val>
                                            </p:tav>
                                          </p:tavLst>
                                        </p:anim>
                                        <p:animEffect transition="in" filter="fade">
                                          <p:cBhvr>
                                            <p:cTn id="84" dur="500"/>
                                            <p:tgtEl>
                                              <p:spTgt spid="384"/>
                                            </p:tgtEl>
                                          </p:cBhvr>
                                        </p:animEffect>
                                      </p:childTnLst>
                                    </p:cTn>
                                  </p:par>
                                  <p:par>
                                    <p:cTn id="85" presetID="53" presetClass="entr" presetSubtype="16" fill="hold" nodeType="withEffect">
                                      <p:stCondLst>
                                        <p:cond delay="0"/>
                                      </p:stCondLst>
                                      <p:childTnLst>
                                        <p:set>
                                          <p:cBhvr>
                                            <p:cTn id="86" dur="1" fill="hold">
                                              <p:stCondLst>
                                                <p:cond delay="0"/>
                                              </p:stCondLst>
                                            </p:cTn>
                                            <p:tgtEl>
                                              <p:spTgt spid="401"/>
                                            </p:tgtEl>
                                            <p:attrNameLst>
                                              <p:attrName>style.visibility</p:attrName>
                                            </p:attrNameLst>
                                          </p:cBhvr>
                                          <p:to>
                                            <p:strVal val="visible"/>
                                          </p:to>
                                        </p:set>
                                        <p:anim calcmode="lin" valueType="num">
                                          <p:cBhvr>
                                            <p:cTn id="87" dur="500" fill="hold"/>
                                            <p:tgtEl>
                                              <p:spTgt spid="401"/>
                                            </p:tgtEl>
                                            <p:attrNameLst>
                                              <p:attrName>ppt_w</p:attrName>
                                            </p:attrNameLst>
                                          </p:cBhvr>
                                          <p:tavLst>
                                            <p:tav tm="0">
                                              <p:val>
                                                <p:fltVal val="0"/>
                                              </p:val>
                                            </p:tav>
                                            <p:tav tm="100000">
                                              <p:val>
                                                <p:strVal val="#ppt_w"/>
                                              </p:val>
                                            </p:tav>
                                          </p:tavLst>
                                        </p:anim>
                                        <p:anim calcmode="lin" valueType="num">
                                          <p:cBhvr>
                                            <p:cTn id="88" dur="500" fill="hold"/>
                                            <p:tgtEl>
                                              <p:spTgt spid="401"/>
                                            </p:tgtEl>
                                            <p:attrNameLst>
                                              <p:attrName>ppt_h</p:attrName>
                                            </p:attrNameLst>
                                          </p:cBhvr>
                                          <p:tavLst>
                                            <p:tav tm="0">
                                              <p:val>
                                                <p:fltVal val="0"/>
                                              </p:val>
                                            </p:tav>
                                            <p:tav tm="100000">
                                              <p:val>
                                                <p:strVal val="#ppt_h"/>
                                              </p:val>
                                            </p:tav>
                                          </p:tavLst>
                                        </p:anim>
                                        <p:animEffect transition="in" filter="fade">
                                          <p:cBhvr>
                                            <p:cTn id="89" dur="500"/>
                                            <p:tgtEl>
                                              <p:spTgt spid="401"/>
                                            </p:tgtEl>
                                          </p:cBhvr>
                                        </p:animEffect>
                                      </p:childTnLst>
                                    </p:cTn>
                                  </p:par>
                                  <p:par>
                                    <p:cTn id="90" presetID="53" presetClass="entr" presetSubtype="16" fill="hold" grpId="0" nodeType="withEffect">
                                      <p:stCondLst>
                                        <p:cond delay="0"/>
                                      </p:stCondLst>
                                      <p:childTnLst>
                                        <p:set>
                                          <p:cBhvr>
                                            <p:cTn id="91" dur="1" fill="hold">
                                              <p:stCondLst>
                                                <p:cond delay="0"/>
                                              </p:stCondLst>
                                            </p:cTn>
                                            <p:tgtEl>
                                              <p:spTgt spid="345"/>
                                            </p:tgtEl>
                                            <p:attrNameLst>
                                              <p:attrName>style.visibility</p:attrName>
                                            </p:attrNameLst>
                                          </p:cBhvr>
                                          <p:to>
                                            <p:strVal val="visible"/>
                                          </p:to>
                                        </p:set>
                                        <p:anim calcmode="lin" valueType="num">
                                          <p:cBhvr>
                                            <p:cTn id="92" dur="500" fill="hold"/>
                                            <p:tgtEl>
                                              <p:spTgt spid="345"/>
                                            </p:tgtEl>
                                            <p:attrNameLst>
                                              <p:attrName>ppt_w</p:attrName>
                                            </p:attrNameLst>
                                          </p:cBhvr>
                                          <p:tavLst>
                                            <p:tav tm="0">
                                              <p:val>
                                                <p:fltVal val="0"/>
                                              </p:val>
                                            </p:tav>
                                            <p:tav tm="100000">
                                              <p:val>
                                                <p:strVal val="#ppt_w"/>
                                              </p:val>
                                            </p:tav>
                                          </p:tavLst>
                                        </p:anim>
                                        <p:anim calcmode="lin" valueType="num">
                                          <p:cBhvr>
                                            <p:cTn id="93" dur="500" fill="hold"/>
                                            <p:tgtEl>
                                              <p:spTgt spid="345"/>
                                            </p:tgtEl>
                                            <p:attrNameLst>
                                              <p:attrName>ppt_h</p:attrName>
                                            </p:attrNameLst>
                                          </p:cBhvr>
                                          <p:tavLst>
                                            <p:tav tm="0">
                                              <p:val>
                                                <p:fltVal val="0"/>
                                              </p:val>
                                            </p:tav>
                                            <p:tav tm="100000">
                                              <p:val>
                                                <p:strVal val="#ppt_h"/>
                                              </p:val>
                                            </p:tav>
                                          </p:tavLst>
                                        </p:anim>
                                        <p:animEffect transition="in" filter="fade">
                                          <p:cBhvr>
                                            <p:cTn id="94" dur="500"/>
                                            <p:tgtEl>
                                              <p:spTgt spid="345"/>
                                            </p:tgtEl>
                                          </p:cBhvr>
                                        </p:animEffect>
                                      </p:childTnLst>
                                    </p:cTn>
                                  </p:par>
                                </p:childTnLst>
                              </p:cTn>
                            </p:par>
                            <p:par>
                              <p:cTn id="95" fill="hold">
                                <p:stCondLst>
                                  <p:cond delay="3000"/>
                                </p:stCondLst>
                                <p:childTnLst>
                                  <p:par>
                                    <p:cTn id="96" presetID="9" presetClass="entr" presetSubtype="0" fill="hold" nodeType="afterEffect">
                                      <p:stCondLst>
                                        <p:cond delay="0"/>
                                      </p:stCondLst>
                                      <p:childTnLst>
                                        <p:set>
                                          <p:cBhvr>
                                            <p:cTn id="97" dur="1" fill="hold">
                                              <p:stCondLst>
                                                <p:cond delay="0"/>
                                              </p:stCondLst>
                                            </p:cTn>
                                            <p:tgtEl>
                                              <p:spTgt spid="352"/>
                                            </p:tgtEl>
                                            <p:attrNameLst>
                                              <p:attrName>style.visibility</p:attrName>
                                            </p:attrNameLst>
                                          </p:cBhvr>
                                          <p:to>
                                            <p:strVal val="visible"/>
                                          </p:to>
                                        </p:set>
                                        <p:animEffect transition="in" filter="dissolve">
                                          <p:cBhvr>
                                            <p:cTn id="98" dur="500"/>
                                            <p:tgtEl>
                                              <p:spTgt spid="35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2" grpId="0"/>
          <p:bldP spid="343" grpId="0"/>
          <p:bldP spid="344" grpId="0"/>
          <p:bldP spid="345" grpId="0"/>
          <p:bldP spid="346" grpId="0"/>
          <p:bldP spid="347" grpId="0" animBg="1"/>
          <p:bldP spid="348" grpId="0"/>
          <p:bldP spid="349" grpId="0" animBg="1"/>
          <p:bldP spid="350" grpId="0"/>
          <p:bldP spid="351" grpId="0" animBg="1"/>
        </p:bldLst>
      </p:timing>
    </mc:Choice>
    <mc:Fallback>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afterEffect">
                                      <p:stCondLst>
                                        <p:cond delay="0"/>
                                      </p:stCondLst>
                                      <p:childTnLst>
                                        <p:set>
                                          <p:cBhvr>
                                            <p:cTn id="6" dur="1" fill="hold">
                                              <p:stCondLst>
                                                <p:cond delay="0"/>
                                              </p:stCondLst>
                                            </p:cTn>
                                            <p:tgtEl>
                                              <p:spTgt spid="42"/>
                                            </p:tgtEl>
                                            <p:attrNameLst>
                                              <p:attrName>style.visibility</p:attrName>
                                            </p:attrNameLst>
                                          </p:cBhvr>
                                          <p:to>
                                            <p:strVal val="visible"/>
                                          </p:to>
                                        </p:set>
                                        <p:anim calcmode="lin" valueType="num">
                                          <p:cBhvr additive="base">
                                            <p:cTn id="7" dur="500" fill="hold"/>
                                            <p:tgtEl>
                                              <p:spTgt spid="42"/>
                                            </p:tgtEl>
                                            <p:attrNameLst>
                                              <p:attrName>ppt_x</p:attrName>
                                            </p:attrNameLst>
                                          </p:cBhvr>
                                          <p:tavLst>
                                            <p:tav tm="0">
                                              <p:val>
                                                <p:strVal val="0-#ppt_w/2"/>
                                              </p:val>
                                            </p:tav>
                                            <p:tav tm="100000">
                                              <p:val>
                                                <p:strVal val="#ppt_x"/>
                                              </p:val>
                                            </p:tav>
                                          </p:tavLst>
                                        </p:anim>
                                        <p:anim calcmode="lin" valueType="num">
                                          <p:cBhvr additive="base">
                                            <p:cTn id="8" dur="500" fill="hold"/>
                                            <p:tgtEl>
                                              <p:spTgt spid="42"/>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53" presetClass="entr" presetSubtype="16" fill="hold" grpId="0" nodeType="afterEffect">
                                      <p:stCondLst>
                                        <p:cond delay="0"/>
                                      </p:stCondLst>
                                      <p:childTnLst>
                                        <p:set>
                                          <p:cBhvr>
                                            <p:cTn id="11" dur="1" fill="hold">
                                              <p:stCondLst>
                                                <p:cond delay="0"/>
                                              </p:stCondLst>
                                            </p:cTn>
                                            <p:tgtEl>
                                              <p:spTgt spid="346"/>
                                            </p:tgtEl>
                                            <p:attrNameLst>
                                              <p:attrName>style.visibility</p:attrName>
                                            </p:attrNameLst>
                                          </p:cBhvr>
                                          <p:to>
                                            <p:strVal val="visible"/>
                                          </p:to>
                                        </p:set>
                                        <p:anim calcmode="lin" valueType="num">
                                          <p:cBhvr>
                                            <p:cTn id="12" dur="500" fill="hold"/>
                                            <p:tgtEl>
                                              <p:spTgt spid="346"/>
                                            </p:tgtEl>
                                            <p:attrNameLst>
                                              <p:attrName>ppt_w</p:attrName>
                                            </p:attrNameLst>
                                          </p:cBhvr>
                                          <p:tavLst>
                                            <p:tav tm="0">
                                              <p:val>
                                                <p:fltVal val="0"/>
                                              </p:val>
                                            </p:tav>
                                            <p:tav tm="100000">
                                              <p:val>
                                                <p:strVal val="#ppt_w"/>
                                              </p:val>
                                            </p:tav>
                                          </p:tavLst>
                                        </p:anim>
                                        <p:anim calcmode="lin" valueType="num">
                                          <p:cBhvr>
                                            <p:cTn id="13" dur="500" fill="hold"/>
                                            <p:tgtEl>
                                              <p:spTgt spid="346"/>
                                            </p:tgtEl>
                                            <p:attrNameLst>
                                              <p:attrName>ppt_h</p:attrName>
                                            </p:attrNameLst>
                                          </p:cBhvr>
                                          <p:tavLst>
                                            <p:tav tm="0">
                                              <p:val>
                                                <p:fltVal val="0"/>
                                              </p:val>
                                            </p:tav>
                                            <p:tav tm="100000">
                                              <p:val>
                                                <p:strVal val="#ppt_h"/>
                                              </p:val>
                                            </p:tav>
                                          </p:tavLst>
                                        </p:anim>
                                        <p:animEffect transition="in" filter="fade">
                                          <p:cBhvr>
                                            <p:cTn id="14" dur="500"/>
                                            <p:tgtEl>
                                              <p:spTgt spid="346"/>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347"/>
                                            </p:tgtEl>
                                            <p:attrNameLst>
                                              <p:attrName>style.visibility</p:attrName>
                                            </p:attrNameLst>
                                          </p:cBhvr>
                                          <p:to>
                                            <p:strVal val="visible"/>
                                          </p:to>
                                        </p:set>
                                        <p:anim calcmode="lin" valueType="num">
                                          <p:cBhvr>
                                            <p:cTn id="17" dur="500" fill="hold"/>
                                            <p:tgtEl>
                                              <p:spTgt spid="347"/>
                                            </p:tgtEl>
                                            <p:attrNameLst>
                                              <p:attrName>ppt_w</p:attrName>
                                            </p:attrNameLst>
                                          </p:cBhvr>
                                          <p:tavLst>
                                            <p:tav tm="0">
                                              <p:val>
                                                <p:fltVal val="0"/>
                                              </p:val>
                                            </p:tav>
                                            <p:tav tm="100000">
                                              <p:val>
                                                <p:strVal val="#ppt_w"/>
                                              </p:val>
                                            </p:tav>
                                          </p:tavLst>
                                        </p:anim>
                                        <p:anim calcmode="lin" valueType="num">
                                          <p:cBhvr>
                                            <p:cTn id="18" dur="500" fill="hold"/>
                                            <p:tgtEl>
                                              <p:spTgt spid="347"/>
                                            </p:tgtEl>
                                            <p:attrNameLst>
                                              <p:attrName>ppt_h</p:attrName>
                                            </p:attrNameLst>
                                          </p:cBhvr>
                                          <p:tavLst>
                                            <p:tav tm="0">
                                              <p:val>
                                                <p:fltVal val="0"/>
                                              </p:val>
                                            </p:tav>
                                            <p:tav tm="100000">
                                              <p:val>
                                                <p:strVal val="#ppt_h"/>
                                              </p:val>
                                            </p:tav>
                                          </p:tavLst>
                                        </p:anim>
                                        <p:animEffect transition="in" filter="fade">
                                          <p:cBhvr>
                                            <p:cTn id="19" dur="500"/>
                                            <p:tgtEl>
                                              <p:spTgt spid="347"/>
                                            </p:tgtEl>
                                          </p:cBhvr>
                                        </p:animEffect>
                                      </p:childTnLst>
                                    </p:cTn>
                                  </p:par>
                                  <p:par>
                                    <p:cTn id="20" presetID="53" presetClass="entr" presetSubtype="16" fill="hold" nodeType="withEffect">
                                      <p:stCondLst>
                                        <p:cond delay="0"/>
                                      </p:stCondLst>
                                      <p:childTnLst>
                                        <p:set>
                                          <p:cBhvr>
                                            <p:cTn id="21" dur="1" fill="hold">
                                              <p:stCondLst>
                                                <p:cond delay="0"/>
                                              </p:stCondLst>
                                            </p:cTn>
                                            <p:tgtEl>
                                              <p:spTgt spid="362"/>
                                            </p:tgtEl>
                                            <p:attrNameLst>
                                              <p:attrName>style.visibility</p:attrName>
                                            </p:attrNameLst>
                                          </p:cBhvr>
                                          <p:to>
                                            <p:strVal val="visible"/>
                                          </p:to>
                                        </p:set>
                                        <p:anim calcmode="lin" valueType="num">
                                          <p:cBhvr>
                                            <p:cTn id="22" dur="500" fill="hold"/>
                                            <p:tgtEl>
                                              <p:spTgt spid="362"/>
                                            </p:tgtEl>
                                            <p:attrNameLst>
                                              <p:attrName>ppt_w</p:attrName>
                                            </p:attrNameLst>
                                          </p:cBhvr>
                                          <p:tavLst>
                                            <p:tav tm="0">
                                              <p:val>
                                                <p:fltVal val="0"/>
                                              </p:val>
                                            </p:tav>
                                            <p:tav tm="100000">
                                              <p:val>
                                                <p:strVal val="#ppt_w"/>
                                              </p:val>
                                            </p:tav>
                                          </p:tavLst>
                                        </p:anim>
                                        <p:anim calcmode="lin" valueType="num">
                                          <p:cBhvr>
                                            <p:cTn id="23" dur="500" fill="hold"/>
                                            <p:tgtEl>
                                              <p:spTgt spid="362"/>
                                            </p:tgtEl>
                                            <p:attrNameLst>
                                              <p:attrName>ppt_h</p:attrName>
                                            </p:attrNameLst>
                                          </p:cBhvr>
                                          <p:tavLst>
                                            <p:tav tm="0">
                                              <p:val>
                                                <p:fltVal val="0"/>
                                              </p:val>
                                            </p:tav>
                                            <p:tav tm="100000">
                                              <p:val>
                                                <p:strVal val="#ppt_h"/>
                                              </p:val>
                                            </p:tav>
                                          </p:tavLst>
                                        </p:anim>
                                        <p:animEffect transition="in" filter="fade">
                                          <p:cBhvr>
                                            <p:cTn id="24" dur="500"/>
                                            <p:tgtEl>
                                              <p:spTgt spid="362"/>
                                            </p:tgtEl>
                                          </p:cBhvr>
                                        </p:animEffect>
                                      </p:childTnLst>
                                    </p:cTn>
                                  </p:par>
                                  <p:par>
                                    <p:cTn id="25" presetID="53" presetClass="entr" presetSubtype="16" fill="hold" nodeType="withEffect">
                                      <p:stCondLst>
                                        <p:cond delay="0"/>
                                      </p:stCondLst>
                                      <p:childTnLst>
                                        <p:set>
                                          <p:cBhvr>
                                            <p:cTn id="26" dur="1" fill="hold">
                                              <p:stCondLst>
                                                <p:cond delay="0"/>
                                              </p:stCondLst>
                                            </p:cTn>
                                            <p:tgtEl>
                                              <p:spTgt spid="395"/>
                                            </p:tgtEl>
                                            <p:attrNameLst>
                                              <p:attrName>style.visibility</p:attrName>
                                            </p:attrNameLst>
                                          </p:cBhvr>
                                          <p:to>
                                            <p:strVal val="visible"/>
                                          </p:to>
                                        </p:set>
                                        <p:anim calcmode="lin" valueType="num">
                                          <p:cBhvr>
                                            <p:cTn id="27" dur="500" fill="hold"/>
                                            <p:tgtEl>
                                              <p:spTgt spid="395"/>
                                            </p:tgtEl>
                                            <p:attrNameLst>
                                              <p:attrName>ppt_w</p:attrName>
                                            </p:attrNameLst>
                                          </p:cBhvr>
                                          <p:tavLst>
                                            <p:tav tm="0">
                                              <p:val>
                                                <p:fltVal val="0"/>
                                              </p:val>
                                            </p:tav>
                                            <p:tav tm="100000">
                                              <p:val>
                                                <p:strVal val="#ppt_w"/>
                                              </p:val>
                                            </p:tav>
                                          </p:tavLst>
                                        </p:anim>
                                        <p:anim calcmode="lin" valueType="num">
                                          <p:cBhvr>
                                            <p:cTn id="28" dur="500" fill="hold"/>
                                            <p:tgtEl>
                                              <p:spTgt spid="395"/>
                                            </p:tgtEl>
                                            <p:attrNameLst>
                                              <p:attrName>ppt_h</p:attrName>
                                            </p:attrNameLst>
                                          </p:cBhvr>
                                          <p:tavLst>
                                            <p:tav tm="0">
                                              <p:val>
                                                <p:fltVal val="0"/>
                                              </p:val>
                                            </p:tav>
                                            <p:tav tm="100000">
                                              <p:val>
                                                <p:strVal val="#ppt_h"/>
                                              </p:val>
                                            </p:tav>
                                          </p:tavLst>
                                        </p:anim>
                                        <p:animEffect transition="in" filter="fade">
                                          <p:cBhvr>
                                            <p:cTn id="29" dur="500"/>
                                            <p:tgtEl>
                                              <p:spTgt spid="395"/>
                                            </p:tgtEl>
                                          </p:cBhvr>
                                        </p:animEffect>
                                      </p:childTnLst>
                                    </p:cTn>
                                  </p:par>
                                  <p:par>
                                    <p:cTn id="30" presetID="53" presetClass="entr" presetSubtype="16" fill="hold" grpId="0" nodeType="withEffect">
                                      <p:stCondLst>
                                        <p:cond delay="0"/>
                                      </p:stCondLst>
                                      <p:childTnLst>
                                        <p:set>
                                          <p:cBhvr>
                                            <p:cTn id="31" dur="1" fill="hold">
                                              <p:stCondLst>
                                                <p:cond delay="0"/>
                                              </p:stCondLst>
                                            </p:cTn>
                                            <p:tgtEl>
                                              <p:spTgt spid="343"/>
                                            </p:tgtEl>
                                            <p:attrNameLst>
                                              <p:attrName>style.visibility</p:attrName>
                                            </p:attrNameLst>
                                          </p:cBhvr>
                                          <p:to>
                                            <p:strVal val="visible"/>
                                          </p:to>
                                        </p:set>
                                        <p:anim calcmode="lin" valueType="num">
                                          <p:cBhvr>
                                            <p:cTn id="32" dur="500" fill="hold"/>
                                            <p:tgtEl>
                                              <p:spTgt spid="343"/>
                                            </p:tgtEl>
                                            <p:attrNameLst>
                                              <p:attrName>ppt_w</p:attrName>
                                            </p:attrNameLst>
                                          </p:cBhvr>
                                          <p:tavLst>
                                            <p:tav tm="0">
                                              <p:val>
                                                <p:fltVal val="0"/>
                                              </p:val>
                                            </p:tav>
                                            <p:tav tm="100000">
                                              <p:val>
                                                <p:strVal val="#ppt_w"/>
                                              </p:val>
                                            </p:tav>
                                          </p:tavLst>
                                        </p:anim>
                                        <p:anim calcmode="lin" valueType="num">
                                          <p:cBhvr>
                                            <p:cTn id="33" dur="500" fill="hold"/>
                                            <p:tgtEl>
                                              <p:spTgt spid="343"/>
                                            </p:tgtEl>
                                            <p:attrNameLst>
                                              <p:attrName>ppt_h</p:attrName>
                                            </p:attrNameLst>
                                          </p:cBhvr>
                                          <p:tavLst>
                                            <p:tav tm="0">
                                              <p:val>
                                                <p:fltVal val="0"/>
                                              </p:val>
                                            </p:tav>
                                            <p:tav tm="100000">
                                              <p:val>
                                                <p:strVal val="#ppt_h"/>
                                              </p:val>
                                            </p:tav>
                                          </p:tavLst>
                                        </p:anim>
                                        <p:animEffect transition="in" filter="fade">
                                          <p:cBhvr>
                                            <p:cTn id="34" dur="500"/>
                                            <p:tgtEl>
                                              <p:spTgt spid="343"/>
                                            </p:tgtEl>
                                          </p:cBhvr>
                                        </p:animEffect>
                                      </p:childTnLst>
                                    </p:cTn>
                                  </p:par>
                                </p:childTnLst>
                              </p:cTn>
                            </p:par>
                            <p:par>
                              <p:cTn id="35" fill="hold">
                                <p:stCondLst>
                                  <p:cond delay="1000"/>
                                </p:stCondLst>
                                <p:childTnLst>
                                  <p:par>
                                    <p:cTn id="36" presetID="22" presetClass="entr" presetSubtype="4" fill="hold" nodeType="afterEffect">
                                      <p:stCondLst>
                                        <p:cond delay="0"/>
                                      </p:stCondLst>
                                      <p:childTnLst>
                                        <p:set>
                                          <p:cBhvr>
                                            <p:cTn id="37" dur="1" fill="hold">
                                              <p:stCondLst>
                                                <p:cond delay="0"/>
                                              </p:stCondLst>
                                            </p:cTn>
                                            <p:tgtEl>
                                              <p:spTgt spid="341"/>
                                            </p:tgtEl>
                                            <p:attrNameLst>
                                              <p:attrName>style.visibility</p:attrName>
                                            </p:attrNameLst>
                                          </p:cBhvr>
                                          <p:to>
                                            <p:strVal val="visible"/>
                                          </p:to>
                                        </p:set>
                                        <p:animEffect transition="in" filter="wipe(down)">
                                          <p:cBhvr>
                                            <p:cTn id="38" dur="500"/>
                                            <p:tgtEl>
                                              <p:spTgt spid="341"/>
                                            </p:tgtEl>
                                          </p:cBhvr>
                                        </p:animEffect>
                                      </p:childTnLst>
                                    </p:cTn>
                                  </p:par>
                                </p:childTnLst>
                              </p:cTn>
                            </p:par>
                            <p:par>
                              <p:cTn id="39" fill="hold">
                                <p:stCondLst>
                                  <p:cond delay="1500"/>
                                </p:stCondLst>
                                <p:childTnLst>
                                  <p:par>
                                    <p:cTn id="40" presetID="53" presetClass="entr" presetSubtype="16" fill="hold" grpId="0" nodeType="afterEffect">
                                      <p:stCondLst>
                                        <p:cond delay="0"/>
                                      </p:stCondLst>
                                      <p:childTnLst>
                                        <p:set>
                                          <p:cBhvr>
                                            <p:cTn id="41" dur="1" fill="hold">
                                              <p:stCondLst>
                                                <p:cond delay="0"/>
                                              </p:stCondLst>
                                            </p:cTn>
                                            <p:tgtEl>
                                              <p:spTgt spid="348"/>
                                            </p:tgtEl>
                                            <p:attrNameLst>
                                              <p:attrName>style.visibility</p:attrName>
                                            </p:attrNameLst>
                                          </p:cBhvr>
                                          <p:to>
                                            <p:strVal val="visible"/>
                                          </p:to>
                                        </p:set>
                                        <p:anim calcmode="lin" valueType="num">
                                          <p:cBhvr>
                                            <p:cTn id="42" dur="500" fill="hold"/>
                                            <p:tgtEl>
                                              <p:spTgt spid="348"/>
                                            </p:tgtEl>
                                            <p:attrNameLst>
                                              <p:attrName>ppt_w</p:attrName>
                                            </p:attrNameLst>
                                          </p:cBhvr>
                                          <p:tavLst>
                                            <p:tav tm="0">
                                              <p:val>
                                                <p:fltVal val="0"/>
                                              </p:val>
                                            </p:tav>
                                            <p:tav tm="100000">
                                              <p:val>
                                                <p:strVal val="#ppt_w"/>
                                              </p:val>
                                            </p:tav>
                                          </p:tavLst>
                                        </p:anim>
                                        <p:anim calcmode="lin" valueType="num">
                                          <p:cBhvr>
                                            <p:cTn id="43" dur="500" fill="hold"/>
                                            <p:tgtEl>
                                              <p:spTgt spid="348"/>
                                            </p:tgtEl>
                                            <p:attrNameLst>
                                              <p:attrName>ppt_h</p:attrName>
                                            </p:attrNameLst>
                                          </p:cBhvr>
                                          <p:tavLst>
                                            <p:tav tm="0">
                                              <p:val>
                                                <p:fltVal val="0"/>
                                              </p:val>
                                            </p:tav>
                                            <p:tav tm="100000">
                                              <p:val>
                                                <p:strVal val="#ppt_h"/>
                                              </p:val>
                                            </p:tav>
                                          </p:tavLst>
                                        </p:anim>
                                        <p:animEffect transition="in" filter="fade">
                                          <p:cBhvr>
                                            <p:cTn id="44" dur="500"/>
                                            <p:tgtEl>
                                              <p:spTgt spid="348"/>
                                            </p:tgtEl>
                                          </p:cBhvr>
                                        </p:animEffect>
                                      </p:childTnLst>
                                    </p:cTn>
                                  </p:par>
                                  <p:par>
                                    <p:cTn id="45" presetID="53" presetClass="entr" presetSubtype="16" fill="hold" grpId="0" nodeType="withEffect">
                                      <p:stCondLst>
                                        <p:cond delay="0"/>
                                      </p:stCondLst>
                                      <p:childTnLst>
                                        <p:set>
                                          <p:cBhvr>
                                            <p:cTn id="46" dur="1" fill="hold">
                                              <p:stCondLst>
                                                <p:cond delay="0"/>
                                              </p:stCondLst>
                                            </p:cTn>
                                            <p:tgtEl>
                                              <p:spTgt spid="349"/>
                                            </p:tgtEl>
                                            <p:attrNameLst>
                                              <p:attrName>style.visibility</p:attrName>
                                            </p:attrNameLst>
                                          </p:cBhvr>
                                          <p:to>
                                            <p:strVal val="visible"/>
                                          </p:to>
                                        </p:set>
                                        <p:anim calcmode="lin" valueType="num">
                                          <p:cBhvr>
                                            <p:cTn id="47" dur="500" fill="hold"/>
                                            <p:tgtEl>
                                              <p:spTgt spid="349"/>
                                            </p:tgtEl>
                                            <p:attrNameLst>
                                              <p:attrName>ppt_w</p:attrName>
                                            </p:attrNameLst>
                                          </p:cBhvr>
                                          <p:tavLst>
                                            <p:tav tm="0">
                                              <p:val>
                                                <p:fltVal val="0"/>
                                              </p:val>
                                            </p:tav>
                                            <p:tav tm="100000">
                                              <p:val>
                                                <p:strVal val="#ppt_w"/>
                                              </p:val>
                                            </p:tav>
                                          </p:tavLst>
                                        </p:anim>
                                        <p:anim calcmode="lin" valueType="num">
                                          <p:cBhvr>
                                            <p:cTn id="48" dur="500" fill="hold"/>
                                            <p:tgtEl>
                                              <p:spTgt spid="349"/>
                                            </p:tgtEl>
                                            <p:attrNameLst>
                                              <p:attrName>ppt_h</p:attrName>
                                            </p:attrNameLst>
                                          </p:cBhvr>
                                          <p:tavLst>
                                            <p:tav tm="0">
                                              <p:val>
                                                <p:fltVal val="0"/>
                                              </p:val>
                                            </p:tav>
                                            <p:tav tm="100000">
                                              <p:val>
                                                <p:strVal val="#ppt_h"/>
                                              </p:val>
                                            </p:tav>
                                          </p:tavLst>
                                        </p:anim>
                                        <p:animEffect transition="in" filter="fade">
                                          <p:cBhvr>
                                            <p:cTn id="49" dur="500"/>
                                            <p:tgtEl>
                                              <p:spTgt spid="349"/>
                                            </p:tgtEl>
                                          </p:cBhvr>
                                        </p:animEffect>
                                      </p:childTnLst>
                                    </p:cTn>
                                  </p:par>
                                  <p:par>
                                    <p:cTn id="50" presetID="53" presetClass="entr" presetSubtype="16" fill="hold" nodeType="withEffect">
                                      <p:stCondLst>
                                        <p:cond delay="0"/>
                                      </p:stCondLst>
                                      <p:childTnLst>
                                        <p:set>
                                          <p:cBhvr>
                                            <p:cTn id="51" dur="1" fill="hold">
                                              <p:stCondLst>
                                                <p:cond delay="0"/>
                                              </p:stCondLst>
                                            </p:cTn>
                                            <p:tgtEl>
                                              <p:spTgt spid="373"/>
                                            </p:tgtEl>
                                            <p:attrNameLst>
                                              <p:attrName>style.visibility</p:attrName>
                                            </p:attrNameLst>
                                          </p:cBhvr>
                                          <p:to>
                                            <p:strVal val="visible"/>
                                          </p:to>
                                        </p:set>
                                        <p:anim calcmode="lin" valueType="num">
                                          <p:cBhvr>
                                            <p:cTn id="52" dur="500" fill="hold"/>
                                            <p:tgtEl>
                                              <p:spTgt spid="373"/>
                                            </p:tgtEl>
                                            <p:attrNameLst>
                                              <p:attrName>ppt_w</p:attrName>
                                            </p:attrNameLst>
                                          </p:cBhvr>
                                          <p:tavLst>
                                            <p:tav tm="0">
                                              <p:val>
                                                <p:fltVal val="0"/>
                                              </p:val>
                                            </p:tav>
                                            <p:tav tm="100000">
                                              <p:val>
                                                <p:strVal val="#ppt_w"/>
                                              </p:val>
                                            </p:tav>
                                          </p:tavLst>
                                        </p:anim>
                                        <p:anim calcmode="lin" valueType="num">
                                          <p:cBhvr>
                                            <p:cTn id="53" dur="500" fill="hold"/>
                                            <p:tgtEl>
                                              <p:spTgt spid="373"/>
                                            </p:tgtEl>
                                            <p:attrNameLst>
                                              <p:attrName>ppt_h</p:attrName>
                                            </p:attrNameLst>
                                          </p:cBhvr>
                                          <p:tavLst>
                                            <p:tav tm="0">
                                              <p:val>
                                                <p:fltVal val="0"/>
                                              </p:val>
                                            </p:tav>
                                            <p:tav tm="100000">
                                              <p:val>
                                                <p:strVal val="#ppt_h"/>
                                              </p:val>
                                            </p:tav>
                                          </p:tavLst>
                                        </p:anim>
                                        <p:animEffect transition="in" filter="fade">
                                          <p:cBhvr>
                                            <p:cTn id="54" dur="500"/>
                                            <p:tgtEl>
                                              <p:spTgt spid="373"/>
                                            </p:tgtEl>
                                          </p:cBhvr>
                                        </p:animEffect>
                                      </p:childTnLst>
                                    </p:cTn>
                                  </p:par>
                                  <p:par>
                                    <p:cTn id="55" presetID="53" presetClass="entr" presetSubtype="16" fill="hold" nodeType="withEffect">
                                      <p:stCondLst>
                                        <p:cond delay="0"/>
                                      </p:stCondLst>
                                      <p:childTnLst>
                                        <p:set>
                                          <p:cBhvr>
                                            <p:cTn id="56" dur="1" fill="hold">
                                              <p:stCondLst>
                                                <p:cond delay="0"/>
                                              </p:stCondLst>
                                            </p:cTn>
                                            <p:tgtEl>
                                              <p:spTgt spid="398"/>
                                            </p:tgtEl>
                                            <p:attrNameLst>
                                              <p:attrName>style.visibility</p:attrName>
                                            </p:attrNameLst>
                                          </p:cBhvr>
                                          <p:to>
                                            <p:strVal val="visible"/>
                                          </p:to>
                                        </p:set>
                                        <p:anim calcmode="lin" valueType="num">
                                          <p:cBhvr>
                                            <p:cTn id="57" dur="500" fill="hold"/>
                                            <p:tgtEl>
                                              <p:spTgt spid="398"/>
                                            </p:tgtEl>
                                            <p:attrNameLst>
                                              <p:attrName>ppt_w</p:attrName>
                                            </p:attrNameLst>
                                          </p:cBhvr>
                                          <p:tavLst>
                                            <p:tav tm="0">
                                              <p:val>
                                                <p:fltVal val="0"/>
                                              </p:val>
                                            </p:tav>
                                            <p:tav tm="100000">
                                              <p:val>
                                                <p:strVal val="#ppt_w"/>
                                              </p:val>
                                            </p:tav>
                                          </p:tavLst>
                                        </p:anim>
                                        <p:anim calcmode="lin" valueType="num">
                                          <p:cBhvr>
                                            <p:cTn id="58" dur="500" fill="hold"/>
                                            <p:tgtEl>
                                              <p:spTgt spid="398"/>
                                            </p:tgtEl>
                                            <p:attrNameLst>
                                              <p:attrName>ppt_h</p:attrName>
                                            </p:attrNameLst>
                                          </p:cBhvr>
                                          <p:tavLst>
                                            <p:tav tm="0">
                                              <p:val>
                                                <p:fltVal val="0"/>
                                              </p:val>
                                            </p:tav>
                                            <p:tav tm="100000">
                                              <p:val>
                                                <p:strVal val="#ppt_h"/>
                                              </p:val>
                                            </p:tav>
                                          </p:tavLst>
                                        </p:anim>
                                        <p:animEffect transition="in" filter="fade">
                                          <p:cBhvr>
                                            <p:cTn id="59" dur="500"/>
                                            <p:tgtEl>
                                              <p:spTgt spid="398"/>
                                            </p:tgtEl>
                                          </p:cBhvr>
                                        </p:animEffect>
                                      </p:childTnLst>
                                    </p:cTn>
                                  </p:par>
                                  <p:par>
                                    <p:cTn id="60" presetID="53" presetClass="entr" presetSubtype="16" fill="hold" grpId="0" nodeType="withEffect">
                                      <p:stCondLst>
                                        <p:cond delay="0"/>
                                      </p:stCondLst>
                                      <p:childTnLst>
                                        <p:set>
                                          <p:cBhvr>
                                            <p:cTn id="61" dur="1" fill="hold">
                                              <p:stCondLst>
                                                <p:cond delay="0"/>
                                              </p:stCondLst>
                                            </p:cTn>
                                            <p:tgtEl>
                                              <p:spTgt spid="344"/>
                                            </p:tgtEl>
                                            <p:attrNameLst>
                                              <p:attrName>style.visibility</p:attrName>
                                            </p:attrNameLst>
                                          </p:cBhvr>
                                          <p:to>
                                            <p:strVal val="visible"/>
                                          </p:to>
                                        </p:set>
                                        <p:anim calcmode="lin" valueType="num">
                                          <p:cBhvr>
                                            <p:cTn id="62" dur="500" fill="hold"/>
                                            <p:tgtEl>
                                              <p:spTgt spid="344"/>
                                            </p:tgtEl>
                                            <p:attrNameLst>
                                              <p:attrName>ppt_w</p:attrName>
                                            </p:attrNameLst>
                                          </p:cBhvr>
                                          <p:tavLst>
                                            <p:tav tm="0">
                                              <p:val>
                                                <p:fltVal val="0"/>
                                              </p:val>
                                            </p:tav>
                                            <p:tav tm="100000">
                                              <p:val>
                                                <p:strVal val="#ppt_w"/>
                                              </p:val>
                                            </p:tav>
                                          </p:tavLst>
                                        </p:anim>
                                        <p:anim calcmode="lin" valueType="num">
                                          <p:cBhvr>
                                            <p:cTn id="63" dur="500" fill="hold"/>
                                            <p:tgtEl>
                                              <p:spTgt spid="344"/>
                                            </p:tgtEl>
                                            <p:attrNameLst>
                                              <p:attrName>ppt_h</p:attrName>
                                            </p:attrNameLst>
                                          </p:cBhvr>
                                          <p:tavLst>
                                            <p:tav tm="0">
                                              <p:val>
                                                <p:fltVal val="0"/>
                                              </p:val>
                                            </p:tav>
                                            <p:tav tm="100000">
                                              <p:val>
                                                <p:strVal val="#ppt_h"/>
                                              </p:val>
                                            </p:tav>
                                          </p:tavLst>
                                        </p:anim>
                                        <p:animEffect transition="in" filter="fade">
                                          <p:cBhvr>
                                            <p:cTn id="64" dur="500"/>
                                            <p:tgtEl>
                                              <p:spTgt spid="344"/>
                                            </p:tgtEl>
                                          </p:cBhvr>
                                        </p:animEffect>
                                      </p:childTnLst>
                                    </p:cTn>
                                  </p:par>
                                </p:childTnLst>
                              </p:cTn>
                            </p:par>
                            <p:par>
                              <p:cTn id="65" fill="hold">
                                <p:stCondLst>
                                  <p:cond delay="2000"/>
                                </p:stCondLst>
                                <p:childTnLst>
                                  <p:par>
                                    <p:cTn id="66" presetID="22" presetClass="entr" presetSubtype="4" fill="hold" nodeType="afterEffect">
                                      <p:stCondLst>
                                        <p:cond delay="0"/>
                                      </p:stCondLst>
                                      <p:childTnLst>
                                        <p:set>
                                          <p:cBhvr>
                                            <p:cTn id="67" dur="1" fill="hold">
                                              <p:stCondLst>
                                                <p:cond delay="0"/>
                                              </p:stCondLst>
                                            </p:cTn>
                                            <p:tgtEl>
                                              <p:spTgt spid="342"/>
                                            </p:tgtEl>
                                            <p:attrNameLst>
                                              <p:attrName>style.visibility</p:attrName>
                                            </p:attrNameLst>
                                          </p:cBhvr>
                                          <p:to>
                                            <p:strVal val="visible"/>
                                          </p:to>
                                        </p:set>
                                        <p:animEffect transition="in" filter="wipe(down)">
                                          <p:cBhvr>
                                            <p:cTn id="68" dur="500"/>
                                            <p:tgtEl>
                                              <p:spTgt spid="342"/>
                                            </p:tgtEl>
                                          </p:cBhvr>
                                        </p:animEffect>
                                      </p:childTnLst>
                                    </p:cTn>
                                  </p:par>
                                </p:childTnLst>
                              </p:cTn>
                            </p:par>
                            <p:par>
                              <p:cTn id="69" fill="hold">
                                <p:stCondLst>
                                  <p:cond delay="2500"/>
                                </p:stCondLst>
                                <p:childTnLst>
                                  <p:par>
                                    <p:cTn id="70" presetID="53" presetClass="entr" presetSubtype="16" fill="hold" grpId="0" nodeType="afterEffect">
                                      <p:stCondLst>
                                        <p:cond delay="0"/>
                                      </p:stCondLst>
                                      <p:childTnLst>
                                        <p:set>
                                          <p:cBhvr>
                                            <p:cTn id="71" dur="1" fill="hold">
                                              <p:stCondLst>
                                                <p:cond delay="0"/>
                                              </p:stCondLst>
                                            </p:cTn>
                                            <p:tgtEl>
                                              <p:spTgt spid="350"/>
                                            </p:tgtEl>
                                            <p:attrNameLst>
                                              <p:attrName>style.visibility</p:attrName>
                                            </p:attrNameLst>
                                          </p:cBhvr>
                                          <p:to>
                                            <p:strVal val="visible"/>
                                          </p:to>
                                        </p:set>
                                        <p:anim calcmode="lin" valueType="num">
                                          <p:cBhvr>
                                            <p:cTn id="72" dur="500" fill="hold"/>
                                            <p:tgtEl>
                                              <p:spTgt spid="350"/>
                                            </p:tgtEl>
                                            <p:attrNameLst>
                                              <p:attrName>ppt_w</p:attrName>
                                            </p:attrNameLst>
                                          </p:cBhvr>
                                          <p:tavLst>
                                            <p:tav tm="0">
                                              <p:val>
                                                <p:fltVal val="0"/>
                                              </p:val>
                                            </p:tav>
                                            <p:tav tm="100000">
                                              <p:val>
                                                <p:strVal val="#ppt_w"/>
                                              </p:val>
                                            </p:tav>
                                          </p:tavLst>
                                        </p:anim>
                                        <p:anim calcmode="lin" valueType="num">
                                          <p:cBhvr>
                                            <p:cTn id="73" dur="500" fill="hold"/>
                                            <p:tgtEl>
                                              <p:spTgt spid="350"/>
                                            </p:tgtEl>
                                            <p:attrNameLst>
                                              <p:attrName>ppt_h</p:attrName>
                                            </p:attrNameLst>
                                          </p:cBhvr>
                                          <p:tavLst>
                                            <p:tav tm="0">
                                              <p:val>
                                                <p:fltVal val="0"/>
                                              </p:val>
                                            </p:tav>
                                            <p:tav tm="100000">
                                              <p:val>
                                                <p:strVal val="#ppt_h"/>
                                              </p:val>
                                            </p:tav>
                                          </p:tavLst>
                                        </p:anim>
                                        <p:animEffect transition="in" filter="fade">
                                          <p:cBhvr>
                                            <p:cTn id="74" dur="500"/>
                                            <p:tgtEl>
                                              <p:spTgt spid="350"/>
                                            </p:tgtEl>
                                          </p:cBhvr>
                                        </p:animEffect>
                                      </p:childTnLst>
                                    </p:cTn>
                                  </p:par>
                                  <p:par>
                                    <p:cTn id="75" presetID="53" presetClass="entr" presetSubtype="16" fill="hold" grpId="0" nodeType="withEffect">
                                      <p:stCondLst>
                                        <p:cond delay="0"/>
                                      </p:stCondLst>
                                      <p:childTnLst>
                                        <p:set>
                                          <p:cBhvr>
                                            <p:cTn id="76" dur="1" fill="hold">
                                              <p:stCondLst>
                                                <p:cond delay="0"/>
                                              </p:stCondLst>
                                            </p:cTn>
                                            <p:tgtEl>
                                              <p:spTgt spid="351"/>
                                            </p:tgtEl>
                                            <p:attrNameLst>
                                              <p:attrName>style.visibility</p:attrName>
                                            </p:attrNameLst>
                                          </p:cBhvr>
                                          <p:to>
                                            <p:strVal val="visible"/>
                                          </p:to>
                                        </p:set>
                                        <p:anim calcmode="lin" valueType="num">
                                          <p:cBhvr>
                                            <p:cTn id="77" dur="500" fill="hold"/>
                                            <p:tgtEl>
                                              <p:spTgt spid="351"/>
                                            </p:tgtEl>
                                            <p:attrNameLst>
                                              <p:attrName>ppt_w</p:attrName>
                                            </p:attrNameLst>
                                          </p:cBhvr>
                                          <p:tavLst>
                                            <p:tav tm="0">
                                              <p:val>
                                                <p:fltVal val="0"/>
                                              </p:val>
                                            </p:tav>
                                            <p:tav tm="100000">
                                              <p:val>
                                                <p:strVal val="#ppt_w"/>
                                              </p:val>
                                            </p:tav>
                                          </p:tavLst>
                                        </p:anim>
                                        <p:anim calcmode="lin" valueType="num">
                                          <p:cBhvr>
                                            <p:cTn id="78" dur="500" fill="hold"/>
                                            <p:tgtEl>
                                              <p:spTgt spid="351"/>
                                            </p:tgtEl>
                                            <p:attrNameLst>
                                              <p:attrName>ppt_h</p:attrName>
                                            </p:attrNameLst>
                                          </p:cBhvr>
                                          <p:tavLst>
                                            <p:tav tm="0">
                                              <p:val>
                                                <p:fltVal val="0"/>
                                              </p:val>
                                            </p:tav>
                                            <p:tav tm="100000">
                                              <p:val>
                                                <p:strVal val="#ppt_h"/>
                                              </p:val>
                                            </p:tav>
                                          </p:tavLst>
                                        </p:anim>
                                        <p:animEffect transition="in" filter="fade">
                                          <p:cBhvr>
                                            <p:cTn id="79" dur="500"/>
                                            <p:tgtEl>
                                              <p:spTgt spid="351"/>
                                            </p:tgtEl>
                                          </p:cBhvr>
                                        </p:animEffect>
                                      </p:childTnLst>
                                    </p:cTn>
                                  </p:par>
                                  <p:par>
                                    <p:cTn id="80" presetID="53" presetClass="entr" presetSubtype="16" fill="hold" nodeType="withEffect">
                                      <p:stCondLst>
                                        <p:cond delay="0"/>
                                      </p:stCondLst>
                                      <p:childTnLst>
                                        <p:set>
                                          <p:cBhvr>
                                            <p:cTn id="81" dur="1" fill="hold">
                                              <p:stCondLst>
                                                <p:cond delay="0"/>
                                              </p:stCondLst>
                                            </p:cTn>
                                            <p:tgtEl>
                                              <p:spTgt spid="384"/>
                                            </p:tgtEl>
                                            <p:attrNameLst>
                                              <p:attrName>style.visibility</p:attrName>
                                            </p:attrNameLst>
                                          </p:cBhvr>
                                          <p:to>
                                            <p:strVal val="visible"/>
                                          </p:to>
                                        </p:set>
                                        <p:anim calcmode="lin" valueType="num">
                                          <p:cBhvr>
                                            <p:cTn id="82" dur="500" fill="hold"/>
                                            <p:tgtEl>
                                              <p:spTgt spid="384"/>
                                            </p:tgtEl>
                                            <p:attrNameLst>
                                              <p:attrName>ppt_w</p:attrName>
                                            </p:attrNameLst>
                                          </p:cBhvr>
                                          <p:tavLst>
                                            <p:tav tm="0">
                                              <p:val>
                                                <p:fltVal val="0"/>
                                              </p:val>
                                            </p:tav>
                                            <p:tav tm="100000">
                                              <p:val>
                                                <p:strVal val="#ppt_w"/>
                                              </p:val>
                                            </p:tav>
                                          </p:tavLst>
                                        </p:anim>
                                        <p:anim calcmode="lin" valueType="num">
                                          <p:cBhvr>
                                            <p:cTn id="83" dur="500" fill="hold"/>
                                            <p:tgtEl>
                                              <p:spTgt spid="384"/>
                                            </p:tgtEl>
                                            <p:attrNameLst>
                                              <p:attrName>ppt_h</p:attrName>
                                            </p:attrNameLst>
                                          </p:cBhvr>
                                          <p:tavLst>
                                            <p:tav tm="0">
                                              <p:val>
                                                <p:fltVal val="0"/>
                                              </p:val>
                                            </p:tav>
                                            <p:tav tm="100000">
                                              <p:val>
                                                <p:strVal val="#ppt_h"/>
                                              </p:val>
                                            </p:tav>
                                          </p:tavLst>
                                        </p:anim>
                                        <p:animEffect transition="in" filter="fade">
                                          <p:cBhvr>
                                            <p:cTn id="84" dur="500"/>
                                            <p:tgtEl>
                                              <p:spTgt spid="384"/>
                                            </p:tgtEl>
                                          </p:cBhvr>
                                        </p:animEffect>
                                      </p:childTnLst>
                                    </p:cTn>
                                  </p:par>
                                  <p:par>
                                    <p:cTn id="85" presetID="53" presetClass="entr" presetSubtype="16" fill="hold" nodeType="withEffect">
                                      <p:stCondLst>
                                        <p:cond delay="0"/>
                                      </p:stCondLst>
                                      <p:childTnLst>
                                        <p:set>
                                          <p:cBhvr>
                                            <p:cTn id="86" dur="1" fill="hold">
                                              <p:stCondLst>
                                                <p:cond delay="0"/>
                                              </p:stCondLst>
                                            </p:cTn>
                                            <p:tgtEl>
                                              <p:spTgt spid="401"/>
                                            </p:tgtEl>
                                            <p:attrNameLst>
                                              <p:attrName>style.visibility</p:attrName>
                                            </p:attrNameLst>
                                          </p:cBhvr>
                                          <p:to>
                                            <p:strVal val="visible"/>
                                          </p:to>
                                        </p:set>
                                        <p:anim calcmode="lin" valueType="num">
                                          <p:cBhvr>
                                            <p:cTn id="87" dur="500" fill="hold"/>
                                            <p:tgtEl>
                                              <p:spTgt spid="401"/>
                                            </p:tgtEl>
                                            <p:attrNameLst>
                                              <p:attrName>ppt_w</p:attrName>
                                            </p:attrNameLst>
                                          </p:cBhvr>
                                          <p:tavLst>
                                            <p:tav tm="0">
                                              <p:val>
                                                <p:fltVal val="0"/>
                                              </p:val>
                                            </p:tav>
                                            <p:tav tm="100000">
                                              <p:val>
                                                <p:strVal val="#ppt_w"/>
                                              </p:val>
                                            </p:tav>
                                          </p:tavLst>
                                        </p:anim>
                                        <p:anim calcmode="lin" valueType="num">
                                          <p:cBhvr>
                                            <p:cTn id="88" dur="500" fill="hold"/>
                                            <p:tgtEl>
                                              <p:spTgt spid="401"/>
                                            </p:tgtEl>
                                            <p:attrNameLst>
                                              <p:attrName>ppt_h</p:attrName>
                                            </p:attrNameLst>
                                          </p:cBhvr>
                                          <p:tavLst>
                                            <p:tav tm="0">
                                              <p:val>
                                                <p:fltVal val="0"/>
                                              </p:val>
                                            </p:tav>
                                            <p:tav tm="100000">
                                              <p:val>
                                                <p:strVal val="#ppt_h"/>
                                              </p:val>
                                            </p:tav>
                                          </p:tavLst>
                                        </p:anim>
                                        <p:animEffect transition="in" filter="fade">
                                          <p:cBhvr>
                                            <p:cTn id="89" dur="500"/>
                                            <p:tgtEl>
                                              <p:spTgt spid="401"/>
                                            </p:tgtEl>
                                          </p:cBhvr>
                                        </p:animEffect>
                                      </p:childTnLst>
                                    </p:cTn>
                                  </p:par>
                                  <p:par>
                                    <p:cTn id="90" presetID="53" presetClass="entr" presetSubtype="16" fill="hold" grpId="0" nodeType="withEffect">
                                      <p:stCondLst>
                                        <p:cond delay="0"/>
                                      </p:stCondLst>
                                      <p:childTnLst>
                                        <p:set>
                                          <p:cBhvr>
                                            <p:cTn id="91" dur="1" fill="hold">
                                              <p:stCondLst>
                                                <p:cond delay="0"/>
                                              </p:stCondLst>
                                            </p:cTn>
                                            <p:tgtEl>
                                              <p:spTgt spid="345"/>
                                            </p:tgtEl>
                                            <p:attrNameLst>
                                              <p:attrName>style.visibility</p:attrName>
                                            </p:attrNameLst>
                                          </p:cBhvr>
                                          <p:to>
                                            <p:strVal val="visible"/>
                                          </p:to>
                                        </p:set>
                                        <p:anim calcmode="lin" valueType="num">
                                          <p:cBhvr>
                                            <p:cTn id="92" dur="500" fill="hold"/>
                                            <p:tgtEl>
                                              <p:spTgt spid="345"/>
                                            </p:tgtEl>
                                            <p:attrNameLst>
                                              <p:attrName>ppt_w</p:attrName>
                                            </p:attrNameLst>
                                          </p:cBhvr>
                                          <p:tavLst>
                                            <p:tav tm="0">
                                              <p:val>
                                                <p:fltVal val="0"/>
                                              </p:val>
                                            </p:tav>
                                            <p:tav tm="100000">
                                              <p:val>
                                                <p:strVal val="#ppt_w"/>
                                              </p:val>
                                            </p:tav>
                                          </p:tavLst>
                                        </p:anim>
                                        <p:anim calcmode="lin" valueType="num">
                                          <p:cBhvr>
                                            <p:cTn id="93" dur="500" fill="hold"/>
                                            <p:tgtEl>
                                              <p:spTgt spid="345"/>
                                            </p:tgtEl>
                                            <p:attrNameLst>
                                              <p:attrName>ppt_h</p:attrName>
                                            </p:attrNameLst>
                                          </p:cBhvr>
                                          <p:tavLst>
                                            <p:tav tm="0">
                                              <p:val>
                                                <p:fltVal val="0"/>
                                              </p:val>
                                            </p:tav>
                                            <p:tav tm="100000">
                                              <p:val>
                                                <p:strVal val="#ppt_h"/>
                                              </p:val>
                                            </p:tav>
                                          </p:tavLst>
                                        </p:anim>
                                        <p:animEffect transition="in" filter="fade">
                                          <p:cBhvr>
                                            <p:cTn id="94" dur="500"/>
                                            <p:tgtEl>
                                              <p:spTgt spid="345"/>
                                            </p:tgtEl>
                                          </p:cBhvr>
                                        </p:animEffect>
                                      </p:childTnLst>
                                    </p:cTn>
                                  </p:par>
                                </p:childTnLst>
                              </p:cTn>
                            </p:par>
                            <p:par>
                              <p:cTn id="95" fill="hold">
                                <p:stCondLst>
                                  <p:cond delay="3000"/>
                                </p:stCondLst>
                                <p:childTnLst>
                                  <p:par>
                                    <p:cTn id="96" presetID="9" presetClass="entr" presetSubtype="0" fill="hold" nodeType="afterEffect">
                                      <p:stCondLst>
                                        <p:cond delay="0"/>
                                      </p:stCondLst>
                                      <p:childTnLst>
                                        <p:set>
                                          <p:cBhvr>
                                            <p:cTn id="97" dur="1" fill="hold">
                                              <p:stCondLst>
                                                <p:cond delay="0"/>
                                              </p:stCondLst>
                                            </p:cTn>
                                            <p:tgtEl>
                                              <p:spTgt spid="352"/>
                                            </p:tgtEl>
                                            <p:attrNameLst>
                                              <p:attrName>style.visibility</p:attrName>
                                            </p:attrNameLst>
                                          </p:cBhvr>
                                          <p:to>
                                            <p:strVal val="visible"/>
                                          </p:to>
                                        </p:set>
                                        <p:animEffect transition="in" filter="dissolve">
                                          <p:cBhvr>
                                            <p:cTn id="98" dur="500"/>
                                            <p:tgtEl>
                                              <p:spTgt spid="35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2" grpId="0"/>
          <p:bldP spid="343" grpId="0"/>
          <p:bldP spid="344" grpId="0"/>
          <p:bldP spid="345" grpId="0"/>
          <p:bldP spid="346" grpId="0"/>
          <p:bldP spid="347" grpId="0" animBg="1"/>
          <p:bldP spid="348" grpId="0"/>
          <p:bldP spid="349" grpId="0" animBg="1"/>
          <p:bldP spid="350" grpId="0"/>
          <p:bldP spid="351" grpId="0" animBg="1"/>
        </p:bldLst>
      </p:timing>
    </mc:Fallback>
  </mc:AlternateContent>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 name="Rectangle 44">
            <a:extLst>
              <a:ext uri="{FF2B5EF4-FFF2-40B4-BE49-F238E27FC236}">
                <a16:creationId xmlns:a16="http://schemas.microsoft.com/office/drawing/2014/main" id="{6EC45099-C5ED-4DF6-A3C3-1A8BE8951E67}"/>
              </a:ext>
            </a:extLst>
          </p:cNvPr>
          <p:cNvSpPr>
            <a:spLocks noChangeArrowheads="1"/>
          </p:cNvSpPr>
          <p:nvPr/>
        </p:nvSpPr>
        <p:spPr bwMode="auto">
          <a:xfrm>
            <a:off x="3073361" y="136491"/>
            <a:ext cx="3375789" cy="429843"/>
          </a:xfrm>
          <a:prstGeom prst="rect">
            <a:avLst/>
          </a:prstGeom>
          <a:noFill/>
          <a:ln w="9525" algn="ctr">
            <a:noFill/>
            <a:miter lim="800000"/>
          </a:ln>
        </p:spPr>
        <p:txBody>
          <a:bodyPr wrap="square" lIns="87041" tIns="43520" rIns="87041" bIns="43520">
            <a:spAutoFit/>
          </a:bodyPr>
          <a:lstStyle/>
          <a:p>
            <a:pPr algn="ctr" eaLnBrk="0" hangingPunct="0"/>
            <a:r>
              <a:rPr lang="en-US" altLang="zh-CN" sz="2222" b="1" dirty="0">
                <a:solidFill>
                  <a:srgbClr val="356377"/>
                </a:solidFill>
                <a:latin typeface="微软雅黑" panose="020B0503020204020204" pitchFamily="34" charset="-122"/>
                <a:ea typeface="微软雅黑" panose="020B0503020204020204" pitchFamily="34" charset="-122"/>
              </a:rPr>
              <a:t>Enter your title here</a:t>
            </a:r>
          </a:p>
        </p:txBody>
      </p:sp>
      <p:grpSp>
        <p:nvGrpSpPr>
          <p:cNvPr id="66" name="Group 94">
            <a:extLst>
              <a:ext uri="{FF2B5EF4-FFF2-40B4-BE49-F238E27FC236}">
                <a16:creationId xmlns:a16="http://schemas.microsoft.com/office/drawing/2014/main" id="{B666F5FC-0ECE-42DB-AE1B-EC0B6B92760A}"/>
              </a:ext>
            </a:extLst>
          </p:cNvPr>
          <p:cNvGrpSpPr/>
          <p:nvPr/>
        </p:nvGrpSpPr>
        <p:grpSpPr>
          <a:xfrm>
            <a:off x="4469987" y="3028348"/>
            <a:ext cx="1283544" cy="1283878"/>
            <a:chOff x="4463783" y="2714626"/>
            <a:chExt cx="1426531" cy="1426531"/>
          </a:xfrm>
        </p:grpSpPr>
        <p:sp>
          <p:nvSpPr>
            <p:cNvPr id="67" name="Oval 95">
              <a:extLst>
                <a:ext uri="{FF2B5EF4-FFF2-40B4-BE49-F238E27FC236}">
                  <a16:creationId xmlns:a16="http://schemas.microsoft.com/office/drawing/2014/main" id="{CEF743EF-9327-477B-AFC6-11D3CB50A1D7}"/>
                </a:ext>
              </a:extLst>
            </p:cNvPr>
            <p:cNvSpPr/>
            <p:nvPr/>
          </p:nvSpPr>
          <p:spPr>
            <a:xfrm>
              <a:off x="4463783" y="2714626"/>
              <a:ext cx="1426531" cy="1426531"/>
            </a:xfrm>
            <a:prstGeom prst="ellipse">
              <a:avLst/>
            </a:prstGeom>
            <a:solidFill>
              <a:schemeClr val="accent3"/>
            </a:solidFill>
            <a:ln w="1174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bg-BG" sz="506" dirty="0"/>
            </a:p>
          </p:txBody>
        </p:sp>
        <p:sp>
          <p:nvSpPr>
            <p:cNvPr id="68" name="Oval 96">
              <a:extLst>
                <a:ext uri="{FF2B5EF4-FFF2-40B4-BE49-F238E27FC236}">
                  <a16:creationId xmlns:a16="http://schemas.microsoft.com/office/drawing/2014/main" id="{EE4CDB2C-F0D7-43BA-BA59-C661A0E56FCC}"/>
                </a:ext>
              </a:extLst>
            </p:cNvPr>
            <p:cNvSpPr/>
            <p:nvPr/>
          </p:nvSpPr>
          <p:spPr>
            <a:xfrm>
              <a:off x="4606059" y="2856902"/>
              <a:ext cx="1141979" cy="1141979"/>
            </a:xfrm>
            <a:prstGeom prst="ellipse">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bg-BG" sz="506" dirty="0"/>
            </a:p>
          </p:txBody>
        </p:sp>
      </p:grpSp>
      <p:grpSp>
        <p:nvGrpSpPr>
          <p:cNvPr id="69" name="Group 87">
            <a:extLst>
              <a:ext uri="{FF2B5EF4-FFF2-40B4-BE49-F238E27FC236}">
                <a16:creationId xmlns:a16="http://schemas.microsoft.com/office/drawing/2014/main" id="{99B336EE-5F62-4807-9D2B-3F6ED79E563F}"/>
              </a:ext>
            </a:extLst>
          </p:cNvPr>
          <p:cNvGrpSpPr/>
          <p:nvPr/>
        </p:nvGrpSpPr>
        <p:grpSpPr>
          <a:xfrm>
            <a:off x="3334533" y="2995413"/>
            <a:ext cx="1283544" cy="1283878"/>
            <a:chOff x="3220092" y="2687155"/>
            <a:chExt cx="1426531" cy="1426531"/>
          </a:xfrm>
        </p:grpSpPr>
        <p:sp>
          <p:nvSpPr>
            <p:cNvPr id="70" name="Oval 88">
              <a:extLst>
                <a:ext uri="{FF2B5EF4-FFF2-40B4-BE49-F238E27FC236}">
                  <a16:creationId xmlns:a16="http://schemas.microsoft.com/office/drawing/2014/main" id="{E8159D55-34BB-43F6-B152-022F1C87188F}"/>
                </a:ext>
              </a:extLst>
            </p:cNvPr>
            <p:cNvSpPr/>
            <p:nvPr/>
          </p:nvSpPr>
          <p:spPr>
            <a:xfrm>
              <a:off x="3220092" y="2687155"/>
              <a:ext cx="1426531" cy="1426531"/>
            </a:xfrm>
            <a:prstGeom prst="ellipse">
              <a:avLst/>
            </a:prstGeom>
            <a:solidFill>
              <a:schemeClr val="accent1"/>
            </a:solidFill>
            <a:ln w="1174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bg-BG" sz="506" dirty="0"/>
            </a:p>
          </p:txBody>
        </p:sp>
        <p:sp>
          <p:nvSpPr>
            <p:cNvPr id="71" name="Oval 89">
              <a:extLst>
                <a:ext uri="{FF2B5EF4-FFF2-40B4-BE49-F238E27FC236}">
                  <a16:creationId xmlns:a16="http://schemas.microsoft.com/office/drawing/2014/main" id="{83D03188-8D21-43E7-B262-B660917F4454}"/>
                </a:ext>
              </a:extLst>
            </p:cNvPr>
            <p:cNvSpPr/>
            <p:nvPr/>
          </p:nvSpPr>
          <p:spPr>
            <a:xfrm>
              <a:off x="3343464" y="2819981"/>
              <a:ext cx="1141979" cy="1141979"/>
            </a:xfrm>
            <a:prstGeom prst="ellipse">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bg-BG" sz="506" dirty="0"/>
            </a:p>
          </p:txBody>
        </p:sp>
      </p:grpSp>
      <p:grpSp>
        <p:nvGrpSpPr>
          <p:cNvPr id="72" name="Group 134">
            <a:extLst>
              <a:ext uri="{FF2B5EF4-FFF2-40B4-BE49-F238E27FC236}">
                <a16:creationId xmlns:a16="http://schemas.microsoft.com/office/drawing/2014/main" id="{AB08560E-4655-4584-ADEC-51CE0F696C94}"/>
              </a:ext>
            </a:extLst>
          </p:cNvPr>
          <p:cNvGrpSpPr/>
          <p:nvPr/>
        </p:nvGrpSpPr>
        <p:grpSpPr>
          <a:xfrm>
            <a:off x="3610730" y="3387400"/>
            <a:ext cx="719004" cy="482765"/>
            <a:chOff x="5621267" y="384356"/>
            <a:chExt cx="1497013" cy="1004888"/>
          </a:xfrm>
          <a:solidFill>
            <a:schemeClr val="tx2"/>
          </a:solidFill>
        </p:grpSpPr>
        <p:sp>
          <p:nvSpPr>
            <p:cNvPr id="73" name="Freeform 21">
              <a:extLst>
                <a:ext uri="{FF2B5EF4-FFF2-40B4-BE49-F238E27FC236}">
                  <a16:creationId xmlns:a16="http://schemas.microsoft.com/office/drawing/2014/main" id="{F00A09C6-DD58-4CFD-A225-EF54FBED1CE2}"/>
                </a:ext>
              </a:extLst>
            </p:cNvPr>
            <p:cNvSpPr>
              <a:spLocks noEditPoints="1"/>
            </p:cNvSpPr>
            <p:nvPr/>
          </p:nvSpPr>
          <p:spPr bwMode="auto">
            <a:xfrm>
              <a:off x="6510267" y="384356"/>
              <a:ext cx="608013" cy="611188"/>
            </a:xfrm>
            <a:custGeom>
              <a:avLst/>
              <a:gdLst>
                <a:gd name="T0" fmla="*/ 78 w 161"/>
                <a:gd name="T1" fmla="*/ 17 h 161"/>
                <a:gd name="T2" fmla="*/ 101 w 161"/>
                <a:gd name="T3" fmla="*/ 28 h 161"/>
                <a:gd name="T4" fmla="*/ 108 w 161"/>
                <a:gd name="T5" fmla="*/ 20 h 161"/>
                <a:gd name="T6" fmla="*/ 122 w 161"/>
                <a:gd name="T7" fmla="*/ 27 h 161"/>
                <a:gd name="T8" fmla="*/ 120 w 161"/>
                <a:gd name="T9" fmla="*/ 40 h 161"/>
                <a:gd name="T10" fmla="*/ 139 w 161"/>
                <a:gd name="T11" fmla="*/ 56 h 161"/>
                <a:gd name="T12" fmla="*/ 148 w 161"/>
                <a:gd name="T13" fmla="*/ 72 h 161"/>
                <a:gd name="T14" fmla="*/ 137 w 161"/>
                <a:gd name="T15" fmla="*/ 80 h 161"/>
                <a:gd name="T16" fmla="*/ 139 w 161"/>
                <a:gd name="T17" fmla="*/ 105 h 161"/>
                <a:gd name="T18" fmla="*/ 135 w 161"/>
                <a:gd name="T19" fmla="*/ 122 h 161"/>
                <a:gd name="T20" fmla="*/ 127 w 161"/>
                <a:gd name="T21" fmla="*/ 124 h 161"/>
                <a:gd name="T22" fmla="*/ 103 w 161"/>
                <a:gd name="T23" fmla="*/ 132 h 161"/>
                <a:gd name="T24" fmla="*/ 100 w 161"/>
                <a:gd name="T25" fmla="*/ 146 h 161"/>
                <a:gd name="T26" fmla="*/ 83 w 161"/>
                <a:gd name="T27" fmla="*/ 144 h 161"/>
                <a:gd name="T28" fmla="*/ 60 w 161"/>
                <a:gd name="T29" fmla="*/ 133 h 161"/>
                <a:gd name="T30" fmla="*/ 53 w 161"/>
                <a:gd name="T31" fmla="*/ 142 h 161"/>
                <a:gd name="T32" fmla="*/ 39 w 161"/>
                <a:gd name="T33" fmla="*/ 135 h 161"/>
                <a:gd name="T34" fmla="*/ 41 w 161"/>
                <a:gd name="T35" fmla="*/ 121 h 161"/>
                <a:gd name="T36" fmla="*/ 22 w 161"/>
                <a:gd name="T37" fmla="*/ 105 h 161"/>
                <a:gd name="T38" fmla="*/ 13 w 161"/>
                <a:gd name="T39" fmla="*/ 90 h 161"/>
                <a:gd name="T40" fmla="*/ 24 w 161"/>
                <a:gd name="T41" fmla="*/ 82 h 161"/>
                <a:gd name="T42" fmla="*/ 22 w 161"/>
                <a:gd name="T43" fmla="*/ 57 h 161"/>
                <a:gd name="T44" fmla="*/ 26 w 161"/>
                <a:gd name="T45" fmla="*/ 39 h 161"/>
                <a:gd name="T46" fmla="*/ 34 w 161"/>
                <a:gd name="T47" fmla="*/ 38 h 161"/>
                <a:gd name="T48" fmla="*/ 57 w 161"/>
                <a:gd name="T49" fmla="*/ 29 h 161"/>
                <a:gd name="T50" fmla="*/ 60 w 161"/>
                <a:gd name="T51" fmla="*/ 16 h 161"/>
                <a:gd name="T52" fmla="*/ 69 w 161"/>
                <a:gd name="T53" fmla="*/ 2 h 161"/>
                <a:gd name="T54" fmla="*/ 45 w 161"/>
                <a:gd name="T55" fmla="*/ 23 h 161"/>
                <a:gd name="T56" fmla="*/ 27 w 161"/>
                <a:gd name="T57" fmla="*/ 26 h 161"/>
                <a:gd name="T58" fmla="*/ 11 w 161"/>
                <a:gd name="T59" fmla="*/ 43 h 161"/>
                <a:gd name="T60" fmla="*/ 14 w 161"/>
                <a:gd name="T61" fmla="*/ 65 h 161"/>
                <a:gd name="T62" fmla="*/ 2 w 161"/>
                <a:gd name="T63" fmla="*/ 92 h 161"/>
                <a:gd name="T64" fmla="*/ 23 w 161"/>
                <a:gd name="T65" fmla="*/ 116 h 161"/>
                <a:gd name="T66" fmla="*/ 25 w 161"/>
                <a:gd name="T67" fmla="*/ 134 h 161"/>
                <a:gd name="T68" fmla="*/ 42 w 161"/>
                <a:gd name="T69" fmla="*/ 150 h 161"/>
                <a:gd name="T70" fmla="*/ 65 w 161"/>
                <a:gd name="T71" fmla="*/ 147 h 161"/>
                <a:gd name="T72" fmla="*/ 92 w 161"/>
                <a:gd name="T73" fmla="*/ 159 h 161"/>
                <a:gd name="T74" fmla="*/ 116 w 161"/>
                <a:gd name="T75" fmla="*/ 138 h 161"/>
                <a:gd name="T76" fmla="*/ 133 w 161"/>
                <a:gd name="T77" fmla="*/ 136 h 161"/>
                <a:gd name="T78" fmla="*/ 150 w 161"/>
                <a:gd name="T79" fmla="*/ 119 h 161"/>
                <a:gd name="T80" fmla="*/ 146 w 161"/>
                <a:gd name="T81" fmla="*/ 96 h 161"/>
                <a:gd name="T82" fmla="*/ 159 w 161"/>
                <a:gd name="T83" fmla="*/ 69 h 161"/>
                <a:gd name="T84" fmla="*/ 138 w 161"/>
                <a:gd name="T85" fmla="*/ 45 h 161"/>
                <a:gd name="T86" fmla="*/ 135 w 161"/>
                <a:gd name="T87" fmla="*/ 28 h 161"/>
                <a:gd name="T88" fmla="*/ 118 w 161"/>
                <a:gd name="T89" fmla="*/ 11 h 161"/>
                <a:gd name="T90" fmla="*/ 96 w 161"/>
                <a:gd name="T91" fmla="*/ 15 h 161"/>
                <a:gd name="T92" fmla="*/ 69 w 161"/>
                <a:gd name="T93" fmla="*/ 2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61" h="161">
                  <a:moveTo>
                    <a:pt x="71" y="13"/>
                  </a:moveTo>
                  <a:cubicBezTo>
                    <a:pt x="74" y="12"/>
                    <a:pt x="77" y="14"/>
                    <a:pt x="78" y="17"/>
                  </a:cubicBezTo>
                  <a:cubicBezTo>
                    <a:pt x="80" y="24"/>
                    <a:pt x="80" y="24"/>
                    <a:pt x="80" y="24"/>
                  </a:cubicBezTo>
                  <a:cubicBezTo>
                    <a:pt x="87" y="24"/>
                    <a:pt x="94" y="25"/>
                    <a:pt x="101" y="28"/>
                  </a:cubicBezTo>
                  <a:cubicBezTo>
                    <a:pt x="104" y="22"/>
                    <a:pt x="104" y="22"/>
                    <a:pt x="104" y="22"/>
                  </a:cubicBezTo>
                  <a:cubicBezTo>
                    <a:pt x="105" y="21"/>
                    <a:pt x="107" y="20"/>
                    <a:pt x="108" y="20"/>
                  </a:cubicBezTo>
                  <a:cubicBezTo>
                    <a:pt x="109" y="19"/>
                    <a:pt x="111" y="20"/>
                    <a:pt x="112" y="20"/>
                  </a:cubicBezTo>
                  <a:cubicBezTo>
                    <a:pt x="122" y="27"/>
                    <a:pt x="122" y="27"/>
                    <a:pt x="122" y="27"/>
                  </a:cubicBezTo>
                  <a:cubicBezTo>
                    <a:pt x="124" y="28"/>
                    <a:pt x="125" y="32"/>
                    <a:pt x="123" y="34"/>
                  </a:cubicBezTo>
                  <a:cubicBezTo>
                    <a:pt x="120" y="40"/>
                    <a:pt x="120" y="40"/>
                    <a:pt x="120" y="40"/>
                  </a:cubicBezTo>
                  <a:cubicBezTo>
                    <a:pt x="125" y="45"/>
                    <a:pt x="129" y="51"/>
                    <a:pt x="132" y="58"/>
                  </a:cubicBezTo>
                  <a:cubicBezTo>
                    <a:pt x="139" y="56"/>
                    <a:pt x="139" y="56"/>
                    <a:pt x="139" y="56"/>
                  </a:cubicBezTo>
                  <a:cubicBezTo>
                    <a:pt x="142" y="56"/>
                    <a:pt x="145" y="58"/>
                    <a:pt x="145" y="61"/>
                  </a:cubicBezTo>
                  <a:cubicBezTo>
                    <a:pt x="148" y="72"/>
                    <a:pt x="148" y="72"/>
                    <a:pt x="148" y="72"/>
                  </a:cubicBezTo>
                  <a:cubicBezTo>
                    <a:pt x="149" y="75"/>
                    <a:pt x="147" y="78"/>
                    <a:pt x="144" y="78"/>
                  </a:cubicBezTo>
                  <a:cubicBezTo>
                    <a:pt x="137" y="80"/>
                    <a:pt x="137" y="80"/>
                    <a:pt x="137" y="80"/>
                  </a:cubicBezTo>
                  <a:cubicBezTo>
                    <a:pt x="137" y="87"/>
                    <a:pt x="136" y="94"/>
                    <a:pt x="133" y="101"/>
                  </a:cubicBezTo>
                  <a:cubicBezTo>
                    <a:pt x="139" y="105"/>
                    <a:pt x="139" y="105"/>
                    <a:pt x="139" y="105"/>
                  </a:cubicBezTo>
                  <a:cubicBezTo>
                    <a:pt x="142" y="106"/>
                    <a:pt x="142" y="110"/>
                    <a:pt x="141" y="113"/>
                  </a:cubicBezTo>
                  <a:cubicBezTo>
                    <a:pt x="135" y="122"/>
                    <a:pt x="135" y="122"/>
                    <a:pt x="135" y="122"/>
                  </a:cubicBezTo>
                  <a:cubicBezTo>
                    <a:pt x="134" y="123"/>
                    <a:pt x="132" y="124"/>
                    <a:pt x="131" y="125"/>
                  </a:cubicBezTo>
                  <a:cubicBezTo>
                    <a:pt x="130" y="125"/>
                    <a:pt x="128" y="125"/>
                    <a:pt x="127" y="124"/>
                  </a:cubicBezTo>
                  <a:cubicBezTo>
                    <a:pt x="121" y="120"/>
                    <a:pt x="121" y="120"/>
                    <a:pt x="121" y="120"/>
                  </a:cubicBezTo>
                  <a:cubicBezTo>
                    <a:pt x="116" y="125"/>
                    <a:pt x="110" y="129"/>
                    <a:pt x="103" y="132"/>
                  </a:cubicBezTo>
                  <a:cubicBezTo>
                    <a:pt x="105" y="139"/>
                    <a:pt x="105" y="139"/>
                    <a:pt x="105" y="139"/>
                  </a:cubicBezTo>
                  <a:cubicBezTo>
                    <a:pt x="105" y="142"/>
                    <a:pt x="104" y="145"/>
                    <a:pt x="100" y="146"/>
                  </a:cubicBezTo>
                  <a:cubicBezTo>
                    <a:pt x="89" y="148"/>
                    <a:pt x="89" y="148"/>
                    <a:pt x="89" y="148"/>
                  </a:cubicBezTo>
                  <a:cubicBezTo>
                    <a:pt x="86" y="149"/>
                    <a:pt x="83" y="147"/>
                    <a:pt x="83" y="144"/>
                  </a:cubicBezTo>
                  <a:cubicBezTo>
                    <a:pt x="81" y="137"/>
                    <a:pt x="81" y="137"/>
                    <a:pt x="81" y="137"/>
                  </a:cubicBezTo>
                  <a:cubicBezTo>
                    <a:pt x="74" y="137"/>
                    <a:pt x="67" y="136"/>
                    <a:pt x="60" y="133"/>
                  </a:cubicBezTo>
                  <a:cubicBezTo>
                    <a:pt x="56" y="139"/>
                    <a:pt x="56" y="139"/>
                    <a:pt x="56" y="139"/>
                  </a:cubicBezTo>
                  <a:cubicBezTo>
                    <a:pt x="56" y="141"/>
                    <a:pt x="54" y="141"/>
                    <a:pt x="53" y="142"/>
                  </a:cubicBezTo>
                  <a:cubicBezTo>
                    <a:pt x="51" y="142"/>
                    <a:pt x="50" y="142"/>
                    <a:pt x="49" y="141"/>
                  </a:cubicBezTo>
                  <a:cubicBezTo>
                    <a:pt x="39" y="135"/>
                    <a:pt x="39" y="135"/>
                    <a:pt x="39" y="135"/>
                  </a:cubicBezTo>
                  <a:cubicBezTo>
                    <a:pt x="36" y="133"/>
                    <a:pt x="36" y="130"/>
                    <a:pt x="37" y="127"/>
                  </a:cubicBezTo>
                  <a:cubicBezTo>
                    <a:pt x="41" y="121"/>
                    <a:pt x="41" y="121"/>
                    <a:pt x="41" y="121"/>
                  </a:cubicBezTo>
                  <a:cubicBezTo>
                    <a:pt x="36" y="116"/>
                    <a:pt x="32" y="110"/>
                    <a:pt x="29" y="104"/>
                  </a:cubicBezTo>
                  <a:cubicBezTo>
                    <a:pt x="22" y="105"/>
                    <a:pt x="22" y="105"/>
                    <a:pt x="22" y="105"/>
                  </a:cubicBezTo>
                  <a:cubicBezTo>
                    <a:pt x="19" y="106"/>
                    <a:pt x="16" y="104"/>
                    <a:pt x="15" y="101"/>
                  </a:cubicBezTo>
                  <a:cubicBezTo>
                    <a:pt x="13" y="90"/>
                    <a:pt x="13" y="90"/>
                    <a:pt x="13" y="90"/>
                  </a:cubicBezTo>
                  <a:cubicBezTo>
                    <a:pt x="12" y="87"/>
                    <a:pt x="14" y="84"/>
                    <a:pt x="17" y="83"/>
                  </a:cubicBezTo>
                  <a:cubicBezTo>
                    <a:pt x="24" y="82"/>
                    <a:pt x="24" y="82"/>
                    <a:pt x="24" y="82"/>
                  </a:cubicBezTo>
                  <a:cubicBezTo>
                    <a:pt x="24" y="74"/>
                    <a:pt x="25" y="67"/>
                    <a:pt x="28" y="60"/>
                  </a:cubicBezTo>
                  <a:cubicBezTo>
                    <a:pt x="22" y="57"/>
                    <a:pt x="22" y="57"/>
                    <a:pt x="22" y="57"/>
                  </a:cubicBezTo>
                  <a:cubicBezTo>
                    <a:pt x="19" y="55"/>
                    <a:pt x="18" y="51"/>
                    <a:pt x="20" y="49"/>
                  </a:cubicBezTo>
                  <a:cubicBezTo>
                    <a:pt x="26" y="39"/>
                    <a:pt x="26" y="39"/>
                    <a:pt x="26" y="39"/>
                  </a:cubicBezTo>
                  <a:cubicBezTo>
                    <a:pt x="27" y="38"/>
                    <a:pt x="28" y="37"/>
                    <a:pt x="30" y="37"/>
                  </a:cubicBezTo>
                  <a:cubicBezTo>
                    <a:pt x="31" y="37"/>
                    <a:pt x="33" y="37"/>
                    <a:pt x="34" y="38"/>
                  </a:cubicBezTo>
                  <a:cubicBezTo>
                    <a:pt x="40" y="41"/>
                    <a:pt x="40" y="41"/>
                    <a:pt x="40" y="41"/>
                  </a:cubicBezTo>
                  <a:cubicBezTo>
                    <a:pt x="45" y="36"/>
                    <a:pt x="51" y="32"/>
                    <a:pt x="57" y="29"/>
                  </a:cubicBezTo>
                  <a:cubicBezTo>
                    <a:pt x="56" y="22"/>
                    <a:pt x="56" y="22"/>
                    <a:pt x="56" y="22"/>
                  </a:cubicBezTo>
                  <a:cubicBezTo>
                    <a:pt x="55" y="19"/>
                    <a:pt x="57" y="16"/>
                    <a:pt x="60" y="16"/>
                  </a:cubicBezTo>
                  <a:cubicBezTo>
                    <a:pt x="71" y="13"/>
                    <a:pt x="71" y="13"/>
                    <a:pt x="71" y="13"/>
                  </a:cubicBezTo>
                  <a:moveTo>
                    <a:pt x="69" y="2"/>
                  </a:moveTo>
                  <a:cubicBezTo>
                    <a:pt x="58" y="5"/>
                    <a:pt x="58" y="5"/>
                    <a:pt x="58" y="5"/>
                  </a:cubicBezTo>
                  <a:cubicBezTo>
                    <a:pt x="49" y="6"/>
                    <a:pt x="44" y="14"/>
                    <a:pt x="45" y="23"/>
                  </a:cubicBezTo>
                  <a:cubicBezTo>
                    <a:pt x="43" y="24"/>
                    <a:pt x="41" y="26"/>
                    <a:pt x="39" y="27"/>
                  </a:cubicBezTo>
                  <a:cubicBezTo>
                    <a:pt x="35" y="25"/>
                    <a:pt x="31" y="25"/>
                    <a:pt x="27" y="26"/>
                  </a:cubicBezTo>
                  <a:cubicBezTo>
                    <a:pt x="23" y="27"/>
                    <a:pt x="19" y="29"/>
                    <a:pt x="17" y="33"/>
                  </a:cubicBezTo>
                  <a:cubicBezTo>
                    <a:pt x="11" y="43"/>
                    <a:pt x="11" y="43"/>
                    <a:pt x="11" y="43"/>
                  </a:cubicBezTo>
                  <a:cubicBezTo>
                    <a:pt x="8" y="47"/>
                    <a:pt x="7" y="51"/>
                    <a:pt x="8" y="56"/>
                  </a:cubicBezTo>
                  <a:cubicBezTo>
                    <a:pt x="9" y="59"/>
                    <a:pt x="11" y="63"/>
                    <a:pt x="14" y="65"/>
                  </a:cubicBezTo>
                  <a:cubicBezTo>
                    <a:pt x="14" y="68"/>
                    <a:pt x="13" y="70"/>
                    <a:pt x="13" y="72"/>
                  </a:cubicBezTo>
                  <a:cubicBezTo>
                    <a:pt x="5" y="75"/>
                    <a:pt x="0" y="84"/>
                    <a:pt x="2" y="92"/>
                  </a:cubicBezTo>
                  <a:cubicBezTo>
                    <a:pt x="4" y="103"/>
                    <a:pt x="4" y="103"/>
                    <a:pt x="4" y="103"/>
                  </a:cubicBezTo>
                  <a:cubicBezTo>
                    <a:pt x="6" y="112"/>
                    <a:pt x="14" y="117"/>
                    <a:pt x="23" y="116"/>
                  </a:cubicBezTo>
                  <a:cubicBezTo>
                    <a:pt x="24" y="118"/>
                    <a:pt x="25" y="120"/>
                    <a:pt x="27" y="122"/>
                  </a:cubicBezTo>
                  <a:cubicBezTo>
                    <a:pt x="25" y="126"/>
                    <a:pt x="25" y="130"/>
                    <a:pt x="25" y="134"/>
                  </a:cubicBezTo>
                  <a:cubicBezTo>
                    <a:pt x="26" y="138"/>
                    <a:pt x="29" y="142"/>
                    <a:pt x="33" y="144"/>
                  </a:cubicBezTo>
                  <a:cubicBezTo>
                    <a:pt x="42" y="150"/>
                    <a:pt x="42" y="150"/>
                    <a:pt x="42" y="150"/>
                  </a:cubicBezTo>
                  <a:cubicBezTo>
                    <a:pt x="46" y="153"/>
                    <a:pt x="51" y="154"/>
                    <a:pt x="55" y="153"/>
                  </a:cubicBezTo>
                  <a:cubicBezTo>
                    <a:pt x="59" y="152"/>
                    <a:pt x="62" y="150"/>
                    <a:pt x="65" y="147"/>
                  </a:cubicBezTo>
                  <a:cubicBezTo>
                    <a:pt x="67" y="147"/>
                    <a:pt x="70" y="148"/>
                    <a:pt x="72" y="148"/>
                  </a:cubicBezTo>
                  <a:cubicBezTo>
                    <a:pt x="75" y="156"/>
                    <a:pt x="83" y="161"/>
                    <a:pt x="92" y="159"/>
                  </a:cubicBezTo>
                  <a:cubicBezTo>
                    <a:pt x="103" y="157"/>
                    <a:pt x="103" y="157"/>
                    <a:pt x="103" y="157"/>
                  </a:cubicBezTo>
                  <a:cubicBezTo>
                    <a:pt x="111" y="155"/>
                    <a:pt x="117" y="147"/>
                    <a:pt x="116" y="138"/>
                  </a:cubicBezTo>
                  <a:cubicBezTo>
                    <a:pt x="118" y="137"/>
                    <a:pt x="120" y="136"/>
                    <a:pt x="122" y="134"/>
                  </a:cubicBezTo>
                  <a:cubicBezTo>
                    <a:pt x="126" y="136"/>
                    <a:pt x="130" y="136"/>
                    <a:pt x="133" y="136"/>
                  </a:cubicBezTo>
                  <a:cubicBezTo>
                    <a:pt x="138" y="135"/>
                    <a:pt x="142" y="132"/>
                    <a:pt x="144" y="128"/>
                  </a:cubicBezTo>
                  <a:cubicBezTo>
                    <a:pt x="150" y="119"/>
                    <a:pt x="150" y="119"/>
                    <a:pt x="150" y="119"/>
                  </a:cubicBezTo>
                  <a:cubicBezTo>
                    <a:pt x="153" y="115"/>
                    <a:pt x="153" y="110"/>
                    <a:pt x="152" y="106"/>
                  </a:cubicBezTo>
                  <a:cubicBezTo>
                    <a:pt x="152" y="102"/>
                    <a:pt x="149" y="99"/>
                    <a:pt x="146" y="96"/>
                  </a:cubicBezTo>
                  <a:cubicBezTo>
                    <a:pt x="147" y="94"/>
                    <a:pt x="147" y="91"/>
                    <a:pt x="148" y="89"/>
                  </a:cubicBezTo>
                  <a:cubicBezTo>
                    <a:pt x="156" y="86"/>
                    <a:pt x="161" y="78"/>
                    <a:pt x="159" y="69"/>
                  </a:cubicBezTo>
                  <a:cubicBezTo>
                    <a:pt x="157" y="58"/>
                    <a:pt x="157" y="58"/>
                    <a:pt x="157" y="58"/>
                  </a:cubicBezTo>
                  <a:cubicBezTo>
                    <a:pt x="155" y="50"/>
                    <a:pt x="147" y="44"/>
                    <a:pt x="138" y="45"/>
                  </a:cubicBezTo>
                  <a:cubicBezTo>
                    <a:pt x="137" y="43"/>
                    <a:pt x="135" y="41"/>
                    <a:pt x="134" y="39"/>
                  </a:cubicBezTo>
                  <a:cubicBezTo>
                    <a:pt x="136" y="36"/>
                    <a:pt x="136" y="32"/>
                    <a:pt x="135" y="28"/>
                  </a:cubicBezTo>
                  <a:cubicBezTo>
                    <a:pt x="134" y="23"/>
                    <a:pt x="132" y="19"/>
                    <a:pt x="128" y="17"/>
                  </a:cubicBezTo>
                  <a:cubicBezTo>
                    <a:pt x="118" y="11"/>
                    <a:pt x="118" y="11"/>
                    <a:pt x="118" y="11"/>
                  </a:cubicBezTo>
                  <a:cubicBezTo>
                    <a:pt x="115" y="8"/>
                    <a:pt x="110" y="8"/>
                    <a:pt x="106" y="9"/>
                  </a:cubicBezTo>
                  <a:cubicBezTo>
                    <a:pt x="102" y="9"/>
                    <a:pt x="98" y="12"/>
                    <a:pt x="96" y="15"/>
                  </a:cubicBezTo>
                  <a:cubicBezTo>
                    <a:pt x="93" y="14"/>
                    <a:pt x="91" y="14"/>
                    <a:pt x="89" y="13"/>
                  </a:cubicBezTo>
                  <a:cubicBezTo>
                    <a:pt x="86" y="5"/>
                    <a:pt x="77" y="0"/>
                    <a:pt x="69" y="2"/>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id-ID" sz="506" dirty="0"/>
            </a:p>
          </p:txBody>
        </p:sp>
        <p:sp>
          <p:nvSpPr>
            <p:cNvPr id="74" name="Freeform 22">
              <a:extLst>
                <a:ext uri="{FF2B5EF4-FFF2-40B4-BE49-F238E27FC236}">
                  <a16:creationId xmlns:a16="http://schemas.microsoft.com/office/drawing/2014/main" id="{DEC1560C-D5D8-47BF-A164-F8F6AAC92D6D}"/>
                </a:ext>
              </a:extLst>
            </p:cNvPr>
            <p:cNvSpPr>
              <a:spLocks noEditPoints="1"/>
            </p:cNvSpPr>
            <p:nvPr/>
          </p:nvSpPr>
          <p:spPr bwMode="auto">
            <a:xfrm>
              <a:off x="6661080" y="536756"/>
              <a:ext cx="306388" cy="306388"/>
            </a:xfrm>
            <a:custGeom>
              <a:avLst/>
              <a:gdLst>
                <a:gd name="T0" fmla="*/ 48 w 81"/>
                <a:gd name="T1" fmla="*/ 77 h 81"/>
                <a:gd name="T2" fmla="*/ 4 w 81"/>
                <a:gd name="T3" fmla="*/ 49 h 81"/>
                <a:gd name="T4" fmla="*/ 32 w 81"/>
                <a:gd name="T5" fmla="*/ 5 h 81"/>
                <a:gd name="T6" fmla="*/ 76 w 81"/>
                <a:gd name="T7" fmla="*/ 33 h 81"/>
                <a:gd name="T8" fmla="*/ 48 w 81"/>
                <a:gd name="T9" fmla="*/ 77 h 81"/>
                <a:gd name="T10" fmla="*/ 34 w 81"/>
                <a:gd name="T11" fmla="*/ 10 h 81"/>
                <a:gd name="T12" fmla="*/ 10 w 81"/>
                <a:gd name="T13" fmla="*/ 47 h 81"/>
                <a:gd name="T14" fmla="*/ 47 w 81"/>
                <a:gd name="T15" fmla="*/ 71 h 81"/>
                <a:gd name="T16" fmla="*/ 71 w 81"/>
                <a:gd name="T17" fmla="*/ 34 h 81"/>
                <a:gd name="T18" fmla="*/ 34 w 81"/>
                <a:gd name="T19" fmla="*/ 1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1" h="81">
                  <a:moveTo>
                    <a:pt x="48" y="77"/>
                  </a:moveTo>
                  <a:cubicBezTo>
                    <a:pt x="28" y="81"/>
                    <a:pt x="9" y="68"/>
                    <a:pt x="4" y="49"/>
                  </a:cubicBezTo>
                  <a:cubicBezTo>
                    <a:pt x="0" y="29"/>
                    <a:pt x="13" y="9"/>
                    <a:pt x="32" y="5"/>
                  </a:cubicBezTo>
                  <a:cubicBezTo>
                    <a:pt x="52" y="0"/>
                    <a:pt x="72" y="13"/>
                    <a:pt x="76" y="33"/>
                  </a:cubicBezTo>
                  <a:cubicBezTo>
                    <a:pt x="81" y="53"/>
                    <a:pt x="68" y="72"/>
                    <a:pt x="48" y="77"/>
                  </a:cubicBezTo>
                  <a:close/>
                  <a:moveTo>
                    <a:pt x="34" y="10"/>
                  </a:moveTo>
                  <a:cubicBezTo>
                    <a:pt x="17" y="14"/>
                    <a:pt x="6" y="31"/>
                    <a:pt x="10" y="47"/>
                  </a:cubicBezTo>
                  <a:cubicBezTo>
                    <a:pt x="14" y="64"/>
                    <a:pt x="30" y="75"/>
                    <a:pt x="47" y="71"/>
                  </a:cubicBezTo>
                  <a:cubicBezTo>
                    <a:pt x="64" y="67"/>
                    <a:pt x="74" y="51"/>
                    <a:pt x="71" y="34"/>
                  </a:cubicBezTo>
                  <a:cubicBezTo>
                    <a:pt x="67" y="17"/>
                    <a:pt x="50" y="7"/>
                    <a:pt x="34" y="1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id-ID" sz="506" dirty="0"/>
            </a:p>
          </p:txBody>
        </p:sp>
        <p:sp>
          <p:nvSpPr>
            <p:cNvPr id="75" name="Freeform 23">
              <a:extLst>
                <a:ext uri="{FF2B5EF4-FFF2-40B4-BE49-F238E27FC236}">
                  <a16:creationId xmlns:a16="http://schemas.microsoft.com/office/drawing/2014/main" id="{06BACFB9-AA3C-417A-8ECF-A933E389F84C}"/>
                </a:ext>
              </a:extLst>
            </p:cNvPr>
            <p:cNvSpPr>
              <a:spLocks noEditPoints="1"/>
            </p:cNvSpPr>
            <p:nvPr/>
          </p:nvSpPr>
          <p:spPr bwMode="auto">
            <a:xfrm>
              <a:off x="6732517" y="608193"/>
              <a:ext cx="163513" cy="163513"/>
            </a:xfrm>
            <a:custGeom>
              <a:avLst/>
              <a:gdLst>
                <a:gd name="T0" fmla="*/ 26 w 43"/>
                <a:gd name="T1" fmla="*/ 41 h 43"/>
                <a:gd name="T2" fmla="*/ 2 w 43"/>
                <a:gd name="T3" fmla="*/ 26 h 43"/>
                <a:gd name="T4" fmla="*/ 17 w 43"/>
                <a:gd name="T5" fmla="*/ 2 h 43"/>
                <a:gd name="T6" fmla="*/ 41 w 43"/>
                <a:gd name="T7" fmla="*/ 17 h 43"/>
                <a:gd name="T8" fmla="*/ 26 w 43"/>
                <a:gd name="T9" fmla="*/ 41 h 43"/>
                <a:gd name="T10" fmla="*/ 18 w 43"/>
                <a:gd name="T11" fmla="*/ 8 h 43"/>
                <a:gd name="T12" fmla="*/ 8 w 43"/>
                <a:gd name="T13" fmla="*/ 25 h 43"/>
                <a:gd name="T14" fmla="*/ 24 w 43"/>
                <a:gd name="T15" fmla="*/ 35 h 43"/>
                <a:gd name="T16" fmla="*/ 35 w 43"/>
                <a:gd name="T17" fmla="*/ 19 h 43"/>
                <a:gd name="T18" fmla="*/ 18 w 43"/>
                <a:gd name="T19" fmla="*/ 8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 h="43">
                  <a:moveTo>
                    <a:pt x="26" y="41"/>
                  </a:moveTo>
                  <a:cubicBezTo>
                    <a:pt x="15" y="43"/>
                    <a:pt x="4" y="37"/>
                    <a:pt x="2" y="26"/>
                  </a:cubicBezTo>
                  <a:cubicBezTo>
                    <a:pt x="0" y="15"/>
                    <a:pt x="6" y="5"/>
                    <a:pt x="17" y="2"/>
                  </a:cubicBezTo>
                  <a:cubicBezTo>
                    <a:pt x="28" y="0"/>
                    <a:pt x="38" y="7"/>
                    <a:pt x="41" y="17"/>
                  </a:cubicBezTo>
                  <a:cubicBezTo>
                    <a:pt x="43" y="28"/>
                    <a:pt x="36" y="39"/>
                    <a:pt x="26" y="41"/>
                  </a:cubicBezTo>
                  <a:close/>
                  <a:moveTo>
                    <a:pt x="18" y="8"/>
                  </a:moveTo>
                  <a:cubicBezTo>
                    <a:pt x="11" y="10"/>
                    <a:pt x="6" y="17"/>
                    <a:pt x="8" y="25"/>
                  </a:cubicBezTo>
                  <a:cubicBezTo>
                    <a:pt x="9" y="32"/>
                    <a:pt x="17" y="37"/>
                    <a:pt x="24" y="35"/>
                  </a:cubicBezTo>
                  <a:cubicBezTo>
                    <a:pt x="32" y="34"/>
                    <a:pt x="37" y="26"/>
                    <a:pt x="35" y="19"/>
                  </a:cubicBezTo>
                  <a:cubicBezTo>
                    <a:pt x="34" y="11"/>
                    <a:pt x="26" y="6"/>
                    <a:pt x="18" y="8"/>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id-ID" sz="506" dirty="0"/>
            </a:p>
          </p:txBody>
        </p:sp>
        <p:sp>
          <p:nvSpPr>
            <p:cNvPr id="76" name="Freeform 24">
              <a:extLst>
                <a:ext uri="{FF2B5EF4-FFF2-40B4-BE49-F238E27FC236}">
                  <a16:creationId xmlns:a16="http://schemas.microsoft.com/office/drawing/2014/main" id="{F30BD95E-25F2-4651-AF93-D1D8F00980A3}"/>
                </a:ext>
              </a:extLst>
            </p:cNvPr>
            <p:cNvSpPr>
              <a:spLocks noEditPoints="1"/>
            </p:cNvSpPr>
            <p:nvPr/>
          </p:nvSpPr>
          <p:spPr bwMode="auto">
            <a:xfrm>
              <a:off x="5621267" y="479606"/>
              <a:ext cx="911225" cy="909638"/>
            </a:xfrm>
            <a:custGeom>
              <a:avLst/>
              <a:gdLst>
                <a:gd name="T0" fmla="*/ 138 w 241"/>
                <a:gd name="T1" fmla="*/ 25 h 240"/>
                <a:gd name="T2" fmla="*/ 168 w 241"/>
                <a:gd name="T3" fmla="*/ 48 h 240"/>
                <a:gd name="T4" fmla="*/ 181 w 241"/>
                <a:gd name="T5" fmla="*/ 38 h 240"/>
                <a:gd name="T6" fmla="*/ 199 w 241"/>
                <a:gd name="T7" fmla="*/ 53 h 240"/>
                <a:gd name="T8" fmla="*/ 192 w 241"/>
                <a:gd name="T9" fmla="*/ 73 h 240"/>
                <a:gd name="T10" fmla="*/ 215 w 241"/>
                <a:gd name="T11" fmla="*/ 103 h 240"/>
                <a:gd name="T12" fmla="*/ 223 w 241"/>
                <a:gd name="T13" fmla="*/ 128 h 240"/>
                <a:gd name="T14" fmla="*/ 204 w 241"/>
                <a:gd name="T15" fmla="*/ 137 h 240"/>
                <a:gd name="T16" fmla="*/ 199 w 241"/>
                <a:gd name="T17" fmla="*/ 174 h 240"/>
                <a:gd name="T18" fmla="*/ 187 w 241"/>
                <a:gd name="T19" fmla="*/ 199 h 240"/>
                <a:gd name="T20" fmla="*/ 175 w 241"/>
                <a:gd name="T21" fmla="*/ 199 h 240"/>
                <a:gd name="T22" fmla="*/ 138 w 241"/>
                <a:gd name="T23" fmla="*/ 204 h 240"/>
                <a:gd name="T24" fmla="*/ 129 w 241"/>
                <a:gd name="T25" fmla="*/ 223 h 240"/>
                <a:gd name="T26" fmla="*/ 103 w 241"/>
                <a:gd name="T27" fmla="*/ 214 h 240"/>
                <a:gd name="T28" fmla="*/ 73 w 241"/>
                <a:gd name="T29" fmla="*/ 191 h 240"/>
                <a:gd name="T30" fmla="*/ 60 w 241"/>
                <a:gd name="T31" fmla="*/ 201 h 240"/>
                <a:gd name="T32" fmla="*/ 42 w 241"/>
                <a:gd name="T33" fmla="*/ 186 h 240"/>
                <a:gd name="T34" fmla="*/ 49 w 241"/>
                <a:gd name="T35" fmla="*/ 167 h 240"/>
                <a:gd name="T36" fmla="*/ 26 w 241"/>
                <a:gd name="T37" fmla="*/ 137 h 240"/>
                <a:gd name="T38" fmla="*/ 17 w 241"/>
                <a:gd name="T39" fmla="*/ 111 h 240"/>
                <a:gd name="T40" fmla="*/ 36 w 241"/>
                <a:gd name="T41" fmla="*/ 103 h 240"/>
                <a:gd name="T42" fmla="*/ 42 w 241"/>
                <a:gd name="T43" fmla="*/ 65 h 240"/>
                <a:gd name="T44" fmla="*/ 54 w 241"/>
                <a:gd name="T45" fmla="*/ 41 h 240"/>
                <a:gd name="T46" fmla="*/ 66 w 241"/>
                <a:gd name="T47" fmla="*/ 41 h 240"/>
                <a:gd name="T48" fmla="*/ 103 w 241"/>
                <a:gd name="T49" fmla="*/ 36 h 240"/>
                <a:gd name="T50" fmla="*/ 112 w 241"/>
                <a:gd name="T51" fmla="*/ 17 h 240"/>
                <a:gd name="T52" fmla="*/ 129 w 241"/>
                <a:gd name="T53" fmla="*/ 0 h 240"/>
                <a:gd name="T54" fmla="*/ 86 w 241"/>
                <a:gd name="T55" fmla="*/ 23 h 240"/>
                <a:gd name="T56" fmla="*/ 60 w 241"/>
                <a:gd name="T57" fmla="*/ 21 h 240"/>
                <a:gd name="T58" fmla="*/ 29 w 241"/>
                <a:gd name="T59" fmla="*/ 41 h 240"/>
                <a:gd name="T60" fmla="*/ 28 w 241"/>
                <a:gd name="T61" fmla="*/ 75 h 240"/>
                <a:gd name="T62" fmla="*/ 0 w 241"/>
                <a:gd name="T63" fmla="*/ 111 h 240"/>
                <a:gd name="T64" fmla="*/ 23 w 241"/>
                <a:gd name="T65" fmla="*/ 154 h 240"/>
                <a:gd name="T66" fmla="*/ 22 w 241"/>
                <a:gd name="T67" fmla="*/ 180 h 240"/>
                <a:gd name="T68" fmla="*/ 42 w 241"/>
                <a:gd name="T69" fmla="*/ 211 h 240"/>
                <a:gd name="T70" fmla="*/ 76 w 241"/>
                <a:gd name="T71" fmla="*/ 212 h 240"/>
                <a:gd name="T72" fmla="*/ 112 w 241"/>
                <a:gd name="T73" fmla="*/ 240 h 240"/>
                <a:gd name="T74" fmla="*/ 155 w 241"/>
                <a:gd name="T75" fmla="*/ 217 h 240"/>
                <a:gd name="T76" fmla="*/ 181 w 241"/>
                <a:gd name="T77" fmla="*/ 218 h 240"/>
                <a:gd name="T78" fmla="*/ 211 w 241"/>
                <a:gd name="T79" fmla="*/ 199 h 240"/>
                <a:gd name="T80" fmla="*/ 213 w 241"/>
                <a:gd name="T81" fmla="*/ 164 h 240"/>
                <a:gd name="T82" fmla="*/ 241 w 241"/>
                <a:gd name="T83" fmla="*/ 128 h 240"/>
                <a:gd name="T84" fmla="*/ 217 w 241"/>
                <a:gd name="T85" fmla="*/ 86 h 240"/>
                <a:gd name="T86" fmla="*/ 219 w 241"/>
                <a:gd name="T87" fmla="*/ 59 h 240"/>
                <a:gd name="T88" fmla="*/ 199 w 241"/>
                <a:gd name="T89" fmla="*/ 29 h 240"/>
                <a:gd name="T90" fmla="*/ 165 w 241"/>
                <a:gd name="T91" fmla="*/ 27 h 240"/>
                <a:gd name="T92" fmla="*/ 129 w 241"/>
                <a:gd name="T93" fmla="*/ 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41" h="240">
                  <a:moveTo>
                    <a:pt x="129" y="17"/>
                  </a:moveTo>
                  <a:cubicBezTo>
                    <a:pt x="134" y="17"/>
                    <a:pt x="138" y="21"/>
                    <a:pt x="138" y="25"/>
                  </a:cubicBezTo>
                  <a:cubicBezTo>
                    <a:pt x="138" y="36"/>
                    <a:pt x="138" y="36"/>
                    <a:pt x="138" y="36"/>
                  </a:cubicBezTo>
                  <a:cubicBezTo>
                    <a:pt x="149" y="38"/>
                    <a:pt x="159" y="42"/>
                    <a:pt x="168" y="48"/>
                  </a:cubicBezTo>
                  <a:cubicBezTo>
                    <a:pt x="175" y="41"/>
                    <a:pt x="175" y="41"/>
                    <a:pt x="175" y="41"/>
                  </a:cubicBezTo>
                  <a:cubicBezTo>
                    <a:pt x="177" y="39"/>
                    <a:pt x="179" y="38"/>
                    <a:pt x="181" y="38"/>
                  </a:cubicBezTo>
                  <a:cubicBezTo>
                    <a:pt x="183" y="38"/>
                    <a:pt x="185" y="39"/>
                    <a:pt x="187" y="41"/>
                  </a:cubicBezTo>
                  <a:cubicBezTo>
                    <a:pt x="199" y="53"/>
                    <a:pt x="199" y="53"/>
                    <a:pt x="199" y="53"/>
                  </a:cubicBezTo>
                  <a:cubicBezTo>
                    <a:pt x="203" y="56"/>
                    <a:pt x="203" y="62"/>
                    <a:pt x="199" y="65"/>
                  </a:cubicBezTo>
                  <a:cubicBezTo>
                    <a:pt x="192" y="73"/>
                    <a:pt x="192" y="73"/>
                    <a:pt x="192" y="73"/>
                  </a:cubicBezTo>
                  <a:cubicBezTo>
                    <a:pt x="198" y="82"/>
                    <a:pt x="202" y="92"/>
                    <a:pt x="204" y="103"/>
                  </a:cubicBezTo>
                  <a:cubicBezTo>
                    <a:pt x="215" y="103"/>
                    <a:pt x="215" y="103"/>
                    <a:pt x="215" y="103"/>
                  </a:cubicBezTo>
                  <a:cubicBezTo>
                    <a:pt x="220" y="103"/>
                    <a:pt x="223" y="106"/>
                    <a:pt x="223" y="111"/>
                  </a:cubicBezTo>
                  <a:cubicBezTo>
                    <a:pt x="223" y="128"/>
                    <a:pt x="223" y="128"/>
                    <a:pt x="223" y="128"/>
                  </a:cubicBezTo>
                  <a:cubicBezTo>
                    <a:pt x="223" y="133"/>
                    <a:pt x="220" y="137"/>
                    <a:pt x="215" y="137"/>
                  </a:cubicBezTo>
                  <a:cubicBezTo>
                    <a:pt x="204" y="137"/>
                    <a:pt x="204" y="137"/>
                    <a:pt x="204" y="137"/>
                  </a:cubicBezTo>
                  <a:cubicBezTo>
                    <a:pt x="202" y="148"/>
                    <a:pt x="198" y="158"/>
                    <a:pt x="192" y="167"/>
                  </a:cubicBezTo>
                  <a:cubicBezTo>
                    <a:pt x="199" y="174"/>
                    <a:pt x="199" y="174"/>
                    <a:pt x="199" y="174"/>
                  </a:cubicBezTo>
                  <a:cubicBezTo>
                    <a:pt x="203" y="178"/>
                    <a:pt x="203" y="183"/>
                    <a:pt x="199" y="186"/>
                  </a:cubicBezTo>
                  <a:cubicBezTo>
                    <a:pt x="187" y="199"/>
                    <a:pt x="187" y="199"/>
                    <a:pt x="187" y="199"/>
                  </a:cubicBezTo>
                  <a:cubicBezTo>
                    <a:pt x="185" y="200"/>
                    <a:pt x="183" y="201"/>
                    <a:pt x="181" y="201"/>
                  </a:cubicBezTo>
                  <a:cubicBezTo>
                    <a:pt x="179" y="201"/>
                    <a:pt x="177" y="200"/>
                    <a:pt x="175" y="199"/>
                  </a:cubicBezTo>
                  <a:cubicBezTo>
                    <a:pt x="168" y="191"/>
                    <a:pt x="168" y="191"/>
                    <a:pt x="168" y="191"/>
                  </a:cubicBezTo>
                  <a:cubicBezTo>
                    <a:pt x="159" y="197"/>
                    <a:pt x="149" y="202"/>
                    <a:pt x="138" y="204"/>
                  </a:cubicBezTo>
                  <a:cubicBezTo>
                    <a:pt x="138" y="214"/>
                    <a:pt x="138" y="214"/>
                    <a:pt x="138" y="214"/>
                  </a:cubicBezTo>
                  <a:cubicBezTo>
                    <a:pt x="138" y="219"/>
                    <a:pt x="134" y="223"/>
                    <a:pt x="129" y="223"/>
                  </a:cubicBezTo>
                  <a:cubicBezTo>
                    <a:pt x="112" y="223"/>
                    <a:pt x="112" y="223"/>
                    <a:pt x="112" y="223"/>
                  </a:cubicBezTo>
                  <a:cubicBezTo>
                    <a:pt x="107" y="223"/>
                    <a:pt x="103" y="219"/>
                    <a:pt x="103" y="214"/>
                  </a:cubicBezTo>
                  <a:cubicBezTo>
                    <a:pt x="103" y="204"/>
                    <a:pt x="103" y="204"/>
                    <a:pt x="103" y="204"/>
                  </a:cubicBezTo>
                  <a:cubicBezTo>
                    <a:pt x="92" y="202"/>
                    <a:pt x="82" y="197"/>
                    <a:pt x="73" y="191"/>
                  </a:cubicBezTo>
                  <a:cubicBezTo>
                    <a:pt x="66" y="199"/>
                    <a:pt x="66" y="199"/>
                    <a:pt x="66" y="199"/>
                  </a:cubicBezTo>
                  <a:cubicBezTo>
                    <a:pt x="64" y="200"/>
                    <a:pt x="62" y="201"/>
                    <a:pt x="60" y="201"/>
                  </a:cubicBezTo>
                  <a:cubicBezTo>
                    <a:pt x="58" y="201"/>
                    <a:pt x="55" y="200"/>
                    <a:pt x="54" y="199"/>
                  </a:cubicBezTo>
                  <a:cubicBezTo>
                    <a:pt x="42" y="186"/>
                    <a:pt x="42" y="186"/>
                    <a:pt x="42" y="186"/>
                  </a:cubicBezTo>
                  <a:cubicBezTo>
                    <a:pt x="38" y="183"/>
                    <a:pt x="38" y="178"/>
                    <a:pt x="42" y="174"/>
                  </a:cubicBezTo>
                  <a:cubicBezTo>
                    <a:pt x="49" y="167"/>
                    <a:pt x="49" y="167"/>
                    <a:pt x="49" y="167"/>
                  </a:cubicBezTo>
                  <a:cubicBezTo>
                    <a:pt x="43" y="158"/>
                    <a:pt x="39" y="148"/>
                    <a:pt x="36" y="137"/>
                  </a:cubicBezTo>
                  <a:cubicBezTo>
                    <a:pt x="26" y="137"/>
                    <a:pt x="26" y="137"/>
                    <a:pt x="26" y="137"/>
                  </a:cubicBezTo>
                  <a:cubicBezTo>
                    <a:pt x="21" y="137"/>
                    <a:pt x="17" y="133"/>
                    <a:pt x="17" y="128"/>
                  </a:cubicBezTo>
                  <a:cubicBezTo>
                    <a:pt x="17" y="111"/>
                    <a:pt x="17" y="111"/>
                    <a:pt x="17" y="111"/>
                  </a:cubicBezTo>
                  <a:cubicBezTo>
                    <a:pt x="17" y="106"/>
                    <a:pt x="21" y="103"/>
                    <a:pt x="26" y="103"/>
                  </a:cubicBezTo>
                  <a:cubicBezTo>
                    <a:pt x="36" y="103"/>
                    <a:pt x="36" y="103"/>
                    <a:pt x="36" y="103"/>
                  </a:cubicBezTo>
                  <a:cubicBezTo>
                    <a:pt x="39" y="92"/>
                    <a:pt x="43" y="82"/>
                    <a:pt x="49" y="73"/>
                  </a:cubicBezTo>
                  <a:cubicBezTo>
                    <a:pt x="42" y="65"/>
                    <a:pt x="42" y="65"/>
                    <a:pt x="42" y="65"/>
                  </a:cubicBezTo>
                  <a:cubicBezTo>
                    <a:pt x="38" y="62"/>
                    <a:pt x="38" y="56"/>
                    <a:pt x="42" y="53"/>
                  </a:cubicBezTo>
                  <a:cubicBezTo>
                    <a:pt x="54" y="41"/>
                    <a:pt x="54" y="41"/>
                    <a:pt x="54" y="41"/>
                  </a:cubicBezTo>
                  <a:cubicBezTo>
                    <a:pt x="55" y="39"/>
                    <a:pt x="58" y="38"/>
                    <a:pt x="60" y="38"/>
                  </a:cubicBezTo>
                  <a:cubicBezTo>
                    <a:pt x="62" y="38"/>
                    <a:pt x="64" y="39"/>
                    <a:pt x="66" y="41"/>
                  </a:cubicBezTo>
                  <a:cubicBezTo>
                    <a:pt x="73" y="48"/>
                    <a:pt x="73" y="48"/>
                    <a:pt x="73" y="48"/>
                  </a:cubicBezTo>
                  <a:cubicBezTo>
                    <a:pt x="82" y="42"/>
                    <a:pt x="92" y="38"/>
                    <a:pt x="103" y="36"/>
                  </a:cubicBezTo>
                  <a:cubicBezTo>
                    <a:pt x="103" y="25"/>
                    <a:pt x="103" y="25"/>
                    <a:pt x="103" y="25"/>
                  </a:cubicBezTo>
                  <a:cubicBezTo>
                    <a:pt x="103" y="21"/>
                    <a:pt x="107" y="17"/>
                    <a:pt x="112" y="17"/>
                  </a:cubicBezTo>
                  <a:cubicBezTo>
                    <a:pt x="129" y="17"/>
                    <a:pt x="129" y="17"/>
                    <a:pt x="129" y="17"/>
                  </a:cubicBezTo>
                  <a:moveTo>
                    <a:pt x="129" y="0"/>
                  </a:moveTo>
                  <a:cubicBezTo>
                    <a:pt x="112" y="0"/>
                    <a:pt x="112" y="0"/>
                    <a:pt x="112" y="0"/>
                  </a:cubicBezTo>
                  <a:cubicBezTo>
                    <a:pt x="99" y="0"/>
                    <a:pt x="88" y="10"/>
                    <a:pt x="86" y="23"/>
                  </a:cubicBezTo>
                  <a:cubicBezTo>
                    <a:pt x="83" y="24"/>
                    <a:pt x="79" y="25"/>
                    <a:pt x="76" y="27"/>
                  </a:cubicBezTo>
                  <a:cubicBezTo>
                    <a:pt x="71" y="23"/>
                    <a:pt x="66" y="21"/>
                    <a:pt x="60" y="21"/>
                  </a:cubicBezTo>
                  <a:cubicBezTo>
                    <a:pt x="53" y="21"/>
                    <a:pt x="46" y="24"/>
                    <a:pt x="42" y="29"/>
                  </a:cubicBezTo>
                  <a:cubicBezTo>
                    <a:pt x="29" y="41"/>
                    <a:pt x="29" y="41"/>
                    <a:pt x="29" y="41"/>
                  </a:cubicBezTo>
                  <a:cubicBezTo>
                    <a:pt x="25" y="46"/>
                    <a:pt x="22" y="52"/>
                    <a:pt x="22" y="59"/>
                  </a:cubicBezTo>
                  <a:cubicBezTo>
                    <a:pt x="22" y="65"/>
                    <a:pt x="24" y="71"/>
                    <a:pt x="28" y="75"/>
                  </a:cubicBezTo>
                  <a:cubicBezTo>
                    <a:pt x="26" y="79"/>
                    <a:pt x="25" y="82"/>
                    <a:pt x="23" y="86"/>
                  </a:cubicBezTo>
                  <a:cubicBezTo>
                    <a:pt x="10" y="87"/>
                    <a:pt x="0" y="98"/>
                    <a:pt x="0" y="111"/>
                  </a:cubicBezTo>
                  <a:cubicBezTo>
                    <a:pt x="0" y="128"/>
                    <a:pt x="0" y="128"/>
                    <a:pt x="0" y="128"/>
                  </a:cubicBezTo>
                  <a:cubicBezTo>
                    <a:pt x="0" y="142"/>
                    <a:pt x="10" y="153"/>
                    <a:pt x="23" y="154"/>
                  </a:cubicBezTo>
                  <a:cubicBezTo>
                    <a:pt x="25" y="157"/>
                    <a:pt x="26" y="161"/>
                    <a:pt x="28" y="164"/>
                  </a:cubicBezTo>
                  <a:cubicBezTo>
                    <a:pt x="24" y="169"/>
                    <a:pt x="22" y="174"/>
                    <a:pt x="22" y="180"/>
                  </a:cubicBezTo>
                  <a:cubicBezTo>
                    <a:pt x="22" y="187"/>
                    <a:pt x="25" y="194"/>
                    <a:pt x="29" y="199"/>
                  </a:cubicBezTo>
                  <a:cubicBezTo>
                    <a:pt x="42" y="211"/>
                    <a:pt x="42" y="211"/>
                    <a:pt x="42" y="211"/>
                  </a:cubicBezTo>
                  <a:cubicBezTo>
                    <a:pt x="46" y="216"/>
                    <a:pt x="53" y="218"/>
                    <a:pt x="60" y="218"/>
                  </a:cubicBezTo>
                  <a:cubicBezTo>
                    <a:pt x="66" y="218"/>
                    <a:pt x="71" y="216"/>
                    <a:pt x="76" y="212"/>
                  </a:cubicBezTo>
                  <a:cubicBezTo>
                    <a:pt x="79" y="214"/>
                    <a:pt x="83" y="216"/>
                    <a:pt x="86" y="217"/>
                  </a:cubicBezTo>
                  <a:cubicBezTo>
                    <a:pt x="88" y="230"/>
                    <a:pt x="99" y="240"/>
                    <a:pt x="112" y="240"/>
                  </a:cubicBezTo>
                  <a:cubicBezTo>
                    <a:pt x="129" y="240"/>
                    <a:pt x="129" y="240"/>
                    <a:pt x="129" y="240"/>
                  </a:cubicBezTo>
                  <a:cubicBezTo>
                    <a:pt x="142" y="240"/>
                    <a:pt x="153" y="230"/>
                    <a:pt x="155" y="217"/>
                  </a:cubicBezTo>
                  <a:cubicBezTo>
                    <a:pt x="158" y="216"/>
                    <a:pt x="161" y="214"/>
                    <a:pt x="165" y="212"/>
                  </a:cubicBezTo>
                  <a:cubicBezTo>
                    <a:pt x="169" y="216"/>
                    <a:pt x="175" y="218"/>
                    <a:pt x="181" y="218"/>
                  </a:cubicBezTo>
                  <a:cubicBezTo>
                    <a:pt x="188" y="218"/>
                    <a:pt x="194" y="216"/>
                    <a:pt x="199" y="211"/>
                  </a:cubicBezTo>
                  <a:cubicBezTo>
                    <a:pt x="211" y="199"/>
                    <a:pt x="211" y="199"/>
                    <a:pt x="211" y="199"/>
                  </a:cubicBezTo>
                  <a:cubicBezTo>
                    <a:pt x="216" y="194"/>
                    <a:pt x="219" y="187"/>
                    <a:pt x="219" y="180"/>
                  </a:cubicBezTo>
                  <a:cubicBezTo>
                    <a:pt x="219" y="174"/>
                    <a:pt x="217" y="169"/>
                    <a:pt x="213" y="164"/>
                  </a:cubicBezTo>
                  <a:cubicBezTo>
                    <a:pt x="215" y="161"/>
                    <a:pt x="216" y="157"/>
                    <a:pt x="217" y="154"/>
                  </a:cubicBezTo>
                  <a:cubicBezTo>
                    <a:pt x="230" y="153"/>
                    <a:pt x="241" y="142"/>
                    <a:pt x="241" y="128"/>
                  </a:cubicBezTo>
                  <a:cubicBezTo>
                    <a:pt x="241" y="111"/>
                    <a:pt x="241" y="111"/>
                    <a:pt x="241" y="111"/>
                  </a:cubicBezTo>
                  <a:cubicBezTo>
                    <a:pt x="241" y="98"/>
                    <a:pt x="230" y="87"/>
                    <a:pt x="217" y="86"/>
                  </a:cubicBezTo>
                  <a:cubicBezTo>
                    <a:pt x="216" y="82"/>
                    <a:pt x="215" y="79"/>
                    <a:pt x="213" y="75"/>
                  </a:cubicBezTo>
                  <a:cubicBezTo>
                    <a:pt x="217" y="71"/>
                    <a:pt x="219" y="65"/>
                    <a:pt x="219" y="59"/>
                  </a:cubicBezTo>
                  <a:cubicBezTo>
                    <a:pt x="219" y="52"/>
                    <a:pt x="216" y="46"/>
                    <a:pt x="211" y="41"/>
                  </a:cubicBezTo>
                  <a:cubicBezTo>
                    <a:pt x="199" y="29"/>
                    <a:pt x="199" y="29"/>
                    <a:pt x="199" y="29"/>
                  </a:cubicBezTo>
                  <a:cubicBezTo>
                    <a:pt x="194" y="24"/>
                    <a:pt x="188" y="21"/>
                    <a:pt x="181" y="21"/>
                  </a:cubicBezTo>
                  <a:cubicBezTo>
                    <a:pt x="175" y="21"/>
                    <a:pt x="169" y="23"/>
                    <a:pt x="165" y="27"/>
                  </a:cubicBezTo>
                  <a:cubicBezTo>
                    <a:pt x="161" y="25"/>
                    <a:pt x="158" y="24"/>
                    <a:pt x="155" y="23"/>
                  </a:cubicBezTo>
                  <a:cubicBezTo>
                    <a:pt x="153" y="10"/>
                    <a:pt x="142" y="0"/>
                    <a:pt x="129"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id-ID" sz="506" dirty="0"/>
            </a:p>
          </p:txBody>
        </p:sp>
        <p:sp>
          <p:nvSpPr>
            <p:cNvPr id="77" name="Freeform 25">
              <a:extLst>
                <a:ext uri="{FF2B5EF4-FFF2-40B4-BE49-F238E27FC236}">
                  <a16:creationId xmlns:a16="http://schemas.microsoft.com/office/drawing/2014/main" id="{D49B5F21-8B3C-4B0A-AE7F-8891949A9495}"/>
                </a:ext>
              </a:extLst>
            </p:cNvPr>
            <p:cNvSpPr>
              <a:spLocks noEditPoints="1"/>
            </p:cNvSpPr>
            <p:nvPr/>
          </p:nvSpPr>
          <p:spPr bwMode="auto">
            <a:xfrm>
              <a:off x="5867330" y="722493"/>
              <a:ext cx="419100" cy="423863"/>
            </a:xfrm>
            <a:custGeom>
              <a:avLst/>
              <a:gdLst>
                <a:gd name="T0" fmla="*/ 55 w 111"/>
                <a:gd name="T1" fmla="*/ 112 h 112"/>
                <a:gd name="T2" fmla="*/ 0 w 111"/>
                <a:gd name="T3" fmla="*/ 56 h 112"/>
                <a:gd name="T4" fmla="*/ 55 w 111"/>
                <a:gd name="T5" fmla="*/ 0 h 112"/>
                <a:gd name="T6" fmla="*/ 111 w 111"/>
                <a:gd name="T7" fmla="*/ 56 h 112"/>
                <a:gd name="T8" fmla="*/ 55 w 111"/>
                <a:gd name="T9" fmla="*/ 112 h 112"/>
                <a:gd name="T10" fmla="*/ 55 w 111"/>
                <a:gd name="T11" fmla="*/ 9 h 112"/>
                <a:gd name="T12" fmla="*/ 8 w 111"/>
                <a:gd name="T13" fmla="*/ 56 h 112"/>
                <a:gd name="T14" fmla="*/ 55 w 111"/>
                <a:gd name="T15" fmla="*/ 103 h 112"/>
                <a:gd name="T16" fmla="*/ 103 w 111"/>
                <a:gd name="T17" fmla="*/ 56 h 112"/>
                <a:gd name="T18" fmla="*/ 55 w 111"/>
                <a:gd name="T19" fmla="*/ 9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1" h="112">
                  <a:moveTo>
                    <a:pt x="55" y="112"/>
                  </a:moveTo>
                  <a:cubicBezTo>
                    <a:pt x="25" y="112"/>
                    <a:pt x="0" y="86"/>
                    <a:pt x="0" y="56"/>
                  </a:cubicBezTo>
                  <a:cubicBezTo>
                    <a:pt x="0" y="25"/>
                    <a:pt x="25" y="0"/>
                    <a:pt x="55" y="0"/>
                  </a:cubicBezTo>
                  <a:cubicBezTo>
                    <a:pt x="86" y="0"/>
                    <a:pt x="111" y="25"/>
                    <a:pt x="111" y="56"/>
                  </a:cubicBezTo>
                  <a:cubicBezTo>
                    <a:pt x="111" y="86"/>
                    <a:pt x="86" y="112"/>
                    <a:pt x="55" y="112"/>
                  </a:cubicBezTo>
                  <a:close/>
                  <a:moveTo>
                    <a:pt x="55" y="9"/>
                  </a:moveTo>
                  <a:cubicBezTo>
                    <a:pt x="29" y="9"/>
                    <a:pt x="8" y="30"/>
                    <a:pt x="8" y="56"/>
                  </a:cubicBezTo>
                  <a:cubicBezTo>
                    <a:pt x="8" y="82"/>
                    <a:pt x="29" y="103"/>
                    <a:pt x="55" y="103"/>
                  </a:cubicBezTo>
                  <a:cubicBezTo>
                    <a:pt x="81" y="103"/>
                    <a:pt x="103" y="82"/>
                    <a:pt x="103" y="56"/>
                  </a:cubicBezTo>
                  <a:cubicBezTo>
                    <a:pt x="103" y="30"/>
                    <a:pt x="81" y="9"/>
                    <a:pt x="55" y="9"/>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id-ID" sz="506" dirty="0"/>
            </a:p>
          </p:txBody>
        </p:sp>
        <p:sp>
          <p:nvSpPr>
            <p:cNvPr id="78" name="Freeform 26">
              <a:extLst>
                <a:ext uri="{FF2B5EF4-FFF2-40B4-BE49-F238E27FC236}">
                  <a16:creationId xmlns:a16="http://schemas.microsoft.com/office/drawing/2014/main" id="{13DF212E-FCEE-464A-94FE-D269D2CD7033}"/>
                </a:ext>
              </a:extLst>
            </p:cNvPr>
            <p:cNvSpPr>
              <a:spLocks noEditPoints="1"/>
            </p:cNvSpPr>
            <p:nvPr/>
          </p:nvSpPr>
          <p:spPr bwMode="auto">
            <a:xfrm>
              <a:off x="5960992" y="820918"/>
              <a:ext cx="227013" cy="227013"/>
            </a:xfrm>
            <a:custGeom>
              <a:avLst/>
              <a:gdLst>
                <a:gd name="T0" fmla="*/ 30 w 60"/>
                <a:gd name="T1" fmla="*/ 60 h 60"/>
                <a:gd name="T2" fmla="*/ 0 w 60"/>
                <a:gd name="T3" fmla="*/ 30 h 60"/>
                <a:gd name="T4" fmla="*/ 30 w 60"/>
                <a:gd name="T5" fmla="*/ 0 h 60"/>
                <a:gd name="T6" fmla="*/ 60 w 60"/>
                <a:gd name="T7" fmla="*/ 30 h 60"/>
                <a:gd name="T8" fmla="*/ 30 w 60"/>
                <a:gd name="T9" fmla="*/ 60 h 60"/>
                <a:gd name="T10" fmla="*/ 30 w 60"/>
                <a:gd name="T11" fmla="*/ 8 h 60"/>
                <a:gd name="T12" fmla="*/ 9 w 60"/>
                <a:gd name="T13" fmla="*/ 30 h 60"/>
                <a:gd name="T14" fmla="*/ 30 w 60"/>
                <a:gd name="T15" fmla="*/ 51 h 60"/>
                <a:gd name="T16" fmla="*/ 52 w 60"/>
                <a:gd name="T17" fmla="*/ 30 h 60"/>
                <a:gd name="T18" fmla="*/ 30 w 60"/>
                <a:gd name="T19" fmla="*/ 8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0" h="60">
                  <a:moveTo>
                    <a:pt x="30" y="60"/>
                  </a:moveTo>
                  <a:cubicBezTo>
                    <a:pt x="14" y="60"/>
                    <a:pt x="0" y="46"/>
                    <a:pt x="0" y="30"/>
                  </a:cubicBezTo>
                  <a:cubicBezTo>
                    <a:pt x="0" y="13"/>
                    <a:pt x="14" y="0"/>
                    <a:pt x="30" y="0"/>
                  </a:cubicBezTo>
                  <a:cubicBezTo>
                    <a:pt x="47" y="0"/>
                    <a:pt x="60" y="13"/>
                    <a:pt x="60" y="30"/>
                  </a:cubicBezTo>
                  <a:cubicBezTo>
                    <a:pt x="60" y="46"/>
                    <a:pt x="47" y="60"/>
                    <a:pt x="30" y="60"/>
                  </a:cubicBezTo>
                  <a:close/>
                  <a:moveTo>
                    <a:pt x="30" y="8"/>
                  </a:moveTo>
                  <a:cubicBezTo>
                    <a:pt x="19" y="8"/>
                    <a:pt x="9" y="18"/>
                    <a:pt x="9" y="30"/>
                  </a:cubicBezTo>
                  <a:cubicBezTo>
                    <a:pt x="9" y="42"/>
                    <a:pt x="19" y="51"/>
                    <a:pt x="30" y="51"/>
                  </a:cubicBezTo>
                  <a:cubicBezTo>
                    <a:pt x="42" y="51"/>
                    <a:pt x="52" y="42"/>
                    <a:pt x="52" y="30"/>
                  </a:cubicBezTo>
                  <a:cubicBezTo>
                    <a:pt x="52" y="18"/>
                    <a:pt x="42" y="8"/>
                    <a:pt x="30" y="8"/>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id-ID" sz="506" dirty="0"/>
            </a:p>
          </p:txBody>
        </p:sp>
      </p:grpSp>
      <p:grpSp>
        <p:nvGrpSpPr>
          <p:cNvPr id="79" name="Group 97">
            <a:extLst>
              <a:ext uri="{FF2B5EF4-FFF2-40B4-BE49-F238E27FC236}">
                <a16:creationId xmlns:a16="http://schemas.microsoft.com/office/drawing/2014/main" id="{FA202A74-9E85-42C3-ACEB-CA9ECE71D949}"/>
              </a:ext>
            </a:extLst>
          </p:cNvPr>
          <p:cNvGrpSpPr/>
          <p:nvPr/>
        </p:nvGrpSpPr>
        <p:grpSpPr>
          <a:xfrm>
            <a:off x="3931505" y="1995129"/>
            <a:ext cx="1283544" cy="1283878"/>
            <a:chOff x="3865314" y="1566605"/>
            <a:chExt cx="1426531" cy="1426531"/>
          </a:xfrm>
        </p:grpSpPr>
        <p:sp>
          <p:nvSpPr>
            <p:cNvPr id="80" name="Oval 98">
              <a:extLst>
                <a:ext uri="{FF2B5EF4-FFF2-40B4-BE49-F238E27FC236}">
                  <a16:creationId xmlns:a16="http://schemas.microsoft.com/office/drawing/2014/main" id="{0FA0A99A-696F-4DB8-B97A-DEA1A4715C6B}"/>
                </a:ext>
              </a:extLst>
            </p:cNvPr>
            <p:cNvSpPr/>
            <p:nvPr/>
          </p:nvSpPr>
          <p:spPr>
            <a:xfrm>
              <a:off x="3865314" y="1566605"/>
              <a:ext cx="1426531" cy="1426531"/>
            </a:xfrm>
            <a:prstGeom prst="ellipse">
              <a:avLst/>
            </a:prstGeom>
            <a:solidFill>
              <a:schemeClr val="accent2"/>
            </a:solidFill>
            <a:ln w="1174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bg-BG" sz="506" dirty="0"/>
            </a:p>
          </p:txBody>
        </p:sp>
        <p:sp>
          <p:nvSpPr>
            <p:cNvPr id="81" name="Oval 99">
              <a:extLst>
                <a:ext uri="{FF2B5EF4-FFF2-40B4-BE49-F238E27FC236}">
                  <a16:creationId xmlns:a16="http://schemas.microsoft.com/office/drawing/2014/main" id="{BBA39EC5-5435-4DCA-A763-E32028970DD5}"/>
                </a:ext>
              </a:extLst>
            </p:cNvPr>
            <p:cNvSpPr/>
            <p:nvPr/>
          </p:nvSpPr>
          <p:spPr>
            <a:xfrm>
              <a:off x="4007590" y="1708881"/>
              <a:ext cx="1141979" cy="1141979"/>
            </a:xfrm>
            <a:prstGeom prst="ellipse">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bg-BG" sz="506" dirty="0"/>
            </a:p>
          </p:txBody>
        </p:sp>
      </p:grpSp>
      <p:grpSp>
        <p:nvGrpSpPr>
          <p:cNvPr id="82" name="Group 3">
            <a:extLst>
              <a:ext uri="{FF2B5EF4-FFF2-40B4-BE49-F238E27FC236}">
                <a16:creationId xmlns:a16="http://schemas.microsoft.com/office/drawing/2014/main" id="{C15933DB-68A5-4D53-9A57-2E2443261A31}"/>
              </a:ext>
            </a:extLst>
          </p:cNvPr>
          <p:cNvGrpSpPr/>
          <p:nvPr/>
        </p:nvGrpSpPr>
        <p:grpSpPr>
          <a:xfrm>
            <a:off x="522016" y="3447529"/>
            <a:ext cx="2796606" cy="1172285"/>
            <a:chOff x="1468544" y="9786088"/>
            <a:chExt cx="7457615" cy="3126092"/>
          </a:xfrm>
        </p:grpSpPr>
        <p:sp>
          <p:nvSpPr>
            <p:cNvPr id="83" name="Content Placeholder 19">
              <a:extLst>
                <a:ext uri="{FF2B5EF4-FFF2-40B4-BE49-F238E27FC236}">
                  <a16:creationId xmlns:a16="http://schemas.microsoft.com/office/drawing/2014/main" id="{44C06F5F-AD71-4E3F-B9EB-A4F75C55815B}"/>
                </a:ext>
              </a:extLst>
            </p:cNvPr>
            <p:cNvSpPr txBox="1">
              <a:spLocks/>
            </p:cNvSpPr>
            <p:nvPr/>
          </p:nvSpPr>
          <p:spPr>
            <a:xfrm>
              <a:off x="1468544" y="10619358"/>
              <a:ext cx="7457615" cy="2292822"/>
            </a:xfrm>
            <a:prstGeom prst="rect">
              <a:avLst/>
            </a:prstGeom>
          </p:spPr>
          <p:txBody>
            <a:bodyPr vert="horz" lIns="68566" tIns="34283" rIns="68566" bIns="34283" rtlCol="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r">
                <a:buNone/>
              </a:pPr>
              <a:r>
                <a:rPr lang="en-US" sz="900" dirty="0">
                  <a:ea typeface="Open Sans Light" panose="020B0306030504020204" pitchFamily="34" charset="0"/>
                  <a:cs typeface="Calibri Light"/>
                </a:rPr>
                <a:t>Lorem Ipsum has two main statistical methodologies are used in data analysis which summarizes data from a sample using indexes.</a:t>
              </a:r>
            </a:p>
          </p:txBody>
        </p:sp>
        <p:sp>
          <p:nvSpPr>
            <p:cNvPr id="84" name="TextBox 105">
              <a:extLst>
                <a:ext uri="{FF2B5EF4-FFF2-40B4-BE49-F238E27FC236}">
                  <a16:creationId xmlns:a16="http://schemas.microsoft.com/office/drawing/2014/main" id="{BD86D982-49EE-4544-A7AA-E118B9224C60}"/>
                </a:ext>
              </a:extLst>
            </p:cNvPr>
            <p:cNvSpPr txBox="1"/>
            <p:nvPr/>
          </p:nvSpPr>
          <p:spPr>
            <a:xfrm>
              <a:off x="4925898" y="9786088"/>
              <a:ext cx="3954901" cy="830960"/>
            </a:xfrm>
            <a:prstGeom prst="rect">
              <a:avLst/>
            </a:prstGeom>
            <a:noFill/>
          </p:spPr>
          <p:txBody>
            <a:bodyPr wrap="square" lIns="68566" tIns="34283" rIns="68566" bIns="34283" rtlCol="0">
              <a:spAutoFit/>
            </a:bodyPr>
            <a:lstStyle/>
            <a:p>
              <a:pPr algn="r"/>
              <a:r>
                <a:rPr lang="id-ID" sz="1575" b="1" dirty="0">
                  <a:cs typeface="Lato Regular"/>
                </a:rPr>
                <a:t>Develop</a:t>
              </a:r>
              <a:endParaRPr lang="en-US" sz="1575" b="1" dirty="0">
                <a:cs typeface="Lato Regular"/>
              </a:endParaRPr>
            </a:p>
          </p:txBody>
        </p:sp>
        <p:cxnSp>
          <p:nvCxnSpPr>
            <p:cNvPr id="85" name="Straight Connector 106">
              <a:extLst>
                <a:ext uri="{FF2B5EF4-FFF2-40B4-BE49-F238E27FC236}">
                  <a16:creationId xmlns:a16="http://schemas.microsoft.com/office/drawing/2014/main" id="{AC8CDA57-6ED8-4B1F-B331-0BDEA03102F0}"/>
                </a:ext>
              </a:extLst>
            </p:cNvPr>
            <p:cNvCxnSpPr/>
            <p:nvPr/>
          </p:nvCxnSpPr>
          <p:spPr>
            <a:xfrm>
              <a:off x="5664323" y="10600667"/>
              <a:ext cx="3239156" cy="0"/>
            </a:xfrm>
            <a:prstGeom prst="line">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grpSp>
      <p:grpSp>
        <p:nvGrpSpPr>
          <p:cNvPr id="86" name="Group 2">
            <a:extLst>
              <a:ext uri="{FF2B5EF4-FFF2-40B4-BE49-F238E27FC236}">
                <a16:creationId xmlns:a16="http://schemas.microsoft.com/office/drawing/2014/main" id="{B544626C-823E-40C3-B893-98BB612B8439}"/>
              </a:ext>
            </a:extLst>
          </p:cNvPr>
          <p:cNvGrpSpPr/>
          <p:nvPr/>
        </p:nvGrpSpPr>
        <p:grpSpPr>
          <a:xfrm>
            <a:off x="5779045" y="3450483"/>
            <a:ext cx="2796606" cy="1169331"/>
            <a:chOff x="9062239" y="9471697"/>
            <a:chExt cx="7457616" cy="3118217"/>
          </a:xfrm>
        </p:grpSpPr>
        <p:sp>
          <p:nvSpPr>
            <p:cNvPr id="87" name="Content Placeholder 19">
              <a:extLst>
                <a:ext uri="{FF2B5EF4-FFF2-40B4-BE49-F238E27FC236}">
                  <a16:creationId xmlns:a16="http://schemas.microsoft.com/office/drawing/2014/main" id="{79B4C9F0-0B9D-479E-AE68-254AB01FABD0}"/>
                </a:ext>
              </a:extLst>
            </p:cNvPr>
            <p:cNvSpPr txBox="1">
              <a:spLocks/>
            </p:cNvSpPr>
            <p:nvPr/>
          </p:nvSpPr>
          <p:spPr>
            <a:xfrm>
              <a:off x="9062240" y="10297092"/>
              <a:ext cx="7457615" cy="2292822"/>
            </a:xfrm>
            <a:prstGeom prst="rect">
              <a:avLst/>
            </a:prstGeom>
          </p:spPr>
          <p:txBody>
            <a:bodyPr vert="horz" lIns="68566" tIns="34283" rIns="68566" bIns="34283" rtlCol="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just">
                <a:buNone/>
              </a:pPr>
              <a:r>
                <a:rPr lang="en-US" sz="900" dirty="0">
                  <a:ea typeface="Open Sans Light" panose="020B0306030504020204" pitchFamily="34" charset="0"/>
                  <a:cs typeface="Calibri Light"/>
                </a:rPr>
                <a:t>Lorem Ipsum has two main statistical methodologies are used in data analysis which summarizes data from a sample using indexes.</a:t>
              </a:r>
            </a:p>
          </p:txBody>
        </p:sp>
        <p:sp>
          <p:nvSpPr>
            <p:cNvPr id="88" name="TextBox 108">
              <a:extLst>
                <a:ext uri="{FF2B5EF4-FFF2-40B4-BE49-F238E27FC236}">
                  <a16:creationId xmlns:a16="http://schemas.microsoft.com/office/drawing/2014/main" id="{2C39F0EE-F0C5-430F-9313-D74E6A551560}"/>
                </a:ext>
              </a:extLst>
            </p:cNvPr>
            <p:cNvSpPr txBox="1"/>
            <p:nvPr/>
          </p:nvSpPr>
          <p:spPr>
            <a:xfrm>
              <a:off x="9062239" y="9471697"/>
              <a:ext cx="3954901" cy="830960"/>
            </a:xfrm>
            <a:prstGeom prst="rect">
              <a:avLst/>
            </a:prstGeom>
            <a:noFill/>
          </p:spPr>
          <p:txBody>
            <a:bodyPr wrap="square" lIns="68566" tIns="34283" rIns="68566" bIns="34283" rtlCol="0">
              <a:spAutoFit/>
            </a:bodyPr>
            <a:lstStyle/>
            <a:p>
              <a:r>
                <a:rPr lang="id-ID" sz="1575" b="1" dirty="0">
                  <a:cs typeface="Lato Regular"/>
                </a:rPr>
                <a:t>Discover</a:t>
              </a:r>
              <a:endParaRPr lang="en-US" sz="1575" b="1" dirty="0">
                <a:cs typeface="Lato Regular"/>
              </a:endParaRPr>
            </a:p>
          </p:txBody>
        </p:sp>
        <p:cxnSp>
          <p:nvCxnSpPr>
            <p:cNvPr id="89" name="Straight Connector 109">
              <a:extLst>
                <a:ext uri="{FF2B5EF4-FFF2-40B4-BE49-F238E27FC236}">
                  <a16:creationId xmlns:a16="http://schemas.microsoft.com/office/drawing/2014/main" id="{F44311D0-C54D-4CF4-88DB-CB309AC24936}"/>
                </a:ext>
              </a:extLst>
            </p:cNvPr>
            <p:cNvCxnSpPr/>
            <p:nvPr/>
          </p:nvCxnSpPr>
          <p:spPr>
            <a:xfrm>
              <a:off x="9062239" y="10274205"/>
              <a:ext cx="3239156" cy="0"/>
            </a:xfrm>
            <a:prstGeom prst="line">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grpSp>
      <p:grpSp>
        <p:nvGrpSpPr>
          <p:cNvPr id="90" name="Group 9">
            <a:extLst>
              <a:ext uri="{FF2B5EF4-FFF2-40B4-BE49-F238E27FC236}">
                <a16:creationId xmlns:a16="http://schemas.microsoft.com/office/drawing/2014/main" id="{35B26202-E032-48DE-B6D7-2B94A9E61279}"/>
              </a:ext>
            </a:extLst>
          </p:cNvPr>
          <p:cNvGrpSpPr/>
          <p:nvPr/>
        </p:nvGrpSpPr>
        <p:grpSpPr>
          <a:xfrm>
            <a:off x="5203710" y="2101810"/>
            <a:ext cx="2796606" cy="1154423"/>
            <a:chOff x="13873386" y="5604827"/>
            <a:chExt cx="7457616" cy="3078461"/>
          </a:xfrm>
        </p:grpSpPr>
        <p:sp>
          <p:nvSpPr>
            <p:cNvPr id="91" name="Content Placeholder 19">
              <a:extLst>
                <a:ext uri="{FF2B5EF4-FFF2-40B4-BE49-F238E27FC236}">
                  <a16:creationId xmlns:a16="http://schemas.microsoft.com/office/drawing/2014/main" id="{CE581ECF-A2D0-4B5E-A3DC-243ECE7B468E}"/>
                </a:ext>
              </a:extLst>
            </p:cNvPr>
            <p:cNvSpPr txBox="1">
              <a:spLocks/>
            </p:cNvSpPr>
            <p:nvPr/>
          </p:nvSpPr>
          <p:spPr>
            <a:xfrm>
              <a:off x="13873387" y="6390466"/>
              <a:ext cx="7457615" cy="2292822"/>
            </a:xfrm>
            <a:prstGeom prst="rect">
              <a:avLst/>
            </a:prstGeom>
          </p:spPr>
          <p:txBody>
            <a:bodyPr vert="horz" lIns="68566" tIns="34283" rIns="68566" bIns="34283" rtlCol="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just">
                <a:buNone/>
              </a:pPr>
              <a:r>
                <a:rPr lang="en-US" sz="900" dirty="0">
                  <a:ea typeface="Open Sans Light" panose="020B0306030504020204" pitchFamily="34" charset="0"/>
                  <a:cs typeface="Calibri Light"/>
                </a:rPr>
                <a:t>Lorem Ipsum has two main statistical methodologies are used in data analysis which summarizes data from a sample using indexes.</a:t>
              </a:r>
            </a:p>
          </p:txBody>
        </p:sp>
        <p:sp>
          <p:nvSpPr>
            <p:cNvPr id="92" name="TextBox 117">
              <a:extLst>
                <a:ext uri="{FF2B5EF4-FFF2-40B4-BE49-F238E27FC236}">
                  <a16:creationId xmlns:a16="http://schemas.microsoft.com/office/drawing/2014/main" id="{39F87805-E33B-4CF7-9A48-9D2FEEE04A4C}"/>
                </a:ext>
              </a:extLst>
            </p:cNvPr>
            <p:cNvSpPr txBox="1"/>
            <p:nvPr/>
          </p:nvSpPr>
          <p:spPr>
            <a:xfrm>
              <a:off x="13873386" y="5604827"/>
              <a:ext cx="3954901" cy="830960"/>
            </a:xfrm>
            <a:prstGeom prst="rect">
              <a:avLst/>
            </a:prstGeom>
            <a:noFill/>
          </p:spPr>
          <p:txBody>
            <a:bodyPr wrap="square" lIns="68566" tIns="34283" rIns="68566" bIns="34283" rtlCol="0">
              <a:spAutoFit/>
            </a:bodyPr>
            <a:lstStyle/>
            <a:p>
              <a:r>
                <a:rPr lang="id-ID" sz="1575" b="1" dirty="0">
                  <a:cs typeface="Lato Regular"/>
                </a:rPr>
                <a:t>Design</a:t>
              </a:r>
              <a:endParaRPr lang="en-US" sz="1575" b="1" dirty="0">
                <a:cs typeface="Lato Regular"/>
              </a:endParaRPr>
            </a:p>
          </p:txBody>
        </p:sp>
        <p:cxnSp>
          <p:nvCxnSpPr>
            <p:cNvPr id="93" name="Straight Connector 118">
              <a:extLst>
                <a:ext uri="{FF2B5EF4-FFF2-40B4-BE49-F238E27FC236}">
                  <a16:creationId xmlns:a16="http://schemas.microsoft.com/office/drawing/2014/main" id="{A5757A31-452E-46B5-ACB1-E89B89D82694}"/>
                </a:ext>
              </a:extLst>
            </p:cNvPr>
            <p:cNvCxnSpPr/>
            <p:nvPr/>
          </p:nvCxnSpPr>
          <p:spPr>
            <a:xfrm>
              <a:off x="13873386" y="6390465"/>
              <a:ext cx="3239156" cy="0"/>
            </a:xfrm>
            <a:prstGeom prst="line">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grpSp>
      <p:grpSp>
        <p:nvGrpSpPr>
          <p:cNvPr id="94" name="Group 122">
            <a:extLst>
              <a:ext uri="{FF2B5EF4-FFF2-40B4-BE49-F238E27FC236}">
                <a16:creationId xmlns:a16="http://schemas.microsoft.com/office/drawing/2014/main" id="{A2408E6D-4E4E-4A35-9F30-F7EDE0098634}"/>
              </a:ext>
            </a:extLst>
          </p:cNvPr>
          <p:cNvGrpSpPr/>
          <p:nvPr/>
        </p:nvGrpSpPr>
        <p:grpSpPr>
          <a:xfrm>
            <a:off x="4895726" y="3431951"/>
            <a:ext cx="523035" cy="522000"/>
            <a:chOff x="4241800" y="3695700"/>
            <a:chExt cx="709613" cy="708025"/>
          </a:xfrm>
          <a:solidFill>
            <a:schemeClr val="tx2"/>
          </a:solidFill>
        </p:grpSpPr>
        <p:sp>
          <p:nvSpPr>
            <p:cNvPr id="95" name="Freeform 12">
              <a:extLst>
                <a:ext uri="{FF2B5EF4-FFF2-40B4-BE49-F238E27FC236}">
                  <a16:creationId xmlns:a16="http://schemas.microsoft.com/office/drawing/2014/main" id="{F58B80EC-7E8D-41A3-BF70-4315F076AB25}"/>
                </a:ext>
              </a:extLst>
            </p:cNvPr>
            <p:cNvSpPr>
              <a:spLocks noEditPoints="1"/>
            </p:cNvSpPr>
            <p:nvPr/>
          </p:nvSpPr>
          <p:spPr bwMode="auto">
            <a:xfrm>
              <a:off x="4241800" y="3695700"/>
              <a:ext cx="709613" cy="708025"/>
            </a:xfrm>
            <a:custGeom>
              <a:avLst/>
              <a:gdLst>
                <a:gd name="T0" fmla="*/ 454 w 1188"/>
                <a:gd name="T1" fmla="*/ 908 h 1187"/>
                <a:gd name="T2" fmla="*/ 454 w 1188"/>
                <a:gd name="T3" fmla="*/ 908 h 1187"/>
                <a:gd name="T4" fmla="*/ 698 w 1188"/>
                <a:gd name="T5" fmla="*/ 837 h 1187"/>
                <a:gd name="T6" fmla="*/ 723 w 1188"/>
                <a:gd name="T7" fmla="*/ 861 h 1187"/>
                <a:gd name="T8" fmla="*/ 694 w 1188"/>
                <a:gd name="T9" fmla="*/ 890 h 1187"/>
                <a:gd name="T10" fmla="*/ 950 w 1188"/>
                <a:gd name="T11" fmla="*/ 1147 h 1187"/>
                <a:gd name="T12" fmla="*/ 1049 w 1188"/>
                <a:gd name="T13" fmla="*/ 1187 h 1187"/>
                <a:gd name="T14" fmla="*/ 1147 w 1188"/>
                <a:gd name="T15" fmla="*/ 1147 h 1187"/>
                <a:gd name="T16" fmla="*/ 1188 w 1188"/>
                <a:gd name="T17" fmla="*/ 1048 h 1187"/>
                <a:gd name="T18" fmla="*/ 1147 w 1188"/>
                <a:gd name="T19" fmla="*/ 950 h 1187"/>
                <a:gd name="T20" fmla="*/ 890 w 1188"/>
                <a:gd name="T21" fmla="*/ 693 h 1187"/>
                <a:gd name="T22" fmla="*/ 861 w 1188"/>
                <a:gd name="T23" fmla="*/ 722 h 1187"/>
                <a:gd name="T24" fmla="*/ 837 w 1188"/>
                <a:gd name="T25" fmla="*/ 698 h 1187"/>
                <a:gd name="T26" fmla="*/ 907 w 1188"/>
                <a:gd name="T27" fmla="*/ 422 h 1187"/>
                <a:gd name="T28" fmla="*/ 775 w 1188"/>
                <a:gd name="T29" fmla="*/ 133 h 1187"/>
                <a:gd name="T30" fmla="*/ 454 w 1188"/>
                <a:gd name="T31" fmla="*/ 0 h 1187"/>
                <a:gd name="T32" fmla="*/ 133 w 1188"/>
                <a:gd name="T33" fmla="*/ 133 h 1187"/>
                <a:gd name="T34" fmla="*/ 0 w 1188"/>
                <a:gd name="T35" fmla="*/ 454 h 1187"/>
                <a:gd name="T36" fmla="*/ 133 w 1188"/>
                <a:gd name="T37" fmla="*/ 775 h 1187"/>
                <a:gd name="T38" fmla="*/ 454 w 1188"/>
                <a:gd name="T39" fmla="*/ 908 h 1187"/>
                <a:gd name="T40" fmla="*/ 1116 w 1188"/>
                <a:gd name="T41" fmla="*/ 1048 h 1187"/>
                <a:gd name="T42" fmla="*/ 1096 w 1188"/>
                <a:gd name="T43" fmla="*/ 1096 h 1187"/>
                <a:gd name="T44" fmla="*/ 1049 w 1188"/>
                <a:gd name="T45" fmla="*/ 1115 h 1187"/>
                <a:gd name="T46" fmla="*/ 1001 w 1188"/>
                <a:gd name="T47" fmla="*/ 1096 h 1187"/>
                <a:gd name="T48" fmla="*/ 802 w 1188"/>
                <a:gd name="T49" fmla="*/ 897 h 1187"/>
                <a:gd name="T50" fmla="*/ 897 w 1188"/>
                <a:gd name="T51" fmla="*/ 802 h 1187"/>
                <a:gd name="T52" fmla="*/ 1096 w 1188"/>
                <a:gd name="T53" fmla="*/ 1001 h 1187"/>
                <a:gd name="T54" fmla="*/ 1116 w 1188"/>
                <a:gd name="T55" fmla="*/ 1048 h 1187"/>
                <a:gd name="T56" fmla="*/ 774 w 1188"/>
                <a:gd name="T57" fmla="*/ 810 h 1187"/>
                <a:gd name="T58" fmla="*/ 756 w 1188"/>
                <a:gd name="T59" fmla="*/ 793 h 1187"/>
                <a:gd name="T60" fmla="*/ 756 w 1188"/>
                <a:gd name="T61" fmla="*/ 793 h 1187"/>
                <a:gd name="T62" fmla="*/ 765 w 1188"/>
                <a:gd name="T63" fmla="*/ 785 h 1187"/>
                <a:gd name="T64" fmla="*/ 767 w 1188"/>
                <a:gd name="T65" fmla="*/ 783 h 1187"/>
                <a:gd name="T66" fmla="*/ 775 w 1188"/>
                <a:gd name="T67" fmla="*/ 775 h 1187"/>
                <a:gd name="T68" fmla="*/ 784 w 1188"/>
                <a:gd name="T69" fmla="*/ 766 h 1187"/>
                <a:gd name="T70" fmla="*/ 785 w 1188"/>
                <a:gd name="T71" fmla="*/ 765 h 1187"/>
                <a:gd name="T72" fmla="*/ 793 w 1188"/>
                <a:gd name="T73" fmla="*/ 756 h 1187"/>
                <a:gd name="T74" fmla="*/ 793 w 1188"/>
                <a:gd name="T75" fmla="*/ 756 h 1187"/>
                <a:gd name="T76" fmla="*/ 810 w 1188"/>
                <a:gd name="T77" fmla="*/ 773 h 1187"/>
                <a:gd name="T78" fmla="*/ 774 w 1188"/>
                <a:gd name="T79" fmla="*/ 810 h 1187"/>
                <a:gd name="T80" fmla="*/ 184 w 1188"/>
                <a:gd name="T81" fmla="*/ 184 h 1187"/>
                <a:gd name="T82" fmla="*/ 454 w 1188"/>
                <a:gd name="T83" fmla="*/ 72 h 1187"/>
                <a:gd name="T84" fmla="*/ 724 w 1188"/>
                <a:gd name="T85" fmla="*/ 184 h 1187"/>
                <a:gd name="T86" fmla="*/ 835 w 1188"/>
                <a:gd name="T87" fmla="*/ 427 h 1187"/>
                <a:gd name="T88" fmla="*/ 762 w 1188"/>
                <a:gd name="T89" fmla="*/ 681 h 1187"/>
                <a:gd name="T90" fmla="*/ 762 w 1188"/>
                <a:gd name="T91" fmla="*/ 681 h 1187"/>
                <a:gd name="T92" fmla="*/ 724 w 1188"/>
                <a:gd name="T93" fmla="*/ 724 h 1187"/>
                <a:gd name="T94" fmla="*/ 711 w 1188"/>
                <a:gd name="T95" fmla="*/ 737 h 1187"/>
                <a:gd name="T96" fmla="*/ 681 w 1188"/>
                <a:gd name="T97" fmla="*/ 761 h 1187"/>
                <a:gd name="T98" fmla="*/ 454 w 1188"/>
                <a:gd name="T99" fmla="*/ 836 h 1187"/>
                <a:gd name="T100" fmla="*/ 184 w 1188"/>
                <a:gd name="T101" fmla="*/ 724 h 1187"/>
                <a:gd name="T102" fmla="*/ 184 w 1188"/>
                <a:gd name="T103" fmla="*/ 184 h 1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88" h="1187">
                  <a:moveTo>
                    <a:pt x="454" y="908"/>
                  </a:moveTo>
                  <a:cubicBezTo>
                    <a:pt x="454" y="908"/>
                    <a:pt x="454" y="908"/>
                    <a:pt x="454" y="908"/>
                  </a:cubicBezTo>
                  <a:cubicBezTo>
                    <a:pt x="542" y="908"/>
                    <a:pt x="626" y="883"/>
                    <a:pt x="698" y="837"/>
                  </a:cubicBezTo>
                  <a:cubicBezTo>
                    <a:pt x="723" y="861"/>
                    <a:pt x="723" y="861"/>
                    <a:pt x="723" y="861"/>
                  </a:cubicBezTo>
                  <a:cubicBezTo>
                    <a:pt x="694" y="890"/>
                    <a:pt x="694" y="890"/>
                    <a:pt x="694" y="890"/>
                  </a:cubicBezTo>
                  <a:cubicBezTo>
                    <a:pt x="950" y="1147"/>
                    <a:pt x="950" y="1147"/>
                    <a:pt x="950" y="1147"/>
                  </a:cubicBezTo>
                  <a:cubicBezTo>
                    <a:pt x="977" y="1173"/>
                    <a:pt x="1012" y="1187"/>
                    <a:pt x="1049" y="1187"/>
                  </a:cubicBezTo>
                  <a:cubicBezTo>
                    <a:pt x="1086" y="1187"/>
                    <a:pt x="1121" y="1173"/>
                    <a:pt x="1147" y="1147"/>
                  </a:cubicBezTo>
                  <a:cubicBezTo>
                    <a:pt x="1173" y="1120"/>
                    <a:pt x="1188" y="1086"/>
                    <a:pt x="1188" y="1048"/>
                  </a:cubicBezTo>
                  <a:cubicBezTo>
                    <a:pt x="1188" y="1011"/>
                    <a:pt x="1173" y="976"/>
                    <a:pt x="1147" y="950"/>
                  </a:cubicBezTo>
                  <a:cubicBezTo>
                    <a:pt x="890" y="693"/>
                    <a:pt x="890" y="693"/>
                    <a:pt x="890" y="693"/>
                  </a:cubicBezTo>
                  <a:cubicBezTo>
                    <a:pt x="861" y="722"/>
                    <a:pt x="861" y="722"/>
                    <a:pt x="861" y="722"/>
                  </a:cubicBezTo>
                  <a:cubicBezTo>
                    <a:pt x="837" y="698"/>
                    <a:pt x="837" y="698"/>
                    <a:pt x="837" y="698"/>
                  </a:cubicBezTo>
                  <a:cubicBezTo>
                    <a:pt x="889" y="616"/>
                    <a:pt x="914" y="520"/>
                    <a:pt x="907" y="422"/>
                  </a:cubicBezTo>
                  <a:cubicBezTo>
                    <a:pt x="899" y="313"/>
                    <a:pt x="853" y="210"/>
                    <a:pt x="775" y="133"/>
                  </a:cubicBezTo>
                  <a:cubicBezTo>
                    <a:pt x="689" y="47"/>
                    <a:pt x="576" y="0"/>
                    <a:pt x="454" y="0"/>
                  </a:cubicBezTo>
                  <a:cubicBezTo>
                    <a:pt x="333" y="0"/>
                    <a:pt x="219" y="47"/>
                    <a:pt x="133" y="133"/>
                  </a:cubicBezTo>
                  <a:cubicBezTo>
                    <a:pt x="48" y="219"/>
                    <a:pt x="0" y="333"/>
                    <a:pt x="0" y="454"/>
                  </a:cubicBezTo>
                  <a:cubicBezTo>
                    <a:pt x="0" y="575"/>
                    <a:pt x="48" y="689"/>
                    <a:pt x="133" y="775"/>
                  </a:cubicBezTo>
                  <a:cubicBezTo>
                    <a:pt x="219" y="861"/>
                    <a:pt x="333" y="908"/>
                    <a:pt x="454" y="908"/>
                  </a:cubicBezTo>
                  <a:close/>
                  <a:moveTo>
                    <a:pt x="1116" y="1048"/>
                  </a:moveTo>
                  <a:cubicBezTo>
                    <a:pt x="1116" y="1066"/>
                    <a:pt x="1109" y="1083"/>
                    <a:pt x="1096" y="1096"/>
                  </a:cubicBezTo>
                  <a:cubicBezTo>
                    <a:pt x="1083" y="1108"/>
                    <a:pt x="1067" y="1115"/>
                    <a:pt x="1049" y="1115"/>
                  </a:cubicBezTo>
                  <a:cubicBezTo>
                    <a:pt x="1031" y="1115"/>
                    <a:pt x="1014" y="1108"/>
                    <a:pt x="1001" y="1096"/>
                  </a:cubicBezTo>
                  <a:cubicBezTo>
                    <a:pt x="802" y="897"/>
                    <a:pt x="802" y="897"/>
                    <a:pt x="802" y="897"/>
                  </a:cubicBezTo>
                  <a:cubicBezTo>
                    <a:pt x="897" y="802"/>
                    <a:pt x="897" y="802"/>
                    <a:pt x="897" y="802"/>
                  </a:cubicBezTo>
                  <a:cubicBezTo>
                    <a:pt x="1096" y="1001"/>
                    <a:pt x="1096" y="1001"/>
                    <a:pt x="1096" y="1001"/>
                  </a:cubicBezTo>
                  <a:cubicBezTo>
                    <a:pt x="1109" y="1014"/>
                    <a:pt x="1116" y="1031"/>
                    <a:pt x="1116" y="1048"/>
                  </a:cubicBezTo>
                  <a:close/>
                  <a:moveTo>
                    <a:pt x="774" y="810"/>
                  </a:moveTo>
                  <a:cubicBezTo>
                    <a:pt x="756" y="793"/>
                    <a:pt x="756" y="793"/>
                    <a:pt x="756" y="793"/>
                  </a:cubicBezTo>
                  <a:cubicBezTo>
                    <a:pt x="756" y="793"/>
                    <a:pt x="756" y="793"/>
                    <a:pt x="756" y="793"/>
                  </a:cubicBezTo>
                  <a:cubicBezTo>
                    <a:pt x="759" y="790"/>
                    <a:pt x="762" y="787"/>
                    <a:pt x="765" y="785"/>
                  </a:cubicBezTo>
                  <a:cubicBezTo>
                    <a:pt x="766" y="784"/>
                    <a:pt x="766" y="784"/>
                    <a:pt x="767" y="783"/>
                  </a:cubicBezTo>
                  <a:cubicBezTo>
                    <a:pt x="770" y="780"/>
                    <a:pt x="772" y="778"/>
                    <a:pt x="775" y="775"/>
                  </a:cubicBezTo>
                  <a:cubicBezTo>
                    <a:pt x="778" y="772"/>
                    <a:pt x="781" y="769"/>
                    <a:pt x="784" y="766"/>
                  </a:cubicBezTo>
                  <a:cubicBezTo>
                    <a:pt x="784" y="766"/>
                    <a:pt x="785" y="765"/>
                    <a:pt x="785" y="765"/>
                  </a:cubicBezTo>
                  <a:cubicBezTo>
                    <a:pt x="788" y="762"/>
                    <a:pt x="790" y="759"/>
                    <a:pt x="793" y="756"/>
                  </a:cubicBezTo>
                  <a:cubicBezTo>
                    <a:pt x="793" y="756"/>
                    <a:pt x="793" y="756"/>
                    <a:pt x="793" y="756"/>
                  </a:cubicBezTo>
                  <a:cubicBezTo>
                    <a:pt x="810" y="773"/>
                    <a:pt x="810" y="773"/>
                    <a:pt x="810" y="773"/>
                  </a:cubicBezTo>
                  <a:lnTo>
                    <a:pt x="774" y="810"/>
                  </a:lnTo>
                  <a:close/>
                  <a:moveTo>
                    <a:pt x="184" y="184"/>
                  </a:moveTo>
                  <a:cubicBezTo>
                    <a:pt x="256" y="112"/>
                    <a:pt x="352" y="72"/>
                    <a:pt x="454" y="72"/>
                  </a:cubicBezTo>
                  <a:cubicBezTo>
                    <a:pt x="556" y="72"/>
                    <a:pt x="652" y="112"/>
                    <a:pt x="724" y="184"/>
                  </a:cubicBezTo>
                  <a:cubicBezTo>
                    <a:pt x="789" y="249"/>
                    <a:pt x="829" y="335"/>
                    <a:pt x="835" y="427"/>
                  </a:cubicBezTo>
                  <a:cubicBezTo>
                    <a:pt x="842" y="518"/>
                    <a:pt x="815" y="608"/>
                    <a:pt x="762" y="681"/>
                  </a:cubicBezTo>
                  <a:cubicBezTo>
                    <a:pt x="762" y="681"/>
                    <a:pt x="762" y="681"/>
                    <a:pt x="762" y="681"/>
                  </a:cubicBezTo>
                  <a:cubicBezTo>
                    <a:pt x="750" y="696"/>
                    <a:pt x="738" y="711"/>
                    <a:pt x="724" y="724"/>
                  </a:cubicBezTo>
                  <a:cubicBezTo>
                    <a:pt x="720" y="728"/>
                    <a:pt x="716" y="733"/>
                    <a:pt x="711" y="737"/>
                  </a:cubicBezTo>
                  <a:cubicBezTo>
                    <a:pt x="701" y="745"/>
                    <a:pt x="692" y="754"/>
                    <a:pt x="681" y="761"/>
                  </a:cubicBezTo>
                  <a:cubicBezTo>
                    <a:pt x="615" y="810"/>
                    <a:pt x="537" y="836"/>
                    <a:pt x="454" y="836"/>
                  </a:cubicBezTo>
                  <a:cubicBezTo>
                    <a:pt x="352" y="836"/>
                    <a:pt x="256" y="796"/>
                    <a:pt x="184" y="724"/>
                  </a:cubicBezTo>
                  <a:cubicBezTo>
                    <a:pt x="35" y="575"/>
                    <a:pt x="35" y="333"/>
                    <a:pt x="184" y="184"/>
                  </a:cubicBezTo>
                  <a:close/>
                </a:path>
              </a:pathLst>
            </a:custGeom>
            <a:grpFill/>
            <a:ln>
              <a:noFill/>
            </a:ln>
          </p:spPr>
          <p:txBody>
            <a:bodyPr vert="horz" wrap="square" lIns="34290" tIns="17145" rIns="34290" bIns="17145" numCol="1" anchor="t" anchorCtr="0" compatLnSpc="1">
              <a:prstTxWarp prst="textNoShape">
                <a:avLst/>
              </a:prstTxWarp>
            </a:bodyPr>
            <a:lstStyle/>
            <a:p>
              <a:endParaRPr lang="id-ID" sz="506" dirty="0"/>
            </a:p>
          </p:txBody>
        </p:sp>
        <p:sp>
          <p:nvSpPr>
            <p:cNvPr id="96" name="Freeform 13">
              <a:extLst>
                <a:ext uri="{FF2B5EF4-FFF2-40B4-BE49-F238E27FC236}">
                  <a16:creationId xmlns:a16="http://schemas.microsoft.com/office/drawing/2014/main" id="{B3A47C2E-21E8-4624-B7E5-8DC99FD0E3FD}"/>
                </a:ext>
              </a:extLst>
            </p:cNvPr>
            <p:cNvSpPr>
              <a:spLocks noEditPoints="1"/>
            </p:cNvSpPr>
            <p:nvPr/>
          </p:nvSpPr>
          <p:spPr bwMode="auto">
            <a:xfrm>
              <a:off x="4311650" y="3781425"/>
              <a:ext cx="404813" cy="369888"/>
            </a:xfrm>
            <a:custGeom>
              <a:avLst/>
              <a:gdLst>
                <a:gd name="T0" fmla="*/ 320 w 677"/>
                <a:gd name="T1" fmla="*/ 617 h 618"/>
                <a:gd name="T2" fmla="*/ 320 w 677"/>
                <a:gd name="T3" fmla="*/ 618 h 618"/>
                <a:gd name="T4" fmla="*/ 338 w 677"/>
                <a:gd name="T5" fmla="*/ 618 h 618"/>
                <a:gd name="T6" fmla="*/ 522 w 677"/>
                <a:gd name="T7" fmla="*/ 557 h 618"/>
                <a:gd name="T8" fmla="*/ 556 w 677"/>
                <a:gd name="T9" fmla="*/ 527 h 618"/>
                <a:gd name="T10" fmla="*/ 587 w 677"/>
                <a:gd name="T11" fmla="*/ 492 h 618"/>
                <a:gd name="T12" fmla="*/ 556 w 677"/>
                <a:gd name="T13" fmla="*/ 91 h 618"/>
                <a:gd name="T14" fmla="*/ 338 w 677"/>
                <a:gd name="T15" fmla="*/ 0 h 618"/>
                <a:gd name="T16" fmla="*/ 120 w 677"/>
                <a:gd name="T17" fmla="*/ 91 h 618"/>
                <a:gd name="T18" fmla="*/ 120 w 677"/>
                <a:gd name="T19" fmla="*/ 527 h 618"/>
                <a:gd name="T20" fmla="*/ 320 w 677"/>
                <a:gd name="T21" fmla="*/ 617 h 618"/>
                <a:gd name="T22" fmla="*/ 146 w 677"/>
                <a:gd name="T23" fmla="*/ 116 h 618"/>
                <a:gd name="T24" fmla="*/ 338 w 677"/>
                <a:gd name="T25" fmla="*/ 36 h 618"/>
                <a:gd name="T26" fmla="*/ 531 w 677"/>
                <a:gd name="T27" fmla="*/ 116 h 618"/>
                <a:gd name="T28" fmla="*/ 558 w 677"/>
                <a:gd name="T29" fmla="*/ 471 h 618"/>
                <a:gd name="T30" fmla="*/ 531 w 677"/>
                <a:gd name="T31" fmla="*/ 502 h 618"/>
                <a:gd name="T32" fmla="*/ 500 w 677"/>
                <a:gd name="T33" fmla="*/ 528 h 618"/>
                <a:gd name="T34" fmla="*/ 340 w 677"/>
                <a:gd name="T35" fmla="*/ 582 h 618"/>
                <a:gd name="T36" fmla="*/ 338 w 677"/>
                <a:gd name="T37" fmla="*/ 582 h 618"/>
                <a:gd name="T38" fmla="*/ 146 w 677"/>
                <a:gd name="T39" fmla="*/ 502 h 618"/>
                <a:gd name="T40" fmla="*/ 146 w 677"/>
                <a:gd name="T41" fmla="*/ 116 h 6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77" h="618">
                  <a:moveTo>
                    <a:pt x="320" y="617"/>
                  </a:moveTo>
                  <a:cubicBezTo>
                    <a:pt x="320" y="618"/>
                    <a:pt x="320" y="618"/>
                    <a:pt x="320" y="618"/>
                  </a:cubicBezTo>
                  <a:cubicBezTo>
                    <a:pt x="338" y="618"/>
                    <a:pt x="338" y="618"/>
                    <a:pt x="338" y="618"/>
                  </a:cubicBezTo>
                  <a:cubicBezTo>
                    <a:pt x="405" y="618"/>
                    <a:pt x="468" y="597"/>
                    <a:pt x="522" y="557"/>
                  </a:cubicBezTo>
                  <a:cubicBezTo>
                    <a:pt x="534" y="548"/>
                    <a:pt x="546" y="538"/>
                    <a:pt x="556" y="527"/>
                  </a:cubicBezTo>
                  <a:cubicBezTo>
                    <a:pt x="567" y="516"/>
                    <a:pt x="577" y="505"/>
                    <a:pt x="587" y="492"/>
                  </a:cubicBezTo>
                  <a:cubicBezTo>
                    <a:pt x="677" y="371"/>
                    <a:pt x="664" y="198"/>
                    <a:pt x="556" y="91"/>
                  </a:cubicBezTo>
                  <a:cubicBezTo>
                    <a:pt x="498" y="33"/>
                    <a:pt x="421" y="0"/>
                    <a:pt x="338" y="0"/>
                  </a:cubicBezTo>
                  <a:cubicBezTo>
                    <a:pt x="256" y="0"/>
                    <a:pt x="178" y="33"/>
                    <a:pt x="120" y="91"/>
                  </a:cubicBezTo>
                  <a:cubicBezTo>
                    <a:pt x="0" y="211"/>
                    <a:pt x="0" y="407"/>
                    <a:pt x="120" y="527"/>
                  </a:cubicBezTo>
                  <a:cubicBezTo>
                    <a:pt x="174" y="581"/>
                    <a:pt x="245" y="613"/>
                    <a:pt x="320" y="617"/>
                  </a:cubicBezTo>
                  <a:close/>
                  <a:moveTo>
                    <a:pt x="146" y="116"/>
                  </a:moveTo>
                  <a:cubicBezTo>
                    <a:pt x="197" y="65"/>
                    <a:pt x="265" y="36"/>
                    <a:pt x="338" y="36"/>
                  </a:cubicBezTo>
                  <a:cubicBezTo>
                    <a:pt x="411" y="36"/>
                    <a:pt x="480" y="65"/>
                    <a:pt x="531" y="116"/>
                  </a:cubicBezTo>
                  <a:cubicBezTo>
                    <a:pt x="626" y="211"/>
                    <a:pt x="637" y="363"/>
                    <a:pt x="558" y="471"/>
                  </a:cubicBezTo>
                  <a:cubicBezTo>
                    <a:pt x="550" y="482"/>
                    <a:pt x="541" y="492"/>
                    <a:pt x="531" y="502"/>
                  </a:cubicBezTo>
                  <a:cubicBezTo>
                    <a:pt x="521" y="511"/>
                    <a:pt x="511" y="520"/>
                    <a:pt x="500" y="528"/>
                  </a:cubicBezTo>
                  <a:cubicBezTo>
                    <a:pt x="454" y="563"/>
                    <a:pt x="398" y="581"/>
                    <a:pt x="340" y="582"/>
                  </a:cubicBezTo>
                  <a:cubicBezTo>
                    <a:pt x="338" y="582"/>
                    <a:pt x="338" y="582"/>
                    <a:pt x="338" y="582"/>
                  </a:cubicBezTo>
                  <a:cubicBezTo>
                    <a:pt x="265" y="582"/>
                    <a:pt x="197" y="553"/>
                    <a:pt x="146" y="502"/>
                  </a:cubicBezTo>
                  <a:cubicBezTo>
                    <a:pt x="39" y="395"/>
                    <a:pt x="39" y="223"/>
                    <a:pt x="146" y="116"/>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id-ID" sz="506" dirty="0"/>
            </a:p>
          </p:txBody>
        </p:sp>
      </p:grpSp>
      <p:sp>
        <p:nvSpPr>
          <p:cNvPr id="97" name="Freeform 22">
            <a:extLst>
              <a:ext uri="{FF2B5EF4-FFF2-40B4-BE49-F238E27FC236}">
                <a16:creationId xmlns:a16="http://schemas.microsoft.com/office/drawing/2014/main" id="{56CBFE04-8FD2-442A-8778-DF9CB4396961}"/>
              </a:ext>
            </a:extLst>
          </p:cNvPr>
          <p:cNvSpPr>
            <a:spLocks noEditPoints="1"/>
          </p:cNvSpPr>
          <p:nvPr/>
        </p:nvSpPr>
        <p:spPr bwMode="auto">
          <a:xfrm>
            <a:off x="4339146" y="2371739"/>
            <a:ext cx="482908" cy="485996"/>
          </a:xfrm>
          <a:custGeom>
            <a:avLst/>
            <a:gdLst>
              <a:gd name="T0" fmla="*/ 326 w 326"/>
              <a:gd name="T1" fmla="*/ 108 h 328"/>
              <a:gd name="T2" fmla="*/ 219 w 326"/>
              <a:gd name="T3" fmla="*/ 0 h 328"/>
              <a:gd name="T4" fmla="*/ 31 w 326"/>
              <a:gd name="T5" fmla="*/ 188 h 328"/>
              <a:gd name="T6" fmla="*/ 0 w 326"/>
              <a:gd name="T7" fmla="*/ 328 h 328"/>
              <a:gd name="T8" fmla="*/ 139 w 326"/>
              <a:gd name="T9" fmla="*/ 295 h 328"/>
              <a:gd name="T10" fmla="*/ 326 w 326"/>
              <a:gd name="T11" fmla="*/ 108 h 328"/>
              <a:gd name="T12" fmla="*/ 129 w 326"/>
              <a:gd name="T13" fmla="*/ 275 h 328"/>
              <a:gd name="T14" fmla="*/ 112 w 326"/>
              <a:gd name="T15" fmla="*/ 258 h 328"/>
              <a:gd name="T16" fmla="*/ 280 w 326"/>
              <a:gd name="T17" fmla="*/ 91 h 328"/>
              <a:gd name="T18" fmla="*/ 297 w 326"/>
              <a:gd name="T19" fmla="*/ 108 h 328"/>
              <a:gd name="T20" fmla="*/ 129 w 326"/>
              <a:gd name="T21" fmla="*/ 275 h 328"/>
              <a:gd name="T22" fmla="*/ 67 w 326"/>
              <a:gd name="T23" fmla="*/ 290 h 328"/>
              <a:gd name="T24" fmla="*/ 37 w 326"/>
              <a:gd name="T25" fmla="*/ 260 h 328"/>
              <a:gd name="T26" fmla="*/ 48 w 326"/>
              <a:gd name="T27" fmla="*/ 208 h 328"/>
              <a:gd name="T28" fmla="*/ 66 w 326"/>
              <a:gd name="T29" fmla="*/ 226 h 328"/>
              <a:gd name="T30" fmla="*/ 66 w 326"/>
              <a:gd name="T31" fmla="*/ 226 h 328"/>
              <a:gd name="T32" fmla="*/ 105 w 326"/>
              <a:gd name="T33" fmla="*/ 265 h 328"/>
              <a:gd name="T34" fmla="*/ 105 w 326"/>
              <a:gd name="T35" fmla="*/ 265 h 328"/>
              <a:gd name="T36" fmla="*/ 119 w 326"/>
              <a:gd name="T37" fmla="*/ 278 h 328"/>
              <a:gd name="T38" fmla="*/ 67 w 326"/>
              <a:gd name="T39" fmla="*/ 290 h 328"/>
              <a:gd name="T40" fmla="*/ 272 w 326"/>
              <a:gd name="T41" fmla="*/ 83 h 328"/>
              <a:gd name="T42" fmla="*/ 105 w 326"/>
              <a:gd name="T43" fmla="*/ 250 h 328"/>
              <a:gd name="T44" fmla="*/ 80 w 326"/>
              <a:gd name="T45" fmla="*/ 226 h 328"/>
              <a:gd name="T46" fmla="*/ 248 w 326"/>
              <a:gd name="T47" fmla="*/ 59 h 328"/>
              <a:gd name="T48" fmla="*/ 272 w 326"/>
              <a:gd name="T49" fmla="*/ 83 h 328"/>
              <a:gd name="T50" fmla="*/ 219 w 326"/>
              <a:gd name="T51" fmla="*/ 30 h 328"/>
              <a:gd name="T52" fmla="*/ 240 w 326"/>
              <a:gd name="T53" fmla="*/ 51 h 328"/>
              <a:gd name="T54" fmla="*/ 73 w 326"/>
              <a:gd name="T55" fmla="*/ 218 h 328"/>
              <a:gd name="T56" fmla="*/ 52 w 326"/>
              <a:gd name="T57" fmla="*/ 197 h 328"/>
              <a:gd name="T58" fmla="*/ 219 w 326"/>
              <a:gd name="T59" fmla="*/ 30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26" h="328">
                <a:moveTo>
                  <a:pt x="326" y="108"/>
                </a:moveTo>
                <a:lnTo>
                  <a:pt x="219" y="0"/>
                </a:lnTo>
                <a:lnTo>
                  <a:pt x="31" y="188"/>
                </a:lnTo>
                <a:lnTo>
                  <a:pt x="0" y="328"/>
                </a:lnTo>
                <a:lnTo>
                  <a:pt x="139" y="295"/>
                </a:lnTo>
                <a:lnTo>
                  <a:pt x="326" y="108"/>
                </a:lnTo>
                <a:close/>
                <a:moveTo>
                  <a:pt x="129" y="275"/>
                </a:moveTo>
                <a:lnTo>
                  <a:pt x="112" y="258"/>
                </a:lnTo>
                <a:lnTo>
                  <a:pt x="280" y="91"/>
                </a:lnTo>
                <a:lnTo>
                  <a:pt x="297" y="108"/>
                </a:lnTo>
                <a:lnTo>
                  <a:pt x="129" y="275"/>
                </a:lnTo>
                <a:close/>
                <a:moveTo>
                  <a:pt x="67" y="290"/>
                </a:moveTo>
                <a:lnTo>
                  <a:pt x="37" y="260"/>
                </a:lnTo>
                <a:lnTo>
                  <a:pt x="48" y="208"/>
                </a:lnTo>
                <a:lnTo>
                  <a:pt x="66" y="226"/>
                </a:lnTo>
                <a:lnTo>
                  <a:pt x="66" y="226"/>
                </a:lnTo>
                <a:lnTo>
                  <a:pt x="105" y="265"/>
                </a:lnTo>
                <a:lnTo>
                  <a:pt x="105" y="265"/>
                </a:lnTo>
                <a:lnTo>
                  <a:pt x="119" y="278"/>
                </a:lnTo>
                <a:lnTo>
                  <a:pt x="67" y="290"/>
                </a:lnTo>
                <a:close/>
                <a:moveTo>
                  <a:pt x="272" y="83"/>
                </a:moveTo>
                <a:lnTo>
                  <a:pt x="105" y="250"/>
                </a:lnTo>
                <a:lnTo>
                  <a:pt x="80" y="226"/>
                </a:lnTo>
                <a:lnTo>
                  <a:pt x="248" y="59"/>
                </a:lnTo>
                <a:lnTo>
                  <a:pt x="272" y="83"/>
                </a:lnTo>
                <a:close/>
                <a:moveTo>
                  <a:pt x="219" y="30"/>
                </a:moveTo>
                <a:lnTo>
                  <a:pt x="240" y="51"/>
                </a:lnTo>
                <a:lnTo>
                  <a:pt x="73" y="218"/>
                </a:lnTo>
                <a:lnTo>
                  <a:pt x="52" y="197"/>
                </a:lnTo>
                <a:lnTo>
                  <a:pt x="219" y="30"/>
                </a:lnTo>
                <a:close/>
              </a:path>
            </a:pathLst>
          </a:custGeom>
          <a:solidFill>
            <a:schemeClr val="tx2"/>
          </a:solidFill>
          <a:ln>
            <a:noFill/>
          </a:ln>
        </p:spPr>
        <p:txBody>
          <a:bodyPr vert="horz" wrap="square" lIns="68566" tIns="34283" rIns="68566" bIns="34283" numCol="1" anchor="t" anchorCtr="0" compatLnSpc="1">
            <a:prstTxWarp prst="textNoShape">
              <a:avLst/>
            </a:prstTxWarp>
          </a:bodyPr>
          <a:lstStyle/>
          <a:p>
            <a:endParaRPr lang="id-ID" sz="506" dirty="0"/>
          </a:p>
        </p:txBody>
      </p:sp>
      <p:grpSp>
        <p:nvGrpSpPr>
          <p:cNvPr id="98" name="Group 62">
            <a:extLst>
              <a:ext uri="{FF2B5EF4-FFF2-40B4-BE49-F238E27FC236}">
                <a16:creationId xmlns:a16="http://schemas.microsoft.com/office/drawing/2014/main" id="{3FCE0330-F708-45DC-A389-EF519CC83183}"/>
              </a:ext>
            </a:extLst>
          </p:cNvPr>
          <p:cNvGrpSpPr>
            <a:grpSpLocks/>
          </p:cNvGrpSpPr>
          <p:nvPr/>
        </p:nvGrpSpPr>
        <p:grpSpPr bwMode="auto">
          <a:xfrm>
            <a:off x="692799" y="1082037"/>
            <a:ext cx="7766392" cy="1022294"/>
            <a:chOff x="-68161" y="2333104"/>
            <a:chExt cx="9802221" cy="747078"/>
          </a:xfrm>
        </p:grpSpPr>
        <p:sp>
          <p:nvSpPr>
            <p:cNvPr id="99" name="TextBox 64">
              <a:extLst>
                <a:ext uri="{FF2B5EF4-FFF2-40B4-BE49-F238E27FC236}">
                  <a16:creationId xmlns:a16="http://schemas.microsoft.com/office/drawing/2014/main" id="{5F574BD5-07BA-4419-B805-FDB13C631D25}"/>
                </a:ext>
              </a:extLst>
            </p:cNvPr>
            <p:cNvSpPr txBox="1"/>
            <p:nvPr/>
          </p:nvSpPr>
          <p:spPr>
            <a:xfrm>
              <a:off x="-68161" y="2333104"/>
              <a:ext cx="1582469" cy="236164"/>
            </a:xfrm>
            <a:prstGeom prst="rect">
              <a:avLst/>
            </a:prstGeom>
            <a:noFill/>
          </p:spPr>
          <p:txBody>
            <a:bodyPr wrap="none">
              <a:spAutoFit/>
            </a:bodyPr>
            <a:lstStyle/>
            <a:p>
              <a:pPr defTabSz="685663">
                <a:defRPr/>
              </a:pPr>
              <a:r>
                <a:rPr lang="id-ID" sz="1500" b="1" dirty="0">
                  <a:cs typeface="Lato Regular"/>
                </a:rPr>
                <a:t>Data Analysis</a:t>
              </a:r>
            </a:p>
          </p:txBody>
        </p:sp>
        <p:sp>
          <p:nvSpPr>
            <p:cNvPr id="100" name="TextBox 30">
              <a:extLst>
                <a:ext uri="{FF2B5EF4-FFF2-40B4-BE49-F238E27FC236}">
                  <a16:creationId xmlns:a16="http://schemas.microsoft.com/office/drawing/2014/main" id="{E7A3321E-91ED-4F06-9345-5374C70E9900}"/>
                </a:ext>
              </a:extLst>
            </p:cNvPr>
            <p:cNvSpPr txBox="1">
              <a:spLocks noChangeArrowheads="1"/>
            </p:cNvSpPr>
            <p:nvPr/>
          </p:nvSpPr>
          <p:spPr bwMode="auto">
            <a:xfrm>
              <a:off x="1312356" y="2497033"/>
              <a:ext cx="8421704" cy="58314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pPr algn="just" eaLnBrk="1" hangingPunct="1">
                <a:lnSpc>
                  <a:spcPct val="130000"/>
                </a:lnSpc>
              </a:pPr>
              <a:r>
                <a:rPr lang="pt-BR" sz="900" dirty="0">
                  <a:latin typeface="+mn-lt"/>
                  <a:cs typeface="Calibri Light"/>
                </a:rPr>
                <a:t>Lorem ipsum dolor sit amet, consectetur adipiscing elit. Aliquam tincidunt ante nec sem congue conva ornare ante Lorem ipsum dolor sit amet, consectetur adipiscing elit. Aliquam tincidunt ante nec sem congue convallis. Pellentesque vel mauris quis nisl ornare rutrum in id risus. Proin vehicula ut sem et tempus. Interdum et malesuada fames ac ante ipsum primis in faucibus.</a:t>
              </a:r>
              <a:endParaRPr lang="en-US" sz="900" dirty="0">
                <a:latin typeface="+mn-lt"/>
                <a:cs typeface="Calibri Light"/>
              </a:endParaRPr>
            </a:p>
            <a:p>
              <a:pPr algn="just" eaLnBrk="1" hangingPunct="1">
                <a:lnSpc>
                  <a:spcPct val="130000"/>
                </a:lnSpc>
              </a:pPr>
              <a:endParaRPr lang="en-US" sz="900" dirty="0">
                <a:latin typeface="+mn-lt"/>
                <a:cs typeface="Calibri Light"/>
              </a:endParaRPr>
            </a:p>
          </p:txBody>
        </p:sp>
        <p:sp>
          <p:nvSpPr>
            <p:cNvPr id="101" name="TextBox 31">
              <a:extLst>
                <a:ext uri="{FF2B5EF4-FFF2-40B4-BE49-F238E27FC236}">
                  <a16:creationId xmlns:a16="http://schemas.microsoft.com/office/drawing/2014/main" id="{54B3F783-A5A4-4CAE-843B-EB54BB870E53}"/>
                </a:ext>
              </a:extLst>
            </p:cNvPr>
            <p:cNvSpPr txBox="1">
              <a:spLocks noChangeArrowheads="1"/>
            </p:cNvSpPr>
            <p:nvPr/>
          </p:nvSpPr>
          <p:spPr bwMode="auto">
            <a:xfrm>
              <a:off x="-58858" y="2462822"/>
              <a:ext cx="1554534" cy="5398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pPr eaLnBrk="1" hangingPunct="1"/>
              <a:r>
                <a:rPr lang="id-ID" sz="4200" b="1" dirty="0">
                  <a:solidFill>
                    <a:schemeClr val="accent1"/>
                  </a:solidFill>
                  <a:latin typeface="+mn-lt"/>
                  <a:cs typeface="Lato Regular"/>
                </a:rPr>
                <a:t>86%</a:t>
              </a:r>
            </a:p>
          </p:txBody>
        </p:sp>
      </p:grpSp>
    </p:spTree>
    <p:extLst>
      <p:ext uri="{BB962C8B-B14F-4D97-AF65-F5344CB8AC3E}">
        <p14:creationId xmlns:p14="http://schemas.microsoft.com/office/powerpoint/2010/main" val="2398382882"/>
      </p:ext>
    </p:extLst>
  </p:cSld>
  <p:clrMapOvr>
    <a:masterClrMapping/>
  </p:clrMapOvr>
  <mc:AlternateContent xmlns:mc="http://schemas.openxmlformats.org/markup-compatibility/2006">
    <mc:Choice xmlns:p14="http://schemas.microsoft.com/office/powerpoint/2010/main"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afterEffect" p14:presetBounceEnd="52000">
                                      <p:stCondLst>
                                        <p:cond delay="0"/>
                                      </p:stCondLst>
                                      <p:childTnLst>
                                        <p:set>
                                          <p:cBhvr>
                                            <p:cTn id="6" dur="1" fill="hold">
                                              <p:stCondLst>
                                                <p:cond delay="0"/>
                                              </p:stCondLst>
                                            </p:cTn>
                                            <p:tgtEl>
                                              <p:spTgt spid="42"/>
                                            </p:tgtEl>
                                            <p:attrNameLst>
                                              <p:attrName>style.visibility</p:attrName>
                                            </p:attrNameLst>
                                          </p:cBhvr>
                                          <p:to>
                                            <p:strVal val="visible"/>
                                          </p:to>
                                        </p:set>
                                        <p:anim calcmode="lin" valueType="num" p14:bounceEnd="52000">
                                          <p:cBhvr additive="base">
                                            <p:cTn id="7" dur="500" fill="hold"/>
                                            <p:tgtEl>
                                              <p:spTgt spid="42"/>
                                            </p:tgtEl>
                                            <p:attrNameLst>
                                              <p:attrName>ppt_x</p:attrName>
                                            </p:attrNameLst>
                                          </p:cBhvr>
                                          <p:tavLst>
                                            <p:tav tm="0">
                                              <p:val>
                                                <p:strVal val="0-#ppt_w/2"/>
                                              </p:val>
                                            </p:tav>
                                            <p:tav tm="100000">
                                              <p:val>
                                                <p:strVal val="#ppt_x"/>
                                              </p:val>
                                            </p:tav>
                                          </p:tavLst>
                                        </p:anim>
                                        <p:anim calcmode="lin" valueType="num" p14:bounceEnd="52000">
                                          <p:cBhvr additive="base">
                                            <p:cTn id="8" dur="500" fill="hold"/>
                                            <p:tgtEl>
                                              <p:spTgt spid="42"/>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10" presetClass="entr" presetSubtype="0" fill="hold" nodeType="afterEffect">
                                      <p:stCondLst>
                                        <p:cond delay="0"/>
                                      </p:stCondLst>
                                      <p:childTnLst>
                                        <p:set>
                                          <p:cBhvr>
                                            <p:cTn id="11" dur="1" fill="hold">
                                              <p:stCondLst>
                                                <p:cond delay="0"/>
                                              </p:stCondLst>
                                            </p:cTn>
                                            <p:tgtEl>
                                              <p:spTgt spid="98"/>
                                            </p:tgtEl>
                                            <p:attrNameLst>
                                              <p:attrName>style.visibility</p:attrName>
                                            </p:attrNameLst>
                                          </p:cBhvr>
                                          <p:to>
                                            <p:strVal val="visible"/>
                                          </p:to>
                                        </p:set>
                                        <p:animEffect transition="in" filter="fade">
                                          <p:cBhvr>
                                            <p:cTn id="12" dur="500"/>
                                            <p:tgtEl>
                                              <p:spTgt spid="98"/>
                                            </p:tgtEl>
                                          </p:cBhvr>
                                        </p:animEffect>
                                      </p:childTnLst>
                                    </p:cTn>
                                  </p:par>
                                </p:childTnLst>
                              </p:cTn>
                            </p:par>
                            <p:par>
                              <p:cTn id="13" fill="hold">
                                <p:stCondLst>
                                  <p:cond delay="1000"/>
                                </p:stCondLst>
                                <p:childTnLst>
                                  <p:par>
                                    <p:cTn id="14" presetID="23" presetClass="entr" presetSubtype="16" fill="hold" nodeType="afterEffect">
                                      <p:stCondLst>
                                        <p:cond delay="0"/>
                                      </p:stCondLst>
                                      <p:childTnLst>
                                        <p:set>
                                          <p:cBhvr>
                                            <p:cTn id="15" dur="1" fill="hold">
                                              <p:stCondLst>
                                                <p:cond delay="0"/>
                                              </p:stCondLst>
                                            </p:cTn>
                                            <p:tgtEl>
                                              <p:spTgt spid="79"/>
                                            </p:tgtEl>
                                            <p:attrNameLst>
                                              <p:attrName>style.visibility</p:attrName>
                                            </p:attrNameLst>
                                          </p:cBhvr>
                                          <p:to>
                                            <p:strVal val="visible"/>
                                          </p:to>
                                        </p:set>
                                        <p:anim calcmode="lin" valueType="num">
                                          <p:cBhvr>
                                            <p:cTn id="16" dur="500" fill="hold"/>
                                            <p:tgtEl>
                                              <p:spTgt spid="79"/>
                                            </p:tgtEl>
                                            <p:attrNameLst>
                                              <p:attrName>ppt_w</p:attrName>
                                            </p:attrNameLst>
                                          </p:cBhvr>
                                          <p:tavLst>
                                            <p:tav tm="0">
                                              <p:val>
                                                <p:fltVal val="0"/>
                                              </p:val>
                                            </p:tav>
                                            <p:tav tm="100000">
                                              <p:val>
                                                <p:strVal val="#ppt_w"/>
                                              </p:val>
                                            </p:tav>
                                          </p:tavLst>
                                        </p:anim>
                                        <p:anim calcmode="lin" valueType="num">
                                          <p:cBhvr>
                                            <p:cTn id="17" dur="500" fill="hold"/>
                                            <p:tgtEl>
                                              <p:spTgt spid="79"/>
                                            </p:tgtEl>
                                            <p:attrNameLst>
                                              <p:attrName>ppt_h</p:attrName>
                                            </p:attrNameLst>
                                          </p:cBhvr>
                                          <p:tavLst>
                                            <p:tav tm="0">
                                              <p:val>
                                                <p:fltVal val="0"/>
                                              </p:val>
                                            </p:tav>
                                            <p:tav tm="100000">
                                              <p:val>
                                                <p:strVal val="#ppt_h"/>
                                              </p:val>
                                            </p:tav>
                                          </p:tavLst>
                                        </p:anim>
                                      </p:childTnLst>
                                    </p:cTn>
                                  </p:par>
                                </p:childTnLst>
                              </p:cTn>
                            </p:par>
                            <p:par>
                              <p:cTn id="18" fill="hold">
                                <p:stCondLst>
                                  <p:cond delay="1500"/>
                                </p:stCondLst>
                                <p:childTnLst>
                                  <p:par>
                                    <p:cTn id="19" presetID="23" presetClass="entr" presetSubtype="16" fill="hold" grpId="0" nodeType="afterEffect">
                                      <p:stCondLst>
                                        <p:cond delay="0"/>
                                      </p:stCondLst>
                                      <p:childTnLst>
                                        <p:set>
                                          <p:cBhvr>
                                            <p:cTn id="20" dur="1" fill="hold">
                                              <p:stCondLst>
                                                <p:cond delay="0"/>
                                              </p:stCondLst>
                                            </p:cTn>
                                            <p:tgtEl>
                                              <p:spTgt spid="97"/>
                                            </p:tgtEl>
                                            <p:attrNameLst>
                                              <p:attrName>style.visibility</p:attrName>
                                            </p:attrNameLst>
                                          </p:cBhvr>
                                          <p:to>
                                            <p:strVal val="visible"/>
                                          </p:to>
                                        </p:set>
                                        <p:anim calcmode="lin" valueType="num">
                                          <p:cBhvr>
                                            <p:cTn id="21" dur="500" fill="hold"/>
                                            <p:tgtEl>
                                              <p:spTgt spid="97"/>
                                            </p:tgtEl>
                                            <p:attrNameLst>
                                              <p:attrName>ppt_w</p:attrName>
                                            </p:attrNameLst>
                                          </p:cBhvr>
                                          <p:tavLst>
                                            <p:tav tm="0">
                                              <p:val>
                                                <p:fltVal val="0"/>
                                              </p:val>
                                            </p:tav>
                                            <p:tav tm="100000">
                                              <p:val>
                                                <p:strVal val="#ppt_w"/>
                                              </p:val>
                                            </p:tav>
                                          </p:tavLst>
                                        </p:anim>
                                        <p:anim calcmode="lin" valueType="num">
                                          <p:cBhvr>
                                            <p:cTn id="22" dur="500" fill="hold"/>
                                            <p:tgtEl>
                                              <p:spTgt spid="97"/>
                                            </p:tgtEl>
                                            <p:attrNameLst>
                                              <p:attrName>ppt_h</p:attrName>
                                            </p:attrNameLst>
                                          </p:cBhvr>
                                          <p:tavLst>
                                            <p:tav tm="0">
                                              <p:val>
                                                <p:fltVal val="0"/>
                                              </p:val>
                                            </p:tav>
                                            <p:tav tm="100000">
                                              <p:val>
                                                <p:strVal val="#ppt_h"/>
                                              </p:val>
                                            </p:tav>
                                          </p:tavLst>
                                        </p:anim>
                                      </p:childTnLst>
                                    </p:cTn>
                                  </p:par>
                                </p:childTnLst>
                              </p:cTn>
                            </p:par>
                            <p:par>
                              <p:cTn id="23" fill="hold">
                                <p:stCondLst>
                                  <p:cond delay="2000"/>
                                </p:stCondLst>
                                <p:childTnLst>
                                  <p:par>
                                    <p:cTn id="24" presetID="22" presetClass="entr" presetSubtype="8" fill="hold" nodeType="afterEffect">
                                      <p:stCondLst>
                                        <p:cond delay="0"/>
                                      </p:stCondLst>
                                      <p:childTnLst>
                                        <p:set>
                                          <p:cBhvr>
                                            <p:cTn id="25" dur="1" fill="hold">
                                              <p:stCondLst>
                                                <p:cond delay="0"/>
                                              </p:stCondLst>
                                            </p:cTn>
                                            <p:tgtEl>
                                              <p:spTgt spid="90"/>
                                            </p:tgtEl>
                                            <p:attrNameLst>
                                              <p:attrName>style.visibility</p:attrName>
                                            </p:attrNameLst>
                                          </p:cBhvr>
                                          <p:to>
                                            <p:strVal val="visible"/>
                                          </p:to>
                                        </p:set>
                                        <p:animEffect transition="in" filter="wipe(left)">
                                          <p:cBhvr>
                                            <p:cTn id="26" dur="500"/>
                                            <p:tgtEl>
                                              <p:spTgt spid="90"/>
                                            </p:tgtEl>
                                          </p:cBhvr>
                                        </p:animEffect>
                                      </p:childTnLst>
                                    </p:cTn>
                                  </p:par>
                                </p:childTnLst>
                              </p:cTn>
                            </p:par>
                            <p:par>
                              <p:cTn id="27" fill="hold">
                                <p:stCondLst>
                                  <p:cond delay="2500"/>
                                </p:stCondLst>
                                <p:childTnLst>
                                  <p:par>
                                    <p:cTn id="28" presetID="23" presetClass="entr" presetSubtype="16" fill="hold" nodeType="afterEffect">
                                      <p:stCondLst>
                                        <p:cond delay="0"/>
                                      </p:stCondLst>
                                      <p:childTnLst>
                                        <p:set>
                                          <p:cBhvr>
                                            <p:cTn id="29" dur="1" fill="hold">
                                              <p:stCondLst>
                                                <p:cond delay="0"/>
                                              </p:stCondLst>
                                            </p:cTn>
                                            <p:tgtEl>
                                              <p:spTgt spid="69"/>
                                            </p:tgtEl>
                                            <p:attrNameLst>
                                              <p:attrName>style.visibility</p:attrName>
                                            </p:attrNameLst>
                                          </p:cBhvr>
                                          <p:to>
                                            <p:strVal val="visible"/>
                                          </p:to>
                                        </p:set>
                                        <p:anim calcmode="lin" valueType="num">
                                          <p:cBhvr>
                                            <p:cTn id="30" dur="500" fill="hold"/>
                                            <p:tgtEl>
                                              <p:spTgt spid="69"/>
                                            </p:tgtEl>
                                            <p:attrNameLst>
                                              <p:attrName>ppt_w</p:attrName>
                                            </p:attrNameLst>
                                          </p:cBhvr>
                                          <p:tavLst>
                                            <p:tav tm="0">
                                              <p:val>
                                                <p:fltVal val="0"/>
                                              </p:val>
                                            </p:tav>
                                            <p:tav tm="100000">
                                              <p:val>
                                                <p:strVal val="#ppt_w"/>
                                              </p:val>
                                            </p:tav>
                                          </p:tavLst>
                                        </p:anim>
                                        <p:anim calcmode="lin" valueType="num">
                                          <p:cBhvr>
                                            <p:cTn id="31" dur="500" fill="hold"/>
                                            <p:tgtEl>
                                              <p:spTgt spid="69"/>
                                            </p:tgtEl>
                                            <p:attrNameLst>
                                              <p:attrName>ppt_h</p:attrName>
                                            </p:attrNameLst>
                                          </p:cBhvr>
                                          <p:tavLst>
                                            <p:tav tm="0">
                                              <p:val>
                                                <p:fltVal val="0"/>
                                              </p:val>
                                            </p:tav>
                                            <p:tav tm="100000">
                                              <p:val>
                                                <p:strVal val="#ppt_h"/>
                                              </p:val>
                                            </p:tav>
                                          </p:tavLst>
                                        </p:anim>
                                      </p:childTnLst>
                                    </p:cTn>
                                  </p:par>
                                </p:childTnLst>
                              </p:cTn>
                            </p:par>
                            <p:par>
                              <p:cTn id="32" fill="hold">
                                <p:stCondLst>
                                  <p:cond delay="3000"/>
                                </p:stCondLst>
                                <p:childTnLst>
                                  <p:par>
                                    <p:cTn id="33" presetID="23" presetClass="entr" presetSubtype="16" fill="hold" nodeType="afterEffect">
                                      <p:stCondLst>
                                        <p:cond delay="0"/>
                                      </p:stCondLst>
                                      <p:childTnLst>
                                        <p:set>
                                          <p:cBhvr>
                                            <p:cTn id="34" dur="1" fill="hold">
                                              <p:stCondLst>
                                                <p:cond delay="0"/>
                                              </p:stCondLst>
                                            </p:cTn>
                                            <p:tgtEl>
                                              <p:spTgt spid="72"/>
                                            </p:tgtEl>
                                            <p:attrNameLst>
                                              <p:attrName>style.visibility</p:attrName>
                                            </p:attrNameLst>
                                          </p:cBhvr>
                                          <p:to>
                                            <p:strVal val="visible"/>
                                          </p:to>
                                        </p:set>
                                        <p:anim calcmode="lin" valueType="num">
                                          <p:cBhvr>
                                            <p:cTn id="35" dur="500" fill="hold"/>
                                            <p:tgtEl>
                                              <p:spTgt spid="72"/>
                                            </p:tgtEl>
                                            <p:attrNameLst>
                                              <p:attrName>ppt_w</p:attrName>
                                            </p:attrNameLst>
                                          </p:cBhvr>
                                          <p:tavLst>
                                            <p:tav tm="0">
                                              <p:val>
                                                <p:fltVal val="0"/>
                                              </p:val>
                                            </p:tav>
                                            <p:tav tm="100000">
                                              <p:val>
                                                <p:strVal val="#ppt_w"/>
                                              </p:val>
                                            </p:tav>
                                          </p:tavLst>
                                        </p:anim>
                                        <p:anim calcmode="lin" valueType="num">
                                          <p:cBhvr>
                                            <p:cTn id="36" dur="500" fill="hold"/>
                                            <p:tgtEl>
                                              <p:spTgt spid="72"/>
                                            </p:tgtEl>
                                            <p:attrNameLst>
                                              <p:attrName>ppt_h</p:attrName>
                                            </p:attrNameLst>
                                          </p:cBhvr>
                                          <p:tavLst>
                                            <p:tav tm="0">
                                              <p:val>
                                                <p:fltVal val="0"/>
                                              </p:val>
                                            </p:tav>
                                            <p:tav tm="100000">
                                              <p:val>
                                                <p:strVal val="#ppt_h"/>
                                              </p:val>
                                            </p:tav>
                                          </p:tavLst>
                                        </p:anim>
                                      </p:childTnLst>
                                    </p:cTn>
                                  </p:par>
                                </p:childTnLst>
                              </p:cTn>
                            </p:par>
                            <p:par>
                              <p:cTn id="37" fill="hold">
                                <p:stCondLst>
                                  <p:cond delay="3500"/>
                                </p:stCondLst>
                                <p:childTnLst>
                                  <p:par>
                                    <p:cTn id="38" presetID="22" presetClass="entr" presetSubtype="2" fill="hold" nodeType="afterEffect">
                                      <p:stCondLst>
                                        <p:cond delay="0"/>
                                      </p:stCondLst>
                                      <p:childTnLst>
                                        <p:set>
                                          <p:cBhvr>
                                            <p:cTn id="39" dur="1" fill="hold">
                                              <p:stCondLst>
                                                <p:cond delay="0"/>
                                              </p:stCondLst>
                                            </p:cTn>
                                            <p:tgtEl>
                                              <p:spTgt spid="82"/>
                                            </p:tgtEl>
                                            <p:attrNameLst>
                                              <p:attrName>style.visibility</p:attrName>
                                            </p:attrNameLst>
                                          </p:cBhvr>
                                          <p:to>
                                            <p:strVal val="visible"/>
                                          </p:to>
                                        </p:set>
                                        <p:animEffect transition="in" filter="wipe(right)">
                                          <p:cBhvr>
                                            <p:cTn id="40" dur="500"/>
                                            <p:tgtEl>
                                              <p:spTgt spid="82"/>
                                            </p:tgtEl>
                                          </p:cBhvr>
                                        </p:animEffect>
                                      </p:childTnLst>
                                    </p:cTn>
                                  </p:par>
                                </p:childTnLst>
                              </p:cTn>
                            </p:par>
                            <p:par>
                              <p:cTn id="41" fill="hold">
                                <p:stCondLst>
                                  <p:cond delay="4000"/>
                                </p:stCondLst>
                                <p:childTnLst>
                                  <p:par>
                                    <p:cTn id="42" presetID="53" presetClass="entr" presetSubtype="16" fill="hold" nodeType="afterEffect">
                                      <p:stCondLst>
                                        <p:cond delay="0"/>
                                      </p:stCondLst>
                                      <p:childTnLst>
                                        <p:set>
                                          <p:cBhvr>
                                            <p:cTn id="43" dur="1" fill="hold">
                                              <p:stCondLst>
                                                <p:cond delay="0"/>
                                              </p:stCondLst>
                                            </p:cTn>
                                            <p:tgtEl>
                                              <p:spTgt spid="66"/>
                                            </p:tgtEl>
                                            <p:attrNameLst>
                                              <p:attrName>style.visibility</p:attrName>
                                            </p:attrNameLst>
                                          </p:cBhvr>
                                          <p:to>
                                            <p:strVal val="visible"/>
                                          </p:to>
                                        </p:set>
                                        <p:anim calcmode="lin" valueType="num">
                                          <p:cBhvr>
                                            <p:cTn id="44" dur="500" fill="hold"/>
                                            <p:tgtEl>
                                              <p:spTgt spid="66"/>
                                            </p:tgtEl>
                                            <p:attrNameLst>
                                              <p:attrName>ppt_w</p:attrName>
                                            </p:attrNameLst>
                                          </p:cBhvr>
                                          <p:tavLst>
                                            <p:tav tm="0">
                                              <p:val>
                                                <p:fltVal val="0"/>
                                              </p:val>
                                            </p:tav>
                                            <p:tav tm="100000">
                                              <p:val>
                                                <p:strVal val="#ppt_w"/>
                                              </p:val>
                                            </p:tav>
                                          </p:tavLst>
                                        </p:anim>
                                        <p:anim calcmode="lin" valueType="num">
                                          <p:cBhvr>
                                            <p:cTn id="45" dur="500" fill="hold"/>
                                            <p:tgtEl>
                                              <p:spTgt spid="66"/>
                                            </p:tgtEl>
                                            <p:attrNameLst>
                                              <p:attrName>ppt_h</p:attrName>
                                            </p:attrNameLst>
                                          </p:cBhvr>
                                          <p:tavLst>
                                            <p:tav tm="0">
                                              <p:val>
                                                <p:fltVal val="0"/>
                                              </p:val>
                                            </p:tav>
                                            <p:tav tm="100000">
                                              <p:val>
                                                <p:strVal val="#ppt_h"/>
                                              </p:val>
                                            </p:tav>
                                          </p:tavLst>
                                        </p:anim>
                                        <p:animEffect transition="in" filter="fade">
                                          <p:cBhvr>
                                            <p:cTn id="46" dur="500"/>
                                            <p:tgtEl>
                                              <p:spTgt spid="66"/>
                                            </p:tgtEl>
                                          </p:cBhvr>
                                        </p:animEffect>
                                      </p:childTnLst>
                                    </p:cTn>
                                  </p:par>
                                </p:childTnLst>
                              </p:cTn>
                            </p:par>
                            <p:par>
                              <p:cTn id="47" fill="hold">
                                <p:stCondLst>
                                  <p:cond delay="4500"/>
                                </p:stCondLst>
                                <p:childTnLst>
                                  <p:par>
                                    <p:cTn id="48" presetID="53" presetClass="entr" presetSubtype="16" fill="hold" nodeType="afterEffect">
                                      <p:stCondLst>
                                        <p:cond delay="0"/>
                                      </p:stCondLst>
                                      <p:childTnLst>
                                        <p:set>
                                          <p:cBhvr>
                                            <p:cTn id="49" dur="1" fill="hold">
                                              <p:stCondLst>
                                                <p:cond delay="0"/>
                                              </p:stCondLst>
                                            </p:cTn>
                                            <p:tgtEl>
                                              <p:spTgt spid="94"/>
                                            </p:tgtEl>
                                            <p:attrNameLst>
                                              <p:attrName>style.visibility</p:attrName>
                                            </p:attrNameLst>
                                          </p:cBhvr>
                                          <p:to>
                                            <p:strVal val="visible"/>
                                          </p:to>
                                        </p:set>
                                        <p:anim calcmode="lin" valueType="num">
                                          <p:cBhvr>
                                            <p:cTn id="50" dur="500" fill="hold"/>
                                            <p:tgtEl>
                                              <p:spTgt spid="94"/>
                                            </p:tgtEl>
                                            <p:attrNameLst>
                                              <p:attrName>ppt_w</p:attrName>
                                            </p:attrNameLst>
                                          </p:cBhvr>
                                          <p:tavLst>
                                            <p:tav tm="0">
                                              <p:val>
                                                <p:fltVal val="0"/>
                                              </p:val>
                                            </p:tav>
                                            <p:tav tm="100000">
                                              <p:val>
                                                <p:strVal val="#ppt_w"/>
                                              </p:val>
                                            </p:tav>
                                          </p:tavLst>
                                        </p:anim>
                                        <p:anim calcmode="lin" valueType="num">
                                          <p:cBhvr>
                                            <p:cTn id="51" dur="500" fill="hold"/>
                                            <p:tgtEl>
                                              <p:spTgt spid="94"/>
                                            </p:tgtEl>
                                            <p:attrNameLst>
                                              <p:attrName>ppt_h</p:attrName>
                                            </p:attrNameLst>
                                          </p:cBhvr>
                                          <p:tavLst>
                                            <p:tav tm="0">
                                              <p:val>
                                                <p:fltVal val="0"/>
                                              </p:val>
                                            </p:tav>
                                            <p:tav tm="100000">
                                              <p:val>
                                                <p:strVal val="#ppt_h"/>
                                              </p:val>
                                            </p:tav>
                                          </p:tavLst>
                                        </p:anim>
                                        <p:animEffect transition="in" filter="fade">
                                          <p:cBhvr>
                                            <p:cTn id="52" dur="500"/>
                                            <p:tgtEl>
                                              <p:spTgt spid="94"/>
                                            </p:tgtEl>
                                          </p:cBhvr>
                                        </p:animEffect>
                                      </p:childTnLst>
                                    </p:cTn>
                                  </p:par>
                                </p:childTnLst>
                              </p:cTn>
                            </p:par>
                            <p:par>
                              <p:cTn id="53" fill="hold">
                                <p:stCondLst>
                                  <p:cond delay="5000"/>
                                </p:stCondLst>
                                <p:childTnLst>
                                  <p:par>
                                    <p:cTn id="54" presetID="22" presetClass="entr" presetSubtype="8" fill="hold" nodeType="afterEffect">
                                      <p:stCondLst>
                                        <p:cond delay="0"/>
                                      </p:stCondLst>
                                      <p:childTnLst>
                                        <p:set>
                                          <p:cBhvr>
                                            <p:cTn id="55" dur="1" fill="hold">
                                              <p:stCondLst>
                                                <p:cond delay="0"/>
                                              </p:stCondLst>
                                            </p:cTn>
                                            <p:tgtEl>
                                              <p:spTgt spid="86"/>
                                            </p:tgtEl>
                                            <p:attrNameLst>
                                              <p:attrName>style.visibility</p:attrName>
                                            </p:attrNameLst>
                                          </p:cBhvr>
                                          <p:to>
                                            <p:strVal val="visible"/>
                                          </p:to>
                                        </p:set>
                                        <p:animEffect transition="in" filter="wipe(left)">
                                          <p:cBhvr>
                                            <p:cTn id="56" dur="500"/>
                                            <p:tgtEl>
                                              <p:spTgt spid="8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2" grpId="0"/>
          <p:bldP spid="97" grpId="0" animBg="1"/>
        </p:bldLst>
      </p:timing>
    </mc:Choice>
    <mc:Fallback>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afterEffect">
                                      <p:stCondLst>
                                        <p:cond delay="0"/>
                                      </p:stCondLst>
                                      <p:childTnLst>
                                        <p:set>
                                          <p:cBhvr>
                                            <p:cTn id="6" dur="1" fill="hold">
                                              <p:stCondLst>
                                                <p:cond delay="0"/>
                                              </p:stCondLst>
                                            </p:cTn>
                                            <p:tgtEl>
                                              <p:spTgt spid="42"/>
                                            </p:tgtEl>
                                            <p:attrNameLst>
                                              <p:attrName>style.visibility</p:attrName>
                                            </p:attrNameLst>
                                          </p:cBhvr>
                                          <p:to>
                                            <p:strVal val="visible"/>
                                          </p:to>
                                        </p:set>
                                        <p:anim calcmode="lin" valueType="num">
                                          <p:cBhvr additive="base">
                                            <p:cTn id="7" dur="500" fill="hold"/>
                                            <p:tgtEl>
                                              <p:spTgt spid="42"/>
                                            </p:tgtEl>
                                            <p:attrNameLst>
                                              <p:attrName>ppt_x</p:attrName>
                                            </p:attrNameLst>
                                          </p:cBhvr>
                                          <p:tavLst>
                                            <p:tav tm="0">
                                              <p:val>
                                                <p:strVal val="0-#ppt_w/2"/>
                                              </p:val>
                                            </p:tav>
                                            <p:tav tm="100000">
                                              <p:val>
                                                <p:strVal val="#ppt_x"/>
                                              </p:val>
                                            </p:tav>
                                          </p:tavLst>
                                        </p:anim>
                                        <p:anim calcmode="lin" valueType="num">
                                          <p:cBhvr additive="base">
                                            <p:cTn id="8" dur="500" fill="hold"/>
                                            <p:tgtEl>
                                              <p:spTgt spid="42"/>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10" presetClass="entr" presetSubtype="0" fill="hold" nodeType="afterEffect">
                                      <p:stCondLst>
                                        <p:cond delay="0"/>
                                      </p:stCondLst>
                                      <p:childTnLst>
                                        <p:set>
                                          <p:cBhvr>
                                            <p:cTn id="11" dur="1" fill="hold">
                                              <p:stCondLst>
                                                <p:cond delay="0"/>
                                              </p:stCondLst>
                                            </p:cTn>
                                            <p:tgtEl>
                                              <p:spTgt spid="98"/>
                                            </p:tgtEl>
                                            <p:attrNameLst>
                                              <p:attrName>style.visibility</p:attrName>
                                            </p:attrNameLst>
                                          </p:cBhvr>
                                          <p:to>
                                            <p:strVal val="visible"/>
                                          </p:to>
                                        </p:set>
                                        <p:animEffect transition="in" filter="fade">
                                          <p:cBhvr>
                                            <p:cTn id="12" dur="500"/>
                                            <p:tgtEl>
                                              <p:spTgt spid="98"/>
                                            </p:tgtEl>
                                          </p:cBhvr>
                                        </p:animEffect>
                                      </p:childTnLst>
                                    </p:cTn>
                                  </p:par>
                                </p:childTnLst>
                              </p:cTn>
                            </p:par>
                            <p:par>
                              <p:cTn id="13" fill="hold">
                                <p:stCondLst>
                                  <p:cond delay="1000"/>
                                </p:stCondLst>
                                <p:childTnLst>
                                  <p:par>
                                    <p:cTn id="14" presetID="23" presetClass="entr" presetSubtype="16" fill="hold" nodeType="afterEffect">
                                      <p:stCondLst>
                                        <p:cond delay="0"/>
                                      </p:stCondLst>
                                      <p:childTnLst>
                                        <p:set>
                                          <p:cBhvr>
                                            <p:cTn id="15" dur="1" fill="hold">
                                              <p:stCondLst>
                                                <p:cond delay="0"/>
                                              </p:stCondLst>
                                            </p:cTn>
                                            <p:tgtEl>
                                              <p:spTgt spid="79"/>
                                            </p:tgtEl>
                                            <p:attrNameLst>
                                              <p:attrName>style.visibility</p:attrName>
                                            </p:attrNameLst>
                                          </p:cBhvr>
                                          <p:to>
                                            <p:strVal val="visible"/>
                                          </p:to>
                                        </p:set>
                                        <p:anim calcmode="lin" valueType="num">
                                          <p:cBhvr>
                                            <p:cTn id="16" dur="500" fill="hold"/>
                                            <p:tgtEl>
                                              <p:spTgt spid="79"/>
                                            </p:tgtEl>
                                            <p:attrNameLst>
                                              <p:attrName>ppt_w</p:attrName>
                                            </p:attrNameLst>
                                          </p:cBhvr>
                                          <p:tavLst>
                                            <p:tav tm="0">
                                              <p:val>
                                                <p:fltVal val="0"/>
                                              </p:val>
                                            </p:tav>
                                            <p:tav tm="100000">
                                              <p:val>
                                                <p:strVal val="#ppt_w"/>
                                              </p:val>
                                            </p:tav>
                                          </p:tavLst>
                                        </p:anim>
                                        <p:anim calcmode="lin" valueType="num">
                                          <p:cBhvr>
                                            <p:cTn id="17" dur="500" fill="hold"/>
                                            <p:tgtEl>
                                              <p:spTgt spid="79"/>
                                            </p:tgtEl>
                                            <p:attrNameLst>
                                              <p:attrName>ppt_h</p:attrName>
                                            </p:attrNameLst>
                                          </p:cBhvr>
                                          <p:tavLst>
                                            <p:tav tm="0">
                                              <p:val>
                                                <p:fltVal val="0"/>
                                              </p:val>
                                            </p:tav>
                                            <p:tav tm="100000">
                                              <p:val>
                                                <p:strVal val="#ppt_h"/>
                                              </p:val>
                                            </p:tav>
                                          </p:tavLst>
                                        </p:anim>
                                      </p:childTnLst>
                                    </p:cTn>
                                  </p:par>
                                </p:childTnLst>
                              </p:cTn>
                            </p:par>
                            <p:par>
                              <p:cTn id="18" fill="hold">
                                <p:stCondLst>
                                  <p:cond delay="1500"/>
                                </p:stCondLst>
                                <p:childTnLst>
                                  <p:par>
                                    <p:cTn id="19" presetID="23" presetClass="entr" presetSubtype="16" fill="hold" grpId="0" nodeType="afterEffect">
                                      <p:stCondLst>
                                        <p:cond delay="0"/>
                                      </p:stCondLst>
                                      <p:childTnLst>
                                        <p:set>
                                          <p:cBhvr>
                                            <p:cTn id="20" dur="1" fill="hold">
                                              <p:stCondLst>
                                                <p:cond delay="0"/>
                                              </p:stCondLst>
                                            </p:cTn>
                                            <p:tgtEl>
                                              <p:spTgt spid="97"/>
                                            </p:tgtEl>
                                            <p:attrNameLst>
                                              <p:attrName>style.visibility</p:attrName>
                                            </p:attrNameLst>
                                          </p:cBhvr>
                                          <p:to>
                                            <p:strVal val="visible"/>
                                          </p:to>
                                        </p:set>
                                        <p:anim calcmode="lin" valueType="num">
                                          <p:cBhvr>
                                            <p:cTn id="21" dur="500" fill="hold"/>
                                            <p:tgtEl>
                                              <p:spTgt spid="97"/>
                                            </p:tgtEl>
                                            <p:attrNameLst>
                                              <p:attrName>ppt_w</p:attrName>
                                            </p:attrNameLst>
                                          </p:cBhvr>
                                          <p:tavLst>
                                            <p:tav tm="0">
                                              <p:val>
                                                <p:fltVal val="0"/>
                                              </p:val>
                                            </p:tav>
                                            <p:tav tm="100000">
                                              <p:val>
                                                <p:strVal val="#ppt_w"/>
                                              </p:val>
                                            </p:tav>
                                          </p:tavLst>
                                        </p:anim>
                                        <p:anim calcmode="lin" valueType="num">
                                          <p:cBhvr>
                                            <p:cTn id="22" dur="500" fill="hold"/>
                                            <p:tgtEl>
                                              <p:spTgt spid="97"/>
                                            </p:tgtEl>
                                            <p:attrNameLst>
                                              <p:attrName>ppt_h</p:attrName>
                                            </p:attrNameLst>
                                          </p:cBhvr>
                                          <p:tavLst>
                                            <p:tav tm="0">
                                              <p:val>
                                                <p:fltVal val="0"/>
                                              </p:val>
                                            </p:tav>
                                            <p:tav tm="100000">
                                              <p:val>
                                                <p:strVal val="#ppt_h"/>
                                              </p:val>
                                            </p:tav>
                                          </p:tavLst>
                                        </p:anim>
                                      </p:childTnLst>
                                    </p:cTn>
                                  </p:par>
                                </p:childTnLst>
                              </p:cTn>
                            </p:par>
                            <p:par>
                              <p:cTn id="23" fill="hold">
                                <p:stCondLst>
                                  <p:cond delay="2000"/>
                                </p:stCondLst>
                                <p:childTnLst>
                                  <p:par>
                                    <p:cTn id="24" presetID="22" presetClass="entr" presetSubtype="8" fill="hold" nodeType="afterEffect">
                                      <p:stCondLst>
                                        <p:cond delay="0"/>
                                      </p:stCondLst>
                                      <p:childTnLst>
                                        <p:set>
                                          <p:cBhvr>
                                            <p:cTn id="25" dur="1" fill="hold">
                                              <p:stCondLst>
                                                <p:cond delay="0"/>
                                              </p:stCondLst>
                                            </p:cTn>
                                            <p:tgtEl>
                                              <p:spTgt spid="90"/>
                                            </p:tgtEl>
                                            <p:attrNameLst>
                                              <p:attrName>style.visibility</p:attrName>
                                            </p:attrNameLst>
                                          </p:cBhvr>
                                          <p:to>
                                            <p:strVal val="visible"/>
                                          </p:to>
                                        </p:set>
                                        <p:animEffect transition="in" filter="wipe(left)">
                                          <p:cBhvr>
                                            <p:cTn id="26" dur="500"/>
                                            <p:tgtEl>
                                              <p:spTgt spid="90"/>
                                            </p:tgtEl>
                                          </p:cBhvr>
                                        </p:animEffect>
                                      </p:childTnLst>
                                    </p:cTn>
                                  </p:par>
                                </p:childTnLst>
                              </p:cTn>
                            </p:par>
                            <p:par>
                              <p:cTn id="27" fill="hold">
                                <p:stCondLst>
                                  <p:cond delay="2500"/>
                                </p:stCondLst>
                                <p:childTnLst>
                                  <p:par>
                                    <p:cTn id="28" presetID="23" presetClass="entr" presetSubtype="16" fill="hold" nodeType="afterEffect">
                                      <p:stCondLst>
                                        <p:cond delay="0"/>
                                      </p:stCondLst>
                                      <p:childTnLst>
                                        <p:set>
                                          <p:cBhvr>
                                            <p:cTn id="29" dur="1" fill="hold">
                                              <p:stCondLst>
                                                <p:cond delay="0"/>
                                              </p:stCondLst>
                                            </p:cTn>
                                            <p:tgtEl>
                                              <p:spTgt spid="69"/>
                                            </p:tgtEl>
                                            <p:attrNameLst>
                                              <p:attrName>style.visibility</p:attrName>
                                            </p:attrNameLst>
                                          </p:cBhvr>
                                          <p:to>
                                            <p:strVal val="visible"/>
                                          </p:to>
                                        </p:set>
                                        <p:anim calcmode="lin" valueType="num">
                                          <p:cBhvr>
                                            <p:cTn id="30" dur="500" fill="hold"/>
                                            <p:tgtEl>
                                              <p:spTgt spid="69"/>
                                            </p:tgtEl>
                                            <p:attrNameLst>
                                              <p:attrName>ppt_w</p:attrName>
                                            </p:attrNameLst>
                                          </p:cBhvr>
                                          <p:tavLst>
                                            <p:tav tm="0">
                                              <p:val>
                                                <p:fltVal val="0"/>
                                              </p:val>
                                            </p:tav>
                                            <p:tav tm="100000">
                                              <p:val>
                                                <p:strVal val="#ppt_w"/>
                                              </p:val>
                                            </p:tav>
                                          </p:tavLst>
                                        </p:anim>
                                        <p:anim calcmode="lin" valueType="num">
                                          <p:cBhvr>
                                            <p:cTn id="31" dur="500" fill="hold"/>
                                            <p:tgtEl>
                                              <p:spTgt spid="69"/>
                                            </p:tgtEl>
                                            <p:attrNameLst>
                                              <p:attrName>ppt_h</p:attrName>
                                            </p:attrNameLst>
                                          </p:cBhvr>
                                          <p:tavLst>
                                            <p:tav tm="0">
                                              <p:val>
                                                <p:fltVal val="0"/>
                                              </p:val>
                                            </p:tav>
                                            <p:tav tm="100000">
                                              <p:val>
                                                <p:strVal val="#ppt_h"/>
                                              </p:val>
                                            </p:tav>
                                          </p:tavLst>
                                        </p:anim>
                                      </p:childTnLst>
                                    </p:cTn>
                                  </p:par>
                                </p:childTnLst>
                              </p:cTn>
                            </p:par>
                            <p:par>
                              <p:cTn id="32" fill="hold">
                                <p:stCondLst>
                                  <p:cond delay="3000"/>
                                </p:stCondLst>
                                <p:childTnLst>
                                  <p:par>
                                    <p:cTn id="33" presetID="23" presetClass="entr" presetSubtype="16" fill="hold" nodeType="afterEffect">
                                      <p:stCondLst>
                                        <p:cond delay="0"/>
                                      </p:stCondLst>
                                      <p:childTnLst>
                                        <p:set>
                                          <p:cBhvr>
                                            <p:cTn id="34" dur="1" fill="hold">
                                              <p:stCondLst>
                                                <p:cond delay="0"/>
                                              </p:stCondLst>
                                            </p:cTn>
                                            <p:tgtEl>
                                              <p:spTgt spid="72"/>
                                            </p:tgtEl>
                                            <p:attrNameLst>
                                              <p:attrName>style.visibility</p:attrName>
                                            </p:attrNameLst>
                                          </p:cBhvr>
                                          <p:to>
                                            <p:strVal val="visible"/>
                                          </p:to>
                                        </p:set>
                                        <p:anim calcmode="lin" valueType="num">
                                          <p:cBhvr>
                                            <p:cTn id="35" dur="500" fill="hold"/>
                                            <p:tgtEl>
                                              <p:spTgt spid="72"/>
                                            </p:tgtEl>
                                            <p:attrNameLst>
                                              <p:attrName>ppt_w</p:attrName>
                                            </p:attrNameLst>
                                          </p:cBhvr>
                                          <p:tavLst>
                                            <p:tav tm="0">
                                              <p:val>
                                                <p:fltVal val="0"/>
                                              </p:val>
                                            </p:tav>
                                            <p:tav tm="100000">
                                              <p:val>
                                                <p:strVal val="#ppt_w"/>
                                              </p:val>
                                            </p:tav>
                                          </p:tavLst>
                                        </p:anim>
                                        <p:anim calcmode="lin" valueType="num">
                                          <p:cBhvr>
                                            <p:cTn id="36" dur="500" fill="hold"/>
                                            <p:tgtEl>
                                              <p:spTgt spid="72"/>
                                            </p:tgtEl>
                                            <p:attrNameLst>
                                              <p:attrName>ppt_h</p:attrName>
                                            </p:attrNameLst>
                                          </p:cBhvr>
                                          <p:tavLst>
                                            <p:tav tm="0">
                                              <p:val>
                                                <p:fltVal val="0"/>
                                              </p:val>
                                            </p:tav>
                                            <p:tav tm="100000">
                                              <p:val>
                                                <p:strVal val="#ppt_h"/>
                                              </p:val>
                                            </p:tav>
                                          </p:tavLst>
                                        </p:anim>
                                      </p:childTnLst>
                                    </p:cTn>
                                  </p:par>
                                </p:childTnLst>
                              </p:cTn>
                            </p:par>
                            <p:par>
                              <p:cTn id="37" fill="hold">
                                <p:stCondLst>
                                  <p:cond delay="3500"/>
                                </p:stCondLst>
                                <p:childTnLst>
                                  <p:par>
                                    <p:cTn id="38" presetID="22" presetClass="entr" presetSubtype="2" fill="hold" nodeType="afterEffect">
                                      <p:stCondLst>
                                        <p:cond delay="0"/>
                                      </p:stCondLst>
                                      <p:childTnLst>
                                        <p:set>
                                          <p:cBhvr>
                                            <p:cTn id="39" dur="1" fill="hold">
                                              <p:stCondLst>
                                                <p:cond delay="0"/>
                                              </p:stCondLst>
                                            </p:cTn>
                                            <p:tgtEl>
                                              <p:spTgt spid="82"/>
                                            </p:tgtEl>
                                            <p:attrNameLst>
                                              <p:attrName>style.visibility</p:attrName>
                                            </p:attrNameLst>
                                          </p:cBhvr>
                                          <p:to>
                                            <p:strVal val="visible"/>
                                          </p:to>
                                        </p:set>
                                        <p:animEffect transition="in" filter="wipe(right)">
                                          <p:cBhvr>
                                            <p:cTn id="40" dur="500"/>
                                            <p:tgtEl>
                                              <p:spTgt spid="82"/>
                                            </p:tgtEl>
                                          </p:cBhvr>
                                        </p:animEffect>
                                      </p:childTnLst>
                                    </p:cTn>
                                  </p:par>
                                </p:childTnLst>
                              </p:cTn>
                            </p:par>
                            <p:par>
                              <p:cTn id="41" fill="hold">
                                <p:stCondLst>
                                  <p:cond delay="4000"/>
                                </p:stCondLst>
                                <p:childTnLst>
                                  <p:par>
                                    <p:cTn id="42" presetID="53" presetClass="entr" presetSubtype="16" fill="hold" nodeType="afterEffect">
                                      <p:stCondLst>
                                        <p:cond delay="0"/>
                                      </p:stCondLst>
                                      <p:childTnLst>
                                        <p:set>
                                          <p:cBhvr>
                                            <p:cTn id="43" dur="1" fill="hold">
                                              <p:stCondLst>
                                                <p:cond delay="0"/>
                                              </p:stCondLst>
                                            </p:cTn>
                                            <p:tgtEl>
                                              <p:spTgt spid="66"/>
                                            </p:tgtEl>
                                            <p:attrNameLst>
                                              <p:attrName>style.visibility</p:attrName>
                                            </p:attrNameLst>
                                          </p:cBhvr>
                                          <p:to>
                                            <p:strVal val="visible"/>
                                          </p:to>
                                        </p:set>
                                        <p:anim calcmode="lin" valueType="num">
                                          <p:cBhvr>
                                            <p:cTn id="44" dur="500" fill="hold"/>
                                            <p:tgtEl>
                                              <p:spTgt spid="66"/>
                                            </p:tgtEl>
                                            <p:attrNameLst>
                                              <p:attrName>ppt_w</p:attrName>
                                            </p:attrNameLst>
                                          </p:cBhvr>
                                          <p:tavLst>
                                            <p:tav tm="0">
                                              <p:val>
                                                <p:fltVal val="0"/>
                                              </p:val>
                                            </p:tav>
                                            <p:tav tm="100000">
                                              <p:val>
                                                <p:strVal val="#ppt_w"/>
                                              </p:val>
                                            </p:tav>
                                          </p:tavLst>
                                        </p:anim>
                                        <p:anim calcmode="lin" valueType="num">
                                          <p:cBhvr>
                                            <p:cTn id="45" dur="500" fill="hold"/>
                                            <p:tgtEl>
                                              <p:spTgt spid="66"/>
                                            </p:tgtEl>
                                            <p:attrNameLst>
                                              <p:attrName>ppt_h</p:attrName>
                                            </p:attrNameLst>
                                          </p:cBhvr>
                                          <p:tavLst>
                                            <p:tav tm="0">
                                              <p:val>
                                                <p:fltVal val="0"/>
                                              </p:val>
                                            </p:tav>
                                            <p:tav tm="100000">
                                              <p:val>
                                                <p:strVal val="#ppt_h"/>
                                              </p:val>
                                            </p:tav>
                                          </p:tavLst>
                                        </p:anim>
                                        <p:animEffect transition="in" filter="fade">
                                          <p:cBhvr>
                                            <p:cTn id="46" dur="500"/>
                                            <p:tgtEl>
                                              <p:spTgt spid="66"/>
                                            </p:tgtEl>
                                          </p:cBhvr>
                                        </p:animEffect>
                                      </p:childTnLst>
                                    </p:cTn>
                                  </p:par>
                                </p:childTnLst>
                              </p:cTn>
                            </p:par>
                            <p:par>
                              <p:cTn id="47" fill="hold">
                                <p:stCondLst>
                                  <p:cond delay="4500"/>
                                </p:stCondLst>
                                <p:childTnLst>
                                  <p:par>
                                    <p:cTn id="48" presetID="53" presetClass="entr" presetSubtype="16" fill="hold" nodeType="afterEffect">
                                      <p:stCondLst>
                                        <p:cond delay="0"/>
                                      </p:stCondLst>
                                      <p:childTnLst>
                                        <p:set>
                                          <p:cBhvr>
                                            <p:cTn id="49" dur="1" fill="hold">
                                              <p:stCondLst>
                                                <p:cond delay="0"/>
                                              </p:stCondLst>
                                            </p:cTn>
                                            <p:tgtEl>
                                              <p:spTgt spid="94"/>
                                            </p:tgtEl>
                                            <p:attrNameLst>
                                              <p:attrName>style.visibility</p:attrName>
                                            </p:attrNameLst>
                                          </p:cBhvr>
                                          <p:to>
                                            <p:strVal val="visible"/>
                                          </p:to>
                                        </p:set>
                                        <p:anim calcmode="lin" valueType="num">
                                          <p:cBhvr>
                                            <p:cTn id="50" dur="500" fill="hold"/>
                                            <p:tgtEl>
                                              <p:spTgt spid="94"/>
                                            </p:tgtEl>
                                            <p:attrNameLst>
                                              <p:attrName>ppt_w</p:attrName>
                                            </p:attrNameLst>
                                          </p:cBhvr>
                                          <p:tavLst>
                                            <p:tav tm="0">
                                              <p:val>
                                                <p:fltVal val="0"/>
                                              </p:val>
                                            </p:tav>
                                            <p:tav tm="100000">
                                              <p:val>
                                                <p:strVal val="#ppt_w"/>
                                              </p:val>
                                            </p:tav>
                                          </p:tavLst>
                                        </p:anim>
                                        <p:anim calcmode="lin" valueType="num">
                                          <p:cBhvr>
                                            <p:cTn id="51" dur="500" fill="hold"/>
                                            <p:tgtEl>
                                              <p:spTgt spid="94"/>
                                            </p:tgtEl>
                                            <p:attrNameLst>
                                              <p:attrName>ppt_h</p:attrName>
                                            </p:attrNameLst>
                                          </p:cBhvr>
                                          <p:tavLst>
                                            <p:tav tm="0">
                                              <p:val>
                                                <p:fltVal val="0"/>
                                              </p:val>
                                            </p:tav>
                                            <p:tav tm="100000">
                                              <p:val>
                                                <p:strVal val="#ppt_h"/>
                                              </p:val>
                                            </p:tav>
                                          </p:tavLst>
                                        </p:anim>
                                        <p:animEffect transition="in" filter="fade">
                                          <p:cBhvr>
                                            <p:cTn id="52" dur="500"/>
                                            <p:tgtEl>
                                              <p:spTgt spid="94"/>
                                            </p:tgtEl>
                                          </p:cBhvr>
                                        </p:animEffect>
                                      </p:childTnLst>
                                    </p:cTn>
                                  </p:par>
                                </p:childTnLst>
                              </p:cTn>
                            </p:par>
                            <p:par>
                              <p:cTn id="53" fill="hold">
                                <p:stCondLst>
                                  <p:cond delay="5000"/>
                                </p:stCondLst>
                                <p:childTnLst>
                                  <p:par>
                                    <p:cTn id="54" presetID="22" presetClass="entr" presetSubtype="8" fill="hold" nodeType="afterEffect">
                                      <p:stCondLst>
                                        <p:cond delay="0"/>
                                      </p:stCondLst>
                                      <p:childTnLst>
                                        <p:set>
                                          <p:cBhvr>
                                            <p:cTn id="55" dur="1" fill="hold">
                                              <p:stCondLst>
                                                <p:cond delay="0"/>
                                              </p:stCondLst>
                                            </p:cTn>
                                            <p:tgtEl>
                                              <p:spTgt spid="86"/>
                                            </p:tgtEl>
                                            <p:attrNameLst>
                                              <p:attrName>style.visibility</p:attrName>
                                            </p:attrNameLst>
                                          </p:cBhvr>
                                          <p:to>
                                            <p:strVal val="visible"/>
                                          </p:to>
                                        </p:set>
                                        <p:animEffect transition="in" filter="wipe(left)">
                                          <p:cBhvr>
                                            <p:cTn id="56" dur="500"/>
                                            <p:tgtEl>
                                              <p:spTgt spid="8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2" grpId="0"/>
          <p:bldP spid="97" grpId="0" animBg="1"/>
        </p:bldLst>
      </p:timing>
    </mc:Fallback>
  </mc:AlternateContent>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文本框 2"/>
          <p:cNvSpPr txBox="1"/>
          <p:nvPr/>
        </p:nvSpPr>
        <p:spPr>
          <a:xfrm>
            <a:off x="848632" y="127672"/>
            <a:ext cx="2464538" cy="415370"/>
          </a:xfrm>
          <a:prstGeom prst="rect">
            <a:avLst/>
          </a:prstGeom>
          <a:noFill/>
        </p:spPr>
        <p:txBody>
          <a:bodyPr wrap="square" rtlCol="0">
            <a:spAutoFit/>
          </a:bodyPr>
          <a:lstStyle/>
          <a:p>
            <a:pPr algn="ctr"/>
            <a:r>
              <a:rPr lang="en-US" altLang="zh-CN" sz="2099" b="1" dirty="0">
                <a:solidFill>
                  <a:srgbClr val="356377"/>
                </a:solidFill>
                <a:latin typeface="inpin heiti" panose="00000500000000000000" pitchFamily="2" charset="-122"/>
                <a:ea typeface="inpin heiti" panose="00000500000000000000" pitchFamily="2" charset="-122"/>
                <a:sym typeface="inpin heiti" panose="00000500000000000000" pitchFamily="2" charset="-122"/>
              </a:rPr>
              <a:t>Enter title</a:t>
            </a:r>
            <a:endParaRPr lang="zh-CN" altLang="en-US" sz="2099" b="1" dirty="0">
              <a:solidFill>
                <a:srgbClr val="356377"/>
              </a:solidFill>
              <a:latin typeface="inpin heiti" panose="00000500000000000000" pitchFamily="2" charset="-122"/>
              <a:ea typeface="inpin heiti" panose="00000500000000000000" pitchFamily="2" charset="-122"/>
              <a:sym typeface="inpin heiti" panose="00000500000000000000" pitchFamily="2" charset="-122"/>
            </a:endParaRPr>
          </a:p>
        </p:txBody>
      </p:sp>
      <p:sp>
        <p:nvSpPr>
          <p:cNvPr id="50" name="Freeform 5">
            <a:extLst>
              <a:ext uri="{FF2B5EF4-FFF2-40B4-BE49-F238E27FC236}">
                <a16:creationId xmlns:a16="http://schemas.microsoft.com/office/drawing/2014/main" id="{0061F223-ED67-44E6-B639-B4680AC30704}"/>
              </a:ext>
            </a:extLst>
          </p:cNvPr>
          <p:cNvSpPr>
            <a:spLocks/>
          </p:cNvSpPr>
          <p:nvPr/>
        </p:nvSpPr>
        <p:spPr bwMode="auto">
          <a:xfrm>
            <a:off x="2958323" y="1199049"/>
            <a:ext cx="1611885" cy="1613381"/>
          </a:xfrm>
          <a:custGeom>
            <a:avLst/>
            <a:gdLst/>
            <a:ahLst/>
            <a:cxnLst>
              <a:cxn ang="0">
                <a:pos x="546" y="546"/>
              </a:cxn>
              <a:cxn ang="0">
                <a:pos x="160" y="546"/>
              </a:cxn>
              <a:cxn ang="0">
                <a:pos x="105" y="412"/>
              </a:cxn>
              <a:cxn ang="0">
                <a:pos x="0" y="358"/>
              </a:cxn>
              <a:cxn ang="0">
                <a:pos x="139" y="139"/>
              </a:cxn>
              <a:cxn ang="0">
                <a:pos x="356" y="0"/>
              </a:cxn>
              <a:cxn ang="0">
                <a:pos x="412" y="122"/>
              </a:cxn>
              <a:cxn ang="0">
                <a:pos x="546" y="178"/>
              </a:cxn>
              <a:cxn ang="0">
                <a:pos x="546" y="546"/>
              </a:cxn>
            </a:cxnLst>
            <a:rect l="0" t="0" r="r" b="b"/>
            <a:pathLst>
              <a:path w="546" h="546">
                <a:moveTo>
                  <a:pt x="546" y="546"/>
                </a:moveTo>
                <a:cubicBezTo>
                  <a:pt x="160" y="546"/>
                  <a:pt x="160" y="546"/>
                  <a:pt x="160" y="546"/>
                </a:cubicBezTo>
                <a:cubicBezTo>
                  <a:pt x="160" y="493"/>
                  <a:pt x="142" y="449"/>
                  <a:pt x="105" y="412"/>
                </a:cubicBezTo>
                <a:cubicBezTo>
                  <a:pt x="75" y="382"/>
                  <a:pt x="40" y="364"/>
                  <a:pt x="0" y="358"/>
                </a:cubicBezTo>
                <a:cubicBezTo>
                  <a:pt x="27" y="277"/>
                  <a:pt x="73" y="204"/>
                  <a:pt x="139" y="139"/>
                </a:cubicBezTo>
                <a:cubicBezTo>
                  <a:pt x="203" y="74"/>
                  <a:pt x="276" y="28"/>
                  <a:pt x="356" y="0"/>
                </a:cubicBezTo>
                <a:cubicBezTo>
                  <a:pt x="359" y="48"/>
                  <a:pt x="377" y="88"/>
                  <a:pt x="412" y="122"/>
                </a:cubicBezTo>
                <a:cubicBezTo>
                  <a:pt x="449" y="159"/>
                  <a:pt x="493" y="178"/>
                  <a:pt x="546" y="178"/>
                </a:cubicBezTo>
                <a:lnTo>
                  <a:pt x="546" y="546"/>
                </a:lnTo>
                <a:close/>
              </a:path>
            </a:pathLst>
          </a:custGeom>
          <a:solidFill>
            <a:schemeClr val="accent1"/>
          </a:solidFill>
          <a:ln w="9525">
            <a:noFill/>
            <a:round/>
            <a:headEnd/>
            <a:tailEnd/>
          </a:ln>
        </p:spPr>
        <p:txBody>
          <a:bodyPr vert="horz" wrap="square" lIns="117692" tIns="58846" rIns="117692" bIns="58846" numCol="1" anchor="t" anchorCtr="0" compatLnSpc="1">
            <a:prstTxWarp prst="textNoShape">
              <a:avLst/>
            </a:prstTxWarp>
          </a:bodyPr>
          <a:lstStyle/>
          <a:p>
            <a:endParaRPr lang="en-US" sz="1648">
              <a:latin typeface="Calibri (Cuerpo)"/>
              <a:ea typeface="微软雅黑" panose="020B0503020204020204" pitchFamily="34" charset="-122"/>
              <a:sym typeface="Times New Roman" panose="02020603050405020304" pitchFamily="18" charset="0"/>
            </a:endParaRPr>
          </a:p>
        </p:txBody>
      </p:sp>
      <p:sp>
        <p:nvSpPr>
          <p:cNvPr id="51" name="Freeform 6">
            <a:extLst>
              <a:ext uri="{FF2B5EF4-FFF2-40B4-BE49-F238E27FC236}">
                <a16:creationId xmlns:a16="http://schemas.microsoft.com/office/drawing/2014/main" id="{A2E36B3A-B735-4F9E-970D-1F77E4F14CF3}"/>
              </a:ext>
            </a:extLst>
          </p:cNvPr>
          <p:cNvSpPr>
            <a:spLocks/>
          </p:cNvSpPr>
          <p:nvPr/>
        </p:nvSpPr>
        <p:spPr bwMode="auto">
          <a:xfrm>
            <a:off x="2958323" y="2812430"/>
            <a:ext cx="1611885" cy="1611884"/>
          </a:xfrm>
          <a:custGeom>
            <a:avLst/>
            <a:gdLst/>
            <a:ahLst/>
            <a:cxnLst>
              <a:cxn ang="0">
                <a:pos x="546" y="0"/>
              </a:cxn>
              <a:cxn ang="0">
                <a:pos x="546" y="388"/>
              </a:cxn>
              <a:cxn ang="0">
                <a:pos x="412" y="444"/>
              </a:cxn>
              <a:cxn ang="0">
                <a:pos x="358" y="546"/>
              </a:cxn>
              <a:cxn ang="0">
                <a:pos x="139" y="407"/>
              </a:cxn>
              <a:cxn ang="0">
                <a:pos x="0" y="188"/>
              </a:cxn>
              <a:cxn ang="0">
                <a:pos x="105" y="134"/>
              </a:cxn>
              <a:cxn ang="0">
                <a:pos x="160" y="0"/>
              </a:cxn>
              <a:cxn ang="0">
                <a:pos x="546" y="0"/>
              </a:cxn>
            </a:cxnLst>
            <a:rect l="0" t="0" r="r" b="b"/>
            <a:pathLst>
              <a:path w="546" h="546">
                <a:moveTo>
                  <a:pt x="546" y="0"/>
                </a:moveTo>
                <a:cubicBezTo>
                  <a:pt x="546" y="388"/>
                  <a:pt x="546" y="388"/>
                  <a:pt x="546" y="388"/>
                </a:cubicBezTo>
                <a:cubicBezTo>
                  <a:pt x="493" y="388"/>
                  <a:pt x="449" y="407"/>
                  <a:pt x="412" y="444"/>
                </a:cubicBezTo>
                <a:cubicBezTo>
                  <a:pt x="382" y="473"/>
                  <a:pt x="364" y="507"/>
                  <a:pt x="358" y="546"/>
                </a:cubicBezTo>
                <a:cubicBezTo>
                  <a:pt x="277" y="519"/>
                  <a:pt x="204" y="473"/>
                  <a:pt x="139" y="407"/>
                </a:cubicBezTo>
                <a:cubicBezTo>
                  <a:pt x="73" y="342"/>
                  <a:pt x="27" y="269"/>
                  <a:pt x="0" y="188"/>
                </a:cubicBezTo>
                <a:cubicBezTo>
                  <a:pt x="40" y="182"/>
                  <a:pt x="75" y="164"/>
                  <a:pt x="105" y="134"/>
                </a:cubicBezTo>
                <a:cubicBezTo>
                  <a:pt x="142" y="97"/>
                  <a:pt x="160" y="53"/>
                  <a:pt x="160" y="0"/>
                </a:cubicBezTo>
                <a:lnTo>
                  <a:pt x="546" y="0"/>
                </a:lnTo>
                <a:close/>
              </a:path>
            </a:pathLst>
          </a:custGeom>
          <a:solidFill>
            <a:schemeClr val="accent4"/>
          </a:solidFill>
          <a:ln w="9525">
            <a:noFill/>
            <a:round/>
            <a:headEnd/>
            <a:tailEnd/>
          </a:ln>
        </p:spPr>
        <p:txBody>
          <a:bodyPr vert="horz" wrap="square" lIns="117692" tIns="58846" rIns="117692" bIns="58846" numCol="1" anchor="t" anchorCtr="0" compatLnSpc="1">
            <a:prstTxWarp prst="textNoShape">
              <a:avLst/>
            </a:prstTxWarp>
          </a:bodyPr>
          <a:lstStyle/>
          <a:p>
            <a:endParaRPr lang="en-US" sz="1648">
              <a:latin typeface="Calibri (Cuerpo)"/>
              <a:ea typeface="微软雅黑" panose="020B0503020204020204" pitchFamily="34" charset="-122"/>
              <a:sym typeface="Times New Roman" panose="02020603050405020304" pitchFamily="18" charset="0"/>
            </a:endParaRPr>
          </a:p>
        </p:txBody>
      </p:sp>
      <p:sp>
        <p:nvSpPr>
          <p:cNvPr id="97" name="Freeform 7">
            <a:extLst>
              <a:ext uri="{FF2B5EF4-FFF2-40B4-BE49-F238E27FC236}">
                <a16:creationId xmlns:a16="http://schemas.microsoft.com/office/drawing/2014/main" id="{83B37C3D-71A2-4D69-987F-2E44D08E93C6}"/>
              </a:ext>
            </a:extLst>
          </p:cNvPr>
          <p:cNvSpPr>
            <a:spLocks/>
          </p:cNvSpPr>
          <p:nvPr/>
        </p:nvSpPr>
        <p:spPr bwMode="auto">
          <a:xfrm>
            <a:off x="4570208" y="1199049"/>
            <a:ext cx="1614877" cy="1613381"/>
          </a:xfrm>
          <a:custGeom>
            <a:avLst/>
            <a:gdLst/>
            <a:ahLst/>
            <a:cxnLst>
              <a:cxn ang="0">
                <a:pos x="394" y="546"/>
              </a:cxn>
              <a:cxn ang="0">
                <a:pos x="0" y="546"/>
              </a:cxn>
              <a:cxn ang="0">
                <a:pos x="0" y="178"/>
              </a:cxn>
              <a:cxn ang="0">
                <a:pos x="134" y="122"/>
              </a:cxn>
              <a:cxn ang="0">
                <a:pos x="190" y="0"/>
              </a:cxn>
              <a:cxn ang="0">
                <a:pos x="407" y="139"/>
              </a:cxn>
              <a:cxn ang="0">
                <a:pos x="547" y="359"/>
              </a:cxn>
              <a:cxn ang="0">
                <a:pos x="450" y="412"/>
              </a:cxn>
              <a:cxn ang="0">
                <a:pos x="394" y="546"/>
              </a:cxn>
            </a:cxnLst>
            <a:rect l="0" t="0" r="r" b="b"/>
            <a:pathLst>
              <a:path w="547" h="546">
                <a:moveTo>
                  <a:pt x="394" y="546"/>
                </a:moveTo>
                <a:cubicBezTo>
                  <a:pt x="0" y="546"/>
                  <a:pt x="0" y="546"/>
                  <a:pt x="0" y="546"/>
                </a:cubicBezTo>
                <a:cubicBezTo>
                  <a:pt x="0" y="178"/>
                  <a:pt x="0" y="178"/>
                  <a:pt x="0" y="178"/>
                </a:cubicBezTo>
                <a:cubicBezTo>
                  <a:pt x="53" y="178"/>
                  <a:pt x="97" y="159"/>
                  <a:pt x="134" y="122"/>
                </a:cubicBezTo>
                <a:cubicBezTo>
                  <a:pt x="169" y="88"/>
                  <a:pt x="187" y="48"/>
                  <a:pt x="190" y="0"/>
                </a:cubicBezTo>
                <a:cubicBezTo>
                  <a:pt x="270" y="28"/>
                  <a:pt x="342" y="74"/>
                  <a:pt x="407" y="139"/>
                </a:cubicBezTo>
                <a:cubicBezTo>
                  <a:pt x="473" y="204"/>
                  <a:pt x="519" y="278"/>
                  <a:pt x="547" y="359"/>
                </a:cubicBezTo>
                <a:cubicBezTo>
                  <a:pt x="510" y="366"/>
                  <a:pt x="478" y="384"/>
                  <a:pt x="450" y="412"/>
                </a:cubicBezTo>
                <a:cubicBezTo>
                  <a:pt x="413" y="449"/>
                  <a:pt x="394" y="493"/>
                  <a:pt x="394" y="546"/>
                </a:cubicBezTo>
                <a:close/>
              </a:path>
            </a:pathLst>
          </a:custGeom>
          <a:solidFill>
            <a:schemeClr val="accent2"/>
          </a:solidFill>
          <a:ln w="9525">
            <a:noFill/>
            <a:round/>
            <a:headEnd/>
            <a:tailEnd/>
          </a:ln>
        </p:spPr>
        <p:txBody>
          <a:bodyPr vert="horz" wrap="square" lIns="117692" tIns="58846" rIns="117692" bIns="58846" numCol="1" anchor="t" anchorCtr="0" compatLnSpc="1">
            <a:prstTxWarp prst="textNoShape">
              <a:avLst/>
            </a:prstTxWarp>
          </a:bodyPr>
          <a:lstStyle/>
          <a:p>
            <a:endParaRPr lang="en-US" sz="1648">
              <a:latin typeface="Calibri (Cuerpo)"/>
              <a:ea typeface="微软雅黑" panose="020B0503020204020204" pitchFamily="34" charset="-122"/>
              <a:sym typeface="Times New Roman" panose="02020603050405020304" pitchFamily="18" charset="0"/>
            </a:endParaRPr>
          </a:p>
        </p:txBody>
      </p:sp>
      <p:sp>
        <p:nvSpPr>
          <p:cNvPr id="98" name="Freeform 8">
            <a:extLst>
              <a:ext uri="{FF2B5EF4-FFF2-40B4-BE49-F238E27FC236}">
                <a16:creationId xmlns:a16="http://schemas.microsoft.com/office/drawing/2014/main" id="{4A024D8E-3AF4-4BD5-B091-FDE4A26580C9}"/>
              </a:ext>
            </a:extLst>
          </p:cNvPr>
          <p:cNvSpPr>
            <a:spLocks/>
          </p:cNvSpPr>
          <p:nvPr/>
        </p:nvSpPr>
        <p:spPr bwMode="auto">
          <a:xfrm>
            <a:off x="4570208" y="2812430"/>
            <a:ext cx="1614877" cy="1611884"/>
          </a:xfrm>
          <a:custGeom>
            <a:avLst/>
            <a:gdLst/>
            <a:ahLst/>
            <a:cxnLst>
              <a:cxn ang="0">
                <a:pos x="0" y="388"/>
              </a:cxn>
              <a:cxn ang="0">
                <a:pos x="0" y="0"/>
              </a:cxn>
              <a:cxn ang="0">
                <a:pos x="394" y="0"/>
              </a:cxn>
              <a:cxn ang="0">
                <a:pos x="450" y="134"/>
              </a:cxn>
              <a:cxn ang="0">
                <a:pos x="547" y="187"/>
              </a:cxn>
              <a:cxn ang="0">
                <a:pos x="407" y="407"/>
              </a:cxn>
              <a:cxn ang="0">
                <a:pos x="188" y="546"/>
              </a:cxn>
              <a:cxn ang="0">
                <a:pos x="134" y="444"/>
              </a:cxn>
              <a:cxn ang="0">
                <a:pos x="0" y="388"/>
              </a:cxn>
            </a:cxnLst>
            <a:rect l="0" t="0" r="r" b="b"/>
            <a:pathLst>
              <a:path w="547" h="546">
                <a:moveTo>
                  <a:pt x="0" y="388"/>
                </a:moveTo>
                <a:cubicBezTo>
                  <a:pt x="0" y="0"/>
                  <a:pt x="0" y="0"/>
                  <a:pt x="0" y="0"/>
                </a:cubicBezTo>
                <a:cubicBezTo>
                  <a:pt x="394" y="0"/>
                  <a:pt x="394" y="0"/>
                  <a:pt x="394" y="0"/>
                </a:cubicBezTo>
                <a:cubicBezTo>
                  <a:pt x="394" y="53"/>
                  <a:pt x="413" y="97"/>
                  <a:pt x="450" y="134"/>
                </a:cubicBezTo>
                <a:cubicBezTo>
                  <a:pt x="478" y="162"/>
                  <a:pt x="510" y="180"/>
                  <a:pt x="547" y="187"/>
                </a:cubicBezTo>
                <a:cubicBezTo>
                  <a:pt x="519" y="268"/>
                  <a:pt x="473" y="342"/>
                  <a:pt x="407" y="407"/>
                </a:cubicBezTo>
                <a:cubicBezTo>
                  <a:pt x="342" y="473"/>
                  <a:pt x="269" y="519"/>
                  <a:pt x="188" y="546"/>
                </a:cubicBezTo>
                <a:cubicBezTo>
                  <a:pt x="182" y="507"/>
                  <a:pt x="164" y="473"/>
                  <a:pt x="134" y="444"/>
                </a:cubicBezTo>
                <a:cubicBezTo>
                  <a:pt x="97" y="407"/>
                  <a:pt x="53" y="388"/>
                  <a:pt x="0" y="388"/>
                </a:cubicBezTo>
                <a:close/>
              </a:path>
            </a:pathLst>
          </a:custGeom>
          <a:solidFill>
            <a:schemeClr val="accent3"/>
          </a:solidFill>
          <a:ln w="9525">
            <a:noFill/>
            <a:round/>
            <a:headEnd/>
            <a:tailEnd/>
          </a:ln>
        </p:spPr>
        <p:txBody>
          <a:bodyPr vert="horz" wrap="square" lIns="117692" tIns="58846" rIns="117692" bIns="58846" numCol="1" anchor="t" anchorCtr="0" compatLnSpc="1">
            <a:prstTxWarp prst="textNoShape">
              <a:avLst/>
            </a:prstTxWarp>
          </a:bodyPr>
          <a:lstStyle/>
          <a:p>
            <a:endParaRPr lang="en-US" sz="1648">
              <a:latin typeface="Calibri (Cuerpo)"/>
              <a:ea typeface="微软雅黑" panose="020B0503020204020204" pitchFamily="34" charset="-122"/>
              <a:sym typeface="Times New Roman" panose="02020603050405020304" pitchFamily="18" charset="0"/>
            </a:endParaRPr>
          </a:p>
        </p:txBody>
      </p:sp>
      <p:sp>
        <p:nvSpPr>
          <p:cNvPr id="99" name="Arc 8">
            <a:extLst>
              <a:ext uri="{FF2B5EF4-FFF2-40B4-BE49-F238E27FC236}">
                <a16:creationId xmlns:a16="http://schemas.microsoft.com/office/drawing/2014/main" id="{6496032E-9B2F-430C-868F-0E3AED6E56CC}"/>
              </a:ext>
            </a:extLst>
          </p:cNvPr>
          <p:cNvSpPr/>
          <p:nvPr/>
        </p:nvSpPr>
        <p:spPr>
          <a:xfrm rot="10800000">
            <a:off x="2757604" y="997585"/>
            <a:ext cx="3628197" cy="3628195"/>
          </a:xfrm>
          <a:prstGeom prst="arc">
            <a:avLst>
              <a:gd name="adj1" fmla="val 16200000"/>
              <a:gd name="adj2" fmla="val 16185280"/>
            </a:avLst>
          </a:prstGeom>
          <a:ln w="19050">
            <a:solidFill>
              <a:schemeClr val="tx1">
                <a:lumMod val="50000"/>
                <a:lumOff val="50000"/>
              </a:schemeClr>
            </a:solidFill>
            <a:prstDash val="sysDot"/>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1648" dirty="0">
              <a:latin typeface="Calibri (Cuerpo)"/>
              <a:ea typeface="微软雅黑" panose="020B0503020204020204" pitchFamily="34" charset="-122"/>
              <a:sym typeface="Times New Roman" panose="02020603050405020304" pitchFamily="18" charset="0"/>
            </a:endParaRPr>
          </a:p>
        </p:txBody>
      </p:sp>
      <p:grpSp>
        <p:nvGrpSpPr>
          <p:cNvPr id="100" name="Group 58">
            <a:extLst>
              <a:ext uri="{FF2B5EF4-FFF2-40B4-BE49-F238E27FC236}">
                <a16:creationId xmlns:a16="http://schemas.microsoft.com/office/drawing/2014/main" id="{D912AAAB-0B76-4357-824B-C58AFB4BCA74}"/>
              </a:ext>
            </a:extLst>
          </p:cNvPr>
          <p:cNvGrpSpPr/>
          <p:nvPr/>
        </p:nvGrpSpPr>
        <p:grpSpPr>
          <a:xfrm>
            <a:off x="6509527" y="1587092"/>
            <a:ext cx="2461130" cy="810645"/>
            <a:chOff x="7174424" y="1400217"/>
            <a:chExt cx="2276195" cy="749730"/>
          </a:xfrm>
        </p:grpSpPr>
        <p:sp>
          <p:nvSpPr>
            <p:cNvPr id="101" name="TextBox 14">
              <a:extLst>
                <a:ext uri="{FF2B5EF4-FFF2-40B4-BE49-F238E27FC236}">
                  <a16:creationId xmlns:a16="http://schemas.microsoft.com/office/drawing/2014/main" id="{E7248993-C1EF-4B55-A173-3AE3AAD1B292}"/>
                </a:ext>
              </a:extLst>
            </p:cNvPr>
            <p:cNvSpPr txBox="1"/>
            <p:nvPr/>
          </p:nvSpPr>
          <p:spPr>
            <a:xfrm>
              <a:off x="7174424" y="1600395"/>
              <a:ext cx="2276195" cy="549552"/>
            </a:xfrm>
            <a:prstGeom prst="rect">
              <a:avLst/>
            </a:prstGeom>
            <a:noFill/>
          </p:spPr>
          <p:txBody>
            <a:bodyPr wrap="square" lIns="0" tIns="0" rIns="0" bIns="0" rtlCol="0">
              <a:spAutoFit/>
            </a:bodyPr>
            <a:lstStyle/>
            <a:p>
              <a:pPr defTabSz="1176916">
                <a:spcBef>
                  <a:spcPct val="20000"/>
                </a:spcBef>
                <a:defRPr/>
              </a:pPr>
              <a:r>
                <a:rPr lang="en-US" sz="1287" dirty="0">
                  <a:latin typeface="Calibri (Cuerpo)"/>
                  <a:ea typeface="微软雅黑" panose="020B0503020204020204" pitchFamily="34" charset="-122"/>
                  <a:sym typeface="Times New Roman" panose="02020603050405020304" pitchFamily="18" charset="0"/>
                </a:rPr>
                <a:t>There are many variations passages of lorem ipsum available  majority have suffered alteration .</a:t>
              </a:r>
            </a:p>
          </p:txBody>
        </p:sp>
        <p:sp>
          <p:nvSpPr>
            <p:cNvPr id="102" name="Rectangle 15">
              <a:extLst>
                <a:ext uri="{FF2B5EF4-FFF2-40B4-BE49-F238E27FC236}">
                  <a16:creationId xmlns:a16="http://schemas.microsoft.com/office/drawing/2014/main" id="{9A8D53E8-68E3-433A-8EE0-E163A5B9D15A}"/>
                </a:ext>
              </a:extLst>
            </p:cNvPr>
            <p:cNvSpPr/>
            <p:nvPr/>
          </p:nvSpPr>
          <p:spPr>
            <a:xfrm>
              <a:off x="7174424" y="1400217"/>
              <a:ext cx="1360091" cy="256481"/>
            </a:xfrm>
            <a:prstGeom prst="rect">
              <a:avLst/>
            </a:prstGeom>
          </p:spPr>
          <p:txBody>
            <a:bodyPr wrap="none" lIns="0" tIns="0" rIns="0" bIns="0">
              <a:spAutoFit/>
            </a:bodyPr>
            <a:lstStyle/>
            <a:p>
              <a:r>
                <a:rPr lang="en-US" sz="1802" b="1" dirty="0">
                  <a:solidFill>
                    <a:schemeClr val="accent2"/>
                  </a:solidFill>
                  <a:latin typeface="Calibri (Cuerpo)"/>
                  <a:ea typeface="微软雅黑" panose="020B0503020204020204" pitchFamily="34" charset="-122"/>
                  <a:sym typeface="Times New Roman" panose="02020603050405020304" pitchFamily="18" charset="0"/>
                </a:rPr>
                <a:t>Title Goes Here</a:t>
              </a:r>
            </a:p>
          </p:txBody>
        </p:sp>
      </p:grpSp>
      <p:grpSp>
        <p:nvGrpSpPr>
          <p:cNvPr id="103" name="Group 56">
            <a:extLst>
              <a:ext uri="{FF2B5EF4-FFF2-40B4-BE49-F238E27FC236}">
                <a16:creationId xmlns:a16="http://schemas.microsoft.com/office/drawing/2014/main" id="{2C033A65-438A-4881-B445-751E79168E35}"/>
              </a:ext>
            </a:extLst>
          </p:cNvPr>
          <p:cNvGrpSpPr/>
          <p:nvPr/>
        </p:nvGrpSpPr>
        <p:grpSpPr>
          <a:xfrm>
            <a:off x="140481" y="1596603"/>
            <a:ext cx="2461138" cy="791615"/>
            <a:chOff x="-296510" y="1428725"/>
            <a:chExt cx="2276203" cy="732132"/>
          </a:xfrm>
        </p:grpSpPr>
        <p:sp>
          <p:nvSpPr>
            <p:cNvPr id="104" name="TextBox 17">
              <a:extLst>
                <a:ext uri="{FF2B5EF4-FFF2-40B4-BE49-F238E27FC236}">
                  <a16:creationId xmlns:a16="http://schemas.microsoft.com/office/drawing/2014/main" id="{27B75E91-1920-439A-AB08-15A9CFADF02E}"/>
                </a:ext>
              </a:extLst>
            </p:cNvPr>
            <p:cNvSpPr txBox="1"/>
            <p:nvPr/>
          </p:nvSpPr>
          <p:spPr>
            <a:xfrm>
              <a:off x="-296510" y="1611304"/>
              <a:ext cx="2276196" cy="549553"/>
            </a:xfrm>
            <a:prstGeom prst="rect">
              <a:avLst/>
            </a:prstGeom>
            <a:noFill/>
          </p:spPr>
          <p:txBody>
            <a:bodyPr wrap="square" lIns="0" tIns="0" rIns="0" bIns="0" rtlCol="0">
              <a:spAutoFit/>
            </a:bodyPr>
            <a:lstStyle/>
            <a:p>
              <a:pPr algn="r" defTabSz="1176916">
                <a:spcBef>
                  <a:spcPct val="20000"/>
                </a:spcBef>
                <a:defRPr/>
              </a:pPr>
              <a:r>
                <a:rPr lang="en-US" sz="1287" dirty="0">
                  <a:latin typeface="Calibri (Cuerpo)"/>
                  <a:ea typeface="微软雅黑" panose="020B0503020204020204" pitchFamily="34" charset="-122"/>
                  <a:sym typeface="Times New Roman" panose="02020603050405020304" pitchFamily="18" charset="0"/>
                </a:rPr>
                <a:t>There are many variations passages of lorem ipsum available  majority have suffered alteration </a:t>
              </a:r>
            </a:p>
          </p:txBody>
        </p:sp>
        <p:sp>
          <p:nvSpPr>
            <p:cNvPr id="105" name="Rectangle 18">
              <a:extLst>
                <a:ext uri="{FF2B5EF4-FFF2-40B4-BE49-F238E27FC236}">
                  <a16:creationId xmlns:a16="http://schemas.microsoft.com/office/drawing/2014/main" id="{0064F66F-2C79-41FA-B1BC-EC2377E5146E}"/>
                </a:ext>
              </a:extLst>
            </p:cNvPr>
            <p:cNvSpPr/>
            <p:nvPr/>
          </p:nvSpPr>
          <p:spPr>
            <a:xfrm>
              <a:off x="619602" y="1428725"/>
              <a:ext cx="1360091" cy="256482"/>
            </a:xfrm>
            <a:prstGeom prst="rect">
              <a:avLst/>
            </a:prstGeom>
          </p:spPr>
          <p:txBody>
            <a:bodyPr wrap="none" lIns="0" tIns="0" rIns="0" bIns="0">
              <a:spAutoFit/>
            </a:bodyPr>
            <a:lstStyle/>
            <a:p>
              <a:pPr algn="r"/>
              <a:r>
                <a:rPr lang="en-US" sz="1802" b="1" dirty="0">
                  <a:solidFill>
                    <a:schemeClr val="accent1"/>
                  </a:solidFill>
                  <a:latin typeface="Calibri (Cuerpo)"/>
                  <a:ea typeface="微软雅黑" panose="020B0503020204020204" pitchFamily="34" charset="-122"/>
                  <a:sym typeface="Times New Roman" panose="02020603050405020304" pitchFamily="18" charset="0"/>
                </a:rPr>
                <a:t>Title Goes Here</a:t>
              </a:r>
            </a:p>
          </p:txBody>
        </p:sp>
      </p:grpSp>
      <p:grpSp>
        <p:nvGrpSpPr>
          <p:cNvPr id="106" name="Group 58">
            <a:extLst>
              <a:ext uri="{FF2B5EF4-FFF2-40B4-BE49-F238E27FC236}">
                <a16:creationId xmlns:a16="http://schemas.microsoft.com/office/drawing/2014/main" id="{067F8EF9-119E-48D7-8D67-7FD0210A4D6A}"/>
              </a:ext>
            </a:extLst>
          </p:cNvPr>
          <p:cNvGrpSpPr/>
          <p:nvPr/>
        </p:nvGrpSpPr>
        <p:grpSpPr>
          <a:xfrm>
            <a:off x="6488930" y="3281695"/>
            <a:ext cx="2461130" cy="770440"/>
            <a:chOff x="7174424" y="1400217"/>
            <a:chExt cx="2276195" cy="712547"/>
          </a:xfrm>
        </p:grpSpPr>
        <p:sp>
          <p:nvSpPr>
            <p:cNvPr id="107" name="TextBox 20">
              <a:extLst>
                <a:ext uri="{FF2B5EF4-FFF2-40B4-BE49-F238E27FC236}">
                  <a16:creationId xmlns:a16="http://schemas.microsoft.com/office/drawing/2014/main" id="{174688E6-211C-46AC-885E-52F9EEDFAE59}"/>
                </a:ext>
              </a:extLst>
            </p:cNvPr>
            <p:cNvSpPr txBox="1"/>
            <p:nvPr/>
          </p:nvSpPr>
          <p:spPr>
            <a:xfrm>
              <a:off x="7174424" y="1600395"/>
              <a:ext cx="2276195" cy="512369"/>
            </a:xfrm>
            <a:prstGeom prst="rect">
              <a:avLst/>
            </a:prstGeom>
            <a:noFill/>
          </p:spPr>
          <p:txBody>
            <a:bodyPr wrap="square" lIns="0" tIns="0" rIns="0" bIns="0" rtlCol="0">
              <a:spAutoFit/>
            </a:bodyPr>
            <a:lstStyle/>
            <a:p>
              <a:pPr defTabSz="1176916">
                <a:spcBef>
                  <a:spcPct val="20000"/>
                </a:spcBef>
                <a:defRPr/>
              </a:pPr>
              <a:r>
                <a:rPr lang="en-US" sz="1200" dirty="0">
                  <a:latin typeface="Calibri (Cuerpo)"/>
                  <a:ea typeface="inpin heiti" panose="00000500000000000000" pitchFamily="2" charset="-122"/>
                  <a:sym typeface="Times New Roman" panose="02020603050405020304" pitchFamily="18" charset="0"/>
                </a:rPr>
                <a:t>There are many variations passages of lorem ipsum available  majority have suffered alteration .</a:t>
              </a:r>
            </a:p>
          </p:txBody>
        </p:sp>
        <p:sp>
          <p:nvSpPr>
            <p:cNvPr id="108" name="Rectangle 21">
              <a:extLst>
                <a:ext uri="{FF2B5EF4-FFF2-40B4-BE49-F238E27FC236}">
                  <a16:creationId xmlns:a16="http://schemas.microsoft.com/office/drawing/2014/main" id="{C51C6DAA-E39F-4ADB-A0DE-EEC68CA07166}"/>
                </a:ext>
              </a:extLst>
            </p:cNvPr>
            <p:cNvSpPr/>
            <p:nvPr/>
          </p:nvSpPr>
          <p:spPr>
            <a:xfrm>
              <a:off x="7174424" y="1400217"/>
              <a:ext cx="1360091" cy="256481"/>
            </a:xfrm>
            <a:prstGeom prst="rect">
              <a:avLst/>
            </a:prstGeom>
          </p:spPr>
          <p:txBody>
            <a:bodyPr wrap="none" lIns="0" tIns="0" rIns="0" bIns="0">
              <a:spAutoFit/>
            </a:bodyPr>
            <a:lstStyle/>
            <a:p>
              <a:r>
                <a:rPr lang="en-US" sz="1802" b="1" dirty="0">
                  <a:solidFill>
                    <a:schemeClr val="accent3"/>
                  </a:solidFill>
                  <a:latin typeface="Calibri (Cuerpo)"/>
                  <a:ea typeface="微软雅黑" panose="020B0503020204020204" pitchFamily="34" charset="-122"/>
                  <a:sym typeface="Times New Roman" panose="02020603050405020304" pitchFamily="18" charset="0"/>
                </a:rPr>
                <a:t>Title Goes Here</a:t>
              </a:r>
            </a:p>
          </p:txBody>
        </p:sp>
      </p:grpSp>
      <p:grpSp>
        <p:nvGrpSpPr>
          <p:cNvPr id="109" name="Group 56">
            <a:extLst>
              <a:ext uri="{FF2B5EF4-FFF2-40B4-BE49-F238E27FC236}">
                <a16:creationId xmlns:a16="http://schemas.microsoft.com/office/drawing/2014/main" id="{84D616D7-EFCC-4835-8CF1-204D95935248}"/>
              </a:ext>
            </a:extLst>
          </p:cNvPr>
          <p:cNvGrpSpPr/>
          <p:nvPr/>
        </p:nvGrpSpPr>
        <p:grpSpPr>
          <a:xfrm>
            <a:off x="140481" y="3291208"/>
            <a:ext cx="2461138" cy="791615"/>
            <a:chOff x="-296510" y="1428725"/>
            <a:chExt cx="2276203" cy="732132"/>
          </a:xfrm>
        </p:grpSpPr>
        <p:sp>
          <p:nvSpPr>
            <p:cNvPr id="110" name="TextBox 23">
              <a:extLst>
                <a:ext uri="{FF2B5EF4-FFF2-40B4-BE49-F238E27FC236}">
                  <a16:creationId xmlns:a16="http://schemas.microsoft.com/office/drawing/2014/main" id="{F9D81CC7-2249-4B17-9E22-08BB2DB86C8E}"/>
                </a:ext>
              </a:extLst>
            </p:cNvPr>
            <p:cNvSpPr txBox="1"/>
            <p:nvPr/>
          </p:nvSpPr>
          <p:spPr>
            <a:xfrm>
              <a:off x="-296510" y="1611304"/>
              <a:ext cx="2276196" cy="549553"/>
            </a:xfrm>
            <a:prstGeom prst="rect">
              <a:avLst/>
            </a:prstGeom>
            <a:noFill/>
          </p:spPr>
          <p:txBody>
            <a:bodyPr wrap="square" lIns="0" tIns="0" rIns="0" bIns="0" rtlCol="0">
              <a:spAutoFit/>
            </a:bodyPr>
            <a:lstStyle/>
            <a:p>
              <a:pPr algn="r" defTabSz="1176916">
                <a:spcBef>
                  <a:spcPct val="20000"/>
                </a:spcBef>
                <a:defRPr/>
              </a:pPr>
              <a:r>
                <a:rPr lang="en-US" sz="1287" dirty="0">
                  <a:latin typeface="Calibri (Cuerpo)"/>
                  <a:ea typeface="微软雅黑" panose="020B0503020204020204" pitchFamily="34" charset="-122"/>
                  <a:sym typeface="Times New Roman" panose="02020603050405020304" pitchFamily="18" charset="0"/>
                </a:rPr>
                <a:t>There are many variations passages of lorem ipsum available  majority have suffered alteration </a:t>
              </a:r>
            </a:p>
          </p:txBody>
        </p:sp>
        <p:sp>
          <p:nvSpPr>
            <p:cNvPr id="111" name="Rectangle 24">
              <a:extLst>
                <a:ext uri="{FF2B5EF4-FFF2-40B4-BE49-F238E27FC236}">
                  <a16:creationId xmlns:a16="http://schemas.microsoft.com/office/drawing/2014/main" id="{F6A8EE4D-53F4-4455-92B0-50DE9A1BC25F}"/>
                </a:ext>
              </a:extLst>
            </p:cNvPr>
            <p:cNvSpPr/>
            <p:nvPr/>
          </p:nvSpPr>
          <p:spPr>
            <a:xfrm>
              <a:off x="619602" y="1428725"/>
              <a:ext cx="1360091" cy="256482"/>
            </a:xfrm>
            <a:prstGeom prst="rect">
              <a:avLst/>
            </a:prstGeom>
          </p:spPr>
          <p:txBody>
            <a:bodyPr wrap="none" lIns="0" tIns="0" rIns="0" bIns="0">
              <a:spAutoFit/>
            </a:bodyPr>
            <a:lstStyle/>
            <a:p>
              <a:pPr algn="r"/>
              <a:r>
                <a:rPr lang="en-US" sz="1802" b="1" dirty="0">
                  <a:solidFill>
                    <a:schemeClr val="accent4"/>
                  </a:solidFill>
                  <a:latin typeface="Calibri (Cuerpo)"/>
                  <a:ea typeface="微软雅黑" panose="020B0503020204020204" pitchFamily="34" charset="-122"/>
                  <a:sym typeface="Times New Roman" panose="02020603050405020304" pitchFamily="18" charset="0"/>
                </a:rPr>
                <a:t>Title Goes Here</a:t>
              </a:r>
            </a:p>
          </p:txBody>
        </p:sp>
      </p:grpSp>
      <p:grpSp>
        <p:nvGrpSpPr>
          <p:cNvPr id="112" name="Group 123">
            <a:extLst>
              <a:ext uri="{FF2B5EF4-FFF2-40B4-BE49-F238E27FC236}">
                <a16:creationId xmlns:a16="http://schemas.microsoft.com/office/drawing/2014/main" id="{A3776E4F-6331-4EF3-A87E-194CACD802D3}"/>
              </a:ext>
            </a:extLst>
          </p:cNvPr>
          <p:cNvGrpSpPr/>
          <p:nvPr/>
        </p:nvGrpSpPr>
        <p:grpSpPr>
          <a:xfrm>
            <a:off x="4931673" y="1902111"/>
            <a:ext cx="596905" cy="596905"/>
            <a:chOff x="8780463" y="1906588"/>
            <a:chExt cx="360363" cy="360363"/>
          </a:xfrm>
          <a:solidFill>
            <a:schemeClr val="bg1"/>
          </a:solidFill>
        </p:grpSpPr>
        <p:sp>
          <p:nvSpPr>
            <p:cNvPr id="113" name="Freeform 93">
              <a:extLst>
                <a:ext uri="{FF2B5EF4-FFF2-40B4-BE49-F238E27FC236}">
                  <a16:creationId xmlns:a16="http://schemas.microsoft.com/office/drawing/2014/main" id="{8EC5EF17-4CA8-461E-B2F1-C261B2E9E280}"/>
                </a:ext>
              </a:extLst>
            </p:cNvPr>
            <p:cNvSpPr>
              <a:spLocks noEditPoints="1"/>
            </p:cNvSpPr>
            <p:nvPr/>
          </p:nvSpPr>
          <p:spPr bwMode="auto">
            <a:xfrm>
              <a:off x="8780463" y="1938338"/>
              <a:ext cx="328613" cy="328613"/>
            </a:xfrm>
            <a:custGeom>
              <a:avLst/>
              <a:gdLst/>
              <a:ahLst/>
              <a:cxnLst>
                <a:cxn ang="0">
                  <a:pos x="80" y="3"/>
                </a:cxn>
                <a:cxn ang="0">
                  <a:pos x="73" y="0"/>
                </a:cxn>
                <a:cxn ang="0">
                  <a:pos x="66" y="3"/>
                </a:cxn>
                <a:cxn ang="0">
                  <a:pos x="61" y="9"/>
                </a:cxn>
                <a:cxn ang="0">
                  <a:pos x="58" y="15"/>
                </a:cxn>
                <a:cxn ang="0">
                  <a:pos x="60" y="20"/>
                </a:cxn>
                <a:cxn ang="0">
                  <a:pos x="8" y="41"/>
                </a:cxn>
                <a:cxn ang="0">
                  <a:pos x="1" y="50"/>
                </a:cxn>
                <a:cxn ang="0">
                  <a:pos x="4" y="60"/>
                </a:cxn>
                <a:cxn ang="0">
                  <a:pos x="53" y="108"/>
                </a:cxn>
                <a:cxn ang="0">
                  <a:pos x="61" y="112"/>
                </a:cxn>
                <a:cxn ang="0">
                  <a:pos x="61" y="112"/>
                </a:cxn>
                <a:cxn ang="0">
                  <a:pos x="63" y="111"/>
                </a:cxn>
                <a:cxn ang="0">
                  <a:pos x="72" y="104"/>
                </a:cxn>
                <a:cxn ang="0">
                  <a:pos x="92" y="53"/>
                </a:cxn>
                <a:cxn ang="0">
                  <a:pos x="97" y="55"/>
                </a:cxn>
                <a:cxn ang="0">
                  <a:pos x="104" y="52"/>
                </a:cxn>
                <a:cxn ang="0">
                  <a:pos x="110" y="46"/>
                </a:cxn>
                <a:cxn ang="0">
                  <a:pos x="112" y="40"/>
                </a:cxn>
                <a:cxn ang="0">
                  <a:pos x="110" y="33"/>
                </a:cxn>
                <a:cxn ang="0">
                  <a:pos x="80" y="3"/>
                </a:cxn>
                <a:cxn ang="0">
                  <a:pos x="65" y="102"/>
                </a:cxn>
                <a:cxn ang="0">
                  <a:pos x="62" y="104"/>
                </a:cxn>
                <a:cxn ang="0">
                  <a:pos x="61" y="104"/>
                </a:cxn>
                <a:cxn ang="0">
                  <a:pos x="58" y="103"/>
                </a:cxn>
                <a:cxn ang="0">
                  <a:pos x="9" y="55"/>
                </a:cxn>
                <a:cxn ang="0">
                  <a:pos x="8" y="51"/>
                </a:cxn>
                <a:cxn ang="0">
                  <a:pos x="11" y="48"/>
                </a:cxn>
                <a:cxn ang="0">
                  <a:pos x="34" y="39"/>
                </a:cxn>
                <a:cxn ang="0">
                  <a:pos x="83" y="56"/>
                </a:cxn>
                <a:cxn ang="0">
                  <a:pos x="65" y="102"/>
                </a:cxn>
                <a:cxn ang="0">
                  <a:pos x="104" y="41"/>
                </a:cxn>
                <a:cxn ang="0">
                  <a:pos x="99" y="46"/>
                </a:cxn>
                <a:cxn ang="0">
                  <a:pos x="96" y="46"/>
                </a:cxn>
                <a:cxn ang="0">
                  <a:pos x="89" y="40"/>
                </a:cxn>
                <a:cxn ang="0">
                  <a:pos x="84" y="53"/>
                </a:cxn>
                <a:cxn ang="0">
                  <a:pos x="84" y="52"/>
                </a:cxn>
                <a:cxn ang="0">
                  <a:pos x="50" y="38"/>
                </a:cxn>
                <a:cxn ang="0">
                  <a:pos x="40" y="36"/>
                </a:cxn>
                <a:cxn ang="0">
                  <a:pos x="73" y="23"/>
                </a:cxn>
                <a:cxn ang="0">
                  <a:pos x="66" y="17"/>
                </a:cxn>
                <a:cxn ang="0">
                  <a:pos x="66" y="14"/>
                </a:cxn>
                <a:cxn ang="0">
                  <a:pos x="72" y="9"/>
                </a:cxn>
                <a:cxn ang="0">
                  <a:pos x="75" y="9"/>
                </a:cxn>
                <a:cxn ang="0">
                  <a:pos x="104" y="38"/>
                </a:cxn>
                <a:cxn ang="0">
                  <a:pos x="104" y="41"/>
                </a:cxn>
                <a:cxn ang="0">
                  <a:pos x="104" y="41"/>
                </a:cxn>
                <a:cxn ang="0">
                  <a:pos x="104" y="41"/>
                </a:cxn>
              </a:cxnLst>
              <a:rect l="0" t="0" r="r" b="b"/>
              <a:pathLst>
                <a:path w="112" h="112">
                  <a:moveTo>
                    <a:pt x="80" y="3"/>
                  </a:moveTo>
                  <a:cubicBezTo>
                    <a:pt x="78" y="1"/>
                    <a:pt x="76" y="0"/>
                    <a:pt x="73" y="0"/>
                  </a:cubicBezTo>
                  <a:cubicBezTo>
                    <a:pt x="71" y="0"/>
                    <a:pt x="68" y="1"/>
                    <a:pt x="66" y="3"/>
                  </a:cubicBezTo>
                  <a:cubicBezTo>
                    <a:pt x="61" y="9"/>
                    <a:pt x="61" y="9"/>
                    <a:pt x="61" y="9"/>
                  </a:cubicBezTo>
                  <a:cubicBezTo>
                    <a:pt x="59" y="10"/>
                    <a:pt x="58" y="13"/>
                    <a:pt x="58" y="15"/>
                  </a:cubicBezTo>
                  <a:cubicBezTo>
                    <a:pt x="58" y="17"/>
                    <a:pt x="59" y="19"/>
                    <a:pt x="60" y="20"/>
                  </a:cubicBezTo>
                  <a:cubicBezTo>
                    <a:pt x="8" y="41"/>
                    <a:pt x="8" y="41"/>
                    <a:pt x="8" y="41"/>
                  </a:cubicBezTo>
                  <a:cubicBezTo>
                    <a:pt x="4" y="43"/>
                    <a:pt x="2" y="46"/>
                    <a:pt x="1" y="50"/>
                  </a:cubicBezTo>
                  <a:cubicBezTo>
                    <a:pt x="0" y="53"/>
                    <a:pt x="1" y="57"/>
                    <a:pt x="4" y="60"/>
                  </a:cubicBezTo>
                  <a:cubicBezTo>
                    <a:pt x="53" y="108"/>
                    <a:pt x="53" y="108"/>
                    <a:pt x="53" y="108"/>
                  </a:cubicBezTo>
                  <a:cubicBezTo>
                    <a:pt x="55" y="110"/>
                    <a:pt x="58" y="112"/>
                    <a:pt x="61" y="112"/>
                  </a:cubicBezTo>
                  <a:cubicBezTo>
                    <a:pt x="61" y="112"/>
                    <a:pt x="61" y="112"/>
                    <a:pt x="61" y="112"/>
                  </a:cubicBezTo>
                  <a:cubicBezTo>
                    <a:pt x="62" y="112"/>
                    <a:pt x="63" y="112"/>
                    <a:pt x="63" y="111"/>
                  </a:cubicBezTo>
                  <a:cubicBezTo>
                    <a:pt x="67" y="111"/>
                    <a:pt x="70" y="108"/>
                    <a:pt x="72" y="104"/>
                  </a:cubicBezTo>
                  <a:cubicBezTo>
                    <a:pt x="92" y="53"/>
                    <a:pt x="92" y="53"/>
                    <a:pt x="92" y="53"/>
                  </a:cubicBezTo>
                  <a:cubicBezTo>
                    <a:pt x="94" y="54"/>
                    <a:pt x="95" y="55"/>
                    <a:pt x="97" y="55"/>
                  </a:cubicBezTo>
                  <a:cubicBezTo>
                    <a:pt x="100" y="55"/>
                    <a:pt x="102" y="54"/>
                    <a:pt x="104" y="52"/>
                  </a:cubicBezTo>
                  <a:cubicBezTo>
                    <a:pt x="110" y="46"/>
                    <a:pt x="110" y="46"/>
                    <a:pt x="110" y="46"/>
                  </a:cubicBezTo>
                  <a:cubicBezTo>
                    <a:pt x="111" y="45"/>
                    <a:pt x="112" y="42"/>
                    <a:pt x="112" y="40"/>
                  </a:cubicBezTo>
                  <a:cubicBezTo>
                    <a:pt x="112" y="37"/>
                    <a:pt x="111" y="35"/>
                    <a:pt x="110" y="33"/>
                  </a:cubicBezTo>
                  <a:lnTo>
                    <a:pt x="80" y="3"/>
                  </a:lnTo>
                  <a:close/>
                  <a:moveTo>
                    <a:pt x="65" y="102"/>
                  </a:moveTo>
                  <a:cubicBezTo>
                    <a:pt x="64" y="103"/>
                    <a:pt x="63" y="104"/>
                    <a:pt x="62" y="104"/>
                  </a:cubicBezTo>
                  <a:cubicBezTo>
                    <a:pt x="61" y="104"/>
                    <a:pt x="61" y="104"/>
                    <a:pt x="61" y="104"/>
                  </a:cubicBezTo>
                  <a:cubicBezTo>
                    <a:pt x="60" y="104"/>
                    <a:pt x="59" y="104"/>
                    <a:pt x="58" y="103"/>
                  </a:cubicBezTo>
                  <a:cubicBezTo>
                    <a:pt x="9" y="55"/>
                    <a:pt x="9" y="55"/>
                    <a:pt x="9" y="55"/>
                  </a:cubicBezTo>
                  <a:cubicBezTo>
                    <a:pt x="9" y="54"/>
                    <a:pt x="8" y="52"/>
                    <a:pt x="8" y="51"/>
                  </a:cubicBezTo>
                  <a:cubicBezTo>
                    <a:pt x="9" y="50"/>
                    <a:pt x="9" y="49"/>
                    <a:pt x="11" y="48"/>
                  </a:cubicBezTo>
                  <a:cubicBezTo>
                    <a:pt x="34" y="39"/>
                    <a:pt x="34" y="39"/>
                    <a:pt x="34" y="39"/>
                  </a:cubicBezTo>
                  <a:cubicBezTo>
                    <a:pt x="51" y="44"/>
                    <a:pt x="67" y="39"/>
                    <a:pt x="83" y="56"/>
                  </a:cubicBezTo>
                  <a:lnTo>
                    <a:pt x="65" y="102"/>
                  </a:lnTo>
                  <a:close/>
                  <a:moveTo>
                    <a:pt x="104" y="41"/>
                  </a:moveTo>
                  <a:cubicBezTo>
                    <a:pt x="99" y="46"/>
                    <a:pt x="99" y="46"/>
                    <a:pt x="99" y="46"/>
                  </a:cubicBezTo>
                  <a:cubicBezTo>
                    <a:pt x="98" y="47"/>
                    <a:pt x="97" y="47"/>
                    <a:pt x="96" y="46"/>
                  </a:cubicBezTo>
                  <a:cubicBezTo>
                    <a:pt x="89" y="40"/>
                    <a:pt x="89" y="40"/>
                    <a:pt x="89" y="40"/>
                  </a:cubicBezTo>
                  <a:cubicBezTo>
                    <a:pt x="84" y="53"/>
                    <a:pt x="84" y="53"/>
                    <a:pt x="84" y="53"/>
                  </a:cubicBezTo>
                  <a:cubicBezTo>
                    <a:pt x="84" y="52"/>
                    <a:pt x="84" y="52"/>
                    <a:pt x="84" y="52"/>
                  </a:cubicBezTo>
                  <a:cubicBezTo>
                    <a:pt x="73" y="41"/>
                    <a:pt x="61" y="39"/>
                    <a:pt x="50" y="38"/>
                  </a:cubicBezTo>
                  <a:cubicBezTo>
                    <a:pt x="47" y="38"/>
                    <a:pt x="44" y="37"/>
                    <a:pt x="40" y="36"/>
                  </a:cubicBezTo>
                  <a:cubicBezTo>
                    <a:pt x="73" y="23"/>
                    <a:pt x="73" y="23"/>
                    <a:pt x="73" y="23"/>
                  </a:cubicBezTo>
                  <a:cubicBezTo>
                    <a:pt x="66" y="17"/>
                    <a:pt x="66" y="17"/>
                    <a:pt x="66" y="17"/>
                  </a:cubicBezTo>
                  <a:cubicBezTo>
                    <a:pt x="66" y="16"/>
                    <a:pt x="66" y="15"/>
                    <a:pt x="66" y="14"/>
                  </a:cubicBezTo>
                  <a:cubicBezTo>
                    <a:pt x="72" y="9"/>
                    <a:pt x="72" y="9"/>
                    <a:pt x="72" y="9"/>
                  </a:cubicBezTo>
                  <a:cubicBezTo>
                    <a:pt x="73" y="8"/>
                    <a:pt x="74" y="8"/>
                    <a:pt x="75" y="9"/>
                  </a:cubicBezTo>
                  <a:cubicBezTo>
                    <a:pt x="104" y="38"/>
                    <a:pt x="104" y="38"/>
                    <a:pt x="104" y="38"/>
                  </a:cubicBezTo>
                  <a:cubicBezTo>
                    <a:pt x="105" y="39"/>
                    <a:pt x="105" y="40"/>
                    <a:pt x="104" y="41"/>
                  </a:cubicBezTo>
                  <a:close/>
                  <a:moveTo>
                    <a:pt x="104" y="41"/>
                  </a:moveTo>
                  <a:cubicBezTo>
                    <a:pt x="104" y="41"/>
                    <a:pt x="104" y="41"/>
                    <a:pt x="104" y="41"/>
                  </a:cubicBezTo>
                </a:path>
              </a:pathLst>
            </a:custGeom>
            <a:grpFill/>
            <a:ln w="9525">
              <a:noFill/>
              <a:round/>
              <a:headEnd/>
              <a:tailEnd/>
            </a:ln>
          </p:spPr>
          <p:txBody>
            <a:bodyPr vert="horz" wrap="square" lIns="117692" tIns="58846" rIns="117692" bIns="58846" numCol="1" anchor="t" anchorCtr="0" compatLnSpc="1">
              <a:prstTxWarp prst="textNoShape">
                <a:avLst/>
              </a:prstTxWarp>
            </a:bodyPr>
            <a:lstStyle/>
            <a:p>
              <a:endParaRPr lang="en-US" sz="1648" dirty="0">
                <a:latin typeface="Calibri (Cuerpo)"/>
                <a:ea typeface="微软雅黑" panose="020B0503020204020204" pitchFamily="34" charset="-122"/>
                <a:sym typeface="Times New Roman" panose="02020603050405020304" pitchFamily="18" charset="0"/>
              </a:endParaRPr>
            </a:p>
          </p:txBody>
        </p:sp>
        <p:sp>
          <p:nvSpPr>
            <p:cNvPr id="114" name="Freeform 94">
              <a:extLst>
                <a:ext uri="{FF2B5EF4-FFF2-40B4-BE49-F238E27FC236}">
                  <a16:creationId xmlns:a16="http://schemas.microsoft.com/office/drawing/2014/main" id="{F87F11C3-F3AD-4A7E-986D-7C0A4798C4C3}"/>
                </a:ext>
              </a:extLst>
            </p:cNvPr>
            <p:cNvSpPr>
              <a:spLocks noEditPoints="1"/>
            </p:cNvSpPr>
            <p:nvPr/>
          </p:nvSpPr>
          <p:spPr bwMode="auto">
            <a:xfrm>
              <a:off x="8939213" y="2084388"/>
              <a:ext cx="55563" cy="57150"/>
            </a:xfrm>
            <a:custGeom>
              <a:avLst/>
              <a:gdLst/>
              <a:ahLst/>
              <a:cxnLst>
                <a:cxn ang="0">
                  <a:pos x="10" y="19"/>
                </a:cxn>
                <a:cxn ang="0">
                  <a:pos x="19" y="10"/>
                </a:cxn>
                <a:cxn ang="0">
                  <a:pos x="10" y="0"/>
                </a:cxn>
                <a:cxn ang="0">
                  <a:pos x="0" y="10"/>
                </a:cxn>
                <a:cxn ang="0">
                  <a:pos x="10" y="19"/>
                </a:cxn>
                <a:cxn ang="0">
                  <a:pos x="10" y="4"/>
                </a:cxn>
                <a:cxn ang="0">
                  <a:pos x="16" y="10"/>
                </a:cxn>
                <a:cxn ang="0">
                  <a:pos x="10" y="16"/>
                </a:cxn>
                <a:cxn ang="0">
                  <a:pos x="4" y="10"/>
                </a:cxn>
                <a:cxn ang="0">
                  <a:pos x="10" y="4"/>
                </a:cxn>
                <a:cxn ang="0">
                  <a:pos x="10" y="4"/>
                </a:cxn>
                <a:cxn ang="0">
                  <a:pos x="10" y="4"/>
                </a:cxn>
              </a:cxnLst>
              <a:rect l="0" t="0" r="r" b="b"/>
              <a:pathLst>
                <a:path w="19" h="19">
                  <a:moveTo>
                    <a:pt x="10" y="19"/>
                  </a:moveTo>
                  <a:cubicBezTo>
                    <a:pt x="15" y="19"/>
                    <a:pt x="19" y="15"/>
                    <a:pt x="19" y="10"/>
                  </a:cubicBezTo>
                  <a:cubicBezTo>
                    <a:pt x="19" y="5"/>
                    <a:pt x="15" y="0"/>
                    <a:pt x="10" y="0"/>
                  </a:cubicBezTo>
                  <a:cubicBezTo>
                    <a:pt x="5" y="0"/>
                    <a:pt x="0" y="5"/>
                    <a:pt x="0" y="10"/>
                  </a:cubicBezTo>
                  <a:cubicBezTo>
                    <a:pt x="0" y="15"/>
                    <a:pt x="5" y="19"/>
                    <a:pt x="10" y="19"/>
                  </a:cubicBezTo>
                  <a:close/>
                  <a:moveTo>
                    <a:pt x="10" y="4"/>
                  </a:moveTo>
                  <a:cubicBezTo>
                    <a:pt x="13" y="4"/>
                    <a:pt x="16" y="7"/>
                    <a:pt x="16" y="10"/>
                  </a:cubicBezTo>
                  <a:cubicBezTo>
                    <a:pt x="16" y="13"/>
                    <a:pt x="13" y="16"/>
                    <a:pt x="10" y="16"/>
                  </a:cubicBezTo>
                  <a:cubicBezTo>
                    <a:pt x="7" y="16"/>
                    <a:pt x="4" y="13"/>
                    <a:pt x="4" y="10"/>
                  </a:cubicBezTo>
                  <a:cubicBezTo>
                    <a:pt x="4" y="7"/>
                    <a:pt x="7" y="4"/>
                    <a:pt x="10" y="4"/>
                  </a:cubicBezTo>
                  <a:close/>
                  <a:moveTo>
                    <a:pt x="10" y="4"/>
                  </a:moveTo>
                  <a:cubicBezTo>
                    <a:pt x="10" y="4"/>
                    <a:pt x="10" y="4"/>
                    <a:pt x="10" y="4"/>
                  </a:cubicBezTo>
                </a:path>
              </a:pathLst>
            </a:custGeom>
            <a:grpFill/>
            <a:ln w="9525">
              <a:noFill/>
              <a:round/>
              <a:headEnd/>
              <a:tailEnd/>
            </a:ln>
          </p:spPr>
          <p:txBody>
            <a:bodyPr vert="horz" wrap="square" lIns="117692" tIns="58846" rIns="117692" bIns="58846" numCol="1" anchor="t" anchorCtr="0" compatLnSpc="1">
              <a:prstTxWarp prst="textNoShape">
                <a:avLst/>
              </a:prstTxWarp>
            </a:bodyPr>
            <a:lstStyle/>
            <a:p>
              <a:endParaRPr lang="en-US" sz="1648" dirty="0">
                <a:latin typeface="Calibri (Cuerpo)"/>
                <a:ea typeface="微软雅黑" panose="020B0503020204020204" pitchFamily="34" charset="-122"/>
                <a:sym typeface="Times New Roman" panose="02020603050405020304" pitchFamily="18" charset="0"/>
              </a:endParaRPr>
            </a:p>
          </p:txBody>
        </p:sp>
        <p:sp>
          <p:nvSpPr>
            <p:cNvPr id="115" name="Freeform 95">
              <a:extLst>
                <a:ext uri="{FF2B5EF4-FFF2-40B4-BE49-F238E27FC236}">
                  <a16:creationId xmlns:a16="http://schemas.microsoft.com/office/drawing/2014/main" id="{FF0C07E8-EB81-4EF3-AB59-EFFD3437CBB8}"/>
                </a:ext>
              </a:extLst>
            </p:cNvPr>
            <p:cNvSpPr>
              <a:spLocks noEditPoints="1"/>
            </p:cNvSpPr>
            <p:nvPr/>
          </p:nvSpPr>
          <p:spPr bwMode="auto">
            <a:xfrm>
              <a:off x="9085263" y="1906588"/>
              <a:ext cx="55563" cy="55563"/>
            </a:xfrm>
            <a:custGeom>
              <a:avLst/>
              <a:gdLst/>
              <a:ahLst/>
              <a:cxnLst>
                <a:cxn ang="0">
                  <a:pos x="10" y="0"/>
                </a:cxn>
                <a:cxn ang="0">
                  <a:pos x="0" y="9"/>
                </a:cxn>
                <a:cxn ang="0">
                  <a:pos x="10" y="19"/>
                </a:cxn>
                <a:cxn ang="0">
                  <a:pos x="19" y="9"/>
                </a:cxn>
                <a:cxn ang="0">
                  <a:pos x="10" y="0"/>
                </a:cxn>
                <a:cxn ang="0">
                  <a:pos x="10" y="15"/>
                </a:cxn>
                <a:cxn ang="0">
                  <a:pos x="4" y="9"/>
                </a:cxn>
                <a:cxn ang="0">
                  <a:pos x="10" y="4"/>
                </a:cxn>
                <a:cxn ang="0">
                  <a:pos x="16" y="9"/>
                </a:cxn>
                <a:cxn ang="0">
                  <a:pos x="10" y="15"/>
                </a:cxn>
                <a:cxn ang="0">
                  <a:pos x="10" y="15"/>
                </a:cxn>
                <a:cxn ang="0">
                  <a:pos x="10" y="15"/>
                </a:cxn>
              </a:cxnLst>
              <a:rect l="0" t="0" r="r" b="b"/>
              <a:pathLst>
                <a:path w="19" h="19">
                  <a:moveTo>
                    <a:pt x="10" y="0"/>
                  </a:moveTo>
                  <a:cubicBezTo>
                    <a:pt x="4" y="0"/>
                    <a:pt x="0" y="4"/>
                    <a:pt x="0" y="9"/>
                  </a:cubicBezTo>
                  <a:cubicBezTo>
                    <a:pt x="0" y="15"/>
                    <a:pt x="4" y="19"/>
                    <a:pt x="10" y="19"/>
                  </a:cubicBezTo>
                  <a:cubicBezTo>
                    <a:pt x="15" y="19"/>
                    <a:pt x="19" y="15"/>
                    <a:pt x="19" y="9"/>
                  </a:cubicBezTo>
                  <a:cubicBezTo>
                    <a:pt x="19" y="4"/>
                    <a:pt x="15" y="0"/>
                    <a:pt x="10" y="0"/>
                  </a:cubicBezTo>
                  <a:close/>
                  <a:moveTo>
                    <a:pt x="10" y="15"/>
                  </a:moveTo>
                  <a:cubicBezTo>
                    <a:pt x="7" y="15"/>
                    <a:pt x="4" y="13"/>
                    <a:pt x="4" y="9"/>
                  </a:cubicBezTo>
                  <a:cubicBezTo>
                    <a:pt x="4" y="6"/>
                    <a:pt x="7" y="4"/>
                    <a:pt x="10" y="4"/>
                  </a:cubicBezTo>
                  <a:cubicBezTo>
                    <a:pt x="13" y="4"/>
                    <a:pt x="16" y="6"/>
                    <a:pt x="16" y="9"/>
                  </a:cubicBezTo>
                  <a:cubicBezTo>
                    <a:pt x="16" y="13"/>
                    <a:pt x="13" y="15"/>
                    <a:pt x="10" y="15"/>
                  </a:cubicBezTo>
                  <a:close/>
                  <a:moveTo>
                    <a:pt x="10" y="15"/>
                  </a:moveTo>
                  <a:cubicBezTo>
                    <a:pt x="10" y="15"/>
                    <a:pt x="10" y="15"/>
                    <a:pt x="10" y="15"/>
                  </a:cubicBezTo>
                </a:path>
              </a:pathLst>
            </a:custGeom>
            <a:grpFill/>
            <a:ln w="9525">
              <a:noFill/>
              <a:round/>
              <a:headEnd/>
              <a:tailEnd/>
            </a:ln>
          </p:spPr>
          <p:txBody>
            <a:bodyPr vert="horz" wrap="square" lIns="117692" tIns="58846" rIns="117692" bIns="58846" numCol="1" anchor="t" anchorCtr="0" compatLnSpc="1">
              <a:prstTxWarp prst="textNoShape">
                <a:avLst/>
              </a:prstTxWarp>
            </a:bodyPr>
            <a:lstStyle/>
            <a:p>
              <a:endParaRPr lang="en-US" sz="1648" dirty="0">
                <a:latin typeface="Calibri (Cuerpo)"/>
                <a:ea typeface="微软雅黑" panose="020B0503020204020204" pitchFamily="34" charset="-122"/>
                <a:sym typeface="Times New Roman" panose="02020603050405020304" pitchFamily="18" charset="0"/>
              </a:endParaRPr>
            </a:p>
          </p:txBody>
        </p:sp>
        <p:sp>
          <p:nvSpPr>
            <p:cNvPr id="116" name="Freeform 96">
              <a:extLst>
                <a:ext uri="{FF2B5EF4-FFF2-40B4-BE49-F238E27FC236}">
                  <a16:creationId xmlns:a16="http://schemas.microsoft.com/office/drawing/2014/main" id="{0397C837-9601-48D1-8E7D-8A7A6A07CD95}"/>
                </a:ext>
              </a:extLst>
            </p:cNvPr>
            <p:cNvSpPr>
              <a:spLocks noEditPoints="1"/>
            </p:cNvSpPr>
            <p:nvPr/>
          </p:nvSpPr>
          <p:spPr bwMode="auto">
            <a:xfrm>
              <a:off x="8872538" y="2073276"/>
              <a:ext cx="46038" cy="47625"/>
            </a:xfrm>
            <a:custGeom>
              <a:avLst/>
              <a:gdLst/>
              <a:ahLst/>
              <a:cxnLst>
                <a:cxn ang="0">
                  <a:pos x="0" y="8"/>
                </a:cxn>
                <a:cxn ang="0">
                  <a:pos x="8" y="16"/>
                </a:cxn>
                <a:cxn ang="0">
                  <a:pos x="16" y="8"/>
                </a:cxn>
                <a:cxn ang="0">
                  <a:pos x="8" y="0"/>
                </a:cxn>
                <a:cxn ang="0">
                  <a:pos x="0" y="8"/>
                </a:cxn>
                <a:cxn ang="0">
                  <a:pos x="8" y="4"/>
                </a:cxn>
                <a:cxn ang="0">
                  <a:pos x="12" y="8"/>
                </a:cxn>
                <a:cxn ang="0">
                  <a:pos x="8" y="12"/>
                </a:cxn>
                <a:cxn ang="0">
                  <a:pos x="4" y="8"/>
                </a:cxn>
                <a:cxn ang="0">
                  <a:pos x="8" y="4"/>
                </a:cxn>
                <a:cxn ang="0">
                  <a:pos x="8" y="4"/>
                </a:cxn>
                <a:cxn ang="0">
                  <a:pos x="8" y="4"/>
                </a:cxn>
              </a:cxnLst>
              <a:rect l="0" t="0" r="r" b="b"/>
              <a:pathLst>
                <a:path w="16" h="16">
                  <a:moveTo>
                    <a:pt x="0" y="8"/>
                  </a:moveTo>
                  <a:cubicBezTo>
                    <a:pt x="0" y="12"/>
                    <a:pt x="4" y="16"/>
                    <a:pt x="8" y="16"/>
                  </a:cubicBezTo>
                  <a:cubicBezTo>
                    <a:pt x="12" y="16"/>
                    <a:pt x="16" y="12"/>
                    <a:pt x="16" y="8"/>
                  </a:cubicBezTo>
                  <a:cubicBezTo>
                    <a:pt x="16" y="4"/>
                    <a:pt x="12" y="0"/>
                    <a:pt x="8" y="0"/>
                  </a:cubicBezTo>
                  <a:cubicBezTo>
                    <a:pt x="4" y="0"/>
                    <a:pt x="0" y="4"/>
                    <a:pt x="0" y="8"/>
                  </a:cubicBezTo>
                  <a:close/>
                  <a:moveTo>
                    <a:pt x="8" y="4"/>
                  </a:moveTo>
                  <a:cubicBezTo>
                    <a:pt x="10" y="4"/>
                    <a:pt x="12" y="6"/>
                    <a:pt x="12" y="8"/>
                  </a:cubicBezTo>
                  <a:cubicBezTo>
                    <a:pt x="12" y="10"/>
                    <a:pt x="10" y="12"/>
                    <a:pt x="8" y="12"/>
                  </a:cubicBezTo>
                  <a:cubicBezTo>
                    <a:pt x="6" y="12"/>
                    <a:pt x="4" y="10"/>
                    <a:pt x="4" y="8"/>
                  </a:cubicBezTo>
                  <a:cubicBezTo>
                    <a:pt x="4" y="6"/>
                    <a:pt x="6" y="4"/>
                    <a:pt x="8" y="4"/>
                  </a:cubicBezTo>
                  <a:close/>
                  <a:moveTo>
                    <a:pt x="8" y="4"/>
                  </a:moveTo>
                  <a:cubicBezTo>
                    <a:pt x="8" y="4"/>
                    <a:pt x="8" y="4"/>
                    <a:pt x="8" y="4"/>
                  </a:cubicBezTo>
                </a:path>
              </a:pathLst>
            </a:custGeom>
            <a:grpFill/>
            <a:ln w="9525">
              <a:noFill/>
              <a:round/>
              <a:headEnd/>
              <a:tailEnd/>
            </a:ln>
          </p:spPr>
          <p:txBody>
            <a:bodyPr vert="horz" wrap="square" lIns="117692" tIns="58846" rIns="117692" bIns="58846" numCol="1" anchor="t" anchorCtr="0" compatLnSpc="1">
              <a:prstTxWarp prst="textNoShape">
                <a:avLst/>
              </a:prstTxWarp>
            </a:bodyPr>
            <a:lstStyle/>
            <a:p>
              <a:endParaRPr lang="en-US" sz="1648" dirty="0">
                <a:latin typeface="Calibri (Cuerpo)"/>
                <a:ea typeface="微软雅黑" panose="020B0503020204020204" pitchFamily="34" charset="-122"/>
                <a:sym typeface="Times New Roman" panose="02020603050405020304" pitchFamily="18" charset="0"/>
              </a:endParaRPr>
            </a:p>
          </p:txBody>
        </p:sp>
        <p:sp>
          <p:nvSpPr>
            <p:cNvPr id="117" name="Freeform 97">
              <a:extLst>
                <a:ext uri="{FF2B5EF4-FFF2-40B4-BE49-F238E27FC236}">
                  <a16:creationId xmlns:a16="http://schemas.microsoft.com/office/drawing/2014/main" id="{34994107-2A5C-4FA9-B86E-8DDC8F92B483}"/>
                </a:ext>
              </a:extLst>
            </p:cNvPr>
            <p:cNvSpPr>
              <a:spLocks noEditPoints="1"/>
            </p:cNvSpPr>
            <p:nvPr/>
          </p:nvSpPr>
          <p:spPr bwMode="auto">
            <a:xfrm>
              <a:off x="8918575" y="2152651"/>
              <a:ext cx="20638" cy="23813"/>
            </a:xfrm>
            <a:custGeom>
              <a:avLst/>
              <a:gdLst/>
              <a:ahLst/>
              <a:cxnLst>
                <a:cxn ang="0">
                  <a:pos x="7" y="4"/>
                </a:cxn>
                <a:cxn ang="0">
                  <a:pos x="3" y="8"/>
                </a:cxn>
                <a:cxn ang="0">
                  <a:pos x="0" y="4"/>
                </a:cxn>
                <a:cxn ang="0">
                  <a:pos x="3" y="0"/>
                </a:cxn>
                <a:cxn ang="0">
                  <a:pos x="7" y="4"/>
                </a:cxn>
                <a:cxn ang="0">
                  <a:pos x="7" y="4"/>
                </a:cxn>
                <a:cxn ang="0">
                  <a:pos x="7" y="4"/>
                </a:cxn>
              </a:cxnLst>
              <a:rect l="0" t="0" r="r" b="b"/>
              <a:pathLst>
                <a:path w="7" h="8">
                  <a:moveTo>
                    <a:pt x="7" y="4"/>
                  </a:moveTo>
                  <a:cubicBezTo>
                    <a:pt x="7" y="6"/>
                    <a:pt x="6" y="8"/>
                    <a:pt x="3" y="8"/>
                  </a:cubicBezTo>
                  <a:cubicBezTo>
                    <a:pt x="1" y="8"/>
                    <a:pt x="0" y="6"/>
                    <a:pt x="0" y="4"/>
                  </a:cubicBezTo>
                  <a:cubicBezTo>
                    <a:pt x="0" y="2"/>
                    <a:pt x="1" y="0"/>
                    <a:pt x="3" y="0"/>
                  </a:cubicBezTo>
                  <a:cubicBezTo>
                    <a:pt x="6" y="0"/>
                    <a:pt x="7" y="2"/>
                    <a:pt x="7" y="4"/>
                  </a:cubicBezTo>
                  <a:close/>
                  <a:moveTo>
                    <a:pt x="7" y="4"/>
                  </a:moveTo>
                  <a:cubicBezTo>
                    <a:pt x="7" y="4"/>
                    <a:pt x="7" y="4"/>
                    <a:pt x="7" y="4"/>
                  </a:cubicBezTo>
                </a:path>
              </a:pathLst>
            </a:custGeom>
            <a:grpFill/>
            <a:ln w="9525">
              <a:noFill/>
              <a:round/>
              <a:headEnd/>
              <a:tailEnd/>
            </a:ln>
          </p:spPr>
          <p:txBody>
            <a:bodyPr vert="horz" wrap="square" lIns="117692" tIns="58846" rIns="117692" bIns="58846" numCol="1" anchor="t" anchorCtr="0" compatLnSpc="1">
              <a:prstTxWarp prst="textNoShape">
                <a:avLst/>
              </a:prstTxWarp>
            </a:bodyPr>
            <a:lstStyle/>
            <a:p>
              <a:endParaRPr lang="en-US" sz="1648" dirty="0">
                <a:latin typeface="Calibri (Cuerpo)"/>
                <a:ea typeface="微软雅黑" panose="020B0503020204020204" pitchFamily="34" charset="-122"/>
                <a:sym typeface="Times New Roman" panose="02020603050405020304" pitchFamily="18" charset="0"/>
              </a:endParaRPr>
            </a:p>
          </p:txBody>
        </p:sp>
        <p:sp>
          <p:nvSpPr>
            <p:cNvPr id="118" name="Freeform 98">
              <a:extLst>
                <a:ext uri="{FF2B5EF4-FFF2-40B4-BE49-F238E27FC236}">
                  <a16:creationId xmlns:a16="http://schemas.microsoft.com/office/drawing/2014/main" id="{2B99E97A-4EB4-4504-9B26-86B3D799B06D}"/>
                </a:ext>
              </a:extLst>
            </p:cNvPr>
            <p:cNvSpPr>
              <a:spLocks noEditPoints="1"/>
            </p:cNvSpPr>
            <p:nvPr/>
          </p:nvSpPr>
          <p:spPr bwMode="auto">
            <a:xfrm>
              <a:off x="9096375" y="1985963"/>
              <a:ext cx="23813" cy="20638"/>
            </a:xfrm>
            <a:custGeom>
              <a:avLst/>
              <a:gdLst/>
              <a:ahLst/>
              <a:cxnLst>
                <a:cxn ang="0">
                  <a:pos x="8" y="4"/>
                </a:cxn>
                <a:cxn ang="0">
                  <a:pos x="4" y="7"/>
                </a:cxn>
                <a:cxn ang="0">
                  <a:pos x="0" y="4"/>
                </a:cxn>
                <a:cxn ang="0">
                  <a:pos x="4" y="0"/>
                </a:cxn>
                <a:cxn ang="0">
                  <a:pos x="8" y="4"/>
                </a:cxn>
                <a:cxn ang="0">
                  <a:pos x="8" y="4"/>
                </a:cxn>
                <a:cxn ang="0">
                  <a:pos x="8" y="4"/>
                </a:cxn>
              </a:cxnLst>
              <a:rect l="0" t="0" r="r" b="b"/>
              <a:pathLst>
                <a:path w="8" h="7">
                  <a:moveTo>
                    <a:pt x="8" y="4"/>
                  </a:moveTo>
                  <a:cubicBezTo>
                    <a:pt x="8" y="6"/>
                    <a:pt x="6" y="7"/>
                    <a:pt x="4" y="7"/>
                  </a:cubicBezTo>
                  <a:cubicBezTo>
                    <a:pt x="2" y="7"/>
                    <a:pt x="0" y="6"/>
                    <a:pt x="0" y="4"/>
                  </a:cubicBezTo>
                  <a:cubicBezTo>
                    <a:pt x="0" y="1"/>
                    <a:pt x="2" y="0"/>
                    <a:pt x="4" y="0"/>
                  </a:cubicBezTo>
                  <a:cubicBezTo>
                    <a:pt x="6" y="0"/>
                    <a:pt x="8" y="1"/>
                    <a:pt x="8" y="4"/>
                  </a:cubicBezTo>
                  <a:close/>
                  <a:moveTo>
                    <a:pt x="8" y="4"/>
                  </a:moveTo>
                  <a:cubicBezTo>
                    <a:pt x="8" y="4"/>
                    <a:pt x="8" y="4"/>
                    <a:pt x="8" y="4"/>
                  </a:cubicBezTo>
                </a:path>
              </a:pathLst>
            </a:custGeom>
            <a:grpFill/>
            <a:ln w="9525">
              <a:noFill/>
              <a:round/>
              <a:headEnd/>
              <a:tailEnd/>
            </a:ln>
          </p:spPr>
          <p:txBody>
            <a:bodyPr vert="horz" wrap="square" lIns="117692" tIns="58846" rIns="117692" bIns="58846" numCol="1" anchor="t" anchorCtr="0" compatLnSpc="1">
              <a:prstTxWarp prst="textNoShape">
                <a:avLst/>
              </a:prstTxWarp>
            </a:bodyPr>
            <a:lstStyle/>
            <a:p>
              <a:endParaRPr lang="en-US" sz="1648" dirty="0">
                <a:latin typeface="Calibri (Cuerpo)"/>
                <a:ea typeface="微软雅黑" panose="020B0503020204020204" pitchFamily="34" charset="-122"/>
                <a:sym typeface="Times New Roman" panose="02020603050405020304" pitchFamily="18" charset="0"/>
              </a:endParaRPr>
            </a:p>
          </p:txBody>
        </p:sp>
      </p:grpSp>
      <p:sp>
        <p:nvSpPr>
          <p:cNvPr id="119" name="Freeform 131">
            <a:extLst>
              <a:ext uri="{FF2B5EF4-FFF2-40B4-BE49-F238E27FC236}">
                <a16:creationId xmlns:a16="http://schemas.microsoft.com/office/drawing/2014/main" id="{4FE9AE1C-A763-45AD-ADAD-8BE904C55F75}"/>
              </a:ext>
            </a:extLst>
          </p:cNvPr>
          <p:cNvSpPr>
            <a:spLocks noEditPoints="1"/>
          </p:cNvSpPr>
          <p:nvPr/>
        </p:nvSpPr>
        <p:spPr bwMode="auto">
          <a:xfrm>
            <a:off x="3600571" y="3131637"/>
            <a:ext cx="596905" cy="560090"/>
          </a:xfrm>
          <a:custGeom>
            <a:avLst/>
            <a:gdLst/>
            <a:ahLst/>
            <a:cxnLst>
              <a:cxn ang="0">
                <a:pos x="111" y="0"/>
              </a:cxn>
              <a:cxn ang="0">
                <a:pos x="12" y="0"/>
              </a:cxn>
              <a:cxn ang="0">
                <a:pos x="0" y="12"/>
              </a:cxn>
              <a:cxn ang="0">
                <a:pos x="0" y="88"/>
              </a:cxn>
              <a:cxn ang="0">
                <a:pos x="12" y="100"/>
              </a:cxn>
              <a:cxn ang="0">
                <a:pos x="50" y="100"/>
              </a:cxn>
              <a:cxn ang="0">
                <a:pos x="50" y="104"/>
              </a:cxn>
              <a:cxn ang="0">
                <a:pos x="26" y="108"/>
              </a:cxn>
              <a:cxn ang="0">
                <a:pos x="23" y="111"/>
              </a:cxn>
              <a:cxn ang="0">
                <a:pos x="27" y="115"/>
              </a:cxn>
              <a:cxn ang="0">
                <a:pos x="96" y="115"/>
              </a:cxn>
              <a:cxn ang="0">
                <a:pos x="100" y="111"/>
              </a:cxn>
              <a:cxn ang="0">
                <a:pos x="97" y="108"/>
              </a:cxn>
              <a:cxn ang="0">
                <a:pos x="73" y="104"/>
              </a:cxn>
              <a:cxn ang="0">
                <a:pos x="73" y="100"/>
              </a:cxn>
              <a:cxn ang="0">
                <a:pos x="111" y="100"/>
              </a:cxn>
              <a:cxn ang="0">
                <a:pos x="123" y="88"/>
              </a:cxn>
              <a:cxn ang="0">
                <a:pos x="123" y="12"/>
              </a:cxn>
              <a:cxn ang="0">
                <a:pos x="111" y="0"/>
              </a:cxn>
              <a:cxn ang="0">
                <a:pos x="115" y="88"/>
              </a:cxn>
              <a:cxn ang="0">
                <a:pos x="111" y="92"/>
              </a:cxn>
              <a:cxn ang="0">
                <a:pos x="12" y="92"/>
              </a:cxn>
              <a:cxn ang="0">
                <a:pos x="8" y="88"/>
              </a:cxn>
              <a:cxn ang="0">
                <a:pos x="8" y="12"/>
              </a:cxn>
              <a:cxn ang="0">
                <a:pos x="12" y="8"/>
              </a:cxn>
              <a:cxn ang="0">
                <a:pos x="111" y="8"/>
              </a:cxn>
              <a:cxn ang="0">
                <a:pos x="115" y="12"/>
              </a:cxn>
              <a:cxn ang="0">
                <a:pos x="115" y="88"/>
              </a:cxn>
              <a:cxn ang="0">
                <a:pos x="104" y="15"/>
              </a:cxn>
              <a:cxn ang="0">
                <a:pos x="19" y="15"/>
              </a:cxn>
              <a:cxn ang="0">
                <a:pos x="16" y="19"/>
              </a:cxn>
              <a:cxn ang="0">
                <a:pos x="16" y="73"/>
              </a:cxn>
              <a:cxn ang="0">
                <a:pos x="19" y="77"/>
              </a:cxn>
              <a:cxn ang="0">
                <a:pos x="104" y="77"/>
              </a:cxn>
              <a:cxn ang="0">
                <a:pos x="108" y="73"/>
              </a:cxn>
              <a:cxn ang="0">
                <a:pos x="108" y="19"/>
              </a:cxn>
              <a:cxn ang="0">
                <a:pos x="104" y="15"/>
              </a:cxn>
              <a:cxn ang="0">
                <a:pos x="104" y="73"/>
              </a:cxn>
              <a:cxn ang="0">
                <a:pos x="19" y="73"/>
              </a:cxn>
              <a:cxn ang="0">
                <a:pos x="19" y="19"/>
              </a:cxn>
              <a:cxn ang="0">
                <a:pos x="104" y="19"/>
              </a:cxn>
              <a:cxn ang="0">
                <a:pos x="104" y="73"/>
              </a:cxn>
              <a:cxn ang="0">
                <a:pos x="104" y="73"/>
              </a:cxn>
              <a:cxn ang="0">
                <a:pos x="104" y="73"/>
              </a:cxn>
            </a:cxnLst>
            <a:rect l="0" t="0" r="r" b="b"/>
            <a:pathLst>
              <a:path w="123" h="115">
                <a:moveTo>
                  <a:pt x="111" y="0"/>
                </a:moveTo>
                <a:cubicBezTo>
                  <a:pt x="12" y="0"/>
                  <a:pt x="12" y="0"/>
                  <a:pt x="12" y="0"/>
                </a:cubicBezTo>
                <a:cubicBezTo>
                  <a:pt x="5" y="0"/>
                  <a:pt x="0" y="5"/>
                  <a:pt x="0" y="12"/>
                </a:cubicBezTo>
                <a:cubicBezTo>
                  <a:pt x="0" y="88"/>
                  <a:pt x="0" y="88"/>
                  <a:pt x="0" y="88"/>
                </a:cubicBezTo>
                <a:cubicBezTo>
                  <a:pt x="0" y="95"/>
                  <a:pt x="5" y="100"/>
                  <a:pt x="12" y="100"/>
                </a:cubicBezTo>
                <a:cubicBezTo>
                  <a:pt x="50" y="100"/>
                  <a:pt x="50" y="100"/>
                  <a:pt x="50" y="100"/>
                </a:cubicBezTo>
                <a:cubicBezTo>
                  <a:pt x="50" y="104"/>
                  <a:pt x="50" y="104"/>
                  <a:pt x="50" y="104"/>
                </a:cubicBezTo>
                <a:cubicBezTo>
                  <a:pt x="26" y="108"/>
                  <a:pt x="26" y="108"/>
                  <a:pt x="26" y="108"/>
                </a:cubicBezTo>
                <a:cubicBezTo>
                  <a:pt x="24" y="108"/>
                  <a:pt x="23" y="109"/>
                  <a:pt x="23" y="111"/>
                </a:cubicBezTo>
                <a:cubicBezTo>
                  <a:pt x="23" y="113"/>
                  <a:pt x="25" y="115"/>
                  <a:pt x="27" y="115"/>
                </a:cubicBezTo>
                <a:cubicBezTo>
                  <a:pt x="96" y="115"/>
                  <a:pt x="96" y="115"/>
                  <a:pt x="96" y="115"/>
                </a:cubicBezTo>
                <a:cubicBezTo>
                  <a:pt x="98" y="115"/>
                  <a:pt x="100" y="113"/>
                  <a:pt x="100" y="111"/>
                </a:cubicBezTo>
                <a:cubicBezTo>
                  <a:pt x="100" y="109"/>
                  <a:pt x="99" y="108"/>
                  <a:pt x="97" y="108"/>
                </a:cubicBezTo>
                <a:cubicBezTo>
                  <a:pt x="73" y="104"/>
                  <a:pt x="73" y="104"/>
                  <a:pt x="73" y="104"/>
                </a:cubicBezTo>
                <a:cubicBezTo>
                  <a:pt x="73" y="100"/>
                  <a:pt x="73" y="100"/>
                  <a:pt x="73" y="100"/>
                </a:cubicBezTo>
                <a:cubicBezTo>
                  <a:pt x="111" y="100"/>
                  <a:pt x="111" y="100"/>
                  <a:pt x="111" y="100"/>
                </a:cubicBezTo>
                <a:cubicBezTo>
                  <a:pt x="118" y="100"/>
                  <a:pt x="123" y="95"/>
                  <a:pt x="123" y="88"/>
                </a:cubicBezTo>
                <a:cubicBezTo>
                  <a:pt x="123" y="12"/>
                  <a:pt x="123" y="12"/>
                  <a:pt x="123" y="12"/>
                </a:cubicBezTo>
                <a:cubicBezTo>
                  <a:pt x="123" y="5"/>
                  <a:pt x="118" y="0"/>
                  <a:pt x="111" y="0"/>
                </a:cubicBezTo>
                <a:close/>
                <a:moveTo>
                  <a:pt x="115" y="88"/>
                </a:moveTo>
                <a:cubicBezTo>
                  <a:pt x="115" y="90"/>
                  <a:pt x="114" y="92"/>
                  <a:pt x="111" y="92"/>
                </a:cubicBezTo>
                <a:cubicBezTo>
                  <a:pt x="12" y="92"/>
                  <a:pt x="12" y="92"/>
                  <a:pt x="12" y="92"/>
                </a:cubicBezTo>
                <a:cubicBezTo>
                  <a:pt x="10" y="92"/>
                  <a:pt x="8" y="90"/>
                  <a:pt x="8" y="88"/>
                </a:cubicBezTo>
                <a:cubicBezTo>
                  <a:pt x="8" y="12"/>
                  <a:pt x="8" y="12"/>
                  <a:pt x="8" y="12"/>
                </a:cubicBezTo>
                <a:cubicBezTo>
                  <a:pt x="8" y="9"/>
                  <a:pt x="10" y="8"/>
                  <a:pt x="12" y="8"/>
                </a:cubicBezTo>
                <a:cubicBezTo>
                  <a:pt x="111" y="8"/>
                  <a:pt x="111" y="8"/>
                  <a:pt x="111" y="8"/>
                </a:cubicBezTo>
                <a:cubicBezTo>
                  <a:pt x="114" y="8"/>
                  <a:pt x="115" y="9"/>
                  <a:pt x="115" y="12"/>
                </a:cubicBezTo>
                <a:lnTo>
                  <a:pt x="115" y="88"/>
                </a:lnTo>
                <a:close/>
                <a:moveTo>
                  <a:pt x="104" y="15"/>
                </a:moveTo>
                <a:cubicBezTo>
                  <a:pt x="19" y="15"/>
                  <a:pt x="19" y="15"/>
                  <a:pt x="19" y="15"/>
                </a:cubicBezTo>
                <a:cubicBezTo>
                  <a:pt x="17" y="15"/>
                  <a:pt x="16" y="17"/>
                  <a:pt x="16" y="19"/>
                </a:cubicBezTo>
                <a:cubicBezTo>
                  <a:pt x="16" y="73"/>
                  <a:pt x="16" y="73"/>
                  <a:pt x="16" y="73"/>
                </a:cubicBezTo>
                <a:cubicBezTo>
                  <a:pt x="16" y="75"/>
                  <a:pt x="17" y="77"/>
                  <a:pt x="19" y="77"/>
                </a:cubicBezTo>
                <a:cubicBezTo>
                  <a:pt x="104" y="77"/>
                  <a:pt x="104" y="77"/>
                  <a:pt x="104" y="77"/>
                </a:cubicBezTo>
                <a:cubicBezTo>
                  <a:pt x="106" y="77"/>
                  <a:pt x="108" y="75"/>
                  <a:pt x="108" y="73"/>
                </a:cubicBezTo>
                <a:cubicBezTo>
                  <a:pt x="108" y="19"/>
                  <a:pt x="108" y="19"/>
                  <a:pt x="108" y="19"/>
                </a:cubicBezTo>
                <a:cubicBezTo>
                  <a:pt x="108" y="17"/>
                  <a:pt x="106" y="15"/>
                  <a:pt x="104" y="15"/>
                </a:cubicBezTo>
                <a:close/>
                <a:moveTo>
                  <a:pt x="104" y="73"/>
                </a:moveTo>
                <a:cubicBezTo>
                  <a:pt x="19" y="73"/>
                  <a:pt x="19" y="73"/>
                  <a:pt x="19" y="73"/>
                </a:cubicBezTo>
                <a:cubicBezTo>
                  <a:pt x="19" y="19"/>
                  <a:pt x="19" y="19"/>
                  <a:pt x="19" y="19"/>
                </a:cubicBezTo>
                <a:cubicBezTo>
                  <a:pt x="104" y="19"/>
                  <a:pt x="104" y="19"/>
                  <a:pt x="104" y="19"/>
                </a:cubicBezTo>
                <a:lnTo>
                  <a:pt x="104" y="73"/>
                </a:lnTo>
                <a:close/>
                <a:moveTo>
                  <a:pt x="104" y="73"/>
                </a:moveTo>
                <a:cubicBezTo>
                  <a:pt x="104" y="73"/>
                  <a:pt x="104" y="73"/>
                  <a:pt x="104" y="73"/>
                </a:cubicBezTo>
              </a:path>
            </a:pathLst>
          </a:custGeom>
          <a:solidFill>
            <a:schemeClr val="bg1"/>
          </a:solidFill>
          <a:ln w="9525">
            <a:noFill/>
            <a:round/>
            <a:headEnd/>
            <a:tailEnd/>
          </a:ln>
        </p:spPr>
        <p:txBody>
          <a:bodyPr vert="horz" wrap="square" lIns="117692" tIns="58846" rIns="117692" bIns="58846" numCol="1" anchor="t" anchorCtr="0" compatLnSpc="1">
            <a:prstTxWarp prst="textNoShape">
              <a:avLst/>
            </a:prstTxWarp>
          </a:bodyPr>
          <a:lstStyle/>
          <a:p>
            <a:endParaRPr lang="en-US" sz="1648" dirty="0">
              <a:latin typeface="Calibri (Cuerpo)"/>
              <a:ea typeface="微软雅黑" panose="020B0503020204020204" pitchFamily="34" charset="-122"/>
              <a:sym typeface="Times New Roman" panose="02020603050405020304" pitchFamily="18" charset="0"/>
            </a:endParaRPr>
          </a:p>
        </p:txBody>
      </p:sp>
      <p:sp>
        <p:nvSpPr>
          <p:cNvPr id="120" name="Freeform 144">
            <a:extLst>
              <a:ext uri="{FF2B5EF4-FFF2-40B4-BE49-F238E27FC236}">
                <a16:creationId xmlns:a16="http://schemas.microsoft.com/office/drawing/2014/main" id="{E5E8D51B-AABE-417E-BE57-6EFB21488D54}"/>
              </a:ext>
            </a:extLst>
          </p:cNvPr>
          <p:cNvSpPr>
            <a:spLocks noEditPoints="1"/>
          </p:cNvSpPr>
          <p:nvPr/>
        </p:nvSpPr>
        <p:spPr bwMode="auto">
          <a:xfrm>
            <a:off x="4877926" y="3113229"/>
            <a:ext cx="610051" cy="596905"/>
          </a:xfrm>
          <a:custGeom>
            <a:avLst/>
            <a:gdLst/>
            <a:ahLst/>
            <a:cxnLst>
              <a:cxn ang="0">
                <a:pos x="90" y="0"/>
              </a:cxn>
              <a:cxn ang="0">
                <a:pos x="53" y="26"/>
              </a:cxn>
              <a:cxn ang="0">
                <a:pos x="53" y="26"/>
              </a:cxn>
              <a:cxn ang="0">
                <a:pos x="13" y="66"/>
              </a:cxn>
              <a:cxn ang="0">
                <a:pos x="0" y="106"/>
              </a:cxn>
              <a:cxn ang="0">
                <a:pos x="13" y="123"/>
              </a:cxn>
              <a:cxn ang="0">
                <a:pos x="50" y="114"/>
              </a:cxn>
              <a:cxn ang="0">
                <a:pos x="115" y="51"/>
              </a:cxn>
              <a:cxn ang="0">
                <a:pos x="61" y="91"/>
              </a:cxn>
              <a:cxn ang="0">
                <a:pos x="95" y="45"/>
              </a:cxn>
              <a:cxn ang="0">
                <a:pos x="91" y="64"/>
              </a:cxn>
              <a:cxn ang="0">
                <a:pos x="61" y="94"/>
              </a:cxn>
              <a:cxn ang="0">
                <a:pos x="56" y="78"/>
              </a:cxn>
              <a:cxn ang="0">
                <a:pos x="43" y="66"/>
              </a:cxn>
              <a:cxn ang="0">
                <a:pos x="88" y="34"/>
              </a:cxn>
              <a:cxn ang="0">
                <a:pos x="56" y="78"/>
              </a:cxn>
              <a:cxn ang="0">
                <a:pos x="29" y="61"/>
              </a:cxn>
              <a:cxn ang="0">
                <a:pos x="76" y="28"/>
              </a:cxn>
              <a:cxn ang="0">
                <a:pos x="16" y="115"/>
              </a:cxn>
              <a:cxn ang="0">
                <a:pos x="7" y="110"/>
              </a:cxn>
              <a:cxn ang="0">
                <a:pos x="12" y="93"/>
              </a:cxn>
              <a:cxn ang="0">
                <a:pos x="30" y="111"/>
              </a:cxn>
              <a:cxn ang="0">
                <a:pos x="34" y="110"/>
              </a:cxn>
              <a:cxn ang="0">
                <a:pos x="13" y="89"/>
              </a:cxn>
              <a:cxn ang="0">
                <a:pos x="18" y="72"/>
              </a:cxn>
              <a:cxn ang="0">
                <a:pos x="49" y="106"/>
              </a:cxn>
              <a:cxn ang="0">
                <a:pos x="34" y="110"/>
              </a:cxn>
              <a:cxn ang="0">
                <a:pos x="103" y="52"/>
              </a:cxn>
              <a:cxn ang="0">
                <a:pos x="93" y="29"/>
              </a:cxn>
              <a:cxn ang="0">
                <a:pos x="77" y="13"/>
              </a:cxn>
              <a:cxn ang="0">
                <a:pos x="107" y="16"/>
              </a:cxn>
              <a:cxn ang="0">
                <a:pos x="110" y="45"/>
              </a:cxn>
              <a:cxn ang="0">
                <a:pos x="110" y="45"/>
              </a:cxn>
            </a:cxnLst>
            <a:rect l="0" t="0" r="r" b="b"/>
            <a:pathLst>
              <a:path w="126" h="123">
                <a:moveTo>
                  <a:pt x="112" y="10"/>
                </a:moveTo>
                <a:cubicBezTo>
                  <a:pt x="106" y="4"/>
                  <a:pt x="98" y="0"/>
                  <a:pt x="90" y="0"/>
                </a:cubicBezTo>
                <a:cubicBezTo>
                  <a:pt x="83" y="0"/>
                  <a:pt x="76" y="3"/>
                  <a:pt x="72" y="7"/>
                </a:cubicBezTo>
                <a:cubicBezTo>
                  <a:pt x="53" y="26"/>
                  <a:pt x="53" y="26"/>
                  <a:pt x="53" y="26"/>
                </a:cubicBezTo>
                <a:cubicBezTo>
                  <a:pt x="53" y="26"/>
                  <a:pt x="53" y="26"/>
                  <a:pt x="53" y="26"/>
                </a:cubicBezTo>
                <a:cubicBezTo>
                  <a:pt x="53" y="26"/>
                  <a:pt x="53" y="26"/>
                  <a:pt x="53" y="26"/>
                </a:cubicBezTo>
                <a:cubicBezTo>
                  <a:pt x="53" y="26"/>
                  <a:pt x="53" y="26"/>
                  <a:pt x="53" y="26"/>
                </a:cubicBezTo>
                <a:cubicBezTo>
                  <a:pt x="13" y="66"/>
                  <a:pt x="13" y="66"/>
                  <a:pt x="13" y="66"/>
                </a:cubicBezTo>
                <a:cubicBezTo>
                  <a:pt x="11" y="68"/>
                  <a:pt x="10" y="70"/>
                  <a:pt x="9" y="73"/>
                </a:cubicBezTo>
                <a:cubicBezTo>
                  <a:pt x="0" y="106"/>
                  <a:pt x="0" y="106"/>
                  <a:pt x="0" y="106"/>
                </a:cubicBezTo>
                <a:cubicBezTo>
                  <a:pt x="0" y="106"/>
                  <a:pt x="0" y="108"/>
                  <a:pt x="0" y="110"/>
                </a:cubicBezTo>
                <a:cubicBezTo>
                  <a:pt x="0" y="117"/>
                  <a:pt x="6" y="123"/>
                  <a:pt x="13" y="123"/>
                </a:cubicBezTo>
                <a:cubicBezTo>
                  <a:pt x="15" y="123"/>
                  <a:pt x="17" y="122"/>
                  <a:pt x="18" y="122"/>
                </a:cubicBezTo>
                <a:cubicBezTo>
                  <a:pt x="50" y="114"/>
                  <a:pt x="50" y="114"/>
                  <a:pt x="50" y="114"/>
                </a:cubicBezTo>
                <a:cubicBezTo>
                  <a:pt x="52" y="113"/>
                  <a:pt x="55" y="112"/>
                  <a:pt x="57" y="110"/>
                </a:cubicBezTo>
                <a:cubicBezTo>
                  <a:pt x="115" y="51"/>
                  <a:pt x="115" y="51"/>
                  <a:pt x="115" y="51"/>
                </a:cubicBezTo>
                <a:cubicBezTo>
                  <a:pt x="126" y="40"/>
                  <a:pt x="125" y="22"/>
                  <a:pt x="112" y="10"/>
                </a:cubicBezTo>
                <a:close/>
                <a:moveTo>
                  <a:pt x="61" y="91"/>
                </a:moveTo>
                <a:cubicBezTo>
                  <a:pt x="61" y="88"/>
                  <a:pt x="60" y="85"/>
                  <a:pt x="58" y="81"/>
                </a:cubicBezTo>
                <a:cubicBezTo>
                  <a:pt x="95" y="45"/>
                  <a:pt x="95" y="45"/>
                  <a:pt x="95" y="45"/>
                </a:cubicBezTo>
                <a:cubicBezTo>
                  <a:pt x="97" y="52"/>
                  <a:pt x="96" y="59"/>
                  <a:pt x="91" y="64"/>
                </a:cubicBezTo>
                <a:cubicBezTo>
                  <a:pt x="91" y="64"/>
                  <a:pt x="91" y="64"/>
                  <a:pt x="91" y="64"/>
                </a:cubicBezTo>
                <a:cubicBezTo>
                  <a:pt x="91" y="64"/>
                  <a:pt x="91" y="64"/>
                  <a:pt x="91" y="64"/>
                </a:cubicBezTo>
                <a:cubicBezTo>
                  <a:pt x="61" y="94"/>
                  <a:pt x="61" y="94"/>
                  <a:pt x="61" y="94"/>
                </a:cubicBezTo>
                <a:cubicBezTo>
                  <a:pt x="61" y="93"/>
                  <a:pt x="61" y="92"/>
                  <a:pt x="61" y="91"/>
                </a:cubicBezTo>
                <a:close/>
                <a:moveTo>
                  <a:pt x="56" y="78"/>
                </a:moveTo>
                <a:cubicBezTo>
                  <a:pt x="55" y="76"/>
                  <a:pt x="53" y="73"/>
                  <a:pt x="51" y="71"/>
                </a:cubicBezTo>
                <a:cubicBezTo>
                  <a:pt x="49" y="69"/>
                  <a:pt x="46" y="67"/>
                  <a:pt x="43" y="66"/>
                </a:cubicBezTo>
                <a:cubicBezTo>
                  <a:pt x="80" y="29"/>
                  <a:pt x="80" y="29"/>
                  <a:pt x="80" y="29"/>
                </a:cubicBezTo>
                <a:cubicBezTo>
                  <a:pt x="83" y="30"/>
                  <a:pt x="86" y="32"/>
                  <a:pt x="88" y="34"/>
                </a:cubicBezTo>
                <a:cubicBezTo>
                  <a:pt x="90" y="37"/>
                  <a:pt x="92" y="39"/>
                  <a:pt x="93" y="41"/>
                </a:cubicBezTo>
                <a:lnTo>
                  <a:pt x="56" y="78"/>
                </a:lnTo>
                <a:close/>
                <a:moveTo>
                  <a:pt x="40" y="64"/>
                </a:moveTo>
                <a:cubicBezTo>
                  <a:pt x="36" y="62"/>
                  <a:pt x="33" y="61"/>
                  <a:pt x="29" y="61"/>
                </a:cubicBezTo>
                <a:cubicBezTo>
                  <a:pt x="58" y="32"/>
                  <a:pt x="58" y="32"/>
                  <a:pt x="58" y="32"/>
                </a:cubicBezTo>
                <a:cubicBezTo>
                  <a:pt x="63" y="27"/>
                  <a:pt x="69" y="26"/>
                  <a:pt x="76" y="28"/>
                </a:cubicBezTo>
                <a:lnTo>
                  <a:pt x="40" y="64"/>
                </a:lnTo>
                <a:close/>
                <a:moveTo>
                  <a:pt x="16" y="115"/>
                </a:moveTo>
                <a:cubicBezTo>
                  <a:pt x="15" y="115"/>
                  <a:pt x="14" y="115"/>
                  <a:pt x="13" y="115"/>
                </a:cubicBezTo>
                <a:cubicBezTo>
                  <a:pt x="10" y="115"/>
                  <a:pt x="7" y="113"/>
                  <a:pt x="7" y="110"/>
                </a:cubicBezTo>
                <a:cubicBezTo>
                  <a:pt x="7" y="109"/>
                  <a:pt x="8" y="108"/>
                  <a:pt x="8" y="107"/>
                </a:cubicBezTo>
                <a:cubicBezTo>
                  <a:pt x="12" y="93"/>
                  <a:pt x="12" y="93"/>
                  <a:pt x="12" y="93"/>
                </a:cubicBezTo>
                <a:cubicBezTo>
                  <a:pt x="16" y="93"/>
                  <a:pt x="21" y="94"/>
                  <a:pt x="25" y="98"/>
                </a:cubicBezTo>
                <a:cubicBezTo>
                  <a:pt x="28" y="102"/>
                  <a:pt x="30" y="107"/>
                  <a:pt x="30" y="111"/>
                </a:cubicBezTo>
                <a:lnTo>
                  <a:pt x="16" y="115"/>
                </a:lnTo>
                <a:close/>
                <a:moveTo>
                  <a:pt x="34" y="110"/>
                </a:moveTo>
                <a:cubicBezTo>
                  <a:pt x="34" y="105"/>
                  <a:pt x="31" y="100"/>
                  <a:pt x="27" y="95"/>
                </a:cubicBezTo>
                <a:cubicBezTo>
                  <a:pt x="23" y="91"/>
                  <a:pt x="18" y="89"/>
                  <a:pt x="13" y="89"/>
                </a:cubicBezTo>
                <a:cubicBezTo>
                  <a:pt x="17" y="75"/>
                  <a:pt x="17" y="75"/>
                  <a:pt x="17" y="75"/>
                </a:cubicBezTo>
                <a:cubicBezTo>
                  <a:pt x="17" y="74"/>
                  <a:pt x="17" y="73"/>
                  <a:pt x="18" y="72"/>
                </a:cubicBezTo>
                <a:cubicBezTo>
                  <a:pt x="26" y="67"/>
                  <a:pt x="38" y="68"/>
                  <a:pt x="46" y="77"/>
                </a:cubicBezTo>
                <a:cubicBezTo>
                  <a:pt x="55" y="85"/>
                  <a:pt x="56" y="98"/>
                  <a:pt x="49" y="106"/>
                </a:cubicBezTo>
                <a:cubicBezTo>
                  <a:pt x="49" y="106"/>
                  <a:pt x="48" y="106"/>
                  <a:pt x="48" y="106"/>
                </a:cubicBezTo>
                <a:lnTo>
                  <a:pt x="34" y="110"/>
                </a:lnTo>
                <a:close/>
                <a:moveTo>
                  <a:pt x="110" y="45"/>
                </a:moveTo>
                <a:cubicBezTo>
                  <a:pt x="103" y="52"/>
                  <a:pt x="103" y="52"/>
                  <a:pt x="103" y="52"/>
                </a:cubicBezTo>
                <a:cubicBezTo>
                  <a:pt x="103" y="51"/>
                  <a:pt x="103" y="50"/>
                  <a:pt x="103" y="49"/>
                </a:cubicBezTo>
                <a:cubicBezTo>
                  <a:pt x="103" y="42"/>
                  <a:pt x="99" y="35"/>
                  <a:pt x="93" y="29"/>
                </a:cubicBezTo>
                <a:cubicBezTo>
                  <a:pt x="87" y="23"/>
                  <a:pt x="79" y="19"/>
                  <a:pt x="71" y="19"/>
                </a:cubicBezTo>
                <a:cubicBezTo>
                  <a:pt x="77" y="13"/>
                  <a:pt x="77" y="13"/>
                  <a:pt x="77" y="13"/>
                </a:cubicBezTo>
                <a:cubicBezTo>
                  <a:pt x="80" y="10"/>
                  <a:pt x="85" y="8"/>
                  <a:pt x="90" y="8"/>
                </a:cubicBezTo>
                <a:cubicBezTo>
                  <a:pt x="96" y="8"/>
                  <a:pt x="102" y="11"/>
                  <a:pt x="107" y="16"/>
                </a:cubicBezTo>
                <a:cubicBezTo>
                  <a:pt x="112" y="20"/>
                  <a:pt x="114" y="26"/>
                  <a:pt x="115" y="32"/>
                </a:cubicBezTo>
                <a:cubicBezTo>
                  <a:pt x="115" y="37"/>
                  <a:pt x="113" y="42"/>
                  <a:pt x="110" y="45"/>
                </a:cubicBezTo>
                <a:close/>
                <a:moveTo>
                  <a:pt x="110" y="45"/>
                </a:moveTo>
                <a:cubicBezTo>
                  <a:pt x="110" y="45"/>
                  <a:pt x="110" y="45"/>
                  <a:pt x="110" y="45"/>
                </a:cubicBezTo>
              </a:path>
            </a:pathLst>
          </a:custGeom>
          <a:solidFill>
            <a:schemeClr val="bg1"/>
          </a:solidFill>
          <a:ln w="9525">
            <a:noFill/>
            <a:round/>
            <a:headEnd/>
            <a:tailEnd/>
          </a:ln>
        </p:spPr>
        <p:txBody>
          <a:bodyPr vert="horz" wrap="square" lIns="117692" tIns="58846" rIns="117692" bIns="58846" numCol="1" anchor="t" anchorCtr="0" compatLnSpc="1">
            <a:prstTxWarp prst="textNoShape">
              <a:avLst/>
            </a:prstTxWarp>
          </a:bodyPr>
          <a:lstStyle/>
          <a:p>
            <a:endParaRPr lang="en-US" sz="1648" dirty="0">
              <a:latin typeface="Calibri (Cuerpo)"/>
              <a:ea typeface="微软雅黑" panose="020B0503020204020204" pitchFamily="34" charset="-122"/>
              <a:sym typeface="Times New Roman" panose="02020603050405020304" pitchFamily="18" charset="0"/>
            </a:endParaRPr>
          </a:p>
        </p:txBody>
      </p:sp>
      <p:grpSp>
        <p:nvGrpSpPr>
          <p:cNvPr id="121" name="Group 143">
            <a:extLst>
              <a:ext uri="{FF2B5EF4-FFF2-40B4-BE49-F238E27FC236}">
                <a16:creationId xmlns:a16="http://schemas.microsoft.com/office/drawing/2014/main" id="{F9BC1AA6-5177-4868-8A49-EFF9FEBF24DD}"/>
              </a:ext>
            </a:extLst>
          </p:cNvPr>
          <p:cNvGrpSpPr/>
          <p:nvPr/>
        </p:nvGrpSpPr>
        <p:grpSpPr>
          <a:xfrm>
            <a:off x="3588513" y="1873525"/>
            <a:ext cx="645435" cy="654079"/>
            <a:chOff x="3036888" y="1909763"/>
            <a:chExt cx="355600" cy="360363"/>
          </a:xfrm>
          <a:solidFill>
            <a:schemeClr val="bg1"/>
          </a:solidFill>
        </p:grpSpPr>
        <p:sp>
          <p:nvSpPr>
            <p:cNvPr id="122" name="Freeform 76">
              <a:extLst>
                <a:ext uri="{FF2B5EF4-FFF2-40B4-BE49-F238E27FC236}">
                  <a16:creationId xmlns:a16="http://schemas.microsoft.com/office/drawing/2014/main" id="{E8E6868D-5C0C-42E1-82E7-E2EC12156BF6}"/>
                </a:ext>
              </a:extLst>
            </p:cNvPr>
            <p:cNvSpPr>
              <a:spLocks noEditPoints="1"/>
            </p:cNvSpPr>
            <p:nvPr/>
          </p:nvSpPr>
          <p:spPr bwMode="auto">
            <a:xfrm>
              <a:off x="3036888" y="1909763"/>
              <a:ext cx="355600" cy="360363"/>
            </a:xfrm>
            <a:custGeom>
              <a:avLst/>
              <a:gdLst/>
              <a:ahLst/>
              <a:cxnLst>
                <a:cxn ang="0">
                  <a:pos x="84" y="0"/>
                </a:cxn>
                <a:cxn ang="0">
                  <a:pos x="46" y="38"/>
                </a:cxn>
                <a:cxn ang="0">
                  <a:pos x="48" y="52"/>
                </a:cxn>
                <a:cxn ang="0">
                  <a:pos x="2" y="99"/>
                </a:cxn>
                <a:cxn ang="0">
                  <a:pos x="0" y="103"/>
                </a:cxn>
                <a:cxn ang="0">
                  <a:pos x="0" y="115"/>
                </a:cxn>
                <a:cxn ang="0">
                  <a:pos x="7" y="123"/>
                </a:cxn>
                <a:cxn ang="0">
                  <a:pos x="19" y="123"/>
                </a:cxn>
                <a:cxn ang="0">
                  <a:pos x="24" y="120"/>
                </a:cxn>
                <a:cxn ang="0">
                  <a:pos x="29" y="115"/>
                </a:cxn>
                <a:cxn ang="0">
                  <a:pos x="38" y="115"/>
                </a:cxn>
                <a:cxn ang="0">
                  <a:pos x="46" y="107"/>
                </a:cxn>
                <a:cxn ang="0">
                  <a:pos x="46" y="100"/>
                </a:cxn>
                <a:cxn ang="0">
                  <a:pos x="53" y="100"/>
                </a:cxn>
                <a:cxn ang="0">
                  <a:pos x="61" y="92"/>
                </a:cxn>
                <a:cxn ang="0">
                  <a:pos x="61" y="83"/>
                </a:cxn>
                <a:cxn ang="0">
                  <a:pos x="70" y="74"/>
                </a:cxn>
                <a:cxn ang="0">
                  <a:pos x="84" y="77"/>
                </a:cxn>
                <a:cxn ang="0">
                  <a:pos x="122" y="38"/>
                </a:cxn>
                <a:cxn ang="0">
                  <a:pos x="84" y="0"/>
                </a:cxn>
                <a:cxn ang="0">
                  <a:pos x="84" y="69"/>
                </a:cxn>
                <a:cxn ang="0">
                  <a:pos x="69" y="65"/>
                </a:cxn>
                <a:cxn ang="0">
                  <a:pos x="67" y="66"/>
                </a:cxn>
                <a:cxn ang="0">
                  <a:pos x="63" y="70"/>
                </a:cxn>
                <a:cxn ang="0">
                  <a:pos x="56" y="77"/>
                </a:cxn>
                <a:cxn ang="0">
                  <a:pos x="53" y="83"/>
                </a:cxn>
                <a:cxn ang="0">
                  <a:pos x="53" y="92"/>
                </a:cxn>
                <a:cxn ang="0">
                  <a:pos x="46" y="92"/>
                </a:cxn>
                <a:cxn ang="0">
                  <a:pos x="38" y="100"/>
                </a:cxn>
                <a:cxn ang="0">
                  <a:pos x="38" y="107"/>
                </a:cxn>
                <a:cxn ang="0">
                  <a:pos x="29" y="107"/>
                </a:cxn>
                <a:cxn ang="0">
                  <a:pos x="24" y="109"/>
                </a:cxn>
                <a:cxn ang="0">
                  <a:pos x="18" y="115"/>
                </a:cxn>
                <a:cxn ang="0">
                  <a:pos x="7" y="115"/>
                </a:cxn>
                <a:cxn ang="0">
                  <a:pos x="7" y="104"/>
                </a:cxn>
                <a:cxn ang="0">
                  <a:pos x="52" y="59"/>
                </a:cxn>
                <a:cxn ang="0">
                  <a:pos x="52" y="59"/>
                </a:cxn>
                <a:cxn ang="0">
                  <a:pos x="58" y="54"/>
                </a:cxn>
                <a:cxn ang="0">
                  <a:pos x="53" y="38"/>
                </a:cxn>
                <a:cxn ang="0">
                  <a:pos x="84" y="7"/>
                </a:cxn>
                <a:cxn ang="0">
                  <a:pos x="115" y="38"/>
                </a:cxn>
                <a:cxn ang="0">
                  <a:pos x="84" y="69"/>
                </a:cxn>
                <a:cxn ang="0">
                  <a:pos x="84" y="69"/>
                </a:cxn>
                <a:cxn ang="0">
                  <a:pos x="84" y="69"/>
                </a:cxn>
              </a:cxnLst>
              <a:rect l="0" t="0" r="r" b="b"/>
              <a:pathLst>
                <a:path w="122" h="123">
                  <a:moveTo>
                    <a:pt x="84" y="0"/>
                  </a:moveTo>
                  <a:cubicBezTo>
                    <a:pt x="63" y="0"/>
                    <a:pt x="46" y="17"/>
                    <a:pt x="46" y="38"/>
                  </a:cubicBezTo>
                  <a:cubicBezTo>
                    <a:pt x="46" y="43"/>
                    <a:pt x="47" y="48"/>
                    <a:pt x="48" y="52"/>
                  </a:cubicBezTo>
                  <a:cubicBezTo>
                    <a:pt x="2" y="99"/>
                    <a:pt x="2" y="99"/>
                    <a:pt x="2" y="99"/>
                  </a:cubicBezTo>
                  <a:cubicBezTo>
                    <a:pt x="1" y="100"/>
                    <a:pt x="0" y="101"/>
                    <a:pt x="0" y="103"/>
                  </a:cubicBezTo>
                  <a:cubicBezTo>
                    <a:pt x="0" y="115"/>
                    <a:pt x="0" y="115"/>
                    <a:pt x="0" y="115"/>
                  </a:cubicBezTo>
                  <a:cubicBezTo>
                    <a:pt x="0" y="119"/>
                    <a:pt x="3" y="123"/>
                    <a:pt x="7" y="123"/>
                  </a:cubicBezTo>
                  <a:cubicBezTo>
                    <a:pt x="19" y="123"/>
                    <a:pt x="19" y="123"/>
                    <a:pt x="19" y="123"/>
                  </a:cubicBezTo>
                  <a:cubicBezTo>
                    <a:pt x="21" y="123"/>
                    <a:pt x="22" y="122"/>
                    <a:pt x="24" y="120"/>
                  </a:cubicBezTo>
                  <a:cubicBezTo>
                    <a:pt x="29" y="115"/>
                    <a:pt x="29" y="115"/>
                    <a:pt x="29" y="115"/>
                  </a:cubicBezTo>
                  <a:cubicBezTo>
                    <a:pt x="38" y="115"/>
                    <a:pt x="38" y="115"/>
                    <a:pt x="38" y="115"/>
                  </a:cubicBezTo>
                  <a:cubicBezTo>
                    <a:pt x="42" y="115"/>
                    <a:pt x="46" y="111"/>
                    <a:pt x="46" y="107"/>
                  </a:cubicBezTo>
                  <a:cubicBezTo>
                    <a:pt x="46" y="100"/>
                    <a:pt x="46" y="100"/>
                    <a:pt x="46" y="100"/>
                  </a:cubicBezTo>
                  <a:cubicBezTo>
                    <a:pt x="53" y="100"/>
                    <a:pt x="53" y="100"/>
                    <a:pt x="53" y="100"/>
                  </a:cubicBezTo>
                  <a:cubicBezTo>
                    <a:pt x="58" y="100"/>
                    <a:pt x="61" y="96"/>
                    <a:pt x="61" y="92"/>
                  </a:cubicBezTo>
                  <a:cubicBezTo>
                    <a:pt x="61" y="83"/>
                    <a:pt x="61" y="83"/>
                    <a:pt x="61" y="83"/>
                  </a:cubicBezTo>
                  <a:cubicBezTo>
                    <a:pt x="70" y="74"/>
                    <a:pt x="70" y="74"/>
                    <a:pt x="70" y="74"/>
                  </a:cubicBezTo>
                  <a:cubicBezTo>
                    <a:pt x="74" y="76"/>
                    <a:pt x="79" y="77"/>
                    <a:pt x="84" y="77"/>
                  </a:cubicBezTo>
                  <a:cubicBezTo>
                    <a:pt x="105" y="77"/>
                    <a:pt x="122" y="59"/>
                    <a:pt x="122" y="38"/>
                  </a:cubicBezTo>
                  <a:cubicBezTo>
                    <a:pt x="122" y="17"/>
                    <a:pt x="105" y="0"/>
                    <a:pt x="84" y="0"/>
                  </a:cubicBezTo>
                  <a:close/>
                  <a:moveTo>
                    <a:pt x="84" y="69"/>
                  </a:moveTo>
                  <a:cubicBezTo>
                    <a:pt x="78" y="69"/>
                    <a:pt x="73" y="67"/>
                    <a:pt x="69" y="65"/>
                  </a:cubicBezTo>
                  <a:cubicBezTo>
                    <a:pt x="67" y="66"/>
                    <a:pt x="67" y="66"/>
                    <a:pt x="67" y="66"/>
                  </a:cubicBezTo>
                  <a:cubicBezTo>
                    <a:pt x="63" y="70"/>
                    <a:pt x="63" y="70"/>
                    <a:pt x="63" y="70"/>
                  </a:cubicBezTo>
                  <a:cubicBezTo>
                    <a:pt x="56" y="77"/>
                    <a:pt x="56" y="77"/>
                    <a:pt x="56" y="77"/>
                  </a:cubicBezTo>
                  <a:cubicBezTo>
                    <a:pt x="54" y="79"/>
                    <a:pt x="53" y="81"/>
                    <a:pt x="53" y="83"/>
                  </a:cubicBezTo>
                  <a:cubicBezTo>
                    <a:pt x="53" y="92"/>
                    <a:pt x="53" y="92"/>
                    <a:pt x="53" y="92"/>
                  </a:cubicBezTo>
                  <a:cubicBezTo>
                    <a:pt x="46" y="92"/>
                    <a:pt x="46" y="92"/>
                    <a:pt x="46" y="92"/>
                  </a:cubicBezTo>
                  <a:cubicBezTo>
                    <a:pt x="41" y="92"/>
                    <a:pt x="38" y="95"/>
                    <a:pt x="38" y="100"/>
                  </a:cubicBezTo>
                  <a:cubicBezTo>
                    <a:pt x="38" y="107"/>
                    <a:pt x="38" y="107"/>
                    <a:pt x="38" y="107"/>
                  </a:cubicBezTo>
                  <a:cubicBezTo>
                    <a:pt x="29" y="107"/>
                    <a:pt x="29" y="107"/>
                    <a:pt x="29" y="107"/>
                  </a:cubicBezTo>
                  <a:cubicBezTo>
                    <a:pt x="27" y="107"/>
                    <a:pt x="25" y="108"/>
                    <a:pt x="24" y="109"/>
                  </a:cubicBezTo>
                  <a:cubicBezTo>
                    <a:pt x="18" y="115"/>
                    <a:pt x="18" y="115"/>
                    <a:pt x="18" y="115"/>
                  </a:cubicBezTo>
                  <a:cubicBezTo>
                    <a:pt x="7" y="115"/>
                    <a:pt x="7" y="115"/>
                    <a:pt x="7" y="115"/>
                  </a:cubicBezTo>
                  <a:cubicBezTo>
                    <a:pt x="7" y="104"/>
                    <a:pt x="7" y="104"/>
                    <a:pt x="7" y="104"/>
                  </a:cubicBezTo>
                  <a:cubicBezTo>
                    <a:pt x="52" y="59"/>
                    <a:pt x="52" y="59"/>
                    <a:pt x="52" y="59"/>
                  </a:cubicBezTo>
                  <a:cubicBezTo>
                    <a:pt x="52" y="59"/>
                    <a:pt x="52" y="59"/>
                    <a:pt x="52" y="59"/>
                  </a:cubicBezTo>
                  <a:cubicBezTo>
                    <a:pt x="58" y="54"/>
                    <a:pt x="58" y="54"/>
                    <a:pt x="58" y="54"/>
                  </a:cubicBezTo>
                  <a:cubicBezTo>
                    <a:pt x="55" y="49"/>
                    <a:pt x="53" y="44"/>
                    <a:pt x="53" y="38"/>
                  </a:cubicBezTo>
                  <a:cubicBezTo>
                    <a:pt x="53" y="21"/>
                    <a:pt x="67" y="7"/>
                    <a:pt x="84" y="7"/>
                  </a:cubicBezTo>
                  <a:cubicBezTo>
                    <a:pt x="101" y="7"/>
                    <a:pt x="115" y="21"/>
                    <a:pt x="115" y="38"/>
                  </a:cubicBezTo>
                  <a:cubicBezTo>
                    <a:pt x="115" y="55"/>
                    <a:pt x="101" y="69"/>
                    <a:pt x="84" y="69"/>
                  </a:cubicBezTo>
                  <a:close/>
                  <a:moveTo>
                    <a:pt x="84" y="69"/>
                  </a:moveTo>
                  <a:cubicBezTo>
                    <a:pt x="84" y="69"/>
                    <a:pt x="84" y="69"/>
                    <a:pt x="84" y="69"/>
                  </a:cubicBezTo>
                </a:path>
              </a:pathLst>
            </a:custGeom>
            <a:grpFill/>
            <a:ln w="9525">
              <a:noFill/>
              <a:round/>
              <a:headEnd/>
              <a:tailEnd/>
            </a:ln>
          </p:spPr>
          <p:txBody>
            <a:bodyPr vert="horz" wrap="square" lIns="117692" tIns="58846" rIns="117692" bIns="58846" numCol="1" anchor="t" anchorCtr="0" compatLnSpc="1">
              <a:prstTxWarp prst="textNoShape">
                <a:avLst/>
              </a:prstTxWarp>
            </a:bodyPr>
            <a:lstStyle/>
            <a:p>
              <a:endParaRPr lang="en-US" sz="1648" dirty="0">
                <a:latin typeface="Calibri (Cuerpo)"/>
                <a:ea typeface="微软雅黑" panose="020B0503020204020204" pitchFamily="34" charset="-122"/>
                <a:sym typeface="Times New Roman" panose="02020603050405020304" pitchFamily="18" charset="0"/>
              </a:endParaRPr>
            </a:p>
          </p:txBody>
        </p:sp>
        <p:sp>
          <p:nvSpPr>
            <p:cNvPr id="123" name="Freeform 77">
              <a:extLst>
                <a:ext uri="{FF2B5EF4-FFF2-40B4-BE49-F238E27FC236}">
                  <a16:creationId xmlns:a16="http://schemas.microsoft.com/office/drawing/2014/main" id="{774B4BAA-3FB3-4CFA-9F38-F2C36768535D}"/>
                </a:ext>
              </a:extLst>
            </p:cNvPr>
            <p:cNvSpPr>
              <a:spLocks noEditPoints="1"/>
            </p:cNvSpPr>
            <p:nvPr/>
          </p:nvSpPr>
          <p:spPr bwMode="auto">
            <a:xfrm>
              <a:off x="3259138" y="1952626"/>
              <a:ext cx="90488" cy="92075"/>
            </a:xfrm>
            <a:custGeom>
              <a:avLst/>
              <a:gdLst/>
              <a:ahLst/>
              <a:cxnLst>
                <a:cxn ang="0">
                  <a:pos x="30" y="16"/>
                </a:cxn>
                <a:cxn ang="0">
                  <a:pos x="15" y="1"/>
                </a:cxn>
                <a:cxn ang="0">
                  <a:pos x="11" y="0"/>
                </a:cxn>
                <a:cxn ang="0">
                  <a:pos x="1" y="11"/>
                </a:cxn>
                <a:cxn ang="0">
                  <a:pos x="0" y="12"/>
                </a:cxn>
                <a:cxn ang="0">
                  <a:pos x="1" y="15"/>
                </a:cxn>
                <a:cxn ang="0">
                  <a:pos x="17" y="30"/>
                </a:cxn>
                <a:cxn ang="0">
                  <a:pos x="20" y="31"/>
                </a:cxn>
                <a:cxn ang="0">
                  <a:pos x="31" y="20"/>
                </a:cxn>
                <a:cxn ang="0">
                  <a:pos x="31" y="19"/>
                </a:cxn>
                <a:cxn ang="0">
                  <a:pos x="30" y="16"/>
                </a:cxn>
                <a:cxn ang="0">
                  <a:pos x="19" y="27"/>
                </a:cxn>
                <a:cxn ang="0">
                  <a:pos x="4" y="13"/>
                </a:cxn>
                <a:cxn ang="0">
                  <a:pos x="13" y="4"/>
                </a:cxn>
                <a:cxn ang="0">
                  <a:pos x="27" y="19"/>
                </a:cxn>
                <a:cxn ang="0">
                  <a:pos x="19" y="27"/>
                </a:cxn>
                <a:cxn ang="0">
                  <a:pos x="19" y="27"/>
                </a:cxn>
                <a:cxn ang="0">
                  <a:pos x="19" y="27"/>
                </a:cxn>
              </a:cxnLst>
              <a:rect l="0" t="0" r="r" b="b"/>
              <a:pathLst>
                <a:path w="31" h="31">
                  <a:moveTo>
                    <a:pt x="30" y="16"/>
                  </a:moveTo>
                  <a:cubicBezTo>
                    <a:pt x="26" y="10"/>
                    <a:pt x="21" y="5"/>
                    <a:pt x="15" y="1"/>
                  </a:cubicBezTo>
                  <a:cubicBezTo>
                    <a:pt x="14" y="0"/>
                    <a:pt x="13" y="0"/>
                    <a:pt x="11" y="0"/>
                  </a:cubicBezTo>
                  <a:cubicBezTo>
                    <a:pt x="6" y="2"/>
                    <a:pt x="2" y="6"/>
                    <a:pt x="1" y="11"/>
                  </a:cubicBezTo>
                  <a:cubicBezTo>
                    <a:pt x="0" y="12"/>
                    <a:pt x="0" y="12"/>
                    <a:pt x="0" y="12"/>
                  </a:cubicBezTo>
                  <a:cubicBezTo>
                    <a:pt x="0" y="13"/>
                    <a:pt x="1" y="14"/>
                    <a:pt x="1" y="15"/>
                  </a:cubicBezTo>
                  <a:cubicBezTo>
                    <a:pt x="5" y="21"/>
                    <a:pt x="11" y="26"/>
                    <a:pt x="17" y="30"/>
                  </a:cubicBezTo>
                  <a:cubicBezTo>
                    <a:pt x="18" y="31"/>
                    <a:pt x="19" y="31"/>
                    <a:pt x="20" y="31"/>
                  </a:cubicBezTo>
                  <a:cubicBezTo>
                    <a:pt x="25" y="29"/>
                    <a:pt x="29" y="25"/>
                    <a:pt x="31" y="20"/>
                  </a:cubicBezTo>
                  <a:cubicBezTo>
                    <a:pt x="31" y="19"/>
                    <a:pt x="31" y="19"/>
                    <a:pt x="31" y="19"/>
                  </a:cubicBezTo>
                  <a:cubicBezTo>
                    <a:pt x="31" y="18"/>
                    <a:pt x="31" y="17"/>
                    <a:pt x="30" y="16"/>
                  </a:cubicBezTo>
                  <a:close/>
                  <a:moveTo>
                    <a:pt x="19" y="27"/>
                  </a:moveTo>
                  <a:cubicBezTo>
                    <a:pt x="13" y="23"/>
                    <a:pt x="8" y="18"/>
                    <a:pt x="4" y="13"/>
                  </a:cubicBezTo>
                  <a:cubicBezTo>
                    <a:pt x="6" y="8"/>
                    <a:pt x="8" y="6"/>
                    <a:pt x="13" y="4"/>
                  </a:cubicBezTo>
                  <a:cubicBezTo>
                    <a:pt x="18" y="8"/>
                    <a:pt x="23" y="13"/>
                    <a:pt x="27" y="19"/>
                  </a:cubicBezTo>
                  <a:cubicBezTo>
                    <a:pt x="26" y="23"/>
                    <a:pt x="23" y="26"/>
                    <a:pt x="19" y="27"/>
                  </a:cubicBezTo>
                  <a:close/>
                  <a:moveTo>
                    <a:pt x="19" y="27"/>
                  </a:moveTo>
                  <a:cubicBezTo>
                    <a:pt x="19" y="27"/>
                    <a:pt x="19" y="27"/>
                    <a:pt x="19" y="27"/>
                  </a:cubicBezTo>
                </a:path>
              </a:pathLst>
            </a:custGeom>
            <a:grpFill/>
            <a:ln w="9525">
              <a:noFill/>
              <a:round/>
              <a:headEnd/>
              <a:tailEnd/>
            </a:ln>
          </p:spPr>
          <p:txBody>
            <a:bodyPr vert="horz" wrap="square" lIns="117692" tIns="58846" rIns="117692" bIns="58846" numCol="1" anchor="t" anchorCtr="0" compatLnSpc="1">
              <a:prstTxWarp prst="textNoShape">
                <a:avLst/>
              </a:prstTxWarp>
            </a:bodyPr>
            <a:lstStyle/>
            <a:p>
              <a:endParaRPr lang="en-US" sz="1648" dirty="0">
                <a:latin typeface="Calibri (Cuerpo)"/>
                <a:ea typeface="微软雅黑" panose="020B0503020204020204" pitchFamily="34" charset="-122"/>
                <a:sym typeface="Times New Roman" panose="02020603050405020304" pitchFamily="18" charset="0"/>
              </a:endParaRPr>
            </a:p>
          </p:txBody>
        </p:sp>
      </p:grpSp>
      <p:sp>
        <p:nvSpPr>
          <p:cNvPr id="124" name="Flowchart: Delay 43">
            <a:extLst>
              <a:ext uri="{FF2B5EF4-FFF2-40B4-BE49-F238E27FC236}">
                <a16:creationId xmlns:a16="http://schemas.microsoft.com/office/drawing/2014/main" id="{63A6A46F-BEAF-4950-9B38-52A34A12EC42}"/>
              </a:ext>
            </a:extLst>
          </p:cNvPr>
          <p:cNvSpPr/>
          <p:nvPr/>
        </p:nvSpPr>
        <p:spPr>
          <a:xfrm>
            <a:off x="2589617" y="2419438"/>
            <a:ext cx="784486" cy="784486"/>
          </a:xfrm>
          <a:prstGeom prst="flowChartDelay">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648" dirty="0">
              <a:latin typeface="Calibri (Cuerpo)"/>
              <a:ea typeface="微软雅黑" panose="020B0503020204020204" pitchFamily="34" charset="-122"/>
              <a:sym typeface="Times New Roman" panose="02020603050405020304" pitchFamily="18" charset="0"/>
            </a:endParaRPr>
          </a:p>
        </p:txBody>
      </p:sp>
      <p:sp>
        <p:nvSpPr>
          <p:cNvPr id="125" name="Flowchart: Delay 44">
            <a:extLst>
              <a:ext uri="{FF2B5EF4-FFF2-40B4-BE49-F238E27FC236}">
                <a16:creationId xmlns:a16="http://schemas.microsoft.com/office/drawing/2014/main" id="{21AF83E3-7FC4-4624-9E80-EC2BBA52F8C6}"/>
              </a:ext>
            </a:extLst>
          </p:cNvPr>
          <p:cNvSpPr/>
          <p:nvPr/>
        </p:nvSpPr>
        <p:spPr>
          <a:xfrm flipH="1">
            <a:off x="5769302" y="2419438"/>
            <a:ext cx="784486" cy="784486"/>
          </a:xfrm>
          <a:prstGeom prst="flowChartDelay">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648" dirty="0">
              <a:latin typeface="Calibri (Cuerpo)"/>
              <a:ea typeface="微软雅黑" panose="020B0503020204020204" pitchFamily="34" charset="-122"/>
              <a:sym typeface="Times New Roman" panose="02020603050405020304" pitchFamily="18" charset="0"/>
            </a:endParaRPr>
          </a:p>
        </p:txBody>
      </p:sp>
      <p:sp>
        <p:nvSpPr>
          <p:cNvPr id="126" name="Flowchart: Delay 45">
            <a:extLst>
              <a:ext uri="{FF2B5EF4-FFF2-40B4-BE49-F238E27FC236}">
                <a16:creationId xmlns:a16="http://schemas.microsoft.com/office/drawing/2014/main" id="{2FA6DB5B-2B6E-439A-ADE5-93A7DD35B7DB}"/>
              </a:ext>
            </a:extLst>
          </p:cNvPr>
          <p:cNvSpPr/>
          <p:nvPr/>
        </p:nvSpPr>
        <p:spPr>
          <a:xfrm rot="5400000" flipH="1" flipV="1">
            <a:off x="4178636" y="4009188"/>
            <a:ext cx="784486" cy="784486"/>
          </a:xfrm>
          <a:prstGeom prst="flowChartDelay">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648" dirty="0">
              <a:latin typeface="Calibri (Cuerpo)"/>
              <a:ea typeface="微软雅黑" panose="020B0503020204020204" pitchFamily="34" charset="-122"/>
              <a:sym typeface="Times New Roman" panose="02020603050405020304" pitchFamily="18" charset="0"/>
            </a:endParaRPr>
          </a:p>
        </p:txBody>
      </p:sp>
      <p:sp>
        <p:nvSpPr>
          <p:cNvPr id="127" name="Flowchart: Delay 46">
            <a:extLst>
              <a:ext uri="{FF2B5EF4-FFF2-40B4-BE49-F238E27FC236}">
                <a16:creationId xmlns:a16="http://schemas.microsoft.com/office/drawing/2014/main" id="{41EF864E-08E4-464F-92D1-F9840B668BC9}"/>
              </a:ext>
            </a:extLst>
          </p:cNvPr>
          <p:cNvSpPr/>
          <p:nvPr/>
        </p:nvSpPr>
        <p:spPr>
          <a:xfrm rot="16200000" flipH="1">
            <a:off x="4180283" y="872226"/>
            <a:ext cx="784486" cy="784486"/>
          </a:xfrm>
          <a:prstGeom prst="flowChartDelay">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648" dirty="0">
              <a:latin typeface="Calibri (Cuerpo)"/>
              <a:ea typeface="微软雅黑" panose="020B0503020204020204" pitchFamily="34" charset="-122"/>
              <a:sym typeface="Times New Roman" panose="02020603050405020304" pitchFamily="18" charset="0"/>
            </a:endParaRPr>
          </a:p>
        </p:txBody>
      </p:sp>
    </p:spTree>
    <p:extLst>
      <p:ext uri="{BB962C8B-B14F-4D97-AF65-F5344CB8AC3E}">
        <p14:creationId xmlns:p14="http://schemas.microsoft.com/office/powerpoint/2010/main" val="377669733"/>
      </p:ext>
    </p:extLst>
  </p:cSld>
  <p:clrMapOvr>
    <a:masterClrMapping/>
  </p:clrMapOvr>
  <mc:AlternateContent xmlns:mc="http://schemas.openxmlformats.org/markup-compatibility/2006" xmlns:p14="http://schemas.microsoft.com/office/powerpoint/2010/main">
    <mc:Choice Requires="p14">
      <p:transition spd="slow" p14:dur="1250" advClick="0" advTm="0">
        <p14:switch dir="r"/>
      </p:transition>
    </mc:Choice>
    <mc:Fallback xmlns="">
      <p:transition spd="slow"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1" presetClass="entr" presetSubtype="0" fill="hold" grpId="0" nodeType="afterEffect">
                                  <p:stCondLst>
                                    <p:cond delay="0"/>
                                  </p:stCondLst>
                                  <p:iterate type="lt">
                                    <p:tmPct val="10000"/>
                                  </p:iterate>
                                  <p:childTnLst>
                                    <p:set>
                                      <p:cBhvr>
                                        <p:cTn id="6" dur="1" fill="hold">
                                          <p:stCondLst>
                                            <p:cond delay="0"/>
                                          </p:stCondLst>
                                        </p:cTn>
                                        <p:tgtEl>
                                          <p:spTgt spid="16"/>
                                        </p:tgtEl>
                                        <p:attrNameLst>
                                          <p:attrName>style.visibility</p:attrName>
                                        </p:attrNameLst>
                                      </p:cBhvr>
                                      <p:to>
                                        <p:strVal val="visible"/>
                                      </p:to>
                                    </p:set>
                                    <p:anim calcmode="lin" valueType="num">
                                      <p:cBhvr>
                                        <p:cTn id="7" dur="500" fill="hold"/>
                                        <p:tgtEl>
                                          <p:spTgt spid="16"/>
                                        </p:tgtEl>
                                        <p:attrNameLst>
                                          <p:attrName>ppt_x</p:attrName>
                                        </p:attrNameLst>
                                      </p:cBhvr>
                                      <p:tavLst>
                                        <p:tav tm="0">
                                          <p:val>
                                            <p:strVal val="#ppt_x"/>
                                          </p:val>
                                        </p:tav>
                                        <p:tav tm="50000">
                                          <p:val>
                                            <p:strVal val="#ppt_x+.1"/>
                                          </p:val>
                                        </p:tav>
                                        <p:tav tm="100000">
                                          <p:val>
                                            <p:strVal val="#ppt_x"/>
                                          </p:val>
                                        </p:tav>
                                      </p:tavLst>
                                    </p:anim>
                                    <p:anim calcmode="lin" valueType="num">
                                      <p:cBhvr>
                                        <p:cTn id="8" dur="500" fill="hold"/>
                                        <p:tgtEl>
                                          <p:spTgt spid="16"/>
                                        </p:tgtEl>
                                        <p:attrNameLst>
                                          <p:attrName>ppt_y</p:attrName>
                                        </p:attrNameLst>
                                      </p:cBhvr>
                                      <p:tavLst>
                                        <p:tav tm="0">
                                          <p:val>
                                            <p:strVal val="#ppt_y"/>
                                          </p:val>
                                        </p:tav>
                                        <p:tav tm="100000">
                                          <p:val>
                                            <p:strVal val="#ppt_y"/>
                                          </p:val>
                                        </p:tav>
                                      </p:tavLst>
                                    </p:anim>
                                    <p:anim calcmode="lin" valueType="num">
                                      <p:cBhvr>
                                        <p:cTn id="9" dur="500" fill="hold"/>
                                        <p:tgtEl>
                                          <p:spTgt spid="16"/>
                                        </p:tgtEl>
                                        <p:attrNameLst>
                                          <p:attrName>ppt_h</p:attrName>
                                        </p:attrNameLst>
                                      </p:cBhvr>
                                      <p:tavLst>
                                        <p:tav tm="0">
                                          <p:val>
                                            <p:strVal val="#ppt_h/10"/>
                                          </p:val>
                                        </p:tav>
                                        <p:tav tm="50000">
                                          <p:val>
                                            <p:strVal val="#ppt_h+.01"/>
                                          </p:val>
                                        </p:tav>
                                        <p:tav tm="100000">
                                          <p:val>
                                            <p:strVal val="#ppt_h"/>
                                          </p:val>
                                        </p:tav>
                                      </p:tavLst>
                                    </p:anim>
                                    <p:anim calcmode="lin" valueType="num">
                                      <p:cBhvr>
                                        <p:cTn id="10" dur="500" fill="hold"/>
                                        <p:tgtEl>
                                          <p:spTgt spid="16"/>
                                        </p:tgtEl>
                                        <p:attrNameLst>
                                          <p:attrName>ppt_w</p:attrName>
                                        </p:attrNameLst>
                                      </p:cBhvr>
                                      <p:tavLst>
                                        <p:tav tm="0">
                                          <p:val>
                                            <p:strVal val="#ppt_w/10"/>
                                          </p:val>
                                        </p:tav>
                                        <p:tav tm="50000">
                                          <p:val>
                                            <p:strVal val="#ppt_w+.01"/>
                                          </p:val>
                                        </p:tav>
                                        <p:tav tm="100000">
                                          <p:val>
                                            <p:strVal val="#ppt_w"/>
                                          </p:val>
                                        </p:tav>
                                      </p:tavLst>
                                    </p:anim>
                                    <p:animEffect transition="in" filter="fade">
                                      <p:cBhvr>
                                        <p:cTn id="11" dur="500" tmFilter="0,0; .5, 1; 1, 1"/>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p:bld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44">
            <a:extLst>
              <a:ext uri="{FF2B5EF4-FFF2-40B4-BE49-F238E27FC236}">
                <a16:creationId xmlns:a16="http://schemas.microsoft.com/office/drawing/2014/main" id="{2C84B28C-F995-48AB-803E-A6527975D963}"/>
              </a:ext>
            </a:extLst>
          </p:cNvPr>
          <p:cNvSpPr>
            <a:spLocks noChangeArrowheads="1"/>
          </p:cNvSpPr>
          <p:nvPr/>
        </p:nvSpPr>
        <p:spPr bwMode="auto">
          <a:xfrm>
            <a:off x="3073361" y="136491"/>
            <a:ext cx="3375789" cy="429843"/>
          </a:xfrm>
          <a:prstGeom prst="rect">
            <a:avLst/>
          </a:prstGeom>
          <a:noFill/>
          <a:ln w="9525" algn="ctr">
            <a:noFill/>
            <a:miter lim="800000"/>
          </a:ln>
        </p:spPr>
        <p:txBody>
          <a:bodyPr wrap="square" lIns="87041" tIns="43520" rIns="87041" bIns="43520">
            <a:spAutoFit/>
          </a:bodyPr>
          <a:lstStyle/>
          <a:p>
            <a:pPr algn="ctr" eaLnBrk="0" hangingPunct="0"/>
            <a:r>
              <a:rPr lang="en-US" altLang="zh-CN" sz="2222" b="1" dirty="0">
                <a:solidFill>
                  <a:srgbClr val="356377"/>
                </a:solidFill>
                <a:latin typeface="微软雅黑" panose="020B0503020204020204" pitchFamily="34" charset="-122"/>
                <a:ea typeface="微软雅黑" panose="020B0503020204020204" pitchFamily="34" charset="-122"/>
              </a:rPr>
              <a:t>Enter your title here</a:t>
            </a:r>
          </a:p>
        </p:txBody>
      </p:sp>
      <p:cxnSp>
        <p:nvCxnSpPr>
          <p:cNvPr id="5" name="Straight Connector 279">
            <a:extLst>
              <a:ext uri="{FF2B5EF4-FFF2-40B4-BE49-F238E27FC236}">
                <a16:creationId xmlns:a16="http://schemas.microsoft.com/office/drawing/2014/main" id="{D3BB3B95-3861-4F93-BAE8-5069FFC854E7}"/>
              </a:ext>
            </a:extLst>
          </p:cNvPr>
          <p:cNvCxnSpPr/>
          <p:nvPr/>
        </p:nvCxnSpPr>
        <p:spPr>
          <a:xfrm>
            <a:off x="3520973" y="1476838"/>
            <a:ext cx="0" cy="2456333"/>
          </a:xfrm>
          <a:prstGeom prst="line">
            <a:avLst/>
          </a:prstGeom>
          <a:ln>
            <a:solidFill>
              <a:schemeClr val="bg1">
                <a:lumMod val="8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6" name="Straight Connector 280">
            <a:extLst>
              <a:ext uri="{FF2B5EF4-FFF2-40B4-BE49-F238E27FC236}">
                <a16:creationId xmlns:a16="http://schemas.microsoft.com/office/drawing/2014/main" id="{8A95AE00-503A-441C-8447-CA6C46122EE6}"/>
              </a:ext>
            </a:extLst>
          </p:cNvPr>
          <p:cNvCxnSpPr>
            <a:stCxn id="14" idx="1"/>
          </p:cNvCxnSpPr>
          <p:nvPr/>
        </p:nvCxnSpPr>
        <p:spPr>
          <a:xfrm>
            <a:off x="5675127" y="1523222"/>
            <a:ext cx="0" cy="2409949"/>
          </a:xfrm>
          <a:prstGeom prst="line">
            <a:avLst/>
          </a:prstGeom>
          <a:ln>
            <a:solidFill>
              <a:schemeClr val="bg1">
                <a:lumMod val="85000"/>
              </a:schemeClr>
            </a:solidFill>
            <a:prstDash val="sysDot"/>
          </a:ln>
        </p:spPr>
        <p:style>
          <a:lnRef idx="1">
            <a:schemeClr val="accent1"/>
          </a:lnRef>
          <a:fillRef idx="0">
            <a:schemeClr val="accent1"/>
          </a:fillRef>
          <a:effectRef idx="0">
            <a:schemeClr val="accent1"/>
          </a:effectRef>
          <a:fontRef idx="minor">
            <a:schemeClr val="tx1"/>
          </a:fontRef>
        </p:style>
      </p:cxnSp>
      <p:sp>
        <p:nvSpPr>
          <p:cNvPr id="7" name="TextBox 30">
            <a:extLst>
              <a:ext uri="{FF2B5EF4-FFF2-40B4-BE49-F238E27FC236}">
                <a16:creationId xmlns:a16="http://schemas.microsoft.com/office/drawing/2014/main" id="{D51620E2-22AD-41BD-ABE5-4201F2865A09}"/>
              </a:ext>
            </a:extLst>
          </p:cNvPr>
          <p:cNvSpPr txBox="1">
            <a:spLocks noChangeArrowheads="1"/>
          </p:cNvSpPr>
          <p:nvPr/>
        </p:nvSpPr>
        <p:spPr bwMode="auto">
          <a:xfrm>
            <a:off x="1646460" y="3318199"/>
            <a:ext cx="1728786" cy="92333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r>
              <a:rPr lang="en-US" sz="900" dirty="0">
                <a:latin typeface="Calibri Light"/>
                <a:ea typeface="Open Sans Light" panose="020B0306030504020204" pitchFamily="34" charset="0"/>
                <a:cs typeface="Calibri Light"/>
              </a:rPr>
              <a:t>Lorem Ipsum has two main data statistical this methodologies.</a:t>
            </a:r>
          </a:p>
          <a:p>
            <a:endParaRPr lang="en-US" sz="900" dirty="0">
              <a:latin typeface="Calibri Light"/>
              <a:ea typeface="Open Sans Light" panose="020B0306030504020204" pitchFamily="34" charset="0"/>
              <a:cs typeface="Calibri Light"/>
            </a:endParaRPr>
          </a:p>
          <a:p>
            <a:r>
              <a:rPr lang="en-US" sz="900" b="1" dirty="0">
                <a:latin typeface="Lato Regular"/>
                <a:ea typeface="Open Sans Light" panose="020B0306030504020204" pitchFamily="34" charset="0"/>
                <a:cs typeface="Lato Regular"/>
              </a:rPr>
              <a:t>Data analysis </a:t>
            </a:r>
            <a:r>
              <a:rPr lang="en-US" sz="900" dirty="0">
                <a:latin typeface="Calibri Light"/>
                <a:ea typeface="Open Sans Light" panose="020B0306030504020204" pitchFamily="34" charset="0"/>
                <a:cs typeface="Calibri Light"/>
              </a:rPr>
              <a:t>which summarizes data. </a:t>
            </a:r>
            <a:r>
              <a:rPr lang="pt-BR" sz="900" dirty="0">
                <a:latin typeface="Calibri Light"/>
                <a:cs typeface="Calibri Light"/>
              </a:rPr>
              <a:t>sed an graecie prompta invenire, in gubergreno</a:t>
            </a:r>
            <a:endParaRPr lang="en-US" sz="900" dirty="0">
              <a:latin typeface="Calibri Light"/>
              <a:ea typeface="Open Sans Light" panose="020B0306030504020204" pitchFamily="34" charset="0"/>
              <a:cs typeface="Calibri Light"/>
            </a:endParaRPr>
          </a:p>
        </p:txBody>
      </p:sp>
      <p:sp>
        <p:nvSpPr>
          <p:cNvPr id="8" name="TextBox 30">
            <a:extLst>
              <a:ext uri="{FF2B5EF4-FFF2-40B4-BE49-F238E27FC236}">
                <a16:creationId xmlns:a16="http://schemas.microsoft.com/office/drawing/2014/main" id="{F1AAFCBF-5BCC-4F39-AD53-45AA8044D81B}"/>
              </a:ext>
            </a:extLst>
          </p:cNvPr>
          <p:cNvSpPr txBox="1">
            <a:spLocks noChangeArrowheads="1"/>
          </p:cNvSpPr>
          <p:nvPr/>
        </p:nvSpPr>
        <p:spPr bwMode="auto">
          <a:xfrm>
            <a:off x="3744562" y="3309774"/>
            <a:ext cx="1728786" cy="92333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r>
              <a:rPr lang="en-US" sz="900" dirty="0">
                <a:latin typeface="Calibri Light"/>
                <a:ea typeface="Open Sans Light" panose="020B0306030504020204" pitchFamily="34" charset="0"/>
                <a:cs typeface="Calibri Light"/>
              </a:rPr>
              <a:t>Lorem Ipsum has two main data statistical this methodologies.</a:t>
            </a:r>
          </a:p>
          <a:p>
            <a:endParaRPr lang="en-US" sz="900" dirty="0">
              <a:latin typeface="Calibri Light"/>
              <a:ea typeface="Open Sans Light" panose="020B0306030504020204" pitchFamily="34" charset="0"/>
              <a:cs typeface="Calibri Light"/>
            </a:endParaRPr>
          </a:p>
          <a:p>
            <a:r>
              <a:rPr lang="en-US" sz="900" b="1" dirty="0">
                <a:latin typeface="Lato Regular"/>
                <a:ea typeface="Open Sans Light" panose="020B0306030504020204" pitchFamily="34" charset="0"/>
                <a:cs typeface="Lato Regular"/>
              </a:rPr>
              <a:t>Data analysis </a:t>
            </a:r>
            <a:r>
              <a:rPr lang="en-US" sz="900" dirty="0">
                <a:latin typeface="Calibri Light"/>
                <a:ea typeface="Open Sans Light" panose="020B0306030504020204" pitchFamily="34" charset="0"/>
                <a:cs typeface="Calibri Light"/>
              </a:rPr>
              <a:t>which summarizes data. </a:t>
            </a:r>
            <a:r>
              <a:rPr lang="pt-BR" sz="900" dirty="0">
                <a:latin typeface="Calibri Light"/>
                <a:cs typeface="Calibri Light"/>
              </a:rPr>
              <a:t>sed an graecie prompta invenire, in gubergreno</a:t>
            </a:r>
            <a:endParaRPr lang="en-US" sz="900" dirty="0">
              <a:latin typeface="Calibri Light"/>
              <a:ea typeface="Open Sans Light" panose="020B0306030504020204" pitchFamily="34" charset="0"/>
              <a:cs typeface="Calibri Light"/>
            </a:endParaRPr>
          </a:p>
        </p:txBody>
      </p:sp>
      <p:sp>
        <p:nvSpPr>
          <p:cNvPr id="9" name="TextBox 30">
            <a:extLst>
              <a:ext uri="{FF2B5EF4-FFF2-40B4-BE49-F238E27FC236}">
                <a16:creationId xmlns:a16="http://schemas.microsoft.com/office/drawing/2014/main" id="{BD2583E8-708C-41EB-B14C-F896FCBF2B28}"/>
              </a:ext>
            </a:extLst>
          </p:cNvPr>
          <p:cNvSpPr txBox="1">
            <a:spLocks noChangeArrowheads="1"/>
          </p:cNvSpPr>
          <p:nvPr/>
        </p:nvSpPr>
        <p:spPr bwMode="auto">
          <a:xfrm>
            <a:off x="5904433" y="3309844"/>
            <a:ext cx="1728786" cy="92333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r>
              <a:rPr lang="en-US" sz="900" dirty="0">
                <a:latin typeface="Calibri Light"/>
                <a:ea typeface="Open Sans Light" panose="020B0306030504020204" pitchFamily="34" charset="0"/>
                <a:cs typeface="Calibri Light"/>
              </a:rPr>
              <a:t>Lorem Ipsum has two main data statistical this methodologies.</a:t>
            </a:r>
          </a:p>
          <a:p>
            <a:endParaRPr lang="en-US" sz="900" dirty="0">
              <a:latin typeface="Calibri Light"/>
              <a:ea typeface="Open Sans Light" panose="020B0306030504020204" pitchFamily="34" charset="0"/>
              <a:cs typeface="Calibri Light"/>
            </a:endParaRPr>
          </a:p>
          <a:p>
            <a:r>
              <a:rPr lang="en-US" sz="900" b="1" dirty="0">
                <a:latin typeface="Lato Regular"/>
                <a:ea typeface="Open Sans Light" panose="020B0306030504020204" pitchFamily="34" charset="0"/>
                <a:cs typeface="Lato Regular"/>
              </a:rPr>
              <a:t>Data analysis </a:t>
            </a:r>
            <a:r>
              <a:rPr lang="en-US" sz="900" dirty="0">
                <a:latin typeface="Calibri Light"/>
                <a:ea typeface="Open Sans Light" panose="020B0306030504020204" pitchFamily="34" charset="0"/>
                <a:cs typeface="Calibri Light"/>
              </a:rPr>
              <a:t>which summarizes data. </a:t>
            </a:r>
            <a:r>
              <a:rPr lang="pt-BR" sz="900" dirty="0">
                <a:latin typeface="Calibri Light"/>
                <a:cs typeface="Calibri Light"/>
              </a:rPr>
              <a:t>sed an graecie prompta invenire, in gubergreno</a:t>
            </a:r>
            <a:endParaRPr lang="en-US" sz="900" dirty="0">
              <a:latin typeface="Calibri Light"/>
              <a:ea typeface="Open Sans Light" panose="020B0306030504020204" pitchFamily="34" charset="0"/>
              <a:cs typeface="Calibri Light"/>
            </a:endParaRPr>
          </a:p>
        </p:txBody>
      </p:sp>
      <p:sp>
        <p:nvSpPr>
          <p:cNvPr id="10" name="TextBox 31">
            <a:extLst>
              <a:ext uri="{FF2B5EF4-FFF2-40B4-BE49-F238E27FC236}">
                <a16:creationId xmlns:a16="http://schemas.microsoft.com/office/drawing/2014/main" id="{F5CF3E36-5195-439C-B0D1-E52B672C3280}"/>
              </a:ext>
            </a:extLst>
          </p:cNvPr>
          <p:cNvSpPr txBox="1">
            <a:spLocks noChangeArrowheads="1"/>
          </p:cNvSpPr>
          <p:nvPr/>
        </p:nvSpPr>
        <p:spPr bwMode="auto">
          <a:xfrm>
            <a:off x="1393277" y="1335640"/>
            <a:ext cx="2204513" cy="35208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pPr algn="ctr" eaLnBrk="1" hangingPunct="1"/>
            <a:r>
              <a:rPr lang="id-ID" sz="1688" b="1" dirty="0">
                <a:latin typeface="Lato Regular"/>
                <a:cs typeface="Lato Regular"/>
              </a:rPr>
              <a:t>Twitter</a:t>
            </a:r>
          </a:p>
        </p:txBody>
      </p:sp>
      <p:sp>
        <p:nvSpPr>
          <p:cNvPr id="11" name="Rounded Rectangle 243">
            <a:extLst>
              <a:ext uri="{FF2B5EF4-FFF2-40B4-BE49-F238E27FC236}">
                <a16:creationId xmlns:a16="http://schemas.microsoft.com/office/drawing/2014/main" id="{3983FFD9-6C5E-4497-84C4-D2A8FA2D0F96}"/>
              </a:ext>
            </a:extLst>
          </p:cNvPr>
          <p:cNvSpPr/>
          <p:nvPr/>
        </p:nvSpPr>
        <p:spPr>
          <a:xfrm>
            <a:off x="1776494" y="1656733"/>
            <a:ext cx="1427272" cy="41147"/>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82282" tIns="41141" rIns="82282" bIns="41141" rtlCol="0" anchor="ctr"/>
          <a:lstStyle/>
          <a:p>
            <a:pPr algn="ctr"/>
            <a:endParaRPr lang="bg-BG" sz="506" dirty="0">
              <a:latin typeface="Calibri Light"/>
            </a:endParaRPr>
          </a:p>
        </p:txBody>
      </p:sp>
      <p:sp>
        <p:nvSpPr>
          <p:cNvPr id="12" name="TextBox 31">
            <a:extLst>
              <a:ext uri="{FF2B5EF4-FFF2-40B4-BE49-F238E27FC236}">
                <a16:creationId xmlns:a16="http://schemas.microsoft.com/office/drawing/2014/main" id="{95826683-59FA-46CB-8DCF-EC771766388B}"/>
              </a:ext>
            </a:extLst>
          </p:cNvPr>
          <p:cNvSpPr txBox="1">
            <a:spLocks noChangeArrowheads="1"/>
          </p:cNvSpPr>
          <p:nvPr/>
        </p:nvSpPr>
        <p:spPr bwMode="auto">
          <a:xfrm>
            <a:off x="3508926" y="1347180"/>
            <a:ext cx="2204513" cy="35208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pPr algn="ctr" eaLnBrk="1" hangingPunct="1"/>
            <a:r>
              <a:rPr lang="id-ID" sz="1688" b="1" dirty="0">
                <a:latin typeface="Lato Regular"/>
                <a:cs typeface="Lato Regular"/>
              </a:rPr>
              <a:t>Facebook</a:t>
            </a:r>
          </a:p>
        </p:txBody>
      </p:sp>
      <p:sp>
        <p:nvSpPr>
          <p:cNvPr id="13" name="Rounded Rectangle 245">
            <a:extLst>
              <a:ext uri="{FF2B5EF4-FFF2-40B4-BE49-F238E27FC236}">
                <a16:creationId xmlns:a16="http://schemas.microsoft.com/office/drawing/2014/main" id="{44F2C100-EC89-40CA-8D46-7DD1BFE88F70}"/>
              </a:ext>
            </a:extLst>
          </p:cNvPr>
          <p:cNvSpPr/>
          <p:nvPr/>
        </p:nvSpPr>
        <p:spPr>
          <a:xfrm>
            <a:off x="3883788" y="1668274"/>
            <a:ext cx="1427272" cy="41147"/>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82282" tIns="41141" rIns="82282" bIns="41141" rtlCol="0" anchor="ctr"/>
          <a:lstStyle/>
          <a:p>
            <a:pPr algn="ctr"/>
            <a:endParaRPr lang="bg-BG" sz="506" dirty="0">
              <a:latin typeface="Calibri Light"/>
            </a:endParaRPr>
          </a:p>
        </p:txBody>
      </p:sp>
      <p:sp>
        <p:nvSpPr>
          <p:cNvPr id="14" name="TextBox 31">
            <a:extLst>
              <a:ext uri="{FF2B5EF4-FFF2-40B4-BE49-F238E27FC236}">
                <a16:creationId xmlns:a16="http://schemas.microsoft.com/office/drawing/2014/main" id="{442346FC-ABA4-447E-B79E-9E13B5EC8525}"/>
              </a:ext>
            </a:extLst>
          </p:cNvPr>
          <p:cNvSpPr txBox="1">
            <a:spLocks noChangeArrowheads="1"/>
          </p:cNvSpPr>
          <p:nvPr/>
        </p:nvSpPr>
        <p:spPr bwMode="auto">
          <a:xfrm>
            <a:off x="5675127" y="1347180"/>
            <a:ext cx="2204513" cy="35208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sz="3600">
                <a:solidFill>
                  <a:schemeClr val="tx1"/>
                </a:solidFill>
                <a:latin typeface="Lato Light" charset="0"/>
                <a:ea typeface="ＭＳ Ｐゴシック" charset="0"/>
                <a:cs typeface="ＭＳ Ｐゴシック" charset="0"/>
              </a:defRPr>
            </a:lvl1pPr>
            <a:lvl2pPr marL="742950" indent="-285750" eaLnBrk="0" hangingPunct="0">
              <a:defRPr sz="3600">
                <a:solidFill>
                  <a:schemeClr val="tx1"/>
                </a:solidFill>
                <a:latin typeface="Lato Light" charset="0"/>
                <a:ea typeface="ＭＳ Ｐゴシック" charset="0"/>
              </a:defRPr>
            </a:lvl2pPr>
            <a:lvl3pPr marL="1143000" indent="-228600" eaLnBrk="0" hangingPunct="0">
              <a:defRPr sz="3600">
                <a:solidFill>
                  <a:schemeClr val="tx1"/>
                </a:solidFill>
                <a:latin typeface="Lato Light" charset="0"/>
                <a:ea typeface="ＭＳ Ｐゴシック" charset="0"/>
              </a:defRPr>
            </a:lvl3pPr>
            <a:lvl4pPr marL="1600200" indent="-228600" eaLnBrk="0" hangingPunct="0">
              <a:defRPr sz="3600">
                <a:solidFill>
                  <a:schemeClr val="tx1"/>
                </a:solidFill>
                <a:latin typeface="Lato Light" charset="0"/>
                <a:ea typeface="ＭＳ Ｐゴシック" charset="0"/>
              </a:defRPr>
            </a:lvl4pPr>
            <a:lvl5pPr marL="2057400" indent="-228600" eaLnBrk="0" hangingPunct="0">
              <a:defRPr sz="3600">
                <a:solidFill>
                  <a:schemeClr val="tx1"/>
                </a:solidFill>
                <a:latin typeface="Lato Light" charset="0"/>
                <a:ea typeface="ＭＳ Ｐゴシック" charset="0"/>
              </a:defRPr>
            </a:lvl5pPr>
            <a:lvl6pPr marL="2514600" indent="-228600" defTabSz="1827213" eaLnBrk="0" fontAlgn="base" hangingPunct="0">
              <a:spcBef>
                <a:spcPct val="0"/>
              </a:spcBef>
              <a:spcAft>
                <a:spcPct val="0"/>
              </a:spcAft>
              <a:defRPr sz="3600">
                <a:solidFill>
                  <a:schemeClr val="tx1"/>
                </a:solidFill>
                <a:latin typeface="Lato Light" charset="0"/>
                <a:ea typeface="ＭＳ Ｐゴシック" charset="0"/>
              </a:defRPr>
            </a:lvl6pPr>
            <a:lvl7pPr marL="2971800" indent="-228600" defTabSz="1827213" eaLnBrk="0" fontAlgn="base" hangingPunct="0">
              <a:spcBef>
                <a:spcPct val="0"/>
              </a:spcBef>
              <a:spcAft>
                <a:spcPct val="0"/>
              </a:spcAft>
              <a:defRPr sz="3600">
                <a:solidFill>
                  <a:schemeClr val="tx1"/>
                </a:solidFill>
                <a:latin typeface="Lato Light" charset="0"/>
                <a:ea typeface="ＭＳ Ｐゴシック" charset="0"/>
              </a:defRPr>
            </a:lvl7pPr>
            <a:lvl8pPr marL="3429000" indent="-228600" defTabSz="1827213" eaLnBrk="0" fontAlgn="base" hangingPunct="0">
              <a:spcBef>
                <a:spcPct val="0"/>
              </a:spcBef>
              <a:spcAft>
                <a:spcPct val="0"/>
              </a:spcAft>
              <a:defRPr sz="3600">
                <a:solidFill>
                  <a:schemeClr val="tx1"/>
                </a:solidFill>
                <a:latin typeface="Lato Light" charset="0"/>
                <a:ea typeface="ＭＳ Ｐゴシック" charset="0"/>
              </a:defRPr>
            </a:lvl8pPr>
            <a:lvl9pPr marL="3886200" indent="-228600" defTabSz="1827213" eaLnBrk="0" fontAlgn="base" hangingPunct="0">
              <a:spcBef>
                <a:spcPct val="0"/>
              </a:spcBef>
              <a:spcAft>
                <a:spcPct val="0"/>
              </a:spcAft>
              <a:defRPr sz="3600">
                <a:solidFill>
                  <a:schemeClr val="tx1"/>
                </a:solidFill>
                <a:latin typeface="Lato Light" charset="0"/>
                <a:ea typeface="ＭＳ Ｐゴシック" charset="0"/>
              </a:defRPr>
            </a:lvl9pPr>
          </a:lstStyle>
          <a:p>
            <a:pPr algn="ctr" eaLnBrk="1" hangingPunct="1"/>
            <a:r>
              <a:rPr lang="id-ID" sz="1688" b="1" dirty="0">
                <a:latin typeface="Lato Regular"/>
                <a:cs typeface="Lato Regular"/>
              </a:rPr>
              <a:t>Instagram</a:t>
            </a:r>
          </a:p>
        </p:txBody>
      </p:sp>
      <p:sp>
        <p:nvSpPr>
          <p:cNvPr id="15" name="Rounded Rectangle 247">
            <a:extLst>
              <a:ext uri="{FF2B5EF4-FFF2-40B4-BE49-F238E27FC236}">
                <a16:creationId xmlns:a16="http://schemas.microsoft.com/office/drawing/2014/main" id="{F712498C-5680-4D17-95D1-78BA1D239333}"/>
              </a:ext>
            </a:extLst>
          </p:cNvPr>
          <p:cNvSpPr/>
          <p:nvPr/>
        </p:nvSpPr>
        <p:spPr>
          <a:xfrm>
            <a:off x="6058343" y="1668274"/>
            <a:ext cx="1427272" cy="41147"/>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82282" tIns="41141" rIns="82282" bIns="41141" rtlCol="0" anchor="ctr"/>
          <a:lstStyle/>
          <a:p>
            <a:pPr algn="ctr"/>
            <a:endParaRPr lang="bg-BG" sz="506" dirty="0">
              <a:latin typeface="Calibri Light"/>
            </a:endParaRPr>
          </a:p>
        </p:txBody>
      </p:sp>
      <p:sp>
        <p:nvSpPr>
          <p:cNvPr id="16" name="Oval 255">
            <a:extLst>
              <a:ext uri="{FF2B5EF4-FFF2-40B4-BE49-F238E27FC236}">
                <a16:creationId xmlns:a16="http://schemas.microsoft.com/office/drawing/2014/main" id="{A042C360-2242-4EEA-974E-24EAE7B605A1}"/>
              </a:ext>
            </a:extLst>
          </p:cNvPr>
          <p:cNvSpPr>
            <a:spLocks noChangeArrowheads="1"/>
          </p:cNvSpPr>
          <p:nvPr/>
        </p:nvSpPr>
        <p:spPr bwMode="auto">
          <a:xfrm>
            <a:off x="1781694" y="1821328"/>
            <a:ext cx="1444793" cy="1447725"/>
          </a:xfrm>
          <a:prstGeom prst="ellipse">
            <a:avLst/>
          </a:prstGeom>
          <a:solidFill>
            <a:srgbClr val="19232E"/>
          </a:solidFill>
          <a:ln>
            <a:noFill/>
          </a:ln>
        </p:spPr>
        <p:txBody>
          <a:bodyPr vert="horz" wrap="square" lIns="17145" tIns="8573" rIns="17145" bIns="8573" numCol="1" anchor="t" anchorCtr="0" compatLnSpc="1">
            <a:prstTxWarp prst="textNoShape">
              <a:avLst/>
            </a:prstTxWarp>
          </a:bodyPr>
          <a:lstStyle/>
          <a:p>
            <a:endParaRPr lang="en-US" sz="338" dirty="0">
              <a:latin typeface="Calibri Light"/>
            </a:endParaRPr>
          </a:p>
        </p:txBody>
      </p:sp>
      <p:sp>
        <p:nvSpPr>
          <p:cNvPr id="17" name="Oval 256">
            <a:extLst>
              <a:ext uri="{FF2B5EF4-FFF2-40B4-BE49-F238E27FC236}">
                <a16:creationId xmlns:a16="http://schemas.microsoft.com/office/drawing/2014/main" id="{ED6DB0BA-B957-446D-A475-AE5FDA920112}"/>
              </a:ext>
            </a:extLst>
          </p:cNvPr>
          <p:cNvSpPr>
            <a:spLocks noChangeArrowheads="1"/>
          </p:cNvSpPr>
          <p:nvPr/>
        </p:nvSpPr>
        <p:spPr bwMode="auto">
          <a:xfrm>
            <a:off x="1901135" y="1940801"/>
            <a:ext cx="1208465" cy="1208780"/>
          </a:xfrm>
          <a:prstGeom prst="ellipse">
            <a:avLst/>
          </a:prstGeom>
          <a:solidFill>
            <a:schemeClr val="accent1"/>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7145" tIns="8573" rIns="17145" bIns="8573" numCol="1" anchor="t" anchorCtr="0" compatLnSpc="1">
            <a:prstTxWarp prst="textNoShape">
              <a:avLst/>
            </a:prstTxWarp>
          </a:bodyPr>
          <a:lstStyle/>
          <a:p>
            <a:endParaRPr lang="en-US" sz="338" dirty="0">
              <a:latin typeface="Calibri Light"/>
            </a:endParaRPr>
          </a:p>
        </p:txBody>
      </p:sp>
      <p:sp>
        <p:nvSpPr>
          <p:cNvPr id="18" name="Freeform 257">
            <a:extLst>
              <a:ext uri="{FF2B5EF4-FFF2-40B4-BE49-F238E27FC236}">
                <a16:creationId xmlns:a16="http://schemas.microsoft.com/office/drawing/2014/main" id="{421CD59E-2BB0-4210-9758-C9FE710B5F9D}"/>
              </a:ext>
            </a:extLst>
          </p:cNvPr>
          <p:cNvSpPr>
            <a:spLocks/>
          </p:cNvSpPr>
          <p:nvPr/>
        </p:nvSpPr>
        <p:spPr bwMode="auto">
          <a:xfrm>
            <a:off x="2129799" y="2316468"/>
            <a:ext cx="396009" cy="269612"/>
          </a:xfrm>
          <a:custGeom>
            <a:avLst/>
            <a:gdLst>
              <a:gd name="T0" fmla="*/ 43 w 620"/>
              <a:gd name="T1" fmla="*/ 0 h 422"/>
              <a:gd name="T2" fmla="*/ 0 w 620"/>
              <a:gd name="T3" fmla="*/ 72 h 422"/>
              <a:gd name="T4" fmla="*/ 576 w 620"/>
              <a:gd name="T5" fmla="*/ 422 h 422"/>
              <a:gd name="T6" fmla="*/ 620 w 620"/>
              <a:gd name="T7" fmla="*/ 350 h 422"/>
              <a:gd name="T8" fmla="*/ 43 w 620"/>
              <a:gd name="T9" fmla="*/ 0 h 422"/>
            </a:gdLst>
            <a:ahLst/>
            <a:cxnLst>
              <a:cxn ang="0">
                <a:pos x="T0" y="T1"/>
              </a:cxn>
              <a:cxn ang="0">
                <a:pos x="T2" y="T3"/>
              </a:cxn>
              <a:cxn ang="0">
                <a:pos x="T4" y="T5"/>
              </a:cxn>
              <a:cxn ang="0">
                <a:pos x="T6" y="T7"/>
              </a:cxn>
              <a:cxn ang="0">
                <a:pos x="T8" y="T9"/>
              </a:cxn>
            </a:cxnLst>
            <a:rect l="0" t="0" r="r" b="b"/>
            <a:pathLst>
              <a:path w="620" h="422">
                <a:moveTo>
                  <a:pt x="43" y="0"/>
                </a:moveTo>
                <a:lnTo>
                  <a:pt x="0" y="72"/>
                </a:lnTo>
                <a:lnTo>
                  <a:pt x="576" y="422"/>
                </a:lnTo>
                <a:lnTo>
                  <a:pt x="620" y="350"/>
                </a:lnTo>
                <a:lnTo>
                  <a:pt x="4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7145" tIns="8573" rIns="17145" bIns="8573" numCol="1" anchor="t" anchorCtr="0" compatLnSpc="1">
            <a:prstTxWarp prst="textNoShape">
              <a:avLst/>
            </a:prstTxWarp>
          </a:bodyPr>
          <a:lstStyle/>
          <a:p>
            <a:endParaRPr lang="en-US" sz="338" dirty="0">
              <a:latin typeface="Calibri Light"/>
            </a:endParaRPr>
          </a:p>
        </p:txBody>
      </p:sp>
      <p:sp>
        <p:nvSpPr>
          <p:cNvPr id="19" name="Freeform 258">
            <a:extLst>
              <a:ext uri="{FF2B5EF4-FFF2-40B4-BE49-F238E27FC236}">
                <a16:creationId xmlns:a16="http://schemas.microsoft.com/office/drawing/2014/main" id="{60B18CD9-D734-44F4-9210-6573FAA9AB18}"/>
              </a:ext>
            </a:extLst>
          </p:cNvPr>
          <p:cNvSpPr>
            <a:spLocks/>
          </p:cNvSpPr>
          <p:nvPr/>
        </p:nvSpPr>
        <p:spPr bwMode="auto">
          <a:xfrm>
            <a:off x="2459380" y="2118412"/>
            <a:ext cx="426668" cy="479807"/>
          </a:xfrm>
          <a:custGeom>
            <a:avLst/>
            <a:gdLst>
              <a:gd name="T0" fmla="*/ 609 w 668"/>
              <a:gd name="T1" fmla="*/ 0 h 751"/>
              <a:gd name="T2" fmla="*/ 0 w 668"/>
              <a:gd name="T3" fmla="*/ 696 h 751"/>
              <a:gd name="T4" fmla="*/ 64 w 668"/>
              <a:gd name="T5" fmla="*/ 751 h 751"/>
              <a:gd name="T6" fmla="*/ 668 w 668"/>
              <a:gd name="T7" fmla="*/ 56 h 751"/>
              <a:gd name="T8" fmla="*/ 609 w 668"/>
              <a:gd name="T9" fmla="*/ 0 h 751"/>
            </a:gdLst>
            <a:ahLst/>
            <a:cxnLst>
              <a:cxn ang="0">
                <a:pos x="T0" y="T1"/>
              </a:cxn>
              <a:cxn ang="0">
                <a:pos x="T2" y="T3"/>
              </a:cxn>
              <a:cxn ang="0">
                <a:pos x="T4" y="T5"/>
              </a:cxn>
              <a:cxn ang="0">
                <a:pos x="T6" y="T7"/>
              </a:cxn>
              <a:cxn ang="0">
                <a:pos x="T8" y="T9"/>
              </a:cxn>
            </a:cxnLst>
            <a:rect l="0" t="0" r="r" b="b"/>
            <a:pathLst>
              <a:path w="668" h="751">
                <a:moveTo>
                  <a:pt x="609" y="0"/>
                </a:moveTo>
                <a:lnTo>
                  <a:pt x="0" y="696"/>
                </a:lnTo>
                <a:lnTo>
                  <a:pt x="64" y="751"/>
                </a:lnTo>
                <a:lnTo>
                  <a:pt x="668" y="56"/>
                </a:lnTo>
                <a:lnTo>
                  <a:pt x="609"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7145" tIns="8573" rIns="17145" bIns="8573" numCol="1" anchor="t" anchorCtr="0" compatLnSpc="1">
            <a:prstTxWarp prst="textNoShape">
              <a:avLst/>
            </a:prstTxWarp>
          </a:bodyPr>
          <a:lstStyle/>
          <a:p>
            <a:endParaRPr lang="en-US" sz="338" dirty="0">
              <a:latin typeface="Calibri Light"/>
            </a:endParaRPr>
          </a:p>
        </p:txBody>
      </p:sp>
      <p:grpSp>
        <p:nvGrpSpPr>
          <p:cNvPr id="20" name="Group 4">
            <a:extLst>
              <a:ext uri="{FF2B5EF4-FFF2-40B4-BE49-F238E27FC236}">
                <a16:creationId xmlns:a16="http://schemas.microsoft.com/office/drawing/2014/main" id="{493F9CAE-51D0-4F01-BDFD-DD40D8EB1754}"/>
              </a:ext>
            </a:extLst>
          </p:cNvPr>
          <p:cNvGrpSpPr/>
          <p:nvPr/>
        </p:nvGrpSpPr>
        <p:grpSpPr>
          <a:xfrm>
            <a:off x="2424250" y="2481941"/>
            <a:ext cx="231219" cy="624834"/>
            <a:chOff x="6461491" y="6467840"/>
            <a:chExt cx="616584" cy="1666225"/>
          </a:xfrm>
          <a:solidFill>
            <a:schemeClr val="bg1"/>
          </a:solidFill>
        </p:grpSpPr>
        <p:sp>
          <p:nvSpPr>
            <p:cNvPr id="21" name="Oval 259">
              <a:extLst>
                <a:ext uri="{FF2B5EF4-FFF2-40B4-BE49-F238E27FC236}">
                  <a16:creationId xmlns:a16="http://schemas.microsoft.com/office/drawing/2014/main" id="{E8157DA2-140E-4426-9DDD-D263DA27CA41}"/>
                </a:ext>
              </a:extLst>
            </p:cNvPr>
            <p:cNvSpPr>
              <a:spLocks noChangeArrowheads="1"/>
            </p:cNvSpPr>
            <p:nvPr/>
          </p:nvSpPr>
          <p:spPr bwMode="auto">
            <a:xfrm>
              <a:off x="6461491" y="6467840"/>
              <a:ext cx="371312" cy="378224"/>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7145" tIns="8573" rIns="17145" bIns="8573" numCol="1" anchor="t" anchorCtr="0" compatLnSpc="1">
              <a:prstTxWarp prst="textNoShape">
                <a:avLst/>
              </a:prstTxWarp>
            </a:bodyPr>
            <a:lstStyle/>
            <a:p>
              <a:endParaRPr lang="en-US" sz="338" dirty="0">
                <a:latin typeface="Calibri Light"/>
              </a:endParaRPr>
            </a:p>
          </p:txBody>
        </p:sp>
        <p:sp>
          <p:nvSpPr>
            <p:cNvPr id="22" name="Freeform 261">
              <a:extLst>
                <a:ext uri="{FF2B5EF4-FFF2-40B4-BE49-F238E27FC236}">
                  <a16:creationId xmlns:a16="http://schemas.microsoft.com/office/drawing/2014/main" id="{6EE1CF85-F776-41A6-AB46-2D1F740A5371}"/>
                </a:ext>
              </a:extLst>
            </p:cNvPr>
            <p:cNvSpPr>
              <a:spLocks/>
            </p:cNvSpPr>
            <p:nvPr/>
          </p:nvSpPr>
          <p:spPr bwMode="auto">
            <a:xfrm>
              <a:off x="6596050" y="6663765"/>
              <a:ext cx="482025" cy="1470300"/>
            </a:xfrm>
            <a:custGeom>
              <a:avLst/>
              <a:gdLst>
                <a:gd name="T0" fmla="*/ 235 w 283"/>
                <a:gd name="T1" fmla="*/ 863 h 863"/>
                <a:gd name="T2" fmla="*/ 0 w 283"/>
                <a:gd name="T3" fmla="*/ 12 h 863"/>
                <a:gd name="T4" fmla="*/ 48 w 283"/>
                <a:gd name="T5" fmla="*/ 0 h 863"/>
                <a:gd name="T6" fmla="*/ 283 w 283"/>
                <a:gd name="T7" fmla="*/ 847 h 863"/>
                <a:gd name="T8" fmla="*/ 235 w 283"/>
                <a:gd name="T9" fmla="*/ 863 h 863"/>
              </a:gdLst>
              <a:ahLst/>
              <a:cxnLst>
                <a:cxn ang="0">
                  <a:pos x="T0" y="T1"/>
                </a:cxn>
                <a:cxn ang="0">
                  <a:pos x="T2" y="T3"/>
                </a:cxn>
                <a:cxn ang="0">
                  <a:pos x="T4" y="T5"/>
                </a:cxn>
                <a:cxn ang="0">
                  <a:pos x="T6" y="T7"/>
                </a:cxn>
                <a:cxn ang="0">
                  <a:pos x="T8" y="T9"/>
                </a:cxn>
              </a:cxnLst>
              <a:rect l="0" t="0" r="r" b="b"/>
              <a:pathLst>
                <a:path w="283" h="863">
                  <a:moveTo>
                    <a:pt x="235" y="863"/>
                  </a:moveTo>
                  <a:lnTo>
                    <a:pt x="0" y="12"/>
                  </a:lnTo>
                  <a:lnTo>
                    <a:pt x="48" y="0"/>
                  </a:lnTo>
                  <a:lnTo>
                    <a:pt x="283" y="847"/>
                  </a:lnTo>
                  <a:lnTo>
                    <a:pt x="235" y="863"/>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7145" tIns="8573" rIns="17145" bIns="8573" numCol="1" anchor="t" anchorCtr="0" compatLnSpc="1">
              <a:prstTxWarp prst="textNoShape">
                <a:avLst/>
              </a:prstTxWarp>
            </a:bodyPr>
            <a:lstStyle/>
            <a:p>
              <a:endParaRPr lang="en-US" sz="338" dirty="0">
                <a:latin typeface="Calibri Light"/>
              </a:endParaRPr>
            </a:p>
          </p:txBody>
        </p:sp>
      </p:grpSp>
      <p:grpSp>
        <p:nvGrpSpPr>
          <p:cNvPr id="23" name="Group 5">
            <a:extLst>
              <a:ext uri="{FF2B5EF4-FFF2-40B4-BE49-F238E27FC236}">
                <a16:creationId xmlns:a16="http://schemas.microsoft.com/office/drawing/2014/main" id="{FD5A2582-29B4-42A4-AB24-D1C4196A4099}"/>
              </a:ext>
            </a:extLst>
          </p:cNvPr>
          <p:cNvGrpSpPr/>
          <p:nvPr/>
        </p:nvGrpSpPr>
        <p:grpSpPr>
          <a:xfrm>
            <a:off x="1936904" y="1979134"/>
            <a:ext cx="1134374" cy="1132113"/>
            <a:chOff x="5161901" y="5277691"/>
            <a:chExt cx="3024998" cy="3018968"/>
          </a:xfrm>
        </p:grpSpPr>
        <p:sp>
          <p:nvSpPr>
            <p:cNvPr id="24" name="Freeform 262">
              <a:extLst>
                <a:ext uri="{FF2B5EF4-FFF2-40B4-BE49-F238E27FC236}">
                  <a16:creationId xmlns:a16="http://schemas.microsoft.com/office/drawing/2014/main" id="{5F0BF401-C3F0-4465-9A9D-81E1AF2CFAD4}"/>
                </a:ext>
              </a:extLst>
            </p:cNvPr>
            <p:cNvSpPr>
              <a:spLocks/>
            </p:cNvSpPr>
            <p:nvPr/>
          </p:nvSpPr>
          <p:spPr bwMode="auto">
            <a:xfrm>
              <a:off x="6657367" y="5277691"/>
              <a:ext cx="81757" cy="277706"/>
            </a:xfrm>
            <a:custGeom>
              <a:avLst/>
              <a:gdLst>
                <a:gd name="T0" fmla="*/ 3 w 12"/>
                <a:gd name="T1" fmla="*/ 41 h 41"/>
                <a:gd name="T2" fmla="*/ 12 w 12"/>
                <a:gd name="T3" fmla="*/ 41 h 41"/>
                <a:gd name="T4" fmla="*/ 12 w 12"/>
                <a:gd name="T5" fmla="*/ 0 h 41"/>
                <a:gd name="T6" fmla="*/ 0 w 12"/>
                <a:gd name="T7" fmla="*/ 0 h 41"/>
                <a:gd name="T8" fmla="*/ 0 w 12"/>
                <a:gd name="T9" fmla="*/ 41 h 41"/>
                <a:gd name="T10" fmla="*/ 3 w 12"/>
                <a:gd name="T11" fmla="*/ 41 h 41"/>
              </a:gdLst>
              <a:ahLst/>
              <a:cxnLst>
                <a:cxn ang="0">
                  <a:pos x="T0" y="T1"/>
                </a:cxn>
                <a:cxn ang="0">
                  <a:pos x="T2" y="T3"/>
                </a:cxn>
                <a:cxn ang="0">
                  <a:pos x="T4" y="T5"/>
                </a:cxn>
                <a:cxn ang="0">
                  <a:pos x="T6" y="T7"/>
                </a:cxn>
                <a:cxn ang="0">
                  <a:pos x="T8" y="T9"/>
                </a:cxn>
                <a:cxn ang="0">
                  <a:pos x="T10" y="T11"/>
                </a:cxn>
              </a:cxnLst>
              <a:rect l="0" t="0" r="r" b="b"/>
              <a:pathLst>
                <a:path w="12" h="41">
                  <a:moveTo>
                    <a:pt x="3" y="41"/>
                  </a:moveTo>
                  <a:cubicBezTo>
                    <a:pt x="6" y="41"/>
                    <a:pt x="9" y="41"/>
                    <a:pt x="12" y="41"/>
                  </a:cubicBezTo>
                  <a:cubicBezTo>
                    <a:pt x="12" y="0"/>
                    <a:pt x="12" y="0"/>
                    <a:pt x="12" y="0"/>
                  </a:cubicBezTo>
                  <a:cubicBezTo>
                    <a:pt x="0" y="0"/>
                    <a:pt x="0" y="0"/>
                    <a:pt x="0" y="0"/>
                  </a:cubicBezTo>
                  <a:cubicBezTo>
                    <a:pt x="0" y="41"/>
                    <a:pt x="0" y="41"/>
                    <a:pt x="0" y="41"/>
                  </a:cubicBezTo>
                  <a:cubicBezTo>
                    <a:pt x="1" y="41"/>
                    <a:pt x="2" y="41"/>
                    <a:pt x="3" y="41"/>
                  </a:cubicBez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7145" tIns="8573" rIns="17145" bIns="8573" numCol="1" anchor="t" anchorCtr="0" compatLnSpc="1">
              <a:prstTxWarp prst="textNoShape">
                <a:avLst/>
              </a:prstTxWarp>
            </a:bodyPr>
            <a:lstStyle/>
            <a:p>
              <a:endParaRPr lang="en-US" sz="338" dirty="0">
                <a:latin typeface="Calibri Light"/>
              </a:endParaRPr>
            </a:p>
          </p:txBody>
        </p:sp>
        <p:sp>
          <p:nvSpPr>
            <p:cNvPr id="25" name="Freeform 263">
              <a:extLst>
                <a:ext uri="{FF2B5EF4-FFF2-40B4-BE49-F238E27FC236}">
                  <a16:creationId xmlns:a16="http://schemas.microsoft.com/office/drawing/2014/main" id="{4A53EE4E-1352-4B26-9621-030A63C5159C}"/>
                </a:ext>
              </a:extLst>
            </p:cNvPr>
            <p:cNvSpPr>
              <a:spLocks/>
            </p:cNvSpPr>
            <p:nvPr/>
          </p:nvSpPr>
          <p:spPr bwMode="auto">
            <a:xfrm>
              <a:off x="5885789" y="5432728"/>
              <a:ext cx="223129" cy="298150"/>
            </a:xfrm>
            <a:custGeom>
              <a:avLst/>
              <a:gdLst>
                <a:gd name="T0" fmla="*/ 33 w 33"/>
                <a:gd name="T1" fmla="*/ 38 h 44"/>
                <a:gd name="T2" fmla="*/ 11 w 33"/>
                <a:gd name="T3" fmla="*/ 0 h 44"/>
                <a:gd name="T4" fmla="*/ 0 w 33"/>
                <a:gd name="T5" fmla="*/ 6 h 44"/>
                <a:gd name="T6" fmla="*/ 23 w 33"/>
                <a:gd name="T7" fmla="*/ 44 h 44"/>
                <a:gd name="T8" fmla="*/ 33 w 33"/>
                <a:gd name="T9" fmla="*/ 38 h 44"/>
              </a:gdLst>
              <a:ahLst/>
              <a:cxnLst>
                <a:cxn ang="0">
                  <a:pos x="T0" y="T1"/>
                </a:cxn>
                <a:cxn ang="0">
                  <a:pos x="T2" y="T3"/>
                </a:cxn>
                <a:cxn ang="0">
                  <a:pos x="T4" y="T5"/>
                </a:cxn>
                <a:cxn ang="0">
                  <a:pos x="T6" y="T7"/>
                </a:cxn>
                <a:cxn ang="0">
                  <a:pos x="T8" y="T9"/>
                </a:cxn>
              </a:cxnLst>
              <a:rect l="0" t="0" r="r" b="b"/>
              <a:pathLst>
                <a:path w="33" h="44">
                  <a:moveTo>
                    <a:pt x="33" y="38"/>
                  </a:moveTo>
                  <a:cubicBezTo>
                    <a:pt x="11" y="0"/>
                    <a:pt x="11" y="0"/>
                    <a:pt x="11" y="0"/>
                  </a:cubicBezTo>
                  <a:cubicBezTo>
                    <a:pt x="0" y="6"/>
                    <a:pt x="0" y="6"/>
                    <a:pt x="0" y="6"/>
                  </a:cubicBezTo>
                  <a:cubicBezTo>
                    <a:pt x="23" y="44"/>
                    <a:pt x="23" y="44"/>
                    <a:pt x="23" y="44"/>
                  </a:cubicBezTo>
                  <a:cubicBezTo>
                    <a:pt x="26" y="42"/>
                    <a:pt x="30" y="40"/>
                    <a:pt x="33" y="38"/>
                  </a:cubicBez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7145" tIns="8573" rIns="17145" bIns="8573" numCol="1" anchor="t" anchorCtr="0" compatLnSpc="1">
              <a:prstTxWarp prst="textNoShape">
                <a:avLst/>
              </a:prstTxWarp>
            </a:bodyPr>
            <a:lstStyle/>
            <a:p>
              <a:endParaRPr lang="en-US" sz="338" dirty="0">
                <a:latin typeface="Calibri Light"/>
              </a:endParaRPr>
            </a:p>
          </p:txBody>
        </p:sp>
        <p:sp>
          <p:nvSpPr>
            <p:cNvPr id="26" name="Freeform 264">
              <a:extLst>
                <a:ext uri="{FF2B5EF4-FFF2-40B4-BE49-F238E27FC236}">
                  <a16:creationId xmlns:a16="http://schemas.microsoft.com/office/drawing/2014/main" id="{53377C8D-A941-4698-8AD4-1E7FCB51703A}"/>
                </a:ext>
              </a:extLst>
            </p:cNvPr>
            <p:cNvSpPr>
              <a:spLocks/>
            </p:cNvSpPr>
            <p:nvPr/>
          </p:nvSpPr>
          <p:spPr bwMode="auto">
            <a:xfrm>
              <a:off x="7720203" y="5981320"/>
              <a:ext cx="291260" cy="216372"/>
            </a:xfrm>
            <a:custGeom>
              <a:avLst/>
              <a:gdLst>
                <a:gd name="T0" fmla="*/ 6 w 43"/>
                <a:gd name="T1" fmla="*/ 32 h 32"/>
                <a:gd name="T2" fmla="*/ 43 w 43"/>
                <a:gd name="T3" fmla="*/ 10 h 32"/>
                <a:gd name="T4" fmla="*/ 37 w 43"/>
                <a:gd name="T5" fmla="*/ 0 h 32"/>
                <a:gd name="T6" fmla="*/ 0 w 43"/>
                <a:gd name="T7" fmla="*/ 21 h 32"/>
                <a:gd name="T8" fmla="*/ 6 w 43"/>
                <a:gd name="T9" fmla="*/ 32 h 32"/>
              </a:gdLst>
              <a:ahLst/>
              <a:cxnLst>
                <a:cxn ang="0">
                  <a:pos x="T0" y="T1"/>
                </a:cxn>
                <a:cxn ang="0">
                  <a:pos x="T2" y="T3"/>
                </a:cxn>
                <a:cxn ang="0">
                  <a:pos x="T4" y="T5"/>
                </a:cxn>
                <a:cxn ang="0">
                  <a:pos x="T6" y="T7"/>
                </a:cxn>
                <a:cxn ang="0">
                  <a:pos x="T8" y="T9"/>
                </a:cxn>
              </a:cxnLst>
              <a:rect l="0" t="0" r="r" b="b"/>
              <a:pathLst>
                <a:path w="43" h="32">
                  <a:moveTo>
                    <a:pt x="6" y="32"/>
                  </a:moveTo>
                  <a:cubicBezTo>
                    <a:pt x="43" y="10"/>
                    <a:pt x="43" y="10"/>
                    <a:pt x="43" y="10"/>
                  </a:cubicBezTo>
                  <a:cubicBezTo>
                    <a:pt x="37" y="0"/>
                    <a:pt x="37" y="0"/>
                    <a:pt x="37" y="0"/>
                  </a:cubicBezTo>
                  <a:cubicBezTo>
                    <a:pt x="0" y="21"/>
                    <a:pt x="0" y="21"/>
                    <a:pt x="0" y="21"/>
                  </a:cubicBezTo>
                  <a:cubicBezTo>
                    <a:pt x="2" y="25"/>
                    <a:pt x="4" y="28"/>
                    <a:pt x="6" y="32"/>
                  </a:cubicBez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7145" tIns="8573" rIns="17145" bIns="8573" numCol="1" anchor="t" anchorCtr="0" compatLnSpc="1">
              <a:prstTxWarp prst="textNoShape">
                <a:avLst/>
              </a:prstTxWarp>
            </a:bodyPr>
            <a:lstStyle/>
            <a:p>
              <a:endParaRPr lang="en-US" sz="338" dirty="0">
                <a:latin typeface="Calibri Light"/>
              </a:endParaRPr>
            </a:p>
          </p:txBody>
        </p:sp>
        <p:sp>
          <p:nvSpPr>
            <p:cNvPr id="27" name="Freeform 265">
              <a:extLst>
                <a:ext uri="{FF2B5EF4-FFF2-40B4-BE49-F238E27FC236}">
                  <a16:creationId xmlns:a16="http://schemas.microsoft.com/office/drawing/2014/main" id="{3E448CFF-6A9D-48EC-A213-795991F3547E}"/>
                </a:ext>
              </a:extLst>
            </p:cNvPr>
            <p:cNvSpPr>
              <a:spLocks/>
            </p:cNvSpPr>
            <p:nvPr/>
          </p:nvSpPr>
          <p:spPr bwMode="auto">
            <a:xfrm>
              <a:off x="5161901" y="6732655"/>
              <a:ext cx="284447" cy="81778"/>
            </a:xfrm>
            <a:custGeom>
              <a:avLst/>
              <a:gdLst>
                <a:gd name="T0" fmla="*/ 41 w 42"/>
                <a:gd name="T1" fmla="*/ 8 h 12"/>
                <a:gd name="T2" fmla="*/ 42 w 42"/>
                <a:gd name="T3" fmla="*/ 0 h 12"/>
                <a:gd name="T4" fmla="*/ 0 w 42"/>
                <a:gd name="T5" fmla="*/ 0 h 12"/>
                <a:gd name="T6" fmla="*/ 0 w 42"/>
                <a:gd name="T7" fmla="*/ 12 h 12"/>
                <a:gd name="T8" fmla="*/ 41 w 42"/>
                <a:gd name="T9" fmla="*/ 12 h 12"/>
                <a:gd name="T10" fmla="*/ 41 w 42"/>
                <a:gd name="T11" fmla="*/ 8 h 12"/>
              </a:gdLst>
              <a:ahLst/>
              <a:cxnLst>
                <a:cxn ang="0">
                  <a:pos x="T0" y="T1"/>
                </a:cxn>
                <a:cxn ang="0">
                  <a:pos x="T2" y="T3"/>
                </a:cxn>
                <a:cxn ang="0">
                  <a:pos x="T4" y="T5"/>
                </a:cxn>
                <a:cxn ang="0">
                  <a:pos x="T6" y="T7"/>
                </a:cxn>
                <a:cxn ang="0">
                  <a:pos x="T8" y="T9"/>
                </a:cxn>
                <a:cxn ang="0">
                  <a:pos x="T10" y="T11"/>
                </a:cxn>
              </a:cxnLst>
              <a:rect l="0" t="0" r="r" b="b"/>
              <a:pathLst>
                <a:path w="42" h="12">
                  <a:moveTo>
                    <a:pt x="41" y="8"/>
                  </a:moveTo>
                  <a:cubicBezTo>
                    <a:pt x="41" y="5"/>
                    <a:pt x="41" y="3"/>
                    <a:pt x="42" y="0"/>
                  </a:cubicBezTo>
                  <a:cubicBezTo>
                    <a:pt x="0" y="0"/>
                    <a:pt x="0" y="0"/>
                    <a:pt x="0" y="0"/>
                  </a:cubicBezTo>
                  <a:cubicBezTo>
                    <a:pt x="0" y="12"/>
                    <a:pt x="0" y="12"/>
                    <a:pt x="0" y="12"/>
                  </a:cubicBezTo>
                  <a:cubicBezTo>
                    <a:pt x="41" y="12"/>
                    <a:pt x="41" y="12"/>
                    <a:pt x="41" y="12"/>
                  </a:cubicBezTo>
                  <a:cubicBezTo>
                    <a:pt x="41" y="11"/>
                    <a:pt x="41" y="9"/>
                    <a:pt x="41" y="8"/>
                  </a:cubicBez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7145" tIns="8573" rIns="17145" bIns="8573" numCol="1" anchor="t" anchorCtr="0" compatLnSpc="1">
              <a:prstTxWarp prst="textNoShape">
                <a:avLst/>
              </a:prstTxWarp>
            </a:bodyPr>
            <a:lstStyle/>
            <a:p>
              <a:endParaRPr lang="en-US" sz="338" dirty="0">
                <a:latin typeface="Calibri Light"/>
              </a:endParaRPr>
            </a:p>
          </p:txBody>
        </p:sp>
        <p:sp>
          <p:nvSpPr>
            <p:cNvPr id="28" name="Freeform 266">
              <a:extLst>
                <a:ext uri="{FF2B5EF4-FFF2-40B4-BE49-F238E27FC236}">
                  <a16:creationId xmlns:a16="http://schemas.microsoft.com/office/drawing/2014/main" id="{C61A37B8-3D6F-490D-BBA2-D67F77E631CF}"/>
                </a:ext>
              </a:extLst>
            </p:cNvPr>
            <p:cNvSpPr>
              <a:spLocks/>
            </p:cNvSpPr>
            <p:nvPr/>
          </p:nvSpPr>
          <p:spPr bwMode="auto">
            <a:xfrm>
              <a:off x="7267134" y="5459987"/>
              <a:ext cx="209503" cy="284521"/>
            </a:xfrm>
            <a:custGeom>
              <a:avLst/>
              <a:gdLst>
                <a:gd name="T0" fmla="*/ 10 w 31"/>
                <a:gd name="T1" fmla="*/ 42 h 42"/>
                <a:gd name="T2" fmla="*/ 31 w 31"/>
                <a:gd name="T3" fmla="*/ 6 h 42"/>
                <a:gd name="T4" fmla="*/ 20 w 31"/>
                <a:gd name="T5" fmla="*/ 0 h 42"/>
                <a:gd name="T6" fmla="*/ 0 w 31"/>
                <a:gd name="T7" fmla="*/ 36 h 42"/>
                <a:gd name="T8" fmla="*/ 10 w 31"/>
                <a:gd name="T9" fmla="*/ 42 h 42"/>
              </a:gdLst>
              <a:ahLst/>
              <a:cxnLst>
                <a:cxn ang="0">
                  <a:pos x="T0" y="T1"/>
                </a:cxn>
                <a:cxn ang="0">
                  <a:pos x="T2" y="T3"/>
                </a:cxn>
                <a:cxn ang="0">
                  <a:pos x="T4" y="T5"/>
                </a:cxn>
                <a:cxn ang="0">
                  <a:pos x="T6" y="T7"/>
                </a:cxn>
                <a:cxn ang="0">
                  <a:pos x="T8" y="T9"/>
                </a:cxn>
              </a:cxnLst>
              <a:rect l="0" t="0" r="r" b="b"/>
              <a:pathLst>
                <a:path w="31" h="42">
                  <a:moveTo>
                    <a:pt x="10" y="42"/>
                  </a:moveTo>
                  <a:cubicBezTo>
                    <a:pt x="31" y="6"/>
                    <a:pt x="31" y="6"/>
                    <a:pt x="31" y="6"/>
                  </a:cubicBezTo>
                  <a:cubicBezTo>
                    <a:pt x="20" y="0"/>
                    <a:pt x="20" y="0"/>
                    <a:pt x="20" y="0"/>
                  </a:cubicBezTo>
                  <a:cubicBezTo>
                    <a:pt x="0" y="36"/>
                    <a:pt x="0" y="36"/>
                    <a:pt x="0" y="36"/>
                  </a:cubicBezTo>
                  <a:cubicBezTo>
                    <a:pt x="4" y="38"/>
                    <a:pt x="7" y="40"/>
                    <a:pt x="10" y="42"/>
                  </a:cubicBez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7145" tIns="8573" rIns="17145" bIns="8573" numCol="1" anchor="t" anchorCtr="0" compatLnSpc="1">
              <a:prstTxWarp prst="textNoShape">
                <a:avLst/>
              </a:prstTxWarp>
            </a:bodyPr>
            <a:lstStyle/>
            <a:p>
              <a:endParaRPr lang="en-US" sz="338" dirty="0">
                <a:latin typeface="Calibri Light"/>
              </a:endParaRPr>
            </a:p>
          </p:txBody>
        </p:sp>
        <p:sp>
          <p:nvSpPr>
            <p:cNvPr id="29" name="Freeform 267">
              <a:extLst>
                <a:ext uri="{FF2B5EF4-FFF2-40B4-BE49-F238E27FC236}">
                  <a16:creationId xmlns:a16="http://schemas.microsoft.com/office/drawing/2014/main" id="{6370E2F4-5D60-462D-9176-C05B3C2392D9}"/>
                </a:ext>
              </a:extLst>
            </p:cNvPr>
            <p:cNvSpPr>
              <a:spLocks/>
            </p:cNvSpPr>
            <p:nvPr/>
          </p:nvSpPr>
          <p:spPr bwMode="auto">
            <a:xfrm>
              <a:off x="5350963" y="5988135"/>
              <a:ext cx="284447" cy="209558"/>
            </a:xfrm>
            <a:custGeom>
              <a:avLst/>
              <a:gdLst>
                <a:gd name="T0" fmla="*/ 42 w 42"/>
                <a:gd name="T1" fmla="*/ 21 h 31"/>
                <a:gd name="T2" fmla="*/ 5 w 42"/>
                <a:gd name="T3" fmla="*/ 0 h 31"/>
                <a:gd name="T4" fmla="*/ 0 w 42"/>
                <a:gd name="T5" fmla="*/ 11 h 31"/>
                <a:gd name="T6" fmla="*/ 35 w 42"/>
                <a:gd name="T7" fmla="*/ 31 h 31"/>
                <a:gd name="T8" fmla="*/ 42 w 42"/>
                <a:gd name="T9" fmla="*/ 21 h 31"/>
              </a:gdLst>
              <a:ahLst/>
              <a:cxnLst>
                <a:cxn ang="0">
                  <a:pos x="T0" y="T1"/>
                </a:cxn>
                <a:cxn ang="0">
                  <a:pos x="T2" y="T3"/>
                </a:cxn>
                <a:cxn ang="0">
                  <a:pos x="T4" y="T5"/>
                </a:cxn>
                <a:cxn ang="0">
                  <a:pos x="T6" y="T7"/>
                </a:cxn>
                <a:cxn ang="0">
                  <a:pos x="T8" y="T9"/>
                </a:cxn>
              </a:cxnLst>
              <a:rect l="0" t="0" r="r" b="b"/>
              <a:pathLst>
                <a:path w="42" h="31">
                  <a:moveTo>
                    <a:pt x="42" y="21"/>
                  </a:moveTo>
                  <a:cubicBezTo>
                    <a:pt x="5" y="0"/>
                    <a:pt x="5" y="0"/>
                    <a:pt x="5" y="0"/>
                  </a:cubicBezTo>
                  <a:cubicBezTo>
                    <a:pt x="0" y="11"/>
                    <a:pt x="0" y="11"/>
                    <a:pt x="0" y="11"/>
                  </a:cubicBezTo>
                  <a:cubicBezTo>
                    <a:pt x="35" y="31"/>
                    <a:pt x="35" y="31"/>
                    <a:pt x="35" y="31"/>
                  </a:cubicBezTo>
                  <a:cubicBezTo>
                    <a:pt x="37" y="28"/>
                    <a:pt x="39" y="24"/>
                    <a:pt x="42" y="21"/>
                  </a:cubicBez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7145" tIns="8573" rIns="17145" bIns="8573" numCol="1" anchor="t" anchorCtr="0" compatLnSpc="1">
              <a:prstTxWarp prst="textNoShape">
                <a:avLst/>
              </a:prstTxWarp>
            </a:bodyPr>
            <a:lstStyle/>
            <a:p>
              <a:endParaRPr lang="en-US" sz="338" dirty="0">
                <a:latin typeface="Calibri Light"/>
              </a:endParaRPr>
            </a:p>
          </p:txBody>
        </p:sp>
        <p:sp>
          <p:nvSpPr>
            <p:cNvPr id="30" name="Freeform 268">
              <a:extLst>
                <a:ext uri="{FF2B5EF4-FFF2-40B4-BE49-F238E27FC236}">
                  <a16:creationId xmlns:a16="http://schemas.microsoft.com/office/drawing/2014/main" id="{4321F431-7571-4F22-88F9-A98E604C0388}"/>
                </a:ext>
              </a:extLst>
            </p:cNvPr>
            <p:cNvSpPr>
              <a:spLocks/>
            </p:cNvSpPr>
            <p:nvPr/>
          </p:nvSpPr>
          <p:spPr bwMode="auto">
            <a:xfrm>
              <a:off x="7287574" y="7816213"/>
              <a:ext cx="195877" cy="264076"/>
            </a:xfrm>
            <a:custGeom>
              <a:avLst/>
              <a:gdLst>
                <a:gd name="T0" fmla="*/ 0 w 29"/>
                <a:gd name="T1" fmla="*/ 6 h 39"/>
                <a:gd name="T2" fmla="*/ 19 w 29"/>
                <a:gd name="T3" fmla="*/ 39 h 39"/>
                <a:gd name="T4" fmla="*/ 29 w 29"/>
                <a:gd name="T5" fmla="*/ 33 h 39"/>
                <a:gd name="T6" fmla="*/ 10 w 29"/>
                <a:gd name="T7" fmla="*/ 0 h 39"/>
                <a:gd name="T8" fmla="*/ 0 w 29"/>
                <a:gd name="T9" fmla="*/ 6 h 39"/>
              </a:gdLst>
              <a:ahLst/>
              <a:cxnLst>
                <a:cxn ang="0">
                  <a:pos x="T0" y="T1"/>
                </a:cxn>
                <a:cxn ang="0">
                  <a:pos x="T2" y="T3"/>
                </a:cxn>
                <a:cxn ang="0">
                  <a:pos x="T4" y="T5"/>
                </a:cxn>
                <a:cxn ang="0">
                  <a:pos x="T6" y="T7"/>
                </a:cxn>
                <a:cxn ang="0">
                  <a:pos x="T8" y="T9"/>
                </a:cxn>
              </a:cxnLst>
              <a:rect l="0" t="0" r="r" b="b"/>
              <a:pathLst>
                <a:path w="29" h="39">
                  <a:moveTo>
                    <a:pt x="0" y="6"/>
                  </a:moveTo>
                  <a:cubicBezTo>
                    <a:pt x="19" y="39"/>
                    <a:pt x="19" y="39"/>
                    <a:pt x="19" y="39"/>
                  </a:cubicBezTo>
                  <a:cubicBezTo>
                    <a:pt x="29" y="33"/>
                    <a:pt x="29" y="33"/>
                    <a:pt x="29" y="33"/>
                  </a:cubicBezTo>
                  <a:cubicBezTo>
                    <a:pt x="10" y="0"/>
                    <a:pt x="10" y="0"/>
                    <a:pt x="10" y="0"/>
                  </a:cubicBezTo>
                  <a:cubicBezTo>
                    <a:pt x="7" y="2"/>
                    <a:pt x="4" y="4"/>
                    <a:pt x="0" y="6"/>
                  </a:cubicBez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7145" tIns="8573" rIns="17145" bIns="8573" numCol="1" anchor="t" anchorCtr="0" compatLnSpc="1">
              <a:prstTxWarp prst="textNoShape">
                <a:avLst/>
              </a:prstTxWarp>
            </a:bodyPr>
            <a:lstStyle/>
            <a:p>
              <a:endParaRPr lang="en-US" sz="338" dirty="0">
                <a:latin typeface="Calibri Light"/>
              </a:endParaRPr>
            </a:p>
          </p:txBody>
        </p:sp>
        <p:sp>
          <p:nvSpPr>
            <p:cNvPr id="31" name="Freeform 269">
              <a:extLst>
                <a:ext uri="{FF2B5EF4-FFF2-40B4-BE49-F238E27FC236}">
                  <a16:creationId xmlns:a16="http://schemas.microsoft.com/office/drawing/2014/main" id="{8689842F-691E-4226-ABF6-8C196F854FE6}"/>
                </a:ext>
              </a:extLst>
            </p:cNvPr>
            <p:cNvSpPr>
              <a:spLocks/>
            </p:cNvSpPr>
            <p:nvPr/>
          </p:nvSpPr>
          <p:spPr bwMode="auto">
            <a:xfrm>
              <a:off x="7733830" y="7349398"/>
              <a:ext cx="277633" cy="209558"/>
            </a:xfrm>
            <a:custGeom>
              <a:avLst/>
              <a:gdLst>
                <a:gd name="T0" fmla="*/ 0 w 41"/>
                <a:gd name="T1" fmla="*/ 11 h 31"/>
                <a:gd name="T2" fmla="*/ 35 w 41"/>
                <a:gd name="T3" fmla="*/ 31 h 31"/>
                <a:gd name="T4" fmla="*/ 41 w 41"/>
                <a:gd name="T5" fmla="*/ 21 h 31"/>
                <a:gd name="T6" fmla="*/ 6 w 41"/>
                <a:gd name="T7" fmla="*/ 0 h 31"/>
                <a:gd name="T8" fmla="*/ 0 w 41"/>
                <a:gd name="T9" fmla="*/ 11 h 31"/>
              </a:gdLst>
              <a:ahLst/>
              <a:cxnLst>
                <a:cxn ang="0">
                  <a:pos x="T0" y="T1"/>
                </a:cxn>
                <a:cxn ang="0">
                  <a:pos x="T2" y="T3"/>
                </a:cxn>
                <a:cxn ang="0">
                  <a:pos x="T4" y="T5"/>
                </a:cxn>
                <a:cxn ang="0">
                  <a:pos x="T6" y="T7"/>
                </a:cxn>
                <a:cxn ang="0">
                  <a:pos x="T8" y="T9"/>
                </a:cxn>
              </a:cxnLst>
              <a:rect l="0" t="0" r="r" b="b"/>
              <a:pathLst>
                <a:path w="41" h="31">
                  <a:moveTo>
                    <a:pt x="0" y="11"/>
                  </a:moveTo>
                  <a:cubicBezTo>
                    <a:pt x="35" y="31"/>
                    <a:pt x="35" y="31"/>
                    <a:pt x="35" y="31"/>
                  </a:cubicBezTo>
                  <a:cubicBezTo>
                    <a:pt x="41" y="21"/>
                    <a:pt x="41" y="21"/>
                    <a:pt x="41" y="21"/>
                  </a:cubicBezTo>
                  <a:cubicBezTo>
                    <a:pt x="6" y="0"/>
                    <a:pt x="6" y="0"/>
                    <a:pt x="6" y="0"/>
                  </a:cubicBezTo>
                  <a:cubicBezTo>
                    <a:pt x="4" y="4"/>
                    <a:pt x="2" y="7"/>
                    <a:pt x="0" y="11"/>
                  </a:cubicBez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7145" tIns="8573" rIns="17145" bIns="8573" numCol="1" anchor="t" anchorCtr="0" compatLnSpc="1">
              <a:prstTxWarp prst="textNoShape">
                <a:avLst/>
              </a:prstTxWarp>
            </a:bodyPr>
            <a:lstStyle/>
            <a:p>
              <a:endParaRPr lang="en-US" sz="338" dirty="0">
                <a:latin typeface="Calibri Light"/>
              </a:endParaRPr>
            </a:p>
          </p:txBody>
        </p:sp>
        <p:sp>
          <p:nvSpPr>
            <p:cNvPr id="32" name="Freeform 270">
              <a:extLst>
                <a:ext uri="{FF2B5EF4-FFF2-40B4-BE49-F238E27FC236}">
                  <a16:creationId xmlns:a16="http://schemas.microsoft.com/office/drawing/2014/main" id="{3A242F62-189B-4B48-8B64-C02ABD8AA3D9}"/>
                </a:ext>
              </a:extLst>
            </p:cNvPr>
            <p:cNvSpPr>
              <a:spLocks/>
            </p:cNvSpPr>
            <p:nvPr/>
          </p:nvSpPr>
          <p:spPr bwMode="auto">
            <a:xfrm>
              <a:off x="7910969" y="6732655"/>
              <a:ext cx="275930" cy="81778"/>
            </a:xfrm>
            <a:custGeom>
              <a:avLst/>
              <a:gdLst>
                <a:gd name="T0" fmla="*/ 0 w 41"/>
                <a:gd name="T1" fmla="*/ 0 h 12"/>
                <a:gd name="T2" fmla="*/ 0 w 41"/>
                <a:gd name="T3" fmla="*/ 8 h 12"/>
                <a:gd name="T4" fmla="*/ 0 w 41"/>
                <a:gd name="T5" fmla="*/ 12 h 12"/>
                <a:gd name="T6" fmla="*/ 41 w 41"/>
                <a:gd name="T7" fmla="*/ 12 h 12"/>
                <a:gd name="T8" fmla="*/ 41 w 41"/>
                <a:gd name="T9" fmla="*/ 0 h 12"/>
                <a:gd name="T10" fmla="*/ 0 w 41"/>
                <a:gd name="T11" fmla="*/ 0 h 12"/>
              </a:gdLst>
              <a:ahLst/>
              <a:cxnLst>
                <a:cxn ang="0">
                  <a:pos x="T0" y="T1"/>
                </a:cxn>
                <a:cxn ang="0">
                  <a:pos x="T2" y="T3"/>
                </a:cxn>
                <a:cxn ang="0">
                  <a:pos x="T4" y="T5"/>
                </a:cxn>
                <a:cxn ang="0">
                  <a:pos x="T6" y="T7"/>
                </a:cxn>
                <a:cxn ang="0">
                  <a:pos x="T8" y="T9"/>
                </a:cxn>
                <a:cxn ang="0">
                  <a:pos x="T10" y="T11"/>
                </a:cxn>
              </a:cxnLst>
              <a:rect l="0" t="0" r="r" b="b"/>
              <a:pathLst>
                <a:path w="41" h="12">
                  <a:moveTo>
                    <a:pt x="0" y="0"/>
                  </a:moveTo>
                  <a:cubicBezTo>
                    <a:pt x="0" y="3"/>
                    <a:pt x="0" y="5"/>
                    <a:pt x="0" y="8"/>
                  </a:cubicBezTo>
                  <a:cubicBezTo>
                    <a:pt x="0" y="9"/>
                    <a:pt x="0" y="11"/>
                    <a:pt x="0" y="12"/>
                  </a:cubicBezTo>
                  <a:cubicBezTo>
                    <a:pt x="41" y="12"/>
                    <a:pt x="41" y="12"/>
                    <a:pt x="41" y="12"/>
                  </a:cubicBezTo>
                  <a:cubicBezTo>
                    <a:pt x="41" y="0"/>
                    <a:pt x="41" y="0"/>
                    <a:pt x="41" y="0"/>
                  </a:cubicBez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7145" tIns="8573" rIns="17145" bIns="8573" numCol="1" anchor="t" anchorCtr="0" compatLnSpc="1">
              <a:prstTxWarp prst="textNoShape">
                <a:avLst/>
              </a:prstTxWarp>
            </a:bodyPr>
            <a:lstStyle/>
            <a:p>
              <a:endParaRPr lang="en-US" sz="338" dirty="0">
                <a:latin typeface="Calibri Light"/>
              </a:endParaRPr>
            </a:p>
          </p:txBody>
        </p:sp>
        <p:sp>
          <p:nvSpPr>
            <p:cNvPr id="33" name="Freeform 271">
              <a:extLst>
                <a:ext uri="{FF2B5EF4-FFF2-40B4-BE49-F238E27FC236}">
                  <a16:creationId xmlns:a16="http://schemas.microsoft.com/office/drawing/2014/main" id="{593342F2-47E4-4735-875C-C8F7F9C30566}"/>
                </a:ext>
              </a:extLst>
            </p:cNvPr>
            <p:cNvSpPr>
              <a:spLocks/>
            </p:cNvSpPr>
            <p:nvPr/>
          </p:nvSpPr>
          <p:spPr bwMode="auto">
            <a:xfrm>
              <a:off x="6657367" y="8018953"/>
              <a:ext cx="81757" cy="277706"/>
            </a:xfrm>
            <a:custGeom>
              <a:avLst/>
              <a:gdLst>
                <a:gd name="T0" fmla="*/ 3 w 12"/>
                <a:gd name="T1" fmla="*/ 0 h 41"/>
                <a:gd name="T2" fmla="*/ 0 w 12"/>
                <a:gd name="T3" fmla="*/ 0 h 41"/>
                <a:gd name="T4" fmla="*/ 0 w 12"/>
                <a:gd name="T5" fmla="*/ 41 h 41"/>
                <a:gd name="T6" fmla="*/ 12 w 12"/>
                <a:gd name="T7" fmla="*/ 41 h 41"/>
                <a:gd name="T8" fmla="*/ 12 w 12"/>
                <a:gd name="T9" fmla="*/ 0 h 41"/>
                <a:gd name="T10" fmla="*/ 3 w 12"/>
                <a:gd name="T11" fmla="*/ 0 h 41"/>
              </a:gdLst>
              <a:ahLst/>
              <a:cxnLst>
                <a:cxn ang="0">
                  <a:pos x="T0" y="T1"/>
                </a:cxn>
                <a:cxn ang="0">
                  <a:pos x="T2" y="T3"/>
                </a:cxn>
                <a:cxn ang="0">
                  <a:pos x="T4" y="T5"/>
                </a:cxn>
                <a:cxn ang="0">
                  <a:pos x="T6" y="T7"/>
                </a:cxn>
                <a:cxn ang="0">
                  <a:pos x="T8" y="T9"/>
                </a:cxn>
                <a:cxn ang="0">
                  <a:pos x="T10" y="T11"/>
                </a:cxn>
              </a:cxnLst>
              <a:rect l="0" t="0" r="r" b="b"/>
              <a:pathLst>
                <a:path w="12" h="41">
                  <a:moveTo>
                    <a:pt x="3" y="0"/>
                  </a:moveTo>
                  <a:cubicBezTo>
                    <a:pt x="2" y="0"/>
                    <a:pt x="1" y="0"/>
                    <a:pt x="0" y="0"/>
                  </a:cubicBezTo>
                  <a:cubicBezTo>
                    <a:pt x="0" y="41"/>
                    <a:pt x="0" y="41"/>
                    <a:pt x="0" y="41"/>
                  </a:cubicBezTo>
                  <a:cubicBezTo>
                    <a:pt x="12" y="41"/>
                    <a:pt x="12" y="41"/>
                    <a:pt x="12" y="41"/>
                  </a:cubicBezTo>
                  <a:cubicBezTo>
                    <a:pt x="12" y="0"/>
                    <a:pt x="12" y="0"/>
                    <a:pt x="12" y="0"/>
                  </a:cubicBezTo>
                  <a:cubicBezTo>
                    <a:pt x="9" y="0"/>
                    <a:pt x="6" y="0"/>
                    <a:pt x="3" y="0"/>
                  </a:cubicBez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7145" tIns="8573" rIns="17145" bIns="8573" numCol="1" anchor="t" anchorCtr="0" compatLnSpc="1">
              <a:prstTxWarp prst="textNoShape">
                <a:avLst/>
              </a:prstTxWarp>
            </a:bodyPr>
            <a:lstStyle/>
            <a:p>
              <a:endParaRPr lang="en-US" sz="338" dirty="0">
                <a:latin typeface="Calibri Light"/>
              </a:endParaRPr>
            </a:p>
          </p:txBody>
        </p:sp>
        <p:sp>
          <p:nvSpPr>
            <p:cNvPr id="34" name="Freeform 272">
              <a:extLst>
                <a:ext uri="{FF2B5EF4-FFF2-40B4-BE49-F238E27FC236}">
                  <a16:creationId xmlns:a16="http://schemas.microsoft.com/office/drawing/2014/main" id="{78F4DDEE-1A83-446D-894D-2A46778C0E4A}"/>
                </a:ext>
              </a:extLst>
            </p:cNvPr>
            <p:cNvSpPr>
              <a:spLocks/>
            </p:cNvSpPr>
            <p:nvPr/>
          </p:nvSpPr>
          <p:spPr bwMode="auto">
            <a:xfrm>
              <a:off x="5906228" y="7850287"/>
              <a:ext cx="209503" cy="277706"/>
            </a:xfrm>
            <a:custGeom>
              <a:avLst/>
              <a:gdLst>
                <a:gd name="T0" fmla="*/ 20 w 31"/>
                <a:gd name="T1" fmla="*/ 0 h 41"/>
                <a:gd name="T2" fmla="*/ 0 w 31"/>
                <a:gd name="T3" fmla="*/ 35 h 41"/>
                <a:gd name="T4" fmla="*/ 10 w 31"/>
                <a:gd name="T5" fmla="*/ 41 h 41"/>
                <a:gd name="T6" fmla="*/ 31 w 31"/>
                <a:gd name="T7" fmla="*/ 6 h 41"/>
                <a:gd name="T8" fmla="*/ 20 w 31"/>
                <a:gd name="T9" fmla="*/ 0 h 41"/>
              </a:gdLst>
              <a:ahLst/>
              <a:cxnLst>
                <a:cxn ang="0">
                  <a:pos x="T0" y="T1"/>
                </a:cxn>
                <a:cxn ang="0">
                  <a:pos x="T2" y="T3"/>
                </a:cxn>
                <a:cxn ang="0">
                  <a:pos x="T4" y="T5"/>
                </a:cxn>
                <a:cxn ang="0">
                  <a:pos x="T6" y="T7"/>
                </a:cxn>
                <a:cxn ang="0">
                  <a:pos x="T8" y="T9"/>
                </a:cxn>
              </a:cxnLst>
              <a:rect l="0" t="0" r="r" b="b"/>
              <a:pathLst>
                <a:path w="31" h="41">
                  <a:moveTo>
                    <a:pt x="20" y="0"/>
                  </a:moveTo>
                  <a:cubicBezTo>
                    <a:pt x="0" y="35"/>
                    <a:pt x="0" y="35"/>
                    <a:pt x="0" y="35"/>
                  </a:cubicBezTo>
                  <a:cubicBezTo>
                    <a:pt x="10" y="41"/>
                    <a:pt x="10" y="41"/>
                    <a:pt x="10" y="41"/>
                  </a:cubicBezTo>
                  <a:cubicBezTo>
                    <a:pt x="31" y="6"/>
                    <a:pt x="31" y="6"/>
                    <a:pt x="31" y="6"/>
                  </a:cubicBezTo>
                  <a:cubicBezTo>
                    <a:pt x="27" y="4"/>
                    <a:pt x="24" y="2"/>
                    <a:pt x="20" y="0"/>
                  </a:cubicBez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7145" tIns="8573" rIns="17145" bIns="8573" numCol="1" anchor="t" anchorCtr="0" compatLnSpc="1">
              <a:prstTxWarp prst="textNoShape">
                <a:avLst/>
              </a:prstTxWarp>
            </a:bodyPr>
            <a:lstStyle/>
            <a:p>
              <a:endParaRPr lang="en-US" sz="338" dirty="0">
                <a:latin typeface="Calibri Light"/>
              </a:endParaRPr>
            </a:p>
          </p:txBody>
        </p:sp>
        <p:sp>
          <p:nvSpPr>
            <p:cNvPr id="35" name="Freeform 273">
              <a:extLst>
                <a:ext uri="{FF2B5EF4-FFF2-40B4-BE49-F238E27FC236}">
                  <a16:creationId xmlns:a16="http://schemas.microsoft.com/office/drawing/2014/main" id="{58F45D4B-984B-4416-8B4B-728B663DE560}"/>
                </a:ext>
              </a:extLst>
            </p:cNvPr>
            <p:cNvSpPr>
              <a:spLocks/>
            </p:cNvSpPr>
            <p:nvPr/>
          </p:nvSpPr>
          <p:spPr bwMode="auto">
            <a:xfrm>
              <a:off x="5364589" y="7376658"/>
              <a:ext cx="264007" cy="202743"/>
            </a:xfrm>
            <a:custGeom>
              <a:avLst/>
              <a:gdLst>
                <a:gd name="T0" fmla="*/ 33 w 39"/>
                <a:gd name="T1" fmla="*/ 0 h 30"/>
                <a:gd name="T2" fmla="*/ 0 w 39"/>
                <a:gd name="T3" fmla="*/ 19 h 30"/>
                <a:gd name="T4" fmla="*/ 6 w 39"/>
                <a:gd name="T5" fmla="*/ 30 h 30"/>
                <a:gd name="T6" fmla="*/ 39 w 39"/>
                <a:gd name="T7" fmla="*/ 10 h 30"/>
                <a:gd name="T8" fmla="*/ 33 w 39"/>
                <a:gd name="T9" fmla="*/ 0 h 30"/>
              </a:gdLst>
              <a:ahLst/>
              <a:cxnLst>
                <a:cxn ang="0">
                  <a:pos x="T0" y="T1"/>
                </a:cxn>
                <a:cxn ang="0">
                  <a:pos x="T2" y="T3"/>
                </a:cxn>
                <a:cxn ang="0">
                  <a:pos x="T4" y="T5"/>
                </a:cxn>
                <a:cxn ang="0">
                  <a:pos x="T6" y="T7"/>
                </a:cxn>
                <a:cxn ang="0">
                  <a:pos x="T8" y="T9"/>
                </a:cxn>
              </a:cxnLst>
              <a:rect l="0" t="0" r="r" b="b"/>
              <a:pathLst>
                <a:path w="39" h="30">
                  <a:moveTo>
                    <a:pt x="33" y="0"/>
                  </a:moveTo>
                  <a:cubicBezTo>
                    <a:pt x="0" y="19"/>
                    <a:pt x="0" y="19"/>
                    <a:pt x="0" y="19"/>
                  </a:cubicBezTo>
                  <a:cubicBezTo>
                    <a:pt x="6" y="30"/>
                    <a:pt x="6" y="30"/>
                    <a:pt x="6" y="30"/>
                  </a:cubicBezTo>
                  <a:cubicBezTo>
                    <a:pt x="39" y="10"/>
                    <a:pt x="39" y="10"/>
                    <a:pt x="39" y="10"/>
                  </a:cubicBezTo>
                  <a:cubicBezTo>
                    <a:pt x="37" y="7"/>
                    <a:pt x="35" y="3"/>
                    <a:pt x="33" y="0"/>
                  </a:cubicBez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7145" tIns="8573" rIns="17145" bIns="8573" numCol="1" anchor="t" anchorCtr="0" compatLnSpc="1">
              <a:prstTxWarp prst="textNoShape">
                <a:avLst/>
              </a:prstTxWarp>
            </a:bodyPr>
            <a:lstStyle/>
            <a:p>
              <a:endParaRPr lang="en-US" sz="338" dirty="0">
                <a:latin typeface="Calibri Light"/>
              </a:endParaRPr>
            </a:p>
          </p:txBody>
        </p:sp>
      </p:grpSp>
      <p:sp>
        <p:nvSpPr>
          <p:cNvPr id="36" name="Oval 255">
            <a:extLst>
              <a:ext uri="{FF2B5EF4-FFF2-40B4-BE49-F238E27FC236}">
                <a16:creationId xmlns:a16="http://schemas.microsoft.com/office/drawing/2014/main" id="{24C1A95C-AAD0-4F02-9880-967BAFB02D19}"/>
              </a:ext>
            </a:extLst>
          </p:cNvPr>
          <p:cNvSpPr>
            <a:spLocks noChangeArrowheads="1"/>
          </p:cNvSpPr>
          <p:nvPr/>
        </p:nvSpPr>
        <p:spPr bwMode="auto">
          <a:xfrm>
            <a:off x="3879204" y="1821328"/>
            <a:ext cx="1444794" cy="1447725"/>
          </a:xfrm>
          <a:prstGeom prst="ellipse">
            <a:avLst/>
          </a:prstGeom>
          <a:solidFill>
            <a:srgbClr val="19232E"/>
          </a:solidFill>
          <a:ln>
            <a:noFill/>
          </a:ln>
        </p:spPr>
        <p:txBody>
          <a:bodyPr vert="horz" wrap="square" lIns="17145" tIns="8573" rIns="17145" bIns="8573" numCol="1" anchor="t" anchorCtr="0" compatLnSpc="1">
            <a:prstTxWarp prst="textNoShape">
              <a:avLst/>
            </a:prstTxWarp>
          </a:bodyPr>
          <a:lstStyle/>
          <a:p>
            <a:endParaRPr lang="en-US" sz="338" dirty="0">
              <a:latin typeface="Calibri Light"/>
            </a:endParaRPr>
          </a:p>
        </p:txBody>
      </p:sp>
      <p:sp>
        <p:nvSpPr>
          <p:cNvPr id="37" name="Oval 256">
            <a:extLst>
              <a:ext uri="{FF2B5EF4-FFF2-40B4-BE49-F238E27FC236}">
                <a16:creationId xmlns:a16="http://schemas.microsoft.com/office/drawing/2014/main" id="{B8C4E190-8E44-4ADE-B691-C2ABBCB98094}"/>
              </a:ext>
            </a:extLst>
          </p:cNvPr>
          <p:cNvSpPr>
            <a:spLocks noChangeArrowheads="1"/>
          </p:cNvSpPr>
          <p:nvPr/>
        </p:nvSpPr>
        <p:spPr bwMode="auto">
          <a:xfrm>
            <a:off x="3998645" y="1940801"/>
            <a:ext cx="1208465" cy="1208780"/>
          </a:xfrm>
          <a:prstGeom prst="ellipse">
            <a:avLst/>
          </a:prstGeom>
          <a:solidFill>
            <a:schemeClr val="accent2"/>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7145" tIns="8573" rIns="17145" bIns="8573" numCol="1" anchor="t" anchorCtr="0" compatLnSpc="1">
            <a:prstTxWarp prst="textNoShape">
              <a:avLst/>
            </a:prstTxWarp>
          </a:bodyPr>
          <a:lstStyle/>
          <a:p>
            <a:endParaRPr lang="en-US" sz="338" dirty="0">
              <a:latin typeface="Calibri Light"/>
            </a:endParaRPr>
          </a:p>
        </p:txBody>
      </p:sp>
      <p:sp>
        <p:nvSpPr>
          <p:cNvPr id="38" name="Freeform 257">
            <a:extLst>
              <a:ext uri="{FF2B5EF4-FFF2-40B4-BE49-F238E27FC236}">
                <a16:creationId xmlns:a16="http://schemas.microsoft.com/office/drawing/2014/main" id="{DA663D44-1D34-4F76-96D6-B6D473E9668C}"/>
              </a:ext>
            </a:extLst>
          </p:cNvPr>
          <p:cNvSpPr>
            <a:spLocks/>
          </p:cNvSpPr>
          <p:nvPr/>
        </p:nvSpPr>
        <p:spPr bwMode="auto">
          <a:xfrm>
            <a:off x="4227308" y="2316468"/>
            <a:ext cx="396008" cy="269612"/>
          </a:xfrm>
          <a:custGeom>
            <a:avLst/>
            <a:gdLst>
              <a:gd name="T0" fmla="*/ 43 w 620"/>
              <a:gd name="T1" fmla="*/ 0 h 422"/>
              <a:gd name="T2" fmla="*/ 0 w 620"/>
              <a:gd name="T3" fmla="*/ 72 h 422"/>
              <a:gd name="T4" fmla="*/ 576 w 620"/>
              <a:gd name="T5" fmla="*/ 422 h 422"/>
              <a:gd name="T6" fmla="*/ 620 w 620"/>
              <a:gd name="T7" fmla="*/ 350 h 422"/>
              <a:gd name="T8" fmla="*/ 43 w 620"/>
              <a:gd name="T9" fmla="*/ 0 h 422"/>
            </a:gdLst>
            <a:ahLst/>
            <a:cxnLst>
              <a:cxn ang="0">
                <a:pos x="T0" y="T1"/>
              </a:cxn>
              <a:cxn ang="0">
                <a:pos x="T2" y="T3"/>
              </a:cxn>
              <a:cxn ang="0">
                <a:pos x="T4" y="T5"/>
              </a:cxn>
              <a:cxn ang="0">
                <a:pos x="T6" y="T7"/>
              </a:cxn>
              <a:cxn ang="0">
                <a:pos x="T8" y="T9"/>
              </a:cxn>
            </a:cxnLst>
            <a:rect l="0" t="0" r="r" b="b"/>
            <a:pathLst>
              <a:path w="620" h="422">
                <a:moveTo>
                  <a:pt x="43" y="0"/>
                </a:moveTo>
                <a:lnTo>
                  <a:pt x="0" y="72"/>
                </a:lnTo>
                <a:lnTo>
                  <a:pt x="576" y="422"/>
                </a:lnTo>
                <a:lnTo>
                  <a:pt x="620" y="350"/>
                </a:lnTo>
                <a:lnTo>
                  <a:pt x="4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7145" tIns="8573" rIns="17145" bIns="8573" numCol="1" anchor="t" anchorCtr="0" compatLnSpc="1">
            <a:prstTxWarp prst="textNoShape">
              <a:avLst/>
            </a:prstTxWarp>
          </a:bodyPr>
          <a:lstStyle/>
          <a:p>
            <a:endParaRPr lang="en-US" sz="338" dirty="0">
              <a:latin typeface="Calibri Light"/>
            </a:endParaRPr>
          </a:p>
        </p:txBody>
      </p:sp>
      <p:sp>
        <p:nvSpPr>
          <p:cNvPr id="39" name="Freeform 258">
            <a:extLst>
              <a:ext uri="{FF2B5EF4-FFF2-40B4-BE49-F238E27FC236}">
                <a16:creationId xmlns:a16="http://schemas.microsoft.com/office/drawing/2014/main" id="{0F687337-8BD7-4D13-AD56-F147F51E6E4E}"/>
              </a:ext>
            </a:extLst>
          </p:cNvPr>
          <p:cNvSpPr>
            <a:spLocks/>
          </p:cNvSpPr>
          <p:nvPr/>
        </p:nvSpPr>
        <p:spPr bwMode="auto">
          <a:xfrm rot="11081722">
            <a:off x="4591141" y="2124503"/>
            <a:ext cx="426668" cy="479807"/>
          </a:xfrm>
          <a:custGeom>
            <a:avLst/>
            <a:gdLst>
              <a:gd name="T0" fmla="*/ 609 w 668"/>
              <a:gd name="T1" fmla="*/ 0 h 751"/>
              <a:gd name="T2" fmla="*/ 0 w 668"/>
              <a:gd name="T3" fmla="*/ 696 h 751"/>
              <a:gd name="T4" fmla="*/ 64 w 668"/>
              <a:gd name="T5" fmla="*/ 751 h 751"/>
              <a:gd name="T6" fmla="*/ 668 w 668"/>
              <a:gd name="T7" fmla="*/ 56 h 751"/>
              <a:gd name="T8" fmla="*/ 609 w 668"/>
              <a:gd name="T9" fmla="*/ 0 h 751"/>
            </a:gdLst>
            <a:ahLst/>
            <a:cxnLst>
              <a:cxn ang="0">
                <a:pos x="T0" y="T1"/>
              </a:cxn>
              <a:cxn ang="0">
                <a:pos x="T2" y="T3"/>
              </a:cxn>
              <a:cxn ang="0">
                <a:pos x="T4" y="T5"/>
              </a:cxn>
              <a:cxn ang="0">
                <a:pos x="T6" y="T7"/>
              </a:cxn>
              <a:cxn ang="0">
                <a:pos x="T8" y="T9"/>
              </a:cxn>
            </a:cxnLst>
            <a:rect l="0" t="0" r="r" b="b"/>
            <a:pathLst>
              <a:path w="668" h="751">
                <a:moveTo>
                  <a:pt x="609" y="0"/>
                </a:moveTo>
                <a:lnTo>
                  <a:pt x="0" y="696"/>
                </a:lnTo>
                <a:lnTo>
                  <a:pt x="64" y="751"/>
                </a:lnTo>
                <a:lnTo>
                  <a:pt x="668" y="56"/>
                </a:lnTo>
                <a:lnTo>
                  <a:pt x="609"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7145" tIns="8573" rIns="17145" bIns="8573" numCol="1" anchor="t" anchorCtr="0" compatLnSpc="1">
            <a:prstTxWarp prst="textNoShape">
              <a:avLst/>
            </a:prstTxWarp>
          </a:bodyPr>
          <a:lstStyle/>
          <a:p>
            <a:endParaRPr lang="en-US" sz="338" dirty="0">
              <a:latin typeface="Calibri Light"/>
            </a:endParaRPr>
          </a:p>
        </p:txBody>
      </p:sp>
      <p:grpSp>
        <p:nvGrpSpPr>
          <p:cNvPr id="40" name="Group 1">
            <a:extLst>
              <a:ext uri="{FF2B5EF4-FFF2-40B4-BE49-F238E27FC236}">
                <a16:creationId xmlns:a16="http://schemas.microsoft.com/office/drawing/2014/main" id="{ED0D95A9-23B6-4FD9-B1C6-5EEBFC045E30}"/>
              </a:ext>
            </a:extLst>
          </p:cNvPr>
          <p:cNvGrpSpPr/>
          <p:nvPr/>
        </p:nvGrpSpPr>
        <p:grpSpPr>
          <a:xfrm>
            <a:off x="4521759" y="2481941"/>
            <a:ext cx="231219" cy="624834"/>
            <a:chOff x="12054849" y="6467840"/>
            <a:chExt cx="616584" cy="1666223"/>
          </a:xfrm>
        </p:grpSpPr>
        <p:sp>
          <p:nvSpPr>
            <p:cNvPr id="41" name="Oval 259">
              <a:extLst>
                <a:ext uri="{FF2B5EF4-FFF2-40B4-BE49-F238E27FC236}">
                  <a16:creationId xmlns:a16="http://schemas.microsoft.com/office/drawing/2014/main" id="{E9F63041-07B7-4070-8D4F-0BD8205E858F}"/>
                </a:ext>
              </a:extLst>
            </p:cNvPr>
            <p:cNvSpPr>
              <a:spLocks noChangeArrowheads="1"/>
            </p:cNvSpPr>
            <p:nvPr/>
          </p:nvSpPr>
          <p:spPr bwMode="auto">
            <a:xfrm>
              <a:off x="12054849" y="6467840"/>
              <a:ext cx="371312" cy="378224"/>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7145" tIns="8573" rIns="17145" bIns="8573" numCol="1" anchor="t" anchorCtr="0" compatLnSpc="1">
              <a:prstTxWarp prst="textNoShape">
                <a:avLst/>
              </a:prstTxWarp>
            </a:bodyPr>
            <a:lstStyle/>
            <a:p>
              <a:endParaRPr lang="en-US" sz="338" dirty="0">
                <a:latin typeface="Calibri Light"/>
              </a:endParaRPr>
            </a:p>
          </p:txBody>
        </p:sp>
        <p:sp>
          <p:nvSpPr>
            <p:cNvPr id="42" name="Freeform 261">
              <a:extLst>
                <a:ext uri="{FF2B5EF4-FFF2-40B4-BE49-F238E27FC236}">
                  <a16:creationId xmlns:a16="http://schemas.microsoft.com/office/drawing/2014/main" id="{0E90C9A1-7196-44D8-9673-2237242D33E3}"/>
                </a:ext>
              </a:extLst>
            </p:cNvPr>
            <p:cNvSpPr>
              <a:spLocks/>
            </p:cNvSpPr>
            <p:nvPr/>
          </p:nvSpPr>
          <p:spPr bwMode="auto">
            <a:xfrm>
              <a:off x="12189408" y="6663764"/>
              <a:ext cx="482025" cy="1470299"/>
            </a:xfrm>
            <a:custGeom>
              <a:avLst/>
              <a:gdLst>
                <a:gd name="T0" fmla="*/ 235 w 283"/>
                <a:gd name="T1" fmla="*/ 863 h 863"/>
                <a:gd name="T2" fmla="*/ 0 w 283"/>
                <a:gd name="T3" fmla="*/ 12 h 863"/>
                <a:gd name="T4" fmla="*/ 48 w 283"/>
                <a:gd name="T5" fmla="*/ 0 h 863"/>
                <a:gd name="T6" fmla="*/ 283 w 283"/>
                <a:gd name="T7" fmla="*/ 847 h 863"/>
                <a:gd name="T8" fmla="*/ 235 w 283"/>
                <a:gd name="T9" fmla="*/ 863 h 863"/>
              </a:gdLst>
              <a:ahLst/>
              <a:cxnLst>
                <a:cxn ang="0">
                  <a:pos x="T0" y="T1"/>
                </a:cxn>
                <a:cxn ang="0">
                  <a:pos x="T2" y="T3"/>
                </a:cxn>
                <a:cxn ang="0">
                  <a:pos x="T4" y="T5"/>
                </a:cxn>
                <a:cxn ang="0">
                  <a:pos x="T6" y="T7"/>
                </a:cxn>
                <a:cxn ang="0">
                  <a:pos x="T8" y="T9"/>
                </a:cxn>
              </a:cxnLst>
              <a:rect l="0" t="0" r="r" b="b"/>
              <a:pathLst>
                <a:path w="283" h="863">
                  <a:moveTo>
                    <a:pt x="235" y="863"/>
                  </a:moveTo>
                  <a:lnTo>
                    <a:pt x="0" y="12"/>
                  </a:lnTo>
                  <a:lnTo>
                    <a:pt x="48" y="0"/>
                  </a:lnTo>
                  <a:lnTo>
                    <a:pt x="283" y="847"/>
                  </a:lnTo>
                  <a:lnTo>
                    <a:pt x="235" y="863"/>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7145" tIns="8573" rIns="17145" bIns="8573" numCol="1" anchor="t" anchorCtr="0" compatLnSpc="1">
              <a:prstTxWarp prst="textNoShape">
                <a:avLst/>
              </a:prstTxWarp>
            </a:bodyPr>
            <a:lstStyle/>
            <a:p>
              <a:endParaRPr lang="en-US" sz="338" dirty="0">
                <a:latin typeface="Calibri Light"/>
              </a:endParaRPr>
            </a:p>
          </p:txBody>
        </p:sp>
      </p:grpSp>
      <p:grpSp>
        <p:nvGrpSpPr>
          <p:cNvPr id="43" name="Group 6">
            <a:extLst>
              <a:ext uri="{FF2B5EF4-FFF2-40B4-BE49-F238E27FC236}">
                <a16:creationId xmlns:a16="http://schemas.microsoft.com/office/drawing/2014/main" id="{BFC57574-6082-4D09-B923-3506720EB4B2}"/>
              </a:ext>
            </a:extLst>
          </p:cNvPr>
          <p:cNvGrpSpPr/>
          <p:nvPr/>
        </p:nvGrpSpPr>
        <p:grpSpPr>
          <a:xfrm>
            <a:off x="4034414" y="1979134"/>
            <a:ext cx="1134374" cy="1132113"/>
            <a:chOff x="10755263" y="5277690"/>
            <a:chExt cx="3024997" cy="3018967"/>
          </a:xfrm>
        </p:grpSpPr>
        <p:sp>
          <p:nvSpPr>
            <p:cNvPr id="44" name="Freeform 262">
              <a:extLst>
                <a:ext uri="{FF2B5EF4-FFF2-40B4-BE49-F238E27FC236}">
                  <a16:creationId xmlns:a16="http://schemas.microsoft.com/office/drawing/2014/main" id="{02968886-5329-4A68-A7A1-FA8871A8DA11}"/>
                </a:ext>
              </a:extLst>
            </p:cNvPr>
            <p:cNvSpPr>
              <a:spLocks/>
            </p:cNvSpPr>
            <p:nvPr/>
          </p:nvSpPr>
          <p:spPr bwMode="auto">
            <a:xfrm>
              <a:off x="12250726" y="5277690"/>
              <a:ext cx="81757" cy="277706"/>
            </a:xfrm>
            <a:custGeom>
              <a:avLst/>
              <a:gdLst>
                <a:gd name="T0" fmla="*/ 3 w 12"/>
                <a:gd name="T1" fmla="*/ 41 h 41"/>
                <a:gd name="T2" fmla="*/ 12 w 12"/>
                <a:gd name="T3" fmla="*/ 41 h 41"/>
                <a:gd name="T4" fmla="*/ 12 w 12"/>
                <a:gd name="T5" fmla="*/ 0 h 41"/>
                <a:gd name="T6" fmla="*/ 0 w 12"/>
                <a:gd name="T7" fmla="*/ 0 h 41"/>
                <a:gd name="T8" fmla="*/ 0 w 12"/>
                <a:gd name="T9" fmla="*/ 41 h 41"/>
                <a:gd name="T10" fmla="*/ 3 w 12"/>
                <a:gd name="T11" fmla="*/ 41 h 41"/>
              </a:gdLst>
              <a:ahLst/>
              <a:cxnLst>
                <a:cxn ang="0">
                  <a:pos x="T0" y="T1"/>
                </a:cxn>
                <a:cxn ang="0">
                  <a:pos x="T2" y="T3"/>
                </a:cxn>
                <a:cxn ang="0">
                  <a:pos x="T4" y="T5"/>
                </a:cxn>
                <a:cxn ang="0">
                  <a:pos x="T6" y="T7"/>
                </a:cxn>
                <a:cxn ang="0">
                  <a:pos x="T8" y="T9"/>
                </a:cxn>
                <a:cxn ang="0">
                  <a:pos x="T10" y="T11"/>
                </a:cxn>
              </a:cxnLst>
              <a:rect l="0" t="0" r="r" b="b"/>
              <a:pathLst>
                <a:path w="12" h="41">
                  <a:moveTo>
                    <a:pt x="3" y="41"/>
                  </a:moveTo>
                  <a:cubicBezTo>
                    <a:pt x="6" y="41"/>
                    <a:pt x="9" y="41"/>
                    <a:pt x="12" y="41"/>
                  </a:cubicBezTo>
                  <a:cubicBezTo>
                    <a:pt x="12" y="0"/>
                    <a:pt x="12" y="0"/>
                    <a:pt x="12" y="0"/>
                  </a:cubicBezTo>
                  <a:cubicBezTo>
                    <a:pt x="0" y="0"/>
                    <a:pt x="0" y="0"/>
                    <a:pt x="0" y="0"/>
                  </a:cubicBezTo>
                  <a:cubicBezTo>
                    <a:pt x="0" y="41"/>
                    <a:pt x="0" y="41"/>
                    <a:pt x="0" y="41"/>
                  </a:cubicBezTo>
                  <a:cubicBezTo>
                    <a:pt x="1" y="41"/>
                    <a:pt x="2" y="41"/>
                    <a:pt x="3" y="41"/>
                  </a:cubicBez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7145" tIns="8573" rIns="17145" bIns="8573" numCol="1" anchor="t" anchorCtr="0" compatLnSpc="1">
              <a:prstTxWarp prst="textNoShape">
                <a:avLst/>
              </a:prstTxWarp>
            </a:bodyPr>
            <a:lstStyle/>
            <a:p>
              <a:endParaRPr lang="en-US" sz="338" dirty="0">
                <a:latin typeface="Calibri Light"/>
              </a:endParaRPr>
            </a:p>
          </p:txBody>
        </p:sp>
        <p:sp>
          <p:nvSpPr>
            <p:cNvPr id="45" name="Freeform 263">
              <a:extLst>
                <a:ext uri="{FF2B5EF4-FFF2-40B4-BE49-F238E27FC236}">
                  <a16:creationId xmlns:a16="http://schemas.microsoft.com/office/drawing/2014/main" id="{43DDC5A3-923B-4FB3-B506-337B1B577FC8}"/>
                </a:ext>
              </a:extLst>
            </p:cNvPr>
            <p:cNvSpPr>
              <a:spLocks/>
            </p:cNvSpPr>
            <p:nvPr/>
          </p:nvSpPr>
          <p:spPr bwMode="auto">
            <a:xfrm>
              <a:off x="11479148" y="5432727"/>
              <a:ext cx="223129" cy="298150"/>
            </a:xfrm>
            <a:custGeom>
              <a:avLst/>
              <a:gdLst>
                <a:gd name="T0" fmla="*/ 33 w 33"/>
                <a:gd name="T1" fmla="*/ 38 h 44"/>
                <a:gd name="T2" fmla="*/ 11 w 33"/>
                <a:gd name="T3" fmla="*/ 0 h 44"/>
                <a:gd name="T4" fmla="*/ 0 w 33"/>
                <a:gd name="T5" fmla="*/ 6 h 44"/>
                <a:gd name="T6" fmla="*/ 23 w 33"/>
                <a:gd name="T7" fmla="*/ 44 h 44"/>
                <a:gd name="T8" fmla="*/ 33 w 33"/>
                <a:gd name="T9" fmla="*/ 38 h 44"/>
              </a:gdLst>
              <a:ahLst/>
              <a:cxnLst>
                <a:cxn ang="0">
                  <a:pos x="T0" y="T1"/>
                </a:cxn>
                <a:cxn ang="0">
                  <a:pos x="T2" y="T3"/>
                </a:cxn>
                <a:cxn ang="0">
                  <a:pos x="T4" y="T5"/>
                </a:cxn>
                <a:cxn ang="0">
                  <a:pos x="T6" y="T7"/>
                </a:cxn>
                <a:cxn ang="0">
                  <a:pos x="T8" y="T9"/>
                </a:cxn>
              </a:cxnLst>
              <a:rect l="0" t="0" r="r" b="b"/>
              <a:pathLst>
                <a:path w="33" h="44">
                  <a:moveTo>
                    <a:pt x="33" y="38"/>
                  </a:moveTo>
                  <a:cubicBezTo>
                    <a:pt x="11" y="0"/>
                    <a:pt x="11" y="0"/>
                    <a:pt x="11" y="0"/>
                  </a:cubicBezTo>
                  <a:cubicBezTo>
                    <a:pt x="0" y="6"/>
                    <a:pt x="0" y="6"/>
                    <a:pt x="0" y="6"/>
                  </a:cubicBezTo>
                  <a:cubicBezTo>
                    <a:pt x="23" y="44"/>
                    <a:pt x="23" y="44"/>
                    <a:pt x="23" y="44"/>
                  </a:cubicBezTo>
                  <a:cubicBezTo>
                    <a:pt x="26" y="42"/>
                    <a:pt x="30" y="40"/>
                    <a:pt x="33" y="38"/>
                  </a:cubicBez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7145" tIns="8573" rIns="17145" bIns="8573" numCol="1" anchor="t" anchorCtr="0" compatLnSpc="1">
              <a:prstTxWarp prst="textNoShape">
                <a:avLst/>
              </a:prstTxWarp>
            </a:bodyPr>
            <a:lstStyle/>
            <a:p>
              <a:endParaRPr lang="en-US" sz="338" dirty="0">
                <a:latin typeface="Calibri Light"/>
              </a:endParaRPr>
            </a:p>
          </p:txBody>
        </p:sp>
        <p:sp>
          <p:nvSpPr>
            <p:cNvPr id="46" name="Freeform 264">
              <a:extLst>
                <a:ext uri="{FF2B5EF4-FFF2-40B4-BE49-F238E27FC236}">
                  <a16:creationId xmlns:a16="http://schemas.microsoft.com/office/drawing/2014/main" id="{3FBE1EDF-90F0-4F70-8E0F-8394BFFD4F01}"/>
                </a:ext>
              </a:extLst>
            </p:cNvPr>
            <p:cNvSpPr>
              <a:spLocks/>
            </p:cNvSpPr>
            <p:nvPr/>
          </p:nvSpPr>
          <p:spPr bwMode="auto">
            <a:xfrm>
              <a:off x="13313561" y="5981318"/>
              <a:ext cx="291259" cy="216373"/>
            </a:xfrm>
            <a:custGeom>
              <a:avLst/>
              <a:gdLst>
                <a:gd name="T0" fmla="*/ 6 w 43"/>
                <a:gd name="T1" fmla="*/ 32 h 32"/>
                <a:gd name="T2" fmla="*/ 43 w 43"/>
                <a:gd name="T3" fmla="*/ 10 h 32"/>
                <a:gd name="T4" fmla="*/ 37 w 43"/>
                <a:gd name="T5" fmla="*/ 0 h 32"/>
                <a:gd name="T6" fmla="*/ 0 w 43"/>
                <a:gd name="T7" fmla="*/ 21 h 32"/>
                <a:gd name="T8" fmla="*/ 6 w 43"/>
                <a:gd name="T9" fmla="*/ 32 h 32"/>
              </a:gdLst>
              <a:ahLst/>
              <a:cxnLst>
                <a:cxn ang="0">
                  <a:pos x="T0" y="T1"/>
                </a:cxn>
                <a:cxn ang="0">
                  <a:pos x="T2" y="T3"/>
                </a:cxn>
                <a:cxn ang="0">
                  <a:pos x="T4" y="T5"/>
                </a:cxn>
                <a:cxn ang="0">
                  <a:pos x="T6" y="T7"/>
                </a:cxn>
                <a:cxn ang="0">
                  <a:pos x="T8" y="T9"/>
                </a:cxn>
              </a:cxnLst>
              <a:rect l="0" t="0" r="r" b="b"/>
              <a:pathLst>
                <a:path w="43" h="32">
                  <a:moveTo>
                    <a:pt x="6" y="32"/>
                  </a:moveTo>
                  <a:cubicBezTo>
                    <a:pt x="43" y="10"/>
                    <a:pt x="43" y="10"/>
                    <a:pt x="43" y="10"/>
                  </a:cubicBezTo>
                  <a:cubicBezTo>
                    <a:pt x="37" y="0"/>
                    <a:pt x="37" y="0"/>
                    <a:pt x="37" y="0"/>
                  </a:cubicBezTo>
                  <a:cubicBezTo>
                    <a:pt x="0" y="21"/>
                    <a:pt x="0" y="21"/>
                    <a:pt x="0" y="21"/>
                  </a:cubicBezTo>
                  <a:cubicBezTo>
                    <a:pt x="2" y="25"/>
                    <a:pt x="4" y="28"/>
                    <a:pt x="6" y="32"/>
                  </a:cubicBez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7145" tIns="8573" rIns="17145" bIns="8573" numCol="1" anchor="t" anchorCtr="0" compatLnSpc="1">
              <a:prstTxWarp prst="textNoShape">
                <a:avLst/>
              </a:prstTxWarp>
            </a:bodyPr>
            <a:lstStyle/>
            <a:p>
              <a:endParaRPr lang="en-US" sz="338" dirty="0">
                <a:latin typeface="Calibri Light"/>
              </a:endParaRPr>
            </a:p>
          </p:txBody>
        </p:sp>
        <p:sp>
          <p:nvSpPr>
            <p:cNvPr id="47" name="Freeform 265">
              <a:extLst>
                <a:ext uri="{FF2B5EF4-FFF2-40B4-BE49-F238E27FC236}">
                  <a16:creationId xmlns:a16="http://schemas.microsoft.com/office/drawing/2014/main" id="{6349256D-2CA3-4ACC-9C3C-A93B90FC7F6A}"/>
                </a:ext>
              </a:extLst>
            </p:cNvPr>
            <p:cNvSpPr>
              <a:spLocks/>
            </p:cNvSpPr>
            <p:nvPr/>
          </p:nvSpPr>
          <p:spPr bwMode="auto">
            <a:xfrm>
              <a:off x="10755263" y="6732654"/>
              <a:ext cx="284446" cy="81778"/>
            </a:xfrm>
            <a:custGeom>
              <a:avLst/>
              <a:gdLst>
                <a:gd name="T0" fmla="*/ 41 w 42"/>
                <a:gd name="T1" fmla="*/ 8 h 12"/>
                <a:gd name="T2" fmla="*/ 42 w 42"/>
                <a:gd name="T3" fmla="*/ 0 h 12"/>
                <a:gd name="T4" fmla="*/ 0 w 42"/>
                <a:gd name="T5" fmla="*/ 0 h 12"/>
                <a:gd name="T6" fmla="*/ 0 w 42"/>
                <a:gd name="T7" fmla="*/ 12 h 12"/>
                <a:gd name="T8" fmla="*/ 41 w 42"/>
                <a:gd name="T9" fmla="*/ 12 h 12"/>
                <a:gd name="T10" fmla="*/ 41 w 42"/>
                <a:gd name="T11" fmla="*/ 8 h 12"/>
              </a:gdLst>
              <a:ahLst/>
              <a:cxnLst>
                <a:cxn ang="0">
                  <a:pos x="T0" y="T1"/>
                </a:cxn>
                <a:cxn ang="0">
                  <a:pos x="T2" y="T3"/>
                </a:cxn>
                <a:cxn ang="0">
                  <a:pos x="T4" y="T5"/>
                </a:cxn>
                <a:cxn ang="0">
                  <a:pos x="T6" y="T7"/>
                </a:cxn>
                <a:cxn ang="0">
                  <a:pos x="T8" y="T9"/>
                </a:cxn>
                <a:cxn ang="0">
                  <a:pos x="T10" y="T11"/>
                </a:cxn>
              </a:cxnLst>
              <a:rect l="0" t="0" r="r" b="b"/>
              <a:pathLst>
                <a:path w="42" h="12">
                  <a:moveTo>
                    <a:pt x="41" y="8"/>
                  </a:moveTo>
                  <a:cubicBezTo>
                    <a:pt x="41" y="5"/>
                    <a:pt x="41" y="3"/>
                    <a:pt x="42" y="0"/>
                  </a:cubicBezTo>
                  <a:cubicBezTo>
                    <a:pt x="0" y="0"/>
                    <a:pt x="0" y="0"/>
                    <a:pt x="0" y="0"/>
                  </a:cubicBezTo>
                  <a:cubicBezTo>
                    <a:pt x="0" y="12"/>
                    <a:pt x="0" y="12"/>
                    <a:pt x="0" y="12"/>
                  </a:cubicBezTo>
                  <a:cubicBezTo>
                    <a:pt x="41" y="12"/>
                    <a:pt x="41" y="12"/>
                    <a:pt x="41" y="12"/>
                  </a:cubicBezTo>
                  <a:cubicBezTo>
                    <a:pt x="41" y="11"/>
                    <a:pt x="41" y="9"/>
                    <a:pt x="41" y="8"/>
                  </a:cubicBez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7145" tIns="8573" rIns="17145" bIns="8573" numCol="1" anchor="t" anchorCtr="0" compatLnSpc="1">
              <a:prstTxWarp prst="textNoShape">
                <a:avLst/>
              </a:prstTxWarp>
            </a:bodyPr>
            <a:lstStyle/>
            <a:p>
              <a:endParaRPr lang="en-US" sz="338" dirty="0">
                <a:latin typeface="Calibri Light"/>
              </a:endParaRPr>
            </a:p>
          </p:txBody>
        </p:sp>
        <p:sp>
          <p:nvSpPr>
            <p:cNvPr id="48" name="Freeform 266">
              <a:extLst>
                <a:ext uri="{FF2B5EF4-FFF2-40B4-BE49-F238E27FC236}">
                  <a16:creationId xmlns:a16="http://schemas.microsoft.com/office/drawing/2014/main" id="{50222CFD-5772-46A2-B4F4-8D986ACF3769}"/>
                </a:ext>
              </a:extLst>
            </p:cNvPr>
            <p:cNvSpPr>
              <a:spLocks/>
            </p:cNvSpPr>
            <p:nvPr/>
          </p:nvSpPr>
          <p:spPr bwMode="auto">
            <a:xfrm>
              <a:off x="12860497" y="5459985"/>
              <a:ext cx="209503" cy="284521"/>
            </a:xfrm>
            <a:custGeom>
              <a:avLst/>
              <a:gdLst>
                <a:gd name="T0" fmla="*/ 10 w 31"/>
                <a:gd name="T1" fmla="*/ 42 h 42"/>
                <a:gd name="T2" fmla="*/ 31 w 31"/>
                <a:gd name="T3" fmla="*/ 6 h 42"/>
                <a:gd name="T4" fmla="*/ 20 w 31"/>
                <a:gd name="T5" fmla="*/ 0 h 42"/>
                <a:gd name="T6" fmla="*/ 0 w 31"/>
                <a:gd name="T7" fmla="*/ 36 h 42"/>
                <a:gd name="T8" fmla="*/ 10 w 31"/>
                <a:gd name="T9" fmla="*/ 42 h 42"/>
              </a:gdLst>
              <a:ahLst/>
              <a:cxnLst>
                <a:cxn ang="0">
                  <a:pos x="T0" y="T1"/>
                </a:cxn>
                <a:cxn ang="0">
                  <a:pos x="T2" y="T3"/>
                </a:cxn>
                <a:cxn ang="0">
                  <a:pos x="T4" y="T5"/>
                </a:cxn>
                <a:cxn ang="0">
                  <a:pos x="T6" y="T7"/>
                </a:cxn>
                <a:cxn ang="0">
                  <a:pos x="T8" y="T9"/>
                </a:cxn>
              </a:cxnLst>
              <a:rect l="0" t="0" r="r" b="b"/>
              <a:pathLst>
                <a:path w="31" h="42">
                  <a:moveTo>
                    <a:pt x="10" y="42"/>
                  </a:moveTo>
                  <a:cubicBezTo>
                    <a:pt x="31" y="6"/>
                    <a:pt x="31" y="6"/>
                    <a:pt x="31" y="6"/>
                  </a:cubicBezTo>
                  <a:cubicBezTo>
                    <a:pt x="20" y="0"/>
                    <a:pt x="20" y="0"/>
                    <a:pt x="20" y="0"/>
                  </a:cubicBezTo>
                  <a:cubicBezTo>
                    <a:pt x="0" y="36"/>
                    <a:pt x="0" y="36"/>
                    <a:pt x="0" y="36"/>
                  </a:cubicBezTo>
                  <a:cubicBezTo>
                    <a:pt x="4" y="38"/>
                    <a:pt x="7" y="40"/>
                    <a:pt x="10" y="42"/>
                  </a:cubicBez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7145" tIns="8573" rIns="17145" bIns="8573" numCol="1" anchor="t" anchorCtr="0" compatLnSpc="1">
              <a:prstTxWarp prst="textNoShape">
                <a:avLst/>
              </a:prstTxWarp>
            </a:bodyPr>
            <a:lstStyle/>
            <a:p>
              <a:endParaRPr lang="en-US" sz="338" dirty="0">
                <a:latin typeface="Calibri Light"/>
              </a:endParaRPr>
            </a:p>
          </p:txBody>
        </p:sp>
        <p:sp>
          <p:nvSpPr>
            <p:cNvPr id="49" name="Freeform 267">
              <a:extLst>
                <a:ext uri="{FF2B5EF4-FFF2-40B4-BE49-F238E27FC236}">
                  <a16:creationId xmlns:a16="http://schemas.microsoft.com/office/drawing/2014/main" id="{BA4FD79F-CD35-4B90-88A6-0A17C2847219}"/>
                </a:ext>
              </a:extLst>
            </p:cNvPr>
            <p:cNvSpPr>
              <a:spLocks/>
            </p:cNvSpPr>
            <p:nvPr/>
          </p:nvSpPr>
          <p:spPr bwMode="auto">
            <a:xfrm>
              <a:off x="10944327" y="5988133"/>
              <a:ext cx="284446" cy="209558"/>
            </a:xfrm>
            <a:custGeom>
              <a:avLst/>
              <a:gdLst>
                <a:gd name="T0" fmla="*/ 42 w 42"/>
                <a:gd name="T1" fmla="*/ 21 h 31"/>
                <a:gd name="T2" fmla="*/ 5 w 42"/>
                <a:gd name="T3" fmla="*/ 0 h 31"/>
                <a:gd name="T4" fmla="*/ 0 w 42"/>
                <a:gd name="T5" fmla="*/ 11 h 31"/>
                <a:gd name="T6" fmla="*/ 35 w 42"/>
                <a:gd name="T7" fmla="*/ 31 h 31"/>
                <a:gd name="T8" fmla="*/ 42 w 42"/>
                <a:gd name="T9" fmla="*/ 21 h 31"/>
              </a:gdLst>
              <a:ahLst/>
              <a:cxnLst>
                <a:cxn ang="0">
                  <a:pos x="T0" y="T1"/>
                </a:cxn>
                <a:cxn ang="0">
                  <a:pos x="T2" y="T3"/>
                </a:cxn>
                <a:cxn ang="0">
                  <a:pos x="T4" y="T5"/>
                </a:cxn>
                <a:cxn ang="0">
                  <a:pos x="T6" y="T7"/>
                </a:cxn>
                <a:cxn ang="0">
                  <a:pos x="T8" y="T9"/>
                </a:cxn>
              </a:cxnLst>
              <a:rect l="0" t="0" r="r" b="b"/>
              <a:pathLst>
                <a:path w="42" h="31">
                  <a:moveTo>
                    <a:pt x="42" y="21"/>
                  </a:moveTo>
                  <a:cubicBezTo>
                    <a:pt x="5" y="0"/>
                    <a:pt x="5" y="0"/>
                    <a:pt x="5" y="0"/>
                  </a:cubicBezTo>
                  <a:cubicBezTo>
                    <a:pt x="0" y="11"/>
                    <a:pt x="0" y="11"/>
                    <a:pt x="0" y="11"/>
                  </a:cubicBezTo>
                  <a:cubicBezTo>
                    <a:pt x="35" y="31"/>
                    <a:pt x="35" y="31"/>
                    <a:pt x="35" y="31"/>
                  </a:cubicBezTo>
                  <a:cubicBezTo>
                    <a:pt x="37" y="28"/>
                    <a:pt x="39" y="24"/>
                    <a:pt x="42" y="21"/>
                  </a:cubicBez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7145" tIns="8573" rIns="17145" bIns="8573" numCol="1" anchor="t" anchorCtr="0" compatLnSpc="1">
              <a:prstTxWarp prst="textNoShape">
                <a:avLst/>
              </a:prstTxWarp>
            </a:bodyPr>
            <a:lstStyle/>
            <a:p>
              <a:endParaRPr lang="en-US" sz="338" dirty="0">
                <a:latin typeface="Calibri Light"/>
              </a:endParaRPr>
            </a:p>
          </p:txBody>
        </p:sp>
        <p:sp>
          <p:nvSpPr>
            <p:cNvPr id="50" name="Freeform 268">
              <a:extLst>
                <a:ext uri="{FF2B5EF4-FFF2-40B4-BE49-F238E27FC236}">
                  <a16:creationId xmlns:a16="http://schemas.microsoft.com/office/drawing/2014/main" id="{3E6EC26B-1C5A-4820-A9C7-24555E8B95A7}"/>
                </a:ext>
              </a:extLst>
            </p:cNvPr>
            <p:cNvSpPr>
              <a:spLocks/>
            </p:cNvSpPr>
            <p:nvPr/>
          </p:nvSpPr>
          <p:spPr bwMode="auto">
            <a:xfrm>
              <a:off x="12880938" y="7816212"/>
              <a:ext cx="195877" cy="264076"/>
            </a:xfrm>
            <a:custGeom>
              <a:avLst/>
              <a:gdLst>
                <a:gd name="T0" fmla="*/ 0 w 29"/>
                <a:gd name="T1" fmla="*/ 6 h 39"/>
                <a:gd name="T2" fmla="*/ 19 w 29"/>
                <a:gd name="T3" fmla="*/ 39 h 39"/>
                <a:gd name="T4" fmla="*/ 29 w 29"/>
                <a:gd name="T5" fmla="*/ 33 h 39"/>
                <a:gd name="T6" fmla="*/ 10 w 29"/>
                <a:gd name="T7" fmla="*/ 0 h 39"/>
                <a:gd name="T8" fmla="*/ 0 w 29"/>
                <a:gd name="T9" fmla="*/ 6 h 39"/>
              </a:gdLst>
              <a:ahLst/>
              <a:cxnLst>
                <a:cxn ang="0">
                  <a:pos x="T0" y="T1"/>
                </a:cxn>
                <a:cxn ang="0">
                  <a:pos x="T2" y="T3"/>
                </a:cxn>
                <a:cxn ang="0">
                  <a:pos x="T4" y="T5"/>
                </a:cxn>
                <a:cxn ang="0">
                  <a:pos x="T6" y="T7"/>
                </a:cxn>
                <a:cxn ang="0">
                  <a:pos x="T8" y="T9"/>
                </a:cxn>
              </a:cxnLst>
              <a:rect l="0" t="0" r="r" b="b"/>
              <a:pathLst>
                <a:path w="29" h="39">
                  <a:moveTo>
                    <a:pt x="0" y="6"/>
                  </a:moveTo>
                  <a:cubicBezTo>
                    <a:pt x="19" y="39"/>
                    <a:pt x="19" y="39"/>
                    <a:pt x="19" y="39"/>
                  </a:cubicBezTo>
                  <a:cubicBezTo>
                    <a:pt x="29" y="33"/>
                    <a:pt x="29" y="33"/>
                    <a:pt x="29" y="33"/>
                  </a:cubicBezTo>
                  <a:cubicBezTo>
                    <a:pt x="10" y="0"/>
                    <a:pt x="10" y="0"/>
                    <a:pt x="10" y="0"/>
                  </a:cubicBezTo>
                  <a:cubicBezTo>
                    <a:pt x="7" y="2"/>
                    <a:pt x="4" y="4"/>
                    <a:pt x="0" y="6"/>
                  </a:cubicBez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7145" tIns="8573" rIns="17145" bIns="8573" numCol="1" anchor="t" anchorCtr="0" compatLnSpc="1">
              <a:prstTxWarp prst="textNoShape">
                <a:avLst/>
              </a:prstTxWarp>
            </a:bodyPr>
            <a:lstStyle/>
            <a:p>
              <a:endParaRPr lang="en-US" sz="338" dirty="0">
                <a:latin typeface="Calibri Light"/>
              </a:endParaRPr>
            </a:p>
          </p:txBody>
        </p:sp>
        <p:sp>
          <p:nvSpPr>
            <p:cNvPr id="51" name="Freeform 269">
              <a:extLst>
                <a:ext uri="{FF2B5EF4-FFF2-40B4-BE49-F238E27FC236}">
                  <a16:creationId xmlns:a16="http://schemas.microsoft.com/office/drawing/2014/main" id="{171C6544-6EF9-4283-B179-C7F710803BC9}"/>
                </a:ext>
              </a:extLst>
            </p:cNvPr>
            <p:cNvSpPr>
              <a:spLocks/>
            </p:cNvSpPr>
            <p:nvPr/>
          </p:nvSpPr>
          <p:spPr bwMode="auto">
            <a:xfrm>
              <a:off x="13327193" y="7349397"/>
              <a:ext cx="277633" cy="209558"/>
            </a:xfrm>
            <a:custGeom>
              <a:avLst/>
              <a:gdLst>
                <a:gd name="T0" fmla="*/ 0 w 41"/>
                <a:gd name="T1" fmla="*/ 11 h 31"/>
                <a:gd name="T2" fmla="*/ 35 w 41"/>
                <a:gd name="T3" fmla="*/ 31 h 31"/>
                <a:gd name="T4" fmla="*/ 41 w 41"/>
                <a:gd name="T5" fmla="*/ 21 h 31"/>
                <a:gd name="T6" fmla="*/ 6 w 41"/>
                <a:gd name="T7" fmla="*/ 0 h 31"/>
                <a:gd name="T8" fmla="*/ 0 w 41"/>
                <a:gd name="T9" fmla="*/ 11 h 31"/>
              </a:gdLst>
              <a:ahLst/>
              <a:cxnLst>
                <a:cxn ang="0">
                  <a:pos x="T0" y="T1"/>
                </a:cxn>
                <a:cxn ang="0">
                  <a:pos x="T2" y="T3"/>
                </a:cxn>
                <a:cxn ang="0">
                  <a:pos x="T4" y="T5"/>
                </a:cxn>
                <a:cxn ang="0">
                  <a:pos x="T6" y="T7"/>
                </a:cxn>
                <a:cxn ang="0">
                  <a:pos x="T8" y="T9"/>
                </a:cxn>
              </a:cxnLst>
              <a:rect l="0" t="0" r="r" b="b"/>
              <a:pathLst>
                <a:path w="41" h="31">
                  <a:moveTo>
                    <a:pt x="0" y="11"/>
                  </a:moveTo>
                  <a:cubicBezTo>
                    <a:pt x="35" y="31"/>
                    <a:pt x="35" y="31"/>
                    <a:pt x="35" y="31"/>
                  </a:cubicBezTo>
                  <a:cubicBezTo>
                    <a:pt x="41" y="21"/>
                    <a:pt x="41" y="21"/>
                    <a:pt x="41" y="21"/>
                  </a:cubicBezTo>
                  <a:cubicBezTo>
                    <a:pt x="6" y="0"/>
                    <a:pt x="6" y="0"/>
                    <a:pt x="6" y="0"/>
                  </a:cubicBezTo>
                  <a:cubicBezTo>
                    <a:pt x="4" y="4"/>
                    <a:pt x="2" y="7"/>
                    <a:pt x="0" y="11"/>
                  </a:cubicBez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7145" tIns="8573" rIns="17145" bIns="8573" numCol="1" anchor="t" anchorCtr="0" compatLnSpc="1">
              <a:prstTxWarp prst="textNoShape">
                <a:avLst/>
              </a:prstTxWarp>
            </a:bodyPr>
            <a:lstStyle/>
            <a:p>
              <a:endParaRPr lang="en-US" sz="338" dirty="0">
                <a:latin typeface="Calibri Light"/>
              </a:endParaRPr>
            </a:p>
          </p:txBody>
        </p:sp>
        <p:sp>
          <p:nvSpPr>
            <p:cNvPr id="52" name="Freeform 270">
              <a:extLst>
                <a:ext uri="{FF2B5EF4-FFF2-40B4-BE49-F238E27FC236}">
                  <a16:creationId xmlns:a16="http://schemas.microsoft.com/office/drawing/2014/main" id="{053DC0D7-0D3E-43A0-ABBD-0BB861F4921C}"/>
                </a:ext>
              </a:extLst>
            </p:cNvPr>
            <p:cNvSpPr>
              <a:spLocks/>
            </p:cNvSpPr>
            <p:nvPr/>
          </p:nvSpPr>
          <p:spPr bwMode="auto">
            <a:xfrm>
              <a:off x="13504331" y="6732652"/>
              <a:ext cx="275929" cy="81778"/>
            </a:xfrm>
            <a:custGeom>
              <a:avLst/>
              <a:gdLst>
                <a:gd name="T0" fmla="*/ 0 w 41"/>
                <a:gd name="T1" fmla="*/ 0 h 12"/>
                <a:gd name="T2" fmla="*/ 0 w 41"/>
                <a:gd name="T3" fmla="*/ 8 h 12"/>
                <a:gd name="T4" fmla="*/ 0 w 41"/>
                <a:gd name="T5" fmla="*/ 12 h 12"/>
                <a:gd name="T6" fmla="*/ 41 w 41"/>
                <a:gd name="T7" fmla="*/ 12 h 12"/>
                <a:gd name="T8" fmla="*/ 41 w 41"/>
                <a:gd name="T9" fmla="*/ 0 h 12"/>
                <a:gd name="T10" fmla="*/ 0 w 41"/>
                <a:gd name="T11" fmla="*/ 0 h 12"/>
              </a:gdLst>
              <a:ahLst/>
              <a:cxnLst>
                <a:cxn ang="0">
                  <a:pos x="T0" y="T1"/>
                </a:cxn>
                <a:cxn ang="0">
                  <a:pos x="T2" y="T3"/>
                </a:cxn>
                <a:cxn ang="0">
                  <a:pos x="T4" y="T5"/>
                </a:cxn>
                <a:cxn ang="0">
                  <a:pos x="T6" y="T7"/>
                </a:cxn>
                <a:cxn ang="0">
                  <a:pos x="T8" y="T9"/>
                </a:cxn>
                <a:cxn ang="0">
                  <a:pos x="T10" y="T11"/>
                </a:cxn>
              </a:cxnLst>
              <a:rect l="0" t="0" r="r" b="b"/>
              <a:pathLst>
                <a:path w="41" h="12">
                  <a:moveTo>
                    <a:pt x="0" y="0"/>
                  </a:moveTo>
                  <a:cubicBezTo>
                    <a:pt x="0" y="3"/>
                    <a:pt x="0" y="5"/>
                    <a:pt x="0" y="8"/>
                  </a:cubicBezTo>
                  <a:cubicBezTo>
                    <a:pt x="0" y="9"/>
                    <a:pt x="0" y="11"/>
                    <a:pt x="0" y="12"/>
                  </a:cubicBezTo>
                  <a:cubicBezTo>
                    <a:pt x="41" y="12"/>
                    <a:pt x="41" y="12"/>
                    <a:pt x="41" y="12"/>
                  </a:cubicBezTo>
                  <a:cubicBezTo>
                    <a:pt x="41" y="0"/>
                    <a:pt x="41" y="0"/>
                    <a:pt x="41" y="0"/>
                  </a:cubicBez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7145" tIns="8573" rIns="17145" bIns="8573" numCol="1" anchor="t" anchorCtr="0" compatLnSpc="1">
              <a:prstTxWarp prst="textNoShape">
                <a:avLst/>
              </a:prstTxWarp>
            </a:bodyPr>
            <a:lstStyle/>
            <a:p>
              <a:endParaRPr lang="en-US" sz="338" dirty="0">
                <a:latin typeface="Calibri Light"/>
              </a:endParaRPr>
            </a:p>
          </p:txBody>
        </p:sp>
        <p:sp>
          <p:nvSpPr>
            <p:cNvPr id="53" name="Freeform 271">
              <a:extLst>
                <a:ext uri="{FF2B5EF4-FFF2-40B4-BE49-F238E27FC236}">
                  <a16:creationId xmlns:a16="http://schemas.microsoft.com/office/drawing/2014/main" id="{8ADA0D17-D2BD-4C20-9150-ED1C9EB63614}"/>
                </a:ext>
              </a:extLst>
            </p:cNvPr>
            <p:cNvSpPr>
              <a:spLocks/>
            </p:cNvSpPr>
            <p:nvPr/>
          </p:nvSpPr>
          <p:spPr bwMode="auto">
            <a:xfrm>
              <a:off x="12250730" y="8018951"/>
              <a:ext cx="81757" cy="277706"/>
            </a:xfrm>
            <a:custGeom>
              <a:avLst/>
              <a:gdLst>
                <a:gd name="T0" fmla="*/ 3 w 12"/>
                <a:gd name="T1" fmla="*/ 0 h 41"/>
                <a:gd name="T2" fmla="*/ 0 w 12"/>
                <a:gd name="T3" fmla="*/ 0 h 41"/>
                <a:gd name="T4" fmla="*/ 0 w 12"/>
                <a:gd name="T5" fmla="*/ 41 h 41"/>
                <a:gd name="T6" fmla="*/ 12 w 12"/>
                <a:gd name="T7" fmla="*/ 41 h 41"/>
                <a:gd name="T8" fmla="*/ 12 w 12"/>
                <a:gd name="T9" fmla="*/ 0 h 41"/>
                <a:gd name="T10" fmla="*/ 3 w 12"/>
                <a:gd name="T11" fmla="*/ 0 h 41"/>
              </a:gdLst>
              <a:ahLst/>
              <a:cxnLst>
                <a:cxn ang="0">
                  <a:pos x="T0" y="T1"/>
                </a:cxn>
                <a:cxn ang="0">
                  <a:pos x="T2" y="T3"/>
                </a:cxn>
                <a:cxn ang="0">
                  <a:pos x="T4" y="T5"/>
                </a:cxn>
                <a:cxn ang="0">
                  <a:pos x="T6" y="T7"/>
                </a:cxn>
                <a:cxn ang="0">
                  <a:pos x="T8" y="T9"/>
                </a:cxn>
                <a:cxn ang="0">
                  <a:pos x="T10" y="T11"/>
                </a:cxn>
              </a:cxnLst>
              <a:rect l="0" t="0" r="r" b="b"/>
              <a:pathLst>
                <a:path w="12" h="41">
                  <a:moveTo>
                    <a:pt x="3" y="0"/>
                  </a:moveTo>
                  <a:cubicBezTo>
                    <a:pt x="2" y="0"/>
                    <a:pt x="1" y="0"/>
                    <a:pt x="0" y="0"/>
                  </a:cubicBezTo>
                  <a:cubicBezTo>
                    <a:pt x="0" y="41"/>
                    <a:pt x="0" y="41"/>
                    <a:pt x="0" y="41"/>
                  </a:cubicBezTo>
                  <a:cubicBezTo>
                    <a:pt x="12" y="41"/>
                    <a:pt x="12" y="41"/>
                    <a:pt x="12" y="41"/>
                  </a:cubicBezTo>
                  <a:cubicBezTo>
                    <a:pt x="12" y="0"/>
                    <a:pt x="12" y="0"/>
                    <a:pt x="12" y="0"/>
                  </a:cubicBezTo>
                  <a:cubicBezTo>
                    <a:pt x="9" y="0"/>
                    <a:pt x="6" y="0"/>
                    <a:pt x="3" y="0"/>
                  </a:cubicBez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7145" tIns="8573" rIns="17145" bIns="8573" numCol="1" anchor="t" anchorCtr="0" compatLnSpc="1">
              <a:prstTxWarp prst="textNoShape">
                <a:avLst/>
              </a:prstTxWarp>
            </a:bodyPr>
            <a:lstStyle/>
            <a:p>
              <a:endParaRPr lang="en-US" sz="338" dirty="0">
                <a:latin typeface="Calibri Light"/>
              </a:endParaRPr>
            </a:p>
          </p:txBody>
        </p:sp>
        <p:sp>
          <p:nvSpPr>
            <p:cNvPr id="54" name="Freeform 272">
              <a:extLst>
                <a:ext uri="{FF2B5EF4-FFF2-40B4-BE49-F238E27FC236}">
                  <a16:creationId xmlns:a16="http://schemas.microsoft.com/office/drawing/2014/main" id="{C50AA062-4DF0-4D1C-BFD0-8E9885AB8AEA}"/>
                </a:ext>
              </a:extLst>
            </p:cNvPr>
            <p:cNvSpPr>
              <a:spLocks/>
            </p:cNvSpPr>
            <p:nvPr/>
          </p:nvSpPr>
          <p:spPr bwMode="auto">
            <a:xfrm>
              <a:off x="11499602" y="7850280"/>
              <a:ext cx="209503" cy="277706"/>
            </a:xfrm>
            <a:custGeom>
              <a:avLst/>
              <a:gdLst>
                <a:gd name="T0" fmla="*/ 20 w 31"/>
                <a:gd name="T1" fmla="*/ 0 h 41"/>
                <a:gd name="T2" fmla="*/ 0 w 31"/>
                <a:gd name="T3" fmla="*/ 35 h 41"/>
                <a:gd name="T4" fmla="*/ 10 w 31"/>
                <a:gd name="T5" fmla="*/ 41 h 41"/>
                <a:gd name="T6" fmla="*/ 31 w 31"/>
                <a:gd name="T7" fmla="*/ 6 h 41"/>
                <a:gd name="T8" fmla="*/ 20 w 31"/>
                <a:gd name="T9" fmla="*/ 0 h 41"/>
              </a:gdLst>
              <a:ahLst/>
              <a:cxnLst>
                <a:cxn ang="0">
                  <a:pos x="T0" y="T1"/>
                </a:cxn>
                <a:cxn ang="0">
                  <a:pos x="T2" y="T3"/>
                </a:cxn>
                <a:cxn ang="0">
                  <a:pos x="T4" y="T5"/>
                </a:cxn>
                <a:cxn ang="0">
                  <a:pos x="T6" y="T7"/>
                </a:cxn>
                <a:cxn ang="0">
                  <a:pos x="T8" y="T9"/>
                </a:cxn>
              </a:cxnLst>
              <a:rect l="0" t="0" r="r" b="b"/>
              <a:pathLst>
                <a:path w="31" h="41">
                  <a:moveTo>
                    <a:pt x="20" y="0"/>
                  </a:moveTo>
                  <a:cubicBezTo>
                    <a:pt x="0" y="35"/>
                    <a:pt x="0" y="35"/>
                    <a:pt x="0" y="35"/>
                  </a:cubicBezTo>
                  <a:cubicBezTo>
                    <a:pt x="10" y="41"/>
                    <a:pt x="10" y="41"/>
                    <a:pt x="10" y="41"/>
                  </a:cubicBezTo>
                  <a:cubicBezTo>
                    <a:pt x="31" y="6"/>
                    <a:pt x="31" y="6"/>
                    <a:pt x="31" y="6"/>
                  </a:cubicBezTo>
                  <a:cubicBezTo>
                    <a:pt x="27" y="4"/>
                    <a:pt x="24" y="2"/>
                    <a:pt x="20" y="0"/>
                  </a:cubicBez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7145" tIns="8573" rIns="17145" bIns="8573" numCol="1" anchor="t" anchorCtr="0" compatLnSpc="1">
              <a:prstTxWarp prst="textNoShape">
                <a:avLst/>
              </a:prstTxWarp>
            </a:bodyPr>
            <a:lstStyle/>
            <a:p>
              <a:endParaRPr lang="en-US" sz="338" dirty="0">
                <a:latin typeface="Calibri Light"/>
              </a:endParaRPr>
            </a:p>
          </p:txBody>
        </p:sp>
        <p:sp>
          <p:nvSpPr>
            <p:cNvPr id="55" name="Freeform 273">
              <a:extLst>
                <a:ext uri="{FF2B5EF4-FFF2-40B4-BE49-F238E27FC236}">
                  <a16:creationId xmlns:a16="http://schemas.microsoft.com/office/drawing/2014/main" id="{00919876-2F7E-4950-8D1A-ABFB592BCB40}"/>
                </a:ext>
              </a:extLst>
            </p:cNvPr>
            <p:cNvSpPr>
              <a:spLocks/>
            </p:cNvSpPr>
            <p:nvPr/>
          </p:nvSpPr>
          <p:spPr bwMode="auto">
            <a:xfrm>
              <a:off x="10957934" y="7376663"/>
              <a:ext cx="264007" cy="202743"/>
            </a:xfrm>
            <a:custGeom>
              <a:avLst/>
              <a:gdLst>
                <a:gd name="T0" fmla="*/ 33 w 39"/>
                <a:gd name="T1" fmla="*/ 0 h 30"/>
                <a:gd name="T2" fmla="*/ 0 w 39"/>
                <a:gd name="T3" fmla="*/ 19 h 30"/>
                <a:gd name="T4" fmla="*/ 6 w 39"/>
                <a:gd name="T5" fmla="*/ 30 h 30"/>
                <a:gd name="T6" fmla="*/ 39 w 39"/>
                <a:gd name="T7" fmla="*/ 10 h 30"/>
                <a:gd name="T8" fmla="*/ 33 w 39"/>
                <a:gd name="T9" fmla="*/ 0 h 30"/>
              </a:gdLst>
              <a:ahLst/>
              <a:cxnLst>
                <a:cxn ang="0">
                  <a:pos x="T0" y="T1"/>
                </a:cxn>
                <a:cxn ang="0">
                  <a:pos x="T2" y="T3"/>
                </a:cxn>
                <a:cxn ang="0">
                  <a:pos x="T4" y="T5"/>
                </a:cxn>
                <a:cxn ang="0">
                  <a:pos x="T6" y="T7"/>
                </a:cxn>
                <a:cxn ang="0">
                  <a:pos x="T8" y="T9"/>
                </a:cxn>
              </a:cxnLst>
              <a:rect l="0" t="0" r="r" b="b"/>
              <a:pathLst>
                <a:path w="39" h="30">
                  <a:moveTo>
                    <a:pt x="33" y="0"/>
                  </a:moveTo>
                  <a:cubicBezTo>
                    <a:pt x="0" y="19"/>
                    <a:pt x="0" y="19"/>
                    <a:pt x="0" y="19"/>
                  </a:cubicBezTo>
                  <a:cubicBezTo>
                    <a:pt x="6" y="30"/>
                    <a:pt x="6" y="30"/>
                    <a:pt x="6" y="30"/>
                  </a:cubicBezTo>
                  <a:cubicBezTo>
                    <a:pt x="39" y="10"/>
                    <a:pt x="39" y="10"/>
                    <a:pt x="39" y="10"/>
                  </a:cubicBezTo>
                  <a:cubicBezTo>
                    <a:pt x="37" y="7"/>
                    <a:pt x="35" y="3"/>
                    <a:pt x="33" y="0"/>
                  </a:cubicBez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7145" tIns="8573" rIns="17145" bIns="8573" numCol="1" anchor="t" anchorCtr="0" compatLnSpc="1">
              <a:prstTxWarp prst="textNoShape">
                <a:avLst/>
              </a:prstTxWarp>
            </a:bodyPr>
            <a:lstStyle/>
            <a:p>
              <a:endParaRPr lang="en-US" sz="338" dirty="0">
                <a:latin typeface="Calibri Light"/>
              </a:endParaRPr>
            </a:p>
          </p:txBody>
        </p:sp>
      </p:grpSp>
      <p:sp>
        <p:nvSpPr>
          <p:cNvPr id="56" name="Oval 255">
            <a:extLst>
              <a:ext uri="{FF2B5EF4-FFF2-40B4-BE49-F238E27FC236}">
                <a16:creationId xmlns:a16="http://schemas.microsoft.com/office/drawing/2014/main" id="{D98C9808-3B56-4813-8AE4-F939D8DE09FA}"/>
              </a:ext>
            </a:extLst>
          </p:cNvPr>
          <p:cNvSpPr>
            <a:spLocks noChangeArrowheads="1"/>
          </p:cNvSpPr>
          <p:nvPr/>
        </p:nvSpPr>
        <p:spPr bwMode="auto">
          <a:xfrm>
            <a:off x="6049177" y="1818521"/>
            <a:ext cx="1444793" cy="1447725"/>
          </a:xfrm>
          <a:prstGeom prst="ellipse">
            <a:avLst/>
          </a:prstGeom>
          <a:solidFill>
            <a:srgbClr val="19232E"/>
          </a:solidFill>
          <a:ln>
            <a:noFill/>
          </a:ln>
        </p:spPr>
        <p:txBody>
          <a:bodyPr vert="horz" wrap="square" lIns="17145" tIns="8573" rIns="17145" bIns="8573" numCol="1" anchor="t" anchorCtr="0" compatLnSpc="1">
            <a:prstTxWarp prst="textNoShape">
              <a:avLst/>
            </a:prstTxWarp>
          </a:bodyPr>
          <a:lstStyle/>
          <a:p>
            <a:endParaRPr lang="en-US" sz="338" dirty="0">
              <a:latin typeface="Calibri Light"/>
            </a:endParaRPr>
          </a:p>
        </p:txBody>
      </p:sp>
      <p:sp>
        <p:nvSpPr>
          <p:cNvPr id="57" name="Oval 256">
            <a:extLst>
              <a:ext uri="{FF2B5EF4-FFF2-40B4-BE49-F238E27FC236}">
                <a16:creationId xmlns:a16="http://schemas.microsoft.com/office/drawing/2014/main" id="{9D320970-8229-4F42-99B1-FA171D9CE521}"/>
              </a:ext>
            </a:extLst>
          </p:cNvPr>
          <p:cNvSpPr>
            <a:spLocks noChangeArrowheads="1"/>
          </p:cNvSpPr>
          <p:nvPr/>
        </p:nvSpPr>
        <p:spPr bwMode="auto">
          <a:xfrm>
            <a:off x="6168618" y="1937994"/>
            <a:ext cx="1208465" cy="1208780"/>
          </a:xfrm>
          <a:prstGeom prst="ellipse">
            <a:avLst/>
          </a:prstGeom>
          <a:solidFill>
            <a:schemeClr val="accent3"/>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7145" tIns="8573" rIns="17145" bIns="8573" numCol="1" anchor="t" anchorCtr="0" compatLnSpc="1">
            <a:prstTxWarp prst="textNoShape">
              <a:avLst/>
            </a:prstTxWarp>
          </a:bodyPr>
          <a:lstStyle/>
          <a:p>
            <a:endParaRPr lang="en-US" sz="338" dirty="0">
              <a:latin typeface="Calibri Light"/>
            </a:endParaRPr>
          </a:p>
        </p:txBody>
      </p:sp>
      <p:sp>
        <p:nvSpPr>
          <p:cNvPr id="58" name="Freeform 257">
            <a:extLst>
              <a:ext uri="{FF2B5EF4-FFF2-40B4-BE49-F238E27FC236}">
                <a16:creationId xmlns:a16="http://schemas.microsoft.com/office/drawing/2014/main" id="{B74AA8EF-DE18-40D5-900B-970E23DB93A8}"/>
              </a:ext>
            </a:extLst>
          </p:cNvPr>
          <p:cNvSpPr>
            <a:spLocks/>
          </p:cNvSpPr>
          <p:nvPr/>
        </p:nvSpPr>
        <p:spPr bwMode="auto">
          <a:xfrm>
            <a:off x="6397281" y="2313661"/>
            <a:ext cx="396009" cy="269612"/>
          </a:xfrm>
          <a:custGeom>
            <a:avLst/>
            <a:gdLst>
              <a:gd name="T0" fmla="*/ 43 w 620"/>
              <a:gd name="T1" fmla="*/ 0 h 422"/>
              <a:gd name="T2" fmla="*/ 0 w 620"/>
              <a:gd name="T3" fmla="*/ 72 h 422"/>
              <a:gd name="T4" fmla="*/ 576 w 620"/>
              <a:gd name="T5" fmla="*/ 422 h 422"/>
              <a:gd name="T6" fmla="*/ 620 w 620"/>
              <a:gd name="T7" fmla="*/ 350 h 422"/>
              <a:gd name="T8" fmla="*/ 43 w 620"/>
              <a:gd name="T9" fmla="*/ 0 h 422"/>
            </a:gdLst>
            <a:ahLst/>
            <a:cxnLst>
              <a:cxn ang="0">
                <a:pos x="T0" y="T1"/>
              </a:cxn>
              <a:cxn ang="0">
                <a:pos x="T2" y="T3"/>
              </a:cxn>
              <a:cxn ang="0">
                <a:pos x="T4" y="T5"/>
              </a:cxn>
              <a:cxn ang="0">
                <a:pos x="T6" y="T7"/>
              </a:cxn>
              <a:cxn ang="0">
                <a:pos x="T8" y="T9"/>
              </a:cxn>
            </a:cxnLst>
            <a:rect l="0" t="0" r="r" b="b"/>
            <a:pathLst>
              <a:path w="620" h="422">
                <a:moveTo>
                  <a:pt x="43" y="0"/>
                </a:moveTo>
                <a:lnTo>
                  <a:pt x="0" y="72"/>
                </a:lnTo>
                <a:lnTo>
                  <a:pt x="576" y="422"/>
                </a:lnTo>
                <a:lnTo>
                  <a:pt x="620" y="350"/>
                </a:lnTo>
                <a:lnTo>
                  <a:pt x="4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7145" tIns="8573" rIns="17145" bIns="8573" numCol="1" anchor="t" anchorCtr="0" compatLnSpc="1">
            <a:prstTxWarp prst="textNoShape">
              <a:avLst/>
            </a:prstTxWarp>
          </a:bodyPr>
          <a:lstStyle/>
          <a:p>
            <a:endParaRPr lang="en-US" sz="338" dirty="0">
              <a:latin typeface="Calibri Light"/>
            </a:endParaRPr>
          </a:p>
        </p:txBody>
      </p:sp>
      <p:sp>
        <p:nvSpPr>
          <p:cNvPr id="59" name="Freeform 258">
            <a:extLst>
              <a:ext uri="{FF2B5EF4-FFF2-40B4-BE49-F238E27FC236}">
                <a16:creationId xmlns:a16="http://schemas.microsoft.com/office/drawing/2014/main" id="{4597B412-ACA5-4EBF-B72B-D710D6BBDA45}"/>
              </a:ext>
            </a:extLst>
          </p:cNvPr>
          <p:cNvSpPr>
            <a:spLocks/>
          </p:cNvSpPr>
          <p:nvPr/>
        </p:nvSpPr>
        <p:spPr bwMode="auto">
          <a:xfrm>
            <a:off x="6726863" y="2115605"/>
            <a:ext cx="426668" cy="479807"/>
          </a:xfrm>
          <a:custGeom>
            <a:avLst/>
            <a:gdLst>
              <a:gd name="T0" fmla="*/ 609 w 668"/>
              <a:gd name="T1" fmla="*/ 0 h 751"/>
              <a:gd name="T2" fmla="*/ 0 w 668"/>
              <a:gd name="T3" fmla="*/ 696 h 751"/>
              <a:gd name="T4" fmla="*/ 64 w 668"/>
              <a:gd name="T5" fmla="*/ 751 h 751"/>
              <a:gd name="T6" fmla="*/ 668 w 668"/>
              <a:gd name="T7" fmla="*/ 56 h 751"/>
              <a:gd name="T8" fmla="*/ 609 w 668"/>
              <a:gd name="T9" fmla="*/ 0 h 751"/>
            </a:gdLst>
            <a:ahLst/>
            <a:cxnLst>
              <a:cxn ang="0">
                <a:pos x="T0" y="T1"/>
              </a:cxn>
              <a:cxn ang="0">
                <a:pos x="T2" y="T3"/>
              </a:cxn>
              <a:cxn ang="0">
                <a:pos x="T4" y="T5"/>
              </a:cxn>
              <a:cxn ang="0">
                <a:pos x="T6" y="T7"/>
              </a:cxn>
              <a:cxn ang="0">
                <a:pos x="T8" y="T9"/>
              </a:cxn>
            </a:cxnLst>
            <a:rect l="0" t="0" r="r" b="b"/>
            <a:pathLst>
              <a:path w="668" h="751">
                <a:moveTo>
                  <a:pt x="609" y="0"/>
                </a:moveTo>
                <a:lnTo>
                  <a:pt x="0" y="696"/>
                </a:lnTo>
                <a:lnTo>
                  <a:pt x="64" y="751"/>
                </a:lnTo>
                <a:lnTo>
                  <a:pt x="668" y="56"/>
                </a:lnTo>
                <a:lnTo>
                  <a:pt x="609"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7145" tIns="8573" rIns="17145" bIns="8573" numCol="1" anchor="t" anchorCtr="0" compatLnSpc="1">
            <a:prstTxWarp prst="textNoShape">
              <a:avLst/>
            </a:prstTxWarp>
          </a:bodyPr>
          <a:lstStyle/>
          <a:p>
            <a:endParaRPr lang="en-US" sz="338" dirty="0">
              <a:latin typeface="Calibri Light"/>
            </a:endParaRPr>
          </a:p>
        </p:txBody>
      </p:sp>
      <p:grpSp>
        <p:nvGrpSpPr>
          <p:cNvPr id="60" name="Group 2">
            <a:extLst>
              <a:ext uri="{FF2B5EF4-FFF2-40B4-BE49-F238E27FC236}">
                <a16:creationId xmlns:a16="http://schemas.microsoft.com/office/drawing/2014/main" id="{91DED933-C9EC-43F1-8A81-CD90A660BAF3}"/>
              </a:ext>
            </a:extLst>
          </p:cNvPr>
          <p:cNvGrpSpPr/>
          <p:nvPr/>
        </p:nvGrpSpPr>
        <p:grpSpPr>
          <a:xfrm>
            <a:off x="6691733" y="2479134"/>
            <a:ext cx="231219" cy="624834"/>
            <a:chOff x="17841445" y="6460355"/>
            <a:chExt cx="616584" cy="1666225"/>
          </a:xfrm>
          <a:solidFill>
            <a:schemeClr val="bg1"/>
          </a:solidFill>
        </p:grpSpPr>
        <p:sp>
          <p:nvSpPr>
            <p:cNvPr id="61" name="Oval 259">
              <a:extLst>
                <a:ext uri="{FF2B5EF4-FFF2-40B4-BE49-F238E27FC236}">
                  <a16:creationId xmlns:a16="http://schemas.microsoft.com/office/drawing/2014/main" id="{A1705CA6-8B16-4643-8EB5-245484E27FF0}"/>
                </a:ext>
              </a:extLst>
            </p:cNvPr>
            <p:cNvSpPr>
              <a:spLocks noChangeArrowheads="1"/>
            </p:cNvSpPr>
            <p:nvPr/>
          </p:nvSpPr>
          <p:spPr bwMode="auto">
            <a:xfrm>
              <a:off x="17841445" y="6460355"/>
              <a:ext cx="371312" cy="378224"/>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7145" tIns="8573" rIns="17145" bIns="8573" numCol="1" anchor="t" anchorCtr="0" compatLnSpc="1">
              <a:prstTxWarp prst="textNoShape">
                <a:avLst/>
              </a:prstTxWarp>
            </a:bodyPr>
            <a:lstStyle/>
            <a:p>
              <a:endParaRPr lang="en-US" sz="338" dirty="0">
                <a:latin typeface="Calibri Light"/>
              </a:endParaRPr>
            </a:p>
          </p:txBody>
        </p:sp>
        <p:sp>
          <p:nvSpPr>
            <p:cNvPr id="62" name="Freeform 261">
              <a:extLst>
                <a:ext uri="{FF2B5EF4-FFF2-40B4-BE49-F238E27FC236}">
                  <a16:creationId xmlns:a16="http://schemas.microsoft.com/office/drawing/2014/main" id="{3240E461-0F96-472E-A06B-E727EAFEE8BD}"/>
                </a:ext>
              </a:extLst>
            </p:cNvPr>
            <p:cNvSpPr>
              <a:spLocks/>
            </p:cNvSpPr>
            <p:nvPr/>
          </p:nvSpPr>
          <p:spPr bwMode="auto">
            <a:xfrm>
              <a:off x="17976004" y="6656280"/>
              <a:ext cx="482025" cy="1470300"/>
            </a:xfrm>
            <a:custGeom>
              <a:avLst/>
              <a:gdLst>
                <a:gd name="T0" fmla="*/ 235 w 283"/>
                <a:gd name="T1" fmla="*/ 863 h 863"/>
                <a:gd name="T2" fmla="*/ 0 w 283"/>
                <a:gd name="T3" fmla="*/ 12 h 863"/>
                <a:gd name="T4" fmla="*/ 48 w 283"/>
                <a:gd name="T5" fmla="*/ 0 h 863"/>
                <a:gd name="T6" fmla="*/ 283 w 283"/>
                <a:gd name="T7" fmla="*/ 847 h 863"/>
                <a:gd name="T8" fmla="*/ 235 w 283"/>
                <a:gd name="T9" fmla="*/ 863 h 863"/>
              </a:gdLst>
              <a:ahLst/>
              <a:cxnLst>
                <a:cxn ang="0">
                  <a:pos x="T0" y="T1"/>
                </a:cxn>
                <a:cxn ang="0">
                  <a:pos x="T2" y="T3"/>
                </a:cxn>
                <a:cxn ang="0">
                  <a:pos x="T4" y="T5"/>
                </a:cxn>
                <a:cxn ang="0">
                  <a:pos x="T6" y="T7"/>
                </a:cxn>
                <a:cxn ang="0">
                  <a:pos x="T8" y="T9"/>
                </a:cxn>
              </a:cxnLst>
              <a:rect l="0" t="0" r="r" b="b"/>
              <a:pathLst>
                <a:path w="283" h="863">
                  <a:moveTo>
                    <a:pt x="235" y="863"/>
                  </a:moveTo>
                  <a:lnTo>
                    <a:pt x="0" y="12"/>
                  </a:lnTo>
                  <a:lnTo>
                    <a:pt x="48" y="0"/>
                  </a:lnTo>
                  <a:lnTo>
                    <a:pt x="283" y="847"/>
                  </a:lnTo>
                  <a:lnTo>
                    <a:pt x="235" y="863"/>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7145" tIns="8573" rIns="17145" bIns="8573" numCol="1" anchor="t" anchorCtr="0" compatLnSpc="1">
              <a:prstTxWarp prst="textNoShape">
                <a:avLst/>
              </a:prstTxWarp>
            </a:bodyPr>
            <a:lstStyle/>
            <a:p>
              <a:endParaRPr lang="en-US" sz="338" dirty="0">
                <a:latin typeface="Calibri Light"/>
              </a:endParaRPr>
            </a:p>
          </p:txBody>
        </p:sp>
      </p:grpSp>
      <p:grpSp>
        <p:nvGrpSpPr>
          <p:cNvPr id="63" name="Group 7">
            <a:extLst>
              <a:ext uri="{FF2B5EF4-FFF2-40B4-BE49-F238E27FC236}">
                <a16:creationId xmlns:a16="http://schemas.microsoft.com/office/drawing/2014/main" id="{F4BE8E07-B68E-4397-99A8-7A1873E8778E}"/>
              </a:ext>
            </a:extLst>
          </p:cNvPr>
          <p:cNvGrpSpPr/>
          <p:nvPr/>
        </p:nvGrpSpPr>
        <p:grpSpPr>
          <a:xfrm>
            <a:off x="6204386" y="1976327"/>
            <a:ext cx="1134374" cy="1132113"/>
            <a:chOff x="16541855" y="5270206"/>
            <a:chExt cx="3024998" cy="3018968"/>
          </a:xfrm>
        </p:grpSpPr>
        <p:sp>
          <p:nvSpPr>
            <p:cNvPr id="64" name="Freeform 262">
              <a:extLst>
                <a:ext uri="{FF2B5EF4-FFF2-40B4-BE49-F238E27FC236}">
                  <a16:creationId xmlns:a16="http://schemas.microsoft.com/office/drawing/2014/main" id="{DD9923F3-0E3A-4F1B-BBC7-9964F5CE592C}"/>
                </a:ext>
              </a:extLst>
            </p:cNvPr>
            <p:cNvSpPr>
              <a:spLocks/>
            </p:cNvSpPr>
            <p:nvPr/>
          </p:nvSpPr>
          <p:spPr bwMode="auto">
            <a:xfrm>
              <a:off x="18037321" y="5270206"/>
              <a:ext cx="81757" cy="277706"/>
            </a:xfrm>
            <a:custGeom>
              <a:avLst/>
              <a:gdLst>
                <a:gd name="T0" fmla="*/ 3 w 12"/>
                <a:gd name="T1" fmla="*/ 41 h 41"/>
                <a:gd name="T2" fmla="*/ 12 w 12"/>
                <a:gd name="T3" fmla="*/ 41 h 41"/>
                <a:gd name="T4" fmla="*/ 12 w 12"/>
                <a:gd name="T5" fmla="*/ 0 h 41"/>
                <a:gd name="T6" fmla="*/ 0 w 12"/>
                <a:gd name="T7" fmla="*/ 0 h 41"/>
                <a:gd name="T8" fmla="*/ 0 w 12"/>
                <a:gd name="T9" fmla="*/ 41 h 41"/>
                <a:gd name="T10" fmla="*/ 3 w 12"/>
                <a:gd name="T11" fmla="*/ 41 h 41"/>
              </a:gdLst>
              <a:ahLst/>
              <a:cxnLst>
                <a:cxn ang="0">
                  <a:pos x="T0" y="T1"/>
                </a:cxn>
                <a:cxn ang="0">
                  <a:pos x="T2" y="T3"/>
                </a:cxn>
                <a:cxn ang="0">
                  <a:pos x="T4" y="T5"/>
                </a:cxn>
                <a:cxn ang="0">
                  <a:pos x="T6" y="T7"/>
                </a:cxn>
                <a:cxn ang="0">
                  <a:pos x="T8" y="T9"/>
                </a:cxn>
                <a:cxn ang="0">
                  <a:pos x="T10" y="T11"/>
                </a:cxn>
              </a:cxnLst>
              <a:rect l="0" t="0" r="r" b="b"/>
              <a:pathLst>
                <a:path w="12" h="41">
                  <a:moveTo>
                    <a:pt x="3" y="41"/>
                  </a:moveTo>
                  <a:cubicBezTo>
                    <a:pt x="6" y="41"/>
                    <a:pt x="9" y="41"/>
                    <a:pt x="12" y="41"/>
                  </a:cubicBezTo>
                  <a:cubicBezTo>
                    <a:pt x="12" y="0"/>
                    <a:pt x="12" y="0"/>
                    <a:pt x="12" y="0"/>
                  </a:cubicBezTo>
                  <a:cubicBezTo>
                    <a:pt x="0" y="0"/>
                    <a:pt x="0" y="0"/>
                    <a:pt x="0" y="0"/>
                  </a:cubicBezTo>
                  <a:cubicBezTo>
                    <a:pt x="0" y="41"/>
                    <a:pt x="0" y="41"/>
                    <a:pt x="0" y="41"/>
                  </a:cubicBezTo>
                  <a:cubicBezTo>
                    <a:pt x="1" y="41"/>
                    <a:pt x="2" y="41"/>
                    <a:pt x="3" y="41"/>
                  </a:cubicBez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7145" tIns="8573" rIns="17145" bIns="8573" numCol="1" anchor="t" anchorCtr="0" compatLnSpc="1">
              <a:prstTxWarp prst="textNoShape">
                <a:avLst/>
              </a:prstTxWarp>
            </a:bodyPr>
            <a:lstStyle/>
            <a:p>
              <a:endParaRPr lang="en-US" sz="338" dirty="0">
                <a:latin typeface="Calibri Light"/>
              </a:endParaRPr>
            </a:p>
          </p:txBody>
        </p:sp>
        <p:sp>
          <p:nvSpPr>
            <p:cNvPr id="65" name="Freeform 263">
              <a:extLst>
                <a:ext uri="{FF2B5EF4-FFF2-40B4-BE49-F238E27FC236}">
                  <a16:creationId xmlns:a16="http://schemas.microsoft.com/office/drawing/2014/main" id="{FB09BAE9-DB1C-41FF-9E3A-CAB0B5DF00C6}"/>
                </a:ext>
              </a:extLst>
            </p:cNvPr>
            <p:cNvSpPr>
              <a:spLocks/>
            </p:cNvSpPr>
            <p:nvPr/>
          </p:nvSpPr>
          <p:spPr bwMode="auto">
            <a:xfrm>
              <a:off x="17265743" y="5425243"/>
              <a:ext cx="223129" cy="298150"/>
            </a:xfrm>
            <a:custGeom>
              <a:avLst/>
              <a:gdLst>
                <a:gd name="T0" fmla="*/ 33 w 33"/>
                <a:gd name="T1" fmla="*/ 38 h 44"/>
                <a:gd name="T2" fmla="*/ 11 w 33"/>
                <a:gd name="T3" fmla="*/ 0 h 44"/>
                <a:gd name="T4" fmla="*/ 0 w 33"/>
                <a:gd name="T5" fmla="*/ 6 h 44"/>
                <a:gd name="T6" fmla="*/ 23 w 33"/>
                <a:gd name="T7" fmla="*/ 44 h 44"/>
                <a:gd name="T8" fmla="*/ 33 w 33"/>
                <a:gd name="T9" fmla="*/ 38 h 44"/>
              </a:gdLst>
              <a:ahLst/>
              <a:cxnLst>
                <a:cxn ang="0">
                  <a:pos x="T0" y="T1"/>
                </a:cxn>
                <a:cxn ang="0">
                  <a:pos x="T2" y="T3"/>
                </a:cxn>
                <a:cxn ang="0">
                  <a:pos x="T4" y="T5"/>
                </a:cxn>
                <a:cxn ang="0">
                  <a:pos x="T6" y="T7"/>
                </a:cxn>
                <a:cxn ang="0">
                  <a:pos x="T8" y="T9"/>
                </a:cxn>
              </a:cxnLst>
              <a:rect l="0" t="0" r="r" b="b"/>
              <a:pathLst>
                <a:path w="33" h="44">
                  <a:moveTo>
                    <a:pt x="33" y="38"/>
                  </a:moveTo>
                  <a:cubicBezTo>
                    <a:pt x="11" y="0"/>
                    <a:pt x="11" y="0"/>
                    <a:pt x="11" y="0"/>
                  </a:cubicBezTo>
                  <a:cubicBezTo>
                    <a:pt x="0" y="6"/>
                    <a:pt x="0" y="6"/>
                    <a:pt x="0" y="6"/>
                  </a:cubicBezTo>
                  <a:cubicBezTo>
                    <a:pt x="23" y="44"/>
                    <a:pt x="23" y="44"/>
                    <a:pt x="23" y="44"/>
                  </a:cubicBezTo>
                  <a:cubicBezTo>
                    <a:pt x="26" y="42"/>
                    <a:pt x="30" y="40"/>
                    <a:pt x="33" y="38"/>
                  </a:cubicBez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7145" tIns="8573" rIns="17145" bIns="8573" numCol="1" anchor="t" anchorCtr="0" compatLnSpc="1">
              <a:prstTxWarp prst="textNoShape">
                <a:avLst/>
              </a:prstTxWarp>
            </a:bodyPr>
            <a:lstStyle/>
            <a:p>
              <a:endParaRPr lang="en-US" sz="338" dirty="0">
                <a:latin typeface="Calibri Light"/>
              </a:endParaRPr>
            </a:p>
          </p:txBody>
        </p:sp>
        <p:sp>
          <p:nvSpPr>
            <p:cNvPr id="66" name="Freeform 264">
              <a:extLst>
                <a:ext uri="{FF2B5EF4-FFF2-40B4-BE49-F238E27FC236}">
                  <a16:creationId xmlns:a16="http://schemas.microsoft.com/office/drawing/2014/main" id="{AB410093-4DFE-4355-A135-6918E770FAC2}"/>
                </a:ext>
              </a:extLst>
            </p:cNvPr>
            <p:cNvSpPr>
              <a:spLocks/>
            </p:cNvSpPr>
            <p:nvPr/>
          </p:nvSpPr>
          <p:spPr bwMode="auto">
            <a:xfrm>
              <a:off x="19100157" y="5973835"/>
              <a:ext cx="291260" cy="216372"/>
            </a:xfrm>
            <a:custGeom>
              <a:avLst/>
              <a:gdLst>
                <a:gd name="T0" fmla="*/ 6 w 43"/>
                <a:gd name="T1" fmla="*/ 32 h 32"/>
                <a:gd name="T2" fmla="*/ 43 w 43"/>
                <a:gd name="T3" fmla="*/ 10 h 32"/>
                <a:gd name="T4" fmla="*/ 37 w 43"/>
                <a:gd name="T5" fmla="*/ 0 h 32"/>
                <a:gd name="T6" fmla="*/ 0 w 43"/>
                <a:gd name="T7" fmla="*/ 21 h 32"/>
                <a:gd name="T8" fmla="*/ 6 w 43"/>
                <a:gd name="T9" fmla="*/ 32 h 32"/>
              </a:gdLst>
              <a:ahLst/>
              <a:cxnLst>
                <a:cxn ang="0">
                  <a:pos x="T0" y="T1"/>
                </a:cxn>
                <a:cxn ang="0">
                  <a:pos x="T2" y="T3"/>
                </a:cxn>
                <a:cxn ang="0">
                  <a:pos x="T4" y="T5"/>
                </a:cxn>
                <a:cxn ang="0">
                  <a:pos x="T6" y="T7"/>
                </a:cxn>
                <a:cxn ang="0">
                  <a:pos x="T8" y="T9"/>
                </a:cxn>
              </a:cxnLst>
              <a:rect l="0" t="0" r="r" b="b"/>
              <a:pathLst>
                <a:path w="43" h="32">
                  <a:moveTo>
                    <a:pt x="6" y="32"/>
                  </a:moveTo>
                  <a:cubicBezTo>
                    <a:pt x="43" y="10"/>
                    <a:pt x="43" y="10"/>
                    <a:pt x="43" y="10"/>
                  </a:cubicBezTo>
                  <a:cubicBezTo>
                    <a:pt x="37" y="0"/>
                    <a:pt x="37" y="0"/>
                    <a:pt x="37" y="0"/>
                  </a:cubicBezTo>
                  <a:cubicBezTo>
                    <a:pt x="0" y="21"/>
                    <a:pt x="0" y="21"/>
                    <a:pt x="0" y="21"/>
                  </a:cubicBezTo>
                  <a:cubicBezTo>
                    <a:pt x="2" y="25"/>
                    <a:pt x="4" y="28"/>
                    <a:pt x="6" y="32"/>
                  </a:cubicBez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7145" tIns="8573" rIns="17145" bIns="8573" numCol="1" anchor="t" anchorCtr="0" compatLnSpc="1">
              <a:prstTxWarp prst="textNoShape">
                <a:avLst/>
              </a:prstTxWarp>
            </a:bodyPr>
            <a:lstStyle/>
            <a:p>
              <a:endParaRPr lang="en-US" sz="338" dirty="0">
                <a:latin typeface="Calibri Light"/>
              </a:endParaRPr>
            </a:p>
          </p:txBody>
        </p:sp>
        <p:sp>
          <p:nvSpPr>
            <p:cNvPr id="67" name="Freeform 265">
              <a:extLst>
                <a:ext uri="{FF2B5EF4-FFF2-40B4-BE49-F238E27FC236}">
                  <a16:creationId xmlns:a16="http://schemas.microsoft.com/office/drawing/2014/main" id="{56A76904-9A78-4E1F-A2E5-FF0FA1C4F554}"/>
                </a:ext>
              </a:extLst>
            </p:cNvPr>
            <p:cNvSpPr>
              <a:spLocks/>
            </p:cNvSpPr>
            <p:nvPr/>
          </p:nvSpPr>
          <p:spPr bwMode="auto">
            <a:xfrm>
              <a:off x="16541855" y="6725170"/>
              <a:ext cx="284447" cy="81778"/>
            </a:xfrm>
            <a:custGeom>
              <a:avLst/>
              <a:gdLst>
                <a:gd name="T0" fmla="*/ 41 w 42"/>
                <a:gd name="T1" fmla="*/ 8 h 12"/>
                <a:gd name="T2" fmla="*/ 42 w 42"/>
                <a:gd name="T3" fmla="*/ 0 h 12"/>
                <a:gd name="T4" fmla="*/ 0 w 42"/>
                <a:gd name="T5" fmla="*/ 0 h 12"/>
                <a:gd name="T6" fmla="*/ 0 w 42"/>
                <a:gd name="T7" fmla="*/ 12 h 12"/>
                <a:gd name="T8" fmla="*/ 41 w 42"/>
                <a:gd name="T9" fmla="*/ 12 h 12"/>
                <a:gd name="T10" fmla="*/ 41 w 42"/>
                <a:gd name="T11" fmla="*/ 8 h 12"/>
              </a:gdLst>
              <a:ahLst/>
              <a:cxnLst>
                <a:cxn ang="0">
                  <a:pos x="T0" y="T1"/>
                </a:cxn>
                <a:cxn ang="0">
                  <a:pos x="T2" y="T3"/>
                </a:cxn>
                <a:cxn ang="0">
                  <a:pos x="T4" y="T5"/>
                </a:cxn>
                <a:cxn ang="0">
                  <a:pos x="T6" y="T7"/>
                </a:cxn>
                <a:cxn ang="0">
                  <a:pos x="T8" y="T9"/>
                </a:cxn>
                <a:cxn ang="0">
                  <a:pos x="T10" y="T11"/>
                </a:cxn>
              </a:cxnLst>
              <a:rect l="0" t="0" r="r" b="b"/>
              <a:pathLst>
                <a:path w="42" h="12">
                  <a:moveTo>
                    <a:pt x="41" y="8"/>
                  </a:moveTo>
                  <a:cubicBezTo>
                    <a:pt x="41" y="5"/>
                    <a:pt x="41" y="3"/>
                    <a:pt x="42" y="0"/>
                  </a:cubicBezTo>
                  <a:cubicBezTo>
                    <a:pt x="0" y="0"/>
                    <a:pt x="0" y="0"/>
                    <a:pt x="0" y="0"/>
                  </a:cubicBezTo>
                  <a:cubicBezTo>
                    <a:pt x="0" y="12"/>
                    <a:pt x="0" y="12"/>
                    <a:pt x="0" y="12"/>
                  </a:cubicBezTo>
                  <a:cubicBezTo>
                    <a:pt x="41" y="12"/>
                    <a:pt x="41" y="12"/>
                    <a:pt x="41" y="12"/>
                  </a:cubicBezTo>
                  <a:cubicBezTo>
                    <a:pt x="41" y="11"/>
                    <a:pt x="41" y="9"/>
                    <a:pt x="41" y="8"/>
                  </a:cubicBez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7145" tIns="8573" rIns="17145" bIns="8573" numCol="1" anchor="t" anchorCtr="0" compatLnSpc="1">
              <a:prstTxWarp prst="textNoShape">
                <a:avLst/>
              </a:prstTxWarp>
            </a:bodyPr>
            <a:lstStyle/>
            <a:p>
              <a:endParaRPr lang="en-US" sz="338" dirty="0">
                <a:latin typeface="Calibri Light"/>
              </a:endParaRPr>
            </a:p>
          </p:txBody>
        </p:sp>
        <p:sp>
          <p:nvSpPr>
            <p:cNvPr id="68" name="Freeform 266">
              <a:extLst>
                <a:ext uri="{FF2B5EF4-FFF2-40B4-BE49-F238E27FC236}">
                  <a16:creationId xmlns:a16="http://schemas.microsoft.com/office/drawing/2014/main" id="{141B1647-ACBC-4B7A-92CF-53833C91EBE9}"/>
                </a:ext>
              </a:extLst>
            </p:cNvPr>
            <p:cNvSpPr>
              <a:spLocks/>
            </p:cNvSpPr>
            <p:nvPr/>
          </p:nvSpPr>
          <p:spPr bwMode="auto">
            <a:xfrm>
              <a:off x="18647088" y="5452502"/>
              <a:ext cx="209503" cy="284521"/>
            </a:xfrm>
            <a:custGeom>
              <a:avLst/>
              <a:gdLst>
                <a:gd name="T0" fmla="*/ 10 w 31"/>
                <a:gd name="T1" fmla="*/ 42 h 42"/>
                <a:gd name="T2" fmla="*/ 31 w 31"/>
                <a:gd name="T3" fmla="*/ 6 h 42"/>
                <a:gd name="T4" fmla="*/ 20 w 31"/>
                <a:gd name="T5" fmla="*/ 0 h 42"/>
                <a:gd name="T6" fmla="*/ 0 w 31"/>
                <a:gd name="T7" fmla="*/ 36 h 42"/>
                <a:gd name="T8" fmla="*/ 10 w 31"/>
                <a:gd name="T9" fmla="*/ 42 h 42"/>
              </a:gdLst>
              <a:ahLst/>
              <a:cxnLst>
                <a:cxn ang="0">
                  <a:pos x="T0" y="T1"/>
                </a:cxn>
                <a:cxn ang="0">
                  <a:pos x="T2" y="T3"/>
                </a:cxn>
                <a:cxn ang="0">
                  <a:pos x="T4" y="T5"/>
                </a:cxn>
                <a:cxn ang="0">
                  <a:pos x="T6" y="T7"/>
                </a:cxn>
                <a:cxn ang="0">
                  <a:pos x="T8" y="T9"/>
                </a:cxn>
              </a:cxnLst>
              <a:rect l="0" t="0" r="r" b="b"/>
              <a:pathLst>
                <a:path w="31" h="42">
                  <a:moveTo>
                    <a:pt x="10" y="42"/>
                  </a:moveTo>
                  <a:cubicBezTo>
                    <a:pt x="31" y="6"/>
                    <a:pt x="31" y="6"/>
                    <a:pt x="31" y="6"/>
                  </a:cubicBezTo>
                  <a:cubicBezTo>
                    <a:pt x="20" y="0"/>
                    <a:pt x="20" y="0"/>
                    <a:pt x="20" y="0"/>
                  </a:cubicBezTo>
                  <a:cubicBezTo>
                    <a:pt x="0" y="36"/>
                    <a:pt x="0" y="36"/>
                    <a:pt x="0" y="36"/>
                  </a:cubicBezTo>
                  <a:cubicBezTo>
                    <a:pt x="4" y="38"/>
                    <a:pt x="7" y="40"/>
                    <a:pt x="10" y="42"/>
                  </a:cubicBez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7145" tIns="8573" rIns="17145" bIns="8573" numCol="1" anchor="t" anchorCtr="0" compatLnSpc="1">
              <a:prstTxWarp prst="textNoShape">
                <a:avLst/>
              </a:prstTxWarp>
            </a:bodyPr>
            <a:lstStyle/>
            <a:p>
              <a:endParaRPr lang="en-US" sz="338" dirty="0">
                <a:latin typeface="Calibri Light"/>
              </a:endParaRPr>
            </a:p>
          </p:txBody>
        </p:sp>
        <p:sp>
          <p:nvSpPr>
            <p:cNvPr id="69" name="Freeform 267">
              <a:extLst>
                <a:ext uri="{FF2B5EF4-FFF2-40B4-BE49-F238E27FC236}">
                  <a16:creationId xmlns:a16="http://schemas.microsoft.com/office/drawing/2014/main" id="{708E661C-37C7-4642-930E-5900F6974E3E}"/>
                </a:ext>
              </a:extLst>
            </p:cNvPr>
            <p:cNvSpPr>
              <a:spLocks/>
            </p:cNvSpPr>
            <p:nvPr/>
          </p:nvSpPr>
          <p:spPr bwMode="auto">
            <a:xfrm>
              <a:off x="16730917" y="5980650"/>
              <a:ext cx="284447" cy="209558"/>
            </a:xfrm>
            <a:custGeom>
              <a:avLst/>
              <a:gdLst>
                <a:gd name="T0" fmla="*/ 42 w 42"/>
                <a:gd name="T1" fmla="*/ 21 h 31"/>
                <a:gd name="T2" fmla="*/ 5 w 42"/>
                <a:gd name="T3" fmla="*/ 0 h 31"/>
                <a:gd name="T4" fmla="*/ 0 w 42"/>
                <a:gd name="T5" fmla="*/ 11 h 31"/>
                <a:gd name="T6" fmla="*/ 35 w 42"/>
                <a:gd name="T7" fmla="*/ 31 h 31"/>
                <a:gd name="T8" fmla="*/ 42 w 42"/>
                <a:gd name="T9" fmla="*/ 21 h 31"/>
              </a:gdLst>
              <a:ahLst/>
              <a:cxnLst>
                <a:cxn ang="0">
                  <a:pos x="T0" y="T1"/>
                </a:cxn>
                <a:cxn ang="0">
                  <a:pos x="T2" y="T3"/>
                </a:cxn>
                <a:cxn ang="0">
                  <a:pos x="T4" y="T5"/>
                </a:cxn>
                <a:cxn ang="0">
                  <a:pos x="T6" y="T7"/>
                </a:cxn>
                <a:cxn ang="0">
                  <a:pos x="T8" y="T9"/>
                </a:cxn>
              </a:cxnLst>
              <a:rect l="0" t="0" r="r" b="b"/>
              <a:pathLst>
                <a:path w="42" h="31">
                  <a:moveTo>
                    <a:pt x="42" y="21"/>
                  </a:moveTo>
                  <a:cubicBezTo>
                    <a:pt x="5" y="0"/>
                    <a:pt x="5" y="0"/>
                    <a:pt x="5" y="0"/>
                  </a:cubicBezTo>
                  <a:cubicBezTo>
                    <a:pt x="0" y="11"/>
                    <a:pt x="0" y="11"/>
                    <a:pt x="0" y="11"/>
                  </a:cubicBezTo>
                  <a:cubicBezTo>
                    <a:pt x="35" y="31"/>
                    <a:pt x="35" y="31"/>
                    <a:pt x="35" y="31"/>
                  </a:cubicBezTo>
                  <a:cubicBezTo>
                    <a:pt x="37" y="28"/>
                    <a:pt x="39" y="24"/>
                    <a:pt x="42" y="21"/>
                  </a:cubicBez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7145" tIns="8573" rIns="17145" bIns="8573" numCol="1" anchor="t" anchorCtr="0" compatLnSpc="1">
              <a:prstTxWarp prst="textNoShape">
                <a:avLst/>
              </a:prstTxWarp>
            </a:bodyPr>
            <a:lstStyle/>
            <a:p>
              <a:endParaRPr lang="en-US" sz="338" dirty="0">
                <a:latin typeface="Calibri Light"/>
              </a:endParaRPr>
            </a:p>
          </p:txBody>
        </p:sp>
        <p:sp>
          <p:nvSpPr>
            <p:cNvPr id="70" name="Freeform 268">
              <a:extLst>
                <a:ext uri="{FF2B5EF4-FFF2-40B4-BE49-F238E27FC236}">
                  <a16:creationId xmlns:a16="http://schemas.microsoft.com/office/drawing/2014/main" id="{3A42A179-12BF-4F32-9A66-F25C0CA633E1}"/>
                </a:ext>
              </a:extLst>
            </p:cNvPr>
            <p:cNvSpPr>
              <a:spLocks/>
            </p:cNvSpPr>
            <p:nvPr/>
          </p:nvSpPr>
          <p:spPr bwMode="auto">
            <a:xfrm>
              <a:off x="18667528" y="7808728"/>
              <a:ext cx="195877" cy="264076"/>
            </a:xfrm>
            <a:custGeom>
              <a:avLst/>
              <a:gdLst>
                <a:gd name="T0" fmla="*/ 0 w 29"/>
                <a:gd name="T1" fmla="*/ 6 h 39"/>
                <a:gd name="T2" fmla="*/ 19 w 29"/>
                <a:gd name="T3" fmla="*/ 39 h 39"/>
                <a:gd name="T4" fmla="*/ 29 w 29"/>
                <a:gd name="T5" fmla="*/ 33 h 39"/>
                <a:gd name="T6" fmla="*/ 10 w 29"/>
                <a:gd name="T7" fmla="*/ 0 h 39"/>
                <a:gd name="T8" fmla="*/ 0 w 29"/>
                <a:gd name="T9" fmla="*/ 6 h 39"/>
              </a:gdLst>
              <a:ahLst/>
              <a:cxnLst>
                <a:cxn ang="0">
                  <a:pos x="T0" y="T1"/>
                </a:cxn>
                <a:cxn ang="0">
                  <a:pos x="T2" y="T3"/>
                </a:cxn>
                <a:cxn ang="0">
                  <a:pos x="T4" y="T5"/>
                </a:cxn>
                <a:cxn ang="0">
                  <a:pos x="T6" y="T7"/>
                </a:cxn>
                <a:cxn ang="0">
                  <a:pos x="T8" y="T9"/>
                </a:cxn>
              </a:cxnLst>
              <a:rect l="0" t="0" r="r" b="b"/>
              <a:pathLst>
                <a:path w="29" h="39">
                  <a:moveTo>
                    <a:pt x="0" y="6"/>
                  </a:moveTo>
                  <a:cubicBezTo>
                    <a:pt x="19" y="39"/>
                    <a:pt x="19" y="39"/>
                    <a:pt x="19" y="39"/>
                  </a:cubicBezTo>
                  <a:cubicBezTo>
                    <a:pt x="29" y="33"/>
                    <a:pt x="29" y="33"/>
                    <a:pt x="29" y="33"/>
                  </a:cubicBezTo>
                  <a:cubicBezTo>
                    <a:pt x="10" y="0"/>
                    <a:pt x="10" y="0"/>
                    <a:pt x="10" y="0"/>
                  </a:cubicBezTo>
                  <a:cubicBezTo>
                    <a:pt x="7" y="2"/>
                    <a:pt x="4" y="4"/>
                    <a:pt x="0" y="6"/>
                  </a:cubicBez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7145" tIns="8573" rIns="17145" bIns="8573" numCol="1" anchor="t" anchorCtr="0" compatLnSpc="1">
              <a:prstTxWarp prst="textNoShape">
                <a:avLst/>
              </a:prstTxWarp>
            </a:bodyPr>
            <a:lstStyle/>
            <a:p>
              <a:endParaRPr lang="en-US" sz="338" dirty="0">
                <a:latin typeface="Calibri Light"/>
              </a:endParaRPr>
            </a:p>
          </p:txBody>
        </p:sp>
        <p:sp>
          <p:nvSpPr>
            <p:cNvPr id="71" name="Freeform 269">
              <a:extLst>
                <a:ext uri="{FF2B5EF4-FFF2-40B4-BE49-F238E27FC236}">
                  <a16:creationId xmlns:a16="http://schemas.microsoft.com/office/drawing/2014/main" id="{33915403-B2C8-462B-B08C-9766899097C8}"/>
                </a:ext>
              </a:extLst>
            </p:cNvPr>
            <p:cNvSpPr>
              <a:spLocks/>
            </p:cNvSpPr>
            <p:nvPr/>
          </p:nvSpPr>
          <p:spPr bwMode="auto">
            <a:xfrm>
              <a:off x="19113784" y="7341913"/>
              <a:ext cx="277633" cy="209558"/>
            </a:xfrm>
            <a:custGeom>
              <a:avLst/>
              <a:gdLst>
                <a:gd name="T0" fmla="*/ 0 w 41"/>
                <a:gd name="T1" fmla="*/ 11 h 31"/>
                <a:gd name="T2" fmla="*/ 35 w 41"/>
                <a:gd name="T3" fmla="*/ 31 h 31"/>
                <a:gd name="T4" fmla="*/ 41 w 41"/>
                <a:gd name="T5" fmla="*/ 21 h 31"/>
                <a:gd name="T6" fmla="*/ 6 w 41"/>
                <a:gd name="T7" fmla="*/ 0 h 31"/>
                <a:gd name="T8" fmla="*/ 0 w 41"/>
                <a:gd name="T9" fmla="*/ 11 h 31"/>
              </a:gdLst>
              <a:ahLst/>
              <a:cxnLst>
                <a:cxn ang="0">
                  <a:pos x="T0" y="T1"/>
                </a:cxn>
                <a:cxn ang="0">
                  <a:pos x="T2" y="T3"/>
                </a:cxn>
                <a:cxn ang="0">
                  <a:pos x="T4" y="T5"/>
                </a:cxn>
                <a:cxn ang="0">
                  <a:pos x="T6" y="T7"/>
                </a:cxn>
                <a:cxn ang="0">
                  <a:pos x="T8" y="T9"/>
                </a:cxn>
              </a:cxnLst>
              <a:rect l="0" t="0" r="r" b="b"/>
              <a:pathLst>
                <a:path w="41" h="31">
                  <a:moveTo>
                    <a:pt x="0" y="11"/>
                  </a:moveTo>
                  <a:cubicBezTo>
                    <a:pt x="35" y="31"/>
                    <a:pt x="35" y="31"/>
                    <a:pt x="35" y="31"/>
                  </a:cubicBezTo>
                  <a:cubicBezTo>
                    <a:pt x="41" y="21"/>
                    <a:pt x="41" y="21"/>
                    <a:pt x="41" y="21"/>
                  </a:cubicBezTo>
                  <a:cubicBezTo>
                    <a:pt x="6" y="0"/>
                    <a:pt x="6" y="0"/>
                    <a:pt x="6" y="0"/>
                  </a:cubicBezTo>
                  <a:cubicBezTo>
                    <a:pt x="4" y="4"/>
                    <a:pt x="2" y="7"/>
                    <a:pt x="0" y="11"/>
                  </a:cubicBez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7145" tIns="8573" rIns="17145" bIns="8573" numCol="1" anchor="t" anchorCtr="0" compatLnSpc="1">
              <a:prstTxWarp prst="textNoShape">
                <a:avLst/>
              </a:prstTxWarp>
            </a:bodyPr>
            <a:lstStyle/>
            <a:p>
              <a:endParaRPr lang="en-US" sz="338" dirty="0">
                <a:latin typeface="Calibri Light"/>
              </a:endParaRPr>
            </a:p>
          </p:txBody>
        </p:sp>
        <p:sp>
          <p:nvSpPr>
            <p:cNvPr id="72" name="Freeform 270">
              <a:extLst>
                <a:ext uri="{FF2B5EF4-FFF2-40B4-BE49-F238E27FC236}">
                  <a16:creationId xmlns:a16="http://schemas.microsoft.com/office/drawing/2014/main" id="{9588A8C4-59EC-405B-BDFA-9723FB113900}"/>
                </a:ext>
              </a:extLst>
            </p:cNvPr>
            <p:cNvSpPr>
              <a:spLocks/>
            </p:cNvSpPr>
            <p:nvPr/>
          </p:nvSpPr>
          <p:spPr bwMode="auto">
            <a:xfrm>
              <a:off x="19290923" y="6725170"/>
              <a:ext cx="275930" cy="81778"/>
            </a:xfrm>
            <a:custGeom>
              <a:avLst/>
              <a:gdLst>
                <a:gd name="T0" fmla="*/ 0 w 41"/>
                <a:gd name="T1" fmla="*/ 0 h 12"/>
                <a:gd name="T2" fmla="*/ 0 w 41"/>
                <a:gd name="T3" fmla="*/ 8 h 12"/>
                <a:gd name="T4" fmla="*/ 0 w 41"/>
                <a:gd name="T5" fmla="*/ 12 h 12"/>
                <a:gd name="T6" fmla="*/ 41 w 41"/>
                <a:gd name="T7" fmla="*/ 12 h 12"/>
                <a:gd name="T8" fmla="*/ 41 w 41"/>
                <a:gd name="T9" fmla="*/ 0 h 12"/>
                <a:gd name="T10" fmla="*/ 0 w 41"/>
                <a:gd name="T11" fmla="*/ 0 h 12"/>
              </a:gdLst>
              <a:ahLst/>
              <a:cxnLst>
                <a:cxn ang="0">
                  <a:pos x="T0" y="T1"/>
                </a:cxn>
                <a:cxn ang="0">
                  <a:pos x="T2" y="T3"/>
                </a:cxn>
                <a:cxn ang="0">
                  <a:pos x="T4" y="T5"/>
                </a:cxn>
                <a:cxn ang="0">
                  <a:pos x="T6" y="T7"/>
                </a:cxn>
                <a:cxn ang="0">
                  <a:pos x="T8" y="T9"/>
                </a:cxn>
                <a:cxn ang="0">
                  <a:pos x="T10" y="T11"/>
                </a:cxn>
              </a:cxnLst>
              <a:rect l="0" t="0" r="r" b="b"/>
              <a:pathLst>
                <a:path w="41" h="12">
                  <a:moveTo>
                    <a:pt x="0" y="0"/>
                  </a:moveTo>
                  <a:cubicBezTo>
                    <a:pt x="0" y="3"/>
                    <a:pt x="0" y="5"/>
                    <a:pt x="0" y="8"/>
                  </a:cubicBezTo>
                  <a:cubicBezTo>
                    <a:pt x="0" y="9"/>
                    <a:pt x="0" y="11"/>
                    <a:pt x="0" y="12"/>
                  </a:cubicBezTo>
                  <a:cubicBezTo>
                    <a:pt x="41" y="12"/>
                    <a:pt x="41" y="12"/>
                    <a:pt x="41" y="12"/>
                  </a:cubicBezTo>
                  <a:cubicBezTo>
                    <a:pt x="41" y="0"/>
                    <a:pt x="41" y="0"/>
                    <a:pt x="41" y="0"/>
                  </a:cubicBez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7145" tIns="8573" rIns="17145" bIns="8573" numCol="1" anchor="t" anchorCtr="0" compatLnSpc="1">
              <a:prstTxWarp prst="textNoShape">
                <a:avLst/>
              </a:prstTxWarp>
            </a:bodyPr>
            <a:lstStyle/>
            <a:p>
              <a:endParaRPr lang="en-US" sz="338" dirty="0">
                <a:latin typeface="Calibri Light"/>
              </a:endParaRPr>
            </a:p>
          </p:txBody>
        </p:sp>
        <p:sp>
          <p:nvSpPr>
            <p:cNvPr id="73" name="Freeform 271">
              <a:extLst>
                <a:ext uri="{FF2B5EF4-FFF2-40B4-BE49-F238E27FC236}">
                  <a16:creationId xmlns:a16="http://schemas.microsoft.com/office/drawing/2014/main" id="{77246FB0-0487-4215-AD24-38A3ED149CAF}"/>
                </a:ext>
              </a:extLst>
            </p:cNvPr>
            <p:cNvSpPr>
              <a:spLocks/>
            </p:cNvSpPr>
            <p:nvPr/>
          </p:nvSpPr>
          <p:spPr bwMode="auto">
            <a:xfrm>
              <a:off x="18037321" y="8011468"/>
              <a:ext cx="81757" cy="277706"/>
            </a:xfrm>
            <a:custGeom>
              <a:avLst/>
              <a:gdLst>
                <a:gd name="T0" fmla="*/ 3 w 12"/>
                <a:gd name="T1" fmla="*/ 0 h 41"/>
                <a:gd name="T2" fmla="*/ 0 w 12"/>
                <a:gd name="T3" fmla="*/ 0 h 41"/>
                <a:gd name="T4" fmla="*/ 0 w 12"/>
                <a:gd name="T5" fmla="*/ 41 h 41"/>
                <a:gd name="T6" fmla="*/ 12 w 12"/>
                <a:gd name="T7" fmla="*/ 41 h 41"/>
                <a:gd name="T8" fmla="*/ 12 w 12"/>
                <a:gd name="T9" fmla="*/ 0 h 41"/>
                <a:gd name="T10" fmla="*/ 3 w 12"/>
                <a:gd name="T11" fmla="*/ 0 h 41"/>
              </a:gdLst>
              <a:ahLst/>
              <a:cxnLst>
                <a:cxn ang="0">
                  <a:pos x="T0" y="T1"/>
                </a:cxn>
                <a:cxn ang="0">
                  <a:pos x="T2" y="T3"/>
                </a:cxn>
                <a:cxn ang="0">
                  <a:pos x="T4" y="T5"/>
                </a:cxn>
                <a:cxn ang="0">
                  <a:pos x="T6" y="T7"/>
                </a:cxn>
                <a:cxn ang="0">
                  <a:pos x="T8" y="T9"/>
                </a:cxn>
                <a:cxn ang="0">
                  <a:pos x="T10" y="T11"/>
                </a:cxn>
              </a:cxnLst>
              <a:rect l="0" t="0" r="r" b="b"/>
              <a:pathLst>
                <a:path w="12" h="41">
                  <a:moveTo>
                    <a:pt x="3" y="0"/>
                  </a:moveTo>
                  <a:cubicBezTo>
                    <a:pt x="2" y="0"/>
                    <a:pt x="1" y="0"/>
                    <a:pt x="0" y="0"/>
                  </a:cubicBezTo>
                  <a:cubicBezTo>
                    <a:pt x="0" y="41"/>
                    <a:pt x="0" y="41"/>
                    <a:pt x="0" y="41"/>
                  </a:cubicBezTo>
                  <a:cubicBezTo>
                    <a:pt x="12" y="41"/>
                    <a:pt x="12" y="41"/>
                    <a:pt x="12" y="41"/>
                  </a:cubicBezTo>
                  <a:cubicBezTo>
                    <a:pt x="12" y="0"/>
                    <a:pt x="12" y="0"/>
                    <a:pt x="12" y="0"/>
                  </a:cubicBezTo>
                  <a:cubicBezTo>
                    <a:pt x="9" y="0"/>
                    <a:pt x="6" y="0"/>
                    <a:pt x="3" y="0"/>
                  </a:cubicBez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7145" tIns="8573" rIns="17145" bIns="8573" numCol="1" anchor="t" anchorCtr="0" compatLnSpc="1">
              <a:prstTxWarp prst="textNoShape">
                <a:avLst/>
              </a:prstTxWarp>
            </a:bodyPr>
            <a:lstStyle/>
            <a:p>
              <a:endParaRPr lang="en-US" sz="338" dirty="0">
                <a:latin typeface="Calibri Light"/>
              </a:endParaRPr>
            </a:p>
          </p:txBody>
        </p:sp>
        <p:sp>
          <p:nvSpPr>
            <p:cNvPr id="74" name="Freeform 272">
              <a:extLst>
                <a:ext uri="{FF2B5EF4-FFF2-40B4-BE49-F238E27FC236}">
                  <a16:creationId xmlns:a16="http://schemas.microsoft.com/office/drawing/2014/main" id="{320B6803-C7B3-4343-A1C1-4B0807AD1422}"/>
                </a:ext>
              </a:extLst>
            </p:cNvPr>
            <p:cNvSpPr>
              <a:spLocks/>
            </p:cNvSpPr>
            <p:nvPr/>
          </p:nvSpPr>
          <p:spPr bwMode="auto">
            <a:xfrm>
              <a:off x="17286182" y="7842802"/>
              <a:ext cx="209503" cy="277706"/>
            </a:xfrm>
            <a:custGeom>
              <a:avLst/>
              <a:gdLst>
                <a:gd name="T0" fmla="*/ 20 w 31"/>
                <a:gd name="T1" fmla="*/ 0 h 41"/>
                <a:gd name="T2" fmla="*/ 0 w 31"/>
                <a:gd name="T3" fmla="*/ 35 h 41"/>
                <a:gd name="T4" fmla="*/ 10 w 31"/>
                <a:gd name="T5" fmla="*/ 41 h 41"/>
                <a:gd name="T6" fmla="*/ 31 w 31"/>
                <a:gd name="T7" fmla="*/ 6 h 41"/>
                <a:gd name="T8" fmla="*/ 20 w 31"/>
                <a:gd name="T9" fmla="*/ 0 h 41"/>
              </a:gdLst>
              <a:ahLst/>
              <a:cxnLst>
                <a:cxn ang="0">
                  <a:pos x="T0" y="T1"/>
                </a:cxn>
                <a:cxn ang="0">
                  <a:pos x="T2" y="T3"/>
                </a:cxn>
                <a:cxn ang="0">
                  <a:pos x="T4" y="T5"/>
                </a:cxn>
                <a:cxn ang="0">
                  <a:pos x="T6" y="T7"/>
                </a:cxn>
                <a:cxn ang="0">
                  <a:pos x="T8" y="T9"/>
                </a:cxn>
              </a:cxnLst>
              <a:rect l="0" t="0" r="r" b="b"/>
              <a:pathLst>
                <a:path w="31" h="41">
                  <a:moveTo>
                    <a:pt x="20" y="0"/>
                  </a:moveTo>
                  <a:cubicBezTo>
                    <a:pt x="0" y="35"/>
                    <a:pt x="0" y="35"/>
                    <a:pt x="0" y="35"/>
                  </a:cubicBezTo>
                  <a:cubicBezTo>
                    <a:pt x="10" y="41"/>
                    <a:pt x="10" y="41"/>
                    <a:pt x="10" y="41"/>
                  </a:cubicBezTo>
                  <a:cubicBezTo>
                    <a:pt x="31" y="6"/>
                    <a:pt x="31" y="6"/>
                    <a:pt x="31" y="6"/>
                  </a:cubicBezTo>
                  <a:cubicBezTo>
                    <a:pt x="27" y="4"/>
                    <a:pt x="24" y="2"/>
                    <a:pt x="20" y="0"/>
                  </a:cubicBez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7145" tIns="8573" rIns="17145" bIns="8573" numCol="1" anchor="t" anchorCtr="0" compatLnSpc="1">
              <a:prstTxWarp prst="textNoShape">
                <a:avLst/>
              </a:prstTxWarp>
            </a:bodyPr>
            <a:lstStyle/>
            <a:p>
              <a:endParaRPr lang="en-US" sz="338" dirty="0">
                <a:latin typeface="Calibri Light"/>
              </a:endParaRPr>
            </a:p>
          </p:txBody>
        </p:sp>
        <p:sp>
          <p:nvSpPr>
            <p:cNvPr id="75" name="Freeform 273">
              <a:extLst>
                <a:ext uri="{FF2B5EF4-FFF2-40B4-BE49-F238E27FC236}">
                  <a16:creationId xmlns:a16="http://schemas.microsoft.com/office/drawing/2014/main" id="{BDA17581-9DC0-4751-847C-185148B5EDA9}"/>
                </a:ext>
              </a:extLst>
            </p:cNvPr>
            <p:cNvSpPr>
              <a:spLocks/>
            </p:cNvSpPr>
            <p:nvPr/>
          </p:nvSpPr>
          <p:spPr bwMode="auto">
            <a:xfrm>
              <a:off x="16744543" y="7369173"/>
              <a:ext cx="264007" cy="202743"/>
            </a:xfrm>
            <a:custGeom>
              <a:avLst/>
              <a:gdLst>
                <a:gd name="T0" fmla="*/ 33 w 39"/>
                <a:gd name="T1" fmla="*/ 0 h 30"/>
                <a:gd name="T2" fmla="*/ 0 w 39"/>
                <a:gd name="T3" fmla="*/ 19 h 30"/>
                <a:gd name="T4" fmla="*/ 6 w 39"/>
                <a:gd name="T5" fmla="*/ 30 h 30"/>
                <a:gd name="T6" fmla="*/ 39 w 39"/>
                <a:gd name="T7" fmla="*/ 10 h 30"/>
                <a:gd name="T8" fmla="*/ 33 w 39"/>
                <a:gd name="T9" fmla="*/ 0 h 30"/>
              </a:gdLst>
              <a:ahLst/>
              <a:cxnLst>
                <a:cxn ang="0">
                  <a:pos x="T0" y="T1"/>
                </a:cxn>
                <a:cxn ang="0">
                  <a:pos x="T2" y="T3"/>
                </a:cxn>
                <a:cxn ang="0">
                  <a:pos x="T4" y="T5"/>
                </a:cxn>
                <a:cxn ang="0">
                  <a:pos x="T6" y="T7"/>
                </a:cxn>
                <a:cxn ang="0">
                  <a:pos x="T8" y="T9"/>
                </a:cxn>
              </a:cxnLst>
              <a:rect l="0" t="0" r="r" b="b"/>
              <a:pathLst>
                <a:path w="39" h="30">
                  <a:moveTo>
                    <a:pt x="33" y="0"/>
                  </a:moveTo>
                  <a:cubicBezTo>
                    <a:pt x="0" y="19"/>
                    <a:pt x="0" y="19"/>
                    <a:pt x="0" y="19"/>
                  </a:cubicBezTo>
                  <a:cubicBezTo>
                    <a:pt x="6" y="30"/>
                    <a:pt x="6" y="30"/>
                    <a:pt x="6" y="30"/>
                  </a:cubicBezTo>
                  <a:cubicBezTo>
                    <a:pt x="39" y="10"/>
                    <a:pt x="39" y="10"/>
                    <a:pt x="39" y="10"/>
                  </a:cubicBezTo>
                  <a:cubicBezTo>
                    <a:pt x="37" y="7"/>
                    <a:pt x="35" y="3"/>
                    <a:pt x="33" y="0"/>
                  </a:cubicBez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7145" tIns="8573" rIns="17145" bIns="8573" numCol="1" anchor="t" anchorCtr="0" compatLnSpc="1">
              <a:prstTxWarp prst="textNoShape">
                <a:avLst/>
              </a:prstTxWarp>
            </a:bodyPr>
            <a:lstStyle/>
            <a:p>
              <a:endParaRPr lang="en-US" sz="338" dirty="0">
                <a:latin typeface="Calibri Light"/>
              </a:endParaRPr>
            </a:p>
          </p:txBody>
        </p:sp>
      </p:grpSp>
    </p:spTree>
    <p:extLst>
      <p:ext uri="{BB962C8B-B14F-4D97-AF65-F5344CB8AC3E}">
        <p14:creationId xmlns:p14="http://schemas.microsoft.com/office/powerpoint/2010/main" val="3315431681"/>
      </p:ext>
    </p:extLst>
  </p:cSld>
  <p:clrMapOvr>
    <a:masterClrMapping/>
  </p:clrMapOvr>
  <mc:AlternateContent xmlns:mc="http://schemas.openxmlformats.org/markup-compatibility/2006">
    <mc:Choice xmlns:p14="http://schemas.microsoft.com/office/powerpoint/2010/main"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afterEffect" p14:presetBounceEnd="52000">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14:bounceEnd="52000">
                                          <p:cBhvr additive="base">
                                            <p:cTn id="7" dur="500" fill="hold"/>
                                            <p:tgtEl>
                                              <p:spTgt spid="4"/>
                                            </p:tgtEl>
                                            <p:attrNameLst>
                                              <p:attrName>ppt_x</p:attrName>
                                            </p:attrNameLst>
                                          </p:cBhvr>
                                          <p:tavLst>
                                            <p:tav tm="0">
                                              <p:val>
                                                <p:strVal val="0-#ppt_w/2"/>
                                              </p:val>
                                            </p:tav>
                                            <p:tav tm="100000">
                                              <p:val>
                                                <p:strVal val="#ppt_x"/>
                                              </p:val>
                                            </p:tav>
                                          </p:tavLst>
                                        </p:anim>
                                        <p:anim calcmode="lin" valueType="num" p14:bounceEnd="52000">
                                          <p:cBhvr additive="base">
                                            <p:cTn id="8" dur="500" fill="hold"/>
                                            <p:tgtEl>
                                              <p:spTgt spid="4"/>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10" presetClass="entr" presetSubtype="0" fill="hold" grpId="0" nodeType="afterEffect">
                                      <p:stCondLst>
                                        <p:cond delay="0"/>
                                      </p:stCondLst>
                                      <p:childTnLst>
                                        <p:set>
                                          <p:cBhvr>
                                            <p:cTn id="11" dur="1" fill="hold">
                                              <p:stCondLst>
                                                <p:cond delay="0"/>
                                              </p:stCondLst>
                                            </p:cTn>
                                            <p:tgtEl>
                                              <p:spTgt spid="10"/>
                                            </p:tgtEl>
                                            <p:attrNameLst>
                                              <p:attrName>style.visibility</p:attrName>
                                            </p:attrNameLst>
                                          </p:cBhvr>
                                          <p:to>
                                            <p:strVal val="visible"/>
                                          </p:to>
                                        </p:set>
                                        <p:animEffect transition="in" filter="fade">
                                          <p:cBhvr>
                                            <p:cTn id="12" dur="500"/>
                                            <p:tgtEl>
                                              <p:spTgt spid="10"/>
                                            </p:tgtEl>
                                          </p:cBhvr>
                                        </p:animEffect>
                                      </p:childTnLst>
                                    </p:cTn>
                                  </p:par>
                                  <p:par>
                                    <p:cTn id="13" presetID="53" presetClass="entr" presetSubtype="16" fill="hold" grpId="0" nodeType="withEffect">
                                      <p:stCondLst>
                                        <p:cond delay="0"/>
                                      </p:stCondLst>
                                      <p:childTnLst>
                                        <p:set>
                                          <p:cBhvr>
                                            <p:cTn id="14" dur="1" fill="hold">
                                              <p:stCondLst>
                                                <p:cond delay="0"/>
                                              </p:stCondLst>
                                            </p:cTn>
                                            <p:tgtEl>
                                              <p:spTgt spid="16"/>
                                            </p:tgtEl>
                                            <p:attrNameLst>
                                              <p:attrName>style.visibility</p:attrName>
                                            </p:attrNameLst>
                                          </p:cBhvr>
                                          <p:to>
                                            <p:strVal val="visible"/>
                                          </p:to>
                                        </p:set>
                                        <p:anim calcmode="lin" valueType="num">
                                          <p:cBhvr>
                                            <p:cTn id="15" dur="500" fill="hold"/>
                                            <p:tgtEl>
                                              <p:spTgt spid="16"/>
                                            </p:tgtEl>
                                            <p:attrNameLst>
                                              <p:attrName>ppt_w</p:attrName>
                                            </p:attrNameLst>
                                          </p:cBhvr>
                                          <p:tavLst>
                                            <p:tav tm="0">
                                              <p:val>
                                                <p:fltVal val="0"/>
                                              </p:val>
                                            </p:tav>
                                            <p:tav tm="100000">
                                              <p:val>
                                                <p:strVal val="#ppt_w"/>
                                              </p:val>
                                            </p:tav>
                                          </p:tavLst>
                                        </p:anim>
                                        <p:anim calcmode="lin" valueType="num">
                                          <p:cBhvr>
                                            <p:cTn id="16" dur="500" fill="hold"/>
                                            <p:tgtEl>
                                              <p:spTgt spid="16"/>
                                            </p:tgtEl>
                                            <p:attrNameLst>
                                              <p:attrName>ppt_h</p:attrName>
                                            </p:attrNameLst>
                                          </p:cBhvr>
                                          <p:tavLst>
                                            <p:tav tm="0">
                                              <p:val>
                                                <p:fltVal val="0"/>
                                              </p:val>
                                            </p:tav>
                                            <p:tav tm="100000">
                                              <p:val>
                                                <p:strVal val="#ppt_h"/>
                                              </p:val>
                                            </p:tav>
                                          </p:tavLst>
                                        </p:anim>
                                        <p:animEffect transition="in" filter="fade">
                                          <p:cBhvr>
                                            <p:cTn id="17" dur="500"/>
                                            <p:tgtEl>
                                              <p:spTgt spid="16"/>
                                            </p:tgtEl>
                                          </p:cBhvr>
                                        </p:animEffect>
                                      </p:childTnLst>
                                    </p:cTn>
                                  </p:par>
                                  <p:par>
                                    <p:cTn id="18" presetID="53" presetClass="entr" presetSubtype="16" fill="hold" grpId="0" nodeType="withEffect">
                                      <p:stCondLst>
                                        <p:cond delay="0"/>
                                      </p:stCondLst>
                                      <p:childTnLst>
                                        <p:set>
                                          <p:cBhvr>
                                            <p:cTn id="19" dur="1" fill="hold">
                                              <p:stCondLst>
                                                <p:cond delay="0"/>
                                              </p:stCondLst>
                                            </p:cTn>
                                            <p:tgtEl>
                                              <p:spTgt spid="17"/>
                                            </p:tgtEl>
                                            <p:attrNameLst>
                                              <p:attrName>style.visibility</p:attrName>
                                            </p:attrNameLst>
                                          </p:cBhvr>
                                          <p:to>
                                            <p:strVal val="visible"/>
                                          </p:to>
                                        </p:set>
                                        <p:anim calcmode="lin" valueType="num">
                                          <p:cBhvr>
                                            <p:cTn id="20" dur="500" fill="hold"/>
                                            <p:tgtEl>
                                              <p:spTgt spid="17"/>
                                            </p:tgtEl>
                                            <p:attrNameLst>
                                              <p:attrName>ppt_w</p:attrName>
                                            </p:attrNameLst>
                                          </p:cBhvr>
                                          <p:tavLst>
                                            <p:tav tm="0">
                                              <p:val>
                                                <p:fltVal val="0"/>
                                              </p:val>
                                            </p:tav>
                                            <p:tav tm="100000">
                                              <p:val>
                                                <p:strVal val="#ppt_w"/>
                                              </p:val>
                                            </p:tav>
                                          </p:tavLst>
                                        </p:anim>
                                        <p:anim calcmode="lin" valueType="num">
                                          <p:cBhvr>
                                            <p:cTn id="21" dur="500" fill="hold"/>
                                            <p:tgtEl>
                                              <p:spTgt spid="17"/>
                                            </p:tgtEl>
                                            <p:attrNameLst>
                                              <p:attrName>ppt_h</p:attrName>
                                            </p:attrNameLst>
                                          </p:cBhvr>
                                          <p:tavLst>
                                            <p:tav tm="0">
                                              <p:val>
                                                <p:fltVal val="0"/>
                                              </p:val>
                                            </p:tav>
                                            <p:tav tm="100000">
                                              <p:val>
                                                <p:strVal val="#ppt_h"/>
                                              </p:val>
                                            </p:tav>
                                          </p:tavLst>
                                        </p:anim>
                                        <p:animEffect transition="in" filter="fade">
                                          <p:cBhvr>
                                            <p:cTn id="22" dur="500"/>
                                            <p:tgtEl>
                                              <p:spTgt spid="17"/>
                                            </p:tgtEl>
                                          </p:cBhvr>
                                        </p:animEffect>
                                      </p:childTnLst>
                                    </p:cTn>
                                  </p:par>
                                  <p:par>
                                    <p:cTn id="23" presetID="53" presetClass="entr" presetSubtype="16" fill="hold" grpId="0" nodeType="withEffect">
                                      <p:stCondLst>
                                        <p:cond delay="0"/>
                                      </p:stCondLst>
                                      <p:childTnLst>
                                        <p:set>
                                          <p:cBhvr>
                                            <p:cTn id="24" dur="1" fill="hold">
                                              <p:stCondLst>
                                                <p:cond delay="0"/>
                                              </p:stCondLst>
                                            </p:cTn>
                                            <p:tgtEl>
                                              <p:spTgt spid="18"/>
                                            </p:tgtEl>
                                            <p:attrNameLst>
                                              <p:attrName>style.visibility</p:attrName>
                                            </p:attrNameLst>
                                          </p:cBhvr>
                                          <p:to>
                                            <p:strVal val="visible"/>
                                          </p:to>
                                        </p:set>
                                        <p:anim calcmode="lin" valueType="num">
                                          <p:cBhvr>
                                            <p:cTn id="25" dur="500" fill="hold"/>
                                            <p:tgtEl>
                                              <p:spTgt spid="18"/>
                                            </p:tgtEl>
                                            <p:attrNameLst>
                                              <p:attrName>ppt_w</p:attrName>
                                            </p:attrNameLst>
                                          </p:cBhvr>
                                          <p:tavLst>
                                            <p:tav tm="0">
                                              <p:val>
                                                <p:fltVal val="0"/>
                                              </p:val>
                                            </p:tav>
                                            <p:tav tm="100000">
                                              <p:val>
                                                <p:strVal val="#ppt_w"/>
                                              </p:val>
                                            </p:tav>
                                          </p:tavLst>
                                        </p:anim>
                                        <p:anim calcmode="lin" valueType="num">
                                          <p:cBhvr>
                                            <p:cTn id="26" dur="500" fill="hold"/>
                                            <p:tgtEl>
                                              <p:spTgt spid="18"/>
                                            </p:tgtEl>
                                            <p:attrNameLst>
                                              <p:attrName>ppt_h</p:attrName>
                                            </p:attrNameLst>
                                          </p:cBhvr>
                                          <p:tavLst>
                                            <p:tav tm="0">
                                              <p:val>
                                                <p:fltVal val="0"/>
                                              </p:val>
                                            </p:tav>
                                            <p:tav tm="100000">
                                              <p:val>
                                                <p:strVal val="#ppt_h"/>
                                              </p:val>
                                            </p:tav>
                                          </p:tavLst>
                                        </p:anim>
                                        <p:animEffect transition="in" filter="fade">
                                          <p:cBhvr>
                                            <p:cTn id="27" dur="500"/>
                                            <p:tgtEl>
                                              <p:spTgt spid="18"/>
                                            </p:tgtEl>
                                          </p:cBhvr>
                                        </p:animEffect>
                                      </p:childTnLst>
                                    </p:cTn>
                                  </p:par>
                                  <p:par>
                                    <p:cTn id="28" presetID="53" presetClass="entr" presetSubtype="16" fill="hold" grpId="0" nodeType="withEffect">
                                      <p:stCondLst>
                                        <p:cond delay="0"/>
                                      </p:stCondLst>
                                      <p:childTnLst>
                                        <p:set>
                                          <p:cBhvr>
                                            <p:cTn id="29" dur="1" fill="hold">
                                              <p:stCondLst>
                                                <p:cond delay="0"/>
                                              </p:stCondLst>
                                            </p:cTn>
                                            <p:tgtEl>
                                              <p:spTgt spid="19"/>
                                            </p:tgtEl>
                                            <p:attrNameLst>
                                              <p:attrName>style.visibility</p:attrName>
                                            </p:attrNameLst>
                                          </p:cBhvr>
                                          <p:to>
                                            <p:strVal val="visible"/>
                                          </p:to>
                                        </p:set>
                                        <p:anim calcmode="lin" valueType="num">
                                          <p:cBhvr>
                                            <p:cTn id="30" dur="500" fill="hold"/>
                                            <p:tgtEl>
                                              <p:spTgt spid="19"/>
                                            </p:tgtEl>
                                            <p:attrNameLst>
                                              <p:attrName>ppt_w</p:attrName>
                                            </p:attrNameLst>
                                          </p:cBhvr>
                                          <p:tavLst>
                                            <p:tav tm="0">
                                              <p:val>
                                                <p:fltVal val="0"/>
                                              </p:val>
                                            </p:tav>
                                            <p:tav tm="100000">
                                              <p:val>
                                                <p:strVal val="#ppt_w"/>
                                              </p:val>
                                            </p:tav>
                                          </p:tavLst>
                                        </p:anim>
                                        <p:anim calcmode="lin" valueType="num">
                                          <p:cBhvr>
                                            <p:cTn id="31" dur="500" fill="hold"/>
                                            <p:tgtEl>
                                              <p:spTgt spid="19"/>
                                            </p:tgtEl>
                                            <p:attrNameLst>
                                              <p:attrName>ppt_h</p:attrName>
                                            </p:attrNameLst>
                                          </p:cBhvr>
                                          <p:tavLst>
                                            <p:tav tm="0">
                                              <p:val>
                                                <p:fltVal val="0"/>
                                              </p:val>
                                            </p:tav>
                                            <p:tav tm="100000">
                                              <p:val>
                                                <p:strVal val="#ppt_h"/>
                                              </p:val>
                                            </p:tav>
                                          </p:tavLst>
                                        </p:anim>
                                        <p:animEffect transition="in" filter="fade">
                                          <p:cBhvr>
                                            <p:cTn id="32" dur="500"/>
                                            <p:tgtEl>
                                              <p:spTgt spid="19"/>
                                            </p:tgtEl>
                                          </p:cBhvr>
                                        </p:animEffect>
                                      </p:childTnLst>
                                    </p:cTn>
                                  </p:par>
                                  <p:par>
                                    <p:cTn id="33" presetID="53" presetClass="entr" presetSubtype="16" fill="hold" nodeType="withEffect">
                                      <p:stCondLst>
                                        <p:cond delay="0"/>
                                      </p:stCondLst>
                                      <p:childTnLst>
                                        <p:set>
                                          <p:cBhvr>
                                            <p:cTn id="34" dur="1" fill="hold">
                                              <p:stCondLst>
                                                <p:cond delay="0"/>
                                              </p:stCondLst>
                                            </p:cTn>
                                            <p:tgtEl>
                                              <p:spTgt spid="20"/>
                                            </p:tgtEl>
                                            <p:attrNameLst>
                                              <p:attrName>style.visibility</p:attrName>
                                            </p:attrNameLst>
                                          </p:cBhvr>
                                          <p:to>
                                            <p:strVal val="visible"/>
                                          </p:to>
                                        </p:set>
                                        <p:anim calcmode="lin" valueType="num">
                                          <p:cBhvr>
                                            <p:cTn id="35" dur="500" fill="hold"/>
                                            <p:tgtEl>
                                              <p:spTgt spid="20"/>
                                            </p:tgtEl>
                                            <p:attrNameLst>
                                              <p:attrName>ppt_w</p:attrName>
                                            </p:attrNameLst>
                                          </p:cBhvr>
                                          <p:tavLst>
                                            <p:tav tm="0">
                                              <p:val>
                                                <p:fltVal val="0"/>
                                              </p:val>
                                            </p:tav>
                                            <p:tav tm="100000">
                                              <p:val>
                                                <p:strVal val="#ppt_w"/>
                                              </p:val>
                                            </p:tav>
                                          </p:tavLst>
                                        </p:anim>
                                        <p:anim calcmode="lin" valueType="num">
                                          <p:cBhvr>
                                            <p:cTn id="36" dur="500" fill="hold"/>
                                            <p:tgtEl>
                                              <p:spTgt spid="20"/>
                                            </p:tgtEl>
                                            <p:attrNameLst>
                                              <p:attrName>ppt_h</p:attrName>
                                            </p:attrNameLst>
                                          </p:cBhvr>
                                          <p:tavLst>
                                            <p:tav tm="0">
                                              <p:val>
                                                <p:fltVal val="0"/>
                                              </p:val>
                                            </p:tav>
                                            <p:tav tm="100000">
                                              <p:val>
                                                <p:strVal val="#ppt_h"/>
                                              </p:val>
                                            </p:tav>
                                          </p:tavLst>
                                        </p:anim>
                                        <p:animEffect transition="in" filter="fade">
                                          <p:cBhvr>
                                            <p:cTn id="37" dur="500"/>
                                            <p:tgtEl>
                                              <p:spTgt spid="20"/>
                                            </p:tgtEl>
                                          </p:cBhvr>
                                        </p:animEffect>
                                      </p:childTnLst>
                                    </p:cTn>
                                  </p:par>
                                  <p:par>
                                    <p:cTn id="38" presetID="53" presetClass="entr" presetSubtype="16" fill="hold" nodeType="withEffect">
                                      <p:stCondLst>
                                        <p:cond delay="0"/>
                                      </p:stCondLst>
                                      <p:childTnLst>
                                        <p:set>
                                          <p:cBhvr>
                                            <p:cTn id="39" dur="1" fill="hold">
                                              <p:stCondLst>
                                                <p:cond delay="0"/>
                                              </p:stCondLst>
                                            </p:cTn>
                                            <p:tgtEl>
                                              <p:spTgt spid="23"/>
                                            </p:tgtEl>
                                            <p:attrNameLst>
                                              <p:attrName>style.visibility</p:attrName>
                                            </p:attrNameLst>
                                          </p:cBhvr>
                                          <p:to>
                                            <p:strVal val="visible"/>
                                          </p:to>
                                        </p:set>
                                        <p:anim calcmode="lin" valueType="num">
                                          <p:cBhvr>
                                            <p:cTn id="40" dur="500" fill="hold"/>
                                            <p:tgtEl>
                                              <p:spTgt spid="23"/>
                                            </p:tgtEl>
                                            <p:attrNameLst>
                                              <p:attrName>ppt_w</p:attrName>
                                            </p:attrNameLst>
                                          </p:cBhvr>
                                          <p:tavLst>
                                            <p:tav tm="0">
                                              <p:val>
                                                <p:fltVal val="0"/>
                                              </p:val>
                                            </p:tav>
                                            <p:tav tm="100000">
                                              <p:val>
                                                <p:strVal val="#ppt_w"/>
                                              </p:val>
                                            </p:tav>
                                          </p:tavLst>
                                        </p:anim>
                                        <p:anim calcmode="lin" valueType="num">
                                          <p:cBhvr>
                                            <p:cTn id="41" dur="500" fill="hold"/>
                                            <p:tgtEl>
                                              <p:spTgt spid="23"/>
                                            </p:tgtEl>
                                            <p:attrNameLst>
                                              <p:attrName>ppt_h</p:attrName>
                                            </p:attrNameLst>
                                          </p:cBhvr>
                                          <p:tavLst>
                                            <p:tav tm="0">
                                              <p:val>
                                                <p:fltVal val="0"/>
                                              </p:val>
                                            </p:tav>
                                            <p:tav tm="100000">
                                              <p:val>
                                                <p:strVal val="#ppt_h"/>
                                              </p:val>
                                            </p:tav>
                                          </p:tavLst>
                                        </p:anim>
                                        <p:animEffect transition="in" filter="fade">
                                          <p:cBhvr>
                                            <p:cTn id="42" dur="500"/>
                                            <p:tgtEl>
                                              <p:spTgt spid="23"/>
                                            </p:tgtEl>
                                          </p:cBhvr>
                                        </p:animEffect>
                                      </p:childTnLst>
                                    </p:cTn>
                                  </p:par>
                                  <p:par>
                                    <p:cTn id="43" presetID="10" presetClass="entr" presetSubtype="0" fill="hold" grpId="0" nodeType="withEffect">
                                      <p:stCondLst>
                                        <p:cond delay="0"/>
                                      </p:stCondLst>
                                      <p:childTnLst>
                                        <p:set>
                                          <p:cBhvr>
                                            <p:cTn id="44" dur="1" fill="hold">
                                              <p:stCondLst>
                                                <p:cond delay="0"/>
                                              </p:stCondLst>
                                            </p:cTn>
                                            <p:tgtEl>
                                              <p:spTgt spid="11"/>
                                            </p:tgtEl>
                                            <p:attrNameLst>
                                              <p:attrName>style.visibility</p:attrName>
                                            </p:attrNameLst>
                                          </p:cBhvr>
                                          <p:to>
                                            <p:strVal val="visible"/>
                                          </p:to>
                                        </p:set>
                                        <p:animEffect transition="in" filter="fade">
                                          <p:cBhvr>
                                            <p:cTn id="45" dur="500"/>
                                            <p:tgtEl>
                                              <p:spTgt spid="11"/>
                                            </p:tgtEl>
                                          </p:cBhvr>
                                        </p:animEffect>
                                      </p:childTnLst>
                                    </p:cTn>
                                  </p:par>
                                </p:childTnLst>
                              </p:cTn>
                            </p:par>
                            <p:par>
                              <p:cTn id="46" fill="hold">
                                <p:stCondLst>
                                  <p:cond delay="1000"/>
                                </p:stCondLst>
                                <p:childTnLst>
                                  <p:par>
                                    <p:cTn id="47" presetID="10" presetClass="entr" presetSubtype="0" fill="hold" grpId="0" nodeType="afterEffect">
                                      <p:stCondLst>
                                        <p:cond delay="0"/>
                                      </p:stCondLst>
                                      <p:childTnLst>
                                        <p:set>
                                          <p:cBhvr>
                                            <p:cTn id="48" dur="1" fill="hold">
                                              <p:stCondLst>
                                                <p:cond delay="0"/>
                                              </p:stCondLst>
                                            </p:cTn>
                                            <p:tgtEl>
                                              <p:spTgt spid="7">
                                                <p:txEl>
                                                  <p:pRg st="0" end="0"/>
                                                </p:txEl>
                                              </p:spTgt>
                                            </p:tgtEl>
                                            <p:attrNameLst>
                                              <p:attrName>style.visibility</p:attrName>
                                            </p:attrNameLst>
                                          </p:cBhvr>
                                          <p:to>
                                            <p:strVal val="visible"/>
                                          </p:to>
                                        </p:set>
                                        <p:animEffect transition="in" filter="fade">
                                          <p:cBhvr>
                                            <p:cTn id="49" dur="500"/>
                                            <p:tgtEl>
                                              <p:spTgt spid="7">
                                                <p:txEl>
                                                  <p:pRg st="0" end="0"/>
                                                </p:txEl>
                                              </p:spTgt>
                                            </p:tgtEl>
                                          </p:cBhvr>
                                        </p:animEffect>
                                      </p:childTnLst>
                                    </p:cTn>
                                  </p:par>
                                </p:childTnLst>
                              </p:cTn>
                            </p:par>
                            <p:par>
                              <p:cTn id="50" fill="hold">
                                <p:stCondLst>
                                  <p:cond delay="1500"/>
                                </p:stCondLst>
                                <p:childTnLst>
                                  <p:par>
                                    <p:cTn id="51" presetID="10" presetClass="entr" presetSubtype="0" fill="hold" grpId="0" nodeType="afterEffect">
                                      <p:stCondLst>
                                        <p:cond delay="0"/>
                                      </p:stCondLst>
                                      <p:childTnLst>
                                        <p:set>
                                          <p:cBhvr>
                                            <p:cTn id="52" dur="1" fill="hold">
                                              <p:stCondLst>
                                                <p:cond delay="0"/>
                                              </p:stCondLst>
                                            </p:cTn>
                                            <p:tgtEl>
                                              <p:spTgt spid="7">
                                                <p:txEl>
                                                  <p:pRg st="2" end="2"/>
                                                </p:txEl>
                                              </p:spTgt>
                                            </p:tgtEl>
                                            <p:attrNameLst>
                                              <p:attrName>style.visibility</p:attrName>
                                            </p:attrNameLst>
                                          </p:cBhvr>
                                          <p:to>
                                            <p:strVal val="visible"/>
                                          </p:to>
                                        </p:set>
                                        <p:animEffect transition="in" filter="fade">
                                          <p:cBhvr>
                                            <p:cTn id="53" dur="500"/>
                                            <p:tgtEl>
                                              <p:spTgt spid="7">
                                                <p:txEl>
                                                  <p:pRg st="2" end="2"/>
                                                </p:txEl>
                                              </p:spTgt>
                                            </p:tgtEl>
                                          </p:cBhvr>
                                        </p:animEffect>
                                      </p:childTnLst>
                                    </p:cTn>
                                  </p:par>
                                </p:childTnLst>
                              </p:cTn>
                            </p:par>
                            <p:par>
                              <p:cTn id="54" fill="hold">
                                <p:stCondLst>
                                  <p:cond delay="2000"/>
                                </p:stCondLst>
                                <p:childTnLst>
                                  <p:par>
                                    <p:cTn id="55" presetID="22" presetClass="entr" presetSubtype="4" fill="hold" nodeType="afterEffect">
                                      <p:stCondLst>
                                        <p:cond delay="0"/>
                                      </p:stCondLst>
                                      <p:childTnLst>
                                        <p:set>
                                          <p:cBhvr>
                                            <p:cTn id="56" dur="1" fill="hold">
                                              <p:stCondLst>
                                                <p:cond delay="0"/>
                                              </p:stCondLst>
                                            </p:cTn>
                                            <p:tgtEl>
                                              <p:spTgt spid="5"/>
                                            </p:tgtEl>
                                            <p:attrNameLst>
                                              <p:attrName>style.visibility</p:attrName>
                                            </p:attrNameLst>
                                          </p:cBhvr>
                                          <p:to>
                                            <p:strVal val="visible"/>
                                          </p:to>
                                        </p:set>
                                        <p:animEffect transition="in" filter="wipe(down)">
                                          <p:cBhvr>
                                            <p:cTn id="57" dur="500"/>
                                            <p:tgtEl>
                                              <p:spTgt spid="5"/>
                                            </p:tgtEl>
                                          </p:cBhvr>
                                        </p:animEffect>
                                      </p:childTnLst>
                                    </p:cTn>
                                  </p:par>
                                </p:childTnLst>
                              </p:cTn>
                            </p:par>
                            <p:par>
                              <p:cTn id="58" fill="hold">
                                <p:stCondLst>
                                  <p:cond delay="2500"/>
                                </p:stCondLst>
                                <p:childTnLst>
                                  <p:par>
                                    <p:cTn id="59" presetID="10" presetClass="entr" presetSubtype="0" fill="hold" grpId="0" nodeType="afterEffect">
                                      <p:stCondLst>
                                        <p:cond delay="0"/>
                                      </p:stCondLst>
                                      <p:childTnLst>
                                        <p:set>
                                          <p:cBhvr>
                                            <p:cTn id="60" dur="1" fill="hold">
                                              <p:stCondLst>
                                                <p:cond delay="0"/>
                                              </p:stCondLst>
                                            </p:cTn>
                                            <p:tgtEl>
                                              <p:spTgt spid="12"/>
                                            </p:tgtEl>
                                            <p:attrNameLst>
                                              <p:attrName>style.visibility</p:attrName>
                                            </p:attrNameLst>
                                          </p:cBhvr>
                                          <p:to>
                                            <p:strVal val="visible"/>
                                          </p:to>
                                        </p:set>
                                        <p:animEffect transition="in" filter="fade">
                                          <p:cBhvr>
                                            <p:cTn id="61" dur="500"/>
                                            <p:tgtEl>
                                              <p:spTgt spid="12"/>
                                            </p:tgtEl>
                                          </p:cBhvr>
                                        </p:animEffect>
                                      </p:childTnLst>
                                    </p:cTn>
                                  </p:par>
                                  <p:par>
                                    <p:cTn id="62" presetID="10" presetClass="entr" presetSubtype="0" fill="hold" grpId="0" nodeType="withEffect">
                                      <p:stCondLst>
                                        <p:cond delay="0"/>
                                      </p:stCondLst>
                                      <p:childTnLst>
                                        <p:set>
                                          <p:cBhvr>
                                            <p:cTn id="63" dur="1" fill="hold">
                                              <p:stCondLst>
                                                <p:cond delay="0"/>
                                              </p:stCondLst>
                                            </p:cTn>
                                            <p:tgtEl>
                                              <p:spTgt spid="13"/>
                                            </p:tgtEl>
                                            <p:attrNameLst>
                                              <p:attrName>style.visibility</p:attrName>
                                            </p:attrNameLst>
                                          </p:cBhvr>
                                          <p:to>
                                            <p:strVal val="visible"/>
                                          </p:to>
                                        </p:set>
                                        <p:animEffect transition="in" filter="fade">
                                          <p:cBhvr>
                                            <p:cTn id="64" dur="500"/>
                                            <p:tgtEl>
                                              <p:spTgt spid="13"/>
                                            </p:tgtEl>
                                          </p:cBhvr>
                                        </p:animEffect>
                                      </p:childTnLst>
                                    </p:cTn>
                                  </p:par>
                                  <p:par>
                                    <p:cTn id="65" presetID="53" presetClass="entr" presetSubtype="16" fill="hold" grpId="0" nodeType="withEffect">
                                      <p:stCondLst>
                                        <p:cond delay="0"/>
                                      </p:stCondLst>
                                      <p:childTnLst>
                                        <p:set>
                                          <p:cBhvr>
                                            <p:cTn id="66" dur="1" fill="hold">
                                              <p:stCondLst>
                                                <p:cond delay="0"/>
                                              </p:stCondLst>
                                            </p:cTn>
                                            <p:tgtEl>
                                              <p:spTgt spid="36"/>
                                            </p:tgtEl>
                                            <p:attrNameLst>
                                              <p:attrName>style.visibility</p:attrName>
                                            </p:attrNameLst>
                                          </p:cBhvr>
                                          <p:to>
                                            <p:strVal val="visible"/>
                                          </p:to>
                                        </p:set>
                                        <p:anim calcmode="lin" valueType="num">
                                          <p:cBhvr>
                                            <p:cTn id="67" dur="500" fill="hold"/>
                                            <p:tgtEl>
                                              <p:spTgt spid="36"/>
                                            </p:tgtEl>
                                            <p:attrNameLst>
                                              <p:attrName>ppt_w</p:attrName>
                                            </p:attrNameLst>
                                          </p:cBhvr>
                                          <p:tavLst>
                                            <p:tav tm="0">
                                              <p:val>
                                                <p:fltVal val="0"/>
                                              </p:val>
                                            </p:tav>
                                            <p:tav tm="100000">
                                              <p:val>
                                                <p:strVal val="#ppt_w"/>
                                              </p:val>
                                            </p:tav>
                                          </p:tavLst>
                                        </p:anim>
                                        <p:anim calcmode="lin" valueType="num">
                                          <p:cBhvr>
                                            <p:cTn id="68" dur="500" fill="hold"/>
                                            <p:tgtEl>
                                              <p:spTgt spid="36"/>
                                            </p:tgtEl>
                                            <p:attrNameLst>
                                              <p:attrName>ppt_h</p:attrName>
                                            </p:attrNameLst>
                                          </p:cBhvr>
                                          <p:tavLst>
                                            <p:tav tm="0">
                                              <p:val>
                                                <p:fltVal val="0"/>
                                              </p:val>
                                            </p:tav>
                                            <p:tav tm="100000">
                                              <p:val>
                                                <p:strVal val="#ppt_h"/>
                                              </p:val>
                                            </p:tav>
                                          </p:tavLst>
                                        </p:anim>
                                        <p:animEffect transition="in" filter="fade">
                                          <p:cBhvr>
                                            <p:cTn id="69" dur="500"/>
                                            <p:tgtEl>
                                              <p:spTgt spid="36"/>
                                            </p:tgtEl>
                                          </p:cBhvr>
                                        </p:animEffect>
                                      </p:childTnLst>
                                    </p:cTn>
                                  </p:par>
                                  <p:par>
                                    <p:cTn id="70" presetID="53" presetClass="entr" presetSubtype="16" fill="hold" grpId="0" nodeType="withEffect">
                                      <p:stCondLst>
                                        <p:cond delay="0"/>
                                      </p:stCondLst>
                                      <p:childTnLst>
                                        <p:set>
                                          <p:cBhvr>
                                            <p:cTn id="71" dur="1" fill="hold">
                                              <p:stCondLst>
                                                <p:cond delay="0"/>
                                              </p:stCondLst>
                                            </p:cTn>
                                            <p:tgtEl>
                                              <p:spTgt spid="37"/>
                                            </p:tgtEl>
                                            <p:attrNameLst>
                                              <p:attrName>style.visibility</p:attrName>
                                            </p:attrNameLst>
                                          </p:cBhvr>
                                          <p:to>
                                            <p:strVal val="visible"/>
                                          </p:to>
                                        </p:set>
                                        <p:anim calcmode="lin" valueType="num">
                                          <p:cBhvr>
                                            <p:cTn id="72" dur="500" fill="hold"/>
                                            <p:tgtEl>
                                              <p:spTgt spid="37"/>
                                            </p:tgtEl>
                                            <p:attrNameLst>
                                              <p:attrName>ppt_w</p:attrName>
                                            </p:attrNameLst>
                                          </p:cBhvr>
                                          <p:tavLst>
                                            <p:tav tm="0">
                                              <p:val>
                                                <p:fltVal val="0"/>
                                              </p:val>
                                            </p:tav>
                                            <p:tav tm="100000">
                                              <p:val>
                                                <p:strVal val="#ppt_w"/>
                                              </p:val>
                                            </p:tav>
                                          </p:tavLst>
                                        </p:anim>
                                        <p:anim calcmode="lin" valueType="num">
                                          <p:cBhvr>
                                            <p:cTn id="73" dur="500" fill="hold"/>
                                            <p:tgtEl>
                                              <p:spTgt spid="37"/>
                                            </p:tgtEl>
                                            <p:attrNameLst>
                                              <p:attrName>ppt_h</p:attrName>
                                            </p:attrNameLst>
                                          </p:cBhvr>
                                          <p:tavLst>
                                            <p:tav tm="0">
                                              <p:val>
                                                <p:fltVal val="0"/>
                                              </p:val>
                                            </p:tav>
                                            <p:tav tm="100000">
                                              <p:val>
                                                <p:strVal val="#ppt_h"/>
                                              </p:val>
                                            </p:tav>
                                          </p:tavLst>
                                        </p:anim>
                                        <p:animEffect transition="in" filter="fade">
                                          <p:cBhvr>
                                            <p:cTn id="74" dur="500"/>
                                            <p:tgtEl>
                                              <p:spTgt spid="37"/>
                                            </p:tgtEl>
                                          </p:cBhvr>
                                        </p:animEffect>
                                      </p:childTnLst>
                                    </p:cTn>
                                  </p:par>
                                  <p:par>
                                    <p:cTn id="75" presetID="53" presetClass="entr" presetSubtype="16" fill="hold" grpId="0" nodeType="withEffect">
                                      <p:stCondLst>
                                        <p:cond delay="0"/>
                                      </p:stCondLst>
                                      <p:childTnLst>
                                        <p:set>
                                          <p:cBhvr>
                                            <p:cTn id="76" dur="1" fill="hold">
                                              <p:stCondLst>
                                                <p:cond delay="0"/>
                                              </p:stCondLst>
                                            </p:cTn>
                                            <p:tgtEl>
                                              <p:spTgt spid="38"/>
                                            </p:tgtEl>
                                            <p:attrNameLst>
                                              <p:attrName>style.visibility</p:attrName>
                                            </p:attrNameLst>
                                          </p:cBhvr>
                                          <p:to>
                                            <p:strVal val="visible"/>
                                          </p:to>
                                        </p:set>
                                        <p:anim calcmode="lin" valueType="num">
                                          <p:cBhvr>
                                            <p:cTn id="77" dur="500" fill="hold"/>
                                            <p:tgtEl>
                                              <p:spTgt spid="38"/>
                                            </p:tgtEl>
                                            <p:attrNameLst>
                                              <p:attrName>ppt_w</p:attrName>
                                            </p:attrNameLst>
                                          </p:cBhvr>
                                          <p:tavLst>
                                            <p:tav tm="0">
                                              <p:val>
                                                <p:fltVal val="0"/>
                                              </p:val>
                                            </p:tav>
                                            <p:tav tm="100000">
                                              <p:val>
                                                <p:strVal val="#ppt_w"/>
                                              </p:val>
                                            </p:tav>
                                          </p:tavLst>
                                        </p:anim>
                                        <p:anim calcmode="lin" valueType="num">
                                          <p:cBhvr>
                                            <p:cTn id="78" dur="500" fill="hold"/>
                                            <p:tgtEl>
                                              <p:spTgt spid="38"/>
                                            </p:tgtEl>
                                            <p:attrNameLst>
                                              <p:attrName>ppt_h</p:attrName>
                                            </p:attrNameLst>
                                          </p:cBhvr>
                                          <p:tavLst>
                                            <p:tav tm="0">
                                              <p:val>
                                                <p:fltVal val="0"/>
                                              </p:val>
                                            </p:tav>
                                            <p:tav tm="100000">
                                              <p:val>
                                                <p:strVal val="#ppt_h"/>
                                              </p:val>
                                            </p:tav>
                                          </p:tavLst>
                                        </p:anim>
                                        <p:animEffect transition="in" filter="fade">
                                          <p:cBhvr>
                                            <p:cTn id="79" dur="500"/>
                                            <p:tgtEl>
                                              <p:spTgt spid="38"/>
                                            </p:tgtEl>
                                          </p:cBhvr>
                                        </p:animEffect>
                                      </p:childTnLst>
                                    </p:cTn>
                                  </p:par>
                                  <p:par>
                                    <p:cTn id="80" presetID="53" presetClass="entr" presetSubtype="16" fill="hold" grpId="0" nodeType="withEffect">
                                      <p:stCondLst>
                                        <p:cond delay="0"/>
                                      </p:stCondLst>
                                      <p:childTnLst>
                                        <p:set>
                                          <p:cBhvr>
                                            <p:cTn id="81" dur="1" fill="hold">
                                              <p:stCondLst>
                                                <p:cond delay="0"/>
                                              </p:stCondLst>
                                            </p:cTn>
                                            <p:tgtEl>
                                              <p:spTgt spid="39"/>
                                            </p:tgtEl>
                                            <p:attrNameLst>
                                              <p:attrName>style.visibility</p:attrName>
                                            </p:attrNameLst>
                                          </p:cBhvr>
                                          <p:to>
                                            <p:strVal val="visible"/>
                                          </p:to>
                                        </p:set>
                                        <p:anim calcmode="lin" valueType="num">
                                          <p:cBhvr>
                                            <p:cTn id="82" dur="500" fill="hold"/>
                                            <p:tgtEl>
                                              <p:spTgt spid="39"/>
                                            </p:tgtEl>
                                            <p:attrNameLst>
                                              <p:attrName>ppt_w</p:attrName>
                                            </p:attrNameLst>
                                          </p:cBhvr>
                                          <p:tavLst>
                                            <p:tav tm="0">
                                              <p:val>
                                                <p:fltVal val="0"/>
                                              </p:val>
                                            </p:tav>
                                            <p:tav tm="100000">
                                              <p:val>
                                                <p:strVal val="#ppt_w"/>
                                              </p:val>
                                            </p:tav>
                                          </p:tavLst>
                                        </p:anim>
                                        <p:anim calcmode="lin" valueType="num">
                                          <p:cBhvr>
                                            <p:cTn id="83" dur="500" fill="hold"/>
                                            <p:tgtEl>
                                              <p:spTgt spid="39"/>
                                            </p:tgtEl>
                                            <p:attrNameLst>
                                              <p:attrName>ppt_h</p:attrName>
                                            </p:attrNameLst>
                                          </p:cBhvr>
                                          <p:tavLst>
                                            <p:tav tm="0">
                                              <p:val>
                                                <p:fltVal val="0"/>
                                              </p:val>
                                            </p:tav>
                                            <p:tav tm="100000">
                                              <p:val>
                                                <p:strVal val="#ppt_h"/>
                                              </p:val>
                                            </p:tav>
                                          </p:tavLst>
                                        </p:anim>
                                        <p:animEffect transition="in" filter="fade">
                                          <p:cBhvr>
                                            <p:cTn id="84" dur="500"/>
                                            <p:tgtEl>
                                              <p:spTgt spid="39"/>
                                            </p:tgtEl>
                                          </p:cBhvr>
                                        </p:animEffect>
                                      </p:childTnLst>
                                    </p:cTn>
                                  </p:par>
                                  <p:par>
                                    <p:cTn id="85" presetID="53" presetClass="entr" presetSubtype="16" fill="hold" nodeType="withEffect">
                                      <p:stCondLst>
                                        <p:cond delay="0"/>
                                      </p:stCondLst>
                                      <p:childTnLst>
                                        <p:set>
                                          <p:cBhvr>
                                            <p:cTn id="86" dur="1" fill="hold">
                                              <p:stCondLst>
                                                <p:cond delay="0"/>
                                              </p:stCondLst>
                                            </p:cTn>
                                            <p:tgtEl>
                                              <p:spTgt spid="40"/>
                                            </p:tgtEl>
                                            <p:attrNameLst>
                                              <p:attrName>style.visibility</p:attrName>
                                            </p:attrNameLst>
                                          </p:cBhvr>
                                          <p:to>
                                            <p:strVal val="visible"/>
                                          </p:to>
                                        </p:set>
                                        <p:anim calcmode="lin" valueType="num">
                                          <p:cBhvr>
                                            <p:cTn id="87" dur="500" fill="hold"/>
                                            <p:tgtEl>
                                              <p:spTgt spid="40"/>
                                            </p:tgtEl>
                                            <p:attrNameLst>
                                              <p:attrName>ppt_w</p:attrName>
                                            </p:attrNameLst>
                                          </p:cBhvr>
                                          <p:tavLst>
                                            <p:tav tm="0">
                                              <p:val>
                                                <p:fltVal val="0"/>
                                              </p:val>
                                            </p:tav>
                                            <p:tav tm="100000">
                                              <p:val>
                                                <p:strVal val="#ppt_w"/>
                                              </p:val>
                                            </p:tav>
                                          </p:tavLst>
                                        </p:anim>
                                        <p:anim calcmode="lin" valueType="num">
                                          <p:cBhvr>
                                            <p:cTn id="88" dur="500" fill="hold"/>
                                            <p:tgtEl>
                                              <p:spTgt spid="40"/>
                                            </p:tgtEl>
                                            <p:attrNameLst>
                                              <p:attrName>ppt_h</p:attrName>
                                            </p:attrNameLst>
                                          </p:cBhvr>
                                          <p:tavLst>
                                            <p:tav tm="0">
                                              <p:val>
                                                <p:fltVal val="0"/>
                                              </p:val>
                                            </p:tav>
                                            <p:tav tm="100000">
                                              <p:val>
                                                <p:strVal val="#ppt_h"/>
                                              </p:val>
                                            </p:tav>
                                          </p:tavLst>
                                        </p:anim>
                                        <p:animEffect transition="in" filter="fade">
                                          <p:cBhvr>
                                            <p:cTn id="89" dur="500"/>
                                            <p:tgtEl>
                                              <p:spTgt spid="40"/>
                                            </p:tgtEl>
                                          </p:cBhvr>
                                        </p:animEffect>
                                      </p:childTnLst>
                                    </p:cTn>
                                  </p:par>
                                  <p:par>
                                    <p:cTn id="90" presetID="53" presetClass="entr" presetSubtype="16" fill="hold" nodeType="withEffect">
                                      <p:stCondLst>
                                        <p:cond delay="0"/>
                                      </p:stCondLst>
                                      <p:childTnLst>
                                        <p:set>
                                          <p:cBhvr>
                                            <p:cTn id="91" dur="1" fill="hold">
                                              <p:stCondLst>
                                                <p:cond delay="0"/>
                                              </p:stCondLst>
                                            </p:cTn>
                                            <p:tgtEl>
                                              <p:spTgt spid="43"/>
                                            </p:tgtEl>
                                            <p:attrNameLst>
                                              <p:attrName>style.visibility</p:attrName>
                                            </p:attrNameLst>
                                          </p:cBhvr>
                                          <p:to>
                                            <p:strVal val="visible"/>
                                          </p:to>
                                        </p:set>
                                        <p:anim calcmode="lin" valueType="num">
                                          <p:cBhvr>
                                            <p:cTn id="92" dur="500" fill="hold"/>
                                            <p:tgtEl>
                                              <p:spTgt spid="43"/>
                                            </p:tgtEl>
                                            <p:attrNameLst>
                                              <p:attrName>ppt_w</p:attrName>
                                            </p:attrNameLst>
                                          </p:cBhvr>
                                          <p:tavLst>
                                            <p:tav tm="0">
                                              <p:val>
                                                <p:fltVal val="0"/>
                                              </p:val>
                                            </p:tav>
                                            <p:tav tm="100000">
                                              <p:val>
                                                <p:strVal val="#ppt_w"/>
                                              </p:val>
                                            </p:tav>
                                          </p:tavLst>
                                        </p:anim>
                                        <p:anim calcmode="lin" valueType="num">
                                          <p:cBhvr>
                                            <p:cTn id="93" dur="500" fill="hold"/>
                                            <p:tgtEl>
                                              <p:spTgt spid="43"/>
                                            </p:tgtEl>
                                            <p:attrNameLst>
                                              <p:attrName>ppt_h</p:attrName>
                                            </p:attrNameLst>
                                          </p:cBhvr>
                                          <p:tavLst>
                                            <p:tav tm="0">
                                              <p:val>
                                                <p:fltVal val="0"/>
                                              </p:val>
                                            </p:tav>
                                            <p:tav tm="100000">
                                              <p:val>
                                                <p:strVal val="#ppt_h"/>
                                              </p:val>
                                            </p:tav>
                                          </p:tavLst>
                                        </p:anim>
                                        <p:animEffect transition="in" filter="fade">
                                          <p:cBhvr>
                                            <p:cTn id="94" dur="500"/>
                                            <p:tgtEl>
                                              <p:spTgt spid="43"/>
                                            </p:tgtEl>
                                          </p:cBhvr>
                                        </p:animEffect>
                                      </p:childTnLst>
                                    </p:cTn>
                                  </p:par>
                                </p:childTnLst>
                              </p:cTn>
                            </p:par>
                            <p:par>
                              <p:cTn id="95" fill="hold">
                                <p:stCondLst>
                                  <p:cond delay="3000"/>
                                </p:stCondLst>
                                <p:childTnLst>
                                  <p:par>
                                    <p:cTn id="96" presetID="10" presetClass="entr" presetSubtype="0" fill="hold" grpId="0" nodeType="afterEffect">
                                      <p:stCondLst>
                                        <p:cond delay="0"/>
                                      </p:stCondLst>
                                      <p:childTnLst>
                                        <p:set>
                                          <p:cBhvr>
                                            <p:cTn id="97" dur="1" fill="hold">
                                              <p:stCondLst>
                                                <p:cond delay="0"/>
                                              </p:stCondLst>
                                            </p:cTn>
                                            <p:tgtEl>
                                              <p:spTgt spid="8">
                                                <p:txEl>
                                                  <p:pRg st="0" end="0"/>
                                                </p:txEl>
                                              </p:spTgt>
                                            </p:tgtEl>
                                            <p:attrNameLst>
                                              <p:attrName>style.visibility</p:attrName>
                                            </p:attrNameLst>
                                          </p:cBhvr>
                                          <p:to>
                                            <p:strVal val="visible"/>
                                          </p:to>
                                        </p:set>
                                        <p:animEffect transition="in" filter="fade">
                                          <p:cBhvr>
                                            <p:cTn id="98" dur="500"/>
                                            <p:tgtEl>
                                              <p:spTgt spid="8">
                                                <p:txEl>
                                                  <p:pRg st="0" end="0"/>
                                                </p:txEl>
                                              </p:spTgt>
                                            </p:tgtEl>
                                          </p:cBhvr>
                                        </p:animEffect>
                                      </p:childTnLst>
                                    </p:cTn>
                                  </p:par>
                                </p:childTnLst>
                              </p:cTn>
                            </p:par>
                            <p:par>
                              <p:cTn id="99" fill="hold">
                                <p:stCondLst>
                                  <p:cond delay="3500"/>
                                </p:stCondLst>
                                <p:childTnLst>
                                  <p:par>
                                    <p:cTn id="100" presetID="10" presetClass="entr" presetSubtype="0" fill="hold" grpId="0" nodeType="afterEffect">
                                      <p:stCondLst>
                                        <p:cond delay="0"/>
                                      </p:stCondLst>
                                      <p:childTnLst>
                                        <p:set>
                                          <p:cBhvr>
                                            <p:cTn id="101" dur="1" fill="hold">
                                              <p:stCondLst>
                                                <p:cond delay="0"/>
                                              </p:stCondLst>
                                            </p:cTn>
                                            <p:tgtEl>
                                              <p:spTgt spid="8">
                                                <p:txEl>
                                                  <p:pRg st="2" end="2"/>
                                                </p:txEl>
                                              </p:spTgt>
                                            </p:tgtEl>
                                            <p:attrNameLst>
                                              <p:attrName>style.visibility</p:attrName>
                                            </p:attrNameLst>
                                          </p:cBhvr>
                                          <p:to>
                                            <p:strVal val="visible"/>
                                          </p:to>
                                        </p:set>
                                        <p:animEffect transition="in" filter="fade">
                                          <p:cBhvr>
                                            <p:cTn id="102" dur="500"/>
                                            <p:tgtEl>
                                              <p:spTgt spid="8">
                                                <p:txEl>
                                                  <p:pRg st="2" end="2"/>
                                                </p:txEl>
                                              </p:spTgt>
                                            </p:tgtEl>
                                          </p:cBhvr>
                                        </p:animEffect>
                                      </p:childTnLst>
                                    </p:cTn>
                                  </p:par>
                                </p:childTnLst>
                              </p:cTn>
                            </p:par>
                            <p:par>
                              <p:cTn id="103" fill="hold">
                                <p:stCondLst>
                                  <p:cond delay="4000"/>
                                </p:stCondLst>
                                <p:childTnLst>
                                  <p:par>
                                    <p:cTn id="104" presetID="22" presetClass="entr" presetSubtype="4" fill="hold" nodeType="afterEffect">
                                      <p:stCondLst>
                                        <p:cond delay="0"/>
                                      </p:stCondLst>
                                      <p:childTnLst>
                                        <p:set>
                                          <p:cBhvr>
                                            <p:cTn id="105" dur="1" fill="hold">
                                              <p:stCondLst>
                                                <p:cond delay="0"/>
                                              </p:stCondLst>
                                            </p:cTn>
                                            <p:tgtEl>
                                              <p:spTgt spid="6"/>
                                            </p:tgtEl>
                                            <p:attrNameLst>
                                              <p:attrName>style.visibility</p:attrName>
                                            </p:attrNameLst>
                                          </p:cBhvr>
                                          <p:to>
                                            <p:strVal val="visible"/>
                                          </p:to>
                                        </p:set>
                                        <p:animEffect transition="in" filter="wipe(down)">
                                          <p:cBhvr>
                                            <p:cTn id="106" dur="500"/>
                                            <p:tgtEl>
                                              <p:spTgt spid="6"/>
                                            </p:tgtEl>
                                          </p:cBhvr>
                                        </p:animEffect>
                                      </p:childTnLst>
                                    </p:cTn>
                                  </p:par>
                                </p:childTnLst>
                              </p:cTn>
                            </p:par>
                            <p:par>
                              <p:cTn id="107" fill="hold">
                                <p:stCondLst>
                                  <p:cond delay="4500"/>
                                </p:stCondLst>
                                <p:childTnLst>
                                  <p:par>
                                    <p:cTn id="108" presetID="10" presetClass="entr" presetSubtype="0" fill="hold" grpId="0" nodeType="afterEffect">
                                      <p:stCondLst>
                                        <p:cond delay="0"/>
                                      </p:stCondLst>
                                      <p:childTnLst>
                                        <p:set>
                                          <p:cBhvr>
                                            <p:cTn id="109" dur="1" fill="hold">
                                              <p:stCondLst>
                                                <p:cond delay="0"/>
                                              </p:stCondLst>
                                            </p:cTn>
                                            <p:tgtEl>
                                              <p:spTgt spid="14"/>
                                            </p:tgtEl>
                                            <p:attrNameLst>
                                              <p:attrName>style.visibility</p:attrName>
                                            </p:attrNameLst>
                                          </p:cBhvr>
                                          <p:to>
                                            <p:strVal val="visible"/>
                                          </p:to>
                                        </p:set>
                                        <p:animEffect transition="in" filter="fade">
                                          <p:cBhvr>
                                            <p:cTn id="110" dur="500"/>
                                            <p:tgtEl>
                                              <p:spTgt spid="14"/>
                                            </p:tgtEl>
                                          </p:cBhvr>
                                        </p:animEffect>
                                      </p:childTnLst>
                                    </p:cTn>
                                  </p:par>
                                </p:childTnLst>
                              </p:cTn>
                            </p:par>
                            <p:par>
                              <p:cTn id="111" fill="hold">
                                <p:stCondLst>
                                  <p:cond delay="5000"/>
                                </p:stCondLst>
                                <p:childTnLst>
                                  <p:par>
                                    <p:cTn id="112" presetID="10" presetClass="entr" presetSubtype="0" fill="hold" grpId="0" nodeType="afterEffect">
                                      <p:stCondLst>
                                        <p:cond delay="0"/>
                                      </p:stCondLst>
                                      <p:childTnLst>
                                        <p:set>
                                          <p:cBhvr>
                                            <p:cTn id="113" dur="1" fill="hold">
                                              <p:stCondLst>
                                                <p:cond delay="0"/>
                                              </p:stCondLst>
                                            </p:cTn>
                                            <p:tgtEl>
                                              <p:spTgt spid="15"/>
                                            </p:tgtEl>
                                            <p:attrNameLst>
                                              <p:attrName>style.visibility</p:attrName>
                                            </p:attrNameLst>
                                          </p:cBhvr>
                                          <p:to>
                                            <p:strVal val="visible"/>
                                          </p:to>
                                        </p:set>
                                        <p:animEffect transition="in" filter="fade">
                                          <p:cBhvr>
                                            <p:cTn id="114" dur="500"/>
                                            <p:tgtEl>
                                              <p:spTgt spid="15"/>
                                            </p:tgtEl>
                                          </p:cBhvr>
                                        </p:animEffect>
                                      </p:childTnLst>
                                    </p:cTn>
                                  </p:par>
                                  <p:par>
                                    <p:cTn id="115" presetID="53" presetClass="entr" presetSubtype="16" fill="hold" grpId="0" nodeType="withEffect">
                                      <p:stCondLst>
                                        <p:cond delay="0"/>
                                      </p:stCondLst>
                                      <p:childTnLst>
                                        <p:set>
                                          <p:cBhvr>
                                            <p:cTn id="116" dur="1" fill="hold">
                                              <p:stCondLst>
                                                <p:cond delay="0"/>
                                              </p:stCondLst>
                                            </p:cTn>
                                            <p:tgtEl>
                                              <p:spTgt spid="56"/>
                                            </p:tgtEl>
                                            <p:attrNameLst>
                                              <p:attrName>style.visibility</p:attrName>
                                            </p:attrNameLst>
                                          </p:cBhvr>
                                          <p:to>
                                            <p:strVal val="visible"/>
                                          </p:to>
                                        </p:set>
                                        <p:anim calcmode="lin" valueType="num">
                                          <p:cBhvr>
                                            <p:cTn id="117" dur="500" fill="hold"/>
                                            <p:tgtEl>
                                              <p:spTgt spid="56"/>
                                            </p:tgtEl>
                                            <p:attrNameLst>
                                              <p:attrName>ppt_w</p:attrName>
                                            </p:attrNameLst>
                                          </p:cBhvr>
                                          <p:tavLst>
                                            <p:tav tm="0">
                                              <p:val>
                                                <p:fltVal val="0"/>
                                              </p:val>
                                            </p:tav>
                                            <p:tav tm="100000">
                                              <p:val>
                                                <p:strVal val="#ppt_w"/>
                                              </p:val>
                                            </p:tav>
                                          </p:tavLst>
                                        </p:anim>
                                        <p:anim calcmode="lin" valueType="num">
                                          <p:cBhvr>
                                            <p:cTn id="118" dur="500" fill="hold"/>
                                            <p:tgtEl>
                                              <p:spTgt spid="56"/>
                                            </p:tgtEl>
                                            <p:attrNameLst>
                                              <p:attrName>ppt_h</p:attrName>
                                            </p:attrNameLst>
                                          </p:cBhvr>
                                          <p:tavLst>
                                            <p:tav tm="0">
                                              <p:val>
                                                <p:fltVal val="0"/>
                                              </p:val>
                                            </p:tav>
                                            <p:tav tm="100000">
                                              <p:val>
                                                <p:strVal val="#ppt_h"/>
                                              </p:val>
                                            </p:tav>
                                          </p:tavLst>
                                        </p:anim>
                                        <p:animEffect transition="in" filter="fade">
                                          <p:cBhvr>
                                            <p:cTn id="119" dur="500"/>
                                            <p:tgtEl>
                                              <p:spTgt spid="56"/>
                                            </p:tgtEl>
                                          </p:cBhvr>
                                        </p:animEffect>
                                      </p:childTnLst>
                                    </p:cTn>
                                  </p:par>
                                  <p:par>
                                    <p:cTn id="120" presetID="53" presetClass="entr" presetSubtype="16" fill="hold" grpId="0" nodeType="withEffect">
                                      <p:stCondLst>
                                        <p:cond delay="0"/>
                                      </p:stCondLst>
                                      <p:childTnLst>
                                        <p:set>
                                          <p:cBhvr>
                                            <p:cTn id="121" dur="1" fill="hold">
                                              <p:stCondLst>
                                                <p:cond delay="0"/>
                                              </p:stCondLst>
                                            </p:cTn>
                                            <p:tgtEl>
                                              <p:spTgt spid="57"/>
                                            </p:tgtEl>
                                            <p:attrNameLst>
                                              <p:attrName>style.visibility</p:attrName>
                                            </p:attrNameLst>
                                          </p:cBhvr>
                                          <p:to>
                                            <p:strVal val="visible"/>
                                          </p:to>
                                        </p:set>
                                        <p:anim calcmode="lin" valueType="num">
                                          <p:cBhvr>
                                            <p:cTn id="122" dur="500" fill="hold"/>
                                            <p:tgtEl>
                                              <p:spTgt spid="57"/>
                                            </p:tgtEl>
                                            <p:attrNameLst>
                                              <p:attrName>ppt_w</p:attrName>
                                            </p:attrNameLst>
                                          </p:cBhvr>
                                          <p:tavLst>
                                            <p:tav tm="0">
                                              <p:val>
                                                <p:fltVal val="0"/>
                                              </p:val>
                                            </p:tav>
                                            <p:tav tm="100000">
                                              <p:val>
                                                <p:strVal val="#ppt_w"/>
                                              </p:val>
                                            </p:tav>
                                          </p:tavLst>
                                        </p:anim>
                                        <p:anim calcmode="lin" valueType="num">
                                          <p:cBhvr>
                                            <p:cTn id="123" dur="500" fill="hold"/>
                                            <p:tgtEl>
                                              <p:spTgt spid="57"/>
                                            </p:tgtEl>
                                            <p:attrNameLst>
                                              <p:attrName>ppt_h</p:attrName>
                                            </p:attrNameLst>
                                          </p:cBhvr>
                                          <p:tavLst>
                                            <p:tav tm="0">
                                              <p:val>
                                                <p:fltVal val="0"/>
                                              </p:val>
                                            </p:tav>
                                            <p:tav tm="100000">
                                              <p:val>
                                                <p:strVal val="#ppt_h"/>
                                              </p:val>
                                            </p:tav>
                                          </p:tavLst>
                                        </p:anim>
                                        <p:animEffect transition="in" filter="fade">
                                          <p:cBhvr>
                                            <p:cTn id="124" dur="500"/>
                                            <p:tgtEl>
                                              <p:spTgt spid="57"/>
                                            </p:tgtEl>
                                          </p:cBhvr>
                                        </p:animEffect>
                                      </p:childTnLst>
                                    </p:cTn>
                                  </p:par>
                                  <p:par>
                                    <p:cTn id="125" presetID="53" presetClass="entr" presetSubtype="16" fill="hold" grpId="0" nodeType="withEffect">
                                      <p:stCondLst>
                                        <p:cond delay="0"/>
                                      </p:stCondLst>
                                      <p:childTnLst>
                                        <p:set>
                                          <p:cBhvr>
                                            <p:cTn id="126" dur="1" fill="hold">
                                              <p:stCondLst>
                                                <p:cond delay="0"/>
                                              </p:stCondLst>
                                            </p:cTn>
                                            <p:tgtEl>
                                              <p:spTgt spid="58"/>
                                            </p:tgtEl>
                                            <p:attrNameLst>
                                              <p:attrName>style.visibility</p:attrName>
                                            </p:attrNameLst>
                                          </p:cBhvr>
                                          <p:to>
                                            <p:strVal val="visible"/>
                                          </p:to>
                                        </p:set>
                                        <p:anim calcmode="lin" valueType="num">
                                          <p:cBhvr>
                                            <p:cTn id="127" dur="500" fill="hold"/>
                                            <p:tgtEl>
                                              <p:spTgt spid="58"/>
                                            </p:tgtEl>
                                            <p:attrNameLst>
                                              <p:attrName>ppt_w</p:attrName>
                                            </p:attrNameLst>
                                          </p:cBhvr>
                                          <p:tavLst>
                                            <p:tav tm="0">
                                              <p:val>
                                                <p:fltVal val="0"/>
                                              </p:val>
                                            </p:tav>
                                            <p:tav tm="100000">
                                              <p:val>
                                                <p:strVal val="#ppt_w"/>
                                              </p:val>
                                            </p:tav>
                                          </p:tavLst>
                                        </p:anim>
                                        <p:anim calcmode="lin" valueType="num">
                                          <p:cBhvr>
                                            <p:cTn id="128" dur="500" fill="hold"/>
                                            <p:tgtEl>
                                              <p:spTgt spid="58"/>
                                            </p:tgtEl>
                                            <p:attrNameLst>
                                              <p:attrName>ppt_h</p:attrName>
                                            </p:attrNameLst>
                                          </p:cBhvr>
                                          <p:tavLst>
                                            <p:tav tm="0">
                                              <p:val>
                                                <p:fltVal val="0"/>
                                              </p:val>
                                            </p:tav>
                                            <p:tav tm="100000">
                                              <p:val>
                                                <p:strVal val="#ppt_h"/>
                                              </p:val>
                                            </p:tav>
                                          </p:tavLst>
                                        </p:anim>
                                        <p:animEffect transition="in" filter="fade">
                                          <p:cBhvr>
                                            <p:cTn id="129" dur="500"/>
                                            <p:tgtEl>
                                              <p:spTgt spid="58"/>
                                            </p:tgtEl>
                                          </p:cBhvr>
                                        </p:animEffect>
                                      </p:childTnLst>
                                    </p:cTn>
                                  </p:par>
                                  <p:par>
                                    <p:cTn id="130" presetID="53" presetClass="entr" presetSubtype="16" fill="hold" grpId="0" nodeType="withEffect">
                                      <p:stCondLst>
                                        <p:cond delay="0"/>
                                      </p:stCondLst>
                                      <p:childTnLst>
                                        <p:set>
                                          <p:cBhvr>
                                            <p:cTn id="131" dur="1" fill="hold">
                                              <p:stCondLst>
                                                <p:cond delay="0"/>
                                              </p:stCondLst>
                                            </p:cTn>
                                            <p:tgtEl>
                                              <p:spTgt spid="59"/>
                                            </p:tgtEl>
                                            <p:attrNameLst>
                                              <p:attrName>style.visibility</p:attrName>
                                            </p:attrNameLst>
                                          </p:cBhvr>
                                          <p:to>
                                            <p:strVal val="visible"/>
                                          </p:to>
                                        </p:set>
                                        <p:anim calcmode="lin" valueType="num">
                                          <p:cBhvr>
                                            <p:cTn id="132" dur="500" fill="hold"/>
                                            <p:tgtEl>
                                              <p:spTgt spid="59"/>
                                            </p:tgtEl>
                                            <p:attrNameLst>
                                              <p:attrName>ppt_w</p:attrName>
                                            </p:attrNameLst>
                                          </p:cBhvr>
                                          <p:tavLst>
                                            <p:tav tm="0">
                                              <p:val>
                                                <p:fltVal val="0"/>
                                              </p:val>
                                            </p:tav>
                                            <p:tav tm="100000">
                                              <p:val>
                                                <p:strVal val="#ppt_w"/>
                                              </p:val>
                                            </p:tav>
                                          </p:tavLst>
                                        </p:anim>
                                        <p:anim calcmode="lin" valueType="num">
                                          <p:cBhvr>
                                            <p:cTn id="133" dur="500" fill="hold"/>
                                            <p:tgtEl>
                                              <p:spTgt spid="59"/>
                                            </p:tgtEl>
                                            <p:attrNameLst>
                                              <p:attrName>ppt_h</p:attrName>
                                            </p:attrNameLst>
                                          </p:cBhvr>
                                          <p:tavLst>
                                            <p:tav tm="0">
                                              <p:val>
                                                <p:fltVal val="0"/>
                                              </p:val>
                                            </p:tav>
                                            <p:tav tm="100000">
                                              <p:val>
                                                <p:strVal val="#ppt_h"/>
                                              </p:val>
                                            </p:tav>
                                          </p:tavLst>
                                        </p:anim>
                                        <p:animEffect transition="in" filter="fade">
                                          <p:cBhvr>
                                            <p:cTn id="134" dur="500"/>
                                            <p:tgtEl>
                                              <p:spTgt spid="59"/>
                                            </p:tgtEl>
                                          </p:cBhvr>
                                        </p:animEffect>
                                      </p:childTnLst>
                                    </p:cTn>
                                  </p:par>
                                  <p:par>
                                    <p:cTn id="135" presetID="53" presetClass="entr" presetSubtype="16" fill="hold" nodeType="withEffect">
                                      <p:stCondLst>
                                        <p:cond delay="0"/>
                                      </p:stCondLst>
                                      <p:childTnLst>
                                        <p:set>
                                          <p:cBhvr>
                                            <p:cTn id="136" dur="1" fill="hold">
                                              <p:stCondLst>
                                                <p:cond delay="0"/>
                                              </p:stCondLst>
                                            </p:cTn>
                                            <p:tgtEl>
                                              <p:spTgt spid="60"/>
                                            </p:tgtEl>
                                            <p:attrNameLst>
                                              <p:attrName>style.visibility</p:attrName>
                                            </p:attrNameLst>
                                          </p:cBhvr>
                                          <p:to>
                                            <p:strVal val="visible"/>
                                          </p:to>
                                        </p:set>
                                        <p:anim calcmode="lin" valueType="num">
                                          <p:cBhvr>
                                            <p:cTn id="137" dur="500" fill="hold"/>
                                            <p:tgtEl>
                                              <p:spTgt spid="60"/>
                                            </p:tgtEl>
                                            <p:attrNameLst>
                                              <p:attrName>ppt_w</p:attrName>
                                            </p:attrNameLst>
                                          </p:cBhvr>
                                          <p:tavLst>
                                            <p:tav tm="0">
                                              <p:val>
                                                <p:fltVal val="0"/>
                                              </p:val>
                                            </p:tav>
                                            <p:tav tm="100000">
                                              <p:val>
                                                <p:strVal val="#ppt_w"/>
                                              </p:val>
                                            </p:tav>
                                          </p:tavLst>
                                        </p:anim>
                                        <p:anim calcmode="lin" valueType="num">
                                          <p:cBhvr>
                                            <p:cTn id="138" dur="500" fill="hold"/>
                                            <p:tgtEl>
                                              <p:spTgt spid="60"/>
                                            </p:tgtEl>
                                            <p:attrNameLst>
                                              <p:attrName>ppt_h</p:attrName>
                                            </p:attrNameLst>
                                          </p:cBhvr>
                                          <p:tavLst>
                                            <p:tav tm="0">
                                              <p:val>
                                                <p:fltVal val="0"/>
                                              </p:val>
                                            </p:tav>
                                            <p:tav tm="100000">
                                              <p:val>
                                                <p:strVal val="#ppt_h"/>
                                              </p:val>
                                            </p:tav>
                                          </p:tavLst>
                                        </p:anim>
                                        <p:animEffect transition="in" filter="fade">
                                          <p:cBhvr>
                                            <p:cTn id="139" dur="500"/>
                                            <p:tgtEl>
                                              <p:spTgt spid="60"/>
                                            </p:tgtEl>
                                          </p:cBhvr>
                                        </p:animEffect>
                                      </p:childTnLst>
                                    </p:cTn>
                                  </p:par>
                                  <p:par>
                                    <p:cTn id="140" presetID="53" presetClass="entr" presetSubtype="16" fill="hold" nodeType="withEffect">
                                      <p:stCondLst>
                                        <p:cond delay="0"/>
                                      </p:stCondLst>
                                      <p:childTnLst>
                                        <p:set>
                                          <p:cBhvr>
                                            <p:cTn id="141" dur="1" fill="hold">
                                              <p:stCondLst>
                                                <p:cond delay="0"/>
                                              </p:stCondLst>
                                            </p:cTn>
                                            <p:tgtEl>
                                              <p:spTgt spid="63"/>
                                            </p:tgtEl>
                                            <p:attrNameLst>
                                              <p:attrName>style.visibility</p:attrName>
                                            </p:attrNameLst>
                                          </p:cBhvr>
                                          <p:to>
                                            <p:strVal val="visible"/>
                                          </p:to>
                                        </p:set>
                                        <p:anim calcmode="lin" valueType="num">
                                          <p:cBhvr>
                                            <p:cTn id="142" dur="500" fill="hold"/>
                                            <p:tgtEl>
                                              <p:spTgt spid="63"/>
                                            </p:tgtEl>
                                            <p:attrNameLst>
                                              <p:attrName>ppt_w</p:attrName>
                                            </p:attrNameLst>
                                          </p:cBhvr>
                                          <p:tavLst>
                                            <p:tav tm="0">
                                              <p:val>
                                                <p:fltVal val="0"/>
                                              </p:val>
                                            </p:tav>
                                            <p:tav tm="100000">
                                              <p:val>
                                                <p:strVal val="#ppt_w"/>
                                              </p:val>
                                            </p:tav>
                                          </p:tavLst>
                                        </p:anim>
                                        <p:anim calcmode="lin" valueType="num">
                                          <p:cBhvr>
                                            <p:cTn id="143" dur="500" fill="hold"/>
                                            <p:tgtEl>
                                              <p:spTgt spid="63"/>
                                            </p:tgtEl>
                                            <p:attrNameLst>
                                              <p:attrName>ppt_h</p:attrName>
                                            </p:attrNameLst>
                                          </p:cBhvr>
                                          <p:tavLst>
                                            <p:tav tm="0">
                                              <p:val>
                                                <p:fltVal val="0"/>
                                              </p:val>
                                            </p:tav>
                                            <p:tav tm="100000">
                                              <p:val>
                                                <p:strVal val="#ppt_h"/>
                                              </p:val>
                                            </p:tav>
                                          </p:tavLst>
                                        </p:anim>
                                        <p:animEffect transition="in" filter="fade">
                                          <p:cBhvr>
                                            <p:cTn id="144" dur="500"/>
                                            <p:tgtEl>
                                              <p:spTgt spid="63"/>
                                            </p:tgtEl>
                                          </p:cBhvr>
                                        </p:animEffect>
                                      </p:childTnLst>
                                    </p:cTn>
                                  </p:par>
                                </p:childTnLst>
                              </p:cTn>
                            </p:par>
                            <p:par>
                              <p:cTn id="145" fill="hold">
                                <p:stCondLst>
                                  <p:cond delay="5500"/>
                                </p:stCondLst>
                                <p:childTnLst>
                                  <p:par>
                                    <p:cTn id="146" presetID="10" presetClass="entr" presetSubtype="0" fill="hold" grpId="0" nodeType="afterEffect">
                                      <p:stCondLst>
                                        <p:cond delay="0"/>
                                      </p:stCondLst>
                                      <p:childTnLst>
                                        <p:set>
                                          <p:cBhvr>
                                            <p:cTn id="147" dur="1" fill="hold">
                                              <p:stCondLst>
                                                <p:cond delay="0"/>
                                              </p:stCondLst>
                                            </p:cTn>
                                            <p:tgtEl>
                                              <p:spTgt spid="9">
                                                <p:txEl>
                                                  <p:pRg st="0" end="0"/>
                                                </p:txEl>
                                              </p:spTgt>
                                            </p:tgtEl>
                                            <p:attrNameLst>
                                              <p:attrName>style.visibility</p:attrName>
                                            </p:attrNameLst>
                                          </p:cBhvr>
                                          <p:to>
                                            <p:strVal val="visible"/>
                                          </p:to>
                                        </p:set>
                                        <p:animEffect transition="in" filter="fade">
                                          <p:cBhvr>
                                            <p:cTn id="148" dur="500"/>
                                            <p:tgtEl>
                                              <p:spTgt spid="9">
                                                <p:txEl>
                                                  <p:pRg st="0" end="0"/>
                                                </p:txEl>
                                              </p:spTgt>
                                            </p:tgtEl>
                                          </p:cBhvr>
                                        </p:animEffect>
                                      </p:childTnLst>
                                    </p:cTn>
                                  </p:par>
                                </p:childTnLst>
                              </p:cTn>
                            </p:par>
                            <p:par>
                              <p:cTn id="149" fill="hold">
                                <p:stCondLst>
                                  <p:cond delay="6000"/>
                                </p:stCondLst>
                                <p:childTnLst>
                                  <p:par>
                                    <p:cTn id="150" presetID="10" presetClass="entr" presetSubtype="0" fill="hold" grpId="0" nodeType="afterEffect">
                                      <p:stCondLst>
                                        <p:cond delay="0"/>
                                      </p:stCondLst>
                                      <p:childTnLst>
                                        <p:set>
                                          <p:cBhvr>
                                            <p:cTn id="151" dur="1" fill="hold">
                                              <p:stCondLst>
                                                <p:cond delay="0"/>
                                              </p:stCondLst>
                                            </p:cTn>
                                            <p:tgtEl>
                                              <p:spTgt spid="9">
                                                <p:txEl>
                                                  <p:pRg st="2" end="2"/>
                                                </p:txEl>
                                              </p:spTgt>
                                            </p:tgtEl>
                                            <p:attrNameLst>
                                              <p:attrName>style.visibility</p:attrName>
                                            </p:attrNameLst>
                                          </p:cBhvr>
                                          <p:to>
                                            <p:strVal val="visible"/>
                                          </p:to>
                                        </p:set>
                                        <p:animEffect transition="in" filter="fade">
                                          <p:cBhvr>
                                            <p:cTn id="152" dur="500"/>
                                            <p:tgtEl>
                                              <p:spTgt spid="9">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7" grpId="0" build="p"/>
          <p:bldP spid="8" grpId="0" build="p"/>
          <p:bldP spid="9" grpId="0" build="p"/>
          <p:bldP spid="10" grpId="0"/>
          <p:bldP spid="11" grpId="0" animBg="1"/>
          <p:bldP spid="12" grpId="0"/>
          <p:bldP spid="13" grpId="0" animBg="1"/>
          <p:bldP spid="14" grpId="0"/>
          <p:bldP spid="15" grpId="0" animBg="1"/>
          <p:bldP spid="16" grpId="0" animBg="1"/>
          <p:bldP spid="17" grpId="0" animBg="1"/>
          <p:bldP spid="18" grpId="0" animBg="1"/>
          <p:bldP spid="19" grpId="0" animBg="1"/>
          <p:bldP spid="36" grpId="0" animBg="1"/>
          <p:bldP spid="37" grpId="0" animBg="1"/>
          <p:bldP spid="38" grpId="0" animBg="1"/>
          <p:bldP spid="39" grpId="0" animBg="1"/>
          <p:bldP spid="56" grpId="0" animBg="1"/>
          <p:bldP spid="57" grpId="0" animBg="1"/>
          <p:bldP spid="58" grpId="0" animBg="1"/>
          <p:bldP spid="59" grpId="0" animBg="1"/>
        </p:bldLst>
      </p:timing>
    </mc:Choice>
    <mc:Fallback>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0-#ppt_w/2"/>
                                              </p:val>
                                            </p:tav>
                                            <p:tav tm="100000">
                                              <p:val>
                                                <p:strVal val="#ppt_x"/>
                                              </p:val>
                                            </p:tav>
                                          </p:tavLst>
                                        </p:anim>
                                        <p:anim calcmode="lin" valueType="num">
                                          <p:cBhvr additive="base">
                                            <p:cTn id="8" dur="500" fill="hold"/>
                                            <p:tgtEl>
                                              <p:spTgt spid="4"/>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10" presetClass="entr" presetSubtype="0" fill="hold" grpId="0" nodeType="afterEffect">
                                      <p:stCondLst>
                                        <p:cond delay="0"/>
                                      </p:stCondLst>
                                      <p:childTnLst>
                                        <p:set>
                                          <p:cBhvr>
                                            <p:cTn id="11" dur="1" fill="hold">
                                              <p:stCondLst>
                                                <p:cond delay="0"/>
                                              </p:stCondLst>
                                            </p:cTn>
                                            <p:tgtEl>
                                              <p:spTgt spid="10"/>
                                            </p:tgtEl>
                                            <p:attrNameLst>
                                              <p:attrName>style.visibility</p:attrName>
                                            </p:attrNameLst>
                                          </p:cBhvr>
                                          <p:to>
                                            <p:strVal val="visible"/>
                                          </p:to>
                                        </p:set>
                                        <p:animEffect transition="in" filter="fade">
                                          <p:cBhvr>
                                            <p:cTn id="12" dur="500"/>
                                            <p:tgtEl>
                                              <p:spTgt spid="10"/>
                                            </p:tgtEl>
                                          </p:cBhvr>
                                        </p:animEffect>
                                      </p:childTnLst>
                                    </p:cTn>
                                  </p:par>
                                  <p:par>
                                    <p:cTn id="13" presetID="53" presetClass="entr" presetSubtype="16" fill="hold" grpId="0" nodeType="withEffect">
                                      <p:stCondLst>
                                        <p:cond delay="0"/>
                                      </p:stCondLst>
                                      <p:childTnLst>
                                        <p:set>
                                          <p:cBhvr>
                                            <p:cTn id="14" dur="1" fill="hold">
                                              <p:stCondLst>
                                                <p:cond delay="0"/>
                                              </p:stCondLst>
                                            </p:cTn>
                                            <p:tgtEl>
                                              <p:spTgt spid="16"/>
                                            </p:tgtEl>
                                            <p:attrNameLst>
                                              <p:attrName>style.visibility</p:attrName>
                                            </p:attrNameLst>
                                          </p:cBhvr>
                                          <p:to>
                                            <p:strVal val="visible"/>
                                          </p:to>
                                        </p:set>
                                        <p:anim calcmode="lin" valueType="num">
                                          <p:cBhvr>
                                            <p:cTn id="15" dur="500" fill="hold"/>
                                            <p:tgtEl>
                                              <p:spTgt spid="16"/>
                                            </p:tgtEl>
                                            <p:attrNameLst>
                                              <p:attrName>ppt_w</p:attrName>
                                            </p:attrNameLst>
                                          </p:cBhvr>
                                          <p:tavLst>
                                            <p:tav tm="0">
                                              <p:val>
                                                <p:fltVal val="0"/>
                                              </p:val>
                                            </p:tav>
                                            <p:tav tm="100000">
                                              <p:val>
                                                <p:strVal val="#ppt_w"/>
                                              </p:val>
                                            </p:tav>
                                          </p:tavLst>
                                        </p:anim>
                                        <p:anim calcmode="lin" valueType="num">
                                          <p:cBhvr>
                                            <p:cTn id="16" dur="500" fill="hold"/>
                                            <p:tgtEl>
                                              <p:spTgt spid="16"/>
                                            </p:tgtEl>
                                            <p:attrNameLst>
                                              <p:attrName>ppt_h</p:attrName>
                                            </p:attrNameLst>
                                          </p:cBhvr>
                                          <p:tavLst>
                                            <p:tav tm="0">
                                              <p:val>
                                                <p:fltVal val="0"/>
                                              </p:val>
                                            </p:tav>
                                            <p:tav tm="100000">
                                              <p:val>
                                                <p:strVal val="#ppt_h"/>
                                              </p:val>
                                            </p:tav>
                                          </p:tavLst>
                                        </p:anim>
                                        <p:animEffect transition="in" filter="fade">
                                          <p:cBhvr>
                                            <p:cTn id="17" dur="500"/>
                                            <p:tgtEl>
                                              <p:spTgt spid="16"/>
                                            </p:tgtEl>
                                          </p:cBhvr>
                                        </p:animEffect>
                                      </p:childTnLst>
                                    </p:cTn>
                                  </p:par>
                                  <p:par>
                                    <p:cTn id="18" presetID="53" presetClass="entr" presetSubtype="16" fill="hold" grpId="0" nodeType="withEffect">
                                      <p:stCondLst>
                                        <p:cond delay="0"/>
                                      </p:stCondLst>
                                      <p:childTnLst>
                                        <p:set>
                                          <p:cBhvr>
                                            <p:cTn id="19" dur="1" fill="hold">
                                              <p:stCondLst>
                                                <p:cond delay="0"/>
                                              </p:stCondLst>
                                            </p:cTn>
                                            <p:tgtEl>
                                              <p:spTgt spid="17"/>
                                            </p:tgtEl>
                                            <p:attrNameLst>
                                              <p:attrName>style.visibility</p:attrName>
                                            </p:attrNameLst>
                                          </p:cBhvr>
                                          <p:to>
                                            <p:strVal val="visible"/>
                                          </p:to>
                                        </p:set>
                                        <p:anim calcmode="lin" valueType="num">
                                          <p:cBhvr>
                                            <p:cTn id="20" dur="500" fill="hold"/>
                                            <p:tgtEl>
                                              <p:spTgt spid="17"/>
                                            </p:tgtEl>
                                            <p:attrNameLst>
                                              <p:attrName>ppt_w</p:attrName>
                                            </p:attrNameLst>
                                          </p:cBhvr>
                                          <p:tavLst>
                                            <p:tav tm="0">
                                              <p:val>
                                                <p:fltVal val="0"/>
                                              </p:val>
                                            </p:tav>
                                            <p:tav tm="100000">
                                              <p:val>
                                                <p:strVal val="#ppt_w"/>
                                              </p:val>
                                            </p:tav>
                                          </p:tavLst>
                                        </p:anim>
                                        <p:anim calcmode="lin" valueType="num">
                                          <p:cBhvr>
                                            <p:cTn id="21" dur="500" fill="hold"/>
                                            <p:tgtEl>
                                              <p:spTgt spid="17"/>
                                            </p:tgtEl>
                                            <p:attrNameLst>
                                              <p:attrName>ppt_h</p:attrName>
                                            </p:attrNameLst>
                                          </p:cBhvr>
                                          <p:tavLst>
                                            <p:tav tm="0">
                                              <p:val>
                                                <p:fltVal val="0"/>
                                              </p:val>
                                            </p:tav>
                                            <p:tav tm="100000">
                                              <p:val>
                                                <p:strVal val="#ppt_h"/>
                                              </p:val>
                                            </p:tav>
                                          </p:tavLst>
                                        </p:anim>
                                        <p:animEffect transition="in" filter="fade">
                                          <p:cBhvr>
                                            <p:cTn id="22" dur="500"/>
                                            <p:tgtEl>
                                              <p:spTgt spid="17"/>
                                            </p:tgtEl>
                                          </p:cBhvr>
                                        </p:animEffect>
                                      </p:childTnLst>
                                    </p:cTn>
                                  </p:par>
                                  <p:par>
                                    <p:cTn id="23" presetID="53" presetClass="entr" presetSubtype="16" fill="hold" grpId="0" nodeType="withEffect">
                                      <p:stCondLst>
                                        <p:cond delay="0"/>
                                      </p:stCondLst>
                                      <p:childTnLst>
                                        <p:set>
                                          <p:cBhvr>
                                            <p:cTn id="24" dur="1" fill="hold">
                                              <p:stCondLst>
                                                <p:cond delay="0"/>
                                              </p:stCondLst>
                                            </p:cTn>
                                            <p:tgtEl>
                                              <p:spTgt spid="18"/>
                                            </p:tgtEl>
                                            <p:attrNameLst>
                                              <p:attrName>style.visibility</p:attrName>
                                            </p:attrNameLst>
                                          </p:cBhvr>
                                          <p:to>
                                            <p:strVal val="visible"/>
                                          </p:to>
                                        </p:set>
                                        <p:anim calcmode="lin" valueType="num">
                                          <p:cBhvr>
                                            <p:cTn id="25" dur="500" fill="hold"/>
                                            <p:tgtEl>
                                              <p:spTgt spid="18"/>
                                            </p:tgtEl>
                                            <p:attrNameLst>
                                              <p:attrName>ppt_w</p:attrName>
                                            </p:attrNameLst>
                                          </p:cBhvr>
                                          <p:tavLst>
                                            <p:tav tm="0">
                                              <p:val>
                                                <p:fltVal val="0"/>
                                              </p:val>
                                            </p:tav>
                                            <p:tav tm="100000">
                                              <p:val>
                                                <p:strVal val="#ppt_w"/>
                                              </p:val>
                                            </p:tav>
                                          </p:tavLst>
                                        </p:anim>
                                        <p:anim calcmode="lin" valueType="num">
                                          <p:cBhvr>
                                            <p:cTn id="26" dur="500" fill="hold"/>
                                            <p:tgtEl>
                                              <p:spTgt spid="18"/>
                                            </p:tgtEl>
                                            <p:attrNameLst>
                                              <p:attrName>ppt_h</p:attrName>
                                            </p:attrNameLst>
                                          </p:cBhvr>
                                          <p:tavLst>
                                            <p:tav tm="0">
                                              <p:val>
                                                <p:fltVal val="0"/>
                                              </p:val>
                                            </p:tav>
                                            <p:tav tm="100000">
                                              <p:val>
                                                <p:strVal val="#ppt_h"/>
                                              </p:val>
                                            </p:tav>
                                          </p:tavLst>
                                        </p:anim>
                                        <p:animEffect transition="in" filter="fade">
                                          <p:cBhvr>
                                            <p:cTn id="27" dur="500"/>
                                            <p:tgtEl>
                                              <p:spTgt spid="18"/>
                                            </p:tgtEl>
                                          </p:cBhvr>
                                        </p:animEffect>
                                      </p:childTnLst>
                                    </p:cTn>
                                  </p:par>
                                  <p:par>
                                    <p:cTn id="28" presetID="53" presetClass="entr" presetSubtype="16" fill="hold" grpId="0" nodeType="withEffect">
                                      <p:stCondLst>
                                        <p:cond delay="0"/>
                                      </p:stCondLst>
                                      <p:childTnLst>
                                        <p:set>
                                          <p:cBhvr>
                                            <p:cTn id="29" dur="1" fill="hold">
                                              <p:stCondLst>
                                                <p:cond delay="0"/>
                                              </p:stCondLst>
                                            </p:cTn>
                                            <p:tgtEl>
                                              <p:spTgt spid="19"/>
                                            </p:tgtEl>
                                            <p:attrNameLst>
                                              <p:attrName>style.visibility</p:attrName>
                                            </p:attrNameLst>
                                          </p:cBhvr>
                                          <p:to>
                                            <p:strVal val="visible"/>
                                          </p:to>
                                        </p:set>
                                        <p:anim calcmode="lin" valueType="num">
                                          <p:cBhvr>
                                            <p:cTn id="30" dur="500" fill="hold"/>
                                            <p:tgtEl>
                                              <p:spTgt spid="19"/>
                                            </p:tgtEl>
                                            <p:attrNameLst>
                                              <p:attrName>ppt_w</p:attrName>
                                            </p:attrNameLst>
                                          </p:cBhvr>
                                          <p:tavLst>
                                            <p:tav tm="0">
                                              <p:val>
                                                <p:fltVal val="0"/>
                                              </p:val>
                                            </p:tav>
                                            <p:tav tm="100000">
                                              <p:val>
                                                <p:strVal val="#ppt_w"/>
                                              </p:val>
                                            </p:tav>
                                          </p:tavLst>
                                        </p:anim>
                                        <p:anim calcmode="lin" valueType="num">
                                          <p:cBhvr>
                                            <p:cTn id="31" dur="500" fill="hold"/>
                                            <p:tgtEl>
                                              <p:spTgt spid="19"/>
                                            </p:tgtEl>
                                            <p:attrNameLst>
                                              <p:attrName>ppt_h</p:attrName>
                                            </p:attrNameLst>
                                          </p:cBhvr>
                                          <p:tavLst>
                                            <p:tav tm="0">
                                              <p:val>
                                                <p:fltVal val="0"/>
                                              </p:val>
                                            </p:tav>
                                            <p:tav tm="100000">
                                              <p:val>
                                                <p:strVal val="#ppt_h"/>
                                              </p:val>
                                            </p:tav>
                                          </p:tavLst>
                                        </p:anim>
                                        <p:animEffect transition="in" filter="fade">
                                          <p:cBhvr>
                                            <p:cTn id="32" dur="500"/>
                                            <p:tgtEl>
                                              <p:spTgt spid="19"/>
                                            </p:tgtEl>
                                          </p:cBhvr>
                                        </p:animEffect>
                                      </p:childTnLst>
                                    </p:cTn>
                                  </p:par>
                                  <p:par>
                                    <p:cTn id="33" presetID="53" presetClass="entr" presetSubtype="16" fill="hold" nodeType="withEffect">
                                      <p:stCondLst>
                                        <p:cond delay="0"/>
                                      </p:stCondLst>
                                      <p:childTnLst>
                                        <p:set>
                                          <p:cBhvr>
                                            <p:cTn id="34" dur="1" fill="hold">
                                              <p:stCondLst>
                                                <p:cond delay="0"/>
                                              </p:stCondLst>
                                            </p:cTn>
                                            <p:tgtEl>
                                              <p:spTgt spid="20"/>
                                            </p:tgtEl>
                                            <p:attrNameLst>
                                              <p:attrName>style.visibility</p:attrName>
                                            </p:attrNameLst>
                                          </p:cBhvr>
                                          <p:to>
                                            <p:strVal val="visible"/>
                                          </p:to>
                                        </p:set>
                                        <p:anim calcmode="lin" valueType="num">
                                          <p:cBhvr>
                                            <p:cTn id="35" dur="500" fill="hold"/>
                                            <p:tgtEl>
                                              <p:spTgt spid="20"/>
                                            </p:tgtEl>
                                            <p:attrNameLst>
                                              <p:attrName>ppt_w</p:attrName>
                                            </p:attrNameLst>
                                          </p:cBhvr>
                                          <p:tavLst>
                                            <p:tav tm="0">
                                              <p:val>
                                                <p:fltVal val="0"/>
                                              </p:val>
                                            </p:tav>
                                            <p:tav tm="100000">
                                              <p:val>
                                                <p:strVal val="#ppt_w"/>
                                              </p:val>
                                            </p:tav>
                                          </p:tavLst>
                                        </p:anim>
                                        <p:anim calcmode="lin" valueType="num">
                                          <p:cBhvr>
                                            <p:cTn id="36" dur="500" fill="hold"/>
                                            <p:tgtEl>
                                              <p:spTgt spid="20"/>
                                            </p:tgtEl>
                                            <p:attrNameLst>
                                              <p:attrName>ppt_h</p:attrName>
                                            </p:attrNameLst>
                                          </p:cBhvr>
                                          <p:tavLst>
                                            <p:tav tm="0">
                                              <p:val>
                                                <p:fltVal val="0"/>
                                              </p:val>
                                            </p:tav>
                                            <p:tav tm="100000">
                                              <p:val>
                                                <p:strVal val="#ppt_h"/>
                                              </p:val>
                                            </p:tav>
                                          </p:tavLst>
                                        </p:anim>
                                        <p:animEffect transition="in" filter="fade">
                                          <p:cBhvr>
                                            <p:cTn id="37" dur="500"/>
                                            <p:tgtEl>
                                              <p:spTgt spid="20"/>
                                            </p:tgtEl>
                                          </p:cBhvr>
                                        </p:animEffect>
                                      </p:childTnLst>
                                    </p:cTn>
                                  </p:par>
                                  <p:par>
                                    <p:cTn id="38" presetID="53" presetClass="entr" presetSubtype="16" fill="hold" nodeType="withEffect">
                                      <p:stCondLst>
                                        <p:cond delay="0"/>
                                      </p:stCondLst>
                                      <p:childTnLst>
                                        <p:set>
                                          <p:cBhvr>
                                            <p:cTn id="39" dur="1" fill="hold">
                                              <p:stCondLst>
                                                <p:cond delay="0"/>
                                              </p:stCondLst>
                                            </p:cTn>
                                            <p:tgtEl>
                                              <p:spTgt spid="23"/>
                                            </p:tgtEl>
                                            <p:attrNameLst>
                                              <p:attrName>style.visibility</p:attrName>
                                            </p:attrNameLst>
                                          </p:cBhvr>
                                          <p:to>
                                            <p:strVal val="visible"/>
                                          </p:to>
                                        </p:set>
                                        <p:anim calcmode="lin" valueType="num">
                                          <p:cBhvr>
                                            <p:cTn id="40" dur="500" fill="hold"/>
                                            <p:tgtEl>
                                              <p:spTgt spid="23"/>
                                            </p:tgtEl>
                                            <p:attrNameLst>
                                              <p:attrName>ppt_w</p:attrName>
                                            </p:attrNameLst>
                                          </p:cBhvr>
                                          <p:tavLst>
                                            <p:tav tm="0">
                                              <p:val>
                                                <p:fltVal val="0"/>
                                              </p:val>
                                            </p:tav>
                                            <p:tav tm="100000">
                                              <p:val>
                                                <p:strVal val="#ppt_w"/>
                                              </p:val>
                                            </p:tav>
                                          </p:tavLst>
                                        </p:anim>
                                        <p:anim calcmode="lin" valueType="num">
                                          <p:cBhvr>
                                            <p:cTn id="41" dur="500" fill="hold"/>
                                            <p:tgtEl>
                                              <p:spTgt spid="23"/>
                                            </p:tgtEl>
                                            <p:attrNameLst>
                                              <p:attrName>ppt_h</p:attrName>
                                            </p:attrNameLst>
                                          </p:cBhvr>
                                          <p:tavLst>
                                            <p:tav tm="0">
                                              <p:val>
                                                <p:fltVal val="0"/>
                                              </p:val>
                                            </p:tav>
                                            <p:tav tm="100000">
                                              <p:val>
                                                <p:strVal val="#ppt_h"/>
                                              </p:val>
                                            </p:tav>
                                          </p:tavLst>
                                        </p:anim>
                                        <p:animEffect transition="in" filter="fade">
                                          <p:cBhvr>
                                            <p:cTn id="42" dur="500"/>
                                            <p:tgtEl>
                                              <p:spTgt spid="23"/>
                                            </p:tgtEl>
                                          </p:cBhvr>
                                        </p:animEffect>
                                      </p:childTnLst>
                                    </p:cTn>
                                  </p:par>
                                  <p:par>
                                    <p:cTn id="43" presetID="10" presetClass="entr" presetSubtype="0" fill="hold" grpId="0" nodeType="withEffect">
                                      <p:stCondLst>
                                        <p:cond delay="0"/>
                                      </p:stCondLst>
                                      <p:childTnLst>
                                        <p:set>
                                          <p:cBhvr>
                                            <p:cTn id="44" dur="1" fill="hold">
                                              <p:stCondLst>
                                                <p:cond delay="0"/>
                                              </p:stCondLst>
                                            </p:cTn>
                                            <p:tgtEl>
                                              <p:spTgt spid="11"/>
                                            </p:tgtEl>
                                            <p:attrNameLst>
                                              <p:attrName>style.visibility</p:attrName>
                                            </p:attrNameLst>
                                          </p:cBhvr>
                                          <p:to>
                                            <p:strVal val="visible"/>
                                          </p:to>
                                        </p:set>
                                        <p:animEffect transition="in" filter="fade">
                                          <p:cBhvr>
                                            <p:cTn id="45" dur="500"/>
                                            <p:tgtEl>
                                              <p:spTgt spid="11"/>
                                            </p:tgtEl>
                                          </p:cBhvr>
                                        </p:animEffect>
                                      </p:childTnLst>
                                    </p:cTn>
                                  </p:par>
                                </p:childTnLst>
                              </p:cTn>
                            </p:par>
                            <p:par>
                              <p:cTn id="46" fill="hold">
                                <p:stCondLst>
                                  <p:cond delay="1000"/>
                                </p:stCondLst>
                                <p:childTnLst>
                                  <p:par>
                                    <p:cTn id="47" presetID="10" presetClass="entr" presetSubtype="0" fill="hold" grpId="0" nodeType="afterEffect">
                                      <p:stCondLst>
                                        <p:cond delay="0"/>
                                      </p:stCondLst>
                                      <p:childTnLst>
                                        <p:set>
                                          <p:cBhvr>
                                            <p:cTn id="48" dur="1" fill="hold">
                                              <p:stCondLst>
                                                <p:cond delay="0"/>
                                              </p:stCondLst>
                                            </p:cTn>
                                            <p:tgtEl>
                                              <p:spTgt spid="7">
                                                <p:txEl>
                                                  <p:pRg st="0" end="0"/>
                                                </p:txEl>
                                              </p:spTgt>
                                            </p:tgtEl>
                                            <p:attrNameLst>
                                              <p:attrName>style.visibility</p:attrName>
                                            </p:attrNameLst>
                                          </p:cBhvr>
                                          <p:to>
                                            <p:strVal val="visible"/>
                                          </p:to>
                                        </p:set>
                                        <p:animEffect transition="in" filter="fade">
                                          <p:cBhvr>
                                            <p:cTn id="49" dur="500"/>
                                            <p:tgtEl>
                                              <p:spTgt spid="7">
                                                <p:txEl>
                                                  <p:pRg st="0" end="0"/>
                                                </p:txEl>
                                              </p:spTgt>
                                            </p:tgtEl>
                                          </p:cBhvr>
                                        </p:animEffect>
                                      </p:childTnLst>
                                    </p:cTn>
                                  </p:par>
                                </p:childTnLst>
                              </p:cTn>
                            </p:par>
                            <p:par>
                              <p:cTn id="50" fill="hold">
                                <p:stCondLst>
                                  <p:cond delay="1500"/>
                                </p:stCondLst>
                                <p:childTnLst>
                                  <p:par>
                                    <p:cTn id="51" presetID="10" presetClass="entr" presetSubtype="0" fill="hold" grpId="0" nodeType="afterEffect">
                                      <p:stCondLst>
                                        <p:cond delay="0"/>
                                      </p:stCondLst>
                                      <p:childTnLst>
                                        <p:set>
                                          <p:cBhvr>
                                            <p:cTn id="52" dur="1" fill="hold">
                                              <p:stCondLst>
                                                <p:cond delay="0"/>
                                              </p:stCondLst>
                                            </p:cTn>
                                            <p:tgtEl>
                                              <p:spTgt spid="7">
                                                <p:txEl>
                                                  <p:pRg st="2" end="2"/>
                                                </p:txEl>
                                              </p:spTgt>
                                            </p:tgtEl>
                                            <p:attrNameLst>
                                              <p:attrName>style.visibility</p:attrName>
                                            </p:attrNameLst>
                                          </p:cBhvr>
                                          <p:to>
                                            <p:strVal val="visible"/>
                                          </p:to>
                                        </p:set>
                                        <p:animEffect transition="in" filter="fade">
                                          <p:cBhvr>
                                            <p:cTn id="53" dur="500"/>
                                            <p:tgtEl>
                                              <p:spTgt spid="7">
                                                <p:txEl>
                                                  <p:pRg st="2" end="2"/>
                                                </p:txEl>
                                              </p:spTgt>
                                            </p:tgtEl>
                                          </p:cBhvr>
                                        </p:animEffect>
                                      </p:childTnLst>
                                    </p:cTn>
                                  </p:par>
                                </p:childTnLst>
                              </p:cTn>
                            </p:par>
                            <p:par>
                              <p:cTn id="54" fill="hold">
                                <p:stCondLst>
                                  <p:cond delay="2000"/>
                                </p:stCondLst>
                                <p:childTnLst>
                                  <p:par>
                                    <p:cTn id="55" presetID="22" presetClass="entr" presetSubtype="4" fill="hold" nodeType="afterEffect">
                                      <p:stCondLst>
                                        <p:cond delay="0"/>
                                      </p:stCondLst>
                                      <p:childTnLst>
                                        <p:set>
                                          <p:cBhvr>
                                            <p:cTn id="56" dur="1" fill="hold">
                                              <p:stCondLst>
                                                <p:cond delay="0"/>
                                              </p:stCondLst>
                                            </p:cTn>
                                            <p:tgtEl>
                                              <p:spTgt spid="5"/>
                                            </p:tgtEl>
                                            <p:attrNameLst>
                                              <p:attrName>style.visibility</p:attrName>
                                            </p:attrNameLst>
                                          </p:cBhvr>
                                          <p:to>
                                            <p:strVal val="visible"/>
                                          </p:to>
                                        </p:set>
                                        <p:animEffect transition="in" filter="wipe(down)">
                                          <p:cBhvr>
                                            <p:cTn id="57" dur="500"/>
                                            <p:tgtEl>
                                              <p:spTgt spid="5"/>
                                            </p:tgtEl>
                                          </p:cBhvr>
                                        </p:animEffect>
                                      </p:childTnLst>
                                    </p:cTn>
                                  </p:par>
                                </p:childTnLst>
                              </p:cTn>
                            </p:par>
                            <p:par>
                              <p:cTn id="58" fill="hold">
                                <p:stCondLst>
                                  <p:cond delay="2500"/>
                                </p:stCondLst>
                                <p:childTnLst>
                                  <p:par>
                                    <p:cTn id="59" presetID="10" presetClass="entr" presetSubtype="0" fill="hold" grpId="0" nodeType="afterEffect">
                                      <p:stCondLst>
                                        <p:cond delay="0"/>
                                      </p:stCondLst>
                                      <p:childTnLst>
                                        <p:set>
                                          <p:cBhvr>
                                            <p:cTn id="60" dur="1" fill="hold">
                                              <p:stCondLst>
                                                <p:cond delay="0"/>
                                              </p:stCondLst>
                                            </p:cTn>
                                            <p:tgtEl>
                                              <p:spTgt spid="12"/>
                                            </p:tgtEl>
                                            <p:attrNameLst>
                                              <p:attrName>style.visibility</p:attrName>
                                            </p:attrNameLst>
                                          </p:cBhvr>
                                          <p:to>
                                            <p:strVal val="visible"/>
                                          </p:to>
                                        </p:set>
                                        <p:animEffect transition="in" filter="fade">
                                          <p:cBhvr>
                                            <p:cTn id="61" dur="500"/>
                                            <p:tgtEl>
                                              <p:spTgt spid="12"/>
                                            </p:tgtEl>
                                          </p:cBhvr>
                                        </p:animEffect>
                                      </p:childTnLst>
                                    </p:cTn>
                                  </p:par>
                                  <p:par>
                                    <p:cTn id="62" presetID="10" presetClass="entr" presetSubtype="0" fill="hold" grpId="0" nodeType="withEffect">
                                      <p:stCondLst>
                                        <p:cond delay="0"/>
                                      </p:stCondLst>
                                      <p:childTnLst>
                                        <p:set>
                                          <p:cBhvr>
                                            <p:cTn id="63" dur="1" fill="hold">
                                              <p:stCondLst>
                                                <p:cond delay="0"/>
                                              </p:stCondLst>
                                            </p:cTn>
                                            <p:tgtEl>
                                              <p:spTgt spid="13"/>
                                            </p:tgtEl>
                                            <p:attrNameLst>
                                              <p:attrName>style.visibility</p:attrName>
                                            </p:attrNameLst>
                                          </p:cBhvr>
                                          <p:to>
                                            <p:strVal val="visible"/>
                                          </p:to>
                                        </p:set>
                                        <p:animEffect transition="in" filter="fade">
                                          <p:cBhvr>
                                            <p:cTn id="64" dur="500"/>
                                            <p:tgtEl>
                                              <p:spTgt spid="13"/>
                                            </p:tgtEl>
                                          </p:cBhvr>
                                        </p:animEffect>
                                      </p:childTnLst>
                                    </p:cTn>
                                  </p:par>
                                  <p:par>
                                    <p:cTn id="65" presetID="53" presetClass="entr" presetSubtype="16" fill="hold" grpId="0" nodeType="withEffect">
                                      <p:stCondLst>
                                        <p:cond delay="0"/>
                                      </p:stCondLst>
                                      <p:childTnLst>
                                        <p:set>
                                          <p:cBhvr>
                                            <p:cTn id="66" dur="1" fill="hold">
                                              <p:stCondLst>
                                                <p:cond delay="0"/>
                                              </p:stCondLst>
                                            </p:cTn>
                                            <p:tgtEl>
                                              <p:spTgt spid="36"/>
                                            </p:tgtEl>
                                            <p:attrNameLst>
                                              <p:attrName>style.visibility</p:attrName>
                                            </p:attrNameLst>
                                          </p:cBhvr>
                                          <p:to>
                                            <p:strVal val="visible"/>
                                          </p:to>
                                        </p:set>
                                        <p:anim calcmode="lin" valueType="num">
                                          <p:cBhvr>
                                            <p:cTn id="67" dur="500" fill="hold"/>
                                            <p:tgtEl>
                                              <p:spTgt spid="36"/>
                                            </p:tgtEl>
                                            <p:attrNameLst>
                                              <p:attrName>ppt_w</p:attrName>
                                            </p:attrNameLst>
                                          </p:cBhvr>
                                          <p:tavLst>
                                            <p:tav tm="0">
                                              <p:val>
                                                <p:fltVal val="0"/>
                                              </p:val>
                                            </p:tav>
                                            <p:tav tm="100000">
                                              <p:val>
                                                <p:strVal val="#ppt_w"/>
                                              </p:val>
                                            </p:tav>
                                          </p:tavLst>
                                        </p:anim>
                                        <p:anim calcmode="lin" valueType="num">
                                          <p:cBhvr>
                                            <p:cTn id="68" dur="500" fill="hold"/>
                                            <p:tgtEl>
                                              <p:spTgt spid="36"/>
                                            </p:tgtEl>
                                            <p:attrNameLst>
                                              <p:attrName>ppt_h</p:attrName>
                                            </p:attrNameLst>
                                          </p:cBhvr>
                                          <p:tavLst>
                                            <p:tav tm="0">
                                              <p:val>
                                                <p:fltVal val="0"/>
                                              </p:val>
                                            </p:tav>
                                            <p:tav tm="100000">
                                              <p:val>
                                                <p:strVal val="#ppt_h"/>
                                              </p:val>
                                            </p:tav>
                                          </p:tavLst>
                                        </p:anim>
                                        <p:animEffect transition="in" filter="fade">
                                          <p:cBhvr>
                                            <p:cTn id="69" dur="500"/>
                                            <p:tgtEl>
                                              <p:spTgt spid="36"/>
                                            </p:tgtEl>
                                          </p:cBhvr>
                                        </p:animEffect>
                                      </p:childTnLst>
                                    </p:cTn>
                                  </p:par>
                                  <p:par>
                                    <p:cTn id="70" presetID="53" presetClass="entr" presetSubtype="16" fill="hold" grpId="0" nodeType="withEffect">
                                      <p:stCondLst>
                                        <p:cond delay="0"/>
                                      </p:stCondLst>
                                      <p:childTnLst>
                                        <p:set>
                                          <p:cBhvr>
                                            <p:cTn id="71" dur="1" fill="hold">
                                              <p:stCondLst>
                                                <p:cond delay="0"/>
                                              </p:stCondLst>
                                            </p:cTn>
                                            <p:tgtEl>
                                              <p:spTgt spid="37"/>
                                            </p:tgtEl>
                                            <p:attrNameLst>
                                              <p:attrName>style.visibility</p:attrName>
                                            </p:attrNameLst>
                                          </p:cBhvr>
                                          <p:to>
                                            <p:strVal val="visible"/>
                                          </p:to>
                                        </p:set>
                                        <p:anim calcmode="lin" valueType="num">
                                          <p:cBhvr>
                                            <p:cTn id="72" dur="500" fill="hold"/>
                                            <p:tgtEl>
                                              <p:spTgt spid="37"/>
                                            </p:tgtEl>
                                            <p:attrNameLst>
                                              <p:attrName>ppt_w</p:attrName>
                                            </p:attrNameLst>
                                          </p:cBhvr>
                                          <p:tavLst>
                                            <p:tav tm="0">
                                              <p:val>
                                                <p:fltVal val="0"/>
                                              </p:val>
                                            </p:tav>
                                            <p:tav tm="100000">
                                              <p:val>
                                                <p:strVal val="#ppt_w"/>
                                              </p:val>
                                            </p:tav>
                                          </p:tavLst>
                                        </p:anim>
                                        <p:anim calcmode="lin" valueType="num">
                                          <p:cBhvr>
                                            <p:cTn id="73" dur="500" fill="hold"/>
                                            <p:tgtEl>
                                              <p:spTgt spid="37"/>
                                            </p:tgtEl>
                                            <p:attrNameLst>
                                              <p:attrName>ppt_h</p:attrName>
                                            </p:attrNameLst>
                                          </p:cBhvr>
                                          <p:tavLst>
                                            <p:tav tm="0">
                                              <p:val>
                                                <p:fltVal val="0"/>
                                              </p:val>
                                            </p:tav>
                                            <p:tav tm="100000">
                                              <p:val>
                                                <p:strVal val="#ppt_h"/>
                                              </p:val>
                                            </p:tav>
                                          </p:tavLst>
                                        </p:anim>
                                        <p:animEffect transition="in" filter="fade">
                                          <p:cBhvr>
                                            <p:cTn id="74" dur="500"/>
                                            <p:tgtEl>
                                              <p:spTgt spid="37"/>
                                            </p:tgtEl>
                                          </p:cBhvr>
                                        </p:animEffect>
                                      </p:childTnLst>
                                    </p:cTn>
                                  </p:par>
                                  <p:par>
                                    <p:cTn id="75" presetID="53" presetClass="entr" presetSubtype="16" fill="hold" grpId="0" nodeType="withEffect">
                                      <p:stCondLst>
                                        <p:cond delay="0"/>
                                      </p:stCondLst>
                                      <p:childTnLst>
                                        <p:set>
                                          <p:cBhvr>
                                            <p:cTn id="76" dur="1" fill="hold">
                                              <p:stCondLst>
                                                <p:cond delay="0"/>
                                              </p:stCondLst>
                                            </p:cTn>
                                            <p:tgtEl>
                                              <p:spTgt spid="38"/>
                                            </p:tgtEl>
                                            <p:attrNameLst>
                                              <p:attrName>style.visibility</p:attrName>
                                            </p:attrNameLst>
                                          </p:cBhvr>
                                          <p:to>
                                            <p:strVal val="visible"/>
                                          </p:to>
                                        </p:set>
                                        <p:anim calcmode="lin" valueType="num">
                                          <p:cBhvr>
                                            <p:cTn id="77" dur="500" fill="hold"/>
                                            <p:tgtEl>
                                              <p:spTgt spid="38"/>
                                            </p:tgtEl>
                                            <p:attrNameLst>
                                              <p:attrName>ppt_w</p:attrName>
                                            </p:attrNameLst>
                                          </p:cBhvr>
                                          <p:tavLst>
                                            <p:tav tm="0">
                                              <p:val>
                                                <p:fltVal val="0"/>
                                              </p:val>
                                            </p:tav>
                                            <p:tav tm="100000">
                                              <p:val>
                                                <p:strVal val="#ppt_w"/>
                                              </p:val>
                                            </p:tav>
                                          </p:tavLst>
                                        </p:anim>
                                        <p:anim calcmode="lin" valueType="num">
                                          <p:cBhvr>
                                            <p:cTn id="78" dur="500" fill="hold"/>
                                            <p:tgtEl>
                                              <p:spTgt spid="38"/>
                                            </p:tgtEl>
                                            <p:attrNameLst>
                                              <p:attrName>ppt_h</p:attrName>
                                            </p:attrNameLst>
                                          </p:cBhvr>
                                          <p:tavLst>
                                            <p:tav tm="0">
                                              <p:val>
                                                <p:fltVal val="0"/>
                                              </p:val>
                                            </p:tav>
                                            <p:tav tm="100000">
                                              <p:val>
                                                <p:strVal val="#ppt_h"/>
                                              </p:val>
                                            </p:tav>
                                          </p:tavLst>
                                        </p:anim>
                                        <p:animEffect transition="in" filter="fade">
                                          <p:cBhvr>
                                            <p:cTn id="79" dur="500"/>
                                            <p:tgtEl>
                                              <p:spTgt spid="38"/>
                                            </p:tgtEl>
                                          </p:cBhvr>
                                        </p:animEffect>
                                      </p:childTnLst>
                                    </p:cTn>
                                  </p:par>
                                  <p:par>
                                    <p:cTn id="80" presetID="53" presetClass="entr" presetSubtype="16" fill="hold" grpId="0" nodeType="withEffect">
                                      <p:stCondLst>
                                        <p:cond delay="0"/>
                                      </p:stCondLst>
                                      <p:childTnLst>
                                        <p:set>
                                          <p:cBhvr>
                                            <p:cTn id="81" dur="1" fill="hold">
                                              <p:stCondLst>
                                                <p:cond delay="0"/>
                                              </p:stCondLst>
                                            </p:cTn>
                                            <p:tgtEl>
                                              <p:spTgt spid="39"/>
                                            </p:tgtEl>
                                            <p:attrNameLst>
                                              <p:attrName>style.visibility</p:attrName>
                                            </p:attrNameLst>
                                          </p:cBhvr>
                                          <p:to>
                                            <p:strVal val="visible"/>
                                          </p:to>
                                        </p:set>
                                        <p:anim calcmode="lin" valueType="num">
                                          <p:cBhvr>
                                            <p:cTn id="82" dur="500" fill="hold"/>
                                            <p:tgtEl>
                                              <p:spTgt spid="39"/>
                                            </p:tgtEl>
                                            <p:attrNameLst>
                                              <p:attrName>ppt_w</p:attrName>
                                            </p:attrNameLst>
                                          </p:cBhvr>
                                          <p:tavLst>
                                            <p:tav tm="0">
                                              <p:val>
                                                <p:fltVal val="0"/>
                                              </p:val>
                                            </p:tav>
                                            <p:tav tm="100000">
                                              <p:val>
                                                <p:strVal val="#ppt_w"/>
                                              </p:val>
                                            </p:tav>
                                          </p:tavLst>
                                        </p:anim>
                                        <p:anim calcmode="lin" valueType="num">
                                          <p:cBhvr>
                                            <p:cTn id="83" dur="500" fill="hold"/>
                                            <p:tgtEl>
                                              <p:spTgt spid="39"/>
                                            </p:tgtEl>
                                            <p:attrNameLst>
                                              <p:attrName>ppt_h</p:attrName>
                                            </p:attrNameLst>
                                          </p:cBhvr>
                                          <p:tavLst>
                                            <p:tav tm="0">
                                              <p:val>
                                                <p:fltVal val="0"/>
                                              </p:val>
                                            </p:tav>
                                            <p:tav tm="100000">
                                              <p:val>
                                                <p:strVal val="#ppt_h"/>
                                              </p:val>
                                            </p:tav>
                                          </p:tavLst>
                                        </p:anim>
                                        <p:animEffect transition="in" filter="fade">
                                          <p:cBhvr>
                                            <p:cTn id="84" dur="500"/>
                                            <p:tgtEl>
                                              <p:spTgt spid="39"/>
                                            </p:tgtEl>
                                          </p:cBhvr>
                                        </p:animEffect>
                                      </p:childTnLst>
                                    </p:cTn>
                                  </p:par>
                                  <p:par>
                                    <p:cTn id="85" presetID="53" presetClass="entr" presetSubtype="16" fill="hold" nodeType="withEffect">
                                      <p:stCondLst>
                                        <p:cond delay="0"/>
                                      </p:stCondLst>
                                      <p:childTnLst>
                                        <p:set>
                                          <p:cBhvr>
                                            <p:cTn id="86" dur="1" fill="hold">
                                              <p:stCondLst>
                                                <p:cond delay="0"/>
                                              </p:stCondLst>
                                            </p:cTn>
                                            <p:tgtEl>
                                              <p:spTgt spid="40"/>
                                            </p:tgtEl>
                                            <p:attrNameLst>
                                              <p:attrName>style.visibility</p:attrName>
                                            </p:attrNameLst>
                                          </p:cBhvr>
                                          <p:to>
                                            <p:strVal val="visible"/>
                                          </p:to>
                                        </p:set>
                                        <p:anim calcmode="lin" valueType="num">
                                          <p:cBhvr>
                                            <p:cTn id="87" dur="500" fill="hold"/>
                                            <p:tgtEl>
                                              <p:spTgt spid="40"/>
                                            </p:tgtEl>
                                            <p:attrNameLst>
                                              <p:attrName>ppt_w</p:attrName>
                                            </p:attrNameLst>
                                          </p:cBhvr>
                                          <p:tavLst>
                                            <p:tav tm="0">
                                              <p:val>
                                                <p:fltVal val="0"/>
                                              </p:val>
                                            </p:tav>
                                            <p:tav tm="100000">
                                              <p:val>
                                                <p:strVal val="#ppt_w"/>
                                              </p:val>
                                            </p:tav>
                                          </p:tavLst>
                                        </p:anim>
                                        <p:anim calcmode="lin" valueType="num">
                                          <p:cBhvr>
                                            <p:cTn id="88" dur="500" fill="hold"/>
                                            <p:tgtEl>
                                              <p:spTgt spid="40"/>
                                            </p:tgtEl>
                                            <p:attrNameLst>
                                              <p:attrName>ppt_h</p:attrName>
                                            </p:attrNameLst>
                                          </p:cBhvr>
                                          <p:tavLst>
                                            <p:tav tm="0">
                                              <p:val>
                                                <p:fltVal val="0"/>
                                              </p:val>
                                            </p:tav>
                                            <p:tav tm="100000">
                                              <p:val>
                                                <p:strVal val="#ppt_h"/>
                                              </p:val>
                                            </p:tav>
                                          </p:tavLst>
                                        </p:anim>
                                        <p:animEffect transition="in" filter="fade">
                                          <p:cBhvr>
                                            <p:cTn id="89" dur="500"/>
                                            <p:tgtEl>
                                              <p:spTgt spid="40"/>
                                            </p:tgtEl>
                                          </p:cBhvr>
                                        </p:animEffect>
                                      </p:childTnLst>
                                    </p:cTn>
                                  </p:par>
                                  <p:par>
                                    <p:cTn id="90" presetID="53" presetClass="entr" presetSubtype="16" fill="hold" nodeType="withEffect">
                                      <p:stCondLst>
                                        <p:cond delay="0"/>
                                      </p:stCondLst>
                                      <p:childTnLst>
                                        <p:set>
                                          <p:cBhvr>
                                            <p:cTn id="91" dur="1" fill="hold">
                                              <p:stCondLst>
                                                <p:cond delay="0"/>
                                              </p:stCondLst>
                                            </p:cTn>
                                            <p:tgtEl>
                                              <p:spTgt spid="43"/>
                                            </p:tgtEl>
                                            <p:attrNameLst>
                                              <p:attrName>style.visibility</p:attrName>
                                            </p:attrNameLst>
                                          </p:cBhvr>
                                          <p:to>
                                            <p:strVal val="visible"/>
                                          </p:to>
                                        </p:set>
                                        <p:anim calcmode="lin" valueType="num">
                                          <p:cBhvr>
                                            <p:cTn id="92" dur="500" fill="hold"/>
                                            <p:tgtEl>
                                              <p:spTgt spid="43"/>
                                            </p:tgtEl>
                                            <p:attrNameLst>
                                              <p:attrName>ppt_w</p:attrName>
                                            </p:attrNameLst>
                                          </p:cBhvr>
                                          <p:tavLst>
                                            <p:tav tm="0">
                                              <p:val>
                                                <p:fltVal val="0"/>
                                              </p:val>
                                            </p:tav>
                                            <p:tav tm="100000">
                                              <p:val>
                                                <p:strVal val="#ppt_w"/>
                                              </p:val>
                                            </p:tav>
                                          </p:tavLst>
                                        </p:anim>
                                        <p:anim calcmode="lin" valueType="num">
                                          <p:cBhvr>
                                            <p:cTn id="93" dur="500" fill="hold"/>
                                            <p:tgtEl>
                                              <p:spTgt spid="43"/>
                                            </p:tgtEl>
                                            <p:attrNameLst>
                                              <p:attrName>ppt_h</p:attrName>
                                            </p:attrNameLst>
                                          </p:cBhvr>
                                          <p:tavLst>
                                            <p:tav tm="0">
                                              <p:val>
                                                <p:fltVal val="0"/>
                                              </p:val>
                                            </p:tav>
                                            <p:tav tm="100000">
                                              <p:val>
                                                <p:strVal val="#ppt_h"/>
                                              </p:val>
                                            </p:tav>
                                          </p:tavLst>
                                        </p:anim>
                                        <p:animEffect transition="in" filter="fade">
                                          <p:cBhvr>
                                            <p:cTn id="94" dur="500"/>
                                            <p:tgtEl>
                                              <p:spTgt spid="43"/>
                                            </p:tgtEl>
                                          </p:cBhvr>
                                        </p:animEffect>
                                      </p:childTnLst>
                                    </p:cTn>
                                  </p:par>
                                </p:childTnLst>
                              </p:cTn>
                            </p:par>
                            <p:par>
                              <p:cTn id="95" fill="hold">
                                <p:stCondLst>
                                  <p:cond delay="3000"/>
                                </p:stCondLst>
                                <p:childTnLst>
                                  <p:par>
                                    <p:cTn id="96" presetID="10" presetClass="entr" presetSubtype="0" fill="hold" grpId="0" nodeType="afterEffect">
                                      <p:stCondLst>
                                        <p:cond delay="0"/>
                                      </p:stCondLst>
                                      <p:childTnLst>
                                        <p:set>
                                          <p:cBhvr>
                                            <p:cTn id="97" dur="1" fill="hold">
                                              <p:stCondLst>
                                                <p:cond delay="0"/>
                                              </p:stCondLst>
                                            </p:cTn>
                                            <p:tgtEl>
                                              <p:spTgt spid="8">
                                                <p:txEl>
                                                  <p:pRg st="0" end="0"/>
                                                </p:txEl>
                                              </p:spTgt>
                                            </p:tgtEl>
                                            <p:attrNameLst>
                                              <p:attrName>style.visibility</p:attrName>
                                            </p:attrNameLst>
                                          </p:cBhvr>
                                          <p:to>
                                            <p:strVal val="visible"/>
                                          </p:to>
                                        </p:set>
                                        <p:animEffect transition="in" filter="fade">
                                          <p:cBhvr>
                                            <p:cTn id="98" dur="500"/>
                                            <p:tgtEl>
                                              <p:spTgt spid="8">
                                                <p:txEl>
                                                  <p:pRg st="0" end="0"/>
                                                </p:txEl>
                                              </p:spTgt>
                                            </p:tgtEl>
                                          </p:cBhvr>
                                        </p:animEffect>
                                      </p:childTnLst>
                                    </p:cTn>
                                  </p:par>
                                </p:childTnLst>
                              </p:cTn>
                            </p:par>
                            <p:par>
                              <p:cTn id="99" fill="hold">
                                <p:stCondLst>
                                  <p:cond delay="3500"/>
                                </p:stCondLst>
                                <p:childTnLst>
                                  <p:par>
                                    <p:cTn id="100" presetID="10" presetClass="entr" presetSubtype="0" fill="hold" grpId="0" nodeType="afterEffect">
                                      <p:stCondLst>
                                        <p:cond delay="0"/>
                                      </p:stCondLst>
                                      <p:childTnLst>
                                        <p:set>
                                          <p:cBhvr>
                                            <p:cTn id="101" dur="1" fill="hold">
                                              <p:stCondLst>
                                                <p:cond delay="0"/>
                                              </p:stCondLst>
                                            </p:cTn>
                                            <p:tgtEl>
                                              <p:spTgt spid="8">
                                                <p:txEl>
                                                  <p:pRg st="2" end="2"/>
                                                </p:txEl>
                                              </p:spTgt>
                                            </p:tgtEl>
                                            <p:attrNameLst>
                                              <p:attrName>style.visibility</p:attrName>
                                            </p:attrNameLst>
                                          </p:cBhvr>
                                          <p:to>
                                            <p:strVal val="visible"/>
                                          </p:to>
                                        </p:set>
                                        <p:animEffect transition="in" filter="fade">
                                          <p:cBhvr>
                                            <p:cTn id="102" dur="500"/>
                                            <p:tgtEl>
                                              <p:spTgt spid="8">
                                                <p:txEl>
                                                  <p:pRg st="2" end="2"/>
                                                </p:txEl>
                                              </p:spTgt>
                                            </p:tgtEl>
                                          </p:cBhvr>
                                        </p:animEffect>
                                      </p:childTnLst>
                                    </p:cTn>
                                  </p:par>
                                </p:childTnLst>
                              </p:cTn>
                            </p:par>
                            <p:par>
                              <p:cTn id="103" fill="hold">
                                <p:stCondLst>
                                  <p:cond delay="4000"/>
                                </p:stCondLst>
                                <p:childTnLst>
                                  <p:par>
                                    <p:cTn id="104" presetID="22" presetClass="entr" presetSubtype="4" fill="hold" nodeType="afterEffect">
                                      <p:stCondLst>
                                        <p:cond delay="0"/>
                                      </p:stCondLst>
                                      <p:childTnLst>
                                        <p:set>
                                          <p:cBhvr>
                                            <p:cTn id="105" dur="1" fill="hold">
                                              <p:stCondLst>
                                                <p:cond delay="0"/>
                                              </p:stCondLst>
                                            </p:cTn>
                                            <p:tgtEl>
                                              <p:spTgt spid="6"/>
                                            </p:tgtEl>
                                            <p:attrNameLst>
                                              <p:attrName>style.visibility</p:attrName>
                                            </p:attrNameLst>
                                          </p:cBhvr>
                                          <p:to>
                                            <p:strVal val="visible"/>
                                          </p:to>
                                        </p:set>
                                        <p:animEffect transition="in" filter="wipe(down)">
                                          <p:cBhvr>
                                            <p:cTn id="106" dur="500"/>
                                            <p:tgtEl>
                                              <p:spTgt spid="6"/>
                                            </p:tgtEl>
                                          </p:cBhvr>
                                        </p:animEffect>
                                      </p:childTnLst>
                                    </p:cTn>
                                  </p:par>
                                </p:childTnLst>
                              </p:cTn>
                            </p:par>
                            <p:par>
                              <p:cTn id="107" fill="hold">
                                <p:stCondLst>
                                  <p:cond delay="4500"/>
                                </p:stCondLst>
                                <p:childTnLst>
                                  <p:par>
                                    <p:cTn id="108" presetID="10" presetClass="entr" presetSubtype="0" fill="hold" grpId="0" nodeType="afterEffect">
                                      <p:stCondLst>
                                        <p:cond delay="0"/>
                                      </p:stCondLst>
                                      <p:childTnLst>
                                        <p:set>
                                          <p:cBhvr>
                                            <p:cTn id="109" dur="1" fill="hold">
                                              <p:stCondLst>
                                                <p:cond delay="0"/>
                                              </p:stCondLst>
                                            </p:cTn>
                                            <p:tgtEl>
                                              <p:spTgt spid="14"/>
                                            </p:tgtEl>
                                            <p:attrNameLst>
                                              <p:attrName>style.visibility</p:attrName>
                                            </p:attrNameLst>
                                          </p:cBhvr>
                                          <p:to>
                                            <p:strVal val="visible"/>
                                          </p:to>
                                        </p:set>
                                        <p:animEffect transition="in" filter="fade">
                                          <p:cBhvr>
                                            <p:cTn id="110" dur="500"/>
                                            <p:tgtEl>
                                              <p:spTgt spid="14"/>
                                            </p:tgtEl>
                                          </p:cBhvr>
                                        </p:animEffect>
                                      </p:childTnLst>
                                    </p:cTn>
                                  </p:par>
                                </p:childTnLst>
                              </p:cTn>
                            </p:par>
                            <p:par>
                              <p:cTn id="111" fill="hold">
                                <p:stCondLst>
                                  <p:cond delay="5000"/>
                                </p:stCondLst>
                                <p:childTnLst>
                                  <p:par>
                                    <p:cTn id="112" presetID="10" presetClass="entr" presetSubtype="0" fill="hold" grpId="0" nodeType="afterEffect">
                                      <p:stCondLst>
                                        <p:cond delay="0"/>
                                      </p:stCondLst>
                                      <p:childTnLst>
                                        <p:set>
                                          <p:cBhvr>
                                            <p:cTn id="113" dur="1" fill="hold">
                                              <p:stCondLst>
                                                <p:cond delay="0"/>
                                              </p:stCondLst>
                                            </p:cTn>
                                            <p:tgtEl>
                                              <p:spTgt spid="15"/>
                                            </p:tgtEl>
                                            <p:attrNameLst>
                                              <p:attrName>style.visibility</p:attrName>
                                            </p:attrNameLst>
                                          </p:cBhvr>
                                          <p:to>
                                            <p:strVal val="visible"/>
                                          </p:to>
                                        </p:set>
                                        <p:animEffect transition="in" filter="fade">
                                          <p:cBhvr>
                                            <p:cTn id="114" dur="500"/>
                                            <p:tgtEl>
                                              <p:spTgt spid="15"/>
                                            </p:tgtEl>
                                          </p:cBhvr>
                                        </p:animEffect>
                                      </p:childTnLst>
                                    </p:cTn>
                                  </p:par>
                                  <p:par>
                                    <p:cTn id="115" presetID="53" presetClass="entr" presetSubtype="16" fill="hold" grpId="0" nodeType="withEffect">
                                      <p:stCondLst>
                                        <p:cond delay="0"/>
                                      </p:stCondLst>
                                      <p:childTnLst>
                                        <p:set>
                                          <p:cBhvr>
                                            <p:cTn id="116" dur="1" fill="hold">
                                              <p:stCondLst>
                                                <p:cond delay="0"/>
                                              </p:stCondLst>
                                            </p:cTn>
                                            <p:tgtEl>
                                              <p:spTgt spid="56"/>
                                            </p:tgtEl>
                                            <p:attrNameLst>
                                              <p:attrName>style.visibility</p:attrName>
                                            </p:attrNameLst>
                                          </p:cBhvr>
                                          <p:to>
                                            <p:strVal val="visible"/>
                                          </p:to>
                                        </p:set>
                                        <p:anim calcmode="lin" valueType="num">
                                          <p:cBhvr>
                                            <p:cTn id="117" dur="500" fill="hold"/>
                                            <p:tgtEl>
                                              <p:spTgt spid="56"/>
                                            </p:tgtEl>
                                            <p:attrNameLst>
                                              <p:attrName>ppt_w</p:attrName>
                                            </p:attrNameLst>
                                          </p:cBhvr>
                                          <p:tavLst>
                                            <p:tav tm="0">
                                              <p:val>
                                                <p:fltVal val="0"/>
                                              </p:val>
                                            </p:tav>
                                            <p:tav tm="100000">
                                              <p:val>
                                                <p:strVal val="#ppt_w"/>
                                              </p:val>
                                            </p:tav>
                                          </p:tavLst>
                                        </p:anim>
                                        <p:anim calcmode="lin" valueType="num">
                                          <p:cBhvr>
                                            <p:cTn id="118" dur="500" fill="hold"/>
                                            <p:tgtEl>
                                              <p:spTgt spid="56"/>
                                            </p:tgtEl>
                                            <p:attrNameLst>
                                              <p:attrName>ppt_h</p:attrName>
                                            </p:attrNameLst>
                                          </p:cBhvr>
                                          <p:tavLst>
                                            <p:tav tm="0">
                                              <p:val>
                                                <p:fltVal val="0"/>
                                              </p:val>
                                            </p:tav>
                                            <p:tav tm="100000">
                                              <p:val>
                                                <p:strVal val="#ppt_h"/>
                                              </p:val>
                                            </p:tav>
                                          </p:tavLst>
                                        </p:anim>
                                        <p:animEffect transition="in" filter="fade">
                                          <p:cBhvr>
                                            <p:cTn id="119" dur="500"/>
                                            <p:tgtEl>
                                              <p:spTgt spid="56"/>
                                            </p:tgtEl>
                                          </p:cBhvr>
                                        </p:animEffect>
                                      </p:childTnLst>
                                    </p:cTn>
                                  </p:par>
                                  <p:par>
                                    <p:cTn id="120" presetID="53" presetClass="entr" presetSubtype="16" fill="hold" grpId="0" nodeType="withEffect">
                                      <p:stCondLst>
                                        <p:cond delay="0"/>
                                      </p:stCondLst>
                                      <p:childTnLst>
                                        <p:set>
                                          <p:cBhvr>
                                            <p:cTn id="121" dur="1" fill="hold">
                                              <p:stCondLst>
                                                <p:cond delay="0"/>
                                              </p:stCondLst>
                                            </p:cTn>
                                            <p:tgtEl>
                                              <p:spTgt spid="57"/>
                                            </p:tgtEl>
                                            <p:attrNameLst>
                                              <p:attrName>style.visibility</p:attrName>
                                            </p:attrNameLst>
                                          </p:cBhvr>
                                          <p:to>
                                            <p:strVal val="visible"/>
                                          </p:to>
                                        </p:set>
                                        <p:anim calcmode="lin" valueType="num">
                                          <p:cBhvr>
                                            <p:cTn id="122" dur="500" fill="hold"/>
                                            <p:tgtEl>
                                              <p:spTgt spid="57"/>
                                            </p:tgtEl>
                                            <p:attrNameLst>
                                              <p:attrName>ppt_w</p:attrName>
                                            </p:attrNameLst>
                                          </p:cBhvr>
                                          <p:tavLst>
                                            <p:tav tm="0">
                                              <p:val>
                                                <p:fltVal val="0"/>
                                              </p:val>
                                            </p:tav>
                                            <p:tav tm="100000">
                                              <p:val>
                                                <p:strVal val="#ppt_w"/>
                                              </p:val>
                                            </p:tav>
                                          </p:tavLst>
                                        </p:anim>
                                        <p:anim calcmode="lin" valueType="num">
                                          <p:cBhvr>
                                            <p:cTn id="123" dur="500" fill="hold"/>
                                            <p:tgtEl>
                                              <p:spTgt spid="57"/>
                                            </p:tgtEl>
                                            <p:attrNameLst>
                                              <p:attrName>ppt_h</p:attrName>
                                            </p:attrNameLst>
                                          </p:cBhvr>
                                          <p:tavLst>
                                            <p:tav tm="0">
                                              <p:val>
                                                <p:fltVal val="0"/>
                                              </p:val>
                                            </p:tav>
                                            <p:tav tm="100000">
                                              <p:val>
                                                <p:strVal val="#ppt_h"/>
                                              </p:val>
                                            </p:tav>
                                          </p:tavLst>
                                        </p:anim>
                                        <p:animEffect transition="in" filter="fade">
                                          <p:cBhvr>
                                            <p:cTn id="124" dur="500"/>
                                            <p:tgtEl>
                                              <p:spTgt spid="57"/>
                                            </p:tgtEl>
                                          </p:cBhvr>
                                        </p:animEffect>
                                      </p:childTnLst>
                                    </p:cTn>
                                  </p:par>
                                  <p:par>
                                    <p:cTn id="125" presetID="53" presetClass="entr" presetSubtype="16" fill="hold" grpId="0" nodeType="withEffect">
                                      <p:stCondLst>
                                        <p:cond delay="0"/>
                                      </p:stCondLst>
                                      <p:childTnLst>
                                        <p:set>
                                          <p:cBhvr>
                                            <p:cTn id="126" dur="1" fill="hold">
                                              <p:stCondLst>
                                                <p:cond delay="0"/>
                                              </p:stCondLst>
                                            </p:cTn>
                                            <p:tgtEl>
                                              <p:spTgt spid="58"/>
                                            </p:tgtEl>
                                            <p:attrNameLst>
                                              <p:attrName>style.visibility</p:attrName>
                                            </p:attrNameLst>
                                          </p:cBhvr>
                                          <p:to>
                                            <p:strVal val="visible"/>
                                          </p:to>
                                        </p:set>
                                        <p:anim calcmode="lin" valueType="num">
                                          <p:cBhvr>
                                            <p:cTn id="127" dur="500" fill="hold"/>
                                            <p:tgtEl>
                                              <p:spTgt spid="58"/>
                                            </p:tgtEl>
                                            <p:attrNameLst>
                                              <p:attrName>ppt_w</p:attrName>
                                            </p:attrNameLst>
                                          </p:cBhvr>
                                          <p:tavLst>
                                            <p:tav tm="0">
                                              <p:val>
                                                <p:fltVal val="0"/>
                                              </p:val>
                                            </p:tav>
                                            <p:tav tm="100000">
                                              <p:val>
                                                <p:strVal val="#ppt_w"/>
                                              </p:val>
                                            </p:tav>
                                          </p:tavLst>
                                        </p:anim>
                                        <p:anim calcmode="lin" valueType="num">
                                          <p:cBhvr>
                                            <p:cTn id="128" dur="500" fill="hold"/>
                                            <p:tgtEl>
                                              <p:spTgt spid="58"/>
                                            </p:tgtEl>
                                            <p:attrNameLst>
                                              <p:attrName>ppt_h</p:attrName>
                                            </p:attrNameLst>
                                          </p:cBhvr>
                                          <p:tavLst>
                                            <p:tav tm="0">
                                              <p:val>
                                                <p:fltVal val="0"/>
                                              </p:val>
                                            </p:tav>
                                            <p:tav tm="100000">
                                              <p:val>
                                                <p:strVal val="#ppt_h"/>
                                              </p:val>
                                            </p:tav>
                                          </p:tavLst>
                                        </p:anim>
                                        <p:animEffect transition="in" filter="fade">
                                          <p:cBhvr>
                                            <p:cTn id="129" dur="500"/>
                                            <p:tgtEl>
                                              <p:spTgt spid="58"/>
                                            </p:tgtEl>
                                          </p:cBhvr>
                                        </p:animEffect>
                                      </p:childTnLst>
                                    </p:cTn>
                                  </p:par>
                                  <p:par>
                                    <p:cTn id="130" presetID="53" presetClass="entr" presetSubtype="16" fill="hold" grpId="0" nodeType="withEffect">
                                      <p:stCondLst>
                                        <p:cond delay="0"/>
                                      </p:stCondLst>
                                      <p:childTnLst>
                                        <p:set>
                                          <p:cBhvr>
                                            <p:cTn id="131" dur="1" fill="hold">
                                              <p:stCondLst>
                                                <p:cond delay="0"/>
                                              </p:stCondLst>
                                            </p:cTn>
                                            <p:tgtEl>
                                              <p:spTgt spid="59"/>
                                            </p:tgtEl>
                                            <p:attrNameLst>
                                              <p:attrName>style.visibility</p:attrName>
                                            </p:attrNameLst>
                                          </p:cBhvr>
                                          <p:to>
                                            <p:strVal val="visible"/>
                                          </p:to>
                                        </p:set>
                                        <p:anim calcmode="lin" valueType="num">
                                          <p:cBhvr>
                                            <p:cTn id="132" dur="500" fill="hold"/>
                                            <p:tgtEl>
                                              <p:spTgt spid="59"/>
                                            </p:tgtEl>
                                            <p:attrNameLst>
                                              <p:attrName>ppt_w</p:attrName>
                                            </p:attrNameLst>
                                          </p:cBhvr>
                                          <p:tavLst>
                                            <p:tav tm="0">
                                              <p:val>
                                                <p:fltVal val="0"/>
                                              </p:val>
                                            </p:tav>
                                            <p:tav tm="100000">
                                              <p:val>
                                                <p:strVal val="#ppt_w"/>
                                              </p:val>
                                            </p:tav>
                                          </p:tavLst>
                                        </p:anim>
                                        <p:anim calcmode="lin" valueType="num">
                                          <p:cBhvr>
                                            <p:cTn id="133" dur="500" fill="hold"/>
                                            <p:tgtEl>
                                              <p:spTgt spid="59"/>
                                            </p:tgtEl>
                                            <p:attrNameLst>
                                              <p:attrName>ppt_h</p:attrName>
                                            </p:attrNameLst>
                                          </p:cBhvr>
                                          <p:tavLst>
                                            <p:tav tm="0">
                                              <p:val>
                                                <p:fltVal val="0"/>
                                              </p:val>
                                            </p:tav>
                                            <p:tav tm="100000">
                                              <p:val>
                                                <p:strVal val="#ppt_h"/>
                                              </p:val>
                                            </p:tav>
                                          </p:tavLst>
                                        </p:anim>
                                        <p:animEffect transition="in" filter="fade">
                                          <p:cBhvr>
                                            <p:cTn id="134" dur="500"/>
                                            <p:tgtEl>
                                              <p:spTgt spid="59"/>
                                            </p:tgtEl>
                                          </p:cBhvr>
                                        </p:animEffect>
                                      </p:childTnLst>
                                    </p:cTn>
                                  </p:par>
                                  <p:par>
                                    <p:cTn id="135" presetID="53" presetClass="entr" presetSubtype="16" fill="hold" nodeType="withEffect">
                                      <p:stCondLst>
                                        <p:cond delay="0"/>
                                      </p:stCondLst>
                                      <p:childTnLst>
                                        <p:set>
                                          <p:cBhvr>
                                            <p:cTn id="136" dur="1" fill="hold">
                                              <p:stCondLst>
                                                <p:cond delay="0"/>
                                              </p:stCondLst>
                                            </p:cTn>
                                            <p:tgtEl>
                                              <p:spTgt spid="60"/>
                                            </p:tgtEl>
                                            <p:attrNameLst>
                                              <p:attrName>style.visibility</p:attrName>
                                            </p:attrNameLst>
                                          </p:cBhvr>
                                          <p:to>
                                            <p:strVal val="visible"/>
                                          </p:to>
                                        </p:set>
                                        <p:anim calcmode="lin" valueType="num">
                                          <p:cBhvr>
                                            <p:cTn id="137" dur="500" fill="hold"/>
                                            <p:tgtEl>
                                              <p:spTgt spid="60"/>
                                            </p:tgtEl>
                                            <p:attrNameLst>
                                              <p:attrName>ppt_w</p:attrName>
                                            </p:attrNameLst>
                                          </p:cBhvr>
                                          <p:tavLst>
                                            <p:tav tm="0">
                                              <p:val>
                                                <p:fltVal val="0"/>
                                              </p:val>
                                            </p:tav>
                                            <p:tav tm="100000">
                                              <p:val>
                                                <p:strVal val="#ppt_w"/>
                                              </p:val>
                                            </p:tav>
                                          </p:tavLst>
                                        </p:anim>
                                        <p:anim calcmode="lin" valueType="num">
                                          <p:cBhvr>
                                            <p:cTn id="138" dur="500" fill="hold"/>
                                            <p:tgtEl>
                                              <p:spTgt spid="60"/>
                                            </p:tgtEl>
                                            <p:attrNameLst>
                                              <p:attrName>ppt_h</p:attrName>
                                            </p:attrNameLst>
                                          </p:cBhvr>
                                          <p:tavLst>
                                            <p:tav tm="0">
                                              <p:val>
                                                <p:fltVal val="0"/>
                                              </p:val>
                                            </p:tav>
                                            <p:tav tm="100000">
                                              <p:val>
                                                <p:strVal val="#ppt_h"/>
                                              </p:val>
                                            </p:tav>
                                          </p:tavLst>
                                        </p:anim>
                                        <p:animEffect transition="in" filter="fade">
                                          <p:cBhvr>
                                            <p:cTn id="139" dur="500"/>
                                            <p:tgtEl>
                                              <p:spTgt spid="60"/>
                                            </p:tgtEl>
                                          </p:cBhvr>
                                        </p:animEffect>
                                      </p:childTnLst>
                                    </p:cTn>
                                  </p:par>
                                  <p:par>
                                    <p:cTn id="140" presetID="53" presetClass="entr" presetSubtype="16" fill="hold" nodeType="withEffect">
                                      <p:stCondLst>
                                        <p:cond delay="0"/>
                                      </p:stCondLst>
                                      <p:childTnLst>
                                        <p:set>
                                          <p:cBhvr>
                                            <p:cTn id="141" dur="1" fill="hold">
                                              <p:stCondLst>
                                                <p:cond delay="0"/>
                                              </p:stCondLst>
                                            </p:cTn>
                                            <p:tgtEl>
                                              <p:spTgt spid="63"/>
                                            </p:tgtEl>
                                            <p:attrNameLst>
                                              <p:attrName>style.visibility</p:attrName>
                                            </p:attrNameLst>
                                          </p:cBhvr>
                                          <p:to>
                                            <p:strVal val="visible"/>
                                          </p:to>
                                        </p:set>
                                        <p:anim calcmode="lin" valueType="num">
                                          <p:cBhvr>
                                            <p:cTn id="142" dur="500" fill="hold"/>
                                            <p:tgtEl>
                                              <p:spTgt spid="63"/>
                                            </p:tgtEl>
                                            <p:attrNameLst>
                                              <p:attrName>ppt_w</p:attrName>
                                            </p:attrNameLst>
                                          </p:cBhvr>
                                          <p:tavLst>
                                            <p:tav tm="0">
                                              <p:val>
                                                <p:fltVal val="0"/>
                                              </p:val>
                                            </p:tav>
                                            <p:tav tm="100000">
                                              <p:val>
                                                <p:strVal val="#ppt_w"/>
                                              </p:val>
                                            </p:tav>
                                          </p:tavLst>
                                        </p:anim>
                                        <p:anim calcmode="lin" valueType="num">
                                          <p:cBhvr>
                                            <p:cTn id="143" dur="500" fill="hold"/>
                                            <p:tgtEl>
                                              <p:spTgt spid="63"/>
                                            </p:tgtEl>
                                            <p:attrNameLst>
                                              <p:attrName>ppt_h</p:attrName>
                                            </p:attrNameLst>
                                          </p:cBhvr>
                                          <p:tavLst>
                                            <p:tav tm="0">
                                              <p:val>
                                                <p:fltVal val="0"/>
                                              </p:val>
                                            </p:tav>
                                            <p:tav tm="100000">
                                              <p:val>
                                                <p:strVal val="#ppt_h"/>
                                              </p:val>
                                            </p:tav>
                                          </p:tavLst>
                                        </p:anim>
                                        <p:animEffect transition="in" filter="fade">
                                          <p:cBhvr>
                                            <p:cTn id="144" dur="500"/>
                                            <p:tgtEl>
                                              <p:spTgt spid="63"/>
                                            </p:tgtEl>
                                          </p:cBhvr>
                                        </p:animEffect>
                                      </p:childTnLst>
                                    </p:cTn>
                                  </p:par>
                                </p:childTnLst>
                              </p:cTn>
                            </p:par>
                            <p:par>
                              <p:cTn id="145" fill="hold">
                                <p:stCondLst>
                                  <p:cond delay="5500"/>
                                </p:stCondLst>
                                <p:childTnLst>
                                  <p:par>
                                    <p:cTn id="146" presetID="10" presetClass="entr" presetSubtype="0" fill="hold" grpId="0" nodeType="afterEffect">
                                      <p:stCondLst>
                                        <p:cond delay="0"/>
                                      </p:stCondLst>
                                      <p:childTnLst>
                                        <p:set>
                                          <p:cBhvr>
                                            <p:cTn id="147" dur="1" fill="hold">
                                              <p:stCondLst>
                                                <p:cond delay="0"/>
                                              </p:stCondLst>
                                            </p:cTn>
                                            <p:tgtEl>
                                              <p:spTgt spid="9">
                                                <p:txEl>
                                                  <p:pRg st="0" end="0"/>
                                                </p:txEl>
                                              </p:spTgt>
                                            </p:tgtEl>
                                            <p:attrNameLst>
                                              <p:attrName>style.visibility</p:attrName>
                                            </p:attrNameLst>
                                          </p:cBhvr>
                                          <p:to>
                                            <p:strVal val="visible"/>
                                          </p:to>
                                        </p:set>
                                        <p:animEffect transition="in" filter="fade">
                                          <p:cBhvr>
                                            <p:cTn id="148" dur="500"/>
                                            <p:tgtEl>
                                              <p:spTgt spid="9">
                                                <p:txEl>
                                                  <p:pRg st="0" end="0"/>
                                                </p:txEl>
                                              </p:spTgt>
                                            </p:tgtEl>
                                          </p:cBhvr>
                                        </p:animEffect>
                                      </p:childTnLst>
                                    </p:cTn>
                                  </p:par>
                                </p:childTnLst>
                              </p:cTn>
                            </p:par>
                            <p:par>
                              <p:cTn id="149" fill="hold">
                                <p:stCondLst>
                                  <p:cond delay="6000"/>
                                </p:stCondLst>
                                <p:childTnLst>
                                  <p:par>
                                    <p:cTn id="150" presetID="10" presetClass="entr" presetSubtype="0" fill="hold" grpId="0" nodeType="afterEffect">
                                      <p:stCondLst>
                                        <p:cond delay="0"/>
                                      </p:stCondLst>
                                      <p:childTnLst>
                                        <p:set>
                                          <p:cBhvr>
                                            <p:cTn id="151" dur="1" fill="hold">
                                              <p:stCondLst>
                                                <p:cond delay="0"/>
                                              </p:stCondLst>
                                            </p:cTn>
                                            <p:tgtEl>
                                              <p:spTgt spid="9">
                                                <p:txEl>
                                                  <p:pRg st="2" end="2"/>
                                                </p:txEl>
                                              </p:spTgt>
                                            </p:tgtEl>
                                            <p:attrNameLst>
                                              <p:attrName>style.visibility</p:attrName>
                                            </p:attrNameLst>
                                          </p:cBhvr>
                                          <p:to>
                                            <p:strVal val="visible"/>
                                          </p:to>
                                        </p:set>
                                        <p:animEffect transition="in" filter="fade">
                                          <p:cBhvr>
                                            <p:cTn id="152" dur="500"/>
                                            <p:tgtEl>
                                              <p:spTgt spid="9">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7" grpId="0" build="p"/>
          <p:bldP spid="8" grpId="0" build="p"/>
          <p:bldP spid="9" grpId="0" build="p"/>
          <p:bldP spid="10" grpId="0"/>
          <p:bldP spid="11" grpId="0" animBg="1"/>
          <p:bldP spid="12" grpId="0"/>
          <p:bldP spid="13" grpId="0" animBg="1"/>
          <p:bldP spid="14" grpId="0"/>
          <p:bldP spid="15" grpId="0" animBg="1"/>
          <p:bldP spid="16" grpId="0" animBg="1"/>
          <p:bldP spid="17" grpId="0" animBg="1"/>
          <p:bldP spid="18" grpId="0" animBg="1"/>
          <p:bldP spid="19" grpId="0" animBg="1"/>
          <p:bldP spid="36" grpId="0" animBg="1"/>
          <p:bldP spid="37" grpId="0" animBg="1"/>
          <p:bldP spid="38" grpId="0" animBg="1"/>
          <p:bldP spid="39" grpId="0" animBg="1"/>
          <p:bldP spid="56" grpId="0" animBg="1"/>
          <p:bldP spid="57" grpId="0" animBg="1"/>
          <p:bldP spid="58" grpId="0" animBg="1"/>
          <p:bldP spid="59" grpId="0" animBg="1"/>
        </p:bldLst>
      </p:timing>
    </mc:Fallback>
  </mc:AlternateContent>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44">
            <a:extLst>
              <a:ext uri="{FF2B5EF4-FFF2-40B4-BE49-F238E27FC236}">
                <a16:creationId xmlns:a16="http://schemas.microsoft.com/office/drawing/2014/main" id="{2C84B28C-F995-48AB-803E-A6527975D963}"/>
              </a:ext>
            </a:extLst>
          </p:cNvPr>
          <p:cNvSpPr>
            <a:spLocks noChangeArrowheads="1"/>
          </p:cNvSpPr>
          <p:nvPr/>
        </p:nvSpPr>
        <p:spPr bwMode="auto">
          <a:xfrm>
            <a:off x="3073361" y="136491"/>
            <a:ext cx="3375789" cy="429843"/>
          </a:xfrm>
          <a:prstGeom prst="rect">
            <a:avLst/>
          </a:prstGeom>
          <a:noFill/>
          <a:ln w="9525" algn="ctr">
            <a:noFill/>
            <a:miter lim="800000"/>
          </a:ln>
        </p:spPr>
        <p:txBody>
          <a:bodyPr wrap="square" lIns="87041" tIns="43520" rIns="87041" bIns="43520">
            <a:spAutoFit/>
          </a:bodyPr>
          <a:lstStyle/>
          <a:p>
            <a:pPr algn="ctr" eaLnBrk="0" hangingPunct="0"/>
            <a:r>
              <a:rPr lang="en-US" altLang="zh-CN" sz="2222" b="1" dirty="0">
                <a:solidFill>
                  <a:srgbClr val="356377"/>
                </a:solidFill>
                <a:latin typeface="微软雅黑" panose="020B0503020204020204" pitchFamily="34" charset="-122"/>
                <a:ea typeface="微软雅黑" panose="020B0503020204020204" pitchFamily="34" charset="-122"/>
              </a:rPr>
              <a:t>Enter your title here</a:t>
            </a:r>
          </a:p>
        </p:txBody>
      </p:sp>
      <p:grpSp>
        <p:nvGrpSpPr>
          <p:cNvPr id="76" name="Group 39">
            <a:extLst>
              <a:ext uri="{FF2B5EF4-FFF2-40B4-BE49-F238E27FC236}">
                <a16:creationId xmlns:a16="http://schemas.microsoft.com/office/drawing/2014/main" id="{45EED155-E1A7-4050-8C60-33B00083E1E5}"/>
              </a:ext>
            </a:extLst>
          </p:cNvPr>
          <p:cNvGrpSpPr/>
          <p:nvPr/>
        </p:nvGrpSpPr>
        <p:grpSpPr>
          <a:xfrm>
            <a:off x="2544162" y="1210519"/>
            <a:ext cx="4055677" cy="3727583"/>
            <a:chOff x="3392215" y="1614026"/>
            <a:chExt cx="5407569" cy="4970110"/>
          </a:xfrm>
          <a:solidFill>
            <a:srgbClr val="076571"/>
          </a:solidFill>
        </p:grpSpPr>
        <p:sp>
          <p:nvSpPr>
            <p:cNvPr id="77" name="Freeform 6">
              <a:extLst>
                <a:ext uri="{FF2B5EF4-FFF2-40B4-BE49-F238E27FC236}">
                  <a16:creationId xmlns:a16="http://schemas.microsoft.com/office/drawing/2014/main" id="{9081C518-0E93-405D-8378-AD266836EF1B}"/>
                </a:ext>
              </a:extLst>
            </p:cNvPr>
            <p:cNvSpPr>
              <a:spLocks noEditPoints="1"/>
            </p:cNvSpPr>
            <p:nvPr/>
          </p:nvSpPr>
          <p:spPr bwMode="auto">
            <a:xfrm>
              <a:off x="6399045" y="4571163"/>
              <a:ext cx="364143" cy="366587"/>
            </a:xfrm>
            <a:custGeom>
              <a:avLst/>
              <a:gdLst>
                <a:gd name="T0" fmla="*/ 143 w 189"/>
                <a:gd name="T1" fmla="*/ 160 h 190"/>
                <a:gd name="T2" fmla="*/ 160 w 189"/>
                <a:gd name="T3" fmla="*/ 163 h 190"/>
                <a:gd name="T4" fmla="*/ 161 w 189"/>
                <a:gd name="T5" fmla="*/ 153 h 190"/>
                <a:gd name="T6" fmla="*/ 171 w 189"/>
                <a:gd name="T7" fmla="*/ 143 h 190"/>
                <a:gd name="T8" fmla="*/ 177 w 189"/>
                <a:gd name="T9" fmla="*/ 133 h 190"/>
                <a:gd name="T10" fmla="*/ 175 w 189"/>
                <a:gd name="T11" fmla="*/ 118 h 190"/>
                <a:gd name="T12" fmla="*/ 188 w 189"/>
                <a:gd name="T13" fmla="*/ 113 h 190"/>
                <a:gd name="T14" fmla="*/ 175 w 189"/>
                <a:gd name="T15" fmla="*/ 101 h 190"/>
                <a:gd name="T16" fmla="*/ 189 w 189"/>
                <a:gd name="T17" fmla="*/ 90 h 190"/>
                <a:gd name="T18" fmla="*/ 182 w 189"/>
                <a:gd name="T19" fmla="*/ 83 h 190"/>
                <a:gd name="T20" fmla="*/ 181 w 189"/>
                <a:gd name="T21" fmla="*/ 69 h 190"/>
                <a:gd name="T22" fmla="*/ 177 w 189"/>
                <a:gd name="T23" fmla="*/ 58 h 190"/>
                <a:gd name="T24" fmla="*/ 168 w 189"/>
                <a:gd name="T25" fmla="*/ 47 h 190"/>
                <a:gd name="T26" fmla="*/ 169 w 189"/>
                <a:gd name="T27" fmla="*/ 37 h 190"/>
                <a:gd name="T28" fmla="*/ 152 w 189"/>
                <a:gd name="T29" fmla="*/ 38 h 190"/>
                <a:gd name="T30" fmla="*/ 153 w 189"/>
                <a:gd name="T31" fmla="*/ 20 h 190"/>
                <a:gd name="T32" fmla="*/ 142 w 189"/>
                <a:gd name="T33" fmla="*/ 21 h 190"/>
                <a:gd name="T34" fmla="*/ 131 w 189"/>
                <a:gd name="T35" fmla="*/ 13 h 190"/>
                <a:gd name="T36" fmla="*/ 120 w 189"/>
                <a:gd name="T37" fmla="*/ 9 h 190"/>
                <a:gd name="T38" fmla="*/ 106 w 189"/>
                <a:gd name="T39" fmla="*/ 8 h 190"/>
                <a:gd name="T40" fmla="*/ 99 w 189"/>
                <a:gd name="T41" fmla="*/ 1 h 190"/>
                <a:gd name="T42" fmla="*/ 88 w 189"/>
                <a:gd name="T43" fmla="*/ 15 h 190"/>
                <a:gd name="T44" fmla="*/ 76 w 189"/>
                <a:gd name="T45" fmla="*/ 2 h 190"/>
                <a:gd name="T46" fmla="*/ 70 w 189"/>
                <a:gd name="T47" fmla="*/ 11 h 190"/>
                <a:gd name="T48" fmla="*/ 57 w 189"/>
                <a:gd name="T49" fmla="*/ 14 h 190"/>
                <a:gd name="T50" fmla="*/ 47 w 189"/>
                <a:gd name="T51" fmla="*/ 13 h 190"/>
                <a:gd name="T52" fmla="*/ 46 w 189"/>
                <a:gd name="T53" fmla="*/ 31 h 190"/>
                <a:gd name="T54" fmla="*/ 29 w 189"/>
                <a:gd name="T55" fmla="*/ 27 h 190"/>
                <a:gd name="T56" fmla="*/ 28 w 189"/>
                <a:gd name="T57" fmla="*/ 38 h 190"/>
                <a:gd name="T58" fmla="*/ 18 w 189"/>
                <a:gd name="T59" fmla="*/ 47 h 190"/>
                <a:gd name="T60" fmla="*/ 13 w 189"/>
                <a:gd name="T61" fmla="*/ 58 h 190"/>
                <a:gd name="T62" fmla="*/ 14 w 189"/>
                <a:gd name="T63" fmla="*/ 73 h 190"/>
                <a:gd name="T64" fmla="*/ 2 w 189"/>
                <a:gd name="T65" fmla="*/ 77 h 190"/>
                <a:gd name="T66" fmla="*/ 14 w 189"/>
                <a:gd name="T67" fmla="*/ 89 h 190"/>
                <a:gd name="T68" fmla="*/ 0 w 189"/>
                <a:gd name="T69" fmla="*/ 100 h 190"/>
                <a:gd name="T70" fmla="*/ 7 w 189"/>
                <a:gd name="T71" fmla="*/ 108 h 190"/>
                <a:gd name="T72" fmla="*/ 8 w 189"/>
                <a:gd name="T73" fmla="*/ 121 h 190"/>
                <a:gd name="T74" fmla="*/ 13 w 189"/>
                <a:gd name="T75" fmla="*/ 133 h 190"/>
                <a:gd name="T76" fmla="*/ 21 w 189"/>
                <a:gd name="T77" fmla="*/ 144 h 190"/>
                <a:gd name="T78" fmla="*/ 20 w 189"/>
                <a:gd name="T79" fmla="*/ 154 h 190"/>
                <a:gd name="T80" fmla="*/ 37 w 189"/>
                <a:gd name="T81" fmla="*/ 152 h 190"/>
                <a:gd name="T82" fmla="*/ 37 w 189"/>
                <a:gd name="T83" fmla="*/ 170 h 190"/>
                <a:gd name="T84" fmla="*/ 47 w 189"/>
                <a:gd name="T85" fmla="*/ 169 h 190"/>
                <a:gd name="T86" fmla="*/ 58 w 189"/>
                <a:gd name="T87" fmla="*/ 177 h 190"/>
                <a:gd name="T88" fmla="*/ 69 w 189"/>
                <a:gd name="T89" fmla="*/ 182 h 190"/>
                <a:gd name="T90" fmla="*/ 83 w 189"/>
                <a:gd name="T91" fmla="*/ 183 h 190"/>
                <a:gd name="T92" fmla="*/ 90 w 189"/>
                <a:gd name="T93" fmla="*/ 190 h 190"/>
                <a:gd name="T94" fmla="*/ 101 w 189"/>
                <a:gd name="T95" fmla="*/ 176 h 190"/>
                <a:gd name="T96" fmla="*/ 113 w 189"/>
                <a:gd name="T97" fmla="*/ 188 h 190"/>
                <a:gd name="T98" fmla="*/ 119 w 189"/>
                <a:gd name="T99" fmla="*/ 180 h 190"/>
                <a:gd name="T100" fmla="*/ 133 w 189"/>
                <a:gd name="T101" fmla="*/ 177 h 190"/>
                <a:gd name="T102" fmla="*/ 142 w 189"/>
                <a:gd name="T103" fmla="*/ 177 h 190"/>
                <a:gd name="T104" fmla="*/ 80 w 189"/>
                <a:gd name="T105" fmla="*/ 66 h 190"/>
                <a:gd name="T106" fmla="*/ 78 w 189"/>
                <a:gd name="T107" fmla="*/ 74 h 190"/>
                <a:gd name="T108" fmla="*/ 113 w 189"/>
                <a:gd name="T109" fmla="*/ 85 h 190"/>
                <a:gd name="T110" fmla="*/ 66 w 189"/>
                <a:gd name="T111" fmla="*/ 109 h 190"/>
                <a:gd name="T112" fmla="*/ 74 w 189"/>
                <a:gd name="T113" fmla="*/ 112 h 190"/>
                <a:gd name="T114" fmla="*/ 88 w 189"/>
                <a:gd name="T115" fmla="*/ 82 h 190"/>
                <a:gd name="T116" fmla="*/ 81 w 189"/>
                <a:gd name="T117" fmla="*/ 102 h 190"/>
                <a:gd name="T118" fmla="*/ 112 w 189"/>
                <a:gd name="T119" fmla="*/ 115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89" h="190">
                  <a:moveTo>
                    <a:pt x="143" y="171"/>
                  </a:moveTo>
                  <a:cubicBezTo>
                    <a:pt x="142" y="169"/>
                    <a:pt x="142" y="169"/>
                    <a:pt x="142" y="169"/>
                  </a:cubicBezTo>
                  <a:cubicBezTo>
                    <a:pt x="140" y="167"/>
                    <a:pt x="140" y="163"/>
                    <a:pt x="143" y="160"/>
                  </a:cubicBezTo>
                  <a:cubicBezTo>
                    <a:pt x="146" y="157"/>
                    <a:pt x="150" y="158"/>
                    <a:pt x="153" y="161"/>
                  </a:cubicBezTo>
                  <a:cubicBezTo>
                    <a:pt x="154" y="163"/>
                    <a:pt x="154" y="163"/>
                    <a:pt x="154" y="163"/>
                  </a:cubicBezTo>
                  <a:cubicBezTo>
                    <a:pt x="156" y="165"/>
                    <a:pt x="159" y="165"/>
                    <a:pt x="160" y="163"/>
                  </a:cubicBezTo>
                  <a:cubicBezTo>
                    <a:pt x="161" y="162"/>
                    <a:pt x="162" y="162"/>
                    <a:pt x="163" y="161"/>
                  </a:cubicBezTo>
                  <a:cubicBezTo>
                    <a:pt x="165" y="159"/>
                    <a:pt x="165" y="156"/>
                    <a:pt x="163" y="154"/>
                  </a:cubicBezTo>
                  <a:cubicBezTo>
                    <a:pt x="161" y="153"/>
                    <a:pt x="161" y="153"/>
                    <a:pt x="161" y="153"/>
                  </a:cubicBezTo>
                  <a:cubicBezTo>
                    <a:pt x="158" y="151"/>
                    <a:pt x="157" y="147"/>
                    <a:pt x="159" y="144"/>
                  </a:cubicBezTo>
                  <a:cubicBezTo>
                    <a:pt x="161" y="140"/>
                    <a:pt x="166" y="140"/>
                    <a:pt x="169" y="142"/>
                  </a:cubicBezTo>
                  <a:cubicBezTo>
                    <a:pt x="171" y="143"/>
                    <a:pt x="171" y="143"/>
                    <a:pt x="171" y="143"/>
                  </a:cubicBezTo>
                  <a:cubicBezTo>
                    <a:pt x="173" y="145"/>
                    <a:pt x="176" y="144"/>
                    <a:pt x="177" y="142"/>
                  </a:cubicBezTo>
                  <a:cubicBezTo>
                    <a:pt x="178" y="141"/>
                    <a:pt x="178" y="140"/>
                    <a:pt x="179" y="139"/>
                  </a:cubicBezTo>
                  <a:cubicBezTo>
                    <a:pt x="180" y="136"/>
                    <a:pt x="179" y="134"/>
                    <a:pt x="177" y="133"/>
                  </a:cubicBezTo>
                  <a:cubicBezTo>
                    <a:pt x="174" y="132"/>
                    <a:pt x="174" y="132"/>
                    <a:pt x="174" y="132"/>
                  </a:cubicBezTo>
                  <a:cubicBezTo>
                    <a:pt x="171" y="130"/>
                    <a:pt x="169" y="127"/>
                    <a:pt x="171" y="123"/>
                  </a:cubicBezTo>
                  <a:cubicBezTo>
                    <a:pt x="169" y="120"/>
                    <a:pt x="172" y="116"/>
                    <a:pt x="175" y="118"/>
                  </a:cubicBezTo>
                  <a:cubicBezTo>
                    <a:pt x="181" y="120"/>
                    <a:pt x="181" y="120"/>
                    <a:pt x="181" y="120"/>
                  </a:cubicBezTo>
                  <a:cubicBezTo>
                    <a:pt x="183" y="121"/>
                    <a:pt x="186" y="119"/>
                    <a:pt x="187" y="117"/>
                  </a:cubicBezTo>
                  <a:cubicBezTo>
                    <a:pt x="187" y="116"/>
                    <a:pt x="187" y="114"/>
                    <a:pt x="188" y="113"/>
                  </a:cubicBezTo>
                  <a:cubicBezTo>
                    <a:pt x="188" y="111"/>
                    <a:pt x="186" y="108"/>
                    <a:pt x="184" y="108"/>
                  </a:cubicBezTo>
                  <a:cubicBezTo>
                    <a:pt x="181" y="108"/>
                    <a:pt x="181" y="108"/>
                    <a:pt x="181" y="108"/>
                  </a:cubicBezTo>
                  <a:cubicBezTo>
                    <a:pt x="178" y="108"/>
                    <a:pt x="175" y="104"/>
                    <a:pt x="175" y="101"/>
                  </a:cubicBezTo>
                  <a:cubicBezTo>
                    <a:pt x="176" y="97"/>
                    <a:pt x="179" y="94"/>
                    <a:pt x="183" y="94"/>
                  </a:cubicBezTo>
                  <a:cubicBezTo>
                    <a:pt x="185" y="94"/>
                    <a:pt x="185" y="94"/>
                    <a:pt x="185" y="94"/>
                  </a:cubicBezTo>
                  <a:cubicBezTo>
                    <a:pt x="187" y="95"/>
                    <a:pt x="189" y="93"/>
                    <a:pt x="189" y="90"/>
                  </a:cubicBezTo>
                  <a:cubicBezTo>
                    <a:pt x="189" y="89"/>
                    <a:pt x="189" y="87"/>
                    <a:pt x="189" y="86"/>
                  </a:cubicBezTo>
                  <a:cubicBezTo>
                    <a:pt x="189" y="84"/>
                    <a:pt x="186" y="82"/>
                    <a:pt x="184" y="82"/>
                  </a:cubicBezTo>
                  <a:cubicBezTo>
                    <a:pt x="182" y="83"/>
                    <a:pt x="182" y="83"/>
                    <a:pt x="182" y="83"/>
                  </a:cubicBezTo>
                  <a:cubicBezTo>
                    <a:pt x="178" y="84"/>
                    <a:pt x="174" y="81"/>
                    <a:pt x="173" y="78"/>
                  </a:cubicBezTo>
                  <a:cubicBezTo>
                    <a:pt x="173" y="74"/>
                    <a:pt x="175" y="70"/>
                    <a:pt x="179" y="70"/>
                  </a:cubicBezTo>
                  <a:cubicBezTo>
                    <a:pt x="181" y="69"/>
                    <a:pt x="181" y="69"/>
                    <a:pt x="181" y="69"/>
                  </a:cubicBezTo>
                  <a:cubicBezTo>
                    <a:pt x="183" y="69"/>
                    <a:pt x="185" y="66"/>
                    <a:pt x="184" y="64"/>
                  </a:cubicBezTo>
                  <a:cubicBezTo>
                    <a:pt x="183" y="62"/>
                    <a:pt x="183" y="61"/>
                    <a:pt x="182" y="60"/>
                  </a:cubicBezTo>
                  <a:cubicBezTo>
                    <a:pt x="182" y="58"/>
                    <a:pt x="179" y="57"/>
                    <a:pt x="177" y="58"/>
                  </a:cubicBezTo>
                  <a:cubicBezTo>
                    <a:pt x="175" y="59"/>
                    <a:pt x="175" y="59"/>
                    <a:pt x="175" y="59"/>
                  </a:cubicBezTo>
                  <a:cubicBezTo>
                    <a:pt x="171" y="61"/>
                    <a:pt x="167" y="59"/>
                    <a:pt x="165" y="56"/>
                  </a:cubicBezTo>
                  <a:cubicBezTo>
                    <a:pt x="164" y="53"/>
                    <a:pt x="165" y="49"/>
                    <a:pt x="168" y="47"/>
                  </a:cubicBezTo>
                  <a:cubicBezTo>
                    <a:pt x="170" y="46"/>
                    <a:pt x="170" y="46"/>
                    <a:pt x="170" y="46"/>
                  </a:cubicBezTo>
                  <a:cubicBezTo>
                    <a:pt x="172" y="45"/>
                    <a:pt x="173" y="42"/>
                    <a:pt x="171" y="40"/>
                  </a:cubicBezTo>
                  <a:cubicBezTo>
                    <a:pt x="171" y="39"/>
                    <a:pt x="170" y="38"/>
                    <a:pt x="169" y="37"/>
                  </a:cubicBezTo>
                  <a:cubicBezTo>
                    <a:pt x="167" y="35"/>
                    <a:pt x="165" y="34"/>
                    <a:pt x="163" y="36"/>
                  </a:cubicBezTo>
                  <a:cubicBezTo>
                    <a:pt x="161" y="38"/>
                    <a:pt x="161" y="38"/>
                    <a:pt x="161" y="38"/>
                  </a:cubicBezTo>
                  <a:cubicBezTo>
                    <a:pt x="159" y="40"/>
                    <a:pt x="155" y="40"/>
                    <a:pt x="152" y="38"/>
                  </a:cubicBezTo>
                  <a:cubicBezTo>
                    <a:pt x="149" y="36"/>
                    <a:pt x="149" y="31"/>
                    <a:pt x="152" y="28"/>
                  </a:cubicBezTo>
                  <a:cubicBezTo>
                    <a:pt x="153" y="27"/>
                    <a:pt x="153" y="27"/>
                    <a:pt x="153" y="27"/>
                  </a:cubicBezTo>
                  <a:cubicBezTo>
                    <a:pt x="155" y="25"/>
                    <a:pt x="155" y="22"/>
                    <a:pt x="153" y="20"/>
                  </a:cubicBezTo>
                  <a:cubicBezTo>
                    <a:pt x="152" y="20"/>
                    <a:pt x="151" y="19"/>
                    <a:pt x="150" y="18"/>
                  </a:cubicBezTo>
                  <a:cubicBezTo>
                    <a:pt x="147" y="17"/>
                    <a:pt x="145" y="17"/>
                    <a:pt x="143" y="19"/>
                  </a:cubicBezTo>
                  <a:cubicBezTo>
                    <a:pt x="142" y="21"/>
                    <a:pt x="142" y="21"/>
                    <a:pt x="142" y="21"/>
                  </a:cubicBezTo>
                  <a:cubicBezTo>
                    <a:pt x="140" y="25"/>
                    <a:pt x="136" y="26"/>
                    <a:pt x="133" y="24"/>
                  </a:cubicBezTo>
                  <a:cubicBezTo>
                    <a:pt x="130" y="22"/>
                    <a:pt x="128" y="18"/>
                    <a:pt x="130" y="15"/>
                  </a:cubicBezTo>
                  <a:cubicBezTo>
                    <a:pt x="131" y="13"/>
                    <a:pt x="131" y="13"/>
                    <a:pt x="131" y="13"/>
                  </a:cubicBezTo>
                  <a:cubicBezTo>
                    <a:pt x="133" y="11"/>
                    <a:pt x="132" y="8"/>
                    <a:pt x="129" y="7"/>
                  </a:cubicBezTo>
                  <a:cubicBezTo>
                    <a:pt x="128" y="7"/>
                    <a:pt x="127" y="6"/>
                    <a:pt x="126" y="6"/>
                  </a:cubicBezTo>
                  <a:cubicBezTo>
                    <a:pt x="123" y="5"/>
                    <a:pt x="121" y="6"/>
                    <a:pt x="120" y="9"/>
                  </a:cubicBezTo>
                  <a:cubicBezTo>
                    <a:pt x="119" y="11"/>
                    <a:pt x="119" y="11"/>
                    <a:pt x="119" y="11"/>
                  </a:cubicBezTo>
                  <a:cubicBezTo>
                    <a:pt x="119" y="15"/>
                    <a:pt x="115" y="17"/>
                    <a:pt x="111" y="16"/>
                  </a:cubicBezTo>
                  <a:cubicBezTo>
                    <a:pt x="108" y="15"/>
                    <a:pt x="105" y="12"/>
                    <a:pt x="106" y="8"/>
                  </a:cubicBezTo>
                  <a:cubicBezTo>
                    <a:pt x="107" y="6"/>
                    <a:pt x="107" y="6"/>
                    <a:pt x="107" y="6"/>
                  </a:cubicBezTo>
                  <a:cubicBezTo>
                    <a:pt x="107" y="4"/>
                    <a:pt x="105" y="1"/>
                    <a:pt x="103" y="1"/>
                  </a:cubicBezTo>
                  <a:cubicBezTo>
                    <a:pt x="102" y="1"/>
                    <a:pt x="100" y="1"/>
                    <a:pt x="99" y="1"/>
                  </a:cubicBezTo>
                  <a:cubicBezTo>
                    <a:pt x="97" y="0"/>
                    <a:pt x="94" y="3"/>
                    <a:pt x="95" y="5"/>
                  </a:cubicBezTo>
                  <a:cubicBezTo>
                    <a:pt x="95" y="7"/>
                    <a:pt x="95" y="7"/>
                    <a:pt x="95" y="7"/>
                  </a:cubicBezTo>
                  <a:cubicBezTo>
                    <a:pt x="95" y="11"/>
                    <a:pt x="92" y="14"/>
                    <a:pt x="88" y="15"/>
                  </a:cubicBezTo>
                  <a:cubicBezTo>
                    <a:pt x="85" y="15"/>
                    <a:pt x="81" y="12"/>
                    <a:pt x="81" y="8"/>
                  </a:cubicBezTo>
                  <a:cubicBezTo>
                    <a:pt x="81" y="6"/>
                    <a:pt x="81" y="6"/>
                    <a:pt x="81" y="6"/>
                  </a:cubicBezTo>
                  <a:cubicBezTo>
                    <a:pt x="81" y="4"/>
                    <a:pt x="78" y="2"/>
                    <a:pt x="76" y="2"/>
                  </a:cubicBezTo>
                  <a:cubicBezTo>
                    <a:pt x="75" y="3"/>
                    <a:pt x="73" y="3"/>
                    <a:pt x="72" y="3"/>
                  </a:cubicBezTo>
                  <a:cubicBezTo>
                    <a:pt x="70" y="4"/>
                    <a:pt x="68" y="6"/>
                    <a:pt x="69" y="9"/>
                  </a:cubicBezTo>
                  <a:cubicBezTo>
                    <a:pt x="70" y="11"/>
                    <a:pt x="70" y="11"/>
                    <a:pt x="70" y="11"/>
                  </a:cubicBezTo>
                  <a:cubicBezTo>
                    <a:pt x="71" y="14"/>
                    <a:pt x="69" y="18"/>
                    <a:pt x="66" y="20"/>
                  </a:cubicBezTo>
                  <a:cubicBezTo>
                    <a:pt x="62" y="21"/>
                    <a:pt x="58" y="19"/>
                    <a:pt x="57" y="15"/>
                  </a:cubicBezTo>
                  <a:cubicBezTo>
                    <a:pt x="57" y="14"/>
                    <a:pt x="57" y="14"/>
                    <a:pt x="57" y="14"/>
                  </a:cubicBezTo>
                  <a:cubicBezTo>
                    <a:pt x="56" y="11"/>
                    <a:pt x="53" y="10"/>
                    <a:pt x="51" y="11"/>
                  </a:cubicBezTo>
                  <a:cubicBezTo>
                    <a:pt x="51" y="11"/>
                    <a:pt x="51" y="11"/>
                    <a:pt x="51" y="11"/>
                  </a:cubicBezTo>
                  <a:cubicBezTo>
                    <a:pt x="49" y="12"/>
                    <a:pt x="48" y="13"/>
                    <a:pt x="47" y="13"/>
                  </a:cubicBezTo>
                  <a:cubicBezTo>
                    <a:pt x="45" y="14"/>
                    <a:pt x="44" y="17"/>
                    <a:pt x="46" y="19"/>
                  </a:cubicBezTo>
                  <a:cubicBezTo>
                    <a:pt x="47" y="21"/>
                    <a:pt x="47" y="21"/>
                    <a:pt x="47" y="21"/>
                  </a:cubicBezTo>
                  <a:cubicBezTo>
                    <a:pt x="49" y="24"/>
                    <a:pt x="49" y="29"/>
                    <a:pt x="46" y="31"/>
                  </a:cubicBezTo>
                  <a:cubicBezTo>
                    <a:pt x="43" y="33"/>
                    <a:pt x="38" y="32"/>
                    <a:pt x="36" y="29"/>
                  </a:cubicBezTo>
                  <a:cubicBezTo>
                    <a:pt x="35" y="28"/>
                    <a:pt x="35" y="28"/>
                    <a:pt x="35" y="28"/>
                  </a:cubicBezTo>
                  <a:cubicBezTo>
                    <a:pt x="34" y="26"/>
                    <a:pt x="31" y="25"/>
                    <a:pt x="29" y="27"/>
                  </a:cubicBezTo>
                  <a:cubicBezTo>
                    <a:pt x="28" y="28"/>
                    <a:pt x="27" y="29"/>
                    <a:pt x="26" y="30"/>
                  </a:cubicBezTo>
                  <a:cubicBezTo>
                    <a:pt x="24" y="32"/>
                    <a:pt x="24" y="35"/>
                    <a:pt x="26" y="36"/>
                  </a:cubicBezTo>
                  <a:cubicBezTo>
                    <a:pt x="28" y="38"/>
                    <a:pt x="28" y="38"/>
                    <a:pt x="28" y="38"/>
                  </a:cubicBezTo>
                  <a:cubicBezTo>
                    <a:pt x="31" y="40"/>
                    <a:pt x="32" y="44"/>
                    <a:pt x="29" y="47"/>
                  </a:cubicBezTo>
                  <a:cubicBezTo>
                    <a:pt x="27" y="50"/>
                    <a:pt x="23" y="51"/>
                    <a:pt x="20" y="48"/>
                  </a:cubicBezTo>
                  <a:cubicBezTo>
                    <a:pt x="18" y="47"/>
                    <a:pt x="18" y="47"/>
                    <a:pt x="18" y="47"/>
                  </a:cubicBezTo>
                  <a:cubicBezTo>
                    <a:pt x="16" y="46"/>
                    <a:pt x="13" y="46"/>
                    <a:pt x="12" y="48"/>
                  </a:cubicBezTo>
                  <a:cubicBezTo>
                    <a:pt x="12" y="50"/>
                    <a:pt x="11" y="51"/>
                    <a:pt x="10" y="52"/>
                  </a:cubicBezTo>
                  <a:cubicBezTo>
                    <a:pt x="9" y="54"/>
                    <a:pt x="10" y="57"/>
                    <a:pt x="13" y="58"/>
                  </a:cubicBezTo>
                  <a:cubicBezTo>
                    <a:pt x="15" y="59"/>
                    <a:pt x="15" y="59"/>
                    <a:pt x="15" y="59"/>
                  </a:cubicBezTo>
                  <a:cubicBezTo>
                    <a:pt x="18" y="60"/>
                    <a:pt x="20" y="64"/>
                    <a:pt x="19" y="67"/>
                  </a:cubicBezTo>
                  <a:cubicBezTo>
                    <a:pt x="20" y="71"/>
                    <a:pt x="17" y="74"/>
                    <a:pt x="14" y="73"/>
                  </a:cubicBezTo>
                  <a:cubicBezTo>
                    <a:pt x="8" y="71"/>
                    <a:pt x="8" y="71"/>
                    <a:pt x="8" y="71"/>
                  </a:cubicBezTo>
                  <a:cubicBezTo>
                    <a:pt x="6" y="70"/>
                    <a:pt x="3" y="71"/>
                    <a:pt x="2" y="74"/>
                  </a:cubicBezTo>
                  <a:cubicBezTo>
                    <a:pt x="2" y="75"/>
                    <a:pt x="2" y="76"/>
                    <a:pt x="2" y="77"/>
                  </a:cubicBezTo>
                  <a:cubicBezTo>
                    <a:pt x="1" y="80"/>
                    <a:pt x="3" y="82"/>
                    <a:pt x="5" y="82"/>
                  </a:cubicBezTo>
                  <a:cubicBezTo>
                    <a:pt x="7" y="83"/>
                    <a:pt x="7" y="83"/>
                    <a:pt x="7" y="83"/>
                  </a:cubicBezTo>
                  <a:cubicBezTo>
                    <a:pt x="11" y="83"/>
                    <a:pt x="14" y="85"/>
                    <a:pt x="14" y="89"/>
                  </a:cubicBezTo>
                  <a:cubicBezTo>
                    <a:pt x="14" y="93"/>
                    <a:pt x="11" y="96"/>
                    <a:pt x="6" y="96"/>
                  </a:cubicBezTo>
                  <a:cubicBezTo>
                    <a:pt x="5" y="96"/>
                    <a:pt x="5" y="96"/>
                    <a:pt x="5" y="96"/>
                  </a:cubicBezTo>
                  <a:cubicBezTo>
                    <a:pt x="2" y="96"/>
                    <a:pt x="0" y="98"/>
                    <a:pt x="0" y="100"/>
                  </a:cubicBezTo>
                  <a:cubicBezTo>
                    <a:pt x="0" y="102"/>
                    <a:pt x="0" y="103"/>
                    <a:pt x="0" y="104"/>
                  </a:cubicBezTo>
                  <a:cubicBezTo>
                    <a:pt x="0" y="107"/>
                    <a:pt x="3" y="108"/>
                    <a:pt x="5" y="108"/>
                  </a:cubicBezTo>
                  <a:cubicBezTo>
                    <a:pt x="7" y="108"/>
                    <a:pt x="7" y="108"/>
                    <a:pt x="7" y="108"/>
                  </a:cubicBezTo>
                  <a:cubicBezTo>
                    <a:pt x="11" y="107"/>
                    <a:pt x="14" y="109"/>
                    <a:pt x="15" y="112"/>
                  </a:cubicBezTo>
                  <a:cubicBezTo>
                    <a:pt x="17" y="116"/>
                    <a:pt x="14" y="120"/>
                    <a:pt x="10" y="121"/>
                  </a:cubicBezTo>
                  <a:cubicBezTo>
                    <a:pt x="8" y="121"/>
                    <a:pt x="8" y="121"/>
                    <a:pt x="8" y="121"/>
                  </a:cubicBezTo>
                  <a:cubicBezTo>
                    <a:pt x="6" y="122"/>
                    <a:pt x="4" y="124"/>
                    <a:pt x="5" y="127"/>
                  </a:cubicBezTo>
                  <a:cubicBezTo>
                    <a:pt x="6" y="128"/>
                    <a:pt x="6" y="129"/>
                    <a:pt x="7" y="130"/>
                  </a:cubicBezTo>
                  <a:cubicBezTo>
                    <a:pt x="8" y="133"/>
                    <a:pt x="10" y="134"/>
                    <a:pt x="13" y="133"/>
                  </a:cubicBezTo>
                  <a:cubicBezTo>
                    <a:pt x="15" y="132"/>
                    <a:pt x="15" y="132"/>
                    <a:pt x="15" y="132"/>
                  </a:cubicBezTo>
                  <a:cubicBezTo>
                    <a:pt x="18" y="130"/>
                    <a:pt x="22" y="131"/>
                    <a:pt x="24" y="134"/>
                  </a:cubicBezTo>
                  <a:cubicBezTo>
                    <a:pt x="26" y="138"/>
                    <a:pt x="24" y="142"/>
                    <a:pt x="21" y="144"/>
                  </a:cubicBezTo>
                  <a:cubicBezTo>
                    <a:pt x="19" y="144"/>
                    <a:pt x="19" y="144"/>
                    <a:pt x="19" y="144"/>
                  </a:cubicBezTo>
                  <a:cubicBezTo>
                    <a:pt x="17" y="146"/>
                    <a:pt x="16" y="149"/>
                    <a:pt x="18" y="151"/>
                  </a:cubicBezTo>
                  <a:cubicBezTo>
                    <a:pt x="19" y="152"/>
                    <a:pt x="19" y="153"/>
                    <a:pt x="20" y="154"/>
                  </a:cubicBezTo>
                  <a:cubicBezTo>
                    <a:pt x="22" y="156"/>
                    <a:pt x="25" y="156"/>
                    <a:pt x="26" y="154"/>
                  </a:cubicBezTo>
                  <a:cubicBezTo>
                    <a:pt x="28" y="153"/>
                    <a:pt x="28" y="153"/>
                    <a:pt x="28" y="153"/>
                  </a:cubicBezTo>
                  <a:cubicBezTo>
                    <a:pt x="30" y="150"/>
                    <a:pt x="34" y="150"/>
                    <a:pt x="37" y="152"/>
                  </a:cubicBezTo>
                  <a:cubicBezTo>
                    <a:pt x="40" y="155"/>
                    <a:pt x="40" y="159"/>
                    <a:pt x="38" y="162"/>
                  </a:cubicBezTo>
                  <a:cubicBezTo>
                    <a:pt x="36" y="164"/>
                    <a:pt x="36" y="164"/>
                    <a:pt x="36" y="164"/>
                  </a:cubicBezTo>
                  <a:cubicBezTo>
                    <a:pt x="34" y="165"/>
                    <a:pt x="34" y="169"/>
                    <a:pt x="37" y="170"/>
                  </a:cubicBezTo>
                  <a:cubicBezTo>
                    <a:pt x="38" y="171"/>
                    <a:pt x="39" y="172"/>
                    <a:pt x="40" y="172"/>
                  </a:cubicBezTo>
                  <a:cubicBezTo>
                    <a:pt x="42" y="174"/>
                    <a:pt x="45" y="173"/>
                    <a:pt x="46" y="171"/>
                  </a:cubicBezTo>
                  <a:cubicBezTo>
                    <a:pt x="47" y="169"/>
                    <a:pt x="47" y="169"/>
                    <a:pt x="47" y="169"/>
                  </a:cubicBezTo>
                  <a:cubicBezTo>
                    <a:pt x="48" y="166"/>
                    <a:pt x="52" y="165"/>
                    <a:pt x="55" y="166"/>
                  </a:cubicBezTo>
                  <a:cubicBezTo>
                    <a:pt x="59" y="167"/>
                    <a:pt x="61" y="172"/>
                    <a:pt x="59" y="176"/>
                  </a:cubicBezTo>
                  <a:cubicBezTo>
                    <a:pt x="58" y="177"/>
                    <a:pt x="58" y="177"/>
                    <a:pt x="58" y="177"/>
                  </a:cubicBezTo>
                  <a:cubicBezTo>
                    <a:pt x="57" y="180"/>
                    <a:pt x="58" y="182"/>
                    <a:pt x="60" y="183"/>
                  </a:cubicBezTo>
                  <a:cubicBezTo>
                    <a:pt x="61" y="184"/>
                    <a:pt x="62" y="184"/>
                    <a:pt x="64" y="185"/>
                  </a:cubicBezTo>
                  <a:cubicBezTo>
                    <a:pt x="66" y="186"/>
                    <a:pt x="69" y="184"/>
                    <a:pt x="69" y="182"/>
                  </a:cubicBezTo>
                  <a:cubicBezTo>
                    <a:pt x="70" y="180"/>
                    <a:pt x="70" y="180"/>
                    <a:pt x="70" y="180"/>
                  </a:cubicBezTo>
                  <a:cubicBezTo>
                    <a:pt x="70" y="176"/>
                    <a:pt x="73" y="174"/>
                    <a:pt x="77" y="174"/>
                  </a:cubicBezTo>
                  <a:cubicBezTo>
                    <a:pt x="81" y="174"/>
                    <a:pt x="84" y="179"/>
                    <a:pt x="83" y="183"/>
                  </a:cubicBezTo>
                  <a:cubicBezTo>
                    <a:pt x="82" y="184"/>
                    <a:pt x="82" y="184"/>
                    <a:pt x="82" y="184"/>
                  </a:cubicBezTo>
                  <a:cubicBezTo>
                    <a:pt x="82" y="187"/>
                    <a:pt x="84" y="189"/>
                    <a:pt x="86" y="190"/>
                  </a:cubicBezTo>
                  <a:cubicBezTo>
                    <a:pt x="87" y="190"/>
                    <a:pt x="89" y="190"/>
                    <a:pt x="90" y="190"/>
                  </a:cubicBezTo>
                  <a:cubicBezTo>
                    <a:pt x="93" y="190"/>
                    <a:pt x="95" y="188"/>
                    <a:pt x="94" y="185"/>
                  </a:cubicBezTo>
                  <a:cubicBezTo>
                    <a:pt x="94" y="183"/>
                    <a:pt x="94" y="183"/>
                    <a:pt x="94" y="183"/>
                  </a:cubicBezTo>
                  <a:cubicBezTo>
                    <a:pt x="94" y="179"/>
                    <a:pt x="97" y="176"/>
                    <a:pt x="101" y="176"/>
                  </a:cubicBezTo>
                  <a:cubicBezTo>
                    <a:pt x="104" y="174"/>
                    <a:pt x="108" y="176"/>
                    <a:pt x="108" y="180"/>
                  </a:cubicBezTo>
                  <a:cubicBezTo>
                    <a:pt x="108" y="184"/>
                    <a:pt x="108" y="184"/>
                    <a:pt x="108" y="184"/>
                  </a:cubicBezTo>
                  <a:cubicBezTo>
                    <a:pt x="108" y="187"/>
                    <a:pt x="111" y="189"/>
                    <a:pt x="113" y="188"/>
                  </a:cubicBezTo>
                  <a:cubicBezTo>
                    <a:pt x="114" y="188"/>
                    <a:pt x="116" y="188"/>
                    <a:pt x="117" y="187"/>
                  </a:cubicBezTo>
                  <a:cubicBezTo>
                    <a:pt x="119" y="187"/>
                    <a:pt x="121" y="184"/>
                    <a:pt x="120" y="182"/>
                  </a:cubicBezTo>
                  <a:cubicBezTo>
                    <a:pt x="119" y="180"/>
                    <a:pt x="119" y="180"/>
                    <a:pt x="119" y="180"/>
                  </a:cubicBezTo>
                  <a:cubicBezTo>
                    <a:pt x="118" y="176"/>
                    <a:pt x="120" y="171"/>
                    <a:pt x="124" y="171"/>
                  </a:cubicBezTo>
                  <a:cubicBezTo>
                    <a:pt x="128" y="170"/>
                    <a:pt x="131" y="172"/>
                    <a:pt x="132" y="175"/>
                  </a:cubicBezTo>
                  <a:cubicBezTo>
                    <a:pt x="133" y="177"/>
                    <a:pt x="133" y="177"/>
                    <a:pt x="133" y="177"/>
                  </a:cubicBezTo>
                  <a:cubicBezTo>
                    <a:pt x="133" y="179"/>
                    <a:pt x="136" y="180"/>
                    <a:pt x="139" y="179"/>
                  </a:cubicBezTo>
                  <a:cubicBezTo>
                    <a:pt x="139" y="179"/>
                    <a:pt x="139" y="179"/>
                    <a:pt x="139" y="179"/>
                  </a:cubicBezTo>
                  <a:cubicBezTo>
                    <a:pt x="140" y="178"/>
                    <a:pt x="141" y="178"/>
                    <a:pt x="142" y="177"/>
                  </a:cubicBezTo>
                  <a:cubicBezTo>
                    <a:pt x="144" y="176"/>
                    <a:pt x="145" y="173"/>
                    <a:pt x="143" y="171"/>
                  </a:cubicBezTo>
                  <a:moveTo>
                    <a:pt x="78" y="74"/>
                  </a:moveTo>
                  <a:cubicBezTo>
                    <a:pt x="76" y="71"/>
                    <a:pt x="77" y="68"/>
                    <a:pt x="80" y="66"/>
                  </a:cubicBezTo>
                  <a:cubicBezTo>
                    <a:pt x="83" y="65"/>
                    <a:pt x="87" y="66"/>
                    <a:pt x="88" y="69"/>
                  </a:cubicBezTo>
                  <a:cubicBezTo>
                    <a:pt x="89" y="72"/>
                    <a:pt x="88" y="75"/>
                    <a:pt x="86" y="77"/>
                  </a:cubicBezTo>
                  <a:cubicBezTo>
                    <a:pt x="83" y="78"/>
                    <a:pt x="79" y="77"/>
                    <a:pt x="78" y="74"/>
                  </a:cubicBezTo>
                  <a:moveTo>
                    <a:pt x="123" y="80"/>
                  </a:moveTo>
                  <a:cubicBezTo>
                    <a:pt x="125" y="83"/>
                    <a:pt x="124" y="86"/>
                    <a:pt x="121" y="88"/>
                  </a:cubicBezTo>
                  <a:cubicBezTo>
                    <a:pt x="118" y="89"/>
                    <a:pt x="115" y="88"/>
                    <a:pt x="113" y="85"/>
                  </a:cubicBezTo>
                  <a:cubicBezTo>
                    <a:pt x="112" y="83"/>
                    <a:pt x="113" y="79"/>
                    <a:pt x="116" y="78"/>
                  </a:cubicBezTo>
                  <a:cubicBezTo>
                    <a:pt x="118" y="76"/>
                    <a:pt x="122" y="77"/>
                    <a:pt x="123" y="80"/>
                  </a:cubicBezTo>
                  <a:moveTo>
                    <a:pt x="66" y="109"/>
                  </a:moveTo>
                  <a:cubicBezTo>
                    <a:pt x="65" y="107"/>
                    <a:pt x="66" y="103"/>
                    <a:pt x="69" y="102"/>
                  </a:cubicBezTo>
                  <a:cubicBezTo>
                    <a:pt x="72" y="100"/>
                    <a:pt x="75" y="101"/>
                    <a:pt x="77" y="104"/>
                  </a:cubicBezTo>
                  <a:cubicBezTo>
                    <a:pt x="78" y="107"/>
                    <a:pt x="77" y="110"/>
                    <a:pt x="74" y="112"/>
                  </a:cubicBezTo>
                  <a:cubicBezTo>
                    <a:pt x="71" y="113"/>
                    <a:pt x="68" y="112"/>
                    <a:pt x="66" y="109"/>
                  </a:cubicBezTo>
                  <a:moveTo>
                    <a:pt x="81" y="102"/>
                  </a:moveTo>
                  <a:cubicBezTo>
                    <a:pt x="77" y="95"/>
                    <a:pt x="80" y="86"/>
                    <a:pt x="88" y="82"/>
                  </a:cubicBezTo>
                  <a:cubicBezTo>
                    <a:pt x="95" y="78"/>
                    <a:pt x="104" y="81"/>
                    <a:pt x="108" y="88"/>
                  </a:cubicBezTo>
                  <a:cubicBezTo>
                    <a:pt x="112" y="96"/>
                    <a:pt x="109" y="105"/>
                    <a:pt x="101" y="108"/>
                  </a:cubicBezTo>
                  <a:cubicBezTo>
                    <a:pt x="94" y="112"/>
                    <a:pt x="85" y="110"/>
                    <a:pt x="81" y="102"/>
                  </a:cubicBezTo>
                  <a:moveTo>
                    <a:pt x="102" y="121"/>
                  </a:moveTo>
                  <a:cubicBezTo>
                    <a:pt x="100" y="118"/>
                    <a:pt x="101" y="115"/>
                    <a:pt x="104" y="113"/>
                  </a:cubicBezTo>
                  <a:cubicBezTo>
                    <a:pt x="107" y="112"/>
                    <a:pt x="111" y="113"/>
                    <a:pt x="112" y="115"/>
                  </a:cubicBezTo>
                  <a:cubicBezTo>
                    <a:pt x="113" y="118"/>
                    <a:pt x="112" y="122"/>
                    <a:pt x="110" y="123"/>
                  </a:cubicBezTo>
                  <a:cubicBezTo>
                    <a:pt x="107" y="125"/>
                    <a:pt x="103" y="124"/>
                    <a:pt x="102" y="121"/>
                  </a:cubicBezTo>
                </a:path>
              </a:pathLst>
            </a:custGeom>
            <a:grpFill/>
            <a:ln>
              <a:noFill/>
            </a:ln>
          </p:spPr>
          <p:txBody>
            <a:bodyPr vert="horz" wrap="square" lIns="68580" tIns="34290" rIns="68580" bIns="34290" numCol="1" anchor="t" anchorCtr="0" compatLnSpc="1">
              <a:prstTxWarp prst="textNoShape">
                <a:avLst/>
              </a:prstTxWarp>
            </a:bodyPr>
            <a:lstStyle/>
            <a:p>
              <a:pPr>
                <a:defRPr/>
              </a:pPr>
              <a:endParaRPr lang="en-GB">
                <a:solidFill>
                  <a:srgbClr val="5C5C5C"/>
                </a:solidFill>
                <a:latin typeface="Arial" panose="020B0604020202020204" pitchFamily="34" charset="0"/>
                <a:cs typeface="Arial" panose="020B0604020202020204" pitchFamily="34" charset="0"/>
              </a:endParaRPr>
            </a:p>
          </p:txBody>
        </p:sp>
        <p:sp>
          <p:nvSpPr>
            <p:cNvPr id="78" name="Freeform 7">
              <a:extLst>
                <a:ext uri="{FF2B5EF4-FFF2-40B4-BE49-F238E27FC236}">
                  <a16:creationId xmlns:a16="http://schemas.microsoft.com/office/drawing/2014/main" id="{7E628C76-AFAE-4A01-8B4E-E1F9350558F6}"/>
                </a:ext>
              </a:extLst>
            </p:cNvPr>
            <p:cNvSpPr>
              <a:spLocks noEditPoints="1"/>
            </p:cNvSpPr>
            <p:nvPr/>
          </p:nvSpPr>
          <p:spPr bwMode="auto">
            <a:xfrm>
              <a:off x="7744012" y="3565900"/>
              <a:ext cx="307933" cy="303860"/>
            </a:xfrm>
            <a:custGeom>
              <a:avLst/>
              <a:gdLst>
                <a:gd name="T0" fmla="*/ 61 w 160"/>
                <a:gd name="T1" fmla="*/ 100 h 158"/>
                <a:gd name="T2" fmla="*/ 79 w 160"/>
                <a:gd name="T3" fmla="*/ 51 h 158"/>
                <a:gd name="T4" fmla="*/ 101 w 160"/>
                <a:gd name="T5" fmla="*/ 98 h 158"/>
                <a:gd name="T6" fmla="*/ 82 w 160"/>
                <a:gd name="T7" fmla="*/ 0 h 158"/>
                <a:gd name="T8" fmla="*/ 67 w 160"/>
                <a:gd name="T9" fmla="*/ 0 h 158"/>
                <a:gd name="T10" fmla="*/ 56 w 160"/>
                <a:gd name="T11" fmla="*/ 19 h 158"/>
                <a:gd name="T12" fmla="*/ 49 w 160"/>
                <a:gd name="T13" fmla="*/ 25 h 158"/>
                <a:gd name="T14" fmla="*/ 38 w 160"/>
                <a:gd name="T15" fmla="*/ 21 h 158"/>
                <a:gd name="T16" fmla="*/ 28 w 160"/>
                <a:gd name="T17" fmla="*/ 18 h 158"/>
                <a:gd name="T18" fmla="*/ 15 w 160"/>
                <a:gd name="T19" fmla="*/ 31 h 158"/>
                <a:gd name="T20" fmla="*/ 22 w 160"/>
                <a:gd name="T21" fmla="*/ 54 h 158"/>
                <a:gd name="T22" fmla="*/ 18 w 160"/>
                <a:gd name="T23" fmla="*/ 63 h 158"/>
                <a:gd name="T24" fmla="*/ 0 w 160"/>
                <a:gd name="T25" fmla="*/ 76 h 158"/>
                <a:gd name="T26" fmla="*/ 5 w 160"/>
                <a:gd name="T27" fmla="*/ 96 h 158"/>
                <a:gd name="T28" fmla="*/ 24 w 160"/>
                <a:gd name="T29" fmla="*/ 103 h 158"/>
                <a:gd name="T30" fmla="*/ 20 w 160"/>
                <a:gd name="T31" fmla="*/ 127 h 158"/>
                <a:gd name="T32" fmla="*/ 33 w 160"/>
                <a:gd name="T33" fmla="*/ 143 h 158"/>
                <a:gd name="T34" fmla="*/ 40 w 160"/>
                <a:gd name="T35" fmla="*/ 144 h 158"/>
                <a:gd name="T36" fmla="*/ 58 w 160"/>
                <a:gd name="T37" fmla="*/ 136 h 158"/>
                <a:gd name="T38" fmla="*/ 64 w 160"/>
                <a:gd name="T39" fmla="*/ 139 h 158"/>
                <a:gd name="T40" fmla="*/ 74 w 160"/>
                <a:gd name="T41" fmla="*/ 157 h 158"/>
                <a:gd name="T42" fmla="*/ 78 w 160"/>
                <a:gd name="T43" fmla="*/ 158 h 158"/>
                <a:gd name="T44" fmla="*/ 98 w 160"/>
                <a:gd name="T45" fmla="*/ 154 h 158"/>
                <a:gd name="T46" fmla="*/ 108 w 160"/>
                <a:gd name="T47" fmla="*/ 133 h 158"/>
                <a:gd name="T48" fmla="*/ 111 w 160"/>
                <a:gd name="T49" fmla="*/ 133 h 158"/>
                <a:gd name="T50" fmla="*/ 130 w 160"/>
                <a:gd name="T51" fmla="*/ 139 h 158"/>
                <a:gd name="T52" fmla="*/ 135 w 160"/>
                <a:gd name="T53" fmla="*/ 138 h 158"/>
                <a:gd name="T54" fmla="*/ 146 w 160"/>
                <a:gd name="T55" fmla="*/ 120 h 158"/>
                <a:gd name="T56" fmla="*/ 138 w 160"/>
                <a:gd name="T57" fmla="*/ 99 h 158"/>
                <a:gd name="T58" fmla="*/ 157 w 160"/>
                <a:gd name="T59" fmla="*/ 88 h 158"/>
                <a:gd name="T60" fmla="*/ 158 w 160"/>
                <a:gd name="T61" fmla="*/ 67 h 158"/>
                <a:gd name="T62" fmla="*/ 138 w 160"/>
                <a:gd name="T63" fmla="*/ 56 h 158"/>
                <a:gd name="T64" fmla="*/ 134 w 160"/>
                <a:gd name="T65" fmla="*/ 46 h 158"/>
                <a:gd name="T66" fmla="*/ 139 w 160"/>
                <a:gd name="T67" fmla="*/ 31 h 158"/>
                <a:gd name="T68" fmla="*/ 127 w 160"/>
                <a:gd name="T69" fmla="*/ 15 h 158"/>
                <a:gd name="T70" fmla="*/ 119 w 160"/>
                <a:gd name="T71" fmla="*/ 14 h 158"/>
                <a:gd name="T72" fmla="*/ 101 w 160"/>
                <a:gd name="T73" fmla="*/ 22 h 158"/>
                <a:gd name="T74" fmla="*/ 95 w 160"/>
                <a:gd name="T75" fmla="*/ 19 h 158"/>
                <a:gd name="T76" fmla="*/ 82 w 160"/>
                <a:gd name="T77" fmla="*/ 0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60" h="158">
                  <a:moveTo>
                    <a:pt x="80" y="107"/>
                  </a:moveTo>
                  <a:cubicBezTo>
                    <a:pt x="73" y="107"/>
                    <a:pt x="67" y="105"/>
                    <a:pt x="61" y="100"/>
                  </a:cubicBezTo>
                  <a:cubicBezTo>
                    <a:pt x="49" y="89"/>
                    <a:pt x="48" y="71"/>
                    <a:pt x="58" y="60"/>
                  </a:cubicBezTo>
                  <a:cubicBezTo>
                    <a:pt x="64" y="54"/>
                    <a:pt x="71" y="51"/>
                    <a:pt x="79" y="51"/>
                  </a:cubicBezTo>
                  <a:cubicBezTo>
                    <a:pt x="86" y="51"/>
                    <a:pt x="93" y="53"/>
                    <a:pt x="98" y="58"/>
                  </a:cubicBezTo>
                  <a:cubicBezTo>
                    <a:pt x="110" y="68"/>
                    <a:pt x="111" y="87"/>
                    <a:pt x="101" y="98"/>
                  </a:cubicBezTo>
                  <a:cubicBezTo>
                    <a:pt x="96" y="104"/>
                    <a:pt x="88" y="107"/>
                    <a:pt x="80" y="107"/>
                  </a:cubicBezTo>
                  <a:moveTo>
                    <a:pt x="82" y="0"/>
                  </a:moveTo>
                  <a:cubicBezTo>
                    <a:pt x="81" y="0"/>
                    <a:pt x="81" y="0"/>
                    <a:pt x="81" y="0"/>
                  </a:cubicBezTo>
                  <a:cubicBezTo>
                    <a:pt x="76" y="0"/>
                    <a:pt x="72" y="0"/>
                    <a:pt x="67" y="0"/>
                  </a:cubicBezTo>
                  <a:cubicBezTo>
                    <a:pt x="64" y="0"/>
                    <a:pt x="62" y="2"/>
                    <a:pt x="61" y="4"/>
                  </a:cubicBezTo>
                  <a:cubicBezTo>
                    <a:pt x="60" y="9"/>
                    <a:pt x="58" y="14"/>
                    <a:pt x="56" y="19"/>
                  </a:cubicBezTo>
                  <a:cubicBezTo>
                    <a:pt x="56" y="22"/>
                    <a:pt x="54" y="23"/>
                    <a:pt x="51" y="24"/>
                  </a:cubicBezTo>
                  <a:cubicBezTo>
                    <a:pt x="51" y="25"/>
                    <a:pt x="50" y="25"/>
                    <a:pt x="49" y="25"/>
                  </a:cubicBezTo>
                  <a:cubicBezTo>
                    <a:pt x="49" y="25"/>
                    <a:pt x="49" y="25"/>
                    <a:pt x="48" y="25"/>
                  </a:cubicBezTo>
                  <a:cubicBezTo>
                    <a:pt x="45" y="23"/>
                    <a:pt x="41" y="22"/>
                    <a:pt x="38" y="21"/>
                  </a:cubicBezTo>
                  <a:cubicBezTo>
                    <a:pt x="35" y="20"/>
                    <a:pt x="32" y="19"/>
                    <a:pt x="30" y="19"/>
                  </a:cubicBezTo>
                  <a:cubicBezTo>
                    <a:pt x="29" y="18"/>
                    <a:pt x="29" y="18"/>
                    <a:pt x="28" y="18"/>
                  </a:cubicBezTo>
                  <a:cubicBezTo>
                    <a:pt x="27" y="18"/>
                    <a:pt x="26" y="19"/>
                    <a:pt x="25" y="20"/>
                  </a:cubicBezTo>
                  <a:cubicBezTo>
                    <a:pt x="22" y="24"/>
                    <a:pt x="19" y="28"/>
                    <a:pt x="15" y="31"/>
                  </a:cubicBezTo>
                  <a:cubicBezTo>
                    <a:pt x="13" y="33"/>
                    <a:pt x="13" y="36"/>
                    <a:pt x="14" y="39"/>
                  </a:cubicBezTo>
                  <a:cubicBezTo>
                    <a:pt x="17" y="44"/>
                    <a:pt x="19" y="49"/>
                    <a:pt x="22" y="54"/>
                  </a:cubicBezTo>
                  <a:cubicBezTo>
                    <a:pt x="22" y="55"/>
                    <a:pt x="23" y="56"/>
                    <a:pt x="23" y="56"/>
                  </a:cubicBezTo>
                  <a:cubicBezTo>
                    <a:pt x="22" y="58"/>
                    <a:pt x="21" y="61"/>
                    <a:pt x="18" y="63"/>
                  </a:cubicBezTo>
                  <a:cubicBezTo>
                    <a:pt x="13" y="65"/>
                    <a:pt x="8" y="68"/>
                    <a:pt x="3" y="70"/>
                  </a:cubicBezTo>
                  <a:cubicBezTo>
                    <a:pt x="1" y="71"/>
                    <a:pt x="0" y="73"/>
                    <a:pt x="0" y="76"/>
                  </a:cubicBezTo>
                  <a:cubicBezTo>
                    <a:pt x="1" y="81"/>
                    <a:pt x="1" y="86"/>
                    <a:pt x="1" y="90"/>
                  </a:cubicBezTo>
                  <a:cubicBezTo>
                    <a:pt x="1" y="93"/>
                    <a:pt x="2" y="95"/>
                    <a:pt x="5" y="96"/>
                  </a:cubicBezTo>
                  <a:cubicBezTo>
                    <a:pt x="11" y="98"/>
                    <a:pt x="16" y="100"/>
                    <a:pt x="22" y="102"/>
                  </a:cubicBezTo>
                  <a:cubicBezTo>
                    <a:pt x="23" y="102"/>
                    <a:pt x="23" y="102"/>
                    <a:pt x="24" y="103"/>
                  </a:cubicBezTo>
                  <a:cubicBezTo>
                    <a:pt x="25" y="105"/>
                    <a:pt x="27" y="108"/>
                    <a:pt x="25" y="111"/>
                  </a:cubicBezTo>
                  <a:cubicBezTo>
                    <a:pt x="23" y="116"/>
                    <a:pt x="22" y="122"/>
                    <a:pt x="20" y="127"/>
                  </a:cubicBezTo>
                  <a:cubicBezTo>
                    <a:pt x="20" y="129"/>
                    <a:pt x="20" y="131"/>
                    <a:pt x="22" y="133"/>
                  </a:cubicBezTo>
                  <a:cubicBezTo>
                    <a:pt x="26" y="136"/>
                    <a:pt x="30" y="139"/>
                    <a:pt x="33" y="143"/>
                  </a:cubicBezTo>
                  <a:cubicBezTo>
                    <a:pt x="35" y="144"/>
                    <a:pt x="36" y="145"/>
                    <a:pt x="37" y="145"/>
                  </a:cubicBezTo>
                  <a:cubicBezTo>
                    <a:pt x="38" y="145"/>
                    <a:pt x="39" y="144"/>
                    <a:pt x="40" y="144"/>
                  </a:cubicBezTo>
                  <a:cubicBezTo>
                    <a:pt x="45" y="142"/>
                    <a:pt x="49" y="140"/>
                    <a:pt x="53" y="137"/>
                  </a:cubicBezTo>
                  <a:cubicBezTo>
                    <a:pt x="55" y="137"/>
                    <a:pt x="57" y="136"/>
                    <a:pt x="58" y="136"/>
                  </a:cubicBezTo>
                  <a:cubicBezTo>
                    <a:pt x="59" y="136"/>
                    <a:pt x="61" y="136"/>
                    <a:pt x="62" y="137"/>
                  </a:cubicBezTo>
                  <a:cubicBezTo>
                    <a:pt x="63" y="137"/>
                    <a:pt x="64" y="138"/>
                    <a:pt x="64" y="139"/>
                  </a:cubicBezTo>
                  <a:cubicBezTo>
                    <a:pt x="66" y="144"/>
                    <a:pt x="69" y="148"/>
                    <a:pt x="71" y="153"/>
                  </a:cubicBezTo>
                  <a:cubicBezTo>
                    <a:pt x="72" y="154"/>
                    <a:pt x="73" y="156"/>
                    <a:pt x="74" y="157"/>
                  </a:cubicBezTo>
                  <a:cubicBezTo>
                    <a:pt x="75" y="158"/>
                    <a:pt x="77" y="158"/>
                    <a:pt x="78" y="158"/>
                  </a:cubicBezTo>
                  <a:cubicBezTo>
                    <a:pt x="78" y="158"/>
                    <a:pt x="78" y="158"/>
                    <a:pt x="78" y="158"/>
                  </a:cubicBezTo>
                  <a:cubicBezTo>
                    <a:pt x="83" y="158"/>
                    <a:pt x="88" y="158"/>
                    <a:pt x="93" y="158"/>
                  </a:cubicBezTo>
                  <a:cubicBezTo>
                    <a:pt x="96" y="158"/>
                    <a:pt x="97" y="156"/>
                    <a:pt x="98" y="154"/>
                  </a:cubicBezTo>
                  <a:cubicBezTo>
                    <a:pt x="100" y="149"/>
                    <a:pt x="102" y="144"/>
                    <a:pt x="103" y="139"/>
                  </a:cubicBezTo>
                  <a:cubicBezTo>
                    <a:pt x="104" y="136"/>
                    <a:pt x="105" y="134"/>
                    <a:pt x="108" y="133"/>
                  </a:cubicBezTo>
                  <a:cubicBezTo>
                    <a:pt x="109" y="133"/>
                    <a:pt x="110" y="133"/>
                    <a:pt x="110" y="133"/>
                  </a:cubicBezTo>
                  <a:cubicBezTo>
                    <a:pt x="111" y="133"/>
                    <a:pt x="111" y="133"/>
                    <a:pt x="111" y="133"/>
                  </a:cubicBezTo>
                  <a:cubicBezTo>
                    <a:pt x="115" y="135"/>
                    <a:pt x="118" y="136"/>
                    <a:pt x="122" y="137"/>
                  </a:cubicBezTo>
                  <a:cubicBezTo>
                    <a:pt x="125" y="138"/>
                    <a:pt x="127" y="139"/>
                    <a:pt x="130" y="139"/>
                  </a:cubicBezTo>
                  <a:cubicBezTo>
                    <a:pt x="131" y="139"/>
                    <a:pt x="131" y="140"/>
                    <a:pt x="131" y="140"/>
                  </a:cubicBezTo>
                  <a:cubicBezTo>
                    <a:pt x="133" y="140"/>
                    <a:pt x="134" y="139"/>
                    <a:pt x="135" y="138"/>
                  </a:cubicBezTo>
                  <a:cubicBezTo>
                    <a:pt x="138" y="134"/>
                    <a:pt x="141" y="130"/>
                    <a:pt x="144" y="127"/>
                  </a:cubicBezTo>
                  <a:cubicBezTo>
                    <a:pt x="147" y="125"/>
                    <a:pt x="147" y="122"/>
                    <a:pt x="146" y="120"/>
                  </a:cubicBezTo>
                  <a:cubicBezTo>
                    <a:pt x="143" y="115"/>
                    <a:pt x="141" y="110"/>
                    <a:pt x="138" y="105"/>
                  </a:cubicBezTo>
                  <a:cubicBezTo>
                    <a:pt x="137" y="103"/>
                    <a:pt x="137" y="101"/>
                    <a:pt x="138" y="99"/>
                  </a:cubicBezTo>
                  <a:cubicBezTo>
                    <a:pt x="138" y="97"/>
                    <a:pt x="139" y="96"/>
                    <a:pt x="141" y="95"/>
                  </a:cubicBezTo>
                  <a:cubicBezTo>
                    <a:pt x="146" y="93"/>
                    <a:pt x="151" y="90"/>
                    <a:pt x="157" y="88"/>
                  </a:cubicBezTo>
                  <a:cubicBezTo>
                    <a:pt x="159" y="86"/>
                    <a:pt x="160" y="85"/>
                    <a:pt x="159" y="82"/>
                  </a:cubicBezTo>
                  <a:cubicBezTo>
                    <a:pt x="159" y="77"/>
                    <a:pt x="159" y="72"/>
                    <a:pt x="158" y="67"/>
                  </a:cubicBezTo>
                  <a:cubicBezTo>
                    <a:pt x="158" y="65"/>
                    <a:pt x="157" y="63"/>
                    <a:pt x="155" y="62"/>
                  </a:cubicBezTo>
                  <a:cubicBezTo>
                    <a:pt x="149" y="60"/>
                    <a:pt x="144" y="58"/>
                    <a:pt x="138" y="56"/>
                  </a:cubicBezTo>
                  <a:cubicBezTo>
                    <a:pt x="136" y="56"/>
                    <a:pt x="136" y="55"/>
                    <a:pt x="135" y="54"/>
                  </a:cubicBezTo>
                  <a:cubicBezTo>
                    <a:pt x="133" y="51"/>
                    <a:pt x="133" y="49"/>
                    <a:pt x="134" y="46"/>
                  </a:cubicBezTo>
                  <a:cubicBezTo>
                    <a:pt x="135" y="45"/>
                    <a:pt x="135" y="44"/>
                    <a:pt x="136" y="43"/>
                  </a:cubicBezTo>
                  <a:cubicBezTo>
                    <a:pt x="137" y="39"/>
                    <a:pt x="138" y="35"/>
                    <a:pt x="139" y="31"/>
                  </a:cubicBezTo>
                  <a:cubicBezTo>
                    <a:pt x="140" y="29"/>
                    <a:pt x="139" y="27"/>
                    <a:pt x="137" y="25"/>
                  </a:cubicBezTo>
                  <a:cubicBezTo>
                    <a:pt x="133" y="22"/>
                    <a:pt x="130" y="19"/>
                    <a:pt x="127" y="15"/>
                  </a:cubicBezTo>
                  <a:cubicBezTo>
                    <a:pt x="125" y="14"/>
                    <a:pt x="124" y="13"/>
                    <a:pt x="122" y="13"/>
                  </a:cubicBezTo>
                  <a:cubicBezTo>
                    <a:pt x="121" y="13"/>
                    <a:pt x="120" y="14"/>
                    <a:pt x="119" y="14"/>
                  </a:cubicBezTo>
                  <a:cubicBezTo>
                    <a:pt x="115" y="16"/>
                    <a:pt x="110" y="18"/>
                    <a:pt x="106" y="21"/>
                  </a:cubicBezTo>
                  <a:cubicBezTo>
                    <a:pt x="104" y="21"/>
                    <a:pt x="103" y="22"/>
                    <a:pt x="101" y="22"/>
                  </a:cubicBezTo>
                  <a:cubicBezTo>
                    <a:pt x="100" y="22"/>
                    <a:pt x="99" y="22"/>
                    <a:pt x="98" y="21"/>
                  </a:cubicBezTo>
                  <a:cubicBezTo>
                    <a:pt x="97" y="21"/>
                    <a:pt x="96" y="20"/>
                    <a:pt x="95" y="19"/>
                  </a:cubicBezTo>
                  <a:cubicBezTo>
                    <a:pt x="93" y="13"/>
                    <a:pt x="90" y="8"/>
                    <a:pt x="87" y="3"/>
                  </a:cubicBezTo>
                  <a:cubicBezTo>
                    <a:pt x="86" y="0"/>
                    <a:pt x="84" y="0"/>
                    <a:pt x="82" y="0"/>
                  </a:cubicBezTo>
                </a:path>
              </a:pathLst>
            </a:custGeom>
            <a:grpFill/>
            <a:ln>
              <a:noFill/>
            </a:ln>
          </p:spPr>
          <p:txBody>
            <a:bodyPr vert="horz" wrap="square" lIns="68580" tIns="34290" rIns="68580" bIns="34290" numCol="1" anchor="t" anchorCtr="0" compatLnSpc="1">
              <a:prstTxWarp prst="textNoShape">
                <a:avLst/>
              </a:prstTxWarp>
            </a:bodyPr>
            <a:lstStyle/>
            <a:p>
              <a:pPr>
                <a:defRPr/>
              </a:pPr>
              <a:endParaRPr lang="en-GB">
                <a:solidFill>
                  <a:srgbClr val="5C5C5C"/>
                </a:solidFill>
                <a:latin typeface="Arial" panose="020B0604020202020204" pitchFamily="34" charset="0"/>
                <a:cs typeface="Arial" panose="020B0604020202020204" pitchFamily="34" charset="0"/>
              </a:endParaRPr>
            </a:p>
          </p:txBody>
        </p:sp>
        <p:sp>
          <p:nvSpPr>
            <p:cNvPr id="79" name="Freeform 8">
              <a:extLst>
                <a:ext uri="{FF2B5EF4-FFF2-40B4-BE49-F238E27FC236}">
                  <a16:creationId xmlns:a16="http://schemas.microsoft.com/office/drawing/2014/main" id="{8DE29DA7-BA87-455B-9563-E8F4F84E1F2A}"/>
                </a:ext>
              </a:extLst>
            </p:cNvPr>
            <p:cNvSpPr>
              <a:spLocks noEditPoints="1"/>
            </p:cNvSpPr>
            <p:nvPr/>
          </p:nvSpPr>
          <p:spPr bwMode="auto">
            <a:xfrm>
              <a:off x="8064166" y="3681579"/>
              <a:ext cx="140117" cy="140117"/>
            </a:xfrm>
            <a:custGeom>
              <a:avLst/>
              <a:gdLst>
                <a:gd name="T0" fmla="*/ 28 w 73"/>
                <a:gd name="T1" fmla="*/ 46 h 73"/>
                <a:gd name="T2" fmla="*/ 37 w 73"/>
                <a:gd name="T3" fmla="*/ 24 h 73"/>
                <a:gd name="T4" fmla="*/ 47 w 73"/>
                <a:gd name="T5" fmla="*/ 45 h 73"/>
                <a:gd name="T6" fmla="*/ 38 w 73"/>
                <a:gd name="T7" fmla="*/ 0 h 73"/>
                <a:gd name="T8" fmla="*/ 31 w 73"/>
                <a:gd name="T9" fmla="*/ 1 h 73"/>
                <a:gd name="T10" fmla="*/ 26 w 73"/>
                <a:gd name="T11" fmla="*/ 9 h 73"/>
                <a:gd name="T12" fmla="*/ 23 w 73"/>
                <a:gd name="T13" fmla="*/ 12 h 73"/>
                <a:gd name="T14" fmla="*/ 18 w 73"/>
                <a:gd name="T15" fmla="*/ 10 h 73"/>
                <a:gd name="T16" fmla="*/ 13 w 73"/>
                <a:gd name="T17" fmla="*/ 9 h 73"/>
                <a:gd name="T18" fmla="*/ 7 w 73"/>
                <a:gd name="T19" fmla="*/ 15 h 73"/>
                <a:gd name="T20" fmla="*/ 10 w 73"/>
                <a:gd name="T21" fmla="*/ 25 h 73"/>
                <a:gd name="T22" fmla="*/ 9 w 73"/>
                <a:gd name="T23" fmla="*/ 29 h 73"/>
                <a:gd name="T24" fmla="*/ 1 w 73"/>
                <a:gd name="T25" fmla="*/ 35 h 73"/>
                <a:gd name="T26" fmla="*/ 3 w 73"/>
                <a:gd name="T27" fmla="*/ 44 h 73"/>
                <a:gd name="T28" fmla="*/ 11 w 73"/>
                <a:gd name="T29" fmla="*/ 48 h 73"/>
                <a:gd name="T30" fmla="*/ 10 w 73"/>
                <a:gd name="T31" fmla="*/ 59 h 73"/>
                <a:gd name="T32" fmla="*/ 16 w 73"/>
                <a:gd name="T33" fmla="*/ 66 h 73"/>
                <a:gd name="T34" fmla="*/ 19 w 73"/>
                <a:gd name="T35" fmla="*/ 66 h 73"/>
                <a:gd name="T36" fmla="*/ 27 w 73"/>
                <a:gd name="T37" fmla="*/ 63 h 73"/>
                <a:gd name="T38" fmla="*/ 30 w 73"/>
                <a:gd name="T39" fmla="*/ 64 h 73"/>
                <a:gd name="T40" fmla="*/ 34 w 73"/>
                <a:gd name="T41" fmla="*/ 73 h 73"/>
                <a:gd name="T42" fmla="*/ 36 w 73"/>
                <a:gd name="T43" fmla="*/ 73 h 73"/>
                <a:gd name="T44" fmla="*/ 45 w 73"/>
                <a:gd name="T45" fmla="*/ 71 h 73"/>
                <a:gd name="T46" fmla="*/ 50 w 73"/>
                <a:gd name="T47" fmla="*/ 62 h 73"/>
                <a:gd name="T48" fmla="*/ 51 w 73"/>
                <a:gd name="T49" fmla="*/ 61 h 73"/>
                <a:gd name="T50" fmla="*/ 60 w 73"/>
                <a:gd name="T51" fmla="*/ 64 h 73"/>
                <a:gd name="T52" fmla="*/ 62 w 73"/>
                <a:gd name="T53" fmla="*/ 64 h 73"/>
                <a:gd name="T54" fmla="*/ 67 w 73"/>
                <a:gd name="T55" fmla="*/ 55 h 73"/>
                <a:gd name="T56" fmla="*/ 63 w 73"/>
                <a:gd name="T57" fmla="*/ 46 h 73"/>
                <a:gd name="T58" fmla="*/ 72 w 73"/>
                <a:gd name="T59" fmla="*/ 41 h 73"/>
                <a:gd name="T60" fmla="*/ 73 w 73"/>
                <a:gd name="T61" fmla="*/ 31 h 73"/>
                <a:gd name="T62" fmla="*/ 63 w 73"/>
                <a:gd name="T63" fmla="*/ 26 h 73"/>
                <a:gd name="T64" fmla="*/ 62 w 73"/>
                <a:gd name="T65" fmla="*/ 22 h 73"/>
                <a:gd name="T66" fmla="*/ 64 w 73"/>
                <a:gd name="T67" fmla="*/ 15 h 73"/>
                <a:gd name="T68" fmla="*/ 58 w 73"/>
                <a:gd name="T69" fmla="*/ 8 h 73"/>
                <a:gd name="T70" fmla="*/ 55 w 73"/>
                <a:gd name="T71" fmla="*/ 7 h 73"/>
                <a:gd name="T72" fmla="*/ 47 w 73"/>
                <a:gd name="T73" fmla="*/ 11 h 73"/>
                <a:gd name="T74" fmla="*/ 44 w 73"/>
                <a:gd name="T75" fmla="*/ 9 h 73"/>
                <a:gd name="T76" fmla="*/ 38 w 73"/>
                <a:gd name="T77"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3" h="73">
                  <a:moveTo>
                    <a:pt x="37" y="50"/>
                  </a:moveTo>
                  <a:cubicBezTo>
                    <a:pt x="34" y="50"/>
                    <a:pt x="31" y="49"/>
                    <a:pt x="28" y="46"/>
                  </a:cubicBezTo>
                  <a:cubicBezTo>
                    <a:pt x="23" y="41"/>
                    <a:pt x="22" y="33"/>
                    <a:pt x="27" y="28"/>
                  </a:cubicBezTo>
                  <a:cubicBezTo>
                    <a:pt x="30" y="25"/>
                    <a:pt x="33" y="24"/>
                    <a:pt x="37" y="24"/>
                  </a:cubicBezTo>
                  <a:cubicBezTo>
                    <a:pt x="40" y="24"/>
                    <a:pt x="43" y="25"/>
                    <a:pt x="45" y="27"/>
                  </a:cubicBezTo>
                  <a:cubicBezTo>
                    <a:pt x="51" y="32"/>
                    <a:pt x="51" y="40"/>
                    <a:pt x="47" y="45"/>
                  </a:cubicBezTo>
                  <a:cubicBezTo>
                    <a:pt x="44" y="48"/>
                    <a:pt x="41" y="50"/>
                    <a:pt x="37" y="50"/>
                  </a:cubicBezTo>
                  <a:moveTo>
                    <a:pt x="38" y="0"/>
                  </a:moveTo>
                  <a:cubicBezTo>
                    <a:pt x="38" y="0"/>
                    <a:pt x="37" y="0"/>
                    <a:pt x="37" y="0"/>
                  </a:cubicBezTo>
                  <a:cubicBezTo>
                    <a:pt x="35" y="1"/>
                    <a:pt x="33" y="1"/>
                    <a:pt x="31" y="1"/>
                  </a:cubicBezTo>
                  <a:cubicBezTo>
                    <a:pt x="30" y="1"/>
                    <a:pt x="29" y="1"/>
                    <a:pt x="28" y="3"/>
                  </a:cubicBezTo>
                  <a:cubicBezTo>
                    <a:pt x="28" y="5"/>
                    <a:pt x="27" y="7"/>
                    <a:pt x="26" y="9"/>
                  </a:cubicBezTo>
                  <a:cubicBezTo>
                    <a:pt x="26" y="10"/>
                    <a:pt x="25" y="11"/>
                    <a:pt x="24" y="12"/>
                  </a:cubicBezTo>
                  <a:cubicBezTo>
                    <a:pt x="24" y="12"/>
                    <a:pt x="23" y="12"/>
                    <a:pt x="23" y="12"/>
                  </a:cubicBezTo>
                  <a:cubicBezTo>
                    <a:pt x="23" y="12"/>
                    <a:pt x="23" y="12"/>
                    <a:pt x="22" y="12"/>
                  </a:cubicBezTo>
                  <a:cubicBezTo>
                    <a:pt x="21" y="11"/>
                    <a:pt x="19" y="11"/>
                    <a:pt x="18" y="10"/>
                  </a:cubicBezTo>
                  <a:cubicBezTo>
                    <a:pt x="16" y="10"/>
                    <a:pt x="15" y="9"/>
                    <a:pt x="14" y="9"/>
                  </a:cubicBezTo>
                  <a:cubicBezTo>
                    <a:pt x="14" y="9"/>
                    <a:pt x="14" y="9"/>
                    <a:pt x="13" y="9"/>
                  </a:cubicBezTo>
                  <a:cubicBezTo>
                    <a:pt x="13" y="9"/>
                    <a:pt x="12" y="9"/>
                    <a:pt x="12" y="10"/>
                  </a:cubicBezTo>
                  <a:cubicBezTo>
                    <a:pt x="10" y="12"/>
                    <a:pt x="9" y="13"/>
                    <a:pt x="7" y="15"/>
                  </a:cubicBezTo>
                  <a:cubicBezTo>
                    <a:pt x="6" y="16"/>
                    <a:pt x="6" y="17"/>
                    <a:pt x="7" y="18"/>
                  </a:cubicBezTo>
                  <a:cubicBezTo>
                    <a:pt x="8" y="21"/>
                    <a:pt x="9" y="23"/>
                    <a:pt x="10" y="25"/>
                  </a:cubicBezTo>
                  <a:cubicBezTo>
                    <a:pt x="11" y="26"/>
                    <a:pt x="11" y="26"/>
                    <a:pt x="11" y="26"/>
                  </a:cubicBezTo>
                  <a:cubicBezTo>
                    <a:pt x="10" y="27"/>
                    <a:pt x="10" y="29"/>
                    <a:pt x="9" y="29"/>
                  </a:cubicBezTo>
                  <a:cubicBezTo>
                    <a:pt x="6" y="30"/>
                    <a:pt x="4" y="31"/>
                    <a:pt x="2" y="33"/>
                  </a:cubicBezTo>
                  <a:cubicBezTo>
                    <a:pt x="1" y="33"/>
                    <a:pt x="0" y="34"/>
                    <a:pt x="1" y="35"/>
                  </a:cubicBezTo>
                  <a:cubicBezTo>
                    <a:pt x="1" y="38"/>
                    <a:pt x="1" y="40"/>
                    <a:pt x="1" y="42"/>
                  </a:cubicBezTo>
                  <a:cubicBezTo>
                    <a:pt x="1" y="43"/>
                    <a:pt x="2" y="44"/>
                    <a:pt x="3" y="44"/>
                  </a:cubicBezTo>
                  <a:cubicBezTo>
                    <a:pt x="5" y="45"/>
                    <a:pt x="8" y="46"/>
                    <a:pt x="11" y="47"/>
                  </a:cubicBezTo>
                  <a:cubicBezTo>
                    <a:pt x="11" y="48"/>
                    <a:pt x="11" y="48"/>
                    <a:pt x="11" y="48"/>
                  </a:cubicBezTo>
                  <a:cubicBezTo>
                    <a:pt x="12" y="49"/>
                    <a:pt x="13" y="50"/>
                    <a:pt x="12" y="51"/>
                  </a:cubicBezTo>
                  <a:cubicBezTo>
                    <a:pt x="11" y="54"/>
                    <a:pt x="11" y="56"/>
                    <a:pt x="10" y="59"/>
                  </a:cubicBezTo>
                  <a:cubicBezTo>
                    <a:pt x="9" y="60"/>
                    <a:pt x="10" y="61"/>
                    <a:pt x="11" y="61"/>
                  </a:cubicBezTo>
                  <a:cubicBezTo>
                    <a:pt x="12" y="63"/>
                    <a:pt x="14" y="64"/>
                    <a:pt x="16" y="66"/>
                  </a:cubicBezTo>
                  <a:cubicBezTo>
                    <a:pt x="16" y="66"/>
                    <a:pt x="17" y="67"/>
                    <a:pt x="18" y="67"/>
                  </a:cubicBezTo>
                  <a:cubicBezTo>
                    <a:pt x="18" y="67"/>
                    <a:pt x="18" y="67"/>
                    <a:pt x="19" y="66"/>
                  </a:cubicBezTo>
                  <a:cubicBezTo>
                    <a:pt x="21" y="65"/>
                    <a:pt x="23" y="64"/>
                    <a:pt x="25" y="63"/>
                  </a:cubicBezTo>
                  <a:cubicBezTo>
                    <a:pt x="26" y="63"/>
                    <a:pt x="26" y="63"/>
                    <a:pt x="27" y="63"/>
                  </a:cubicBezTo>
                  <a:cubicBezTo>
                    <a:pt x="28" y="63"/>
                    <a:pt x="28" y="63"/>
                    <a:pt x="29" y="63"/>
                  </a:cubicBezTo>
                  <a:cubicBezTo>
                    <a:pt x="29" y="63"/>
                    <a:pt x="29" y="64"/>
                    <a:pt x="30" y="64"/>
                  </a:cubicBezTo>
                  <a:cubicBezTo>
                    <a:pt x="31" y="66"/>
                    <a:pt x="32" y="68"/>
                    <a:pt x="33" y="70"/>
                  </a:cubicBezTo>
                  <a:cubicBezTo>
                    <a:pt x="33" y="71"/>
                    <a:pt x="34" y="72"/>
                    <a:pt x="34" y="73"/>
                  </a:cubicBezTo>
                  <a:cubicBezTo>
                    <a:pt x="35" y="73"/>
                    <a:pt x="35" y="73"/>
                    <a:pt x="36" y="73"/>
                  </a:cubicBezTo>
                  <a:cubicBezTo>
                    <a:pt x="36" y="73"/>
                    <a:pt x="36" y="73"/>
                    <a:pt x="36" y="73"/>
                  </a:cubicBezTo>
                  <a:cubicBezTo>
                    <a:pt x="38" y="73"/>
                    <a:pt x="40" y="73"/>
                    <a:pt x="43" y="73"/>
                  </a:cubicBezTo>
                  <a:cubicBezTo>
                    <a:pt x="44" y="73"/>
                    <a:pt x="45" y="72"/>
                    <a:pt x="45" y="71"/>
                  </a:cubicBezTo>
                  <a:cubicBezTo>
                    <a:pt x="46" y="69"/>
                    <a:pt x="47" y="66"/>
                    <a:pt x="48" y="64"/>
                  </a:cubicBezTo>
                  <a:cubicBezTo>
                    <a:pt x="48" y="63"/>
                    <a:pt x="49" y="62"/>
                    <a:pt x="50" y="62"/>
                  </a:cubicBezTo>
                  <a:cubicBezTo>
                    <a:pt x="50" y="61"/>
                    <a:pt x="50" y="61"/>
                    <a:pt x="51" y="61"/>
                  </a:cubicBezTo>
                  <a:cubicBezTo>
                    <a:pt x="51" y="61"/>
                    <a:pt x="51" y="61"/>
                    <a:pt x="51" y="61"/>
                  </a:cubicBezTo>
                  <a:cubicBezTo>
                    <a:pt x="53" y="62"/>
                    <a:pt x="54" y="63"/>
                    <a:pt x="56" y="63"/>
                  </a:cubicBezTo>
                  <a:cubicBezTo>
                    <a:pt x="57" y="64"/>
                    <a:pt x="59" y="64"/>
                    <a:pt x="60" y="64"/>
                  </a:cubicBezTo>
                  <a:cubicBezTo>
                    <a:pt x="60" y="64"/>
                    <a:pt x="60" y="64"/>
                    <a:pt x="60" y="64"/>
                  </a:cubicBezTo>
                  <a:cubicBezTo>
                    <a:pt x="61" y="64"/>
                    <a:pt x="61" y="64"/>
                    <a:pt x="62" y="64"/>
                  </a:cubicBezTo>
                  <a:cubicBezTo>
                    <a:pt x="63" y="62"/>
                    <a:pt x="65" y="60"/>
                    <a:pt x="66" y="58"/>
                  </a:cubicBezTo>
                  <a:cubicBezTo>
                    <a:pt x="67" y="57"/>
                    <a:pt x="68" y="56"/>
                    <a:pt x="67" y="55"/>
                  </a:cubicBezTo>
                  <a:cubicBezTo>
                    <a:pt x="66" y="53"/>
                    <a:pt x="65" y="51"/>
                    <a:pt x="64" y="49"/>
                  </a:cubicBezTo>
                  <a:cubicBezTo>
                    <a:pt x="63" y="48"/>
                    <a:pt x="63" y="47"/>
                    <a:pt x="63" y="46"/>
                  </a:cubicBezTo>
                  <a:cubicBezTo>
                    <a:pt x="64" y="45"/>
                    <a:pt x="64" y="45"/>
                    <a:pt x="65" y="44"/>
                  </a:cubicBezTo>
                  <a:cubicBezTo>
                    <a:pt x="67" y="43"/>
                    <a:pt x="70" y="42"/>
                    <a:pt x="72" y="41"/>
                  </a:cubicBezTo>
                  <a:cubicBezTo>
                    <a:pt x="73" y="40"/>
                    <a:pt x="73" y="39"/>
                    <a:pt x="73" y="38"/>
                  </a:cubicBezTo>
                  <a:cubicBezTo>
                    <a:pt x="73" y="36"/>
                    <a:pt x="73" y="34"/>
                    <a:pt x="73" y="31"/>
                  </a:cubicBezTo>
                  <a:cubicBezTo>
                    <a:pt x="73" y="30"/>
                    <a:pt x="72" y="29"/>
                    <a:pt x="71" y="29"/>
                  </a:cubicBezTo>
                  <a:cubicBezTo>
                    <a:pt x="69" y="28"/>
                    <a:pt x="66" y="27"/>
                    <a:pt x="63" y="26"/>
                  </a:cubicBezTo>
                  <a:cubicBezTo>
                    <a:pt x="63" y="26"/>
                    <a:pt x="62" y="26"/>
                    <a:pt x="62" y="25"/>
                  </a:cubicBezTo>
                  <a:cubicBezTo>
                    <a:pt x="61" y="24"/>
                    <a:pt x="61" y="23"/>
                    <a:pt x="62" y="22"/>
                  </a:cubicBezTo>
                  <a:cubicBezTo>
                    <a:pt x="62" y="21"/>
                    <a:pt x="62" y="21"/>
                    <a:pt x="62" y="20"/>
                  </a:cubicBezTo>
                  <a:cubicBezTo>
                    <a:pt x="63" y="18"/>
                    <a:pt x="63" y="17"/>
                    <a:pt x="64" y="15"/>
                  </a:cubicBezTo>
                  <a:cubicBezTo>
                    <a:pt x="64" y="14"/>
                    <a:pt x="64" y="13"/>
                    <a:pt x="63" y="12"/>
                  </a:cubicBezTo>
                  <a:cubicBezTo>
                    <a:pt x="61" y="11"/>
                    <a:pt x="60" y="9"/>
                    <a:pt x="58" y="8"/>
                  </a:cubicBezTo>
                  <a:cubicBezTo>
                    <a:pt x="58" y="7"/>
                    <a:pt x="57" y="7"/>
                    <a:pt x="56" y="7"/>
                  </a:cubicBezTo>
                  <a:cubicBezTo>
                    <a:pt x="56" y="7"/>
                    <a:pt x="55" y="7"/>
                    <a:pt x="55" y="7"/>
                  </a:cubicBezTo>
                  <a:cubicBezTo>
                    <a:pt x="53" y="8"/>
                    <a:pt x="51" y="9"/>
                    <a:pt x="49" y="10"/>
                  </a:cubicBezTo>
                  <a:cubicBezTo>
                    <a:pt x="48" y="10"/>
                    <a:pt x="47" y="11"/>
                    <a:pt x="47" y="11"/>
                  </a:cubicBezTo>
                  <a:cubicBezTo>
                    <a:pt x="46" y="11"/>
                    <a:pt x="46" y="11"/>
                    <a:pt x="45" y="10"/>
                  </a:cubicBezTo>
                  <a:cubicBezTo>
                    <a:pt x="45" y="10"/>
                    <a:pt x="44" y="10"/>
                    <a:pt x="44" y="9"/>
                  </a:cubicBezTo>
                  <a:cubicBezTo>
                    <a:pt x="43" y="7"/>
                    <a:pt x="41" y="4"/>
                    <a:pt x="40" y="2"/>
                  </a:cubicBezTo>
                  <a:cubicBezTo>
                    <a:pt x="40" y="1"/>
                    <a:pt x="39" y="0"/>
                    <a:pt x="38" y="0"/>
                  </a:cubicBezTo>
                </a:path>
              </a:pathLst>
            </a:custGeom>
            <a:grpFill/>
            <a:ln>
              <a:noFill/>
            </a:ln>
          </p:spPr>
          <p:txBody>
            <a:bodyPr vert="horz" wrap="square" lIns="68580" tIns="34290" rIns="68580" bIns="34290" numCol="1" anchor="t" anchorCtr="0" compatLnSpc="1">
              <a:prstTxWarp prst="textNoShape">
                <a:avLst/>
              </a:prstTxWarp>
            </a:bodyPr>
            <a:lstStyle/>
            <a:p>
              <a:pPr>
                <a:defRPr/>
              </a:pPr>
              <a:endParaRPr lang="en-GB">
                <a:solidFill>
                  <a:srgbClr val="5C5C5C"/>
                </a:solidFill>
                <a:latin typeface="Arial" panose="020B0604020202020204" pitchFamily="34" charset="0"/>
                <a:cs typeface="Arial" panose="020B0604020202020204" pitchFamily="34" charset="0"/>
              </a:endParaRPr>
            </a:p>
          </p:txBody>
        </p:sp>
        <p:sp>
          <p:nvSpPr>
            <p:cNvPr id="80" name="Freeform 9">
              <a:extLst>
                <a:ext uri="{FF2B5EF4-FFF2-40B4-BE49-F238E27FC236}">
                  <a16:creationId xmlns:a16="http://schemas.microsoft.com/office/drawing/2014/main" id="{1595A753-1411-4371-83F0-05F8CDCC8B6B}"/>
                </a:ext>
              </a:extLst>
            </p:cNvPr>
            <p:cNvSpPr>
              <a:spLocks noEditPoints="1"/>
            </p:cNvSpPr>
            <p:nvPr/>
          </p:nvSpPr>
          <p:spPr bwMode="auto">
            <a:xfrm>
              <a:off x="4630464" y="5049356"/>
              <a:ext cx="310377" cy="303860"/>
            </a:xfrm>
            <a:custGeom>
              <a:avLst/>
              <a:gdLst>
                <a:gd name="T0" fmla="*/ 52 w 161"/>
                <a:gd name="T1" fmla="*/ 80 h 158"/>
                <a:gd name="T2" fmla="*/ 80 w 161"/>
                <a:gd name="T3" fmla="*/ 51 h 158"/>
                <a:gd name="T4" fmla="*/ 82 w 161"/>
                <a:gd name="T5" fmla="*/ 107 h 158"/>
                <a:gd name="T6" fmla="*/ 83 w 161"/>
                <a:gd name="T7" fmla="*/ 0 h 158"/>
                <a:gd name="T8" fmla="*/ 68 w 161"/>
                <a:gd name="T9" fmla="*/ 1 h 158"/>
                <a:gd name="T10" fmla="*/ 58 w 161"/>
                <a:gd name="T11" fmla="*/ 19 h 158"/>
                <a:gd name="T12" fmla="*/ 50 w 161"/>
                <a:gd name="T13" fmla="*/ 25 h 158"/>
                <a:gd name="T14" fmla="*/ 34 w 161"/>
                <a:gd name="T15" fmla="*/ 20 h 158"/>
                <a:gd name="T16" fmla="*/ 25 w 161"/>
                <a:gd name="T17" fmla="*/ 21 h 158"/>
                <a:gd name="T18" fmla="*/ 14 w 161"/>
                <a:gd name="T19" fmla="*/ 39 h 158"/>
                <a:gd name="T20" fmla="*/ 22 w 161"/>
                <a:gd name="T21" fmla="*/ 60 h 158"/>
                <a:gd name="T22" fmla="*/ 9 w 161"/>
                <a:gd name="T23" fmla="*/ 67 h 158"/>
                <a:gd name="T24" fmla="*/ 0 w 161"/>
                <a:gd name="T25" fmla="*/ 76 h 158"/>
                <a:gd name="T26" fmla="*/ 5 w 161"/>
                <a:gd name="T27" fmla="*/ 96 h 158"/>
                <a:gd name="T28" fmla="*/ 25 w 161"/>
                <a:gd name="T29" fmla="*/ 105 h 158"/>
                <a:gd name="T30" fmla="*/ 20 w 161"/>
                <a:gd name="T31" fmla="*/ 127 h 158"/>
                <a:gd name="T32" fmla="*/ 33 w 161"/>
                <a:gd name="T33" fmla="*/ 143 h 158"/>
                <a:gd name="T34" fmla="*/ 39 w 161"/>
                <a:gd name="T35" fmla="*/ 144 h 158"/>
                <a:gd name="T36" fmla="*/ 58 w 161"/>
                <a:gd name="T37" fmla="*/ 135 h 158"/>
                <a:gd name="T38" fmla="*/ 65 w 161"/>
                <a:gd name="T39" fmla="*/ 141 h 158"/>
                <a:gd name="T40" fmla="*/ 72 w 161"/>
                <a:gd name="T41" fmla="*/ 154 h 158"/>
                <a:gd name="T42" fmla="*/ 78 w 161"/>
                <a:gd name="T43" fmla="*/ 157 h 158"/>
                <a:gd name="T44" fmla="*/ 98 w 161"/>
                <a:gd name="T45" fmla="*/ 153 h 158"/>
                <a:gd name="T46" fmla="*/ 108 w 161"/>
                <a:gd name="T47" fmla="*/ 132 h 158"/>
                <a:gd name="T48" fmla="*/ 112 w 161"/>
                <a:gd name="T49" fmla="*/ 132 h 158"/>
                <a:gd name="T50" fmla="*/ 131 w 161"/>
                <a:gd name="T51" fmla="*/ 138 h 158"/>
                <a:gd name="T52" fmla="*/ 145 w 161"/>
                <a:gd name="T53" fmla="*/ 125 h 158"/>
                <a:gd name="T54" fmla="*/ 140 w 161"/>
                <a:gd name="T55" fmla="*/ 105 h 158"/>
                <a:gd name="T56" fmla="*/ 141 w 161"/>
                <a:gd name="T57" fmla="*/ 95 h 158"/>
                <a:gd name="T58" fmla="*/ 158 w 161"/>
                <a:gd name="T59" fmla="*/ 86 h 158"/>
                <a:gd name="T60" fmla="*/ 160 w 161"/>
                <a:gd name="T61" fmla="*/ 67 h 158"/>
                <a:gd name="T62" fmla="*/ 139 w 161"/>
                <a:gd name="T63" fmla="*/ 55 h 158"/>
                <a:gd name="T64" fmla="*/ 135 w 161"/>
                <a:gd name="T65" fmla="*/ 47 h 158"/>
                <a:gd name="T66" fmla="*/ 138 w 161"/>
                <a:gd name="T67" fmla="*/ 24 h 158"/>
                <a:gd name="T68" fmla="*/ 124 w 161"/>
                <a:gd name="T69" fmla="*/ 13 h 158"/>
                <a:gd name="T70" fmla="*/ 105 w 161"/>
                <a:gd name="T71" fmla="*/ 22 h 158"/>
                <a:gd name="T72" fmla="*/ 103 w 161"/>
                <a:gd name="T73" fmla="*/ 22 h 158"/>
                <a:gd name="T74" fmla="*/ 88 w 161"/>
                <a:gd name="T75"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1" h="158">
                  <a:moveTo>
                    <a:pt x="80" y="107"/>
                  </a:moveTo>
                  <a:cubicBezTo>
                    <a:pt x="65" y="107"/>
                    <a:pt x="53" y="95"/>
                    <a:pt x="52" y="80"/>
                  </a:cubicBezTo>
                  <a:cubicBezTo>
                    <a:pt x="51" y="65"/>
                    <a:pt x="63" y="52"/>
                    <a:pt x="79" y="51"/>
                  </a:cubicBezTo>
                  <a:cubicBezTo>
                    <a:pt x="79" y="51"/>
                    <a:pt x="80" y="51"/>
                    <a:pt x="80" y="51"/>
                  </a:cubicBezTo>
                  <a:cubicBezTo>
                    <a:pt x="95" y="51"/>
                    <a:pt x="108" y="62"/>
                    <a:pt x="109" y="77"/>
                  </a:cubicBezTo>
                  <a:cubicBezTo>
                    <a:pt x="110" y="92"/>
                    <a:pt x="98" y="106"/>
                    <a:pt x="82" y="107"/>
                  </a:cubicBezTo>
                  <a:cubicBezTo>
                    <a:pt x="81" y="107"/>
                    <a:pt x="81" y="107"/>
                    <a:pt x="80" y="107"/>
                  </a:cubicBezTo>
                  <a:moveTo>
                    <a:pt x="83" y="0"/>
                  </a:moveTo>
                  <a:cubicBezTo>
                    <a:pt x="83" y="0"/>
                    <a:pt x="83" y="0"/>
                    <a:pt x="83" y="0"/>
                  </a:cubicBezTo>
                  <a:cubicBezTo>
                    <a:pt x="78" y="0"/>
                    <a:pt x="73" y="1"/>
                    <a:pt x="68" y="1"/>
                  </a:cubicBezTo>
                  <a:cubicBezTo>
                    <a:pt x="65" y="1"/>
                    <a:pt x="63" y="2"/>
                    <a:pt x="62" y="5"/>
                  </a:cubicBezTo>
                  <a:cubicBezTo>
                    <a:pt x="61" y="9"/>
                    <a:pt x="59" y="14"/>
                    <a:pt x="58" y="19"/>
                  </a:cubicBezTo>
                  <a:cubicBezTo>
                    <a:pt x="57" y="22"/>
                    <a:pt x="55" y="24"/>
                    <a:pt x="52" y="25"/>
                  </a:cubicBezTo>
                  <a:cubicBezTo>
                    <a:pt x="51" y="25"/>
                    <a:pt x="51" y="25"/>
                    <a:pt x="50" y="25"/>
                  </a:cubicBezTo>
                  <a:cubicBezTo>
                    <a:pt x="50" y="25"/>
                    <a:pt x="49" y="25"/>
                    <a:pt x="49" y="25"/>
                  </a:cubicBezTo>
                  <a:cubicBezTo>
                    <a:pt x="44" y="23"/>
                    <a:pt x="39" y="22"/>
                    <a:pt x="34" y="20"/>
                  </a:cubicBezTo>
                  <a:cubicBezTo>
                    <a:pt x="32" y="20"/>
                    <a:pt x="31" y="20"/>
                    <a:pt x="29" y="19"/>
                  </a:cubicBezTo>
                  <a:cubicBezTo>
                    <a:pt x="28" y="20"/>
                    <a:pt x="26" y="20"/>
                    <a:pt x="25" y="21"/>
                  </a:cubicBezTo>
                  <a:cubicBezTo>
                    <a:pt x="22" y="25"/>
                    <a:pt x="19" y="29"/>
                    <a:pt x="16" y="32"/>
                  </a:cubicBezTo>
                  <a:cubicBezTo>
                    <a:pt x="13" y="34"/>
                    <a:pt x="13" y="36"/>
                    <a:pt x="14" y="39"/>
                  </a:cubicBezTo>
                  <a:cubicBezTo>
                    <a:pt x="16" y="44"/>
                    <a:pt x="19" y="48"/>
                    <a:pt x="21" y="52"/>
                  </a:cubicBezTo>
                  <a:cubicBezTo>
                    <a:pt x="23" y="55"/>
                    <a:pt x="23" y="58"/>
                    <a:pt x="22" y="60"/>
                  </a:cubicBezTo>
                  <a:cubicBezTo>
                    <a:pt x="21" y="61"/>
                    <a:pt x="21" y="62"/>
                    <a:pt x="19" y="63"/>
                  </a:cubicBezTo>
                  <a:cubicBezTo>
                    <a:pt x="16" y="64"/>
                    <a:pt x="13" y="66"/>
                    <a:pt x="9" y="67"/>
                  </a:cubicBezTo>
                  <a:cubicBezTo>
                    <a:pt x="7" y="69"/>
                    <a:pt x="4" y="70"/>
                    <a:pt x="2" y="72"/>
                  </a:cubicBezTo>
                  <a:cubicBezTo>
                    <a:pt x="0" y="73"/>
                    <a:pt x="0" y="74"/>
                    <a:pt x="0" y="76"/>
                  </a:cubicBezTo>
                  <a:cubicBezTo>
                    <a:pt x="0" y="81"/>
                    <a:pt x="1" y="86"/>
                    <a:pt x="1" y="91"/>
                  </a:cubicBezTo>
                  <a:cubicBezTo>
                    <a:pt x="1" y="94"/>
                    <a:pt x="2" y="96"/>
                    <a:pt x="5" y="96"/>
                  </a:cubicBezTo>
                  <a:cubicBezTo>
                    <a:pt x="10" y="98"/>
                    <a:pt x="15" y="100"/>
                    <a:pt x="21" y="102"/>
                  </a:cubicBezTo>
                  <a:cubicBezTo>
                    <a:pt x="23" y="102"/>
                    <a:pt x="24" y="103"/>
                    <a:pt x="25" y="105"/>
                  </a:cubicBezTo>
                  <a:cubicBezTo>
                    <a:pt x="26" y="107"/>
                    <a:pt x="26" y="109"/>
                    <a:pt x="25" y="111"/>
                  </a:cubicBezTo>
                  <a:cubicBezTo>
                    <a:pt x="23" y="116"/>
                    <a:pt x="22" y="121"/>
                    <a:pt x="20" y="127"/>
                  </a:cubicBezTo>
                  <a:cubicBezTo>
                    <a:pt x="19" y="129"/>
                    <a:pt x="20" y="131"/>
                    <a:pt x="22" y="133"/>
                  </a:cubicBezTo>
                  <a:cubicBezTo>
                    <a:pt x="26" y="136"/>
                    <a:pt x="29" y="139"/>
                    <a:pt x="33" y="143"/>
                  </a:cubicBezTo>
                  <a:cubicBezTo>
                    <a:pt x="34" y="144"/>
                    <a:pt x="35" y="144"/>
                    <a:pt x="37" y="144"/>
                  </a:cubicBezTo>
                  <a:cubicBezTo>
                    <a:pt x="37" y="144"/>
                    <a:pt x="38" y="144"/>
                    <a:pt x="39" y="144"/>
                  </a:cubicBezTo>
                  <a:cubicBezTo>
                    <a:pt x="44" y="141"/>
                    <a:pt x="50" y="139"/>
                    <a:pt x="55" y="136"/>
                  </a:cubicBezTo>
                  <a:cubicBezTo>
                    <a:pt x="56" y="136"/>
                    <a:pt x="57" y="135"/>
                    <a:pt x="58" y="135"/>
                  </a:cubicBezTo>
                  <a:cubicBezTo>
                    <a:pt x="58" y="135"/>
                    <a:pt x="59" y="135"/>
                    <a:pt x="59" y="136"/>
                  </a:cubicBezTo>
                  <a:cubicBezTo>
                    <a:pt x="62" y="136"/>
                    <a:pt x="64" y="138"/>
                    <a:pt x="65" y="141"/>
                  </a:cubicBezTo>
                  <a:cubicBezTo>
                    <a:pt x="65" y="142"/>
                    <a:pt x="66" y="143"/>
                    <a:pt x="66" y="144"/>
                  </a:cubicBezTo>
                  <a:cubicBezTo>
                    <a:pt x="68" y="147"/>
                    <a:pt x="70" y="151"/>
                    <a:pt x="72" y="154"/>
                  </a:cubicBezTo>
                  <a:cubicBezTo>
                    <a:pt x="73" y="156"/>
                    <a:pt x="75" y="158"/>
                    <a:pt x="77" y="158"/>
                  </a:cubicBezTo>
                  <a:cubicBezTo>
                    <a:pt x="78" y="158"/>
                    <a:pt x="78" y="158"/>
                    <a:pt x="78" y="157"/>
                  </a:cubicBezTo>
                  <a:cubicBezTo>
                    <a:pt x="83" y="157"/>
                    <a:pt x="87" y="157"/>
                    <a:pt x="92" y="157"/>
                  </a:cubicBezTo>
                  <a:cubicBezTo>
                    <a:pt x="95" y="157"/>
                    <a:pt x="97" y="155"/>
                    <a:pt x="98" y="153"/>
                  </a:cubicBezTo>
                  <a:cubicBezTo>
                    <a:pt x="100" y="148"/>
                    <a:pt x="102" y="143"/>
                    <a:pt x="103" y="139"/>
                  </a:cubicBezTo>
                  <a:cubicBezTo>
                    <a:pt x="104" y="135"/>
                    <a:pt x="105" y="133"/>
                    <a:pt x="108" y="132"/>
                  </a:cubicBezTo>
                  <a:cubicBezTo>
                    <a:pt x="109" y="132"/>
                    <a:pt x="110" y="132"/>
                    <a:pt x="110" y="132"/>
                  </a:cubicBezTo>
                  <a:cubicBezTo>
                    <a:pt x="111" y="132"/>
                    <a:pt x="111" y="132"/>
                    <a:pt x="112" y="132"/>
                  </a:cubicBezTo>
                  <a:cubicBezTo>
                    <a:pt x="118" y="134"/>
                    <a:pt x="123" y="136"/>
                    <a:pt x="129" y="138"/>
                  </a:cubicBezTo>
                  <a:cubicBezTo>
                    <a:pt x="130" y="138"/>
                    <a:pt x="130" y="138"/>
                    <a:pt x="131" y="138"/>
                  </a:cubicBezTo>
                  <a:cubicBezTo>
                    <a:pt x="133" y="138"/>
                    <a:pt x="134" y="137"/>
                    <a:pt x="136" y="136"/>
                  </a:cubicBezTo>
                  <a:cubicBezTo>
                    <a:pt x="139" y="132"/>
                    <a:pt x="142" y="129"/>
                    <a:pt x="145" y="125"/>
                  </a:cubicBezTo>
                  <a:cubicBezTo>
                    <a:pt x="147" y="123"/>
                    <a:pt x="148" y="121"/>
                    <a:pt x="146" y="118"/>
                  </a:cubicBezTo>
                  <a:cubicBezTo>
                    <a:pt x="144" y="114"/>
                    <a:pt x="142" y="109"/>
                    <a:pt x="140" y="105"/>
                  </a:cubicBezTo>
                  <a:cubicBezTo>
                    <a:pt x="138" y="102"/>
                    <a:pt x="138" y="100"/>
                    <a:pt x="139" y="97"/>
                  </a:cubicBezTo>
                  <a:cubicBezTo>
                    <a:pt x="140" y="96"/>
                    <a:pt x="140" y="95"/>
                    <a:pt x="141" y="95"/>
                  </a:cubicBezTo>
                  <a:cubicBezTo>
                    <a:pt x="144" y="93"/>
                    <a:pt x="148" y="92"/>
                    <a:pt x="151" y="90"/>
                  </a:cubicBezTo>
                  <a:cubicBezTo>
                    <a:pt x="154" y="89"/>
                    <a:pt x="156" y="87"/>
                    <a:pt x="158" y="86"/>
                  </a:cubicBezTo>
                  <a:cubicBezTo>
                    <a:pt x="160" y="85"/>
                    <a:pt x="161" y="83"/>
                    <a:pt x="161" y="81"/>
                  </a:cubicBezTo>
                  <a:cubicBezTo>
                    <a:pt x="160" y="77"/>
                    <a:pt x="160" y="72"/>
                    <a:pt x="160" y="67"/>
                  </a:cubicBezTo>
                  <a:cubicBezTo>
                    <a:pt x="160" y="64"/>
                    <a:pt x="158" y="62"/>
                    <a:pt x="155" y="61"/>
                  </a:cubicBezTo>
                  <a:cubicBezTo>
                    <a:pt x="150" y="59"/>
                    <a:pt x="144" y="57"/>
                    <a:pt x="139" y="55"/>
                  </a:cubicBezTo>
                  <a:cubicBezTo>
                    <a:pt x="138" y="55"/>
                    <a:pt x="137" y="55"/>
                    <a:pt x="137" y="55"/>
                  </a:cubicBezTo>
                  <a:cubicBezTo>
                    <a:pt x="136" y="52"/>
                    <a:pt x="134" y="50"/>
                    <a:pt x="135" y="47"/>
                  </a:cubicBezTo>
                  <a:cubicBezTo>
                    <a:pt x="138" y="42"/>
                    <a:pt x="139" y="36"/>
                    <a:pt x="141" y="31"/>
                  </a:cubicBezTo>
                  <a:cubicBezTo>
                    <a:pt x="142" y="28"/>
                    <a:pt x="141" y="26"/>
                    <a:pt x="138" y="24"/>
                  </a:cubicBezTo>
                  <a:cubicBezTo>
                    <a:pt x="135" y="21"/>
                    <a:pt x="131" y="18"/>
                    <a:pt x="128" y="15"/>
                  </a:cubicBezTo>
                  <a:cubicBezTo>
                    <a:pt x="127" y="14"/>
                    <a:pt x="125" y="13"/>
                    <a:pt x="124" y="13"/>
                  </a:cubicBezTo>
                  <a:cubicBezTo>
                    <a:pt x="123" y="13"/>
                    <a:pt x="122" y="13"/>
                    <a:pt x="121" y="14"/>
                  </a:cubicBezTo>
                  <a:cubicBezTo>
                    <a:pt x="116" y="16"/>
                    <a:pt x="110" y="19"/>
                    <a:pt x="105" y="22"/>
                  </a:cubicBezTo>
                  <a:cubicBezTo>
                    <a:pt x="104" y="22"/>
                    <a:pt x="104" y="22"/>
                    <a:pt x="103" y="22"/>
                  </a:cubicBezTo>
                  <a:cubicBezTo>
                    <a:pt x="103" y="22"/>
                    <a:pt x="103" y="22"/>
                    <a:pt x="103" y="22"/>
                  </a:cubicBezTo>
                  <a:cubicBezTo>
                    <a:pt x="100" y="21"/>
                    <a:pt x="97" y="21"/>
                    <a:pt x="96" y="18"/>
                  </a:cubicBezTo>
                  <a:cubicBezTo>
                    <a:pt x="94" y="12"/>
                    <a:pt x="91" y="8"/>
                    <a:pt x="88" y="3"/>
                  </a:cubicBezTo>
                  <a:cubicBezTo>
                    <a:pt x="87" y="1"/>
                    <a:pt x="86" y="0"/>
                    <a:pt x="83" y="0"/>
                  </a:cubicBezTo>
                </a:path>
              </a:pathLst>
            </a:custGeom>
            <a:grpFill/>
            <a:ln>
              <a:noFill/>
            </a:ln>
          </p:spPr>
          <p:txBody>
            <a:bodyPr vert="horz" wrap="square" lIns="68580" tIns="34290" rIns="68580" bIns="34290" numCol="1" anchor="t" anchorCtr="0" compatLnSpc="1">
              <a:prstTxWarp prst="textNoShape">
                <a:avLst/>
              </a:prstTxWarp>
            </a:bodyPr>
            <a:lstStyle/>
            <a:p>
              <a:pPr>
                <a:defRPr/>
              </a:pPr>
              <a:endParaRPr lang="en-GB">
                <a:solidFill>
                  <a:srgbClr val="5C5C5C"/>
                </a:solidFill>
                <a:latin typeface="Arial" panose="020B0604020202020204" pitchFamily="34" charset="0"/>
                <a:cs typeface="Arial" panose="020B0604020202020204" pitchFamily="34" charset="0"/>
              </a:endParaRPr>
            </a:p>
          </p:txBody>
        </p:sp>
        <p:sp>
          <p:nvSpPr>
            <p:cNvPr id="81" name="Freeform 10">
              <a:extLst>
                <a:ext uri="{FF2B5EF4-FFF2-40B4-BE49-F238E27FC236}">
                  <a16:creationId xmlns:a16="http://schemas.microsoft.com/office/drawing/2014/main" id="{C9344968-EFB2-4988-A891-8251FC93017A}"/>
                </a:ext>
              </a:extLst>
            </p:cNvPr>
            <p:cNvSpPr>
              <a:spLocks noEditPoints="1"/>
            </p:cNvSpPr>
            <p:nvPr/>
          </p:nvSpPr>
          <p:spPr bwMode="auto">
            <a:xfrm>
              <a:off x="4522117" y="5274196"/>
              <a:ext cx="140932" cy="139303"/>
            </a:xfrm>
            <a:custGeom>
              <a:avLst/>
              <a:gdLst>
                <a:gd name="T0" fmla="*/ 24 w 73"/>
                <a:gd name="T1" fmla="*/ 37 h 72"/>
                <a:gd name="T2" fmla="*/ 37 w 73"/>
                <a:gd name="T3" fmla="*/ 23 h 72"/>
                <a:gd name="T4" fmla="*/ 37 w 73"/>
                <a:gd name="T5" fmla="*/ 49 h 72"/>
                <a:gd name="T6" fmla="*/ 38 w 73"/>
                <a:gd name="T7" fmla="*/ 0 h 72"/>
                <a:gd name="T8" fmla="*/ 31 w 73"/>
                <a:gd name="T9" fmla="*/ 1 h 72"/>
                <a:gd name="T10" fmla="*/ 26 w 73"/>
                <a:gd name="T11" fmla="*/ 9 h 72"/>
                <a:gd name="T12" fmla="*/ 23 w 73"/>
                <a:gd name="T13" fmla="*/ 12 h 72"/>
                <a:gd name="T14" fmla="*/ 16 w 73"/>
                <a:gd name="T15" fmla="*/ 10 h 72"/>
                <a:gd name="T16" fmla="*/ 12 w 73"/>
                <a:gd name="T17" fmla="*/ 10 h 72"/>
                <a:gd name="T18" fmla="*/ 7 w 73"/>
                <a:gd name="T19" fmla="*/ 18 h 72"/>
                <a:gd name="T20" fmla="*/ 10 w 73"/>
                <a:gd name="T21" fmla="*/ 28 h 72"/>
                <a:gd name="T22" fmla="*/ 4 w 73"/>
                <a:gd name="T23" fmla="*/ 31 h 72"/>
                <a:gd name="T24" fmla="*/ 0 w 73"/>
                <a:gd name="T25" fmla="*/ 35 h 72"/>
                <a:gd name="T26" fmla="*/ 2 w 73"/>
                <a:gd name="T27" fmla="*/ 44 h 72"/>
                <a:gd name="T28" fmla="*/ 11 w 73"/>
                <a:gd name="T29" fmla="*/ 48 h 72"/>
                <a:gd name="T30" fmla="*/ 9 w 73"/>
                <a:gd name="T31" fmla="*/ 58 h 72"/>
                <a:gd name="T32" fmla="*/ 15 w 73"/>
                <a:gd name="T33" fmla="*/ 65 h 72"/>
                <a:gd name="T34" fmla="*/ 18 w 73"/>
                <a:gd name="T35" fmla="*/ 66 h 72"/>
                <a:gd name="T36" fmla="*/ 26 w 73"/>
                <a:gd name="T37" fmla="*/ 62 h 72"/>
                <a:gd name="T38" fmla="*/ 30 w 73"/>
                <a:gd name="T39" fmla="*/ 64 h 72"/>
                <a:gd name="T40" fmla="*/ 33 w 73"/>
                <a:gd name="T41" fmla="*/ 71 h 72"/>
                <a:gd name="T42" fmla="*/ 36 w 73"/>
                <a:gd name="T43" fmla="*/ 72 h 72"/>
                <a:gd name="T44" fmla="*/ 45 w 73"/>
                <a:gd name="T45" fmla="*/ 70 h 72"/>
                <a:gd name="T46" fmla="*/ 50 w 73"/>
                <a:gd name="T47" fmla="*/ 61 h 72"/>
                <a:gd name="T48" fmla="*/ 51 w 73"/>
                <a:gd name="T49" fmla="*/ 61 h 72"/>
                <a:gd name="T50" fmla="*/ 60 w 73"/>
                <a:gd name="T51" fmla="*/ 63 h 72"/>
                <a:gd name="T52" fmla="*/ 66 w 73"/>
                <a:gd name="T53" fmla="*/ 58 h 72"/>
                <a:gd name="T54" fmla="*/ 64 w 73"/>
                <a:gd name="T55" fmla="*/ 48 h 72"/>
                <a:gd name="T56" fmla="*/ 65 w 73"/>
                <a:gd name="T57" fmla="*/ 44 h 72"/>
                <a:gd name="T58" fmla="*/ 72 w 73"/>
                <a:gd name="T59" fmla="*/ 40 h 72"/>
                <a:gd name="T60" fmla="*/ 73 w 73"/>
                <a:gd name="T61" fmla="*/ 31 h 72"/>
                <a:gd name="T62" fmla="*/ 63 w 73"/>
                <a:gd name="T63" fmla="*/ 25 h 72"/>
                <a:gd name="T64" fmla="*/ 62 w 73"/>
                <a:gd name="T65" fmla="*/ 22 h 72"/>
                <a:gd name="T66" fmla="*/ 63 w 73"/>
                <a:gd name="T67" fmla="*/ 11 h 72"/>
                <a:gd name="T68" fmla="*/ 57 w 73"/>
                <a:gd name="T69" fmla="*/ 6 h 72"/>
                <a:gd name="T70" fmla="*/ 48 w 73"/>
                <a:gd name="T71" fmla="*/ 10 h 72"/>
                <a:gd name="T72" fmla="*/ 44 w 73"/>
                <a:gd name="T73" fmla="*/ 8 h 72"/>
                <a:gd name="T74" fmla="*/ 38 w 73"/>
                <a:gd name="T75" fmla="*/ 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3" h="72">
                  <a:moveTo>
                    <a:pt x="37" y="49"/>
                  </a:moveTo>
                  <a:cubicBezTo>
                    <a:pt x="30" y="49"/>
                    <a:pt x="24" y="44"/>
                    <a:pt x="24" y="37"/>
                  </a:cubicBezTo>
                  <a:cubicBezTo>
                    <a:pt x="23" y="30"/>
                    <a:pt x="29" y="24"/>
                    <a:pt x="36" y="23"/>
                  </a:cubicBezTo>
                  <a:cubicBezTo>
                    <a:pt x="36" y="23"/>
                    <a:pt x="37" y="23"/>
                    <a:pt x="37" y="23"/>
                  </a:cubicBezTo>
                  <a:cubicBezTo>
                    <a:pt x="44" y="23"/>
                    <a:pt x="49" y="29"/>
                    <a:pt x="50" y="35"/>
                  </a:cubicBezTo>
                  <a:cubicBezTo>
                    <a:pt x="50" y="42"/>
                    <a:pt x="45" y="49"/>
                    <a:pt x="37" y="49"/>
                  </a:cubicBezTo>
                  <a:cubicBezTo>
                    <a:pt x="37" y="49"/>
                    <a:pt x="37" y="49"/>
                    <a:pt x="37" y="49"/>
                  </a:cubicBezTo>
                  <a:moveTo>
                    <a:pt x="38" y="0"/>
                  </a:moveTo>
                  <a:cubicBezTo>
                    <a:pt x="38" y="0"/>
                    <a:pt x="38" y="0"/>
                    <a:pt x="38" y="0"/>
                  </a:cubicBezTo>
                  <a:cubicBezTo>
                    <a:pt x="36" y="0"/>
                    <a:pt x="33" y="1"/>
                    <a:pt x="31" y="1"/>
                  </a:cubicBezTo>
                  <a:cubicBezTo>
                    <a:pt x="30" y="1"/>
                    <a:pt x="29" y="1"/>
                    <a:pt x="29" y="2"/>
                  </a:cubicBezTo>
                  <a:cubicBezTo>
                    <a:pt x="28" y="5"/>
                    <a:pt x="27" y="7"/>
                    <a:pt x="26" y="9"/>
                  </a:cubicBezTo>
                  <a:cubicBezTo>
                    <a:pt x="26" y="10"/>
                    <a:pt x="25" y="11"/>
                    <a:pt x="24" y="12"/>
                  </a:cubicBezTo>
                  <a:cubicBezTo>
                    <a:pt x="24" y="12"/>
                    <a:pt x="23" y="12"/>
                    <a:pt x="23" y="12"/>
                  </a:cubicBezTo>
                  <a:cubicBezTo>
                    <a:pt x="23" y="12"/>
                    <a:pt x="23" y="12"/>
                    <a:pt x="22" y="12"/>
                  </a:cubicBezTo>
                  <a:cubicBezTo>
                    <a:pt x="20" y="11"/>
                    <a:pt x="18" y="10"/>
                    <a:pt x="16" y="10"/>
                  </a:cubicBezTo>
                  <a:cubicBezTo>
                    <a:pt x="15" y="9"/>
                    <a:pt x="14" y="9"/>
                    <a:pt x="13" y="9"/>
                  </a:cubicBezTo>
                  <a:cubicBezTo>
                    <a:pt x="13" y="9"/>
                    <a:pt x="12" y="10"/>
                    <a:pt x="12" y="10"/>
                  </a:cubicBezTo>
                  <a:cubicBezTo>
                    <a:pt x="10" y="12"/>
                    <a:pt x="9" y="13"/>
                    <a:pt x="7" y="15"/>
                  </a:cubicBezTo>
                  <a:cubicBezTo>
                    <a:pt x="6" y="16"/>
                    <a:pt x="6" y="17"/>
                    <a:pt x="7" y="18"/>
                  </a:cubicBezTo>
                  <a:cubicBezTo>
                    <a:pt x="8" y="20"/>
                    <a:pt x="9" y="22"/>
                    <a:pt x="10" y="24"/>
                  </a:cubicBezTo>
                  <a:cubicBezTo>
                    <a:pt x="10" y="25"/>
                    <a:pt x="11" y="27"/>
                    <a:pt x="10" y="28"/>
                  </a:cubicBezTo>
                  <a:cubicBezTo>
                    <a:pt x="10" y="28"/>
                    <a:pt x="9" y="29"/>
                    <a:pt x="9" y="29"/>
                  </a:cubicBezTo>
                  <a:cubicBezTo>
                    <a:pt x="7" y="30"/>
                    <a:pt x="6" y="30"/>
                    <a:pt x="4" y="31"/>
                  </a:cubicBezTo>
                  <a:cubicBezTo>
                    <a:pt x="3" y="32"/>
                    <a:pt x="2" y="32"/>
                    <a:pt x="1" y="33"/>
                  </a:cubicBezTo>
                  <a:cubicBezTo>
                    <a:pt x="0" y="33"/>
                    <a:pt x="0" y="34"/>
                    <a:pt x="0" y="35"/>
                  </a:cubicBezTo>
                  <a:cubicBezTo>
                    <a:pt x="0" y="37"/>
                    <a:pt x="0" y="39"/>
                    <a:pt x="0" y="42"/>
                  </a:cubicBezTo>
                  <a:cubicBezTo>
                    <a:pt x="0" y="43"/>
                    <a:pt x="1" y="44"/>
                    <a:pt x="2" y="44"/>
                  </a:cubicBezTo>
                  <a:cubicBezTo>
                    <a:pt x="5" y="45"/>
                    <a:pt x="7" y="46"/>
                    <a:pt x="9" y="47"/>
                  </a:cubicBezTo>
                  <a:cubicBezTo>
                    <a:pt x="10" y="47"/>
                    <a:pt x="11" y="47"/>
                    <a:pt x="11" y="48"/>
                  </a:cubicBezTo>
                  <a:cubicBezTo>
                    <a:pt x="12" y="49"/>
                    <a:pt x="12" y="50"/>
                    <a:pt x="12" y="51"/>
                  </a:cubicBezTo>
                  <a:cubicBezTo>
                    <a:pt x="11" y="53"/>
                    <a:pt x="10" y="56"/>
                    <a:pt x="9" y="58"/>
                  </a:cubicBezTo>
                  <a:cubicBezTo>
                    <a:pt x="9" y="59"/>
                    <a:pt x="9" y="60"/>
                    <a:pt x="10" y="61"/>
                  </a:cubicBezTo>
                  <a:cubicBezTo>
                    <a:pt x="12" y="62"/>
                    <a:pt x="13" y="64"/>
                    <a:pt x="15" y="65"/>
                  </a:cubicBezTo>
                  <a:cubicBezTo>
                    <a:pt x="16" y="66"/>
                    <a:pt x="16" y="66"/>
                    <a:pt x="17" y="66"/>
                  </a:cubicBezTo>
                  <a:cubicBezTo>
                    <a:pt x="17" y="66"/>
                    <a:pt x="18" y="66"/>
                    <a:pt x="18" y="66"/>
                  </a:cubicBezTo>
                  <a:cubicBezTo>
                    <a:pt x="20" y="65"/>
                    <a:pt x="23" y="64"/>
                    <a:pt x="25" y="62"/>
                  </a:cubicBezTo>
                  <a:cubicBezTo>
                    <a:pt x="26" y="62"/>
                    <a:pt x="26" y="62"/>
                    <a:pt x="26" y="62"/>
                  </a:cubicBezTo>
                  <a:cubicBezTo>
                    <a:pt x="27" y="62"/>
                    <a:pt x="27" y="62"/>
                    <a:pt x="27" y="62"/>
                  </a:cubicBezTo>
                  <a:cubicBezTo>
                    <a:pt x="28" y="62"/>
                    <a:pt x="29" y="63"/>
                    <a:pt x="30" y="64"/>
                  </a:cubicBezTo>
                  <a:cubicBezTo>
                    <a:pt x="30" y="65"/>
                    <a:pt x="30" y="65"/>
                    <a:pt x="30" y="66"/>
                  </a:cubicBezTo>
                  <a:cubicBezTo>
                    <a:pt x="31" y="68"/>
                    <a:pt x="32" y="69"/>
                    <a:pt x="33" y="71"/>
                  </a:cubicBezTo>
                  <a:cubicBezTo>
                    <a:pt x="34" y="72"/>
                    <a:pt x="34" y="72"/>
                    <a:pt x="35" y="72"/>
                  </a:cubicBezTo>
                  <a:cubicBezTo>
                    <a:pt x="35" y="72"/>
                    <a:pt x="36" y="72"/>
                    <a:pt x="36" y="72"/>
                  </a:cubicBezTo>
                  <a:cubicBezTo>
                    <a:pt x="38" y="72"/>
                    <a:pt x="40" y="72"/>
                    <a:pt x="42" y="72"/>
                  </a:cubicBezTo>
                  <a:cubicBezTo>
                    <a:pt x="44" y="72"/>
                    <a:pt x="44" y="71"/>
                    <a:pt x="45" y="70"/>
                  </a:cubicBezTo>
                  <a:cubicBezTo>
                    <a:pt x="46" y="68"/>
                    <a:pt x="47" y="66"/>
                    <a:pt x="47" y="64"/>
                  </a:cubicBezTo>
                  <a:cubicBezTo>
                    <a:pt x="48" y="62"/>
                    <a:pt x="48" y="61"/>
                    <a:pt x="50" y="61"/>
                  </a:cubicBezTo>
                  <a:cubicBezTo>
                    <a:pt x="50" y="61"/>
                    <a:pt x="50" y="61"/>
                    <a:pt x="50" y="61"/>
                  </a:cubicBezTo>
                  <a:cubicBezTo>
                    <a:pt x="51" y="61"/>
                    <a:pt x="51" y="61"/>
                    <a:pt x="51" y="61"/>
                  </a:cubicBezTo>
                  <a:cubicBezTo>
                    <a:pt x="54" y="62"/>
                    <a:pt x="56" y="62"/>
                    <a:pt x="59" y="63"/>
                  </a:cubicBezTo>
                  <a:cubicBezTo>
                    <a:pt x="59" y="63"/>
                    <a:pt x="60" y="63"/>
                    <a:pt x="60" y="63"/>
                  </a:cubicBezTo>
                  <a:cubicBezTo>
                    <a:pt x="61" y="63"/>
                    <a:pt x="61" y="63"/>
                    <a:pt x="62" y="62"/>
                  </a:cubicBezTo>
                  <a:cubicBezTo>
                    <a:pt x="63" y="61"/>
                    <a:pt x="65" y="59"/>
                    <a:pt x="66" y="58"/>
                  </a:cubicBezTo>
                  <a:cubicBezTo>
                    <a:pt x="67" y="57"/>
                    <a:pt x="67" y="56"/>
                    <a:pt x="67" y="54"/>
                  </a:cubicBezTo>
                  <a:cubicBezTo>
                    <a:pt x="66" y="52"/>
                    <a:pt x="65" y="50"/>
                    <a:pt x="64" y="48"/>
                  </a:cubicBezTo>
                  <a:cubicBezTo>
                    <a:pt x="63" y="47"/>
                    <a:pt x="63" y="46"/>
                    <a:pt x="64" y="45"/>
                  </a:cubicBezTo>
                  <a:cubicBezTo>
                    <a:pt x="64" y="44"/>
                    <a:pt x="64" y="44"/>
                    <a:pt x="65" y="44"/>
                  </a:cubicBezTo>
                  <a:cubicBezTo>
                    <a:pt x="66" y="43"/>
                    <a:pt x="68" y="42"/>
                    <a:pt x="69" y="41"/>
                  </a:cubicBezTo>
                  <a:cubicBezTo>
                    <a:pt x="70" y="41"/>
                    <a:pt x="71" y="40"/>
                    <a:pt x="72" y="40"/>
                  </a:cubicBezTo>
                  <a:cubicBezTo>
                    <a:pt x="73" y="39"/>
                    <a:pt x="73" y="38"/>
                    <a:pt x="73" y="37"/>
                  </a:cubicBezTo>
                  <a:cubicBezTo>
                    <a:pt x="73" y="35"/>
                    <a:pt x="73" y="33"/>
                    <a:pt x="73" y="31"/>
                  </a:cubicBezTo>
                  <a:cubicBezTo>
                    <a:pt x="73" y="29"/>
                    <a:pt x="72" y="28"/>
                    <a:pt x="71" y="28"/>
                  </a:cubicBezTo>
                  <a:cubicBezTo>
                    <a:pt x="68" y="27"/>
                    <a:pt x="66" y="26"/>
                    <a:pt x="63" y="25"/>
                  </a:cubicBezTo>
                  <a:cubicBezTo>
                    <a:pt x="63" y="25"/>
                    <a:pt x="63" y="25"/>
                    <a:pt x="63" y="25"/>
                  </a:cubicBezTo>
                  <a:cubicBezTo>
                    <a:pt x="62" y="24"/>
                    <a:pt x="61" y="23"/>
                    <a:pt x="62" y="22"/>
                  </a:cubicBezTo>
                  <a:cubicBezTo>
                    <a:pt x="63" y="19"/>
                    <a:pt x="64" y="17"/>
                    <a:pt x="64" y="14"/>
                  </a:cubicBezTo>
                  <a:cubicBezTo>
                    <a:pt x="65" y="13"/>
                    <a:pt x="64" y="12"/>
                    <a:pt x="63" y="11"/>
                  </a:cubicBezTo>
                  <a:cubicBezTo>
                    <a:pt x="62" y="10"/>
                    <a:pt x="60" y="9"/>
                    <a:pt x="58" y="7"/>
                  </a:cubicBezTo>
                  <a:cubicBezTo>
                    <a:pt x="58" y="7"/>
                    <a:pt x="57" y="6"/>
                    <a:pt x="57" y="6"/>
                  </a:cubicBezTo>
                  <a:cubicBezTo>
                    <a:pt x="56" y="6"/>
                    <a:pt x="56" y="6"/>
                    <a:pt x="56" y="7"/>
                  </a:cubicBezTo>
                  <a:cubicBezTo>
                    <a:pt x="53" y="8"/>
                    <a:pt x="50" y="9"/>
                    <a:pt x="48" y="10"/>
                  </a:cubicBezTo>
                  <a:cubicBezTo>
                    <a:pt x="47" y="10"/>
                    <a:pt x="47" y="10"/>
                    <a:pt x="47" y="10"/>
                  </a:cubicBezTo>
                  <a:cubicBezTo>
                    <a:pt x="46" y="10"/>
                    <a:pt x="45" y="10"/>
                    <a:pt x="44" y="8"/>
                  </a:cubicBezTo>
                  <a:cubicBezTo>
                    <a:pt x="43" y="6"/>
                    <a:pt x="42" y="4"/>
                    <a:pt x="40" y="2"/>
                  </a:cubicBezTo>
                  <a:cubicBezTo>
                    <a:pt x="40" y="1"/>
                    <a:pt x="39" y="0"/>
                    <a:pt x="38" y="0"/>
                  </a:cubicBezTo>
                </a:path>
              </a:pathLst>
            </a:custGeom>
            <a:grpFill/>
            <a:ln>
              <a:noFill/>
            </a:ln>
          </p:spPr>
          <p:txBody>
            <a:bodyPr vert="horz" wrap="square" lIns="68580" tIns="34290" rIns="68580" bIns="34290" numCol="1" anchor="t" anchorCtr="0" compatLnSpc="1">
              <a:prstTxWarp prst="textNoShape">
                <a:avLst/>
              </a:prstTxWarp>
            </a:bodyPr>
            <a:lstStyle/>
            <a:p>
              <a:pPr>
                <a:defRPr/>
              </a:pPr>
              <a:endParaRPr lang="en-GB">
                <a:solidFill>
                  <a:srgbClr val="5C5C5C"/>
                </a:solidFill>
                <a:latin typeface="Arial" panose="020B0604020202020204" pitchFamily="34" charset="0"/>
                <a:cs typeface="Arial" panose="020B0604020202020204" pitchFamily="34" charset="0"/>
              </a:endParaRPr>
            </a:p>
          </p:txBody>
        </p:sp>
        <p:sp>
          <p:nvSpPr>
            <p:cNvPr id="82" name="Freeform 11">
              <a:extLst>
                <a:ext uri="{FF2B5EF4-FFF2-40B4-BE49-F238E27FC236}">
                  <a16:creationId xmlns:a16="http://schemas.microsoft.com/office/drawing/2014/main" id="{F627250B-629D-48E0-9AD2-F8D03BDC3C42}"/>
                </a:ext>
              </a:extLst>
            </p:cNvPr>
            <p:cNvSpPr>
              <a:spLocks noEditPoints="1"/>
            </p:cNvSpPr>
            <p:nvPr/>
          </p:nvSpPr>
          <p:spPr bwMode="auto">
            <a:xfrm>
              <a:off x="5172199" y="4253455"/>
              <a:ext cx="207733" cy="396729"/>
            </a:xfrm>
            <a:custGeom>
              <a:avLst/>
              <a:gdLst>
                <a:gd name="T0" fmla="*/ 54 w 108"/>
                <a:gd name="T1" fmla="*/ 199 h 206"/>
                <a:gd name="T2" fmla="*/ 43 w 108"/>
                <a:gd name="T3" fmla="*/ 188 h 206"/>
                <a:gd name="T4" fmla="*/ 54 w 108"/>
                <a:gd name="T5" fmla="*/ 177 h 206"/>
                <a:gd name="T6" fmla="*/ 65 w 108"/>
                <a:gd name="T7" fmla="*/ 188 h 206"/>
                <a:gd name="T8" fmla="*/ 54 w 108"/>
                <a:gd name="T9" fmla="*/ 199 h 206"/>
                <a:gd name="T10" fmla="*/ 12 w 108"/>
                <a:gd name="T11" fmla="*/ 167 h 206"/>
                <a:gd name="T12" fmla="*/ 12 w 108"/>
                <a:gd name="T13" fmla="*/ 40 h 206"/>
                <a:gd name="T14" fmla="*/ 96 w 108"/>
                <a:gd name="T15" fmla="*/ 40 h 206"/>
                <a:gd name="T16" fmla="*/ 96 w 108"/>
                <a:gd name="T17" fmla="*/ 167 h 206"/>
                <a:gd name="T18" fmla="*/ 12 w 108"/>
                <a:gd name="T19" fmla="*/ 167 h 206"/>
                <a:gd name="T20" fmla="*/ 41 w 108"/>
                <a:gd name="T21" fmla="*/ 25 h 206"/>
                <a:gd name="T22" fmla="*/ 37 w 108"/>
                <a:gd name="T23" fmla="*/ 21 h 206"/>
                <a:gd name="T24" fmla="*/ 41 w 108"/>
                <a:gd name="T25" fmla="*/ 17 h 206"/>
                <a:gd name="T26" fmla="*/ 68 w 108"/>
                <a:gd name="T27" fmla="*/ 17 h 206"/>
                <a:gd name="T28" fmla="*/ 72 w 108"/>
                <a:gd name="T29" fmla="*/ 21 h 206"/>
                <a:gd name="T30" fmla="*/ 68 w 108"/>
                <a:gd name="T31" fmla="*/ 25 h 206"/>
                <a:gd name="T32" fmla="*/ 41 w 108"/>
                <a:gd name="T33" fmla="*/ 25 h 206"/>
                <a:gd name="T34" fmla="*/ 94 w 108"/>
                <a:gd name="T35" fmla="*/ 0 h 206"/>
                <a:gd name="T36" fmla="*/ 14 w 108"/>
                <a:gd name="T37" fmla="*/ 0 h 206"/>
                <a:gd name="T38" fmla="*/ 0 w 108"/>
                <a:gd name="T39" fmla="*/ 15 h 206"/>
                <a:gd name="T40" fmla="*/ 0 w 108"/>
                <a:gd name="T41" fmla="*/ 192 h 206"/>
                <a:gd name="T42" fmla="*/ 14 w 108"/>
                <a:gd name="T43" fmla="*/ 206 h 206"/>
                <a:gd name="T44" fmla="*/ 94 w 108"/>
                <a:gd name="T45" fmla="*/ 206 h 206"/>
                <a:gd name="T46" fmla="*/ 108 w 108"/>
                <a:gd name="T47" fmla="*/ 192 h 206"/>
                <a:gd name="T48" fmla="*/ 108 w 108"/>
                <a:gd name="T49" fmla="*/ 15 h 206"/>
                <a:gd name="T50" fmla="*/ 94 w 108"/>
                <a:gd name="T51" fmla="*/ 0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08" h="206">
                  <a:moveTo>
                    <a:pt x="54" y="199"/>
                  </a:moveTo>
                  <a:cubicBezTo>
                    <a:pt x="48" y="199"/>
                    <a:pt x="43" y="194"/>
                    <a:pt x="43" y="188"/>
                  </a:cubicBezTo>
                  <a:cubicBezTo>
                    <a:pt x="43" y="182"/>
                    <a:pt x="48" y="177"/>
                    <a:pt x="54" y="177"/>
                  </a:cubicBezTo>
                  <a:cubicBezTo>
                    <a:pt x="60" y="177"/>
                    <a:pt x="65" y="182"/>
                    <a:pt x="65" y="188"/>
                  </a:cubicBezTo>
                  <a:cubicBezTo>
                    <a:pt x="65" y="194"/>
                    <a:pt x="60" y="199"/>
                    <a:pt x="54" y="199"/>
                  </a:cubicBezTo>
                  <a:moveTo>
                    <a:pt x="12" y="167"/>
                  </a:moveTo>
                  <a:cubicBezTo>
                    <a:pt x="12" y="40"/>
                    <a:pt x="12" y="40"/>
                    <a:pt x="12" y="40"/>
                  </a:cubicBezTo>
                  <a:cubicBezTo>
                    <a:pt x="96" y="40"/>
                    <a:pt x="96" y="40"/>
                    <a:pt x="96" y="40"/>
                  </a:cubicBezTo>
                  <a:cubicBezTo>
                    <a:pt x="96" y="167"/>
                    <a:pt x="96" y="167"/>
                    <a:pt x="96" y="167"/>
                  </a:cubicBezTo>
                  <a:cubicBezTo>
                    <a:pt x="12" y="167"/>
                    <a:pt x="12" y="167"/>
                    <a:pt x="12" y="167"/>
                  </a:cubicBezTo>
                  <a:moveTo>
                    <a:pt x="41" y="25"/>
                  </a:moveTo>
                  <a:cubicBezTo>
                    <a:pt x="39" y="25"/>
                    <a:pt x="37" y="23"/>
                    <a:pt x="37" y="21"/>
                  </a:cubicBezTo>
                  <a:cubicBezTo>
                    <a:pt x="37" y="19"/>
                    <a:pt x="39" y="17"/>
                    <a:pt x="41" y="17"/>
                  </a:cubicBezTo>
                  <a:cubicBezTo>
                    <a:pt x="68" y="17"/>
                    <a:pt x="68" y="17"/>
                    <a:pt x="68" y="17"/>
                  </a:cubicBezTo>
                  <a:cubicBezTo>
                    <a:pt x="70" y="17"/>
                    <a:pt x="72" y="19"/>
                    <a:pt x="72" y="21"/>
                  </a:cubicBezTo>
                  <a:cubicBezTo>
                    <a:pt x="72" y="23"/>
                    <a:pt x="70" y="25"/>
                    <a:pt x="68" y="25"/>
                  </a:cubicBezTo>
                  <a:cubicBezTo>
                    <a:pt x="41" y="25"/>
                    <a:pt x="41" y="25"/>
                    <a:pt x="41" y="25"/>
                  </a:cubicBezTo>
                  <a:moveTo>
                    <a:pt x="94" y="0"/>
                  </a:moveTo>
                  <a:cubicBezTo>
                    <a:pt x="14" y="0"/>
                    <a:pt x="14" y="0"/>
                    <a:pt x="14" y="0"/>
                  </a:cubicBezTo>
                  <a:cubicBezTo>
                    <a:pt x="6" y="0"/>
                    <a:pt x="0" y="7"/>
                    <a:pt x="0" y="15"/>
                  </a:cubicBezTo>
                  <a:cubicBezTo>
                    <a:pt x="0" y="192"/>
                    <a:pt x="0" y="192"/>
                    <a:pt x="0" y="192"/>
                  </a:cubicBezTo>
                  <a:cubicBezTo>
                    <a:pt x="0" y="200"/>
                    <a:pt x="6" y="206"/>
                    <a:pt x="14" y="206"/>
                  </a:cubicBezTo>
                  <a:cubicBezTo>
                    <a:pt x="94" y="206"/>
                    <a:pt x="94" y="206"/>
                    <a:pt x="94" y="206"/>
                  </a:cubicBezTo>
                  <a:cubicBezTo>
                    <a:pt x="102" y="206"/>
                    <a:pt x="108" y="200"/>
                    <a:pt x="108" y="192"/>
                  </a:cubicBezTo>
                  <a:cubicBezTo>
                    <a:pt x="108" y="15"/>
                    <a:pt x="108" y="15"/>
                    <a:pt x="108" y="15"/>
                  </a:cubicBezTo>
                  <a:cubicBezTo>
                    <a:pt x="108" y="7"/>
                    <a:pt x="102" y="0"/>
                    <a:pt x="94" y="0"/>
                  </a:cubicBezTo>
                </a:path>
              </a:pathLst>
            </a:custGeom>
            <a:grpFill/>
            <a:ln>
              <a:noFill/>
            </a:ln>
          </p:spPr>
          <p:txBody>
            <a:bodyPr vert="horz" wrap="square" lIns="68580" tIns="34290" rIns="68580" bIns="34290" numCol="1" anchor="t" anchorCtr="0" compatLnSpc="1">
              <a:prstTxWarp prst="textNoShape">
                <a:avLst/>
              </a:prstTxWarp>
            </a:bodyPr>
            <a:lstStyle/>
            <a:p>
              <a:pPr>
                <a:defRPr/>
              </a:pPr>
              <a:endParaRPr lang="en-GB">
                <a:solidFill>
                  <a:srgbClr val="5C5C5C"/>
                </a:solidFill>
                <a:latin typeface="Arial" panose="020B0604020202020204" pitchFamily="34" charset="0"/>
                <a:cs typeface="Arial" panose="020B0604020202020204" pitchFamily="34" charset="0"/>
              </a:endParaRPr>
            </a:p>
          </p:txBody>
        </p:sp>
        <p:sp>
          <p:nvSpPr>
            <p:cNvPr id="83" name="Freeform 12">
              <a:extLst>
                <a:ext uri="{FF2B5EF4-FFF2-40B4-BE49-F238E27FC236}">
                  <a16:creationId xmlns:a16="http://schemas.microsoft.com/office/drawing/2014/main" id="{A6C73678-D877-4808-9E14-F1B0D6B1FB70}"/>
                </a:ext>
              </a:extLst>
            </p:cNvPr>
            <p:cNvSpPr>
              <a:spLocks noEditPoints="1"/>
            </p:cNvSpPr>
            <p:nvPr/>
          </p:nvSpPr>
          <p:spPr bwMode="auto">
            <a:xfrm>
              <a:off x="7098819" y="4062829"/>
              <a:ext cx="250094" cy="238689"/>
            </a:xfrm>
            <a:custGeom>
              <a:avLst/>
              <a:gdLst>
                <a:gd name="T0" fmla="*/ 86 w 130"/>
                <a:gd name="T1" fmla="*/ 74 h 124"/>
                <a:gd name="T2" fmla="*/ 55 w 130"/>
                <a:gd name="T3" fmla="*/ 44 h 124"/>
                <a:gd name="T4" fmla="*/ 86 w 130"/>
                <a:gd name="T5" fmla="*/ 13 h 124"/>
                <a:gd name="T6" fmla="*/ 116 w 130"/>
                <a:gd name="T7" fmla="*/ 44 h 124"/>
                <a:gd name="T8" fmla="*/ 86 w 130"/>
                <a:gd name="T9" fmla="*/ 74 h 124"/>
                <a:gd name="T10" fmla="*/ 86 w 130"/>
                <a:gd name="T11" fmla="*/ 0 h 124"/>
                <a:gd name="T12" fmla="*/ 42 w 130"/>
                <a:gd name="T13" fmla="*/ 44 h 124"/>
                <a:gd name="T14" fmla="*/ 46 w 130"/>
                <a:gd name="T15" fmla="*/ 62 h 124"/>
                <a:gd name="T16" fmla="*/ 3 w 130"/>
                <a:gd name="T17" fmla="*/ 104 h 124"/>
                <a:gd name="T18" fmla="*/ 3 w 130"/>
                <a:gd name="T19" fmla="*/ 116 h 124"/>
                <a:gd name="T20" fmla="*/ 8 w 130"/>
                <a:gd name="T21" fmla="*/ 121 h 124"/>
                <a:gd name="T22" fmla="*/ 14 w 130"/>
                <a:gd name="T23" fmla="*/ 124 h 124"/>
                <a:gd name="T24" fmla="*/ 20 w 130"/>
                <a:gd name="T25" fmla="*/ 121 h 124"/>
                <a:gd name="T26" fmla="*/ 61 w 130"/>
                <a:gd name="T27" fmla="*/ 80 h 124"/>
                <a:gd name="T28" fmla="*/ 86 w 130"/>
                <a:gd name="T29" fmla="*/ 88 h 124"/>
                <a:gd name="T30" fmla="*/ 130 w 130"/>
                <a:gd name="T31" fmla="*/ 44 h 124"/>
                <a:gd name="T32" fmla="*/ 86 w 130"/>
                <a:gd name="T33" fmla="*/ 0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30" h="124">
                  <a:moveTo>
                    <a:pt x="86" y="74"/>
                  </a:moveTo>
                  <a:cubicBezTo>
                    <a:pt x="69" y="74"/>
                    <a:pt x="55" y="61"/>
                    <a:pt x="55" y="44"/>
                  </a:cubicBezTo>
                  <a:cubicBezTo>
                    <a:pt x="55" y="27"/>
                    <a:pt x="69" y="13"/>
                    <a:pt x="86" y="13"/>
                  </a:cubicBezTo>
                  <a:cubicBezTo>
                    <a:pt x="103" y="13"/>
                    <a:pt x="116" y="27"/>
                    <a:pt x="116" y="44"/>
                  </a:cubicBezTo>
                  <a:cubicBezTo>
                    <a:pt x="116" y="61"/>
                    <a:pt x="103" y="74"/>
                    <a:pt x="86" y="74"/>
                  </a:cubicBezTo>
                  <a:moveTo>
                    <a:pt x="86" y="0"/>
                  </a:moveTo>
                  <a:cubicBezTo>
                    <a:pt x="62" y="0"/>
                    <a:pt x="42" y="19"/>
                    <a:pt x="42" y="44"/>
                  </a:cubicBezTo>
                  <a:cubicBezTo>
                    <a:pt x="42" y="50"/>
                    <a:pt x="43" y="56"/>
                    <a:pt x="46" y="62"/>
                  </a:cubicBezTo>
                  <a:cubicBezTo>
                    <a:pt x="3" y="104"/>
                    <a:pt x="3" y="104"/>
                    <a:pt x="3" y="104"/>
                  </a:cubicBezTo>
                  <a:cubicBezTo>
                    <a:pt x="0" y="108"/>
                    <a:pt x="0" y="113"/>
                    <a:pt x="3" y="116"/>
                  </a:cubicBezTo>
                  <a:cubicBezTo>
                    <a:pt x="8" y="121"/>
                    <a:pt x="8" y="121"/>
                    <a:pt x="8" y="121"/>
                  </a:cubicBezTo>
                  <a:cubicBezTo>
                    <a:pt x="10" y="123"/>
                    <a:pt x="12" y="124"/>
                    <a:pt x="14" y="124"/>
                  </a:cubicBezTo>
                  <a:cubicBezTo>
                    <a:pt x="16" y="124"/>
                    <a:pt x="19" y="123"/>
                    <a:pt x="20" y="121"/>
                  </a:cubicBezTo>
                  <a:cubicBezTo>
                    <a:pt x="61" y="80"/>
                    <a:pt x="61" y="80"/>
                    <a:pt x="61" y="80"/>
                  </a:cubicBezTo>
                  <a:cubicBezTo>
                    <a:pt x="68" y="85"/>
                    <a:pt x="77" y="88"/>
                    <a:pt x="86" y="88"/>
                  </a:cubicBezTo>
                  <a:cubicBezTo>
                    <a:pt x="110" y="88"/>
                    <a:pt x="130" y="68"/>
                    <a:pt x="130" y="44"/>
                  </a:cubicBezTo>
                  <a:cubicBezTo>
                    <a:pt x="130" y="19"/>
                    <a:pt x="110" y="0"/>
                    <a:pt x="86" y="0"/>
                  </a:cubicBezTo>
                </a:path>
              </a:pathLst>
            </a:custGeom>
            <a:grpFill/>
            <a:ln>
              <a:noFill/>
            </a:ln>
          </p:spPr>
          <p:txBody>
            <a:bodyPr vert="horz" wrap="square" lIns="68580" tIns="34290" rIns="68580" bIns="34290" numCol="1" anchor="t" anchorCtr="0" compatLnSpc="1">
              <a:prstTxWarp prst="textNoShape">
                <a:avLst/>
              </a:prstTxWarp>
            </a:bodyPr>
            <a:lstStyle/>
            <a:p>
              <a:pPr>
                <a:defRPr/>
              </a:pPr>
              <a:endParaRPr lang="en-GB">
                <a:solidFill>
                  <a:srgbClr val="5C5C5C"/>
                </a:solidFill>
                <a:latin typeface="Arial" panose="020B0604020202020204" pitchFamily="34" charset="0"/>
                <a:cs typeface="Arial" panose="020B0604020202020204" pitchFamily="34" charset="0"/>
              </a:endParaRPr>
            </a:p>
          </p:txBody>
        </p:sp>
        <p:sp>
          <p:nvSpPr>
            <p:cNvPr id="84" name="Freeform 13">
              <a:extLst>
                <a:ext uri="{FF2B5EF4-FFF2-40B4-BE49-F238E27FC236}">
                  <a16:creationId xmlns:a16="http://schemas.microsoft.com/office/drawing/2014/main" id="{C08E1310-F526-458E-83FA-2F59D9B009E2}"/>
                </a:ext>
              </a:extLst>
            </p:cNvPr>
            <p:cNvSpPr>
              <a:spLocks/>
            </p:cNvSpPr>
            <p:nvPr/>
          </p:nvSpPr>
          <p:spPr bwMode="auto">
            <a:xfrm>
              <a:off x="5272399" y="5561764"/>
              <a:ext cx="53766" cy="59469"/>
            </a:xfrm>
            <a:custGeom>
              <a:avLst/>
              <a:gdLst>
                <a:gd name="T0" fmla="*/ 1 w 28"/>
                <a:gd name="T1" fmla="*/ 0 h 31"/>
                <a:gd name="T2" fmla="*/ 0 w 28"/>
                <a:gd name="T3" fmla="*/ 8 h 31"/>
                <a:gd name="T4" fmla="*/ 21 w 28"/>
                <a:gd name="T5" fmla="*/ 31 h 31"/>
                <a:gd name="T6" fmla="*/ 21 w 28"/>
                <a:gd name="T7" fmla="*/ 31 h 31"/>
                <a:gd name="T8" fmla="*/ 28 w 28"/>
                <a:gd name="T9" fmla="*/ 21 h 31"/>
                <a:gd name="T10" fmla="*/ 9 w 28"/>
                <a:gd name="T11" fmla="*/ 1 h 31"/>
                <a:gd name="T12" fmla="*/ 1 w 28"/>
                <a:gd name="T13" fmla="*/ 0 h 31"/>
              </a:gdLst>
              <a:ahLst/>
              <a:cxnLst>
                <a:cxn ang="0">
                  <a:pos x="T0" y="T1"/>
                </a:cxn>
                <a:cxn ang="0">
                  <a:pos x="T2" y="T3"/>
                </a:cxn>
                <a:cxn ang="0">
                  <a:pos x="T4" y="T5"/>
                </a:cxn>
                <a:cxn ang="0">
                  <a:pos x="T6" y="T7"/>
                </a:cxn>
                <a:cxn ang="0">
                  <a:pos x="T8" y="T9"/>
                </a:cxn>
                <a:cxn ang="0">
                  <a:pos x="T10" y="T11"/>
                </a:cxn>
                <a:cxn ang="0">
                  <a:pos x="T12" y="T13"/>
                </a:cxn>
              </a:cxnLst>
              <a:rect l="0" t="0" r="r" b="b"/>
              <a:pathLst>
                <a:path w="28" h="31">
                  <a:moveTo>
                    <a:pt x="1" y="0"/>
                  </a:moveTo>
                  <a:cubicBezTo>
                    <a:pt x="0" y="8"/>
                    <a:pt x="0" y="8"/>
                    <a:pt x="0" y="8"/>
                  </a:cubicBezTo>
                  <a:cubicBezTo>
                    <a:pt x="21" y="31"/>
                    <a:pt x="21" y="31"/>
                    <a:pt x="21" y="31"/>
                  </a:cubicBezTo>
                  <a:cubicBezTo>
                    <a:pt x="21" y="31"/>
                    <a:pt x="21" y="31"/>
                    <a:pt x="21" y="31"/>
                  </a:cubicBezTo>
                  <a:cubicBezTo>
                    <a:pt x="21" y="26"/>
                    <a:pt x="24" y="23"/>
                    <a:pt x="28" y="21"/>
                  </a:cubicBezTo>
                  <a:cubicBezTo>
                    <a:pt x="9" y="1"/>
                    <a:pt x="9" y="1"/>
                    <a:pt x="9" y="1"/>
                  </a:cubicBezTo>
                  <a:cubicBezTo>
                    <a:pt x="1" y="0"/>
                    <a:pt x="1" y="0"/>
                    <a:pt x="1" y="0"/>
                  </a:cubicBezTo>
                </a:path>
              </a:pathLst>
            </a:custGeom>
            <a:grpFill/>
            <a:ln>
              <a:noFill/>
            </a:ln>
          </p:spPr>
          <p:txBody>
            <a:bodyPr vert="horz" wrap="square" lIns="68580" tIns="34290" rIns="68580" bIns="34290" numCol="1" anchor="t" anchorCtr="0" compatLnSpc="1">
              <a:prstTxWarp prst="textNoShape">
                <a:avLst/>
              </a:prstTxWarp>
            </a:bodyPr>
            <a:lstStyle/>
            <a:p>
              <a:pPr>
                <a:defRPr/>
              </a:pPr>
              <a:endParaRPr lang="en-GB">
                <a:solidFill>
                  <a:srgbClr val="5C5C5C"/>
                </a:solidFill>
                <a:latin typeface="Arial" panose="020B0604020202020204" pitchFamily="34" charset="0"/>
                <a:cs typeface="Arial" panose="020B0604020202020204" pitchFamily="34" charset="0"/>
              </a:endParaRPr>
            </a:p>
          </p:txBody>
        </p:sp>
        <p:sp>
          <p:nvSpPr>
            <p:cNvPr id="85" name="Freeform 14">
              <a:extLst>
                <a:ext uri="{FF2B5EF4-FFF2-40B4-BE49-F238E27FC236}">
                  <a16:creationId xmlns:a16="http://schemas.microsoft.com/office/drawing/2014/main" id="{5F38ABBC-1967-45EB-A18D-F2D505F0A517}"/>
                </a:ext>
              </a:extLst>
            </p:cNvPr>
            <p:cNvSpPr>
              <a:spLocks/>
            </p:cNvSpPr>
            <p:nvPr/>
          </p:nvSpPr>
          <p:spPr bwMode="auto">
            <a:xfrm>
              <a:off x="5347346" y="5586203"/>
              <a:ext cx="70874" cy="40732"/>
            </a:xfrm>
            <a:custGeom>
              <a:avLst/>
              <a:gdLst>
                <a:gd name="T0" fmla="*/ 30 w 37"/>
                <a:gd name="T1" fmla="*/ 0 h 21"/>
                <a:gd name="T2" fmla="*/ 0 w 37"/>
                <a:gd name="T3" fmla="*/ 10 h 21"/>
                <a:gd name="T4" fmla="*/ 3 w 37"/>
                <a:gd name="T5" fmla="*/ 18 h 21"/>
                <a:gd name="T6" fmla="*/ 3 w 37"/>
                <a:gd name="T7" fmla="*/ 21 h 21"/>
                <a:gd name="T8" fmla="*/ 34 w 37"/>
                <a:gd name="T9" fmla="*/ 10 h 21"/>
                <a:gd name="T10" fmla="*/ 37 w 37"/>
                <a:gd name="T11" fmla="*/ 3 h 21"/>
                <a:gd name="T12" fmla="*/ 30 w 37"/>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37" h="21">
                  <a:moveTo>
                    <a:pt x="30" y="0"/>
                  </a:moveTo>
                  <a:cubicBezTo>
                    <a:pt x="0" y="10"/>
                    <a:pt x="0" y="10"/>
                    <a:pt x="0" y="10"/>
                  </a:cubicBezTo>
                  <a:cubicBezTo>
                    <a:pt x="2" y="12"/>
                    <a:pt x="3" y="15"/>
                    <a:pt x="3" y="18"/>
                  </a:cubicBezTo>
                  <a:cubicBezTo>
                    <a:pt x="3" y="19"/>
                    <a:pt x="3" y="20"/>
                    <a:pt x="3" y="21"/>
                  </a:cubicBezTo>
                  <a:cubicBezTo>
                    <a:pt x="34" y="10"/>
                    <a:pt x="34" y="10"/>
                    <a:pt x="34" y="10"/>
                  </a:cubicBezTo>
                  <a:cubicBezTo>
                    <a:pt x="37" y="3"/>
                    <a:pt x="37" y="3"/>
                    <a:pt x="37" y="3"/>
                  </a:cubicBezTo>
                  <a:cubicBezTo>
                    <a:pt x="30" y="0"/>
                    <a:pt x="30" y="0"/>
                    <a:pt x="30" y="0"/>
                  </a:cubicBezTo>
                </a:path>
              </a:pathLst>
            </a:custGeom>
            <a:grpFill/>
            <a:ln>
              <a:noFill/>
            </a:ln>
          </p:spPr>
          <p:txBody>
            <a:bodyPr vert="horz" wrap="square" lIns="68580" tIns="34290" rIns="68580" bIns="34290" numCol="1" anchor="t" anchorCtr="0" compatLnSpc="1">
              <a:prstTxWarp prst="textNoShape">
                <a:avLst/>
              </a:prstTxWarp>
            </a:bodyPr>
            <a:lstStyle/>
            <a:p>
              <a:pPr>
                <a:defRPr/>
              </a:pPr>
              <a:endParaRPr lang="en-GB">
                <a:solidFill>
                  <a:srgbClr val="5C5C5C"/>
                </a:solidFill>
                <a:latin typeface="Arial" panose="020B0604020202020204" pitchFamily="34" charset="0"/>
                <a:cs typeface="Arial" panose="020B0604020202020204" pitchFamily="34" charset="0"/>
              </a:endParaRPr>
            </a:p>
          </p:txBody>
        </p:sp>
        <p:sp>
          <p:nvSpPr>
            <p:cNvPr id="86" name="Freeform 15">
              <a:extLst>
                <a:ext uri="{FF2B5EF4-FFF2-40B4-BE49-F238E27FC236}">
                  <a16:creationId xmlns:a16="http://schemas.microsoft.com/office/drawing/2014/main" id="{3098E83C-D97C-494D-B6F8-93A0C70E08AF}"/>
                </a:ext>
              </a:extLst>
            </p:cNvPr>
            <p:cNvSpPr>
              <a:spLocks noEditPoints="1"/>
            </p:cNvSpPr>
            <p:nvPr/>
          </p:nvSpPr>
          <p:spPr bwMode="auto">
            <a:xfrm>
              <a:off x="5189307" y="5486818"/>
              <a:ext cx="286753" cy="267202"/>
            </a:xfrm>
            <a:custGeom>
              <a:avLst/>
              <a:gdLst>
                <a:gd name="T0" fmla="*/ 70 w 149"/>
                <a:gd name="T1" fmla="*/ 15 h 139"/>
                <a:gd name="T2" fmla="*/ 70 w 149"/>
                <a:gd name="T3" fmla="*/ 6 h 139"/>
                <a:gd name="T4" fmla="*/ 75 w 149"/>
                <a:gd name="T5" fmla="*/ 2 h 139"/>
                <a:gd name="T6" fmla="*/ 79 w 149"/>
                <a:gd name="T7" fmla="*/ 6 h 139"/>
                <a:gd name="T8" fmla="*/ 79 w 149"/>
                <a:gd name="T9" fmla="*/ 15 h 139"/>
                <a:gd name="T10" fmla="*/ 133 w 149"/>
                <a:gd name="T11" fmla="*/ 66 h 139"/>
                <a:gd name="T12" fmla="*/ 142 w 149"/>
                <a:gd name="T13" fmla="*/ 66 h 139"/>
                <a:gd name="T14" fmla="*/ 147 w 149"/>
                <a:gd name="T15" fmla="*/ 70 h 139"/>
                <a:gd name="T16" fmla="*/ 142 w 149"/>
                <a:gd name="T17" fmla="*/ 74 h 139"/>
                <a:gd name="T18" fmla="*/ 133 w 149"/>
                <a:gd name="T19" fmla="*/ 74 h 139"/>
                <a:gd name="T20" fmla="*/ 79 w 149"/>
                <a:gd name="T21" fmla="*/ 124 h 139"/>
                <a:gd name="T22" fmla="*/ 79 w 149"/>
                <a:gd name="T23" fmla="*/ 133 h 139"/>
                <a:gd name="T24" fmla="*/ 75 w 149"/>
                <a:gd name="T25" fmla="*/ 137 h 139"/>
                <a:gd name="T26" fmla="*/ 70 w 149"/>
                <a:gd name="T27" fmla="*/ 133 h 139"/>
                <a:gd name="T28" fmla="*/ 70 w 149"/>
                <a:gd name="T29" fmla="*/ 124 h 139"/>
                <a:gd name="T30" fmla="*/ 16 w 149"/>
                <a:gd name="T31" fmla="*/ 74 h 139"/>
                <a:gd name="T32" fmla="*/ 7 w 149"/>
                <a:gd name="T33" fmla="*/ 74 h 139"/>
                <a:gd name="T34" fmla="*/ 2 w 149"/>
                <a:gd name="T35" fmla="*/ 70 h 139"/>
                <a:gd name="T36" fmla="*/ 7 w 149"/>
                <a:gd name="T37" fmla="*/ 66 h 139"/>
                <a:gd name="T38" fmla="*/ 16 w 149"/>
                <a:gd name="T39" fmla="*/ 66 h 139"/>
                <a:gd name="T40" fmla="*/ 70 w 149"/>
                <a:gd name="T41" fmla="*/ 15 h 139"/>
                <a:gd name="T42" fmla="*/ 75 w 149"/>
                <a:gd name="T43" fmla="*/ 0 h 139"/>
                <a:gd name="T44" fmla="*/ 0 w 149"/>
                <a:gd name="T45" fmla="*/ 70 h 139"/>
                <a:gd name="T46" fmla="*/ 75 w 149"/>
                <a:gd name="T47" fmla="*/ 139 h 139"/>
                <a:gd name="T48" fmla="*/ 149 w 149"/>
                <a:gd name="T49" fmla="*/ 70 h 139"/>
                <a:gd name="T50" fmla="*/ 75 w 149"/>
                <a:gd name="T51" fmla="*/ 0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49" h="139">
                  <a:moveTo>
                    <a:pt x="70" y="15"/>
                  </a:moveTo>
                  <a:cubicBezTo>
                    <a:pt x="70" y="6"/>
                    <a:pt x="70" y="6"/>
                    <a:pt x="70" y="6"/>
                  </a:cubicBezTo>
                  <a:cubicBezTo>
                    <a:pt x="70" y="4"/>
                    <a:pt x="72" y="2"/>
                    <a:pt x="75" y="2"/>
                  </a:cubicBezTo>
                  <a:cubicBezTo>
                    <a:pt x="77" y="2"/>
                    <a:pt x="79" y="4"/>
                    <a:pt x="79" y="6"/>
                  </a:cubicBezTo>
                  <a:cubicBezTo>
                    <a:pt x="79" y="15"/>
                    <a:pt x="79" y="15"/>
                    <a:pt x="79" y="15"/>
                  </a:cubicBezTo>
                  <a:cubicBezTo>
                    <a:pt x="108" y="17"/>
                    <a:pt x="131" y="39"/>
                    <a:pt x="133" y="66"/>
                  </a:cubicBezTo>
                  <a:cubicBezTo>
                    <a:pt x="142" y="66"/>
                    <a:pt x="142" y="66"/>
                    <a:pt x="142" y="66"/>
                  </a:cubicBezTo>
                  <a:cubicBezTo>
                    <a:pt x="145" y="66"/>
                    <a:pt x="147" y="67"/>
                    <a:pt x="147" y="70"/>
                  </a:cubicBezTo>
                  <a:cubicBezTo>
                    <a:pt x="147" y="72"/>
                    <a:pt x="145" y="74"/>
                    <a:pt x="142" y="74"/>
                  </a:cubicBezTo>
                  <a:cubicBezTo>
                    <a:pt x="133" y="74"/>
                    <a:pt x="133" y="74"/>
                    <a:pt x="133" y="74"/>
                  </a:cubicBezTo>
                  <a:cubicBezTo>
                    <a:pt x="131" y="101"/>
                    <a:pt x="108" y="122"/>
                    <a:pt x="79" y="124"/>
                  </a:cubicBezTo>
                  <a:cubicBezTo>
                    <a:pt x="79" y="133"/>
                    <a:pt x="79" y="133"/>
                    <a:pt x="79" y="133"/>
                  </a:cubicBezTo>
                  <a:cubicBezTo>
                    <a:pt x="79" y="135"/>
                    <a:pt x="77" y="137"/>
                    <a:pt x="75" y="137"/>
                  </a:cubicBezTo>
                  <a:cubicBezTo>
                    <a:pt x="72" y="137"/>
                    <a:pt x="70" y="135"/>
                    <a:pt x="70" y="133"/>
                  </a:cubicBezTo>
                  <a:cubicBezTo>
                    <a:pt x="70" y="124"/>
                    <a:pt x="70" y="124"/>
                    <a:pt x="70" y="124"/>
                  </a:cubicBezTo>
                  <a:cubicBezTo>
                    <a:pt x="41" y="122"/>
                    <a:pt x="18" y="101"/>
                    <a:pt x="16" y="74"/>
                  </a:cubicBezTo>
                  <a:cubicBezTo>
                    <a:pt x="7" y="74"/>
                    <a:pt x="7" y="74"/>
                    <a:pt x="7" y="74"/>
                  </a:cubicBezTo>
                  <a:cubicBezTo>
                    <a:pt x="4" y="74"/>
                    <a:pt x="2" y="72"/>
                    <a:pt x="2" y="70"/>
                  </a:cubicBezTo>
                  <a:cubicBezTo>
                    <a:pt x="2" y="67"/>
                    <a:pt x="4" y="66"/>
                    <a:pt x="7" y="66"/>
                  </a:cubicBezTo>
                  <a:cubicBezTo>
                    <a:pt x="16" y="66"/>
                    <a:pt x="16" y="66"/>
                    <a:pt x="16" y="66"/>
                  </a:cubicBezTo>
                  <a:cubicBezTo>
                    <a:pt x="18" y="39"/>
                    <a:pt x="41" y="17"/>
                    <a:pt x="70" y="15"/>
                  </a:cubicBezTo>
                  <a:moveTo>
                    <a:pt x="75" y="0"/>
                  </a:moveTo>
                  <a:cubicBezTo>
                    <a:pt x="34" y="0"/>
                    <a:pt x="0" y="31"/>
                    <a:pt x="0" y="70"/>
                  </a:cubicBezTo>
                  <a:cubicBezTo>
                    <a:pt x="0" y="108"/>
                    <a:pt x="34" y="139"/>
                    <a:pt x="75" y="139"/>
                  </a:cubicBezTo>
                  <a:cubicBezTo>
                    <a:pt x="116" y="139"/>
                    <a:pt x="149" y="108"/>
                    <a:pt x="149" y="70"/>
                  </a:cubicBezTo>
                  <a:cubicBezTo>
                    <a:pt x="149" y="31"/>
                    <a:pt x="116" y="0"/>
                    <a:pt x="75" y="0"/>
                  </a:cubicBezTo>
                </a:path>
              </a:pathLst>
            </a:custGeom>
            <a:grpFill/>
            <a:ln>
              <a:noFill/>
            </a:ln>
          </p:spPr>
          <p:txBody>
            <a:bodyPr vert="horz" wrap="square" lIns="68580" tIns="34290" rIns="68580" bIns="34290" numCol="1" anchor="t" anchorCtr="0" compatLnSpc="1">
              <a:prstTxWarp prst="textNoShape">
                <a:avLst/>
              </a:prstTxWarp>
            </a:bodyPr>
            <a:lstStyle/>
            <a:p>
              <a:pPr>
                <a:defRPr/>
              </a:pPr>
              <a:endParaRPr lang="en-GB">
                <a:solidFill>
                  <a:srgbClr val="5C5C5C"/>
                </a:solidFill>
                <a:latin typeface="Arial" panose="020B0604020202020204" pitchFamily="34" charset="0"/>
                <a:cs typeface="Arial" panose="020B0604020202020204" pitchFamily="34" charset="0"/>
              </a:endParaRPr>
            </a:p>
          </p:txBody>
        </p:sp>
        <p:sp>
          <p:nvSpPr>
            <p:cNvPr id="87" name="Freeform 16">
              <a:extLst>
                <a:ext uri="{FF2B5EF4-FFF2-40B4-BE49-F238E27FC236}">
                  <a16:creationId xmlns:a16="http://schemas.microsoft.com/office/drawing/2014/main" id="{CB12B1AD-569D-4FD2-93F1-D9145A5A0153}"/>
                </a:ext>
              </a:extLst>
            </p:cNvPr>
            <p:cNvSpPr>
              <a:spLocks/>
            </p:cNvSpPr>
            <p:nvPr/>
          </p:nvSpPr>
          <p:spPr bwMode="auto">
            <a:xfrm>
              <a:off x="5312317" y="5601681"/>
              <a:ext cx="40732" cy="39102"/>
            </a:xfrm>
            <a:custGeom>
              <a:avLst/>
              <a:gdLst>
                <a:gd name="T0" fmla="*/ 11 w 21"/>
                <a:gd name="T1" fmla="*/ 0 h 20"/>
                <a:gd name="T2" fmla="*/ 7 w 21"/>
                <a:gd name="T3" fmla="*/ 0 h 20"/>
                <a:gd name="T4" fmla="*/ 0 w 21"/>
                <a:gd name="T5" fmla="*/ 10 h 20"/>
                <a:gd name="T6" fmla="*/ 0 w 21"/>
                <a:gd name="T7" fmla="*/ 10 h 20"/>
                <a:gd name="T8" fmla="*/ 11 w 21"/>
                <a:gd name="T9" fmla="*/ 20 h 20"/>
                <a:gd name="T10" fmla="*/ 21 w 21"/>
                <a:gd name="T11" fmla="*/ 13 h 20"/>
                <a:gd name="T12" fmla="*/ 21 w 21"/>
                <a:gd name="T13" fmla="*/ 10 h 20"/>
                <a:gd name="T14" fmla="*/ 18 w 21"/>
                <a:gd name="T15" fmla="*/ 2 h 20"/>
                <a:gd name="T16" fmla="*/ 11 w 21"/>
                <a:gd name="T17"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20">
                  <a:moveTo>
                    <a:pt x="11" y="0"/>
                  </a:moveTo>
                  <a:cubicBezTo>
                    <a:pt x="9" y="0"/>
                    <a:pt x="8" y="0"/>
                    <a:pt x="7" y="0"/>
                  </a:cubicBezTo>
                  <a:cubicBezTo>
                    <a:pt x="3" y="2"/>
                    <a:pt x="0" y="5"/>
                    <a:pt x="0" y="10"/>
                  </a:cubicBezTo>
                  <a:cubicBezTo>
                    <a:pt x="0" y="10"/>
                    <a:pt x="0" y="10"/>
                    <a:pt x="0" y="10"/>
                  </a:cubicBezTo>
                  <a:cubicBezTo>
                    <a:pt x="0" y="15"/>
                    <a:pt x="5" y="20"/>
                    <a:pt x="11" y="20"/>
                  </a:cubicBezTo>
                  <a:cubicBezTo>
                    <a:pt x="15" y="20"/>
                    <a:pt x="19" y="17"/>
                    <a:pt x="21" y="13"/>
                  </a:cubicBezTo>
                  <a:cubicBezTo>
                    <a:pt x="21" y="12"/>
                    <a:pt x="21" y="11"/>
                    <a:pt x="21" y="10"/>
                  </a:cubicBezTo>
                  <a:cubicBezTo>
                    <a:pt x="21" y="7"/>
                    <a:pt x="20" y="4"/>
                    <a:pt x="18" y="2"/>
                  </a:cubicBezTo>
                  <a:cubicBezTo>
                    <a:pt x="16" y="1"/>
                    <a:pt x="13" y="0"/>
                    <a:pt x="11" y="0"/>
                  </a:cubicBezTo>
                </a:path>
              </a:pathLst>
            </a:custGeom>
            <a:grpFill/>
            <a:ln>
              <a:noFill/>
            </a:ln>
          </p:spPr>
          <p:txBody>
            <a:bodyPr vert="horz" wrap="square" lIns="68580" tIns="34290" rIns="68580" bIns="34290" numCol="1" anchor="t" anchorCtr="0" compatLnSpc="1">
              <a:prstTxWarp prst="textNoShape">
                <a:avLst/>
              </a:prstTxWarp>
            </a:bodyPr>
            <a:lstStyle/>
            <a:p>
              <a:pPr>
                <a:defRPr/>
              </a:pPr>
              <a:endParaRPr lang="en-GB">
                <a:solidFill>
                  <a:srgbClr val="5C5C5C"/>
                </a:solidFill>
                <a:latin typeface="Arial" panose="020B0604020202020204" pitchFamily="34" charset="0"/>
                <a:cs typeface="Arial" panose="020B0604020202020204" pitchFamily="34" charset="0"/>
              </a:endParaRPr>
            </a:p>
          </p:txBody>
        </p:sp>
        <p:sp>
          <p:nvSpPr>
            <p:cNvPr id="88" name="Freeform 17">
              <a:extLst>
                <a:ext uri="{FF2B5EF4-FFF2-40B4-BE49-F238E27FC236}">
                  <a16:creationId xmlns:a16="http://schemas.microsoft.com/office/drawing/2014/main" id="{818EBF2F-9ABA-48D9-B5B8-00BE4EEBD55A}"/>
                </a:ext>
              </a:extLst>
            </p:cNvPr>
            <p:cNvSpPr>
              <a:spLocks/>
            </p:cNvSpPr>
            <p:nvPr/>
          </p:nvSpPr>
          <p:spPr bwMode="auto">
            <a:xfrm>
              <a:off x="5323721" y="5698623"/>
              <a:ext cx="17922" cy="51322"/>
            </a:xfrm>
            <a:custGeom>
              <a:avLst/>
              <a:gdLst>
                <a:gd name="T0" fmla="*/ 5 w 9"/>
                <a:gd name="T1" fmla="*/ 0 h 27"/>
                <a:gd name="T2" fmla="*/ 0 w 9"/>
                <a:gd name="T3" fmla="*/ 4 h 27"/>
                <a:gd name="T4" fmla="*/ 0 w 9"/>
                <a:gd name="T5" fmla="*/ 14 h 27"/>
                <a:gd name="T6" fmla="*/ 0 w 9"/>
                <a:gd name="T7" fmla="*/ 23 h 27"/>
                <a:gd name="T8" fmla="*/ 5 w 9"/>
                <a:gd name="T9" fmla="*/ 27 h 27"/>
                <a:gd name="T10" fmla="*/ 9 w 9"/>
                <a:gd name="T11" fmla="*/ 23 h 27"/>
                <a:gd name="T12" fmla="*/ 9 w 9"/>
                <a:gd name="T13" fmla="*/ 14 h 27"/>
                <a:gd name="T14" fmla="*/ 9 w 9"/>
                <a:gd name="T15" fmla="*/ 4 h 27"/>
                <a:gd name="T16" fmla="*/ 5 w 9"/>
                <a:gd name="T17"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27">
                  <a:moveTo>
                    <a:pt x="5" y="0"/>
                  </a:moveTo>
                  <a:cubicBezTo>
                    <a:pt x="2" y="0"/>
                    <a:pt x="0" y="1"/>
                    <a:pt x="0" y="4"/>
                  </a:cubicBezTo>
                  <a:cubicBezTo>
                    <a:pt x="0" y="14"/>
                    <a:pt x="0" y="14"/>
                    <a:pt x="0" y="14"/>
                  </a:cubicBezTo>
                  <a:cubicBezTo>
                    <a:pt x="0" y="23"/>
                    <a:pt x="0" y="23"/>
                    <a:pt x="0" y="23"/>
                  </a:cubicBezTo>
                  <a:cubicBezTo>
                    <a:pt x="0" y="25"/>
                    <a:pt x="2" y="27"/>
                    <a:pt x="5" y="27"/>
                  </a:cubicBezTo>
                  <a:cubicBezTo>
                    <a:pt x="7" y="27"/>
                    <a:pt x="9" y="25"/>
                    <a:pt x="9" y="23"/>
                  </a:cubicBezTo>
                  <a:cubicBezTo>
                    <a:pt x="9" y="14"/>
                    <a:pt x="9" y="14"/>
                    <a:pt x="9" y="14"/>
                  </a:cubicBezTo>
                  <a:cubicBezTo>
                    <a:pt x="9" y="4"/>
                    <a:pt x="9" y="4"/>
                    <a:pt x="9" y="4"/>
                  </a:cubicBezTo>
                  <a:cubicBezTo>
                    <a:pt x="9" y="1"/>
                    <a:pt x="7" y="0"/>
                    <a:pt x="5" y="0"/>
                  </a:cubicBezTo>
                </a:path>
              </a:pathLst>
            </a:custGeom>
            <a:grpFill/>
            <a:ln>
              <a:noFill/>
            </a:ln>
          </p:spPr>
          <p:txBody>
            <a:bodyPr vert="horz" wrap="square" lIns="68580" tIns="34290" rIns="68580" bIns="34290" numCol="1" anchor="t" anchorCtr="0" compatLnSpc="1">
              <a:prstTxWarp prst="textNoShape">
                <a:avLst/>
              </a:prstTxWarp>
            </a:bodyPr>
            <a:lstStyle/>
            <a:p>
              <a:pPr>
                <a:defRPr/>
              </a:pPr>
              <a:endParaRPr lang="en-GB">
                <a:solidFill>
                  <a:srgbClr val="5C5C5C"/>
                </a:solidFill>
                <a:latin typeface="Arial" panose="020B0604020202020204" pitchFamily="34" charset="0"/>
                <a:cs typeface="Arial" panose="020B0604020202020204" pitchFamily="34" charset="0"/>
              </a:endParaRPr>
            </a:p>
          </p:txBody>
        </p:sp>
        <p:sp>
          <p:nvSpPr>
            <p:cNvPr id="89" name="Freeform 18">
              <a:extLst>
                <a:ext uri="{FF2B5EF4-FFF2-40B4-BE49-F238E27FC236}">
                  <a16:creationId xmlns:a16="http://schemas.microsoft.com/office/drawing/2014/main" id="{D438FA42-3B4A-4627-86C5-6A646439D5D8}"/>
                </a:ext>
              </a:extLst>
            </p:cNvPr>
            <p:cNvSpPr>
              <a:spLocks/>
            </p:cNvSpPr>
            <p:nvPr/>
          </p:nvSpPr>
          <p:spPr bwMode="auto">
            <a:xfrm>
              <a:off x="5323721" y="5490076"/>
              <a:ext cx="17922" cy="53766"/>
            </a:xfrm>
            <a:custGeom>
              <a:avLst/>
              <a:gdLst>
                <a:gd name="T0" fmla="*/ 5 w 9"/>
                <a:gd name="T1" fmla="*/ 0 h 28"/>
                <a:gd name="T2" fmla="*/ 0 w 9"/>
                <a:gd name="T3" fmla="*/ 4 h 28"/>
                <a:gd name="T4" fmla="*/ 0 w 9"/>
                <a:gd name="T5" fmla="*/ 13 h 28"/>
                <a:gd name="T6" fmla="*/ 0 w 9"/>
                <a:gd name="T7" fmla="*/ 24 h 28"/>
                <a:gd name="T8" fmla="*/ 5 w 9"/>
                <a:gd name="T9" fmla="*/ 28 h 28"/>
                <a:gd name="T10" fmla="*/ 9 w 9"/>
                <a:gd name="T11" fmla="*/ 24 h 28"/>
                <a:gd name="T12" fmla="*/ 9 w 9"/>
                <a:gd name="T13" fmla="*/ 13 h 28"/>
                <a:gd name="T14" fmla="*/ 9 w 9"/>
                <a:gd name="T15" fmla="*/ 4 h 28"/>
                <a:gd name="T16" fmla="*/ 5 w 9"/>
                <a:gd name="T1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28">
                  <a:moveTo>
                    <a:pt x="5" y="0"/>
                  </a:moveTo>
                  <a:cubicBezTo>
                    <a:pt x="2" y="0"/>
                    <a:pt x="0" y="2"/>
                    <a:pt x="0" y="4"/>
                  </a:cubicBezTo>
                  <a:cubicBezTo>
                    <a:pt x="0" y="13"/>
                    <a:pt x="0" y="13"/>
                    <a:pt x="0" y="13"/>
                  </a:cubicBezTo>
                  <a:cubicBezTo>
                    <a:pt x="0" y="24"/>
                    <a:pt x="0" y="24"/>
                    <a:pt x="0" y="24"/>
                  </a:cubicBezTo>
                  <a:cubicBezTo>
                    <a:pt x="0" y="26"/>
                    <a:pt x="2" y="28"/>
                    <a:pt x="5" y="28"/>
                  </a:cubicBezTo>
                  <a:cubicBezTo>
                    <a:pt x="7" y="28"/>
                    <a:pt x="9" y="26"/>
                    <a:pt x="9" y="24"/>
                  </a:cubicBezTo>
                  <a:cubicBezTo>
                    <a:pt x="9" y="13"/>
                    <a:pt x="9" y="13"/>
                    <a:pt x="9" y="13"/>
                  </a:cubicBezTo>
                  <a:cubicBezTo>
                    <a:pt x="9" y="4"/>
                    <a:pt x="9" y="4"/>
                    <a:pt x="9" y="4"/>
                  </a:cubicBezTo>
                  <a:cubicBezTo>
                    <a:pt x="9" y="2"/>
                    <a:pt x="7" y="0"/>
                    <a:pt x="5" y="0"/>
                  </a:cubicBezTo>
                </a:path>
              </a:pathLst>
            </a:custGeom>
            <a:grpFill/>
            <a:ln>
              <a:noFill/>
            </a:ln>
          </p:spPr>
          <p:txBody>
            <a:bodyPr vert="horz" wrap="square" lIns="68580" tIns="34290" rIns="68580" bIns="34290" numCol="1" anchor="t" anchorCtr="0" compatLnSpc="1">
              <a:prstTxWarp prst="textNoShape">
                <a:avLst/>
              </a:prstTxWarp>
            </a:bodyPr>
            <a:lstStyle/>
            <a:p>
              <a:pPr>
                <a:defRPr/>
              </a:pPr>
              <a:endParaRPr lang="en-GB">
                <a:solidFill>
                  <a:srgbClr val="5C5C5C"/>
                </a:solidFill>
                <a:latin typeface="Arial" panose="020B0604020202020204" pitchFamily="34" charset="0"/>
                <a:cs typeface="Arial" panose="020B0604020202020204" pitchFamily="34" charset="0"/>
              </a:endParaRPr>
            </a:p>
          </p:txBody>
        </p:sp>
        <p:sp>
          <p:nvSpPr>
            <p:cNvPr id="90" name="Freeform 19">
              <a:extLst>
                <a:ext uri="{FF2B5EF4-FFF2-40B4-BE49-F238E27FC236}">
                  <a16:creationId xmlns:a16="http://schemas.microsoft.com/office/drawing/2014/main" id="{7761E4B3-EDAC-44A6-9FB5-C0C21CE93EC0}"/>
                </a:ext>
              </a:extLst>
            </p:cNvPr>
            <p:cNvSpPr>
              <a:spLocks/>
            </p:cNvSpPr>
            <p:nvPr/>
          </p:nvSpPr>
          <p:spPr bwMode="auto">
            <a:xfrm>
              <a:off x="5414961" y="5613901"/>
              <a:ext cx="57025" cy="15479"/>
            </a:xfrm>
            <a:custGeom>
              <a:avLst/>
              <a:gdLst>
                <a:gd name="T0" fmla="*/ 25 w 30"/>
                <a:gd name="T1" fmla="*/ 0 h 8"/>
                <a:gd name="T2" fmla="*/ 16 w 30"/>
                <a:gd name="T3" fmla="*/ 0 h 8"/>
                <a:gd name="T4" fmla="*/ 5 w 30"/>
                <a:gd name="T5" fmla="*/ 0 h 8"/>
                <a:gd name="T6" fmla="*/ 0 w 30"/>
                <a:gd name="T7" fmla="*/ 4 h 8"/>
                <a:gd name="T8" fmla="*/ 5 w 30"/>
                <a:gd name="T9" fmla="*/ 8 h 8"/>
                <a:gd name="T10" fmla="*/ 16 w 30"/>
                <a:gd name="T11" fmla="*/ 8 h 8"/>
                <a:gd name="T12" fmla="*/ 25 w 30"/>
                <a:gd name="T13" fmla="*/ 8 h 8"/>
                <a:gd name="T14" fmla="*/ 30 w 30"/>
                <a:gd name="T15" fmla="*/ 4 h 8"/>
                <a:gd name="T16" fmla="*/ 25 w 30"/>
                <a:gd name="T1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 h="8">
                  <a:moveTo>
                    <a:pt x="25" y="0"/>
                  </a:moveTo>
                  <a:cubicBezTo>
                    <a:pt x="16" y="0"/>
                    <a:pt x="16" y="0"/>
                    <a:pt x="16" y="0"/>
                  </a:cubicBezTo>
                  <a:cubicBezTo>
                    <a:pt x="5" y="0"/>
                    <a:pt x="5" y="0"/>
                    <a:pt x="5" y="0"/>
                  </a:cubicBezTo>
                  <a:cubicBezTo>
                    <a:pt x="2" y="0"/>
                    <a:pt x="0" y="1"/>
                    <a:pt x="0" y="4"/>
                  </a:cubicBezTo>
                  <a:cubicBezTo>
                    <a:pt x="0" y="6"/>
                    <a:pt x="2" y="8"/>
                    <a:pt x="5" y="8"/>
                  </a:cubicBezTo>
                  <a:cubicBezTo>
                    <a:pt x="16" y="8"/>
                    <a:pt x="16" y="8"/>
                    <a:pt x="16" y="8"/>
                  </a:cubicBezTo>
                  <a:cubicBezTo>
                    <a:pt x="25" y="8"/>
                    <a:pt x="25" y="8"/>
                    <a:pt x="25" y="8"/>
                  </a:cubicBezTo>
                  <a:cubicBezTo>
                    <a:pt x="28" y="8"/>
                    <a:pt x="30" y="6"/>
                    <a:pt x="30" y="4"/>
                  </a:cubicBezTo>
                  <a:cubicBezTo>
                    <a:pt x="30" y="1"/>
                    <a:pt x="28" y="0"/>
                    <a:pt x="25" y="0"/>
                  </a:cubicBezTo>
                </a:path>
              </a:pathLst>
            </a:custGeom>
            <a:grpFill/>
            <a:ln>
              <a:noFill/>
            </a:ln>
          </p:spPr>
          <p:txBody>
            <a:bodyPr vert="horz" wrap="square" lIns="68580" tIns="34290" rIns="68580" bIns="34290" numCol="1" anchor="t" anchorCtr="0" compatLnSpc="1">
              <a:prstTxWarp prst="textNoShape">
                <a:avLst/>
              </a:prstTxWarp>
            </a:bodyPr>
            <a:lstStyle/>
            <a:p>
              <a:pPr>
                <a:defRPr/>
              </a:pPr>
              <a:endParaRPr lang="en-GB">
                <a:solidFill>
                  <a:srgbClr val="5C5C5C"/>
                </a:solidFill>
                <a:latin typeface="Arial" panose="020B0604020202020204" pitchFamily="34" charset="0"/>
                <a:cs typeface="Arial" panose="020B0604020202020204" pitchFamily="34" charset="0"/>
              </a:endParaRPr>
            </a:p>
          </p:txBody>
        </p:sp>
        <p:sp>
          <p:nvSpPr>
            <p:cNvPr id="91" name="Freeform 20">
              <a:extLst>
                <a:ext uri="{FF2B5EF4-FFF2-40B4-BE49-F238E27FC236}">
                  <a16:creationId xmlns:a16="http://schemas.microsoft.com/office/drawing/2014/main" id="{95922141-5920-4EAD-8471-1D598BC4BE62}"/>
                </a:ext>
              </a:extLst>
            </p:cNvPr>
            <p:cNvSpPr>
              <a:spLocks/>
            </p:cNvSpPr>
            <p:nvPr/>
          </p:nvSpPr>
          <p:spPr bwMode="auto">
            <a:xfrm>
              <a:off x="5193379" y="5613901"/>
              <a:ext cx="57025" cy="15479"/>
            </a:xfrm>
            <a:custGeom>
              <a:avLst/>
              <a:gdLst>
                <a:gd name="T0" fmla="*/ 25 w 30"/>
                <a:gd name="T1" fmla="*/ 0 h 8"/>
                <a:gd name="T2" fmla="*/ 14 w 30"/>
                <a:gd name="T3" fmla="*/ 0 h 8"/>
                <a:gd name="T4" fmla="*/ 5 w 30"/>
                <a:gd name="T5" fmla="*/ 0 h 8"/>
                <a:gd name="T6" fmla="*/ 0 w 30"/>
                <a:gd name="T7" fmla="*/ 4 h 8"/>
                <a:gd name="T8" fmla="*/ 5 w 30"/>
                <a:gd name="T9" fmla="*/ 8 h 8"/>
                <a:gd name="T10" fmla="*/ 14 w 30"/>
                <a:gd name="T11" fmla="*/ 8 h 8"/>
                <a:gd name="T12" fmla="*/ 25 w 30"/>
                <a:gd name="T13" fmla="*/ 8 h 8"/>
                <a:gd name="T14" fmla="*/ 30 w 30"/>
                <a:gd name="T15" fmla="*/ 4 h 8"/>
                <a:gd name="T16" fmla="*/ 25 w 30"/>
                <a:gd name="T1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 h="8">
                  <a:moveTo>
                    <a:pt x="25" y="0"/>
                  </a:moveTo>
                  <a:cubicBezTo>
                    <a:pt x="14" y="0"/>
                    <a:pt x="14" y="0"/>
                    <a:pt x="14" y="0"/>
                  </a:cubicBezTo>
                  <a:cubicBezTo>
                    <a:pt x="5" y="0"/>
                    <a:pt x="5" y="0"/>
                    <a:pt x="5" y="0"/>
                  </a:cubicBezTo>
                  <a:cubicBezTo>
                    <a:pt x="2" y="0"/>
                    <a:pt x="0" y="1"/>
                    <a:pt x="0" y="4"/>
                  </a:cubicBezTo>
                  <a:cubicBezTo>
                    <a:pt x="0" y="6"/>
                    <a:pt x="2" y="8"/>
                    <a:pt x="5" y="8"/>
                  </a:cubicBezTo>
                  <a:cubicBezTo>
                    <a:pt x="14" y="8"/>
                    <a:pt x="14" y="8"/>
                    <a:pt x="14" y="8"/>
                  </a:cubicBezTo>
                  <a:cubicBezTo>
                    <a:pt x="25" y="8"/>
                    <a:pt x="25" y="8"/>
                    <a:pt x="25" y="8"/>
                  </a:cubicBezTo>
                  <a:cubicBezTo>
                    <a:pt x="28" y="8"/>
                    <a:pt x="30" y="6"/>
                    <a:pt x="30" y="4"/>
                  </a:cubicBezTo>
                  <a:cubicBezTo>
                    <a:pt x="30" y="1"/>
                    <a:pt x="28" y="0"/>
                    <a:pt x="2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a:defRPr/>
              </a:pPr>
              <a:endParaRPr lang="en-GB">
                <a:solidFill>
                  <a:srgbClr val="5C5C5C"/>
                </a:solidFill>
                <a:latin typeface="Arial" panose="020B0604020202020204" pitchFamily="34" charset="0"/>
                <a:cs typeface="Arial" panose="020B0604020202020204" pitchFamily="34" charset="0"/>
              </a:endParaRPr>
            </a:p>
          </p:txBody>
        </p:sp>
        <p:sp>
          <p:nvSpPr>
            <p:cNvPr id="92" name="Freeform 22">
              <a:extLst>
                <a:ext uri="{FF2B5EF4-FFF2-40B4-BE49-F238E27FC236}">
                  <a16:creationId xmlns:a16="http://schemas.microsoft.com/office/drawing/2014/main" id="{05E82D19-61B8-4C01-BD78-D94C727FF5C6}"/>
                </a:ext>
              </a:extLst>
            </p:cNvPr>
            <p:cNvSpPr>
              <a:spLocks noEditPoints="1"/>
            </p:cNvSpPr>
            <p:nvPr/>
          </p:nvSpPr>
          <p:spPr bwMode="auto">
            <a:xfrm>
              <a:off x="6782740" y="2134580"/>
              <a:ext cx="269645" cy="391026"/>
            </a:xfrm>
            <a:custGeom>
              <a:avLst/>
              <a:gdLst>
                <a:gd name="T0" fmla="*/ 45 w 140"/>
                <a:gd name="T1" fmla="*/ 199 h 203"/>
                <a:gd name="T2" fmla="*/ 34 w 140"/>
                <a:gd name="T3" fmla="*/ 184 h 203"/>
                <a:gd name="T4" fmla="*/ 25 w 140"/>
                <a:gd name="T5" fmla="*/ 158 h 203"/>
                <a:gd name="T6" fmla="*/ 25 w 140"/>
                <a:gd name="T7" fmla="*/ 142 h 203"/>
                <a:gd name="T8" fmla="*/ 16 w 140"/>
                <a:gd name="T9" fmla="*/ 112 h 203"/>
                <a:gd name="T10" fmla="*/ 3 w 140"/>
                <a:gd name="T11" fmla="*/ 57 h 203"/>
                <a:gd name="T12" fmla="*/ 64 w 140"/>
                <a:gd name="T13" fmla="*/ 0 h 203"/>
                <a:gd name="T14" fmla="*/ 74 w 140"/>
                <a:gd name="T15" fmla="*/ 0 h 203"/>
                <a:gd name="T16" fmla="*/ 118 w 140"/>
                <a:gd name="T17" fmla="*/ 20 h 203"/>
                <a:gd name="T18" fmla="*/ 130 w 140"/>
                <a:gd name="T19" fmla="*/ 101 h 203"/>
                <a:gd name="T20" fmla="*/ 116 w 140"/>
                <a:gd name="T21" fmla="*/ 136 h 203"/>
                <a:gd name="T22" fmla="*/ 116 w 140"/>
                <a:gd name="T23" fmla="*/ 148 h 203"/>
                <a:gd name="T24" fmla="*/ 114 w 140"/>
                <a:gd name="T25" fmla="*/ 161 h 203"/>
                <a:gd name="T26" fmla="*/ 104 w 140"/>
                <a:gd name="T27" fmla="*/ 186 h 203"/>
                <a:gd name="T28" fmla="*/ 83 w 140"/>
                <a:gd name="T29" fmla="*/ 203 h 203"/>
                <a:gd name="T30" fmla="*/ 70 w 140"/>
                <a:gd name="T31" fmla="*/ 140 h 203"/>
                <a:gd name="T32" fmla="*/ 104 w 140"/>
                <a:gd name="T33" fmla="*/ 135 h 203"/>
                <a:gd name="T34" fmla="*/ 108 w 140"/>
                <a:gd name="T35" fmla="*/ 116 h 203"/>
                <a:gd name="T36" fmla="*/ 125 w 140"/>
                <a:gd name="T37" fmla="*/ 59 h 203"/>
                <a:gd name="T38" fmla="*/ 41 w 140"/>
                <a:gd name="T39" fmla="*/ 21 h 203"/>
                <a:gd name="T40" fmla="*/ 24 w 140"/>
                <a:gd name="T41" fmla="*/ 101 h 203"/>
                <a:gd name="T42" fmla="*/ 42 w 140"/>
                <a:gd name="T43" fmla="*/ 140 h 203"/>
                <a:gd name="T44" fmla="*/ 70 w 140"/>
                <a:gd name="T45" fmla="*/ 157 h 203"/>
                <a:gd name="T46" fmla="*/ 103 w 140"/>
                <a:gd name="T47" fmla="*/ 153 h 203"/>
                <a:gd name="T48" fmla="*/ 59 w 140"/>
                <a:gd name="T49" fmla="*/ 146 h 203"/>
                <a:gd name="T50" fmla="*/ 37 w 140"/>
                <a:gd name="T51" fmla="*/ 149 h 203"/>
                <a:gd name="T52" fmla="*/ 61 w 140"/>
                <a:gd name="T53" fmla="*/ 157 h 203"/>
                <a:gd name="T54" fmla="*/ 70 w 140"/>
                <a:gd name="T55" fmla="*/ 162 h 203"/>
                <a:gd name="T56" fmla="*/ 37 w 140"/>
                <a:gd name="T57" fmla="*/ 166 h 203"/>
                <a:gd name="T58" fmla="*/ 82 w 140"/>
                <a:gd name="T59" fmla="*/ 173 h 203"/>
                <a:gd name="T60" fmla="*/ 103 w 140"/>
                <a:gd name="T61" fmla="*/ 170 h 203"/>
                <a:gd name="T62" fmla="*/ 70 w 140"/>
                <a:gd name="T63" fmla="*/ 162 h 203"/>
                <a:gd name="T64" fmla="*/ 48 w 140"/>
                <a:gd name="T65" fmla="*/ 179 h 203"/>
                <a:gd name="T66" fmla="*/ 82 w 140"/>
                <a:gd name="T67" fmla="*/ 190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40" h="203">
                  <a:moveTo>
                    <a:pt x="56" y="203"/>
                  </a:moveTo>
                  <a:cubicBezTo>
                    <a:pt x="53" y="202"/>
                    <a:pt x="49" y="201"/>
                    <a:pt x="45" y="199"/>
                  </a:cubicBezTo>
                  <a:cubicBezTo>
                    <a:pt x="41" y="196"/>
                    <a:pt x="38" y="192"/>
                    <a:pt x="37" y="187"/>
                  </a:cubicBezTo>
                  <a:cubicBezTo>
                    <a:pt x="36" y="186"/>
                    <a:pt x="35" y="185"/>
                    <a:pt x="34" y="184"/>
                  </a:cubicBezTo>
                  <a:cubicBezTo>
                    <a:pt x="26" y="180"/>
                    <a:pt x="22" y="170"/>
                    <a:pt x="25" y="161"/>
                  </a:cubicBezTo>
                  <a:cubicBezTo>
                    <a:pt x="26" y="160"/>
                    <a:pt x="25" y="159"/>
                    <a:pt x="25" y="158"/>
                  </a:cubicBezTo>
                  <a:cubicBezTo>
                    <a:pt x="24" y="154"/>
                    <a:pt x="23" y="149"/>
                    <a:pt x="25" y="145"/>
                  </a:cubicBezTo>
                  <a:cubicBezTo>
                    <a:pt x="25" y="144"/>
                    <a:pt x="25" y="143"/>
                    <a:pt x="25" y="142"/>
                  </a:cubicBezTo>
                  <a:cubicBezTo>
                    <a:pt x="24" y="139"/>
                    <a:pt x="23" y="135"/>
                    <a:pt x="23" y="132"/>
                  </a:cubicBezTo>
                  <a:cubicBezTo>
                    <a:pt x="22" y="125"/>
                    <a:pt x="19" y="118"/>
                    <a:pt x="16" y="112"/>
                  </a:cubicBezTo>
                  <a:cubicBezTo>
                    <a:pt x="13" y="106"/>
                    <a:pt x="9" y="100"/>
                    <a:pt x="6" y="93"/>
                  </a:cubicBezTo>
                  <a:cubicBezTo>
                    <a:pt x="1" y="82"/>
                    <a:pt x="0" y="69"/>
                    <a:pt x="3" y="57"/>
                  </a:cubicBezTo>
                  <a:cubicBezTo>
                    <a:pt x="7" y="33"/>
                    <a:pt x="21" y="16"/>
                    <a:pt x="43" y="5"/>
                  </a:cubicBezTo>
                  <a:cubicBezTo>
                    <a:pt x="50" y="2"/>
                    <a:pt x="57" y="1"/>
                    <a:pt x="64" y="0"/>
                  </a:cubicBezTo>
                  <a:cubicBezTo>
                    <a:pt x="65" y="0"/>
                    <a:pt x="65" y="0"/>
                    <a:pt x="66" y="0"/>
                  </a:cubicBezTo>
                  <a:cubicBezTo>
                    <a:pt x="69" y="0"/>
                    <a:pt x="71" y="0"/>
                    <a:pt x="74" y="0"/>
                  </a:cubicBezTo>
                  <a:cubicBezTo>
                    <a:pt x="78" y="1"/>
                    <a:pt x="83" y="1"/>
                    <a:pt x="88" y="2"/>
                  </a:cubicBezTo>
                  <a:cubicBezTo>
                    <a:pt x="99" y="5"/>
                    <a:pt x="110" y="11"/>
                    <a:pt x="118" y="20"/>
                  </a:cubicBezTo>
                  <a:cubicBezTo>
                    <a:pt x="127" y="29"/>
                    <a:pt x="133" y="40"/>
                    <a:pt x="136" y="52"/>
                  </a:cubicBezTo>
                  <a:cubicBezTo>
                    <a:pt x="140" y="69"/>
                    <a:pt x="138" y="86"/>
                    <a:pt x="130" y="101"/>
                  </a:cubicBezTo>
                  <a:cubicBezTo>
                    <a:pt x="127" y="106"/>
                    <a:pt x="125" y="111"/>
                    <a:pt x="122" y="116"/>
                  </a:cubicBezTo>
                  <a:cubicBezTo>
                    <a:pt x="119" y="122"/>
                    <a:pt x="117" y="129"/>
                    <a:pt x="116" y="136"/>
                  </a:cubicBezTo>
                  <a:cubicBezTo>
                    <a:pt x="116" y="137"/>
                    <a:pt x="116" y="138"/>
                    <a:pt x="116" y="139"/>
                  </a:cubicBezTo>
                  <a:cubicBezTo>
                    <a:pt x="115" y="141"/>
                    <a:pt x="115" y="146"/>
                    <a:pt x="116" y="148"/>
                  </a:cubicBezTo>
                  <a:cubicBezTo>
                    <a:pt x="116" y="152"/>
                    <a:pt x="116" y="155"/>
                    <a:pt x="114" y="158"/>
                  </a:cubicBezTo>
                  <a:cubicBezTo>
                    <a:pt x="114" y="159"/>
                    <a:pt x="114" y="160"/>
                    <a:pt x="114" y="161"/>
                  </a:cubicBezTo>
                  <a:cubicBezTo>
                    <a:pt x="118" y="170"/>
                    <a:pt x="114" y="180"/>
                    <a:pt x="105" y="184"/>
                  </a:cubicBezTo>
                  <a:cubicBezTo>
                    <a:pt x="105" y="185"/>
                    <a:pt x="104" y="185"/>
                    <a:pt x="104" y="186"/>
                  </a:cubicBezTo>
                  <a:cubicBezTo>
                    <a:pt x="100" y="196"/>
                    <a:pt x="94" y="201"/>
                    <a:pt x="84" y="203"/>
                  </a:cubicBezTo>
                  <a:cubicBezTo>
                    <a:pt x="83" y="203"/>
                    <a:pt x="83" y="203"/>
                    <a:pt x="83" y="203"/>
                  </a:cubicBezTo>
                  <a:cubicBezTo>
                    <a:pt x="74" y="203"/>
                    <a:pt x="65" y="203"/>
                    <a:pt x="56" y="203"/>
                  </a:cubicBezTo>
                  <a:moveTo>
                    <a:pt x="70" y="140"/>
                  </a:moveTo>
                  <a:cubicBezTo>
                    <a:pt x="79" y="140"/>
                    <a:pt x="88" y="140"/>
                    <a:pt x="98" y="140"/>
                  </a:cubicBezTo>
                  <a:cubicBezTo>
                    <a:pt x="101" y="140"/>
                    <a:pt x="103" y="138"/>
                    <a:pt x="104" y="135"/>
                  </a:cubicBezTo>
                  <a:cubicBezTo>
                    <a:pt x="104" y="135"/>
                    <a:pt x="104" y="134"/>
                    <a:pt x="104" y="133"/>
                  </a:cubicBezTo>
                  <a:cubicBezTo>
                    <a:pt x="105" y="127"/>
                    <a:pt x="106" y="121"/>
                    <a:pt x="108" y="116"/>
                  </a:cubicBezTo>
                  <a:cubicBezTo>
                    <a:pt x="111" y="109"/>
                    <a:pt x="114" y="103"/>
                    <a:pt x="118" y="97"/>
                  </a:cubicBezTo>
                  <a:cubicBezTo>
                    <a:pt x="124" y="85"/>
                    <a:pt x="127" y="72"/>
                    <a:pt x="125" y="59"/>
                  </a:cubicBezTo>
                  <a:cubicBezTo>
                    <a:pt x="122" y="43"/>
                    <a:pt x="114" y="30"/>
                    <a:pt x="101" y="22"/>
                  </a:cubicBezTo>
                  <a:cubicBezTo>
                    <a:pt x="81" y="9"/>
                    <a:pt x="61" y="9"/>
                    <a:pt x="41" y="21"/>
                  </a:cubicBezTo>
                  <a:cubicBezTo>
                    <a:pt x="21" y="33"/>
                    <a:pt x="11" y="56"/>
                    <a:pt x="15" y="79"/>
                  </a:cubicBezTo>
                  <a:cubicBezTo>
                    <a:pt x="17" y="87"/>
                    <a:pt x="20" y="94"/>
                    <a:pt x="24" y="101"/>
                  </a:cubicBezTo>
                  <a:cubicBezTo>
                    <a:pt x="31" y="112"/>
                    <a:pt x="35" y="122"/>
                    <a:pt x="36" y="135"/>
                  </a:cubicBezTo>
                  <a:cubicBezTo>
                    <a:pt x="36" y="139"/>
                    <a:pt x="38" y="140"/>
                    <a:pt x="42" y="140"/>
                  </a:cubicBezTo>
                  <a:cubicBezTo>
                    <a:pt x="52" y="140"/>
                    <a:pt x="61" y="140"/>
                    <a:pt x="70" y="140"/>
                  </a:cubicBezTo>
                  <a:moveTo>
                    <a:pt x="70" y="157"/>
                  </a:moveTo>
                  <a:cubicBezTo>
                    <a:pt x="79" y="157"/>
                    <a:pt x="88" y="157"/>
                    <a:pt x="97" y="157"/>
                  </a:cubicBezTo>
                  <a:cubicBezTo>
                    <a:pt x="100" y="157"/>
                    <a:pt x="102" y="156"/>
                    <a:pt x="103" y="153"/>
                  </a:cubicBezTo>
                  <a:cubicBezTo>
                    <a:pt x="104" y="150"/>
                    <a:pt x="102" y="146"/>
                    <a:pt x="97" y="146"/>
                  </a:cubicBezTo>
                  <a:cubicBezTo>
                    <a:pt x="84" y="146"/>
                    <a:pt x="71" y="146"/>
                    <a:pt x="59" y="146"/>
                  </a:cubicBezTo>
                  <a:cubicBezTo>
                    <a:pt x="53" y="146"/>
                    <a:pt x="48" y="146"/>
                    <a:pt x="43" y="146"/>
                  </a:cubicBezTo>
                  <a:cubicBezTo>
                    <a:pt x="40" y="146"/>
                    <a:pt x="38" y="147"/>
                    <a:pt x="37" y="149"/>
                  </a:cubicBezTo>
                  <a:cubicBezTo>
                    <a:pt x="35" y="153"/>
                    <a:pt x="38" y="157"/>
                    <a:pt x="43" y="157"/>
                  </a:cubicBezTo>
                  <a:cubicBezTo>
                    <a:pt x="49" y="157"/>
                    <a:pt x="55" y="157"/>
                    <a:pt x="61" y="157"/>
                  </a:cubicBezTo>
                  <a:cubicBezTo>
                    <a:pt x="64" y="157"/>
                    <a:pt x="67" y="157"/>
                    <a:pt x="70" y="157"/>
                  </a:cubicBezTo>
                  <a:moveTo>
                    <a:pt x="70" y="162"/>
                  </a:moveTo>
                  <a:cubicBezTo>
                    <a:pt x="61" y="162"/>
                    <a:pt x="52" y="162"/>
                    <a:pt x="43" y="162"/>
                  </a:cubicBezTo>
                  <a:cubicBezTo>
                    <a:pt x="40" y="162"/>
                    <a:pt x="38" y="163"/>
                    <a:pt x="37" y="166"/>
                  </a:cubicBezTo>
                  <a:cubicBezTo>
                    <a:pt x="35" y="170"/>
                    <a:pt x="38" y="173"/>
                    <a:pt x="43" y="173"/>
                  </a:cubicBezTo>
                  <a:cubicBezTo>
                    <a:pt x="56" y="173"/>
                    <a:pt x="69" y="173"/>
                    <a:pt x="82" y="173"/>
                  </a:cubicBezTo>
                  <a:cubicBezTo>
                    <a:pt x="87" y="173"/>
                    <a:pt x="92" y="173"/>
                    <a:pt x="97" y="173"/>
                  </a:cubicBezTo>
                  <a:cubicBezTo>
                    <a:pt x="100" y="173"/>
                    <a:pt x="102" y="172"/>
                    <a:pt x="103" y="170"/>
                  </a:cubicBezTo>
                  <a:cubicBezTo>
                    <a:pt x="104" y="166"/>
                    <a:pt x="102" y="162"/>
                    <a:pt x="97" y="162"/>
                  </a:cubicBezTo>
                  <a:cubicBezTo>
                    <a:pt x="88" y="162"/>
                    <a:pt x="79" y="162"/>
                    <a:pt x="70" y="162"/>
                  </a:cubicBezTo>
                  <a:moveTo>
                    <a:pt x="92" y="179"/>
                  </a:moveTo>
                  <a:cubicBezTo>
                    <a:pt x="77" y="179"/>
                    <a:pt x="62" y="179"/>
                    <a:pt x="48" y="179"/>
                  </a:cubicBezTo>
                  <a:cubicBezTo>
                    <a:pt x="48" y="185"/>
                    <a:pt x="52" y="190"/>
                    <a:pt x="58" y="190"/>
                  </a:cubicBezTo>
                  <a:cubicBezTo>
                    <a:pt x="66" y="190"/>
                    <a:pt x="74" y="190"/>
                    <a:pt x="82" y="190"/>
                  </a:cubicBezTo>
                  <a:cubicBezTo>
                    <a:pt x="88" y="190"/>
                    <a:pt x="92" y="185"/>
                    <a:pt x="92" y="17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a:defRPr/>
              </a:pPr>
              <a:endParaRPr lang="en-GB">
                <a:solidFill>
                  <a:srgbClr val="5C5C5C"/>
                </a:solidFill>
                <a:latin typeface="Arial" panose="020B0604020202020204" pitchFamily="34" charset="0"/>
                <a:cs typeface="Arial" panose="020B0604020202020204" pitchFamily="34" charset="0"/>
              </a:endParaRPr>
            </a:p>
          </p:txBody>
        </p:sp>
        <p:sp>
          <p:nvSpPr>
            <p:cNvPr id="93" name="Freeform 24">
              <a:extLst>
                <a:ext uri="{FF2B5EF4-FFF2-40B4-BE49-F238E27FC236}">
                  <a16:creationId xmlns:a16="http://schemas.microsoft.com/office/drawing/2014/main" id="{59556CCC-99D4-43A7-83AD-3993E665372F}"/>
                </a:ext>
              </a:extLst>
            </p:cNvPr>
            <p:cNvSpPr>
              <a:spLocks noEditPoints="1"/>
            </p:cNvSpPr>
            <p:nvPr/>
          </p:nvSpPr>
          <p:spPr bwMode="auto">
            <a:xfrm>
              <a:off x="3392215" y="5775199"/>
              <a:ext cx="270459" cy="391026"/>
            </a:xfrm>
            <a:custGeom>
              <a:avLst/>
              <a:gdLst>
                <a:gd name="T0" fmla="*/ 45 w 140"/>
                <a:gd name="T1" fmla="*/ 199 h 203"/>
                <a:gd name="T2" fmla="*/ 34 w 140"/>
                <a:gd name="T3" fmla="*/ 185 h 203"/>
                <a:gd name="T4" fmla="*/ 25 w 140"/>
                <a:gd name="T5" fmla="*/ 159 h 203"/>
                <a:gd name="T6" fmla="*/ 25 w 140"/>
                <a:gd name="T7" fmla="*/ 142 h 203"/>
                <a:gd name="T8" fmla="*/ 16 w 140"/>
                <a:gd name="T9" fmla="*/ 112 h 203"/>
                <a:gd name="T10" fmla="*/ 2 w 140"/>
                <a:gd name="T11" fmla="*/ 57 h 203"/>
                <a:gd name="T12" fmla="*/ 64 w 140"/>
                <a:gd name="T13" fmla="*/ 1 h 203"/>
                <a:gd name="T14" fmla="*/ 74 w 140"/>
                <a:gd name="T15" fmla="*/ 0 h 203"/>
                <a:gd name="T16" fmla="*/ 118 w 140"/>
                <a:gd name="T17" fmla="*/ 20 h 203"/>
                <a:gd name="T18" fmla="*/ 130 w 140"/>
                <a:gd name="T19" fmla="*/ 102 h 203"/>
                <a:gd name="T20" fmla="*/ 116 w 140"/>
                <a:gd name="T21" fmla="*/ 137 h 203"/>
                <a:gd name="T22" fmla="*/ 115 w 140"/>
                <a:gd name="T23" fmla="*/ 148 h 203"/>
                <a:gd name="T24" fmla="*/ 114 w 140"/>
                <a:gd name="T25" fmla="*/ 161 h 203"/>
                <a:gd name="T26" fmla="*/ 103 w 140"/>
                <a:gd name="T27" fmla="*/ 186 h 203"/>
                <a:gd name="T28" fmla="*/ 83 w 140"/>
                <a:gd name="T29" fmla="*/ 203 h 203"/>
                <a:gd name="T30" fmla="*/ 70 w 140"/>
                <a:gd name="T31" fmla="*/ 141 h 203"/>
                <a:gd name="T32" fmla="*/ 103 w 140"/>
                <a:gd name="T33" fmla="*/ 136 h 203"/>
                <a:gd name="T34" fmla="*/ 108 w 140"/>
                <a:gd name="T35" fmla="*/ 116 h 203"/>
                <a:gd name="T36" fmla="*/ 124 w 140"/>
                <a:gd name="T37" fmla="*/ 60 h 203"/>
                <a:gd name="T38" fmla="*/ 40 w 140"/>
                <a:gd name="T39" fmla="*/ 21 h 203"/>
                <a:gd name="T40" fmla="*/ 24 w 140"/>
                <a:gd name="T41" fmla="*/ 102 h 203"/>
                <a:gd name="T42" fmla="*/ 42 w 140"/>
                <a:gd name="T43" fmla="*/ 141 h 203"/>
                <a:gd name="T44" fmla="*/ 70 w 140"/>
                <a:gd name="T45" fmla="*/ 157 h 203"/>
                <a:gd name="T46" fmla="*/ 102 w 140"/>
                <a:gd name="T47" fmla="*/ 154 h 203"/>
                <a:gd name="T48" fmla="*/ 58 w 140"/>
                <a:gd name="T49" fmla="*/ 146 h 203"/>
                <a:gd name="T50" fmla="*/ 37 w 140"/>
                <a:gd name="T51" fmla="*/ 150 h 203"/>
                <a:gd name="T52" fmla="*/ 61 w 140"/>
                <a:gd name="T53" fmla="*/ 157 h 203"/>
                <a:gd name="T54" fmla="*/ 70 w 140"/>
                <a:gd name="T55" fmla="*/ 163 h 203"/>
                <a:gd name="T56" fmla="*/ 37 w 140"/>
                <a:gd name="T57" fmla="*/ 166 h 203"/>
                <a:gd name="T58" fmla="*/ 82 w 140"/>
                <a:gd name="T59" fmla="*/ 174 h 203"/>
                <a:gd name="T60" fmla="*/ 102 w 140"/>
                <a:gd name="T61" fmla="*/ 171 h 203"/>
                <a:gd name="T62" fmla="*/ 70 w 140"/>
                <a:gd name="T63" fmla="*/ 163 h 203"/>
                <a:gd name="T64" fmla="*/ 47 w 140"/>
                <a:gd name="T65" fmla="*/ 180 h 203"/>
                <a:gd name="T66" fmla="*/ 81 w 140"/>
                <a:gd name="T67" fmla="*/ 191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40" h="203">
                  <a:moveTo>
                    <a:pt x="56" y="203"/>
                  </a:moveTo>
                  <a:cubicBezTo>
                    <a:pt x="52" y="202"/>
                    <a:pt x="48" y="201"/>
                    <a:pt x="45" y="199"/>
                  </a:cubicBezTo>
                  <a:cubicBezTo>
                    <a:pt x="41" y="196"/>
                    <a:pt x="38" y="192"/>
                    <a:pt x="36" y="188"/>
                  </a:cubicBezTo>
                  <a:cubicBezTo>
                    <a:pt x="36" y="186"/>
                    <a:pt x="35" y="185"/>
                    <a:pt x="34" y="185"/>
                  </a:cubicBezTo>
                  <a:cubicBezTo>
                    <a:pt x="25" y="181"/>
                    <a:pt x="21" y="170"/>
                    <a:pt x="25" y="162"/>
                  </a:cubicBezTo>
                  <a:cubicBezTo>
                    <a:pt x="25" y="161"/>
                    <a:pt x="25" y="159"/>
                    <a:pt x="25" y="159"/>
                  </a:cubicBezTo>
                  <a:cubicBezTo>
                    <a:pt x="23" y="154"/>
                    <a:pt x="23" y="150"/>
                    <a:pt x="25" y="146"/>
                  </a:cubicBezTo>
                  <a:cubicBezTo>
                    <a:pt x="25" y="144"/>
                    <a:pt x="25" y="143"/>
                    <a:pt x="25" y="142"/>
                  </a:cubicBezTo>
                  <a:cubicBezTo>
                    <a:pt x="24" y="139"/>
                    <a:pt x="23" y="136"/>
                    <a:pt x="23" y="133"/>
                  </a:cubicBezTo>
                  <a:cubicBezTo>
                    <a:pt x="22" y="125"/>
                    <a:pt x="19" y="119"/>
                    <a:pt x="16" y="112"/>
                  </a:cubicBezTo>
                  <a:cubicBezTo>
                    <a:pt x="12" y="106"/>
                    <a:pt x="9" y="100"/>
                    <a:pt x="6" y="94"/>
                  </a:cubicBezTo>
                  <a:cubicBezTo>
                    <a:pt x="1" y="82"/>
                    <a:pt x="0" y="70"/>
                    <a:pt x="2" y="57"/>
                  </a:cubicBezTo>
                  <a:cubicBezTo>
                    <a:pt x="7" y="33"/>
                    <a:pt x="20" y="16"/>
                    <a:pt x="43" y="6"/>
                  </a:cubicBezTo>
                  <a:cubicBezTo>
                    <a:pt x="49" y="3"/>
                    <a:pt x="57" y="1"/>
                    <a:pt x="64" y="1"/>
                  </a:cubicBezTo>
                  <a:cubicBezTo>
                    <a:pt x="64" y="1"/>
                    <a:pt x="65" y="0"/>
                    <a:pt x="66" y="0"/>
                  </a:cubicBezTo>
                  <a:cubicBezTo>
                    <a:pt x="68" y="0"/>
                    <a:pt x="71" y="0"/>
                    <a:pt x="74" y="0"/>
                  </a:cubicBezTo>
                  <a:cubicBezTo>
                    <a:pt x="78" y="1"/>
                    <a:pt x="83" y="2"/>
                    <a:pt x="87" y="3"/>
                  </a:cubicBezTo>
                  <a:cubicBezTo>
                    <a:pt x="99" y="6"/>
                    <a:pt x="109" y="12"/>
                    <a:pt x="118" y="20"/>
                  </a:cubicBezTo>
                  <a:cubicBezTo>
                    <a:pt x="127" y="29"/>
                    <a:pt x="133" y="40"/>
                    <a:pt x="136" y="52"/>
                  </a:cubicBezTo>
                  <a:cubicBezTo>
                    <a:pt x="140" y="70"/>
                    <a:pt x="138" y="86"/>
                    <a:pt x="130" y="102"/>
                  </a:cubicBezTo>
                  <a:cubicBezTo>
                    <a:pt x="127" y="107"/>
                    <a:pt x="124" y="111"/>
                    <a:pt x="122" y="116"/>
                  </a:cubicBezTo>
                  <a:cubicBezTo>
                    <a:pt x="118" y="123"/>
                    <a:pt x="117" y="130"/>
                    <a:pt x="116" y="137"/>
                  </a:cubicBezTo>
                  <a:cubicBezTo>
                    <a:pt x="116" y="138"/>
                    <a:pt x="116" y="139"/>
                    <a:pt x="116" y="140"/>
                  </a:cubicBezTo>
                  <a:cubicBezTo>
                    <a:pt x="115" y="142"/>
                    <a:pt x="115" y="147"/>
                    <a:pt x="115" y="148"/>
                  </a:cubicBezTo>
                  <a:cubicBezTo>
                    <a:pt x="116" y="152"/>
                    <a:pt x="115" y="155"/>
                    <a:pt x="114" y="159"/>
                  </a:cubicBezTo>
                  <a:cubicBezTo>
                    <a:pt x="114" y="160"/>
                    <a:pt x="114" y="161"/>
                    <a:pt x="114" y="161"/>
                  </a:cubicBezTo>
                  <a:cubicBezTo>
                    <a:pt x="118" y="171"/>
                    <a:pt x="114" y="181"/>
                    <a:pt x="105" y="185"/>
                  </a:cubicBezTo>
                  <a:cubicBezTo>
                    <a:pt x="104" y="185"/>
                    <a:pt x="104" y="186"/>
                    <a:pt x="103" y="186"/>
                  </a:cubicBezTo>
                  <a:cubicBezTo>
                    <a:pt x="100" y="196"/>
                    <a:pt x="93" y="202"/>
                    <a:pt x="83" y="203"/>
                  </a:cubicBezTo>
                  <a:cubicBezTo>
                    <a:pt x="83" y="203"/>
                    <a:pt x="83" y="203"/>
                    <a:pt x="83" y="203"/>
                  </a:cubicBezTo>
                  <a:cubicBezTo>
                    <a:pt x="74" y="203"/>
                    <a:pt x="65" y="203"/>
                    <a:pt x="56" y="203"/>
                  </a:cubicBezTo>
                  <a:moveTo>
                    <a:pt x="70" y="141"/>
                  </a:moveTo>
                  <a:cubicBezTo>
                    <a:pt x="79" y="141"/>
                    <a:pt x="88" y="141"/>
                    <a:pt x="97" y="141"/>
                  </a:cubicBezTo>
                  <a:cubicBezTo>
                    <a:pt x="101" y="141"/>
                    <a:pt x="103" y="139"/>
                    <a:pt x="103" y="136"/>
                  </a:cubicBezTo>
                  <a:cubicBezTo>
                    <a:pt x="104" y="135"/>
                    <a:pt x="104" y="134"/>
                    <a:pt x="104" y="134"/>
                  </a:cubicBezTo>
                  <a:cubicBezTo>
                    <a:pt x="104" y="128"/>
                    <a:pt x="105" y="122"/>
                    <a:pt x="108" y="116"/>
                  </a:cubicBezTo>
                  <a:cubicBezTo>
                    <a:pt x="111" y="110"/>
                    <a:pt x="114" y="103"/>
                    <a:pt x="118" y="97"/>
                  </a:cubicBezTo>
                  <a:cubicBezTo>
                    <a:pt x="124" y="85"/>
                    <a:pt x="126" y="73"/>
                    <a:pt x="124" y="60"/>
                  </a:cubicBezTo>
                  <a:cubicBezTo>
                    <a:pt x="122" y="44"/>
                    <a:pt x="114" y="31"/>
                    <a:pt x="100" y="22"/>
                  </a:cubicBezTo>
                  <a:cubicBezTo>
                    <a:pt x="81" y="10"/>
                    <a:pt x="60" y="9"/>
                    <a:pt x="40" y="21"/>
                  </a:cubicBezTo>
                  <a:cubicBezTo>
                    <a:pt x="20" y="33"/>
                    <a:pt x="11" y="56"/>
                    <a:pt x="15" y="80"/>
                  </a:cubicBezTo>
                  <a:cubicBezTo>
                    <a:pt x="16" y="88"/>
                    <a:pt x="20" y="95"/>
                    <a:pt x="24" y="102"/>
                  </a:cubicBezTo>
                  <a:cubicBezTo>
                    <a:pt x="30" y="112"/>
                    <a:pt x="34" y="123"/>
                    <a:pt x="36" y="135"/>
                  </a:cubicBezTo>
                  <a:cubicBezTo>
                    <a:pt x="36" y="139"/>
                    <a:pt x="38" y="141"/>
                    <a:pt x="42" y="141"/>
                  </a:cubicBezTo>
                  <a:cubicBezTo>
                    <a:pt x="51" y="141"/>
                    <a:pt x="60" y="141"/>
                    <a:pt x="70" y="141"/>
                  </a:cubicBezTo>
                  <a:moveTo>
                    <a:pt x="70" y="157"/>
                  </a:moveTo>
                  <a:cubicBezTo>
                    <a:pt x="79" y="157"/>
                    <a:pt x="88" y="157"/>
                    <a:pt x="97" y="157"/>
                  </a:cubicBezTo>
                  <a:cubicBezTo>
                    <a:pt x="99" y="157"/>
                    <a:pt x="101" y="156"/>
                    <a:pt x="102" y="154"/>
                  </a:cubicBezTo>
                  <a:cubicBezTo>
                    <a:pt x="104" y="150"/>
                    <a:pt x="101" y="146"/>
                    <a:pt x="97" y="146"/>
                  </a:cubicBezTo>
                  <a:cubicBezTo>
                    <a:pt x="84" y="146"/>
                    <a:pt x="71" y="146"/>
                    <a:pt x="58" y="146"/>
                  </a:cubicBezTo>
                  <a:cubicBezTo>
                    <a:pt x="53" y="146"/>
                    <a:pt x="48" y="146"/>
                    <a:pt x="42" y="146"/>
                  </a:cubicBezTo>
                  <a:cubicBezTo>
                    <a:pt x="40" y="146"/>
                    <a:pt x="38" y="147"/>
                    <a:pt x="37" y="150"/>
                  </a:cubicBezTo>
                  <a:cubicBezTo>
                    <a:pt x="35" y="153"/>
                    <a:pt x="38" y="157"/>
                    <a:pt x="42" y="157"/>
                  </a:cubicBezTo>
                  <a:cubicBezTo>
                    <a:pt x="48" y="157"/>
                    <a:pt x="55" y="157"/>
                    <a:pt x="61" y="157"/>
                  </a:cubicBezTo>
                  <a:cubicBezTo>
                    <a:pt x="64" y="157"/>
                    <a:pt x="67" y="157"/>
                    <a:pt x="70" y="157"/>
                  </a:cubicBezTo>
                  <a:moveTo>
                    <a:pt x="70" y="163"/>
                  </a:moveTo>
                  <a:cubicBezTo>
                    <a:pt x="61" y="163"/>
                    <a:pt x="51" y="163"/>
                    <a:pt x="42" y="163"/>
                  </a:cubicBezTo>
                  <a:cubicBezTo>
                    <a:pt x="40" y="163"/>
                    <a:pt x="38" y="164"/>
                    <a:pt x="37" y="166"/>
                  </a:cubicBezTo>
                  <a:cubicBezTo>
                    <a:pt x="35" y="170"/>
                    <a:pt x="38" y="174"/>
                    <a:pt x="42" y="174"/>
                  </a:cubicBezTo>
                  <a:cubicBezTo>
                    <a:pt x="56" y="174"/>
                    <a:pt x="69" y="174"/>
                    <a:pt x="82" y="174"/>
                  </a:cubicBezTo>
                  <a:cubicBezTo>
                    <a:pt x="87" y="174"/>
                    <a:pt x="92" y="174"/>
                    <a:pt x="97" y="174"/>
                  </a:cubicBezTo>
                  <a:cubicBezTo>
                    <a:pt x="100" y="174"/>
                    <a:pt x="101" y="173"/>
                    <a:pt x="102" y="171"/>
                  </a:cubicBezTo>
                  <a:cubicBezTo>
                    <a:pt x="104" y="167"/>
                    <a:pt x="101" y="163"/>
                    <a:pt x="97" y="163"/>
                  </a:cubicBezTo>
                  <a:cubicBezTo>
                    <a:pt x="88" y="163"/>
                    <a:pt x="79" y="163"/>
                    <a:pt x="70" y="163"/>
                  </a:cubicBezTo>
                  <a:moveTo>
                    <a:pt x="92" y="180"/>
                  </a:moveTo>
                  <a:cubicBezTo>
                    <a:pt x="77" y="180"/>
                    <a:pt x="62" y="180"/>
                    <a:pt x="47" y="180"/>
                  </a:cubicBezTo>
                  <a:cubicBezTo>
                    <a:pt x="48" y="186"/>
                    <a:pt x="52" y="190"/>
                    <a:pt x="58" y="191"/>
                  </a:cubicBezTo>
                  <a:cubicBezTo>
                    <a:pt x="66" y="191"/>
                    <a:pt x="74" y="191"/>
                    <a:pt x="81" y="191"/>
                  </a:cubicBezTo>
                  <a:cubicBezTo>
                    <a:pt x="87" y="190"/>
                    <a:pt x="92" y="186"/>
                    <a:pt x="92" y="180"/>
                  </a:cubicBezTo>
                </a:path>
              </a:pathLst>
            </a:custGeom>
            <a:grpFill/>
            <a:ln>
              <a:noFill/>
            </a:ln>
          </p:spPr>
          <p:txBody>
            <a:bodyPr vert="horz" wrap="square" lIns="68580" tIns="34290" rIns="68580" bIns="34290" numCol="1" anchor="t" anchorCtr="0" compatLnSpc="1">
              <a:prstTxWarp prst="textNoShape">
                <a:avLst/>
              </a:prstTxWarp>
            </a:bodyPr>
            <a:lstStyle/>
            <a:p>
              <a:pPr>
                <a:defRPr/>
              </a:pPr>
              <a:endParaRPr lang="en-GB">
                <a:solidFill>
                  <a:srgbClr val="5C5C5C"/>
                </a:solidFill>
                <a:latin typeface="Arial" panose="020B0604020202020204" pitchFamily="34" charset="0"/>
                <a:cs typeface="Arial" panose="020B0604020202020204" pitchFamily="34" charset="0"/>
              </a:endParaRPr>
            </a:p>
          </p:txBody>
        </p:sp>
        <p:sp>
          <p:nvSpPr>
            <p:cNvPr id="94" name="Freeform 26">
              <a:extLst>
                <a:ext uri="{FF2B5EF4-FFF2-40B4-BE49-F238E27FC236}">
                  <a16:creationId xmlns:a16="http://schemas.microsoft.com/office/drawing/2014/main" id="{956748A6-0FB4-4FA7-9337-9D14E58AA951}"/>
                </a:ext>
              </a:extLst>
            </p:cNvPr>
            <p:cNvSpPr>
              <a:spLocks/>
            </p:cNvSpPr>
            <p:nvPr/>
          </p:nvSpPr>
          <p:spPr bwMode="auto">
            <a:xfrm>
              <a:off x="5990911" y="5688847"/>
              <a:ext cx="228913" cy="246836"/>
            </a:xfrm>
            <a:custGeom>
              <a:avLst/>
              <a:gdLst>
                <a:gd name="T0" fmla="*/ 115 w 119"/>
                <a:gd name="T1" fmla="*/ 5 h 128"/>
                <a:gd name="T2" fmla="*/ 117 w 119"/>
                <a:gd name="T3" fmla="*/ 11 h 128"/>
                <a:gd name="T4" fmla="*/ 110 w 119"/>
                <a:gd name="T5" fmla="*/ 64 h 128"/>
                <a:gd name="T6" fmla="*/ 28 w 119"/>
                <a:gd name="T7" fmla="*/ 127 h 128"/>
                <a:gd name="T8" fmla="*/ 11 w 119"/>
                <a:gd name="T9" fmla="*/ 128 h 128"/>
                <a:gd name="T10" fmla="*/ 1 w 119"/>
                <a:gd name="T11" fmla="*/ 118 h 128"/>
                <a:gd name="T12" fmla="*/ 8 w 119"/>
                <a:gd name="T13" fmla="*/ 107 h 128"/>
                <a:gd name="T14" fmla="*/ 14 w 119"/>
                <a:gd name="T15" fmla="*/ 106 h 128"/>
                <a:gd name="T16" fmla="*/ 41 w 119"/>
                <a:gd name="T17" fmla="*/ 102 h 128"/>
                <a:gd name="T18" fmla="*/ 81 w 119"/>
                <a:gd name="T19" fmla="*/ 72 h 128"/>
                <a:gd name="T20" fmla="*/ 94 w 119"/>
                <a:gd name="T21" fmla="*/ 40 h 128"/>
                <a:gd name="T22" fmla="*/ 96 w 119"/>
                <a:gd name="T23" fmla="*/ 20 h 128"/>
                <a:gd name="T24" fmla="*/ 96 w 119"/>
                <a:gd name="T25" fmla="*/ 11 h 128"/>
                <a:gd name="T26" fmla="*/ 102 w 119"/>
                <a:gd name="T27" fmla="*/ 2 h 128"/>
                <a:gd name="T28" fmla="*/ 115 w 119"/>
                <a:gd name="T29" fmla="*/ 5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9" h="128">
                  <a:moveTo>
                    <a:pt x="115" y="5"/>
                  </a:moveTo>
                  <a:cubicBezTo>
                    <a:pt x="116" y="6"/>
                    <a:pt x="117" y="8"/>
                    <a:pt x="117" y="11"/>
                  </a:cubicBezTo>
                  <a:cubicBezTo>
                    <a:pt x="119" y="30"/>
                    <a:pt x="117" y="48"/>
                    <a:pt x="110" y="64"/>
                  </a:cubicBezTo>
                  <a:cubicBezTo>
                    <a:pt x="94" y="100"/>
                    <a:pt x="66" y="121"/>
                    <a:pt x="28" y="127"/>
                  </a:cubicBezTo>
                  <a:cubicBezTo>
                    <a:pt x="22" y="128"/>
                    <a:pt x="16" y="128"/>
                    <a:pt x="11" y="128"/>
                  </a:cubicBezTo>
                  <a:cubicBezTo>
                    <a:pt x="5" y="128"/>
                    <a:pt x="1" y="124"/>
                    <a:pt x="1" y="118"/>
                  </a:cubicBezTo>
                  <a:cubicBezTo>
                    <a:pt x="0" y="113"/>
                    <a:pt x="3" y="108"/>
                    <a:pt x="8" y="107"/>
                  </a:cubicBezTo>
                  <a:cubicBezTo>
                    <a:pt x="10" y="106"/>
                    <a:pt x="12" y="106"/>
                    <a:pt x="14" y="106"/>
                  </a:cubicBezTo>
                  <a:cubicBezTo>
                    <a:pt x="23" y="106"/>
                    <a:pt x="32" y="105"/>
                    <a:pt x="41" y="102"/>
                  </a:cubicBezTo>
                  <a:cubicBezTo>
                    <a:pt x="57" y="96"/>
                    <a:pt x="71" y="86"/>
                    <a:pt x="81" y="72"/>
                  </a:cubicBezTo>
                  <a:cubicBezTo>
                    <a:pt x="87" y="62"/>
                    <a:pt x="92" y="52"/>
                    <a:pt x="94" y="40"/>
                  </a:cubicBezTo>
                  <a:cubicBezTo>
                    <a:pt x="96" y="34"/>
                    <a:pt x="96" y="27"/>
                    <a:pt x="96" y="20"/>
                  </a:cubicBezTo>
                  <a:cubicBezTo>
                    <a:pt x="96" y="17"/>
                    <a:pt x="95" y="14"/>
                    <a:pt x="96" y="11"/>
                  </a:cubicBezTo>
                  <a:cubicBezTo>
                    <a:pt x="96" y="7"/>
                    <a:pt x="98" y="4"/>
                    <a:pt x="102" y="2"/>
                  </a:cubicBezTo>
                  <a:cubicBezTo>
                    <a:pt x="106" y="0"/>
                    <a:pt x="111" y="1"/>
                    <a:pt x="115"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a:defRPr/>
              </a:pPr>
              <a:endParaRPr lang="en-GB">
                <a:solidFill>
                  <a:srgbClr val="5C5C5C"/>
                </a:solidFill>
                <a:latin typeface="Arial" panose="020B0604020202020204" pitchFamily="34" charset="0"/>
                <a:cs typeface="Arial" panose="020B0604020202020204" pitchFamily="34" charset="0"/>
              </a:endParaRPr>
            </a:p>
          </p:txBody>
        </p:sp>
        <p:sp>
          <p:nvSpPr>
            <p:cNvPr id="95" name="Freeform 27">
              <a:extLst>
                <a:ext uri="{FF2B5EF4-FFF2-40B4-BE49-F238E27FC236}">
                  <a16:creationId xmlns:a16="http://schemas.microsoft.com/office/drawing/2014/main" id="{146FD093-27C5-4F60-8C90-2C39F07525B2}"/>
                </a:ext>
              </a:extLst>
            </p:cNvPr>
            <p:cNvSpPr>
              <a:spLocks/>
            </p:cNvSpPr>
            <p:nvPr/>
          </p:nvSpPr>
          <p:spPr bwMode="auto">
            <a:xfrm>
              <a:off x="5985208" y="5692921"/>
              <a:ext cx="153967" cy="167001"/>
            </a:xfrm>
            <a:custGeom>
              <a:avLst/>
              <a:gdLst>
                <a:gd name="T0" fmla="*/ 62 w 80"/>
                <a:gd name="T1" fmla="*/ 68 h 87"/>
                <a:gd name="T2" fmla="*/ 18 w 80"/>
                <a:gd name="T3" fmla="*/ 86 h 87"/>
                <a:gd name="T4" fmla="*/ 7 w 80"/>
                <a:gd name="T5" fmla="*/ 85 h 87"/>
                <a:gd name="T6" fmla="*/ 1 w 80"/>
                <a:gd name="T7" fmla="*/ 73 h 87"/>
                <a:gd name="T8" fmla="*/ 11 w 80"/>
                <a:gd name="T9" fmla="*/ 63 h 87"/>
                <a:gd name="T10" fmla="*/ 20 w 80"/>
                <a:gd name="T11" fmla="*/ 62 h 87"/>
                <a:gd name="T12" fmla="*/ 56 w 80"/>
                <a:gd name="T13" fmla="*/ 22 h 87"/>
                <a:gd name="T14" fmla="*/ 56 w 80"/>
                <a:gd name="T15" fmla="*/ 12 h 87"/>
                <a:gd name="T16" fmla="*/ 67 w 80"/>
                <a:gd name="T17" fmla="*/ 1 h 87"/>
                <a:gd name="T18" fmla="*/ 79 w 80"/>
                <a:gd name="T19" fmla="*/ 10 h 87"/>
                <a:gd name="T20" fmla="*/ 80 w 80"/>
                <a:gd name="T21" fmla="*/ 22 h 87"/>
                <a:gd name="T22" fmla="*/ 72 w 80"/>
                <a:gd name="T23" fmla="*/ 55 h 87"/>
                <a:gd name="T24" fmla="*/ 62 w 80"/>
                <a:gd name="T25" fmla="*/ 68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0" h="87">
                  <a:moveTo>
                    <a:pt x="62" y="68"/>
                  </a:moveTo>
                  <a:cubicBezTo>
                    <a:pt x="50" y="80"/>
                    <a:pt x="35" y="86"/>
                    <a:pt x="18" y="86"/>
                  </a:cubicBezTo>
                  <a:cubicBezTo>
                    <a:pt x="14" y="87"/>
                    <a:pt x="11" y="87"/>
                    <a:pt x="7" y="85"/>
                  </a:cubicBezTo>
                  <a:cubicBezTo>
                    <a:pt x="3" y="83"/>
                    <a:pt x="0" y="78"/>
                    <a:pt x="1" y="73"/>
                  </a:cubicBezTo>
                  <a:cubicBezTo>
                    <a:pt x="2" y="68"/>
                    <a:pt x="6" y="63"/>
                    <a:pt x="11" y="63"/>
                  </a:cubicBezTo>
                  <a:cubicBezTo>
                    <a:pt x="14" y="63"/>
                    <a:pt x="17" y="63"/>
                    <a:pt x="20" y="62"/>
                  </a:cubicBezTo>
                  <a:cubicBezTo>
                    <a:pt x="41" y="61"/>
                    <a:pt x="56" y="44"/>
                    <a:pt x="56" y="22"/>
                  </a:cubicBezTo>
                  <a:cubicBezTo>
                    <a:pt x="56" y="19"/>
                    <a:pt x="56" y="15"/>
                    <a:pt x="56" y="12"/>
                  </a:cubicBezTo>
                  <a:cubicBezTo>
                    <a:pt x="56" y="6"/>
                    <a:pt x="61" y="1"/>
                    <a:pt x="67" y="1"/>
                  </a:cubicBezTo>
                  <a:cubicBezTo>
                    <a:pt x="72" y="0"/>
                    <a:pt x="78" y="4"/>
                    <a:pt x="79" y="10"/>
                  </a:cubicBezTo>
                  <a:cubicBezTo>
                    <a:pt x="80" y="14"/>
                    <a:pt x="80" y="18"/>
                    <a:pt x="80" y="22"/>
                  </a:cubicBezTo>
                  <a:cubicBezTo>
                    <a:pt x="80" y="33"/>
                    <a:pt x="78" y="45"/>
                    <a:pt x="72" y="55"/>
                  </a:cubicBezTo>
                  <a:cubicBezTo>
                    <a:pt x="69" y="59"/>
                    <a:pt x="66" y="64"/>
                    <a:pt x="62" y="6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a:defRPr/>
              </a:pPr>
              <a:endParaRPr lang="en-GB">
                <a:solidFill>
                  <a:srgbClr val="5C5C5C"/>
                </a:solidFill>
                <a:latin typeface="Arial" panose="020B0604020202020204" pitchFamily="34" charset="0"/>
                <a:cs typeface="Arial" panose="020B0604020202020204" pitchFamily="34" charset="0"/>
              </a:endParaRPr>
            </a:p>
          </p:txBody>
        </p:sp>
        <p:sp>
          <p:nvSpPr>
            <p:cNvPr id="96" name="Freeform 28">
              <a:extLst>
                <a:ext uri="{FF2B5EF4-FFF2-40B4-BE49-F238E27FC236}">
                  <a16:creationId xmlns:a16="http://schemas.microsoft.com/office/drawing/2014/main" id="{D127D224-9443-4EDF-9B70-2E6179516EFD}"/>
                </a:ext>
              </a:extLst>
            </p:cNvPr>
            <p:cNvSpPr>
              <a:spLocks/>
            </p:cNvSpPr>
            <p:nvPr/>
          </p:nvSpPr>
          <p:spPr bwMode="auto">
            <a:xfrm>
              <a:off x="5977062" y="5692921"/>
              <a:ext cx="80650" cy="82279"/>
            </a:xfrm>
            <a:custGeom>
              <a:avLst/>
              <a:gdLst>
                <a:gd name="T0" fmla="*/ 34 w 42"/>
                <a:gd name="T1" fmla="*/ 7 h 43"/>
                <a:gd name="T2" fmla="*/ 35 w 42"/>
                <a:gd name="T3" fmla="*/ 34 h 43"/>
                <a:gd name="T4" fmla="*/ 8 w 42"/>
                <a:gd name="T5" fmla="*/ 35 h 43"/>
                <a:gd name="T6" fmla="*/ 7 w 42"/>
                <a:gd name="T7" fmla="*/ 8 h 43"/>
                <a:gd name="T8" fmla="*/ 34 w 42"/>
                <a:gd name="T9" fmla="*/ 7 h 43"/>
              </a:gdLst>
              <a:ahLst/>
              <a:cxnLst>
                <a:cxn ang="0">
                  <a:pos x="T0" y="T1"/>
                </a:cxn>
                <a:cxn ang="0">
                  <a:pos x="T2" y="T3"/>
                </a:cxn>
                <a:cxn ang="0">
                  <a:pos x="T4" y="T5"/>
                </a:cxn>
                <a:cxn ang="0">
                  <a:pos x="T6" y="T7"/>
                </a:cxn>
                <a:cxn ang="0">
                  <a:pos x="T8" y="T9"/>
                </a:cxn>
              </a:cxnLst>
              <a:rect l="0" t="0" r="r" b="b"/>
              <a:pathLst>
                <a:path w="42" h="43">
                  <a:moveTo>
                    <a:pt x="34" y="7"/>
                  </a:moveTo>
                  <a:cubicBezTo>
                    <a:pt x="42" y="15"/>
                    <a:pt x="42" y="27"/>
                    <a:pt x="35" y="34"/>
                  </a:cubicBezTo>
                  <a:cubicBezTo>
                    <a:pt x="28" y="42"/>
                    <a:pt x="16" y="43"/>
                    <a:pt x="8" y="35"/>
                  </a:cubicBezTo>
                  <a:cubicBezTo>
                    <a:pt x="0" y="28"/>
                    <a:pt x="0" y="16"/>
                    <a:pt x="7" y="8"/>
                  </a:cubicBezTo>
                  <a:cubicBezTo>
                    <a:pt x="14" y="1"/>
                    <a:pt x="26" y="0"/>
                    <a:pt x="34"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a:defRPr/>
              </a:pPr>
              <a:endParaRPr lang="en-GB">
                <a:solidFill>
                  <a:srgbClr val="5C5C5C"/>
                </a:solidFill>
                <a:latin typeface="Arial" panose="020B0604020202020204" pitchFamily="34" charset="0"/>
                <a:cs typeface="Arial" panose="020B0604020202020204" pitchFamily="34" charset="0"/>
              </a:endParaRPr>
            </a:p>
          </p:txBody>
        </p:sp>
        <p:sp>
          <p:nvSpPr>
            <p:cNvPr id="97" name="Freeform 29">
              <a:extLst>
                <a:ext uri="{FF2B5EF4-FFF2-40B4-BE49-F238E27FC236}">
                  <a16:creationId xmlns:a16="http://schemas.microsoft.com/office/drawing/2014/main" id="{4665B592-AB52-4862-9E41-662451B60FAF}"/>
                </a:ext>
              </a:extLst>
            </p:cNvPr>
            <p:cNvSpPr>
              <a:spLocks/>
            </p:cNvSpPr>
            <p:nvPr/>
          </p:nvSpPr>
          <p:spPr bwMode="auto">
            <a:xfrm>
              <a:off x="7601450" y="1614026"/>
              <a:ext cx="286753" cy="190626"/>
            </a:xfrm>
            <a:custGeom>
              <a:avLst/>
              <a:gdLst>
                <a:gd name="T0" fmla="*/ 1 w 149"/>
                <a:gd name="T1" fmla="*/ 92 h 99"/>
                <a:gd name="T2" fmla="*/ 1 w 149"/>
                <a:gd name="T3" fmla="*/ 85 h 99"/>
                <a:gd name="T4" fmla="*/ 27 w 149"/>
                <a:gd name="T5" fmla="*/ 38 h 99"/>
                <a:gd name="T6" fmla="*/ 125 w 149"/>
                <a:gd name="T7" fmla="*/ 8 h 99"/>
                <a:gd name="T8" fmla="*/ 142 w 149"/>
                <a:gd name="T9" fmla="*/ 13 h 99"/>
                <a:gd name="T10" fmla="*/ 148 w 149"/>
                <a:gd name="T11" fmla="*/ 26 h 99"/>
                <a:gd name="T12" fmla="*/ 136 w 149"/>
                <a:gd name="T13" fmla="*/ 34 h 99"/>
                <a:gd name="T14" fmla="*/ 131 w 149"/>
                <a:gd name="T15" fmla="*/ 32 h 99"/>
                <a:gd name="T16" fmla="*/ 104 w 149"/>
                <a:gd name="T17" fmla="*/ 27 h 99"/>
                <a:gd name="T18" fmla="*/ 56 w 149"/>
                <a:gd name="T19" fmla="*/ 41 h 99"/>
                <a:gd name="T20" fmla="*/ 32 w 149"/>
                <a:gd name="T21" fmla="*/ 66 h 99"/>
                <a:gd name="T22" fmla="*/ 24 w 149"/>
                <a:gd name="T23" fmla="*/ 84 h 99"/>
                <a:gd name="T24" fmla="*/ 21 w 149"/>
                <a:gd name="T25" fmla="*/ 92 h 99"/>
                <a:gd name="T26" fmla="*/ 11 w 149"/>
                <a:gd name="T27" fmla="*/ 99 h 99"/>
                <a:gd name="T28" fmla="*/ 1 w 149"/>
                <a:gd name="T29" fmla="*/ 92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9" h="99">
                  <a:moveTo>
                    <a:pt x="1" y="92"/>
                  </a:moveTo>
                  <a:cubicBezTo>
                    <a:pt x="0" y="90"/>
                    <a:pt x="0" y="87"/>
                    <a:pt x="1" y="85"/>
                  </a:cubicBezTo>
                  <a:cubicBezTo>
                    <a:pt x="6" y="67"/>
                    <a:pt x="14" y="51"/>
                    <a:pt x="27" y="38"/>
                  </a:cubicBezTo>
                  <a:cubicBezTo>
                    <a:pt x="54" y="10"/>
                    <a:pt x="87" y="0"/>
                    <a:pt x="125" y="8"/>
                  </a:cubicBezTo>
                  <a:cubicBezTo>
                    <a:pt x="131" y="9"/>
                    <a:pt x="136" y="11"/>
                    <a:pt x="142" y="13"/>
                  </a:cubicBezTo>
                  <a:cubicBezTo>
                    <a:pt x="147" y="15"/>
                    <a:pt x="149" y="20"/>
                    <a:pt x="148" y="26"/>
                  </a:cubicBezTo>
                  <a:cubicBezTo>
                    <a:pt x="146" y="31"/>
                    <a:pt x="141" y="34"/>
                    <a:pt x="136" y="34"/>
                  </a:cubicBezTo>
                  <a:cubicBezTo>
                    <a:pt x="134" y="33"/>
                    <a:pt x="133" y="33"/>
                    <a:pt x="131" y="32"/>
                  </a:cubicBezTo>
                  <a:cubicBezTo>
                    <a:pt x="122" y="29"/>
                    <a:pt x="113" y="27"/>
                    <a:pt x="104" y="27"/>
                  </a:cubicBezTo>
                  <a:cubicBezTo>
                    <a:pt x="86" y="27"/>
                    <a:pt x="71" y="31"/>
                    <a:pt x="56" y="41"/>
                  </a:cubicBezTo>
                  <a:cubicBezTo>
                    <a:pt x="47" y="48"/>
                    <a:pt x="39" y="56"/>
                    <a:pt x="32" y="66"/>
                  </a:cubicBezTo>
                  <a:cubicBezTo>
                    <a:pt x="29" y="71"/>
                    <a:pt x="26" y="78"/>
                    <a:pt x="24" y="84"/>
                  </a:cubicBezTo>
                  <a:cubicBezTo>
                    <a:pt x="23" y="87"/>
                    <a:pt x="22" y="90"/>
                    <a:pt x="21" y="92"/>
                  </a:cubicBezTo>
                  <a:cubicBezTo>
                    <a:pt x="19" y="96"/>
                    <a:pt x="16" y="98"/>
                    <a:pt x="11" y="99"/>
                  </a:cubicBezTo>
                  <a:cubicBezTo>
                    <a:pt x="7" y="99"/>
                    <a:pt x="3" y="96"/>
                    <a:pt x="1" y="92"/>
                  </a:cubicBezTo>
                  <a:close/>
                </a:path>
              </a:pathLst>
            </a:custGeom>
            <a:grpFill/>
            <a:ln>
              <a:noFill/>
            </a:ln>
          </p:spPr>
          <p:txBody>
            <a:bodyPr vert="horz" wrap="square" lIns="68580" tIns="34290" rIns="68580" bIns="34290" numCol="1" anchor="t" anchorCtr="0" compatLnSpc="1">
              <a:prstTxWarp prst="textNoShape">
                <a:avLst/>
              </a:prstTxWarp>
            </a:bodyPr>
            <a:lstStyle/>
            <a:p>
              <a:pPr>
                <a:defRPr/>
              </a:pPr>
              <a:endParaRPr lang="en-GB">
                <a:solidFill>
                  <a:srgbClr val="5C5C5C"/>
                </a:solidFill>
                <a:latin typeface="Arial" panose="020B0604020202020204" pitchFamily="34" charset="0"/>
                <a:cs typeface="Arial" panose="020B0604020202020204" pitchFamily="34" charset="0"/>
              </a:endParaRPr>
            </a:p>
          </p:txBody>
        </p:sp>
        <p:sp>
          <p:nvSpPr>
            <p:cNvPr id="98" name="Freeform 30">
              <a:extLst>
                <a:ext uri="{FF2B5EF4-FFF2-40B4-BE49-F238E27FC236}">
                  <a16:creationId xmlns:a16="http://schemas.microsoft.com/office/drawing/2014/main" id="{6A1FCEFE-2EA9-4B40-98F3-64AF27FC43FD}"/>
                </a:ext>
              </a:extLst>
            </p:cNvPr>
            <p:cNvSpPr>
              <a:spLocks/>
            </p:cNvSpPr>
            <p:nvPr/>
          </p:nvSpPr>
          <p:spPr bwMode="auto">
            <a:xfrm>
              <a:off x="7674768" y="1697119"/>
              <a:ext cx="190626" cy="134415"/>
            </a:xfrm>
            <a:custGeom>
              <a:avLst/>
              <a:gdLst>
                <a:gd name="T0" fmla="*/ 38 w 99"/>
                <a:gd name="T1" fmla="*/ 7 h 70"/>
                <a:gd name="T2" fmla="*/ 86 w 99"/>
                <a:gd name="T3" fmla="*/ 6 h 70"/>
                <a:gd name="T4" fmla="*/ 95 w 99"/>
                <a:gd name="T5" fmla="*/ 10 h 70"/>
                <a:gd name="T6" fmla="*/ 97 w 99"/>
                <a:gd name="T7" fmla="*/ 24 h 70"/>
                <a:gd name="T8" fmla="*/ 84 w 99"/>
                <a:gd name="T9" fmla="*/ 30 h 70"/>
                <a:gd name="T10" fmla="*/ 76 w 99"/>
                <a:gd name="T11" fmla="*/ 28 h 70"/>
                <a:gd name="T12" fmla="*/ 27 w 99"/>
                <a:gd name="T13" fmla="*/ 52 h 70"/>
                <a:gd name="T14" fmla="*/ 24 w 99"/>
                <a:gd name="T15" fmla="*/ 62 h 70"/>
                <a:gd name="T16" fmla="*/ 10 w 99"/>
                <a:gd name="T17" fmla="*/ 68 h 70"/>
                <a:gd name="T18" fmla="*/ 1 w 99"/>
                <a:gd name="T19" fmla="*/ 56 h 70"/>
                <a:gd name="T20" fmla="*/ 5 w 99"/>
                <a:gd name="T21" fmla="*/ 44 h 70"/>
                <a:gd name="T22" fmla="*/ 24 w 99"/>
                <a:gd name="T23" fmla="*/ 16 h 70"/>
                <a:gd name="T24" fmla="*/ 37 w 99"/>
                <a:gd name="T25" fmla="*/ 7 h 70"/>
                <a:gd name="T26" fmla="*/ 38 w 99"/>
                <a:gd name="T27" fmla="*/ 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9" h="70">
                  <a:moveTo>
                    <a:pt x="38" y="7"/>
                  </a:moveTo>
                  <a:cubicBezTo>
                    <a:pt x="53" y="0"/>
                    <a:pt x="69" y="0"/>
                    <a:pt x="86" y="6"/>
                  </a:cubicBezTo>
                  <a:cubicBezTo>
                    <a:pt x="89" y="7"/>
                    <a:pt x="93" y="8"/>
                    <a:pt x="95" y="10"/>
                  </a:cubicBezTo>
                  <a:cubicBezTo>
                    <a:pt x="99" y="14"/>
                    <a:pt x="99" y="20"/>
                    <a:pt x="97" y="24"/>
                  </a:cubicBezTo>
                  <a:cubicBezTo>
                    <a:pt x="94" y="29"/>
                    <a:pt x="89" y="31"/>
                    <a:pt x="84" y="30"/>
                  </a:cubicBezTo>
                  <a:cubicBezTo>
                    <a:pt x="81" y="29"/>
                    <a:pt x="78" y="28"/>
                    <a:pt x="76" y="28"/>
                  </a:cubicBezTo>
                  <a:cubicBezTo>
                    <a:pt x="55" y="21"/>
                    <a:pt x="34" y="32"/>
                    <a:pt x="27" y="52"/>
                  </a:cubicBezTo>
                  <a:cubicBezTo>
                    <a:pt x="26" y="56"/>
                    <a:pt x="25" y="59"/>
                    <a:pt x="24" y="62"/>
                  </a:cubicBezTo>
                  <a:cubicBezTo>
                    <a:pt x="22" y="67"/>
                    <a:pt x="16" y="70"/>
                    <a:pt x="10" y="68"/>
                  </a:cubicBezTo>
                  <a:cubicBezTo>
                    <a:pt x="4" y="67"/>
                    <a:pt x="0" y="61"/>
                    <a:pt x="1" y="56"/>
                  </a:cubicBezTo>
                  <a:cubicBezTo>
                    <a:pt x="2" y="52"/>
                    <a:pt x="3" y="48"/>
                    <a:pt x="5" y="44"/>
                  </a:cubicBezTo>
                  <a:cubicBezTo>
                    <a:pt x="9" y="33"/>
                    <a:pt x="15" y="24"/>
                    <a:pt x="24" y="16"/>
                  </a:cubicBezTo>
                  <a:cubicBezTo>
                    <a:pt x="28" y="13"/>
                    <a:pt x="33" y="10"/>
                    <a:pt x="37" y="7"/>
                  </a:cubicBezTo>
                  <a:lnTo>
                    <a:pt x="38" y="7"/>
                  </a:lnTo>
                  <a:close/>
                </a:path>
              </a:pathLst>
            </a:custGeom>
            <a:grpFill/>
            <a:ln>
              <a:noFill/>
            </a:ln>
          </p:spPr>
          <p:txBody>
            <a:bodyPr vert="horz" wrap="square" lIns="68580" tIns="34290" rIns="68580" bIns="34290" numCol="1" anchor="t" anchorCtr="0" compatLnSpc="1">
              <a:prstTxWarp prst="textNoShape">
                <a:avLst/>
              </a:prstTxWarp>
            </a:bodyPr>
            <a:lstStyle/>
            <a:p>
              <a:pPr>
                <a:defRPr/>
              </a:pPr>
              <a:endParaRPr lang="en-GB">
                <a:solidFill>
                  <a:srgbClr val="5C5C5C"/>
                </a:solidFill>
                <a:latin typeface="Arial" panose="020B0604020202020204" pitchFamily="34" charset="0"/>
                <a:cs typeface="Arial" panose="020B0604020202020204" pitchFamily="34" charset="0"/>
              </a:endParaRPr>
            </a:p>
          </p:txBody>
        </p:sp>
        <p:sp>
          <p:nvSpPr>
            <p:cNvPr id="99" name="Freeform 31">
              <a:extLst>
                <a:ext uri="{FF2B5EF4-FFF2-40B4-BE49-F238E27FC236}">
                  <a16:creationId xmlns:a16="http://schemas.microsoft.com/office/drawing/2014/main" id="{27107FA6-BA51-4694-A9C8-5FEDE46E19A2}"/>
                </a:ext>
              </a:extLst>
            </p:cNvPr>
            <p:cNvSpPr>
              <a:spLocks/>
            </p:cNvSpPr>
            <p:nvPr/>
          </p:nvSpPr>
          <p:spPr bwMode="auto">
            <a:xfrm>
              <a:off x="7755417" y="1783471"/>
              <a:ext cx="83093" cy="83093"/>
            </a:xfrm>
            <a:custGeom>
              <a:avLst/>
              <a:gdLst>
                <a:gd name="T0" fmla="*/ 4 w 43"/>
                <a:gd name="T1" fmla="*/ 30 h 43"/>
                <a:gd name="T2" fmla="*/ 13 w 43"/>
                <a:gd name="T3" fmla="*/ 5 h 43"/>
                <a:gd name="T4" fmla="*/ 39 w 43"/>
                <a:gd name="T5" fmla="*/ 13 h 43"/>
                <a:gd name="T6" fmla="*/ 30 w 43"/>
                <a:gd name="T7" fmla="*/ 39 h 43"/>
                <a:gd name="T8" fmla="*/ 4 w 43"/>
                <a:gd name="T9" fmla="*/ 30 h 43"/>
              </a:gdLst>
              <a:ahLst/>
              <a:cxnLst>
                <a:cxn ang="0">
                  <a:pos x="T0" y="T1"/>
                </a:cxn>
                <a:cxn ang="0">
                  <a:pos x="T2" y="T3"/>
                </a:cxn>
                <a:cxn ang="0">
                  <a:pos x="T4" y="T5"/>
                </a:cxn>
                <a:cxn ang="0">
                  <a:pos x="T6" y="T7"/>
                </a:cxn>
                <a:cxn ang="0">
                  <a:pos x="T8" y="T9"/>
                </a:cxn>
              </a:cxnLst>
              <a:rect l="0" t="0" r="r" b="b"/>
              <a:pathLst>
                <a:path w="43" h="43">
                  <a:moveTo>
                    <a:pt x="4" y="30"/>
                  </a:moveTo>
                  <a:cubicBezTo>
                    <a:pt x="0" y="21"/>
                    <a:pt x="4" y="9"/>
                    <a:pt x="13" y="5"/>
                  </a:cubicBezTo>
                  <a:cubicBezTo>
                    <a:pt x="22" y="0"/>
                    <a:pt x="34" y="4"/>
                    <a:pt x="39" y="13"/>
                  </a:cubicBezTo>
                  <a:cubicBezTo>
                    <a:pt x="43" y="22"/>
                    <a:pt x="39" y="34"/>
                    <a:pt x="30" y="39"/>
                  </a:cubicBezTo>
                  <a:cubicBezTo>
                    <a:pt x="21" y="43"/>
                    <a:pt x="9" y="40"/>
                    <a:pt x="4" y="30"/>
                  </a:cubicBezTo>
                  <a:close/>
                </a:path>
              </a:pathLst>
            </a:custGeom>
            <a:grpFill/>
            <a:ln>
              <a:noFill/>
            </a:ln>
          </p:spPr>
          <p:txBody>
            <a:bodyPr vert="horz" wrap="square" lIns="68580" tIns="34290" rIns="68580" bIns="34290" numCol="1" anchor="t" anchorCtr="0" compatLnSpc="1">
              <a:prstTxWarp prst="textNoShape">
                <a:avLst/>
              </a:prstTxWarp>
            </a:bodyPr>
            <a:lstStyle/>
            <a:p>
              <a:pPr>
                <a:defRPr/>
              </a:pPr>
              <a:endParaRPr lang="en-GB">
                <a:solidFill>
                  <a:srgbClr val="5C5C5C"/>
                </a:solidFill>
                <a:latin typeface="Arial" panose="020B0604020202020204" pitchFamily="34" charset="0"/>
                <a:cs typeface="Arial" panose="020B0604020202020204" pitchFamily="34" charset="0"/>
              </a:endParaRPr>
            </a:p>
          </p:txBody>
        </p:sp>
        <p:sp>
          <p:nvSpPr>
            <p:cNvPr id="100" name="Freeform 32">
              <a:extLst>
                <a:ext uri="{FF2B5EF4-FFF2-40B4-BE49-F238E27FC236}">
                  <a16:creationId xmlns:a16="http://schemas.microsoft.com/office/drawing/2014/main" id="{49C4AEBC-CB59-44D8-8831-604BA10F5999}"/>
                </a:ext>
              </a:extLst>
            </p:cNvPr>
            <p:cNvSpPr>
              <a:spLocks/>
            </p:cNvSpPr>
            <p:nvPr/>
          </p:nvSpPr>
          <p:spPr bwMode="auto">
            <a:xfrm>
              <a:off x="4321717" y="5978044"/>
              <a:ext cx="281864" cy="175147"/>
            </a:xfrm>
            <a:custGeom>
              <a:avLst/>
              <a:gdLst>
                <a:gd name="T0" fmla="*/ 108 w 146"/>
                <a:gd name="T1" fmla="*/ 0 h 91"/>
                <a:gd name="T2" fmla="*/ 109 w 146"/>
                <a:gd name="T3" fmla="*/ 1 h 91"/>
                <a:gd name="T4" fmla="*/ 145 w 146"/>
                <a:gd name="T5" fmla="*/ 28 h 91"/>
                <a:gd name="T6" fmla="*/ 146 w 146"/>
                <a:gd name="T7" fmla="*/ 29 h 91"/>
                <a:gd name="T8" fmla="*/ 107 w 146"/>
                <a:gd name="T9" fmla="*/ 58 h 91"/>
                <a:gd name="T10" fmla="*/ 107 w 146"/>
                <a:gd name="T11" fmla="*/ 39 h 91"/>
                <a:gd name="T12" fmla="*/ 106 w 146"/>
                <a:gd name="T13" fmla="*/ 39 h 91"/>
                <a:gd name="T14" fmla="*/ 49 w 146"/>
                <a:gd name="T15" fmla="*/ 39 h 91"/>
                <a:gd name="T16" fmla="*/ 20 w 146"/>
                <a:gd name="T17" fmla="*/ 70 h 91"/>
                <a:gd name="T18" fmla="*/ 21 w 146"/>
                <a:gd name="T19" fmla="*/ 77 h 91"/>
                <a:gd name="T20" fmla="*/ 21 w 146"/>
                <a:gd name="T21" fmla="*/ 79 h 91"/>
                <a:gd name="T22" fmla="*/ 6 w 146"/>
                <a:gd name="T23" fmla="*/ 91 h 91"/>
                <a:gd name="T24" fmla="*/ 2 w 146"/>
                <a:gd name="T25" fmla="*/ 82 h 91"/>
                <a:gd name="T26" fmla="*/ 1 w 146"/>
                <a:gd name="T27" fmla="*/ 73 h 91"/>
                <a:gd name="T28" fmla="*/ 0 w 146"/>
                <a:gd name="T29" fmla="*/ 71 h 91"/>
                <a:gd name="T30" fmla="*/ 0 w 146"/>
                <a:gd name="T31" fmla="*/ 65 h 91"/>
                <a:gd name="T32" fmla="*/ 1 w 146"/>
                <a:gd name="T33" fmla="*/ 60 h 91"/>
                <a:gd name="T34" fmla="*/ 18 w 146"/>
                <a:gd name="T35" fmla="*/ 30 h 91"/>
                <a:gd name="T36" fmla="*/ 50 w 146"/>
                <a:gd name="T37" fmla="*/ 19 h 91"/>
                <a:gd name="T38" fmla="*/ 105 w 146"/>
                <a:gd name="T39" fmla="*/ 19 h 91"/>
                <a:gd name="T40" fmla="*/ 107 w 146"/>
                <a:gd name="T41" fmla="*/ 19 h 91"/>
                <a:gd name="T42" fmla="*/ 107 w 146"/>
                <a:gd name="T43" fmla="*/ 0 h 91"/>
                <a:gd name="T44" fmla="*/ 108 w 146"/>
                <a:gd name="T45"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46" h="91">
                  <a:moveTo>
                    <a:pt x="108" y="0"/>
                  </a:moveTo>
                  <a:cubicBezTo>
                    <a:pt x="108" y="0"/>
                    <a:pt x="108" y="1"/>
                    <a:pt x="109" y="1"/>
                  </a:cubicBezTo>
                  <a:cubicBezTo>
                    <a:pt x="121" y="10"/>
                    <a:pt x="133" y="19"/>
                    <a:pt x="145" y="28"/>
                  </a:cubicBezTo>
                  <a:cubicBezTo>
                    <a:pt x="145" y="28"/>
                    <a:pt x="145" y="28"/>
                    <a:pt x="146" y="29"/>
                  </a:cubicBezTo>
                  <a:cubicBezTo>
                    <a:pt x="133" y="39"/>
                    <a:pt x="120" y="48"/>
                    <a:pt x="107" y="58"/>
                  </a:cubicBezTo>
                  <a:cubicBezTo>
                    <a:pt x="107" y="52"/>
                    <a:pt x="107" y="45"/>
                    <a:pt x="107" y="39"/>
                  </a:cubicBezTo>
                  <a:cubicBezTo>
                    <a:pt x="107" y="39"/>
                    <a:pt x="106" y="39"/>
                    <a:pt x="106" y="39"/>
                  </a:cubicBezTo>
                  <a:cubicBezTo>
                    <a:pt x="87" y="39"/>
                    <a:pt x="68" y="39"/>
                    <a:pt x="49" y="39"/>
                  </a:cubicBezTo>
                  <a:cubicBezTo>
                    <a:pt x="32" y="39"/>
                    <a:pt x="19" y="53"/>
                    <a:pt x="20" y="70"/>
                  </a:cubicBezTo>
                  <a:cubicBezTo>
                    <a:pt x="20" y="72"/>
                    <a:pt x="21" y="75"/>
                    <a:pt x="21" y="77"/>
                  </a:cubicBezTo>
                  <a:cubicBezTo>
                    <a:pt x="21" y="78"/>
                    <a:pt x="21" y="79"/>
                    <a:pt x="21" y="79"/>
                  </a:cubicBezTo>
                  <a:cubicBezTo>
                    <a:pt x="16" y="83"/>
                    <a:pt x="11" y="87"/>
                    <a:pt x="6" y="91"/>
                  </a:cubicBezTo>
                  <a:cubicBezTo>
                    <a:pt x="5" y="88"/>
                    <a:pt x="3" y="85"/>
                    <a:pt x="2" y="82"/>
                  </a:cubicBezTo>
                  <a:cubicBezTo>
                    <a:pt x="2" y="79"/>
                    <a:pt x="1" y="76"/>
                    <a:pt x="1" y="73"/>
                  </a:cubicBezTo>
                  <a:cubicBezTo>
                    <a:pt x="0" y="71"/>
                    <a:pt x="0" y="71"/>
                    <a:pt x="0" y="71"/>
                  </a:cubicBezTo>
                  <a:cubicBezTo>
                    <a:pt x="0" y="69"/>
                    <a:pt x="0" y="67"/>
                    <a:pt x="0" y="65"/>
                  </a:cubicBezTo>
                  <a:cubicBezTo>
                    <a:pt x="0" y="63"/>
                    <a:pt x="1" y="62"/>
                    <a:pt x="1" y="60"/>
                  </a:cubicBezTo>
                  <a:cubicBezTo>
                    <a:pt x="3" y="48"/>
                    <a:pt x="9" y="38"/>
                    <a:pt x="18" y="30"/>
                  </a:cubicBezTo>
                  <a:cubicBezTo>
                    <a:pt x="28" y="23"/>
                    <a:pt x="38" y="19"/>
                    <a:pt x="50" y="19"/>
                  </a:cubicBezTo>
                  <a:cubicBezTo>
                    <a:pt x="68" y="19"/>
                    <a:pt x="87" y="19"/>
                    <a:pt x="105" y="19"/>
                  </a:cubicBezTo>
                  <a:cubicBezTo>
                    <a:pt x="106" y="19"/>
                    <a:pt x="107" y="19"/>
                    <a:pt x="107" y="19"/>
                  </a:cubicBezTo>
                  <a:cubicBezTo>
                    <a:pt x="107" y="13"/>
                    <a:pt x="107" y="6"/>
                    <a:pt x="107" y="0"/>
                  </a:cubicBezTo>
                  <a:cubicBezTo>
                    <a:pt x="108" y="0"/>
                    <a:pt x="108" y="0"/>
                    <a:pt x="108" y="0"/>
                  </a:cubicBezTo>
                </a:path>
              </a:pathLst>
            </a:custGeom>
            <a:grpFill/>
            <a:ln>
              <a:noFill/>
            </a:ln>
          </p:spPr>
          <p:txBody>
            <a:bodyPr vert="horz" wrap="square" lIns="68580" tIns="34290" rIns="68580" bIns="34290" numCol="1" anchor="t" anchorCtr="0" compatLnSpc="1">
              <a:prstTxWarp prst="textNoShape">
                <a:avLst/>
              </a:prstTxWarp>
            </a:bodyPr>
            <a:lstStyle/>
            <a:p>
              <a:pPr>
                <a:defRPr/>
              </a:pPr>
              <a:endParaRPr lang="en-GB">
                <a:solidFill>
                  <a:srgbClr val="5C5C5C"/>
                </a:solidFill>
                <a:latin typeface="Arial" panose="020B0604020202020204" pitchFamily="34" charset="0"/>
                <a:cs typeface="Arial" panose="020B0604020202020204" pitchFamily="34" charset="0"/>
              </a:endParaRPr>
            </a:p>
          </p:txBody>
        </p:sp>
        <p:sp>
          <p:nvSpPr>
            <p:cNvPr id="101" name="Freeform 33">
              <a:extLst>
                <a:ext uri="{FF2B5EF4-FFF2-40B4-BE49-F238E27FC236}">
                  <a16:creationId xmlns:a16="http://schemas.microsoft.com/office/drawing/2014/main" id="{3AA6AB32-B527-42D3-BC62-3710AB249A22}"/>
                </a:ext>
              </a:extLst>
            </p:cNvPr>
            <p:cNvSpPr>
              <a:spLocks/>
            </p:cNvSpPr>
            <p:nvPr/>
          </p:nvSpPr>
          <p:spPr bwMode="auto">
            <a:xfrm>
              <a:off x="4341268" y="6064395"/>
              <a:ext cx="281050" cy="175147"/>
            </a:xfrm>
            <a:custGeom>
              <a:avLst/>
              <a:gdLst>
                <a:gd name="T0" fmla="*/ 39 w 146"/>
                <a:gd name="T1" fmla="*/ 91 h 91"/>
                <a:gd name="T2" fmla="*/ 38 w 146"/>
                <a:gd name="T3" fmla="*/ 90 h 91"/>
                <a:gd name="T4" fmla="*/ 1 w 146"/>
                <a:gd name="T5" fmla="*/ 63 h 91"/>
                <a:gd name="T6" fmla="*/ 0 w 146"/>
                <a:gd name="T7" fmla="*/ 62 h 91"/>
                <a:gd name="T8" fmla="*/ 39 w 146"/>
                <a:gd name="T9" fmla="*/ 33 h 91"/>
                <a:gd name="T10" fmla="*/ 39 w 146"/>
                <a:gd name="T11" fmla="*/ 52 h 91"/>
                <a:gd name="T12" fmla="*/ 40 w 146"/>
                <a:gd name="T13" fmla="*/ 52 h 91"/>
                <a:gd name="T14" fmla="*/ 97 w 146"/>
                <a:gd name="T15" fmla="*/ 52 h 91"/>
                <a:gd name="T16" fmla="*/ 126 w 146"/>
                <a:gd name="T17" fmla="*/ 21 h 91"/>
                <a:gd name="T18" fmla="*/ 125 w 146"/>
                <a:gd name="T19" fmla="*/ 13 h 91"/>
                <a:gd name="T20" fmla="*/ 125 w 146"/>
                <a:gd name="T21" fmla="*/ 12 h 91"/>
                <a:gd name="T22" fmla="*/ 140 w 146"/>
                <a:gd name="T23" fmla="*/ 0 h 91"/>
                <a:gd name="T24" fmla="*/ 144 w 146"/>
                <a:gd name="T25" fmla="*/ 9 h 91"/>
                <a:gd name="T26" fmla="*/ 146 w 146"/>
                <a:gd name="T27" fmla="*/ 18 h 91"/>
                <a:gd name="T28" fmla="*/ 146 w 146"/>
                <a:gd name="T29" fmla="*/ 19 h 91"/>
                <a:gd name="T30" fmla="*/ 146 w 146"/>
                <a:gd name="T31" fmla="*/ 26 h 91"/>
                <a:gd name="T32" fmla="*/ 145 w 146"/>
                <a:gd name="T33" fmla="*/ 30 h 91"/>
                <a:gd name="T34" fmla="*/ 128 w 146"/>
                <a:gd name="T35" fmla="*/ 61 h 91"/>
                <a:gd name="T36" fmla="*/ 96 w 146"/>
                <a:gd name="T37" fmla="*/ 71 h 91"/>
                <a:gd name="T38" fmla="*/ 41 w 146"/>
                <a:gd name="T39" fmla="*/ 71 h 91"/>
                <a:gd name="T40" fmla="*/ 39 w 146"/>
                <a:gd name="T41" fmla="*/ 71 h 91"/>
                <a:gd name="T42" fmla="*/ 39 w 146"/>
                <a:gd name="T43" fmla="*/ 91 h 91"/>
                <a:gd name="T44" fmla="*/ 39 w 146"/>
                <a:gd name="T45" fmla="*/ 91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46" h="91">
                  <a:moveTo>
                    <a:pt x="39" y="91"/>
                  </a:moveTo>
                  <a:cubicBezTo>
                    <a:pt x="38" y="91"/>
                    <a:pt x="38" y="90"/>
                    <a:pt x="38" y="90"/>
                  </a:cubicBezTo>
                  <a:cubicBezTo>
                    <a:pt x="26" y="81"/>
                    <a:pt x="13" y="72"/>
                    <a:pt x="1" y="63"/>
                  </a:cubicBezTo>
                  <a:cubicBezTo>
                    <a:pt x="1" y="63"/>
                    <a:pt x="1" y="62"/>
                    <a:pt x="0" y="62"/>
                  </a:cubicBezTo>
                  <a:cubicBezTo>
                    <a:pt x="13" y="52"/>
                    <a:pt x="26" y="42"/>
                    <a:pt x="39" y="33"/>
                  </a:cubicBezTo>
                  <a:cubicBezTo>
                    <a:pt x="39" y="39"/>
                    <a:pt x="39" y="45"/>
                    <a:pt x="39" y="52"/>
                  </a:cubicBezTo>
                  <a:cubicBezTo>
                    <a:pt x="39" y="52"/>
                    <a:pt x="40" y="52"/>
                    <a:pt x="40" y="52"/>
                  </a:cubicBezTo>
                  <a:cubicBezTo>
                    <a:pt x="59" y="52"/>
                    <a:pt x="78" y="52"/>
                    <a:pt x="97" y="52"/>
                  </a:cubicBezTo>
                  <a:cubicBezTo>
                    <a:pt x="114" y="52"/>
                    <a:pt x="127" y="38"/>
                    <a:pt x="126" y="21"/>
                  </a:cubicBezTo>
                  <a:cubicBezTo>
                    <a:pt x="126" y="19"/>
                    <a:pt x="125" y="16"/>
                    <a:pt x="125" y="13"/>
                  </a:cubicBezTo>
                  <a:cubicBezTo>
                    <a:pt x="125" y="13"/>
                    <a:pt x="125" y="12"/>
                    <a:pt x="125" y="12"/>
                  </a:cubicBezTo>
                  <a:cubicBezTo>
                    <a:pt x="130" y="8"/>
                    <a:pt x="135" y="4"/>
                    <a:pt x="140" y="0"/>
                  </a:cubicBezTo>
                  <a:cubicBezTo>
                    <a:pt x="142" y="3"/>
                    <a:pt x="143" y="6"/>
                    <a:pt x="144" y="9"/>
                  </a:cubicBezTo>
                  <a:cubicBezTo>
                    <a:pt x="145" y="12"/>
                    <a:pt x="145" y="15"/>
                    <a:pt x="146" y="18"/>
                  </a:cubicBezTo>
                  <a:cubicBezTo>
                    <a:pt x="146" y="19"/>
                    <a:pt x="146" y="19"/>
                    <a:pt x="146" y="19"/>
                  </a:cubicBezTo>
                  <a:cubicBezTo>
                    <a:pt x="146" y="21"/>
                    <a:pt x="146" y="24"/>
                    <a:pt x="146" y="26"/>
                  </a:cubicBezTo>
                  <a:cubicBezTo>
                    <a:pt x="146" y="27"/>
                    <a:pt x="145" y="29"/>
                    <a:pt x="145" y="30"/>
                  </a:cubicBezTo>
                  <a:cubicBezTo>
                    <a:pt x="143" y="43"/>
                    <a:pt x="137" y="53"/>
                    <a:pt x="128" y="61"/>
                  </a:cubicBezTo>
                  <a:cubicBezTo>
                    <a:pt x="119" y="68"/>
                    <a:pt x="108" y="72"/>
                    <a:pt x="96" y="71"/>
                  </a:cubicBezTo>
                  <a:cubicBezTo>
                    <a:pt x="78" y="71"/>
                    <a:pt x="59" y="71"/>
                    <a:pt x="41" y="71"/>
                  </a:cubicBezTo>
                  <a:cubicBezTo>
                    <a:pt x="40" y="71"/>
                    <a:pt x="40" y="71"/>
                    <a:pt x="39" y="71"/>
                  </a:cubicBezTo>
                  <a:cubicBezTo>
                    <a:pt x="39" y="78"/>
                    <a:pt x="39" y="84"/>
                    <a:pt x="39" y="91"/>
                  </a:cubicBezTo>
                  <a:cubicBezTo>
                    <a:pt x="39" y="91"/>
                    <a:pt x="39" y="91"/>
                    <a:pt x="39" y="91"/>
                  </a:cubicBezTo>
                </a:path>
              </a:pathLst>
            </a:custGeom>
            <a:grpFill/>
            <a:ln>
              <a:noFill/>
            </a:ln>
          </p:spPr>
          <p:txBody>
            <a:bodyPr vert="horz" wrap="square" lIns="68580" tIns="34290" rIns="68580" bIns="34290" numCol="1" anchor="t" anchorCtr="0" compatLnSpc="1">
              <a:prstTxWarp prst="textNoShape">
                <a:avLst/>
              </a:prstTxWarp>
            </a:bodyPr>
            <a:lstStyle/>
            <a:p>
              <a:pPr>
                <a:defRPr/>
              </a:pPr>
              <a:endParaRPr lang="en-GB">
                <a:solidFill>
                  <a:srgbClr val="5C5C5C"/>
                </a:solidFill>
                <a:latin typeface="Arial" panose="020B0604020202020204" pitchFamily="34" charset="0"/>
                <a:cs typeface="Arial" panose="020B0604020202020204" pitchFamily="34" charset="0"/>
              </a:endParaRPr>
            </a:p>
          </p:txBody>
        </p:sp>
        <p:sp>
          <p:nvSpPr>
            <p:cNvPr id="102" name="Freeform 34">
              <a:extLst>
                <a:ext uri="{FF2B5EF4-FFF2-40B4-BE49-F238E27FC236}">
                  <a16:creationId xmlns:a16="http://schemas.microsoft.com/office/drawing/2014/main" id="{01BF3030-49BC-49DA-A1A5-9CF710947642}"/>
                </a:ext>
              </a:extLst>
            </p:cNvPr>
            <p:cNvSpPr>
              <a:spLocks noEditPoints="1"/>
            </p:cNvSpPr>
            <p:nvPr/>
          </p:nvSpPr>
          <p:spPr bwMode="auto">
            <a:xfrm>
              <a:off x="7933009" y="1644983"/>
              <a:ext cx="866775" cy="866775"/>
            </a:xfrm>
            <a:custGeom>
              <a:avLst/>
              <a:gdLst>
                <a:gd name="T0" fmla="*/ 447 w 450"/>
                <a:gd name="T1" fmla="*/ 224 h 450"/>
                <a:gd name="T2" fmla="*/ 446 w 450"/>
                <a:gd name="T3" fmla="*/ 186 h 450"/>
                <a:gd name="T4" fmla="*/ 435 w 450"/>
                <a:gd name="T5" fmla="*/ 164 h 450"/>
                <a:gd name="T6" fmla="*/ 425 w 450"/>
                <a:gd name="T7" fmla="*/ 131 h 450"/>
                <a:gd name="T8" fmla="*/ 407 w 450"/>
                <a:gd name="T9" fmla="*/ 100 h 450"/>
                <a:gd name="T10" fmla="*/ 388 w 450"/>
                <a:gd name="T11" fmla="*/ 70 h 450"/>
                <a:gd name="T12" fmla="*/ 351 w 450"/>
                <a:gd name="T13" fmla="*/ 39 h 450"/>
                <a:gd name="T14" fmla="*/ 331 w 450"/>
                <a:gd name="T15" fmla="*/ 27 h 450"/>
                <a:gd name="T16" fmla="*/ 299 w 450"/>
                <a:gd name="T17" fmla="*/ 13 h 450"/>
                <a:gd name="T18" fmla="*/ 252 w 450"/>
                <a:gd name="T19" fmla="*/ 2 h 450"/>
                <a:gd name="T20" fmla="*/ 228 w 450"/>
                <a:gd name="T21" fmla="*/ 2 h 450"/>
                <a:gd name="T22" fmla="*/ 193 w 450"/>
                <a:gd name="T23" fmla="*/ 6 h 450"/>
                <a:gd name="T24" fmla="*/ 182 w 450"/>
                <a:gd name="T25" fmla="*/ 8 h 450"/>
                <a:gd name="T26" fmla="*/ 148 w 450"/>
                <a:gd name="T27" fmla="*/ 14 h 450"/>
                <a:gd name="T28" fmla="*/ 125 w 450"/>
                <a:gd name="T29" fmla="*/ 24 h 450"/>
                <a:gd name="T30" fmla="*/ 115 w 450"/>
                <a:gd name="T31" fmla="*/ 51 h 450"/>
                <a:gd name="T32" fmla="*/ 88 w 450"/>
                <a:gd name="T33" fmla="*/ 51 h 450"/>
                <a:gd name="T34" fmla="*/ 69 w 450"/>
                <a:gd name="T35" fmla="*/ 65 h 450"/>
                <a:gd name="T36" fmla="*/ 66 w 450"/>
                <a:gd name="T37" fmla="*/ 92 h 450"/>
                <a:gd name="T38" fmla="*/ 40 w 450"/>
                <a:gd name="T39" fmla="*/ 100 h 450"/>
                <a:gd name="T40" fmla="*/ 28 w 450"/>
                <a:gd name="T41" fmla="*/ 120 h 450"/>
                <a:gd name="T42" fmla="*/ 32 w 450"/>
                <a:gd name="T43" fmla="*/ 147 h 450"/>
                <a:gd name="T44" fmla="*/ 12 w 450"/>
                <a:gd name="T45" fmla="*/ 164 h 450"/>
                <a:gd name="T46" fmla="*/ 3 w 450"/>
                <a:gd name="T47" fmla="*/ 185 h 450"/>
                <a:gd name="T48" fmla="*/ 17 w 450"/>
                <a:gd name="T49" fmla="*/ 209 h 450"/>
                <a:gd name="T50" fmla="*/ 2 w 450"/>
                <a:gd name="T51" fmla="*/ 231 h 450"/>
                <a:gd name="T52" fmla="*/ 4 w 450"/>
                <a:gd name="T53" fmla="*/ 254 h 450"/>
                <a:gd name="T54" fmla="*/ 7 w 450"/>
                <a:gd name="T55" fmla="*/ 265 h 450"/>
                <a:gd name="T56" fmla="*/ 15 w 450"/>
                <a:gd name="T57" fmla="*/ 299 h 450"/>
                <a:gd name="T58" fmla="*/ 23 w 450"/>
                <a:gd name="T59" fmla="*/ 320 h 450"/>
                <a:gd name="T60" fmla="*/ 41 w 450"/>
                <a:gd name="T61" fmla="*/ 348 h 450"/>
                <a:gd name="T62" fmla="*/ 48 w 450"/>
                <a:gd name="T63" fmla="*/ 358 h 450"/>
                <a:gd name="T64" fmla="*/ 70 w 450"/>
                <a:gd name="T65" fmla="*/ 384 h 450"/>
                <a:gd name="T66" fmla="*/ 95 w 450"/>
                <a:gd name="T67" fmla="*/ 408 h 450"/>
                <a:gd name="T68" fmla="*/ 116 w 450"/>
                <a:gd name="T69" fmla="*/ 418 h 450"/>
                <a:gd name="T70" fmla="*/ 147 w 450"/>
                <a:gd name="T71" fmla="*/ 433 h 450"/>
                <a:gd name="T72" fmla="*/ 180 w 450"/>
                <a:gd name="T73" fmla="*/ 440 h 450"/>
                <a:gd name="T74" fmla="*/ 191 w 450"/>
                <a:gd name="T75" fmla="*/ 443 h 450"/>
                <a:gd name="T76" fmla="*/ 226 w 450"/>
                <a:gd name="T77" fmla="*/ 449 h 450"/>
                <a:gd name="T78" fmla="*/ 250 w 450"/>
                <a:gd name="T79" fmla="*/ 448 h 450"/>
                <a:gd name="T80" fmla="*/ 295 w 450"/>
                <a:gd name="T81" fmla="*/ 438 h 450"/>
                <a:gd name="T82" fmla="*/ 325 w 450"/>
                <a:gd name="T83" fmla="*/ 421 h 450"/>
                <a:gd name="T84" fmla="*/ 354 w 450"/>
                <a:gd name="T85" fmla="*/ 384 h 450"/>
                <a:gd name="T86" fmla="*/ 381 w 450"/>
                <a:gd name="T87" fmla="*/ 380 h 450"/>
                <a:gd name="T88" fmla="*/ 406 w 450"/>
                <a:gd name="T89" fmla="*/ 355 h 450"/>
                <a:gd name="T90" fmla="*/ 425 w 450"/>
                <a:gd name="T91" fmla="*/ 325 h 450"/>
                <a:gd name="T92" fmla="*/ 431 w 450"/>
                <a:gd name="T93" fmla="*/ 304 h 450"/>
                <a:gd name="T94" fmla="*/ 421 w 450"/>
                <a:gd name="T95" fmla="*/ 276 h 450"/>
                <a:gd name="T96" fmla="*/ 445 w 450"/>
                <a:gd name="T97" fmla="*/ 257 h 450"/>
                <a:gd name="T98" fmla="*/ 447 w 450"/>
                <a:gd name="T99" fmla="*/ 234 h 450"/>
                <a:gd name="T100" fmla="*/ 280 w 450"/>
                <a:gd name="T101" fmla="*/ 313 h 450"/>
                <a:gd name="T102" fmla="*/ 277 w 450"/>
                <a:gd name="T103" fmla="*/ 75 h 450"/>
                <a:gd name="T104" fmla="*/ 120 w 450"/>
                <a:gd name="T105" fmla="*/ 170 h 450"/>
                <a:gd name="T106" fmla="*/ 125 w 450"/>
                <a:gd name="T107" fmla="*/ 287 h 450"/>
                <a:gd name="T108" fmla="*/ 231 w 450"/>
                <a:gd name="T109" fmla="*/ 399 h 4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50" h="450">
                  <a:moveTo>
                    <a:pt x="447" y="234"/>
                  </a:moveTo>
                  <a:cubicBezTo>
                    <a:pt x="448" y="234"/>
                    <a:pt x="449" y="234"/>
                    <a:pt x="449" y="234"/>
                  </a:cubicBezTo>
                  <a:cubicBezTo>
                    <a:pt x="450" y="230"/>
                    <a:pt x="449" y="226"/>
                    <a:pt x="449" y="222"/>
                  </a:cubicBezTo>
                  <a:cubicBezTo>
                    <a:pt x="449" y="222"/>
                    <a:pt x="448" y="223"/>
                    <a:pt x="447" y="223"/>
                  </a:cubicBezTo>
                  <a:cubicBezTo>
                    <a:pt x="447" y="223"/>
                    <a:pt x="447" y="224"/>
                    <a:pt x="447" y="224"/>
                  </a:cubicBezTo>
                  <a:cubicBezTo>
                    <a:pt x="447" y="224"/>
                    <a:pt x="447" y="224"/>
                    <a:pt x="447" y="224"/>
                  </a:cubicBezTo>
                  <a:cubicBezTo>
                    <a:pt x="435" y="224"/>
                    <a:pt x="427" y="219"/>
                    <a:pt x="427" y="213"/>
                  </a:cubicBezTo>
                  <a:cubicBezTo>
                    <a:pt x="426" y="206"/>
                    <a:pt x="435" y="200"/>
                    <a:pt x="443" y="199"/>
                  </a:cubicBezTo>
                  <a:cubicBezTo>
                    <a:pt x="443" y="199"/>
                    <a:pt x="443" y="199"/>
                    <a:pt x="443" y="199"/>
                  </a:cubicBezTo>
                  <a:cubicBezTo>
                    <a:pt x="444" y="198"/>
                    <a:pt x="444" y="198"/>
                    <a:pt x="444" y="198"/>
                  </a:cubicBezTo>
                  <a:cubicBezTo>
                    <a:pt x="445" y="198"/>
                    <a:pt x="446" y="198"/>
                    <a:pt x="447" y="198"/>
                  </a:cubicBezTo>
                  <a:cubicBezTo>
                    <a:pt x="447" y="194"/>
                    <a:pt x="446" y="190"/>
                    <a:pt x="446" y="186"/>
                  </a:cubicBezTo>
                  <a:cubicBezTo>
                    <a:pt x="445" y="187"/>
                    <a:pt x="444" y="187"/>
                    <a:pt x="443" y="187"/>
                  </a:cubicBezTo>
                  <a:cubicBezTo>
                    <a:pt x="442" y="188"/>
                    <a:pt x="442" y="188"/>
                    <a:pt x="442" y="188"/>
                  </a:cubicBezTo>
                  <a:cubicBezTo>
                    <a:pt x="442" y="188"/>
                    <a:pt x="442" y="188"/>
                    <a:pt x="442" y="188"/>
                  </a:cubicBezTo>
                  <a:cubicBezTo>
                    <a:pt x="432" y="188"/>
                    <a:pt x="422" y="187"/>
                    <a:pt x="421" y="180"/>
                  </a:cubicBezTo>
                  <a:cubicBezTo>
                    <a:pt x="419" y="174"/>
                    <a:pt x="427" y="166"/>
                    <a:pt x="435" y="164"/>
                  </a:cubicBezTo>
                  <a:cubicBezTo>
                    <a:pt x="435" y="164"/>
                    <a:pt x="435" y="164"/>
                    <a:pt x="435" y="164"/>
                  </a:cubicBezTo>
                  <a:cubicBezTo>
                    <a:pt x="436" y="164"/>
                    <a:pt x="436" y="164"/>
                    <a:pt x="436" y="164"/>
                  </a:cubicBezTo>
                  <a:cubicBezTo>
                    <a:pt x="438" y="163"/>
                    <a:pt x="439" y="163"/>
                    <a:pt x="440" y="163"/>
                  </a:cubicBezTo>
                  <a:cubicBezTo>
                    <a:pt x="439" y="159"/>
                    <a:pt x="438" y="155"/>
                    <a:pt x="437" y="151"/>
                  </a:cubicBezTo>
                  <a:cubicBezTo>
                    <a:pt x="436" y="152"/>
                    <a:pt x="435" y="152"/>
                    <a:pt x="434" y="153"/>
                  </a:cubicBezTo>
                  <a:cubicBezTo>
                    <a:pt x="424" y="157"/>
                    <a:pt x="414" y="155"/>
                    <a:pt x="412" y="149"/>
                  </a:cubicBezTo>
                  <a:cubicBezTo>
                    <a:pt x="409" y="143"/>
                    <a:pt x="415" y="135"/>
                    <a:pt x="425" y="131"/>
                  </a:cubicBezTo>
                  <a:cubicBezTo>
                    <a:pt x="426" y="130"/>
                    <a:pt x="427" y="130"/>
                    <a:pt x="428" y="130"/>
                  </a:cubicBezTo>
                  <a:cubicBezTo>
                    <a:pt x="426" y="126"/>
                    <a:pt x="424" y="122"/>
                    <a:pt x="423" y="119"/>
                  </a:cubicBezTo>
                  <a:cubicBezTo>
                    <a:pt x="422" y="119"/>
                    <a:pt x="421" y="120"/>
                    <a:pt x="420" y="120"/>
                  </a:cubicBezTo>
                  <a:cubicBezTo>
                    <a:pt x="419" y="121"/>
                    <a:pt x="419" y="121"/>
                    <a:pt x="419" y="121"/>
                  </a:cubicBezTo>
                  <a:cubicBezTo>
                    <a:pt x="410" y="126"/>
                    <a:pt x="401" y="126"/>
                    <a:pt x="397" y="121"/>
                  </a:cubicBezTo>
                  <a:cubicBezTo>
                    <a:pt x="394" y="115"/>
                    <a:pt x="398" y="106"/>
                    <a:pt x="407" y="100"/>
                  </a:cubicBezTo>
                  <a:cubicBezTo>
                    <a:pt x="408" y="99"/>
                    <a:pt x="409" y="99"/>
                    <a:pt x="410" y="98"/>
                  </a:cubicBezTo>
                  <a:cubicBezTo>
                    <a:pt x="408" y="95"/>
                    <a:pt x="406" y="92"/>
                    <a:pt x="403" y="89"/>
                  </a:cubicBezTo>
                  <a:cubicBezTo>
                    <a:pt x="402" y="89"/>
                    <a:pt x="402" y="90"/>
                    <a:pt x="401" y="91"/>
                  </a:cubicBezTo>
                  <a:cubicBezTo>
                    <a:pt x="393" y="98"/>
                    <a:pt x="383" y="99"/>
                    <a:pt x="379" y="94"/>
                  </a:cubicBezTo>
                  <a:cubicBezTo>
                    <a:pt x="374" y="89"/>
                    <a:pt x="377" y="80"/>
                    <a:pt x="385" y="73"/>
                  </a:cubicBezTo>
                  <a:cubicBezTo>
                    <a:pt x="386" y="72"/>
                    <a:pt x="387" y="71"/>
                    <a:pt x="388" y="70"/>
                  </a:cubicBezTo>
                  <a:cubicBezTo>
                    <a:pt x="385" y="68"/>
                    <a:pt x="382" y="65"/>
                    <a:pt x="379" y="62"/>
                  </a:cubicBezTo>
                  <a:cubicBezTo>
                    <a:pt x="379" y="63"/>
                    <a:pt x="378" y="63"/>
                    <a:pt x="377" y="64"/>
                  </a:cubicBezTo>
                  <a:cubicBezTo>
                    <a:pt x="371" y="72"/>
                    <a:pt x="361" y="76"/>
                    <a:pt x="356" y="71"/>
                  </a:cubicBezTo>
                  <a:cubicBezTo>
                    <a:pt x="351" y="67"/>
                    <a:pt x="352" y="57"/>
                    <a:pt x="359" y="49"/>
                  </a:cubicBezTo>
                  <a:cubicBezTo>
                    <a:pt x="360" y="48"/>
                    <a:pt x="361" y="47"/>
                    <a:pt x="361" y="46"/>
                  </a:cubicBezTo>
                  <a:cubicBezTo>
                    <a:pt x="358" y="44"/>
                    <a:pt x="355" y="42"/>
                    <a:pt x="351" y="39"/>
                  </a:cubicBezTo>
                  <a:cubicBezTo>
                    <a:pt x="351" y="40"/>
                    <a:pt x="351" y="41"/>
                    <a:pt x="350" y="42"/>
                  </a:cubicBezTo>
                  <a:cubicBezTo>
                    <a:pt x="345" y="51"/>
                    <a:pt x="336" y="56"/>
                    <a:pt x="330" y="52"/>
                  </a:cubicBezTo>
                  <a:cubicBezTo>
                    <a:pt x="324" y="49"/>
                    <a:pt x="324" y="39"/>
                    <a:pt x="329" y="30"/>
                  </a:cubicBezTo>
                  <a:cubicBezTo>
                    <a:pt x="329" y="30"/>
                    <a:pt x="329" y="30"/>
                    <a:pt x="329" y="30"/>
                  </a:cubicBezTo>
                  <a:cubicBezTo>
                    <a:pt x="330" y="30"/>
                    <a:pt x="330" y="30"/>
                    <a:pt x="330" y="30"/>
                  </a:cubicBezTo>
                  <a:cubicBezTo>
                    <a:pt x="330" y="29"/>
                    <a:pt x="331" y="28"/>
                    <a:pt x="331" y="27"/>
                  </a:cubicBezTo>
                  <a:cubicBezTo>
                    <a:pt x="328" y="25"/>
                    <a:pt x="324" y="23"/>
                    <a:pt x="321" y="22"/>
                  </a:cubicBezTo>
                  <a:cubicBezTo>
                    <a:pt x="320" y="22"/>
                    <a:pt x="320" y="23"/>
                    <a:pt x="320" y="24"/>
                  </a:cubicBezTo>
                  <a:cubicBezTo>
                    <a:pt x="316" y="34"/>
                    <a:pt x="307" y="40"/>
                    <a:pt x="301" y="37"/>
                  </a:cubicBezTo>
                  <a:cubicBezTo>
                    <a:pt x="295" y="35"/>
                    <a:pt x="294" y="26"/>
                    <a:pt x="297" y="16"/>
                  </a:cubicBezTo>
                  <a:cubicBezTo>
                    <a:pt x="297" y="16"/>
                    <a:pt x="297" y="15"/>
                    <a:pt x="297" y="15"/>
                  </a:cubicBezTo>
                  <a:cubicBezTo>
                    <a:pt x="298" y="14"/>
                    <a:pt x="298" y="13"/>
                    <a:pt x="299" y="13"/>
                  </a:cubicBezTo>
                  <a:cubicBezTo>
                    <a:pt x="295" y="11"/>
                    <a:pt x="291" y="10"/>
                    <a:pt x="287" y="9"/>
                  </a:cubicBezTo>
                  <a:cubicBezTo>
                    <a:pt x="287" y="10"/>
                    <a:pt x="287" y="10"/>
                    <a:pt x="287" y="11"/>
                  </a:cubicBezTo>
                  <a:cubicBezTo>
                    <a:pt x="284" y="21"/>
                    <a:pt x="277" y="29"/>
                    <a:pt x="271" y="27"/>
                  </a:cubicBezTo>
                  <a:cubicBezTo>
                    <a:pt x="264" y="26"/>
                    <a:pt x="261" y="16"/>
                    <a:pt x="263" y="6"/>
                  </a:cubicBezTo>
                  <a:cubicBezTo>
                    <a:pt x="264" y="5"/>
                    <a:pt x="264" y="4"/>
                    <a:pt x="264" y="4"/>
                  </a:cubicBezTo>
                  <a:cubicBezTo>
                    <a:pt x="260" y="3"/>
                    <a:pt x="256" y="2"/>
                    <a:pt x="252" y="2"/>
                  </a:cubicBezTo>
                  <a:cubicBezTo>
                    <a:pt x="252" y="2"/>
                    <a:pt x="252" y="3"/>
                    <a:pt x="252" y="4"/>
                  </a:cubicBezTo>
                  <a:cubicBezTo>
                    <a:pt x="252" y="4"/>
                    <a:pt x="252" y="5"/>
                    <a:pt x="252" y="6"/>
                  </a:cubicBezTo>
                  <a:cubicBezTo>
                    <a:pt x="251" y="15"/>
                    <a:pt x="245" y="22"/>
                    <a:pt x="239" y="22"/>
                  </a:cubicBezTo>
                  <a:cubicBezTo>
                    <a:pt x="233" y="21"/>
                    <a:pt x="228" y="13"/>
                    <a:pt x="228" y="4"/>
                  </a:cubicBezTo>
                  <a:cubicBezTo>
                    <a:pt x="228" y="4"/>
                    <a:pt x="228" y="4"/>
                    <a:pt x="228" y="4"/>
                  </a:cubicBezTo>
                  <a:cubicBezTo>
                    <a:pt x="228" y="4"/>
                    <a:pt x="228" y="2"/>
                    <a:pt x="228" y="2"/>
                  </a:cubicBezTo>
                  <a:cubicBezTo>
                    <a:pt x="228" y="1"/>
                    <a:pt x="228" y="1"/>
                    <a:pt x="228" y="0"/>
                  </a:cubicBezTo>
                  <a:cubicBezTo>
                    <a:pt x="225" y="0"/>
                    <a:pt x="221" y="0"/>
                    <a:pt x="217" y="0"/>
                  </a:cubicBezTo>
                  <a:cubicBezTo>
                    <a:pt x="217" y="1"/>
                    <a:pt x="217" y="1"/>
                    <a:pt x="217" y="1"/>
                  </a:cubicBezTo>
                  <a:cubicBezTo>
                    <a:pt x="217" y="2"/>
                    <a:pt x="217" y="3"/>
                    <a:pt x="217" y="4"/>
                  </a:cubicBezTo>
                  <a:cubicBezTo>
                    <a:pt x="217" y="14"/>
                    <a:pt x="213" y="21"/>
                    <a:pt x="207" y="22"/>
                  </a:cubicBezTo>
                  <a:cubicBezTo>
                    <a:pt x="201" y="22"/>
                    <a:pt x="195" y="16"/>
                    <a:pt x="193" y="6"/>
                  </a:cubicBezTo>
                  <a:cubicBezTo>
                    <a:pt x="193" y="6"/>
                    <a:pt x="193" y="6"/>
                    <a:pt x="193" y="6"/>
                  </a:cubicBezTo>
                  <a:cubicBezTo>
                    <a:pt x="193" y="6"/>
                    <a:pt x="193" y="4"/>
                    <a:pt x="193" y="4"/>
                  </a:cubicBezTo>
                  <a:cubicBezTo>
                    <a:pt x="193" y="3"/>
                    <a:pt x="193" y="3"/>
                    <a:pt x="193" y="2"/>
                  </a:cubicBezTo>
                  <a:cubicBezTo>
                    <a:pt x="189" y="3"/>
                    <a:pt x="185" y="3"/>
                    <a:pt x="182" y="4"/>
                  </a:cubicBezTo>
                  <a:cubicBezTo>
                    <a:pt x="182" y="5"/>
                    <a:pt x="182" y="5"/>
                    <a:pt x="182" y="5"/>
                  </a:cubicBezTo>
                  <a:cubicBezTo>
                    <a:pt x="182" y="6"/>
                    <a:pt x="182" y="7"/>
                    <a:pt x="182" y="8"/>
                  </a:cubicBezTo>
                  <a:cubicBezTo>
                    <a:pt x="184" y="17"/>
                    <a:pt x="181" y="25"/>
                    <a:pt x="175" y="27"/>
                  </a:cubicBezTo>
                  <a:cubicBezTo>
                    <a:pt x="169" y="28"/>
                    <a:pt x="163" y="22"/>
                    <a:pt x="159" y="14"/>
                  </a:cubicBezTo>
                  <a:cubicBezTo>
                    <a:pt x="159" y="13"/>
                    <a:pt x="159" y="12"/>
                    <a:pt x="158" y="11"/>
                  </a:cubicBezTo>
                  <a:cubicBezTo>
                    <a:pt x="158" y="10"/>
                    <a:pt x="158" y="10"/>
                    <a:pt x="158" y="10"/>
                  </a:cubicBezTo>
                  <a:cubicBezTo>
                    <a:pt x="155" y="11"/>
                    <a:pt x="151" y="12"/>
                    <a:pt x="147" y="14"/>
                  </a:cubicBezTo>
                  <a:cubicBezTo>
                    <a:pt x="148" y="14"/>
                    <a:pt x="148" y="14"/>
                    <a:pt x="148" y="14"/>
                  </a:cubicBezTo>
                  <a:cubicBezTo>
                    <a:pt x="148" y="14"/>
                    <a:pt x="148" y="15"/>
                    <a:pt x="148" y="16"/>
                  </a:cubicBezTo>
                  <a:cubicBezTo>
                    <a:pt x="148" y="16"/>
                    <a:pt x="149" y="17"/>
                    <a:pt x="149" y="17"/>
                  </a:cubicBezTo>
                  <a:cubicBezTo>
                    <a:pt x="151" y="26"/>
                    <a:pt x="149" y="34"/>
                    <a:pt x="144" y="37"/>
                  </a:cubicBezTo>
                  <a:cubicBezTo>
                    <a:pt x="139" y="39"/>
                    <a:pt x="132" y="35"/>
                    <a:pt x="127" y="27"/>
                  </a:cubicBezTo>
                  <a:cubicBezTo>
                    <a:pt x="127" y="27"/>
                    <a:pt x="127" y="27"/>
                    <a:pt x="127" y="27"/>
                  </a:cubicBezTo>
                  <a:cubicBezTo>
                    <a:pt x="127" y="25"/>
                    <a:pt x="126" y="25"/>
                    <a:pt x="125" y="24"/>
                  </a:cubicBezTo>
                  <a:cubicBezTo>
                    <a:pt x="125" y="23"/>
                    <a:pt x="125" y="23"/>
                    <a:pt x="125" y="23"/>
                  </a:cubicBezTo>
                  <a:cubicBezTo>
                    <a:pt x="122" y="25"/>
                    <a:pt x="119" y="27"/>
                    <a:pt x="115" y="28"/>
                  </a:cubicBezTo>
                  <a:cubicBezTo>
                    <a:pt x="116" y="29"/>
                    <a:pt x="116" y="30"/>
                    <a:pt x="116" y="30"/>
                  </a:cubicBezTo>
                  <a:cubicBezTo>
                    <a:pt x="116" y="30"/>
                    <a:pt x="116" y="30"/>
                    <a:pt x="116" y="30"/>
                  </a:cubicBezTo>
                  <a:cubicBezTo>
                    <a:pt x="117" y="31"/>
                    <a:pt x="117" y="31"/>
                    <a:pt x="117" y="32"/>
                  </a:cubicBezTo>
                  <a:cubicBezTo>
                    <a:pt x="121" y="40"/>
                    <a:pt x="120" y="48"/>
                    <a:pt x="115" y="51"/>
                  </a:cubicBezTo>
                  <a:cubicBezTo>
                    <a:pt x="110" y="54"/>
                    <a:pt x="103" y="51"/>
                    <a:pt x="97" y="44"/>
                  </a:cubicBezTo>
                  <a:cubicBezTo>
                    <a:pt x="97" y="43"/>
                    <a:pt x="96" y="42"/>
                    <a:pt x="95" y="41"/>
                  </a:cubicBezTo>
                  <a:cubicBezTo>
                    <a:pt x="92" y="43"/>
                    <a:pt x="89" y="45"/>
                    <a:pt x="86" y="48"/>
                  </a:cubicBezTo>
                  <a:cubicBezTo>
                    <a:pt x="86" y="48"/>
                    <a:pt x="87" y="49"/>
                    <a:pt x="87" y="49"/>
                  </a:cubicBezTo>
                  <a:cubicBezTo>
                    <a:pt x="87" y="49"/>
                    <a:pt x="87" y="49"/>
                    <a:pt x="87" y="49"/>
                  </a:cubicBezTo>
                  <a:cubicBezTo>
                    <a:pt x="88" y="50"/>
                    <a:pt x="88" y="51"/>
                    <a:pt x="88" y="51"/>
                  </a:cubicBezTo>
                  <a:cubicBezTo>
                    <a:pt x="88" y="51"/>
                    <a:pt x="88" y="51"/>
                    <a:pt x="88" y="51"/>
                  </a:cubicBezTo>
                  <a:cubicBezTo>
                    <a:pt x="93" y="58"/>
                    <a:pt x="93" y="66"/>
                    <a:pt x="89" y="70"/>
                  </a:cubicBezTo>
                  <a:cubicBezTo>
                    <a:pt x="85" y="73"/>
                    <a:pt x="77" y="72"/>
                    <a:pt x="71" y="66"/>
                  </a:cubicBezTo>
                  <a:cubicBezTo>
                    <a:pt x="71" y="66"/>
                    <a:pt x="71" y="66"/>
                    <a:pt x="71" y="66"/>
                  </a:cubicBezTo>
                  <a:cubicBezTo>
                    <a:pt x="70" y="66"/>
                    <a:pt x="70" y="65"/>
                    <a:pt x="69" y="65"/>
                  </a:cubicBezTo>
                  <a:cubicBezTo>
                    <a:pt x="69" y="65"/>
                    <a:pt x="69" y="65"/>
                    <a:pt x="69" y="65"/>
                  </a:cubicBezTo>
                  <a:cubicBezTo>
                    <a:pt x="69" y="64"/>
                    <a:pt x="68" y="64"/>
                    <a:pt x="68" y="63"/>
                  </a:cubicBezTo>
                  <a:cubicBezTo>
                    <a:pt x="65" y="66"/>
                    <a:pt x="63" y="69"/>
                    <a:pt x="60" y="71"/>
                  </a:cubicBezTo>
                  <a:cubicBezTo>
                    <a:pt x="61" y="72"/>
                    <a:pt x="61" y="72"/>
                    <a:pt x="61" y="73"/>
                  </a:cubicBezTo>
                  <a:cubicBezTo>
                    <a:pt x="62" y="73"/>
                    <a:pt x="62" y="73"/>
                    <a:pt x="62" y="73"/>
                  </a:cubicBezTo>
                  <a:cubicBezTo>
                    <a:pt x="62" y="73"/>
                    <a:pt x="62" y="74"/>
                    <a:pt x="63" y="74"/>
                  </a:cubicBezTo>
                  <a:cubicBezTo>
                    <a:pt x="68" y="81"/>
                    <a:pt x="70" y="88"/>
                    <a:pt x="66" y="92"/>
                  </a:cubicBezTo>
                  <a:cubicBezTo>
                    <a:pt x="63" y="96"/>
                    <a:pt x="55" y="96"/>
                    <a:pt x="48" y="92"/>
                  </a:cubicBezTo>
                  <a:cubicBezTo>
                    <a:pt x="48" y="92"/>
                    <a:pt x="47" y="91"/>
                    <a:pt x="46" y="91"/>
                  </a:cubicBezTo>
                  <a:cubicBezTo>
                    <a:pt x="46" y="91"/>
                    <a:pt x="46" y="91"/>
                    <a:pt x="46" y="91"/>
                  </a:cubicBezTo>
                  <a:cubicBezTo>
                    <a:pt x="46" y="91"/>
                    <a:pt x="45" y="90"/>
                    <a:pt x="45" y="90"/>
                  </a:cubicBezTo>
                  <a:cubicBezTo>
                    <a:pt x="42" y="93"/>
                    <a:pt x="40" y="96"/>
                    <a:pt x="38" y="99"/>
                  </a:cubicBezTo>
                  <a:cubicBezTo>
                    <a:pt x="39" y="99"/>
                    <a:pt x="39" y="100"/>
                    <a:pt x="40" y="100"/>
                  </a:cubicBezTo>
                  <a:cubicBezTo>
                    <a:pt x="40" y="100"/>
                    <a:pt x="40" y="100"/>
                    <a:pt x="40" y="100"/>
                  </a:cubicBezTo>
                  <a:cubicBezTo>
                    <a:pt x="40" y="101"/>
                    <a:pt x="41" y="101"/>
                    <a:pt x="41" y="101"/>
                  </a:cubicBezTo>
                  <a:cubicBezTo>
                    <a:pt x="47" y="107"/>
                    <a:pt x="50" y="114"/>
                    <a:pt x="47" y="118"/>
                  </a:cubicBezTo>
                  <a:cubicBezTo>
                    <a:pt x="44" y="123"/>
                    <a:pt x="37" y="124"/>
                    <a:pt x="30" y="121"/>
                  </a:cubicBezTo>
                  <a:cubicBezTo>
                    <a:pt x="30" y="121"/>
                    <a:pt x="30" y="121"/>
                    <a:pt x="30" y="121"/>
                  </a:cubicBezTo>
                  <a:cubicBezTo>
                    <a:pt x="29" y="121"/>
                    <a:pt x="28" y="121"/>
                    <a:pt x="28" y="120"/>
                  </a:cubicBezTo>
                  <a:cubicBezTo>
                    <a:pt x="28" y="120"/>
                    <a:pt x="28" y="120"/>
                    <a:pt x="28" y="120"/>
                  </a:cubicBezTo>
                  <a:cubicBezTo>
                    <a:pt x="27" y="120"/>
                    <a:pt x="27" y="120"/>
                    <a:pt x="26" y="119"/>
                  </a:cubicBezTo>
                  <a:cubicBezTo>
                    <a:pt x="24" y="123"/>
                    <a:pt x="22" y="126"/>
                    <a:pt x="21" y="129"/>
                  </a:cubicBezTo>
                  <a:cubicBezTo>
                    <a:pt x="22" y="130"/>
                    <a:pt x="24" y="131"/>
                    <a:pt x="24" y="131"/>
                  </a:cubicBezTo>
                  <a:cubicBezTo>
                    <a:pt x="24" y="131"/>
                    <a:pt x="24" y="131"/>
                    <a:pt x="24" y="131"/>
                  </a:cubicBezTo>
                  <a:cubicBezTo>
                    <a:pt x="32" y="136"/>
                    <a:pt x="34" y="142"/>
                    <a:pt x="32" y="147"/>
                  </a:cubicBezTo>
                  <a:cubicBezTo>
                    <a:pt x="30" y="152"/>
                    <a:pt x="24" y="154"/>
                    <a:pt x="16" y="152"/>
                  </a:cubicBezTo>
                  <a:cubicBezTo>
                    <a:pt x="15" y="152"/>
                    <a:pt x="15" y="152"/>
                    <a:pt x="14" y="152"/>
                  </a:cubicBezTo>
                  <a:cubicBezTo>
                    <a:pt x="14" y="152"/>
                    <a:pt x="14" y="152"/>
                    <a:pt x="14" y="152"/>
                  </a:cubicBezTo>
                  <a:cubicBezTo>
                    <a:pt x="13" y="152"/>
                    <a:pt x="13" y="152"/>
                    <a:pt x="12" y="151"/>
                  </a:cubicBezTo>
                  <a:cubicBezTo>
                    <a:pt x="11" y="155"/>
                    <a:pt x="10" y="159"/>
                    <a:pt x="9" y="162"/>
                  </a:cubicBezTo>
                  <a:cubicBezTo>
                    <a:pt x="10" y="163"/>
                    <a:pt x="11" y="163"/>
                    <a:pt x="12" y="164"/>
                  </a:cubicBezTo>
                  <a:cubicBezTo>
                    <a:pt x="19" y="167"/>
                    <a:pt x="23" y="172"/>
                    <a:pt x="22" y="177"/>
                  </a:cubicBezTo>
                  <a:cubicBezTo>
                    <a:pt x="21" y="182"/>
                    <a:pt x="15" y="185"/>
                    <a:pt x="7" y="185"/>
                  </a:cubicBezTo>
                  <a:cubicBezTo>
                    <a:pt x="7" y="185"/>
                    <a:pt x="7" y="185"/>
                    <a:pt x="7" y="185"/>
                  </a:cubicBezTo>
                  <a:cubicBezTo>
                    <a:pt x="7" y="185"/>
                    <a:pt x="6" y="185"/>
                    <a:pt x="5" y="185"/>
                  </a:cubicBezTo>
                  <a:cubicBezTo>
                    <a:pt x="5" y="185"/>
                    <a:pt x="5" y="185"/>
                    <a:pt x="5" y="185"/>
                  </a:cubicBezTo>
                  <a:cubicBezTo>
                    <a:pt x="5" y="185"/>
                    <a:pt x="4" y="185"/>
                    <a:pt x="3" y="185"/>
                  </a:cubicBezTo>
                  <a:cubicBezTo>
                    <a:pt x="3" y="189"/>
                    <a:pt x="2" y="193"/>
                    <a:pt x="2" y="196"/>
                  </a:cubicBezTo>
                  <a:cubicBezTo>
                    <a:pt x="2" y="196"/>
                    <a:pt x="3" y="197"/>
                    <a:pt x="4" y="197"/>
                  </a:cubicBezTo>
                  <a:cubicBezTo>
                    <a:pt x="4" y="197"/>
                    <a:pt x="4" y="197"/>
                    <a:pt x="4" y="197"/>
                  </a:cubicBezTo>
                  <a:cubicBezTo>
                    <a:pt x="4" y="197"/>
                    <a:pt x="5" y="197"/>
                    <a:pt x="5" y="197"/>
                  </a:cubicBezTo>
                  <a:cubicBezTo>
                    <a:pt x="5" y="197"/>
                    <a:pt x="5" y="197"/>
                    <a:pt x="5" y="197"/>
                  </a:cubicBezTo>
                  <a:cubicBezTo>
                    <a:pt x="12" y="199"/>
                    <a:pt x="17" y="204"/>
                    <a:pt x="17" y="209"/>
                  </a:cubicBezTo>
                  <a:cubicBezTo>
                    <a:pt x="16" y="214"/>
                    <a:pt x="11" y="218"/>
                    <a:pt x="4" y="219"/>
                  </a:cubicBezTo>
                  <a:cubicBezTo>
                    <a:pt x="3" y="219"/>
                    <a:pt x="3" y="220"/>
                    <a:pt x="2" y="220"/>
                  </a:cubicBezTo>
                  <a:cubicBezTo>
                    <a:pt x="2" y="220"/>
                    <a:pt x="2" y="220"/>
                    <a:pt x="2" y="220"/>
                  </a:cubicBezTo>
                  <a:cubicBezTo>
                    <a:pt x="1" y="220"/>
                    <a:pt x="0" y="220"/>
                    <a:pt x="0" y="220"/>
                  </a:cubicBezTo>
                  <a:cubicBezTo>
                    <a:pt x="0" y="224"/>
                    <a:pt x="0" y="227"/>
                    <a:pt x="0" y="231"/>
                  </a:cubicBezTo>
                  <a:cubicBezTo>
                    <a:pt x="0" y="231"/>
                    <a:pt x="1" y="231"/>
                    <a:pt x="2" y="231"/>
                  </a:cubicBezTo>
                  <a:cubicBezTo>
                    <a:pt x="2" y="231"/>
                    <a:pt x="2" y="231"/>
                    <a:pt x="2" y="231"/>
                  </a:cubicBezTo>
                  <a:cubicBezTo>
                    <a:pt x="3" y="231"/>
                    <a:pt x="3" y="231"/>
                    <a:pt x="4" y="231"/>
                  </a:cubicBezTo>
                  <a:cubicBezTo>
                    <a:pt x="11" y="233"/>
                    <a:pt x="16" y="236"/>
                    <a:pt x="16" y="241"/>
                  </a:cubicBezTo>
                  <a:cubicBezTo>
                    <a:pt x="17" y="246"/>
                    <a:pt x="12" y="251"/>
                    <a:pt x="6" y="253"/>
                  </a:cubicBezTo>
                  <a:cubicBezTo>
                    <a:pt x="6" y="253"/>
                    <a:pt x="6" y="253"/>
                    <a:pt x="6" y="253"/>
                  </a:cubicBezTo>
                  <a:cubicBezTo>
                    <a:pt x="5" y="254"/>
                    <a:pt x="4" y="254"/>
                    <a:pt x="4" y="254"/>
                  </a:cubicBezTo>
                  <a:cubicBezTo>
                    <a:pt x="4" y="254"/>
                    <a:pt x="4" y="254"/>
                    <a:pt x="4" y="254"/>
                  </a:cubicBezTo>
                  <a:cubicBezTo>
                    <a:pt x="3" y="254"/>
                    <a:pt x="2" y="254"/>
                    <a:pt x="2" y="255"/>
                  </a:cubicBezTo>
                  <a:cubicBezTo>
                    <a:pt x="2" y="258"/>
                    <a:pt x="3" y="262"/>
                    <a:pt x="3" y="266"/>
                  </a:cubicBezTo>
                  <a:cubicBezTo>
                    <a:pt x="4" y="266"/>
                    <a:pt x="5" y="265"/>
                    <a:pt x="5" y="265"/>
                  </a:cubicBezTo>
                  <a:cubicBezTo>
                    <a:pt x="6" y="265"/>
                    <a:pt x="6" y="265"/>
                    <a:pt x="6" y="265"/>
                  </a:cubicBezTo>
                  <a:cubicBezTo>
                    <a:pt x="6" y="265"/>
                    <a:pt x="7" y="265"/>
                    <a:pt x="7" y="265"/>
                  </a:cubicBezTo>
                  <a:cubicBezTo>
                    <a:pt x="14" y="266"/>
                    <a:pt x="20" y="268"/>
                    <a:pt x="21" y="273"/>
                  </a:cubicBezTo>
                  <a:cubicBezTo>
                    <a:pt x="22" y="278"/>
                    <a:pt x="19" y="283"/>
                    <a:pt x="13" y="287"/>
                  </a:cubicBezTo>
                  <a:cubicBezTo>
                    <a:pt x="13" y="287"/>
                    <a:pt x="13" y="287"/>
                    <a:pt x="13" y="287"/>
                  </a:cubicBezTo>
                  <a:cubicBezTo>
                    <a:pt x="11" y="287"/>
                    <a:pt x="10" y="288"/>
                    <a:pt x="9" y="288"/>
                  </a:cubicBezTo>
                  <a:cubicBezTo>
                    <a:pt x="10" y="292"/>
                    <a:pt x="11" y="296"/>
                    <a:pt x="12" y="299"/>
                  </a:cubicBezTo>
                  <a:cubicBezTo>
                    <a:pt x="13" y="299"/>
                    <a:pt x="14" y="299"/>
                    <a:pt x="15" y="299"/>
                  </a:cubicBezTo>
                  <a:cubicBezTo>
                    <a:pt x="16" y="298"/>
                    <a:pt x="16" y="298"/>
                    <a:pt x="16" y="298"/>
                  </a:cubicBezTo>
                  <a:cubicBezTo>
                    <a:pt x="23" y="297"/>
                    <a:pt x="29" y="299"/>
                    <a:pt x="31" y="304"/>
                  </a:cubicBezTo>
                  <a:cubicBezTo>
                    <a:pt x="33" y="308"/>
                    <a:pt x="30" y="314"/>
                    <a:pt x="25" y="319"/>
                  </a:cubicBezTo>
                  <a:cubicBezTo>
                    <a:pt x="25" y="319"/>
                    <a:pt x="25" y="319"/>
                    <a:pt x="25" y="319"/>
                  </a:cubicBezTo>
                  <a:cubicBezTo>
                    <a:pt x="24" y="319"/>
                    <a:pt x="24" y="319"/>
                    <a:pt x="23" y="320"/>
                  </a:cubicBezTo>
                  <a:cubicBezTo>
                    <a:pt x="23" y="320"/>
                    <a:pt x="23" y="320"/>
                    <a:pt x="23" y="320"/>
                  </a:cubicBezTo>
                  <a:cubicBezTo>
                    <a:pt x="22" y="320"/>
                    <a:pt x="22" y="321"/>
                    <a:pt x="21" y="321"/>
                  </a:cubicBezTo>
                  <a:cubicBezTo>
                    <a:pt x="23" y="324"/>
                    <a:pt x="25" y="328"/>
                    <a:pt x="26" y="331"/>
                  </a:cubicBezTo>
                  <a:cubicBezTo>
                    <a:pt x="27" y="331"/>
                    <a:pt x="28" y="330"/>
                    <a:pt x="29" y="330"/>
                  </a:cubicBezTo>
                  <a:cubicBezTo>
                    <a:pt x="30" y="330"/>
                    <a:pt x="30" y="330"/>
                    <a:pt x="30" y="330"/>
                  </a:cubicBezTo>
                  <a:cubicBezTo>
                    <a:pt x="37" y="328"/>
                    <a:pt x="43" y="329"/>
                    <a:pt x="45" y="333"/>
                  </a:cubicBezTo>
                  <a:cubicBezTo>
                    <a:pt x="48" y="337"/>
                    <a:pt x="46" y="343"/>
                    <a:pt x="41" y="348"/>
                  </a:cubicBezTo>
                  <a:cubicBezTo>
                    <a:pt x="41" y="349"/>
                    <a:pt x="41" y="349"/>
                    <a:pt x="40" y="350"/>
                  </a:cubicBezTo>
                  <a:cubicBezTo>
                    <a:pt x="40" y="350"/>
                    <a:pt x="40" y="350"/>
                    <a:pt x="40" y="350"/>
                  </a:cubicBezTo>
                  <a:cubicBezTo>
                    <a:pt x="40" y="350"/>
                    <a:pt x="39" y="351"/>
                    <a:pt x="39" y="351"/>
                  </a:cubicBezTo>
                  <a:cubicBezTo>
                    <a:pt x="41" y="354"/>
                    <a:pt x="43" y="357"/>
                    <a:pt x="45" y="360"/>
                  </a:cubicBezTo>
                  <a:cubicBezTo>
                    <a:pt x="46" y="360"/>
                    <a:pt x="47" y="359"/>
                    <a:pt x="47" y="359"/>
                  </a:cubicBezTo>
                  <a:cubicBezTo>
                    <a:pt x="48" y="358"/>
                    <a:pt x="48" y="358"/>
                    <a:pt x="48" y="358"/>
                  </a:cubicBezTo>
                  <a:cubicBezTo>
                    <a:pt x="55" y="355"/>
                    <a:pt x="61" y="355"/>
                    <a:pt x="64" y="359"/>
                  </a:cubicBezTo>
                  <a:cubicBezTo>
                    <a:pt x="68" y="363"/>
                    <a:pt x="67" y="369"/>
                    <a:pt x="62" y="375"/>
                  </a:cubicBezTo>
                  <a:cubicBezTo>
                    <a:pt x="62" y="376"/>
                    <a:pt x="62" y="376"/>
                    <a:pt x="62" y="376"/>
                  </a:cubicBezTo>
                  <a:cubicBezTo>
                    <a:pt x="61" y="377"/>
                    <a:pt x="61" y="377"/>
                    <a:pt x="60" y="378"/>
                  </a:cubicBezTo>
                  <a:cubicBezTo>
                    <a:pt x="63" y="381"/>
                    <a:pt x="65" y="384"/>
                    <a:pt x="68" y="386"/>
                  </a:cubicBezTo>
                  <a:cubicBezTo>
                    <a:pt x="69" y="386"/>
                    <a:pt x="69" y="385"/>
                    <a:pt x="70" y="384"/>
                  </a:cubicBezTo>
                  <a:cubicBezTo>
                    <a:pt x="71" y="384"/>
                    <a:pt x="71" y="384"/>
                    <a:pt x="71" y="384"/>
                  </a:cubicBezTo>
                  <a:cubicBezTo>
                    <a:pt x="77" y="380"/>
                    <a:pt x="83" y="379"/>
                    <a:pt x="87" y="382"/>
                  </a:cubicBezTo>
                  <a:cubicBezTo>
                    <a:pt x="91" y="385"/>
                    <a:pt x="91" y="392"/>
                    <a:pt x="88" y="398"/>
                  </a:cubicBezTo>
                  <a:cubicBezTo>
                    <a:pt x="87" y="399"/>
                    <a:pt x="87" y="399"/>
                    <a:pt x="87" y="399"/>
                  </a:cubicBezTo>
                  <a:cubicBezTo>
                    <a:pt x="87" y="400"/>
                    <a:pt x="86" y="401"/>
                    <a:pt x="86" y="402"/>
                  </a:cubicBezTo>
                  <a:cubicBezTo>
                    <a:pt x="89" y="404"/>
                    <a:pt x="92" y="406"/>
                    <a:pt x="95" y="408"/>
                  </a:cubicBezTo>
                  <a:cubicBezTo>
                    <a:pt x="95" y="408"/>
                    <a:pt x="96" y="407"/>
                    <a:pt x="96" y="407"/>
                  </a:cubicBezTo>
                  <a:cubicBezTo>
                    <a:pt x="96" y="407"/>
                    <a:pt x="96" y="407"/>
                    <a:pt x="96" y="407"/>
                  </a:cubicBezTo>
                  <a:cubicBezTo>
                    <a:pt x="97" y="406"/>
                    <a:pt x="97" y="406"/>
                    <a:pt x="97" y="405"/>
                  </a:cubicBezTo>
                  <a:cubicBezTo>
                    <a:pt x="102" y="400"/>
                    <a:pt x="109" y="399"/>
                    <a:pt x="113" y="401"/>
                  </a:cubicBezTo>
                  <a:cubicBezTo>
                    <a:pt x="117" y="404"/>
                    <a:pt x="118" y="410"/>
                    <a:pt x="116" y="417"/>
                  </a:cubicBezTo>
                  <a:cubicBezTo>
                    <a:pt x="116" y="418"/>
                    <a:pt x="116" y="418"/>
                    <a:pt x="116" y="418"/>
                  </a:cubicBezTo>
                  <a:cubicBezTo>
                    <a:pt x="115" y="419"/>
                    <a:pt x="115" y="420"/>
                    <a:pt x="115" y="421"/>
                  </a:cubicBezTo>
                  <a:cubicBezTo>
                    <a:pt x="118" y="423"/>
                    <a:pt x="121" y="424"/>
                    <a:pt x="125" y="426"/>
                  </a:cubicBezTo>
                  <a:cubicBezTo>
                    <a:pt x="125" y="425"/>
                    <a:pt x="126" y="424"/>
                    <a:pt x="127" y="423"/>
                  </a:cubicBezTo>
                  <a:cubicBezTo>
                    <a:pt x="131" y="417"/>
                    <a:pt x="137" y="414"/>
                    <a:pt x="141" y="416"/>
                  </a:cubicBezTo>
                  <a:cubicBezTo>
                    <a:pt x="146" y="418"/>
                    <a:pt x="148" y="424"/>
                    <a:pt x="147" y="432"/>
                  </a:cubicBezTo>
                  <a:cubicBezTo>
                    <a:pt x="147" y="432"/>
                    <a:pt x="147" y="433"/>
                    <a:pt x="147" y="433"/>
                  </a:cubicBezTo>
                  <a:cubicBezTo>
                    <a:pt x="147" y="434"/>
                    <a:pt x="147" y="434"/>
                    <a:pt x="147" y="434"/>
                  </a:cubicBezTo>
                  <a:cubicBezTo>
                    <a:pt x="147" y="434"/>
                    <a:pt x="147" y="435"/>
                    <a:pt x="146" y="435"/>
                  </a:cubicBezTo>
                  <a:cubicBezTo>
                    <a:pt x="150" y="437"/>
                    <a:pt x="153" y="438"/>
                    <a:pt x="157" y="439"/>
                  </a:cubicBezTo>
                  <a:cubicBezTo>
                    <a:pt x="157" y="438"/>
                    <a:pt x="158" y="437"/>
                    <a:pt x="158" y="436"/>
                  </a:cubicBezTo>
                  <a:cubicBezTo>
                    <a:pt x="162" y="429"/>
                    <a:pt x="167" y="424"/>
                    <a:pt x="172" y="426"/>
                  </a:cubicBezTo>
                  <a:cubicBezTo>
                    <a:pt x="177" y="427"/>
                    <a:pt x="180" y="433"/>
                    <a:pt x="180" y="440"/>
                  </a:cubicBezTo>
                  <a:cubicBezTo>
                    <a:pt x="180" y="442"/>
                    <a:pt x="180" y="443"/>
                    <a:pt x="180" y="444"/>
                  </a:cubicBezTo>
                  <a:cubicBezTo>
                    <a:pt x="184" y="445"/>
                    <a:pt x="187" y="446"/>
                    <a:pt x="191" y="447"/>
                  </a:cubicBezTo>
                  <a:cubicBezTo>
                    <a:pt x="191" y="446"/>
                    <a:pt x="191" y="446"/>
                    <a:pt x="191" y="445"/>
                  </a:cubicBezTo>
                  <a:cubicBezTo>
                    <a:pt x="191" y="445"/>
                    <a:pt x="191" y="445"/>
                    <a:pt x="191" y="445"/>
                  </a:cubicBezTo>
                  <a:cubicBezTo>
                    <a:pt x="191" y="444"/>
                    <a:pt x="191" y="444"/>
                    <a:pt x="191" y="443"/>
                  </a:cubicBezTo>
                  <a:cubicBezTo>
                    <a:pt x="191" y="443"/>
                    <a:pt x="191" y="443"/>
                    <a:pt x="191" y="443"/>
                  </a:cubicBezTo>
                  <a:cubicBezTo>
                    <a:pt x="191" y="436"/>
                    <a:pt x="198" y="431"/>
                    <a:pt x="203" y="431"/>
                  </a:cubicBezTo>
                  <a:cubicBezTo>
                    <a:pt x="209" y="432"/>
                    <a:pt x="213" y="438"/>
                    <a:pt x="214" y="445"/>
                  </a:cubicBezTo>
                  <a:cubicBezTo>
                    <a:pt x="214" y="446"/>
                    <a:pt x="214" y="447"/>
                    <a:pt x="214" y="447"/>
                  </a:cubicBezTo>
                  <a:cubicBezTo>
                    <a:pt x="214" y="447"/>
                    <a:pt x="214" y="447"/>
                    <a:pt x="214" y="447"/>
                  </a:cubicBezTo>
                  <a:cubicBezTo>
                    <a:pt x="214" y="448"/>
                    <a:pt x="215" y="449"/>
                    <a:pt x="215" y="449"/>
                  </a:cubicBezTo>
                  <a:cubicBezTo>
                    <a:pt x="218" y="449"/>
                    <a:pt x="222" y="450"/>
                    <a:pt x="226" y="449"/>
                  </a:cubicBezTo>
                  <a:cubicBezTo>
                    <a:pt x="226" y="449"/>
                    <a:pt x="226" y="448"/>
                    <a:pt x="226" y="448"/>
                  </a:cubicBezTo>
                  <a:cubicBezTo>
                    <a:pt x="226" y="447"/>
                    <a:pt x="226" y="447"/>
                    <a:pt x="226" y="447"/>
                  </a:cubicBezTo>
                  <a:cubicBezTo>
                    <a:pt x="226" y="447"/>
                    <a:pt x="226" y="446"/>
                    <a:pt x="226" y="446"/>
                  </a:cubicBezTo>
                  <a:cubicBezTo>
                    <a:pt x="227" y="438"/>
                    <a:pt x="231" y="432"/>
                    <a:pt x="236" y="432"/>
                  </a:cubicBezTo>
                  <a:cubicBezTo>
                    <a:pt x="241" y="431"/>
                    <a:pt x="247" y="437"/>
                    <a:pt x="249" y="444"/>
                  </a:cubicBezTo>
                  <a:cubicBezTo>
                    <a:pt x="249" y="446"/>
                    <a:pt x="249" y="447"/>
                    <a:pt x="250" y="448"/>
                  </a:cubicBezTo>
                  <a:cubicBezTo>
                    <a:pt x="253" y="448"/>
                    <a:pt x="257" y="447"/>
                    <a:pt x="261" y="447"/>
                  </a:cubicBezTo>
                  <a:cubicBezTo>
                    <a:pt x="260" y="445"/>
                    <a:pt x="260" y="444"/>
                    <a:pt x="260" y="443"/>
                  </a:cubicBezTo>
                  <a:cubicBezTo>
                    <a:pt x="260" y="435"/>
                    <a:pt x="263" y="428"/>
                    <a:pt x="268" y="427"/>
                  </a:cubicBezTo>
                  <a:cubicBezTo>
                    <a:pt x="273" y="425"/>
                    <a:pt x="279" y="430"/>
                    <a:pt x="283" y="438"/>
                  </a:cubicBezTo>
                  <a:cubicBezTo>
                    <a:pt x="283" y="439"/>
                    <a:pt x="284" y="440"/>
                    <a:pt x="284" y="441"/>
                  </a:cubicBezTo>
                  <a:cubicBezTo>
                    <a:pt x="288" y="441"/>
                    <a:pt x="291" y="439"/>
                    <a:pt x="295" y="438"/>
                  </a:cubicBezTo>
                  <a:cubicBezTo>
                    <a:pt x="294" y="437"/>
                    <a:pt x="294" y="436"/>
                    <a:pt x="294" y="435"/>
                  </a:cubicBezTo>
                  <a:cubicBezTo>
                    <a:pt x="292" y="427"/>
                    <a:pt x="294" y="419"/>
                    <a:pt x="299" y="417"/>
                  </a:cubicBezTo>
                  <a:cubicBezTo>
                    <a:pt x="304" y="415"/>
                    <a:pt x="311" y="419"/>
                    <a:pt x="315" y="426"/>
                  </a:cubicBezTo>
                  <a:cubicBezTo>
                    <a:pt x="316" y="427"/>
                    <a:pt x="316" y="428"/>
                    <a:pt x="317" y="430"/>
                  </a:cubicBezTo>
                  <a:cubicBezTo>
                    <a:pt x="320" y="428"/>
                    <a:pt x="324" y="426"/>
                    <a:pt x="327" y="425"/>
                  </a:cubicBezTo>
                  <a:cubicBezTo>
                    <a:pt x="327" y="423"/>
                    <a:pt x="326" y="422"/>
                    <a:pt x="325" y="421"/>
                  </a:cubicBezTo>
                  <a:cubicBezTo>
                    <a:pt x="322" y="413"/>
                    <a:pt x="323" y="406"/>
                    <a:pt x="327" y="403"/>
                  </a:cubicBezTo>
                  <a:cubicBezTo>
                    <a:pt x="332" y="400"/>
                    <a:pt x="340" y="403"/>
                    <a:pt x="346" y="409"/>
                  </a:cubicBezTo>
                  <a:cubicBezTo>
                    <a:pt x="346" y="410"/>
                    <a:pt x="347" y="411"/>
                    <a:pt x="348" y="413"/>
                  </a:cubicBezTo>
                  <a:cubicBezTo>
                    <a:pt x="351" y="410"/>
                    <a:pt x="354" y="408"/>
                    <a:pt x="357" y="406"/>
                  </a:cubicBezTo>
                  <a:cubicBezTo>
                    <a:pt x="356" y="405"/>
                    <a:pt x="356" y="404"/>
                    <a:pt x="355" y="403"/>
                  </a:cubicBezTo>
                  <a:cubicBezTo>
                    <a:pt x="350" y="396"/>
                    <a:pt x="349" y="388"/>
                    <a:pt x="354" y="384"/>
                  </a:cubicBezTo>
                  <a:cubicBezTo>
                    <a:pt x="358" y="380"/>
                    <a:pt x="366" y="382"/>
                    <a:pt x="373" y="388"/>
                  </a:cubicBezTo>
                  <a:cubicBezTo>
                    <a:pt x="374" y="389"/>
                    <a:pt x="375" y="390"/>
                    <a:pt x="375" y="390"/>
                  </a:cubicBezTo>
                  <a:cubicBezTo>
                    <a:pt x="376" y="391"/>
                    <a:pt x="376" y="391"/>
                    <a:pt x="376" y="391"/>
                  </a:cubicBezTo>
                  <a:cubicBezTo>
                    <a:pt x="379" y="388"/>
                    <a:pt x="381" y="386"/>
                    <a:pt x="384" y="383"/>
                  </a:cubicBezTo>
                  <a:cubicBezTo>
                    <a:pt x="384" y="383"/>
                    <a:pt x="384" y="383"/>
                    <a:pt x="384" y="383"/>
                  </a:cubicBezTo>
                  <a:cubicBezTo>
                    <a:pt x="383" y="382"/>
                    <a:pt x="382" y="381"/>
                    <a:pt x="381" y="380"/>
                  </a:cubicBezTo>
                  <a:cubicBezTo>
                    <a:pt x="375" y="374"/>
                    <a:pt x="373" y="366"/>
                    <a:pt x="377" y="361"/>
                  </a:cubicBezTo>
                  <a:cubicBezTo>
                    <a:pt x="381" y="357"/>
                    <a:pt x="389" y="357"/>
                    <a:pt x="397" y="363"/>
                  </a:cubicBezTo>
                  <a:cubicBezTo>
                    <a:pt x="398" y="363"/>
                    <a:pt x="398" y="364"/>
                    <a:pt x="399" y="364"/>
                  </a:cubicBezTo>
                  <a:cubicBezTo>
                    <a:pt x="400" y="365"/>
                    <a:pt x="400" y="365"/>
                    <a:pt x="400" y="365"/>
                  </a:cubicBezTo>
                  <a:cubicBezTo>
                    <a:pt x="402" y="362"/>
                    <a:pt x="405" y="359"/>
                    <a:pt x="407" y="356"/>
                  </a:cubicBezTo>
                  <a:cubicBezTo>
                    <a:pt x="406" y="355"/>
                    <a:pt x="406" y="355"/>
                    <a:pt x="406" y="355"/>
                  </a:cubicBezTo>
                  <a:cubicBezTo>
                    <a:pt x="405" y="355"/>
                    <a:pt x="405" y="354"/>
                    <a:pt x="404" y="354"/>
                  </a:cubicBezTo>
                  <a:cubicBezTo>
                    <a:pt x="396" y="348"/>
                    <a:pt x="393" y="340"/>
                    <a:pt x="396" y="335"/>
                  </a:cubicBezTo>
                  <a:cubicBezTo>
                    <a:pt x="399" y="330"/>
                    <a:pt x="408" y="329"/>
                    <a:pt x="417" y="334"/>
                  </a:cubicBezTo>
                  <a:cubicBezTo>
                    <a:pt x="417" y="334"/>
                    <a:pt x="418" y="334"/>
                    <a:pt x="419" y="335"/>
                  </a:cubicBezTo>
                  <a:cubicBezTo>
                    <a:pt x="419" y="335"/>
                    <a:pt x="419" y="335"/>
                    <a:pt x="420" y="336"/>
                  </a:cubicBezTo>
                  <a:cubicBezTo>
                    <a:pt x="422" y="332"/>
                    <a:pt x="424" y="329"/>
                    <a:pt x="425" y="325"/>
                  </a:cubicBezTo>
                  <a:cubicBezTo>
                    <a:pt x="425" y="325"/>
                    <a:pt x="425" y="325"/>
                    <a:pt x="425" y="325"/>
                  </a:cubicBezTo>
                  <a:cubicBezTo>
                    <a:pt x="424" y="325"/>
                    <a:pt x="423" y="324"/>
                    <a:pt x="423" y="324"/>
                  </a:cubicBezTo>
                  <a:cubicBezTo>
                    <a:pt x="423" y="324"/>
                    <a:pt x="423" y="324"/>
                    <a:pt x="423" y="324"/>
                  </a:cubicBezTo>
                  <a:cubicBezTo>
                    <a:pt x="413" y="320"/>
                    <a:pt x="409" y="313"/>
                    <a:pt x="411" y="308"/>
                  </a:cubicBezTo>
                  <a:cubicBezTo>
                    <a:pt x="413" y="302"/>
                    <a:pt x="422" y="296"/>
                    <a:pt x="432" y="304"/>
                  </a:cubicBezTo>
                  <a:cubicBezTo>
                    <a:pt x="431" y="304"/>
                    <a:pt x="431" y="304"/>
                    <a:pt x="431" y="304"/>
                  </a:cubicBezTo>
                  <a:cubicBezTo>
                    <a:pt x="432" y="304"/>
                    <a:pt x="433" y="303"/>
                    <a:pt x="433" y="304"/>
                  </a:cubicBezTo>
                  <a:cubicBezTo>
                    <a:pt x="434" y="304"/>
                    <a:pt x="434" y="304"/>
                    <a:pt x="435" y="304"/>
                  </a:cubicBezTo>
                  <a:cubicBezTo>
                    <a:pt x="436" y="300"/>
                    <a:pt x="438" y="296"/>
                    <a:pt x="439" y="293"/>
                  </a:cubicBezTo>
                  <a:cubicBezTo>
                    <a:pt x="438" y="293"/>
                    <a:pt x="438" y="292"/>
                    <a:pt x="437" y="292"/>
                  </a:cubicBezTo>
                  <a:cubicBezTo>
                    <a:pt x="436" y="292"/>
                    <a:pt x="436" y="292"/>
                    <a:pt x="435" y="292"/>
                  </a:cubicBezTo>
                  <a:cubicBezTo>
                    <a:pt x="426" y="289"/>
                    <a:pt x="420" y="282"/>
                    <a:pt x="421" y="276"/>
                  </a:cubicBezTo>
                  <a:cubicBezTo>
                    <a:pt x="423" y="270"/>
                    <a:pt x="432" y="267"/>
                    <a:pt x="442" y="268"/>
                  </a:cubicBezTo>
                  <a:cubicBezTo>
                    <a:pt x="442" y="268"/>
                    <a:pt x="442" y="268"/>
                    <a:pt x="442" y="268"/>
                  </a:cubicBezTo>
                  <a:cubicBezTo>
                    <a:pt x="442" y="268"/>
                    <a:pt x="442" y="269"/>
                    <a:pt x="443" y="269"/>
                  </a:cubicBezTo>
                  <a:cubicBezTo>
                    <a:pt x="444" y="269"/>
                    <a:pt x="444" y="269"/>
                    <a:pt x="445" y="269"/>
                  </a:cubicBezTo>
                  <a:cubicBezTo>
                    <a:pt x="446" y="265"/>
                    <a:pt x="446" y="261"/>
                    <a:pt x="447" y="258"/>
                  </a:cubicBezTo>
                  <a:cubicBezTo>
                    <a:pt x="446" y="258"/>
                    <a:pt x="445" y="257"/>
                    <a:pt x="445" y="257"/>
                  </a:cubicBezTo>
                  <a:cubicBezTo>
                    <a:pt x="444" y="257"/>
                    <a:pt x="443" y="256"/>
                    <a:pt x="443" y="256"/>
                  </a:cubicBezTo>
                  <a:cubicBezTo>
                    <a:pt x="443" y="256"/>
                    <a:pt x="443" y="256"/>
                    <a:pt x="443" y="256"/>
                  </a:cubicBezTo>
                  <a:cubicBezTo>
                    <a:pt x="433" y="256"/>
                    <a:pt x="427" y="250"/>
                    <a:pt x="427" y="244"/>
                  </a:cubicBezTo>
                  <a:cubicBezTo>
                    <a:pt x="427" y="237"/>
                    <a:pt x="435" y="233"/>
                    <a:pt x="447" y="234"/>
                  </a:cubicBezTo>
                  <a:cubicBezTo>
                    <a:pt x="447" y="234"/>
                    <a:pt x="447" y="234"/>
                    <a:pt x="447" y="234"/>
                  </a:cubicBezTo>
                  <a:cubicBezTo>
                    <a:pt x="447" y="234"/>
                    <a:pt x="447" y="234"/>
                    <a:pt x="447" y="234"/>
                  </a:cubicBezTo>
                  <a:moveTo>
                    <a:pt x="319" y="97"/>
                  </a:moveTo>
                  <a:cubicBezTo>
                    <a:pt x="333" y="88"/>
                    <a:pt x="355" y="106"/>
                    <a:pt x="372" y="132"/>
                  </a:cubicBezTo>
                  <a:cubicBezTo>
                    <a:pt x="388" y="159"/>
                    <a:pt x="395" y="187"/>
                    <a:pt x="381" y="196"/>
                  </a:cubicBezTo>
                  <a:cubicBezTo>
                    <a:pt x="369" y="203"/>
                    <a:pt x="340" y="187"/>
                    <a:pt x="324" y="162"/>
                  </a:cubicBezTo>
                  <a:cubicBezTo>
                    <a:pt x="309" y="138"/>
                    <a:pt x="307" y="104"/>
                    <a:pt x="319" y="97"/>
                  </a:cubicBezTo>
                  <a:moveTo>
                    <a:pt x="280" y="313"/>
                  </a:moveTo>
                  <a:cubicBezTo>
                    <a:pt x="231" y="344"/>
                    <a:pt x="167" y="329"/>
                    <a:pt x="136" y="280"/>
                  </a:cubicBezTo>
                  <a:cubicBezTo>
                    <a:pt x="106" y="231"/>
                    <a:pt x="120" y="167"/>
                    <a:pt x="169" y="137"/>
                  </a:cubicBezTo>
                  <a:cubicBezTo>
                    <a:pt x="218" y="106"/>
                    <a:pt x="282" y="121"/>
                    <a:pt x="313" y="169"/>
                  </a:cubicBezTo>
                  <a:cubicBezTo>
                    <a:pt x="343" y="218"/>
                    <a:pt x="329" y="283"/>
                    <a:pt x="280" y="313"/>
                  </a:cubicBezTo>
                  <a:moveTo>
                    <a:pt x="218" y="51"/>
                  </a:moveTo>
                  <a:cubicBezTo>
                    <a:pt x="249" y="50"/>
                    <a:pt x="277" y="58"/>
                    <a:pt x="277" y="75"/>
                  </a:cubicBezTo>
                  <a:cubicBezTo>
                    <a:pt x="278" y="89"/>
                    <a:pt x="249" y="106"/>
                    <a:pt x="220" y="107"/>
                  </a:cubicBezTo>
                  <a:cubicBezTo>
                    <a:pt x="191" y="108"/>
                    <a:pt x="161" y="93"/>
                    <a:pt x="161" y="79"/>
                  </a:cubicBezTo>
                  <a:cubicBezTo>
                    <a:pt x="160" y="62"/>
                    <a:pt x="187" y="52"/>
                    <a:pt x="218" y="51"/>
                  </a:cubicBezTo>
                  <a:moveTo>
                    <a:pt x="71" y="144"/>
                  </a:moveTo>
                  <a:cubicBezTo>
                    <a:pt x="85" y="116"/>
                    <a:pt x="106" y="96"/>
                    <a:pt x="121" y="104"/>
                  </a:cubicBezTo>
                  <a:cubicBezTo>
                    <a:pt x="133" y="110"/>
                    <a:pt x="134" y="144"/>
                    <a:pt x="120" y="170"/>
                  </a:cubicBezTo>
                  <a:cubicBezTo>
                    <a:pt x="107" y="195"/>
                    <a:pt x="79" y="214"/>
                    <a:pt x="66" y="207"/>
                  </a:cubicBezTo>
                  <a:cubicBezTo>
                    <a:pt x="51" y="199"/>
                    <a:pt x="56" y="171"/>
                    <a:pt x="71" y="144"/>
                  </a:cubicBezTo>
                  <a:moveTo>
                    <a:pt x="130" y="353"/>
                  </a:moveTo>
                  <a:cubicBezTo>
                    <a:pt x="116" y="362"/>
                    <a:pt x="94" y="343"/>
                    <a:pt x="77" y="317"/>
                  </a:cubicBezTo>
                  <a:cubicBezTo>
                    <a:pt x="61" y="291"/>
                    <a:pt x="54" y="263"/>
                    <a:pt x="68" y="254"/>
                  </a:cubicBezTo>
                  <a:cubicBezTo>
                    <a:pt x="80" y="247"/>
                    <a:pt x="109" y="263"/>
                    <a:pt x="125" y="287"/>
                  </a:cubicBezTo>
                  <a:cubicBezTo>
                    <a:pt x="140" y="312"/>
                    <a:pt x="142" y="346"/>
                    <a:pt x="130" y="353"/>
                  </a:cubicBezTo>
                  <a:moveTo>
                    <a:pt x="231" y="399"/>
                  </a:moveTo>
                  <a:cubicBezTo>
                    <a:pt x="200" y="400"/>
                    <a:pt x="172" y="392"/>
                    <a:pt x="172" y="375"/>
                  </a:cubicBezTo>
                  <a:cubicBezTo>
                    <a:pt x="171" y="361"/>
                    <a:pt x="200" y="344"/>
                    <a:pt x="229" y="343"/>
                  </a:cubicBezTo>
                  <a:cubicBezTo>
                    <a:pt x="258" y="342"/>
                    <a:pt x="288" y="357"/>
                    <a:pt x="288" y="371"/>
                  </a:cubicBezTo>
                  <a:cubicBezTo>
                    <a:pt x="289" y="387"/>
                    <a:pt x="262" y="397"/>
                    <a:pt x="231" y="399"/>
                  </a:cubicBezTo>
                  <a:moveTo>
                    <a:pt x="378" y="306"/>
                  </a:moveTo>
                  <a:cubicBezTo>
                    <a:pt x="364" y="334"/>
                    <a:pt x="343" y="354"/>
                    <a:pt x="328" y="346"/>
                  </a:cubicBezTo>
                  <a:cubicBezTo>
                    <a:pt x="316" y="339"/>
                    <a:pt x="315" y="306"/>
                    <a:pt x="329" y="280"/>
                  </a:cubicBezTo>
                  <a:cubicBezTo>
                    <a:pt x="342" y="254"/>
                    <a:pt x="370" y="236"/>
                    <a:pt x="383" y="243"/>
                  </a:cubicBezTo>
                  <a:cubicBezTo>
                    <a:pt x="398" y="250"/>
                    <a:pt x="393" y="279"/>
                    <a:pt x="378" y="306"/>
                  </a:cubicBezTo>
                </a:path>
              </a:pathLst>
            </a:custGeom>
            <a:grpFill/>
            <a:ln>
              <a:noFill/>
            </a:ln>
          </p:spPr>
          <p:txBody>
            <a:bodyPr vert="horz" wrap="square" lIns="68580" tIns="34290" rIns="68580" bIns="34290" numCol="1" anchor="t" anchorCtr="0" compatLnSpc="1">
              <a:prstTxWarp prst="textNoShape">
                <a:avLst/>
              </a:prstTxWarp>
            </a:bodyPr>
            <a:lstStyle/>
            <a:p>
              <a:pPr>
                <a:defRPr/>
              </a:pPr>
              <a:endParaRPr lang="en-GB">
                <a:solidFill>
                  <a:srgbClr val="5C5C5C"/>
                </a:solidFill>
                <a:latin typeface="Arial" panose="020B0604020202020204" pitchFamily="34" charset="0"/>
                <a:cs typeface="Arial" panose="020B0604020202020204" pitchFamily="34" charset="0"/>
              </a:endParaRPr>
            </a:p>
          </p:txBody>
        </p:sp>
        <p:sp>
          <p:nvSpPr>
            <p:cNvPr id="103" name="Freeform 35">
              <a:extLst>
                <a:ext uri="{FF2B5EF4-FFF2-40B4-BE49-F238E27FC236}">
                  <a16:creationId xmlns:a16="http://schemas.microsoft.com/office/drawing/2014/main" id="{79F2C9CF-C52A-47D5-9815-125F0E478827}"/>
                </a:ext>
              </a:extLst>
            </p:cNvPr>
            <p:cNvSpPr>
              <a:spLocks noEditPoints="1"/>
            </p:cNvSpPr>
            <p:nvPr/>
          </p:nvSpPr>
          <p:spPr bwMode="auto">
            <a:xfrm>
              <a:off x="6932633" y="2390376"/>
              <a:ext cx="1191002" cy="1192631"/>
            </a:xfrm>
            <a:custGeom>
              <a:avLst/>
              <a:gdLst>
                <a:gd name="T0" fmla="*/ 207 w 618"/>
                <a:gd name="T1" fmla="*/ 17 h 619"/>
                <a:gd name="T2" fmla="*/ 187 w 618"/>
                <a:gd name="T3" fmla="*/ 58 h 619"/>
                <a:gd name="T4" fmla="*/ 140 w 618"/>
                <a:gd name="T5" fmla="*/ 72 h 619"/>
                <a:gd name="T6" fmla="*/ 105 w 618"/>
                <a:gd name="T7" fmla="*/ 77 h 619"/>
                <a:gd name="T8" fmla="*/ 60 w 618"/>
                <a:gd name="T9" fmla="*/ 126 h 619"/>
                <a:gd name="T10" fmla="*/ 67 w 618"/>
                <a:gd name="T11" fmla="*/ 170 h 619"/>
                <a:gd name="T12" fmla="*/ 13 w 618"/>
                <a:gd name="T13" fmla="*/ 220 h 619"/>
                <a:gd name="T14" fmla="*/ 30 w 618"/>
                <a:gd name="T15" fmla="*/ 291 h 619"/>
                <a:gd name="T16" fmla="*/ 0 w 618"/>
                <a:gd name="T17" fmla="*/ 324 h 619"/>
                <a:gd name="T18" fmla="*/ 10 w 618"/>
                <a:gd name="T19" fmla="*/ 390 h 619"/>
                <a:gd name="T20" fmla="*/ 49 w 618"/>
                <a:gd name="T21" fmla="*/ 413 h 619"/>
                <a:gd name="T22" fmla="*/ 55 w 618"/>
                <a:gd name="T23" fmla="*/ 485 h 619"/>
                <a:gd name="T24" fmla="*/ 121 w 618"/>
                <a:gd name="T25" fmla="*/ 516 h 619"/>
                <a:gd name="T26" fmla="*/ 128 w 618"/>
                <a:gd name="T27" fmla="*/ 561 h 619"/>
                <a:gd name="T28" fmla="*/ 186 w 618"/>
                <a:gd name="T29" fmla="*/ 594 h 619"/>
                <a:gd name="T30" fmla="*/ 228 w 618"/>
                <a:gd name="T31" fmla="*/ 577 h 619"/>
                <a:gd name="T32" fmla="*/ 288 w 618"/>
                <a:gd name="T33" fmla="*/ 618 h 619"/>
                <a:gd name="T34" fmla="*/ 307 w 618"/>
                <a:gd name="T35" fmla="*/ 602 h 619"/>
                <a:gd name="T36" fmla="*/ 368 w 618"/>
                <a:gd name="T37" fmla="*/ 614 h 619"/>
                <a:gd name="T38" fmla="*/ 393 w 618"/>
                <a:gd name="T39" fmla="*/ 577 h 619"/>
                <a:gd name="T40" fmla="*/ 455 w 618"/>
                <a:gd name="T41" fmla="*/ 583 h 619"/>
                <a:gd name="T42" fmla="*/ 468 w 618"/>
                <a:gd name="T43" fmla="*/ 540 h 619"/>
                <a:gd name="T44" fmla="*/ 538 w 618"/>
                <a:gd name="T45" fmla="*/ 519 h 619"/>
                <a:gd name="T46" fmla="*/ 553 w 618"/>
                <a:gd name="T47" fmla="*/ 448 h 619"/>
                <a:gd name="T48" fmla="*/ 595 w 618"/>
                <a:gd name="T49" fmla="*/ 430 h 619"/>
                <a:gd name="T50" fmla="*/ 576 w 618"/>
                <a:gd name="T51" fmla="*/ 395 h 619"/>
                <a:gd name="T52" fmla="*/ 616 w 618"/>
                <a:gd name="T53" fmla="*/ 354 h 619"/>
                <a:gd name="T54" fmla="*/ 589 w 618"/>
                <a:gd name="T55" fmla="*/ 286 h 619"/>
                <a:gd name="T56" fmla="*/ 614 w 618"/>
                <a:gd name="T57" fmla="*/ 249 h 619"/>
                <a:gd name="T58" fmla="*/ 570 w 618"/>
                <a:gd name="T59" fmla="*/ 205 h 619"/>
                <a:gd name="T60" fmla="*/ 582 w 618"/>
                <a:gd name="T61" fmla="*/ 162 h 619"/>
                <a:gd name="T62" fmla="*/ 544 w 618"/>
                <a:gd name="T63" fmla="*/ 107 h 619"/>
                <a:gd name="T64" fmla="*/ 499 w 618"/>
                <a:gd name="T65" fmla="*/ 103 h 619"/>
                <a:gd name="T66" fmla="*/ 466 w 618"/>
                <a:gd name="T67" fmla="*/ 77 h 619"/>
                <a:gd name="T68" fmla="*/ 452 w 618"/>
                <a:gd name="T69" fmla="*/ 34 h 619"/>
                <a:gd name="T70" fmla="*/ 390 w 618"/>
                <a:gd name="T71" fmla="*/ 10 h 619"/>
                <a:gd name="T72" fmla="*/ 350 w 618"/>
                <a:gd name="T73" fmla="*/ 32 h 619"/>
                <a:gd name="T74" fmla="*/ 285 w 618"/>
                <a:gd name="T75" fmla="*/ 1 h 619"/>
                <a:gd name="T76" fmla="*/ 225 w 618"/>
                <a:gd name="T77" fmla="*/ 42 h 619"/>
                <a:gd name="T78" fmla="*/ 188 w 618"/>
                <a:gd name="T79" fmla="*/ 286 h 619"/>
                <a:gd name="T80" fmla="*/ 228 w 618"/>
                <a:gd name="T81" fmla="*/ 335 h 619"/>
                <a:gd name="T82" fmla="*/ 334 w 618"/>
                <a:gd name="T83" fmla="*/ 390 h 619"/>
                <a:gd name="T84" fmla="*/ 223 w 618"/>
                <a:gd name="T85" fmla="*/ 399 h 619"/>
                <a:gd name="T86" fmla="*/ 82 w 618"/>
                <a:gd name="T87" fmla="*/ 398 h 619"/>
                <a:gd name="T88" fmla="*/ 323 w 618"/>
                <a:gd name="T89" fmla="*/ 552 h 619"/>
                <a:gd name="T90" fmla="*/ 534 w 618"/>
                <a:gd name="T91" fmla="*/ 402 h 619"/>
                <a:gd name="T92" fmla="*/ 437 w 618"/>
                <a:gd name="T93" fmla="*/ 291 h 619"/>
                <a:gd name="T94" fmla="*/ 541 w 618"/>
                <a:gd name="T95" fmla="*/ 237 h 619"/>
                <a:gd name="T96" fmla="*/ 295 w 618"/>
                <a:gd name="T97" fmla="*/ 186 h 619"/>
                <a:gd name="T98" fmla="*/ 441 w 618"/>
                <a:gd name="T99" fmla="*/ 105 h 6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18" h="619">
                  <a:moveTo>
                    <a:pt x="225" y="42"/>
                  </a:moveTo>
                  <a:cubicBezTo>
                    <a:pt x="225" y="42"/>
                    <a:pt x="225" y="42"/>
                    <a:pt x="225" y="42"/>
                  </a:cubicBezTo>
                  <a:cubicBezTo>
                    <a:pt x="207" y="17"/>
                    <a:pt x="207" y="17"/>
                    <a:pt x="207" y="17"/>
                  </a:cubicBezTo>
                  <a:cubicBezTo>
                    <a:pt x="195" y="22"/>
                    <a:pt x="195" y="22"/>
                    <a:pt x="195" y="22"/>
                  </a:cubicBezTo>
                  <a:cubicBezTo>
                    <a:pt x="183" y="27"/>
                    <a:pt x="183" y="27"/>
                    <a:pt x="183" y="27"/>
                  </a:cubicBezTo>
                  <a:cubicBezTo>
                    <a:pt x="187" y="58"/>
                    <a:pt x="187" y="58"/>
                    <a:pt x="187" y="58"/>
                  </a:cubicBezTo>
                  <a:cubicBezTo>
                    <a:pt x="174" y="64"/>
                    <a:pt x="162" y="71"/>
                    <a:pt x="150" y="79"/>
                  </a:cubicBezTo>
                  <a:cubicBezTo>
                    <a:pt x="140" y="72"/>
                    <a:pt x="140" y="72"/>
                    <a:pt x="140" y="72"/>
                  </a:cubicBezTo>
                  <a:cubicBezTo>
                    <a:pt x="140" y="72"/>
                    <a:pt x="140" y="72"/>
                    <a:pt x="140" y="72"/>
                  </a:cubicBezTo>
                  <a:cubicBezTo>
                    <a:pt x="125" y="60"/>
                    <a:pt x="125" y="60"/>
                    <a:pt x="125" y="60"/>
                  </a:cubicBezTo>
                  <a:cubicBezTo>
                    <a:pt x="115" y="68"/>
                    <a:pt x="115" y="68"/>
                    <a:pt x="115" y="68"/>
                  </a:cubicBezTo>
                  <a:cubicBezTo>
                    <a:pt x="105" y="77"/>
                    <a:pt x="105" y="77"/>
                    <a:pt x="105" y="77"/>
                  </a:cubicBezTo>
                  <a:cubicBezTo>
                    <a:pt x="118" y="105"/>
                    <a:pt x="118" y="105"/>
                    <a:pt x="118" y="105"/>
                  </a:cubicBezTo>
                  <a:cubicBezTo>
                    <a:pt x="108" y="115"/>
                    <a:pt x="98" y="125"/>
                    <a:pt x="89" y="137"/>
                  </a:cubicBezTo>
                  <a:cubicBezTo>
                    <a:pt x="60" y="126"/>
                    <a:pt x="60" y="126"/>
                    <a:pt x="60" y="126"/>
                  </a:cubicBezTo>
                  <a:cubicBezTo>
                    <a:pt x="53" y="137"/>
                    <a:pt x="53" y="137"/>
                    <a:pt x="53" y="137"/>
                  </a:cubicBezTo>
                  <a:cubicBezTo>
                    <a:pt x="45" y="147"/>
                    <a:pt x="45" y="147"/>
                    <a:pt x="45" y="147"/>
                  </a:cubicBezTo>
                  <a:cubicBezTo>
                    <a:pt x="67" y="170"/>
                    <a:pt x="67" y="170"/>
                    <a:pt x="67" y="170"/>
                  </a:cubicBezTo>
                  <a:cubicBezTo>
                    <a:pt x="59" y="183"/>
                    <a:pt x="53" y="196"/>
                    <a:pt x="48" y="209"/>
                  </a:cubicBezTo>
                  <a:cubicBezTo>
                    <a:pt x="17" y="207"/>
                    <a:pt x="17" y="207"/>
                    <a:pt x="17" y="207"/>
                  </a:cubicBezTo>
                  <a:cubicBezTo>
                    <a:pt x="13" y="220"/>
                    <a:pt x="13" y="220"/>
                    <a:pt x="13" y="220"/>
                  </a:cubicBezTo>
                  <a:cubicBezTo>
                    <a:pt x="9" y="232"/>
                    <a:pt x="9" y="232"/>
                    <a:pt x="9" y="232"/>
                  </a:cubicBezTo>
                  <a:cubicBezTo>
                    <a:pt x="36" y="248"/>
                    <a:pt x="36" y="248"/>
                    <a:pt x="36" y="248"/>
                  </a:cubicBezTo>
                  <a:cubicBezTo>
                    <a:pt x="33" y="262"/>
                    <a:pt x="31" y="276"/>
                    <a:pt x="30" y="291"/>
                  </a:cubicBezTo>
                  <a:cubicBezTo>
                    <a:pt x="0" y="298"/>
                    <a:pt x="0" y="298"/>
                    <a:pt x="0" y="298"/>
                  </a:cubicBezTo>
                  <a:cubicBezTo>
                    <a:pt x="0" y="311"/>
                    <a:pt x="0" y="311"/>
                    <a:pt x="0" y="311"/>
                  </a:cubicBezTo>
                  <a:cubicBezTo>
                    <a:pt x="0" y="324"/>
                    <a:pt x="0" y="324"/>
                    <a:pt x="0" y="324"/>
                  </a:cubicBezTo>
                  <a:cubicBezTo>
                    <a:pt x="30" y="331"/>
                    <a:pt x="30" y="331"/>
                    <a:pt x="30" y="331"/>
                  </a:cubicBezTo>
                  <a:cubicBezTo>
                    <a:pt x="31" y="346"/>
                    <a:pt x="34" y="360"/>
                    <a:pt x="37" y="374"/>
                  </a:cubicBezTo>
                  <a:cubicBezTo>
                    <a:pt x="10" y="390"/>
                    <a:pt x="10" y="390"/>
                    <a:pt x="10" y="390"/>
                  </a:cubicBezTo>
                  <a:cubicBezTo>
                    <a:pt x="14" y="403"/>
                    <a:pt x="14" y="403"/>
                    <a:pt x="14" y="403"/>
                  </a:cubicBezTo>
                  <a:cubicBezTo>
                    <a:pt x="18" y="415"/>
                    <a:pt x="18" y="415"/>
                    <a:pt x="18" y="415"/>
                  </a:cubicBezTo>
                  <a:cubicBezTo>
                    <a:pt x="49" y="413"/>
                    <a:pt x="49" y="413"/>
                    <a:pt x="49" y="413"/>
                  </a:cubicBezTo>
                  <a:cubicBezTo>
                    <a:pt x="55" y="426"/>
                    <a:pt x="61" y="439"/>
                    <a:pt x="68" y="452"/>
                  </a:cubicBezTo>
                  <a:cubicBezTo>
                    <a:pt x="47" y="475"/>
                    <a:pt x="47" y="475"/>
                    <a:pt x="47" y="475"/>
                  </a:cubicBezTo>
                  <a:cubicBezTo>
                    <a:pt x="55" y="485"/>
                    <a:pt x="55" y="485"/>
                    <a:pt x="55" y="485"/>
                  </a:cubicBezTo>
                  <a:cubicBezTo>
                    <a:pt x="62" y="496"/>
                    <a:pt x="62" y="496"/>
                    <a:pt x="62" y="496"/>
                  </a:cubicBezTo>
                  <a:cubicBezTo>
                    <a:pt x="91" y="485"/>
                    <a:pt x="91" y="485"/>
                    <a:pt x="91" y="485"/>
                  </a:cubicBezTo>
                  <a:cubicBezTo>
                    <a:pt x="100" y="496"/>
                    <a:pt x="110" y="507"/>
                    <a:pt x="121" y="516"/>
                  </a:cubicBezTo>
                  <a:cubicBezTo>
                    <a:pt x="108" y="545"/>
                    <a:pt x="108" y="545"/>
                    <a:pt x="108" y="545"/>
                  </a:cubicBezTo>
                  <a:cubicBezTo>
                    <a:pt x="118" y="553"/>
                    <a:pt x="118" y="553"/>
                    <a:pt x="118" y="553"/>
                  </a:cubicBezTo>
                  <a:cubicBezTo>
                    <a:pt x="128" y="561"/>
                    <a:pt x="128" y="561"/>
                    <a:pt x="128" y="561"/>
                  </a:cubicBezTo>
                  <a:cubicBezTo>
                    <a:pt x="153" y="542"/>
                    <a:pt x="153" y="542"/>
                    <a:pt x="153" y="542"/>
                  </a:cubicBezTo>
                  <a:cubicBezTo>
                    <a:pt x="165" y="550"/>
                    <a:pt x="177" y="557"/>
                    <a:pt x="190" y="563"/>
                  </a:cubicBezTo>
                  <a:cubicBezTo>
                    <a:pt x="186" y="594"/>
                    <a:pt x="186" y="594"/>
                    <a:pt x="186" y="594"/>
                  </a:cubicBezTo>
                  <a:cubicBezTo>
                    <a:pt x="198" y="598"/>
                    <a:pt x="198" y="598"/>
                    <a:pt x="198" y="598"/>
                  </a:cubicBezTo>
                  <a:cubicBezTo>
                    <a:pt x="210" y="603"/>
                    <a:pt x="210" y="603"/>
                    <a:pt x="210" y="603"/>
                  </a:cubicBezTo>
                  <a:cubicBezTo>
                    <a:pt x="228" y="577"/>
                    <a:pt x="228" y="577"/>
                    <a:pt x="228" y="577"/>
                  </a:cubicBezTo>
                  <a:cubicBezTo>
                    <a:pt x="242" y="582"/>
                    <a:pt x="256" y="585"/>
                    <a:pt x="270" y="587"/>
                  </a:cubicBezTo>
                  <a:cubicBezTo>
                    <a:pt x="275" y="618"/>
                    <a:pt x="275" y="618"/>
                    <a:pt x="275" y="618"/>
                  </a:cubicBezTo>
                  <a:cubicBezTo>
                    <a:pt x="288" y="618"/>
                    <a:pt x="288" y="618"/>
                    <a:pt x="288" y="618"/>
                  </a:cubicBezTo>
                  <a:cubicBezTo>
                    <a:pt x="301" y="619"/>
                    <a:pt x="301" y="619"/>
                    <a:pt x="301" y="619"/>
                  </a:cubicBezTo>
                  <a:cubicBezTo>
                    <a:pt x="307" y="602"/>
                    <a:pt x="307" y="602"/>
                    <a:pt x="307" y="602"/>
                  </a:cubicBezTo>
                  <a:cubicBezTo>
                    <a:pt x="307" y="602"/>
                    <a:pt x="307" y="602"/>
                    <a:pt x="307" y="602"/>
                  </a:cubicBezTo>
                  <a:cubicBezTo>
                    <a:pt x="311" y="590"/>
                    <a:pt x="311" y="590"/>
                    <a:pt x="311" y="590"/>
                  </a:cubicBezTo>
                  <a:cubicBezTo>
                    <a:pt x="325" y="590"/>
                    <a:pt x="339" y="588"/>
                    <a:pt x="354" y="586"/>
                  </a:cubicBezTo>
                  <a:cubicBezTo>
                    <a:pt x="368" y="614"/>
                    <a:pt x="368" y="614"/>
                    <a:pt x="368" y="614"/>
                  </a:cubicBezTo>
                  <a:cubicBezTo>
                    <a:pt x="380" y="611"/>
                    <a:pt x="380" y="611"/>
                    <a:pt x="380" y="611"/>
                  </a:cubicBezTo>
                  <a:cubicBezTo>
                    <a:pt x="393" y="608"/>
                    <a:pt x="393" y="608"/>
                    <a:pt x="393" y="608"/>
                  </a:cubicBezTo>
                  <a:cubicBezTo>
                    <a:pt x="393" y="577"/>
                    <a:pt x="393" y="577"/>
                    <a:pt x="393" y="577"/>
                  </a:cubicBezTo>
                  <a:cubicBezTo>
                    <a:pt x="394" y="577"/>
                    <a:pt x="394" y="577"/>
                    <a:pt x="394" y="577"/>
                  </a:cubicBezTo>
                  <a:cubicBezTo>
                    <a:pt x="408" y="572"/>
                    <a:pt x="421" y="567"/>
                    <a:pt x="433" y="561"/>
                  </a:cubicBezTo>
                  <a:cubicBezTo>
                    <a:pt x="455" y="583"/>
                    <a:pt x="455" y="583"/>
                    <a:pt x="455" y="583"/>
                  </a:cubicBezTo>
                  <a:cubicBezTo>
                    <a:pt x="466" y="577"/>
                    <a:pt x="466" y="577"/>
                    <a:pt x="466" y="577"/>
                  </a:cubicBezTo>
                  <a:cubicBezTo>
                    <a:pt x="477" y="570"/>
                    <a:pt x="477" y="570"/>
                    <a:pt x="477" y="570"/>
                  </a:cubicBezTo>
                  <a:cubicBezTo>
                    <a:pt x="468" y="540"/>
                    <a:pt x="468" y="540"/>
                    <a:pt x="468" y="540"/>
                  </a:cubicBezTo>
                  <a:cubicBezTo>
                    <a:pt x="480" y="532"/>
                    <a:pt x="491" y="523"/>
                    <a:pt x="502" y="513"/>
                  </a:cubicBezTo>
                  <a:cubicBezTo>
                    <a:pt x="529" y="528"/>
                    <a:pt x="529" y="528"/>
                    <a:pt x="529" y="528"/>
                  </a:cubicBezTo>
                  <a:cubicBezTo>
                    <a:pt x="538" y="519"/>
                    <a:pt x="538" y="519"/>
                    <a:pt x="538" y="519"/>
                  </a:cubicBezTo>
                  <a:cubicBezTo>
                    <a:pt x="547" y="509"/>
                    <a:pt x="547" y="509"/>
                    <a:pt x="547" y="509"/>
                  </a:cubicBezTo>
                  <a:cubicBezTo>
                    <a:pt x="529" y="483"/>
                    <a:pt x="529" y="483"/>
                    <a:pt x="529" y="483"/>
                  </a:cubicBezTo>
                  <a:cubicBezTo>
                    <a:pt x="538" y="472"/>
                    <a:pt x="546" y="460"/>
                    <a:pt x="553" y="448"/>
                  </a:cubicBezTo>
                  <a:cubicBezTo>
                    <a:pt x="584" y="454"/>
                    <a:pt x="584" y="454"/>
                    <a:pt x="584" y="454"/>
                  </a:cubicBezTo>
                  <a:cubicBezTo>
                    <a:pt x="589" y="442"/>
                    <a:pt x="589" y="442"/>
                    <a:pt x="589" y="442"/>
                  </a:cubicBezTo>
                  <a:cubicBezTo>
                    <a:pt x="595" y="430"/>
                    <a:pt x="595" y="430"/>
                    <a:pt x="595" y="430"/>
                  </a:cubicBezTo>
                  <a:cubicBezTo>
                    <a:pt x="571" y="411"/>
                    <a:pt x="571" y="411"/>
                    <a:pt x="571" y="411"/>
                  </a:cubicBezTo>
                  <a:cubicBezTo>
                    <a:pt x="572" y="408"/>
                    <a:pt x="573" y="405"/>
                    <a:pt x="574" y="402"/>
                  </a:cubicBezTo>
                  <a:cubicBezTo>
                    <a:pt x="576" y="395"/>
                    <a:pt x="576" y="395"/>
                    <a:pt x="576" y="395"/>
                  </a:cubicBezTo>
                  <a:cubicBezTo>
                    <a:pt x="579" y="386"/>
                    <a:pt x="581" y="378"/>
                    <a:pt x="583" y="370"/>
                  </a:cubicBezTo>
                  <a:cubicBezTo>
                    <a:pt x="614" y="367"/>
                    <a:pt x="614" y="367"/>
                    <a:pt x="614" y="367"/>
                  </a:cubicBezTo>
                  <a:cubicBezTo>
                    <a:pt x="616" y="354"/>
                    <a:pt x="616" y="354"/>
                    <a:pt x="616" y="354"/>
                  </a:cubicBezTo>
                  <a:cubicBezTo>
                    <a:pt x="618" y="341"/>
                    <a:pt x="618" y="341"/>
                    <a:pt x="618" y="341"/>
                  </a:cubicBezTo>
                  <a:cubicBezTo>
                    <a:pt x="589" y="329"/>
                    <a:pt x="589" y="329"/>
                    <a:pt x="589" y="329"/>
                  </a:cubicBezTo>
                  <a:cubicBezTo>
                    <a:pt x="590" y="315"/>
                    <a:pt x="590" y="301"/>
                    <a:pt x="589" y="286"/>
                  </a:cubicBezTo>
                  <a:cubicBezTo>
                    <a:pt x="618" y="274"/>
                    <a:pt x="618" y="274"/>
                    <a:pt x="618" y="274"/>
                  </a:cubicBezTo>
                  <a:cubicBezTo>
                    <a:pt x="616" y="261"/>
                    <a:pt x="616" y="261"/>
                    <a:pt x="616" y="261"/>
                  </a:cubicBezTo>
                  <a:cubicBezTo>
                    <a:pt x="614" y="249"/>
                    <a:pt x="614" y="249"/>
                    <a:pt x="614" y="249"/>
                  </a:cubicBezTo>
                  <a:cubicBezTo>
                    <a:pt x="582" y="246"/>
                    <a:pt x="582" y="246"/>
                    <a:pt x="582" y="246"/>
                  </a:cubicBezTo>
                  <a:cubicBezTo>
                    <a:pt x="581" y="239"/>
                    <a:pt x="579" y="232"/>
                    <a:pt x="577" y="225"/>
                  </a:cubicBezTo>
                  <a:cubicBezTo>
                    <a:pt x="575" y="218"/>
                    <a:pt x="572" y="212"/>
                    <a:pt x="570" y="205"/>
                  </a:cubicBezTo>
                  <a:cubicBezTo>
                    <a:pt x="594" y="185"/>
                    <a:pt x="594" y="185"/>
                    <a:pt x="594" y="185"/>
                  </a:cubicBezTo>
                  <a:cubicBezTo>
                    <a:pt x="588" y="173"/>
                    <a:pt x="588" y="173"/>
                    <a:pt x="588" y="173"/>
                  </a:cubicBezTo>
                  <a:cubicBezTo>
                    <a:pt x="582" y="162"/>
                    <a:pt x="582" y="162"/>
                    <a:pt x="582" y="162"/>
                  </a:cubicBezTo>
                  <a:cubicBezTo>
                    <a:pt x="552" y="168"/>
                    <a:pt x="552" y="168"/>
                    <a:pt x="552" y="168"/>
                  </a:cubicBezTo>
                  <a:cubicBezTo>
                    <a:pt x="544" y="156"/>
                    <a:pt x="536" y="144"/>
                    <a:pt x="527" y="133"/>
                  </a:cubicBezTo>
                  <a:cubicBezTo>
                    <a:pt x="544" y="107"/>
                    <a:pt x="544" y="107"/>
                    <a:pt x="544" y="107"/>
                  </a:cubicBezTo>
                  <a:cubicBezTo>
                    <a:pt x="535" y="97"/>
                    <a:pt x="535" y="97"/>
                    <a:pt x="535" y="97"/>
                  </a:cubicBezTo>
                  <a:cubicBezTo>
                    <a:pt x="526" y="88"/>
                    <a:pt x="526" y="88"/>
                    <a:pt x="526" y="88"/>
                  </a:cubicBezTo>
                  <a:cubicBezTo>
                    <a:pt x="499" y="103"/>
                    <a:pt x="499" y="103"/>
                    <a:pt x="499" y="103"/>
                  </a:cubicBezTo>
                  <a:cubicBezTo>
                    <a:pt x="493" y="97"/>
                    <a:pt x="486" y="92"/>
                    <a:pt x="479" y="87"/>
                  </a:cubicBezTo>
                  <a:cubicBezTo>
                    <a:pt x="473" y="82"/>
                    <a:pt x="473" y="82"/>
                    <a:pt x="473" y="82"/>
                  </a:cubicBezTo>
                  <a:cubicBezTo>
                    <a:pt x="471" y="80"/>
                    <a:pt x="468" y="78"/>
                    <a:pt x="466" y="77"/>
                  </a:cubicBezTo>
                  <a:cubicBezTo>
                    <a:pt x="474" y="47"/>
                    <a:pt x="474" y="47"/>
                    <a:pt x="474" y="47"/>
                  </a:cubicBezTo>
                  <a:cubicBezTo>
                    <a:pt x="463" y="40"/>
                    <a:pt x="463" y="40"/>
                    <a:pt x="463" y="40"/>
                  </a:cubicBezTo>
                  <a:cubicBezTo>
                    <a:pt x="452" y="34"/>
                    <a:pt x="452" y="34"/>
                    <a:pt x="452" y="34"/>
                  </a:cubicBezTo>
                  <a:cubicBezTo>
                    <a:pt x="430" y="57"/>
                    <a:pt x="430" y="57"/>
                    <a:pt x="430" y="57"/>
                  </a:cubicBezTo>
                  <a:cubicBezTo>
                    <a:pt x="417" y="50"/>
                    <a:pt x="404" y="45"/>
                    <a:pt x="390" y="41"/>
                  </a:cubicBezTo>
                  <a:cubicBezTo>
                    <a:pt x="390" y="10"/>
                    <a:pt x="390" y="10"/>
                    <a:pt x="390" y="10"/>
                  </a:cubicBezTo>
                  <a:cubicBezTo>
                    <a:pt x="377" y="7"/>
                    <a:pt x="377" y="7"/>
                    <a:pt x="377" y="7"/>
                  </a:cubicBezTo>
                  <a:cubicBezTo>
                    <a:pt x="364" y="4"/>
                    <a:pt x="364" y="4"/>
                    <a:pt x="364" y="4"/>
                  </a:cubicBezTo>
                  <a:cubicBezTo>
                    <a:pt x="350" y="32"/>
                    <a:pt x="350" y="32"/>
                    <a:pt x="350" y="32"/>
                  </a:cubicBezTo>
                  <a:cubicBezTo>
                    <a:pt x="336" y="30"/>
                    <a:pt x="322" y="29"/>
                    <a:pt x="307" y="29"/>
                  </a:cubicBezTo>
                  <a:cubicBezTo>
                    <a:pt x="298" y="0"/>
                    <a:pt x="298" y="0"/>
                    <a:pt x="298" y="0"/>
                  </a:cubicBezTo>
                  <a:cubicBezTo>
                    <a:pt x="285" y="1"/>
                    <a:pt x="285" y="1"/>
                    <a:pt x="285" y="1"/>
                  </a:cubicBezTo>
                  <a:cubicBezTo>
                    <a:pt x="272" y="2"/>
                    <a:pt x="272" y="2"/>
                    <a:pt x="272" y="2"/>
                  </a:cubicBezTo>
                  <a:cubicBezTo>
                    <a:pt x="267" y="33"/>
                    <a:pt x="267" y="33"/>
                    <a:pt x="267" y="33"/>
                  </a:cubicBezTo>
                  <a:cubicBezTo>
                    <a:pt x="253" y="35"/>
                    <a:pt x="239" y="38"/>
                    <a:pt x="225" y="42"/>
                  </a:cubicBezTo>
                  <a:moveTo>
                    <a:pt x="156" y="121"/>
                  </a:moveTo>
                  <a:cubicBezTo>
                    <a:pt x="198" y="255"/>
                    <a:pt x="198" y="255"/>
                    <a:pt x="198" y="255"/>
                  </a:cubicBezTo>
                  <a:cubicBezTo>
                    <a:pt x="201" y="266"/>
                    <a:pt x="197" y="279"/>
                    <a:pt x="188" y="286"/>
                  </a:cubicBezTo>
                  <a:cubicBezTo>
                    <a:pt x="73" y="367"/>
                    <a:pt x="73" y="367"/>
                    <a:pt x="73" y="367"/>
                  </a:cubicBezTo>
                  <a:cubicBezTo>
                    <a:pt x="50" y="274"/>
                    <a:pt x="84" y="179"/>
                    <a:pt x="156" y="121"/>
                  </a:cubicBezTo>
                  <a:moveTo>
                    <a:pt x="228" y="335"/>
                  </a:moveTo>
                  <a:cubicBezTo>
                    <a:pt x="214" y="291"/>
                    <a:pt x="239" y="243"/>
                    <a:pt x="284" y="229"/>
                  </a:cubicBezTo>
                  <a:cubicBezTo>
                    <a:pt x="328" y="215"/>
                    <a:pt x="375" y="240"/>
                    <a:pt x="389" y="284"/>
                  </a:cubicBezTo>
                  <a:cubicBezTo>
                    <a:pt x="404" y="329"/>
                    <a:pt x="379" y="376"/>
                    <a:pt x="334" y="390"/>
                  </a:cubicBezTo>
                  <a:cubicBezTo>
                    <a:pt x="290" y="404"/>
                    <a:pt x="242" y="380"/>
                    <a:pt x="228" y="335"/>
                  </a:cubicBezTo>
                  <a:moveTo>
                    <a:pt x="82" y="398"/>
                  </a:moveTo>
                  <a:cubicBezTo>
                    <a:pt x="223" y="399"/>
                    <a:pt x="223" y="399"/>
                    <a:pt x="223" y="399"/>
                  </a:cubicBezTo>
                  <a:cubicBezTo>
                    <a:pt x="235" y="399"/>
                    <a:pt x="246" y="407"/>
                    <a:pt x="249" y="418"/>
                  </a:cubicBezTo>
                  <a:cubicBezTo>
                    <a:pt x="291" y="552"/>
                    <a:pt x="291" y="552"/>
                    <a:pt x="291" y="552"/>
                  </a:cubicBezTo>
                  <a:cubicBezTo>
                    <a:pt x="200" y="546"/>
                    <a:pt x="117" y="487"/>
                    <a:pt x="82" y="398"/>
                  </a:cubicBezTo>
                  <a:moveTo>
                    <a:pt x="534" y="402"/>
                  </a:moveTo>
                  <a:cubicBezTo>
                    <a:pt x="507" y="466"/>
                    <a:pt x="454" y="519"/>
                    <a:pt x="382" y="542"/>
                  </a:cubicBezTo>
                  <a:cubicBezTo>
                    <a:pt x="363" y="548"/>
                    <a:pt x="343" y="551"/>
                    <a:pt x="323" y="552"/>
                  </a:cubicBezTo>
                  <a:cubicBezTo>
                    <a:pt x="368" y="419"/>
                    <a:pt x="368" y="419"/>
                    <a:pt x="368" y="419"/>
                  </a:cubicBezTo>
                  <a:cubicBezTo>
                    <a:pt x="372" y="408"/>
                    <a:pt x="382" y="400"/>
                    <a:pt x="394" y="401"/>
                  </a:cubicBezTo>
                  <a:cubicBezTo>
                    <a:pt x="534" y="402"/>
                    <a:pt x="534" y="402"/>
                    <a:pt x="534" y="402"/>
                  </a:cubicBezTo>
                  <a:moveTo>
                    <a:pt x="541" y="237"/>
                  </a:moveTo>
                  <a:cubicBezTo>
                    <a:pt x="555" y="282"/>
                    <a:pt x="555" y="328"/>
                    <a:pt x="544" y="371"/>
                  </a:cubicBezTo>
                  <a:cubicBezTo>
                    <a:pt x="437" y="291"/>
                    <a:pt x="437" y="291"/>
                    <a:pt x="437" y="291"/>
                  </a:cubicBezTo>
                  <a:cubicBezTo>
                    <a:pt x="424" y="282"/>
                    <a:pt x="419" y="266"/>
                    <a:pt x="424" y="251"/>
                  </a:cubicBezTo>
                  <a:cubicBezTo>
                    <a:pt x="467" y="125"/>
                    <a:pt x="467" y="125"/>
                    <a:pt x="467" y="125"/>
                  </a:cubicBezTo>
                  <a:cubicBezTo>
                    <a:pt x="500" y="153"/>
                    <a:pt x="527" y="191"/>
                    <a:pt x="541" y="237"/>
                  </a:cubicBezTo>
                  <a:moveTo>
                    <a:pt x="441" y="105"/>
                  </a:moveTo>
                  <a:cubicBezTo>
                    <a:pt x="327" y="186"/>
                    <a:pt x="327" y="186"/>
                    <a:pt x="327" y="186"/>
                  </a:cubicBezTo>
                  <a:cubicBezTo>
                    <a:pt x="317" y="193"/>
                    <a:pt x="304" y="193"/>
                    <a:pt x="295" y="186"/>
                  </a:cubicBezTo>
                  <a:cubicBezTo>
                    <a:pt x="182" y="102"/>
                    <a:pt x="182" y="102"/>
                    <a:pt x="182" y="102"/>
                  </a:cubicBezTo>
                  <a:cubicBezTo>
                    <a:pt x="198" y="92"/>
                    <a:pt x="216" y="84"/>
                    <a:pt x="236" y="78"/>
                  </a:cubicBezTo>
                  <a:cubicBezTo>
                    <a:pt x="308" y="55"/>
                    <a:pt x="382" y="68"/>
                    <a:pt x="441" y="105"/>
                  </a:cubicBezTo>
                </a:path>
              </a:pathLst>
            </a:custGeom>
            <a:grpFill/>
            <a:ln>
              <a:noFill/>
            </a:ln>
          </p:spPr>
          <p:txBody>
            <a:bodyPr vert="horz" wrap="square" lIns="68580" tIns="34290" rIns="68580" bIns="34290" numCol="1" anchor="t" anchorCtr="0" compatLnSpc="1">
              <a:prstTxWarp prst="textNoShape">
                <a:avLst/>
              </a:prstTxWarp>
            </a:bodyPr>
            <a:lstStyle/>
            <a:p>
              <a:pPr>
                <a:defRPr/>
              </a:pPr>
              <a:endParaRPr lang="en-GB">
                <a:solidFill>
                  <a:srgbClr val="5C5C5C"/>
                </a:solidFill>
                <a:latin typeface="Arial" panose="020B0604020202020204" pitchFamily="34" charset="0"/>
                <a:cs typeface="Arial" panose="020B0604020202020204" pitchFamily="34" charset="0"/>
              </a:endParaRPr>
            </a:p>
          </p:txBody>
        </p:sp>
        <p:sp>
          <p:nvSpPr>
            <p:cNvPr id="104" name="Freeform 36">
              <a:extLst>
                <a:ext uri="{FF2B5EF4-FFF2-40B4-BE49-F238E27FC236}">
                  <a16:creationId xmlns:a16="http://schemas.microsoft.com/office/drawing/2014/main" id="{CC677C63-DA5C-4360-AEDE-77CCE67A93CF}"/>
                </a:ext>
              </a:extLst>
            </p:cNvPr>
            <p:cNvSpPr>
              <a:spLocks noEditPoints="1"/>
            </p:cNvSpPr>
            <p:nvPr/>
          </p:nvSpPr>
          <p:spPr bwMode="auto">
            <a:xfrm>
              <a:off x="5942847" y="4075863"/>
              <a:ext cx="597130" cy="597945"/>
            </a:xfrm>
            <a:custGeom>
              <a:avLst/>
              <a:gdLst>
                <a:gd name="T0" fmla="*/ 234 w 310"/>
                <a:gd name="T1" fmla="*/ 262 h 310"/>
                <a:gd name="T2" fmla="*/ 263 w 310"/>
                <a:gd name="T3" fmla="*/ 266 h 310"/>
                <a:gd name="T4" fmla="*/ 264 w 310"/>
                <a:gd name="T5" fmla="*/ 250 h 310"/>
                <a:gd name="T6" fmla="*/ 280 w 310"/>
                <a:gd name="T7" fmla="*/ 234 h 310"/>
                <a:gd name="T8" fmla="*/ 289 w 310"/>
                <a:gd name="T9" fmla="*/ 216 h 310"/>
                <a:gd name="T10" fmla="*/ 288 w 310"/>
                <a:gd name="T11" fmla="*/ 192 h 310"/>
                <a:gd name="T12" fmla="*/ 308 w 310"/>
                <a:gd name="T13" fmla="*/ 184 h 310"/>
                <a:gd name="T14" fmla="*/ 287 w 310"/>
                <a:gd name="T15" fmla="*/ 164 h 310"/>
                <a:gd name="T16" fmla="*/ 310 w 310"/>
                <a:gd name="T17" fmla="*/ 146 h 310"/>
                <a:gd name="T18" fmla="*/ 298 w 310"/>
                <a:gd name="T19" fmla="*/ 135 h 310"/>
                <a:gd name="T20" fmla="*/ 296 w 310"/>
                <a:gd name="T21" fmla="*/ 112 h 310"/>
                <a:gd name="T22" fmla="*/ 290 w 310"/>
                <a:gd name="T23" fmla="*/ 94 h 310"/>
                <a:gd name="T24" fmla="*/ 276 w 310"/>
                <a:gd name="T25" fmla="*/ 76 h 310"/>
                <a:gd name="T26" fmla="*/ 277 w 310"/>
                <a:gd name="T27" fmla="*/ 59 h 310"/>
                <a:gd name="T28" fmla="*/ 250 w 310"/>
                <a:gd name="T29" fmla="*/ 62 h 310"/>
                <a:gd name="T30" fmla="*/ 250 w 310"/>
                <a:gd name="T31" fmla="*/ 32 h 310"/>
                <a:gd name="T32" fmla="*/ 233 w 310"/>
                <a:gd name="T33" fmla="*/ 34 h 310"/>
                <a:gd name="T34" fmla="*/ 214 w 310"/>
                <a:gd name="T35" fmla="*/ 23 h 310"/>
                <a:gd name="T36" fmla="*/ 206 w 310"/>
                <a:gd name="T37" fmla="*/ 8 h 310"/>
                <a:gd name="T38" fmla="*/ 183 w 310"/>
                <a:gd name="T39" fmla="*/ 25 h 310"/>
                <a:gd name="T40" fmla="*/ 169 w 310"/>
                <a:gd name="T41" fmla="*/ 0 h 310"/>
                <a:gd name="T42" fmla="*/ 156 w 310"/>
                <a:gd name="T43" fmla="*/ 11 h 310"/>
                <a:gd name="T44" fmla="*/ 133 w 310"/>
                <a:gd name="T45" fmla="*/ 9 h 310"/>
                <a:gd name="T46" fmla="*/ 114 w 310"/>
                <a:gd name="T47" fmla="*/ 13 h 310"/>
                <a:gd name="T48" fmla="*/ 94 w 310"/>
                <a:gd name="T49" fmla="*/ 24 h 310"/>
                <a:gd name="T50" fmla="*/ 83 w 310"/>
                <a:gd name="T51" fmla="*/ 17 h 310"/>
                <a:gd name="T52" fmla="*/ 78 w 310"/>
                <a:gd name="T53" fmla="*/ 34 h 310"/>
                <a:gd name="T54" fmla="*/ 58 w 310"/>
                <a:gd name="T55" fmla="*/ 44 h 310"/>
                <a:gd name="T56" fmla="*/ 44 w 310"/>
                <a:gd name="T57" fmla="*/ 58 h 310"/>
                <a:gd name="T58" fmla="*/ 33 w 310"/>
                <a:gd name="T59" fmla="*/ 78 h 310"/>
                <a:gd name="T60" fmla="*/ 17 w 310"/>
                <a:gd name="T61" fmla="*/ 84 h 310"/>
                <a:gd name="T62" fmla="*/ 31 w 310"/>
                <a:gd name="T63" fmla="*/ 109 h 310"/>
                <a:gd name="T64" fmla="*/ 4 w 310"/>
                <a:gd name="T65" fmla="*/ 119 h 310"/>
                <a:gd name="T66" fmla="*/ 13 w 310"/>
                <a:gd name="T67" fmla="*/ 134 h 310"/>
                <a:gd name="T68" fmla="*/ 8 w 310"/>
                <a:gd name="T69" fmla="*/ 156 h 310"/>
                <a:gd name="T70" fmla="*/ 9 w 310"/>
                <a:gd name="T71" fmla="*/ 176 h 310"/>
                <a:gd name="T72" fmla="*/ 17 w 310"/>
                <a:gd name="T73" fmla="*/ 197 h 310"/>
                <a:gd name="T74" fmla="*/ 11 w 310"/>
                <a:gd name="T75" fmla="*/ 213 h 310"/>
                <a:gd name="T76" fmla="*/ 39 w 310"/>
                <a:gd name="T77" fmla="*/ 219 h 310"/>
                <a:gd name="T78" fmla="*/ 29 w 310"/>
                <a:gd name="T79" fmla="*/ 246 h 310"/>
                <a:gd name="T80" fmla="*/ 46 w 310"/>
                <a:gd name="T81" fmla="*/ 249 h 310"/>
                <a:gd name="T82" fmla="*/ 60 w 310"/>
                <a:gd name="T83" fmla="*/ 267 h 310"/>
                <a:gd name="T84" fmla="*/ 75 w 310"/>
                <a:gd name="T85" fmla="*/ 279 h 310"/>
                <a:gd name="T86" fmla="*/ 97 w 310"/>
                <a:gd name="T87" fmla="*/ 287 h 310"/>
                <a:gd name="T88" fmla="*/ 104 w 310"/>
                <a:gd name="T89" fmla="*/ 302 h 310"/>
                <a:gd name="T90" fmla="*/ 126 w 310"/>
                <a:gd name="T91" fmla="*/ 284 h 310"/>
                <a:gd name="T92" fmla="*/ 142 w 310"/>
                <a:gd name="T93" fmla="*/ 309 h 310"/>
                <a:gd name="T94" fmla="*/ 155 w 310"/>
                <a:gd name="T95" fmla="*/ 299 h 310"/>
                <a:gd name="T96" fmla="*/ 177 w 310"/>
                <a:gd name="T97" fmla="*/ 301 h 310"/>
                <a:gd name="T98" fmla="*/ 197 w 310"/>
                <a:gd name="T99" fmla="*/ 297 h 310"/>
                <a:gd name="T100" fmla="*/ 217 w 310"/>
                <a:gd name="T101" fmla="*/ 286 h 310"/>
                <a:gd name="T102" fmla="*/ 227 w 310"/>
                <a:gd name="T103" fmla="*/ 292 h 310"/>
                <a:gd name="T104" fmla="*/ 128 w 310"/>
                <a:gd name="T105" fmla="*/ 120 h 310"/>
                <a:gd name="T106" fmla="*/ 141 w 310"/>
                <a:gd name="T107" fmla="*/ 124 h 310"/>
                <a:gd name="T108" fmla="*/ 198 w 310"/>
                <a:gd name="T109" fmla="*/ 143 h 310"/>
                <a:gd name="T110" fmla="*/ 202 w 310"/>
                <a:gd name="T111" fmla="*/ 130 h 310"/>
                <a:gd name="T112" fmla="*/ 126 w 310"/>
                <a:gd name="T113" fmla="*/ 169 h 310"/>
                <a:gd name="T114" fmla="*/ 133 w 310"/>
                <a:gd name="T115" fmla="*/ 166 h 310"/>
                <a:gd name="T116" fmla="*/ 166 w 310"/>
                <a:gd name="T117" fmla="*/ 177 h 310"/>
                <a:gd name="T118" fmla="*/ 171 w 310"/>
                <a:gd name="T119" fmla="*/ 184 h 310"/>
                <a:gd name="T120" fmla="*/ 167 w 310"/>
                <a:gd name="T121" fmla="*/ 197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10" h="310">
                  <a:moveTo>
                    <a:pt x="235" y="279"/>
                  </a:moveTo>
                  <a:cubicBezTo>
                    <a:pt x="233" y="276"/>
                    <a:pt x="233" y="276"/>
                    <a:pt x="233" y="276"/>
                  </a:cubicBezTo>
                  <a:cubicBezTo>
                    <a:pt x="230" y="272"/>
                    <a:pt x="230" y="266"/>
                    <a:pt x="234" y="262"/>
                  </a:cubicBezTo>
                  <a:cubicBezTo>
                    <a:pt x="239" y="257"/>
                    <a:pt x="247" y="258"/>
                    <a:pt x="251" y="263"/>
                  </a:cubicBezTo>
                  <a:cubicBezTo>
                    <a:pt x="253" y="266"/>
                    <a:pt x="253" y="266"/>
                    <a:pt x="253" y="266"/>
                  </a:cubicBezTo>
                  <a:cubicBezTo>
                    <a:pt x="255" y="269"/>
                    <a:pt x="260" y="269"/>
                    <a:pt x="263" y="266"/>
                  </a:cubicBezTo>
                  <a:cubicBezTo>
                    <a:pt x="265" y="265"/>
                    <a:pt x="266" y="264"/>
                    <a:pt x="268" y="262"/>
                  </a:cubicBezTo>
                  <a:cubicBezTo>
                    <a:pt x="270" y="259"/>
                    <a:pt x="270" y="254"/>
                    <a:pt x="267" y="252"/>
                  </a:cubicBezTo>
                  <a:cubicBezTo>
                    <a:pt x="264" y="250"/>
                    <a:pt x="264" y="250"/>
                    <a:pt x="264" y="250"/>
                  </a:cubicBezTo>
                  <a:cubicBezTo>
                    <a:pt x="260" y="246"/>
                    <a:pt x="258" y="240"/>
                    <a:pt x="261" y="235"/>
                  </a:cubicBezTo>
                  <a:cubicBezTo>
                    <a:pt x="264" y="229"/>
                    <a:pt x="272" y="228"/>
                    <a:pt x="277" y="232"/>
                  </a:cubicBezTo>
                  <a:cubicBezTo>
                    <a:pt x="280" y="234"/>
                    <a:pt x="280" y="234"/>
                    <a:pt x="280" y="234"/>
                  </a:cubicBezTo>
                  <a:cubicBezTo>
                    <a:pt x="283" y="236"/>
                    <a:pt x="288" y="235"/>
                    <a:pt x="290" y="232"/>
                  </a:cubicBezTo>
                  <a:cubicBezTo>
                    <a:pt x="291" y="230"/>
                    <a:pt x="292" y="228"/>
                    <a:pt x="293" y="226"/>
                  </a:cubicBezTo>
                  <a:cubicBezTo>
                    <a:pt x="295" y="222"/>
                    <a:pt x="293" y="218"/>
                    <a:pt x="289" y="216"/>
                  </a:cubicBezTo>
                  <a:cubicBezTo>
                    <a:pt x="286" y="215"/>
                    <a:pt x="286" y="215"/>
                    <a:pt x="286" y="215"/>
                  </a:cubicBezTo>
                  <a:cubicBezTo>
                    <a:pt x="280" y="213"/>
                    <a:pt x="277" y="206"/>
                    <a:pt x="280" y="200"/>
                  </a:cubicBezTo>
                  <a:cubicBezTo>
                    <a:pt x="277" y="195"/>
                    <a:pt x="282" y="189"/>
                    <a:pt x="288" y="192"/>
                  </a:cubicBezTo>
                  <a:cubicBezTo>
                    <a:pt x="297" y="195"/>
                    <a:pt x="297" y="195"/>
                    <a:pt x="297" y="195"/>
                  </a:cubicBezTo>
                  <a:cubicBezTo>
                    <a:pt x="301" y="197"/>
                    <a:pt x="305" y="195"/>
                    <a:pt x="306" y="190"/>
                  </a:cubicBezTo>
                  <a:cubicBezTo>
                    <a:pt x="307" y="188"/>
                    <a:pt x="307" y="186"/>
                    <a:pt x="308" y="184"/>
                  </a:cubicBezTo>
                  <a:cubicBezTo>
                    <a:pt x="308" y="180"/>
                    <a:pt x="305" y="176"/>
                    <a:pt x="301" y="176"/>
                  </a:cubicBezTo>
                  <a:cubicBezTo>
                    <a:pt x="298" y="176"/>
                    <a:pt x="298" y="176"/>
                    <a:pt x="298" y="176"/>
                  </a:cubicBezTo>
                  <a:cubicBezTo>
                    <a:pt x="291" y="175"/>
                    <a:pt x="287" y="170"/>
                    <a:pt x="287" y="164"/>
                  </a:cubicBezTo>
                  <a:cubicBezTo>
                    <a:pt x="288" y="157"/>
                    <a:pt x="293" y="153"/>
                    <a:pt x="300" y="153"/>
                  </a:cubicBezTo>
                  <a:cubicBezTo>
                    <a:pt x="303" y="154"/>
                    <a:pt x="303" y="154"/>
                    <a:pt x="303" y="154"/>
                  </a:cubicBezTo>
                  <a:cubicBezTo>
                    <a:pt x="307" y="154"/>
                    <a:pt x="310" y="151"/>
                    <a:pt x="310" y="146"/>
                  </a:cubicBezTo>
                  <a:cubicBezTo>
                    <a:pt x="310" y="144"/>
                    <a:pt x="310" y="142"/>
                    <a:pt x="310" y="140"/>
                  </a:cubicBezTo>
                  <a:cubicBezTo>
                    <a:pt x="309" y="136"/>
                    <a:pt x="305" y="133"/>
                    <a:pt x="301" y="134"/>
                  </a:cubicBezTo>
                  <a:cubicBezTo>
                    <a:pt x="298" y="135"/>
                    <a:pt x="298" y="135"/>
                    <a:pt x="298" y="135"/>
                  </a:cubicBezTo>
                  <a:cubicBezTo>
                    <a:pt x="292" y="136"/>
                    <a:pt x="286" y="132"/>
                    <a:pt x="285" y="126"/>
                  </a:cubicBezTo>
                  <a:cubicBezTo>
                    <a:pt x="283" y="120"/>
                    <a:pt x="287" y="114"/>
                    <a:pt x="293" y="113"/>
                  </a:cubicBezTo>
                  <a:cubicBezTo>
                    <a:pt x="296" y="112"/>
                    <a:pt x="296" y="112"/>
                    <a:pt x="296" y="112"/>
                  </a:cubicBezTo>
                  <a:cubicBezTo>
                    <a:pt x="300" y="111"/>
                    <a:pt x="303" y="107"/>
                    <a:pt x="301" y="103"/>
                  </a:cubicBezTo>
                  <a:cubicBezTo>
                    <a:pt x="301" y="101"/>
                    <a:pt x="300" y="99"/>
                    <a:pt x="299" y="97"/>
                  </a:cubicBezTo>
                  <a:cubicBezTo>
                    <a:pt x="298" y="93"/>
                    <a:pt x="293" y="92"/>
                    <a:pt x="290" y="94"/>
                  </a:cubicBezTo>
                  <a:cubicBezTo>
                    <a:pt x="286" y="95"/>
                    <a:pt x="286" y="95"/>
                    <a:pt x="286" y="95"/>
                  </a:cubicBezTo>
                  <a:cubicBezTo>
                    <a:pt x="281" y="98"/>
                    <a:pt x="274" y="96"/>
                    <a:pt x="271" y="91"/>
                  </a:cubicBezTo>
                  <a:cubicBezTo>
                    <a:pt x="268" y="85"/>
                    <a:pt x="270" y="79"/>
                    <a:pt x="276" y="76"/>
                  </a:cubicBezTo>
                  <a:cubicBezTo>
                    <a:pt x="279" y="74"/>
                    <a:pt x="279" y="74"/>
                    <a:pt x="279" y="74"/>
                  </a:cubicBezTo>
                  <a:cubicBezTo>
                    <a:pt x="282" y="72"/>
                    <a:pt x="283" y="67"/>
                    <a:pt x="281" y="64"/>
                  </a:cubicBezTo>
                  <a:cubicBezTo>
                    <a:pt x="280" y="62"/>
                    <a:pt x="278" y="61"/>
                    <a:pt x="277" y="59"/>
                  </a:cubicBezTo>
                  <a:cubicBezTo>
                    <a:pt x="275" y="56"/>
                    <a:pt x="270" y="55"/>
                    <a:pt x="267" y="58"/>
                  </a:cubicBezTo>
                  <a:cubicBezTo>
                    <a:pt x="264" y="61"/>
                    <a:pt x="264" y="61"/>
                    <a:pt x="264" y="61"/>
                  </a:cubicBezTo>
                  <a:cubicBezTo>
                    <a:pt x="260" y="64"/>
                    <a:pt x="254" y="65"/>
                    <a:pt x="250" y="62"/>
                  </a:cubicBezTo>
                  <a:cubicBezTo>
                    <a:pt x="244" y="58"/>
                    <a:pt x="244" y="50"/>
                    <a:pt x="249" y="45"/>
                  </a:cubicBezTo>
                  <a:cubicBezTo>
                    <a:pt x="251" y="43"/>
                    <a:pt x="251" y="43"/>
                    <a:pt x="251" y="43"/>
                  </a:cubicBezTo>
                  <a:cubicBezTo>
                    <a:pt x="254" y="40"/>
                    <a:pt x="254" y="35"/>
                    <a:pt x="250" y="32"/>
                  </a:cubicBezTo>
                  <a:cubicBezTo>
                    <a:pt x="249" y="31"/>
                    <a:pt x="247" y="30"/>
                    <a:pt x="245" y="28"/>
                  </a:cubicBezTo>
                  <a:cubicBezTo>
                    <a:pt x="242" y="26"/>
                    <a:pt x="237" y="27"/>
                    <a:pt x="235" y="31"/>
                  </a:cubicBezTo>
                  <a:cubicBezTo>
                    <a:pt x="233" y="34"/>
                    <a:pt x="233" y="34"/>
                    <a:pt x="233" y="34"/>
                  </a:cubicBezTo>
                  <a:cubicBezTo>
                    <a:pt x="230" y="39"/>
                    <a:pt x="223" y="41"/>
                    <a:pt x="218" y="38"/>
                  </a:cubicBezTo>
                  <a:cubicBezTo>
                    <a:pt x="218" y="38"/>
                    <a:pt x="218" y="38"/>
                    <a:pt x="218" y="38"/>
                  </a:cubicBezTo>
                  <a:cubicBezTo>
                    <a:pt x="213" y="35"/>
                    <a:pt x="211" y="28"/>
                    <a:pt x="214" y="23"/>
                  </a:cubicBezTo>
                  <a:cubicBezTo>
                    <a:pt x="215" y="20"/>
                    <a:pt x="215" y="20"/>
                    <a:pt x="215" y="20"/>
                  </a:cubicBezTo>
                  <a:cubicBezTo>
                    <a:pt x="217" y="17"/>
                    <a:pt x="216" y="12"/>
                    <a:pt x="212" y="10"/>
                  </a:cubicBezTo>
                  <a:cubicBezTo>
                    <a:pt x="210" y="10"/>
                    <a:pt x="208" y="9"/>
                    <a:pt x="206" y="8"/>
                  </a:cubicBezTo>
                  <a:cubicBezTo>
                    <a:pt x="202" y="7"/>
                    <a:pt x="198" y="9"/>
                    <a:pt x="197" y="13"/>
                  </a:cubicBezTo>
                  <a:cubicBezTo>
                    <a:pt x="196" y="17"/>
                    <a:pt x="196" y="17"/>
                    <a:pt x="196" y="17"/>
                  </a:cubicBezTo>
                  <a:cubicBezTo>
                    <a:pt x="195" y="23"/>
                    <a:pt x="189" y="27"/>
                    <a:pt x="183" y="25"/>
                  </a:cubicBezTo>
                  <a:cubicBezTo>
                    <a:pt x="177" y="24"/>
                    <a:pt x="173" y="18"/>
                    <a:pt x="174" y="12"/>
                  </a:cubicBezTo>
                  <a:cubicBezTo>
                    <a:pt x="175" y="9"/>
                    <a:pt x="175" y="9"/>
                    <a:pt x="175" y="9"/>
                  </a:cubicBezTo>
                  <a:cubicBezTo>
                    <a:pt x="176" y="5"/>
                    <a:pt x="173" y="1"/>
                    <a:pt x="169" y="0"/>
                  </a:cubicBezTo>
                  <a:cubicBezTo>
                    <a:pt x="167" y="0"/>
                    <a:pt x="165" y="0"/>
                    <a:pt x="163" y="0"/>
                  </a:cubicBezTo>
                  <a:cubicBezTo>
                    <a:pt x="158" y="0"/>
                    <a:pt x="155" y="3"/>
                    <a:pt x="155" y="7"/>
                  </a:cubicBezTo>
                  <a:cubicBezTo>
                    <a:pt x="156" y="11"/>
                    <a:pt x="156" y="11"/>
                    <a:pt x="156" y="11"/>
                  </a:cubicBezTo>
                  <a:cubicBezTo>
                    <a:pt x="156" y="17"/>
                    <a:pt x="151" y="22"/>
                    <a:pt x="145" y="23"/>
                  </a:cubicBezTo>
                  <a:cubicBezTo>
                    <a:pt x="139" y="23"/>
                    <a:pt x="134" y="18"/>
                    <a:pt x="133" y="12"/>
                  </a:cubicBezTo>
                  <a:cubicBezTo>
                    <a:pt x="133" y="9"/>
                    <a:pt x="133" y="9"/>
                    <a:pt x="133" y="9"/>
                  </a:cubicBezTo>
                  <a:cubicBezTo>
                    <a:pt x="133" y="5"/>
                    <a:pt x="129" y="2"/>
                    <a:pt x="125" y="3"/>
                  </a:cubicBezTo>
                  <a:cubicBezTo>
                    <a:pt x="123" y="3"/>
                    <a:pt x="121" y="4"/>
                    <a:pt x="119" y="4"/>
                  </a:cubicBezTo>
                  <a:cubicBezTo>
                    <a:pt x="115" y="5"/>
                    <a:pt x="112" y="9"/>
                    <a:pt x="114" y="13"/>
                  </a:cubicBezTo>
                  <a:cubicBezTo>
                    <a:pt x="115" y="17"/>
                    <a:pt x="115" y="17"/>
                    <a:pt x="115" y="17"/>
                  </a:cubicBezTo>
                  <a:cubicBezTo>
                    <a:pt x="117" y="23"/>
                    <a:pt x="114" y="29"/>
                    <a:pt x="108" y="31"/>
                  </a:cubicBezTo>
                  <a:cubicBezTo>
                    <a:pt x="102" y="33"/>
                    <a:pt x="96" y="30"/>
                    <a:pt x="94" y="24"/>
                  </a:cubicBezTo>
                  <a:cubicBezTo>
                    <a:pt x="93" y="21"/>
                    <a:pt x="93" y="21"/>
                    <a:pt x="93" y="21"/>
                  </a:cubicBezTo>
                  <a:cubicBezTo>
                    <a:pt x="92" y="17"/>
                    <a:pt x="87" y="15"/>
                    <a:pt x="83" y="17"/>
                  </a:cubicBezTo>
                  <a:cubicBezTo>
                    <a:pt x="83" y="17"/>
                    <a:pt x="83" y="17"/>
                    <a:pt x="83" y="17"/>
                  </a:cubicBezTo>
                  <a:cubicBezTo>
                    <a:pt x="81" y="18"/>
                    <a:pt x="79" y="19"/>
                    <a:pt x="78" y="21"/>
                  </a:cubicBezTo>
                  <a:cubicBezTo>
                    <a:pt x="74" y="23"/>
                    <a:pt x="73" y="27"/>
                    <a:pt x="75" y="31"/>
                  </a:cubicBezTo>
                  <a:cubicBezTo>
                    <a:pt x="78" y="34"/>
                    <a:pt x="78" y="34"/>
                    <a:pt x="78" y="34"/>
                  </a:cubicBezTo>
                  <a:cubicBezTo>
                    <a:pt x="81" y="39"/>
                    <a:pt x="80" y="46"/>
                    <a:pt x="75" y="49"/>
                  </a:cubicBezTo>
                  <a:cubicBezTo>
                    <a:pt x="70" y="53"/>
                    <a:pt x="63" y="52"/>
                    <a:pt x="60" y="47"/>
                  </a:cubicBezTo>
                  <a:cubicBezTo>
                    <a:pt x="58" y="44"/>
                    <a:pt x="58" y="44"/>
                    <a:pt x="58" y="44"/>
                  </a:cubicBezTo>
                  <a:cubicBezTo>
                    <a:pt x="55" y="41"/>
                    <a:pt x="50" y="40"/>
                    <a:pt x="47" y="43"/>
                  </a:cubicBezTo>
                  <a:cubicBezTo>
                    <a:pt x="46" y="45"/>
                    <a:pt x="44" y="46"/>
                    <a:pt x="43" y="48"/>
                  </a:cubicBezTo>
                  <a:cubicBezTo>
                    <a:pt x="40" y="51"/>
                    <a:pt x="40" y="56"/>
                    <a:pt x="44" y="58"/>
                  </a:cubicBezTo>
                  <a:cubicBezTo>
                    <a:pt x="47" y="60"/>
                    <a:pt x="47" y="60"/>
                    <a:pt x="47" y="60"/>
                  </a:cubicBezTo>
                  <a:cubicBezTo>
                    <a:pt x="52" y="64"/>
                    <a:pt x="52" y="71"/>
                    <a:pt x="49" y="76"/>
                  </a:cubicBezTo>
                  <a:cubicBezTo>
                    <a:pt x="45" y="81"/>
                    <a:pt x="38" y="82"/>
                    <a:pt x="33" y="78"/>
                  </a:cubicBezTo>
                  <a:cubicBezTo>
                    <a:pt x="31" y="76"/>
                    <a:pt x="31" y="76"/>
                    <a:pt x="31" y="76"/>
                  </a:cubicBezTo>
                  <a:cubicBezTo>
                    <a:pt x="27" y="74"/>
                    <a:pt x="22" y="75"/>
                    <a:pt x="20" y="78"/>
                  </a:cubicBezTo>
                  <a:cubicBezTo>
                    <a:pt x="19" y="80"/>
                    <a:pt x="18" y="82"/>
                    <a:pt x="17" y="84"/>
                  </a:cubicBezTo>
                  <a:cubicBezTo>
                    <a:pt x="15" y="87"/>
                    <a:pt x="17" y="92"/>
                    <a:pt x="21" y="93"/>
                  </a:cubicBezTo>
                  <a:cubicBezTo>
                    <a:pt x="24" y="95"/>
                    <a:pt x="24" y="95"/>
                    <a:pt x="24" y="95"/>
                  </a:cubicBezTo>
                  <a:cubicBezTo>
                    <a:pt x="30" y="97"/>
                    <a:pt x="33" y="104"/>
                    <a:pt x="31" y="109"/>
                  </a:cubicBezTo>
                  <a:cubicBezTo>
                    <a:pt x="34" y="114"/>
                    <a:pt x="28" y="120"/>
                    <a:pt x="23" y="118"/>
                  </a:cubicBezTo>
                  <a:cubicBezTo>
                    <a:pt x="14" y="114"/>
                    <a:pt x="14" y="114"/>
                    <a:pt x="14" y="114"/>
                  </a:cubicBezTo>
                  <a:cubicBezTo>
                    <a:pt x="10" y="113"/>
                    <a:pt x="5" y="115"/>
                    <a:pt x="4" y="119"/>
                  </a:cubicBezTo>
                  <a:cubicBezTo>
                    <a:pt x="4" y="121"/>
                    <a:pt x="3" y="123"/>
                    <a:pt x="3" y="125"/>
                  </a:cubicBezTo>
                  <a:cubicBezTo>
                    <a:pt x="2" y="130"/>
                    <a:pt x="5" y="133"/>
                    <a:pt x="9" y="134"/>
                  </a:cubicBezTo>
                  <a:cubicBezTo>
                    <a:pt x="13" y="134"/>
                    <a:pt x="13" y="134"/>
                    <a:pt x="13" y="134"/>
                  </a:cubicBezTo>
                  <a:cubicBezTo>
                    <a:pt x="18" y="135"/>
                    <a:pt x="23" y="139"/>
                    <a:pt x="23" y="144"/>
                  </a:cubicBezTo>
                  <a:cubicBezTo>
                    <a:pt x="24" y="151"/>
                    <a:pt x="18" y="157"/>
                    <a:pt x="11" y="156"/>
                  </a:cubicBezTo>
                  <a:cubicBezTo>
                    <a:pt x="8" y="156"/>
                    <a:pt x="8" y="156"/>
                    <a:pt x="8" y="156"/>
                  </a:cubicBezTo>
                  <a:cubicBezTo>
                    <a:pt x="4" y="156"/>
                    <a:pt x="0" y="159"/>
                    <a:pt x="0" y="163"/>
                  </a:cubicBezTo>
                  <a:cubicBezTo>
                    <a:pt x="0" y="165"/>
                    <a:pt x="1" y="168"/>
                    <a:pt x="1" y="170"/>
                  </a:cubicBezTo>
                  <a:cubicBezTo>
                    <a:pt x="1" y="174"/>
                    <a:pt x="5" y="177"/>
                    <a:pt x="9" y="176"/>
                  </a:cubicBezTo>
                  <a:cubicBezTo>
                    <a:pt x="13" y="175"/>
                    <a:pt x="13" y="175"/>
                    <a:pt x="13" y="175"/>
                  </a:cubicBezTo>
                  <a:cubicBezTo>
                    <a:pt x="18" y="174"/>
                    <a:pt x="23" y="177"/>
                    <a:pt x="25" y="182"/>
                  </a:cubicBezTo>
                  <a:cubicBezTo>
                    <a:pt x="28" y="188"/>
                    <a:pt x="24" y="196"/>
                    <a:pt x="17" y="197"/>
                  </a:cubicBezTo>
                  <a:cubicBezTo>
                    <a:pt x="14" y="198"/>
                    <a:pt x="14" y="198"/>
                    <a:pt x="14" y="198"/>
                  </a:cubicBezTo>
                  <a:cubicBezTo>
                    <a:pt x="10" y="198"/>
                    <a:pt x="8" y="203"/>
                    <a:pt x="9" y="207"/>
                  </a:cubicBezTo>
                  <a:cubicBezTo>
                    <a:pt x="10" y="209"/>
                    <a:pt x="10" y="211"/>
                    <a:pt x="11" y="213"/>
                  </a:cubicBezTo>
                  <a:cubicBezTo>
                    <a:pt x="13" y="216"/>
                    <a:pt x="17" y="218"/>
                    <a:pt x="21" y="216"/>
                  </a:cubicBezTo>
                  <a:cubicBezTo>
                    <a:pt x="24" y="214"/>
                    <a:pt x="24" y="214"/>
                    <a:pt x="24" y="214"/>
                  </a:cubicBezTo>
                  <a:cubicBezTo>
                    <a:pt x="30" y="212"/>
                    <a:pt x="36" y="214"/>
                    <a:pt x="39" y="219"/>
                  </a:cubicBezTo>
                  <a:cubicBezTo>
                    <a:pt x="42" y="224"/>
                    <a:pt x="40" y="231"/>
                    <a:pt x="35" y="234"/>
                  </a:cubicBezTo>
                  <a:cubicBezTo>
                    <a:pt x="32" y="236"/>
                    <a:pt x="32" y="236"/>
                    <a:pt x="32" y="236"/>
                  </a:cubicBezTo>
                  <a:cubicBezTo>
                    <a:pt x="28" y="238"/>
                    <a:pt x="27" y="242"/>
                    <a:pt x="29" y="246"/>
                  </a:cubicBezTo>
                  <a:cubicBezTo>
                    <a:pt x="31" y="248"/>
                    <a:pt x="32" y="249"/>
                    <a:pt x="33" y="251"/>
                  </a:cubicBezTo>
                  <a:cubicBezTo>
                    <a:pt x="36" y="254"/>
                    <a:pt x="41" y="254"/>
                    <a:pt x="44" y="252"/>
                  </a:cubicBezTo>
                  <a:cubicBezTo>
                    <a:pt x="46" y="249"/>
                    <a:pt x="46" y="249"/>
                    <a:pt x="46" y="249"/>
                  </a:cubicBezTo>
                  <a:cubicBezTo>
                    <a:pt x="50" y="245"/>
                    <a:pt x="56" y="245"/>
                    <a:pt x="61" y="248"/>
                  </a:cubicBezTo>
                  <a:cubicBezTo>
                    <a:pt x="66" y="252"/>
                    <a:pt x="67" y="260"/>
                    <a:pt x="62" y="265"/>
                  </a:cubicBezTo>
                  <a:cubicBezTo>
                    <a:pt x="60" y="267"/>
                    <a:pt x="60" y="267"/>
                    <a:pt x="60" y="267"/>
                  </a:cubicBezTo>
                  <a:cubicBezTo>
                    <a:pt x="57" y="270"/>
                    <a:pt x="57" y="275"/>
                    <a:pt x="60" y="278"/>
                  </a:cubicBezTo>
                  <a:cubicBezTo>
                    <a:pt x="62" y="279"/>
                    <a:pt x="63" y="280"/>
                    <a:pt x="65" y="281"/>
                  </a:cubicBezTo>
                  <a:cubicBezTo>
                    <a:pt x="69" y="284"/>
                    <a:pt x="73" y="283"/>
                    <a:pt x="75" y="279"/>
                  </a:cubicBezTo>
                  <a:cubicBezTo>
                    <a:pt x="77" y="276"/>
                    <a:pt x="77" y="276"/>
                    <a:pt x="77" y="276"/>
                  </a:cubicBezTo>
                  <a:cubicBezTo>
                    <a:pt x="80" y="271"/>
                    <a:pt x="85" y="269"/>
                    <a:pt x="91" y="271"/>
                  </a:cubicBezTo>
                  <a:cubicBezTo>
                    <a:pt x="97" y="273"/>
                    <a:pt x="100" y="281"/>
                    <a:pt x="97" y="287"/>
                  </a:cubicBezTo>
                  <a:cubicBezTo>
                    <a:pt x="95" y="289"/>
                    <a:pt x="95" y="289"/>
                    <a:pt x="95" y="289"/>
                  </a:cubicBezTo>
                  <a:cubicBezTo>
                    <a:pt x="93" y="293"/>
                    <a:pt x="95" y="298"/>
                    <a:pt x="99" y="299"/>
                  </a:cubicBezTo>
                  <a:cubicBezTo>
                    <a:pt x="101" y="300"/>
                    <a:pt x="102" y="301"/>
                    <a:pt x="104" y="302"/>
                  </a:cubicBezTo>
                  <a:cubicBezTo>
                    <a:pt x="108" y="303"/>
                    <a:pt x="113" y="301"/>
                    <a:pt x="114" y="297"/>
                  </a:cubicBezTo>
                  <a:cubicBezTo>
                    <a:pt x="114" y="293"/>
                    <a:pt x="114" y="293"/>
                    <a:pt x="114" y="293"/>
                  </a:cubicBezTo>
                  <a:cubicBezTo>
                    <a:pt x="116" y="288"/>
                    <a:pt x="120" y="284"/>
                    <a:pt x="126" y="284"/>
                  </a:cubicBezTo>
                  <a:cubicBezTo>
                    <a:pt x="133" y="285"/>
                    <a:pt x="138" y="291"/>
                    <a:pt x="136" y="298"/>
                  </a:cubicBezTo>
                  <a:cubicBezTo>
                    <a:pt x="135" y="301"/>
                    <a:pt x="135" y="301"/>
                    <a:pt x="135" y="301"/>
                  </a:cubicBezTo>
                  <a:cubicBezTo>
                    <a:pt x="134" y="305"/>
                    <a:pt x="137" y="309"/>
                    <a:pt x="142" y="309"/>
                  </a:cubicBezTo>
                  <a:cubicBezTo>
                    <a:pt x="144" y="310"/>
                    <a:pt x="146" y="310"/>
                    <a:pt x="148" y="310"/>
                  </a:cubicBezTo>
                  <a:cubicBezTo>
                    <a:pt x="152" y="310"/>
                    <a:pt x="155" y="307"/>
                    <a:pt x="155" y="303"/>
                  </a:cubicBezTo>
                  <a:cubicBezTo>
                    <a:pt x="155" y="299"/>
                    <a:pt x="155" y="299"/>
                    <a:pt x="155" y="299"/>
                  </a:cubicBezTo>
                  <a:cubicBezTo>
                    <a:pt x="155" y="293"/>
                    <a:pt x="159" y="287"/>
                    <a:pt x="165" y="287"/>
                  </a:cubicBezTo>
                  <a:cubicBezTo>
                    <a:pt x="171" y="284"/>
                    <a:pt x="177" y="288"/>
                    <a:pt x="177" y="294"/>
                  </a:cubicBezTo>
                  <a:cubicBezTo>
                    <a:pt x="177" y="301"/>
                    <a:pt x="177" y="301"/>
                    <a:pt x="177" y="301"/>
                  </a:cubicBezTo>
                  <a:cubicBezTo>
                    <a:pt x="178" y="305"/>
                    <a:pt x="182" y="308"/>
                    <a:pt x="186" y="307"/>
                  </a:cubicBezTo>
                  <a:cubicBezTo>
                    <a:pt x="188" y="307"/>
                    <a:pt x="190" y="306"/>
                    <a:pt x="192" y="306"/>
                  </a:cubicBezTo>
                  <a:cubicBezTo>
                    <a:pt x="196" y="305"/>
                    <a:pt x="198" y="300"/>
                    <a:pt x="197" y="297"/>
                  </a:cubicBezTo>
                  <a:cubicBezTo>
                    <a:pt x="195" y="293"/>
                    <a:pt x="195" y="293"/>
                    <a:pt x="195" y="293"/>
                  </a:cubicBezTo>
                  <a:cubicBezTo>
                    <a:pt x="193" y="287"/>
                    <a:pt x="197" y="279"/>
                    <a:pt x="204" y="278"/>
                  </a:cubicBezTo>
                  <a:cubicBezTo>
                    <a:pt x="210" y="277"/>
                    <a:pt x="215" y="281"/>
                    <a:pt x="217" y="286"/>
                  </a:cubicBezTo>
                  <a:cubicBezTo>
                    <a:pt x="217" y="288"/>
                    <a:pt x="217" y="288"/>
                    <a:pt x="217" y="288"/>
                  </a:cubicBezTo>
                  <a:cubicBezTo>
                    <a:pt x="219" y="292"/>
                    <a:pt x="224" y="294"/>
                    <a:pt x="227" y="292"/>
                  </a:cubicBezTo>
                  <a:cubicBezTo>
                    <a:pt x="227" y="292"/>
                    <a:pt x="227" y="292"/>
                    <a:pt x="227" y="292"/>
                  </a:cubicBezTo>
                  <a:cubicBezTo>
                    <a:pt x="229" y="291"/>
                    <a:pt x="231" y="290"/>
                    <a:pt x="233" y="289"/>
                  </a:cubicBezTo>
                  <a:cubicBezTo>
                    <a:pt x="236" y="287"/>
                    <a:pt x="237" y="282"/>
                    <a:pt x="235" y="279"/>
                  </a:cubicBezTo>
                  <a:moveTo>
                    <a:pt x="128" y="120"/>
                  </a:moveTo>
                  <a:cubicBezTo>
                    <a:pt x="125" y="116"/>
                    <a:pt x="127" y="110"/>
                    <a:pt x="132" y="108"/>
                  </a:cubicBezTo>
                  <a:cubicBezTo>
                    <a:pt x="136" y="105"/>
                    <a:pt x="142" y="107"/>
                    <a:pt x="145" y="111"/>
                  </a:cubicBezTo>
                  <a:cubicBezTo>
                    <a:pt x="147" y="116"/>
                    <a:pt x="145" y="122"/>
                    <a:pt x="141" y="124"/>
                  </a:cubicBezTo>
                  <a:cubicBezTo>
                    <a:pt x="136" y="127"/>
                    <a:pt x="130" y="125"/>
                    <a:pt x="128" y="120"/>
                  </a:cubicBezTo>
                  <a:moveTo>
                    <a:pt x="202" y="130"/>
                  </a:moveTo>
                  <a:cubicBezTo>
                    <a:pt x="205" y="135"/>
                    <a:pt x="203" y="140"/>
                    <a:pt x="198" y="143"/>
                  </a:cubicBezTo>
                  <a:cubicBezTo>
                    <a:pt x="194" y="145"/>
                    <a:pt x="188" y="144"/>
                    <a:pt x="186" y="139"/>
                  </a:cubicBezTo>
                  <a:cubicBezTo>
                    <a:pt x="183" y="134"/>
                    <a:pt x="185" y="129"/>
                    <a:pt x="190" y="126"/>
                  </a:cubicBezTo>
                  <a:cubicBezTo>
                    <a:pt x="194" y="124"/>
                    <a:pt x="200" y="126"/>
                    <a:pt x="202" y="130"/>
                  </a:cubicBezTo>
                  <a:moveTo>
                    <a:pt x="109" y="178"/>
                  </a:moveTo>
                  <a:cubicBezTo>
                    <a:pt x="107" y="174"/>
                    <a:pt x="108" y="168"/>
                    <a:pt x="113" y="165"/>
                  </a:cubicBezTo>
                  <a:cubicBezTo>
                    <a:pt x="118" y="163"/>
                    <a:pt x="123" y="165"/>
                    <a:pt x="126" y="169"/>
                  </a:cubicBezTo>
                  <a:cubicBezTo>
                    <a:pt x="128" y="174"/>
                    <a:pt x="126" y="180"/>
                    <a:pt x="122" y="182"/>
                  </a:cubicBezTo>
                  <a:cubicBezTo>
                    <a:pt x="117" y="185"/>
                    <a:pt x="112" y="183"/>
                    <a:pt x="109" y="178"/>
                  </a:cubicBezTo>
                  <a:moveTo>
                    <a:pt x="133" y="166"/>
                  </a:moveTo>
                  <a:cubicBezTo>
                    <a:pt x="127" y="154"/>
                    <a:pt x="132" y="140"/>
                    <a:pt x="144" y="133"/>
                  </a:cubicBezTo>
                  <a:cubicBezTo>
                    <a:pt x="156" y="127"/>
                    <a:pt x="170" y="132"/>
                    <a:pt x="177" y="144"/>
                  </a:cubicBezTo>
                  <a:cubicBezTo>
                    <a:pt x="183" y="156"/>
                    <a:pt x="178" y="170"/>
                    <a:pt x="166" y="177"/>
                  </a:cubicBezTo>
                  <a:cubicBezTo>
                    <a:pt x="155" y="183"/>
                    <a:pt x="140" y="178"/>
                    <a:pt x="133" y="166"/>
                  </a:cubicBezTo>
                  <a:moveTo>
                    <a:pt x="167" y="197"/>
                  </a:moveTo>
                  <a:cubicBezTo>
                    <a:pt x="165" y="192"/>
                    <a:pt x="166" y="187"/>
                    <a:pt x="171" y="184"/>
                  </a:cubicBezTo>
                  <a:cubicBezTo>
                    <a:pt x="176" y="182"/>
                    <a:pt x="181" y="183"/>
                    <a:pt x="184" y="188"/>
                  </a:cubicBezTo>
                  <a:cubicBezTo>
                    <a:pt x="186" y="193"/>
                    <a:pt x="184" y="198"/>
                    <a:pt x="180" y="201"/>
                  </a:cubicBezTo>
                  <a:cubicBezTo>
                    <a:pt x="175" y="203"/>
                    <a:pt x="169" y="202"/>
                    <a:pt x="167" y="197"/>
                  </a:cubicBezTo>
                </a:path>
              </a:pathLst>
            </a:custGeom>
            <a:grpFill/>
            <a:ln>
              <a:noFill/>
            </a:ln>
          </p:spPr>
          <p:txBody>
            <a:bodyPr vert="horz" wrap="square" lIns="68580" tIns="34290" rIns="68580" bIns="34290" numCol="1" anchor="t" anchorCtr="0" compatLnSpc="1">
              <a:prstTxWarp prst="textNoShape">
                <a:avLst/>
              </a:prstTxWarp>
            </a:bodyPr>
            <a:lstStyle/>
            <a:p>
              <a:pPr>
                <a:defRPr/>
              </a:pPr>
              <a:endParaRPr lang="en-GB">
                <a:solidFill>
                  <a:srgbClr val="5C5C5C"/>
                </a:solidFill>
                <a:latin typeface="Arial" panose="020B0604020202020204" pitchFamily="34" charset="0"/>
                <a:cs typeface="Arial" panose="020B0604020202020204" pitchFamily="34" charset="0"/>
              </a:endParaRPr>
            </a:p>
          </p:txBody>
        </p:sp>
        <p:pic>
          <p:nvPicPr>
            <p:cNvPr id="105" name="Picture 38">
              <a:extLst>
                <a:ext uri="{FF2B5EF4-FFF2-40B4-BE49-F238E27FC236}">
                  <a16:creationId xmlns:a16="http://schemas.microsoft.com/office/drawing/2014/main" id="{393181E6-9A6D-4C75-92AC-06B7409031C6}"/>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8339514" y="2500352"/>
              <a:ext cx="84722" cy="2281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pic>
          <p:nvPicPr>
            <p:cNvPr id="106" name="Picture 39">
              <a:extLst>
                <a:ext uri="{FF2B5EF4-FFF2-40B4-BE49-F238E27FC236}">
                  <a16:creationId xmlns:a16="http://schemas.microsoft.com/office/drawing/2014/main" id="{BA3FFC84-95FD-4238-A11C-90281484297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077200" y="2862866"/>
              <a:ext cx="53766" cy="7657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sp>
          <p:nvSpPr>
            <p:cNvPr id="107" name="Freeform 40">
              <a:extLst>
                <a:ext uri="{FF2B5EF4-FFF2-40B4-BE49-F238E27FC236}">
                  <a16:creationId xmlns:a16="http://schemas.microsoft.com/office/drawing/2014/main" id="{D9CDD16B-687E-43C3-A8DC-524CEE1AF640}"/>
                </a:ext>
              </a:extLst>
            </p:cNvPr>
            <p:cNvSpPr>
              <a:spLocks noEditPoints="1"/>
            </p:cNvSpPr>
            <p:nvPr/>
          </p:nvSpPr>
          <p:spPr bwMode="auto">
            <a:xfrm>
              <a:off x="8130965" y="2556562"/>
              <a:ext cx="366587" cy="365773"/>
            </a:xfrm>
            <a:custGeom>
              <a:avLst/>
              <a:gdLst>
                <a:gd name="T0" fmla="*/ 143 w 190"/>
                <a:gd name="T1" fmla="*/ 160 h 190"/>
                <a:gd name="T2" fmla="*/ 161 w 190"/>
                <a:gd name="T3" fmla="*/ 163 h 190"/>
                <a:gd name="T4" fmla="*/ 161 w 190"/>
                <a:gd name="T5" fmla="*/ 153 h 190"/>
                <a:gd name="T6" fmla="*/ 171 w 190"/>
                <a:gd name="T7" fmla="*/ 143 h 190"/>
                <a:gd name="T8" fmla="*/ 177 w 190"/>
                <a:gd name="T9" fmla="*/ 133 h 190"/>
                <a:gd name="T10" fmla="*/ 176 w 190"/>
                <a:gd name="T11" fmla="*/ 118 h 190"/>
                <a:gd name="T12" fmla="*/ 188 w 190"/>
                <a:gd name="T13" fmla="*/ 113 h 190"/>
                <a:gd name="T14" fmla="*/ 175 w 190"/>
                <a:gd name="T15" fmla="*/ 100 h 190"/>
                <a:gd name="T16" fmla="*/ 189 w 190"/>
                <a:gd name="T17" fmla="*/ 90 h 190"/>
                <a:gd name="T18" fmla="*/ 182 w 190"/>
                <a:gd name="T19" fmla="*/ 83 h 190"/>
                <a:gd name="T20" fmla="*/ 181 w 190"/>
                <a:gd name="T21" fmla="*/ 69 h 190"/>
                <a:gd name="T22" fmla="*/ 177 w 190"/>
                <a:gd name="T23" fmla="*/ 58 h 190"/>
                <a:gd name="T24" fmla="*/ 168 w 190"/>
                <a:gd name="T25" fmla="*/ 47 h 190"/>
                <a:gd name="T26" fmla="*/ 169 w 190"/>
                <a:gd name="T27" fmla="*/ 37 h 190"/>
                <a:gd name="T28" fmla="*/ 153 w 190"/>
                <a:gd name="T29" fmla="*/ 38 h 190"/>
                <a:gd name="T30" fmla="*/ 153 w 190"/>
                <a:gd name="T31" fmla="*/ 20 h 190"/>
                <a:gd name="T32" fmla="*/ 142 w 190"/>
                <a:gd name="T33" fmla="*/ 21 h 190"/>
                <a:gd name="T34" fmla="*/ 131 w 190"/>
                <a:gd name="T35" fmla="*/ 13 h 190"/>
                <a:gd name="T36" fmla="*/ 120 w 190"/>
                <a:gd name="T37" fmla="*/ 9 h 190"/>
                <a:gd name="T38" fmla="*/ 106 w 190"/>
                <a:gd name="T39" fmla="*/ 8 h 190"/>
                <a:gd name="T40" fmla="*/ 99 w 190"/>
                <a:gd name="T41" fmla="*/ 0 h 190"/>
                <a:gd name="T42" fmla="*/ 89 w 190"/>
                <a:gd name="T43" fmla="*/ 14 h 190"/>
                <a:gd name="T44" fmla="*/ 81 w 190"/>
                <a:gd name="T45" fmla="*/ 6 h 190"/>
                <a:gd name="T46" fmla="*/ 69 w 190"/>
                <a:gd name="T47" fmla="*/ 9 h 190"/>
                <a:gd name="T48" fmla="*/ 57 w 190"/>
                <a:gd name="T49" fmla="*/ 15 h 190"/>
                <a:gd name="T50" fmla="*/ 51 w 190"/>
                <a:gd name="T51" fmla="*/ 11 h 190"/>
                <a:gd name="T52" fmla="*/ 47 w 190"/>
                <a:gd name="T53" fmla="*/ 21 h 190"/>
                <a:gd name="T54" fmla="*/ 35 w 190"/>
                <a:gd name="T55" fmla="*/ 28 h 190"/>
                <a:gd name="T56" fmla="*/ 27 w 190"/>
                <a:gd name="T57" fmla="*/ 36 h 190"/>
                <a:gd name="T58" fmla="*/ 20 w 190"/>
                <a:gd name="T59" fmla="*/ 48 h 190"/>
                <a:gd name="T60" fmla="*/ 11 w 190"/>
                <a:gd name="T61" fmla="*/ 52 h 190"/>
                <a:gd name="T62" fmla="*/ 19 w 190"/>
                <a:gd name="T63" fmla="*/ 67 h 190"/>
                <a:gd name="T64" fmla="*/ 3 w 190"/>
                <a:gd name="T65" fmla="*/ 73 h 190"/>
                <a:gd name="T66" fmla="*/ 8 w 190"/>
                <a:gd name="T67" fmla="*/ 82 h 190"/>
                <a:gd name="T68" fmla="*/ 5 w 190"/>
                <a:gd name="T69" fmla="*/ 96 h 190"/>
                <a:gd name="T70" fmla="*/ 6 w 190"/>
                <a:gd name="T71" fmla="*/ 108 h 190"/>
                <a:gd name="T72" fmla="*/ 10 w 190"/>
                <a:gd name="T73" fmla="*/ 121 h 190"/>
                <a:gd name="T74" fmla="*/ 7 w 190"/>
                <a:gd name="T75" fmla="*/ 130 h 190"/>
                <a:gd name="T76" fmla="*/ 24 w 190"/>
                <a:gd name="T77" fmla="*/ 134 h 190"/>
                <a:gd name="T78" fmla="*/ 18 w 190"/>
                <a:gd name="T79" fmla="*/ 151 h 190"/>
                <a:gd name="T80" fmla="*/ 28 w 190"/>
                <a:gd name="T81" fmla="*/ 153 h 190"/>
                <a:gd name="T82" fmla="*/ 36 w 190"/>
                <a:gd name="T83" fmla="*/ 164 h 190"/>
                <a:gd name="T84" fmla="*/ 46 w 190"/>
                <a:gd name="T85" fmla="*/ 171 h 190"/>
                <a:gd name="T86" fmla="*/ 59 w 190"/>
                <a:gd name="T87" fmla="*/ 176 h 190"/>
                <a:gd name="T88" fmla="*/ 64 w 190"/>
                <a:gd name="T89" fmla="*/ 185 h 190"/>
                <a:gd name="T90" fmla="*/ 77 w 190"/>
                <a:gd name="T91" fmla="*/ 174 h 190"/>
                <a:gd name="T92" fmla="*/ 86 w 190"/>
                <a:gd name="T93" fmla="*/ 189 h 190"/>
                <a:gd name="T94" fmla="*/ 95 w 190"/>
                <a:gd name="T95" fmla="*/ 183 h 190"/>
                <a:gd name="T96" fmla="*/ 108 w 190"/>
                <a:gd name="T97" fmla="*/ 184 h 190"/>
                <a:gd name="T98" fmla="*/ 120 w 190"/>
                <a:gd name="T99" fmla="*/ 182 h 190"/>
                <a:gd name="T100" fmla="*/ 132 w 190"/>
                <a:gd name="T101" fmla="*/ 175 h 190"/>
                <a:gd name="T102" fmla="*/ 139 w 190"/>
                <a:gd name="T103" fmla="*/ 179 h 190"/>
                <a:gd name="T104" fmla="*/ 78 w 190"/>
                <a:gd name="T105" fmla="*/ 74 h 190"/>
                <a:gd name="T106" fmla="*/ 86 w 190"/>
                <a:gd name="T107" fmla="*/ 76 h 190"/>
                <a:gd name="T108" fmla="*/ 121 w 190"/>
                <a:gd name="T109" fmla="*/ 88 h 190"/>
                <a:gd name="T110" fmla="*/ 124 w 190"/>
                <a:gd name="T111" fmla="*/ 80 h 190"/>
                <a:gd name="T112" fmla="*/ 77 w 190"/>
                <a:gd name="T113" fmla="*/ 104 h 190"/>
                <a:gd name="T114" fmla="*/ 81 w 190"/>
                <a:gd name="T115" fmla="*/ 102 h 190"/>
                <a:gd name="T116" fmla="*/ 102 w 190"/>
                <a:gd name="T117" fmla="*/ 108 h 190"/>
                <a:gd name="T118" fmla="*/ 104 w 190"/>
                <a:gd name="T119" fmla="*/ 113 h 190"/>
                <a:gd name="T120" fmla="*/ 102 w 190"/>
                <a:gd name="T121" fmla="*/ 121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90" h="190">
                  <a:moveTo>
                    <a:pt x="143" y="171"/>
                  </a:moveTo>
                  <a:cubicBezTo>
                    <a:pt x="142" y="169"/>
                    <a:pt x="142" y="169"/>
                    <a:pt x="142" y="169"/>
                  </a:cubicBezTo>
                  <a:cubicBezTo>
                    <a:pt x="140" y="167"/>
                    <a:pt x="140" y="163"/>
                    <a:pt x="143" y="160"/>
                  </a:cubicBezTo>
                  <a:cubicBezTo>
                    <a:pt x="146" y="157"/>
                    <a:pt x="151" y="158"/>
                    <a:pt x="153" y="161"/>
                  </a:cubicBezTo>
                  <a:cubicBezTo>
                    <a:pt x="154" y="163"/>
                    <a:pt x="154" y="163"/>
                    <a:pt x="154" y="163"/>
                  </a:cubicBezTo>
                  <a:cubicBezTo>
                    <a:pt x="156" y="165"/>
                    <a:pt x="159" y="165"/>
                    <a:pt x="161" y="163"/>
                  </a:cubicBezTo>
                  <a:cubicBezTo>
                    <a:pt x="162" y="162"/>
                    <a:pt x="162" y="161"/>
                    <a:pt x="163" y="160"/>
                  </a:cubicBezTo>
                  <a:cubicBezTo>
                    <a:pt x="165" y="159"/>
                    <a:pt x="165" y="156"/>
                    <a:pt x="163" y="154"/>
                  </a:cubicBezTo>
                  <a:cubicBezTo>
                    <a:pt x="161" y="153"/>
                    <a:pt x="161" y="153"/>
                    <a:pt x="161" y="153"/>
                  </a:cubicBezTo>
                  <a:cubicBezTo>
                    <a:pt x="159" y="151"/>
                    <a:pt x="158" y="147"/>
                    <a:pt x="159" y="144"/>
                  </a:cubicBezTo>
                  <a:cubicBezTo>
                    <a:pt x="161" y="140"/>
                    <a:pt x="166" y="139"/>
                    <a:pt x="169" y="142"/>
                  </a:cubicBezTo>
                  <a:cubicBezTo>
                    <a:pt x="171" y="143"/>
                    <a:pt x="171" y="143"/>
                    <a:pt x="171" y="143"/>
                  </a:cubicBezTo>
                  <a:cubicBezTo>
                    <a:pt x="173" y="145"/>
                    <a:pt x="176" y="144"/>
                    <a:pt x="177" y="142"/>
                  </a:cubicBezTo>
                  <a:cubicBezTo>
                    <a:pt x="178" y="141"/>
                    <a:pt x="178" y="140"/>
                    <a:pt x="179" y="139"/>
                  </a:cubicBezTo>
                  <a:cubicBezTo>
                    <a:pt x="180" y="136"/>
                    <a:pt x="179" y="134"/>
                    <a:pt x="177" y="133"/>
                  </a:cubicBezTo>
                  <a:cubicBezTo>
                    <a:pt x="175" y="132"/>
                    <a:pt x="175" y="132"/>
                    <a:pt x="175" y="132"/>
                  </a:cubicBezTo>
                  <a:cubicBezTo>
                    <a:pt x="171" y="130"/>
                    <a:pt x="169" y="126"/>
                    <a:pt x="171" y="123"/>
                  </a:cubicBezTo>
                  <a:cubicBezTo>
                    <a:pt x="169" y="120"/>
                    <a:pt x="172" y="116"/>
                    <a:pt x="176" y="118"/>
                  </a:cubicBezTo>
                  <a:cubicBezTo>
                    <a:pt x="181" y="120"/>
                    <a:pt x="181" y="120"/>
                    <a:pt x="181" y="120"/>
                  </a:cubicBezTo>
                  <a:cubicBezTo>
                    <a:pt x="184" y="121"/>
                    <a:pt x="186" y="119"/>
                    <a:pt x="187" y="117"/>
                  </a:cubicBezTo>
                  <a:cubicBezTo>
                    <a:pt x="187" y="116"/>
                    <a:pt x="188" y="114"/>
                    <a:pt x="188" y="113"/>
                  </a:cubicBezTo>
                  <a:cubicBezTo>
                    <a:pt x="188" y="111"/>
                    <a:pt x="186" y="108"/>
                    <a:pt x="184" y="108"/>
                  </a:cubicBezTo>
                  <a:cubicBezTo>
                    <a:pt x="182" y="108"/>
                    <a:pt x="182" y="108"/>
                    <a:pt x="182" y="108"/>
                  </a:cubicBezTo>
                  <a:cubicBezTo>
                    <a:pt x="178" y="107"/>
                    <a:pt x="175" y="104"/>
                    <a:pt x="175" y="100"/>
                  </a:cubicBezTo>
                  <a:cubicBezTo>
                    <a:pt x="176" y="97"/>
                    <a:pt x="179" y="94"/>
                    <a:pt x="183" y="94"/>
                  </a:cubicBezTo>
                  <a:cubicBezTo>
                    <a:pt x="185" y="94"/>
                    <a:pt x="185" y="94"/>
                    <a:pt x="185" y="94"/>
                  </a:cubicBezTo>
                  <a:cubicBezTo>
                    <a:pt x="187" y="95"/>
                    <a:pt x="190" y="93"/>
                    <a:pt x="189" y="90"/>
                  </a:cubicBezTo>
                  <a:cubicBezTo>
                    <a:pt x="189" y="89"/>
                    <a:pt x="189" y="87"/>
                    <a:pt x="189" y="86"/>
                  </a:cubicBezTo>
                  <a:cubicBezTo>
                    <a:pt x="189" y="84"/>
                    <a:pt x="186" y="82"/>
                    <a:pt x="184" y="82"/>
                  </a:cubicBezTo>
                  <a:cubicBezTo>
                    <a:pt x="182" y="83"/>
                    <a:pt x="182" y="83"/>
                    <a:pt x="182" y="83"/>
                  </a:cubicBezTo>
                  <a:cubicBezTo>
                    <a:pt x="178" y="84"/>
                    <a:pt x="174" y="81"/>
                    <a:pt x="174" y="77"/>
                  </a:cubicBezTo>
                  <a:cubicBezTo>
                    <a:pt x="173" y="74"/>
                    <a:pt x="175" y="70"/>
                    <a:pt x="179" y="69"/>
                  </a:cubicBezTo>
                  <a:cubicBezTo>
                    <a:pt x="181" y="69"/>
                    <a:pt x="181" y="69"/>
                    <a:pt x="181" y="69"/>
                  </a:cubicBezTo>
                  <a:cubicBezTo>
                    <a:pt x="183" y="69"/>
                    <a:pt x="185" y="66"/>
                    <a:pt x="184" y="63"/>
                  </a:cubicBezTo>
                  <a:cubicBezTo>
                    <a:pt x="184" y="62"/>
                    <a:pt x="183" y="61"/>
                    <a:pt x="183" y="60"/>
                  </a:cubicBezTo>
                  <a:cubicBezTo>
                    <a:pt x="182" y="58"/>
                    <a:pt x="179" y="57"/>
                    <a:pt x="177" y="58"/>
                  </a:cubicBezTo>
                  <a:cubicBezTo>
                    <a:pt x="175" y="59"/>
                    <a:pt x="175" y="59"/>
                    <a:pt x="175" y="59"/>
                  </a:cubicBezTo>
                  <a:cubicBezTo>
                    <a:pt x="171" y="61"/>
                    <a:pt x="167" y="59"/>
                    <a:pt x="166" y="56"/>
                  </a:cubicBezTo>
                  <a:cubicBezTo>
                    <a:pt x="164" y="53"/>
                    <a:pt x="165" y="48"/>
                    <a:pt x="168" y="47"/>
                  </a:cubicBezTo>
                  <a:cubicBezTo>
                    <a:pt x="170" y="46"/>
                    <a:pt x="170" y="46"/>
                    <a:pt x="170" y="46"/>
                  </a:cubicBezTo>
                  <a:cubicBezTo>
                    <a:pt x="172" y="45"/>
                    <a:pt x="173" y="42"/>
                    <a:pt x="172" y="40"/>
                  </a:cubicBezTo>
                  <a:cubicBezTo>
                    <a:pt x="171" y="39"/>
                    <a:pt x="170" y="38"/>
                    <a:pt x="169" y="37"/>
                  </a:cubicBezTo>
                  <a:cubicBezTo>
                    <a:pt x="168" y="35"/>
                    <a:pt x="165" y="34"/>
                    <a:pt x="163" y="36"/>
                  </a:cubicBezTo>
                  <a:cubicBezTo>
                    <a:pt x="161" y="38"/>
                    <a:pt x="161" y="38"/>
                    <a:pt x="161" y="38"/>
                  </a:cubicBezTo>
                  <a:cubicBezTo>
                    <a:pt x="159" y="40"/>
                    <a:pt x="155" y="40"/>
                    <a:pt x="153" y="38"/>
                  </a:cubicBezTo>
                  <a:cubicBezTo>
                    <a:pt x="149" y="36"/>
                    <a:pt x="149" y="31"/>
                    <a:pt x="152" y="28"/>
                  </a:cubicBezTo>
                  <a:cubicBezTo>
                    <a:pt x="153" y="27"/>
                    <a:pt x="153" y="27"/>
                    <a:pt x="153" y="27"/>
                  </a:cubicBezTo>
                  <a:cubicBezTo>
                    <a:pt x="155" y="25"/>
                    <a:pt x="155" y="22"/>
                    <a:pt x="153" y="20"/>
                  </a:cubicBezTo>
                  <a:cubicBezTo>
                    <a:pt x="152" y="19"/>
                    <a:pt x="151" y="19"/>
                    <a:pt x="150" y="18"/>
                  </a:cubicBezTo>
                  <a:cubicBezTo>
                    <a:pt x="148" y="16"/>
                    <a:pt x="145" y="17"/>
                    <a:pt x="144" y="19"/>
                  </a:cubicBezTo>
                  <a:cubicBezTo>
                    <a:pt x="142" y="21"/>
                    <a:pt x="142" y="21"/>
                    <a:pt x="142" y="21"/>
                  </a:cubicBezTo>
                  <a:cubicBezTo>
                    <a:pt x="141" y="25"/>
                    <a:pt x="136" y="26"/>
                    <a:pt x="133" y="24"/>
                  </a:cubicBezTo>
                  <a:cubicBezTo>
                    <a:pt x="130" y="22"/>
                    <a:pt x="129" y="18"/>
                    <a:pt x="131" y="15"/>
                  </a:cubicBezTo>
                  <a:cubicBezTo>
                    <a:pt x="131" y="13"/>
                    <a:pt x="131" y="13"/>
                    <a:pt x="131" y="13"/>
                  </a:cubicBezTo>
                  <a:cubicBezTo>
                    <a:pt x="133" y="11"/>
                    <a:pt x="132" y="8"/>
                    <a:pt x="129" y="7"/>
                  </a:cubicBezTo>
                  <a:cubicBezTo>
                    <a:pt x="128" y="6"/>
                    <a:pt x="127" y="6"/>
                    <a:pt x="126" y="6"/>
                  </a:cubicBezTo>
                  <a:cubicBezTo>
                    <a:pt x="123" y="5"/>
                    <a:pt x="121" y="6"/>
                    <a:pt x="120" y="9"/>
                  </a:cubicBezTo>
                  <a:cubicBezTo>
                    <a:pt x="120" y="11"/>
                    <a:pt x="120" y="11"/>
                    <a:pt x="120" y="11"/>
                  </a:cubicBezTo>
                  <a:cubicBezTo>
                    <a:pt x="119" y="15"/>
                    <a:pt x="115" y="17"/>
                    <a:pt x="111" y="16"/>
                  </a:cubicBezTo>
                  <a:cubicBezTo>
                    <a:pt x="108" y="15"/>
                    <a:pt x="106" y="11"/>
                    <a:pt x="106" y="8"/>
                  </a:cubicBezTo>
                  <a:cubicBezTo>
                    <a:pt x="107" y="6"/>
                    <a:pt x="107" y="6"/>
                    <a:pt x="107" y="6"/>
                  </a:cubicBezTo>
                  <a:cubicBezTo>
                    <a:pt x="107" y="3"/>
                    <a:pt x="106" y="1"/>
                    <a:pt x="103" y="1"/>
                  </a:cubicBezTo>
                  <a:cubicBezTo>
                    <a:pt x="102" y="1"/>
                    <a:pt x="101" y="1"/>
                    <a:pt x="99" y="0"/>
                  </a:cubicBezTo>
                  <a:cubicBezTo>
                    <a:pt x="97" y="0"/>
                    <a:pt x="95" y="2"/>
                    <a:pt x="95" y="5"/>
                  </a:cubicBezTo>
                  <a:cubicBezTo>
                    <a:pt x="95" y="7"/>
                    <a:pt x="95" y="7"/>
                    <a:pt x="95" y="7"/>
                  </a:cubicBezTo>
                  <a:cubicBezTo>
                    <a:pt x="95" y="11"/>
                    <a:pt x="92" y="14"/>
                    <a:pt x="89" y="14"/>
                  </a:cubicBezTo>
                  <a:cubicBezTo>
                    <a:pt x="89" y="14"/>
                    <a:pt x="89" y="14"/>
                    <a:pt x="89" y="14"/>
                  </a:cubicBezTo>
                  <a:cubicBezTo>
                    <a:pt x="85" y="15"/>
                    <a:pt x="82" y="12"/>
                    <a:pt x="81" y="8"/>
                  </a:cubicBezTo>
                  <a:cubicBezTo>
                    <a:pt x="81" y="6"/>
                    <a:pt x="81" y="6"/>
                    <a:pt x="81" y="6"/>
                  </a:cubicBezTo>
                  <a:cubicBezTo>
                    <a:pt x="81" y="4"/>
                    <a:pt x="79" y="2"/>
                    <a:pt x="76" y="2"/>
                  </a:cubicBezTo>
                  <a:cubicBezTo>
                    <a:pt x="75" y="2"/>
                    <a:pt x="74" y="3"/>
                    <a:pt x="72" y="3"/>
                  </a:cubicBezTo>
                  <a:cubicBezTo>
                    <a:pt x="70" y="4"/>
                    <a:pt x="69" y="6"/>
                    <a:pt x="69" y="9"/>
                  </a:cubicBezTo>
                  <a:cubicBezTo>
                    <a:pt x="70" y="11"/>
                    <a:pt x="70" y="11"/>
                    <a:pt x="70" y="11"/>
                  </a:cubicBezTo>
                  <a:cubicBezTo>
                    <a:pt x="71" y="14"/>
                    <a:pt x="70" y="18"/>
                    <a:pt x="66" y="19"/>
                  </a:cubicBezTo>
                  <a:cubicBezTo>
                    <a:pt x="63" y="21"/>
                    <a:pt x="59" y="19"/>
                    <a:pt x="57" y="15"/>
                  </a:cubicBezTo>
                  <a:cubicBezTo>
                    <a:pt x="57" y="14"/>
                    <a:pt x="57" y="14"/>
                    <a:pt x="57" y="14"/>
                  </a:cubicBezTo>
                  <a:cubicBezTo>
                    <a:pt x="56" y="11"/>
                    <a:pt x="53" y="10"/>
                    <a:pt x="51" y="11"/>
                  </a:cubicBezTo>
                  <a:cubicBezTo>
                    <a:pt x="51" y="11"/>
                    <a:pt x="51" y="11"/>
                    <a:pt x="51" y="11"/>
                  </a:cubicBezTo>
                  <a:cubicBezTo>
                    <a:pt x="50" y="12"/>
                    <a:pt x="48" y="12"/>
                    <a:pt x="47" y="13"/>
                  </a:cubicBezTo>
                  <a:cubicBezTo>
                    <a:pt x="45" y="14"/>
                    <a:pt x="45" y="17"/>
                    <a:pt x="46" y="19"/>
                  </a:cubicBezTo>
                  <a:cubicBezTo>
                    <a:pt x="47" y="21"/>
                    <a:pt x="47" y="21"/>
                    <a:pt x="47" y="21"/>
                  </a:cubicBezTo>
                  <a:cubicBezTo>
                    <a:pt x="50" y="24"/>
                    <a:pt x="49" y="28"/>
                    <a:pt x="46" y="31"/>
                  </a:cubicBezTo>
                  <a:cubicBezTo>
                    <a:pt x="43" y="33"/>
                    <a:pt x="39" y="32"/>
                    <a:pt x="36" y="29"/>
                  </a:cubicBezTo>
                  <a:cubicBezTo>
                    <a:pt x="35" y="28"/>
                    <a:pt x="35" y="28"/>
                    <a:pt x="35" y="28"/>
                  </a:cubicBezTo>
                  <a:cubicBezTo>
                    <a:pt x="34" y="25"/>
                    <a:pt x="31" y="25"/>
                    <a:pt x="29" y="27"/>
                  </a:cubicBezTo>
                  <a:cubicBezTo>
                    <a:pt x="28" y="28"/>
                    <a:pt x="27" y="29"/>
                    <a:pt x="26" y="30"/>
                  </a:cubicBezTo>
                  <a:cubicBezTo>
                    <a:pt x="24" y="32"/>
                    <a:pt x="25" y="34"/>
                    <a:pt x="27" y="36"/>
                  </a:cubicBezTo>
                  <a:cubicBezTo>
                    <a:pt x="28" y="37"/>
                    <a:pt x="28" y="37"/>
                    <a:pt x="28" y="37"/>
                  </a:cubicBezTo>
                  <a:cubicBezTo>
                    <a:pt x="31" y="40"/>
                    <a:pt x="32" y="44"/>
                    <a:pt x="30" y="47"/>
                  </a:cubicBezTo>
                  <a:cubicBezTo>
                    <a:pt x="27" y="50"/>
                    <a:pt x="23" y="50"/>
                    <a:pt x="20" y="48"/>
                  </a:cubicBezTo>
                  <a:cubicBezTo>
                    <a:pt x="19" y="47"/>
                    <a:pt x="19" y="47"/>
                    <a:pt x="19" y="47"/>
                  </a:cubicBezTo>
                  <a:cubicBezTo>
                    <a:pt x="17" y="45"/>
                    <a:pt x="14" y="46"/>
                    <a:pt x="12" y="48"/>
                  </a:cubicBezTo>
                  <a:cubicBezTo>
                    <a:pt x="12" y="49"/>
                    <a:pt x="11" y="51"/>
                    <a:pt x="11" y="52"/>
                  </a:cubicBezTo>
                  <a:cubicBezTo>
                    <a:pt x="9" y="54"/>
                    <a:pt x="10" y="57"/>
                    <a:pt x="13" y="58"/>
                  </a:cubicBezTo>
                  <a:cubicBezTo>
                    <a:pt x="15" y="58"/>
                    <a:pt x="15" y="58"/>
                    <a:pt x="15" y="58"/>
                  </a:cubicBezTo>
                  <a:cubicBezTo>
                    <a:pt x="18" y="60"/>
                    <a:pt x="20" y="64"/>
                    <a:pt x="19" y="67"/>
                  </a:cubicBezTo>
                  <a:cubicBezTo>
                    <a:pt x="20" y="70"/>
                    <a:pt x="17" y="74"/>
                    <a:pt x="14" y="73"/>
                  </a:cubicBezTo>
                  <a:cubicBezTo>
                    <a:pt x="8" y="70"/>
                    <a:pt x="8" y="70"/>
                    <a:pt x="8" y="70"/>
                  </a:cubicBezTo>
                  <a:cubicBezTo>
                    <a:pt x="6" y="69"/>
                    <a:pt x="3" y="71"/>
                    <a:pt x="3" y="73"/>
                  </a:cubicBezTo>
                  <a:cubicBezTo>
                    <a:pt x="2" y="75"/>
                    <a:pt x="2" y="76"/>
                    <a:pt x="2" y="77"/>
                  </a:cubicBezTo>
                  <a:cubicBezTo>
                    <a:pt x="1" y="80"/>
                    <a:pt x="3" y="82"/>
                    <a:pt x="6" y="82"/>
                  </a:cubicBezTo>
                  <a:cubicBezTo>
                    <a:pt x="8" y="82"/>
                    <a:pt x="8" y="82"/>
                    <a:pt x="8" y="82"/>
                  </a:cubicBezTo>
                  <a:cubicBezTo>
                    <a:pt x="11" y="83"/>
                    <a:pt x="14" y="85"/>
                    <a:pt x="14" y="89"/>
                  </a:cubicBezTo>
                  <a:cubicBezTo>
                    <a:pt x="14" y="93"/>
                    <a:pt x="11" y="96"/>
                    <a:pt x="7" y="96"/>
                  </a:cubicBezTo>
                  <a:cubicBezTo>
                    <a:pt x="5" y="96"/>
                    <a:pt x="5" y="96"/>
                    <a:pt x="5" y="96"/>
                  </a:cubicBezTo>
                  <a:cubicBezTo>
                    <a:pt x="2" y="96"/>
                    <a:pt x="0" y="98"/>
                    <a:pt x="0" y="100"/>
                  </a:cubicBezTo>
                  <a:cubicBezTo>
                    <a:pt x="0" y="102"/>
                    <a:pt x="0" y="103"/>
                    <a:pt x="0" y="104"/>
                  </a:cubicBezTo>
                  <a:cubicBezTo>
                    <a:pt x="1" y="107"/>
                    <a:pt x="3" y="108"/>
                    <a:pt x="6" y="108"/>
                  </a:cubicBezTo>
                  <a:cubicBezTo>
                    <a:pt x="8" y="107"/>
                    <a:pt x="8" y="107"/>
                    <a:pt x="8" y="107"/>
                  </a:cubicBezTo>
                  <a:cubicBezTo>
                    <a:pt x="11" y="107"/>
                    <a:pt x="14" y="108"/>
                    <a:pt x="15" y="112"/>
                  </a:cubicBezTo>
                  <a:cubicBezTo>
                    <a:pt x="17" y="116"/>
                    <a:pt x="15" y="120"/>
                    <a:pt x="10" y="121"/>
                  </a:cubicBezTo>
                  <a:cubicBezTo>
                    <a:pt x="9" y="121"/>
                    <a:pt x="9" y="121"/>
                    <a:pt x="9" y="121"/>
                  </a:cubicBezTo>
                  <a:cubicBezTo>
                    <a:pt x="6" y="122"/>
                    <a:pt x="5" y="124"/>
                    <a:pt x="5" y="127"/>
                  </a:cubicBezTo>
                  <a:cubicBezTo>
                    <a:pt x="6" y="128"/>
                    <a:pt x="6" y="129"/>
                    <a:pt x="7" y="130"/>
                  </a:cubicBezTo>
                  <a:cubicBezTo>
                    <a:pt x="8" y="133"/>
                    <a:pt x="11" y="134"/>
                    <a:pt x="13" y="132"/>
                  </a:cubicBezTo>
                  <a:cubicBezTo>
                    <a:pt x="15" y="131"/>
                    <a:pt x="15" y="131"/>
                    <a:pt x="15" y="131"/>
                  </a:cubicBezTo>
                  <a:cubicBezTo>
                    <a:pt x="18" y="130"/>
                    <a:pt x="22" y="131"/>
                    <a:pt x="24" y="134"/>
                  </a:cubicBezTo>
                  <a:cubicBezTo>
                    <a:pt x="26" y="138"/>
                    <a:pt x="24" y="142"/>
                    <a:pt x="21" y="143"/>
                  </a:cubicBezTo>
                  <a:cubicBezTo>
                    <a:pt x="19" y="144"/>
                    <a:pt x="19" y="144"/>
                    <a:pt x="19" y="144"/>
                  </a:cubicBezTo>
                  <a:cubicBezTo>
                    <a:pt x="17" y="146"/>
                    <a:pt x="16" y="149"/>
                    <a:pt x="18" y="151"/>
                  </a:cubicBezTo>
                  <a:cubicBezTo>
                    <a:pt x="19" y="152"/>
                    <a:pt x="19" y="153"/>
                    <a:pt x="20" y="154"/>
                  </a:cubicBezTo>
                  <a:cubicBezTo>
                    <a:pt x="22" y="156"/>
                    <a:pt x="25" y="156"/>
                    <a:pt x="27" y="154"/>
                  </a:cubicBezTo>
                  <a:cubicBezTo>
                    <a:pt x="28" y="153"/>
                    <a:pt x="28" y="153"/>
                    <a:pt x="28" y="153"/>
                  </a:cubicBezTo>
                  <a:cubicBezTo>
                    <a:pt x="31" y="150"/>
                    <a:pt x="34" y="150"/>
                    <a:pt x="37" y="152"/>
                  </a:cubicBezTo>
                  <a:cubicBezTo>
                    <a:pt x="40" y="154"/>
                    <a:pt x="41" y="159"/>
                    <a:pt x="38" y="162"/>
                  </a:cubicBezTo>
                  <a:cubicBezTo>
                    <a:pt x="36" y="164"/>
                    <a:pt x="36" y="164"/>
                    <a:pt x="36" y="164"/>
                  </a:cubicBezTo>
                  <a:cubicBezTo>
                    <a:pt x="35" y="165"/>
                    <a:pt x="35" y="168"/>
                    <a:pt x="37" y="170"/>
                  </a:cubicBezTo>
                  <a:cubicBezTo>
                    <a:pt x="38" y="171"/>
                    <a:pt x="39" y="172"/>
                    <a:pt x="40" y="172"/>
                  </a:cubicBezTo>
                  <a:cubicBezTo>
                    <a:pt x="42" y="174"/>
                    <a:pt x="45" y="173"/>
                    <a:pt x="46" y="171"/>
                  </a:cubicBezTo>
                  <a:cubicBezTo>
                    <a:pt x="47" y="169"/>
                    <a:pt x="47" y="169"/>
                    <a:pt x="47" y="169"/>
                  </a:cubicBezTo>
                  <a:cubicBezTo>
                    <a:pt x="49" y="166"/>
                    <a:pt x="52" y="165"/>
                    <a:pt x="55" y="166"/>
                  </a:cubicBezTo>
                  <a:cubicBezTo>
                    <a:pt x="59" y="167"/>
                    <a:pt x="61" y="172"/>
                    <a:pt x="59" y="176"/>
                  </a:cubicBezTo>
                  <a:cubicBezTo>
                    <a:pt x="58" y="177"/>
                    <a:pt x="58" y="177"/>
                    <a:pt x="58" y="177"/>
                  </a:cubicBezTo>
                  <a:cubicBezTo>
                    <a:pt x="57" y="179"/>
                    <a:pt x="58" y="182"/>
                    <a:pt x="60" y="183"/>
                  </a:cubicBezTo>
                  <a:cubicBezTo>
                    <a:pt x="61" y="184"/>
                    <a:pt x="63" y="184"/>
                    <a:pt x="64" y="185"/>
                  </a:cubicBezTo>
                  <a:cubicBezTo>
                    <a:pt x="66" y="185"/>
                    <a:pt x="69" y="184"/>
                    <a:pt x="69" y="182"/>
                  </a:cubicBezTo>
                  <a:cubicBezTo>
                    <a:pt x="70" y="180"/>
                    <a:pt x="70" y="180"/>
                    <a:pt x="70" y="180"/>
                  </a:cubicBezTo>
                  <a:cubicBezTo>
                    <a:pt x="71" y="176"/>
                    <a:pt x="74" y="174"/>
                    <a:pt x="77" y="174"/>
                  </a:cubicBezTo>
                  <a:cubicBezTo>
                    <a:pt x="81" y="174"/>
                    <a:pt x="84" y="178"/>
                    <a:pt x="83" y="182"/>
                  </a:cubicBezTo>
                  <a:cubicBezTo>
                    <a:pt x="83" y="184"/>
                    <a:pt x="83" y="184"/>
                    <a:pt x="83" y="184"/>
                  </a:cubicBezTo>
                  <a:cubicBezTo>
                    <a:pt x="82" y="187"/>
                    <a:pt x="84" y="189"/>
                    <a:pt x="86" y="189"/>
                  </a:cubicBezTo>
                  <a:cubicBezTo>
                    <a:pt x="88" y="190"/>
                    <a:pt x="89" y="190"/>
                    <a:pt x="90" y="190"/>
                  </a:cubicBezTo>
                  <a:cubicBezTo>
                    <a:pt x="93" y="190"/>
                    <a:pt x="95" y="188"/>
                    <a:pt x="95" y="185"/>
                  </a:cubicBezTo>
                  <a:cubicBezTo>
                    <a:pt x="95" y="183"/>
                    <a:pt x="95" y="183"/>
                    <a:pt x="95" y="183"/>
                  </a:cubicBezTo>
                  <a:cubicBezTo>
                    <a:pt x="94" y="179"/>
                    <a:pt x="97" y="176"/>
                    <a:pt x="101" y="176"/>
                  </a:cubicBezTo>
                  <a:cubicBezTo>
                    <a:pt x="104" y="174"/>
                    <a:pt x="108" y="176"/>
                    <a:pt x="108" y="180"/>
                  </a:cubicBezTo>
                  <a:cubicBezTo>
                    <a:pt x="108" y="184"/>
                    <a:pt x="108" y="184"/>
                    <a:pt x="108" y="184"/>
                  </a:cubicBezTo>
                  <a:cubicBezTo>
                    <a:pt x="108" y="187"/>
                    <a:pt x="111" y="189"/>
                    <a:pt x="113" y="188"/>
                  </a:cubicBezTo>
                  <a:cubicBezTo>
                    <a:pt x="115" y="188"/>
                    <a:pt x="116" y="187"/>
                    <a:pt x="117" y="187"/>
                  </a:cubicBezTo>
                  <a:cubicBezTo>
                    <a:pt x="120" y="187"/>
                    <a:pt x="121" y="184"/>
                    <a:pt x="120" y="182"/>
                  </a:cubicBezTo>
                  <a:cubicBezTo>
                    <a:pt x="119" y="179"/>
                    <a:pt x="119" y="179"/>
                    <a:pt x="119" y="179"/>
                  </a:cubicBezTo>
                  <a:cubicBezTo>
                    <a:pt x="118" y="176"/>
                    <a:pt x="120" y="171"/>
                    <a:pt x="125" y="170"/>
                  </a:cubicBezTo>
                  <a:cubicBezTo>
                    <a:pt x="128" y="170"/>
                    <a:pt x="131" y="172"/>
                    <a:pt x="132" y="175"/>
                  </a:cubicBezTo>
                  <a:cubicBezTo>
                    <a:pt x="133" y="177"/>
                    <a:pt x="133" y="177"/>
                    <a:pt x="133" y="177"/>
                  </a:cubicBezTo>
                  <a:cubicBezTo>
                    <a:pt x="134" y="179"/>
                    <a:pt x="136" y="180"/>
                    <a:pt x="139" y="179"/>
                  </a:cubicBezTo>
                  <a:cubicBezTo>
                    <a:pt x="139" y="179"/>
                    <a:pt x="139" y="179"/>
                    <a:pt x="139" y="179"/>
                  </a:cubicBezTo>
                  <a:cubicBezTo>
                    <a:pt x="140" y="178"/>
                    <a:pt x="141" y="178"/>
                    <a:pt x="142" y="177"/>
                  </a:cubicBezTo>
                  <a:cubicBezTo>
                    <a:pt x="144" y="176"/>
                    <a:pt x="145" y="173"/>
                    <a:pt x="143" y="171"/>
                  </a:cubicBezTo>
                  <a:close/>
                  <a:moveTo>
                    <a:pt x="78" y="74"/>
                  </a:moveTo>
                  <a:cubicBezTo>
                    <a:pt x="77" y="71"/>
                    <a:pt x="78" y="68"/>
                    <a:pt x="80" y="66"/>
                  </a:cubicBezTo>
                  <a:cubicBezTo>
                    <a:pt x="83" y="65"/>
                    <a:pt x="87" y="66"/>
                    <a:pt x="88" y="69"/>
                  </a:cubicBezTo>
                  <a:cubicBezTo>
                    <a:pt x="90" y="71"/>
                    <a:pt x="89" y="75"/>
                    <a:pt x="86" y="76"/>
                  </a:cubicBezTo>
                  <a:cubicBezTo>
                    <a:pt x="83" y="78"/>
                    <a:pt x="79" y="77"/>
                    <a:pt x="78" y="74"/>
                  </a:cubicBezTo>
                  <a:close/>
                  <a:moveTo>
                    <a:pt x="124" y="80"/>
                  </a:moveTo>
                  <a:cubicBezTo>
                    <a:pt x="125" y="83"/>
                    <a:pt x="124" y="86"/>
                    <a:pt x="121" y="88"/>
                  </a:cubicBezTo>
                  <a:cubicBezTo>
                    <a:pt x="118" y="89"/>
                    <a:pt x="115" y="88"/>
                    <a:pt x="113" y="85"/>
                  </a:cubicBezTo>
                  <a:cubicBezTo>
                    <a:pt x="112" y="83"/>
                    <a:pt x="113" y="79"/>
                    <a:pt x="116" y="78"/>
                  </a:cubicBezTo>
                  <a:cubicBezTo>
                    <a:pt x="119" y="76"/>
                    <a:pt x="122" y="77"/>
                    <a:pt x="124" y="80"/>
                  </a:cubicBezTo>
                  <a:close/>
                  <a:moveTo>
                    <a:pt x="67" y="109"/>
                  </a:moveTo>
                  <a:cubicBezTo>
                    <a:pt x="65" y="107"/>
                    <a:pt x="66" y="103"/>
                    <a:pt x="69" y="102"/>
                  </a:cubicBezTo>
                  <a:cubicBezTo>
                    <a:pt x="72" y="100"/>
                    <a:pt x="75" y="101"/>
                    <a:pt x="77" y="104"/>
                  </a:cubicBezTo>
                  <a:cubicBezTo>
                    <a:pt x="78" y="107"/>
                    <a:pt x="77" y="110"/>
                    <a:pt x="74" y="112"/>
                  </a:cubicBezTo>
                  <a:cubicBezTo>
                    <a:pt x="72" y="113"/>
                    <a:pt x="68" y="112"/>
                    <a:pt x="67" y="109"/>
                  </a:cubicBezTo>
                  <a:close/>
                  <a:moveTo>
                    <a:pt x="81" y="102"/>
                  </a:moveTo>
                  <a:cubicBezTo>
                    <a:pt x="78" y="95"/>
                    <a:pt x="80" y="86"/>
                    <a:pt x="88" y="82"/>
                  </a:cubicBezTo>
                  <a:cubicBezTo>
                    <a:pt x="95" y="78"/>
                    <a:pt x="104" y="81"/>
                    <a:pt x="108" y="88"/>
                  </a:cubicBezTo>
                  <a:cubicBezTo>
                    <a:pt x="112" y="96"/>
                    <a:pt x="109" y="105"/>
                    <a:pt x="102" y="108"/>
                  </a:cubicBezTo>
                  <a:cubicBezTo>
                    <a:pt x="94" y="112"/>
                    <a:pt x="85" y="109"/>
                    <a:pt x="81" y="102"/>
                  </a:cubicBezTo>
                  <a:close/>
                  <a:moveTo>
                    <a:pt x="102" y="121"/>
                  </a:moveTo>
                  <a:cubicBezTo>
                    <a:pt x="100" y="118"/>
                    <a:pt x="102" y="114"/>
                    <a:pt x="104" y="113"/>
                  </a:cubicBezTo>
                  <a:cubicBezTo>
                    <a:pt x="107" y="111"/>
                    <a:pt x="111" y="113"/>
                    <a:pt x="112" y="115"/>
                  </a:cubicBezTo>
                  <a:cubicBezTo>
                    <a:pt x="114" y="118"/>
                    <a:pt x="113" y="122"/>
                    <a:pt x="110" y="123"/>
                  </a:cubicBezTo>
                  <a:cubicBezTo>
                    <a:pt x="107" y="125"/>
                    <a:pt x="103" y="124"/>
                    <a:pt x="102" y="121"/>
                  </a:cubicBezTo>
                  <a:close/>
                </a:path>
              </a:pathLst>
            </a:custGeom>
            <a:grpFill/>
            <a:ln>
              <a:noFill/>
            </a:ln>
          </p:spPr>
          <p:txBody>
            <a:bodyPr vert="horz" wrap="square" lIns="68580" tIns="34290" rIns="68580" bIns="34290" numCol="1" anchor="t" anchorCtr="0" compatLnSpc="1">
              <a:prstTxWarp prst="textNoShape">
                <a:avLst/>
              </a:prstTxWarp>
            </a:bodyPr>
            <a:lstStyle/>
            <a:p>
              <a:pPr>
                <a:defRPr/>
              </a:pPr>
              <a:endParaRPr lang="en-GB">
                <a:solidFill>
                  <a:srgbClr val="5C5C5C"/>
                </a:solidFill>
                <a:latin typeface="Arial" panose="020B0604020202020204" pitchFamily="34" charset="0"/>
                <a:cs typeface="Arial" panose="020B0604020202020204" pitchFamily="34" charset="0"/>
              </a:endParaRPr>
            </a:p>
          </p:txBody>
        </p:sp>
        <p:sp>
          <p:nvSpPr>
            <p:cNvPr id="108" name="Freeform 41">
              <a:extLst>
                <a:ext uri="{FF2B5EF4-FFF2-40B4-BE49-F238E27FC236}">
                  <a16:creationId xmlns:a16="http://schemas.microsoft.com/office/drawing/2014/main" id="{0CBD4DCC-CFA4-49B8-A976-F4694420A190}"/>
                </a:ext>
              </a:extLst>
            </p:cNvPr>
            <p:cNvSpPr>
              <a:spLocks noEditPoints="1"/>
            </p:cNvSpPr>
            <p:nvPr/>
          </p:nvSpPr>
          <p:spPr bwMode="auto">
            <a:xfrm>
              <a:off x="6607592" y="3575676"/>
              <a:ext cx="1232549" cy="1236621"/>
            </a:xfrm>
            <a:custGeom>
              <a:avLst/>
              <a:gdLst>
                <a:gd name="T0" fmla="*/ 619 w 640"/>
                <a:gd name="T1" fmla="*/ 436 h 642"/>
                <a:gd name="T2" fmla="*/ 614 w 640"/>
                <a:gd name="T3" fmla="*/ 371 h 642"/>
                <a:gd name="T4" fmla="*/ 625 w 640"/>
                <a:gd name="T5" fmla="*/ 332 h 642"/>
                <a:gd name="T6" fmla="*/ 623 w 640"/>
                <a:gd name="T7" fmla="*/ 286 h 642"/>
                <a:gd name="T8" fmla="*/ 608 w 640"/>
                <a:gd name="T9" fmla="*/ 248 h 642"/>
                <a:gd name="T10" fmla="*/ 609 w 640"/>
                <a:gd name="T11" fmla="*/ 182 h 642"/>
                <a:gd name="T12" fmla="*/ 547 w 640"/>
                <a:gd name="T13" fmla="*/ 167 h 642"/>
                <a:gd name="T14" fmla="*/ 550 w 640"/>
                <a:gd name="T15" fmla="*/ 97 h 642"/>
                <a:gd name="T16" fmla="*/ 488 w 640"/>
                <a:gd name="T17" fmla="*/ 74 h 642"/>
                <a:gd name="T18" fmla="*/ 457 w 640"/>
                <a:gd name="T19" fmla="*/ 48 h 642"/>
                <a:gd name="T20" fmla="*/ 414 w 640"/>
                <a:gd name="T21" fmla="*/ 31 h 642"/>
                <a:gd name="T22" fmla="*/ 374 w 640"/>
                <a:gd name="T23" fmla="*/ 29 h 642"/>
                <a:gd name="T24" fmla="*/ 314 w 640"/>
                <a:gd name="T25" fmla="*/ 0 h 642"/>
                <a:gd name="T26" fmla="*/ 266 w 640"/>
                <a:gd name="T27" fmla="*/ 52 h 642"/>
                <a:gd name="T28" fmla="*/ 224 w 640"/>
                <a:gd name="T29" fmla="*/ 15 h 642"/>
                <a:gd name="T30" fmla="*/ 200 w 640"/>
                <a:gd name="T31" fmla="*/ 75 h 642"/>
                <a:gd name="T32" fmla="*/ 131 w 640"/>
                <a:gd name="T33" fmla="*/ 62 h 642"/>
                <a:gd name="T34" fmla="*/ 100 w 640"/>
                <a:gd name="T35" fmla="*/ 120 h 642"/>
                <a:gd name="T36" fmla="*/ 70 w 640"/>
                <a:gd name="T37" fmla="*/ 147 h 642"/>
                <a:gd name="T38" fmla="*/ 47 w 640"/>
                <a:gd name="T39" fmla="*/ 187 h 642"/>
                <a:gd name="T40" fmla="*/ 39 w 640"/>
                <a:gd name="T41" fmla="*/ 227 h 642"/>
                <a:gd name="T42" fmla="*/ 2 w 640"/>
                <a:gd name="T43" fmla="*/ 281 h 642"/>
                <a:gd name="T44" fmla="*/ 47 w 640"/>
                <a:gd name="T45" fmla="*/ 332 h 642"/>
                <a:gd name="T46" fmla="*/ 6 w 640"/>
                <a:gd name="T47" fmla="*/ 385 h 642"/>
                <a:gd name="T48" fmla="*/ 46 w 640"/>
                <a:gd name="T49" fmla="*/ 438 h 642"/>
                <a:gd name="T50" fmla="*/ 58 w 640"/>
                <a:gd name="T51" fmla="*/ 476 h 642"/>
                <a:gd name="T52" fmla="*/ 85 w 640"/>
                <a:gd name="T53" fmla="*/ 514 h 642"/>
                <a:gd name="T54" fmla="*/ 117 w 640"/>
                <a:gd name="T55" fmla="*/ 538 h 642"/>
                <a:gd name="T56" fmla="*/ 152 w 640"/>
                <a:gd name="T57" fmla="*/ 594 h 642"/>
                <a:gd name="T58" fmla="*/ 217 w 640"/>
                <a:gd name="T59" fmla="*/ 574 h 642"/>
                <a:gd name="T60" fmla="*/ 248 w 640"/>
                <a:gd name="T61" fmla="*/ 633 h 642"/>
                <a:gd name="T62" fmla="*/ 313 w 640"/>
                <a:gd name="T63" fmla="*/ 619 h 642"/>
                <a:gd name="T64" fmla="*/ 353 w 640"/>
                <a:gd name="T65" fmla="*/ 624 h 642"/>
                <a:gd name="T66" fmla="*/ 398 w 640"/>
                <a:gd name="T67" fmla="*/ 615 h 642"/>
                <a:gd name="T68" fmla="*/ 437 w 640"/>
                <a:gd name="T69" fmla="*/ 603 h 642"/>
                <a:gd name="T70" fmla="*/ 478 w 640"/>
                <a:gd name="T71" fmla="*/ 581 h 642"/>
                <a:gd name="T72" fmla="*/ 506 w 640"/>
                <a:gd name="T73" fmla="*/ 553 h 642"/>
                <a:gd name="T74" fmla="*/ 567 w 640"/>
                <a:gd name="T75" fmla="*/ 526 h 642"/>
                <a:gd name="T76" fmla="*/ 557 w 640"/>
                <a:gd name="T77" fmla="*/ 459 h 642"/>
                <a:gd name="T78" fmla="*/ 540 w 640"/>
                <a:gd name="T79" fmla="*/ 327 h 642"/>
                <a:gd name="T80" fmla="*/ 480 w 640"/>
                <a:gd name="T81" fmla="*/ 170 h 642"/>
                <a:gd name="T82" fmla="*/ 346 w 640"/>
                <a:gd name="T83" fmla="*/ 103 h 642"/>
                <a:gd name="T84" fmla="*/ 326 w 640"/>
                <a:gd name="T85" fmla="*/ 111 h 642"/>
                <a:gd name="T86" fmla="*/ 169 w 640"/>
                <a:gd name="T87" fmla="*/ 161 h 642"/>
                <a:gd name="T88" fmla="*/ 102 w 640"/>
                <a:gd name="T89" fmla="*/ 295 h 642"/>
                <a:gd name="T90" fmla="*/ 101 w 640"/>
                <a:gd name="T91" fmla="*/ 315 h 642"/>
                <a:gd name="T92" fmla="*/ 161 w 640"/>
                <a:gd name="T93" fmla="*/ 472 h 642"/>
                <a:gd name="T94" fmla="*/ 295 w 640"/>
                <a:gd name="T95" fmla="*/ 539 h 642"/>
                <a:gd name="T96" fmla="*/ 393 w 640"/>
                <a:gd name="T97" fmla="*/ 164 h 642"/>
                <a:gd name="T98" fmla="*/ 314 w 640"/>
                <a:gd name="T99" fmla="*/ 540 h 642"/>
                <a:gd name="T100" fmla="*/ 386 w 640"/>
                <a:gd name="T101" fmla="*/ 530 h 642"/>
                <a:gd name="T102" fmla="*/ 528 w 640"/>
                <a:gd name="T103" fmla="*/ 346 h 6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40" h="642">
                  <a:moveTo>
                    <a:pt x="576" y="444"/>
                  </a:moveTo>
                  <a:cubicBezTo>
                    <a:pt x="594" y="455"/>
                    <a:pt x="594" y="455"/>
                    <a:pt x="594" y="455"/>
                  </a:cubicBezTo>
                  <a:cubicBezTo>
                    <a:pt x="601" y="459"/>
                    <a:pt x="611" y="456"/>
                    <a:pt x="614" y="448"/>
                  </a:cubicBezTo>
                  <a:cubicBezTo>
                    <a:pt x="616" y="444"/>
                    <a:pt x="618" y="440"/>
                    <a:pt x="619" y="436"/>
                  </a:cubicBezTo>
                  <a:cubicBezTo>
                    <a:pt x="622" y="428"/>
                    <a:pt x="618" y="420"/>
                    <a:pt x="610" y="417"/>
                  </a:cubicBezTo>
                  <a:cubicBezTo>
                    <a:pt x="603" y="415"/>
                    <a:pt x="603" y="415"/>
                    <a:pt x="603" y="415"/>
                  </a:cubicBezTo>
                  <a:cubicBezTo>
                    <a:pt x="592" y="412"/>
                    <a:pt x="584" y="402"/>
                    <a:pt x="585" y="391"/>
                  </a:cubicBezTo>
                  <a:cubicBezTo>
                    <a:pt x="587" y="376"/>
                    <a:pt x="601" y="367"/>
                    <a:pt x="614" y="371"/>
                  </a:cubicBezTo>
                  <a:cubicBezTo>
                    <a:pt x="620" y="372"/>
                    <a:pt x="620" y="372"/>
                    <a:pt x="620" y="372"/>
                  </a:cubicBezTo>
                  <a:cubicBezTo>
                    <a:pt x="629" y="375"/>
                    <a:pt x="637" y="369"/>
                    <a:pt x="638" y="360"/>
                  </a:cubicBezTo>
                  <a:cubicBezTo>
                    <a:pt x="639" y="356"/>
                    <a:pt x="639" y="352"/>
                    <a:pt x="640" y="348"/>
                  </a:cubicBezTo>
                  <a:cubicBezTo>
                    <a:pt x="640" y="339"/>
                    <a:pt x="634" y="332"/>
                    <a:pt x="625" y="332"/>
                  </a:cubicBezTo>
                  <a:cubicBezTo>
                    <a:pt x="618" y="332"/>
                    <a:pt x="618" y="332"/>
                    <a:pt x="618" y="332"/>
                  </a:cubicBezTo>
                  <a:cubicBezTo>
                    <a:pt x="607" y="332"/>
                    <a:pt x="596" y="325"/>
                    <a:pt x="594" y="314"/>
                  </a:cubicBezTo>
                  <a:cubicBezTo>
                    <a:pt x="591" y="299"/>
                    <a:pt x="602" y="286"/>
                    <a:pt x="616" y="286"/>
                  </a:cubicBezTo>
                  <a:cubicBezTo>
                    <a:pt x="623" y="286"/>
                    <a:pt x="623" y="286"/>
                    <a:pt x="623" y="286"/>
                  </a:cubicBezTo>
                  <a:cubicBezTo>
                    <a:pt x="631" y="286"/>
                    <a:pt x="638" y="278"/>
                    <a:pt x="637" y="269"/>
                  </a:cubicBezTo>
                  <a:cubicBezTo>
                    <a:pt x="636" y="265"/>
                    <a:pt x="635" y="261"/>
                    <a:pt x="634" y="256"/>
                  </a:cubicBezTo>
                  <a:cubicBezTo>
                    <a:pt x="633" y="248"/>
                    <a:pt x="624" y="243"/>
                    <a:pt x="616" y="246"/>
                  </a:cubicBezTo>
                  <a:cubicBezTo>
                    <a:pt x="608" y="248"/>
                    <a:pt x="608" y="248"/>
                    <a:pt x="608" y="248"/>
                  </a:cubicBezTo>
                  <a:cubicBezTo>
                    <a:pt x="596" y="252"/>
                    <a:pt x="583" y="245"/>
                    <a:pt x="579" y="233"/>
                  </a:cubicBezTo>
                  <a:cubicBezTo>
                    <a:pt x="576" y="221"/>
                    <a:pt x="582" y="208"/>
                    <a:pt x="595" y="204"/>
                  </a:cubicBezTo>
                  <a:cubicBezTo>
                    <a:pt x="601" y="202"/>
                    <a:pt x="601" y="202"/>
                    <a:pt x="601" y="202"/>
                  </a:cubicBezTo>
                  <a:cubicBezTo>
                    <a:pt x="609" y="199"/>
                    <a:pt x="613" y="190"/>
                    <a:pt x="609" y="182"/>
                  </a:cubicBezTo>
                  <a:cubicBezTo>
                    <a:pt x="607" y="178"/>
                    <a:pt x="605" y="174"/>
                    <a:pt x="603" y="171"/>
                  </a:cubicBezTo>
                  <a:cubicBezTo>
                    <a:pt x="599" y="163"/>
                    <a:pt x="590" y="161"/>
                    <a:pt x="583" y="165"/>
                  </a:cubicBezTo>
                  <a:cubicBezTo>
                    <a:pt x="577" y="169"/>
                    <a:pt x="577" y="169"/>
                    <a:pt x="577" y="169"/>
                  </a:cubicBezTo>
                  <a:cubicBezTo>
                    <a:pt x="567" y="176"/>
                    <a:pt x="554" y="175"/>
                    <a:pt x="547" y="167"/>
                  </a:cubicBezTo>
                  <a:cubicBezTo>
                    <a:pt x="537" y="156"/>
                    <a:pt x="539" y="139"/>
                    <a:pt x="550" y="132"/>
                  </a:cubicBezTo>
                  <a:cubicBezTo>
                    <a:pt x="556" y="128"/>
                    <a:pt x="556" y="128"/>
                    <a:pt x="556" y="128"/>
                  </a:cubicBezTo>
                  <a:cubicBezTo>
                    <a:pt x="563" y="123"/>
                    <a:pt x="564" y="113"/>
                    <a:pt x="558" y="106"/>
                  </a:cubicBezTo>
                  <a:cubicBezTo>
                    <a:pt x="556" y="103"/>
                    <a:pt x="553" y="100"/>
                    <a:pt x="550" y="97"/>
                  </a:cubicBezTo>
                  <a:cubicBezTo>
                    <a:pt x="544" y="91"/>
                    <a:pt x="534" y="91"/>
                    <a:pt x="528" y="98"/>
                  </a:cubicBezTo>
                  <a:cubicBezTo>
                    <a:pt x="524" y="103"/>
                    <a:pt x="524" y="103"/>
                    <a:pt x="524" y="103"/>
                  </a:cubicBezTo>
                  <a:cubicBezTo>
                    <a:pt x="516" y="112"/>
                    <a:pt x="504" y="115"/>
                    <a:pt x="494" y="109"/>
                  </a:cubicBezTo>
                  <a:cubicBezTo>
                    <a:pt x="481" y="102"/>
                    <a:pt x="479" y="85"/>
                    <a:pt x="488" y="74"/>
                  </a:cubicBezTo>
                  <a:cubicBezTo>
                    <a:pt x="492" y="70"/>
                    <a:pt x="492" y="70"/>
                    <a:pt x="492" y="70"/>
                  </a:cubicBezTo>
                  <a:cubicBezTo>
                    <a:pt x="497" y="63"/>
                    <a:pt x="496" y="53"/>
                    <a:pt x="488" y="48"/>
                  </a:cubicBezTo>
                  <a:cubicBezTo>
                    <a:pt x="485" y="46"/>
                    <a:pt x="481" y="44"/>
                    <a:pt x="477" y="41"/>
                  </a:cubicBezTo>
                  <a:cubicBezTo>
                    <a:pt x="470" y="37"/>
                    <a:pt x="460" y="40"/>
                    <a:pt x="457" y="48"/>
                  </a:cubicBezTo>
                  <a:cubicBezTo>
                    <a:pt x="454" y="55"/>
                    <a:pt x="454" y="55"/>
                    <a:pt x="454" y="55"/>
                  </a:cubicBezTo>
                  <a:cubicBezTo>
                    <a:pt x="450" y="65"/>
                    <a:pt x="438" y="71"/>
                    <a:pt x="427" y="69"/>
                  </a:cubicBezTo>
                  <a:cubicBezTo>
                    <a:pt x="413" y="65"/>
                    <a:pt x="406" y="50"/>
                    <a:pt x="412" y="37"/>
                  </a:cubicBezTo>
                  <a:cubicBezTo>
                    <a:pt x="414" y="31"/>
                    <a:pt x="414" y="31"/>
                    <a:pt x="414" y="31"/>
                  </a:cubicBezTo>
                  <a:cubicBezTo>
                    <a:pt x="418" y="23"/>
                    <a:pt x="413" y="14"/>
                    <a:pt x="405" y="12"/>
                  </a:cubicBezTo>
                  <a:cubicBezTo>
                    <a:pt x="401" y="11"/>
                    <a:pt x="396" y="9"/>
                    <a:pt x="392" y="9"/>
                  </a:cubicBezTo>
                  <a:cubicBezTo>
                    <a:pt x="384" y="7"/>
                    <a:pt x="376" y="12"/>
                    <a:pt x="375" y="21"/>
                  </a:cubicBezTo>
                  <a:cubicBezTo>
                    <a:pt x="374" y="29"/>
                    <a:pt x="374" y="29"/>
                    <a:pt x="374" y="29"/>
                  </a:cubicBezTo>
                  <a:cubicBezTo>
                    <a:pt x="372" y="41"/>
                    <a:pt x="360" y="50"/>
                    <a:pt x="348" y="49"/>
                  </a:cubicBezTo>
                  <a:cubicBezTo>
                    <a:pt x="337" y="52"/>
                    <a:pt x="325" y="43"/>
                    <a:pt x="327" y="31"/>
                  </a:cubicBezTo>
                  <a:cubicBezTo>
                    <a:pt x="329" y="17"/>
                    <a:pt x="329" y="17"/>
                    <a:pt x="329" y="17"/>
                  </a:cubicBezTo>
                  <a:cubicBezTo>
                    <a:pt x="330" y="8"/>
                    <a:pt x="323" y="0"/>
                    <a:pt x="314" y="0"/>
                  </a:cubicBezTo>
                  <a:cubicBezTo>
                    <a:pt x="310" y="0"/>
                    <a:pt x="306" y="1"/>
                    <a:pt x="301" y="1"/>
                  </a:cubicBezTo>
                  <a:cubicBezTo>
                    <a:pt x="293" y="1"/>
                    <a:pt x="286" y="9"/>
                    <a:pt x="288" y="18"/>
                  </a:cubicBezTo>
                  <a:cubicBezTo>
                    <a:pt x="289" y="25"/>
                    <a:pt x="289" y="25"/>
                    <a:pt x="289" y="25"/>
                  </a:cubicBezTo>
                  <a:cubicBezTo>
                    <a:pt x="291" y="39"/>
                    <a:pt x="281" y="52"/>
                    <a:pt x="266" y="52"/>
                  </a:cubicBezTo>
                  <a:cubicBezTo>
                    <a:pt x="255" y="52"/>
                    <a:pt x="245" y="43"/>
                    <a:pt x="244" y="32"/>
                  </a:cubicBezTo>
                  <a:cubicBezTo>
                    <a:pt x="243" y="27"/>
                    <a:pt x="243" y="27"/>
                    <a:pt x="243" y="27"/>
                  </a:cubicBezTo>
                  <a:cubicBezTo>
                    <a:pt x="241" y="18"/>
                    <a:pt x="233" y="13"/>
                    <a:pt x="224" y="15"/>
                  </a:cubicBezTo>
                  <a:cubicBezTo>
                    <a:pt x="224" y="15"/>
                    <a:pt x="224" y="15"/>
                    <a:pt x="224" y="15"/>
                  </a:cubicBezTo>
                  <a:cubicBezTo>
                    <a:pt x="220" y="17"/>
                    <a:pt x="216" y="18"/>
                    <a:pt x="212" y="19"/>
                  </a:cubicBezTo>
                  <a:cubicBezTo>
                    <a:pt x="204" y="22"/>
                    <a:pt x="200" y="31"/>
                    <a:pt x="204" y="39"/>
                  </a:cubicBezTo>
                  <a:cubicBezTo>
                    <a:pt x="207" y="46"/>
                    <a:pt x="207" y="46"/>
                    <a:pt x="207" y="46"/>
                  </a:cubicBezTo>
                  <a:cubicBezTo>
                    <a:pt x="212" y="56"/>
                    <a:pt x="209" y="68"/>
                    <a:pt x="200" y="75"/>
                  </a:cubicBezTo>
                  <a:cubicBezTo>
                    <a:pt x="188" y="83"/>
                    <a:pt x="172" y="79"/>
                    <a:pt x="166" y="66"/>
                  </a:cubicBezTo>
                  <a:cubicBezTo>
                    <a:pt x="163" y="60"/>
                    <a:pt x="163" y="60"/>
                    <a:pt x="163" y="60"/>
                  </a:cubicBezTo>
                  <a:cubicBezTo>
                    <a:pt x="159" y="52"/>
                    <a:pt x="149" y="50"/>
                    <a:pt x="142" y="55"/>
                  </a:cubicBezTo>
                  <a:cubicBezTo>
                    <a:pt x="138" y="57"/>
                    <a:pt x="135" y="59"/>
                    <a:pt x="131" y="62"/>
                  </a:cubicBezTo>
                  <a:cubicBezTo>
                    <a:pt x="124" y="67"/>
                    <a:pt x="123" y="77"/>
                    <a:pt x="129" y="83"/>
                  </a:cubicBezTo>
                  <a:cubicBezTo>
                    <a:pt x="134" y="89"/>
                    <a:pt x="134" y="89"/>
                    <a:pt x="134" y="89"/>
                  </a:cubicBezTo>
                  <a:cubicBezTo>
                    <a:pt x="141" y="97"/>
                    <a:pt x="142" y="110"/>
                    <a:pt x="135" y="119"/>
                  </a:cubicBezTo>
                  <a:cubicBezTo>
                    <a:pt x="126" y="130"/>
                    <a:pt x="109" y="130"/>
                    <a:pt x="100" y="120"/>
                  </a:cubicBezTo>
                  <a:cubicBezTo>
                    <a:pt x="96" y="115"/>
                    <a:pt x="96" y="115"/>
                    <a:pt x="96" y="115"/>
                  </a:cubicBezTo>
                  <a:cubicBezTo>
                    <a:pt x="90" y="109"/>
                    <a:pt x="80" y="109"/>
                    <a:pt x="74" y="116"/>
                  </a:cubicBezTo>
                  <a:cubicBezTo>
                    <a:pt x="71" y="119"/>
                    <a:pt x="69" y="122"/>
                    <a:pt x="66" y="126"/>
                  </a:cubicBezTo>
                  <a:cubicBezTo>
                    <a:pt x="61" y="133"/>
                    <a:pt x="63" y="142"/>
                    <a:pt x="70" y="147"/>
                  </a:cubicBezTo>
                  <a:cubicBezTo>
                    <a:pt x="77" y="151"/>
                    <a:pt x="77" y="151"/>
                    <a:pt x="77" y="151"/>
                  </a:cubicBezTo>
                  <a:cubicBezTo>
                    <a:pt x="87" y="158"/>
                    <a:pt x="91" y="172"/>
                    <a:pt x="84" y="183"/>
                  </a:cubicBezTo>
                  <a:cubicBezTo>
                    <a:pt x="88" y="194"/>
                    <a:pt x="75" y="204"/>
                    <a:pt x="65" y="198"/>
                  </a:cubicBezTo>
                  <a:cubicBezTo>
                    <a:pt x="47" y="187"/>
                    <a:pt x="47" y="187"/>
                    <a:pt x="47" y="187"/>
                  </a:cubicBezTo>
                  <a:cubicBezTo>
                    <a:pt x="40" y="182"/>
                    <a:pt x="30" y="185"/>
                    <a:pt x="26" y="193"/>
                  </a:cubicBezTo>
                  <a:cubicBezTo>
                    <a:pt x="25" y="197"/>
                    <a:pt x="23" y="201"/>
                    <a:pt x="21" y="205"/>
                  </a:cubicBezTo>
                  <a:cubicBezTo>
                    <a:pt x="18" y="213"/>
                    <a:pt x="23" y="222"/>
                    <a:pt x="31" y="225"/>
                  </a:cubicBezTo>
                  <a:cubicBezTo>
                    <a:pt x="39" y="227"/>
                    <a:pt x="39" y="227"/>
                    <a:pt x="39" y="227"/>
                  </a:cubicBezTo>
                  <a:cubicBezTo>
                    <a:pt x="51" y="230"/>
                    <a:pt x="58" y="243"/>
                    <a:pt x="55" y="255"/>
                  </a:cubicBezTo>
                  <a:cubicBezTo>
                    <a:pt x="51" y="267"/>
                    <a:pt x="39" y="274"/>
                    <a:pt x="26" y="271"/>
                  </a:cubicBezTo>
                  <a:cubicBezTo>
                    <a:pt x="20" y="269"/>
                    <a:pt x="20" y="269"/>
                    <a:pt x="20" y="269"/>
                  </a:cubicBezTo>
                  <a:cubicBezTo>
                    <a:pt x="12" y="267"/>
                    <a:pt x="3" y="273"/>
                    <a:pt x="2" y="281"/>
                  </a:cubicBezTo>
                  <a:cubicBezTo>
                    <a:pt x="2" y="286"/>
                    <a:pt x="1" y="290"/>
                    <a:pt x="1" y="294"/>
                  </a:cubicBezTo>
                  <a:cubicBezTo>
                    <a:pt x="0" y="303"/>
                    <a:pt x="7" y="310"/>
                    <a:pt x="16" y="310"/>
                  </a:cubicBezTo>
                  <a:cubicBezTo>
                    <a:pt x="23" y="310"/>
                    <a:pt x="23" y="310"/>
                    <a:pt x="23" y="310"/>
                  </a:cubicBezTo>
                  <a:cubicBezTo>
                    <a:pt x="36" y="310"/>
                    <a:pt x="47" y="320"/>
                    <a:pt x="47" y="332"/>
                  </a:cubicBezTo>
                  <a:cubicBezTo>
                    <a:pt x="47" y="345"/>
                    <a:pt x="37" y="356"/>
                    <a:pt x="24" y="356"/>
                  </a:cubicBezTo>
                  <a:cubicBezTo>
                    <a:pt x="18" y="356"/>
                    <a:pt x="18" y="356"/>
                    <a:pt x="18" y="356"/>
                  </a:cubicBezTo>
                  <a:cubicBezTo>
                    <a:pt x="9" y="356"/>
                    <a:pt x="3" y="364"/>
                    <a:pt x="4" y="373"/>
                  </a:cubicBezTo>
                  <a:cubicBezTo>
                    <a:pt x="5" y="377"/>
                    <a:pt x="5" y="381"/>
                    <a:pt x="6" y="385"/>
                  </a:cubicBezTo>
                  <a:cubicBezTo>
                    <a:pt x="8" y="394"/>
                    <a:pt x="17" y="399"/>
                    <a:pt x="25" y="396"/>
                  </a:cubicBezTo>
                  <a:cubicBezTo>
                    <a:pt x="32" y="394"/>
                    <a:pt x="32" y="394"/>
                    <a:pt x="32" y="394"/>
                  </a:cubicBezTo>
                  <a:cubicBezTo>
                    <a:pt x="44" y="390"/>
                    <a:pt x="57" y="397"/>
                    <a:pt x="61" y="409"/>
                  </a:cubicBezTo>
                  <a:cubicBezTo>
                    <a:pt x="65" y="421"/>
                    <a:pt x="58" y="434"/>
                    <a:pt x="46" y="438"/>
                  </a:cubicBezTo>
                  <a:cubicBezTo>
                    <a:pt x="40" y="440"/>
                    <a:pt x="40" y="440"/>
                    <a:pt x="40" y="440"/>
                  </a:cubicBezTo>
                  <a:cubicBezTo>
                    <a:pt x="32" y="442"/>
                    <a:pt x="28" y="452"/>
                    <a:pt x="31" y="460"/>
                  </a:cubicBezTo>
                  <a:cubicBezTo>
                    <a:pt x="33" y="464"/>
                    <a:pt x="35" y="467"/>
                    <a:pt x="37" y="471"/>
                  </a:cubicBezTo>
                  <a:cubicBezTo>
                    <a:pt x="41" y="479"/>
                    <a:pt x="51" y="481"/>
                    <a:pt x="58" y="476"/>
                  </a:cubicBezTo>
                  <a:cubicBezTo>
                    <a:pt x="64" y="472"/>
                    <a:pt x="64" y="472"/>
                    <a:pt x="64" y="472"/>
                  </a:cubicBezTo>
                  <a:cubicBezTo>
                    <a:pt x="73" y="466"/>
                    <a:pt x="86" y="467"/>
                    <a:pt x="94" y="475"/>
                  </a:cubicBezTo>
                  <a:cubicBezTo>
                    <a:pt x="104" y="486"/>
                    <a:pt x="102" y="503"/>
                    <a:pt x="90" y="510"/>
                  </a:cubicBezTo>
                  <a:cubicBezTo>
                    <a:pt x="85" y="514"/>
                    <a:pt x="85" y="514"/>
                    <a:pt x="85" y="514"/>
                  </a:cubicBezTo>
                  <a:cubicBezTo>
                    <a:pt x="78" y="519"/>
                    <a:pt x="76" y="529"/>
                    <a:pt x="82" y="535"/>
                  </a:cubicBezTo>
                  <a:cubicBezTo>
                    <a:pt x="85" y="539"/>
                    <a:pt x="88" y="542"/>
                    <a:pt x="91" y="545"/>
                  </a:cubicBezTo>
                  <a:cubicBezTo>
                    <a:pt x="97" y="551"/>
                    <a:pt x="107" y="551"/>
                    <a:pt x="112" y="544"/>
                  </a:cubicBezTo>
                  <a:cubicBezTo>
                    <a:pt x="117" y="538"/>
                    <a:pt x="117" y="538"/>
                    <a:pt x="117" y="538"/>
                  </a:cubicBezTo>
                  <a:cubicBezTo>
                    <a:pt x="126" y="528"/>
                    <a:pt x="140" y="527"/>
                    <a:pt x="150" y="535"/>
                  </a:cubicBezTo>
                  <a:cubicBezTo>
                    <a:pt x="160" y="543"/>
                    <a:pt x="161" y="558"/>
                    <a:pt x="153" y="567"/>
                  </a:cubicBezTo>
                  <a:cubicBezTo>
                    <a:pt x="149" y="572"/>
                    <a:pt x="149" y="572"/>
                    <a:pt x="149" y="572"/>
                  </a:cubicBezTo>
                  <a:cubicBezTo>
                    <a:pt x="143" y="579"/>
                    <a:pt x="145" y="589"/>
                    <a:pt x="152" y="594"/>
                  </a:cubicBezTo>
                  <a:cubicBezTo>
                    <a:pt x="156" y="596"/>
                    <a:pt x="160" y="598"/>
                    <a:pt x="163" y="600"/>
                  </a:cubicBezTo>
                  <a:cubicBezTo>
                    <a:pt x="171" y="605"/>
                    <a:pt x="180" y="601"/>
                    <a:pt x="184" y="594"/>
                  </a:cubicBezTo>
                  <a:cubicBezTo>
                    <a:pt x="187" y="586"/>
                    <a:pt x="187" y="586"/>
                    <a:pt x="187" y="586"/>
                  </a:cubicBezTo>
                  <a:cubicBezTo>
                    <a:pt x="192" y="575"/>
                    <a:pt x="205" y="569"/>
                    <a:pt x="217" y="574"/>
                  </a:cubicBezTo>
                  <a:cubicBezTo>
                    <a:pt x="229" y="579"/>
                    <a:pt x="234" y="593"/>
                    <a:pt x="229" y="605"/>
                  </a:cubicBezTo>
                  <a:cubicBezTo>
                    <a:pt x="227" y="610"/>
                    <a:pt x="227" y="610"/>
                    <a:pt x="227" y="610"/>
                  </a:cubicBezTo>
                  <a:cubicBezTo>
                    <a:pt x="223" y="619"/>
                    <a:pt x="228" y="628"/>
                    <a:pt x="236" y="630"/>
                  </a:cubicBezTo>
                  <a:cubicBezTo>
                    <a:pt x="240" y="631"/>
                    <a:pt x="244" y="632"/>
                    <a:pt x="248" y="633"/>
                  </a:cubicBezTo>
                  <a:cubicBezTo>
                    <a:pt x="257" y="635"/>
                    <a:pt x="265" y="629"/>
                    <a:pt x="266" y="621"/>
                  </a:cubicBezTo>
                  <a:cubicBezTo>
                    <a:pt x="267" y="613"/>
                    <a:pt x="267" y="613"/>
                    <a:pt x="267" y="613"/>
                  </a:cubicBezTo>
                  <a:cubicBezTo>
                    <a:pt x="269" y="601"/>
                    <a:pt x="280" y="592"/>
                    <a:pt x="293" y="593"/>
                  </a:cubicBezTo>
                  <a:cubicBezTo>
                    <a:pt x="305" y="595"/>
                    <a:pt x="314" y="606"/>
                    <a:pt x="313" y="619"/>
                  </a:cubicBezTo>
                  <a:cubicBezTo>
                    <a:pt x="312" y="625"/>
                    <a:pt x="312" y="625"/>
                    <a:pt x="312" y="625"/>
                  </a:cubicBezTo>
                  <a:cubicBezTo>
                    <a:pt x="311" y="634"/>
                    <a:pt x="318" y="642"/>
                    <a:pt x="327" y="641"/>
                  </a:cubicBezTo>
                  <a:cubicBezTo>
                    <a:pt x="331" y="641"/>
                    <a:pt x="335" y="641"/>
                    <a:pt x="339" y="641"/>
                  </a:cubicBezTo>
                  <a:cubicBezTo>
                    <a:pt x="348" y="640"/>
                    <a:pt x="354" y="633"/>
                    <a:pt x="353" y="624"/>
                  </a:cubicBezTo>
                  <a:cubicBezTo>
                    <a:pt x="352" y="616"/>
                    <a:pt x="352" y="616"/>
                    <a:pt x="352" y="616"/>
                  </a:cubicBezTo>
                  <a:cubicBezTo>
                    <a:pt x="349" y="604"/>
                    <a:pt x="358" y="592"/>
                    <a:pt x="371" y="590"/>
                  </a:cubicBezTo>
                  <a:cubicBezTo>
                    <a:pt x="383" y="588"/>
                    <a:pt x="395" y="596"/>
                    <a:pt x="397" y="609"/>
                  </a:cubicBezTo>
                  <a:cubicBezTo>
                    <a:pt x="398" y="615"/>
                    <a:pt x="398" y="615"/>
                    <a:pt x="398" y="615"/>
                  </a:cubicBezTo>
                  <a:cubicBezTo>
                    <a:pt x="399" y="624"/>
                    <a:pt x="408" y="629"/>
                    <a:pt x="416" y="627"/>
                  </a:cubicBezTo>
                  <a:cubicBezTo>
                    <a:pt x="417" y="627"/>
                    <a:pt x="417" y="627"/>
                    <a:pt x="417" y="627"/>
                  </a:cubicBezTo>
                  <a:cubicBezTo>
                    <a:pt x="421" y="625"/>
                    <a:pt x="425" y="624"/>
                    <a:pt x="429" y="622"/>
                  </a:cubicBezTo>
                  <a:cubicBezTo>
                    <a:pt x="437" y="620"/>
                    <a:pt x="441" y="610"/>
                    <a:pt x="437" y="603"/>
                  </a:cubicBezTo>
                  <a:cubicBezTo>
                    <a:pt x="434" y="596"/>
                    <a:pt x="434" y="596"/>
                    <a:pt x="434" y="596"/>
                  </a:cubicBezTo>
                  <a:cubicBezTo>
                    <a:pt x="428" y="584"/>
                    <a:pt x="433" y="570"/>
                    <a:pt x="444" y="565"/>
                  </a:cubicBezTo>
                  <a:cubicBezTo>
                    <a:pt x="456" y="559"/>
                    <a:pt x="470" y="564"/>
                    <a:pt x="475" y="576"/>
                  </a:cubicBezTo>
                  <a:cubicBezTo>
                    <a:pt x="478" y="581"/>
                    <a:pt x="478" y="581"/>
                    <a:pt x="478" y="581"/>
                  </a:cubicBezTo>
                  <a:cubicBezTo>
                    <a:pt x="482" y="589"/>
                    <a:pt x="492" y="592"/>
                    <a:pt x="499" y="587"/>
                  </a:cubicBezTo>
                  <a:cubicBezTo>
                    <a:pt x="502" y="585"/>
                    <a:pt x="506" y="582"/>
                    <a:pt x="509" y="580"/>
                  </a:cubicBezTo>
                  <a:cubicBezTo>
                    <a:pt x="516" y="575"/>
                    <a:pt x="517" y="565"/>
                    <a:pt x="512" y="558"/>
                  </a:cubicBezTo>
                  <a:cubicBezTo>
                    <a:pt x="506" y="553"/>
                    <a:pt x="506" y="553"/>
                    <a:pt x="506" y="553"/>
                  </a:cubicBezTo>
                  <a:cubicBezTo>
                    <a:pt x="498" y="543"/>
                    <a:pt x="499" y="529"/>
                    <a:pt x="508" y="520"/>
                  </a:cubicBezTo>
                  <a:cubicBezTo>
                    <a:pt x="517" y="512"/>
                    <a:pt x="532" y="512"/>
                    <a:pt x="541" y="522"/>
                  </a:cubicBezTo>
                  <a:cubicBezTo>
                    <a:pt x="545" y="526"/>
                    <a:pt x="545" y="526"/>
                    <a:pt x="545" y="526"/>
                  </a:cubicBezTo>
                  <a:cubicBezTo>
                    <a:pt x="551" y="533"/>
                    <a:pt x="561" y="533"/>
                    <a:pt x="567" y="526"/>
                  </a:cubicBezTo>
                  <a:cubicBezTo>
                    <a:pt x="569" y="523"/>
                    <a:pt x="572" y="519"/>
                    <a:pt x="575" y="516"/>
                  </a:cubicBezTo>
                  <a:cubicBezTo>
                    <a:pt x="580" y="509"/>
                    <a:pt x="578" y="499"/>
                    <a:pt x="571" y="495"/>
                  </a:cubicBezTo>
                  <a:cubicBezTo>
                    <a:pt x="564" y="491"/>
                    <a:pt x="564" y="491"/>
                    <a:pt x="564" y="491"/>
                  </a:cubicBezTo>
                  <a:cubicBezTo>
                    <a:pt x="553" y="484"/>
                    <a:pt x="550" y="470"/>
                    <a:pt x="557" y="459"/>
                  </a:cubicBezTo>
                  <a:cubicBezTo>
                    <a:pt x="553" y="448"/>
                    <a:pt x="566" y="438"/>
                    <a:pt x="576" y="444"/>
                  </a:cubicBezTo>
                  <a:moveTo>
                    <a:pt x="493" y="185"/>
                  </a:moveTo>
                  <a:cubicBezTo>
                    <a:pt x="509" y="205"/>
                    <a:pt x="521" y="229"/>
                    <a:pt x="530" y="255"/>
                  </a:cubicBezTo>
                  <a:cubicBezTo>
                    <a:pt x="537" y="279"/>
                    <a:pt x="540" y="303"/>
                    <a:pt x="540" y="327"/>
                  </a:cubicBezTo>
                  <a:cubicBezTo>
                    <a:pt x="530" y="326"/>
                    <a:pt x="530" y="326"/>
                    <a:pt x="530" y="326"/>
                  </a:cubicBezTo>
                  <a:cubicBezTo>
                    <a:pt x="531" y="278"/>
                    <a:pt x="515" y="230"/>
                    <a:pt x="485" y="191"/>
                  </a:cubicBezTo>
                  <a:cubicBezTo>
                    <a:pt x="493" y="185"/>
                    <a:pt x="493" y="185"/>
                    <a:pt x="493" y="185"/>
                  </a:cubicBezTo>
                  <a:moveTo>
                    <a:pt x="480" y="170"/>
                  </a:moveTo>
                  <a:cubicBezTo>
                    <a:pt x="472" y="177"/>
                    <a:pt x="472" y="177"/>
                    <a:pt x="472" y="177"/>
                  </a:cubicBezTo>
                  <a:cubicBezTo>
                    <a:pt x="455" y="158"/>
                    <a:pt x="433" y="142"/>
                    <a:pt x="409" y="131"/>
                  </a:cubicBezTo>
                  <a:cubicBezTo>
                    <a:pt x="388" y="121"/>
                    <a:pt x="367" y="115"/>
                    <a:pt x="345" y="113"/>
                  </a:cubicBezTo>
                  <a:cubicBezTo>
                    <a:pt x="346" y="103"/>
                    <a:pt x="346" y="103"/>
                    <a:pt x="346" y="103"/>
                  </a:cubicBezTo>
                  <a:cubicBezTo>
                    <a:pt x="397" y="109"/>
                    <a:pt x="445" y="133"/>
                    <a:pt x="480" y="170"/>
                  </a:cubicBezTo>
                  <a:moveTo>
                    <a:pt x="254" y="112"/>
                  </a:moveTo>
                  <a:cubicBezTo>
                    <a:pt x="278" y="104"/>
                    <a:pt x="303" y="101"/>
                    <a:pt x="326" y="101"/>
                  </a:cubicBezTo>
                  <a:cubicBezTo>
                    <a:pt x="326" y="111"/>
                    <a:pt x="326" y="111"/>
                    <a:pt x="326" y="111"/>
                  </a:cubicBezTo>
                  <a:cubicBezTo>
                    <a:pt x="277" y="110"/>
                    <a:pt x="229" y="126"/>
                    <a:pt x="191" y="156"/>
                  </a:cubicBezTo>
                  <a:cubicBezTo>
                    <a:pt x="184" y="149"/>
                    <a:pt x="184" y="149"/>
                    <a:pt x="184" y="149"/>
                  </a:cubicBezTo>
                  <a:cubicBezTo>
                    <a:pt x="205" y="133"/>
                    <a:pt x="228" y="120"/>
                    <a:pt x="254" y="112"/>
                  </a:cubicBezTo>
                  <a:moveTo>
                    <a:pt x="169" y="161"/>
                  </a:moveTo>
                  <a:cubicBezTo>
                    <a:pt x="176" y="169"/>
                    <a:pt x="176" y="169"/>
                    <a:pt x="176" y="169"/>
                  </a:cubicBezTo>
                  <a:cubicBezTo>
                    <a:pt x="157" y="187"/>
                    <a:pt x="142" y="208"/>
                    <a:pt x="130" y="233"/>
                  </a:cubicBezTo>
                  <a:cubicBezTo>
                    <a:pt x="121" y="253"/>
                    <a:pt x="115" y="275"/>
                    <a:pt x="112" y="296"/>
                  </a:cubicBezTo>
                  <a:cubicBezTo>
                    <a:pt x="102" y="295"/>
                    <a:pt x="102" y="295"/>
                    <a:pt x="102" y="295"/>
                  </a:cubicBezTo>
                  <a:cubicBezTo>
                    <a:pt x="108" y="244"/>
                    <a:pt x="132" y="197"/>
                    <a:pt x="169" y="161"/>
                  </a:cubicBezTo>
                  <a:moveTo>
                    <a:pt x="148" y="457"/>
                  </a:moveTo>
                  <a:cubicBezTo>
                    <a:pt x="132" y="437"/>
                    <a:pt x="119" y="413"/>
                    <a:pt x="111" y="387"/>
                  </a:cubicBezTo>
                  <a:cubicBezTo>
                    <a:pt x="103" y="363"/>
                    <a:pt x="100" y="339"/>
                    <a:pt x="101" y="315"/>
                  </a:cubicBezTo>
                  <a:cubicBezTo>
                    <a:pt x="111" y="315"/>
                    <a:pt x="111" y="315"/>
                    <a:pt x="111" y="315"/>
                  </a:cubicBezTo>
                  <a:cubicBezTo>
                    <a:pt x="110" y="364"/>
                    <a:pt x="126" y="412"/>
                    <a:pt x="156" y="450"/>
                  </a:cubicBezTo>
                  <a:cubicBezTo>
                    <a:pt x="148" y="457"/>
                    <a:pt x="148" y="457"/>
                    <a:pt x="148" y="457"/>
                  </a:cubicBezTo>
                  <a:moveTo>
                    <a:pt x="161" y="472"/>
                  </a:moveTo>
                  <a:cubicBezTo>
                    <a:pt x="168" y="465"/>
                    <a:pt x="168" y="465"/>
                    <a:pt x="168" y="465"/>
                  </a:cubicBezTo>
                  <a:cubicBezTo>
                    <a:pt x="186" y="484"/>
                    <a:pt x="207" y="499"/>
                    <a:pt x="232" y="511"/>
                  </a:cubicBezTo>
                  <a:cubicBezTo>
                    <a:pt x="253" y="521"/>
                    <a:pt x="274" y="526"/>
                    <a:pt x="295" y="529"/>
                  </a:cubicBezTo>
                  <a:cubicBezTo>
                    <a:pt x="295" y="539"/>
                    <a:pt x="295" y="539"/>
                    <a:pt x="295" y="539"/>
                  </a:cubicBezTo>
                  <a:cubicBezTo>
                    <a:pt x="244" y="533"/>
                    <a:pt x="196" y="509"/>
                    <a:pt x="161" y="472"/>
                  </a:cubicBezTo>
                  <a:moveTo>
                    <a:pt x="247" y="478"/>
                  </a:moveTo>
                  <a:cubicBezTo>
                    <a:pt x="161" y="438"/>
                    <a:pt x="123" y="335"/>
                    <a:pt x="163" y="248"/>
                  </a:cubicBezTo>
                  <a:cubicBezTo>
                    <a:pt x="204" y="161"/>
                    <a:pt x="307" y="124"/>
                    <a:pt x="393" y="164"/>
                  </a:cubicBezTo>
                  <a:cubicBezTo>
                    <a:pt x="480" y="204"/>
                    <a:pt x="517" y="307"/>
                    <a:pt x="477" y="394"/>
                  </a:cubicBezTo>
                  <a:cubicBezTo>
                    <a:pt x="437" y="480"/>
                    <a:pt x="334" y="518"/>
                    <a:pt x="247" y="478"/>
                  </a:cubicBezTo>
                  <a:moveTo>
                    <a:pt x="386" y="530"/>
                  </a:moveTo>
                  <a:cubicBezTo>
                    <a:pt x="362" y="538"/>
                    <a:pt x="338" y="541"/>
                    <a:pt x="314" y="540"/>
                  </a:cubicBezTo>
                  <a:cubicBezTo>
                    <a:pt x="315" y="530"/>
                    <a:pt x="315" y="530"/>
                    <a:pt x="315" y="530"/>
                  </a:cubicBezTo>
                  <a:cubicBezTo>
                    <a:pt x="364" y="532"/>
                    <a:pt x="411" y="516"/>
                    <a:pt x="450" y="486"/>
                  </a:cubicBezTo>
                  <a:cubicBezTo>
                    <a:pt x="456" y="493"/>
                    <a:pt x="456" y="493"/>
                    <a:pt x="456" y="493"/>
                  </a:cubicBezTo>
                  <a:cubicBezTo>
                    <a:pt x="436" y="509"/>
                    <a:pt x="412" y="522"/>
                    <a:pt x="386" y="530"/>
                  </a:cubicBezTo>
                  <a:moveTo>
                    <a:pt x="471" y="480"/>
                  </a:moveTo>
                  <a:cubicBezTo>
                    <a:pt x="465" y="473"/>
                    <a:pt x="465" y="473"/>
                    <a:pt x="465" y="473"/>
                  </a:cubicBezTo>
                  <a:cubicBezTo>
                    <a:pt x="483" y="455"/>
                    <a:pt x="499" y="434"/>
                    <a:pt x="510" y="409"/>
                  </a:cubicBezTo>
                  <a:cubicBezTo>
                    <a:pt x="520" y="389"/>
                    <a:pt x="526" y="367"/>
                    <a:pt x="528" y="346"/>
                  </a:cubicBezTo>
                  <a:cubicBezTo>
                    <a:pt x="538" y="347"/>
                    <a:pt x="538" y="347"/>
                    <a:pt x="538" y="347"/>
                  </a:cubicBezTo>
                  <a:cubicBezTo>
                    <a:pt x="532" y="398"/>
                    <a:pt x="508" y="445"/>
                    <a:pt x="471" y="480"/>
                  </a:cubicBezTo>
                </a:path>
              </a:pathLst>
            </a:custGeom>
            <a:grpFill/>
            <a:ln>
              <a:noFill/>
            </a:ln>
          </p:spPr>
          <p:txBody>
            <a:bodyPr vert="horz" wrap="square" lIns="68580" tIns="34290" rIns="68580" bIns="34290" numCol="1" anchor="t" anchorCtr="0" compatLnSpc="1">
              <a:prstTxWarp prst="textNoShape">
                <a:avLst/>
              </a:prstTxWarp>
            </a:bodyPr>
            <a:lstStyle/>
            <a:p>
              <a:pPr>
                <a:defRPr/>
              </a:pPr>
              <a:endParaRPr lang="en-GB">
                <a:solidFill>
                  <a:srgbClr val="5C5C5C"/>
                </a:solidFill>
                <a:latin typeface="Arial" panose="020B0604020202020204" pitchFamily="34" charset="0"/>
                <a:cs typeface="Arial" panose="020B0604020202020204" pitchFamily="34" charset="0"/>
              </a:endParaRPr>
            </a:p>
          </p:txBody>
        </p:sp>
        <p:sp>
          <p:nvSpPr>
            <p:cNvPr id="109" name="Freeform 42">
              <a:extLst>
                <a:ext uri="{FF2B5EF4-FFF2-40B4-BE49-F238E27FC236}">
                  <a16:creationId xmlns:a16="http://schemas.microsoft.com/office/drawing/2014/main" id="{2B421DD1-1EF7-4F18-90F8-43D901320F22}"/>
                </a:ext>
              </a:extLst>
            </p:cNvPr>
            <p:cNvSpPr>
              <a:spLocks noEditPoints="1"/>
            </p:cNvSpPr>
            <p:nvPr/>
          </p:nvSpPr>
          <p:spPr bwMode="auto">
            <a:xfrm>
              <a:off x="4624762" y="3802960"/>
              <a:ext cx="1292831" cy="1294460"/>
            </a:xfrm>
            <a:custGeom>
              <a:avLst/>
              <a:gdLst>
                <a:gd name="T0" fmla="*/ 640 w 671"/>
                <a:gd name="T1" fmla="*/ 357 h 672"/>
                <a:gd name="T2" fmla="*/ 626 w 671"/>
                <a:gd name="T3" fmla="*/ 244 h 672"/>
                <a:gd name="T4" fmla="*/ 573 w 671"/>
                <a:gd name="T5" fmla="*/ 144 h 672"/>
                <a:gd name="T6" fmla="*/ 515 w 671"/>
                <a:gd name="T7" fmla="*/ 51 h 672"/>
                <a:gd name="T8" fmla="*/ 409 w 671"/>
                <a:gd name="T9" fmla="*/ 8 h 672"/>
                <a:gd name="T10" fmla="*/ 295 w 671"/>
                <a:gd name="T11" fmla="*/ 2 h 672"/>
                <a:gd name="T12" fmla="*/ 198 w 671"/>
                <a:gd name="T13" fmla="*/ 29 h 672"/>
                <a:gd name="T14" fmla="*/ 129 w 671"/>
                <a:gd name="T15" fmla="*/ 114 h 672"/>
                <a:gd name="T16" fmla="*/ 52 w 671"/>
                <a:gd name="T17" fmla="*/ 227 h 672"/>
                <a:gd name="T18" fmla="*/ 0 w 671"/>
                <a:gd name="T19" fmla="*/ 324 h 672"/>
                <a:gd name="T20" fmla="*/ 16 w 671"/>
                <a:gd name="T21" fmla="*/ 437 h 672"/>
                <a:gd name="T22" fmla="*/ 68 w 671"/>
                <a:gd name="T23" fmla="*/ 539 h 672"/>
                <a:gd name="T24" fmla="*/ 166 w 671"/>
                <a:gd name="T25" fmla="*/ 588 h 672"/>
                <a:gd name="T26" fmla="*/ 293 w 671"/>
                <a:gd name="T27" fmla="*/ 637 h 672"/>
                <a:gd name="T28" fmla="*/ 399 w 671"/>
                <a:gd name="T29" fmla="*/ 666 h 672"/>
                <a:gd name="T30" fmla="*/ 494 w 671"/>
                <a:gd name="T31" fmla="*/ 633 h 672"/>
                <a:gd name="T32" fmla="*/ 584 w 671"/>
                <a:gd name="T33" fmla="*/ 563 h 672"/>
                <a:gd name="T34" fmla="*/ 646 w 671"/>
                <a:gd name="T35" fmla="*/ 467 h 672"/>
                <a:gd name="T36" fmla="*/ 579 w 671"/>
                <a:gd name="T37" fmla="*/ 437 h 672"/>
                <a:gd name="T38" fmla="*/ 598 w 671"/>
                <a:gd name="T39" fmla="*/ 364 h 672"/>
                <a:gd name="T40" fmla="*/ 599 w 671"/>
                <a:gd name="T41" fmla="*/ 327 h 672"/>
                <a:gd name="T42" fmla="*/ 548 w 671"/>
                <a:gd name="T43" fmla="*/ 273 h 672"/>
                <a:gd name="T44" fmla="*/ 575 w 671"/>
                <a:gd name="T45" fmla="*/ 225 h 672"/>
                <a:gd name="T46" fmla="*/ 557 w 671"/>
                <a:gd name="T47" fmla="*/ 192 h 672"/>
                <a:gd name="T48" fmla="*/ 530 w 671"/>
                <a:gd name="T49" fmla="*/ 157 h 672"/>
                <a:gd name="T50" fmla="*/ 502 w 671"/>
                <a:gd name="T51" fmla="*/ 131 h 672"/>
                <a:gd name="T52" fmla="*/ 429 w 671"/>
                <a:gd name="T53" fmla="*/ 136 h 672"/>
                <a:gd name="T54" fmla="*/ 398 w 671"/>
                <a:gd name="T55" fmla="*/ 124 h 672"/>
                <a:gd name="T56" fmla="*/ 373 w 671"/>
                <a:gd name="T57" fmla="*/ 75 h 672"/>
                <a:gd name="T58" fmla="*/ 365 w 671"/>
                <a:gd name="T59" fmla="*/ 74 h 672"/>
                <a:gd name="T60" fmla="*/ 290 w 671"/>
                <a:gd name="T61" fmla="*/ 76 h 672"/>
                <a:gd name="T62" fmla="*/ 267 w 671"/>
                <a:gd name="T63" fmla="*/ 127 h 672"/>
                <a:gd name="T64" fmla="*/ 217 w 671"/>
                <a:gd name="T65" fmla="*/ 151 h 672"/>
                <a:gd name="T66" fmla="*/ 162 w 671"/>
                <a:gd name="T67" fmla="*/ 137 h 672"/>
                <a:gd name="T68" fmla="*/ 157 w 671"/>
                <a:gd name="T69" fmla="*/ 142 h 672"/>
                <a:gd name="T70" fmla="*/ 109 w 671"/>
                <a:gd name="T71" fmla="*/ 200 h 672"/>
                <a:gd name="T72" fmla="*/ 92 w 671"/>
                <a:gd name="T73" fmla="*/ 234 h 672"/>
                <a:gd name="T74" fmla="*/ 123 w 671"/>
                <a:gd name="T75" fmla="*/ 281 h 672"/>
                <a:gd name="T76" fmla="*/ 117 w 671"/>
                <a:gd name="T77" fmla="*/ 312 h 672"/>
                <a:gd name="T78" fmla="*/ 74 w 671"/>
                <a:gd name="T79" fmla="*/ 375 h 672"/>
                <a:gd name="T80" fmla="*/ 76 w 671"/>
                <a:gd name="T81" fmla="*/ 382 h 672"/>
                <a:gd name="T82" fmla="*/ 114 w 671"/>
                <a:gd name="T83" fmla="*/ 480 h 672"/>
                <a:gd name="T84" fmla="*/ 155 w 671"/>
                <a:gd name="T85" fmla="*/ 462 h 672"/>
                <a:gd name="T86" fmla="*/ 193 w 671"/>
                <a:gd name="T87" fmla="*/ 503 h 672"/>
                <a:gd name="T88" fmla="*/ 218 w 671"/>
                <a:gd name="T89" fmla="*/ 522 h 672"/>
                <a:gd name="T90" fmla="*/ 228 w 671"/>
                <a:gd name="T91" fmla="*/ 577 h 672"/>
                <a:gd name="T92" fmla="*/ 251 w 671"/>
                <a:gd name="T93" fmla="*/ 521 h 672"/>
                <a:gd name="T94" fmla="*/ 271 w 671"/>
                <a:gd name="T95" fmla="*/ 592 h 672"/>
                <a:gd name="T96" fmla="*/ 313 w 671"/>
                <a:gd name="T97" fmla="*/ 555 h 672"/>
                <a:gd name="T98" fmla="*/ 369 w 671"/>
                <a:gd name="T99" fmla="*/ 554 h 672"/>
                <a:gd name="T100" fmla="*/ 412 w 671"/>
                <a:gd name="T101" fmla="*/ 589 h 672"/>
                <a:gd name="T102" fmla="*/ 419 w 671"/>
                <a:gd name="T103" fmla="*/ 586 h 672"/>
                <a:gd name="T104" fmla="*/ 487 w 671"/>
                <a:gd name="T105" fmla="*/ 553 h 672"/>
                <a:gd name="T106" fmla="*/ 487 w 671"/>
                <a:gd name="T107" fmla="*/ 497 h 672"/>
                <a:gd name="T108" fmla="*/ 522 w 671"/>
                <a:gd name="T109" fmla="*/ 454 h 672"/>
                <a:gd name="T110" fmla="*/ 537 w 671"/>
                <a:gd name="T111" fmla="*/ 427 h 6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71" h="672">
                  <a:moveTo>
                    <a:pt x="620" y="446"/>
                  </a:moveTo>
                  <a:cubicBezTo>
                    <a:pt x="626" y="431"/>
                    <a:pt x="630" y="416"/>
                    <a:pt x="633" y="401"/>
                  </a:cubicBezTo>
                  <a:cubicBezTo>
                    <a:pt x="667" y="398"/>
                    <a:pt x="667" y="398"/>
                    <a:pt x="667" y="398"/>
                  </a:cubicBezTo>
                  <a:cubicBezTo>
                    <a:pt x="669" y="384"/>
                    <a:pt x="669" y="384"/>
                    <a:pt x="669" y="384"/>
                  </a:cubicBezTo>
                  <a:cubicBezTo>
                    <a:pt x="671" y="370"/>
                    <a:pt x="671" y="370"/>
                    <a:pt x="671" y="370"/>
                  </a:cubicBezTo>
                  <a:cubicBezTo>
                    <a:pt x="640" y="357"/>
                    <a:pt x="640" y="357"/>
                    <a:pt x="640" y="357"/>
                  </a:cubicBezTo>
                  <a:cubicBezTo>
                    <a:pt x="641" y="342"/>
                    <a:pt x="641" y="326"/>
                    <a:pt x="639" y="311"/>
                  </a:cubicBezTo>
                  <a:cubicBezTo>
                    <a:pt x="671" y="298"/>
                    <a:pt x="671" y="298"/>
                    <a:pt x="671" y="298"/>
                  </a:cubicBezTo>
                  <a:cubicBezTo>
                    <a:pt x="669" y="284"/>
                    <a:pt x="669" y="284"/>
                    <a:pt x="669" y="284"/>
                  </a:cubicBezTo>
                  <a:cubicBezTo>
                    <a:pt x="666" y="270"/>
                    <a:pt x="666" y="270"/>
                    <a:pt x="666" y="270"/>
                  </a:cubicBezTo>
                  <a:cubicBezTo>
                    <a:pt x="633" y="267"/>
                    <a:pt x="633" y="267"/>
                    <a:pt x="633" y="267"/>
                  </a:cubicBezTo>
                  <a:cubicBezTo>
                    <a:pt x="631" y="259"/>
                    <a:pt x="629" y="252"/>
                    <a:pt x="626" y="244"/>
                  </a:cubicBezTo>
                  <a:cubicBezTo>
                    <a:pt x="624" y="237"/>
                    <a:pt x="621" y="230"/>
                    <a:pt x="619" y="222"/>
                  </a:cubicBezTo>
                  <a:cubicBezTo>
                    <a:pt x="645" y="201"/>
                    <a:pt x="645" y="201"/>
                    <a:pt x="645" y="201"/>
                  </a:cubicBezTo>
                  <a:cubicBezTo>
                    <a:pt x="638" y="188"/>
                    <a:pt x="638" y="188"/>
                    <a:pt x="638" y="188"/>
                  </a:cubicBezTo>
                  <a:cubicBezTo>
                    <a:pt x="632" y="175"/>
                    <a:pt x="632" y="175"/>
                    <a:pt x="632" y="175"/>
                  </a:cubicBezTo>
                  <a:cubicBezTo>
                    <a:pt x="599" y="183"/>
                    <a:pt x="599" y="183"/>
                    <a:pt x="599" y="183"/>
                  </a:cubicBezTo>
                  <a:cubicBezTo>
                    <a:pt x="591" y="169"/>
                    <a:pt x="582" y="156"/>
                    <a:pt x="573" y="144"/>
                  </a:cubicBezTo>
                  <a:cubicBezTo>
                    <a:pt x="591" y="116"/>
                    <a:pt x="591" y="116"/>
                    <a:pt x="591" y="116"/>
                  </a:cubicBezTo>
                  <a:cubicBezTo>
                    <a:pt x="581" y="106"/>
                    <a:pt x="581" y="106"/>
                    <a:pt x="581" y="106"/>
                  </a:cubicBezTo>
                  <a:cubicBezTo>
                    <a:pt x="572" y="95"/>
                    <a:pt x="572" y="95"/>
                    <a:pt x="572" y="95"/>
                  </a:cubicBezTo>
                  <a:cubicBezTo>
                    <a:pt x="542" y="112"/>
                    <a:pt x="542" y="112"/>
                    <a:pt x="542" y="112"/>
                  </a:cubicBezTo>
                  <a:cubicBezTo>
                    <a:pt x="531" y="101"/>
                    <a:pt x="519" y="92"/>
                    <a:pt x="506" y="83"/>
                  </a:cubicBezTo>
                  <a:cubicBezTo>
                    <a:pt x="515" y="51"/>
                    <a:pt x="515" y="51"/>
                    <a:pt x="515" y="51"/>
                  </a:cubicBezTo>
                  <a:cubicBezTo>
                    <a:pt x="503" y="44"/>
                    <a:pt x="503" y="44"/>
                    <a:pt x="503" y="44"/>
                  </a:cubicBezTo>
                  <a:cubicBezTo>
                    <a:pt x="490" y="37"/>
                    <a:pt x="490" y="37"/>
                    <a:pt x="490" y="37"/>
                  </a:cubicBezTo>
                  <a:cubicBezTo>
                    <a:pt x="467" y="61"/>
                    <a:pt x="467" y="61"/>
                    <a:pt x="467" y="61"/>
                  </a:cubicBezTo>
                  <a:cubicBezTo>
                    <a:pt x="453" y="55"/>
                    <a:pt x="439" y="49"/>
                    <a:pt x="424" y="44"/>
                  </a:cubicBezTo>
                  <a:cubicBezTo>
                    <a:pt x="423" y="11"/>
                    <a:pt x="423" y="11"/>
                    <a:pt x="423" y="11"/>
                  </a:cubicBezTo>
                  <a:cubicBezTo>
                    <a:pt x="409" y="8"/>
                    <a:pt x="409" y="8"/>
                    <a:pt x="409" y="8"/>
                  </a:cubicBezTo>
                  <a:cubicBezTo>
                    <a:pt x="395" y="4"/>
                    <a:pt x="395" y="4"/>
                    <a:pt x="395" y="4"/>
                  </a:cubicBezTo>
                  <a:cubicBezTo>
                    <a:pt x="381" y="35"/>
                    <a:pt x="381" y="35"/>
                    <a:pt x="381" y="35"/>
                  </a:cubicBezTo>
                  <a:cubicBezTo>
                    <a:pt x="365" y="33"/>
                    <a:pt x="350" y="32"/>
                    <a:pt x="334" y="32"/>
                  </a:cubicBezTo>
                  <a:cubicBezTo>
                    <a:pt x="323" y="0"/>
                    <a:pt x="323" y="0"/>
                    <a:pt x="323" y="0"/>
                  </a:cubicBezTo>
                  <a:cubicBezTo>
                    <a:pt x="309" y="1"/>
                    <a:pt x="309" y="1"/>
                    <a:pt x="309" y="1"/>
                  </a:cubicBezTo>
                  <a:cubicBezTo>
                    <a:pt x="295" y="2"/>
                    <a:pt x="295" y="2"/>
                    <a:pt x="295" y="2"/>
                  </a:cubicBezTo>
                  <a:cubicBezTo>
                    <a:pt x="290" y="35"/>
                    <a:pt x="290" y="35"/>
                    <a:pt x="290" y="35"/>
                  </a:cubicBezTo>
                  <a:cubicBezTo>
                    <a:pt x="275" y="38"/>
                    <a:pt x="260" y="41"/>
                    <a:pt x="245" y="46"/>
                  </a:cubicBezTo>
                  <a:cubicBezTo>
                    <a:pt x="244" y="46"/>
                    <a:pt x="244" y="46"/>
                    <a:pt x="244" y="46"/>
                  </a:cubicBezTo>
                  <a:cubicBezTo>
                    <a:pt x="225" y="18"/>
                    <a:pt x="225" y="18"/>
                    <a:pt x="225" y="18"/>
                  </a:cubicBezTo>
                  <a:cubicBezTo>
                    <a:pt x="212" y="24"/>
                    <a:pt x="212" y="24"/>
                    <a:pt x="212" y="24"/>
                  </a:cubicBezTo>
                  <a:cubicBezTo>
                    <a:pt x="198" y="29"/>
                    <a:pt x="198" y="29"/>
                    <a:pt x="198" y="29"/>
                  </a:cubicBezTo>
                  <a:cubicBezTo>
                    <a:pt x="203" y="62"/>
                    <a:pt x="203" y="62"/>
                    <a:pt x="203" y="62"/>
                  </a:cubicBezTo>
                  <a:cubicBezTo>
                    <a:pt x="189" y="69"/>
                    <a:pt x="176" y="77"/>
                    <a:pt x="163" y="86"/>
                  </a:cubicBezTo>
                  <a:cubicBezTo>
                    <a:pt x="136" y="65"/>
                    <a:pt x="136" y="65"/>
                    <a:pt x="136" y="65"/>
                  </a:cubicBezTo>
                  <a:cubicBezTo>
                    <a:pt x="125" y="74"/>
                    <a:pt x="125" y="74"/>
                    <a:pt x="125" y="74"/>
                  </a:cubicBezTo>
                  <a:cubicBezTo>
                    <a:pt x="114" y="83"/>
                    <a:pt x="114" y="83"/>
                    <a:pt x="114" y="83"/>
                  </a:cubicBezTo>
                  <a:cubicBezTo>
                    <a:pt x="129" y="114"/>
                    <a:pt x="129" y="114"/>
                    <a:pt x="129" y="114"/>
                  </a:cubicBezTo>
                  <a:cubicBezTo>
                    <a:pt x="117" y="124"/>
                    <a:pt x="107" y="136"/>
                    <a:pt x="97" y="148"/>
                  </a:cubicBezTo>
                  <a:cubicBezTo>
                    <a:pt x="65" y="136"/>
                    <a:pt x="65" y="136"/>
                    <a:pt x="65" y="136"/>
                  </a:cubicBezTo>
                  <a:cubicBezTo>
                    <a:pt x="57" y="148"/>
                    <a:pt x="57" y="148"/>
                    <a:pt x="57" y="148"/>
                  </a:cubicBezTo>
                  <a:cubicBezTo>
                    <a:pt x="49" y="160"/>
                    <a:pt x="49" y="160"/>
                    <a:pt x="49" y="160"/>
                  </a:cubicBezTo>
                  <a:cubicBezTo>
                    <a:pt x="72" y="185"/>
                    <a:pt x="72" y="185"/>
                    <a:pt x="72" y="185"/>
                  </a:cubicBezTo>
                  <a:cubicBezTo>
                    <a:pt x="65" y="198"/>
                    <a:pt x="58" y="212"/>
                    <a:pt x="52" y="227"/>
                  </a:cubicBezTo>
                  <a:cubicBezTo>
                    <a:pt x="19" y="225"/>
                    <a:pt x="19" y="225"/>
                    <a:pt x="19" y="225"/>
                  </a:cubicBezTo>
                  <a:cubicBezTo>
                    <a:pt x="14" y="239"/>
                    <a:pt x="14" y="239"/>
                    <a:pt x="14" y="239"/>
                  </a:cubicBezTo>
                  <a:cubicBezTo>
                    <a:pt x="10" y="252"/>
                    <a:pt x="10" y="252"/>
                    <a:pt x="10" y="252"/>
                  </a:cubicBezTo>
                  <a:cubicBezTo>
                    <a:pt x="40" y="269"/>
                    <a:pt x="40" y="269"/>
                    <a:pt x="40" y="269"/>
                  </a:cubicBezTo>
                  <a:cubicBezTo>
                    <a:pt x="36" y="284"/>
                    <a:pt x="34" y="300"/>
                    <a:pt x="33" y="316"/>
                  </a:cubicBezTo>
                  <a:cubicBezTo>
                    <a:pt x="0" y="324"/>
                    <a:pt x="0" y="324"/>
                    <a:pt x="0" y="324"/>
                  </a:cubicBezTo>
                  <a:cubicBezTo>
                    <a:pt x="0" y="338"/>
                    <a:pt x="0" y="338"/>
                    <a:pt x="0" y="338"/>
                  </a:cubicBezTo>
                  <a:cubicBezTo>
                    <a:pt x="0" y="352"/>
                    <a:pt x="0" y="352"/>
                    <a:pt x="0" y="352"/>
                  </a:cubicBezTo>
                  <a:cubicBezTo>
                    <a:pt x="33" y="360"/>
                    <a:pt x="33" y="360"/>
                    <a:pt x="33" y="360"/>
                  </a:cubicBezTo>
                  <a:cubicBezTo>
                    <a:pt x="34" y="375"/>
                    <a:pt x="37" y="390"/>
                    <a:pt x="40" y="406"/>
                  </a:cubicBezTo>
                  <a:cubicBezTo>
                    <a:pt x="11" y="423"/>
                    <a:pt x="11" y="423"/>
                    <a:pt x="11" y="423"/>
                  </a:cubicBezTo>
                  <a:cubicBezTo>
                    <a:pt x="16" y="437"/>
                    <a:pt x="16" y="437"/>
                    <a:pt x="16" y="437"/>
                  </a:cubicBezTo>
                  <a:cubicBezTo>
                    <a:pt x="20" y="450"/>
                    <a:pt x="20" y="450"/>
                    <a:pt x="20" y="450"/>
                  </a:cubicBezTo>
                  <a:cubicBezTo>
                    <a:pt x="54" y="448"/>
                    <a:pt x="54" y="448"/>
                    <a:pt x="54" y="448"/>
                  </a:cubicBezTo>
                  <a:cubicBezTo>
                    <a:pt x="60" y="463"/>
                    <a:pt x="66" y="477"/>
                    <a:pt x="74" y="490"/>
                  </a:cubicBezTo>
                  <a:cubicBezTo>
                    <a:pt x="52" y="515"/>
                    <a:pt x="52" y="515"/>
                    <a:pt x="52" y="515"/>
                  </a:cubicBezTo>
                  <a:cubicBezTo>
                    <a:pt x="60" y="527"/>
                    <a:pt x="60" y="527"/>
                    <a:pt x="60" y="527"/>
                  </a:cubicBezTo>
                  <a:cubicBezTo>
                    <a:pt x="68" y="539"/>
                    <a:pt x="68" y="539"/>
                    <a:pt x="68" y="539"/>
                  </a:cubicBezTo>
                  <a:cubicBezTo>
                    <a:pt x="99" y="526"/>
                    <a:pt x="99" y="526"/>
                    <a:pt x="99" y="526"/>
                  </a:cubicBezTo>
                  <a:cubicBezTo>
                    <a:pt x="109" y="539"/>
                    <a:pt x="120" y="550"/>
                    <a:pt x="131" y="560"/>
                  </a:cubicBezTo>
                  <a:cubicBezTo>
                    <a:pt x="117" y="591"/>
                    <a:pt x="117" y="591"/>
                    <a:pt x="117" y="591"/>
                  </a:cubicBezTo>
                  <a:cubicBezTo>
                    <a:pt x="128" y="600"/>
                    <a:pt x="128" y="600"/>
                    <a:pt x="128" y="600"/>
                  </a:cubicBezTo>
                  <a:cubicBezTo>
                    <a:pt x="139" y="609"/>
                    <a:pt x="139" y="609"/>
                    <a:pt x="139" y="609"/>
                  </a:cubicBezTo>
                  <a:cubicBezTo>
                    <a:pt x="166" y="588"/>
                    <a:pt x="166" y="588"/>
                    <a:pt x="166" y="588"/>
                  </a:cubicBezTo>
                  <a:cubicBezTo>
                    <a:pt x="179" y="596"/>
                    <a:pt x="193" y="604"/>
                    <a:pt x="207" y="611"/>
                  </a:cubicBezTo>
                  <a:cubicBezTo>
                    <a:pt x="202" y="644"/>
                    <a:pt x="202" y="644"/>
                    <a:pt x="202" y="644"/>
                  </a:cubicBezTo>
                  <a:cubicBezTo>
                    <a:pt x="215" y="650"/>
                    <a:pt x="215" y="650"/>
                    <a:pt x="215" y="650"/>
                  </a:cubicBezTo>
                  <a:cubicBezTo>
                    <a:pt x="229" y="655"/>
                    <a:pt x="229" y="655"/>
                    <a:pt x="229" y="655"/>
                  </a:cubicBezTo>
                  <a:cubicBezTo>
                    <a:pt x="248" y="627"/>
                    <a:pt x="248" y="627"/>
                    <a:pt x="248" y="627"/>
                  </a:cubicBezTo>
                  <a:cubicBezTo>
                    <a:pt x="263" y="631"/>
                    <a:pt x="278" y="635"/>
                    <a:pt x="293" y="637"/>
                  </a:cubicBezTo>
                  <a:cubicBezTo>
                    <a:pt x="299" y="670"/>
                    <a:pt x="299" y="670"/>
                    <a:pt x="299" y="670"/>
                  </a:cubicBezTo>
                  <a:cubicBezTo>
                    <a:pt x="313" y="671"/>
                    <a:pt x="313" y="671"/>
                    <a:pt x="313" y="671"/>
                  </a:cubicBezTo>
                  <a:cubicBezTo>
                    <a:pt x="327" y="672"/>
                    <a:pt x="327" y="672"/>
                    <a:pt x="327" y="672"/>
                  </a:cubicBezTo>
                  <a:cubicBezTo>
                    <a:pt x="338" y="640"/>
                    <a:pt x="338" y="640"/>
                    <a:pt x="338" y="640"/>
                  </a:cubicBezTo>
                  <a:cubicBezTo>
                    <a:pt x="353" y="640"/>
                    <a:pt x="369" y="639"/>
                    <a:pt x="384" y="636"/>
                  </a:cubicBezTo>
                  <a:cubicBezTo>
                    <a:pt x="399" y="666"/>
                    <a:pt x="399" y="666"/>
                    <a:pt x="399" y="666"/>
                  </a:cubicBezTo>
                  <a:cubicBezTo>
                    <a:pt x="413" y="663"/>
                    <a:pt x="413" y="663"/>
                    <a:pt x="413" y="663"/>
                  </a:cubicBezTo>
                  <a:cubicBezTo>
                    <a:pt x="427" y="660"/>
                    <a:pt x="427" y="660"/>
                    <a:pt x="427" y="660"/>
                  </a:cubicBezTo>
                  <a:cubicBezTo>
                    <a:pt x="427" y="626"/>
                    <a:pt x="427" y="626"/>
                    <a:pt x="427" y="626"/>
                  </a:cubicBezTo>
                  <a:cubicBezTo>
                    <a:pt x="428" y="626"/>
                    <a:pt x="428" y="626"/>
                    <a:pt x="428" y="626"/>
                  </a:cubicBezTo>
                  <a:cubicBezTo>
                    <a:pt x="443" y="621"/>
                    <a:pt x="457" y="615"/>
                    <a:pt x="471" y="609"/>
                  </a:cubicBezTo>
                  <a:cubicBezTo>
                    <a:pt x="494" y="633"/>
                    <a:pt x="494" y="633"/>
                    <a:pt x="494" y="633"/>
                  </a:cubicBezTo>
                  <a:cubicBezTo>
                    <a:pt x="506" y="626"/>
                    <a:pt x="506" y="626"/>
                    <a:pt x="506" y="626"/>
                  </a:cubicBezTo>
                  <a:cubicBezTo>
                    <a:pt x="518" y="619"/>
                    <a:pt x="518" y="619"/>
                    <a:pt x="518" y="619"/>
                  </a:cubicBezTo>
                  <a:cubicBezTo>
                    <a:pt x="509" y="586"/>
                    <a:pt x="509" y="586"/>
                    <a:pt x="509" y="586"/>
                  </a:cubicBezTo>
                  <a:cubicBezTo>
                    <a:pt x="522" y="578"/>
                    <a:pt x="534" y="568"/>
                    <a:pt x="545" y="557"/>
                  </a:cubicBezTo>
                  <a:cubicBezTo>
                    <a:pt x="575" y="574"/>
                    <a:pt x="575" y="574"/>
                    <a:pt x="575" y="574"/>
                  </a:cubicBezTo>
                  <a:cubicBezTo>
                    <a:pt x="584" y="563"/>
                    <a:pt x="584" y="563"/>
                    <a:pt x="584" y="563"/>
                  </a:cubicBezTo>
                  <a:cubicBezTo>
                    <a:pt x="594" y="553"/>
                    <a:pt x="594" y="553"/>
                    <a:pt x="594" y="553"/>
                  </a:cubicBezTo>
                  <a:cubicBezTo>
                    <a:pt x="575" y="525"/>
                    <a:pt x="575" y="525"/>
                    <a:pt x="575" y="525"/>
                  </a:cubicBezTo>
                  <a:cubicBezTo>
                    <a:pt x="585" y="512"/>
                    <a:pt x="593" y="499"/>
                    <a:pt x="601" y="486"/>
                  </a:cubicBezTo>
                  <a:cubicBezTo>
                    <a:pt x="634" y="493"/>
                    <a:pt x="634" y="493"/>
                    <a:pt x="634" y="493"/>
                  </a:cubicBezTo>
                  <a:cubicBezTo>
                    <a:pt x="640" y="480"/>
                    <a:pt x="640" y="480"/>
                    <a:pt x="640" y="480"/>
                  </a:cubicBezTo>
                  <a:cubicBezTo>
                    <a:pt x="646" y="467"/>
                    <a:pt x="646" y="467"/>
                    <a:pt x="646" y="467"/>
                  </a:cubicBezTo>
                  <a:cubicBezTo>
                    <a:pt x="620" y="446"/>
                    <a:pt x="620" y="446"/>
                    <a:pt x="620" y="446"/>
                  </a:cubicBezTo>
                  <a:moveTo>
                    <a:pt x="579" y="437"/>
                  </a:moveTo>
                  <a:cubicBezTo>
                    <a:pt x="540" y="420"/>
                    <a:pt x="540" y="420"/>
                    <a:pt x="540" y="420"/>
                  </a:cubicBezTo>
                  <a:cubicBezTo>
                    <a:pt x="543" y="412"/>
                    <a:pt x="546" y="405"/>
                    <a:pt x="548" y="397"/>
                  </a:cubicBezTo>
                  <a:cubicBezTo>
                    <a:pt x="589" y="408"/>
                    <a:pt x="589" y="408"/>
                    <a:pt x="589" y="408"/>
                  </a:cubicBezTo>
                  <a:cubicBezTo>
                    <a:pt x="587" y="418"/>
                    <a:pt x="583" y="428"/>
                    <a:pt x="579" y="437"/>
                  </a:cubicBezTo>
                  <a:moveTo>
                    <a:pt x="591" y="401"/>
                  </a:moveTo>
                  <a:cubicBezTo>
                    <a:pt x="550" y="390"/>
                    <a:pt x="550" y="390"/>
                    <a:pt x="550" y="390"/>
                  </a:cubicBezTo>
                  <a:cubicBezTo>
                    <a:pt x="552" y="382"/>
                    <a:pt x="554" y="374"/>
                    <a:pt x="555" y="366"/>
                  </a:cubicBezTo>
                  <a:cubicBezTo>
                    <a:pt x="597" y="372"/>
                    <a:pt x="597" y="372"/>
                    <a:pt x="597" y="372"/>
                  </a:cubicBezTo>
                  <a:cubicBezTo>
                    <a:pt x="596" y="382"/>
                    <a:pt x="594" y="392"/>
                    <a:pt x="591" y="401"/>
                  </a:cubicBezTo>
                  <a:moveTo>
                    <a:pt x="598" y="364"/>
                  </a:moveTo>
                  <a:cubicBezTo>
                    <a:pt x="556" y="359"/>
                    <a:pt x="556" y="359"/>
                    <a:pt x="556" y="359"/>
                  </a:cubicBezTo>
                  <a:cubicBezTo>
                    <a:pt x="556" y="351"/>
                    <a:pt x="557" y="343"/>
                    <a:pt x="557" y="335"/>
                  </a:cubicBezTo>
                  <a:cubicBezTo>
                    <a:pt x="600" y="334"/>
                    <a:pt x="600" y="334"/>
                    <a:pt x="600" y="334"/>
                  </a:cubicBezTo>
                  <a:cubicBezTo>
                    <a:pt x="600" y="344"/>
                    <a:pt x="599" y="354"/>
                    <a:pt x="598" y="364"/>
                  </a:cubicBezTo>
                  <a:moveTo>
                    <a:pt x="597" y="297"/>
                  </a:moveTo>
                  <a:cubicBezTo>
                    <a:pt x="598" y="307"/>
                    <a:pt x="599" y="317"/>
                    <a:pt x="599" y="327"/>
                  </a:cubicBezTo>
                  <a:cubicBezTo>
                    <a:pt x="557" y="328"/>
                    <a:pt x="557" y="328"/>
                    <a:pt x="557" y="328"/>
                  </a:cubicBezTo>
                  <a:cubicBezTo>
                    <a:pt x="556" y="320"/>
                    <a:pt x="556" y="312"/>
                    <a:pt x="554" y="304"/>
                  </a:cubicBezTo>
                  <a:cubicBezTo>
                    <a:pt x="597" y="297"/>
                    <a:pt x="597" y="297"/>
                    <a:pt x="597" y="297"/>
                  </a:cubicBezTo>
                  <a:moveTo>
                    <a:pt x="595" y="290"/>
                  </a:moveTo>
                  <a:cubicBezTo>
                    <a:pt x="553" y="297"/>
                    <a:pt x="553" y="297"/>
                    <a:pt x="553" y="297"/>
                  </a:cubicBezTo>
                  <a:cubicBezTo>
                    <a:pt x="552" y="289"/>
                    <a:pt x="550" y="281"/>
                    <a:pt x="548" y="273"/>
                  </a:cubicBezTo>
                  <a:cubicBezTo>
                    <a:pt x="588" y="260"/>
                    <a:pt x="588" y="260"/>
                    <a:pt x="588" y="260"/>
                  </a:cubicBezTo>
                  <a:cubicBezTo>
                    <a:pt x="591" y="270"/>
                    <a:pt x="594" y="280"/>
                    <a:pt x="595" y="290"/>
                  </a:cubicBezTo>
                  <a:moveTo>
                    <a:pt x="586" y="253"/>
                  </a:moveTo>
                  <a:cubicBezTo>
                    <a:pt x="545" y="266"/>
                    <a:pt x="545" y="266"/>
                    <a:pt x="545" y="266"/>
                  </a:cubicBezTo>
                  <a:cubicBezTo>
                    <a:pt x="543" y="259"/>
                    <a:pt x="540" y="251"/>
                    <a:pt x="537" y="244"/>
                  </a:cubicBezTo>
                  <a:cubicBezTo>
                    <a:pt x="575" y="225"/>
                    <a:pt x="575" y="225"/>
                    <a:pt x="575" y="225"/>
                  </a:cubicBezTo>
                  <a:cubicBezTo>
                    <a:pt x="579" y="234"/>
                    <a:pt x="583" y="244"/>
                    <a:pt x="586" y="253"/>
                  </a:cubicBezTo>
                  <a:moveTo>
                    <a:pt x="557" y="192"/>
                  </a:moveTo>
                  <a:cubicBezTo>
                    <a:pt x="562" y="201"/>
                    <a:pt x="567" y="209"/>
                    <a:pt x="572" y="219"/>
                  </a:cubicBezTo>
                  <a:cubicBezTo>
                    <a:pt x="533" y="237"/>
                    <a:pt x="533" y="237"/>
                    <a:pt x="533" y="237"/>
                  </a:cubicBezTo>
                  <a:cubicBezTo>
                    <a:pt x="530" y="230"/>
                    <a:pt x="526" y="223"/>
                    <a:pt x="521" y="216"/>
                  </a:cubicBezTo>
                  <a:cubicBezTo>
                    <a:pt x="557" y="192"/>
                    <a:pt x="557" y="192"/>
                    <a:pt x="557" y="192"/>
                  </a:cubicBezTo>
                  <a:moveTo>
                    <a:pt x="553" y="186"/>
                  </a:moveTo>
                  <a:cubicBezTo>
                    <a:pt x="517" y="210"/>
                    <a:pt x="517" y="210"/>
                    <a:pt x="517" y="210"/>
                  </a:cubicBezTo>
                  <a:cubicBezTo>
                    <a:pt x="513" y="204"/>
                    <a:pt x="508" y="197"/>
                    <a:pt x="503" y="191"/>
                  </a:cubicBezTo>
                  <a:cubicBezTo>
                    <a:pt x="534" y="162"/>
                    <a:pt x="534" y="162"/>
                    <a:pt x="534" y="162"/>
                  </a:cubicBezTo>
                  <a:cubicBezTo>
                    <a:pt x="541" y="170"/>
                    <a:pt x="547" y="178"/>
                    <a:pt x="553" y="186"/>
                  </a:cubicBezTo>
                  <a:moveTo>
                    <a:pt x="530" y="157"/>
                  </a:moveTo>
                  <a:cubicBezTo>
                    <a:pt x="498" y="186"/>
                    <a:pt x="498" y="186"/>
                    <a:pt x="498" y="186"/>
                  </a:cubicBezTo>
                  <a:cubicBezTo>
                    <a:pt x="492" y="180"/>
                    <a:pt x="486" y="174"/>
                    <a:pt x="480" y="169"/>
                  </a:cubicBezTo>
                  <a:cubicBezTo>
                    <a:pt x="508" y="136"/>
                    <a:pt x="508" y="136"/>
                    <a:pt x="508" y="136"/>
                  </a:cubicBezTo>
                  <a:cubicBezTo>
                    <a:pt x="515" y="142"/>
                    <a:pt x="523" y="149"/>
                    <a:pt x="530" y="157"/>
                  </a:cubicBezTo>
                  <a:moveTo>
                    <a:pt x="478" y="114"/>
                  </a:moveTo>
                  <a:cubicBezTo>
                    <a:pt x="486" y="119"/>
                    <a:pt x="494" y="125"/>
                    <a:pt x="502" y="131"/>
                  </a:cubicBezTo>
                  <a:cubicBezTo>
                    <a:pt x="475" y="164"/>
                    <a:pt x="475" y="164"/>
                    <a:pt x="475" y="164"/>
                  </a:cubicBezTo>
                  <a:cubicBezTo>
                    <a:pt x="468" y="159"/>
                    <a:pt x="462" y="155"/>
                    <a:pt x="455" y="150"/>
                  </a:cubicBezTo>
                  <a:cubicBezTo>
                    <a:pt x="478" y="114"/>
                    <a:pt x="478" y="114"/>
                    <a:pt x="478" y="114"/>
                  </a:cubicBezTo>
                  <a:moveTo>
                    <a:pt x="471" y="110"/>
                  </a:moveTo>
                  <a:cubicBezTo>
                    <a:pt x="449" y="146"/>
                    <a:pt x="449" y="146"/>
                    <a:pt x="449" y="146"/>
                  </a:cubicBezTo>
                  <a:cubicBezTo>
                    <a:pt x="443" y="143"/>
                    <a:pt x="436" y="139"/>
                    <a:pt x="429" y="136"/>
                  </a:cubicBezTo>
                  <a:cubicBezTo>
                    <a:pt x="429" y="136"/>
                    <a:pt x="428" y="136"/>
                    <a:pt x="427" y="135"/>
                  </a:cubicBezTo>
                  <a:cubicBezTo>
                    <a:pt x="445" y="96"/>
                    <a:pt x="445" y="96"/>
                    <a:pt x="445" y="96"/>
                  </a:cubicBezTo>
                  <a:cubicBezTo>
                    <a:pt x="454" y="100"/>
                    <a:pt x="463" y="105"/>
                    <a:pt x="471" y="110"/>
                  </a:cubicBezTo>
                  <a:moveTo>
                    <a:pt x="438" y="93"/>
                  </a:moveTo>
                  <a:cubicBezTo>
                    <a:pt x="421" y="132"/>
                    <a:pt x="421" y="132"/>
                    <a:pt x="421" y="132"/>
                  </a:cubicBezTo>
                  <a:cubicBezTo>
                    <a:pt x="413" y="129"/>
                    <a:pt x="406" y="127"/>
                    <a:pt x="398" y="124"/>
                  </a:cubicBezTo>
                  <a:cubicBezTo>
                    <a:pt x="409" y="83"/>
                    <a:pt x="409" y="83"/>
                    <a:pt x="409" y="83"/>
                  </a:cubicBezTo>
                  <a:cubicBezTo>
                    <a:pt x="419" y="85"/>
                    <a:pt x="429" y="89"/>
                    <a:pt x="438" y="93"/>
                  </a:cubicBezTo>
                  <a:moveTo>
                    <a:pt x="402" y="81"/>
                  </a:moveTo>
                  <a:cubicBezTo>
                    <a:pt x="391" y="122"/>
                    <a:pt x="391" y="122"/>
                    <a:pt x="391" y="122"/>
                  </a:cubicBezTo>
                  <a:cubicBezTo>
                    <a:pt x="383" y="120"/>
                    <a:pt x="375" y="119"/>
                    <a:pt x="367" y="118"/>
                  </a:cubicBezTo>
                  <a:cubicBezTo>
                    <a:pt x="373" y="75"/>
                    <a:pt x="373" y="75"/>
                    <a:pt x="373" y="75"/>
                  </a:cubicBezTo>
                  <a:cubicBezTo>
                    <a:pt x="383" y="76"/>
                    <a:pt x="393" y="78"/>
                    <a:pt x="402" y="81"/>
                  </a:cubicBezTo>
                  <a:moveTo>
                    <a:pt x="365" y="74"/>
                  </a:moveTo>
                  <a:cubicBezTo>
                    <a:pt x="360" y="117"/>
                    <a:pt x="360" y="117"/>
                    <a:pt x="360" y="117"/>
                  </a:cubicBezTo>
                  <a:cubicBezTo>
                    <a:pt x="352" y="116"/>
                    <a:pt x="344" y="115"/>
                    <a:pt x="336" y="116"/>
                  </a:cubicBezTo>
                  <a:cubicBezTo>
                    <a:pt x="335" y="72"/>
                    <a:pt x="335" y="72"/>
                    <a:pt x="335" y="72"/>
                  </a:cubicBezTo>
                  <a:cubicBezTo>
                    <a:pt x="345" y="72"/>
                    <a:pt x="355" y="73"/>
                    <a:pt x="365" y="74"/>
                  </a:cubicBezTo>
                  <a:moveTo>
                    <a:pt x="328" y="72"/>
                  </a:moveTo>
                  <a:cubicBezTo>
                    <a:pt x="329" y="116"/>
                    <a:pt x="329" y="116"/>
                    <a:pt x="329" y="116"/>
                  </a:cubicBezTo>
                  <a:cubicBezTo>
                    <a:pt x="321" y="116"/>
                    <a:pt x="313" y="117"/>
                    <a:pt x="305" y="118"/>
                  </a:cubicBezTo>
                  <a:cubicBezTo>
                    <a:pt x="298" y="75"/>
                    <a:pt x="298" y="75"/>
                    <a:pt x="298" y="75"/>
                  </a:cubicBezTo>
                  <a:cubicBezTo>
                    <a:pt x="308" y="73"/>
                    <a:pt x="318" y="72"/>
                    <a:pt x="328" y="72"/>
                  </a:cubicBezTo>
                  <a:moveTo>
                    <a:pt x="290" y="76"/>
                  </a:moveTo>
                  <a:cubicBezTo>
                    <a:pt x="297" y="119"/>
                    <a:pt x="297" y="119"/>
                    <a:pt x="297" y="119"/>
                  </a:cubicBezTo>
                  <a:cubicBezTo>
                    <a:pt x="289" y="120"/>
                    <a:pt x="282" y="122"/>
                    <a:pt x="274" y="125"/>
                  </a:cubicBezTo>
                  <a:cubicBezTo>
                    <a:pt x="261" y="83"/>
                    <a:pt x="261" y="83"/>
                    <a:pt x="261" y="83"/>
                  </a:cubicBezTo>
                  <a:cubicBezTo>
                    <a:pt x="271" y="80"/>
                    <a:pt x="280" y="78"/>
                    <a:pt x="290" y="76"/>
                  </a:cubicBezTo>
                  <a:moveTo>
                    <a:pt x="254" y="85"/>
                  </a:moveTo>
                  <a:cubicBezTo>
                    <a:pt x="267" y="127"/>
                    <a:pt x="267" y="127"/>
                    <a:pt x="267" y="127"/>
                  </a:cubicBezTo>
                  <a:cubicBezTo>
                    <a:pt x="259" y="129"/>
                    <a:pt x="252" y="132"/>
                    <a:pt x="244" y="136"/>
                  </a:cubicBezTo>
                  <a:cubicBezTo>
                    <a:pt x="225" y="96"/>
                    <a:pt x="225" y="96"/>
                    <a:pt x="225" y="96"/>
                  </a:cubicBezTo>
                  <a:cubicBezTo>
                    <a:pt x="235" y="92"/>
                    <a:pt x="244" y="88"/>
                    <a:pt x="254" y="85"/>
                  </a:cubicBezTo>
                  <a:moveTo>
                    <a:pt x="219" y="99"/>
                  </a:moveTo>
                  <a:cubicBezTo>
                    <a:pt x="238" y="139"/>
                    <a:pt x="238" y="139"/>
                    <a:pt x="238" y="139"/>
                  </a:cubicBezTo>
                  <a:cubicBezTo>
                    <a:pt x="231" y="142"/>
                    <a:pt x="224" y="146"/>
                    <a:pt x="217" y="151"/>
                  </a:cubicBezTo>
                  <a:cubicBezTo>
                    <a:pt x="192" y="114"/>
                    <a:pt x="192" y="114"/>
                    <a:pt x="192" y="114"/>
                  </a:cubicBezTo>
                  <a:cubicBezTo>
                    <a:pt x="201" y="109"/>
                    <a:pt x="210" y="104"/>
                    <a:pt x="219" y="99"/>
                  </a:cubicBezTo>
                  <a:moveTo>
                    <a:pt x="186" y="118"/>
                  </a:moveTo>
                  <a:cubicBezTo>
                    <a:pt x="211" y="155"/>
                    <a:pt x="211" y="155"/>
                    <a:pt x="211" y="155"/>
                  </a:cubicBezTo>
                  <a:cubicBezTo>
                    <a:pt x="204" y="159"/>
                    <a:pt x="198" y="164"/>
                    <a:pt x="192" y="170"/>
                  </a:cubicBezTo>
                  <a:cubicBezTo>
                    <a:pt x="162" y="137"/>
                    <a:pt x="162" y="137"/>
                    <a:pt x="162" y="137"/>
                  </a:cubicBezTo>
                  <a:cubicBezTo>
                    <a:pt x="170" y="130"/>
                    <a:pt x="178" y="124"/>
                    <a:pt x="186" y="118"/>
                  </a:cubicBezTo>
                  <a:moveTo>
                    <a:pt x="157" y="142"/>
                  </a:moveTo>
                  <a:cubicBezTo>
                    <a:pt x="186" y="175"/>
                    <a:pt x="186" y="175"/>
                    <a:pt x="186" y="175"/>
                  </a:cubicBezTo>
                  <a:cubicBezTo>
                    <a:pt x="180" y="180"/>
                    <a:pt x="175" y="186"/>
                    <a:pt x="170" y="192"/>
                  </a:cubicBezTo>
                  <a:cubicBezTo>
                    <a:pt x="136" y="164"/>
                    <a:pt x="136" y="164"/>
                    <a:pt x="136" y="164"/>
                  </a:cubicBezTo>
                  <a:cubicBezTo>
                    <a:pt x="142" y="156"/>
                    <a:pt x="149" y="149"/>
                    <a:pt x="157" y="142"/>
                  </a:cubicBezTo>
                  <a:moveTo>
                    <a:pt x="131" y="169"/>
                  </a:moveTo>
                  <a:cubicBezTo>
                    <a:pt x="165" y="198"/>
                    <a:pt x="165" y="198"/>
                    <a:pt x="165" y="198"/>
                  </a:cubicBezTo>
                  <a:cubicBezTo>
                    <a:pt x="160" y="204"/>
                    <a:pt x="155" y="210"/>
                    <a:pt x="151" y="217"/>
                  </a:cubicBezTo>
                  <a:cubicBezTo>
                    <a:pt x="113" y="194"/>
                    <a:pt x="113" y="194"/>
                    <a:pt x="113" y="194"/>
                  </a:cubicBezTo>
                  <a:cubicBezTo>
                    <a:pt x="119" y="185"/>
                    <a:pt x="125" y="177"/>
                    <a:pt x="131" y="169"/>
                  </a:cubicBezTo>
                  <a:moveTo>
                    <a:pt x="109" y="200"/>
                  </a:moveTo>
                  <a:cubicBezTo>
                    <a:pt x="147" y="223"/>
                    <a:pt x="147" y="223"/>
                    <a:pt x="147" y="223"/>
                  </a:cubicBezTo>
                  <a:cubicBezTo>
                    <a:pt x="143" y="230"/>
                    <a:pt x="140" y="236"/>
                    <a:pt x="136" y="243"/>
                  </a:cubicBezTo>
                  <a:cubicBezTo>
                    <a:pt x="136" y="244"/>
                    <a:pt x="136" y="244"/>
                    <a:pt x="136" y="245"/>
                  </a:cubicBezTo>
                  <a:cubicBezTo>
                    <a:pt x="95" y="227"/>
                    <a:pt x="95" y="227"/>
                    <a:pt x="95" y="227"/>
                  </a:cubicBezTo>
                  <a:cubicBezTo>
                    <a:pt x="99" y="218"/>
                    <a:pt x="104" y="209"/>
                    <a:pt x="109" y="200"/>
                  </a:cubicBezTo>
                  <a:moveTo>
                    <a:pt x="92" y="234"/>
                  </a:moveTo>
                  <a:cubicBezTo>
                    <a:pt x="133" y="251"/>
                    <a:pt x="133" y="251"/>
                    <a:pt x="133" y="251"/>
                  </a:cubicBezTo>
                  <a:cubicBezTo>
                    <a:pt x="130" y="259"/>
                    <a:pt x="127" y="267"/>
                    <a:pt x="125" y="274"/>
                  </a:cubicBezTo>
                  <a:cubicBezTo>
                    <a:pt x="82" y="263"/>
                    <a:pt x="82" y="263"/>
                    <a:pt x="82" y="263"/>
                  </a:cubicBezTo>
                  <a:cubicBezTo>
                    <a:pt x="85" y="253"/>
                    <a:pt x="88" y="243"/>
                    <a:pt x="92" y="234"/>
                  </a:cubicBezTo>
                  <a:moveTo>
                    <a:pt x="80" y="270"/>
                  </a:moveTo>
                  <a:cubicBezTo>
                    <a:pt x="123" y="281"/>
                    <a:pt x="123" y="281"/>
                    <a:pt x="123" y="281"/>
                  </a:cubicBezTo>
                  <a:cubicBezTo>
                    <a:pt x="121" y="289"/>
                    <a:pt x="119" y="297"/>
                    <a:pt x="118" y="305"/>
                  </a:cubicBezTo>
                  <a:cubicBezTo>
                    <a:pt x="74" y="300"/>
                    <a:pt x="74" y="300"/>
                    <a:pt x="74" y="300"/>
                  </a:cubicBezTo>
                  <a:cubicBezTo>
                    <a:pt x="75" y="289"/>
                    <a:pt x="78" y="279"/>
                    <a:pt x="80" y="270"/>
                  </a:cubicBezTo>
                  <a:moveTo>
                    <a:pt x="72" y="337"/>
                  </a:moveTo>
                  <a:cubicBezTo>
                    <a:pt x="71" y="327"/>
                    <a:pt x="72" y="317"/>
                    <a:pt x="73" y="307"/>
                  </a:cubicBezTo>
                  <a:cubicBezTo>
                    <a:pt x="117" y="312"/>
                    <a:pt x="117" y="312"/>
                    <a:pt x="117" y="312"/>
                  </a:cubicBezTo>
                  <a:cubicBezTo>
                    <a:pt x="116" y="320"/>
                    <a:pt x="116" y="328"/>
                    <a:pt x="116" y="336"/>
                  </a:cubicBezTo>
                  <a:cubicBezTo>
                    <a:pt x="72" y="337"/>
                    <a:pt x="72" y="337"/>
                    <a:pt x="72" y="337"/>
                  </a:cubicBezTo>
                  <a:moveTo>
                    <a:pt x="72" y="345"/>
                  </a:moveTo>
                  <a:cubicBezTo>
                    <a:pt x="116" y="344"/>
                    <a:pt x="116" y="344"/>
                    <a:pt x="116" y="344"/>
                  </a:cubicBezTo>
                  <a:cubicBezTo>
                    <a:pt x="116" y="352"/>
                    <a:pt x="117" y="360"/>
                    <a:pt x="118" y="368"/>
                  </a:cubicBezTo>
                  <a:cubicBezTo>
                    <a:pt x="74" y="375"/>
                    <a:pt x="74" y="375"/>
                    <a:pt x="74" y="375"/>
                  </a:cubicBezTo>
                  <a:cubicBezTo>
                    <a:pt x="73" y="365"/>
                    <a:pt x="72" y="355"/>
                    <a:pt x="72" y="345"/>
                  </a:cubicBezTo>
                  <a:moveTo>
                    <a:pt x="76" y="382"/>
                  </a:moveTo>
                  <a:cubicBezTo>
                    <a:pt x="120" y="375"/>
                    <a:pt x="120" y="375"/>
                    <a:pt x="120" y="375"/>
                  </a:cubicBezTo>
                  <a:cubicBezTo>
                    <a:pt x="121" y="383"/>
                    <a:pt x="123" y="391"/>
                    <a:pt x="125" y="399"/>
                  </a:cubicBezTo>
                  <a:cubicBezTo>
                    <a:pt x="83" y="412"/>
                    <a:pt x="83" y="412"/>
                    <a:pt x="83" y="412"/>
                  </a:cubicBezTo>
                  <a:cubicBezTo>
                    <a:pt x="80" y="402"/>
                    <a:pt x="77" y="392"/>
                    <a:pt x="76" y="382"/>
                  </a:cubicBezTo>
                  <a:moveTo>
                    <a:pt x="96" y="447"/>
                  </a:moveTo>
                  <a:cubicBezTo>
                    <a:pt x="92" y="438"/>
                    <a:pt x="88" y="429"/>
                    <a:pt x="85" y="419"/>
                  </a:cubicBezTo>
                  <a:cubicBezTo>
                    <a:pt x="127" y="406"/>
                    <a:pt x="127" y="406"/>
                    <a:pt x="127" y="406"/>
                  </a:cubicBezTo>
                  <a:cubicBezTo>
                    <a:pt x="130" y="413"/>
                    <a:pt x="133" y="421"/>
                    <a:pt x="136" y="428"/>
                  </a:cubicBezTo>
                  <a:cubicBezTo>
                    <a:pt x="96" y="447"/>
                    <a:pt x="96" y="447"/>
                    <a:pt x="96" y="447"/>
                  </a:cubicBezTo>
                  <a:moveTo>
                    <a:pt x="114" y="480"/>
                  </a:moveTo>
                  <a:cubicBezTo>
                    <a:pt x="109" y="472"/>
                    <a:pt x="104" y="463"/>
                    <a:pt x="99" y="454"/>
                  </a:cubicBezTo>
                  <a:cubicBezTo>
                    <a:pt x="139" y="435"/>
                    <a:pt x="139" y="435"/>
                    <a:pt x="139" y="435"/>
                  </a:cubicBezTo>
                  <a:cubicBezTo>
                    <a:pt x="143" y="442"/>
                    <a:pt x="147" y="449"/>
                    <a:pt x="151" y="456"/>
                  </a:cubicBezTo>
                  <a:cubicBezTo>
                    <a:pt x="114" y="480"/>
                    <a:pt x="114" y="480"/>
                    <a:pt x="114" y="480"/>
                  </a:cubicBezTo>
                  <a:moveTo>
                    <a:pt x="119" y="486"/>
                  </a:moveTo>
                  <a:cubicBezTo>
                    <a:pt x="155" y="462"/>
                    <a:pt x="155" y="462"/>
                    <a:pt x="155" y="462"/>
                  </a:cubicBezTo>
                  <a:cubicBezTo>
                    <a:pt x="160" y="468"/>
                    <a:pt x="165" y="475"/>
                    <a:pt x="170" y="481"/>
                  </a:cubicBezTo>
                  <a:cubicBezTo>
                    <a:pt x="137" y="510"/>
                    <a:pt x="137" y="510"/>
                    <a:pt x="137" y="510"/>
                  </a:cubicBezTo>
                  <a:cubicBezTo>
                    <a:pt x="131" y="503"/>
                    <a:pt x="124" y="495"/>
                    <a:pt x="119" y="486"/>
                  </a:cubicBezTo>
                  <a:moveTo>
                    <a:pt x="142" y="516"/>
                  </a:moveTo>
                  <a:cubicBezTo>
                    <a:pt x="175" y="486"/>
                    <a:pt x="175" y="486"/>
                    <a:pt x="175" y="486"/>
                  </a:cubicBezTo>
                  <a:cubicBezTo>
                    <a:pt x="181" y="492"/>
                    <a:pt x="186" y="498"/>
                    <a:pt x="193" y="503"/>
                  </a:cubicBezTo>
                  <a:cubicBezTo>
                    <a:pt x="164" y="537"/>
                    <a:pt x="164" y="537"/>
                    <a:pt x="164" y="537"/>
                  </a:cubicBezTo>
                  <a:cubicBezTo>
                    <a:pt x="157" y="530"/>
                    <a:pt x="149" y="523"/>
                    <a:pt x="142" y="516"/>
                  </a:cubicBezTo>
                  <a:moveTo>
                    <a:pt x="195" y="559"/>
                  </a:moveTo>
                  <a:cubicBezTo>
                    <a:pt x="186" y="554"/>
                    <a:pt x="178" y="548"/>
                    <a:pt x="170" y="542"/>
                  </a:cubicBezTo>
                  <a:cubicBezTo>
                    <a:pt x="198" y="508"/>
                    <a:pt x="198" y="508"/>
                    <a:pt x="198" y="508"/>
                  </a:cubicBezTo>
                  <a:cubicBezTo>
                    <a:pt x="204" y="513"/>
                    <a:pt x="211" y="517"/>
                    <a:pt x="218" y="522"/>
                  </a:cubicBezTo>
                  <a:cubicBezTo>
                    <a:pt x="195" y="559"/>
                    <a:pt x="195" y="559"/>
                    <a:pt x="195" y="559"/>
                  </a:cubicBezTo>
                  <a:moveTo>
                    <a:pt x="201" y="563"/>
                  </a:moveTo>
                  <a:cubicBezTo>
                    <a:pt x="224" y="526"/>
                    <a:pt x="224" y="526"/>
                    <a:pt x="224" y="526"/>
                  </a:cubicBezTo>
                  <a:cubicBezTo>
                    <a:pt x="230" y="529"/>
                    <a:pt x="237" y="533"/>
                    <a:pt x="244" y="536"/>
                  </a:cubicBezTo>
                  <a:cubicBezTo>
                    <a:pt x="244" y="536"/>
                    <a:pt x="245" y="536"/>
                    <a:pt x="245" y="537"/>
                  </a:cubicBezTo>
                  <a:cubicBezTo>
                    <a:pt x="228" y="577"/>
                    <a:pt x="228" y="577"/>
                    <a:pt x="228" y="577"/>
                  </a:cubicBezTo>
                  <a:cubicBezTo>
                    <a:pt x="219" y="573"/>
                    <a:pt x="210" y="568"/>
                    <a:pt x="201" y="563"/>
                  </a:cubicBezTo>
                  <a:moveTo>
                    <a:pt x="251" y="521"/>
                  </a:moveTo>
                  <a:cubicBezTo>
                    <a:pt x="148" y="473"/>
                    <a:pt x="104" y="352"/>
                    <a:pt x="152" y="250"/>
                  </a:cubicBezTo>
                  <a:cubicBezTo>
                    <a:pt x="199" y="148"/>
                    <a:pt x="320" y="104"/>
                    <a:pt x="422" y="151"/>
                  </a:cubicBezTo>
                  <a:cubicBezTo>
                    <a:pt x="524" y="199"/>
                    <a:pt x="569" y="320"/>
                    <a:pt x="521" y="422"/>
                  </a:cubicBezTo>
                  <a:cubicBezTo>
                    <a:pt x="474" y="524"/>
                    <a:pt x="353" y="568"/>
                    <a:pt x="251" y="521"/>
                  </a:cubicBezTo>
                  <a:moveTo>
                    <a:pt x="235" y="580"/>
                  </a:moveTo>
                  <a:cubicBezTo>
                    <a:pt x="252" y="540"/>
                    <a:pt x="252" y="540"/>
                    <a:pt x="252" y="540"/>
                  </a:cubicBezTo>
                  <a:cubicBezTo>
                    <a:pt x="260" y="543"/>
                    <a:pt x="267" y="545"/>
                    <a:pt x="275" y="548"/>
                  </a:cubicBezTo>
                  <a:cubicBezTo>
                    <a:pt x="263" y="590"/>
                    <a:pt x="263" y="590"/>
                    <a:pt x="263" y="590"/>
                  </a:cubicBezTo>
                  <a:cubicBezTo>
                    <a:pt x="254" y="587"/>
                    <a:pt x="244" y="584"/>
                    <a:pt x="235" y="580"/>
                  </a:cubicBezTo>
                  <a:moveTo>
                    <a:pt x="271" y="592"/>
                  </a:moveTo>
                  <a:cubicBezTo>
                    <a:pt x="282" y="550"/>
                    <a:pt x="282" y="550"/>
                    <a:pt x="282" y="550"/>
                  </a:cubicBezTo>
                  <a:cubicBezTo>
                    <a:pt x="290" y="552"/>
                    <a:pt x="298" y="553"/>
                    <a:pt x="306" y="554"/>
                  </a:cubicBezTo>
                  <a:cubicBezTo>
                    <a:pt x="300" y="598"/>
                    <a:pt x="300" y="598"/>
                    <a:pt x="300" y="598"/>
                  </a:cubicBezTo>
                  <a:cubicBezTo>
                    <a:pt x="290" y="596"/>
                    <a:pt x="280" y="594"/>
                    <a:pt x="271" y="592"/>
                  </a:cubicBezTo>
                  <a:moveTo>
                    <a:pt x="308" y="599"/>
                  </a:moveTo>
                  <a:cubicBezTo>
                    <a:pt x="313" y="555"/>
                    <a:pt x="313" y="555"/>
                    <a:pt x="313" y="555"/>
                  </a:cubicBezTo>
                  <a:cubicBezTo>
                    <a:pt x="321" y="556"/>
                    <a:pt x="329" y="556"/>
                    <a:pt x="337" y="556"/>
                  </a:cubicBezTo>
                  <a:cubicBezTo>
                    <a:pt x="338" y="600"/>
                    <a:pt x="338" y="600"/>
                    <a:pt x="338" y="600"/>
                  </a:cubicBezTo>
                  <a:cubicBezTo>
                    <a:pt x="328" y="600"/>
                    <a:pt x="318" y="600"/>
                    <a:pt x="308" y="599"/>
                  </a:cubicBezTo>
                  <a:moveTo>
                    <a:pt x="345" y="600"/>
                  </a:moveTo>
                  <a:cubicBezTo>
                    <a:pt x="345" y="556"/>
                    <a:pt x="345" y="556"/>
                    <a:pt x="345" y="556"/>
                  </a:cubicBezTo>
                  <a:cubicBezTo>
                    <a:pt x="353" y="556"/>
                    <a:pt x="361" y="555"/>
                    <a:pt x="369" y="554"/>
                  </a:cubicBezTo>
                  <a:cubicBezTo>
                    <a:pt x="376" y="597"/>
                    <a:pt x="376" y="597"/>
                    <a:pt x="376" y="597"/>
                  </a:cubicBezTo>
                  <a:cubicBezTo>
                    <a:pt x="366" y="599"/>
                    <a:pt x="355" y="600"/>
                    <a:pt x="345" y="600"/>
                  </a:cubicBezTo>
                  <a:moveTo>
                    <a:pt x="383" y="596"/>
                  </a:moveTo>
                  <a:cubicBezTo>
                    <a:pt x="376" y="553"/>
                    <a:pt x="376" y="553"/>
                    <a:pt x="376" y="553"/>
                  </a:cubicBezTo>
                  <a:cubicBezTo>
                    <a:pt x="384" y="551"/>
                    <a:pt x="392" y="549"/>
                    <a:pt x="399" y="547"/>
                  </a:cubicBezTo>
                  <a:cubicBezTo>
                    <a:pt x="412" y="589"/>
                    <a:pt x="412" y="589"/>
                    <a:pt x="412" y="589"/>
                  </a:cubicBezTo>
                  <a:cubicBezTo>
                    <a:pt x="403" y="592"/>
                    <a:pt x="393" y="594"/>
                    <a:pt x="383" y="596"/>
                  </a:cubicBezTo>
                  <a:moveTo>
                    <a:pt x="419" y="586"/>
                  </a:moveTo>
                  <a:cubicBezTo>
                    <a:pt x="406" y="545"/>
                    <a:pt x="406" y="545"/>
                    <a:pt x="406" y="545"/>
                  </a:cubicBezTo>
                  <a:cubicBezTo>
                    <a:pt x="414" y="542"/>
                    <a:pt x="421" y="539"/>
                    <a:pt x="429" y="536"/>
                  </a:cubicBezTo>
                  <a:cubicBezTo>
                    <a:pt x="448" y="575"/>
                    <a:pt x="448" y="575"/>
                    <a:pt x="448" y="575"/>
                  </a:cubicBezTo>
                  <a:cubicBezTo>
                    <a:pt x="438" y="579"/>
                    <a:pt x="429" y="583"/>
                    <a:pt x="419" y="586"/>
                  </a:cubicBezTo>
                  <a:moveTo>
                    <a:pt x="454" y="572"/>
                  </a:moveTo>
                  <a:cubicBezTo>
                    <a:pt x="435" y="533"/>
                    <a:pt x="435" y="533"/>
                    <a:pt x="435" y="533"/>
                  </a:cubicBezTo>
                  <a:cubicBezTo>
                    <a:pt x="443" y="529"/>
                    <a:pt x="449" y="525"/>
                    <a:pt x="456" y="521"/>
                  </a:cubicBezTo>
                  <a:cubicBezTo>
                    <a:pt x="480" y="557"/>
                    <a:pt x="480" y="557"/>
                    <a:pt x="480" y="557"/>
                  </a:cubicBezTo>
                  <a:cubicBezTo>
                    <a:pt x="472" y="562"/>
                    <a:pt x="463" y="567"/>
                    <a:pt x="454" y="572"/>
                  </a:cubicBezTo>
                  <a:moveTo>
                    <a:pt x="487" y="553"/>
                  </a:moveTo>
                  <a:cubicBezTo>
                    <a:pt x="462" y="517"/>
                    <a:pt x="462" y="517"/>
                    <a:pt x="462" y="517"/>
                  </a:cubicBezTo>
                  <a:cubicBezTo>
                    <a:pt x="469" y="512"/>
                    <a:pt x="475" y="507"/>
                    <a:pt x="481" y="502"/>
                  </a:cubicBezTo>
                  <a:cubicBezTo>
                    <a:pt x="510" y="534"/>
                    <a:pt x="510" y="534"/>
                    <a:pt x="510" y="534"/>
                  </a:cubicBezTo>
                  <a:cubicBezTo>
                    <a:pt x="503" y="541"/>
                    <a:pt x="495" y="547"/>
                    <a:pt x="487" y="553"/>
                  </a:cubicBezTo>
                  <a:moveTo>
                    <a:pt x="516" y="529"/>
                  </a:moveTo>
                  <a:cubicBezTo>
                    <a:pt x="487" y="497"/>
                    <a:pt x="487" y="497"/>
                    <a:pt x="487" y="497"/>
                  </a:cubicBezTo>
                  <a:cubicBezTo>
                    <a:pt x="493" y="492"/>
                    <a:pt x="498" y="486"/>
                    <a:pt x="503" y="480"/>
                  </a:cubicBezTo>
                  <a:cubicBezTo>
                    <a:pt x="537" y="507"/>
                    <a:pt x="537" y="507"/>
                    <a:pt x="537" y="507"/>
                  </a:cubicBezTo>
                  <a:cubicBezTo>
                    <a:pt x="530" y="515"/>
                    <a:pt x="523" y="522"/>
                    <a:pt x="516" y="529"/>
                  </a:cubicBezTo>
                  <a:moveTo>
                    <a:pt x="541" y="501"/>
                  </a:moveTo>
                  <a:cubicBezTo>
                    <a:pt x="508" y="474"/>
                    <a:pt x="508" y="474"/>
                    <a:pt x="508" y="474"/>
                  </a:cubicBezTo>
                  <a:cubicBezTo>
                    <a:pt x="513" y="468"/>
                    <a:pt x="518" y="461"/>
                    <a:pt x="522" y="454"/>
                  </a:cubicBezTo>
                  <a:cubicBezTo>
                    <a:pt x="559" y="477"/>
                    <a:pt x="559" y="477"/>
                    <a:pt x="559" y="477"/>
                  </a:cubicBezTo>
                  <a:cubicBezTo>
                    <a:pt x="553" y="485"/>
                    <a:pt x="548" y="494"/>
                    <a:pt x="541" y="501"/>
                  </a:cubicBezTo>
                  <a:moveTo>
                    <a:pt x="563" y="471"/>
                  </a:moveTo>
                  <a:cubicBezTo>
                    <a:pt x="526" y="448"/>
                    <a:pt x="526" y="448"/>
                    <a:pt x="526" y="448"/>
                  </a:cubicBezTo>
                  <a:cubicBezTo>
                    <a:pt x="530" y="442"/>
                    <a:pt x="533" y="435"/>
                    <a:pt x="536" y="429"/>
                  </a:cubicBezTo>
                  <a:cubicBezTo>
                    <a:pt x="537" y="428"/>
                    <a:pt x="537" y="427"/>
                    <a:pt x="537" y="427"/>
                  </a:cubicBezTo>
                  <a:cubicBezTo>
                    <a:pt x="577" y="444"/>
                    <a:pt x="577" y="444"/>
                    <a:pt x="577" y="444"/>
                  </a:cubicBezTo>
                  <a:cubicBezTo>
                    <a:pt x="572" y="453"/>
                    <a:pt x="568" y="462"/>
                    <a:pt x="563" y="471"/>
                  </a:cubicBezTo>
                </a:path>
              </a:pathLst>
            </a:custGeom>
            <a:grpFill/>
            <a:ln>
              <a:noFill/>
            </a:ln>
          </p:spPr>
          <p:txBody>
            <a:bodyPr vert="horz" wrap="square" lIns="68580" tIns="34290" rIns="68580" bIns="34290" numCol="1" anchor="t" anchorCtr="0" compatLnSpc="1">
              <a:prstTxWarp prst="textNoShape">
                <a:avLst/>
              </a:prstTxWarp>
            </a:bodyPr>
            <a:lstStyle/>
            <a:p>
              <a:pPr>
                <a:defRPr/>
              </a:pPr>
              <a:endParaRPr lang="en-GB">
                <a:solidFill>
                  <a:srgbClr val="5C5C5C"/>
                </a:solidFill>
                <a:latin typeface="Arial" panose="020B0604020202020204" pitchFamily="34" charset="0"/>
                <a:cs typeface="Arial" panose="020B0604020202020204" pitchFamily="34" charset="0"/>
              </a:endParaRPr>
            </a:p>
          </p:txBody>
        </p:sp>
        <p:sp>
          <p:nvSpPr>
            <p:cNvPr id="110" name="Freeform 43">
              <a:extLst>
                <a:ext uri="{FF2B5EF4-FFF2-40B4-BE49-F238E27FC236}">
                  <a16:creationId xmlns:a16="http://schemas.microsoft.com/office/drawing/2014/main" id="{06B271B9-A03A-48B1-9E21-2CC3BCB8C509}"/>
                </a:ext>
              </a:extLst>
            </p:cNvPr>
            <p:cNvSpPr>
              <a:spLocks noEditPoints="1"/>
            </p:cNvSpPr>
            <p:nvPr/>
          </p:nvSpPr>
          <p:spPr bwMode="auto">
            <a:xfrm>
              <a:off x="5718821" y="4771564"/>
              <a:ext cx="788569" cy="786126"/>
            </a:xfrm>
            <a:custGeom>
              <a:avLst/>
              <a:gdLst>
                <a:gd name="T0" fmla="*/ 140 w 409"/>
                <a:gd name="T1" fmla="*/ 29 h 408"/>
                <a:gd name="T2" fmla="*/ 109 w 409"/>
                <a:gd name="T3" fmla="*/ 44 h 408"/>
                <a:gd name="T4" fmla="*/ 81 w 409"/>
                <a:gd name="T5" fmla="*/ 64 h 408"/>
                <a:gd name="T6" fmla="*/ 58 w 409"/>
                <a:gd name="T7" fmla="*/ 89 h 408"/>
                <a:gd name="T8" fmla="*/ 39 w 409"/>
                <a:gd name="T9" fmla="*/ 118 h 408"/>
                <a:gd name="T10" fmla="*/ 26 w 409"/>
                <a:gd name="T11" fmla="*/ 150 h 408"/>
                <a:gd name="T12" fmla="*/ 19 w 409"/>
                <a:gd name="T13" fmla="*/ 184 h 408"/>
                <a:gd name="T14" fmla="*/ 19 w 409"/>
                <a:gd name="T15" fmla="*/ 218 h 408"/>
                <a:gd name="T16" fmla="*/ 25 w 409"/>
                <a:gd name="T17" fmla="*/ 252 h 408"/>
                <a:gd name="T18" fmla="*/ 36 w 409"/>
                <a:gd name="T19" fmla="*/ 284 h 408"/>
                <a:gd name="T20" fmla="*/ 54 w 409"/>
                <a:gd name="T21" fmla="*/ 314 h 408"/>
                <a:gd name="T22" fmla="*/ 77 w 409"/>
                <a:gd name="T23" fmla="*/ 340 h 408"/>
                <a:gd name="T24" fmla="*/ 104 w 409"/>
                <a:gd name="T25" fmla="*/ 361 h 408"/>
                <a:gd name="T26" fmla="*/ 134 w 409"/>
                <a:gd name="T27" fmla="*/ 377 h 408"/>
                <a:gd name="T28" fmla="*/ 167 w 409"/>
                <a:gd name="T29" fmla="*/ 387 h 408"/>
                <a:gd name="T30" fmla="*/ 201 w 409"/>
                <a:gd name="T31" fmla="*/ 391 h 408"/>
                <a:gd name="T32" fmla="*/ 236 w 409"/>
                <a:gd name="T33" fmla="*/ 388 h 408"/>
                <a:gd name="T34" fmla="*/ 269 w 409"/>
                <a:gd name="T35" fmla="*/ 379 h 408"/>
                <a:gd name="T36" fmla="*/ 300 w 409"/>
                <a:gd name="T37" fmla="*/ 364 h 408"/>
                <a:gd name="T38" fmla="*/ 328 w 409"/>
                <a:gd name="T39" fmla="*/ 344 h 408"/>
                <a:gd name="T40" fmla="*/ 351 w 409"/>
                <a:gd name="T41" fmla="*/ 319 h 408"/>
                <a:gd name="T42" fmla="*/ 370 w 409"/>
                <a:gd name="T43" fmla="*/ 290 h 408"/>
                <a:gd name="T44" fmla="*/ 383 w 409"/>
                <a:gd name="T45" fmla="*/ 258 h 408"/>
                <a:gd name="T46" fmla="*/ 390 w 409"/>
                <a:gd name="T47" fmla="*/ 225 h 408"/>
                <a:gd name="T48" fmla="*/ 390 w 409"/>
                <a:gd name="T49" fmla="*/ 190 h 408"/>
                <a:gd name="T50" fmla="*/ 385 w 409"/>
                <a:gd name="T51" fmla="*/ 156 h 408"/>
                <a:gd name="T52" fmla="*/ 373 w 409"/>
                <a:gd name="T53" fmla="*/ 124 h 408"/>
                <a:gd name="T54" fmla="*/ 355 w 409"/>
                <a:gd name="T55" fmla="*/ 95 h 408"/>
                <a:gd name="T56" fmla="*/ 332 w 409"/>
                <a:gd name="T57" fmla="*/ 69 h 408"/>
                <a:gd name="T58" fmla="*/ 305 w 409"/>
                <a:gd name="T59" fmla="*/ 48 h 408"/>
                <a:gd name="T60" fmla="*/ 275 w 409"/>
                <a:gd name="T61" fmla="*/ 32 h 408"/>
                <a:gd name="T62" fmla="*/ 242 w 409"/>
                <a:gd name="T63" fmla="*/ 22 h 408"/>
                <a:gd name="T64" fmla="*/ 208 w 409"/>
                <a:gd name="T65" fmla="*/ 18 h 408"/>
                <a:gd name="T66" fmla="*/ 174 w 409"/>
                <a:gd name="T67" fmla="*/ 21 h 408"/>
                <a:gd name="T68" fmla="*/ 179 w 409"/>
                <a:gd name="T69" fmla="*/ 124 h 408"/>
                <a:gd name="T70" fmla="*/ 124 w 409"/>
                <a:gd name="T71" fmla="*/ 230 h 408"/>
                <a:gd name="T72" fmla="*/ 316 w 409"/>
                <a:gd name="T73" fmla="*/ 288 h 408"/>
                <a:gd name="T74" fmla="*/ 74 w 409"/>
                <a:gd name="T75" fmla="*/ 288 h 408"/>
                <a:gd name="T76" fmla="*/ 120 w 409"/>
                <a:gd name="T77" fmla="*/ 265 h 408"/>
                <a:gd name="T78" fmla="*/ 309 w 409"/>
                <a:gd name="T79" fmla="*/ 89 h 408"/>
                <a:gd name="T80" fmla="*/ 336 w 409"/>
                <a:gd name="T81" fmla="*/ 252 h 408"/>
                <a:gd name="T82" fmla="*/ 304 w 409"/>
                <a:gd name="T83" fmla="*/ 173 h 408"/>
                <a:gd name="T84" fmla="*/ 289 w 409"/>
                <a:gd name="T85" fmla="*/ 93 h 408"/>
                <a:gd name="T86" fmla="*/ 252 w 409"/>
                <a:gd name="T87" fmla="*/ 73 h 408"/>
                <a:gd name="T88" fmla="*/ 173 w 409"/>
                <a:gd name="T89" fmla="*/ 104 h 408"/>
                <a:gd name="T90" fmla="*/ 67 w 409"/>
                <a:gd name="T91" fmla="*/ 229 h 408"/>
                <a:gd name="T92" fmla="*/ 244 w 409"/>
                <a:gd name="T93" fmla="*/ 54 h 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09" h="408">
                  <a:moveTo>
                    <a:pt x="157" y="24"/>
                  </a:moveTo>
                  <a:cubicBezTo>
                    <a:pt x="143" y="9"/>
                    <a:pt x="143" y="9"/>
                    <a:pt x="143" y="9"/>
                  </a:cubicBezTo>
                  <a:cubicBezTo>
                    <a:pt x="140" y="29"/>
                    <a:pt x="140" y="29"/>
                    <a:pt x="140" y="29"/>
                  </a:cubicBezTo>
                  <a:cubicBezTo>
                    <a:pt x="139" y="37"/>
                    <a:pt x="131" y="40"/>
                    <a:pt x="125" y="36"/>
                  </a:cubicBezTo>
                  <a:cubicBezTo>
                    <a:pt x="108" y="24"/>
                    <a:pt x="108" y="24"/>
                    <a:pt x="108" y="24"/>
                  </a:cubicBezTo>
                  <a:cubicBezTo>
                    <a:pt x="109" y="44"/>
                    <a:pt x="109" y="44"/>
                    <a:pt x="109" y="44"/>
                  </a:cubicBezTo>
                  <a:cubicBezTo>
                    <a:pt x="110" y="52"/>
                    <a:pt x="102" y="57"/>
                    <a:pt x="95" y="53"/>
                  </a:cubicBezTo>
                  <a:cubicBezTo>
                    <a:pt x="77" y="45"/>
                    <a:pt x="77" y="45"/>
                    <a:pt x="77" y="45"/>
                  </a:cubicBezTo>
                  <a:cubicBezTo>
                    <a:pt x="81" y="64"/>
                    <a:pt x="81" y="64"/>
                    <a:pt x="81" y="64"/>
                  </a:cubicBezTo>
                  <a:cubicBezTo>
                    <a:pt x="83" y="72"/>
                    <a:pt x="76" y="78"/>
                    <a:pt x="69" y="76"/>
                  </a:cubicBezTo>
                  <a:cubicBezTo>
                    <a:pt x="50" y="71"/>
                    <a:pt x="50" y="71"/>
                    <a:pt x="50" y="71"/>
                  </a:cubicBezTo>
                  <a:cubicBezTo>
                    <a:pt x="58" y="89"/>
                    <a:pt x="58" y="89"/>
                    <a:pt x="58" y="89"/>
                  </a:cubicBezTo>
                  <a:cubicBezTo>
                    <a:pt x="61" y="96"/>
                    <a:pt x="55" y="104"/>
                    <a:pt x="48" y="103"/>
                  </a:cubicBezTo>
                  <a:cubicBezTo>
                    <a:pt x="28" y="102"/>
                    <a:pt x="28" y="102"/>
                    <a:pt x="28" y="102"/>
                  </a:cubicBezTo>
                  <a:cubicBezTo>
                    <a:pt x="39" y="118"/>
                    <a:pt x="39" y="118"/>
                    <a:pt x="39" y="118"/>
                  </a:cubicBezTo>
                  <a:cubicBezTo>
                    <a:pt x="43" y="125"/>
                    <a:pt x="40" y="133"/>
                    <a:pt x="32" y="134"/>
                  </a:cubicBezTo>
                  <a:cubicBezTo>
                    <a:pt x="12" y="136"/>
                    <a:pt x="12" y="136"/>
                    <a:pt x="12" y="136"/>
                  </a:cubicBezTo>
                  <a:cubicBezTo>
                    <a:pt x="26" y="150"/>
                    <a:pt x="26" y="150"/>
                    <a:pt x="26" y="150"/>
                  </a:cubicBezTo>
                  <a:cubicBezTo>
                    <a:pt x="32" y="155"/>
                    <a:pt x="29" y="164"/>
                    <a:pt x="22" y="167"/>
                  </a:cubicBezTo>
                  <a:cubicBezTo>
                    <a:pt x="3" y="172"/>
                    <a:pt x="3" y="172"/>
                    <a:pt x="3" y="172"/>
                  </a:cubicBezTo>
                  <a:cubicBezTo>
                    <a:pt x="19" y="184"/>
                    <a:pt x="19" y="184"/>
                    <a:pt x="19" y="184"/>
                  </a:cubicBezTo>
                  <a:cubicBezTo>
                    <a:pt x="26" y="188"/>
                    <a:pt x="25" y="197"/>
                    <a:pt x="18" y="201"/>
                  </a:cubicBezTo>
                  <a:cubicBezTo>
                    <a:pt x="0" y="210"/>
                    <a:pt x="0" y="210"/>
                    <a:pt x="0" y="210"/>
                  </a:cubicBezTo>
                  <a:cubicBezTo>
                    <a:pt x="19" y="218"/>
                    <a:pt x="19" y="218"/>
                    <a:pt x="19" y="218"/>
                  </a:cubicBezTo>
                  <a:cubicBezTo>
                    <a:pt x="26" y="221"/>
                    <a:pt x="27" y="230"/>
                    <a:pt x="21" y="235"/>
                  </a:cubicBezTo>
                  <a:cubicBezTo>
                    <a:pt x="5" y="247"/>
                    <a:pt x="5" y="247"/>
                    <a:pt x="5" y="247"/>
                  </a:cubicBezTo>
                  <a:cubicBezTo>
                    <a:pt x="25" y="252"/>
                    <a:pt x="25" y="252"/>
                    <a:pt x="25" y="252"/>
                  </a:cubicBezTo>
                  <a:cubicBezTo>
                    <a:pt x="32" y="254"/>
                    <a:pt x="35" y="263"/>
                    <a:pt x="30" y="268"/>
                  </a:cubicBezTo>
                  <a:cubicBezTo>
                    <a:pt x="16" y="283"/>
                    <a:pt x="16" y="283"/>
                    <a:pt x="16" y="283"/>
                  </a:cubicBezTo>
                  <a:cubicBezTo>
                    <a:pt x="36" y="284"/>
                    <a:pt x="36" y="284"/>
                    <a:pt x="36" y="284"/>
                  </a:cubicBezTo>
                  <a:cubicBezTo>
                    <a:pt x="44" y="285"/>
                    <a:pt x="48" y="293"/>
                    <a:pt x="44" y="299"/>
                  </a:cubicBezTo>
                  <a:cubicBezTo>
                    <a:pt x="34" y="317"/>
                    <a:pt x="34" y="317"/>
                    <a:pt x="34" y="317"/>
                  </a:cubicBezTo>
                  <a:cubicBezTo>
                    <a:pt x="54" y="314"/>
                    <a:pt x="54" y="314"/>
                    <a:pt x="54" y="314"/>
                  </a:cubicBezTo>
                  <a:cubicBezTo>
                    <a:pt x="61" y="313"/>
                    <a:pt x="67" y="320"/>
                    <a:pt x="65" y="327"/>
                  </a:cubicBezTo>
                  <a:cubicBezTo>
                    <a:pt x="57" y="346"/>
                    <a:pt x="57" y="346"/>
                    <a:pt x="57" y="346"/>
                  </a:cubicBezTo>
                  <a:cubicBezTo>
                    <a:pt x="77" y="340"/>
                    <a:pt x="77" y="340"/>
                    <a:pt x="77" y="340"/>
                  </a:cubicBezTo>
                  <a:cubicBezTo>
                    <a:pt x="84" y="337"/>
                    <a:pt x="91" y="343"/>
                    <a:pt x="89" y="351"/>
                  </a:cubicBezTo>
                  <a:cubicBezTo>
                    <a:pt x="86" y="371"/>
                    <a:pt x="86" y="371"/>
                    <a:pt x="86" y="371"/>
                  </a:cubicBezTo>
                  <a:cubicBezTo>
                    <a:pt x="104" y="361"/>
                    <a:pt x="104" y="361"/>
                    <a:pt x="104" y="361"/>
                  </a:cubicBezTo>
                  <a:cubicBezTo>
                    <a:pt x="110" y="357"/>
                    <a:pt x="118" y="362"/>
                    <a:pt x="118" y="369"/>
                  </a:cubicBezTo>
                  <a:cubicBezTo>
                    <a:pt x="119" y="390"/>
                    <a:pt x="119" y="390"/>
                    <a:pt x="119" y="390"/>
                  </a:cubicBezTo>
                  <a:cubicBezTo>
                    <a:pt x="134" y="377"/>
                    <a:pt x="134" y="377"/>
                    <a:pt x="134" y="377"/>
                  </a:cubicBezTo>
                  <a:cubicBezTo>
                    <a:pt x="140" y="372"/>
                    <a:pt x="149" y="375"/>
                    <a:pt x="150" y="382"/>
                  </a:cubicBezTo>
                  <a:cubicBezTo>
                    <a:pt x="154" y="402"/>
                    <a:pt x="154" y="402"/>
                    <a:pt x="154" y="402"/>
                  </a:cubicBezTo>
                  <a:cubicBezTo>
                    <a:pt x="167" y="387"/>
                    <a:pt x="167" y="387"/>
                    <a:pt x="167" y="387"/>
                  </a:cubicBezTo>
                  <a:cubicBezTo>
                    <a:pt x="172" y="381"/>
                    <a:pt x="181" y="383"/>
                    <a:pt x="184" y="389"/>
                  </a:cubicBezTo>
                  <a:cubicBezTo>
                    <a:pt x="191" y="408"/>
                    <a:pt x="191" y="408"/>
                    <a:pt x="191" y="408"/>
                  </a:cubicBezTo>
                  <a:cubicBezTo>
                    <a:pt x="201" y="391"/>
                    <a:pt x="201" y="391"/>
                    <a:pt x="201" y="391"/>
                  </a:cubicBezTo>
                  <a:cubicBezTo>
                    <a:pt x="205" y="384"/>
                    <a:pt x="214" y="384"/>
                    <a:pt x="218" y="390"/>
                  </a:cubicBezTo>
                  <a:cubicBezTo>
                    <a:pt x="229" y="407"/>
                    <a:pt x="229" y="407"/>
                    <a:pt x="229" y="407"/>
                  </a:cubicBezTo>
                  <a:cubicBezTo>
                    <a:pt x="236" y="388"/>
                    <a:pt x="236" y="388"/>
                    <a:pt x="236" y="388"/>
                  </a:cubicBezTo>
                  <a:cubicBezTo>
                    <a:pt x="238" y="381"/>
                    <a:pt x="247" y="379"/>
                    <a:pt x="252" y="384"/>
                  </a:cubicBezTo>
                  <a:cubicBezTo>
                    <a:pt x="266" y="399"/>
                    <a:pt x="266" y="399"/>
                    <a:pt x="266" y="399"/>
                  </a:cubicBezTo>
                  <a:cubicBezTo>
                    <a:pt x="269" y="379"/>
                    <a:pt x="269" y="379"/>
                    <a:pt x="269" y="379"/>
                  </a:cubicBezTo>
                  <a:cubicBezTo>
                    <a:pt x="270" y="372"/>
                    <a:pt x="278" y="368"/>
                    <a:pt x="284" y="373"/>
                  </a:cubicBezTo>
                  <a:cubicBezTo>
                    <a:pt x="301" y="385"/>
                    <a:pt x="301" y="385"/>
                    <a:pt x="301" y="385"/>
                  </a:cubicBezTo>
                  <a:cubicBezTo>
                    <a:pt x="300" y="364"/>
                    <a:pt x="300" y="364"/>
                    <a:pt x="300" y="364"/>
                  </a:cubicBezTo>
                  <a:cubicBezTo>
                    <a:pt x="300" y="357"/>
                    <a:pt x="307" y="352"/>
                    <a:pt x="314" y="355"/>
                  </a:cubicBezTo>
                  <a:cubicBezTo>
                    <a:pt x="332" y="364"/>
                    <a:pt x="332" y="364"/>
                    <a:pt x="332" y="364"/>
                  </a:cubicBezTo>
                  <a:cubicBezTo>
                    <a:pt x="328" y="344"/>
                    <a:pt x="328" y="344"/>
                    <a:pt x="328" y="344"/>
                  </a:cubicBezTo>
                  <a:cubicBezTo>
                    <a:pt x="326" y="337"/>
                    <a:pt x="333" y="330"/>
                    <a:pt x="340" y="332"/>
                  </a:cubicBezTo>
                  <a:cubicBezTo>
                    <a:pt x="359" y="338"/>
                    <a:pt x="359" y="338"/>
                    <a:pt x="359" y="338"/>
                  </a:cubicBezTo>
                  <a:cubicBezTo>
                    <a:pt x="351" y="319"/>
                    <a:pt x="351" y="319"/>
                    <a:pt x="351" y="319"/>
                  </a:cubicBezTo>
                  <a:cubicBezTo>
                    <a:pt x="348" y="312"/>
                    <a:pt x="354" y="305"/>
                    <a:pt x="361" y="305"/>
                  </a:cubicBezTo>
                  <a:cubicBezTo>
                    <a:pt x="381" y="307"/>
                    <a:pt x="381" y="307"/>
                    <a:pt x="381" y="307"/>
                  </a:cubicBezTo>
                  <a:cubicBezTo>
                    <a:pt x="370" y="290"/>
                    <a:pt x="370" y="290"/>
                    <a:pt x="370" y="290"/>
                  </a:cubicBezTo>
                  <a:cubicBezTo>
                    <a:pt x="366" y="284"/>
                    <a:pt x="370" y="276"/>
                    <a:pt x="377" y="275"/>
                  </a:cubicBezTo>
                  <a:cubicBezTo>
                    <a:pt x="397" y="273"/>
                    <a:pt x="397" y="273"/>
                    <a:pt x="397" y="273"/>
                  </a:cubicBezTo>
                  <a:cubicBezTo>
                    <a:pt x="383" y="258"/>
                    <a:pt x="383" y="258"/>
                    <a:pt x="383" y="258"/>
                  </a:cubicBezTo>
                  <a:cubicBezTo>
                    <a:pt x="378" y="253"/>
                    <a:pt x="380" y="244"/>
                    <a:pt x="387" y="242"/>
                  </a:cubicBezTo>
                  <a:cubicBezTo>
                    <a:pt x="406" y="236"/>
                    <a:pt x="406" y="236"/>
                    <a:pt x="406" y="236"/>
                  </a:cubicBezTo>
                  <a:cubicBezTo>
                    <a:pt x="390" y="225"/>
                    <a:pt x="390" y="225"/>
                    <a:pt x="390" y="225"/>
                  </a:cubicBezTo>
                  <a:cubicBezTo>
                    <a:pt x="384" y="220"/>
                    <a:pt x="384" y="211"/>
                    <a:pt x="391" y="208"/>
                  </a:cubicBezTo>
                  <a:cubicBezTo>
                    <a:pt x="409" y="199"/>
                    <a:pt x="409" y="199"/>
                    <a:pt x="409" y="199"/>
                  </a:cubicBezTo>
                  <a:cubicBezTo>
                    <a:pt x="390" y="190"/>
                    <a:pt x="390" y="190"/>
                    <a:pt x="390" y="190"/>
                  </a:cubicBezTo>
                  <a:cubicBezTo>
                    <a:pt x="384" y="187"/>
                    <a:pt x="382" y="178"/>
                    <a:pt x="388" y="174"/>
                  </a:cubicBezTo>
                  <a:cubicBezTo>
                    <a:pt x="404" y="161"/>
                    <a:pt x="404" y="161"/>
                    <a:pt x="404" y="161"/>
                  </a:cubicBezTo>
                  <a:cubicBezTo>
                    <a:pt x="385" y="156"/>
                    <a:pt x="385" y="156"/>
                    <a:pt x="385" y="156"/>
                  </a:cubicBezTo>
                  <a:cubicBezTo>
                    <a:pt x="377" y="155"/>
                    <a:pt x="375" y="146"/>
                    <a:pt x="380" y="140"/>
                  </a:cubicBezTo>
                  <a:cubicBezTo>
                    <a:pt x="393" y="125"/>
                    <a:pt x="393" y="125"/>
                    <a:pt x="393" y="125"/>
                  </a:cubicBezTo>
                  <a:cubicBezTo>
                    <a:pt x="373" y="124"/>
                    <a:pt x="373" y="124"/>
                    <a:pt x="373" y="124"/>
                  </a:cubicBezTo>
                  <a:cubicBezTo>
                    <a:pt x="365" y="124"/>
                    <a:pt x="361" y="116"/>
                    <a:pt x="365" y="109"/>
                  </a:cubicBezTo>
                  <a:cubicBezTo>
                    <a:pt x="375" y="92"/>
                    <a:pt x="375" y="92"/>
                    <a:pt x="375" y="92"/>
                  </a:cubicBezTo>
                  <a:cubicBezTo>
                    <a:pt x="355" y="95"/>
                    <a:pt x="355" y="95"/>
                    <a:pt x="355" y="95"/>
                  </a:cubicBezTo>
                  <a:cubicBezTo>
                    <a:pt x="348" y="96"/>
                    <a:pt x="342" y="88"/>
                    <a:pt x="345" y="81"/>
                  </a:cubicBezTo>
                  <a:cubicBezTo>
                    <a:pt x="352" y="62"/>
                    <a:pt x="352" y="62"/>
                    <a:pt x="352" y="62"/>
                  </a:cubicBezTo>
                  <a:cubicBezTo>
                    <a:pt x="332" y="69"/>
                    <a:pt x="332" y="69"/>
                    <a:pt x="332" y="69"/>
                  </a:cubicBezTo>
                  <a:cubicBezTo>
                    <a:pt x="325" y="71"/>
                    <a:pt x="318" y="65"/>
                    <a:pt x="320" y="58"/>
                  </a:cubicBezTo>
                  <a:cubicBezTo>
                    <a:pt x="323" y="38"/>
                    <a:pt x="323" y="38"/>
                    <a:pt x="323" y="38"/>
                  </a:cubicBezTo>
                  <a:cubicBezTo>
                    <a:pt x="305" y="48"/>
                    <a:pt x="305" y="48"/>
                    <a:pt x="305" y="48"/>
                  </a:cubicBezTo>
                  <a:cubicBezTo>
                    <a:pt x="299" y="51"/>
                    <a:pt x="291" y="47"/>
                    <a:pt x="291" y="39"/>
                  </a:cubicBezTo>
                  <a:cubicBezTo>
                    <a:pt x="291" y="19"/>
                    <a:pt x="291" y="19"/>
                    <a:pt x="291" y="19"/>
                  </a:cubicBezTo>
                  <a:cubicBezTo>
                    <a:pt x="275" y="32"/>
                    <a:pt x="275" y="32"/>
                    <a:pt x="275" y="32"/>
                  </a:cubicBezTo>
                  <a:cubicBezTo>
                    <a:pt x="269" y="36"/>
                    <a:pt x="260" y="33"/>
                    <a:pt x="259" y="26"/>
                  </a:cubicBezTo>
                  <a:cubicBezTo>
                    <a:pt x="255" y="6"/>
                    <a:pt x="255" y="6"/>
                    <a:pt x="255" y="6"/>
                  </a:cubicBezTo>
                  <a:cubicBezTo>
                    <a:pt x="242" y="22"/>
                    <a:pt x="242" y="22"/>
                    <a:pt x="242" y="22"/>
                  </a:cubicBezTo>
                  <a:cubicBezTo>
                    <a:pt x="237" y="27"/>
                    <a:pt x="228" y="26"/>
                    <a:pt x="225" y="19"/>
                  </a:cubicBezTo>
                  <a:cubicBezTo>
                    <a:pt x="218" y="0"/>
                    <a:pt x="218" y="0"/>
                    <a:pt x="218" y="0"/>
                  </a:cubicBezTo>
                  <a:cubicBezTo>
                    <a:pt x="208" y="18"/>
                    <a:pt x="208" y="18"/>
                    <a:pt x="208" y="18"/>
                  </a:cubicBezTo>
                  <a:cubicBezTo>
                    <a:pt x="204" y="24"/>
                    <a:pt x="195" y="25"/>
                    <a:pt x="191" y="18"/>
                  </a:cubicBezTo>
                  <a:cubicBezTo>
                    <a:pt x="180" y="1"/>
                    <a:pt x="180" y="1"/>
                    <a:pt x="180" y="1"/>
                  </a:cubicBezTo>
                  <a:cubicBezTo>
                    <a:pt x="174" y="21"/>
                    <a:pt x="174" y="21"/>
                    <a:pt x="174" y="21"/>
                  </a:cubicBezTo>
                  <a:cubicBezTo>
                    <a:pt x="171" y="28"/>
                    <a:pt x="162" y="30"/>
                    <a:pt x="157" y="24"/>
                  </a:cubicBezTo>
                  <a:close/>
                  <a:moveTo>
                    <a:pt x="124" y="230"/>
                  </a:moveTo>
                  <a:cubicBezTo>
                    <a:pt x="110" y="185"/>
                    <a:pt x="135" y="138"/>
                    <a:pt x="179" y="124"/>
                  </a:cubicBezTo>
                  <a:cubicBezTo>
                    <a:pt x="224" y="110"/>
                    <a:pt x="271" y="134"/>
                    <a:pt x="285" y="179"/>
                  </a:cubicBezTo>
                  <a:cubicBezTo>
                    <a:pt x="299" y="223"/>
                    <a:pt x="274" y="271"/>
                    <a:pt x="230" y="285"/>
                  </a:cubicBezTo>
                  <a:cubicBezTo>
                    <a:pt x="185" y="299"/>
                    <a:pt x="138" y="274"/>
                    <a:pt x="124" y="230"/>
                  </a:cubicBezTo>
                  <a:close/>
                  <a:moveTo>
                    <a:pt x="278" y="279"/>
                  </a:moveTo>
                  <a:cubicBezTo>
                    <a:pt x="282" y="275"/>
                    <a:pt x="288" y="274"/>
                    <a:pt x="293" y="276"/>
                  </a:cubicBezTo>
                  <a:cubicBezTo>
                    <a:pt x="316" y="288"/>
                    <a:pt x="316" y="288"/>
                    <a:pt x="316" y="288"/>
                  </a:cubicBezTo>
                  <a:cubicBezTo>
                    <a:pt x="324" y="292"/>
                    <a:pt x="326" y="302"/>
                    <a:pt x="320" y="308"/>
                  </a:cubicBezTo>
                  <a:cubicBezTo>
                    <a:pt x="302" y="328"/>
                    <a:pt x="279" y="344"/>
                    <a:pt x="251" y="352"/>
                  </a:cubicBezTo>
                  <a:cubicBezTo>
                    <a:pt x="183" y="374"/>
                    <a:pt x="110" y="346"/>
                    <a:pt x="74" y="288"/>
                  </a:cubicBezTo>
                  <a:cubicBezTo>
                    <a:pt x="69" y="281"/>
                    <a:pt x="72" y="271"/>
                    <a:pt x="81" y="268"/>
                  </a:cubicBezTo>
                  <a:cubicBezTo>
                    <a:pt x="105" y="261"/>
                    <a:pt x="105" y="261"/>
                    <a:pt x="105" y="261"/>
                  </a:cubicBezTo>
                  <a:cubicBezTo>
                    <a:pt x="110" y="259"/>
                    <a:pt x="116" y="261"/>
                    <a:pt x="120" y="265"/>
                  </a:cubicBezTo>
                  <a:cubicBezTo>
                    <a:pt x="145" y="301"/>
                    <a:pt x="192" y="318"/>
                    <a:pt x="236" y="304"/>
                  </a:cubicBezTo>
                  <a:cubicBezTo>
                    <a:pt x="252" y="299"/>
                    <a:pt x="267" y="290"/>
                    <a:pt x="278" y="279"/>
                  </a:cubicBezTo>
                  <a:close/>
                  <a:moveTo>
                    <a:pt x="309" y="89"/>
                  </a:moveTo>
                  <a:cubicBezTo>
                    <a:pt x="329" y="107"/>
                    <a:pt x="344" y="130"/>
                    <a:pt x="353" y="158"/>
                  </a:cubicBezTo>
                  <a:cubicBezTo>
                    <a:pt x="362" y="187"/>
                    <a:pt x="362" y="216"/>
                    <a:pt x="355" y="244"/>
                  </a:cubicBezTo>
                  <a:cubicBezTo>
                    <a:pt x="353" y="252"/>
                    <a:pt x="344" y="256"/>
                    <a:pt x="336" y="252"/>
                  </a:cubicBezTo>
                  <a:cubicBezTo>
                    <a:pt x="314" y="240"/>
                    <a:pt x="314" y="240"/>
                    <a:pt x="314" y="240"/>
                  </a:cubicBezTo>
                  <a:cubicBezTo>
                    <a:pt x="309" y="238"/>
                    <a:pt x="306" y="232"/>
                    <a:pt x="307" y="226"/>
                  </a:cubicBezTo>
                  <a:cubicBezTo>
                    <a:pt x="311" y="209"/>
                    <a:pt x="310" y="191"/>
                    <a:pt x="304" y="173"/>
                  </a:cubicBezTo>
                  <a:cubicBezTo>
                    <a:pt x="299" y="156"/>
                    <a:pt x="290" y="142"/>
                    <a:pt x="279" y="131"/>
                  </a:cubicBezTo>
                  <a:cubicBezTo>
                    <a:pt x="275" y="127"/>
                    <a:pt x="274" y="121"/>
                    <a:pt x="277" y="116"/>
                  </a:cubicBezTo>
                  <a:cubicBezTo>
                    <a:pt x="289" y="93"/>
                    <a:pt x="289" y="93"/>
                    <a:pt x="289" y="93"/>
                  </a:cubicBezTo>
                  <a:cubicBezTo>
                    <a:pt x="293" y="85"/>
                    <a:pt x="302" y="83"/>
                    <a:pt x="309" y="89"/>
                  </a:cubicBezTo>
                  <a:close/>
                  <a:moveTo>
                    <a:pt x="244" y="54"/>
                  </a:moveTo>
                  <a:cubicBezTo>
                    <a:pt x="252" y="56"/>
                    <a:pt x="256" y="65"/>
                    <a:pt x="252" y="73"/>
                  </a:cubicBezTo>
                  <a:cubicBezTo>
                    <a:pt x="241" y="95"/>
                    <a:pt x="241" y="95"/>
                    <a:pt x="241" y="95"/>
                  </a:cubicBezTo>
                  <a:cubicBezTo>
                    <a:pt x="238" y="100"/>
                    <a:pt x="232" y="103"/>
                    <a:pt x="227" y="102"/>
                  </a:cubicBezTo>
                  <a:cubicBezTo>
                    <a:pt x="209" y="98"/>
                    <a:pt x="191" y="99"/>
                    <a:pt x="173" y="104"/>
                  </a:cubicBezTo>
                  <a:cubicBezTo>
                    <a:pt x="127" y="119"/>
                    <a:pt x="98" y="163"/>
                    <a:pt x="100" y="209"/>
                  </a:cubicBezTo>
                  <a:cubicBezTo>
                    <a:pt x="100" y="215"/>
                    <a:pt x="96" y="220"/>
                    <a:pt x="91" y="222"/>
                  </a:cubicBezTo>
                  <a:cubicBezTo>
                    <a:pt x="67" y="229"/>
                    <a:pt x="67" y="229"/>
                    <a:pt x="67" y="229"/>
                  </a:cubicBezTo>
                  <a:cubicBezTo>
                    <a:pt x="59" y="232"/>
                    <a:pt x="51" y="226"/>
                    <a:pt x="50" y="218"/>
                  </a:cubicBezTo>
                  <a:cubicBezTo>
                    <a:pt x="43" y="147"/>
                    <a:pt x="87" y="78"/>
                    <a:pt x="158" y="56"/>
                  </a:cubicBezTo>
                  <a:cubicBezTo>
                    <a:pt x="187" y="47"/>
                    <a:pt x="217" y="47"/>
                    <a:pt x="244" y="54"/>
                  </a:cubicBezTo>
                  <a:close/>
                </a:path>
              </a:pathLst>
            </a:custGeom>
            <a:grpFill/>
            <a:ln>
              <a:noFill/>
            </a:ln>
          </p:spPr>
          <p:txBody>
            <a:bodyPr vert="horz" wrap="square" lIns="68580" tIns="34290" rIns="68580" bIns="34290" numCol="1" anchor="t" anchorCtr="0" compatLnSpc="1">
              <a:prstTxWarp prst="textNoShape">
                <a:avLst/>
              </a:prstTxWarp>
            </a:bodyPr>
            <a:lstStyle/>
            <a:p>
              <a:pPr>
                <a:defRPr/>
              </a:pPr>
              <a:endParaRPr lang="en-GB">
                <a:solidFill>
                  <a:srgbClr val="5C5C5C"/>
                </a:solidFill>
                <a:latin typeface="Arial" panose="020B0604020202020204" pitchFamily="34" charset="0"/>
                <a:cs typeface="Arial" panose="020B0604020202020204" pitchFamily="34" charset="0"/>
              </a:endParaRPr>
            </a:p>
          </p:txBody>
        </p:sp>
        <p:sp>
          <p:nvSpPr>
            <p:cNvPr id="111" name="Freeform 49">
              <a:extLst>
                <a:ext uri="{FF2B5EF4-FFF2-40B4-BE49-F238E27FC236}">
                  <a16:creationId xmlns:a16="http://schemas.microsoft.com/office/drawing/2014/main" id="{4C1E0396-DF3D-41CD-95B4-2C37BE3AAE12}"/>
                </a:ext>
              </a:extLst>
            </p:cNvPr>
            <p:cNvSpPr>
              <a:spLocks noEditPoints="1"/>
            </p:cNvSpPr>
            <p:nvPr/>
          </p:nvSpPr>
          <p:spPr bwMode="auto">
            <a:xfrm>
              <a:off x="6562789" y="4812296"/>
              <a:ext cx="873292" cy="870848"/>
            </a:xfrm>
            <a:custGeom>
              <a:avLst/>
              <a:gdLst>
                <a:gd name="T0" fmla="*/ 446 w 453"/>
                <a:gd name="T1" fmla="*/ 172 h 452"/>
                <a:gd name="T2" fmla="*/ 407 w 453"/>
                <a:gd name="T3" fmla="*/ 167 h 452"/>
                <a:gd name="T4" fmla="*/ 394 w 453"/>
                <a:gd name="T5" fmla="*/ 151 h 452"/>
                <a:gd name="T6" fmla="*/ 419 w 453"/>
                <a:gd name="T7" fmla="*/ 122 h 452"/>
                <a:gd name="T8" fmla="*/ 396 w 453"/>
                <a:gd name="T9" fmla="*/ 76 h 452"/>
                <a:gd name="T10" fmla="*/ 360 w 453"/>
                <a:gd name="T11" fmla="*/ 89 h 452"/>
                <a:gd name="T12" fmla="*/ 334 w 453"/>
                <a:gd name="T13" fmla="*/ 76 h 452"/>
                <a:gd name="T14" fmla="*/ 340 w 453"/>
                <a:gd name="T15" fmla="*/ 40 h 452"/>
                <a:gd name="T16" fmla="*/ 297 w 453"/>
                <a:gd name="T17" fmla="*/ 12 h 452"/>
                <a:gd name="T18" fmla="*/ 274 w 453"/>
                <a:gd name="T19" fmla="*/ 39 h 452"/>
                <a:gd name="T20" fmla="*/ 238 w 453"/>
                <a:gd name="T21" fmla="*/ 41 h 452"/>
                <a:gd name="T22" fmla="*/ 225 w 453"/>
                <a:gd name="T23" fmla="*/ 8 h 452"/>
                <a:gd name="T24" fmla="*/ 173 w 453"/>
                <a:gd name="T25" fmla="*/ 7 h 452"/>
                <a:gd name="T26" fmla="*/ 168 w 453"/>
                <a:gd name="T27" fmla="*/ 41 h 452"/>
                <a:gd name="T28" fmla="*/ 150 w 453"/>
                <a:gd name="T29" fmla="*/ 56 h 452"/>
                <a:gd name="T30" fmla="*/ 123 w 453"/>
                <a:gd name="T31" fmla="*/ 34 h 452"/>
                <a:gd name="T32" fmla="*/ 77 w 453"/>
                <a:gd name="T33" fmla="*/ 57 h 452"/>
                <a:gd name="T34" fmla="*/ 88 w 453"/>
                <a:gd name="T35" fmla="*/ 90 h 452"/>
                <a:gd name="T36" fmla="*/ 75 w 453"/>
                <a:gd name="T37" fmla="*/ 117 h 452"/>
                <a:gd name="T38" fmla="*/ 41 w 453"/>
                <a:gd name="T39" fmla="*/ 112 h 452"/>
                <a:gd name="T40" fmla="*/ 12 w 453"/>
                <a:gd name="T41" fmla="*/ 155 h 452"/>
                <a:gd name="T42" fmla="*/ 40 w 453"/>
                <a:gd name="T43" fmla="*/ 178 h 452"/>
                <a:gd name="T44" fmla="*/ 42 w 453"/>
                <a:gd name="T45" fmla="*/ 214 h 452"/>
                <a:gd name="T46" fmla="*/ 9 w 453"/>
                <a:gd name="T47" fmla="*/ 228 h 452"/>
                <a:gd name="T48" fmla="*/ 7 w 453"/>
                <a:gd name="T49" fmla="*/ 279 h 452"/>
                <a:gd name="T50" fmla="*/ 44 w 453"/>
                <a:gd name="T51" fmla="*/ 284 h 452"/>
                <a:gd name="T52" fmla="*/ 58 w 453"/>
                <a:gd name="T53" fmla="*/ 301 h 452"/>
                <a:gd name="T54" fmla="*/ 35 w 453"/>
                <a:gd name="T55" fmla="*/ 329 h 452"/>
                <a:gd name="T56" fmla="*/ 58 w 453"/>
                <a:gd name="T57" fmla="*/ 375 h 452"/>
                <a:gd name="T58" fmla="*/ 94 w 453"/>
                <a:gd name="T59" fmla="*/ 362 h 452"/>
                <a:gd name="T60" fmla="*/ 119 w 453"/>
                <a:gd name="T61" fmla="*/ 374 h 452"/>
                <a:gd name="T62" fmla="*/ 113 w 453"/>
                <a:gd name="T63" fmla="*/ 411 h 452"/>
                <a:gd name="T64" fmla="*/ 156 w 453"/>
                <a:gd name="T65" fmla="*/ 440 h 452"/>
                <a:gd name="T66" fmla="*/ 181 w 453"/>
                <a:gd name="T67" fmla="*/ 409 h 452"/>
                <a:gd name="T68" fmla="*/ 214 w 453"/>
                <a:gd name="T69" fmla="*/ 406 h 452"/>
                <a:gd name="T70" fmla="*/ 228 w 453"/>
                <a:gd name="T71" fmla="*/ 443 h 452"/>
                <a:gd name="T72" fmla="*/ 280 w 453"/>
                <a:gd name="T73" fmla="*/ 445 h 452"/>
                <a:gd name="T74" fmla="*/ 285 w 453"/>
                <a:gd name="T75" fmla="*/ 405 h 452"/>
                <a:gd name="T76" fmla="*/ 300 w 453"/>
                <a:gd name="T77" fmla="*/ 391 h 452"/>
                <a:gd name="T78" fmla="*/ 330 w 453"/>
                <a:gd name="T79" fmla="*/ 418 h 452"/>
                <a:gd name="T80" fmla="*/ 376 w 453"/>
                <a:gd name="T81" fmla="*/ 395 h 452"/>
                <a:gd name="T82" fmla="*/ 362 w 453"/>
                <a:gd name="T83" fmla="*/ 357 h 452"/>
                <a:gd name="T84" fmla="*/ 373 w 453"/>
                <a:gd name="T85" fmla="*/ 332 h 452"/>
                <a:gd name="T86" fmla="*/ 412 w 453"/>
                <a:gd name="T87" fmla="*/ 340 h 452"/>
                <a:gd name="T88" fmla="*/ 441 w 453"/>
                <a:gd name="T89" fmla="*/ 297 h 452"/>
                <a:gd name="T90" fmla="*/ 409 w 453"/>
                <a:gd name="T91" fmla="*/ 271 h 452"/>
                <a:gd name="T92" fmla="*/ 408 w 453"/>
                <a:gd name="T93" fmla="*/ 238 h 452"/>
                <a:gd name="T94" fmla="*/ 444 w 453"/>
                <a:gd name="T95" fmla="*/ 224 h 452"/>
                <a:gd name="T96" fmla="*/ 315 w 453"/>
                <a:gd name="T97" fmla="*/ 351 h 452"/>
                <a:gd name="T98" fmla="*/ 134 w 453"/>
                <a:gd name="T99" fmla="*/ 105 h 452"/>
                <a:gd name="T100" fmla="*/ 315 w 453"/>
                <a:gd name="T101" fmla="*/ 351 h 4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53" h="452">
                  <a:moveTo>
                    <a:pt x="452" y="213"/>
                  </a:moveTo>
                  <a:cubicBezTo>
                    <a:pt x="446" y="172"/>
                    <a:pt x="446" y="172"/>
                    <a:pt x="446" y="172"/>
                  </a:cubicBezTo>
                  <a:cubicBezTo>
                    <a:pt x="445" y="167"/>
                    <a:pt x="440" y="164"/>
                    <a:pt x="435" y="164"/>
                  </a:cubicBezTo>
                  <a:cubicBezTo>
                    <a:pt x="407" y="167"/>
                    <a:pt x="407" y="167"/>
                    <a:pt x="407" y="167"/>
                  </a:cubicBezTo>
                  <a:cubicBezTo>
                    <a:pt x="403" y="168"/>
                    <a:pt x="399" y="165"/>
                    <a:pt x="397" y="161"/>
                  </a:cubicBezTo>
                  <a:cubicBezTo>
                    <a:pt x="396" y="158"/>
                    <a:pt x="395" y="154"/>
                    <a:pt x="394" y="151"/>
                  </a:cubicBezTo>
                  <a:cubicBezTo>
                    <a:pt x="392" y="147"/>
                    <a:pt x="393" y="143"/>
                    <a:pt x="396" y="140"/>
                  </a:cubicBezTo>
                  <a:cubicBezTo>
                    <a:pt x="419" y="122"/>
                    <a:pt x="419" y="122"/>
                    <a:pt x="419" y="122"/>
                  </a:cubicBezTo>
                  <a:cubicBezTo>
                    <a:pt x="423" y="119"/>
                    <a:pt x="423" y="113"/>
                    <a:pt x="420" y="109"/>
                  </a:cubicBezTo>
                  <a:cubicBezTo>
                    <a:pt x="396" y="76"/>
                    <a:pt x="396" y="76"/>
                    <a:pt x="396" y="76"/>
                  </a:cubicBezTo>
                  <a:cubicBezTo>
                    <a:pt x="393" y="72"/>
                    <a:pt x="387" y="71"/>
                    <a:pt x="383" y="73"/>
                  </a:cubicBezTo>
                  <a:cubicBezTo>
                    <a:pt x="360" y="89"/>
                    <a:pt x="360" y="89"/>
                    <a:pt x="360" y="89"/>
                  </a:cubicBezTo>
                  <a:cubicBezTo>
                    <a:pt x="357" y="91"/>
                    <a:pt x="352" y="91"/>
                    <a:pt x="349" y="88"/>
                  </a:cubicBezTo>
                  <a:cubicBezTo>
                    <a:pt x="344" y="84"/>
                    <a:pt x="339" y="80"/>
                    <a:pt x="334" y="76"/>
                  </a:cubicBezTo>
                  <a:cubicBezTo>
                    <a:pt x="331" y="73"/>
                    <a:pt x="329" y="69"/>
                    <a:pt x="331" y="65"/>
                  </a:cubicBezTo>
                  <a:cubicBezTo>
                    <a:pt x="340" y="40"/>
                    <a:pt x="340" y="40"/>
                    <a:pt x="340" y="40"/>
                  </a:cubicBezTo>
                  <a:cubicBezTo>
                    <a:pt x="342" y="35"/>
                    <a:pt x="340" y="30"/>
                    <a:pt x="335" y="28"/>
                  </a:cubicBezTo>
                  <a:cubicBezTo>
                    <a:pt x="297" y="12"/>
                    <a:pt x="297" y="12"/>
                    <a:pt x="297" y="12"/>
                  </a:cubicBezTo>
                  <a:cubicBezTo>
                    <a:pt x="293" y="9"/>
                    <a:pt x="287" y="11"/>
                    <a:pt x="285" y="16"/>
                  </a:cubicBezTo>
                  <a:cubicBezTo>
                    <a:pt x="274" y="39"/>
                    <a:pt x="274" y="39"/>
                    <a:pt x="274" y="39"/>
                  </a:cubicBezTo>
                  <a:cubicBezTo>
                    <a:pt x="272" y="43"/>
                    <a:pt x="268" y="45"/>
                    <a:pt x="263" y="44"/>
                  </a:cubicBezTo>
                  <a:cubicBezTo>
                    <a:pt x="255" y="42"/>
                    <a:pt x="247" y="41"/>
                    <a:pt x="238" y="41"/>
                  </a:cubicBezTo>
                  <a:cubicBezTo>
                    <a:pt x="234" y="40"/>
                    <a:pt x="230" y="37"/>
                    <a:pt x="229" y="33"/>
                  </a:cubicBezTo>
                  <a:cubicBezTo>
                    <a:pt x="225" y="8"/>
                    <a:pt x="225" y="8"/>
                    <a:pt x="225" y="8"/>
                  </a:cubicBezTo>
                  <a:cubicBezTo>
                    <a:pt x="224" y="3"/>
                    <a:pt x="219" y="0"/>
                    <a:pt x="214" y="0"/>
                  </a:cubicBezTo>
                  <a:cubicBezTo>
                    <a:pt x="173" y="7"/>
                    <a:pt x="173" y="7"/>
                    <a:pt x="173" y="7"/>
                  </a:cubicBezTo>
                  <a:cubicBezTo>
                    <a:pt x="168" y="7"/>
                    <a:pt x="164" y="12"/>
                    <a:pt x="165" y="17"/>
                  </a:cubicBezTo>
                  <a:cubicBezTo>
                    <a:pt x="168" y="41"/>
                    <a:pt x="168" y="41"/>
                    <a:pt x="168" y="41"/>
                  </a:cubicBezTo>
                  <a:cubicBezTo>
                    <a:pt x="168" y="46"/>
                    <a:pt x="165" y="50"/>
                    <a:pt x="161" y="51"/>
                  </a:cubicBezTo>
                  <a:cubicBezTo>
                    <a:pt x="158" y="53"/>
                    <a:pt x="154" y="54"/>
                    <a:pt x="150" y="56"/>
                  </a:cubicBezTo>
                  <a:cubicBezTo>
                    <a:pt x="146" y="58"/>
                    <a:pt x="141" y="57"/>
                    <a:pt x="139" y="53"/>
                  </a:cubicBezTo>
                  <a:cubicBezTo>
                    <a:pt x="123" y="34"/>
                    <a:pt x="123" y="34"/>
                    <a:pt x="123" y="34"/>
                  </a:cubicBezTo>
                  <a:cubicBezTo>
                    <a:pt x="120" y="30"/>
                    <a:pt x="114" y="29"/>
                    <a:pt x="110" y="32"/>
                  </a:cubicBezTo>
                  <a:cubicBezTo>
                    <a:pt x="77" y="57"/>
                    <a:pt x="77" y="57"/>
                    <a:pt x="77" y="57"/>
                  </a:cubicBezTo>
                  <a:cubicBezTo>
                    <a:pt x="73" y="60"/>
                    <a:pt x="72" y="66"/>
                    <a:pt x="75" y="70"/>
                  </a:cubicBezTo>
                  <a:cubicBezTo>
                    <a:pt x="88" y="90"/>
                    <a:pt x="88" y="90"/>
                    <a:pt x="88" y="90"/>
                  </a:cubicBezTo>
                  <a:cubicBezTo>
                    <a:pt x="91" y="94"/>
                    <a:pt x="90" y="99"/>
                    <a:pt x="87" y="102"/>
                  </a:cubicBezTo>
                  <a:cubicBezTo>
                    <a:pt x="83" y="107"/>
                    <a:pt x="79" y="112"/>
                    <a:pt x="75" y="117"/>
                  </a:cubicBezTo>
                  <a:cubicBezTo>
                    <a:pt x="73" y="121"/>
                    <a:pt x="68" y="122"/>
                    <a:pt x="64" y="121"/>
                  </a:cubicBezTo>
                  <a:cubicBezTo>
                    <a:pt x="41" y="112"/>
                    <a:pt x="41" y="112"/>
                    <a:pt x="41" y="112"/>
                  </a:cubicBezTo>
                  <a:cubicBezTo>
                    <a:pt x="36" y="110"/>
                    <a:pt x="31" y="112"/>
                    <a:pt x="29" y="117"/>
                  </a:cubicBezTo>
                  <a:cubicBezTo>
                    <a:pt x="12" y="155"/>
                    <a:pt x="12" y="155"/>
                    <a:pt x="12" y="155"/>
                  </a:cubicBezTo>
                  <a:cubicBezTo>
                    <a:pt x="10" y="160"/>
                    <a:pt x="12" y="165"/>
                    <a:pt x="17" y="167"/>
                  </a:cubicBezTo>
                  <a:cubicBezTo>
                    <a:pt x="40" y="178"/>
                    <a:pt x="40" y="178"/>
                    <a:pt x="40" y="178"/>
                  </a:cubicBezTo>
                  <a:cubicBezTo>
                    <a:pt x="43" y="180"/>
                    <a:pt x="46" y="184"/>
                    <a:pt x="45" y="189"/>
                  </a:cubicBezTo>
                  <a:cubicBezTo>
                    <a:pt x="43" y="197"/>
                    <a:pt x="42" y="205"/>
                    <a:pt x="42" y="214"/>
                  </a:cubicBezTo>
                  <a:cubicBezTo>
                    <a:pt x="41" y="218"/>
                    <a:pt x="38" y="222"/>
                    <a:pt x="34" y="223"/>
                  </a:cubicBezTo>
                  <a:cubicBezTo>
                    <a:pt x="9" y="228"/>
                    <a:pt x="9" y="228"/>
                    <a:pt x="9" y="228"/>
                  </a:cubicBezTo>
                  <a:cubicBezTo>
                    <a:pt x="4" y="228"/>
                    <a:pt x="0" y="233"/>
                    <a:pt x="1" y="238"/>
                  </a:cubicBezTo>
                  <a:cubicBezTo>
                    <a:pt x="7" y="279"/>
                    <a:pt x="7" y="279"/>
                    <a:pt x="7" y="279"/>
                  </a:cubicBezTo>
                  <a:cubicBezTo>
                    <a:pt x="8" y="284"/>
                    <a:pt x="13" y="288"/>
                    <a:pt x="18" y="287"/>
                  </a:cubicBezTo>
                  <a:cubicBezTo>
                    <a:pt x="44" y="284"/>
                    <a:pt x="44" y="284"/>
                    <a:pt x="44" y="284"/>
                  </a:cubicBezTo>
                  <a:cubicBezTo>
                    <a:pt x="48" y="284"/>
                    <a:pt x="52" y="286"/>
                    <a:pt x="54" y="290"/>
                  </a:cubicBezTo>
                  <a:cubicBezTo>
                    <a:pt x="55" y="294"/>
                    <a:pt x="57" y="297"/>
                    <a:pt x="58" y="301"/>
                  </a:cubicBezTo>
                  <a:cubicBezTo>
                    <a:pt x="60" y="305"/>
                    <a:pt x="59" y="309"/>
                    <a:pt x="56" y="312"/>
                  </a:cubicBezTo>
                  <a:cubicBezTo>
                    <a:pt x="35" y="329"/>
                    <a:pt x="35" y="329"/>
                    <a:pt x="35" y="329"/>
                  </a:cubicBezTo>
                  <a:cubicBezTo>
                    <a:pt x="31" y="332"/>
                    <a:pt x="30" y="338"/>
                    <a:pt x="33" y="342"/>
                  </a:cubicBezTo>
                  <a:cubicBezTo>
                    <a:pt x="58" y="375"/>
                    <a:pt x="58" y="375"/>
                    <a:pt x="58" y="375"/>
                  </a:cubicBezTo>
                  <a:cubicBezTo>
                    <a:pt x="61" y="379"/>
                    <a:pt x="66" y="380"/>
                    <a:pt x="71" y="378"/>
                  </a:cubicBezTo>
                  <a:cubicBezTo>
                    <a:pt x="94" y="362"/>
                    <a:pt x="94" y="362"/>
                    <a:pt x="94" y="362"/>
                  </a:cubicBezTo>
                  <a:cubicBezTo>
                    <a:pt x="97" y="360"/>
                    <a:pt x="102" y="360"/>
                    <a:pt x="105" y="363"/>
                  </a:cubicBezTo>
                  <a:cubicBezTo>
                    <a:pt x="110" y="367"/>
                    <a:pt x="115" y="370"/>
                    <a:pt x="119" y="374"/>
                  </a:cubicBezTo>
                  <a:cubicBezTo>
                    <a:pt x="123" y="376"/>
                    <a:pt x="124" y="381"/>
                    <a:pt x="123" y="385"/>
                  </a:cubicBezTo>
                  <a:cubicBezTo>
                    <a:pt x="113" y="411"/>
                    <a:pt x="113" y="411"/>
                    <a:pt x="113" y="411"/>
                  </a:cubicBezTo>
                  <a:cubicBezTo>
                    <a:pt x="111" y="416"/>
                    <a:pt x="113" y="421"/>
                    <a:pt x="118" y="423"/>
                  </a:cubicBezTo>
                  <a:cubicBezTo>
                    <a:pt x="156" y="440"/>
                    <a:pt x="156" y="440"/>
                    <a:pt x="156" y="440"/>
                  </a:cubicBezTo>
                  <a:cubicBezTo>
                    <a:pt x="160" y="442"/>
                    <a:pt x="166" y="440"/>
                    <a:pt x="168" y="435"/>
                  </a:cubicBezTo>
                  <a:cubicBezTo>
                    <a:pt x="181" y="409"/>
                    <a:pt x="181" y="409"/>
                    <a:pt x="181" y="409"/>
                  </a:cubicBezTo>
                  <a:cubicBezTo>
                    <a:pt x="183" y="405"/>
                    <a:pt x="187" y="403"/>
                    <a:pt x="191" y="404"/>
                  </a:cubicBezTo>
                  <a:cubicBezTo>
                    <a:pt x="199" y="405"/>
                    <a:pt x="206" y="406"/>
                    <a:pt x="214" y="406"/>
                  </a:cubicBezTo>
                  <a:cubicBezTo>
                    <a:pt x="218" y="407"/>
                    <a:pt x="222" y="410"/>
                    <a:pt x="223" y="414"/>
                  </a:cubicBezTo>
                  <a:cubicBezTo>
                    <a:pt x="228" y="443"/>
                    <a:pt x="228" y="443"/>
                    <a:pt x="228" y="443"/>
                  </a:cubicBezTo>
                  <a:cubicBezTo>
                    <a:pt x="229" y="448"/>
                    <a:pt x="234" y="452"/>
                    <a:pt x="239" y="451"/>
                  </a:cubicBezTo>
                  <a:cubicBezTo>
                    <a:pt x="280" y="445"/>
                    <a:pt x="280" y="445"/>
                    <a:pt x="280" y="445"/>
                  </a:cubicBezTo>
                  <a:cubicBezTo>
                    <a:pt x="285" y="444"/>
                    <a:pt x="289" y="440"/>
                    <a:pt x="288" y="435"/>
                  </a:cubicBezTo>
                  <a:cubicBezTo>
                    <a:pt x="285" y="405"/>
                    <a:pt x="285" y="405"/>
                    <a:pt x="285" y="405"/>
                  </a:cubicBezTo>
                  <a:cubicBezTo>
                    <a:pt x="284" y="400"/>
                    <a:pt x="287" y="396"/>
                    <a:pt x="291" y="395"/>
                  </a:cubicBezTo>
                  <a:cubicBezTo>
                    <a:pt x="294" y="393"/>
                    <a:pt x="297" y="392"/>
                    <a:pt x="300" y="391"/>
                  </a:cubicBezTo>
                  <a:cubicBezTo>
                    <a:pt x="303" y="389"/>
                    <a:pt x="308" y="391"/>
                    <a:pt x="311" y="394"/>
                  </a:cubicBezTo>
                  <a:cubicBezTo>
                    <a:pt x="330" y="418"/>
                    <a:pt x="330" y="418"/>
                    <a:pt x="330" y="418"/>
                  </a:cubicBezTo>
                  <a:cubicBezTo>
                    <a:pt x="333" y="422"/>
                    <a:pt x="339" y="423"/>
                    <a:pt x="343" y="420"/>
                  </a:cubicBezTo>
                  <a:cubicBezTo>
                    <a:pt x="376" y="395"/>
                    <a:pt x="376" y="395"/>
                    <a:pt x="376" y="395"/>
                  </a:cubicBezTo>
                  <a:cubicBezTo>
                    <a:pt x="381" y="392"/>
                    <a:pt x="382" y="386"/>
                    <a:pt x="379" y="382"/>
                  </a:cubicBezTo>
                  <a:cubicBezTo>
                    <a:pt x="362" y="357"/>
                    <a:pt x="362" y="357"/>
                    <a:pt x="362" y="357"/>
                  </a:cubicBezTo>
                  <a:cubicBezTo>
                    <a:pt x="359" y="353"/>
                    <a:pt x="359" y="348"/>
                    <a:pt x="362" y="345"/>
                  </a:cubicBezTo>
                  <a:cubicBezTo>
                    <a:pt x="366" y="341"/>
                    <a:pt x="369" y="337"/>
                    <a:pt x="373" y="332"/>
                  </a:cubicBezTo>
                  <a:cubicBezTo>
                    <a:pt x="375" y="329"/>
                    <a:pt x="380" y="327"/>
                    <a:pt x="384" y="329"/>
                  </a:cubicBezTo>
                  <a:cubicBezTo>
                    <a:pt x="412" y="340"/>
                    <a:pt x="412" y="340"/>
                    <a:pt x="412" y="340"/>
                  </a:cubicBezTo>
                  <a:cubicBezTo>
                    <a:pt x="417" y="342"/>
                    <a:pt x="422" y="339"/>
                    <a:pt x="424" y="335"/>
                  </a:cubicBezTo>
                  <a:cubicBezTo>
                    <a:pt x="441" y="297"/>
                    <a:pt x="441" y="297"/>
                    <a:pt x="441" y="297"/>
                  </a:cubicBezTo>
                  <a:cubicBezTo>
                    <a:pt x="443" y="292"/>
                    <a:pt x="441" y="286"/>
                    <a:pt x="436" y="284"/>
                  </a:cubicBezTo>
                  <a:cubicBezTo>
                    <a:pt x="409" y="271"/>
                    <a:pt x="409" y="271"/>
                    <a:pt x="409" y="271"/>
                  </a:cubicBezTo>
                  <a:cubicBezTo>
                    <a:pt x="406" y="269"/>
                    <a:pt x="403" y="265"/>
                    <a:pt x="404" y="261"/>
                  </a:cubicBezTo>
                  <a:cubicBezTo>
                    <a:pt x="406" y="253"/>
                    <a:pt x="407" y="246"/>
                    <a:pt x="408" y="238"/>
                  </a:cubicBezTo>
                  <a:cubicBezTo>
                    <a:pt x="408" y="234"/>
                    <a:pt x="411" y="230"/>
                    <a:pt x="415" y="230"/>
                  </a:cubicBezTo>
                  <a:cubicBezTo>
                    <a:pt x="444" y="224"/>
                    <a:pt x="444" y="224"/>
                    <a:pt x="444" y="224"/>
                  </a:cubicBezTo>
                  <a:cubicBezTo>
                    <a:pt x="449" y="223"/>
                    <a:pt x="453" y="218"/>
                    <a:pt x="452" y="213"/>
                  </a:cubicBezTo>
                  <a:close/>
                  <a:moveTo>
                    <a:pt x="315" y="351"/>
                  </a:moveTo>
                  <a:cubicBezTo>
                    <a:pt x="247" y="400"/>
                    <a:pt x="151" y="386"/>
                    <a:pt x="101" y="318"/>
                  </a:cubicBezTo>
                  <a:cubicBezTo>
                    <a:pt x="52" y="250"/>
                    <a:pt x="66" y="155"/>
                    <a:pt x="134" y="105"/>
                  </a:cubicBezTo>
                  <a:cubicBezTo>
                    <a:pt x="202" y="55"/>
                    <a:pt x="297" y="70"/>
                    <a:pt x="347" y="138"/>
                  </a:cubicBezTo>
                  <a:cubicBezTo>
                    <a:pt x="397" y="205"/>
                    <a:pt x="382" y="301"/>
                    <a:pt x="315" y="351"/>
                  </a:cubicBezTo>
                  <a:close/>
                </a:path>
              </a:pathLst>
            </a:custGeom>
            <a:grpFill/>
            <a:ln>
              <a:noFill/>
            </a:ln>
          </p:spPr>
          <p:txBody>
            <a:bodyPr vert="horz" wrap="square" lIns="68580" tIns="34290" rIns="68580" bIns="34290" numCol="1" anchor="t" anchorCtr="0" compatLnSpc="1">
              <a:prstTxWarp prst="textNoShape">
                <a:avLst/>
              </a:prstTxWarp>
            </a:bodyPr>
            <a:lstStyle/>
            <a:p>
              <a:pPr>
                <a:defRPr/>
              </a:pPr>
              <a:endParaRPr lang="en-GB">
                <a:solidFill>
                  <a:srgbClr val="5C5C5C"/>
                </a:solidFill>
                <a:latin typeface="Arial" panose="020B0604020202020204" pitchFamily="34" charset="0"/>
                <a:cs typeface="Arial" panose="020B0604020202020204" pitchFamily="34" charset="0"/>
              </a:endParaRPr>
            </a:p>
          </p:txBody>
        </p:sp>
        <p:sp>
          <p:nvSpPr>
            <p:cNvPr id="112" name="Freeform 50">
              <a:extLst>
                <a:ext uri="{FF2B5EF4-FFF2-40B4-BE49-F238E27FC236}">
                  <a16:creationId xmlns:a16="http://schemas.microsoft.com/office/drawing/2014/main" id="{D989192C-0E22-4A82-B625-A17BC759858B}"/>
                </a:ext>
              </a:extLst>
            </p:cNvPr>
            <p:cNvSpPr>
              <a:spLocks noEditPoints="1"/>
            </p:cNvSpPr>
            <p:nvPr/>
          </p:nvSpPr>
          <p:spPr bwMode="auto">
            <a:xfrm>
              <a:off x="6688242" y="4945082"/>
              <a:ext cx="612608" cy="612607"/>
            </a:xfrm>
            <a:custGeom>
              <a:avLst/>
              <a:gdLst>
                <a:gd name="T0" fmla="*/ 76 w 318"/>
                <a:gd name="T1" fmla="*/ 46 h 318"/>
                <a:gd name="T2" fmla="*/ 46 w 318"/>
                <a:gd name="T3" fmla="*/ 242 h 318"/>
                <a:gd name="T4" fmla="*/ 242 w 318"/>
                <a:gd name="T5" fmla="*/ 272 h 318"/>
                <a:gd name="T6" fmla="*/ 272 w 318"/>
                <a:gd name="T7" fmla="*/ 76 h 318"/>
                <a:gd name="T8" fmla="*/ 76 w 318"/>
                <a:gd name="T9" fmla="*/ 46 h 318"/>
                <a:gd name="T10" fmla="*/ 233 w 318"/>
                <a:gd name="T11" fmla="*/ 259 h 318"/>
                <a:gd name="T12" fmla="*/ 59 w 318"/>
                <a:gd name="T13" fmla="*/ 232 h 318"/>
                <a:gd name="T14" fmla="*/ 86 w 318"/>
                <a:gd name="T15" fmla="*/ 59 h 318"/>
                <a:gd name="T16" fmla="*/ 259 w 318"/>
                <a:gd name="T17" fmla="*/ 85 h 318"/>
                <a:gd name="T18" fmla="*/ 233 w 318"/>
                <a:gd name="T19" fmla="*/ 259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8" h="318">
                  <a:moveTo>
                    <a:pt x="76" y="46"/>
                  </a:moveTo>
                  <a:cubicBezTo>
                    <a:pt x="14" y="91"/>
                    <a:pt x="0" y="179"/>
                    <a:pt x="46" y="242"/>
                  </a:cubicBezTo>
                  <a:cubicBezTo>
                    <a:pt x="92" y="304"/>
                    <a:pt x="180" y="318"/>
                    <a:pt x="242" y="272"/>
                  </a:cubicBezTo>
                  <a:cubicBezTo>
                    <a:pt x="305" y="226"/>
                    <a:pt x="318" y="138"/>
                    <a:pt x="272" y="76"/>
                  </a:cubicBezTo>
                  <a:cubicBezTo>
                    <a:pt x="227" y="13"/>
                    <a:pt x="139" y="0"/>
                    <a:pt x="76" y="46"/>
                  </a:cubicBezTo>
                  <a:close/>
                  <a:moveTo>
                    <a:pt x="233" y="259"/>
                  </a:moveTo>
                  <a:cubicBezTo>
                    <a:pt x="177" y="299"/>
                    <a:pt x="100" y="287"/>
                    <a:pt x="59" y="232"/>
                  </a:cubicBezTo>
                  <a:cubicBezTo>
                    <a:pt x="19" y="177"/>
                    <a:pt x="31" y="99"/>
                    <a:pt x="86" y="59"/>
                  </a:cubicBezTo>
                  <a:cubicBezTo>
                    <a:pt x="141" y="18"/>
                    <a:pt x="219" y="30"/>
                    <a:pt x="259" y="85"/>
                  </a:cubicBezTo>
                  <a:cubicBezTo>
                    <a:pt x="300" y="141"/>
                    <a:pt x="288" y="218"/>
                    <a:pt x="233" y="259"/>
                  </a:cubicBezTo>
                  <a:close/>
                </a:path>
              </a:pathLst>
            </a:custGeom>
            <a:grpFill/>
            <a:ln>
              <a:noFill/>
            </a:ln>
          </p:spPr>
          <p:txBody>
            <a:bodyPr vert="horz" wrap="square" lIns="68580" tIns="34290" rIns="68580" bIns="34290" numCol="1" anchor="t" anchorCtr="0" compatLnSpc="1">
              <a:prstTxWarp prst="textNoShape">
                <a:avLst/>
              </a:prstTxWarp>
            </a:bodyPr>
            <a:lstStyle/>
            <a:p>
              <a:pPr>
                <a:defRPr/>
              </a:pPr>
              <a:endParaRPr lang="en-GB">
                <a:solidFill>
                  <a:srgbClr val="5C5C5C"/>
                </a:solidFill>
                <a:latin typeface="Arial" panose="020B0604020202020204" pitchFamily="34" charset="0"/>
                <a:cs typeface="Arial" panose="020B0604020202020204" pitchFamily="34" charset="0"/>
              </a:endParaRPr>
            </a:p>
          </p:txBody>
        </p:sp>
        <p:pic>
          <p:nvPicPr>
            <p:cNvPr id="113" name="Picture 60">
              <a:extLst>
                <a:ext uri="{FF2B5EF4-FFF2-40B4-BE49-F238E27FC236}">
                  <a16:creationId xmlns:a16="http://schemas.microsoft.com/office/drawing/2014/main" id="{022F335E-887F-477C-A707-31B2D28CA656}"/>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157913" y="4064458"/>
              <a:ext cx="131157" cy="3095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pic>
        <p:sp>
          <p:nvSpPr>
            <p:cNvPr id="114" name="Freeform 63">
              <a:extLst>
                <a:ext uri="{FF2B5EF4-FFF2-40B4-BE49-F238E27FC236}">
                  <a16:creationId xmlns:a16="http://schemas.microsoft.com/office/drawing/2014/main" id="{2CF82D15-73BC-4046-9FA3-B1A4F0A53069}"/>
                </a:ext>
              </a:extLst>
            </p:cNvPr>
            <p:cNvSpPr>
              <a:spLocks noEditPoints="1"/>
            </p:cNvSpPr>
            <p:nvPr/>
          </p:nvSpPr>
          <p:spPr bwMode="auto">
            <a:xfrm>
              <a:off x="5306616" y="2411557"/>
              <a:ext cx="1628463" cy="1627648"/>
            </a:xfrm>
            <a:custGeom>
              <a:avLst/>
              <a:gdLst>
                <a:gd name="T0" fmla="*/ 814 w 845"/>
                <a:gd name="T1" fmla="*/ 532 h 845"/>
                <a:gd name="T2" fmla="*/ 754 w 845"/>
                <a:gd name="T3" fmla="*/ 488 h 845"/>
                <a:gd name="T4" fmla="*/ 775 w 845"/>
                <a:gd name="T5" fmla="*/ 430 h 845"/>
                <a:gd name="T6" fmla="*/ 843 w 845"/>
                <a:gd name="T7" fmla="*/ 399 h 845"/>
                <a:gd name="T8" fmla="*/ 812 w 845"/>
                <a:gd name="T9" fmla="*/ 308 h 845"/>
                <a:gd name="T10" fmla="*/ 741 w 845"/>
                <a:gd name="T11" fmla="*/ 301 h 845"/>
                <a:gd name="T12" fmla="*/ 740 w 845"/>
                <a:gd name="T13" fmla="*/ 262 h 845"/>
                <a:gd name="T14" fmla="*/ 785 w 845"/>
                <a:gd name="T15" fmla="*/ 205 h 845"/>
                <a:gd name="T16" fmla="*/ 714 w 845"/>
                <a:gd name="T17" fmla="*/ 138 h 845"/>
                <a:gd name="T18" fmla="*/ 650 w 845"/>
                <a:gd name="T19" fmla="*/ 165 h 845"/>
                <a:gd name="T20" fmla="*/ 617 w 845"/>
                <a:gd name="T21" fmla="*/ 122 h 845"/>
                <a:gd name="T22" fmla="*/ 626 w 845"/>
                <a:gd name="T23" fmla="*/ 53 h 845"/>
                <a:gd name="T24" fmla="*/ 531 w 845"/>
                <a:gd name="T25" fmla="*/ 31 h 845"/>
                <a:gd name="T26" fmla="*/ 491 w 845"/>
                <a:gd name="T27" fmla="*/ 83 h 845"/>
                <a:gd name="T28" fmla="*/ 428 w 845"/>
                <a:gd name="T29" fmla="*/ 62 h 845"/>
                <a:gd name="T30" fmla="*/ 399 w 845"/>
                <a:gd name="T31" fmla="*/ 2 h 845"/>
                <a:gd name="T32" fmla="*/ 307 w 845"/>
                <a:gd name="T33" fmla="*/ 33 h 845"/>
                <a:gd name="T34" fmla="*/ 301 w 845"/>
                <a:gd name="T35" fmla="*/ 97 h 845"/>
                <a:gd name="T36" fmla="*/ 258 w 845"/>
                <a:gd name="T37" fmla="*/ 100 h 845"/>
                <a:gd name="T38" fmla="*/ 205 w 845"/>
                <a:gd name="T39" fmla="*/ 61 h 845"/>
                <a:gd name="T40" fmla="*/ 138 w 845"/>
                <a:gd name="T41" fmla="*/ 131 h 845"/>
                <a:gd name="T42" fmla="*/ 162 w 845"/>
                <a:gd name="T43" fmla="*/ 191 h 845"/>
                <a:gd name="T44" fmla="*/ 118 w 845"/>
                <a:gd name="T45" fmla="*/ 227 h 845"/>
                <a:gd name="T46" fmla="*/ 53 w 845"/>
                <a:gd name="T47" fmla="*/ 219 h 845"/>
                <a:gd name="T48" fmla="*/ 30 w 845"/>
                <a:gd name="T49" fmla="*/ 314 h 845"/>
                <a:gd name="T50" fmla="*/ 83 w 845"/>
                <a:gd name="T51" fmla="*/ 354 h 845"/>
                <a:gd name="T52" fmla="*/ 62 w 845"/>
                <a:gd name="T53" fmla="*/ 417 h 845"/>
                <a:gd name="T54" fmla="*/ 1 w 845"/>
                <a:gd name="T55" fmla="*/ 446 h 845"/>
                <a:gd name="T56" fmla="*/ 32 w 845"/>
                <a:gd name="T57" fmla="*/ 538 h 845"/>
                <a:gd name="T58" fmla="*/ 100 w 845"/>
                <a:gd name="T59" fmla="*/ 544 h 845"/>
                <a:gd name="T60" fmla="*/ 103 w 845"/>
                <a:gd name="T61" fmla="*/ 584 h 845"/>
                <a:gd name="T62" fmla="*/ 61 w 845"/>
                <a:gd name="T63" fmla="*/ 640 h 845"/>
                <a:gd name="T64" fmla="*/ 131 w 845"/>
                <a:gd name="T65" fmla="*/ 707 h 845"/>
                <a:gd name="T66" fmla="*/ 196 w 845"/>
                <a:gd name="T67" fmla="*/ 678 h 845"/>
                <a:gd name="T68" fmla="*/ 229 w 845"/>
                <a:gd name="T69" fmla="*/ 720 h 845"/>
                <a:gd name="T70" fmla="*/ 219 w 845"/>
                <a:gd name="T71" fmla="*/ 792 h 845"/>
                <a:gd name="T72" fmla="*/ 313 w 845"/>
                <a:gd name="T73" fmla="*/ 814 h 845"/>
                <a:gd name="T74" fmla="*/ 356 w 845"/>
                <a:gd name="T75" fmla="*/ 755 h 845"/>
                <a:gd name="T76" fmla="*/ 415 w 845"/>
                <a:gd name="T77" fmla="*/ 775 h 845"/>
                <a:gd name="T78" fmla="*/ 446 w 845"/>
                <a:gd name="T79" fmla="*/ 844 h 845"/>
                <a:gd name="T80" fmla="*/ 537 w 845"/>
                <a:gd name="T81" fmla="*/ 813 h 845"/>
                <a:gd name="T82" fmla="*/ 543 w 845"/>
                <a:gd name="T83" fmla="*/ 738 h 845"/>
                <a:gd name="T84" fmla="*/ 580 w 845"/>
                <a:gd name="T85" fmla="*/ 737 h 845"/>
                <a:gd name="T86" fmla="*/ 640 w 845"/>
                <a:gd name="T87" fmla="*/ 785 h 845"/>
                <a:gd name="T88" fmla="*/ 707 w 845"/>
                <a:gd name="T89" fmla="*/ 715 h 845"/>
                <a:gd name="T90" fmla="*/ 676 w 845"/>
                <a:gd name="T91" fmla="*/ 646 h 845"/>
                <a:gd name="T92" fmla="*/ 716 w 845"/>
                <a:gd name="T93" fmla="*/ 615 h 845"/>
                <a:gd name="T94" fmla="*/ 792 w 845"/>
                <a:gd name="T95" fmla="*/ 626 h 845"/>
                <a:gd name="T96" fmla="*/ 606 w 845"/>
                <a:gd name="T97" fmla="*/ 665 h 845"/>
                <a:gd name="T98" fmla="*/ 244 w 845"/>
                <a:gd name="T99" fmla="*/ 172 h 845"/>
                <a:gd name="T100" fmla="*/ 606 w 845"/>
                <a:gd name="T101" fmla="*/ 665 h 8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45" h="845">
                  <a:moveTo>
                    <a:pt x="823" y="555"/>
                  </a:moveTo>
                  <a:cubicBezTo>
                    <a:pt x="826" y="546"/>
                    <a:pt x="823" y="536"/>
                    <a:pt x="814" y="532"/>
                  </a:cubicBezTo>
                  <a:cubicBezTo>
                    <a:pt x="764" y="508"/>
                    <a:pt x="764" y="508"/>
                    <a:pt x="764" y="508"/>
                  </a:cubicBezTo>
                  <a:cubicBezTo>
                    <a:pt x="757" y="504"/>
                    <a:pt x="753" y="496"/>
                    <a:pt x="754" y="488"/>
                  </a:cubicBezTo>
                  <a:cubicBezTo>
                    <a:pt x="757" y="474"/>
                    <a:pt x="759" y="460"/>
                    <a:pt x="761" y="446"/>
                  </a:cubicBezTo>
                  <a:cubicBezTo>
                    <a:pt x="761" y="438"/>
                    <a:pt x="767" y="431"/>
                    <a:pt x="775" y="430"/>
                  </a:cubicBezTo>
                  <a:cubicBezTo>
                    <a:pt x="829" y="420"/>
                    <a:pt x="829" y="420"/>
                    <a:pt x="829" y="420"/>
                  </a:cubicBezTo>
                  <a:cubicBezTo>
                    <a:pt x="838" y="418"/>
                    <a:pt x="845" y="409"/>
                    <a:pt x="843" y="399"/>
                  </a:cubicBezTo>
                  <a:cubicBezTo>
                    <a:pt x="832" y="323"/>
                    <a:pt x="832" y="323"/>
                    <a:pt x="832" y="323"/>
                  </a:cubicBezTo>
                  <a:cubicBezTo>
                    <a:pt x="830" y="313"/>
                    <a:pt x="822" y="307"/>
                    <a:pt x="812" y="308"/>
                  </a:cubicBezTo>
                  <a:cubicBezTo>
                    <a:pt x="760" y="313"/>
                    <a:pt x="760" y="313"/>
                    <a:pt x="760" y="313"/>
                  </a:cubicBezTo>
                  <a:cubicBezTo>
                    <a:pt x="752" y="314"/>
                    <a:pt x="744" y="309"/>
                    <a:pt x="741" y="301"/>
                  </a:cubicBezTo>
                  <a:cubicBezTo>
                    <a:pt x="739" y="295"/>
                    <a:pt x="737" y="289"/>
                    <a:pt x="734" y="283"/>
                  </a:cubicBezTo>
                  <a:cubicBezTo>
                    <a:pt x="731" y="276"/>
                    <a:pt x="733" y="267"/>
                    <a:pt x="740" y="262"/>
                  </a:cubicBezTo>
                  <a:cubicBezTo>
                    <a:pt x="781" y="229"/>
                    <a:pt x="781" y="229"/>
                    <a:pt x="781" y="229"/>
                  </a:cubicBezTo>
                  <a:cubicBezTo>
                    <a:pt x="789" y="223"/>
                    <a:pt x="790" y="213"/>
                    <a:pt x="785" y="205"/>
                  </a:cubicBezTo>
                  <a:cubicBezTo>
                    <a:pt x="739" y="142"/>
                    <a:pt x="739" y="142"/>
                    <a:pt x="739" y="142"/>
                  </a:cubicBezTo>
                  <a:cubicBezTo>
                    <a:pt x="733" y="135"/>
                    <a:pt x="722" y="133"/>
                    <a:pt x="714" y="138"/>
                  </a:cubicBezTo>
                  <a:cubicBezTo>
                    <a:pt x="672" y="167"/>
                    <a:pt x="672" y="167"/>
                    <a:pt x="672" y="167"/>
                  </a:cubicBezTo>
                  <a:cubicBezTo>
                    <a:pt x="666" y="171"/>
                    <a:pt x="657" y="170"/>
                    <a:pt x="650" y="165"/>
                  </a:cubicBezTo>
                  <a:cubicBezTo>
                    <a:pt x="642" y="157"/>
                    <a:pt x="633" y="150"/>
                    <a:pt x="623" y="143"/>
                  </a:cubicBezTo>
                  <a:cubicBezTo>
                    <a:pt x="617" y="138"/>
                    <a:pt x="614" y="130"/>
                    <a:pt x="617" y="122"/>
                  </a:cubicBezTo>
                  <a:cubicBezTo>
                    <a:pt x="635" y="76"/>
                    <a:pt x="635" y="76"/>
                    <a:pt x="635" y="76"/>
                  </a:cubicBezTo>
                  <a:cubicBezTo>
                    <a:pt x="639" y="67"/>
                    <a:pt x="634" y="57"/>
                    <a:pt x="626" y="53"/>
                  </a:cubicBezTo>
                  <a:cubicBezTo>
                    <a:pt x="555" y="22"/>
                    <a:pt x="555" y="22"/>
                    <a:pt x="555" y="22"/>
                  </a:cubicBezTo>
                  <a:cubicBezTo>
                    <a:pt x="546" y="19"/>
                    <a:pt x="536" y="22"/>
                    <a:pt x="531" y="31"/>
                  </a:cubicBezTo>
                  <a:cubicBezTo>
                    <a:pt x="511" y="74"/>
                    <a:pt x="511" y="74"/>
                    <a:pt x="511" y="74"/>
                  </a:cubicBezTo>
                  <a:cubicBezTo>
                    <a:pt x="507" y="81"/>
                    <a:pt x="499" y="85"/>
                    <a:pt x="491" y="83"/>
                  </a:cubicBezTo>
                  <a:cubicBezTo>
                    <a:pt x="475" y="80"/>
                    <a:pt x="460" y="78"/>
                    <a:pt x="444" y="77"/>
                  </a:cubicBezTo>
                  <a:cubicBezTo>
                    <a:pt x="436" y="76"/>
                    <a:pt x="429" y="70"/>
                    <a:pt x="428" y="62"/>
                  </a:cubicBezTo>
                  <a:cubicBezTo>
                    <a:pt x="419" y="16"/>
                    <a:pt x="419" y="16"/>
                    <a:pt x="419" y="16"/>
                  </a:cubicBezTo>
                  <a:cubicBezTo>
                    <a:pt x="417" y="7"/>
                    <a:pt x="408" y="0"/>
                    <a:pt x="399" y="2"/>
                  </a:cubicBezTo>
                  <a:cubicBezTo>
                    <a:pt x="322" y="13"/>
                    <a:pt x="322" y="13"/>
                    <a:pt x="322" y="13"/>
                  </a:cubicBezTo>
                  <a:cubicBezTo>
                    <a:pt x="313" y="15"/>
                    <a:pt x="306" y="23"/>
                    <a:pt x="307" y="33"/>
                  </a:cubicBezTo>
                  <a:cubicBezTo>
                    <a:pt x="312" y="78"/>
                    <a:pt x="312" y="78"/>
                    <a:pt x="312" y="78"/>
                  </a:cubicBezTo>
                  <a:cubicBezTo>
                    <a:pt x="313" y="86"/>
                    <a:pt x="308" y="94"/>
                    <a:pt x="301" y="97"/>
                  </a:cubicBezTo>
                  <a:cubicBezTo>
                    <a:pt x="293" y="99"/>
                    <a:pt x="286" y="102"/>
                    <a:pt x="279" y="106"/>
                  </a:cubicBezTo>
                  <a:cubicBezTo>
                    <a:pt x="272" y="109"/>
                    <a:pt x="263" y="107"/>
                    <a:pt x="258" y="100"/>
                  </a:cubicBezTo>
                  <a:cubicBezTo>
                    <a:pt x="229" y="65"/>
                    <a:pt x="229" y="65"/>
                    <a:pt x="229" y="65"/>
                  </a:cubicBezTo>
                  <a:cubicBezTo>
                    <a:pt x="223" y="57"/>
                    <a:pt x="213" y="56"/>
                    <a:pt x="205" y="61"/>
                  </a:cubicBezTo>
                  <a:cubicBezTo>
                    <a:pt x="143" y="107"/>
                    <a:pt x="143" y="107"/>
                    <a:pt x="143" y="107"/>
                  </a:cubicBezTo>
                  <a:cubicBezTo>
                    <a:pt x="135" y="113"/>
                    <a:pt x="133" y="124"/>
                    <a:pt x="138" y="131"/>
                  </a:cubicBezTo>
                  <a:cubicBezTo>
                    <a:pt x="164" y="169"/>
                    <a:pt x="164" y="169"/>
                    <a:pt x="164" y="169"/>
                  </a:cubicBezTo>
                  <a:cubicBezTo>
                    <a:pt x="168" y="176"/>
                    <a:pt x="168" y="185"/>
                    <a:pt x="162" y="191"/>
                  </a:cubicBezTo>
                  <a:cubicBezTo>
                    <a:pt x="154" y="201"/>
                    <a:pt x="146" y="210"/>
                    <a:pt x="139" y="220"/>
                  </a:cubicBezTo>
                  <a:cubicBezTo>
                    <a:pt x="135" y="227"/>
                    <a:pt x="126" y="230"/>
                    <a:pt x="118" y="227"/>
                  </a:cubicBezTo>
                  <a:cubicBezTo>
                    <a:pt x="76" y="210"/>
                    <a:pt x="76" y="210"/>
                    <a:pt x="76" y="210"/>
                  </a:cubicBezTo>
                  <a:cubicBezTo>
                    <a:pt x="67" y="207"/>
                    <a:pt x="57" y="211"/>
                    <a:pt x="53" y="219"/>
                  </a:cubicBezTo>
                  <a:cubicBezTo>
                    <a:pt x="22" y="290"/>
                    <a:pt x="22" y="290"/>
                    <a:pt x="22" y="290"/>
                  </a:cubicBezTo>
                  <a:cubicBezTo>
                    <a:pt x="18" y="299"/>
                    <a:pt x="22" y="309"/>
                    <a:pt x="30" y="314"/>
                  </a:cubicBezTo>
                  <a:cubicBezTo>
                    <a:pt x="73" y="334"/>
                    <a:pt x="73" y="334"/>
                    <a:pt x="73" y="334"/>
                  </a:cubicBezTo>
                  <a:cubicBezTo>
                    <a:pt x="80" y="338"/>
                    <a:pt x="84" y="346"/>
                    <a:pt x="83" y="354"/>
                  </a:cubicBezTo>
                  <a:cubicBezTo>
                    <a:pt x="80" y="369"/>
                    <a:pt x="78" y="385"/>
                    <a:pt x="77" y="401"/>
                  </a:cubicBezTo>
                  <a:cubicBezTo>
                    <a:pt x="76" y="409"/>
                    <a:pt x="70" y="416"/>
                    <a:pt x="62" y="417"/>
                  </a:cubicBezTo>
                  <a:cubicBezTo>
                    <a:pt x="16" y="426"/>
                    <a:pt x="16" y="426"/>
                    <a:pt x="16" y="426"/>
                  </a:cubicBezTo>
                  <a:cubicBezTo>
                    <a:pt x="6" y="428"/>
                    <a:pt x="0" y="437"/>
                    <a:pt x="1" y="446"/>
                  </a:cubicBezTo>
                  <a:cubicBezTo>
                    <a:pt x="13" y="523"/>
                    <a:pt x="13" y="523"/>
                    <a:pt x="13" y="523"/>
                  </a:cubicBezTo>
                  <a:cubicBezTo>
                    <a:pt x="14" y="532"/>
                    <a:pt x="23" y="539"/>
                    <a:pt x="32" y="538"/>
                  </a:cubicBezTo>
                  <a:cubicBezTo>
                    <a:pt x="82" y="532"/>
                    <a:pt x="82" y="532"/>
                    <a:pt x="82" y="532"/>
                  </a:cubicBezTo>
                  <a:cubicBezTo>
                    <a:pt x="89" y="532"/>
                    <a:pt x="97" y="536"/>
                    <a:pt x="100" y="544"/>
                  </a:cubicBezTo>
                  <a:cubicBezTo>
                    <a:pt x="102" y="550"/>
                    <a:pt x="105" y="556"/>
                    <a:pt x="108" y="563"/>
                  </a:cubicBezTo>
                  <a:cubicBezTo>
                    <a:pt x="112" y="570"/>
                    <a:pt x="110" y="579"/>
                    <a:pt x="103" y="584"/>
                  </a:cubicBezTo>
                  <a:cubicBezTo>
                    <a:pt x="64" y="615"/>
                    <a:pt x="64" y="615"/>
                    <a:pt x="64" y="615"/>
                  </a:cubicBezTo>
                  <a:cubicBezTo>
                    <a:pt x="57" y="621"/>
                    <a:pt x="55" y="632"/>
                    <a:pt x="61" y="640"/>
                  </a:cubicBezTo>
                  <a:cubicBezTo>
                    <a:pt x="107" y="702"/>
                    <a:pt x="107" y="702"/>
                    <a:pt x="107" y="702"/>
                  </a:cubicBezTo>
                  <a:cubicBezTo>
                    <a:pt x="112" y="710"/>
                    <a:pt x="123" y="712"/>
                    <a:pt x="131" y="707"/>
                  </a:cubicBezTo>
                  <a:cubicBezTo>
                    <a:pt x="175" y="677"/>
                    <a:pt x="175" y="677"/>
                    <a:pt x="175" y="677"/>
                  </a:cubicBezTo>
                  <a:cubicBezTo>
                    <a:pt x="181" y="673"/>
                    <a:pt x="190" y="673"/>
                    <a:pt x="196" y="678"/>
                  </a:cubicBezTo>
                  <a:cubicBezTo>
                    <a:pt x="204" y="686"/>
                    <a:pt x="213" y="693"/>
                    <a:pt x="222" y="699"/>
                  </a:cubicBezTo>
                  <a:cubicBezTo>
                    <a:pt x="229" y="704"/>
                    <a:pt x="232" y="712"/>
                    <a:pt x="229" y="720"/>
                  </a:cubicBezTo>
                  <a:cubicBezTo>
                    <a:pt x="209" y="769"/>
                    <a:pt x="209" y="769"/>
                    <a:pt x="209" y="769"/>
                  </a:cubicBezTo>
                  <a:cubicBezTo>
                    <a:pt x="206" y="778"/>
                    <a:pt x="210" y="788"/>
                    <a:pt x="219" y="792"/>
                  </a:cubicBezTo>
                  <a:cubicBezTo>
                    <a:pt x="290" y="823"/>
                    <a:pt x="290" y="823"/>
                    <a:pt x="290" y="823"/>
                  </a:cubicBezTo>
                  <a:cubicBezTo>
                    <a:pt x="299" y="827"/>
                    <a:pt x="309" y="823"/>
                    <a:pt x="313" y="814"/>
                  </a:cubicBezTo>
                  <a:cubicBezTo>
                    <a:pt x="337" y="765"/>
                    <a:pt x="337" y="765"/>
                    <a:pt x="337" y="765"/>
                  </a:cubicBezTo>
                  <a:cubicBezTo>
                    <a:pt x="341" y="758"/>
                    <a:pt x="348" y="754"/>
                    <a:pt x="356" y="755"/>
                  </a:cubicBezTo>
                  <a:cubicBezTo>
                    <a:pt x="370" y="758"/>
                    <a:pt x="384" y="760"/>
                    <a:pt x="399" y="760"/>
                  </a:cubicBezTo>
                  <a:cubicBezTo>
                    <a:pt x="407" y="761"/>
                    <a:pt x="413" y="767"/>
                    <a:pt x="415" y="775"/>
                  </a:cubicBezTo>
                  <a:cubicBezTo>
                    <a:pt x="425" y="829"/>
                    <a:pt x="425" y="829"/>
                    <a:pt x="425" y="829"/>
                  </a:cubicBezTo>
                  <a:cubicBezTo>
                    <a:pt x="427" y="839"/>
                    <a:pt x="436" y="845"/>
                    <a:pt x="446" y="844"/>
                  </a:cubicBezTo>
                  <a:cubicBezTo>
                    <a:pt x="522" y="832"/>
                    <a:pt x="522" y="832"/>
                    <a:pt x="522" y="832"/>
                  </a:cubicBezTo>
                  <a:cubicBezTo>
                    <a:pt x="532" y="831"/>
                    <a:pt x="538" y="822"/>
                    <a:pt x="537" y="813"/>
                  </a:cubicBezTo>
                  <a:cubicBezTo>
                    <a:pt x="531" y="757"/>
                    <a:pt x="531" y="757"/>
                    <a:pt x="531" y="757"/>
                  </a:cubicBezTo>
                  <a:cubicBezTo>
                    <a:pt x="530" y="749"/>
                    <a:pt x="535" y="741"/>
                    <a:pt x="543" y="738"/>
                  </a:cubicBezTo>
                  <a:cubicBezTo>
                    <a:pt x="548" y="736"/>
                    <a:pt x="553" y="734"/>
                    <a:pt x="559" y="732"/>
                  </a:cubicBezTo>
                  <a:cubicBezTo>
                    <a:pt x="566" y="729"/>
                    <a:pt x="575" y="731"/>
                    <a:pt x="580" y="737"/>
                  </a:cubicBezTo>
                  <a:cubicBezTo>
                    <a:pt x="616" y="782"/>
                    <a:pt x="616" y="782"/>
                    <a:pt x="616" y="782"/>
                  </a:cubicBezTo>
                  <a:cubicBezTo>
                    <a:pt x="622" y="789"/>
                    <a:pt x="632" y="791"/>
                    <a:pt x="640" y="785"/>
                  </a:cubicBezTo>
                  <a:cubicBezTo>
                    <a:pt x="702" y="739"/>
                    <a:pt x="702" y="739"/>
                    <a:pt x="702" y="739"/>
                  </a:cubicBezTo>
                  <a:cubicBezTo>
                    <a:pt x="710" y="734"/>
                    <a:pt x="712" y="723"/>
                    <a:pt x="707" y="715"/>
                  </a:cubicBezTo>
                  <a:cubicBezTo>
                    <a:pt x="675" y="667"/>
                    <a:pt x="675" y="667"/>
                    <a:pt x="675" y="667"/>
                  </a:cubicBezTo>
                  <a:cubicBezTo>
                    <a:pt x="670" y="661"/>
                    <a:pt x="671" y="652"/>
                    <a:pt x="676" y="646"/>
                  </a:cubicBezTo>
                  <a:cubicBezTo>
                    <a:pt x="683" y="638"/>
                    <a:pt x="689" y="630"/>
                    <a:pt x="695" y="621"/>
                  </a:cubicBezTo>
                  <a:cubicBezTo>
                    <a:pt x="700" y="615"/>
                    <a:pt x="709" y="612"/>
                    <a:pt x="716" y="615"/>
                  </a:cubicBezTo>
                  <a:cubicBezTo>
                    <a:pt x="769" y="636"/>
                    <a:pt x="769" y="636"/>
                    <a:pt x="769" y="636"/>
                  </a:cubicBezTo>
                  <a:cubicBezTo>
                    <a:pt x="778" y="639"/>
                    <a:pt x="788" y="635"/>
                    <a:pt x="792" y="626"/>
                  </a:cubicBezTo>
                  <a:lnTo>
                    <a:pt x="823" y="555"/>
                  </a:lnTo>
                  <a:close/>
                  <a:moveTo>
                    <a:pt x="606" y="665"/>
                  </a:moveTo>
                  <a:cubicBezTo>
                    <a:pt x="470" y="765"/>
                    <a:pt x="278" y="736"/>
                    <a:pt x="178" y="599"/>
                  </a:cubicBezTo>
                  <a:cubicBezTo>
                    <a:pt x="79" y="463"/>
                    <a:pt x="108" y="272"/>
                    <a:pt x="244" y="172"/>
                  </a:cubicBezTo>
                  <a:cubicBezTo>
                    <a:pt x="380" y="72"/>
                    <a:pt x="571" y="102"/>
                    <a:pt x="671" y="238"/>
                  </a:cubicBezTo>
                  <a:cubicBezTo>
                    <a:pt x="771" y="374"/>
                    <a:pt x="742" y="565"/>
                    <a:pt x="606" y="665"/>
                  </a:cubicBezTo>
                  <a:close/>
                </a:path>
              </a:pathLst>
            </a:custGeom>
            <a:grpFill/>
            <a:ln>
              <a:noFill/>
            </a:ln>
          </p:spPr>
          <p:txBody>
            <a:bodyPr vert="horz" wrap="square" lIns="68580" tIns="34290" rIns="68580" bIns="34290" numCol="1" anchor="t" anchorCtr="0" compatLnSpc="1">
              <a:prstTxWarp prst="textNoShape">
                <a:avLst/>
              </a:prstTxWarp>
            </a:bodyPr>
            <a:lstStyle/>
            <a:p>
              <a:pPr>
                <a:defRPr/>
              </a:pPr>
              <a:endParaRPr lang="en-GB" dirty="0">
                <a:solidFill>
                  <a:srgbClr val="5C5C5C"/>
                </a:solidFill>
                <a:latin typeface="Arial" panose="020B0604020202020204" pitchFamily="34" charset="0"/>
                <a:cs typeface="Arial" panose="020B0604020202020204" pitchFamily="34" charset="0"/>
              </a:endParaRPr>
            </a:p>
          </p:txBody>
        </p:sp>
        <p:sp>
          <p:nvSpPr>
            <p:cNvPr id="115" name="Freeform 65">
              <a:extLst>
                <a:ext uri="{FF2B5EF4-FFF2-40B4-BE49-F238E27FC236}">
                  <a16:creationId xmlns:a16="http://schemas.microsoft.com/office/drawing/2014/main" id="{9AA301A6-EC73-4DC6-8745-BC73E6B7868A}"/>
                </a:ext>
              </a:extLst>
            </p:cNvPr>
            <p:cNvSpPr>
              <a:spLocks noEditPoints="1"/>
            </p:cNvSpPr>
            <p:nvPr/>
          </p:nvSpPr>
          <p:spPr bwMode="auto">
            <a:xfrm>
              <a:off x="5458953" y="2550046"/>
              <a:ext cx="1333564" cy="1335193"/>
            </a:xfrm>
            <a:custGeom>
              <a:avLst/>
              <a:gdLst>
                <a:gd name="T0" fmla="*/ 592 w 692"/>
                <a:gd name="T1" fmla="*/ 166 h 693"/>
                <a:gd name="T2" fmla="*/ 165 w 692"/>
                <a:gd name="T3" fmla="*/ 100 h 693"/>
                <a:gd name="T4" fmla="*/ 99 w 692"/>
                <a:gd name="T5" fmla="*/ 527 h 693"/>
                <a:gd name="T6" fmla="*/ 527 w 692"/>
                <a:gd name="T7" fmla="*/ 593 h 693"/>
                <a:gd name="T8" fmla="*/ 592 w 692"/>
                <a:gd name="T9" fmla="*/ 166 h 693"/>
                <a:gd name="T10" fmla="*/ 512 w 692"/>
                <a:gd name="T11" fmla="*/ 573 h 693"/>
                <a:gd name="T12" fmla="*/ 119 w 692"/>
                <a:gd name="T13" fmla="*/ 513 h 693"/>
                <a:gd name="T14" fmla="*/ 180 w 692"/>
                <a:gd name="T15" fmla="*/ 120 h 693"/>
                <a:gd name="T16" fmla="*/ 573 w 692"/>
                <a:gd name="T17" fmla="*/ 180 h 693"/>
                <a:gd name="T18" fmla="*/ 512 w 692"/>
                <a:gd name="T19" fmla="*/ 573 h 6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2" h="693">
                  <a:moveTo>
                    <a:pt x="592" y="166"/>
                  </a:moveTo>
                  <a:cubicBezTo>
                    <a:pt x="492" y="30"/>
                    <a:pt x="301" y="0"/>
                    <a:pt x="165" y="100"/>
                  </a:cubicBezTo>
                  <a:cubicBezTo>
                    <a:pt x="29" y="200"/>
                    <a:pt x="0" y="391"/>
                    <a:pt x="99" y="527"/>
                  </a:cubicBezTo>
                  <a:cubicBezTo>
                    <a:pt x="199" y="664"/>
                    <a:pt x="391" y="693"/>
                    <a:pt x="527" y="593"/>
                  </a:cubicBezTo>
                  <a:cubicBezTo>
                    <a:pt x="663" y="493"/>
                    <a:pt x="692" y="302"/>
                    <a:pt x="592" y="166"/>
                  </a:cubicBezTo>
                  <a:close/>
                  <a:moveTo>
                    <a:pt x="512" y="573"/>
                  </a:moveTo>
                  <a:cubicBezTo>
                    <a:pt x="387" y="665"/>
                    <a:pt x="211" y="638"/>
                    <a:pt x="119" y="513"/>
                  </a:cubicBezTo>
                  <a:cubicBezTo>
                    <a:pt x="27" y="388"/>
                    <a:pt x="54" y="212"/>
                    <a:pt x="180" y="120"/>
                  </a:cubicBezTo>
                  <a:cubicBezTo>
                    <a:pt x="305" y="28"/>
                    <a:pt x="481" y="55"/>
                    <a:pt x="573" y="180"/>
                  </a:cubicBezTo>
                  <a:cubicBezTo>
                    <a:pt x="664" y="305"/>
                    <a:pt x="637" y="481"/>
                    <a:pt x="512" y="573"/>
                  </a:cubicBezTo>
                  <a:close/>
                </a:path>
              </a:pathLst>
            </a:custGeom>
            <a:grpFill/>
            <a:ln>
              <a:noFill/>
            </a:ln>
          </p:spPr>
          <p:txBody>
            <a:bodyPr vert="horz" wrap="square" lIns="68580" tIns="34290" rIns="68580" bIns="34290" numCol="1" anchor="t" anchorCtr="0" compatLnSpc="1">
              <a:prstTxWarp prst="textNoShape">
                <a:avLst/>
              </a:prstTxWarp>
            </a:bodyPr>
            <a:lstStyle/>
            <a:p>
              <a:pPr>
                <a:defRPr/>
              </a:pPr>
              <a:endParaRPr lang="en-GB" dirty="0">
                <a:solidFill>
                  <a:srgbClr val="5C5C5C"/>
                </a:solidFill>
                <a:latin typeface="Arial" panose="020B0604020202020204" pitchFamily="34" charset="0"/>
                <a:cs typeface="Arial" panose="020B0604020202020204" pitchFamily="34" charset="0"/>
              </a:endParaRPr>
            </a:p>
          </p:txBody>
        </p:sp>
        <p:sp>
          <p:nvSpPr>
            <p:cNvPr id="116" name="Freeform 68">
              <a:extLst>
                <a:ext uri="{FF2B5EF4-FFF2-40B4-BE49-F238E27FC236}">
                  <a16:creationId xmlns:a16="http://schemas.microsoft.com/office/drawing/2014/main" id="{85D575F8-8F24-45A9-8A38-0774758243D8}"/>
                </a:ext>
              </a:extLst>
            </p:cNvPr>
            <p:cNvSpPr>
              <a:spLocks noEditPoints="1"/>
            </p:cNvSpPr>
            <p:nvPr/>
          </p:nvSpPr>
          <p:spPr bwMode="auto">
            <a:xfrm>
              <a:off x="5511089" y="2604627"/>
              <a:ext cx="1226846" cy="1226845"/>
            </a:xfrm>
            <a:custGeom>
              <a:avLst/>
              <a:gdLst>
                <a:gd name="T0" fmla="*/ 546 w 637"/>
                <a:gd name="T1" fmla="*/ 152 h 637"/>
                <a:gd name="T2" fmla="*/ 153 w 637"/>
                <a:gd name="T3" fmla="*/ 92 h 637"/>
                <a:gd name="T4" fmla="*/ 92 w 637"/>
                <a:gd name="T5" fmla="*/ 485 h 637"/>
                <a:gd name="T6" fmla="*/ 485 w 637"/>
                <a:gd name="T7" fmla="*/ 545 h 637"/>
                <a:gd name="T8" fmla="*/ 546 w 637"/>
                <a:gd name="T9" fmla="*/ 152 h 637"/>
                <a:gd name="T10" fmla="*/ 450 w 637"/>
                <a:gd name="T11" fmla="*/ 497 h 637"/>
                <a:gd name="T12" fmla="*/ 141 w 637"/>
                <a:gd name="T13" fmla="*/ 449 h 637"/>
                <a:gd name="T14" fmla="*/ 188 w 637"/>
                <a:gd name="T15" fmla="*/ 140 h 637"/>
                <a:gd name="T16" fmla="*/ 497 w 637"/>
                <a:gd name="T17" fmla="*/ 188 h 637"/>
                <a:gd name="T18" fmla="*/ 450 w 637"/>
                <a:gd name="T19" fmla="*/ 497 h 6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37" h="637">
                  <a:moveTo>
                    <a:pt x="546" y="152"/>
                  </a:moveTo>
                  <a:cubicBezTo>
                    <a:pt x="454" y="27"/>
                    <a:pt x="278" y="0"/>
                    <a:pt x="153" y="92"/>
                  </a:cubicBezTo>
                  <a:cubicBezTo>
                    <a:pt x="27" y="184"/>
                    <a:pt x="0" y="360"/>
                    <a:pt x="92" y="485"/>
                  </a:cubicBezTo>
                  <a:cubicBezTo>
                    <a:pt x="184" y="610"/>
                    <a:pt x="360" y="637"/>
                    <a:pt x="485" y="545"/>
                  </a:cubicBezTo>
                  <a:cubicBezTo>
                    <a:pt x="610" y="453"/>
                    <a:pt x="637" y="277"/>
                    <a:pt x="546" y="152"/>
                  </a:cubicBezTo>
                  <a:close/>
                  <a:moveTo>
                    <a:pt x="450" y="497"/>
                  </a:moveTo>
                  <a:cubicBezTo>
                    <a:pt x="351" y="569"/>
                    <a:pt x="213" y="548"/>
                    <a:pt x="141" y="449"/>
                  </a:cubicBezTo>
                  <a:cubicBezTo>
                    <a:pt x="69" y="351"/>
                    <a:pt x="90" y="213"/>
                    <a:pt x="188" y="140"/>
                  </a:cubicBezTo>
                  <a:cubicBezTo>
                    <a:pt x="287" y="68"/>
                    <a:pt x="425" y="90"/>
                    <a:pt x="497" y="188"/>
                  </a:cubicBezTo>
                  <a:cubicBezTo>
                    <a:pt x="569" y="286"/>
                    <a:pt x="548" y="424"/>
                    <a:pt x="450" y="49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a:defRPr/>
              </a:pPr>
              <a:endParaRPr lang="en-GB">
                <a:solidFill>
                  <a:srgbClr val="5C5C5C"/>
                </a:solidFill>
                <a:latin typeface="Arial" panose="020B0604020202020204" pitchFamily="34" charset="0"/>
                <a:cs typeface="Arial" panose="020B0604020202020204" pitchFamily="34" charset="0"/>
              </a:endParaRPr>
            </a:p>
          </p:txBody>
        </p:sp>
        <p:sp>
          <p:nvSpPr>
            <p:cNvPr id="117" name="Freeform 74">
              <a:extLst>
                <a:ext uri="{FF2B5EF4-FFF2-40B4-BE49-F238E27FC236}">
                  <a16:creationId xmlns:a16="http://schemas.microsoft.com/office/drawing/2014/main" id="{50909778-6A4E-4DD3-A6FF-F7A9B3CF7EF3}"/>
                </a:ext>
              </a:extLst>
            </p:cNvPr>
            <p:cNvSpPr>
              <a:spLocks noEditPoints="1"/>
            </p:cNvSpPr>
            <p:nvPr/>
          </p:nvSpPr>
          <p:spPr bwMode="auto">
            <a:xfrm>
              <a:off x="4000750" y="5640785"/>
              <a:ext cx="943351" cy="943351"/>
            </a:xfrm>
            <a:custGeom>
              <a:avLst/>
              <a:gdLst>
                <a:gd name="T0" fmla="*/ 472 w 490"/>
                <a:gd name="T1" fmla="*/ 309 h 490"/>
                <a:gd name="T2" fmla="*/ 438 w 490"/>
                <a:gd name="T3" fmla="*/ 283 h 490"/>
                <a:gd name="T4" fmla="*/ 450 w 490"/>
                <a:gd name="T5" fmla="*/ 249 h 490"/>
                <a:gd name="T6" fmla="*/ 489 w 490"/>
                <a:gd name="T7" fmla="*/ 232 h 490"/>
                <a:gd name="T8" fmla="*/ 471 w 490"/>
                <a:gd name="T9" fmla="*/ 179 h 490"/>
                <a:gd name="T10" fmla="*/ 430 w 490"/>
                <a:gd name="T11" fmla="*/ 175 h 490"/>
                <a:gd name="T12" fmla="*/ 429 w 490"/>
                <a:gd name="T13" fmla="*/ 152 h 490"/>
                <a:gd name="T14" fmla="*/ 455 w 490"/>
                <a:gd name="T15" fmla="*/ 119 h 490"/>
                <a:gd name="T16" fmla="*/ 415 w 490"/>
                <a:gd name="T17" fmla="*/ 80 h 490"/>
                <a:gd name="T18" fmla="*/ 377 w 490"/>
                <a:gd name="T19" fmla="*/ 96 h 490"/>
                <a:gd name="T20" fmla="*/ 358 w 490"/>
                <a:gd name="T21" fmla="*/ 71 h 490"/>
                <a:gd name="T22" fmla="*/ 363 w 490"/>
                <a:gd name="T23" fmla="*/ 31 h 490"/>
                <a:gd name="T24" fmla="*/ 308 w 490"/>
                <a:gd name="T25" fmla="*/ 18 h 490"/>
                <a:gd name="T26" fmla="*/ 285 w 490"/>
                <a:gd name="T27" fmla="*/ 48 h 490"/>
                <a:gd name="T28" fmla="*/ 248 w 490"/>
                <a:gd name="T29" fmla="*/ 36 h 490"/>
                <a:gd name="T30" fmla="*/ 232 w 490"/>
                <a:gd name="T31" fmla="*/ 1 h 490"/>
                <a:gd name="T32" fmla="*/ 178 w 490"/>
                <a:gd name="T33" fmla="*/ 19 h 490"/>
                <a:gd name="T34" fmla="*/ 175 w 490"/>
                <a:gd name="T35" fmla="*/ 56 h 490"/>
                <a:gd name="T36" fmla="*/ 150 w 490"/>
                <a:gd name="T37" fmla="*/ 58 h 490"/>
                <a:gd name="T38" fmla="*/ 119 w 490"/>
                <a:gd name="T39" fmla="*/ 36 h 490"/>
                <a:gd name="T40" fmla="*/ 80 w 490"/>
                <a:gd name="T41" fmla="*/ 76 h 490"/>
                <a:gd name="T42" fmla="*/ 94 w 490"/>
                <a:gd name="T43" fmla="*/ 111 h 490"/>
                <a:gd name="T44" fmla="*/ 69 w 490"/>
                <a:gd name="T45" fmla="*/ 131 h 490"/>
                <a:gd name="T46" fmla="*/ 31 w 490"/>
                <a:gd name="T47" fmla="*/ 127 h 490"/>
                <a:gd name="T48" fmla="*/ 18 w 490"/>
                <a:gd name="T49" fmla="*/ 182 h 490"/>
                <a:gd name="T50" fmla="*/ 48 w 490"/>
                <a:gd name="T51" fmla="*/ 205 h 490"/>
                <a:gd name="T52" fmla="*/ 36 w 490"/>
                <a:gd name="T53" fmla="*/ 242 h 490"/>
                <a:gd name="T54" fmla="*/ 1 w 490"/>
                <a:gd name="T55" fmla="*/ 259 h 490"/>
                <a:gd name="T56" fmla="*/ 19 w 490"/>
                <a:gd name="T57" fmla="*/ 312 h 490"/>
                <a:gd name="T58" fmla="*/ 58 w 490"/>
                <a:gd name="T59" fmla="*/ 315 h 490"/>
                <a:gd name="T60" fmla="*/ 60 w 490"/>
                <a:gd name="T61" fmla="*/ 339 h 490"/>
                <a:gd name="T62" fmla="*/ 36 w 490"/>
                <a:gd name="T63" fmla="*/ 371 h 490"/>
                <a:gd name="T64" fmla="*/ 76 w 490"/>
                <a:gd name="T65" fmla="*/ 410 h 490"/>
                <a:gd name="T66" fmla="*/ 114 w 490"/>
                <a:gd name="T67" fmla="*/ 394 h 490"/>
                <a:gd name="T68" fmla="*/ 133 w 490"/>
                <a:gd name="T69" fmla="*/ 418 h 490"/>
                <a:gd name="T70" fmla="*/ 127 w 490"/>
                <a:gd name="T71" fmla="*/ 459 h 490"/>
                <a:gd name="T72" fmla="*/ 182 w 490"/>
                <a:gd name="T73" fmla="*/ 472 h 490"/>
                <a:gd name="T74" fmla="*/ 207 w 490"/>
                <a:gd name="T75" fmla="*/ 438 h 490"/>
                <a:gd name="T76" fmla="*/ 241 w 490"/>
                <a:gd name="T77" fmla="*/ 449 h 490"/>
                <a:gd name="T78" fmla="*/ 259 w 490"/>
                <a:gd name="T79" fmla="*/ 489 h 490"/>
                <a:gd name="T80" fmla="*/ 312 w 490"/>
                <a:gd name="T81" fmla="*/ 472 h 490"/>
                <a:gd name="T82" fmla="*/ 315 w 490"/>
                <a:gd name="T83" fmla="*/ 428 h 490"/>
                <a:gd name="T84" fmla="*/ 336 w 490"/>
                <a:gd name="T85" fmla="*/ 427 h 490"/>
                <a:gd name="T86" fmla="*/ 371 w 490"/>
                <a:gd name="T87" fmla="*/ 455 h 490"/>
                <a:gd name="T88" fmla="*/ 410 w 490"/>
                <a:gd name="T89" fmla="*/ 415 h 490"/>
                <a:gd name="T90" fmla="*/ 392 w 490"/>
                <a:gd name="T91" fmla="*/ 375 h 490"/>
                <a:gd name="T92" fmla="*/ 416 w 490"/>
                <a:gd name="T93" fmla="*/ 357 h 490"/>
                <a:gd name="T94" fmla="*/ 459 w 490"/>
                <a:gd name="T95" fmla="*/ 363 h 490"/>
                <a:gd name="T96" fmla="*/ 352 w 490"/>
                <a:gd name="T97" fmla="*/ 386 h 490"/>
                <a:gd name="T98" fmla="*/ 142 w 490"/>
                <a:gd name="T99" fmla="*/ 100 h 490"/>
                <a:gd name="T100" fmla="*/ 352 w 490"/>
                <a:gd name="T101" fmla="*/ 386 h 4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90" h="490">
                  <a:moveTo>
                    <a:pt x="477" y="322"/>
                  </a:moveTo>
                  <a:cubicBezTo>
                    <a:pt x="479" y="317"/>
                    <a:pt x="477" y="311"/>
                    <a:pt x="472" y="309"/>
                  </a:cubicBezTo>
                  <a:cubicBezTo>
                    <a:pt x="443" y="295"/>
                    <a:pt x="443" y="295"/>
                    <a:pt x="443" y="295"/>
                  </a:cubicBezTo>
                  <a:cubicBezTo>
                    <a:pt x="439" y="293"/>
                    <a:pt x="437" y="288"/>
                    <a:pt x="438" y="283"/>
                  </a:cubicBezTo>
                  <a:cubicBezTo>
                    <a:pt x="439" y="275"/>
                    <a:pt x="441" y="267"/>
                    <a:pt x="441" y="259"/>
                  </a:cubicBezTo>
                  <a:cubicBezTo>
                    <a:pt x="442" y="254"/>
                    <a:pt x="445" y="250"/>
                    <a:pt x="450" y="249"/>
                  </a:cubicBezTo>
                  <a:cubicBezTo>
                    <a:pt x="481" y="243"/>
                    <a:pt x="481" y="243"/>
                    <a:pt x="481" y="243"/>
                  </a:cubicBezTo>
                  <a:cubicBezTo>
                    <a:pt x="486" y="242"/>
                    <a:pt x="490" y="237"/>
                    <a:pt x="489" y="232"/>
                  </a:cubicBezTo>
                  <a:cubicBezTo>
                    <a:pt x="483" y="187"/>
                    <a:pt x="483" y="187"/>
                    <a:pt x="483" y="187"/>
                  </a:cubicBezTo>
                  <a:cubicBezTo>
                    <a:pt x="482" y="182"/>
                    <a:pt x="477" y="178"/>
                    <a:pt x="471" y="179"/>
                  </a:cubicBezTo>
                  <a:cubicBezTo>
                    <a:pt x="441" y="182"/>
                    <a:pt x="441" y="182"/>
                    <a:pt x="441" y="182"/>
                  </a:cubicBezTo>
                  <a:cubicBezTo>
                    <a:pt x="436" y="182"/>
                    <a:pt x="432" y="179"/>
                    <a:pt x="430" y="175"/>
                  </a:cubicBezTo>
                  <a:cubicBezTo>
                    <a:pt x="429" y="171"/>
                    <a:pt x="428" y="168"/>
                    <a:pt x="426" y="164"/>
                  </a:cubicBezTo>
                  <a:cubicBezTo>
                    <a:pt x="424" y="160"/>
                    <a:pt x="426" y="155"/>
                    <a:pt x="429" y="152"/>
                  </a:cubicBezTo>
                  <a:cubicBezTo>
                    <a:pt x="453" y="133"/>
                    <a:pt x="453" y="133"/>
                    <a:pt x="453" y="133"/>
                  </a:cubicBezTo>
                  <a:cubicBezTo>
                    <a:pt x="458" y="130"/>
                    <a:pt x="458" y="123"/>
                    <a:pt x="455" y="119"/>
                  </a:cubicBezTo>
                  <a:cubicBezTo>
                    <a:pt x="429" y="83"/>
                    <a:pt x="429" y="83"/>
                    <a:pt x="429" y="83"/>
                  </a:cubicBezTo>
                  <a:cubicBezTo>
                    <a:pt x="425" y="78"/>
                    <a:pt x="419" y="77"/>
                    <a:pt x="415" y="80"/>
                  </a:cubicBezTo>
                  <a:cubicBezTo>
                    <a:pt x="390" y="97"/>
                    <a:pt x="390" y="97"/>
                    <a:pt x="390" y="97"/>
                  </a:cubicBezTo>
                  <a:cubicBezTo>
                    <a:pt x="386" y="99"/>
                    <a:pt x="381" y="99"/>
                    <a:pt x="377" y="96"/>
                  </a:cubicBezTo>
                  <a:cubicBezTo>
                    <a:pt x="372" y="91"/>
                    <a:pt x="367" y="87"/>
                    <a:pt x="362" y="83"/>
                  </a:cubicBezTo>
                  <a:cubicBezTo>
                    <a:pt x="358" y="80"/>
                    <a:pt x="357" y="75"/>
                    <a:pt x="358" y="71"/>
                  </a:cubicBezTo>
                  <a:cubicBezTo>
                    <a:pt x="369" y="44"/>
                    <a:pt x="369" y="44"/>
                    <a:pt x="369" y="44"/>
                  </a:cubicBezTo>
                  <a:cubicBezTo>
                    <a:pt x="371" y="39"/>
                    <a:pt x="368" y="33"/>
                    <a:pt x="363" y="31"/>
                  </a:cubicBezTo>
                  <a:cubicBezTo>
                    <a:pt x="322" y="13"/>
                    <a:pt x="322" y="13"/>
                    <a:pt x="322" y="13"/>
                  </a:cubicBezTo>
                  <a:cubicBezTo>
                    <a:pt x="317" y="11"/>
                    <a:pt x="311" y="13"/>
                    <a:pt x="308" y="18"/>
                  </a:cubicBezTo>
                  <a:cubicBezTo>
                    <a:pt x="296" y="43"/>
                    <a:pt x="296" y="43"/>
                    <a:pt x="296" y="43"/>
                  </a:cubicBezTo>
                  <a:cubicBezTo>
                    <a:pt x="294" y="47"/>
                    <a:pt x="290" y="49"/>
                    <a:pt x="285" y="48"/>
                  </a:cubicBezTo>
                  <a:cubicBezTo>
                    <a:pt x="276" y="46"/>
                    <a:pt x="267" y="45"/>
                    <a:pt x="258" y="45"/>
                  </a:cubicBezTo>
                  <a:cubicBezTo>
                    <a:pt x="253" y="44"/>
                    <a:pt x="249" y="41"/>
                    <a:pt x="248" y="36"/>
                  </a:cubicBezTo>
                  <a:cubicBezTo>
                    <a:pt x="243" y="9"/>
                    <a:pt x="243" y="9"/>
                    <a:pt x="243" y="9"/>
                  </a:cubicBezTo>
                  <a:cubicBezTo>
                    <a:pt x="242" y="4"/>
                    <a:pt x="237" y="0"/>
                    <a:pt x="232" y="1"/>
                  </a:cubicBezTo>
                  <a:cubicBezTo>
                    <a:pt x="187" y="8"/>
                    <a:pt x="187" y="8"/>
                    <a:pt x="187" y="8"/>
                  </a:cubicBezTo>
                  <a:cubicBezTo>
                    <a:pt x="182" y="9"/>
                    <a:pt x="178" y="14"/>
                    <a:pt x="178" y="19"/>
                  </a:cubicBezTo>
                  <a:cubicBezTo>
                    <a:pt x="181" y="45"/>
                    <a:pt x="181" y="45"/>
                    <a:pt x="181" y="45"/>
                  </a:cubicBezTo>
                  <a:cubicBezTo>
                    <a:pt x="182" y="50"/>
                    <a:pt x="179" y="55"/>
                    <a:pt x="175" y="56"/>
                  </a:cubicBezTo>
                  <a:cubicBezTo>
                    <a:pt x="170" y="58"/>
                    <a:pt x="166" y="59"/>
                    <a:pt x="162" y="61"/>
                  </a:cubicBezTo>
                  <a:cubicBezTo>
                    <a:pt x="158" y="63"/>
                    <a:pt x="153" y="62"/>
                    <a:pt x="150" y="58"/>
                  </a:cubicBezTo>
                  <a:cubicBezTo>
                    <a:pt x="133" y="38"/>
                    <a:pt x="133" y="38"/>
                    <a:pt x="133" y="38"/>
                  </a:cubicBezTo>
                  <a:cubicBezTo>
                    <a:pt x="130" y="33"/>
                    <a:pt x="124" y="32"/>
                    <a:pt x="119" y="36"/>
                  </a:cubicBezTo>
                  <a:cubicBezTo>
                    <a:pt x="83" y="62"/>
                    <a:pt x="83" y="62"/>
                    <a:pt x="83" y="62"/>
                  </a:cubicBezTo>
                  <a:cubicBezTo>
                    <a:pt x="78" y="66"/>
                    <a:pt x="77" y="72"/>
                    <a:pt x="80" y="76"/>
                  </a:cubicBezTo>
                  <a:cubicBezTo>
                    <a:pt x="95" y="98"/>
                    <a:pt x="95" y="98"/>
                    <a:pt x="95" y="98"/>
                  </a:cubicBezTo>
                  <a:cubicBezTo>
                    <a:pt x="98" y="102"/>
                    <a:pt x="98" y="107"/>
                    <a:pt x="94" y="111"/>
                  </a:cubicBezTo>
                  <a:cubicBezTo>
                    <a:pt x="90" y="116"/>
                    <a:pt x="85" y="122"/>
                    <a:pt x="81" y="128"/>
                  </a:cubicBezTo>
                  <a:cubicBezTo>
                    <a:pt x="78" y="132"/>
                    <a:pt x="73" y="133"/>
                    <a:pt x="69" y="131"/>
                  </a:cubicBezTo>
                  <a:cubicBezTo>
                    <a:pt x="44" y="122"/>
                    <a:pt x="44" y="122"/>
                    <a:pt x="44" y="122"/>
                  </a:cubicBezTo>
                  <a:cubicBezTo>
                    <a:pt x="39" y="120"/>
                    <a:pt x="33" y="122"/>
                    <a:pt x="31" y="127"/>
                  </a:cubicBezTo>
                  <a:cubicBezTo>
                    <a:pt x="13" y="169"/>
                    <a:pt x="13" y="169"/>
                    <a:pt x="13" y="169"/>
                  </a:cubicBezTo>
                  <a:cubicBezTo>
                    <a:pt x="11" y="174"/>
                    <a:pt x="13" y="179"/>
                    <a:pt x="18" y="182"/>
                  </a:cubicBezTo>
                  <a:cubicBezTo>
                    <a:pt x="42" y="194"/>
                    <a:pt x="42" y="194"/>
                    <a:pt x="42" y="194"/>
                  </a:cubicBezTo>
                  <a:cubicBezTo>
                    <a:pt x="47" y="196"/>
                    <a:pt x="49" y="201"/>
                    <a:pt x="48" y="205"/>
                  </a:cubicBezTo>
                  <a:cubicBezTo>
                    <a:pt x="46" y="214"/>
                    <a:pt x="45" y="223"/>
                    <a:pt x="45" y="232"/>
                  </a:cubicBezTo>
                  <a:cubicBezTo>
                    <a:pt x="44" y="237"/>
                    <a:pt x="41" y="241"/>
                    <a:pt x="36" y="242"/>
                  </a:cubicBezTo>
                  <a:cubicBezTo>
                    <a:pt x="9" y="247"/>
                    <a:pt x="9" y="247"/>
                    <a:pt x="9" y="247"/>
                  </a:cubicBezTo>
                  <a:cubicBezTo>
                    <a:pt x="4" y="248"/>
                    <a:pt x="0" y="253"/>
                    <a:pt x="1" y="259"/>
                  </a:cubicBezTo>
                  <a:cubicBezTo>
                    <a:pt x="7" y="303"/>
                    <a:pt x="7" y="303"/>
                    <a:pt x="7" y="303"/>
                  </a:cubicBezTo>
                  <a:cubicBezTo>
                    <a:pt x="8" y="309"/>
                    <a:pt x="13" y="313"/>
                    <a:pt x="19" y="312"/>
                  </a:cubicBezTo>
                  <a:cubicBezTo>
                    <a:pt x="47" y="309"/>
                    <a:pt x="47" y="309"/>
                    <a:pt x="47" y="309"/>
                  </a:cubicBezTo>
                  <a:cubicBezTo>
                    <a:pt x="52" y="308"/>
                    <a:pt x="56" y="311"/>
                    <a:pt x="58" y="315"/>
                  </a:cubicBezTo>
                  <a:cubicBezTo>
                    <a:pt x="60" y="319"/>
                    <a:pt x="61" y="323"/>
                    <a:pt x="63" y="326"/>
                  </a:cubicBezTo>
                  <a:cubicBezTo>
                    <a:pt x="65" y="331"/>
                    <a:pt x="64" y="336"/>
                    <a:pt x="60" y="339"/>
                  </a:cubicBezTo>
                  <a:cubicBezTo>
                    <a:pt x="37" y="357"/>
                    <a:pt x="37" y="357"/>
                    <a:pt x="37" y="357"/>
                  </a:cubicBezTo>
                  <a:cubicBezTo>
                    <a:pt x="33" y="360"/>
                    <a:pt x="32" y="367"/>
                    <a:pt x="36" y="371"/>
                  </a:cubicBezTo>
                  <a:cubicBezTo>
                    <a:pt x="62" y="407"/>
                    <a:pt x="62" y="407"/>
                    <a:pt x="62" y="407"/>
                  </a:cubicBezTo>
                  <a:cubicBezTo>
                    <a:pt x="65" y="412"/>
                    <a:pt x="72" y="413"/>
                    <a:pt x="76" y="410"/>
                  </a:cubicBezTo>
                  <a:cubicBezTo>
                    <a:pt x="101" y="393"/>
                    <a:pt x="101" y="393"/>
                    <a:pt x="101" y="393"/>
                  </a:cubicBezTo>
                  <a:cubicBezTo>
                    <a:pt x="105" y="390"/>
                    <a:pt x="110" y="391"/>
                    <a:pt x="114" y="394"/>
                  </a:cubicBezTo>
                  <a:cubicBezTo>
                    <a:pt x="119" y="398"/>
                    <a:pt x="124" y="402"/>
                    <a:pt x="129" y="405"/>
                  </a:cubicBezTo>
                  <a:cubicBezTo>
                    <a:pt x="133" y="408"/>
                    <a:pt x="135" y="413"/>
                    <a:pt x="133" y="418"/>
                  </a:cubicBezTo>
                  <a:cubicBezTo>
                    <a:pt x="122" y="446"/>
                    <a:pt x="122" y="446"/>
                    <a:pt x="122" y="446"/>
                  </a:cubicBezTo>
                  <a:cubicBezTo>
                    <a:pt x="120" y="451"/>
                    <a:pt x="122" y="457"/>
                    <a:pt x="127" y="459"/>
                  </a:cubicBezTo>
                  <a:cubicBezTo>
                    <a:pt x="168" y="477"/>
                    <a:pt x="168" y="477"/>
                    <a:pt x="168" y="477"/>
                  </a:cubicBezTo>
                  <a:cubicBezTo>
                    <a:pt x="173" y="480"/>
                    <a:pt x="179" y="477"/>
                    <a:pt x="182" y="472"/>
                  </a:cubicBezTo>
                  <a:cubicBezTo>
                    <a:pt x="196" y="444"/>
                    <a:pt x="196" y="444"/>
                    <a:pt x="196" y="444"/>
                  </a:cubicBezTo>
                  <a:cubicBezTo>
                    <a:pt x="198" y="440"/>
                    <a:pt x="202" y="437"/>
                    <a:pt x="207" y="438"/>
                  </a:cubicBezTo>
                  <a:cubicBezTo>
                    <a:pt x="215" y="440"/>
                    <a:pt x="223" y="441"/>
                    <a:pt x="231" y="441"/>
                  </a:cubicBezTo>
                  <a:cubicBezTo>
                    <a:pt x="236" y="441"/>
                    <a:pt x="240" y="445"/>
                    <a:pt x="241" y="449"/>
                  </a:cubicBezTo>
                  <a:cubicBezTo>
                    <a:pt x="247" y="481"/>
                    <a:pt x="247" y="481"/>
                    <a:pt x="247" y="481"/>
                  </a:cubicBezTo>
                  <a:cubicBezTo>
                    <a:pt x="248" y="487"/>
                    <a:pt x="253" y="490"/>
                    <a:pt x="259" y="489"/>
                  </a:cubicBezTo>
                  <a:cubicBezTo>
                    <a:pt x="303" y="483"/>
                    <a:pt x="303" y="483"/>
                    <a:pt x="303" y="483"/>
                  </a:cubicBezTo>
                  <a:cubicBezTo>
                    <a:pt x="308" y="482"/>
                    <a:pt x="312" y="477"/>
                    <a:pt x="312" y="472"/>
                  </a:cubicBezTo>
                  <a:cubicBezTo>
                    <a:pt x="308" y="439"/>
                    <a:pt x="308" y="439"/>
                    <a:pt x="308" y="439"/>
                  </a:cubicBezTo>
                  <a:cubicBezTo>
                    <a:pt x="308" y="434"/>
                    <a:pt x="311" y="430"/>
                    <a:pt x="315" y="428"/>
                  </a:cubicBezTo>
                  <a:cubicBezTo>
                    <a:pt x="318" y="427"/>
                    <a:pt x="321" y="426"/>
                    <a:pt x="324" y="424"/>
                  </a:cubicBezTo>
                  <a:cubicBezTo>
                    <a:pt x="329" y="423"/>
                    <a:pt x="334" y="424"/>
                    <a:pt x="336" y="427"/>
                  </a:cubicBezTo>
                  <a:cubicBezTo>
                    <a:pt x="357" y="453"/>
                    <a:pt x="357" y="453"/>
                    <a:pt x="357" y="453"/>
                  </a:cubicBezTo>
                  <a:cubicBezTo>
                    <a:pt x="361" y="458"/>
                    <a:pt x="367" y="459"/>
                    <a:pt x="371" y="455"/>
                  </a:cubicBezTo>
                  <a:cubicBezTo>
                    <a:pt x="408" y="429"/>
                    <a:pt x="408" y="429"/>
                    <a:pt x="408" y="429"/>
                  </a:cubicBezTo>
                  <a:cubicBezTo>
                    <a:pt x="412" y="426"/>
                    <a:pt x="413" y="419"/>
                    <a:pt x="410" y="415"/>
                  </a:cubicBezTo>
                  <a:cubicBezTo>
                    <a:pt x="391" y="387"/>
                    <a:pt x="391" y="387"/>
                    <a:pt x="391" y="387"/>
                  </a:cubicBezTo>
                  <a:cubicBezTo>
                    <a:pt x="389" y="383"/>
                    <a:pt x="389" y="378"/>
                    <a:pt x="392" y="375"/>
                  </a:cubicBezTo>
                  <a:cubicBezTo>
                    <a:pt x="396" y="370"/>
                    <a:pt x="400" y="365"/>
                    <a:pt x="404" y="361"/>
                  </a:cubicBezTo>
                  <a:cubicBezTo>
                    <a:pt x="406" y="357"/>
                    <a:pt x="411" y="355"/>
                    <a:pt x="416" y="357"/>
                  </a:cubicBezTo>
                  <a:cubicBezTo>
                    <a:pt x="446" y="369"/>
                    <a:pt x="446" y="369"/>
                    <a:pt x="446" y="369"/>
                  </a:cubicBezTo>
                  <a:cubicBezTo>
                    <a:pt x="451" y="371"/>
                    <a:pt x="457" y="368"/>
                    <a:pt x="459" y="363"/>
                  </a:cubicBezTo>
                  <a:lnTo>
                    <a:pt x="477" y="322"/>
                  </a:lnTo>
                  <a:close/>
                  <a:moveTo>
                    <a:pt x="352" y="386"/>
                  </a:moveTo>
                  <a:cubicBezTo>
                    <a:pt x="273" y="444"/>
                    <a:pt x="162" y="427"/>
                    <a:pt x="104" y="348"/>
                  </a:cubicBezTo>
                  <a:cubicBezTo>
                    <a:pt x="46" y="269"/>
                    <a:pt x="63" y="158"/>
                    <a:pt x="142" y="100"/>
                  </a:cubicBezTo>
                  <a:cubicBezTo>
                    <a:pt x="221" y="42"/>
                    <a:pt x="332" y="59"/>
                    <a:pt x="390" y="138"/>
                  </a:cubicBezTo>
                  <a:cubicBezTo>
                    <a:pt x="447" y="217"/>
                    <a:pt x="430" y="328"/>
                    <a:pt x="352" y="386"/>
                  </a:cubicBezTo>
                  <a:close/>
                </a:path>
              </a:pathLst>
            </a:custGeom>
            <a:grpFill/>
            <a:ln>
              <a:noFill/>
            </a:ln>
          </p:spPr>
          <p:txBody>
            <a:bodyPr vert="horz" wrap="square" lIns="68580" tIns="34290" rIns="68580" bIns="34290" numCol="1" anchor="t" anchorCtr="0" compatLnSpc="1">
              <a:prstTxWarp prst="textNoShape">
                <a:avLst/>
              </a:prstTxWarp>
            </a:bodyPr>
            <a:lstStyle/>
            <a:p>
              <a:pPr>
                <a:defRPr/>
              </a:pPr>
              <a:endParaRPr lang="en-GB">
                <a:solidFill>
                  <a:srgbClr val="5C5C5C"/>
                </a:solidFill>
                <a:latin typeface="Arial" panose="020B0604020202020204" pitchFamily="34" charset="0"/>
                <a:cs typeface="Arial" panose="020B0604020202020204" pitchFamily="34" charset="0"/>
              </a:endParaRPr>
            </a:p>
          </p:txBody>
        </p:sp>
        <p:sp>
          <p:nvSpPr>
            <p:cNvPr id="118" name="Freeform 76">
              <a:extLst>
                <a:ext uri="{FF2B5EF4-FFF2-40B4-BE49-F238E27FC236}">
                  <a16:creationId xmlns:a16="http://schemas.microsoft.com/office/drawing/2014/main" id="{21909A99-9EA0-4DF3-9558-3688D92285BB}"/>
                </a:ext>
              </a:extLst>
            </p:cNvPr>
            <p:cNvSpPr>
              <a:spLocks noEditPoints="1"/>
            </p:cNvSpPr>
            <p:nvPr/>
          </p:nvSpPr>
          <p:spPr bwMode="auto">
            <a:xfrm>
              <a:off x="4088730" y="5721433"/>
              <a:ext cx="773092" cy="774721"/>
            </a:xfrm>
            <a:custGeom>
              <a:avLst/>
              <a:gdLst>
                <a:gd name="T0" fmla="*/ 344 w 401"/>
                <a:gd name="T1" fmla="*/ 96 h 402"/>
                <a:gd name="T2" fmla="*/ 96 w 401"/>
                <a:gd name="T3" fmla="*/ 58 h 402"/>
                <a:gd name="T4" fmla="*/ 58 w 401"/>
                <a:gd name="T5" fmla="*/ 306 h 402"/>
                <a:gd name="T6" fmla="*/ 306 w 401"/>
                <a:gd name="T7" fmla="*/ 344 h 402"/>
                <a:gd name="T8" fmla="*/ 344 w 401"/>
                <a:gd name="T9" fmla="*/ 96 h 402"/>
                <a:gd name="T10" fmla="*/ 297 w 401"/>
                <a:gd name="T11" fmla="*/ 332 h 402"/>
                <a:gd name="T12" fmla="*/ 69 w 401"/>
                <a:gd name="T13" fmla="*/ 297 h 402"/>
                <a:gd name="T14" fmla="*/ 104 w 401"/>
                <a:gd name="T15" fmla="*/ 69 h 402"/>
                <a:gd name="T16" fmla="*/ 332 w 401"/>
                <a:gd name="T17" fmla="*/ 104 h 402"/>
                <a:gd name="T18" fmla="*/ 297 w 401"/>
                <a:gd name="T19" fmla="*/ 332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1" h="402">
                  <a:moveTo>
                    <a:pt x="344" y="96"/>
                  </a:moveTo>
                  <a:cubicBezTo>
                    <a:pt x="286" y="17"/>
                    <a:pt x="175" y="0"/>
                    <a:pt x="96" y="58"/>
                  </a:cubicBezTo>
                  <a:cubicBezTo>
                    <a:pt x="17" y="116"/>
                    <a:pt x="0" y="227"/>
                    <a:pt x="58" y="306"/>
                  </a:cubicBezTo>
                  <a:cubicBezTo>
                    <a:pt x="116" y="385"/>
                    <a:pt x="227" y="402"/>
                    <a:pt x="306" y="344"/>
                  </a:cubicBezTo>
                  <a:cubicBezTo>
                    <a:pt x="384" y="286"/>
                    <a:pt x="401" y="175"/>
                    <a:pt x="344" y="96"/>
                  </a:cubicBezTo>
                  <a:close/>
                  <a:moveTo>
                    <a:pt x="297" y="332"/>
                  </a:moveTo>
                  <a:cubicBezTo>
                    <a:pt x="224" y="386"/>
                    <a:pt x="122" y="370"/>
                    <a:pt x="69" y="297"/>
                  </a:cubicBezTo>
                  <a:cubicBezTo>
                    <a:pt x="16" y="225"/>
                    <a:pt x="32" y="123"/>
                    <a:pt x="104" y="69"/>
                  </a:cubicBezTo>
                  <a:cubicBezTo>
                    <a:pt x="177" y="16"/>
                    <a:pt x="279" y="32"/>
                    <a:pt x="332" y="104"/>
                  </a:cubicBezTo>
                  <a:cubicBezTo>
                    <a:pt x="385" y="177"/>
                    <a:pt x="370" y="279"/>
                    <a:pt x="297" y="332"/>
                  </a:cubicBezTo>
                  <a:close/>
                </a:path>
              </a:pathLst>
            </a:custGeom>
            <a:grpFill/>
            <a:ln>
              <a:noFill/>
            </a:ln>
          </p:spPr>
          <p:txBody>
            <a:bodyPr vert="horz" wrap="square" lIns="68580" tIns="34290" rIns="68580" bIns="34290" numCol="1" anchor="t" anchorCtr="0" compatLnSpc="1">
              <a:prstTxWarp prst="textNoShape">
                <a:avLst/>
              </a:prstTxWarp>
            </a:bodyPr>
            <a:lstStyle/>
            <a:p>
              <a:pPr>
                <a:defRPr/>
              </a:pPr>
              <a:endParaRPr lang="en-GB">
                <a:solidFill>
                  <a:srgbClr val="5C5C5C"/>
                </a:solidFill>
                <a:latin typeface="Arial" panose="020B0604020202020204" pitchFamily="34" charset="0"/>
                <a:cs typeface="Arial" panose="020B0604020202020204" pitchFamily="34" charset="0"/>
              </a:endParaRPr>
            </a:p>
          </p:txBody>
        </p:sp>
        <p:sp>
          <p:nvSpPr>
            <p:cNvPr id="119" name="Freeform 79">
              <a:extLst>
                <a:ext uri="{FF2B5EF4-FFF2-40B4-BE49-F238E27FC236}">
                  <a16:creationId xmlns:a16="http://schemas.microsoft.com/office/drawing/2014/main" id="{028804DF-84AC-45CC-8FE7-14EEE5304E96}"/>
                </a:ext>
              </a:extLst>
            </p:cNvPr>
            <p:cNvSpPr>
              <a:spLocks noEditPoints="1"/>
            </p:cNvSpPr>
            <p:nvPr/>
          </p:nvSpPr>
          <p:spPr bwMode="auto">
            <a:xfrm>
              <a:off x="4119686" y="5752391"/>
              <a:ext cx="711179" cy="712808"/>
            </a:xfrm>
            <a:custGeom>
              <a:avLst/>
              <a:gdLst>
                <a:gd name="T0" fmla="*/ 316 w 369"/>
                <a:gd name="T1" fmla="*/ 88 h 370"/>
                <a:gd name="T2" fmla="*/ 88 w 369"/>
                <a:gd name="T3" fmla="*/ 53 h 370"/>
                <a:gd name="T4" fmla="*/ 53 w 369"/>
                <a:gd name="T5" fmla="*/ 281 h 370"/>
                <a:gd name="T6" fmla="*/ 281 w 369"/>
                <a:gd name="T7" fmla="*/ 316 h 370"/>
                <a:gd name="T8" fmla="*/ 316 w 369"/>
                <a:gd name="T9" fmla="*/ 88 h 370"/>
                <a:gd name="T10" fmla="*/ 264 w 369"/>
                <a:gd name="T11" fmla="*/ 293 h 370"/>
                <a:gd name="T12" fmla="*/ 76 w 369"/>
                <a:gd name="T13" fmla="*/ 264 h 370"/>
                <a:gd name="T14" fmla="*/ 105 w 369"/>
                <a:gd name="T15" fmla="*/ 76 h 370"/>
                <a:gd name="T16" fmla="*/ 293 w 369"/>
                <a:gd name="T17" fmla="*/ 105 h 370"/>
                <a:gd name="T18" fmla="*/ 264 w 369"/>
                <a:gd name="T19" fmla="*/ 293 h 3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69" h="370">
                  <a:moveTo>
                    <a:pt x="316" y="88"/>
                  </a:moveTo>
                  <a:cubicBezTo>
                    <a:pt x="263" y="16"/>
                    <a:pt x="161" y="0"/>
                    <a:pt x="88" y="53"/>
                  </a:cubicBezTo>
                  <a:cubicBezTo>
                    <a:pt x="16" y="107"/>
                    <a:pt x="0" y="209"/>
                    <a:pt x="53" y="281"/>
                  </a:cubicBezTo>
                  <a:cubicBezTo>
                    <a:pt x="106" y="354"/>
                    <a:pt x="208" y="370"/>
                    <a:pt x="281" y="316"/>
                  </a:cubicBezTo>
                  <a:cubicBezTo>
                    <a:pt x="354" y="263"/>
                    <a:pt x="369" y="161"/>
                    <a:pt x="316" y="88"/>
                  </a:cubicBezTo>
                  <a:close/>
                  <a:moveTo>
                    <a:pt x="264" y="293"/>
                  </a:moveTo>
                  <a:cubicBezTo>
                    <a:pt x="204" y="337"/>
                    <a:pt x="120" y="324"/>
                    <a:pt x="76" y="264"/>
                  </a:cubicBezTo>
                  <a:cubicBezTo>
                    <a:pt x="32" y="205"/>
                    <a:pt x="45" y="120"/>
                    <a:pt x="105" y="76"/>
                  </a:cubicBezTo>
                  <a:cubicBezTo>
                    <a:pt x="165" y="32"/>
                    <a:pt x="249" y="45"/>
                    <a:pt x="293" y="105"/>
                  </a:cubicBezTo>
                  <a:cubicBezTo>
                    <a:pt x="337" y="165"/>
                    <a:pt x="324" y="249"/>
                    <a:pt x="264" y="293"/>
                  </a:cubicBezTo>
                  <a:close/>
                </a:path>
              </a:pathLst>
            </a:custGeom>
            <a:grpFill/>
            <a:ln>
              <a:noFill/>
            </a:ln>
          </p:spPr>
          <p:txBody>
            <a:bodyPr vert="horz" wrap="square" lIns="68580" tIns="34290" rIns="68580" bIns="34290" numCol="1" anchor="t" anchorCtr="0" compatLnSpc="1">
              <a:prstTxWarp prst="textNoShape">
                <a:avLst/>
              </a:prstTxWarp>
            </a:bodyPr>
            <a:lstStyle/>
            <a:p>
              <a:pPr>
                <a:defRPr/>
              </a:pPr>
              <a:endParaRPr lang="en-GB">
                <a:solidFill>
                  <a:srgbClr val="5C5C5C"/>
                </a:solidFill>
                <a:latin typeface="Arial" panose="020B0604020202020204" pitchFamily="34" charset="0"/>
                <a:cs typeface="Arial" panose="020B0604020202020204" pitchFamily="34" charset="0"/>
              </a:endParaRPr>
            </a:p>
          </p:txBody>
        </p:sp>
        <p:sp>
          <p:nvSpPr>
            <p:cNvPr id="120" name="Freeform 80">
              <a:extLst>
                <a:ext uri="{FF2B5EF4-FFF2-40B4-BE49-F238E27FC236}">
                  <a16:creationId xmlns:a16="http://schemas.microsoft.com/office/drawing/2014/main" id="{125E2EA1-8E46-485F-B600-DBE4BC870389}"/>
                </a:ext>
              </a:extLst>
            </p:cNvPr>
            <p:cNvSpPr>
              <a:spLocks noEditPoints="1"/>
            </p:cNvSpPr>
            <p:nvPr/>
          </p:nvSpPr>
          <p:spPr bwMode="auto">
            <a:xfrm>
              <a:off x="4840641" y="5128376"/>
              <a:ext cx="988156" cy="985712"/>
            </a:xfrm>
            <a:custGeom>
              <a:avLst/>
              <a:gdLst>
                <a:gd name="T0" fmla="*/ 136 w 513"/>
                <a:gd name="T1" fmla="*/ 29 h 512"/>
                <a:gd name="T2" fmla="*/ 119 w 513"/>
                <a:gd name="T3" fmla="*/ 66 h 512"/>
                <a:gd name="T4" fmla="*/ 102 w 513"/>
                <a:gd name="T5" fmla="*/ 80 h 512"/>
                <a:gd name="T6" fmla="*/ 62 w 513"/>
                <a:gd name="T7" fmla="*/ 88 h 512"/>
                <a:gd name="T8" fmla="*/ 60 w 513"/>
                <a:gd name="T9" fmla="*/ 129 h 512"/>
                <a:gd name="T10" fmla="*/ 49 w 513"/>
                <a:gd name="T11" fmla="*/ 148 h 512"/>
                <a:gd name="T12" fmla="*/ 15 w 513"/>
                <a:gd name="T13" fmla="*/ 170 h 512"/>
                <a:gd name="T14" fmla="*/ 27 w 513"/>
                <a:gd name="T15" fmla="*/ 208 h 512"/>
                <a:gd name="T16" fmla="*/ 24 w 513"/>
                <a:gd name="T17" fmla="*/ 230 h 512"/>
                <a:gd name="T18" fmla="*/ 0 w 513"/>
                <a:gd name="T19" fmla="*/ 263 h 512"/>
                <a:gd name="T20" fmla="*/ 26 w 513"/>
                <a:gd name="T21" fmla="*/ 294 h 512"/>
                <a:gd name="T22" fmla="*/ 30 w 513"/>
                <a:gd name="T23" fmla="*/ 316 h 512"/>
                <a:gd name="T24" fmla="*/ 20 w 513"/>
                <a:gd name="T25" fmla="*/ 355 h 512"/>
                <a:gd name="T26" fmla="*/ 55 w 513"/>
                <a:gd name="T27" fmla="*/ 375 h 512"/>
                <a:gd name="T28" fmla="*/ 67 w 513"/>
                <a:gd name="T29" fmla="*/ 393 h 512"/>
                <a:gd name="T30" fmla="*/ 72 w 513"/>
                <a:gd name="T31" fmla="*/ 434 h 512"/>
                <a:gd name="T32" fmla="*/ 112 w 513"/>
                <a:gd name="T33" fmla="*/ 440 h 512"/>
                <a:gd name="T34" fmla="*/ 130 w 513"/>
                <a:gd name="T35" fmla="*/ 452 h 512"/>
                <a:gd name="T36" fmla="*/ 148 w 513"/>
                <a:gd name="T37" fmla="*/ 488 h 512"/>
                <a:gd name="T38" fmla="*/ 188 w 513"/>
                <a:gd name="T39" fmla="*/ 479 h 512"/>
                <a:gd name="T40" fmla="*/ 209 w 513"/>
                <a:gd name="T41" fmla="*/ 485 h 512"/>
                <a:gd name="T42" fmla="*/ 240 w 513"/>
                <a:gd name="T43" fmla="*/ 512 h 512"/>
                <a:gd name="T44" fmla="*/ 273 w 513"/>
                <a:gd name="T45" fmla="*/ 489 h 512"/>
                <a:gd name="T46" fmla="*/ 295 w 513"/>
                <a:gd name="T47" fmla="*/ 486 h 512"/>
                <a:gd name="T48" fmla="*/ 333 w 513"/>
                <a:gd name="T49" fmla="*/ 500 h 512"/>
                <a:gd name="T50" fmla="*/ 357 w 513"/>
                <a:gd name="T51" fmla="*/ 467 h 512"/>
                <a:gd name="T52" fmla="*/ 376 w 513"/>
                <a:gd name="T53" fmla="*/ 457 h 512"/>
                <a:gd name="T54" fmla="*/ 417 w 513"/>
                <a:gd name="T55" fmla="*/ 456 h 512"/>
                <a:gd name="T56" fmla="*/ 426 w 513"/>
                <a:gd name="T57" fmla="*/ 417 h 512"/>
                <a:gd name="T58" fmla="*/ 441 w 513"/>
                <a:gd name="T59" fmla="*/ 400 h 512"/>
                <a:gd name="T60" fmla="*/ 478 w 513"/>
                <a:gd name="T61" fmla="*/ 385 h 512"/>
                <a:gd name="T62" fmla="*/ 473 w 513"/>
                <a:gd name="T63" fmla="*/ 344 h 512"/>
                <a:gd name="T64" fmla="*/ 480 w 513"/>
                <a:gd name="T65" fmla="*/ 324 h 512"/>
                <a:gd name="T66" fmla="*/ 510 w 513"/>
                <a:gd name="T67" fmla="*/ 296 h 512"/>
                <a:gd name="T68" fmla="*/ 490 w 513"/>
                <a:gd name="T69" fmla="*/ 260 h 512"/>
                <a:gd name="T70" fmla="*/ 490 w 513"/>
                <a:gd name="T71" fmla="*/ 238 h 512"/>
                <a:gd name="T72" fmla="*/ 507 w 513"/>
                <a:gd name="T73" fmla="*/ 202 h 512"/>
                <a:gd name="T74" fmla="*/ 476 w 513"/>
                <a:gd name="T75" fmla="*/ 175 h 512"/>
                <a:gd name="T76" fmla="*/ 468 w 513"/>
                <a:gd name="T77" fmla="*/ 155 h 512"/>
                <a:gd name="T78" fmla="*/ 471 w 513"/>
                <a:gd name="T79" fmla="*/ 115 h 512"/>
                <a:gd name="T80" fmla="*/ 432 w 513"/>
                <a:gd name="T81" fmla="*/ 101 h 512"/>
                <a:gd name="T82" fmla="*/ 417 w 513"/>
                <a:gd name="T83" fmla="*/ 86 h 512"/>
                <a:gd name="T84" fmla="*/ 405 w 513"/>
                <a:gd name="T85" fmla="*/ 47 h 512"/>
                <a:gd name="T86" fmla="*/ 365 w 513"/>
                <a:gd name="T87" fmla="*/ 48 h 512"/>
                <a:gd name="T88" fmla="*/ 345 w 513"/>
                <a:gd name="T89" fmla="*/ 39 h 512"/>
                <a:gd name="T90" fmla="*/ 320 w 513"/>
                <a:gd name="T91" fmla="*/ 7 h 512"/>
                <a:gd name="T92" fmla="*/ 282 w 513"/>
                <a:gd name="T93" fmla="*/ 23 h 512"/>
                <a:gd name="T94" fmla="*/ 260 w 513"/>
                <a:gd name="T95" fmla="*/ 22 h 512"/>
                <a:gd name="T96" fmla="*/ 226 w 513"/>
                <a:gd name="T97" fmla="*/ 1 h 512"/>
                <a:gd name="T98" fmla="*/ 197 w 513"/>
                <a:gd name="T99" fmla="*/ 30 h 512"/>
                <a:gd name="T100" fmla="*/ 176 w 513"/>
                <a:gd name="T101" fmla="*/ 36 h 512"/>
                <a:gd name="T102" fmla="*/ 407 w 513"/>
                <a:gd name="T103" fmla="*/ 207 h 512"/>
                <a:gd name="T104" fmla="*/ 106 w 513"/>
                <a:gd name="T105" fmla="*/ 304 h 512"/>
                <a:gd name="T106" fmla="*/ 407 w 513"/>
                <a:gd name="T107" fmla="*/ 207 h 5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13" h="512">
                  <a:moveTo>
                    <a:pt x="156" y="44"/>
                  </a:moveTo>
                  <a:cubicBezTo>
                    <a:pt x="136" y="29"/>
                    <a:pt x="136" y="29"/>
                    <a:pt x="136" y="29"/>
                  </a:cubicBezTo>
                  <a:cubicBezTo>
                    <a:pt x="137" y="55"/>
                    <a:pt x="137" y="55"/>
                    <a:pt x="137" y="55"/>
                  </a:cubicBezTo>
                  <a:cubicBezTo>
                    <a:pt x="137" y="64"/>
                    <a:pt x="127" y="70"/>
                    <a:pt x="119" y="66"/>
                  </a:cubicBezTo>
                  <a:cubicBezTo>
                    <a:pt x="96" y="55"/>
                    <a:pt x="96" y="55"/>
                    <a:pt x="96" y="55"/>
                  </a:cubicBezTo>
                  <a:cubicBezTo>
                    <a:pt x="102" y="80"/>
                    <a:pt x="102" y="80"/>
                    <a:pt x="102" y="80"/>
                  </a:cubicBezTo>
                  <a:cubicBezTo>
                    <a:pt x="104" y="89"/>
                    <a:pt x="96" y="97"/>
                    <a:pt x="87" y="95"/>
                  </a:cubicBezTo>
                  <a:cubicBezTo>
                    <a:pt x="62" y="88"/>
                    <a:pt x="62" y="88"/>
                    <a:pt x="62" y="88"/>
                  </a:cubicBezTo>
                  <a:cubicBezTo>
                    <a:pt x="72" y="111"/>
                    <a:pt x="72" y="111"/>
                    <a:pt x="72" y="111"/>
                  </a:cubicBezTo>
                  <a:cubicBezTo>
                    <a:pt x="76" y="120"/>
                    <a:pt x="69" y="129"/>
                    <a:pt x="60" y="129"/>
                  </a:cubicBezTo>
                  <a:cubicBezTo>
                    <a:pt x="35" y="127"/>
                    <a:pt x="35" y="127"/>
                    <a:pt x="35" y="127"/>
                  </a:cubicBezTo>
                  <a:cubicBezTo>
                    <a:pt x="49" y="148"/>
                    <a:pt x="49" y="148"/>
                    <a:pt x="49" y="148"/>
                  </a:cubicBezTo>
                  <a:cubicBezTo>
                    <a:pt x="54" y="156"/>
                    <a:pt x="49" y="166"/>
                    <a:pt x="40" y="167"/>
                  </a:cubicBezTo>
                  <a:cubicBezTo>
                    <a:pt x="15" y="170"/>
                    <a:pt x="15" y="170"/>
                    <a:pt x="15" y="170"/>
                  </a:cubicBezTo>
                  <a:cubicBezTo>
                    <a:pt x="32" y="188"/>
                    <a:pt x="32" y="188"/>
                    <a:pt x="32" y="188"/>
                  </a:cubicBezTo>
                  <a:cubicBezTo>
                    <a:pt x="39" y="194"/>
                    <a:pt x="36" y="206"/>
                    <a:pt x="27" y="208"/>
                  </a:cubicBezTo>
                  <a:cubicBezTo>
                    <a:pt x="3" y="216"/>
                    <a:pt x="3" y="216"/>
                    <a:pt x="3" y="216"/>
                  </a:cubicBezTo>
                  <a:cubicBezTo>
                    <a:pt x="24" y="230"/>
                    <a:pt x="24" y="230"/>
                    <a:pt x="24" y="230"/>
                  </a:cubicBezTo>
                  <a:cubicBezTo>
                    <a:pt x="32" y="235"/>
                    <a:pt x="31" y="247"/>
                    <a:pt x="22" y="251"/>
                  </a:cubicBezTo>
                  <a:cubicBezTo>
                    <a:pt x="0" y="263"/>
                    <a:pt x="0" y="263"/>
                    <a:pt x="0" y="263"/>
                  </a:cubicBezTo>
                  <a:cubicBezTo>
                    <a:pt x="23" y="273"/>
                    <a:pt x="23" y="273"/>
                    <a:pt x="23" y="273"/>
                  </a:cubicBezTo>
                  <a:cubicBezTo>
                    <a:pt x="32" y="277"/>
                    <a:pt x="33" y="289"/>
                    <a:pt x="26" y="294"/>
                  </a:cubicBezTo>
                  <a:cubicBezTo>
                    <a:pt x="6" y="310"/>
                    <a:pt x="6" y="310"/>
                    <a:pt x="6" y="310"/>
                  </a:cubicBezTo>
                  <a:cubicBezTo>
                    <a:pt x="30" y="316"/>
                    <a:pt x="30" y="316"/>
                    <a:pt x="30" y="316"/>
                  </a:cubicBezTo>
                  <a:cubicBezTo>
                    <a:pt x="39" y="318"/>
                    <a:pt x="43" y="329"/>
                    <a:pt x="37" y="336"/>
                  </a:cubicBezTo>
                  <a:cubicBezTo>
                    <a:pt x="20" y="355"/>
                    <a:pt x="20" y="355"/>
                    <a:pt x="20" y="355"/>
                  </a:cubicBezTo>
                  <a:cubicBezTo>
                    <a:pt x="45" y="356"/>
                    <a:pt x="45" y="356"/>
                    <a:pt x="45" y="356"/>
                  </a:cubicBezTo>
                  <a:cubicBezTo>
                    <a:pt x="54" y="357"/>
                    <a:pt x="60" y="367"/>
                    <a:pt x="55" y="375"/>
                  </a:cubicBezTo>
                  <a:cubicBezTo>
                    <a:pt x="42" y="397"/>
                    <a:pt x="42" y="397"/>
                    <a:pt x="42" y="397"/>
                  </a:cubicBezTo>
                  <a:cubicBezTo>
                    <a:pt x="67" y="393"/>
                    <a:pt x="67" y="393"/>
                    <a:pt x="67" y="393"/>
                  </a:cubicBezTo>
                  <a:cubicBezTo>
                    <a:pt x="76" y="392"/>
                    <a:pt x="84" y="401"/>
                    <a:pt x="80" y="410"/>
                  </a:cubicBezTo>
                  <a:cubicBezTo>
                    <a:pt x="72" y="434"/>
                    <a:pt x="72" y="434"/>
                    <a:pt x="72" y="434"/>
                  </a:cubicBezTo>
                  <a:cubicBezTo>
                    <a:pt x="96" y="426"/>
                    <a:pt x="96" y="426"/>
                    <a:pt x="96" y="426"/>
                  </a:cubicBezTo>
                  <a:cubicBezTo>
                    <a:pt x="105" y="423"/>
                    <a:pt x="113" y="430"/>
                    <a:pt x="112" y="440"/>
                  </a:cubicBezTo>
                  <a:cubicBezTo>
                    <a:pt x="108" y="465"/>
                    <a:pt x="108" y="465"/>
                    <a:pt x="108" y="465"/>
                  </a:cubicBezTo>
                  <a:cubicBezTo>
                    <a:pt x="130" y="452"/>
                    <a:pt x="130" y="452"/>
                    <a:pt x="130" y="452"/>
                  </a:cubicBezTo>
                  <a:cubicBezTo>
                    <a:pt x="138" y="448"/>
                    <a:pt x="148" y="454"/>
                    <a:pt x="148" y="463"/>
                  </a:cubicBezTo>
                  <a:cubicBezTo>
                    <a:pt x="148" y="488"/>
                    <a:pt x="148" y="488"/>
                    <a:pt x="148" y="488"/>
                  </a:cubicBezTo>
                  <a:cubicBezTo>
                    <a:pt x="168" y="472"/>
                    <a:pt x="168" y="472"/>
                    <a:pt x="168" y="472"/>
                  </a:cubicBezTo>
                  <a:cubicBezTo>
                    <a:pt x="175" y="466"/>
                    <a:pt x="186" y="470"/>
                    <a:pt x="188" y="479"/>
                  </a:cubicBezTo>
                  <a:cubicBezTo>
                    <a:pt x="193" y="504"/>
                    <a:pt x="193" y="504"/>
                    <a:pt x="193" y="504"/>
                  </a:cubicBezTo>
                  <a:cubicBezTo>
                    <a:pt x="209" y="485"/>
                    <a:pt x="209" y="485"/>
                    <a:pt x="209" y="485"/>
                  </a:cubicBezTo>
                  <a:cubicBezTo>
                    <a:pt x="215" y="478"/>
                    <a:pt x="227" y="479"/>
                    <a:pt x="230" y="488"/>
                  </a:cubicBezTo>
                  <a:cubicBezTo>
                    <a:pt x="240" y="512"/>
                    <a:pt x="240" y="512"/>
                    <a:pt x="240" y="512"/>
                  </a:cubicBezTo>
                  <a:cubicBezTo>
                    <a:pt x="252" y="490"/>
                    <a:pt x="252" y="490"/>
                    <a:pt x="252" y="490"/>
                  </a:cubicBezTo>
                  <a:cubicBezTo>
                    <a:pt x="257" y="481"/>
                    <a:pt x="268" y="481"/>
                    <a:pt x="273" y="489"/>
                  </a:cubicBezTo>
                  <a:cubicBezTo>
                    <a:pt x="287" y="510"/>
                    <a:pt x="287" y="510"/>
                    <a:pt x="287" y="510"/>
                  </a:cubicBezTo>
                  <a:cubicBezTo>
                    <a:pt x="295" y="486"/>
                    <a:pt x="295" y="486"/>
                    <a:pt x="295" y="486"/>
                  </a:cubicBezTo>
                  <a:cubicBezTo>
                    <a:pt x="298" y="477"/>
                    <a:pt x="310" y="475"/>
                    <a:pt x="316" y="482"/>
                  </a:cubicBezTo>
                  <a:cubicBezTo>
                    <a:pt x="333" y="500"/>
                    <a:pt x="333" y="500"/>
                    <a:pt x="333" y="500"/>
                  </a:cubicBezTo>
                  <a:cubicBezTo>
                    <a:pt x="337" y="475"/>
                    <a:pt x="337" y="475"/>
                    <a:pt x="337" y="475"/>
                  </a:cubicBezTo>
                  <a:cubicBezTo>
                    <a:pt x="338" y="466"/>
                    <a:pt x="349" y="462"/>
                    <a:pt x="357" y="467"/>
                  </a:cubicBezTo>
                  <a:cubicBezTo>
                    <a:pt x="377" y="482"/>
                    <a:pt x="377" y="482"/>
                    <a:pt x="377" y="482"/>
                  </a:cubicBezTo>
                  <a:cubicBezTo>
                    <a:pt x="376" y="457"/>
                    <a:pt x="376" y="457"/>
                    <a:pt x="376" y="457"/>
                  </a:cubicBezTo>
                  <a:cubicBezTo>
                    <a:pt x="376" y="447"/>
                    <a:pt x="385" y="441"/>
                    <a:pt x="394" y="445"/>
                  </a:cubicBezTo>
                  <a:cubicBezTo>
                    <a:pt x="417" y="456"/>
                    <a:pt x="417" y="456"/>
                    <a:pt x="417" y="456"/>
                  </a:cubicBezTo>
                  <a:cubicBezTo>
                    <a:pt x="411" y="431"/>
                    <a:pt x="411" y="431"/>
                    <a:pt x="411" y="431"/>
                  </a:cubicBezTo>
                  <a:cubicBezTo>
                    <a:pt x="409" y="422"/>
                    <a:pt x="417" y="414"/>
                    <a:pt x="426" y="417"/>
                  </a:cubicBezTo>
                  <a:cubicBezTo>
                    <a:pt x="451" y="423"/>
                    <a:pt x="451" y="423"/>
                    <a:pt x="451" y="423"/>
                  </a:cubicBezTo>
                  <a:cubicBezTo>
                    <a:pt x="441" y="400"/>
                    <a:pt x="441" y="400"/>
                    <a:pt x="441" y="400"/>
                  </a:cubicBezTo>
                  <a:cubicBezTo>
                    <a:pt x="437" y="391"/>
                    <a:pt x="444" y="382"/>
                    <a:pt x="453" y="383"/>
                  </a:cubicBezTo>
                  <a:cubicBezTo>
                    <a:pt x="478" y="385"/>
                    <a:pt x="478" y="385"/>
                    <a:pt x="478" y="385"/>
                  </a:cubicBezTo>
                  <a:cubicBezTo>
                    <a:pt x="464" y="364"/>
                    <a:pt x="464" y="364"/>
                    <a:pt x="464" y="364"/>
                  </a:cubicBezTo>
                  <a:cubicBezTo>
                    <a:pt x="459" y="356"/>
                    <a:pt x="464" y="345"/>
                    <a:pt x="473" y="344"/>
                  </a:cubicBezTo>
                  <a:cubicBezTo>
                    <a:pt x="498" y="342"/>
                    <a:pt x="498" y="342"/>
                    <a:pt x="498" y="342"/>
                  </a:cubicBezTo>
                  <a:cubicBezTo>
                    <a:pt x="480" y="324"/>
                    <a:pt x="480" y="324"/>
                    <a:pt x="480" y="324"/>
                  </a:cubicBezTo>
                  <a:cubicBezTo>
                    <a:pt x="474" y="317"/>
                    <a:pt x="476" y="306"/>
                    <a:pt x="485" y="303"/>
                  </a:cubicBezTo>
                  <a:cubicBezTo>
                    <a:pt x="510" y="296"/>
                    <a:pt x="510" y="296"/>
                    <a:pt x="510" y="296"/>
                  </a:cubicBezTo>
                  <a:cubicBezTo>
                    <a:pt x="489" y="281"/>
                    <a:pt x="489" y="281"/>
                    <a:pt x="489" y="281"/>
                  </a:cubicBezTo>
                  <a:cubicBezTo>
                    <a:pt x="481" y="276"/>
                    <a:pt x="482" y="264"/>
                    <a:pt x="490" y="260"/>
                  </a:cubicBezTo>
                  <a:cubicBezTo>
                    <a:pt x="513" y="249"/>
                    <a:pt x="513" y="249"/>
                    <a:pt x="513" y="249"/>
                  </a:cubicBezTo>
                  <a:cubicBezTo>
                    <a:pt x="490" y="238"/>
                    <a:pt x="490" y="238"/>
                    <a:pt x="490" y="238"/>
                  </a:cubicBezTo>
                  <a:cubicBezTo>
                    <a:pt x="481" y="234"/>
                    <a:pt x="480" y="223"/>
                    <a:pt x="487" y="217"/>
                  </a:cubicBezTo>
                  <a:cubicBezTo>
                    <a:pt x="507" y="202"/>
                    <a:pt x="507" y="202"/>
                    <a:pt x="507" y="202"/>
                  </a:cubicBezTo>
                  <a:cubicBezTo>
                    <a:pt x="482" y="196"/>
                    <a:pt x="482" y="196"/>
                    <a:pt x="482" y="196"/>
                  </a:cubicBezTo>
                  <a:cubicBezTo>
                    <a:pt x="473" y="193"/>
                    <a:pt x="470" y="182"/>
                    <a:pt x="476" y="175"/>
                  </a:cubicBezTo>
                  <a:cubicBezTo>
                    <a:pt x="493" y="156"/>
                    <a:pt x="493" y="156"/>
                    <a:pt x="493" y="156"/>
                  </a:cubicBezTo>
                  <a:cubicBezTo>
                    <a:pt x="468" y="155"/>
                    <a:pt x="468" y="155"/>
                    <a:pt x="468" y="155"/>
                  </a:cubicBezTo>
                  <a:cubicBezTo>
                    <a:pt x="458" y="155"/>
                    <a:pt x="453" y="144"/>
                    <a:pt x="458" y="136"/>
                  </a:cubicBezTo>
                  <a:cubicBezTo>
                    <a:pt x="471" y="115"/>
                    <a:pt x="471" y="115"/>
                    <a:pt x="471" y="115"/>
                  </a:cubicBezTo>
                  <a:cubicBezTo>
                    <a:pt x="445" y="118"/>
                    <a:pt x="445" y="118"/>
                    <a:pt x="445" y="118"/>
                  </a:cubicBezTo>
                  <a:cubicBezTo>
                    <a:pt x="436" y="119"/>
                    <a:pt x="429" y="110"/>
                    <a:pt x="432" y="101"/>
                  </a:cubicBezTo>
                  <a:cubicBezTo>
                    <a:pt x="441" y="78"/>
                    <a:pt x="441" y="78"/>
                    <a:pt x="441" y="78"/>
                  </a:cubicBezTo>
                  <a:cubicBezTo>
                    <a:pt x="417" y="86"/>
                    <a:pt x="417" y="86"/>
                    <a:pt x="417" y="86"/>
                  </a:cubicBezTo>
                  <a:cubicBezTo>
                    <a:pt x="408" y="89"/>
                    <a:pt x="399" y="81"/>
                    <a:pt x="401" y="72"/>
                  </a:cubicBezTo>
                  <a:cubicBezTo>
                    <a:pt x="405" y="47"/>
                    <a:pt x="405" y="47"/>
                    <a:pt x="405" y="47"/>
                  </a:cubicBezTo>
                  <a:cubicBezTo>
                    <a:pt x="383" y="59"/>
                    <a:pt x="383" y="59"/>
                    <a:pt x="383" y="59"/>
                  </a:cubicBezTo>
                  <a:cubicBezTo>
                    <a:pt x="375" y="63"/>
                    <a:pt x="365" y="58"/>
                    <a:pt x="365" y="48"/>
                  </a:cubicBezTo>
                  <a:cubicBezTo>
                    <a:pt x="364" y="23"/>
                    <a:pt x="364" y="23"/>
                    <a:pt x="364" y="23"/>
                  </a:cubicBezTo>
                  <a:cubicBezTo>
                    <a:pt x="345" y="39"/>
                    <a:pt x="345" y="39"/>
                    <a:pt x="345" y="39"/>
                  </a:cubicBezTo>
                  <a:cubicBezTo>
                    <a:pt x="337" y="45"/>
                    <a:pt x="326" y="41"/>
                    <a:pt x="325" y="32"/>
                  </a:cubicBezTo>
                  <a:cubicBezTo>
                    <a:pt x="320" y="7"/>
                    <a:pt x="320" y="7"/>
                    <a:pt x="320" y="7"/>
                  </a:cubicBezTo>
                  <a:cubicBezTo>
                    <a:pt x="303" y="27"/>
                    <a:pt x="303" y="27"/>
                    <a:pt x="303" y="27"/>
                  </a:cubicBezTo>
                  <a:cubicBezTo>
                    <a:pt x="297" y="34"/>
                    <a:pt x="286" y="32"/>
                    <a:pt x="282" y="23"/>
                  </a:cubicBezTo>
                  <a:cubicBezTo>
                    <a:pt x="273" y="0"/>
                    <a:pt x="273" y="0"/>
                    <a:pt x="273" y="0"/>
                  </a:cubicBezTo>
                  <a:cubicBezTo>
                    <a:pt x="260" y="22"/>
                    <a:pt x="260" y="22"/>
                    <a:pt x="260" y="22"/>
                  </a:cubicBezTo>
                  <a:cubicBezTo>
                    <a:pt x="256" y="30"/>
                    <a:pt x="244" y="30"/>
                    <a:pt x="239" y="22"/>
                  </a:cubicBezTo>
                  <a:cubicBezTo>
                    <a:pt x="226" y="1"/>
                    <a:pt x="226" y="1"/>
                    <a:pt x="226" y="1"/>
                  </a:cubicBezTo>
                  <a:cubicBezTo>
                    <a:pt x="217" y="25"/>
                    <a:pt x="217" y="25"/>
                    <a:pt x="217" y="25"/>
                  </a:cubicBezTo>
                  <a:cubicBezTo>
                    <a:pt x="214" y="34"/>
                    <a:pt x="203" y="36"/>
                    <a:pt x="197" y="30"/>
                  </a:cubicBezTo>
                  <a:cubicBezTo>
                    <a:pt x="179" y="11"/>
                    <a:pt x="179" y="11"/>
                    <a:pt x="179" y="11"/>
                  </a:cubicBezTo>
                  <a:cubicBezTo>
                    <a:pt x="176" y="36"/>
                    <a:pt x="176" y="36"/>
                    <a:pt x="176" y="36"/>
                  </a:cubicBezTo>
                  <a:cubicBezTo>
                    <a:pt x="174" y="45"/>
                    <a:pt x="164" y="50"/>
                    <a:pt x="156" y="44"/>
                  </a:cubicBezTo>
                  <a:close/>
                  <a:moveTo>
                    <a:pt x="407" y="207"/>
                  </a:moveTo>
                  <a:cubicBezTo>
                    <a:pt x="434" y="290"/>
                    <a:pt x="388" y="379"/>
                    <a:pt x="305" y="406"/>
                  </a:cubicBezTo>
                  <a:cubicBezTo>
                    <a:pt x="222" y="433"/>
                    <a:pt x="133" y="387"/>
                    <a:pt x="106" y="304"/>
                  </a:cubicBezTo>
                  <a:cubicBezTo>
                    <a:pt x="79" y="221"/>
                    <a:pt x="125" y="132"/>
                    <a:pt x="208" y="105"/>
                  </a:cubicBezTo>
                  <a:cubicBezTo>
                    <a:pt x="291" y="78"/>
                    <a:pt x="380" y="124"/>
                    <a:pt x="407" y="207"/>
                  </a:cubicBezTo>
                  <a:close/>
                </a:path>
              </a:pathLst>
            </a:custGeom>
            <a:grpFill/>
            <a:ln>
              <a:noFill/>
            </a:ln>
          </p:spPr>
          <p:txBody>
            <a:bodyPr vert="horz" wrap="square" lIns="68580" tIns="34290" rIns="68580" bIns="34290" numCol="1" anchor="t" anchorCtr="0" compatLnSpc="1">
              <a:prstTxWarp prst="textNoShape">
                <a:avLst/>
              </a:prstTxWarp>
            </a:bodyPr>
            <a:lstStyle/>
            <a:p>
              <a:pPr>
                <a:defRPr/>
              </a:pPr>
              <a:endParaRPr lang="en-GB">
                <a:solidFill>
                  <a:srgbClr val="5C5C5C"/>
                </a:solidFill>
                <a:latin typeface="Arial" panose="020B0604020202020204" pitchFamily="34" charset="0"/>
                <a:cs typeface="Arial" panose="020B0604020202020204" pitchFamily="34" charset="0"/>
              </a:endParaRPr>
            </a:p>
          </p:txBody>
        </p:sp>
        <p:sp>
          <p:nvSpPr>
            <p:cNvPr id="121" name="Freeform 53">
              <a:extLst>
                <a:ext uri="{FF2B5EF4-FFF2-40B4-BE49-F238E27FC236}">
                  <a16:creationId xmlns:a16="http://schemas.microsoft.com/office/drawing/2014/main" id="{43CC65C9-0738-43AC-A876-C903929C12AB}"/>
                </a:ext>
              </a:extLst>
            </p:cNvPr>
            <p:cNvSpPr>
              <a:spLocks noEditPoints="1"/>
            </p:cNvSpPr>
            <p:nvPr/>
          </p:nvSpPr>
          <p:spPr bwMode="auto">
            <a:xfrm>
              <a:off x="5932150" y="2976348"/>
              <a:ext cx="426710" cy="482589"/>
            </a:xfrm>
            <a:custGeom>
              <a:avLst/>
              <a:gdLst>
                <a:gd name="T0" fmla="*/ 20 w 78"/>
                <a:gd name="T1" fmla="*/ 7 h 88"/>
                <a:gd name="T2" fmla="*/ 20 w 78"/>
                <a:gd name="T3" fmla="*/ 11 h 88"/>
                <a:gd name="T4" fmla="*/ 5 w 78"/>
                <a:gd name="T5" fmla="*/ 6 h 88"/>
                <a:gd name="T6" fmla="*/ 1 w 78"/>
                <a:gd name="T7" fmla="*/ 8 h 88"/>
                <a:gd name="T8" fmla="*/ 0 w 78"/>
                <a:gd name="T9" fmla="*/ 20 h 88"/>
                <a:gd name="T10" fmla="*/ 3 w 78"/>
                <a:gd name="T11" fmla="*/ 38 h 88"/>
                <a:gd name="T12" fmla="*/ 17 w 78"/>
                <a:gd name="T13" fmla="*/ 49 h 88"/>
                <a:gd name="T14" fmla="*/ 20 w 78"/>
                <a:gd name="T15" fmla="*/ 50 h 88"/>
                <a:gd name="T16" fmla="*/ 20 w 78"/>
                <a:gd name="T17" fmla="*/ 49 h 88"/>
                <a:gd name="T18" fmla="*/ 31 w 78"/>
                <a:gd name="T19" fmla="*/ 52 h 88"/>
                <a:gd name="T20" fmla="*/ 31 w 78"/>
                <a:gd name="T21" fmla="*/ 64 h 88"/>
                <a:gd name="T22" fmla="*/ 27 w 78"/>
                <a:gd name="T23" fmla="*/ 64 h 88"/>
                <a:gd name="T24" fmla="*/ 27 w 78"/>
                <a:gd name="T25" fmla="*/ 68 h 88"/>
                <a:gd name="T26" fmla="*/ 15 w 78"/>
                <a:gd name="T27" fmla="*/ 68 h 88"/>
                <a:gd name="T28" fmla="*/ 15 w 78"/>
                <a:gd name="T29" fmla="*/ 88 h 88"/>
                <a:gd name="T30" fmla="*/ 64 w 78"/>
                <a:gd name="T31" fmla="*/ 88 h 88"/>
                <a:gd name="T32" fmla="*/ 64 w 78"/>
                <a:gd name="T33" fmla="*/ 68 h 88"/>
                <a:gd name="T34" fmla="*/ 52 w 78"/>
                <a:gd name="T35" fmla="*/ 68 h 88"/>
                <a:gd name="T36" fmla="*/ 52 w 78"/>
                <a:gd name="T37" fmla="*/ 64 h 88"/>
                <a:gd name="T38" fmla="*/ 47 w 78"/>
                <a:gd name="T39" fmla="*/ 64 h 88"/>
                <a:gd name="T40" fmla="*/ 47 w 78"/>
                <a:gd name="T41" fmla="*/ 52 h 88"/>
                <a:gd name="T42" fmla="*/ 58 w 78"/>
                <a:gd name="T43" fmla="*/ 49 h 88"/>
                <a:gd name="T44" fmla="*/ 58 w 78"/>
                <a:gd name="T45" fmla="*/ 50 h 88"/>
                <a:gd name="T46" fmla="*/ 61 w 78"/>
                <a:gd name="T47" fmla="*/ 49 h 88"/>
                <a:gd name="T48" fmla="*/ 75 w 78"/>
                <a:gd name="T49" fmla="*/ 38 h 88"/>
                <a:gd name="T50" fmla="*/ 78 w 78"/>
                <a:gd name="T51" fmla="*/ 20 h 88"/>
                <a:gd name="T52" fmla="*/ 77 w 78"/>
                <a:gd name="T53" fmla="*/ 8 h 88"/>
                <a:gd name="T54" fmla="*/ 73 w 78"/>
                <a:gd name="T55" fmla="*/ 6 h 88"/>
                <a:gd name="T56" fmla="*/ 58 w 78"/>
                <a:gd name="T57" fmla="*/ 11 h 88"/>
                <a:gd name="T58" fmla="*/ 58 w 78"/>
                <a:gd name="T59" fmla="*/ 7 h 88"/>
                <a:gd name="T60" fmla="*/ 60 w 78"/>
                <a:gd name="T61" fmla="*/ 7 h 88"/>
                <a:gd name="T62" fmla="*/ 60 w 78"/>
                <a:gd name="T63" fmla="*/ 0 h 88"/>
                <a:gd name="T64" fmla="*/ 17 w 78"/>
                <a:gd name="T65" fmla="*/ 0 h 88"/>
                <a:gd name="T66" fmla="*/ 17 w 78"/>
                <a:gd name="T67" fmla="*/ 7 h 88"/>
                <a:gd name="T68" fmla="*/ 20 w 78"/>
                <a:gd name="T69" fmla="*/ 7 h 88"/>
                <a:gd name="T70" fmla="*/ 63 w 78"/>
                <a:gd name="T71" fmla="*/ 42 h 88"/>
                <a:gd name="T72" fmla="*/ 59 w 78"/>
                <a:gd name="T73" fmla="*/ 20 h 88"/>
                <a:gd name="T74" fmla="*/ 61 w 78"/>
                <a:gd name="T75" fmla="*/ 22 h 88"/>
                <a:gd name="T76" fmla="*/ 66 w 78"/>
                <a:gd name="T77" fmla="*/ 18 h 88"/>
                <a:gd name="T78" fmla="*/ 64 w 78"/>
                <a:gd name="T79" fmla="*/ 16 h 88"/>
                <a:gd name="T80" fmla="*/ 71 w 78"/>
                <a:gd name="T81" fmla="*/ 13 h 88"/>
                <a:gd name="T82" fmla="*/ 72 w 78"/>
                <a:gd name="T83" fmla="*/ 20 h 88"/>
                <a:gd name="T84" fmla="*/ 69 w 78"/>
                <a:gd name="T85" fmla="*/ 36 h 88"/>
                <a:gd name="T86" fmla="*/ 63 w 78"/>
                <a:gd name="T87" fmla="*/ 42 h 88"/>
                <a:gd name="T88" fmla="*/ 19 w 78"/>
                <a:gd name="T89" fmla="*/ 20 h 88"/>
                <a:gd name="T90" fmla="*/ 15 w 78"/>
                <a:gd name="T91" fmla="*/ 42 h 88"/>
                <a:gd name="T92" fmla="*/ 9 w 78"/>
                <a:gd name="T93" fmla="*/ 36 h 88"/>
                <a:gd name="T94" fmla="*/ 6 w 78"/>
                <a:gd name="T95" fmla="*/ 20 h 88"/>
                <a:gd name="T96" fmla="*/ 7 w 78"/>
                <a:gd name="T97" fmla="*/ 13 h 88"/>
                <a:gd name="T98" fmla="*/ 14 w 78"/>
                <a:gd name="T99" fmla="*/ 16 h 88"/>
                <a:gd name="T100" fmla="*/ 12 w 78"/>
                <a:gd name="T101" fmla="*/ 18 h 88"/>
                <a:gd name="T102" fmla="*/ 17 w 78"/>
                <a:gd name="T103" fmla="*/ 22 h 88"/>
                <a:gd name="T104" fmla="*/ 19 w 78"/>
                <a:gd name="T105" fmla="*/ 20 h 88"/>
                <a:gd name="T106" fmla="*/ 32 w 78"/>
                <a:gd name="T107" fmla="*/ 10 h 88"/>
                <a:gd name="T108" fmla="*/ 32 w 78"/>
                <a:gd name="T109" fmla="*/ 45 h 88"/>
                <a:gd name="T110" fmla="*/ 25 w 78"/>
                <a:gd name="T111" fmla="*/ 41 h 88"/>
                <a:gd name="T112" fmla="*/ 28 w 78"/>
                <a:gd name="T113" fmla="*/ 14 h 88"/>
                <a:gd name="T114" fmla="*/ 28 w 78"/>
                <a:gd name="T115" fmla="*/ 10 h 88"/>
                <a:gd name="T116" fmla="*/ 32 w 78"/>
                <a:gd name="T117" fmla="*/ 1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8" h="88">
                  <a:moveTo>
                    <a:pt x="20" y="7"/>
                  </a:moveTo>
                  <a:cubicBezTo>
                    <a:pt x="20" y="8"/>
                    <a:pt x="21" y="10"/>
                    <a:pt x="20" y="11"/>
                  </a:cubicBezTo>
                  <a:cubicBezTo>
                    <a:pt x="5" y="6"/>
                    <a:pt x="5" y="6"/>
                    <a:pt x="5" y="6"/>
                  </a:cubicBezTo>
                  <a:cubicBezTo>
                    <a:pt x="1" y="8"/>
                    <a:pt x="1" y="8"/>
                    <a:pt x="1" y="8"/>
                  </a:cubicBezTo>
                  <a:cubicBezTo>
                    <a:pt x="0" y="11"/>
                    <a:pt x="0" y="16"/>
                    <a:pt x="0" y="20"/>
                  </a:cubicBezTo>
                  <a:cubicBezTo>
                    <a:pt x="0" y="26"/>
                    <a:pt x="1" y="33"/>
                    <a:pt x="3" y="38"/>
                  </a:cubicBezTo>
                  <a:cubicBezTo>
                    <a:pt x="6" y="44"/>
                    <a:pt x="10" y="48"/>
                    <a:pt x="17" y="49"/>
                  </a:cubicBezTo>
                  <a:cubicBezTo>
                    <a:pt x="18" y="50"/>
                    <a:pt x="19" y="50"/>
                    <a:pt x="20" y="50"/>
                  </a:cubicBezTo>
                  <a:cubicBezTo>
                    <a:pt x="20" y="49"/>
                    <a:pt x="20" y="49"/>
                    <a:pt x="20" y="49"/>
                  </a:cubicBezTo>
                  <a:cubicBezTo>
                    <a:pt x="22" y="51"/>
                    <a:pt x="26" y="52"/>
                    <a:pt x="31" y="52"/>
                  </a:cubicBezTo>
                  <a:cubicBezTo>
                    <a:pt x="31" y="64"/>
                    <a:pt x="31" y="64"/>
                    <a:pt x="31" y="64"/>
                  </a:cubicBezTo>
                  <a:cubicBezTo>
                    <a:pt x="27" y="64"/>
                    <a:pt x="27" y="64"/>
                    <a:pt x="27" y="64"/>
                  </a:cubicBezTo>
                  <a:cubicBezTo>
                    <a:pt x="27" y="68"/>
                    <a:pt x="27" y="68"/>
                    <a:pt x="27" y="68"/>
                  </a:cubicBezTo>
                  <a:cubicBezTo>
                    <a:pt x="15" y="68"/>
                    <a:pt x="15" y="68"/>
                    <a:pt x="15" y="68"/>
                  </a:cubicBezTo>
                  <a:cubicBezTo>
                    <a:pt x="15" y="88"/>
                    <a:pt x="15" y="88"/>
                    <a:pt x="15" y="88"/>
                  </a:cubicBezTo>
                  <a:cubicBezTo>
                    <a:pt x="64" y="88"/>
                    <a:pt x="64" y="88"/>
                    <a:pt x="64" y="88"/>
                  </a:cubicBezTo>
                  <a:cubicBezTo>
                    <a:pt x="64" y="68"/>
                    <a:pt x="64" y="68"/>
                    <a:pt x="64" y="68"/>
                  </a:cubicBezTo>
                  <a:cubicBezTo>
                    <a:pt x="52" y="68"/>
                    <a:pt x="52" y="68"/>
                    <a:pt x="52" y="68"/>
                  </a:cubicBezTo>
                  <a:cubicBezTo>
                    <a:pt x="52" y="64"/>
                    <a:pt x="52" y="64"/>
                    <a:pt x="52" y="64"/>
                  </a:cubicBezTo>
                  <a:cubicBezTo>
                    <a:pt x="47" y="64"/>
                    <a:pt x="47" y="64"/>
                    <a:pt x="47" y="64"/>
                  </a:cubicBezTo>
                  <a:cubicBezTo>
                    <a:pt x="47" y="52"/>
                    <a:pt x="47" y="52"/>
                    <a:pt x="47" y="52"/>
                  </a:cubicBezTo>
                  <a:cubicBezTo>
                    <a:pt x="52" y="52"/>
                    <a:pt x="56" y="51"/>
                    <a:pt x="58" y="49"/>
                  </a:cubicBezTo>
                  <a:cubicBezTo>
                    <a:pt x="58" y="50"/>
                    <a:pt x="58" y="50"/>
                    <a:pt x="58" y="50"/>
                  </a:cubicBezTo>
                  <a:cubicBezTo>
                    <a:pt x="59" y="50"/>
                    <a:pt x="60" y="50"/>
                    <a:pt x="61" y="49"/>
                  </a:cubicBezTo>
                  <a:cubicBezTo>
                    <a:pt x="68" y="48"/>
                    <a:pt x="72" y="44"/>
                    <a:pt x="75" y="38"/>
                  </a:cubicBezTo>
                  <a:cubicBezTo>
                    <a:pt x="77" y="33"/>
                    <a:pt x="78" y="26"/>
                    <a:pt x="78" y="20"/>
                  </a:cubicBezTo>
                  <a:cubicBezTo>
                    <a:pt x="78" y="16"/>
                    <a:pt x="78" y="11"/>
                    <a:pt x="77" y="8"/>
                  </a:cubicBezTo>
                  <a:cubicBezTo>
                    <a:pt x="73" y="6"/>
                    <a:pt x="73" y="6"/>
                    <a:pt x="73" y="6"/>
                  </a:cubicBezTo>
                  <a:cubicBezTo>
                    <a:pt x="58" y="11"/>
                    <a:pt x="58" y="11"/>
                    <a:pt x="58" y="11"/>
                  </a:cubicBezTo>
                  <a:cubicBezTo>
                    <a:pt x="57" y="10"/>
                    <a:pt x="58" y="8"/>
                    <a:pt x="58" y="7"/>
                  </a:cubicBezTo>
                  <a:cubicBezTo>
                    <a:pt x="60" y="7"/>
                    <a:pt x="60" y="7"/>
                    <a:pt x="60" y="7"/>
                  </a:cubicBezTo>
                  <a:cubicBezTo>
                    <a:pt x="60" y="0"/>
                    <a:pt x="60" y="0"/>
                    <a:pt x="60" y="0"/>
                  </a:cubicBezTo>
                  <a:cubicBezTo>
                    <a:pt x="17" y="0"/>
                    <a:pt x="17" y="0"/>
                    <a:pt x="17" y="0"/>
                  </a:cubicBezTo>
                  <a:cubicBezTo>
                    <a:pt x="17" y="7"/>
                    <a:pt x="17" y="7"/>
                    <a:pt x="17" y="7"/>
                  </a:cubicBezTo>
                  <a:cubicBezTo>
                    <a:pt x="20" y="7"/>
                    <a:pt x="20" y="7"/>
                    <a:pt x="20" y="7"/>
                  </a:cubicBezTo>
                  <a:close/>
                  <a:moveTo>
                    <a:pt x="63" y="42"/>
                  </a:moveTo>
                  <a:cubicBezTo>
                    <a:pt x="64" y="36"/>
                    <a:pt x="60" y="28"/>
                    <a:pt x="59" y="20"/>
                  </a:cubicBezTo>
                  <a:cubicBezTo>
                    <a:pt x="61" y="22"/>
                    <a:pt x="61" y="22"/>
                    <a:pt x="61" y="22"/>
                  </a:cubicBezTo>
                  <a:cubicBezTo>
                    <a:pt x="66" y="18"/>
                    <a:pt x="66" y="18"/>
                    <a:pt x="66" y="18"/>
                  </a:cubicBezTo>
                  <a:cubicBezTo>
                    <a:pt x="64" y="16"/>
                    <a:pt x="64" y="16"/>
                    <a:pt x="64" y="16"/>
                  </a:cubicBezTo>
                  <a:cubicBezTo>
                    <a:pt x="71" y="13"/>
                    <a:pt x="71" y="13"/>
                    <a:pt x="71" y="13"/>
                  </a:cubicBezTo>
                  <a:cubicBezTo>
                    <a:pt x="72" y="15"/>
                    <a:pt x="72" y="18"/>
                    <a:pt x="72" y="20"/>
                  </a:cubicBezTo>
                  <a:cubicBezTo>
                    <a:pt x="71" y="26"/>
                    <a:pt x="71" y="31"/>
                    <a:pt x="69" y="36"/>
                  </a:cubicBezTo>
                  <a:cubicBezTo>
                    <a:pt x="67" y="39"/>
                    <a:pt x="65" y="41"/>
                    <a:pt x="63" y="42"/>
                  </a:cubicBezTo>
                  <a:close/>
                  <a:moveTo>
                    <a:pt x="19" y="20"/>
                  </a:moveTo>
                  <a:cubicBezTo>
                    <a:pt x="17" y="28"/>
                    <a:pt x="14" y="36"/>
                    <a:pt x="15" y="42"/>
                  </a:cubicBezTo>
                  <a:cubicBezTo>
                    <a:pt x="13" y="41"/>
                    <a:pt x="11" y="39"/>
                    <a:pt x="9" y="36"/>
                  </a:cubicBezTo>
                  <a:cubicBezTo>
                    <a:pt x="7" y="31"/>
                    <a:pt x="6" y="26"/>
                    <a:pt x="6" y="20"/>
                  </a:cubicBezTo>
                  <a:cubicBezTo>
                    <a:pt x="6" y="18"/>
                    <a:pt x="6" y="15"/>
                    <a:pt x="7" y="13"/>
                  </a:cubicBezTo>
                  <a:cubicBezTo>
                    <a:pt x="14" y="16"/>
                    <a:pt x="14" y="16"/>
                    <a:pt x="14" y="16"/>
                  </a:cubicBezTo>
                  <a:cubicBezTo>
                    <a:pt x="12" y="18"/>
                    <a:pt x="12" y="18"/>
                    <a:pt x="12" y="18"/>
                  </a:cubicBezTo>
                  <a:cubicBezTo>
                    <a:pt x="17" y="22"/>
                    <a:pt x="17" y="22"/>
                    <a:pt x="17" y="22"/>
                  </a:cubicBezTo>
                  <a:cubicBezTo>
                    <a:pt x="19" y="20"/>
                    <a:pt x="19" y="20"/>
                    <a:pt x="19" y="20"/>
                  </a:cubicBezTo>
                  <a:close/>
                  <a:moveTo>
                    <a:pt x="32" y="10"/>
                  </a:moveTo>
                  <a:cubicBezTo>
                    <a:pt x="32" y="45"/>
                    <a:pt x="32" y="45"/>
                    <a:pt x="32" y="45"/>
                  </a:cubicBezTo>
                  <a:cubicBezTo>
                    <a:pt x="32" y="45"/>
                    <a:pt x="27" y="45"/>
                    <a:pt x="25" y="41"/>
                  </a:cubicBezTo>
                  <a:cubicBezTo>
                    <a:pt x="24" y="37"/>
                    <a:pt x="28" y="16"/>
                    <a:pt x="28" y="14"/>
                  </a:cubicBezTo>
                  <a:cubicBezTo>
                    <a:pt x="28" y="13"/>
                    <a:pt x="28" y="10"/>
                    <a:pt x="28" y="10"/>
                  </a:cubicBezTo>
                  <a:lnTo>
                    <a:pt x="32" y="10"/>
                  </a:lnTo>
                  <a:close/>
                </a:path>
              </a:pathLst>
            </a:custGeom>
            <a:grpFill/>
            <a:ln>
              <a:noFill/>
            </a:ln>
          </p:spPr>
          <p:txBody>
            <a:bodyPr vert="horz" wrap="square" lIns="68580" tIns="34290" rIns="68580" bIns="3429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685800">
                <a:defRPr/>
              </a:pPr>
              <a:endParaRPr lang="zh-CN" altLang="en-US" sz="1350">
                <a:solidFill>
                  <a:prstClr val="black"/>
                </a:solidFill>
                <a:latin typeface="Arial" panose="020B0604020202020204" pitchFamily="34" charset="0"/>
                <a:cs typeface="Arial" panose="020B0604020202020204" pitchFamily="34" charset="0"/>
              </a:endParaRPr>
            </a:p>
          </p:txBody>
        </p:sp>
      </p:grpSp>
      <p:grpSp>
        <p:nvGrpSpPr>
          <p:cNvPr id="122" name="Group 40">
            <a:extLst>
              <a:ext uri="{FF2B5EF4-FFF2-40B4-BE49-F238E27FC236}">
                <a16:creationId xmlns:a16="http://schemas.microsoft.com/office/drawing/2014/main" id="{F38EAEF2-F8FA-4380-B9BE-F5F80AF876A8}"/>
              </a:ext>
            </a:extLst>
          </p:cNvPr>
          <p:cNvGrpSpPr/>
          <p:nvPr/>
        </p:nvGrpSpPr>
        <p:grpSpPr>
          <a:xfrm>
            <a:off x="673330" y="1713504"/>
            <a:ext cx="1788178" cy="954621"/>
            <a:chOff x="897773" y="2284672"/>
            <a:chExt cx="2384237" cy="1272829"/>
          </a:xfrm>
        </p:grpSpPr>
        <p:sp>
          <p:nvSpPr>
            <p:cNvPr id="123" name="TextBox 58">
              <a:extLst>
                <a:ext uri="{FF2B5EF4-FFF2-40B4-BE49-F238E27FC236}">
                  <a16:creationId xmlns:a16="http://schemas.microsoft.com/office/drawing/2014/main" id="{FDBDA4F8-C459-451D-A9FE-3A3423FBD8E8}"/>
                </a:ext>
              </a:extLst>
            </p:cNvPr>
            <p:cNvSpPr txBox="1"/>
            <p:nvPr/>
          </p:nvSpPr>
          <p:spPr>
            <a:xfrm>
              <a:off x="1075513" y="2284672"/>
              <a:ext cx="2028761" cy="487228"/>
            </a:xfrm>
            <a:prstGeom prst="rect">
              <a:avLst/>
            </a:prstGeom>
            <a:noFill/>
          </p:spPr>
          <p:txBody>
            <a:bodyPr wrap="none" rtlCol="0">
              <a:spAutoFit/>
            </a:bodyPr>
            <a:lstStyle/>
            <a:p>
              <a:pPr algn="ctr">
                <a:lnSpc>
                  <a:spcPct val="150000"/>
                </a:lnSpc>
                <a:defRPr/>
              </a:pPr>
              <a:r>
                <a:rPr lang="en-US" altLang="zh-CN" b="1" dirty="0" err="1">
                  <a:solidFill>
                    <a:srgbClr val="5C5C5C"/>
                  </a:solidFill>
                  <a:latin typeface="Arial" panose="020B0604020202020204" pitchFamily="34" charset="0"/>
                  <a:cs typeface="Arial" panose="020B0604020202020204" pitchFamily="34" charset="0"/>
                </a:rPr>
                <a:t>pleaseEnter</a:t>
              </a:r>
              <a:r>
                <a:rPr lang="en-US" altLang="zh-CN" b="1" dirty="0">
                  <a:solidFill>
                    <a:srgbClr val="5C5C5C"/>
                  </a:solidFill>
                  <a:latin typeface="Arial" panose="020B0604020202020204" pitchFamily="34" charset="0"/>
                  <a:cs typeface="Arial" panose="020B0604020202020204" pitchFamily="34" charset="0"/>
                </a:rPr>
                <a:t> title</a:t>
              </a:r>
              <a:endParaRPr lang="en-GB" b="1" dirty="0">
                <a:solidFill>
                  <a:srgbClr val="5C5C5C"/>
                </a:solidFill>
                <a:latin typeface="Arial" panose="020B0604020202020204" pitchFamily="34" charset="0"/>
                <a:cs typeface="Arial" panose="020B0604020202020204" pitchFamily="34" charset="0"/>
              </a:endParaRPr>
            </a:p>
          </p:txBody>
        </p:sp>
        <p:sp>
          <p:nvSpPr>
            <p:cNvPr id="124" name="Rectangle 59">
              <a:extLst>
                <a:ext uri="{FF2B5EF4-FFF2-40B4-BE49-F238E27FC236}">
                  <a16:creationId xmlns:a16="http://schemas.microsoft.com/office/drawing/2014/main" id="{E610DDDD-FD3F-4088-9C7A-B75BABCDF941}"/>
                </a:ext>
              </a:extLst>
            </p:cNvPr>
            <p:cNvSpPr/>
            <p:nvPr/>
          </p:nvSpPr>
          <p:spPr>
            <a:xfrm>
              <a:off x="897773" y="2637675"/>
              <a:ext cx="2384237" cy="919826"/>
            </a:xfrm>
            <a:prstGeom prst="rect">
              <a:avLst/>
            </a:prstGeom>
          </p:spPr>
          <p:txBody>
            <a:bodyPr wrap="square">
              <a:spAutoFit/>
            </a:bodyPr>
            <a:lstStyle/>
            <a:p>
              <a:pPr algn="ctr">
                <a:lnSpc>
                  <a:spcPct val="150000"/>
                </a:lnSpc>
                <a:defRPr/>
              </a:pPr>
              <a:r>
                <a:rPr lang="en-US" altLang="zh-CN" sz="900" dirty="0">
                  <a:solidFill>
                    <a:srgbClr val="5C5C5C"/>
                  </a:solidFill>
                  <a:latin typeface="Arial" panose="020B0604020202020204" pitchFamily="34" charset="0"/>
                  <a:cs typeface="Arial" panose="020B0604020202020204" pitchFamily="34" charset="0"/>
                </a:rPr>
                <a:t>Please click here to enter your content or copy and paste your text</a:t>
              </a:r>
              <a:endParaRPr lang="en-GB" sz="900" dirty="0">
                <a:solidFill>
                  <a:srgbClr val="5C5C5C"/>
                </a:solidFill>
                <a:latin typeface="Arial" panose="020B0604020202020204" pitchFamily="34" charset="0"/>
                <a:cs typeface="Arial" panose="020B0604020202020204" pitchFamily="34" charset="0"/>
              </a:endParaRPr>
            </a:p>
          </p:txBody>
        </p:sp>
      </p:grpSp>
      <p:grpSp>
        <p:nvGrpSpPr>
          <p:cNvPr id="125" name="Group 60">
            <a:extLst>
              <a:ext uri="{FF2B5EF4-FFF2-40B4-BE49-F238E27FC236}">
                <a16:creationId xmlns:a16="http://schemas.microsoft.com/office/drawing/2014/main" id="{B92C1582-14C4-4D99-8931-D5EBD91A9D6A}"/>
              </a:ext>
            </a:extLst>
          </p:cNvPr>
          <p:cNvGrpSpPr/>
          <p:nvPr/>
        </p:nvGrpSpPr>
        <p:grpSpPr>
          <a:xfrm>
            <a:off x="1463301" y="1432312"/>
            <a:ext cx="208235" cy="207614"/>
            <a:chOff x="2138511" y="2464802"/>
            <a:chExt cx="354012" cy="352956"/>
          </a:xfrm>
          <a:solidFill>
            <a:srgbClr val="076571"/>
          </a:solidFill>
        </p:grpSpPr>
        <p:sp>
          <p:nvSpPr>
            <p:cNvPr id="126" name="Oval 61">
              <a:extLst>
                <a:ext uri="{FF2B5EF4-FFF2-40B4-BE49-F238E27FC236}">
                  <a16:creationId xmlns:a16="http://schemas.microsoft.com/office/drawing/2014/main" id="{BB32CAFE-72FC-47F0-B842-67FB4EB40D85}"/>
                </a:ext>
              </a:extLst>
            </p:cNvPr>
            <p:cNvSpPr>
              <a:spLocks noChangeArrowheads="1"/>
            </p:cNvSpPr>
            <p:nvPr/>
          </p:nvSpPr>
          <p:spPr bwMode="auto">
            <a:xfrm>
              <a:off x="2229830" y="2555417"/>
              <a:ext cx="171376" cy="17172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a:defRPr/>
              </a:pPr>
              <a:endParaRPr lang="id-ID">
                <a:solidFill>
                  <a:srgbClr val="5C5C5C"/>
                </a:solidFill>
                <a:latin typeface="Arial" panose="020B0604020202020204" pitchFamily="34" charset="0"/>
                <a:cs typeface="Arial" panose="020B0604020202020204" pitchFamily="34" charset="0"/>
              </a:endParaRPr>
            </a:p>
          </p:txBody>
        </p:sp>
        <p:sp>
          <p:nvSpPr>
            <p:cNvPr id="127" name="Freeform 62">
              <a:extLst>
                <a:ext uri="{FF2B5EF4-FFF2-40B4-BE49-F238E27FC236}">
                  <a16:creationId xmlns:a16="http://schemas.microsoft.com/office/drawing/2014/main" id="{5C0D5034-1FE1-4406-A649-165CFAD28283}"/>
                </a:ext>
              </a:extLst>
            </p:cNvPr>
            <p:cNvSpPr>
              <a:spLocks noEditPoints="1"/>
            </p:cNvSpPr>
            <p:nvPr/>
          </p:nvSpPr>
          <p:spPr bwMode="auto">
            <a:xfrm>
              <a:off x="2138511" y="2464802"/>
              <a:ext cx="354012" cy="352956"/>
            </a:xfrm>
            <a:custGeom>
              <a:avLst/>
              <a:gdLst>
                <a:gd name="T0" fmla="*/ 212 w 423"/>
                <a:gd name="T1" fmla="*/ 0 h 424"/>
                <a:gd name="T2" fmla="*/ 0 w 423"/>
                <a:gd name="T3" fmla="*/ 212 h 424"/>
                <a:gd name="T4" fmla="*/ 212 w 423"/>
                <a:gd name="T5" fmla="*/ 424 h 424"/>
                <a:gd name="T6" fmla="*/ 423 w 423"/>
                <a:gd name="T7" fmla="*/ 212 h 424"/>
                <a:gd name="T8" fmla="*/ 212 w 423"/>
                <a:gd name="T9" fmla="*/ 0 h 424"/>
                <a:gd name="T10" fmla="*/ 212 w 423"/>
                <a:gd name="T11" fmla="*/ 386 h 424"/>
                <a:gd name="T12" fmla="*/ 38 w 423"/>
                <a:gd name="T13" fmla="*/ 212 h 424"/>
                <a:gd name="T14" fmla="*/ 212 w 423"/>
                <a:gd name="T15" fmla="*/ 38 h 424"/>
                <a:gd name="T16" fmla="*/ 386 w 423"/>
                <a:gd name="T17" fmla="*/ 212 h 424"/>
                <a:gd name="T18" fmla="*/ 212 w 423"/>
                <a:gd name="T19" fmla="*/ 386 h 4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3" h="424">
                  <a:moveTo>
                    <a:pt x="212" y="0"/>
                  </a:moveTo>
                  <a:cubicBezTo>
                    <a:pt x="95" y="0"/>
                    <a:pt x="0" y="95"/>
                    <a:pt x="0" y="212"/>
                  </a:cubicBezTo>
                  <a:cubicBezTo>
                    <a:pt x="0" y="329"/>
                    <a:pt x="95" y="424"/>
                    <a:pt x="212" y="424"/>
                  </a:cubicBezTo>
                  <a:cubicBezTo>
                    <a:pt x="329" y="424"/>
                    <a:pt x="423" y="329"/>
                    <a:pt x="423" y="212"/>
                  </a:cubicBezTo>
                  <a:cubicBezTo>
                    <a:pt x="423" y="95"/>
                    <a:pt x="329" y="0"/>
                    <a:pt x="212" y="0"/>
                  </a:cubicBezTo>
                  <a:close/>
                  <a:moveTo>
                    <a:pt x="212" y="386"/>
                  </a:moveTo>
                  <a:cubicBezTo>
                    <a:pt x="116" y="386"/>
                    <a:pt x="38" y="308"/>
                    <a:pt x="38" y="212"/>
                  </a:cubicBezTo>
                  <a:cubicBezTo>
                    <a:pt x="38" y="116"/>
                    <a:pt x="116" y="38"/>
                    <a:pt x="212" y="38"/>
                  </a:cubicBezTo>
                  <a:cubicBezTo>
                    <a:pt x="308" y="38"/>
                    <a:pt x="386" y="116"/>
                    <a:pt x="386" y="212"/>
                  </a:cubicBezTo>
                  <a:cubicBezTo>
                    <a:pt x="386" y="308"/>
                    <a:pt x="308" y="386"/>
                    <a:pt x="212" y="38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a:defRPr/>
              </a:pPr>
              <a:endParaRPr lang="id-ID">
                <a:solidFill>
                  <a:srgbClr val="5C5C5C"/>
                </a:solidFill>
                <a:latin typeface="Arial" panose="020B0604020202020204" pitchFamily="34" charset="0"/>
                <a:cs typeface="Arial" panose="020B0604020202020204" pitchFamily="34" charset="0"/>
              </a:endParaRPr>
            </a:p>
          </p:txBody>
        </p:sp>
      </p:grpSp>
      <p:grpSp>
        <p:nvGrpSpPr>
          <p:cNvPr id="128" name="Group 41">
            <a:extLst>
              <a:ext uri="{FF2B5EF4-FFF2-40B4-BE49-F238E27FC236}">
                <a16:creationId xmlns:a16="http://schemas.microsoft.com/office/drawing/2014/main" id="{CDCA747C-E2FC-43C8-AFAD-9FDD04683C49}"/>
              </a:ext>
            </a:extLst>
          </p:cNvPr>
          <p:cNvGrpSpPr/>
          <p:nvPr/>
        </p:nvGrpSpPr>
        <p:grpSpPr>
          <a:xfrm>
            <a:off x="673330" y="2871532"/>
            <a:ext cx="1788178" cy="954621"/>
            <a:chOff x="897773" y="3828710"/>
            <a:chExt cx="2384237" cy="1272829"/>
          </a:xfrm>
        </p:grpSpPr>
        <p:sp>
          <p:nvSpPr>
            <p:cNvPr id="129" name="TextBox 63">
              <a:extLst>
                <a:ext uri="{FF2B5EF4-FFF2-40B4-BE49-F238E27FC236}">
                  <a16:creationId xmlns:a16="http://schemas.microsoft.com/office/drawing/2014/main" id="{EB2027FE-BA70-4A79-B8CA-72DB37DCED38}"/>
                </a:ext>
              </a:extLst>
            </p:cNvPr>
            <p:cNvSpPr txBox="1"/>
            <p:nvPr/>
          </p:nvSpPr>
          <p:spPr>
            <a:xfrm>
              <a:off x="1434588" y="3828710"/>
              <a:ext cx="1310614" cy="487228"/>
            </a:xfrm>
            <a:prstGeom prst="rect">
              <a:avLst/>
            </a:prstGeom>
            <a:noFill/>
          </p:spPr>
          <p:txBody>
            <a:bodyPr wrap="none" rtlCol="0">
              <a:spAutoFit/>
            </a:bodyPr>
            <a:lstStyle/>
            <a:p>
              <a:pPr algn="ctr">
                <a:lnSpc>
                  <a:spcPct val="150000"/>
                </a:lnSpc>
                <a:defRPr/>
              </a:pPr>
              <a:r>
                <a:rPr lang="en-US" altLang="zh-CN" b="1" dirty="0">
                  <a:solidFill>
                    <a:srgbClr val="5C5C5C"/>
                  </a:solidFill>
                  <a:latin typeface="Arial" panose="020B0604020202020204" pitchFamily="34" charset="0"/>
                  <a:cs typeface="Arial" panose="020B0604020202020204" pitchFamily="34" charset="0"/>
                </a:rPr>
                <a:t>Enter title</a:t>
              </a:r>
              <a:endParaRPr lang="en-GB" b="1" dirty="0">
                <a:solidFill>
                  <a:srgbClr val="5C5C5C"/>
                </a:solidFill>
                <a:latin typeface="Arial" panose="020B0604020202020204" pitchFamily="34" charset="0"/>
                <a:cs typeface="Arial" panose="020B0604020202020204" pitchFamily="34" charset="0"/>
              </a:endParaRPr>
            </a:p>
          </p:txBody>
        </p:sp>
        <p:sp>
          <p:nvSpPr>
            <p:cNvPr id="130" name="Rectangle 64">
              <a:extLst>
                <a:ext uri="{FF2B5EF4-FFF2-40B4-BE49-F238E27FC236}">
                  <a16:creationId xmlns:a16="http://schemas.microsoft.com/office/drawing/2014/main" id="{A1406F44-14A0-414B-A2EE-FCC15BAD1CEF}"/>
                </a:ext>
              </a:extLst>
            </p:cNvPr>
            <p:cNvSpPr/>
            <p:nvPr/>
          </p:nvSpPr>
          <p:spPr>
            <a:xfrm>
              <a:off x="897773" y="4181713"/>
              <a:ext cx="2384237" cy="919826"/>
            </a:xfrm>
            <a:prstGeom prst="rect">
              <a:avLst/>
            </a:prstGeom>
          </p:spPr>
          <p:txBody>
            <a:bodyPr wrap="square">
              <a:spAutoFit/>
            </a:bodyPr>
            <a:lstStyle/>
            <a:p>
              <a:pPr algn="ctr">
                <a:lnSpc>
                  <a:spcPct val="150000"/>
                </a:lnSpc>
                <a:defRPr/>
              </a:pPr>
              <a:r>
                <a:rPr lang="en-US" altLang="zh-CN" sz="900" dirty="0">
                  <a:solidFill>
                    <a:srgbClr val="5C5C5C"/>
                  </a:solidFill>
                  <a:latin typeface="Arial" panose="020B0604020202020204" pitchFamily="34" charset="0"/>
                  <a:cs typeface="Arial" panose="020B0604020202020204" pitchFamily="34" charset="0"/>
                </a:rPr>
                <a:t>Please click here to enter your content or copy and paste your text</a:t>
              </a:r>
              <a:endParaRPr lang="en-GB" sz="900" dirty="0">
                <a:solidFill>
                  <a:srgbClr val="5C5C5C"/>
                </a:solidFill>
                <a:latin typeface="Arial" panose="020B0604020202020204" pitchFamily="34" charset="0"/>
                <a:cs typeface="Arial" panose="020B0604020202020204" pitchFamily="34" charset="0"/>
              </a:endParaRPr>
            </a:p>
          </p:txBody>
        </p:sp>
      </p:grpSp>
      <p:grpSp>
        <p:nvGrpSpPr>
          <p:cNvPr id="131" name="Group 65">
            <a:extLst>
              <a:ext uri="{FF2B5EF4-FFF2-40B4-BE49-F238E27FC236}">
                <a16:creationId xmlns:a16="http://schemas.microsoft.com/office/drawing/2014/main" id="{722675AF-307D-44AE-9046-08B9F66736D4}"/>
              </a:ext>
            </a:extLst>
          </p:cNvPr>
          <p:cNvGrpSpPr/>
          <p:nvPr/>
        </p:nvGrpSpPr>
        <p:grpSpPr>
          <a:xfrm>
            <a:off x="1463301" y="2590341"/>
            <a:ext cx="208235" cy="207614"/>
            <a:chOff x="2138511" y="2464802"/>
            <a:chExt cx="354012" cy="352956"/>
          </a:xfrm>
          <a:solidFill>
            <a:srgbClr val="076571"/>
          </a:solidFill>
        </p:grpSpPr>
        <p:sp>
          <p:nvSpPr>
            <p:cNvPr id="132" name="Oval 66">
              <a:extLst>
                <a:ext uri="{FF2B5EF4-FFF2-40B4-BE49-F238E27FC236}">
                  <a16:creationId xmlns:a16="http://schemas.microsoft.com/office/drawing/2014/main" id="{458F89D4-6A81-4AB4-9DB8-E93F0395A855}"/>
                </a:ext>
              </a:extLst>
            </p:cNvPr>
            <p:cNvSpPr>
              <a:spLocks noChangeArrowheads="1"/>
            </p:cNvSpPr>
            <p:nvPr/>
          </p:nvSpPr>
          <p:spPr bwMode="auto">
            <a:xfrm>
              <a:off x="2229830" y="2555417"/>
              <a:ext cx="171376" cy="17172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a:defRPr/>
              </a:pPr>
              <a:endParaRPr lang="id-ID">
                <a:solidFill>
                  <a:srgbClr val="5C5C5C"/>
                </a:solidFill>
                <a:latin typeface="Arial" panose="020B0604020202020204" pitchFamily="34" charset="0"/>
                <a:cs typeface="Arial" panose="020B0604020202020204" pitchFamily="34" charset="0"/>
              </a:endParaRPr>
            </a:p>
          </p:txBody>
        </p:sp>
        <p:sp>
          <p:nvSpPr>
            <p:cNvPr id="133" name="Freeform 67">
              <a:extLst>
                <a:ext uri="{FF2B5EF4-FFF2-40B4-BE49-F238E27FC236}">
                  <a16:creationId xmlns:a16="http://schemas.microsoft.com/office/drawing/2014/main" id="{3DA1F883-FA91-4B02-9F80-FD0C1A9AEFD3}"/>
                </a:ext>
              </a:extLst>
            </p:cNvPr>
            <p:cNvSpPr>
              <a:spLocks noEditPoints="1"/>
            </p:cNvSpPr>
            <p:nvPr/>
          </p:nvSpPr>
          <p:spPr bwMode="auto">
            <a:xfrm>
              <a:off x="2138511" y="2464802"/>
              <a:ext cx="354012" cy="352956"/>
            </a:xfrm>
            <a:custGeom>
              <a:avLst/>
              <a:gdLst>
                <a:gd name="T0" fmla="*/ 212 w 423"/>
                <a:gd name="T1" fmla="*/ 0 h 424"/>
                <a:gd name="T2" fmla="*/ 0 w 423"/>
                <a:gd name="T3" fmla="*/ 212 h 424"/>
                <a:gd name="T4" fmla="*/ 212 w 423"/>
                <a:gd name="T5" fmla="*/ 424 h 424"/>
                <a:gd name="T6" fmla="*/ 423 w 423"/>
                <a:gd name="T7" fmla="*/ 212 h 424"/>
                <a:gd name="T8" fmla="*/ 212 w 423"/>
                <a:gd name="T9" fmla="*/ 0 h 424"/>
                <a:gd name="T10" fmla="*/ 212 w 423"/>
                <a:gd name="T11" fmla="*/ 386 h 424"/>
                <a:gd name="T12" fmla="*/ 38 w 423"/>
                <a:gd name="T13" fmla="*/ 212 h 424"/>
                <a:gd name="T14" fmla="*/ 212 w 423"/>
                <a:gd name="T15" fmla="*/ 38 h 424"/>
                <a:gd name="T16" fmla="*/ 386 w 423"/>
                <a:gd name="T17" fmla="*/ 212 h 424"/>
                <a:gd name="T18" fmla="*/ 212 w 423"/>
                <a:gd name="T19" fmla="*/ 386 h 4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3" h="424">
                  <a:moveTo>
                    <a:pt x="212" y="0"/>
                  </a:moveTo>
                  <a:cubicBezTo>
                    <a:pt x="95" y="0"/>
                    <a:pt x="0" y="95"/>
                    <a:pt x="0" y="212"/>
                  </a:cubicBezTo>
                  <a:cubicBezTo>
                    <a:pt x="0" y="329"/>
                    <a:pt x="95" y="424"/>
                    <a:pt x="212" y="424"/>
                  </a:cubicBezTo>
                  <a:cubicBezTo>
                    <a:pt x="329" y="424"/>
                    <a:pt x="423" y="329"/>
                    <a:pt x="423" y="212"/>
                  </a:cubicBezTo>
                  <a:cubicBezTo>
                    <a:pt x="423" y="95"/>
                    <a:pt x="329" y="0"/>
                    <a:pt x="212" y="0"/>
                  </a:cubicBezTo>
                  <a:close/>
                  <a:moveTo>
                    <a:pt x="212" y="386"/>
                  </a:moveTo>
                  <a:cubicBezTo>
                    <a:pt x="116" y="386"/>
                    <a:pt x="38" y="308"/>
                    <a:pt x="38" y="212"/>
                  </a:cubicBezTo>
                  <a:cubicBezTo>
                    <a:pt x="38" y="116"/>
                    <a:pt x="116" y="38"/>
                    <a:pt x="212" y="38"/>
                  </a:cubicBezTo>
                  <a:cubicBezTo>
                    <a:pt x="308" y="38"/>
                    <a:pt x="386" y="116"/>
                    <a:pt x="386" y="212"/>
                  </a:cubicBezTo>
                  <a:cubicBezTo>
                    <a:pt x="386" y="308"/>
                    <a:pt x="308" y="386"/>
                    <a:pt x="212" y="38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a:defRPr/>
              </a:pPr>
              <a:endParaRPr lang="id-ID">
                <a:solidFill>
                  <a:srgbClr val="5C5C5C"/>
                </a:solidFill>
                <a:latin typeface="Arial" panose="020B0604020202020204" pitchFamily="34" charset="0"/>
                <a:cs typeface="Arial" panose="020B0604020202020204" pitchFamily="34" charset="0"/>
              </a:endParaRPr>
            </a:p>
          </p:txBody>
        </p:sp>
      </p:grpSp>
      <p:grpSp>
        <p:nvGrpSpPr>
          <p:cNvPr id="134" name="Group 52">
            <a:extLst>
              <a:ext uri="{FF2B5EF4-FFF2-40B4-BE49-F238E27FC236}">
                <a16:creationId xmlns:a16="http://schemas.microsoft.com/office/drawing/2014/main" id="{2FC3D437-B5AF-497E-9D95-1977E3E30359}"/>
              </a:ext>
            </a:extLst>
          </p:cNvPr>
          <p:cNvGrpSpPr/>
          <p:nvPr/>
        </p:nvGrpSpPr>
        <p:grpSpPr>
          <a:xfrm>
            <a:off x="673330" y="4028477"/>
            <a:ext cx="1788178" cy="954621"/>
            <a:chOff x="897773" y="5371304"/>
            <a:chExt cx="2384237" cy="1272829"/>
          </a:xfrm>
        </p:grpSpPr>
        <p:sp>
          <p:nvSpPr>
            <p:cNvPr id="135" name="TextBox 68">
              <a:extLst>
                <a:ext uri="{FF2B5EF4-FFF2-40B4-BE49-F238E27FC236}">
                  <a16:creationId xmlns:a16="http://schemas.microsoft.com/office/drawing/2014/main" id="{D1E9BDBE-3147-447F-9482-6497077F9AA7}"/>
                </a:ext>
              </a:extLst>
            </p:cNvPr>
            <p:cNvSpPr txBox="1"/>
            <p:nvPr/>
          </p:nvSpPr>
          <p:spPr>
            <a:xfrm>
              <a:off x="1434588" y="5371304"/>
              <a:ext cx="1310614" cy="487228"/>
            </a:xfrm>
            <a:prstGeom prst="rect">
              <a:avLst/>
            </a:prstGeom>
            <a:noFill/>
          </p:spPr>
          <p:txBody>
            <a:bodyPr wrap="none" rtlCol="0">
              <a:spAutoFit/>
            </a:bodyPr>
            <a:lstStyle/>
            <a:p>
              <a:pPr algn="ctr">
                <a:lnSpc>
                  <a:spcPct val="150000"/>
                </a:lnSpc>
                <a:defRPr/>
              </a:pPr>
              <a:r>
                <a:rPr lang="en-US" altLang="zh-CN" b="1" dirty="0">
                  <a:solidFill>
                    <a:srgbClr val="5C5C5C"/>
                  </a:solidFill>
                  <a:latin typeface="Arial" panose="020B0604020202020204" pitchFamily="34" charset="0"/>
                  <a:cs typeface="Arial" panose="020B0604020202020204" pitchFamily="34" charset="0"/>
                </a:rPr>
                <a:t>Enter title</a:t>
              </a:r>
              <a:endParaRPr lang="en-GB" b="1" dirty="0">
                <a:solidFill>
                  <a:srgbClr val="5C5C5C"/>
                </a:solidFill>
                <a:latin typeface="Arial" panose="020B0604020202020204" pitchFamily="34" charset="0"/>
                <a:cs typeface="Arial" panose="020B0604020202020204" pitchFamily="34" charset="0"/>
              </a:endParaRPr>
            </a:p>
          </p:txBody>
        </p:sp>
        <p:sp>
          <p:nvSpPr>
            <p:cNvPr id="136" name="Rectangle 69">
              <a:extLst>
                <a:ext uri="{FF2B5EF4-FFF2-40B4-BE49-F238E27FC236}">
                  <a16:creationId xmlns:a16="http://schemas.microsoft.com/office/drawing/2014/main" id="{62E53212-D139-4B5C-A980-80E7E9E7C5A4}"/>
                </a:ext>
              </a:extLst>
            </p:cNvPr>
            <p:cNvSpPr/>
            <p:nvPr/>
          </p:nvSpPr>
          <p:spPr>
            <a:xfrm>
              <a:off x="897773" y="5724307"/>
              <a:ext cx="2384237" cy="919826"/>
            </a:xfrm>
            <a:prstGeom prst="rect">
              <a:avLst/>
            </a:prstGeom>
          </p:spPr>
          <p:txBody>
            <a:bodyPr wrap="square">
              <a:spAutoFit/>
            </a:bodyPr>
            <a:lstStyle/>
            <a:p>
              <a:pPr algn="ctr">
                <a:lnSpc>
                  <a:spcPct val="150000"/>
                </a:lnSpc>
                <a:defRPr/>
              </a:pPr>
              <a:r>
                <a:rPr lang="en-US" altLang="zh-CN" sz="900" dirty="0">
                  <a:solidFill>
                    <a:srgbClr val="5C5C5C"/>
                  </a:solidFill>
                  <a:latin typeface="Arial" panose="020B0604020202020204" pitchFamily="34" charset="0"/>
                  <a:cs typeface="Arial" panose="020B0604020202020204" pitchFamily="34" charset="0"/>
                </a:rPr>
                <a:t>Please click here to enter your content or copy and paste your text</a:t>
              </a:r>
              <a:endParaRPr lang="en-GB" sz="900" dirty="0">
                <a:solidFill>
                  <a:srgbClr val="5C5C5C"/>
                </a:solidFill>
                <a:latin typeface="Arial" panose="020B0604020202020204" pitchFamily="34" charset="0"/>
                <a:cs typeface="Arial" panose="020B0604020202020204" pitchFamily="34" charset="0"/>
              </a:endParaRPr>
            </a:p>
          </p:txBody>
        </p:sp>
      </p:grpSp>
      <p:grpSp>
        <p:nvGrpSpPr>
          <p:cNvPr id="137" name="Group 70">
            <a:extLst>
              <a:ext uri="{FF2B5EF4-FFF2-40B4-BE49-F238E27FC236}">
                <a16:creationId xmlns:a16="http://schemas.microsoft.com/office/drawing/2014/main" id="{DA18472E-BB0C-4965-BE83-D6BDDC6E4F52}"/>
              </a:ext>
            </a:extLst>
          </p:cNvPr>
          <p:cNvGrpSpPr/>
          <p:nvPr/>
        </p:nvGrpSpPr>
        <p:grpSpPr>
          <a:xfrm>
            <a:off x="1463301" y="3747286"/>
            <a:ext cx="208235" cy="207614"/>
            <a:chOff x="2138511" y="2464802"/>
            <a:chExt cx="354012" cy="352956"/>
          </a:xfrm>
          <a:solidFill>
            <a:srgbClr val="076571"/>
          </a:solidFill>
        </p:grpSpPr>
        <p:sp>
          <p:nvSpPr>
            <p:cNvPr id="138" name="Oval 71">
              <a:extLst>
                <a:ext uri="{FF2B5EF4-FFF2-40B4-BE49-F238E27FC236}">
                  <a16:creationId xmlns:a16="http://schemas.microsoft.com/office/drawing/2014/main" id="{F7BCA156-3FAA-4654-9458-65006C5C41CD}"/>
                </a:ext>
              </a:extLst>
            </p:cNvPr>
            <p:cNvSpPr>
              <a:spLocks noChangeArrowheads="1"/>
            </p:cNvSpPr>
            <p:nvPr/>
          </p:nvSpPr>
          <p:spPr bwMode="auto">
            <a:xfrm>
              <a:off x="2229830" y="2555417"/>
              <a:ext cx="171376" cy="17172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a:defRPr/>
              </a:pPr>
              <a:endParaRPr lang="id-ID">
                <a:solidFill>
                  <a:srgbClr val="5C5C5C"/>
                </a:solidFill>
                <a:latin typeface="Arial" panose="020B0604020202020204" pitchFamily="34" charset="0"/>
                <a:cs typeface="Arial" panose="020B0604020202020204" pitchFamily="34" charset="0"/>
              </a:endParaRPr>
            </a:p>
          </p:txBody>
        </p:sp>
        <p:sp>
          <p:nvSpPr>
            <p:cNvPr id="139" name="Freeform 72">
              <a:extLst>
                <a:ext uri="{FF2B5EF4-FFF2-40B4-BE49-F238E27FC236}">
                  <a16:creationId xmlns:a16="http://schemas.microsoft.com/office/drawing/2014/main" id="{F67B8874-6A16-4F5E-86EB-D9A8D9CA252A}"/>
                </a:ext>
              </a:extLst>
            </p:cNvPr>
            <p:cNvSpPr>
              <a:spLocks noEditPoints="1"/>
            </p:cNvSpPr>
            <p:nvPr/>
          </p:nvSpPr>
          <p:spPr bwMode="auto">
            <a:xfrm>
              <a:off x="2138511" y="2464802"/>
              <a:ext cx="354012" cy="352956"/>
            </a:xfrm>
            <a:custGeom>
              <a:avLst/>
              <a:gdLst>
                <a:gd name="T0" fmla="*/ 212 w 423"/>
                <a:gd name="T1" fmla="*/ 0 h 424"/>
                <a:gd name="T2" fmla="*/ 0 w 423"/>
                <a:gd name="T3" fmla="*/ 212 h 424"/>
                <a:gd name="T4" fmla="*/ 212 w 423"/>
                <a:gd name="T5" fmla="*/ 424 h 424"/>
                <a:gd name="T6" fmla="*/ 423 w 423"/>
                <a:gd name="T7" fmla="*/ 212 h 424"/>
                <a:gd name="T8" fmla="*/ 212 w 423"/>
                <a:gd name="T9" fmla="*/ 0 h 424"/>
                <a:gd name="T10" fmla="*/ 212 w 423"/>
                <a:gd name="T11" fmla="*/ 386 h 424"/>
                <a:gd name="T12" fmla="*/ 38 w 423"/>
                <a:gd name="T13" fmla="*/ 212 h 424"/>
                <a:gd name="T14" fmla="*/ 212 w 423"/>
                <a:gd name="T15" fmla="*/ 38 h 424"/>
                <a:gd name="T16" fmla="*/ 386 w 423"/>
                <a:gd name="T17" fmla="*/ 212 h 424"/>
                <a:gd name="T18" fmla="*/ 212 w 423"/>
                <a:gd name="T19" fmla="*/ 386 h 4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3" h="424">
                  <a:moveTo>
                    <a:pt x="212" y="0"/>
                  </a:moveTo>
                  <a:cubicBezTo>
                    <a:pt x="95" y="0"/>
                    <a:pt x="0" y="95"/>
                    <a:pt x="0" y="212"/>
                  </a:cubicBezTo>
                  <a:cubicBezTo>
                    <a:pt x="0" y="329"/>
                    <a:pt x="95" y="424"/>
                    <a:pt x="212" y="424"/>
                  </a:cubicBezTo>
                  <a:cubicBezTo>
                    <a:pt x="329" y="424"/>
                    <a:pt x="423" y="329"/>
                    <a:pt x="423" y="212"/>
                  </a:cubicBezTo>
                  <a:cubicBezTo>
                    <a:pt x="423" y="95"/>
                    <a:pt x="329" y="0"/>
                    <a:pt x="212" y="0"/>
                  </a:cubicBezTo>
                  <a:close/>
                  <a:moveTo>
                    <a:pt x="212" y="386"/>
                  </a:moveTo>
                  <a:cubicBezTo>
                    <a:pt x="116" y="386"/>
                    <a:pt x="38" y="308"/>
                    <a:pt x="38" y="212"/>
                  </a:cubicBezTo>
                  <a:cubicBezTo>
                    <a:pt x="38" y="116"/>
                    <a:pt x="116" y="38"/>
                    <a:pt x="212" y="38"/>
                  </a:cubicBezTo>
                  <a:cubicBezTo>
                    <a:pt x="308" y="38"/>
                    <a:pt x="386" y="116"/>
                    <a:pt x="386" y="212"/>
                  </a:cubicBezTo>
                  <a:cubicBezTo>
                    <a:pt x="386" y="308"/>
                    <a:pt x="308" y="386"/>
                    <a:pt x="212" y="38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a:defRPr/>
              </a:pPr>
              <a:endParaRPr lang="id-ID">
                <a:solidFill>
                  <a:srgbClr val="5C5C5C"/>
                </a:solidFill>
                <a:latin typeface="Arial" panose="020B0604020202020204" pitchFamily="34" charset="0"/>
                <a:cs typeface="Arial" panose="020B0604020202020204" pitchFamily="34" charset="0"/>
              </a:endParaRPr>
            </a:p>
          </p:txBody>
        </p:sp>
      </p:grpSp>
      <p:grpSp>
        <p:nvGrpSpPr>
          <p:cNvPr id="140" name="Group 74">
            <a:extLst>
              <a:ext uri="{FF2B5EF4-FFF2-40B4-BE49-F238E27FC236}">
                <a16:creationId xmlns:a16="http://schemas.microsoft.com/office/drawing/2014/main" id="{2B237AC1-6629-478E-BB55-3EF721B264BA}"/>
              </a:ext>
            </a:extLst>
          </p:cNvPr>
          <p:cNvGrpSpPr/>
          <p:nvPr/>
        </p:nvGrpSpPr>
        <p:grpSpPr>
          <a:xfrm>
            <a:off x="7430785" y="2585080"/>
            <a:ext cx="208235" cy="207614"/>
            <a:chOff x="2138511" y="2464802"/>
            <a:chExt cx="354012" cy="352956"/>
          </a:xfrm>
          <a:solidFill>
            <a:srgbClr val="076571"/>
          </a:solidFill>
        </p:grpSpPr>
        <p:sp>
          <p:nvSpPr>
            <p:cNvPr id="141" name="Oval 75">
              <a:extLst>
                <a:ext uri="{FF2B5EF4-FFF2-40B4-BE49-F238E27FC236}">
                  <a16:creationId xmlns:a16="http://schemas.microsoft.com/office/drawing/2014/main" id="{99794329-107D-484F-AD50-4DC063EDBE62}"/>
                </a:ext>
              </a:extLst>
            </p:cNvPr>
            <p:cNvSpPr>
              <a:spLocks noChangeArrowheads="1"/>
            </p:cNvSpPr>
            <p:nvPr/>
          </p:nvSpPr>
          <p:spPr bwMode="auto">
            <a:xfrm>
              <a:off x="2229830" y="2555417"/>
              <a:ext cx="171376" cy="17172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a:defRPr/>
              </a:pPr>
              <a:endParaRPr lang="id-ID">
                <a:solidFill>
                  <a:srgbClr val="5C5C5C"/>
                </a:solidFill>
                <a:latin typeface="Arial" panose="020B0604020202020204" pitchFamily="34" charset="0"/>
                <a:cs typeface="Arial" panose="020B0604020202020204" pitchFamily="34" charset="0"/>
              </a:endParaRPr>
            </a:p>
          </p:txBody>
        </p:sp>
        <p:sp>
          <p:nvSpPr>
            <p:cNvPr id="142" name="Freeform 76">
              <a:extLst>
                <a:ext uri="{FF2B5EF4-FFF2-40B4-BE49-F238E27FC236}">
                  <a16:creationId xmlns:a16="http://schemas.microsoft.com/office/drawing/2014/main" id="{7C0C783D-6EA1-4DA5-B7DF-0A6A052DE0E7}"/>
                </a:ext>
              </a:extLst>
            </p:cNvPr>
            <p:cNvSpPr>
              <a:spLocks noEditPoints="1"/>
            </p:cNvSpPr>
            <p:nvPr/>
          </p:nvSpPr>
          <p:spPr bwMode="auto">
            <a:xfrm>
              <a:off x="2138511" y="2464802"/>
              <a:ext cx="354012" cy="352956"/>
            </a:xfrm>
            <a:custGeom>
              <a:avLst/>
              <a:gdLst>
                <a:gd name="T0" fmla="*/ 212 w 423"/>
                <a:gd name="T1" fmla="*/ 0 h 424"/>
                <a:gd name="T2" fmla="*/ 0 w 423"/>
                <a:gd name="T3" fmla="*/ 212 h 424"/>
                <a:gd name="T4" fmla="*/ 212 w 423"/>
                <a:gd name="T5" fmla="*/ 424 h 424"/>
                <a:gd name="T6" fmla="*/ 423 w 423"/>
                <a:gd name="T7" fmla="*/ 212 h 424"/>
                <a:gd name="T8" fmla="*/ 212 w 423"/>
                <a:gd name="T9" fmla="*/ 0 h 424"/>
                <a:gd name="T10" fmla="*/ 212 w 423"/>
                <a:gd name="T11" fmla="*/ 386 h 424"/>
                <a:gd name="T12" fmla="*/ 38 w 423"/>
                <a:gd name="T13" fmla="*/ 212 h 424"/>
                <a:gd name="T14" fmla="*/ 212 w 423"/>
                <a:gd name="T15" fmla="*/ 38 h 424"/>
                <a:gd name="T16" fmla="*/ 386 w 423"/>
                <a:gd name="T17" fmla="*/ 212 h 424"/>
                <a:gd name="T18" fmla="*/ 212 w 423"/>
                <a:gd name="T19" fmla="*/ 386 h 4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3" h="424">
                  <a:moveTo>
                    <a:pt x="212" y="0"/>
                  </a:moveTo>
                  <a:cubicBezTo>
                    <a:pt x="95" y="0"/>
                    <a:pt x="0" y="95"/>
                    <a:pt x="0" y="212"/>
                  </a:cubicBezTo>
                  <a:cubicBezTo>
                    <a:pt x="0" y="329"/>
                    <a:pt x="95" y="424"/>
                    <a:pt x="212" y="424"/>
                  </a:cubicBezTo>
                  <a:cubicBezTo>
                    <a:pt x="329" y="424"/>
                    <a:pt x="423" y="329"/>
                    <a:pt x="423" y="212"/>
                  </a:cubicBezTo>
                  <a:cubicBezTo>
                    <a:pt x="423" y="95"/>
                    <a:pt x="329" y="0"/>
                    <a:pt x="212" y="0"/>
                  </a:cubicBezTo>
                  <a:close/>
                  <a:moveTo>
                    <a:pt x="212" y="386"/>
                  </a:moveTo>
                  <a:cubicBezTo>
                    <a:pt x="116" y="386"/>
                    <a:pt x="38" y="308"/>
                    <a:pt x="38" y="212"/>
                  </a:cubicBezTo>
                  <a:cubicBezTo>
                    <a:pt x="38" y="116"/>
                    <a:pt x="116" y="38"/>
                    <a:pt x="212" y="38"/>
                  </a:cubicBezTo>
                  <a:cubicBezTo>
                    <a:pt x="308" y="38"/>
                    <a:pt x="386" y="116"/>
                    <a:pt x="386" y="212"/>
                  </a:cubicBezTo>
                  <a:cubicBezTo>
                    <a:pt x="386" y="308"/>
                    <a:pt x="308" y="386"/>
                    <a:pt x="212" y="38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a:defRPr/>
              </a:pPr>
              <a:endParaRPr lang="id-ID">
                <a:solidFill>
                  <a:srgbClr val="5C5C5C"/>
                </a:solidFill>
                <a:latin typeface="Arial" panose="020B0604020202020204" pitchFamily="34" charset="0"/>
                <a:cs typeface="Arial" panose="020B0604020202020204" pitchFamily="34" charset="0"/>
              </a:endParaRPr>
            </a:p>
          </p:txBody>
        </p:sp>
      </p:grpSp>
      <p:grpSp>
        <p:nvGrpSpPr>
          <p:cNvPr id="143" name="Group 43">
            <a:extLst>
              <a:ext uri="{FF2B5EF4-FFF2-40B4-BE49-F238E27FC236}">
                <a16:creationId xmlns:a16="http://schemas.microsoft.com/office/drawing/2014/main" id="{B4861A0F-9413-4D7C-B21C-360CB2C5D447}"/>
              </a:ext>
            </a:extLst>
          </p:cNvPr>
          <p:cNvGrpSpPr/>
          <p:nvPr/>
        </p:nvGrpSpPr>
        <p:grpSpPr>
          <a:xfrm>
            <a:off x="6640814" y="4024299"/>
            <a:ext cx="1788178" cy="954621"/>
            <a:chOff x="8854418" y="5365734"/>
            <a:chExt cx="2384237" cy="1272829"/>
          </a:xfrm>
        </p:grpSpPr>
        <p:sp>
          <p:nvSpPr>
            <p:cNvPr id="144" name="TextBox 77">
              <a:extLst>
                <a:ext uri="{FF2B5EF4-FFF2-40B4-BE49-F238E27FC236}">
                  <a16:creationId xmlns:a16="http://schemas.microsoft.com/office/drawing/2014/main" id="{A7E587E4-D8F7-4B3A-9841-BC6C6DCE97EE}"/>
                </a:ext>
              </a:extLst>
            </p:cNvPr>
            <p:cNvSpPr txBox="1"/>
            <p:nvPr/>
          </p:nvSpPr>
          <p:spPr>
            <a:xfrm>
              <a:off x="9391233" y="5365734"/>
              <a:ext cx="1310614" cy="487228"/>
            </a:xfrm>
            <a:prstGeom prst="rect">
              <a:avLst/>
            </a:prstGeom>
            <a:noFill/>
          </p:spPr>
          <p:txBody>
            <a:bodyPr wrap="none" rtlCol="0">
              <a:spAutoFit/>
            </a:bodyPr>
            <a:lstStyle/>
            <a:p>
              <a:pPr algn="ctr">
                <a:lnSpc>
                  <a:spcPct val="150000"/>
                </a:lnSpc>
                <a:defRPr/>
              </a:pPr>
              <a:r>
                <a:rPr lang="en-US" altLang="zh-CN" b="1" dirty="0">
                  <a:solidFill>
                    <a:srgbClr val="5C5C5C"/>
                  </a:solidFill>
                  <a:latin typeface="Arial" panose="020B0604020202020204" pitchFamily="34" charset="0"/>
                  <a:cs typeface="Arial" panose="020B0604020202020204" pitchFamily="34" charset="0"/>
                </a:rPr>
                <a:t>Enter title</a:t>
              </a:r>
              <a:endParaRPr lang="en-GB" b="1" dirty="0">
                <a:solidFill>
                  <a:srgbClr val="5C5C5C"/>
                </a:solidFill>
                <a:latin typeface="Arial" panose="020B0604020202020204" pitchFamily="34" charset="0"/>
                <a:cs typeface="Arial" panose="020B0604020202020204" pitchFamily="34" charset="0"/>
              </a:endParaRPr>
            </a:p>
          </p:txBody>
        </p:sp>
        <p:sp>
          <p:nvSpPr>
            <p:cNvPr id="145" name="Rectangle 78">
              <a:extLst>
                <a:ext uri="{FF2B5EF4-FFF2-40B4-BE49-F238E27FC236}">
                  <a16:creationId xmlns:a16="http://schemas.microsoft.com/office/drawing/2014/main" id="{07EF46CE-3A77-408D-997C-2BF7E3D0CAA0}"/>
                </a:ext>
              </a:extLst>
            </p:cNvPr>
            <p:cNvSpPr/>
            <p:nvPr/>
          </p:nvSpPr>
          <p:spPr>
            <a:xfrm>
              <a:off x="8854418" y="5718737"/>
              <a:ext cx="2384237" cy="919826"/>
            </a:xfrm>
            <a:prstGeom prst="rect">
              <a:avLst/>
            </a:prstGeom>
          </p:spPr>
          <p:txBody>
            <a:bodyPr wrap="square">
              <a:spAutoFit/>
            </a:bodyPr>
            <a:lstStyle/>
            <a:p>
              <a:pPr algn="ctr">
                <a:lnSpc>
                  <a:spcPct val="150000"/>
                </a:lnSpc>
                <a:defRPr/>
              </a:pPr>
              <a:r>
                <a:rPr lang="en-US" altLang="zh-CN" sz="900" dirty="0">
                  <a:solidFill>
                    <a:srgbClr val="5C5C5C"/>
                  </a:solidFill>
                  <a:latin typeface="Arial" panose="020B0604020202020204" pitchFamily="34" charset="0"/>
                  <a:cs typeface="Arial" panose="020B0604020202020204" pitchFamily="34" charset="0"/>
                </a:rPr>
                <a:t>Please click here to enter your content or copy and paste your text</a:t>
              </a:r>
              <a:endParaRPr lang="en-GB" sz="900" dirty="0">
                <a:solidFill>
                  <a:srgbClr val="5C5C5C"/>
                </a:solidFill>
                <a:latin typeface="Arial" panose="020B0604020202020204" pitchFamily="34" charset="0"/>
                <a:cs typeface="Arial" panose="020B0604020202020204" pitchFamily="34" charset="0"/>
              </a:endParaRPr>
            </a:p>
          </p:txBody>
        </p:sp>
      </p:grpSp>
      <p:grpSp>
        <p:nvGrpSpPr>
          <p:cNvPr id="146" name="Group 79">
            <a:extLst>
              <a:ext uri="{FF2B5EF4-FFF2-40B4-BE49-F238E27FC236}">
                <a16:creationId xmlns:a16="http://schemas.microsoft.com/office/drawing/2014/main" id="{023495A9-5770-4D00-8366-6D54BAD6A6CC}"/>
              </a:ext>
            </a:extLst>
          </p:cNvPr>
          <p:cNvGrpSpPr/>
          <p:nvPr/>
        </p:nvGrpSpPr>
        <p:grpSpPr>
          <a:xfrm>
            <a:off x="7430785" y="3743109"/>
            <a:ext cx="208235" cy="207614"/>
            <a:chOff x="2138511" y="2464802"/>
            <a:chExt cx="354012" cy="352956"/>
          </a:xfrm>
          <a:solidFill>
            <a:srgbClr val="076571"/>
          </a:solidFill>
        </p:grpSpPr>
        <p:sp>
          <p:nvSpPr>
            <p:cNvPr id="147" name="Oval 80">
              <a:extLst>
                <a:ext uri="{FF2B5EF4-FFF2-40B4-BE49-F238E27FC236}">
                  <a16:creationId xmlns:a16="http://schemas.microsoft.com/office/drawing/2014/main" id="{23784F5A-A477-40DD-B7E9-F8E73A242C04}"/>
                </a:ext>
              </a:extLst>
            </p:cNvPr>
            <p:cNvSpPr>
              <a:spLocks noChangeArrowheads="1"/>
            </p:cNvSpPr>
            <p:nvPr/>
          </p:nvSpPr>
          <p:spPr bwMode="auto">
            <a:xfrm>
              <a:off x="2229830" y="2555417"/>
              <a:ext cx="171376" cy="17172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a:defRPr/>
              </a:pPr>
              <a:endParaRPr lang="id-ID">
                <a:solidFill>
                  <a:srgbClr val="5C5C5C"/>
                </a:solidFill>
                <a:latin typeface="Arial" panose="020B0604020202020204" pitchFamily="34" charset="0"/>
                <a:cs typeface="Arial" panose="020B0604020202020204" pitchFamily="34" charset="0"/>
              </a:endParaRPr>
            </a:p>
          </p:txBody>
        </p:sp>
        <p:sp>
          <p:nvSpPr>
            <p:cNvPr id="148" name="Freeform 81">
              <a:extLst>
                <a:ext uri="{FF2B5EF4-FFF2-40B4-BE49-F238E27FC236}">
                  <a16:creationId xmlns:a16="http://schemas.microsoft.com/office/drawing/2014/main" id="{F00F58B4-B215-4C86-992E-59D1A45D6E99}"/>
                </a:ext>
              </a:extLst>
            </p:cNvPr>
            <p:cNvSpPr>
              <a:spLocks noEditPoints="1"/>
            </p:cNvSpPr>
            <p:nvPr/>
          </p:nvSpPr>
          <p:spPr bwMode="auto">
            <a:xfrm>
              <a:off x="2138511" y="2464802"/>
              <a:ext cx="354012" cy="352956"/>
            </a:xfrm>
            <a:custGeom>
              <a:avLst/>
              <a:gdLst>
                <a:gd name="T0" fmla="*/ 212 w 423"/>
                <a:gd name="T1" fmla="*/ 0 h 424"/>
                <a:gd name="T2" fmla="*/ 0 w 423"/>
                <a:gd name="T3" fmla="*/ 212 h 424"/>
                <a:gd name="T4" fmla="*/ 212 w 423"/>
                <a:gd name="T5" fmla="*/ 424 h 424"/>
                <a:gd name="T6" fmla="*/ 423 w 423"/>
                <a:gd name="T7" fmla="*/ 212 h 424"/>
                <a:gd name="T8" fmla="*/ 212 w 423"/>
                <a:gd name="T9" fmla="*/ 0 h 424"/>
                <a:gd name="T10" fmla="*/ 212 w 423"/>
                <a:gd name="T11" fmla="*/ 386 h 424"/>
                <a:gd name="T12" fmla="*/ 38 w 423"/>
                <a:gd name="T13" fmla="*/ 212 h 424"/>
                <a:gd name="T14" fmla="*/ 212 w 423"/>
                <a:gd name="T15" fmla="*/ 38 h 424"/>
                <a:gd name="T16" fmla="*/ 386 w 423"/>
                <a:gd name="T17" fmla="*/ 212 h 424"/>
                <a:gd name="T18" fmla="*/ 212 w 423"/>
                <a:gd name="T19" fmla="*/ 386 h 4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3" h="424">
                  <a:moveTo>
                    <a:pt x="212" y="0"/>
                  </a:moveTo>
                  <a:cubicBezTo>
                    <a:pt x="95" y="0"/>
                    <a:pt x="0" y="95"/>
                    <a:pt x="0" y="212"/>
                  </a:cubicBezTo>
                  <a:cubicBezTo>
                    <a:pt x="0" y="329"/>
                    <a:pt x="95" y="424"/>
                    <a:pt x="212" y="424"/>
                  </a:cubicBezTo>
                  <a:cubicBezTo>
                    <a:pt x="329" y="424"/>
                    <a:pt x="423" y="329"/>
                    <a:pt x="423" y="212"/>
                  </a:cubicBezTo>
                  <a:cubicBezTo>
                    <a:pt x="423" y="95"/>
                    <a:pt x="329" y="0"/>
                    <a:pt x="212" y="0"/>
                  </a:cubicBezTo>
                  <a:close/>
                  <a:moveTo>
                    <a:pt x="212" y="386"/>
                  </a:moveTo>
                  <a:cubicBezTo>
                    <a:pt x="116" y="386"/>
                    <a:pt x="38" y="308"/>
                    <a:pt x="38" y="212"/>
                  </a:cubicBezTo>
                  <a:cubicBezTo>
                    <a:pt x="38" y="116"/>
                    <a:pt x="116" y="38"/>
                    <a:pt x="212" y="38"/>
                  </a:cubicBezTo>
                  <a:cubicBezTo>
                    <a:pt x="308" y="38"/>
                    <a:pt x="386" y="116"/>
                    <a:pt x="386" y="212"/>
                  </a:cubicBezTo>
                  <a:cubicBezTo>
                    <a:pt x="386" y="308"/>
                    <a:pt x="308" y="386"/>
                    <a:pt x="212" y="38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a:defRPr/>
              </a:pPr>
              <a:endParaRPr lang="id-ID">
                <a:solidFill>
                  <a:srgbClr val="5C5C5C"/>
                </a:solidFill>
                <a:latin typeface="Arial" panose="020B0604020202020204" pitchFamily="34" charset="0"/>
                <a:cs typeface="Arial" panose="020B0604020202020204" pitchFamily="34" charset="0"/>
              </a:endParaRPr>
            </a:p>
          </p:txBody>
        </p:sp>
      </p:grpSp>
      <p:grpSp>
        <p:nvGrpSpPr>
          <p:cNvPr id="149" name="Group 42">
            <a:extLst>
              <a:ext uri="{FF2B5EF4-FFF2-40B4-BE49-F238E27FC236}">
                <a16:creationId xmlns:a16="http://schemas.microsoft.com/office/drawing/2014/main" id="{D1C95E73-F342-4AA0-9BF1-A69F8975CBD9}"/>
              </a:ext>
            </a:extLst>
          </p:cNvPr>
          <p:cNvGrpSpPr/>
          <p:nvPr/>
        </p:nvGrpSpPr>
        <p:grpSpPr>
          <a:xfrm>
            <a:off x="6640814" y="2866273"/>
            <a:ext cx="1788178" cy="966868"/>
            <a:chOff x="8854418" y="3821696"/>
            <a:chExt cx="2384237" cy="1289157"/>
          </a:xfrm>
        </p:grpSpPr>
        <p:sp>
          <p:nvSpPr>
            <p:cNvPr id="150" name="TextBox 73">
              <a:extLst>
                <a:ext uri="{FF2B5EF4-FFF2-40B4-BE49-F238E27FC236}">
                  <a16:creationId xmlns:a16="http://schemas.microsoft.com/office/drawing/2014/main" id="{22EE78E0-6345-47CC-BE52-26F5E2391BE4}"/>
                </a:ext>
              </a:extLst>
            </p:cNvPr>
            <p:cNvSpPr txBox="1"/>
            <p:nvPr/>
          </p:nvSpPr>
          <p:spPr>
            <a:xfrm>
              <a:off x="9391234" y="3821696"/>
              <a:ext cx="1310614" cy="487228"/>
            </a:xfrm>
            <a:prstGeom prst="rect">
              <a:avLst/>
            </a:prstGeom>
            <a:noFill/>
          </p:spPr>
          <p:txBody>
            <a:bodyPr wrap="none" rtlCol="0">
              <a:spAutoFit/>
            </a:bodyPr>
            <a:lstStyle/>
            <a:p>
              <a:pPr algn="ctr">
                <a:lnSpc>
                  <a:spcPct val="150000"/>
                </a:lnSpc>
                <a:defRPr/>
              </a:pPr>
              <a:r>
                <a:rPr lang="en-US" altLang="zh-CN" b="1" dirty="0">
                  <a:solidFill>
                    <a:srgbClr val="5C5C5C"/>
                  </a:solidFill>
                  <a:latin typeface="Arial" panose="020B0604020202020204" pitchFamily="34" charset="0"/>
                  <a:cs typeface="Arial" panose="020B0604020202020204" pitchFamily="34" charset="0"/>
                </a:rPr>
                <a:t>Enter title</a:t>
              </a:r>
              <a:endParaRPr lang="en-GB" altLang="zh-CN" b="1" dirty="0">
                <a:solidFill>
                  <a:srgbClr val="5C5C5C"/>
                </a:solidFill>
                <a:latin typeface="Arial" panose="020B0604020202020204" pitchFamily="34" charset="0"/>
                <a:cs typeface="Arial" panose="020B0604020202020204" pitchFamily="34" charset="0"/>
              </a:endParaRPr>
            </a:p>
          </p:txBody>
        </p:sp>
        <p:sp>
          <p:nvSpPr>
            <p:cNvPr id="151" name="Rectangle 82">
              <a:extLst>
                <a:ext uri="{FF2B5EF4-FFF2-40B4-BE49-F238E27FC236}">
                  <a16:creationId xmlns:a16="http://schemas.microsoft.com/office/drawing/2014/main" id="{5609CD7A-3D05-4F22-8952-545E29DA166A}"/>
                </a:ext>
              </a:extLst>
            </p:cNvPr>
            <p:cNvSpPr/>
            <p:nvPr/>
          </p:nvSpPr>
          <p:spPr>
            <a:xfrm>
              <a:off x="8854418" y="4191028"/>
              <a:ext cx="2384237" cy="919825"/>
            </a:xfrm>
            <a:prstGeom prst="rect">
              <a:avLst/>
            </a:prstGeom>
          </p:spPr>
          <p:txBody>
            <a:bodyPr wrap="square">
              <a:spAutoFit/>
            </a:bodyPr>
            <a:lstStyle/>
            <a:p>
              <a:pPr algn="ctr">
                <a:lnSpc>
                  <a:spcPct val="150000"/>
                </a:lnSpc>
                <a:defRPr/>
              </a:pPr>
              <a:r>
                <a:rPr lang="en-US" altLang="zh-CN" sz="900" dirty="0">
                  <a:solidFill>
                    <a:srgbClr val="5C5C5C"/>
                  </a:solidFill>
                  <a:latin typeface="Arial" panose="020B0604020202020204" pitchFamily="34" charset="0"/>
                  <a:cs typeface="Arial" panose="020B0604020202020204" pitchFamily="34" charset="0"/>
                </a:rPr>
                <a:t>Please click here to enter your content or copy and paste your text</a:t>
              </a:r>
              <a:endParaRPr lang="en-GB" sz="900" dirty="0">
                <a:solidFill>
                  <a:srgbClr val="5C5C5C"/>
                </a:solidFill>
                <a:latin typeface="Arial" panose="020B0604020202020204" pitchFamily="34" charset="0"/>
                <a:cs typeface="Arial" panose="020B0604020202020204" pitchFamily="34" charset="0"/>
              </a:endParaRPr>
            </a:p>
          </p:txBody>
        </p:sp>
      </p:grpSp>
    </p:spTree>
    <p:extLst>
      <p:ext uri="{BB962C8B-B14F-4D97-AF65-F5344CB8AC3E}">
        <p14:creationId xmlns:p14="http://schemas.microsoft.com/office/powerpoint/2010/main" val="2577538121"/>
      </p:ext>
    </p:extLst>
  </p:cSld>
  <p:clrMapOvr>
    <a:masterClrMapping/>
  </p:clrMapOvr>
  <mc:AlternateContent xmlns:mc="http://schemas.openxmlformats.org/markup-compatibility/2006">
    <mc:Choice xmlns:p14="http://schemas.microsoft.com/office/powerpoint/2010/main"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afterEffect" p14:presetBounceEnd="52000">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14:bounceEnd="52000">
                                          <p:cBhvr additive="base">
                                            <p:cTn id="7" dur="500" fill="hold"/>
                                            <p:tgtEl>
                                              <p:spTgt spid="4"/>
                                            </p:tgtEl>
                                            <p:attrNameLst>
                                              <p:attrName>ppt_x</p:attrName>
                                            </p:attrNameLst>
                                          </p:cBhvr>
                                          <p:tavLst>
                                            <p:tav tm="0">
                                              <p:val>
                                                <p:strVal val="0-#ppt_w/2"/>
                                              </p:val>
                                            </p:tav>
                                            <p:tav tm="100000">
                                              <p:val>
                                                <p:strVal val="#ppt_x"/>
                                              </p:val>
                                            </p:tav>
                                          </p:tavLst>
                                        </p:anim>
                                        <p:anim calcmode="lin" valueType="num" p14:bounceEnd="52000">
                                          <p:cBhvr additive="base">
                                            <p:cTn id="8" dur="500" fill="hold"/>
                                            <p:tgtEl>
                                              <p:spTgt spid="4"/>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53" presetClass="entr" presetSubtype="16" fill="hold" nodeType="afterEffect">
                                      <p:stCondLst>
                                        <p:cond delay="0"/>
                                      </p:stCondLst>
                                      <p:childTnLst>
                                        <p:set>
                                          <p:cBhvr>
                                            <p:cTn id="11" dur="1" fill="hold">
                                              <p:stCondLst>
                                                <p:cond delay="0"/>
                                              </p:stCondLst>
                                            </p:cTn>
                                            <p:tgtEl>
                                              <p:spTgt spid="125"/>
                                            </p:tgtEl>
                                            <p:attrNameLst>
                                              <p:attrName>style.visibility</p:attrName>
                                            </p:attrNameLst>
                                          </p:cBhvr>
                                          <p:to>
                                            <p:strVal val="visible"/>
                                          </p:to>
                                        </p:set>
                                        <p:anim calcmode="lin" valueType="num">
                                          <p:cBhvr>
                                            <p:cTn id="12" dur="500" fill="hold"/>
                                            <p:tgtEl>
                                              <p:spTgt spid="125"/>
                                            </p:tgtEl>
                                            <p:attrNameLst>
                                              <p:attrName>ppt_w</p:attrName>
                                            </p:attrNameLst>
                                          </p:cBhvr>
                                          <p:tavLst>
                                            <p:tav tm="0">
                                              <p:val>
                                                <p:fltVal val="0"/>
                                              </p:val>
                                            </p:tav>
                                            <p:tav tm="100000">
                                              <p:val>
                                                <p:strVal val="#ppt_w"/>
                                              </p:val>
                                            </p:tav>
                                          </p:tavLst>
                                        </p:anim>
                                        <p:anim calcmode="lin" valueType="num">
                                          <p:cBhvr>
                                            <p:cTn id="13" dur="500" fill="hold"/>
                                            <p:tgtEl>
                                              <p:spTgt spid="125"/>
                                            </p:tgtEl>
                                            <p:attrNameLst>
                                              <p:attrName>ppt_h</p:attrName>
                                            </p:attrNameLst>
                                          </p:cBhvr>
                                          <p:tavLst>
                                            <p:tav tm="0">
                                              <p:val>
                                                <p:fltVal val="0"/>
                                              </p:val>
                                            </p:tav>
                                            <p:tav tm="100000">
                                              <p:val>
                                                <p:strVal val="#ppt_h"/>
                                              </p:val>
                                            </p:tav>
                                          </p:tavLst>
                                        </p:anim>
                                        <p:animEffect transition="in" filter="fade">
                                          <p:cBhvr>
                                            <p:cTn id="14" dur="500"/>
                                            <p:tgtEl>
                                              <p:spTgt spid="125"/>
                                            </p:tgtEl>
                                          </p:cBhvr>
                                        </p:animEffect>
                                      </p:childTnLst>
                                    </p:cTn>
                                  </p:par>
                                </p:childTnLst>
                              </p:cTn>
                            </p:par>
                            <p:par>
                              <p:cTn id="15" fill="hold">
                                <p:stCondLst>
                                  <p:cond delay="1000"/>
                                </p:stCondLst>
                                <p:childTnLst>
                                  <p:par>
                                    <p:cTn id="16" presetID="53" presetClass="entr" presetSubtype="16" fill="hold" nodeType="afterEffect">
                                      <p:stCondLst>
                                        <p:cond delay="0"/>
                                      </p:stCondLst>
                                      <p:childTnLst>
                                        <p:set>
                                          <p:cBhvr>
                                            <p:cTn id="17" dur="1" fill="hold">
                                              <p:stCondLst>
                                                <p:cond delay="0"/>
                                              </p:stCondLst>
                                            </p:cTn>
                                            <p:tgtEl>
                                              <p:spTgt spid="131"/>
                                            </p:tgtEl>
                                            <p:attrNameLst>
                                              <p:attrName>style.visibility</p:attrName>
                                            </p:attrNameLst>
                                          </p:cBhvr>
                                          <p:to>
                                            <p:strVal val="visible"/>
                                          </p:to>
                                        </p:set>
                                        <p:anim calcmode="lin" valueType="num">
                                          <p:cBhvr>
                                            <p:cTn id="18" dur="500" fill="hold"/>
                                            <p:tgtEl>
                                              <p:spTgt spid="131"/>
                                            </p:tgtEl>
                                            <p:attrNameLst>
                                              <p:attrName>ppt_w</p:attrName>
                                            </p:attrNameLst>
                                          </p:cBhvr>
                                          <p:tavLst>
                                            <p:tav tm="0">
                                              <p:val>
                                                <p:fltVal val="0"/>
                                              </p:val>
                                            </p:tav>
                                            <p:tav tm="100000">
                                              <p:val>
                                                <p:strVal val="#ppt_w"/>
                                              </p:val>
                                            </p:tav>
                                          </p:tavLst>
                                        </p:anim>
                                        <p:anim calcmode="lin" valueType="num">
                                          <p:cBhvr>
                                            <p:cTn id="19" dur="500" fill="hold"/>
                                            <p:tgtEl>
                                              <p:spTgt spid="131"/>
                                            </p:tgtEl>
                                            <p:attrNameLst>
                                              <p:attrName>ppt_h</p:attrName>
                                            </p:attrNameLst>
                                          </p:cBhvr>
                                          <p:tavLst>
                                            <p:tav tm="0">
                                              <p:val>
                                                <p:fltVal val="0"/>
                                              </p:val>
                                            </p:tav>
                                            <p:tav tm="100000">
                                              <p:val>
                                                <p:strVal val="#ppt_h"/>
                                              </p:val>
                                            </p:tav>
                                          </p:tavLst>
                                        </p:anim>
                                        <p:animEffect transition="in" filter="fade">
                                          <p:cBhvr>
                                            <p:cTn id="20" dur="500"/>
                                            <p:tgtEl>
                                              <p:spTgt spid="131"/>
                                            </p:tgtEl>
                                          </p:cBhvr>
                                        </p:animEffect>
                                      </p:childTnLst>
                                    </p:cTn>
                                  </p:par>
                                </p:childTnLst>
                              </p:cTn>
                            </p:par>
                            <p:par>
                              <p:cTn id="21" fill="hold">
                                <p:stCondLst>
                                  <p:cond delay="1500"/>
                                </p:stCondLst>
                                <p:childTnLst>
                                  <p:par>
                                    <p:cTn id="22" presetID="53" presetClass="entr" presetSubtype="16" fill="hold" nodeType="afterEffect">
                                      <p:stCondLst>
                                        <p:cond delay="0"/>
                                      </p:stCondLst>
                                      <p:childTnLst>
                                        <p:set>
                                          <p:cBhvr>
                                            <p:cTn id="23" dur="1" fill="hold">
                                              <p:stCondLst>
                                                <p:cond delay="0"/>
                                              </p:stCondLst>
                                            </p:cTn>
                                            <p:tgtEl>
                                              <p:spTgt spid="137"/>
                                            </p:tgtEl>
                                            <p:attrNameLst>
                                              <p:attrName>style.visibility</p:attrName>
                                            </p:attrNameLst>
                                          </p:cBhvr>
                                          <p:to>
                                            <p:strVal val="visible"/>
                                          </p:to>
                                        </p:set>
                                        <p:anim calcmode="lin" valueType="num">
                                          <p:cBhvr>
                                            <p:cTn id="24" dur="500" fill="hold"/>
                                            <p:tgtEl>
                                              <p:spTgt spid="137"/>
                                            </p:tgtEl>
                                            <p:attrNameLst>
                                              <p:attrName>ppt_w</p:attrName>
                                            </p:attrNameLst>
                                          </p:cBhvr>
                                          <p:tavLst>
                                            <p:tav tm="0">
                                              <p:val>
                                                <p:fltVal val="0"/>
                                              </p:val>
                                            </p:tav>
                                            <p:tav tm="100000">
                                              <p:val>
                                                <p:strVal val="#ppt_w"/>
                                              </p:val>
                                            </p:tav>
                                          </p:tavLst>
                                        </p:anim>
                                        <p:anim calcmode="lin" valueType="num">
                                          <p:cBhvr>
                                            <p:cTn id="25" dur="500" fill="hold"/>
                                            <p:tgtEl>
                                              <p:spTgt spid="137"/>
                                            </p:tgtEl>
                                            <p:attrNameLst>
                                              <p:attrName>ppt_h</p:attrName>
                                            </p:attrNameLst>
                                          </p:cBhvr>
                                          <p:tavLst>
                                            <p:tav tm="0">
                                              <p:val>
                                                <p:fltVal val="0"/>
                                              </p:val>
                                            </p:tav>
                                            <p:tav tm="100000">
                                              <p:val>
                                                <p:strVal val="#ppt_h"/>
                                              </p:val>
                                            </p:tav>
                                          </p:tavLst>
                                        </p:anim>
                                        <p:animEffect transition="in" filter="fade">
                                          <p:cBhvr>
                                            <p:cTn id="26" dur="500"/>
                                            <p:tgtEl>
                                              <p:spTgt spid="137"/>
                                            </p:tgtEl>
                                          </p:cBhvr>
                                        </p:animEffect>
                                      </p:childTnLst>
                                    </p:cTn>
                                  </p:par>
                                </p:childTnLst>
                              </p:cTn>
                            </p:par>
                            <p:par>
                              <p:cTn id="27" fill="hold">
                                <p:stCondLst>
                                  <p:cond delay="2000"/>
                                </p:stCondLst>
                                <p:childTnLst>
                                  <p:par>
                                    <p:cTn id="28" presetID="53" presetClass="entr" presetSubtype="16" fill="hold" nodeType="afterEffect">
                                      <p:stCondLst>
                                        <p:cond delay="0"/>
                                      </p:stCondLst>
                                      <p:childTnLst>
                                        <p:set>
                                          <p:cBhvr>
                                            <p:cTn id="29" dur="1" fill="hold">
                                              <p:stCondLst>
                                                <p:cond delay="0"/>
                                              </p:stCondLst>
                                            </p:cTn>
                                            <p:tgtEl>
                                              <p:spTgt spid="140"/>
                                            </p:tgtEl>
                                            <p:attrNameLst>
                                              <p:attrName>style.visibility</p:attrName>
                                            </p:attrNameLst>
                                          </p:cBhvr>
                                          <p:to>
                                            <p:strVal val="visible"/>
                                          </p:to>
                                        </p:set>
                                        <p:anim calcmode="lin" valueType="num">
                                          <p:cBhvr>
                                            <p:cTn id="30" dur="500" fill="hold"/>
                                            <p:tgtEl>
                                              <p:spTgt spid="140"/>
                                            </p:tgtEl>
                                            <p:attrNameLst>
                                              <p:attrName>ppt_w</p:attrName>
                                            </p:attrNameLst>
                                          </p:cBhvr>
                                          <p:tavLst>
                                            <p:tav tm="0">
                                              <p:val>
                                                <p:fltVal val="0"/>
                                              </p:val>
                                            </p:tav>
                                            <p:tav tm="100000">
                                              <p:val>
                                                <p:strVal val="#ppt_w"/>
                                              </p:val>
                                            </p:tav>
                                          </p:tavLst>
                                        </p:anim>
                                        <p:anim calcmode="lin" valueType="num">
                                          <p:cBhvr>
                                            <p:cTn id="31" dur="500" fill="hold"/>
                                            <p:tgtEl>
                                              <p:spTgt spid="140"/>
                                            </p:tgtEl>
                                            <p:attrNameLst>
                                              <p:attrName>ppt_h</p:attrName>
                                            </p:attrNameLst>
                                          </p:cBhvr>
                                          <p:tavLst>
                                            <p:tav tm="0">
                                              <p:val>
                                                <p:fltVal val="0"/>
                                              </p:val>
                                            </p:tav>
                                            <p:tav tm="100000">
                                              <p:val>
                                                <p:strVal val="#ppt_h"/>
                                              </p:val>
                                            </p:tav>
                                          </p:tavLst>
                                        </p:anim>
                                        <p:animEffect transition="in" filter="fade">
                                          <p:cBhvr>
                                            <p:cTn id="32" dur="500"/>
                                            <p:tgtEl>
                                              <p:spTgt spid="140"/>
                                            </p:tgtEl>
                                          </p:cBhvr>
                                        </p:animEffect>
                                      </p:childTnLst>
                                    </p:cTn>
                                  </p:par>
                                </p:childTnLst>
                              </p:cTn>
                            </p:par>
                            <p:par>
                              <p:cTn id="33" fill="hold">
                                <p:stCondLst>
                                  <p:cond delay="2500"/>
                                </p:stCondLst>
                                <p:childTnLst>
                                  <p:par>
                                    <p:cTn id="34" presetID="53" presetClass="entr" presetSubtype="16" fill="hold" nodeType="afterEffect">
                                      <p:stCondLst>
                                        <p:cond delay="0"/>
                                      </p:stCondLst>
                                      <p:childTnLst>
                                        <p:set>
                                          <p:cBhvr>
                                            <p:cTn id="35" dur="1" fill="hold">
                                              <p:stCondLst>
                                                <p:cond delay="0"/>
                                              </p:stCondLst>
                                            </p:cTn>
                                            <p:tgtEl>
                                              <p:spTgt spid="146"/>
                                            </p:tgtEl>
                                            <p:attrNameLst>
                                              <p:attrName>style.visibility</p:attrName>
                                            </p:attrNameLst>
                                          </p:cBhvr>
                                          <p:to>
                                            <p:strVal val="visible"/>
                                          </p:to>
                                        </p:set>
                                        <p:anim calcmode="lin" valueType="num">
                                          <p:cBhvr>
                                            <p:cTn id="36" dur="500" fill="hold"/>
                                            <p:tgtEl>
                                              <p:spTgt spid="146"/>
                                            </p:tgtEl>
                                            <p:attrNameLst>
                                              <p:attrName>ppt_w</p:attrName>
                                            </p:attrNameLst>
                                          </p:cBhvr>
                                          <p:tavLst>
                                            <p:tav tm="0">
                                              <p:val>
                                                <p:fltVal val="0"/>
                                              </p:val>
                                            </p:tav>
                                            <p:tav tm="100000">
                                              <p:val>
                                                <p:strVal val="#ppt_w"/>
                                              </p:val>
                                            </p:tav>
                                          </p:tavLst>
                                        </p:anim>
                                        <p:anim calcmode="lin" valueType="num">
                                          <p:cBhvr>
                                            <p:cTn id="37" dur="500" fill="hold"/>
                                            <p:tgtEl>
                                              <p:spTgt spid="146"/>
                                            </p:tgtEl>
                                            <p:attrNameLst>
                                              <p:attrName>ppt_h</p:attrName>
                                            </p:attrNameLst>
                                          </p:cBhvr>
                                          <p:tavLst>
                                            <p:tav tm="0">
                                              <p:val>
                                                <p:fltVal val="0"/>
                                              </p:val>
                                            </p:tav>
                                            <p:tav tm="100000">
                                              <p:val>
                                                <p:strVal val="#ppt_h"/>
                                              </p:val>
                                            </p:tav>
                                          </p:tavLst>
                                        </p:anim>
                                        <p:animEffect transition="in" filter="fade">
                                          <p:cBhvr>
                                            <p:cTn id="38" dur="500"/>
                                            <p:tgtEl>
                                              <p:spTgt spid="146"/>
                                            </p:tgtEl>
                                          </p:cBhvr>
                                        </p:animEffect>
                                      </p:childTnLst>
                                    </p:cTn>
                                  </p:par>
                                </p:childTnLst>
                              </p:cTn>
                            </p:par>
                            <p:par>
                              <p:cTn id="39" fill="hold">
                                <p:stCondLst>
                                  <p:cond delay="3000"/>
                                </p:stCondLst>
                                <p:childTnLst>
                                  <p:par>
                                    <p:cTn id="40" presetID="42" presetClass="entr" presetSubtype="0" fill="hold" nodeType="afterEffect">
                                      <p:stCondLst>
                                        <p:cond delay="0"/>
                                      </p:stCondLst>
                                      <p:childTnLst>
                                        <p:set>
                                          <p:cBhvr>
                                            <p:cTn id="41" dur="1" fill="hold">
                                              <p:stCondLst>
                                                <p:cond delay="0"/>
                                              </p:stCondLst>
                                            </p:cTn>
                                            <p:tgtEl>
                                              <p:spTgt spid="76"/>
                                            </p:tgtEl>
                                            <p:attrNameLst>
                                              <p:attrName>style.visibility</p:attrName>
                                            </p:attrNameLst>
                                          </p:cBhvr>
                                          <p:to>
                                            <p:strVal val="visible"/>
                                          </p:to>
                                        </p:set>
                                        <p:animEffect transition="in" filter="fade">
                                          <p:cBhvr>
                                            <p:cTn id="42" dur="1000"/>
                                            <p:tgtEl>
                                              <p:spTgt spid="76"/>
                                            </p:tgtEl>
                                          </p:cBhvr>
                                        </p:animEffect>
                                        <p:anim calcmode="lin" valueType="num">
                                          <p:cBhvr>
                                            <p:cTn id="43" dur="1000" fill="hold"/>
                                            <p:tgtEl>
                                              <p:spTgt spid="76"/>
                                            </p:tgtEl>
                                            <p:attrNameLst>
                                              <p:attrName>ppt_x</p:attrName>
                                            </p:attrNameLst>
                                          </p:cBhvr>
                                          <p:tavLst>
                                            <p:tav tm="0">
                                              <p:val>
                                                <p:strVal val="#ppt_x"/>
                                              </p:val>
                                            </p:tav>
                                            <p:tav tm="100000">
                                              <p:val>
                                                <p:strVal val="#ppt_x"/>
                                              </p:val>
                                            </p:tav>
                                          </p:tavLst>
                                        </p:anim>
                                        <p:anim calcmode="lin" valueType="num">
                                          <p:cBhvr>
                                            <p:cTn id="44" dur="1000" fill="hold"/>
                                            <p:tgtEl>
                                              <p:spTgt spid="76"/>
                                            </p:tgtEl>
                                            <p:attrNameLst>
                                              <p:attrName>ppt_y</p:attrName>
                                            </p:attrNameLst>
                                          </p:cBhvr>
                                          <p:tavLst>
                                            <p:tav tm="0">
                                              <p:val>
                                                <p:strVal val="#ppt_y+.1"/>
                                              </p:val>
                                            </p:tav>
                                            <p:tav tm="100000">
                                              <p:val>
                                                <p:strVal val="#ppt_y"/>
                                              </p:val>
                                            </p:tav>
                                          </p:tavLst>
                                        </p:anim>
                                      </p:childTnLst>
                                    </p:cTn>
                                  </p:par>
                                </p:childTnLst>
                              </p:cTn>
                            </p:par>
                            <p:par>
                              <p:cTn id="45" fill="hold">
                                <p:stCondLst>
                                  <p:cond delay="4000"/>
                                </p:stCondLst>
                                <p:childTnLst>
                                  <p:par>
                                    <p:cTn id="46" presetID="12" presetClass="entr" presetSubtype="4" fill="hold" nodeType="afterEffect">
                                      <p:stCondLst>
                                        <p:cond delay="0"/>
                                      </p:stCondLst>
                                      <p:childTnLst>
                                        <p:set>
                                          <p:cBhvr>
                                            <p:cTn id="47" dur="1" fill="hold">
                                              <p:stCondLst>
                                                <p:cond delay="0"/>
                                              </p:stCondLst>
                                            </p:cTn>
                                            <p:tgtEl>
                                              <p:spTgt spid="122"/>
                                            </p:tgtEl>
                                            <p:attrNameLst>
                                              <p:attrName>style.visibility</p:attrName>
                                            </p:attrNameLst>
                                          </p:cBhvr>
                                          <p:to>
                                            <p:strVal val="visible"/>
                                          </p:to>
                                        </p:set>
                                        <p:anim calcmode="lin" valueType="num">
                                          <p:cBhvr additive="base">
                                            <p:cTn id="48" dur="500"/>
                                            <p:tgtEl>
                                              <p:spTgt spid="122"/>
                                            </p:tgtEl>
                                            <p:attrNameLst>
                                              <p:attrName>ppt_y</p:attrName>
                                            </p:attrNameLst>
                                          </p:cBhvr>
                                          <p:tavLst>
                                            <p:tav tm="0">
                                              <p:val>
                                                <p:strVal val="#ppt_y+#ppt_h*1.125000"/>
                                              </p:val>
                                            </p:tav>
                                            <p:tav tm="100000">
                                              <p:val>
                                                <p:strVal val="#ppt_y"/>
                                              </p:val>
                                            </p:tav>
                                          </p:tavLst>
                                        </p:anim>
                                        <p:animEffect transition="in" filter="wipe(up)">
                                          <p:cBhvr>
                                            <p:cTn id="49" dur="500"/>
                                            <p:tgtEl>
                                              <p:spTgt spid="122"/>
                                            </p:tgtEl>
                                          </p:cBhvr>
                                        </p:animEffect>
                                      </p:childTnLst>
                                    </p:cTn>
                                  </p:par>
                                </p:childTnLst>
                              </p:cTn>
                            </p:par>
                            <p:par>
                              <p:cTn id="50" fill="hold">
                                <p:stCondLst>
                                  <p:cond delay="4500"/>
                                </p:stCondLst>
                                <p:childTnLst>
                                  <p:par>
                                    <p:cTn id="51" presetID="12" presetClass="entr" presetSubtype="4" fill="hold" nodeType="afterEffect">
                                      <p:stCondLst>
                                        <p:cond delay="0"/>
                                      </p:stCondLst>
                                      <p:childTnLst>
                                        <p:set>
                                          <p:cBhvr>
                                            <p:cTn id="52" dur="1" fill="hold">
                                              <p:stCondLst>
                                                <p:cond delay="0"/>
                                              </p:stCondLst>
                                            </p:cTn>
                                            <p:tgtEl>
                                              <p:spTgt spid="128"/>
                                            </p:tgtEl>
                                            <p:attrNameLst>
                                              <p:attrName>style.visibility</p:attrName>
                                            </p:attrNameLst>
                                          </p:cBhvr>
                                          <p:to>
                                            <p:strVal val="visible"/>
                                          </p:to>
                                        </p:set>
                                        <p:anim calcmode="lin" valueType="num">
                                          <p:cBhvr additive="base">
                                            <p:cTn id="53" dur="500"/>
                                            <p:tgtEl>
                                              <p:spTgt spid="128"/>
                                            </p:tgtEl>
                                            <p:attrNameLst>
                                              <p:attrName>ppt_y</p:attrName>
                                            </p:attrNameLst>
                                          </p:cBhvr>
                                          <p:tavLst>
                                            <p:tav tm="0">
                                              <p:val>
                                                <p:strVal val="#ppt_y+#ppt_h*1.125000"/>
                                              </p:val>
                                            </p:tav>
                                            <p:tav tm="100000">
                                              <p:val>
                                                <p:strVal val="#ppt_y"/>
                                              </p:val>
                                            </p:tav>
                                          </p:tavLst>
                                        </p:anim>
                                        <p:animEffect transition="in" filter="wipe(up)">
                                          <p:cBhvr>
                                            <p:cTn id="54" dur="500"/>
                                            <p:tgtEl>
                                              <p:spTgt spid="128"/>
                                            </p:tgtEl>
                                          </p:cBhvr>
                                        </p:animEffect>
                                      </p:childTnLst>
                                    </p:cTn>
                                  </p:par>
                                </p:childTnLst>
                              </p:cTn>
                            </p:par>
                            <p:par>
                              <p:cTn id="55" fill="hold">
                                <p:stCondLst>
                                  <p:cond delay="5000"/>
                                </p:stCondLst>
                                <p:childTnLst>
                                  <p:par>
                                    <p:cTn id="56" presetID="12" presetClass="entr" presetSubtype="4" fill="hold" nodeType="afterEffect">
                                      <p:stCondLst>
                                        <p:cond delay="0"/>
                                      </p:stCondLst>
                                      <p:childTnLst>
                                        <p:set>
                                          <p:cBhvr>
                                            <p:cTn id="57" dur="1" fill="hold">
                                              <p:stCondLst>
                                                <p:cond delay="0"/>
                                              </p:stCondLst>
                                            </p:cTn>
                                            <p:tgtEl>
                                              <p:spTgt spid="134"/>
                                            </p:tgtEl>
                                            <p:attrNameLst>
                                              <p:attrName>style.visibility</p:attrName>
                                            </p:attrNameLst>
                                          </p:cBhvr>
                                          <p:to>
                                            <p:strVal val="visible"/>
                                          </p:to>
                                        </p:set>
                                        <p:anim calcmode="lin" valueType="num">
                                          <p:cBhvr additive="base">
                                            <p:cTn id="58" dur="500"/>
                                            <p:tgtEl>
                                              <p:spTgt spid="134"/>
                                            </p:tgtEl>
                                            <p:attrNameLst>
                                              <p:attrName>ppt_y</p:attrName>
                                            </p:attrNameLst>
                                          </p:cBhvr>
                                          <p:tavLst>
                                            <p:tav tm="0">
                                              <p:val>
                                                <p:strVal val="#ppt_y+#ppt_h*1.125000"/>
                                              </p:val>
                                            </p:tav>
                                            <p:tav tm="100000">
                                              <p:val>
                                                <p:strVal val="#ppt_y"/>
                                              </p:val>
                                            </p:tav>
                                          </p:tavLst>
                                        </p:anim>
                                        <p:animEffect transition="in" filter="wipe(up)">
                                          <p:cBhvr>
                                            <p:cTn id="59" dur="500"/>
                                            <p:tgtEl>
                                              <p:spTgt spid="134"/>
                                            </p:tgtEl>
                                          </p:cBhvr>
                                        </p:animEffect>
                                      </p:childTnLst>
                                    </p:cTn>
                                  </p:par>
                                </p:childTnLst>
                              </p:cTn>
                            </p:par>
                            <p:par>
                              <p:cTn id="60" fill="hold">
                                <p:stCondLst>
                                  <p:cond delay="5500"/>
                                </p:stCondLst>
                                <p:childTnLst>
                                  <p:par>
                                    <p:cTn id="61" presetID="12" presetClass="entr" presetSubtype="4" fill="hold" nodeType="afterEffect">
                                      <p:stCondLst>
                                        <p:cond delay="0"/>
                                      </p:stCondLst>
                                      <p:childTnLst>
                                        <p:set>
                                          <p:cBhvr>
                                            <p:cTn id="62" dur="1" fill="hold">
                                              <p:stCondLst>
                                                <p:cond delay="0"/>
                                              </p:stCondLst>
                                            </p:cTn>
                                            <p:tgtEl>
                                              <p:spTgt spid="149"/>
                                            </p:tgtEl>
                                            <p:attrNameLst>
                                              <p:attrName>style.visibility</p:attrName>
                                            </p:attrNameLst>
                                          </p:cBhvr>
                                          <p:to>
                                            <p:strVal val="visible"/>
                                          </p:to>
                                        </p:set>
                                        <p:anim calcmode="lin" valueType="num">
                                          <p:cBhvr additive="base">
                                            <p:cTn id="63" dur="500"/>
                                            <p:tgtEl>
                                              <p:spTgt spid="149"/>
                                            </p:tgtEl>
                                            <p:attrNameLst>
                                              <p:attrName>ppt_y</p:attrName>
                                            </p:attrNameLst>
                                          </p:cBhvr>
                                          <p:tavLst>
                                            <p:tav tm="0">
                                              <p:val>
                                                <p:strVal val="#ppt_y+#ppt_h*1.125000"/>
                                              </p:val>
                                            </p:tav>
                                            <p:tav tm="100000">
                                              <p:val>
                                                <p:strVal val="#ppt_y"/>
                                              </p:val>
                                            </p:tav>
                                          </p:tavLst>
                                        </p:anim>
                                        <p:animEffect transition="in" filter="wipe(up)">
                                          <p:cBhvr>
                                            <p:cTn id="64" dur="500"/>
                                            <p:tgtEl>
                                              <p:spTgt spid="149"/>
                                            </p:tgtEl>
                                          </p:cBhvr>
                                        </p:animEffect>
                                      </p:childTnLst>
                                    </p:cTn>
                                  </p:par>
                                </p:childTnLst>
                              </p:cTn>
                            </p:par>
                            <p:par>
                              <p:cTn id="65" fill="hold">
                                <p:stCondLst>
                                  <p:cond delay="6000"/>
                                </p:stCondLst>
                                <p:childTnLst>
                                  <p:par>
                                    <p:cTn id="66" presetID="12" presetClass="entr" presetSubtype="4" fill="hold" nodeType="afterEffect">
                                      <p:stCondLst>
                                        <p:cond delay="0"/>
                                      </p:stCondLst>
                                      <p:childTnLst>
                                        <p:set>
                                          <p:cBhvr>
                                            <p:cTn id="67" dur="1" fill="hold">
                                              <p:stCondLst>
                                                <p:cond delay="0"/>
                                              </p:stCondLst>
                                            </p:cTn>
                                            <p:tgtEl>
                                              <p:spTgt spid="143"/>
                                            </p:tgtEl>
                                            <p:attrNameLst>
                                              <p:attrName>style.visibility</p:attrName>
                                            </p:attrNameLst>
                                          </p:cBhvr>
                                          <p:to>
                                            <p:strVal val="visible"/>
                                          </p:to>
                                        </p:set>
                                        <p:anim calcmode="lin" valueType="num">
                                          <p:cBhvr additive="base">
                                            <p:cTn id="68" dur="500"/>
                                            <p:tgtEl>
                                              <p:spTgt spid="143"/>
                                            </p:tgtEl>
                                            <p:attrNameLst>
                                              <p:attrName>ppt_y</p:attrName>
                                            </p:attrNameLst>
                                          </p:cBhvr>
                                          <p:tavLst>
                                            <p:tav tm="0">
                                              <p:val>
                                                <p:strVal val="#ppt_y+#ppt_h*1.125000"/>
                                              </p:val>
                                            </p:tav>
                                            <p:tav tm="100000">
                                              <p:val>
                                                <p:strVal val="#ppt_y"/>
                                              </p:val>
                                            </p:tav>
                                          </p:tavLst>
                                        </p:anim>
                                        <p:animEffect transition="in" filter="wipe(up)">
                                          <p:cBhvr>
                                            <p:cTn id="69" dur="500"/>
                                            <p:tgtEl>
                                              <p:spTgt spid="1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mc:Choice>
    <mc:Fallback>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0-#ppt_w/2"/>
                                              </p:val>
                                            </p:tav>
                                            <p:tav tm="100000">
                                              <p:val>
                                                <p:strVal val="#ppt_x"/>
                                              </p:val>
                                            </p:tav>
                                          </p:tavLst>
                                        </p:anim>
                                        <p:anim calcmode="lin" valueType="num">
                                          <p:cBhvr additive="base">
                                            <p:cTn id="8" dur="500" fill="hold"/>
                                            <p:tgtEl>
                                              <p:spTgt spid="4"/>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53" presetClass="entr" presetSubtype="16" fill="hold" nodeType="afterEffect">
                                      <p:stCondLst>
                                        <p:cond delay="0"/>
                                      </p:stCondLst>
                                      <p:childTnLst>
                                        <p:set>
                                          <p:cBhvr>
                                            <p:cTn id="11" dur="1" fill="hold">
                                              <p:stCondLst>
                                                <p:cond delay="0"/>
                                              </p:stCondLst>
                                            </p:cTn>
                                            <p:tgtEl>
                                              <p:spTgt spid="125"/>
                                            </p:tgtEl>
                                            <p:attrNameLst>
                                              <p:attrName>style.visibility</p:attrName>
                                            </p:attrNameLst>
                                          </p:cBhvr>
                                          <p:to>
                                            <p:strVal val="visible"/>
                                          </p:to>
                                        </p:set>
                                        <p:anim calcmode="lin" valueType="num">
                                          <p:cBhvr>
                                            <p:cTn id="12" dur="500" fill="hold"/>
                                            <p:tgtEl>
                                              <p:spTgt spid="125"/>
                                            </p:tgtEl>
                                            <p:attrNameLst>
                                              <p:attrName>ppt_w</p:attrName>
                                            </p:attrNameLst>
                                          </p:cBhvr>
                                          <p:tavLst>
                                            <p:tav tm="0">
                                              <p:val>
                                                <p:fltVal val="0"/>
                                              </p:val>
                                            </p:tav>
                                            <p:tav tm="100000">
                                              <p:val>
                                                <p:strVal val="#ppt_w"/>
                                              </p:val>
                                            </p:tav>
                                          </p:tavLst>
                                        </p:anim>
                                        <p:anim calcmode="lin" valueType="num">
                                          <p:cBhvr>
                                            <p:cTn id="13" dur="500" fill="hold"/>
                                            <p:tgtEl>
                                              <p:spTgt spid="125"/>
                                            </p:tgtEl>
                                            <p:attrNameLst>
                                              <p:attrName>ppt_h</p:attrName>
                                            </p:attrNameLst>
                                          </p:cBhvr>
                                          <p:tavLst>
                                            <p:tav tm="0">
                                              <p:val>
                                                <p:fltVal val="0"/>
                                              </p:val>
                                            </p:tav>
                                            <p:tav tm="100000">
                                              <p:val>
                                                <p:strVal val="#ppt_h"/>
                                              </p:val>
                                            </p:tav>
                                          </p:tavLst>
                                        </p:anim>
                                        <p:animEffect transition="in" filter="fade">
                                          <p:cBhvr>
                                            <p:cTn id="14" dur="500"/>
                                            <p:tgtEl>
                                              <p:spTgt spid="125"/>
                                            </p:tgtEl>
                                          </p:cBhvr>
                                        </p:animEffect>
                                      </p:childTnLst>
                                    </p:cTn>
                                  </p:par>
                                </p:childTnLst>
                              </p:cTn>
                            </p:par>
                            <p:par>
                              <p:cTn id="15" fill="hold">
                                <p:stCondLst>
                                  <p:cond delay="1000"/>
                                </p:stCondLst>
                                <p:childTnLst>
                                  <p:par>
                                    <p:cTn id="16" presetID="53" presetClass="entr" presetSubtype="16" fill="hold" nodeType="afterEffect">
                                      <p:stCondLst>
                                        <p:cond delay="0"/>
                                      </p:stCondLst>
                                      <p:childTnLst>
                                        <p:set>
                                          <p:cBhvr>
                                            <p:cTn id="17" dur="1" fill="hold">
                                              <p:stCondLst>
                                                <p:cond delay="0"/>
                                              </p:stCondLst>
                                            </p:cTn>
                                            <p:tgtEl>
                                              <p:spTgt spid="131"/>
                                            </p:tgtEl>
                                            <p:attrNameLst>
                                              <p:attrName>style.visibility</p:attrName>
                                            </p:attrNameLst>
                                          </p:cBhvr>
                                          <p:to>
                                            <p:strVal val="visible"/>
                                          </p:to>
                                        </p:set>
                                        <p:anim calcmode="lin" valueType="num">
                                          <p:cBhvr>
                                            <p:cTn id="18" dur="500" fill="hold"/>
                                            <p:tgtEl>
                                              <p:spTgt spid="131"/>
                                            </p:tgtEl>
                                            <p:attrNameLst>
                                              <p:attrName>ppt_w</p:attrName>
                                            </p:attrNameLst>
                                          </p:cBhvr>
                                          <p:tavLst>
                                            <p:tav tm="0">
                                              <p:val>
                                                <p:fltVal val="0"/>
                                              </p:val>
                                            </p:tav>
                                            <p:tav tm="100000">
                                              <p:val>
                                                <p:strVal val="#ppt_w"/>
                                              </p:val>
                                            </p:tav>
                                          </p:tavLst>
                                        </p:anim>
                                        <p:anim calcmode="lin" valueType="num">
                                          <p:cBhvr>
                                            <p:cTn id="19" dur="500" fill="hold"/>
                                            <p:tgtEl>
                                              <p:spTgt spid="131"/>
                                            </p:tgtEl>
                                            <p:attrNameLst>
                                              <p:attrName>ppt_h</p:attrName>
                                            </p:attrNameLst>
                                          </p:cBhvr>
                                          <p:tavLst>
                                            <p:tav tm="0">
                                              <p:val>
                                                <p:fltVal val="0"/>
                                              </p:val>
                                            </p:tav>
                                            <p:tav tm="100000">
                                              <p:val>
                                                <p:strVal val="#ppt_h"/>
                                              </p:val>
                                            </p:tav>
                                          </p:tavLst>
                                        </p:anim>
                                        <p:animEffect transition="in" filter="fade">
                                          <p:cBhvr>
                                            <p:cTn id="20" dur="500"/>
                                            <p:tgtEl>
                                              <p:spTgt spid="131"/>
                                            </p:tgtEl>
                                          </p:cBhvr>
                                        </p:animEffect>
                                      </p:childTnLst>
                                    </p:cTn>
                                  </p:par>
                                </p:childTnLst>
                              </p:cTn>
                            </p:par>
                            <p:par>
                              <p:cTn id="21" fill="hold">
                                <p:stCondLst>
                                  <p:cond delay="1500"/>
                                </p:stCondLst>
                                <p:childTnLst>
                                  <p:par>
                                    <p:cTn id="22" presetID="53" presetClass="entr" presetSubtype="16" fill="hold" nodeType="afterEffect">
                                      <p:stCondLst>
                                        <p:cond delay="0"/>
                                      </p:stCondLst>
                                      <p:childTnLst>
                                        <p:set>
                                          <p:cBhvr>
                                            <p:cTn id="23" dur="1" fill="hold">
                                              <p:stCondLst>
                                                <p:cond delay="0"/>
                                              </p:stCondLst>
                                            </p:cTn>
                                            <p:tgtEl>
                                              <p:spTgt spid="137"/>
                                            </p:tgtEl>
                                            <p:attrNameLst>
                                              <p:attrName>style.visibility</p:attrName>
                                            </p:attrNameLst>
                                          </p:cBhvr>
                                          <p:to>
                                            <p:strVal val="visible"/>
                                          </p:to>
                                        </p:set>
                                        <p:anim calcmode="lin" valueType="num">
                                          <p:cBhvr>
                                            <p:cTn id="24" dur="500" fill="hold"/>
                                            <p:tgtEl>
                                              <p:spTgt spid="137"/>
                                            </p:tgtEl>
                                            <p:attrNameLst>
                                              <p:attrName>ppt_w</p:attrName>
                                            </p:attrNameLst>
                                          </p:cBhvr>
                                          <p:tavLst>
                                            <p:tav tm="0">
                                              <p:val>
                                                <p:fltVal val="0"/>
                                              </p:val>
                                            </p:tav>
                                            <p:tav tm="100000">
                                              <p:val>
                                                <p:strVal val="#ppt_w"/>
                                              </p:val>
                                            </p:tav>
                                          </p:tavLst>
                                        </p:anim>
                                        <p:anim calcmode="lin" valueType="num">
                                          <p:cBhvr>
                                            <p:cTn id="25" dur="500" fill="hold"/>
                                            <p:tgtEl>
                                              <p:spTgt spid="137"/>
                                            </p:tgtEl>
                                            <p:attrNameLst>
                                              <p:attrName>ppt_h</p:attrName>
                                            </p:attrNameLst>
                                          </p:cBhvr>
                                          <p:tavLst>
                                            <p:tav tm="0">
                                              <p:val>
                                                <p:fltVal val="0"/>
                                              </p:val>
                                            </p:tav>
                                            <p:tav tm="100000">
                                              <p:val>
                                                <p:strVal val="#ppt_h"/>
                                              </p:val>
                                            </p:tav>
                                          </p:tavLst>
                                        </p:anim>
                                        <p:animEffect transition="in" filter="fade">
                                          <p:cBhvr>
                                            <p:cTn id="26" dur="500"/>
                                            <p:tgtEl>
                                              <p:spTgt spid="137"/>
                                            </p:tgtEl>
                                          </p:cBhvr>
                                        </p:animEffect>
                                      </p:childTnLst>
                                    </p:cTn>
                                  </p:par>
                                </p:childTnLst>
                              </p:cTn>
                            </p:par>
                            <p:par>
                              <p:cTn id="27" fill="hold">
                                <p:stCondLst>
                                  <p:cond delay="2000"/>
                                </p:stCondLst>
                                <p:childTnLst>
                                  <p:par>
                                    <p:cTn id="28" presetID="53" presetClass="entr" presetSubtype="16" fill="hold" nodeType="afterEffect">
                                      <p:stCondLst>
                                        <p:cond delay="0"/>
                                      </p:stCondLst>
                                      <p:childTnLst>
                                        <p:set>
                                          <p:cBhvr>
                                            <p:cTn id="29" dur="1" fill="hold">
                                              <p:stCondLst>
                                                <p:cond delay="0"/>
                                              </p:stCondLst>
                                            </p:cTn>
                                            <p:tgtEl>
                                              <p:spTgt spid="140"/>
                                            </p:tgtEl>
                                            <p:attrNameLst>
                                              <p:attrName>style.visibility</p:attrName>
                                            </p:attrNameLst>
                                          </p:cBhvr>
                                          <p:to>
                                            <p:strVal val="visible"/>
                                          </p:to>
                                        </p:set>
                                        <p:anim calcmode="lin" valueType="num">
                                          <p:cBhvr>
                                            <p:cTn id="30" dur="500" fill="hold"/>
                                            <p:tgtEl>
                                              <p:spTgt spid="140"/>
                                            </p:tgtEl>
                                            <p:attrNameLst>
                                              <p:attrName>ppt_w</p:attrName>
                                            </p:attrNameLst>
                                          </p:cBhvr>
                                          <p:tavLst>
                                            <p:tav tm="0">
                                              <p:val>
                                                <p:fltVal val="0"/>
                                              </p:val>
                                            </p:tav>
                                            <p:tav tm="100000">
                                              <p:val>
                                                <p:strVal val="#ppt_w"/>
                                              </p:val>
                                            </p:tav>
                                          </p:tavLst>
                                        </p:anim>
                                        <p:anim calcmode="lin" valueType="num">
                                          <p:cBhvr>
                                            <p:cTn id="31" dur="500" fill="hold"/>
                                            <p:tgtEl>
                                              <p:spTgt spid="140"/>
                                            </p:tgtEl>
                                            <p:attrNameLst>
                                              <p:attrName>ppt_h</p:attrName>
                                            </p:attrNameLst>
                                          </p:cBhvr>
                                          <p:tavLst>
                                            <p:tav tm="0">
                                              <p:val>
                                                <p:fltVal val="0"/>
                                              </p:val>
                                            </p:tav>
                                            <p:tav tm="100000">
                                              <p:val>
                                                <p:strVal val="#ppt_h"/>
                                              </p:val>
                                            </p:tav>
                                          </p:tavLst>
                                        </p:anim>
                                        <p:animEffect transition="in" filter="fade">
                                          <p:cBhvr>
                                            <p:cTn id="32" dur="500"/>
                                            <p:tgtEl>
                                              <p:spTgt spid="140"/>
                                            </p:tgtEl>
                                          </p:cBhvr>
                                        </p:animEffect>
                                      </p:childTnLst>
                                    </p:cTn>
                                  </p:par>
                                </p:childTnLst>
                              </p:cTn>
                            </p:par>
                            <p:par>
                              <p:cTn id="33" fill="hold">
                                <p:stCondLst>
                                  <p:cond delay="2500"/>
                                </p:stCondLst>
                                <p:childTnLst>
                                  <p:par>
                                    <p:cTn id="34" presetID="53" presetClass="entr" presetSubtype="16" fill="hold" nodeType="afterEffect">
                                      <p:stCondLst>
                                        <p:cond delay="0"/>
                                      </p:stCondLst>
                                      <p:childTnLst>
                                        <p:set>
                                          <p:cBhvr>
                                            <p:cTn id="35" dur="1" fill="hold">
                                              <p:stCondLst>
                                                <p:cond delay="0"/>
                                              </p:stCondLst>
                                            </p:cTn>
                                            <p:tgtEl>
                                              <p:spTgt spid="146"/>
                                            </p:tgtEl>
                                            <p:attrNameLst>
                                              <p:attrName>style.visibility</p:attrName>
                                            </p:attrNameLst>
                                          </p:cBhvr>
                                          <p:to>
                                            <p:strVal val="visible"/>
                                          </p:to>
                                        </p:set>
                                        <p:anim calcmode="lin" valueType="num">
                                          <p:cBhvr>
                                            <p:cTn id="36" dur="500" fill="hold"/>
                                            <p:tgtEl>
                                              <p:spTgt spid="146"/>
                                            </p:tgtEl>
                                            <p:attrNameLst>
                                              <p:attrName>ppt_w</p:attrName>
                                            </p:attrNameLst>
                                          </p:cBhvr>
                                          <p:tavLst>
                                            <p:tav tm="0">
                                              <p:val>
                                                <p:fltVal val="0"/>
                                              </p:val>
                                            </p:tav>
                                            <p:tav tm="100000">
                                              <p:val>
                                                <p:strVal val="#ppt_w"/>
                                              </p:val>
                                            </p:tav>
                                          </p:tavLst>
                                        </p:anim>
                                        <p:anim calcmode="lin" valueType="num">
                                          <p:cBhvr>
                                            <p:cTn id="37" dur="500" fill="hold"/>
                                            <p:tgtEl>
                                              <p:spTgt spid="146"/>
                                            </p:tgtEl>
                                            <p:attrNameLst>
                                              <p:attrName>ppt_h</p:attrName>
                                            </p:attrNameLst>
                                          </p:cBhvr>
                                          <p:tavLst>
                                            <p:tav tm="0">
                                              <p:val>
                                                <p:fltVal val="0"/>
                                              </p:val>
                                            </p:tav>
                                            <p:tav tm="100000">
                                              <p:val>
                                                <p:strVal val="#ppt_h"/>
                                              </p:val>
                                            </p:tav>
                                          </p:tavLst>
                                        </p:anim>
                                        <p:animEffect transition="in" filter="fade">
                                          <p:cBhvr>
                                            <p:cTn id="38" dur="500"/>
                                            <p:tgtEl>
                                              <p:spTgt spid="146"/>
                                            </p:tgtEl>
                                          </p:cBhvr>
                                        </p:animEffect>
                                      </p:childTnLst>
                                    </p:cTn>
                                  </p:par>
                                </p:childTnLst>
                              </p:cTn>
                            </p:par>
                            <p:par>
                              <p:cTn id="39" fill="hold">
                                <p:stCondLst>
                                  <p:cond delay="3000"/>
                                </p:stCondLst>
                                <p:childTnLst>
                                  <p:par>
                                    <p:cTn id="40" presetID="42" presetClass="entr" presetSubtype="0" fill="hold" nodeType="afterEffect">
                                      <p:stCondLst>
                                        <p:cond delay="0"/>
                                      </p:stCondLst>
                                      <p:childTnLst>
                                        <p:set>
                                          <p:cBhvr>
                                            <p:cTn id="41" dur="1" fill="hold">
                                              <p:stCondLst>
                                                <p:cond delay="0"/>
                                              </p:stCondLst>
                                            </p:cTn>
                                            <p:tgtEl>
                                              <p:spTgt spid="76"/>
                                            </p:tgtEl>
                                            <p:attrNameLst>
                                              <p:attrName>style.visibility</p:attrName>
                                            </p:attrNameLst>
                                          </p:cBhvr>
                                          <p:to>
                                            <p:strVal val="visible"/>
                                          </p:to>
                                        </p:set>
                                        <p:animEffect transition="in" filter="fade">
                                          <p:cBhvr>
                                            <p:cTn id="42" dur="1000"/>
                                            <p:tgtEl>
                                              <p:spTgt spid="76"/>
                                            </p:tgtEl>
                                          </p:cBhvr>
                                        </p:animEffect>
                                        <p:anim calcmode="lin" valueType="num">
                                          <p:cBhvr>
                                            <p:cTn id="43" dur="1000" fill="hold"/>
                                            <p:tgtEl>
                                              <p:spTgt spid="76"/>
                                            </p:tgtEl>
                                            <p:attrNameLst>
                                              <p:attrName>ppt_x</p:attrName>
                                            </p:attrNameLst>
                                          </p:cBhvr>
                                          <p:tavLst>
                                            <p:tav tm="0">
                                              <p:val>
                                                <p:strVal val="#ppt_x"/>
                                              </p:val>
                                            </p:tav>
                                            <p:tav tm="100000">
                                              <p:val>
                                                <p:strVal val="#ppt_x"/>
                                              </p:val>
                                            </p:tav>
                                          </p:tavLst>
                                        </p:anim>
                                        <p:anim calcmode="lin" valueType="num">
                                          <p:cBhvr>
                                            <p:cTn id="44" dur="1000" fill="hold"/>
                                            <p:tgtEl>
                                              <p:spTgt spid="76"/>
                                            </p:tgtEl>
                                            <p:attrNameLst>
                                              <p:attrName>ppt_y</p:attrName>
                                            </p:attrNameLst>
                                          </p:cBhvr>
                                          <p:tavLst>
                                            <p:tav tm="0">
                                              <p:val>
                                                <p:strVal val="#ppt_y+.1"/>
                                              </p:val>
                                            </p:tav>
                                            <p:tav tm="100000">
                                              <p:val>
                                                <p:strVal val="#ppt_y"/>
                                              </p:val>
                                            </p:tav>
                                          </p:tavLst>
                                        </p:anim>
                                      </p:childTnLst>
                                    </p:cTn>
                                  </p:par>
                                </p:childTnLst>
                              </p:cTn>
                            </p:par>
                            <p:par>
                              <p:cTn id="45" fill="hold">
                                <p:stCondLst>
                                  <p:cond delay="4000"/>
                                </p:stCondLst>
                                <p:childTnLst>
                                  <p:par>
                                    <p:cTn id="46" presetID="12" presetClass="entr" presetSubtype="4" fill="hold" nodeType="afterEffect">
                                      <p:stCondLst>
                                        <p:cond delay="0"/>
                                      </p:stCondLst>
                                      <p:childTnLst>
                                        <p:set>
                                          <p:cBhvr>
                                            <p:cTn id="47" dur="1" fill="hold">
                                              <p:stCondLst>
                                                <p:cond delay="0"/>
                                              </p:stCondLst>
                                            </p:cTn>
                                            <p:tgtEl>
                                              <p:spTgt spid="122"/>
                                            </p:tgtEl>
                                            <p:attrNameLst>
                                              <p:attrName>style.visibility</p:attrName>
                                            </p:attrNameLst>
                                          </p:cBhvr>
                                          <p:to>
                                            <p:strVal val="visible"/>
                                          </p:to>
                                        </p:set>
                                        <p:anim calcmode="lin" valueType="num">
                                          <p:cBhvr additive="base">
                                            <p:cTn id="48" dur="500"/>
                                            <p:tgtEl>
                                              <p:spTgt spid="122"/>
                                            </p:tgtEl>
                                            <p:attrNameLst>
                                              <p:attrName>ppt_y</p:attrName>
                                            </p:attrNameLst>
                                          </p:cBhvr>
                                          <p:tavLst>
                                            <p:tav tm="0">
                                              <p:val>
                                                <p:strVal val="#ppt_y+#ppt_h*1.125000"/>
                                              </p:val>
                                            </p:tav>
                                            <p:tav tm="100000">
                                              <p:val>
                                                <p:strVal val="#ppt_y"/>
                                              </p:val>
                                            </p:tav>
                                          </p:tavLst>
                                        </p:anim>
                                        <p:animEffect transition="in" filter="wipe(up)">
                                          <p:cBhvr>
                                            <p:cTn id="49" dur="500"/>
                                            <p:tgtEl>
                                              <p:spTgt spid="122"/>
                                            </p:tgtEl>
                                          </p:cBhvr>
                                        </p:animEffect>
                                      </p:childTnLst>
                                    </p:cTn>
                                  </p:par>
                                </p:childTnLst>
                              </p:cTn>
                            </p:par>
                            <p:par>
                              <p:cTn id="50" fill="hold">
                                <p:stCondLst>
                                  <p:cond delay="4500"/>
                                </p:stCondLst>
                                <p:childTnLst>
                                  <p:par>
                                    <p:cTn id="51" presetID="12" presetClass="entr" presetSubtype="4" fill="hold" nodeType="afterEffect">
                                      <p:stCondLst>
                                        <p:cond delay="0"/>
                                      </p:stCondLst>
                                      <p:childTnLst>
                                        <p:set>
                                          <p:cBhvr>
                                            <p:cTn id="52" dur="1" fill="hold">
                                              <p:stCondLst>
                                                <p:cond delay="0"/>
                                              </p:stCondLst>
                                            </p:cTn>
                                            <p:tgtEl>
                                              <p:spTgt spid="128"/>
                                            </p:tgtEl>
                                            <p:attrNameLst>
                                              <p:attrName>style.visibility</p:attrName>
                                            </p:attrNameLst>
                                          </p:cBhvr>
                                          <p:to>
                                            <p:strVal val="visible"/>
                                          </p:to>
                                        </p:set>
                                        <p:anim calcmode="lin" valueType="num">
                                          <p:cBhvr additive="base">
                                            <p:cTn id="53" dur="500"/>
                                            <p:tgtEl>
                                              <p:spTgt spid="128"/>
                                            </p:tgtEl>
                                            <p:attrNameLst>
                                              <p:attrName>ppt_y</p:attrName>
                                            </p:attrNameLst>
                                          </p:cBhvr>
                                          <p:tavLst>
                                            <p:tav tm="0">
                                              <p:val>
                                                <p:strVal val="#ppt_y+#ppt_h*1.125000"/>
                                              </p:val>
                                            </p:tav>
                                            <p:tav tm="100000">
                                              <p:val>
                                                <p:strVal val="#ppt_y"/>
                                              </p:val>
                                            </p:tav>
                                          </p:tavLst>
                                        </p:anim>
                                        <p:animEffect transition="in" filter="wipe(up)">
                                          <p:cBhvr>
                                            <p:cTn id="54" dur="500"/>
                                            <p:tgtEl>
                                              <p:spTgt spid="128"/>
                                            </p:tgtEl>
                                          </p:cBhvr>
                                        </p:animEffect>
                                      </p:childTnLst>
                                    </p:cTn>
                                  </p:par>
                                </p:childTnLst>
                              </p:cTn>
                            </p:par>
                            <p:par>
                              <p:cTn id="55" fill="hold">
                                <p:stCondLst>
                                  <p:cond delay="5000"/>
                                </p:stCondLst>
                                <p:childTnLst>
                                  <p:par>
                                    <p:cTn id="56" presetID="12" presetClass="entr" presetSubtype="4" fill="hold" nodeType="afterEffect">
                                      <p:stCondLst>
                                        <p:cond delay="0"/>
                                      </p:stCondLst>
                                      <p:childTnLst>
                                        <p:set>
                                          <p:cBhvr>
                                            <p:cTn id="57" dur="1" fill="hold">
                                              <p:stCondLst>
                                                <p:cond delay="0"/>
                                              </p:stCondLst>
                                            </p:cTn>
                                            <p:tgtEl>
                                              <p:spTgt spid="134"/>
                                            </p:tgtEl>
                                            <p:attrNameLst>
                                              <p:attrName>style.visibility</p:attrName>
                                            </p:attrNameLst>
                                          </p:cBhvr>
                                          <p:to>
                                            <p:strVal val="visible"/>
                                          </p:to>
                                        </p:set>
                                        <p:anim calcmode="lin" valueType="num">
                                          <p:cBhvr additive="base">
                                            <p:cTn id="58" dur="500"/>
                                            <p:tgtEl>
                                              <p:spTgt spid="134"/>
                                            </p:tgtEl>
                                            <p:attrNameLst>
                                              <p:attrName>ppt_y</p:attrName>
                                            </p:attrNameLst>
                                          </p:cBhvr>
                                          <p:tavLst>
                                            <p:tav tm="0">
                                              <p:val>
                                                <p:strVal val="#ppt_y+#ppt_h*1.125000"/>
                                              </p:val>
                                            </p:tav>
                                            <p:tav tm="100000">
                                              <p:val>
                                                <p:strVal val="#ppt_y"/>
                                              </p:val>
                                            </p:tav>
                                          </p:tavLst>
                                        </p:anim>
                                        <p:animEffect transition="in" filter="wipe(up)">
                                          <p:cBhvr>
                                            <p:cTn id="59" dur="500"/>
                                            <p:tgtEl>
                                              <p:spTgt spid="134"/>
                                            </p:tgtEl>
                                          </p:cBhvr>
                                        </p:animEffect>
                                      </p:childTnLst>
                                    </p:cTn>
                                  </p:par>
                                </p:childTnLst>
                              </p:cTn>
                            </p:par>
                            <p:par>
                              <p:cTn id="60" fill="hold">
                                <p:stCondLst>
                                  <p:cond delay="5500"/>
                                </p:stCondLst>
                                <p:childTnLst>
                                  <p:par>
                                    <p:cTn id="61" presetID="12" presetClass="entr" presetSubtype="4" fill="hold" nodeType="afterEffect">
                                      <p:stCondLst>
                                        <p:cond delay="0"/>
                                      </p:stCondLst>
                                      <p:childTnLst>
                                        <p:set>
                                          <p:cBhvr>
                                            <p:cTn id="62" dur="1" fill="hold">
                                              <p:stCondLst>
                                                <p:cond delay="0"/>
                                              </p:stCondLst>
                                            </p:cTn>
                                            <p:tgtEl>
                                              <p:spTgt spid="149"/>
                                            </p:tgtEl>
                                            <p:attrNameLst>
                                              <p:attrName>style.visibility</p:attrName>
                                            </p:attrNameLst>
                                          </p:cBhvr>
                                          <p:to>
                                            <p:strVal val="visible"/>
                                          </p:to>
                                        </p:set>
                                        <p:anim calcmode="lin" valueType="num">
                                          <p:cBhvr additive="base">
                                            <p:cTn id="63" dur="500"/>
                                            <p:tgtEl>
                                              <p:spTgt spid="149"/>
                                            </p:tgtEl>
                                            <p:attrNameLst>
                                              <p:attrName>ppt_y</p:attrName>
                                            </p:attrNameLst>
                                          </p:cBhvr>
                                          <p:tavLst>
                                            <p:tav tm="0">
                                              <p:val>
                                                <p:strVal val="#ppt_y+#ppt_h*1.125000"/>
                                              </p:val>
                                            </p:tav>
                                            <p:tav tm="100000">
                                              <p:val>
                                                <p:strVal val="#ppt_y"/>
                                              </p:val>
                                            </p:tav>
                                          </p:tavLst>
                                        </p:anim>
                                        <p:animEffect transition="in" filter="wipe(up)">
                                          <p:cBhvr>
                                            <p:cTn id="64" dur="500"/>
                                            <p:tgtEl>
                                              <p:spTgt spid="149"/>
                                            </p:tgtEl>
                                          </p:cBhvr>
                                        </p:animEffect>
                                      </p:childTnLst>
                                    </p:cTn>
                                  </p:par>
                                </p:childTnLst>
                              </p:cTn>
                            </p:par>
                            <p:par>
                              <p:cTn id="65" fill="hold">
                                <p:stCondLst>
                                  <p:cond delay="6000"/>
                                </p:stCondLst>
                                <p:childTnLst>
                                  <p:par>
                                    <p:cTn id="66" presetID="12" presetClass="entr" presetSubtype="4" fill="hold" nodeType="afterEffect">
                                      <p:stCondLst>
                                        <p:cond delay="0"/>
                                      </p:stCondLst>
                                      <p:childTnLst>
                                        <p:set>
                                          <p:cBhvr>
                                            <p:cTn id="67" dur="1" fill="hold">
                                              <p:stCondLst>
                                                <p:cond delay="0"/>
                                              </p:stCondLst>
                                            </p:cTn>
                                            <p:tgtEl>
                                              <p:spTgt spid="143"/>
                                            </p:tgtEl>
                                            <p:attrNameLst>
                                              <p:attrName>style.visibility</p:attrName>
                                            </p:attrNameLst>
                                          </p:cBhvr>
                                          <p:to>
                                            <p:strVal val="visible"/>
                                          </p:to>
                                        </p:set>
                                        <p:anim calcmode="lin" valueType="num">
                                          <p:cBhvr additive="base">
                                            <p:cTn id="68" dur="500"/>
                                            <p:tgtEl>
                                              <p:spTgt spid="143"/>
                                            </p:tgtEl>
                                            <p:attrNameLst>
                                              <p:attrName>ppt_y</p:attrName>
                                            </p:attrNameLst>
                                          </p:cBhvr>
                                          <p:tavLst>
                                            <p:tav tm="0">
                                              <p:val>
                                                <p:strVal val="#ppt_y+#ppt_h*1.125000"/>
                                              </p:val>
                                            </p:tav>
                                            <p:tav tm="100000">
                                              <p:val>
                                                <p:strVal val="#ppt_y"/>
                                              </p:val>
                                            </p:tav>
                                          </p:tavLst>
                                        </p:anim>
                                        <p:animEffect transition="in" filter="wipe(up)">
                                          <p:cBhvr>
                                            <p:cTn id="69" dur="500"/>
                                            <p:tgtEl>
                                              <p:spTgt spid="1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mc:Fallback>
  </mc:AlternateContent>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Box 7">
            <a:extLst>
              <a:ext uri="{FF2B5EF4-FFF2-40B4-BE49-F238E27FC236}">
                <a16:creationId xmlns:a16="http://schemas.microsoft.com/office/drawing/2014/main" id="{2F962423-64BD-4256-97B2-C8838070F4B4}"/>
              </a:ext>
            </a:extLst>
          </p:cNvPr>
          <p:cNvSpPr txBox="1">
            <a:spLocks noChangeArrowheads="1"/>
          </p:cNvSpPr>
          <p:nvPr/>
        </p:nvSpPr>
        <p:spPr bwMode="auto">
          <a:xfrm>
            <a:off x="3303588" y="923037"/>
            <a:ext cx="3581400" cy="538609"/>
          </a:xfrm>
          <a:prstGeom prst="rect">
            <a:avLst/>
          </a:prstGeom>
          <a:noFill/>
          <a:ln w="9525">
            <a:noFill/>
            <a:miter lim="800000"/>
            <a:headEnd/>
            <a:tailEnd/>
          </a:ln>
        </p:spPr>
        <p:txBody>
          <a:bodyPr wrap="square" lIns="45720" tIns="22860" rIns="45720" bIns="22860">
            <a:spAutoFit/>
          </a:bodyPr>
          <a:lstStyle/>
          <a:p>
            <a:pPr defTabSz="1088205"/>
            <a:r>
              <a:rPr lang="en-CA" sz="3200" b="1" spc="-150" dirty="0">
                <a:ea typeface="Open Sans" pitchFamily="34" charset="0"/>
                <a:cs typeface="Open Sans" pitchFamily="34" charset="0"/>
              </a:rPr>
              <a:t>Go Away</a:t>
            </a:r>
          </a:p>
        </p:txBody>
      </p:sp>
      <p:sp>
        <p:nvSpPr>
          <p:cNvPr id="3" name="Freeform 6">
            <a:extLst>
              <a:ext uri="{FF2B5EF4-FFF2-40B4-BE49-F238E27FC236}">
                <a16:creationId xmlns:a16="http://schemas.microsoft.com/office/drawing/2014/main" id="{9454034F-3680-46D3-BC61-AD1778A7E97B}"/>
              </a:ext>
            </a:extLst>
          </p:cNvPr>
          <p:cNvSpPr>
            <a:spLocks noEditPoints="1"/>
          </p:cNvSpPr>
          <p:nvPr/>
        </p:nvSpPr>
        <p:spPr bwMode="auto">
          <a:xfrm>
            <a:off x="2082801" y="1438814"/>
            <a:ext cx="584200" cy="582075"/>
          </a:xfrm>
          <a:custGeom>
            <a:avLst/>
            <a:gdLst>
              <a:gd name="T0" fmla="*/ 121 w 123"/>
              <a:gd name="T1" fmla="*/ 60 h 123"/>
              <a:gd name="T2" fmla="*/ 122 w 123"/>
              <a:gd name="T3" fmla="*/ 51 h 123"/>
              <a:gd name="T4" fmla="*/ 118 w 123"/>
              <a:gd name="T5" fmla="*/ 43 h 123"/>
              <a:gd name="T6" fmla="*/ 111 w 123"/>
              <a:gd name="T7" fmla="*/ 41 h 123"/>
              <a:gd name="T8" fmla="*/ 114 w 123"/>
              <a:gd name="T9" fmla="*/ 30 h 123"/>
              <a:gd name="T10" fmla="*/ 109 w 123"/>
              <a:gd name="T11" fmla="*/ 23 h 123"/>
              <a:gd name="T12" fmla="*/ 98 w 123"/>
              <a:gd name="T13" fmla="*/ 22 h 123"/>
              <a:gd name="T14" fmla="*/ 98 w 123"/>
              <a:gd name="T15" fmla="*/ 14 h 123"/>
              <a:gd name="T16" fmla="*/ 92 w 123"/>
              <a:gd name="T17" fmla="*/ 8 h 123"/>
              <a:gd name="T18" fmla="*/ 84 w 123"/>
              <a:gd name="T19" fmla="*/ 6 h 123"/>
              <a:gd name="T20" fmla="*/ 77 w 123"/>
              <a:gd name="T21" fmla="*/ 10 h 123"/>
              <a:gd name="T22" fmla="*/ 71 w 123"/>
              <a:gd name="T23" fmla="*/ 1 h 123"/>
              <a:gd name="T24" fmla="*/ 63 w 123"/>
              <a:gd name="T25" fmla="*/ 0 h 123"/>
              <a:gd name="T26" fmla="*/ 55 w 123"/>
              <a:gd name="T27" fmla="*/ 8 h 123"/>
              <a:gd name="T28" fmla="*/ 49 w 123"/>
              <a:gd name="T29" fmla="*/ 3 h 123"/>
              <a:gd name="T30" fmla="*/ 40 w 123"/>
              <a:gd name="T31" fmla="*/ 4 h 123"/>
              <a:gd name="T32" fmla="*/ 33 w 123"/>
              <a:gd name="T33" fmla="*/ 9 h 123"/>
              <a:gd name="T34" fmla="*/ 32 w 123"/>
              <a:gd name="T35" fmla="*/ 17 h 123"/>
              <a:gd name="T36" fmla="*/ 21 w 123"/>
              <a:gd name="T37" fmla="*/ 16 h 123"/>
              <a:gd name="T38" fmla="*/ 15 w 123"/>
              <a:gd name="T39" fmla="*/ 21 h 123"/>
              <a:gd name="T40" fmla="*/ 16 w 123"/>
              <a:gd name="T41" fmla="*/ 32 h 123"/>
              <a:gd name="T42" fmla="*/ 8 w 123"/>
              <a:gd name="T43" fmla="*/ 34 h 123"/>
              <a:gd name="T44" fmla="*/ 3 w 123"/>
              <a:gd name="T45" fmla="*/ 41 h 123"/>
              <a:gd name="T46" fmla="*/ 3 w 123"/>
              <a:gd name="T47" fmla="*/ 49 h 123"/>
              <a:gd name="T48" fmla="*/ 8 w 123"/>
              <a:gd name="T49" fmla="*/ 55 h 123"/>
              <a:gd name="T50" fmla="*/ 0 w 123"/>
              <a:gd name="T51" fmla="*/ 63 h 123"/>
              <a:gd name="T52" fmla="*/ 1 w 123"/>
              <a:gd name="T53" fmla="*/ 71 h 123"/>
              <a:gd name="T54" fmla="*/ 10 w 123"/>
              <a:gd name="T55" fmla="*/ 78 h 123"/>
              <a:gd name="T56" fmla="*/ 6 w 123"/>
              <a:gd name="T57" fmla="*/ 84 h 123"/>
              <a:gd name="T58" fmla="*/ 8 w 123"/>
              <a:gd name="T59" fmla="*/ 93 h 123"/>
              <a:gd name="T60" fmla="*/ 14 w 123"/>
              <a:gd name="T61" fmla="*/ 99 h 123"/>
              <a:gd name="T62" fmla="*/ 22 w 123"/>
              <a:gd name="T63" fmla="*/ 98 h 123"/>
              <a:gd name="T64" fmla="*/ 23 w 123"/>
              <a:gd name="T65" fmla="*/ 110 h 123"/>
              <a:gd name="T66" fmla="*/ 30 w 123"/>
              <a:gd name="T67" fmla="*/ 114 h 123"/>
              <a:gd name="T68" fmla="*/ 40 w 123"/>
              <a:gd name="T69" fmla="*/ 111 h 123"/>
              <a:gd name="T70" fmla="*/ 43 w 123"/>
              <a:gd name="T71" fmla="*/ 119 h 123"/>
              <a:gd name="T72" fmla="*/ 51 w 123"/>
              <a:gd name="T73" fmla="*/ 123 h 123"/>
              <a:gd name="T74" fmla="*/ 59 w 123"/>
              <a:gd name="T75" fmla="*/ 122 h 123"/>
              <a:gd name="T76" fmla="*/ 64 w 123"/>
              <a:gd name="T77" fmla="*/ 115 h 123"/>
              <a:gd name="T78" fmla="*/ 73 w 123"/>
              <a:gd name="T79" fmla="*/ 122 h 123"/>
              <a:gd name="T80" fmla="*/ 81 w 123"/>
              <a:gd name="T81" fmla="*/ 120 h 123"/>
              <a:gd name="T82" fmla="*/ 86 w 123"/>
              <a:gd name="T83" fmla="*/ 110 h 123"/>
              <a:gd name="T84" fmla="*/ 93 w 123"/>
              <a:gd name="T85" fmla="*/ 113 h 123"/>
              <a:gd name="T86" fmla="*/ 101 w 123"/>
              <a:gd name="T87" fmla="*/ 109 h 123"/>
              <a:gd name="T88" fmla="*/ 106 w 123"/>
              <a:gd name="T89" fmla="*/ 102 h 123"/>
              <a:gd name="T90" fmla="*/ 104 w 123"/>
              <a:gd name="T91" fmla="*/ 94 h 123"/>
              <a:gd name="T92" fmla="*/ 115 w 123"/>
              <a:gd name="T93" fmla="*/ 91 h 123"/>
              <a:gd name="T94" fmla="*/ 118 w 123"/>
              <a:gd name="T95" fmla="*/ 84 h 123"/>
              <a:gd name="T96" fmla="*/ 114 w 123"/>
              <a:gd name="T97" fmla="*/ 74 h 123"/>
              <a:gd name="T98" fmla="*/ 121 w 123"/>
              <a:gd name="T99" fmla="*/ 70 h 123"/>
              <a:gd name="T100" fmla="*/ 61 w 123"/>
              <a:gd name="T101" fmla="*/ 111 h 123"/>
              <a:gd name="T102" fmla="*/ 45 w 123"/>
              <a:gd name="T103" fmla="*/ 108 h 123"/>
              <a:gd name="T104" fmla="*/ 31 w 123"/>
              <a:gd name="T105" fmla="*/ 10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3" h="123">
                <a:moveTo>
                  <a:pt x="121" y="64"/>
                </a:moveTo>
                <a:cubicBezTo>
                  <a:pt x="122" y="64"/>
                  <a:pt x="122" y="63"/>
                  <a:pt x="123" y="63"/>
                </a:cubicBezTo>
                <a:cubicBezTo>
                  <a:pt x="123" y="63"/>
                  <a:pt x="123" y="62"/>
                  <a:pt x="123" y="62"/>
                </a:cubicBezTo>
                <a:cubicBezTo>
                  <a:pt x="123" y="61"/>
                  <a:pt x="123" y="61"/>
                  <a:pt x="123" y="60"/>
                </a:cubicBezTo>
                <a:cubicBezTo>
                  <a:pt x="122" y="60"/>
                  <a:pt x="122" y="60"/>
                  <a:pt x="121" y="60"/>
                </a:cubicBezTo>
                <a:cubicBezTo>
                  <a:pt x="121" y="59"/>
                  <a:pt x="118" y="59"/>
                  <a:pt x="115" y="59"/>
                </a:cubicBezTo>
                <a:cubicBezTo>
                  <a:pt x="115" y="58"/>
                  <a:pt x="115" y="56"/>
                  <a:pt x="115" y="55"/>
                </a:cubicBezTo>
                <a:cubicBezTo>
                  <a:pt x="117" y="54"/>
                  <a:pt x="120" y="54"/>
                  <a:pt x="121" y="53"/>
                </a:cubicBezTo>
                <a:cubicBezTo>
                  <a:pt x="121" y="53"/>
                  <a:pt x="122" y="53"/>
                  <a:pt x="122" y="53"/>
                </a:cubicBezTo>
                <a:cubicBezTo>
                  <a:pt x="122" y="52"/>
                  <a:pt x="122" y="51"/>
                  <a:pt x="122" y="51"/>
                </a:cubicBezTo>
                <a:cubicBezTo>
                  <a:pt x="122" y="50"/>
                  <a:pt x="122" y="50"/>
                  <a:pt x="121" y="50"/>
                </a:cubicBezTo>
                <a:cubicBezTo>
                  <a:pt x="121" y="49"/>
                  <a:pt x="121" y="49"/>
                  <a:pt x="120" y="49"/>
                </a:cubicBezTo>
                <a:cubicBezTo>
                  <a:pt x="119" y="49"/>
                  <a:pt x="116" y="50"/>
                  <a:pt x="114" y="50"/>
                </a:cubicBezTo>
                <a:cubicBezTo>
                  <a:pt x="113" y="48"/>
                  <a:pt x="113" y="47"/>
                  <a:pt x="113" y="46"/>
                </a:cubicBezTo>
                <a:cubicBezTo>
                  <a:pt x="115" y="45"/>
                  <a:pt x="118" y="43"/>
                  <a:pt x="118" y="43"/>
                </a:cubicBezTo>
                <a:cubicBezTo>
                  <a:pt x="119" y="43"/>
                  <a:pt x="119" y="43"/>
                  <a:pt x="119" y="42"/>
                </a:cubicBezTo>
                <a:cubicBezTo>
                  <a:pt x="120" y="42"/>
                  <a:pt x="120" y="41"/>
                  <a:pt x="119" y="41"/>
                </a:cubicBezTo>
                <a:cubicBezTo>
                  <a:pt x="119" y="40"/>
                  <a:pt x="119" y="40"/>
                  <a:pt x="118" y="39"/>
                </a:cubicBezTo>
                <a:cubicBezTo>
                  <a:pt x="118" y="39"/>
                  <a:pt x="117" y="39"/>
                  <a:pt x="117" y="39"/>
                </a:cubicBezTo>
                <a:cubicBezTo>
                  <a:pt x="116" y="39"/>
                  <a:pt x="113" y="40"/>
                  <a:pt x="111" y="41"/>
                </a:cubicBezTo>
                <a:cubicBezTo>
                  <a:pt x="110" y="40"/>
                  <a:pt x="110" y="38"/>
                  <a:pt x="109" y="37"/>
                </a:cubicBezTo>
                <a:cubicBezTo>
                  <a:pt x="111" y="36"/>
                  <a:pt x="114" y="34"/>
                  <a:pt x="114" y="34"/>
                </a:cubicBezTo>
                <a:cubicBezTo>
                  <a:pt x="115" y="33"/>
                  <a:pt x="115" y="33"/>
                  <a:pt x="115" y="32"/>
                </a:cubicBezTo>
                <a:cubicBezTo>
                  <a:pt x="115" y="32"/>
                  <a:pt x="115" y="31"/>
                  <a:pt x="115" y="31"/>
                </a:cubicBezTo>
                <a:cubicBezTo>
                  <a:pt x="115" y="30"/>
                  <a:pt x="114" y="30"/>
                  <a:pt x="114" y="30"/>
                </a:cubicBezTo>
                <a:cubicBezTo>
                  <a:pt x="113" y="30"/>
                  <a:pt x="113" y="30"/>
                  <a:pt x="112" y="30"/>
                </a:cubicBezTo>
                <a:cubicBezTo>
                  <a:pt x="112" y="30"/>
                  <a:pt x="109" y="31"/>
                  <a:pt x="106" y="32"/>
                </a:cubicBezTo>
                <a:cubicBezTo>
                  <a:pt x="106" y="31"/>
                  <a:pt x="105" y="30"/>
                  <a:pt x="104" y="29"/>
                </a:cubicBezTo>
                <a:cubicBezTo>
                  <a:pt x="106" y="27"/>
                  <a:pt x="108" y="25"/>
                  <a:pt x="109" y="25"/>
                </a:cubicBezTo>
                <a:cubicBezTo>
                  <a:pt x="109" y="24"/>
                  <a:pt x="109" y="24"/>
                  <a:pt x="109" y="23"/>
                </a:cubicBezTo>
                <a:cubicBezTo>
                  <a:pt x="109" y="23"/>
                  <a:pt x="109" y="22"/>
                  <a:pt x="109" y="22"/>
                </a:cubicBezTo>
                <a:cubicBezTo>
                  <a:pt x="108" y="22"/>
                  <a:pt x="108" y="21"/>
                  <a:pt x="107" y="21"/>
                </a:cubicBezTo>
                <a:cubicBezTo>
                  <a:pt x="107" y="21"/>
                  <a:pt x="106" y="21"/>
                  <a:pt x="106" y="22"/>
                </a:cubicBezTo>
                <a:cubicBezTo>
                  <a:pt x="105" y="22"/>
                  <a:pt x="103" y="24"/>
                  <a:pt x="101" y="25"/>
                </a:cubicBezTo>
                <a:cubicBezTo>
                  <a:pt x="100" y="24"/>
                  <a:pt x="99" y="23"/>
                  <a:pt x="98" y="22"/>
                </a:cubicBezTo>
                <a:cubicBezTo>
                  <a:pt x="99" y="20"/>
                  <a:pt x="101" y="18"/>
                  <a:pt x="102" y="17"/>
                </a:cubicBezTo>
                <a:cubicBezTo>
                  <a:pt x="102" y="17"/>
                  <a:pt x="102" y="16"/>
                  <a:pt x="102" y="16"/>
                </a:cubicBezTo>
                <a:cubicBezTo>
                  <a:pt x="102" y="15"/>
                  <a:pt x="101" y="15"/>
                  <a:pt x="101" y="14"/>
                </a:cubicBezTo>
                <a:cubicBezTo>
                  <a:pt x="101" y="14"/>
                  <a:pt x="100" y="14"/>
                  <a:pt x="100" y="14"/>
                </a:cubicBezTo>
                <a:cubicBezTo>
                  <a:pt x="99" y="14"/>
                  <a:pt x="99" y="14"/>
                  <a:pt x="98" y="14"/>
                </a:cubicBezTo>
                <a:cubicBezTo>
                  <a:pt x="98" y="15"/>
                  <a:pt x="96" y="17"/>
                  <a:pt x="94" y="19"/>
                </a:cubicBezTo>
                <a:cubicBezTo>
                  <a:pt x="93" y="18"/>
                  <a:pt x="92" y="17"/>
                  <a:pt x="91" y="17"/>
                </a:cubicBezTo>
                <a:cubicBezTo>
                  <a:pt x="92" y="14"/>
                  <a:pt x="93" y="11"/>
                  <a:pt x="93" y="11"/>
                </a:cubicBezTo>
                <a:cubicBezTo>
                  <a:pt x="93" y="10"/>
                  <a:pt x="93" y="10"/>
                  <a:pt x="93" y="9"/>
                </a:cubicBezTo>
                <a:cubicBezTo>
                  <a:pt x="93" y="9"/>
                  <a:pt x="93" y="8"/>
                  <a:pt x="92" y="8"/>
                </a:cubicBezTo>
                <a:cubicBezTo>
                  <a:pt x="92" y="8"/>
                  <a:pt x="91" y="8"/>
                  <a:pt x="91" y="8"/>
                </a:cubicBezTo>
                <a:cubicBezTo>
                  <a:pt x="90" y="8"/>
                  <a:pt x="90" y="8"/>
                  <a:pt x="90" y="9"/>
                </a:cubicBezTo>
                <a:cubicBezTo>
                  <a:pt x="89" y="9"/>
                  <a:pt x="87" y="12"/>
                  <a:pt x="86" y="14"/>
                </a:cubicBezTo>
                <a:cubicBezTo>
                  <a:pt x="85" y="13"/>
                  <a:pt x="83" y="13"/>
                  <a:pt x="82" y="12"/>
                </a:cubicBezTo>
                <a:cubicBezTo>
                  <a:pt x="83" y="10"/>
                  <a:pt x="84" y="7"/>
                  <a:pt x="84" y="6"/>
                </a:cubicBezTo>
                <a:cubicBezTo>
                  <a:pt x="84" y="6"/>
                  <a:pt x="84" y="5"/>
                  <a:pt x="84" y="5"/>
                </a:cubicBezTo>
                <a:cubicBezTo>
                  <a:pt x="83" y="4"/>
                  <a:pt x="83" y="4"/>
                  <a:pt x="83" y="4"/>
                </a:cubicBezTo>
                <a:cubicBezTo>
                  <a:pt x="82" y="3"/>
                  <a:pt x="81" y="3"/>
                  <a:pt x="81" y="4"/>
                </a:cubicBezTo>
                <a:cubicBezTo>
                  <a:pt x="81" y="4"/>
                  <a:pt x="80" y="4"/>
                  <a:pt x="80" y="5"/>
                </a:cubicBezTo>
                <a:cubicBezTo>
                  <a:pt x="80" y="5"/>
                  <a:pt x="78" y="8"/>
                  <a:pt x="77" y="10"/>
                </a:cubicBezTo>
                <a:cubicBezTo>
                  <a:pt x="76" y="10"/>
                  <a:pt x="75" y="10"/>
                  <a:pt x="73" y="9"/>
                </a:cubicBezTo>
                <a:cubicBezTo>
                  <a:pt x="74" y="7"/>
                  <a:pt x="74" y="4"/>
                  <a:pt x="74" y="3"/>
                </a:cubicBezTo>
                <a:cubicBezTo>
                  <a:pt x="74" y="3"/>
                  <a:pt x="74" y="2"/>
                  <a:pt x="73" y="2"/>
                </a:cubicBezTo>
                <a:cubicBezTo>
                  <a:pt x="73" y="1"/>
                  <a:pt x="73" y="1"/>
                  <a:pt x="72" y="1"/>
                </a:cubicBezTo>
                <a:cubicBezTo>
                  <a:pt x="72" y="1"/>
                  <a:pt x="71" y="1"/>
                  <a:pt x="71" y="1"/>
                </a:cubicBezTo>
                <a:cubicBezTo>
                  <a:pt x="70" y="1"/>
                  <a:pt x="70" y="2"/>
                  <a:pt x="70" y="2"/>
                </a:cubicBezTo>
                <a:cubicBezTo>
                  <a:pt x="70" y="3"/>
                  <a:pt x="69" y="6"/>
                  <a:pt x="68" y="8"/>
                </a:cubicBezTo>
                <a:cubicBezTo>
                  <a:pt x="67" y="8"/>
                  <a:pt x="65" y="8"/>
                  <a:pt x="64" y="8"/>
                </a:cubicBezTo>
                <a:cubicBezTo>
                  <a:pt x="64" y="5"/>
                  <a:pt x="64" y="2"/>
                  <a:pt x="64" y="2"/>
                </a:cubicBezTo>
                <a:cubicBezTo>
                  <a:pt x="63" y="1"/>
                  <a:pt x="63" y="1"/>
                  <a:pt x="63" y="0"/>
                </a:cubicBezTo>
                <a:cubicBezTo>
                  <a:pt x="62" y="0"/>
                  <a:pt x="62" y="0"/>
                  <a:pt x="61" y="0"/>
                </a:cubicBezTo>
                <a:cubicBezTo>
                  <a:pt x="61" y="0"/>
                  <a:pt x="60" y="0"/>
                  <a:pt x="60" y="0"/>
                </a:cubicBezTo>
                <a:cubicBezTo>
                  <a:pt x="60" y="1"/>
                  <a:pt x="59" y="1"/>
                  <a:pt x="59" y="2"/>
                </a:cubicBezTo>
                <a:cubicBezTo>
                  <a:pt x="59" y="2"/>
                  <a:pt x="59" y="5"/>
                  <a:pt x="59" y="8"/>
                </a:cubicBezTo>
                <a:cubicBezTo>
                  <a:pt x="57" y="8"/>
                  <a:pt x="56" y="8"/>
                  <a:pt x="55" y="8"/>
                </a:cubicBezTo>
                <a:cubicBezTo>
                  <a:pt x="54" y="6"/>
                  <a:pt x="53" y="3"/>
                  <a:pt x="53" y="2"/>
                </a:cubicBezTo>
                <a:cubicBezTo>
                  <a:pt x="53" y="2"/>
                  <a:pt x="53" y="1"/>
                  <a:pt x="52" y="1"/>
                </a:cubicBezTo>
                <a:cubicBezTo>
                  <a:pt x="52" y="1"/>
                  <a:pt x="51" y="1"/>
                  <a:pt x="51" y="1"/>
                </a:cubicBezTo>
                <a:cubicBezTo>
                  <a:pt x="50" y="1"/>
                  <a:pt x="50" y="1"/>
                  <a:pt x="49" y="2"/>
                </a:cubicBezTo>
                <a:cubicBezTo>
                  <a:pt x="49" y="2"/>
                  <a:pt x="49" y="3"/>
                  <a:pt x="49" y="3"/>
                </a:cubicBezTo>
                <a:cubicBezTo>
                  <a:pt x="49" y="4"/>
                  <a:pt x="49" y="7"/>
                  <a:pt x="49" y="9"/>
                </a:cubicBezTo>
                <a:cubicBezTo>
                  <a:pt x="48" y="10"/>
                  <a:pt x="47" y="10"/>
                  <a:pt x="46" y="10"/>
                </a:cubicBezTo>
                <a:cubicBezTo>
                  <a:pt x="44" y="8"/>
                  <a:pt x="43" y="5"/>
                  <a:pt x="43" y="5"/>
                </a:cubicBezTo>
                <a:cubicBezTo>
                  <a:pt x="43" y="4"/>
                  <a:pt x="42" y="4"/>
                  <a:pt x="42" y="4"/>
                </a:cubicBezTo>
                <a:cubicBezTo>
                  <a:pt x="41" y="3"/>
                  <a:pt x="41" y="3"/>
                  <a:pt x="40" y="4"/>
                </a:cubicBezTo>
                <a:cubicBezTo>
                  <a:pt x="40" y="4"/>
                  <a:pt x="39" y="4"/>
                  <a:pt x="39" y="5"/>
                </a:cubicBezTo>
                <a:cubicBezTo>
                  <a:pt x="39" y="5"/>
                  <a:pt x="39" y="6"/>
                  <a:pt x="39" y="6"/>
                </a:cubicBezTo>
                <a:cubicBezTo>
                  <a:pt x="39" y="7"/>
                  <a:pt x="40" y="10"/>
                  <a:pt x="40" y="12"/>
                </a:cubicBezTo>
                <a:cubicBezTo>
                  <a:pt x="39" y="13"/>
                  <a:pt x="38" y="13"/>
                  <a:pt x="37" y="14"/>
                </a:cubicBezTo>
                <a:cubicBezTo>
                  <a:pt x="35" y="12"/>
                  <a:pt x="34" y="9"/>
                  <a:pt x="33" y="9"/>
                </a:cubicBezTo>
                <a:cubicBezTo>
                  <a:pt x="33" y="8"/>
                  <a:pt x="32" y="8"/>
                  <a:pt x="32" y="8"/>
                </a:cubicBezTo>
                <a:cubicBezTo>
                  <a:pt x="32" y="8"/>
                  <a:pt x="31" y="8"/>
                  <a:pt x="31" y="8"/>
                </a:cubicBezTo>
                <a:cubicBezTo>
                  <a:pt x="30" y="8"/>
                  <a:pt x="30" y="9"/>
                  <a:pt x="30" y="9"/>
                </a:cubicBezTo>
                <a:cubicBezTo>
                  <a:pt x="29" y="10"/>
                  <a:pt x="29" y="10"/>
                  <a:pt x="30" y="11"/>
                </a:cubicBezTo>
                <a:cubicBezTo>
                  <a:pt x="30" y="11"/>
                  <a:pt x="31" y="14"/>
                  <a:pt x="32" y="17"/>
                </a:cubicBezTo>
                <a:cubicBezTo>
                  <a:pt x="31" y="17"/>
                  <a:pt x="30" y="18"/>
                  <a:pt x="29" y="19"/>
                </a:cubicBezTo>
                <a:cubicBezTo>
                  <a:pt x="27" y="17"/>
                  <a:pt x="25" y="15"/>
                  <a:pt x="25" y="14"/>
                </a:cubicBezTo>
                <a:cubicBezTo>
                  <a:pt x="24" y="14"/>
                  <a:pt x="24" y="14"/>
                  <a:pt x="23" y="14"/>
                </a:cubicBezTo>
                <a:cubicBezTo>
                  <a:pt x="23" y="14"/>
                  <a:pt x="22" y="14"/>
                  <a:pt x="22" y="14"/>
                </a:cubicBezTo>
                <a:cubicBezTo>
                  <a:pt x="21" y="15"/>
                  <a:pt x="21" y="15"/>
                  <a:pt x="21" y="16"/>
                </a:cubicBezTo>
                <a:cubicBezTo>
                  <a:pt x="21" y="16"/>
                  <a:pt x="21" y="17"/>
                  <a:pt x="21" y="17"/>
                </a:cubicBezTo>
                <a:cubicBezTo>
                  <a:pt x="22" y="18"/>
                  <a:pt x="23" y="20"/>
                  <a:pt x="25" y="22"/>
                </a:cubicBezTo>
                <a:cubicBezTo>
                  <a:pt x="24" y="23"/>
                  <a:pt x="23" y="24"/>
                  <a:pt x="22" y="25"/>
                </a:cubicBezTo>
                <a:cubicBezTo>
                  <a:pt x="20" y="24"/>
                  <a:pt x="17" y="22"/>
                  <a:pt x="17" y="22"/>
                </a:cubicBezTo>
                <a:cubicBezTo>
                  <a:pt x="16" y="21"/>
                  <a:pt x="16" y="21"/>
                  <a:pt x="15" y="21"/>
                </a:cubicBezTo>
                <a:cubicBezTo>
                  <a:pt x="15" y="21"/>
                  <a:pt x="15" y="22"/>
                  <a:pt x="14" y="22"/>
                </a:cubicBezTo>
                <a:cubicBezTo>
                  <a:pt x="14" y="22"/>
                  <a:pt x="14" y="23"/>
                  <a:pt x="14" y="23"/>
                </a:cubicBezTo>
                <a:cubicBezTo>
                  <a:pt x="14" y="24"/>
                  <a:pt x="14" y="24"/>
                  <a:pt x="14" y="25"/>
                </a:cubicBezTo>
                <a:cubicBezTo>
                  <a:pt x="15" y="25"/>
                  <a:pt x="17" y="27"/>
                  <a:pt x="19" y="29"/>
                </a:cubicBezTo>
                <a:cubicBezTo>
                  <a:pt x="18" y="30"/>
                  <a:pt x="17" y="31"/>
                  <a:pt x="16" y="32"/>
                </a:cubicBezTo>
                <a:cubicBezTo>
                  <a:pt x="14" y="31"/>
                  <a:pt x="11" y="30"/>
                  <a:pt x="11" y="30"/>
                </a:cubicBezTo>
                <a:cubicBezTo>
                  <a:pt x="10" y="30"/>
                  <a:pt x="10" y="30"/>
                  <a:pt x="9" y="30"/>
                </a:cubicBezTo>
                <a:cubicBezTo>
                  <a:pt x="9" y="30"/>
                  <a:pt x="8" y="30"/>
                  <a:pt x="8" y="31"/>
                </a:cubicBezTo>
                <a:cubicBezTo>
                  <a:pt x="8" y="31"/>
                  <a:pt x="8" y="32"/>
                  <a:pt x="8" y="32"/>
                </a:cubicBezTo>
                <a:cubicBezTo>
                  <a:pt x="8" y="33"/>
                  <a:pt x="8" y="33"/>
                  <a:pt x="8" y="34"/>
                </a:cubicBezTo>
                <a:cubicBezTo>
                  <a:pt x="9" y="34"/>
                  <a:pt x="11" y="36"/>
                  <a:pt x="14" y="37"/>
                </a:cubicBezTo>
                <a:cubicBezTo>
                  <a:pt x="13" y="38"/>
                  <a:pt x="12" y="40"/>
                  <a:pt x="12" y="41"/>
                </a:cubicBezTo>
                <a:cubicBezTo>
                  <a:pt x="9" y="40"/>
                  <a:pt x="7" y="39"/>
                  <a:pt x="6" y="39"/>
                </a:cubicBezTo>
                <a:cubicBezTo>
                  <a:pt x="5" y="39"/>
                  <a:pt x="5" y="39"/>
                  <a:pt x="4" y="39"/>
                </a:cubicBezTo>
                <a:cubicBezTo>
                  <a:pt x="4" y="40"/>
                  <a:pt x="4" y="40"/>
                  <a:pt x="3" y="41"/>
                </a:cubicBezTo>
                <a:cubicBezTo>
                  <a:pt x="3" y="41"/>
                  <a:pt x="3" y="42"/>
                  <a:pt x="3" y="42"/>
                </a:cubicBezTo>
                <a:cubicBezTo>
                  <a:pt x="4" y="43"/>
                  <a:pt x="4" y="43"/>
                  <a:pt x="4" y="43"/>
                </a:cubicBezTo>
                <a:cubicBezTo>
                  <a:pt x="5" y="43"/>
                  <a:pt x="8" y="45"/>
                  <a:pt x="10" y="46"/>
                </a:cubicBezTo>
                <a:cubicBezTo>
                  <a:pt x="10" y="47"/>
                  <a:pt x="9" y="48"/>
                  <a:pt x="9" y="50"/>
                </a:cubicBezTo>
                <a:cubicBezTo>
                  <a:pt x="6" y="50"/>
                  <a:pt x="3" y="49"/>
                  <a:pt x="3" y="49"/>
                </a:cubicBezTo>
                <a:cubicBezTo>
                  <a:pt x="2" y="49"/>
                  <a:pt x="2" y="49"/>
                  <a:pt x="1" y="50"/>
                </a:cubicBezTo>
                <a:cubicBezTo>
                  <a:pt x="1" y="50"/>
                  <a:pt x="1" y="50"/>
                  <a:pt x="1" y="51"/>
                </a:cubicBezTo>
                <a:cubicBezTo>
                  <a:pt x="1" y="51"/>
                  <a:pt x="1" y="52"/>
                  <a:pt x="1" y="53"/>
                </a:cubicBezTo>
                <a:cubicBezTo>
                  <a:pt x="1" y="53"/>
                  <a:pt x="2" y="53"/>
                  <a:pt x="2" y="53"/>
                </a:cubicBezTo>
                <a:cubicBezTo>
                  <a:pt x="3" y="54"/>
                  <a:pt x="6" y="54"/>
                  <a:pt x="8" y="55"/>
                </a:cubicBezTo>
                <a:cubicBezTo>
                  <a:pt x="8" y="56"/>
                  <a:pt x="8" y="58"/>
                  <a:pt x="8" y="59"/>
                </a:cubicBezTo>
                <a:cubicBezTo>
                  <a:pt x="5" y="59"/>
                  <a:pt x="2" y="59"/>
                  <a:pt x="2" y="60"/>
                </a:cubicBezTo>
                <a:cubicBezTo>
                  <a:pt x="1" y="60"/>
                  <a:pt x="1" y="60"/>
                  <a:pt x="0" y="60"/>
                </a:cubicBezTo>
                <a:cubicBezTo>
                  <a:pt x="0" y="61"/>
                  <a:pt x="0" y="61"/>
                  <a:pt x="0" y="62"/>
                </a:cubicBezTo>
                <a:cubicBezTo>
                  <a:pt x="0" y="62"/>
                  <a:pt x="0" y="63"/>
                  <a:pt x="0" y="63"/>
                </a:cubicBezTo>
                <a:cubicBezTo>
                  <a:pt x="1" y="63"/>
                  <a:pt x="1" y="64"/>
                  <a:pt x="2" y="64"/>
                </a:cubicBezTo>
                <a:cubicBezTo>
                  <a:pt x="2" y="64"/>
                  <a:pt x="5" y="64"/>
                  <a:pt x="8" y="64"/>
                </a:cubicBezTo>
                <a:cubicBezTo>
                  <a:pt x="8" y="66"/>
                  <a:pt x="8" y="67"/>
                  <a:pt x="8" y="68"/>
                </a:cubicBezTo>
                <a:cubicBezTo>
                  <a:pt x="6" y="69"/>
                  <a:pt x="3" y="70"/>
                  <a:pt x="2" y="70"/>
                </a:cubicBezTo>
                <a:cubicBezTo>
                  <a:pt x="2" y="70"/>
                  <a:pt x="1" y="71"/>
                  <a:pt x="1" y="71"/>
                </a:cubicBezTo>
                <a:cubicBezTo>
                  <a:pt x="1" y="71"/>
                  <a:pt x="1" y="72"/>
                  <a:pt x="1" y="72"/>
                </a:cubicBezTo>
                <a:cubicBezTo>
                  <a:pt x="1" y="73"/>
                  <a:pt x="1" y="73"/>
                  <a:pt x="1" y="74"/>
                </a:cubicBezTo>
                <a:cubicBezTo>
                  <a:pt x="2" y="74"/>
                  <a:pt x="2" y="74"/>
                  <a:pt x="3" y="74"/>
                </a:cubicBezTo>
                <a:cubicBezTo>
                  <a:pt x="3" y="74"/>
                  <a:pt x="6" y="74"/>
                  <a:pt x="9" y="74"/>
                </a:cubicBezTo>
                <a:cubicBezTo>
                  <a:pt x="9" y="75"/>
                  <a:pt x="10" y="76"/>
                  <a:pt x="10" y="78"/>
                </a:cubicBezTo>
                <a:cubicBezTo>
                  <a:pt x="8" y="79"/>
                  <a:pt x="5" y="80"/>
                  <a:pt x="4" y="80"/>
                </a:cubicBezTo>
                <a:cubicBezTo>
                  <a:pt x="4" y="80"/>
                  <a:pt x="4" y="81"/>
                  <a:pt x="3" y="81"/>
                </a:cubicBezTo>
                <a:cubicBezTo>
                  <a:pt x="3" y="82"/>
                  <a:pt x="3" y="82"/>
                  <a:pt x="3" y="83"/>
                </a:cubicBezTo>
                <a:cubicBezTo>
                  <a:pt x="4" y="83"/>
                  <a:pt x="4" y="84"/>
                  <a:pt x="4" y="84"/>
                </a:cubicBezTo>
                <a:cubicBezTo>
                  <a:pt x="5" y="84"/>
                  <a:pt x="5" y="84"/>
                  <a:pt x="6" y="84"/>
                </a:cubicBezTo>
                <a:cubicBezTo>
                  <a:pt x="7" y="84"/>
                  <a:pt x="9" y="83"/>
                  <a:pt x="12" y="83"/>
                </a:cubicBezTo>
                <a:cubicBezTo>
                  <a:pt x="12" y="84"/>
                  <a:pt x="13" y="85"/>
                  <a:pt x="14" y="86"/>
                </a:cubicBezTo>
                <a:cubicBezTo>
                  <a:pt x="11" y="88"/>
                  <a:pt x="9" y="89"/>
                  <a:pt x="8" y="90"/>
                </a:cubicBezTo>
                <a:cubicBezTo>
                  <a:pt x="8" y="90"/>
                  <a:pt x="8" y="91"/>
                  <a:pt x="8" y="91"/>
                </a:cubicBezTo>
                <a:cubicBezTo>
                  <a:pt x="8" y="92"/>
                  <a:pt x="8" y="92"/>
                  <a:pt x="8" y="93"/>
                </a:cubicBezTo>
                <a:cubicBezTo>
                  <a:pt x="8" y="93"/>
                  <a:pt x="9" y="93"/>
                  <a:pt x="9" y="94"/>
                </a:cubicBezTo>
                <a:cubicBezTo>
                  <a:pt x="10" y="94"/>
                  <a:pt x="10" y="94"/>
                  <a:pt x="11" y="94"/>
                </a:cubicBezTo>
                <a:cubicBezTo>
                  <a:pt x="11" y="93"/>
                  <a:pt x="14" y="92"/>
                  <a:pt x="16" y="91"/>
                </a:cubicBezTo>
                <a:cubicBezTo>
                  <a:pt x="17" y="92"/>
                  <a:pt x="18" y="93"/>
                  <a:pt x="19" y="94"/>
                </a:cubicBezTo>
                <a:cubicBezTo>
                  <a:pt x="17" y="96"/>
                  <a:pt x="15" y="98"/>
                  <a:pt x="14" y="99"/>
                </a:cubicBezTo>
                <a:cubicBezTo>
                  <a:pt x="14" y="99"/>
                  <a:pt x="14" y="99"/>
                  <a:pt x="14" y="100"/>
                </a:cubicBezTo>
                <a:cubicBezTo>
                  <a:pt x="14" y="101"/>
                  <a:pt x="14" y="101"/>
                  <a:pt x="14" y="101"/>
                </a:cubicBezTo>
                <a:cubicBezTo>
                  <a:pt x="15" y="102"/>
                  <a:pt x="15" y="102"/>
                  <a:pt x="15" y="102"/>
                </a:cubicBezTo>
                <a:cubicBezTo>
                  <a:pt x="16" y="102"/>
                  <a:pt x="16" y="102"/>
                  <a:pt x="17" y="102"/>
                </a:cubicBezTo>
                <a:cubicBezTo>
                  <a:pt x="17" y="102"/>
                  <a:pt x="20" y="100"/>
                  <a:pt x="22" y="98"/>
                </a:cubicBezTo>
                <a:cubicBezTo>
                  <a:pt x="23" y="99"/>
                  <a:pt x="24" y="100"/>
                  <a:pt x="25" y="101"/>
                </a:cubicBezTo>
                <a:cubicBezTo>
                  <a:pt x="23" y="103"/>
                  <a:pt x="22" y="106"/>
                  <a:pt x="21" y="106"/>
                </a:cubicBezTo>
                <a:cubicBezTo>
                  <a:pt x="21" y="107"/>
                  <a:pt x="21" y="107"/>
                  <a:pt x="21" y="108"/>
                </a:cubicBezTo>
                <a:cubicBezTo>
                  <a:pt x="21" y="108"/>
                  <a:pt x="21" y="109"/>
                  <a:pt x="22" y="109"/>
                </a:cubicBezTo>
                <a:cubicBezTo>
                  <a:pt x="22" y="109"/>
                  <a:pt x="23" y="110"/>
                  <a:pt x="23" y="110"/>
                </a:cubicBezTo>
                <a:cubicBezTo>
                  <a:pt x="24" y="110"/>
                  <a:pt x="24" y="109"/>
                  <a:pt x="25" y="109"/>
                </a:cubicBezTo>
                <a:cubicBezTo>
                  <a:pt x="25" y="109"/>
                  <a:pt x="27" y="106"/>
                  <a:pt x="29" y="105"/>
                </a:cubicBezTo>
                <a:cubicBezTo>
                  <a:pt x="30" y="105"/>
                  <a:pt x="31" y="106"/>
                  <a:pt x="32" y="107"/>
                </a:cubicBezTo>
                <a:cubicBezTo>
                  <a:pt x="31" y="109"/>
                  <a:pt x="30" y="112"/>
                  <a:pt x="30" y="113"/>
                </a:cubicBezTo>
                <a:cubicBezTo>
                  <a:pt x="29" y="113"/>
                  <a:pt x="29" y="114"/>
                  <a:pt x="30" y="114"/>
                </a:cubicBezTo>
                <a:cubicBezTo>
                  <a:pt x="30" y="115"/>
                  <a:pt x="30" y="115"/>
                  <a:pt x="31" y="115"/>
                </a:cubicBezTo>
                <a:cubicBezTo>
                  <a:pt x="31" y="115"/>
                  <a:pt x="32" y="116"/>
                  <a:pt x="32" y="115"/>
                </a:cubicBezTo>
                <a:cubicBezTo>
                  <a:pt x="33" y="115"/>
                  <a:pt x="33" y="115"/>
                  <a:pt x="33" y="115"/>
                </a:cubicBezTo>
                <a:cubicBezTo>
                  <a:pt x="34" y="114"/>
                  <a:pt x="35" y="112"/>
                  <a:pt x="37" y="110"/>
                </a:cubicBezTo>
                <a:cubicBezTo>
                  <a:pt x="38" y="110"/>
                  <a:pt x="39" y="111"/>
                  <a:pt x="40" y="111"/>
                </a:cubicBezTo>
                <a:cubicBezTo>
                  <a:pt x="40" y="114"/>
                  <a:pt x="39" y="117"/>
                  <a:pt x="39" y="117"/>
                </a:cubicBezTo>
                <a:cubicBezTo>
                  <a:pt x="39" y="118"/>
                  <a:pt x="39" y="118"/>
                  <a:pt x="39" y="119"/>
                </a:cubicBezTo>
                <a:cubicBezTo>
                  <a:pt x="39" y="119"/>
                  <a:pt x="40" y="120"/>
                  <a:pt x="40" y="120"/>
                </a:cubicBezTo>
                <a:cubicBezTo>
                  <a:pt x="41" y="120"/>
                  <a:pt x="41" y="120"/>
                  <a:pt x="42" y="120"/>
                </a:cubicBezTo>
                <a:cubicBezTo>
                  <a:pt x="42" y="120"/>
                  <a:pt x="43" y="119"/>
                  <a:pt x="43" y="119"/>
                </a:cubicBezTo>
                <a:cubicBezTo>
                  <a:pt x="43" y="118"/>
                  <a:pt x="44" y="115"/>
                  <a:pt x="46" y="113"/>
                </a:cubicBezTo>
                <a:cubicBezTo>
                  <a:pt x="47" y="113"/>
                  <a:pt x="48" y="114"/>
                  <a:pt x="49" y="114"/>
                </a:cubicBezTo>
                <a:cubicBezTo>
                  <a:pt x="49" y="117"/>
                  <a:pt x="49" y="120"/>
                  <a:pt x="49" y="120"/>
                </a:cubicBezTo>
                <a:cubicBezTo>
                  <a:pt x="49" y="121"/>
                  <a:pt x="49" y="121"/>
                  <a:pt x="49" y="122"/>
                </a:cubicBezTo>
                <a:cubicBezTo>
                  <a:pt x="50" y="122"/>
                  <a:pt x="50" y="122"/>
                  <a:pt x="51" y="123"/>
                </a:cubicBezTo>
                <a:cubicBezTo>
                  <a:pt x="51" y="123"/>
                  <a:pt x="52" y="123"/>
                  <a:pt x="52" y="122"/>
                </a:cubicBezTo>
                <a:cubicBezTo>
                  <a:pt x="53" y="122"/>
                  <a:pt x="53" y="122"/>
                  <a:pt x="53" y="121"/>
                </a:cubicBezTo>
                <a:cubicBezTo>
                  <a:pt x="53" y="121"/>
                  <a:pt x="54" y="118"/>
                  <a:pt x="55" y="115"/>
                </a:cubicBezTo>
                <a:cubicBezTo>
                  <a:pt x="56" y="115"/>
                  <a:pt x="57" y="115"/>
                  <a:pt x="59" y="115"/>
                </a:cubicBezTo>
                <a:cubicBezTo>
                  <a:pt x="59" y="118"/>
                  <a:pt x="59" y="121"/>
                  <a:pt x="59" y="122"/>
                </a:cubicBezTo>
                <a:cubicBezTo>
                  <a:pt x="59" y="122"/>
                  <a:pt x="60" y="123"/>
                  <a:pt x="60" y="123"/>
                </a:cubicBezTo>
                <a:cubicBezTo>
                  <a:pt x="60" y="123"/>
                  <a:pt x="61" y="123"/>
                  <a:pt x="61" y="123"/>
                </a:cubicBezTo>
                <a:cubicBezTo>
                  <a:pt x="62" y="123"/>
                  <a:pt x="62" y="123"/>
                  <a:pt x="63" y="123"/>
                </a:cubicBezTo>
                <a:cubicBezTo>
                  <a:pt x="63" y="123"/>
                  <a:pt x="63" y="122"/>
                  <a:pt x="64" y="122"/>
                </a:cubicBezTo>
                <a:cubicBezTo>
                  <a:pt x="64" y="121"/>
                  <a:pt x="64" y="118"/>
                  <a:pt x="64" y="115"/>
                </a:cubicBezTo>
                <a:cubicBezTo>
                  <a:pt x="65" y="115"/>
                  <a:pt x="67" y="115"/>
                  <a:pt x="68" y="115"/>
                </a:cubicBezTo>
                <a:cubicBezTo>
                  <a:pt x="69" y="118"/>
                  <a:pt x="70" y="121"/>
                  <a:pt x="70" y="121"/>
                </a:cubicBezTo>
                <a:cubicBezTo>
                  <a:pt x="70" y="122"/>
                  <a:pt x="70" y="122"/>
                  <a:pt x="71" y="122"/>
                </a:cubicBezTo>
                <a:cubicBezTo>
                  <a:pt x="71" y="123"/>
                  <a:pt x="72" y="123"/>
                  <a:pt x="72" y="123"/>
                </a:cubicBezTo>
                <a:cubicBezTo>
                  <a:pt x="73" y="122"/>
                  <a:pt x="73" y="122"/>
                  <a:pt x="73" y="122"/>
                </a:cubicBezTo>
                <a:cubicBezTo>
                  <a:pt x="74" y="121"/>
                  <a:pt x="74" y="121"/>
                  <a:pt x="74" y="120"/>
                </a:cubicBezTo>
                <a:cubicBezTo>
                  <a:pt x="74" y="120"/>
                  <a:pt x="74" y="117"/>
                  <a:pt x="73" y="114"/>
                </a:cubicBezTo>
                <a:cubicBezTo>
                  <a:pt x="75" y="114"/>
                  <a:pt x="76" y="113"/>
                  <a:pt x="77" y="113"/>
                </a:cubicBezTo>
                <a:cubicBezTo>
                  <a:pt x="78" y="115"/>
                  <a:pt x="80" y="118"/>
                  <a:pt x="80" y="119"/>
                </a:cubicBezTo>
                <a:cubicBezTo>
                  <a:pt x="80" y="119"/>
                  <a:pt x="81" y="120"/>
                  <a:pt x="81" y="120"/>
                </a:cubicBezTo>
                <a:cubicBezTo>
                  <a:pt x="81" y="120"/>
                  <a:pt x="82" y="120"/>
                  <a:pt x="83" y="120"/>
                </a:cubicBezTo>
                <a:cubicBezTo>
                  <a:pt x="83" y="120"/>
                  <a:pt x="83" y="119"/>
                  <a:pt x="84" y="119"/>
                </a:cubicBezTo>
                <a:cubicBezTo>
                  <a:pt x="84" y="118"/>
                  <a:pt x="84" y="118"/>
                  <a:pt x="84" y="117"/>
                </a:cubicBezTo>
                <a:cubicBezTo>
                  <a:pt x="84" y="117"/>
                  <a:pt x="83" y="114"/>
                  <a:pt x="82" y="111"/>
                </a:cubicBezTo>
                <a:cubicBezTo>
                  <a:pt x="83" y="111"/>
                  <a:pt x="85" y="110"/>
                  <a:pt x="86" y="110"/>
                </a:cubicBezTo>
                <a:cubicBezTo>
                  <a:pt x="87" y="112"/>
                  <a:pt x="89" y="114"/>
                  <a:pt x="90" y="115"/>
                </a:cubicBezTo>
                <a:cubicBezTo>
                  <a:pt x="90" y="115"/>
                  <a:pt x="90" y="115"/>
                  <a:pt x="91" y="115"/>
                </a:cubicBezTo>
                <a:cubicBezTo>
                  <a:pt x="91" y="116"/>
                  <a:pt x="92" y="115"/>
                  <a:pt x="92" y="115"/>
                </a:cubicBezTo>
                <a:cubicBezTo>
                  <a:pt x="93" y="115"/>
                  <a:pt x="93" y="115"/>
                  <a:pt x="93" y="114"/>
                </a:cubicBezTo>
                <a:cubicBezTo>
                  <a:pt x="93" y="114"/>
                  <a:pt x="93" y="113"/>
                  <a:pt x="93" y="113"/>
                </a:cubicBezTo>
                <a:cubicBezTo>
                  <a:pt x="93" y="112"/>
                  <a:pt x="92" y="109"/>
                  <a:pt x="91" y="107"/>
                </a:cubicBezTo>
                <a:cubicBezTo>
                  <a:pt x="92" y="106"/>
                  <a:pt x="93" y="105"/>
                  <a:pt x="94" y="105"/>
                </a:cubicBezTo>
                <a:cubicBezTo>
                  <a:pt x="96" y="106"/>
                  <a:pt x="98" y="109"/>
                  <a:pt x="98" y="109"/>
                </a:cubicBezTo>
                <a:cubicBezTo>
                  <a:pt x="99" y="109"/>
                  <a:pt x="99" y="110"/>
                  <a:pt x="100" y="110"/>
                </a:cubicBezTo>
                <a:cubicBezTo>
                  <a:pt x="100" y="110"/>
                  <a:pt x="101" y="109"/>
                  <a:pt x="101" y="109"/>
                </a:cubicBezTo>
                <a:cubicBezTo>
                  <a:pt x="101" y="109"/>
                  <a:pt x="102" y="108"/>
                  <a:pt x="102" y="108"/>
                </a:cubicBezTo>
                <a:cubicBezTo>
                  <a:pt x="102" y="107"/>
                  <a:pt x="102" y="107"/>
                  <a:pt x="102" y="106"/>
                </a:cubicBezTo>
                <a:cubicBezTo>
                  <a:pt x="101" y="106"/>
                  <a:pt x="99" y="103"/>
                  <a:pt x="98" y="101"/>
                </a:cubicBezTo>
                <a:cubicBezTo>
                  <a:pt x="99" y="100"/>
                  <a:pt x="100" y="99"/>
                  <a:pt x="101" y="98"/>
                </a:cubicBezTo>
                <a:cubicBezTo>
                  <a:pt x="103" y="100"/>
                  <a:pt x="105" y="102"/>
                  <a:pt x="106" y="102"/>
                </a:cubicBezTo>
                <a:cubicBezTo>
                  <a:pt x="106" y="102"/>
                  <a:pt x="107" y="102"/>
                  <a:pt x="107" y="102"/>
                </a:cubicBezTo>
                <a:cubicBezTo>
                  <a:pt x="108" y="102"/>
                  <a:pt x="108" y="102"/>
                  <a:pt x="109" y="101"/>
                </a:cubicBezTo>
                <a:cubicBezTo>
                  <a:pt x="109" y="101"/>
                  <a:pt x="109" y="101"/>
                  <a:pt x="109" y="100"/>
                </a:cubicBezTo>
                <a:cubicBezTo>
                  <a:pt x="109" y="99"/>
                  <a:pt x="109" y="99"/>
                  <a:pt x="109" y="99"/>
                </a:cubicBezTo>
                <a:cubicBezTo>
                  <a:pt x="108" y="98"/>
                  <a:pt x="106" y="96"/>
                  <a:pt x="104" y="94"/>
                </a:cubicBezTo>
                <a:cubicBezTo>
                  <a:pt x="105" y="93"/>
                  <a:pt x="106" y="92"/>
                  <a:pt x="106" y="91"/>
                </a:cubicBezTo>
                <a:cubicBezTo>
                  <a:pt x="109" y="92"/>
                  <a:pt x="112" y="93"/>
                  <a:pt x="112" y="94"/>
                </a:cubicBezTo>
                <a:cubicBezTo>
                  <a:pt x="113" y="94"/>
                  <a:pt x="113" y="94"/>
                  <a:pt x="114" y="94"/>
                </a:cubicBezTo>
                <a:cubicBezTo>
                  <a:pt x="114" y="93"/>
                  <a:pt x="115" y="93"/>
                  <a:pt x="115" y="93"/>
                </a:cubicBezTo>
                <a:cubicBezTo>
                  <a:pt x="115" y="92"/>
                  <a:pt x="115" y="92"/>
                  <a:pt x="115" y="91"/>
                </a:cubicBezTo>
                <a:cubicBezTo>
                  <a:pt x="115" y="91"/>
                  <a:pt x="115" y="90"/>
                  <a:pt x="114" y="90"/>
                </a:cubicBezTo>
                <a:cubicBezTo>
                  <a:pt x="114" y="89"/>
                  <a:pt x="111" y="88"/>
                  <a:pt x="109" y="86"/>
                </a:cubicBezTo>
                <a:cubicBezTo>
                  <a:pt x="110" y="85"/>
                  <a:pt x="110" y="84"/>
                  <a:pt x="111" y="83"/>
                </a:cubicBezTo>
                <a:cubicBezTo>
                  <a:pt x="113" y="83"/>
                  <a:pt x="116" y="84"/>
                  <a:pt x="117" y="84"/>
                </a:cubicBezTo>
                <a:cubicBezTo>
                  <a:pt x="117" y="84"/>
                  <a:pt x="118" y="84"/>
                  <a:pt x="118" y="84"/>
                </a:cubicBezTo>
                <a:cubicBezTo>
                  <a:pt x="119" y="84"/>
                  <a:pt x="119" y="83"/>
                  <a:pt x="119" y="83"/>
                </a:cubicBezTo>
                <a:cubicBezTo>
                  <a:pt x="120" y="82"/>
                  <a:pt x="120" y="82"/>
                  <a:pt x="119" y="81"/>
                </a:cubicBezTo>
                <a:cubicBezTo>
                  <a:pt x="119" y="81"/>
                  <a:pt x="119" y="80"/>
                  <a:pt x="118" y="80"/>
                </a:cubicBezTo>
                <a:cubicBezTo>
                  <a:pt x="118" y="80"/>
                  <a:pt x="115" y="79"/>
                  <a:pt x="113" y="78"/>
                </a:cubicBezTo>
                <a:cubicBezTo>
                  <a:pt x="113" y="76"/>
                  <a:pt x="113" y="75"/>
                  <a:pt x="114" y="74"/>
                </a:cubicBezTo>
                <a:cubicBezTo>
                  <a:pt x="116" y="74"/>
                  <a:pt x="119" y="74"/>
                  <a:pt x="120" y="74"/>
                </a:cubicBezTo>
                <a:cubicBezTo>
                  <a:pt x="121" y="74"/>
                  <a:pt x="121" y="74"/>
                  <a:pt x="121" y="74"/>
                </a:cubicBezTo>
                <a:cubicBezTo>
                  <a:pt x="122" y="73"/>
                  <a:pt x="122" y="73"/>
                  <a:pt x="122" y="72"/>
                </a:cubicBezTo>
                <a:cubicBezTo>
                  <a:pt x="122" y="72"/>
                  <a:pt x="122" y="71"/>
                  <a:pt x="122" y="71"/>
                </a:cubicBezTo>
                <a:cubicBezTo>
                  <a:pt x="122" y="71"/>
                  <a:pt x="121" y="70"/>
                  <a:pt x="121" y="70"/>
                </a:cubicBezTo>
                <a:cubicBezTo>
                  <a:pt x="120" y="70"/>
                  <a:pt x="117" y="69"/>
                  <a:pt x="115" y="68"/>
                </a:cubicBezTo>
                <a:cubicBezTo>
                  <a:pt x="115" y="67"/>
                  <a:pt x="115" y="66"/>
                  <a:pt x="115" y="64"/>
                </a:cubicBezTo>
                <a:cubicBezTo>
                  <a:pt x="118" y="64"/>
                  <a:pt x="121" y="64"/>
                  <a:pt x="121" y="64"/>
                </a:cubicBezTo>
                <a:close/>
                <a:moveTo>
                  <a:pt x="62" y="111"/>
                </a:moveTo>
                <a:cubicBezTo>
                  <a:pt x="61" y="111"/>
                  <a:pt x="61" y="111"/>
                  <a:pt x="61" y="111"/>
                </a:cubicBezTo>
                <a:cubicBezTo>
                  <a:pt x="61" y="111"/>
                  <a:pt x="61" y="111"/>
                  <a:pt x="61" y="111"/>
                </a:cubicBezTo>
                <a:cubicBezTo>
                  <a:pt x="61" y="111"/>
                  <a:pt x="61" y="111"/>
                  <a:pt x="62" y="111"/>
                </a:cubicBezTo>
                <a:close/>
                <a:moveTo>
                  <a:pt x="45" y="108"/>
                </a:moveTo>
                <a:cubicBezTo>
                  <a:pt x="45" y="108"/>
                  <a:pt x="44" y="107"/>
                  <a:pt x="44" y="107"/>
                </a:cubicBezTo>
                <a:cubicBezTo>
                  <a:pt x="44" y="107"/>
                  <a:pt x="44" y="108"/>
                  <a:pt x="45" y="108"/>
                </a:cubicBezTo>
                <a:cubicBezTo>
                  <a:pt x="45" y="108"/>
                  <a:pt x="45" y="108"/>
                  <a:pt x="45" y="108"/>
                </a:cubicBezTo>
                <a:close/>
                <a:moveTo>
                  <a:pt x="31" y="100"/>
                </a:moveTo>
                <a:cubicBezTo>
                  <a:pt x="30" y="99"/>
                  <a:pt x="30" y="99"/>
                  <a:pt x="29" y="99"/>
                </a:cubicBezTo>
                <a:cubicBezTo>
                  <a:pt x="30" y="99"/>
                  <a:pt x="30" y="99"/>
                  <a:pt x="30" y="99"/>
                </a:cubicBezTo>
                <a:cubicBezTo>
                  <a:pt x="30" y="99"/>
                  <a:pt x="30" y="99"/>
                  <a:pt x="31" y="100"/>
                </a:cubicBezTo>
                <a:close/>
                <a:moveTo>
                  <a:pt x="19" y="87"/>
                </a:moveTo>
                <a:cubicBezTo>
                  <a:pt x="19" y="86"/>
                  <a:pt x="19" y="86"/>
                  <a:pt x="19" y="86"/>
                </a:cubicBezTo>
                <a:cubicBezTo>
                  <a:pt x="19" y="86"/>
                  <a:pt x="19" y="86"/>
                  <a:pt x="19" y="86"/>
                </a:cubicBezTo>
                <a:cubicBezTo>
                  <a:pt x="19" y="86"/>
                  <a:pt x="19" y="87"/>
                  <a:pt x="19" y="87"/>
                </a:cubicBezTo>
                <a:close/>
              </a:path>
            </a:pathLst>
          </a:custGeom>
          <a:solidFill>
            <a:srgbClr val="45C1A4"/>
          </a:solidFill>
          <a:ln>
            <a:noFill/>
          </a:ln>
        </p:spPr>
        <p:txBody>
          <a:bodyPr vert="horz" wrap="square" lIns="91440" tIns="45720" rIns="91440" bIns="45720" numCol="1" anchor="t" anchorCtr="0" compatLnSpc="1">
            <a:prstTxWarp prst="textNoShape">
              <a:avLst/>
            </a:prstTxWarp>
          </a:bodyPr>
          <a:lstStyle/>
          <a:p>
            <a:endParaRPr lang="en-US" sz="1800">
              <a:solidFill>
                <a:prstClr val="black"/>
              </a:solidFill>
              <a:latin typeface="Calibri"/>
            </a:endParaRPr>
          </a:p>
        </p:txBody>
      </p:sp>
      <p:sp>
        <p:nvSpPr>
          <p:cNvPr id="4" name="Freeform 7">
            <a:extLst>
              <a:ext uri="{FF2B5EF4-FFF2-40B4-BE49-F238E27FC236}">
                <a16:creationId xmlns:a16="http://schemas.microsoft.com/office/drawing/2014/main" id="{4EF94D1F-CC0A-4F85-A0AA-E849AB136DC4}"/>
              </a:ext>
            </a:extLst>
          </p:cNvPr>
          <p:cNvSpPr>
            <a:spLocks/>
          </p:cNvSpPr>
          <p:nvPr/>
        </p:nvSpPr>
        <p:spPr bwMode="auto">
          <a:xfrm>
            <a:off x="1463676" y="3597276"/>
            <a:ext cx="612775" cy="611188"/>
          </a:xfrm>
          <a:custGeom>
            <a:avLst/>
            <a:gdLst>
              <a:gd name="T0" fmla="*/ 128 w 173"/>
              <a:gd name="T1" fmla="*/ 162 h 173"/>
              <a:gd name="T2" fmla="*/ 135 w 173"/>
              <a:gd name="T3" fmla="*/ 155 h 173"/>
              <a:gd name="T4" fmla="*/ 140 w 173"/>
              <a:gd name="T5" fmla="*/ 151 h 173"/>
              <a:gd name="T6" fmla="*/ 148 w 173"/>
              <a:gd name="T7" fmla="*/ 146 h 173"/>
              <a:gd name="T8" fmla="*/ 144 w 173"/>
              <a:gd name="T9" fmla="*/ 135 h 173"/>
              <a:gd name="T10" fmla="*/ 159 w 173"/>
              <a:gd name="T11" fmla="*/ 133 h 173"/>
              <a:gd name="T12" fmla="*/ 154 w 173"/>
              <a:gd name="T13" fmla="*/ 119 h 173"/>
              <a:gd name="T14" fmla="*/ 166 w 173"/>
              <a:gd name="T15" fmla="*/ 118 h 173"/>
              <a:gd name="T16" fmla="*/ 168 w 173"/>
              <a:gd name="T17" fmla="*/ 108 h 173"/>
              <a:gd name="T18" fmla="*/ 169 w 173"/>
              <a:gd name="T19" fmla="*/ 102 h 173"/>
              <a:gd name="T20" fmla="*/ 172 w 173"/>
              <a:gd name="T21" fmla="*/ 92 h 173"/>
              <a:gd name="T22" fmla="*/ 162 w 173"/>
              <a:gd name="T23" fmla="*/ 86 h 173"/>
              <a:gd name="T24" fmla="*/ 172 w 173"/>
              <a:gd name="T25" fmla="*/ 75 h 173"/>
              <a:gd name="T26" fmla="*/ 159 w 173"/>
              <a:gd name="T27" fmla="*/ 68 h 173"/>
              <a:gd name="T28" fmla="*/ 167 w 173"/>
              <a:gd name="T29" fmla="*/ 59 h 173"/>
              <a:gd name="T30" fmla="*/ 162 w 173"/>
              <a:gd name="T31" fmla="*/ 50 h 173"/>
              <a:gd name="T32" fmla="*/ 159 w 173"/>
              <a:gd name="T33" fmla="*/ 45 h 173"/>
              <a:gd name="T34" fmla="*/ 155 w 173"/>
              <a:gd name="T35" fmla="*/ 36 h 173"/>
              <a:gd name="T36" fmla="*/ 144 w 173"/>
              <a:gd name="T37" fmla="*/ 38 h 173"/>
              <a:gd name="T38" fmla="*/ 145 w 173"/>
              <a:gd name="T39" fmla="*/ 22 h 173"/>
              <a:gd name="T40" fmla="*/ 130 w 173"/>
              <a:gd name="T41" fmla="*/ 25 h 173"/>
              <a:gd name="T42" fmla="*/ 131 w 173"/>
              <a:gd name="T43" fmla="*/ 13 h 173"/>
              <a:gd name="T44" fmla="*/ 121 w 173"/>
              <a:gd name="T45" fmla="*/ 10 h 173"/>
              <a:gd name="T46" fmla="*/ 116 w 173"/>
              <a:gd name="T47" fmla="*/ 8 h 173"/>
              <a:gd name="T48" fmla="*/ 107 w 173"/>
              <a:gd name="T49" fmla="*/ 3 h 173"/>
              <a:gd name="T50" fmla="*/ 99 w 173"/>
              <a:gd name="T51" fmla="*/ 12 h 173"/>
              <a:gd name="T52" fmla="*/ 90 w 173"/>
              <a:gd name="T53" fmla="*/ 0 h 173"/>
              <a:gd name="T54" fmla="*/ 80 w 173"/>
              <a:gd name="T55" fmla="*/ 11 h 173"/>
              <a:gd name="T56" fmla="*/ 73 w 173"/>
              <a:gd name="T57" fmla="*/ 1 h 173"/>
              <a:gd name="T58" fmla="*/ 64 w 173"/>
              <a:gd name="T59" fmla="*/ 5 h 173"/>
              <a:gd name="T60" fmla="*/ 58 w 173"/>
              <a:gd name="T61" fmla="*/ 7 h 173"/>
              <a:gd name="T62" fmla="*/ 48 w 173"/>
              <a:gd name="T63" fmla="*/ 9 h 173"/>
              <a:gd name="T64" fmla="*/ 48 w 173"/>
              <a:gd name="T65" fmla="*/ 21 h 173"/>
              <a:gd name="T66" fmla="*/ 33 w 173"/>
              <a:gd name="T67" fmla="*/ 18 h 173"/>
              <a:gd name="T68" fmla="*/ 33 w 173"/>
              <a:gd name="T69" fmla="*/ 33 h 173"/>
              <a:gd name="T70" fmla="*/ 22 w 173"/>
              <a:gd name="T71" fmla="*/ 30 h 173"/>
              <a:gd name="T72" fmla="*/ 17 w 173"/>
              <a:gd name="T73" fmla="*/ 39 h 173"/>
              <a:gd name="T74" fmla="*/ 14 w 173"/>
              <a:gd name="T75" fmla="*/ 44 h 173"/>
              <a:gd name="T76" fmla="*/ 8 w 173"/>
              <a:gd name="T77" fmla="*/ 52 h 173"/>
              <a:gd name="T78" fmla="*/ 15 w 173"/>
              <a:gd name="T79" fmla="*/ 61 h 173"/>
              <a:gd name="T80" fmla="*/ 2 w 173"/>
              <a:gd name="T81" fmla="*/ 68 h 173"/>
              <a:gd name="T82" fmla="*/ 11 w 173"/>
              <a:gd name="T83" fmla="*/ 79 h 173"/>
              <a:gd name="T84" fmla="*/ 0 w 173"/>
              <a:gd name="T85" fmla="*/ 85 h 173"/>
              <a:gd name="T86" fmla="*/ 3 w 173"/>
              <a:gd name="T87" fmla="*/ 95 h 173"/>
              <a:gd name="T88" fmla="*/ 3 w 173"/>
              <a:gd name="T89" fmla="*/ 101 h 173"/>
              <a:gd name="T90" fmla="*/ 4 w 173"/>
              <a:gd name="T91" fmla="*/ 111 h 173"/>
              <a:gd name="T92" fmla="*/ 16 w 173"/>
              <a:gd name="T93" fmla="*/ 113 h 173"/>
              <a:gd name="T94" fmla="*/ 9 w 173"/>
              <a:gd name="T95" fmla="*/ 127 h 173"/>
              <a:gd name="T96" fmla="*/ 24 w 173"/>
              <a:gd name="T97" fmla="*/ 129 h 173"/>
              <a:gd name="T98" fmla="*/ 19 w 173"/>
              <a:gd name="T99" fmla="*/ 140 h 173"/>
              <a:gd name="T100" fmla="*/ 27 w 173"/>
              <a:gd name="T101" fmla="*/ 147 h 173"/>
              <a:gd name="T102" fmla="*/ 32 w 173"/>
              <a:gd name="T103" fmla="*/ 151 h 173"/>
              <a:gd name="T104" fmla="*/ 38 w 173"/>
              <a:gd name="T105" fmla="*/ 158 h 173"/>
              <a:gd name="T106" fmla="*/ 49 w 173"/>
              <a:gd name="T107" fmla="*/ 152 h 173"/>
              <a:gd name="T108" fmla="*/ 53 w 173"/>
              <a:gd name="T109" fmla="*/ 167 h 173"/>
              <a:gd name="T110" fmla="*/ 66 w 173"/>
              <a:gd name="T111" fmla="*/ 159 h 173"/>
              <a:gd name="T112" fmla="*/ 70 w 173"/>
              <a:gd name="T113" fmla="*/ 171 h 173"/>
              <a:gd name="T114" fmla="*/ 80 w 173"/>
              <a:gd name="T115" fmla="*/ 171 h 173"/>
              <a:gd name="T116" fmla="*/ 86 w 173"/>
              <a:gd name="T117" fmla="*/ 171 h 173"/>
              <a:gd name="T118" fmla="*/ 95 w 173"/>
              <a:gd name="T119" fmla="*/ 172 h 173"/>
              <a:gd name="T120" fmla="*/ 100 w 173"/>
              <a:gd name="T121" fmla="*/ 161 h 173"/>
              <a:gd name="T122" fmla="*/ 112 w 173"/>
              <a:gd name="T123" fmla="*/ 169 h 173"/>
              <a:gd name="T124" fmla="*/ 118 w 173"/>
              <a:gd name="T125" fmla="*/ 155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73" h="173">
                <a:moveTo>
                  <a:pt x="122" y="163"/>
                </a:moveTo>
                <a:cubicBezTo>
                  <a:pt x="123" y="163"/>
                  <a:pt x="123" y="164"/>
                  <a:pt x="124" y="164"/>
                </a:cubicBezTo>
                <a:cubicBezTo>
                  <a:pt x="125" y="164"/>
                  <a:pt x="126" y="164"/>
                  <a:pt x="126" y="163"/>
                </a:cubicBezTo>
                <a:cubicBezTo>
                  <a:pt x="127" y="163"/>
                  <a:pt x="127" y="163"/>
                  <a:pt x="128" y="162"/>
                </a:cubicBezTo>
                <a:cubicBezTo>
                  <a:pt x="128" y="161"/>
                  <a:pt x="128" y="160"/>
                  <a:pt x="128" y="160"/>
                </a:cubicBezTo>
                <a:cubicBezTo>
                  <a:pt x="127" y="159"/>
                  <a:pt x="126" y="155"/>
                  <a:pt x="124" y="152"/>
                </a:cubicBezTo>
                <a:cubicBezTo>
                  <a:pt x="126" y="151"/>
                  <a:pt x="127" y="150"/>
                  <a:pt x="129" y="149"/>
                </a:cubicBezTo>
                <a:cubicBezTo>
                  <a:pt x="132" y="151"/>
                  <a:pt x="134" y="155"/>
                  <a:pt x="135" y="155"/>
                </a:cubicBezTo>
                <a:cubicBezTo>
                  <a:pt x="135" y="156"/>
                  <a:pt x="136" y="156"/>
                  <a:pt x="137" y="156"/>
                </a:cubicBezTo>
                <a:cubicBezTo>
                  <a:pt x="138" y="156"/>
                  <a:pt x="138" y="156"/>
                  <a:pt x="139" y="155"/>
                </a:cubicBezTo>
                <a:cubicBezTo>
                  <a:pt x="140" y="155"/>
                  <a:pt x="140" y="154"/>
                  <a:pt x="140" y="154"/>
                </a:cubicBezTo>
                <a:cubicBezTo>
                  <a:pt x="140" y="153"/>
                  <a:pt x="140" y="152"/>
                  <a:pt x="140" y="151"/>
                </a:cubicBezTo>
                <a:cubicBezTo>
                  <a:pt x="139" y="151"/>
                  <a:pt x="137" y="147"/>
                  <a:pt x="135" y="144"/>
                </a:cubicBezTo>
                <a:cubicBezTo>
                  <a:pt x="137" y="143"/>
                  <a:pt x="138" y="141"/>
                  <a:pt x="139" y="140"/>
                </a:cubicBezTo>
                <a:cubicBezTo>
                  <a:pt x="142" y="143"/>
                  <a:pt x="145" y="145"/>
                  <a:pt x="146" y="146"/>
                </a:cubicBezTo>
                <a:cubicBezTo>
                  <a:pt x="147" y="146"/>
                  <a:pt x="147" y="146"/>
                  <a:pt x="148" y="146"/>
                </a:cubicBezTo>
                <a:cubicBezTo>
                  <a:pt x="149" y="146"/>
                  <a:pt x="150" y="146"/>
                  <a:pt x="150" y="145"/>
                </a:cubicBezTo>
                <a:cubicBezTo>
                  <a:pt x="151" y="145"/>
                  <a:pt x="151" y="144"/>
                  <a:pt x="151" y="143"/>
                </a:cubicBezTo>
                <a:cubicBezTo>
                  <a:pt x="151" y="142"/>
                  <a:pt x="151" y="142"/>
                  <a:pt x="150" y="141"/>
                </a:cubicBezTo>
                <a:cubicBezTo>
                  <a:pt x="150" y="141"/>
                  <a:pt x="147" y="137"/>
                  <a:pt x="144" y="135"/>
                </a:cubicBezTo>
                <a:cubicBezTo>
                  <a:pt x="145" y="133"/>
                  <a:pt x="147" y="132"/>
                  <a:pt x="148" y="130"/>
                </a:cubicBezTo>
                <a:cubicBezTo>
                  <a:pt x="151" y="132"/>
                  <a:pt x="155" y="134"/>
                  <a:pt x="155" y="134"/>
                </a:cubicBezTo>
                <a:cubicBezTo>
                  <a:pt x="156" y="135"/>
                  <a:pt x="157" y="135"/>
                  <a:pt x="158" y="134"/>
                </a:cubicBezTo>
                <a:cubicBezTo>
                  <a:pt x="158" y="134"/>
                  <a:pt x="159" y="134"/>
                  <a:pt x="159" y="133"/>
                </a:cubicBezTo>
                <a:cubicBezTo>
                  <a:pt x="160" y="132"/>
                  <a:pt x="160" y="132"/>
                  <a:pt x="160" y="131"/>
                </a:cubicBezTo>
                <a:cubicBezTo>
                  <a:pt x="160" y="130"/>
                  <a:pt x="159" y="130"/>
                  <a:pt x="159" y="129"/>
                </a:cubicBezTo>
                <a:cubicBezTo>
                  <a:pt x="158" y="129"/>
                  <a:pt x="155" y="126"/>
                  <a:pt x="152" y="124"/>
                </a:cubicBezTo>
                <a:cubicBezTo>
                  <a:pt x="153" y="122"/>
                  <a:pt x="153" y="121"/>
                  <a:pt x="154" y="119"/>
                </a:cubicBezTo>
                <a:cubicBezTo>
                  <a:pt x="158" y="120"/>
                  <a:pt x="162" y="121"/>
                  <a:pt x="163" y="121"/>
                </a:cubicBezTo>
                <a:cubicBezTo>
                  <a:pt x="163" y="122"/>
                  <a:pt x="164" y="122"/>
                  <a:pt x="165" y="121"/>
                </a:cubicBezTo>
                <a:cubicBezTo>
                  <a:pt x="165" y="121"/>
                  <a:pt x="166" y="120"/>
                  <a:pt x="166" y="120"/>
                </a:cubicBezTo>
                <a:cubicBezTo>
                  <a:pt x="167" y="119"/>
                  <a:pt x="167" y="118"/>
                  <a:pt x="166" y="118"/>
                </a:cubicBezTo>
                <a:cubicBezTo>
                  <a:pt x="166" y="117"/>
                  <a:pt x="166" y="116"/>
                  <a:pt x="165" y="116"/>
                </a:cubicBezTo>
                <a:cubicBezTo>
                  <a:pt x="164" y="116"/>
                  <a:pt x="161" y="114"/>
                  <a:pt x="157" y="112"/>
                </a:cubicBezTo>
                <a:cubicBezTo>
                  <a:pt x="158" y="110"/>
                  <a:pt x="158" y="108"/>
                  <a:pt x="159" y="107"/>
                </a:cubicBezTo>
                <a:cubicBezTo>
                  <a:pt x="163" y="107"/>
                  <a:pt x="167" y="108"/>
                  <a:pt x="168" y="108"/>
                </a:cubicBezTo>
                <a:cubicBezTo>
                  <a:pt x="168" y="108"/>
                  <a:pt x="169" y="108"/>
                  <a:pt x="170" y="107"/>
                </a:cubicBezTo>
                <a:cubicBezTo>
                  <a:pt x="170" y="107"/>
                  <a:pt x="171" y="106"/>
                  <a:pt x="171" y="105"/>
                </a:cubicBezTo>
                <a:cubicBezTo>
                  <a:pt x="171" y="105"/>
                  <a:pt x="171" y="104"/>
                  <a:pt x="170" y="103"/>
                </a:cubicBezTo>
                <a:cubicBezTo>
                  <a:pt x="170" y="103"/>
                  <a:pt x="170" y="102"/>
                  <a:pt x="169" y="102"/>
                </a:cubicBezTo>
                <a:cubicBezTo>
                  <a:pt x="168" y="101"/>
                  <a:pt x="164" y="100"/>
                  <a:pt x="161" y="99"/>
                </a:cubicBezTo>
                <a:cubicBezTo>
                  <a:pt x="161" y="97"/>
                  <a:pt x="161" y="95"/>
                  <a:pt x="161" y="94"/>
                </a:cubicBezTo>
                <a:cubicBezTo>
                  <a:pt x="165" y="93"/>
                  <a:pt x="169" y="93"/>
                  <a:pt x="170" y="93"/>
                </a:cubicBezTo>
                <a:cubicBezTo>
                  <a:pt x="171" y="93"/>
                  <a:pt x="171" y="93"/>
                  <a:pt x="172" y="92"/>
                </a:cubicBezTo>
                <a:cubicBezTo>
                  <a:pt x="172" y="92"/>
                  <a:pt x="173" y="91"/>
                  <a:pt x="173" y="90"/>
                </a:cubicBezTo>
                <a:cubicBezTo>
                  <a:pt x="173" y="89"/>
                  <a:pt x="173" y="89"/>
                  <a:pt x="172" y="88"/>
                </a:cubicBezTo>
                <a:cubicBezTo>
                  <a:pt x="172" y="88"/>
                  <a:pt x="171" y="87"/>
                  <a:pt x="170" y="87"/>
                </a:cubicBezTo>
                <a:cubicBezTo>
                  <a:pt x="169" y="87"/>
                  <a:pt x="165" y="87"/>
                  <a:pt x="162" y="86"/>
                </a:cubicBezTo>
                <a:cubicBezTo>
                  <a:pt x="162" y="84"/>
                  <a:pt x="161" y="82"/>
                  <a:pt x="161" y="80"/>
                </a:cubicBezTo>
                <a:cubicBezTo>
                  <a:pt x="165" y="80"/>
                  <a:pt x="169" y="79"/>
                  <a:pt x="170" y="79"/>
                </a:cubicBezTo>
                <a:cubicBezTo>
                  <a:pt x="171" y="78"/>
                  <a:pt x="171" y="78"/>
                  <a:pt x="172" y="77"/>
                </a:cubicBezTo>
                <a:cubicBezTo>
                  <a:pt x="172" y="77"/>
                  <a:pt x="172" y="76"/>
                  <a:pt x="172" y="75"/>
                </a:cubicBezTo>
                <a:cubicBezTo>
                  <a:pt x="172" y="74"/>
                  <a:pt x="172" y="74"/>
                  <a:pt x="171" y="73"/>
                </a:cubicBezTo>
                <a:cubicBezTo>
                  <a:pt x="171" y="73"/>
                  <a:pt x="170" y="72"/>
                  <a:pt x="169" y="73"/>
                </a:cubicBezTo>
                <a:cubicBezTo>
                  <a:pt x="168" y="73"/>
                  <a:pt x="164" y="73"/>
                  <a:pt x="160" y="73"/>
                </a:cubicBezTo>
                <a:cubicBezTo>
                  <a:pt x="160" y="71"/>
                  <a:pt x="160" y="69"/>
                  <a:pt x="159" y="68"/>
                </a:cubicBezTo>
                <a:cubicBezTo>
                  <a:pt x="163" y="66"/>
                  <a:pt x="166" y="64"/>
                  <a:pt x="167" y="64"/>
                </a:cubicBezTo>
                <a:cubicBezTo>
                  <a:pt x="168" y="64"/>
                  <a:pt x="168" y="63"/>
                  <a:pt x="169" y="63"/>
                </a:cubicBezTo>
                <a:cubicBezTo>
                  <a:pt x="169" y="62"/>
                  <a:pt x="169" y="61"/>
                  <a:pt x="169" y="60"/>
                </a:cubicBezTo>
                <a:cubicBezTo>
                  <a:pt x="169" y="60"/>
                  <a:pt x="168" y="59"/>
                  <a:pt x="167" y="59"/>
                </a:cubicBezTo>
                <a:cubicBezTo>
                  <a:pt x="167" y="58"/>
                  <a:pt x="166" y="58"/>
                  <a:pt x="165" y="58"/>
                </a:cubicBezTo>
                <a:cubicBezTo>
                  <a:pt x="165" y="59"/>
                  <a:pt x="161" y="59"/>
                  <a:pt x="157" y="60"/>
                </a:cubicBezTo>
                <a:cubicBezTo>
                  <a:pt x="156" y="59"/>
                  <a:pt x="155" y="57"/>
                  <a:pt x="155" y="55"/>
                </a:cubicBezTo>
                <a:cubicBezTo>
                  <a:pt x="158" y="53"/>
                  <a:pt x="161" y="51"/>
                  <a:pt x="162" y="50"/>
                </a:cubicBezTo>
                <a:cubicBezTo>
                  <a:pt x="163" y="50"/>
                  <a:pt x="163" y="49"/>
                  <a:pt x="163" y="49"/>
                </a:cubicBezTo>
                <a:cubicBezTo>
                  <a:pt x="163" y="48"/>
                  <a:pt x="163" y="47"/>
                  <a:pt x="163" y="46"/>
                </a:cubicBezTo>
                <a:cubicBezTo>
                  <a:pt x="163" y="46"/>
                  <a:pt x="162" y="45"/>
                  <a:pt x="161" y="45"/>
                </a:cubicBezTo>
                <a:cubicBezTo>
                  <a:pt x="161" y="45"/>
                  <a:pt x="160" y="45"/>
                  <a:pt x="159" y="45"/>
                </a:cubicBezTo>
                <a:cubicBezTo>
                  <a:pt x="159" y="45"/>
                  <a:pt x="155" y="47"/>
                  <a:pt x="151" y="48"/>
                </a:cubicBezTo>
                <a:cubicBezTo>
                  <a:pt x="150" y="47"/>
                  <a:pt x="149" y="45"/>
                  <a:pt x="148" y="44"/>
                </a:cubicBezTo>
                <a:cubicBezTo>
                  <a:pt x="151" y="41"/>
                  <a:pt x="154" y="38"/>
                  <a:pt x="155" y="38"/>
                </a:cubicBezTo>
                <a:cubicBezTo>
                  <a:pt x="155" y="37"/>
                  <a:pt x="155" y="36"/>
                  <a:pt x="155" y="36"/>
                </a:cubicBezTo>
                <a:cubicBezTo>
                  <a:pt x="156" y="35"/>
                  <a:pt x="155" y="34"/>
                  <a:pt x="155" y="34"/>
                </a:cubicBezTo>
                <a:cubicBezTo>
                  <a:pt x="154" y="33"/>
                  <a:pt x="154" y="33"/>
                  <a:pt x="153" y="33"/>
                </a:cubicBezTo>
                <a:cubicBezTo>
                  <a:pt x="152" y="32"/>
                  <a:pt x="152" y="32"/>
                  <a:pt x="151" y="33"/>
                </a:cubicBezTo>
                <a:cubicBezTo>
                  <a:pt x="150" y="33"/>
                  <a:pt x="147" y="36"/>
                  <a:pt x="144" y="38"/>
                </a:cubicBezTo>
                <a:cubicBezTo>
                  <a:pt x="142" y="36"/>
                  <a:pt x="141" y="35"/>
                  <a:pt x="140" y="33"/>
                </a:cubicBezTo>
                <a:cubicBezTo>
                  <a:pt x="142" y="30"/>
                  <a:pt x="145" y="27"/>
                  <a:pt x="145" y="26"/>
                </a:cubicBezTo>
                <a:cubicBezTo>
                  <a:pt x="146" y="26"/>
                  <a:pt x="146" y="25"/>
                  <a:pt x="146" y="24"/>
                </a:cubicBezTo>
                <a:cubicBezTo>
                  <a:pt x="146" y="24"/>
                  <a:pt x="145" y="23"/>
                  <a:pt x="145" y="22"/>
                </a:cubicBezTo>
                <a:cubicBezTo>
                  <a:pt x="144" y="22"/>
                  <a:pt x="143" y="22"/>
                  <a:pt x="143" y="22"/>
                </a:cubicBezTo>
                <a:cubicBezTo>
                  <a:pt x="142" y="22"/>
                  <a:pt x="141" y="22"/>
                  <a:pt x="141" y="22"/>
                </a:cubicBezTo>
                <a:cubicBezTo>
                  <a:pt x="140" y="23"/>
                  <a:pt x="137" y="26"/>
                  <a:pt x="134" y="28"/>
                </a:cubicBezTo>
                <a:cubicBezTo>
                  <a:pt x="133" y="27"/>
                  <a:pt x="131" y="26"/>
                  <a:pt x="130" y="25"/>
                </a:cubicBezTo>
                <a:cubicBezTo>
                  <a:pt x="132" y="22"/>
                  <a:pt x="133" y="18"/>
                  <a:pt x="134" y="17"/>
                </a:cubicBezTo>
                <a:cubicBezTo>
                  <a:pt x="134" y="16"/>
                  <a:pt x="134" y="16"/>
                  <a:pt x="134" y="15"/>
                </a:cubicBezTo>
                <a:cubicBezTo>
                  <a:pt x="134" y="14"/>
                  <a:pt x="133" y="14"/>
                  <a:pt x="133" y="13"/>
                </a:cubicBezTo>
                <a:cubicBezTo>
                  <a:pt x="132" y="13"/>
                  <a:pt x="131" y="13"/>
                  <a:pt x="131" y="13"/>
                </a:cubicBezTo>
                <a:cubicBezTo>
                  <a:pt x="130" y="13"/>
                  <a:pt x="129" y="13"/>
                  <a:pt x="129" y="14"/>
                </a:cubicBezTo>
                <a:cubicBezTo>
                  <a:pt x="128" y="15"/>
                  <a:pt x="126" y="18"/>
                  <a:pt x="123" y="21"/>
                </a:cubicBezTo>
                <a:cubicBezTo>
                  <a:pt x="122" y="20"/>
                  <a:pt x="120" y="19"/>
                  <a:pt x="118" y="18"/>
                </a:cubicBezTo>
                <a:cubicBezTo>
                  <a:pt x="120" y="15"/>
                  <a:pt x="121" y="11"/>
                  <a:pt x="121" y="10"/>
                </a:cubicBezTo>
                <a:cubicBezTo>
                  <a:pt x="121" y="9"/>
                  <a:pt x="121" y="8"/>
                  <a:pt x="121" y="8"/>
                </a:cubicBezTo>
                <a:cubicBezTo>
                  <a:pt x="121" y="7"/>
                  <a:pt x="120" y="7"/>
                  <a:pt x="119" y="6"/>
                </a:cubicBezTo>
                <a:cubicBezTo>
                  <a:pt x="119" y="6"/>
                  <a:pt x="118" y="6"/>
                  <a:pt x="117" y="6"/>
                </a:cubicBezTo>
                <a:cubicBezTo>
                  <a:pt x="117" y="6"/>
                  <a:pt x="116" y="7"/>
                  <a:pt x="116" y="8"/>
                </a:cubicBezTo>
                <a:cubicBezTo>
                  <a:pt x="115" y="8"/>
                  <a:pt x="113" y="12"/>
                  <a:pt x="111" y="15"/>
                </a:cubicBezTo>
                <a:cubicBezTo>
                  <a:pt x="110" y="15"/>
                  <a:pt x="108" y="14"/>
                  <a:pt x="106" y="14"/>
                </a:cubicBezTo>
                <a:cubicBezTo>
                  <a:pt x="107" y="10"/>
                  <a:pt x="107" y="6"/>
                  <a:pt x="107" y="5"/>
                </a:cubicBezTo>
                <a:cubicBezTo>
                  <a:pt x="107" y="4"/>
                  <a:pt x="107" y="4"/>
                  <a:pt x="107" y="3"/>
                </a:cubicBezTo>
                <a:cubicBezTo>
                  <a:pt x="106" y="2"/>
                  <a:pt x="106" y="2"/>
                  <a:pt x="105" y="2"/>
                </a:cubicBezTo>
                <a:cubicBezTo>
                  <a:pt x="104" y="2"/>
                  <a:pt x="103" y="2"/>
                  <a:pt x="103" y="2"/>
                </a:cubicBezTo>
                <a:cubicBezTo>
                  <a:pt x="102" y="2"/>
                  <a:pt x="102" y="3"/>
                  <a:pt x="101" y="4"/>
                </a:cubicBezTo>
                <a:cubicBezTo>
                  <a:pt x="101" y="5"/>
                  <a:pt x="100" y="9"/>
                  <a:pt x="99" y="12"/>
                </a:cubicBezTo>
                <a:cubicBezTo>
                  <a:pt x="97" y="12"/>
                  <a:pt x="95" y="12"/>
                  <a:pt x="93" y="11"/>
                </a:cubicBezTo>
                <a:cubicBezTo>
                  <a:pt x="93" y="8"/>
                  <a:pt x="93" y="3"/>
                  <a:pt x="93" y="3"/>
                </a:cubicBezTo>
                <a:cubicBezTo>
                  <a:pt x="93" y="2"/>
                  <a:pt x="92" y="1"/>
                  <a:pt x="92" y="1"/>
                </a:cubicBezTo>
                <a:cubicBezTo>
                  <a:pt x="91" y="0"/>
                  <a:pt x="91" y="0"/>
                  <a:pt x="90" y="0"/>
                </a:cubicBezTo>
                <a:cubicBezTo>
                  <a:pt x="89" y="0"/>
                  <a:pt x="88" y="0"/>
                  <a:pt x="88" y="0"/>
                </a:cubicBezTo>
                <a:cubicBezTo>
                  <a:pt x="87" y="1"/>
                  <a:pt x="87" y="2"/>
                  <a:pt x="87" y="2"/>
                </a:cubicBezTo>
                <a:cubicBezTo>
                  <a:pt x="87" y="3"/>
                  <a:pt x="86" y="7"/>
                  <a:pt x="86" y="11"/>
                </a:cubicBezTo>
                <a:cubicBezTo>
                  <a:pt x="84" y="11"/>
                  <a:pt x="82" y="11"/>
                  <a:pt x="80" y="11"/>
                </a:cubicBezTo>
                <a:cubicBezTo>
                  <a:pt x="79" y="8"/>
                  <a:pt x="78" y="4"/>
                  <a:pt x="78" y="3"/>
                </a:cubicBezTo>
                <a:cubicBezTo>
                  <a:pt x="78" y="2"/>
                  <a:pt x="78" y="1"/>
                  <a:pt x="77" y="1"/>
                </a:cubicBezTo>
                <a:cubicBezTo>
                  <a:pt x="76" y="1"/>
                  <a:pt x="76" y="0"/>
                  <a:pt x="75" y="1"/>
                </a:cubicBezTo>
                <a:cubicBezTo>
                  <a:pt x="74" y="1"/>
                  <a:pt x="73" y="1"/>
                  <a:pt x="73" y="1"/>
                </a:cubicBezTo>
                <a:cubicBezTo>
                  <a:pt x="72" y="2"/>
                  <a:pt x="72" y="3"/>
                  <a:pt x="72" y="3"/>
                </a:cubicBezTo>
                <a:cubicBezTo>
                  <a:pt x="72" y="4"/>
                  <a:pt x="72" y="9"/>
                  <a:pt x="72" y="12"/>
                </a:cubicBezTo>
                <a:cubicBezTo>
                  <a:pt x="71" y="13"/>
                  <a:pt x="69" y="13"/>
                  <a:pt x="67" y="13"/>
                </a:cubicBezTo>
                <a:cubicBezTo>
                  <a:pt x="66" y="10"/>
                  <a:pt x="64" y="6"/>
                  <a:pt x="64" y="5"/>
                </a:cubicBezTo>
                <a:cubicBezTo>
                  <a:pt x="63" y="5"/>
                  <a:pt x="63" y="4"/>
                  <a:pt x="62" y="4"/>
                </a:cubicBezTo>
                <a:cubicBezTo>
                  <a:pt x="62" y="4"/>
                  <a:pt x="61" y="4"/>
                  <a:pt x="60" y="4"/>
                </a:cubicBezTo>
                <a:cubicBezTo>
                  <a:pt x="59" y="4"/>
                  <a:pt x="59" y="4"/>
                  <a:pt x="58" y="5"/>
                </a:cubicBezTo>
                <a:cubicBezTo>
                  <a:pt x="58" y="6"/>
                  <a:pt x="58" y="6"/>
                  <a:pt x="58" y="7"/>
                </a:cubicBezTo>
                <a:cubicBezTo>
                  <a:pt x="58" y="8"/>
                  <a:pt x="59" y="12"/>
                  <a:pt x="60" y="16"/>
                </a:cubicBezTo>
                <a:cubicBezTo>
                  <a:pt x="58" y="16"/>
                  <a:pt x="56" y="17"/>
                  <a:pt x="55" y="18"/>
                </a:cubicBezTo>
                <a:cubicBezTo>
                  <a:pt x="53" y="15"/>
                  <a:pt x="50" y="11"/>
                  <a:pt x="50" y="10"/>
                </a:cubicBezTo>
                <a:cubicBezTo>
                  <a:pt x="50" y="10"/>
                  <a:pt x="49" y="9"/>
                  <a:pt x="48" y="9"/>
                </a:cubicBezTo>
                <a:cubicBezTo>
                  <a:pt x="48" y="9"/>
                  <a:pt x="47" y="9"/>
                  <a:pt x="46" y="10"/>
                </a:cubicBezTo>
                <a:cubicBezTo>
                  <a:pt x="46" y="10"/>
                  <a:pt x="45" y="10"/>
                  <a:pt x="45" y="11"/>
                </a:cubicBezTo>
                <a:cubicBezTo>
                  <a:pt x="44" y="12"/>
                  <a:pt x="44" y="13"/>
                  <a:pt x="45" y="13"/>
                </a:cubicBezTo>
                <a:cubicBezTo>
                  <a:pt x="45" y="14"/>
                  <a:pt x="47" y="18"/>
                  <a:pt x="48" y="21"/>
                </a:cubicBezTo>
                <a:cubicBezTo>
                  <a:pt x="46" y="22"/>
                  <a:pt x="45" y="23"/>
                  <a:pt x="43" y="24"/>
                </a:cubicBezTo>
                <a:cubicBezTo>
                  <a:pt x="41" y="22"/>
                  <a:pt x="38" y="19"/>
                  <a:pt x="37" y="18"/>
                </a:cubicBezTo>
                <a:cubicBezTo>
                  <a:pt x="37" y="17"/>
                  <a:pt x="36" y="17"/>
                  <a:pt x="35" y="17"/>
                </a:cubicBezTo>
                <a:cubicBezTo>
                  <a:pt x="35" y="17"/>
                  <a:pt x="34" y="17"/>
                  <a:pt x="33" y="18"/>
                </a:cubicBezTo>
                <a:cubicBezTo>
                  <a:pt x="33" y="18"/>
                  <a:pt x="32" y="19"/>
                  <a:pt x="32" y="20"/>
                </a:cubicBezTo>
                <a:cubicBezTo>
                  <a:pt x="32" y="20"/>
                  <a:pt x="32" y="21"/>
                  <a:pt x="33" y="22"/>
                </a:cubicBezTo>
                <a:cubicBezTo>
                  <a:pt x="33" y="22"/>
                  <a:pt x="35" y="26"/>
                  <a:pt x="37" y="29"/>
                </a:cubicBezTo>
                <a:cubicBezTo>
                  <a:pt x="36" y="30"/>
                  <a:pt x="35" y="32"/>
                  <a:pt x="33" y="33"/>
                </a:cubicBezTo>
                <a:cubicBezTo>
                  <a:pt x="30" y="30"/>
                  <a:pt x="27" y="28"/>
                  <a:pt x="26" y="27"/>
                </a:cubicBezTo>
                <a:cubicBezTo>
                  <a:pt x="26" y="27"/>
                  <a:pt x="25" y="27"/>
                  <a:pt x="24" y="27"/>
                </a:cubicBezTo>
                <a:cubicBezTo>
                  <a:pt x="23" y="27"/>
                  <a:pt x="23" y="27"/>
                  <a:pt x="22" y="28"/>
                </a:cubicBezTo>
                <a:cubicBezTo>
                  <a:pt x="22" y="28"/>
                  <a:pt x="22" y="29"/>
                  <a:pt x="22" y="30"/>
                </a:cubicBezTo>
                <a:cubicBezTo>
                  <a:pt x="22" y="31"/>
                  <a:pt x="22" y="31"/>
                  <a:pt x="22" y="32"/>
                </a:cubicBezTo>
                <a:cubicBezTo>
                  <a:pt x="23" y="33"/>
                  <a:pt x="26" y="36"/>
                  <a:pt x="28" y="38"/>
                </a:cubicBezTo>
                <a:cubicBezTo>
                  <a:pt x="27" y="40"/>
                  <a:pt x="26" y="41"/>
                  <a:pt x="25" y="43"/>
                </a:cubicBezTo>
                <a:cubicBezTo>
                  <a:pt x="21" y="41"/>
                  <a:pt x="18" y="39"/>
                  <a:pt x="17" y="39"/>
                </a:cubicBezTo>
                <a:cubicBezTo>
                  <a:pt x="16" y="38"/>
                  <a:pt x="15" y="38"/>
                  <a:pt x="15" y="39"/>
                </a:cubicBezTo>
                <a:cubicBezTo>
                  <a:pt x="14" y="39"/>
                  <a:pt x="14" y="39"/>
                  <a:pt x="13" y="40"/>
                </a:cubicBezTo>
                <a:cubicBezTo>
                  <a:pt x="13" y="41"/>
                  <a:pt x="13" y="41"/>
                  <a:pt x="13" y="42"/>
                </a:cubicBezTo>
                <a:cubicBezTo>
                  <a:pt x="13" y="43"/>
                  <a:pt x="13" y="43"/>
                  <a:pt x="14" y="44"/>
                </a:cubicBezTo>
                <a:cubicBezTo>
                  <a:pt x="14" y="44"/>
                  <a:pt x="18" y="47"/>
                  <a:pt x="21" y="49"/>
                </a:cubicBezTo>
                <a:cubicBezTo>
                  <a:pt x="20" y="51"/>
                  <a:pt x="19" y="53"/>
                  <a:pt x="18" y="54"/>
                </a:cubicBezTo>
                <a:cubicBezTo>
                  <a:pt x="15" y="53"/>
                  <a:pt x="11" y="52"/>
                  <a:pt x="10" y="52"/>
                </a:cubicBezTo>
                <a:cubicBezTo>
                  <a:pt x="9" y="51"/>
                  <a:pt x="8" y="51"/>
                  <a:pt x="8" y="52"/>
                </a:cubicBezTo>
                <a:cubicBezTo>
                  <a:pt x="7" y="52"/>
                  <a:pt x="6" y="53"/>
                  <a:pt x="6" y="53"/>
                </a:cubicBezTo>
                <a:cubicBezTo>
                  <a:pt x="6" y="54"/>
                  <a:pt x="6" y="55"/>
                  <a:pt x="6" y="55"/>
                </a:cubicBezTo>
                <a:cubicBezTo>
                  <a:pt x="6" y="56"/>
                  <a:pt x="7" y="57"/>
                  <a:pt x="7" y="57"/>
                </a:cubicBezTo>
                <a:cubicBezTo>
                  <a:pt x="8" y="57"/>
                  <a:pt x="12" y="60"/>
                  <a:pt x="15" y="61"/>
                </a:cubicBezTo>
                <a:cubicBezTo>
                  <a:pt x="15" y="63"/>
                  <a:pt x="14" y="65"/>
                  <a:pt x="14" y="67"/>
                </a:cubicBezTo>
                <a:cubicBezTo>
                  <a:pt x="10" y="66"/>
                  <a:pt x="6" y="65"/>
                  <a:pt x="5" y="65"/>
                </a:cubicBezTo>
                <a:cubicBezTo>
                  <a:pt x="4" y="65"/>
                  <a:pt x="3" y="66"/>
                  <a:pt x="3" y="66"/>
                </a:cubicBezTo>
                <a:cubicBezTo>
                  <a:pt x="2" y="66"/>
                  <a:pt x="2" y="67"/>
                  <a:pt x="2" y="68"/>
                </a:cubicBezTo>
                <a:cubicBezTo>
                  <a:pt x="1" y="69"/>
                  <a:pt x="2" y="69"/>
                  <a:pt x="2" y="70"/>
                </a:cubicBezTo>
                <a:cubicBezTo>
                  <a:pt x="2" y="71"/>
                  <a:pt x="3" y="71"/>
                  <a:pt x="3" y="71"/>
                </a:cubicBezTo>
                <a:cubicBezTo>
                  <a:pt x="4" y="72"/>
                  <a:pt x="8" y="73"/>
                  <a:pt x="12" y="74"/>
                </a:cubicBezTo>
                <a:cubicBezTo>
                  <a:pt x="12" y="76"/>
                  <a:pt x="11" y="78"/>
                  <a:pt x="11" y="79"/>
                </a:cubicBezTo>
                <a:cubicBezTo>
                  <a:pt x="7" y="80"/>
                  <a:pt x="3" y="80"/>
                  <a:pt x="2" y="80"/>
                </a:cubicBezTo>
                <a:cubicBezTo>
                  <a:pt x="2" y="80"/>
                  <a:pt x="1" y="80"/>
                  <a:pt x="0" y="81"/>
                </a:cubicBezTo>
                <a:cubicBezTo>
                  <a:pt x="0" y="81"/>
                  <a:pt x="0" y="82"/>
                  <a:pt x="0" y="83"/>
                </a:cubicBezTo>
                <a:cubicBezTo>
                  <a:pt x="0" y="84"/>
                  <a:pt x="0" y="84"/>
                  <a:pt x="0" y="85"/>
                </a:cubicBezTo>
                <a:cubicBezTo>
                  <a:pt x="1" y="85"/>
                  <a:pt x="1" y="86"/>
                  <a:pt x="2" y="86"/>
                </a:cubicBezTo>
                <a:cubicBezTo>
                  <a:pt x="3" y="86"/>
                  <a:pt x="7" y="87"/>
                  <a:pt x="11" y="87"/>
                </a:cubicBezTo>
                <a:cubicBezTo>
                  <a:pt x="11" y="89"/>
                  <a:pt x="11" y="91"/>
                  <a:pt x="11" y="93"/>
                </a:cubicBezTo>
                <a:cubicBezTo>
                  <a:pt x="7" y="93"/>
                  <a:pt x="3" y="94"/>
                  <a:pt x="3" y="95"/>
                </a:cubicBezTo>
                <a:cubicBezTo>
                  <a:pt x="2" y="95"/>
                  <a:pt x="1" y="95"/>
                  <a:pt x="1" y="96"/>
                </a:cubicBezTo>
                <a:cubicBezTo>
                  <a:pt x="0" y="96"/>
                  <a:pt x="0" y="97"/>
                  <a:pt x="0" y="98"/>
                </a:cubicBezTo>
                <a:cubicBezTo>
                  <a:pt x="0" y="99"/>
                  <a:pt x="1" y="99"/>
                  <a:pt x="1" y="100"/>
                </a:cubicBezTo>
                <a:cubicBezTo>
                  <a:pt x="2" y="100"/>
                  <a:pt x="3" y="101"/>
                  <a:pt x="3" y="101"/>
                </a:cubicBezTo>
                <a:cubicBezTo>
                  <a:pt x="4" y="100"/>
                  <a:pt x="8" y="100"/>
                  <a:pt x="12" y="100"/>
                </a:cubicBezTo>
                <a:cubicBezTo>
                  <a:pt x="12" y="102"/>
                  <a:pt x="13" y="104"/>
                  <a:pt x="13" y="106"/>
                </a:cubicBezTo>
                <a:cubicBezTo>
                  <a:pt x="10" y="107"/>
                  <a:pt x="6" y="109"/>
                  <a:pt x="5" y="109"/>
                </a:cubicBezTo>
                <a:cubicBezTo>
                  <a:pt x="4" y="109"/>
                  <a:pt x="4" y="110"/>
                  <a:pt x="4" y="111"/>
                </a:cubicBezTo>
                <a:cubicBezTo>
                  <a:pt x="3" y="111"/>
                  <a:pt x="3" y="112"/>
                  <a:pt x="4" y="113"/>
                </a:cubicBezTo>
                <a:cubicBezTo>
                  <a:pt x="4" y="113"/>
                  <a:pt x="4" y="114"/>
                  <a:pt x="5" y="114"/>
                </a:cubicBezTo>
                <a:cubicBezTo>
                  <a:pt x="6" y="115"/>
                  <a:pt x="6" y="115"/>
                  <a:pt x="7" y="115"/>
                </a:cubicBezTo>
                <a:cubicBezTo>
                  <a:pt x="8" y="115"/>
                  <a:pt x="12" y="114"/>
                  <a:pt x="16" y="113"/>
                </a:cubicBezTo>
                <a:cubicBezTo>
                  <a:pt x="16" y="115"/>
                  <a:pt x="17" y="116"/>
                  <a:pt x="18" y="118"/>
                </a:cubicBezTo>
                <a:cubicBezTo>
                  <a:pt x="15" y="120"/>
                  <a:pt x="11" y="122"/>
                  <a:pt x="10" y="123"/>
                </a:cubicBezTo>
                <a:cubicBezTo>
                  <a:pt x="10" y="123"/>
                  <a:pt x="9" y="124"/>
                  <a:pt x="9" y="124"/>
                </a:cubicBezTo>
                <a:cubicBezTo>
                  <a:pt x="9" y="125"/>
                  <a:pt x="9" y="126"/>
                  <a:pt x="9" y="127"/>
                </a:cubicBezTo>
                <a:cubicBezTo>
                  <a:pt x="10" y="127"/>
                  <a:pt x="10" y="128"/>
                  <a:pt x="11" y="128"/>
                </a:cubicBezTo>
                <a:cubicBezTo>
                  <a:pt x="12" y="128"/>
                  <a:pt x="12" y="128"/>
                  <a:pt x="13" y="128"/>
                </a:cubicBezTo>
                <a:cubicBezTo>
                  <a:pt x="14" y="128"/>
                  <a:pt x="18" y="126"/>
                  <a:pt x="21" y="125"/>
                </a:cubicBezTo>
                <a:cubicBezTo>
                  <a:pt x="22" y="126"/>
                  <a:pt x="23" y="128"/>
                  <a:pt x="24" y="129"/>
                </a:cubicBezTo>
                <a:cubicBezTo>
                  <a:pt x="21" y="132"/>
                  <a:pt x="18" y="135"/>
                  <a:pt x="18" y="135"/>
                </a:cubicBezTo>
                <a:cubicBezTo>
                  <a:pt x="17" y="136"/>
                  <a:pt x="17" y="137"/>
                  <a:pt x="17" y="137"/>
                </a:cubicBezTo>
                <a:cubicBezTo>
                  <a:pt x="17" y="138"/>
                  <a:pt x="17" y="139"/>
                  <a:pt x="18" y="139"/>
                </a:cubicBezTo>
                <a:cubicBezTo>
                  <a:pt x="18" y="140"/>
                  <a:pt x="19" y="140"/>
                  <a:pt x="19" y="140"/>
                </a:cubicBezTo>
                <a:cubicBezTo>
                  <a:pt x="20" y="141"/>
                  <a:pt x="21" y="141"/>
                  <a:pt x="21" y="140"/>
                </a:cubicBezTo>
                <a:cubicBezTo>
                  <a:pt x="22" y="140"/>
                  <a:pt x="26" y="137"/>
                  <a:pt x="29" y="135"/>
                </a:cubicBezTo>
                <a:cubicBezTo>
                  <a:pt x="30" y="137"/>
                  <a:pt x="31" y="138"/>
                  <a:pt x="33" y="140"/>
                </a:cubicBezTo>
                <a:cubicBezTo>
                  <a:pt x="30" y="143"/>
                  <a:pt x="28" y="146"/>
                  <a:pt x="27" y="147"/>
                </a:cubicBezTo>
                <a:cubicBezTo>
                  <a:pt x="27" y="147"/>
                  <a:pt x="27" y="148"/>
                  <a:pt x="27" y="149"/>
                </a:cubicBezTo>
                <a:cubicBezTo>
                  <a:pt x="27" y="149"/>
                  <a:pt x="27" y="150"/>
                  <a:pt x="28" y="151"/>
                </a:cubicBezTo>
                <a:cubicBezTo>
                  <a:pt x="28" y="151"/>
                  <a:pt x="29" y="151"/>
                  <a:pt x="30" y="151"/>
                </a:cubicBezTo>
                <a:cubicBezTo>
                  <a:pt x="30" y="151"/>
                  <a:pt x="31" y="151"/>
                  <a:pt x="32" y="151"/>
                </a:cubicBezTo>
                <a:cubicBezTo>
                  <a:pt x="32" y="150"/>
                  <a:pt x="35" y="147"/>
                  <a:pt x="38" y="145"/>
                </a:cubicBezTo>
                <a:cubicBezTo>
                  <a:pt x="40" y="146"/>
                  <a:pt x="41" y="147"/>
                  <a:pt x="43" y="148"/>
                </a:cubicBezTo>
                <a:cubicBezTo>
                  <a:pt x="41" y="151"/>
                  <a:pt x="39" y="155"/>
                  <a:pt x="39" y="156"/>
                </a:cubicBezTo>
                <a:cubicBezTo>
                  <a:pt x="38" y="157"/>
                  <a:pt x="38" y="157"/>
                  <a:pt x="38" y="158"/>
                </a:cubicBezTo>
                <a:cubicBezTo>
                  <a:pt x="39" y="159"/>
                  <a:pt x="39" y="159"/>
                  <a:pt x="40" y="160"/>
                </a:cubicBezTo>
                <a:cubicBezTo>
                  <a:pt x="40" y="160"/>
                  <a:pt x="41" y="160"/>
                  <a:pt x="42" y="160"/>
                </a:cubicBezTo>
                <a:cubicBezTo>
                  <a:pt x="42" y="160"/>
                  <a:pt x="43" y="160"/>
                  <a:pt x="44" y="159"/>
                </a:cubicBezTo>
                <a:cubicBezTo>
                  <a:pt x="44" y="159"/>
                  <a:pt x="47" y="155"/>
                  <a:pt x="49" y="152"/>
                </a:cubicBezTo>
                <a:cubicBezTo>
                  <a:pt x="51" y="153"/>
                  <a:pt x="52" y="154"/>
                  <a:pt x="54" y="155"/>
                </a:cubicBezTo>
                <a:cubicBezTo>
                  <a:pt x="53" y="158"/>
                  <a:pt x="52" y="162"/>
                  <a:pt x="51" y="163"/>
                </a:cubicBezTo>
                <a:cubicBezTo>
                  <a:pt x="51" y="164"/>
                  <a:pt x="51" y="165"/>
                  <a:pt x="52" y="165"/>
                </a:cubicBezTo>
                <a:cubicBezTo>
                  <a:pt x="52" y="166"/>
                  <a:pt x="52" y="166"/>
                  <a:pt x="53" y="167"/>
                </a:cubicBezTo>
                <a:cubicBezTo>
                  <a:pt x="54" y="167"/>
                  <a:pt x="55" y="167"/>
                  <a:pt x="55" y="167"/>
                </a:cubicBezTo>
                <a:cubicBezTo>
                  <a:pt x="56" y="167"/>
                  <a:pt x="56" y="166"/>
                  <a:pt x="57" y="166"/>
                </a:cubicBezTo>
                <a:cubicBezTo>
                  <a:pt x="57" y="165"/>
                  <a:pt x="59" y="161"/>
                  <a:pt x="61" y="158"/>
                </a:cubicBezTo>
                <a:cubicBezTo>
                  <a:pt x="63" y="158"/>
                  <a:pt x="64" y="159"/>
                  <a:pt x="66" y="159"/>
                </a:cubicBezTo>
                <a:cubicBezTo>
                  <a:pt x="66" y="163"/>
                  <a:pt x="65" y="167"/>
                  <a:pt x="65" y="168"/>
                </a:cubicBezTo>
                <a:cubicBezTo>
                  <a:pt x="65" y="169"/>
                  <a:pt x="65" y="170"/>
                  <a:pt x="66" y="170"/>
                </a:cubicBezTo>
                <a:cubicBezTo>
                  <a:pt x="66" y="171"/>
                  <a:pt x="67" y="171"/>
                  <a:pt x="67" y="171"/>
                </a:cubicBezTo>
                <a:cubicBezTo>
                  <a:pt x="68" y="171"/>
                  <a:pt x="69" y="171"/>
                  <a:pt x="70" y="171"/>
                </a:cubicBezTo>
                <a:cubicBezTo>
                  <a:pt x="70" y="171"/>
                  <a:pt x="71" y="170"/>
                  <a:pt x="71" y="169"/>
                </a:cubicBezTo>
                <a:cubicBezTo>
                  <a:pt x="71" y="169"/>
                  <a:pt x="72" y="165"/>
                  <a:pt x="74" y="161"/>
                </a:cubicBezTo>
                <a:cubicBezTo>
                  <a:pt x="75" y="161"/>
                  <a:pt x="77" y="162"/>
                  <a:pt x="79" y="162"/>
                </a:cubicBezTo>
                <a:cubicBezTo>
                  <a:pt x="79" y="166"/>
                  <a:pt x="80" y="170"/>
                  <a:pt x="80" y="171"/>
                </a:cubicBezTo>
                <a:cubicBezTo>
                  <a:pt x="80" y="171"/>
                  <a:pt x="80" y="172"/>
                  <a:pt x="80" y="172"/>
                </a:cubicBezTo>
                <a:cubicBezTo>
                  <a:pt x="81" y="173"/>
                  <a:pt x="82" y="173"/>
                  <a:pt x="82" y="173"/>
                </a:cubicBezTo>
                <a:cubicBezTo>
                  <a:pt x="83" y="173"/>
                  <a:pt x="84" y="173"/>
                  <a:pt x="84" y="173"/>
                </a:cubicBezTo>
                <a:cubicBezTo>
                  <a:pt x="85" y="172"/>
                  <a:pt x="85" y="172"/>
                  <a:pt x="86" y="171"/>
                </a:cubicBezTo>
                <a:cubicBezTo>
                  <a:pt x="86" y="170"/>
                  <a:pt x="86" y="166"/>
                  <a:pt x="87" y="162"/>
                </a:cubicBezTo>
                <a:cubicBezTo>
                  <a:pt x="89" y="162"/>
                  <a:pt x="90" y="162"/>
                  <a:pt x="92" y="162"/>
                </a:cubicBezTo>
                <a:cubicBezTo>
                  <a:pt x="93" y="166"/>
                  <a:pt x="94" y="170"/>
                  <a:pt x="94" y="170"/>
                </a:cubicBezTo>
                <a:cubicBezTo>
                  <a:pt x="94" y="171"/>
                  <a:pt x="95" y="172"/>
                  <a:pt x="95" y="172"/>
                </a:cubicBezTo>
                <a:cubicBezTo>
                  <a:pt x="96" y="172"/>
                  <a:pt x="97" y="173"/>
                  <a:pt x="98" y="173"/>
                </a:cubicBezTo>
                <a:cubicBezTo>
                  <a:pt x="98" y="172"/>
                  <a:pt x="99" y="172"/>
                  <a:pt x="99" y="172"/>
                </a:cubicBezTo>
                <a:cubicBezTo>
                  <a:pt x="100" y="171"/>
                  <a:pt x="100" y="170"/>
                  <a:pt x="100" y="170"/>
                </a:cubicBezTo>
                <a:cubicBezTo>
                  <a:pt x="100" y="169"/>
                  <a:pt x="100" y="165"/>
                  <a:pt x="100" y="161"/>
                </a:cubicBezTo>
                <a:cubicBezTo>
                  <a:pt x="102" y="160"/>
                  <a:pt x="103" y="160"/>
                  <a:pt x="105" y="160"/>
                </a:cubicBezTo>
                <a:cubicBezTo>
                  <a:pt x="107" y="163"/>
                  <a:pt x="108" y="167"/>
                  <a:pt x="109" y="168"/>
                </a:cubicBezTo>
                <a:cubicBezTo>
                  <a:pt x="109" y="168"/>
                  <a:pt x="110" y="169"/>
                  <a:pt x="110" y="169"/>
                </a:cubicBezTo>
                <a:cubicBezTo>
                  <a:pt x="111" y="170"/>
                  <a:pt x="112" y="170"/>
                  <a:pt x="112" y="169"/>
                </a:cubicBezTo>
                <a:cubicBezTo>
                  <a:pt x="113" y="169"/>
                  <a:pt x="114" y="169"/>
                  <a:pt x="114" y="168"/>
                </a:cubicBezTo>
                <a:cubicBezTo>
                  <a:pt x="114" y="167"/>
                  <a:pt x="115" y="167"/>
                  <a:pt x="114" y="166"/>
                </a:cubicBezTo>
                <a:cubicBezTo>
                  <a:pt x="114" y="165"/>
                  <a:pt x="113" y="161"/>
                  <a:pt x="113" y="157"/>
                </a:cubicBezTo>
                <a:cubicBezTo>
                  <a:pt x="114" y="157"/>
                  <a:pt x="116" y="156"/>
                  <a:pt x="118" y="155"/>
                </a:cubicBezTo>
                <a:cubicBezTo>
                  <a:pt x="120" y="158"/>
                  <a:pt x="122" y="162"/>
                  <a:pt x="122" y="163"/>
                </a:cubicBezTo>
                <a:close/>
              </a:path>
            </a:pathLst>
          </a:custGeom>
          <a:solidFill>
            <a:srgbClr val="45C1A4"/>
          </a:solidFill>
          <a:ln>
            <a:noFill/>
          </a:ln>
        </p:spPr>
        <p:txBody>
          <a:bodyPr vert="horz" wrap="square" lIns="91440" tIns="45720" rIns="91440" bIns="45720" numCol="1" anchor="t" anchorCtr="0" compatLnSpc="1">
            <a:prstTxWarp prst="textNoShape">
              <a:avLst/>
            </a:prstTxWarp>
          </a:bodyPr>
          <a:lstStyle/>
          <a:p>
            <a:endParaRPr lang="en-US" sz="1800">
              <a:solidFill>
                <a:prstClr val="black"/>
              </a:solidFill>
              <a:latin typeface="Calibri"/>
            </a:endParaRPr>
          </a:p>
        </p:txBody>
      </p:sp>
      <p:sp>
        <p:nvSpPr>
          <p:cNvPr id="5" name="Freeform 8">
            <a:extLst>
              <a:ext uri="{FF2B5EF4-FFF2-40B4-BE49-F238E27FC236}">
                <a16:creationId xmlns:a16="http://schemas.microsoft.com/office/drawing/2014/main" id="{C6C61679-17F6-482E-B420-218DFFCF502F}"/>
              </a:ext>
            </a:extLst>
          </p:cNvPr>
          <p:cNvSpPr>
            <a:spLocks noEditPoints="1"/>
          </p:cNvSpPr>
          <p:nvPr/>
        </p:nvSpPr>
        <p:spPr bwMode="auto">
          <a:xfrm>
            <a:off x="12701" y="4070351"/>
            <a:ext cx="1057275" cy="1060450"/>
          </a:xfrm>
          <a:custGeom>
            <a:avLst/>
            <a:gdLst>
              <a:gd name="T0" fmla="*/ 287 w 299"/>
              <a:gd name="T1" fmla="*/ 118 h 300"/>
              <a:gd name="T2" fmla="*/ 242 w 299"/>
              <a:gd name="T3" fmla="*/ 95 h 300"/>
              <a:gd name="T4" fmla="*/ 270 w 299"/>
              <a:gd name="T5" fmla="*/ 64 h 300"/>
              <a:gd name="T6" fmla="*/ 261 w 299"/>
              <a:gd name="T7" fmla="*/ 52 h 300"/>
              <a:gd name="T8" fmla="*/ 225 w 299"/>
              <a:gd name="T9" fmla="*/ 72 h 300"/>
              <a:gd name="T10" fmla="*/ 212 w 299"/>
              <a:gd name="T11" fmla="*/ 23 h 300"/>
              <a:gd name="T12" fmla="*/ 205 w 299"/>
              <a:gd name="T13" fmla="*/ 10 h 300"/>
              <a:gd name="T14" fmla="*/ 191 w 299"/>
              <a:gd name="T15" fmla="*/ 15 h 300"/>
              <a:gd name="T16" fmla="*/ 148 w 299"/>
              <a:gd name="T17" fmla="*/ 39 h 300"/>
              <a:gd name="T18" fmla="*/ 136 w 299"/>
              <a:gd name="T19" fmla="*/ 2 h 300"/>
              <a:gd name="T20" fmla="*/ 120 w 299"/>
              <a:gd name="T21" fmla="*/ 4 h 300"/>
              <a:gd name="T22" fmla="*/ 119 w 299"/>
              <a:gd name="T23" fmla="*/ 43 h 300"/>
              <a:gd name="T24" fmla="*/ 71 w 299"/>
              <a:gd name="T25" fmla="*/ 32 h 300"/>
              <a:gd name="T26" fmla="*/ 56 w 299"/>
              <a:gd name="T27" fmla="*/ 31 h 300"/>
              <a:gd name="T28" fmla="*/ 53 w 299"/>
              <a:gd name="T29" fmla="*/ 46 h 300"/>
              <a:gd name="T30" fmla="*/ 55 w 299"/>
              <a:gd name="T31" fmla="*/ 96 h 300"/>
              <a:gd name="T32" fmla="*/ 15 w 299"/>
              <a:gd name="T33" fmla="*/ 88 h 300"/>
              <a:gd name="T34" fmla="*/ 9 w 299"/>
              <a:gd name="T35" fmla="*/ 102 h 300"/>
              <a:gd name="T36" fmla="*/ 44 w 299"/>
              <a:gd name="T37" fmla="*/ 124 h 300"/>
              <a:gd name="T38" fmla="*/ 8 w 299"/>
              <a:gd name="T39" fmla="*/ 159 h 300"/>
              <a:gd name="T40" fmla="*/ 0 w 299"/>
              <a:gd name="T41" fmla="*/ 171 h 300"/>
              <a:gd name="T42" fmla="*/ 12 w 299"/>
              <a:gd name="T43" fmla="*/ 181 h 300"/>
              <a:gd name="T44" fmla="*/ 56 w 299"/>
              <a:gd name="T45" fmla="*/ 205 h 300"/>
              <a:gd name="T46" fmla="*/ 28 w 299"/>
              <a:gd name="T47" fmla="*/ 236 h 300"/>
              <a:gd name="T48" fmla="*/ 38 w 299"/>
              <a:gd name="T49" fmla="*/ 248 h 300"/>
              <a:gd name="T50" fmla="*/ 73 w 299"/>
              <a:gd name="T51" fmla="*/ 228 h 300"/>
              <a:gd name="T52" fmla="*/ 86 w 299"/>
              <a:gd name="T53" fmla="*/ 276 h 300"/>
              <a:gd name="T54" fmla="*/ 93 w 299"/>
              <a:gd name="T55" fmla="*/ 290 h 300"/>
              <a:gd name="T56" fmla="*/ 108 w 299"/>
              <a:gd name="T57" fmla="*/ 285 h 300"/>
              <a:gd name="T58" fmla="*/ 151 w 299"/>
              <a:gd name="T59" fmla="*/ 261 h 300"/>
              <a:gd name="T60" fmla="*/ 163 w 299"/>
              <a:gd name="T61" fmla="*/ 298 h 300"/>
              <a:gd name="T62" fmla="*/ 178 w 299"/>
              <a:gd name="T63" fmla="*/ 296 h 300"/>
              <a:gd name="T64" fmla="*/ 179 w 299"/>
              <a:gd name="T65" fmla="*/ 257 h 300"/>
              <a:gd name="T66" fmla="*/ 227 w 299"/>
              <a:gd name="T67" fmla="*/ 268 h 300"/>
              <a:gd name="T68" fmla="*/ 242 w 299"/>
              <a:gd name="T69" fmla="*/ 269 h 300"/>
              <a:gd name="T70" fmla="*/ 245 w 299"/>
              <a:gd name="T71" fmla="*/ 254 h 300"/>
              <a:gd name="T72" fmla="*/ 244 w 299"/>
              <a:gd name="T73" fmla="*/ 204 h 300"/>
              <a:gd name="T74" fmla="*/ 284 w 299"/>
              <a:gd name="T75" fmla="*/ 212 h 300"/>
              <a:gd name="T76" fmla="*/ 289 w 299"/>
              <a:gd name="T77" fmla="*/ 198 h 300"/>
              <a:gd name="T78" fmla="*/ 254 w 299"/>
              <a:gd name="T79" fmla="*/ 176 h 300"/>
              <a:gd name="T80" fmla="*/ 290 w 299"/>
              <a:gd name="T81" fmla="*/ 141 h 300"/>
              <a:gd name="T82" fmla="*/ 298 w 299"/>
              <a:gd name="T83" fmla="*/ 129 h 300"/>
              <a:gd name="T84" fmla="*/ 161 w 299"/>
              <a:gd name="T85" fmla="*/ 231 h 300"/>
              <a:gd name="T86" fmla="*/ 138 w 299"/>
              <a:gd name="T87" fmla="*/ 69 h 300"/>
              <a:gd name="T88" fmla="*/ 161 w 299"/>
              <a:gd name="T89" fmla="*/ 231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99" h="300">
                <a:moveTo>
                  <a:pt x="294" y="121"/>
                </a:moveTo>
                <a:cubicBezTo>
                  <a:pt x="292" y="120"/>
                  <a:pt x="290" y="118"/>
                  <a:pt x="287" y="118"/>
                </a:cubicBezTo>
                <a:cubicBezTo>
                  <a:pt x="283" y="119"/>
                  <a:pt x="267" y="119"/>
                  <a:pt x="252" y="120"/>
                </a:cubicBezTo>
                <a:cubicBezTo>
                  <a:pt x="250" y="111"/>
                  <a:pt x="247" y="103"/>
                  <a:pt x="242" y="95"/>
                </a:cubicBezTo>
                <a:cubicBezTo>
                  <a:pt x="253" y="85"/>
                  <a:pt x="265" y="74"/>
                  <a:pt x="267" y="72"/>
                </a:cubicBezTo>
                <a:cubicBezTo>
                  <a:pt x="269" y="70"/>
                  <a:pt x="270" y="67"/>
                  <a:pt x="270" y="64"/>
                </a:cubicBezTo>
                <a:cubicBezTo>
                  <a:pt x="270" y="62"/>
                  <a:pt x="269" y="59"/>
                  <a:pt x="268" y="57"/>
                </a:cubicBezTo>
                <a:cubicBezTo>
                  <a:pt x="266" y="54"/>
                  <a:pt x="263" y="53"/>
                  <a:pt x="261" y="52"/>
                </a:cubicBezTo>
                <a:cubicBezTo>
                  <a:pt x="258" y="52"/>
                  <a:pt x="255" y="52"/>
                  <a:pt x="253" y="54"/>
                </a:cubicBezTo>
                <a:cubicBezTo>
                  <a:pt x="250" y="56"/>
                  <a:pt x="237" y="64"/>
                  <a:pt x="225" y="72"/>
                </a:cubicBezTo>
                <a:cubicBezTo>
                  <a:pt x="218" y="65"/>
                  <a:pt x="211" y="59"/>
                  <a:pt x="203" y="54"/>
                </a:cubicBezTo>
                <a:cubicBezTo>
                  <a:pt x="207" y="41"/>
                  <a:pt x="211" y="26"/>
                  <a:pt x="212" y="23"/>
                </a:cubicBezTo>
                <a:cubicBezTo>
                  <a:pt x="213" y="21"/>
                  <a:pt x="212" y="18"/>
                  <a:pt x="211" y="15"/>
                </a:cubicBezTo>
                <a:cubicBezTo>
                  <a:pt x="210" y="13"/>
                  <a:pt x="208" y="11"/>
                  <a:pt x="205" y="10"/>
                </a:cubicBezTo>
                <a:cubicBezTo>
                  <a:pt x="202" y="9"/>
                  <a:pt x="200" y="9"/>
                  <a:pt x="197" y="10"/>
                </a:cubicBezTo>
                <a:cubicBezTo>
                  <a:pt x="194" y="10"/>
                  <a:pt x="192" y="12"/>
                  <a:pt x="191" y="15"/>
                </a:cubicBezTo>
                <a:cubicBezTo>
                  <a:pt x="189" y="18"/>
                  <a:pt x="183" y="30"/>
                  <a:pt x="176" y="43"/>
                </a:cubicBezTo>
                <a:cubicBezTo>
                  <a:pt x="167" y="40"/>
                  <a:pt x="158" y="39"/>
                  <a:pt x="148" y="39"/>
                </a:cubicBezTo>
                <a:cubicBezTo>
                  <a:pt x="145" y="25"/>
                  <a:pt x="141" y="12"/>
                  <a:pt x="141" y="9"/>
                </a:cubicBezTo>
                <a:cubicBezTo>
                  <a:pt x="140" y="6"/>
                  <a:pt x="138" y="4"/>
                  <a:pt x="136" y="2"/>
                </a:cubicBezTo>
                <a:cubicBezTo>
                  <a:pt x="133" y="1"/>
                  <a:pt x="131" y="0"/>
                  <a:pt x="128" y="1"/>
                </a:cubicBezTo>
                <a:cubicBezTo>
                  <a:pt x="125" y="1"/>
                  <a:pt x="122" y="2"/>
                  <a:pt x="120" y="4"/>
                </a:cubicBezTo>
                <a:cubicBezTo>
                  <a:pt x="119" y="6"/>
                  <a:pt x="118" y="9"/>
                  <a:pt x="118" y="12"/>
                </a:cubicBezTo>
                <a:cubicBezTo>
                  <a:pt x="118" y="15"/>
                  <a:pt x="118" y="29"/>
                  <a:pt x="119" y="43"/>
                </a:cubicBezTo>
                <a:cubicBezTo>
                  <a:pt x="110" y="46"/>
                  <a:pt x="101" y="50"/>
                  <a:pt x="93" y="55"/>
                </a:cubicBezTo>
                <a:cubicBezTo>
                  <a:pt x="83" y="45"/>
                  <a:pt x="73" y="34"/>
                  <a:pt x="71" y="32"/>
                </a:cubicBezTo>
                <a:cubicBezTo>
                  <a:pt x="69" y="30"/>
                  <a:pt x="67" y="29"/>
                  <a:pt x="64" y="29"/>
                </a:cubicBezTo>
                <a:cubicBezTo>
                  <a:pt x="61" y="29"/>
                  <a:pt x="58" y="29"/>
                  <a:pt x="56" y="31"/>
                </a:cubicBezTo>
                <a:cubicBezTo>
                  <a:pt x="54" y="33"/>
                  <a:pt x="52" y="36"/>
                  <a:pt x="52" y="38"/>
                </a:cubicBezTo>
                <a:cubicBezTo>
                  <a:pt x="51" y="41"/>
                  <a:pt x="51" y="44"/>
                  <a:pt x="53" y="46"/>
                </a:cubicBezTo>
                <a:cubicBezTo>
                  <a:pt x="55" y="49"/>
                  <a:pt x="63" y="62"/>
                  <a:pt x="70" y="73"/>
                </a:cubicBezTo>
                <a:cubicBezTo>
                  <a:pt x="64" y="80"/>
                  <a:pt x="59" y="88"/>
                  <a:pt x="55" y="96"/>
                </a:cubicBezTo>
                <a:cubicBezTo>
                  <a:pt x="41" y="92"/>
                  <a:pt x="26" y="88"/>
                  <a:pt x="23" y="87"/>
                </a:cubicBezTo>
                <a:cubicBezTo>
                  <a:pt x="20" y="86"/>
                  <a:pt x="17" y="86"/>
                  <a:pt x="15" y="88"/>
                </a:cubicBezTo>
                <a:cubicBezTo>
                  <a:pt x="12" y="89"/>
                  <a:pt x="10" y="91"/>
                  <a:pt x="9" y="94"/>
                </a:cubicBezTo>
                <a:cubicBezTo>
                  <a:pt x="8" y="97"/>
                  <a:pt x="8" y="100"/>
                  <a:pt x="9" y="102"/>
                </a:cubicBezTo>
                <a:cubicBezTo>
                  <a:pt x="10" y="105"/>
                  <a:pt x="12" y="107"/>
                  <a:pt x="14" y="108"/>
                </a:cubicBezTo>
                <a:cubicBezTo>
                  <a:pt x="17" y="110"/>
                  <a:pt x="31" y="117"/>
                  <a:pt x="44" y="124"/>
                </a:cubicBezTo>
                <a:cubicBezTo>
                  <a:pt x="42" y="132"/>
                  <a:pt x="41" y="141"/>
                  <a:pt x="42" y="151"/>
                </a:cubicBezTo>
                <a:cubicBezTo>
                  <a:pt x="27" y="154"/>
                  <a:pt x="11" y="158"/>
                  <a:pt x="8" y="159"/>
                </a:cubicBezTo>
                <a:cubicBezTo>
                  <a:pt x="5" y="159"/>
                  <a:pt x="3" y="161"/>
                  <a:pt x="2" y="163"/>
                </a:cubicBezTo>
                <a:cubicBezTo>
                  <a:pt x="0" y="166"/>
                  <a:pt x="0" y="169"/>
                  <a:pt x="0" y="171"/>
                </a:cubicBezTo>
                <a:cubicBezTo>
                  <a:pt x="0" y="174"/>
                  <a:pt x="2" y="177"/>
                  <a:pt x="4" y="179"/>
                </a:cubicBezTo>
                <a:cubicBezTo>
                  <a:pt x="6" y="181"/>
                  <a:pt x="9" y="182"/>
                  <a:pt x="12" y="181"/>
                </a:cubicBezTo>
                <a:cubicBezTo>
                  <a:pt x="15" y="181"/>
                  <a:pt x="31" y="181"/>
                  <a:pt x="46" y="180"/>
                </a:cubicBezTo>
                <a:cubicBezTo>
                  <a:pt x="48" y="189"/>
                  <a:pt x="52" y="197"/>
                  <a:pt x="56" y="205"/>
                </a:cubicBezTo>
                <a:cubicBezTo>
                  <a:pt x="45" y="215"/>
                  <a:pt x="34" y="226"/>
                  <a:pt x="31" y="228"/>
                </a:cubicBezTo>
                <a:cubicBezTo>
                  <a:pt x="29" y="230"/>
                  <a:pt x="28" y="233"/>
                  <a:pt x="28" y="236"/>
                </a:cubicBezTo>
                <a:cubicBezTo>
                  <a:pt x="28" y="238"/>
                  <a:pt x="29" y="241"/>
                  <a:pt x="31" y="243"/>
                </a:cubicBezTo>
                <a:cubicBezTo>
                  <a:pt x="32" y="246"/>
                  <a:pt x="35" y="247"/>
                  <a:pt x="38" y="248"/>
                </a:cubicBezTo>
                <a:cubicBezTo>
                  <a:pt x="40" y="248"/>
                  <a:pt x="43" y="248"/>
                  <a:pt x="46" y="246"/>
                </a:cubicBezTo>
                <a:cubicBezTo>
                  <a:pt x="48" y="244"/>
                  <a:pt x="61" y="236"/>
                  <a:pt x="73" y="228"/>
                </a:cubicBezTo>
                <a:cubicBezTo>
                  <a:pt x="80" y="235"/>
                  <a:pt x="87" y="241"/>
                  <a:pt x="95" y="246"/>
                </a:cubicBezTo>
                <a:cubicBezTo>
                  <a:pt x="91" y="259"/>
                  <a:pt x="87" y="274"/>
                  <a:pt x="86" y="276"/>
                </a:cubicBezTo>
                <a:cubicBezTo>
                  <a:pt x="85" y="279"/>
                  <a:pt x="86" y="282"/>
                  <a:pt x="87" y="285"/>
                </a:cubicBezTo>
                <a:cubicBezTo>
                  <a:pt x="88" y="287"/>
                  <a:pt x="90" y="289"/>
                  <a:pt x="93" y="290"/>
                </a:cubicBezTo>
                <a:cubicBezTo>
                  <a:pt x="96" y="291"/>
                  <a:pt x="99" y="291"/>
                  <a:pt x="101" y="290"/>
                </a:cubicBezTo>
                <a:cubicBezTo>
                  <a:pt x="104" y="290"/>
                  <a:pt x="106" y="288"/>
                  <a:pt x="108" y="285"/>
                </a:cubicBezTo>
                <a:cubicBezTo>
                  <a:pt x="109" y="282"/>
                  <a:pt x="116" y="270"/>
                  <a:pt x="122" y="257"/>
                </a:cubicBezTo>
                <a:cubicBezTo>
                  <a:pt x="131" y="260"/>
                  <a:pt x="141" y="261"/>
                  <a:pt x="151" y="261"/>
                </a:cubicBezTo>
                <a:cubicBezTo>
                  <a:pt x="154" y="275"/>
                  <a:pt x="157" y="288"/>
                  <a:pt x="158" y="291"/>
                </a:cubicBezTo>
                <a:cubicBezTo>
                  <a:pt x="158" y="294"/>
                  <a:pt x="160" y="296"/>
                  <a:pt x="163" y="298"/>
                </a:cubicBezTo>
                <a:cubicBezTo>
                  <a:pt x="165" y="299"/>
                  <a:pt x="168" y="300"/>
                  <a:pt x="171" y="299"/>
                </a:cubicBezTo>
                <a:cubicBezTo>
                  <a:pt x="174" y="299"/>
                  <a:pt x="176" y="298"/>
                  <a:pt x="178" y="296"/>
                </a:cubicBezTo>
                <a:cubicBezTo>
                  <a:pt x="180" y="294"/>
                  <a:pt x="181" y="291"/>
                  <a:pt x="181" y="288"/>
                </a:cubicBezTo>
                <a:cubicBezTo>
                  <a:pt x="180" y="285"/>
                  <a:pt x="180" y="271"/>
                  <a:pt x="179" y="257"/>
                </a:cubicBezTo>
                <a:cubicBezTo>
                  <a:pt x="189" y="254"/>
                  <a:pt x="197" y="251"/>
                  <a:pt x="206" y="245"/>
                </a:cubicBezTo>
                <a:cubicBezTo>
                  <a:pt x="215" y="255"/>
                  <a:pt x="225" y="266"/>
                  <a:pt x="227" y="268"/>
                </a:cubicBezTo>
                <a:cubicBezTo>
                  <a:pt x="229" y="270"/>
                  <a:pt x="232" y="271"/>
                  <a:pt x="234" y="271"/>
                </a:cubicBezTo>
                <a:cubicBezTo>
                  <a:pt x="237" y="271"/>
                  <a:pt x="240" y="271"/>
                  <a:pt x="242" y="269"/>
                </a:cubicBezTo>
                <a:cubicBezTo>
                  <a:pt x="245" y="267"/>
                  <a:pt x="246" y="264"/>
                  <a:pt x="247" y="262"/>
                </a:cubicBezTo>
                <a:cubicBezTo>
                  <a:pt x="247" y="259"/>
                  <a:pt x="247" y="256"/>
                  <a:pt x="245" y="254"/>
                </a:cubicBezTo>
                <a:cubicBezTo>
                  <a:pt x="243" y="251"/>
                  <a:pt x="235" y="238"/>
                  <a:pt x="228" y="227"/>
                </a:cubicBezTo>
                <a:cubicBezTo>
                  <a:pt x="234" y="220"/>
                  <a:pt x="239" y="212"/>
                  <a:pt x="244" y="204"/>
                </a:cubicBezTo>
                <a:cubicBezTo>
                  <a:pt x="258" y="208"/>
                  <a:pt x="272" y="212"/>
                  <a:pt x="275" y="213"/>
                </a:cubicBezTo>
                <a:cubicBezTo>
                  <a:pt x="278" y="214"/>
                  <a:pt x="281" y="213"/>
                  <a:pt x="284" y="212"/>
                </a:cubicBezTo>
                <a:cubicBezTo>
                  <a:pt x="286" y="211"/>
                  <a:pt x="288" y="209"/>
                  <a:pt x="289" y="206"/>
                </a:cubicBezTo>
                <a:cubicBezTo>
                  <a:pt x="290" y="203"/>
                  <a:pt x="290" y="201"/>
                  <a:pt x="289" y="198"/>
                </a:cubicBezTo>
                <a:cubicBezTo>
                  <a:pt x="288" y="195"/>
                  <a:pt x="287" y="193"/>
                  <a:pt x="284" y="192"/>
                </a:cubicBezTo>
                <a:cubicBezTo>
                  <a:pt x="281" y="190"/>
                  <a:pt x="267" y="183"/>
                  <a:pt x="254" y="176"/>
                </a:cubicBezTo>
                <a:cubicBezTo>
                  <a:pt x="256" y="168"/>
                  <a:pt x="257" y="159"/>
                  <a:pt x="257" y="149"/>
                </a:cubicBezTo>
                <a:cubicBezTo>
                  <a:pt x="271" y="146"/>
                  <a:pt x="287" y="142"/>
                  <a:pt x="290" y="141"/>
                </a:cubicBezTo>
                <a:cubicBezTo>
                  <a:pt x="293" y="141"/>
                  <a:pt x="295" y="139"/>
                  <a:pt x="297" y="137"/>
                </a:cubicBezTo>
                <a:cubicBezTo>
                  <a:pt x="298" y="134"/>
                  <a:pt x="299" y="131"/>
                  <a:pt x="298" y="129"/>
                </a:cubicBezTo>
                <a:cubicBezTo>
                  <a:pt x="298" y="126"/>
                  <a:pt x="297" y="123"/>
                  <a:pt x="294" y="121"/>
                </a:cubicBezTo>
                <a:close/>
                <a:moveTo>
                  <a:pt x="161" y="231"/>
                </a:moveTo>
                <a:cubicBezTo>
                  <a:pt x="118" y="237"/>
                  <a:pt x="78" y="206"/>
                  <a:pt x="71" y="161"/>
                </a:cubicBezTo>
                <a:cubicBezTo>
                  <a:pt x="65" y="117"/>
                  <a:pt x="95" y="76"/>
                  <a:pt x="138" y="69"/>
                </a:cubicBezTo>
                <a:cubicBezTo>
                  <a:pt x="180" y="63"/>
                  <a:pt x="220" y="94"/>
                  <a:pt x="227" y="139"/>
                </a:cubicBezTo>
                <a:cubicBezTo>
                  <a:pt x="233" y="183"/>
                  <a:pt x="204" y="224"/>
                  <a:pt x="161" y="231"/>
                </a:cubicBezTo>
                <a:close/>
              </a:path>
            </a:pathLst>
          </a:custGeom>
          <a:solidFill>
            <a:srgbClr val="45C1A4"/>
          </a:solidFill>
          <a:ln>
            <a:noFill/>
          </a:ln>
        </p:spPr>
        <p:txBody>
          <a:bodyPr vert="horz" wrap="square" lIns="91440" tIns="45720" rIns="91440" bIns="45720" numCol="1" anchor="t" anchorCtr="0" compatLnSpc="1">
            <a:prstTxWarp prst="textNoShape">
              <a:avLst/>
            </a:prstTxWarp>
          </a:bodyPr>
          <a:lstStyle/>
          <a:p>
            <a:endParaRPr lang="en-US" sz="1800">
              <a:solidFill>
                <a:prstClr val="black"/>
              </a:solidFill>
              <a:latin typeface="Calibri"/>
            </a:endParaRPr>
          </a:p>
        </p:txBody>
      </p:sp>
      <p:sp>
        <p:nvSpPr>
          <p:cNvPr id="6" name="Freeform 9">
            <a:extLst>
              <a:ext uri="{FF2B5EF4-FFF2-40B4-BE49-F238E27FC236}">
                <a16:creationId xmlns:a16="http://schemas.microsoft.com/office/drawing/2014/main" id="{3015FBBD-CE04-48A1-A70F-38285376FBBB}"/>
              </a:ext>
            </a:extLst>
          </p:cNvPr>
          <p:cNvSpPr>
            <a:spLocks noEditPoints="1"/>
          </p:cNvSpPr>
          <p:nvPr/>
        </p:nvSpPr>
        <p:spPr bwMode="auto">
          <a:xfrm>
            <a:off x="1506538" y="1974851"/>
            <a:ext cx="998538" cy="1000125"/>
          </a:xfrm>
          <a:custGeom>
            <a:avLst/>
            <a:gdLst>
              <a:gd name="T0" fmla="*/ 222 w 282"/>
              <a:gd name="T1" fmla="*/ 257 h 283"/>
              <a:gd name="T2" fmla="*/ 222 w 282"/>
              <a:gd name="T3" fmla="*/ 245 h 283"/>
              <a:gd name="T4" fmla="*/ 205 w 282"/>
              <a:gd name="T5" fmla="*/ 209 h 283"/>
              <a:gd name="T6" fmla="*/ 224 w 282"/>
              <a:gd name="T7" fmla="*/ 184 h 283"/>
              <a:gd name="T8" fmla="*/ 263 w 282"/>
              <a:gd name="T9" fmla="*/ 190 h 283"/>
              <a:gd name="T10" fmla="*/ 274 w 282"/>
              <a:gd name="T11" fmla="*/ 187 h 283"/>
              <a:gd name="T12" fmla="*/ 281 w 282"/>
              <a:gd name="T13" fmla="*/ 177 h 283"/>
              <a:gd name="T14" fmla="*/ 280 w 282"/>
              <a:gd name="T15" fmla="*/ 165 h 283"/>
              <a:gd name="T16" fmla="*/ 271 w 282"/>
              <a:gd name="T17" fmla="*/ 157 h 283"/>
              <a:gd name="T18" fmla="*/ 234 w 282"/>
              <a:gd name="T19" fmla="*/ 144 h 283"/>
              <a:gd name="T20" fmla="*/ 230 w 282"/>
              <a:gd name="T21" fmla="*/ 113 h 283"/>
              <a:gd name="T22" fmla="*/ 261 w 282"/>
              <a:gd name="T23" fmla="*/ 90 h 283"/>
              <a:gd name="T24" fmla="*/ 268 w 282"/>
              <a:gd name="T25" fmla="*/ 79 h 283"/>
              <a:gd name="T26" fmla="*/ 265 w 282"/>
              <a:gd name="T27" fmla="*/ 68 h 283"/>
              <a:gd name="T28" fmla="*/ 256 w 282"/>
              <a:gd name="T29" fmla="*/ 60 h 283"/>
              <a:gd name="T30" fmla="*/ 244 w 282"/>
              <a:gd name="T31" fmla="*/ 60 h 283"/>
              <a:gd name="T32" fmla="*/ 209 w 282"/>
              <a:gd name="T33" fmla="*/ 77 h 283"/>
              <a:gd name="T34" fmla="*/ 184 w 282"/>
              <a:gd name="T35" fmla="*/ 58 h 283"/>
              <a:gd name="T36" fmla="*/ 190 w 282"/>
              <a:gd name="T37" fmla="*/ 19 h 283"/>
              <a:gd name="T38" fmla="*/ 187 w 282"/>
              <a:gd name="T39" fmla="*/ 8 h 283"/>
              <a:gd name="T40" fmla="*/ 177 w 282"/>
              <a:gd name="T41" fmla="*/ 1 h 283"/>
              <a:gd name="T42" fmla="*/ 165 w 282"/>
              <a:gd name="T43" fmla="*/ 2 h 283"/>
              <a:gd name="T44" fmla="*/ 157 w 282"/>
              <a:gd name="T45" fmla="*/ 11 h 283"/>
              <a:gd name="T46" fmla="*/ 144 w 282"/>
              <a:gd name="T47" fmla="*/ 48 h 283"/>
              <a:gd name="T48" fmla="*/ 113 w 282"/>
              <a:gd name="T49" fmla="*/ 52 h 283"/>
              <a:gd name="T50" fmla="*/ 90 w 282"/>
              <a:gd name="T51" fmla="*/ 20 h 283"/>
              <a:gd name="T52" fmla="*/ 79 w 282"/>
              <a:gd name="T53" fmla="*/ 14 h 283"/>
              <a:gd name="T54" fmla="*/ 67 w 282"/>
              <a:gd name="T55" fmla="*/ 16 h 283"/>
              <a:gd name="T56" fmla="*/ 60 w 282"/>
              <a:gd name="T57" fmla="*/ 26 h 283"/>
              <a:gd name="T58" fmla="*/ 60 w 282"/>
              <a:gd name="T59" fmla="*/ 38 h 283"/>
              <a:gd name="T60" fmla="*/ 77 w 282"/>
              <a:gd name="T61" fmla="*/ 73 h 283"/>
              <a:gd name="T62" fmla="*/ 58 w 282"/>
              <a:gd name="T63" fmla="*/ 98 h 283"/>
              <a:gd name="T64" fmla="*/ 19 w 282"/>
              <a:gd name="T65" fmla="*/ 92 h 283"/>
              <a:gd name="T66" fmla="*/ 8 w 282"/>
              <a:gd name="T67" fmla="*/ 95 h 283"/>
              <a:gd name="T68" fmla="*/ 1 w 282"/>
              <a:gd name="T69" fmla="*/ 105 h 283"/>
              <a:gd name="T70" fmla="*/ 2 w 282"/>
              <a:gd name="T71" fmla="*/ 117 h 283"/>
              <a:gd name="T72" fmla="*/ 11 w 282"/>
              <a:gd name="T73" fmla="*/ 125 h 283"/>
              <a:gd name="T74" fmla="*/ 48 w 282"/>
              <a:gd name="T75" fmla="*/ 139 h 283"/>
              <a:gd name="T76" fmla="*/ 52 w 282"/>
              <a:gd name="T77" fmla="*/ 170 h 283"/>
              <a:gd name="T78" fmla="*/ 20 w 282"/>
              <a:gd name="T79" fmla="*/ 193 h 283"/>
              <a:gd name="T80" fmla="*/ 14 w 282"/>
              <a:gd name="T81" fmla="*/ 203 h 283"/>
              <a:gd name="T82" fmla="*/ 16 w 282"/>
              <a:gd name="T83" fmla="*/ 215 h 283"/>
              <a:gd name="T84" fmla="*/ 26 w 282"/>
              <a:gd name="T85" fmla="*/ 222 h 283"/>
              <a:gd name="T86" fmla="*/ 38 w 282"/>
              <a:gd name="T87" fmla="*/ 222 h 283"/>
              <a:gd name="T88" fmla="*/ 73 w 282"/>
              <a:gd name="T89" fmla="*/ 205 h 283"/>
              <a:gd name="T90" fmla="*/ 98 w 282"/>
              <a:gd name="T91" fmla="*/ 224 h 283"/>
              <a:gd name="T92" fmla="*/ 92 w 282"/>
              <a:gd name="T93" fmla="*/ 263 h 283"/>
              <a:gd name="T94" fmla="*/ 95 w 282"/>
              <a:gd name="T95" fmla="*/ 275 h 283"/>
              <a:gd name="T96" fmla="*/ 105 w 282"/>
              <a:gd name="T97" fmla="*/ 282 h 283"/>
              <a:gd name="T98" fmla="*/ 117 w 282"/>
              <a:gd name="T99" fmla="*/ 280 h 283"/>
              <a:gd name="T100" fmla="*/ 125 w 282"/>
              <a:gd name="T101" fmla="*/ 272 h 283"/>
              <a:gd name="T102" fmla="*/ 138 w 282"/>
              <a:gd name="T103" fmla="*/ 234 h 283"/>
              <a:gd name="T104" fmla="*/ 169 w 282"/>
              <a:gd name="T105" fmla="*/ 230 h 283"/>
              <a:gd name="T106" fmla="*/ 192 w 282"/>
              <a:gd name="T107" fmla="*/ 262 h 283"/>
              <a:gd name="T108" fmla="*/ 203 w 282"/>
              <a:gd name="T109" fmla="*/ 268 h 283"/>
              <a:gd name="T110" fmla="*/ 214 w 282"/>
              <a:gd name="T111" fmla="*/ 266 h 283"/>
              <a:gd name="T112" fmla="*/ 222 w 282"/>
              <a:gd name="T113" fmla="*/ 257 h 283"/>
              <a:gd name="T114" fmla="*/ 169 w 282"/>
              <a:gd name="T115" fmla="*/ 189 h 283"/>
              <a:gd name="T116" fmla="*/ 93 w 282"/>
              <a:gd name="T117" fmla="*/ 170 h 283"/>
              <a:gd name="T118" fmla="*/ 113 w 282"/>
              <a:gd name="T119" fmla="*/ 93 h 283"/>
              <a:gd name="T120" fmla="*/ 189 w 282"/>
              <a:gd name="T121" fmla="*/ 113 h 283"/>
              <a:gd name="T122" fmla="*/ 169 w 282"/>
              <a:gd name="T123" fmla="*/ 189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2" h="283">
                <a:moveTo>
                  <a:pt x="222" y="257"/>
                </a:moveTo>
                <a:cubicBezTo>
                  <a:pt x="223" y="253"/>
                  <a:pt x="223" y="249"/>
                  <a:pt x="222" y="245"/>
                </a:cubicBezTo>
                <a:cubicBezTo>
                  <a:pt x="220" y="241"/>
                  <a:pt x="213" y="225"/>
                  <a:pt x="205" y="209"/>
                </a:cubicBezTo>
                <a:cubicBezTo>
                  <a:pt x="213" y="202"/>
                  <a:pt x="219" y="193"/>
                  <a:pt x="224" y="184"/>
                </a:cubicBezTo>
                <a:cubicBezTo>
                  <a:pt x="242" y="187"/>
                  <a:pt x="259" y="189"/>
                  <a:pt x="263" y="190"/>
                </a:cubicBezTo>
                <a:cubicBezTo>
                  <a:pt x="267" y="191"/>
                  <a:pt x="271" y="190"/>
                  <a:pt x="274" y="187"/>
                </a:cubicBezTo>
                <a:cubicBezTo>
                  <a:pt x="277" y="185"/>
                  <a:pt x="280" y="182"/>
                  <a:pt x="281" y="177"/>
                </a:cubicBezTo>
                <a:cubicBezTo>
                  <a:pt x="282" y="173"/>
                  <a:pt x="282" y="169"/>
                  <a:pt x="280" y="165"/>
                </a:cubicBezTo>
                <a:cubicBezTo>
                  <a:pt x="278" y="162"/>
                  <a:pt x="275" y="159"/>
                  <a:pt x="271" y="157"/>
                </a:cubicBezTo>
                <a:cubicBezTo>
                  <a:pt x="267" y="156"/>
                  <a:pt x="251" y="150"/>
                  <a:pt x="234" y="144"/>
                </a:cubicBezTo>
                <a:cubicBezTo>
                  <a:pt x="234" y="134"/>
                  <a:pt x="233" y="123"/>
                  <a:pt x="230" y="113"/>
                </a:cubicBezTo>
                <a:cubicBezTo>
                  <a:pt x="244" y="102"/>
                  <a:pt x="258" y="92"/>
                  <a:pt x="261" y="90"/>
                </a:cubicBezTo>
                <a:cubicBezTo>
                  <a:pt x="265" y="87"/>
                  <a:pt x="267" y="83"/>
                  <a:pt x="268" y="79"/>
                </a:cubicBezTo>
                <a:cubicBezTo>
                  <a:pt x="268" y="75"/>
                  <a:pt x="268" y="71"/>
                  <a:pt x="265" y="68"/>
                </a:cubicBezTo>
                <a:cubicBezTo>
                  <a:pt x="263" y="64"/>
                  <a:pt x="260" y="61"/>
                  <a:pt x="256" y="60"/>
                </a:cubicBezTo>
                <a:cubicBezTo>
                  <a:pt x="252" y="59"/>
                  <a:pt x="248" y="59"/>
                  <a:pt x="244" y="60"/>
                </a:cubicBezTo>
                <a:cubicBezTo>
                  <a:pt x="241" y="62"/>
                  <a:pt x="225" y="70"/>
                  <a:pt x="209" y="77"/>
                </a:cubicBezTo>
                <a:cubicBezTo>
                  <a:pt x="201" y="69"/>
                  <a:pt x="193" y="63"/>
                  <a:pt x="184" y="58"/>
                </a:cubicBezTo>
                <a:cubicBezTo>
                  <a:pt x="186" y="40"/>
                  <a:pt x="189" y="23"/>
                  <a:pt x="190" y="19"/>
                </a:cubicBezTo>
                <a:cubicBezTo>
                  <a:pt x="190" y="15"/>
                  <a:pt x="189" y="11"/>
                  <a:pt x="187" y="8"/>
                </a:cubicBezTo>
                <a:cubicBezTo>
                  <a:pt x="185" y="4"/>
                  <a:pt x="181" y="2"/>
                  <a:pt x="177" y="1"/>
                </a:cubicBezTo>
                <a:cubicBezTo>
                  <a:pt x="173" y="0"/>
                  <a:pt x="169" y="0"/>
                  <a:pt x="165" y="2"/>
                </a:cubicBezTo>
                <a:cubicBezTo>
                  <a:pt x="162" y="4"/>
                  <a:pt x="158" y="7"/>
                  <a:pt x="157" y="11"/>
                </a:cubicBezTo>
                <a:cubicBezTo>
                  <a:pt x="156" y="15"/>
                  <a:pt x="150" y="31"/>
                  <a:pt x="144" y="48"/>
                </a:cubicBezTo>
                <a:cubicBezTo>
                  <a:pt x="133" y="48"/>
                  <a:pt x="123" y="49"/>
                  <a:pt x="113" y="52"/>
                </a:cubicBezTo>
                <a:cubicBezTo>
                  <a:pt x="102" y="38"/>
                  <a:pt x="92" y="24"/>
                  <a:pt x="90" y="20"/>
                </a:cubicBezTo>
                <a:cubicBezTo>
                  <a:pt x="87" y="17"/>
                  <a:pt x="83" y="15"/>
                  <a:pt x="79" y="14"/>
                </a:cubicBezTo>
                <a:cubicBezTo>
                  <a:pt x="75" y="14"/>
                  <a:pt x="71" y="14"/>
                  <a:pt x="67" y="16"/>
                </a:cubicBezTo>
                <a:cubicBezTo>
                  <a:pt x="64" y="19"/>
                  <a:pt x="61" y="22"/>
                  <a:pt x="60" y="26"/>
                </a:cubicBezTo>
                <a:cubicBezTo>
                  <a:pt x="59" y="30"/>
                  <a:pt x="58" y="34"/>
                  <a:pt x="60" y="38"/>
                </a:cubicBezTo>
                <a:cubicBezTo>
                  <a:pt x="62" y="41"/>
                  <a:pt x="69" y="57"/>
                  <a:pt x="77" y="73"/>
                </a:cubicBezTo>
                <a:cubicBezTo>
                  <a:pt x="69" y="81"/>
                  <a:pt x="63" y="89"/>
                  <a:pt x="58" y="98"/>
                </a:cubicBezTo>
                <a:cubicBezTo>
                  <a:pt x="40" y="96"/>
                  <a:pt x="23" y="93"/>
                  <a:pt x="19" y="92"/>
                </a:cubicBezTo>
                <a:cubicBezTo>
                  <a:pt x="15" y="92"/>
                  <a:pt x="11" y="93"/>
                  <a:pt x="8" y="95"/>
                </a:cubicBezTo>
                <a:cubicBezTo>
                  <a:pt x="4" y="98"/>
                  <a:pt x="2" y="101"/>
                  <a:pt x="1" y="105"/>
                </a:cubicBezTo>
                <a:cubicBezTo>
                  <a:pt x="0" y="109"/>
                  <a:pt x="0" y="113"/>
                  <a:pt x="2" y="117"/>
                </a:cubicBezTo>
                <a:cubicBezTo>
                  <a:pt x="4" y="121"/>
                  <a:pt x="7" y="124"/>
                  <a:pt x="11" y="125"/>
                </a:cubicBezTo>
                <a:cubicBezTo>
                  <a:pt x="15" y="127"/>
                  <a:pt x="31" y="132"/>
                  <a:pt x="48" y="139"/>
                </a:cubicBezTo>
                <a:cubicBezTo>
                  <a:pt x="48" y="149"/>
                  <a:pt x="49" y="159"/>
                  <a:pt x="52" y="170"/>
                </a:cubicBezTo>
                <a:cubicBezTo>
                  <a:pt x="38" y="180"/>
                  <a:pt x="24" y="190"/>
                  <a:pt x="20" y="193"/>
                </a:cubicBezTo>
                <a:cubicBezTo>
                  <a:pt x="17" y="195"/>
                  <a:pt x="15" y="199"/>
                  <a:pt x="14" y="203"/>
                </a:cubicBezTo>
                <a:cubicBezTo>
                  <a:pt x="14" y="207"/>
                  <a:pt x="14" y="211"/>
                  <a:pt x="16" y="215"/>
                </a:cubicBezTo>
                <a:cubicBezTo>
                  <a:pt x="19" y="219"/>
                  <a:pt x="22" y="221"/>
                  <a:pt x="26" y="222"/>
                </a:cubicBezTo>
                <a:cubicBezTo>
                  <a:pt x="30" y="224"/>
                  <a:pt x="34" y="224"/>
                  <a:pt x="38" y="222"/>
                </a:cubicBezTo>
                <a:cubicBezTo>
                  <a:pt x="41" y="220"/>
                  <a:pt x="57" y="213"/>
                  <a:pt x="73" y="205"/>
                </a:cubicBezTo>
                <a:cubicBezTo>
                  <a:pt x="80" y="213"/>
                  <a:pt x="89" y="219"/>
                  <a:pt x="98" y="224"/>
                </a:cubicBezTo>
                <a:cubicBezTo>
                  <a:pt x="95" y="242"/>
                  <a:pt x="93" y="259"/>
                  <a:pt x="92" y="263"/>
                </a:cubicBezTo>
                <a:cubicBezTo>
                  <a:pt x="91" y="267"/>
                  <a:pt x="93" y="271"/>
                  <a:pt x="95" y="275"/>
                </a:cubicBezTo>
                <a:cubicBezTo>
                  <a:pt x="97" y="278"/>
                  <a:pt x="101" y="280"/>
                  <a:pt x="105" y="282"/>
                </a:cubicBezTo>
                <a:cubicBezTo>
                  <a:pt x="109" y="283"/>
                  <a:pt x="113" y="282"/>
                  <a:pt x="117" y="280"/>
                </a:cubicBezTo>
                <a:cubicBezTo>
                  <a:pt x="120" y="278"/>
                  <a:pt x="123" y="276"/>
                  <a:pt x="125" y="272"/>
                </a:cubicBezTo>
                <a:cubicBezTo>
                  <a:pt x="126" y="268"/>
                  <a:pt x="132" y="251"/>
                  <a:pt x="138" y="234"/>
                </a:cubicBezTo>
                <a:cubicBezTo>
                  <a:pt x="149" y="235"/>
                  <a:pt x="159" y="233"/>
                  <a:pt x="169" y="230"/>
                </a:cubicBezTo>
                <a:cubicBezTo>
                  <a:pt x="180" y="245"/>
                  <a:pt x="190" y="259"/>
                  <a:pt x="192" y="262"/>
                </a:cubicBezTo>
                <a:cubicBezTo>
                  <a:pt x="195" y="265"/>
                  <a:pt x="199" y="267"/>
                  <a:pt x="203" y="268"/>
                </a:cubicBezTo>
                <a:cubicBezTo>
                  <a:pt x="207" y="269"/>
                  <a:pt x="211" y="268"/>
                  <a:pt x="214" y="266"/>
                </a:cubicBezTo>
                <a:cubicBezTo>
                  <a:pt x="218" y="264"/>
                  <a:pt x="221" y="260"/>
                  <a:pt x="222" y="257"/>
                </a:cubicBezTo>
                <a:close/>
                <a:moveTo>
                  <a:pt x="169" y="189"/>
                </a:moveTo>
                <a:cubicBezTo>
                  <a:pt x="143" y="205"/>
                  <a:pt x="109" y="196"/>
                  <a:pt x="93" y="170"/>
                </a:cubicBezTo>
                <a:cubicBezTo>
                  <a:pt x="77" y="143"/>
                  <a:pt x="86" y="109"/>
                  <a:pt x="113" y="93"/>
                </a:cubicBezTo>
                <a:cubicBezTo>
                  <a:pt x="139" y="78"/>
                  <a:pt x="173" y="86"/>
                  <a:pt x="189" y="113"/>
                </a:cubicBezTo>
                <a:cubicBezTo>
                  <a:pt x="204" y="139"/>
                  <a:pt x="196" y="174"/>
                  <a:pt x="169" y="189"/>
                </a:cubicBezTo>
                <a:close/>
              </a:path>
            </a:pathLst>
          </a:custGeom>
          <a:solidFill>
            <a:srgbClr val="45C1A4"/>
          </a:solidFill>
          <a:ln>
            <a:noFill/>
          </a:ln>
        </p:spPr>
        <p:txBody>
          <a:bodyPr vert="horz" wrap="square" lIns="91440" tIns="45720" rIns="91440" bIns="45720" numCol="1" anchor="t" anchorCtr="0" compatLnSpc="1">
            <a:prstTxWarp prst="textNoShape">
              <a:avLst/>
            </a:prstTxWarp>
          </a:bodyPr>
          <a:lstStyle/>
          <a:p>
            <a:endParaRPr lang="en-US" sz="1800">
              <a:solidFill>
                <a:prstClr val="black"/>
              </a:solidFill>
              <a:latin typeface="Calibri"/>
            </a:endParaRPr>
          </a:p>
        </p:txBody>
      </p:sp>
      <p:sp>
        <p:nvSpPr>
          <p:cNvPr id="7" name="Freeform 10">
            <a:extLst>
              <a:ext uri="{FF2B5EF4-FFF2-40B4-BE49-F238E27FC236}">
                <a16:creationId xmlns:a16="http://schemas.microsoft.com/office/drawing/2014/main" id="{2ED34D2D-05D1-4A93-8010-BC09705DF7BD}"/>
              </a:ext>
            </a:extLst>
          </p:cNvPr>
          <p:cNvSpPr>
            <a:spLocks noEditPoints="1"/>
          </p:cNvSpPr>
          <p:nvPr/>
        </p:nvSpPr>
        <p:spPr bwMode="auto">
          <a:xfrm>
            <a:off x="22226" y="2341564"/>
            <a:ext cx="1636713" cy="1636713"/>
          </a:xfrm>
          <a:custGeom>
            <a:avLst/>
            <a:gdLst>
              <a:gd name="T0" fmla="*/ 469 w 489"/>
              <a:gd name="T1" fmla="*/ 228 h 490"/>
              <a:gd name="T2" fmla="*/ 466 w 489"/>
              <a:gd name="T3" fmla="*/ 204 h 490"/>
              <a:gd name="T4" fmla="*/ 461 w 489"/>
              <a:gd name="T5" fmla="*/ 181 h 490"/>
              <a:gd name="T6" fmla="*/ 453 w 489"/>
              <a:gd name="T7" fmla="*/ 159 h 490"/>
              <a:gd name="T8" fmla="*/ 443 w 489"/>
              <a:gd name="T9" fmla="*/ 138 h 490"/>
              <a:gd name="T10" fmla="*/ 431 w 489"/>
              <a:gd name="T11" fmla="*/ 118 h 490"/>
              <a:gd name="T12" fmla="*/ 416 w 489"/>
              <a:gd name="T13" fmla="*/ 99 h 490"/>
              <a:gd name="T14" fmla="*/ 400 w 489"/>
              <a:gd name="T15" fmla="*/ 82 h 490"/>
              <a:gd name="T16" fmla="*/ 382 w 489"/>
              <a:gd name="T17" fmla="*/ 66 h 490"/>
              <a:gd name="T18" fmla="*/ 363 w 489"/>
              <a:gd name="T19" fmla="*/ 53 h 490"/>
              <a:gd name="T20" fmla="*/ 342 w 489"/>
              <a:gd name="T21" fmla="*/ 42 h 490"/>
              <a:gd name="T22" fmla="*/ 321 w 489"/>
              <a:gd name="T23" fmla="*/ 32 h 490"/>
              <a:gd name="T24" fmla="*/ 298 w 489"/>
              <a:gd name="T25" fmla="*/ 26 h 490"/>
              <a:gd name="T26" fmla="*/ 275 w 489"/>
              <a:gd name="T27" fmla="*/ 21 h 490"/>
              <a:gd name="T28" fmla="*/ 251 w 489"/>
              <a:gd name="T29" fmla="*/ 19 h 490"/>
              <a:gd name="T30" fmla="*/ 228 w 489"/>
              <a:gd name="T31" fmla="*/ 20 h 490"/>
              <a:gd name="T32" fmla="*/ 204 w 489"/>
              <a:gd name="T33" fmla="*/ 23 h 490"/>
              <a:gd name="T34" fmla="*/ 182 w 489"/>
              <a:gd name="T35" fmla="*/ 28 h 490"/>
              <a:gd name="T36" fmla="*/ 159 w 489"/>
              <a:gd name="T37" fmla="*/ 36 h 490"/>
              <a:gd name="T38" fmla="*/ 138 w 489"/>
              <a:gd name="T39" fmla="*/ 46 h 490"/>
              <a:gd name="T40" fmla="*/ 118 w 489"/>
              <a:gd name="T41" fmla="*/ 58 h 490"/>
              <a:gd name="T42" fmla="*/ 99 w 489"/>
              <a:gd name="T43" fmla="*/ 73 h 490"/>
              <a:gd name="T44" fmla="*/ 82 w 489"/>
              <a:gd name="T45" fmla="*/ 89 h 490"/>
              <a:gd name="T46" fmla="*/ 67 w 489"/>
              <a:gd name="T47" fmla="*/ 107 h 490"/>
              <a:gd name="T48" fmla="*/ 53 w 489"/>
              <a:gd name="T49" fmla="*/ 126 h 490"/>
              <a:gd name="T50" fmla="*/ 42 w 489"/>
              <a:gd name="T51" fmla="*/ 147 h 490"/>
              <a:gd name="T52" fmla="*/ 33 w 489"/>
              <a:gd name="T53" fmla="*/ 169 h 490"/>
              <a:gd name="T54" fmla="*/ 26 w 489"/>
              <a:gd name="T55" fmla="*/ 191 h 490"/>
              <a:gd name="T56" fmla="*/ 21 w 489"/>
              <a:gd name="T57" fmla="*/ 214 h 490"/>
              <a:gd name="T58" fmla="*/ 20 w 489"/>
              <a:gd name="T59" fmla="*/ 238 h 490"/>
              <a:gd name="T60" fmla="*/ 20 w 489"/>
              <a:gd name="T61" fmla="*/ 262 h 490"/>
              <a:gd name="T62" fmla="*/ 23 w 489"/>
              <a:gd name="T63" fmla="*/ 285 h 490"/>
              <a:gd name="T64" fmla="*/ 28 w 489"/>
              <a:gd name="T65" fmla="*/ 308 h 490"/>
              <a:gd name="T66" fmla="*/ 36 w 489"/>
              <a:gd name="T67" fmla="*/ 330 h 490"/>
              <a:gd name="T68" fmla="*/ 46 w 489"/>
              <a:gd name="T69" fmla="*/ 352 h 490"/>
              <a:gd name="T70" fmla="*/ 59 w 489"/>
              <a:gd name="T71" fmla="*/ 372 h 490"/>
              <a:gd name="T72" fmla="*/ 73 w 489"/>
              <a:gd name="T73" fmla="*/ 391 h 490"/>
              <a:gd name="T74" fmla="*/ 89 w 489"/>
              <a:gd name="T75" fmla="*/ 408 h 490"/>
              <a:gd name="T76" fmla="*/ 107 w 489"/>
              <a:gd name="T77" fmla="*/ 423 h 490"/>
              <a:gd name="T78" fmla="*/ 126 w 489"/>
              <a:gd name="T79" fmla="*/ 437 h 490"/>
              <a:gd name="T80" fmla="*/ 147 w 489"/>
              <a:gd name="T81" fmla="*/ 448 h 490"/>
              <a:gd name="T82" fmla="*/ 169 w 489"/>
              <a:gd name="T83" fmla="*/ 457 h 490"/>
              <a:gd name="T84" fmla="*/ 191 w 489"/>
              <a:gd name="T85" fmla="*/ 464 h 490"/>
              <a:gd name="T86" fmla="*/ 214 w 489"/>
              <a:gd name="T87" fmla="*/ 468 h 490"/>
              <a:gd name="T88" fmla="*/ 238 w 489"/>
              <a:gd name="T89" fmla="*/ 470 h 490"/>
              <a:gd name="T90" fmla="*/ 262 w 489"/>
              <a:gd name="T91" fmla="*/ 470 h 490"/>
              <a:gd name="T92" fmla="*/ 285 w 489"/>
              <a:gd name="T93" fmla="*/ 467 h 490"/>
              <a:gd name="T94" fmla="*/ 308 w 489"/>
              <a:gd name="T95" fmla="*/ 461 h 490"/>
              <a:gd name="T96" fmla="*/ 330 w 489"/>
              <a:gd name="T97" fmla="*/ 454 h 490"/>
              <a:gd name="T98" fmla="*/ 351 w 489"/>
              <a:gd name="T99" fmla="*/ 443 h 490"/>
              <a:gd name="T100" fmla="*/ 371 w 489"/>
              <a:gd name="T101" fmla="*/ 431 h 490"/>
              <a:gd name="T102" fmla="*/ 390 w 489"/>
              <a:gd name="T103" fmla="*/ 417 h 490"/>
              <a:gd name="T104" fmla="*/ 407 w 489"/>
              <a:gd name="T105" fmla="*/ 401 h 490"/>
              <a:gd name="T106" fmla="*/ 423 w 489"/>
              <a:gd name="T107" fmla="*/ 383 h 490"/>
              <a:gd name="T108" fmla="*/ 436 w 489"/>
              <a:gd name="T109" fmla="*/ 363 h 490"/>
              <a:gd name="T110" fmla="*/ 448 w 489"/>
              <a:gd name="T111" fmla="*/ 343 h 490"/>
              <a:gd name="T112" fmla="*/ 457 w 489"/>
              <a:gd name="T113" fmla="*/ 321 h 490"/>
              <a:gd name="T114" fmla="*/ 463 w 489"/>
              <a:gd name="T115" fmla="*/ 298 h 490"/>
              <a:gd name="T116" fmla="*/ 468 w 489"/>
              <a:gd name="T117" fmla="*/ 275 h 490"/>
              <a:gd name="T118" fmla="*/ 470 w 489"/>
              <a:gd name="T119" fmla="*/ 252 h 4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89" h="490">
                <a:moveTo>
                  <a:pt x="485" y="250"/>
                </a:moveTo>
                <a:cubicBezTo>
                  <a:pt x="486" y="250"/>
                  <a:pt x="487" y="249"/>
                  <a:pt x="488" y="248"/>
                </a:cubicBezTo>
                <a:cubicBezTo>
                  <a:pt x="489" y="247"/>
                  <a:pt x="489" y="246"/>
                  <a:pt x="489" y="245"/>
                </a:cubicBezTo>
                <a:cubicBezTo>
                  <a:pt x="489" y="243"/>
                  <a:pt x="489" y="242"/>
                  <a:pt x="488" y="241"/>
                </a:cubicBezTo>
                <a:cubicBezTo>
                  <a:pt x="487" y="240"/>
                  <a:pt x="486" y="240"/>
                  <a:pt x="485" y="239"/>
                </a:cubicBezTo>
                <a:cubicBezTo>
                  <a:pt x="483" y="239"/>
                  <a:pt x="476" y="239"/>
                  <a:pt x="470" y="238"/>
                </a:cubicBezTo>
                <a:cubicBezTo>
                  <a:pt x="470" y="235"/>
                  <a:pt x="469" y="231"/>
                  <a:pt x="469" y="228"/>
                </a:cubicBezTo>
                <a:cubicBezTo>
                  <a:pt x="476" y="227"/>
                  <a:pt x="483" y="225"/>
                  <a:pt x="484" y="225"/>
                </a:cubicBezTo>
                <a:cubicBezTo>
                  <a:pt x="485" y="225"/>
                  <a:pt x="486" y="224"/>
                  <a:pt x="487" y="223"/>
                </a:cubicBezTo>
                <a:cubicBezTo>
                  <a:pt x="488" y="222"/>
                  <a:pt x="488" y="220"/>
                  <a:pt x="488" y="219"/>
                </a:cubicBezTo>
                <a:cubicBezTo>
                  <a:pt x="488" y="218"/>
                  <a:pt x="487" y="217"/>
                  <a:pt x="486" y="216"/>
                </a:cubicBezTo>
                <a:cubicBezTo>
                  <a:pt x="485" y="215"/>
                  <a:pt x="484" y="214"/>
                  <a:pt x="483" y="214"/>
                </a:cubicBezTo>
                <a:cubicBezTo>
                  <a:pt x="481" y="214"/>
                  <a:pt x="474" y="214"/>
                  <a:pt x="468" y="214"/>
                </a:cubicBezTo>
                <a:cubicBezTo>
                  <a:pt x="467" y="211"/>
                  <a:pt x="467" y="208"/>
                  <a:pt x="466" y="204"/>
                </a:cubicBezTo>
                <a:cubicBezTo>
                  <a:pt x="472" y="202"/>
                  <a:pt x="479" y="200"/>
                  <a:pt x="481" y="200"/>
                </a:cubicBezTo>
                <a:cubicBezTo>
                  <a:pt x="482" y="200"/>
                  <a:pt x="483" y="199"/>
                  <a:pt x="484" y="197"/>
                </a:cubicBezTo>
                <a:cubicBezTo>
                  <a:pt x="484" y="196"/>
                  <a:pt x="484" y="195"/>
                  <a:pt x="484" y="194"/>
                </a:cubicBezTo>
                <a:cubicBezTo>
                  <a:pt x="484" y="192"/>
                  <a:pt x="483" y="191"/>
                  <a:pt x="482" y="191"/>
                </a:cubicBezTo>
                <a:cubicBezTo>
                  <a:pt x="481" y="190"/>
                  <a:pt x="480" y="189"/>
                  <a:pt x="478" y="190"/>
                </a:cubicBezTo>
                <a:cubicBezTo>
                  <a:pt x="477" y="190"/>
                  <a:pt x="470" y="191"/>
                  <a:pt x="463" y="191"/>
                </a:cubicBezTo>
                <a:cubicBezTo>
                  <a:pt x="463" y="188"/>
                  <a:pt x="462" y="185"/>
                  <a:pt x="461" y="181"/>
                </a:cubicBezTo>
                <a:cubicBezTo>
                  <a:pt x="467" y="179"/>
                  <a:pt x="473" y="176"/>
                  <a:pt x="475" y="175"/>
                </a:cubicBezTo>
                <a:cubicBezTo>
                  <a:pt x="476" y="175"/>
                  <a:pt x="477" y="174"/>
                  <a:pt x="477" y="173"/>
                </a:cubicBezTo>
                <a:cubicBezTo>
                  <a:pt x="478" y="172"/>
                  <a:pt x="478" y="170"/>
                  <a:pt x="477" y="169"/>
                </a:cubicBezTo>
                <a:cubicBezTo>
                  <a:pt x="477" y="168"/>
                  <a:pt x="476" y="167"/>
                  <a:pt x="475" y="166"/>
                </a:cubicBezTo>
                <a:cubicBezTo>
                  <a:pt x="474" y="165"/>
                  <a:pt x="473" y="165"/>
                  <a:pt x="471" y="165"/>
                </a:cubicBezTo>
                <a:cubicBezTo>
                  <a:pt x="470" y="166"/>
                  <a:pt x="463" y="167"/>
                  <a:pt x="457" y="169"/>
                </a:cubicBezTo>
                <a:cubicBezTo>
                  <a:pt x="456" y="165"/>
                  <a:pt x="454" y="162"/>
                  <a:pt x="453" y="159"/>
                </a:cubicBezTo>
                <a:cubicBezTo>
                  <a:pt x="459" y="156"/>
                  <a:pt x="465" y="152"/>
                  <a:pt x="466" y="152"/>
                </a:cubicBezTo>
                <a:cubicBezTo>
                  <a:pt x="467" y="151"/>
                  <a:pt x="468" y="150"/>
                  <a:pt x="468" y="149"/>
                </a:cubicBezTo>
                <a:cubicBezTo>
                  <a:pt x="469" y="148"/>
                  <a:pt x="469" y="146"/>
                  <a:pt x="468" y="145"/>
                </a:cubicBezTo>
                <a:cubicBezTo>
                  <a:pt x="468" y="144"/>
                  <a:pt x="467" y="143"/>
                  <a:pt x="466" y="142"/>
                </a:cubicBezTo>
                <a:cubicBezTo>
                  <a:pt x="465" y="142"/>
                  <a:pt x="463" y="142"/>
                  <a:pt x="462" y="142"/>
                </a:cubicBezTo>
                <a:cubicBezTo>
                  <a:pt x="461" y="142"/>
                  <a:pt x="454" y="145"/>
                  <a:pt x="448" y="147"/>
                </a:cubicBezTo>
                <a:cubicBezTo>
                  <a:pt x="446" y="144"/>
                  <a:pt x="445" y="141"/>
                  <a:pt x="443" y="138"/>
                </a:cubicBezTo>
                <a:cubicBezTo>
                  <a:pt x="448" y="134"/>
                  <a:pt x="454" y="130"/>
                  <a:pt x="455" y="129"/>
                </a:cubicBezTo>
                <a:cubicBezTo>
                  <a:pt x="456" y="128"/>
                  <a:pt x="457" y="127"/>
                  <a:pt x="457" y="126"/>
                </a:cubicBezTo>
                <a:cubicBezTo>
                  <a:pt x="457" y="125"/>
                  <a:pt x="457" y="123"/>
                  <a:pt x="457" y="122"/>
                </a:cubicBezTo>
                <a:cubicBezTo>
                  <a:pt x="456" y="121"/>
                  <a:pt x="455" y="120"/>
                  <a:pt x="454" y="120"/>
                </a:cubicBezTo>
                <a:cubicBezTo>
                  <a:pt x="453" y="119"/>
                  <a:pt x="451" y="119"/>
                  <a:pt x="450" y="120"/>
                </a:cubicBezTo>
                <a:cubicBezTo>
                  <a:pt x="449" y="121"/>
                  <a:pt x="442" y="123"/>
                  <a:pt x="436" y="126"/>
                </a:cubicBezTo>
                <a:cubicBezTo>
                  <a:pt x="434" y="123"/>
                  <a:pt x="433" y="121"/>
                  <a:pt x="431" y="118"/>
                </a:cubicBezTo>
                <a:cubicBezTo>
                  <a:pt x="436" y="113"/>
                  <a:pt x="441" y="109"/>
                  <a:pt x="442" y="108"/>
                </a:cubicBezTo>
                <a:cubicBezTo>
                  <a:pt x="443" y="107"/>
                  <a:pt x="444" y="106"/>
                  <a:pt x="444" y="104"/>
                </a:cubicBezTo>
                <a:cubicBezTo>
                  <a:pt x="444" y="103"/>
                  <a:pt x="443" y="102"/>
                  <a:pt x="443" y="101"/>
                </a:cubicBezTo>
                <a:cubicBezTo>
                  <a:pt x="442" y="100"/>
                  <a:pt x="441" y="99"/>
                  <a:pt x="440" y="99"/>
                </a:cubicBezTo>
                <a:cubicBezTo>
                  <a:pt x="438" y="98"/>
                  <a:pt x="437" y="98"/>
                  <a:pt x="436" y="99"/>
                </a:cubicBezTo>
                <a:cubicBezTo>
                  <a:pt x="435" y="100"/>
                  <a:pt x="428" y="103"/>
                  <a:pt x="423" y="107"/>
                </a:cubicBezTo>
                <a:cubicBezTo>
                  <a:pt x="421" y="104"/>
                  <a:pt x="419" y="102"/>
                  <a:pt x="416" y="99"/>
                </a:cubicBezTo>
                <a:cubicBezTo>
                  <a:pt x="421" y="94"/>
                  <a:pt x="426" y="89"/>
                  <a:pt x="427" y="88"/>
                </a:cubicBezTo>
                <a:cubicBezTo>
                  <a:pt x="428" y="87"/>
                  <a:pt x="428" y="85"/>
                  <a:pt x="428" y="84"/>
                </a:cubicBezTo>
                <a:cubicBezTo>
                  <a:pt x="428" y="83"/>
                  <a:pt x="427" y="82"/>
                  <a:pt x="427" y="81"/>
                </a:cubicBezTo>
                <a:cubicBezTo>
                  <a:pt x="426" y="80"/>
                  <a:pt x="424" y="79"/>
                  <a:pt x="423" y="79"/>
                </a:cubicBezTo>
                <a:cubicBezTo>
                  <a:pt x="422" y="79"/>
                  <a:pt x="421" y="79"/>
                  <a:pt x="420" y="80"/>
                </a:cubicBezTo>
                <a:cubicBezTo>
                  <a:pt x="418" y="81"/>
                  <a:pt x="413" y="85"/>
                  <a:pt x="407" y="89"/>
                </a:cubicBezTo>
                <a:cubicBezTo>
                  <a:pt x="405" y="86"/>
                  <a:pt x="403" y="84"/>
                  <a:pt x="400" y="82"/>
                </a:cubicBezTo>
                <a:cubicBezTo>
                  <a:pt x="404" y="76"/>
                  <a:pt x="408" y="71"/>
                  <a:pt x="409" y="70"/>
                </a:cubicBezTo>
                <a:cubicBezTo>
                  <a:pt x="410" y="68"/>
                  <a:pt x="410" y="67"/>
                  <a:pt x="410" y="66"/>
                </a:cubicBezTo>
                <a:cubicBezTo>
                  <a:pt x="410" y="65"/>
                  <a:pt x="409" y="63"/>
                  <a:pt x="408" y="63"/>
                </a:cubicBezTo>
                <a:cubicBezTo>
                  <a:pt x="407" y="62"/>
                  <a:pt x="406" y="61"/>
                  <a:pt x="405" y="61"/>
                </a:cubicBezTo>
                <a:cubicBezTo>
                  <a:pt x="404" y="61"/>
                  <a:pt x="402" y="62"/>
                  <a:pt x="401" y="62"/>
                </a:cubicBezTo>
                <a:cubicBezTo>
                  <a:pt x="400" y="63"/>
                  <a:pt x="395" y="68"/>
                  <a:pt x="390" y="73"/>
                </a:cubicBezTo>
                <a:cubicBezTo>
                  <a:pt x="388" y="71"/>
                  <a:pt x="385" y="68"/>
                  <a:pt x="382" y="66"/>
                </a:cubicBezTo>
                <a:cubicBezTo>
                  <a:pt x="386" y="61"/>
                  <a:pt x="389" y="54"/>
                  <a:pt x="390" y="53"/>
                </a:cubicBezTo>
                <a:cubicBezTo>
                  <a:pt x="391" y="52"/>
                  <a:pt x="391" y="51"/>
                  <a:pt x="391" y="50"/>
                </a:cubicBezTo>
                <a:cubicBezTo>
                  <a:pt x="390" y="48"/>
                  <a:pt x="390" y="47"/>
                  <a:pt x="389" y="46"/>
                </a:cubicBezTo>
                <a:cubicBezTo>
                  <a:pt x="387" y="46"/>
                  <a:pt x="386" y="45"/>
                  <a:pt x="385" y="45"/>
                </a:cubicBezTo>
                <a:cubicBezTo>
                  <a:pt x="384" y="45"/>
                  <a:pt x="382" y="46"/>
                  <a:pt x="382" y="47"/>
                </a:cubicBezTo>
                <a:cubicBezTo>
                  <a:pt x="381" y="48"/>
                  <a:pt x="376" y="53"/>
                  <a:pt x="371" y="58"/>
                </a:cubicBezTo>
                <a:cubicBezTo>
                  <a:pt x="369" y="57"/>
                  <a:pt x="366" y="55"/>
                  <a:pt x="363" y="53"/>
                </a:cubicBezTo>
                <a:cubicBezTo>
                  <a:pt x="366" y="47"/>
                  <a:pt x="369" y="40"/>
                  <a:pt x="369" y="39"/>
                </a:cubicBezTo>
                <a:cubicBezTo>
                  <a:pt x="370" y="38"/>
                  <a:pt x="370" y="36"/>
                  <a:pt x="369" y="35"/>
                </a:cubicBezTo>
                <a:cubicBezTo>
                  <a:pt x="369" y="34"/>
                  <a:pt x="368" y="33"/>
                  <a:pt x="367" y="32"/>
                </a:cubicBezTo>
                <a:cubicBezTo>
                  <a:pt x="366" y="32"/>
                  <a:pt x="365" y="32"/>
                  <a:pt x="363" y="32"/>
                </a:cubicBezTo>
                <a:cubicBezTo>
                  <a:pt x="362" y="32"/>
                  <a:pt x="361" y="33"/>
                  <a:pt x="360" y="34"/>
                </a:cubicBezTo>
                <a:cubicBezTo>
                  <a:pt x="359" y="35"/>
                  <a:pt x="355" y="41"/>
                  <a:pt x="351" y="46"/>
                </a:cubicBezTo>
                <a:cubicBezTo>
                  <a:pt x="348" y="44"/>
                  <a:pt x="345" y="43"/>
                  <a:pt x="342" y="42"/>
                </a:cubicBezTo>
                <a:cubicBezTo>
                  <a:pt x="344" y="35"/>
                  <a:pt x="347" y="28"/>
                  <a:pt x="347" y="27"/>
                </a:cubicBezTo>
                <a:cubicBezTo>
                  <a:pt x="348" y="26"/>
                  <a:pt x="347" y="24"/>
                  <a:pt x="347" y="23"/>
                </a:cubicBezTo>
                <a:cubicBezTo>
                  <a:pt x="346" y="22"/>
                  <a:pt x="345" y="21"/>
                  <a:pt x="344" y="21"/>
                </a:cubicBezTo>
                <a:cubicBezTo>
                  <a:pt x="343" y="20"/>
                  <a:pt x="342" y="20"/>
                  <a:pt x="340" y="20"/>
                </a:cubicBezTo>
                <a:cubicBezTo>
                  <a:pt x="339" y="21"/>
                  <a:pt x="338" y="22"/>
                  <a:pt x="338" y="23"/>
                </a:cubicBezTo>
                <a:cubicBezTo>
                  <a:pt x="337" y="24"/>
                  <a:pt x="333" y="30"/>
                  <a:pt x="330" y="36"/>
                </a:cubicBezTo>
                <a:cubicBezTo>
                  <a:pt x="327" y="35"/>
                  <a:pt x="324" y="34"/>
                  <a:pt x="321" y="32"/>
                </a:cubicBezTo>
                <a:cubicBezTo>
                  <a:pt x="322" y="26"/>
                  <a:pt x="324" y="19"/>
                  <a:pt x="324" y="18"/>
                </a:cubicBezTo>
                <a:cubicBezTo>
                  <a:pt x="324" y="16"/>
                  <a:pt x="324" y="15"/>
                  <a:pt x="323" y="14"/>
                </a:cubicBezTo>
                <a:cubicBezTo>
                  <a:pt x="323" y="13"/>
                  <a:pt x="322" y="12"/>
                  <a:pt x="320" y="12"/>
                </a:cubicBezTo>
                <a:cubicBezTo>
                  <a:pt x="319" y="11"/>
                  <a:pt x="318" y="11"/>
                  <a:pt x="317" y="12"/>
                </a:cubicBezTo>
                <a:cubicBezTo>
                  <a:pt x="315" y="12"/>
                  <a:pt x="314" y="13"/>
                  <a:pt x="314" y="14"/>
                </a:cubicBezTo>
                <a:cubicBezTo>
                  <a:pt x="313" y="16"/>
                  <a:pt x="310" y="22"/>
                  <a:pt x="308" y="28"/>
                </a:cubicBezTo>
                <a:cubicBezTo>
                  <a:pt x="305" y="27"/>
                  <a:pt x="301" y="26"/>
                  <a:pt x="298" y="26"/>
                </a:cubicBezTo>
                <a:cubicBezTo>
                  <a:pt x="299" y="19"/>
                  <a:pt x="300" y="12"/>
                  <a:pt x="300" y="11"/>
                </a:cubicBezTo>
                <a:cubicBezTo>
                  <a:pt x="300" y="9"/>
                  <a:pt x="299" y="8"/>
                  <a:pt x="299" y="7"/>
                </a:cubicBezTo>
                <a:cubicBezTo>
                  <a:pt x="298" y="6"/>
                  <a:pt x="297" y="5"/>
                  <a:pt x="295" y="5"/>
                </a:cubicBezTo>
                <a:cubicBezTo>
                  <a:pt x="294" y="5"/>
                  <a:pt x="293" y="5"/>
                  <a:pt x="292" y="5"/>
                </a:cubicBezTo>
                <a:cubicBezTo>
                  <a:pt x="291" y="6"/>
                  <a:pt x="290" y="7"/>
                  <a:pt x="289" y="8"/>
                </a:cubicBezTo>
                <a:cubicBezTo>
                  <a:pt x="289" y="10"/>
                  <a:pt x="287" y="16"/>
                  <a:pt x="285" y="23"/>
                </a:cubicBezTo>
                <a:cubicBezTo>
                  <a:pt x="282" y="22"/>
                  <a:pt x="278" y="22"/>
                  <a:pt x="275" y="21"/>
                </a:cubicBezTo>
                <a:cubicBezTo>
                  <a:pt x="275" y="15"/>
                  <a:pt x="275" y="7"/>
                  <a:pt x="275" y="6"/>
                </a:cubicBezTo>
                <a:cubicBezTo>
                  <a:pt x="275" y="5"/>
                  <a:pt x="274" y="3"/>
                  <a:pt x="274" y="3"/>
                </a:cubicBezTo>
                <a:cubicBezTo>
                  <a:pt x="273" y="2"/>
                  <a:pt x="272" y="1"/>
                  <a:pt x="270" y="1"/>
                </a:cubicBezTo>
                <a:cubicBezTo>
                  <a:pt x="269" y="1"/>
                  <a:pt x="268" y="1"/>
                  <a:pt x="267" y="2"/>
                </a:cubicBezTo>
                <a:cubicBezTo>
                  <a:pt x="266" y="3"/>
                  <a:pt x="265" y="4"/>
                  <a:pt x="264" y="5"/>
                </a:cubicBezTo>
                <a:cubicBezTo>
                  <a:pt x="264" y="6"/>
                  <a:pt x="263" y="13"/>
                  <a:pt x="262" y="20"/>
                </a:cubicBezTo>
                <a:cubicBezTo>
                  <a:pt x="258" y="20"/>
                  <a:pt x="255" y="19"/>
                  <a:pt x="251" y="19"/>
                </a:cubicBezTo>
                <a:cubicBezTo>
                  <a:pt x="251" y="13"/>
                  <a:pt x="250" y="6"/>
                  <a:pt x="250" y="4"/>
                </a:cubicBezTo>
                <a:cubicBezTo>
                  <a:pt x="250" y="3"/>
                  <a:pt x="249" y="2"/>
                  <a:pt x="248" y="1"/>
                </a:cubicBezTo>
                <a:cubicBezTo>
                  <a:pt x="247" y="0"/>
                  <a:pt x="246" y="0"/>
                  <a:pt x="245" y="0"/>
                </a:cubicBezTo>
                <a:cubicBezTo>
                  <a:pt x="243" y="0"/>
                  <a:pt x="242" y="0"/>
                  <a:pt x="241" y="1"/>
                </a:cubicBezTo>
                <a:cubicBezTo>
                  <a:pt x="240" y="2"/>
                  <a:pt x="239" y="3"/>
                  <a:pt x="239" y="4"/>
                </a:cubicBezTo>
                <a:cubicBezTo>
                  <a:pt x="239" y="6"/>
                  <a:pt x="239" y="13"/>
                  <a:pt x="238" y="19"/>
                </a:cubicBezTo>
                <a:cubicBezTo>
                  <a:pt x="235" y="19"/>
                  <a:pt x="231" y="20"/>
                  <a:pt x="228" y="20"/>
                </a:cubicBezTo>
                <a:cubicBezTo>
                  <a:pt x="227" y="13"/>
                  <a:pt x="225" y="6"/>
                  <a:pt x="225" y="5"/>
                </a:cubicBezTo>
                <a:cubicBezTo>
                  <a:pt x="224" y="4"/>
                  <a:pt x="224" y="3"/>
                  <a:pt x="223" y="2"/>
                </a:cubicBezTo>
                <a:cubicBezTo>
                  <a:pt x="222" y="1"/>
                  <a:pt x="220" y="1"/>
                  <a:pt x="219" y="1"/>
                </a:cubicBezTo>
                <a:cubicBezTo>
                  <a:pt x="218" y="1"/>
                  <a:pt x="217" y="2"/>
                  <a:pt x="216" y="3"/>
                </a:cubicBezTo>
                <a:cubicBezTo>
                  <a:pt x="215" y="3"/>
                  <a:pt x="214" y="5"/>
                  <a:pt x="214" y="6"/>
                </a:cubicBezTo>
                <a:cubicBezTo>
                  <a:pt x="214" y="7"/>
                  <a:pt x="214" y="15"/>
                  <a:pt x="214" y="21"/>
                </a:cubicBezTo>
                <a:cubicBezTo>
                  <a:pt x="211" y="22"/>
                  <a:pt x="208" y="22"/>
                  <a:pt x="204" y="23"/>
                </a:cubicBezTo>
                <a:cubicBezTo>
                  <a:pt x="202" y="16"/>
                  <a:pt x="200" y="10"/>
                  <a:pt x="200" y="8"/>
                </a:cubicBezTo>
                <a:cubicBezTo>
                  <a:pt x="199" y="7"/>
                  <a:pt x="199" y="6"/>
                  <a:pt x="198" y="5"/>
                </a:cubicBezTo>
                <a:cubicBezTo>
                  <a:pt x="196" y="5"/>
                  <a:pt x="195" y="5"/>
                  <a:pt x="194" y="5"/>
                </a:cubicBezTo>
                <a:cubicBezTo>
                  <a:pt x="192" y="5"/>
                  <a:pt x="191" y="6"/>
                  <a:pt x="191" y="7"/>
                </a:cubicBezTo>
                <a:cubicBezTo>
                  <a:pt x="190" y="8"/>
                  <a:pt x="189" y="9"/>
                  <a:pt x="190" y="11"/>
                </a:cubicBezTo>
                <a:cubicBezTo>
                  <a:pt x="190" y="12"/>
                  <a:pt x="191" y="19"/>
                  <a:pt x="191" y="26"/>
                </a:cubicBezTo>
                <a:cubicBezTo>
                  <a:pt x="188" y="26"/>
                  <a:pt x="185" y="27"/>
                  <a:pt x="182" y="28"/>
                </a:cubicBezTo>
                <a:cubicBezTo>
                  <a:pt x="179" y="22"/>
                  <a:pt x="176" y="16"/>
                  <a:pt x="175" y="14"/>
                </a:cubicBezTo>
                <a:cubicBezTo>
                  <a:pt x="175" y="13"/>
                  <a:pt x="174" y="12"/>
                  <a:pt x="173" y="12"/>
                </a:cubicBezTo>
                <a:cubicBezTo>
                  <a:pt x="172" y="11"/>
                  <a:pt x="170" y="11"/>
                  <a:pt x="169" y="12"/>
                </a:cubicBezTo>
                <a:cubicBezTo>
                  <a:pt x="168" y="12"/>
                  <a:pt x="167" y="13"/>
                  <a:pt x="166" y="14"/>
                </a:cubicBezTo>
                <a:cubicBezTo>
                  <a:pt x="165" y="15"/>
                  <a:pt x="165" y="16"/>
                  <a:pt x="165" y="18"/>
                </a:cubicBezTo>
                <a:cubicBezTo>
                  <a:pt x="166" y="19"/>
                  <a:pt x="167" y="26"/>
                  <a:pt x="169" y="32"/>
                </a:cubicBezTo>
                <a:cubicBezTo>
                  <a:pt x="166" y="34"/>
                  <a:pt x="162" y="35"/>
                  <a:pt x="159" y="36"/>
                </a:cubicBezTo>
                <a:cubicBezTo>
                  <a:pt x="156" y="30"/>
                  <a:pt x="152" y="24"/>
                  <a:pt x="152" y="23"/>
                </a:cubicBezTo>
                <a:cubicBezTo>
                  <a:pt x="151" y="22"/>
                  <a:pt x="150" y="21"/>
                  <a:pt x="149" y="20"/>
                </a:cubicBezTo>
                <a:cubicBezTo>
                  <a:pt x="148" y="20"/>
                  <a:pt x="146" y="20"/>
                  <a:pt x="145" y="21"/>
                </a:cubicBezTo>
                <a:cubicBezTo>
                  <a:pt x="144" y="21"/>
                  <a:pt x="143" y="22"/>
                  <a:pt x="142" y="23"/>
                </a:cubicBezTo>
                <a:cubicBezTo>
                  <a:pt x="142" y="24"/>
                  <a:pt x="142" y="26"/>
                  <a:pt x="142" y="27"/>
                </a:cubicBezTo>
                <a:cubicBezTo>
                  <a:pt x="143" y="28"/>
                  <a:pt x="145" y="35"/>
                  <a:pt x="147" y="42"/>
                </a:cubicBezTo>
                <a:cubicBezTo>
                  <a:pt x="144" y="43"/>
                  <a:pt x="141" y="44"/>
                  <a:pt x="138" y="46"/>
                </a:cubicBezTo>
                <a:cubicBezTo>
                  <a:pt x="134" y="41"/>
                  <a:pt x="130" y="35"/>
                  <a:pt x="129" y="34"/>
                </a:cubicBezTo>
                <a:cubicBezTo>
                  <a:pt x="128" y="33"/>
                  <a:pt x="127" y="32"/>
                  <a:pt x="126" y="32"/>
                </a:cubicBezTo>
                <a:cubicBezTo>
                  <a:pt x="125" y="32"/>
                  <a:pt x="123" y="32"/>
                  <a:pt x="122" y="32"/>
                </a:cubicBezTo>
                <a:cubicBezTo>
                  <a:pt x="121" y="33"/>
                  <a:pt x="120" y="34"/>
                  <a:pt x="120" y="35"/>
                </a:cubicBezTo>
                <a:cubicBezTo>
                  <a:pt x="119" y="36"/>
                  <a:pt x="119" y="38"/>
                  <a:pt x="120" y="39"/>
                </a:cubicBezTo>
                <a:cubicBezTo>
                  <a:pt x="121" y="40"/>
                  <a:pt x="124" y="47"/>
                  <a:pt x="126" y="53"/>
                </a:cubicBezTo>
                <a:cubicBezTo>
                  <a:pt x="123" y="55"/>
                  <a:pt x="121" y="57"/>
                  <a:pt x="118" y="58"/>
                </a:cubicBezTo>
                <a:cubicBezTo>
                  <a:pt x="113" y="53"/>
                  <a:pt x="109" y="48"/>
                  <a:pt x="108" y="47"/>
                </a:cubicBezTo>
                <a:cubicBezTo>
                  <a:pt x="107" y="46"/>
                  <a:pt x="106" y="45"/>
                  <a:pt x="104" y="45"/>
                </a:cubicBezTo>
                <a:cubicBezTo>
                  <a:pt x="103" y="45"/>
                  <a:pt x="102" y="46"/>
                  <a:pt x="101" y="46"/>
                </a:cubicBezTo>
                <a:cubicBezTo>
                  <a:pt x="100" y="47"/>
                  <a:pt x="99" y="48"/>
                  <a:pt x="99" y="50"/>
                </a:cubicBezTo>
                <a:cubicBezTo>
                  <a:pt x="98" y="51"/>
                  <a:pt x="99" y="52"/>
                  <a:pt x="99" y="53"/>
                </a:cubicBezTo>
                <a:cubicBezTo>
                  <a:pt x="100" y="54"/>
                  <a:pt x="104" y="61"/>
                  <a:pt x="107" y="66"/>
                </a:cubicBezTo>
                <a:cubicBezTo>
                  <a:pt x="104" y="68"/>
                  <a:pt x="102" y="71"/>
                  <a:pt x="99" y="73"/>
                </a:cubicBezTo>
                <a:cubicBezTo>
                  <a:pt x="94" y="68"/>
                  <a:pt x="89" y="63"/>
                  <a:pt x="88" y="62"/>
                </a:cubicBezTo>
                <a:cubicBezTo>
                  <a:pt x="87" y="62"/>
                  <a:pt x="86" y="61"/>
                  <a:pt x="84" y="61"/>
                </a:cubicBezTo>
                <a:cubicBezTo>
                  <a:pt x="83" y="61"/>
                  <a:pt x="82" y="62"/>
                  <a:pt x="81" y="63"/>
                </a:cubicBezTo>
                <a:cubicBezTo>
                  <a:pt x="80" y="63"/>
                  <a:pt x="79" y="65"/>
                  <a:pt x="79" y="66"/>
                </a:cubicBezTo>
                <a:cubicBezTo>
                  <a:pt x="79" y="67"/>
                  <a:pt x="79" y="68"/>
                  <a:pt x="80" y="70"/>
                </a:cubicBezTo>
                <a:cubicBezTo>
                  <a:pt x="81" y="71"/>
                  <a:pt x="85" y="76"/>
                  <a:pt x="89" y="82"/>
                </a:cubicBezTo>
                <a:cubicBezTo>
                  <a:pt x="87" y="84"/>
                  <a:pt x="84" y="86"/>
                  <a:pt x="82" y="89"/>
                </a:cubicBezTo>
                <a:cubicBezTo>
                  <a:pt x="77" y="85"/>
                  <a:pt x="71" y="81"/>
                  <a:pt x="70" y="80"/>
                </a:cubicBezTo>
                <a:cubicBezTo>
                  <a:pt x="69" y="79"/>
                  <a:pt x="67" y="79"/>
                  <a:pt x="66" y="79"/>
                </a:cubicBezTo>
                <a:cubicBezTo>
                  <a:pt x="65" y="79"/>
                  <a:pt x="64" y="80"/>
                  <a:pt x="63" y="81"/>
                </a:cubicBezTo>
                <a:cubicBezTo>
                  <a:pt x="62" y="82"/>
                  <a:pt x="61" y="83"/>
                  <a:pt x="61" y="84"/>
                </a:cubicBezTo>
                <a:cubicBezTo>
                  <a:pt x="61" y="85"/>
                  <a:pt x="62" y="87"/>
                  <a:pt x="63" y="88"/>
                </a:cubicBezTo>
                <a:cubicBezTo>
                  <a:pt x="64" y="89"/>
                  <a:pt x="68" y="94"/>
                  <a:pt x="73" y="99"/>
                </a:cubicBezTo>
                <a:cubicBezTo>
                  <a:pt x="71" y="102"/>
                  <a:pt x="69" y="104"/>
                  <a:pt x="67" y="107"/>
                </a:cubicBezTo>
                <a:cubicBezTo>
                  <a:pt x="61" y="103"/>
                  <a:pt x="55" y="100"/>
                  <a:pt x="53" y="99"/>
                </a:cubicBezTo>
                <a:cubicBezTo>
                  <a:pt x="52" y="98"/>
                  <a:pt x="51" y="98"/>
                  <a:pt x="50" y="99"/>
                </a:cubicBezTo>
                <a:cubicBezTo>
                  <a:pt x="49" y="99"/>
                  <a:pt x="47" y="100"/>
                  <a:pt x="47" y="101"/>
                </a:cubicBezTo>
                <a:cubicBezTo>
                  <a:pt x="46" y="102"/>
                  <a:pt x="45" y="103"/>
                  <a:pt x="46" y="104"/>
                </a:cubicBezTo>
                <a:cubicBezTo>
                  <a:pt x="46" y="106"/>
                  <a:pt x="46" y="107"/>
                  <a:pt x="47" y="108"/>
                </a:cubicBezTo>
                <a:cubicBezTo>
                  <a:pt x="48" y="109"/>
                  <a:pt x="54" y="113"/>
                  <a:pt x="59" y="118"/>
                </a:cubicBezTo>
                <a:cubicBezTo>
                  <a:pt x="57" y="121"/>
                  <a:pt x="55" y="123"/>
                  <a:pt x="53" y="126"/>
                </a:cubicBezTo>
                <a:cubicBezTo>
                  <a:pt x="47" y="123"/>
                  <a:pt x="41" y="121"/>
                  <a:pt x="39" y="120"/>
                </a:cubicBezTo>
                <a:cubicBezTo>
                  <a:pt x="38" y="119"/>
                  <a:pt x="37" y="119"/>
                  <a:pt x="36" y="120"/>
                </a:cubicBezTo>
                <a:cubicBezTo>
                  <a:pt x="34" y="120"/>
                  <a:pt x="33" y="121"/>
                  <a:pt x="33" y="122"/>
                </a:cubicBezTo>
                <a:cubicBezTo>
                  <a:pt x="32" y="123"/>
                  <a:pt x="32" y="125"/>
                  <a:pt x="32" y="126"/>
                </a:cubicBezTo>
                <a:cubicBezTo>
                  <a:pt x="32" y="127"/>
                  <a:pt x="33" y="128"/>
                  <a:pt x="34" y="129"/>
                </a:cubicBezTo>
                <a:cubicBezTo>
                  <a:pt x="35" y="130"/>
                  <a:pt x="41" y="134"/>
                  <a:pt x="46" y="138"/>
                </a:cubicBezTo>
                <a:cubicBezTo>
                  <a:pt x="45" y="141"/>
                  <a:pt x="43" y="144"/>
                  <a:pt x="42" y="147"/>
                </a:cubicBezTo>
                <a:cubicBezTo>
                  <a:pt x="36" y="145"/>
                  <a:pt x="29" y="143"/>
                  <a:pt x="27" y="142"/>
                </a:cubicBezTo>
                <a:cubicBezTo>
                  <a:pt x="26" y="142"/>
                  <a:pt x="25" y="142"/>
                  <a:pt x="24" y="142"/>
                </a:cubicBezTo>
                <a:cubicBezTo>
                  <a:pt x="23" y="143"/>
                  <a:pt x="22" y="144"/>
                  <a:pt x="21" y="145"/>
                </a:cubicBezTo>
                <a:cubicBezTo>
                  <a:pt x="20" y="146"/>
                  <a:pt x="20" y="148"/>
                  <a:pt x="21" y="149"/>
                </a:cubicBezTo>
                <a:cubicBezTo>
                  <a:pt x="21" y="150"/>
                  <a:pt x="22" y="151"/>
                  <a:pt x="23" y="152"/>
                </a:cubicBezTo>
                <a:cubicBezTo>
                  <a:pt x="24" y="152"/>
                  <a:pt x="31" y="156"/>
                  <a:pt x="36" y="159"/>
                </a:cubicBezTo>
                <a:cubicBezTo>
                  <a:pt x="35" y="162"/>
                  <a:pt x="34" y="165"/>
                  <a:pt x="33" y="169"/>
                </a:cubicBezTo>
                <a:cubicBezTo>
                  <a:pt x="26" y="167"/>
                  <a:pt x="19" y="166"/>
                  <a:pt x="18" y="165"/>
                </a:cubicBezTo>
                <a:cubicBezTo>
                  <a:pt x="17" y="165"/>
                  <a:pt x="15" y="165"/>
                  <a:pt x="14" y="166"/>
                </a:cubicBezTo>
                <a:cubicBezTo>
                  <a:pt x="13" y="167"/>
                  <a:pt x="12" y="168"/>
                  <a:pt x="12" y="169"/>
                </a:cubicBezTo>
                <a:cubicBezTo>
                  <a:pt x="11" y="170"/>
                  <a:pt x="12" y="172"/>
                  <a:pt x="12" y="173"/>
                </a:cubicBezTo>
                <a:cubicBezTo>
                  <a:pt x="12" y="174"/>
                  <a:pt x="13" y="175"/>
                  <a:pt x="15" y="175"/>
                </a:cubicBezTo>
                <a:cubicBezTo>
                  <a:pt x="16" y="176"/>
                  <a:pt x="23" y="179"/>
                  <a:pt x="28" y="181"/>
                </a:cubicBezTo>
                <a:cubicBezTo>
                  <a:pt x="28" y="185"/>
                  <a:pt x="27" y="188"/>
                  <a:pt x="26" y="191"/>
                </a:cubicBezTo>
                <a:cubicBezTo>
                  <a:pt x="19" y="191"/>
                  <a:pt x="12" y="190"/>
                  <a:pt x="11" y="190"/>
                </a:cubicBezTo>
                <a:cubicBezTo>
                  <a:pt x="9" y="189"/>
                  <a:pt x="8" y="190"/>
                  <a:pt x="7" y="191"/>
                </a:cubicBezTo>
                <a:cubicBezTo>
                  <a:pt x="6" y="191"/>
                  <a:pt x="5" y="192"/>
                  <a:pt x="5" y="194"/>
                </a:cubicBezTo>
                <a:cubicBezTo>
                  <a:pt x="5" y="195"/>
                  <a:pt x="5" y="196"/>
                  <a:pt x="6" y="197"/>
                </a:cubicBezTo>
                <a:cubicBezTo>
                  <a:pt x="6" y="199"/>
                  <a:pt x="7" y="200"/>
                  <a:pt x="9" y="200"/>
                </a:cubicBezTo>
                <a:cubicBezTo>
                  <a:pt x="10" y="200"/>
                  <a:pt x="17" y="202"/>
                  <a:pt x="23" y="204"/>
                </a:cubicBezTo>
                <a:cubicBezTo>
                  <a:pt x="23" y="208"/>
                  <a:pt x="22" y="211"/>
                  <a:pt x="21" y="214"/>
                </a:cubicBezTo>
                <a:cubicBezTo>
                  <a:pt x="15" y="214"/>
                  <a:pt x="8" y="214"/>
                  <a:pt x="6" y="214"/>
                </a:cubicBezTo>
                <a:cubicBezTo>
                  <a:pt x="5" y="214"/>
                  <a:pt x="4" y="215"/>
                  <a:pt x="3" y="216"/>
                </a:cubicBezTo>
                <a:cubicBezTo>
                  <a:pt x="2" y="217"/>
                  <a:pt x="1" y="218"/>
                  <a:pt x="1" y="219"/>
                </a:cubicBezTo>
                <a:cubicBezTo>
                  <a:pt x="1" y="220"/>
                  <a:pt x="1" y="222"/>
                  <a:pt x="2" y="223"/>
                </a:cubicBezTo>
                <a:cubicBezTo>
                  <a:pt x="3" y="224"/>
                  <a:pt x="4" y="225"/>
                  <a:pt x="5" y="225"/>
                </a:cubicBezTo>
                <a:cubicBezTo>
                  <a:pt x="7" y="225"/>
                  <a:pt x="14" y="227"/>
                  <a:pt x="20" y="228"/>
                </a:cubicBezTo>
                <a:cubicBezTo>
                  <a:pt x="20" y="231"/>
                  <a:pt x="20" y="235"/>
                  <a:pt x="20" y="238"/>
                </a:cubicBezTo>
                <a:cubicBezTo>
                  <a:pt x="13" y="239"/>
                  <a:pt x="6" y="239"/>
                  <a:pt x="4" y="239"/>
                </a:cubicBezTo>
                <a:cubicBezTo>
                  <a:pt x="3" y="240"/>
                  <a:pt x="2" y="240"/>
                  <a:pt x="1" y="241"/>
                </a:cubicBezTo>
                <a:cubicBezTo>
                  <a:pt x="0" y="242"/>
                  <a:pt x="0" y="243"/>
                  <a:pt x="0" y="245"/>
                </a:cubicBezTo>
                <a:cubicBezTo>
                  <a:pt x="0" y="246"/>
                  <a:pt x="0" y="247"/>
                  <a:pt x="1" y="248"/>
                </a:cubicBezTo>
                <a:cubicBezTo>
                  <a:pt x="2" y="249"/>
                  <a:pt x="3" y="250"/>
                  <a:pt x="4" y="250"/>
                </a:cubicBezTo>
                <a:cubicBezTo>
                  <a:pt x="6" y="250"/>
                  <a:pt x="13" y="251"/>
                  <a:pt x="20" y="252"/>
                </a:cubicBezTo>
                <a:cubicBezTo>
                  <a:pt x="20" y="255"/>
                  <a:pt x="20" y="258"/>
                  <a:pt x="20" y="262"/>
                </a:cubicBezTo>
                <a:cubicBezTo>
                  <a:pt x="14" y="263"/>
                  <a:pt x="7" y="264"/>
                  <a:pt x="5" y="265"/>
                </a:cubicBezTo>
                <a:cubicBezTo>
                  <a:pt x="4" y="265"/>
                  <a:pt x="3" y="266"/>
                  <a:pt x="2" y="267"/>
                </a:cubicBezTo>
                <a:cubicBezTo>
                  <a:pt x="1" y="268"/>
                  <a:pt x="1" y="269"/>
                  <a:pt x="1" y="270"/>
                </a:cubicBezTo>
                <a:cubicBezTo>
                  <a:pt x="1" y="272"/>
                  <a:pt x="2" y="273"/>
                  <a:pt x="3" y="274"/>
                </a:cubicBezTo>
                <a:cubicBezTo>
                  <a:pt x="4" y="275"/>
                  <a:pt x="5" y="275"/>
                  <a:pt x="6" y="275"/>
                </a:cubicBezTo>
                <a:cubicBezTo>
                  <a:pt x="8" y="275"/>
                  <a:pt x="15" y="275"/>
                  <a:pt x="21" y="275"/>
                </a:cubicBezTo>
                <a:cubicBezTo>
                  <a:pt x="22" y="278"/>
                  <a:pt x="23" y="282"/>
                  <a:pt x="23" y="285"/>
                </a:cubicBezTo>
                <a:cubicBezTo>
                  <a:pt x="17" y="287"/>
                  <a:pt x="10" y="289"/>
                  <a:pt x="9" y="290"/>
                </a:cubicBezTo>
                <a:cubicBezTo>
                  <a:pt x="7" y="290"/>
                  <a:pt x="6" y="291"/>
                  <a:pt x="6" y="292"/>
                </a:cubicBezTo>
                <a:cubicBezTo>
                  <a:pt x="5" y="293"/>
                  <a:pt x="5" y="294"/>
                  <a:pt x="5" y="296"/>
                </a:cubicBezTo>
                <a:cubicBezTo>
                  <a:pt x="5" y="297"/>
                  <a:pt x="6" y="298"/>
                  <a:pt x="7" y="299"/>
                </a:cubicBezTo>
                <a:cubicBezTo>
                  <a:pt x="8" y="300"/>
                  <a:pt x="9" y="300"/>
                  <a:pt x="11" y="300"/>
                </a:cubicBezTo>
                <a:cubicBezTo>
                  <a:pt x="12" y="300"/>
                  <a:pt x="19" y="299"/>
                  <a:pt x="26" y="298"/>
                </a:cubicBezTo>
                <a:cubicBezTo>
                  <a:pt x="27" y="301"/>
                  <a:pt x="28" y="305"/>
                  <a:pt x="28" y="308"/>
                </a:cubicBezTo>
                <a:cubicBezTo>
                  <a:pt x="23" y="311"/>
                  <a:pt x="16" y="313"/>
                  <a:pt x="15" y="314"/>
                </a:cubicBezTo>
                <a:cubicBezTo>
                  <a:pt x="13" y="315"/>
                  <a:pt x="12" y="316"/>
                  <a:pt x="12" y="317"/>
                </a:cubicBezTo>
                <a:cubicBezTo>
                  <a:pt x="12" y="318"/>
                  <a:pt x="11" y="319"/>
                  <a:pt x="12" y="321"/>
                </a:cubicBezTo>
                <a:cubicBezTo>
                  <a:pt x="12" y="322"/>
                  <a:pt x="13" y="323"/>
                  <a:pt x="14" y="323"/>
                </a:cubicBezTo>
                <a:cubicBezTo>
                  <a:pt x="15" y="324"/>
                  <a:pt x="17" y="324"/>
                  <a:pt x="18" y="324"/>
                </a:cubicBezTo>
                <a:cubicBezTo>
                  <a:pt x="19" y="324"/>
                  <a:pt x="26" y="322"/>
                  <a:pt x="33" y="321"/>
                </a:cubicBezTo>
                <a:cubicBezTo>
                  <a:pt x="34" y="324"/>
                  <a:pt x="35" y="327"/>
                  <a:pt x="36" y="330"/>
                </a:cubicBezTo>
                <a:cubicBezTo>
                  <a:pt x="31" y="334"/>
                  <a:pt x="24" y="337"/>
                  <a:pt x="23" y="338"/>
                </a:cubicBezTo>
                <a:cubicBezTo>
                  <a:pt x="22" y="338"/>
                  <a:pt x="21" y="340"/>
                  <a:pt x="21" y="341"/>
                </a:cubicBezTo>
                <a:cubicBezTo>
                  <a:pt x="20" y="342"/>
                  <a:pt x="20" y="343"/>
                  <a:pt x="21" y="344"/>
                </a:cubicBezTo>
                <a:cubicBezTo>
                  <a:pt x="22" y="346"/>
                  <a:pt x="23" y="347"/>
                  <a:pt x="24" y="347"/>
                </a:cubicBezTo>
                <a:cubicBezTo>
                  <a:pt x="25" y="348"/>
                  <a:pt x="26" y="348"/>
                  <a:pt x="27" y="347"/>
                </a:cubicBezTo>
                <a:cubicBezTo>
                  <a:pt x="29" y="347"/>
                  <a:pt x="36" y="345"/>
                  <a:pt x="42" y="343"/>
                </a:cubicBezTo>
                <a:cubicBezTo>
                  <a:pt x="43" y="346"/>
                  <a:pt x="45" y="349"/>
                  <a:pt x="46" y="352"/>
                </a:cubicBezTo>
                <a:cubicBezTo>
                  <a:pt x="41" y="355"/>
                  <a:pt x="35" y="360"/>
                  <a:pt x="34" y="360"/>
                </a:cubicBezTo>
                <a:cubicBezTo>
                  <a:pt x="33" y="361"/>
                  <a:pt x="32" y="362"/>
                  <a:pt x="32" y="364"/>
                </a:cubicBezTo>
                <a:cubicBezTo>
                  <a:pt x="32" y="365"/>
                  <a:pt x="32" y="366"/>
                  <a:pt x="33" y="367"/>
                </a:cubicBezTo>
                <a:cubicBezTo>
                  <a:pt x="33" y="368"/>
                  <a:pt x="34" y="369"/>
                  <a:pt x="36" y="370"/>
                </a:cubicBezTo>
                <a:cubicBezTo>
                  <a:pt x="37" y="370"/>
                  <a:pt x="38" y="370"/>
                  <a:pt x="39" y="370"/>
                </a:cubicBezTo>
                <a:cubicBezTo>
                  <a:pt x="41" y="369"/>
                  <a:pt x="47" y="366"/>
                  <a:pt x="53" y="363"/>
                </a:cubicBezTo>
                <a:cubicBezTo>
                  <a:pt x="55" y="366"/>
                  <a:pt x="57" y="369"/>
                  <a:pt x="59" y="372"/>
                </a:cubicBezTo>
                <a:cubicBezTo>
                  <a:pt x="54" y="376"/>
                  <a:pt x="48" y="381"/>
                  <a:pt x="47" y="382"/>
                </a:cubicBezTo>
                <a:cubicBezTo>
                  <a:pt x="46" y="383"/>
                  <a:pt x="46" y="384"/>
                  <a:pt x="46" y="385"/>
                </a:cubicBezTo>
                <a:cubicBezTo>
                  <a:pt x="45" y="387"/>
                  <a:pt x="46" y="388"/>
                  <a:pt x="47" y="389"/>
                </a:cubicBezTo>
                <a:cubicBezTo>
                  <a:pt x="47" y="390"/>
                  <a:pt x="49" y="391"/>
                  <a:pt x="50" y="391"/>
                </a:cubicBezTo>
                <a:cubicBezTo>
                  <a:pt x="51" y="391"/>
                  <a:pt x="52" y="391"/>
                  <a:pt x="53" y="390"/>
                </a:cubicBezTo>
                <a:cubicBezTo>
                  <a:pt x="55" y="390"/>
                  <a:pt x="61" y="386"/>
                  <a:pt x="67" y="383"/>
                </a:cubicBezTo>
                <a:cubicBezTo>
                  <a:pt x="69" y="385"/>
                  <a:pt x="71" y="388"/>
                  <a:pt x="73" y="391"/>
                </a:cubicBezTo>
                <a:cubicBezTo>
                  <a:pt x="68" y="395"/>
                  <a:pt x="64" y="401"/>
                  <a:pt x="63" y="402"/>
                </a:cubicBezTo>
                <a:cubicBezTo>
                  <a:pt x="62" y="403"/>
                  <a:pt x="61" y="404"/>
                  <a:pt x="61" y="405"/>
                </a:cubicBezTo>
                <a:cubicBezTo>
                  <a:pt x="61" y="407"/>
                  <a:pt x="62" y="408"/>
                  <a:pt x="63" y="409"/>
                </a:cubicBezTo>
                <a:cubicBezTo>
                  <a:pt x="64" y="410"/>
                  <a:pt x="65" y="410"/>
                  <a:pt x="66" y="411"/>
                </a:cubicBezTo>
                <a:cubicBezTo>
                  <a:pt x="67" y="411"/>
                  <a:pt x="69" y="411"/>
                  <a:pt x="70" y="410"/>
                </a:cubicBezTo>
                <a:cubicBezTo>
                  <a:pt x="71" y="409"/>
                  <a:pt x="77" y="404"/>
                  <a:pt x="82" y="401"/>
                </a:cubicBezTo>
                <a:cubicBezTo>
                  <a:pt x="84" y="403"/>
                  <a:pt x="87" y="406"/>
                  <a:pt x="89" y="408"/>
                </a:cubicBezTo>
                <a:cubicBezTo>
                  <a:pt x="85" y="413"/>
                  <a:pt x="81" y="419"/>
                  <a:pt x="80" y="420"/>
                </a:cubicBezTo>
                <a:cubicBezTo>
                  <a:pt x="79" y="421"/>
                  <a:pt x="79" y="422"/>
                  <a:pt x="79" y="424"/>
                </a:cubicBezTo>
                <a:cubicBezTo>
                  <a:pt x="79" y="425"/>
                  <a:pt x="80" y="426"/>
                  <a:pt x="81" y="427"/>
                </a:cubicBezTo>
                <a:cubicBezTo>
                  <a:pt x="82" y="428"/>
                  <a:pt x="83" y="428"/>
                  <a:pt x="84" y="428"/>
                </a:cubicBezTo>
                <a:cubicBezTo>
                  <a:pt x="86" y="428"/>
                  <a:pt x="87" y="428"/>
                  <a:pt x="88" y="427"/>
                </a:cubicBezTo>
                <a:cubicBezTo>
                  <a:pt x="89" y="426"/>
                  <a:pt x="94" y="421"/>
                  <a:pt x="99" y="417"/>
                </a:cubicBezTo>
                <a:cubicBezTo>
                  <a:pt x="102" y="419"/>
                  <a:pt x="104" y="421"/>
                  <a:pt x="107" y="423"/>
                </a:cubicBezTo>
                <a:cubicBezTo>
                  <a:pt x="104" y="429"/>
                  <a:pt x="100" y="435"/>
                  <a:pt x="99" y="436"/>
                </a:cubicBezTo>
                <a:cubicBezTo>
                  <a:pt x="99" y="437"/>
                  <a:pt x="98" y="439"/>
                  <a:pt x="99" y="440"/>
                </a:cubicBezTo>
                <a:cubicBezTo>
                  <a:pt x="99" y="441"/>
                  <a:pt x="100" y="442"/>
                  <a:pt x="101" y="443"/>
                </a:cubicBezTo>
                <a:cubicBezTo>
                  <a:pt x="102" y="444"/>
                  <a:pt x="103" y="444"/>
                  <a:pt x="104" y="444"/>
                </a:cubicBezTo>
                <a:cubicBezTo>
                  <a:pt x="106" y="444"/>
                  <a:pt x="107" y="444"/>
                  <a:pt x="108" y="443"/>
                </a:cubicBezTo>
                <a:cubicBezTo>
                  <a:pt x="109" y="441"/>
                  <a:pt x="113" y="436"/>
                  <a:pt x="118" y="431"/>
                </a:cubicBezTo>
                <a:cubicBezTo>
                  <a:pt x="121" y="433"/>
                  <a:pt x="123" y="435"/>
                  <a:pt x="126" y="437"/>
                </a:cubicBezTo>
                <a:cubicBezTo>
                  <a:pt x="124" y="443"/>
                  <a:pt x="121" y="449"/>
                  <a:pt x="120" y="450"/>
                </a:cubicBezTo>
                <a:cubicBezTo>
                  <a:pt x="119" y="452"/>
                  <a:pt x="119" y="453"/>
                  <a:pt x="120" y="454"/>
                </a:cubicBezTo>
                <a:cubicBezTo>
                  <a:pt x="120" y="455"/>
                  <a:pt x="121" y="456"/>
                  <a:pt x="122" y="457"/>
                </a:cubicBezTo>
                <a:cubicBezTo>
                  <a:pt x="123" y="458"/>
                  <a:pt x="125" y="458"/>
                  <a:pt x="126" y="458"/>
                </a:cubicBezTo>
                <a:cubicBezTo>
                  <a:pt x="127" y="458"/>
                  <a:pt x="128" y="457"/>
                  <a:pt x="129" y="456"/>
                </a:cubicBezTo>
                <a:cubicBezTo>
                  <a:pt x="130" y="455"/>
                  <a:pt x="134" y="449"/>
                  <a:pt x="138" y="443"/>
                </a:cubicBezTo>
                <a:cubicBezTo>
                  <a:pt x="141" y="445"/>
                  <a:pt x="144" y="447"/>
                  <a:pt x="147" y="448"/>
                </a:cubicBezTo>
                <a:cubicBezTo>
                  <a:pt x="145" y="454"/>
                  <a:pt x="143" y="461"/>
                  <a:pt x="142" y="462"/>
                </a:cubicBezTo>
                <a:cubicBezTo>
                  <a:pt x="142" y="464"/>
                  <a:pt x="142" y="465"/>
                  <a:pt x="142" y="466"/>
                </a:cubicBezTo>
                <a:cubicBezTo>
                  <a:pt x="143" y="467"/>
                  <a:pt x="144" y="468"/>
                  <a:pt x="145" y="469"/>
                </a:cubicBezTo>
                <a:cubicBezTo>
                  <a:pt x="146" y="469"/>
                  <a:pt x="148" y="469"/>
                  <a:pt x="149" y="469"/>
                </a:cubicBezTo>
                <a:cubicBezTo>
                  <a:pt x="150" y="469"/>
                  <a:pt x="151" y="468"/>
                  <a:pt x="152" y="467"/>
                </a:cubicBezTo>
                <a:cubicBezTo>
                  <a:pt x="152" y="465"/>
                  <a:pt x="156" y="459"/>
                  <a:pt x="159" y="454"/>
                </a:cubicBezTo>
                <a:cubicBezTo>
                  <a:pt x="162" y="455"/>
                  <a:pt x="166" y="456"/>
                  <a:pt x="169" y="457"/>
                </a:cubicBezTo>
                <a:cubicBezTo>
                  <a:pt x="167" y="464"/>
                  <a:pt x="166" y="471"/>
                  <a:pt x="165" y="472"/>
                </a:cubicBezTo>
                <a:cubicBezTo>
                  <a:pt x="165" y="473"/>
                  <a:pt x="165" y="475"/>
                  <a:pt x="166" y="476"/>
                </a:cubicBezTo>
                <a:cubicBezTo>
                  <a:pt x="167" y="477"/>
                  <a:pt x="168" y="478"/>
                  <a:pt x="169" y="478"/>
                </a:cubicBezTo>
                <a:cubicBezTo>
                  <a:pt x="170" y="478"/>
                  <a:pt x="172" y="478"/>
                  <a:pt x="173" y="478"/>
                </a:cubicBezTo>
                <a:cubicBezTo>
                  <a:pt x="174" y="477"/>
                  <a:pt x="175" y="476"/>
                  <a:pt x="175" y="475"/>
                </a:cubicBezTo>
                <a:cubicBezTo>
                  <a:pt x="176" y="474"/>
                  <a:pt x="179" y="467"/>
                  <a:pt x="182" y="461"/>
                </a:cubicBezTo>
                <a:cubicBezTo>
                  <a:pt x="185" y="462"/>
                  <a:pt x="188" y="463"/>
                  <a:pt x="191" y="464"/>
                </a:cubicBezTo>
                <a:cubicBezTo>
                  <a:pt x="191" y="470"/>
                  <a:pt x="190" y="478"/>
                  <a:pt x="190" y="479"/>
                </a:cubicBezTo>
                <a:cubicBezTo>
                  <a:pt x="189" y="480"/>
                  <a:pt x="190" y="482"/>
                  <a:pt x="191" y="483"/>
                </a:cubicBezTo>
                <a:cubicBezTo>
                  <a:pt x="191" y="484"/>
                  <a:pt x="192" y="484"/>
                  <a:pt x="194" y="485"/>
                </a:cubicBezTo>
                <a:cubicBezTo>
                  <a:pt x="195" y="485"/>
                  <a:pt x="196" y="485"/>
                  <a:pt x="198" y="484"/>
                </a:cubicBezTo>
                <a:cubicBezTo>
                  <a:pt x="199" y="483"/>
                  <a:pt x="199" y="482"/>
                  <a:pt x="200" y="481"/>
                </a:cubicBezTo>
                <a:cubicBezTo>
                  <a:pt x="200" y="480"/>
                  <a:pt x="202" y="473"/>
                  <a:pt x="204" y="467"/>
                </a:cubicBezTo>
                <a:cubicBezTo>
                  <a:pt x="208" y="467"/>
                  <a:pt x="211" y="468"/>
                  <a:pt x="214" y="468"/>
                </a:cubicBezTo>
                <a:cubicBezTo>
                  <a:pt x="214" y="475"/>
                  <a:pt x="214" y="482"/>
                  <a:pt x="214" y="483"/>
                </a:cubicBezTo>
                <a:cubicBezTo>
                  <a:pt x="214" y="485"/>
                  <a:pt x="215" y="486"/>
                  <a:pt x="216" y="487"/>
                </a:cubicBezTo>
                <a:cubicBezTo>
                  <a:pt x="217" y="488"/>
                  <a:pt x="218" y="488"/>
                  <a:pt x="219" y="489"/>
                </a:cubicBezTo>
                <a:cubicBezTo>
                  <a:pt x="220" y="489"/>
                  <a:pt x="222" y="488"/>
                  <a:pt x="223" y="488"/>
                </a:cubicBezTo>
                <a:cubicBezTo>
                  <a:pt x="224" y="487"/>
                  <a:pt x="224" y="486"/>
                  <a:pt x="225" y="485"/>
                </a:cubicBezTo>
                <a:cubicBezTo>
                  <a:pt x="225" y="483"/>
                  <a:pt x="227" y="476"/>
                  <a:pt x="228" y="470"/>
                </a:cubicBezTo>
                <a:cubicBezTo>
                  <a:pt x="231" y="470"/>
                  <a:pt x="235" y="470"/>
                  <a:pt x="238" y="470"/>
                </a:cubicBezTo>
                <a:cubicBezTo>
                  <a:pt x="239" y="477"/>
                  <a:pt x="239" y="484"/>
                  <a:pt x="239" y="485"/>
                </a:cubicBezTo>
                <a:cubicBezTo>
                  <a:pt x="239" y="487"/>
                  <a:pt x="240" y="488"/>
                  <a:pt x="241" y="489"/>
                </a:cubicBezTo>
                <a:cubicBezTo>
                  <a:pt x="242" y="489"/>
                  <a:pt x="243" y="490"/>
                  <a:pt x="245" y="490"/>
                </a:cubicBezTo>
                <a:cubicBezTo>
                  <a:pt x="246" y="490"/>
                  <a:pt x="247" y="489"/>
                  <a:pt x="248" y="489"/>
                </a:cubicBezTo>
                <a:cubicBezTo>
                  <a:pt x="249" y="488"/>
                  <a:pt x="250" y="487"/>
                  <a:pt x="250" y="485"/>
                </a:cubicBezTo>
                <a:cubicBezTo>
                  <a:pt x="250" y="484"/>
                  <a:pt x="251" y="477"/>
                  <a:pt x="251" y="470"/>
                </a:cubicBezTo>
                <a:cubicBezTo>
                  <a:pt x="255" y="470"/>
                  <a:pt x="258" y="470"/>
                  <a:pt x="262" y="470"/>
                </a:cubicBezTo>
                <a:cubicBezTo>
                  <a:pt x="263" y="476"/>
                  <a:pt x="264" y="483"/>
                  <a:pt x="264" y="485"/>
                </a:cubicBezTo>
                <a:cubicBezTo>
                  <a:pt x="265" y="486"/>
                  <a:pt x="266" y="487"/>
                  <a:pt x="267" y="488"/>
                </a:cubicBezTo>
                <a:cubicBezTo>
                  <a:pt x="268" y="488"/>
                  <a:pt x="269" y="489"/>
                  <a:pt x="270" y="489"/>
                </a:cubicBezTo>
                <a:cubicBezTo>
                  <a:pt x="272" y="488"/>
                  <a:pt x="273" y="488"/>
                  <a:pt x="274" y="487"/>
                </a:cubicBezTo>
                <a:cubicBezTo>
                  <a:pt x="274" y="486"/>
                  <a:pt x="275" y="485"/>
                  <a:pt x="275" y="483"/>
                </a:cubicBezTo>
                <a:cubicBezTo>
                  <a:pt x="275" y="482"/>
                  <a:pt x="275" y="475"/>
                  <a:pt x="275" y="468"/>
                </a:cubicBezTo>
                <a:cubicBezTo>
                  <a:pt x="278" y="468"/>
                  <a:pt x="282" y="467"/>
                  <a:pt x="285" y="467"/>
                </a:cubicBezTo>
                <a:cubicBezTo>
                  <a:pt x="287" y="473"/>
                  <a:pt x="289" y="480"/>
                  <a:pt x="289" y="481"/>
                </a:cubicBezTo>
                <a:cubicBezTo>
                  <a:pt x="290" y="482"/>
                  <a:pt x="291" y="483"/>
                  <a:pt x="292" y="484"/>
                </a:cubicBezTo>
                <a:cubicBezTo>
                  <a:pt x="293" y="485"/>
                  <a:pt x="294" y="485"/>
                  <a:pt x="295" y="485"/>
                </a:cubicBezTo>
                <a:cubicBezTo>
                  <a:pt x="297" y="484"/>
                  <a:pt x="298" y="484"/>
                  <a:pt x="299" y="483"/>
                </a:cubicBezTo>
                <a:cubicBezTo>
                  <a:pt x="299" y="482"/>
                  <a:pt x="300" y="480"/>
                  <a:pt x="300" y="479"/>
                </a:cubicBezTo>
                <a:cubicBezTo>
                  <a:pt x="300" y="478"/>
                  <a:pt x="299" y="470"/>
                  <a:pt x="298" y="464"/>
                </a:cubicBezTo>
                <a:cubicBezTo>
                  <a:pt x="301" y="463"/>
                  <a:pt x="305" y="462"/>
                  <a:pt x="308" y="461"/>
                </a:cubicBezTo>
                <a:cubicBezTo>
                  <a:pt x="310" y="467"/>
                  <a:pt x="313" y="474"/>
                  <a:pt x="314" y="475"/>
                </a:cubicBezTo>
                <a:cubicBezTo>
                  <a:pt x="314" y="476"/>
                  <a:pt x="315" y="477"/>
                  <a:pt x="317" y="478"/>
                </a:cubicBezTo>
                <a:cubicBezTo>
                  <a:pt x="318" y="478"/>
                  <a:pt x="319" y="478"/>
                  <a:pt x="320" y="478"/>
                </a:cubicBezTo>
                <a:cubicBezTo>
                  <a:pt x="322" y="478"/>
                  <a:pt x="323" y="477"/>
                  <a:pt x="323" y="476"/>
                </a:cubicBezTo>
                <a:cubicBezTo>
                  <a:pt x="324" y="475"/>
                  <a:pt x="324" y="473"/>
                  <a:pt x="324" y="472"/>
                </a:cubicBezTo>
                <a:cubicBezTo>
                  <a:pt x="324" y="471"/>
                  <a:pt x="322" y="464"/>
                  <a:pt x="321" y="457"/>
                </a:cubicBezTo>
                <a:cubicBezTo>
                  <a:pt x="324" y="456"/>
                  <a:pt x="327" y="455"/>
                  <a:pt x="330" y="454"/>
                </a:cubicBezTo>
                <a:cubicBezTo>
                  <a:pt x="333" y="459"/>
                  <a:pt x="337" y="465"/>
                  <a:pt x="338" y="467"/>
                </a:cubicBezTo>
                <a:cubicBezTo>
                  <a:pt x="338" y="468"/>
                  <a:pt x="339" y="469"/>
                  <a:pt x="341" y="469"/>
                </a:cubicBezTo>
                <a:cubicBezTo>
                  <a:pt x="342" y="469"/>
                  <a:pt x="343" y="469"/>
                  <a:pt x="344" y="469"/>
                </a:cubicBezTo>
                <a:cubicBezTo>
                  <a:pt x="345" y="468"/>
                  <a:pt x="346" y="467"/>
                  <a:pt x="347" y="466"/>
                </a:cubicBezTo>
                <a:cubicBezTo>
                  <a:pt x="347" y="465"/>
                  <a:pt x="348" y="464"/>
                  <a:pt x="347" y="462"/>
                </a:cubicBezTo>
                <a:cubicBezTo>
                  <a:pt x="347" y="461"/>
                  <a:pt x="344" y="454"/>
                  <a:pt x="342" y="448"/>
                </a:cubicBezTo>
                <a:cubicBezTo>
                  <a:pt x="345" y="447"/>
                  <a:pt x="348" y="445"/>
                  <a:pt x="351" y="443"/>
                </a:cubicBezTo>
                <a:cubicBezTo>
                  <a:pt x="355" y="449"/>
                  <a:pt x="359" y="455"/>
                  <a:pt x="360" y="456"/>
                </a:cubicBezTo>
                <a:cubicBezTo>
                  <a:pt x="361" y="457"/>
                  <a:pt x="362" y="458"/>
                  <a:pt x="363" y="458"/>
                </a:cubicBezTo>
                <a:cubicBezTo>
                  <a:pt x="365" y="458"/>
                  <a:pt x="366" y="458"/>
                  <a:pt x="367" y="457"/>
                </a:cubicBezTo>
                <a:cubicBezTo>
                  <a:pt x="368" y="456"/>
                  <a:pt x="369" y="455"/>
                  <a:pt x="369" y="454"/>
                </a:cubicBezTo>
                <a:cubicBezTo>
                  <a:pt x="370" y="453"/>
                  <a:pt x="370" y="452"/>
                  <a:pt x="369" y="450"/>
                </a:cubicBezTo>
                <a:cubicBezTo>
                  <a:pt x="369" y="449"/>
                  <a:pt x="366" y="443"/>
                  <a:pt x="363" y="437"/>
                </a:cubicBezTo>
                <a:cubicBezTo>
                  <a:pt x="366" y="435"/>
                  <a:pt x="369" y="433"/>
                  <a:pt x="371" y="431"/>
                </a:cubicBezTo>
                <a:cubicBezTo>
                  <a:pt x="376" y="436"/>
                  <a:pt x="381" y="441"/>
                  <a:pt x="382" y="443"/>
                </a:cubicBezTo>
                <a:cubicBezTo>
                  <a:pt x="382" y="444"/>
                  <a:pt x="384" y="444"/>
                  <a:pt x="385" y="444"/>
                </a:cubicBezTo>
                <a:cubicBezTo>
                  <a:pt x="386" y="444"/>
                  <a:pt x="387" y="444"/>
                  <a:pt x="389" y="443"/>
                </a:cubicBezTo>
                <a:cubicBezTo>
                  <a:pt x="390" y="442"/>
                  <a:pt x="390" y="441"/>
                  <a:pt x="391" y="440"/>
                </a:cubicBezTo>
                <a:cubicBezTo>
                  <a:pt x="391" y="439"/>
                  <a:pt x="391" y="437"/>
                  <a:pt x="390" y="436"/>
                </a:cubicBezTo>
                <a:cubicBezTo>
                  <a:pt x="389" y="435"/>
                  <a:pt x="386" y="429"/>
                  <a:pt x="382" y="423"/>
                </a:cubicBezTo>
                <a:cubicBezTo>
                  <a:pt x="385" y="421"/>
                  <a:pt x="388" y="419"/>
                  <a:pt x="390" y="417"/>
                </a:cubicBezTo>
                <a:cubicBezTo>
                  <a:pt x="395" y="421"/>
                  <a:pt x="400" y="426"/>
                  <a:pt x="401" y="427"/>
                </a:cubicBezTo>
                <a:cubicBezTo>
                  <a:pt x="402" y="428"/>
                  <a:pt x="404" y="428"/>
                  <a:pt x="405" y="428"/>
                </a:cubicBezTo>
                <a:cubicBezTo>
                  <a:pt x="406" y="428"/>
                  <a:pt x="407" y="428"/>
                  <a:pt x="408" y="427"/>
                </a:cubicBezTo>
                <a:cubicBezTo>
                  <a:pt x="409" y="426"/>
                  <a:pt x="410" y="425"/>
                  <a:pt x="410" y="424"/>
                </a:cubicBezTo>
                <a:cubicBezTo>
                  <a:pt x="410" y="422"/>
                  <a:pt x="410" y="421"/>
                  <a:pt x="409" y="420"/>
                </a:cubicBezTo>
                <a:cubicBezTo>
                  <a:pt x="408" y="419"/>
                  <a:pt x="404" y="413"/>
                  <a:pt x="400" y="408"/>
                </a:cubicBezTo>
                <a:cubicBezTo>
                  <a:pt x="403" y="406"/>
                  <a:pt x="405" y="403"/>
                  <a:pt x="407" y="401"/>
                </a:cubicBezTo>
                <a:cubicBezTo>
                  <a:pt x="413" y="404"/>
                  <a:pt x="418" y="409"/>
                  <a:pt x="420" y="410"/>
                </a:cubicBezTo>
                <a:cubicBezTo>
                  <a:pt x="421" y="411"/>
                  <a:pt x="422" y="411"/>
                  <a:pt x="423" y="411"/>
                </a:cubicBezTo>
                <a:cubicBezTo>
                  <a:pt x="424" y="410"/>
                  <a:pt x="426" y="410"/>
                  <a:pt x="427" y="409"/>
                </a:cubicBezTo>
                <a:cubicBezTo>
                  <a:pt x="427" y="408"/>
                  <a:pt x="428" y="407"/>
                  <a:pt x="428" y="405"/>
                </a:cubicBezTo>
                <a:cubicBezTo>
                  <a:pt x="428" y="404"/>
                  <a:pt x="428" y="403"/>
                  <a:pt x="427" y="402"/>
                </a:cubicBezTo>
                <a:cubicBezTo>
                  <a:pt x="426" y="401"/>
                  <a:pt x="421" y="395"/>
                  <a:pt x="416" y="391"/>
                </a:cubicBezTo>
                <a:cubicBezTo>
                  <a:pt x="419" y="388"/>
                  <a:pt x="421" y="385"/>
                  <a:pt x="423" y="383"/>
                </a:cubicBezTo>
                <a:cubicBezTo>
                  <a:pt x="428" y="386"/>
                  <a:pt x="435" y="390"/>
                  <a:pt x="436" y="390"/>
                </a:cubicBezTo>
                <a:cubicBezTo>
                  <a:pt x="437" y="391"/>
                  <a:pt x="438" y="391"/>
                  <a:pt x="440" y="391"/>
                </a:cubicBezTo>
                <a:cubicBezTo>
                  <a:pt x="441" y="391"/>
                  <a:pt x="442" y="390"/>
                  <a:pt x="443" y="389"/>
                </a:cubicBezTo>
                <a:cubicBezTo>
                  <a:pt x="443" y="388"/>
                  <a:pt x="444" y="387"/>
                  <a:pt x="444" y="385"/>
                </a:cubicBezTo>
                <a:cubicBezTo>
                  <a:pt x="444" y="384"/>
                  <a:pt x="443" y="383"/>
                  <a:pt x="442" y="382"/>
                </a:cubicBezTo>
                <a:cubicBezTo>
                  <a:pt x="441" y="381"/>
                  <a:pt x="436" y="376"/>
                  <a:pt x="431" y="372"/>
                </a:cubicBezTo>
                <a:cubicBezTo>
                  <a:pt x="433" y="369"/>
                  <a:pt x="434" y="366"/>
                  <a:pt x="436" y="363"/>
                </a:cubicBezTo>
                <a:cubicBezTo>
                  <a:pt x="442" y="366"/>
                  <a:pt x="449" y="369"/>
                  <a:pt x="450" y="370"/>
                </a:cubicBezTo>
                <a:cubicBezTo>
                  <a:pt x="451" y="370"/>
                  <a:pt x="453" y="370"/>
                  <a:pt x="454" y="370"/>
                </a:cubicBezTo>
                <a:cubicBezTo>
                  <a:pt x="455" y="369"/>
                  <a:pt x="456" y="368"/>
                  <a:pt x="457" y="367"/>
                </a:cubicBezTo>
                <a:cubicBezTo>
                  <a:pt x="457" y="366"/>
                  <a:pt x="457" y="365"/>
                  <a:pt x="457" y="364"/>
                </a:cubicBezTo>
                <a:cubicBezTo>
                  <a:pt x="457" y="362"/>
                  <a:pt x="456" y="361"/>
                  <a:pt x="455" y="360"/>
                </a:cubicBezTo>
                <a:cubicBezTo>
                  <a:pt x="454" y="360"/>
                  <a:pt x="448" y="355"/>
                  <a:pt x="443" y="352"/>
                </a:cubicBezTo>
                <a:cubicBezTo>
                  <a:pt x="445" y="349"/>
                  <a:pt x="446" y="346"/>
                  <a:pt x="448" y="343"/>
                </a:cubicBezTo>
                <a:cubicBezTo>
                  <a:pt x="454" y="345"/>
                  <a:pt x="461" y="347"/>
                  <a:pt x="462" y="347"/>
                </a:cubicBezTo>
                <a:cubicBezTo>
                  <a:pt x="463" y="348"/>
                  <a:pt x="465" y="348"/>
                  <a:pt x="466" y="347"/>
                </a:cubicBezTo>
                <a:cubicBezTo>
                  <a:pt x="467" y="347"/>
                  <a:pt x="468" y="346"/>
                  <a:pt x="468" y="344"/>
                </a:cubicBezTo>
                <a:cubicBezTo>
                  <a:pt x="469" y="343"/>
                  <a:pt x="469" y="342"/>
                  <a:pt x="468" y="341"/>
                </a:cubicBezTo>
                <a:cubicBezTo>
                  <a:pt x="468" y="340"/>
                  <a:pt x="467" y="338"/>
                  <a:pt x="466" y="338"/>
                </a:cubicBezTo>
                <a:cubicBezTo>
                  <a:pt x="465" y="337"/>
                  <a:pt x="459" y="334"/>
                  <a:pt x="453" y="330"/>
                </a:cubicBezTo>
                <a:cubicBezTo>
                  <a:pt x="454" y="327"/>
                  <a:pt x="456" y="324"/>
                  <a:pt x="457" y="321"/>
                </a:cubicBezTo>
                <a:cubicBezTo>
                  <a:pt x="463" y="322"/>
                  <a:pt x="470" y="324"/>
                  <a:pt x="471" y="324"/>
                </a:cubicBezTo>
                <a:cubicBezTo>
                  <a:pt x="473" y="324"/>
                  <a:pt x="474" y="324"/>
                  <a:pt x="475" y="323"/>
                </a:cubicBezTo>
                <a:cubicBezTo>
                  <a:pt x="476" y="323"/>
                  <a:pt x="477" y="322"/>
                  <a:pt x="477" y="321"/>
                </a:cubicBezTo>
                <a:cubicBezTo>
                  <a:pt x="478" y="319"/>
                  <a:pt x="478" y="318"/>
                  <a:pt x="477" y="317"/>
                </a:cubicBezTo>
                <a:cubicBezTo>
                  <a:pt x="477" y="316"/>
                  <a:pt x="476" y="315"/>
                  <a:pt x="475" y="314"/>
                </a:cubicBezTo>
                <a:cubicBezTo>
                  <a:pt x="473" y="313"/>
                  <a:pt x="467" y="311"/>
                  <a:pt x="461" y="308"/>
                </a:cubicBezTo>
                <a:cubicBezTo>
                  <a:pt x="462" y="305"/>
                  <a:pt x="463" y="301"/>
                  <a:pt x="463" y="298"/>
                </a:cubicBezTo>
                <a:cubicBezTo>
                  <a:pt x="470" y="299"/>
                  <a:pt x="477" y="300"/>
                  <a:pt x="478" y="300"/>
                </a:cubicBezTo>
                <a:cubicBezTo>
                  <a:pt x="480" y="300"/>
                  <a:pt x="481" y="300"/>
                  <a:pt x="482" y="299"/>
                </a:cubicBezTo>
                <a:cubicBezTo>
                  <a:pt x="483" y="298"/>
                  <a:pt x="484" y="297"/>
                  <a:pt x="484" y="296"/>
                </a:cubicBezTo>
                <a:cubicBezTo>
                  <a:pt x="484" y="294"/>
                  <a:pt x="484" y="293"/>
                  <a:pt x="484" y="292"/>
                </a:cubicBezTo>
                <a:cubicBezTo>
                  <a:pt x="483" y="291"/>
                  <a:pt x="482" y="290"/>
                  <a:pt x="481" y="290"/>
                </a:cubicBezTo>
                <a:cubicBezTo>
                  <a:pt x="479" y="289"/>
                  <a:pt x="472" y="287"/>
                  <a:pt x="466" y="285"/>
                </a:cubicBezTo>
                <a:cubicBezTo>
                  <a:pt x="467" y="282"/>
                  <a:pt x="467" y="278"/>
                  <a:pt x="468" y="275"/>
                </a:cubicBezTo>
                <a:cubicBezTo>
                  <a:pt x="474" y="275"/>
                  <a:pt x="481" y="275"/>
                  <a:pt x="483" y="275"/>
                </a:cubicBezTo>
                <a:cubicBezTo>
                  <a:pt x="484" y="275"/>
                  <a:pt x="485" y="275"/>
                  <a:pt x="486" y="274"/>
                </a:cubicBezTo>
                <a:cubicBezTo>
                  <a:pt x="487" y="273"/>
                  <a:pt x="488" y="272"/>
                  <a:pt x="488" y="270"/>
                </a:cubicBezTo>
                <a:cubicBezTo>
                  <a:pt x="488" y="269"/>
                  <a:pt x="488" y="268"/>
                  <a:pt x="487" y="267"/>
                </a:cubicBezTo>
                <a:cubicBezTo>
                  <a:pt x="486" y="266"/>
                  <a:pt x="485" y="265"/>
                  <a:pt x="484" y="265"/>
                </a:cubicBezTo>
                <a:cubicBezTo>
                  <a:pt x="483" y="264"/>
                  <a:pt x="476" y="263"/>
                  <a:pt x="469" y="262"/>
                </a:cubicBezTo>
                <a:cubicBezTo>
                  <a:pt x="469" y="258"/>
                  <a:pt x="470" y="255"/>
                  <a:pt x="470" y="252"/>
                </a:cubicBezTo>
                <a:cubicBezTo>
                  <a:pt x="476" y="251"/>
                  <a:pt x="483" y="250"/>
                  <a:pt x="485" y="250"/>
                </a:cubicBezTo>
                <a:close/>
                <a:moveTo>
                  <a:pt x="245" y="440"/>
                </a:moveTo>
                <a:cubicBezTo>
                  <a:pt x="137" y="440"/>
                  <a:pt x="50" y="353"/>
                  <a:pt x="50" y="245"/>
                </a:cubicBezTo>
                <a:cubicBezTo>
                  <a:pt x="50" y="137"/>
                  <a:pt x="137" y="49"/>
                  <a:pt x="245" y="49"/>
                </a:cubicBezTo>
                <a:cubicBezTo>
                  <a:pt x="352" y="49"/>
                  <a:pt x="440" y="137"/>
                  <a:pt x="440" y="245"/>
                </a:cubicBezTo>
                <a:cubicBezTo>
                  <a:pt x="440" y="353"/>
                  <a:pt x="352" y="440"/>
                  <a:pt x="245" y="440"/>
                </a:cubicBezTo>
                <a:close/>
              </a:path>
            </a:pathLst>
          </a:custGeom>
          <a:solidFill>
            <a:srgbClr val="45C1A4"/>
          </a:solidFill>
          <a:ln>
            <a:noFill/>
          </a:ln>
        </p:spPr>
        <p:txBody>
          <a:bodyPr vert="horz" wrap="square" lIns="91440" tIns="45720" rIns="91440" bIns="45720" numCol="1" anchor="t" anchorCtr="0" compatLnSpc="1">
            <a:prstTxWarp prst="textNoShape">
              <a:avLst/>
            </a:prstTxWarp>
          </a:bodyPr>
          <a:lstStyle/>
          <a:p>
            <a:endParaRPr lang="en-US" sz="1800">
              <a:solidFill>
                <a:prstClr val="black"/>
              </a:solidFill>
              <a:latin typeface="Calibri"/>
            </a:endParaRPr>
          </a:p>
        </p:txBody>
      </p:sp>
      <p:sp>
        <p:nvSpPr>
          <p:cNvPr id="8" name="Freeform 12">
            <a:extLst>
              <a:ext uri="{FF2B5EF4-FFF2-40B4-BE49-F238E27FC236}">
                <a16:creationId xmlns:a16="http://schemas.microsoft.com/office/drawing/2014/main" id="{C77C0913-5481-4459-B8C5-CAB8273A4462}"/>
              </a:ext>
            </a:extLst>
          </p:cNvPr>
          <p:cNvSpPr>
            <a:spLocks noEditPoints="1"/>
          </p:cNvSpPr>
          <p:nvPr/>
        </p:nvSpPr>
        <p:spPr bwMode="auto">
          <a:xfrm>
            <a:off x="1162051" y="1093788"/>
            <a:ext cx="871538" cy="869950"/>
          </a:xfrm>
          <a:custGeom>
            <a:avLst/>
            <a:gdLst>
              <a:gd name="T0" fmla="*/ 242 w 246"/>
              <a:gd name="T1" fmla="*/ 119 h 246"/>
              <a:gd name="T2" fmla="*/ 244 w 246"/>
              <a:gd name="T3" fmla="*/ 101 h 246"/>
              <a:gd name="T4" fmla="*/ 236 w 246"/>
              <a:gd name="T5" fmla="*/ 86 h 246"/>
              <a:gd name="T6" fmla="*/ 221 w 246"/>
              <a:gd name="T7" fmla="*/ 81 h 246"/>
              <a:gd name="T8" fmla="*/ 227 w 246"/>
              <a:gd name="T9" fmla="*/ 59 h 246"/>
              <a:gd name="T10" fmla="*/ 218 w 246"/>
              <a:gd name="T11" fmla="*/ 47 h 246"/>
              <a:gd name="T12" fmla="*/ 196 w 246"/>
              <a:gd name="T13" fmla="*/ 44 h 246"/>
              <a:gd name="T14" fmla="*/ 196 w 246"/>
              <a:gd name="T15" fmla="*/ 29 h 246"/>
              <a:gd name="T16" fmla="*/ 184 w 246"/>
              <a:gd name="T17" fmla="*/ 16 h 246"/>
              <a:gd name="T18" fmla="*/ 168 w 246"/>
              <a:gd name="T19" fmla="*/ 12 h 246"/>
              <a:gd name="T20" fmla="*/ 154 w 246"/>
              <a:gd name="T21" fmla="*/ 20 h 246"/>
              <a:gd name="T22" fmla="*/ 141 w 246"/>
              <a:gd name="T23" fmla="*/ 2 h 246"/>
              <a:gd name="T24" fmla="*/ 126 w 246"/>
              <a:gd name="T25" fmla="*/ 1 h 246"/>
              <a:gd name="T26" fmla="*/ 110 w 246"/>
              <a:gd name="T27" fmla="*/ 17 h 246"/>
              <a:gd name="T28" fmla="*/ 98 w 246"/>
              <a:gd name="T29" fmla="*/ 6 h 246"/>
              <a:gd name="T30" fmla="*/ 81 w 246"/>
              <a:gd name="T31" fmla="*/ 7 h 246"/>
              <a:gd name="T32" fmla="*/ 67 w 246"/>
              <a:gd name="T33" fmla="*/ 17 h 246"/>
              <a:gd name="T34" fmla="*/ 65 w 246"/>
              <a:gd name="T35" fmla="*/ 33 h 246"/>
              <a:gd name="T36" fmla="*/ 42 w 246"/>
              <a:gd name="T37" fmla="*/ 31 h 246"/>
              <a:gd name="T38" fmla="*/ 31 w 246"/>
              <a:gd name="T39" fmla="*/ 42 h 246"/>
              <a:gd name="T40" fmla="*/ 33 w 246"/>
              <a:gd name="T41" fmla="*/ 65 h 246"/>
              <a:gd name="T42" fmla="*/ 17 w 246"/>
              <a:gd name="T43" fmla="*/ 67 h 246"/>
              <a:gd name="T44" fmla="*/ 7 w 246"/>
              <a:gd name="T45" fmla="*/ 81 h 246"/>
              <a:gd name="T46" fmla="*/ 6 w 246"/>
              <a:gd name="T47" fmla="*/ 98 h 246"/>
              <a:gd name="T48" fmla="*/ 17 w 246"/>
              <a:gd name="T49" fmla="*/ 110 h 246"/>
              <a:gd name="T50" fmla="*/ 1 w 246"/>
              <a:gd name="T51" fmla="*/ 126 h 246"/>
              <a:gd name="T52" fmla="*/ 2 w 246"/>
              <a:gd name="T53" fmla="*/ 141 h 246"/>
              <a:gd name="T54" fmla="*/ 21 w 246"/>
              <a:gd name="T55" fmla="*/ 154 h 246"/>
              <a:gd name="T56" fmla="*/ 12 w 246"/>
              <a:gd name="T57" fmla="*/ 168 h 246"/>
              <a:gd name="T58" fmla="*/ 16 w 246"/>
              <a:gd name="T59" fmla="*/ 184 h 246"/>
              <a:gd name="T60" fmla="*/ 29 w 246"/>
              <a:gd name="T61" fmla="*/ 196 h 246"/>
              <a:gd name="T62" fmla="*/ 45 w 246"/>
              <a:gd name="T63" fmla="*/ 196 h 246"/>
              <a:gd name="T64" fmla="*/ 47 w 246"/>
              <a:gd name="T65" fmla="*/ 218 h 246"/>
              <a:gd name="T66" fmla="*/ 59 w 246"/>
              <a:gd name="T67" fmla="*/ 227 h 246"/>
              <a:gd name="T68" fmla="*/ 81 w 246"/>
              <a:gd name="T69" fmla="*/ 222 h 246"/>
              <a:gd name="T70" fmla="*/ 86 w 246"/>
              <a:gd name="T71" fmla="*/ 237 h 246"/>
              <a:gd name="T72" fmla="*/ 101 w 246"/>
              <a:gd name="T73" fmla="*/ 244 h 246"/>
              <a:gd name="T74" fmla="*/ 119 w 246"/>
              <a:gd name="T75" fmla="*/ 242 h 246"/>
              <a:gd name="T76" fmla="*/ 128 w 246"/>
              <a:gd name="T77" fmla="*/ 230 h 246"/>
              <a:gd name="T78" fmla="*/ 147 w 246"/>
              <a:gd name="T79" fmla="*/ 243 h 246"/>
              <a:gd name="T80" fmla="*/ 162 w 246"/>
              <a:gd name="T81" fmla="*/ 239 h 246"/>
              <a:gd name="T82" fmla="*/ 171 w 246"/>
              <a:gd name="T83" fmla="*/ 218 h 246"/>
              <a:gd name="T84" fmla="*/ 186 w 246"/>
              <a:gd name="T85" fmla="*/ 224 h 246"/>
              <a:gd name="T86" fmla="*/ 202 w 246"/>
              <a:gd name="T87" fmla="*/ 217 h 246"/>
              <a:gd name="T88" fmla="*/ 211 w 246"/>
              <a:gd name="T89" fmla="*/ 203 h 246"/>
              <a:gd name="T90" fmla="*/ 208 w 246"/>
              <a:gd name="T91" fmla="*/ 187 h 246"/>
              <a:gd name="T92" fmla="*/ 230 w 246"/>
              <a:gd name="T93" fmla="*/ 181 h 246"/>
              <a:gd name="T94" fmla="*/ 236 w 246"/>
              <a:gd name="T95" fmla="*/ 167 h 246"/>
              <a:gd name="T96" fmla="*/ 227 w 246"/>
              <a:gd name="T97" fmla="*/ 147 h 246"/>
              <a:gd name="T98" fmla="*/ 241 w 246"/>
              <a:gd name="T99" fmla="*/ 139 h 246"/>
              <a:gd name="T100" fmla="*/ 36 w 246"/>
              <a:gd name="T101" fmla="*/ 123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46" h="246">
                <a:moveTo>
                  <a:pt x="242" y="127"/>
                </a:moveTo>
                <a:cubicBezTo>
                  <a:pt x="243" y="127"/>
                  <a:pt x="244" y="126"/>
                  <a:pt x="245" y="126"/>
                </a:cubicBezTo>
                <a:cubicBezTo>
                  <a:pt x="245" y="125"/>
                  <a:pt x="246" y="124"/>
                  <a:pt x="246" y="123"/>
                </a:cubicBezTo>
                <a:cubicBezTo>
                  <a:pt x="246" y="122"/>
                  <a:pt x="245" y="121"/>
                  <a:pt x="245" y="120"/>
                </a:cubicBezTo>
                <a:cubicBezTo>
                  <a:pt x="244" y="119"/>
                  <a:pt x="243" y="119"/>
                  <a:pt x="242" y="119"/>
                </a:cubicBezTo>
                <a:cubicBezTo>
                  <a:pt x="241" y="118"/>
                  <a:pt x="235" y="118"/>
                  <a:pt x="230" y="117"/>
                </a:cubicBezTo>
                <a:cubicBezTo>
                  <a:pt x="229" y="115"/>
                  <a:pt x="229" y="112"/>
                  <a:pt x="229" y="110"/>
                </a:cubicBezTo>
                <a:cubicBezTo>
                  <a:pt x="234" y="108"/>
                  <a:pt x="240" y="107"/>
                  <a:pt x="241" y="106"/>
                </a:cubicBezTo>
                <a:cubicBezTo>
                  <a:pt x="242" y="106"/>
                  <a:pt x="243" y="105"/>
                  <a:pt x="243" y="104"/>
                </a:cubicBezTo>
                <a:cubicBezTo>
                  <a:pt x="244" y="104"/>
                  <a:pt x="244" y="103"/>
                  <a:pt x="244" y="101"/>
                </a:cubicBezTo>
                <a:cubicBezTo>
                  <a:pt x="244" y="100"/>
                  <a:pt x="243" y="99"/>
                  <a:pt x="242" y="99"/>
                </a:cubicBezTo>
                <a:cubicBezTo>
                  <a:pt x="242" y="98"/>
                  <a:pt x="241" y="98"/>
                  <a:pt x="239" y="98"/>
                </a:cubicBezTo>
                <a:cubicBezTo>
                  <a:pt x="238" y="98"/>
                  <a:pt x="232" y="98"/>
                  <a:pt x="227" y="99"/>
                </a:cubicBezTo>
                <a:cubicBezTo>
                  <a:pt x="226" y="96"/>
                  <a:pt x="226" y="94"/>
                  <a:pt x="225" y="91"/>
                </a:cubicBezTo>
                <a:cubicBezTo>
                  <a:pt x="230" y="89"/>
                  <a:pt x="235" y="87"/>
                  <a:pt x="236" y="86"/>
                </a:cubicBezTo>
                <a:cubicBezTo>
                  <a:pt x="237" y="86"/>
                  <a:pt x="238" y="85"/>
                  <a:pt x="238" y="84"/>
                </a:cubicBezTo>
                <a:cubicBezTo>
                  <a:pt x="239" y="83"/>
                  <a:pt x="239" y="82"/>
                  <a:pt x="238" y="81"/>
                </a:cubicBezTo>
                <a:cubicBezTo>
                  <a:pt x="238" y="80"/>
                  <a:pt x="237" y="79"/>
                  <a:pt x="236" y="78"/>
                </a:cubicBezTo>
                <a:cubicBezTo>
                  <a:pt x="235" y="78"/>
                  <a:pt x="234" y="78"/>
                  <a:pt x="233" y="78"/>
                </a:cubicBezTo>
                <a:cubicBezTo>
                  <a:pt x="232" y="78"/>
                  <a:pt x="226" y="80"/>
                  <a:pt x="221" y="81"/>
                </a:cubicBezTo>
                <a:cubicBezTo>
                  <a:pt x="220" y="79"/>
                  <a:pt x="219" y="76"/>
                  <a:pt x="218" y="74"/>
                </a:cubicBezTo>
                <a:cubicBezTo>
                  <a:pt x="222" y="71"/>
                  <a:pt x="227" y="67"/>
                  <a:pt x="228" y="67"/>
                </a:cubicBezTo>
                <a:cubicBezTo>
                  <a:pt x="229" y="66"/>
                  <a:pt x="230" y="65"/>
                  <a:pt x="230" y="64"/>
                </a:cubicBezTo>
                <a:cubicBezTo>
                  <a:pt x="230" y="63"/>
                  <a:pt x="230" y="62"/>
                  <a:pt x="229" y="61"/>
                </a:cubicBezTo>
                <a:cubicBezTo>
                  <a:pt x="229" y="60"/>
                  <a:pt x="228" y="60"/>
                  <a:pt x="227" y="59"/>
                </a:cubicBezTo>
                <a:cubicBezTo>
                  <a:pt x="226" y="59"/>
                  <a:pt x="225" y="59"/>
                  <a:pt x="224" y="59"/>
                </a:cubicBezTo>
                <a:cubicBezTo>
                  <a:pt x="223" y="60"/>
                  <a:pt x="217" y="62"/>
                  <a:pt x="213" y="65"/>
                </a:cubicBezTo>
                <a:cubicBezTo>
                  <a:pt x="211" y="62"/>
                  <a:pt x="210" y="60"/>
                  <a:pt x="208" y="58"/>
                </a:cubicBezTo>
                <a:cubicBezTo>
                  <a:pt x="212" y="54"/>
                  <a:pt x="216" y="50"/>
                  <a:pt x="217" y="49"/>
                </a:cubicBezTo>
                <a:cubicBezTo>
                  <a:pt x="218" y="49"/>
                  <a:pt x="218" y="48"/>
                  <a:pt x="218" y="47"/>
                </a:cubicBezTo>
                <a:cubicBezTo>
                  <a:pt x="218" y="46"/>
                  <a:pt x="218" y="44"/>
                  <a:pt x="217" y="44"/>
                </a:cubicBezTo>
                <a:cubicBezTo>
                  <a:pt x="216" y="43"/>
                  <a:pt x="215" y="42"/>
                  <a:pt x="214" y="42"/>
                </a:cubicBezTo>
                <a:cubicBezTo>
                  <a:pt x="213" y="42"/>
                  <a:pt x="212" y="42"/>
                  <a:pt x="211" y="43"/>
                </a:cubicBezTo>
                <a:cubicBezTo>
                  <a:pt x="210" y="43"/>
                  <a:pt x="206" y="47"/>
                  <a:pt x="201" y="50"/>
                </a:cubicBezTo>
                <a:cubicBezTo>
                  <a:pt x="199" y="48"/>
                  <a:pt x="198" y="46"/>
                  <a:pt x="196" y="44"/>
                </a:cubicBezTo>
                <a:cubicBezTo>
                  <a:pt x="199" y="40"/>
                  <a:pt x="202" y="35"/>
                  <a:pt x="203" y="34"/>
                </a:cubicBezTo>
                <a:cubicBezTo>
                  <a:pt x="203" y="33"/>
                  <a:pt x="203" y="32"/>
                  <a:pt x="203" y="31"/>
                </a:cubicBezTo>
                <a:cubicBezTo>
                  <a:pt x="203" y="30"/>
                  <a:pt x="203" y="29"/>
                  <a:pt x="202" y="28"/>
                </a:cubicBezTo>
                <a:cubicBezTo>
                  <a:pt x="201" y="28"/>
                  <a:pt x="200" y="27"/>
                  <a:pt x="199" y="27"/>
                </a:cubicBezTo>
                <a:cubicBezTo>
                  <a:pt x="198" y="27"/>
                  <a:pt x="197" y="28"/>
                  <a:pt x="196" y="29"/>
                </a:cubicBezTo>
                <a:cubicBezTo>
                  <a:pt x="195" y="29"/>
                  <a:pt x="191" y="34"/>
                  <a:pt x="187" y="37"/>
                </a:cubicBezTo>
                <a:cubicBezTo>
                  <a:pt x="185" y="36"/>
                  <a:pt x="183" y="34"/>
                  <a:pt x="181" y="33"/>
                </a:cubicBezTo>
                <a:cubicBezTo>
                  <a:pt x="183" y="28"/>
                  <a:pt x="186" y="23"/>
                  <a:pt x="186" y="22"/>
                </a:cubicBezTo>
                <a:cubicBezTo>
                  <a:pt x="187" y="21"/>
                  <a:pt x="187" y="19"/>
                  <a:pt x="186" y="19"/>
                </a:cubicBezTo>
                <a:cubicBezTo>
                  <a:pt x="186" y="18"/>
                  <a:pt x="185" y="17"/>
                  <a:pt x="184" y="16"/>
                </a:cubicBezTo>
                <a:cubicBezTo>
                  <a:pt x="183" y="16"/>
                  <a:pt x="182" y="15"/>
                  <a:pt x="181" y="16"/>
                </a:cubicBezTo>
                <a:cubicBezTo>
                  <a:pt x="180" y="16"/>
                  <a:pt x="179" y="16"/>
                  <a:pt x="179" y="17"/>
                </a:cubicBezTo>
                <a:cubicBezTo>
                  <a:pt x="178" y="18"/>
                  <a:pt x="175" y="23"/>
                  <a:pt x="171" y="27"/>
                </a:cubicBezTo>
                <a:cubicBezTo>
                  <a:pt x="169" y="26"/>
                  <a:pt x="167" y="25"/>
                  <a:pt x="164" y="24"/>
                </a:cubicBezTo>
                <a:cubicBezTo>
                  <a:pt x="166" y="19"/>
                  <a:pt x="167" y="13"/>
                  <a:pt x="168" y="12"/>
                </a:cubicBezTo>
                <a:cubicBezTo>
                  <a:pt x="168" y="11"/>
                  <a:pt x="168" y="10"/>
                  <a:pt x="167" y="9"/>
                </a:cubicBezTo>
                <a:cubicBezTo>
                  <a:pt x="167" y="8"/>
                  <a:pt x="166" y="7"/>
                  <a:pt x="165" y="7"/>
                </a:cubicBezTo>
                <a:cubicBezTo>
                  <a:pt x="164" y="7"/>
                  <a:pt x="163" y="7"/>
                  <a:pt x="162" y="7"/>
                </a:cubicBezTo>
                <a:cubicBezTo>
                  <a:pt x="161" y="7"/>
                  <a:pt x="160" y="8"/>
                  <a:pt x="160" y="9"/>
                </a:cubicBezTo>
                <a:cubicBezTo>
                  <a:pt x="159" y="10"/>
                  <a:pt x="156" y="16"/>
                  <a:pt x="154" y="20"/>
                </a:cubicBezTo>
                <a:cubicBezTo>
                  <a:pt x="152" y="20"/>
                  <a:pt x="149" y="19"/>
                  <a:pt x="147" y="18"/>
                </a:cubicBezTo>
                <a:cubicBezTo>
                  <a:pt x="147" y="13"/>
                  <a:pt x="148" y="7"/>
                  <a:pt x="148" y="6"/>
                </a:cubicBezTo>
                <a:cubicBezTo>
                  <a:pt x="148" y="5"/>
                  <a:pt x="147" y="4"/>
                  <a:pt x="147" y="3"/>
                </a:cubicBezTo>
                <a:cubicBezTo>
                  <a:pt x="146" y="2"/>
                  <a:pt x="145" y="2"/>
                  <a:pt x="144" y="2"/>
                </a:cubicBezTo>
                <a:cubicBezTo>
                  <a:pt x="143" y="1"/>
                  <a:pt x="142" y="2"/>
                  <a:pt x="141" y="2"/>
                </a:cubicBezTo>
                <a:cubicBezTo>
                  <a:pt x="140" y="3"/>
                  <a:pt x="140" y="3"/>
                  <a:pt x="139" y="4"/>
                </a:cubicBezTo>
                <a:cubicBezTo>
                  <a:pt x="139" y="6"/>
                  <a:pt x="137" y="11"/>
                  <a:pt x="136" y="17"/>
                </a:cubicBezTo>
                <a:cubicBezTo>
                  <a:pt x="133" y="16"/>
                  <a:pt x="131" y="16"/>
                  <a:pt x="128" y="16"/>
                </a:cubicBezTo>
                <a:cubicBezTo>
                  <a:pt x="128" y="11"/>
                  <a:pt x="127" y="5"/>
                  <a:pt x="127" y="3"/>
                </a:cubicBezTo>
                <a:cubicBezTo>
                  <a:pt x="127" y="2"/>
                  <a:pt x="126" y="1"/>
                  <a:pt x="126" y="1"/>
                </a:cubicBezTo>
                <a:cubicBezTo>
                  <a:pt x="125" y="0"/>
                  <a:pt x="124" y="0"/>
                  <a:pt x="123" y="0"/>
                </a:cubicBezTo>
                <a:cubicBezTo>
                  <a:pt x="122" y="0"/>
                  <a:pt x="121" y="0"/>
                  <a:pt x="120" y="1"/>
                </a:cubicBezTo>
                <a:cubicBezTo>
                  <a:pt x="119" y="1"/>
                  <a:pt x="119" y="2"/>
                  <a:pt x="119" y="3"/>
                </a:cubicBezTo>
                <a:cubicBezTo>
                  <a:pt x="118" y="5"/>
                  <a:pt x="118" y="11"/>
                  <a:pt x="117" y="16"/>
                </a:cubicBezTo>
                <a:cubicBezTo>
                  <a:pt x="115" y="16"/>
                  <a:pt x="112" y="16"/>
                  <a:pt x="110" y="17"/>
                </a:cubicBezTo>
                <a:cubicBezTo>
                  <a:pt x="108" y="11"/>
                  <a:pt x="107" y="6"/>
                  <a:pt x="106" y="4"/>
                </a:cubicBezTo>
                <a:cubicBezTo>
                  <a:pt x="106" y="3"/>
                  <a:pt x="105" y="3"/>
                  <a:pt x="104" y="2"/>
                </a:cubicBezTo>
                <a:cubicBezTo>
                  <a:pt x="104" y="2"/>
                  <a:pt x="103" y="1"/>
                  <a:pt x="101" y="2"/>
                </a:cubicBezTo>
                <a:cubicBezTo>
                  <a:pt x="100" y="2"/>
                  <a:pt x="100" y="2"/>
                  <a:pt x="99" y="3"/>
                </a:cubicBezTo>
                <a:cubicBezTo>
                  <a:pt x="98" y="4"/>
                  <a:pt x="98" y="5"/>
                  <a:pt x="98" y="6"/>
                </a:cubicBezTo>
                <a:cubicBezTo>
                  <a:pt x="98" y="7"/>
                  <a:pt x="99" y="13"/>
                  <a:pt x="99" y="18"/>
                </a:cubicBezTo>
                <a:cubicBezTo>
                  <a:pt x="96" y="19"/>
                  <a:pt x="94" y="20"/>
                  <a:pt x="91" y="20"/>
                </a:cubicBezTo>
                <a:cubicBezTo>
                  <a:pt x="89" y="16"/>
                  <a:pt x="87" y="10"/>
                  <a:pt x="86" y="9"/>
                </a:cubicBezTo>
                <a:cubicBezTo>
                  <a:pt x="86" y="8"/>
                  <a:pt x="85" y="7"/>
                  <a:pt x="84" y="7"/>
                </a:cubicBezTo>
                <a:cubicBezTo>
                  <a:pt x="83" y="7"/>
                  <a:pt x="82" y="7"/>
                  <a:pt x="81" y="7"/>
                </a:cubicBezTo>
                <a:cubicBezTo>
                  <a:pt x="80" y="7"/>
                  <a:pt x="79" y="8"/>
                  <a:pt x="79" y="9"/>
                </a:cubicBezTo>
                <a:cubicBezTo>
                  <a:pt x="78" y="10"/>
                  <a:pt x="78" y="11"/>
                  <a:pt x="78" y="12"/>
                </a:cubicBezTo>
                <a:cubicBezTo>
                  <a:pt x="78" y="13"/>
                  <a:pt x="80" y="19"/>
                  <a:pt x="81" y="24"/>
                </a:cubicBezTo>
                <a:cubicBezTo>
                  <a:pt x="79" y="25"/>
                  <a:pt x="76" y="26"/>
                  <a:pt x="74" y="27"/>
                </a:cubicBezTo>
                <a:cubicBezTo>
                  <a:pt x="71" y="23"/>
                  <a:pt x="68" y="18"/>
                  <a:pt x="67" y="17"/>
                </a:cubicBezTo>
                <a:cubicBezTo>
                  <a:pt x="66" y="16"/>
                  <a:pt x="65" y="16"/>
                  <a:pt x="64" y="16"/>
                </a:cubicBezTo>
                <a:cubicBezTo>
                  <a:pt x="63" y="15"/>
                  <a:pt x="62" y="16"/>
                  <a:pt x="61" y="16"/>
                </a:cubicBezTo>
                <a:cubicBezTo>
                  <a:pt x="60" y="17"/>
                  <a:pt x="60" y="18"/>
                  <a:pt x="59" y="19"/>
                </a:cubicBezTo>
                <a:cubicBezTo>
                  <a:pt x="59" y="19"/>
                  <a:pt x="59" y="21"/>
                  <a:pt x="60" y="22"/>
                </a:cubicBezTo>
                <a:cubicBezTo>
                  <a:pt x="60" y="23"/>
                  <a:pt x="63" y="28"/>
                  <a:pt x="65" y="33"/>
                </a:cubicBezTo>
                <a:cubicBezTo>
                  <a:pt x="63" y="34"/>
                  <a:pt x="60" y="36"/>
                  <a:pt x="58" y="37"/>
                </a:cubicBezTo>
                <a:cubicBezTo>
                  <a:pt x="55" y="34"/>
                  <a:pt x="50" y="29"/>
                  <a:pt x="49" y="29"/>
                </a:cubicBezTo>
                <a:cubicBezTo>
                  <a:pt x="49" y="28"/>
                  <a:pt x="48" y="27"/>
                  <a:pt x="47" y="27"/>
                </a:cubicBezTo>
                <a:cubicBezTo>
                  <a:pt x="46" y="27"/>
                  <a:pt x="45" y="28"/>
                  <a:pt x="44" y="28"/>
                </a:cubicBezTo>
                <a:cubicBezTo>
                  <a:pt x="43" y="29"/>
                  <a:pt x="42" y="30"/>
                  <a:pt x="42" y="31"/>
                </a:cubicBezTo>
                <a:cubicBezTo>
                  <a:pt x="42" y="32"/>
                  <a:pt x="42" y="33"/>
                  <a:pt x="43" y="34"/>
                </a:cubicBezTo>
                <a:cubicBezTo>
                  <a:pt x="44" y="35"/>
                  <a:pt x="47" y="40"/>
                  <a:pt x="50" y="44"/>
                </a:cubicBezTo>
                <a:cubicBezTo>
                  <a:pt x="48" y="46"/>
                  <a:pt x="46" y="48"/>
                  <a:pt x="45" y="50"/>
                </a:cubicBezTo>
                <a:cubicBezTo>
                  <a:pt x="40" y="47"/>
                  <a:pt x="35" y="43"/>
                  <a:pt x="34" y="43"/>
                </a:cubicBezTo>
                <a:cubicBezTo>
                  <a:pt x="33" y="42"/>
                  <a:pt x="32" y="42"/>
                  <a:pt x="31" y="42"/>
                </a:cubicBezTo>
                <a:cubicBezTo>
                  <a:pt x="30" y="42"/>
                  <a:pt x="29" y="43"/>
                  <a:pt x="29" y="44"/>
                </a:cubicBezTo>
                <a:cubicBezTo>
                  <a:pt x="28" y="44"/>
                  <a:pt x="28" y="46"/>
                  <a:pt x="28" y="47"/>
                </a:cubicBezTo>
                <a:cubicBezTo>
                  <a:pt x="28" y="48"/>
                  <a:pt x="28" y="49"/>
                  <a:pt x="29" y="49"/>
                </a:cubicBezTo>
                <a:cubicBezTo>
                  <a:pt x="30" y="50"/>
                  <a:pt x="34" y="54"/>
                  <a:pt x="37" y="58"/>
                </a:cubicBezTo>
                <a:cubicBezTo>
                  <a:pt x="36" y="60"/>
                  <a:pt x="34" y="62"/>
                  <a:pt x="33" y="65"/>
                </a:cubicBezTo>
                <a:cubicBezTo>
                  <a:pt x="28" y="62"/>
                  <a:pt x="23" y="60"/>
                  <a:pt x="22" y="59"/>
                </a:cubicBezTo>
                <a:cubicBezTo>
                  <a:pt x="21" y="59"/>
                  <a:pt x="20" y="59"/>
                  <a:pt x="19" y="59"/>
                </a:cubicBezTo>
                <a:cubicBezTo>
                  <a:pt x="18" y="60"/>
                  <a:pt x="17" y="60"/>
                  <a:pt x="16" y="61"/>
                </a:cubicBezTo>
                <a:cubicBezTo>
                  <a:pt x="16" y="62"/>
                  <a:pt x="16" y="63"/>
                  <a:pt x="16" y="64"/>
                </a:cubicBezTo>
                <a:cubicBezTo>
                  <a:pt x="16" y="65"/>
                  <a:pt x="17" y="66"/>
                  <a:pt x="17" y="67"/>
                </a:cubicBezTo>
                <a:cubicBezTo>
                  <a:pt x="18" y="67"/>
                  <a:pt x="23" y="71"/>
                  <a:pt x="28" y="74"/>
                </a:cubicBezTo>
                <a:cubicBezTo>
                  <a:pt x="26" y="76"/>
                  <a:pt x="25" y="79"/>
                  <a:pt x="24" y="81"/>
                </a:cubicBezTo>
                <a:cubicBezTo>
                  <a:pt x="19" y="80"/>
                  <a:pt x="13" y="78"/>
                  <a:pt x="12" y="78"/>
                </a:cubicBezTo>
                <a:cubicBezTo>
                  <a:pt x="11" y="78"/>
                  <a:pt x="10" y="78"/>
                  <a:pt x="9" y="78"/>
                </a:cubicBezTo>
                <a:cubicBezTo>
                  <a:pt x="8" y="79"/>
                  <a:pt x="8" y="80"/>
                  <a:pt x="7" y="81"/>
                </a:cubicBezTo>
                <a:cubicBezTo>
                  <a:pt x="7" y="82"/>
                  <a:pt x="7" y="83"/>
                  <a:pt x="7" y="84"/>
                </a:cubicBezTo>
                <a:cubicBezTo>
                  <a:pt x="8" y="85"/>
                  <a:pt x="8" y="86"/>
                  <a:pt x="9" y="86"/>
                </a:cubicBezTo>
                <a:cubicBezTo>
                  <a:pt x="10" y="87"/>
                  <a:pt x="16" y="89"/>
                  <a:pt x="21" y="91"/>
                </a:cubicBezTo>
                <a:cubicBezTo>
                  <a:pt x="20" y="94"/>
                  <a:pt x="19" y="96"/>
                  <a:pt x="19" y="99"/>
                </a:cubicBezTo>
                <a:cubicBezTo>
                  <a:pt x="13" y="98"/>
                  <a:pt x="7" y="98"/>
                  <a:pt x="6" y="98"/>
                </a:cubicBezTo>
                <a:cubicBezTo>
                  <a:pt x="5" y="98"/>
                  <a:pt x="4" y="98"/>
                  <a:pt x="3" y="99"/>
                </a:cubicBezTo>
                <a:cubicBezTo>
                  <a:pt x="2" y="99"/>
                  <a:pt x="2" y="100"/>
                  <a:pt x="2" y="101"/>
                </a:cubicBezTo>
                <a:cubicBezTo>
                  <a:pt x="2" y="103"/>
                  <a:pt x="2" y="104"/>
                  <a:pt x="2" y="104"/>
                </a:cubicBezTo>
                <a:cubicBezTo>
                  <a:pt x="3" y="105"/>
                  <a:pt x="4" y="106"/>
                  <a:pt x="5" y="106"/>
                </a:cubicBezTo>
                <a:cubicBezTo>
                  <a:pt x="6" y="107"/>
                  <a:pt x="12" y="108"/>
                  <a:pt x="17" y="110"/>
                </a:cubicBezTo>
                <a:cubicBezTo>
                  <a:pt x="16" y="112"/>
                  <a:pt x="16" y="115"/>
                  <a:pt x="16" y="117"/>
                </a:cubicBezTo>
                <a:cubicBezTo>
                  <a:pt x="11" y="118"/>
                  <a:pt x="5" y="118"/>
                  <a:pt x="4" y="119"/>
                </a:cubicBezTo>
                <a:cubicBezTo>
                  <a:pt x="2" y="119"/>
                  <a:pt x="2" y="119"/>
                  <a:pt x="1" y="120"/>
                </a:cubicBezTo>
                <a:cubicBezTo>
                  <a:pt x="0" y="121"/>
                  <a:pt x="0" y="122"/>
                  <a:pt x="0" y="123"/>
                </a:cubicBezTo>
                <a:cubicBezTo>
                  <a:pt x="0" y="124"/>
                  <a:pt x="0" y="125"/>
                  <a:pt x="1" y="126"/>
                </a:cubicBezTo>
                <a:cubicBezTo>
                  <a:pt x="2" y="126"/>
                  <a:pt x="2" y="127"/>
                  <a:pt x="4" y="127"/>
                </a:cubicBezTo>
                <a:cubicBezTo>
                  <a:pt x="5" y="127"/>
                  <a:pt x="11" y="128"/>
                  <a:pt x="16" y="128"/>
                </a:cubicBezTo>
                <a:cubicBezTo>
                  <a:pt x="16" y="131"/>
                  <a:pt x="16" y="134"/>
                  <a:pt x="17" y="136"/>
                </a:cubicBezTo>
                <a:cubicBezTo>
                  <a:pt x="12" y="138"/>
                  <a:pt x="6" y="139"/>
                  <a:pt x="5" y="139"/>
                </a:cubicBezTo>
                <a:cubicBezTo>
                  <a:pt x="4" y="140"/>
                  <a:pt x="3" y="140"/>
                  <a:pt x="2" y="141"/>
                </a:cubicBezTo>
                <a:cubicBezTo>
                  <a:pt x="2" y="142"/>
                  <a:pt x="2" y="143"/>
                  <a:pt x="2" y="144"/>
                </a:cubicBezTo>
                <a:cubicBezTo>
                  <a:pt x="2" y="145"/>
                  <a:pt x="2" y="146"/>
                  <a:pt x="3" y="147"/>
                </a:cubicBezTo>
                <a:cubicBezTo>
                  <a:pt x="4" y="147"/>
                  <a:pt x="5" y="148"/>
                  <a:pt x="6" y="148"/>
                </a:cubicBezTo>
                <a:cubicBezTo>
                  <a:pt x="7" y="148"/>
                  <a:pt x="13" y="147"/>
                  <a:pt x="19" y="147"/>
                </a:cubicBezTo>
                <a:cubicBezTo>
                  <a:pt x="19" y="149"/>
                  <a:pt x="20" y="152"/>
                  <a:pt x="21" y="154"/>
                </a:cubicBezTo>
                <a:cubicBezTo>
                  <a:pt x="16" y="157"/>
                  <a:pt x="10" y="159"/>
                  <a:pt x="9" y="160"/>
                </a:cubicBezTo>
                <a:cubicBezTo>
                  <a:pt x="8" y="160"/>
                  <a:pt x="8" y="161"/>
                  <a:pt x="7" y="162"/>
                </a:cubicBezTo>
                <a:cubicBezTo>
                  <a:pt x="7" y="163"/>
                  <a:pt x="7" y="164"/>
                  <a:pt x="7" y="165"/>
                </a:cubicBezTo>
                <a:cubicBezTo>
                  <a:pt x="8" y="166"/>
                  <a:pt x="8" y="167"/>
                  <a:pt x="9" y="167"/>
                </a:cubicBezTo>
                <a:cubicBezTo>
                  <a:pt x="10" y="168"/>
                  <a:pt x="11" y="168"/>
                  <a:pt x="12" y="168"/>
                </a:cubicBezTo>
                <a:cubicBezTo>
                  <a:pt x="13" y="167"/>
                  <a:pt x="19" y="166"/>
                  <a:pt x="24" y="165"/>
                </a:cubicBezTo>
                <a:cubicBezTo>
                  <a:pt x="25" y="167"/>
                  <a:pt x="26" y="169"/>
                  <a:pt x="28" y="172"/>
                </a:cubicBezTo>
                <a:cubicBezTo>
                  <a:pt x="23" y="175"/>
                  <a:pt x="18" y="178"/>
                  <a:pt x="17" y="179"/>
                </a:cubicBezTo>
                <a:cubicBezTo>
                  <a:pt x="17" y="180"/>
                  <a:pt x="16" y="180"/>
                  <a:pt x="16" y="181"/>
                </a:cubicBezTo>
                <a:cubicBezTo>
                  <a:pt x="16" y="182"/>
                  <a:pt x="16" y="184"/>
                  <a:pt x="16" y="184"/>
                </a:cubicBezTo>
                <a:cubicBezTo>
                  <a:pt x="17" y="185"/>
                  <a:pt x="18" y="186"/>
                  <a:pt x="19" y="186"/>
                </a:cubicBezTo>
                <a:cubicBezTo>
                  <a:pt x="20" y="187"/>
                  <a:pt x="21" y="187"/>
                  <a:pt x="22" y="186"/>
                </a:cubicBezTo>
                <a:cubicBezTo>
                  <a:pt x="23" y="186"/>
                  <a:pt x="28" y="183"/>
                  <a:pt x="33" y="181"/>
                </a:cubicBezTo>
                <a:cubicBezTo>
                  <a:pt x="34" y="183"/>
                  <a:pt x="36" y="185"/>
                  <a:pt x="37" y="187"/>
                </a:cubicBezTo>
                <a:cubicBezTo>
                  <a:pt x="34" y="191"/>
                  <a:pt x="30" y="196"/>
                  <a:pt x="29" y="196"/>
                </a:cubicBezTo>
                <a:cubicBezTo>
                  <a:pt x="28" y="197"/>
                  <a:pt x="28" y="198"/>
                  <a:pt x="28" y="199"/>
                </a:cubicBezTo>
                <a:cubicBezTo>
                  <a:pt x="28" y="200"/>
                  <a:pt x="28" y="201"/>
                  <a:pt x="29" y="202"/>
                </a:cubicBezTo>
                <a:cubicBezTo>
                  <a:pt x="29" y="203"/>
                  <a:pt x="30" y="203"/>
                  <a:pt x="31" y="204"/>
                </a:cubicBezTo>
                <a:cubicBezTo>
                  <a:pt x="32" y="204"/>
                  <a:pt x="33" y="204"/>
                  <a:pt x="34" y="203"/>
                </a:cubicBezTo>
                <a:cubicBezTo>
                  <a:pt x="35" y="202"/>
                  <a:pt x="40" y="199"/>
                  <a:pt x="45" y="196"/>
                </a:cubicBezTo>
                <a:cubicBezTo>
                  <a:pt x="46" y="198"/>
                  <a:pt x="48" y="200"/>
                  <a:pt x="50" y="201"/>
                </a:cubicBezTo>
                <a:cubicBezTo>
                  <a:pt x="47" y="206"/>
                  <a:pt x="44" y="211"/>
                  <a:pt x="43" y="212"/>
                </a:cubicBezTo>
                <a:cubicBezTo>
                  <a:pt x="42" y="213"/>
                  <a:pt x="42" y="214"/>
                  <a:pt x="42" y="215"/>
                </a:cubicBezTo>
                <a:cubicBezTo>
                  <a:pt x="42" y="216"/>
                  <a:pt x="43" y="217"/>
                  <a:pt x="44" y="217"/>
                </a:cubicBezTo>
                <a:cubicBezTo>
                  <a:pt x="45" y="218"/>
                  <a:pt x="46" y="218"/>
                  <a:pt x="47" y="218"/>
                </a:cubicBezTo>
                <a:cubicBezTo>
                  <a:pt x="48" y="218"/>
                  <a:pt x="49" y="218"/>
                  <a:pt x="49" y="217"/>
                </a:cubicBezTo>
                <a:cubicBezTo>
                  <a:pt x="50" y="216"/>
                  <a:pt x="55" y="212"/>
                  <a:pt x="58" y="208"/>
                </a:cubicBezTo>
                <a:cubicBezTo>
                  <a:pt x="60" y="210"/>
                  <a:pt x="63" y="211"/>
                  <a:pt x="65" y="213"/>
                </a:cubicBezTo>
                <a:cubicBezTo>
                  <a:pt x="63" y="218"/>
                  <a:pt x="60" y="223"/>
                  <a:pt x="60" y="224"/>
                </a:cubicBezTo>
                <a:cubicBezTo>
                  <a:pt x="59" y="225"/>
                  <a:pt x="59" y="226"/>
                  <a:pt x="59" y="227"/>
                </a:cubicBezTo>
                <a:cubicBezTo>
                  <a:pt x="60" y="228"/>
                  <a:pt x="60" y="229"/>
                  <a:pt x="61" y="229"/>
                </a:cubicBezTo>
                <a:cubicBezTo>
                  <a:pt x="62" y="230"/>
                  <a:pt x="63" y="230"/>
                  <a:pt x="64" y="230"/>
                </a:cubicBezTo>
                <a:cubicBezTo>
                  <a:pt x="65" y="230"/>
                  <a:pt x="66" y="229"/>
                  <a:pt x="67" y="228"/>
                </a:cubicBezTo>
                <a:cubicBezTo>
                  <a:pt x="68" y="227"/>
                  <a:pt x="71" y="223"/>
                  <a:pt x="74" y="218"/>
                </a:cubicBezTo>
                <a:cubicBezTo>
                  <a:pt x="76" y="219"/>
                  <a:pt x="79" y="221"/>
                  <a:pt x="81" y="222"/>
                </a:cubicBezTo>
                <a:cubicBezTo>
                  <a:pt x="80" y="227"/>
                  <a:pt x="78" y="233"/>
                  <a:pt x="78" y="234"/>
                </a:cubicBezTo>
                <a:cubicBezTo>
                  <a:pt x="78" y="235"/>
                  <a:pt x="78" y="236"/>
                  <a:pt x="79" y="237"/>
                </a:cubicBezTo>
                <a:cubicBezTo>
                  <a:pt x="79" y="237"/>
                  <a:pt x="80" y="238"/>
                  <a:pt x="81" y="239"/>
                </a:cubicBezTo>
                <a:cubicBezTo>
                  <a:pt x="82" y="239"/>
                  <a:pt x="83" y="239"/>
                  <a:pt x="84" y="239"/>
                </a:cubicBezTo>
                <a:cubicBezTo>
                  <a:pt x="85" y="238"/>
                  <a:pt x="86" y="238"/>
                  <a:pt x="86" y="237"/>
                </a:cubicBezTo>
                <a:cubicBezTo>
                  <a:pt x="87" y="236"/>
                  <a:pt x="89" y="230"/>
                  <a:pt x="91" y="225"/>
                </a:cubicBezTo>
                <a:cubicBezTo>
                  <a:pt x="94" y="226"/>
                  <a:pt x="96" y="227"/>
                  <a:pt x="99" y="227"/>
                </a:cubicBezTo>
                <a:cubicBezTo>
                  <a:pt x="99" y="233"/>
                  <a:pt x="98" y="239"/>
                  <a:pt x="98" y="240"/>
                </a:cubicBezTo>
                <a:cubicBezTo>
                  <a:pt x="98" y="241"/>
                  <a:pt x="98" y="242"/>
                  <a:pt x="99" y="243"/>
                </a:cubicBezTo>
                <a:cubicBezTo>
                  <a:pt x="100" y="243"/>
                  <a:pt x="100" y="244"/>
                  <a:pt x="101" y="244"/>
                </a:cubicBezTo>
                <a:cubicBezTo>
                  <a:pt x="103" y="244"/>
                  <a:pt x="104" y="244"/>
                  <a:pt x="104" y="244"/>
                </a:cubicBezTo>
                <a:cubicBezTo>
                  <a:pt x="105" y="243"/>
                  <a:pt x="106" y="242"/>
                  <a:pt x="106" y="241"/>
                </a:cubicBezTo>
                <a:cubicBezTo>
                  <a:pt x="107" y="240"/>
                  <a:pt x="108" y="234"/>
                  <a:pt x="110" y="229"/>
                </a:cubicBezTo>
                <a:cubicBezTo>
                  <a:pt x="112" y="229"/>
                  <a:pt x="115" y="230"/>
                  <a:pt x="117" y="230"/>
                </a:cubicBezTo>
                <a:cubicBezTo>
                  <a:pt x="118" y="235"/>
                  <a:pt x="118" y="241"/>
                  <a:pt x="119" y="242"/>
                </a:cubicBezTo>
                <a:cubicBezTo>
                  <a:pt x="119" y="243"/>
                  <a:pt x="119" y="244"/>
                  <a:pt x="120" y="245"/>
                </a:cubicBezTo>
                <a:cubicBezTo>
                  <a:pt x="121" y="246"/>
                  <a:pt x="122" y="246"/>
                  <a:pt x="123" y="246"/>
                </a:cubicBezTo>
                <a:cubicBezTo>
                  <a:pt x="124" y="246"/>
                  <a:pt x="125" y="246"/>
                  <a:pt x="126" y="245"/>
                </a:cubicBezTo>
                <a:cubicBezTo>
                  <a:pt x="126" y="244"/>
                  <a:pt x="127" y="243"/>
                  <a:pt x="127" y="242"/>
                </a:cubicBezTo>
                <a:cubicBezTo>
                  <a:pt x="127" y="241"/>
                  <a:pt x="128" y="235"/>
                  <a:pt x="128" y="230"/>
                </a:cubicBezTo>
                <a:cubicBezTo>
                  <a:pt x="131" y="230"/>
                  <a:pt x="133" y="229"/>
                  <a:pt x="136" y="229"/>
                </a:cubicBezTo>
                <a:cubicBezTo>
                  <a:pt x="137" y="234"/>
                  <a:pt x="139" y="240"/>
                  <a:pt x="139" y="241"/>
                </a:cubicBezTo>
                <a:cubicBezTo>
                  <a:pt x="140" y="242"/>
                  <a:pt x="140" y="243"/>
                  <a:pt x="141" y="244"/>
                </a:cubicBezTo>
                <a:cubicBezTo>
                  <a:pt x="142" y="244"/>
                  <a:pt x="143" y="244"/>
                  <a:pt x="144" y="244"/>
                </a:cubicBezTo>
                <a:cubicBezTo>
                  <a:pt x="145" y="244"/>
                  <a:pt x="146" y="243"/>
                  <a:pt x="147" y="243"/>
                </a:cubicBezTo>
                <a:cubicBezTo>
                  <a:pt x="147" y="242"/>
                  <a:pt x="148" y="241"/>
                  <a:pt x="148" y="240"/>
                </a:cubicBezTo>
                <a:cubicBezTo>
                  <a:pt x="148" y="239"/>
                  <a:pt x="147" y="233"/>
                  <a:pt x="147" y="227"/>
                </a:cubicBezTo>
                <a:cubicBezTo>
                  <a:pt x="149" y="227"/>
                  <a:pt x="152" y="226"/>
                  <a:pt x="154" y="225"/>
                </a:cubicBezTo>
                <a:cubicBezTo>
                  <a:pt x="156" y="230"/>
                  <a:pt x="159" y="236"/>
                  <a:pt x="160" y="237"/>
                </a:cubicBezTo>
                <a:cubicBezTo>
                  <a:pt x="160" y="238"/>
                  <a:pt x="161" y="238"/>
                  <a:pt x="162" y="239"/>
                </a:cubicBezTo>
                <a:cubicBezTo>
                  <a:pt x="163" y="239"/>
                  <a:pt x="164" y="239"/>
                  <a:pt x="165" y="239"/>
                </a:cubicBezTo>
                <a:cubicBezTo>
                  <a:pt x="166" y="238"/>
                  <a:pt x="167" y="237"/>
                  <a:pt x="167" y="237"/>
                </a:cubicBezTo>
                <a:cubicBezTo>
                  <a:pt x="168" y="236"/>
                  <a:pt x="168" y="235"/>
                  <a:pt x="168" y="234"/>
                </a:cubicBezTo>
                <a:cubicBezTo>
                  <a:pt x="167" y="233"/>
                  <a:pt x="166" y="227"/>
                  <a:pt x="164" y="222"/>
                </a:cubicBezTo>
                <a:cubicBezTo>
                  <a:pt x="167" y="221"/>
                  <a:pt x="169" y="219"/>
                  <a:pt x="171" y="218"/>
                </a:cubicBezTo>
                <a:cubicBezTo>
                  <a:pt x="175" y="223"/>
                  <a:pt x="178" y="227"/>
                  <a:pt x="179" y="228"/>
                </a:cubicBezTo>
                <a:cubicBezTo>
                  <a:pt x="179" y="229"/>
                  <a:pt x="180" y="230"/>
                  <a:pt x="181" y="230"/>
                </a:cubicBezTo>
                <a:cubicBezTo>
                  <a:pt x="182" y="230"/>
                  <a:pt x="183" y="230"/>
                  <a:pt x="184" y="229"/>
                </a:cubicBezTo>
                <a:cubicBezTo>
                  <a:pt x="185" y="229"/>
                  <a:pt x="186" y="228"/>
                  <a:pt x="186" y="227"/>
                </a:cubicBezTo>
                <a:cubicBezTo>
                  <a:pt x="187" y="226"/>
                  <a:pt x="187" y="225"/>
                  <a:pt x="186" y="224"/>
                </a:cubicBezTo>
                <a:cubicBezTo>
                  <a:pt x="186" y="223"/>
                  <a:pt x="183" y="218"/>
                  <a:pt x="181" y="213"/>
                </a:cubicBezTo>
                <a:cubicBezTo>
                  <a:pt x="183" y="211"/>
                  <a:pt x="185" y="210"/>
                  <a:pt x="187" y="208"/>
                </a:cubicBezTo>
                <a:cubicBezTo>
                  <a:pt x="191" y="212"/>
                  <a:pt x="195" y="216"/>
                  <a:pt x="196" y="217"/>
                </a:cubicBezTo>
                <a:cubicBezTo>
                  <a:pt x="197" y="218"/>
                  <a:pt x="198" y="218"/>
                  <a:pt x="199" y="218"/>
                </a:cubicBezTo>
                <a:cubicBezTo>
                  <a:pt x="200" y="218"/>
                  <a:pt x="201" y="218"/>
                  <a:pt x="202" y="217"/>
                </a:cubicBezTo>
                <a:cubicBezTo>
                  <a:pt x="203" y="217"/>
                  <a:pt x="203" y="216"/>
                  <a:pt x="203" y="215"/>
                </a:cubicBezTo>
                <a:cubicBezTo>
                  <a:pt x="203" y="214"/>
                  <a:pt x="203" y="213"/>
                  <a:pt x="203" y="212"/>
                </a:cubicBezTo>
                <a:cubicBezTo>
                  <a:pt x="202" y="211"/>
                  <a:pt x="199" y="206"/>
                  <a:pt x="196" y="201"/>
                </a:cubicBezTo>
                <a:cubicBezTo>
                  <a:pt x="198" y="200"/>
                  <a:pt x="199" y="198"/>
                  <a:pt x="201" y="196"/>
                </a:cubicBezTo>
                <a:cubicBezTo>
                  <a:pt x="206" y="199"/>
                  <a:pt x="210" y="202"/>
                  <a:pt x="211" y="203"/>
                </a:cubicBezTo>
                <a:cubicBezTo>
                  <a:pt x="212" y="204"/>
                  <a:pt x="213" y="204"/>
                  <a:pt x="214" y="204"/>
                </a:cubicBezTo>
                <a:cubicBezTo>
                  <a:pt x="215" y="203"/>
                  <a:pt x="216" y="203"/>
                  <a:pt x="217" y="202"/>
                </a:cubicBezTo>
                <a:cubicBezTo>
                  <a:pt x="218" y="201"/>
                  <a:pt x="218" y="200"/>
                  <a:pt x="218" y="199"/>
                </a:cubicBezTo>
                <a:cubicBezTo>
                  <a:pt x="218" y="198"/>
                  <a:pt x="218" y="197"/>
                  <a:pt x="217" y="196"/>
                </a:cubicBezTo>
                <a:cubicBezTo>
                  <a:pt x="216" y="196"/>
                  <a:pt x="212" y="191"/>
                  <a:pt x="208" y="187"/>
                </a:cubicBezTo>
                <a:cubicBezTo>
                  <a:pt x="210" y="185"/>
                  <a:pt x="211" y="183"/>
                  <a:pt x="213" y="181"/>
                </a:cubicBezTo>
                <a:cubicBezTo>
                  <a:pt x="217" y="183"/>
                  <a:pt x="223" y="186"/>
                  <a:pt x="224" y="186"/>
                </a:cubicBezTo>
                <a:cubicBezTo>
                  <a:pt x="225" y="187"/>
                  <a:pt x="226" y="187"/>
                  <a:pt x="227" y="186"/>
                </a:cubicBezTo>
                <a:cubicBezTo>
                  <a:pt x="228" y="186"/>
                  <a:pt x="229" y="185"/>
                  <a:pt x="229" y="184"/>
                </a:cubicBezTo>
                <a:cubicBezTo>
                  <a:pt x="230" y="184"/>
                  <a:pt x="230" y="182"/>
                  <a:pt x="230" y="181"/>
                </a:cubicBezTo>
                <a:cubicBezTo>
                  <a:pt x="230" y="180"/>
                  <a:pt x="229" y="180"/>
                  <a:pt x="228" y="179"/>
                </a:cubicBezTo>
                <a:cubicBezTo>
                  <a:pt x="227" y="178"/>
                  <a:pt x="222" y="175"/>
                  <a:pt x="218" y="172"/>
                </a:cubicBezTo>
                <a:cubicBezTo>
                  <a:pt x="219" y="169"/>
                  <a:pt x="220" y="167"/>
                  <a:pt x="221" y="165"/>
                </a:cubicBezTo>
                <a:cubicBezTo>
                  <a:pt x="226" y="166"/>
                  <a:pt x="232" y="167"/>
                  <a:pt x="233" y="168"/>
                </a:cubicBezTo>
                <a:cubicBezTo>
                  <a:pt x="234" y="168"/>
                  <a:pt x="235" y="168"/>
                  <a:pt x="236" y="167"/>
                </a:cubicBezTo>
                <a:cubicBezTo>
                  <a:pt x="237" y="167"/>
                  <a:pt x="238" y="166"/>
                  <a:pt x="238" y="165"/>
                </a:cubicBezTo>
                <a:cubicBezTo>
                  <a:pt x="239" y="164"/>
                  <a:pt x="239" y="163"/>
                  <a:pt x="238" y="162"/>
                </a:cubicBezTo>
                <a:cubicBezTo>
                  <a:pt x="238" y="161"/>
                  <a:pt x="237" y="160"/>
                  <a:pt x="236" y="160"/>
                </a:cubicBezTo>
                <a:cubicBezTo>
                  <a:pt x="235" y="159"/>
                  <a:pt x="230" y="157"/>
                  <a:pt x="225" y="154"/>
                </a:cubicBezTo>
                <a:cubicBezTo>
                  <a:pt x="226" y="152"/>
                  <a:pt x="226" y="149"/>
                  <a:pt x="227" y="147"/>
                </a:cubicBezTo>
                <a:cubicBezTo>
                  <a:pt x="232" y="147"/>
                  <a:pt x="238" y="148"/>
                  <a:pt x="239" y="148"/>
                </a:cubicBezTo>
                <a:cubicBezTo>
                  <a:pt x="241" y="148"/>
                  <a:pt x="242" y="147"/>
                  <a:pt x="242" y="147"/>
                </a:cubicBezTo>
                <a:cubicBezTo>
                  <a:pt x="243" y="146"/>
                  <a:pt x="244" y="145"/>
                  <a:pt x="244" y="144"/>
                </a:cubicBezTo>
                <a:cubicBezTo>
                  <a:pt x="244" y="143"/>
                  <a:pt x="244" y="142"/>
                  <a:pt x="243" y="141"/>
                </a:cubicBezTo>
                <a:cubicBezTo>
                  <a:pt x="243" y="140"/>
                  <a:pt x="242" y="140"/>
                  <a:pt x="241" y="139"/>
                </a:cubicBezTo>
                <a:cubicBezTo>
                  <a:pt x="240" y="139"/>
                  <a:pt x="234" y="138"/>
                  <a:pt x="229" y="136"/>
                </a:cubicBezTo>
                <a:cubicBezTo>
                  <a:pt x="229" y="134"/>
                  <a:pt x="229" y="131"/>
                  <a:pt x="230" y="128"/>
                </a:cubicBezTo>
                <a:cubicBezTo>
                  <a:pt x="235" y="128"/>
                  <a:pt x="241" y="127"/>
                  <a:pt x="242" y="127"/>
                </a:cubicBezTo>
                <a:close/>
                <a:moveTo>
                  <a:pt x="123" y="209"/>
                </a:moveTo>
                <a:cubicBezTo>
                  <a:pt x="75" y="209"/>
                  <a:pt x="36" y="171"/>
                  <a:pt x="36" y="123"/>
                </a:cubicBezTo>
                <a:cubicBezTo>
                  <a:pt x="36" y="75"/>
                  <a:pt x="75" y="36"/>
                  <a:pt x="123" y="36"/>
                </a:cubicBezTo>
                <a:cubicBezTo>
                  <a:pt x="171" y="36"/>
                  <a:pt x="209" y="75"/>
                  <a:pt x="209" y="123"/>
                </a:cubicBezTo>
                <a:cubicBezTo>
                  <a:pt x="209" y="171"/>
                  <a:pt x="171" y="209"/>
                  <a:pt x="123" y="209"/>
                </a:cubicBezTo>
                <a:close/>
              </a:path>
            </a:pathLst>
          </a:custGeom>
          <a:solidFill>
            <a:srgbClr val="45C1A4"/>
          </a:solidFill>
          <a:ln>
            <a:noFill/>
          </a:ln>
        </p:spPr>
        <p:txBody>
          <a:bodyPr vert="horz" wrap="square" lIns="91440" tIns="45720" rIns="91440" bIns="45720" numCol="1" anchor="t" anchorCtr="0" compatLnSpc="1">
            <a:prstTxWarp prst="textNoShape">
              <a:avLst/>
            </a:prstTxWarp>
          </a:bodyPr>
          <a:lstStyle/>
          <a:p>
            <a:endParaRPr lang="en-US" sz="1800">
              <a:solidFill>
                <a:prstClr val="black"/>
              </a:solidFill>
              <a:latin typeface="Calibri"/>
            </a:endParaRPr>
          </a:p>
        </p:txBody>
      </p:sp>
      <p:sp>
        <p:nvSpPr>
          <p:cNvPr id="9" name="Freeform 13">
            <a:extLst>
              <a:ext uri="{FF2B5EF4-FFF2-40B4-BE49-F238E27FC236}">
                <a16:creationId xmlns:a16="http://schemas.microsoft.com/office/drawing/2014/main" id="{7024B40E-BF70-4B23-9BB0-AC957F423AD6}"/>
              </a:ext>
            </a:extLst>
          </p:cNvPr>
          <p:cNvSpPr>
            <a:spLocks/>
          </p:cNvSpPr>
          <p:nvPr/>
        </p:nvSpPr>
        <p:spPr bwMode="auto">
          <a:xfrm>
            <a:off x="-33337" y="-12700"/>
            <a:ext cx="788988" cy="792163"/>
          </a:xfrm>
          <a:custGeom>
            <a:avLst/>
            <a:gdLst>
              <a:gd name="T0" fmla="*/ 165 w 223"/>
              <a:gd name="T1" fmla="*/ 209 h 224"/>
              <a:gd name="T2" fmla="*/ 175 w 223"/>
              <a:gd name="T3" fmla="*/ 200 h 224"/>
              <a:gd name="T4" fmla="*/ 181 w 223"/>
              <a:gd name="T5" fmla="*/ 196 h 224"/>
              <a:gd name="T6" fmla="*/ 191 w 223"/>
              <a:gd name="T7" fmla="*/ 189 h 224"/>
              <a:gd name="T8" fmla="*/ 186 w 223"/>
              <a:gd name="T9" fmla="*/ 174 h 224"/>
              <a:gd name="T10" fmla="*/ 206 w 223"/>
              <a:gd name="T11" fmla="*/ 172 h 224"/>
              <a:gd name="T12" fmla="*/ 199 w 223"/>
              <a:gd name="T13" fmla="*/ 154 h 224"/>
              <a:gd name="T14" fmla="*/ 215 w 223"/>
              <a:gd name="T15" fmla="*/ 152 h 224"/>
              <a:gd name="T16" fmla="*/ 216 w 223"/>
              <a:gd name="T17" fmla="*/ 139 h 224"/>
              <a:gd name="T18" fmla="*/ 218 w 223"/>
              <a:gd name="T19" fmla="*/ 132 h 224"/>
              <a:gd name="T20" fmla="*/ 222 w 223"/>
              <a:gd name="T21" fmla="*/ 119 h 224"/>
              <a:gd name="T22" fmla="*/ 209 w 223"/>
              <a:gd name="T23" fmla="*/ 111 h 224"/>
              <a:gd name="T24" fmla="*/ 222 w 223"/>
              <a:gd name="T25" fmla="*/ 98 h 224"/>
              <a:gd name="T26" fmla="*/ 205 w 223"/>
              <a:gd name="T27" fmla="*/ 88 h 224"/>
              <a:gd name="T28" fmla="*/ 216 w 223"/>
              <a:gd name="T29" fmla="*/ 76 h 224"/>
              <a:gd name="T30" fmla="*/ 209 w 223"/>
              <a:gd name="T31" fmla="*/ 66 h 224"/>
              <a:gd name="T32" fmla="*/ 206 w 223"/>
              <a:gd name="T33" fmla="*/ 59 h 224"/>
              <a:gd name="T34" fmla="*/ 201 w 223"/>
              <a:gd name="T35" fmla="*/ 47 h 224"/>
              <a:gd name="T36" fmla="*/ 185 w 223"/>
              <a:gd name="T37" fmla="*/ 49 h 224"/>
              <a:gd name="T38" fmla="*/ 187 w 223"/>
              <a:gd name="T39" fmla="*/ 30 h 224"/>
              <a:gd name="T40" fmla="*/ 168 w 223"/>
              <a:gd name="T41" fmla="*/ 33 h 224"/>
              <a:gd name="T42" fmla="*/ 169 w 223"/>
              <a:gd name="T43" fmla="*/ 17 h 224"/>
              <a:gd name="T44" fmla="*/ 157 w 223"/>
              <a:gd name="T45" fmla="*/ 14 h 224"/>
              <a:gd name="T46" fmla="*/ 149 w 223"/>
              <a:gd name="T47" fmla="*/ 11 h 224"/>
              <a:gd name="T48" fmla="*/ 138 w 223"/>
              <a:gd name="T49" fmla="*/ 4 h 224"/>
              <a:gd name="T50" fmla="*/ 128 w 223"/>
              <a:gd name="T51" fmla="*/ 16 h 224"/>
              <a:gd name="T52" fmla="*/ 116 w 223"/>
              <a:gd name="T53" fmla="*/ 0 h 224"/>
              <a:gd name="T54" fmla="*/ 104 w 223"/>
              <a:gd name="T55" fmla="*/ 15 h 224"/>
              <a:gd name="T56" fmla="*/ 95 w 223"/>
              <a:gd name="T57" fmla="*/ 3 h 224"/>
              <a:gd name="T58" fmla="*/ 83 w 223"/>
              <a:gd name="T59" fmla="*/ 8 h 224"/>
              <a:gd name="T60" fmla="*/ 75 w 223"/>
              <a:gd name="T61" fmla="*/ 10 h 224"/>
              <a:gd name="T62" fmla="*/ 63 w 223"/>
              <a:gd name="T63" fmla="*/ 13 h 224"/>
              <a:gd name="T64" fmla="*/ 62 w 223"/>
              <a:gd name="T65" fmla="*/ 28 h 224"/>
              <a:gd name="T66" fmla="*/ 44 w 223"/>
              <a:gd name="T67" fmla="*/ 24 h 224"/>
              <a:gd name="T68" fmla="*/ 44 w 223"/>
              <a:gd name="T69" fmla="*/ 43 h 224"/>
              <a:gd name="T70" fmla="*/ 28 w 223"/>
              <a:gd name="T71" fmla="*/ 39 h 224"/>
              <a:gd name="T72" fmla="*/ 22 w 223"/>
              <a:gd name="T73" fmla="*/ 51 h 224"/>
              <a:gd name="T74" fmla="*/ 18 w 223"/>
              <a:gd name="T75" fmla="*/ 57 h 224"/>
              <a:gd name="T76" fmla="*/ 10 w 223"/>
              <a:gd name="T77" fmla="*/ 67 h 224"/>
              <a:gd name="T78" fmla="*/ 20 w 223"/>
              <a:gd name="T79" fmla="*/ 80 h 224"/>
              <a:gd name="T80" fmla="*/ 3 w 223"/>
              <a:gd name="T81" fmla="*/ 88 h 224"/>
              <a:gd name="T82" fmla="*/ 15 w 223"/>
              <a:gd name="T83" fmla="*/ 103 h 224"/>
              <a:gd name="T84" fmla="*/ 1 w 223"/>
              <a:gd name="T85" fmla="*/ 110 h 224"/>
              <a:gd name="T86" fmla="*/ 4 w 223"/>
              <a:gd name="T87" fmla="*/ 123 h 224"/>
              <a:gd name="T88" fmla="*/ 5 w 223"/>
              <a:gd name="T89" fmla="*/ 130 h 224"/>
              <a:gd name="T90" fmla="*/ 5 w 223"/>
              <a:gd name="T91" fmla="*/ 143 h 224"/>
              <a:gd name="T92" fmla="*/ 21 w 223"/>
              <a:gd name="T93" fmla="*/ 146 h 224"/>
              <a:gd name="T94" fmla="*/ 13 w 223"/>
              <a:gd name="T95" fmla="*/ 164 h 224"/>
              <a:gd name="T96" fmla="*/ 32 w 223"/>
              <a:gd name="T97" fmla="*/ 167 h 224"/>
              <a:gd name="T98" fmla="*/ 25 w 223"/>
              <a:gd name="T99" fmla="*/ 182 h 224"/>
              <a:gd name="T100" fmla="*/ 36 w 223"/>
              <a:gd name="T101" fmla="*/ 189 h 224"/>
              <a:gd name="T102" fmla="*/ 41 w 223"/>
              <a:gd name="T103" fmla="*/ 195 h 224"/>
              <a:gd name="T104" fmla="*/ 50 w 223"/>
              <a:gd name="T105" fmla="*/ 204 h 224"/>
              <a:gd name="T106" fmla="*/ 64 w 223"/>
              <a:gd name="T107" fmla="*/ 197 h 224"/>
              <a:gd name="T108" fmla="*/ 69 w 223"/>
              <a:gd name="T109" fmla="*/ 215 h 224"/>
              <a:gd name="T110" fmla="*/ 86 w 223"/>
              <a:gd name="T111" fmla="*/ 206 h 224"/>
              <a:gd name="T112" fmla="*/ 90 w 223"/>
              <a:gd name="T113" fmla="*/ 221 h 224"/>
              <a:gd name="T114" fmla="*/ 103 w 223"/>
              <a:gd name="T115" fmla="*/ 220 h 224"/>
              <a:gd name="T116" fmla="*/ 111 w 223"/>
              <a:gd name="T117" fmla="*/ 221 h 224"/>
              <a:gd name="T118" fmla="*/ 124 w 223"/>
              <a:gd name="T119" fmla="*/ 222 h 224"/>
              <a:gd name="T120" fmla="*/ 129 w 223"/>
              <a:gd name="T121" fmla="*/ 208 h 224"/>
              <a:gd name="T122" fmla="*/ 145 w 223"/>
              <a:gd name="T123" fmla="*/ 219 h 224"/>
              <a:gd name="T124" fmla="*/ 152 w 223"/>
              <a:gd name="T125" fmla="*/ 201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3" h="224">
                <a:moveTo>
                  <a:pt x="158" y="210"/>
                </a:moveTo>
                <a:cubicBezTo>
                  <a:pt x="159" y="211"/>
                  <a:pt x="160" y="211"/>
                  <a:pt x="160" y="212"/>
                </a:cubicBezTo>
                <a:cubicBezTo>
                  <a:pt x="161" y="212"/>
                  <a:pt x="162" y="212"/>
                  <a:pt x="163" y="211"/>
                </a:cubicBezTo>
                <a:cubicBezTo>
                  <a:pt x="164" y="211"/>
                  <a:pt x="165" y="210"/>
                  <a:pt x="165" y="209"/>
                </a:cubicBezTo>
                <a:cubicBezTo>
                  <a:pt x="165" y="208"/>
                  <a:pt x="165" y="207"/>
                  <a:pt x="165" y="206"/>
                </a:cubicBezTo>
                <a:cubicBezTo>
                  <a:pt x="165" y="205"/>
                  <a:pt x="163" y="200"/>
                  <a:pt x="161" y="196"/>
                </a:cubicBezTo>
                <a:cubicBezTo>
                  <a:pt x="163" y="195"/>
                  <a:pt x="165" y="193"/>
                  <a:pt x="167" y="192"/>
                </a:cubicBezTo>
                <a:cubicBezTo>
                  <a:pt x="170" y="196"/>
                  <a:pt x="174" y="200"/>
                  <a:pt x="175" y="200"/>
                </a:cubicBezTo>
                <a:cubicBezTo>
                  <a:pt x="175" y="201"/>
                  <a:pt x="176" y="202"/>
                  <a:pt x="177" y="202"/>
                </a:cubicBezTo>
                <a:cubicBezTo>
                  <a:pt x="178" y="202"/>
                  <a:pt x="179" y="201"/>
                  <a:pt x="180" y="201"/>
                </a:cubicBezTo>
                <a:cubicBezTo>
                  <a:pt x="180" y="200"/>
                  <a:pt x="181" y="199"/>
                  <a:pt x="181" y="198"/>
                </a:cubicBezTo>
                <a:cubicBezTo>
                  <a:pt x="181" y="198"/>
                  <a:pt x="181" y="197"/>
                  <a:pt x="181" y="196"/>
                </a:cubicBezTo>
                <a:cubicBezTo>
                  <a:pt x="180" y="195"/>
                  <a:pt x="177" y="190"/>
                  <a:pt x="175" y="186"/>
                </a:cubicBezTo>
                <a:cubicBezTo>
                  <a:pt x="176" y="185"/>
                  <a:pt x="178" y="183"/>
                  <a:pt x="180" y="181"/>
                </a:cubicBezTo>
                <a:cubicBezTo>
                  <a:pt x="184" y="184"/>
                  <a:pt x="188" y="188"/>
                  <a:pt x="189" y="188"/>
                </a:cubicBezTo>
                <a:cubicBezTo>
                  <a:pt x="190" y="189"/>
                  <a:pt x="191" y="189"/>
                  <a:pt x="191" y="189"/>
                </a:cubicBezTo>
                <a:cubicBezTo>
                  <a:pt x="192" y="189"/>
                  <a:pt x="193" y="188"/>
                  <a:pt x="194" y="188"/>
                </a:cubicBezTo>
                <a:cubicBezTo>
                  <a:pt x="195" y="187"/>
                  <a:pt x="195" y="186"/>
                  <a:pt x="195" y="185"/>
                </a:cubicBezTo>
                <a:cubicBezTo>
                  <a:pt x="195" y="184"/>
                  <a:pt x="195" y="183"/>
                  <a:pt x="194" y="182"/>
                </a:cubicBezTo>
                <a:cubicBezTo>
                  <a:pt x="193" y="182"/>
                  <a:pt x="190" y="178"/>
                  <a:pt x="186" y="174"/>
                </a:cubicBezTo>
                <a:cubicBezTo>
                  <a:pt x="188" y="172"/>
                  <a:pt x="189" y="170"/>
                  <a:pt x="191" y="168"/>
                </a:cubicBezTo>
                <a:cubicBezTo>
                  <a:pt x="195" y="171"/>
                  <a:pt x="200" y="173"/>
                  <a:pt x="201" y="174"/>
                </a:cubicBezTo>
                <a:cubicBezTo>
                  <a:pt x="202" y="174"/>
                  <a:pt x="203" y="174"/>
                  <a:pt x="204" y="174"/>
                </a:cubicBezTo>
                <a:cubicBezTo>
                  <a:pt x="204" y="174"/>
                  <a:pt x="205" y="173"/>
                  <a:pt x="206" y="172"/>
                </a:cubicBezTo>
                <a:cubicBezTo>
                  <a:pt x="206" y="171"/>
                  <a:pt x="206" y="170"/>
                  <a:pt x="206" y="169"/>
                </a:cubicBezTo>
                <a:cubicBezTo>
                  <a:pt x="206" y="169"/>
                  <a:pt x="206" y="168"/>
                  <a:pt x="205" y="167"/>
                </a:cubicBezTo>
                <a:cubicBezTo>
                  <a:pt x="204" y="166"/>
                  <a:pt x="200" y="163"/>
                  <a:pt x="196" y="160"/>
                </a:cubicBezTo>
                <a:cubicBezTo>
                  <a:pt x="197" y="158"/>
                  <a:pt x="198" y="156"/>
                  <a:pt x="199" y="154"/>
                </a:cubicBezTo>
                <a:cubicBezTo>
                  <a:pt x="204" y="155"/>
                  <a:pt x="209" y="157"/>
                  <a:pt x="210" y="157"/>
                </a:cubicBezTo>
                <a:cubicBezTo>
                  <a:pt x="211" y="157"/>
                  <a:pt x="212" y="157"/>
                  <a:pt x="213" y="157"/>
                </a:cubicBezTo>
                <a:cubicBezTo>
                  <a:pt x="214" y="157"/>
                  <a:pt x="214" y="156"/>
                  <a:pt x="215" y="155"/>
                </a:cubicBezTo>
                <a:cubicBezTo>
                  <a:pt x="215" y="154"/>
                  <a:pt x="215" y="153"/>
                  <a:pt x="215" y="152"/>
                </a:cubicBezTo>
                <a:cubicBezTo>
                  <a:pt x="215" y="151"/>
                  <a:pt x="214" y="150"/>
                  <a:pt x="213" y="150"/>
                </a:cubicBezTo>
                <a:cubicBezTo>
                  <a:pt x="212" y="150"/>
                  <a:pt x="207" y="147"/>
                  <a:pt x="203" y="145"/>
                </a:cubicBezTo>
                <a:cubicBezTo>
                  <a:pt x="204" y="142"/>
                  <a:pt x="204" y="140"/>
                  <a:pt x="205" y="138"/>
                </a:cubicBezTo>
                <a:cubicBezTo>
                  <a:pt x="210" y="139"/>
                  <a:pt x="215" y="139"/>
                  <a:pt x="216" y="139"/>
                </a:cubicBezTo>
                <a:cubicBezTo>
                  <a:pt x="217" y="139"/>
                  <a:pt x="218" y="139"/>
                  <a:pt x="219" y="139"/>
                </a:cubicBezTo>
                <a:cubicBezTo>
                  <a:pt x="220" y="138"/>
                  <a:pt x="220" y="137"/>
                  <a:pt x="221" y="136"/>
                </a:cubicBezTo>
                <a:cubicBezTo>
                  <a:pt x="221" y="135"/>
                  <a:pt x="221" y="134"/>
                  <a:pt x="220" y="134"/>
                </a:cubicBezTo>
                <a:cubicBezTo>
                  <a:pt x="220" y="133"/>
                  <a:pt x="219" y="132"/>
                  <a:pt x="218" y="132"/>
                </a:cubicBezTo>
                <a:cubicBezTo>
                  <a:pt x="217" y="131"/>
                  <a:pt x="212" y="130"/>
                  <a:pt x="207" y="128"/>
                </a:cubicBezTo>
                <a:cubicBezTo>
                  <a:pt x="208" y="126"/>
                  <a:pt x="208" y="124"/>
                  <a:pt x="208" y="121"/>
                </a:cubicBezTo>
                <a:cubicBezTo>
                  <a:pt x="213" y="121"/>
                  <a:pt x="219" y="121"/>
                  <a:pt x="220" y="121"/>
                </a:cubicBezTo>
                <a:cubicBezTo>
                  <a:pt x="221" y="121"/>
                  <a:pt x="221" y="120"/>
                  <a:pt x="222" y="119"/>
                </a:cubicBezTo>
                <a:cubicBezTo>
                  <a:pt x="223" y="119"/>
                  <a:pt x="223" y="118"/>
                  <a:pt x="223" y="117"/>
                </a:cubicBezTo>
                <a:cubicBezTo>
                  <a:pt x="223" y="116"/>
                  <a:pt x="223" y="115"/>
                  <a:pt x="222" y="114"/>
                </a:cubicBezTo>
                <a:cubicBezTo>
                  <a:pt x="222" y="114"/>
                  <a:pt x="221" y="113"/>
                  <a:pt x="220" y="113"/>
                </a:cubicBezTo>
                <a:cubicBezTo>
                  <a:pt x="219" y="113"/>
                  <a:pt x="213" y="112"/>
                  <a:pt x="209" y="111"/>
                </a:cubicBezTo>
                <a:cubicBezTo>
                  <a:pt x="209" y="109"/>
                  <a:pt x="209" y="107"/>
                  <a:pt x="208" y="104"/>
                </a:cubicBezTo>
                <a:cubicBezTo>
                  <a:pt x="213" y="103"/>
                  <a:pt x="218" y="102"/>
                  <a:pt x="219" y="102"/>
                </a:cubicBezTo>
                <a:cubicBezTo>
                  <a:pt x="220" y="102"/>
                  <a:pt x="221" y="101"/>
                  <a:pt x="222" y="100"/>
                </a:cubicBezTo>
                <a:cubicBezTo>
                  <a:pt x="222" y="99"/>
                  <a:pt x="222" y="98"/>
                  <a:pt x="222" y="98"/>
                </a:cubicBezTo>
                <a:cubicBezTo>
                  <a:pt x="222" y="97"/>
                  <a:pt x="222" y="96"/>
                  <a:pt x="221" y="95"/>
                </a:cubicBezTo>
                <a:cubicBezTo>
                  <a:pt x="220" y="94"/>
                  <a:pt x="219" y="94"/>
                  <a:pt x="218" y="94"/>
                </a:cubicBezTo>
                <a:cubicBezTo>
                  <a:pt x="217" y="94"/>
                  <a:pt x="212" y="94"/>
                  <a:pt x="207" y="95"/>
                </a:cubicBezTo>
                <a:cubicBezTo>
                  <a:pt x="207" y="92"/>
                  <a:pt x="206" y="90"/>
                  <a:pt x="205" y="88"/>
                </a:cubicBezTo>
                <a:cubicBezTo>
                  <a:pt x="210" y="86"/>
                  <a:pt x="215" y="84"/>
                  <a:pt x="216" y="83"/>
                </a:cubicBezTo>
                <a:cubicBezTo>
                  <a:pt x="217" y="83"/>
                  <a:pt x="217" y="82"/>
                  <a:pt x="218" y="81"/>
                </a:cubicBezTo>
                <a:cubicBezTo>
                  <a:pt x="218" y="80"/>
                  <a:pt x="218" y="79"/>
                  <a:pt x="218" y="79"/>
                </a:cubicBezTo>
                <a:cubicBezTo>
                  <a:pt x="218" y="78"/>
                  <a:pt x="217" y="77"/>
                  <a:pt x="216" y="76"/>
                </a:cubicBezTo>
                <a:cubicBezTo>
                  <a:pt x="216" y="76"/>
                  <a:pt x="215" y="76"/>
                  <a:pt x="214" y="76"/>
                </a:cubicBezTo>
                <a:cubicBezTo>
                  <a:pt x="213" y="76"/>
                  <a:pt x="207" y="77"/>
                  <a:pt x="203" y="78"/>
                </a:cubicBezTo>
                <a:cubicBezTo>
                  <a:pt x="202" y="76"/>
                  <a:pt x="201" y="74"/>
                  <a:pt x="200" y="72"/>
                </a:cubicBezTo>
                <a:cubicBezTo>
                  <a:pt x="204" y="69"/>
                  <a:pt x="208" y="66"/>
                  <a:pt x="209" y="66"/>
                </a:cubicBezTo>
                <a:cubicBezTo>
                  <a:pt x="210" y="65"/>
                  <a:pt x="211" y="64"/>
                  <a:pt x="211" y="63"/>
                </a:cubicBezTo>
                <a:cubicBezTo>
                  <a:pt x="211" y="62"/>
                  <a:pt x="211" y="61"/>
                  <a:pt x="211" y="61"/>
                </a:cubicBezTo>
                <a:cubicBezTo>
                  <a:pt x="210" y="60"/>
                  <a:pt x="209" y="59"/>
                  <a:pt x="209" y="59"/>
                </a:cubicBezTo>
                <a:cubicBezTo>
                  <a:pt x="208" y="58"/>
                  <a:pt x="207" y="58"/>
                  <a:pt x="206" y="59"/>
                </a:cubicBezTo>
                <a:cubicBezTo>
                  <a:pt x="205" y="59"/>
                  <a:pt x="200" y="61"/>
                  <a:pt x="195" y="63"/>
                </a:cubicBezTo>
                <a:cubicBezTo>
                  <a:pt x="194" y="61"/>
                  <a:pt x="193" y="59"/>
                  <a:pt x="191" y="57"/>
                </a:cubicBezTo>
                <a:cubicBezTo>
                  <a:pt x="195" y="54"/>
                  <a:pt x="199" y="50"/>
                  <a:pt x="200" y="49"/>
                </a:cubicBezTo>
                <a:cubicBezTo>
                  <a:pt x="200" y="49"/>
                  <a:pt x="201" y="48"/>
                  <a:pt x="201" y="47"/>
                </a:cubicBezTo>
                <a:cubicBezTo>
                  <a:pt x="201" y="46"/>
                  <a:pt x="201" y="45"/>
                  <a:pt x="200" y="44"/>
                </a:cubicBezTo>
                <a:cubicBezTo>
                  <a:pt x="200" y="43"/>
                  <a:pt x="199" y="43"/>
                  <a:pt x="198" y="43"/>
                </a:cubicBezTo>
                <a:cubicBezTo>
                  <a:pt x="197" y="42"/>
                  <a:pt x="196" y="43"/>
                  <a:pt x="195" y="43"/>
                </a:cubicBezTo>
                <a:cubicBezTo>
                  <a:pt x="194" y="44"/>
                  <a:pt x="190" y="47"/>
                  <a:pt x="185" y="49"/>
                </a:cubicBezTo>
                <a:cubicBezTo>
                  <a:pt x="184" y="47"/>
                  <a:pt x="182" y="46"/>
                  <a:pt x="181" y="44"/>
                </a:cubicBezTo>
                <a:cubicBezTo>
                  <a:pt x="184" y="40"/>
                  <a:pt x="187" y="36"/>
                  <a:pt x="188" y="35"/>
                </a:cubicBezTo>
                <a:cubicBezTo>
                  <a:pt x="188" y="34"/>
                  <a:pt x="188" y="33"/>
                  <a:pt x="188" y="32"/>
                </a:cubicBezTo>
                <a:cubicBezTo>
                  <a:pt x="188" y="31"/>
                  <a:pt x="188" y="30"/>
                  <a:pt x="187" y="30"/>
                </a:cubicBezTo>
                <a:cubicBezTo>
                  <a:pt x="186" y="29"/>
                  <a:pt x="185" y="29"/>
                  <a:pt x="184" y="29"/>
                </a:cubicBezTo>
                <a:cubicBezTo>
                  <a:pt x="184" y="29"/>
                  <a:pt x="183" y="29"/>
                  <a:pt x="182" y="30"/>
                </a:cubicBezTo>
                <a:cubicBezTo>
                  <a:pt x="181" y="30"/>
                  <a:pt x="177" y="34"/>
                  <a:pt x="173" y="37"/>
                </a:cubicBezTo>
                <a:cubicBezTo>
                  <a:pt x="172" y="36"/>
                  <a:pt x="170" y="34"/>
                  <a:pt x="168" y="33"/>
                </a:cubicBezTo>
                <a:cubicBezTo>
                  <a:pt x="170" y="29"/>
                  <a:pt x="172" y="24"/>
                  <a:pt x="173" y="23"/>
                </a:cubicBezTo>
                <a:cubicBezTo>
                  <a:pt x="173" y="22"/>
                  <a:pt x="173" y="21"/>
                  <a:pt x="173" y="20"/>
                </a:cubicBezTo>
                <a:cubicBezTo>
                  <a:pt x="173" y="19"/>
                  <a:pt x="172" y="18"/>
                  <a:pt x="172" y="18"/>
                </a:cubicBezTo>
                <a:cubicBezTo>
                  <a:pt x="171" y="17"/>
                  <a:pt x="170" y="17"/>
                  <a:pt x="169" y="17"/>
                </a:cubicBezTo>
                <a:cubicBezTo>
                  <a:pt x="168" y="17"/>
                  <a:pt x="167" y="18"/>
                  <a:pt x="167" y="19"/>
                </a:cubicBezTo>
                <a:cubicBezTo>
                  <a:pt x="166" y="19"/>
                  <a:pt x="163" y="24"/>
                  <a:pt x="160" y="28"/>
                </a:cubicBezTo>
                <a:cubicBezTo>
                  <a:pt x="157" y="26"/>
                  <a:pt x="155" y="25"/>
                  <a:pt x="153" y="24"/>
                </a:cubicBezTo>
                <a:cubicBezTo>
                  <a:pt x="155" y="20"/>
                  <a:pt x="156" y="15"/>
                  <a:pt x="157" y="14"/>
                </a:cubicBezTo>
                <a:cubicBezTo>
                  <a:pt x="157" y="13"/>
                  <a:pt x="157" y="12"/>
                  <a:pt x="156" y="11"/>
                </a:cubicBezTo>
                <a:cubicBezTo>
                  <a:pt x="156" y="10"/>
                  <a:pt x="155" y="9"/>
                  <a:pt x="154" y="9"/>
                </a:cubicBezTo>
                <a:cubicBezTo>
                  <a:pt x="153" y="8"/>
                  <a:pt x="152" y="8"/>
                  <a:pt x="152" y="9"/>
                </a:cubicBezTo>
                <a:cubicBezTo>
                  <a:pt x="151" y="9"/>
                  <a:pt x="150" y="10"/>
                  <a:pt x="149" y="11"/>
                </a:cubicBezTo>
                <a:cubicBezTo>
                  <a:pt x="149" y="11"/>
                  <a:pt x="146" y="16"/>
                  <a:pt x="144" y="21"/>
                </a:cubicBezTo>
                <a:cubicBezTo>
                  <a:pt x="142" y="20"/>
                  <a:pt x="140" y="19"/>
                  <a:pt x="137" y="19"/>
                </a:cubicBezTo>
                <a:cubicBezTo>
                  <a:pt x="138" y="14"/>
                  <a:pt x="139" y="8"/>
                  <a:pt x="139" y="7"/>
                </a:cubicBezTo>
                <a:cubicBezTo>
                  <a:pt x="139" y="6"/>
                  <a:pt x="139" y="5"/>
                  <a:pt x="138" y="4"/>
                </a:cubicBezTo>
                <a:cubicBezTo>
                  <a:pt x="137" y="4"/>
                  <a:pt x="137" y="3"/>
                  <a:pt x="136" y="3"/>
                </a:cubicBezTo>
                <a:cubicBezTo>
                  <a:pt x="135" y="3"/>
                  <a:pt x="134" y="3"/>
                  <a:pt x="133" y="3"/>
                </a:cubicBezTo>
                <a:cubicBezTo>
                  <a:pt x="132" y="4"/>
                  <a:pt x="132" y="5"/>
                  <a:pt x="131" y="6"/>
                </a:cubicBezTo>
                <a:cubicBezTo>
                  <a:pt x="131" y="7"/>
                  <a:pt x="129" y="12"/>
                  <a:pt x="128" y="16"/>
                </a:cubicBezTo>
                <a:cubicBezTo>
                  <a:pt x="125" y="16"/>
                  <a:pt x="123" y="16"/>
                  <a:pt x="121" y="15"/>
                </a:cubicBezTo>
                <a:cubicBezTo>
                  <a:pt x="120" y="11"/>
                  <a:pt x="120" y="5"/>
                  <a:pt x="120" y="4"/>
                </a:cubicBezTo>
                <a:cubicBezTo>
                  <a:pt x="120" y="3"/>
                  <a:pt x="120" y="2"/>
                  <a:pt x="119" y="2"/>
                </a:cubicBezTo>
                <a:cubicBezTo>
                  <a:pt x="118" y="1"/>
                  <a:pt x="117" y="1"/>
                  <a:pt x="116" y="0"/>
                </a:cubicBezTo>
                <a:cubicBezTo>
                  <a:pt x="116" y="0"/>
                  <a:pt x="115" y="1"/>
                  <a:pt x="114" y="1"/>
                </a:cubicBezTo>
                <a:cubicBezTo>
                  <a:pt x="113" y="2"/>
                  <a:pt x="113" y="3"/>
                  <a:pt x="112" y="4"/>
                </a:cubicBezTo>
                <a:cubicBezTo>
                  <a:pt x="112" y="5"/>
                  <a:pt x="112" y="10"/>
                  <a:pt x="111" y="15"/>
                </a:cubicBezTo>
                <a:cubicBezTo>
                  <a:pt x="109" y="15"/>
                  <a:pt x="106" y="15"/>
                  <a:pt x="104" y="15"/>
                </a:cubicBezTo>
                <a:cubicBezTo>
                  <a:pt x="103" y="11"/>
                  <a:pt x="102" y="5"/>
                  <a:pt x="101" y="4"/>
                </a:cubicBezTo>
                <a:cubicBezTo>
                  <a:pt x="101" y="3"/>
                  <a:pt x="100" y="3"/>
                  <a:pt x="100" y="2"/>
                </a:cubicBezTo>
                <a:cubicBezTo>
                  <a:pt x="99" y="2"/>
                  <a:pt x="98" y="1"/>
                  <a:pt x="97" y="1"/>
                </a:cubicBezTo>
                <a:cubicBezTo>
                  <a:pt x="96" y="2"/>
                  <a:pt x="95" y="2"/>
                  <a:pt x="95" y="3"/>
                </a:cubicBezTo>
                <a:cubicBezTo>
                  <a:pt x="94" y="3"/>
                  <a:pt x="94" y="4"/>
                  <a:pt x="94" y="5"/>
                </a:cubicBezTo>
                <a:cubicBezTo>
                  <a:pt x="94" y="6"/>
                  <a:pt x="94" y="12"/>
                  <a:pt x="94" y="17"/>
                </a:cubicBezTo>
                <a:cubicBezTo>
                  <a:pt x="92" y="17"/>
                  <a:pt x="89" y="18"/>
                  <a:pt x="87" y="18"/>
                </a:cubicBezTo>
                <a:cubicBezTo>
                  <a:pt x="85" y="14"/>
                  <a:pt x="83" y="9"/>
                  <a:pt x="83" y="8"/>
                </a:cubicBezTo>
                <a:cubicBezTo>
                  <a:pt x="82" y="7"/>
                  <a:pt x="82" y="6"/>
                  <a:pt x="81" y="6"/>
                </a:cubicBezTo>
                <a:cubicBezTo>
                  <a:pt x="80" y="5"/>
                  <a:pt x="79" y="5"/>
                  <a:pt x="78" y="6"/>
                </a:cubicBezTo>
                <a:cubicBezTo>
                  <a:pt x="77" y="6"/>
                  <a:pt x="76" y="7"/>
                  <a:pt x="76" y="7"/>
                </a:cubicBezTo>
                <a:cubicBezTo>
                  <a:pt x="75" y="8"/>
                  <a:pt x="75" y="9"/>
                  <a:pt x="75" y="10"/>
                </a:cubicBezTo>
                <a:cubicBezTo>
                  <a:pt x="76" y="11"/>
                  <a:pt x="77" y="16"/>
                  <a:pt x="78" y="21"/>
                </a:cubicBezTo>
                <a:cubicBezTo>
                  <a:pt x="76" y="22"/>
                  <a:pt x="73" y="23"/>
                  <a:pt x="71" y="24"/>
                </a:cubicBezTo>
                <a:cubicBezTo>
                  <a:pt x="69" y="20"/>
                  <a:pt x="66" y="15"/>
                  <a:pt x="65" y="14"/>
                </a:cubicBezTo>
                <a:cubicBezTo>
                  <a:pt x="65" y="13"/>
                  <a:pt x="64" y="13"/>
                  <a:pt x="63" y="13"/>
                </a:cubicBezTo>
                <a:cubicBezTo>
                  <a:pt x="62" y="12"/>
                  <a:pt x="61" y="13"/>
                  <a:pt x="60" y="13"/>
                </a:cubicBezTo>
                <a:cubicBezTo>
                  <a:pt x="59" y="14"/>
                  <a:pt x="59" y="14"/>
                  <a:pt x="58" y="15"/>
                </a:cubicBezTo>
                <a:cubicBezTo>
                  <a:pt x="58" y="16"/>
                  <a:pt x="58" y="17"/>
                  <a:pt x="58" y="18"/>
                </a:cubicBezTo>
                <a:cubicBezTo>
                  <a:pt x="59" y="19"/>
                  <a:pt x="61" y="24"/>
                  <a:pt x="62" y="28"/>
                </a:cubicBezTo>
                <a:cubicBezTo>
                  <a:pt x="60" y="30"/>
                  <a:pt x="58" y="31"/>
                  <a:pt x="57" y="32"/>
                </a:cubicBezTo>
                <a:cubicBezTo>
                  <a:pt x="53" y="29"/>
                  <a:pt x="50" y="25"/>
                  <a:pt x="49" y="24"/>
                </a:cubicBezTo>
                <a:cubicBezTo>
                  <a:pt x="48" y="23"/>
                  <a:pt x="47" y="23"/>
                  <a:pt x="46" y="23"/>
                </a:cubicBezTo>
                <a:cubicBezTo>
                  <a:pt x="45" y="23"/>
                  <a:pt x="44" y="23"/>
                  <a:pt x="44" y="24"/>
                </a:cubicBezTo>
                <a:cubicBezTo>
                  <a:pt x="43" y="24"/>
                  <a:pt x="42" y="25"/>
                  <a:pt x="42" y="26"/>
                </a:cubicBezTo>
                <a:cubicBezTo>
                  <a:pt x="42" y="27"/>
                  <a:pt x="42" y="28"/>
                  <a:pt x="43" y="29"/>
                </a:cubicBezTo>
                <a:cubicBezTo>
                  <a:pt x="43" y="30"/>
                  <a:pt x="46" y="34"/>
                  <a:pt x="49" y="38"/>
                </a:cubicBezTo>
                <a:cubicBezTo>
                  <a:pt x="47" y="40"/>
                  <a:pt x="45" y="41"/>
                  <a:pt x="44" y="43"/>
                </a:cubicBezTo>
                <a:cubicBezTo>
                  <a:pt x="40" y="40"/>
                  <a:pt x="35" y="37"/>
                  <a:pt x="34" y="36"/>
                </a:cubicBezTo>
                <a:cubicBezTo>
                  <a:pt x="34" y="36"/>
                  <a:pt x="33" y="35"/>
                  <a:pt x="32" y="35"/>
                </a:cubicBezTo>
                <a:cubicBezTo>
                  <a:pt x="31" y="36"/>
                  <a:pt x="30" y="36"/>
                  <a:pt x="29" y="37"/>
                </a:cubicBezTo>
                <a:cubicBezTo>
                  <a:pt x="29" y="37"/>
                  <a:pt x="28" y="38"/>
                  <a:pt x="28" y="39"/>
                </a:cubicBezTo>
                <a:cubicBezTo>
                  <a:pt x="28" y="40"/>
                  <a:pt x="29" y="41"/>
                  <a:pt x="29" y="42"/>
                </a:cubicBezTo>
                <a:cubicBezTo>
                  <a:pt x="30" y="43"/>
                  <a:pt x="34" y="47"/>
                  <a:pt x="37" y="50"/>
                </a:cubicBezTo>
                <a:cubicBezTo>
                  <a:pt x="35" y="52"/>
                  <a:pt x="34" y="54"/>
                  <a:pt x="33" y="56"/>
                </a:cubicBezTo>
                <a:cubicBezTo>
                  <a:pt x="28" y="54"/>
                  <a:pt x="23" y="51"/>
                  <a:pt x="22" y="51"/>
                </a:cubicBezTo>
                <a:cubicBezTo>
                  <a:pt x="22" y="50"/>
                  <a:pt x="21" y="50"/>
                  <a:pt x="20" y="51"/>
                </a:cubicBezTo>
                <a:cubicBezTo>
                  <a:pt x="19" y="51"/>
                  <a:pt x="18" y="51"/>
                  <a:pt x="18" y="52"/>
                </a:cubicBezTo>
                <a:cubicBezTo>
                  <a:pt x="17" y="53"/>
                  <a:pt x="17" y="54"/>
                  <a:pt x="17" y="55"/>
                </a:cubicBezTo>
                <a:cubicBezTo>
                  <a:pt x="17" y="56"/>
                  <a:pt x="18" y="57"/>
                  <a:pt x="18" y="57"/>
                </a:cubicBezTo>
                <a:cubicBezTo>
                  <a:pt x="19" y="58"/>
                  <a:pt x="23" y="61"/>
                  <a:pt x="27" y="64"/>
                </a:cubicBezTo>
                <a:cubicBezTo>
                  <a:pt x="26" y="66"/>
                  <a:pt x="25" y="68"/>
                  <a:pt x="24" y="70"/>
                </a:cubicBezTo>
                <a:cubicBezTo>
                  <a:pt x="19" y="69"/>
                  <a:pt x="14" y="67"/>
                  <a:pt x="13" y="67"/>
                </a:cubicBezTo>
                <a:cubicBezTo>
                  <a:pt x="12" y="67"/>
                  <a:pt x="11" y="67"/>
                  <a:pt x="10" y="67"/>
                </a:cubicBezTo>
                <a:cubicBezTo>
                  <a:pt x="10" y="68"/>
                  <a:pt x="9" y="69"/>
                  <a:pt x="9" y="69"/>
                </a:cubicBezTo>
                <a:cubicBezTo>
                  <a:pt x="8" y="70"/>
                  <a:pt x="8" y="71"/>
                  <a:pt x="8" y="72"/>
                </a:cubicBezTo>
                <a:cubicBezTo>
                  <a:pt x="9" y="73"/>
                  <a:pt x="9" y="74"/>
                  <a:pt x="10" y="74"/>
                </a:cubicBezTo>
                <a:cubicBezTo>
                  <a:pt x="11" y="75"/>
                  <a:pt x="16" y="77"/>
                  <a:pt x="20" y="80"/>
                </a:cubicBezTo>
                <a:cubicBezTo>
                  <a:pt x="20" y="82"/>
                  <a:pt x="19" y="84"/>
                  <a:pt x="18" y="86"/>
                </a:cubicBezTo>
                <a:cubicBezTo>
                  <a:pt x="13" y="86"/>
                  <a:pt x="8" y="85"/>
                  <a:pt x="7" y="85"/>
                </a:cubicBezTo>
                <a:cubicBezTo>
                  <a:pt x="6" y="85"/>
                  <a:pt x="5" y="85"/>
                  <a:pt x="4" y="86"/>
                </a:cubicBezTo>
                <a:cubicBezTo>
                  <a:pt x="4" y="86"/>
                  <a:pt x="3" y="87"/>
                  <a:pt x="3" y="88"/>
                </a:cubicBezTo>
                <a:cubicBezTo>
                  <a:pt x="2" y="89"/>
                  <a:pt x="3" y="90"/>
                  <a:pt x="3" y="91"/>
                </a:cubicBezTo>
                <a:cubicBezTo>
                  <a:pt x="4" y="92"/>
                  <a:pt x="4" y="92"/>
                  <a:pt x="5" y="93"/>
                </a:cubicBezTo>
                <a:cubicBezTo>
                  <a:pt x="6" y="93"/>
                  <a:pt x="11" y="95"/>
                  <a:pt x="16" y="96"/>
                </a:cubicBezTo>
                <a:cubicBezTo>
                  <a:pt x="16" y="98"/>
                  <a:pt x="15" y="101"/>
                  <a:pt x="15" y="103"/>
                </a:cubicBezTo>
                <a:cubicBezTo>
                  <a:pt x="10" y="103"/>
                  <a:pt x="5" y="104"/>
                  <a:pt x="4" y="104"/>
                </a:cubicBezTo>
                <a:cubicBezTo>
                  <a:pt x="3" y="104"/>
                  <a:pt x="2" y="104"/>
                  <a:pt x="1" y="105"/>
                </a:cubicBezTo>
                <a:cubicBezTo>
                  <a:pt x="1" y="105"/>
                  <a:pt x="0" y="106"/>
                  <a:pt x="0" y="107"/>
                </a:cubicBezTo>
                <a:cubicBezTo>
                  <a:pt x="0" y="108"/>
                  <a:pt x="1" y="109"/>
                  <a:pt x="1" y="110"/>
                </a:cubicBezTo>
                <a:cubicBezTo>
                  <a:pt x="2" y="111"/>
                  <a:pt x="2" y="111"/>
                  <a:pt x="3" y="111"/>
                </a:cubicBezTo>
                <a:cubicBezTo>
                  <a:pt x="4" y="111"/>
                  <a:pt x="10" y="112"/>
                  <a:pt x="15" y="113"/>
                </a:cubicBezTo>
                <a:cubicBezTo>
                  <a:pt x="15" y="115"/>
                  <a:pt x="15" y="118"/>
                  <a:pt x="15" y="120"/>
                </a:cubicBezTo>
                <a:cubicBezTo>
                  <a:pt x="10" y="121"/>
                  <a:pt x="5" y="122"/>
                  <a:pt x="4" y="123"/>
                </a:cubicBezTo>
                <a:cubicBezTo>
                  <a:pt x="3" y="123"/>
                  <a:pt x="2" y="123"/>
                  <a:pt x="2" y="124"/>
                </a:cubicBezTo>
                <a:cubicBezTo>
                  <a:pt x="1" y="125"/>
                  <a:pt x="1" y="126"/>
                  <a:pt x="1" y="127"/>
                </a:cubicBezTo>
                <a:cubicBezTo>
                  <a:pt x="1" y="128"/>
                  <a:pt x="2" y="129"/>
                  <a:pt x="2" y="129"/>
                </a:cubicBezTo>
                <a:cubicBezTo>
                  <a:pt x="3" y="130"/>
                  <a:pt x="4" y="130"/>
                  <a:pt x="5" y="130"/>
                </a:cubicBezTo>
                <a:cubicBezTo>
                  <a:pt x="6" y="130"/>
                  <a:pt x="11" y="130"/>
                  <a:pt x="16" y="130"/>
                </a:cubicBezTo>
                <a:cubicBezTo>
                  <a:pt x="17" y="132"/>
                  <a:pt x="17" y="134"/>
                  <a:pt x="18" y="137"/>
                </a:cubicBezTo>
                <a:cubicBezTo>
                  <a:pt x="13" y="139"/>
                  <a:pt x="8" y="141"/>
                  <a:pt x="7" y="141"/>
                </a:cubicBezTo>
                <a:cubicBezTo>
                  <a:pt x="6" y="141"/>
                  <a:pt x="6" y="142"/>
                  <a:pt x="5" y="143"/>
                </a:cubicBezTo>
                <a:cubicBezTo>
                  <a:pt x="5" y="144"/>
                  <a:pt x="5" y="145"/>
                  <a:pt x="5" y="146"/>
                </a:cubicBezTo>
                <a:cubicBezTo>
                  <a:pt x="6" y="147"/>
                  <a:pt x="6" y="148"/>
                  <a:pt x="7" y="148"/>
                </a:cubicBezTo>
                <a:cubicBezTo>
                  <a:pt x="8" y="148"/>
                  <a:pt x="9" y="149"/>
                  <a:pt x="10" y="149"/>
                </a:cubicBezTo>
                <a:cubicBezTo>
                  <a:pt x="11" y="148"/>
                  <a:pt x="16" y="147"/>
                  <a:pt x="21" y="146"/>
                </a:cubicBezTo>
                <a:cubicBezTo>
                  <a:pt x="22" y="148"/>
                  <a:pt x="22" y="150"/>
                  <a:pt x="24" y="153"/>
                </a:cubicBezTo>
                <a:cubicBezTo>
                  <a:pt x="19" y="155"/>
                  <a:pt x="15" y="158"/>
                  <a:pt x="14" y="159"/>
                </a:cubicBezTo>
                <a:cubicBezTo>
                  <a:pt x="13" y="159"/>
                  <a:pt x="13" y="160"/>
                  <a:pt x="12" y="161"/>
                </a:cubicBezTo>
                <a:cubicBezTo>
                  <a:pt x="12" y="162"/>
                  <a:pt x="12" y="163"/>
                  <a:pt x="13" y="164"/>
                </a:cubicBezTo>
                <a:cubicBezTo>
                  <a:pt x="13" y="165"/>
                  <a:pt x="14" y="165"/>
                  <a:pt x="15" y="166"/>
                </a:cubicBezTo>
                <a:cubicBezTo>
                  <a:pt x="16" y="166"/>
                  <a:pt x="17" y="166"/>
                  <a:pt x="17" y="166"/>
                </a:cubicBezTo>
                <a:cubicBezTo>
                  <a:pt x="18" y="165"/>
                  <a:pt x="24" y="163"/>
                  <a:pt x="28" y="161"/>
                </a:cubicBezTo>
                <a:cubicBezTo>
                  <a:pt x="29" y="163"/>
                  <a:pt x="30" y="165"/>
                  <a:pt x="32" y="167"/>
                </a:cubicBezTo>
                <a:cubicBezTo>
                  <a:pt x="28" y="171"/>
                  <a:pt x="24" y="174"/>
                  <a:pt x="24" y="175"/>
                </a:cubicBezTo>
                <a:cubicBezTo>
                  <a:pt x="23" y="176"/>
                  <a:pt x="22" y="177"/>
                  <a:pt x="22" y="178"/>
                </a:cubicBezTo>
                <a:cubicBezTo>
                  <a:pt x="22" y="178"/>
                  <a:pt x="23" y="179"/>
                  <a:pt x="23" y="180"/>
                </a:cubicBezTo>
                <a:cubicBezTo>
                  <a:pt x="24" y="181"/>
                  <a:pt x="25" y="181"/>
                  <a:pt x="25" y="182"/>
                </a:cubicBezTo>
                <a:cubicBezTo>
                  <a:pt x="26" y="182"/>
                  <a:pt x="27" y="182"/>
                  <a:pt x="28" y="181"/>
                </a:cubicBezTo>
                <a:cubicBezTo>
                  <a:pt x="29" y="181"/>
                  <a:pt x="34" y="178"/>
                  <a:pt x="38" y="175"/>
                </a:cubicBezTo>
                <a:cubicBezTo>
                  <a:pt x="39" y="177"/>
                  <a:pt x="41" y="179"/>
                  <a:pt x="43" y="180"/>
                </a:cubicBezTo>
                <a:cubicBezTo>
                  <a:pt x="40" y="184"/>
                  <a:pt x="36" y="189"/>
                  <a:pt x="36" y="189"/>
                </a:cubicBezTo>
                <a:cubicBezTo>
                  <a:pt x="35" y="190"/>
                  <a:pt x="35" y="191"/>
                  <a:pt x="35" y="192"/>
                </a:cubicBezTo>
                <a:cubicBezTo>
                  <a:pt x="35" y="193"/>
                  <a:pt x="36" y="194"/>
                  <a:pt x="36" y="195"/>
                </a:cubicBezTo>
                <a:cubicBezTo>
                  <a:pt x="37" y="195"/>
                  <a:pt x="38" y="196"/>
                  <a:pt x="39" y="196"/>
                </a:cubicBezTo>
                <a:cubicBezTo>
                  <a:pt x="40" y="196"/>
                  <a:pt x="41" y="195"/>
                  <a:pt x="41" y="195"/>
                </a:cubicBezTo>
                <a:cubicBezTo>
                  <a:pt x="42" y="194"/>
                  <a:pt x="46" y="190"/>
                  <a:pt x="50" y="187"/>
                </a:cubicBezTo>
                <a:cubicBezTo>
                  <a:pt x="52" y="189"/>
                  <a:pt x="54" y="190"/>
                  <a:pt x="56" y="191"/>
                </a:cubicBezTo>
                <a:cubicBezTo>
                  <a:pt x="53" y="196"/>
                  <a:pt x="51" y="201"/>
                  <a:pt x="50" y="202"/>
                </a:cubicBezTo>
                <a:cubicBezTo>
                  <a:pt x="50" y="202"/>
                  <a:pt x="50" y="203"/>
                  <a:pt x="50" y="204"/>
                </a:cubicBezTo>
                <a:cubicBezTo>
                  <a:pt x="50" y="205"/>
                  <a:pt x="51" y="206"/>
                  <a:pt x="52" y="206"/>
                </a:cubicBezTo>
                <a:cubicBezTo>
                  <a:pt x="53" y="207"/>
                  <a:pt x="53" y="207"/>
                  <a:pt x="54" y="207"/>
                </a:cubicBezTo>
                <a:cubicBezTo>
                  <a:pt x="55" y="207"/>
                  <a:pt x="56" y="206"/>
                  <a:pt x="57" y="206"/>
                </a:cubicBezTo>
                <a:cubicBezTo>
                  <a:pt x="57" y="205"/>
                  <a:pt x="61" y="201"/>
                  <a:pt x="64" y="197"/>
                </a:cubicBezTo>
                <a:cubicBezTo>
                  <a:pt x="66" y="198"/>
                  <a:pt x="68" y="199"/>
                  <a:pt x="70" y="200"/>
                </a:cubicBezTo>
                <a:cubicBezTo>
                  <a:pt x="69" y="205"/>
                  <a:pt x="67" y="210"/>
                  <a:pt x="67" y="211"/>
                </a:cubicBezTo>
                <a:cubicBezTo>
                  <a:pt x="66" y="212"/>
                  <a:pt x="67" y="213"/>
                  <a:pt x="67" y="214"/>
                </a:cubicBezTo>
                <a:cubicBezTo>
                  <a:pt x="67" y="214"/>
                  <a:pt x="68" y="215"/>
                  <a:pt x="69" y="215"/>
                </a:cubicBezTo>
                <a:cubicBezTo>
                  <a:pt x="70" y="216"/>
                  <a:pt x="71" y="216"/>
                  <a:pt x="72" y="216"/>
                </a:cubicBezTo>
                <a:cubicBezTo>
                  <a:pt x="73" y="215"/>
                  <a:pt x="73" y="215"/>
                  <a:pt x="74" y="214"/>
                </a:cubicBezTo>
                <a:cubicBezTo>
                  <a:pt x="74" y="213"/>
                  <a:pt x="77" y="208"/>
                  <a:pt x="79" y="204"/>
                </a:cubicBezTo>
                <a:cubicBezTo>
                  <a:pt x="81" y="205"/>
                  <a:pt x="84" y="205"/>
                  <a:pt x="86" y="206"/>
                </a:cubicBezTo>
                <a:cubicBezTo>
                  <a:pt x="85" y="211"/>
                  <a:pt x="85" y="216"/>
                  <a:pt x="85" y="217"/>
                </a:cubicBezTo>
                <a:cubicBezTo>
                  <a:pt x="84" y="218"/>
                  <a:pt x="85" y="219"/>
                  <a:pt x="85" y="220"/>
                </a:cubicBezTo>
                <a:cubicBezTo>
                  <a:pt x="86" y="221"/>
                  <a:pt x="87" y="221"/>
                  <a:pt x="88" y="221"/>
                </a:cubicBezTo>
                <a:cubicBezTo>
                  <a:pt x="88" y="221"/>
                  <a:pt x="89" y="221"/>
                  <a:pt x="90" y="221"/>
                </a:cubicBezTo>
                <a:cubicBezTo>
                  <a:pt x="91" y="220"/>
                  <a:pt x="92" y="220"/>
                  <a:pt x="92" y="219"/>
                </a:cubicBezTo>
                <a:cubicBezTo>
                  <a:pt x="92" y="218"/>
                  <a:pt x="94" y="213"/>
                  <a:pt x="96" y="208"/>
                </a:cubicBezTo>
                <a:cubicBezTo>
                  <a:pt x="98" y="208"/>
                  <a:pt x="100" y="209"/>
                  <a:pt x="102" y="209"/>
                </a:cubicBezTo>
                <a:cubicBezTo>
                  <a:pt x="103" y="214"/>
                  <a:pt x="103" y="219"/>
                  <a:pt x="103" y="220"/>
                </a:cubicBezTo>
                <a:cubicBezTo>
                  <a:pt x="103" y="221"/>
                  <a:pt x="104" y="222"/>
                  <a:pt x="104" y="223"/>
                </a:cubicBezTo>
                <a:cubicBezTo>
                  <a:pt x="105" y="223"/>
                  <a:pt x="106" y="224"/>
                  <a:pt x="107" y="224"/>
                </a:cubicBezTo>
                <a:cubicBezTo>
                  <a:pt x="108" y="224"/>
                  <a:pt x="109" y="224"/>
                  <a:pt x="109" y="223"/>
                </a:cubicBezTo>
                <a:cubicBezTo>
                  <a:pt x="110" y="222"/>
                  <a:pt x="111" y="222"/>
                  <a:pt x="111" y="221"/>
                </a:cubicBezTo>
                <a:cubicBezTo>
                  <a:pt x="111" y="220"/>
                  <a:pt x="112" y="214"/>
                  <a:pt x="112" y="209"/>
                </a:cubicBezTo>
                <a:cubicBezTo>
                  <a:pt x="115" y="209"/>
                  <a:pt x="117" y="209"/>
                  <a:pt x="119" y="209"/>
                </a:cubicBezTo>
                <a:cubicBezTo>
                  <a:pt x="121" y="214"/>
                  <a:pt x="122" y="219"/>
                  <a:pt x="122" y="220"/>
                </a:cubicBezTo>
                <a:cubicBezTo>
                  <a:pt x="122" y="221"/>
                  <a:pt x="123" y="222"/>
                  <a:pt x="124" y="222"/>
                </a:cubicBezTo>
                <a:cubicBezTo>
                  <a:pt x="124" y="223"/>
                  <a:pt x="125" y="223"/>
                  <a:pt x="126" y="223"/>
                </a:cubicBezTo>
                <a:cubicBezTo>
                  <a:pt x="127" y="223"/>
                  <a:pt x="128" y="222"/>
                  <a:pt x="129" y="222"/>
                </a:cubicBezTo>
                <a:cubicBezTo>
                  <a:pt x="129" y="221"/>
                  <a:pt x="130" y="220"/>
                  <a:pt x="130" y="219"/>
                </a:cubicBezTo>
                <a:cubicBezTo>
                  <a:pt x="130" y="218"/>
                  <a:pt x="129" y="213"/>
                  <a:pt x="129" y="208"/>
                </a:cubicBezTo>
                <a:cubicBezTo>
                  <a:pt x="132" y="207"/>
                  <a:pt x="134" y="207"/>
                  <a:pt x="136" y="206"/>
                </a:cubicBezTo>
                <a:cubicBezTo>
                  <a:pt x="138" y="211"/>
                  <a:pt x="140" y="216"/>
                  <a:pt x="141" y="217"/>
                </a:cubicBezTo>
                <a:cubicBezTo>
                  <a:pt x="141" y="218"/>
                  <a:pt x="142" y="218"/>
                  <a:pt x="143" y="219"/>
                </a:cubicBezTo>
                <a:cubicBezTo>
                  <a:pt x="143" y="219"/>
                  <a:pt x="144" y="219"/>
                  <a:pt x="145" y="219"/>
                </a:cubicBezTo>
                <a:cubicBezTo>
                  <a:pt x="146" y="218"/>
                  <a:pt x="147" y="218"/>
                  <a:pt x="147" y="217"/>
                </a:cubicBezTo>
                <a:cubicBezTo>
                  <a:pt x="148" y="216"/>
                  <a:pt x="148" y="215"/>
                  <a:pt x="148" y="214"/>
                </a:cubicBezTo>
                <a:cubicBezTo>
                  <a:pt x="148" y="213"/>
                  <a:pt x="147" y="208"/>
                  <a:pt x="145" y="203"/>
                </a:cubicBezTo>
                <a:cubicBezTo>
                  <a:pt x="148" y="202"/>
                  <a:pt x="150" y="201"/>
                  <a:pt x="152" y="201"/>
                </a:cubicBezTo>
                <a:cubicBezTo>
                  <a:pt x="155" y="205"/>
                  <a:pt x="158" y="209"/>
                  <a:pt x="158" y="210"/>
                </a:cubicBezTo>
                <a:close/>
              </a:path>
            </a:pathLst>
          </a:custGeom>
          <a:solidFill>
            <a:srgbClr val="45C1A4"/>
          </a:solidFill>
          <a:ln>
            <a:noFill/>
          </a:ln>
        </p:spPr>
        <p:txBody>
          <a:bodyPr vert="horz" wrap="square" lIns="91440" tIns="45720" rIns="91440" bIns="45720" numCol="1" anchor="t" anchorCtr="0" compatLnSpc="1">
            <a:prstTxWarp prst="textNoShape">
              <a:avLst/>
            </a:prstTxWarp>
          </a:bodyPr>
          <a:lstStyle/>
          <a:p>
            <a:endParaRPr lang="en-US" sz="1800">
              <a:solidFill>
                <a:prstClr val="black"/>
              </a:solidFill>
              <a:latin typeface="Calibri"/>
            </a:endParaRPr>
          </a:p>
        </p:txBody>
      </p:sp>
      <p:sp>
        <p:nvSpPr>
          <p:cNvPr id="10" name="Freeform 14">
            <a:extLst>
              <a:ext uri="{FF2B5EF4-FFF2-40B4-BE49-F238E27FC236}">
                <a16:creationId xmlns:a16="http://schemas.microsoft.com/office/drawing/2014/main" id="{4ACEE6AE-4EA8-46DC-BB21-B929C17B4DD5}"/>
              </a:ext>
            </a:extLst>
          </p:cNvPr>
          <p:cNvSpPr>
            <a:spLocks/>
          </p:cNvSpPr>
          <p:nvPr/>
        </p:nvSpPr>
        <p:spPr bwMode="auto">
          <a:xfrm>
            <a:off x="22226" y="931864"/>
            <a:ext cx="485775" cy="481013"/>
          </a:xfrm>
          <a:custGeom>
            <a:avLst/>
            <a:gdLst>
              <a:gd name="T0" fmla="*/ 101 w 137"/>
              <a:gd name="T1" fmla="*/ 127 h 136"/>
              <a:gd name="T2" fmla="*/ 107 w 137"/>
              <a:gd name="T3" fmla="*/ 122 h 136"/>
              <a:gd name="T4" fmla="*/ 110 w 137"/>
              <a:gd name="T5" fmla="*/ 119 h 136"/>
              <a:gd name="T6" fmla="*/ 117 w 137"/>
              <a:gd name="T7" fmla="*/ 115 h 136"/>
              <a:gd name="T8" fmla="*/ 114 w 137"/>
              <a:gd name="T9" fmla="*/ 106 h 136"/>
              <a:gd name="T10" fmla="*/ 126 w 137"/>
              <a:gd name="T11" fmla="*/ 105 h 136"/>
              <a:gd name="T12" fmla="*/ 122 w 137"/>
              <a:gd name="T13" fmla="*/ 93 h 136"/>
              <a:gd name="T14" fmla="*/ 131 w 137"/>
              <a:gd name="T15" fmla="*/ 92 h 136"/>
              <a:gd name="T16" fmla="*/ 132 w 137"/>
              <a:gd name="T17" fmla="*/ 85 h 136"/>
              <a:gd name="T18" fmla="*/ 133 w 137"/>
              <a:gd name="T19" fmla="*/ 80 h 136"/>
              <a:gd name="T20" fmla="*/ 136 w 137"/>
              <a:gd name="T21" fmla="*/ 72 h 136"/>
              <a:gd name="T22" fmla="*/ 128 w 137"/>
              <a:gd name="T23" fmla="*/ 68 h 136"/>
              <a:gd name="T24" fmla="*/ 136 w 137"/>
              <a:gd name="T25" fmla="*/ 59 h 136"/>
              <a:gd name="T26" fmla="*/ 126 w 137"/>
              <a:gd name="T27" fmla="*/ 53 h 136"/>
              <a:gd name="T28" fmla="*/ 132 w 137"/>
              <a:gd name="T29" fmla="*/ 46 h 136"/>
              <a:gd name="T30" fmla="*/ 128 w 137"/>
              <a:gd name="T31" fmla="*/ 39 h 136"/>
              <a:gd name="T32" fmla="*/ 126 w 137"/>
              <a:gd name="T33" fmla="*/ 35 h 136"/>
              <a:gd name="T34" fmla="*/ 123 w 137"/>
              <a:gd name="T35" fmla="*/ 28 h 136"/>
              <a:gd name="T36" fmla="*/ 113 w 137"/>
              <a:gd name="T37" fmla="*/ 29 h 136"/>
              <a:gd name="T38" fmla="*/ 114 w 137"/>
              <a:gd name="T39" fmla="*/ 18 h 136"/>
              <a:gd name="T40" fmla="*/ 103 w 137"/>
              <a:gd name="T41" fmla="*/ 20 h 136"/>
              <a:gd name="T42" fmla="*/ 103 w 137"/>
              <a:gd name="T43" fmla="*/ 10 h 136"/>
              <a:gd name="T44" fmla="*/ 96 w 137"/>
              <a:gd name="T45" fmla="*/ 8 h 136"/>
              <a:gd name="T46" fmla="*/ 92 w 137"/>
              <a:gd name="T47" fmla="*/ 6 h 136"/>
              <a:gd name="T48" fmla="*/ 85 w 137"/>
              <a:gd name="T49" fmla="*/ 2 h 136"/>
              <a:gd name="T50" fmla="*/ 78 w 137"/>
              <a:gd name="T51" fmla="*/ 9 h 136"/>
              <a:gd name="T52" fmla="*/ 71 w 137"/>
              <a:gd name="T53" fmla="*/ 0 h 136"/>
              <a:gd name="T54" fmla="*/ 64 w 137"/>
              <a:gd name="T55" fmla="*/ 9 h 136"/>
              <a:gd name="T56" fmla="*/ 58 w 137"/>
              <a:gd name="T57" fmla="*/ 1 h 136"/>
              <a:gd name="T58" fmla="*/ 51 w 137"/>
              <a:gd name="T59" fmla="*/ 4 h 136"/>
              <a:gd name="T60" fmla="*/ 46 w 137"/>
              <a:gd name="T61" fmla="*/ 5 h 136"/>
              <a:gd name="T62" fmla="*/ 38 w 137"/>
              <a:gd name="T63" fmla="*/ 7 h 136"/>
              <a:gd name="T64" fmla="*/ 38 w 137"/>
              <a:gd name="T65" fmla="*/ 17 h 136"/>
              <a:gd name="T66" fmla="*/ 27 w 137"/>
              <a:gd name="T67" fmla="*/ 14 h 136"/>
              <a:gd name="T68" fmla="*/ 27 w 137"/>
              <a:gd name="T69" fmla="*/ 26 h 136"/>
              <a:gd name="T70" fmla="*/ 17 w 137"/>
              <a:gd name="T71" fmla="*/ 23 h 136"/>
              <a:gd name="T72" fmla="*/ 14 w 137"/>
              <a:gd name="T73" fmla="*/ 30 h 136"/>
              <a:gd name="T74" fmla="*/ 11 w 137"/>
              <a:gd name="T75" fmla="*/ 34 h 136"/>
              <a:gd name="T76" fmla="*/ 6 w 137"/>
              <a:gd name="T77" fmla="*/ 41 h 136"/>
              <a:gd name="T78" fmla="*/ 12 w 137"/>
              <a:gd name="T79" fmla="*/ 48 h 136"/>
              <a:gd name="T80" fmla="*/ 2 w 137"/>
              <a:gd name="T81" fmla="*/ 53 h 136"/>
              <a:gd name="T82" fmla="*/ 9 w 137"/>
              <a:gd name="T83" fmla="*/ 62 h 136"/>
              <a:gd name="T84" fmla="*/ 1 w 137"/>
              <a:gd name="T85" fmla="*/ 67 h 136"/>
              <a:gd name="T86" fmla="*/ 2 w 137"/>
              <a:gd name="T87" fmla="*/ 74 h 136"/>
              <a:gd name="T88" fmla="*/ 3 w 137"/>
              <a:gd name="T89" fmla="*/ 79 h 136"/>
              <a:gd name="T90" fmla="*/ 3 w 137"/>
              <a:gd name="T91" fmla="*/ 87 h 136"/>
              <a:gd name="T92" fmla="*/ 13 w 137"/>
              <a:gd name="T93" fmla="*/ 89 h 136"/>
              <a:gd name="T94" fmla="*/ 8 w 137"/>
              <a:gd name="T95" fmla="*/ 100 h 136"/>
              <a:gd name="T96" fmla="*/ 20 w 137"/>
              <a:gd name="T97" fmla="*/ 102 h 136"/>
              <a:gd name="T98" fmla="*/ 16 w 137"/>
              <a:gd name="T99" fmla="*/ 111 h 136"/>
              <a:gd name="T100" fmla="*/ 22 w 137"/>
              <a:gd name="T101" fmla="*/ 115 h 136"/>
              <a:gd name="T102" fmla="*/ 25 w 137"/>
              <a:gd name="T103" fmla="*/ 119 h 136"/>
              <a:gd name="T104" fmla="*/ 31 w 137"/>
              <a:gd name="T105" fmla="*/ 124 h 136"/>
              <a:gd name="T106" fmla="*/ 39 w 137"/>
              <a:gd name="T107" fmla="*/ 120 h 136"/>
              <a:gd name="T108" fmla="*/ 42 w 137"/>
              <a:gd name="T109" fmla="*/ 131 h 136"/>
              <a:gd name="T110" fmla="*/ 53 w 137"/>
              <a:gd name="T111" fmla="*/ 125 h 136"/>
              <a:gd name="T112" fmla="*/ 55 w 137"/>
              <a:gd name="T113" fmla="*/ 135 h 136"/>
              <a:gd name="T114" fmla="*/ 63 w 137"/>
              <a:gd name="T115" fmla="*/ 134 h 136"/>
              <a:gd name="T116" fmla="*/ 68 w 137"/>
              <a:gd name="T117" fmla="*/ 134 h 136"/>
              <a:gd name="T118" fmla="*/ 76 w 137"/>
              <a:gd name="T119" fmla="*/ 135 h 136"/>
              <a:gd name="T120" fmla="*/ 79 w 137"/>
              <a:gd name="T121" fmla="*/ 126 h 136"/>
              <a:gd name="T122" fmla="*/ 89 w 137"/>
              <a:gd name="T123" fmla="*/ 133 h 136"/>
              <a:gd name="T124" fmla="*/ 93 w 137"/>
              <a:gd name="T125" fmla="*/ 122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7" h="136">
                <a:moveTo>
                  <a:pt x="97" y="128"/>
                </a:moveTo>
                <a:cubicBezTo>
                  <a:pt x="97" y="128"/>
                  <a:pt x="98" y="129"/>
                  <a:pt x="98" y="129"/>
                </a:cubicBezTo>
                <a:cubicBezTo>
                  <a:pt x="99" y="129"/>
                  <a:pt x="99" y="129"/>
                  <a:pt x="100" y="129"/>
                </a:cubicBezTo>
                <a:cubicBezTo>
                  <a:pt x="100" y="128"/>
                  <a:pt x="101" y="128"/>
                  <a:pt x="101" y="127"/>
                </a:cubicBezTo>
                <a:cubicBezTo>
                  <a:pt x="101" y="127"/>
                  <a:pt x="101" y="126"/>
                  <a:pt x="101" y="126"/>
                </a:cubicBezTo>
                <a:cubicBezTo>
                  <a:pt x="101" y="125"/>
                  <a:pt x="100" y="122"/>
                  <a:pt x="98" y="119"/>
                </a:cubicBezTo>
                <a:cubicBezTo>
                  <a:pt x="100" y="119"/>
                  <a:pt x="101" y="118"/>
                  <a:pt x="102" y="117"/>
                </a:cubicBezTo>
                <a:cubicBezTo>
                  <a:pt x="104" y="119"/>
                  <a:pt x="106" y="121"/>
                  <a:pt x="107" y="122"/>
                </a:cubicBezTo>
                <a:cubicBezTo>
                  <a:pt x="107" y="122"/>
                  <a:pt x="108" y="123"/>
                  <a:pt x="108" y="123"/>
                </a:cubicBezTo>
                <a:cubicBezTo>
                  <a:pt x="109" y="123"/>
                  <a:pt x="109" y="123"/>
                  <a:pt x="110" y="122"/>
                </a:cubicBezTo>
                <a:cubicBezTo>
                  <a:pt x="110" y="122"/>
                  <a:pt x="111" y="121"/>
                  <a:pt x="111" y="121"/>
                </a:cubicBezTo>
                <a:cubicBezTo>
                  <a:pt x="111" y="120"/>
                  <a:pt x="111" y="120"/>
                  <a:pt x="110" y="119"/>
                </a:cubicBezTo>
                <a:cubicBezTo>
                  <a:pt x="110" y="119"/>
                  <a:pt x="108" y="116"/>
                  <a:pt x="107" y="113"/>
                </a:cubicBezTo>
                <a:cubicBezTo>
                  <a:pt x="108" y="112"/>
                  <a:pt x="109" y="111"/>
                  <a:pt x="110" y="110"/>
                </a:cubicBezTo>
                <a:cubicBezTo>
                  <a:pt x="112" y="112"/>
                  <a:pt x="115" y="114"/>
                  <a:pt x="116" y="115"/>
                </a:cubicBezTo>
                <a:cubicBezTo>
                  <a:pt x="116" y="115"/>
                  <a:pt x="117" y="115"/>
                  <a:pt x="117" y="115"/>
                </a:cubicBezTo>
                <a:cubicBezTo>
                  <a:pt x="118" y="115"/>
                  <a:pt x="118" y="115"/>
                  <a:pt x="119" y="114"/>
                </a:cubicBezTo>
                <a:cubicBezTo>
                  <a:pt x="119" y="114"/>
                  <a:pt x="119" y="113"/>
                  <a:pt x="119" y="113"/>
                </a:cubicBezTo>
                <a:cubicBezTo>
                  <a:pt x="119" y="112"/>
                  <a:pt x="119" y="111"/>
                  <a:pt x="119" y="111"/>
                </a:cubicBezTo>
                <a:cubicBezTo>
                  <a:pt x="118" y="111"/>
                  <a:pt x="116" y="108"/>
                  <a:pt x="114" y="106"/>
                </a:cubicBezTo>
                <a:cubicBezTo>
                  <a:pt x="115" y="105"/>
                  <a:pt x="116" y="104"/>
                  <a:pt x="117" y="102"/>
                </a:cubicBezTo>
                <a:cubicBezTo>
                  <a:pt x="119" y="104"/>
                  <a:pt x="122" y="105"/>
                  <a:pt x="123" y="106"/>
                </a:cubicBezTo>
                <a:cubicBezTo>
                  <a:pt x="123" y="106"/>
                  <a:pt x="124" y="106"/>
                  <a:pt x="125" y="106"/>
                </a:cubicBezTo>
                <a:cubicBezTo>
                  <a:pt x="125" y="105"/>
                  <a:pt x="126" y="105"/>
                  <a:pt x="126" y="105"/>
                </a:cubicBezTo>
                <a:cubicBezTo>
                  <a:pt x="126" y="104"/>
                  <a:pt x="126" y="104"/>
                  <a:pt x="126" y="103"/>
                </a:cubicBezTo>
                <a:cubicBezTo>
                  <a:pt x="126" y="102"/>
                  <a:pt x="126" y="102"/>
                  <a:pt x="125" y="102"/>
                </a:cubicBezTo>
                <a:cubicBezTo>
                  <a:pt x="125" y="101"/>
                  <a:pt x="122" y="99"/>
                  <a:pt x="120" y="97"/>
                </a:cubicBezTo>
                <a:cubicBezTo>
                  <a:pt x="121" y="96"/>
                  <a:pt x="121" y="95"/>
                  <a:pt x="122" y="93"/>
                </a:cubicBezTo>
                <a:cubicBezTo>
                  <a:pt x="125" y="94"/>
                  <a:pt x="128" y="95"/>
                  <a:pt x="129" y="96"/>
                </a:cubicBezTo>
                <a:cubicBezTo>
                  <a:pt x="129" y="96"/>
                  <a:pt x="130" y="96"/>
                  <a:pt x="130" y="95"/>
                </a:cubicBezTo>
                <a:cubicBezTo>
                  <a:pt x="131" y="95"/>
                  <a:pt x="131" y="95"/>
                  <a:pt x="131" y="94"/>
                </a:cubicBezTo>
                <a:cubicBezTo>
                  <a:pt x="132" y="94"/>
                  <a:pt x="132" y="93"/>
                  <a:pt x="131" y="92"/>
                </a:cubicBezTo>
                <a:cubicBezTo>
                  <a:pt x="131" y="92"/>
                  <a:pt x="131" y="91"/>
                  <a:pt x="130" y="91"/>
                </a:cubicBezTo>
                <a:cubicBezTo>
                  <a:pt x="130" y="91"/>
                  <a:pt x="127" y="89"/>
                  <a:pt x="124" y="88"/>
                </a:cubicBezTo>
                <a:cubicBezTo>
                  <a:pt x="125" y="86"/>
                  <a:pt x="125" y="85"/>
                  <a:pt x="126" y="84"/>
                </a:cubicBezTo>
                <a:cubicBezTo>
                  <a:pt x="129" y="84"/>
                  <a:pt x="132" y="85"/>
                  <a:pt x="132" y="85"/>
                </a:cubicBezTo>
                <a:cubicBezTo>
                  <a:pt x="133" y="85"/>
                  <a:pt x="134" y="84"/>
                  <a:pt x="134" y="84"/>
                </a:cubicBezTo>
                <a:cubicBezTo>
                  <a:pt x="135" y="84"/>
                  <a:pt x="135" y="83"/>
                  <a:pt x="135" y="83"/>
                </a:cubicBezTo>
                <a:cubicBezTo>
                  <a:pt x="135" y="82"/>
                  <a:pt x="135" y="82"/>
                  <a:pt x="135" y="81"/>
                </a:cubicBezTo>
                <a:cubicBezTo>
                  <a:pt x="135" y="81"/>
                  <a:pt x="134" y="80"/>
                  <a:pt x="133" y="80"/>
                </a:cubicBezTo>
                <a:cubicBezTo>
                  <a:pt x="133" y="80"/>
                  <a:pt x="130" y="79"/>
                  <a:pt x="127" y="78"/>
                </a:cubicBezTo>
                <a:cubicBezTo>
                  <a:pt x="127" y="76"/>
                  <a:pt x="127" y="75"/>
                  <a:pt x="127" y="74"/>
                </a:cubicBezTo>
                <a:cubicBezTo>
                  <a:pt x="130" y="73"/>
                  <a:pt x="134" y="73"/>
                  <a:pt x="134" y="73"/>
                </a:cubicBezTo>
                <a:cubicBezTo>
                  <a:pt x="135" y="73"/>
                  <a:pt x="136" y="73"/>
                  <a:pt x="136" y="72"/>
                </a:cubicBezTo>
                <a:cubicBezTo>
                  <a:pt x="136" y="72"/>
                  <a:pt x="136" y="72"/>
                  <a:pt x="137" y="71"/>
                </a:cubicBezTo>
                <a:cubicBezTo>
                  <a:pt x="137" y="70"/>
                  <a:pt x="136" y="70"/>
                  <a:pt x="136" y="69"/>
                </a:cubicBezTo>
                <a:cubicBezTo>
                  <a:pt x="136" y="69"/>
                  <a:pt x="135" y="69"/>
                  <a:pt x="135" y="68"/>
                </a:cubicBezTo>
                <a:cubicBezTo>
                  <a:pt x="134" y="68"/>
                  <a:pt x="131" y="68"/>
                  <a:pt x="128" y="68"/>
                </a:cubicBezTo>
                <a:cubicBezTo>
                  <a:pt x="128" y="66"/>
                  <a:pt x="128" y="65"/>
                  <a:pt x="128" y="63"/>
                </a:cubicBezTo>
                <a:cubicBezTo>
                  <a:pt x="130" y="62"/>
                  <a:pt x="134" y="62"/>
                  <a:pt x="134" y="62"/>
                </a:cubicBezTo>
                <a:cubicBezTo>
                  <a:pt x="135" y="61"/>
                  <a:pt x="135" y="61"/>
                  <a:pt x="136" y="61"/>
                </a:cubicBezTo>
                <a:cubicBezTo>
                  <a:pt x="136" y="60"/>
                  <a:pt x="136" y="60"/>
                  <a:pt x="136" y="59"/>
                </a:cubicBezTo>
                <a:cubicBezTo>
                  <a:pt x="136" y="58"/>
                  <a:pt x="136" y="58"/>
                  <a:pt x="135" y="58"/>
                </a:cubicBezTo>
                <a:cubicBezTo>
                  <a:pt x="135" y="57"/>
                  <a:pt x="134" y="57"/>
                  <a:pt x="134" y="57"/>
                </a:cubicBezTo>
                <a:cubicBezTo>
                  <a:pt x="133" y="57"/>
                  <a:pt x="130" y="57"/>
                  <a:pt x="127" y="57"/>
                </a:cubicBezTo>
                <a:cubicBezTo>
                  <a:pt x="127" y="56"/>
                  <a:pt x="126" y="54"/>
                  <a:pt x="126" y="53"/>
                </a:cubicBezTo>
                <a:cubicBezTo>
                  <a:pt x="129" y="52"/>
                  <a:pt x="132" y="50"/>
                  <a:pt x="132" y="50"/>
                </a:cubicBezTo>
                <a:cubicBezTo>
                  <a:pt x="133" y="50"/>
                  <a:pt x="133" y="50"/>
                  <a:pt x="133" y="49"/>
                </a:cubicBezTo>
                <a:cubicBezTo>
                  <a:pt x="134" y="49"/>
                  <a:pt x="134" y="48"/>
                  <a:pt x="133" y="47"/>
                </a:cubicBezTo>
                <a:cubicBezTo>
                  <a:pt x="133" y="47"/>
                  <a:pt x="133" y="46"/>
                  <a:pt x="132" y="46"/>
                </a:cubicBezTo>
                <a:cubicBezTo>
                  <a:pt x="132" y="46"/>
                  <a:pt x="131" y="46"/>
                  <a:pt x="131" y="46"/>
                </a:cubicBezTo>
                <a:cubicBezTo>
                  <a:pt x="130" y="46"/>
                  <a:pt x="127" y="47"/>
                  <a:pt x="124" y="47"/>
                </a:cubicBezTo>
                <a:cubicBezTo>
                  <a:pt x="123" y="46"/>
                  <a:pt x="123" y="45"/>
                  <a:pt x="122" y="43"/>
                </a:cubicBezTo>
                <a:cubicBezTo>
                  <a:pt x="125" y="42"/>
                  <a:pt x="128" y="40"/>
                  <a:pt x="128" y="39"/>
                </a:cubicBezTo>
                <a:cubicBezTo>
                  <a:pt x="129" y="39"/>
                  <a:pt x="129" y="39"/>
                  <a:pt x="129" y="38"/>
                </a:cubicBezTo>
                <a:cubicBezTo>
                  <a:pt x="129" y="37"/>
                  <a:pt x="129" y="37"/>
                  <a:pt x="129" y="36"/>
                </a:cubicBezTo>
                <a:cubicBezTo>
                  <a:pt x="129" y="36"/>
                  <a:pt x="128" y="36"/>
                  <a:pt x="128" y="35"/>
                </a:cubicBezTo>
                <a:cubicBezTo>
                  <a:pt x="127" y="35"/>
                  <a:pt x="127" y="35"/>
                  <a:pt x="126" y="35"/>
                </a:cubicBezTo>
                <a:cubicBezTo>
                  <a:pt x="125" y="36"/>
                  <a:pt x="122" y="37"/>
                  <a:pt x="120" y="38"/>
                </a:cubicBezTo>
                <a:cubicBezTo>
                  <a:pt x="119" y="37"/>
                  <a:pt x="118" y="35"/>
                  <a:pt x="117" y="34"/>
                </a:cubicBezTo>
                <a:cubicBezTo>
                  <a:pt x="119" y="32"/>
                  <a:pt x="122" y="30"/>
                  <a:pt x="122" y="29"/>
                </a:cubicBezTo>
                <a:cubicBezTo>
                  <a:pt x="123" y="29"/>
                  <a:pt x="123" y="29"/>
                  <a:pt x="123" y="28"/>
                </a:cubicBezTo>
                <a:cubicBezTo>
                  <a:pt x="123" y="27"/>
                  <a:pt x="123" y="27"/>
                  <a:pt x="123" y="26"/>
                </a:cubicBezTo>
                <a:cubicBezTo>
                  <a:pt x="122" y="26"/>
                  <a:pt x="122" y="26"/>
                  <a:pt x="121" y="25"/>
                </a:cubicBezTo>
                <a:cubicBezTo>
                  <a:pt x="121" y="25"/>
                  <a:pt x="120" y="25"/>
                  <a:pt x="119" y="26"/>
                </a:cubicBezTo>
                <a:cubicBezTo>
                  <a:pt x="119" y="26"/>
                  <a:pt x="116" y="28"/>
                  <a:pt x="113" y="29"/>
                </a:cubicBezTo>
                <a:cubicBezTo>
                  <a:pt x="113" y="28"/>
                  <a:pt x="112" y="27"/>
                  <a:pt x="111" y="26"/>
                </a:cubicBezTo>
                <a:cubicBezTo>
                  <a:pt x="112" y="24"/>
                  <a:pt x="114" y="21"/>
                  <a:pt x="115" y="21"/>
                </a:cubicBezTo>
                <a:cubicBezTo>
                  <a:pt x="115" y="20"/>
                  <a:pt x="115" y="20"/>
                  <a:pt x="115" y="19"/>
                </a:cubicBezTo>
                <a:cubicBezTo>
                  <a:pt x="115" y="18"/>
                  <a:pt x="115" y="18"/>
                  <a:pt x="114" y="18"/>
                </a:cubicBezTo>
                <a:cubicBezTo>
                  <a:pt x="114" y="17"/>
                  <a:pt x="113" y="17"/>
                  <a:pt x="113" y="17"/>
                </a:cubicBezTo>
                <a:cubicBezTo>
                  <a:pt x="112" y="17"/>
                  <a:pt x="112" y="17"/>
                  <a:pt x="111" y="17"/>
                </a:cubicBezTo>
                <a:cubicBezTo>
                  <a:pt x="111" y="18"/>
                  <a:pt x="108" y="20"/>
                  <a:pt x="106" y="22"/>
                </a:cubicBezTo>
                <a:cubicBezTo>
                  <a:pt x="105" y="21"/>
                  <a:pt x="104" y="20"/>
                  <a:pt x="103" y="20"/>
                </a:cubicBezTo>
                <a:cubicBezTo>
                  <a:pt x="104" y="17"/>
                  <a:pt x="106" y="14"/>
                  <a:pt x="106" y="13"/>
                </a:cubicBezTo>
                <a:cubicBezTo>
                  <a:pt x="106" y="13"/>
                  <a:pt x="106" y="12"/>
                  <a:pt x="106" y="12"/>
                </a:cubicBezTo>
                <a:cubicBezTo>
                  <a:pt x="106" y="11"/>
                  <a:pt x="105" y="11"/>
                  <a:pt x="105" y="10"/>
                </a:cubicBezTo>
                <a:cubicBezTo>
                  <a:pt x="104" y="10"/>
                  <a:pt x="104" y="10"/>
                  <a:pt x="103" y="10"/>
                </a:cubicBezTo>
                <a:cubicBezTo>
                  <a:pt x="103" y="10"/>
                  <a:pt x="102" y="10"/>
                  <a:pt x="102" y="11"/>
                </a:cubicBezTo>
                <a:cubicBezTo>
                  <a:pt x="101" y="11"/>
                  <a:pt x="99" y="14"/>
                  <a:pt x="98" y="16"/>
                </a:cubicBezTo>
                <a:cubicBezTo>
                  <a:pt x="96" y="16"/>
                  <a:pt x="95" y="15"/>
                  <a:pt x="94" y="14"/>
                </a:cubicBezTo>
                <a:cubicBezTo>
                  <a:pt x="95" y="11"/>
                  <a:pt x="96" y="8"/>
                  <a:pt x="96" y="8"/>
                </a:cubicBezTo>
                <a:cubicBezTo>
                  <a:pt x="96" y="7"/>
                  <a:pt x="96" y="6"/>
                  <a:pt x="96" y="6"/>
                </a:cubicBezTo>
                <a:cubicBezTo>
                  <a:pt x="95" y="5"/>
                  <a:pt x="95" y="5"/>
                  <a:pt x="94" y="5"/>
                </a:cubicBezTo>
                <a:cubicBezTo>
                  <a:pt x="94" y="5"/>
                  <a:pt x="93" y="5"/>
                  <a:pt x="93" y="5"/>
                </a:cubicBezTo>
                <a:cubicBezTo>
                  <a:pt x="92" y="5"/>
                  <a:pt x="92" y="5"/>
                  <a:pt x="92" y="6"/>
                </a:cubicBezTo>
                <a:cubicBezTo>
                  <a:pt x="91" y="6"/>
                  <a:pt x="90" y="9"/>
                  <a:pt x="88" y="12"/>
                </a:cubicBezTo>
                <a:cubicBezTo>
                  <a:pt x="87" y="12"/>
                  <a:pt x="85" y="11"/>
                  <a:pt x="84" y="11"/>
                </a:cubicBezTo>
                <a:cubicBezTo>
                  <a:pt x="84" y="8"/>
                  <a:pt x="85" y="4"/>
                  <a:pt x="85" y="4"/>
                </a:cubicBezTo>
                <a:cubicBezTo>
                  <a:pt x="85" y="3"/>
                  <a:pt x="85" y="3"/>
                  <a:pt x="85" y="2"/>
                </a:cubicBezTo>
                <a:cubicBezTo>
                  <a:pt x="84" y="2"/>
                  <a:pt x="84" y="1"/>
                  <a:pt x="83" y="1"/>
                </a:cubicBezTo>
                <a:cubicBezTo>
                  <a:pt x="82" y="1"/>
                  <a:pt x="82" y="1"/>
                  <a:pt x="81" y="1"/>
                </a:cubicBezTo>
                <a:cubicBezTo>
                  <a:pt x="81" y="2"/>
                  <a:pt x="81" y="2"/>
                  <a:pt x="80" y="3"/>
                </a:cubicBezTo>
                <a:cubicBezTo>
                  <a:pt x="80" y="3"/>
                  <a:pt x="79" y="7"/>
                  <a:pt x="78" y="9"/>
                </a:cubicBezTo>
                <a:cubicBezTo>
                  <a:pt x="77" y="9"/>
                  <a:pt x="75" y="9"/>
                  <a:pt x="74" y="9"/>
                </a:cubicBezTo>
                <a:cubicBezTo>
                  <a:pt x="74" y="6"/>
                  <a:pt x="74" y="2"/>
                  <a:pt x="74" y="2"/>
                </a:cubicBezTo>
                <a:cubicBezTo>
                  <a:pt x="74" y="1"/>
                  <a:pt x="73" y="1"/>
                  <a:pt x="73" y="0"/>
                </a:cubicBezTo>
                <a:cubicBezTo>
                  <a:pt x="72" y="0"/>
                  <a:pt x="72" y="0"/>
                  <a:pt x="71" y="0"/>
                </a:cubicBezTo>
                <a:cubicBezTo>
                  <a:pt x="71" y="0"/>
                  <a:pt x="70" y="0"/>
                  <a:pt x="70" y="0"/>
                </a:cubicBezTo>
                <a:cubicBezTo>
                  <a:pt x="69" y="1"/>
                  <a:pt x="69" y="1"/>
                  <a:pt x="69" y="2"/>
                </a:cubicBezTo>
                <a:cubicBezTo>
                  <a:pt x="69" y="2"/>
                  <a:pt x="68" y="6"/>
                  <a:pt x="68" y="9"/>
                </a:cubicBezTo>
                <a:cubicBezTo>
                  <a:pt x="66" y="9"/>
                  <a:pt x="65" y="9"/>
                  <a:pt x="64" y="9"/>
                </a:cubicBezTo>
                <a:cubicBezTo>
                  <a:pt x="63" y="6"/>
                  <a:pt x="62" y="3"/>
                  <a:pt x="62" y="2"/>
                </a:cubicBezTo>
                <a:cubicBezTo>
                  <a:pt x="62" y="1"/>
                  <a:pt x="62" y="1"/>
                  <a:pt x="61" y="1"/>
                </a:cubicBezTo>
                <a:cubicBezTo>
                  <a:pt x="61" y="0"/>
                  <a:pt x="60" y="0"/>
                  <a:pt x="59" y="0"/>
                </a:cubicBezTo>
                <a:cubicBezTo>
                  <a:pt x="59" y="0"/>
                  <a:pt x="58" y="1"/>
                  <a:pt x="58" y="1"/>
                </a:cubicBezTo>
                <a:cubicBezTo>
                  <a:pt x="58" y="1"/>
                  <a:pt x="57" y="2"/>
                  <a:pt x="57" y="3"/>
                </a:cubicBezTo>
                <a:cubicBezTo>
                  <a:pt x="57" y="3"/>
                  <a:pt x="57" y="7"/>
                  <a:pt x="58" y="10"/>
                </a:cubicBezTo>
                <a:cubicBezTo>
                  <a:pt x="56" y="10"/>
                  <a:pt x="55" y="10"/>
                  <a:pt x="53" y="10"/>
                </a:cubicBezTo>
                <a:cubicBezTo>
                  <a:pt x="52" y="8"/>
                  <a:pt x="51" y="5"/>
                  <a:pt x="51" y="4"/>
                </a:cubicBezTo>
                <a:cubicBezTo>
                  <a:pt x="50" y="4"/>
                  <a:pt x="50" y="3"/>
                  <a:pt x="49" y="3"/>
                </a:cubicBezTo>
                <a:cubicBezTo>
                  <a:pt x="49" y="3"/>
                  <a:pt x="48" y="3"/>
                  <a:pt x="48" y="3"/>
                </a:cubicBezTo>
                <a:cubicBezTo>
                  <a:pt x="47" y="3"/>
                  <a:pt x="47" y="3"/>
                  <a:pt x="46" y="4"/>
                </a:cubicBezTo>
                <a:cubicBezTo>
                  <a:pt x="46" y="4"/>
                  <a:pt x="46" y="5"/>
                  <a:pt x="46" y="5"/>
                </a:cubicBezTo>
                <a:cubicBezTo>
                  <a:pt x="46" y="6"/>
                  <a:pt x="47" y="9"/>
                  <a:pt x="48" y="12"/>
                </a:cubicBezTo>
                <a:cubicBezTo>
                  <a:pt x="46" y="13"/>
                  <a:pt x="45" y="13"/>
                  <a:pt x="44" y="14"/>
                </a:cubicBezTo>
                <a:cubicBezTo>
                  <a:pt x="42" y="11"/>
                  <a:pt x="40" y="9"/>
                  <a:pt x="40" y="8"/>
                </a:cubicBezTo>
                <a:cubicBezTo>
                  <a:pt x="40" y="8"/>
                  <a:pt x="39" y="7"/>
                  <a:pt x="38" y="7"/>
                </a:cubicBezTo>
                <a:cubicBezTo>
                  <a:pt x="38" y="7"/>
                  <a:pt x="37" y="7"/>
                  <a:pt x="37" y="7"/>
                </a:cubicBezTo>
                <a:cubicBezTo>
                  <a:pt x="36" y="8"/>
                  <a:pt x="36" y="8"/>
                  <a:pt x="36" y="9"/>
                </a:cubicBezTo>
                <a:cubicBezTo>
                  <a:pt x="36" y="9"/>
                  <a:pt x="36" y="10"/>
                  <a:pt x="36" y="10"/>
                </a:cubicBezTo>
                <a:cubicBezTo>
                  <a:pt x="36" y="11"/>
                  <a:pt x="37" y="14"/>
                  <a:pt x="38" y="17"/>
                </a:cubicBezTo>
                <a:cubicBezTo>
                  <a:pt x="37" y="17"/>
                  <a:pt x="36" y="18"/>
                  <a:pt x="35" y="19"/>
                </a:cubicBezTo>
                <a:cubicBezTo>
                  <a:pt x="33" y="17"/>
                  <a:pt x="30" y="14"/>
                  <a:pt x="30" y="14"/>
                </a:cubicBezTo>
                <a:cubicBezTo>
                  <a:pt x="30" y="14"/>
                  <a:pt x="29" y="13"/>
                  <a:pt x="28" y="13"/>
                </a:cubicBezTo>
                <a:cubicBezTo>
                  <a:pt x="28" y="13"/>
                  <a:pt x="27" y="13"/>
                  <a:pt x="27" y="14"/>
                </a:cubicBezTo>
                <a:cubicBezTo>
                  <a:pt x="26" y="14"/>
                  <a:pt x="26" y="15"/>
                  <a:pt x="26" y="15"/>
                </a:cubicBezTo>
                <a:cubicBezTo>
                  <a:pt x="26" y="16"/>
                  <a:pt x="26" y="16"/>
                  <a:pt x="26" y="17"/>
                </a:cubicBezTo>
                <a:cubicBezTo>
                  <a:pt x="27" y="17"/>
                  <a:pt x="28" y="20"/>
                  <a:pt x="30" y="23"/>
                </a:cubicBezTo>
                <a:cubicBezTo>
                  <a:pt x="29" y="24"/>
                  <a:pt x="28" y="25"/>
                  <a:pt x="27" y="26"/>
                </a:cubicBezTo>
                <a:cubicBezTo>
                  <a:pt x="24" y="24"/>
                  <a:pt x="22" y="22"/>
                  <a:pt x="21" y="21"/>
                </a:cubicBezTo>
                <a:cubicBezTo>
                  <a:pt x="21" y="21"/>
                  <a:pt x="20" y="21"/>
                  <a:pt x="20" y="21"/>
                </a:cubicBezTo>
                <a:cubicBezTo>
                  <a:pt x="19" y="21"/>
                  <a:pt x="18" y="21"/>
                  <a:pt x="18" y="22"/>
                </a:cubicBezTo>
                <a:cubicBezTo>
                  <a:pt x="18" y="22"/>
                  <a:pt x="17" y="23"/>
                  <a:pt x="17" y="23"/>
                </a:cubicBezTo>
                <a:cubicBezTo>
                  <a:pt x="17" y="24"/>
                  <a:pt x="18" y="25"/>
                  <a:pt x="18" y="25"/>
                </a:cubicBezTo>
                <a:cubicBezTo>
                  <a:pt x="18" y="25"/>
                  <a:pt x="21" y="28"/>
                  <a:pt x="23" y="30"/>
                </a:cubicBezTo>
                <a:cubicBezTo>
                  <a:pt x="22" y="31"/>
                  <a:pt x="21" y="32"/>
                  <a:pt x="20" y="34"/>
                </a:cubicBezTo>
                <a:cubicBezTo>
                  <a:pt x="17" y="32"/>
                  <a:pt x="14" y="31"/>
                  <a:pt x="14" y="30"/>
                </a:cubicBezTo>
                <a:cubicBezTo>
                  <a:pt x="13" y="30"/>
                  <a:pt x="13" y="30"/>
                  <a:pt x="12" y="30"/>
                </a:cubicBezTo>
                <a:cubicBezTo>
                  <a:pt x="12" y="30"/>
                  <a:pt x="11" y="31"/>
                  <a:pt x="11" y="31"/>
                </a:cubicBezTo>
                <a:cubicBezTo>
                  <a:pt x="10" y="32"/>
                  <a:pt x="10" y="32"/>
                  <a:pt x="10" y="33"/>
                </a:cubicBezTo>
                <a:cubicBezTo>
                  <a:pt x="11" y="33"/>
                  <a:pt x="11" y="34"/>
                  <a:pt x="11" y="34"/>
                </a:cubicBezTo>
                <a:cubicBezTo>
                  <a:pt x="12" y="35"/>
                  <a:pt x="14" y="37"/>
                  <a:pt x="17" y="39"/>
                </a:cubicBezTo>
                <a:cubicBezTo>
                  <a:pt x="16" y="40"/>
                  <a:pt x="15" y="41"/>
                  <a:pt x="15" y="42"/>
                </a:cubicBezTo>
                <a:cubicBezTo>
                  <a:pt x="12" y="42"/>
                  <a:pt x="9" y="41"/>
                  <a:pt x="8" y="40"/>
                </a:cubicBezTo>
                <a:cubicBezTo>
                  <a:pt x="8" y="40"/>
                  <a:pt x="7" y="40"/>
                  <a:pt x="6" y="41"/>
                </a:cubicBezTo>
                <a:cubicBezTo>
                  <a:pt x="6" y="41"/>
                  <a:pt x="6" y="41"/>
                  <a:pt x="5" y="42"/>
                </a:cubicBezTo>
                <a:cubicBezTo>
                  <a:pt x="5" y="42"/>
                  <a:pt x="5" y="43"/>
                  <a:pt x="5" y="44"/>
                </a:cubicBezTo>
                <a:cubicBezTo>
                  <a:pt x="5" y="44"/>
                  <a:pt x="6" y="45"/>
                  <a:pt x="6" y="45"/>
                </a:cubicBezTo>
                <a:cubicBezTo>
                  <a:pt x="7" y="45"/>
                  <a:pt x="10" y="47"/>
                  <a:pt x="12" y="48"/>
                </a:cubicBezTo>
                <a:cubicBezTo>
                  <a:pt x="12" y="49"/>
                  <a:pt x="12" y="51"/>
                  <a:pt x="11" y="52"/>
                </a:cubicBezTo>
                <a:cubicBezTo>
                  <a:pt x="8" y="52"/>
                  <a:pt x="5" y="51"/>
                  <a:pt x="4" y="51"/>
                </a:cubicBezTo>
                <a:cubicBezTo>
                  <a:pt x="4" y="51"/>
                  <a:pt x="3" y="52"/>
                  <a:pt x="3" y="52"/>
                </a:cubicBezTo>
                <a:cubicBezTo>
                  <a:pt x="2" y="52"/>
                  <a:pt x="2" y="53"/>
                  <a:pt x="2" y="53"/>
                </a:cubicBezTo>
                <a:cubicBezTo>
                  <a:pt x="2" y="54"/>
                  <a:pt x="2" y="54"/>
                  <a:pt x="2" y="55"/>
                </a:cubicBezTo>
                <a:cubicBezTo>
                  <a:pt x="2" y="55"/>
                  <a:pt x="3" y="56"/>
                  <a:pt x="3" y="56"/>
                </a:cubicBezTo>
                <a:cubicBezTo>
                  <a:pt x="4" y="56"/>
                  <a:pt x="7" y="57"/>
                  <a:pt x="10" y="58"/>
                </a:cubicBezTo>
                <a:cubicBezTo>
                  <a:pt x="10" y="60"/>
                  <a:pt x="9" y="61"/>
                  <a:pt x="9" y="62"/>
                </a:cubicBezTo>
                <a:cubicBezTo>
                  <a:pt x="6" y="63"/>
                  <a:pt x="3" y="63"/>
                  <a:pt x="2" y="63"/>
                </a:cubicBezTo>
                <a:cubicBezTo>
                  <a:pt x="2" y="63"/>
                  <a:pt x="1" y="63"/>
                  <a:pt x="1" y="64"/>
                </a:cubicBezTo>
                <a:cubicBezTo>
                  <a:pt x="1" y="64"/>
                  <a:pt x="0" y="64"/>
                  <a:pt x="0" y="65"/>
                </a:cubicBezTo>
                <a:cubicBezTo>
                  <a:pt x="0" y="66"/>
                  <a:pt x="0" y="66"/>
                  <a:pt x="1" y="67"/>
                </a:cubicBezTo>
                <a:cubicBezTo>
                  <a:pt x="1" y="67"/>
                  <a:pt x="2" y="67"/>
                  <a:pt x="2" y="68"/>
                </a:cubicBezTo>
                <a:cubicBezTo>
                  <a:pt x="3" y="68"/>
                  <a:pt x="6" y="68"/>
                  <a:pt x="9" y="68"/>
                </a:cubicBezTo>
                <a:cubicBezTo>
                  <a:pt x="9" y="70"/>
                  <a:pt x="9" y="71"/>
                  <a:pt x="9" y="73"/>
                </a:cubicBezTo>
                <a:cubicBezTo>
                  <a:pt x="6" y="73"/>
                  <a:pt x="3" y="74"/>
                  <a:pt x="2" y="74"/>
                </a:cubicBezTo>
                <a:cubicBezTo>
                  <a:pt x="2" y="74"/>
                  <a:pt x="1" y="75"/>
                  <a:pt x="1" y="75"/>
                </a:cubicBezTo>
                <a:cubicBezTo>
                  <a:pt x="1" y="76"/>
                  <a:pt x="1" y="76"/>
                  <a:pt x="1" y="77"/>
                </a:cubicBezTo>
                <a:cubicBezTo>
                  <a:pt x="1" y="77"/>
                  <a:pt x="1" y="78"/>
                  <a:pt x="2" y="78"/>
                </a:cubicBezTo>
                <a:cubicBezTo>
                  <a:pt x="2" y="79"/>
                  <a:pt x="2" y="79"/>
                  <a:pt x="3" y="79"/>
                </a:cubicBezTo>
                <a:cubicBezTo>
                  <a:pt x="4" y="79"/>
                  <a:pt x="7" y="79"/>
                  <a:pt x="10" y="79"/>
                </a:cubicBezTo>
                <a:cubicBezTo>
                  <a:pt x="10" y="80"/>
                  <a:pt x="11" y="82"/>
                  <a:pt x="11" y="83"/>
                </a:cubicBezTo>
                <a:cubicBezTo>
                  <a:pt x="8" y="84"/>
                  <a:pt x="5" y="85"/>
                  <a:pt x="5" y="86"/>
                </a:cubicBezTo>
                <a:cubicBezTo>
                  <a:pt x="4" y="86"/>
                  <a:pt x="4" y="86"/>
                  <a:pt x="3" y="87"/>
                </a:cubicBezTo>
                <a:cubicBezTo>
                  <a:pt x="3" y="87"/>
                  <a:pt x="3" y="88"/>
                  <a:pt x="3" y="89"/>
                </a:cubicBezTo>
                <a:cubicBezTo>
                  <a:pt x="4" y="89"/>
                  <a:pt x="4" y="90"/>
                  <a:pt x="4" y="90"/>
                </a:cubicBezTo>
                <a:cubicBezTo>
                  <a:pt x="5" y="90"/>
                  <a:pt x="5" y="90"/>
                  <a:pt x="6" y="90"/>
                </a:cubicBezTo>
                <a:cubicBezTo>
                  <a:pt x="7" y="90"/>
                  <a:pt x="10" y="89"/>
                  <a:pt x="13" y="89"/>
                </a:cubicBezTo>
                <a:cubicBezTo>
                  <a:pt x="13" y="90"/>
                  <a:pt x="14" y="91"/>
                  <a:pt x="14" y="93"/>
                </a:cubicBezTo>
                <a:cubicBezTo>
                  <a:pt x="12" y="94"/>
                  <a:pt x="9" y="96"/>
                  <a:pt x="9" y="97"/>
                </a:cubicBezTo>
                <a:cubicBezTo>
                  <a:pt x="8" y="97"/>
                  <a:pt x="8" y="97"/>
                  <a:pt x="8" y="98"/>
                </a:cubicBezTo>
                <a:cubicBezTo>
                  <a:pt x="8" y="98"/>
                  <a:pt x="8" y="99"/>
                  <a:pt x="8" y="100"/>
                </a:cubicBezTo>
                <a:cubicBezTo>
                  <a:pt x="8" y="100"/>
                  <a:pt x="9" y="100"/>
                  <a:pt x="9" y="101"/>
                </a:cubicBezTo>
                <a:cubicBezTo>
                  <a:pt x="10" y="101"/>
                  <a:pt x="10" y="101"/>
                  <a:pt x="11" y="101"/>
                </a:cubicBezTo>
                <a:cubicBezTo>
                  <a:pt x="11" y="100"/>
                  <a:pt x="14" y="99"/>
                  <a:pt x="17" y="98"/>
                </a:cubicBezTo>
                <a:cubicBezTo>
                  <a:pt x="18" y="99"/>
                  <a:pt x="19" y="101"/>
                  <a:pt x="20" y="102"/>
                </a:cubicBezTo>
                <a:cubicBezTo>
                  <a:pt x="17" y="104"/>
                  <a:pt x="15" y="106"/>
                  <a:pt x="14" y="107"/>
                </a:cubicBezTo>
                <a:cubicBezTo>
                  <a:pt x="14" y="107"/>
                  <a:pt x="14" y="107"/>
                  <a:pt x="14" y="108"/>
                </a:cubicBezTo>
                <a:cubicBezTo>
                  <a:pt x="14" y="109"/>
                  <a:pt x="14" y="109"/>
                  <a:pt x="14" y="110"/>
                </a:cubicBezTo>
                <a:cubicBezTo>
                  <a:pt x="15" y="110"/>
                  <a:pt x="15" y="110"/>
                  <a:pt x="16" y="111"/>
                </a:cubicBezTo>
                <a:cubicBezTo>
                  <a:pt x="16" y="111"/>
                  <a:pt x="17" y="111"/>
                  <a:pt x="17" y="110"/>
                </a:cubicBezTo>
                <a:cubicBezTo>
                  <a:pt x="18" y="110"/>
                  <a:pt x="21" y="108"/>
                  <a:pt x="23" y="107"/>
                </a:cubicBezTo>
                <a:cubicBezTo>
                  <a:pt x="24" y="108"/>
                  <a:pt x="25" y="109"/>
                  <a:pt x="26" y="110"/>
                </a:cubicBezTo>
                <a:cubicBezTo>
                  <a:pt x="24" y="112"/>
                  <a:pt x="22" y="115"/>
                  <a:pt x="22" y="115"/>
                </a:cubicBezTo>
                <a:cubicBezTo>
                  <a:pt x="22" y="116"/>
                  <a:pt x="21" y="116"/>
                  <a:pt x="22" y="117"/>
                </a:cubicBezTo>
                <a:cubicBezTo>
                  <a:pt x="22" y="117"/>
                  <a:pt x="22" y="118"/>
                  <a:pt x="22" y="118"/>
                </a:cubicBezTo>
                <a:cubicBezTo>
                  <a:pt x="23" y="119"/>
                  <a:pt x="23" y="119"/>
                  <a:pt x="24" y="119"/>
                </a:cubicBezTo>
                <a:cubicBezTo>
                  <a:pt x="24" y="119"/>
                  <a:pt x="25" y="119"/>
                  <a:pt x="25" y="119"/>
                </a:cubicBezTo>
                <a:cubicBezTo>
                  <a:pt x="26" y="118"/>
                  <a:pt x="28" y="116"/>
                  <a:pt x="31" y="114"/>
                </a:cubicBezTo>
                <a:cubicBezTo>
                  <a:pt x="32" y="115"/>
                  <a:pt x="33" y="116"/>
                  <a:pt x="34" y="116"/>
                </a:cubicBezTo>
                <a:cubicBezTo>
                  <a:pt x="33" y="119"/>
                  <a:pt x="31" y="122"/>
                  <a:pt x="31" y="123"/>
                </a:cubicBezTo>
                <a:cubicBezTo>
                  <a:pt x="31" y="123"/>
                  <a:pt x="31" y="124"/>
                  <a:pt x="31" y="124"/>
                </a:cubicBezTo>
                <a:cubicBezTo>
                  <a:pt x="31" y="125"/>
                  <a:pt x="31" y="125"/>
                  <a:pt x="32" y="126"/>
                </a:cubicBezTo>
                <a:cubicBezTo>
                  <a:pt x="32" y="126"/>
                  <a:pt x="33" y="126"/>
                  <a:pt x="33" y="126"/>
                </a:cubicBezTo>
                <a:cubicBezTo>
                  <a:pt x="34" y="126"/>
                  <a:pt x="34" y="126"/>
                  <a:pt x="35" y="125"/>
                </a:cubicBezTo>
                <a:cubicBezTo>
                  <a:pt x="35" y="125"/>
                  <a:pt x="37" y="122"/>
                  <a:pt x="39" y="120"/>
                </a:cubicBezTo>
                <a:cubicBezTo>
                  <a:pt x="40" y="120"/>
                  <a:pt x="42" y="121"/>
                  <a:pt x="43" y="122"/>
                </a:cubicBezTo>
                <a:cubicBezTo>
                  <a:pt x="42" y="125"/>
                  <a:pt x="41" y="128"/>
                  <a:pt x="41" y="128"/>
                </a:cubicBezTo>
                <a:cubicBezTo>
                  <a:pt x="41" y="129"/>
                  <a:pt x="41" y="129"/>
                  <a:pt x="41" y="130"/>
                </a:cubicBezTo>
                <a:cubicBezTo>
                  <a:pt x="41" y="131"/>
                  <a:pt x="42" y="131"/>
                  <a:pt x="42" y="131"/>
                </a:cubicBezTo>
                <a:cubicBezTo>
                  <a:pt x="43" y="131"/>
                  <a:pt x="43" y="131"/>
                  <a:pt x="44" y="131"/>
                </a:cubicBezTo>
                <a:cubicBezTo>
                  <a:pt x="45" y="131"/>
                  <a:pt x="45" y="131"/>
                  <a:pt x="45" y="130"/>
                </a:cubicBezTo>
                <a:cubicBezTo>
                  <a:pt x="46" y="130"/>
                  <a:pt x="47" y="127"/>
                  <a:pt x="49" y="124"/>
                </a:cubicBezTo>
                <a:cubicBezTo>
                  <a:pt x="50" y="124"/>
                  <a:pt x="51" y="125"/>
                  <a:pt x="53" y="125"/>
                </a:cubicBezTo>
                <a:cubicBezTo>
                  <a:pt x="52" y="128"/>
                  <a:pt x="52" y="132"/>
                  <a:pt x="52" y="132"/>
                </a:cubicBezTo>
                <a:cubicBezTo>
                  <a:pt x="52" y="133"/>
                  <a:pt x="52" y="133"/>
                  <a:pt x="52" y="134"/>
                </a:cubicBezTo>
                <a:cubicBezTo>
                  <a:pt x="53" y="134"/>
                  <a:pt x="53" y="135"/>
                  <a:pt x="54" y="135"/>
                </a:cubicBezTo>
                <a:cubicBezTo>
                  <a:pt x="54" y="135"/>
                  <a:pt x="55" y="135"/>
                  <a:pt x="55" y="135"/>
                </a:cubicBezTo>
                <a:cubicBezTo>
                  <a:pt x="56" y="134"/>
                  <a:pt x="56" y="134"/>
                  <a:pt x="56" y="133"/>
                </a:cubicBezTo>
                <a:cubicBezTo>
                  <a:pt x="57" y="133"/>
                  <a:pt x="58" y="129"/>
                  <a:pt x="58" y="127"/>
                </a:cubicBezTo>
                <a:cubicBezTo>
                  <a:pt x="60" y="127"/>
                  <a:pt x="61" y="127"/>
                  <a:pt x="63" y="127"/>
                </a:cubicBezTo>
                <a:cubicBezTo>
                  <a:pt x="63" y="130"/>
                  <a:pt x="63" y="133"/>
                  <a:pt x="63" y="134"/>
                </a:cubicBezTo>
                <a:cubicBezTo>
                  <a:pt x="63" y="135"/>
                  <a:pt x="64" y="135"/>
                  <a:pt x="64" y="136"/>
                </a:cubicBezTo>
                <a:cubicBezTo>
                  <a:pt x="64" y="136"/>
                  <a:pt x="65" y="136"/>
                  <a:pt x="65" y="136"/>
                </a:cubicBezTo>
                <a:cubicBezTo>
                  <a:pt x="66" y="136"/>
                  <a:pt x="67" y="136"/>
                  <a:pt x="67" y="136"/>
                </a:cubicBezTo>
                <a:cubicBezTo>
                  <a:pt x="67" y="135"/>
                  <a:pt x="68" y="135"/>
                  <a:pt x="68" y="134"/>
                </a:cubicBezTo>
                <a:cubicBezTo>
                  <a:pt x="68" y="134"/>
                  <a:pt x="68" y="130"/>
                  <a:pt x="69" y="127"/>
                </a:cubicBezTo>
                <a:cubicBezTo>
                  <a:pt x="70" y="127"/>
                  <a:pt x="72" y="127"/>
                  <a:pt x="73" y="127"/>
                </a:cubicBezTo>
                <a:cubicBezTo>
                  <a:pt x="74" y="130"/>
                  <a:pt x="74" y="133"/>
                  <a:pt x="75" y="134"/>
                </a:cubicBezTo>
                <a:cubicBezTo>
                  <a:pt x="75" y="135"/>
                  <a:pt x="75" y="135"/>
                  <a:pt x="76" y="135"/>
                </a:cubicBezTo>
                <a:cubicBezTo>
                  <a:pt x="76" y="136"/>
                  <a:pt x="77" y="136"/>
                  <a:pt x="77" y="136"/>
                </a:cubicBezTo>
                <a:cubicBezTo>
                  <a:pt x="78" y="136"/>
                  <a:pt x="78" y="135"/>
                  <a:pt x="79" y="135"/>
                </a:cubicBezTo>
                <a:cubicBezTo>
                  <a:pt x="79" y="135"/>
                  <a:pt x="79" y="134"/>
                  <a:pt x="79" y="133"/>
                </a:cubicBezTo>
                <a:cubicBezTo>
                  <a:pt x="79" y="133"/>
                  <a:pt x="79" y="129"/>
                  <a:pt x="79" y="126"/>
                </a:cubicBezTo>
                <a:cubicBezTo>
                  <a:pt x="81" y="126"/>
                  <a:pt x="82" y="126"/>
                  <a:pt x="83" y="125"/>
                </a:cubicBezTo>
                <a:cubicBezTo>
                  <a:pt x="84" y="128"/>
                  <a:pt x="86" y="131"/>
                  <a:pt x="86" y="132"/>
                </a:cubicBezTo>
                <a:cubicBezTo>
                  <a:pt x="86" y="132"/>
                  <a:pt x="87" y="133"/>
                  <a:pt x="87" y="133"/>
                </a:cubicBezTo>
                <a:cubicBezTo>
                  <a:pt x="88" y="133"/>
                  <a:pt x="88" y="133"/>
                  <a:pt x="89" y="133"/>
                </a:cubicBezTo>
                <a:cubicBezTo>
                  <a:pt x="89" y="133"/>
                  <a:pt x="90" y="133"/>
                  <a:pt x="90" y="132"/>
                </a:cubicBezTo>
                <a:cubicBezTo>
                  <a:pt x="90" y="132"/>
                  <a:pt x="91" y="131"/>
                  <a:pt x="90" y="131"/>
                </a:cubicBezTo>
                <a:cubicBezTo>
                  <a:pt x="90" y="130"/>
                  <a:pt x="90" y="127"/>
                  <a:pt x="89" y="124"/>
                </a:cubicBezTo>
                <a:cubicBezTo>
                  <a:pt x="90" y="123"/>
                  <a:pt x="92" y="123"/>
                  <a:pt x="93" y="122"/>
                </a:cubicBezTo>
                <a:cubicBezTo>
                  <a:pt x="95" y="125"/>
                  <a:pt x="96" y="127"/>
                  <a:pt x="97" y="128"/>
                </a:cubicBezTo>
                <a:close/>
              </a:path>
            </a:pathLst>
          </a:custGeom>
          <a:solidFill>
            <a:srgbClr val="45C1A4"/>
          </a:solidFill>
          <a:ln>
            <a:noFill/>
          </a:ln>
        </p:spPr>
        <p:txBody>
          <a:bodyPr vert="horz" wrap="square" lIns="91440" tIns="45720" rIns="91440" bIns="45720" numCol="1" anchor="t" anchorCtr="0" compatLnSpc="1">
            <a:prstTxWarp prst="textNoShape">
              <a:avLst/>
            </a:prstTxWarp>
          </a:bodyPr>
          <a:lstStyle/>
          <a:p>
            <a:endParaRPr lang="en-US" sz="1800">
              <a:solidFill>
                <a:prstClr val="black"/>
              </a:solidFill>
              <a:latin typeface="Calibri"/>
            </a:endParaRPr>
          </a:p>
        </p:txBody>
      </p:sp>
      <p:sp>
        <p:nvSpPr>
          <p:cNvPr id="11" name="Freeform 15">
            <a:extLst>
              <a:ext uri="{FF2B5EF4-FFF2-40B4-BE49-F238E27FC236}">
                <a16:creationId xmlns:a16="http://schemas.microsoft.com/office/drawing/2014/main" id="{C268AB39-0814-41EB-9018-2C2927169040}"/>
              </a:ext>
            </a:extLst>
          </p:cNvPr>
          <p:cNvSpPr>
            <a:spLocks noEditPoints="1"/>
          </p:cNvSpPr>
          <p:nvPr/>
        </p:nvSpPr>
        <p:spPr bwMode="auto">
          <a:xfrm>
            <a:off x="153988" y="1341439"/>
            <a:ext cx="998538" cy="1000125"/>
          </a:xfrm>
          <a:custGeom>
            <a:avLst/>
            <a:gdLst>
              <a:gd name="T0" fmla="*/ 222 w 282"/>
              <a:gd name="T1" fmla="*/ 257 h 283"/>
              <a:gd name="T2" fmla="*/ 221 w 282"/>
              <a:gd name="T3" fmla="*/ 245 h 283"/>
              <a:gd name="T4" fmla="*/ 205 w 282"/>
              <a:gd name="T5" fmla="*/ 209 h 283"/>
              <a:gd name="T6" fmla="*/ 224 w 282"/>
              <a:gd name="T7" fmla="*/ 184 h 283"/>
              <a:gd name="T8" fmla="*/ 262 w 282"/>
              <a:gd name="T9" fmla="*/ 190 h 283"/>
              <a:gd name="T10" fmla="*/ 274 w 282"/>
              <a:gd name="T11" fmla="*/ 187 h 283"/>
              <a:gd name="T12" fmla="*/ 281 w 282"/>
              <a:gd name="T13" fmla="*/ 177 h 283"/>
              <a:gd name="T14" fmla="*/ 280 w 282"/>
              <a:gd name="T15" fmla="*/ 165 h 283"/>
              <a:gd name="T16" fmla="*/ 271 w 282"/>
              <a:gd name="T17" fmla="*/ 157 h 283"/>
              <a:gd name="T18" fmla="*/ 234 w 282"/>
              <a:gd name="T19" fmla="*/ 144 h 283"/>
              <a:gd name="T20" fmla="*/ 230 w 282"/>
              <a:gd name="T21" fmla="*/ 113 h 283"/>
              <a:gd name="T22" fmla="*/ 261 w 282"/>
              <a:gd name="T23" fmla="*/ 90 h 283"/>
              <a:gd name="T24" fmla="*/ 267 w 282"/>
              <a:gd name="T25" fmla="*/ 79 h 283"/>
              <a:gd name="T26" fmla="*/ 265 w 282"/>
              <a:gd name="T27" fmla="*/ 68 h 283"/>
              <a:gd name="T28" fmla="*/ 256 w 282"/>
              <a:gd name="T29" fmla="*/ 60 h 283"/>
              <a:gd name="T30" fmla="*/ 244 w 282"/>
              <a:gd name="T31" fmla="*/ 60 h 283"/>
              <a:gd name="T32" fmla="*/ 209 w 282"/>
              <a:gd name="T33" fmla="*/ 77 h 283"/>
              <a:gd name="T34" fmla="*/ 183 w 282"/>
              <a:gd name="T35" fmla="*/ 58 h 283"/>
              <a:gd name="T36" fmla="*/ 190 w 282"/>
              <a:gd name="T37" fmla="*/ 19 h 283"/>
              <a:gd name="T38" fmla="*/ 187 w 282"/>
              <a:gd name="T39" fmla="*/ 8 h 283"/>
              <a:gd name="T40" fmla="*/ 177 w 282"/>
              <a:gd name="T41" fmla="*/ 1 h 283"/>
              <a:gd name="T42" fmla="*/ 165 w 282"/>
              <a:gd name="T43" fmla="*/ 2 h 283"/>
              <a:gd name="T44" fmla="*/ 157 w 282"/>
              <a:gd name="T45" fmla="*/ 11 h 283"/>
              <a:gd name="T46" fmla="*/ 143 w 282"/>
              <a:gd name="T47" fmla="*/ 48 h 283"/>
              <a:gd name="T48" fmla="*/ 112 w 282"/>
              <a:gd name="T49" fmla="*/ 52 h 283"/>
              <a:gd name="T50" fmla="*/ 89 w 282"/>
              <a:gd name="T51" fmla="*/ 20 h 283"/>
              <a:gd name="T52" fmla="*/ 79 w 282"/>
              <a:gd name="T53" fmla="*/ 14 h 283"/>
              <a:gd name="T54" fmla="*/ 67 w 282"/>
              <a:gd name="T55" fmla="*/ 16 h 283"/>
              <a:gd name="T56" fmla="*/ 60 w 282"/>
              <a:gd name="T57" fmla="*/ 26 h 283"/>
              <a:gd name="T58" fmla="*/ 60 w 282"/>
              <a:gd name="T59" fmla="*/ 38 h 283"/>
              <a:gd name="T60" fmla="*/ 77 w 282"/>
              <a:gd name="T61" fmla="*/ 73 h 283"/>
              <a:gd name="T62" fmla="*/ 58 w 282"/>
              <a:gd name="T63" fmla="*/ 98 h 283"/>
              <a:gd name="T64" fmla="*/ 19 w 282"/>
              <a:gd name="T65" fmla="*/ 92 h 283"/>
              <a:gd name="T66" fmla="*/ 8 w 282"/>
              <a:gd name="T67" fmla="*/ 95 h 283"/>
              <a:gd name="T68" fmla="*/ 1 w 282"/>
              <a:gd name="T69" fmla="*/ 105 h 283"/>
              <a:gd name="T70" fmla="*/ 2 w 282"/>
              <a:gd name="T71" fmla="*/ 117 h 283"/>
              <a:gd name="T72" fmla="*/ 11 w 282"/>
              <a:gd name="T73" fmla="*/ 125 h 283"/>
              <a:gd name="T74" fmla="*/ 48 w 282"/>
              <a:gd name="T75" fmla="*/ 139 h 283"/>
              <a:gd name="T76" fmla="*/ 52 w 282"/>
              <a:gd name="T77" fmla="*/ 170 h 283"/>
              <a:gd name="T78" fmla="*/ 20 w 282"/>
              <a:gd name="T79" fmla="*/ 193 h 283"/>
              <a:gd name="T80" fmla="*/ 14 w 282"/>
              <a:gd name="T81" fmla="*/ 203 h 283"/>
              <a:gd name="T82" fmla="*/ 16 w 282"/>
              <a:gd name="T83" fmla="*/ 215 h 283"/>
              <a:gd name="T84" fmla="*/ 26 w 282"/>
              <a:gd name="T85" fmla="*/ 222 h 283"/>
              <a:gd name="T86" fmla="*/ 37 w 282"/>
              <a:gd name="T87" fmla="*/ 222 h 283"/>
              <a:gd name="T88" fmla="*/ 73 w 282"/>
              <a:gd name="T89" fmla="*/ 205 h 283"/>
              <a:gd name="T90" fmla="*/ 98 w 282"/>
              <a:gd name="T91" fmla="*/ 224 h 283"/>
              <a:gd name="T92" fmla="*/ 92 w 282"/>
              <a:gd name="T93" fmla="*/ 263 h 283"/>
              <a:gd name="T94" fmla="*/ 95 w 282"/>
              <a:gd name="T95" fmla="*/ 275 h 283"/>
              <a:gd name="T96" fmla="*/ 105 w 282"/>
              <a:gd name="T97" fmla="*/ 281 h 283"/>
              <a:gd name="T98" fmla="*/ 117 w 282"/>
              <a:gd name="T99" fmla="*/ 280 h 283"/>
              <a:gd name="T100" fmla="*/ 125 w 282"/>
              <a:gd name="T101" fmla="*/ 271 h 283"/>
              <a:gd name="T102" fmla="*/ 138 w 282"/>
              <a:gd name="T103" fmla="*/ 234 h 283"/>
              <a:gd name="T104" fmla="*/ 169 w 282"/>
              <a:gd name="T105" fmla="*/ 230 h 283"/>
              <a:gd name="T106" fmla="*/ 192 w 282"/>
              <a:gd name="T107" fmla="*/ 262 h 283"/>
              <a:gd name="T108" fmla="*/ 203 w 282"/>
              <a:gd name="T109" fmla="*/ 268 h 283"/>
              <a:gd name="T110" fmla="*/ 214 w 282"/>
              <a:gd name="T111" fmla="*/ 266 h 283"/>
              <a:gd name="T112" fmla="*/ 222 w 282"/>
              <a:gd name="T113" fmla="*/ 257 h 283"/>
              <a:gd name="T114" fmla="*/ 169 w 282"/>
              <a:gd name="T115" fmla="*/ 189 h 283"/>
              <a:gd name="T116" fmla="*/ 93 w 282"/>
              <a:gd name="T117" fmla="*/ 170 h 283"/>
              <a:gd name="T118" fmla="*/ 112 w 282"/>
              <a:gd name="T119" fmla="*/ 93 h 283"/>
              <a:gd name="T120" fmla="*/ 189 w 282"/>
              <a:gd name="T121" fmla="*/ 113 h 283"/>
              <a:gd name="T122" fmla="*/ 169 w 282"/>
              <a:gd name="T123" fmla="*/ 189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2" h="283">
                <a:moveTo>
                  <a:pt x="222" y="257"/>
                </a:moveTo>
                <a:cubicBezTo>
                  <a:pt x="223" y="253"/>
                  <a:pt x="223" y="249"/>
                  <a:pt x="221" y="245"/>
                </a:cubicBezTo>
                <a:cubicBezTo>
                  <a:pt x="220" y="241"/>
                  <a:pt x="212" y="225"/>
                  <a:pt x="205" y="209"/>
                </a:cubicBezTo>
                <a:cubicBezTo>
                  <a:pt x="213" y="202"/>
                  <a:pt x="219" y="193"/>
                  <a:pt x="224" y="184"/>
                </a:cubicBezTo>
                <a:cubicBezTo>
                  <a:pt x="241" y="187"/>
                  <a:pt x="258" y="189"/>
                  <a:pt x="262" y="190"/>
                </a:cubicBezTo>
                <a:cubicBezTo>
                  <a:pt x="267" y="191"/>
                  <a:pt x="271" y="190"/>
                  <a:pt x="274" y="187"/>
                </a:cubicBezTo>
                <a:cubicBezTo>
                  <a:pt x="277" y="185"/>
                  <a:pt x="280" y="181"/>
                  <a:pt x="281" y="177"/>
                </a:cubicBezTo>
                <a:cubicBezTo>
                  <a:pt x="282" y="173"/>
                  <a:pt x="281" y="169"/>
                  <a:pt x="280" y="165"/>
                </a:cubicBezTo>
                <a:cubicBezTo>
                  <a:pt x="278" y="162"/>
                  <a:pt x="275" y="159"/>
                  <a:pt x="271" y="157"/>
                </a:cubicBezTo>
                <a:cubicBezTo>
                  <a:pt x="267" y="156"/>
                  <a:pt x="251" y="150"/>
                  <a:pt x="234" y="144"/>
                </a:cubicBezTo>
                <a:cubicBezTo>
                  <a:pt x="234" y="133"/>
                  <a:pt x="233" y="123"/>
                  <a:pt x="230" y="113"/>
                </a:cubicBezTo>
                <a:cubicBezTo>
                  <a:pt x="244" y="102"/>
                  <a:pt x="258" y="92"/>
                  <a:pt x="261" y="90"/>
                </a:cubicBezTo>
                <a:cubicBezTo>
                  <a:pt x="265" y="87"/>
                  <a:pt x="267" y="83"/>
                  <a:pt x="267" y="79"/>
                </a:cubicBezTo>
                <a:cubicBezTo>
                  <a:pt x="268" y="75"/>
                  <a:pt x="267" y="71"/>
                  <a:pt x="265" y="68"/>
                </a:cubicBezTo>
                <a:cubicBezTo>
                  <a:pt x="263" y="64"/>
                  <a:pt x="260" y="61"/>
                  <a:pt x="256" y="60"/>
                </a:cubicBezTo>
                <a:cubicBezTo>
                  <a:pt x="252" y="59"/>
                  <a:pt x="248" y="59"/>
                  <a:pt x="244" y="60"/>
                </a:cubicBezTo>
                <a:cubicBezTo>
                  <a:pt x="240" y="62"/>
                  <a:pt x="225" y="69"/>
                  <a:pt x="209" y="77"/>
                </a:cubicBezTo>
                <a:cubicBezTo>
                  <a:pt x="201" y="69"/>
                  <a:pt x="193" y="63"/>
                  <a:pt x="183" y="58"/>
                </a:cubicBezTo>
                <a:cubicBezTo>
                  <a:pt x="186" y="40"/>
                  <a:pt x="189" y="23"/>
                  <a:pt x="190" y="19"/>
                </a:cubicBezTo>
                <a:cubicBezTo>
                  <a:pt x="190" y="15"/>
                  <a:pt x="189" y="11"/>
                  <a:pt x="187" y="8"/>
                </a:cubicBezTo>
                <a:cubicBezTo>
                  <a:pt x="184" y="4"/>
                  <a:pt x="181" y="2"/>
                  <a:pt x="177" y="1"/>
                </a:cubicBezTo>
                <a:cubicBezTo>
                  <a:pt x="173" y="0"/>
                  <a:pt x="169" y="0"/>
                  <a:pt x="165" y="2"/>
                </a:cubicBezTo>
                <a:cubicBezTo>
                  <a:pt x="161" y="4"/>
                  <a:pt x="158" y="7"/>
                  <a:pt x="157" y="11"/>
                </a:cubicBezTo>
                <a:cubicBezTo>
                  <a:pt x="155" y="15"/>
                  <a:pt x="150" y="31"/>
                  <a:pt x="143" y="48"/>
                </a:cubicBezTo>
                <a:cubicBezTo>
                  <a:pt x="133" y="48"/>
                  <a:pt x="123" y="49"/>
                  <a:pt x="112" y="52"/>
                </a:cubicBezTo>
                <a:cubicBezTo>
                  <a:pt x="102" y="38"/>
                  <a:pt x="92" y="24"/>
                  <a:pt x="89" y="20"/>
                </a:cubicBezTo>
                <a:cubicBezTo>
                  <a:pt x="87" y="17"/>
                  <a:pt x="83" y="15"/>
                  <a:pt x="79" y="14"/>
                </a:cubicBezTo>
                <a:cubicBezTo>
                  <a:pt x="75" y="14"/>
                  <a:pt x="71" y="14"/>
                  <a:pt x="67" y="16"/>
                </a:cubicBezTo>
                <a:cubicBezTo>
                  <a:pt x="64" y="19"/>
                  <a:pt x="61" y="22"/>
                  <a:pt x="60" y="26"/>
                </a:cubicBezTo>
                <a:cubicBezTo>
                  <a:pt x="58" y="30"/>
                  <a:pt x="58" y="34"/>
                  <a:pt x="60" y="38"/>
                </a:cubicBezTo>
                <a:cubicBezTo>
                  <a:pt x="62" y="41"/>
                  <a:pt x="69" y="57"/>
                  <a:pt x="77" y="73"/>
                </a:cubicBezTo>
                <a:cubicBezTo>
                  <a:pt x="69" y="81"/>
                  <a:pt x="63" y="89"/>
                  <a:pt x="58" y="98"/>
                </a:cubicBezTo>
                <a:cubicBezTo>
                  <a:pt x="40" y="96"/>
                  <a:pt x="23" y="93"/>
                  <a:pt x="19" y="92"/>
                </a:cubicBezTo>
                <a:cubicBezTo>
                  <a:pt x="15" y="92"/>
                  <a:pt x="11" y="93"/>
                  <a:pt x="8" y="95"/>
                </a:cubicBezTo>
                <a:cubicBezTo>
                  <a:pt x="4" y="97"/>
                  <a:pt x="2" y="101"/>
                  <a:pt x="1" y="105"/>
                </a:cubicBezTo>
                <a:cubicBezTo>
                  <a:pt x="0" y="109"/>
                  <a:pt x="0" y="113"/>
                  <a:pt x="2" y="117"/>
                </a:cubicBezTo>
                <a:cubicBezTo>
                  <a:pt x="4" y="121"/>
                  <a:pt x="7" y="124"/>
                  <a:pt x="11" y="125"/>
                </a:cubicBezTo>
                <a:cubicBezTo>
                  <a:pt x="15" y="127"/>
                  <a:pt x="31" y="132"/>
                  <a:pt x="48" y="139"/>
                </a:cubicBezTo>
                <a:cubicBezTo>
                  <a:pt x="47" y="149"/>
                  <a:pt x="49" y="159"/>
                  <a:pt x="52" y="170"/>
                </a:cubicBezTo>
                <a:cubicBezTo>
                  <a:pt x="37" y="180"/>
                  <a:pt x="24" y="190"/>
                  <a:pt x="20" y="193"/>
                </a:cubicBezTo>
                <a:cubicBezTo>
                  <a:pt x="17" y="195"/>
                  <a:pt x="15" y="199"/>
                  <a:pt x="14" y="203"/>
                </a:cubicBezTo>
                <a:cubicBezTo>
                  <a:pt x="13" y="207"/>
                  <a:pt x="14" y="211"/>
                  <a:pt x="16" y="215"/>
                </a:cubicBezTo>
                <a:cubicBezTo>
                  <a:pt x="18" y="219"/>
                  <a:pt x="22" y="221"/>
                  <a:pt x="26" y="222"/>
                </a:cubicBezTo>
                <a:cubicBezTo>
                  <a:pt x="29" y="224"/>
                  <a:pt x="34" y="224"/>
                  <a:pt x="37" y="222"/>
                </a:cubicBezTo>
                <a:cubicBezTo>
                  <a:pt x="41" y="220"/>
                  <a:pt x="57" y="213"/>
                  <a:pt x="73" y="205"/>
                </a:cubicBezTo>
                <a:cubicBezTo>
                  <a:pt x="80" y="213"/>
                  <a:pt x="89" y="219"/>
                  <a:pt x="98" y="224"/>
                </a:cubicBezTo>
                <a:cubicBezTo>
                  <a:pt x="95" y="242"/>
                  <a:pt x="93" y="259"/>
                  <a:pt x="92" y="263"/>
                </a:cubicBezTo>
                <a:cubicBezTo>
                  <a:pt x="91" y="267"/>
                  <a:pt x="93" y="271"/>
                  <a:pt x="95" y="275"/>
                </a:cubicBezTo>
                <a:cubicBezTo>
                  <a:pt x="97" y="278"/>
                  <a:pt x="101" y="280"/>
                  <a:pt x="105" y="281"/>
                </a:cubicBezTo>
                <a:cubicBezTo>
                  <a:pt x="109" y="283"/>
                  <a:pt x="113" y="282"/>
                  <a:pt x="117" y="280"/>
                </a:cubicBezTo>
                <a:cubicBezTo>
                  <a:pt x="120" y="278"/>
                  <a:pt x="123" y="275"/>
                  <a:pt x="125" y="271"/>
                </a:cubicBezTo>
                <a:cubicBezTo>
                  <a:pt x="126" y="268"/>
                  <a:pt x="132" y="251"/>
                  <a:pt x="138" y="234"/>
                </a:cubicBezTo>
                <a:cubicBezTo>
                  <a:pt x="148" y="235"/>
                  <a:pt x="159" y="233"/>
                  <a:pt x="169" y="230"/>
                </a:cubicBezTo>
                <a:cubicBezTo>
                  <a:pt x="180" y="245"/>
                  <a:pt x="190" y="259"/>
                  <a:pt x="192" y="262"/>
                </a:cubicBezTo>
                <a:cubicBezTo>
                  <a:pt x="195" y="265"/>
                  <a:pt x="199" y="267"/>
                  <a:pt x="203" y="268"/>
                </a:cubicBezTo>
                <a:cubicBezTo>
                  <a:pt x="206" y="269"/>
                  <a:pt x="211" y="268"/>
                  <a:pt x="214" y="266"/>
                </a:cubicBezTo>
                <a:cubicBezTo>
                  <a:pt x="218" y="264"/>
                  <a:pt x="221" y="260"/>
                  <a:pt x="222" y="257"/>
                </a:cubicBezTo>
                <a:close/>
                <a:moveTo>
                  <a:pt x="169" y="189"/>
                </a:moveTo>
                <a:cubicBezTo>
                  <a:pt x="143" y="205"/>
                  <a:pt x="108" y="196"/>
                  <a:pt x="93" y="170"/>
                </a:cubicBezTo>
                <a:cubicBezTo>
                  <a:pt x="77" y="143"/>
                  <a:pt x="86" y="109"/>
                  <a:pt x="112" y="93"/>
                </a:cubicBezTo>
                <a:cubicBezTo>
                  <a:pt x="139" y="78"/>
                  <a:pt x="173" y="86"/>
                  <a:pt x="189" y="113"/>
                </a:cubicBezTo>
                <a:cubicBezTo>
                  <a:pt x="204" y="139"/>
                  <a:pt x="195" y="174"/>
                  <a:pt x="169" y="189"/>
                </a:cubicBezTo>
                <a:close/>
              </a:path>
            </a:pathLst>
          </a:custGeom>
          <a:solidFill>
            <a:srgbClr val="45C1A4"/>
          </a:solidFill>
          <a:ln>
            <a:noFill/>
          </a:ln>
        </p:spPr>
        <p:txBody>
          <a:bodyPr vert="horz" wrap="square" lIns="91440" tIns="45720" rIns="91440" bIns="45720" numCol="1" anchor="t" anchorCtr="0" compatLnSpc="1">
            <a:prstTxWarp prst="textNoShape">
              <a:avLst/>
            </a:prstTxWarp>
          </a:bodyPr>
          <a:lstStyle/>
          <a:p>
            <a:endParaRPr lang="en-US" sz="1800">
              <a:solidFill>
                <a:prstClr val="black"/>
              </a:solidFill>
              <a:latin typeface="Calibri"/>
            </a:endParaRPr>
          </a:p>
        </p:txBody>
      </p:sp>
      <p:sp>
        <p:nvSpPr>
          <p:cNvPr id="12" name="Freeform 16">
            <a:extLst>
              <a:ext uri="{FF2B5EF4-FFF2-40B4-BE49-F238E27FC236}">
                <a16:creationId xmlns:a16="http://schemas.microsoft.com/office/drawing/2014/main" id="{F4DB97B8-573C-440A-8175-2F75A5923820}"/>
              </a:ext>
            </a:extLst>
          </p:cNvPr>
          <p:cNvSpPr>
            <a:spLocks noEditPoints="1"/>
          </p:cNvSpPr>
          <p:nvPr/>
        </p:nvSpPr>
        <p:spPr bwMode="auto">
          <a:xfrm>
            <a:off x="827089" y="966789"/>
            <a:ext cx="377825" cy="377825"/>
          </a:xfrm>
          <a:custGeom>
            <a:avLst/>
            <a:gdLst>
              <a:gd name="T0" fmla="*/ 105 w 107"/>
              <a:gd name="T1" fmla="*/ 52 h 107"/>
              <a:gd name="T2" fmla="*/ 106 w 107"/>
              <a:gd name="T3" fmla="*/ 44 h 107"/>
              <a:gd name="T4" fmla="*/ 103 w 107"/>
              <a:gd name="T5" fmla="*/ 37 h 107"/>
              <a:gd name="T6" fmla="*/ 96 w 107"/>
              <a:gd name="T7" fmla="*/ 35 h 107"/>
              <a:gd name="T8" fmla="*/ 99 w 107"/>
              <a:gd name="T9" fmla="*/ 26 h 107"/>
              <a:gd name="T10" fmla="*/ 95 w 107"/>
              <a:gd name="T11" fmla="*/ 20 h 107"/>
              <a:gd name="T12" fmla="*/ 85 w 107"/>
              <a:gd name="T13" fmla="*/ 19 h 107"/>
              <a:gd name="T14" fmla="*/ 86 w 107"/>
              <a:gd name="T15" fmla="*/ 12 h 107"/>
              <a:gd name="T16" fmla="*/ 80 w 107"/>
              <a:gd name="T17" fmla="*/ 7 h 107"/>
              <a:gd name="T18" fmla="*/ 73 w 107"/>
              <a:gd name="T19" fmla="*/ 5 h 107"/>
              <a:gd name="T20" fmla="*/ 67 w 107"/>
              <a:gd name="T21" fmla="*/ 9 h 107"/>
              <a:gd name="T22" fmla="*/ 62 w 107"/>
              <a:gd name="T23" fmla="*/ 1 h 107"/>
              <a:gd name="T24" fmla="*/ 55 w 107"/>
              <a:gd name="T25" fmla="*/ 0 h 107"/>
              <a:gd name="T26" fmla="*/ 48 w 107"/>
              <a:gd name="T27" fmla="*/ 7 h 107"/>
              <a:gd name="T28" fmla="*/ 43 w 107"/>
              <a:gd name="T29" fmla="*/ 3 h 107"/>
              <a:gd name="T30" fmla="*/ 35 w 107"/>
              <a:gd name="T31" fmla="*/ 3 h 107"/>
              <a:gd name="T32" fmla="*/ 29 w 107"/>
              <a:gd name="T33" fmla="*/ 7 h 107"/>
              <a:gd name="T34" fmla="*/ 28 w 107"/>
              <a:gd name="T35" fmla="*/ 14 h 107"/>
              <a:gd name="T36" fmla="*/ 19 w 107"/>
              <a:gd name="T37" fmla="*/ 14 h 107"/>
              <a:gd name="T38" fmla="*/ 14 w 107"/>
              <a:gd name="T39" fmla="*/ 18 h 107"/>
              <a:gd name="T40" fmla="*/ 15 w 107"/>
              <a:gd name="T41" fmla="*/ 28 h 107"/>
              <a:gd name="T42" fmla="*/ 8 w 107"/>
              <a:gd name="T43" fmla="*/ 29 h 107"/>
              <a:gd name="T44" fmla="*/ 3 w 107"/>
              <a:gd name="T45" fmla="*/ 35 h 107"/>
              <a:gd name="T46" fmla="*/ 3 w 107"/>
              <a:gd name="T47" fmla="*/ 43 h 107"/>
              <a:gd name="T48" fmla="*/ 7 w 107"/>
              <a:gd name="T49" fmla="*/ 48 h 107"/>
              <a:gd name="T50" fmla="*/ 1 w 107"/>
              <a:gd name="T51" fmla="*/ 55 h 107"/>
              <a:gd name="T52" fmla="*/ 1 w 107"/>
              <a:gd name="T53" fmla="*/ 61 h 107"/>
              <a:gd name="T54" fmla="*/ 9 w 107"/>
              <a:gd name="T55" fmla="*/ 67 h 107"/>
              <a:gd name="T56" fmla="*/ 5 w 107"/>
              <a:gd name="T57" fmla="*/ 73 h 107"/>
              <a:gd name="T58" fmla="*/ 7 w 107"/>
              <a:gd name="T59" fmla="*/ 80 h 107"/>
              <a:gd name="T60" fmla="*/ 13 w 107"/>
              <a:gd name="T61" fmla="*/ 85 h 107"/>
              <a:gd name="T62" fmla="*/ 20 w 107"/>
              <a:gd name="T63" fmla="*/ 85 h 107"/>
              <a:gd name="T64" fmla="*/ 20 w 107"/>
              <a:gd name="T65" fmla="*/ 95 h 107"/>
              <a:gd name="T66" fmla="*/ 26 w 107"/>
              <a:gd name="T67" fmla="*/ 99 h 107"/>
              <a:gd name="T68" fmla="*/ 36 w 107"/>
              <a:gd name="T69" fmla="*/ 96 h 107"/>
              <a:gd name="T70" fmla="*/ 38 w 107"/>
              <a:gd name="T71" fmla="*/ 103 h 107"/>
              <a:gd name="T72" fmla="*/ 44 w 107"/>
              <a:gd name="T73" fmla="*/ 106 h 107"/>
              <a:gd name="T74" fmla="*/ 52 w 107"/>
              <a:gd name="T75" fmla="*/ 105 h 107"/>
              <a:gd name="T76" fmla="*/ 56 w 107"/>
              <a:gd name="T77" fmla="*/ 100 h 107"/>
              <a:gd name="T78" fmla="*/ 64 w 107"/>
              <a:gd name="T79" fmla="*/ 106 h 107"/>
              <a:gd name="T80" fmla="*/ 71 w 107"/>
              <a:gd name="T81" fmla="*/ 104 h 107"/>
              <a:gd name="T82" fmla="*/ 75 w 107"/>
              <a:gd name="T83" fmla="*/ 95 h 107"/>
              <a:gd name="T84" fmla="*/ 81 w 107"/>
              <a:gd name="T85" fmla="*/ 97 h 107"/>
              <a:gd name="T86" fmla="*/ 88 w 107"/>
              <a:gd name="T87" fmla="*/ 94 h 107"/>
              <a:gd name="T88" fmla="*/ 92 w 107"/>
              <a:gd name="T89" fmla="*/ 88 h 107"/>
              <a:gd name="T90" fmla="*/ 91 w 107"/>
              <a:gd name="T91" fmla="*/ 82 h 107"/>
              <a:gd name="T92" fmla="*/ 100 w 107"/>
              <a:gd name="T93" fmla="*/ 79 h 107"/>
              <a:gd name="T94" fmla="*/ 103 w 107"/>
              <a:gd name="T95" fmla="*/ 73 h 107"/>
              <a:gd name="T96" fmla="*/ 99 w 107"/>
              <a:gd name="T97" fmla="*/ 64 h 107"/>
              <a:gd name="T98" fmla="*/ 105 w 107"/>
              <a:gd name="T99" fmla="*/ 61 h 107"/>
              <a:gd name="T100" fmla="*/ 53 w 107"/>
              <a:gd name="T101" fmla="*/ 96 h 107"/>
              <a:gd name="T102" fmla="*/ 39 w 107"/>
              <a:gd name="T103" fmla="*/ 93 h 107"/>
              <a:gd name="T104" fmla="*/ 27 w 107"/>
              <a:gd name="T105" fmla="*/ 86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7" h="107">
                <a:moveTo>
                  <a:pt x="105" y="55"/>
                </a:moveTo>
                <a:cubicBezTo>
                  <a:pt x="106" y="55"/>
                  <a:pt x="106" y="55"/>
                  <a:pt x="107" y="55"/>
                </a:cubicBezTo>
                <a:cubicBezTo>
                  <a:pt x="107" y="54"/>
                  <a:pt x="107" y="54"/>
                  <a:pt x="107" y="53"/>
                </a:cubicBezTo>
                <a:cubicBezTo>
                  <a:pt x="107" y="53"/>
                  <a:pt x="107" y="52"/>
                  <a:pt x="107" y="52"/>
                </a:cubicBezTo>
                <a:cubicBezTo>
                  <a:pt x="106" y="52"/>
                  <a:pt x="106" y="52"/>
                  <a:pt x="105" y="52"/>
                </a:cubicBezTo>
                <a:cubicBezTo>
                  <a:pt x="105" y="51"/>
                  <a:pt x="102" y="51"/>
                  <a:pt x="100" y="51"/>
                </a:cubicBezTo>
                <a:cubicBezTo>
                  <a:pt x="100" y="50"/>
                  <a:pt x="100" y="49"/>
                  <a:pt x="100" y="48"/>
                </a:cubicBezTo>
                <a:cubicBezTo>
                  <a:pt x="102" y="47"/>
                  <a:pt x="105" y="46"/>
                  <a:pt x="105" y="46"/>
                </a:cubicBezTo>
                <a:cubicBezTo>
                  <a:pt x="105" y="46"/>
                  <a:pt x="106" y="46"/>
                  <a:pt x="106" y="45"/>
                </a:cubicBezTo>
                <a:cubicBezTo>
                  <a:pt x="106" y="45"/>
                  <a:pt x="106" y="44"/>
                  <a:pt x="106" y="44"/>
                </a:cubicBezTo>
                <a:cubicBezTo>
                  <a:pt x="106" y="44"/>
                  <a:pt x="106" y="43"/>
                  <a:pt x="106" y="43"/>
                </a:cubicBezTo>
                <a:cubicBezTo>
                  <a:pt x="105" y="43"/>
                  <a:pt x="105" y="42"/>
                  <a:pt x="104" y="43"/>
                </a:cubicBezTo>
                <a:cubicBezTo>
                  <a:pt x="104" y="43"/>
                  <a:pt x="101" y="43"/>
                  <a:pt x="99" y="43"/>
                </a:cubicBezTo>
                <a:cubicBezTo>
                  <a:pt x="99" y="42"/>
                  <a:pt x="98" y="41"/>
                  <a:pt x="98" y="40"/>
                </a:cubicBezTo>
                <a:cubicBezTo>
                  <a:pt x="100" y="39"/>
                  <a:pt x="103" y="38"/>
                  <a:pt x="103" y="37"/>
                </a:cubicBezTo>
                <a:cubicBezTo>
                  <a:pt x="103" y="37"/>
                  <a:pt x="104" y="37"/>
                  <a:pt x="104" y="36"/>
                </a:cubicBezTo>
                <a:cubicBezTo>
                  <a:pt x="104" y="36"/>
                  <a:pt x="104" y="35"/>
                  <a:pt x="104" y="35"/>
                </a:cubicBezTo>
                <a:cubicBezTo>
                  <a:pt x="104" y="35"/>
                  <a:pt x="103" y="34"/>
                  <a:pt x="103" y="34"/>
                </a:cubicBezTo>
                <a:cubicBezTo>
                  <a:pt x="103" y="34"/>
                  <a:pt x="102" y="34"/>
                  <a:pt x="102" y="34"/>
                </a:cubicBezTo>
                <a:cubicBezTo>
                  <a:pt x="101" y="34"/>
                  <a:pt x="99" y="35"/>
                  <a:pt x="96" y="35"/>
                </a:cubicBezTo>
                <a:cubicBezTo>
                  <a:pt x="96" y="34"/>
                  <a:pt x="96" y="33"/>
                  <a:pt x="95" y="32"/>
                </a:cubicBezTo>
                <a:cubicBezTo>
                  <a:pt x="97" y="31"/>
                  <a:pt x="99" y="29"/>
                  <a:pt x="99" y="29"/>
                </a:cubicBezTo>
                <a:cubicBezTo>
                  <a:pt x="100" y="29"/>
                  <a:pt x="100" y="28"/>
                  <a:pt x="100" y="28"/>
                </a:cubicBezTo>
                <a:cubicBezTo>
                  <a:pt x="100" y="27"/>
                  <a:pt x="100" y="27"/>
                  <a:pt x="100" y="27"/>
                </a:cubicBezTo>
                <a:cubicBezTo>
                  <a:pt x="100" y="26"/>
                  <a:pt x="99" y="26"/>
                  <a:pt x="99" y="26"/>
                </a:cubicBezTo>
                <a:cubicBezTo>
                  <a:pt x="99" y="26"/>
                  <a:pt x="98" y="26"/>
                  <a:pt x="98" y="26"/>
                </a:cubicBezTo>
                <a:cubicBezTo>
                  <a:pt x="97" y="26"/>
                  <a:pt x="95" y="27"/>
                  <a:pt x="93" y="28"/>
                </a:cubicBezTo>
                <a:cubicBezTo>
                  <a:pt x="92" y="27"/>
                  <a:pt x="91" y="26"/>
                  <a:pt x="91" y="25"/>
                </a:cubicBezTo>
                <a:cubicBezTo>
                  <a:pt x="92" y="24"/>
                  <a:pt x="94" y="22"/>
                  <a:pt x="95" y="21"/>
                </a:cubicBezTo>
                <a:cubicBezTo>
                  <a:pt x="95" y="21"/>
                  <a:pt x="95" y="21"/>
                  <a:pt x="95" y="20"/>
                </a:cubicBezTo>
                <a:cubicBezTo>
                  <a:pt x="95" y="20"/>
                  <a:pt x="95" y="19"/>
                  <a:pt x="95" y="19"/>
                </a:cubicBezTo>
                <a:cubicBezTo>
                  <a:pt x="94" y="19"/>
                  <a:pt x="94" y="18"/>
                  <a:pt x="93" y="18"/>
                </a:cubicBezTo>
                <a:cubicBezTo>
                  <a:pt x="93" y="18"/>
                  <a:pt x="93" y="18"/>
                  <a:pt x="92" y="19"/>
                </a:cubicBezTo>
                <a:cubicBezTo>
                  <a:pt x="92" y="19"/>
                  <a:pt x="90" y="20"/>
                  <a:pt x="88" y="22"/>
                </a:cubicBezTo>
                <a:cubicBezTo>
                  <a:pt x="87" y="21"/>
                  <a:pt x="86" y="20"/>
                  <a:pt x="85" y="19"/>
                </a:cubicBezTo>
                <a:cubicBezTo>
                  <a:pt x="87" y="17"/>
                  <a:pt x="88" y="15"/>
                  <a:pt x="88" y="15"/>
                </a:cubicBezTo>
                <a:cubicBezTo>
                  <a:pt x="89" y="14"/>
                  <a:pt x="89" y="14"/>
                  <a:pt x="89" y="14"/>
                </a:cubicBezTo>
                <a:cubicBezTo>
                  <a:pt x="89" y="13"/>
                  <a:pt x="88" y="13"/>
                  <a:pt x="88" y="12"/>
                </a:cubicBezTo>
                <a:cubicBezTo>
                  <a:pt x="88" y="12"/>
                  <a:pt x="87" y="12"/>
                  <a:pt x="87" y="12"/>
                </a:cubicBezTo>
                <a:cubicBezTo>
                  <a:pt x="86" y="12"/>
                  <a:pt x="86" y="12"/>
                  <a:pt x="86" y="12"/>
                </a:cubicBezTo>
                <a:cubicBezTo>
                  <a:pt x="85" y="13"/>
                  <a:pt x="83" y="15"/>
                  <a:pt x="82" y="16"/>
                </a:cubicBezTo>
                <a:cubicBezTo>
                  <a:pt x="81" y="16"/>
                  <a:pt x="80" y="15"/>
                  <a:pt x="79" y="14"/>
                </a:cubicBezTo>
                <a:cubicBezTo>
                  <a:pt x="80" y="12"/>
                  <a:pt x="81" y="10"/>
                  <a:pt x="81" y="9"/>
                </a:cubicBezTo>
                <a:cubicBezTo>
                  <a:pt x="81" y="9"/>
                  <a:pt x="81" y="8"/>
                  <a:pt x="81" y="8"/>
                </a:cubicBezTo>
                <a:cubicBezTo>
                  <a:pt x="81" y="8"/>
                  <a:pt x="81" y="7"/>
                  <a:pt x="80" y="7"/>
                </a:cubicBezTo>
                <a:cubicBezTo>
                  <a:pt x="80" y="7"/>
                  <a:pt x="80" y="7"/>
                  <a:pt x="79" y="7"/>
                </a:cubicBezTo>
                <a:cubicBezTo>
                  <a:pt x="79" y="7"/>
                  <a:pt x="78" y="7"/>
                  <a:pt x="78" y="7"/>
                </a:cubicBezTo>
                <a:cubicBezTo>
                  <a:pt x="78" y="8"/>
                  <a:pt x="76" y="10"/>
                  <a:pt x="75" y="12"/>
                </a:cubicBezTo>
                <a:cubicBezTo>
                  <a:pt x="74" y="11"/>
                  <a:pt x="73" y="11"/>
                  <a:pt x="72" y="10"/>
                </a:cubicBezTo>
                <a:cubicBezTo>
                  <a:pt x="72" y="8"/>
                  <a:pt x="73" y="6"/>
                  <a:pt x="73" y="5"/>
                </a:cubicBezTo>
                <a:cubicBezTo>
                  <a:pt x="73" y="5"/>
                  <a:pt x="73" y="4"/>
                  <a:pt x="73" y="4"/>
                </a:cubicBezTo>
                <a:cubicBezTo>
                  <a:pt x="73" y="3"/>
                  <a:pt x="72" y="3"/>
                  <a:pt x="72" y="3"/>
                </a:cubicBezTo>
                <a:cubicBezTo>
                  <a:pt x="71" y="3"/>
                  <a:pt x="71" y="3"/>
                  <a:pt x="71" y="3"/>
                </a:cubicBezTo>
                <a:cubicBezTo>
                  <a:pt x="70" y="3"/>
                  <a:pt x="70" y="3"/>
                  <a:pt x="70" y="4"/>
                </a:cubicBezTo>
                <a:cubicBezTo>
                  <a:pt x="69" y="4"/>
                  <a:pt x="68" y="7"/>
                  <a:pt x="67" y="9"/>
                </a:cubicBezTo>
                <a:cubicBezTo>
                  <a:pt x="66" y="8"/>
                  <a:pt x="65" y="8"/>
                  <a:pt x="64" y="8"/>
                </a:cubicBezTo>
                <a:cubicBezTo>
                  <a:pt x="64" y="6"/>
                  <a:pt x="64" y="3"/>
                  <a:pt x="64" y="3"/>
                </a:cubicBezTo>
                <a:cubicBezTo>
                  <a:pt x="64" y="2"/>
                  <a:pt x="64" y="2"/>
                  <a:pt x="64" y="1"/>
                </a:cubicBezTo>
                <a:cubicBezTo>
                  <a:pt x="64" y="1"/>
                  <a:pt x="63" y="1"/>
                  <a:pt x="63" y="1"/>
                </a:cubicBezTo>
                <a:cubicBezTo>
                  <a:pt x="62" y="0"/>
                  <a:pt x="62" y="1"/>
                  <a:pt x="62" y="1"/>
                </a:cubicBezTo>
                <a:cubicBezTo>
                  <a:pt x="61" y="1"/>
                  <a:pt x="61" y="1"/>
                  <a:pt x="61" y="2"/>
                </a:cubicBezTo>
                <a:cubicBezTo>
                  <a:pt x="61" y="2"/>
                  <a:pt x="60" y="5"/>
                  <a:pt x="59" y="7"/>
                </a:cubicBezTo>
                <a:cubicBezTo>
                  <a:pt x="58" y="7"/>
                  <a:pt x="57" y="7"/>
                  <a:pt x="56" y="7"/>
                </a:cubicBezTo>
                <a:cubicBezTo>
                  <a:pt x="56" y="4"/>
                  <a:pt x="56" y="2"/>
                  <a:pt x="55" y="1"/>
                </a:cubicBezTo>
                <a:cubicBezTo>
                  <a:pt x="55" y="1"/>
                  <a:pt x="55" y="0"/>
                  <a:pt x="55" y="0"/>
                </a:cubicBezTo>
                <a:cubicBezTo>
                  <a:pt x="55" y="0"/>
                  <a:pt x="54" y="0"/>
                  <a:pt x="54" y="0"/>
                </a:cubicBezTo>
                <a:cubicBezTo>
                  <a:pt x="53" y="0"/>
                  <a:pt x="53" y="0"/>
                  <a:pt x="52" y="0"/>
                </a:cubicBezTo>
                <a:cubicBezTo>
                  <a:pt x="52" y="1"/>
                  <a:pt x="52" y="1"/>
                  <a:pt x="52" y="1"/>
                </a:cubicBezTo>
                <a:cubicBezTo>
                  <a:pt x="52" y="2"/>
                  <a:pt x="51" y="4"/>
                  <a:pt x="51" y="7"/>
                </a:cubicBezTo>
                <a:cubicBezTo>
                  <a:pt x="50" y="7"/>
                  <a:pt x="49" y="7"/>
                  <a:pt x="48" y="7"/>
                </a:cubicBezTo>
                <a:cubicBezTo>
                  <a:pt x="47" y="5"/>
                  <a:pt x="47" y="2"/>
                  <a:pt x="46" y="2"/>
                </a:cubicBezTo>
                <a:cubicBezTo>
                  <a:pt x="46" y="1"/>
                  <a:pt x="46" y="1"/>
                  <a:pt x="46" y="1"/>
                </a:cubicBezTo>
                <a:cubicBezTo>
                  <a:pt x="45" y="1"/>
                  <a:pt x="45" y="0"/>
                  <a:pt x="44" y="1"/>
                </a:cubicBezTo>
                <a:cubicBezTo>
                  <a:pt x="44" y="1"/>
                  <a:pt x="43" y="1"/>
                  <a:pt x="43" y="1"/>
                </a:cubicBezTo>
                <a:cubicBezTo>
                  <a:pt x="43" y="2"/>
                  <a:pt x="43" y="2"/>
                  <a:pt x="43" y="3"/>
                </a:cubicBezTo>
                <a:cubicBezTo>
                  <a:pt x="43" y="3"/>
                  <a:pt x="43" y="6"/>
                  <a:pt x="43" y="8"/>
                </a:cubicBezTo>
                <a:cubicBezTo>
                  <a:pt x="42" y="8"/>
                  <a:pt x="41" y="8"/>
                  <a:pt x="40" y="9"/>
                </a:cubicBezTo>
                <a:cubicBezTo>
                  <a:pt x="39" y="7"/>
                  <a:pt x="38" y="4"/>
                  <a:pt x="38" y="4"/>
                </a:cubicBezTo>
                <a:cubicBezTo>
                  <a:pt x="37" y="3"/>
                  <a:pt x="37" y="3"/>
                  <a:pt x="37" y="3"/>
                </a:cubicBezTo>
                <a:cubicBezTo>
                  <a:pt x="36" y="3"/>
                  <a:pt x="36" y="3"/>
                  <a:pt x="35" y="3"/>
                </a:cubicBezTo>
                <a:cubicBezTo>
                  <a:pt x="35" y="3"/>
                  <a:pt x="35" y="3"/>
                  <a:pt x="34" y="4"/>
                </a:cubicBezTo>
                <a:cubicBezTo>
                  <a:pt x="34" y="4"/>
                  <a:pt x="34" y="5"/>
                  <a:pt x="34" y="5"/>
                </a:cubicBezTo>
                <a:cubicBezTo>
                  <a:pt x="34" y="6"/>
                  <a:pt x="35" y="8"/>
                  <a:pt x="36" y="10"/>
                </a:cubicBezTo>
                <a:cubicBezTo>
                  <a:pt x="35" y="11"/>
                  <a:pt x="33" y="11"/>
                  <a:pt x="32" y="12"/>
                </a:cubicBezTo>
                <a:cubicBezTo>
                  <a:pt x="31" y="10"/>
                  <a:pt x="30" y="8"/>
                  <a:pt x="29" y="7"/>
                </a:cubicBezTo>
                <a:cubicBezTo>
                  <a:pt x="29" y="7"/>
                  <a:pt x="29" y="7"/>
                  <a:pt x="28" y="7"/>
                </a:cubicBezTo>
                <a:cubicBezTo>
                  <a:pt x="28" y="7"/>
                  <a:pt x="27" y="7"/>
                  <a:pt x="27" y="7"/>
                </a:cubicBezTo>
                <a:cubicBezTo>
                  <a:pt x="27" y="7"/>
                  <a:pt x="26" y="8"/>
                  <a:pt x="26" y="8"/>
                </a:cubicBezTo>
                <a:cubicBezTo>
                  <a:pt x="26" y="8"/>
                  <a:pt x="26" y="9"/>
                  <a:pt x="26" y="9"/>
                </a:cubicBezTo>
                <a:cubicBezTo>
                  <a:pt x="26" y="10"/>
                  <a:pt x="27" y="12"/>
                  <a:pt x="28" y="14"/>
                </a:cubicBezTo>
                <a:cubicBezTo>
                  <a:pt x="27" y="15"/>
                  <a:pt x="27" y="16"/>
                  <a:pt x="26" y="16"/>
                </a:cubicBezTo>
                <a:cubicBezTo>
                  <a:pt x="24" y="15"/>
                  <a:pt x="22" y="13"/>
                  <a:pt x="22" y="12"/>
                </a:cubicBezTo>
                <a:cubicBezTo>
                  <a:pt x="21" y="12"/>
                  <a:pt x="21" y="12"/>
                  <a:pt x="20" y="12"/>
                </a:cubicBezTo>
                <a:cubicBezTo>
                  <a:pt x="20" y="12"/>
                  <a:pt x="20" y="12"/>
                  <a:pt x="19" y="12"/>
                </a:cubicBezTo>
                <a:cubicBezTo>
                  <a:pt x="19" y="13"/>
                  <a:pt x="19" y="13"/>
                  <a:pt x="19" y="14"/>
                </a:cubicBezTo>
                <a:cubicBezTo>
                  <a:pt x="19" y="14"/>
                  <a:pt x="19" y="14"/>
                  <a:pt x="19" y="15"/>
                </a:cubicBezTo>
                <a:cubicBezTo>
                  <a:pt x="19" y="15"/>
                  <a:pt x="21" y="17"/>
                  <a:pt x="22" y="19"/>
                </a:cubicBezTo>
                <a:cubicBezTo>
                  <a:pt x="21" y="20"/>
                  <a:pt x="20" y="21"/>
                  <a:pt x="20" y="22"/>
                </a:cubicBezTo>
                <a:cubicBezTo>
                  <a:pt x="18" y="20"/>
                  <a:pt x="16" y="19"/>
                  <a:pt x="15" y="19"/>
                </a:cubicBezTo>
                <a:cubicBezTo>
                  <a:pt x="15" y="18"/>
                  <a:pt x="14" y="18"/>
                  <a:pt x="14" y="18"/>
                </a:cubicBezTo>
                <a:cubicBezTo>
                  <a:pt x="13" y="18"/>
                  <a:pt x="13" y="19"/>
                  <a:pt x="13" y="19"/>
                </a:cubicBezTo>
                <a:cubicBezTo>
                  <a:pt x="12" y="19"/>
                  <a:pt x="12" y="20"/>
                  <a:pt x="12" y="20"/>
                </a:cubicBezTo>
                <a:cubicBezTo>
                  <a:pt x="12" y="21"/>
                  <a:pt x="12" y="21"/>
                  <a:pt x="13" y="21"/>
                </a:cubicBezTo>
                <a:cubicBezTo>
                  <a:pt x="13" y="22"/>
                  <a:pt x="15" y="24"/>
                  <a:pt x="17" y="25"/>
                </a:cubicBezTo>
                <a:cubicBezTo>
                  <a:pt x="16" y="26"/>
                  <a:pt x="15" y="27"/>
                  <a:pt x="15" y="28"/>
                </a:cubicBezTo>
                <a:cubicBezTo>
                  <a:pt x="12" y="27"/>
                  <a:pt x="10" y="26"/>
                  <a:pt x="10" y="26"/>
                </a:cubicBezTo>
                <a:cubicBezTo>
                  <a:pt x="9" y="26"/>
                  <a:pt x="9" y="26"/>
                  <a:pt x="8" y="26"/>
                </a:cubicBezTo>
                <a:cubicBezTo>
                  <a:pt x="8" y="26"/>
                  <a:pt x="8" y="26"/>
                  <a:pt x="7" y="27"/>
                </a:cubicBezTo>
                <a:cubicBezTo>
                  <a:pt x="7" y="27"/>
                  <a:pt x="7" y="27"/>
                  <a:pt x="7" y="28"/>
                </a:cubicBezTo>
                <a:cubicBezTo>
                  <a:pt x="7" y="28"/>
                  <a:pt x="7" y="29"/>
                  <a:pt x="8" y="29"/>
                </a:cubicBezTo>
                <a:cubicBezTo>
                  <a:pt x="8" y="29"/>
                  <a:pt x="10" y="31"/>
                  <a:pt x="12" y="32"/>
                </a:cubicBezTo>
                <a:cubicBezTo>
                  <a:pt x="12" y="33"/>
                  <a:pt x="11" y="34"/>
                  <a:pt x="11" y="35"/>
                </a:cubicBezTo>
                <a:cubicBezTo>
                  <a:pt x="9" y="35"/>
                  <a:pt x="6" y="34"/>
                  <a:pt x="5" y="34"/>
                </a:cubicBezTo>
                <a:cubicBezTo>
                  <a:pt x="5" y="34"/>
                  <a:pt x="5" y="34"/>
                  <a:pt x="4" y="34"/>
                </a:cubicBezTo>
                <a:cubicBezTo>
                  <a:pt x="4" y="34"/>
                  <a:pt x="4" y="35"/>
                  <a:pt x="3" y="35"/>
                </a:cubicBezTo>
                <a:cubicBezTo>
                  <a:pt x="3" y="35"/>
                  <a:pt x="3" y="36"/>
                  <a:pt x="3" y="36"/>
                </a:cubicBezTo>
                <a:cubicBezTo>
                  <a:pt x="4" y="37"/>
                  <a:pt x="4" y="37"/>
                  <a:pt x="4" y="37"/>
                </a:cubicBezTo>
                <a:cubicBezTo>
                  <a:pt x="5" y="38"/>
                  <a:pt x="7" y="39"/>
                  <a:pt x="9" y="40"/>
                </a:cubicBezTo>
                <a:cubicBezTo>
                  <a:pt x="9" y="41"/>
                  <a:pt x="9" y="42"/>
                  <a:pt x="8" y="43"/>
                </a:cubicBezTo>
                <a:cubicBezTo>
                  <a:pt x="6" y="43"/>
                  <a:pt x="3" y="43"/>
                  <a:pt x="3" y="43"/>
                </a:cubicBezTo>
                <a:cubicBezTo>
                  <a:pt x="2" y="42"/>
                  <a:pt x="2" y="43"/>
                  <a:pt x="2" y="43"/>
                </a:cubicBezTo>
                <a:cubicBezTo>
                  <a:pt x="1" y="43"/>
                  <a:pt x="1" y="44"/>
                  <a:pt x="1" y="44"/>
                </a:cubicBezTo>
                <a:cubicBezTo>
                  <a:pt x="1" y="44"/>
                  <a:pt x="1" y="45"/>
                  <a:pt x="1" y="45"/>
                </a:cubicBezTo>
                <a:cubicBezTo>
                  <a:pt x="1" y="46"/>
                  <a:pt x="2" y="46"/>
                  <a:pt x="2" y="46"/>
                </a:cubicBezTo>
                <a:cubicBezTo>
                  <a:pt x="3" y="46"/>
                  <a:pt x="5" y="47"/>
                  <a:pt x="7" y="48"/>
                </a:cubicBezTo>
                <a:cubicBezTo>
                  <a:pt x="7" y="49"/>
                  <a:pt x="7" y="50"/>
                  <a:pt x="7" y="51"/>
                </a:cubicBezTo>
                <a:cubicBezTo>
                  <a:pt x="5" y="51"/>
                  <a:pt x="2" y="51"/>
                  <a:pt x="2" y="52"/>
                </a:cubicBezTo>
                <a:cubicBezTo>
                  <a:pt x="1" y="52"/>
                  <a:pt x="1" y="52"/>
                  <a:pt x="1" y="52"/>
                </a:cubicBezTo>
                <a:cubicBezTo>
                  <a:pt x="0" y="52"/>
                  <a:pt x="0" y="53"/>
                  <a:pt x="0" y="53"/>
                </a:cubicBezTo>
                <a:cubicBezTo>
                  <a:pt x="0" y="54"/>
                  <a:pt x="0" y="54"/>
                  <a:pt x="1" y="55"/>
                </a:cubicBezTo>
                <a:cubicBezTo>
                  <a:pt x="1" y="55"/>
                  <a:pt x="1" y="55"/>
                  <a:pt x="2" y="55"/>
                </a:cubicBezTo>
                <a:cubicBezTo>
                  <a:pt x="2" y="55"/>
                  <a:pt x="5" y="55"/>
                  <a:pt x="7" y="56"/>
                </a:cubicBezTo>
                <a:cubicBezTo>
                  <a:pt x="7" y="57"/>
                  <a:pt x="7" y="58"/>
                  <a:pt x="7" y="59"/>
                </a:cubicBezTo>
                <a:cubicBezTo>
                  <a:pt x="5" y="60"/>
                  <a:pt x="3" y="60"/>
                  <a:pt x="2" y="61"/>
                </a:cubicBezTo>
                <a:cubicBezTo>
                  <a:pt x="2" y="61"/>
                  <a:pt x="1" y="61"/>
                  <a:pt x="1" y="61"/>
                </a:cubicBezTo>
                <a:cubicBezTo>
                  <a:pt x="1" y="62"/>
                  <a:pt x="1" y="62"/>
                  <a:pt x="1" y="63"/>
                </a:cubicBezTo>
                <a:cubicBezTo>
                  <a:pt x="1" y="63"/>
                  <a:pt x="1" y="64"/>
                  <a:pt x="2" y="64"/>
                </a:cubicBezTo>
                <a:cubicBezTo>
                  <a:pt x="2" y="64"/>
                  <a:pt x="2" y="64"/>
                  <a:pt x="3" y="64"/>
                </a:cubicBezTo>
                <a:cubicBezTo>
                  <a:pt x="3" y="64"/>
                  <a:pt x="6" y="64"/>
                  <a:pt x="8" y="64"/>
                </a:cubicBezTo>
                <a:cubicBezTo>
                  <a:pt x="9" y="65"/>
                  <a:pt x="9" y="66"/>
                  <a:pt x="9" y="67"/>
                </a:cubicBezTo>
                <a:cubicBezTo>
                  <a:pt x="7" y="68"/>
                  <a:pt x="5" y="69"/>
                  <a:pt x="4" y="69"/>
                </a:cubicBezTo>
                <a:cubicBezTo>
                  <a:pt x="4" y="70"/>
                  <a:pt x="4" y="70"/>
                  <a:pt x="3" y="70"/>
                </a:cubicBezTo>
                <a:cubicBezTo>
                  <a:pt x="3" y="71"/>
                  <a:pt x="3" y="71"/>
                  <a:pt x="3" y="72"/>
                </a:cubicBezTo>
                <a:cubicBezTo>
                  <a:pt x="4" y="72"/>
                  <a:pt x="4" y="72"/>
                  <a:pt x="4" y="73"/>
                </a:cubicBezTo>
                <a:cubicBezTo>
                  <a:pt x="5" y="73"/>
                  <a:pt x="5" y="73"/>
                  <a:pt x="5" y="73"/>
                </a:cubicBezTo>
                <a:cubicBezTo>
                  <a:pt x="6" y="73"/>
                  <a:pt x="9" y="72"/>
                  <a:pt x="11" y="71"/>
                </a:cubicBezTo>
                <a:cubicBezTo>
                  <a:pt x="11" y="73"/>
                  <a:pt x="12" y="74"/>
                  <a:pt x="12" y="75"/>
                </a:cubicBezTo>
                <a:cubicBezTo>
                  <a:pt x="10" y="76"/>
                  <a:pt x="8" y="77"/>
                  <a:pt x="8" y="78"/>
                </a:cubicBezTo>
                <a:cubicBezTo>
                  <a:pt x="7" y="78"/>
                  <a:pt x="7" y="78"/>
                  <a:pt x="7" y="79"/>
                </a:cubicBezTo>
                <a:cubicBezTo>
                  <a:pt x="7" y="79"/>
                  <a:pt x="7" y="80"/>
                  <a:pt x="7" y="80"/>
                </a:cubicBezTo>
                <a:cubicBezTo>
                  <a:pt x="8" y="81"/>
                  <a:pt x="8" y="81"/>
                  <a:pt x="8" y="81"/>
                </a:cubicBezTo>
                <a:cubicBezTo>
                  <a:pt x="9" y="81"/>
                  <a:pt x="9" y="81"/>
                  <a:pt x="10" y="81"/>
                </a:cubicBezTo>
                <a:cubicBezTo>
                  <a:pt x="10" y="81"/>
                  <a:pt x="12" y="80"/>
                  <a:pt x="15" y="79"/>
                </a:cubicBezTo>
                <a:cubicBezTo>
                  <a:pt x="15" y="80"/>
                  <a:pt x="16" y="81"/>
                  <a:pt x="17" y="82"/>
                </a:cubicBezTo>
                <a:cubicBezTo>
                  <a:pt x="15" y="83"/>
                  <a:pt x="13" y="85"/>
                  <a:pt x="13" y="85"/>
                </a:cubicBezTo>
                <a:cubicBezTo>
                  <a:pt x="12" y="86"/>
                  <a:pt x="12" y="86"/>
                  <a:pt x="12" y="87"/>
                </a:cubicBezTo>
                <a:cubicBezTo>
                  <a:pt x="12" y="87"/>
                  <a:pt x="12" y="87"/>
                  <a:pt x="13" y="88"/>
                </a:cubicBezTo>
                <a:cubicBezTo>
                  <a:pt x="13" y="88"/>
                  <a:pt x="13" y="88"/>
                  <a:pt x="14" y="88"/>
                </a:cubicBezTo>
                <a:cubicBezTo>
                  <a:pt x="14" y="88"/>
                  <a:pt x="15" y="88"/>
                  <a:pt x="15" y="88"/>
                </a:cubicBezTo>
                <a:cubicBezTo>
                  <a:pt x="16" y="88"/>
                  <a:pt x="18" y="86"/>
                  <a:pt x="20" y="85"/>
                </a:cubicBezTo>
                <a:cubicBezTo>
                  <a:pt x="20" y="86"/>
                  <a:pt x="21" y="87"/>
                  <a:pt x="22" y="87"/>
                </a:cubicBezTo>
                <a:cubicBezTo>
                  <a:pt x="21" y="89"/>
                  <a:pt x="19" y="92"/>
                  <a:pt x="19" y="92"/>
                </a:cubicBezTo>
                <a:cubicBezTo>
                  <a:pt x="19" y="92"/>
                  <a:pt x="19" y="93"/>
                  <a:pt x="19" y="93"/>
                </a:cubicBezTo>
                <a:cubicBezTo>
                  <a:pt x="19" y="94"/>
                  <a:pt x="19" y="94"/>
                  <a:pt x="19" y="94"/>
                </a:cubicBezTo>
                <a:cubicBezTo>
                  <a:pt x="20" y="95"/>
                  <a:pt x="20" y="95"/>
                  <a:pt x="20" y="95"/>
                </a:cubicBezTo>
                <a:cubicBezTo>
                  <a:pt x="21" y="95"/>
                  <a:pt x="21" y="95"/>
                  <a:pt x="22" y="94"/>
                </a:cubicBezTo>
                <a:cubicBezTo>
                  <a:pt x="22" y="94"/>
                  <a:pt x="24" y="92"/>
                  <a:pt x="26" y="91"/>
                </a:cubicBezTo>
                <a:cubicBezTo>
                  <a:pt x="27" y="91"/>
                  <a:pt x="27" y="92"/>
                  <a:pt x="28" y="92"/>
                </a:cubicBezTo>
                <a:cubicBezTo>
                  <a:pt x="27" y="95"/>
                  <a:pt x="26" y="97"/>
                  <a:pt x="26" y="97"/>
                </a:cubicBezTo>
                <a:cubicBezTo>
                  <a:pt x="26" y="98"/>
                  <a:pt x="26" y="98"/>
                  <a:pt x="26" y="99"/>
                </a:cubicBezTo>
                <a:cubicBezTo>
                  <a:pt x="26" y="99"/>
                  <a:pt x="27" y="100"/>
                  <a:pt x="27" y="100"/>
                </a:cubicBezTo>
                <a:cubicBezTo>
                  <a:pt x="27" y="100"/>
                  <a:pt x="28" y="100"/>
                  <a:pt x="28" y="100"/>
                </a:cubicBezTo>
                <a:cubicBezTo>
                  <a:pt x="29" y="100"/>
                  <a:pt x="29" y="100"/>
                  <a:pt x="29" y="99"/>
                </a:cubicBezTo>
                <a:cubicBezTo>
                  <a:pt x="30" y="99"/>
                  <a:pt x="31" y="97"/>
                  <a:pt x="32" y="95"/>
                </a:cubicBezTo>
                <a:cubicBezTo>
                  <a:pt x="33" y="95"/>
                  <a:pt x="35" y="96"/>
                  <a:pt x="36" y="96"/>
                </a:cubicBezTo>
                <a:cubicBezTo>
                  <a:pt x="35" y="99"/>
                  <a:pt x="34" y="101"/>
                  <a:pt x="34" y="102"/>
                </a:cubicBezTo>
                <a:cubicBezTo>
                  <a:pt x="34" y="102"/>
                  <a:pt x="34" y="102"/>
                  <a:pt x="34" y="103"/>
                </a:cubicBezTo>
                <a:cubicBezTo>
                  <a:pt x="35" y="103"/>
                  <a:pt x="35" y="104"/>
                  <a:pt x="35" y="104"/>
                </a:cubicBezTo>
                <a:cubicBezTo>
                  <a:pt x="36" y="104"/>
                  <a:pt x="36" y="104"/>
                  <a:pt x="37" y="104"/>
                </a:cubicBezTo>
                <a:cubicBezTo>
                  <a:pt x="37" y="104"/>
                  <a:pt x="37" y="103"/>
                  <a:pt x="38" y="103"/>
                </a:cubicBezTo>
                <a:cubicBezTo>
                  <a:pt x="38" y="102"/>
                  <a:pt x="39" y="100"/>
                  <a:pt x="40" y="98"/>
                </a:cubicBezTo>
                <a:cubicBezTo>
                  <a:pt x="41" y="98"/>
                  <a:pt x="42" y="99"/>
                  <a:pt x="43" y="99"/>
                </a:cubicBezTo>
                <a:cubicBezTo>
                  <a:pt x="43" y="101"/>
                  <a:pt x="43" y="104"/>
                  <a:pt x="43" y="104"/>
                </a:cubicBezTo>
                <a:cubicBezTo>
                  <a:pt x="43" y="105"/>
                  <a:pt x="43" y="105"/>
                  <a:pt x="43" y="106"/>
                </a:cubicBezTo>
                <a:cubicBezTo>
                  <a:pt x="43" y="106"/>
                  <a:pt x="44" y="106"/>
                  <a:pt x="44" y="106"/>
                </a:cubicBezTo>
                <a:cubicBezTo>
                  <a:pt x="45" y="106"/>
                  <a:pt x="45" y="106"/>
                  <a:pt x="46" y="106"/>
                </a:cubicBezTo>
                <a:cubicBezTo>
                  <a:pt x="46" y="106"/>
                  <a:pt x="46" y="105"/>
                  <a:pt x="46" y="105"/>
                </a:cubicBezTo>
                <a:cubicBezTo>
                  <a:pt x="47" y="104"/>
                  <a:pt x="47" y="102"/>
                  <a:pt x="48" y="100"/>
                </a:cubicBezTo>
                <a:cubicBezTo>
                  <a:pt x="49" y="100"/>
                  <a:pt x="50" y="100"/>
                  <a:pt x="51" y="100"/>
                </a:cubicBezTo>
                <a:cubicBezTo>
                  <a:pt x="51" y="102"/>
                  <a:pt x="52" y="105"/>
                  <a:pt x="52" y="105"/>
                </a:cubicBezTo>
                <a:cubicBezTo>
                  <a:pt x="52" y="106"/>
                  <a:pt x="52" y="106"/>
                  <a:pt x="52" y="106"/>
                </a:cubicBezTo>
                <a:cubicBezTo>
                  <a:pt x="53" y="107"/>
                  <a:pt x="53" y="107"/>
                  <a:pt x="54" y="107"/>
                </a:cubicBezTo>
                <a:cubicBezTo>
                  <a:pt x="54" y="107"/>
                  <a:pt x="55" y="107"/>
                  <a:pt x="55" y="106"/>
                </a:cubicBezTo>
                <a:cubicBezTo>
                  <a:pt x="55" y="106"/>
                  <a:pt x="55" y="106"/>
                  <a:pt x="55" y="105"/>
                </a:cubicBezTo>
                <a:cubicBezTo>
                  <a:pt x="56" y="105"/>
                  <a:pt x="56" y="102"/>
                  <a:pt x="56" y="100"/>
                </a:cubicBezTo>
                <a:cubicBezTo>
                  <a:pt x="57" y="100"/>
                  <a:pt x="58" y="100"/>
                  <a:pt x="59" y="100"/>
                </a:cubicBezTo>
                <a:cubicBezTo>
                  <a:pt x="60" y="102"/>
                  <a:pt x="61" y="104"/>
                  <a:pt x="61" y="105"/>
                </a:cubicBezTo>
                <a:cubicBezTo>
                  <a:pt x="61" y="105"/>
                  <a:pt x="61" y="106"/>
                  <a:pt x="62" y="106"/>
                </a:cubicBezTo>
                <a:cubicBezTo>
                  <a:pt x="62" y="106"/>
                  <a:pt x="62" y="106"/>
                  <a:pt x="63" y="106"/>
                </a:cubicBezTo>
                <a:cubicBezTo>
                  <a:pt x="63" y="106"/>
                  <a:pt x="64" y="106"/>
                  <a:pt x="64" y="106"/>
                </a:cubicBezTo>
                <a:cubicBezTo>
                  <a:pt x="64" y="105"/>
                  <a:pt x="64" y="105"/>
                  <a:pt x="64" y="104"/>
                </a:cubicBezTo>
                <a:cubicBezTo>
                  <a:pt x="64" y="104"/>
                  <a:pt x="64" y="101"/>
                  <a:pt x="64" y="99"/>
                </a:cubicBezTo>
                <a:cubicBezTo>
                  <a:pt x="65" y="99"/>
                  <a:pt x="66" y="98"/>
                  <a:pt x="67" y="98"/>
                </a:cubicBezTo>
                <a:cubicBezTo>
                  <a:pt x="68" y="100"/>
                  <a:pt x="69" y="102"/>
                  <a:pt x="70" y="103"/>
                </a:cubicBezTo>
                <a:cubicBezTo>
                  <a:pt x="70" y="103"/>
                  <a:pt x="70" y="104"/>
                  <a:pt x="71" y="104"/>
                </a:cubicBezTo>
                <a:cubicBezTo>
                  <a:pt x="71" y="104"/>
                  <a:pt x="71" y="104"/>
                  <a:pt x="72" y="104"/>
                </a:cubicBezTo>
                <a:cubicBezTo>
                  <a:pt x="72" y="104"/>
                  <a:pt x="73" y="103"/>
                  <a:pt x="73" y="103"/>
                </a:cubicBezTo>
                <a:cubicBezTo>
                  <a:pt x="73" y="102"/>
                  <a:pt x="73" y="102"/>
                  <a:pt x="73" y="102"/>
                </a:cubicBezTo>
                <a:cubicBezTo>
                  <a:pt x="73" y="101"/>
                  <a:pt x="72" y="99"/>
                  <a:pt x="72" y="96"/>
                </a:cubicBezTo>
                <a:cubicBezTo>
                  <a:pt x="73" y="96"/>
                  <a:pt x="74" y="95"/>
                  <a:pt x="75" y="95"/>
                </a:cubicBezTo>
                <a:cubicBezTo>
                  <a:pt x="76" y="97"/>
                  <a:pt x="78" y="99"/>
                  <a:pt x="78" y="99"/>
                </a:cubicBezTo>
                <a:cubicBezTo>
                  <a:pt x="78" y="100"/>
                  <a:pt x="79" y="100"/>
                  <a:pt x="79" y="100"/>
                </a:cubicBezTo>
                <a:cubicBezTo>
                  <a:pt x="80" y="100"/>
                  <a:pt x="80" y="100"/>
                  <a:pt x="80" y="100"/>
                </a:cubicBezTo>
                <a:cubicBezTo>
                  <a:pt x="81" y="100"/>
                  <a:pt x="81" y="99"/>
                  <a:pt x="81" y="99"/>
                </a:cubicBezTo>
                <a:cubicBezTo>
                  <a:pt x="81" y="98"/>
                  <a:pt x="81" y="98"/>
                  <a:pt x="81" y="97"/>
                </a:cubicBezTo>
                <a:cubicBezTo>
                  <a:pt x="81" y="97"/>
                  <a:pt x="80" y="95"/>
                  <a:pt x="79" y="92"/>
                </a:cubicBezTo>
                <a:cubicBezTo>
                  <a:pt x="80" y="92"/>
                  <a:pt x="81" y="91"/>
                  <a:pt x="82" y="91"/>
                </a:cubicBezTo>
                <a:cubicBezTo>
                  <a:pt x="83" y="92"/>
                  <a:pt x="85" y="94"/>
                  <a:pt x="86" y="94"/>
                </a:cubicBezTo>
                <a:cubicBezTo>
                  <a:pt x="86" y="95"/>
                  <a:pt x="86" y="95"/>
                  <a:pt x="87" y="95"/>
                </a:cubicBezTo>
                <a:cubicBezTo>
                  <a:pt x="87" y="95"/>
                  <a:pt x="88" y="95"/>
                  <a:pt x="88" y="94"/>
                </a:cubicBezTo>
                <a:cubicBezTo>
                  <a:pt x="88" y="94"/>
                  <a:pt x="89" y="94"/>
                  <a:pt x="89" y="93"/>
                </a:cubicBezTo>
                <a:cubicBezTo>
                  <a:pt x="89" y="93"/>
                  <a:pt x="89" y="92"/>
                  <a:pt x="88" y="92"/>
                </a:cubicBezTo>
                <a:cubicBezTo>
                  <a:pt x="88" y="92"/>
                  <a:pt x="87" y="89"/>
                  <a:pt x="85" y="87"/>
                </a:cubicBezTo>
                <a:cubicBezTo>
                  <a:pt x="86" y="87"/>
                  <a:pt x="87" y="86"/>
                  <a:pt x="88" y="85"/>
                </a:cubicBezTo>
                <a:cubicBezTo>
                  <a:pt x="90" y="86"/>
                  <a:pt x="92" y="88"/>
                  <a:pt x="92" y="88"/>
                </a:cubicBezTo>
                <a:cubicBezTo>
                  <a:pt x="93" y="88"/>
                  <a:pt x="93" y="88"/>
                  <a:pt x="93" y="88"/>
                </a:cubicBezTo>
                <a:cubicBezTo>
                  <a:pt x="94" y="88"/>
                  <a:pt x="94" y="88"/>
                  <a:pt x="95" y="88"/>
                </a:cubicBezTo>
                <a:cubicBezTo>
                  <a:pt x="95" y="87"/>
                  <a:pt x="95" y="87"/>
                  <a:pt x="95" y="87"/>
                </a:cubicBezTo>
                <a:cubicBezTo>
                  <a:pt x="95" y="86"/>
                  <a:pt x="95" y="86"/>
                  <a:pt x="95" y="85"/>
                </a:cubicBezTo>
                <a:cubicBezTo>
                  <a:pt x="94" y="85"/>
                  <a:pt x="92" y="83"/>
                  <a:pt x="91" y="82"/>
                </a:cubicBezTo>
                <a:cubicBezTo>
                  <a:pt x="91" y="81"/>
                  <a:pt x="92" y="80"/>
                  <a:pt x="93" y="79"/>
                </a:cubicBezTo>
                <a:cubicBezTo>
                  <a:pt x="95" y="80"/>
                  <a:pt x="97" y="81"/>
                  <a:pt x="98" y="81"/>
                </a:cubicBezTo>
                <a:cubicBezTo>
                  <a:pt x="98" y="81"/>
                  <a:pt x="99" y="81"/>
                  <a:pt x="99" y="81"/>
                </a:cubicBezTo>
                <a:cubicBezTo>
                  <a:pt x="99" y="81"/>
                  <a:pt x="100" y="81"/>
                  <a:pt x="100" y="80"/>
                </a:cubicBezTo>
                <a:cubicBezTo>
                  <a:pt x="100" y="80"/>
                  <a:pt x="100" y="79"/>
                  <a:pt x="100" y="79"/>
                </a:cubicBezTo>
                <a:cubicBezTo>
                  <a:pt x="100" y="78"/>
                  <a:pt x="100" y="78"/>
                  <a:pt x="99" y="78"/>
                </a:cubicBezTo>
                <a:cubicBezTo>
                  <a:pt x="99" y="77"/>
                  <a:pt x="97" y="76"/>
                  <a:pt x="95" y="75"/>
                </a:cubicBezTo>
                <a:cubicBezTo>
                  <a:pt x="96" y="74"/>
                  <a:pt x="96" y="73"/>
                  <a:pt x="96" y="71"/>
                </a:cubicBezTo>
                <a:cubicBezTo>
                  <a:pt x="99" y="72"/>
                  <a:pt x="101" y="73"/>
                  <a:pt x="102" y="73"/>
                </a:cubicBezTo>
                <a:cubicBezTo>
                  <a:pt x="102" y="73"/>
                  <a:pt x="103" y="73"/>
                  <a:pt x="103" y="73"/>
                </a:cubicBezTo>
                <a:cubicBezTo>
                  <a:pt x="103" y="72"/>
                  <a:pt x="104" y="72"/>
                  <a:pt x="104" y="72"/>
                </a:cubicBezTo>
                <a:cubicBezTo>
                  <a:pt x="104" y="71"/>
                  <a:pt x="104" y="71"/>
                  <a:pt x="104" y="70"/>
                </a:cubicBezTo>
                <a:cubicBezTo>
                  <a:pt x="104" y="70"/>
                  <a:pt x="103" y="70"/>
                  <a:pt x="103" y="69"/>
                </a:cubicBezTo>
                <a:cubicBezTo>
                  <a:pt x="103" y="69"/>
                  <a:pt x="100" y="68"/>
                  <a:pt x="98" y="67"/>
                </a:cubicBezTo>
                <a:cubicBezTo>
                  <a:pt x="98" y="66"/>
                  <a:pt x="99" y="65"/>
                  <a:pt x="99" y="64"/>
                </a:cubicBezTo>
                <a:cubicBezTo>
                  <a:pt x="101" y="64"/>
                  <a:pt x="104" y="64"/>
                  <a:pt x="104" y="64"/>
                </a:cubicBezTo>
                <a:cubicBezTo>
                  <a:pt x="105" y="64"/>
                  <a:pt x="105" y="64"/>
                  <a:pt x="106" y="64"/>
                </a:cubicBezTo>
                <a:cubicBezTo>
                  <a:pt x="106" y="64"/>
                  <a:pt x="106" y="63"/>
                  <a:pt x="106" y="63"/>
                </a:cubicBezTo>
                <a:cubicBezTo>
                  <a:pt x="106" y="62"/>
                  <a:pt x="106" y="62"/>
                  <a:pt x="106" y="61"/>
                </a:cubicBezTo>
                <a:cubicBezTo>
                  <a:pt x="106" y="61"/>
                  <a:pt x="105" y="61"/>
                  <a:pt x="105" y="61"/>
                </a:cubicBezTo>
                <a:cubicBezTo>
                  <a:pt x="105" y="60"/>
                  <a:pt x="102" y="60"/>
                  <a:pt x="100" y="59"/>
                </a:cubicBezTo>
                <a:cubicBezTo>
                  <a:pt x="100" y="58"/>
                  <a:pt x="100" y="57"/>
                  <a:pt x="100" y="56"/>
                </a:cubicBezTo>
                <a:cubicBezTo>
                  <a:pt x="102" y="56"/>
                  <a:pt x="105" y="55"/>
                  <a:pt x="105" y="55"/>
                </a:cubicBezTo>
                <a:close/>
                <a:moveTo>
                  <a:pt x="54" y="96"/>
                </a:moveTo>
                <a:cubicBezTo>
                  <a:pt x="53" y="96"/>
                  <a:pt x="53" y="96"/>
                  <a:pt x="53" y="96"/>
                </a:cubicBezTo>
                <a:cubicBezTo>
                  <a:pt x="54" y="96"/>
                  <a:pt x="54" y="96"/>
                  <a:pt x="54" y="96"/>
                </a:cubicBezTo>
                <a:cubicBezTo>
                  <a:pt x="54" y="96"/>
                  <a:pt x="54" y="96"/>
                  <a:pt x="54" y="96"/>
                </a:cubicBezTo>
                <a:close/>
                <a:moveTo>
                  <a:pt x="40" y="93"/>
                </a:moveTo>
                <a:cubicBezTo>
                  <a:pt x="39" y="93"/>
                  <a:pt x="39" y="93"/>
                  <a:pt x="39" y="93"/>
                </a:cubicBezTo>
                <a:cubicBezTo>
                  <a:pt x="39" y="93"/>
                  <a:pt x="39" y="93"/>
                  <a:pt x="39" y="93"/>
                </a:cubicBezTo>
                <a:cubicBezTo>
                  <a:pt x="39" y="93"/>
                  <a:pt x="39" y="93"/>
                  <a:pt x="40" y="93"/>
                </a:cubicBezTo>
                <a:close/>
                <a:moveTo>
                  <a:pt x="27" y="86"/>
                </a:moveTo>
                <a:cubicBezTo>
                  <a:pt x="27" y="86"/>
                  <a:pt x="26" y="86"/>
                  <a:pt x="26" y="85"/>
                </a:cubicBezTo>
                <a:cubicBezTo>
                  <a:pt x="26" y="86"/>
                  <a:pt x="26" y="86"/>
                  <a:pt x="26" y="86"/>
                </a:cubicBezTo>
                <a:cubicBezTo>
                  <a:pt x="27" y="86"/>
                  <a:pt x="27" y="86"/>
                  <a:pt x="27" y="86"/>
                </a:cubicBezTo>
                <a:close/>
                <a:moveTo>
                  <a:pt x="17" y="75"/>
                </a:moveTo>
                <a:cubicBezTo>
                  <a:pt x="17" y="75"/>
                  <a:pt x="17" y="74"/>
                  <a:pt x="17" y="74"/>
                </a:cubicBezTo>
                <a:cubicBezTo>
                  <a:pt x="17" y="74"/>
                  <a:pt x="17" y="74"/>
                  <a:pt x="17" y="75"/>
                </a:cubicBezTo>
                <a:cubicBezTo>
                  <a:pt x="17" y="75"/>
                  <a:pt x="17" y="75"/>
                  <a:pt x="17" y="75"/>
                </a:cubicBezTo>
                <a:close/>
              </a:path>
            </a:pathLst>
          </a:custGeom>
          <a:solidFill>
            <a:srgbClr val="45C1A4"/>
          </a:solidFill>
          <a:ln>
            <a:noFill/>
          </a:ln>
        </p:spPr>
        <p:txBody>
          <a:bodyPr vert="horz" wrap="square" lIns="91440" tIns="45720" rIns="91440" bIns="45720" numCol="1" anchor="t" anchorCtr="0" compatLnSpc="1">
            <a:prstTxWarp prst="textNoShape">
              <a:avLst/>
            </a:prstTxWarp>
          </a:bodyPr>
          <a:lstStyle/>
          <a:p>
            <a:endParaRPr lang="en-US" sz="1800">
              <a:solidFill>
                <a:prstClr val="black"/>
              </a:solidFill>
              <a:latin typeface="Calibri"/>
            </a:endParaRPr>
          </a:p>
        </p:txBody>
      </p:sp>
      <p:sp>
        <p:nvSpPr>
          <p:cNvPr id="13" name="Freeform 17">
            <a:extLst>
              <a:ext uri="{FF2B5EF4-FFF2-40B4-BE49-F238E27FC236}">
                <a16:creationId xmlns:a16="http://schemas.microsoft.com/office/drawing/2014/main" id="{A7751D76-7E5E-428F-B89F-D7F9BB7521B7}"/>
              </a:ext>
            </a:extLst>
          </p:cNvPr>
          <p:cNvSpPr>
            <a:spLocks noEditPoints="1"/>
          </p:cNvSpPr>
          <p:nvPr/>
        </p:nvSpPr>
        <p:spPr bwMode="auto">
          <a:xfrm>
            <a:off x="1063625" y="246064"/>
            <a:ext cx="788988" cy="792163"/>
          </a:xfrm>
          <a:custGeom>
            <a:avLst/>
            <a:gdLst>
              <a:gd name="T0" fmla="*/ 214 w 223"/>
              <a:gd name="T1" fmla="*/ 105 h 224"/>
              <a:gd name="T2" fmla="*/ 213 w 223"/>
              <a:gd name="T3" fmla="*/ 94 h 224"/>
              <a:gd name="T4" fmla="*/ 210 w 223"/>
              <a:gd name="T5" fmla="*/ 83 h 224"/>
              <a:gd name="T6" fmla="*/ 207 w 223"/>
              <a:gd name="T7" fmla="*/ 73 h 224"/>
              <a:gd name="T8" fmla="*/ 202 w 223"/>
              <a:gd name="T9" fmla="*/ 64 h 224"/>
              <a:gd name="T10" fmla="*/ 197 w 223"/>
              <a:gd name="T11" fmla="*/ 54 h 224"/>
              <a:gd name="T12" fmla="*/ 190 w 223"/>
              <a:gd name="T13" fmla="*/ 46 h 224"/>
              <a:gd name="T14" fmla="*/ 183 w 223"/>
              <a:gd name="T15" fmla="*/ 38 h 224"/>
              <a:gd name="T16" fmla="*/ 175 w 223"/>
              <a:gd name="T17" fmla="*/ 31 h 224"/>
              <a:gd name="T18" fmla="*/ 166 w 223"/>
              <a:gd name="T19" fmla="*/ 25 h 224"/>
              <a:gd name="T20" fmla="*/ 156 w 223"/>
              <a:gd name="T21" fmla="*/ 20 h 224"/>
              <a:gd name="T22" fmla="*/ 146 w 223"/>
              <a:gd name="T23" fmla="*/ 15 h 224"/>
              <a:gd name="T24" fmla="*/ 136 w 223"/>
              <a:gd name="T25" fmla="*/ 12 h 224"/>
              <a:gd name="T26" fmla="*/ 125 w 223"/>
              <a:gd name="T27" fmla="*/ 10 h 224"/>
              <a:gd name="T28" fmla="*/ 115 w 223"/>
              <a:gd name="T29" fmla="*/ 9 h 224"/>
              <a:gd name="T30" fmla="*/ 104 w 223"/>
              <a:gd name="T31" fmla="*/ 10 h 224"/>
              <a:gd name="T32" fmla="*/ 93 w 223"/>
              <a:gd name="T33" fmla="*/ 11 h 224"/>
              <a:gd name="T34" fmla="*/ 83 w 223"/>
              <a:gd name="T35" fmla="*/ 14 h 224"/>
              <a:gd name="T36" fmla="*/ 73 w 223"/>
              <a:gd name="T37" fmla="*/ 17 h 224"/>
              <a:gd name="T38" fmla="*/ 63 w 223"/>
              <a:gd name="T39" fmla="*/ 22 h 224"/>
              <a:gd name="T40" fmla="*/ 54 w 223"/>
              <a:gd name="T41" fmla="*/ 27 h 224"/>
              <a:gd name="T42" fmla="*/ 45 w 223"/>
              <a:gd name="T43" fmla="*/ 34 h 224"/>
              <a:gd name="T44" fmla="*/ 38 w 223"/>
              <a:gd name="T45" fmla="*/ 41 h 224"/>
              <a:gd name="T46" fmla="*/ 30 w 223"/>
              <a:gd name="T47" fmla="*/ 49 h 224"/>
              <a:gd name="T48" fmla="*/ 24 w 223"/>
              <a:gd name="T49" fmla="*/ 58 h 224"/>
              <a:gd name="T50" fmla="*/ 19 w 223"/>
              <a:gd name="T51" fmla="*/ 68 h 224"/>
              <a:gd name="T52" fmla="*/ 15 w 223"/>
              <a:gd name="T53" fmla="*/ 78 h 224"/>
              <a:gd name="T54" fmla="*/ 12 w 223"/>
              <a:gd name="T55" fmla="*/ 88 h 224"/>
              <a:gd name="T56" fmla="*/ 10 w 223"/>
              <a:gd name="T57" fmla="*/ 98 h 224"/>
              <a:gd name="T58" fmla="*/ 9 w 223"/>
              <a:gd name="T59" fmla="*/ 109 h 224"/>
              <a:gd name="T60" fmla="*/ 9 w 223"/>
              <a:gd name="T61" fmla="*/ 120 h 224"/>
              <a:gd name="T62" fmla="*/ 11 w 223"/>
              <a:gd name="T63" fmla="*/ 131 h 224"/>
              <a:gd name="T64" fmla="*/ 13 w 223"/>
              <a:gd name="T65" fmla="*/ 141 h 224"/>
              <a:gd name="T66" fmla="*/ 17 w 223"/>
              <a:gd name="T67" fmla="*/ 151 h 224"/>
              <a:gd name="T68" fmla="*/ 21 w 223"/>
              <a:gd name="T69" fmla="*/ 161 h 224"/>
              <a:gd name="T70" fmla="*/ 27 w 223"/>
              <a:gd name="T71" fmla="*/ 170 h 224"/>
              <a:gd name="T72" fmla="*/ 33 w 223"/>
              <a:gd name="T73" fmla="*/ 179 h 224"/>
              <a:gd name="T74" fmla="*/ 41 w 223"/>
              <a:gd name="T75" fmla="*/ 187 h 224"/>
              <a:gd name="T76" fmla="*/ 49 w 223"/>
              <a:gd name="T77" fmla="*/ 194 h 224"/>
              <a:gd name="T78" fmla="*/ 58 w 223"/>
              <a:gd name="T79" fmla="*/ 200 h 224"/>
              <a:gd name="T80" fmla="*/ 67 w 223"/>
              <a:gd name="T81" fmla="*/ 205 h 224"/>
              <a:gd name="T82" fmla="*/ 77 w 223"/>
              <a:gd name="T83" fmla="*/ 209 h 224"/>
              <a:gd name="T84" fmla="*/ 87 w 223"/>
              <a:gd name="T85" fmla="*/ 212 h 224"/>
              <a:gd name="T86" fmla="*/ 98 w 223"/>
              <a:gd name="T87" fmla="*/ 214 h 224"/>
              <a:gd name="T88" fmla="*/ 109 w 223"/>
              <a:gd name="T89" fmla="*/ 215 h 224"/>
              <a:gd name="T90" fmla="*/ 119 w 223"/>
              <a:gd name="T91" fmla="*/ 215 h 224"/>
              <a:gd name="T92" fmla="*/ 130 w 223"/>
              <a:gd name="T93" fmla="*/ 213 h 224"/>
              <a:gd name="T94" fmla="*/ 141 w 223"/>
              <a:gd name="T95" fmla="*/ 211 h 224"/>
              <a:gd name="T96" fmla="*/ 151 w 223"/>
              <a:gd name="T97" fmla="*/ 207 h 224"/>
              <a:gd name="T98" fmla="*/ 160 w 223"/>
              <a:gd name="T99" fmla="*/ 203 h 224"/>
              <a:gd name="T100" fmla="*/ 170 w 223"/>
              <a:gd name="T101" fmla="*/ 197 h 224"/>
              <a:gd name="T102" fmla="*/ 178 w 223"/>
              <a:gd name="T103" fmla="*/ 191 h 224"/>
              <a:gd name="T104" fmla="*/ 186 w 223"/>
              <a:gd name="T105" fmla="*/ 183 h 224"/>
              <a:gd name="T106" fmla="*/ 193 w 223"/>
              <a:gd name="T107" fmla="*/ 175 h 224"/>
              <a:gd name="T108" fmla="*/ 199 w 223"/>
              <a:gd name="T109" fmla="*/ 166 h 224"/>
              <a:gd name="T110" fmla="*/ 204 w 223"/>
              <a:gd name="T111" fmla="*/ 157 h 224"/>
              <a:gd name="T112" fmla="*/ 208 w 223"/>
              <a:gd name="T113" fmla="*/ 147 h 224"/>
              <a:gd name="T114" fmla="*/ 211 w 223"/>
              <a:gd name="T115" fmla="*/ 137 h 224"/>
              <a:gd name="T116" fmla="*/ 214 w 223"/>
              <a:gd name="T117" fmla="*/ 126 h 224"/>
              <a:gd name="T118" fmla="*/ 214 w 223"/>
              <a:gd name="T119" fmla="*/ 115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23" h="224">
                <a:moveTo>
                  <a:pt x="221" y="115"/>
                </a:moveTo>
                <a:cubicBezTo>
                  <a:pt x="222" y="115"/>
                  <a:pt x="222" y="114"/>
                  <a:pt x="223" y="114"/>
                </a:cubicBezTo>
                <a:cubicBezTo>
                  <a:pt x="223" y="113"/>
                  <a:pt x="223" y="113"/>
                  <a:pt x="223" y="112"/>
                </a:cubicBezTo>
                <a:cubicBezTo>
                  <a:pt x="223" y="112"/>
                  <a:pt x="223" y="111"/>
                  <a:pt x="223" y="111"/>
                </a:cubicBezTo>
                <a:cubicBezTo>
                  <a:pt x="222" y="110"/>
                  <a:pt x="222" y="110"/>
                  <a:pt x="221" y="110"/>
                </a:cubicBezTo>
                <a:cubicBezTo>
                  <a:pt x="221" y="110"/>
                  <a:pt x="217" y="109"/>
                  <a:pt x="214" y="109"/>
                </a:cubicBezTo>
                <a:cubicBezTo>
                  <a:pt x="214" y="108"/>
                  <a:pt x="214" y="106"/>
                  <a:pt x="214" y="105"/>
                </a:cubicBezTo>
                <a:cubicBezTo>
                  <a:pt x="217" y="104"/>
                  <a:pt x="220" y="103"/>
                  <a:pt x="221" y="103"/>
                </a:cubicBezTo>
                <a:cubicBezTo>
                  <a:pt x="222" y="103"/>
                  <a:pt x="222" y="103"/>
                  <a:pt x="222" y="102"/>
                </a:cubicBezTo>
                <a:cubicBezTo>
                  <a:pt x="223" y="102"/>
                  <a:pt x="223" y="101"/>
                  <a:pt x="223" y="101"/>
                </a:cubicBezTo>
                <a:cubicBezTo>
                  <a:pt x="223" y="100"/>
                  <a:pt x="222" y="99"/>
                  <a:pt x="222" y="99"/>
                </a:cubicBezTo>
                <a:cubicBezTo>
                  <a:pt x="222" y="99"/>
                  <a:pt x="221" y="98"/>
                  <a:pt x="220" y="98"/>
                </a:cubicBezTo>
                <a:cubicBezTo>
                  <a:pt x="220" y="98"/>
                  <a:pt x="216" y="98"/>
                  <a:pt x="214" y="98"/>
                </a:cubicBezTo>
                <a:cubicBezTo>
                  <a:pt x="213" y="97"/>
                  <a:pt x="213" y="95"/>
                  <a:pt x="213" y="94"/>
                </a:cubicBezTo>
                <a:cubicBezTo>
                  <a:pt x="216" y="93"/>
                  <a:pt x="219" y="92"/>
                  <a:pt x="219" y="92"/>
                </a:cubicBezTo>
                <a:cubicBezTo>
                  <a:pt x="220" y="92"/>
                  <a:pt x="220" y="91"/>
                  <a:pt x="221" y="91"/>
                </a:cubicBezTo>
                <a:cubicBezTo>
                  <a:pt x="221" y="90"/>
                  <a:pt x="221" y="90"/>
                  <a:pt x="221" y="89"/>
                </a:cubicBezTo>
                <a:cubicBezTo>
                  <a:pt x="221" y="88"/>
                  <a:pt x="220" y="88"/>
                  <a:pt x="220" y="88"/>
                </a:cubicBezTo>
                <a:cubicBezTo>
                  <a:pt x="220" y="87"/>
                  <a:pt x="219" y="87"/>
                  <a:pt x="218" y="87"/>
                </a:cubicBezTo>
                <a:cubicBezTo>
                  <a:pt x="218" y="87"/>
                  <a:pt x="214" y="88"/>
                  <a:pt x="211" y="88"/>
                </a:cubicBezTo>
                <a:cubicBezTo>
                  <a:pt x="211" y="86"/>
                  <a:pt x="211" y="85"/>
                  <a:pt x="210" y="83"/>
                </a:cubicBezTo>
                <a:cubicBezTo>
                  <a:pt x="213" y="82"/>
                  <a:pt x="216" y="81"/>
                  <a:pt x="217" y="81"/>
                </a:cubicBezTo>
                <a:cubicBezTo>
                  <a:pt x="217" y="80"/>
                  <a:pt x="218" y="80"/>
                  <a:pt x="218" y="79"/>
                </a:cubicBezTo>
                <a:cubicBezTo>
                  <a:pt x="218" y="79"/>
                  <a:pt x="218" y="78"/>
                  <a:pt x="218" y="78"/>
                </a:cubicBezTo>
                <a:cubicBezTo>
                  <a:pt x="218" y="77"/>
                  <a:pt x="217" y="77"/>
                  <a:pt x="217" y="76"/>
                </a:cubicBezTo>
                <a:cubicBezTo>
                  <a:pt x="216" y="76"/>
                  <a:pt x="216" y="76"/>
                  <a:pt x="215" y="76"/>
                </a:cubicBezTo>
                <a:cubicBezTo>
                  <a:pt x="214" y="76"/>
                  <a:pt x="211" y="77"/>
                  <a:pt x="208" y="78"/>
                </a:cubicBezTo>
                <a:cubicBezTo>
                  <a:pt x="208" y="76"/>
                  <a:pt x="207" y="75"/>
                  <a:pt x="207" y="73"/>
                </a:cubicBezTo>
                <a:cubicBezTo>
                  <a:pt x="209" y="72"/>
                  <a:pt x="212" y="70"/>
                  <a:pt x="213" y="70"/>
                </a:cubicBezTo>
                <a:cubicBezTo>
                  <a:pt x="213" y="69"/>
                  <a:pt x="214" y="69"/>
                  <a:pt x="214" y="68"/>
                </a:cubicBezTo>
                <a:cubicBezTo>
                  <a:pt x="214" y="68"/>
                  <a:pt x="214" y="67"/>
                  <a:pt x="214" y="67"/>
                </a:cubicBezTo>
                <a:cubicBezTo>
                  <a:pt x="213" y="66"/>
                  <a:pt x="213" y="66"/>
                  <a:pt x="212" y="66"/>
                </a:cubicBezTo>
                <a:cubicBezTo>
                  <a:pt x="212" y="65"/>
                  <a:pt x="211" y="65"/>
                  <a:pt x="211" y="65"/>
                </a:cubicBezTo>
                <a:cubicBezTo>
                  <a:pt x="210" y="66"/>
                  <a:pt x="207" y="67"/>
                  <a:pt x="204" y="68"/>
                </a:cubicBezTo>
                <a:cubicBezTo>
                  <a:pt x="204" y="66"/>
                  <a:pt x="203" y="65"/>
                  <a:pt x="202" y="64"/>
                </a:cubicBezTo>
                <a:cubicBezTo>
                  <a:pt x="205" y="62"/>
                  <a:pt x="207" y="60"/>
                  <a:pt x="208" y="60"/>
                </a:cubicBezTo>
                <a:cubicBezTo>
                  <a:pt x="208" y="59"/>
                  <a:pt x="209" y="59"/>
                  <a:pt x="209" y="58"/>
                </a:cubicBezTo>
                <a:cubicBezTo>
                  <a:pt x="209" y="57"/>
                  <a:pt x="209" y="57"/>
                  <a:pt x="208" y="56"/>
                </a:cubicBezTo>
                <a:cubicBezTo>
                  <a:pt x="208" y="56"/>
                  <a:pt x="208" y="55"/>
                  <a:pt x="207" y="55"/>
                </a:cubicBezTo>
                <a:cubicBezTo>
                  <a:pt x="207" y="55"/>
                  <a:pt x="206" y="55"/>
                  <a:pt x="205" y="55"/>
                </a:cubicBezTo>
                <a:cubicBezTo>
                  <a:pt x="205" y="56"/>
                  <a:pt x="202" y="57"/>
                  <a:pt x="199" y="58"/>
                </a:cubicBezTo>
                <a:cubicBezTo>
                  <a:pt x="198" y="57"/>
                  <a:pt x="197" y="56"/>
                  <a:pt x="197" y="54"/>
                </a:cubicBezTo>
                <a:cubicBezTo>
                  <a:pt x="199" y="52"/>
                  <a:pt x="201" y="50"/>
                  <a:pt x="202" y="50"/>
                </a:cubicBezTo>
                <a:cubicBezTo>
                  <a:pt x="202" y="49"/>
                  <a:pt x="202" y="49"/>
                  <a:pt x="202" y="48"/>
                </a:cubicBezTo>
                <a:cubicBezTo>
                  <a:pt x="203" y="48"/>
                  <a:pt x="202" y="47"/>
                  <a:pt x="202" y="46"/>
                </a:cubicBezTo>
                <a:cubicBezTo>
                  <a:pt x="202" y="46"/>
                  <a:pt x="201" y="46"/>
                  <a:pt x="201" y="46"/>
                </a:cubicBezTo>
                <a:cubicBezTo>
                  <a:pt x="200" y="45"/>
                  <a:pt x="199" y="45"/>
                  <a:pt x="199" y="46"/>
                </a:cubicBezTo>
                <a:cubicBezTo>
                  <a:pt x="198" y="46"/>
                  <a:pt x="196" y="48"/>
                  <a:pt x="193" y="49"/>
                </a:cubicBezTo>
                <a:cubicBezTo>
                  <a:pt x="192" y="48"/>
                  <a:pt x="191" y="47"/>
                  <a:pt x="190" y="46"/>
                </a:cubicBezTo>
                <a:cubicBezTo>
                  <a:pt x="192" y="44"/>
                  <a:pt x="194" y="41"/>
                  <a:pt x="195" y="41"/>
                </a:cubicBezTo>
                <a:cubicBezTo>
                  <a:pt x="195" y="40"/>
                  <a:pt x="195" y="40"/>
                  <a:pt x="195" y="39"/>
                </a:cubicBezTo>
                <a:cubicBezTo>
                  <a:pt x="195" y="38"/>
                  <a:pt x="195" y="38"/>
                  <a:pt x="195" y="37"/>
                </a:cubicBezTo>
                <a:cubicBezTo>
                  <a:pt x="194" y="37"/>
                  <a:pt x="194" y="37"/>
                  <a:pt x="193" y="37"/>
                </a:cubicBezTo>
                <a:cubicBezTo>
                  <a:pt x="193" y="37"/>
                  <a:pt x="192" y="37"/>
                  <a:pt x="191" y="37"/>
                </a:cubicBezTo>
                <a:cubicBezTo>
                  <a:pt x="191" y="37"/>
                  <a:pt x="188" y="39"/>
                  <a:pt x="186" y="41"/>
                </a:cubicBezTo>
                <a:cubicBezTo>
                  <a:pt x="185" y="40"/>
                  <a:pt x="184" y="39"/>
                  <a:pt x="183" y="38"/>
                </a:cubicBezTo>
                <a:cubicBezTo>
                  <a:pt x="184" y="36"/>
                  <a:pt x="186" y="33"/>
                  <a:pt x="187" y="32"/>
                </a:cubicBezTo>
                <a:cubicBezTo>
                  <a:pt x="187" y="32"/>
                  <a:pt x="187" y="31"/>
                  <a:pt x="187" y="31"/>
                </a:cubicBezTo>
                <a:cubicBezTo>
                  <a:pt x="187" y="30"/>
                  <a:pt x="187" y="30"/>
                  <a:pt x="186" y="29"/>
                </a:cubicBezTo>
                <a:cubicBezTo>
                  <a:pt x="186" y="29"/>
                  <a:pt x="185" y="29"/>
                  <a:pt x="185" y="29"/>
                </a:cubicBezTo>
                <a:cubicBezTo>
                  <a:pt x="184" y="29"/>
                  <a:pt x="184" y="29"/>
                  <a:pt x="183" y="29"/>
                </a:cubicBezTo>
                <a:cubicBezTo>
                  <a:pt x="183" y="30"/>
                  <a:pt x="180" y="32"/>
                  <a:pt x="178" y="34"/>
                </a:cubicBezTo>
                <a:cubicBezTo>
                  <a:pt x="177" y="33"/>
                  <a:pt x="176" y="32"/>
                  <a:pt x="175" y="31"/>
                </a:cubicBezTo>
                <a:cubicBezTo>
                  <a:pt x="176" y="28"/>
                  <a:pt x="178" y="25"/>
                  <a:pt x="178" y="25"/>
                </a:cubicBezTo>
                <a:cubicBezTo>
                  <a:pt x="178" y="24"/>
                  <a:pt x="178" y="24"/>
                  <a:pt x="178" y="23"/>
                </a:cubicBezTo>
                <a:cubicBezTo>
                  <a:pt x="178" y="23"/>
                  <a:pt x="178" y="22"/>
                  <a:pt x="177" y="22"/>
                </a:cubicBezTo>
                <a:cubicBezTo>
                  <a:pt x="177" y="21"/>
                  <a:pt x="176" y="21"/>
                  <a:pt x="176" y="21"/>
                </a:cubicBezTo>
                <a:cubicBezTo>
                  <a:pt x="175" y="21"/>
                  <a:pt x="175" y="22"/>
                  <a:pt x="174" y="22"/>
                </a:cubicBezTo>
                <a:cubicBezTo>
                  <a:pt x="174" y="23"/>
                  <a:pt x="172" y="25"/>
                  <a:pt x="170" y="27"/>
                </a:cubicBezTo>
                <a:cubicBezTo>
                  <a:pt x="168" y="26"/>
                  <a:pt x="167" y="26"/>
                  <a:pt x="166" y="25"/>
                </a:cubicBezTo>
                <a:cubicBezTo>
                  <a:pt x="167" y="22"/>
                  <a:pt x="168" y="19"/>
                  <a:pt x="169" y="18"/>
                </a:cubicBezTo>
                <a:cubicBezTo>
                  <a:pt x="169" y="18"/>
                  <a:pt x="169" y="17"/>
                  <a:pt x="169" y="17"/>
                </a:cubicBezTo>
                <a:cubicBezTo>
                  <a:pt x="168" y="16"/>
                  <a:pt x="168" y="16"/>
                  <a:pt x="168" y="15"/>
                </a:cubicBezTo>
                <a:cubicBezTo>
                  <a:pt x="167" y="15"/>
                  <a:pt x="166" y="15"/>
                  <a:pt x="166" y="15"/>
                </a:cubicBezTo>
                <a:cubicBezTo>
                  <a:pt x="165" y="15"/>
                  <a:pt x="165" y="16"/>
                  <a:pt x="164" y="16"/>
                </a:cubicBezTo>
                <a:cubicBezTo>
                  <a:pt x="164" y="17"/>
                  <a:pt x="162" y="19"/>
                  <a:pt x="160" y="22"/>
                </a:cubicBezTo>
                <a:cubicBezTo>
                  <a:pt x="159" y="21"/>
                  <a:pt x="158" y="20"/>
                  <a:pt x="156" y="20"/>
                </a:cubicBezTo>
                <a:cubicBezTo>
                  <a:pt x="157" y="17"/>
                  <a:pt x="158" y="14"/>
                  <a:pt x="159" y="13"/>
                </a:cubicBezTo>
                <a:cubicBezTo>
                  <a:pt x="159" y="12"/>
                  <a:pt x="159" y="12"/>
                  <a:pt x="158" y="11"/>
                </a:cubicBezTo>
                <a:cubicBezTo>
                  <a:pt x="158" y="11"/>
                  <a:pt x="158" y="10"/>
                  <a:pt x="157" y="10"/>
                </a:cubicBezTo>
                <a:cubicBezTo>
                  <a:pt x="157" y="10"/>
                  <a:pt x="156" y="10"/>
                  <a:pt x="155" y="10"/>
                </a:cubicBezTo>
                <a:cubicBezTo>
                  <a:pt x="155" y="10"/>
                  <a:pt x="154" y="10"/>
                  <a:pt x="154" y="11"/>
                </a:cubicBezTo>
                <a:cubicBezTo>
                  <a:pt x="154" y="12"/>
                  <a:pt x="152" y="14"/>
                  <a:pt x="151" y="17"/>
                </a:cubicBezTo>
                <a:cubicBezTo>
                  <a:pt x="149" y="17"/>
                  <a:pt x="148" y="16"/>
                  <a:pt x="146" y="15"/>
                </a:cubicBezTo>
                <a:cubicBezTo>
                  <a:pt x="147" y="13"/>
                  <a:pt x="148" y="9"/>
                  <a:pt x="148" y="9"/>
                </a:cubicBezTo>
                <a:cubicBezTo>
                  <a:pt x="148" y="8"/>
                  <a:pt x="148" y="8"/>
                  <a:pt x="148" y="7"/>
                </a:cubicBezTo>
                <a:cubicBezTo>
                  <a:pt x="147" y="6"/>
                  <a:pt x="147" y="6"/>
                  <a:pt x="146" y="6"/>
                </a:cubicBezTo>
                <a:cubicBezTo>
                  <a:pt x="146" y="6"/>
                  <a:pt x="145" y="6"/>
                  <a:pt x="144" y="6"/>
                </a:cubicBezTo>
                <a:cubicBezTo>
                  <a:pt x="144" y="6"/>
                  <a:pt x="144" y="7"/>
                  <a:pt x="143" y="7"/>
                </a:cubicBezTo>
                <a:cubicBezTo>
                  <a:pt x="143" y="8"/>
                  <a:pt x="142" y="11"/>
                  <a:pt x="141" y="14"/>
                </a:cubicBezTo>
                <a:cubicBezTo>
                  <a:pt x="139" y="13"/>
                  <a:pt x="138" y="13"/>
                  <a:pt x="136" y="12"/>
                </a:cubicBezTo>
                <a:cubicBezTo>
                  <a:pt x="136" y="9"/>
                  <a:pt x="137" y="6"/>
                  <a:pt x="137" y="5"/>
                </a:cubicBezTo>
                <a:cubicBezTo>
                  <a:pt x="137" y="5"/>
                  <a:pt x="137" y="4"/>
                  <a:pt x="136" y="4"/>
                </a:cubicBezTo>
                <a:cubicBezTo>
                  <a:pt x="136" y="3"/>
                  <a:pt x="136" y="3"/>
                  <a:pt x="135" y="3"/>
                </a:cubicBezTo>
                <a:cubicBezTo>
                  <a:pt x="134" y="3"/>
                  <a:pt x="134" y="3"/>
                  <a:pt x="133" y="3"/>
                </a:cubicBezTo>
                <a:cubicBezTo>
                  <a:pt x="133" y="3"/>
                  <a:pt x="132" y="4"/>
                  <a:pt x="132" y="4"/>
                </a:cubicBezTo>
                <a:cubicBezTo>
                  <a:pt x="132" y="5"/>
                  <a:pt x="131" y="8"/>
                  <a:pt x="130" y="11"/>
                </a:cubicBezTo>
                <a:cubicBezTo>
                  <a:pt x="129" y="11"/>
                  <a:pt x="127" y="10"/>
                  <a:pt x="125" y="10"/>
                </a:cubicBezTo>
                <a:cubicBezTo>
                  <a:pt x="125" y="7"/>
                  <a:pt x="126" y="4"/>
                  <a:pt x="126" y="3"/>
                </a:cubicBezTo>
                <a:cubicBezTo>
                  <a:pt x="126" y="3"/>
                  <a:pt x="125" y="2"/>
                  <a:pt x="125" y="2"/>
                </a:cubicBezTo>
                <a:cubicBezTo>
                  <a:pt x="125" y="1"/>
                  <a:pt x="124" y="1"/>
                  <a:pt x="123" y="1"/>
                </a:cubicBezTo>
                <a:cubicBezTo>
                  <a:pt x="123" y="1"/>
                  <a:pt x="122" y="1"/>
                  <a:pt x="122" y="1"/>
                </a:cubicBezTo>
                <a:cubicBezTo>
                  <a:pt x="121" y="2"/>
                  <a:pt x="121" y="2"/>
                  <a:pt x="121" y="3"/>
                </a:cubicBezTo>
                <a:cubicBezTo>
                  <a:pt x="121" y="4"/>
                  <a:pt x="120" y="7"/>
                  <a:pt x="119" y="10"/>
                </a:cubicBezTo>
                <a:cubicBezTo>
                  <a:pt x="118" y="10"/>
                  <a:pt x="116" y="9"/>
                  <a:pt x="115" y="9"/>
                </a:cubicBezTo>
                <a:cubicBezTo>
                  <a:pt x="115" y="6"/>
                  <a:pt x="114" y="3"/>
                  <a:pt x="114" y="3"/>
                </a:cubicBezTo>
                <a:cubicBezTo>
                  <a:pt x="114" y="2"/>
                  <a:pt x="114" y="1"/>
                  <a:pt x="113" y="1"/>
                </a:cubicBezTo>
                <a:cubicBezTo>
                  <a:pt x="113" y="1"/>
                  <a:pt x="112" y="0"/>
                  <a:pt x="112" y="0"/>
                </a:cubicBezTo>
                <a:cubicBezTo>
                  <a:pt x="111" y="0"/>
                  <a:pt x="111" y="1"/>
                  <a:pt x="110" y="1"/>
                </a:cubicBezTo>
                <a:cubicBezTo>
                  <a:pt x="110" y="1"/>
                  <a:pt x="109" y="2"/>
                  <a:pt x="109" y="3"/>
                </a:cubicBezTo>
                <a:cubicBezTo>
                  <a:pt x="109" y="3"/>
                  <a:pt x="109" y="6"/>
                  <a:pt x="109" y="9"/>
                </a:cubicBezTo>
                <a:cubicBezTo>
                  <a:pt x="107" y="9"/>
                  <a:pt x="106" y="10"/>
                  <a:pt x="104" y="10"/>
                </a:cubicBezTo>
                <a:cubicBezTo>
                  <a:pt x="103" y="7"/>
                  <a:pt x="103" y="4"/>
                  <a:pt x="103" y="3"/>
                </a:cubicBezTo>
                <a:cubicBezTo>
                  <a:pt x="103" y="2"/>
                  <a:pt x="102" y="2"/>
                  <a:pt x="102" y="1"/>
                </a:cubicBezTo>
                <a:cubicBezTo>
                  <a:pt x="101" y="1"/>
                  <a:pt x="101" y="1"/>
                  <a:pt x="100" y="1"/>
                </a:cubicBezTo>
                <a:cubicBezTo>
                  <a:pt x="99" y="1"/>
                  <a:pt x="99" y="1"/>
                  <a:pt x="99" y="2"/>
                </a:cubicBezTo>
                <a:cubicBezTo>
                  <a:pt x="98" y="2"/>
                  <a:pt x="98" y="3"/>
                  <a:pt x="98" y="3"/>
                </a:cubicBezTo>
                <a:cubicBezTo>
                  <a:pt x="98" y="4"/>
                  <a:pt x="98" y="7"/>
                  <a:pt x="98" y="10"/>
                </a:cubicBezTo>
                <a:cubicBezTo>
                  <a:pt x="96" y="10"/>
                  <a:pt x="95" y="11"/>
                  <a:pt x="93" y="11"/>
                </a:cubicBezTo>
                <a:cubicBezTo>
                  <a:pt x="92" y="8"/>
                  <a:pt x="92" y="5"/>
                  <a:pt x="91" y="4"/>
                </a:cubicBezTo>
                <a:cubicBezTo>
                  <a:pt x="91" y="4"/>
                  <a:pt x="91" y="3"/>
                  <a:pt x="90" y="3"/>
                </a:cubicBezTo>
                <a:cubicBezTo>
                  <a:pt x="90" y="3"/>
                  <a:pt x="89" y="3"/>
                  <a:pt x="89" y="3"/>
                </a:cubicBezTo>
                <a:cubicBezTo>
                  <a:pt x="88" y="3"/>
                  <a:pt x="87" y="3"/>
                  <a:pt x="87" y="4"/>
                </a:cubicBezTo>
                <a:cubicBezTo>
                  <a:pt x="87" y="4"/>
                  <a:pt x="87" y="5"/>
                  <a:pt x="87" y="5"/>
                </a:cubicBezTo>
                <a:cubicBezTo>
                  <a:pt x="87" y="6"/>
                  <a:pt x="87" y="9"/>
                  <a:pt x="87" y="12"/>
                </a:cubicBezTo>
                <a:cubicBezTo>
                  <a:pt x="86" y="13"/>
                  <a:pt x="84" y="13"/>
                  <a:pt x="83" y="14"/>
                </a:cubicBezTo>
                <a:cubicBezTo>
                  <a:pt x="82" y="11"/>
                  <a:pt x="80" y="8"/>
                  <a:pt x="80" y="7"/>
                </a:cubicBezTo>
                <a:cubicBezTo>
                  <a:pt x="80" y="7"/>
                  <a:pt x="80" y="6"/>
                  <a:pt x="79" y="6"/>
                </a:cubicBezTo>
                <a:cubicBezTo>
                  <a:pt x="78" y="6"/>
                  <a:pt x="78" y="6"/>
                  <a:pt x="77" y="6"/>
                </a:cubicBezTo>
                <a:cubicBezTo>
                  <a:pt x="77" y="6"/>
                  <a:pt x="76" y="6"/>
                  <a:pt x="76" y="7"/>
                </a:cubicBezTo>
                <a:cubicBezTo>
                  <a:pt x="76" y="8"/>
                  <a:pt x="76" y="8"/>
                  <a:pt x="76" y="9"/>
                </a:cubicBezTo>
                <a:cubicBezTo>
                  <a:pt x="76" y="9"/>
                  <a:pt x="76" y="13"/>
                  <a:pt x="77" y="15"/>
                </a:cubicBezTo>
                <a:cubicBezTo>
                  <a:pt x="76" y="16"/>
                  <a:pt x="74" y="17"/>
                  <a:pt x="73" y="17"/>
                </a:cubicBezTo>
                <a:cubicBezTo>
                  <a:pt x="71" y="14"/>
                  <a:pt x="70" y="12"/>
                  <a:pt x="69" y="11"/>
                </a:cubicBezTo>
                <a:cubicBezTo>
                  <a:pt x="69" y="10"/>
                  <a:pt x="69" y="10"/>
                  <a:pt x="68" y="10"/>
                </a:cubicBezTo>
                <a:cubicBezTo>
                  <a:pt x="68" y="10"/>
                  <a:pt x="67" y="10"/>
                  <a:pt x="66" y="10"/>
                </a:cubicBezTo>
                <a:cubicBezTo>
                  <a:pt x="66" y="10"/>
                  <a:pt x="65" y="11"/>
                  <a:pt x="65" y="11"/>
                </a:cubicBezTo>
                <a:cubicBezTo>
                  <a:pt x="65" y="12"/>
                  <a:pt x="65" y="12"/>
                  <a:pt x="65" y="13"/>
                </a:cubicBezTo>
                <a:cubicBezTo>
                  <a:pt x="65" y="14"/>
                  <a:pt x="66" y="17"/>
                  <a:pt x="67" y="20"/>
                </a:cubicBezTo>
                <a:cubicBezTo>
                  <a:pt x="66" y="20"/>
                  <a:pt x="64" y="21"/>
                  <a:pt x="63" y="22"/>
                </a:cubicBezTo>
                <a:cubicBezTo>
                  <a:pt x="61" y="19"/>
                  <a:pt x="59" y="17"/>
                  <a:pt x="59" y="16"/>
                </a:cubicBezTo>
                <a:cubicBezTo>
                  <a:pt x="59" y="16"/>
                  <a:pt x="58" y="15"/>
                  <a:pt x="58" y="15"/>
                </a:cubicBezTo>
                <a:cubicBezTo>
                  <a:pt x="57" y="15"/>
                  <a:pt x="56" y="15"/>
                  <a:pt x="56" y="15"/>
                </a:cubicBezTo>
                <a:cubicBezTo>
                  <a:pt x="55" y="16"/>
                  <a:pt x="55" y="16"/>
                  <a:pt x="55" y="17"/>
                </a:cubicBezTo>
                <a:cubicBezTo>
                  <a:pt x="55" y="17"/>
                  <a:pt x="55" y="18"/>
                  <a:pt x="55" y="18"/>
                </a:cubicBezTo>
                <a:cubicBezTo>
                  <a:pt x="55" y="19"/>
                  <a:pt x="57" y="22"/>
                  <a:pt x="58" y="25"/>
                </a:cubicBezTo>
                <a:cubicBezTo>
                  <a:pt x="56" y="26"/>
                  <a:pt x="55" y="26"/>
                  <a:pt x="54" y="27"/>
                </a:cubicBezTo>
                <a:cubicBezTo>
                  <a:pt x="52" y="25"/>
                  <a:pt x="50" y="23"/>
                  <a:pt x="49" y="22"/>
                </a:cubicBezTo>
                <a:cubicBezTo>
                  <a:pt x="49" y="22"/>
                  <a:pt x="48" y="21"/>
                  <a:pt x="48" y="21"/>
                </a:cubicBezTo>
                <a:cubicBezTo>
                  <a:pt x="47" y="21"/>
                  <a:pt x="47" y="21"/>
                  <a:pt x="46" y="22"/>
                </a:cubicBezTo>
                <a:cubicBezTo>
                  <a:pt x="46" y="22"/>
                  <a:pt x="45" y="23"/>
                  <a:pt x="45" y="23"/>
                </a:cubicBezTo>
                <a:cubicBezTo>
                  <a:pt x="45" y="24"/>
                  <a:pt x="45" y="24"/>
                  <a:pt x="45" y="25"/>
                </a:cubicBezTo>
                <a:cubicBezTo>
                  <a:pt x="46" y="25"/>
                  <a:pt x="47" y="28"/>
                  <a:pt x="49" y="31"/>
                </a:cubicBezTo>
                <a:cubicBezTo>
                  <a:pt x="48" y="32"/>
                  <a:pt x="46" y="33"/>
                  <a:pt x="45" y="34"/>
                </a:cubicBezTo>
                <a:cubicBezTo>
                  <a:pt x="43" y="32"/>
                  <a:pt x="41" y="30"/>
                  <a:pt x="40" y="29"/>
                </a:cubicBezTo>
                <a:cubicBezTo>
                  <a:pt x="40" y="29"/>
                  <a:pt x="39" y="29"/>
                  <a:pt x="39" y="29"/>
                </a:cubicBezTo>
                <a:cubicBezTo>
                  <a:pt x="38" y="29"/>
                  <a:pt x="38" y="29"/>
                  <a:pt x="37" y="29"/>
                </a:cubicBezTo>
                <a:cubicBezTo>
                  <a:pt x="37" y="30"/>
                  <a:pt x="36" y="30"/>
                  <a:pt x="36" y="31"/>
                </a:cubicBezTo>
                <a:cubicBezTo>
                  <a:pt x="36" y="31"/>
                  <a:pt x="36" y="32"/>
                  <a:pt x="37" y="32"/>
                </a:cubicBezTo>
                <a:cubicBezTo>
                  <a:pt x="37" y="33"/>
                  <a:pt x="39" y="36"/>
                  <a:pt x="41" y="38"/>
                </a:cubicBezTo>
                <a:cubicBezTo>
                  <a:pt x="40" y="39"/>
                  <a:pt x="39" y="40"/>
                  <a:pt x="38" y="41"/>
                </a:cubicBezTo>
                <a:cubicBezTo>
                  <a:pt x="35" y="39"/>
                  <a:pt x="33" y="37"/>
                  <a:pt x="32" y="37"/>
                </a:cubicBezTo>
                <a:cubicBezTo>
                  <a:pt x="32" y="37"/>
                  <a:pt x="31" y="37"/>
                  <a:pt x="30" y="37"/>
                </a:cubicBezTo>
                <a:cubicBezTo>
                  <a:pt x="30" y="37"/>
                  <a:pt x="29" y="37"/>
                  <a:pt x="29" y="37"/>
                </a:cubicBezTo>
                <a:cubicBezTo>
                  <a:pt x="28" y="38"/>
                  <a:pt x="28" y="38"/>
                  <a:pt x="28" y="39"/>
                </a:cubicBezTo>
                <a:cubicBezTo>
                  <a:pt x="28" y="40"/>
                  <a:pt x="28" y="40"/>
                  <a:pt x="29" y="41"/>
                </a:cubicBezTo>
                <a:cubicBezTo>
                  <a:pt x="29" y="41"/>
                  <a:pt x="31" y="44"/>
                  <a:pt x="33" y="46"/>
                </a:cubicBezTo>
                <a:cubicBezTo>
                  <a:pt x="32" y="47"/>
                  <a:pt x="32" y="48"/>
                  <a:pt x="30" y="49"/>
                </a:cubicBezTo>
                <a:cubicBezTo>
                  <a:pt x="28" y="48"/>
                  <a:pt x="25" y="46"/>
                  <a:pt x="25" y="46"/>
                </a:cubicBezTo>
                <a:cubicBezTo>
                  <a:pt x="24" y="45"/>
                  <a:pt x="23" y="45"/>
                  <a:pt x="23" y="46"/>
                </a:cubicBezTo>
                <a:cubicBezTo>
                  <a:pt x="22" y="46"/>
                  <a:pt x="22" y="46"/>
                  <a:pt x="21" y="46"/>
                </a:cubicBezTo>
                <a:cubicBezTo>
                  <a:pt x="21" y="47"/>
                  <a:pt x="21" y="48"/>
                  <a:pt x="21" y="48"/>
                </a:cubicBezTo>
                <a:cubicBezTo>
                  <a:pt x="21" y="49"/>
                  <a:pt x="21" y="49"/>
                  <a:pt x="22" y="50"/>
                </a:cubicBezTo>
                <a:cubicBezTo>
                  <a:pt x="22" y="50"/>
                  <a:pt x="25" y="52"/>
                  <a:pt x="27" y="54"/>
                </a:cubicBezTo>
                <a:cubicBezTo>
                  <a:pt x="26" y="56"/>
                  <a:pt x="25" y="57"/>
                  <a:pt x="24" y="58"/>
                </a:cubicBezTo>
                <a:cubicBezTo>
                  <a:pt x="22" y="57"/>
                  <a:pt x="19" y="56"/>
                  <a:pt x="18" y="55"/>
                </a:cubicBezTo>
                <a:cubicBezTo>
                  <a:pt x="18" y="55"/>
                  <a:pt x="17" y="55"/>
                  <a:pt x="16" y="55"/>
                </a:cubicBezTo>
                <a:cubicBezTo>
                  <a:pt x="16" y="55"/>
                  <a:pt x="15" y="56"/>
                  <a:pt x="15" y="56"/>
                </a:cubicBezTo>
                <a:cubicBezTo>
                  <a:pt x="15" y="57"/>
                  <a:pt x="15" y="57"/>
                  <a:pt x="15" y="58"/>
                </a:cubicBezTo>
                <a:cubicBezTo>
                  <a:pt x="15" y="59"/>
                  <a:pt x="15" y="59"/>
                  <a:pt x="16" y="60"/>
                </a:cubicBezTo>
                <a:cubicBezTo>
                  <a:pt x="16" y="60"/>
                  <a:pt x="19" y="62"/>
                  <a:pt x="21" y="64"/>
                </a:cubicBezTo>
                <a:cubicBezTo>
                  <a:pt x="21" y="65"/>
                  <a:pt x="20" y="66"/>
                  <a:pt x="19" y="68"/>
                </a:cubicBezTo>
                <a:cubicBezTo>
                  <a:pt x="16" y="67"/>
                  <a:pt x="13" y="66"/>
                  <a:pt x="13" y="65"/>
                </a:cubicBezTo>
                <a:cubicBezTo>
                  <a:pt x="12" y="65"/>
                  <a:pt x="12" y="65"/>
                  <a:pt x="11" y="66"/>
                </a:cubicBezTo>
                <a:cubicBezTo>
                  <a:pt x="10" y="66"/>
                  <a:pt x="10" y="66"/>
                  <a:pt x="10" y="67"/>
                </a:cubicBezTo>
                <a:cubicBezTo>
                  <a:pt x="10" y="67"/>
                  <a:pt x="10" y="68"/>
                  <a:pt x="10" y="68"/>
                </a:cubicBezTo>
                <a:cubicBezTo>
                  <a:pt x="10" y="69"/>
                  <a:pt x="10" y="69"/>
                  <a:pt x="11" y="70"/>
                </a:cubicBezTo>
                <a:cubicBezTo>
                  <a:pt x="11" y="70"/>
                  <a:pt x="14" y="72"/>
                  <a:pt x="17" y="73"/>
                </a:cubicBezTo>
                <a:cubicBezTo>
                  <a:pt x="16" y="75"/>
                  <a:pt x="16" y="76"/>
                  <a:pt x="15" y="78"/>
                </a:cubicBezTo>
                <a:cubicBezTo>
                  <a:pt x="12" y="77"/>
                  <a:pt x="9" y="76"/>
                  <a:pt x="8" y="76"/>
                </a:cubicBezTo>
                <a:cubicBezTo>
                  <a:pt x="8" y="76"/>
                  <a:pt x="7" y="76"/>
                  <a:pt x="7" y="76"/>
                </a:cubicBezTo>
                <a:cubicBezTo>
                  <a:pt x="6" y="77"/>
                  <a:pt x="6" y="77"/>
                  <a:pt x="6" y="78"/>
                </a:cubicBezTo>
                <a:cubicBezTo>
                  <a:pt x="5" y="78"/>
                  <a:pt x="5" y="79"/>
                  <a:pt x="6" y="79"/>
                </a:cubicBezTo>
                <a:cubicBezTo>
                  <a:pt x="6" y="80"/>
                  <a:pt x="6" y="80"/>
                  <a:pt x="7" y="81"/>
                </a:cubicBezTo>
                <a:cubicBezTo>
                  <a:pt x="8" y="81"/>
                  <a:pt x="10" y="82"/>
                  <a:pt x="13" y="83"/>
                </a:cubicBezTo>
                <a:cubicBezTo>
                  <a:pt x="13" y="85"/>
                  <a:pt x="12" y="86"/>
                  <a:pt x="12" y="88"/>
                </a:cubicBezTo>
                <a:cubicBezTo>
                  <a:pt x="9" y="88"/>
                  <a:pt x="6" y="87"/>
                  <a:pt x="5" y="87"/>
                </a:cubicBezTo>
                <a:cubicBezTo>
                  <a:pt x="5" y="87"/>
                  <a:pt x="4" y="87"/>
                  <a:pt x="4" y="88"/>
                </a:cubicBezTo>
                <a:cubicBezTo>
                  <a:pt x="3" y="88"/>
                  <a:pt x="3" y="88"/>
                  <a:pt x="3" y="89"/>
                </a:cubicBezTo>
                <a:cubicBezTo>
                  <a:pt x="2" y="90"/>
                  <a:pt x="3" y="90"/>
                  <a:pt x="3" y="91"/>
                </a:cubicBezTo>
                <a:cubicBezTo>
                  <a:pt x="3" y="91"/>
                  <a:pt x="4" y="92"/>
                  <a:pt x="4" y="92"/>
                </a:cubicBezTo>
                <a:cubicBezTo>
                  <a:pt x="5" y="92"/>
                  <a:pt x="8" y="93"/>
                  <a:pt x="11" y="94"/>
                </a:cubicBezTo>
                <a:cubicBezTo>
                  <a:pt x="10" y="95"/>
                  <a:pt x="10" y="97"/>
                  <a:pt x="10" y="98"/>
                </a:cubicBezTo>
                <a:cubicBezTo>
                  <a:pt x="7" y="98"/>
                  <a:pt x="4" y="98"/>
                  <a:pt x="3" y="98"/>
                </a:cubicBezTo>
                <a:cubicBezTo>
                  <a:pt x="2" y="98"/>
                  <a:pt x="2" y="99"/>
                  <a:pt x="2" y="99"/>
                </a:cubicBezTo>
                <a:cubicBezTo>
                  <a:pt x="1" y="99"/>
                  <a:pt x="1" y="100"/>
                  <a:pt x="1" y="101"/>
                </a:cubicBezTo>
                <a:cubicBezTo>
                  <a:pt x="1" y="101"/>
                  <a:pt x="1" y="102"/>
                  <a:pt x="1" y="102"/>
                </a:cubicBezTo>
                <a:cubicBezTo>
                  <a:pt x="1" y="103"/>
                  <a:pt x="2" y="103"/>
                  <a:pt x="3" y="103"/>
                </a:cubicBezTo>
                <a:cubicBezTo>
                  <a:pt x="3" y="103"/>
                  <a:pt x="6" y="104"/>
                  <a:pt x="9" y="105"/>
                </a:cubicBezTo>
                <a:cubicBezTo>
                  <a:pt x="9" y="106"/>
                  <a:pt x="9" y="108"/>
                  <a:pt x="9" y="109"/>
                </a:cubicBezTo>
                <a:cubicBezTo>
                  <a:pt x="6" y="109"/>
                  <a:pt x="3" y="110"/>
                  <a:pt x="2" y="110"/>
                </a:cubicBezTo>
                <a:cubicBezTo>
                  <a:pt x="2" y="110"/>
                  <a:pt x="1" y="110"/>
                  <a:pt x="1" y="111"/>
                </a:cubicBezTo>
                <a:cubicBezTo>
                  <a:pt x="0" y="111"/>
                  <a:pt x="0" y="112"/>
                  <a:pt x="0" y="112"/>
                </a:cubicBezTo>
                <a:cubicBezTo>
                  <a:pt x="0" y="113"/>
                  <a:pt x="0" y="113"/>
                  <a:pt x="1" y="114"/>
                </a:cubicBezTo>
                <a:cubicBezTo>
                  <a:pt x="1" y="114"/>
                  <a:pt x="2" y="115"/>
                  <a:pt x="2" y="115"/>
                </a:cubicBezTo>
                <a:cubicBezTo>
                  <a:pt x="3" y="115"/>
                  <a:pt x="6" y="115"/>
                  <a:pt x="9" y="115"/>
                </a:cubicBezTo>
                <a:cubicBezTo>
                  <a:pt x="9" y="117"/>
                  <a:pt x="9" y="118"/>
                  <a:pt x="9" y="120"/>
                </a:cubicBezTo>
                <a:cubicBezTo>
                  <a:pt x="6" y="121"/>
                  <a:pt x="3" y="121"/>
                  <a:pt x="3" y="121"/>
                </a:cubicBezTo>
                <a:cubicBezTo>
                  <a:pt x="2" y="121"/>
                  <a:pt x="1" y="122"/>
                  <a:pt x="1" y="122"/>
                </a:cubicBezTo>
                <a:cubicBezTo>
                  <a:pt x="1" y="123"/>
                  <a:pt x="1" y="123"/>
                  <a:pt x="1" y="124"/>
                </a:cubicBezTo>
                <a:cubicBezTo>
                  <a:pt x="1" y="125"/>
                  <a:pt x="1" y="125"/>
                  <a:pt x="2" y="125"/>
                </a:cubicBezTo>
                <a:cubicBezTo>
                  <a:pt x="2" y="126"/>
                  <a:pt x="2" y="126"/>
                  <a:pt x="3" y="126"/>
                </a:cubicBezTo>
                <a:cubicBezTo>
                  <a:pt x="4" y="126"/>
                  <a:pt x="7" y="126"/>
                  <a:pt x="10" y="126"/>
                </a:cubicBezTo>
                <a:cubicBezTo>
                  <a:pt x="10" y="128"/>
                  <a:pt x="10" y="129"/>
                  <a:pt x="11" y="131"/>
                </a:cubicBezTo>
                <a:cubicBezTo>
                  <a:pt x="8" y="132"/>
                  <a:pt x="5" y="132"/>
                  <a:pt x="4" y="133"/>
                </a:cubicBezTo>
                <a:cubicBezTo>
                  <a:pt x="4" y="133"/>
                  <a:pt x="3" y="133"/>
                  <a:pt x="3" y="134"/>
                </a:cubicBezTo>
                <a:cubicBezTo>
                  <a:pt x="3" y="134"/>
                  <a:pt x="2" y="135"/>
                  <a:pt x="3" y="135"/>
                </a:cubicBezTo>
                <a:cubicBezTo>
                  <a:pt x="3" y="136"/>
                  <a:pt x="3" y="137"/>
                  <a:pt x="4" y="137"/>
                </a:cubicBezTo>
                <a:cubicBezTo>
                  <a:pt x="4" y="137"/>
                  <a:pt x="5" y="137"/>
                  <a:pt x="5" y="137"/>
                </a:cubicBezTo>
                <a:cubicBezTo>
                  <a:pt x="6" y="137"/>
                  <a:pt x="9" y="137"/>
                  <a:pt x="12" y="137"/>
                </a:cubicBezTo>
                <a:cubicBezTo>
                  <a:pt x="12" y="138"/>
                  <a:pt x="13" y="140"/>
                  <a:pt x="13" y="141"/>
                </a:cubicBezTo>
                <a:cubicBezTo>
                  <a:pt x="10" y="142"/>
                  <a:pt x="8" y="144"/>
                  <a:pt x="7" y="144"/>
                </a:cubicBezTo>
                <a:cubicBezTo>
                  <a:pt x="6" y="144"/>
                  <a:pt x="6" y="145"/>
                  <a:pt x="6" y="145"/>
                </a:cubicBezTo>
                <a:cubicBezTo>
                  <a:pt x="5" y="146"/>
                  <a:pt x="5" y="146"/>
                  <a:pt x="6" y="147"/>
                </a:cubicBezTo>
                <a:cubicBezTo>
                  <a:pt x="6" y="147"/>
                  <a:pt x="6" y="148"/>
                  <a:pt x="7" y="148"/>
                </a:cubicBezTo>
                <a:cubicBezTo>
                  <a:pt x="7" y="148"/>
                  <a:pt x="8" y="149"/>
                  <a:pt x="8" y="148"/>
                </a:cubicBezTo>
                <a:cubicBezTo>
                  <a:pt x="9" y="148"/>
                  <a:pt x="12" y="148"/>
                  <a:pt x="15" y="147"/>
                </a:cubicBezTo>
                <a:cubicBezTo>
                  <a:pt x="16" y="148"/>
                  <a:pt x="16" y="150"/>
                  <a:pt x="17" y="151"/>
                </a:cubicBezTo>
                <a:cubicBezTo>
                  <a:pt x="14" y="153"/>
                  <a:pt x="11" y="154"/>
                  <a:pt x="11" y="155"/>
                </a:cubicBezTo>
                <a:cubicBezTo>
                  <a:pt x="10" y="155"/>
                  <a:pt x="10" y="155"/>
                  <a:pt x="10" y="156"/>
                </a:cubicBezTo>
                <a:cubicBezTo>
                  <a:pt x="10" y="157"/>
                  <a:pt x="10" y="157"/>
                  <a:pt x="10" y="158"/>
                </a:cubicBezTo>
                <a:cubicBezTo>
                  <a:pt x="10" y="158"/>
                  <a:pt x="10" y="159"/>
                  <a:pt x="11" y="159"/>
                </a:cubicBezTo>
                <a:cubicBezTo>
                  <a:pt x="12" y="159"/>
                  <a:pt x="12" y="159"/>
                  <a:pt x="13" y="159"/>
                </a:cubicBezTo>
                <a:cubicBezTo>
                  <a:pt x="13" y="159"/>
                  <a:pt x="16" y="158"/>
                  <a:pt x="19" y="157"/>
                </a:cubicBezTo>
                <a:cubicBezTo>
                  <a:pt x="20" y="158"/>
                  <a:pt x="21" y="160"/>
                  <a:pt x="21" y="161"/>
                </a:cubicBezTo>
                <a:cubicBezTo>
                  <a:pt x="19" y="163"/>
                  <a:pt x="16" y="165"/>
                  <a:pt x="16" y="165"/>
                </a:cubicBezTo>
                <a:cubicBezTo>
                  <a:pt x="15" y="165"/>
                  <a:pt x="15" y="166"/>
                  <a:pt x="15" y="166"/>
                </a:cubicBezTo>
                <a:cubicBezTo>
                  <a:pt x="15" y="167"/>
                  <a:pt x="15" y="168"/>
                  <a:pt x="15" y="168"/>
                </a:cubicBezTo>
                <a:cubicBezTo>
                  <a:pt x="15" y="169"/>
                  <a:pt x="16" y="169"/>
                  <a:pt x="16" y="169"/>
                </a:cubicBezTo>
                <a:cubicBezTo>
                  <a:pt x="17" y="169"/>
                  <a:pt x="18" y="169"/>
                  <a:pt x="18" y="169"/>
                </a:cubicBezTo>
                <a:cubicBezTo>
                  <a:pt x="19" y="169"/>
                  <a:pt x="22" y="168"/>
                  <a:pt x="24" y="166"/>
                </a:cubicBezTo>
                <a:cubicBezTo>
                  <a:pt x="25" y="168"/>
                  <a:pt x="26" y="169"/>
                  <a:pt x="27" y="170"/>
                </a:cubicBezTo>
                <a:cubicBezTo>
                  <a:pt x="25" y="172"/>
                  <a:pt x="22" y="174"/>
                  <a:pt x="22" y="175"/>
                </a:cubicBezTo>
                <a:cubicBezTo>
                  <a:pt x="21" y="175"/>
                  <a:pt x="21" y="176"/>
                  <a:pt x="21" y="176"/>
                </a:cubicBezTo>
                <a:cubicBezTo>
                  <a:pt x="21" y="177"/>
                  <a:pt x="21" y="177"/>
                  <a:pt x="21" y="178"/>
                </a:cubicBezTo>
                <a:cubicBezTo>
                  <a:pt x="22" y="178"/>
                  <a:pt x="22" y="179"/>
                  <a:pt x="23" y="179"/>
                </a:cubicBezTo>
                <a:cubicBezTo>
                  <a:pt x="23" y="179"/>
                  <a:pt x="24" y="179"/>
                  <a:pt x="25" y="179"/>
                </a:cubicBezTo>
                <a:cubicBezTo>
                  <a:pt x="25" y="178"/>
                  <a:pt x="28" y="177"/>
                  <a:pt x="30" y="175"/>
                </a:cubicBezTo>
                <a:cubicBezTo>
                  <a:pt x="32" y="176"/>
                  <a:pt x="32" y="177"/>
                  <a:pt x="33" y="179"/>
                </a:cubicBezTo>
                <a:cubicBezTo>
                  <a:pt x="31" y="181"/>
                  <a:pt x="29" y="183"/>
                  <a:pt x="29" y="184"/>
                </a:cubicBezTo>
                <a:cubicBezTo>
                  <a:pt x="28" y="184"/>
                  <a:pt x="28" y="185"/>
                  <a:pt x="28" y="185"/>
                </a:cubicBezTo>
                <a:cubicBezTo>
                  <a:pt x="28" y="186"/>
                  <a:pt x="28" y="187"/>
                  <a:pt x="29" y="187"/>
                </a:cubicBezTo>
                <a:cubicBezTo>
                  <a:pt x="29" y="187"/>
                  <a:pt x="30" y="188"/>
                  <a:pt x="30" y="188"/>
                </a:cubicBezTo>
                <a:cubicBezTo>
                  <a:pt x="31" y="188"/>
                  <a:pt x="32" y="188"/>
                  <a:pt x="32" y="187"/>
                </a:cubicBezTo>
                <a:cubicBezTo>
                  <a:pt x="33" y="187"/>
                  <a:pt x="35" y="185"/>
                  <a:pt x="38" y="183"/>
                </a:cubicBezTo>
                <a:cubicBezTo>
                  <a:pt x="39" y="184"/>
                  <a:pt x="40" y="186"/>
                  <a:pt x="41" y="187"/>
                </a:cubicBezTo>
                <a:cubicBezTo>
                  <a:pt x="39" y="189"/>
                  <a:pt x="37" y="192"/>
                  <a:pt x="37" y="192"/>
                </a:cubicBezTo>
                <a:cubicBezTo>
                  <a:pt x="36" y="193"/>
                  <a:pt x="36" y="193"/>
                  <a:pt x="36" y="194"/>
                </a:cubicBezTo>
                <a:cubicBezTo>
                  <a:pt x="36" y="194"/>
                  <a:pt x="37" y="195"/>
                  <a:pt x="37" y="195"/>
                </a:cubicBezTo>
                <a:cubicBezTo>
                  <a:pt x="38" y="196"/>
                  <a:pt x="38" y="196"/>
                  <a:pt x="39" y="196"/>
                </a:cubicBezTo>
                <a:cubicBezTo>
                  <a:pt x="39" y="196"/>
                  <a:pt x="40" y="196"/>
                  <a:pt x="40" y="195"/>
                </a:cubicBezTo>
                <a:cubicBezTo>
                  <a:pt x="41" y="195"/>
                  <a:pt x="43" y="193"/>
                  <a:pt x="45" y="191"/>
                </a:cubicBezTo>
                <a:cubicBezTo>
                  <a:pt x="46" y="192"/>
                  <a:pt x="48" y="193"/>
                  <a:pt x="49" y="194"/>
                </a:cubicBezTo>
                <a:cubicBezTo>
                  <a:pt x="47" y="196"/>
                  <a:pt x="46" y="199"/>
                  <a:pt x="45" y="200"/>
                </a:cubicBezTo>
                <a:cubicBezTo>
                  <a:pt x="45" y="200"/>
                  <a:pt x="45" y="201"/>
                  <a:pt x="45" y="201"/>
                </a:cubicBezTo>
                <a:cubicBezTo>
                  <a:pt x="45" y="202"/>
                  <a:pt x="46" y="202"/>
                  <a:pt x="46" y="203"/>
                </a:cubicBezTo>
                <a:cubicBezTo>
                  <a:pt x="47" y="203"/>
                  <a:pt x="47" y="203"/>
                  <a:pt x="48" y="203"/>
                </a:cubicBezTo>
                <a:cubicBezTo>
                  <a:pt x="48" y="203"/>
                  <a:pt x="49" y="203"/>
                  <a:pt x="49" y="202"/>
                </a:cubicBezTo>
                <a:cubicBezTo>
                  <a:pt x="50" y="202"/>
                  <a:pt x="52" y="199"/>
                  <a:pt x="54" y="197"/>
                </a:cubicBezTo>
                <a:cubicBezTo>
                  <a:pt x="55" y="198"/>
                  <a:pt x="56" y="199"/>
                  <a:pt x="58" y="200"/>
                </a:cubicBezTo>
                <a:cubicBezTo>
                  <a:pt x="57" y="202"/>
                  <a:pt x="55" y="205"/>
                  <a:pt x="55" y="206"/>
                </a:cubicBezTo>
                <a:cubicBezTo>
                  <a:pt x="55" y="207"/>
                  <a:pt x="55" y="207"/>
                  <a:pt x="55" y="208"/>
                </a:cubicBezTo>
                <a:cubicBezTo>
                  <a:pt x="55" y="208"/>
                  <a:pt x="55" y="209"/>
                  <a:pt x="56" y="209"/>
                </a:cubicBezTo>
                <a:cubicBezTo>
                  <a:pt x="56" y="209"/>
                  <a:pt x="57" y="209"/>
                  <a:pt x="58" y="209"/>
                </a:cubicBezTo>
                <a:cubicBezTo>
                  <a:pt x="58" y="209"/>
                  <a:pt x="59" y="209"/>
                  <a:pt x="59" y="208"/>
                </a:cubicBezTo>
                <a:cubicBezTo>
                  <a:pt x="59" y="208"/>
                  <a:pt x="61" y="205"/>
                  <a:pt x="63" y="203"/>
                </a:cubicBezTo>
                <a:cubicBezTo>
                  <a:pt x="64" y="204"/>
                  <a:pt x="66" y="204"/>
                  <a:pt x="67" y="205"/>
                </a:cubicBezTo>
                <a:cubicBezTo>
                  <a:pt x="66" y="208"/>
                  <a:pt x="65" y="211"/>
                  <a:pt x="65" y="211"/>
                </a:cubicBezTo>
                <a:cubicBezTo>
                  <a:pt x="65" y="212"/>
                  <a:pt x="65" y="213"/>
                  <a:pt x="65" y="213"/>
                </a:cubicBezTo>
                <a:cubicBezTo>
                  <a:pt x="65" y="214"/>
                  <a:pt x="66" y="214"/>
                  <a:pt x="66" y="214"/>
                </a:cubicBezTo>
                <a:cubicBezTo>
                  <a:pt x="67" y="215"/>
                  <a:pt x="68" y="215"/>
                  <a:pt x="68" y="214"/>
                </a:cubicBezTo>
                <a:cubicBezTo>
                  <a:pt x="69" y="214"/>
                  <a:pt x="69" y="214"/>
                  <a:pt x="69" y="213"/>
                </a:cubicBezTo>
                <a:cubicBezTo>
                  <a:pt x="70" y="213"/>
                  <a:pt x="71" y="210"/>
                  <a:pt x="73" y="207"/>
                </a:cubicBezTo>
                <a:cubicBezTo>
                  <a:pt x="74" y="208"/>
                  <a:pt x="76" y="208"/>
                  <a:pt x="77" y="209"/>
                </a:cubicBezTo>
                <a:cubicBezTo>
                  <a:pt x="76" y="212"/>
                  <a:pt x="76" y="215"/>
                  <a:pt x="76" y="216"/>
                </a:cubicBezTo>
                <a:cubicBezTo>
                  <a:pt x="76" y="216"/>
                  <a:pt x="76" y="217"/>
                  <a:pt x="76" y="218"/>
                </a:cubicBezTo>
                <a:cubicBezTo>
                  <a:pt x="76" y="218"/>
                  <a:pt x="77" y="218"/>
                  <a:pt x="77" y="219"/>
                </a:cubicBezTo>
                <a:cubicBezTo>
                  <a:pt x="78" y="219"/>
                  <a:pt x="78" y="219"/>
                  <a:pt x="79" y="218"/>
                </a:cubicBezTo>
                <a:cubicBezTo>
                  <a:pt x="80" y="218"/>
                  <a:pt x="80" y="218"/>
                  <a:pt x="80" y="217"/>
                </a:cubicBezTo>
                <a:cubicBezTo>
                  <a:pt x="80" y="217"/>
                  <a:pt x="82" y="214"/>
                  <a:pt x="83" y="211"/>
                </a:cubicBezTo>
                <a:cubicBezTo>
                  <a:pt x="84" y="211"/>
                  <a:pt x="86" y="212"/>
                  <a:pt x="87" y="212"/>
                </a:cubicBezTo>
                <a:cubicBezTo>
                  <a:pt x="87" y="215"/>
                  <a:pt x="87" y="218"/>
                  <a:pt x="87" y="219"/>
                </a:cubicBezTo>
                <a:cubicBezTo>
                  <a:pt x="87" y="220"/>
                  <a:pt x="87" y="220"/>
                  <a:pt x="87" y="221"/>
                </a:cubicBezTo>
                <a:cubicBezTo>
                  <a:pt x="87" y="221"/>
                  <a:pt x="88" y="221"/>
                  <a:pt x="89" y="222"/>
                </a:cubicBezTo>
                <a:cubicBezTo>
                  <a:pt x="89" y="222"/>
                  <a:pt x="90" y="222"/>
                  <a:pt x="90" y="221"/>
                </a:cubicBezTo>
                <a:cubicBezTo>
                  <a:pt x="91" y="221"/>
                  <a:pt x="91" y="221"/>
                  <a:pt x="91" y="220"/>
                </a:cubicBezTo>
                <a:cubicBezTo>
                  <a:pt x="92" y="219"/>
                  <a:pt x="92" y="216"/>
                  <a:pt x="93" y="213"/>
                </a:cubicBezTo>
                <a:cubicBezTo>
                  <a:pt x="95" y="214"/>
                  <a:pt x="96" y="214"/>
                  <a:pt x="98" y="214"/>
                </a:cubicBezTo>
                <a:cubicBezTo>
                  <a:pt x="98" y="217"/>
                  <a:pt x="98" y="220"/>
                  <a:pt x="98" y="221"/>
                </a:cubicBezTo>
                <a:cubicBezTo>
                  <a:pt x="98" y="222"/>
                  <a:pt x="98" y="222"/>
                  <a:pt x="99" y="223"/>
                </a:cubicBezTo>
                <a:cubicBezTo>
                  <a:pt x="99" y="223"/>
                  <a:pt x="99" y="223"/>
                  <a:pt x="100" y="223"/>
                </a:cubicBezTo>
                <a:cubicBezTo>
                  <a:pt x="101" y="223"/>
                  <a:pt x="101" y="223"/>
                  <a:pt x="102" y="223"/>
                </a:cubicBezTo>
                <a:cubicBezTo>
                  <a:pt x="102" y="223"/>
                  <a:pt x="103" y="222"/>
                  <a:pt x="103" y="222"/>
                </a:cubicBezTo>
                <a:cubicBezTo>
                  <a:pt x="103" y="221"/>
                  <a:pt x="103" y="218"/>
                  <a:pt x="104" y="215"/>
                </a:cubicBezTo>
                <a:cubicBezTo>
                  <a:pt x="106" y="215"/>
                  <a:pt x="107" y="215"/>
                  <a:pt x="109" y="215"/>
                </a:cubicBezTo>
                <a:cubicBezTo>
                  <a:pt x="109" y="218"/>
                  <a:pt x="109" y="221"/>
                  <a:pt x="109" y="222"/>
                </a:cubicBezTo>
                <a:cubicBezTo>
                  <a:pt x="109" y="223"/>
                  <a:pt x="110" y="223"/>
                  <a:pt x="110" y="223"/>
                </a:cubicBezTo>
                <a:cubicBezTo>
                  <a:pt x="111" y="224"/>
                  <a:pt x="111" y="224"/>
                  <a:pt x="112" y="224"/>
                </a:cubicBezTo>
                <a:cubicBezTo>
                  <a:pt x="112" y="224"/>
                  <a:pt x="113" y="224"/>
                  <a:pt x="113" y="223"/>
                </a:cubicBezTo>
                <a:cubicBezTo>
                  <a:pt x="114" y="223"/>
                  <a:pt x="114" y="223"/>
                  <a:pt x="114" y="222"/>
                </a:cubicBezTo>
                <a:cubicBezTo>
                  <a:pt x="114" y="221"/>
                  <a:pt x="115" y="218"/>
                  <a:pt x="115" y="215"/>
                </a:cubicBezTo>
                <a:cubicBezTo>
                  <a:pt x="116" y="215"/>
                  <a:pt x="118" y="215"/>
                  <a:pt x="119" y="215"/>
                </a:cubicBezTo>
                <a:cubicBezTo>
                  <a:pt x="120" y="218"/>
                  <a:pt x="121" y="221"/>
                  <a:pt x="121" y="222"/>
                </a:cubicBezTo>
                <a:cubicBezTo>
                  <a:pt x="121" y="222"/>
                  <a:pt x="121" y="223"/>
                  <a:pt x="122" y="223"/>
                </a:cubicBezTo>
                <a:cubicBezTo>
                  <a:pt x="122" y="223"/>
                  <a:pt x="123" y="223"/>
                  <a:pt x="123" y="223"/>
                </a:cubicBezTo>
                <a:cubicBezTo>
                  <a:pt x="124" y="223"/>
                  <a:pt x="125" y="223"/>
                  <a:pt x="125" y="223"/>
                </a:cubicBezTo>
                <a:cubicBezTo>
                  <a:pt x="125" y="222"/>
                  <a:pt x="126" y="222"/>
                  <a:pt x="126" y="221"/>
                </a:cubicBezTo>
                <a:cubicBezTo>
                  <a:pt x="126" y="220"/>
                  <a:pt x="125" y="217"/>
                  <a:pt x="125" y="214"/>
                </a:cubicBezTo>
                <a:cubicBezTo>
                  <a:pt x="127" y="214"/>
                  <a:pt x="129" y="214"/>
                  <a:pt x="130" y="213"/>
                </a:cubicBezTo>
                <a:cubicBezTo>
                  <a:pt x="131" y="216"/>
                  <a:pt x="132" y="219"/>
                  <a:pt x="132" y="220"/>
                </a:cubicBezTo>
                <a:cubicBezTo>
                  <a:pt x="132" y="221"/>
                  <a:pt x="133" y="221"/>
                  <a:pt x="133" y="221"/>
                </a:cubicBezTo>
                <a:cubicBezTo>
                  <a:pt x="134" y="222"/>
                  <a:pt x="134" y="222"/>
                  <a:pt x="135" y="222"/>
                </a:cubicBezTo>
                <a:cubicBezTo>
                  <a:pt x="136" y="221"/>
                  <a:pt x="136" y="221"/>
                  <a:pt x="136" y="221"/>
                </a:cubicBezTo>
                <a:cubicBezTo>
                  <a:pt x="137" y="220"/>
                  <a:pt x="137" y="220"/>
                  <a:pt x="137" y="219"/>
                </a:cubicBezTo>
                <a:cubicBezTo>
                  <a:pt x="137" y="218"/>
                  <a:pt x="136" y="215"/>
                  <a:pt x="136" y="212"/>
                </a:cubicBezTo>
                <a:cubicBezTo>
                  <a:pt x="138" y="212"/>
                  <a:pt x="139" y="211"/>
                  <a:pt x="141" y="211"/>
                </a:cubicBezTo>
                <a:cubicBezTo>
                  <a:pt x="142" y="214"/>
                  <a:pt x="143" y="217"/>
                  <a:pt x="143" y="217"/>
                </a:cubicBezTo>
                <a:cubicBezTo>
                  <a:pt x="144" y="218"/>
                  <a:pt x="144" y="218"/>
                  <a:pt x="144" y="218"/>
                </a:cubicBezTo>
                <a:cubicBezTo>
                  <a:pt x="145" y="219"/>
                  <a:pt x="146" y="219"/>
                  <a:pt x="146" y="219"/>
                </a:cubicBezTo>
                <a:cubicBezTo>
                  <a:pt x="147" y="218"/>
                  <a:pt x="147" y="218"/>
                  <a:pt x="148" y="218"/>
                </a:cubicBezTo>
                <a:cubicBezTo>
                  <a:pt x="148" y="217"/>
                  <a:pt x="148" y="216"/>
                  <a:pt x="148" y="216"/>
                </a:cubicBezTo>
                <a:cubicBezTo>
                  <a:pt x="148" y="215"/>
                  <a:pt x="147" y="212"/>
                  <a:pt x="146" y="209"/>
                </a:cubicBezTo>
                <a:cubicBezTo>
                  <a:pt x="148" y="208"/>
                  <a:pt x="149" y="208"/>
                  <a:pt x="151" y="207"/>
                </a:cubicBezTo>
                <a:cubicBezTo>
                  <a:pt x="152" y="210"/>
                  <a:pt x="154" y="213"/>
                  <a:pt x="154" y="213"/>
                </a:cubicBezTo>
                <a:cubicBezTo>
                  <a:pt x="154" y="214"/>
                  <a:pt x="155" y="214"/>
                  <a:pt x="155" y="214"/>
                </a:cubicBezTo>
                <a:cubicBezTo>
                  <a:pt x="156" y="215"/>
                  <a:pt x="157" y="215"/>
                  <a:pt x="157" y="214"/>
                </a:cubicBezTo>
                <a:cubicBezTo>
                  <a:pt x="158" y="214"/>
                  <a:pt x="158" y="214"/>
                  <a:pt x="158" y="213"/>
                </a:cubicBezTo>
                <a:cubicBezTo>
                  <a:pt x="159" y="213"/>
                  <a:pt x="159" y="212"/>
                  <a:pt x="159" y="211"/>
                </a:cubicBezTo>
                <a:cubicBezTo>
                  <a:pt x="158" y="211"/>
                  <a:pt x="157" y="208"/>
                  <a:pt x="156" y="205"/>
                </a:cubicBezTo>
                <a:cubicBezTo>
                  <a:pt x="158" y="204"/>
                  <a:pt x="159" y="204"/>
                  <a:pt x="160" y="203"/>
                </a:cubicBezTo>
                <a:cubicBezTo>
                  <a:pt x="162" y="205"/>
                  <a:pt x="164" y="208"/>
                  <a:pt x="164" y="208"/>
                </a:cubicBezTo>
                <a:cubicBezTo>
                  <a:pt x="165" y="209"/>
                  <a:pt x="165" y="209"/>
                  <a:pt x="166" y="209"/>
                </a:cubicBezTo>
                <a:cubicBezTo>
                  <a:pt x="166" y="209"/>
                  <a:pt x="167" y="209"/>
                  <a:pt x="168" y="209"/>
                </a:cubicBezTo>
                <a:cubicBezTo>
                  <a:pt x="168" y="209"/>
                  <a:pt x="168" y="208"/>
                  <a:pt x="169" y="208"/>
                </a:cubicBezTo>
                <a:cubicBezTo>
                  <a:pt x="169" y="207"/>
                  <a:pt x="169" y="207"/>
                  <a:pt x="169" y="206"/>
                </a:cubicBezTo>
                <a:cubicBezTo>
                  <a:pt x="168" y="205"/>
                  <a:pt x="167" y="202"/>
                  <a:pt x="166" y="200"/>
                </a:cubicBezTo>
                <a:cubicBezTo>
                  <a:pt x="167" y="199"/>
                  <a:pt x="168" y="198"/>
                  <a:pt x="170" y="197"/>
                </a:cubicBezTo>
                <a:cubicBezTo>
                  <a:pt x="172" y="199"/>
                  <a:pt x="174" y="202"/>
                  <a:pt x="174" y="202"/>
                </a:cubicBezTo>
                <a:cubicBezTo>
                  <a:pt x="175" y="203"/>
                  <a:pt x="175" y="203"/>
                  <a:pt x="176" y="203"/>
                </a:cubicBezTo>
                <a:cubicBezTo>
                  <a:pt x="176" y="203"/>
                  <a:pt x="177" y="203"/>
                  <a:pt x="177" y="203"/>
                </a:cubicBezTo>
                <a:cubicBezTo>
                  <a:pt x="178" y="202"/>
                  <a:pt x="178" y="202"/>
                  <a:pt x="178" y="201"/>
                </a:cubicBezTo>
                <a:cubicBezTo>
                  <a:pt x="178" y="201"/>
                  <a:pt x="178" y="200"/>
                  <a:pt x="178" y="200"/>
                </a:cubicBezTo>
                <a:cubicBezTo>
                  <a:pt x="178" y="199"/>
                  <a:pt x="176" y="196"/>
                  <a:pt x="175" y="194"/>
                </a:cubicBezTo>
                <a:cubicBezTo>
                  <a:pt x="176" y="193"/>
                  <a:pt x="177" y="192"/>
                  <a:pt x="178" y="191"/>
                </a:cubicBezTo>
                <a:cubicBezTo>
                  <a:pt x="180" y="193"/>
                  <a:pt x="183" y="195"/>
                  <a:pt x="183" y="195"/>
                </a:cubicBezTo>
                <a:cubicBezTo>
                  <a:pt x="184" y="196"/>
                  <a:pt x="184" y="196"/>
                  <a:pt x="185" y="196"/>
                </a:cubicBezTo>
                <a:cubicBezTo>
                  <a:pt x="185" y="196"/>
                  <a:pt x="186" y="196"/>
                  <a:pt x="186" y="195"/>
                </a:cubicBezTo>
                <a:cubicBezTo>
                  <a:pt x="187" y="195"/>
                  <a:pt x="187" y="194"/>
                  <a:pt x="187" y="194"/>
                </a:cubicBezTo>
                <a:cubicBezTo>
                  <a:pt x="187" y="193"/>
                  <a:pt x="187" y="193"/>
                  <a:pt x="187" y="192"/>
                </a:cubicBezTo>
                <a:cubicBezTo>
                  <a:pt x="186" y="192"/>
                  <a:pt x="184" y="189"/>
                  <a:pt x="183" y="187"/>
                </a:cubicBezTo>
                <a:cubicBezTo>
                  <a:pt x="184" y="186"/>
                  <a:pt x="185" y="184"/>
                  <a:pt x="186" y="183"/>
                </a:cubicBezTo>
                <a:cubicBezTo>
                  <a:pt x="188" y="185"/>
                  <a:pt x="191" y="187"/>
                  <a:pt x="191" y="187"/>
                </a:cubicBezTo>
                <a:cubicBezTo>
                  <a:pt x="192" y="188"/>
                  <a:pt x="193" y="188"/>
                  <a:pt x="193" y="188"/>
                </a:cubicBezTo>
                <a:cubicBezTo>
                  <a:pt x="194" y="188"/>
                  <a:pt x="194" y="187"/>
                  <a:pt x="195" y="187"/>
                </a:cubicBezTo>
                <a:cubicBezTo>
                  <a:pt x="195" y="187"/>
                  <a:pt x="195" y="186"/>
                  <a:pt x="195" y="185"/>
                </a:cubicBezTo>
                <a:cubicBezTo>
                  <a:pt x="195" y="185"/>
                  <a:pt x="195" y="184"/>
                  <a:pt x="195" y="184"/>
                </a:cubicBezTo>
                <a:cubicBezTo>
                  <a:pt x="194" y="183"/>
                  <a:pt x="192" y="181"/>
                  <a:pt x="190" y="179"/>
                </a:cubicBezTo>
                <a:cubicBezTo>
                  <a:pt x="191" y="177"/>
                  <a:pt x="192" y="176"/>
                  <a:pt x="193" y="175"/>
                </a:cubicBezTo>
                <a:cubicBezTo>
                  <a:pt x="196" y="177"/>
                  <a:pt x="198" y="178"/>
                  <a:pt x="199" y="179"/>
                </a:cubicBezTo>
                <a:cubicBezTo>
                  <a:pt x="199" y="179"/>
                  <a:pt x="200" y="179"/>
                  <a:pt x="201" y="179"/>
                </a:cubicBezTo>
                <a:cubicBezTo>
                  <a:pt x="201" y="179"/>
                  <a:pt x="202" y="178"/>
                  <a:pt x="202" y="178"/>
                </a:cubicBezTo>
                <a:cubicBezTo>
                  <a:pt x="202" y="177"/>
                  <a:pt x="203" y="177"/>
                  <a:pt x="202" y="176"/>
                </a:cubicBezTo>
                <a:cubicBezTo>
                  <a:pt x="202" y="176"/>
                  <a:pt x="202" y="175"/>
                  <a:pt x="202" y="175"/>
                </a:cubicBezTo>
                <a:cubicBezTo>
                  <a:pt x="201" y="174"/>
                  <a:pt x="199" y="172"/>
                  <a:pt x="197" y="170"/>
                </a:cubicBezTo>
                <a:cubicBezTo>
                  <a:pt x="197" y="169"/>
                  <a:pt x="198" y="168"/>
                  <a:pt x="199" y="166"/>
                </a:cubicBezTo>
                <a:cubicBezTo>
                  <a:pt x="202" y="168"/>
                  <a:pt x="205" y="169"/>
                  <a:pt x="205" y="169"/>
                </a:cubicBezTo>
                <a:cubicBezTo>
                  <a:pt x="206" y="169"/>
                  <a:pt x="207" y="169"/>
                  <a:pt x="207" y="169"/>
                </a:cubicBezTo>
                <a:cubicBezTo>
                  <a:pt x="208" y="169"/>
                  <a:pt x="208" y="169"/>
                  <a:pt x="208" y="168"/>
                </a:cubicBezTo>
                <a:cubicBezTo>
                  <a:pt x="209" y="168"/>
                  <a:pt x="209" y="167"/>
                  <a:pt x="209" y="166"/>
                </a:cubicBezTo>
                <a:cubicBezTo>
                  <a:pt x="209" y="166"/>
                  <a:pt x="208" y="165"/>
                  <a:pt x="208" y="165"/>
                </a:cubicBezTo>
                <a:cubicBezTo>
                  <a:pt x="207" y="165"/>
                  <a:pt x="205" y="163"/>
                  <a:pt x="202" y="161"/>
                </a:cubicBezTo>
                <a:cubicBezTo>
                  <a:pt x="203" y="160"/>
                  <a:pt x="204" y="158"/>
                  <a:pt x="204" y="157"/>
                </a:cubicBezTo>
                <a:cubicBezTo>
                  <a:pt x="207" y="158"/>
                  <a:pt x="210" y="159"/>
                  <a:pt x="211" y="159"/>
                </a:cubicBezTo>
                <a:cubicBezTo>
                  <a:pt x="211" y="159"/>
                  <a:pt x="212" y="159"/>
                  <a:pt x="212" y="159"/>
                </a:cubicBezTo>
                <a:cubicBezTo>
                  <a:pt x="213" y="159"/>
                  <a:pt x="213" y="158"/>
                  <a:pt x="214" y="158"/>
                </a:cubicBezTo>
                <a:cubicBezTo>
                  <a:pt x="214" y="157"/>
                  <a:pt x="214" y="157"/>
                  <a:pt x="214" y="156"/>
                </a:cubicBezTo>
                <a:cubicBezTo>
                  <a:pt x="214" y="155"/>
                  <a:pt x="213" y="155"/>
                  <a:pt x="213" y="155"/>
                </a:cubicBezTo>
                <a:cubicBezTo>
                  <a:pt x="212" y="154"/>
                  <a:pt x="209" y="153"/>
                  <a:pt x="207" y="151"/>
                </a:cubicBezTo>
                <a:cubicBezTo>
                  <a:pt x="207" y="150"/>
                  <a:pt x="208" y="148"/>
                  <a:pt x="208" y="147"/>
                </a:cubicBezTo>
                <a:cubicBezTo>
                  <a:pt x="211" y="148"/>
                  <a:pt x="215" y="148"/>
                  <a:pt x="215" y="148"/>
                </a:cubicBezTo>
                <a:cubicBezTo>
                  <a:pt x="216" y="149"/>
                  <a:pt x="216" y="148"/>
                  <a:pt x="217" y="148"/>
                </a:cubicBezTo>
                <a:cubicBezTo>
                  <a:pt x="217" y="148"/>
                  <a:pt x="218" y="147"/>
                  <a:pt x="218" y="147"/>
                </a:cubicBezTo>
                <a:cubicBezTo>
                  <a:pt x="218" y="146"/>
                  <a:pt x="218" y="146"/>
                  <a:pt x="218" y="145"/>
                </a:cubicBezTo>
                <a:cubicBezTo>
                  <a:pt x="218" y="145"/>
                  <a:pt x="217" y="144"/>
                  <a:pt x="217" y="144"/>
                </a:cubicBezTo>
                <a:cubicBezTo>
                  <a:pt x="216" y="144"/>
                  <a:pt x="213" y="142"/>
                  <a:pt x="210" y="141"/>
                </a:cubicBezTo>
                <a:cubicBezTo>
                  <a:pt x="211" y="140"/>
                  <a:pt x="211" y="138"/>
                  <a:pt x="211" y="137"/>
                </a:cubicBezTo>
                <a:cubicBezTo>
                  <a:pt x="214" y="137"/>
                  <a:pt x="218" y="137"/>
                  <a:pt x="218" y="137"/>
                </a:cubicBezTo>
                <a:cubicBezTo>
                  <a:pt x="219" y="137"/>
                  <a:pt x="220" y="137"/>
                  <a:pt x="220" y="137"/>
                </a:cubicBezTo>
                <a:cubicBezTo>
                  <a:pt x="220" y="137"/>
                  <a:pt x="221" y="136"/>
                  <a:pt x="221" y="135"/>
                </a:cubicBezTo>
                <a:cubicBezTo>
                  <a:pt x="221" y="135"/>
                  <a:pt x="221" y="134"/>
                  <a:pt x="221" y="134"/>
                </a:cubicBezTo>
                <a:cubicBezTo>
                  <a:pt x="220" y="133"/>
                  <a:pt x="220" y="133"/>
                  <a:pt x="219" y="133"/>
                </a:cubicBezTo>
                <a:cubicBezTo>
                  <a:pt x="219" y="132"/>
                  <a:pt x="216" y="132"/>
                  <a:pt x="213" y="131"/>
                </a:cubicBezTo>
                <a:cubicBezTo>
                  <a:pt x="213" y="129"/>
                  <a:pt x="213" y="128"/>
                  <a:pt x="214" y="126"/>
                </a:cubicBezTo>
                <a:cubicBezTo>
                  <a:pt x="216" y="126"/>
                  <a:pt x="220" y="126"/>
                  <a:pt x="220" y="126"/>
                </a:cubicBezTo>
                <a:cubicBezTo>
                  <a:pt x="221" y="126"/>
                  <a:pt x="222" y="126"/>
                  <a:pt x="222" y="125"/>
                </a:cubicBezTo>
                <a:cubicBezTo>
                  <a:pt x="222" y="125"/>
                  <a:pt x="223" y="125"/>
                  <a:pt x="223" y="124"/>
                </a:cubicBezTo>
                <a:cubicBezTo>
                  <a:pt x="223" y="123"/>
                  <a:pt x="223" y="123"/>
                  <a:pt x="222" y="122"/>
                </a:cubicBezTo>
                <a:cubicBezTo>
                  <a:pt x="222" y="122"/>
                  <a:pt x="222" y="121"/>
                  <a:pt x="221" y="121"/>
                </a:cubicBezTo>
                <a:cubicBezTo>
                  <a:pt x="220" y="121"/>
                  <a:pt x="217" y="121"/>
                  <a:pt x="214" y="120"/>
                </a:cubicBezTo>
                <a:cubicBezTo>
                  <a:pt x="214" y="118"/>
                  <a:pt x="214" y="117"/>
                  <a:pt x="214" y="115"/>
                </a:cubicBezTo>
                <a:cubicBezTo>
                  <a:pt x="217" y="115"/>
                  <a:pt x="221" y="115"/>
                  <a:pt x="221" y="115"/>
                </a:cubicBezTo>
                <a:close/>
                <a:moveTo>
                  <a:pt x="112" y="201"/>
                </a:moveTo>
                <a:cubicBezTo>
                  <a:pt x="63" y="201"/>
                  <a:pt x="23" y="161"/>
                  <a:pt x="23" y="112"/>
                </a:cubicBezTo>
                <a:cubicBezTo>
                  <a:pt x="23" y="63"/>
                  <a:pt x="63" y="23"/>
                  <a:pt x="112" y="23"/>
                </a:cubicBezTo>
                <a:cubicBezTo>
                  <a:pt x="161" y="23"/>
                  <a:pt x="201" y="63"/>
                  <a:pt x="201" y="112"/>
                </a:cubicBezTo>
                <a:cubicBezTo>
                  <a:pt x="201" y="161"/>
                  <a:pt x="161" y="201"/>
                  <a:pt x="112" y="201"/>
                </a:cubicBezTo>
                <a:close/>
              </a:path>
            </a:pathLst>
          </a:custGeom>
          <a:solidFill>
            <a:srgbClr val="45C1A4"/>
          </a:solidFill>
          <a:ln>
            <a:noFill/>
          </a:ln>
        </p:spPr>
        <p:txBody>
          <a:bodyPr vert="horz" wrap="square" lIns="91440" tIns="45720" rIns="91440" bIns="45720" numCol="1" anchor="t" anchorCtr="0" compatLnSpc="1">
            <a:prstTxWarp prst="textNoShape">
              <a:avLst/>
            </a:prstTxWarp>
          </a:bodyPr>
          <a:lstStyle/>
          <a:p>
            <a:endParaRPr lang="en-US" sz="1800">
              <a:solidFill>
                <a:prstClr val="black"/>
              </a:solidFill>
              <a:latin typeface="Calibri"/>
            </a:endParaRPr>
          </a:p>
        </p:txBody>
      </p:sp>
      <p:sp>
        <p:nvSpPr>
          <p:cNvPr id="14" name="Freeform 18">
            <a:extLst>
              <a:ext uri="{FF2B5EF4-FFF2-40B4-BE49-F238E27FC236}">
                <a16:creationId xmlns:a16="http://schemas.microsoft.com/office/drawing/2014/main" id="{6940CA2B-87FF-40FA-8D35-7CE72BF6DE83}"/>
              </a:ext>
            </a:extLst>
          </p:cNvPr>
          <p:cNvSpPr>
            <a:spLocks noEditPoints="1"/>
          </p:cNvSpPr>
          <p:nvPr/>
        </p:nvSpPr>
        <p:spPr bwMode="auto">
          <a:xfrm>
            <a:off x="769939" y="-19050"/>
            <a:ext cx="434975" cy="438150"/>
          </a:xfrm>
          <a:custGeom>
            <a:avLst/>
            <a:gdLst>
              <a:gd name="T0" fmla="*/ 121 w 123"/>
              <a:gd name="T1" fmla="*/ 60 h 124"/>
              <a:gd name="T2" fmla="*/ 122 w 123"/>
              <a:gd name="T3" fmla="*/ 51 h 124"/>
              <a:gd name="T4" fmla="*/ 118 w 123"/>
              <a:gd name="T5" fmla="*/ 44 h 124"/>
              <a:gd name="T6" fmla="*/ 111 w 123"/>
              <a:gd name="T7" fmla="*/ 41 h 124"/>
              <a:gd name="T8" fmla="*/ 114 w 123"/>
              <a:gd name="T9" fmla="*/ 30 h 124"/>
              <a:gd name="T10" fmla="*/ 109 w 123"/>
              <a:gd name="T11" fmla="*/ 24 h 124"/>
              <a:gd name="T12" fmla="*/ 98 w 123"/>
              <a:gd name="T13" fmla="*/ 23 h 124"/>
              <a:gd name="T14" fmla="*/ 98 w 123"/>
              <a:gd name="T15" fmla="*/ 15 h 124"/>
              <a:gd name="T16" fmla="*/ 92 w 123"/>
              <a:gd name="T17" fmla="*/ 9 h 124"/>
              <a:gd name="T18" fmla="*/ 84 w 123"/>
              <a:gd name="T19" fmla="*/ 6 h 124"/>
              <a:gd name="T20" fmla="*/ 77 w 123"/>
              <a:gd name="T21" fmla="*/ 11 h 124"/>
              <a:gd name="T22" fmla="*/ 71 w 123"/>
              <a:gd name="T23" fmla="*/ 1 h 124"/>
              <a:gd name="T24" fmla="*/ 63 w 123"/>
              <a:gd name="T25" fmla="*/ 1 h 124"/>
              <a:gd name="T26" fmla="*/ 55 w 123"/>
              <a:gd name="T27" fmla="*/ 9 h 124"/>
              <a:gd name="T28" fmla="*/ 49 w 123"/>
              <a:gd name="T29" fmla="*/ 3 h 124"/>
              <a:gd name="T30" fmla="*/ 40 w 123"/>
              <a:gd name="T31" fmla="*/ 4 h 124"/>
              <a:gd name="T32" fmla="*/ 33 w 123"/>
              <a:gd name="T33" fmla="*/ 9 h 124"/>
              <a:gd name="T34" fmla="*/ 32 w 123"/>
              <a:gd name="T35" fmla="*/ 17 h 124"/>
              <a:gd name="T36" fmla="*/ 21 w 123"/>
              <a:gd name="T37" fmla="*/ 16 h 124"/>
              <a:gd name="T38" fmla="*/ 15 w 123"/>
              <a:gd name="T39" fmla="*/ 22 h 124"/>
              <a:gd name="T40" fmla="*/ 16 w 123"/>
              <a:gd name="T41" fmla="*/ 33 h 124"/>
              <a:gd name="T42" fmla="*/ 9 w 123"/>
              <a:gd name="T43" fmla="*/ 34 h 124"/>
              <a:gd name="T44" fmla="*/ 3 w 123"/>
              <a:gd name="T45" fmla="*/ 41 h 124"/>
              <a:gd name="T46" fmla="*/ 3 w 123"/>
              <a:gd name="T47" fmla="*/ 49 h 124"/>
              <a:gd name="T48" fmla="*/ 8 w 123"/>
              <a:gd name="T49" fmla="*/ 55 h 124"/>
              <a:gd name="T50" fmla="*/ 0 w 123"/>
              <a:gd name="T51" fmla="*/ 63 h 124"/>
              <a:gd name="T52" fmla="*/ 1 w 123"/>
              <a:gd name="T53" fmla="*/ 71 h 124"/>
              <a:gd name="T54" fmla="*/ 10 w 123"/>
              <a:gd name="T55" fmla="*/ 78 h 124"/>
              <a:gd name="T56" fmla="*/ 6 w 123"/>
              <a:gd name="T57" fmla="*/ 85 h 124"/>
              <a:gd name="T58" fmla="*/ 8 w 123"/>
              <a:gd name="T59" fmla="*/ 93 h 124"/>
              <a:gd name="T60" fmla="*/ 14 w 123"/>
              <a:gd name="T61" fmla="*/ 99 h 124"/>
              <a:gd name="T62" fmla="*/ 22 w 123"/>
              <a:gd name="T63" fmla="*/ 99 h 124"/>
              <a:gd name="T64" fmla="*/ 23 w 123"/>
              <a:gd name="T65" fmla="*/ 110 h 124"/>
              <a:gd name="T66" fmla="*/ 30 w 123"/>
              <a:gd name="T67" fmla="*/ 114 h 124"/>
              <a:gd name="T68" fmla="*/ 41 w 123"/>
              <a:gd name="T69" fmla="*/ 112 h 124"/>
              <a:gd name="T70" fmla="*/ 43 w 123"/>
              <a:gd name="T71" fmla="*/ 119 h 124"/>
              <a:gd name="T72" fmla="*/ 51 w 123"/>
              <a:gd name="T73" fmla="*/ 123 h 124"/>
              <a:gd name="T74" fmla="*/ 59 w 123"/>
              <a:gd name="T75" fmla="*/ 122 h 124"/>
              <a:gd name="T76" fmla="*/ 64 w 123"/>
              <a:gd name="T77" fmla="*/ 116 h 124"/>
              <a:gd name="T78" fmla="*/ 73 w 123"/>
              <a:gd name="T79" fmla="*/ 122 h 124"/>
              <a:gd name="T80" fmla="*/ 81 w 123"/>
              <a:gd name="T81" fmla="*/ 120 h 124"/>
              <a:gd name="T82" fmla="*/ 86 w 123"/>
              <a:gd name="T83" fmla="*/ 110 h 124"/>
              <a:gd name="T84" fmla="*/ 93 w 123"/>
              <a:gd name="T85" fmla="*/ 113 h 124"/>
              <a:gd name="T86" fmla="*/ 101 w 123"/>
              <a:gd name="T87" fmla="*/ 109 h 124"/>
              <a:gd name="T88" fmla="*/ 106 w 123"/>
              <a:gd name="T89" fmla="*/ 102 h 124"/>
              <a:gd name="T90" fmla="*/ 104 w 123"/>
              <a:gd name="T91" fmla="*/ 94 h 124"/>
              <a:gd name="T92" fmla="*/ 115 w 123"/>
              <a:gd name="T93" fmla="*/ 91 h 124"/>
              <a:gd name="T94" fmla="*/ 118 w 123"/>
              <a:gd name="T95" fmla="*/ 84 h 124"/>
              <a:gd name="T96" fmla="*/ 114 w 123"/>
              <a:gd name="T97" fmla="*/ 74 h 124"/>
              <a:gd name="T98" fmla="*/ 121 w 123"/>
              <a:gd name="T99" fmla="*/ 70 h 124"/>
              <a:gd name="T100" fmla="*/ 61 w 123"/>
              <a:gd name="T101" fmla="*/ 111 h 124"/>
              <a:gd name="T102" fmla="*/ 45 w 123"/>
              <a:gd name="T103" fmla="*/ 108 h 124"/>
              <a:gd name="T104" fmla="*/ 31 w 123"/>
              <a:gd name="T105" fmla="*/ 100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3" h="124">
                <a:moveTo>
                  <a:pt x="121" y="64"/>
                </a:moveTo>
                <a:cubicBezTo>
                  <a:pt x="122" y="64"/>
                  <a:pt x="122" y="64"/>
                  <a:pt x="123" y="63"/>
                </a:cubicBezTo>
                <a:cubicBezTo>
                  <a:pt x="123" y="63"/>
                  <a:pt x="123" y="63"/>
                  <a:pt x="123" y="62"/>
                </a:cubicBezTo>
                <a:cubicBezTo>
                  <a:pt x="123" y="61"/>
                  <a:pt x="123" y="61"/>
                  <a:pt x="123" y="61"/>
                </a:cubicBezTo>
                <a:cubicBezTo>
                  <a:pt x="122" y="60"/>
                  <a:pt x="122" y="60"/>
                  <a:pt x="121" y="60"/>
                </a:cubicBezTo>
                <a:cubicBezTo>
                  <a:pt x="121" y="60"/>
                  <a:pt x="118" y="60"/>
                  <a:pt x="115" y="59"/>
                </a:cubicBezTo>
                <a:cubicBezTo>
                  <a:pt x="115" y="58"/>
                  <a:pt x="115" y="57"/>
                  <a:pt x="115" y="55"/>
                </a:cubicBezTo>
                <a:cubicBezTo>
                  <a:pt x="117" y="55"/>
                  <a:pt x="120" y="54"/>
                  <a:pt x="121" y="54"/>
                </a:cubicBezTo>
                <a:cubicBezTo>
                  <a:pt x="121" y="54"/>
                  <a:pt x="122" y="53"/>
                  <a:pt x="122" y="53"/>
                </a:cubicBezTo>
                <a:cubicBezTo>
                  <a:pt x="122" y="52"/>
                  <a:pt x="122" y="52"/>
                  <a:pt x="122" y="51"/>
                </a:cubicBezTo>
                <a:cubicBezTo>
                  <a:pt x="122" y="51"/>
                  <a:pt x="122" y="50"/>
                  <a:pt x="121" y="50"/>
                </a:cubicBezTo>
                <a:cubicBezTo>
                  <a:pt x="121" y="50"/>
                  <a:pt x="120" y="49"/>
                  <a:pt x="120" y="49"/>
                </a:cubicBezTo>
                <a:cubicBezTo>
                  <a:pt x="119" y="50"/>
                  <a:pt x="116" y="50"/>
                  <a:pt x="114" y="50"/>
                </a:cubicBezTo>
                <a:cubicBezTo>
                  <a:pt x="113" y="49"/>
                  <a:pt x="113" y="47"/>
                  <a:pt x="113" y="46"/>
                </a:cubicBezTo>
                <a:cubicBezTo>
                  <a:pt x="115" y="45"/>
                  <a:pt x="118" y="44"/>
                  <a:pt x="118" y="44"/>
                </a:cubicBezTo>
                <a:cubicBezTo>
                  <a:pt x="119" y="43"/>
                  <a:pt x="119" y="43"/>
                  <a:pt x="119" y="42"/>
                </a:cubicBezTo>
                <a:cubicBezTo>
                  <a:pt x="120" y="42"/>
                  <a:pt x="120" y="41"/>
                  <a:pt x="119" y="41"/>
                </a:cubicBezTo>
                <a:cubicBezTo>
                  <a:pt x="119" y="40"/>
                  <a:pt x="119" y="40"/>
                  <a:pt x="118" y="40"/>
                </a:cubicBezTo>
                <a:cubicBezTo>
                  <a:pt x="118" y="40"/>
                  <a:pt x="117" y="39"/>
                  <a:pt x="117" y="40"/>
                </a:cubicBezTo>
                <a:cubicBezTo>
                  <a:pt x="116" y="40"/>
                  <a:pt x="113" y="40"/>
                  <a:pt x="111" y="41"/>
                </a:cubicBezTo>
                <a:cubicBezTo>
                  <a:pt x="110" y="40"/>
                  <a:pt x="110" y="39"/>
                  <a:pt x="109" y="38"/>
                </a:cubicBezTo>
                <a:cubicBezTo>
                  <a:pt x="111" y="36"/>
                  <a:pt x="114" y="34"/>
                  <a:pt x="114" y="34"/>
                </a:cubicBezTo>
                <a:cubicBezTo>
                  <a:pt x="115" y="34"/>
                  <a:pt x="115" y="33"/>
                  <a:pt x="115" y="33"/>
                </a:cubicBezTo>
                <a:cubicBezTo>
                  <a:pt x="115" y="32"/>
                  <a:pt x="115" y="32"/>
                  <a:pt x="115" y="31"/>
                </a:cubicBezTo>
                <a:cubicBezTo>
                  <a:pt x="115" y="31"/>
                  <a:pt x="114" y="30"/>
                  <a:pt x="114" y="30"/>
                </a:cubicBezTo>
                <a:cubicBezTo>
                  <a:pt x="113" y="30"/>
                  <a:pt x="113" y="30"/>
                  <a:pt x="112" y="30"/>
                </a:cubicBezTo>
                <a:cubicBezTo>
                  <a:pt x="112" y="31"/>
                  <a:pt x="109" y="32"/>
                  <a:pt x="106" y="33"/>
                </a:cubicBezTo>
                <a:cubicBezTo>
                  <a:pt x="106" y="32"/>
                  <a:pt x="105" y="31"/>
                  <a:pt x="104" y="30"/>
                </a:cubicBezTo>
                <a:cubicBezTo>
                  <a:pt x="106" y="28"/>
                  <a:pt x="108" y="26"/>
                  <a:pt x="109" y="25"/>
                </a:cubicBezTo>
                <a:cubicBezTo>
                  <a:pt x="109" y="25"/>
                  <a:pt x="109" y="24"/>
                  <a:pt x="109" y="24"/>
                </a:cubicBezTo>
                <a:cubicBezTo>
                  <a:pt x="109" y="23"/>
                  <a:pt x="109" y="23"/>
                  <a:pt x="109" y="22"/>
                </a:cubicBezTo>
                <a:cubicBezTo>
                  <a:pt x="108" y="22"/>
                  <a:pt x="108" y="22"/>
                  <a:pt x="107" y="22"/>
                </a:cubicBezTo>
                <a:cubicBezTo>
                  <a:pt x="107" y="21"/>
                  <a:pt x="106" y="22"/>
                  <a:pt x="106" y="22"/>
                </a:cubicBezTo>
                <a:cubicBezTo>
                  <a:pt x="105" y="22"/>
                  <a:pt x="103" y="24"/>
                  <a:pt x="101" y="25"/>
                </a:cubicBezTo>
                <a:cubicBezTo>
                  <a:pt x="100" y="24"/>
                  <a:pt x="99" y="24"/>
                  <a:pt x="98" y="23"/>
                </a:cubicBezTo>
                <a:cubicBezTo>
                  <a:pt x="99" y="20"/>
                  <a:pt x="101" y="18"/>
                  <a:pt x="101" y="17"/>
                </a:cubicBezTo>
                <a:cubicBezTo>
                  <a:pt x="102" y="17"/>
                  <a:pt x="102" y="16"/>
                  <a:pt x="102" y="16"/>
                </a:cubicBezTo>
                <a:cubicBezTo>
                  <a:pt x="102" y="16"/>
                  <a:pt x="101" y="15"/>
                  <a:pt x="101" y="15"/>
                </a:cubicBezTo>
                <a:cubicBezTo>
                  <a:pt x="101" y="14"/>
                  <a:pt x="100" y="14"/>
                  <a:pt x="100" y="14"/>
                </a:cubicBezTo>
                <a:cubicBezTo>
                  <a:pt x="99" y="14"/>
                  <a:pt x="99" y="14"/>
                  <a:pt x="98" y="15"/>
                </a:cubicBezTo>
                <a:cubicBezTo>
                  <a:pt x="98" y="15"/>
                  <a:pt x="96" y="17"/>
                  <a:pt x="94" y="19"/>
                </a:cubicBezTo>
                <a:cubicBezTo>
                  <a:pt x="93" y="18"/>
                  <a:pt x="92" y="18"/>
                  <a:pt x="91" y="17"/>
                </a:cubicBezTo>
                <a:cubicBezTo>
                  <a:pt x="92" y="14"/>
                  <a:pt x="93" y="12"/>
                  <a:pt x="93" y="11"/>
                </a:cubicBezTo>
                <a:cubicBezTo>
                  <a:pt x="93" y="11"/>
                  <a:pt x="93" y="10"/>
                  <a:pt x="93" y="10"/>
                </a:cubicBezTo>
                <a:cubicBezTo>
                  <a:pt x="93" y="9"/>
                  <a:pt x="93" y="9"/>
                  <a:pt x="92" y="9"/>
                </a:cubicBezTo>
                <a:cubicBezTo>
                  <a:pt x="92" y="8"/>
                  <a:pt x="91" y="8"/>
                  <a:pt x="91" y="8"/>
                </a:cubicBezTo>
                <a:cubicBezTo>
                  <a:pt x="90" y="8"/>
                  <a:pt x="90" y="9"/>
                  <a:pt x="89" y="9"/>
                </a:cubicBezTo>
                <a:cubicBezTo>
                  <a:pt x="89" y="10"/>
                  <a:pt x="87" y="12"/>
                  <a:pt x="86" y="14"/>
                </a:cubicBezTo>
                <a:cubicBezTo>
                  <a:pt x="85" y="14"/>
                  <a:pt x="84" y="13"/>
                  <a:pt x="82" y="13"/>
                </a:cubicBezTo>
                <a:cubicBezTo>
                  <a:pt x="83" y="10"/>
                  <a:pt x="84" y="7"/>
                  <a:pt x="84" y="6"/>
                </a:cubicBezTo>
                <a:cubicBezTo>
                  <a:pt x="84" y="6"/>
                  <a:pt x="84" y="5"/>
                  <a:pt x="84" y="5"/>
                </a:cubicBezTo>
                <a:cubicBezTo>
                  <a:pt x="83" y="4"/>
                  <a:pt x="83" y="4"/>
                  <a:pt x="83" y="4"/>
                </a:cubicBezTo>
                <a:cubicBezTo>
                  <a:pt x="82" y="4"/>
                  <a:pt x="81" y="4"/>
                  <a:pt x="81" y="4"/>
                </a:cubicBezTo>
                <a:cubicBezTo>
                  <a:pt x="81" y="4"/>
                  <a:pt x="80" y="4"/>
                  <a:pt x="80" y="5"/>
                </a:cubicBezTo>
                <a:cubicBezTo>
                  <a:pt x="80" y="5"/>
                  <a:pt x="78" y="8"/>
                  <a:pt x="77" y="11"/>
                </a:cubicBezTo>
                <a:cubicBezTo>
                  <a:pt x="76" y="10"/>
                  <a:pt x="75" y="10"/>
                  <a:pt x="73" y="10"/>
                </a:cubicBezTo>
                <a:cubicBezTo>
                  <a:pt x="74" y="7"/>
                  <a:pt x="74" y="4"/>
                  <a:pt x="74" y="3"/>
                </a:cubicBezTo>
                <a:cubicBezTo>
                  <a:pt x="74" y="3"/>
                  <a:pt x="74" y="2"/>
                  <a:pt x="73" y="2"/>
                </a:cubicBezTo>
                <a:cubicBezTo>
                  <a:pt x="73" y="2"/>
                  <a:pt x="73" y="1"/>
                  <a:pt x="72" y="1"/>
                </a:cubicBezTo>
                <a:cubicBezTo>
                  <a:pt x="72" y="1"/>
                  <a:pt x="71" y="1"/>
                  <a:pt x="71" y="1"/>
                </a:cubicBezTo>
                <a:cubicBezTo>
                  <a:pt x="70" y="2"/>
                  <a:pt x="70" y="2"/>
                  <a:pt x="70" y="3"/>
                </a:cubicBezTo>
                <a:cubicBezTo>
                  <a:pt x="70" y="3"/>
                  <a:pt x="69" y="6"/>
                  <a:pt x="68" y="9"/>
                </a:cubicBezTo>
                <a:cubicBezTo>
                  <a:pt x="67" y="9"/>
                  <a:pt x="65" y="8"/>
                  <a:pt x="64" y="8"/>
                </a:cubicBezTo>
                <a:cubicBezTo>
                  <a:pt x="64" y="6"/>
                  <a:pt x="64" y="3"/>
                  <a:pt x="64" y="2"/>
                </a:cubicBezTo>
                <a:cubicBezTo>
                  <a:pt x="64" y="2"/>
                  <a:pt x="63" y="1"/>
                  <a:pt x="63" y="1"/>
                </a:cubicBezTo>
                <a:cubicBezTo>
                  <a:pt x="62" y="0"/>
                  <a:pt x="62" y="0"/>
                  <a:pt x="61" y="0"/>
                </a:cubicBezTo>
                <a:cubicBezTo>
                  <a:pt x="61" y="0"/>
                  <a:pt x="60" y="0"/>
                  <a:pt x="60" y="1"/>
                </a:cubicBezTo>
                <a:cubicBezTo>
                  <a:pt x="60" y="1"/>
                  <a:pt x="59" y="2"/>
                  <a:pt x="59" y="2"/>
                </a:cubicBezTo>
                <a:cubicBezTo>
                  <a:pt x="59" y="3"/>
                  <a:pt x="59" y="6"/>
                  <a:pt x="59" y="8"/>
                </a:cubicBezTo>
                <a:cubicBezTo>
                  <a:pt x="57" y="8"/>
                  <a:pt x="56" y="9"/>
                  <a:pt x="55" y="9"/>
                </a:cubicBezTo>
                <a:cubicBezTo>
                  <a:pt x="54" y="6"/>
                  <a:pt x="53" y="3"/>
                  <a:pt x="53" y="3"/>
                </a:cubicBezTo>
                <a:cubicBezTo>
                  <a:pt x="53" y="2"/>
                  <a:pt x="53" y="2"/>
                  <a:pt x="52" y="1"/>
                </a:cubicBezTo>
                <a:cubicBezTo>
                  <a:pt x="52" y="1"/>
                  <a:pt x="51" y="1"/>
                  <a:pt x="51" y="1"/>
                </a:cubicBezTo>
                <a:cubicBezTo>
                  <a:pt x="50" y="1"/>
                  <a:pt x="50" y="2"/>
                  <a:pt x="49" y="2"/>
                </a:cubicBezTo>
                <a:cubicBezTo>
                  <a:pt x="49" y="2"/>
                  <a:pt x="49" y="3"/>
                  <a:pt x="49" y="3"/>
                </a:cubicBezTo>
                <a:cubicBezTo>
                  <a:pt x="49" y="4"/>
                  <a:pt x="49" y="7"/>
                  <a:pt x="49" y="10"/>
                </a:cubicBezTo>
                <a:cubicBezTo>
                  <a:pt x="48" y="10"/>
                  <a:pt x="47" y="10"/>
                  <a:pt x="46" y="11"/>
                </a:cubicBezTo>
                <a:cubicBezTo>
                  <a:pt x="44" y="8"/>
                  <a:pt x="43" y="5"/>
                  <a:pt x="43" y="5"/>
                </a:cubicBezTo>
                <a:cubicBezTo>
                  <a:pt x="43" y="4"/>
                  <a:pt x="42" y="4"/>
                  <a:pt x="42" y="4"/>
                </a:cubicBezTo>
                <a:cubicBezTo>
                  <a:pt x="41" y="4"/>
                  <a:pt x="41" y="4"/>
                  <a:pt x="40" y="4"/>
                </a:cubicBezTo>
                <a:cubicBezTo>
                  <a:pt x="40" y="4"/>
                  <a:pt x="39" y="4"/>
                  <a:pt x="39" y="5"/>
                </a:cubicBezTo>
                <a:cubicBezTo>
                  <a:pt x="39" y="5"/>
                  <a:pt x="39" y="6"/>
                  <a:pt x="39" y="6"/>
                </a:cubicBezTo>
                <a:cubicBezTo>
                  <a:pt x="39" y="7"/>
                  <a:pt x="40" y="10"/>
                  <a:pt x="41" y="13"/>
                </a:cubicBezTo>
                <a:cubicBezTo>
                  <a:pt x="39" y="13"/>
                  <a:pt x="38" y="14"/>
                  <a:pt x="37" y="14"/>
                </a:cubicBezTo>
                <a:cubicBezTo>
                  <a:pt x="35" y="12"/>
                  <a:pt x="34" y="10"/>
                  <a:pt x="33" y="9"/>
                </a:cubicBezTo>
                <a:cubicBezTo>
                  <a:pt x="33" y="9"/>
                  <a:pt x="33" y="8"/>
                  <a:pt x="32" y="8"/>
                </a:cubicBezTo>
                <a:cubicBezTo>
                  <a:pt x="32" y="8"/>
                  <a:pt x="31" y="8"/>
                  <a:pt x="31" y="9"/>
                </a:cubicBezTo>
                <a:cubicBezTo>
                  <a:pt x="30" y="9"/>
                  <a:pt x="30" y="9"/>
                  <a:pt x="30" y="10"/>
                </a:cubicBezTo>
                <a:cubicBezTo>
                  <a:pt x="29" y="10"/>
                  <a:pt x="29" y="11"/>
                  <a:pt x="30" y="11"/>
                </a:cubicBezTo>
                <a:cubicBezTo>
                  <a:pt x="30" y="12"/>
                  <a:pt x="31" y="14"/>
                  <a:pt x="32" y="17"/>
                </a:cubicBezTo>
                <a:cubicBezTo>
                  <a:pt x="31" y="18"/>
                  <a:pt x="30" y="18"/>
                  <a:pt x="29" y="19"/>
                </a:cubicBezTo>
                <a:cubicBezTo>
                  <a:pt x="27" y="17"/>
                  <a:pt x="25" y="15"/>
                  <a:pt x="25" y="15"/>
                </a:cubicBezTo>
                <a:cubicBezTo>
                  <a:pt x="24" y="14"/>
                  <a:pt x="24" y="14"/>
                  <a:pt x="23" y="14"/>
                </a:cubicBezTo>
                <a:cubicBezTo>
                  <a:pt x="23" y="14"/>
                  <a:pt x="22" y="14"/>
                  <a:pt x="22" y="15"/>
                </a:cubicBezTo>
                <a:cubicBezTo>
                  <a:pt x="21" y="15"/>
                  <a:pt x="21" y="16"/>
                  <a:pt x="21" y="16"/>
                </a:cubicBezTo>
                <a:cubicBezTo>
                  <a:pt x="21" y="16"/>
                  <a:pt x="21" y="17"/>
                  <a:pt x="21" y="17"/>
                </a:cubicBezTo>
                <a:cubicBezTo>
                  <a:pt x="22" y="18"/>
                  <a:pt x="23" y="20"/>
                  <a:pt x="25" y="23"/>
                </a:cubicBezTo>
                <a:cubicBezTo>
                  <a:pt x="24" y="24"/>
                  <a:pt x="23" y="24"/>
                  <a:pt x="22" y="25"/>
                </a:cubicBezTo>
                <a:cubicBezTo>
                  <a:pt x="20" y="24"/>
                  <a:pt x="17" y="22"/>
                  <a:pt x="17" y="22"/>
                </a:cubicBezTo>
                <a:cubicBezTo>
                  <a:pt x="16" y="22"/>
                  <a:pt x="16" y="21"/>
                  <a:pt x="15" y="22"/>
                </a:cubicBezTo>
                <a:cubicBezTo>
                  <a:pt x="15" y="22"/>
                  <a:pt x="14" y="22"/>
                  <a:pt x="14" y="22"/>
                </a:cubicBezTo>
                <a:cubicBezTo>
                  <a:pt x="14" y="23"/>
                  <a:pt x="14" y="23"/>
                  <a:pt x="14" y="24"/>
                </a:cubicBezTo>
                <a:cubicBezTo>
                  <a:pt x="14" y="24"/>
                  <a:pt x="14" y="25"/>
                  <a:pt x="14" y="25"/>
                </a:cubicBezTo>
                <a:cubicBezTo>
                  <a:pt x="15" y="26"/>
                  <a:pt x="17" y="28"/>
                  <a:pt x="19" y="30"/>
                </a:cubicBezTo>
                <a:cubicBezTo>
                  <a:pt x="18" y="31"/>
                  <a:pt x="17" y="32"/>
                  <a:pt x="16" y="33"/>
                </a:cubicBezTo>
                <a:cubicBezTo>
                  <a:pt x="14" y="32"/>
                  <a:pt x="11" y="31"/>
                  <a:pt x="11" y="30"/>
                </a:cubicBezTo>
                <a:cubicBezTo>
                  <a:pt x="10" y="30"/>
                  <a:pt x="10" y="30"/>
                  <a:pt x="9" y="30"/>
                </a:cubicBezTo>
                <a:cubicBezTo>
                  <a:pt x="9" y="30"/>
                  <a:pt x="8" y="31"/>
                  <a:pt x="8" y="31"/>
                </a:cubicBezTo>
                <a:cubicBezTo>
                  <a:pt x="8" y="32"/>
                  <a:pt x="8" y="32"/>
                  <a:pt x="8" y="33"/>
                </a:cubicBezTo>
                <a:cubicBezTo>
                  <a:pt x="8" y="33"/>
                  <a:pt x="8" y="34"/>
                  <a:pt x="9" y="34"/>
                </a:cubicBezTo>
                <a:cubicBezTo>
                  <a:pt x="9" y="34"/>
                  <a:pt x="11" y="36"/>
                  <a:pt x="14" y="38"/>
                </a:cubicBezTo>
                <a:cubicBezTo>
                  <a:pt x="13" y="39"/>
                  <a:pt x="12" y="40"/>
                  <a:pt x="12" y="41"/>
                </a:cubicBezTo>
                <a:cubicBezTo>
                  <a:pt x="9" y="40"/>
                  <a:pt x="6" y="40"/>
                  <a:pt x="6" y="40"/>
                </a:cubicBezTo>
                <a:cubicBezTo>
                  <a:pt x="5" y="39"/>
                  <a:pt x="5" y="40"/>
                  <a:pt x="4" y="40"/>
                </a:cubicBezTo>
                <a:cubicBezTo>
                  <a:pt x="4" y="40"/>
                  <a:pt x="4" y="40"/>
                  <a:pt x="3" y="41"/>
                </a:cubicBezTo>
                <a:cubicBezTo>
                  <a:pt x="3" y="41"/>
                  <a:pt x="3" y="42"/>
                  <a:pt x="3" y="42"/>
                </a:cubicBezTo>
                <a:cubicBezTo>
                  <a:pt x="4" y="43"/>
                  <a:pt x="4" y="43"/>
                  <a:pt x="4" y="44"/>
                </a:cubicBezTo>
                <a:cubicBezTo>
                  <a:pt x="5" y="44"/>
                  <a:pt x="8" y="45"/>
                  <a:pt x="10" y="46"/>
                </a:cubicBezTo>
                <a:cubicBezTo>
                  <a:pt x="10" y="47"/>
                  <a:pt x="9" y="49"/>
                  <a:pt x="9" y="50"/>
                </a:cubicBezTo>
                <a:cubicBezTo>
                  <a:pt x="6" y="50"/>
                  <a:pt x="3" y="50"/>
                  <a:pt x="3" y="49"/>
                </a:cubicBezTo>
                <a:cubicBezTo>
                  <a:pt x="2" y="49"/>
                  <a:pt x="2" y="50"/>
                  <a:pt x="1" y="50"/>
                </a:cubicBezTo>
                <a:cubicBezTo>
                  <a:pt x="1" y="50"/>
                  <a:pt x="1" y="51"/>
                  <a:pt x="1" y="51"/>
                </a:cubicBezTo>
                <a:cubicBezTo>
                  <a:pt x="1" y="52"/>
                  <a:pt x="1" y="52"/>
                  <a:pt x="1" y="53"/>
                </a:cubicBezTo>
                <a:cubicBezTo>
                  <a:pt x="1" y="53"/>
                  <a:pt x="2" y="54"/>
                  <a:pt x="2" y="54"/>
                </a:cubicBezTo>
                <a:cubicBezTo>
                  <a:pt x="3" y="54"/>
                  <a:pt x="6" y="55"/>
                  <a:pt x="8" y="55"/>
                </a:cubicBezTo>
                <a:cubicBezTo>
                  <a:pt x="8" y="57"/>
                  <a:pt x="8" y="58"/>
                  <a:pt x="8" y="59"/>
                </a:cubicBezTo>
                <a:cubicBezTo>
                  <a:pt x="5" y="60"/>
                  <a:pt x="2" y="60"/>
                  <a:pt x="2" y="60"/>
                </a:cubicBezTo>
                <a:cubicBezTo>
                  <a:pt x="1" y="60"/>
                  <a:pt x="1" y="60"/>
                  <a:pt x="0" y="61"/>
                </a:cubicBezTo>
                <a:cubicBezTo>
                  <a:pt x="0" y="61"/>
                  <a:pt x="0" y="61"/>
                  <a:pt x="0" y="62"/>
                </a:cubicBezTo>
                <a:cubicBezTo>
                  <a:pt x="0" y="63"/>
                  <a:pt x="0" y="63"/>
                  <a:pt x="0" y="63"/>
                </a:cubicBezTo>
                <a:cubicBezTo>
                  <a:pt x="1" y="64"/>
                  <a:pt x="1" y="64"/>
                  <a:pt x="2" y="64"/>
                </a:cubicBezTo>
                <a:cubicBezTo>
                  <a:pt x="2" y="64"/>
                  <a:pt x="5" y="64"/>
                  <a:pt x="8" y="65"/>
                </a:cubicBezTo>
                <a:cubicBezTo>
                  <a:pt x="8" y="66"/>
                  <a:pt x="8" y="67"/>
                  <a:pt x="8" y="69"/>
                </a:cubicBezTo>
                <a:cubicBezTo>
                  <a:pt x="6" y="69"/>
                  <a:pt x="3" y="70"/>
                  <a:pt x="2" y="70"/>
                </a:cubicBezTo>
                <a:cubicBezTo>
                  <a:pt x="2" y="71"/>
                  <a:pt x="1" y="71"/>
                  <a:pt x="1" y="71"/>
                </a:cubicBezTo>
                <a:cubicBezTo>
                  <a:pt x="1" y="72"/>
                  <a:pt x="1" y="72"/>
                  <a:pt x="1" y="73"/>
                </a:cubicBezTo>
                <a:cubicBezTo>
                  <a:pt x="1" y="73"/>
                  <a:pt x="1" y="74"/>
                  <a:pt x="1" y="74"/>
                </a:cubicBezTo>
                <a:cubicBezTo>
                  <a:pt x="2" y="74"/>
                  <a:pt x="2" y="75"/>
                  <a:pt x="3" y="75"/>
                </a:cubicBezTo>
                <a:cubicBezTo>
                  <a:pt x="3" y="75"/>
                  <a:pt x="6" y="74"/>
                  <a:pt x="9" y="74"/>
                </a:cubicBezTo>
                <a:cubicBezTo>
                  <a:pt x="9" y="75"/>
                  <a:pt x="10" y="77"/>
                  <a:pt x="10" y="78"/>
                </a:cubicBezTo>
                <a:cubicBezTo>
                  <a:pt x="8" y="79"/>
                  <a:pt x="5" y="80"/>
                  <a:pt x="4" y="81"/>
                </a:cubicBezTo>
                <a:cubicBezTo>
                  <a:pt x="4" y="81"/>
                  <a:pt x="4" y="81"/>
                  <a:pt x="3" y="82"/>
                </a:cubicBezTo>
                <a:cubicBezTo>
                  <a:pt x="3" y="82"/>
                  <a:pt x="3" y="83"/>
                  <a:pt x="3" y="83"/>
                </a:cubicBezTo>
                <a:cubicBezTo>
                  <a:pt x="4" y="84"/>
                  <a:pt x="4" y="84"/>
                  <a:pt x="4" y="84"/>
                </a:cubicBezTo>
                <a:cubicBezTo>
                  <a:pt x="5" y="85"/>
                  <a:pt x="5" y="85"/>
                  <a:pt x="6" y="85"/>
                </a:cubicBezTo>
                <a:cubicBezTo>
                  <a:pt x="6" y="84"/>
                  <a:pt x="9" y="84"/>
                  <a:pt x="12" y="83"/>
                </a:cubicBezTo>
                <a:cubicBezTo>
                  <a:pt x="12" y="84"/>
                  <a:pt x="13" y="85"/>
                  <a:pt x="14" y="87"/>
                </a:cubicBezTo>
                <a:cubicBezTo>
                  <a:pt x="11" y="88"/>
                  <a:pt x="9" y="90"/>
                  <a:pt x="9" y="90"/>
                </a:cubicBezTo>
                <a:cubicBezTo>
                  <a:pt x="8" y="90"/>
                  <a:pt x="8" y="91"/>
                  <a:pt x="8" y="91"/>
                </a:cubicBezTo>
                <a:cubicBezTo>
                  <a:pt x="8" y="92"/>
                  <a:pt x="8" y="92"/>
                  <a:pt x="8" y="93"/>
                </a:cubicBezTo>
                <a:cubicBezTo>
                  <a:pt x="8" y="93"/>
                  <a:pt x="9" y="94"/>
                  <a:pt x="9" y="94"/>
                </a:cubicBezTo>
                <a:cubicBezTo>
                  <a:pt x="10" y="94"/>
                  <a:pt x="10" y="94"/>
                  <a:pt x="11" y="94"/>
                </a:cubicBezTo>
                <a:cubicBezTo>
                  <a:pt x="11" y="94"/>
                  <a:pt x="14" y="92"/>
                  <a:pt x="16" y="91"/>
                </a:cubicBezTo>
                <a:cubicBezTo>
                  <a:pt x="17" y="92"/>
                  <a:pt x="18" y="93"/>
                  <a:pt x="19" y="94"/>
                </a:cubicBezTo>
                <a:cubicBezTo>
                  <a:pt x="17" y="96"/>
                  <a:pt x="15" y="99"/>
                  <a:pt x="14" y="99"/>
                </a:cubicBezTo>
                <a:cubicBezTo>
                  <a:pt x="14" y="99"/>
                  <a:pt x="14" y="100"/>
                  <a:pt x="14" y="100"/>
                </a:cubicBezTo>
                <a:cubicBezTo>
                  <a:pt x="14" y="101"/>
                  <a:pt x="14" y="101"/>
                  <a:pt x="14" y="102"/>
                </a:cubicBezTo>
                <a:cubicBezTo>
                  <a:pt x="14" y="102"/>
                  <a:pt x="15" y="102"/>
                  <a:pt x="15" y="103"/>
                </a:cubicBezTo>
                <a:cubicBezTo>
                  <a:pt x="16" y="103"/>
                  <a:pt x="16" y="103"/>
                  <a:pt x="17" y="102"/>
                </a:cubicBezTo>
                <a:cubicBezTo>
                  <a:pt x="17" y="102"/>
                  <a:pt x="20" y="100"/>
                  <a:pt x="22" y="99"/>
                </a:cubicBezTo>
                <a:cubicBezTo>
                  <a:pt x="23" y="100"/>
                  <a:pt x="24" y="100"/>
                  <a:pt x="25" y="101"/>
                </a:cubicBezTo>
                <a:cubicBezTo>
                  <a:pt x="23" y="104"/>
                  <a:pt x="22" y="106"/>
                  <a:pt x="21" y="107"/>
                </a:cubicBezTo>
                <a:cubicBezTo>
                  <a:pt x="21" y="107"/>
                  <a:pt x="21" y="108"/>
                  <a:pt x="21" y="108"/>
                </a:cubicBezTo>
                <a:cubicBezTo>
                  <a:pt x="21" y="109"/>
                  <a:pt x="21" y="109"/>
                  <a:pt x="22" y="109"/>
                </a:cubicBezTo>
                <a:cubicBezTo>
                  <a:pt x="22" y="110"/>
                  <a:pt x="23" y="110"/>
                  <a:pt x="23" y="110"/>
                </a:cubicBezTo>
                <a:cubicBezTo>
                  <a:pt x="24" y="110"/>
                  <a:pt x="24" y="110"/>
                  <a:pt x="25" y="109"/>
                </a:cubicBezTo>
                <a:cubicBezTo>
                  <a:pt x="25" y="109"/>
                  <a:pt x="27" y="107"/>
                  <a:pt x="29" y="105"/>
                </a:cubicBezTo>
                <a:cubicBezTo>
                  <a:pt x="30" y="106"/>
                  <a:pt x="31" y="106"/>
                  <a:pt x="32" y="107"/>
                </a:cubicBezTo>
                <a:cubicBezTo>
                  <a:pt x="31" y="110"/>
                  <a:pt x="30" y="112"/>
                  <a:pt x="30" y="113"/>
                </a:cubicBezTo>
                <a:cubicBezTo>
                  <a:pt x="29" y="113"/>
                  <a:pt x="29" y="114"/>
                  <a:pt x="30" y="114"/>
                </a:cubicBezTo>
                <a:cubicBezTo>
                  <a:pt x="30" y="115"/>
                  <a:pt x="30" y="115"/>
                  <a:pt x="31" y="116"/>
                </a:cubicBezTo>
                <a:cubicBezTo>
                  <a:pt x="31" y="116"/>
                  <a:pt x="32" y="116"/>
                  <a:pt x="32" y="116"/>
                </a:cubicBezTo>
                <a:cubicBezTo>
                  <a:pt x="33" y="116"/>
                  <a:pt x="33" y="115"/>
                  <a:pt x="33" y="115"/>
                </a:cubicBezTo>
                <a:cubicBezTo>
                  <a:pt x="34" y="115"/>
                  <a:pt x="35" y="112"/>
                  <a:pt x="37" y="110"/>
                </a:cubicBezTo>
                <a:cubicBezTo>
                  <a:pt x="38" y="111"/>
                  <a:pt x="39" y="111"/>
                  <a:pt x="41" y="112"/>
                </a:cubicBezTo>
                <a:cubicBezTo>
                  <a:pt x="40" y="114"/>
                  <a:pt x="39" y="117"/>
                  <a:pt x="39" y="118"/>
                </a:cubicBezTo>
                <a:cubicBezTo>
                  <a:pt x="39" y="118"/>
                  <a:pt x="39" y="119"/>
                  <a:pt x="39" y="119"/>
                </a:cubicBezTo>
                <a:cubicBezTo>
                  <a:pt x="39" y="120"/>
                  <a:pt x="40" y="120"/>
                  <a:pt x="40" y="120"/>
                </a:cubicBezTo>
                <a:cubicBezTo>
                  <a:pt x="41" y="120"/>
                  <a:pt x="41" y="120"/>
                  <a:pt x="42" y="120"/>
                </a:cubicBezTo>
                <a:cubicBezTo>
                  <a:pt x="42" y="120"/>
                  <a:pt x="43" y="120"/>
                  <a:pt x="43" y="119"/>
                </a:cubicBezTo>
                <a:cubicBezTo>
                  <a:pt x="43" y="119"/>
                  <a:pt x="44" y="116"/>
                  <a:pt x="46" y="113"/>
                </a:cubicBezTo>
                <a:cubicBezTo>
                  <a:pt x="47" y="114"/>
                  <a:pt x="48" y="114"/>
                  <a:pt x="49" y="114"/>
                </a:cubicBezTo>
                <a:cubicBezTo>
                  <a:pt x="49" y="117"/>
                  <a:pt x="49" y="120"/>
                  <a:pt x="49" y="121"/>
                </a:cubicBezTo>
                <a:cubicBezTo>
                  <a:pt x="49" y="121"/>
                  <a:pt x="49" y="122"/>
                  <a:pt x="49" y="122"/>
                </a:cubicBezTo>
                <a:cubicBezTo>
                  <a:pt x="50" y="123"/>
                  <a:pt x="50" y="123"/>
                  <a:pt x="51" y="123"/>
                </a:cubicBezTo>
                <a:cubicBezTo>
                  <a:pt x="51" y="123"/>
                  <a:pt x="52" y="123"/>
                  <a:pt x="52" y="123"/>
                </a:cubicBezTo>
                <a:cubicBezTo>
                  <a:pt x="53" y="122"/>
                  <a:pt x="53" y="122"/>
                  <a:pt x="53" y="121"/>
                </a:cubicBezTo>
                <a:cubicBezTo>
                  <a:pt x="53" y="121"/>
                  <a:pt x="54" y="118"/>
                  <a:pt x="55" y="115"/>
                </a:cubicBezTo>
                <a:cubicBezTo>
                  <a:pt x="56" y="116"/>
                  <a:pt x="57" y="116"/>
                  <a:pt x="59" y="116"/>
                </a:cubicBezTo>
                <a:cubicBezTo>
                  <a:pt x="59" y="118"/>
                  <a:pt x="59" y="121"/>
                  <a:pt x="59" y="122"/>
                </a:cubicBezTo>
                <a:cubicBezTo>
                  <a:pt x="59" y="123"/>
                  <a:pt x="60" y="123"/>
                  <a:pt x="60" y="123"/>
                </a:cubicBezTo>
                <a:cubicBezTo>
                  <a:pt x="60" y="124"/>
                  <a:pt x="61" y="124"/>
                  <a:pt x="61" y="124"/>
                </a:cubicBezTo>
                <a:cubicBezTo>
                  <a:pt x="62" y="124"/>
                  <a:pt x="62" y="124"/>
                  <a:pt x="63" y="123"/>
                </a:cubicBezTo>
                <a:cubicBezTo>
                  <a:pt x="63" y="123"/>
                  <a:pt x="64" y="123"/>
                  <a:pt x="64" y="122"/>
                </a:cubicBezTo>
                <a:cubicBezTo>
                  <a:pt x="64" y="121"/>
                  <a:pt x="64" y="118"/>
                  <a:pt x="64" y="116"/>
                </a:cubicBezTo>
                <a:cubicBezTo>
                  <a:pt x="65" y="116"/>
                  <a:pt x="67" y="116"/>
                  <a:pt x="68" y="115"/>
                </a:cubicBezTo>
                <a:cubicBezTo>
                  <a:pt x="69" y="118"/>
                  <a:pt x="70" y="121"/>
                  <a:pt x="70" y="121"/>
                </a:cubicBezTo>
                <a:cubicBezTo>
                  <a:pt x="70" y="122"/>
                  <a:pt x="70" y="122"/>
                  <a:pt x="71" y="123"/>
                </a:cubicBezTo>
                <a:cubicBezTo>
                  <a:pt x="71" y="123"/>
                  <a:pt x="72" y="123"/>
                  <a:pt x="72" y="123"/>
                </a:cubicBezTo>
                <a:cubicBezTo>
                  <a:pt x="73" y="123"/>
                  <a:pt x="73" y="123"/>
                  <a:pt x="73" y="122"/>
                </a:cubicBezTo>
                <a:cubicBezTo>
                  <a:pt x="74" y="122"/>
                  <a:pt x="74" y="121"/>
                  <a:pt x="74" y="121"/>
                </a:cubicBezTo>
                <a:cubicBezTo>
                  <a:pt x="74" y="120"/>
                  <a:pt x="74" y="117"/>
                  <a:pt x="73" y="114"/>
                </a:cubicBezTo>
                <a:cubicBezTo>
                  <a:pt x="75" y="114"/>
                  <a:pt x="76" y="114"/>
                  <a:pt x="77" y="113"/>
                </a:cubicBezTo>
                <a:cubicBezTo>
                  <a:pt x="78" y="116"/>
                  <a:pt x="80" y="119"/>
                  <a:pt x="80" y="119"/>
                </a:cubicBezTo>
                <a:cubicBezTo>
                  <a:pt x="80" y="120"/>
                  <a:pt x="81" y="120"/>
                  <a:pt x="81" y="120"/>
                </a:cubicBezTo>
                <a:cubicBezTo>
                  <a:pt x="81" y="120"/>
                  <a:pt x="82" y="120"/>
                  <a:pt x="83" y="120"/>
                </a:cubicBezTo>
                <a:cubicBezTo>
                  <a:pt x="83" y="120"/>
                  <a:pt x="83" y="120"/>
                  <a:pt x="84" y="119"/>
                </a:cubicBezTo>
                <a:cubicBezTo>
                  <a:pt x="84" y="119"/>
                  <a:pt x="84" y="118"/>
                  <a:pt x="84" y="118"/>
                </a:cubicBezTo>
                <a:cubicBezTo>
                  <a:pt x="84" y="117"/>
                  <a:pt x="83" y="114"/>
                  <a:pt x="82" y="112"/>
                </a:cubicBezTo>
                <a:cubicBezTo>
                  <a:pt x="84" y="111"/>
                  <a:pt x="85" y="111"/>
                  <a:pt x="86" y="110"/>
                </a:cubicBezTo>
                <a:cubicBezTo>
                  <a:pt x="87" y="112"/>
                  <a:pt x="89" y="115"/>
                  <a:pt x="89" y="115"/>
                </a:cubicBezTo>
                <a:cubicBezTo>
                  <a:pt x="90" y="115"/>
                  <a:pt x="90" y="116"/>
                  <a:pt x="91" y="116"/>
                </a:cubicBezTo>
                <a:cubicBezTo>
                  <a:pt x="91" y="116"/>
                  <a:pt x="92" y="116"/>
                  <a:pt x="92" y="116"/>
                </a:cubicBezTo>
                <a:cubicBezTo>
                  <a:pt x="93" y="115"/>
                  <a:pt x="93" y="115"/>
                  <a:pt x="93" y="114"/>
                </a:cubicBezTo>
                <a:cubicBezTo>
                  <a:pt x="93" y="114"/>
                  <a:pt x="93" y="113"/>
                  <a:pt x="93" y="113"/>
                </a:cubicBezTo>
                <a:cubicBezTo>
                  <a:pt x="93" y="112"/>
                  <a:pt x="92" y="110"/>
                  <a:pt x="91" y="107"/>
                </a:cubicBezTo>
                <a:cubicBezTo>
                  <a:pt x="92" y="106"/>
                  <a:pt x="93" y="106"/>
                  <a:pt x="94" y="105"/>
                </a:cubicBezTo>
                <a:cubicBezTo>
                  <a:pt x="96" y="107"/>
                  <a:pt x="98" y="109"/>
                  <a:pt x="98" y="109"/>
                </a:cubicBezTo>
                <a:cubicBezTo>
                  <a:pt x="99" y="110"/>
                  <a:pt x="99" y="110"/>
                  <a:pt x="100" y="110"/>
                </a:cubicBezTo>
                <a:cubicBezTo>
                  <a:pt x="100" y="110"/>
                  <a:pt x="101" y="110"/>
                  <a:pt x="101" y="109"/>
                </a:cubicBezTo>
                <a:cubicBezTo>
                  <a:pt x="101" y="109"/>
                  <a:pt x="102" y="109"/>
                  <a:pt x="102" y="108"/>
                </a:cubicBezTo>
                <a:cubicBezTo>
                  <a:pt x="102" y="108"/>
                  <a:pt x="102" y="107"/>
                  <a:pt x="101" y="107"/>
                </a:cubicBezTo>
                <a:cubicBezTo>
                  <a:pt x="101" y="106"/>
                  <a:pt x="99" y="104"/>
                  <a:pt x="98" y="101"/>
                </a:cubicBezTo>
                <a:cubicBezTo>
                  <a:pt x="99" y="100"/>
                  <a:pt x="100" y="100"/>
                  <a:pt x="101" y="99"/>
                </a:cubicBezTo>
                <a:cubicBezTo>
                  <a:pt x="103" y="100"/>
                  <a:pt x="105" y="102"/>
                  <a:pt x="106" y="102"/>
                </a:cubicBezTo>
                <a:cubicBezTo>
                  <a:pt x="106" y="103"/>
                  <a:pt x="107" y="103"/>
                  <a:pt x="107" y="103"/>
                </a:cubicBezTo>
                <a:cubicBezTo>
                  <a:pt x="108" y="102"/>
                  <a:pt x="108" y="102"/>
                  <a:pt x="109" y="102"/>
                </a:cubicBezTo>
                <a:cubicBezTo>
                  <a:pt x="109" y="101"/>
                  <a:pt x="109" y="101"/>
                  <a:pt x="109" y="100"/>
                </a:cubicBezTo>
                <a:cubicBezTo>
                  <a:pt x="109" y="100"/>
                  <a:pt x="109" y="99"/>
                  <a:pt x="109" y="99"/>
                </a:cubicBezTo>
                <a:cubicBezTo>
                  <a:pt x="108" y="99"/>
                  <a:pt x="106" y="96"/>
                  <a:pt x="104" y="94"/>
                </a:cubicBezTo>
                <a:cubicBezTo>
                  <a:pt x="105" y="93"/>
                  <a:pt x="106" y="92"/>
                  <a:pt x="106" y="91"/>
                </a:cubicBezTo>
                <a:cubicBezTo>
                  <a:pt x="109" y="92"/>
                  <a:pt x="112" y="94"/>
                  <a:pt x="112" y="94"/>
                </a:cubicBezTo>
                <a:cubicBezTo>
                  <a:pt x="113" y="94"/>
                  <a:pt x="113" y="94"/>
                  <a:pt x="114" y="94"/>
                </a:cubicBezTo>
                <a:cubicBezTo>
                  <a:pt x="114" y="94"/>
                  <a:pt x="115" y="93"/>
                  <a:pt x="115" y="93"/>
                </a:cubicBezTo>
                <a:cubicBezTo>
                  <a:pt x="115" y="92"/>
                  <a:pt x="115" y="92"/>
                  <a:pt x="115" y="91"/>
                </a:cubicBezTo>
                <a:cubicBezTo>
                  <a:pt x="115" y="91"/>
                  <a:pt x="115" y="91"/>
                  <a:pt x="114" y="90"/>
                </a:cubicBezTo>
                <a:cubicBezTo>
                  <a:pt x="114" y="90"/>
                  <a:pt x="111" y="88"/>
                  <a:pt x="109" y="87"/>
                </a:cubicBezTo>
                <a:cubicBezTo>
                  <a:pt x="110" y="85"/>
                  <a:pt x="110" y="84"/>
                  <a:pt x="111" y="83"/>
                </a:cubicBezTo>
                <a:cubicBezTo>
                  <a:pt x="113" y="84"/>
                  <a:pt x="116" y="84"/>
                  <a:pt x="117" y="85"/>
                </a:cubicBezTo>
                <a:cubicBezTo>
                  <a:pt x="117" y="85"/>
                  <a:pt x="118" y="85"/>
                  <a:pt x="118" y="84"/>
                </a:cubicBezTo>
                <a:cubicBezTo>
                  <a:pt x="119" y="84"/>
                  <a:pt x="119" y="84"/>
                  <a:pt x="119" y="83"/>
                </a:cubicBezTo>
                <a:cubicBezTo>
                  <a:pt x="120" y="83"/>
                  <a:pt x="120" y="82"/>
                  <a:pt x="119" y="82"/>
                </a:cubicBezTo>
                <a:cubicBezTo>
                  <a:pt x="119" y="81"/>
                  <a:pt x="119" y="81"/>
                  <a:pt x="118" y="81"/>
                </a:cubicBezTo>
                <a:cubicBezTo>
                  <a:pt x="118" y="80"/>
                  <a:pt x="115" y="79"/>
                  <a:pt x="113" y="78"/>
                </a:cubicBezTo>
                <a:cubicBezTo>
                  <a:pt x="113" y="77"/>
                  <a:pt x="113" y="75"/>
                  <a:pt x="114" y="74"/>
                </a:cubicBezTo>
                <a:cubicBezTo>
                  <a:pt x="116" y="74"/>
                  <a:pt x="119" y="75"/>
                  <a:pt x="120" y="75"/>
                </a:cubicBezTo>
                <a:cubicBezTo>
                  <a:pt x="120" y="75"/>
                  <a:pt x="121" y="74"/>
                  <a:pt x="121" y="74"/>
                </a:cubicBezTo>
                <a:cubicBezTo>
                  <a:pt x="122" y="74"/>
                  <a:pt x="122" y="73"/>
                  <a:pt x="122" y="73"/>
                </a:cubicBezTo>
                <a:cubicBezTo>
                  <a:pt x="122" y="72"/>
                  <a:pt x="122" y="72"/>
                  <a:pt x="122" y="71"/>
                </a:cubicBezTo>
                <a:cubicBezTo>
                  <a:pt x="122" y="71"/>
                  <a:pt x="121" y="71"/>
                  <a:pt x="121" y="70"/>
                </a:cubicBezTo>
                <a:cubicBezTo>
                  <a:pt x="120" y="70"/>
                  <a:pt x="117" y="69"/>
                  <a:pt x="115" y="69"/>
                </a:cubicBezTo>
                <a:cubicBezTo>
                  <a:pt x="115" y="67"/>
                  <a:pt x="115" y="66"/>
                  <a:pt x="115" y="65"/>
                </a:cubicBezTo>
                <a:cubicBezTo>
                  <a:pt x="118" y="64"/>
                  <a:pt x="121" y="64"/>
                  <a:pt x="121" y="64"/>
                </a:cubicBezTo>
                <a:close/>
                <a:moveTo>
                  <a:pt x="61" y="111"/>
                </a:moveTo>
                <a:cubicBezTo>
                  <a:pt x="61" y="111"/>
                  <a:pt x="61" y="111"/>
                  <a:pt x="61" y="111"/>
                </a:cubicBezTo>
                <a:cubicBezTo>
                  <a:pt x="61" y="111"/>
                  <a:pt x="61" y="111"/>
                  <a:pt x="61" y="111"/>
                </a:cubicBezTo>
                <a:cubicBezTo>
                  <a:pt x="61" y="111"/>
                  <a:pt x="61" y="111"/>
                  <a:pt x="61" y="111"/>
                </a:cubicBezTo>
                <a:close/>
                <a:moveTo>
                  <a:pt x="45" y="108"/>
                </a:moveTo>
                <a:cubicBezTo>
                  <a:pt x="45" y="108"/>
                  <a:pt x="45" y="108"/>
                  <a:pt x="44" y="108"/>
                </a:cubicBezTo>
                <a:cubicBezTo>
                  <a:pt x="44" y="108"/>
                  <a:pt x="44" y="108"/>
                  <a:pt x="45" y="108"/>
                </a:cubicBezTo>
                <a:cubicBezTo>
                  <a:pt x="45" y="108"/>
                  <a:pt x="45" y="108"/>
                  <a:pt x="45" y="108"/>
                </a:cubicBezTo>
                <a:close/>
                <a:moveTo>
                  <a:pt x="31" y="100"/>
                </a:moveTo>
                <a:cubicBezTo>
                  <a:pt x="30" y="100"/>
                  <a:pt x="30" y="99"/>
                  <a:pt x="29" y="99"/>
                </a:cubicBezTo>
                <a:cubicBezTo>
                  <a:pt x="30" y="99"/>
                  <a:pt x="30" y="99"/>
                  <a:pt x="30" y="100"/>
                </a:cubicBezTo>
                <a:cubicBezTo>
                  <a:pt x="30" y="100"/>
                  <a:pt x="30" y="100"/>
                  <a:pt x="31" y="100"/>
                </a:cubicBezTo>
                <a:close/>
                <a:moveTo>
                  <a:pt x="20" y="87"/>
                </a:moveTo>
                <a:cubicBezTo>
                  <a:pt x="19" y="87"/>
                  <a:pt x="19" y="86"/>
                  <a:pt x="19" y="86"/>
                </a:cubicBezTo>
                <a:cubicBezTo>
                  <a:pt x="19" y="86"/>
                  <a:pt x="19" y="86"/>
                  <a:pt x="19" y="87"/>
                </a:cubicBezTo>
                <a:cubicBezTo>
                  <a:pt x="19" y="87"/>
                  <a:pt x="19" y="87"/>
                  <a:pt x="20" y="87"/>
                </a:cubicBezTo>
                <a:close/>
              </a:path>
            </a:pathLst>
          </a:custGeom>
          <a:solidFill>
            <a:srgbClr val="45C1A4"/>
          </a:solidFill>
          <a:ln>
            <a:noFill/>
          </a:ln>
        </p:spPr>
        <p:txBody>
          <a:bodyPr vert="horz" wrap="square" lIns="91440" tIns="45720" rIns="91440" bIns="45720" numCol="1" anchor="t" anchorCtr="0" compatLnSpc="1">
            <a:prstTxWarp prst="textNoShape">
              <a:avLst/>
            </a:prstTxWarp>
          </a:bodyPr>
          <a:lstStyle/>
          <a:p>
            <a:endParaRPr lang="en-US" sz="1800">
              <a:solidFill>
                <a:prstClr val="black"/>
              </a:solidFill>
              <a:latin typeface="Calibri"/>
            </a:endParaRPr>
          </a:p>
        </p:txBody>
      </p:sp>
      <p:sp>
        <p:nvSpPr>
          <p:cNvPr id="15" name="Freeform 19">
            <a:extLst>
              <a:ext uri="{FF2B5EF4-FFF2-40B4-BE49-F238E27FC236}">
                <a16:creationId xmlns:a16="http://schemas.microsoft.com/office/drawing/2014/main" id="{CB6F6310-B21F-446E-950E-3B53AB1DC50E}"/>
              </a:ext>
            </a:extLst>
          </p:cNvPr>
          <p:cNvSpPr>
            <a:spLocks noEditPoints="1"/>
          </p:cNvSpPr>
          <p:nvPr/>
        </p:nvSpPr>
        <p:spPr bwMode="auto">
          <a:xfrm>
            <a:off x="568326" y="695325"/>
            <a:ext cx="319088" cy="317500"/>
          </a:xfrm>
          <a:custGeom>
            <a:avLst/>
            <a:gdLst>
              <a:gd name="T0" fmla="*/ 86 w 90"/>
              <a:gd name="T1" fmla="*/ 42 h 90"/>
              <a:gd name="T2" fmla="*/ 86 w 90"/>
              <a:gd name="T3" fmla="*/ 38 h 90"/>
              <a:gd name="T4" fmla="*/ 85 w 90"/>
              <a:gd name="T5" fmla="*/ 34 h 90"/>
              <a:gd name="T6" fmla="*/ 83 w 90"/>
              <a:gd name="T7" fmla="*/ 30 h 90"/>
              <a:gd name="T8" fmla="*/ 81 w 90"/>
              <a:gd name="T9" fmla="*/ 26 h 90"/>
              <a:gd name="T10" fmla="*/ 79 w 90"/>
              <a:gd name="T11" fmla="*/ 22 h 90"/>
              <a:gd name="T12" fmla="*/ 77 w 90"/>
              <a:gd name="T13" fmla="*/ 19 h 90"/>
              <a:gd name="T14" fmla="*/ 74 w 90"/>
              <a:gd name="T15" fmla="*/ 16 h 90"/>
              <a:gd name="T16" fmla="*/ 70 w 90"/>
              <a:gd name="T17" fmla="*/ 13 h 90"/>
              <a:gd name="T18" fmla="*/ 67 w 90"/>
              <a:gd name="T19" fmla="*/ 10 h 90"/>
              <a:gd name="T20" fmla="*/ 63 w 90"/>
              <a:gd name="T21" fmla="*/ 8 h 90"/>
              <a:gd name="T22" fmla="*/ 59 w 90"/>
              <a:gd name="T23" fmla="*/ 6 h 90"/>
              <a:gd name="T24" fmla="*/ 55 w 90"/>
              <a:gd name="T25" fmla="*/ 5 h 90"/>
              <a:gd name="T26" fmla="*/ 51 w 90"/>
              <a:gd name="T27" fmla="*/ 4 h 90"/>
              <a:gd name="T28" fmla="*/ 46 w 90"/>
              <a:gd name="T29" fmla="*/ 4 h 90"/>
              <a:gd name="T30" fmla="*/ 42 w 90"/>
              <a:gd name="T31" fmla="*/ 4 h 90"/>
              <a:gd name="T32" fmla="*/ 38 w 90"/>
              <a:gd name="T33" fmla="*/ 5 h 90"/>
              <a:gd name="T34" fmla="*/ 34 w 90"/>
              <a:gd name="T35" fmla="*/ 6 h 90"/>
              <a:gd name="T36" fmla="*/ 30 w 90"/>
              <a:gd name="T37" fmla="*/ 7 h 90"/>
              <a:gd name="T38" fmla="*/ 26 w 90"/>
              <a:gd name="T39" fmla="*/ 9 h 90"/>
              <a:gd name="T40" fmla="*/ 22 w 90"/>
              <a:gd name="T41" fmla="*/ 11 h 90"/>
              <a:gd name="T42" fmla="*/ 19 w 90"/>
              <a:gd name="T43" fmla="*/ 14 h 90"/>
              <a:gd name="T44" fmla="*/ 15 w 90"/>
              <a:gd name="T45" fmla="*/ 17 h 90"/>
              <a:gd name="T46" fmla="*/ 13 w 90"/>
              <a:gd name="T47" fmla="*/ 20 h 90"/>
              <a:gd name="T48" fmla="*/ 10 w 90"/>
              <a:gd name="T49" fmla="*/ 24 h 90"/>
              <a:gd name="T50" fmla="*/ 8 w 90"/>
              <a:gd name="T51" fmla="*/ 27 h 90"/>
              <a:gd name="T52" fmla="*/ 6 w 90"/>
              <a:gd name="T53" fmla="*/ 31 h 90"/>
              <a:gd name="T54" fmla="*/ 5 w 90"/>
              <a:gd name="T55" fmla="*/ 36 h 90"/>
              <a:gd name="T56" fmla="*/ 4 w 90"/>
              <a:gd name="T57" fmla="*/ 40 h 90"/>
              <a:gd name="T58" fmla="*/ 4 w 90"/>
              <a:gd name="T59" fmla="*/ 44 h 90"/>
              <a:gd name="T60" fmla="*/ 4 w 90"/>
              <a:gd name="T61" fmla="*/ 48 h 90"/>
              <a:gd name="T62" fmla="*/ 5 w 90"/>
              <a:gd name="T63" fmla="*/ 53 h 90"/>
              <a:gd name="T64" fmla="*/ 6 w 90"/>
              <a:gd name="T65" fmla="*/ 57 h 90"/>
              <a:gd name="T66" fmla="*/ 7 w 90"/>
              <a:gd name="T67" fmla="*/ 61 h 90"/>
              <a:gd name="T68" fmla="*/ 9 w 90"/>
              <a:gd name="T69" fmla="*/ 65 h 90"/>
              <a:gd name="T70" fmla="*/ 11 w 90"/>
              <a:gd name="T71" fmla="*/ 69 h 90"/>
              <a:gd name="T72" fmla="*/ 14 w 90"/>
              <a:gd name="T73" fmla="*/ 72 h 90"/>
              <a:gd name="T74" fmla="*/ 17 w 90"/>
              <a:gd name="T75" fmla="*/ 75 h 90"/>
              <a:gd name="T76" fmla="*/ 20 w 90"/>
              <a:gd name="T77" fmla="*/ 78 h 90"/>
              <a:gd name="T78" fmla="*/ 24 w 90"/>
              <a:gd name="T79" fmla="*/ 80 h 90"/>
              <a:gd name="T80" fmla="*/ 27 w 90"/>
              <a:gd name="T81" fmla="*/ 83 h 90"/>
              <a:gd name="T82" fmla="*/ 31 w 90"/>
              <a:gd name="T83" fmla="*/ 84 h 90"/>
              <a:gd name="T84" fmla="*/ 35 w 90"/>
              <a:gd name="T85" fmla="*/ 85 h 90"/>
              <a:gd name="T86" fmla="*/ 40 w 90"/>
              <a:gd name="T87" fmla="*/ 86 h 90"/>
              <a:gd name="T88" fmla="*/ 44 w 90"/>
              <a:gd name="T89" fmla="*/ 87 h 90"/>
              <a:gd name="T90" fmla="*/ 48 w 90"/>
              <a:gd name="T91" fmla="*/ 87 h 90"/>
              <a:gd name="T92" fmla="*/ 53 w 90"/>
              <a:gd name="T93" fmla="*/ 86 h 90"/>
              <a:gd name="T94" fmla="*/ 57 w 90"/>
              <a:gd name="T95" fmla="*/ 85 h 90"/>
              <a:gd name="T96" fmla="*/ 61 w 90"/>
              <a:gd name="T97" fmla="*/ 84 h 90"/>
              <a:gd name="T98" fmla="*/ 65 w 90"/>
              <a:gd name="T99" fmla="*/ 82 h 90"/>
              <a:gd name="T100" fmla="*/ 68 w 90"/>
              <a:gd name="T101" fmla="*/ 79 h 90"/>
              <a:gd name="T102" fmla="*/ 72 w 90"/>
              <a:gd name="T103" fmla="*/ 77 h 90"/>
              <a:gd name="T104" fmla="*/ 75 w 90"/>
              <a:gd name="T105" fmla="*/ 74 h 90"/>
              <a:gd name="T106" fmla="*/ 78 w 90"/>
              <a:gd name="T107" fmla="*/ 71 h 90"/>
              <a:gd name="T108" fmla="*/ 80 w 90"/>
              <a:gd name="T109" fmla="*/ 67 h 90"/>
              <a:gd name="T110" fmla="*/ 82 w 90"/>
              <a:gd name="T111" fmla="*/ 63 h 90"/>
              <a:gd name="T112" fmla="*/ 84 w 90"/>
              <a:gd name="T113" fmla="*/ 59 h 90"/>
              <a:gd name="T114" fmla="*/ 85 w 90"/>
              <a:gd name="T115" fmla="*/ 55 h 90"/>
              <a:gd name="T116" fmla="*/ 86 w 90"/>
              <a:gd name="T117" fmla="*/ 51 h 90"/>
              <a:gd name="T118" fmla="*/ 86 w 90"/>
              <a:gd name="T119" fmla="*/ 47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0" h="90">
                <a:moveTo>
                  <a:pt x="89" y="46"/>
                </a:moveTo>
                <a:cubicBezTo>
                  <a:pt x="89" y="46"/>
                  <a:pt x="90" y="46"/>
                  <a:pt x="90" y="46"/>
                </a:cubicBezTo>
                <a:cubicBezTo>
                  <a:pt x="90" y="46"/>
                  <a:pt x="90" y="46"/>
                  <a:pt x="90" y="45"/>
                </a:cubicBezTo>
                <a:cubicBezTo>
                  <a:pt x="90" y="45"/>
                  <a:pt x="90" y="45"/>
                  <a:pt x="90" y="45"/>
                </a:cubicBezTo>
                <a:cubicBezTo>
                  <a:pt x="90" y="45"/>
                  <a:pt x="89" y="44"/>
                  <a:pt x="89" y="44"/>
                </a:cubicBezTo>
                <a:cubicBezTo>
                  <a:pt x="89" y="44"/>
                  <a:pt x="88" y="44"/>
                  <a:pt x="86" y="44"/>
                </a:cubicBezTo>
                <a:cubicBezTo>
                  <a:pt x="86" y="44"/>
                  <a:pt x="86" y="43"/>
                  <a:pt x="86" y="42"/>
                </a:cubicBezTo>
                <a:cubicBezTo>
                  <a:pt x="87" y="42"/>
                  <a:pt x="89" y="42"/>
                  <a:pt x="89" y="42"/>
                </a:cubicBezTo>
                <a:cubicBezTo>
                  <a:pt x="89" y="42"/>
                  <a:pt x="89" y="41"/>
                  <a:pt x="90" y="41"/>
                </a:cubicBezTo>
                <a:cubicBezTo>
                  <a:pt x="90" y="41"/>
                  <a:pt x="90" y="41"/>
                  <a:pt x="90" y="41"/>
                </a:cubicBezTo>
                <a:cubicBezTo>
                  <a:pt x="90" y="40"/>
                  <a:pt x="90" y="40"/>
                  <a:pt x="89" y="40"/>
                </a:cubicBezTo>
                <a:cubicBezTo>
                  <a:pt x="89" y="40"/>
                  <a:pt x="89" y="40"/>
                  <a:pt x="89" y="40"/>
                </a:cubicBezTo>
                <a:cubicBezTo>
                  <a:pt x="89" y="40"/>
                  <a:pt x="87" y="40"/>
                  <a:pt x="86" y="40"/>
                </a:cubicBezTo>
                <a:cubicBezTo>
                  <a:pt x="86" y="39"/>
                  <a:pt x="86" y="39"/>
                  <a:pt x="86" y="38"/>
                </a:cubicBezTo>
                <a:cubicBezTo>
                  <a:pt x="87" y="38"/>
                  <a:pt x="88" y="37"/>
                  <a:pt x="88" y="37"/>
                </a:cubicBezTo>
                <a:cubicBezTo>
                  <a:pt x="89" y="37"/>
                  <a:pt x="89" y="37"/>
                  <a:pt x="89" y="37"/>
                </a:cubicBezTo>
                <a:cubicBezTo>
                  <a:pt x="89" y="36"/>
                  <a:pt x="89" y="36"/>
                  <a:pt x="89" y="36"/>
                </a:cubicBezTo>
                <a:cubicBezTo>
                  <a:pt x="89" y="36"/>
                  <a:pt x="89" y="36"/>
                  <a:pt x="89" y="35"/>
                </a:cubicBezTo>
                <a:cubicBezTo>
                  <a:pt x="88" y="35"/>
                  <a:pt x="88" y="35"/>
                  <a:pt x="88" y="35"/>
                </a:cubicBezTo>
                <a:cubicBezTo>
                  <a:pt x="88" y="35"/>
                  <a:pt x="86" y="35"/>
                  <a:pt x="85" y="36"/>
                </a:cubicBezTo>
                <a:cubicBezTo>
                  <a:pt x="85" y="35"/>
                  <a:pt x="85" y="34"/>
                  <a:pt x="85" y="34"/>
                </a:cubicBezTo>
                <a:cubicBezTo>
                  <a:pt x="86" y="33"/>
                  <a:pt x="87" y="33"/>
                  <a:pt x="87" y="33"/>
                </a:cubicBezTo>
                <a:cubicBezTo>
                  <a:pt x="87" y="33"/>
                  <a:pt x="88" y="32"/>
                  <a:pt x="88" y="32"/>
                </a:cubicBezTo>
                <a:cubicBezTo>
                  <a:pt x="88" y="32"/>
                  <a:pt x="88" y="32"/>
                  <a:pt x="88" y="32"/>
                </a:cubicBezTo>
                <a:cubicBezTo>
                  <a:pt x="88" y="31"/>
                  <a:pt x="87" y="31"/>
                  <a:pt x="87" y="31"/>
                </a:cubicBezTo>
                <a:cubicBezTo>
                  <a:pt x="87" y="31"/>
                  <a:pt x="87" y="31"/>
                  <a:pt x="87" y="31"/>
                </a:cubicBezTo>
                <a:cubicBezTo>
                  <a:pt x="86" y="31"/>
                  <a:pt x="85" y="31"/>
                  <a:pt x="84" y="31"/>
                </a:cubicBezTo>
                <a:cubicBezTo>
                  <a:pt x="84" y="31"/>
                  <a:pt x="83" y="30"/>
                  <a:pt x="83" y="30"/>
                </a:cubicBezTo>
                <a:cubicBezTo>
                  <a:pt x="84" y="29"/>
                  <a:pt x="85" y="28"/>
                  <a:pt x="86" y="28"/>
                </a:cubicBezTo>
                <a:cubicBezTo>
                  <a:pt x="86" y="28"/>
                  <a:pt x="86" y="28"/>
                  <a:pt x="86" y="28"/>
                </a:cubicBezTo>
                <a:cubicBezTo>
                  <a:pt x="86" y="28"/>
                  <a:pt x="86" y="27"/>
                  <a:pt x="86" y="27"/>
                </a:cubicBezTo>
                <a:cubicBezTo>
                  <a:pt x="86" y="27"/>
                  <a:pt x="86" y="27"/>
                  <a:pt x="86" y="27"/>
                </a:cubicBezTo>
                <a:cubicBezTo>
                  <a:pt x="85" y="26"/>
                  <a:pt x="85" y="26"/>
                  <a:pt x="85" y="26"/>
                </a:cubicBezTo>
                <a:cubicBezTo>
                  <a:pt x="85" y="27"/>
                  <a:pt x="83" y="27"/>
                  <a:pt x="82" y="27"/>
                </a:cubicBezTo>
                <a:cubicBezTo>
                  <a:pt x="82" y="27"/>
                  <a:pt x="82" y="26"/>
                  <a:pt x="81" y="26"/>
                </a:cubicBezTo>
                <a:cubicBezTo>
                  <a:pt x="82" y="25"/>
                  <a:pt x="83" y="24"/>
                  <a:pt x="84" y="24"/>
                </a:cubicBezTo>
                <a:cubicBezTo>
                  <a:pt x="84" y="24"/>
                  <a:pt x="84" y="24"/>
                  <a:pt x="84" y="24"/>
                </a:cubicBezTo>
                <a:cubicBezTo>
                  <a:pt x="84" y="23"/>
                  <a:pt x="84" y="23"/>
                  <a:pt x="84" y="23"/>
                </a:cubicBezTo>
                <a:cubicBezTo>
                  <a:pt x="84" y="23"/>
                  <a:pt x="84" y="22"/>
                  <a:pt x="83" y="22"/>
                </a:cubicBezTo>
                <a:cubicBezTo>
                  <a:pt x="83" y="22"/>
                  <a:pt x="83" y="22"/>
                  <a:pt x="83" y="22"/>
                </a:cubicBezTo>
                <a:cubicBezTo>
                  <a:pt x="82" y="23"/>
                  <a:pt x="81" y="23"/>
                  <a:pt x="80" y="24"/>
                </a:cubicBezTo>
                <a:cubicBezTo>
                  <a:pt x="80" y="23"/>
                  <a:pt x="80" y="23"/>
                  <a:pt x="79" y="22"/>
                </a:cubicBezTo>
                <a:cubicBezTo>
                  <a:pt x="80" y="21"/>
                  <a:pt x="81" y="20"/>
                  <a:pt x="81" y="20"/>
                </a:cubicBezTo>
                <a:cubicBezTo>
                  <a:pt x="81" y="20"/>
                  <a:pt x="82" y="20"/>
                  <a:pt x="82" y="20"/>
                </a:cubicBezTo>
                <a:cubicBezTo>
                  <a:pt x="82" y="19"/>
                  <a:pt x="82" y="19"/>
                  <a:pt x="81" y="19"/>
                </a:cubicBezTo>
                <a:cubicBezTo>
                  <a:pt x="81" y="19"/>
                  <a:pt x="81" y="19"/>
                  <a:pt x="81" y="19"/>
                </a:cubicBezTo>
                <a:cubicBezTo>
                  <a:pt x="81" y="18"/>
                  <a:pt x="80" y="19"/>
                  <a:pt x="80" y="19"/>
                </a:cubicBezTo>
                <a:cubicBezTo>
                  <a:pt x="80" y="19"/>
                  <a:pt x="79" y="20"/>
                  <a:pt x="78" y="20"/>
                </a:cubicBezTo>
                <a:cubicBezTo>
                  <a:pt x="77" y="20"/>
                  <a:pt x="77" y="19"/>
                  <a:pt x="77" y="19"/>
                </a:cubicBezTo>
                <a:cubicBezTo>
                  <a:pt x="77" y="18"/>
                  <a:pt x="78" y="17"/>
                  <a:pt x="78" y="17"/>
                </a:cubicBezTo>
                <a:cubicBezTo>
                  <a:pt x="79" y="16"/>
                  <a:pt x="79" y="16"/>
                  <a:pt x="79" y="16"/>
                </a:cubicBezTo>
                <a:cubicBezTo>
                  <a:pt x="79" y="16"/>
                  <a:pt x="79" y="16"/>
                  <a:pt x="78" y="15"/>
                </a:cubicBezTo>
                <a:cubicBezTo>
                  <a:pt x="78" y="15"/>
                  <a:pt x="78" y="15"/>
                  <a:pt x="78" y="15"/>
                </a:cubicBezTo>
                <a:cubicBezTo>
                  <a:pt x="78" y="15"/>
                  <a:pt x="77" y="15"/>
                  <a:pt x="77" y="15"/>
                </a:cubicBezTo>
                <a:cubicBezTo>
                  <a:pt x="77" y="15"/>
                  <a:pt x="76" y="16"/>
                  <a:pt x="75" y="17"/>
                </a:cubicBezTo>
                <a:cubicBezTo>
                  <a:pt x="75" y="16"/>
                  <a:pt x="74" y="16"/>
                  <a:pt x="74" y="16"/>
                </a:cubicBezTo>
                <a:cubicBezTo>
                  <a:pt x="74" y="14"/>
                  <a:pt x="75" y="13"/>
                  <a:pt x="75" y="13"/>
                </a:cubicBezTo>
                <a:cubicBezTo>
                  <a:pt x="75" y="13"/>
                  <a:pt x="75" y="13"/>
                  <a:pt x="75" y="13"/>
                </a:cubicBezTo>
                <a:cubicBezTo>
                  <a:pt x="75" y="12"/>
                  <a:pt x="75" y="12"/>
                  <a:pt x="75" y="12"/>
                </a:cubicBezTo>
                <a:cubicBezTo>
                  <a:pt x="75" y="12"/>
                  <a:pt x="75" y="12"/>
                  <a:pt x="74" y="12"/>
                </a:cubicBezTo>
                <a:cubicBezTo>
                  <a:pt x="74" y="12"/>
                  <a:pt x="74" y="12"/>
                  <a:pt x="74" y="12"/>
                </a:cubicBezTo>
                <a:cubicBezTo>
                  <a:pt x="74" y="12"/>
                  <a:pt x="73" y="13"/>
                  <a:pt x="72" y="14"/>
                </a:cubicBezTo>
                <a:cubicBezTo>
                  <a:pt x="71" y="13"/>
                  <a:pt x="71" y="13"/>
                  <a:pt x="70" y="13"/>
                </a:cubicBezTo>
                <a:cubicBezTo>
                  <a:pt x="71" y="12"/>
                  <a:pt x="72" y="10"/>
                  <a:pt x="72" y="10"/>
                </a:cubicBezTo>
                <a:cubicBezTo>
                  <a:pt x="72" y="10"/>
                  <a:pt x="72" y="10"/>
                  <a:pt x="72" y="10"/>
                </a:cubicBezTo>
                <a:cubicBezTo>
                  <a:pt x="72" y="9"/>
                  <a:pt x="72" y="9"/>
                  <a:pt x="71" y="9"/>
                </a:cubicBezTo>
                <a:cubicBezTo>
                  <a:pt x="71" y="9"/>
                  <a:pt x="71" y="9"/>
                  <a:pt x="71" y="9"/>
                </a:cubicBezTo>
                <a:cubicBezTo>
                  <a:pt x="71" y="9"/>
                  <a:pt x="70" y="9"/>
                  <a:pt x="70" y="9"/>
                </a:cubicBezTo>
                <a:cubicBezTo>
                  <a:pt x="70" y="9"/>
                  <a:pt x="69" y="10"/>
                  <a:pt x="68" y="11"/>
                </a:cubicBezTo>
                <a:cubicBezTo>
                  <a:pt x="68" y="11"/>
                  <a:pt x="67" y="11"/>
                  <a:pt x="67" y="10"/>
                </a:cubicBezTo>
                <a:cubicBezTo>
                  <a:pt x="67" y="9"/>
                  <a:pt x="68" y="8"/>
                  <a:pt x="68" y="8"/>
                </a:cubicBezTo>
                <a:cubicBezTo>
                  <a:pt x="68" y="8"/>
                  <a:pt x="68" y="7"/>
                  <a:pt x="68" y="7"/>
                </a:cubicBezTo>
                <a:cubicBezTo>
                  <a:pt x="68" y="7"/>
                  <a:pt x="68" y="7"/>
                  <a:pt x="68" y="6"/>
                </a:cubicBezTo>
                <a:cubicBezTo>
                  <a:pt x="67" y="6"/>
                  <a:pt x="67" y="6"/>
                  <a:pt x="67" y="6"/>
                </a:cubicBezTo>
                <a:cubicBezTo>
                  <a:pt x="67" y="6"/>
                  <a:pt x="66" y="6"/>
                  <a:pt x="66" y="7"/>
                </a:cubicBezTo>
                <a:cubicBezTo>
                  <a:pt x="66" y="7"/>
                  <a:pt x="65" y="8"/>
                  <a:pt x="65" y="9"/>
                </a:cubicBezTo>
                <a:cubicBezTo>
                  <a:pt x="64" y="9"/>
                  <a:pt x="64" y="8"/>
                  <a:pt x="63" y="8"/>
                </a:cubicBezTo>
                <a:cubicBezTo>
                  <a:pt x="63" y="7"/>
                  <a:pt x="64" y="6"/>
                  <a:pt x="64" y="6"/>
                </a:cubicBezTo>
                <a:cubicBezTo>
                  <a:pt x="64" y="5"/>
                  <a:pt x="64" y="5"/>
                  <a:pt x="64" y="5"/>
                </a:cubicBezTo>
                <a:cubicBezTo>
                  <a:pt x="64" y="5"/>
                  <a:pt x="64" y="4"/>
                  <a:pt x="63" y="4"/>
                </a:cubicBezTo>
                <a:cubicBezTo>
                  <a:pt x="63" y="4"/>
                  <a:pt x="63" y="4"/>
                  <a:pt x="63" y="4"/>
                </a:cubicBezTo>
                <a:cubicBezTo>
                  <a:pt x="62" y="4"/>
                  <a:pt x="62" y="5"/>
                  <a:pt x="62" y="5"/>
                </a:cubicBezTo>
                <a:cubicBezTo>
                  <a:pt x="62" y="5"/>
                  <a:pt x="61" y="6"/>
                  <a:pt x="61" y="7"/>
                </a:cubicBezTo>
                <a:cubicBezTo>
                  <a:pt x="60" y="7"/>
                  <a:pt x="60" y="7"/>
                  <a:pt x="59" y="6"/>
                </a:cubicBezTo>
                <a:cubicBezTo>
                  <a:pt x="59" y="5"/>
                  <a:pt x="60" y="4"/>
                  <a:pt x="60" y="4"/>
                </a:cubicBezTo>
                <a:cubicBezTo>
                  <a:pt x="60" y="4"/>
                  <a:pt x="60" y="3"/>
                  <a:pt x="60" y="3"/>
                </a:cubicBezTo>
                <a:cubicBezTo>
                  <a:pt x="59" y="3"/>
                  <a:pt x="59" y="3"/>
                  <a:pt x="59" y="3"/>
                </a:cubicBezTo>
                <a:cubicBezTo>
                  <a:pt x="59" y="3"/>
                  <a:pt x="59" y="3"/>
                  <a:pt x="58" y="3"/>
                </a:cubicBezTo>
                <a:cubicBezTo>
                  <a:pt x="58" y="3"/>
                  <a:pt x="58" y="3"/>
                  <a:pt x="58" y="3"/>
                </a:cubicBezTo>
                <a:cubicBezTo>
                  <a:pt x="58" y="3"/>
                  <a:pt x="57" y="5"/>
                  <a:pt x="57" y="6"/>
                </a:cubicBezTo>
                <a:cubicBezTo>
                  <a:pt x="56" y="6"/>
                  <a:pt x="56" y="5"/>
                  <a:pt x="55" y="5"/>
                </a:cubicBezTo>
                <a:cubicBezTo>
                  <a:pt x="55" y="4"/>
                  <a:pt x="55" y="3"/>
                  <a:pt x="55" y="2"/>
                </a:cubicBezTo>
                <a:cubicBezTo>
                  <a:pt x="55" y="2"/>
                  <a:pt x="55" y="2"/>
                  <a:pt x="55" y="2"/>
                </a:cubicBezTo>
                <a:cubicBezTo>
                  <a:pt x="55" y="2"/>
                  <a:pt x="55" y="1"/>
                  <a:pt x="54" y="1"/>
                </a:cubicBezTo>
                <a:cubicBezTo>
                  <a:pt x="54" y="1"/>
                  <a:pt x="54" y="1"/>
                  <a:pt x="54" y="2"/>
                </a:cubicBezTo>
                <a:cubicBezTo>
                  <a:pt x="54" y="2"/>
                  <a:pt x="53" y="2"/>
                  <a:pt x="53" y="2"/>
                </a:cubicBezTo>
                <a:cubicBezTo>
                  <a:pt x="53" y="2"/>
                  <a:pt x="53" y="4"/>
                  <a:pt x="53" y="5"/>
                </a:cubicBezTo>
                <a:cubicBezTo>
                  <a:pt x="52" y="5"/>
                  <a:pt x="51" y="5"/>
                  <a:pt x="51" y="4"/>
                </a:cubicBezTo>
                <a:cubicBezTo>
                  <a:pt x="51" y="3"/>
                  <a:pt x="51" y="2"/>
                  <a:pt x="51" y="2"/>
                </a:cubicBezTo>
                <a:cubicBezTo>
                  <a:pt x="51" y="1"/>
                  <a:pt x="51" y="1"/>
                  <a:pt x="50" y="1"/>
                </a:cubicBezTo>
                <a:cubicBezTo>
                  <a:pt x="50" y="1"/>
                  <a:pt x="50" y="1"/>
                  <a:pt x="50" y="1"/>
                </a:cubicBezTo>
                <a:cubicBezTo>
                  <a:pt x="50" y="1"/>
                  <a:pt x="49" y="1"/>
                  <a:pt x="49" y="1"/>
                </a:cubicBezTo>
                <a:cubicBezTo>
                  <a:pt x="49" y="1"/>
                  <a:pt x="49" y="1"/>
                  <a:pt x="49" y="1"/>
                </a:cubicBezTo>
                <a:cubicBezTo>
                  <a:pt x="49" y="2"/>
                  <a:pt x="49" y="3"/>
                  <a:pt x="48" y="4"/>
                </a:cubicBezTo>
                <a:cubicBezTo>
                  <a:pt x="48" y="4"/>
                  <a:pt x="47" y="4"/>
                  <a:pt x="46" y="4"/>
                </a:cubicBezTo>
                <a:cubicBezTo>
                  <a:pt x="46" y="3"/>
                  <a:pt x="46" y="2"/>
                  <a:pt x="46" y="1"/>
                </a:cubicBezTo>
                <a:cubicBezTo>
                  <a:pt x="46" y="1"/>
                  <a:pt x="46" y="1"/>
                  <a:pt x="46" y="1"/>
                </a:cubicBezTo>
                <a:cubicBezTo>
                  <a:pt x="46" y="1"/>
                  <a:pt x="45" y="0"/>
                  <a:pt x="45" y="0"/>
                </a:cubicBezTo>
                <a:cubicBezTo>
                  <a:pt x="45" y="0"/>
                  <a:pt x="45" y="1"/>
                  <a:pt x="45" y="1"/>
                </a:cubicBezTo>
                <a:cubicBezTo>
                  <a:pt x="44" y="1"/>
                  <a:pt x="44" y="1"/>
                  <a:pt x="44" y="1"/>
                </a:cubicBezTo>
                <a:cubicBezTo>
                  <a:pt x="44" y="2"/>
                  <a:pt x="44" y="3"/>
                  <a:pt x="44" y="4"/>
                </a:cubicBezTo>
                <a:cubicBezTo>
                  <a:pt x="43" y="4"/>
                  <a:pt x="43" y="4"/>
                  <a:pt x="42" y="4"/>
                </a:cubicBezTo>
                <a:cubicBezTo>
                  <a:pt x="42" y="3"/>
                  <a:pt x="42" y="2"/>
                  <a:pt x="42" y="1"/>
                </a:cubicBezTo>
                <a:cubicBezTo>
                  <a:pt x="42" y="1"/>
                  <a:pt x="41" y="1"/>
                  <a:pt x="41" y="1"/>
                </a:cubicBezTo>
                <a:cubicBezTo>
                  <a:pt x="41" y="1"/>
                  <a:pt x="41" y="1"/>
                  <a:pt x="41" y="1"/>
                </a:cubicBezTo>
                <a:cubicBezTo>
                  <a:pt x="40" y="1"/>
                  <a:pt x="40" y="1"/>
                  <a:pt x="40" y="1"/>
                </a:cubicBezTo>
                <a:cubicBezTo>
                  <a:pt x="40" y="1"/>
                  <a:pt x="40" y="1"/>
                  <a:pt x="40" y="2"/>
                </a:cubicBezTo>
                <a:cubicBezTo>
                  <a:pt x="40" y="2"/>
                  <a:pt x="40" y="3"/>
                  <a:pt x="40" y="4"/>
                </a:cubicBezTo>
                <a:cubicBezTo>
                  <a:pt x="39" y="5"/>
                  <a:pt x="38" y="5"/>
                  <a:pt x="38" y="5"/>
                </a:cubicBezTo>
                <a:cubicBezTo>
                  <a:pt x="37" y="4"/>
                  <a:pt x="37" y="2"/>
                  <a:pt x="37" y="2"/>
                </a:cubicBezTo>
                <a:cubicBezTo>
                  <a:pt x="37" y="2"/>
                  <a:pt x="37" y="2"/>
                  <a:pt x="37" y="2"/>
                </a:cubicBezTo>
                <a:cubicBezTo>
                  <a:pt x="36" y="1"/>
                  <a:pt x="36" y="1"/>
                  <a:pt x="36" y="1"/>
                </a:cubicBezTo>
                <a:cubicBezTo>
                  <a:pt x="36" y="1"/>
                  <a:pt x="35" y="2"/>
                  <a:pt x="35" y="2"/>
                </a:cubicBezTo>
                <a:cubicBezTo>
                  <a:pt x="35" y="2"/>
                  <a:pt x="35" y="2"/>
                  <a:pt x="35" y="2"/>
                </a:cubicBezTo>
                <a:cubicBezTo>
                  <a:pt x="35" y="3"/>
                  <a:pt x="35" y="4"/>
                  <a:pt x="35" y="5"/>
                </a:cubicBezTo>
                <a:cubicBezTo>
                  <a:pt x="35" y="5"/>
                  <a:pt x="34" y="6"/>
                  <a:pt x="34" y="6"/>
                </a:cubicBezTo>
                <a:cubicBezTo>
                  <a:pt x="33" y="5"/>
                  <a:pt x="33" y="3"/>
                  <a:pt x="33" y="3"/>
                </a:cubicBezTo>
                <a:cubicBezTo>
                  <a:pt x="32" y="3"/>
                  <a:pt x="32" y="3"/>
                  <a:pt x="32" y="3"/>
                </a:cubicBezTo>
                <a:cubicBezTo>
                  <a:pt x="32" y="3"/>
                  <a:pt x="32" y="3"/>
                  <a:pt x="31" y="3"/>
                </a:cubicBezTo>
                <a:cubicBezTo>
                  <a:pt x="31" y="3"/>
                  <a:pt x="31" y="3"/>
                  <a:pt x="31" y="3"/>
                </a:cubicBezTo>
                <a:cubicBezTo>
                  <a:pt x="31" y="3"/>
                  <a:pt x="31" y="4"/>
                  <a:pt x="31" y="4"/>
                </a:cubicBezTo>
                <a:cubicBezTo>
                  <a:pt x="31" y="4"/>
                  <a:pt x="31" y="5"/>
                  <a:pt x="31" y="6"/>
                </a:cubicBezTo>
                <a:cubicBezTo>
                  <a:pt x="31" y="7"/>
                  <a:pt x="30" y="7"/>
                  <a:pt x="30" y="7"/>
                </a:cubicBezTo>
                <a:cubicBezTo>
                  <a:pt x="29" y="6"/>
                  <a:pt x="28" y="5"/>
                  <a:pt x="28" y="5"/>
                </a:cubicBezTo>
                <a:cubicBezTo>
                  <a:pt x="28" y="5"/>
                  <a:pt x="28" y="4"/>
                  <a:pt x="28" y="4"/>
                </a:cubicBezTo>
                <a:cubicBezTo>
                  <a:pt x="27" y="4"/>
                  <a:pt x="27" y="4"/>
                  <a:pt x="27" y="4"/>
                </a:cubicBezTo>
                <a:cubicBezTo>
                  <a:pt x="27" y="4"/>
                  <a:pt x="27" y="5"/>
                  <a:pt x="26" y="5"/>
                </a:cubicBezTo>
                <a:cubicBezTo>
                  <a:pt x="26" y="5"/>
                  <a:pt x="26" y="5"/>
                  <a:pt x="26" y="6"/>
                </a:cubicBezTo>
                <a:cubicBezTo>
                  <a:pt x="27" y="6"/>
                  <a:pt x="27" y="7"/>
                  <a:pt x="27" y="8"/>
                </a:cubicBezTo>
                <a:cubicBezTo>
                  <a:pt x="27" y="8"/>
                  <a:pt x="26" y="9"/>
                  <a:pt x="26" y="9"/>
                </a:cubicBezTo>
                <a:cubicBezTo>
                  <a:pt x="25" y="8"/>
                  <a:pt x="24" y="7"/>
                  <a:pt x="24" y="7"/>
                </a:cubicBezTo>
                <a:cubicBezTo>
                  <a:pt x="24" y="6"/>
                  <a:pt x="24" y="6"/>
                  <a:pt x="23" y="6"/>
                </a:cubicBezTo>
                <a:cubicBezTo>
                  <a:pt x="23" y="6"/>
                  <a:pt x="23" y="6"/>
                  <a:pt x="23" y="6"/>
                </a:cubicBezTo>
                <a:cubicBezTo>
                  <a:pt x="23" y="7"/>
                  <a:pt x="22" y="7"/>
                  <a:pt x="22" y="7"/>
                </a:cubicBezTo>
                <a:cubicBezTo>
                  <a:pt x="22" y="7"/>
                  <a:pt x="22" y="8"/>
                  <a:pt x="22" y="8"/>
                </a:cubicBezTo>
                <a:cubicBezTo>
                  <a:pt x="22" y="8"/>
                  <a:pt x="23" y="9"/>
                  <a:pt x="24" y="10"/>
                </a:cubicBezTo>
                <a:cubicBezTo>
                  <a:pt x="23" y="11"/>
                  <a:pt x="22" y="11"/>
                  <a:pt x="22" y="11"/>
                </a:cubicBezTo>
                <a:cubicBezTo>
                  <a:pt x="21" y="10"/>
                  <a:pt x="20" y="9"/>
                  <a:pt x="20" y="9"/>
                </a:cubicBezTo>
                <a:cubicBezTo>
                  <a:pt x="20" y="9"/>
                  <a:pt x="20" y="9"/>
                  <a:pt x="20" y="9"/>
                </a:cubicBezTo>
                <a:cubicBezTo>
                  <a:pt x="19" y="9"/>
                  <a:pt x="19" y="9"/>
                  <a:pt x="19" y="9"/>
                </a:cubicBezTo>
                <a:cubicBezTo>
                  <a:pt x="19" y="9"/>
                  <a:pt x="19" y="9"/>
                  <a:pt x="18" y="10"/>
                </a:cubicBezTo>
                <a:cubicBezTo>
                  <a:pt x="18" y="10"/>
                  <a:pt x="18" y="10"/>
                  <a:pt x="19" y="10"/>
                </a:cubicBezTo>
                <a:cubicBezTo>
                  <a:pt x="19" y="10"/>
                  <a:pt x="19" y="12"/>
                  <a:pt x="20" y="13"/>
                </a:cubicBezTo>
                <a:cubicBezTo>
                  <a:pt x="19" y="13"/>
                  <a:pt x="19" y="13"/>
                  <a:pt x="19" y="14"/>
                </a:cubicBezTo>
                <a:cubicBezTo>
                  <a:pt x="18" y="13"/>
                  <a:pt x="17" y="12"/>
                  <a:pt x="17" y="12"/>
                </a:cubicBezTo>
                <a:cubicBezTo>
                  <a:pt x="16" y="12"/>
                  <a:pt x="16" y="12"/>
                  <a:pt x="16" y="12"/>
                </a:cubicBezTo>
                <a:cubicBezTo>
                  <a:pt x="16" y="12"/>
                  <a:pt x="15" y="12"/>
                  <a:pt x="15" y="12"/>
                </a:cubicBezTo>
                <a:cubicBezTo>
                  <a:pt x="15" y="12"/>
                  <a:pt x="15" y="12"/>
                  <a:pt x="15" y="13"/>
                </a:cubicBezTo>
                <a:cubicBezTo>
                  <a:pt x="15" y="13"/>
                  <a:pt x="15" y="13"/>
                  <a:pt x="15" y="13"/>
                </a:cubicBezTo>
                <a:cubicBezTo>
                  <a:pt x="15" y="13"/>
                  <a:pt x="16" y="14"/>
                  <a:pt x="17" y="16"/>
                </a:cubicBezTo>
                <a:cubicBezTo>
                  <a:pt x="16" y="16"/>
                  <a:pt x="16" y="16"/>
                  <a:pt x="15" y="17"/>
                </a:cubicBezTo>
                <a:cubicBezTo>
                  <a:pt x="14" y="16"/>
                  <a:pt x="13" y="15"/>
                  <a:pt x="13" y="15"/>
                </a:cubicBezTo>
                <a:cubicBezTo>
                  <a:pt x="13" y="15"/>
                  <a:pt x="13" y="15"/>
                  <a:pt x="13" y="15"/>
                </a:cubicBezTo>
                <a:cubicBezTo>
                  <a:pt x="12" y="15"/>
                  <a:pt x="12" y="15"/>
                  <a:pt x="12" y="15"/>
                </a:cubicBezTo>
                <a:cubicBezTo>
                  <a:pt x="12" y="16"/>
                  <a:pt x="12" y="16"/>
                  <a:pt x="12" y="16"/>
                </a:cubicBezTo>
                <a:cubicBezTo>
                  <a:pt x="12" y="16"/>
                  <a:pt x="12" y="16"/>
                  <a:pt x="12" y="17"/>
                </a:cubicBezTo>
                <a:cubicBezTo>
                  <a:pt x="12" y="17"/>
                  <a:pt x="13" y="18"/>
                  <a:pt x="14" y="19"/>
                </a:cubicBezTo>
                <a:cubicBezTo>
                  <a:pt x="13" y="19"/>
                  <a:pt x="13" y="20"/>
                  <a:pt x="13" y="20"/>
                </a:cubicBezTo>
                <a:cubicBezTo>
                  <a:pt x="12" y="20"/>
                  <a:pt x="10" y="19"/>
                  <a:pt x="10" y="19"/>
                </a:cubicBezTo>
                <a:cubicBezTo>
                  <a:pt x="10" y="19"/>
                  <a:pt x="10" y="18"/>
                  <a:pt x="10" y="19"/>
                </a:cubicBezTo>
                <a:cubicBezTo>
                  <a:pt x="9" y="19"/>
                  <a:pt x="9" y="19"/>
                  <a:pt x="9" y="19"/>
                </a:cubicBezTo>
                <a:cubicBezTo>
                  <a:pt x="9" y="19"/>
                  <a:pt x="9" y="19"/>
                  <a:pt x="9" y="20"/>
                </a:cubicBezTo>
                <a:cubicBezTo>
                  <a:pt x="9" y="20"/>
                  <a:pt x="9" y="20"/>
                  <a:pt x="9" y="20"/>
                </a:cubicBezTo>
                <a:cubicBezTo>
                  <a:pt x="9" y="20"/>
                  <a:pt x="10" y="21"/>
                  <a:pt x="11" y="22"/>
                </a:cubicBezTo>
                <a:cubicBezTo>
                  <a:pt x="11" y="23"/>
                  <a:pt x="10" y="23"/>
                  <a:pt x="10" y="24"/>
                </a:cubicBezTo>
                <a:cubicBezTo>
                  <a:pt x="9" y="23"/>
                  <a:pt x="8" y="23"/>
                  <a:pt x="8" y="22"/>
                </a:cubicBezTo>
                <a:cubicBezTo>
                  <a:pt x="7" y="22"/>
                  <a:pt x="7" y="22"/>
                  <a:pt x="7" y="22"/>
                </a:cubicBezTo>
                <a:cubicBezTo>
                  <a:pt x="7" y="22"/>
                  <a:pt x="7" y="23"/>
                  <a:pt x="6" y="23"/>
                </a:cubicBezTo>
                <a:cubicBezTo>
                  <a:pt x="6" y="23"/>
                  <a:pt x="6" y="23"/>
                  <a:pt x="6" y="24"/>
                </a:cubicBezTo>
                <a:cubicBezTo>
                  <a:pt x="6" y="24"/>
                  <a:pt x="6" y="24"/>
                  <a:pt x="7" y="24"/>
                </a:cubicBezTo>
                <a:cubicBezTo>
                  <a:pt x="7" y="24"/>
                  <a:pt x="8" y="25"/>
                  <a:pt x="9" y="26"/>
                </a:cubicBezTo>
                <a:cubicBezTo>
                  <a:pt x="9" y="26"/>
                  <a:pt x="8" y="27"/>
                  <a:pt x="8" y="27"/>
                </a:cubicBezTo>
                <a:cubicBezTo>
                  <a:pt x="7" y="27"/>
                  <a:pt x="6" y="27"/>
                  <a:pt x="5" y="26"/>
                </a:cubicBezTo>
                <a:cubicBezTo>
                  <a:pt x="5" y="26"/>
                  <a:pt x="5" y="26"/>
                  <a:pt x="5" y="27"/>
                </a:cubicBezTo>
                <a:cubicBezTo>
                  <a:pt x="5" y="27"/>
                  <a:pt x="4" y="27"/>
                  <a:pt x="4" y="27"/>
                </a:cubicBezTo>
                <a:cubicBezTo>
                  <a:pt x="4" y="27"/>
                  <a:pt x="4" y="28"/>
                  <a:pt x="4" y="28"/>
                </a:cubicBezTo>
                <a:cubicBezTo>
                  <a:pt x="4" y="28"/>
                  <a:pt x="5" y="28"/>
                  <a:pt x="5" y="28"/>
                </a:cubicBezTo>
                <a:cubicBezTo>
                  <a:pt x="5" y="28"/>
                  <a:pt x="6" y="29"/>
                  <a:pt x="7" y="30"/>
                </a:cubicBezTo>
                <a:cubicBezTo>
                  <a:pt x="7" y="30"/>
                  <a:pt x="7" y="31"/>
                  <a:pt x="6" y="31"/>
                </a:cubicBezTo>
                <a:cubicBezTo>
                  <a:pt x="5" y="31"/>
                  <a:pt x="4" y="31"/>
                  <a:pt x="4" y="31"/>
                </a:cubicBezTo>
                <a:cubicBezTo>
                  <a:pt x="3" y="31"/>
                  <a:pt x="3" y="31"/>
                  <a:pt x="3" y="31"/>
                </a:cubicBezTo>
                <a:cubicBezTo>
                  <a:pt x="3" y="31"/>
                  <a:pt x="3" y="31"/>
                  <a:pt x="3" y="32"/>
                </a:cubicBezTo>
                <a:cubicBezTo>
                  <a:pt x="3" y="32"/>
                  <a:pt x="3" y="32"/>
                  <a:pt x="3" y="32"/>
                </a:cubicBezTo>
                <a:cubicBezTo>
                  <a:pt x="3" y="32"/>
                  <a:pt x="3" y="33"/>
                  <a:pt x="3" y="33"/>
                </a:cubicBezTo>
                <a:cubicBezTo>
                  <a:pt x="3" y="33"/>
                  <a:pt x="5" y="33"/>
                  <a:pt x="6" y="34"/>
                </a:cubicBezTo>
                <a:cubicBezTo>
                  <a:pt x="6" y="34"/>
                  <a:pt x="5" y="35"/>
                  <a:pt x="5" y="36"/>
                </a:cubicBezTo>
                <a:cubicBezTo>
                  <a:pt x="4" y="35"/>
                  <a:pt x="3" y="35"/>
                  <a:pt x="2" y="35"/>
                </a:cubicBezTo>
                <a:cubicBezTo>
                  <a:pt x="2" y="35"/>
                  <a:pt x="2" y="35"/>
                  <a:pt x="2" y="35"/>
                </a:cubicBezTo>
                <a:cubicBezTo>
                  <a:pt x="2" y="36"/>
                  <a:pt x="1" y="36"/>
                  <a:pt x="1" y="36"/>
                </a:cubicBezTo>
                <a:cubicBezTo>
                  <a:pt x="1" y="36"/>
                  <a:pt x="1" y="36"/>
                  <a:pt x="2" y="37"/>
                </a:cubicBezTo>
                <a:cubicBezTo>
                  <a:pt x="2" y="37"/>
                  <a:pt x="2" y="37"/>
                  <a:pt x="2" y="37"/>
                </a:cubicBezTo>
                <a:cubicBezTo>
                  <a:pt x="2" y="37"/>
                  <a:pt x="3" y="38"/>
                  <a:pt x="5" y="38"/>
                </a:cubicBezTo>
                <a:cubicBezTo>
                  <a:pt x="5" y="39"/>
                  <a:pt x="5" y="39"/>
                  <a:pt x="4" y="40"/>
                </a:cubicBezTo>
                <a:cubicBezTo>
                  <a:pt x="3" y="40"/>
                  <a:pt x="2" y="40"/>
                  <a:pt x="2" y="40"/>
                </a:cubicBezTo>
                <a:cubicBezTo>
                  <a:pt x="1" y="40"/>
                  <a:pt x="1" y="40"/>
                  <a:pt x="1" y="40"/>
                </a:cubicBezTo>
                <a:cubicBezTo>
                  <a:pt x="1" y="40"/>
                  <a:pt x="1" y="40"/>
                  <a:pt x="1" y="41"/>
                </a:cubicBezTo>
                <a:cubicBezTo>
                  <a:pt x="1" y="41"/>
                  <a:pt x="1" y="41"/>
                  <a:pt x="1" y="41"/>
                </a:cubicBezTo>
                <a:cubicBezTo>
                  <a:pt x="1" y="41"/>
                  <a:pt x="1" y="42"/>
                  <a:pt x="1" y="42"/>
                </a:cubicBezTo>
                <a:cubicBezTo>
                  <a:pt x="2" y="42"/>
                  <a:pt x="3" y="42"/>
                  <a:pt x="4" y="42"/>
                </a:cubicBezTo>
                <a:cubicBezTo>
                  <a:pt x="4" y="43"/>
                  <a:pt x="4" y="44"/>
                  <a:pt x="4" y="44"/>
                </a:cubicBezTo>
                <a:cubicBezTo>
                  <a:pt x="3" y="44"/>
                  <a:pt x="2" y="44"/>
                  <a:pt x="1" y="44"/>
                </a:cubicBezTo>
                <a:cubicBezTo>
                  <a:pt x="1" y="44"/>
                  <a:pt x="1" y="45"/>
                  <a:pt x="1" y="45"/>
                </a:cubicBezTo>
                <a:cubicBezTo>
                  <a:pt x="1" y="45"/>
                  <a:pt x="0" y="45"/>
                  <a:pt x="0" y="45"/>
                </a:cubicBezTo>
                <a:cubicBezTo>
                  <a:pt x="0" y="46"/>
                  <a:pt x="1" y="46"/>
                  <a:pt x="1" y="46"/>
                </a:cubicBezTo>
                <a:cubicBezTo>
                  <a:pt x="1" y="46"/>
                  <a:pt x="1" y="46"/>
                  <a:pt x="1" y="46"/>
                </a:cubicBezTo>
                <a:cubicBezTo>
                  <a:pt x="2" y="46"/>
                  <a:pt x="3" y="46"/>
                  <a:pt x="4" y="47"/>
                </a:cubicBezTo>
                <a:cubicBezTo>
                  <a:pt x="4" y="47"/>
                  <a:pt x="4" y="48"/>
                  <a:pt x="4" y="48"/>
                </a:cubicBezTo>
                <a:cubicBezTo>
                  <a:pt x="3" y="49"/>
                  <a:pt x="2" y="49"/>
                  <a:pt x="1" y="49"/>
                </a:cubicBezTo>
                <a:cubicBezTo>
                  <a:pt x="1" y="49"/>
                  <a:pt x="1" y="49"/>
                  <a:pt x="1" y="49"/>
                </a:cubicBezTo>
                <a:cubicBezTo>
                  <a:pt x="1" y="50"/>
                  <a:pt x="1" y="50"/>
                  <a:pt x="1" y="50"/>
                </a:cubicBezTo>
                <a:cubicBezTo>
                  <a:pt x="1" y="50"/>
                  <a:pt x="1" y="50"/>
                  <a:pt x="1" y="51"/>
                </a:cubicBezTo>
                <a:cubicBezTo>
                  <a:pt x="1" y="51"/>
                  <a:pt x="1" y="51"/>
                  <a:pt x="2" y="51"/>
                </a:cubicBezTo>
                <a:cubicBezTo>
                  <a:pt x="2" y="51"/>
                  <a:pt x="3" y="51"/>
                  <a:pt x="4" y="51"/>
                </a:cubicBezTo>
                <a:cubicBezTo>
                  <a:pt x="5" y="52"/>
                  <a:pt x="5" y="52"/>
                  <a:pt x="5" y="53"/>
                </a:cubicBezTo>
                <a:cubicBezTo>
                  <a:pt x="3" y="53"/>
                  <a:pt x="2" y="53"/>
                  <a:pt x="2" y="54"/>
                </a:cubicBezTo>
                <a:cubicBezTo>
                  <a:pt x="2" y="54"/>
                  <a:pt x="2" y="54"/>
                  <a:pt x="2" y="54"/>
                </a:cubicBezTo>
                <a:cubicBezTo>
                  <a:pt x="1" y="54"/>
                  <a:pt x="1" y="54"/>
                  <a:pt x="1" y="55"/>
                </a:cubicBezTo>
                <a:cubicBezTo>
                  <a:pt x="1" y="55"/>
                  <a:pt x="2" y="55"/>
                  <a:pt x="2" y="55"/>
                </a:cubicBezTo>
                <a:cubicBezTo>
                  <a:pt x="2" y="55"/>
                  <a:pt x="2" y="55"/>
                  <a:pt x="2" y="55"/>
                </a:cubicBezTo>
                <a:cubicBezTo>
                  <a:pt x="3" y="55"/>
                  <a:pt x="4" y="55"/>
                  <a:pt x="5" y="55"/>
                </a:cubicBezTo>
                <a:cubicBezTo>
                  <a:pt x="5" y="56"/>
                  <a:pt x="6" y="56"/>
                  <a:pt x="6" y="57"/>
                </a:cubicBezTo>
                <a:cubicBezTo>
                  <a:pt x="5" y="57"/>
                  <a:pt x="3" y="58"/>
                  <a:pt x="3" y="58"/>
                </a:cubicBezTo>
                <a:cubicBezTo>
                  <a:pt x="3" y="58"/>
                  <a:pt x="3" y="58"/>
                  <a:pt x="3" y="59"/>
                </a:cubicBezTo>
                <a:cubicBezTo>
                  <a:pt x="3" y="59"/>
                  <a:pt x="3" y="59"/>
                  <a:pt x="3" y="59"/>
                </a:cubicBezTo>
                <a:cubicBezTo>
                  <a:pt x="3" y="59"/>
                  <a:pt x="3" y="60"/>
                  <a:pt x="3" y="60"/>
                </a:cubicBezTo>
                <a:cubicBezTo>
                  <a:pt x="3" y="60"/>
                  <a:pt x="3" y="60"/>
                  <a:pt x="4" y="60"/>
                </a:cubicBezTo>
                <a:cubicBezTo>
                  <a:pt x="4" y="60"/>
                  <a:pt x="5" y="60"/>
                  <a:pt x="6" y="59"/>
                </a:cubicBezTo>
                <a:cubicBezTo>
                  <a:pt x="7" y="60"/>
                  <a:pt x="7" y="60"/>
                  <a:pt x="7" y="61"/>
                </a:cubicBezTo>
                <a:cubicBezTo>
                  <a:pt x="6" y="62"/>
                  <a:pt x="5" y="62"/>
                  <a:pt x="5" y="62"/>
                </a:cubicBezTo>
                <a:cubicBezTo>
                  <a:pt x="5" y="63"/>
                  <a:pt x="4" y="63"/>
                  <a:pt x="4" y="63"/>
                </a:cubicBezTo>
                <a:cubicBezTo>
                  <a:pt x="4" y="63"/>
                  <a:pt x="4" y="63"/>
                  <a:pt x="4" y="64"/>
                </a:cubicBezTo>
                <a:cubicBezTo>
                  <a:pt x="4" y="64"/>
                  <a:pt x="5" y="64"/>
                  <a:pt x="5" y="64"/>
                </a:cubicBezTo>
                <a:cubicBezTo>
                  <a:pt x="5" y="64"/>
                  <a:pt x="5" y="64"/>
                  <a:pt x="5" y="64"/>
                </a:cubicBezTo>
                <a:cubicBezTo>
                  <a:pt x="6" y="64"/>
                  <a:pt x="7" y="64"/>
                  <a:pt x="8" y="63"/>
                </a:cubicBezTo>
                <a:cubicBezTo>
                  <a:pt x="8" y="64"/>
                  <a:pt x="9" y="64"/>
                  <a:pt x="9" y="65"/>
                </a:cubicBezTo>
                <a:cubicBezTo>
                  <a:pt x="8" y="66"/>
                  <a:pt x="7" y="66"/>
                  <a:pt x="7" y="67"/>
                </a:cubicBezTo>
                <a:cubicBezTo>
                  <a:pt x="6" y="67"/>
                  <a:pt x="6" y="67"/>
                  <a:pt x="6" y="67"/>
                </a:cubicBezTo>
                <a:cubicBezTo>
                  <a:pt x="6" y="67"/>
                  <a:pt x="6" y="68"/>
                  <a:pt x="6" y="68"/>
                </a:cubicBezTo>
                <a:cubicBezTo>
                  <a:pt x="7" y="68"/>
                  <a:pt x="7" y="68"/>
                  <a:pt x="7" y="68"/>
                </a:cubicBezTo>
                <a:cubicBezTo>
                  <a:pt x="7" y="68"/>
                  <a:pt x="7" y="68"/>
                  <a:pt x="8" y="68"/>
                </a:cubicBezTo>
                <a:cubicBezTo>
                  <a:pt x="8" y="68"/>
                  <a:pt x="9" y="68"/>
                  <a:pt x="10" y="67"/>
                </a:cubicBezTo>
                <a:cubicBezTo>
                  <a:pt x="10" y="68"/>
                  <a:pt x="11" y="68"/>
                  <a:pt x="11" y="69"/>
                </a:cubicBezTo>
                <a:cubicBezTo>
                  <a:pt x="10" y="69"/>
                  <a:pt x="9" y="70"/>
                  <a:pt x="9" y="70"/>
                </a:cubicBezTo>
                <a:cubicBezTo>
                  <a:pt x="9" y="71"/>
                  <a:pt x="9" y="71"/>
                  <a:pt x="9" y="71"/>
                </a:cubicBezTo>
                <a:cubicBezTo>
                  <a:pt x="9" y="71"/>
                  <a:pt x="9" y="72"/>
                  <a:pt x="9" y="72"/>
                </a:cubicBezTo>
                <a:cubicBezTo>
                  <a:pt x="9" y="72"/>
                  <a:pt x="9" y="72"/>
                  <a:pt x="10" y="72"/>
                </a:cubicBezTo>
                <a:cubicBezTo>
                  <a:pt x="10" y="72"/>
                  <a:pt x="10" y="72"/>
                  <a:pt x="10" y="72"/>
                </a:cubicBezTo>
                <a:cubicBezTo>
                  <a:pt x="10" y="72"/>
                  <a:pt x="12" y="71"/>
                  <a:pt x="13" y="71"/>
                </a:cubicBezTo>
                <a:cubicBezTo>
                  <a:pt x="13" y="71"/>
                  <a:pt x="13" y="72"/>
                  <a:pt x="14" y="72"/>
                </a:cubicBezTo>
                <a:cubicBezTo>
                  <a:pt x="13" y="73"/>
                  <a:pt x="12" y="74"/>
                  <a:pt x="12" y="74"/>
                </a:cubicBezTo>
                <a:cubicBezTo>
                  <a:pt x="12" y="74"/>
                  <a:pt x="12" y="75"/>
                  <a:pt x="12" y="75"/>
                </a:cubicBezTo>
                <a:cubicBezTo>
                  <a:pt x="12" y="75"/>
                  <a:pt x="12" y="75"/>
                  <a:pt x="12" y="75"/>
                </a:cubicBezTo>
                <a:cubicBezTo>
                  <a:pt x="12" y="76"/>
                  <a:pt x="12" y="76"/>
                  <a:pt x="13" y="76"/>
                </a:cubicBezTo>
                <a:cubicBezTo>
                  <a:pt x="13" y="76"/>
                  <a:pt x="13" y="76"/>
                  <a:pt x="13" y="76"/>
                </a:cubicBezTo>
                <a:cubicBezTo>
                  <a:pt x="13" y="75"/>
                  <a:pt x="14" y="75"/>
                  <a:pt x="15" y="74"/>
                </a:cubicBezTo>
                <a:cubicBezTo>
                  <a:pt x="16" y="74"/>
                  <a:pt x="16" y="75"/>
                  <a:pt x="17" y="75"/>
                </a:cubicBezTo>
                <a:cubicBezTo>
                  <a:pt x="16" y="76"/>
                  <a:pt x="15" y="77"/>
                  <a:pt x="15" y="77"/>
                </a:cubicBezTo>
                <a:cubicBezTo>
                  <a:pt x="15" y="78"/>
                  <a:pt x="15" y="78"/>
                  <a:pt x="15" y="78"/>
                </a:cubicBezTo>
                <a:cubicBezTo>
                  <a:pt x="15" y="78"/>
                  <a:pt x="15" y="79"/>
                  <a:pt x="15" y="79"/>
                </a:cubicBezTo>
                <a:cubicBezTo>
                  <a:pt x="15" y="79"/>
                  <a:pt x="16" y="79"/>
                  <a:pt x="16" y="79"/>
                </a:cubicBezTo>
                <a:cubicBezTo>
                  <a:pt x="16" y="79"/>
                  <a:pt x="16" y="79"/>
                  <a:pt x="17" y="79"/>
                </a:cubicBezTo>
                <a:cubicBezTo>
                  <a:pt x="17" y="79"/>
                  <a:pt x="18" y="78"/>
                  <a:pt x="19" y="77"/>
                </a:cubicBezTo>
                <a:cubicBezTo>
                  <a:pt x="19" y="77"/>
                  <a:pt x="19" y="78"/>
                  <a:pt x="20" y="78"/>
                </a:cubicBezTo>
                <a:cubicBezTo>
                  <a:pt x="19" y="79"/>
                  <a:pt x="19" y="80"/>
                  <a:pt x="19" y="80"/>
                </a:cubicBezTo>
                <a:cubicBezTo>
                  <a:pt x="18" y="81"/>
                  <a:pt x="18" y="81"/>
                  <a:pt x="18" y="81"/>
                </a:cubicBezTo>
                <a:cubicBezTo>
                  <a:pt x="19" y="81"/>
                  <a:pt x="19" y="81"/>
                  <a:pt x="19" y="82"/>
                </a:cubicBezTo>
                <a:cubicBezTo>
                  <a:pt x="19" y="82"/>
                  <a:pt x="19" y="82"/>
                  <a:pt x="20" y="82"/>
                </a:cubicBezTo>
                <a:cubicBezTo>
                  <a:pt x="20" y="82"/>
                  <a:pt x="20" y="82"/>
                  <a:pt x="20" y="81"/>
                </a:cubicBezTo>
                <a:cubicBezTo>
                  <a:pt x="20" y="81"/>
                  <a:pt x="21" y="80"/>
                  <a:pt x="22" y="79"/>
                </a:cubicBezTo>
                <a:cubicBezTo>
                  <a:pt x="22" y="80"/>
                  <a:pt x="23" y="80"/>
                  <a:pt x="24" y="80"/>
                </a:cubicBezTo>
                <a:cubicBezTo>
                  <a:pt x="23" y="81"/>
                  <a:pt x="22" y="83"/>
                  <a:pt x="22" y="83"/>
                </a:cubicBezTo>
                <a:cubicBezTo>
                  <a:pt x="22" y="83"/>
                  <a:pt x="22" y="83"/>
                  <a:pt x="22" y="84"/>
                </a:cubicBezTo>
                <a:cubicBezTo>
                  <a:pt x="22" y="84"/>
                  <a:pt x="23" y="84"/>
                  <a:pt x="23" y="84"/>
                </a:cubicBezTo>
                <a:cubicBezTo>
                  <a:pt x="23" y="84"/>
                  <a:pt x="23" y="84"/>
                  <a:pt x="23" y="84"/>
                </a:cubicBezTo>
                <a:cubicBezTo>
                  <a:pt x="24" y="84"/>
                  <a:pt x="24" y="84"/>
                  <a:pt x="24" y="84"/>
                </a:cubicBezTo>
                <a:cubicBezTo>
                  <a:pt x="24" y="84"/>
                  <a:pt x="25" y="83"/>
                  <a:pt x="26" y="82"/>
                </a:cubicBezTo>
                <a:cubicBezTo>
                  <a:pt x="26" y="82"/>
                  <a:pt x="27" y="82"/>
                  <a:pt x="27" y="83"/>
                </a:cubicBezTo>
                <a:cubicBezTo>
                  <a:pt x="27" y="84"/>
                  <a:pt x="27" y="85"/>
                  <a:pt x="26" y="85"/>
                </a:cubicBezTo>
                <a:cubicBezTo>
                  <a:pt x="26" y="85"/>
                  <a:pt x="26" y="86"/>
                  <a:pt x="26" y="86"/>
                </a:cubicBezTo>
                <a:cubicBezTo>
                  <a:pt x="27" y="86"/>
                  <a:pt x="27" y="86"/>
                  <a:pt x="27" y="86"/>
                </a:cubicBezTo>
                <a:cubicBezTo>
                  <a:pt x="27" y="86"/>
                  <a:pt x="27" y="86"/>
                  <a:pt x="28" y="86"/>
                </a:cubicBezTo>
                <a:cubicBezTo>
                  <a:pt x="28" y="86"/>
                  <a:pt x="28" y="86"/>
                  <a:pt x="28" y="86"/>
                </a:cubicBezTo>
                <a:cubicBezTo>
                  <a:pt x="28" y="86"/>
                  <a:pt x="29" y="85"/>
                  <a:pt x="30" y="84"/>
                </a:cubicBezTo>
                <a:cubicBezTo>
                  <a:pt x="30" y="84"/>
                  <a:pt x="31" y="84"/>
                  <a:pt x="31" y="84"/>
                </a:cubicBezTo>
                <a:cubicBezTo>
                  <a:pt x="31" y="85"/>
                  <a:pt x="31" y="87"/>
                  <a:pt x="31" y="87"/>
                </a:cubicBezTo>
                <a:cubicBezTo>
                  <a:pt x="31" y="87"/>
                  <a:pt x="31" y="87"/>
                  <a:pt x="31" y="88"/>
                </a:cubicBezTo>
                <a:cubicBezTo>
                  <a:pt x="31" y="88"/>
                  <a:pt x="31" y="88"/>
                  <a:pt x="31" y="88"/>
                </a:cubicBezTo>
                <a:cubicBezTo>
                  <a:pt x="32" y="88"/>
                  <a:pt x="32" y="88"/>
                  <a:pt x="32" y="88"/>
                </a:cubicBezTo>
                <a:cubicBezTo>
                  <a:pt x="32" y="88"/>
                  <a:pt x="32" y="88"/>
                  <a:pt x="33" y="88"/>
                </a:cubicBezTo>
                <a:cubicBezTo>
                  <a:pt x="33" y="87"/>
                  <a:pt x="33" y="86"/>
                  <a:pt x="34" y="85"/>
                </a:cubicBezTo>
                <a:cubicBezTo>
                  <a:pt x="34" y="85"/>
                  <a:pt x="35" y="85"/>
                  <a:pt x="35" y="85"/>
                </a:cubicBezTo>
                <a:cubicBezTo>
                  <a:pt x="35" y="87"/>
                  <a:pt x="35" y="88"/>
                  <a:pt x="35" y="88"/>
                </a:cubicBezTo>
                <a:cubicBezTo>
                  <a:pt x="35" y="88"/>
                  <a:pt x="35" y="89"/>
                  <a:pt x="35" y="89"/>
                </a:cubicBezTo>
                <a:cubicBezTo>
                  <a:pt x="35" y="89"/>
                  <a:pt x="36" y="89"/>
                  <a:pt x="36" y="89"/>
                </a:cubicBezTo>
                <a:cubicBezTo>
                  <a:pt x="36" y="89"/>
                  <a:pt x="36" y="89"/>
                  <a:pt x="37" y="89"/>
                </a:cubicBezTo>
                <a:cubicBezTo>
                  <a:pt x="37" y="89"/>
                  <a:pt x="37" y="89"/>
                  <a:pt x="37" y="89"/>
                </a:cubicBezTo>
                <a:cubicBezTo>
                  <a:pt x="37" y="88"/>
                  <a:pt x="37" y="87"/>
                  <a:pt x="38" y="86"/>
                </a:cubicBezTo>
                <a:cubicBezTo>
                  <a:pt x="38" y="86"/>
                  <a:pt x="39" y="86"/>
                  <a:pt x="40" y="86"/>
                </a:cubicBezTo>
                <a:cubicBezTo>
                  <a:pt x="40" y="87"/>
                  <a:pt x="40" y="89"/>
                  <a:pt x="40" y="89"/>
                </a:cubicBezTo>
                <a:cubicBezTo>
                  <a:pt x="40" y="89"/>
                  <a:pt x="40" y="89"/>
                  <a:pt x="40" y="90"/>
                </a:cubicBezTo>
                <a:cubicBezTo>
                  <a:pt x="40" y="90"/>
                  <a:pt x="40" y="90"/>
                  <a:pt x="41" y="90"/>
                </a:cubicBezTo>
                <a:cubicBezTo>
                  <a:pt x="41" y="90"/>
                  <a:pt x="41" y="90"/>
                  <a:pt x="41" y="90"/>
                </a:cubicBezTo>
                <a:cubicBezTo>
                  <a:pt x="41" y="90"/>
                  <a:pt x="42" y="89"/>
                  <a:pt x="42" y="89"/>
                </a:cubicBezTo>
                <a:cubicBezTo>
                  <a:pt x="42" y="89"/>
                  <a:pt x="42" y="88"/>
                  <a:pt x="42" y="87"/>
                </a:cubicBezTo>
                <a:cubicBezTo>
                  <a:pt x="43" y="87"/>
                  <a:pt x="43" y="87"/>
                  <a:pt x="44" y="87"/>
                </a:cubicBezTo>
                <a:cubicBezTo>
                  <a:pt x="44" y="88"/>
                  <a:pt x="44" y="89"/>
                  <a:pt x="44" y="89"/>
                </a:cubicBezTo>
                <a:cubicBezTo>
                  <a:pt x="44" y="90"/>
                  <a:pt x="44" y="90"/>
                  <a:pt x="45" y="90"/>
                </a:cubicBezTo>
                <a:cubicBezTo>
                  <a:pt x="45" y="90"/>
                  <a:pt x="45" y="90"/>
                  <a:pt x="45" y="90"/>
                </a:cubicBezTo>
                <a:cubicBezTo>
                  <a:pt x="45" y="90"/>
                  <a:pt x="46" y="90"/>
                  <a:pt x="46" y="90"/>
                </a:cubicBezTo>
                <a:cubicBezTo>
                  <a:pt x="46" y="90"/>
                  <a:pt x="46" y="90"/>
                  <a:pt x="46" y="89"/>
                </a:cubicBezTo>
                <a:cubicBezTo>
                  <a:pt x="46" y="89"/>
                  <a:pt x="46" y="88"/>
                  <a:pt x="46" y="87"/>
                </a:cubicBezTo>
                <a:cubicBezTo>
                  <a:pt x="47" y="87"/>
                  <a:pt x="48" y="87"/>
                  <a:pt x="48" y="87"/>
                </a:cubicBezTo>
                <a:cubicBezTo>
                  <a:pt x="49" y="88"/>
                  <a:pt x="49" y="89"/>
                  <a:pt x="49" y="89"/>
                </a:cubicBezTo>
                <a:cubicBezTo>
                  <a:pt x="49" y="89"/>
                  <a:pt x="49" y="90"/>
                  <a:pt x="49" y="90"/>
                </a:cubicBezTo>
                <a:cubicBezTo>
                  <a:pt x="49" y="90"/>
                  <a:pt x="50" y="90"/>
                  <a:pt x="50" y="90"/>
                </a:cubicBezTo>
                <a:cubicBezTo>
                  <a:pt x="50" y="90"/>
                  <a:pt x="50" y="90"/>
                  <a:pt x="50" y="90"/>
                </a:cubicBezTo>
                <a:cubicBezTo>
                  <a:pt x="51" y="89"/>
                  <a:pt x="51" y="89"/>
                  <a:pt x="51" y="89"/>
                </a:cubicBezTo>
                <a:cubicBezTo>
                  <a:pt x="51" y="89"/>
                  <a:pt x="51" y="87"/>
                  <a:pt x="51" y="86"/>
                </a:cubicBezTo>
                <a:cubicBezTo>
                  <a:pt x="51" y="86"/>
                  <a:pt x="52" y="86"/>
                  <a:pt x="53" y="86"/>
                </a:cubicBezTo>
                <a:cubicBezTo>
                  <a:pt x="53" y="87"/>
                  <a:pt x="53" y="88"/>
                  <a:pt x="53" y="89"/>
                </a:cubicBezTo>
                <a:cubicBezTo>
                  <a:pt x="53" y="89"/>
                  <a:pt x="54" y="89"/>
                  <a:pt x="54" y="89"/>
                </a:cubicBezTo>
                <a:cubicBezTo>
                  <a:pt x="54" y="89"/>
                  <a:pt x="54" y="89"/>
                  <a:pt x="54" y="89"/>
                </a:cubicBezTo>
                <a:cubicBezTo>
                  <a:pt x="55" y="89"/>
                  <a:pt x="55" y="89"/>
                  <a:pt x="55" y="89"/>
                </a:cubicBezTo>
                <a:cubicBezTo>
                  <a:pt x="55" y="89"/>
                  <a:pt x="55" y="88"/>
                  <a:pt x="55" y="88"/>
                </a:cubicBezTo>
                <a:cubicBezTo>
                  <a:pt x="55" y="88"/>
                  <a:pt x="55" y="87"/>
                  <a:pt x="55" y="85"/>
                </a:cubicBezTo>
                <a:cubicBezTo>
                  <a:pt x="56" y="85"/>
                  <a:pt x="56" y="85"/>
                  <a:pt x="57" y="85"/>
                </a:cubicBezTo>
                <a:cubicBezTo>
                  <a:pt x="57" y="86"/>
                  <a:pt x="58" y="87"/>
                  <a:pt x="58" y="88"/>
                </a:cubicBezTo>
                <a:cubicBezTo>
                  <a:pt x="58" y="88"/>
                  <a:pt x="58" y="88"/>
                  <a:pt x="58" y="88"/>
                </a:cubicBezTo>
                <a:cubicBezTo>
                  <a:pt x="59" y="88"/>
                  <a:pt x="59" y="88"/>
                  <a:pt x="59" y="88"/>
                </a:cubicBezTo>
                <a:cubicBezTo>
                  <a:pt x="59" y="88"/>
                  <a:pt x="59" y="88"/>
                  <a:pt x="60" y="88"/>
                </a:cubicBezTo>
                <a:cubicBezTo>
                  <a:pt x="60" y="87"/>
                  <a:pt x="60" y="87"/>
                  <a:pt x="60" y="87"/>
                </a:cubicBezTo>
                <a:cubicBezTo>
                  <a:pt x="60" y="87"/>
                  <a:pt x="59" y="85"/>
                  <a:pt x="59" y="84"/>
                </a:cubicBezTo>
                <a:cubicBezTo>
                  <a:pt x="60" y="84"/>
                  <a:pt x="60" y="84"/>
                  <a:pt x="61" y="84"/>
                </a:cubicBezTo>
                <a:cubicBezTo>
                  <a:pt x="61" y="85"/>
                  <a:pt x="62" y="86"/>
                  <a:pt x="62" y="86"/>
                </a:cubicBezTo>
                <a:cubicBezTo>
                  <a:pt x="62" y="86"/>
                  <a:pt x="62" y="86"/>
                  <a:pt x="63" y="86"/>
                </a:cubicBezTo>
                <a:cubicBezTo>
                  <a:pt x="63" y="86"/>
                  <a:pt x="63" y="86"/>
                  <a:pt x="63" y="86"/>
                </a:cubicBezTo>
                <a:cubicBezTo>
                  <a:pt x="64" y="86"/>
                  <a:pt x="64" y="86"/>
                  <a:pt x="64" y="86"/>
                </a:cubicBezTo>
                <a:cubicBezTo>
                  <a:pt x="64" y="86"/>
                  <a:pt x="64" y="85"/>
                  <a:pt x="64" y="85"/>
                </a:cubicBezTo>
                <a:cubicBezTo>
                  <a:pt x="64" y="85"/>
                  <a:pt x="63" y="84"/>
                  <a:pt x="63" y="83"/>
                </a:cubicBezTo>
                <a:cubicBezTo>
                  <a:pt x="64" y="82"/>
                  <a:pt x="64" y="82"/>
                  <a:pt x="65" y="82"/>
                </a:cubicBezTo>
                <a:cubicBezTo>
                  <a:pt x="65" y="83"/>
                  <a:pt x="66" y="84"/>
                  <a:pt x="66" y="84"/>
                </a:cubicBezTo>
                <a:cubicBezTo>
                  <a:pt x="66" y="84"/>
                  <a:pt x="67" y="84"/>
                  <a:pt x="67" y="84"/>
                </a:cubicBezTo>
                <a:cubicBezTo>
                  <a:pt x="67" y="84"/>
                  <a:pt x="67" y="84"/>
                  <a:pt x="68" y="84"/>
                </a:cubicBezTo>
                <a:cubicBezTo>
                  <a:pt x="68" y="84"/>
                  <a:pt x="68" y="84"/>
                  <a:pt x="68" y="84"/>
                </a:cubicBezTo>
                <a:cubicBezTo>
                  <a:pt x="68" y="83"/>
                  <a:pt x="68" y="83"/>
                  <a:pt x="68" y="83"/>
                </a:cubicBezTo>
                <a:cubicBezTo>
                  <a:pt x="68" y="83"/>
                  <a:pt x="67" y="81"/>
                  <a:pt x="67" y="80"/>
                </a:cubicBezTo>
                <a:cubicBezTo>
                  <a:pt x="67" y="80"/>
                  <a:pt x="68" y="80"/>
                  <a:pt x="68" y="79"/>
                </a:cubicBezTo>
                <a:cubicBezTo>
                  <a:pt x="69" y="80"/>
                  <a:pt x="70" y="81"/>
                  <a:pt x="70" y="81"/>
                </a:cubicBezTo>
                <a:cubicBezTo>
                  <a:pt x="70" y="82"/>
                  <a:pt x="71" y="82"/>
                  <a:pt x="71" y="82"/>
                </a:cubicBezTo>
                <a:cubicBezTo>
                  <a:pt x="71" y="82"/>
                  <a:pt x="71" y="82"/>
                  <a:pt x="71" y="82"/>
                </a:cubicBezTo>
                <a:cubicBezTo>
                  <a:pt x="72" y="81"/>
                  <a:pt x="72" y="81"/>
                  <a:pt x="72" y="81"/>
                </a:cubicBezTo>
                <a:cubicBezTo>
                  <a:pt x="72" y="81"/>
                  <a:pt x="72" y="81"/>
                  <a:pt x="72" y="80"/>
                </a:cubicBezTo>
                <a:cubicBezTo>
                  <a:pt x="72" y="80"/>
                  <a:pt x="71" y="79"/>
                  <a:pt x="70" y="78"/>
                </a:cubicBezTo>
                <a:cubicBezTo>
                  <a:pt x="71" y="78"/>
                  <a:pt x="71" y="77"/>
                  <a:pt x="72" y="77"/>
                </a:cubicBezTo>
                <a:cubicBezTo>
                  <a:pt x="73" y="78"/>
                  <a:pt x="74" y="79"/>
                  <a:pt x="74" y="79"/>
                </a:cubicBezTo>
                <a:cubicBezTo>
                  <a:pt x="74" y="79"/>
                  <a:pt x="74" y="79"/>
                  <a:pt x="74" y="79"/>
                </a:cubicBezTo>
                <a:cubicBezTo>
                  <a:pt x="75" y="79"/>
                  <a:pt x="75" y="79"/>
                  <a:pt x="75" y="79"/>
                </a:cubicBezTo>
                <a:cubicBezTo>
                  <a:pt x="75" y="79"/>
                  <a:pt x="75" y="78"/>
                  <a:pt x="75" y="78"/>
                </a:cubicBezTo>
                <a:cubicBezTo>
                  <a:pt x="75" y="78"/>
                  <a:pt x="75" y="78"/>
                  <a:pt x="75" y="77"/>
                </a:cubicBezTo>
                <a:cubicBezTo>
                  <a:pt x="75" y="77"/>
                  <a:pt x="74" y="76"/>
                  <a:pt x="74" y="75"/>
                </a:cubicBezTo>
                <a:cubicBezTo>
                  <a:pt x="74" y="75"/>
                  <a:pt x="75" y="74"/>
                  <a:pt x="75" y="74"/>
                </a:cubicBezTo>
                <a:cubicBezTo>
                  <a:pt x="76" y="75"/>
                  <a:pt x="77" y="75"/>
                  <a:pt x="77" y="76"/>
                </a:cubicBezTo>
                <a:cubicBezTo>
                  <a:pt x="77" y="76"/>
                  <a:pt x="78" y="76"/>
                  <a:pt x="78" y="76"/>
                </a:cubicBezTo>
                <a:cubicBezTo>
                  <a:pt x="78" y="76"/>
                  <a:pt x="78" y="76"/>
                  <a:pt x="78" y="75"/>
                </a:cubicBezTo>
                <a:cubicBezTo>
                  <a:pt x="79" y="75"/>
                  <a:pt x="79" y="75"/>
                  <a:pt x="79" y="75"/>
                </a:cubicBezTo>
                <a:cubicBezTo>
                  <a:pt x="79" y="75"/>
                  <a:pt x="79" y="74"/>
                  <a:pt x="78" y="74"/>
                </a:cubicBezTo>
                <a:cubicBezTo>
                  <a:pt x="78" y="74"/>
                  <a:pt x="77" y="73"/>
                  <a:pt x="77" y="72"/>
                </a:cubicBezTo>
                <a:cubicBezTo>
                  <a:pt x="77" y="72"/>
                  <a:pt x="77" y="71"/>
                  <a:pt x="78" y="71"/>
                </a:cubicBezTo>
                <a:cubicBezTo>
                  <a:pt x="79" y="71"/>
                  <a:pt x="80" y="72"/>
                  <a:pt x="80" y="72"/>
                </a:cubicBezTo>
                <a:cubicBezTo>
                  <a:pt x="80" y="72"/>
                  <a:pt x="81" y="72"/>
                  <a:pt x="81" y="72"/>
                </a:cubicBezTo>
                <a:cubicBezTo>
                  <a:pt x="81" y="72"/>
                  <a:pt x="81" y="72"/>
                  <a:pt x="81" y="72"/>
                </a:cubicBezTo>
                <a:cubicBezTo>
                  <a:pt x="82" y="72"/>
                  <a:pt x="82" y="71"/>
                  <a:pt x="82" y="71"/>
                </a:cubicBezTo>
                <a:cubicBezTo>
                  <a:pt x="82" y="71"/>
                  <a:pt x="81" y="71"/>
                  <a:pt x="81" y="70"/>
                </a:cubicBezTo>
                <a:cubicBezTo>
                  <a:pt x="81" y="70"/>
                  <a:pt x="80" y="69"/>
                  <a:pt x="79" y="69"/>
                </a:cubicBezTo>
                <a:cubicBezTo>
                  <a:pt x="80" y="68"/>
                  <a:pt x="80" y="68"/>
                  <a:pt x="80" y="67"/>
                </a:cubicBezTo>
                <a:cubicBezTo>
                  <a:pt x="81" y="68"/>
                  <a:pt x="82" y="68"/>
                  <a:pt x="83" y="68"/>
                </a:cubicBezTo>
                <a:cubicBezTo>
                  <a:pt x="83" y="68"/>
                  <a:pt x="83" y="68"/>
                  <a:pt x="83" y="68"/>
                </a:cubicBezTo>
                <a:cubicBezTo>
                  <a:pt x="84" y="68"/>
                  <a:pt x="84" y="68"/>
                  <a:pt x="84" y="68"/>
                </a:cubicBezTo>
                <a:cubicBezTo>
                  <a:pt x="84" y="68"/>
                  <a:pt x="84" y="67"/>
                  <a:pt x="84" y="67"/>
                </a:cubicBezTo>
                <a:cubicBezTo>
                  <a:pt x="84" y="67"/>
                  <a:pt x="84" y="67"/>
                  <a:pt x="84" y="67"/>
                </a:cubicBezTo>
                <a:cubicBezTo>
                  <a:pt x="83" y="66"/>
                  <a:pt x="82" y="66"/>
                  <a:pt x="81" y="65"/>
                </a:cubicBezTo>
                <a:cubicBezTo>
                  <a:pt x="82" y="64"/>
                  <a:pt x="82" y="64"/>
                  <a:pt x="82" y="63"/>
                </a:cubicBezTo>
                <a:cubicBezTo>
                  <a:pt x="83" y="64"/>
                  <a:pt x="85" y="64"/>
                  <a:pt x="85" y="64"/>
                </a:cubicBezTo>
                <a:cubicBezTo>
                  <a:pt x="85" y="64"/>
                  <a:pt x="85" y="64"/>
                  <a:pt x="86" y="64"/>
                </a:cubicBezTo>
                <a:cubicBezTo>
                  <a:pt x="86" y="64"/>
                  <a:pt x="86" y="64"/>
                  <a:pt x="86" y="64"/>
                </a:cubicBezTo>
                <a:cubicBezTo>
                  <a:pt x="86" y="63"/>
                  <a:pt x="86" y="63"/>
                  <a:pt x="86" y="63"/>
                </a:cubicBezTo>
                <a:cubicBezTo>
                  <a:pt x="86" y="63"/>
                  <a:pt x="86" y="63"/>
                  <a:pt x="86" y="62"/>
                </a:cubicBezTo>
                <a:cubicBezTo>
                  <a:pt x="85" y="62"/>
                  <a:pt x="84" y="62"/>
                  <a:pt x="83" y="61"/>
                </a:cubicBezTo>
                <a:cubicBezTo>
                  <a:pt x="83" y="60"/>
                  <a:pt x="84" y="60"/>
                  <a:pt x="84" y="59"/>
                </a:cubicBezTo>
                <a:cubicBezTo>
                  <a:pt x="85" y="60"/>
                  <a:pt x="86" y="60"/>
                  <a:pt x="87" y="60"/>
                </a:cubicBezTo>
                <a:cubicBezTo>
                  <a:pt x="87" y="60"/>
                  <a:pt x="87" y="60"/>
                  <a:pt x="87" y="60"/>
                </a:cubicBezTo>
                <a:cubicBezTo>
                  <a:pt x="87" y="60"/>
                  <a:pt x="88" y="59"/>
                  <a:pt x="88" y="59"/>
                </a:cubicBezTo>
                <a:cubicBezTo>
                  <a:pt x="88" y="59"/>
                  <a:pt x="88" y="59"/>
                  <a:pt x="88" y="59"/>
                </a:cubicBezTo>
                <a:cubicBezTo>
                  <a:pt x="88" y="58"/>
                  <a:pt x="87" y="58"/>
                  <a:pt x="87" y="58"/>
                </a:cubicBezTo>
                <a:cubicBezTo>
                  <a:pt x="87" y="58"/>
                  <a:pt x="86" y="57"/>
                  <a:pt x="85" y="57"/>
                </a:cubicBezTo>
                <a:cubicBezTo>
                  <a:pt x="85" y="56"/>
                  <a:pt x="85" y="56"/>
                  <a:pt x="85" y="55"/>
                </a:cubicBezTo>
                <a:cubicBezTo>
                  <a:pt x="86" y="55"/>
                  <a:pt x="88" y="55"/>
                  <a:pt x="88" y="55"/>
                </a:cubicBezTo>
                <a:cubicBezTo>
                  <a:pt x="88" y="55"/>
                  <a:pt x="88" y="55"/>
                  <a:pt x="89" y="55"/>
                </a:cubicBezTo>
                <a:cubicBezTo>
                  <a:pt x="89" y="55"/>
                  <a:pt x="89" y="55"/>
                  <a:pt x="89" y="55"/>
                </a:cubicBezTo>
                <a:cubicBezTo>
                  <a:pt x="89" y="54"/>
                  <a:pt x="89" y="54"/>
                  <a:pt x="89" y="54"/>
                </a:cubicBezTo>
                <a:cubicBezTo>
                  <a:pt x="89" y="54"/>
                  <a:pt x="89" y="54"/>
                  <a:pt x="88" y="54"/>
                </a:cubicBezTo>
                <a:cubicBezTo>
                  <a:pt x="88" y="53"/>
                  <a:pt x="87" y="53"/>
                  <a:pt x="86" y="53"/>
                </a:cubicBezTo>
                <a:cubicBezTo>
                  <a:pt x="86" y="52"/>
                  <a:pt x="86" y="52"/>
                  <a:pt x="86" y="51"/>
                </a:cubicBezTo>
                <a:cubicBezTo>
                  <a:pt x="87" y="51"/>
                  <a:pt x="89" y="51"/>
                  <a:pt x="89" y="51"/>
                </a:cubicBezTo>
                <a:cubicBezTo>
                  <a:pt x="89" y="51"/>
                  <a:pt x="89" y="51"/>
                  <a:pt x="89" y="51"/>
                </a:cubicBezTo>
                <a:cubicBezTo>
                  <a:pt x="90" y="50"/>
                  <a:pt x="90" y="50"/>
                  <a:pt x="90" y="50"/>
                </a:cubicBezTo>
                <a:cubicBezTo>
                  <a:pt x="90" y="50"/>
                  <a:pt x="90" y="50"/>
                  <a:pt x="90" y="49"/>
                </a:cubicBezTo>
                <a:cubicBezTo>
                  <a:pt x="89" y="49"/>
                  <a:pt x="89" y="49"/>
                  <a:pt x="89" y="49"/>
                </a:cubicBezTo>
                <a:cubicBezTo>
                  <a:pt x="89" y="49"/>
                  <a:pt x="87" y="49"/>
                  <a:pt x="86" y="48"/>
                </a:cubicBezTo>
                <a:cubicBezTo>
                  <a:pt x="86" y="48"/>
                  <a:pt x="86" y="47"/>
                  <a:pt x="86" y="47"/>
                </a:cubicBezTo>
                <a:cubicBezTo>
                  <a:pt x="88" y="46"/>
                  <a:pt x="89" y="46"/>
                  <a:pt x="89" y="46"/>
                </a:cubicBezTo>
                <a:close/>
                <a:moveTo>
                  <a:pt x="45" y="81"/>
                </a:moveTo>
                <a:cubicBezTo>
                  <a:pt x="26" y="81"/>
                  <a:pt x="10" y="65"/>
                  <a:pt x="10" y="45"/>
                </a:cubicBezTo>
                <a:cubicBezTo>
                  <a:pt x="10" y="26"/>
                  <a:pt x="26" y="10"/>
                  <a:pt x="45" y="10"/>
                </a:cubicBezTo>
                <a:cubicBezTo>
                  <a:pt x="65" y="10"/>
                  <a:pt x="81" y="26"/>
                  <a:pt x="81" y="45"/>
                </a:cubicBezTo>
                <a:cubicBezTo>
                  <a:pt x="81" y="65"/>
                  <a:pt x="65" y="81"/>
                  <a:pt x="45" y="81"/>
                </a:cubicBezTo>
                <a:close/>
              </a:path>
            </a:pathLst>
          </a:custGeom>
          <a:solidFill>
            <a:srgbClr val="45C1A4"/>
          </a:solidFill>
          <a:ln>
            <a:noFill/>
          </a:ln>
        </p:spPr>
        <p:txBody>
          <a:bodyPr vert="horz" wrap="square" lIns="91440" tIns="45720" rIns="91440" bIns="45720" numCol="1" anchor="t" anchorCtr="0" compatLnSpc="1">
            <a:prstTxWarp prst="textNoShape">
              <a:avLst/>
            </a:prstTxWarp>
          </a:bodyPr>
          <a:lstStyle/>
          <a:p>
            <a:endParaRPr lang="en-US" sz="1800">
              <a:solidFill>
                <a:prstClr val="black"/>
              </a:solidFill>
              <a:latin typeface="Calibri"/>
            </a:endParaRPr>
          </a:p>
        </p:txBody>
      </p:sp>
      <p:sp>
        <p:nvSpPr>
          <p:cNvPr id="16" name="Freeform 20">
            <a:extLst>
              <a:ext uri="{FF2B5EF4-FFF2-40B4-BE49-F238E27FC236}">
                <a16:creationId xmlns:a16="http://schemas.microsoft.com/office/drawing/2014/main" id="{C193BB58-0634-48F5-9FB8-0062A980DDA6}"/>
              </a:ext>
            </a:extLst>
          </p:cNvPr>
          <p:cNvSpPr>
            <a:spLocks noEditPoints="1"/>
          </p:cNvSpPr>
          <p:nvPr/>
        </p:nvSpPr>
        <p:spPr bwMode="auto">
          <a:xfrm>
            <a:off x="1704976" y="3055939"/>
            <a:ext cx="506413" cy="509588"/>
          </a:xfrm>
          <a:custGeom>
            <a:avLst/>
            <a:gdLst>
              <a:gd name="T0" fmla="*/ 137 w 143"/>
              <a:gd name="T1" fmla="*/ 67 h 144"/>
              <a:gd name="T2" fmla="*/ 137 w 143"/>
              <a:gd name="T3" fmla="*/ 60 h 144"/>
              <a:gd name="T4" fmla="*/ 135 w 143"/>
              <a:gd name="T5" fmla="*/ 53 h 144"/>
              <a:gd name="T6" fmla="*/ 133 w 143"/>
              <a:gd name="T7" fmla="*/ 47 h 144"/>
              <a:gd name="T8" fmla="*/ 130 w 143"/>
              <a:gd name="T9" fmla="*/ 40 h 144"/>
              <a:gd name="T10" fmla="*/ 126 w 143"/>
              <a:gd name="T11" fmla="*/ 35 h 144"/>
              <a:gd name="T12" fmla="*/ 122 w 143"/>
              <a:gd name="T13" fmla="*/ 29 h 144"/>
              <a:gd name="T14" fmla="*/ 117 w 143"/>
              <a:gd name="T15" fmla="*/ 24 h 144"/>
              <a:gd name="T16" fmla="*/ 112 w 143"/>
              <a:gd name="T17" fmla="*/ 20 h 144"/>
              <a:gd name="T18" fmla="*/ 106 w 143"/>
              <a:gd name="T19" fmla="*/ 16 h 144"/>
              <a:gd name="T20" fmla="*/ 100 w 143"/>
              <a:gd name="T21" fmla="*/ 12 h 144"/>
              <a:gd name="T22" fmla="*/ 94 w 143"/>
              <a:gd name="T23" fmla="*/ 10 h 144"/>
              <a:gd name="T24" fmla="*/ 87 w 143"/>
              <a:gd name="T25" fmla="*/ 8 h 144"/>
              <a:gd name="T26" fmla="*/ 80 w 143"/>
              <a:gd name="T27" fmla="*/ 6 h 144"/>
              <a:gd name="T28" fmla="*/ 74 w 143"/>
              <a:gd name="T29" fmla="*/ 6 h 144"/>
              <a:gd name="T30" fmla="*/ 67 w 143"/>
              <a:gd name="T31" fmla="*/ 6 h 144"/>
              <a:gd name="T32" fmla="*/ 60 w 143"/>
              <a:gd name="T33" fmla="*/ 7 h 144"/>
              <a:gd name="T34" fmla="*/ 53 w 143"/>
              <a:gd name="T35" fmla="*/ 8 h 144"/>
              <a:gd name="T36" fmla="*/ 47 w 143"/>
              <a:gd name="T37" fmla="*/ 11 h 144"/>
              <a:gd name="T38" fmla="*/ 40 w 143"/>
              <a:gd name="T39" fmla="*/ 14 h 144"/>
              <a:gd name="T40" fmla="*/ 34 w 143"/>
              <a:gd name="T41" fmla="*/ 17 h 144"/>
              <a:gd name="T42" fmla="*/ 29 w 143"/>
              <a:gd name="T43" fmla="*/ 21 h 144"/>
              <a:gd name="T44" fmla="*/ 24 w 143"/>
              <a:gd name="T45" fmla="*/ 26 h 144"/>
              <a:gd name="T46" fmla="*/ 19 w 143"/>
              <a:gd name="T47" fmla="*/ 31 h 144"/>
              <a:gd name="T48" fmla="*/ 15 w 143"/>
              <a:gd name="T49" fmla="*/ 37 h 144"/>
              <a:gd name="T50" fmla="*/ 12 w 143"/>
              <a:gd name="T51" fmla="*/ 43 h 144"/>
              <a:gd name="T52" fmla="*/ 9 w 143"/>
              <a:gd name="T53" fmla="*/ 50 h 144"/>
              <a:gd name="T54" fmla="*/ 7 w 143"/>
              <a:gd name="T55" fmla="*/ 56 h 144"/>
              <a:gd name="T56" fmla="*/ 6 w 143"/>
              <a:gd name="T57" fmla="*/ 63 h 144"/>
              <a:gd name="T58" fmla="*/ 6 w 143"/>
              <a:gd name="T59" fmla="*/ 70 h 144"/>
              <a:gd name="T60" fmla="*/ 6 w 143"/>
              <a:gd name="T61" fmla="*/ 77 h 144"/>
              <a:gd name="T62" fmla="*/ 7 w 143"/>
              <a:gd name="T63" fmla="*/ 84 h 144"/>
              <a:gd name="T64" fmla="*/ 8 w 143"/>
              <a:gd name="T65" fmla="*/ 90 h 144"/>
              <a:gd name="T66" fmla="*/ 10 w 143"/>
              <a:gd name="T67" fmla="*/ 97 h 144"/>
              <a:gd name="T68" fmla="*/ 13 w 143"/>
              <a:gd name="T69" fmla="*/ 103 h 144"/>
              <a:gd name="T70" fmla="*/ 17 w 143"/>
              <a:gd name="T71" fmla="*/ 109 h 144"/>
              <a:gd name="T72" fmla="*/ 21 w 143"/>
              <a:gd name="T73" fmla="*/ 115 h 144"/>
              <a:gd name="T74" fmla="*/ 26 w 143"/>
              <a:gd name="T75" fmla="*/ 120 h 144"/>
              <a:gd name="T76" fmla="*/ 31 w 143"/>
              <a:gd name="T77" fmla="*/ 124 h 144"/>
              <a:gd name="T78" fmla="*/ 37 w 143"/>
              <a:gd name="T79" fmla="*/ 128 h 144"/>
              <a:gd name="T80" fmla="*/ 43 w 143"/>
              <a:gd name="T81" fmla="*/ 131 h 144"/>
              <a:gd name="T82" fmla="*/ 49 w 143"/>
              <a:gd name="T83" fmla="*/ 134 h 144"/>
              <a:gd name="T84" fmla="*/ 56 w 143"/>
              <a:gd name="T85" fmla="*/ 136 h 144"/>
              <a:gd name="T86" fmla="*/ 63 w 143"/>
              <a:gd name="T87" fmla="*/ 137 h 144"/>
              <a:gd name="T88" fmla="*/ 70 w 143"/>
              <a:gd name="T89" fmla="*/ 138 h 144"/>
              <a:gd name="T90" fmla="*/ 77 w 143"/>
              <a:gd name="T91" fmla="*/ 138 h 144"/>
              <a:gd name="T92" fmla="*/ 83 w 143"/>
              <a:gd name="T93" fmla="*/ 137 h 144"/>
              <a:gd name="T94" fmla="*/ 90 w 143"/>
              <a:gd name="T95" fmla="*/ 135 h 144"/>
              <a:gd name="T96" fmla="*/ 97 w 143"/>
              <a:gd name="T97" fmla="*/ 133 h 144"/>
              <a:gd name="T98" fmla="*/ 103 w 143"/>
              <a:gd name="T99" fmla="*/ 130 h 144"/>
              <a:gd name="T100" fmla="*/ 109 w 143"/>
              <a:gd name="T101" fmla="*/ 127 h 144"/>
              <a:gd name="T102" fmla="*/ 114 w 143"/>
              <a:gd name="T103" fmla="*/ 122 h 144"/>
              <a:gd name="T104" fmla="*/ 119 w 143"/>
              <a:gd name="T105" fmla="*/ 118 h 144"/>
              <a:gd name="T106" fmla="*/ 124 w 143"/>
              <a:gd name="T107" fmla="*/ 112 h 144"/>
              <a:gd name="T108" fmla="*/ 128 w 143"/>
              <a:gd name="T109" fmla="*/ 107 h 144"/>
              <a:gd name="T110" fmla="*/ 131 w 143"/>
              <a:gd name="T111" fmla="*/ 101 h 144"/>
              <a:gd name="T112" fmla="*/ 134 w 143"/>
              <a:gd name="T113" fmla="*/ 94 h 144"/>
              <a:gd name="T114" fmla="*/ 136 w 143"/>
              <a:gd name="T115" fmla="*/ 88 h 144"/>
              <a:gd name="T116" fmla="*/ 137 w 143"/>
              <a:gd name="T117" fmla="*/ 81 h 144"/>
              <a:gd name="T118" fmla="*/ 138 w 143"/>
              <a:gd name="T119" fmla="*/ 74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43" h="144">
                <a:moveTo>
                  <a:pt x="142" y="73"/>
                </a:moveTo>
                <a:cubicBezTo>
                  <a:pt x="142" y="73"/>
                  <a:pt x="143" y="73"/>
                  <a:pt x="143" y="73"/>
                </a:cubicBezTo>
                <a:cubicBezTo>
                  <a:pt x="143" y="73"/>
                  <a:pt x="143" y="72"/>
                  <a:pt x="143" y="72"/>
                </a:cubicBezTo>
                <a:cubicBezTo>
                  <a:pt x="143" y="71"/>
                  <a:pt x="143" y="71"/>
                  <a:pt x="143" y="71"/>
                </a:cubicBezTo>
                <a:cubicBezTo>
                  <a:pt x="143" y="71"/>
                  <a:pt x="142" y="70"/>
                  <a:pt x="142" y="70"/>
                </a:cubicBezTo>
                <a:cubicBezTo>
                  <a:pt x="142" y="70"/>
                  <a:pt x="139" y="70"/>
                  <a:pt x="138" y="70"/>
                </a:cubicBezTo>
                <a:cubicBezTo>
                  <a:pt x="138" y="69"/>
                  <a:pt x="138" y="68"/>
                  <a:pt x="137" y="67"/>
                </a:cubicBezTo>
                <a:cubicBezTo>
                  <a:pt x="139" y="67"/>
                  <a:pt x="141" y="66"/>
                  <a:pt x="142" y="66"/>
                </a:cubicBezTo>
                <a:cubicBezTo>
                  <a:pt x="142" y="66"/>
                  <a:pt x="142" y="66"/>
                  <a:pt x="143" y="65"/>
                </a:cubicBezTo>
                <a:cubicBezTo>
                  <a:pt x="143" y="65"/>
                  <a:pt x="143" y="65"/>
                  <a:pt x="143" y="64"/>
                </a:cubicBezTo>
                <a:cubicBezTo>
                  <a:pt x="143" y="64"/>
                  <a:pt x="143" y="64"/>
                  <a:pt x="142" y="63"/>
                </a:cubicBezTo>
                <a:cubicBezTo>
                  <a:pt x="142" y="63"/>
                  <a:pt x="142" y="63"/>
                  <a:pt x="141" y="63"/>
                </a:cubicBezTo>
                <a:cubicBezTo>
                  <a:pt x="141" y="63"/>
                  <a:pt x="139" y="63"/>
                  <a:pt x="137" y="63"/>
                </a:cubicBezTo>
                <a:cubicBezTo>
                  <a:pt x="137" y="62"/>
                  <a:pt x="137" y="61"/>
                  <a:pt x="137" y="60"/>
                </a:cubicBezTo>
                <a:cubicBezTo>
                  <a:pt x="138" y="59"/>
                  <a:pt x="140" y="59"/>
                  <a:pt x="141" y="59"/>
                </a:cubicBezTo>
                <a:cubicBezTo>
                  <a:pt x="141" y="59"/>
                  <a:pt x="141" y="58"/>
                  <a:pt x="142" y="58"/>
                </a:cubicBezTo>
                <a:cubicBezTo>
                  <a:pt x="142" y="58"/>
                  <a:pt x="142" y="57"/>
                  <a:pt x="142" y="57"/>
                </a:cubicBezTo>
                <a:cubicBezTo>
                  <a:pt x="142" y="57"/>
                  <a:pt x="142" y="56"/>
                  <a:pt x="141" y="56"/>
                </a:cubicBezTo>
                <a:cubicBezTo>
                  <a:pt x="141" y="56"/>
                  <a:pt x="141" y="56"/>
                  <a:pt x="140" y="56"/>
                </a:cubicBezTo>
                <a:cubicBezTo>
                  <a:pt x="140" y="56"/>
                  <a:pt x="138" y="56"/>
                  <a:pt x="136" y="56"/>
                </a:cubicBezTo>
                <a:cubicBezTo>
                  <a:pt x="135" y="55"/>
                  <a:pt x="135" y="54"/>
                  <a:pt x="135" y="53"/>
                </a:cubicBezTo>
                <a:cubicBezTo>
                  <a:pt x="137" y="53"/>
                  <a:pt x="139" y="52"/>
                  <a:pt x="139" y="52"/>
                </a:cubicBezTo>
                <a:cubicBezTo>
                  <a:pt x="139" y="51"/>
                  <a:pt x="140" y="51"/>
                  <a:pt x="140" y="51"/>
                </a:cubicBezTo>
                <a:cubicBezTo>
                  <a:pt x="140" y="50"/>
                  <a:pt x="140" y="50"/>
                  <a:pt x="140" y="50"/>
                </a:cubicBezTo>
                <a:cubicBezTo>
                  <a:pt x="140" y="49"/>
                  <a:pt x="139" y="49"/>
                  <a:pt x="139" y="49"/>
                </a:cubicBezTo>
                <a:cubicBezTo>
                  <a:pt x="139" y="49"/>
                  <a:pt x="138" y="48"/>
                  <a:pt x="138" y="49"/>
                </a:cubicBezTo>
                <a:cubicBezTo>
                  <a:pt x="138" y="49"/>
                  <a:pt x="136" y="49"/>
                  <a:pt x="134" y="50"/>
                </a:cubicBezTo>
                <a:cubicBezTo>
                  <a:pt x="133" y="49"/>
                  <a:pt x="133" y="48"/>
                  <a:pt x="133" y="47"/>
                </a:cubicBezTo>
                <a:cubicBezTo>
                  <a:pt x="134" y="46"/>
                  <a:pt x="136" y="45"/>
                  <a:pt x="137" y="45"/>
                </a:cubicBezTo>
                <a:cubicBezTo>
                  <a:pt x="137" y="44"/>
                  <a:pt x="137" y="44"/>
                  <a:pt x="137" y="44"/>
                </a:cubicBezTo>
                <a:cubicBezTo>
                  <a:pt x="137" y="43"/>
                  <a:pt x="137" y="43"/>
                  <a:pt x="137" y="43"/>
                </a:cubicBezTo>
                <a:cubicBezTo>
                  <a:pt x="137" y="42"/>
                  <a:pt x="137" y="42"/>
                  <a:pt x="136" y="42"/>
                </a:cubicBezTo>
                <a:cubicBezTo>
                  <a:pt x="136" y="42"/>
                  <a:pt x="136" y="42"/>
                  <a:pt x="135" y="42"/>
                </a:cubicBezTo>
                <a:cubicBezTo>
                  <a:pt x="135" y="42"/>
                  <a:pt x="133" y="43"/>
                  <a:pt x="131" y="43"/>
                </a:cubicBezTo>
                <a:cubicBezTo>
                  <a:pt x="131" y="42"/>
                  <a:pt x="130" y="41"/>
                  <a:pt x="130" y="40"/>
                </a:cubicBezTo>
                <a:cubicBezTo>
                  <a:pt x="131" y="39"/>
                  <a:pt x="133" y="38"/>
                  <a:pt x="133" y="38"/>
                </a:cubicBezTo>
                <a:cubicBezTo>
                  <a:pt x="134" y="38"/>
                  <a:pt x="134" y="37"/>
                  <a:pt x="134" y="37"/>
                </a:cubicBezTo>
                <a:cubicBezTo>
                  <a:pt x="134" y="37"/>
                  <a:pt x="134" y="36"/>
                  <a:pt x="134" y="36"/>
                </a:cubicBezTo>
                <a:cubicBezTo>
                  <a:pt x="134" y="36"/>
                  <a:pt x="133" y="35"/>
                  <a:pt x="133" y="35"/>
                </a:cubicBezTo>
                <a:cubicBezTo>
                  <a:pt x="133" y="35"/>
                  <a:pt x="132" y="35"/>
                  <a:pt x="132" y="35"/>
                </a:cubicBezTo>
                <a:cubicBezTo>
                  <a:pt x="131" y="35"/>
                  <a:pt x="130" y="36"/>
                  <a:pt x="128" y="37"/>
                </a:cubicBezTo>
                <a:cubicBezTo>
                  <a:pt x="127" y="36"/>
                  <a:pt x="127" y="35"/>
                  <a:pt x="126" y="35"/>
                </a:cubicBezTo>
                <a:cubicBezTo>
                  <a:pt x="128" y="33"/>
                  <a:pt x="129" y="32"/>
                  <a:pt x="129" y="32"/>
                </a:cubicBezTo>
                <a:cubicBezTo>
                  <a:pt x="130" y="31"/>
                  <a:pt x="130" y="31"/>
                  <a:pt x="130" y="31"/>
                </a:cubicBezTo>
                <a:cubicBezTo>
                  <a:pt x="130" y="30"/>
                  <a:pt x="130" y="30"/>
                  <a:pt x="130" y="30"/>
                </a:cubicBezTo>
                <a:cubicBezTo>
                  <a:pt x="129" y="29"/>
                  <a:pt x="129" y="29"/>
                  <a:pt x="129" y="29"/>
                </a:cubicBezTo>
                <a:cubicBezTo>
                  <a:pt x="128" y="29"/>
                  <a:pt x="128" y="29"/>
                  <a:pt x="128" y="29"/>
                </a:cubicBezTo>
                <a:cubicBezTo>
                  <a:pt x="127" y="29"/>
                  <a:pt x="125" y="30"/>
                  <a:pt x="124" y="31"/>
                </a:cubicBezTo>
                <a:cubicBezTo>
                  <a:pt x="123" y="31"/>
                  <a:pt x="123" y="30"/>
                  <a:pt x="122" y="29"/>
                </a:cubicBezTo>
                <a:cubicBezTo>
                  <a:pt x="123" y="28"/>
                  <a:pt x="125" y="26"/>
                  <a:pt x="125" y="26"/>
                </a:cubicBezTo>
                <a:cubicBezTo>
                  <a:pt x="125" y="26"/>
                  <a:pt x="125" y="25"/>
                  <a:pt x="125" y="25"/>
                </a:cubicBezTo>
                <a:cubicBezTo>
                  <a:pt x="125" y="24"/>
                  <a:pt x="125" y="24"/>
                  <a:pt x="125" y="24"/>
                </a:cubicBezTo>
                <a:cubicBezTo>
                  <a:pt x="125" y="23"/>
                  <a:pt x="124" y="23"/>
                  <a:pt x="124" y="23"/>
                </a:cubicBezTo>
                <a:cubicBezTo>
                  <a:pt x="124" y="23"/>
                  <a:pt x="123" y="23"/>
                  <a:pt x="123" y="24"/>
                </a:cubicBezTo>
                <a:cubicBezTo>
                  <a:pt x="123" y="24"/>
                  <a:pt x="121" y="25"/>
                  <a:pt x="119" y="26"/>
                </a:cubicBezTo>
                <a:cubicBezTo>
                  <a:pt x="119" y="26"/>
                  <a:pt x="118" y="25"/>
                  <a:pt x="117" y="24"/>
                </a:cubicBezTo>
                <a:cubicBezTo>
                  <a:pt x="118" y="23"/>
                  <a:pt x="120" y="21"/>
                  <a:pt x="120" y="20"/>
                </a:cubicBezTo>
                <a:cubicBezTo>
                  <a:pt x="120" y="20"/>
                  <a:pt x="120" y="20"/>
                  <a:pt x="120" y="19"/>
                </a:cubicBezTo>
                <a:cubicBezTo>
                  <a:pt x="120" y="19"/>
                  <a:pt x="120" y="19"/>
                  <a:pt x="120" y="18"/>
                </a:cubicBezTo>
                <a:cubicBezTo>
                  <a:pt x="119" y="18"/>
                  <a:pt x="119" y="18"/>
                  <a:pt x="119" y="18"/>
                </a:cubicBezTo>
                <a:cubicBezTo>
                  <a:pt x="118" y="18"/>
                  <a:pt x="118" y="18"/>
                  <a:pt x="118" y="18"/>
                </a:cubicBezTo>
                <a:cubicBezTo>
                  <a:pt x="117" y="19"/>
                  <a:pt x="116" y="20"/>
                  <a:pt x="114" y="21"/>
                </a:cubicBezTo>
                <a:cubicBezTo>
                  <a:pt x="114" y="21"/>
                  <a:pt x="113" y="20"/>
                  <a:pt x="112" y="20"/>
                </a:cubicBezTo>
                <a:cubicBezTo>
                  <a:pt x="113" y="18"/>
                  <a:pt x="114" y="16"/>
                  <a:pt x="114" y="16"/>
                </a:cubicBezTo>
                <a:cubicBezTo>
                  <a:pt x="114" y="15"/>
                  <a:pt x="114" y="15"/>
                  <a:pt x="114" y="15"/>
                </a:cubicBezTo>
                <a:cubicBezTo>
                  <a:pt x="114" y="14"/>
                  <a:pt x="114" y="14"/>
                  <a:pt x="114" y="14"/>
                </a:cubicBezTo>
                <a:cubicBezTo>
                  <a:pt x="113" y="14"/>
                  <a:pt x="113" y="13"/>
                  <a:pt x="113" y="13"/>
                </a:cubicBezTo>
                <a:cubicBezTo>
                  <a:pt x="112" y="13"/>
                  <a:pt x="112" y="14"/>
                  <a:pt x="112" y="14"/>
                </a:cubicBezTo>
                <a:cubicBezTo>
                  <a:pt x="111" y="14"/>
                  <a:pt x="110" y="16"/>
                  <a:pt x="109" y="17"/>
                </a:cubicBezTo>
                <a:cubicBezTo>
                  <a:pt x="108" y="17"/>
                  <a:pt x="107" y="16"/>
                  <a:pt x="106" y="16"/>
                </a:cubicBezTo>
                <a:cubicBezTo>
                  <a:pt x="107" y="14"/>
                  <a:pt x="108" y="12"/>
                  <a:pt x="108" y="12"/>
                </a:cubicBezTo>
                <a:cubicBezTo>
                  <a:pt x="108" y="11"/>
                  <a:pt x="108" y="11"/>
                  <a:pt x="108" y="10"/>
                </a:cubicBezTo>
                <a:cubicBezTo>
                  <a:pt x="108" y="10"/>
                  <a:pt x="108" y="10"/>
                  <a:pt x="107" y="10"/>
                </a:cubicBezTo>
                <a:cubicBezTo>
                  <a:pt x="107" y="9"/>
                  <a:pt x="107" y="9"/>
                  <a:pt x="106" y="9"/>
                </a:cubicBezTo>
                <a:cubicBezTo>
                  <a:pt x="106" y="10"/>
                  <a:pt x="106" y="10"/>
                  <a:pt x="105" y="10"/>
                </a:cubicBezTo>
                <a:cubicBezTo>
                  <a:pt x="105" y="10"/>
                  <a:pt x="104" y="12"/>
                  <a:pt x="103" y="14"/>
                </a:cubicBezTo>
                <a:cubicBezTo>
                  <a:pt x="102" y="13"/>
                  <a:pt x="101" y="13"/>
                  <a:pt x="100" y="12"/>
                </a:cubicBezTo>
                <a:cubicBezTo>
                  <a:pt x="101" y="10"/>
                  <a:pt x="102" y="8"/>
                  <a:pt x="102" y="8"/>
                </a:cubicBezTo>
                <a:cubicBezTo>
                  <a:pt x="102" y="8"/>
                  <a:pt x="102" y="7"/>
                  <a:pt x="102" y="7"/>
                </a:cubicBezTo>
                <a:cubicBezTo>
                  <a:pt x="101" y="7"/>
                  <a:pt x="101" y="6"/>
                  <a:pt x="101" y="6"/>
                </a:cubicBezTo>
                <a:cubicBezTo>
                  <a:pt x="100" y="6"/>
                  <a:pt x="100" y="6"/>
                  <a:pt x="100" y="6"/>
                </a:cubicBezTo>
                <a:cubicBezTo>
                  <a:pt x="99" y="6"/>
                  <a:pt x="99" y="6"/>
                  <a:pt x="99" y="7"/>
                </a:cubicBezTo>
                <a:cubicBezTo>
                  <a:pt x="99" y="7"/>
                  <a:pt x="98" y="9"/>
                  <a:pt x="97" y="11"/>
                </a:cubicBezTo>
                <a:cubicBezTo>
                  <a:pt x="96" y="10"/>
                  <a:pt x="95" y="10"/>
                  <a:pt x="94" y="10"/>
                </a:cubicBezTo>
                <a:cubicBezTo>
                  <a:pt x="94" y="8"/>
                  <a:pt x="95" y="6"/>
                  <a:pt x="95" y="5"/>
                </a:cubicBezTo>
                <a:cubicBezTo>
                  <a:pt x="95" y="5"/>
                  <a:pt x="95" y="4"/>
                  <a:pt x="95" y="4"/>
                </a:cubicBezTo>
                <a:cubicBezTo>
                  <a:pt x="94" y="4"/>
                  <a:pt x="94" y="4"/>
                  <a:pt x="94" y="3"/>
                </a:cubicBezTo>
                <a:cubicBezTo>
                  <a:pt x="93" y="3"/>
                  <a:pt x="93" y="3"/>
                  <a:pt x="93" y="4"/>
                </a:cubicBezTo>
                <a:cubicBezTo>
                  <a:pt x="92" y="4"/>
                  <a:pt x="92" y="4"/>
                  <a:pt x="92" y="4"/>
                </a:cubicBezTo>
                <a:cubicBezTo>
                  <a:pt x="92" y="5"/>
                  <a:pt x="91" y="7"/>
                  <a:pt x="90" y="8"/>
                </a:cubicBezTo>
                <a:cubicBezTo>
                  <a:pt x="89" y="8"/>
                  <a:pt x="88" y="8"/>
                  <a:pt x="87" y="8"/>
                </a:cubicBezTo>
                <a:cubicBezTo>
                  <a:pt x="87" y="6"/>
                  <a:pt x="88" y="4"/>
                  <a:pt x="88" y="3"/>
                </a:cubicBezTo>
                <a:cubicBezTo>
                  <a:pt x="88" y="3"/>
                  <a:pt x="88" y="2"/>
                  <a:pt x="87" y="2"/>
                </a:cubicBezTo>
                <a:cubicBezTo>
                  <a:pt x="87" y="2"/>
                  <a:pt x="87" y="2"/>
                  <a:pt x="86" y="2"/>
                </a:cubicBezTo>
                <a:cubicBezTo>
                  <a:pt x="86" y="2"/>
                  <a:pt x="86" y="2"/>
                  <a:pt x="85" y="2"/>
                </a:cubicBezTo>
                <a:cubicBezTo>
                  <a:pt x="85" y="2"/>
                  <a:pt x="85" y="2"/>
                  <a:pt x="85" y="3"/>
                </a:cubicBezTo>
                <a:cubicBezTo>
                  <a:pt x="85" y="3"/>
                  <a:pt x="84" y="5"/>
                  <a:pt x="83" y="7"/>
                </a:cubicBezTo>
                <a:cubicBezTo>
                  <a:pt x="82" y="7"/>
                  <a:pt x="81" y="6"/>
                  <a:pt x="80" y="6"/>
                </a:cubicBezTo>
                <a:cubicBezTo>
                  <a:pt x="81" y="4"/>
                  <a:pt x="81" y="2"/>
                  <a:pt x="81" y="2"/>
                </a:cubicBezTo>
                <a:cubicBezTo>
                  <a:pt x="81" y="2"/>
                  <a:pt x="80" y="1"/>
                  <a:pt x="80" y="1"/>
                </a:cubicBezTo>
                <a:cubicBezTo>
                  <a:pt x="80" y="1"/>
                  <a:pt x="79" y="0"/>
                  <a:pt x="79" y="0"/>
                </a:cubicBezTo>
                <a:cubicBezTo>
                  <a:pt x="79" y="0"/>
                  <a:pt x="78" y="0"/>
                  <a:pt x="78" y="1"/>
                </a:cubicBezTo>
                <a:cubicBezTo>
                  <a:pt x="78" y="1"/>
                  <a:pt x="77" y="1"/>
                  <a:pt x="77" y="2"/>
                </a:cubicBezTo>
                <a:cubicBezTo>
                  <a:pt x="77" y="2"/>
                  <a:pt x="77" y="4"/>
                  <a:pt x="77" y="6"/>
                </a:cubicBezTo>
                <a:cubicBezTo>
                  <a:pt x="75" y="6"/>
                  <a:pt x="75" y="6"/>
                  <a:pt x="74" y="6"/>
                </a:cubicBezTo>
                <a:cubicBezTo>
                  <a:pt x="73" y="4"/>
                  <a:pt x="73" y="2"/>
                  <a:pt x="73" y="1"/>
                </a:cubicBezTo>
                <a:cubicBezTo>
                  <a:pt x="73" y="1"/>
                  <a:pt x="73" y="1"/>
                  <a:pt x="73" y="0"/>
                </a:cubicBezTo>
                <a:cubicBezTo>
                  <a:pt x="72" y="0"/>
                  <a:pt x="72" y="0"/>
                  <a:pt x="72" y="0"/>
                </a:cubicBezTo>
                <a:cubicBezTo>
                  <a:pt x="71" y="0"/>
                  <a:pt x="71" y="0"/>
                  <a:pt x="71" y="0"/>
                </a:cubicBezTo>
                <a:cubicBezTo>
                  <a:pt x="70" y="1"/>
                  <a:pt x="70" y="1"/>
                  <a:pt x="70" y="1"/>
                </a:cubicBezTo>
                <a:cubicBezTo>
                  <a:pt x="70" y="2"/>
                  <a:pt x="70" y="4"/>
                  <a:pt x="70" y="6"/>
                </a:cubicBezTo>
                <a:cubicBezTo>
                  <a:pt x="69" y="6"/>
                  <a:pt x="68" y="6"/>
                  <a:pt x="67" y="6"/>
                </a:cubicBezTo>
                <a:cubicBezTo>
                  <a:pt x="66" y="4"/>
                  <a:pt x="66" y="2"/>
                  <a:pt x="66" y="2"/>
                </a:cubicBezTo>
                <a:cubicBezTo>
                  <a:pt x="66" y="1"/>
                  <a:pt x="65" y="1"/>
                  <a:pt x="65" y="1"/>
                </a:cubicBezTo>
                <a:cubicBezTo>
                  <a:pt x="65" y="0"/>
                  <a:pt x="65" y="0"/>
                  <a:pt x="64" y="0"/>
                </a:cubicBezTo>
                <a:cubicBezTo>
                  <a:pt x="64" y="0"/>
                  <a:pt x="63" y="1"/>
                  <a:pt x="63" y="1"/>
                </a:cubicBezTo>
                <a:cubicBezTo>
                  <a:pt x="63" y="1"/>
                  <a:pt x="63" y="2"/>
                  <a:pt x="63" y="2"/>
                </a:cubicBezTo>
                <a:cubicBezTo>
                  <a:pt x="63" y="2"/>
                  <a:pt x="63" y="4"/>
                  <a:pt x="63" y="6"/>
                </a:cubicBezTo>
                <a:cubicBezTo>
                  <a:pt x="62" y="6"/>
                  <a:pt x="61" y="7"/>
                  <a:pt x="60" y="7"/>
                </a:cubicBezTo>
                <a:cubicBezTo>
                  <a:pt x="59" y="5"/>
                  <a:pt x="59" y="3"/>
                  <a:pt x="58" y="3"/>
                </a:cubicBezTo>
                <a:cubicBezTo>
                  <a:pt x="58" y="2"/>
                  <a:pt x="58" y="2"/>
                  <a:pt x="58" y="2"/>
                </a:cubicBezTo>
                <a:cubicBezTo>
                  <a:pt x="57" y="2"/>
                  <a:pt x="57" y="2"/>
                  <a:pt x="57" y="2"/>
                </a:cubicBezTo>
                <a:cubicBezTo>
                  <a:pt x="56" y="2"/>
                  <a:pt x="56" y="2"/>
                  <a:pt x="56" y="2"/>
                </a:cubicBezTo>
                <a:cubicBezTo>
                  <a:pt x="55" y="2"/>
                  <a:pt x="55" y="3"/>
                  <a:pt x="55" y="3"/>
                </a:cubicBezTo>
                <a:cubicBezTo>
                  <a:pt x="55" y="4"/>
                  <a:pt x="56" y="6"/>
                  <a:pt x="56" y="8"/>
                </a:cubicBezTo>
                <a:cubicBezTo>
                  <a:pt x="55" y="8"/>
                  <a:pt x="54" y="8"/>
                  <a:pt x="53" y="8"/>
                </a:cubicBezTo>
                <a:cubicBezTo>
                  <a:pt x="52" y="7"/>
                  <a:pt x="51" y="5"/>
                  <a:pt x="51" y="4"/>
                </a:cubicBezTo>
                <a:cubicBezTo>
                  <a:pt x="51" y="4"/>
                  <a:pt x="51" y="4"/>
                  <a:pt x="50" y="4"/>
                </a:cubicBezTo>
                <a:cubicBezTo>
                  <a:pt x="50" y="3"/>
                  <a:pt x="50" y="3"/>
                  <a:pt x="49" y="3"/>
                </a:cubicBezTo>
                <a:cubicBezTo>
                  <a:pt x="49" y="4"/>
                  <a:pt x="49" y="4"/>
                  <a:pt x="49" y="4"/>
                </a:cubicBezTo>
                <a:cubicBezTo>
                  <a:pt x="48" y="4"/>
                  <a:pt x="48" y="5"/>
                  <a:pt x="48" y="5"/>
                </a:cubicBezTo>
                <a:cubicBezTo>
                  <a:pt x="48" y="6"/>
                  <a:pt x="49" y="8"/>
                  <a:pt x="49" y="10"/>
                </a:cubicBezTo>
                <a:cubicBezTo>
                  <a:pt x="48" y="10"/>
                  <a:pt x="47" y="10"/>
                  <a:pt x="47" y="11"/>
                </a:cubicBezTo>
                <a:cubicBezTo>
                  <a:pt x="46" y="9"/>
                  <a:pt x="45" y="7"/>
                  <a:pt x="44" y="7"/>
                </a:cubicBezTo>
                <a:cubicBezTo>
                  <a:pt x="44" y="6"/>
                  <a:pt x="44" y="6"/>
                  <a:pt x="43" y="6"/>
                </a:cubicBezTo>
                <a:cubicBezTo>
                  <a:pt x="43" y="6"/>
                  <a:pt x="43" y="6"/>
                  <a:pt x="42" y="6"/>
                </a:cubicBezTo>
                <a:cubicBezTo>
                  <a:pt x="42" y="6"/>
                  <a:pt x="42" y="7"/>
                  <a:pt x="42" y="7"/>
                </a:cubicBezTo>
                <a:cubicBezTo>
                  <a:pt x="41" y="7"/>
                  <a:pt x="41" y="8"/>
                  <a:pt x="42" y="8"/>
                </a:cubicBezTo>
                <a:cubicBezTo>
                  <a:pt x="42" y="8"/>
                  <a:pt x="42" y="10"/>
                  <a:pt x="43" y="12"/>
                </a:cubicBezTo>
                <a:cubicBezTo>
                  <a:pt x="42" y="13"/>
                  <a:pt x="41" y="13"/>
                  <a:pt x="40" y="14"/>
                </a:cubicBezTo>
                <a:cubicBezTo>
                  <a:pt x="39" y="12"/>
                  <a:pt x="38" y="10"/>
                  <a:pt x="38" y="10"/>
                </a:cubicBezTo>
                <a:cubicBezTo>
                  <a:pt x="37" y="10"/>
                  <a:pt x="37" y="10"/>
                  <a:pt x="37" y="9"/>
                </a:cubicBezTo>
                <a:cubicBezTo>
                  <a:pt x="36" y="9"/>
                  <a:pt x="36" y="9"/>
                  <a:pt x="36" y="10"/>
                </a:cubicBezTo>
                <a:cubicBezTo>
                  <a:pt x="35" y="10"/>
                  <a:pt x="35" y="10"/>
                  <a:pt x="35" y="10"/>
                </a:cubicBezTo>
                <a:cubicBezTo>
                  <a:pt x="35" y="11"/>
                  <a:pt x="35" y="11"/>
                  <a:pt x="35" y="12"/>
                </a:cubicBezTo>
                <a:cubicBezTo>
                  <a:pt x="35" y="12"/>
                  <a:pt x="36" y="14"/>
                  <a:pt x="37" y="16"/>
                </a:cubicBezTo>
                <a:cubicBezTo>
                  <a:pt x="36" y="16"/>
                  <a:pt x="35" y="17"/>
                  <a:pt x="34" y="17"/>
                </a:cubicBezTo>
                <a:cubicBezTo>
                  <a:pt x="33" y="16"/>
                  <a:pt x="32" y="14"/>
                  <a:pt x="31" y="14"/>
                </a:cubicBezTo>
                <a:cubicBezTo>
                  <a:pt x="31" y="14"/>
                  <a:pt x="31" y="13"/>
                  <a:pt x="30" y="13"/>
                </a:cubicBezTo>
                <a:cubicBezTo>
                  <a:pt x="30" y="13"/>
                  <a:pt x="30" y="14"/>
                  <a:pt x="29" y="14"/>
                </a:cubicBezTo>
                <a:cubicBezTo>
                  <a:pt x="29" y="14"/>
                  <a:pt x="29" y="14"/>
                  <a:pt x="29" y="15"/>
                </a:cubicBezTo>
                <a:cubicBezTo>
                  <a:pt x="29" y="15"/>
                  <a:pt x="29" y="15"/>
                  <a:pt x="29" y="16"/>
                </a:cubicBezTo>
                <a:cubicBezTo>
                  <a:pt x="29" y="16"/>
                  <a:pt x="30" y="18"/>
                  <a:pt x="31" y="20"/>
                </a:cubicBezTo>
                <a:cubicBezTo>
                  <a:pt x="30" y="20"/>
                  <a:pt x="30" y="21"/>
                  <a:pt x="29" y="21"/>
                </a:cubicBezTo>
                <a:cubicBezTo>
                  <a:pt x="27" y="20"/>
                  <a:pt x="26" y="19"/>
                  <a:pt x="26" y="18"/>
                </a:cubicBezTo>
                <a:cubicBezTo>
                  <a:pt x="25" y="18"/>
                  <a:pt x="25" y="18"/>
                  <a:pt x="24" y="18"/>
                </a:cubicBezTo>
                <a:cubicBezTo>
                  <a:pt x="24" y="18"/>
                  <a:pt x="24" y="18"/>
                  <a:pt x="24" y="18"/>
                </a:cubicBezTo>
                <a:cubicBezTo>
                  <a:pt x="23" y="19"/>
                  <a:pt x="23" y="19"/>
                  <a:pt x="23" y="19"/>
                </a:cubicBezTo>
                <a:cubicBezTo>
                  <a:pt x="23" y="20"/>
                  <a:pt x="23" y="20"/>
                  <a:pt x="23" y="20"/>
                </a:cubicBezTo>
                <a:cubicBezTo>
                  <a:pt x="24" y="21"/>
                  <a:pt x="25" y="23"/>
                  <a:pt x="26" y="24"/>
                </a:cubicBezTo>
                <a:cubicBezTo>
                  <a:pt x="25" y="25"/>
                  <a:pt x="24" y="26"/>
                  <a:pt x="24" y="26"/>
                </a:cubicBezTo>
                <a:cubicBezTo>
                  <a:pt x="22" y="25"/>
                  <a:pt x="21" y="24"/>
                  <a:pt x="20" y="24"/>
                </a:cubicBezTo>
                <a:cubicBezTo>
                  <a:pt x="20" y="23"/>
                  <a:pt x="20" y="23"/>
                  <a:pt x="19" y="23"/>
                </a:cubicBezTo>
                <a:cubicBezTo>
                  <a:pt x="19" y="23"/>
                  <a:pt x="18" y="23"/>
                  <a:pt x="18" y="24"/>
                </a:cubicBezTo>
                <a:cubicBezTo>
                  <a:pt x="18" y="24"/>
                  <a:pt x="18" y="24"/>
                  <a:pt x="18" y="25"/>
                </a:cubicBezTo>
                <a:cubicBezTo>
                  <a:pt x="18" y="25"/>
                  <a:pt x="18" y="26"/>
                  <a:pt x="18" y="26"/>
                </a:cubicBezTo>
                <a:cubicBezTo>
                  <a:pt x="18" y="26"/>
                  <a:pt x="20" y="28"/>
                  <a:pt x="21" y="29"/>
                </a:cubicBezTo>
                <a:cubicBezTo>
                  <a:pt x="21" y="30"/>
                  <a:pt x="20" y="31"/>
                  <a:pt x="19" y="31"/>
                </a:cubicBezTo>
                <a:cubicBezTo>
                  <a:pt x="18" y="30"/>
                  <a:pt x="16" y="29"/>
                  <a:pt x="15" y="29"/>
                </a:cubicBezTo>
                <a:cubicBezTo>
                  <a:pt x="15" y="29"/>
                  <a:pt x="15" y="29"/>
                  <a:pt x="14" y="29"/>
                </a:cubicBezTo>
                <a:cubicBezTo>
                  <a:pt x="14" y="29"/>
                  <a:pt x="14" y="29"/>
                  <a:pt x="14" y="30"/>
                </a:cubicBezTo>
                <a:cubicBezTo>
                  <a:pt x="13" y="30"/>
                  <a:pt x="13" y="30"/>
                  <a:pt x="13" y="31"/>
                </a:cubicBezTo>
                <a:cubicBezTo>
                  <a:pt x="13" y="31"/>
                  <a:pt x="13" y="31"/>
                  <a:pt x="14" y="32"/>
                </a:cubicBezTo>
                <a:cubicBezTo>
                  <a:pt x="14" y="32"/>
                  <a:pt x="16" y="33"/>
                  <a:pt x="17" y="35"/>
                </a:cubicBezTo>
                <a:cubicBezTo>
                  <a:pt x="16" y="35"/>
                  <a:pt x="16" y="36"/>
                  <a:pt x="15" y="37"/>
                </a:cubicBezTo>
                <a:cubicBezTo>
                  <a:pt x="14" y="36"/>
                  <a:pt x="12" y="35"/>
                  <a:pt x="11" y="35"/>
                </a:cubicBezTo>
                <a:cubicBezTo>
                  <a:pt x="11" y="35"/>
                  <a:pt x="11" y="35"/>
                  <a:pt x="10" y="35"/>
                </a:cubicBezTo>
                <a:cubicBezTo>
                  <a:pt x="10" y="35"/>
                  <a:pt x="10" y="36"/>
                  <a:pt x="9" y="36"/>
                </a:cubicBezTo>
                <a:cubicBezTo>
                  <a:pt x="9" y="36"/>
                  <a:pt x="9" y="37"/>
                  <a:pt x="9" y="37"/>
                </a:cubicBezTo>
                <a:cubicBezTo>
                  <a:pt x="9" y="37"/>
                  <a:pt x="10" y="38"/>
                  <a:pt x="10" y="38"/>
                </a:cubicBezTo>
                <a:cubicBezTo>
                  <a:pt x="10" y="38"/>
                  <a:pt x="12" y="39"/>
                  <a:pt x="13" y="40"/>
                </a:cubicBezTo>
                <a:cubicBezTo>
                  <a:pt x="13" y="41"/>
                  <a:pt x="12" y="42"/>
                  <a:pt x="12" y="43"/>
                </a:cubicBezTo>
                <a:cubicBezTo>
                  <a:pt x="10" y="43"/>
                  <a:pt x="8" y="42"/>
                  <a:pt x="8" y="42"/>
                </a:cubicBezTo>
                <a:cubicBezTo>
                  <a:pt x="7" y="42"/>
                  <a:pt x="7" y="42"/>
                  <a:pt x="7" y="42"/>
                </a:cubicBezTo>
                <a:cubicBezTo>
                  <a:pt x="6" y="42"/>
                  <a:pt x="6" y="42"/>
                  <a:pt x="6" y="43"/>
                </a:cubicBezTo>
                <a:cubicBezTo>
                  <a:pt x="6" y="43"/>
                  <a:pt x="6" y="43"/>
                  <a:pt x="6" y="44"/>
                </a:cubicBezTo>
                <a:cubicBezTo>
                  <a:pt x="6" y="44"/>
                  <a:pt x="6" y="44"/>
                  <a:pt x="7" y="45"/>
                </a:cubicBezTo>
                <a:cubicBezTo>
                  <a:pt x="7" y="45"/>
                  <a:pt x="9" y="46"/>
                  <a:pt x="10" y="47"/>
                </a:cubicBezTo>
                <a:cubicBezTo>
                  <a:pt x="10" y="48"/>
                  <a:pt x="10" y="49"/>
                  <a:pt x="9" y="50"/>
                </a:cubicBezTo>
                <a:cubicBezTo>
                  <a:pt x="7" y="49"/>
                  <a:pt x="6" y="49"/>
                  <a:pt x="5" y="49"/>
                </a:cubicBezTo>
                <a:cubicBezTo>
                  <a:pt x="5" y="48"/>
                  <a:pt x="4" y="49"/>
                  <a:pt x="4" y="49"/>
                </a:cubicBezTo>
                <a:cubicBezTo>
                  <a:pt x="4" y="49"/>
                  <a:pt x="3" y="49"/>
                  <a:pt x="3" y="50"/>
                </a:cubicBezTo>
                <a:cubicBezTo>
                  <a:pt x="3" y="50"/>
                  <a:pt x="3" y="50"/>
                  <a:pt x="3" y="51"/>
                </a:cubicBezTo>
                <a:cubicBezTo>
                  <a:pt x="3" y="51"/>
                  <a:pt x="4" y="51"/>
                  <a:pt x="4" y="52"/>
                </a:cubicBezTo>
                <a:cubicBezTo>
                  <a:pt x="4" y="52"/>
                  <a:pt x="6" y="53"/>
                  <a:pt x="8" y="53"/>
                </a:cubicBezTo>
                <a:cubicBezTo>
                  <a:pt x="8" y="54"/>
                  <a:pt x="8" y="55"/>
                  <a:pt x="7" y="56"/>
                </a:cubicBezTo>
                <a:cubicBezTo>
                  <a:pt x="6" y="56"/>
                  <a:pt x="3" y="56"/>
                  <a:pt x="3" y="56"/>
                </a:cubicBezTo>
                <a:cubicBezTo>
                  <a:pt x="3" y="56"/>
                  <a:pt x="2" y="56"/>
                  <a:pt x="2" y="56"/>
                </a:cubicBezTo>
                <a:cubicBezTo>
                  <a:pt x="2" y="56"/>
                  <a:pt x="1" y="57"/>
                  <a:pt x="1" y="57"/>
                </a:cubicBezTo>
                <a:cubicBezTo>
                  <a:pt x="1" y="57"/>
                  <a:pt x="1" y="58"/>
                  <a:pt x="2" y="58"/>
                </a:cubicBezTo>
                <a:cubicBezTo>
                  <a:pt x="2" y="58"/>
                  <a:pt x="2" y="59"/>
                  <a:pt x="2" y="59"/>
                </a:cubicBezTo>
                <a:cubicBezTo>
                  <a:pt x="3" y="59"/>
                  <a:pt x="5" y="59"/>
                  <a:pt x="7" y="60"/>
                </a:cubicBezTo>
                <a:cubicBezTo>
                  <a:pt x="6" y="61"/>
                  <a:pt x="6" y="62"/>
                  <a:pt x="6" y="63"/>
                </a:cubicBezTo>
                <a:cubicBezTo>
                  <a:pt x="4" y="63"/>
                  <a:pt x="2" y="63"/>
                  <a:pt x="2" y="63"/>
                </a:cubicBezTo>
                <a:cubicBezTo>
                  <a:pt x="1" y="63"/>
                  <a:pt x="1" y="63"/>
                  <a:pt x="1" y="63"/>
                </a:cubicBezTo>
                <a:cubicBezTo>
                  <a:pt x="0" y="64"/>
                  <a:pt x="0" y="64"/>
                  <a:pt x="0" y="64"/>
                </a:cubicBezTo>
                <a:cubicBezTo>
                  <a:pt x="0" y="65"/>
                  <a:pt x="0" y="65"/>
                  <a:pt x="0" y="65"/>
                </a:cubicBezTo>
                <a:cubicBezTo>
                  <a:pt x="1" y="66"/>
                  <a:pt x="1" y="66"/>
                  <a:pt x="1" y="66"/>
                </a:cubicBezTo>
                <a:cubicBezTo>
                  <a:pt x="2" y="66"/>
                  <a:pt x="4" y="67"/>
                  <a:pt x="6" y="67"/>
                </a:cubicBezTo>
                <a:cubicBezTo>
                  <a:pt x="6" y="68"/>
                  <a:pt x="6" y="69"/>
                  <a:pt x="6" y="70"/>
                </a:cubicBezTo>
                <a:cubicBezTo>
                  <a:pt x="4" y="70"/>
                  <a:pt x="2" y="70"/>
                  <a:pt x="1" y="70"/>
                </a:cubicBezTo>
                <a:cubicBezTo>
                  <a:pt x="1" y="70"/>
                  <a:pt x="0" y="71"/>
                  <a:pt x="0" y="71"/>
                </a:cubicBezTo>
                <a:cubicBezTo>
                  <a:pt x="0" y="71"/>
                  <a:pt x="0" y="71"/>
                  <a:pt x="0" y="72"/>
                </a:cubicBezTo>
                <a:cubicBezTo>
                  <a:pt x="0" y="72"/>
                  <a:pt x="0" y="73"/>
                  <a:pt x="0" y="73"/>
                </a:cubicBezTo>
                <a:cubicBezTo>
                  <a:pt x="0" y="73"/>
                  <a:pt x="1" y="73"/>
                  <a:pt x="1" y="73"/>
                </a:cubicBezTo>
                <a:cubicBezTo>
                  <a:pt x="2" y="74"/>
                  <a:pt x="4" y="74"/>
                  <a:pt x="6" y="74"/>
                </a:cubicBezTo>
                <a:cubicBezTo>
                  <a:pt x="6" y="75"/>
                  <a:pt x="6" y="76"/>
                  <a:pt x="6" y="77"/>
                </a:cubicBezTo>
                <a:cubicBezTo>
                  <a:pt x="4" y="77"/>
                  <a:pt x="2" y="78"/>
                  <a:pt x="1" y="78"/>
                </a:cubicBezTo>
                <a:cubicBezTo>
                  <a:pt x="1" y="78"/>
                  <a:pt x="1" y="78"/>
                  <a:pt x="0" y="78"/>
                </a:cubicBezTo>
                <a:cubicBezTo>
                  <a:pt x="0" y="79"/>
                  <a:pt x="0" y="79"/>
                  <a:pt x="0" y="79"/>
                </a:cubicBezTo>
                <a:cubicBezTo>
                  <a:pt x="0" y="80"/>
                  <a:pt x="0" y="80"/>
                  <a:pt x="1" y="80"/>
                </a:cubicBezTo>
                <a:cubicBezTo>
                  <a:pt x="1" y="81"/>
                  <a:pt x="1" y="81"/>
                  <a:pt x="2" y="81"/>
                </a:cubicBezTo>
                <a:cubicBezTo>
                  <a:pt x="2" y="81"/>
                  <a:pt x="4" y="81"/>
                  <a:pt x="6" y="81"/>
                </a:cubicBezTo>
                <a:cubicBezTo>
                  <a:pt x="6" y="82"/>
                  <a:pt x="6" y="83"/>
                  <a:pt x="7" y="84"/>
                </a:cubicBezTo>
                <a:cubicBezTo>
                  <a:pt x="5" y="84"/>
                  <a:pt x="3" y="85"/>
                  <a:pt x="2" y="85"/>
                </a:cubicBezTo>
                <a:cubicBezTo>
                  <a:pt x="2" y="85"/>
                  <a:pt x="2" y="85"/>
                  <a:pt x="2" y="86"/>
                </a:cubicBezTo>
                <a:cubicBezTo>
                  <a:pt x="1" y="86"/>
                  <a:pt x="1" y="86"/>
                  <a:pt x="1" y="87"/>
                </a:cubicBezTo>
                <a:cubicBezTo>
                  <a:pt x="1" y="87"/>
                  <a:pt x="2" y="88"/>
                  <a:pt x="2" y="88"/>
                </a:cubicBezTo>
                <a:cubicBezTo>
                  <a:pt x="2" y="88"/>
                  <a:pt x="3" y="88"/>
                  <a:pt x="3" y="88"/>
                </a:cubicBezTo>
                <a:cubicBezTo>
                  <a:pt x="3" y="88"/>
                  <a:pt x="6" y="88"/>
                  <a:pt x="7" y="88"/>
                </a:cubicBezTo>
                <a:cubicBezTo>
                  <a:pt x="8" y="89"/>
                  <a:pt x="8" y="90"/>
                  <a:pt x="8" y="90"/>
                </a:cubicBezTo>
                <a:cubicBezTo>
                  <a:pt x="6" y="91"/>
                  <a:pt x="4" y="92"/>
                  <a:pt x="4" y="92"/>
                </a:cubicBezTo>
                <a:cubicBezTo>
                  <a:pt x="4" y="92"/>
                  <a:pt x="3" y="93"/>
                  <a:pt x="3" y="93"/>
                </a:cubicBezTo>
                <a:cubicBezTo>
                  <a:pt x="3" y="93"/>
                  <a:pt x="3" y="94"/>
                  <a:pt x="3" y="94"/>
                </a:cubicBezTo>
                <a:cubicBezTo>
                  <a:pt x="3" y="95"/>
                  <a:pt x="4" y="95"/>
                  <a:pt x="4" y="95"/>
                </a:cubicBezTo>
                <a:cubicBezTo>
                  <a:pt x="4" y="95"/>
                  <a:pt x="5" y="95"/>
                  <a:pt x="5" y="95"/>
                </a:cubicBezTo>
                <a:cubicBezTo>
                  <a:pt x="6" y="95"/>
                  <a:pt x="7" y="95"/>
                  <a:pt x="9" y="94"/>
                </a:cubicBezTo>
                <a:cubicBezTo>
                  <a:pt x="10" y="95"/>
                  <a:pt x="10" y="96"/>
                  <a:pt x="10" y="97"/>
                </a:cubicBezTo>
                <a:cubicBezTo>
                  <a:pt x="9" y="98"/>
                  <a:pt x="7" y="99"/>
                  <a:pt x="7" y="99"/>
                </a:cubicBezTo>
                <a:cubicBezTo>
                  <a:pt x="6" y="99"/>
                  <a:pt x="6" y="100"/>
                  <a:pt x="6" y="100"/>
                </a:cubicBezTo>
                <a:cubicBezTo>
                  <a:pt x="6" y="100"/>
                  <a:pt x="6" y="101"/>
                  <a:pt x="6" y="101"/>
                </a:cubicBezTo>
                <a:cubicBezTo>
                  <a:pt x="6" y="102"/>
                  <a:pt x="6" y="102"/>
                  <a:pt x="7" y="102"/>
                </a:cubicBezTo>
                <a:cubicBezTo>
                  <a:pt x="7" y="102"/>
                  <a:pt x="7" y="102"/>
                  <a:pt x="8" y="102"/>
                </a:cubicBezTo>
                <a:cubicBezTo>
                  <a:pt x="8" y="102"/>
                  <a:pt x="10" y="101"/>
                  <a:pt x="12" y="101"/>
                </a:cubicBezTo>
                <a:cubicBezTo>
                  <a:pt x="12" y="102"/>
                  <a:pt x="13" y="102"/>
                  <a:pt x="13" y="103"/>
                </a:cubicBezTo>
                <a:cubicBezTo>
                  <a:pt x="12" y="104"/>
                  <a:pt x="10" y="106"/>
                  <a:pt x="10" y="106"/>
                </a:cubicBezTo>
                <a:cubicBezTo>
                  <a:pt x="10" y="106"/>
                  <a:pt x="9" y="106"/>
                  <a:pt x="9" y="107"/>
                </a:cubicBezTo>
                <a:cubicBezTo>
                  <a:pt x="9" y="107"/>
                  <a:pt x="9" y="107"/>
                  <a:pt x="9" y="108"/>
                </a:cubicBezTo>
                <a:cubicBezTo>
                  <a:pt x="10" y="108"/>
                  <a:pt x="10" y="109"/>
                  <a:pt x="10" y="109"/>
                </a:cubicBezTo>
                <a:cubicBezTo>
                  <a:pt x="11" y="109"/>
                  <a:pt x="11" y="109"/>
                  <a:pt x="11" y="109"/>
                </a:cubicBezTo>
                <a:cubicBezTo>
                  <a:pt x="12" y="108"/>
                  <a:pt x="14" y="107"/>
                  <a:pt x="15" y="107"/>
                </a:cubicBezTo>
                <a:cubicBezTo>
                  <a:pt x="16" y="107"/>
                  <a:pt x="16" y="108"/>
                  <a:pt x="17" y="109"/>
                </a:cubicBezTo>
                <a:cubicBezTo>
                  <a:pt x="16" y="110"/>
                  <a:pt x="14" y="112"/>
                  <a:pt x="14" y="112"/>
                </a:cubicBezTo>
                <a:cubicBezTo>
                  <a:pt x="13" y="112"/>
                  <a:pt x="13" y="113"/>
                  <a:pt x="13" y="113"/>
                </a:cubicBezTo>
                <a:cubicBezTo>
                  <a:pt x="13" y="114"/>
                  <a:pt x="13" y="114"/>
                  <a:pt x="14" y="114"/>
                </a:cubicBezTo>
                <a:cubicBezTo>
                  <a:pt x="14" y="114"/>
                  <a:pt x="14" y="115"/>
                  <a:pt x="14" y="115"/>
                </a:cubicBezTo>
                <a:cubicBezTo>
                  <a:pt x="15" y="115"/>
                  <a:pt x="15" y="115"/>
                  <a:pt x="15" y="115"/>
                </a:cubicBezTo>
                <a:cubicBezTo>
                  <a:pt x="16" y="114"/>
                  <a:pt x="18" y="113"/>
                  <a:pt x="19" y="112"/>
                </a:cubicBezTo>
                <a:cubicBezTo>
                  <a:pt x="20" y="113"/>
                  <a:pt x="21" y="114"/>
                  <a:pt x="21" y="115"/>
                </a:cubicBezTo>
                <a:cubicBezTo>
                  <a:pt x="20" y="116"/>
                  <a:pt x="18" y="118"/>
                  <a:pt x="18" y="118"/>
                </a:cubicBezTo>
                <a:cubicBezTo>
                  <a:pt x="18" y="118"/>
                  <a:pt x="18" y="119"/>
                  <a:pt x="18" y="119"/>
                </a:cubicBezTo>
                <a:cubicBezTo>
                  <a:pt x="18" y="119"/>
                  <a:pt x="18" y="120"/>
                  <a:pt x="18" y="120"/>
                </a:cubicBezTo>
                <a:cubicBezTo>
                  <a:pt x="18" y="120"/>
                  <a:pt x="19" y="121"/>
                  <a:pt x="19" y="121"/>
                </a:cubicBezTo>
                <a:cubicBezTo>
                  <a:pt x="20" y="121"/>
                  <a:pt x="20" y="121"/>
                  <a:pt x="20" y="120"/>
                </a:cubicBezTo>
                <a:cubicBezTo>
                  <a:pt x="21" y="120"/>
                  <a:pt x="22" y="119"/>
                  <a:pt x="24" y="118"/>
                </a:cubicBezTo>
                <a:cubicBezTo>
                  <a:pt x="24" y="118"/>
                  <a:pt x="25" y="119"/>
                  <a:pt x="26" y="120"/>
                </a:cubicBezTo>
                <a:cubicBezTo>
                  <a:pt x="25" y="121"/>
                  <a:pt x="24" y="123"/>
                  <a:pt x="23" y="123"/>
                </a:cubicBezTo>
                <a:cubicBezTo>
                  <a:pt x="23" y="124"/>
                  <a:pt x="23" y="124"/>
                  <a:pt x="23" y="124"/>
                </a:cubicBezTo>
                <a:cubicBezTo>
                  <a:pt x="23" y="125"/>
                  <a:pt x="23" y="125"/>
                  <a:pt x="24" y="125"/>
                </a:cubicBezTo>
                <a:cubicBezTo>
                  <a:pt x="24" y="126"/>
                  <a:pt x="24" y="126"/>
                  <a:pt x="24" y="126"/>
                </a:cubicBezTo>
                <a:cubicBezTo>
                  <a:pt x="25" y="126"/>
                  <a:pt x="25" y="126"/>
                  <a:pt x="26" y="125"/>
                </a:cubicBezTo>
                <a:cubicBezTo>
                  <a:pt x="26" y="125"/>
                  <a:pt x="27" y="124"/>
                  <a:pt x="29" y="122"/>
                </a:cubicBezTo>
                <a:cubicBezTo>
                  <a:pt x="30" y="123"/>
                  <a:pt x="30" y="124"/>
                  <a:pt x="31" y="124"/>
                </a:cubicBezTo>
                <a:cubicBezTo>
                  <a:pt x="30" y="126"/>
                  <a:pt x="29" y="128"/>
                  <a:pt x="29" y="128"/>
                </a:cubicBezTo>
                <a:cubicBezTo>
                  <a:pt x="29" y="128"/>
                  <a:pt x="29" y="129"/>
                  <a:pt x="29" y="129"/>
                </a:cubicBezTo>
                <a:cubicBezTo>
                  <a:pt x="29" y="130"/>
                  <a:pt x="29" y="130"/>
                  <a:pt x="29" y="130"/>
                </a:cubicBezTo>
                <a:cubicBezTo>
                  <a:pt x="30" y="130"/>
                  <a:pt x="30" y="130"/>
                  <a:pt x="30" y="130"/>
                </a:cubicBezTo>
                <a:cubicBezTo>
                  <a:pt x="31" y="130"/>
                  <a:pt x="31" y="130"/>
                  <a:pt x="31" y="130"/>
                </a:cubicBezTo>
                <a:cubicBezTo>
                  <a:pt x="32" y="130"/>
                  <a:pt x="33" y="128"/>
                  <a:pt x="34" y="127"/>
                </a:cubicBezTo>
                <a:cubicBezTo>
                  <a:pt x="35" y="127"/>
                  <a:pt x="36" y="128"/>
                  <a:pt x="37" y="128"/>
                </a:cubicBezTo>
                <a:cubicBezTo>
                  <a:pt x="36" y="130"/>
                  <a:pt x="35" y="132"/>
                  <a:pt x="35" y="132"/>
                </a:cubicBezTo>
                <a:cubicBezTo>
                  <a:pt x="35" y="133"/>
                  <a:pt x="35" y="133"/>
                  <a:pt x="35" y="133"/>
                </a:cubicBezTo>
                <a:cubicBezTo>
                  <a:pt x="35" y="134"/>
                  <a:pt x="35" y="134"/>
                  <a:pt x="36" y="134"/>
                </a:cubicBezTo>
                <a:cubicBezTo>
                  <a:pt x="36" y="134"/>
                  <a:pt x="36" y="134"/>
                  <a:pt x="37" y="134"/>
                </a:cubicBezTo>
                <a:cubicBezTo>
                  <a:pt x="37" y="134"/>
                  <a:pt x="37" y="134"/>
                  <a:pt x="38" y="134"/>
                </a:cubicBezTo>
                <a:cubicBezTo>
                  <a:pt x="38" y="133"/>
                  <a:pt x="39" y="132"/>
                  <a:pt x="40" y="130"/>
                </a:cubicBezTo>
                <a:cubicBezTo>
                  <a:pt x="41" y="131"/>
                  <a:pt x="42" y="131"/>
                  <a:pt x="43" y="131"/>
                </a:cubicBezTo>
                <a:cubicBezTo>
                  <a:pt x="42" y="133"/>
                  <a:pt x="42" y="135"/>
                  <a:pt x="42" y="136"/>
                </a:cubicBezTo>
                <a:cubicBezTo>
                  <a:pt x="41" y="136"/>
                  <a:pt x="41" y="137"/>
                  <a:pt x="42" y="137"/>
                </a:cubicBezTo>
                <a:cubicBezTo>
                  <a:pt x="42" y="137"/>
                  <a:pt x="42" y="137"/>
                  <a:pt x="42" y="138"/>
                </a:cubicBezTo>
                <a:cubicBezTo>
                  <a:pt x="43" y="138"/>
                  <a:pt x="43" y="138"/>
                  <a:pt x="43" y="138"/>
                </a:cubicBezTo>
                <a:cubicBezTo>
                  <a:pt x="44" y="138"/>
                  <a:pt x="44" y="137"/>
                  <a:pt x="44" y="137"/>
                </a:cubicBezTo>
                <a:cubicBezTo>
                  <a:pt x="45" y="137"/>
                  <a:pt x="46" y="135"/>
                  <a:pt x="47" y="133"/>
                </a:cubicBezTo>
                <a:cubicBezTo>
                  <a:pt x="47" y="134"/>
                  <a:pt x="48" y="134"/>
                  <a:pt x="49" y="134"/>
                </a:cubicBezTo>
                <a:cubicBezTo>
                  <a:pt x="49" y="136"/>
                  <a:pt x="48" y="138"/>
                  <a:pt x="48" y="139"/>
                </a:cubicBezTo>
                <a:cubicBezTo>
                  <a:pt x="48" y="139"/>
                  <a:pt x="48" y="139"/>
                  <a:pt x="49" y="140"/>
                </a:cubicBezTo>
                <a:cubicBezTo>
                  <a:pt x="49" y="140"/>
                  <a:pt x="49" y="140"/>
                  <a:pt x="49" y="140"/>
                </a:cubicBezTo>
                <a:cubicBezTo>
                  <a:pt x="50" y="140"/>
                  <a:pt x="50" y="140"/>
                  <a:pt x="50" y="140"/>
                </a:cubicBezTo>
                <a:cubicBezTo>
                  <a:pt x="51" y="140"/>
                  <a:pt x="51" y="140"/>
                  <a:pt x="51" y="139"/>
                </a:cubicBezTo>
                <a:cubicBezTo>
                  <a:pt x="51" y="139"/>
                  <a:pt x="52" y="137"/>
                  <a:pt x="53" y="135"/>
                </a:cubicBezTo>
                <a:cubicBezTo>
                  <a:pt x="54" y="136"/>
                  <a:pt x="55" y="136"/>
                  <a:pt x="56" y="136"/>
                </a:cubicBezTo>
                <a:cubicBezTo>
                  <a:pt x="56" y="138"/>
                  <a:pt x="55" y="140"/>
                  <a:pt x="55" y="141"/>
                </a:cubicBezTo>
                <a:cubicBezTo>
                  <a:pt x="55" y="141"/>
                  <a:pt x="55" y="141"/>
                  <a:pt x="56" y="142"/>
                </a:cubicBezTo>
                <a:cubicBezTo>
                  <a:pt x="56" y="142"/>
                  <a:pt x="56" y="142"/>
                  <a:pt x="57" y="142"/>
                </a:cubicBezTo>
                <a:cubicBezTo>
                  <a:pt x="57" y="142"/>
                  <a:pt x="57" y="142"/>
                  <a:pt x="58" y="142"/>
                </a:cubicBezTo>
                <a:cubicBezTo>
                  <a:pt x="58" y="142"/>
                  <a:pt x="58" y="142"/>
                  <a:pt x="58" y="141"/>
                </a:cubicBezTo>
                <a:cubicBezTo>
                  <a:pt x="59" y="141"/>
                  <a:pt x="59" y="139"/>
                  <a:pt x="60" y="137"/>
                </a:cubicBezTo>
                <a:cubicBezTo>
                  <a:pt x="61" y="137"/>
                  <a:pt x="62" y="137"/>
                  <a:pt x="63" y="137"/>
                </a:cubicBezTo>
                <a:cubicBezTo>
                  <a:pt x="63" y="139"/>
                  <a:pt x="63" y="142"/>
                  <a:pt x="63" y="142"/>
                </a:cubicBezTo>
                <a:cubicBezTo>
                  <a:pt x="63" y="142"/>
                  <a:pt x="63" y="143"/>
                  <a:pt x="63" y="143"/>
                </a:cubicBezTo>
                <a:cubicBezTo>
                  <a:pt x="63" y="143"/>
                  <a:pt x="64" y="143"/>
                  <a:pt x="64" y="143"/>
                </a:cubicBezTo>
                <a:cubicBezTo>
                  <a:pt x="65" y="143"/>
                  <a:pt x="65" y="143"/>
                  <a:pt x="65" y="143"/>
                </a:cubicBezTo>
                <a:cubicBezTo>
                  <a:pt x="65" y="143"/>
                  <a:pt x="66" y="143"/>
                  <a:pt x="66" y="142"/>
                </a:cubicBezTo>
                <a:cubicBezTo>
                  <a:pt x="66" y="142"/>
                  <a:pt x="66" y="140"/>
                  <a:pt x="67" y="138"/>
                </a:cubicBezTo>
                <a:cubicBezTo>
                  <a:pt x="68" y="138"/>
                  <a:pt x="69" y="138"/>
                  <a:pt x="70" y="138"/>
                </a:cubicBezTo>
                <a:cubicBezTo>
                  <a:pt x="70" y="140"/>
                  <a:pt x="70" y="142"/>
                  <a:pt x="70" y="142"/>
                </a:cubicBezTo>
                <a:cubicBezTo>
                  <a:pt x="70" y="143"/>
                  <a:pt x="70" y="143"/>
                  <a:pt x="71" y="143"/>
                </a:cubicBezTo>
                <a:cubicBezTo>
                  <a:pt x="71" y="144"/>
                  <a:pt x="71" y="144"/>
                  <a:pt x="72" y="144"/>
                </a:cubicBezTo>
                <a:cubicBezTo>
                  <a:pt x="72" y="144"/>
                  <a:pt x="72" y="144"/>
                  <a:pt x="73" y="143"/>
                </a:cubicBezTo>
                <a:cubicBezTo>
                  <a:pt x="73" y="143"/>
                  <a:pt x="73" y="143"/>
                  <a:pt x="73" y="142"/>
                </a:cubicBezTo>
                <a:cubicBezTo>
                  <a:pt x="73" y="142"/>
                  <a:pt x="73" y="140"/>
                  <a:pt x="74" y="138"/>
                </a:cubicBezTo>
                <a:cubicBezTo>
                  <a:pt x="75" y="138"/>
                  <a:pt x="75" y="138"/>
                  <a:pt x="77" y="138"/>
                </a:cubicBezTo>
                <a:cubicBezTo>
                  <a:pt x="77" y="140"/>
                  <a:pt x="77" y="142"/>
                  <a:pt x="77" y="142"/>
                </a:cubicBezTo>
                <a:cubicBezTo>
                  <a:pt x="77" y="143"/>
                  <a:pt x="78" y="143"/>
                  <a:pt x="78" y="143"/>
                </a:cubicBezTo>
                <a:cubicBezTo>
                  <a:pt x="78" y="143"/>
                  <a:pt x="79" y="143"/>
                  <a:pt x="79" y="143"/>
                </a:cubicBezTo>
                <a:cubicBezTo>
                  <a:pt x="79" y="143"/>
                  <a:pt x="80" y="143"/>
                  <a:pt x="80" y="143"/>
                </a:cubicBezTo>
                <a:cubicBezTo>
                  <a:pt x="80" y="143"/>
                  <a:pt x="81" y="142"/>
                  <a:pt x="81" y="142"/>
                </a:cubicBezTo>
                <a:cubicBezTo>
                  <a:pt x="81" y="142"/>
                  <a:pt x="81" y="139"/>
                  <a:pt x="80" y="137"/>
                </a:cubicBezTo>
                <a:cubicBezTo>
                  <a:pt x="81" y="137"/>
                  <a:pt x="82" y="137"/>
                  <a:pt x="83" y="137"/>
                </a:cubicBezTo>
                <a:cubicBezTo>
                  <a:pt x="84" y="139"/>
                  <a:pt x="85" y="141"/>
                  <a:pt x="85" y="141"/>
                </a:cubicBezTo>
                <a:cubicBezTo>
                  <a:pt x="85" y="142"/>
                  <a:pt x="85" y="142"/>
                  <a:pt x="85" y="142"/>
                </a:cubicBezTo>
                <a:cubicBezTo>
                  <a:pt x="86" y="142"/>
                  <a:pt x="86" y="142"/>
                  <a:pt x="86" y="142"/>
                </a:cubicBezTo>
                <a:cubicBezTo>
                  <a:pt x="87" y="142"/>
                  <a:pt x="87" y="142"/>
                  <a:pt x="87" y="142"/>
                </a:cubicBezTo>
                <a:cubicBezTo>
                  <a:pt x="88" y="141"/>
                  <a:pt x="88" y="141"/>
                  <a:pt x="88" y="141"/>
                </a:cubicBezTo>
                <a:cubicBezTo>
                  <a:pt x="88" y="140"/>
                  <a:pt x="87" y="138"/>
                  <a:pt x="87" y="136"/>
                </a:cubicBezTo>
                <a:cubicBezTo>
                  <a:pt x="88" y="136"/>
                  <a:pt x="89" y="136"/>
                  <a:pt x="90" y="135"/>
                </a:cubicBezTo>
                <a:cubicBezTo>
                  <a:pt x="91" y="137"/>
                  <a:pt x="92" y="139"/>
                  <a:pt x="92" y="139"/>
                </a:cubicBezTo>
                <a:cubicBezTo>
                  <a:pt x="92" y="140"/>
                  <a:pt x="92" y="140"/>
                  <a:pt x="93" y="140"/>
                </a:cubicBezTo>
                <a:cubicBezTo>
                  <a:pt x="93" y="140"/>
                  <a:pt x="93" y="140"/>
                  <a:pt x="94" y="140"/>
                </a:cubicBezTo>
                <a:cubicBezTo>
                  <a:pt x="94" y="140"/>
                  <a:pt x="94" y="140"/>
                  <a:pt x="95" y="140"/>
                </a:cubicBezTo>
                <a:cubicBezTo>
                  <a:pt x="95" y="139"/>
                  <a:pt x="95" y="139"/>
                  <a:pt x="95" y="139"/>
                </a:cubicBezTo>
                <a:cubicBezTo>
                  <a:pt x="95" y="138"/>
                  <a:pt x="94" y="136"/>
                  <a:pt x="94" y="134"/>
                </a:cubicBezTo>
                <a:cubicBezTo>
                  <a:pt x="95" y="134"/>
                  <a:pt x="96" y="134"/>
                  <a:pt x="97" y="133"/>
                </a:cubicBezTo>
                <a:cubicBezTo>
                  <a:pt x="98" y="135"/>
                  <a:pt x="99" y="137"/>
                  <a:pt x="99" y="137"/>
                </a:cubicBezTo>
                <a:cubicBezTo>
                  <a:pt x="99" y="137"/>
                  <a:pt x="99" y="138"/>
                  <a:pt x="100" y="138"/>
                </a:cubicBezTo>
                <a:cubicBezTo>
                  <a:pt x="100" y="138"/>
                  <a:pt x="100" y="138"/>
                  <a:pt x="101" y="138"/>
                </a:cubicBezTo>
                <a:cubicBezTo>
                  <a:pt x="101" y="137"/>
                  <a:pt x="101" y="137"/>
                  <a:pt x="102" y="137"/>
                </a:cubicBezTo>
                <a:cubicBezTo>
                  <a:pt x="102" y="137"/>
                  <a:pt x="102" y="136"/>
                  <a:pt x="102" y="136"/>
                </a:cubicBezTo>
                <a:cubicBezTo>
                  <a:pt x="102" y="135"/>
                  <a:pt x="101" y="133"/>
                  <a:pt x="100" y="131"/>
                </a:cubicBezTo>
                <a:cubicBezTo>
                  <a:pt x="101" y="131"/>
                  <a:pt x="102" y="131"/>
                  <a:pt x="103" y="130"/>
                </a:cubicBezTo>
                <a:cubicBezTo>
                  <a:pt x="104" y="132"/>
                  <a:pt x="105" y="133"/>
                  <a:pt x="105" y="134"/>
                </a:cubicBezTo>
                <a:cubicBezTo>
                  <a:pt x="106" y="134"/>
                  <a:pt x="106" y="134"/>
                  <a:pt x="106" y="134"/>
                </a:cubicBezTo>
                <a:cubicBezTo>
                  <a:pt x="107" y="134"/>
                  <a:pt x="107" y="134"/>
                  <a:pt x="107" y="134"/>
                </a:cubicBezTo>
                <a:cubicBezTo>
                  <a:pt x="108" y="134"/>
                  <a:pt x="108" y="134"/>
                  <a:pt x="108" y="133"/>
                </a:cubicBezTo>
                <a:cubicBezTo>
                  <a:pt x="108" y="133"/>
                  <a:pt x="108" y="133"/>
                  <a:pt x="108" y="132"/>
                </a:cubicBezTo>
                <a:cubicBezTo>
                  <a:pt x="108" y="132"/>
                  <a:pt x="107" y="130"/>
                  <a:pt x="106" y="128"/>
                </a:cubicBezTo>
                <a:cubicBezTo>
                  <a:pt x="107" y="128"/>
                  <a:pt x="108" y="127"/>
                  <a:pt x="109" y="127"/>
                </a:cubicBezTo>
                <a:cubicBezTo>
                  <a:pt x="110" y="128"/>
                  <a:pt x="111" y="130"/>
                  <a:pt x="112" y="130"/>
                </a:cubicBezTo>
                <a:cubicBezTo>
                  <a:pt x="112" y="130"/>
                  <a:pt x="112" y="130"/>
                  <a:pt x="113" y="130"/>
                </a:cubicBezTo>
                <a:cubicBezTo>
                  <a:pt x="113" y="130"/>
                  <a:pt x="113" y="130"/>
                  <a:pt x="114" y="130"/>
                </a:cubicBezTo>
                <a:cubicBezTo>
                  <a:pt x="114" y="130"/>
                  <a:pt x="114" y="130"/>
                  <a:pt x="114" y="129"/>
                </a:cubicBezTo>
                <a:cubicBezTo>
                  <a:pt x="114" y="129"/>
                  <a:pt x="114" y="128"/>
                  <a:pt x="114" y="128"/>
                </a:cubicBezTo>
                <a:cubicBezTo>
                  <a:pt x="114" y="128"/>
                  <a:pt x="113" y="126"/>
                  <a:pt x="112" y="124"/>
                </a:cubicBezTo>
                <a:cubicBezTo>
                  <a:pt x="113" y="124"/>
                  <a:pt x="114" y="123"/>
                  <a:pt x="114" y="122"/>
                </a:cubicBezTo>
                <a:cubicBezTo>
                  <a:pt x="116" y="124"/>
                  <a:pt x="117" y="125"/>
                  <a:pt x="118" y="125"/>
                </a:cubicBezTo>
                <a:cubicBezTo>
                  <a:pt x="118" y="126"/>
                  <a:pt x="118" y="126"/>
                  <a:pt x="119" y="126"/>
                </a:cubicBezTo>
                <a:cubicBezTo>
                  <a:pt x="119" y="126"/>
                  <a:pt x="119" y="126"/>
                  <a:pt x="120" y="125"/>
                </a:cubicBezTo>
                <a:cubicBezTo>
                  <a:pt x="120" y="125"/>
                  <a:pt x="120" y="125"/>
                  <a:pt x="120" y="124"/>
                </a:cubicBezTo>
                <a:cubicBezTo>
                  <a:pt x="120" y="124"/>
                  <a:pt x="120" y="124"/>
                  <a:pt x="120" y="123"/>
                </a:cubicBezTo>
                <a:cubicBezTo>
                  <a:pt x="120" y="123"/>
                  <a:pt x="118" y="121"/>
                  <a:pt x="117" y="120"/>
                </a:cubicBezTo>
                <a:cubicBezTo>
                  <a:pt x="118" y="119"/>
                  <a:pt x="119" y="118"/>
                  <a:pt x="119" y="118"/>
                </a:cubicBezTo>
                <a:cubicBezTo>
                  <a:pt x="121" y="119"/>
                  <a:pt x="123" y="120"/>
                  <a:pt x="123" y="120"/>
                </a:cubicBezTo>
                <a:cubicBezTo>
                  <a:pt x="123" y="121"/>
                  <a:pt x="124" y="121"/>
                  <a:pt x="124" y="121"/>
                </a:cubicBezTo>
                <a:cubicBezTo>
                  <a:pt x="124" y="121"/>
                  <a:pt x="125" y="120"/>
                  <a:pt x="125" y="120"/>
                </a:cubicBezTo>
                <a:cubicBezTo>
                  <a:pt x="125" y="120"/>
                  <a:pt x="125" y="119"/>
                  <a:pt x="125" y="119"/>
                </a:cubicBezTo>
                <a:cubicBezTo>
                  <a:pt x="125" y="119"/>
                  <a:pt x="125" y="118"/>
                  <a:pt x="125" y="118"/>
                </a:cubicBezTo>
                <a:cubicBezTo>
                  <a:pt x="125" y="118"/>
                  <a:pt x="123" y="116"/>
                  <a:pt x="122" y="115"/>
                </a:cubicBezTo>
                <a:cubicBezTo>
                  <a:pt x="123" y="114"/>
                  <a:pt x="123" y="113"/>
                  <a:pt x="124" y="112"/>
                </a:cubicBezTo>
                <a:cubicBezTo>
                  <a:pt x="125" y="113"/>
                  <a:pt x="127" y="114"/>
                  <a:pt x="128" y="115"/>
                </a:cubicBezTo>
                <a:cubicBezTo>
                  <a:pt x="128" y="115"/>
                  <a:pt x="128" y="115"/>
                  <a:pt x="129" y="115"/>
                </a:cubicBezTo>
                <a:cubicBezTo>
                  <a:pt x="129" y="115"/>
                  <a:pt x="129" y="114"/>
                  <a:pt x="130" y="114"/>
                </a:cubicBezTo>
                <a:cubicBezTo>
                  <a:pt x="130" y="114"/>
                  <a:pt x="130" y="114"/>
                  <a:pt x="130" y="113"/>
                </a:cubicBezTo>
                <a:cubicBezTo>
                  <a:pt x="130" y="113"/>
                  <a:pt x="130" y="112"/>
                  <a:pt x="129" y="112"/>
                </a:cubicBezTo>
                <a:cubicBezTo>
                  <a:pt x="129" y="112"/>
                  <a:pt x="128" y="110"/>
                  <a:pt x="126" y="109"/>
                </a:cubicBezTo>
                <a:cubicBezTo>
                  <a:pt x="127" y="108"/>
                  <a:pt x="127" y="107"/>
                  <a:pt x="128" y="107"/>
                </a:cubicBezTo>
                <a:cubicBezTo>
                  <a:pt x="130" y="107"/>
                  <a:pt x="131" y="108"/>
                  <a:pt x="132" y="109"/>
                </a:cubicBezTo>
                <a:cubicBezTo>
                  <a:pt x="132" y="109"/>
                  <a:pt x="133" y="109"/>
                  <a:pt x="133" y="109"/>
                </a:cubicBezTo>
                <a:cubicBezTo>
                  <a:pt x="133" y="109"/>
                  <a:pt x="134" y="108"/>
                  <a:pt x="134" y="108"/>
                </a:cubicBezTo>
                <a:cubicBezTo>
                  <a:pt x="134" y="107"/>
                  <a:pt x="134" y="107"/>
                  <a:pt x="134" y="107"/>
                </a:cubicBezTo>
                <a:cubicBezTo>
                  <a:pt x="134" y="106"/>
                  <a:pt x="134" y="106"/>
                  <a:pt x="133" y="106"/>
                </a:cubicBezTo>
                <a:cubicBezTo>
                  <a:pt x="133" y="106"/>
                  <a:pt x="131" y="104"/>
                  <a:pt x="130" y="103"/>
                </a:cubicBezTo>
                <a:cubicBezTo>
                  <a:pt x="130" y="102"/>
                  <a:pt x="131" y="102"/>
                  <a:pt x="131" y="101"/>
                </a:cubicBezTo>
                <a:cubicBezTo>
                  <a:pt x="133" y="101"/>
                  <a:pt x="135" y="102"/>
                  <a:pt x="135" y="102"/>
                </a:cubicBezTo>
                <a:cubicBezTo>
                  <a:pt x="136" y="102"/>
                  <a:pt x="136" y="102"/>
                  <a:pt x="136" y="102"/>
                </a:cubicBezTo>
                <a:cubicBezTo>
                  <a:pt x="137" y="102"/>
                  <a:pt x="137" y="102"/>
                  <a:pt x="137" y="101"/>
                </a:cubicBezTo>
                <a:cubicBezTo>
                  <a:pt x="137" y="101"/>
                  <a:pt x="137" y="100"/>
                  <a:pt x="137" y="100"/>
                </a:cubicBezTo>
                <a:cubicBezTo>
                  <a:pt x="137" y="100"/>
                  <a:pt x="137" y="99"/>
                  <a:pt x="137" y="99"/>
                </a:cubicBezTo>
                <a:cubicBezTo>
                  <a:pt x="136" y="99"/>
                  <a:pt x="134" y="98"/>
                  <a:pt x="133" y="97"/>
                </a:cubicBezTo>
                <a:cubicBezTo>
                  <a:pt x="133" y="96"/>
                  <a:pt x="133" y="95"/>
                  <a:pt x="134" y="94"/>
                </a:cubicBezTo>
                <a:cubicBezTo>
                  <a:pt x="136" y="95"/>
                  <a:pt x="138" y="95"/>
                  <a:pt x="138" y="95"/>
                </a:cubicBezTo>
                <a:cubicBezTo>
                  <a:pt x="138" y="95"/>
                  <a:pt x="139" y="95"/>
                  <a:pt x="139" y="95"/>
                </a:cubicBezTo>
                <a:cubicBezTo>
                  <a:pt x="139" y="95"/>
                  <a:pt x="140" y="95"/>
                  <a:pt x="140" y="94"/>
                </a:cubicBezTo>
                <a:cubicBezTo>
                  <a:pt x="140" y="94"/>
                  <a:pt x="140" y="93"/>
                  <a:pt x="140" y="93"/>
                </a:cubicBezTo>
                <a:cubicBezTo>
                  <a:pt x="140" y="93"/>
                  <a:pt x="139" y="92"/>
                  <a:pt x="139" y="92"/>
                </a:cubicBezTo>
                <a:cubicBezTo>
                  <a:pt x="139" y="92"/>
                  <a:pt x="137" y="91"/>
                  <a:pt x="135" y="90"/>
                </a:cubicBezTo>
                <a:cubicBezTo>
                  <a:pt x="135" y="90"/>
                  <a:pt x="135" y="89"/>
                  <a:pt x="136" y="88"/>
                </a:cubicBezTo>
                <a:cubicBezTo>
                  <a:pt x="138" y="88"/>
                  <a:pt x="140" y="88"/>
                  <a:pt x="140" y="88"/>
                </a:cubicBezTo>
                <a:cubicBezTo>
                  <a:pt x="141" y="88"/>
                  <a:pt x="141" y="88"/>
                  <a:pt x="141" y="88"/>
                </a:cubicBezTo>
                <a:cubicBezTo>
                  <a:pt x="142" y="88"/>
                  <a:pt x="142" y="87"/>
                  <a:pt x="142" y="87"/>
                </a:cubicBezTo>
                <a:cubicBezTo>
                  <a:pt x="142" y="86"/>
                  <a:pt x="142" y="86"/>
                  <a:pt x="142" y="86"/>
                </a:cubicBezTo>
                <a:cubicBezTo>
                  <a:pt x="141" y="85"/>
                  <a:pt x="141" y="85"/>
                  <a:pt x="141" y="85"/>
                </a:cubicBezTo>
                <a:cubicBezTo>
                  <a:pt x="140" y="85"/>
                  <a:pt x="138" y="84"/>
                  <a:pt x="137" y="84"/>
                </a:cubicBezTo>
                <a:cubicBezTo>
                  <a:pt x="137" y="83"/>
                  <a:pt x="137" y="82"/>
                  <a:pt x="137" y="81"/>
                </a:cubicBezTo>
                <a:cubicBezTo>
                  <a:pt x="139" y="81"/>
                  <a:pt x="141" y="81"/>
                  <a:pt x="141" y="81"/>
                </a:cubicBezTo>
                <a:cubicBezTo>
                  <a:pt x="142" y="81"/>
                  <a:pt x="142" y="81"/>
                  <a:pt x="142" y="80"/>
                </a:cubicBezTo>
                <a:cubicBezTo>
                  <a:pt x="143" y="80"/>
                  <a:pt x="143" y="80"/>
                  <a:pt x="143" y="79"/>
                </a:cubicBezTo>
                <a:cubicBezTo>
                  <a:pt x="143" y="79"/>
                  <a:pt x="143" y="79"/>
                  <a:pt x="143" y="78"/>
                </a:cubicBezTo>
                <a:cubicBezTo>
                  <a:pt x="142" y="78"/>
                  <a:pt x="142" y="78"/>
                  <a:pt x="142" y="78"/>
                </a:cubicBezTo>
                <a:cubicBezTo>
                  <a:pt x="141" y="78"/>
                  <a:pt x="139" y="77"/>
                  <a:pt x="137" y="77"/>
                </a:cubicBezTo>
                <a:cubicBezTo>
                  <a:pt x="138" y="76"/>
                  <a:pt x="138" y="75"/>
                  <a:pt x="138" y="74"/>
                </a:cubicBezTo>
                <a:cubicBezTo>
                  <a:pt x="139" y="74"/>
                  <a:pt x="142" y="74"/>
                  <a:pt x="142" y="73"/>
                </a:cubicBezTo>
                <a:close/>
                <a:moveTo>
                  <a:pt x="72" y="129"/>
                </a:moveTo>
                <a:cubicBezTo>
                  <a:pt x="40" y="129"/>
                  <a:pt x="14" y="104"/>
                  <a:pt x="14" y="72"/>
                </a:cubicBezTo>
                <a:cubicBezTo>
                  <a:pt x="14" y="40"/>
                  <a:pt x="40" y="15"/>
                  <a:pt x="72" y="15"/>
                </a:cubicBezTo>
                <a:cubicBezTo>
                  <a:pt x="103" y="15"/>
                  <a:pt x="129" y="40"/>
                  <a:pt x="129" y="72"/>
                </a:cubicBezTo>
                <a:cubicBezTo>
                  <a:pt x="129" y="104"/>
                  <a:pt x="103" y="129"/>
                  <a:pt x="72" y="129"/>
                </a:cubicBezTo>
                <a:close/>
              </a:path>
            </a:pathLst>
          </a:custGeom>
          <a:solidFill>
            <a:srgbClr val="45C1A4"/>
          </a:solidFill>
          <a:ln>
            <a:noFill/>
          </a:ln>
        </p:spPr>
        <p:txBody>
          <a:bodyPr vert="horz" wrap="square" lIns="91440" tIns="45720" rIns="91440" bIns="45720" numCol="1" anchor="t" anchorCtr="0" compatLnSpc="1">
            <a:prstTxWarp prst="textNoShape">
              <a:avLst/>
            </a:prstTxWarp>
          </a:bodyPr>
          <a:lstStyle/>
          <a:p>
            <a:endParaRPr lang="en-US" sz="1800">
              <a:solidFill>
                <a:prstClr val="black"/>
              </a:solidFill>
              <a:latin typeface="Calibri"/>
            </a:endParaRPr>
          </a:p>
        </p:txBody>
      </p:sp>
      <p:sp>
        <p:nvSpPr>
          <p:cNvPr id="17" name="Freeform 21">
            <a:extLst>
              <a:ext uri="{FF2B5EF4-FFF2-40B4-BE49-F238E27FC236}">
                <a16:creationId xmlns:a16="http://schemas.microsoft.com/office/drawing/2014/main" id="{840FD2DD-79CF-4EF3-B080-72EFC7354D03}"/>
              </a:ext>
            </a:extLst>
          </p:cNvPr>
          <p:cNvSpPr>
            <a:spLocks/>
          </p:cNvSpPr>
          <p:nvPr/>
        </p:nvSpPr>
        <p:spPr bwMode="auto">
          <a:xfrm>
            <a:off x="2238376" y="2833689"/>
            <a:ext cx="615950" cy="614363"/>
          </a:xfrm>
          <a:custGeom>
            <a:avLst/>
            <a:gdLst>
              <a:gd name="T0" fmla="*/ 128 w 174"/>
              <a:gd name="T1" fmla="*/ 162 h 174"/>
              <a:gd name="T2" fmla="*/ 136 w 174"/>
              <a:gd name="T3" fmla="*/ 155 h 174"/>
              <a:gd name="T4" fmla="*/ 141 w 174"/>
              <a:gd name="T5" fmla="*/ 152 h 174"/>
              <a:gd name="T6" fmla="*/ 149 w 174"/>
              <a:gd name="T7" fmla="*/ 146 h 174"/>
              <a:gd name="T8" fmla="*/ 145 w 174"/>
              <a:gd name="T9" fmla="*/ 135 h 174"/>
              <a:gd name="T10" fmla="*/ 160 w 174"/>
              <a:gd name="T11" fmla="*/ 133 h 174"/>
              <a:gd name="T12" fmla="*/ 155 w 174"/>
              <a:gd name="T13" fmla="*/ 119 h 174"/>
              <a:gd name="T14" fmla="*/ 167 w 174"/>
              <a:gd name="T15" fmla="*/ 118 h 174"/>
              <a:gd name="T16" fmla="*/ 168 w 174"/>
              <a:gd name="T17" fmla="*/ 108 h 174"/>
              <a:gd name="T18" fmla="*/ 170 w 174"/>
              <a:gd name="T19" fmla="*/ 102 h 174"/>
              <a:gd name="T20" fmla="*/ 173 w 174"/>
              <a:gd name="T21" fmla="*/ 93 h 174"/>
              <a:gd name="T22" fmla="*/ 162 w 174"/>
              <a:gd name="T23" fmla="*/ 86 h 174"/>
              <a:gd name="T24" fmla="*/ 173 w 174"/>
              <a:gd name="T25" fmla="*/ 75 h 174"/>
              <a:gd name="T26" fmla="*/ 160 w 174"/>
              <a:gd name="T27" fmla="*/ 68 h 174"/>
              <a:gd name="T28" fmla="*/ 168 w 174"/>
              <a:gd name="T29" fmla="*/ 59 h 174"/>
              <a:gd name="T30" fmla="*/ 163 w 174"/>
              <a:gd name="T31" fmla="*/ 51 h 174"/>
              <a:gd name="T32" fmla="*/ 160 w 174"/>
              <a:gd name="T33" fmla="*/ 45 h 174"/>
              <a:gd name="T34" fmla="*/ 156 w 174"/>
              <a:gd name="T35" fmla="*/ 36 h 174"/>
              <a:gd name="T36" fmla="*/ 144 w 174"/>
              <a:gd name="T37" fmla="*/ 38 h 174"/>
              <a:gd name="T38" fmla="*/ 145 w 174"/>
              <a:gd name="T39" fmla="*/ 23 h 174"/>
              <a:gd name="T40" fmla="*/ 131 w 174"/>
              <a:gd name="T41" fmla="*/ 25 h 174"/>
              <a:gd name="T42" fmla="*/ 131 w 174"/>
              <a:gd name="T43" fmla="*/ 13 h 174"/>
              <a:gd name="T44" fmla="*/ 122 w 174"/>
              <a:gd name="T45" fmla="*/ 10 h 174"/>
              <a:gd name="T46" fmla="*/ 116 w 174"/>
              <a:gd name="T47" fmla="*/ 8 h 174"/>
              <a:gd name="T48" fmla="*/ 107 w 174"/>
              <a:gd name="T49" fmla="*/ 3 h 174"/>
              <a:gd name="T50" fmla="*/ 99 w 174"/>
              <a:gd name="T51" fmla="*/ 12 h 174"/>
              <a:gd name="T52" fmla="*/ 91 w 174"/>
              <a:gd name="T53" fmla="*/ 0 h 174"/>
              <a:gd name="T54" fmla="*/ 81 w 174"/>
              <a:gd name="T55" fmla="*/ 12 h 174"/>
              <a:gd name="T56" fmla="*/ 74 w 174"/>
              <a:gd name="T57" fmla="*/ 2 h 174"/>
              <a:gd name="T58" fmla="*/ 65 w 174"/>
              <a:gd name="T59" fmla="*/ 6 h 174"/>
              <a:gd name="T60" fmla="*/ 59 w 174"/>
              <a:gd name="T61" fmla="*/ 7 h 174"/>
              <a:gd name="T62" fmla="*/ 49 w 174"/>
              <a:gd name="T63" fmla="*/ 10 h 174"/>
              <a:gd name="T64" fmla="*/ 49 w 174"/>
              <a:gd name="T65" fmla="*/ 22 h 174"/>
              <a:gd name="T66" fmla="*/ 34 w 174"/>
              <a:gd name="T67" fmla="*/ 18 h 174"/>
              <a:gd name="T68" fmla="*/ 34 w 174"/>
              <a:gd name="T69" fmla="*/ 33 h 174"/>
              <a:gd name="T70" fmla="*/ 22 w 174"/>
              <a:gd name="T71" fmla="*/ 30 h 174"/>
              <a:gd name="T72" fmla="*/ 18 w 174"/>
              <a:gd name="T73" fmla="*/ 39 h 174"/>
              <a:gd name="T74" fmla="*/ 14 w 174"/>
              <a:gd name="T75" fmla="*/ 44 h 174"/>
              <a:gd name="T76" fmla="*/ 8 w 174"/>
              <a:gd name="T77" fmla="*/ 52 h 174"/>
              <a:gd name="T78" fmla="*/ 16 w 174"/>
              <a:gd name="T79" fmla="*/ 62 h 174"/>
              <a:gd name="T80" fmla="*/ 2 w 174"/>
              <a:gd name="T81" fmla="*/ 68 h 174"/>
              <a:gd name="T82" fmla="*/ 12 w 174"/>
              <a:gd name="T83" fmla="*/ 80 h 174"/>
              <a:gd name="T84" fmla="*/ 1 w 174"/>
              <a:gd name="T85" fmla="*/ 85 h 174"/>
              <a:gd name="T86" fmla="*/ 3 w 174"/>
              <a:gd name="T87" fmla="*/ 95 h 174"/>
              <a:gd name="T88" fmla="*/ 4 w 174"/>
              <a:gd name="T89" fmla="*/ 101 h 174"/>
              <a:gd name="T90" fmla="*/ 4 w 174"/>
              <a:gd name="T91" fmla="*/ 111 h 174"/>
              <a:gd name="T92" fmla="*/ 16 w 174"/>
              <a:gd name="T93" fmla="*/ 113 h 174"/>
              <a:gd name="T94" fmla="*/ 10 w 174"/>
              <a:gd name="T95" fmla="*/ 127 h 174"/>
              <a:gd name="T96" fmla="*/ 25 w 174"/>
              <a:gd name="T97" fmla="*/ 130 h 174"/>
              <a:gd name="T98" fmla="*/ 20 w 174"/>
              <a:gd name="T99" fmla="*/ 141 h 174"/>
              <a:gd name="T100" fmla="*/ 28 w 174"/>
              <a:gd name="T101" fmla="*/ 147 h 174"/>
              <a:gd name="T102" fmla="*/ 32 w 174"/>
              <a:gd name="T103" fmla="*/ 151 h 174"/>
              <a:gd name="T104" fmla="*/ 39 w 174"/>
              <a:gd name="T105" fmla="*/ 158 h 174"/>
              <a:gd name="T106" fmla="*/ 50 w 174"/>
              <a:gd name="T107" fmla="*/ 152 h 174"/>
              <a:gd name="T108" fmla="*/ 54 w 174"/>
              <a:gd name="T109" fmla="*/ 167 h 174"/>
              <a:gd name="T110" fmla="*/ 67 w 174"/>
              <a:gd name="T111" fmla="*/ 160 h 174"/>
              <a:gd name="T112" fmla="*/ 70 w 174"/>
              <a:gd name="T113" fmla="*/ 171 h 174"/>
              <a:gd name="T114" fmla="*/ 80 w 174"/>
              <a:gd name="T115" fmla="*/ 171 h 174"/>
              <a:gd name="T116" fmla="*/ 86 w 174"/>
              <a:gd name="T117" fmla="*/ 171 h 174"/>
              <a:gd name="T118" fmla="*/ 96 w 174"/>
              <a:gd name="T119" fmla="*/ 172 h 174"/>
              <a:gd name="T120" fmla="*/ 101 w 174"/>
              <a:gd name="T121" fmla="*/ 161 h 174"/>
              <a:gd name="T122" fmla="*/ 113 w 174"/>
              <a:gd name="T123" fmla="*/ 170 h 174"/>
              <a:gd name="T124" fmla="*/ 118 w 174"/>
              <a:gd name="T125" fmla="*/ 155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74" h="174">
                <a:moveTo>
                  <a:pt x="123" y="163"/>
                </a:moveTo>
                <a:cubicBezTo>
                  <a:pt x="124" y="164"/>
                  <a:pt x="124" y="164"/>
                  <a:pt x="125" y="164"/>
                </a:cubicBezTo>
                <a:cubicBezTo>
                  <a:pt x="126" y="164"/>
                  <a:pt x="126" y="164"/>
                  <a:pt x="127" y="164"/>
                </a:cubicBezTo>
                <a:cubicBezTo>
                  <a:pt x="128" y="163"/>
                  <a:pt x="128" y="163"/>
                  <a:pt x="128" y="162"/>
                </a:cubicBezTo>
                <a:cubicBezTo>
                  <a:pt x="129" y="161"/>
                  <a:pt x="129" y="161"/>
                  <a:pt x="128" y="160"/>
                </a:cubicBezTo>
                <a:cubicBezTo>
                  <a:pt x="128" y="159"/>
                  <a:pt x="127" y="155"/>
                  <a:pt x="125" y="152"/>
                </a:cubicBezTo>
                <a:cubicBezTo>
                  <a:pt x="127" y="151"/>
                  <a:pt x="128" y="150"/>
                  <a:pt x="130" y="149"/>
                </a:cubicBezTo>
                <a:cubicBezTo>
                  <a:pt x="132" y="152"/>
                  <a:pt x="135" y="155"/>
                  <a:pt x="136" y="155"/>
                </a:cubicBezTo>
                <a:cubicBezTo>
                  <a:pt x="136" y="156"/>
                  <a:pt x="137" y="156"/>
                  <a:pt x="138" y="156"/>
                </a:cubicBezTo>
                <a:cubicBezTo>
                  <a:pt x="138" y="156"/>
                  <a:pt x="139" y="156"/>
                  <a:pt x="140" y="156"/>
                </a:cubicBezTo>
                <a:cubicBezTo>
                  <a:pt x="140" y="155"/>
                  <a:pt x="141" y="154"/>
                  <a:pt x="141" y="154"/>
                </a:cubicBezTo>
                <a:cubicBezTo>
                  <a:pt x="141" y="153"/>
                  <a:pt x="141" y="152"/>
                  <a:pt x="141" y="152"/>
                </a:cubicBezTo>
                <a:cubicBezTo>
                  <a:pt x="140" y="151"/>
                  <a:pt x="138" y="147"/>
                  <a:pt x="136" y="144"/>
                </a:cubicBezTo>
                <a:cubicBezTo>
                  <a:pt x="137" y="143"/>
                  <a:pt x="139" y="142"/>
                  <a:pt x="140" y="141"/>
                </a:cubicBezTo>
                <a:cubicBezTo>
                  <a:pt x="143" y="143"/>
                  <a:pt x="146" y="145"/>
                  <a:pt x="147" y="146"/>
                </a:cubicBezTo>
                <a:cubicBezTo>
                  <a:pt x="148" y="146"/>
                  <a:pt x="148" y="146"/>
                  <a:pt x="149" y="146"/>
                </a:cubicBezTo>
                <a:cubicBezTo>
                  <a:pt x="150" y="146"/>
                  <a:pt x="150" y="146"/>
                  <a:pt x="151" y="145"/>
                </a:cubicBezTo>
                <a:cubicBezTo>
                  <a:pt x="151" y="145"/>
                  <a:pt x="152" y="144"/>
                  <a:pt x="152" y="143"/>
                </a:cubicBezTo>
                <a:cubicBezTo>
                  <a:pt x="152" y="143"/>
                  <a:pt x="152" y="142"/>
                  <a:pt x="151" y="141"/>
                </a:cubicBezTo>
                <a:cubicBezTo>
                  <a:pt x="150" y="141"/>
                  <a:pt x="148" y="138"/>
                  <a:pt x="145" y="135"/>
                </a:cubicBezTo>
                <a:cubicBezTo>
                  <a:pt x="146" y="133"/>
                  <a:pt x="147" y="132"/>
                  <a:pt x="148" y="130"/>
                </a:cubicBezTo>
                <a:cubicBezTo>
                  <a:pt x="152" y="132"/>
                  <a:pt x="156" y="134"/>
                  <a:pt x="156" y="134"/>
                </a:cubicBezTo>
                <a:cubicBezTo>
                  <a:pt x="157" y="135"/>
                  <a:pt x="158" y="135"/>
                  <a:pt x="158" y="135"/>
                </a:cubicBezTo>
                <a:cubicBezTo>
                  <a:pt x="159" y="134"/>
                  <a:pt x="160" y="134"/>
                  <a:pt x="160" y="133"/>
                </a:cubicBezTo>
                <a:cubicBezTo>
                  <a:pt x="160" y="133"/>
                  <a:pt x="161" y="132"/>
                  <a:pt x="161" y="131"/>
                </a:cubicBezTo>
                <a:cubicBezTo>
                  <a:pt x="160" y="131"/>
                  <a:pt x="160" y="130"/>
                  <a:pt x="160" y="129"/>
                </a:cubicBezTo>
                <a:cubicBezTo>
                  <a:pt x="159" y="129"/>
                  <a:pt x="156" y="126"/>
                  <a:pt x="153" y="124"/>
                </a:cubicBezTo>
                <a:cubicBezTo>
                  <a:pt x="153" y="122"/>
                  <a:pt x="154" y="121"/>
                  <a:pt x="155" y="119"/>
                </a:cubicBezTo>
                <a:cubicBezTo>
                  <a:pt x="159" y="120"/>
                  <a:pt x="163" y="121"/>
                  <a:pt x="164" y="122"/>
                </a:cubicBezTo>
                <a:cubicBezTo>
                  <a:pt x="164" y="122"/>
                  <a:pt x="165" y="122"/>
                  <a:pt x="166" y="122"/>
                </a:cubicBezTo>
                <a:cubicBezTo>
                  <a:pt x="166" y="121"/>
                  <a:pt x="167" y="121"/>
                  <a:pt x="167" y="120"/>
                </a:cubicBezTo>
                <a:cubicBezTo>
                  <a:pt x="167" y="119"/>
                  <a:pt x="167" y="118"/>
                  <a:pt x="167" y="118"/>
                </a:cubicBezTo>
                <a:cubicBezTo>
                  <a:pt x="167" y="117"/>
                  <a:pt x="166" y="117"/>
                  <a:pt x="166" y="116"/>
                </a:cubicBezTo>
                <a:cubicBezTo>
                  <a:pt x="165" y="116"/>
                  <a:pt x="161" y="114"/>
                  <a:pt x="158" y="112"/>
                </a:cubicBezTo>
                <a:cubicBezTo>
                  <a:pt x="159" y="110"/>
                  <a:pt x="159" y="109"/>
                  <a:pt x="160" y="107"/>
                </a:cubicBezTo>
                <a:cubicBezTo>
                  <a:pt x="163" y="107"/>
                  <a:pt x="168" y="108"/>
                  <a:pt x="168" y="108"/>
                </a:cubicBezTo>
                <a:cubicBezTo>
                  <a:pt x="169" y="108"/>
                  <a:pt x="170" y="108"/>
                  <a:pt x="170" y="107"/>
                </a:cubicBezTo>
                <a:cubicBezTo>
                  <a:pt x="171" y="107"/>
                  <a:pt x="171" y="106"/>
                  <a:pt x="172" y="106"/>
                </a:cubicBezTo>
                <a:cubicBezTo>
                  <a:pt x="172" y="105"/>
                  <a:pt x="172" y="104"/>
                  <a:pt x="171" y="103"/>
                </a:cubicBezTo>
                <a:cubicBezTo>
                  <a:pt x="171" y="103"/>
                  <a:pt x="170" y="102"/>
                  <a:pt x="170" y="102"/>
                </a:cubicBezTo>
                <a:cubicBezTo>
                  <a:pt x="169" y="102"/>
                  <a:pt x="165" y="101"/>
                  <a:pt x="161" y="99"/>
                </a:cubicBezTo>
                <a:cubicBezTo>
                  <a:pt x="162" y="98"/>
                  <a:pt x="162" y="96"/>
                  <a:pt x="162" y="94"/>
                </a:cubicBezTo>
                <a:cubicBezTo>
                  <a:pt x="166" y="94"/>
                  <a:pt x="170" y="93"/>
                  <a:pt x="171" y="93"/>
                </a:cubicBezTo>
                <a:cubicBezTo>
                  <a:pt x="172" y="93"/>
                  <a:pt x="172" y="93"/>
                  <a:pt x="173" y="93"/>
                </a:cubicBezTo>
                <a:cubicBezTo>
                  <a:pt x="173" y="92"/>
                  <a:pt x="173" y="91"/>
                  <a:pt x="174" y="91"/>
                </a:cubicBezTo>
                <a:cubicBezTo>
                  <a:pt x="174" y="90"/>
                  <a:pt x="173" y="89"/>
                  <a:pt x="173" y="89"/>
                </a:cubicBezTo>
                <a:cubicBezTo>
                  <a:pt x="172" y="88"/>
                  <a:pt x="172" y="87"/>
                  <a:pt x="171" y="87"/>
                </a:cubicBezTo>
                <a:cubicBezTo>
                  <a:pt x="170" y="87"/>
                  <a:pt x="166" y="87"/>
                  <a:pt x="162" y="86"/>
                </a:cubicBezTo>
                <a:cubicBezTo>
                  <a:pt x="162" y="84"/>
                  <a:pt x="162" y="83"/>
                  <a:pt x="162" y="81"/>
                </a:cubicBezTo>
                <a:cubicBezTo>
                  <a:pt x="166" y="80"/>
                  <a:pt x="170" y="79"/>
                  <a:pt x="171" y="79"/>
                </a:cubicBezTo>
                <a:cubicBezTo>
                  <a:pt x="171" y="79"/>
                  <a:pt x="172" y="78"/>
                  <a:pt x="172" y="78"/>
                </a:cubicBezTo>
                <a:cubicBezTo>
                  <a:pt x="173" y="77"/>
                  <a:pt x="173" y="76"/>
                  <a:pt x="173" y="75"/>
                </a:cubicBezTo>
                <a:cubicBezTo>
                  <a:pt x="173" y="75"/>
                  <a:pt x="172" y="74"/>
                  <a:pt x="172" y="74"/>
                </a:cubicBezTo>
                <a:cubicBezTo>
                  <a:pt x="171" y="73"/>
                  <a:pt x="171" y="73"/>
                  <a:pt x="170" y="73"/>
                </a:cubicBezTo>
                <a:cubicBezTo>
                  <a:pt x="169" y="73"/>
                  <a:pt x="165" y="73"/>
                  <a:pt x="161" y="73"/>
                </a:cubicBezTo>
                <a:cubicBezTo>
                  <a:pt x="161" y="71"/>
                  <a:pt x="160" y="70"/>
                  <a:pt x="160" y="68"/>
                </a:cubicBezTo>
                <a:cubicBezTo>
                  <a:pt x="163" y="66"/>
                  <a:pt x="167" y="65"/>
                  <a:pt x="168" y="64"/>
                </a:cubicBezTo>
                <a:cubicBezTo>
                  <a:pt x="169" y="64"/>
                  <a:pt x="169" y="63"/>
                  <a:pt x="169" y="63"/>
                </a:cubicBezTo>
                <a:cubicBezTo>
                  <a:pt x="170" y="62"/>
                  <a:pt x="170" y="61"/>
                  <a:pt x="170" y="61"/>
                </a:cubicBezTo>
                <a:cubicBezTo>
                  <a:pt x="169" y="60"/>
                  <a:pt x="169" y="59"/>
                  <a:pt x="168" y="59"/>
                </a:cubicBezTo>
                <a:cubicBezTo>
                  <a:pt x="168" y="59"/>
                  <a:pt x="167" y="58"/>
                  <a:pt x="166" y="59"/>
                </a:cubicBezTo>
                <a:cubicBezTo>
                  <a:pt x="165" y="59"/>
                  <a:pt x="161" y="60"/>
                  <a:pt x="158" y="60"/>
                </a:cubicBezTo>
                <a:cubicBezTo>
                  <a:pt x="157" y="59"/>
                  <a:pt x="156" y="57"/>
                  <a:pt x="156" y="55"/>
                </a:cubicBezTo>
                <a:cubicBezTo>
                  <a:pt x="159" y="53"/>
                  <a:pt x="162" y="51"/>
                  <a:pt x="163" y="51"/>
                </a:cubicBezTo>
                <a:cubicBezTo>
                  <a:pt x="164" y="50"/>
                  <a:pt x="164" y="49"/>
                  <a:pt x="164" y="49"/>
                </a:cubicBezTo>
                <a:cubicBezTo>
                  <a:pt x="164" y="48"/>
                  <a:pt x="164" y="47"/>
                  <a:pt x="164" y="47"/>
                </a:cubicBezTo>
                <a:cubicBezTo>
                  <a:pt x="163" y="46"/>
                  <a:pt x="163" y="46"/>
                  <a:pt x="162" y="45"/>
                </a:cubicBezTo>
                <a:cubicBezTo>
                  <a:pt x="162" y="45"/>
                  <a:pt x="161" y="45"/>
                  <a:pt x="160" y="45"/>
                </a:cubicBezTo>
                <a:cubicBezTo>
                  <a:pt x="159" y="46"/>
                  <a:pt x="155" y="47"/>
                  <a:pt x="152" y="49"/>
                </a:cubicBezTo>
                <a:cubicBezTo>
                  <a:pt x="151" y="47"/>
                  <a:pt x="150" y="45"/>
                  <a:pt x="149" y="44"/>
                </a:cubicBezTo>
                <a:cubicBezTo>
                  <a:pt x="152" y="41"/>
                  <a:pt x="155" y="38"/>
                  <a:pt x="155" y="38"/>
                </a:cubicBezTo>
                <a:cubicBezTo>
                  <a:pt x="156" y="37"/>
                  <a:pt x="156" y="37"/>
                  <a:pt x="156" y="36"/>
                </a:cubicBezTo>
                <a:cubicBezTo>
                  <a:pt x="156" y="35"/>
                  <a:pt x="156" y="35"/>
                  <a:pt x="156" y="34"/>
                </a:cubicBezTo>
                <a:cubicBezTo>
                  <a:pt x="155" y="33"/>
                  <a:pt x="155" y="33"/>
                  <a:pt x="154" y="33"/>
                </a:cubicBezTo>
                <a:cubicBezTo>
                  <a:pt x="153" y="33"/>
                  <a:pt x="152" y="33"/>
                  <a:pt x="152" y="33"/>
                </a:cubicBezTo>
                <a:cubicBezTo>
                  <a:pt x="151" y="34"/>
                  <a:pt x="148" y="36"/>
                  <a:pt x="144" y="38"/>
                </a:cubicBezTo>
                <a:cubicBezTo>
                  <a:pt x="143" y="36"/>
                  <a:pt x="142" y="35"/>
                  <a:pt x="141" y="34"/>
                </a:cubicBezTo>
                <a:cubicBezTo>
                  <a:pt x="143" y="31"/>
                  <a:pt x="145" y="27"/>
                  <a:pt x="146" y="27"/>
                </a:cubicBezTo>
                <a:cubicBezTo>
                  <a:pt x="146" y="26"/>
                  <a:pt x="146" y="25"/>
                  <a:pt x="146" y="25"/>
                </a:cubicBezTo>
                <a:cubicBezTo>
                  <a:pt x="146" y="24"/>
                  <a:pt x="146" y="23"/>
                  <a:pt x="145" y="23"/>
                </a:cubicBezTo>
                <a:cubicBezTo>
                  <a:pt x="145" y="22"/>
                  <a:pt x="144" y="22"/>
                  <a:pt x="144" y="22"/>
                </a:cubicBezTo>
                <a:cubicBezTo>
                  <a:pt x="143" y="22"/>
                  <a:pt x="142" y="22"/>
                  <a:pt x="142" y="23"/>
                </a:cubicBezTo>
                <a:cubicBezTo>
                  <a:pt x="141" y="23"/>
                  <a:pt x="138" y="26"/>
                  <a:pt x="135" y="29"/>
                </a:cubicBezTo>
                <a:cubicBezTo>
                  <a:pt x="134" y="27"/>
                  <a:pt x="132" y="26"/>
                  <a:pt x="131" y="25"/>
                </a:cubicBezTo>
                <a:cubicBezTo>
                  <a:pt x="132" y="22"/>
                  <a:pt x="134" y="18"/>
                  <a:pt x="135" y="17"/>
                </a:cubicBezTo>
                <a:cubicBezTo>
                  <a:pt x="135" y="17"/>
                  <a:pt x="135" y="16"/>
                  <a:pt x="135" y="15"/>
                </a:cubicBezTo>
                <a:cubicBezTo>
                  <a:pt x="135" y="15"/>
                  <a:pt x="134" y="14"/>
                  <a:pt x="133" y="14"/>
                </a:cubicBezTo>
                <a:cubicBezTo>
                  <a:pt x="133" y="13"/>
                  <a:pt x="132" y="13"/>
                  <a:pt x="131" y="13"/>
                </a:cubicBezTo>
                <a:cubicBezTo>
                  <a:pt x="131" y="13"/>
                  <a:pt x="130" y="14"/>
                  <a:pt x="130" y="14"/>
                </a:cubicBezTo>
                <a:cubicBezTo>
                  <a:pt x="129" y="15"/>
                  <a:pt x="126" y="18"/>
                  <a:pt x="124" y="21"/>
                </a:cubicBezTo>
                <a:cubicBezTo>
                  <a:pt x="123" y="20"/>
                  <a:pt x="121" y="19"/>
                  <a:pt x="119" y="19"/>
                </a:cubicBezTo>
                <a:cubicBezTo>
                  <a:pt x="120" y="15"/>
                  <a:pt x="122" y="11"/>
                  <a:pt x="122" y="10"/>
                </a:cubicBezTo>
                <a:cubicBezTo>
                  <a:pt x="122" y="9"/>
                  <a:pt x="122" y="9"/>
                  <a:pt x="122" y="8"/>
                </a:cubicBezTo>
                <a:cubicBezTo>
                  <a:pt x="121" y="7"/>
                  <a:pt x="121" y="7"/>
                  <a:pt x="120" y="7"/>
                </a:cubicBezTo>
                <a:cubicBezTo>
                  <a:pt x="119" y="6"/>
                  <a:pt x="119" y="6"/>
                  <a:pt x="118" y="7"/>
                </a:cubicBezTo>
                <a:cubicBezTo>
                  <a:pt x="117" y="7"/>
                  <a:pt x="117" y="7"/>
                  <a:pt x="116" y="8"/>
                </a:cubicBezTo>
                <a:cubicBezTo>
                  <a:pt x="116" y="9"/>
                  <a:pt x="114" y="12"/>
                  <a:pt x="112" y="16"/>
                </a:cubicBezTo>
                <a:cubicBezTo>
                  <a:pt x="110" y="15"/>
                  <a:pt x="109" y="15"/>
                  <a:pt x="107" y="14"/>
                </a:cubicBezTo>
                <a:cubicBezTo>
                  <a:pt x="107" y="10"/>
                  <a:pt x="108" y="6"/>
                  <a:pt x="108" y="5"/>
                </a:cubicBezTo>
                <a:cubicBezTo>
                  <a:pt x="108" y="4"/>
                  <a:pt x="108" y="4"/>
                  <a:pt x="107" y="3"/>
                </a:cubicBezTo>
                <a:cubicBezTo>
                  <a:pt x="107" y="3"/>
                  <a:pt x="106" y="2"/>
                  <a:pt x="106" y="2"/>
                </a:cubicBezTo>
                <a:cubicBezTo>
                  <a:pt x="105" y="2"/>
                  <a:pt x="104" y="2"/>
                  <a:pt x="104" y="2"/>
                </a:cubicBezTo>
                <a:cubicBezTo>
                  <a:pt x="103" y="3"/>
                  <a:pt x="102" y="3"/>
                  <a:pt x="102" y="4"/>
                </a:cubicBezTo>
                <a:cubicBezTo>
                  <a:pt x="102" y="5"/>
                  <a:pt x="101" y="9"/>
                  <a:pt x="99" y="12"/>
                </a:cubicBezTo>
                <a:cubicBezTo>
                  <a:pt x="98" y="12"/>
                  <a:pt x="96" y="12"/>
                  <a:pt x="94" y="12"/>
                </a:cubicBezTo>
                <a:cubicBezTo>
                  <a:pt x="94" y="8"/>
                  <a:pt x="94" y="4"/>
                  <a:pt x="94" y="3"/>
                </a:cubicBezTo>
                <a:cubicBezTo>
                  <a:pt x="94" y="2"/>
                  <a:pt x="93" y="1"/>
                  <a:pt x="93" y="1"/>
                </a:cubicBezTo>
                <a:cubicBezTo>
                  <a:pt x="92" y="0"/>
                  <a:pt x="91" y="0"/>
                  <a:pt x="91" y="0"/>
                </a:cubicBezTo>
                <a:cubicBezTo>
                  <a:pt x="90" y="0"/>
                  <a:pt x="89" y="0"/>
                  <a:pt x="89" y="1"/>
                </a:cubicBezTo>
                <a:cubicBezTo>
                  <a:pt x="88" y="1"/>
                  <a:pt x="88" y="2"/>
                  <a:pt x="88" y="3"/>
                </a:cubicBezTo>
                <a:cubicBezTo>
                  <a:pt x="87" y="3"/>
                  <a:pt x="87" y="8"/>
                  <a:pt x="86" y="11"/>
                </a:cubicBezTo>
                <a:cubicBezTo>
                  <a:pt x="85" y="11"/>
                  <a:pt x="83" y="11"/>
                  <a:pt x="81" y="12"/>
                </a:cubicBezTo>
                <a:cubicBezTo>
                  <a:pt x="80" y="8"/>
                  <a:pt x="79" y="4"/>
                  <a:pt x="79" y="3"/>
                </a:cubicBezTo>
                <a:cubicBezTo>
                  <a:pt x="79" y="2"/>
                  <a:pt x="78" y="2"/>
                  <a:pt x="78" y="1"/>
                </a:cubicBezTo>
                <a:cubicBezTo>
                  <a:pt x="77" y="1"/>
                  <a:pt x="76" y="1"/>
                  <a:pt x="76" y="1"/>
                </a:cubicBezTo>
                <a:cubicBezTo>
                  <a:pt x="75" y="1"/>
                  <a:pt x="74" y="1"/>
                  <a:pt x="74" y="2"/>
                </a:cubicBezTo>
                <a:cubicBezTo>
                  <a:pt x="73" y="2"/>
                  <a:pt x="73" y="3"/>
                  <a:pt x="73" y="4"/>
                </a:cubicBezTo>
                <a:cubicBezTo>
                  <a:pt x="73" y="5"/>
                  <a:pt x="73" y="9"/>
                  <a:pt x="73" y="12"/>
                </a:cubicBezTo>
                <a:cubicBezTo>
                  <a:pt x="71" y="13"/>
                  <a:pt x="70" y="13"/>
                  <a:pt x="68" y="14"/>
                </a:cubicBezTo>
                <a:cubicBezTo>
                  <a:pt x="66" y="10"/>
                  <a:pt x="65" y="6"/>
                  <a:pt x="65" y="6"/>
                </a:cubicBezTo>
                <a:cubicBezTo>
                  <a:pt x="64" y="5"/>
                  <a:pt x="64" y="4"/>
                  <a:pt x="63" y="4"/>
                </a:cubicBezTo>
                <a:cubicBezTo>
                  <a:pt x="62" y="4"/>
                  <a:pt x="62" y="4"/>
                  <a:pt x="61" y="4"/>
                </a:cubicBezTo>
                <a:cubicBezTo>
                  <a:pt x="60" y="4"/>
                  <a:pt x="60" y="5"/>
                  <a:pt x="59" y="5"/>
                </a:cubicBezTo>
                <a:cubicBezTo>
                  <a:pt x="59" y="6"/>
                  <a:pt x="59" y="7"/>
                  <a:pt x="59" y="7"/>
                </a:cubicBezTo>
                <a:cubicBezTo>
                  <a:pt x="59" y="8"/>
                  <a:pt x="60" y="12"/>
                  <a:pt x="61" y="16"/>
                </a:cubicBezTo>
                <a:cubicBezTo>
                  <a:pt x="59" y="17"/>
                  <a:pt x="57" y="17"/>
                  <a:pt x="56" y="18"/>
                </a:cubicBezTo>
                <a:cubicBezTo>
                  <a:pt x="54" y="15"/>
                  <a:pt x="51" y="11"/>
                  <a:pt x="51" y="11"/>
                </a:cubicBezTo>
                <a:cubicBezTo>
                  <a:pt x="50" y="10"/>
                  <a:pt x="50" y="10"/>
                  <a:pt x="49" y="10"/>
                </a:cubicBezTo>
                <a:cubicBezTo>
                  <a:pt x="48" y="9"/>
                  <a:pt x="48" y="9"/>
                  <a:pt x="47" y="10"/>
                </a:cubicBezTo>
                <a:cubicBezTo>
                  <a:pt x="46" y="10"/>
                  <a:pt x="46" y="11"/>
                  <a:pt x="46" y="11"/>
                </a:cubicBezTo>
                <a:cubicBezTo>
                  <a:pt x="45" y="12"/>
                  <a:pt x="45" y="13"/>
                  <a:pt x="46" y="14"/>
                </a:cubicBezTo>
                <a:cubicBezTo>
                  <a:pt x="46" y="14"/>
                  <a:pt x="47" y="18"/>
                  <a:pt x="49" y="22"/>
                </a:cubicBezTo>
                <a:cubicBezTo>
                  <a:pt x="47" y="23"/>
                  <a:pt x="46" y="24"/>
                  <a:pt x="44" y="25"/>
                </a:cubicBezTo>
                <a:cubicBezTo>
                  <a:pt x="42" y="22"/>
                  <a:pt x="39" y="19"/>
                  <a:pt x="38" y="18"/>
                </a:cubicBezTo>
                <a:cubicBezTo>
                  <a:pt x="38" y="18"/>
                  <a:pt x="37" y="17"/>
                  <a:pt x="36" y="17"/>
                </a:cubicBezTo>
                <a:cubicBezTo>
                  <a:pt x="35" y="17"/>
                  <a:pt x="35" y="18"/>
                  <a:pt x="34" y="18"/>
                </a:cubicBezTo>
                <a:cubicBezTo>
                  <a:pt x="34" y="18"/>
                  <a:pt x="33" y="19"/>
                  <a:pt x="33" y="20"/>
                </a:cubicBezTo>
                <a:cubicBezTo>
                  <a:pt x="33" y="20"/>
                  <a:pt x="33" y="21"/>
                  <a:pt x="33" y="22"/>
                </a:cubicBezTo>
                <a:cubicBezTo>
                  <a:pt x="34" y="23"/>
                  <a:pt x="36" y="26"/>
                  <a:pt x="38" y="29"/>
                </a:cubicBezTo>
                <a:cubicBezTo>
                  <a:pt x="37" y="31"/>
                  <a:pt x="35" y="32"/>
                  <a:pt x="34" y="33"/>
                </a:cubicBezTo>
                <a:cubicBezTo>
                  <a:pt x="31" y="31"/>
                  <a:pt x="28" y="28"/>
                  <a:pt x="27" y="28"/>
                </a:cubicBezTo>
                <a:cubicBezTo>
                  <a:pt x="26" y="27"/>
                  <a:pt x="26" y="27"/>
                  <a:pt x="25" y="27"/>
                </a:cubicBezTo>
                <a:cubicBezTo>
                  <a:pt x="24" y="27"/>
                  <a:pt x="24" y="28"/>
                  <a:pt x="23" y="28"/>
                </a:cubicBezTo>
                <a:cubicBezTo>
                  <a:pt x="23" y="29"/>
                  <a:pt x="22" y="29"/>
                  <a:pt x="22" y="30"/>
                </a:cubicBezTo>
                <a:cubicBezTo>
                  <a:pt x="22" y="31"/>
                  <a:pt x="22" y="32"/>
                  <a:pt x="23" y="32"/>
                </a:cubicBezTo>
                <a:cubicBezTo>
                  <a:pt x="24" y="33"/>
                  <a:pt x="26" y="36"/>
                  <a:pt x="29" y="39"/>
                </a:cubicBezTo>
                <a:cubicBezTo>
                  <a:pt x="28" y="40"/>
                  <a:pt x="27" y="42"/>
                  <a:pt x="26" y="43"/>
                </a:cubicBezTo>
                <a:cubicBezTo>
                  <a:pt x="22" y="41"/>
                  <a:pt x="18" y="39"/>
                  <a:pt x="18" y="39"/>
                </a:cubicBezTo>
                <a:cubicBezTo>
                  <a:pt x="17" y="39"/>
                  <a:pt x="16" y="39"/>
                  <a:pt x="16" y="39"/>
                </a:cubicBezTo>
                <a:cubicBezTo>
                  <a:pt x="15" y="39"/>
                  <a:pt x="14" y="40"/>
                  <a:pt x="14" y="40"/>
                </a:cubicBezTo>
                <a:cubicBezTo>
                  <a:pt x="14" y="41"/>
                  <a:pt x="13" y="42"/>
                  <a:pt x="13" y="42"/>
                </a:cubicBezTo>
                <a:cubicBezTo>
                  <a:pt x="14" y="43"/>
                  <a:pt x="14" y="44"/>
                  <a:pt x="14" y="44"/>
                </a:cubicBezTo>
                <a:cubicBezTo>
                  <a:pt x="15" y="45"/>
                  <a:pt x="18" y="47"/>
                  <a:pt x="21" y="50"/>
                </a:cubicBezTo>
                <a:cubicBezTo>
                  <a:pt x="21" y="51"/>
                  <a:pt x="20" y="53"/>
                  <a:pt x="19" y="54"/>
                </a:cubicBezTo>
                <a:cubicBezTo>
                  <a:pt x="15" y="53"/>
                  <a:pt x="11" y="52"/>
                  <a:pt x="10" y="52"/>
                </a:cubicBezTo>
                <a:cubicBezTo>
                  <a:pt x="10" y="52"/>
                  <a:pt x="9" y="52"/>
                  <a:pt x="8" y="52"/>
                </a:cubicBezTo>
                <a:cubicBezTo>
                  <a:pt x="8" y="52"/>
                  <a:pt x="7" y="53"/>
                  <a:pt x="7" y="54"/>
                </a:cubicBezTo>
                <a:cubicBezTo>
                  <a:pt x="7" y="54"/>
                  <a:pt x="7" y="55"/>
                  <a:pt x="7" y="56"/>
                </a:cubicBezTo>
                <a:cubicBezTo>
                  <a:pt x="7" y="56"/>
                  <a:pt x="7" y="57"/>
                  <a:pt x="8" y="57"/>
                </a:cubicBezTo>
                <a:cubicBezTo>
                  <a:pt x="9" y="58"/>
                  <a:pt x="13" y="60"/>
                  <a:pt x="16" y="62"/>
                </a:cubicBezTo>
                <a:cubicBezTo>
                  <a:pt x="15" y="63"/>
                  <a:pt x="15" y="65"/>
                  <a:pt x="14" y="67"/>
                </a:cubicBezTo>
                <a:cubicBezTo>
                  <a:pt x="11" y="66"/>
                  <a:pt x="6" y="66"/>
                  <a:pt x="6" y="66"/>
                </a:cubicBezTo>
                <a:cubicBezTo>
                  <a:pt x="5" y="66"/>
                  <a:pt x="4" y="66"/>
                  <a:pt x="4" y="66"/>
                </a:cubicBezTo>
                <a:cubicBezTo>
                  <a:pt x="3" y="67"/>
                  <a:pt x="3" y="67"/>
                  <a:pt x="2" y="68"/>
                </a:cubicBezTo>
                <a:cubicBezTo>
                  <a:pt x="2" y="69"/>
                  <a:pt x="2" y="70"/>
                  <a:pt x="3" y="70"/>
                </a:cubicBezTo>
                <a:cubicBezTo>
                  <a:pt x="3" y="71"/>
                  <a:pt x="4" y="71"/>
                  <a:pt x="4" y="71"/>
                </a:cubicBezTo>
                <a:cubicBezTo>
                  <a:pt x="5" y="72"/>
                  <a:pt x="9" y="73"/>
                  <a:pt x="13" y="74"/>
                </a:cubicBezTo>
                <a:cubicBezTo>
                  <a:pt x="12" y="76"/>
                  <a:pt x="12" y="78"/>
                  <a:pt x="12" y="80"/>
                </a:cubicBezTo>
                <a:cubicBezTo>
                  <a:pt x="8" y="80"/>
                  <a:pt x="4" y="80"/>
                  <a:pt x="3" y="80"/>
                </a:cubicBezTo>
                <a:cubicBezTo>
                  <a:pt x="2" y="80"/>
                  <a:pt x="2" y="81"/>
                  <a:pt x="1" y="81"/>
                </a:cubicBezTo>
                <a:cubicBezTo>
                  <a:pt x="1" y="82"/>
                  <a:pt x="0" y="82"/>
                  <a:pt x="0" y="83"/>
                </a:cubicBezTo>
                <a:cubicBezTo>
                  <a:pt x="0" y="84"/>
                  <a:pt x="1" y="85"/>
                  <a:pt x="1" y="85"/>
                </a:cubicBezTo>
                <a:cubicBezTo>
                  <a:pt x="2" y="86"/>
                  <a:pt x="2" y="86"/>
                  <a:pt x="3" y="86"/>
                </a:cubicBezTo>
                <a:cubicBezTo>
                  <a:pt x="4" y="86"/>
                  <a:pt x="8" y="87"/>
                  <a:pt x="12" y="87"/>
                </a:cubicBezTo>
                <a:cubicBezTo>
                  <a:pt x="12" y="89"/>
                  <a:pt x="12" y="91"/>
                  <a:pt x="12" y="93"/>
                </a:cubicBezTo>
                <a:cubicBezTo>
                  <a:pt x="8" y="94"/>
                  <a:pt x="4" y="95"/>
                  <a:pt x="3" y="95"/>
                </a:cubicBezTo>
                <a:cubicBezTo>
                  <a:pt x="3" y="95"/>
                  <a:pt x="2" y="95"/>
                  <a:pt x="2" y="96"/>
                </a:cubicBezTo>
                <a:cubicBezTo>
                  <a:pt x="1" y="97"/>
                  <a:pt x="1" y="97"/>
                  <a:pt x="1" y="98"/>
                </a:cubicBezTo>
                <a:cubicBezTo>
                  <a:pt x="1" y="99"/>
                  <a:pt x="2" y="99"/>
                  <a:pt x="2" y="100"/>
                </a:cubicBezTo>
                <a:cubicBezTo>
                  <a:pt x="3" y="101"/>
                  <a:pt x="3" y="101"/>
                  <a:pt x="4" y="101"/>
                </a:cubicBezTo>
                <a:cubicBezTo>
                  <a:pt x="5" y="101"/>
                  <a:pt x="9" y="101"/>
                  <a:pt x="13" y="100"/>
                </a:cubicBezTo>
                <a:cubicBezTo>
                  <a:pt x="13" y="102"/>
                  <a:pt x="14" y="104"/>
                  <a:pt x="14" y="106"/>
                </a:cubicBezTo>
                <a:cubicBezTo>
                  <a:pt x="11" y="107"/>
                  <a:pt x="7" y="109"/>
                  <a:pt x="6" y="109"/>
                </a:cubicBezTo>
                <a:cubicBezTo>
                  <a:pt x="5" y="110"/>
                  <a:pt x="5" y="110"/>
                  <a:pt x="4" y="111"/>
                </a:cubicBezTo>
                <a:cubicBezTo>
                  <a:pt x="4" y="111"/>
                  <a:pt x="4" y="112"/>
                  <a:pt x="4" y="113"/>
                </a:cubicBezTo>
                <a:cubicBezTo>
                  <a:pt x="5" y="114"/>
                  <a:pt x="5" y="114"/>
                  <a:pt x="6" y="115"/>
                </a:cubicBezTo>
                <a:cubicBezTo>
                  <a:pt x="6" y="115"/>
                  <a:pt x="7" y="115"/>
                  <a:pt x="8" y="115"/>
                </a:cubicBezTo>
                <a:cubicBezTo>
                  <a:pt x="9" y="115"/>
                  <a:pt x="13" y="114"/>
                  <a:pt x="16" y="113"/>
                </a:cubicBezTo>
                <a:cubicBezTo>
                  <a:pt x="17" y="115"/>
                  <a:pt x="18" y="117"/>
                  <a:pt x="18" y="118"/>
                </a:cubicBezTo>
                <a:cubicBezTo>
                  <a:pt x="15" y="120"/>
                  <a:pt x="12" y="123"/>
                  <a:pt x="11" y="123"/>
                </a:cubicBezTo>
                <a:cubicBezTo>
                  <a:pt x="10" y="123"/>
                  <a:pt x="10" y="124"/>
                  <a:pt x="10" y="125"/>
                </a:cubicBezTo>
                <a:cubicBezTo>
                  <a:pt x="10" y="125"/>
                  <a:pt x="10" y="126"/>
                  <a:pt x="10" y="127"/>
                </a:cubicBezTo>
                <a:cubicBezTo>
                  <a:pt x="10" y="127"/>
                  <a:pt x="11" y="128"/>
                  <a:pt x="12" y="128"/>
                </a:cubicBezTo>
                <a:cubicBezTo>
                  <a:pt x="12" y="129"/>
                  <a:pt x="13" y="129"/>
                  <a:pt x="14" y="128"/>
                </a:cubicBezTo>
                <a:cubicBezTo>
                  <a:pt x="15" y="128"/>
                  <a:pt x="19" y="126"/>
                  <a:pt x="22" y="125"/>
                </a:cubicBezTo>
                <a:cubicBezTo>
                  <a:pt x="23" y="127"/>
                  <a:pt x="24" y="128"/>
                  <a:pt x="25" y="130"/>
                </a:cubicBezTo>
                <a:cubicBezTo>
                  <a:pt x="22" y="132"/>
                  <a:pt x="19" y="135"/>
                  <a:pt x="19" y="136"/>
                </a:cubicBezTo>
                <a:cubicBezTo>
                  <a:pt x="18" y="136"/>
                  <a:pt x="18" y="137"/>
                  <a:pt x="18" y="138"/>
                </a:cubicBezTo>
                <a:cubicBezTo>
                  <a:pt x="18" y="138"/>
                  <a:pt x="18" y="139"/>
                  <a:pt x="18" y="140"/>
                </a:cubicBezTo>
                <a:cubicBezTo>
                  <a:pt x="19" y="140"/>
                  <a:pt x="19" y="141"/>
                  <a:pt x="20" y="141"/>
                </a:cubicBezTo>
                <a:cubicBezTo>
                  <a:pt x="21" y="141"/>
                  <a:pt x="22" y="141"/>
                  <a:pt x="22" y="140"/>
                </a:cubicBezTo>
                <a:cubicBezTo>
                  <a:pt x="23" y="140"/>
                  <a:pt x="26" y="138"/>
                  <a:pt x="30" y="136"/>
                </a:cubicBezTo>
                <a:cubicBezTo>
                  <a:pt x="31" y="137"/>
                  <a:pt x="32" y="138"/>
                  <a:pt x="33" y="140"/>
                </a:cubicBezTo>
                <a:cubicBezTo>
                  <a:pt x="31" y="143"/>
                  <a:pt x="29" y="146"/>
                  <a:pt x="28" y="147"/>
                </a:cubicBezTo>
                <a:cubicBezTo>
                  <a:pt x="28" y="147"/>
                  <a:pt x="27" y="148"/>
                  <a:pt x="27" y="149"/>
                </a:cubicBezTo>
                <a:cubicBezTo>
                  <a:pt x="28" y="150"/>
                  <a:pt x="28" y="150"/>
                  <a:pt x="29" y="151"/>
                </a:cubicBezTo>
                <a:cubicBezTo>
                  <a:pt x="29" y="151"/>
                  <a:pt x="30" y="152"/>
                  <a:pt x="30" y="152"/>
                </a:cubicBezTo>
                <a:cubicBezTo>
                  <a:pt x="31" y="152"/>
                  <a:pt x="32" y="151"/>
                  <a:pt x="32" y="151"/>
                </a:cubicBezTo>
                <a:cubicBezTo>
                  <a:pt x="33" y="150"/>
                  <a:pt x="36" y="148"/>
                  <a:pt x="39" y="145"/>
                </a:cubicBezTo>
                <a:cubicBezTo>
                  <a:pt x="40" y="146"/>
                  <a:pt x="42" y="147"/>
                  <a:pt x="43" y="148"/>
                </a:cubicBezTo>
                <a:cubicBezTo>
                  <a:pt x="42" y="152"/>
                  <a:pt x="40" y="155"/>
                  <a:pt x="39" y="156"/>
                </a:cubicBezTo>
                <a:cubicBezTo>
                  <a:pt x="39" y="157"/>
                  <a:pt x="39" y="158"/>
                  <a:pt x="39" y="158"/>
                </a:cubicBezTo>
                <a:cubicBezTo>
                  <a:pt x="39" y="159"/>
                  <a:pt x="40" y="160"/>
                  <a:pt x="41" y="160"/>
                </a:cubicBezTo>
                <a:cubicBezTo>
                  <a:pt x="41" y="160"/>
                  <a:pt x="42" y="161"/>
                  <a:pt x="43" y="160"/>
                </a:cubicBezTo>
                <a:cubicBezTo>
                  <a:pt x="43" y="160"/>
                  <a:pt x="44" y="160"/>
                  <a:pt x="44" y="159"/>
                </a:cubicBezTo>
                <a:cubicBezTo>
                  <a:pt x="45" y="159"/>
                  <a:pt x="47" y="155"/>
                  <a:pt x="50" y="152"/>
                </a:cubicBezTo>
                <a:cubicBezTo>
                  <a:pt x="51" y="153"/>
                  <a:pt x="53" y="154"/>
                  <a:pt x="55" y="155"/>
                </a:cubicBezTo>
                <a:cubicBezTo>
                  <a:pt x="54" y="159"/>
                  <a:pt x="52" y="163"/>
                  <a:pt x="52" y="163"/>
                </a:cubicBezTo>
                <a:cubicBezTo>
                  <a:pt x="52" y="164"/>
                  <a:pt x="52" y="165"/>
                  <a:pt x="52" y="166"/>
                </a:cubicBezTo>
                <a:cubicBezTo>
                  <a:pt x="53" y="166"/>
                  <a:pt x="53" y="167"/>
                  <a:pt x="54" y="167"/>
                </a:cubicBezTo>
                <a:cubicBezTo>
                  <a:pt x="55" y="167"/>
                  <a:pt x="55" y="167"/>
                  <a:pt x="56" y="167"/>
                </a:cubicBezTo>
                <a:cubicBezTo>
                  <a:pt x="57" y="167"/>
                  <a:pt x="57" y="166"/>
                  <a:pt x="58" y="166"/>
                </a:cubicBezTo>
                <a:cubicBezTo>
                  <a:pt x="58" y="165"/>
                  <a:pt x="60" y="161"/>
                  <a:pt x="62" y="158"/>
                </a:cubicBezTo>
                <a:cubicBezTo>
                  <a:pt x="63" y="158"/>
                  <a:pt x="65" y="159"/>
                  <a:pt x="67" y="160"/>
                </a:cubicBezTo>
                <a:cubicBezTo>
                  <a:pt x="67" y="163"/>
                  <a:pt x="66" y="168"/>
                  <a:pt x="66" y="168"/>
                </a:cubicBezTo>
                <a:cubicBezTo>
                  <a:pt x="66" y="169"/>
                  <a:pt x="66" y="170"/>
                  <a:pt x="66" y="170"/>
                </a:cubicBezTo>
                <a:cubicBezTo>
                  <a:pt x="67" y="171"/>
                  <a:pt x="67" y="171"/>
                  <a:pt x="68" y="172"/>
                </a:cubicBezTo>
                <a:cubicBezTo>
                  <a:pt x="69" y="172"/>
                  <a:pt x="70" y="172"/>
                  <a:pt x="70" y="171"/>
                </a:cubicBezTo>
                <a:cubicBezTo>
                  <a:pt x="71" y="171"/>
                  <a:pt x="71" y="170"/>
                  <a:pt x="72" y="170"/>
                </a:cubicBezTo>
                <a:cubicBezTo>
                  <a:pt x="72" y="169"/>
                  <a:pt x="73" y="165"/>
                  <a:pt x="74" y="161"/>
                </a:cubicBezTo>
                <a:cubicBezTo>
                  <a:pt x="76" y="161"/>
                  <a:pt x="78" y="162"/>
                  <a:pt x="80" y="162"/>
                </a:cubicBezTo>
                <a:cubicBezTo>
                  <a:pt x="80" y="166"/>
                  <a:pt x="80" y="170"/>
                  <a:pt x="80" y="171"/>
                </a:cubicBezTo>
                <a:cubicBezTo>
                  <a:pt x="80" y="172"/>
                  <a:pt x="81" y="172"/>
                  <a:pt x="81" y="173"/>
                </a:cubicBezTo>
                <a:cubicBezTo>
                  <a:pt x="82" y="173"/>
                  <a:pt x="82" y="173"/>
                  <a:pt x="83" y="173"/>
                </a:cubicBezTo>
                <a:cubicBezTo>
                  <a:pt x="84" y="174"/>
                  <a:pt x="85" y="173"/>
                  <a:pt x="85" y="173"/>
                </a:cubicBezTo>
                <a:cubicBezTo>
                  <a:pt x="86" y="172"/>
                  <a:pt x="86" y="172"/>
                  <a:pt x="86" y="171"/>
                </a:cubicBezTo>
                <a:cubicBezTo>
                  <a:pt x="86" y="170"/>
                  <a:pt x="87" y="166"/>
                  <a:pt x="87" y="162"/>
                </a:cubicBezTo>
                <a:cubicBezTo>
                  <a:pt x="89" y="162"/>
                  <a:pt x="91" y="162"/>
                  <a:pt x="93" y="162"/>
                </a:cubicBezTo>
                <a:cubicBezTo>
                  <a:pt x="94" y="166"/>
                  <a:pt x="95" y="170"/>
                  <a:pt x="95" y="171"/>
                </a:cubicBezTo>
                <a:cubicBezTo>
                  <a:pt x="95" y="171"/>
                  <a:pt x="96" y="172"/>
                  <a:pt x="96" y="172"/>
                </a:cubicBezTo>
                <a:cubicBezTo>
                  <a:pt x="97" y="173"/>
                  <a:pt x="98" y="173"/>
                  <a:pt x="98" y="173"/>
                </a:cubicBezTo>
                <a:cubicBezTo>
                  <a:pt x="99" y="173"/>
                  <a:pt x="100" y="172"/>
                  <a:pt x="100" y="172"/>
                </a:cubicBezTo>
                <a:cubicBezTo>
                  <a:pt x="101" y="171"/>
                  <a:pt x="101" y="171"/>
                  <a:pt x="101" y="170"/>
                </a:cubicBezTo>
                <a:cubicBezTo>
                  <a:pt x="101" y="169"/>
                  <a:pt x="101" y="165"/>
                  <a:pt x="101" y="161"/>
                </a:cubicBezTo>
                <a:cubicBezTo>
                  <a:pt x="102" y="161"/>
                  <a:pt x="104" y="160"/>
                  <a:pt x="106" y="160"/>
                </a:cubicBezTo>
                <a:cubicBezTo>
                  <a:pt x="107" y="163"/>
                  <a:pt x="109" y="167"/>
                  <a:pt x="109" y="168"/>
                </a:cubicBezTo>
                <a:cubicBezTo>
                  <a:pt x="110" y="169"/>
                  <a:pt x="110" y="169"/>
                  <a:pt x="111" y="169"/>
                </a:cubicBezTo>
                <a:cubicBezTo>
                  <a:pt x="112" y="170"/>
                  <a:pt x="112" y="170"/>
                  <a:pt x="113" y="170"/>
                </a:cubicBezTo>
                <a:cubicBezTo>
                  <a:pt x="114" y="169"/>
                  <a:pt x="114" y="169"/>
                  <a:pt x="115" y="168"/>
                </a:cubicBezTo>
                <a:cubicBezTo>
                  <a:pt x="115" y="168"/>
                  <a:pt x="115" y="167"/>
                  <a:pt x="115" y="166"/>
                </a:cubicBezTo>
                <a:cubicBezTo>
                  <a:pt x="115" y="165"/>
                  <a:pt x="114" y="161"/>
                  <a:pt x="113" y="157"/>
                </a:cubicBezTo>
                <a:cubicBezTo>
                  <a:pt x="115" y="157"/>
                  <a:pt x="117" y="156"/>
                  <a:pt x="118" y="155"/>
                </a:cubicBezTo>
                <a:cubicBezTo>
                  <a:pt x="120" y="159"/>
                  <a:pt x="123" y="162"/>
                  <a:pt x="123" y="163"/>
                </a:cubicBezTo>
                <a:close/>
              </a:path>
            </a:pathLst>
          </a:custGeom>
          <a:solidFill>
            <a:srgbClr val="45C1A4"/>
          </a:solidFill>
          <a:ln>
            <a:noFill/>
          </a:ln>
        </p:spPr>
        <p:txBody>
          <a:bodyPr vert="horz" wrap="square" lIns="91440" tIns="45720" rIns="91440" bIns="45720" numCol="1" anchor="t" anchorCtr="0" compatLnSpc="1">
            <a:prstTxWarp prst="textNoShape">
              <a:avLst/>
            </a:prstTxWarp>
          </a:bodyPr>
          <a:lstStyle/>
          <a:p>
            <a:endParaRPr lang="en-US" sz="1800">
              <a:solidFill>
                <a:prstClr val="black"/>
              </a:solidFill>
              <a:latin typeface="Calibri"/>
            </a:endParaRPr>
          </a:p>
        </p:txBody>
      </p:sp>
      <p:sp>
        <p:nvSpPr>
          <p:cNvPr id="18" name="Freeform 22">
            <a:extLst>
              <a:ext uri="{FF2B5EF4-FFF2-40B4-BE49-F238E27FC236}">
                <a16:creationId xmlns:a16="http://schemas.microsoft.com/office/drawing/2014/main" id="{7282A5A6-C39A-41BF-A394-84AF5753C316}"/>
              </a:ext>
            </a:extLst>
          </p:cNvPr>
          <p:cNvSpPr>
            <a:spLocks noEditPoints="1"/>
          </p:cNvSpPr>
          <p:nvPr/>
        </p:nvSpPr>
        <p:spPr bwMode="auto">
          <a:xfrm>
            <a:off x="2551114" y="2327275"/>
            <a:ext cx="558800" cy="558800"/>
          </a:xfrm>
          <a:custGeom>
            <a:avLst/>
            <a:gdLst>
              <a:gd name="T0" fmla="*/ 152 w 158"/>
              <a:gd name="T1" fmla="*/ 73 h 158"/>
              <a:gd name="T2" fmla="*/ 151 w 158"/>
              <a:gd name="T3" fmla="*/ 66 h 158"/>
              <a:gd name="T4" fmla="*/ 149 w 158"/>
              <a:gd name="T5" fmla="*/ 58 h 158"/>
              <a:gd name="T6" fmla="*/ 146 w 158"/>
              <a:gd name="T7" fmla="*/ 51 h 158"/>
              <a:gd name="T8" fmla="*/ 143 w 158"/>
              <a:gd name="T9" fmla="*/ 44 h 158"/>
              <a:gd name="T10" fmla="*/ 139 w 158"/>
              <a:gd name="T11" fmla="*/ 38 h 158"/>
              <a:gd name="T12" fmla="*/ 135 w 158"/>
              <a:gd name="T13" fmla="*/ 32 h 158"/>
              <a:gd name="T14" fmla="*/ 129 w 158"/>
              <a:gd name="T15" fmla="*/ 26 h 158"/>
              <a:gd name="T16" fmla="*/ 124 w 158"/>
              <a:gd name="T17" fmla="*/ 21 h 158"/>
              <a:gd name="T18" fmla="*/ 117 w 158"/>
              <a:gd name="T19" fmla="*/ 17 h 158"/>
              <a:gd name="T20" fmla="*/ 111 w 158"/>
              <a:gd name="T21" fmla="*/ 13 h 158"/>
              <a:gd name="T22" fmla="*/ 104 w 158"/>
              <a:gd name="T23" fmla="*/ 10 h 158"/>
              <a:gd name="T24" fmla="*/ 96 w 158"/>
              <a:gd name="T25" fmla="*/ 8 h 158"/>
              <a:gd name="T26" fmla="*/ 89 w 158"/>
              <a:gd name="T27" fmla="*/ 7 h 158"/>
              <a:gd name="T28" fmla="*/ 81 w 158"/>
              <a:gd name="T29" fmla="*/ 6 h 158"/>
              <a:gd name="T30" fmla="*/ 74 w 158"/>
              <a:gd name="T31" fmla="*/ 6 h 158"/>
              <a:gd name="T32" fmla="*/ 66 w 158"/>
              <a:gd name="T33" fmla="*/ 7 h 158"/>
              <a:gd name="T34" fmla="*/ 59 w 158"/>
              <a:gd name="T35" fmla="*/ 9 h 158"/>
              <a:gd name="T36" fmla="*/ 52 w 158"/>
              <a:gd name="T37" fmla="*/ 11 h 158"/>
              <a:gd name="T38" fmla="*/ 45 w 158"/>
              <a:gd name="T39" fmla="*/ 15 h 158"/>
              <a:gd name="T40" fmla="*/ 38 w 158"/>
              <a:gd name="T41" fmla="*/ 19 h 158"/>
              <a:gd name="T42" fmla="*/ 32 w 158"/>
              <a:gd name="T43" fmla="*/ 23 h 158"/>
              <a:gd name="T44" fmla="*/ 27 w 158"/>
              <a:gd name="T45" fmla="*/ 28 h 158"/>
              <a:gd name="T46" fmla="*/ 22 w 158"/>
              <a:gd name="T47" fmla="*/ 34 h 158"/>
              <a:gd name="T48" fmla="*/ 17 w 158"/>
              <a:gd name="T49" fmla="*/ 40 h 158"/>
              <a:gd name="T50" fmla="*/ 14 w 158"/>
              <a:gd name="T51" fmla="*/ 47 h 158"/>
              <a:gd name="T52" fmla="*/ 11 w 158"/>
              <a:gd name="T53" fmla="*/ 54 h 158"/>
              <a:gd name="T54" fmla="*/ 9 w 158"/>
              <a:gd name="T55" fmla="*/ 61 h 158"/>
              <a:gd name="T56" fmla="*/ 7 w 158"/>
              <a:gd name="T57" fmla="*/ 69 h 158"/>
              <a:gd name="T58" fmla="*/ 7 w 158"/>
              <a:gd name="T59" fmla="*/ 76 h 158"/>
              <a:gd name="T60" fmla="*/ 7 w 158"/>
              <a:gd name="T61" fmla="*/ 84 h 158"/>
              <a:gd name="T62" fmla="*/ 8 w 158"/>
              <a:gd name="T63" fmla="*/ 92 h 158"/>
              <a:gd name="T64" fmla="*/ 10 w 158"/>
              <a:gd name="T65" fmla="*/ 99 h 158"/>
              <a:gd name="T66" fmla="*/ 12 w 158"/>
              <a:gd name="T67" fmla="*/ 106 h 158"/>
              <a:gd name="T68" fmla="*/ 15 w 158"/>
              <a:gd name="T69" fmla="*/ 113 h 158"/>
              <a:gd name="T70" fmla="*/ 19 w 158"/>
              <a:gd name="T71" fmla="*/ 120 h 158"/>
              <a:gd name="T72" fmla="*/ 24 w 158"/>
              <a:gd name="T73" fmla="*/ 126 h 158"/>
              <a:gd name="T74" fmla="*/ 29 w 158"/>
              <a:gd name="T75" fmla="*/ 131 h 158"/>
              <a:gd name="T76" fmla="*/ 35 w 158"/>
              <a:gd name="T77" fmla="*/ 136 h 158"/>
              <a:gd name="T78" fmla="*/ 41 w 158"/>
              <a:gd name="T79" fmla="*/ 140 h 158"/>
              <a:gd name="T80" fmla="*/ 48 w 158"/>
              <a:gd name="T81" fmla="*/ 144 h 158"/>
              <a:gd name="T82" fmla="*/ 55 w 158"/>
              <a:gd name="T83" fmla="*/ 147 h 158"/>
              <a:gd name="T84" fmla="*/ 62 w 158"/>
              <a:gd name="T85" fmla="*/ 149 h 158"/>
              <a:gd name="T86" fmla="*/ 69 w 158"/>
              <a:gd name="T87" fmla="*/ 151 h 158"/>
              <a:gd name="T88" fmla="*/ 77 w 158"/>
              <a:gd name="T89" fmla="*/ 151 h 158"/>
              <a:gd name="T90" fmla="*/ 85 w 158"/>
              <a:gd name="T91" fmla="*/ 151 h 158"/>
              <a:gd name="T92" fmla="*/ 92 w 158"/>
              <a:gd name="T93" fmla="*/ 150 h 158"/>
              <a:gd name="T94" fmla="*/ 100 w 158"/>
              <a:gd name="T95" fmla="*/ 148 h 158"/>
              <a:gd name="T96" fmla="*/ 107 w 158"/>
              <a:gd name="T97" fmla="*/ 146 h 158"/>
              <a:gd name="T98" fmla="*/ 114 w 158"/>
              <a:gd name="T99" fmla="*/ 143 h 158"/>
              <a:gd name="T100" fmla="*/ 120 w 158"/>
              <a:gd name="T101" fmla="*/ 139 h 158"/>
              <a:gd name="T102" fmla="*/ 126 w 158"/>
              <a:gd name="T103" fmla="*/ 134 h 158"/>
              <a:gd name="T104" fmla="*/ 132 w 158"/>
              <a:gd name="T105" fmla="*/ 129 h 158"/>
              <a:gd name="T106" fmla="*/ 137 w 158"/>
              <a:gd name="T107" fmla="*/ 123 h 158"/>
              <a:gd name="T108" fmla="*/ 141 w 158"/>
              <a:gd name="T109" fmla="*/ 117 h 158"/>
              <a:gd name="T110" fmla="*/ 145 w 158"/>
              <a:gd name="T111" fmla="*/ 110 h 158"/>
              <a:gd name="T112" fmla="*/ 148 w 158"/>
              <a:gd name="T113" fmla="*/ 103 h 158"/>
              <a:gd name="T114" fmla="*/ 150 w 158"/>
              <a:gd name="T115" fmla="*/ 96 h 158"/>
              <a:gd name="T116" fmla="*/ 151 w 158"/>
              <a:gd name="T117" fmla="*/ 88 h 158"/>
              <a:gd name="T118" fmla="*/ 152 w 158"/>
              <a:gd name="T119" fmla="*/ 81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58" h="158">
                <a:moveTo>
                  <a:pt x="157" y="80"/>
                </a:moveTo>
                <a:cubicBezTo>
                  <a:pt x="157" y="80"/>
                  <a:pt x="157" y="80"/>
                  <a:pt x="158" y="80"/>
                </a:cubicBezTo>
                <a:cubicBezTo>
                  <a:pt x="158" y="79"/>
                  <a:pt x="158" y="79"/>
                  <a:pt x="158" y="79"/>
                </a:cubicBezTo>
                <a:cubicBezTo>
                  <a:pt x="158" y="78"/>
                  <a:pt x="158" y="78"/>
                  <a:pt x="158" y="77"/>
                </a:cubicBezTo>
                <a:cubicBezTo>
                  <a:pt x="157" y="77"/>
                  <a:pt x="157" y="77"/>
                  <a:pt x="157" y="77"/>
                </a:cubicBezTo>
                <a:cubicBezTo>
                  <a:pt x="156" y="77"/>
                  <a:pt x="154" y="77"/>
                  <a:pt x="152" y="76"/>
                </a:cubicBezTo>
                <a:cubicBezTo>
                  <a:pt x="152" y="75"/>
                  <a:pt x="152" y="74"/>
                  <a:pt x="152" y="73"/>
                </a:cubicBezTo>
                <a:cubicBezTo>
                  <a:pt x="154" y="73"/>
                  <a:pt x="156" y="72"/>
                  <a:pt x="156" y="72"/>
                </a:cubicBezTo>
                <a:cubicBezTo>
                  <a:pt x="157" y="72"/>
                  <a:pt x="157" y="72"/>
                  <a:pt x="157" y="71"/>
                </a:cubicBezTo>
                <a:cubicBezTo>
                  <a:pt x="158" y="71"/>
                  <a:pt x="158" y="71"/>
                  <a:pt x="158" y="70"/>
                </a:cubicBezTo>
                <a:cubicBezTo>
                  <a:pt x="158" y="70"/>
                  <a:pt x="157" y="70"/>
                  <a:pt x="157" y="69"/>
                </a:cubicBezTo>
                <a:cubicBezTo>
                  <a:pt x="157" y="69"/>
                  <a:pt x="156" y="69"/>
                  <a:pt x="156" y="69"/>
                </a:cubicBezTo>
                <a:cubicBezTo>
                  <a:pt x="156" y="69"/>
                  <a:pt x="153" y="69"/>
                  <a:pt x="151" y="69"/>
                </a:cubicBezTo>
                <a:cubicBezTo>
                  <a:pt x="151" y="68"/>
                  <a:pt x="151" y="67"/>
                  <a:pt x="151" y="66"/>
                </a:cubicBezTo>
                <a:cubicBezTo>
                  <a:pt x="153" y="65"/>
                  <a:pt x="155" y="64"/>
                  <a:pt x="155" y="64"/>
                </a:cubicBezTo>
                <a:cubicBezTo>
                  <a:pt x="156" y="64"/>
                  <a:pt x="156" y="64"/>
                  <a:pt x="156" y="63"/>
                </a:cubicBezTo>
                <a:cubicBezTo>
                  <a:pt x="156" y="63"/>
                  <a:pt x="156" y="63"/>
                  <a:pt x="156" y="62"/>
                </a:cubicBezTo>
                <a:cubicBezTo>
                  <a:pt x="156" y="62"/>
                  <a:pt x="156" y="61"/>
                  <a:pt x="156" y="61"/>
                </a:cubicBezTo>
                <a:cubicBezTo>
                  <a:pt x="155" y="61"/>
                  <a:pt x="155" y="61"/>
                  <a:pt x="155" y="61"/>
                </a:cubicBezTo>
                <a:cubicBezTo>
                  <a:pt x="154" y="61"/>
                  <a:pt x="152" y="61"/>
                  <a:pt x="150" y="61"/>
                </a:cubicBezTo>
                <a:cubicBezTo>
                  <a:pt x="149" y="60"/>
                  <a:pt x="149" y="59"/>
                  <a:pt x="149" y="58"/>
                </a:cubicBezTo>
                <a:cubicBezTo>
                  <a:pt x="151" y="57"/>
                  <a:pt x="153" y="56"/>
                  <a:pt x="153" y="56"/>
                </a:cubicBezTo>
                <a:cubicBezTo>
                  <a:pt x="154" y="56"/>
                  <a:pt x="154" y="56"/>
                  <a:pt x="154" y="55"/>
                </a:cubicBezTo>
                <a:cubicBezTo>
                  <a:pt x="154" y="55"/>
                  <a:pt x="154" y="55"/>
                  <a:pt x="154" y="54"/>
                </a:cubicBezTo>
                <a:cubicBezTo>
                  <a:pt x="154" y="54"/>
                  <a:pt x="154" y="53"/>
                  <a:pt x="153" y="53"/>
                </a:cubicBezTo>
                <a:cubicBezTo>
                  <a:pt x="153" y="53"/>
                  <a:pt x="153" y="53"/>
                  <a:pt x="152" y="53"/>
                </a:cubicBezTo>
                <a:cubicBezTo>
                  <a:pt x="152" y="53"/>
                  <a:pt x="150" y="54"/>
                  <a:pt x="148" y="54"/>
                </a:cubicBezTo>
                <a:cubicBezTo>
                  <a:pt x="147" y="53"/>
                  <a:pt x="147" y="52"/>
                  <a:pt x="146" y="51"/>
                </a:cubicBezTo>
                <a:cubicBezTo>
                  <a:pt x="148" y="50"/>
                  <a:pt x="150" y="49"/>
                  <a:pt x="151" y="49"/>
                </a:cubicBezTo>
                <a:cubicBezTo>
                  <a:pt x="151" y="48"/>
                  <a:pt x="151" y="48"/>
                  <a:pt x="151" y="48"/>
                </a:cubicBezTo>
                <a:cubicBezTo>
                  <a:pt x="152" y="47"/>
                  <a:pt x="151" y="47"/>
                  <a:pt x="151" y="46"/>
                </a:cubicBezTo>
                <a:cubicBezTo>
                  <a:pt x="151" y="46"/>
                  <a:pt x="151" y="46"/>
                  <a:pt x="150" y="46"/>
                </a:cubicBezTo>
                <a:cubicBezTo>
                  <a:pt x="150" y="45"/>
                  <a:pt x="150" y="45"/>
                  <a:pt x="149" y="46"/>
                </a:cubicBezTo>
                <a:cubicBezTo>
                  <a:pt x="149" y="46"/>
                  <a:pt x="147" y="46"/>
                  <a:pt x="145" y="47"/>
                </a:cubicBezTo>
                <a:cubicBezTo>
                  <a:pt x="144" y="46"/>
                  <a:pt x="144" y="45"/>
                  <a:pt x="143" y="44"/>
                </a:cubicBezTo>
                <a:cubicBezTo>
                  <a:pt x="145" y="43"/>
                  <a:pt x="147" y="42"/>
                  <a:pt x="147" y="41"/>
                </a:cubicBezTo>
                <a:cubicBezTo>
                  <a:pt x="147" y="41"/>
                  <a:pt x="148" y="41"/>
                  <a:pt x="148" y="40"/>
                </a:cubicBezTo>
                <a:cubicBezTo>
                  <a:pt x="148" y="40"/>
                  <a:pt x="148" y="39"/>
                  <a:pt x="148" y="39"/>
                </a:cubicBezTo>
                <a:cubicBezTo>
                  <a:pt x="147" y="39"/>
                  <a:pt x="147" y="38"/>
                  <a:pt x="147" y="38"/>
                </a:cubicBezTo>
                <a:cubicBezTo>
                  <a:pt x="146" y="38"/>
                  <a:pt x="146" y="38"/>
                  <a:pt x="145" y="38"/>
                </a:cubicBezTo>
                <a:cubicBezTo>
                  <a:pt x="145" y="39"/>
                  <a:pt x="143" y="39"/>
                  <a:pt x="141" y="40"/>
                </a:cubicBezTo>
                <a:cubicBezTo>
                  <a:pt x="140" y="39"/>
                  <a:pt x="140" y="39"/>
                  <a:pt x="139" y="38"/>
                </a:cubicBezTo>
                <a:cubicBezTo>
                  <a:pt x="141" y="36"/>
                  <a:pt x="142" y="35"/>
                  <a:pt x="143" y="34"/>
                </a:cubicBezTo>
                <a:cubicBezTo>
                  <a:pt x="143" y="34"/>
                  <a:pt x="143" y="34"/>
                  <a:pt x="143" y="33"/>
                </a:cubicBezTo>
                <a:cubicBezTo>
                  <a:pt x="143" y="33"/>
                  <a:pt x="143" y="32"/>
                  <a:pt x="143" y="32"/>
                </a:cubicBezTo>
                <a:cubicBezTo>
                  <a:pt x="143" y="32"/>
                  <a:pt x="142" y="32"/>
                  <a:pt x="142" y="31"/>
                </a:cubicBezTo>
                <a:cubicBezTo>
                  <a:pt x="142" y="31"/>
                  <a:pt x="141" y="31"/>
                  <a:pt x="141" y="32"/>
                </a:cubicBezTo>
                <a:cubicBezTo>
                  <a:pt x="140" y="32"/>
                  <a:pt x="138" y="33"/>
                  <a:pt x="137" y="34"/>
                </a:cubicBezTo>
                <a:cubicBezTo>
                  <a:pt x="136" y="33"/>
                  <a:pt x="135" y="32"/>
                  <a:pt x="135" y="32"/>
                </a:cubicBezTo>
                <a:cubicBezTo>
                  <a:pt x="136" y="30"/>
                  <a:pt x="138" y="28"/>
                  <a:pt x="138" y="28"/>
                </a:cubicBezTo>
                <a:cubicBezTo>
                  <a:pt x="138" y="28"/>
                  <a:pt x="138" y="27"/>
                  <a:pt x="138" y="27"/>
                </a:cubicBezTo>
                <a:cubicBezTo>
                  <a:pt x="138" y="26"/>
                  <a:pt x="138" y="26"/>
                  <a:pt x="138" y="26"/>
                </a:cubicBezTo>
                <a:cubicBezTo>
                  <a:pt x="138" y="25"/>
                  <a:pt x="137" y="25"/>
                  <a:pt x="137" y="25"/>
                </a:cubicBezTo>
                <a:cubicBezTo>
                  <a:pt x="136" y="25"/>
                  <a:pt x="136" y="25"/>
                  <a:pt x="136" y="25"/>
                </a:cubicBezTo>
                <a:cubicBezTo>
                  <a:pt x="135" y="26"/>
                  <a:pt x="133" y="27"/>
                  <a:pt x="132" y="28"/>
                </a:cubicBezTo>
                <a:cubicBezTo>
                  <a:pt x="131" y="28"/>
                  <a:pt x="130" y="27"/>
                  <a:pt x="129" y="26"/>
                </a:cubicBezTo>
                <a:cubicBezTo>
                  <a:pt x="131" y="24"/>
                  <a:pt x="132" y="22"/>
                  <a:pt x="132" y="22"/>
                </a:cubicBezTo>
                <a:cubicBezTo>
                  <a:pt x="133" y="22"/>
                  <a:pt x="133" y="21"/>
                  <a:pt x="133" y="21"/>
                </a:cubicBezTo>
                <a:cubicBezTo>
                  <a:pt x="133" y="20"/>
                  <a:pt x="132" y="20"/>
                  <a:pt x="132" y="20"/>
                </a:cubicBezTo>
                <a:cubicBezTo>
                  <a:pt x="132" y="20"/>
                  <a:pt x="131" y="19"/>
                  <a:pt x="131" y="19"/>
                </a:cubicBezTo>
                <a:cubicBezTo>
                  <a:pt x="130" y="19"/>
                  <a:pt x="130" y="19"/>
                  <a:pt x="130" y="20"/>
                </a:cubicBezTo>
                <a:cubicBezTo>
                  <a:pt x="129" y="20"/>
                  <a:pt x="128" y="22"/>
                  <a:pt x="126" y="23"/>
                </a:cubicBezTo>
                <a:cubicBezTo>
                  <a:pt x="125" y="22"/>
                  <a:pt x="124" y="22"/>
                  <a:pt x="124" y="21"/>
                </a:cubicBezTo>
                <a:cubicBezTo>
                  <a:pt x="125" y="19"/>
                  <a:pt x="126" y="17"/>
                  <a:pt x="126" y="17"/>
                </a:cubicBezTo>
                <a:cubicBezTo>
                  <a:pt x="126" y="16"/>
                  <a:pt x="126" y="16"/>
                  <a:pt x="126" y="16"/>
                </a:cubicBezTo>
                <a:cubicBezTo>
                  <a:pt x="126" y="15"/>
                  <a:pt x="126" y="15"/>
                  <a:pt x="126" y="15"/>
                </a:cubicBezTo>
                <a:cubicBezTo>
                  <a:pt x="125" y="14"/>
                  <a:pt x="125" y="14"/>
                  <a:pt x="124" y="14"/>
                </a:cubicBezTo>
                <a:cubicBezTo>
                  <a:pt x="124" y="14"/>
                  <a:pt x="124" y="15"/>
                  <a:pt x="123" y="15"/>
                </a:cubicBezTo>
                <a:cubicBezTo>
                  <a:pt x="123" y="15"/>
                  <a:pt x="121" y="17"/>
                  <a:pt x="120" y="19"/>
                </a:cubicBezTo>
                <a:cubicBezTo>
                  <a:pt x="119" y="18"/>
                  <a:pt x="118" y="17"/>
                  <a:pt x="117" y="17"/>
                </a:cubicBezTo>
                <a:cubicBezTo>
                  <a:pt x="118" y="15"/>
                  <a:pt x="119" y="13"/>
                  <a:pt x="119" y="12"/>
                </a:cubicBezTo>
                <a:cubicBezTo>
                  <a:pt x="120" y="12"/>
                  <a:pt x="120" y="11"/>
                  <a:pt x="119" y="11"/>
                </a:cubicBezTo>
                <a:cubicBezTo>
                  <a:pt x="119" y="11"/>
                  <a:pt x="119" y="10"/>
                  <a:pt x="119" y="10"/>
                </a:cubicBezTo>
                <a:cubicBezTo>
                  <a:pt x="118" y="10"/>
                  <a:pt x="118" y="10"/>
                  <a:pt x="117" y="10"/>
                </a:cubicBezTo>
                <a:cubicBezTo>
                  <a:pt x="117" y="10"/>
                  <a:pt x="117" y="10"/>
                  <a:pt x="116" y="11"/>
                </a:cubicBezTo>
                <a:cubicBezTo>
                  <a:pt x="116" y="11"/>
                  <a:pt x="115" y="13"/>
                  <a:pt x="114" y="15"/>
                </a:cubicBezTo>
                <a:cubicBezTo>
                  <a:pt x="113" y="14"/>
                  <a:pt x="112" y="14"/>
                  <a:pt x="111" y="13"/>
                </a:cubicBezTo>
                <a:cubicBezTo>
                  <a:pt x="111" y="11"/>
                  <a:pt x="112" y="9"/>
                  <a:pt x="112" y="8"/>
                </a:cubicBezTo>
                <a:cubicBezTo>
                  <a:pt x="112" y="8"/>
                  <a:pt x="112" y="8"/>
                  <a:pt x="112" y="7"/>
                </a:cubicBezTo>
                <a:cubicBezTo>
                  <a:pt x="112" y="7"/>
                  <a:pt x="112" y="7"/>
                  <a:pt x="111" y="6"/>
                </a:cubicBezTo>
                <a:cubicBezTo>
                  <a:pt x="111" y="6"/>
                  <a:pt x="110" y="6"/>
                  <a:pt x="110" y="6"/>
                </a:cubicBezTo>
                <a:cubicBezTo>
                  <a:pt x="110" y="6"/>
                  <a:pt x="109" y="7"/>
                  <a:pt x="109" y="7"/>
                </a:cubicBezTo>
                <a:cubicBezTo>
                  <a:pt x="109" y="7"/>
                  <a:pt x="108" y="9"/>
                  <a:pt x="107" y="11"/>
                </a:cubicBezTo>
                <a:cubicBezTo>
                  <a:pt x="106" y="11"/>
                  <a:pt x="105" y="10"/>
                  <a:pt x="104" y="10"/>
                </a:cubicBezTo>
                <a:cubicBezTo>
                  <a:pt x="104" y="8"/>
                  <a:pt x="105" y="6"/>
                  <a:pt x="105" y="5"/>
                </a:cubicBezTo>
                <a:cubicBezTo>
                  <a:pt x="105" y="5"/>
                  <a:pt x="105" y="4"/>
                  <a:pt x="105" y="4"/>
                </a:cubicBezTo>
                <a:cubicBezTo>
                  <a:pt x="104" y="4"/>
                  <a:pt x="104" y="4"/>
                  <a:pt x="104" y="3"/>
                </a:cubicBezTo>
                <a:cubicBezTo>
                  <a:pt x="103" y="3"/>
                  <a:pt x="103" y="3"/>
                  <a:pt x="102" y="3"/>
                </a:cubicBezTo>
                <a:cubicBezTo>
                  <a:pt x="102" y="4"/>
                  <a:pt x="102" y="4"/>
                  <a:pt x="101" y="4"/>
                </a:cubicBezTo>
                <a:cubicBezTo>
                  <a:pt x="101" y="5"/>
                  <a:pt x="100" y="7"/>
                  <a:pt x="100" y="9"/>
                </a:cubicBezTo>
                <a:cubicBezTo>
                  <a:pt x="98" y="8"/>
                  <a:pt x="97" y="8"/>
                  <a:pt x="96" y="8"/>
                </a:cubicBezTo>
                <a:cubicBezTo>
                  <a:pt x="97" y="6"/>
                  <a:pt x="97" y="4"/>
                  <a:pt x="97" y="3"/>
                </a:cubicBezTo>
                <a:cubicBezTo>
                  <a:pt x="97" y="3"/>
                  <a:pt x="97" y="2"/>
                  <a:pt x="97" y="2"/>
                </a:cubicBezTo>
                <a:cubicBezTo>
                  <a:pt x="96" y="2"/>
                  <a:pt x="96" y="1"/>
                  <a:pt x="96" y="1"/>
                </a:cubicBezTo>
                <a:cubicBezTo>
                  <a:pt x="95" y="1"/>
                  <a:pt x="95" y="1"/>
                  <a:pt x="94" y="1"/>
                </a:cubicBezTo>
                <a:cubicBezTo>
                  <a:pt x="94" y="2"/>
                  <a:pt x="94" y="2"/>
                  <a:pt x="94" y="2"/>
                </a:cubicBezTo>
                <a:cubicBezTo>
                  <a:pt x="93" y="3"/>
                  <a:pt x="93" y="5"/>
                  <a:pt x="92" y="7"/>
                </a:cubicBezTo>
                <a:cubicBezTo>
                  <a:pt x="91" y="7"/>
                  <a:pt x="90" y="7"/>
                  <a:pt x="89" y="7"/>
                </a:cubicBezTo>
                <a:cubicBezTo>
                  <a:pt x="89" y="4"/>
                  <a:pt x="89" y="2"/>
                  <a:pt x="89" y="2"/>
                </a:cubicBezTo>
                <a:cubicBezTo>
                  <a:pt x="89" y="1"/>
                  <a:pt x="89" y="1"/>
                  <a:pt x="89" y="0"/>
                </a:cubicBezTo>
                <a:cubicBezTo>
                  <a:pt x="88" y="0"/>
                  <a:pt x="88" y="0"/>
                  <a:pt x="87" y="0"/>
                </a:cubicBezTo>
                <a:cubicBezTo>
                  <a:pt x="87" y="0"/>
                  <a:pt x="87" y="0"/>
                  <a:pt x="86" y="0"/>
                </a:cubicBezTo>
                <a:cubicBezTo>
                  <a:pt x="86" y="0"/>
                  <a:pt x="86" y="1"/>
                  <a:pt x="86" y="1"/>
                </a:cubicBezTo>
                <a:cubicBezTo>
                  <a:pt x="85" y="2"/>
                  <a:pt x="85" y="4"/>
                  <a:pt x="85" y="6"/>
                </a:cubicBezTo>
                <a:cubicBezTo>
                  <a:pt x="84" y="6"/>
                  <a:pt x="82" y="6"/>
                  <a:pt x="81" y="6"/>
                </a:cubicBezTo>
                <a:cubicBezTo>
                  <a:pt x="81" y="4"/>
                  <a:pt x="81" y="2"/>
                  <a:pt x="81" y="1"/>
                </a:cubicBezTo>
                <a:cubicBezTo>
                  <a:pt x="81" y="1"/>
                  <a:pt x="81" y="0"/>
                  <a:pt x="80" y="0"/>
                </a:cubicBezTo>
                <a:cubicBezTo>
                  <a:pt x="80" y="0"/>
                  <a:pt x="80" y="0"/>
                  <a:pt x="79" y="0"/>
                </a:cubicBezTo>
                <a:cubicBezTo>
                  <a:pt x="79" y="0"/>
                  <a:pt x="78" y="0"/>
                  <a:pt x="78" y="0"/>
                </a:cubicBezTo>
                <a:cubicBezTo>
                  <a:pt x="78" y="0"/>
                  <a:pt x="78" y="1"/>
                  <a:pt x="77" y="1"/>
                </a:cubicBezTo>
                <a:cubicBezTo>
                  <a:pt x="77" y="2"/>
                  <a:pt x="77" y="4"/>
                  <a:pt x="77" y="6"/>
                </a:cubicBezTo>
                <a:cubicBezTo>
                  <a:pt x="76" y="6"/>
                  <a:pt x="75" y="6"/>
                  <a:pt x="74" y="6"/>
                </a:cubicBezTo>
                <a:cubicBezTo>
                  <a:pt x="73" y="4"/>
                  <a:pt x="73" y="2"/>
                  <a:pt x="73" y="1"/>
                </a:cubicBezTo>
                <a:cubicBezTo>
                  <a:pt x="73" y="1"/>
                  <a:pt x="72" y="0"/>
                  <a:pt x="72" y="0"/>
                </a:cubicBezTo>
                <a:cubicBezTo>
                  <a:pt x="72" y="0"/>
                  <a:pt x="71" y="0"/>
                  <a:pt x="71" y="0"/>
                </a:cubicBezTo>
                <a:cubicBezTo>
                  <a:pt x="70" y="0"/>
                  <a:pt x="70" y="0"/>
                  <a:pt x="70" y="0"/>
                </a:cubicBezTo>
                <a:cubicBezTo>
                  <a:pt x="70" y="1"/>
                  <a:pt x="69" y="1"/>
                  <a:pt x="69" y="2"/>
                </a:cubicBezTo>
                <a:cubicBezTo>
                  <a:pt x="69" y="2"/>
                  <a:pt x="69" y="4"/>
                  <a:pt x="69" y="7"/>
                </a:cubicBezTo>
                <a:cubicBezTo>
                  <a:pt x="68" y="7"/>
                  <a:pt x="67" y="7"/>
                  <a:pt x="66" y="7"/>
                </a:cubicBezTo>
                <a:cubicBezTo>
                  <a:pt x="66" y="5"/>
                  <a:pt x="65" y="3"/>
                  <a:pt x="65" y="2"/>
                </a:cubicBezTo>
                <a:cubicBezTo>
                  <a:pt x="65" y="2"/>
                  <a:pt x="64" y="2"/>
                  <a:pt x="64" y="1"/>
                </a:cubicBezTo>
                <a:cubicBezTo>
                  <a:pt x="64" y="1"/>
                  <a:pt x="63" y="1"/>
                  <a:pt x="63" y="1"/>
                </a:cubicBezTo>
                <a:cubicBezTo>
                  <a:pt x="62" y="1"/>
                  <a:pt x="62" y="2"/>
                  <a:pt x="62" y="2"/>
                </a:cubicBezTo>
                <a:cubicBezTo>
                  <a:pt x="62" y="2"/>
                  <a:pt x="61" y="3"/>
                  <a:pt x="61" y="3"/>
                </a:cubicBezTo>
                <a:cubicBezTo>
                  <a:pt x="61" y="4"/>
                  <a:pt x="62" y="6"/>
                  <a:pt x="62" y="8"/>
                </a:cubicBezTo>
                <a:cubicBezTo>
                  <a:pt x="61" y="8"/>
                  <a:pt x="60" y="8"/>
                  <a:pt x="59" y="9"/>
                </a:cubicBezTo>
                <a:cubicBezTo>
                  <a:pt x="58" y="7"/>
                  <a:pt x="57" y="5"/>
                  <a:pt x="57" y="4"/>
                </a:cubicBezTo>
                <a:cubicBezTo>
                  <a:pt x="57" y="4"/>
                  <a:pt x="56" y="4"/>
                  <a:pt x="56" y="3"/>
                </a:cubicBezTo>
                <a:cubicBezTo>
                  <a:pt x="56" y="3"/>
                  <a:pt x="55" y="3"/>
                  <a:pt x="55" y="3"/>
                </a:cubicBezTo>
                <a:cubicBezTo>
                  <a:pt x="54" y="4"/>
                  <a:pt x="54" y="4"/>
                  <a:pt x="54" y="4"/>
                </a:cubicBezTo>
                <a:cubicBezTo>
                  <a:pt x="54" y="4"/>
                  <a:pt x="54" y="5"/>
                  <a:pt x="54" y="5"/>
                </a:cubicBezTo>
                <a:cubicBezTo>
                  <a:pt x="54" y="6"/>
                  <a:pt x="54" y="8"/>
                  <a:pt x="55" y="10"/>
                </a:cubicBezTo>
                <a:cubicBezTo>
                  <a:pt x="54" y="10"/>
                  <a:pt x="53" y="11"/>
                  <a:pt x="52" y="11"/>
                </a:cubicBezTo>
                <a:cubicBezTo>
                  <a:pt x="51" y="9"/>
                  <a:pt x="49" y="7"/>
                  <a:pt x="49" y="7"/>
                </a:cubicBezTo>
                <a:cubicBezTo>
                  <a:pt x="49" y="7"/>
                  <a:pt x="49" y="6"/>
                  <a:pt x="48" y="6"/>
                </a:cubicBezTo>
                <a:cubicBezTo>
                  <a:pt x="48" y="6"/>
                  <a:pt x="47" y="6"/>
                  <a:pt x="47" y="6"/>
                </a:cubicBezTo>
                <a:cubicBezTo>
                  <a:pt x="47" y="7"/>
                  <a:pt x="46" y="7"/>
                  <a:pt x="46" y="7"/>
                </a:cubicBezTo>
                <a:cubicBezTo>
                  <a:pt x="46" y="8"/>
                  <a:pt x="46" y="8"/>
                  <a:pt x="46" y="8"/>
                </a:cubicBezTo>
                <a:cubicBezTo>
                  <a:pt x="46" y="9"/>
                  <a:pt x="47" y="11"/>
                  <a:pt x="48" y="13"/>
                </a:cubicBezTo>
                <a:cubicBezTo>
                  <a:pt x="47" y="14"/>
                  <a:pt x="46" y="14"/>
                  <a:pt x="45" y="15"/>
                </a:cubicBezTo>
                <a:cubicBezTo>
                  <a:pt x="44" y="13"/>
                  <a:pt x="42" y="11"/>
                  <a:pt x="42" y="11"/>
                </a:cubicBezTo>
                <a:cubicBezTo>
                  <a:pt x="42" y="10"/>
                  <a:pt x="41" y="10"/>
                  <a:pt x="41" y="10"/>
                </a:cubicBezTo>
                <a:cubicBezTo>
                  <a:pt x="41" y="10"/>
                  <a:pt x="40" y="10"/>
                  <a:pt x="40" y="10"/>
                </a:cubicBezTo>
                <a:cubicBezTo>
                  <a:pt x="39" y="10"/>
                  <a:pt x="39" y="11"/>
                  <a:pt x="39" y="11"/>
                </a:cubicBezTo>
                <a:cubicBezTo>
                  <a:pt x="39" y="11"/>
                  <a:pt x="39" y="12"/>
                  <a:pt x="39" y="12"/>
                </a:cubicBezTo>
                <a:cubicBezTo>
                  <a:pt x="39" y="13"/>
                  <a:pt x="40" y="15"/>
                  <a:pt x="41" y="17"/>
                </a:cubicBezTo>
                <a:cubicBezTo>
                  <a:pt x="40" y="17"/>
                  <a:pt x="39" y="18"/>
                  <a:pt x="38" y="19"/>
                </a:cubicBezTo>
                <a:cubicBezTo>
                  <a:pt x="37" y="17"/>
                  <a:pt x="35" y="15"/>
                  <a:pt x="35" y="15"/>
                </a:cubicBezTo>
                <a:cubicBezTo>
                  <a:pt x="35" y="15"/>
                  <a:pt x="34" y="14"/>
                  <a:pt x="34" y="14"/>
                </a:cubicBezTo>
                <a:cubicBezTo>
                  <a:pt x="34" y="14"/>
                  <a:pt x="33" y="14"/>
                  <a:pt x="33" y="15"/>
                </a:cubicBezTo>
                <a:cubicBezTo>
                  <a:pt x="32" y="15"/>
                  <a:pt x="32" y="15"/>
                  <a:pt x="32" y="16"/>
                </a:cubicBezTo>
                <a:cubicBezTo>
                  <a:pt x="32" y="16"/>
                  <a:pt x="32" y="16"/>
                  <a:pt x="32" y="17"/>
                </a:cubicBezTo>
                <a:cubicBezTo>
                  <a:pt x="33" y="17"/>
                  <a:pt x="34" y="19"/>
                  <a:pt x="35" y="21"/>
                </a:cubicBezTo>
                <a:cubicBezTo>
                  <a:pt x="34" y="22"/>
                  <a:pt x="33" y="22"/>
                  <a:pt x="32" y="23"/>
                </a:cubicBezTo>
                <a:cubicBezTo>
                  <a:pt x="31" y="22"/>
                  <a:pt x="29" y="20"/>
                  <a:pt x="29" y="20"/>
                </a:cubicBezTo>
                <a:cubicBezTo>
                  <a:pt x="28" y="19"/>
                  <a:pt x="28" y="19"/>
                  <a:pt x="27" y="19"/>
                </a:cubicBezTo>
                <a:cubicBezTo>
                  <a:pt x="27" y="19"/>
                  <a:pt x="27" y="20"/>
                  <a:pt x="26" y="20"/>
                </a:cubicBezTo>
                <a:cubicBezTo>
                  <a:pt x="26" y="20"/>
                  <a:pt x="26" y="20"/>
                  <a:pt x="26" y="21"/>
                </a:cubicBezTo>
                <a:cubicBezTo>
                  <a:pt x="26" y="21"/>
                  <a:pt x="26" y="22"/>
                  <a:pt x="26" y="22"/>
                </a:cubicBezTo>
                <a:cubicBezTo>
                  <a:pt x="26" y="22"/>
                  <a:pt x="28" y="24"/>
                  <a:pt x="29" y="26"/>
                </a:cubicBezTo>
                <a:cubicBezTo>
                  <a:pt x="28" y="27"/>
                  <a:pt x="27" y="28"/>
                  <a:pt x="27" y="28"/>
                </a:cubicBezTo>
                <a:cubicBezTo>
                  <a:pt x="25" y="27"/>
                  <a:pt x="23" y="26"/>
                  <a:pt x="23" y="25"/>
                </a:cubicBezTo>
                <a:cubicBezTo>
                  <a:pt x="22" y="25"/>
                  <a:pt x="22" y="25"/>
                  <a:pt x="22" y="25"/>
                </a:cubicBezTo>
                <a:cubicBezTo>
                  <a:pt x="21" y="25"/>
                  <a:pt x="21" y="25"/>
                  <a:pt x="21" y="26"/>
                </a:cubicBezTo>
                <a:cubicBezTo>
                  <a:pt x="20" y="26"/>
                  <a:pt x="20" y="26"/>
                  <a:pt x="20" y="27"/>
                </a:cubicBezTo>
                <a:cubicBezTo>
                  <a:pt x="20" y="27"/>
                  <a:pt x="20" y="28"/>
                  <a:pt x="21" y="28"/>
                </a:cubicBezTo>
                <a:cubicBezTo>
                  <a:pt x="21" y="28"/>
                  <a:pt x="22" y="30"/>
                  <a:pt x="24" y="32"/>
                </a:cubicBezTo>
                <a:cubicBezTo>
                  <a:pt x="23" y="32"/>
                  <a:pt x="22" y="33"/>
                  <a:pt x="22" y="34"/>
                </a:cubicBezTo>
                <a:cubicBezTo>
                  <a:pt x="20" y="33"/>
                  <a:pt x="18" y="32"/>
                  <a:pt x="18" y="32"/>
                </a:cubicBezTo>
                <a:cubicBezTo>
                  <a:pt x="17" y="31"/>
                  <a:pt x="17" y="31"/>
                  <a:pt x="16" y="31"/>
                </a:cubicBezTo>
                <a:cubicBezTo>
                  <a:pt x="16" y="32"/>
                  <a:pt x="16" y="32"/>
                  <a:pt x="15" y="32"/>
                </a:cubicBezTo>
                <a:cubicBezTo>
                  <a:pt x="15" y="32"/>
                  <a:pt x="15" y="33"/>
                  <a:pt x="15" y="33"/>
                </a:cubicBezTo>
                <a:cubicBezTo>
                  <a:pt x="15" y="34"/>
                  <a:pt x="15" y="34"/>
                  <a:pt x="16" y="34"/>
                </a:cubicBezTo>
                <a:cubicBezTo>
                  <a:pt x="16" y="35"/>
                  <a:pt x="18" y="36"/>
                  <a:pt x="19" y="38"/>
                </a:cubicBezTo>
                <a:cubicBezTo>
                  <a:pt x="19" y="39"/>
                  <a:pt x="18" y="39"/>
                  <a:pt x="17" y="40"/>
                </a:cubicBezTo>
                <a:cubicBezTo>
                  <a:pt x="15" y="39"/>
                  <a:pt x="13" y="39"/>
                  <a:pt x="13" y="38"/>
                </a:cubicBezTo>
                <a:cubicBezTo>
                  <a:pt x="13" y="38"/>
                  <a:pt x="12" y="38"/>
                  <a:pt x="12" y="38"/>
                </a:cubicBezTo>
                <a:cubicBezTo>
                  <a:pt x="11" y="38"/>
                  <a:pt x="11" y="39"/>
                  <a:pt x="11" y="39"/>
                </a:cubicBezTo>
                <a:cubicBezTo>
                  <a:pt x="11" y="39"/>
                  <a:pt x="11" y="40"/>
                  <a:pt x="11" y="40"/>
                </a:cubicBezTo>
                <a:cubicBezTo>
                  <a:pt x="11" y="41"/>
                  <a:pt x="11" y="41"/>
                  <a:pt x="11" y="41"/>
                </a:cubicBezTo>
                <a:cubicBezTo>
                  <a:pt x="12" y="42"/>
                  <a:pt x="14" y="43"/>
                  <a:pt x="15" y="44"/>
                </a:cubicBezTo>
                <a:cubicBezTo>
                  <a:pt x="15" y="45"/>
                  <a:pt x="14" y="46"/>
                  <a:pt x="14" y="47"/>
                </a:cubicBezTo>
                <a:cubicBezTo>
                  <a:pt x="12" y="46"/>
                  <a:pt x="10" y="46"/>
                  <a:pt x="9" y="46"/>
                </a:cubicBezTo>
                <a:cubicBezTo>
                  <a:pt x="9" y="45"/>
                  <a:pt x="8" y="45"/>
                  <a:pt x="8" y="46"/>
                </a:cubicBezTo>
                <a:cubicBezTo>
                  <a:pt x="8" y="46"/>
                  <a:pt x="7" y="46"/>
                  <a:pt x="7" y="46"/>
                </a:cubicBezTo>
                <a:cubicBezTo>
                  <a:pt x="7" y="47"/>
                  <a:pt x="7" y="47"/>
                  <a:pt x="7" y="48"/>
                </a:cubicBezTo>
                <a:cubicBezTo>
                  <a:pt x="7" y="48"/>
                  <a:pt x="7" y="48"/>
                  <a:pt x="8" y="49"/>
                </a:cubicBezTo>
                <a:cubicBezTo>
                  <a:pt x="8" y="49"/>
                  <a:pt x="10" y="50"/>
                  <a:pt x="12" y="51"/>
                </a:cubicBezTo>
                <a:cubicBezTo>
                  <a:pt x="12" y="52"/>
                  <a:pt x="11" y="53"/>
                  <a:pt x="11" y="54"/>
                </a:cubicBezTo>
                <a:cubicBezTo>
                  <a:pt x="9" y="54"/>
                  <a:pt x="7" y="53"/>
                  <a:pt x="6" y="53"/>
                </a:cubicBezTo>
                <a:cubicBezTo>
                  <a:pt x="6" y="53"/>
                  <a:pt x="5" y="53"/>
                  <a:pt x="5" y="53"/>
                </a:cubicBezTo>
                <a:cubicBezTo>
                  <a:pt x="5" y="53"/>
                  <a:pt x="4" y="54"/>
                  <a:pt x="4" y="54"/>
                </a:cubicBezTo>
                <a:cubicBezTo>
                  <a:pt x="4" y="55"/>
                  <a:pt x="4" y="55"/>
                  <a:pt x="4" y="55"/>
                </a:cubicBezTo>
                <a:cubicBezTo>
                  <a:pt x="4" y="56"/>
                  <a:pt x="5" y="56"/>
                  <a:pt x="5" y="56"/>
                </a:cubicBezTo>
                <a:cubicBezTo>
                  <a:pt x="5" y="56"/>
                  <a:pt x="8" y="57"/>
                  <a:pt x="10" y="58"/>
                </a:cubicBezTo>
                <a:cubicBezTo>
                  <a:pt x="9" y="59"/>
                  <a:pt x="9" y="60"/>
                  <a:pt x="9" y="61"/>
                </a:cubicBezTo>
                <a:cubicBezTo>
                  <a:pt x="7" y="61"/>
                  <a:pt x="4" y="61"/>
                  <a:pt x="4" y="61"/>
                </a:cubicBezTo>
                <a:cubicBezTo>
                  <a:pt x="3" y="61"/>
                  <a:pt x="3" y="61"/>
                  <a:pt x="3" y="61"/>
                </a:cubicBezTo>
                <a:cubicBezTo>
                  <a:pt x="2" y="61"/>
                  <a:pt x="2" y="62"/>
                  <a:pt x="2" y="62"/>
                </a:cubicBezTo>
                <a:cubicBezTo>
                  <a:pt x="2" y="63"/>
                  <a:pt x="2" y="63"/>
                  <a:pt x="2" y="63"/>
                </a:cubicBezTo>
                <a:cubicBezTo>
                  <a:pt x="2" y="64"/>
                  <a:pt x="3" y="64"/>
                  <a:pt x="3" y="64"/>
                </a:cubicBezTo>
                <a:cubicBezTo>
                  <a:pt x="4" y="64"/>
                  <a:pt x="6" y="65"/>
                  <a:pt x="8" y="66"/>
                </a:cubicBezTo>
                <a:cubicBezTo>
                  <a:pt x="8" y="67"/>
                  <a:pt x="7" y="68"/>
                  <a:pt x="7" y="69"/>
                </a:cubicBezTo>
                <a:cubicBezTo>
                  <a:pt x="5" y="69"/>
                  <a:pt x="3" y="69"/>
                  <a:pt x="2" y="69"/>
                </a:cubicBezTo>
                <a:cubicBezTo>
                  <a:pt x="2" y="69"/>
                  <a:pt x="2" y="69"/>
                  <a:pt x="1" y="69"/>
                </a:cubicBezTo>
                <a:cubicBezTo>
                  <a:pt x="1" y="70"/>
                  <a:pt x="1" y="70"/>
                  <a:pt x="1" y="70"/>
                </a:cubicBezTo>
                <a:cubicBezTo>
                  <a:pt x="1" y="71"/>
                  <a:pt x="1" y="71"/>
                  <a:pt x="1" y="71"/>
                </a:cubicBezTo>
                <a:cubicBezTo>
                  <a:pt x="1" y="72"/>
                  <a:pt x="2" y="72"/>
                  <a:pt x="2" y="72"/>
                </a:cubicBezTo>
                <a:cubicBezTo>
                  <a:pt x="2" y="72"/>
                  <a:pt x="5" y="73"/>
                  <a:pt x="7" y="73"/>
                </a:cubicBezTo>
                <a:cubicBezTo>
                  <a:pt x="7" y="74"/>
                  <a:pt x="7" y="75"/>
                  <a:pt x="7" y="76"/>
                </a:cubicBezTo>
                <a:cubicBezTo>
                  <a:pt x="5" y="77"/>
                  <a:pt x="2" y="77"/>
                  <a:pt x="2" y="77"/>
                </a:cubicBezTo>
                <a:cubicBezTo>
                  <a:pt x="1" y="77"/>
                  <a:pt x="1" y="77"/>
                  <a:pt x="1" y="77"/>
                </a:cubicBezTo>
                <a:cubicBezTo>
                  <a:pt x="0" y="78"/>
                  <a:pt x="0" y="78"/>
                  <a:pt x="0" y="79"/>
                </a:cubicBezTo>
                <a:cubicBezTo>
                  <a:pt x="0" y="79"/>
                  <a:pt x="0" y="79"/>
                  <a:pt x="1" y="80"/>
                </a:cubicBezTo>
                <a:cubicBezTo>
                  <a:pt x="1" y="80"/>
                  <a:pt x="1" y="80"/>
                  <a:pt x="2" y="80"/>
                </a:cubicBezTo>
                <a:cubicBezTo>
                  <a:pt x="2" y="80"/>
                  <a:pt x="5" y="81"/>
                  <a:pt x="7" y="81"/>
                </a:cubicBezTo>
                <a:cubicBezTo>
                  <a:pt x="7" y="82"/>
                  <a:pt x="7" y="83"/>
                  <a:pt x="7" y="84"/>
                </a:cubicBezTo>
                <a:cubicBezTo>
                  <a:pt x="5" y="84"/>
                  <a:pt x="2" y="85"/>
                  <a:pt x="2" y="85"/>
                </a:cubicBezTo>
                <a:cubicBezTo>
                  <a:pt x="2" y="85"/>
                  <a:pt x="1" y="85"/>
                  <a:pt x="1" y="86"/>
                </a:cubicBezTo>
                <a:cubicBezTo>
                  <a:pt x="1" y="86"/>
                  <a:pt x="1" y="86"/>
                  <a:pt x="1" y="87"/>
                </a:cubicBezTo>
                <a:cubicBezTo>
                  <a:pt x="1" y="87"/>
                  <a:pt x="1" y="88"/>
                  <a:pt x="1" y="88"/>
                </a:cubicBezTo>
                <a:cubicBezTo>
                  <a:pt x="2" y="88"/>
                  <a:pt x="2" y="88"/>
                  <a:pt x="2" y="88"/>
                </a:cubicBezTo>
                <a:cubicBezTo>
                  <a:pt x="3" y="88"/>
                  <a:pt x="5" y="88"/>
                  <a:pt x="7" y="88"/>
                </a:cubicBezTo>
                <a:cubicBezTo>
                  <a:pt x="7" y="89"/>
                  <a:pt x="8" y="90"/>
                  <a:pt x="8" y="92"/>
                </a:cubicBezTo>
                <a:cubicBezTo>
                  <a:pt x="6" y="92"/>
                  <a:pt x="4" y="93"/>
                  <a:pt x="3" y="93"/>
                </a:cubicBezTo>
                <a:cubicBezTo>
                  <a:pt x="3" y="93"/>
                  <a:pt x="2" y="93"/>
                  <a:pt x="2" y="94"/>
                </a:cubicBezTo>
                <a:cubicBezTo>
                  <a:pt x="2" y="94"/>
                  <a:pt x="2" y="95"/>
                  <a:pt x="2" y="95"/>
                </a:cubicBezTo>
                <a:cubicBezTo>
                  <a:pt x="2" y="95"/>
                  <a:pt x="2" y="96"/>
                  <a:pt x="3" y="96"/>
                </a:cubicBezTo>
                <a:cubicBezTo>
                  <a:pt x="3" y="96"/>
                  <a:pt x="3" y="96"/>
                  <a:pt x="4" y="96"/>
                </a:cubicBezTo>
                <a:cubicBezTo>
                  <a:pt x="4" y="96"/>
                  <a:pt x="7" y="96"/>
                  <a:pt x="9" y="96"/>
                </a:cubicBezTo>
                <a:cubicBezTo>
                  <a:pt x="9" y="97"/>
                  <a:pt x="9" y="98"/>
                  <a:pt x="10" y="99"/>
                </a:cubicBezTo>
                <a:cubicBezTo>
                  <a:pt x="8" y="100"/>
                  <a:pt x="5" y="101"/>
                  <a:pt x="5" y="101"/>
                </a:cubicBezTo>
                <a:cubicBezTo>
                  <a:pt x="5" y="101"/>
                  <a:pt x="4" y="101"/>
                  <a:pt x="4" y="102"/>
                </a:cubicBezTo>
                <a:cubicBezTo>
                  <a:pt x="4" y="102"/>
                  <a:pt x="4" y="103"/>
                  <a:pt x="4" y="103"/>
                </a:cubicBezTo>
                <a:cubicBezTo>
                  <a:pt x="4" y="103"/>
                  <a:pt x="5" y="104"/>
                  <a:pt x="5" y="104"/>
                </a:cubicBezTo>
                <a:cubicBezTo>
                  <a:pt x="5" y="104"/>
                  <a:pt x="6" y="104"/>
                  <a:pt x="6" y="104"/>
                </a:cubicBezTo>
                <a:cubicBezTo>
                  <a:pt x="7" y="104"/>
                  <a:pt x="9" y="104"/>
                  <a:pt x="11" y="103"/>
                </a:cubicBezTo>
                <a:cubicBezTo>
                  <a:pt x="11" y="104"/>
                  <a:pt x="12" y="105"/>
                  <a:pt x="12" y="106"/>
                </a:cubicBezTo>
                <a:cubicBezTo>
                  <a:pt x="10" y="107"/>
                  <a:pt x="8" y="108"/>
                  <a:pt x="8" y="109"/>
                </a:cubicBezTo>
                <a:cubicBezTo>
                  <a:pt x="7" y="109"/>
                  <a:pt x="7" y="109"/>
                  <a:pt x="7" y="110"/>
                </a:cubicBezTo>
                <a:cubicBezTo>
                  <a:pt x="7" y="110"/>
                  <a:pt x="7" y="110"/>
                  <a:pt x="7" y="111"/>
                </a:cubicBezTo>
                <a:cubicBezTo>
                  <a:pt x="7" y="111"/>
                  <a:pt x="8" y="111"/>
                  <a:pt x="8" y="112"/>
                </a:cubicBezTo>
                <a:cubicBezTo>
                  <a:pt x="8" y="112"/>
                  <a:pt x="9" y="112"/>
                  <a:pt x="9" y="112"/>
                </a:cubicBezTo>
                <a:cubicBezTo>
                  <a:pt x="10" y="111"/>
                  <a:pt x="12" y="111"/>
                  <a:pt x="14" y="110"/>
                </a:cubicBezTo>
                <a:cubicBezTo>
                  <a:pt x="14" y="111"/>
                  <a:pt x="15" y="112"/>
                  <a:pt x="15" y="113"/>
                </a:cubicBezTo>
                <a:cubicBezTo>
                  <a:pt x="14" y="114"/>
                  <a:pt x="12" y="116"/>
                  <a:pt x="11" y="116"/>
                </a:cubicBezTo>
                <a:cubicBezTo>
                  <a:pt x="11" y="116"/>
                  <a:pt x="11" y="117"/>
                  <a:pt x="11" y="117"/>
                </a:cubicBezTo>
                <a:cubicBezTo>
                  <a:pt x="11" y="117"/>
                  <a:pt x="11" y="118"/>
                  <a:pt x="11" y="118"/>
                </a:cubicBezTo>
                <a:cubicBezTo>
                  <a:pt x="11" y="118"/>
                  <a:pt x="11" y="119"/>
                  <a:pt x="12" y="119"/>
                </a:cubicBezTo>
                <a:cubicBezTo>
                  <a:pt x="12" y="119"/>
                  <a:pt x="13" y="119"/>
                  <a:pt x="13" y="119"/>
                </a:cubicBezTo>
                <a:cubicBezTo>
                  <a:pt x="13" y="119"/>
                  <a:pt x="15" y="118"/>
                  <a:pt x="17" y="117"/>
                </a:cubicBezTo>
                <a:cubicBezTo>
                  <a:pt x="18" y="118"/>
                  <a:pt x="19" y="119"/>
                  <a:pt x="19" y="120"/>
                </a:cubicBezTo>
                <a:cubicBezTo>
                  <a:pt x="18" y="121"/>
                  <a:pt x="16" y="122"/>
                  <a:pt x="16" y="123"/>
                </a:cubicBezTo>
                <a:cubicBezTo>
                  <a:pt x="15" y="123"/>
                  <a:pt x="15" y="123"/>
                  <a:pt x="15" y="124"/>
                </a:cubicBezTo>
                <a:cubicBezTo>
                  <a:pt x="15" y="124"/>
                  <a:pt x="15" y="125"/>
                  <a:pt x="15" y="125"/>
                </a:cubicBezTo>
                <a:cubicBezTo>
                  <a:pt x="16" y="125"/>
                  <a:pt x="16" y="126"/>
                  <a:pt x="16" y="126"/>
                </a:cubicBezTo>
                <a:cubicBezTo>
                  <a:pt x="17" y="126"/>
                  <a:pt x="17" y="126"/>
                  <a:pt x="18" y="126"/>
                </a:cubicBezTo>
                <a:cubicBezTo>
                  <a:pt x="18" y="125"/>
                  <a:pt x="20" y="124"/>
                  <a:pt x="22" y="123"/>
                </a:cubicBezTo>
                <a:cubicBezTo>
                  <a:pt x="22" y="124"/>
                  <a:pt x="23" y="125"/>
                  <a:pt x="24" y="126"/>
                </a:cubicBezTo>
                <a:cubicBezTo>
                  <a:pt x="22" y="127"/>
                  <a:pt x="21" y="129"/>
                  <a:pt x="21" y="129"/>
                </a:cubicBezTo>
                <a:cubicBezTo>
                  <a:pt x="20" y="130"/>
                  <a:pt x="20" y="130"/>
                  <a:pt x="20" y="130"/>
                </a:cubicBezTo>
                <a:cubicBezTo>
                  <a:pt x="20" y="131"/>
                  <a:pt x="20" y="131"/>
                  <a:pt x="21" y="131"/>
                </a:cubicBezTo>
                <a:cubicBezTo>
                  <a:pt x="21" y="132"/>
                  <a:pt x="21" y="132"/>
                  <a:pt x="22" y="132"/>
                </a:cubicBezTo>
                <a:cubicBezTo>
                  <a:pt x="22" y="132"/>
                  <a:pt x="22" y="132"/>
                  <a:pt x="23" y="132"/>
                </a:cubicBezTo>
                <a:cubicBezTo>
                  <a:pt x="23" y="131"/>
                  <a:pt x="25" y="130"/>
                  <a:pt x="27" y="129"/>
                </a:cubicBezTo>
                <a:cubicBezTo>
                  <a:pt x="27" y="130"/>
                  <a:pt x="28" y="130"/>
                  <a:pt x="29" y="131"/>
                </a:cubicBezTo>
                <a:cubicBezTo>
                  <a:pt x="28" y="133"/>
                  <a:pt x="26" y="135"/>
                  <a:pt x="26" y="135"/>
                </a:cubicBezTo>
                <a:cubicBezTo>
                  <a:pt x="26" y="135"/>
                  <a:pt x="26" y="136"/>
                  <a:pt x="26" y="136"/>
                </a:cubicBezTo>
                <a:cubicBezTo>
                  <a:pt x="26" y="137"/>
                  <a:pt x="26" y="137"/>
                  <a:pt x="26" y="137"/>
                </a:cubicBezTo>
                <a:cubicBezTo>
                  <a:pt x="27" y="138"/>
                  <a:pt x="27" y="138"/>
                  <a:pt x="27" y="138"/>
                </a:cubicBezTo>
                <a:cubicBezTo>
                  <a:pt x="28" y="138"/>
                  <a:pt x="28" y="138"/>
                  <a:pt x="29" y="137"/>
                </a:cubicBezTo>
                <a:cubicBezTo>
                  <a:pt x="29" y="137"/>
                  <a:pt x="31" y="135"/>
                  <a:pt x="32" y="134"/>
                </a:cubicBezTo>
                <a:cubicBezTo>
                  <a:pt x="33" y="135"/>
                  <a:pt x="34" y="135"/>
                  <a:pt x="35" y="136"/>
                </a:cubicBezTo>
                <a:cubicBezTo>
                  <a:pt x="34" y="138"/>
                  <a:pt x="33" y="140"/>
                  <a:pt x="32" y="140"/>
                </a:cubicBezTo>
                <a:cubicBezTo>
                  <a:pt x="32" y="141"/>
                  <a:pt x="32" y="141"/>
                  <a:pt x="32" y="142"/>
                </a:cubicBezTo>
                <a:cubicBezTo>
                  <a:pt x="32" y="142"/>
                  <a:pt x="32" y="142"/>
                  <a:pt x="33" y="143"/>
                </a:cubicBezTo>
                <a:cubicBezTo>
                  <a:pt x="33" y="143"/>
                  <a:pt x="34" y="143"/>
                  <a:pt x="34" y="143"/>
                </a:cubicBezTo>
                <a:cubicBezTo>
                  <a:pt x="34" y="143"/>
                  <a:pt x="35" y="143"/>
                  <a:pt x="35" y="142"/>
                </a:cubicBezTo>
                <a:cubicBezTo>
                  <a:pt x="35" y="142"/>
                  <a:pt x="37" y="140"/>
                  <a:pt x="38" y="139"/>
                </a:cubicBezTo>
                <a:cubicBezTo>
                  <a:pt x="39" y="139"/>
                  <a:pt x="40" y="140"/>
                  <a:pt x="41" y="140"/>
                </a:cubicBezTo>
                <a:cubicBezTo>
                  <a:pt x="40" y="142"/>
                  <a:pt x="39" y="145"/>
                  <a:pt x="39" y="145"/>
                </a:cubicBezTo>
                <a:cubicBezTo>
                  <a:pt x="39" y="145"/>
                  <a:pt x="39" y="146"/>
                  <a:pt x="39" y="146"/>
                </a:cubicBezTo>
                <a:cubicBezTo>
                  <a:pt x="39" y="146"/>
                  <a:pt x="39" y="147"/>
                  <a:pt x="40" y="147"/>
                </a:cubicBezTo>
                <a:cubicBezTo>
                  <a:pt x="40" y="147"/>
                  <a:pt x="41" y="147"/>
                  <a:pt x="41" y="147"/>
                </a:cubicBezTo>
                <a:cubicBezTo>
                  <a:pt x="41" y="147"/>
                  <a:pt x="42" y="147"/>
                  <a:pt x="42" y="147"/>
                </a:cubicBezTo>
                <a:cubicBezTo>
                  <a:pt x="42" y="146"/>
                  <a:pt x="44" y="144"/>
                  <a:pt x="45" y="143"/>
                </a:cubicBezTo>
                <a:cubicBezTo>
                  <a:pt x="46" y="143"/>
                  <a:pt x="47" y="144"/>
                  <a:pt x="48" y="144"/>
                </a:cubicBezTo>
                <a:cubicBezTo>
                  <a:pt x="47" y="146"/>
                  <a:pt x="46" y="148"/>
                  <a:pt x="46" y="149"/>
                </a:cubicBezTo>
                <a:cubicBezTo>
                  <a:pt x="46" y="149"/>
                  <a:pt x="46" y="150"/>
                  <a:pt x="46" y="150"/>
                </a:cubicBezTo>
                <a:cubicBezTo>
                  <a:pt x="46" y="150"/>
                  <a:pt x="47" y="151"/>
                  <a:pt x="47" y="151"/>
                </a:cubicBezTo>
                <a:cubicBezTo>
                  <a:pt x="47" y="151"/>
                  <a:pt x="48" y="151"/>
                  <a:pt x="48" y="151"/>
                </a:cubicBezTo>
                <a:cubicBezTo>
                  <a:pt x="49" y="151"/>
                  <a:pt x="49" y="150"/>
                  <a:pt x="49" y="150"/>
                </a:cubicBezTo>
                <a:cubicBezTo>
                  <a:pt x="49" y="150"/>
                  <a:pt x="51" y="148"/>
                  <a:pt x="52" y="146"/>
                </a:cubicBezTo>
                <a:cubicBezTo>
                  <a:pt x="53" y="146"/>
                  <a:pt x="54" y="147"/>
                  <a:pt x="55" y="147"/>
                </a:cubicBezTo>
                <a:cubicBezTo>
                  <a:pt x="54" y="149"/>
                  <a:pt x="54" y="151"/>
                  <a:pt x="54" y="152"/>
                </a:cubicBezTo>
                <a:cubicBezTo>
                  <a:pt x="54" y="152"/>
                  <a:pt x="54" y="153"/>
                  <a:pt x="54" y="153"/>
                </a:cubicBezTo>
                <a:cubicBezTo>
                  <a:pt x="54" y="153"/>
                  <a:pt x="54" y="154"/>
                  <a:pt x="55" y="154"/>
                </a:cubicBezTo>
                <a:cubicBezTo>
                  <a:pt x="55" y="154"/>
                  <a:pt x="56" y="154"/>
                  <a:pt x="56" y="154"/>
                </a:cubicBezTo>
                <a:cubicBezTo>
                  <a:pt x="56" y="154"/>
                  <a:pt x="57" y="153"/>
                  <a:pt x="57" y="153"/>
                </a:cubicBezTo>
                <a:cubicBezTo>
                  <a:pt x="57" y="152"/>
                  <a:pt x="58" y="150"/>
                  <a:pt x="59" y="148"/>
                </a:cubicBezTo>
                <a:cubicBezTo>
                  <a:pt x="60" y="149"/>
                  <a:pt x="61" y="149"/>
                  <a:pt x="62" y="149"/>
                </a:cubicBezTo>
                <a:cubicBezTo>
                  <a:pt x="62" y="151"/>
                  <a:pt x="61" y="154"/>
                  <a:pt x="61" y="154"/>
                </a:cubicBezTo>
                <a:cubicBezTo>
                  <a:pt x="61" y="155"/>
                  <a:pt x="62" y="155"/>
                  <a:pt x="62" y="155"/>
                </a:cubicBezTo>
                <a:cubicBezTo>
                  <a:pt x="62" y="156"/>
                  <a:pt x="62" y="156"/>
                  <a:pt x="63" y="156"/>
                </a:cubicBezTo>
                <a:cubicBezTo>
                  <a:pt x="63" y="156"/>
                  <a:pt x="64" y="156"/>
                  <a:pt x="64" y="156"/>
                </a:cubicBezTo>
                <a:cubicBezTo>
                  <a:pt x="64" y="155"/>
                  <a:pt x="65" y="155"/>
                  <a:pt x="65" y="155"/>
                </a:cubicBezTo>
                <a:cubicBezTo>
                  <a:pt x="65" y="154"/>
                  <a:pt x="66" y="152"/>
                  <a:pt x="66" y="150"/>
                </a:cubicBezTo>
                <a:cubicBezTo>
                  <a:pt x="67" y="150"/>
                  <a:pt x="68" y="150"/>
                  <a:pt x="69" y="151"/>
                </a:cubicBezTo>
                <a:cubicBezTo>
                  <a:pt x="69" y="153"/>
                  <a:pt x="69" y="155"/>
                  <a:pt x="69" y="155"/>
                </a:cubicBezTo>
                <a:cubicBezTo>
                  <a:pt x="69" y="156"/>
                  <a:pt x="70" y="156"/>
                  <a:pt x="70" y="157"/>
                </a:cubicBezTo>
                <a:cubicBezTo>
                  <a:pt x="70" y="157"/>
                  <a:pt x="70" y="157"/>
                  <a:pt x="71" y="157"/>
                </a:cubicBezTo>
                <a:cubicBezTo>
                  <a:pt x="71" y="157"/>
                  <a:pt x="72" y="157"/>
                  <a:pt x="72" y="157"/>
                </a:cubicBezTo>
                <a:cubicBezTo>
                  <a:pt x="72" y="157"/>
                  <a:pt x="73" y="156"/>
                  <a:pt x="73" y="156"/>
                </a:cubicBezTo>
                <a:cubicBezTo>
                  <a:pt x="73" y="155"/>
                  <a:pt x="73" y="153"/>
                  <a:pt x="74" y="151"/>
                </a:cubicBezTo>
                <a:cubicBezTo>
                  <a:pt x="75" y="151"/>
                  <a:pt x="76" y="151"/>
                  <a:pt x="77" y="151"/>
                </a:cubicBezTo>
                <a:cubicBezTo>
                  <a:pt x="77" y="153"/>
                  <a:pt x="77" y="156"/>
                  <a:pt x="77" y="156"/>
                </a:cubicBezTo>
                <a:cubicBezTo>
                  <a:pt x="78" y="157"/>
                  <a:pt x="78" y="157"/>
                  <a:pt x="78" y="157"/>
                </a:cubicBezTo>
                <a:cubicBezTo>
                  <a:pt x="78" y="157"/>
                  <a:pt x="79" y="158"/>
                  <a:pt x="79" y="158"/>
                </a:cubicBezTo>
                <a:cubicBezTo>
                  <a:pt x="80" y="158"/>
                  <a:pt x="80" y="157"/>
                  <a:pt x="80" y="157"/>
                </a:cubicBezTo>
                <a:cubicBezTo>
                  <a:pt x="81" y="157"/>
                  <a:pt x="81" y="157"/>
                  <a:pt x="81" y="156"/>
                </a:cubicBezTo>
                <a:cubicBezTo>
                  <a:pt x="81" y="156"/>
                  <a:pt x="81" y="153"/>
                  <a:pt x="81" y="151"/>
                </a:cubicBezTo>
                <a:cubicBezTo>
                  <a:pt x="82" y="151"/>
                  <a:pt x="84" y="151"/>
                  <a:pt x="85" y="151"/>
                </a:cubicBezTo>
                <a:cubicBezTo>
                  <a:pt x="85" y="153"/>
                  <a:pt x="85" y="155"/>
                  <a:pt x="86" y="156"/>
                </a:cubicBezTo>
                <a:cubicBezTo>
                  <a:pt x="86" y="156"/>
                  <a:pt x="86" y="157"/>
                  <a:pt x="86" y="157"/>
                </a:cubicBezTo>
                <a:cubicBezTo>
                  <a:pt x="87" y="157"/>
                  <a:pt x="87" y="157"/>
                  <a:pt x="87" y="157"/>
                </a:cubicBezTo>
                <a:cubicBezTo>
                  <a:pt x="88" y="157"/>
                  <a:pt x="88" y="157"/>
                  <a:pt x="89" y="157"/>
                </a:cubicBezTo>
                <a:cubicBezTo>
                  <a:pt x="89" y="156"/>
                  <a:pt x="89" y="156"/>
                  <a:pt x="89" y="155"/>
                </a:cubicBezTo>
                <a:cubicBezTo>
                  <a:pt x="89" y="155"/>
                  <a:pt x="89" y="153"/>
                  <a:pt x="89" y="151"/>
                </a:cubicBezTo>
                <a:cubicBezTo>
                  <a:pt x="90" y="150"/>
                  <a:pt x="91" y="150"/>
                  <a:pt x="92" y="150"/>
                </a:cubicBezTo>
                <a:cubicBezTo>
                  <a:pt x="93" y="152"/>
                  <a:pt x="93" y="154"/>
                  <a:pt x="94" y="155"/>
                </a:cubicBezTo>
                <a:cubicBezTo>
                  <a:pt x="94" y="155"/>
                  <a:pt x="94" y="155"/>
                  <a:pt x="94" y="156"/>
                </a:cubicBezTo>
                <a:cubicBezTo>
                  <a:pt x="95" y="156"/>
                  <a:pt x="95" y="156"/>
                  <a:pt x="96" y="156"/>
                </a:cubicBezTo>
                <a:cubicBezTo>
                  <a:pt x="96" y="156"/>
                  <a:pt x="96" y="156"/>
                  <a:pt x="97" y="155"/>
                </a:cubicBezTo>
                <a:cubicBezTo>
                  <a:pt x="97" y="155"/>
                  <a:pt x="97" y="155"/>
                  <a:pt x="97" y="154"/>
                </a:cubicBezTo>
                <a:cubicBezTo>
                  <a:pt x="97" y="154"/>
                  <a:pt x="97" y="151"/>
                  <a:pt x="96" y="149"/>
                </a:cubicBezTo>
                <a:cubicBezTo>
                  <a:pt x="97" y="149"/>
                  <a:pt x="98" y="149"/>
                  <a:pt x="100" y="148"/>
                </a:cubicBezTo>
                <a:cubicBezTo>
                  <a:pt x="100" y="150"/>
                  <a:pt x="101" y="152"/>
                  <a:pt x="101" y="153"/>
                </a:cubicBezTo>
                <a:cubicBezTo>
                  <a:pt x="102" y="153"/>
                  <a:pt x="102" y="154"/>
                  <a:pt x="102" y="154"/>
                </a:cubicBezTo>
                <a:cubicBezTo>
                  <a:pt x="103" y="154"/>
                  <a:pt x="103" y="154"/>
                  <a:pt x="104" y="154"/>
                </a:cubicBezTo>
                <a:cubicBezTo>
                  <a:pt x="104" y="154"/>
                  <a:pt x="104" y="153"/>
                  <a:pt x="105" y="153"/>
                </a:cubicBezTo>
                <a:cubicBezTo>
                  <a:pt x="105" y="153"/>
                  <a:pt x="105" y="152"/>
                  <a:pt x="105" y="152"/>
                </a:cubicBezTo>
                <a:cubicBezTo>
                  <a:pt x="105" y="151"/>
                  <a:pt x="104" y="149"/>
                  <a:pt x="104" y="147"/>
                </a:cubicBezTo>
                <a:cubicBezTo>
                  <a:pt x="105" y="147"/>
                  <a:pt x="106" y="146"/>
                  <a:pt x="107" y="146"/>
                </a:cubicBezTo>
                <a:cubicBezTo>
                  <a:pt x="108" y="148"/>
                  <a:pt x="109" y="150"/>
                  <a:pt x="109" y="150"/>
                </a:cubicBezTo>
                <a:cubicBezTo>
                  <a:pt x="109" y="150"/>
                  <a:pt x="110" y="151"/>
                  <a:pt x="110" y="151"/>
                </a:cubicBezTo>
                <a:cubicBezTo>
                  <a:pt x="110" y="151"/>
                  <a:pt x="111" y="151"/>
                  <a:pt x="111" y="151"/>
                </a:cubicBezTo>
                <a:cubicBezTo>
                  <a:pt x="112" y="151"/>
                  <a:pt x="112" y="150"/>
                  <a:pt x="112" y="150"/>
                </a:cubicBezTo>
                <a:cubicBezTo>
                  <a:pt x="112" y="150"/>
                  <a:pt x="112" y="149"/>
                  <a:pt x="112" y="149"/>
                </a:cubicBezTo>
                <a:cubicBezTo>
                  <a:pt x="112" y="148"/>
                  <a:pt x="111" y="146"/>
                  <a:pt x="111" y="144"/>
                </a:cubicBezTo>
                <a:cubicBezTo>
                  <a:pt x="112" y="144"/>
                  <a:pt x="113" y="143"/>
                  <a:pt x="114" y="143"/>
                </a:cubicBezTo>
                <a:cubicBezTo>
                  <a:pt x="115" y="144"/>
                  <a:pt x="116" y="146"/>
                  <a:pt x="116" y="147"/>
                </a:cubicBezTo>
                <a:cubicBezTo>
                  <a:pt x="117" y="147"/>
                  <a:pt x="117" y="147"/>
                  <a:pt x="117" y="147"/>
                </a:cubicBezTo>
                <a:cubicBezTo>
                  <a:pt x="118" y="147"/>
                  <a:pt x="118" y="147"/>
                  <a:pt x="119" y="147"/>
                </a:cubicBezTo>
                <a:cubicBezTo>
                  <a:pt x="119" y="147"/>
                  <a:pt x="119" y="146"/>
                  <a:pt x="119" y="146"/>
                </a:cubicBezTo>
                <a:cubicBezTo>
                  <a:pt x="120" y="146"/>
                  <a:pt x="120" y="145"/>
                  <a:pt x="119" y="145"/>
                </a:cubicBezTo>
                <a:cubicBezTo>
                  <a:pt x="119" y="145"/>
                  <a:pt x="118" y="142"/>
                  <a:pt x="117" y="140"/>
                </a:cubicBezTo>
                <a:cubicBezTo>
                  <a:pt x="118" y="140"/>
                  <a:pt x="119" y="139"/>
                  <a:pt x="120" y="139"/>
                </a:cubicBezTo>
                <a:cubicBezTo>
                  <a:pt x="121" y="140"/>
                  <a:pt x="123" y="142"/>
                  <a:pt x="123" y="142"/>
                </a:cubicBezTo>
                <a:cubicBezTo>
                  <a:pt x="124" y="143"/>
                  <a:pt x="124" y="143"/>
                  <a:pt x="124" y="143"/>
                </a:cubicBezTo>
                <a:cubicBezTo>
                  <a:pt x="125" y="143"/>
                  <a:pt x="125" y="143"/>
                  <a:pt x="126" y="143"/>
                </a:cubicBezTo>
                <a:cubicBezTo>
                  <a:pt x="126" y="142"/>
                  <a:pt x="126" y="142"/>
                  <a:pt x="126" y="142"/>
                </a:cubicBezTo>
                <a:cubicBezTo>
                  <a:pt x="126" y="141"/>
                  <a:pt x="126" y="141"/>
                  <a:pt x="126" y="140"/>
                </a:cubicBezTo>
                <a:cubicBezTo>
                  <a:pt x="126" y="140"/>
                  <a:pt x="125" y="138"/>
                  <a:pt x="124" y="136"/>
                </a:cubicBezTo>
                <a:cubicBezTo>
                  <a:pt x="124" y="135"/>
                  <a:pt x="125" y="135"/>
                  <a:pt x="126" y="134"/>
                </a:cubicBezTo>
                <a:cubicBezTo>
                  <a:pt x="128" y="135"/>
                  <a:pt x="129" y="137"/>
                  <a:pt x="130" y="137"/>
                </a:cubicBezTo>
                <a:cubicBezTo>
                  <a:pt x="130" y="138"/>
                  <a:pt x="130" y="138"/>
                  <a:pt x="131" y="138"/>
                </a:cubicBezTo>
                <a:cubicBezTo>
                  <a:pt x="131" y="138"/>
                  <a:pt x="132" y="138"/>
                  <a:pt x="132" y="137"/>
                </a:cubicBezTo>
                <a:cubicBezTo>
                  <a:pt x="132" y="137"/>
                  <a:pt x="133" y="137"/>
                  <a:pt x="133" y="136"/>
                </a:cubicBezTo>
                <a:cubicBezTo>
                  <a:pt x="133" y="136"/>
                  <a:pt x="133" y="135"/>
                  <a:pt x="132" y="135"/>
                </a:cubicBezTo>
                <a:cubicBezTo>
                  <a:pt x="132" y="135"/>
                  <a:pt x="131" y="133"/>
                  <a:pt x="129" y="131"/>
                </a:cubicBezTo>
                <a:cubicBezTo>
                  <a:pt x="130" y="130"/>
                  <a:pt x="131" y="130"/>
                  <a:pt x="132" y="129"/>
                </a:cubicBezTo>
                <a:cubicBezTo>
                  <a:pt x="133" y="130"/>
                  <a:pt x="135" y="131"/>
                  <a:pt x="136" y="132"/>
                </a:cubicBezTo>
                <a:cubicBezTo>
                  <a:pt x="136" y="132"/>
                  <a:pt x="136" y="132"/>
                  <a:pt x="137" y="132"/>
                </a:cubicBezTo>
                <a:cubicBezTo>
                  <a:pt x="137" y="132"/>
                  <a:pt x="138" y="132"/>
                  <a:pt x="138" y="131"/>
                </a:cubicBezTo>
                <a:cubicBezTo>
                  <a:pt x="138" y="131"/>
                  <a:pt x="138" y="131"/>
                  <a:pt x="138" y="130"/>
                </a:cubicBezTo>
                <a:cubicBezTo>
                  <a:pt x="138" y="130"/>
                  <a:pt x="138" y="130"/>
                  <a:pt x="138" y="129"/>
                </a:cubicBezTo>
                <a:cubicBezTo>
                  <a:pt x="138" y="129"/>
                  <a:pt x="136" y="127"/>
                  <a:pt x="135" y="126"/>
                </a:cubicBezTo>
                <a:cubicBezTo>
                  <a:pt x="135" y="125"/>
                  <a:pt x="136" y="124"/>
                  <a:pt x="137" y="123"/>
                </a:cubicBezTo>
                <a:cubicBezTo>
                  <a:pt x="138" y="124"/>
                  <a:pt x="140" y="125"/>
                  <a:pt x="141" y="126"/>
                </a:cubicBezTo>
                <a:cubicBezTo>
                  <a:pt x="141" y="126"/>
                  <a:pt x="142" y="126"/>
                  <a:pt x="142" y="126"/>
                </a:cubicBezTo>
                <a:cubicBezTo>
                  <a:pt x="142" y="126"/>
                  <a:pt x="143" y="125"/>
                  <a:pt x="143" y="125"/>
                </a:cubicBezTo>
                <a:cubicBezTo>
                  <a:pt x="143" y="125"/>
                  <a:pt x="143" y="124"/>
                  <a:pt x="143" y="124"/>
                </a:cubicBezTo>
                <a:cubicBezTo>
                  <a:pt x="143" y="123"/>
                  <a:pt x="143" y="123"/>
                  <a:pt x="143" y="123"/>
                </a:cubicBezTo>
                <a:cubicBezTo>
                  <a:pt x="142" y="122"/>
                  <a:pt x="141" y="121"/>
                  <a:pt x="139" y="120"/>
                </a:cubicBezTo>
                <a:cubicBezTo>
                  <a:pt x="140" y="119"/>
                  <a:pt x="140" y="118"/>
                  <a:pt x="141" y="117"/>
                </a:cubicBezTo>
                <a:cubicBezTo>
                  <a:pt x="143" y="118"/>
                  <a:pt x="145" y="119"/>
                  <a:pt x="145" y="119"/>
                </a:cubicBezTo>
                <a:cubicBezTo>
                  <a:pt x="146" y="119"/>
                  <a:pt x="146" y="119"/>
                  <a:pt x="147" y="119"/>
                </a:cubicBezTo>
                <a:cubicBezTo>
                  <a:pt x="147" y="119"/>
                  <a:pt x="147" y="118"/>
                  <a:pt x="148" y="118"/>
                </a:cubicBezTo>
                <a:cubicBezTo>
                  <a:pt x="148" y="118"/>
                  <a:pt x="148" y="117"/>
                  <a:pt x="148" y="117"/>
                </a:cubicBezTo>
                <a:cubicBezTo>
                  <a:pt x="148" y="117"/>
                  <a:pt x="147" y="116"/>
                  <a:pt x="147" y="116"/>
                </a:cubicBezTo>
                <a:cubicBezTo>
                  <a:pt x="147" y="116"/>
                  <a:pt x="145" y="114"/>
                  <a:pt x="143" y="113"/>
                </a:cubicBezTo>
                <a:cubicBezTo>
                  <a:pt x="144" y="112"/>
                  <a:pt x="144" y="111"/>
                  <a:pt x="145" y="110"/>
                </a:cubicBezTo>
                <a:cubicBezTo>
                  <a:pt x="147" y="111"/>
                  <a:pt x="149" y="111"/>
                  <a:pt x="149" y="112"/>
                </a:cubicBezTo>
                <a:cubicBezTo>
                  <a:pt x="150" y="112"/>
                  <a:pt x="150" y="112"/>
                  <a:pt x="150" y="112"/>
                </a:cubicBezTo>
                <a:cubicBezTo>
                  <a:pt x="151" y="111"/>
                  <a:pt x="151" y="111"/>
                  <a:pt x="151" y="111"/>
                </a:cubicBezTo>
                <a:cubicBezTo>
                  <a:pt x="151" y="110"/>
                  <a:pt x="152" y="110"/>
                  <a:pt x="151" y="110"/>
                </a:cubicBezTo>
                <a:cubicBezTo>
                  <a:pt x="151" y="109"/>
                  <a:pt x="151" y="109"/>
                  <a:pt x="151" y="109"/>
                </a:cubicBezTo>
                <a:cubicBezTo>
                  <a:pt x="150" y="108"/>
                  <a:pt x="148" y="107"/>
                  <a:pt x="146" y="106"/>
                </a:cubicBezTo>
                <a:cubicBezTo>
                  <a:pt x="147" y="105"/>
                  <a:pt x="147" y="104"/>
                  <a:pt x="148" y="103"/>
                </a:cubicBezTo>
                <a:cubicBezTo>
                  <a:pt x="150" y="104"/>
                  <a:pt x="152" y="104"/>
                  <a:pt x="152" y="104"/>
                </a:cubicBezTo>
                <a:cubicBezTo>
                  <a:pt x="153" y="104"/>
                  <a:pt x="153" y="104"/>
                  <a:pt x="153" y="104"/>
                </a:cubicBezTo>
                <a:cubicBezTo>
                  <a:pt x="154" y="104"/>
                  <a:pt x="154" y="103"/>
                  <a:pt x="154" y="103"/>
                </a:cubicBezTo>
                <a:cubicBezTo>
                  <a:pt x="154" y="103"/>
                  <a:pt x="154" y="102"/>
                  <a:pt x="154" y="102"/>
                </a:cubicBezTo>
                <a:cubicBezTo>
                  <a:pt x="154" y="101"/>
                  <a:pt x="154" y="101"/>
                  <a:pt x="153" y="101"/>
                </a:cubicBezTo>
                <a:cubicBezTo>
                  <a:pt x="153" y="101"/>
                  <a:pt x="151" y="100"/>
                  <a:pt x="149" y="99"/>
                </a:cubicBezTo>
                <a:cubicBezTo>
                  <a:pt x="149" y="98"/>
                  <a:pt x="149" y="97"/>
                  <a:pt x="150" y="96"/>
                </a:cubicBezTo>
                <a:cubicBezTo>
                  <a:pt x="152" y="96"/>
                  <a:pt x="154" y="96"/>
                  <a:pt x="155" y="96"/>
                </a:cubicBezTo>
                <a:cubicBezTo>
                  <a:pt x="155" y="96"/>
                  <a:pt x="155" y="96"/>
                  <a:pt x="156" y="96"/>
                </a:cubicBezTo>
                <a:cubicBezTo>
                  <a:pt x="156" y="96"/>
                  <a:pt x="156" y="95"/>
                  <a:pt x="156" y="95"/>
                </a:cubicBezTo>
                <a:cubicBezTo>
                  <a:pt x="156" y="95"/>
                  <a:pt x="156" y="94"/>
                  <a:pt x="156" y="94"/>
                </a:cubicBezTo>
                <a:cubicBezTo>
                  <a:pt x="156" y="93"/>
                  <a:pt x="156" y="93"/>
                  <a:pt x="155" y="93"/>
                </a:cubicBezTo>
                <a:cubicBezTo>
                  <a:pt x="155" y="93"/>
                  <a:pt x="153" y="92"/>
                  <a:pt x="151" y="92"/>
                </a:cubicBezTo>
                <a:cubicBezTo>
                  <a:pt x="151" y="90"/>
                  <a:pt x="151" y="89"/>
                  <a:pt x="151" y="88"/>
                </a:cubicBezTo>
                <a:cubicBezTo>
                  <a:pt x="153" y="88"/>
                  <a:pt x="156" y="88"/>
                  <a:pt x="156" y="88"/>
                </a:cubicBezTo>
                <a:cubicBezTo>
                  <a:pt x="156" y="88"/>
                  <a:pt x="157" y="88"/>
                  <a:pt x="157" y="88"/>
                </a:cubicBezTo>
                <a:cubicBezTo>
                  <a:pt x="157" y="88"/>
                  <a:pt x="158" y="87"/>
                  <a:pt x="158" y="87"/>
                </a:cubicBezTo>
                <a:cubicBezTo>
                  <a:pt x="158" y="86"/>
                  <a:pt x="158" y="86"/>
                  <a:pt x="157" y="86"/>
                </a:cubicBezTo>
                <a:cubicBezTo>
                  <a:pt x="157" y="85"/>
                  <a:pt x="157" y="85"/>
                  <a:pt x="156" y="85"/>
                </a:cubicBezTo>
                <a:cubicBezTo>
                  <a:pt x="156" y="85"/>
                  <a:pt x="154" y="84"/>
                  <a:pt x="152" y="84"/>
                </a:cubicBezTo>
                <a:cubicBezTo>
                  <a:pt x="152" y="83"/>
                  <a:pt x="152" y="82"/>
                  <a:pt x="152" y="81"/>
                </a:cubicBezTo>
                <a:cubicBezTo>
                  <a:pt x="154" y="81"/>
                  <a:pt x="156" y="80"/>
                  <a:pt x="157" y="80"/>
                </a:cubicBezTo>
                <a:close/>
                <a:moveTo>
                  <a:pt x="79" y="142"/>
                </a:moveTo>
                <a:cubicBezTo>
                  <a:pt x="44" y="142"/>
                  <a:pt x="16" y="113"/>
                  <a:pt x="16" y="79"/>
                </a:cubicBezTo>
                <a:cubicBezTo>
                  <a:pt x="16" y="44"/>
                  <a:pt x="44" y="16"/>
                  <a:pt x="79" y="16"/>
                </a:cubicBezTo>
                <a:cubicBezTo>
                  <a:pt x="114" y="16"/>
                  <a:pt x="142" y="44"/>
                  <a:pt x="142" y="79"/>
                </a:cubicBezTo>
                <a:cubicBezTo>
                  <a:pt x="142" y="113"/>
                  <a:pt x="114" y="142"/>
                  <a:pt x="79" y="142"/>
                </a:cubicBezTo>
                <a:close/>
              </a:path>
            </a:pathLst>
          </a:custGeom>
          <a:solidFill>
            <a:srgbClr val="45C1A4"/>
          </a:solidFill>
          <a:ln>
            <a:noFill/>
          </a:ln>
        </p:spPr>
        <p:txBody>
          <a:bodyPr vert="horz" wrap="square" lIns="91440" tIns="45720" rIns="91440" bIns="45720" numCol="1" anchor="t" anchorCtr="0" compatLnSpc="1">
            <a:prstTxWarp prst="textNoShape">
              <a:avLst/>
            </a:prstTxWarp>
          </a:bodyPr>
          <a:lstStyle/>
          <a:p>
            <a:endParaRPr lang="en-US" sz="1800">
              <a:solidFill>
                <a:prstClr val="black"/>
              </a:solidFill>
              <a:latin typeface="Calibri"/>
            </a:endParaRPr>
          </a:p>
        </p:txBody>
      </p:sp>
      <p:sp>
        <p:nvSpPr>
          <p:cNvPr id="19" name="Freeform 23">
            <a:extLst>
              <a:ext uri="{FF2B5EF4-FFF2-40B4-BE49-F238E27FC236}">
                <a16:creationId xmlns:a16="http://schemas.microsoft.com/office/drawing/2014/main" id="{6798EAD4-F91F-4654-A3B8-F45D2AE4EFFD}"/>
              </a:ext>
            </a:extLst>
          </p:cNvPr>
          <p:cNvSpPr>
            <a:spLocks noEditPoints="1"/>
          </p:cNvSpPr>
          <p:nvPr/>
        </p:nvSpPr>
        <p:spPr bwMode="auto">
          <a:xfrm>
            <a:off x="1031875" y="3992563"/>
            <a:ext cx="509588" cy="509588"/>
          </a:xfrm>
          <a:custGeom>
            <a:avLst/>
            <a:gdLst>
              <a:gd name="T0" fmla="*/ 138 w 144"/>
              <a:gd name="T1" fmla="*/ 67 h 144"/>
              <a:gd name="T2" fmla="*/ 137 w 144"/>
              <a:gd name="T3" fmla="*/ 60 h 144"/>
              <a:gd name="T4" fmla="*/ 135 w 144"/>
              <a:gd name="T5" fmla="*/ 53 h 144"/>
              <a:gd name="T6" fmla="*/ 133 w 144"/>
              <a:gd name="T7" fmla="*/ 47 h 144"/>
              <a:gd name="T8" fmla="*/ 130 w 144"/>
              <a:gd name="T9" fmla="*/ 40 h 144"/>
              <a:gd name="T10" fmla="*/ 126 w 144"/>
              <a:gd name="T11" fmla="*/ 34 h 144"/>
              <a:gd name="T12" fmla="*/ 122 w 144"/>
              <a:gd name="T13" fmla="*/ 29 h 144"/>
              <a:gd name="T14" fmla="*/ 117 w 144"/>
              <a:gd name="T15" fmla="*/ 24 h 144"/>
              <a:gd name="T16" fmla="*/ 112 w 144"/>
              <a:gd name="T17" fmla="*/ 19 h 144"/>
              <a:gd name="T18" fmla="*/ 106 w 144"/>
              <a:gd name="T19" fmla="*/ 15 h 144"/>
              <a:gd name="T20" fmla="*/ 100 w 144"/>
              <a:gd name="T21" fmla="*/ 12 h 144"/>
              <a:gd name="T22" fmla="*/ 94 w 144"/>
              <a:gd name="T23" fmla="*/ 9 h 144"/>
              <a:gd name="T24" fmla="*/ 87 w 144"/>
              <a:gd name="T25" fmla="*/ 7 h 144"/>
              <a:gd name="T26" fmla="*/ 81 w 144"/>
              <a:gd name="T27" fmla="*/ 6 h 144"/>
              <a:gd name="T28" fmla="*/ 74 w 144"/>
              <a:gd name="T29" fmla="*/ 6 h 144"/>
              <a:gd name="T30" fmla="*/ 67 w 144"/>
              <a:gd name="T31" fmla="*/ 6 h 144"/>
              <a:gd name="T32" fmla="*/ 60 w 144"/>
              <a:gd name="T33" fmla="*/ 7 h 144"/>
              <a:gd name="T34" fmla="*/ 53 w 144"/>
              <a:gd name="T35" fmla="*/ 8 h 144"/>
              <a:gd name="T36" fmla="*/ 47 w 144"/>
              <a:gd name="T37" fmla="*/ 11 h 144"/>
              <a:gd name="T38" fmla="*/ 40 w 144"/>
              <a:gd name="T39" fmla="*/ 13 h 144"/>
              <a:gd name="T40" fmla="*/ 35 w 144"/>
              <a:gd name="T41" fmla="*/ 17 h 144"/>
              <a:gd name="T42" fmla="*/ 29 w 144"/>
              <a:gd name="T43" fmla="*/ 21 h 144"/>
              <a:gd name="T44" fmla="*/ 24 w 144"/>
              <a:gd name="T45" fmla="*/ 26 h 144"/>
              <a:gd name="T46" fmla="*/ 19 w 144"/>
              <a:gd name="T47" fmla="*/ 31 h 144"/>
              <a:gd name="T48" fmla="*/ 16 w 144"/>
              <a:gd name="T49" fmla="*/ 37 h 144"/>
              <a:gd name="T50" fmla="*/ 12 w 144"/>
              <a:gd name="T51" fmla="*/ 43 h 144"/>
              <a:gd name="T52" fmla="*/ 10 w 144"/>
              <a:gd name="T53" fmla="*/ 49 h 144"/>
              <a:gd name="T54" fmla="*/ 8 w 144"/>
              <a:gd name="T55" fmla="*/ 56 h 144"/>
              <a:gd name="T56" fmla="*/ 6 w 144"/>
              <a:gd name="T57" fmla="*/ 63 h 144"/>
              <a:gd name="T58" fmla="*/ 6 w 144"/>
              <a:gd name="T59" fmla="*/ 70 h 144"/>
              <a:gd name="T60" fmla="*/ 6 w 144"/>
              <a:gd name="T61" fmla="*/ 77 h 144"/>
              <a:gd name="T62" fmla="*/ 7 w 144"/>
              <a:gd name="T63" fmla="*/ 84 h 144"/>
              <a:gd name="T64" fmla="*/ 8 w 144"/>
              <a:gd name="T65" fmla="*/ 90 h 144"/>
              <a:gd name="T66" fmla="*/ 11 w 144"/>
              <a:gd name="T67" fmla="*/ 97 h 144"/>
              <a:gd name="T68" fmla="*/ 14 w 144"/>
              <a:gd name="T69" fmla="*/ 103 h 144"/>
              <a:gd name="T70" fmla="*/ 17 w 144"/>
              <a:gd name="T71" fmla="*/ 109 h 144"/>
              <a:gd name="T72" fmla="*/ 21 w 144"/>
              <a:gd name="T73" fmla="*/ 115 h 144"/>
              <a:gd name="T74" fmla="*/ 26 w 144"/>
              <a:gd name="T75" fmla="*/ 120 h 144"/>
              <a:gd name="T76" fmla="*/ 31 w 144"/>
              <a:gd name="T77" fmla="*/ 124 h 144"/>
              <a:gd name="T78" fmla="*/ 37 w 144"/>
              <a:gd name="T79" fmla="*/ 128 h 144"/>
              <a:gd name="T80" fmla="*/ 43 w 144"/>
              <a:gd name="T81" fmla="*/ 131 h 144"/>
              <a:gd name="T82" fmla="*/ 49 w 144"/>
              <a:gd name="T83" fmla="*/ 134 h 144"/>
              <a:gd name="T84" fmla="*/ 56 w 144"/>
              <a:gd name="T85" fmla="*/ 136 h 144"/>
              <a:gd name="T86" fmla="*/ 63 w 144"/>
              <a:gd name="T87" fmla="*/ 137 h 144"/>
              <a:gd name="T88" fmla="*/ 70 w 144"/>
              <a:gd name="T89" fmla="*/ 138 h 144"/>
              <a:gd name="T90" fmla="*/ 77 w 144"/>
              <a:gd name="T91" fmla="*/ 138 h 144"/>
              <a:gd name="T92" fmla="*/ 83 w 144"/>
              <a:gd name="T93" fmla="*/ 137 h 144"/>
              <a:gd name="T94" fmla="*/ 90 w 144"/>
              <a:gd name="T95" fmla="*/ 135 h 144"/>
              <a:gd name="T96" fmla="*/ 97 w 144"/>
              <a:gd name="T97" fmla="*/ 133 h 144"/>
              <a:gd name="T98" fmla="*/ 103 w 144"/>
              <a:gd name="T99" fmla="*/ 130 h 144"/>
              <a:gd name="T100" fmla="*/ 109 w 144"/>
              <a:gd name="T101" fmla="*/ 126 h 144"/>
              <a:gd name="T102" fmla="*/ 114 w 144"/>
              <a:gd name="T103" fmla="*/ 122 h 144"/>
              <a:gd name="T104" fmla="*/ 120 w 144"/>
              <a:gd name="T105" fmla="*/ 117 h 144"/>
              <a:gd name="T106" fmla="*/ 124 w 144"/>
              <a:gd name="T107" fmla="*/ 112 h 144"/>
              <a:gd name="T108" fmla="*/ 128 w 144"/>
              <a:gd name="T109" fmla="*/ 107 h 144"/>
              <a:gd name="T110" fmla="*/ 131 w 144"/>
              <a:gd name="T111" fmla="*/ 100 h 144"/>
              <a:gd name="T112" fmla="*/ 134 w 144"/>
              <a:gd name="T113" fmla="*/ 94 h 144"/>
              <a:gd name="T114" fmla="*/ 136 w 144"/>
              <a:gd name="T115" fmla="*/ 87 h 144"/>
              <a:gd name="T116" fmla="*/ 137 w 144"/>
              <a:gd name="T117" fmla="*/ 81 h 144"/>
              <a:gd name="T118" fmla="*/ 138 w 144"/>
              <a:gd name="T119" fmla="*/ 74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44" h="144">
                <a:moveTo>
                  <a:pt x="142" y="73"/>
                </a:moveTo>
                <a:cubicBezTo>
                  <a:pt x="143" y="73"/>
                  <a:pt x="143" y="73"/>
                  <a:pt x="143" y="73"/>
                </a:cubicBezTo>
                <a:cubicBezTo>
                  <a:pt x="143" y="72"/>
                  <a:pt x="144" y="72"/>
                  <a:pt x="144" y="72"/>
                </a:cubicBezTo>
                <a:cubicBezTo>
                  <a:pt x="144" y="71"/>
                  <a:pt x="143" y="71"/>
                  <a:pt x="143" y="71"/>
                </a:cubicBezTo>
                <a:cubicBezTo>
                  <a:pt x="143" y="70"/>
                  <a:pt x="143" y="70"/>
                  <a:pt x="142" y="70"/>
                </a:cubicBezTo>
                <a:cubicBezTo>
                  <a:pt x="142" y="70"/>
                  <a:pt x="140" y="70"/>
                  <a:pt x="138" y="70"/>
                </a:cubicBezTo>
                <a:cubicBezTo>
                  <a:pt x="138" y="69"/>
                  <a:pt x="138" y="68"/>
                  <a:pt x="138" y="67"/>
                </a:cubicBezTo>
                <a:cubicBezTo>
                  <a:pt x="140" y="66"/>
                  <a:pt x="142" y="66"/>
                  <a:pt x="142" y="66"/>
                </a:cubicBezTo>
                <a:cubicBezTo>
                  <a:pt x="142" y="66"/>
                  <a:pt x="143" y="66"/>
                  <a:pt x="143" y="65"/>
                </a:cubicBezTo>
                <a:cubicBezTo>
                  <a:pt x="143" y="65"/>
                  <a:pt x="143" y="65"/>
                  <a:pt x="143" y="64"/>
                </a:cubicBezTo>
                <a:cubicBezTo>
                  <a:pt x="143" y="64"/>
                  <a:pt x="143" y="63"/>
                  <a:pt x="143" y="63"/>
                </a:cubicBezTo>
                <a:cubicBezTo>
                  <a:pt x="142" y="63"/>
                  <a:pt x="142" y="63"/>
                  <a:pt x="142" y="63"/>
                </a:cubicBezTo>
                <a:cubicBezTo>
                  <a:pt x="141" y="63"/>
                  <a:pt x="139" y="63"/>
                  <a:pt x="137" y="63"/>
                </a:cubicBezTo>
                <a:cubicBezTo>
                  <a:pt x="137" y="62"/>
                  <a:pt x="137" y="61"/>
                  <a:pt x="137" y="60"/>
                </a:cubicBezTo>
                <a:cubicBezTo>
                  <a:pt x="139" y="59"/>
                  <a:pt x="141" y="59"/>
                  <a:pt x="141" y="59"/>
                </a:cubicBezTo>
                <a:cubicBezTo>
                  <a:pt x="141" y="58"/>
                  <a:pt x="142" y="58"/>
                  <a:pt x="142" y="58"/>
                </a:cubicBezTo>
                <a:cubicBezTo>
                  <a:pt x="142" y="58"/>
                  <a:pt x="142" y="57"/>
                  <a:pt x="142" y="57"/>
                </a:cubicBezTo>
                <a:cubicBezTo>
                  <a:pt x="142" y="56"/>
                  <a:pt x="142" y="56"/>
                  <a:pt x="141" y="56"/>
                </a:cubicBezTo>
                <a:cubicBezTo>
                  <a:pt x="141" y="56"/>
                  <a:pt x="141" y="55"/>
                  <a:pt x="140" y="56"/>
                </a:cubicBezTo>
                <a:cubicBezTo>
                  <a:pt x="140" y="56"/>
                  <a:pt x="138" y="56"/>
                  <a:pt x="136" y="56"/>
                </a:cubicBezTo>
                <a:cubicBezTo>
                  <a:pt x="136" y="55"/>
                  <a:pt x="135" y="54"/>
                  <a:pt x="135" y="53"/>
                </a:cubicBezTo>
                <a:cubicBezTo>
                  <a:pt x="137" y="52"/>
                  <a:pt x="139" y="52"/>
                  <a:pt x="139" y="51"/>
                </a:cubicBezTo>
                <a:cubicBezTo>
                  <a:pt x="140" y="51"/>
                  <a:pt x="140" y="51"/>
                  <a:pt x="140" y="51"/>
                </a:cubicBezTo>
                <a:cubicBezTo>
                  <a:pt x="140" y="50"/>
                  <a:pt x="140" y="50"/>
                  <a:pt x="140" y="50"/>
                </a:cubicBezTo>
                <a:cubicBezTo>
                  <a:pt x="140" y="49"/>
                  <a:pt x="140" y="49"/>
                  <a:pt x="139" y="49"/>
                </a:cubicBezTo>
                <a:cubicBezTo>
                  <a:pt x="139" y="48"/>
                  <a:pt x="139" y="48"/>
                  <a:pt x="138" y="48"/>
                </a:cubicBezTo>
                <a:cubicBezTo>
                  <a:pt x="138" y="49"/>
                  <a:pt x="136" y="49"/>
                  <a:pt x="134" y="49"/>
                </a:cubicBezTo>
                <a:cubicBezTo>
                  <a:pt x="134" y="48"/>
                  <a:pt x="133" y="48"/>
                  <a:pt x="133" y="47"/>
                </a:cubicBezTo>
                <a:cubicBezTo>
                  <a:pt x="134" y="46"/>
                  <a:pt x="136" y="45"/>
                  <a:pt x="137" y="44"/>
                </a:cubicBezTo>
                <a:cubicBezTo>
                  <a:pt x="137" y="44"/>
                  <a:pt x="137" y="44"/>
                  <a:pt x="137" y="44"/>
                </a:cubicBezTo>
                <a:cubicBezTo>
                  <a:pt x="137" y="43"/>
                  <a:pt x="137" y="43"/>
                  <a:pt x="137" y="43"/>
                </a:cubicBezTo>
                <a:cubicBezTo>
                  <a:pt x="137" y="42"/>
                  <a:pt x="137" y="42"/>
                  <a:pt x="137" y="42"/>
                </a:cubicBezTo>
                <a:cubicBezTo>
                  <a:pt x="136" y="41"/>
                  <a:pt x="136" y="41"/>
                  <a:pt x="136" y="42"/>
                </a:cubicBezTo>
                <a:cubicBezTo>
                  <a:pt x="135" y="42"/>
                  <a:pt x="133" y="42"/>
                  <a:pt x="131" y="43"/>
                </a:cubicBezTo>
                <a:cubicBezTo>
                  <a:pt x="131" y="42"/>
                  <a:pt x="130" y="41"/>
                  <a:pt x="130" y="40"/>
                </a:cubicBezTo>
                <a:cubicBezTo>
                  <a:pt x="132" y="39"/>
                  <a:pt x="133" y="38"/>
                  <a:pt x="134" y="38"/>
                </a:cubicBezTo>
                <a:cubicBezTo>
                  <a:pt x="134" y="38"/>
                  <a:pt x="134" y="37"/>
                  <a:pt x="134" y="37"/>
                </a:cubicBezTo>
                <a:cubicBezTo>
                  <a:pt x="134" y="36"/>
                  <a:pt x="134" y="36"/>
                  <a:pt x="134" y="36"/>
                </a:cubicBezTo>
                <a:cubicBezTo>
                  <a:pt x="134" y="35"/>
                  <a:pt x="133" y="35"/>
                  <a:pt x="133" y="35"/>
                </a:cubicBezTo>
                <a:cubicBezTo>
                  <a:pt x="133" y="35"/>
                  <a:pt x="132" y="35"/>
                  <a:pt x="132" y="35"/>
                </a:cubicBezTo>
                <a:cubicBezTo>
                  <a:pt x="132" y="35"/>
                  <a:pt x="130" y="36"/>
                  <a:pt x="128" y="37"/>
                </a:cubicBezTo>
                <a:cubicBezTo>
                  <a:pt x="127" y="36"/>
                  <a:pt x="127" y="35"/>
                  <a:pt x="126" y="34"/>
                </a:cubicBezTo>
                <a:cubicBezTo>
                  <a:pt x="128" y="33"/>
                  <a:pt x="129" y="32"/>
                  <a:pt x="130" y="32"/>
                </a:cubicBezTo>
                <a:cubicBezTo>
                  <a:pt x="130" y="31"/>
                  <a:pt x="130" y="31"/>
                  <a:pt x="130" y="31"/>
                </a:cubicBezTo>
                <a:cubicBezTo>
                  <a:pt x="130" y="30"/>
                  <a:pt x="130" y="30"/>
                  <a:pt x="130" y="29"/>
                </a:cubicBezTo>
                <a:cubicBezTo>
                  <a:pt x="130" y="29"/>
                  <a:pt x="129" y="29"/>
                  <a:pt x="129" y="29"/>
                </a:cubicBezTo>
                <a:cubicBezTo>
                  <a:pt x="129" y="29"/>
                  <a:pt x="128" y="29"/>
                  <a:pt x="128" y="29"/>
                </a:cubicBezTo>
                <a:cubicBezTo>
                  <a:pt x="128" y="29"/>
                  <a:pt x="126" y="30"/>
                  <a:pt x="124" y="31"/>
                </a:cubicBezTo>
                <a:cubicBezTo>
                  <a:pt x="123" y="31"/>
                  <a:pt x="123" y="30"/>
                  <a:pt x="122" y="29"/>
                </a:cubicBezTo>
                <a:cubicBezTo>
                  <a:pt x="123" y="28"/>
                  <a:pt x="125" y="26"/>
                  <a:pt x="125" y="26"/>
                </a:cubicBezTo>
                <a:cubicBezTo>
                  <a:pt x="125" y="25"/>
                  <a:pt x="126" y="25"/>
                  <a:pt x="125" y="25"/>
                </a:cubicBezTo>
                <a:cubicBezTo>
                  <a:pt x="125" y="24"/>
                  <a:pt x="125" y="24"/>
                  <a:pt x="125" y="24"/>
                </a:cubicBezTo>
                <a:cubicBezTo>
                  <a:pt x="125" y="23"/>
                  <a:pt x="125" y="23"/>
                  <a:pt x="124" y="23"/>
                </a:cubicBezTo>
                <a:cubicBezTo>
                  <a:pt x="124" y="23"/>
                  <a:pt x="123" y="23"/>
                  <a:pt x="123" y="23"/>
                </a:cubicBezTo>
                <a:cubicBezTo>
                  <a:pt x="123" y="24"/>
                  <a:pt x="121" y="25"/>
                  <a:pt x="120" y="26"/>
                </a:cubicBezTo>
                <a:cubicBezTo>
                  <a:pt x="119" y="25"/>
                  <a:pt x="118" y="25"/>
                  <a:pt x="117" y="24"/>
                </a:cubicBezTo>
                <a:cubicBezTo>
                  <a:pt x="118" y="22"/>
                  <a:pt x="120" y="21"/>
                  <a:pt x="120" y="20"/>
                </a:cubicBezTo>
                <a:cubicBezTo>
                  <a:pt x="120" y="20"/>
                  <a:pt x="120" y="20"/>
                  <a:pt x="120" y="19"/>
                </a:cubicBezTo>
                <a:cubicBezTo>
                  <a:pt x="120" y="19"/>
                  <a:pt x="120" y="19"/>
                  <a:pt x="120" y="18"/>
                </a:cubicBezTo>
                <a:cubicBezTo>
                  <a:pt x="120" y="18"/>
                  <a:pt x="119" y="18"/>
                  <a:pt x="119" y="18"/>
                </a:cubicBezTo>
                <a:cubicBezTo>
                  <a:pt x="118" y="18"/>
                  <a:pt x="118" y="18"/>
                  <a:pt x="118" y="18"/>
                </a:cubicBezTo>
                <a:cubicBezTo>
                  <a:pt x="117" y="19"/>
                  <a:pt x="116" y="20"/>
                  <a:pt x="114" y="21"/>
                </a:cubicBezTo>
                <a:cubicBezTo>
                  <a:pt x="114" y="21"/>
                  <a:pt x="113" y="20"/>
                  <a:pt x="112" y="19"/>
                </a:cubicBezTo>
                <a:cubicBezTo>
                  <a:pt x="113" y="18"/>
                  <a:pt x="114" y="16"/>
                  <a:pt x="114" y="16"/>
                </a:cubicBezTo>
                <a:cubicBezTo>
                  <a:pt x="115" y="15"/>
                  <a:pt x="115" y="15"/>
                  <a:pt x="115" y="14"/>
                </a:cubicBezTo>
                <a:cubicBezTo>
                  <a:pt x="114" y="14"/>
                  <a:pt x="114" y="14"/>
                  <a:pt x="114" y="13"/>
                </a:cubicBezTo>
                <a:cubicBezTo>
                  <a:pt x="114" y="13"/>
                  <a:pt x="113" y="13"/>
                  <a:pt x="113" y="13"/>
                </a:cubicBezTo>
                <a:cubicBezTo>
                  <a:pt x="113" y="13"/>
                  <a:pt x="112" y="13"/>
                  <a:pt x="112" y="14"/>
                </a:cubicBezTo>
                <a:cubicBezTo>
                  <a:pt x="112" y="14"/>
                  <a:pt x="110" y="16"/>
                  <a:pt x="109" y="17"/>
                </a:cubicBezTo>
                <a:cubicBezTo>
                  <a:pt x="108" y="16"/>
                  <a:pt x="107" y="16"/>
                  <a:pt x="106" y="15"/>
                </a:cubicBezTo>
                <a:cubicBezTo>
                  <a:pt x="107" y="14"/>
                  <a:pt x="108" y="12"/>
                  <a:pt x="108" y="11"/>
                </a:cubicBezTo>
                <a:cubicBezTo>
                  <a:pt x="108" y="11"/>
                  <a:pt x="108" y="11"/>
                  <a:pt x="108" y="10"/>
                </a:cubicBezTo>
                <a:cubicBezTo>
                  <a:pt x="108" y="10"/>
                  <a:pt x="108" y="10"/>
                  <a:pt x="108" y="9"/>
                </a:cubicBezTo>
                <a:cubicBezTo>
                  <a:pt x="107" y="9"/>
                  <a:pt x="107" y="9"/>
                  <a:pt x="107" y="9"/>
                </a:cubicBezTo>
                <a:cubicBezTo>
                  <a:pt x="106" y="9"/>
                  <a:pt x="106" y="9"/>
                  <a:pt x="106" y="10"/>
                </a:cubicBezTo>
                <a:cubicBezTo>
                  <a:pt x="105" y="10"/>
                  <a:pt x="104" y="12"/>
                  <a:pt x="103" y="13"/>
                </a:cubicBezTo>
                <a:cubicBezTo>
                  <a:pt x="102" y="13"/>
                  <a:pt x="101" y="13"/>
                  <a:pt x="100" y="12"/>
                </a:cubicBezTo>
                <a:cubicBezTo>
                  <a:pt x="101" y="10"/>
                  <a:pt x="102" y="8"/>
                  <a:pt x="102" y="8"/>
                </a:cubicBezTo>
                <a:cubicBezTo>
                  <a:pt x="102" y="8"/>
                  <a:pt x="102" y="7"/>
                  <a:pt x="102" y="7"/>
                </a:cubicBezTo>
                <a:cubicBezTo>
                  <a:pt x="102" y="6"/>
                  <a:pt x="101" y="6"/>
                  <a:pt x="101" y="6"/>
                </a:cubicBezTo>
                <a:cubicBezTo>
                  <a:pt x="101" y="6"/>
                  <a:pt x="100" y="6"/>
                  <a:pt x="100" y="6"/>
                </a:cubicBezTo>
                <a:cubicBezTo>
                  <a:pt x="100" y="6"/>
                  <a:pt x="99" y="6"/>
                  <a:pt x="99" y="7"/>
                </a:cubicBezTo>
                <a:cubicBezTo>
                  <a:pt x="99" y="7"/>
                  <a:pt x="98" y="9"/>
                  <a:pt x="97" y="11"/>
                </a:cubicBezTo>
                <a:cubicBezTo>
                  <a:pt x="96" y="10"/>
                  <a:pt x="95" y="10"/>
                  <a:pt x="94" y="9"/>
                </a:cubicBezTo>
                <a:cubicBezTo>
                  <a:pt x="94" y="8"/>
                  <a:pt x="95" y="5"/>
                  <a:pt x="95" y="5"/>
                </a:cubicBezTo>
                <a:cubicBezTo>
                  <a:pt x="95" y="5"/>
                  <a:pt x="95" y="4"/>
                  <a:pt x="95" y="4"/>
                </a:cubicBezTo>
                <a:cubicBezTo>
                  <a:pt x="95" y="4"/>
                  <a:pt x="94" y="3"/>
                  <a:pt x="94" y="3"/>
                </a:cubicBezTo>
                <a:cubicBezTo>
                  <a:pt x="94" y="3"/>
                  <a:pt x="93" y="3"/>
                  <a:pt x="93" y="3"/>
                </a:cubicBezTo>
                <a:cubicBezTo>
                  <a:pt x="93" y="4"/>
                  <a:pt x="92" y="4"/>
                  <a:pt x="92" y="4"/>
                </a:cubicBezTo>
                <a:cubicBezTo>
                  <a:pt x="92" y="5"/>
                  <a:pt x="91" y="6"/>
                  <a:pt x="90" y="8"/>
                </a:cubicBezTo>
                <a:cubicBezTo>
                  <a:pt x="89" y="8"/>
                  <a:pt x="88" y="8"/>
                  <a:pt x="87" y="7"/>
                </a:cubicBezTo>
                <a:cubicBezTo>
                  <a:pt x="88" y="5"/>
                  <a:pt x="88" y="3"/>
                  <a:pt x="88" y="3"/>
                </a:cubicBezTo>
                <a:cubicBezTo>
                  <a:pt x="88" y="3"/>
                  <a:pt x="88" y="2"/>
                  <a:pt x="88" y="2"/>
                </a:cubicBezTo>
                <a:cubicBezTo>
                  <a:pt x="87" y="2"/>
                  <a:pt x="87" y="1"/>
                  <a:pt x="87" y="1"/>
                </a:cubicBezTo>
                <a:cubicBezTo>
                  <a:pt x="86" y="1"/>
                  <a:pt x="86" y="1"/>
                  <a:pt x="86" y="1"/>
                </a:cubicBezTo>
                <a:cubicBezTo>
                  <a:pt x="85" y="2"/>
                  <a:pt x="85" y="2"/>
                  <a:pt x="85" y="2"/>
                </a:cubicBezTo>
                <a:cubicBezTo>
                  <a:pt x="85" y="3"/>
                  <a:pt x="84" y="5"/>
                  <a:pt x="83" y="7"/>
                </a:cubicBezTo>
                <a:cubicBezTo>
                  <a:pt x="83" y="6"/>
                  <a:pt x="82" y="6"/>
                  <a:pt x="81" y="6"/>
                </a:cubicBezTo>
                <a:cubicBezTo>
                  <a:pt x="81" y="4"/>
                  <a:pt x="81" y="2"/>
                  <a:pt x="81" y="2"/>
                </a:cubicBezTo>
                <a:cubicBezTo>
                  <a:pt x="81" y="1"/>
                  <a:pt x="81" y="1"/>
                  <a:pt x="80" y="1"/>
                </a:cubicBezTo>
                <a:cubicBezTo>
                  <a:pt x="80" y="0"/>
                  <a:pt x="80" y="0"/>
                  <a:pt x="79" y="0"/>
                </a:cubicBezTo>
                <a:cubicBezTo>
                  <a:pt x="79" y="0"/>
                  <a:pt x="78" y="0"/>
                  <a:pt x="78" y="0"/>
                </a:cubicBezTo>
                <a:cubicBezTo>
                  <a:pt x="78" y="1"/>
                  <a:pt x="78" y="1"/>
                  <a:pt x="78" y="1"/>
                </a:cubicBezTo>
                <a:cubicBezTo>
                  <a:pt x="77" y="2"/>
                  <a:pt x="77" y="4"/>
                  <a:pt x="77" y="6"/>
                </a:cubicBezTo>
                <a:cubicBezTo>
                  <a:pt x="76" y="6"/>
                  <a:pt x="75" y="6"/>
                  <a:pt x="74" y="6"/>
                </a:cubicBezTo>
                <a:cubicBezTo>
                  <a:pt x="74" y="4"/>
                  <a:pt x="73" y="2"/>
                  <a:pt x="73" y="1"/>
                </a:cubicBezTo>
                <a:cubicBezTo>
                  <a:pt x="73" y="1"/>
                  <a:pt x="73" y="0"/>
                  <a:pt x="73" y="0"/>
                </a:cubicBezTo>
                <a:cubicBezTo>
                  <a:pt x="73" y="0"/>
                  <a:pt x="72" y="0"/>
                  <a:pt x="72" y="0"/>
                </a:cubicBezTo>
                <a:cubicBezTo>
                  <a:pt x="71" y="0"/>
                  <a:pt x="71" y="0"/>
                  <a:pt x="71" y="0"/>
                </a:cubicBezTo>
                <a:cubicBezTo>
                  <a:pt x="70" y="0"/>
                  <a:pt x="70" y="1"/>
                  <a:pt x="70" y="1"/>
                </a:cubicBezTo>
                <a:cubicBezTo>
                  <a:pt x="70" y="2"/>
                  <a:pt x="70" y="4"/>
                  <a:pt x="70" y="6"/>
                </a:cubicBezTo>
                <a:cubicBezTo>
                  <a:pt x="69" y="6"/>
                  <a:pt x="68" y="6"/>
                  <a:pt x="67" y="6"/>
                </a:cubicBezTo>
                <a:cubicBezTo>
                  <a:pt x="66" y="4"/>
                  <a:pt x="66" y="2"/>
                  <a:pt x="66" y="1"/>
                </a:cubicBezTo>
                <a:cubicBezTo>
                  <a:pt x="66" y="1"/>
                  <a:pt x="66" y="1"/>
                  <a:pt x="65" y="0"/>
                </a:cubicBezTo>
                <a:cubicBezTo>
                  <a:pt x="65" y="0"/>
                  <a:pt x="65" y="0"/>
                  <a:pt x="64" y="0"/>
                </a:cubicBezTo>
                <a:cubicBezTo>
                  <a:pt x="64" y="0"/>
                  <a:pt x="63" y="0"/>
                  <a:pt x="63" y="1"/>
                </a:cubicBezTo>
                <a:cubicBezTo>
                  <a:pt x="63" y="1"/>
                  <a:pt x="63" y="1"/>
                  <a:pt x="63" y="2"/>
                </a:cubicBezTo>
                <a:cubicBezTo>
                  <a:pt x="63" y="2"/>
                  <a:pt x="63" y="4"/>
                  <a:pt x="63" y="6"/>
                </a:cubicBezTo>
                <a:cubicBezTo>
                  <a:pt x="62" y="6"/>
                  <a:pt x="61" y="6"/>
                  <a:pt x="60" y="7"/>
                </a:cubicBezTo>
                <a:cubicBezTo>
                  <a:pt x="59" y="5"/>
                  <a:pt x="59" y="3"/>
                  <a:pt x="59" y="2"/>
                </a:cubicBezTo>
                <a:cubicBezTo>
                  <a:pt x="58" y="2"/>
                  <a:pt x="58" y="2"/>
                  <a:pt x="58" y="1"/>
                </a:cubicBezTo>
                <a:cubicBezTo>
                  <a:pt x="58" y="1"/>
                  <a:pt x="57" y="1"/>
                  <a:pt x="57" y="1"/>
                </a:cubicBezTo>
                <a:cubicBezTo>
                  <a:pt x="56" y="1"/>
                  <a:pt x="56" y="2"/>
                  <a:pt x="56" y="2"/>
                </a:cubicBezTo>
                <a:cubicBezTo>
                  <a:pt x="56" y="2"/>
                  <a:pt x="55" y="3"/>
                  <a:pt x="56" y="3"/>
                </a:cubicBezTo>
                <a:cubicBezTo>
                  <a:pt x="56" y="3"/>
                  <a:pt x="56" y="5"/>
                  <a:pt x="56" y="7"/>
                </a:cubicBezTo>
                <a:cubicBezTo>
                  <a:pt x="55" y="8"/>
                  <a:pt x="54" y="8"/>
                  <a:pt x="53" y="8"/>
                </a:cubicBezTo>
                <a:cubicBezTo>
                  <a:pt x="52" y="6"/>
                  <a:pt x="52" y="5"/>
                  <a:pt x="51" y="4"/>
                </a:cubicBezTo>
                <a:cubicBezTo>
                  <a:pt x="51" y="4"/>
                  <a:pt x="51" y="4"/>
                  <a:pt x="51" y="3"/>
                </a:cubicBezTo>
                <a:cubicBezTo>
                  <a:pt x="50" y="3"/>
                  <a:pt x="50" y="3"/>
                  <a:pt x="50" y="3"/>
                </a:cubicBezTo>
                <a:cubicBezTo>
                  <a:pt x="49" y="3"/>
                  <a:pt x="49" y="4"/>
                  <a:pt x="49" y="4"/>
                </a:cubicBezTo>
                <a:cubicBezTo>
                  <a:pt x="49" y="4"/>
                  <a:pt x="48" y="5"/>
                  <a:pt x="49" y="5"/>
                </a:cubicBezTo>
                <a:cubicBezTo>
                  <a:pt x="49" y="5"/>
                  <a:pt x="49" y="8"/>
                  <a:pt x="49" y="9"/>
                </a:cubicBezTo>
                <a:cubicBezTo>
                  <a:pt x="49" y="10"/>
                  <a:pt x="48" y="10"/>
                  <a:pt x="47" y="11"/>
                </a:cubicBezTo>
                <a:cubicBezTo>
                  <a:pt x="46" y="9"/>
                  <a:pt x="45" y="7"/>
                  <a:pt x="45" y="7"/>
                </a:cubicBezTo>
                <a:cubicBezTo>
                  <a:pt x="44" y="6"/>
                  <a:pt x="44" y="6"/>
                  <a:pt x="44" y="6"/>
                </a:cubicBezTo>
                <a:cubicBezTo>
                  <a:pt x="43" y="6"/>
                  <a:pt x="43" y="6"/>
                  <a:pt x="43" y="6"/>
                </a:cubicBezTo>
                <a:cubicBezTo>
                  <a:pt x="42" y="6"/>
                  <a:pt x="42" y="6"/>
                  <a:pt x="42" y="7"/>
                </a:cubicBezTo>
                <a:cubicBezTo>
                  <a:pt x="42" y="7"/>
                  <a:pt x="42" y="8"/>
                  <a:pt x="42" y="8"/>
                </a:cubicBezTo>
                <a:cubicBezTo>
                  <a:pt x="42" y="8"/>
                  <a:pt x="42" y="10"/>
                  <a:pt x="43" y="12"/>
                </a:cubicBezTo>
                <a:cubicBezTo>
                  <a:pt x="42" y="13"/>
                  <a:pt x="41" y="13"/>
                  <a:pt x="40" y="13"/>
                </a:cubicBezTo>
                <a:cubicBezTo>
                  <a:pt x="39" y="12"/>
                  <a:pt x="38" y="10"/>
                  <a:pt x="38" y="10"/>
                </a:cubicBezTo>
                <a:cubicBezTo>
                  <a:pt x="38" y="9"/>
                  <a:pt x="37" y="9"/>
                  <a:pt x="37" y="9"/>
                </a:cubicBezTo>
                <a:cubicBezTo>
                  <a:pt x="37" y="9"/>
                  <a:pt x="36" y="9"/>
                  <a:pt x="36" y="9"/>
                </a:cubicBezTo>
                <a:cubicBezTo>
                  <a:pt x="35" y="10"/>
                  <a:pt x="35" y="10"/>
                  <a:pt x="35" y="10"/>
                </a:cubicBezTo>
                <a:cubicBezTo>
                  <a:pt x="35" y="11"/>
                  <a:pt x="35" y="11"/>
                  <a:pt x="35" y="11"/>
                </a:cubicBezTo>
                <a:cubicBezTo>
                  <a:pt x="35" y="12"/>
                  <a:pt x="36" y="14"/>
                  <a:pt x="37" y="15"/>
                </a:cubicBezTo>
                <a:cubicBezTo>
                  <a:pt x="36" y="16"/>
                  <a:pt x="35" y="16"/>
                  <a:pt x="35" y="17"/>
                </a:cubicBezTo>
                <a:cubicBezTo>
                  <a:pt x="33" y="16"/>
                  <a:pt x="32" y="14"/>
                  <a:pt x="32" y="14"/>
                </a:cubicBezTo>
                <a:cubicBezTo>
                  <a:pt x="31" y="13"/>
                  <a:pt x="31" y="13"/>
                  <a:pt x="31" y="13"/>
                </a:cubicBezTo>
                <a:cubicBezTo>
                  <a:pt x="30" y="13"/>
                  <a:pt x="30" y="13"/>
                  <a:pt x="30" y="13"/>
                </a:cubicBezTo>
                <a:cubicBezTo>
                  <a:pt x="29" y="14"/>
                  <a:pt x="29" y="14"/>
                  <a:pt x="29" y="14"/>
                </a:cubicBezTo>
                <a:cubicBezTo>
                  <a:pt x="29" y="15"/>
                  <a:pt x="29" y="15"/>
                  <a:pt x="29" y="16"/>
                </a:cubicBezTo>
                <a:cubicBezTo>
                  <a:pt x="29" y="16"/>
                  <a:pt x="30" y="18"/>
                  <a:pt x="31" y="19"/>
                </a:cubicBezTo>
                <a:cubicBezTo>
                  <a:pt x="31" y="20"/>
                  <a:pt x="30" y="21"/>
                  <a:pt x="29" y="21"/>
                </a:cubicBezTo>
                <a:cubicBezTo>
                  <a:pt x="28" y="20"/>
                  <a:pt x="26" y="19"/>
                  <a:pt x="26" y="18"/>
                </a:cubicBezTo>
                <a:cubicBezTo>
                  <a:pt x="25" y="18"/>
                  <a:pt x="25" y="18"/>
                  <a:pt x="25" y="18"/>
                </a:cubicBezTo>
                <a:cubicBezTo>
                  <a:pt x="24" y="18"/>
                  <a:pt x="24" y="18"/>
                  <a:pt x="24" y="18"/>
                </a:cubicBezTo>
                <a:cubicBezTo>
                  <a:pt x="23" y="19"/>
                  <a:pt x="23" y="19"/>
                  <a:pt x="23" y="19"/>
                </a:cubicBezTo>
                <a:cubicBezTo>
                  <a:pt x="23" y="20"/>
                  <a:pt x="23" y="20"/>
                  <a:pt x="23" y="20"/>
                </a:cubicBezTo>
                <a:cubicBezTo>
                  <a:pt x="24" y="21"/>
                  <a:pt x="25" y="22"/>
                  <a:pt x="26" y="24"/>
                </a:cubicBezTo>
                <a:cubicBezTo>
                  <a:pt x="25" y="25"/>
                  <a:pt x="25" y="25"/>
                  <a:pt x="24" y="26"/>
                </a:cubicBezTo>
                <a:cubicBezTo>
                  <a:pt x="22" y="25"/>
                  <a:pt x="21" y="24"/>
                  <a:pt x="20" y="23"/>
                </a:cubicBezTo>
                <a:cubicBezTo>
                  <a:pt x="20" y="23"/>
                  <a:pt x="20" y="23"/>
                  <a:pt x="19" y="23"/>
                </a:cubicBezTo>
                <a:cubicBezTo>
                  <a:pt x="19" y="23"/>
                  <a:pt x="19" y="23"/>
                  <a:pt x="18" y="24"/>
                </a:cubicBezTo>
                <a:cubicBezTo>
                  <a:pt x="18" y="24"/>
                  <a:pt x="18" y="24"/>
                  <a:pt x="18" y="25"/>
                </a:cubicBezTo>
                <a:cubicBezTo>
                  <a:pt x="18" y="25"/>
                  <a:pt x="18" y="25"/>
                  <a:pt x="18" y="26"/>
                </a:cubicBezTo>
                <a:cubicBezTo>
                  <a:pt x="19" y="26"/>
                  <a:pt x="20" y="28"/>
                  <a:pt x="21" y="29"/>
                </a:cubicBezTo>
                <a:cubicBezTo>
                  <a:pt x="21" y="30"/>
                  <a:pt x="20" y="31"/>
                  <a:pt x="19" y="31"/>
                </a:cubicBezTo>
                <a:cubicBezTo>
                  <a:pt x="18" y="30"/>
                  <a:pt x="16" y="29"/>
                  <a:pt x="16" y="29"/>
                </a:cubicBezTo>
                <a:cubicBezTo>
                  <a:pt x="15" y="29"/>
                  <a:pt x="15" y="29"/>
                  <a:pt x="15" y="29"/>
                </a:cubicBezTo>
                <a:cubicBezTo>
                  <a:pt x="14" y="29"/>
                  <a:pt x="14" y="29"/>
                  <a:pt x="14" y="29"/>
                </a:cubicBezTo>
                <a:cubicBezTo>
                  <a:pt x="13" y="30"/>
                  <a:pt x="13" y="30"/>
                  <a:pt x="13" y="31"/>
                </a:cubicBezTo>
                <a:cubicBezTo>
                  <a:pt x="13" y="31"/>
                  <a:pt x="14" y="31"/>
                  <a:pt x="14" y="32"/>
                </a:cubicBezTo>
                <a:cubicBezTo>
                  <a:pt x="14" y="32"/>
                  <a:pt x="16" y="33"/>
                  <a:pt x="17" y="34"/>
                </a:cubicBezTo>
                <a:cubicBezTo>
                  <a:pt x="17" y="35"/>
                  <a:pt x="16" y="36"/>
                  <a:pt x="16" y="37"/>
                </a:cubicBezTo>
                <a:cubicBezTo>
                  <a:pt x="14" y="36"/>
                  <a:pt x="12" y="35"/>
                  <a:pt x="11" y="35"/>
                </a:cubicBezTo>
                <a:cubicBezTo>
                  <a:pt x="11" y="35"/>
                  <a:pt x="11" y="35"/>
                  <a:pt x="10" y="35"/>
                </a:cubicBezTo>
                <a:cubicBezTo>
                  <a:pt x="10" y="35"/>
                  <a:pt x="10" y="35"/>
                  <a:pt x="10" y="36"/>
                </a:cubicBezTo>
                <a:cubicBezTo>
                  <a:pt x="9" y="36"/>
                  <a:pt x="9" y="36"/>
                  <a:pt x="9" y="37"/>
                </a:cubicBezTo>
                <a:cubicBezTo>
                  <a:pt x="9" y="37"/>
                  <a:pt x="10" y="38"/>
                  <a:pt x="10" y="38"/>
                </a:cubicBezTo>
                <a:cubicBezTo>
                  <a:pt x="10" y="38"/>
                  <a:pt x="12" y="39"/>
                  <a:pt x="14" y="40"/>
                </a:cubicBezTo>
                <a:cubicBezTo>
                  <a:pt x="13" y="41"/>
                  <a:pt x="13" y="42"/>
                  <a:pt x="12" y="43"/>
                </a:cubicBezTo>
                <a:cubicBezTo>
                  <a:pt x="10" y="42"/>
                  <a:pt x="8" y="42"/>
                  <a:pt x="8" y="42"/>
                </a:cubicBezTo>
                <a:cubicBezTo>
                  <a:pt x="8" y="41"/>
                  <a:pt x="7" y="41"/>
                  <a:pt x="7" y="42"/>
                </a:cubicBezTo>
                <a:cubicBezTo>
                  <a:pt x="7" y="42"/>
                  <a:pt x="6" y="42"/>
                  <a:pt x="6" y="43"/>
                </a:cubicBezTo>
                <a:cubicBezTo>
                  <a:pt x="6" y="43"/>
                  <a:pt x="6" y="43"/>
                  <a:pt x="6" y="44"/>
                </a:cubicBezTo>
                <a:cubicBezTo>
                  <a:pt x="6" y="44"/>
                  <a:pt x="6" y="44"/>
                  <a:pt x="7" y="44"/>
                </a:cubicBezTo>
                <a:cubicBezTo>
                  <a:pt x="7" y="45"/>
                  <a:pt x="9" y="46"/>
                  <a:pt x="11" y="47"/>
                </a:cubicBezTo>
                <a:cubicBezTo>
                  <a:pt x="10" y="48"/>
                  <a:pt x="10" y="48"/>
                  <a:pt x="10" y="49"/>
                </a:cubicBezTo>
                <a:cubicBezTo>
                  <a:pt x="8" y="49"/>
                  <a:pt x="6" y="49"/>
                  <a:pt x="5" y="48"/>
                </a:cubicBezTo>
                <a:cubicBezTo>
                  <a:pt x="5" y="48"/>
                  <a:pt x="4" y="48"/>
                  <a:pt x="4" y="49"/>
                </a:cubicBezTo>
                <a:cubicBezTo>
                  <a:pt x="4" y="49"/>
                  <a:pt x="4" y="49"/>
                  <a:pt x="3" y="50"/>
                </a:cubicBezTo>
                <a:cubicBezTo>
                  <a:pt x="3" y="50"/>
                  <a:pt x="3" y="50"/>
                  <a:pt x="3" y="51"/>
                </a:cubicBezTo>
                <a:cubicBezTo>
                  <a:pt x="4" y="51"/>
                  <a:pt x="4" y="51"/>
                  <a:pt x="4" y="51"/>
                </a:cubicBezTo>
                <a:cubicBezTo>
                  <a:pt x="5" y="52"/>
                  <a:pt x="7" y="52"/>
                  <a:pt x="8" y="53"/>
                </a:cubicBezTo>
                <a:cubicBezTo>
                  <a:pt x="8" y="54"/>
                  <a:pt x="8" y="55"/>
                  <a:pt x="8" y="56"/>
                </a:cubicBezTo>
                <a:cubicBezTo>
                  <a:pt x="6" y="56"/>
                  <a:pt x="4" y="56"/>
                  <a:pt x="3" y="56"/>
                </a:cubicBezTo>
                <a:cubicBezTo>
                  <a:pt x="3" y="55"/>
                  <a:pt x="2" y="56"/>
                  <a:pt x="2" y="56"/>
                </a:cubicBezTo>
                <a:cubicBezTo>
                  <a:pt x="2" y="56"/>
                  <a:pt x="2" y="56"/>
                  <a:pt x="2" y="57"/>
                </a:cubicBezTo>
                <a:cubicBezTo>
                  <a:pt x="1" y="57"/>
                  <a:pt x="2" y="58"/>
                  <a:pt x="2" y="58"/>
                </a:cubicBezTo>
                <a:cubicBezTo>
                  <a:pt x="2" y="58"/>
                  <a:pt x="2" y="58"/>
                  <a:pt x="2" y="59"/>
                </a:cubicBezTo>
                <a:cubicBezTo>
                  <a:pt x="3" y="59"/>
                  <a:pt x="5" y="59"/>
                  <a:pt x="7" y="60"/>
                </a:cubicBezTo>
                <a:cubicBezTo>
                  <a:pt x="7" y="61"/>
                  <a:pt x="6" y="62"/>
                  <a:pt x="6" y="63"/>
                </a:cubicBezTo>
                <a:cubicBezTo>
                  <a:pt x="4" y="63"/>
                  <a:pt x="2" y="63"/>
                  <a:pt x="2" y="63"/>
                </a:cubicBezTo>
                <a:cubicBezTo>
                  <a:pt x="1" y="63"/>
                  <a:pt x="1" y="63"/>
                  <a:pt x="1" y="63"/>
                </a:cubicBezTo>
                <a:cubicBezTo>
                  <a:pt x="1" y="63"/>
                  <a:pt x="0" y="64"/>
                  <a:pt x="0" y="64"/>
                </a:cubicBezTo>
                <a:cubicBezTo>
                  <a:pt x="0" y="65"/>
                  <a:pt x="0" y="65"/>
                  <a:pt x="1" y="65"/>
                </a:cubicBezTo>
                <a:cubicBezTo>
                  <a:pt x="1" y="66"/>
                  <a:pt x="1" y="66"/>
                  <a:pt x="2" y="66"/>
                </a:cubicBezTo>
                <a:cubicBezTo>
                  <a:pt x="2" y="66"/>
                  <a:pt x="4" y="66"/>
                  <a:pt x="6" y="67"/>
                </a:cubicBezTo>
                <a:cubicBezTo>
                  <a:pt x="6" y="68"/>
                  <a:pt x="6" y="69"/>
                  <a:pt x="6" y="70"/>
                </a:cubicBezTo>
                <a:cubicBezTo>
                  <a:pt x="4" y="70"/>
                  <a:pt x="2" y="70"/>
                  <a:pt x="1" y="70"/>
                </a:cubicBezTo>
                <a:cubicBezTo>
                  <a:pt x="1" y="70"/>
                  <a:pt x="1" y="70"/>
                  <a:pt x="0" y="71"/>
                </a:cubicBezTo>
                <a:cubicBezTo>
                  <a:pt x="0" y="71"/>
                  <a:pt x="0" y="71"/>
                  <a:pt x="0" y="72"/>
                </a:cubicBezTo>
                <a:cubicBezTo>
                  <a:pt x="0" y="72"/>
                  <a:pt x="0" y="72"/>
                  <a:pt x="0" y="73"/>
                </a:cubicBezTo>
                <a:cubicBezTo>
                  <a:pt x="1" y="73"/>
                  <a:pt x="1" y="73"/>
                  <a:pt x="1" y="73"/>
                </a:cubicBezTo>
                <a:cubicBezTo>
                  <a:pt x="2" y="73"/>
                  <a:pt x="4" y="74"/>
                  <a:pt x="6" y="74"/>
                </a:cubicBezTo>
                <a:cubicBezTo>
                  <a:pt x="6" y="75"/>
                  <a:pt x="6" y="76"/>
                  <a:pt x="6" y="77"/>
                </a:cubicBezTo>
                <a:cubicBezTo>
                  <a:pt x="4" y="77"/>
                  <a:pt x="2" y="78"/>
                  <a:pt x="2" y="78"/>
                </a:cubicBezTo>
                <a:cubicBezTo>
                  <a:pt x="1" y="78"/>
                  <a:pt x="1" y="78"/>
                  <a:pt x="1" y="78"/>
                </a:cubicBezTo>
                <a:cubicBezTo>
                  <a:pt x="0" y="79"/>
                  <a:pt x="0" y="79"/>
                  <a:pt x="0" y="79"/>
                </a:cubicBezTo>
                <a:cubicBezTo>
                  <a:pt x="0" y="80"/>
                  <a:pt x="1" y="80"/>
                  <a:pt x="1" y="80"/>
                </a:cubicBezTo>
                <a:cubicBezTo>
                  <a:pt x="1" y="80"/>
                  <a:pt x="1" y="81"/>
                  <a:pt x="2" y="81"/>
                </a:cubicBezTo>
                <a:cubicBezTo>
                  <a:pt x="2" y="81"/>
                  <a:pt x="4" y="81"/>
                  <a:pt x="6" y="81"/>
                </a:cubicBezTo>
                <a:cubicBezTo>
                  <a:pt x="6" y="82"/>
                  <a:pt x="7" y="83"/>
                  <a:pt x="7" y="84"/>
                </a:cubicBezTo>
                <a:cubicBezTo>
                  <a:pt x="5" y="84"/>
                  <a:pt x="3" y="85"/>
                  <a:pt x="2" y="85"/>
                </a:cubicBezTo>
                <a:cubicBezTo>
                  <a:pt x="2" y="85"/>
                  <a:pt x="2" y="85"/>
                  <a:pt x="2" y="86"/>
                </a:cubicBezTo>
                <a:cubicBezTo>
                  <a:pt x="2" y="86"/>
                  <a:pt x="1" y="86"/>
                  <a:pt x="2" y="87"/>
                </a:cubicBezTo>
                <a:cubicBezTo>
                  <a:pt x="2" y="87"/>
                  <a:pt x="2" y="87"/>
                  <a:pt x="2" y="88"/>
                </a:cubicBezTo>
                <a:cubicBezTo>
                  <a:pt x="2" y="88"/>
                  <a:pt x="3" y="88"/>
                  <a:pt x="3" y="88"/>
                </a:cubicBezTo>
                <a:cubicBezTo>
                  <a:pt x="4" y="88"/>
                  <a:pt x="6" y="88"/>
                  <a:pt x="8" y="87"/>
                </a:cubicBezTo>
                <a:cubicBezTo>
                  <a:pt x="8" y="88"/>
                  <a:pt x="8" y="89"/>
                  <a:pt x="8" y="90"/>
                </a:cubicBezTo>
                <a:cubicBezTo>
                  <a:pt x="7" y="91"/>
                  <a:pt x="5" y="92"/>
                  <a:pt x="4" y="92"/>
                </a:cubicBezTo>
                <a:cubicBezTo>
                  <a:pt x="4" y="92"/>
                  <a:pt x="4" y="92"/>
                  <a:pt x="3" y="93"/>
                </a:cubicBezTo>
                <a:cubicBezTo>
                  <a:pt x="3" y="93"/>
                  <a:pt x="3" y="94"/>
                  <a:pt x="3" y="94"/>
                </a:cubicBezTo>
                <a:cubicBezTo>
                  <a:pt x="4" y="94"/>
                  <a:pt x="4" y="95"/>
                  <a:pt x="4" y="95"/>
                </a:cubicBezTo>
                <a:cubicBezTo>
                  <a:pt x="4" y="95"/>
                  <a:pt x="5" y="95"/>
                  <a:pt x="5" y="95"/>
                </a:cubicBezTo>
                <a:cubicBezTo>
                  <a:pt x="6" y="95"/>
                  <a:pt x="8" y="94"/>
                  <a:pt x="10" y="94"/>
                </a:cubicBezTo>
                <a:cubicBezTo>
                  <a:pt x="10" y="95"/>
                  <a:pt x="10" y="96"/>
                  <a:pt x="11" y="97"/>
                </a:cubicBezTo>
                <a:cubicBezTo>
                  <a:pt x="9" y="98"/>
                  <a:pt x="7" y="99"/>
                  <a:pt x="7" y="99"/>
                </a:cubicBezTo>
                <a:cubicBezTo>
                  <a:pt x="6" y="99"/>
                  <a:pt x="6" y="100"/>
                  <a:pt x="6" y="100"/>
                </a:cubicBezTo>
                <a:cubicBezTo>
                  <a:pt x="6" y="100"/>
                  <a:pt x="6" y="101"/>
                  <a:pt x="6" y="101"/>
                </a:cubicBezTo>
                <a:cubicBezTo>
                  <a:pt x="6" y="101"/>
                  <a:pt x="7" y="102"/>
                  <a:pt x="7" y="102"/>
                </a:cubicBezTo>
                <a:cubicBezTo>
                  <a:pt x="7" y="102"/>
                  <a:pt x="8" y="102"/>
                  <a:pt x="8" y="102"/>
                </a:cubicBezTo>
                <a:cubicBezTo>
                  <a:pt x="8" y="102"/>
                  <a:pt x="10" y="101"/>
                  <a:pt x="12" y="100"/>
                </a:cubicBezTo>
                <a:cubicBezTo>
                  <a:pt x="13" y="101"/>
                  <a:pt x="13" y="102"/>
                  <a:pt x="14" y="103"/>
                </a:cubicBezTo>
                <a:cubicBezTo>
                  <a:pt x="12" y="104"/>
                  <a:pt x="10" y="105"/>
                  <a:pt x="10" y="106"/>
                </a:cubicBezTo>
                <a:cubicBezTo>
                  <a:pt x="10" y="106"/>
                  <a:pt x="9" y="106"/>
                  <a:pt x="9" y="107"/>
                </a:cubicBezTo>
                <a:cubicBezTo>
                  <a:pt x="9" y="107"/>
                  <a:pt x="9" y="107"/>
                  <a:pt x="10" y="108"/>
                </a:cubicBezTo>
                <a:cubicBezTo>
                  <a:pt x="10" y="108"/>
                  <a:pt x="10" y="108"/>
                  <a:pt x="10" y="108"/>
                </a:cubicBezTo>
                <a:cubicBezTo>
                  <a:pt x="11" y="108"/>
                  <a:pt x="11" y="108"/>
                  <a:pt x="11" y="108"/>
                </a:cubicBezTo>
                <a:cubicBezTo>
                  <a:pt x="12" y="108"/>
                  <a:pt x="14" y="107"/>
                  <a:pt x="16" y="107"/>
                </a:cubicBezTo>
                <a:cubicBezTo>
                  <a:pt x="16" y="107"/>
                  <a:pt x="17" y="108"/>
                  <a:pt x="17" y="109"/>
                </a:cubicBezTo>
                <a:cubicBezTo>
                  <a:pt x="16" y="110"/>
                  <a:pt x="14" y="112"/>
                  <a:pt x="14" y="112"/>
                </a:cubicBezTo>
                <a:cubicBezTo>
                  <a:pt x="14" y="112"/>
                  <a:pt x="13" y="113"/>
                  <a:pt x="13" y="113"/>
                </a:cubicBezTo>
                <a:cubicBezTo>
                  <a:pt x="13" y="113"/>
                  <a:pt x="13" y="114"/>
                  <a:pt x="14" y="114"/>
                </a:cubicBezTo>
                <a:cubicBezTo>
                  <a:pt x="14" y="114"/>
                  <a:pt x="14" y="115"/>
                  <a:pt x="15" y="115"/>
                </a:cubicBezTo>
                <a:cubicBezTo>
                  <a:pt x="15" y="115"/>
                  <a:pt x="15" y="115"/>
                  <a:pt x="16" y="114"/>
                </a:cubicBezTo>
                <a:cubicBezTo>
                  <a:pt x="16" y="114"/>
                  <a:pt x="18" y="113"/>
                  <a:pt x="19" y="112"/>
                </a:cubicBezTo>
                <a:cubicBezTo>
                  <a:pt x="20" y="113"/>
                  <a:pt x="21" y="114"/>
                  <a:pt x="21" y="115"/>
                </a:cubicBezTo>
                <a:cubicBezTo>
                  <a:pt x="20" y="116"/>
                  <a:pt x="19" y="118"/>
                  <a:pt x="18" y="118"/>
                </a:cubicBezTo>
                <a:cubicBezTo>
                  <a:pt x="18" y="118"/>
                  <a:pt x="18" y="118"/>
                  <a:pt x="18" y="119"/>
                </a:cubicBezTo>
                <a:cubicBezTo>
                  <a:pt x="18" y="119"/>
                  <a:pt x="18" y="120"/>
                  <a:pt x="18" y="120"/>
                </a:cubicBezTo>
                <a:cubicBezTo>
                  <a:pt x="19" y="120"/>
                  <a:pt x="19" y="120"/>
                  <a:pt x="19" y="120"/>
                </a:cubicBezTo>
                <a:cubicBezTo>
                  <a:pt x="20" y="120"/>
                  <a:pt x="20" y="120"/>
                  <a:pt x="20" y="120"/>
                </a:cubicBezTo>
                <a:cubicBezTo>
                  <a:pt x="21" y="120"/>
                  <a:pt x="22" y="119"/>
                  <a:pt x="24" y="117"/>
                </a:cubicBezTo>
                <a:cubicBezTo>
                  <a:pt x="25" y="118"/>
                  <a:pt x="25" y="119"/>
                  <a:pt x="26" y="120"/>
                </a:cubicBezTo>
                <a:cubicBezTo>
                  <a:pt x="25" y="121"/>
                  <a:pt x="24" y="123"/>
                  <a:pt x="23" y="123"/>
                </a:cubicBezTo>
                <a:cubicBezTo>
                  <a:pt x="23" y="123"/>
                  <a:pt x="23" y="124"/>
                  <a:pt x="23" y="124"/>
                </a:cubicBezTo>
                <a:cubicBezTo>
                  <a:pt x="23" y="125"/>
                  <a:pt x="23" y="125"/>
                  <a:pt x="24" y="125"/>
                </a:cubicBezTo>
                <a:cubicBezTo>
                  <a:pt x="24" y="125"/>
                  <a:pt x="24" y="126"/>
                  <a:pt x="25" y="126"/>
                </a:cubicBezTo>
                <a:cubicBezTo>
                  <a:pt x="25" y="126"/>
                  <a:pt x="25" y="126"/>
                  <a:pt x="26" y="125"/>
                </a:cubicBezTo>
                <a:cubicBezTo>
                  <a:pt x="26" y="125"/>
                  <a:pt x="28" y="123"/>
                  <a:pt x="29" y="122"/>
                </a:cubicBezTo>
                <a:cubicBezTo>
                  <a:pt x="30" y="123"/>
                  <a:pt x="31" y="123"/>
                  <a:pt x="31" y="124"/>
                </a:cubicBezTo>
                <a:cubicBezTo>
                  <a:pt x="30" y="126"/>
                  <a:pt x="29" y="128"/>
                  <a:pt x="29" y="128"/>
                </a:cubicBezTo>
                <a:cubicBezTo>
                  <a:pt x="29" y="128"/>
                  <a:pt x="29" y="129"/>
                  <a:pt x="29" y="129"/>
                </a:cubicBezTo>
                <a:cubicBezTo>
                  <a:pt x="29" y="129"/>
                  <a:pt x="29" y="130"/>
                  <a:pt x="30" y="130"/>
                </a:cubicBezTo>
                <a:cubicBezTo>
                  <a:pt x="30" y="130"/>
                  <a:pt x="30" y="130"/>
                  <a:pt x="31" y="130"/>
                </a:cubicBezTo>
                <a:cubicBezTo>
                  <a:pt x="31" y="130"/>
                  <a:pt x="31" y="130"/>
                  <a:pt x="32" y="130"/>
                </a:cubicBezTo>
                <a:cubicBezTo>
                  <a:pt x="32" y="129"/>
                  <a:pt x="33" y="128"/>
                  <a:pt x="35" y="126"/>
                </a:cubicBezTo>
                <a:cubicBezTo>
                  <a:pt x="35" y="127"/>
                  <a:pt x="36" y="127"/>
                  <a:pt x="37" y="128"/>
                </a:cubicBezTo>
                <a:cubicBezTo>
                  <a:pt x="36" y="130"/>
                  <a:pt x="35" y="132"/>
                  <a:pt x="35" y="132"/>
                </a:cubicBezTo>
                <a:cubicBezTo>
                  <a:pt x="35" y="132"/>
                  <a:pt x="35" y="133"/>
                  <a:pt x="35" y="133"/>
                </a:cubicBezTo>
                <a:cubicBezTo>
                  <a:pt x="35" y="134"/>
                  <a:pt x="35" y="134"/>
                  <a:pt x="36" y="134"/>
                </a:cubicBezTo>
                <a:cubicBezTo>
                  <a:pt x="36" y="134"/>
                  <a:pt x="37" y="134"/>
                  <a:pt x="37" y="134"/>
                </a:cubicBezTo>
                <a:cubicBezTo>
                  <a:pt x="37" y="134"/>
                  <a:pt x="38" y="134"/>
                  <a:pt x="38" y="134"/>
                </a:cubicBezTo>
                <a:cubicBezTo>
                  <a:pt x="38" y="133"/>
                  <a:pt x="39" y="132"/>
                  <a:pt x="40" y="130"/>
                </a:cubicBezTo>
                <a:cubicBezTo>
                  <a:pt x="41" y="130"/>
                  <a:pt x="42" y="131"/>
                  <a:pt x="43" y="131"/>
                </a:cubicBezTo>
                <a:cubicBezTo>
                  <a:pt x="42" y="133"/>
                  <a:pt x="42" y="135"/>
                  <a:pt x="42" y="136"/>
                </a:cubicBezTo>
                <a:cubicBezTo>
                  <a:pt x="42" y="136"/>
                  <a:pt x="42" y="136"/>
                  <a:pt x="42" y="137"/>
                </a:cubicBezTo>
                <a:cubicBezTo>
                  <a:pt x="42" y="137"/>
                  <a:pt x="42" y="137"/>
                  <a:pt x="43" y="137"/>
                </a:cubicBezTo>
                <a:cubicBezTo>
                  <a:pt x="43" y="138"/>
                  <a:pt x="43" y="138"/>
                  <a:pt x="44" y="138"/>
                </a:cubicBezTo>
                <a:cubicBezTo>
                  <a:pt x="44" y="137"/>
                  <a:pt x="44" y="137"/>
                  <a:pt x="45" y="137"/>
                </a:cubicBezTo>
                <a:cubicBezTo>
                  <a:pt x="45" y="136"/>
                  <a:pt x="46" y="135"/>
                  <a:pt x="47" y="133"/>
                </a:cubicBezTo>
                <a:cubicBezTo>
                  <a:pt x="48" y="133"/>
                  <a:pt x="49" y="134"/>
                  <a:pt x="49" y="134"/>
                </a:cubicBezTo>
                <a:cubicBezTo>
                  <a:pt x="49" y="136"/>
                  <a:pt x="49" y="138"/>
                  <a:pt x="49" y="138"/>
                </a:cubicBezTo>
                <a:cubicBezTo>
                  <a:pt x="48" y="139"/>
                  <a:pt x="49" y="139"/>
                  <a:pt x="49" y="139"/>
                </a:cubicBezTo>
                <a:cubicBezTo>
                  <a:pt x="49" y="140"/>
                  <a:pt x="49" y="140"/>
                  <a:pt x="50" y="140"/>
                </a:cubicBezTo>
                <a:cubicBezTo>
                  <a:pt x="50" y="140"/>
                  <a:pt x="50" y="140"/>
                  <a:pt x="51" y="140"/>
                </a:cubicBezTo>
                <a:cubicBezTo>
                  <a:pt x="51" y="140"/>
                  <a:pt x="51" y="140"/>
                  <a:pt x="51" y="139"/>
                </a:cubicBezTo>
                <a:cubicBezTo>
                  <a:pt x="52" y="139"/>
                  <a:pt x="52" y="137"/>
                  <a:pt x="53" y="135"/>
                </a:cubicBezTo>
                <a:cubicBezTo>
                  <a:pt x="54" y="136"/>
                  <a:pt x="55" y="136"/>
                  <a:pt x="56" y="136"/>
                </a:cubicBezTo>
                <a:cubicBezTo>
                  <a:pt x="56" y="138"/>
                  <a:pt x="56" y="140"/>
                  <a:pt x="56" y="140"/>
                </a:cubicBezTo>
                <a:cubicBezTo>
                  <a:pt x="55" y="141"/>
                  <a:pt x="56" y="141"/>
                  <a:pt x="56" y="142"/>
                </a:cubicBezTo>
                <a:cubicBezTo>
                  <a:pt x="56" y="142"/>
                  <a:pt x="56" y="142"/>
                  <a:pt x="57" y="142"/>
                </a:cubicBezTo>
                <a:cubicBezTo>
                  <a:pt x="57" y="142"/>
                  <a:pt x="58" y="142"/>
                  <a:pt x="58" y="142"/>
                </a:cubicBezTo>
                <a:cubicBezTo>
                  <a:pt x="58" y="142"/>
                  <a:pt x="58" y="141"/>
                  <a:pt x="59" y="141"/>
                </a:cubicBezTo>
                <a:cubicBezTo>
                  <a:pt x="59" y="141"/>
                  <a:pt x="59" y="139"/>
                  <a:pt x="60" y="137"/>
                </a:cubicBezTo>
                <a:cubicBezTo>
                  <a:pt x="61" y="137"/>
                  <a:pt x="62" y="137"/>
                  <a:pt x="63" y="137"/>
                </a:cubicBezTo>
                <a:cubicBezTo>
                  <a:pt x="63" y="139"/>
                  <a:pt x="63" y="141"/>
                  <a:pt x="63" y="142"/>
                </a:cubicBezTo>
                <a:cubicBezTo>
                  <a:pt x="63" y="142"/>
                  <a:pt x="63" y="143"/>
                  <a:pt x="63" y="143"/>
                </a:cubicBezTo>
                <a:cubicBezTo>
                  <a:pt x="63" y="143"/>
                  <a:pt x="64" y="143"/>
                  <a:pt x="64" y="143"/>
                </a:cubicBezTo>
                <a:cubicBezTo>
                  <a:pt x="65" y="143"/>
                  <a:pt x="65" y="143"/>
                  <a:pt x="65" y="143"/>
                </a:cubicBezTo>
                <a:cubicBezTo>
                  <a:pt x="66" y="143"/>
                  <a:pt x="66" y="142"/>
                  <a:pt x="66" y="142"/>
                </a:cubicBezTo>
                <a:cubicBezTo>
                  <a:pt x="66" y="142"/>
                  <a:pt x="66" y="140"/>
                  <a:pt x="67" y="138"/>
                </a:cubicBezTo>
                <a:cubicBezTo>
                  <a:pt x="68" y="138"/>
                  <a:pt x="69" y="138"/>
                  <a:pt x="70" y="138"/>
                </a:cubicBezTo>
                <a:cubicBezTo>
                  <a:pt x="70" y="140"/>
                  <a:pt x="70" y="142"/>
                  <a:pt x="70" y="142"/>
                </a:cubicBezTo>
                <a:cubicBezTo>
                  <a:pt x="70" y="143"/>
                  <a:pt x="70" y="143"/>
                  <a:pt x="71" y="143"/>
                </a:cubicBezTo>
                <a:cubicBezTo>
                  <a:pt x="71" y="143"/>
                  <a:pt x="71" y="144"/>
                  <a:pt x="72" y="144"/>
                </a:cubicBezTo>
                <a:cubicBezTo>
                  <a:pt x="72" y="144"/>
                  <a:pt x="73" y="143"/>
                  <a:pt x="73" y="143"/>
                </a:cubicBezTo>
                <a:cubicBezTo>
                  <a:pt x="73" y="143"/>
                  <a:pt x="73" y="143"/>
                  <a:pt x="73" y="142"/>
                </a:cubicBezTo>
                <a:cubicBezTo>
                  <a:pt x="73" y="142"/>
                  <a:pt x="74" y="140"/>
                  <a:pt x="74" y="138"/>
                </a:cubicBezTo>
                <a:cubicBezTo>
                  <a:pt x="75" y="138"/>
                  <a:pt x="76" y="138"/>
                  <a:pt x="77" y="138"/>
                </a:cubicBezTo>
                <a:cubicBezTo>
                  <a:pt x="77" y="140"/>
                  <a:pt x="77" y="142"/>
                  <a:pt x="78" y="142"/>
                </a:cubicBezTo>
                <a:cubicBezTo>
                  <a:pt x="78" y="142"/>
                  <a:pt x="78" y="143"/>
                  <a:pt x="78" y="143"/>
                </a:cubicBezTo>
                <a:cubicBezTo>
                  <a:pt x="78" y="143"/>
                  <a:pt x="79" y="143"/>
                  <a:pt x="79" y="143"/>
                </a:cubicBezTo>
                <a:cubicBezTo>
                  <a:pt x="80" y="143"/>
                  <a:pt x="80" y="143"/>
                  <a:pt x="80" y="143"/>
                </a:cubicBezTo>
                <a:cubicBezTo>
                  <a:pt x="81" y="143"/>
                  <a:pt x="81" y="142"/>
                  <a:pt x="81" y="142"/>
                </a:cubicBezTo>
                <a:cubicBezTo>
                  <a:pt x="81" y="141"/>
                  <a:pt x="81" y="139"/>
                  <a:pt x="81" y="137"/>
                </a:cubicBezTo>
                <a:cubicBezTo>
                  <a:pt x="82" y="137"/>
                  <a:pt x="83" y="137"/>
                  <a:pt x="83" y="137"/>
                </a:cubicBezTo>
                <a:cubicBezTo>
                  <a:pt x="84" y="139"/>
                  <a:pt x="85" y="141"/>
                  <a:pt x="85" y="141"/>
                </a:cubicBezTo>
                <a:cubicBezTo>
                  <a:pt x="85" y="141"/>
                  <a:pt x="85" y="142"/>
                  <a:pt x="86" y="142"/>
                </a:cubicBezTo>
                <a:cubicBezTo>
                  <a:pt x="86" y="142"/>
                  <a:pt x="86" y="142"/>
                  <a:pt x="87" y="142"/>
                </a:cubicBezTo>
                <a:cubicBezTo>
                  <a:pt x="87" y="142"/>
                  <a:pt x="87" y="142"/>
                  <a:pt x="88" y="142"/>
                </a:cubicBezTo>
                <a:cubicBezTo>
                  <a:pt x="88" y="141"/>
                  <a:pt x="88" y="141"/>
                  <a:pt x="88" y="140"/>
                </a:cubicBezTo>
                <a:cubicBezTo>
                  <a:pt x="88" y="140"/>
                  <a:pt x="88" y="138"/>
                  <a:pt x="87" y="136"/>
                </a:cubicBezTo>
                <a:cubicBezTo>
                  <a:pt x="88" y="136"/>
                  <a:pt x="89" y="136"/>
                  <a:pt x="90" y="135"/>
                </a:cubicBezTo>
                <a:cubicBezTo>
                  <a:pt x="91" y="137"/>
                  <a:pt x="92" y="139"/>
                  <a:pt x="92" y="139"/>
                </a:cubicBezTo>
                <a:cubicBezTo>
                  <a:pt x="92" y="140"/>
                  <a:pt x="93" y="140"/>
                  <a:pt x="93" y="140"/>
                </a:cubicBezTo>
                <a:cubicBezTo>
                  <a:pt x="93" y="140"/>
                  <a:pt x="94" y="140"/>
                  <a:pt x="94" y="140"/>
                </a:cubicBezTo>
                <a:cubicBezTo>
                  <a:pt x="94" y="140"/>
                  <a:pt x="95" y="140"/>
                  <a:pt x="95" y="139"/>
                </a:cubicBezTo>
                <a:cubicBezTo>
                  <a:pt x="95" y="139"/>
                  <a:pt x="95" y="139"/>
                  <a:pt x="95" y="138"/>
                </a:cubicBezTo>
                <a:cubicBezTo>
                  <a:pt x="95" y="138"/>
                  <a:pt x="94" y="136"/>
                  <a:pt x="94" y="134"/>
                </a:cubicBezTo>
                <a:cubicBezTo>
                  <a:pt x="95" y="134"/>
                  <a:pt x="96" y="133"/>
                  <a:pt x="97" y="133"/>
                </a:cubicBezTo>
                <a:cubicBezTo>
                  <a:pt x="98" y="135"/>
                  <a:pt x="99" y="136"/>
                  <a:pt x="99" y="137"/>
                </a:cubicBezTo>
                <a:cubicBezTo>
                  <a:pt x="99" y="137"/>
                  <a:pt x="100" y="137"/>
                  <a:pt x="100" y="138"/>
                </a:cubicBezTo>
                <a:cubicBezTo>
                  <a:pt x="100" y="138"/>
                  <a:pt x="101" y="138"/>
                  <a:pt x="101" y="137"/>
                </a:cubicBezTo>
                <a:cubicBezTo>
                  <a:pt x="101" y="137"/>
                  <a:pt x="102" y="137"/>
                  <a:pt x="102" y="137"/>
                </a:cubicBezTo>
                <a:cubicBezTo>
                  <a:pt x="102" y="136"/>
                  <a:pt x="102" y="136"/>
                  <a:pt x="102" y="136"/>
                </a:cubicBezTo>
                <a:cubicBezTo>
                  <a:pt x="102" y="135"/>
                  <a:pt x="101" y="133"/>
                  <a:pt x="100" y="131"/>
                </a:cubicBezTo>
                <a:cubicBezTo>
                  <a:pt x="101" y="131"/>
                  <a:pt x="102" y="130"/>
                  <a:pt x="103" y="130"/>
                </a:cubicBezTo>
                <a:cubicBezTo>
                  <a:pt x="104" y="132"/>
                  <a:pt x="105" y="133"/>
                  <a:pt x="106" y="134"/>
                </a:cubicBezTo>
                <a:cubicBezTo>
                  <a:pt x="106" y="134"/>
                  <a:pt x="106" y="134"/>
                  <a:pt x="107" y="134"/>
                </a:cubicBezTo>
                <a:cubicBezTo>
                  <a:pt x="107" y="134"/>
                  <a:pt x="107" y="134"/>
                  <a:pt x="108" y="134"/>
                </a:cubicBezTo>
                <a:cubicBezTo>
                  <a:pt x="108" y="134"/>
                  <a:pt x="108" y="134"/>
                  <a:pt x="108" y="133"/>
                </a:cubicBezTo>
                <a:cubicBezTo>
                  <a:pt x="108" y="133"/>
                  <a:pt x="108" y="132"/>
                  <a:pt x="108" y="132"/>
                </a:cubicBezTo>
                <a:cubicBezTo>
                  <a:pt x="108" y="132"/>
                  <a:pt x="107" y="130"/>
                  <a:pt x="106" y="128"/>
                </a:cubicBezTo>
                <a:cubicBezTo>
                  <a:pt x="107" y="127"/>
                  <a:pt x="108" y="127"/>
                  <a:pt x="109" y="126"/>
                </a:cubicBezTo>
                <a:cubicBezTo>
                  <a:pt x="110" y="128"/>
                  <a:pt x="112" y="129"/>
                  <a:pt x="112" y="130"/>
                </a:cubicBezTo>
                <a:cubicBezTo>
                  <a:pt x="112" y="130"/>
                  <a:pt x="113" y="130"/>
                  <a:pt x="113" y="130"/>
                </a:cubicBezTo>
                <a:cubicBezTo>
                  <a:pt x="113" y="130"/>
                  <a:pt x="114" y="130"/>
                  <a:pt x="114" y="130"/>
                </a:cubicBezTo>
                <a:cubicBezTo>
                  <a:pt x="114" y="130"/>
                  <a:pt x="114" y="129"/>
                  <a:pt x="115" y="129"/>
                </a:cubicBezTo>
                <a:cubicBezTo>
                  <a:pt x="115" y="129"/>
                  <a:pt x="115" y="128"/>
                  <a:pt x="114" y="128"/>
                </a:cubicBezTo>
                <a:cubicBezTo>
                  <a:pt x="114" y="128"/>
                  <a:pt x="113" y="126"/>
                  <a:pt x="112" y="124"/>
                </a:cubicBezTo>
                <a:cubicBezTo>
                  <a:pt x="113" y="123"/>
                  <a:pt x="114" y="123"/>
                  <a:pt x="114" y="122"/>
                </a:cubicBezTo>
                <a:cubicBezTo>
                  <a:pt x="116" y="123"/>
                  <a:pt x="117" y="125"/>
                  <a:pt x="118" y="125"/>
                </a:cubicBezTo>
                <a:cubicBezTo>
                  <a:pt x="118" y="126"/>
                  <a:pt x="118" y="126"/>
                  <a:pt x="119" y="126"/>
                </a:cubicBezTo>
                <a:cubicBezTo>
                  <a:pt x="119" y="126"/>
                  <a:pt x="120" y="125"/>
                  <a:pt x="120" y="125"/>
                </a:cubicBezTo>
                <a:cubicBezTo>
                  <a:pt x="120" y="125"/>
                  <a:pt x="120" y="125"/>
                  <a:pt x="120" y="124"/>
                </a:cubicBezTo>
                <a:cubicBezTo>
                  <a:pt x="120" y="124"/>
                  <a:pt x="120" y="123"/>
                  <a:pt x="120" y="123"/>
                </a:cubicBezTo>
                <a:cubicBezTo>
                  <a:pt x="120" y="123"/>
                  <a:pt x="118" y="121"/>
                  <a:pt x="117" y="120"/>
                </a:cubicBezTo>
                <a:cubicBezTo>
                  <a:pt x="118" y="119"/>
                  <a:pt x="119" y="118"/>
                  <a:pt x="120" y="117"/>
                </a:cubicBezTo>
                <a:cubicBezTo>
                  <a:pt x="121" y="119"/>
                  <a:pt x="123" y="120"/>
                  <a:pt x="123" y="120"/>
                </a:cubicBezTo>
                <a:cubicBezTo>
                  <a:pt x="123" y="120"/>
                  <a:pt x="124" y="120"/>
                  <a:pt x="124" y="120"/>
                </a:cubicBezTo>
                <a:cubicBezTo>
                  <a:pt x="125" y="120"/>
                  <a:pt x="125" y="120"/>
                  <a:pt x="125" y="120"/>
                </a:cubicBezTo>
                <a:cubicBezTo>
                  <a:pt x="125" y="120"/>
                  <a:pt x="125" y="119"/>
                  <a:pt x="125" y="119"/>
                </a:cubicBezTo>
                <a:cubicBezTo>
                  <a:pt x="126" y="118"/>
                  <a:pt x="125" y="118"/>
                  <a:pt x="125" y="118"/>
                </a:cubicBezTo>
                <a:cubicBezTo>
                  <a:pt x="125" y="118"/>
                  <a:pt x="123" y="116"/>
                  <a:pt x="122" y="115"/>
                </a:cubicBezTo>
                <a:cubicBezTo>
                  <a:pt x="123" y="114"/>
                  <a:pt x="123" y="113"/>
                  <a:pt x="124" y="112"/>
                </a:cubicBezTo>
                <a:cubicBezTo>
                  <a:pt x="126" y="113"/>
                  <a:pt x="128" y="114"/>
                  <a:pt x="128" y="114"/>
                </a:cubicBezTo>
                <a:cubicBezTo>
                  <a:pt x="128" y="115"/>
                  <a:pt x="129" y="115"/>
                  <a:pt x="129" y="115"/>
                </a:cubicBezTo>
                <a:cubicBezTo>
                  <a:pt x="129" y="115"/>
                  <a:pt x="130" y="114"/>
                  <a:pt x="130" y="114"/>
                </a:cubicBezTo>
                <a:cubicBezTo>
                  <a:pt x="130" y="114"/>
                  <a:pt x="130" y="113"/>
                  <a:pt x="130" y="113"/>
                </a:cubicBezTo>
                <a:cubicBezTo>
                  <a:pt x="130" y="113"/>
                  <a:pt x="130" y="112"/>
                  <a:pt x="130" y="112"/>
                </a:cubicBezTo>
                <a:cubicBezTo>
                  <a:pt x="129" y="112"/>
                  <a:pt x="128" y="110"/>
                  <a:pt x="126" y="109"/>
                </a:cubicBezTo>
                <a:cubicBezTo>
                  <a:pt x="127" y="108"/>
                  <a:pt x="127" y="107"/>
                  <a:pt x="128" y="107"/>
                </a:cubicBezTo>
                <a:cubicBezTo>
                  <a:pt x="130" y="107"/>
                  <a:pt x="132" y="108"/>
                  <a:pt x="132" y="108"/>
                </a:cubicBezTo>
                <a:cubicBezTo>
                  <a:pt x="132" y="108"/>
                  <a:pt x="133" y="108"/>
                  <a:pt x="133" y="108"/>
                </a:cubicBezTo>
                <a:cubicBezTo>
                  <a:pt x="133" y="108"/>
                  <a:pt x="134" y="108"/>
                  <a:pt x="134" y="108"/>
                </a:cubicBezTo>
                <a:cubicBezTo>
                  <a:pt x="134" y="107"/>
                  <a:pt x="134" y="107"/>
                  <a:pt x="134" y="107"/>
                </a:cubicBezTo>
                <a:cubicBezTo>
                  <a:pt x="134" y="106"/>
                  <a:pt x="134" y="106"/>
                  <a:pt x="134" y="106"/>
                </a:cubicBezTo>
                <a:cubicBezTo>
                  <a:pt x="133" y="105"/>
                  <a:pt x="132" y="104"/>
                  <a:pt x="130" y="103"/>
                </a:cubicBezTo>
                <a:cubicBezTo>
                  <a:pt x="130" y="102"/>
                  <a:pt x="131" y="101"/>
                  <a:pt x="131" y="100"/>
                </a:cubicBezTo>
                <a:cubicBezTo>
                  <a:pt x="133" y="101"/>
                  <a:pt x="135" y="102"/>
                  <a:pt x="136" y="102"/>
                </a:cubicBezTo>
                <a:cubicBezTo>
                  <a:pt x="136" y="102"/>
                  <a:pt x="136" y="102"/>
                  <a:pt x="137" y="102"/>
                </a:cubicBezTo>
                <a:cubicBezTo>
                  <a:pt x="137" y="102"/>
                  <a:pt x="137" y="101"/>
                  <a:pt x="137" y="101"/>
                </a:cubicBezTo>
                <a:cubicBezTo>
                  <a:pt x="137" y="101"/>
                  <a:pt x="137" y="100"/>
                  <a:pt x="137" y="100"/>
                </a:cubicBezTo>
                <a:cubicBezTo>
                  <a:pt x="137" y="100"/>
                  <a:pt x="137" y="99"/>
                  <a:pt x="137" y="99"/>
                </a:cubicBezTo>
                <a:cubicBezTo>
                  <a:pt x="136" y="99"/>
                  <a:pt x="134" y="98"/>
                  <a:pt x="133" y="97"/>
                </a:cubicBezTo>
                <a:cubicBezTo>
                  <a:pt x="133" y="96"/>
                  <a:pt x="134" y="95"/>
                  <a:pt x="134" y="94"/>
                </a:cubicBezTo>
                <a:cubicBezTo>
                  <a:pt x="136" y="94"/>
                  <a:pt x="138" y="95"/>
                  <a:pt x="138" y="95"/>
                </a:cubicBezTo>
                <a:cubicBezTo>
                  <a:pt x="139" y="95"/>
                  <a:pt x="139" y="95"/>
                  <a:pt x="139" y="95"/>
                </a:cubicBezTo>
                <a:cubicBezTo>
                  <a:pt x="140" y="95"/>
                  <a:pt x="140" y="94"/>
                  <a:pt x="140" y="94"/>
                </a:cubicBezTo>
                <a:cubicBezTo>
                  <a:pt x="140" y="94"/>
                  <a:pt x="140" y="93"/>
                  <a:pt x="140" y="93"/>
                </a:cubicBezTo>
                <a:cubicBezTo>
                  <a:pt x="140" y="92"/>
                  <a:pt x="140" y="92"/>
                  <a:pt x="139" y="92"/>
                </a:cubicBezTo>
                <a:cubicBezTo>
                  <a:pt x="139" y="92"/>
                  <a:pt x="137" y="91"/>
                  <a:pt x="135" y="90"/>
                </a:cubicBezTo>
                <a:cubicBezTo>
                  <a:pt x="135" y="89"/>
                  <a:pt x="136" y="88"/>
                  <a:pt x="136" y="87"/>
                </a:cubicBezTo>
                <a:cubicBezTo>
                  <a:pt x="138" y="88"/>
                  <a:pt x="140" y="88"/>
                  <a:pt x="140" y="88"/>
                </a:cubicBezTo>
                <a:cubicBezTo>
                  <a:pt x="141" y="88"/>
                  <a:pt x="141" y="88"/>
                  <a:pt x="141" y="88"/>
                </a:cubicBezTo>
                <a:cubicBezTo>
                  <a:pt x="142" y="87"/>
                  <a:pt x="142" y="87"/>
                  <a:pt x="142" y="87"/>
                </a:cubicBezTo>
                <a:cubicBezTo>
                  <a:pt x="142" y="86"/>
                  <a:pt x="142" y="86"/>
                  <a:pt x="142" y="86"/>
                </a:cubicBezTo>
                <a:cubicBezTo>
                  <a:pt x="142" y="85"/>
                  <a:pt x="141" y="85"/>
                  <a:pt x="141" y="85"/>
                </a:cubicBezTo>
                <a:cubicBezTo>
                  <a:pt x="141" y="85"/>
                  <a:pt x="139" y="84"/>
                  <a:pt x="137" y="84"/>
                </a:cubicBezTo>
                <a:cubicBezTo>
                  <a:pt x="137" y="83"/>
                  <a:pt x="137" y="82"/>
                  <a:pt x="137" y="81"/>
                </a:cubicBezTo>
                <a:cubicBezTo>
                  <a:pt x="139" y="81"/>
                  <a:pt x="141" y="81"/>
                  <a:pt x="142" y="81"/>
                </a:cubicBezTo>
                <a:cubicBezTo>
                  <a:pt x="142" y="81"/>
                  <a:pt x="142" y="80"/>
                  <a:pt x="143" y="80"/>
                </a:cubicBezTo>
                <a:cubicBezTo>
                  <a:pt x="143" y="80"/>
                  <a:pt x="143" y="80"/>
                  <a:pt x="143" y="79"/>
                </a:cubicBezTo>
                <a:cubicBezTo>
                  <a:pt x="143" y="79"/>
                  <a:pt x="143" y="79"/>
                  <a:pt x="143" y="78"/>
                </a:cubicBezTo>
                <a:cubicBezTo>
                  <a:pt x="143" y="78"/>
                  <a:pt x="142" y="78"/>
                  <a:pt x="142" y="78"/>
                </a:cubicBezTo>
                <a:cubicBezTo>
                  <a:pt x="142" y="78"/>
                  <a:pt x="140" y="77"/>
                  <a:pt x="138" y="77"/>
                </a:cubicBezTo>
                <a:cubicBezTo>
                  <a:pt x="138" y="76"/>
                  <a:pt x="138" y="75"/>
                  <a:pt x="138" y="74"/>
                </a:cubicBezTo>
                <a:cubicBezTo>
                  <a:pt x="140" y="74"/>
                  <a:pt x="142" y="73"/>
                  <a:pt x="142" y="73"/>
                </a:cubicBezTo>
                <a:close/>
                <a:moveTo>
                  <a:pt x="72" y="129"/>
                </a:moveTo>
                <a:cubicBezTo>
                  <a:pt x="40" y="129"/>
                  <a:pt x="15" y="103"/>
                  <a:pt x="15" y="72"/>
                </a:cubicBezTo>
                <a:cubicBezTo>
                  <a:pt x="15" y="40"/>
                  <a:pt x="40" y="14"/>
                  <a:pt x="72" y="14"/>
                </a:cubicBezTo>
                <a:cubicBezTo>
                  <a:pt x="103" y="14"/>
                  <a:pt x="129" y="40"/>
                  <a:pt x="129" y="72"/>
                </a:cubicBezTo>
                <a:cubicBezTo>
                  <a:pt x="129" y="103"/>
                  <a:pt x="103" y="129"/>
                  <a:pt x="72" y="129"/>
                </a:cubicBezTo>
                <a:close/>
              </a:path>
            </a:pathLst>
          </a:custGeom>
          <a:solidFill>
            <a:srgbClr val="45C1A4"/>
          </a:solidFill>
          <a:ln>
            <a:noFill/>
          </a:ln>
        </p:spPr>
        <p:txBody>
          <a:bodyPr vert="horz" wrap="square" lIns="91440" tIns="45720" rIns="91440" bIns="45720" numCol="1" anchor="t" anchorCtr="0" compatLnSpc="1">
            <a:prstTxWarp prst="textNoShape">
              <a:avLst/>
            </a:prstTxWarp>
          </a:bodyPr>
          <a:lstStyle/>
          <a:p>
            <a:endParaRPr lang="en-US" sz="1800">
              <a:solidFill>
                <a:prstClr val="black"/>
              </a:solidFill>
              <a:latin typeface="Calibri"/>
            </a:endParaRPr>
          </a:p>
        </p:txBody>
      </p:sp>
      <p:sp>
        <p:nvSpPr>
          <p:cNvPr id="20" name="Freeform 6">
            <a:extLst>
              <a:ext uri="{FF2B5EF4-FFF2-40B4-BE49-F238E27FC236}">
                <a16:creationId xmlns:a16="http://schemas.microsoft.com/office/drawing/2014/main" id="{93A9798C-C06A-4B3B-8B68-1A86E72CB7B3}"/>
              </a:ext>
            </a:extLst>
          </p:cNvPr>
          <p:cNvSpPr>
            <a:spLocks noEditPoints="1"/>
          </p:cNvSpPr>
          <p:nvPr/>
        </p:nvSpPr>
        <p:spPr bwMode="auto">
          <a:xfrm>
            <a:off x="2456686" y="2020888"/>
            <a:ext cx="210315" cy="209550"/>
          </a:xfrm>
          <a:custGeom>
            <a:avLst/>
            <a:gdLst>
              <a:gd name="T0" fmla="*/ 121 w 123"/>
              <a:gd name="T1" fmla="*/ 60 h 123"/>
              <a:gd name="T2" fmla="*/ 122 w 123"/>
              <a:gd name="T3" fmla="*/ 51 h 123"/>
              <a:gd name="T4" fmla="*/ 118 w 123"/>
              <a:gd name="T5" fmla="*/ 43 h 123"/>
              <a:gd name="T6" fmla="*/ 111 w 123"/>
              <a:gd name="T7" fmla="*/ 41 h 123"/>
              <a:gd name="T8" fmla="*/ 114 w 123"/>
              <a:gd name="T9" fmla="*/ 30 h 123"/>
              <a:gd name="T10" fmla="*/ 109 w 123"/>
              <a:gd name="T11" fmla="*/ 23 h 123"/>
              <a:gd name="T12" fmla="*/ 98 w 123"/>
              <a:gd name="T13" fmla="*/ 22 h 123"/>
              <a:gd name="T14" fmla="*/ 98 w 123"/>
              <a:gd name="T15" fmla="*/ 14 h 123"/>
              <a:gd name="T16" fmla="*/ 92 w 123"/>
              <a:gd name="T17" fmla="*/ 8 h 123"/>
              <a:gd name="T18" fmla="*/ 84 w 123"/>
              <a:gd name="T19" fmla="*/ 6 h 123"/>
              <a:gd name="T20" fmla="*/ 77 w 123"/>
              <a:gd name="T21" fmla="*/ 10 h 123"/>
              <a:gd name="T22" fmla="*/ 71 w 123"/>
              <a:gd name="T23" fmla="*/ 1 h 123"/>
              <a:gd name="T24" fmla="*/ 63 w 123"/>
              <a:gd name="T25" fmla="*/ 0 h 123"/>
              <a:gd name="T26" fmla="*/ 55 w 123"/>
              <a:gd name="T27" fmla="*/ 8 h 123"/>
              <a:gd name="T28" fmla="*/ 49 w 123"/>
              <a:gd name="T29" fmla="*/ 3 h 123"/>
              <a:gd name="T30" fmla="*/ 40 w 123"/>
              <a:gd name="T31" fmla="*/ 4 h 123"/>
              <a:gd name="T32" fmla="*/ 33 w 123"/>
              <a:gd name="T33" fmla="*/ 9 h 123"/>
              <a:gd name="T34" fmla="*/ 32 w 123"/>
              <a:gd name="T35" fmla="*/ 17 h 123"/>
              <a:gd name="T36" fmla="*/ 21 w 123"/>
              <a:gd name="T37" fmla="*/ 16 h 123"/>
              <a:gd name="T38" fmla="*/ 15 w 123"/>
              <a:gd name="T39" fmla="*/ 21 h 123"/>
              <a:gd name="T40" fmla="*/ 16 w 123"/>
              <a:gd name="T41" fmla="*/ 32 h 123"/>
              <a:gd name="T42" fmla="*/ 8 w 123"/>
              <a:gd name="T43" fmla="*/ 34 h 123"/>
              <a:gd name="T44" fmla="*/ 3 w 123"/>
              <a:gd name="T45" fmla="*/ 41 h 123"/>
              <a:gd name="T46" fmla="*/ 3 w 123"/>
              <a:gd name="T47" fmla="*/ 49 h 123"/>
              <a:gd name="T48" fmla="*/ 8 w 123"/>
              <a:gd name="T49" fmla="*/ 55 h 123"/>
              <a:gd name="T50" fmla="*/ 0 w 123"/>
              <a:gd name="T51" fmla="*/ 63 h 123"/>
              <a:gd name="T52" fmla="*/ 1 w 123"/>
              <a:gd name="T53" fmla="*/ 71 h 123"/>
              <a:gd name="T54" fmla="*/ 10 w 123"/>
              <a:gd name="T55" fmla="*/ 78 h 123"/>
              <a:gd name="T56" fmla="*/ 6 w 123"/>
              <a:gd name="T57" fmla="*/ 84 h 123"/>
              <a:gd name="T58" fmla="*/ 8 w 123"/>
              <a:gd name="T59" fmla="*/ 93 h 123"/>
              <a:gd name="T60" fmla="*/ 14 w 123"/>
              <a:gd name="T61" fmla="*/ 99 h 123"/>
              <a:gd name="T62" fmla="*/ 22 w 123"/>
              <a:gd name="T63" fmla="*/ 98 h 123"/>
              <a:gd name="T64" fmla="*/ 23 w 123"/>
              <a:gd name="T65" fmla="*/ 110 h 123"/>
              <a:gd name="T66" fmla="*/ 30 w 123"/>
              <a:gd name="T67" fmla="*/ 114 h 123"/>
              <a:gd name="T68" fmla="*/ 40 w 123"/>
              <a:gd name="T69" fmla="*/ 111 h 123"/>
              <a:gd name="T70" fmla="*/ 43 w 123"/>
              <a:gd name="T71" fmla="*/ 119 h 123"/>
              <a:gd name="T72" fmla="*/ 51 w 123"/>
              <a:gd name="T73" fmla="*/ 123 h 123"/>
              <a:gd name="T74" fmla="*/ 59 w 123"/>
              <a:gd name="T75" fmla="*/ 122 h 123"/>
              <a:gd name="T76" fmla="*/ 64 w 123"/>
              <a:gd name="T77" fmla="*/ 115 h 123"/>
              <a:gd name="T78" fmla="*/ 73 w 123"/>
              <a:gd name="T79" fmla="*/ 122 h 123"/>
              <a:gd name="T80" fmla="*/ 81 w 123"/>
              <a:gd name="T81" fmla="*/ 120 h 123"/>
              <a:gd name="T82" fmla="*/ 86 w 123"/>
              <a:gd name="T83" fmla="*/ 110 h 123"/>
              <a:gd name="T84" fmla="*/ 93 w 123"/>
              <a:gd name="T85" fmla="*/ 113 h 123"/>
              <a:gd name="T86" fmla="*/ 101 w 123"/>
              <a:gd name="T87" fmla="*/ 109 h 123"/>
              <a:gd name="T88" fmla="*/ 106 w 123"/>
              <a:gd name="T89" fmla="*/ 102 h 123"/>
              <a:gd name="T90" fmla="*/ 104 w 123"/>
              <a:gd name="T91" fmla="*/ 94 h 123"/>
              <a:gd name="T92" fmla="*/ 115 w 123"/>
              <a:gd name="T93" fmla="*/ 91 h 123"/>
              <a:gd name="T94" fmla="*/ 118 w 123"/>
              <a:gd name="T95" fmla="*/ 84 h 123"/>
              <a:gd name="T96" fmla="*/ 114 w 123"/>
              <a:gd name="T97" fmla="*/ 74 h 123"/>
              <a:gd name="T98" fmla="*/ 121 w 123"/>
              <a:gd name="T99" fmla="*/ 70 h 123"/>
              <a:gd name="T100" fmla="*/ 61 w 123"/>
              <a:gd name="T101" fmla="*/ 111 h 123"/>
              <a:gd name="T102" fmla="*/ 45 w 123"/>
              <a:gd name="T103" fmla="*/ 108 h 123"/>
              <a:gd name="T104" fmla="*/ 31 w 123"/>
              <a:gd name="T105" fmla="*/ 10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3" h="123">
                <a:moveTo>
                  <a:pt x="121" y="64"/>
                </a:moveTo>
                <a:cubicBezTo>
                  <a:pt x="122" y="64"/>
                  <a:pt x="122" y="63"/>
                  <a:pt x="123" y="63"/>
                </a:cubicBezTo>
                <a:cubicBezTo>
                  <a:pt x="123" y="63"/>
                  <a:pt x="123" y="62"/>
                  <a:pt x="123" y="62"/>
                </a:cubicBezTo>
                <a:cubicBezTo>
                  <a:pt x="123" y="61"/>
                  <a:pt x="123" y="61"/>
                  <a:pt x="123" y="60"/>
                </a:cubicBezTo>
                <a:cubicBezTo>
                  <a:pt x="122" y="60"/>
                  <a:pt x="122" y="60"/>
                  <a:pt x="121" y="60"/>
                </a:cubicBezTo>
                <a:cubicBezTo>
                  <a:pt x="121" y="59"/>
                  <a:pt x="118" y="59"/>
                  <a:pt x="115" y="59"/>
                </a:cubicBezTo>
                <a:cubicBezTo>
                  <a:pt x="115" y="58"/>
                  <a:pt x="115" y="56"/>
                  <a:pt x="115" y="55"/>
                </a:cubicBezTo>
                <a:cubicBezTo>
                  <a:pt x="117" y="54"/>
                  <a:pt x="120" y="54"/>
                  <a:pt x="121" y="53"/>
                </a:cubicBezTo>
                <a:cubicBezTo>
                  <a:pt x="121" y="53"/>
                  <a:pt x="122" y="53"/>
                  <a:pt x="122" y="53"/>
                </a:cubicBezTo>
                <a:cubicBezTo>
                  <a:pt x="122" y="52"/>
                  <a:pt x="122" y="51"/>
                  <a:pt x="122" y="51"/>
                </a:cubicBezTo>
                <a:cubicBezTo>
                  <a:pt x="122" y="50"/>
                  <a:pt x="122" y="50"/>
                  <a:pt x="121" y="50"/>
                </a:cubicBezTo>
                <a:cubicBezTo>
                  <a:pt x="121" y="49"/>
                  <a:pt x="121" y="49"/>
                  <a:pt x="120" y="49"/>
                </a:cubicBezTo>
                <a:cubicBezTo>
                  <a:pt x="119" y="49"/>
                  <a:pt x="116" y="50"/>
                  <a:pt x="114" y="50"/>
                </a:cubicBezTo>
                <a:cubicBezTo>
                  <a:pt x="113" y="48"/>
                  <a:pt x="113" y="47"/>
                  <a:pt x="113" y="46"/>
                </a:cubicBezTo>
                <a:cubicBezTo>
                  <a:pt x="115" y="45"/>
                  <a:pt x="118" y="43"/>
                  <a:pt x="118" y="43"/>
                </a:cubicBezTo>
                <a:cubicBezTo>
                  <a:pt x="119" y="43"/>
                  <a:pt x="119" y="43"/>
                  <a:pt x="119" y="42"/>
                </a:cubicBezTo>
                <a:cubicBezTo>
                  <a:pt x="120" y="42"/>
                  <a:pt x="120" y="41"/>
                  <a:pt x="119" y="41"/>
                </a:cubicBezTo>
                <a:cubicBezTo>
                  <a:pt x="119" y="40"/>
                  <a:pt x="119" y="40"/>
                  <a:pt x="118" y="39"/>
                </a:cubicBezTo>
                <a:cubicBezTo>
                  <a:pt x="118" y="39"/>
                  <a:pt x="117" y="39"/>
                  <a:pt x="117" y="39"/>
                </a:cubicBezTo>
                <a:cubicBezTo>
                  <a:pt x="116" y="39"/>
                  <a:pt x="113" y="40"/>
                  <a:pt x="111" y="41"/>
                </a:cubicBezTo>
                <a:cubicBezTo>
                  <a:pt x="110" y="40"/>
                  <a:pt x="110" y="38"/>
                  <a:pt x="109" y="37"/>
                </a:cubicBezTo>
                <a:cubicBezTo>
                  <a:pt x="111" y="36"/>
                  <a:pt x="114" y="34"/>
                  <a:pt x="114" y="34"/>
                </a:cubicBezTo>
                <a:cubicBezTo>
                  <a:pt x="115" y="33"/>
                  <a:pt x="115" y="33"/>
                  <a:pt x="115" y="32"/>
                </a:cubicBezTo>
                <a:cubicBezTo>
                  <a:pt x="115" y="32"/>
                  <a:pt x="115" y="31"/>
                  <a:pt x="115" y="31"/>
                </a:cubicBezTo>
                <a:cubicBezTo>
                  <a:pt x="115" y="30"/>
                  <a:pt x="114" y="30"/>
                  <a:pt x="114" y="30"/>
                </a:cubicBezTo>
                <a:cubicBezTo>
                  <a:pt x="113" y="30"/>
                  <a:pt x="113" y="30"/>
                  <a:pt x="112" y="30"/>
                </a:cubicBezTo>
                <a:cubicBezTo>
                  <a:pt x="112" y="30"/>
                  <a:pt x="109" y="31"/>
                  <a:pt x="106" y="32"/>
                </a:cubicBezTo>
                <a:cubicBezTo>
                  <a:pt x="106" y="31"/>
                  <a:pt x="105" y="30"/>
                  <a:pt x="104" y="29"/>
                </a:cubicBezTo>
                <a:cubicBezTo>
                  <a:pt x="106" y="27"/>
                  <a:pt x="108" y="25"/>
                  <a:pt x="109" y="25"/>
                </a:cubicBezTo>
                <a:cubicBezTo>
                  <a:pt x="109" y="24"/>
                  <a:pt x="109" y="24"/>
                  <a:pt x="109" y="23"/>
                </a:cubicBezTo>
                <a:cubicBezTo>
                  <a:pt x="109" y="23"/>
                  <a:pt x="109" y="22"/>
                  <a:pt x="109" y="22"/>
                </a:cubicBezTo>
                <a:cubicBezTo>
                  <a:pt x="108" y="22"/>
                  <a:pt x="108" y="21"/>
                  <a:pt x="107" y="21"/>
                </a:cubicBezTo>
                <a:cubicBezTo>
                  <a:pt x="107" y="21"/>
                  <a:pt x="106" y="21"/>
                  <a:pt x="106" y="22"/>
                </a:cubicBezTo>
                <a:cubicBezTo>
                  <a:pt x="105" y="22"/>
                  <a:pt x="103" y="24"/>
                  <a:pt x="101" y="25"/>
                </a:cubicBezTo>
                <a:cubicBezTo>
                  <a:pt x="100" y="24"/>
                  <a:pt x="99" y="23"/>
                  <a:pt x="98" y="22"/>
                </a:cubicBezTo>
                <a:cubicBezTo>
                  <a:pt x="99" y="20"/>
                  <a:pt x="101" y="18"/>
                  <a:pt x="102" y="17"/>
                </a:cubicBezTo>
                <a:cubicBezTo>
                  <a:pt x="102" y="17"/>
                  <a:pt x="102" y="16"/>
                  <a:pt x="102" y="16"/>
                </a:cubicBezTo>
                <a:cubicBezTo>
                  <a:pt x="102" y="15"/>
                  <a:pt x="101" y="15"/>
                  <a:pt x="101" y="14"/>
                </a:cubicBezTo>
                <a:cubicBezTo>
                  <a:pt x="101" y="14"/>
                  <a:pt x="100" y="14"/>
                  <a:pt x="100" y="14"/>
                </a:cubicBezTo>
                <a:cubicBezTo>
                  <a:pt x="99" y="14"/>
                  <a:pt x="99" y="14"/>
                  <a:pt x="98" y="14"/>
                </a:cubicBezTo>
                <a:cubicBezTo>
                  <a:pt x="98" y="15"/>
                  <a:pt x="96" y="17"/>
                  <a:pt x="94" y="19"/>
                </a:cubicBezTo>
                <a:cubicBezTo>
                  <a:pt x="93" y="18"/>
                  <a:pt x="92" y="17"/>
                  <a:pt x="91" y="17"/>
                </a:cubicBezTo>
                <a:cubicBezTo>
                  <a:pt x="92" y="14"/>
                  <a:pt x="93" y="11"/>
                  <a:pt x="93" y="11"/>
                </a:cubicBezTo>
                <a:cubicBezTo>
                  <a:pt x="93" y="10"/>
                  <a:pt x="93" y="10"/>
                  <a:pt x="93" y="9"/>
                </a:cubicBezTo>
                <a:cubicBezTo>
                  <a:pt x="93" y="9"/>
                  <a:pt x="93" y="8"/>
                  <a:pt x="92" y="8"/>
                </a:cubicBezTo>
                <a:cubicBezTo>
                  <a:pt x="92" y="8"/>
                  <a:pt x="91" y="8"/>
                  <a:pt x="91" y="8"/>
                </a:cubicBezTo>
                <a:cubicBezTo>
                  <a:pt x="90" y="8"/>
                  <a:pt x="90" y="8"/>
                  <a:pt x="90" y="9"/>
                </a:cubicBezTo>
                <a:cubicBezTo>
                  <a:pt x="89" y="9"/>
                  <a:pt x="87" y="12"/>
                  <a:pt x="86" y="14"/>
                </a:cubicBezTo>
                <a:cubicBezTo>
                  <a:pt x="85" y="13"/>
                  <a:pt x="83" y="13"/>
                  <a:pt x="82" y="12"/>
                </a:cubicBezTo>
                <a:cubicBezTo>
                  <a:pt x="83" y="10"/>
                  <a:pt x="84" y="7"/>
                  <a:pt x="84" y="6"/>
                </a:cubicBezTo>
                <a:cubicBezTo>
                  <a:pt x="84" y="6"/>
                  <a:pt x="84" y="5"/>
                  <a:pt x="84" y="5"/>
                </a:cubicBezTo>
                <a:cubicBezTo>
                  <a:pt x="83" y="4"/>
                  <a:pt x="83" y="4"/>
                  <a:pt x="83" y="4"/>
                </a:cubicBezTo>
                <a:cubicBezTo>
                  <a:pt x="82" y="3"/>
                  <a:pt x="81" y="3"/>
                  <a:pt x="81" y="4"/>
                </a:cubicBezTo>
                <a:cubicBezTo>
                  <a:pt x="81" y="4"/>
                  <a:pt x="80" y="4"/>
                  <a:pt x="80" y="5"/>
                </a:cubicBezTo>
                <a:cubicBezTo>
                  <a:pt x="80" y="5"/>
                  <a:pt x="78" y="8"/>
                  <a:pt x="77" y="10"/>
                </a:cubicBezTo>
                <a:cubicBezTo>
                  <a:pt x="76" y="10"/>
                  <a:pt x="75" y="10"/>
                  <a:pt x="73" y="9"/>
                </a:cubicBezTo>
                <a:cubicBezTo>
                  <a:pt x="74" y="7"/>
                  <a:pt x="74" y="4"/>
                  <a:pt x="74" y="3"/>
                </a:cubicBezTo>
                <a:cubicBezTo>
                  <a:pt x="74" y="3"/>
                  <a:pt x="74" y="2"/>
                  <a:pt x="73" y="2"/>
                </a:cubicBezTo>
                <a:cubicBezTo>
                  <a:pt x="73" y="1"/>
                  <a:pt x="73" y="1"/>
                  <a:pt x="72" y="1"/>
                </a:cubicBezTo>
                <a:cubicBezTo>
                  <a:pt x="72" y="1"/>
                  <a:pt x="71" y="1"/>
                  <a:pt x="71" y="1"/>
                </a:cubicBezTo>
                <a:cubicBezTo>
                  <a:pt x="70" y="1"/>
                  <a:pt x="70" y="2"/>
                  <a:pt x="70" y="2"/>
                </a:cubicBezTo>
                <a:cubicBezTo>
                  <a:pt x="70" y="3"/>
                  <a:pt x="69" y="6"/>
                  <a:pt x="68" y="8"/>
                </a:cubicBezTo>
                <a:cubicBezTo>
                  <a:pt x="67" y="8"/>
                  <a:pt x="65" y="8"/>
                  <a:pt x="64" y="8"/>
                </a:cubicBezTo>
                <a:cubicBezTo>
                  <a:pt x="64" y="5"/>
                  <a:pt x="64" y="2"/>
                  <a:pt x="64" y="2"/>
                </a:cubicBezTo>
                <a:cubicBezTo>
                  <a:pt x="63" y="1"/>
                  <a:pt x="63" y="1"/>
                  <a:pt x="63" y="0"/>
                </a:cubicBezTo>
                <a:cubicBezTo>
                  <a:pt x="62" y="0"/>
                  <a:pt x="62" y="0"/>
                  <a:pt x="61" y="0"/>
                </a:cubicBezTo>
                <a:cubicBezTo>
                  <a:pt x="61" y="0"/>
                  <a:pt x="60" y="0"/>
                  <a:pt x="60" y="0"/>
                </a:cubicBezTo>
                <a:cubicBezTo>
                  <a:pt x="60" y="1"/>
                  <a:pt x="59" y="1"/>
                  <a:pt x="59" y="2"/>
                </a:cubicBezTo>
                <a:cubicBezTo>
                  <a:pt x="59" y="2"/>
                  <a:pt x="59" y="5"/>
                  <a:pt x="59" y="8"/>
                </a:cubicBezTo>
                <a:cubicBezTo>
                  <a:pt x="57" y="8"/>
                  <a:pt x="56" y="8"/>
                  <a:pt x="55" y="8"/>
                </a:cubicBezTo>
                <a:cubicBezTo>
                  <a:pt x="54" y="6"/>
                  <a:pt x="53" y="3"/>
                  <a:pt x="53" y="2"/>
                </a:cubicBezTo>
                <a:cubicBezTo>
                  <a:pt x="53" y="2"/>
                  <a:pt x="53" y="1"/>
                  <a:pt x="52" y="1"/>
                </a:cubicBezTo>
                <a:cubicBezTo>
                  <a:pt x="52" y="1"/>
                  <a:pt x="51" y="1"/>
                  <a:pt x="51" y="1"/>
                </a:cubicBezTo>
                <a:cubicBezTo>
                  <a:pt x="50" y="1"/>
                  <a:pt x="50" y="1"/>
                  <a:pt x="49" y="2"/>
                </a:cubicBezTo>
                <a:cubicBezTo>
                  <a:pt x="49" y="2"/>
                  <a:pt x="49" y="3"/>
                  <a:pt x="49" y="3"/>
                </a:cubicBezTo>
                <a:cubicBezTo>
                  <a:pt x="49" y="4"/>
                  <a:pt x="49" y="7"/>
                  <a:pt x="49" y="9"/>
                </a:cubicBezTo>
                <a:cubicBezTo>
                  <a:pt x="48" y="10"/>
                  <a:pt x="47" y="10"/>
                  <a:pt x="46" y="10"/>
                </a:cubicBezTo>
                <a:cubicBezTo>
                  <a:pt x="44" y="8"/>
                  <a:pt x="43" y="5"/>
                  <a:pt x="43" y="5"/>
                </a:cubicBezTo>
                <a:cubicBezTo>
                  <a:pt x="43" y="4"/>
                  <a:pt x="42" y="4"/>
                  <a:pt x="42" y="4"/>
                </a:cubicBezTo>
                <a:cubicBezTo>
                  <a:pt x="41" y="3"/>
                  <a:pt x="41" y="3"/>
                  <a:pt x="40" y="4"/>
                </a:cubicBezTo>
                <a:cubicBezTo>
                  <a:pt x="40" y="4"/>
                  <a:pt x="39" y="4"/>
                  <a:pt x="39" y="5"/>
                </a:cubicBezTo>
                <a:cubicBezTo>
                  <a:pt x="39" y="5"/>
                  <a:pt x="39" y="6"/>
                  <a:pt x="39" y="6"/>
                </a:cubicBezTo>
                <a:cubicBezTo>
                  <a:pt x="39" y="7"/>
                  <a:pt x="40" y="10"/>
                  <a:pt x="40" y="12"/>
                </a:cubicBezTo>
                <a:cubicBezTo>
                  <a:pt x="39" y="13"/>
                  <a:pt x="38" y="13"/>
                  <a:pt x="37" y="14"/>
                </a:cubicBezTo>
                <a:cubicBezTo>
                  <a:pt x="35" y="12"/>
                  <a:pt x="34" y="9"/>
                  <a:pt x="33" y="9"/>
                </a:cubicBezTo>
                <a:cubicBezTo>
                  <a:pt x="33" y="8"/>
                  <a:pt x="32" y="8"/>
                  <a:pt x="32" y="8"/>
                </a:cubicBezTo>
                <a:cubicBezTo>
                  <a:pt x="32" y="8"/>
                  <a:pt x="31" y="8"/>
                  <a:pt x="31" y="8"/>
                </a:cubicBezTo>
                <a:cubicBezTo>
                  <a:pt x="30" y="8"/>
                  <a:pt x="30" y="9"/>
                  <a:pt x="30" y="9"/>
                </a:cubicBezTo>
                <a:cubicBezTo>
                  <a:pt x="29" y="10"/>
                  <a:pt x="29" y="10"/>
                  <a:pt x="30" y="11"/>
                </a:cubicBezTo>
                <a:cubicBezTo>
                  <a:pt x="30" y="11"/>
                  <a:pt x="31" y="14"/>
                  <a:pt x="32" y="17"/>
                </a:cubicBezTo>
                <a:cubicBezTo>
                  <a:pt x="31" y="17"/>
                  <a:pt x="30" y="18"/>
                  <a:pt x="29" y="19"/>
                </a:cubicBezTo>
                <a:cubicBezTo>
                  <a:pt x="27" y="17"/>
                  <a:pt x="25" y="15"/>
                  <a:pt x="25" y="14"/>
                </a:cubicBezTo>
                <a:cubicBezTo>
                  <a:pt x="24" y="14"/>
                  <a:pt x="24" y="14"/>
                  <a:pt x="23" y="14"/>
                </a:cubicBezTo>
                <a:cubicBezTo>
                  <a:pt x="23" y="14"/>
                  <a:pt x="22" y="14"/>
                  <a:pt x="22" y="14"/>
                </a:cubicBezTo>
                <a:cubicBezTo>
                  <a:pt x="21" y="15"/>
                  <a:pt x="21" y="15"/>
                  <a:pt x="21" y="16"/>
                </a:cubicBezTo>
                <a:cubicBezTo>
                  <a:pt x="21" y="16"/>
                  <a:pt x="21" y="17"/>
                  <a:pt x="21" y="17"/>
                </a:cubicBezTo>
                <a:cubicBezTo>
                  <a:pt x="22" y="18"/>
                  <a:pt x="23" y="20"/>
                  <a:pt x="25" y="22"/>
                </a:cubicBezTo>
                <a:cubicBezTo>
                  <a:pt x="24" y="23"/>
                  <a:pt x="23" y="24"/>
                  <a:pt x="22" y="25"/>
                </a:cubicBezTo>
                <a:cubicBezTo>
                  <a:pt x="20" y="24"/>
                  <a:pt x="17" y="22"/>
                  <a:pt x="17" y="22"/>
                </a:cubicBezTo>
                <a:cubicBezTo>
                  <a:pt x="16" y="21"/>
                  <a:pt x="16" y="21"/>
                  <a:pt x="15" y="21"/>
                </a:cubicBezTo>
                <a:cubicBezTo>
                  <a:pt x="15" y="21"/>
                  <a:pt x="15" y="22"/>
                  <a:pt x="14" y="22"/>
                </a:cubicBezTo>
                <a:cubicBezTo>
                  <a:pt x="14" y="22"/>
                  <a:pt x="14" y="23"/>
                  <a:pt x="14" y="23"/>
                </a:cubicBezTo>
                <a:cubicBezTo>
                  <a:pt x="14" y="24"/>
                  <a:pt x="14" y="24"/>
                  <a:pt x="14" y="25"/>
                </a:cubicBezTo>
                <a:cubicBezTo>
                  <a:pt x="15" y="25"/>
                  <a:pt x="17" y="27"/>
                  <a:pt x="19" y="29"/>
                </a:cubicBezTo>
                <a:cubicBezTo>
                  <a:pt x="18" y="30"/>
                  <a:pt x="17" y="31"/>
                  <a:pt x="16" y="32"/>
                </a:cubicBezTo>
                <a:cubicBezTo>
                  <a:pt x="14" y="31"/>
                  <a:pt x="11" y="30"/>
                  <a:pt x="11" y="30"/>
                </a:cubicBezTo>
                <a:cubicBezTo>
                  <a:pt x="10" y="30"/>
                  <a:pt x="10" y="30"/>
                  <a:pt x="9" y="30"/>
                </a:cubicBezTo>
                <a:cubicBezTo>
                  <a:pt x="9" y="30"/>
                  <a:pt x="8" y="30"/>
                  <a:pt x="8" y="31"/>
                </a:cubicBezTo>
                <a:cubicBezTo>
                  <a:pt x="8" y="31"/>
                  <a:pt x="8" y="32"/>
                  <a:pt x="8" y="32"/>
                </a:cubicBezTo>
                <a:cubicBezTo>
                  <a:pt x="8" y="33"/>
                  <a:pt x="8" y="33"/>
                  <a:pt x="8" y="34"/>
                </a:cubicBezTo>
                <a:cubicBezTo>
                  <a:pt x="9" y="34"/>
                  <a:pt x="11" y="36"/>
                  <a:pt x="14" y="37"/>
                </a:cubicBezTo>
                <a:cubicBezTo>
                  <a:pt x="13" y="38"/>
                  <a:pt x="12" y="40"/>
                  <a:pt x="12" y="41"/>
                </a:cubicBezTo>
                <a:cubicBezTo>
                  <a:pt x="9" y="40"/>
                  <a:pt x="7" y="39"/>
                  <a:pt x="6" y="39"/>
                </a:cubicBezTo>
                <a:cubicBezTo>
                  <a:pt x="5" y="39"/>
                  <a:pt x="5" y="39"/>
                  <a:pt x="4" y="39"/>
                </a:cubicBezTo>
                <a:cubicBezTo>
                  <a:pt x="4" y="40"/>
                  <a:pt x="4" y="40"/>
                  <a:pt x="3" y="41"/>
                </a:cubicBezTo>
                <a:cubicBezTo>
                  <a:pt x="3" y="41"/>
                  <a:pt x="3" y="42"/>
                  <a:pt x="3" y="42"/>
                </a:cubicBezTo>
                <a:cubicBezTo>
                  <a:pt x="4" y="43"/>
                  <a:pt x="4" y="43"/>
                  <a:pt x="4" y="43"/>
                </a:cubicBezTo>
                <a:cubicBezTo>
                  <a:pt x="5" y="43"/>
                  <a:pt x="8" y="45"/>
                  <a:pt x="10" y="46"/>
                </a:cubicBezTo>
                <a:cubicBezTo>
                  <a:pt x="10" y="47"/>
                  <a:pt x="9" y="48"/>
                  <a:pt x="9" y="50"/>
                </a:cubicBezTo>
                <a:cubicBezTo>
                  <a:pt x="6" y="50"/>
                  <a:pt x="3" y="49"/>
                  <a:pt x="3" y="49"/>
                </a:cubicBezTo>
                <a:cubicBezTo>
                  <a:pt x="2" y="49"/>
                  <a:pt x="2" y="49"/>
                  <a:pt x="1" y="50"/>
                </a:cubicBezTo>
                <a:cubicBezTo>
                  <a:pt x="1" y="50"/>
                  <a:pt x="1" y="50"/>
                  <a:pt x="1" y="51"/>
                </a:cubicBezTo>
                <a:cubicBezTo>
                  <a:pt x="1" y="51"/>
                  <a:pt x="1" y="52"/>
                  <a:pt x="1" y="53"/>
                </a:cubicBezTo>
                <a:cubicBezTo>
                  <a:pt x="1" y="53"/>
                  <a:pt x="2" y="53"/>
                  <a:pt x="2" y="53"/>
                </a:cubicBezTo>
                <a:cubicBezTo>
                  <a:pt x="3" y="54"/>
                  <a:pt x="6" y="54"/>
                  <a:pt x="8" y="55"/>
                </a:cubicBezTo>
                <a:cubicBezTo>
                  <a:pt x="8" y="56"/>
                  <a:pt x="8" y="58"/>
                  <a:pt x="8" y="59"/>
                </a:cubicBezTo>
                <a:cubicBezTo>
                  <a:pt x="5" y="59"/>
                  <a:pt x="2" y="59"/>
                  <a:pt x="2" y="60"/>
                </a:cubicBezTo>
                <a:cubicBezTo>
                  <a:pt x="1" y="60"/>
                  <a:pt x="1" y="60"/>
                  <a:pt x="0" y="60"/>
                </a:cubicBezTo>
                <a:cubicBezTo>
                  <a:pt x="0" y="61"/>
                  <a:pt x="0" y="61"/>
                  <a:pt x="0" y="62"/>
                </a:cubicBezTo>
                <a:cubicBezTo>
                  <a:pt x="0" y="62"/>
                  <a:pt x="0" y="63"/>
                  <a:pt x="0" y="63"/>
                </a:cubicBezTo>
                <a:cubicBezTo>
                  <a:pt x="1" y="63"/>
                  <a:pt x="1" y="64"/>
                  <a:pt x="2" y="64"/>
                </a:cubicBezTo>
                <a:cubicBezTo>
                  <a:pt x="2" y="64"/>
                  <a:pt x="5" y="64"/>
                  <a:pt x="8" y="64"/>
                </a:cubicBezTo>
                <a:cubicBezTo>
                  <a:pt x="8" y="66"/>
                  <a:pt x="8" y="67"/>
                  <a:pt x="8" y="68"/>
                </a:cubicBezTo>
                <a:cubicBezTo>
                  <a:pt x="6" y="69"/>
                  <a:pt x="3" y="70"/>
                  <a:pt x="2" y="70"/>
                </a:cubicBezTo>
                <a:cubicBezTo>
                  <a:pt x="2" y="70"/>
                  <a:pt x="1" y="71"/>
                  <a:pt x="1" y="71"/>
                </a:cubicBezTo>
                <a:cubicBezTo>
                  <a:pt x="1" y="71"/>
                  <a:pt x="1" y="72"/>
                  <a:pt x="1" y="72"/>
                </a:cubicBezTo>
                <a:cubicBezTo>
                  <a:pt x="1" y="73"/>
                  <a:pt x="1" y="73"/>
                  <a:pt x="1" y="74"/>
                </a:cubicBezTo>
                <a:cubicBezTo>
                  <a:pt x="2" y="74"/>
                  <a:pt x="2" y="74"/>
                  <a:pt x="3" y="74"/>
                </a:cubicBezTo>
                <a:cubicBezTo>
                  <a:pt x="3" y="74"/>
                  <a:pt x="6" y="74"/>
                  <a:pt x="9" y="74"/>
                </a:cubicBezTo>
                <a:cubicBezTo>
                  <a:pt x="9" y="75"/>
                  <a:pt x="10" y="76"/>
                  <a:pt x="10" y="78"/>
                </a:cubicBezTo>
                <a:cubicBezTo>
                  <a:pt x="8" y="79"/>
                  <a:pt x="5" y="80"/>
                  <a:pt x="4" y="80"/>
                </a:cubicBezTo>
                <a:cubicBezTo>
                  <a:pt x="4" y="80"/>
                  <a:pt x="4" y="81"/>
                  <a:pt x="3" y="81"/>
                </a:cubicBezTo>
                <a:cubicBezTo>
                  <a:pt x="3" y="82"/>
                  <a:pt x="3" y="82"/>
                  <a:pt x="3" y="83"/>
                </a:cubicBezTo>
                <a:cubicBezTo>
                  <a:pt x="4" y="83"/>
                  <a:pt x="4" y="84"/>
                  <a:pt x="4" y="84"/>
                </a:cubicBezTo>
                <a:cubicBezTo>
                  <a:pt x="5" y="84"/>
                  <a:pt x="5" y="84"/>
                  <a:pt x="6" y="84"/>
                </a:cubicBezTo>
                <a:cubicBezTo>
                  <a:pt x="7" y="84"/>
                  <a:pt x="9" y="83"/>
                  <a:pt x="12" y="83"/>
                </a:cubicBezTo>
                <a:cubicBezTo>
                  <a:pt x="12" y="84"/>
                  <a:pt x="13" y="85"/>
                  <a:pt x="14" y="86"/>
                </a:cubicBezTo>
                <a:cubicBezTo>
                  <a:pt x="11" y="88"/>
                  <a:pt x="9" y="89"/>
                  <a:pt x="8" y="90"/>
                </a:cubicBezTo>
                <a:cubicBezTo>
                  <a:pt x="8" y="90"/>
                  <a:pt x="8" y="91"/>
                  <a:pt x="8" y="91"/>
                </a:cubicBezTo>
                <a:cubicBezTo>
                  <a:pt x="8" y="92"/>
                  <a:pt x="8" y="92"/>
                  <a:pt x="8" y="93"/>
                </a:cubicBezTo>
                <a:cubicBezTo>
                  <a:pt x="8" y="93"/>
                  <a:pt x="9" y="93"/>
                  <a:pt x="9" y="94"/>
                </a:cubicBezTo>
                <a:cubicBezTo>
                  <a:pt x="10" y="94"/>
                  <a:pt x="10" y="94"/>
                  <a:pt x="11" y="94"/>
                </a:cubicBezTo>
                <a:cubicBezTo>
                  <a:pt x="11" y="93"/>
                  <a:pt x="14" y="92"/>
                  <a:pt x="16" y="91"/>
                </a:cubicBezTo>
                <a:cubicBezTo>
                  <a:pt x="17" y="92"/>
                  <a:pt x="18" y="93"/>
                  <a:pt x="19" y="94"/>
                </a:cubicBezTo>
                <a:cubicBezTo>
                  <a:pt x="17" y="96"/>
                  <a:pt x="15" y="98"/>
                  <a:pt x="14" y="99"/>
                </a:cubicBezTo>
                <a:cubicBezTo>
                  <a:pt x="14" y="99"/>
                  <a:pt x="14" y="99"/>
                  <a:pt x="14" y="100"/>
                </a:cubicBezTo>
                <a:cubicBezTo>
                  <a:pt x="14" y="101"/>
                  <a:pt x="14" y="101"/>
                  <a:pt x="14" y="101"/>
                </a:cubicBezTo>
                <a:cubicBezTo>
                  <a:pt x="15" y="102"/>
                  <a:pt x="15" y="102"/>
                  <a:pt x="15" y="102"/>
                </a:cubicBezTo>
                <a:cubicBezTo>
                  <a:pt x="16" y="102"/>
                  <a:pt x="16" y="102"/>
                  <a:pt x="17" y="102"/>
                </a:cubicBezTo>
                <a:cubicBezTo>
                  <a:pt x="17" y="102"/>
                  <a:pt x="20" y="100"/>
                  <a:pt x="22" y="98"/>
                </a:cubicBezTo>
                <a:cubicBezTo>
                  <a:pt x="23" y="99"/>
                  <a:pt x="24" y="100"/>
                  <a:pt x="25" y="101"/>
                </a:cubicBezTo>
                <a:cubicBezTo>
                  <a:pt x="23" y="103"/>
                  <a:pt x="22" y="106"/>
                  <a:pt x="21" y="106"/>
                </a:cubicBezTo>
                <a:cubicBezTo>
                  <a:pt x="21" y="107"/>
                  <a:pt x="21" y="107"/>
                  <a:pt x="21" y="108"/>
                </a:cubicBezTo>
                <a:cubicBezTo>
                  <a:pt x="21" y="108"/>
                  <a:pt x="21" y="109"/>
                  <a:pt x="22" y="109"/>
                </a:cubicBezTo>
                <a:cubicBezTo>
                  <a:pt x="22" y="109"/>
                  <a:pt x="23" y="110"/>
                  <a:pt x="23" y="110"/>
                </a:cubicBezTo>
                <a:cubicBezTo>
                  <a:pt x="24" y="110"/>
                  <a:pt x="24" y="109"/>
                  <a:pt x="25" y="109"/>
                </a:cubicBezTo>
                <a:cubicBezTo>
                  <a:pt x="25" y="109"/>
                  <a:pt x="27" y="106"/>
                  <a:pt x="29" y="105"/>
                </a:cubicBezTo>
                <a:cubicBezTo>
                  <a:pt x="30" y="105"/>
                  <a:pt x="31" y="106"/>
                  <a:pt x="32" y="107"/>
                </a:cubicBezTo>
                <a:cubicBezTo>
                  <a:pt x="31" y="109"/>
                  <a:pt x="30" y="112"/>
                  <a:pt x="30" y="113"/>
                </a:cubicBezTo>
                <a:cubicBezTo>
                  <a:pt x="29" y="113"/>
                  <a:pt x="29" y="114"/>
                  <a:pt x="30" y="114"/>
                </a:cubicBezTo>
                <a:cubicBezTo>
                  <a:pt x="30" y="115"/>
                  <a:pt x="30" y="115"/>
                  <a:pt x="31" y="115"/>
                </a:cubicBezTo>
                <a:cubicBezTo>
                  <a:pt x="31" y="115"/>
                  <a:pt x="32" y="116"/>
                  <a:pt x="32" y="115"/>
                </a:cubicBezTo>
                <a:cubicBezTo>
                  <a:pt x="33" y="115"/>
                  <a:pt x="33" y="115"/>
                  <a:pt x="33" y="115"/>
                </a:cubicBezTo>
                <a:cubicBezTo>
                  <a:pt x="34" y="114"/>
                  <a:pt x="35" y="112"/>
                  <a:pt x="37" y="110"/>
                </a:cubicBezTo>
                <a:cubicBezTo>
                  <a:pt x="38" y="110"/>
                  <a:pt x="39" y="111"/>
                  <a:pt x="40" y="111"/>
                </a:cubicBezTo>
                <a:cubicBezTo>
                  <a:pt x="40" y="114"/>
                  <a:pt x="39" y="117"/>
                  <a:pt x="39" y="117"/>
                </a:cubicBezTo>
                <a:cubicBezTo>
                  <a:pt x="39" y="118"/>
                  <a:pt x="39" y="118"/>
                  <a:pt x="39" y="119"/>
                </a:cubicBezTo>
                <a:cubicBezTo>
                  <a:pt x="39" y="119"/>
                  <a:pt x="40" y="120"/>
                  <a:pt x="40" y="120"/>
                </a:cubicBezTo>
                <a:cubicBezTo>
                  <a:pt x="41" y="120"/>
                  <a:pt x="41" y="120"/>
                  <a:pt x="42" y="120"/>
                </a:cubicBezTo>
                <a:cubicBezTo>
                  <a:pt x="42" y="120"/>
                  <a:pt x="43" y="119"/>
                  <a:pt x="43" y="119"/>
                </a:cubicBezTo>
                <a:cubicBezTo>
                  <a:pt x="43" y="118"/>
                  <a:pt x="44" y="115"/>
                  <a:pt x="46" y="113"/>
                </a:cubicBezTo>
                <a:cubicBezTo>
                  <a:pt x="47" y="113"/>
                  <a:pt x="48" y="114"/>
                  <a:pt x="49" y="114"/>
                </a:cubicBezTo>
                <a:cubicBezTo>
                  <a:pt x="49" y="117"/>
                  <a:pt x="49" y="120"/>
                  <a:pt x="49" y="120"/>
                </a:cubicBezTo>
                <a:cubicBezTo>
                  <a:pt x="49" y="121"/>
                  <a:pt x="49" y="121"/>
                  <a:pt x="49" y="122"/>
                </a:cubicBezTo>
                <a:cubicBezTo>
                  <a:pt x="50" y="122"/>
                  <a:pt x="50" y="122"/>
                  <a:pt x="51" y="123"/>
                </a:cubicBezTo>
                <a:cubicBezTo>
                  <a:pt x="51" y="123"/>
                  <a:pt x="52" y="123"/>
                  <a:pt x="52" y="122"/>
                </a:cubicBezTo>
                <a:cubicBezTo>
                  <a:pt x="53" y="122"/>
                  <a:pt x="53" y="122"/>
                  <a:pt x="53" y="121"/>
                </a:cubicBezTo>
                <a:cubicBezTo>
                  <a:pt x="53" y="121"/>
                  <a:pt x="54" y="118"/>
                  <a:pt x="55" y="115"/>
                </a:cubicBezTo>
                <a:cubicBezTo>
                  <a:pt x="56" y="115"/>
                  <a:pt x="57" y="115"/>
                  <a:pt x="59" y="115"/>
                </a:cubicBezTo>
                <a:cubicBezTo>
                  <a:pt x="59" y="118"/>
                  <a:pt x="59" y="121"/>
                  <a:pt x="59" y="122"/>
                </a:cubicBezTo>
                <a:cubicBezTo>
                  <a:pt x="59" y="122"/>
                  <a:pt x="60" y="123"/>
                  <a:pt x="60" y="123"/>
                </a:cubicBezTo>
                <a:cubicBezTo>
                  <a:pt x="60" y="123"/>
                  <a:pt x="61" y="123"/>
                  <a:pt x="61" y="123"/>
                </a:cubicBezTo>
                <a:cubicBezTo>
                  <a:pt x="62" y="123"/>
                  <a:pt x="62" y="123"/>
                  <a:pt x="63" y="123"/>
                </a:cubicBezTo>
                <a:cubicBezTo>
                  <a:pt x="63" y="123"/>
                  <a:pt x="63" y="122"/>
                  <a:pt x="64" y="122"/>
                </a:cubicBezTo>
                <a:cubicBezTo>
                  <a:pt x="64" y="121"/>
                  <a:pt x="64" y="118"/>
                  <a:pt x="64" y="115"/>
                </a:cubicBezTo>
                <a:cubicBezTo>
                  <a:pt x="65" y="115"/>
                  <a:pt x="67" y="115"/>
                  <a:pt x="68" y="115"/>
                </a:cubicBezTo>
                <a:cubicBezTo>
                  <a:pt x="69" y="118"/>
                  <a:pt x="70" y="121"/>
                  <a:pt x="70" y="121"/>
                </a:cubicBezTo>
                <a:cubicBezTo>
                  <a:pt x="70" y="122"/>
                  <a:pt x="70" y="122"/>
                  <a:pt x="71" y="122"/>
                </a:cubicBezTo>
                <a:cubicBezTo>
                  <a:pt x="71" y="123"/>
                  <a:pt x="72" y="123"/>
                  <a:pt x="72" y="123"/>
                </a:cubicBezTo>
                <a:cubicBezTo>
                  <a:pt x="73" y="122"/>
                  <a:pt x="73" y="122"/>
                  <a:pt x="73" y="122"/>
                </a:cubicBezTo>
                <a:cubicBezTo>
                  <a:pt x="74" y="121"/>
                  <a:pt x="74" y="121"/>
                  <a:pt x="74" y="120"/>
                </a:cubicBezTo>
                <a:cubicBezTo>
                  <a:pt x="74" y="120"/>
                  <a:pt x="74" y="117"/>
                  <a:pt x="73" y="114"/>
                </a:cubicBezTo>
                <a:cubicBezTo>
                  <a:pt x="75" y="114"/>
                  <a:pt x="76" y="113"/>
                  <a:pt x="77" y="113"/>
                </a:cubicBezTo>
                <a:cubicBezTo>
                  <a:pt x="78" y="115"/>
                  <a:pt x="80" y="118"/>
                  <a:pt x="80" y="119"/>
                </a:cubicBezTo>
                <a:cubicBezTo>
                  <a:pt x="80" y="119"/>
                  <a:pt x="81" y="120"/>
                  <a:pt x="81" y="120"/>
                </a:cubicBezTo>
                <a:cubicBezTo>
                  <a:pt x="81" y="120"/>
                  <a:pt x="82" y="120"/>
                  <a:pt x="83" y="120"/>
                </a:cubicBezTo>
                <a:cubicBezTo>
                  <a:pt x="83" y="120"/>
                  <a:pt x="83" y="119"/>
                  <a:pt x="84" y="119"/>
                </a:cubicBezTo>
                <a:cubicBezTo>
                  <a:pt x="84" y="118"/>
                  <a:pt x="84" y="118"/>
                  <a:pt x="84" y="117"/>
                </a:cubicBezTo>
                <a:cubicBezTo>
                  <a:pt x="84" y="117"/>
                  <a:pt x="83" y="114"/>
                  <a:pt x="82" y="111"/>
                </a:cubicBezTo>
                <a:cubicBezTo>
                  <a:pt x="83" y="111"/>
                  <a:pt x="85" y="110"/>
                  <a:pt x="86" y="110"/>
                </a:cubicBezTo>
                <a:cubicBezTo>
                  <a:pt x="87" y="112"/>
                  <a:pt x="89" y="114"/>
                  <a:pt x="90" y="115"/>
                </a:cubicBezTo>
                <a:cubicBezTo>
                  <a:pt x="90" y="115"/>
                  <a:pt x="90" y="115"/>
                  <a:pt x="91" y="115"/>
                </a:cubicBezTo>
                <a:cubicBezTo>
                  <a:pt x="91" y="116"/>
                  <a:pt x="92" y="115"/>
                  <a:pt x="92" y="115"/>
                </a:cubicBezTo>
                <a:cubicBezTo>
                  <a:pt x="93" y="115"/>
                  <a:pt x="93" y="115"/>
                  <a:pt x="93" y="114"/>
                </a:cubicBezTo>
                <a:cubicBezTo>
                  <a:pt x="93" y="114"/>
                  <a:pt x="93" y="113"/>
                  <a:pt x="93" y="113"/>
                </a:cubicBezTo>
                <a:cubicBezTo>
                  <a:pt x="93" y="112"/>
                  <a:pt x="92" y="109"/>
                  <a:pt x="91" y="107"/>
                </a:cubicBezTo>
                <a:cubicBezTo>
                  <a:pt x="92" y="106"/>
                  <a:pt x="93" y="105"/>
                  <a:pt x="94" y="105"/>
                </a:cubicBezTo>
                <a:cubicBezTo>
                  <a:pt x="96" y="106"/>
                  <a:pt x="98" y="109"/>
                  <a:pt x="98" y="109"/>
                </a:cubicBezTo>
                <a:cubicBezTo>
                  <a:pt x="99" y="109"/>
                  <a:pt x="99" y="110"/>
                  <a:pt x="100" y="110"/>
                </a:cubicBezTo>
                <a:cubicBezTo>
                  <a:pt x="100" y="110"/>
                  <a:pt x="101" y="109"/>
                  <a:pt x="101" y="109"/>
                </a:cubicBezTo>
                <a:cubicBezTo>
                  <a:pt x="101" y="109"/>
                  <a:pt x="102" y="108"/>
                  <a:pt x="102" y="108"/>
                </a:cubicBezTo>
                <a:cubicBezTo>
                  <a:pt x="102" y="107"/>
                  <a:pt x="102" y="107"/>
                  <a:pt x="102" y="106"/>
                </a:cubicBezTo>
                <a:cubicBezTo>
                  <a:pt x="101" y="106"/>
                  <a:pt x="99" y="103"/>
                  <a:pt x="98" y="101"/>
                </a:cubicBezTo>
                <a:cubicBezTo>
                  <a:pt x="99" y="100"/>
                  <a:pt x="100" y="99"/>
                  <a:pt x="101" y="98"/>
                </a:cubicBezTo>
                <a:cubicBezTo>
                  <a:pt x="103" y="100"/>
                  <a:pt x="105" y="102"/>
                  <a:pt x="106" y="102"/>
                </a:cubicBezTo>
                <a:cubicBezTo>
                  <a:pt x="106" y="102"/>
                  <a:pt x="107" y="102"/>
                  <a:pt x="107" y="102"/>
                </a:cubicBezTo>
                <a:cubicBezTo>
                  <a:pt x="108" y="102"/>
                  <a:pt x="108" y="102"/>
                  <a:pt x="109" y="101"/>
                </a:cubicBezTo>
                <a:cubicBezTo>
                  <a:pt x="109" y="101"/>
                  <a:pt x="109" y="101"/>
                  <a:pt x="109" y="100"/>
                </a:cubicBezTo>
                <a:cubicBezTo>
                  <a:pt x="109" y="99"/>
                  <a:pt x="109" y="99"/>
                  <a:pt x="109" y="99"/>
                </a:cubicBezTo>
                <a:cubicBezTo>
                  <a:pt x="108" y="98"/>
                  <a:pt x="106" y="96"/>
                  <a:pt x="104" y="94"/>
                </a:cubicBezTo>
                <a:cubicBezTo>
                  <a:pt x="105" y="93"/>
                  <a:pt x="106" y="92"/>
                  <a:pt x="106" y="91"/>
                </a:cubicBezTo>
                <a:cubicBezTo>
                  <a:pt x="109" y="92"/>
                  <a:pt x="112" y="93"/>
                  <a:pt x="112" y="94"/>
                </a:cubicBezTo>
                <a:cubicBezTo>
                  <a:pt x="113" y="94"/>
                  <a:pt x="113" y="94"/>
                  <a:pt x="114" y="94"/>
                </a:cubicBezTo>
                <a:cubicBezTo>
                  <a:pt x="114" y="93"/>
                  <a:pt x="115" y="93"/>
                  <a:pt x="115" y="93"/>
                </a:cubicBezTo>
                <a:cubicBezTo>
                  <a:pt x="115" y="92"/>
                  <a:pt x="115" y="92"/>
                  <a:pt x="115" y="91"/>
                </a:cubicBezTo>
                <a:cubicBezTo>
                  <a:pt x="115" y="91"/>
                  <a:pt x="115" y="90"/>
                  <a:pt x="114" y="90"/>
                </a:cubicBezTo>
                <a:cubicBezTo>
                  <a:pt x="114" y="89"/>
                  <a:pt x="111" y="88"/>
                  <a:pt x="109" y="86"/>
                </a:cubicBezTo>
                <a:cubicBezTo>
                  <a:pt x="110" y="85"/>
                  <a:pt x="110" y="84"/>
                  <a:pt x="111" y="83"/>
                </a:cubicBezTo>
                <a:cubicBezTo>
                  <a:pt x="113" y="83"/>
                  <a:pt x="116" y="84"/>
                  <a:pt x="117" y="84"/>
                </a:cubicBezTo>
                <a:cubicBezTo>
                  <a:pt x="117" y="84"/>
                  <a:pt x="118" y="84"/>
                  <a:pt x="118" y="84"/>
                </a:cubicBezTo>
                <a:cubicBezTo>
                  <a:pt x="119" y="84"/>
                  <a:pt x="119" y="83"/>
                  <a:pt x="119" y="83"/>
                </a:cubicBezTo>
                <a:cubicBezTo>
                  <a:pt x="120" y="82"/>
                  <a:pt x="120" y="82"/>
                  <a:pt x="119" y="81"/>
                </a:cubicBezTo>
                <a:cubicBezTo>
                  <a:pt x="119" y="81"/>
                  <a:pt x="119" y="80"/>
                  <a:pt x="118" y="80"/>
                </a:cubicBezTo>
                <a:cubicBezTo>
                  <a:pt x="118" y="80"/>
                  <a:pt x="115" y="79"/>
                  <a:pt x="113" y="78"/>
                </a:cubicBezTo>
                <a:cubicBezTo>
                  <a:pt x="113" y="76"/>
                  <a:pt x="113" y="75"/>
                  <a:pt x="114" y="74"/>
                </a:cubicBezTo>
                <a:cubicBezTo>
                  <a:pt x="116" y="74"/>
                  <a:pt x="119" y="74"/>
                  <a:pt x="120" y="74"/>
                </a:cubicBezTo>
                <a:cubicBezTo>
                  <a:pt x="121" y="74"/>
                  <a:pt x="121" y="74"/>
                  <a:pt x="121" y="74"/>
                </a:cubicBezTo>
                <a:cubicBezTo>
                  <a:pt x="122" y="73"/>
                  <a:pt x="122" y="73"/>
                  <a:pt x="122" y="72"/>
                </a:cubicBezTo>
                <a:cubicBezTo>
                  <a:pt x="122" y="72"/>
                  <a:pt x="122" y="71"/>
                  <a:pt x="122" y="71"/>
                </a:cubicBezTo>
                <a:cubicBezTo>
                  <a:pt x="122" y="71"/>
                  <a:pt x="121" y="70"/>
                  <a:pt x="121" y="70"/>
                </a:cubicBezTo>
                <a:cubicBezTo>
                  <a:pt x="120" y="70"/>
                  <a:pt x="117" y="69"/>
                  <a:pt x="115" y="68"/>
                </a:cubicBezTo>
                <a:cubicBezTo>
                  <a:pt x="115" y="67"/>
                  <a:pt x="115" y="66"/>
                  <a:pt x="115" y="64"/>
                </a:cubicBezTo>
                <a:cubicBezTo>
                  <a:pt x="118" y="64"/>
                  <a:pt x="121" y="64"/>
                  <a:pt x="121" y="64"/>
                </a:cubicBezTo>
                <a:close/>
                <a:moveTo>
                  <a:pt x="62" y="111"/>
                </a:moveTo>
                <a:cubicBezTo>
                  <a:pt x="61" y="111"/>
                  <a:pt x="61" y="111"/>
                  <a:pt x="61" y="111"/>
                </a:cubicBezTo>
                <a:cubicBezTo>
                  <a:pt x="61" y="111"/>
                  <a:pt x="61" y="111"/>
                  <a:pt x="61" y="111"/>
                </a:cubicBezTo>
                <a:cubicBezTo>
                  <a:pt x="61" y="111"/>
                  <a:pt x="61" y="111"/>
                  <a:pt x="62" y="111"/>
                </a:cubicBezTo>
                <a:close/>
                <a:moveTo>
                  <a:pt x="45" y="108"/>
                </a:moveTo>
                <a:cubicBezTo>
                  <a:pt x="45" y="108"/>
                  <a:pt x="44" y="107"/>
                  <a:pt x="44" y="107"/>
                </a:cubicBezTo>
                <a:cubicBezTo>
                  <a:pt x="44" y="107"/>
                  <a:pt x="44" y="108"/>
                  <a:pt x="45" y="108"/>
                </a:cubicBezTo>
                <a:cubicBezTo>
                  <a:pt x="45" y="108"/>
                  <a:pt x="45" y="108"/>
                  <a:pt x="45" y="108"/>
                </a:cubicBezTo>
                <a:close/>
                <a:moveTo>
                  <a:pt x="31" y="100"/>
                </a:moveTo>
                <a:cubicBezTo>
                  <a:pt x="30" y="99"/>
                  <a:pt x="30" y="99"/>
                  <a:pt x="29" y="99"/>
                </a:cubicBezTo>
                <a:cubicBezTo>
                  <a:pt x="30" y="99"/>
                  <a:pt x="30" y="99"/>
                  <a:pt x="30" y="99"/>
                </a:cubicBezTo>
                <a:cubicBezTo>
                  <a:pt x="30" y="99"/>
                  <a:pt x="30" y="99"/>
                  <a:pt x="31" y="100"/>
                </a:cubicBezTo>
                <a:close/>
                <a:moveTo>
                  <a:pt x="19" y="87"/>
                </a:moveTo>
                <a:cubicBezTo>
                  <a:pt x="19" y="86"/>
                  <a:pt x="19" y="86"/>
                  <a:pt x="19" y="86"/>
                </a:cubicBezTo>
                <a:cubicBezTo>
                  <a:pt x="19" y="86"/>
                  <a:pt x="19" y="86"/>
                  <a:pt x="19" y="86"/>
                </a:cubicBezTo>
                <a:cubicBezTo>
                  <a:pt x="19" y="86"/>
                  <a:pt x="19" y="87"/>
                  <a:pt x="19" y="87"/>
                </a:cubicBezTo>
                <a:close/>
              </a:path>
            </a:pathLst>
          </a:custGeom>
          <a:solidFill>
            <a:srgbClr val="45C1A4"/>
          </a:solidFill>
          <a:ln>
            <a:noFill/>
          </a:ln>
        </p:spPr>
        <p:txBody>
          <a:bodyPr vert="horz" wrap="square" lIns="91440" tIns="45720" rIns="91440" bIns="45720" numCol="1" anchor="t" anchorCtr="0" compatLnSpc="1">
            <a:prstTxWarp prst="textNoShape">
              <a:avLst/>
            </a:prstTxWarp>
          </a:bodyPr>
          <a:lstStyle/>
          <a:p>
            <a:endParaRPr lang="en-US" sz="1800">
              <a:solidFill>
                <a:prstClr val="black"/>
              </a:solidFill>
              <a:latin typeface="Calibri"/>
            </a:endParaRPr>
          </a:p>
        </p:txBody>
      </p:sp>
      <p:sp>
        <p:nvSpPr>
          <p:cNvPr id="21" name="Freeform 6">
            <a:extLst>
              <a:ext uri="{FF2B5EF4-FFF2-40B4-BE49-F238E27FC236}">
                <a16:creationId xmlns:a16="http://schemas.microsoft.com/office/drawing/2014/main" id="{6ECD2780-33B3-43A2-BED4-81903721A8FE}"/>
              </a:ext>
            </a:extLst>
          </p:cNvPr>
          <p:cNvSpPr>
            <a:spLocks noEditPoints="1"/>
          </p:cNvSpPr>
          <p:nvPr/>
        </p:nvSpPr>
        <p:spPr bwMode="auto">
          <a:xfrm>
            <a:off x="1031876" y="2027238"/>
            <a:ext cx="210315" cy="209550"/>
          </a:xfrm>
          <a:custGeom>
            <a:avLst/>
            <a:gdLst>
              <a:gd name="T0" fmla="*/ 121 w 123"/>
              <a:gd name="T1" fmla="*/ 60 h 123"/>
              <a:gd name="T2" fmla="*/ 122 w 123"/>
              <a:gd name="T3" fmla="*/ 51 h 123"/>
              <a:gd name="T4" fmla="*/ 118 w 123"/>
              <a:gd name="T5" fmla="*/ 43 h 123"/>
              <a:gd name="T6" fmla="*/ 111 w 123"/>
              <a:gd name="T7" fmla="*/ 41 h 123"/>
              <a:gd name="T8" fmla="*/ 114 w 123"/>
              <a:gd name="T9" fmla="*/ 30 h 123"/>
              <a:gd name="T10" fmla="*/ 109 w 123"/>
              <a:gd name="T11" fmla="*/ 23 h 123"/>
              <a:gd name="T12" fmla="*/ 98 w 123"/>
              <a:gd name="T13" fmla="*/ 22 h 123"/>
              <a:gd name="T14" fmla="*/ 98 w 123"/>
              <a:gd name="T15" fmla="*/ 14 h 123"/>
              <a:gd name="T16" fmla="*/ 92 w 123"/>
              <a:gd name="T17" fmla="*/ 8 h 123"/>
              <a:gd name="T18" fmla="*/ 84 w 123"/>
              <a:gd name="T19" fmla="*/ 6 h 123"/>
              <a:gd name="T20" fmla="*/ 77 w 123"/>
              <a:gd name="T21" fmla="*/ 10 h 123"/>
              <a:gd name="T22" fmla="*/ 71 w 123"/>
              <a:gd name="T23" fmla="*/ 1 h 123"/>
              <a:gd name="T24" fmla="*/ 63 w 123"/>
              <a:gd name="T25" fmla="*/ 0 h 123"/>
              <a:gd name="T26" fmla="*/ 55 w 123"/>
              <a:gd name="T27" fmla="*/ 8 h 123"/>
              <a:gd name="T28" fmla="*/ 49 w 123"/>
              <a:gd name="T29" fmla="*/ 3 h 123"/>
              <a:gd name="T30" fmla="*/ 40 w 123"/>
              <a:gd name="T31" fmla="*/ 4 h 123"/>
              <a:gd name="T32" fmla="*/ 33 w 123"/>
              <a:gd name="T33" fmla="*/ 9 h 123"/>
              <a:gd name="T34" fmla="*/ 32 w 123"/>
              <a:gd name="T35" fmla="*/ 17 h 123"/>
              <a:gd name="T36" fmla="*/ 21 w 123"/>
              <a:gd name="T37" fmla="*/ 16 h 123"/>
              <a:gd name="T38" fmla="*/ 15 w 123"/>
              <a:gd name="T39" fmla="*/ 21 h 123"/>
              <a:gd name="T40" fmla="*/ 16 w 123"/>
              <a:gd name="T41" fmla="*/ 32 h 123"/>
              <a:gd name="T42" fmla="*/ 8 w 123"/>
              <a:gd name="T43" fmla="*/ 34 h 123"/>
              <a:gd name="T44" fmla="*/ 3 w 123"/>
              <a:gd name="T45" fmla="*/ 41 h 123"/>
              <a:gd name="T46" fmla="*/ 3 w 123"/>
              <a:gd name="T47" fmla="*/ 49 h 123"/>
              <a:gd name="T48" fmla="*/ 8 w 123"/>
              <a:gd name="T49" fmla="*/ 55 h 123"/>
              <a:gd name="T50" fmla="*/ 0 w 123"/>
              <a:gd name="T51" fmla="*/ 63 h 123"/>
              <a:gd name="T52" fmla="*/ 1 w 123"/>
              <a:gd name="T53" fmla="*/ 71 h 123"/>
              <a:gd name="T54" fmla="*/ 10 w 123"/>
              <a:gd name="T55" fmla="*/ 78 h 123"/>
              <a:gd name="T56" fmla="*/ 6 w 123"/>
              <a:gd name="T57" fmla="*/ 84 h 123"/>
              <a:gd name="T58" fmla="*/ 8 w 123"/>
              <a:gd name="T59" fmla="*/ 93 h 123"/>
              <a:gd name="T60" fmla="*/ 14 w 123"/>
              <a:gd name="T61" fmla="*/ 99 h 123"/>
              <a:gd name="T62" fmla="*/ 22 w 123"/>
              <a:gd name="T63" fmla="*/ 98 h 123"/>
              <a:gd name="T64" fmla="*/ 23 w 123"/>
              <a:gd name="T65" fmla="*/ 110 h 123"/>
              <a:gd name="T66" fmla="*/ 30 w 123"/>
              <a:gd name="T67" fmla="*/ 114 h 123"/>
              <a:gd name="T68" fmla="*/ 40 w 123"/>
              <a:gd name="T69" fmla="*/ 111 h 123"/>
              <a:gd name="T70" fmla="*/ 43 w 123"/>
              <a:gd name="T71" fmla="*/ 119 h 123"/>
              <a:gd name="T72" fmla="*/ 51 w 123"/>
              <a:gd name="T73" fmla="*/ 123 h 123"/>
              <a:gd name="T74" fmla="*/ 59 w 123"/>
              <a:gd name="T75" fmla="*/ 122 h 123"/>
              <a:gd name="T76" fmla="*/ 64 w 123"/>
              <a:gd name="T77" fmla="*/ 115 h 123"/>
              <a:gd name="T78" fmla="*/ 73 w 123"/>
              <a:gd name="T79" fmla="*/ 122 h 123"/>
              <a:gd name="T80" fmla="*/ 81 w 123"/>
              <a:gd name="T81" fmla="*/ 120 h 123"/>
              <a:gd name="T82" fmla="*/ 86 w 123"/>
              <a:gd name="T83" fmla="*/ 110 h 123"/>
              <a:gd name="T84" fmla="*/ 93 w 123"/>
              <a:gd name="T85" fmla="*/ 113 h 123"/>
              <a:gd name="T86" fmla="*/ 101 w 123"/>
              <a:gd name="T87" fmla="*/ 109 h 123"/>
              <a:gd name="T88" fmla="*/ 106 w 123"/>
              <a:gd name="T89" fmla="*/ 102 h 123"/>
              <a:gd name="T90" fmla="*/ 104 w 123"/>
              <a:gd name="T91" fmla="*/ 94 h 123"/>
              <a:gd name="T92" fmla="*/ 115 w 123"/>
              <a:gd name="T93" fmla="*/ 91 h 123"/>
              <a:gd name="T94" fmla="*/ 118 w 123"/>
              <a:gd name="T95" fmla="*/ 84 h 123"/>
              <a:gd name="T96" fmla="*/ 114 w 123"/>
              <a:gd name="T97" fmla="*/ 74 h 123"/>
              <a:gd name="T98" fmla="*/ 121 w 123"/>
              <a:gd name="T99" fmla="*/ 70 h 123"/>
              <a:gd name="T100" fmla="*/ 61 w 123"/>
              <a:gd name="T101" fmla="*/ 111 h 123"/>
              <a:gd name="T102" fmla="*/ 45 w 123"/>
              <a:gd name="T103" fmla="*/ 108 h 123"/>
              <a:gd name="T104" fmla="*/ 31 w 123"/>
              <a:gd name="T105" fmla="*/ 10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3" h="123">
                <a:moveTo>
                  <a:pt x="121" y="64"/>
                </a:moveTo>
                <a:cubicBezTo>
                  <a:pt x="122" y="64"/>
                  <a:pt x="122" y="63"/>
                  <a:pt x="123" y="63"/>
                </a:cubicBezTo>
                <a:cubicBezTo>
                  <a:pt x="123" y="63"/>
                  <a:pt x="123" y="62"/>
                  <a:pt x="123" y="62"/>
                </a:cubicBezTo>
                <a:cubicBezTo>
                  <a:pt x="123" y="61"/>
                  <a:pt x="123" y="61"/>
                  <a:pt x="123" y="60"/>
                </a:cubicBezTo>
                <a:cubicBezTo>
                  <a:pt x="122" y="60"/>
                  <a:pt x="122" y="60"/>
                  <a:pt x="121" y="60"/>
                </a:cubicBezTo>
                <a:cubicBezTo>
                  <a:pt x="121" y="59"/>
                  <a:pt x="118" y="59"/>
                  <a:pt x="115" y="59"/>
                </a:cubicBezTo>
                <a:cubicBezTo>
                  <a:pt x="115" y="58"/>
                  <a:pt x="115" y="56"/>
                  <a:pt x="115" y="55"/>
                </a:cubicBezTo>
                <a:cubicBezTo>
                  <a:pt x="117" y="54"/>
                  <a:pt x="120" y="54"/>
                  <a:pt x="121" y="53"/>
                </a:cubicBezTo>
                <a:cubicBezTo>
                  <a:pt x="121" y="53"/>
                  <a:pt x="122" y="53"/>
                  <a:pt x="122" y="53"/>
                </a:cubicBezTo>
                <a:cubicBezTo>
                  <a:pt x="122" y="52"/>
                  <a:pt x="122" y="51"/>
                  <a:pt x="122" y="51"/>
                </a:cubicBezTo>
                <a:cubicBezTo>
                  <a:pt x="122" y="50"/>
                  <a:pt x="122" y="50"/>
                  <a:pt x="121" y="50"/>
                </a:cubicBezTo>
                <a:cubicBezTo>
                  <a:pt x="121" y="49"/>
                  <a:pt x="121" y="49"/>
                  <a:pt x="120" y="49"/>
                </a:cubicBezTo>
                <a:cubicBezTo>
                  <a:pt x="119" y="49"/>
                  <a:pt x="116" y="50"/>
                  <a:pt x="114" y="50"/>
                </a:cubicBezTo>
                <a:cubicBezTo>
                  <a:pt x="113" y="48"/>
                  <a:pt x="113" y="47"/>
                  <a:pt x="113" y="46"/>
                </a:cubicBezTo>
                <a:cubicBezTo>
                  <a:pt x="115" y="45"/>
                  <a:pt x="118" y="43"/>
                  <a:pt x="118" y="43"/>
                </a:cubicBezTo>
                <a:cubicBezTo>
                  <a:pt x="119" y="43"/>
                  <a:pt x="119" y="43"/>
                  <a:pt x="119" y="42"/>
                </a:cubicBezTo>
                <a:cubicBezTo>
                  <a:pt x="120" y="42"/>
                  <a:pt x="120" y="41"/>
                  <a:pt x="119" y="41"/>
                </a:cubicBezTo>
                <a:cubicBezTo>
                  <a:pt x="119" y="40"/>
                  <a:pt x="119" y="40"/>
                  <a:pt x="118" y="39"/>
                </a:cubicBezTo>
                <a:cubicBezTo>
                  <a:pt x="118" y="39"/>
                  <a:pt x="117" y="39"/>
                  <a:pt x="117" y="39"/>
                </a:cubicBezTo>
                <a:cubicBezTo>
                  <a:pt x="116" y="39"/>
                  <a:pt x="113" y="40"/>
                  <a:pt x="111" y="41"/>
                </a:cubicBezTo>
                <a:cubicBezTo>
                  <a:pt x="110" y="40"/>
                  <a:pt x="110" y="38"/>
                  <a:pt x="109" y="37"/>
                </a:cubicBezTo>
                <a:cubicBezTo>
                  <a:pt x="111" y="36"/>
                  <a:pt x="114" y="34"/>
                  <a:pt x="114" y="34"/>
                </a:cubicBezTo>
                <a:cubicBezTo>
                  <a:pt x="115" y="33"/>
                  <a:pt x="115" y="33"/>
                  <a:pt x="115" y="32"/>
                </a:cubicBezTo>
                <a:cubicBezTo>
                  <a:pt x="115" y="32"/>
                  <a:pt x="115" y="31"/>
                  <a:pt x="115" y="31"/>
                </a:cubicBezTo>
                <a:cubicBezTo>
                  <a:pt x="115" y="30"/>
                  <a:pt x="114" y="30"/>
                  <a:pt x="114" y="30"/>
                </a:cubicBezTo>
                <a:cubicBezTo>
                  <a:pt x="113" y="30"/>
                  <a:pt x="113" y="30"/>
                  <a:pt x="112" y="30"/>
                </a:cubicBezTo>
                <a:cubicBezTo>
                  <a:pt x="112" y="30"/>
                  <a:pt x="109" y="31"/>
                  <a:pt x="106" y="32"/>
                </a:cubicBezTo>
                <a:cubicBezTo>
                  <a:pt x="106" y="31"/>
                  <a:pt x="105" y="30"/>
                  <a:pt x="104" y="29"/>
                </a:cubicBezTo>
                <a:cubicBezTo>
                  <a:pt x="106" y="27"/>
                  <a:pt x="108" y="25"/>
                  <a:pt x="109" y="25"/>
                </a:cubicBezTo>
                <a:cubicBezTo>
                  <a:pt x="109" y="24"/>
                  <a:pt x="109" y="24"/>
                  <a:pt x="109" y="23"/>
                </a:cubicBezTo>
                <a:cubicBezTo>
                  <a:pt x="109" y="23"/>
                  <a:pt x="109" y="22"/>
                  <a:pt x="109" y="22"/>
                </a:cubicBezTo>
                <a:cubicBezTo>
                  <a:pt x="108" y="22"/>
                  <a:pt x="108" y="21"/>
                  <a:pt x="107" y="21"/>
                </a:cubicBezTo>
                <a:cubicBezTo>
                  <a:pt x="107" y="21"/>
                  <a:pt x="106" y="21"/>
                  <a:pt x="106" y="22"/>
                </a:cubicBezTo>
                <a:cubicBezTo>
                  <a:pt x="105" y="22"/>
                  <a:pt x="103" y="24"/>
                  <a:pt x="101" y="25"/>
                </a:cubicBezTo>
                <a:cubicBezTo>
                  <a:pt x="100" y="24"/>
                  <a:pt x="99" y="23"/>
                  <a:pt x="98" y="22"/>
                </a:cubicBezTo>
                <a:cubicBezTo>
                  <a:pt x="99" y="20"/>
                  <a:pt x="101" y="18"/>
                  <a:pt x="102" y="17"/>
                </a:cubicBezTo>
                <a:cubicBezTo>
                  <a:pt x="102" y="17"/>
                  <a:pt x="102" y="16"/>
                  <a:pt x="102" y="16"/>
                </a:cubicBezTo>
                <a:cubicBezTo>
                  <a:pt x="102" y="15"/>
                  <a:pt x="101" y="15"/>
                  <a:pt x="101" y="14"/>
                </a:cubicBezTo>
                <a:cubicBezTo>
                  <a:pt x="101" y="14"/>
                  <a:pt x="100" y="14"/>
                  <a:pt x="100" y="14"/>
                </a:cubicBezTo>
                <a:cubicBezTo>
                  <a:pt x="99" y="14"/>
                  <a:pt x="99" y="14"/>
                  <a:pt x="98" y="14"/>
                </a:cubicBezTo>
                <a:cubicBezTo>
                  <a:pt x="98" y="15"/>
                  <a:pt x="96" y="17"/>
                  <a:pt x="94" y="19"/>
                </a:cubicBezTo>
                <a:cubicBezTo>
                  <a:pt x="93" y="18"/>
                  <a:pt x="92" y="17"/>
                  <a:pt x="91" y="17"/>
                </a:cubicBezTo>
                <a:cubicBezTo>
                  <a:pt x="92" y="14"/>
                  <a:pt x="93" y="11"/>
                  <a:pt x="93" y="11"/>
                </a:cubicBezTo>
                <a:cubicBezTo>
                  <a:pt x="93" y="10"/>
                  <a:pt x="93" y="10"/>
                  <a:pt x="93" y="9"/>
                </a:cubicBezTo>
                <a:cubicBezTo>
                  <a:pt x="93" y="9"/>
                  <a:pt x="93" y="8"/>
                  <a:pt x="92" y="8"/>
                </a:cubicBezTo>
                <a:cubicBezTo>
                  <a:pt x="92" y="8"/>
                  <a:pt x="91" y="8"/>
                  <a:pt x="91" y="8"/>
                </a:cubicBezTo>
                <a:cubicBezTo>
                  <a:pt x="90" y="8"/>
                  <a:pt x="90" y="8"/>
                  <a:pt x="90" y="9"/>
                </a:cubicBezTo>
                <a:cubicBezTo>
                  <a:pt x="89" y="9"/>
                  <a:pt x="87" y="12"/>
                  <a:pt x="86" y="14"/>
                </a:cubicBezTo>
                <a:cubicBezTo>
                  <a:pt x="85" y="13"/>
                  <a:pt x="83" y="13"/>
                  <a:pt x="82" y="12"/>
                </a:cubicBezTo>
                <a:cubicBezTo>
                  <a:pt x="83" y="10"/>
                  <a:pt x="84" y="7"/>
                  <a:pt x="84" y="6"/>
                </a:cubicBezTo>
                <a:cubicBezTo>
                  <a:pt x="84" y="6"/>
                  <a:pt x="84" y="5"/>
                  <a:pt x="84" y="5"/>
                </a:cubicBezTo>
                <a:cubicBezTo>
                  <a:pt x="83" y="4"/>
                  <a:pt x="83" y="4"/>
                  <a:pt x="83" y="4"/>
                </a:cubicBezTo>
                <a:cubicBezTo>
                  <a:pt x="82" y="3"/>
                  <a:pt x="81" y="3"/>
                  <a:pt x="81" y="4"/>
                </a:cubicBezTo>
                <a:cubicBezTo>
                  <a:pt x="81" y="4"/>
                  <a:pt x="80" y="4"/>
                  <a:pt x="80" y="5"/>
                </a:cubicBezTo>
                <a:cubicBezTo>
                  <a:pt x="80" y="5"/>
                  <a:pt x="78" y="8"/>
                  <a:pt x="77" y="10"/>
                </a:cubicBezTo>
                <a:cubicBezTo>
                  <a:pt x="76" y="10"/>
                  <a:pt x="75" y="10"/>
                  <a:pt x="73" y="9"/>
                </a:cubicBezTo>
                <a:cubicBezTo>
                  <a:pt x="74" y="7"/>
                  <a:pt x="74" y="4"/>
                  <a:pt x="74" y="3"/>
                </a:cubicBezTo>
                <a:cubicBezTo>
                  <a:pt x="74" y="3"/>
                  <a:pt x="74" y="2"/>
                  <a:pt x="73" y="2"/>
                </a:cubicBezTo>
                <a:cubicBezTo>
                  <a:pt x="73" y="1"/>
                  <a:pt x="73" y="1"/>
                  <a:pt x="72" y="1"/>
                </a:cubicBezTo>
                <a:cubicBezTo>
                  <a:pt x="72" y="1"/>
                  <a:pt x="71" y="1"/>
                  <a:pt x="71" y="1"/>
                </a:cubicBezTo>
                <a:cubicBezTo>
                  <a:pt x="70" y="1"/>
                  <a:pt x="70" y="2"/>
                  <a:pt x="70" y="2"/>
                </a:cubicBezTo>
                <a:cubicBezTo>
                  <a:pt x="70" y="3"/>
                  <a:pt x="69" y="6"/>
                  <a:pt x="68" y="8"/>
                </a:cubicBezTo>
                <a:cubicBezTo>
                  <a:pt x="67" y="8"/>
                  <a:pt x="65" y="8"/>
                  <a:pt x="64" y="8"/>
                </a:cubicBezTo>
                <a:cubicBezTo>
                  <a:pt x="64" y="5"/>
                  <a:pt x="64" y="2"/>
                  <a:pt x="64" y="2"/>
                </a:cubicBezTo>
                <a:cubicBezTo>
                  <a:pt x="63" y="1"/>
                  <a:pt x="63" y="1"/>
                  <a:pt x="63" y="0"/>
                </a:cubicBezTo>
                <a:cubicBezTo>
                  <a:pt x="62" y="0"/>
                  <a:pt x="62" y="0"/>
                  <a:pt x="61" y="0"/>
                </a:cubicBezTo>
                <a:cubicBezTo>
                  <a:pt x="61" y="0"/>
                  <a:pt x="60" y="0"/>
                  <a:pt x="60" y="0"/>
                </a:cubicBezTo>
                <a:cubicBezTo>
                  <a:pt x="60" y="1"/>
                  <a:pt x="59" y="1"/>
                  <a:pt x="59" y="2"/>
                </a:cubicBezTo>
                <a:cubicBezTo>
                  <a:pt x="59" y="2"/>
                  <a:pt x="59" y="5"/>
                  <a:pt x="59" y="8"/>
                </a:cubicBezTo>
                <a:cubicBezTo>
                  <a:pt x="57" y="8"/>
                  <a:pt x="56" y="8"/>
                  <a:pt x="55" y="8"/>
                </a:cubicBezTo>
                <a:cubicBezTo>
                  <a:pt x="54" y="6"/>
                  <a:pt x="53" y="3"/>
                  <a:pt x="53" y="2"/>
                </a:cubicBezTo>
                <a:cubicBezTo>
                  <a:pt x="53" y="2"/>
                  <a:pt x="53" y="1"/>
                  <a:pt x="52" y="1"/>
                </a:cubicBezTo>
                <a:cubicBezTo>
                  <a:pt x="52" y="1"/>
                  <a:pt x="51" y="1"/>
                  <a:pt x="51" y="1"/>
                </a:cubicBezTo>
                <a:cubicBezTo>
                  <a:pt x="50" y="1"/>
                  <a:pt x="50" y="1"/>
                  <a:pt x="49" y="2"/>
                </a:cubicBezTo>
                <a:cubicBezTo>
                  <a:pt x="49" y="2"/>
                  <a:pt x="49" y="3"/>
                  <a:pt x="49" y="3"/>
                </a:cubicBezTo>
                <a:cubicBezTo>
                  <a:pt x="49" y="4"/>
                  <a:pt x="49" y="7"/>
                  <a:pt x="49" y="9"/>
                </a:cubicBezTo>
                <a:cubicBezTo>
                  <a:pt x="48" y="10"/>
                  <a:pt x="47" y="10"/>
                  <a:pt x="46" y="10"/>
                </a:cubicBezTo>
                <a:cubicBezTo>
                  <a:pt x="44" y="8"/>
                  <a:pt x="43" y="5"/>
                  <a:pt x="43" y="5"/>
                </a:cubicBezTo>
                <a:cubicBezTo>
                  <a:pt x="43" y="4"/>
                  <a:pt x="42" y="4"/>
                  <a:pt x="42" y="4"/>
                </a:cubicBezTo>
                <a:cubicBezTo>
                  <a:pt x="41" y="3"/>
                  <a:pt x="41" y="3"/>
                  <a:pt x="40" y="4"/>
                </a:cubicBezTo>
                <a:cubicBezTo>
                  <a:pt x="40" y="4"/>
                  <a:pt x="39" y="4"/>
                  <a:pt x="39" y="5"/>
                </a:cubicBezTo>
                <a:cubicBezTo>
                  <a:pt x="39" y="5"/>
                  <a:pt x="39" y="6"/>
                  <a:pt x="39" y="6"/>
                </a:cubicBezTo>
                <a:cubicBezTo>
                  <a:pt x="39" y="7"/>
                  <a:pt x="40" y="10"/>
                  <a:pt x="40" y="12"/>
                </a:cubicBezTo>
                <a:cubicBezTo>
                  <a:pt x="39" y="13"/>
                  <a:pt x="38" y="13"/>
                  <a:pt x="37" y="14"/>
                </a:cubicBezTo>
                <a:cubicBezTo>
                  <a:pt x="35" y="12"/>
                  <a:pt x="34" y="9"/>
                  <a:pt x="33" y="9"/>
                </a:cubicBezTo>
                <a:cubicBezTo>
                  <a:pt x="33" y="8"/>
                  <a:pt x="32" y="8"/>
                  <a:pt x="32" y="8"/>
                </a:cubicBezTo>
                <a:cubicBezTo>
                  <a:pt x="32" y="8"/>
                  <a:pt x="31" y="8"/>
                  <a:pt x="31" y="8"/>
                </a:cubicBezTo>
                <a:cubicBezTo>
                  <a:pt x="30" y="8"/>
                  <a:pt x="30" y="9"/>
                  <a:pt x="30" y="9"/>
                </a:cubicBezTo>
                <a:cubicBezTo>
                  <a:pt x="29" y="10"/>
                  <a:pt x="29" y="10"/>
                  <a:pt x="30" y="11"/>
                </a:cubicBezTo>
                <a:cubicBezTo>
                  <a:pt x="30" y="11"/>
                  <a:pt x="31" y="14"/>
                  <a:pt x="32" y="17"/>
                </a:cubicBezTo>
                <a:cubicBezTo>
                  <a:pt x="31" y="17"/>
                  <a:pt x="30" y="18"/>
                  <a:pt x="29" y="19"/>
                </a:cubicBezTo>
                <a:cubicBezTo>
                  <a:pt x="27" y="17"/>
                  <a:pt x="25" y="15"/>
                  <a:pt x="25" y="14"/>
                </a:cubicBezTo>
                <a:cubicBezTo>
                  <a:pt x="24" y="14"/>
                  <a:pt x="24" y="14"/>
                  <a:pt x="23" y="14"/>
                </a:cubicBezTo>
                <a:cubicBezTo>
                  <a:pt x="23" y="14"/>
                  <a:pt x="22" y="14"/>
                  <a:pt x="22" y="14"/>
                </a:cubicBezTo>
                <a:cubicBezTo>
                  <a:pt x="21" y="15"/>
                  <a:pt x="21" y="15"/>
                  <a:pt x="21" y="16"/>
                </a:cubicBezTo>
                <a:cubicBezTo>
                  <a:pt x="21" y="16"/>
                  <a:pt x="21" y="17"/>
                  <a:pt x="21" y="17"/>
                </a:cubicBezTo>
                <a:cubicBezTo>
                  <a:pt x="22" y="18"/>
                  <a:pt x="23" y="20"/>
                  <a:pt x="25" y="22"/>
                </a:cubicBezTo>
                <a:cubicBezTo>
                  <a:pt x="24" y="23"/>
                  <a:pt x="23" y="24"/>
                  <a:pt x="22" y="25"/>
                </a:cubicBezTo>
                <a:cubicBezTo>
                  <a:pt x="20" y="24"/>
                  <a:pt x="17" y="22"/>
                  <a:pt x="17" y="22"/>
                </a:cubicBezTo>
                <a:cubicBezTo>
                  <a:pt x="16" y="21"/>
                  <a:pt x="16" y="21"/>
                  <a:pt x="15" y="21"/>
                </a:cubicBezTo>
                <a:cubicBezTo>
                  <a:pt x="15" y="21"/>
                  <a:pt x="15" y="22"/>
                  <a:pt x="14" y="22"/>
                </a:cubicBezTo>
                <a:cubicBezTo>
                  <a:pt x="14" y="22"/>
                  <a:pt x="14" y="23"/>
                  <a:pt x="14" y="23"/>
                </a:cubicBezTo>
                <a:cubicBezTo>
                  <a:pt x="14" y="24"/>
                  <a:pt x="14" y="24"/>
                  <a:pt x="14" y="25"/>
                </a:cubicBezTo>
                <a:cubicBezTo>
                  <a:pt x="15" y="25"/>
                  <a:pt x="17" y="27"/>
                  <a:pt x="19" y="29"/>
                </a:cubicBezTo>
                <a:cubicBezTo>
                  <a:pt x="18" y="30"/>
                  <a:pt x="17" y="31"/>
                  <a:pt x="16" y="32"/>
                </a:cubicBezTo>
                <a:cubicBezTo>
                  <a:pt x="14" y="31"/>
                  <a:pt x="11" y="30"/>
                  <a:pt x="11" y="30"/>
                </a:cubicBezTo>
                <a:cubicBezTo>
                  <a:pt x="10" y="30"/>
                  <a:pt x="10" y="30"/>
                  <a:pt x="9" y="30"/>
                </a:cubicBezTo>
                <a:cubicBezTo>
                  <a:pt x="9" y="30"/>
                  <a:pt x="8" y="30"/>
                  <a:pt x="8" y="31"/>
                </a:cubicBezTo>
                <a:cubicBezTo>
                  <a:pt x="8" y="31"/>
                  <a:pt x="8" y="32"/>
                  <a:pt x="8" y="32"/>
                </a:cubicBezTo>
                <a:cubicBezTo>
                  <a:pt x="8" y="33"/>
                  <a:pt x="8" y="33"/>
                  <a:pt x="8" y="34"/>
                </a:cubicBezTo>
                <a:cubicBezTo>
                  <a:pt x="9" y="34"/>
                  <a:pt x="11" y="36"/>
                  <a:pt x="14" y="37"/>
                </a:cubicBezTo>
                <a:cubicBezTo>
                  <a:pt x="13" y="38"/>
                  <a:pt x="12" y="40"/>
                  <a:pt x="12" y="41"/>
                </a:cubicBezTo>
                <a:cubicBezTo>
                  <a:pt x="9" y="40"/>
                  <a:pt x="7" y="39"/>
                  <a:pt x="6" y="39"/>
                </a:cubicBezTo>
                <a:cubicBezTo>
                  <a:pt x="5" y="39"/>
                  <a:pt x="5" y="39"/>
                  <a:pt x="4" y="39"/>
                </a:cubicBezTo>
                <a:cubicBezTo>
                  <a:pt x="4" y="40"/>
                  <a:pt x="4" y="40"/>
                  <a:pt x="3" y="41"/>
                </a:cubicBezTo>
                <a:cubicBezTo>
                  <a:pt x="3" y="41"/>
                  <a:pt x="3" y="42"/>
                  <a:pt x="3" y="42"/>
                </a:cubicBezTo>
                <a:cubicBezTo>
                  <a:pt x="4" y="43"/>
                  <a:pt x="4" y="43"/>
                  <a:pt x="4" y="43"/>
                </a:cubicBezTo>
                <a:cubicBezTo>
                  <a:pt x="5" y="43"/>
                  <a:pt x="8" y="45"/>
                  <a:pt x="10" y="46"/>
                </a:cubicBezTo>
                <a:cubicBezTo>
                  <a:pt x="10" y="47"/>
                  <a:pt x="9" y="48"/>
                  <a:pt x="9" y="50"/>
                </a:cubicBezTo>
                <a:cubicBezTo>
                  <a:pt x="6" y="50"/>
                  <a:pt x="3" y="49"/>
                  <a:pt x="3" y="49"/>
                </a:cubicBezTo>
                <a:cubicBezTo>
                  <a:pt x="2" y="49"/>
                  <a:pt x="2" y="49"/>
                  <a:pt x="1" y="50"/>
                </a:cubicBezTo>
                <a:cubicBezTo>
                  <a:pt x="1" y="50"/>
                  <a:pt x="1" y="50"/>
                  <a:pt x="1" y="51"/>
                </a:cubicBezTo>
                <a:cubicBezTo>
                  <a:pt x="1" y="51"/>
                  <a:pt x="1" y="52"/>
                  <a:pt x="1" y="53"/>
                </a:cubicBezTo>
                <a:cubicBezTo>
                  <a:pt x="1" y="53"/>
                  <a:pt x="2" y="53"/>
                  <a:pt x="2" y="53"/>
                </a:cubicBezTo>
                <a:cubicBezTo>
                  <a:pt x="3" y="54"/>
                  <a:pt x="6" y="54"/>
                  <a:pt x="8" y="55"/>
                </a:cubicBezTo>
                <a:cubicBezTo>
                  <a:pt x="8" y="56"/>
                  <a:pt x="8" y="58"/>
                  <a:pt x="8" y="59"/>
                </a:cubicBezTo>
                <a:cubicBezTo>
                  <a:pt x="5" y="59"/>
                  <a:pt x="2" y="59"/>
                  <a:pt x="2" y="60"/>
                </a:cubicBezTo>
                <a:cubicBezTo>
                  <a:pt x="1" y="60"/>
                  <a:pt x="1" y="60"/>
                  <a:pt x="0" y="60"/>
                </a:cubicBezTo>
                <a:cubicBezTo>
                  <a:pt x="0" y="61"/>
                  <a:pt x="0" y="61"/>
                  <a:pt x="0" y="62"/>
                </a:cubicBezTo>
                <a:cubicBezTo>
                  <a:pt x="0" y="62"/>
                  <a:pt x="0" y="63"/>
                  <a:pt x="0" y="63"/>
                </a:cubicBezTo>
                <a:cubicBezTo>
                  <a:pt x="1" y="63"/>
                  <a:pt x="1" y="64"/>
                  <a:pt x="2" y="64"/>
                </a:cubicBezTo>
                <a:cubicBezTo>
                  <a:pt x="2" y="64"/>
                  <a:pt x="5" y="64"/>
                  <a:pt x="8" y="64"/>
                </a:cubicBezTo>
                <a:cubicBezTo>
                  <a:pt x="8" y="66"/>
                  <a:pt x="8" y="67"/>
                  <a:pt x="8" y="68"/>
                </a:cubicBezTo>
                <a:cubicBezTo>
                  <a:pt x="6" y="69"/>
                  <a:pt x="3" y="70"/>
                  <a:pt x="2" y="70"/>
                </a:cubicBezTo>
                <a:cubicBezTo>
                  <a:pt x="2" y="70"/>
                  <a:pt x="1" y="71"/>
                  <a:pt x="1" y="71"/>
                </a:cubicBezTo>
                <a:cubicBezTo>
                  <a:pt x="1" y="71"/>
                  <a:pt x="1" y="72"/>
                  <a:pt x="1" y="72"/>
                </a:cubicBezTo>
                <a:cubicBezTo>
                  <a:pt x="1" y="73"/>
                  <a:pt x="1" y="73"/>
                  <a:pt x="1" y="74"/>
                </a:cubicBezTo>
                <a:cubicBezTo>
                  <a:pt x="2" y="74"/>
                  <a:pt x="2" y="74"/>
                  <a:pt x="3" y="74"/>
                </a:cubicBezTo>
                <a:cubicBezTo>
                  <a:pt x="3" y="74"/>
                  <a:pt x="6" y="74"/>
                  <a:pt x="9" y="74"/>
                </a:cubicBezTo>
                <a:cubicBezTo>
                  <a:pt x="9" y="75"/>
                  <a:pt x="10" y="76"/>
                  <a:pt x="10" y="78"/>
                </a:cubicBezTo>
                <a:cubicBezTo>
                  <a:pt x="8" y="79"/>
                  <a:pt x="5" y="80"/>
                  <a:pt x="4" y="80"/>
                </a:cubicBezTo>
                <a:cubicBezTo>
                  <a:pt x="4" y="80"/>
                  <a:pt x="4" y="81"/>
                  <a:pt x="3" y="81"/>
                </a:cubicBezTo>
                <a:cubicBezTo>
                  <a:pt x="3" y="82"/>
                  <a:pt x="3" y="82"/>
                  <a:pt x="3" y="83"/>
                </a:cubicBezTo>
                <a:cubicBezTo>
                  <a:pt x="4" y="83"/>
                  <a:pt x="4" y="84"/>
                  <a:pt x="4" y="84"/>
                </a:cubicBezTo>
                <a:cubicBezTo>
                  <a:pt x="5" y="84"/>
                  <a:pt x="5" y="84"/>
                  <a:pt x="6" y="84"/>
                </a:cubicBezTo>
                <a:cubicBezTo>
                  <a:pt x="7" y="84"/>
                  <a:pt x="9" y="83"/>
                  <a:pt x="12" y="83"/>
                </a:cubicBezTo>
                <a:cubicBezTo>
                  <a:pt x="12" y="84"/>
                  <a:pt x="13" y="85"/>
                  <a:pt x="14" y="86"/>
                </a:cubicBezTo>
                <a:cubicBezTo>
                  <a:pt x="11" y="88"/>
                  <a:pt x="9" y="89"/>
                  <a:pt x="8" y="90"/>
                </a:cubicBezTo>
                <a:cubicBezTo>
                  <a:pt x="8" y="90"/>
                  <a:pt x="8" y="91"/>
                  <a:pt x="8" y="91"/>
                </a:cubicBezTo>
                <a:cubicBezTo>
                  <a:pt x="8" y="92"/>
                  <a:pt x="8" y="92"/>
                  <a:pt x="8" y="93"/>
                </a:cubicBezTo>
                <a:cubicBezTo>
                  <a:pt x="8" y="93"/>
                  <a:pt x="9" y="93"/>
                  <a:pt x="9" y="94"/>
                </a:cubicBezTo>
                <a:cubicBezTo>
                  <a:pt x="10" y="94"/>
                  <a:pt x="10" y="94"/>
                  <a:pt x="11" y="94"/>
                </a:cubicBezTo>
                <a:cubicBezTo>
                  <a:pt x="11" y="93"/>
                  <a:pt x="14" y="92"/>
                  <a:pt x="16" y="91"/>
                </a:cubicBezTo>
                <a:cubicBezTo>
                  <a:pt x="17" y="92"/>
                  <a:pt x="18" y="93"/>
                  <a:pt x="19" y="94"/>
                </a:cubicBezTo>
                <a:cubicBezTo>
                  <a:pt x="17" y="96"/>
                  <a:pt x="15" y="98"/>
                  <a:pt x="14" y="99"/>
                </a:cubicBezTo>
                <a:cubicBezTo>
                  <a:pt x="14" y="99"/>
                  <a:pt x="14" y="99"/>
                  <a:pt x="14" y="100"/>
                </a:cubicBezTo>
                <a:cubicBezTo>
                  <a:pt x="14" y="101"/>
                  <a:pt x="14" y="101"/>
                  <a:pt x="14" y="101"/>
                </a:cubicBezTo>
                <a:cubicBezTo>
                  <a:pt x="15" y="102"/>
                  <a:pt x="15" y="102"/>
                  <a:pt x="15" y="102"/>
                </a:cubicBezTo>
                <a:cubicBezTo>
                  <a:pt x="16" y="102"/>
                  <a:pt x="16" y="102"/>
                  <a:pt x="17" y="102"/>
                </a:cubicBezTo>
                <a:cubicBezTo>
                  <a:pt x="17" y="102"/>
                  <a:pt x="20" y="100"/>
                  <a:pt x="22" y="98"/>
                </a:cubicBezTo>
                <a:cubicBezTo>
                  <a:pt x="23" y="99"/>
                  <a:pt x="24" y="100"/>
                  <a:pt x="25" y="101"/>
                </a:cubicBezTo>
                <a:cubicBezTo>
                  <a:pt x="23" y="103"/>
                  <a:pt x="22" y="106"/>
                  <a:pt x="21" y="106"/>
                </a:cubicBezTo>
                <a:cubicBezTo>
                  <a:pt x="21" y="107"/>
                  <a:pt x="21" y="107"/>
                  <a:pt x="21" y="108"/>
                </a:cubicBezTo>
                <a:cubicBezTo>
                  <a:pt x="21" y="108"/>
                  <a:pt x="21" y="109"/>
                  <a:pt x="22" y="109"/>
                </a:cubicBezTo>
                <a:cubicBezTo>
                  <a:pt x="22" y="109"/>
                  <a:pt x="23" y="110"/>
                  <a:pt x="23" y="110"/>
                </a:cubicBezTo>
                <a:cubicBezTo>
                  <a:pt x="24" y="110"/>
                  <a:pt x="24" y="109"/>
                  <a:pt x="25" y="109"/>
                </a:cubicBezTo>
                <a:cubicBezTo>
                  <a:pt x="25" y="109"/>
                  <a:pt x="27" y="106"/>
                  <a:pt x="29" y="105"/>
                </a:cubicBezTo>
                <a:cubicBezTo>
                  <a:pt x="30" y="105"/>
                  <a:pt x="31" y="106"/>
                  <a:pt x="32" y="107"/>
                </a:cubicBezTo>
                <a:cubicBezTo>
                  <a:pt x="31" y="109"/>
                  <a:pt x="30" y="112"/>
                  <a:pt x="30" y="113"/>
                </a:cubicBezTo>
                <a:cubicBezTo>
                  <a:pt x="29" y="113"/>
                  <a:pt x="29" y="114"/>
                  <a:pt x="30" y="114"/>
                </a:cubicBezTo>
                <a:cubicBezTo>
                  <a:pt x="30" y="115"/>
                  <a:pt x="30" y="115"/>
                  <a:pt x="31" y="115"/>
                </a:cubicBezTo>
                <a:cubicBezTo>
                  <a:pt x="31" y="115"/>
                  <a:pt x="32" y="116"/>
                  <a:pt x="32" y="115"/>
                </a:cubicBezTo>
                <a:cubicBezTo>
                  <a:pt x="33" y="115"/>
                  <a:pt x="33" y="115"/>
                  <a:pt x="33" y="115"/>
                </a:cubicBezTo>
                <a:cubicBezTo>
                  <a:pt x="34" y="114"/>
                  <a:pt x="35" y="112"/>
                  <a:pt x="37" y="110"/>
                </a:cubicBezTo>
                <a:cubicBezTo>
                  <a:pt x="38" y="110"/>
                  <a:pt x="39" y="111"/>
                  <a:pt x="40" y="111"/>
                </a:cubicBezTo>
                <a:cubicBezTo>
                  <a:pt x="40" y="114"/>
                  <a:pt x="39" y="117"/>
                  <a:pt x="39" y="117"/>
                </a:cubicBezTo>
                <a:cubicBezTo>
                  <a:pt x="39" y="118"/>
                  <a:pt x="39" y="118"/>
                  <a:pt x="39" y="119"/>
                </a:cubicBezTo>
                <a:cubicBezTo>
                  <a:pt x="39" y="119"/>
                  <a:pt x="40" y="120"/>
                  <a:pt x="40" y="120"/>
                </a:cubicBezTo>
                <a:cubicBezTo>
                  <a:pt x="41" y="120"/>
                  <a:pt x="41" y="120"/>
                  <a:pt x="42" y="120"/>
                </a:cubicBezTo>
                <a:cubicBezTo>
                  <a:pt x="42" y="120"/>
                  <a:pt x="43" y="119"/>
                  <a:pt x="43" y="119"/>
                </a:cubicBezTo>
                <a:cubicBezTo>
                  <a:pt x="43" y="118"/>
                  <a:pt x="44" y="115"/>
                  <a:pt x="46" y="113"/>
                </a:cubicBezTo>
                <a:cubicBezTo>
                  <a:pt x="47" y="113"/>
                  <a:pt x="48" y="114"/>
                  <a:pt x="49" y="114"/>
                </a:cubicBezTo>
                <a:cubicBezTo>
                  <a:pt x="49" y="117"/>
                  <a:pt x="49" y="120"/>
                  <a:pt x="49" y="120"/>
                </a:cubicBezTo>
                <a:cubicBezTo>
                  <a:pt x="49" y="121"/>
                  <a:pt x="49" y="121"/>
                  <a:pt x="49" y="122"/>
                </a:cubicBezTo>
                <a:cubicBezTo>
                  <a:pt x="50" y="122"/>
                  <a:pt x="50" y="122"/>
                  <a:pt x="51" y="123"/>
                </a:cubicBezTo>
                <a:cubicBezTo>
                  <a:pt x="51" y="123"/>
                  <a:pt x="52" y="123"/>
                  <a:pt x="52" y="122"/>
                </a:cubicBezTo>
                <a:cubicBezTo>
                  <a:pt x="53" y="122"/>
                  <a:pt x="53" y="122"/>
                  <a:pt x="53" y="121"/>
                </a:cubicBezTo>
                <a:cubicBezTo>
                  <a:pt x="53" y="121"/>
                  <a:pt x="54" y="118"/>
                  <a:pt x="55" y="115"/>
                </a:cubicBezTo>
                <a:cubicBezTo>
                  <a:pt x="56" y="115"/>
                  <a:pt x="57" y="115"/>
                  <a:pt x="59" y="115"/>
                </a:cubicBezTo>
                <a:cubicBezTo>
                  <a:pt x="59" y="118"/>
                  <a:pt x="59" y="121"/>
                  <a:pt x="59" y="122"/>
                </a:cubicBezTo>
                <a:cubicBezTo>
                  <a:pt x="59" y="122"/>
                  <a:pt x="60" y="123"/>
                  <a:pt x="60" y="123"/>
                </a:cubicBezTo>
                <a:cubicBezTo>
                  <a:pt x="60" y="123"/>
                  <a:pt x="61" y="123"/>
                  <a:pt x="61" y="123"/>
                </a:cubicBezTo>
                <a:cubicBezTo>
                  <a:pt x="62" y="123"/>
                  <a:pt x="62" y="123"/>
                  <a:pt x="63" y="123"/>
                </a:cubicBezTo>
                <a:cubicBezTo>
                  <a:pt x="63" y="123"/>
                  <a:pt x="63" y="122"/>
                  <a:pt x="64" y="122"/>
                </a:cubicBezTo>
                <a:cubicBezTo>
                  <a:pt x="64" y="121"/>
                  <a:pt x="64" y="118"/>
                  <a:pt x="64" y="115"/>
                </a:cubicBezTo>
                <a:cubicBezTo>
                  <a:pt x="65" y="115"/>
                  <a:pt x="67" y="115"/>
                  <a:pt x="68" y="115"/>
                </a:cubicBezTo>
                <a:cubicBezTo>
                  <a:pt x="69" y="118"/>
                  <a:pt x="70" y="121"/>
                  <a:pt x="70" y="121"/>
                </a:cubicBezTo>
                <a:cubicBezTo>
                  <a:pt x="70" y="122"/>
                  <a:pt x="70" y="122"/>
                  <a:pt x="71" y="122"/>
                </a:cubicBezTo>
                <a:cubicBezTo>
                  <a:pt x="71" y="123"/>
                  <a:pt x="72" y="123"/>
                  <a:pt x="72" y="123"/>
                </a:cubicBezTo>
                <a:cubicBezTo>
                  <a:pt x="73" y="122"/>
                  <a:pt x="73" y="122"/>
                  <a:pt x="73" y="122"/>
                </a:cubicBezTo>
                <a:cubicBezTo>
                  <a:pt x="74" y="121"/>
                  <a:pt x="74" y="121"/>
                  <a:pt x="74" y="120"/>
                </a:cubicBezTo>
                <a:cubicBezTo>
                  <a:pt x="74" y="120"/>
                  <a:pt x="74" y="117"/>
                  <a:pt x="73" y="114"/>
                </a:cubicBezTo>
                <a:cubicBezTo>
                  <a:pt x="75" y="114"/>
                  <a:pt x="76" y="113"/>
                  <a:pt x="77" y="113"/>
                </a:cubicBezTo>
                <a:cubicBezTo>
                  <a:pt x="78" y="115"/>
                  <a:pt x="80" y="118"/>
                  <a:pt x="80" y="119"/>
                </a:cubicBezTo>
                <a:cubicBezTo>
                  <a:pt x="80" y="119"/>
                  <a:pt x="81" y="120"/>
                  <a:pt x="81" y="120"/>
                </a:cubicBezTo>
                <a:cubicBezTo>
                  <a:pt x="81" y="120"/>
                  <a:pt x="82" y="120"/>
                  <a:pt x="83" y="120"/>
                </a:cubicBezTo>
                <a:cubicBezTo>
                  <a:pt x="83" y="120"/>
                  <a:pt x="83" y="119"/>
                  <a:pt x="84" y="119"/>
                </a:cubicBezTo>
                <a:cubicBezTo>
                  <a:pt x="84" y="118"/>
                  <a:pt x="84" y="118"/>
                  <a:pt x="84" y="117"/>
                </a:cubicBezTo>
                <a:cubicBezTo>
                  <a:pt x="84" y="117"/>
                  <a:pt x="83" y="114"/>
                  <a:pt x="82" y="111"/>
                </a:cubicBezTo>
                <a:cubicBezTo>
                  <a:pt x="83" y="111"/>
                  <a:pt x="85" y="110"/>
                  <a:pt x="86" y="110"/>
                </a:cubicBezTo>
                <a:cubicBezTo>
                  <a:pt x="87" y="112"/>
                  <a:pt x="89" y="114"/>
                  <a:pt x="90" y="115"/>
                </a:cubicBezTo>
                <a:cubicBezTo>
                  <a:pt x="90" y="115"/>
                  <a:pt x="90" y="115"/>
                  <a:pt x="91" y="115"/>
                </a:cubicBezTo>
                <a:cubicBezTo>
                  <a:pt x="91" y="116"/>
                  <a:pt x="92" y="115"/>
                  <a:pt x="92" y="115"/>
                </a:cubicBezTo>
                <a:cubicBezTo>
                  <a:pt x="93" y="115"/>
                  <a:pt x="93" y="115"/>
                  <a:pt x="93" y="114"/>
                </a:cubicBezTo>
                <a:cubicBezTo>
                  <a:pt x="93" y="114"/>
                  <a:pt x="93" y="113"/>
                  <a:pt x="93" y="113"/>
                </a:cubicBezTo>
                <a:cubicBezTo>
                  <a:pt x="93" y="112"/>
                  <a:pt x="92" y="109"/>
                  <a:pt x="91" y="107"/>
                </a:cubicBezTo>
                <a:cubicBezTo>
                  <a:pt x="92" y="106"/>
                  <a:pt x="93" y="105"/>
                  <a:pt x="94" y="105"/>
                </a:cubicBezTo>
                <a:cubicBezTo>
                  <a:pt x="96" y="106"/>
                  <a:pt x="98" y="109"/>
                  <a:pt x="98" y="109"/>
                </a:cubicBezTo>
                <a:cubicBezTo>
                  <a:pt x="99" y="109"/>
                  <a:pt x="99" y="110"/>
                  <a:pt x="100" y="110"/>
                </a:cubicBezTo>
                <a:cubicBezTo>
                  <a:pt x="100" y="110"/>
                  <a:pt x="101" y="109"/>
                  <a:pt x="101" y="109"/>
                </a:cubicBezTo>
                <a:cubicBezTo>
                  <a:pt x="101" y="109"/>
                  <a:pt x="102" y="108"/>
                  <a:pt x="102" y="108"/>
                </a:cubicBezTo>
                <a:cubicBezTo>
                  <a:pt x="102" y="107"/>
                  <a:pt x="102" y="107"/>
                  <a:pt x="102" y="106"/>
                </a:cubicBezTo>
                <a:cubicBezTo>
                  <a:pt x="101" y="106"/>
                  <a:pt x="99" y="103"/>
                  <a:pt x="98" y="101"/>
                </a:cubicBezTo>
                <a:cubicBezTo>
                  <a:pt x="99" y="100"/>
                  <a:pt x="100" y="99"/>
                  <a:pt x="101" y="98"/>
                </a:cubicBezTo>
                <a:cubicBezTo>
                  <a:pt x="103" y="100"/>
                  <a:pt x="105" y="102"/>
                  <a:pt x="106" y="102"/>
                </a:cubicBezTo>
                <a:cubicBezTo>
                  <a:pt x="106" y="102"/>
                  <a:pt x="107" y="102"/>
                  <a:pt x="107" y="102"/>
                </a:cubicBezTo>
                <a:cubicBezTo>
                  <a:pt x="108" y="102"/>
                  <a:pt x="108" y="102"/>
                  <a:pt x="109" y="101"/>
                </a:cubicBezTo>
                <a:cubicBezTo>
                  <a:pt x="109" y="101"/>
                  <a:pt x="109" y="101"/>
                  <a:pt x="109" y="100"/>
                </a:cubicBezTo>
                <a:cubicBezTo>
                  <a:pt x="109" y="99"/>
                  <a:pt x="109" y="99"/>
                  <a:pt x="109" y="99"/>
                </a:cubicBezTo>
                <a:cubicBezTo>
                  <a:pt x="108" y="98"/>
                  <a:pt x="106" y="96"/>
                  <a:pt x="104" y="94"/>
                </a:cubicBezTo>
                <a:cubicBezTo>
                  <a:pt x="105" y="93"/>
                  <a:pt x="106" y="92"/>
                  <a:pt x="106" y="91"/>
                </a:cubicBezTo>
                <a:cubicBezTo>
                  <a:pt x="109" y="92"/>
                  <a:pt x="112" y="93"/>
                  <a:pt x="112" y="94"/>
                </a:cubicBezTo>
                <a:cubicBezTo>
                  <a:pt x="113" y="94"/>
                  <a:pt x="113" y="94"/>
                  <a:pt x="114" y="94"/>
                </a:cubicBezTo>
                <a:cubicBezTo>
                  <a:pt x="114" y="93"/>
                  <a:pt x="115" y="93"/>
                  <a:pt x="115" y="93"/>
                </a:cubicBezTo>
                <a:cubicBezTo>
                  <a:pt x="115" y="92"/>
                  <a:pt x="115" y="92"/>
                  <a:pt x="115" y="91"/>
                </a:cubicBezTo>
                <a:cubicBezTo>
                  <a:pt x="115" y="91"/>
                  <a:pt x="115" y="90"/>
                  <a:pt x="114" y="90"/>
                </a:cubicBezTo>
                <a:cubicBezTo>
                  <a:pt x="114" y="89"/>
                  <a:pt x="111" y="88"/>
                  <a:pt x="109" y="86"/>
                </a:cubicBezTo>
                <a:cubicBezTo>
                  <a:pt x="110" y="85"/>
                  <a:pt x="110" y="84"/>
                  <a:pt x="111" y="83"/>
                </a:cubicBezTo>
                <a:cubicBezTo>
                  <a:pt x="113" y="83"/>
                  <a:pt x="116" y="84"/>
                  <a:pt x="117" y="84"/>
                </a:cubicBezTo>
                <a:cubicBezTo>
                  <a:pt x="117" y="84"/>
                  <a:pt x="118" y="84"/>
                  <a:pt x="118" y="84"/>
                </a:cubicBezTo>
                <a:cubicBezTo>
                  <a:pt x="119" y="84"/>
                  <a:pt x="119" y="83"/>
                  <a:pt x="119" y="83"/>
                </a:cubicBezTo>
                <a:cubicBezTo>
                  <a:pt x="120" y="82"/>
                  <a:pt x="120" y="82"/>
                  <a:pt x="119" y="81"/>
                </a:cubicBezTo>
                <a:cubicBezTo>
                  <a:pt x="119" y="81"/>
                  <a:pt x="119" y="80"/>
                  <a:pt x="118" y="80"/>
                </a:cubicBezTo>
                <a:cubicBezTo>
                  <a:pt x="118" y="80"/>
                  <a:pt x="115" y="79"/>
                  <a:pt x="113" y="78"/>
                </a:cubicBezTo>
                <a:cubicBezTo>
                  <a:pt x="113" y="76"/>
                  <a:pt x="113" y="75"/>
                  <a:pt x="114" y="74"/>
                </a:cubicBezTo>
                <a:cubicBezTo>
                  <a:pt x="116" y="74"/>
                  <a:pt x="119" y="74"/>
                  <a:pt x="120" y="74"/>
                </a:cubicBezTo>
                <a:cubicBezTo>
                  <a:pt x="121" y="74"/>
                  <a:pt x="121" y="74"/>
                  <a:pt x="121" y="74"/>
                </a:cubicBezTo>
                <a:cubicBezTo>
                  <a:pt x="122" y="73"/>
                  <a:pt x="122" y="73"/>
                  <a:pt x="122" y="72"/>
                </a:cubicBezTo>
                <a:cubicBezTo>
                  <a:pt x="122" y="72"/>
                  <a:pt x="122" y="71"/>
                  <a:pt x="122" y="71"/>
                </a:cubicBezTo>
                <a:cubicBezTo>
                  <a:pt x="122" y="71"/>
                  <a:pt x="121" y="70"/>
                  <a:pt x="121" y="70"/>
                </a:cubicBezTo>
                <a:cubicBezTo>
                  <a:pt x="120" y="70"/>
                  <a:pt x="117" y="69"/>
                  <a:pt x="115" y="68"/>
                </a:cubicBezTo>
                <a:cubicBezTo>
                  <a:pt x="115" y="67"/>
                  <a:pt x="115" y="66"/>
                  <a:pt x="115" y="64"/>
                </a:cubicBezTo>
                <a:cubicBezTo>
                  <a:pt x="118" y="64"/>
                  <a:pt x="121" y="64"/>
                  <a:pt x="121" y="64"/>
                </a:cubicBezTo>
                <a:close/>
                <a:moveTo>
                  <a:pt x="62" y="111"/>
                </a:moveTo>
                <a:cubicBezTo>
                  <a:pt x="61" y="111"/>
                  <a:pt x="61" y="111"/>
                  <a:pt x="61" y="111"/>
                </a:cubicBezTo>
                <a:cubicBezTo>
                  <a:pt x="61" y="111"/>
                  <a:pt x="61" y="111"/>
                  <a:pt x="61" y="111"/>
                </a:cubicBezTo>
                <a:cubicBezTo>
                  <a:pt x="61" y="111"/>
                  <a:pt x="61" y="111"/>
                  <a:pt x="62" y="111"/>
                </a:cubicBezTo>
                <a:close/>
                <a:moveTo>
                  <a:pt x="45" y="108"/>
                </a:moveTo>
                <a:cubicBezTo>
                  <a:pt x="45" y="108"/>
                  <a:pt x="44" y="107"/>
                  <a:pt x="44" y="107"/>
                </a:cubicBezTo>
                <a:cubicBezTo>
                  <a:pt x="44" y="107"/>
                  <a:pt x="44" y="108"/>
                  <a:pt x="45" y="108"/>
                </a:cubicBezTo>
                <a:cubicBezTo>
                  <a:pt x="45" y="108"/>
                  <a:pt x="45" y="108"/>
                  <a:pt x="45" y="108"/>
                </a:cubicBezTo>
                <a:close/>
                <a:moveTo>
                  <a:pt x="31" y="100"/>
                </a:moveTo>
                <a:cubicBezTo>
                  <a:pt x="30" y="99"/>
                  <a:pt x="30" y="99"/>
                  <a:pt x="29" y="99"/>
                </a:cubicBezTo>
                <a:cubicBezTo>
                  <a:pt x="30" y="99"/>
                  <a:pt x="30" y="99"/>
                  <a:pt x="30" y="99"/>
                </a:cubicBezTo>
                <a:cubicBezTo>
                  <a:pt x="30" y="99"/>
                  <a:pt x="30" y="99"/>
                  <a:pt x="31" y="100"/>
                </a:cubicBezTo>
                <a:close/>
                <a:moveTo>
                  <a:pt x="19" y="87"/>
                </a:moveTo>
                <a:cubicBezTo>
                  <a:pt x="19" y="86"/>
                  <a:pt x="19" y="86"/>
                  <a:pt x="19" y="86"/>
                </a:cubicBezTo>
                <a:cubicBezTo>
                  <a:pt x="19" y="86"/>
                  <a:pt x="19" y="86"/>
                  <a:pt x="19" y="86"/>
                </a:cubicBezTo>
                <a:cubicBezTo>
                  <a:pt x="19" y="86"/>
                  <a:pt x="19" y="87"/>
                  <a:pt x="19" y="87"/>
                </a:cubicBezTo>
                <a:close/>
              </a:path>
            </a:pathLst>
          </a:custGeom>
          <a:solidFill>
            <a:srgbClr val="45C1A4"/>
          </a:solidFill>
          <a:ln>
            <a:noFill/>
          </a:ln>
        </p:spPr>
        <p:txBody>
          <a:bodyPr vert="horz" wrap="square" lIns="91440" tIns="45720" rIns="91440" bIns="45720" numCol="1" anchor="t" anchorCtr="0" compatLnSpc="1">
            <a:prstTxWarp prst="textNoShape">
              <a:avLst/>
            </a:prstTxWarp>
          </a:bodyPr>
          <a:lstStyle/>
          <a:p>
            <a:endParaRPr lang="en-US" sz="1800">
              <a:solidFill>
                <a:prstClr val="black"/>
              </a:solidFill>
              <a:latin typeface="Calibri"/>
            </a:endParaRPr>
          </a:p>
        </p:txBody>
      </p:sp>
      <p:sp>
        <p:nvSpPr>
          <p:cNvPr id="22" name="Freeform 6">
            <a:extLst>
              <a:ext uri="{FF2B5EF4-FFF2-40B4-BE49-F238E27FC236}">
                <a16:creationId xmlns:a16="http://schemas.microsoft.com/office/drawing/2014/main" id="{D405A17D-0996-4524-93A1-9CB7F59F9A59}"/>
              </a:ext>
            </a:extLst>
          </p:cNvPr>
          <p:cNvSpPr>
            <a:spLocks noEditPoints="1"/>
          </p:cNvSpPr>
          <p:nvPr/>
        </p:nvSpPr>
        <p:spPr bwMode="auto">
          <a:xfrm>
            <a:off x="553016" y="1052205"/>
            <a:ext cx="210315" cy="209550"/>
          </a:xfrm>
          <a:custGeom>
            <a:avLst/>
            <a:gdLst>
              <a:gd name="T0" fmla="*/ 121 w 123"/>
              <a:gd name="T1" fmla="*/ 60 h 123"/>
              <a:gd name="T2" fmla="*/ 122 w 123"/>
              <a:gd name="T3" fmla="*/ 51 h 123"/>
              <a:gd name="T4" fmla="*/ 118 w 123"/>
              <a:gd name="T5" fmla="*/ 43 h 123"/>
              <a:gd name="T6" fmla="*/ 111 w 123"/>
              <a:gd name="T7" fmla="*/ 41 h 123"/>
              <a:gd name="T8" fmla="*/ 114 w 123"/>
              <a:gd name="T9" fmla="*/ 30 h 123"/>
              <a:gd name="T10" fmla="*/ 109 w 123"/>
              <a:gd name="T11" fmla="*/ 23 h 123"/>
              <a:gd name="T12" fmla="*/ 98 w 123"/>
              <a:gd name="T13" fmla="*/ 22 h 123"/>
              <a:gd name="T14" fmla="*/ 98 w 123"/>
              <a:gd name="T15" fmla="*/ 14 h 123"/>
              <a:gd name="T16" fmla="*/ 92 w 123"/>
              <a:gd name="T17" fmla="*/ 8 h 123"/>
              <a:gd name="T18" fmla="*/ 84 w 123"/>
              <a:gd name="T19" fmla="*/ 6 h 123"/>
              <a:gd name="T20" fmla="*/ 77 w 123"/>
              <a:gd name="T21" fmla="*/ 10 h 123"/>
              <a:gd name="T22" fmla="*/ 71 w 123"/>
              <a:gd name="T23" fmla="*/ 1 h 123"/>
              <a:gd name="T24" fmla="*/ 63 w 123"/>
              <a:gd name="T25" fmla="*/ 0 h 123"/>
              <a:gd name="T26" fmla="*/ 55 w 123"/>
              <a:gd name="T27" fmla="*/ 8 h 123"/>
              <a:gd name="T28" fmla="*/ 49 w 123"/>
              <a:gd name="T29" fmla="*/ 3 h 123"/>
              <a:gd name="T30" fmla="*/ 40 w 123"/>
              <a:gd name="T31" fmla="*/ 4 h 123"/>
              <a:gd name="T32" fmla="*/ 33 w 123"/>
              <a:gd name="T33" fmla="*/ 9 h 123"/>
              <a:gd name="T34" fmla="*/ 32 w 123"/>
              <a:gd name="T35" fmla="*/ 17 h 123"/>
              <a:gd name="T36" fmla="*/ 21 w 123"/>
              <a:gd name="T37" fmla="*/ 16 h 123"/>
              <a:gd name="T38" fmla="*/ 15 w 123"/>
              <a:gd name="T39" fmla="*/ 21 h 123"/>
              <a:gd name="T40" fmla="*/ 16 w 123"/>
              <a:gd name="T41" fmla="*/ 32 h 123"/>
              <a:gd name="T42" fmla="*/ 8 w 123"/>
              <a:gd name="T43" fmla="*/ 34 h 123"/>
              <a:gd name="T44" fmla="*/ 3 w 123"/>
              <a:gd name="T45" fmla="*/ 41 h 123"/>
              <a:gd name="T46" fmla="*/ 3 w 123"/>
              <a:gd name="T47" fmla="*/ 49 h 123"/>
              <a:gd name="T48" fmla="*/ 8 w 123"/>
              <a:gd name="T49" fmla="*/ 55 h 123"/>
              <a:gd name="T50" fmla="*/ 0 w 123"/>
              <a:gd name="T51" fmla="*/ 63 h 123"/>
              <a:gd name="T52" fmla="*/ 1 w 123"/>
              <a:gd name="T53" fmla="*/ 71 h 123"/>
              <a:gd name="T54" fmla="*/ 10 w 123"/>
              <a:gd name="T55" fmla="*/ 78 h 123"/>
              <a:gd name="T56" fmla="*/ 6 w 123"/>
              <a:gd name="T57" fmla="*/ 84 h 123"/>
              <a:gd name="T58" fmla="*/ 8 w 123"/>
              <a:gd name="T59" fmla="*/ 93 h 123"/>
              <a:gd name="T60" fmla="*/ 14 w 123"/>
              <a:gd name="T61" fmla="*/ 99 h 123"/>
              <a:gd name="T62" fmla="*/ 22 w 123"/>
              <a:gd name="T63" fmla="*/ 98 h 123"/>
              <a:gd name="T64" fmla="*/ 23 w 123"/>
              <a:gd name="T65" fmla="*/ 110 h 123"/>
              <a:gd name="T66" fmla="*/ 30 w 123"/>
              <a:gd name="T67" fmla="*/ 114 h 123"/>
              <a:gd name="T68" fmla="*/ 40 w 123"/>
              <a:gd name="T69" fmla="*/ 111 h 123"/>
              <a:gd name="T70" fmla="*/ 43 w 123"/>
              <a:gd name="T71" fmla="*/ 119 h 123"/>
              <a:gd name="T72" fmla="*/ 51 w 123"/>
              <a:gd name="T73" fmla="*/ 123 h 123"/>
              <a:gd name="T74" fmla="*/ 59 w 123"/>
              <a:gd name="T75" fmla="*/ 122 h 123"/>
              <a:gd name="T76" fmla="*/ 64 w 123"/>
              <a:gd name="T77" fmla="*/ 115 h 123"/>
              <a:gd name="T78" fmla="*/ 73 w 123"/>
              <a:gd name="T79" fmla="*/ 122 h 123"/>
              <a:gd name="T80" fmla="*/ 81 w 123"/>
              <a:gd name="T81" fmla="*/ 120 h 123"/>
              <a:gd name="T82" fmla="*/ 86 w 123"/>
              <a:gd name="T83" fmla="*/ 110 h 123"/>
              <a:gd name="T84" fmla="*/ 93 w 123"/>
              <a:gd name="T85" fmla="*/ 113 h 123"/>
              <a:gd name="T86" fmla="*/ 101 w 123"/>
              <a:gd name="T87" fmla="*/ 109 h 123"/>
              <a:gd name="T88" fmla="*/ 106 w 123"/>
              <a:gd name="T89" fmla="*/ 102 h 123"/>
              <a:gd name="T90" fmla="*/ 104 w 123"/>
              <a:gd name="T91" fmla="*/ 94 h 123"/>
              <a:gd name="T92" fmla="*/ 115 w 123"/>
              <a:gd name="T93" fmla="*/ 91 h 123"/>
              <a:gd name="T94" fmla="*/ 118 w 123"/>
              <a:gd name="T95" fmla="*/ 84 h 123"/>
              <a:gd name="T96" fmla="*/ 114 w 123"/>
              <a:gd name="T97" fmla="*/ 74 h 123"/>
              <a:gd name="T98" fmla="*/ 121 w 123"/>
              <a:gd name="T99" fmla="*/ 70 h 123"/>
              <a:gd name="T100" fmla="*/ 61 w 123"/>
              <a:gd name="T101" fmla="*/ 111 h 123"/>
              <a:gd name="T102" fmla="*/ 45 w 123"/>
              <a:gd name="T103" fmla="*/ 108 h 123"/>
              <a:gd name="T104" fmla="*/ 31 w 123"/>
              <a:gd name="T105" fmla="*/ 10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3" h="123">
                <a:moveTo>
                  <a:pt x="121" y="64"/>
                </a:moveTo>
                <a:cubicBezTo>
                  <a:pt x="122" y="64"/>
                  <a:pt x="122" y="63"/>
                  <a:pt x="123" y="63"/>
                </a:cubicBezTo>
                <a:cubicBezTo>
                  <a:pt x="123" y="63"/>
                  <a:pt x="123" y="62"/>
                  <a:pt x="123" y="62"/>
                </a:cubicBezTo>
                <a:cubicBezTo>
                  <a:pt x="123" y="61"/>
                  <a:pt x="123" y="61"/>
                  <a:pt x="123" y="60"/>
                </a:cubicBezTo>
                <a:cubicBezTo>
                  <a:pt x="122" y="60"/>
                  <a:pt x="122" y="60"/>
                  <a:pt x="121" y="60"/>
                </a:cubicBezTo>
                <a:cubicBezTo>
                  <a:pt x="121" y="59"/>
                  <a:pt x="118" y="59"/>
                  <a:pt x="115" y="59"/>
                </a:cubicBezTo>
                <a:cubicBezTo>
                  <a:pt x="115" y="58"/>
                  <a:pt x="115" y="56"/>
                  <a:pt x="115" y="55"/>
                </a:cubicBezTo>
                <a:cubicBezTo>
                  <a:pt x="117" y="54"/>
                  <a:pt x="120" y="54"/>
                  <a:pt x="121" y="53"/>
                </a:cubicBezTo>
                <a:cubicBezTo>
                  <a:pt x="121" y="53"/>
                  <a:pt x="122" y="53"/>
                  <a:pt x="122" y="53"/>
                </a:cubicBezTo>
                <a:cubicBezTo>
                  <a:pt x="122" y="52"/>
                  <a:pt x="122" y="51"/>
                  <a:pt x="122" y="51"/>
                </a:cubicBezTo>
                <a:cubicBezTo>
                  <a:pt x="122" y="50"/>
                  <a:pt x="122" y="50"/>
                  <a:pt x="121" y="50"/>
                </a:cubicBezTo>
                <a:cubicBezTo>
                  <a:pt x="121" y="49"/>
                  <a:pt x="121" y="49"/>
                  <a:pt x="120" y="49"/>
                </a:cubicBezTo>
                <a:cubicBezTo>
                  <a:pt x="119" y="49"/>
                  <a:pt x="116" y="50"/>
                  <a:pt x="114" y="50"/>
                </a:cubicBezTo>
                <a:cubicBezTo>
                  <a:pt x="113" y="48"/>
                  <a:pt x="113" y="47"/>
                  <a:pt x="113" y="46"/>
                </a:cubicBezTo>
                <a:cubicBezTo>
                  <a:pt x="115" y="45"/>
                  <a:pt x="118" y="43"/>
                  <a:pt x="118" y="43"/>
                </a:cubicBezTo>
                <a:cubicBezTo>
                  <a:pt x="119" y="43"/>
                  <a:pt x="119" y="43"/>
                  <a:pt x="119" y="42"/>
                </a:cubicBezTo>
                <a:cubicBezTo>
                  <a:pt x="120" y="42"/>
                  <a:pt x="120" y="41"/>
                  <a:pt x="119" y="41"/>
                </a:cubicBezTo>
                <a:cubicBezTo>
                  <a:pt x="119" y="40"/>
                  <a:pt x="119" y="40"/>
                  <a:pt x="118" y="39"/>
                </a:cubicBezTo>
                <a:cubicBezTo>
                  <a:pt x="118" y="39"/>
                  <a:pt x="117" y="39"/>
                  <a:pt x="117" y="39"/>
                </a:cubicBezTo>
                <a:cubicBezTo>
                  <a:pt x="116" y="39"/>
                  <a:pt x="113" y="40"/>
                  <a:pt x="111" y="41"/>
                </a:cubicBezTo>
                <a:cubicBezTo>
                  <a:pt x="110" y="40"/>
                  <a:pt x="110" y="38"/>
                  <a:pt x="109" y="37"/>
                </a:cubicBezTo>
                <a:cubicBezTo>
                  <a:pt x="111" y="36"/>
                  <a:pt x="114" y="34"/>
                  <a:pt x="114" y="34"/>
                </a:cubicBezTo>
                <a:cubicBezTo>
                  <a:pt x="115" y="33"/>
                  <a:pt x="115" y="33"/>
                  <a:pt x="115" y="32"/>
                </a:cubicBezTo>
                <a:cubicBezTo>
                  <a:pt x="115" y="32"/>
                  <a:pt x="115" y="31"/>
                  <a:pt x="115" y="31"/>
                </a:cubicBezTo>
                <a:cubicBezTo>
                  <a:pt x="115" y="30"/>
                  <a:pt x="114" y="30"/>
                  <a:pt x="114" y="30"/>
                </a:cubicBezTo>
                <a:cubicBezTo>
                  <a:pt x="113" y="30"/>
                  <a:pt x="113" y="30"/>
                  <a:pt x="112" y="30"/>
                </a:cubicBezTo>
                <a:cubicBezTo>
                  <a:pt x="112" y="30"/>
                  <a:pt x="109" y="31"/>
                  <a:pt x="106" y="32"/>
                </a:cubicBezTo>
                <a:cubicBezTo>
                  <a:pt x="106" y="31"/>
                  <a:pt x="105" y="30"/>
                  <a:pt x="104" y="29"/>
                </a:cubicBezTo>
                <a:cubicBezTo>
                  <a:pt x="106" y="27"/>
                  <a:pt x="108" y="25"/>
                  <a:pt x="109" y="25"/>
                </a:cubicBezTo>
                <a:cubicBezTo>
                  <a:pt x="109" y="24"/>
                  <a:pt x="109" y="24"/>
                  <a:pt x="109" y="23"/>
                </a:cubicBezTo>
                <a:cubicBezTo>
                  <a:pt x="109" y="23"/>
                  <a:pt x="109" y="22"/>
                  <a:pt x="109" y="22"/>
                </a:cubicBezTo>
                <a:cubicBezTo>
                  <a:pt x="108" y="22"/>
                  <a:pt x="108" y="21"/>
                  <a:pt x="107" y="21"/>
                </a:cubicBezTo>
                <a:cubicBezTo>
                  <a:pt x="107" y="21"/>
                  <a:pt x="106" y="21"/>
                  <a:pt x="106" y="22"/>
                </a:cubicBezTo>
                <a:cubicBezTo>
                  <a:pt x="105" y="22"/>
                  <a:pt x="103" y="24"/>
                  <a:pt x="101" y="25"/>
                </a:cubicBezTo>
                <a:cubicBezTo>
                  <a:pt x="100" y="24"/>
                  <a:pt x="99" y="23"/>
                  <a:pt x="98" y="22"/>
                </a:cubicBezTo>
                <a:cubicBezTo>
                  <a:pt x="99" y="20"/>
                  <a:pt x="101" y="18"/>
                  <a:pt x="102" y="17"/>
                </a:cubicBezTo>
                <a:cubicBezTo>
                  <a:pt x="102" y="17"/>
                  <a:pt x="102" y="16"/>
                  <a:pt x="102" y="16"/>
                </a:cubicBezTo>
                <a:cubicBezTo>
                  <a:pt x="102" y="15"/>
                  <a:pt x="101" y="15"/>
                  <a:pt x="101" y="14"/>
                </a:cubicBezTo>
                <a:cubicBezTo>
                  <a:pt x="101" y="14"/>
                  <a:pt x="100" y="14"/>
                  <a:pt x="100" y="14"/>
                </a:cubicBezTo>
                <a:cubicBezTo>
                  <a:pt x="99" y="14"/>
                  <a:pt x="99" y="14"/>
                  <a:pt x="98" y="14"/>
                </a:cubicBezTo>
                <a:cubicBezTo>
                  <a:pt x="98" y="15"/>
                  <a:pt x="96" y="17"/>
                  <a:pt x="94" y="19"/>
                </a:cubicBezTo>
                <a:cubicBezTo>
                  <a:pt x="93" y="18"/>
                  <a:pt x="92" y="17"/>
                  <a:pt x="91" y="17"/>
                </a:cubicBezTo>
                <a:cubicBezTo>
                  <a:pt x="92" y="14"/>
                  <a:pt x="93" y="11"/>
                  <a:pt x="93" y="11"/>
                </a:cubicBezTo>
                <a:cubicBezTo>
                  <a:pt x="93" y="10"/>
                  <a:pt x="93" y="10"/>
                  <a:pt x="93" y="9"/>
                </a:cubicBezTo>
                <a:cubicBezTo>
                  <a:pt x="93" y="9"/>
                  <a:pt x="93" y="8"/>
                  <a:pt x="92" y="8"/>
                </a:cubicBezTo>
                <a:cubicBezTo>
                  <a:pt x="92" y="8"/>
                  <a:pt x="91" y="8"/>
                  <a:pt x="91" y="8"/>
                </a:cubicBezTo>
                <a:cubicBezTo>
                  <a:pt x="90" y="8"/>
                  <a:pt x="90" y="8"/>
                  <a:pt x="90" y="9"/>
                </a:cubicBezTo>
                <a:cubicBezTo>
                  <a:pt x="89" y="9"/>
                  <a:pt x="87" y="12"/>
                  <a:pt x="86" y="14"/>
                </a:cubicBezTo>
                <a:cubicBezTo>
                  <a:pt x="85" y="13"/>
                  <a:pt x="83" y="13"/>
                  <a:pt x="82" y="12"/>
                </a:cubicBezTo>
                <a:cubicBezTo>
                  <a:pt x="83" y="10"/>
                  <a:pt x="84" y="7"/>
                  <a:pt x="84" y="6"/>
                </a:cubicBezTo>
                <a:cubicBezTo>
                  <a:pt x="84" y="6"/>
                  <a:pt x="84" y="5"/>
                  <a:pt x="84" y="5"/>
                </a:cubicBezTo>
                <a:cubicBezTo>
                  <a:pt x="83" y="4"/>
                  <a:pt x="83" y="4"/>
                  <a:pt x="83" y="4"/>
                </a:cubicBezTo>
                <a:cubicBezTo>
                  <a:pt x="82" y="3"/>
                  <a:pt x="81" y="3"/>
                  <a:pt x="81" y="4"/>
                </a:cubicBezTo>
                <a:cubicBezTo>
                  <a:pt x="81" y="4"/>
                  <a:pt x="80" y="4"/>
                  <a:pt x="80" y="5"/>
                </a:cubicBezTo>
                <a:cubicBezTo>
                  <a:pt x="80" y="5"/>
                  <a:pt x="78" y="8"/>
                  <a:pt x="77" y="10"/>
                </a:cubicBezTo>
                <a:cubicBezTo>
                  <a:pt x="76" y="10"/>
                  <a:pt x="75" y="10"/>
                  <a:pt x="73" y="9"/>
                </a:cubicBezTo>
                <a:cubicBezTo>
                  <a:pt x="74" y="7"/>
                  <a:pt x="74" y="4"/>
                  <a:pt x="74" y="3"/>
                </a:cubicBezTo>
                <a:cubicBezTo>
                  <a:pt x="74" y="3"/>
                  <a:pt x="74" y="2"/>
                  <a:pt x="73" y="2"/>
                </a:cubicBezTo>
                <a:cubicBezTo>
                  <a:pt x="73" y="1"/>
                  <a:pt x="73" y="1"/>
                  <a:pt x="72" y="1"/>
                </a:cubicBezTo>
                <a:cubicBezTo>
                  <a:pt x="72" y="1"/>
                  <a:pt x="71" y="1"/>
                  <a:pt x="71" y="1"/>
                </a:cubicBezTo>
                <a:cubicBezTo>
                  <a:pt x="70" y="1"/>
                  <a:pt x="70" y="2"/>
                  <a:pt x="70" y="2"/>
                </a:cubicBezTo>
                <a:cubicBezTo>
                  <a:pt x="70" y="3"/>
                  <a:pt x="69" y="6"/>
                  <a:pt x="68" y="8"/>
                </a:cubicBezTo>
                <a:cubicBezTo>
                  <a:pt x="67" y="8"/>
                  <a:pt x="65" y="8"/>
                  <a:pt x="64" y="8"/>
                </a:cubicBezTo>
                <a:cubicBezTo>
                  <a:pt x="64" y="5"/>
                  <a:pt x="64" y="2"/>
                  <a:pt x="64" y="2"/>
                </a:cubicBezTo>
                <a:cubicBezTo>
                  <a:pt x="63" y="1"/>
                  <a:pt x="63" y="1"/>
                  <a:pt x="63" y="0"/>
                </a:cubicBezTo>
                <a:cubicBezTo>
                  <a:pt x="62" y="0"/>
                  <a:pt x="62" y="0"/>
                  <a:pt x="61" y="0"/>
                </a:cubicBezTo>
                <a:cubicBezTo>
                  <a:pt x="61" y="0"/>
                  <a:pt x="60" y="0"/>
                  <a:pt x="60" y="0"/>
                </a:cubicBezTo>
                <a:cubicBezTo>
                  <a:pt x="60" y="1"/>
                  <a:pt x="59" y="1"/>
                  <a:pt x="59" y="2"/>
                </a:cubicBezTo>
                <a:cubicBezTo>
                  <a:pt x="59" y="2"/>
                  <a:pt x="59" y="5"/>
                  <a:pt x="59" y="8"/>
                </a:cubicBezTo>
                <a:cubicBezTo>
                  <a:pt x="57" y="8"/>
                  <a:pt x="56" y="8"/>
                  <a:pt x="55" y="8"/>
                </a:cubicBezTo>
                <a:cubicBezTo>
                  <a:pt x="54" y="6"/>
                  <a:pt x="53" y="3"/>
                  <a:pt x="53" y="2"/>
                </a:cubicBezTo>
                <a:cubicBezTo>
                  <a:pt x="53" y="2"/>
                  <a:pt x="53" y="1"/>
                  <a:pt x="52" y="1"/>
                </a:cubicBezTo>
                <a:cubicBezTo>
                  <a:pt x="52" y="1"/>
                  <a:pt x="51" y="1"/>
                  <a:pt x="51" y="1"/>
                </a:cubicBezTo>
                <a:cubicBezTo>
                  <a:pt x="50" y="1"/>
                  <a:pt x="50" y="1"/>
                  <a:pt x="49" y="2"/>
                </a:cubicBezTo>
                <a:cubicBezTo>
                  <a:pt x="49" y="2"/>
                  <a:pt x="49" y="3"/>
                  <a:pt x="49" y="3"/>
                </a:cubicBezTo>
                <a:cubicBezTo>
                  <a:pt x="49" y="4"/>
                  <a:pt x="49" y="7"/>
                  <a:pt x="49" y="9"/>
                </a:cubicBezTo>
                <a:cubicBezTo>
                  <a:pt x="48" y="10"/>
                  <a:pt x="47" y="10"/>
                  <a:pt x="46" y="10"/>
                </a:cubicBezTo>
                <a:cubicBezTo>
                  <a:pt x="44" y="8"/>
                  <a:pt x="43" y="5"/>
                  <a:pt x="43" y="5"/>
                </a:cubicBezTo>
                <a:cubicBezTo>
                  <a:pt x="43" y="4"/>
                  <a:pt x="42" y="4"/>
                  <a:pt x="42" y="4"/>
                </a:cubicBezTo>
                <a:cubicBezTo>
                  <a:pt x="41" y="3"/>
                  <a:pt x="41" y="3"/>
                  <a:pt x="40" y="4"/>
                </a:cubicBezTo>
                <a:cubicBezTo>
                  <a:pt x="40" y="4"/>
                  <a:pt x="39" y="4"/>
                  <a:pt x="39" y="5"/>
                </a:cubicBezTo>
                <a:cubicBezTo>
                  <a:pt x="39" y="5"/>
                  <a:pt x="39" y="6"/>
                  <a:pt x="39" y="6"/>
                </a:cubicBezTo>
                <a:cubicBezTo>
                  <a:pt x="39" y="7"/>
                  <a:pt x="40" y="10"/>
                  <a:pt x="40" y="12"/>
                </a:cubicBezTo>
                <a:cubicBezTo>
                  <a:pt x="39" y="13"/>
                  <a:pt x="38" y="13"/>
                  <a:pt x="37" y="14"/>
                </a:cubicBezTo>
                <a:cubicBezTo>
                  <a:pt x="35" y="12"/>
                  <a:pt x="34" y="9"/>
                  <a:pt x="33" y="9"/>
                </a:cubicBezTo>
                <a:cubicBezTo>
                  <a:pt x="33" y="8"/>
                  <a:pt x="32" y="8"/>
                  <a:pt x="32" y="8"/>
                </a:cubicBezTo>
                <a:cubicBezTo>
                  <a:pt x="32" y="8"/>
                  <a:pt x="31" y="8"/>
                  <a:pt x="31" y="8"/>
                </a:cubicBezTo>
                <a:cubicBezTo>
                  <a:pt x="30" y="8"/>
                  <a:pt x="30" y="9"/>
                  <a:pt x="30" y="9"/>
                </a:cubicBezTo>
                <a:cubicBezTo>
                  <a:pt x="29" y="10"/>
                  <a:pt x="29" y="10"/>
                  <a:pt x="30" y="11"/>
                </a:cubicBezTo>
                <a:cubicBezTo>
                  <a:pt x="30" y="11"/>
                  <a:pt x="31" y="14"/>
                  <a:pt x="32" y="17"/>
                </a:cubicBezTo>
                <a:cubicBezTo>
                  <a:pt x="31" y="17"/>
                  <a:pt x="30" y="18"/>
                  <a:pt x="29" y="19"/>
                </a:cubicBezTo>
                <a:cubicBezTo>
                  <a:pt x="27" y="17"/>
                  <a:pt x="25" y="15"/>
                  <a:pt x="25" y="14"/>
                </a:cubicBezTo>
                <a:cubicBezTo>
                  <a:pt x="24" y="14"/>
                  <a:pt x="24" y="14"/>
                  <a:pt x="23" y="14"/>
                </a:cubicBezTo>
                <a:cubicBezTo>
                  <a:pt x="23" y="14"/>
                  <a:pt x="22" y="14"/>
                  <a:pt x="22" y="14"/>
                </a:cubicBezTo>
                <a:cubicBezTo>
                  <a:pt x="21" y="15"/>
                  <a:pt x="21" y="15"/>
                  <a:pt x="21" y="16"/>
                </a:cubicBezTo>
                <a:cubicBezTo>
                  <a:pt x="21" y="16"/>
                  <a:pt x="21" y="17"/>
                  <a:pt x="21" y="17"/>
                </a:cubicBezTo>
                <a:cubicBezTo>
                  <a:pt x="22" y="18"/>
                  <a:pt x="23" y="20"/>
                  <a:pt x="25" y="22"/>
                </a:cubicBezTo>
                <a:cubicBezTo>
                  <a:pt x="24" y="23"/>
                  <a:pt x="23" y="24"/>
                  <a:pt x="22" y="25"/>
                </a:cubicBezTo>
                <a:cubicBezTo>
                  <a:pt x="20" y="24"/>
                  <a:pt x="17" y="22"/>
                  <a:pt x="17" y="22"/>
                </a:cubicBezTo>
                <a:cubicBezTo>
                  <a:pt x="16" y="21"/>
                  <a:pt x="16" y="21"/>
                  <a:pt x="15" y="21"/>
                </a:cubicBezTo>
                <a:cubicBezTo>
                  <a:pt x="15" y="21"/>
                  <a:pt x="15" y="22"/>
                  <a:pt x="14" y="22"/>
                </a:cubicBezTo>
                <a:cubicBezTo>
                  <a:pt x="14" y="22"/>
                  <a:pt x="14" y="23"/>
                  <a:pt x="14" y="23"/>
                </a:cubicBezTo>
                <a:cubicBezTo>
                  <a:pt x="14" y="24"/>
                  <a:pt x="14" y="24"/>
                  <a:pt x="14" y="25"/>
                </a:cubicBezTo>
                <a:cubicBezTo>
                  <a:pt x="15" y="25"/>
                  <a:pt x="17" y="27"/>
                  <a:pt x="19" y="29"/>
                </a:cubicBezTo>
                <a:cubicBezTo>
                  <a:pt x="18" y="30"/>
                  <a:pt x="17" y="31"/>
                  <a:pt x="16" y="32"/>
                </a:cubicBezTo>
                <a:cubicBezTo>
                  <a:pt x="14" y="31"/>
                  <a:pt x="11" y="30"/>
                  <a:pt x="11" y="30"/>
                </a:cubicBezTo>
                <a:cubicBezTo>
                  <a:pt x="10" y="30"/>
                  <a:pt x="10" y="30"/>
                  <a:pt x="9" y="30"/>
                </a:cubicBezTo>
                <a:cubicBezTo>
                  <a:pt x="9" y="30"/>
                  <a:pt x="8" y="30"/>
                  <a:pt x="8" y="31"/>
                </a:cubicBezTo>
                <a:cubicBezTo>
                  <a:pt x="8" y="31"/>
                  <a:pt x="8" y="32"/>
                  <a:pt x="8" y="32"/>
                </a:cubicBezTo>
                <a:cubicBezTo>
                  <a:pt x="8" y="33"/>
                  <a:pt x="8" y="33"/>
                  <a:pt x="8" y="34"/>
                </a:cubicBezTo>
                <a:cubicBezTo>
                  <a:pt x="9" y="34"/>
                  <a:pt x="11" y="36"/>
                  <a:pt x="14" y="37"/>
                </a:cubicBezTo>
                <a:cubicBezTo>
                  <a:pt x="13" y="38"/>
                  <a:pt x="12" y="40"/>
                  <a:pt x="12" y="41"/>
                </a:cubicBezTo>
                <a:cubicBezTo>
                  <a:pt x="9" y="40"/>
                  <a:pt x="7" y="39"/>
                  <a:pt x="6" y="39"/>
                </a:cubicBezTo>
                <a:cubicBezTo>
                  <a:pt x="5" y="39"/>
                  <a:pt x="5" y="39"/>
                  <a:pt x="4" y="39"/>
                </a:cubicBezTo>
                <a:cubicBezTo>
                  <a:pt x="4" y="40"/>
                  <a:pt x="4" y="40"/>
                  <a:pt x="3" y="41"/>
                </a:cubicBezTo>
                <a:cubicBezTo>
                  <a:pt x="3" y="41"/>
                  <a:pt x="3" y="42"/>
                  <a:pt x="3" y="42"/>
                </a:cubicBezTo>
                <a:cubicBezTo>
                  <a:pt x="4" y="43"/>
                  <a:pt x="4" y="43"/>
                  <a:pt x="4" y="43"/>
                </a:cubicBezTo>
                <a:cubicBezTo>
                  <a:pt x="5" y="43"/>
                  <a:pt x="8" y="45"/>
                  <a:pt x="10" y="46"/>
                </a:cubicBezTo>
                <a:cubicBezTo>
                  <a:pt x="10" y="47"/>
                  <a:pt x="9" y="48"/>
                  <a:pt x="9" y="50"/>
                </a:cubicBezTo>
                <a:cubicBezTo>
                  <a:pt x="6" y="50"/>
                  <a:pt x="3" y="49"/>
                  <a:pt x="3" y="49"/>
                </a:cubicBezTo>
                <a:cubicBezTo>
                  <a:pt x="2" y="49"/>
                  <a:pt x="2" y="49"/>
                  <a:pt x="1" y="50"/>
                </a:cubicBezTo>
                <a:cubicBezTo>
                  <a:pt x="1" y="50"/>
                  <a:pt x="1" y="50"/>
                  <a:pt x="1" y="51"/>
                </a:cubicBezTo>
                <a:cubicBezTo>
                  <a:pt x="1" y="51"/>
                  <a:pt x="1" y="52"/>
                  <a:pt x="1" y="53"/>
                </a:cubicBezTo>
                <a:cubicBezTo>
                  <a:pt x="1" y="53"/>
                  <a:pt x="2" y="53"/>
                  <a:pt x="2" y="53"/>
                </a:cubicBezTo>
                <a:cubicBezTo>
                  <a:pt x="3" y="54"/>
                  <a:pt x="6" y="54"/>
                  <a:pt x="8" y="55"/>
                </a:cubicBezTo>
                <a:cubicBezTo>
                  <a:pt x="8" y="56"/>
                  <a:pt x="8" y="58"/>
                  <a:pt x="8" y="59"/>
                </a:cubicBezTo>
                <a:cubicBezTo>
                  <a:pt x="5" y="59"/>
                  <a:pt x="2" y="59"/>
                  <a:pt x="2" y="60"/>
                </a:cubicBezTo>
                <a:cubicBezTo>
                  <a:pt x="1" y="60"/>
                  <a:pt x="1" y="60"/>
                  <a:pt x="0" y="60"/>
                </a:cubicBezTo>
                <a:cubicBezTo>
                  <a:pt x="0" y="61"/>
                  <a:pt x="0" y="61"/>
                  <a:pt x="0" y="62"/>
                </a:cubicBezTo>
                <a:cubicBezTo>
                  <a:pt x="0" y="62"/>
                  <a:pt x="0" y="63"/>
                  <a:pt x="0" y="63"/>
                </a:cubicBezTo>
                <a:cubicBezTo>
                  <a:pt x="1" y="63"/>
                  <a:pt x="1" y="64"/>
                  <a:pt x="2" y="64"/>
                </a:cubicBezTo>
                <a:cubicBezTo>
                  <a:pt x="2" y="64"/>
                  <a:pt x="5" y="64"/>
                  <a:pt x="8" y="64"/>
                </a:cubicBezTo>
                <a:cubicBezTo>
                  <a:pt x="8" y="66"/>
                  <a:pt x="8" y="67"/>
                  <a:pt x="8" y="68"/>
                </a:cubicBezTo>
                <a:cubicBezTo>
                  <a:pt x="6" y="69"/>
                  <a:pt x="3" y="70"/>
                  <a:pt x="2" y="70"/>
                </a:cubicBezTo>
                <a:cubicBezTo>
                  <a:pt x="2" y="70"/>
                  <a:pt x="1" y="71"/>
                  <a:pt x="1" y="71"/>
                </a:cubicBezTo>
                <a:cubicBezTo>
                  <a:pt x="1" y="71"/>
                  <a:pt x="1" y="72"/>
                  <a:pt x="1" y="72"/>
                </a:cubicBezTo>
                <a:cubicBezTo>
                  <a:pt x="1" y="73"/>
                  <a:pt x="1" y="73"/>
                  <a:pt x="1" y="74"/>
                </a:cubicBezTo>
                <a:cubicBezTo>
                  <a:pt x="2" y="74"/>
                  <a:pt x="2" y="74"/>
                  <a:pt x="3" y="74"/>
                </a:cubicBezTo>
                <a:cubicBezTo>
                  <a:pt x="3" y="74"/>
                  <a:pt x="6" y="74"/>
                  <a:pt x="9" y="74"/>
                </a:cubicBezTo>
                <a:cubicBezTo>
                  <a:pt x="9" y="75"/>
                  <a:pt x="10" y="76"/>
                  <a:pt x="10" y="78"/>
                </a:cubicBezTo>
                <a:cubicBezTo>
                  <a:pt x="8" y="79"/>
                  <a:pt x="5" y="80"/>
                  <a:pt x="4" y="80"/>
                </a:cubicBezTo>
                <a:cubicBezTo>
                  <a:pt x="4" y="80"/>
                  <a:pt x="4" y="81"/>
                  <a:pt x="3" y="81"/>
                </a:cubicBezTo>
                <a:cubicBezTo>
                  <a:pt x="3" y="82"/>
                  <a:pt x="3" y="82"/>
                  <a:pt x="3" y="83"/>
                </a:cubicBezTo>
                <a:cubicBezTo>
                  <a:pt x="4" y="83"/>
                  <a:pt x="4" y="84"/>
                  <a:pt x="4" y="84"/>
                </a:cubicBezTo>
                <a:cubicBezTo>
                  <a:pt x="5" y="84"/>
                  <a:pt x="5" y="84"/>
                  <a:pt x="6" y="84"/>
                </a:cubicBezTo>
                <a:cubicBezTo>
                  <a:pt x="7" y="84"/>
                  <a:pt x="9" y="83"/>
                  <a:pt x="12" y="83"/>
                </a:cubicBezTo>
                <a:cubicBezTo>
                  <a:pt x="12" y="84"/>
                  <a:pt x="13" y="85"/>
                  <a:pt x="14" y="86"/>
                </a:cubicBezTo>
                <a:cubicBezTo>
                  <a:pt x="11" y="88"/>
                  <a:pt x="9" y="89"/>
                  <a:pt x="8" y="90"/>
                </a:cubicBezTo>
                <a:cubicBezTo>
                  <a:pt x="8" y="90"/>
                  <a:pt x="8" y="91"/>
                  <a:pt x="8" y="91"/>
                </a:cubicBezTo>
                <a:cubicBezTo>
                  <a:pt x="8" y="92"/>
                  <a:pt x="8" y="92"/>
                  <a:pt x="8" y="93"/>
                </a:cubicBezTo>
                <a:cubicBezTo>
                  <a:pt x="8" y="93"/>
                  <a:pt x="9" y="93"/>
                  <a:pt x="9" y="94"/>
                </a:cubicBezTo>
                <a:cubicBezTo>
                  <a:pt x="10" y="94"/>
                  <a:pt x="10" y="94"/>
                  <a:pt x="11" y="94"/>
                </a:cubicBezTo>
                <a:cubicBezTo>
                  <a:pt x="11" y="93"/>
                  <a:pt x="14" y="92"/>
                  <a:pt x="16" y="91"/>
                </a:cubicBezTo>
                <a:cubicBezTo>
                  <a:pt x="17" y="92"/>
                  <a:pt x="18" y="93"/>
                  <a:pt x="19" y="94"/>
                </a:cubicBezTo>
                <a:cubicBezTo>
                  <a:pt x="17" y="96"/>
                  <a:pt x="15" y="98"/>
                  <a:pt x="14" y="99"/>
                </a:cubicBezTo>
                <a:cubicBezTo>
                  <a:pt x="14" y="99"/>
                  <a:pt x="14" y="99"/>
                  <a:pt x="14" y="100"/>
                </a:cubicBezTo>
                <a:cubicBezTo>
                  <a:pt x="14" y="101"/>
                  <a:pt x="14" y="101"/>
                  <a:pt x="14" y="101"/>
                </a:cubicBezTo>
                <a:cubicBezTo>
                  <a:pt x="15" y="102"/>
                  <a:pt x="15" y="102"/>
                  <a:pt x="15" y="102"/>
                </a:cubicBezTo>
                <a:cubicBezTo>
                  <a:pt x="16" y="102"/>
                  <a:pt x="16" y="102"/>
                  <a:pt x="17" y="102"/>
                </a:cubicBezTo>
                <a:cubicBezTo>
                  <a:pt x="17" y="102"/>
                  <a:pt x="20" y="100"/>
                  <a:pt x="22" y="98"/>
                </a:cubicBezTo>
                <a:cubicBezTo>
                  <a:pt x="23" y="99"/>
                  <a:pt x="24" y="100"/>
                  <a:pt x="25" y="101"/>
                </a:cubicBezTo>
                <a:cubicBezTo>
                  <a:pt x="23" y="103"/>
                  <a:pt x="22" y="106"/>
                  <a:pt x="21" y="106"/>
                </a:cubicBezTo>
                <a:cubicBezTo>
                  <a:pt x="21" y="107"/>
                  <a:pt x="21" y="107"/>
                  <a:pt x="21" y="108"/>
                </a:cubicBezTo>
                <a:cubicBezTo>
                  <a:pt x="21" y="108"/>
                  <a:pt x="21" y="109"/>
                  <a:pt x="22" y="109"/>
                </a:cubicBezTo>
                <a:cubicBezTo>
                  <a:pt x="22" y="109"/>
                  <a:pt x="23" y="110"/>
                  <a:pt x="23" y="110"/>
                </a:cubicBezTo>
                <a:cubicBezTo>
                  <a:pt x="24" y="110"/>
                  <a:pt x="24" y="109"/>
                  <a:pt x="25" y="109"/>
                </a:cubicBezTo>
                <a:cubicBezTo>
                  <a:pt x="25" y="109"/>
                  <a:pt x="27" y="106"/>
                  <a:pt x="29" y="105"/>
                </a:cubicBezTo>
                <a:cubicBezTo>
                  <a:pt x="30" y="105"/>
                  <a:pt x="31" y="106"/>
                  <a:pt x="32" y="107"/>
                </a:cubicBezTo>
                <a:cubicBezTo>
                  <a:pt x="31" y="109"/>
                  <a:pt x="30" y="112"/>
                  <a:pt x="30" y="113"/>
                </a:cubicBezTo>
                <a:cubicBezTo>
                  <a:pt x="29" y="113"/>
                  <a:pt x="29" y="114"/>
                  <a:pt x="30" y="114"/>
                </a:cubicBezTo>
                <a:cubicBezTo>
                  <a:pt x="30" y="115"/>
                  <a:pt x="30" y="115"/>
                  <a:pt x="31" y="115"/>
                </a:cubicBezTo>
                <a:cubicBezTo>
                  <a:pt x="31" y="115"/>
                  <a:pt x="32" y="116"/>
                  <a:pt x="32" y="115"/>
                </a:cubicBezTo>
                <a:cubicBezTo>
                  <a:pt x="33" y="115"/>
                  <a:pt x="33" y="115"/>
                  <a:pt x="33" y="115"/>
                </a:cubicBezTo>
                <a:cubicBezTo>
                  <a:pt x="34" y="114"/>
                  <a:pt x="35" y="112"/>
                  <a:pt x="37" y="110"/>
                </a:cubicBezTo>
                <a:cubicBezTo>
                  <a:pt x="38" y="110"/>
                  <a:pt x="39" y="111"/>
                  <a:pt x="40" y="111"/>
                </a:cubicBezTo>
                <a:cubicBezTo>
                  <a:pt x="40" y="114"/>
                  <a:pt x="39" y="117"/>
                  <a:pt x="39" y="117"/>
                </a:cubicBezTo>
                <a:cubicBezTo>
                  <a:pt x="39" y="118"/>
                  <a:pt x="39" y="118"/>
                  <a:pt x="39" y="119"/>
                </a:cubicBezTo>
                <a:cubicBezTo>
                  <a:pt x="39" y="119"/>
                  <a:pt x="40" y="120"/>
                  <a:pt x="40" y="120"/>
                </a:cubicBezTo>
                <a:cubicBezTo>
                  <a:pt x="41" y="120"/>
                  <a:pt x="41" y="120"/>
                  <a:pt x="42" y="120"/>
                </a:cubicBezTo>
                <a:cubicBezTo>
                  <a:pt x="42" y="120"/>
                  <a:pt x="43" y="119"/>
                  <a:pt x="43" y="119"/>
                </a:cubicBezTo>
                <a:cubicBezTo>
                  <a:pt x="43" y="118"/>
                  <a:pt x="44" y="115"/>
                  <a:pt x="46" y="113"/>
                </a:cubicBezTo>
                <a:cubicBezTo>
                  <a:pt x="47" y="113"/>
                  <a:pt x="48" y="114"/>
                  <a:pt x="49" y="114"/>
                </a:cubicBezTo>
                <a:cubicBezTo>
                  <a:pt x="49" y="117"/>
                  <a:pt x="49" y="120"/>
                  <a:pt x="49" y="120"/>
                </a:cubicBezTo>
                <a:cubicBezTo>
                  <a:pt x="49" y="121"/>
                  <a:pt x="49" y="121"/>
                  <a:pt x="49" y="122"/>
                </a:cubicBezTo>
                <a:cubicBezTo>
                  <a:pt x="50" y="122"/>
                  <a:pt x="50" y="122"/>
                  <a:pt x="51" y="123"/>
                </a:cubicBezTo>
                <a:cubicBezTo>
                  <a:pt x="51" y="123"/>
                  <a:pt x="52" y="123"/>
                  <a:pt x="52" y="122"/>
                </a:cubicBezTo>
                <a:cubicBezTo>
                  <a:pt x="53" y="122"/>
                  <a:pt x="53" y="122"/>
                  <a:pt x="53" y="121"/>
                </a:cubicBezTo>
                <a:cubicBezTo>
                  <a:pt x="53" y="121"/>
                  <a:pt x="54" y="118"/>
                  <a:pt x="55" y="115"/>
                </a:cubicBezTo>
                <a:cubicBezTo>
                  <a:pt x="56" y="115"/>
                  <a:pt x="57" y="115"/>
                  <a:pt x="59" y="115"/>
                </a:cubicBezTo>
                <a:cubicBezTo>
                  <a:pt x="59" y="118"/>
                  <a:pt x="59" y="121"/>
                  <a:pt x="59" y="122"/>
                </a:cubicBezTo>
                <a:cubicBezTo>
                  <a:pt x="59" y="122"/>
                  <a:pt x="60" y="123"/>
                  <a:pt x="60" y="123"/>
                </a:cubicBezTo>
                <a:cubicBezTo>
                  <a:pt x="60" y="123"/>
                  <a:pt x="61" y="123"/>
                  <a:pt x="61" y="123"/>
                </a:cubicBezTo>
                <a:cubicBezTo>
                  <a:pt x="62" y="123"/>
                  <a:pt x="62" y="123"/>
                  <a:pt x="63" y="123"/>
                </a:cubicBezTo>
                <a:cubicBezTo>
                  <a:pt x="63" y="123"/>
                  <a:pt x="63" y="122"/>
                  <a:pt x="64" y="122"/>
                </a:cubicBezTo>
                <a:cubicBezTo>
                  <a:pt x="64" y="121"/>
                  <a:pt x="64" y="118"/>
                  <a:pt x="64" y="115"/>
                </a:cubicBezTo>
                <a:cubicBezTo>
                  <a:pt x="65" y="115"/>
                  <a:pt x="67" y="115"/>
                  <a:pt x="68" y="115"/>
                </a:cubicBezTo>
                <a:cubicBezTo>
                  <a:pt x="69" y="118"/>
                  <a:pt x="70" y="121"/>
                  <a:pt x="70" y="121"/>
                </a:cubicBezTo>
                <a:cubicBezTo>
                  <a:pt x="70" y="122"/>
                  <a:pt x="70" y="122"/>
                  <a:pt x="71" y="122"/>
                </a:cubicBezTo>
                <a:cubicBezTo>
                  <a:pt x="71" y="123"/>
                  <a:pt x="72" y="123"/>
                  <a:pt x="72" y="123"/>
                </a:cubicBezTo>
                <a:cubicBezTo>
                  <a:pt x="73" y="122"/>
                  <a:pt x="73" y="122"/>
                  <a:pt x="73" y="122"/>
                </a:cubicBezTo>
                <a:cubicBezTo>
                  <a:pt x="74" y="121"/>
                  <a:pt x="74" y="121"/>
                  <a:pt x="74" y="120"/>
                </a:cubicBezTo>
                <a:cubicBezTo>
                  <a:pt x="74" y="120"/>
                  <a:pt x="74" y="117"/>
                  <a:pt x="73" y="114"/>
                </a:cubicBezTo>
                <a:cubicBezTo>
                  <a:pt x="75" y="114"/>
                  <a:pt x="76" y="113"/>
                  <a:pt x="77" y="113"/>
                </a:cubicBezTo>
                <a:cubicBezTo>
                  <a:pt x="78" y="115"/>
                  <a:pt x="80" y="118"/>
                  <a:pt x="80" y="119"/>
                </a:cubicBezTo>
                <a:cubicBezTo>
                  <a:pt x="80" y="119"/>
                  <a:pt x="81" y="120"/>
                  <a:pt x="81" y="120"/>
                </a:cubicBezTo>
                <a:cubicBezTo>
                  <a:pt x="81" y="120"/>
                  <a:pt x="82" y="120"/>
                  <a:pt x="83" y="120"/>
                </a:cubicBezTo>
                <a:cubicBezTo>
                  <a:pt x="83" y="120"/>
                  <a:pt x="83" y="119"/>
                  <a:pt x="84" y="119"/>
                </a:cubicBezTo>
                <a:cubicBezTo>
                  <a:pt x="84" y="118"/>
                  <a:pt x="84" y="118"/>
                  <a:pt x="84" y="117"/>
                </a:cubicBezTo>
                <a:cubicBezTo>
                  <a:pt x="84" y="117"/>
                  <a:pt x="83" y="114"/>
                  <a:pt x="82" y="111"/>
                </a:cubicBezTo>
                <a:cubicBezTo>
                  <a:pt x="83" y="111"/>
                  <a:pt x="85" y="110"/>
                  <a:pt x="86" y="110"/>
                </a:cubicBezTo>
                <a:cubicBezTo>
                  <a:pt x="87" y="112"/>
                  <a:pt x="89" y="114"/>
                  <a:pt x="90" y="115"/>
                </a:cubicBezTo>
                <a:cubicBezTo>
                  <a:pt x="90" y="115"/>
                  <a:pt x="90" y="115"/>
                  <a:pt x="91" y="115"/>
                </a:cubicBezTo>
                <a:cubicBezTo>
                  <a:pt x="91" y="116"/>
                  <a:pt x="92" y="115"/>
                  <a:pt x="92" y="115"/>
                </a:cubicBezTo>
                <a:cubicBezTo>
                  <a:pt x="93" y="115"/>
                  <a:pt x="93" y="115"/>
                  <a:pt x="93" y="114"/>
                </a:cubicBezTo>
                <a:cubicBezTo>
                  <a:pt x="93" y="114"/>
                  <a:pt x="93" y="113"/>
                  <a:pt x="93" y="113"/>
                </a:cubicBezTo>
                <a:cubicBezTo>
                  <a:pt x="93" y="112"/>
                  <a:pt x="92" y="109"/>
                  <a:pt x="91" y="107"/>
                </a:cubicBezTo>
                <a:cubicBezTo>
                  <a:pt x="92" y="106"/>
                  <a:pt x="93" y="105"/>
                  <a:pt x="94" y="105"/>
                </a:cubicBezTo>
                <a:cubicBezTo>
                  <a:pt x="96" y="106"/>
                  <a:pt x="98" y="109"/>
                  <a:pt x="98" y="109"/>
                </a:cubicBezTo>
                <a:cubicBezTo>
                  <a:pt x="99" y="109"/>
                  <a:pt x="99" y="110"/>
                  <a:pt x="100" y="110"/>
                </a:cubicBezTo>
                <a:cubicBezTo>
                  <a:pt x="100" y="110"/>
                  <a:pt x="101" y="109"/>
                  <a:pt x="101" y="109"/>
                </a:cubicBezTo>
                <a:cubicBezTo>
                  <a:pt x="101" y="109"/>
                  <a:pt x="102" y="108"/>
                  <a:pt x="102" y="108"/>
                </a:cubicBezTo>
                <a:cubicBezTo>
                  <a:pt x="102" y="107"/>
                  <a:pt x="102" y="107"/>
                  <a:pt x="102" y="106"/>
                </a:cubicBezTo>
                <a:cubicBezTo>
                  <a:pt x="101" y="106"/>
                  <a:pt x="99" y="103"/>
                  <a:pt x="98" y="101"/>
                </a:cubicBezTo>
                <a:cubicBezTo>
                  <a:pt x="99" y="100"/>
                  <a:pt x="100" y="99"/>
                  <a:pt x="101" y="98"/>
                </a:cubicBezTo>
                <a:cubicBezTo>
                  <a:pt x="103" y="100"/>
                  <a:pt x="105" y="102"/>
                  <a:pt x="106" y="102"/>
                </a:cubicBezTo>
                <a:cubicBezTo>
                  <a:pt x="106" y="102"/>
                  <a:pt x="107" y="102"/>
                  <a:pt x="107" y="102"/>
                </a:cubicBezTo>
                <a:cubicBezTo>
                  <a:pt x="108" y="102"/>
                  <a:pt x="108" y="102"/>
                  <a:pt x="109" y="101"/>
                </a:cubicBezTo>
                <a:cubicBezTo>
                  <a:pt x="109" y="101"/>
                  <a:pt x="109" y="101"/>
                  <a:pt x="109" y="100"/>
                </a:cubicBezTo>
                <a:cubicBezTo>
                  <a:pt x="109" y="99"/>
                  <a:pt x="109" y="99"/>
                  <a:pt x="109" y="99"/>
                </a:cubicBezTo>
                <a:cubicBezTo>
                  <a:pt x="108" y="98"/>
                  <a:pt x="106" y="96"/>
                  <a:pt x="104" y="94"/>
                </a:cubicBezTo>
                <a:cubicBezTo>
                  <a:pt x="105" y="93"/>
                  <a:pt x="106" y="92"/>
                  <a:pt x="106" y="91"/>
                </a:cubicBezTo>
                <a:cubicBezTo>
                  <a:pt x="109" y="92"/>
                  <a:pt x="112" y="93"/>
                  <a:pt x="112" y="94"/>
                </a:cubicBezTo>
                <a:cubicBezTo>
                  <a:pt x="113" y="94"/>
                  <a:pt x="113" y="94"/>
                  <a:pt x="114" y="94"/>
                </a:cubicBezTo>
                <a:cubicBezTo>
                  <a:pt x="114" y="93"/>
                  <a:pt x="115" y="93"/>
                  <a:pt x="115" y="93"/>
                </a:cubicBezTo>
                <a:cubicBezTo>
                  <a:pt x="115" y="92"/>
                  <a:pt x="115" y="92"/>
                  <a:pt x="115" y="91"/>
                </a:cubicBezTo>
                <a:cubicBezTo>
                  <a:pt x="115" y="91"/>
                  <a:pt x="115" y="90"/>
                  <a:pt x="114" y="90"/>
                </a:cubicBezTo>
                <a:cubicBezTo>
                  <a:pt x="114" y="89"/>
                  <a:pt x="111" y="88"/>
                  <a:pt x="109" y="86"/>
                </a:cubicBezTo>
                <a:cubicBezTo>
                  <a:pt x="110" y="85"/>
                  <a:pt x="110" y="84"/>
                  <a:pt x="111" y="83"/>
                </a:cubicBezTo>
                <a:cubicBezTo>
                  <a:pt x="113" y="83"/>
                  <a:pt x="116" y="84"/>
                  <a:pt x="117" y="84"/>
                </a:cubicBezTo>
                <a:cubicBezTo>
                  <a:pt x="117" y="84"/>
                  <a:pt x="118" y="84"/>
                  <a:pt x="118" y="84"/>
                </a:cubicBezTo>
                <a:cubicBezTo>
                  <a:pt x="119" y="84"/>
                  <a:pt x="119" y="83"/>
                  <a:pt x="119" y="83"/>
                </a:cubicBezTo>
                <a:cubicBezTo>
                  <a:pt x="120" y="82"/>
                  <a:pt x="120" y="82"/>
                  <a:pt x="119" y="81"/>
                </a:cubicBezTo>
                <a:cubicBezTo>
                  <a:pt x="119" y="81"/>
                  <a:pt x="119" y="80"/>
                  <a:pt x="118" y="80"/>
                </a:cubicBezTo>
                <a:cubicBezTo>
                  <a:pt x="118" y="80"/>
                  <a:pt x="115" y="79"/>
                  <a:pt x="113" y="78"/>
                </a:cubicBezTo>
                <a:cubicBezTo>
                  <a:pt x="113" y="76"/>
                  <a:pt x="113" y="75"/>
                  <a:pt x="114" y="74"/>
                </a:cubicBezTo>
                <a:cubicBezTo>
                  <a:pt x="116" y="74"/>
                  <a:pt x="119" y="74"/>
                  <a:pt x="120" y="74"/>
                </a:cubicBezTo>
                <a:cubicBezTo>
                  <a:pt x="121" y="74"/>
                  <a:pt x="121" y="74"/>
                  <a:pt x="121" y="74"/>
                </a:cubicBezTo>
                <a:cubicBezTo>
                  <a:pt x="122" y="73"/>
                  <a:pt x="122" y="73"/>
                  <a:pt x="122" y="72"/>
                </a:cubicBezTo>
                <a:cubicBezTo>
                  <a:pt x="122" y="72"/>
                  <a:pt x="122" y="71"/>
                  <a:pt x="122" y="71"/>
                </a:cubicBezTo>
                <a:cubicBezTo>
                  <a:pt x="122" y="71"/>
                  <a:pt x="121" y="70"/>
                  <a:pt x="121" y="70"/>
                </a:cubicBezTo>
                <a:cubicBezTo>
                  <a:pt x="120" y="70"/>
                  <a:pt x="117" y="69"/>
                  <a:pt x="115" y="68"/>
                </a:cubicBezTo>
                <a:cubicBezTo>
                  <a:pt x="115" y="67"/>
                  <a:pt x="115" y="66"/>
                  <a:pt x="115" y="64"/>
                </a:cubicBezTo>
                <a:cubicBezTo>
                  <a:pt x="118" y="64"/>
                  <a:pt x="121" y="64"/>
                  <a:pt x="121" y="64"/>
                </a:cubicBezTo>
                <a:close/>
                <a:moveTo>
                  <a:pt x="62" y="111"/>
                </a:moveTo>
                <a:cubicBezTo>
                  <a:pt x="61" y="111"/>
                  <a:pt x="61" y="111"/>
                  <a:pt x="61" y="111"/>
                </a:cubicBezTo>
                <a:cubicBezTo>
                  <a:pt x="61" y="111"/>
                  <a:pt x="61" y="111"/>
                  <a:pt x="61" y="111"/>
                </a:cubicBezTo>
                <a:cubicBezTo>
                  <a:pt x="61" y="111"/>
                  <a:pt x="61" y="111"/>
                  <a:pt x="62" y="111"/>
                </a:cubicBezTo>
                <a:close/>
                <a:moveTo>
                  <a:pt x="45" y="108"/>
                </a:moveTo>
                <a:cubicBezTo>
                  <a:pt x="45" y="108"/>
                  <a:pt x="44" y="107"/>
                  <a:pt x="44" y="107"/>
                </a:cubicBezTo>
                <a:cubicBezTo>
                  <a:pt x="44" y="107"/>
                  <a:pt x="44" y="108"/>
                  <a:pt x="45" y="108"/>
                </a:cubicBezTo>
                <a:cubicBezTo>
                  <a:pt x="45" y="108"/>
                  <a:pt x="45" y="108"/>
                  <a:pt x="45" y="108"/>
                </a:cubicBezTo>
                <a:close/>
                <a:moveTo>
                  <a:pt x="31" y="100"/>
                </a:moveTo>
                <a:cubicBezTo>
                  <a:pt x="30" y="99"/>
                  <a:pt x="30" y="99"/>
                  <a:pt x="29" y="99"/>
                </a:cubicBezTo>
                <a:cubicBezTo>
                  <a:pt x="30" y="99"/>
                  <a:pt x="30" y="99"/>
                  <a:pt x="30" y="99"/>
                </a:cubicBezTo>
                <a:cubicBezTo>
                  <a:pt x="30" y="99"/>
                  <a:pt x="30" y="99"/>
                  <a:pt x="31" y="100"/>
                </a:cubicBezTo>
                <a:close/>
                <a:moveTo>
                  <a:pt x="19" y="87"/>
                </a:moveTo>
                <a:cubicBezTo>
                  <a:pt x="19" y="86"/>
                  <a:pt x="19" y="86"/>
                  <a:pt x="19" y="86"/>
                </a:cubicBezTo>
                <a:cubicBezTo>
                  <a:pt x="19" y="86"/>
                  <a:pt x="19" y="86"/>
                  <a:pt x="19" y="86"/>
                </a:cubicBezTo>
                <a:cubicBezTo>
                  <a:pt x="19" y="86"/>
                  <a:pt x="19" y="87"/>
                  <a:pt x="19" y="87"/>
                </a:cubicBezTo>
                <a:close/>
              </a:path>
            </a:pathLst>
          </a:custGeom>
          <a:solidFill>
            <a:srgbClr val="45C1A4"/>
          </a:solidFill>
          <a:ln>
            <a:noFill/>
          </a:ln>
        </p:spPr>
        <p:txBody>
          <a:bodyPr vert="horz" wrap="square" lIns="91440" tIns="45720" rIns="91440" bIns="45720" numCol="1" anchor="t" anchorCtr="0" compatLnSpc="1">
            <a:prstTxWarp prst="textNoShape">
              <a:avLst/>
            </a:prstTxWarp>
          </a:bodyPr>
          <a:lstStyle/>
          <a:p>
            <a:endParaRPr lang="en-US" sz="1800">
              <a:solidFill>
                <a:prstClr val="black"/>
              </a:solidFill>
              <a:latin typeface="Calibri"/>
            </a:endParaRPr>
          </a:p>
        </p:txBody>
      </p:sp>
      <p:sp>
        <p:nvSpPr>
          <p:cNvPr id="23" name="Freeform 6">
            <a:extLst>
              <a:ext uri="{FF2B5EF4-FFF2-40B4-BE49-F238E27FC236}">
                <a16:creationId xmlns:a16="http://schemas.microsoft.com/office/drawing/2014/main" id="{D279021E-1B08-4664-9070-DB8D6C3194E3}"/>
              </a:ext>
            </a:extLst>
          </p:cNvPr>
          <p:cNvSpPr>
            <a:spLocks noEditPoints="1"/>
          </p:cNvSpPr>
          <p:nvPr/>
        </p:nvSpPr>
        <p:spPr bwMode="auto">
          <a:xfrm>
            <a:off x="2028061" y="3565526"/>
            <a:ext cx="210315" cy="209550"/>
          </a:xfrm>
          <a:custGeom>
            <a:avLst/>
            <a:gdLst>
              <a:gd name="T0" fmla="*/ 121 w 123"/>
              <a:gd name="T1" fmla="*/ 60 h 123"/>
              <a:gd name="T2" fmla="*/ 122 w 123"/>
              <a:gd name="T3" fmla="*/ 51 h 123"/>
              <a:gd name="T4" fmla="*/ 118 w 123"/>
              <a:gd name="T5" fmla="*/ 43 h 123"/>
              <a:gd name="T6" fmla="*/ 111 w 123"/>
              <a:gd name="T7" fmla="*/ 41 h 123"/>
              <a:gd name="T8" fmla="*/ 114 w 123"/>
              <a:gd name="T9" fmla="*/ 30 h 123"/>
              <a:gd name="T10" fmla="*/ 109 w 123"/>
              <a:gd name="T11" fmla="*/ 23 h 123"/>
              <a:gd name="T12" fmla="*/ 98 w 123"/>
              <a:gd name="T13" fmla="*/ 22 h 123"/>
              <a:gd name="T14" fmla="*/ 98 w 123"/>
              <a:gd name="T15" fmla="*/ 14 h 123"/>
              <a:gd name="T16" fmla="*/ 92 w 123"/>
              <a:gd name="T17" fmla="*/ 8 h 123"/>
              <a:gd name="T18" fmla="*/ 84 w 123"/>
              <a:gd name="T19" fmla="*/ 6 h 123"/>
              <a:gd name="T20" fmla="*/ 77 w 123"/>
              <a:gd name="T21" fmla="*/ 10 h 123"/>
              <a:gd name="T22" fmla="*/ 71 w 123"/>
              <a:gd name="T23" fmla="*/ 1 h 123"/>
              <a:gd name="T24" fmla="*/ 63 w 123"/>
              <a:gd name="T25" fmla="*/ 0 h 123"/>
              <a:gd name="T26" fmla="*/ 55 w 123"/>
              <a:gd name="T27" fmla="*/ 8 h 123"/>
              <a:gd name="T28" fmla="*/ 49 w 123"/>
              <a:gd name="T29" fmla="*/ 3 h 123"/>
              <a:gd name="T30" fmla="*/ 40 w 123"/>
              <a:gd name="T31" fmla="*/ 4 h 123"/>
              <a:gd name="T32" fmla="*/ 33 w 123"/>
              <a:gd name="T33" fmla="*/ 9 h 123"/>
              <a:gd name="T34" fmla="*/ 32 w 123"/>
              <a:gd name="T35" fmla="*/ 17 h 123"/>
              <a:gd name="T36" fmla="*/ 21 w 123"/>
              <a:gd name="T37" fmla="*/ 16 h 123"/>
              <a:gd name="T38" fmla="*/ 15 w 123"/>
              <a:gd name="T39" fmla="*/ 21 h 123"/>
              <a:gd name="T40" fmla="*/ 16 w 123"/>
              <a:gd name="T41" fmla="*/ 32 h 123"/>
              <a:gd name="T42" fmla="*/ 8 w 123"/>
              <a:gd name="T43" fmla="*/ 34 h 123"/>
              <a:gd name="T44" fmla="*/ 3 w 123"/>
              <a:gd name="T45" fmla="*/ 41 h 123"/>
              <a:gd name="T46" fmla="*/ 3 w 123"/>
              <a:gd name="T47" fmla="*/ 49 h 123"/>
              <a:gd name="T48" fmla="*/ 8 w 123"/>
              <a:gd name="T49" fmla="*/ 55 h 123"/>
              <a:gd name="T50" fmla="*/ 0 w 123"/>
              <a:gd name="T51" fmla="*/ 63 h 123"/>
              <a:gd name="T52" fmla="*/ 1 w 123"/>
              <a:gd name="T53" fmla="*/ 71 h 123"/>
              <a:gd name="T54" fmla="*/ 10 w 123"/>
              <a:gd name="T55" fmla="*/ 78 h 123"/>
              <a:gd name="T56" fmla="*/ 6 w 123"/>
              <a:gd name="T57" fmla="*/ 84 h 123"/>
              <a:gd name="T58" fmla="*/ 8 w 123"/>
              <a:gd name="T59" fmla="*/ 93 h 123"/>
              <a:gd name="T60" fmla="*/ 14 w 123"/>
              <a:gd name="T61" fmla="*/ 99 h 123"/>
              <a:gd name="T62" fmla="*/ 22 w 123"/>
              <a:gd name="T63" fmla="*/ 98 h 123"/>
              <a:gd name="T64" fmla="*/ 23 w 123"/>
              <a:gd name="T65" fmla="*/ 110 h 123"/>
              <a:gd name="T66" fmla="*/ 30 w 123"/>
              <a:gd name="T67" fmla="*/ 114 h 123"/>
              <a:gd name="T68" fmla="*/ 40 w 123"/>
              <a:gd name="T69" fmla="*/ 111 h 123"/>
              <a:gd name="T70" fmla="*/ 43 w 123"/>
              <a:gd name="T71" fmla="*/ 119 h 123"/>
              <a:gd name="T72" fmla="*/ 51 w 123"/>
              <a:gd name="T73" fmla="*/ 123 h 123"/>
              <a:gd name="T74" fmla="*/ 59 w 123"/>
              <a:gd name="T75" fmla="*/ 122 h 123"/>
              <a:gd name="T76" fmla="*/ 64 w 123"/>
              <a:gd name="T77" fmla="*/ 115 h 123"/>
              <a:gd name="T78" fmla="*/ 73 w 123"/>
              <a:gd name="T79" fmla="*/ 122 h 123"/>
              <a:gd name="T80" fmla="*/ 81 w 123"/>
              <a:gd name="T81" fmla="*/ 120 h 123"/>
              <a:gd name="T82" fmla="*/ 86 w 123"/>
              <a:gd name="T83" fmla="*/ 110 h 123"/>
              <a:gd name="T84" fmla="*/ 93 w 123"/>
              <a:gd name="T85" fmla="*/ 113 h 123"/>
              <a:gd name="T86" fmla="*/ 101 w 123"/>
              <a:gd name="T87" fmla="*/ 109 h 123"/>
              <a:gd name="T88" fmla="*/ 106 w 123"/>
              <a:gd name="T89" fmla="*/ 102 h 123"/>
              <a:gd name="T90" fmla="*/ 104 w 123"/>
              <a:gd name="T91" fmla="*/ 94 h 123"/>
              <a:gd name="T92" fmla="*/ 115 w 123"/>
              <a:gd name="T93" fmla="*/ 91 h 123"/>
              <a:gd name="T94" fmla="*/ 118 w 123"/>
              <a:gd name="T95" fmla="*/ 84 h 123"/>
              <a:gd name="T96" fmla="*/ 114 w 123"/>
              <a:gd name="T97" fmla="*/ 74 h 123"/>
              <a:gd name="T98" fmla="*/ 121 w 123"/>
              <a:gd name="T99" fmla="*/ 70 h 123"/>
              <a:gd name="T100" fmla="*/ 61 w 123"/>
              <a:gd name="T101" fmla="*/ 111 h 123"/>
              <a:gd name="T102" fmla="*/ 45 w 123"/>
              <a:gd name="T103" fmla="*/ 108 h 123"/>
              <a:gd name="T104" fmla="*/ 31 w 123"/>
              <a:gd name="T105" fmla="*/ 10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3" h="123">
                <a:moveTo>
                  <a:pt x="121" y="64"/>
                </a:moveTo>
                <a:cubicBezTo>
                  <a:pt x="122" y="64"/>
                  <a:pt x="122" y="63"/>
                  <a:pt x="123" y="63"/>
                </a:cubicBezTo>
                <a:cubicBezTo>
                  <a:pt x="123" y="63"/>
                  <a:pt x="123" y="62"/>
                  <a:pt x="123" y="62"/>
                </a:cubicBezTo>
                <a:cubicBezTo>
                  <a:pt x="123" y="61"/>
                  <a:pt x="123" y="61"/>
                  <a:pt x="123" y="60"/>
                </a:cubicBezTo>
                <a:cubicBezTo>
                  <a:pt x="122" y="60"/>
                  <a:pt x="122" y="60"/>
                  <a:pt x="121" y="60"/>
                </a:cubicBezTo>
                <a:cubicBezTo>
                  <a:pt x="121" y="59"/>
                  <a:pt x="118" y="59"/>
                  <a:pt x="115" y="59"/>
                </a:cubicBezTo>
                <a:cubicBezTo>
                  <a:pt x="115" y="58"/>
                  <a:pt x="115" y="56"/>
                  <a:pt x="115" y="55"/>
                </a:cubicBezTo>
                <a:cubicBezTo>
                  <a:pt x="117" y="54"/>
                  <a:pt x="120" y="54"/>
                  <a:pt x="121" y="53"/>
                </a:cubicBezTo>
                <a:cubicBezTo>
                  <a:pt x="121" y="53"/>
                  <a:pt x="122" y="53"/>
                  <a:pt x="122" y="53"/>
                </a:cubicBezTo>
                <a:cubicBezTo>
                  <a:pt x="122" y="52"/>
                  <a:pt x="122" y="51"/>
                  <a:pt x="122" y="51"/>
                </a:cubicBezTo>
                <a:cubicBezTo>
                  <a:pt x="122" y="50"/>
                  <a:pt x="122" y="50"/>
                  <a:pt x="121" y="50"/>
                </a:cubicBezTo>
                <a:cubicBezTo>
                  <a:pt x="121" y="49"/>
                  <a:pt x="121" y="49"/>
                  <a:pt x="120" y="49"/>
                </a:cubicBezTo>
                <a:cubicBezTo>
                  <a:pt x="119" y="49"/>
                  <a:pt x="116" y="50"/>
                  <a:pt x="114" y="50"/>
                </a:cubicBezTo>
                <a:cubicBezTo>
                  <a:pt x="113" y="48"/>
                  <a:pt x="113" y="47"/>
                  <a:pt x="113" y="46"/>
                </a:cubicBezTo>
                <a:cubicBezTo>
                  <a:pt x="115" y="45"/>
                  <a:pt x="118" y="43"/>
                  <a:pt x="118" y="43"/>
                </a:cubicBezTo>
                <a:cubicBezTo>
                  <a:pt x="119" y="43"/>
                  <a:pt x="119" y="43"/>
                  <a:pt x="119" y="42"/>
                </a:cubicBezTo>
                <a:cubicBezTo>
                  <a:pt x="120" y="42"/>
                  <a:pt x="120" y="41"/>
                  <a:pt x="119" y="41"/>
                </a:cubicBezTo>
                <a:cubicBezTo>
                  <a:pt x="119" y="40"/>
                  <a:pt x="119" y="40"/>
                  <a:pt x="118" y="39"/>
                </a:cubicBezTo>
                <a:cubicBezTo>
                  <a:pt x="118" y="39"/>
                  <a:pt x="117" y="39"/>
                  <a:pt x="117" y="39"/>
                </a:cubicBezTo>
                <a:cubicBezTo>
                  <a:pt x="116" y="39"/>
                  <a:pt x="113" y="40"/>
                  <a:pt x="111" y="41"/>
                </a:cubicBezTo>
                <a:cubicBezTo>
                  <a:pt x="110" y="40"/>
                  <a:pt x="110" y="38"/>
                  <a:pt x="109" y="37"/>
                </a:cubicBezTo>
                <a:cubicBezTo>
                  <a:pt x="111" y="36"/>
                  <a:pt x="114" y="34"/>
                  <a:pt x="114" y="34"/>
                </a:cubicBezTo>
                <a:cubicBezTo>
                  <a:pt x="115" y="33"/>
                  <a:pt x="115" y="33"/>
                  <a:pt x="115" y="32"/>
                </a:cubicBezTo>
                <a:cubicBezTo>
                  <a:pt x="115" y="32"/>
                  <a:pt x="115" y="31"/>
                  <a:pt x="115" y="31"/>
                </a:cubicBezTo>
                <a:cubicBezTo>
                  <a:pt x="115" y="30"/>
                  <a:pt x="114" y="30"/>
                  <a:pt x="114" y="30"/>
                </a:cubicBezTo>
                <a:cubicBezTo>
                  <a:pt x="113" y="30"/>
                  <a:pt x="113" y="30"/>
                  <a:pt x="112" y="30"/>
                </a:cubicBezTo>
                <a:cubicBezTo>
                  <a:pt x="112" y="30"/>
                  <a:pt x="109" y="31"/>
                  <a:pt x="106" y="32"/>
                </a:cubicBezTo>
                <a:cubicBezTo>
                  <a:pt x="106" y="31"/>
                  <a:pt x="105" y="30"/>
                  <a:pt x="104" y="29"/>
                </a:cubicBezTo>
                <a:cubicBezTo>
                  <a:pt x="106" y="27"/>
                  <a:pt x="108" y="25"/>
                  <a:pt x="109" y="25"/>
                </a:cubicBezTo>
                <a:cubicBezTo>
                  <a:pt x="109" y="24"/>
                  <a:pt x="109" y="24"/>
                  <a:pt x="109" y="23"/>
                </a:cubicBezTo>
                <a:cubicBezTo>
                  <a:pt x="109" y="23"/>
                  <a:pt x="109" y="22"/>
                  <a:pt x="109" y="22"/>
                </a:cubicBezTo>
                <a:cubicBezTo>
                  <a:pt x="108" y="22"/>
                  <a:pt x="108" y="21"/>
                  <a:pt x="107" y="21"/>
                </a:cubicBezTo>
                <a:cubicBezTo>
                  <a:pt x="107" y="21"/>
                  <a:pt x="106" y="21"/>
                  <a:pt x="106" y="22"/>
                </a:cubicBezTo>
                <a:cubicBezTo>
                  <a:pt x="105" y="22"/>
                  <a:pt x="103" y="24"/>
                  <a:pt x="101" y="25"/>
                </a:cubicBezTo>
                <a:cubicBezTo>
                  <a:pt x="100" y="24"/>
                  <a:pt x="99" y="23"/>
                  <a:pt x="98" y="22"/>
                </a:cubicBezTo>
                <a:cubicBezTo>
                  <a:pt x="99" y="20"/>
                  <a:pt x="101" y="18"/>
                  <a:pt x="102" y="17"/>
                </a:cubicBezTo>
                <a:cubicBezTo>
                  <a:pt x="102" y="17"/>
                  <a:pt x="102" y="16"/>
                  <a:pt x="102" y="16"/>
                </a:cubicBezTo>
                <a:cubicBezTo>
                  <a:pt x="102" y="15"/>
                  <a:pt x="101" y="15"/>
                  <a:pt x="101" y="14"/>
                </a:cubicBezTo>
                <a:cubicBezTo>
                  <a:pt x="101" y="14"/>
                  <a:pt x="100" y="14"/>
                  <a:pt x="100" y="14"/>
                </a:cubicBezTo>
                <a:cubicBezTo>
                  <a:pt x="99" y="14"/>
                  <a:pt x="99" y="14"/>
                  <a:pt x="98" y="14"/>
                </a:cubicBezTo>
                <a:cubicBezTo>
                  <a:pt x="98" y="15"/>
                  <a:pt x="96" y="17"/>
                  <a:pt x="94" y="19"/>
                </a:cubicBezTo>
                <a:cubicBezTo>
                  <a:pt x="93" y="18"/>
                  <a:pt x="92" y="17"/>
                  <a:pt x="91" y="17"/>
                </a:cubicBezTo>
                <a:cubicBezTo>
                  <a:pt x="92" y="14"/>
                  <a:pt x="93" y="11"/>
                  <a:pt x="93" y="11"/>
                </a:cubicBezTo>
                <a:cubicBezTo>
                  <a:pt x="93" y="10"/>
                  <a:pt x="93" y="10"/>
                  <a:pt x="93" y="9"/>
                </a:cubicBezTo>
                <a:cubicBezTo>
                  <a:pt x="93" y="9"/>
                  <a:pt x="93" y="8"/>
                  <a:pt x="92" y="8"/>
                </a:cubicBezTo>
                <a:cubicBezTo>
                  <a:pt x="92" y="8"/>
                  <a:pt x="91" y="8"/>
                  <a:pt x="91" y="8"/>
                </a:cubicBezTo>
                <a:cubicBezTo>
                  <a:pt x="90" y="8"/>
                  <a:pt x="90" y="8"/>
                  <a:pt x="90" y="9"/>
                </a:cubicBezTo>
                <a:cubicBezTo>
                  <a:pt x="89" y="9"/>
                  <a:pt x="87" y="12"/>
                  <a:pt x="86" y="14"/>
                </a:cubicBezTo>
                <a:cubicBezTo>
                  <a:pt x="85" y="13"/>
                  <a:pt x="83" y="13"/>
                  <a:pt x="82" y="12"/>
                </a:cubicBezTo>
                <a:cubicBezTo>
                  <a:pt x="83" y="10"/>
                  <a:pt x="84" y="7"/>
                  <a:pt x="84" y="6"/>
                </a:cubicBezTo>
                <a:cubicBezTo>
                  <a:pt x="84" y="6"/>
                  <a:pt x="84" y="5"/>
                  <a:pt x="84" y="5"/>
                </a:cubicBezTo>
                <a:cubicBezTo>
                  <a:pt x="83" y="4"/>
                  <a:pt x="83" y="4"/>
                  <a:pt x="83" y="4"/>
                </a:cubicBezTo>
                <a:cubicBezTo>
                  <a:pt x="82" y="3"/>
                  <a:pt x="81" y="3"/>
                  <a:pt x="81" y="4"/>
                </a:cubicBezTo>
                <a:cubicBezTo>
                  <a:pt x="81" y="4"/>
                  <a:pt x="80" y="4"/>
                  <a:pt x="80" y="5"/>
                </a:cubicBezTo>
                <a:cubicBezTo>
                  <a:pt x="80" y="5"/>
                  <a:pt x="78" y="8"/>
                  <a:pt x="77" y="10"/>
                </a:cubicBezTo>
                <a:cubicBezTo>
                  <a:pt x="76" y="10"/>
                  <a:pt x="75" y="10"/>
                  <a:pt x="73" y="9"/>
                </a:cubicBezTo>
                <a:cubicBezTo>
                  <a:pt x="74" y="7"/>
                  <a:pt x="74" y="4"/>
                  <a:pt x="74" y="3"/>
                </a:cubicBezTo>
                <a:cubicBezTo>
                  <a:pt x="74" y="3"/>
                  <a:pt x="74" y="2"/>
                  <a:pt x="73" y="2"/>
                </a:cubicBezTo>
                <a:cubicBezTo>
                  <a:pt x="73" y="1"/>
                  <a:pt x="73" y="1"/>
                  <a:pt x="72" y="1"/>
                </a:cubicBezTo>
                <a:cubicBezTo>
                  <a:pt x="72" y="1"/>
                  <a:pt x="71" y="1"/>
                  <a:pt x="71" y="1"/>
                </a:cubicBezTo>
                <a:cubicBezTo>
                  <a:pt x="70" y="1"/>
                  <a:pt x="70" y="2"/>
                  <a:pt x="70" y="2"/>
                </a:cubicBezTo>
                <a:cubicBezTo>
                  <a:pt x="70" y="3"/>
                  <a:pt x="69" y="6"/>
                  <a:pt x="68" y="8"/>
                </a:cubicBezTo>
                <a:cubicBezTo>
                  <a:pt x="67" y="8"/>
                  <a:pt x="65" y="8"/>
                  <a:pt x="64" y="8"/>
                </a:cubicBezTo>
                <a:cubicBezTo>
                  <a:pt x="64" y="5"/>
                  <a:pt x="64" y="2"/>
                  <a:pt x="64" y="2"/>
                </a:cubicBezTo>
                <a:cubicBezTo>
                  <a:pt x="63" y="1"/>
                  <a:pt x="63" y="1"/>
                  <a:pt x="63" y="0"/>
                </a:cubicBezTo>
                <a:cubicBezTo>
                  <a:pt x="62" y="0"/>
                  <a:pt x="62" y="0"/>
                  <a:pt x="61" y="0"/>
                </a:cubicBezTo>
                <a:cubicBezTo>
                  <a:pt x="61" y="0"/>
                  <a:pt x="60" y="0"/>
                  <a:pt x="60" y="0"/>
                </a:cubicBezTo>
                <a:cubicBezTo>
                  <a:pt x="60" y="1"/>
                  <a:pt x="59" y="1"/>
                  <a:pt x="59" y="2"/>
                </a:cubicBezTo>
                <a:cubicBezTo>
                  <a:pt x="59" y="2"/>
                  <a:pt x="59" y="5"/>
                  <a:pt x="59" y="8"/>
                </a:cubicBezTo>
                <a:cubicBezTo>
                  <a:pt x="57" y="8"/>
                  <a:pt x="56" y="8"/>
                  <a:pt x="55" y="8"/>
                </a:cubicBezTo>
                <a:cubicBezTo>
                  <a:pt x="54" y="6"/>
                  <a:pt x="53" y="3"/>
                  <a:pt x="53" y="2"/>
                </a:cubicBezTo>
                <a:cubicBezTo>
                  <a:pt x="53" y="2"/>
                  <a:pt x="53" y="1"/>
                  <a:pt x="52" y="1"/>
                </a:cubicBezTo>
                <a:cubicBezTo>
                  <a:pt x="52" y="1"/>
                  <a:pt x="51" y="1"/>
                  <a:pt x="51" y="1"/>
                </a:cubicBezTo>
                <a:cubicBezTo>
                  <a:pt x="50" y="1"/>
                  <a:pt x="50" y="1"/>
                  <a:pt x="49" y="2"/>
                </a:cubicBezTo>
                <a:cubicBezTo>
                  <a:pt x="49" y="2"/>
                  <a:pt x="49" y="3"/>
                  <a:pt x="49" y="3"/>
                </a:cubicBezTo>
                <a:cubicBezTo>
                  <a:pt x="49" y="4"/>
                  <a:pt x="49" y="7"/>
                  <a:pt x="49" y="9"/>
                </a:cubicBezTo>
                <a:cubicBezTo>
                  <a:pt x="48" y="10"/>
                  <a:pt x="47" y="10"/>
                  <a:pt x="46" y="10"/>
                </a:cubicBezTo>
                <a:cubicBezTo>
                  <a:pt x="44" y="8"/>
                  <a:pt x="43" y="5"/>
                  <a:pt x="43" y="5"/>
                </a:cubicBezTo>
                <a:cubicBezTo>
                  <a:pt x="43" y="4"/>
                  <a:pt x="42" y="4"/>
                  <a:pt x="42" y="4"/>
                </a:cubicBezTo>
                <a:cubicBezTo>
                  <a:pt x="41" y="3"/>
                  <a:pt x="41" y="3"/>
                  <a:pt x="40" y="4"/>
                </a:cubicBezTo>
                <a:cubicBezTo>
                  <a:pt x="40" y="4"/>
                  <a:pt x="39" y="4"/>
                  <a:pt x="39" y="5"/>
                </a:cubicBezTo>
                <a:cubicBezTo>
                  <a:pt x="39" y="5"/>
                  <a:pt x="39" y="6"/>
                  <a:pt x="39" y="6"/>
                </a:cubicBezTo>
                <a:cubicBezTo>
                  <a:pt x="39" y="7"/>
                  <a:pt x="40" y="10"/>
                  <a:pt x="40" y="12"/>
                </a:cubicBezTo>
                <a:cubicBezTo>
                  <a:pt x="39" y="13"/>
                  <a:pt x="38" y="13"/>
                  <a:pt x="37" y="14"/>
                </a:cubicBezTo>
                <a:cubicBezTo>
                  <a:pt x="35" y="12"/>
                  <a:pt x="34" y="9"/>
                  <a:pt x="33" y="9"/>
                </a:cubicBezTo>
                <a:cubicBezTo>
                  <a:pt x="33" y="8"/>
                  <a:pt x="32" y="8"/>
                  <a:pt x="32" y="8"/>
                </a:cubicBezTo>
                <a:cubicBezTo>
                  <a:pt x="32" y="8"/>
                  <a:pt x="31" y="8"/>
                  <a:pt x="31" y="8"/>
                </a:cubicBezTo>
                <a:cubicBezTo>
                  <a:pt x="30" y="8"/>
                  <a:pt x="30" y="9"/>
                  <a:pt x="30" y="9"/>
                </a:cubicBezTo>
                <a:cubicBezTo>
                  <a:pt x="29" y="10"/>
                  <a:pt x="29" y="10"/>
                  <a:pt x="30" y="11"/>
                </a:cubicBezTo>
                <a:cubicBezTo>
                  <a:pt x="30" y="11"/>
                  <a:pt x="31" y="14"/>
                  <a:pt x="32" y="17"/>
                </a:cubicBezTo>
                <a:cubicBezTo>
                  <a:pt x="31" y="17"/>
                  <a:pt x="30" y="18"/>
                  <a:pt x="29" y="19"/>
                </a:cubicBezTo>
                <a:cubicBezTo>
                  <a:pt x="27" y="17"/>
                  <a:pt x="25" y="15"/>
                  <a:pt x="25" y="14"/>
                </a:cubicBezTo>
                <a:cubicBezTo>
                  <a:pt x="24" y="14"/>
                  <a:pt x="24" y="14"/>
                  <a:pt x="23" y="14"/>
                </a:cubicBezTo>
                <a:cubicBezTo>
                  <a:pt x="23" y="14"/>
                  <a:pt x="22" y="14"/>
                  <a:pt x="22" y="14"/>
                </a:cubicBezTo>
                <a:cubicBezTo>
                  <a:pt x="21" y="15"/>
                  <a:pt x="21" y="15"/>
                  <a:pt x="21" y="16"/>
                </a:cubicBezTo>
                <a:cubicBezTo>
                  <a:pt x="21" y="16"/>
                  <a:pt x="21" y="17"/>
                  <a:pt x="21" y="17"/>
                </a:cubicBezTo>
                <a:cubicBezTo>
                  <a:pt x="22" y="18"/>
                  <a:pt x="23" y="20"/>
                  <a:pt x="25" y="22"/>
                </a:cubicBezTo>
                <a:cubicBezTo>
                  <a:pt x="24" y="23"/>
                  <a:pt x="23" y="24"/>
                  <a:pt x="22" y="25"/>
                </a:cubicBezTo>
                <a:cubicBezTo>
                  <a:pt x="20" y="24"/>
                  <a:pt x="17" y="22"/>
                  <a:pt x="17" y="22"/>
                </a:cubicBezTo>
                <a:cubicBezTo>
                  <a:pt x="16" y="21"/>
                  <a:pt x="16" y="21"/>
                  <a:pt x="15" y="21"/>
                </a:cubicBezTo>
                <a:cubicBezTo>
                  <a:pt x="15" y="21"/>
                  <a:pt x="15" y="22"/>
                  <a:pt x="14" y="22"/>
                </a:cubicBezTo>
                <a:cubicBezTo>
                  <a:pt x="14" y="22"/>
                  <a:pt x="14" y="23"/>
                  <a:pt x="14" y="23"/>
                </a:cubicBezTo>
                <a:cubicBezTo>
                  <a:pt x="14" y="24"/>
                  <a:pt x="14" y="24"/>
                  <a:pt x="14" y="25"/>
                </a:cubicBezTo>
                <a:cubicBezTo>
                  <a:pt x="15" y="25"/>
                  <a:pt x="17" y="27"/>
                  <a:pt x="19" y="29"/>
                </a:cubicBezTo>
                <a:cubicBezTo>
                  <a:pt x="18" y="30"/>
                  <a:pt x="17" y="31"/>
                  <a:pt x="16" y="32"/>
                </a:cubicBezTo>
                <a:cubicBezTo>
                  <a:pt x="14" y="31"/>
                  <a:pt x="11" y="30"/>
                  <a:pt x="11" y="30"/>
                </a:cubicBezTo>
                <a:cubicBezTo>
                  <a:pt x="10" y="30"/>
                  <a:pt x="10" y="30"/>
                  <a:pt x="9" y="30"/>
                </a:cubicBezTo>
                <a:cubicBezTo>
                  <a:pt x="9" y="30"/>
                  <a:pt x="8" y="30"/>
                  <a:pt x="8" y="31"/>
                </a:cubicBezTo>
                <a:cubicBezTo>
                  <a:pt x="8" y="31"/>
                  <a:pt x="8" y="32"/>
                  <a:pt x="8" y="32"/>
                </a:cubicBezTo>
                <a:cubicBezTo>
                  <a:pt x="8" y="33"/>
                  <a:pt x="8" y="33"/>
                  <a:pt x="8" y="34"/>
                </a:cubicBezTo>
                <a:cubicBezTo>
                  <a:pt x="9" y="34"/>
                  <a:pt x="11" y="36"/>
                  <a:pt x="14" y="37"/>
                </a:cubicBezTo>
                <a:cubicBezTo>
                  <a:pt x="13" y="38"/>
                  <a:pt x="12" y="40"/>
                  <a:pt x="12" y="41"/>
                </a:cubicBezTo>
                <a:cubicBezTo>
                  <a:pt x="9" y="40"/>
                  <a:pt x="7" y="39"/>
                  <a:pt x="6" y="39"/>
                </a:cubicBezTo>
                <a:cubicBezTo>
                  <a:pt x="5" y="39"/>
                  <a:pt x="5" y="39"/>
                  <a:pt x="4" y="39"/>
                </a:cubicBezTo>
                <a:cubicBezTo>
                  <a:pt x="4" y="40"/>
                  <a:pt x="4" y="40"/>
                  <a:pt x="3" y="41"/>
                </a:cubicBezTo>
                <a:cubicBezTo>
                  <a:pt x="3" y="41"/>
                  <a:pt x="3" y="42"/>
                  <a:pt x="3" y="42"/>
                </a:cubicBezTo>
                <a:cubicBezTo>
                  <a:pt x="4" y="43"/>
                  <a:pt x="4" y="43"/>
                  <a:pt x="4" y="43"/>
                </a:cubicBezTo>
                <a:cubicBezTo>
                  <a:pt x="5" y="43"/>
                  <a:pt x="8" y="45"/>
                  <a:pt x="10" y="46"/>
                </a:cubicBezTo>
                <a:cubicBezTo>
                  <a:pt x="10" y="47"/>
                  <a:pt x="9" y="48"/>
                  <a:pt x="9" y="50"/>
                </a:cubicBezTo>
                <a:cubicBezTo>
                  <a:pt x="6" y="50"/>
                  <a:pt x="3" y="49"/>
                  <a:pt x="3" y="49"/>
                </a:cubicBezTo>
                <a:cubicBezTo>
                  <a:pt x="2" y="49"/>
                  <a:pt x="2" y="49"/>
                  <a:pt x="1" y="50"/>
                </a:cubicBezTo>
                <a:cubicBezTo>
                  <a:pt x="1" y="50"/>
                  <a:pt x="1" y="50"/>
                  <a:pt x="1" y="51"/>
                </a:cubicBezTo>
                <a:cubicBezTo>
                  <a:pt x="1" y="51"/>
                  <a:pt x="1" y="52"/>
                  <a:pt x="1" y="53"/>
                </a:cubicBezTo>
                <a:cubicBezTo>
                  <a:pt x="1" y="53"/>
                  <a:pt x="2" y="53"/>
                  <a:pt x="2" y="53"/>
                </a:cubicBezTo>
                <a:cubicBezTo>
                  <a:pt x="3" y="54"/>
                  <a:pt x="6" y="54"/>
                  <a:pt x="8" y="55"/>
                </a:cubicBezTo>
                <a:cubicBezTo>
                  <a:pt x="8" y="56"/>
                  <a:pt x="8" y="58"/>
                  <a:pt x="8" y="59"/>
                </a:cubicBezTo>
                <a:cubicBezTo>
                  <a:pt x="5" y="59"/>
                  <a:pt x="2" y="59"/>
                  <a:pt x="2" y="60"/>
                </a:cubicBezTo>
                <a:cubicBezTo>
                  <a:pt x="1" y="60"/>
                  <a:pt x="1" y="60"/>
                  <a:pt x="0" y="60"/>
                </a:cubicBezTo>
                <a:cubicBezTo>
                  <a:pt x="0" y="61"/>
                  <a:pt x="0" y="61"/>
                  <a:pt x="0" y="62"/>
                </a:cubicBezTo>
                <a:cubicBezTo>
                  <a:pt x="0" y="62"/>
                  <a:pt x="0" y="63"/>
                  <a:pt x="0" y="63"/>
                </a:cubicBezTo>
                <a:cubicBezTo>
                  <a:pt x="1" y="63"/>
                  <a:pt x="1" y="64"/>
                  <a:pt x="2" y="64"/>
                </a:cubicBezTo>
                <a:cubicBezTo>
                  <a:pt x="2" y="64"/>
                  <a:pt x="5" y="64"/>
                  <a:pt x="8" y="64"/>
                </a:cubicBezTo>
                <a:cubicBezTo>
                  <a:pt x="8" y="66"/>
                  <a:pt x="8" y="67"/>
                  <a:pt x="8" y="68"/>
                </a:cubicBezTo>
                <a:cubicBezTo>
                  <a:pt x="6" y="69"/>
                  <a:pt x="3" y="70"/>
                  <a:pt x="2" y="70"/>
                </a:cubicBezTo>
                <a:cubicBezTo>
                  <a:pt x="2" y="70"/>
                  <a:pt x="1" y="71"/>
                  <a:pt x="1" y="71"/>
                </a:cubicBezTo>
                <a:cubicBezTo>
                  <a:pt x="1" y="71"/>
                  <a:pt x="1" y="72"/>
                  <a:pt x="1" y="72"/>
                </a:cubicBezTo>
                <a:cubicBezTo>
                  <a:pt x="1" y="73"/>
                  <a:pt x="1" y="73"/>
                  <a:pt x="1" y="74"/>
                </a:cubicBezTo>
                <a:cubicBezTo>
                  <a:pt x="2" y="74"/>
                  <a:pt x="2" y="74"/>
                  <a:pt x="3" y="74"/>
                </a:cubicBezTo>
                <a:cubicBezTo>
                  <a:pt x="3" y="74"/>
                  <a:pt x="6" y="74"/>
                  <a:pt x="9" y="74"/>
                </a:cubicBezTo>
                <a:cubicBezTo>
                  <a:pt x="9" y="75"/>
                  <a:pt x="10" y="76"/>
                  <a:pt x="10" y="78"/>
                </a:cubicBezTo>
                <a:cubicBezTo>
                  <a:pt x="8" y="79"/>
                  <a:pt x="5" y="80"/>
                  <a:pt x="4" y="80"/>
                </a:cubicBezTo>
                <a:cubicBezTo>
                  <a:pt x="4" y="80"/>
                  <a:pt x="4" y="81"/>
                  <a:pt x="3" y="81"/>
                </a:cubicBezTo>
                <a:cubicBezTo>
                  <a:pt x="3" y="82"/>
                  <a:pt x="3" y="82"/>
                  <a:pt x="3" y="83"/>
                </a:cubicBezTo>
                <a:cubicBezTo>
                  <a:pt x="4" y="83"/>
                  <a:pt x="4" y="84"/>
                  <a:pt x="4" y="84"/>
                </a:cubicBezTo>
                <a:cubicBezTo>
                  <a:pt x="5" y="84"/>
                  <a:pt x="5" y="84"/>
                  <a:pt x="6" y="84"/>
                </a:cubicBezTo>
                <a:cubicBezTo>
                  <a:pt x="7" y="84"/>
                  <a:pt x="9" y="83"/>
                  <a:pt x="12" y="83"/>
                </a:cubicBezTo>
                <a:cubicBezTo>
                  <a:pt x="12" y="84"/>
                  <a:pt x="13" y="85"/>
                  <a:pt x="14" y="86"/>
                </a:cubicBezTo>
                <a:cubicBezTo>
                  <a:pt x="11" y="88"/>
                  <a:pt x="9" y="89"/>
                  <a:pt x="8" y="90"/>
                </a:cubicBezTo>
                <a:cubicBezTo>
                  <a:pt x="8" y="90"/>
                  <a:pt x="8" y="91"/>
                  <a:pt x="8" y="91"/>
                </a:cubicBezTo>
                <a:cubicBezTo>
                  <a:pt x="8" y="92"/>
                  <a:pt x="8" y="92"/>
                  <a:pt x="8" y="93"/>
                </a:cubicBezTo>
                <a:cubicBezTo>
                  <a:pt x="8" y="93"/>
                  <a:pt x="9" y="93"/>
                  <a:pt x="9" y="94"/>
                </a:cubicBezTo>
                <a:cubicBezTo>
                  <a:pt x="10" y="94"/>
                  <a:pt x="10" y="94"/>
                  <a:pt x="11" y="94"/>
                </a:cubicBezTo>
                <a:cubicBezTo>
                  <a:pt x="11" y="93"/>
                  <a:pt x="14" y="92"/>
                  <a:pt x="16" y="91"/>
                </a:cubicBezTo>
                <a:cubicBezTo>
                  <a:pt x="17" y="92"/>
                  <a:pt x="18" y="93"/>
                  <a:pt x="19" y="94"/>
                </a:cubicBezTo>
                <a:cubicBezTo>
                  <a:pt x="17" y="96"/>
                  <a:pt x="15" y="98"/>
                  <a:pt x="14" y="99"/>
                </a:cubicBezTo>
                <a:cubicBezTo>
                  <a:pt x="14" y="99"/>
                  <a:pt x="14" y="99"/>
                  <a:pt x="14" y="100"/>
                </a:cubicBezTo>
                <a:cubicBezTo>
                  <a:pt x="14" y="101"/>
                  <a:pt x="14" y="101"/>
                  <a:pt x="14" y="101"/>
                </a:cubicBezTo>
                <a:cubicBezTo>
                  <a:pt x="15" y="102"/>
                  <a:pt x="15" y="102"/>
                  <a:pt x="15" y="102"/>
                </a:cubicBezTo>
                <a:cubicBezTo>
                  <a:pt x="16" y="102"/>
                  <a:pt x="16" y="102"/>
                  <a:pt x="17" y="102"/>
                </a:cubicBezTo>
                <a:cubicBezTo>
                  <a:pt x="17" y="102"/>
                  <a:pt x="20" y="100"/>
                  <a:pt x="22" y="98"/>
                </a:cubicBezTo>
                <a:cubicBezTo>
                  <a:pt x="23" y="99"/>
                  <a:pt x="24" y="100"/>
                  <a:pt x="25" y="101"/>
                </a:cubicBezTo>
                <a:cubicBezTo>
                  <a:pt x="23" y="103"/>
                  <a:pt x="22" y="106"/>
                  <a:pt x="21" y="106"/>
                </a:cubicBezTo>
                <a:cubicBezTo>
                  <a:pt x="21" y="107"/>
                  <a:pt x="21" y="107"/>
                  <a:pt x="21" y="108"/>
                </a:cubicBezTo>
                <a:cubicBezTo>
                  <a:pt x="21" y="108"/>
                  <a:pt x="21" y="109"/>
                  <a:pt x="22" y="109"/>
                </a:cubicBezTo>
                <a:cubicBezTo>
                  <a:pt x="22" y="109"/>
                  <a:pt x="23" y="110"/>
                  <a:pt x="23" y="110"/>
                </a:cubicBezTo>
                <a:cubicBezTo>
                  <a:pt x="24" y="110"/>
                  <a:pt x="24" y="109"/>
                  <a:pt x="25" y="109"/>
                </a:cubicBezTo>
                <a:cubicBezTo>
                  <a:pt x="25" y="109"/>
                  <a:pt x="27" y="106"/>
                  <a:pt x="29" y="105"/>
                </a:cubicBezTo>
                <a:cubicBezTo>
                  <a:pt x="30" y="105"/>
                  <a:pt x="31" y="106"/>
                  <a:pt x="32" y="107"/>
                </a:cubicBezTo>
                <a:cubicBezTo>
                  <a:pt x="31" y="109"/>
                  <a:pt x="30" y="112"/>
                  <a:pt x="30" y="113"/>
                </a:cubicBezTo>
                <a:cubicBezTo>
                  <a:pt x="29" y="113"/>
                  <a:pt x="29" y="114"/>
                  <a:pt x="30" y="114"/>
                </a:cubicBezTo>
                <a:cubicBezTo>
                  <a:pt x="30" y="115"/>
                  <a:pt x="30" y="115"/>
                  <a:pt x="31" y="115"/>
                </a:cubicBezTo>
                <a:cubicBezTo>
                  <a:pt x="31" y="115"/>
                  <a:pt x="32" y="116"/>
                  <a:pt x="32" y="115"/>
                </a:cubicBezTo>
                <a:cubicBezTo>
                  <a:pt x="33" y="115"/>
                  <a:pt x="33" y="115"/>
                  <a:pt x="33" y="115"/>
                </a:cubicBezTo>
                <a:cubicBezTo>
                  <a:pt x="34" y="114"/>
                  <a:pt x="35" y="112"/>
                  <a:pt x="37" y="110"/>
                </a:cubicBezTo>
                <a:cubicBezTo>
                  <a:pt x="38" y="110"/>
                  <a:pt x="39" y="111"/>
                  <a:pt x="40" y="111"/>
                </a:cubicBezTo>
                <a:cubicBezTo>
                  <a:pt x="40" y="114"/>
                  <a:pt x="39" y="117"/>
                  <a:pt x="39" y="117"/>
                </a:cubicBezTo>
                <a:cubicBezTo>
                  <a:pt x="39" y="118"/>
                  <a:pt x="39" y="118"/>
                  <a:pt x="39" y="119"/>
                </a:cubicBezTo>
                <a:cubicBezTo>
                  <a:pt x="39" y="119"/>
                  <a:pt x="40" y="120"/>
                  <a:pt x="40" y="120"/>
                </a:cubicBezTo>
                <a:cubicBezTo>
                  <a:pt x="41" y="120"/>
                  <a:pt x="41" y="120"/>
                  <a:pt x="42" y="120"/>
                </a:cubicBezTo>
                <a:cubicBezTo>
                  <a:pt x="42" y="120"/>
                  <a:pt x="43" y="119"/>
                  <a:pt x="43" y="119"/>
                </a:cubicBezTo>
                <a:cubicBezTo>
                  <a:pt x="43" y="118"/>
                  <a:pt x="44" y="115"/>
                  <a:pt x="46" y="113"/>
                </a:cubicBezTo>
                <a:cubicBezTo>
                  <a:pt x="47" y="113"/>
                  <a:pt x="48" y="114"/>
                  <a:pt x="49" y="114"/>
                </a:cubicBezTo>
                <a:cubicBezTo>
                  <a:pt x="49" y="117"/>
                  <a:pt x="49" y="120"/>
                  <a:pt x="49" y="120"/>
                </a:cubicBezTo>
                <a:cubicBezTo>
                  <a:pt x="49" y="121"/>
                  <a:pt x="49" y="121"/>
                  <a:pt x="49" y="122"/>
                </a:cubicBezTo>
                <a:cubicBezTo>
                  <a:pt x="50" y="122"/>
                  <a:pt x="50" y="122"/>
                  <a:pt x="51" y="123"/>
                </a:cubicBezTo>
                <a:cubicBezTo>
                  <a:pt x="51" y="123"/>
                  <a:pt x="52" y="123"/>
                  <a:pt x="52" y="122"/>
                </a:cubicBezTo>
                <a:cubicBezTo>
                  <a:pt x="53" y="122"/>
                  <a:pt x="53" y="122"/>
                  <a:pt x="53" y="121"/>
                </a:cubicBezTo>
                <a:cubicBezTo>
                  <a:pt x="53" y="121"/>
                  <a:pt x="54" y="118"/>
                  <a:pt x="55" y="115"/>
                </a:cubicBezTo>
                <a:cubicBezTo>
                  <a:pt x="56" y="115"/>
                  <a:pt x="57" y="115"/>
                  <a:pt x="59" y="115"/>
                </a:cubicBezTo>
                <a:cubicBezTo>
                  <a:pt x="59" y="118"/>
                  <a:pt x="59" y="121"/>
                  <a:pt x="59" y="122"/>
                </a:cubicBezTo>
                <a:cubicBezTo>
                  <a:pt x="59" y="122"/>
                  <a:pt x="60" y="123"/>
                  <a:pt x="60" y="123"/>
                </a:cubicBezTo>
                <a:cubicBezTo>
                  <a:pt x="60" y="123"/>
                  <a:pt x="61" y="123"/>
                  <a:pt x="61" y="123"/>
                </a:cubicBezTo>
                <a:cubicBezTo>
                  <a:pt x="62" y="123"/>
                  <a:pt x="62" y="123"/>
                  <a:pt x="63" y="123"/>
                </a:cubicBezTo>
                <a:cubicBezTo>
                  <a:pt x="63" y="123"/>
                  <a:pt x="63" y="122"/>
                  <a:pt x="64" y="122"/>
                </a:cubicBezTo>
                <a:cubicBezTo>
                  <a:pt x="64" y="121"/>
                  <a:pt x="64" y="118"/>
                  <a:pt x="64" y="115"/>
                </a:cubicBezTo>
                <a:cubicBezTo>
                  <a:pt x="65" y="115"/>
                  <a:pt x="67" y="115"/>
                  <a:pt x="68" y="115"/>
                </a:cubicBezTo>
                <a:cubicBezTo>
                  <a:pt x="69" y="118"/>
                  <a:pt x="70" y="121"/>
                  <a:pt x="70" y="121"/>
                </a:cubicBezTo>
                <a:cubicBezTo>
                  <a:pt x="70" y="122"/>
                  <a:pt x="70" y="122"/>
                  <a:pt x="71" y="122"/>
                </a:cubicBezTo>
                <a:cubicBezTo>
                  <a:pt x="71" y="123"/>
                  <a:pt x="72" y="123"/>
                  <a:pt x="72" y="123"/>
                </a:cubicBezTo>
                <a:cubicBezTo>
                  <a:pt x="73" y="122"/>
                  <a:pt x="73" y="122"/>
                  <a:pt x="73" y="122"/>
                </a:cubicBezTo>
                <a:cubicBezTo>
                  <a:pt x="74" y="121"/>
                  <a:pt x="74" y="121"/>
                  <a:pt x="74" y="120"/>
                </a:cubicBezTo>
                <a:cubicBezTo>
                  <a:pt x="74" y="120"/>
                  <a:pt x="74" y="117"/>
                  <a:pt x="73" y="114"/>
                </a:cubicBezTo>
                <a:cubicBezTo>
                  <a:pt x="75" y="114"/>
                  <a:pt x="76" y="113"/>
                  <a:pt x="77" y="113"/>
                </a:cubicBezTo>
                <a:cubicBezTo>
                  <a:pt x="78" y="115"/>
                  <a:pt x="80" y="118"/>
                  <a:pt x="80" y="119"/>
                </a:cubicBezTo>
                <a:cubicBezTo>
                  <a:pt x="80" y="119"/>
                  <a:pt x="81" y="120"/>
                  <a:pt x="81" y="120"/>
                </a:cubicBezTo>
                <a:cubicBezTo>
                  <a:pt x="81" y="120"/>
                  <a:pt x="82" y="120"/>
                  <a:pt x="83" y="120"/>
                </a:cubicBezTo>
                <a:cubicBezTo>
                  <a:pt x="83" y="120"/>
                  <a:pt x="83" y="119"/>
                  <a:pt x="84" y="119"/>
                </a:cubicBezTo>
                <a:cubicBezTo>
                  <a:pt x="84" y="118"/>
                  <a:pt x="84" y="118"/>
                  <a:pt x="84" y="117"/>
                </a:cubicBezTo>
                <a:cubicBezTo>
                  <a:pt x="84" y="117"/>
                  <a:pt x="83" y="114"/>
                  <a:pt x="82" y="111"/>
                </a:cubicBezTo>
                <a:cubicBezTo>
                  <a:pt x="83" y="111"/>
                  <a:pt x="85" y="110"/>
                  <a:pt x="86" y="110"/>
                </a:cubicBezTo>
                <a:cubicBezTo>
                  <a:pt x="87" y="112"/>
                  <a:pt x="89" y="114"/>
                  <a:pt x="90" y="115"/>
                </a:cubicBezTo>
                <a:cubicBezTo>
                  <a:pt x="90" y="115"/>
                  <a:pt x="90" y="115"/>
                  <a:pt x="91" y="115"/>
                </a:cubicBezTo>
                <a:cubicBezTo>
                  <a:pt x="91" y="116"/>
                  <a:pt x="92" y="115"/>
                  <a:pt x="92" y="115"/>
                </a:cubicBezTo>
                <a:cubicBezTo>
                  <a:pt x="93" y="115"/>
                  <a:pt x="93" y="115"/>
                  <a:pt x="93" y="114"/>
                </a:cubicBezTo>
                <a:cubicBezTo>
                  <a:pt x="93" y="114"/>
                  <a:pt x="93" y="113"/>
                  <a:pt x="93" y="113"/>
                </a:cubicBezTo>
                <a:cubicBezTo>
                  <a:pt x="93" y="112"/>
                  <a:pt x="92" y="109"/>
                  <a:pt x="91" y="107"/>
                </a:cubicBezTo>
                <a:cubicBezTo>
                  <a:pt x="92" y="106"/>
                  <a:pt x="93" y="105"/>
                  <a:pt x="94" y="105"/>
                </a:cubicBezTo>
                <a:cubicBezTo>
                  <a:pt x="96" y="106"/>
                  <a:pt x="98" y="109"/>
                  <a:pt x="98" y="109"/>
                </a:cubicBezTo>
                <a:cubicBezTo>
                  <a:pt x="99" y="109"/>
                  <a:pt x="99" y="110"/>
                  <a:pt x="100" y="110"/>
                </a:cubicBezTo>
                <a:cubicBezTo>
                  <a:pt x="100" y="110"/>
                  <a:pt x="101" y="109"/>
                  <a:pt x="101" y="109"/>
                </a:cubicBezTo>
                <a:cubicBezTo>
                  <a:pt x="101" y="109"/>
                  <a:pt x="102" y="108"/>
                  <a:pt x="102" y="108"/>
                </a:cubicBezTo>
                <a:cubicBezTo>
                  <a:pt x="102" y="107"/>
                  <a:pt x="102" y="107"/>
                  <a:pt x="102" y="106"/>
                </a:cubicBezTo>
                <a:cubicBezTo>
                  <a:pt x="101" y="106"/>
                  <a:pt x="99" y="103"/>
                  <a:pt x="98" y="101"/>
                </a:cubicBezTo>
                <a:cubicBezTo>
                  <a:pt x="99" y="100"/>
                  <a:pt x="100" y="99"/>
                  <a:pt x="101" y="98"/>
                </a:cubicBezTo>
                <a:cubicBezTo>
                  <a:pt x="103" y="100"/>
                  <a:pt x="105" y="102"/>
                  <a:pt x="106" y="102"/>
                </a:cubicBezTo>
                <a:cubicBezTo>
                  <a:pt x="106" y="102"/>
                  <a:pt x="107" y="102"/>
                  <a:pt x="107" y="102"/>
                </a:cubicBezTo>
                <a:cubicBezTo>
                  <a:pt x="108" y="102"/>
                  <a:pt x="108" y="102"/>
                  <a:pt x="109" y="101"/>
                </a:cubicBezTo>
                <a:cubicBezTo>
                  <a:pt x="109" y="101"/>
                  <a:pt x="109" y="101"/>
                  <a:pt x="109" y="100"/>
                </a:cubicBezTo>
                <a:cubicBezTo>
                  <a:pt x="109" y="99"/>
                  <a:pt x="109" y="99"/>
                  <a:pt x="109" y="99"/>
                </a:cubicBezTo>
                <a:cubicBezTo>
                  <a:pt x="108" y="98"/>
                  <a:pt x="106" y="96"/>
                  <a:pt x="104" y="94"/>
                </a:cubicBezTo>
                <a:cubicBezTo>
                  <a:pt x="105" y="93"/>
                  <a:pt x="106" y="92"/>
                  <a:pt x="106" y="91"/>
                </a:cubicBezTo>
                <a:cubicBezTo>
                  <a:pt x="109" y="92"/>
                  <a:pt x="112" y="93"/>
                  <a:pt x="112" y="94"/>
                </a:cubicBezTo>
                <a:cubicBezTo>
                  <a:pt x="113" y="94"/>
                  <a:pt x="113" y="94"/>
                  <a:pt x="114" y="94"/>
                </a:cubicBezTo>
                <a:cubicBezTo>
                  <a:pt x="114" y="93"/>
                  <a:pt x="115" y="93"/>
                  <a:pt x="115" y="93"/>
                </a:cubicBezTo>
                <a:cubicBezTo>
                  <a:pt x="115" y="92"/>
                  <a:pt x="115" y="92"/>
                  <a:pt x="115" y="91"/>
                </a:cubicBezTo>
                <a:cubicBezTo>
                  <a:pt x="115" y="91"/>
                  <a:pt x="115" y="90"/>
                  <a:pt x="114" y="90"/>
                </a:cubicBezTo>
                <a:cubicBezTo>
                  <a:pt x="114" y="89"/>
                  <a:pt x="111" y="88"/>
                  <a:pt x="109" y="86"/>
                </a:cubicBezTo>
                <a:cubicBezTo>
                  <a:pt x="110" y="85"/>
                  <a:pt x="110" y="84"/>
                  <a:pt x="111" y="83"/>
                </a:cubicBezTo>
                <a:cubicBezTo>
                  <a:pt x="113" y="83"/>
                  <a:pt x="116" y="84"/>
                  <a:pt x="117" y="84"/>
                </a:cubicBezTo>
                <a:cubicBezTo>
                  <a:pt x="117" y="84"/>
                  <a:pt x="118" y="84"/>
                  <a:pt x="118" y="84"/>
                </a:cubicBezTo>
                <a:cubicBezTo>
                  <a:pt x="119" y="84"/>
                  <a:pt x="119" y="83"/>
                  <a:pt x="119" y="83"/>
                </a:cubicBezTo>
                <a:cubicBezTo>
                  <a:pt x="120" y="82"/>
                  <a:pt x="120" y="82"/>
                  <a:pt x="119" y="81"/>
                </a:cubicBezTo>
                <a:cubicBezTo>
                  <a:pt x="119" y="81"/>
                  <a:pt x="119" y="80"/>
                  <a:pt x="118" y="80"/>
                </a:cubicBezTo>
                <a:cubicBezTo>
                  <a:pt x="118" y="80"/>
                  <a:pt x="115" y="79"/>
                  <a:pt x="113" y="78"/>
                </a:cubicBezTo>
                <a:cubicBezTo>
                  <a:pt x="113" y="76"/>
                  <a:pt x="113" y="75"/>
                  <a:pt x="114" y="74"/>
                </a:cubicBezTo>
                <a:cubicBezTo>
                  <a:pt x="116" y="74"/>
                  <a:pt x="119" y="74"/>
                  <a:pt x="120" y="74"/>
                </a:cubicBezTo>
                <a:cubicBezTo>
                  <a:pt x="121" y="74"/>
                  <a:pt x="121" y="74"/>
                  <a:pt x="121" y="74"/>
                </a:cubicBezTo>
                <a:cubicBezTo>
                  <a:pt x="122" y="73"/>
                  <a:pt x="122" y="73"/>
                  <a:pt x="122" y="72"/>
                </a:cubicBezTo>
                <a:cubicBezTo>
                  <a:pt x="122" y="72"/>
                  <a:pt x="122" y="71"/>
                  <a:pt x="122" y="71"/>
                </a:cubicBezTo>
                <a:cubicBezTo>
                  <a:pt x="122" y="71"/>
                  <a:pt x="121" y="70"/>
                  <a:pt x="121" y="70"/>
                </a:cubicBezTo>
                <a:cubicBezTo>
                  <a:pt x="120" y="70"/>
                  <a:pt x="117" y="69"/>
                  <a:pt x="115" y="68"/>
                </a:cubicBezTo>
                <a:cubicBezTo>
                  <a:pt x="115" y="67"/>
                  <a:pt x="115" y="66"/>
                  <a:pt x="115" y="64"/>
                </a:cubicBezTo>
                <a:cubicBezTo>
                  <a:pt x="118" y="64"/>
                  <a:pt x="121" y="64"/>
                  <a:pt x="121" y="64"/>
                </a:cubicBezTo>
                <a:close/>
                <a:moveTo>
                  <a:pt x="62" y="111"/>
                </a:moveTo>
                <a:cubicBezTo>
                  <a:pt x="61" y="111"/>
                  <a:pt x="61" y="111"/>
                  <a:pt x="61" y="111"/>
                </a:cubicBezTo>
                <a:cubicBezTo>
                  <a:pt x="61" y="111"/>
                  <a:pt x="61" y="111"/>
                  <a:pt x="61" y="111"/>
                </a:cubicBezTo>
                <a:cubicBezTo>
                  <a:pt x="61" y="111"/>
                  <a:pt x="61" y="111"/>
                  <a:pt x="62" y="111"/>
                </a:cubicBezTo>
                <a:close/>
                <a:moveTo>
                  <a:pt x="45" y="108"/>
                </a:moveTo>
                <a:cubicBezTo>
                  <a:pt x="45" y="108"/>
                  <a:pt x="44" y="107"/>
                  <a:pt x="44" y="107"/>
                </a:cubicBezTo>
                <a:cubicBezTo>
                  <a:pt x="44" y="107"/>
                  <a:pt x="44" y="108"/>
                  <a:pt x="45" y="108"/>
                </a:cubicBezTo>
                <a:cubicBezTo>
                  <a:pt x="45" y="108"/>
                  <a:pt x="45" y="108"/>
                  <a:pt x="45" y="108"/>
                </a:cubicBezTo>
                <a:close/>
                <a:moveTo>
                  <a:pt x="31" y="100"/>
                </a:moveTo>
                <a:cubicBezTo>
                  <a:pt x="30" y="99"/>
                  <a:pt x="30" y="99"/>
                  <a:pt x="29" y="99"/>
                </a:cubicBezTo>
                <a:cubicBezTo>
                  <a:pt x="30" y="99"/>
                  <a:pt x="30" y="99"/>
                  <a:pt x="30" y="99"/>
                </a:cubicBezTo>
                <a:cubicBezTo>
                  <a:pt x="30" y="99"/>
                  <a:pt x="30" y="99"/>
                  <a:pt x="31" y="100"/>
                </a:cubicBezTo>
                <a:close/>
                <a:moveTo>
                  <a:pt x="19" y="87"/>
                </a:moveTo>
                <a:cubicBezTo>
                  <a:pt x="19" y="86"/>
                  <a:pt x="19" y="86"/>
                  <a:pt x="19" y="86"/>
                </a:cubicBezTo>
                <a:cubicBezTo>
                  <a:pt x="19" y="86"/>
                  <a:pt x="19" y="86"/>
                  <a:pt x="19" y="86"/>
                </a:cubicBezTo>
                <a:cubicBezTo>
                  <a:pt x="19" y="86"/>
                  <a:pt x="19" y="87"/>
                  <a:pt x="19" y="87"/>
                </a:cubicBezTo>
                <a:close/>
              </a:path>
            </a:pathLst>
          </a:custGeom>
          <a:solidFill>
            <a:srgbClr val="45C1A4"/>
          </a:solidFill>
          <a:ln>
            <a:noFill/>
          </a:ln>
        </p:spPr>
        <p:txBody>
          <a:bodyPr vert="horz" wrap="square" lIns="91440" tIns="45720" rIns="91440" bIns="45720" numCol="1" anchor="t" anchorCtr="0" compatLnSpc="1">
            <a:prstTxWarp prst="textNoShape">
              <a:avLst/>
            </a:prstTxWarp>
          </a:bodyPr>
          <a:lstStyle/>
          <a:p>
            <a:endParaRPr lang="en-US" sz="1800">
              <a:solidFill>
                <a:prstClr val="black"/>
              </a:solidFill>
              <a:latin typeface="Calibri"/>
            </a:endParaRPr>
          </a:p>
        </p:txBody>
      </p:sp>
      <p:sp>
        <p:nvSpPr>
          <p:cNvPr id="24" name="Freeform 6">
            <a:extLst>
              <a:ext uri="{FF2B5EF4-FFF2-40B4-BE49-F238E27FC236}">
                <a16:creationId xmlns:a16="http://schemas.microsoft.com/office/drawing/2014/main" id="{E3BC23B6-D2F1-4A77-819D-FB56F2E9A77C}"/>
              </a:ext>
            </a:extLst>
          </p:cNvPr>
          <p:cNvSpPr>
            <a:spLocks noEditPoints="1"/>
          </p:cNvSpPr>
          <p:nvPr/>
        </p:nvSpPr>
        <p:spPr bwMode="auto">
          <a:xfrm>
            <a:off x="805685" y="3982874"/>
            <a:ext cx="210315" cy="209550"/>
          </a:xfrm>
          <a:custGeom>
            <a:avLst/>
            <a:gdLst>
              <a:gd name="T0" fmla="*/ 121 w 123"/>
              <a:gd name="T1" fmla="*/ 60 h 123"/>
              <a:gd name="T2" fmla="*/ 122 w 123"/>
              <a:gd name="T3" fmla="*/ 51 h 123"/>
              <a:gd name="T4" fmla="*/ 118 w 123"/>
              <a:gd name="T5" fmla="*/ 43 h 123"/>
              <a:gd name="T6" fmla="*/ 111 w 123"/>
              <a:gd name="T7" fmla="*/ 41 h 123"/>
              <a:gd name="T8" fmla="*/ 114 w 123"/>
              <a:gd name="T9" fmla="*/ 30 h 123"/>
              <a:gd name="T10" fmla="*/ 109 w 123"/>
              <a:gd name="T11" fmla="*/ 23 h 123"/>
              <a:gd name="T12" fmla="*/ 98 w 123"/>
              <a:gd name="T13" fmla="*/ 22 h 123"/>
              <a:gd name="T14" fmla="*/ 98 w 123"/>
              <a:gd name="T15" fmla="*/ 14 h 123"/>
              <a:gd name="T16" fmla="*/ 92 w 123"/>
              <a:gd name="T17" fmla="*/ 8 h 123"/>
              <a:gd name="T18" fmla="*/ 84 w 123"/>
              <a:gd name="T19" fmla="*/ 6 h 123"/>
              <a:gd name="T20" fmla="*/ 77 w 123"/>
              <a:gd name="T21" fmla="*/ 10 h 123"/>
              <a:gd name="T22" fmla="*/ 71 w 123"/>
              <a:gd name="T23" fmla="*/ 1 h 123"/>
              <a:gd name="T24" fmla="*/ 63 w 123"/>
              <a:gd name="T25" fmla="*/ 0 h 123"/>
              <a:gd name="T26" fmla="*/ 55 w 123"/>
              <a:gd name="T27" fmla="*/ 8 h 123"/>
              <a:gd name="T28" fmla="*/ 49 w 123"/>
              <a:gd name="T29" fmla="*/ 3 h 123"/>
              <a:gd name="T30" fmla="*/ 40 w 123"/>
              <a:gd name="T31" fmla="*/ 4 h 123"/>
              <a:gd name="T32" fmla="*/ 33 w 123"/>
              <a:gd name="T33" fmla="*/ 9 h 123"/>
              <a:gd name="T34" fmla="*/ 32 w 123"/>
              <a:gd name="T35" fmla="*/ 17 h 123"/>
              <a:gd name="T36" fmla="*/ 21 w 123"/>
              <a:gd name="T37" fmla="*/ 16 h 123"/>
              <a:gd name="T38" fmla="*/ 15 w 123"/>
              <a:gd name="T39" fmla="*/ 21 h 123"/>
              <a:gd name="T40" fmla="*/ 16 w 123"/>
              <a:gd name="T41" fmla="*/ 32 h 123"/>
              <a:gd name="T42" fmla="*/ 8 w 123"/>
              <a:gd name="T43" fmla="*/ 34 h 123"/>
              <a:gd name="T44" fmla="*/ 3 w 123"/>
              <a:gd name="T45" fmla="*/ 41 h 123"/>
              <a:gd name="T46" fmla="*/ 3 w 123"/>
              <a:gd name="T47" fmla="*/ 49 h 123"/>
              <a:gd name="T48" fmla="*/ 8 w 123"/>
              <a:gd name="T49" fmla="*/ 55 h 123"/>
              <a:gd name="T50" fmla="*/ 0 w 123"/>
              <a:gd name="T51" fmla="*/ 63 h 123"/>
              <a:gd name="T52" fmla="*/ 1 w 123"/>
              <a:gd name="T53" fmla="*/ 71 h 123"/>
              <a:gd name="T54" fmla="*/ 10 w 123"/>
              <a:gd name="T55" fmla="*/ 78 h 123"/>
              <a:gd name="T56" fmla="*/ 6 w 123"/>
              <a:gd name="T57" fmla="*/ 84 h 123"/>
              <a:gd name="T58" fmla="*/ 8 w 123"/>
              <a:gd name="T59" fmla="*/ 93 h 123"/>
              <a:gd name="T60" fmla="*/ 14 w 123"/>
              <a:gd name="T61" fmla="*/ 99 h 123"/>
              <a:gd name="T62" fmla="*/ 22 w 123"/>
              <a:gd name="T63" fmla="*/ 98 h 123"/>
              <a:gd name="T64" fmla="*/ 23 w 123"/>
              <a:gd name="T65" fmla="*/ 110 h 123"/>
              <a:gd name="T66" fmla="*/ 30 w 123"/>
              <a:gd name="T67" fmla="*/ 114 h 123"/>
              <a:gd name="T68" fmla="*/ 40 w 123"/>
              <a:gd name="T69" fmla="*/ 111 h 123"/>
              <a:gd name="T70" fmla="*/ 43 w 123"/>
              <a:gd name="T71" fmla="*/ 119 h 123"/>
              <a:gd name="T72" fmla="*/ 51 w 123"/>
              <a:gd name="T73" fmla="*/ 123 h 123"/>
              <a:gd name="T74" fmla="*/ 59 w 123"/>
              <a:gd name="T75" fmla="*/ 122 h 123"/>
              <a:gd name="T76" fmla="*/ 64 w 123"/>
              <a:gd name="T77" fmla="*/ 115 h 123"/>
              <a:gd name="T78" fmla="*/ 73 w 123"/>
              <a:gd name="T79" fmla="*/ 122 h 123"/>
              <a:gd name="T80" fmla="*/ 81 w 123"/>
              <a:gd name="T81" fmla="*/ 120 h 123"/>
              <a:gd name="T82" fmla="*/ 86 w 123"/>
              <a:gd name="T83" fmla="*/ 110 h 123"/>
              <a:gd name="T84" fmla="*/ 93 w 123"/>
              <a:gd name="T85" fmla="*/ 113 h 123"/>
              <a:gd name="T86" fmla="*/ 101 w 123"/>
              <a:gd name="T87" fmla="*/ 109 h 123"/>
              <a:gd name="T88" fmla="*/ 106 w 123"/>
              <a:gd name="T89" fmla="*/ 102 h 123"/>
              <a:gd name="T90" fmla="*/ 104 w 123"/>
              <a:gd name="T91" fmla="*/ 94 h 123"/>
              <a:gd name="T92" fmla="*/ 115 w 123"/>
              <a:gd name="T93" fmla="*/ 91 h 123"/>
              <a:gd name="T94" fmla="*/ 118 w 123"/>
              <a:gd name="T95" fmla="*/ 84 h 123"/>
              <a:gd name="T96" fmla="*/ 114 w 123"/>
              <a:gd name="T97" fmla="*/ 74 h 123"/>
              <a:gd name="T98" fmla="*/ 121 w 123"/>
              <a:gd name="T99" fmla="*/ 70 h 123"/>
              <a:gd name="T100" fmla="*/ 61 w 123"/>
              <a:gd name="T101" fmla="*/ 111 h 123"/>
              <a:gd name="T102" fmla="*/ 45 w 123"/>
              <a:gd name="T103" fmla="*/ 108 h 123"/>
              <a:gd name="T104" fmla="*/ 31 w 123"/>
              <a:gd name="T105" fmla="*/ 10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3" h="123">
                <a:moveTo>
                  <a:pt x="121" y="64"/>
                </a:moveTo>
                <a:cubicBezTo>
                  <a:pt x="122" y="64"/>
                  <a:pt x="122" y="63"/>
                  <a:pt x="123" y="63"/>
                </a:cubicBezTo>
                <a:cubicBezTo>
                  <a:pt x="123" y="63"/>
                  <a:pt x="123" y="62"/>
                  <a:pt x="123" y="62"/>
                </a:cubicBezTo>
                <a:cubicBezTo>
                  <a:pt x="123" y="61"/>
                  <a:pt x="123" y="61"/>
                  <a:pt x="123" y="60"/>
                </a:cubicBezTo>
                <a:cubicBezTo>
                  <a:pt x="122" y="60"/>
                  <a:pt x="122" y="60"/>
                  <a:pt x="121" y="60"/>
                </a:cubicBezTo>
                <a:cubicBezTo>
                  <a:pt x="121" y="59"/>
                  <a:pt x="118" y="59"/>
                  <a:pt x="115" y="59"/>
                </a:cubicBezTo>
                <a:cubicBezTo>
                  <a:pt x="115" y="58"/>
                  <a:pt x="115" y="56"/>
                  <a:pt x="115" y="55"/>
                </a:cubicBezTo>
                <a:cubicBezTo>
                  <a:pt x="117" y="54"/>
                  <a:pt x="120" y="54"/>
                  <a:pt x="121" y="53"/>
                </a:cubicBezTo>
                <a:cubicBezTo>
                  <a:pt x="121" y="53"/>
                  <a:pt x="122" y="53"/>
                  <a:pt x="122" y="53"/>
                </a:cubicBezTo>
                <a:cubicBezTo>
                  <a:pt x="122" y="52"/>
                  <a:pt x="122" y="51"/>
                  <a:pt x="122" y="51"/>
                </a:cubicBezTo>
                <a:cubicBezTo>
                  <a:pt x="122" y="50"/>
                  <a:pt x="122" y="50"/>
                  <a:pt x="121" y="50"/>
                </a:cubicBezTo>
                <a:cubicBezTo>
                  <a:pt x="121" y="49"/>
                  <a:pt x="121" y="49"/>
                  <a:pt x="120" y="49"/>
                </a:cubicBezTo>
                <a:cubicBezTo>
                  <a:pt x="119" y="49"/>
                  <a:pt x="116" y="50"/>
                  <a:pt x="114" y="50"/>
                </a:cubicBezTo>
                <a:cubicBezTo>
                  <a:pt x="113" y="48"/>
                  <a:pt x="113" y="47"/>
                  <a:pt x="113" y="46"/>
                </a:cubicBezTo>
                <a:cubicBezTo>
                  <a:pt x="115" y="45"/>
                  <a:pt x="118" y="43"/>
                  <a:pt x="118" y="43"/>
                </a:cubicBezTo>
                <a:cubicBezTo>
                  <a:pt x="119" y="43"/>
                  <a:pt x="119" y="43"/>
                  <a:pt x="119" y="42"/>
                </a:cubicBezTo>
                <a:cubicBezTo>
                  <a:pt x="120" y="42"/>
                  <a:pt x="120" y="41"/>
                  <a:pt x="119" y="41"/>
                </a:cubicBezTo>
                <a:cubicBezTo>
                  <a:pt x="119" y="40"/>
                  <a:pt x="119" y="40"/>
                  <a:pt x="118" y="39"/>
                </a:cubicBezTo>
                <a:cubicBezTo>
                  <a:pt x="118" y="39"/>
                  <a:pt x="117" y="39"/>
                  <a:pt x="117" y="39"/>
                </a:cubicBezTo>
                <a:cubicBezTo>
                  <a:pt x="116" y="39"/>
                  <a:pt x="113" y="40"/>
                  <a:pt x="111" y="41"/>
                </a:cubicBezTo>
                <a:cubicBezTo>
                  <a:pt x="110" y="40"/>
                  <a:pt x="110" y="38"/>
                  <a:pt x="109" y="37"/>
                </a:cubicBezTo>
                <a:cubicBezTo>
                  <a:pt x="111" y="36"/>
                  <a:pt x="114" y="34"/>
                  <a:pt x="114" y="34"/>
                </a:cubicBezTo>
                <a:cubicBezTo>
                  <a:pt x="115" y="33"/>
                  <a:pt x="115" y="33"/>
                  <a:pt x="115" y="32"/>
                </a:cubicBezTo>
                <a:cubicBezTo>
                  <a:pt x="115" y="32"/>
                  <a:pt x="115" y="31"/>
                  <a:pt x="115" y="31"/>
                </a:cubicBezTo>
                <a:cubicBezTo>
                  <a:pt x="115" y="30"/>
                  <a:pt x="114" y="30"/>
                  <a:pt x="114" y="30"/>
                </a:cubicBezTo>
                <a:cubicBezTo>
                  <a:pt x="113" y="30"/>
                  <a:pt x="113" y="30"/>
                  <a:pt x="112" y="30"/>
                </a:cubicBezTo>
                <a:cubicBezTo>
                  <a:pt x="112" y="30"/>
                  <a:pt x="109" y="31"/>
                  <a:pt x="106" y="32"/>
                </a:cubicBezTo>
                <a:cubicBezTo>
                  <a:pt x="106" y="31"/>
                  <a:pt x="105" y="30"/>
                  <a:pt x="104" y="29"/>
                </a:cubicBezTo>
                <a:cubicBezTo>
                  <a:pt x="106" y="27"/>
                  <a:pt x="108" y="25"/>
                  <a:pt x="109" y="25"/>
                </a:cubicBezTo>
                <a:cubicBezTo>
                  <a:pt x="109" y="24"/>
                  <a:pt x="109" y="24"/>
                  <a:pt x="109" y="23"/>
                </a:cubicBezTo>
                <a:cubicBezTo>
                  <a:pt x="109" y="23"/>
                  <a:pt x="109" y="22"/>
                  <a:pt x="109" y="22"/>
                </a:cubicBezTo>
                <a:cubicBezTo>
                  <a:pt x="108" y="22"/>
                  <a:pt x="108" y="21"/>
                  <a:pt x="107" y="21"/>
                </a:cubicBezTo>
                <a:cubicBezTo>
                  <a:pt x="107" y="21"/>
                  <a:pt x="106" y="21"/>
                  <a:pt x="106" y="22"/>
                </a:cubicBezTo>
                <a:cubicBezTo>
                  <a:pt x="105" y="22"/>
                  <a:pt x="103" y="24"/>
                  <a:pt x="101" y="25"/>
                </a:cubicBezTo>
                <a:cubicBezTo>
                  <a:pt x="100" y="24"/>
                  <a:pt x="99" y="23"/>
                  <a:pt x="98" y="22"/>
                </a:cubicBezTo>
                <a:cubicBezTo>
                  <a:pt x="99" y="20"/>
                  <a:pt x="101" y="18"/>
                  <a:pt x="102" y="17"/>
                </a:cubicBezTo>
                <a:cubicBezTo>
                  <a:pt x="102" y="17"/>
                  <a:pt x="102" y="16"/>
                  <a:pt x="102" y="16"/>
                </a:cubicBezTo>
                <a:cubicBezTo>
                  <a:pt x="102" y="15"/>
                  <a:pt x="101" y="15"/>
                  <a:pt x="101" y="14"/>
                </a:cubicBezTo>
                <a:cubicBezTo>
                  <a:pt x="101" y="14"/>
                  <a:pt x="100" y="14"/>
                  <a:pt x="100" y="14"/>
                </a:cubicBezTo>
                <a:cubicBezTo>
                  <a:pt x="99" y="14"/>
                  <a:pt x="99" y="14"/>
                  <a:pt x="98" y="14"/>
                </a:cubicBezTo>
                <a:cubicBezTo>
                  <a:pt x="98" y="15"/>
                  <a:pt x="96" y="17"/>
                  <a:pt x="94" y="19"/>
                </a:cubicBezTo>
                <a:cubicBezTo>
                  <a:pt x="93" y="18"/>
                  <a:pt x="92" y="17"/>
                  <a:pt x="91" y="17"/>
                </a:cubicBezTo>
                <a:cubicBezTo>
                  <a:pt x="92" y="14"/>
                  <a:pt x="93" y="11"/>
                  <a:pt x="93" y="11"/>
                </a:cubicBezTo>
                <a:cubicBezTo>
                  <a:pt x="93" y="10"/>
                  <a:pt x="93" y="10"/>
                  <a:pt x="93" y="9"/>
                </a:cubicBezTo>
                <a:cubicBezTo>
                  <a:pt x="93" y="9"/>
                  <a:pt x="93" y="8"/>
                  <a:pt x="92" y="8"/>
                </a:cubicBezTo>
                <a:cubicBezTo>
                  <a:pt x="92" y="8"/>
                  <a:pt x="91" y="8"/>
                  <a:pt x="91" y="8"/>
                </a:cubicBezTo>
                <a:cubicBezTo>
                  <a:pt x="90" y="8"/>
                  <a:pt x="90" y="8"/>
                  <a:pt x="90" y="9"/>
                </a:cubicBezTo>
                <a:cubicBezTo>
                  <a:pt x="89" y="9"/>
                  <a:pt x="87" y="12"/>
                  <a:pt x="86" y="14"/>
                </a:cubicBezTo>
                <a:cubicBezTo>
                  <a:pt x="85" y="13"/>
                  <a:pt x="83" y="13"/>
                  <a:pt x="82" y="12"/>
                </a:cubicBezTo>
                <a:cubicBezTo>
                  <a:pt x="83" y="10"/>
                  <a:pt x="84" y="7"/>
                  <a:pt x="84" y="6"/>
                </a:cubicBezTo>
                <a:cubicBezTo>
                  <a:pt x="84" y="6"/>
                  <a:pt x="84" y="5"/>
                  <a:pt x="84" y="5"/>
                </a:cubicBezTo>
                <a:cubicBezTo>
                  <a:pt x="83" y="4"/>
                  <a:pt x="83" y="4"/>
                  <a:pt x="83" y="4"/>
                </a:cubicBezTo>
                <a:cubicBezTo>
                  <a:pt x="82" y="3"/>
                  <a:pt x="81" y="3"/>
                  <a:pt x="81" y="4"/>
                </a:cubicBezTo>
                <a:cubicBezTo>
                  <a:pt x="81" y="4"/>
                  <a:pt x="80" y="4"/>
                  <a:pt x="80" y="5"/>
                </a:cubicBezTo>
                <a:cubicBezTo>
                  <a:pt x="80" y="5"/>
                  <a:pt x="78" y="8"/>
                  <a:pt x="77" y="10"/>
                </a:cubicBezTo>
                <a:cubicBezTo>
                  <a:pt x="76" y="10"/>
                  <a:pt x="75" y="10"/>
                  <a:pt x="73" y="9"/>
                </a:cubicBezTo>
                <a:cubicBezTo>
                  <a:pt x="74" y="7"/>
                  <a:pt x="74" y="4"/>
                  <a:pt x="74" y="3"/>
                </a:cubicBezTo>
                <a:cubicBezTo>
                  <a:pt x="74" y="3"/>
                  <a:pt x="74" y="2"/>
                  <a:pt x="73" y="2"/>
                </a:cubicBezTo>
                <a:cubicBezTo>
                  <a:pt x="73" y="1"/>
                  <a:pt x="73" y="1"/>
                  <a:pt x="72" y="1"/>
                </a:cubicBezTo>
                <a:cubicBezTo>
                  <a:pt x="72" y="1"/>
                  <a:pt x="71" y="1"/>
                  <a:pt x="71" y="1"/>
                </a:cubicBezTo>
                <a:cubicBezTo>
                  <a:pt x="70" y="1"/>
                  <a:pt x="70" y="2"/>
                  <a:pt x="70" y="2"/>
                </a:cubicBezTo>
                <a:cubicBezTo>
                  <a:pt x="70" y="3"/>
                  <a:pt x="69" y="6"/>
                  <a:pt x="68" y="8"/>
                </a:cubicBezTo>
                <a:cubicBezTo>
                  <a:pt x="67" y="8"/>
                  <a:pt x="65" y="8"/>
                  <a:pt x="64" y="8"/>
                </a:cubicBezTo>
                <a:cubicBezTo>
                  <a:pt x="64" y="5"/>
                  <a:pt x="64" y="2"/>
                  <a:pt x="64" y="2"/>
                </a:cubicBezTo>
                <a:cubicBezTo>
                  <a:pt x="63" y="1"/>
                  <a:pt x="63" y="1"/>
                  <a:pt x="63" y="0"/>
                </a:cubicBezTo>
                <a:cubicBezTo>
                  <a:pt x="62" y="0"/>
                  <a:pt x="62" y="0"/>
                  <a:pt x="61" y="0"/>
                </a:cubicBezTo>
                <a:cubicBezTo>
                  <a:pt x="61" y="0"/>
                  <a:pt x="60" y="0"/>
                  <a:pt x="60" y="0"/>
                </a:cubicBezTo>
                <a:cubicBezTo>
                  <a:pt x="60" y="1"/>
                  <a:pt x="59" y="1"/>
                  <a:pt x="59" y="2"/>
                </a:cubicBezTo>
                <a:cubicBezTo>
                  <a:pt x="59" y="2"/>
                  <a:pt x="59" y="5"/>
                  <a:pt x="59" y="8"/>
                </a:cubicBezTo>
                <a:cubicBezTo>
                  <a:pt x="57" y="8"/>
                  <a:pt x="56" y="8"/>
                  <a:pt x="55" y="8"/>
                </a:cubicBezTo>
                <a:cubicBezTo>
                  <a:pt x="54" y="6"/>
                  <a:pt x="53" y="3"/>
                  <a:pt x="53" y="2"/>
                </a:cubicBezTo>
                <a:cubicBezTo>
                  <a:pt x="53" y="2"/>
                  <a:pt x="53" y="1"/>
                  <a:pt x="52" y="1"/>
                </a:cubicBezTo>
                <a:cubicBezTo>
                  <a:pt x="52" y="1"/>
                  <a:pt x="51" y="1"/>
                  <a:pt x="51" y="1"/>
                </a:cubicBezTo>
                <a:cubicBezTo>
                  <a:pt x="50" y="1"/>
                  <a:pt x="50" y="1"/>
                  <a:pt x="49" y="2"/>
                </a:cubicBezTo>
                <a:cubicBezTo>
                  <a:pt x="49" y="2"/>
                  <a:pt x="49" y="3"/>
                  <a:pt x="49" y="3"/>
                </a:cubicBezTo>
                <a:cubicBezTo>
                  <a:pt x="49" y="4"/>
                  <a:pt x="49" y="7"/>
                  <a:pt x="49" y="9"/>
                </a:cubicBezTo>
                <a:cubicBezTo>
                  <a:pt x="48" y="10"/>
                  <a:pt x="47" y="10"/>
                  <a:pt x="46" y="10"/>
                </a:cubicBezTo>
                <a:cubicBezTo>
                  <a:pt x="44" y="8"/>
                  <a:pt x="43" y="5"/>
                  <a:pt x="43" y="5"/>
                </a:cubicBezTo>
                <a:cubicBezTo>
                  <a:pt x="43" y="4"/>
                  <a:pt x="42" y="4"/>
                  <a:pt x="42" y="4"/>
                </a:cubicBezTo>
                <a:cubicBezTo>
                  <a:pt x="41" y="3"/>
                  <a:pt x="41" y="3"/>
                  <a:pt x="40" y="4"/>
                </a:cubicBezTo>
                <a:cubicBezTo>
                  <a:pt x="40" y="4"/>
                  <a:pt x="39" y="4"/>
                  <a:pt x="39" y="5"/>
                </a:cubicBezTo>
                <a:cubicBezTo>
                  <a:pt x="39" y="5"/>
                  <a:pt x="39" y="6"/>
                  <a:pt x="39" y="6"/>
                </a:cubicBezTo>
                <a:cubicBezTo>
                  <a:pt x="39" y="7"/>
                  <a:pt x="40" y="10"/>
                  <a:pt x="40" y="12"/>
                </a:cubicBezTo>
                <a:cubicBezTo>
                  <a:pt x="39" y="13"/>
                  <a:pt x="38" y="13"/>
                  <a:pt x="37" y="14"/>
                </a:cubicBezTo>
                <a:cubicBezTo>
                  <a:pt x="35" y="12"/>
                  <a:pt x="34" y="9"/>
                  <a:pt x="33" y="9"/>
                </a:cubicBezTo>
                <a:cubicBezTo>
                  <a:pt x="33" y="8"/>
                  <a:pt x="32" y="8"/>
                  <a:pt x="32" y="8"/>
                </a:cubicBezTo>
                <a:cubicBezTo>
                  <a:pt x="32" y="8"/>
                  <a:pt x="31" y="8"/>
                  <a:pt x="31" y="8"/>
                </a:cubicBezTo>
                <a:cubicBezTo>
                  <a:pt x="30" y="8"/>
                  <a:pt x="30" y="9"/>
                  <a:pt x="30" y="9"/>
                </a:cubicBezTo>
                <a:cubicBezTo>
                  <a:pt x="29" y="10"/>
                  <a:pt x="29" y="10"/>
                  <a:pt x="30" y="11"/>
                </a:cubicBezTo>
                <a:cubicBezTo>
                  <a:pt x="30" y="11"/>
                  <a:pt x="31" y="14"/>
                  <a:pt x="32" y="17"/>
                </a:cubicBezTo>
                <a:cubicBezTo>
                  <a:pt x="31" y="17"/>
                  <a:pt x="30" y="18"/>
                  <a:pt x="29" y="19"/>
                </a:cubicBezTo>
                <a:cubicBezTo>
                  <a:pt x="27" y="17"/>
                  <a:pt x="25" y="15"/>
                  <a:pt x="25" y="14"/>
                </a:cubicBezTo>
                <a:cubicBezTo>
                  <a:pt x="24" y="14"/>
                  <a:pt x="24" y="14"/>
                  <a:pt x="23" y="14"/>
                </a:cubicBezTo>
                <a:cubicBezTo>
                  <a:pt x="23" y="14"/>
                  <a:pt x="22" y="14"/>
                  <a:pt x="22" y="14"/>
                </a:cubicBezTo>
                <a:cubicBezTo>
                  <a:pt x="21" y="15"/>
                  <a:pt x="21" y="15"/>
                  <a:pt x="21" y="16"/>
                </a:cubicBezTo>
                <a:cubicBezTo>
                  <a:pt x="21" y="16"/>
                  <a:pt x="21" y="17"/>
                  <a:pt x="21" y="17"/>
                </a:cubicBezTo>
                <a:cubicBezTo>
                  <a:pt x="22" y="18"/>
                  <a:pt x="23" y="20"/>
                  <a:pt x="25" y="22"/>
                </a:cubicBezTo>
                <a:cubicBezTo>
                  <a:pt x="24" y="23"/>
                  <a:pt x="23" y="24"/>
                  <a:pt x="22" y="25"/>
                </a:cubicBezTo>
                <a:cubicBezTo>
                  <a:pt x="20" y="24"/>
                  <a:pt x="17" y="22"/>
                  <a:pt x="17" y="22"/>
                </a:cubicBezTo>
                <a:cubicBezTo>
                  <a:pt x="16" y="21"/>
                  <a:pt x="16" y="21"/>
                  <a:pt x="15" y="21"/>
                </a:cubicBezTo>
                <a:cubicBezTo>
                  <a:pt x="15" y="21"/>
                  <a:pt x="15" y="22"/>
                  <a:pt x="14" y="22"/>
                </a:cubicBezTo>
                <a:cubicBezTo>
                  <a:pt x="14" y="22"/>
                  <a:pt x="14" y="23"/>
                  <a:pt x="14" y="23"/>
                </a:cubicBezTo>
                <a:cubicBezTo>
                  <a:pt x="14" y="24"/>
                  <a:pt x="14" y="24"/>
                  <a:pt x="14" y="25"/>
                </a:cubicBezTo>
                <a:cubicBezTo>
                  <a:pt x="15" y="25"/>
                  <a:pt x="17" y="27"/>
                  <a:pt x="19" y="29"/>
                </a:cubicBezTo>
                <a:cubicBezTo>
                  <a:pt x="18" y="30"/>
                  <a:pt x="17" y="31"/>
                  <a:pt x="16" y="32"/>
                </a:cubicBezTo>
                <a:cubicBezTo>
                  <a:pt x="14" y="31"/>
                  <a:pt x="11" y="30"/>
                  <a:pt x="11" y="30"/>
                </a:cubicBezTo>
                <a:cubicBezTo>
                  <a:pt x="10" y="30"/>
                  <a:pt x="10" y="30"/>
                  <a:pt x="9" y="30"/>
                </a:cubicBezTo>
                <a:cubicBezTo>
                  <a:pt x="9" y="30"/>
                  <a:pt x="8" y="30"/>
                  <a:pt x="8" y="31"/>
                </a:cubicBezTo>
                <a:cubicBezTo>
                  <a:pt x="8" y="31"/>
                  <a:pt x="8" y="32"/>
                  <a:pt x="8" y="32"/>
                </a:cubicBezTo>
                <a:cubicBezTo>
                  <a:pt x="8" y="33"/>
                  <a:pt x="8" y="33"/>
                  <a:pt x="8" y="34"/>
                </a:cubicBezTo>
                <a:cubicBezTo>
                  <a:pt x="9" y="34"/>
                  <a:pt x="11" y="36"/>
                  <a:pt x="14" y="37"/>
                </a:cubicBezTo>
                <a:cubicBezTo>
                  <a:pt x="13" y="38"/>
                  <a:pt x="12" y="40"/>
                  <a:pt x="12" y="41"/>
                </a:cubicBezTo>
                <a:cubicBezTo>
                  <a:pt x="9" y="40"/>
                  <a:pt x="7" y="39"/>
                  <a:pt x="6" y="39"/>
                </a:cubicBezTo>
                <a:cubicBezTo>
                  <a:pt x="5" y="39"/>
                  <a:pt x="5" y="39"/>
                  <a:pt x="4" y="39"/>
                </a:cubicBezTo>
                <a:cubicBezTo>
                  <a:pt x="4" y="40"/>
                  <a:pt x="4" y="40"/>
                  <a:pt x="3" y="41"/>
                </a:cubicBezTo>
                <a:cubicBezTo>
                  <a:pt x="3" y="41"/>
                  <a:pt x="3" y="42"/>
                  <a:pt x="3" y="42"/>
                </a:cubicBezTo>
                <a:cubicBezTo>
                  <a:pt x="4" y="43"/>
                  <a:pt x="4" y="43"/>
                  <a:pt x="4" y="43"/>
                </a:cubicBezTo>
                <a:cubicBezTo>
                  <a:pt x="5" y="43"/>
                  <a:pt x="8" y="45"/>
                  <a:pt x="10" y="46"/>
                </a:cubicBezTo>
                <a:cubicBezTo>
                  <a:pt x="10" y="47"/>
                  <a:pt x="9" y="48"/>
                  <a:pt x="9" y="50"/>
                </a:cubicBezTo>
                <a:cubicBezTo>
                  <a:pt x="6" y="50"/>
                  <a:pt x="3" y="49"/>
                  <a:pt x="3" y="49"/>
                </a:cubicBezTo>
                <a:cubicBezTo>
                  <a:pt x="2" y="49"/>
                  <a:pt x="2" y="49"/>
                  <a:pt x="1" y="50"/>
                </a:cubicBezTo>
                <a:cubicBezTo>
                  <a:pt x="1" y="50"/>
                  <a:pt x="1" y="50"/>
                  <a:pt x="1" y="51"/>
                </a:cubicBezTo>
                <a:cubicBezTo>
                  <a:pt x="1" y="51"/>
                  <a:pt x="1" y="52"/>
                  <a:pt x="1" y="53"/>
                </a:cubicBezTo>
                <a:cubicBezTo>
                  <a:pt x="1" y="53"/>
                  <a:pt x="2" y="53"/>
                  <a:pt x="2" y="53"/>
                </a:cubicBezTo>
                <a:cubicBezTo>
                  <a:pt x="3" y="54"/>
                  <a:pt x="6" y="54"/>
                  <a:pt x="8" y="55"/>
                </a:cubicBezTo>
                <a:cubicBezTo>
                  <a:pt x="8" y="56"/>
                  <a:pt x="8" y="58"/>
                  <a:pt x="8" y="59"/>
                </a:cubicBezTo>
                <a:cubicBezTo>
                  <a:pt x="5" y="59"/>
                  <a:pt x="2" y="59"/>
                  <a:pt x="2" y="60"/>
                </a:cubicBezTo>
                <a:cubicBezTo>
                  <a:pt x="1" y="60"/>
                  <a:pt x="1" y="60"/>
                  <a:pt x="0" y="60"/>
                </a:cubicBezTo>
                <a:cubicBezTo>
                  <a:pt x="0" y="61"/>
                  <a:pt x="0" y="61"/>
                  <a:pt x="0" y="62"/>
                </a:cubicBezTo>
                <a:cubicBezTo>
                  <a:pt x="0" y="62"/>
                  <a:pt x="0" y="63"/>
                  <a:pt x="0" y="63"/>
                </a:cubicBezTo>
                <a:cubicBezTo>
                  <a:pt x="1" y="63"/>
                  <a:pt x="1" y="64"/>
                  <a:pt x="2" y="64"/>
                </a:cubicBezTo>
                <a:cubicBezTo>
                  <a:pt x="2" y="64"/>
                  <a:pt x="5" y="64"/>
                  <a:pt x="8" y="64"/>
                </a:cubicBezTo>
                <a:cubicBezTo>
                  <a:pt x="8" y="66"/>
                  <a:pt x="8" y="67"/>
                  <a:pt x="8" y="68"/>
                </a:cubicBezTo>
                <a:cubicBezTo>
                  <a:pt x="6" y="69"/>
                  <a:pt x="3" y="70"/>
                  <a:pt x="2" y="70"/>
                </a:cubicBezTo>
                <a:cubicBezTo>
                  <a:pt x="2" y="70"/>
                  <a:pt x="1" y="71"/>
                  <a:pt x="1" y="71"/>
                </a:cubicBezTo>
                <a:cubicBezTo>
                  <a:pt x="1" y="71"/>
                  <a:pt x="1" y="72"/>
                  <a:pt x="1" y="72"/>
                </a:cubicBezTo>
                <a:cubicBezTo>
                  <a:pt x="1" y="73"/>
                  <a:pt x="1" y="73"/>
                  <a:pt x="1" y="74"/>
                </a:cubicBezTo>
                <a:cubicBezTo>
                  <a:pt x="2" y="74"/>
                  <a:pt x="2" y="74"/>
                  <a:pt x="3" y="74"/>
                </a:cubicBezTo>
                <a:cubicBezTo>
                  <a:pt x="3" y="74"/>
                  <a:pt x="6" y="74"/>
                  <a:pt x="9" y="74"/>
                </a:cubicBezTo>
                <a:cubicBezTo>
                  <a:pt x="9" y="75"/>
                  <a:pt x="10" y="76"/>
                  <a:pt x="10" y="78"/>
                </a:cubicBezTo>
                <a:cubicBezTo>
                  <a:pt x="8" y="79"/>
                  <a:pt x="5" y="80"/>
                  <a:pt x="4" y="80"/>
                </a:cubicBezTo>
                <a:cubicBezTo>
                  <a:pt x="4" y="80"/>
                  <a:pt x="4" y="81"/>
                  <a:pt x="3" y="81"/>
                </a:cubicBezTo>
                <a:cubicBezTo>
                  <a:pt x="3" y="82"/>
                  <a:pt x="3" y="82"/>
                  <a:pt x="3" y="83"/>
                </a:cubicBezTo>
                <a:cubicBezTo>
                  <a:pt x="4" y="83"/>
                  <a:pt x="4" y="84"/>
                  <a:pt x="4" y="84"/>
                </a:cubicBezTo>
                <a:cubicBezTo>
                  <a:pt x="5" y="84"/>
                  <a:pt x="5" y="84"/>
                  <a:pt x="6" y="84"/>
                </a:cubicBezTo>
                <a:cubicBezTo>
                  <a:pt x="7" y="84"/>
                  <a:pt x="9" y="83"/>
                  <a:pt x="12" y="83"/>
                </a:cubicBezTo>
                <a:cubicBezTo>
                  <a:pt x="12" y="84"/>
                  <a:pt x="13" y="85"/>
                  <a:pt x="14" y="86"/>
                </a:cubicBezTo>
                <a:cubicBezTo>
                  <a:pt x="11" y="88"/>
                  <a:pt x="9" y="89"/>
                  <a:pt x="8" y="90"/>
                </a:cubicBezTo>
                <a:cubicBezTo>
                  <a:pt x="8" y="90"/>
                  <a:pt x="8" y="91"/>
                  <a:pt x="8" y="91"/>
                </a:cubicBezTo>
                <a:cubicBezTo>
                  <a:pt x="8" y="92"/>
                  <a:pt x="8" y="92"/>
                  <a:pt x="8" y="93"/>
                </a:cubicBezTo>
                <a:cubicBezTo>
                  <a:pt x="8" y="93"/>
                  <a:pt x="9" y="93"/>
                  <a:pt x="9" y="94"/>
                </a:cubicBezTo>
                <a:cubicBezTo>
                  <a:pt x="10" y="94"/>
                  <a:pt x="10" y="94"/>
                  <a:pt x="11" y="94"/>
                </a:cubicBezTo>
                <a:cubicBezTo>
                  <a:pt x="11" y="93"/>
                  <a:pt x="14" y="92"/>
                  <a:pt x="16" y="91"/>
                </a:cubicBezTo>
                <a:cubicBezTo>
                  <a:pt x="17" y="92"/>
                  <a:pt x="18" y="93"/>
                  <a:pt x="19" y="94"/>
                </a:cubicBezTo>
                <a:cubicBezTo>
                  <a:pt x="17" y="96"/>
                  <a:pt x="15" y="98"/>
                  <a:pt x="14" y="99"/>
                </a:cubicBezTo>
                <a:cubicBezTo>
                  <a:pt x="14" y="99"/>
                  <a:pt x="14" y="99"/>
                  <a:pt x="14" y="100"/>
                </a:cubicBezTo>
                <a:cubicBezTo>
                  <a:pt x="14" y="101"/>
                  <a:pt x="14" y="101"/>
                  <a:pt x="14" y="101"/>
                </a:cubicBezTo>
                <a:cubicBezTo>
                  <a:pt x="15" y="102"/>
                  <a:pt x="15" y="102"/>
                  <a:pt x="15" y="102"/>
                </a:cubicBezTo>
                <a:cubicBezTo>
                  <a:pt x="16" y="102"/>
                  <a:pt x="16" y="102"/>
                  <a:pt x="17" y="102"/>
                </a:cubicBezTo>
                <a:cubicBezTo>
                  <a:pt x="17" y="102"/>
                  <a:pt x="20" y="100"/>
                  <a:pt x="22" y="98"/>
                </a:cubicBezTo>
                <a:cubicBezTo>
                  <a:pt x="23" y="99"/>
                  <a:pt x="24" y="100"/>
                  <a:pt x="25" y="101"/>
                </a:cubicBezTo>
                <a:cubicBezTo>
                  <a:pt x="23" y="103"/>
                  <a:pt x="22" y="106"/>
                  <a:pt x="21" y="106"/>
                </a:cubicBezTo>
                <a:cubicBezTo>
                  <a:pt x="21" y="107"/>
                  <a:pt x="21" y="107"/>
                  <a:pt x="21" y="108"/>
                </a:cubicBezTo>
                <a:cubicBezTo>
                  <a:pt x="21" y="108"/>
                  <a:pt x="21" y="109"/>
                  <a:pt x="22" y="109"/>
                </a:cubicBezTo>
                <a:cubicBezTo>
                  <a:pt x="22" y="109"/>
                  <a:pt x="23" y="110"/>
                  <a:pt x="23" y="110"/>
                </a:cubicBezTo>
                <a:cubicBezTo>
                  <a:pt x="24" y="110"/>
                  <a:pt x="24" y="109"/>
                  <a:pt x="25" y="109"/>
                </a:cubicBezTo>
                <a:cubicBezTo>
                  <a:pt x="25" y="109"/>
                  <a:pt x="27" y="106"/>
                  <a:pt x="29" y="105"/>
                </a:cubicBezTo>
                <a:cubicBezTo>
                  <a:pt x="30" y="105"/>
                  <a:pt x="31" y="106"/>
                  <a:pt x="32" y="107"/>
                </a:cubicBezTo>
                <a:cubicBezTo>
                  <a:pt x="31" y="109"/>
                  <a:pt x="30" y="112"/>
                  <a:pt x="30" y="113"/>
                </a:cubicBezTo>
                <a:cubicBezTo>
                  <a:pt x="29" y="113"/>
                  <a:pt x="29" y="114"/>
                  <a:pt x="30" y="114"/>
                </a:cubicBezTo>
                <a:cubicBezTo>
                  <a:pt x="30" y="115"/>
                  <a:pt x="30" y="115"/>
                  <a:pt x="31" y="115"/>
                </a:cubicBezTo>
                <a:cubicBezTo>
                  <a:pt x="31" y="115"/>
                  <a:pt x="32" y="116"/>
                  <a:pt x="32" y="115"/>
                </a:cubicBezTo>
                <a:cubicBezTo>
                  <a:pt x="33" y="115"/>
                  <a:pt x="33" y="115"/>
                  <a:pt x="33" y="115"/>
                </a:cubicBezTo>
                <a:cubicBezTo>
                  <a:pt x="34" y="114"/>
                  <a:pt x="35" y="112"/>
                  <a:pt x="37" y="110"/>
                </a:cubicBezTo>
                <a:cubicBezTo>
                  <a:pt x="38" y="110"/>
                  <a:pt x="39" y="111"/>
                  <a:pt x="40" y="111"/>
                </a:cubicBezTo>
                <a:cubicBezTo>
                  <a:pt x="40" y="114"/>
                  <a:pt x="39" y="117"/>
                  <a:pt x="39" y="117"/>
                </a:cubicBezTo>
                <a:cubicBezTo>
                  <a:pt x="39" y="118"/>
                  <a:pt x="39" y="118"/>
                  <a:pt x="39" y="119"/>
                </a:cubicBezTo>
                <a:cubicBezTo>
                  <a:pt x="39" y="119"/>
                  <a:pt x="40" y="120"/>
                  <a:pt x="40" y="120"/>
                </a:cubicBezTo>
                <a:cubicBezTo>
                  <a:pt x="41" y="120"/>
                  <a:pt x="41" y="120"/>
                  <a:pt x="42" y="120"/>
                </a:cubicBezTo>
                <a:cubicBezTo>
                  <a:pt x="42" y="120"/>
                  <a:pt x="43" y="119"/>
                  <a:pt x="43" y="119"/>
                </a:cubicBezTo>
                <a:cubicBezTo>
                  <a:pt x="43" y="118"/>
                  <a:pt x="44" y="115"/>
                  <a:pt x="46" y="113"/>
                </a:cubicBezTo>
                <a:cubicBezTo>
                  <a:pt x="47" y="113"/>
                  <a:pt x="48" y="114"/>
                  <a:pt x="49" y="114"/>
                </a:cubicBezTo>
                <a:cubicBezTo>
                  <a:pt x="49" y="117"/>
                  <a:pt x="49" y="120"/>
                  <a:pt x="49" y="120"/>
                </a:cubicBezTo>
                <a:cubicBezTo>
                  <a:pt x="49" y="121"/>
                  <a:pt x="49" y="121"/>
                  <a:pt x="49" y="122"/>
                </a:cubicBezTo>
                <a:cubicBezTo>
                  <a:pt x="50" y="122"/>
                  <a:pt x="50" y="122"/>
                  <a:pt x="51" y="123"/>
                </a:cubicBezTo>
                <a:cubicBezTo>
                  <a:pt x="51" y="123"/>
                  <a:pt x="52" y="123"/>
                  <a:pt x="52" y="122"/>
                </a:cubicBezTo>
                <a:cubicBezTo>
                  <a:pt x="53" y="122"/>
                  <a:pt x="53" y="122"/>
                  <a:pt x="53" y="121"/>
                </a:cubicBezTo>
                <a:cubicBezTo>
                  <a:pt x="53" y="121"/>
                  <a:pt x="54" y="118"/>
                  <a:pt x="55" y="115"/>
                </a:cubicBezTo>
                <a:cubicBezTo>
                  <a:pt x="56" y="115"/>
                  <a:pt x="57" y="115"/>
                  <a:pt x="59" y="115"/>
                </a:cubicBezTo>
                <a:cubicBezTo>
                  <a:pt x="59" y="118"/>
                  <a:pt x="59" y="121"/>
                  <a:pt x="59" y="122"/>
                </a:cubicBezTo>
                <a:cubicBezTo>
                  <a:pt x="59" y="122"/>
                  <a:pt x="60" y="123"/>
                  <a:pt x="60" y="123"/>
                </a:cubicBezTo>
                <a:cubicBezTo>
                  <a:pt x="60" y="123"/>
                  <a:pt x="61" y="123"/>
                  <a:pt x="61" y="123"/>
                </a:cubicBezTo>
                <a:cubicBezTo>
                  <a:pt x="62" y="123"/>
                  <a:pt x="62" y="123"/>
                  <a:pt x="63" y="123"/>
                </a:cubicBezTo>
                <a:cubicBezTo>
                  <a:pt x="63" y="123"/>
                  <a:pt x="63" y="122"/>
                  <a:pt x="64" y="122"/>
                </a:cubicBezTo>
                <a:cubicBezTo>
                  <a:pt x="64" y="121"/>
                  <a:pt x="64" y="118"/>
                  <a:pt x="64" y="115"/>
                </a:cubicBezTo>
                <a:cubicBezTo>
                  <a:pt x="65" y="115"/>
                  <a:pt x="67" y="115"/>
                  <a:pt x="68" y="115"/>
                </a:cubicBezTo>
                <a:cubicBezTo>
                  <a:pt x="69" y="118"/>
                  <a:pt x="70" y="121"/>
                  <a:pt x="70" y="121"/>
                </a:cubicBezTo>
                <a:cubicBezTo>
                  <a:pt x="70" y="122"/>
                  <a:pt x="70" y="122"/>
                  <a:pt x="71" y="122"/>
                </a:cubicBezTo>
                <a:cubicBezTo>
                  <a:pt x="71" y="123"/>
                  <a:pt x="72" y="123"/>
                  <a:pt x="72" y="123"/>
                </a:cubicBezTo>
                <a:cubicBezTo>
                  <a:pt x="73" y="122"/>
                  <a:pt x="73" y="122"/>
                  <a:pt x="73" y="122"/>
                </a:cubicBezTo>
                <a:cubicBezTo>
                  <a:pt x="74" y="121"/>
                  <a:pt x="74" y="121"/>
                  <a:pt x="74" y="120"/>
                </a:cubicBezTo>
                <a:cubicBezTo>
                  <a:pt x="74" y="120"/>
                  <a:pt x="74" y="117"/>
                  <a:pt x="73" y="114"/>
                </a:cubicBezTo>
                <a:cubicBezTo>
                  <a:pt x="75" y="114"/>
                  <a:pt x="76" y="113"/>
                  <a:pt x="77" y="113"/>
                </a:cubicBezTo>
                <a:cubicBezTo>
                  <a:pt x="78" y="115"/>
                  <a:pt x="80" y="118"/>
                  <a:pt x="80" y="119"/>
                </a:cubicBezTo>
                <a:cubicBezTo>
                  <a:pt x="80" y="119"/>
                  <a:pt x="81" y="120"/>
                  <a:pt x="81" y="120"/>
                </a:cubicBezTo>
                <a:cubicBezTo>
                  <a:pt x="81" y="120"/>
                  <a:pt x="82" y="120"/>
                  <a:pt x="83" y="120"/>
                </a:cubicBezTo>
                <a:cubicBezTo>
                  <a:pt x="83" y="120"/>
                  <a:pt x="83" y="119"/>
                  <a:pt x="84" y="119"/>
                </a:cubicBezTo>
                <a:cubicBezTo>
                  <a:pt x="84" y="118"/>
                  <a:pt x="84" y="118"/>
                  <a:pt x="84" y="117"/>
                </a:cubicBezTo>
                <a:cubicBezTo>
                  <a:pt x="84" y="117"/>
                  <a:pt x="83" y="114"/>
                  <a:pt x="82" y="111"/>
                </a:cubicBezTo>
                <a:cubicBezTo>
                  <a:pt x="83" y="111"/>
                  <a:pt x="85" y="110"/>
                  <a:pt x="86" y="110"/>
                </a:cubicBezTo>
                <a:cubicBezTo>
                  <a:pt x="87" y="112"/>
                  <a:pt x="89" y="114"/>
                  <a:pt x="90" y="115"/>
                </a:cubicBezTo>
                <a:cubicBezTo>
                  <a:pt x="90" y="115"/>
                  <a:pt x="90" y="115"/>
                  <a:pt x="91" y="115"/>
                </a:cubicBezTo>
                <a:cubicBezTo>
                  <a:pt x="91" y="116"/>
                  <a:pt x="92" y="115"/>
                  <a:pt x="92" y="115"/>
                </a:cubicBezTo>
                <a:cubicBezTo>
                  <a:pt x="93" y="115"/>
                  <a:pt x="93" y="115"/>
                  <a:pt x="93" y="114"/>
                </a:cubicBezTo>
                <a:cubicBezTo>
                  <a:pt x="93" y="114"/>
                  <a:pt x="93" y="113"/>
                  <a:pt x="93" y="113"/>
                </a:cubicBezTo>
                <a:cubicBezTo>
                  <a:pt x="93" y="112"/>
                  <a:pt x="92" y="109"/>
                  <a:pt x="91" y="107"/>
                </a:cubicBezTo>
                <a:cubicBezTo>
                  <a:pt x="92" y="106"/>
                  <a:pt x="93" y="105"/>
                  <a:pt x="94" y="105"/>
                </a:cubicBezTo>
                <a:cubicBezTo>
                  <a:pt x="96" y="106"/>
                  <a:pt x="98" y="109"/>
                  <a:pt x="98" y="109"/>
                </a:cubicBezTo>
                <a:cubicBezTo>
                  <a:pt x="99" y="109"/>
                  <a:pt x="99" y="110"/>
                  <a:pt x="100" y="110"/>
                </a:cubicBezTo>
                <a:cubicBezTo>
                  <a:pt x="100" y="110"/>
                  <a:pt x="101" y="109"/>
                  <a:pt x="101" y="109"/>
                </a:cubicBezTo>
                <a:cubicBezTo>
                  <a:pt x="101" y="109"/>
                  <a:pt x="102" y="108"/>
                  <a:pt x="102" y="108"/>
                </a:cubicBezTo>
                <a:cubicBezTo>
                  <a:pt x="102" y="107"/>
                  <a:pt x="102" y="107"/>
                  <a:pt x="102" y="106"/>
                </a:cubicBezTo>
                <a:cubicBezTo>
                  <a:pt x="101" y="106"/>
                  <a:pt x="99" y="103"/>
                  <a:pt x="98" y="101"/>
                </a:cubicBezTo>
                <a:cubicBezTo>
                  <a:pt x="99" y="100"/>
                  <a:pt x="100" y="99"/>
                  <a:pt x="101" y="98"/>
                </a:cubicBezTo>
                <a:cubicBezTo>
                  <a:pt x="103" y="100"/>
                  <a:pt x="105" y="102"/>
                  <a:pt x="106" y="102"/>
                </a:cubicBezTo>
                <a:cubicBezTo>
                  <a:pt x="106" y="102"/>
                  <a:pt x="107" y="102"/>
                  <a:pt x="107" y="102"/>
                </a:cubicBezTo>
                <a:cubicBezTo>
                  <a:pt x="108" y="102"/>
                  <a:pt x="108" y="102"/>
                  <a:pt x="109" y="101"/>
                </a:cubicBezTo>
                <a:cubicBezTo>
                  <a:pt x="109" y="101"/>
                  <a:pt x="109" y="101"/>
                  <a:pt x="109" y="100"/>
                </a:cubicBezTo>
                <a:cubicBezTo>
                  <a:pt x="109" y="99"/>
                  <a:pt x="109" y="99"/>
                  <a:pt x="109" y="99"/>
                </a:cubicBezTo>
                <a:cubicBezTo>
                  <a:pt x="108" y="98"/>
                  <a:pt x="106" y="96"/>
                  <a:pt x="104" y="94"/>
                </a:cubicBezTo>
                <a:cubicBezTo>
                  <a:pt x="105" y="93"/>
                  <a:pt x="106" y="92"/>
                  <a:pt x="106" y="91"/>
                </a:cubicBezTo>
                <a:cubicBezTo>
                  <a:pt x="109" y="92"/>
                  <a:pt x="112" y="93"/>
                  <a:pt x="112" y="94"/>
                </a:cubicBezTo>
                <a:cubicBezTo>
                  <a:pt x="113" y="94"/>
                  <a:pt x="113" y="94"/>
                  <a:pt x="114" y="94"/>
                </a:cubicBezTo>
                <a:cubicBezTo>
                  <a:pt x="114" y="93"/>
                  <a:pt x="115" y="93"/>
                  <a:pt x="115" y="93"/>
                </a:cubicBezTo>
                <a:cubicBezTo>
                  <a:pt x="115" y="92"/>
                  <a:pt x="115" y="92"/>
                  <a:pt x="115" y="91"/>
                </a:cubicBezTo>
                <a:cubicBezTo>
                  <a:pt x="115" y="91"/>
                  <a:pt x="115" y="90"/>
                  <a:pt x="114" y="90"/>
                </a:cubicBezTo>
                <a:cubicBezTo>
                  <a:pt x="114" y="89"/>
                  <a:pt x="111" y="88"/>
                  <a:pt x="109" y="86"/>
                </a:cubicBezTo>
                <a:cubicBezTo>
                  <a:pt x="110" y="85"/>
                  <a:pt x="110" y="84"/>
                  <a:pt x="111" y="83"/>
                </a:cubicBezTo>
                <a:cubicBezTo>
                  <a:pt x="113" y="83"/>
                  <a:pt x="116" y="84"/>
                  <a:pt x="117" y="84"/>
                </a:cubicBezTo>
                <a:cubicBezTo>
                  <a:pt x="117" y="84"/>
                  <a:pt x="118" y="84"/>
                  <a:pt x="118" y="84"/>
                </a:cubicBezTo>
                <a:cubicBezTo>
                  <a:pt x="119" y="84"/>
                  <a:pt x="119" y="83"/>
                  <a:pt x="119" y="83"/>
                </a:cubicBezTo>
                <a:cubicBezTo>
                  <a:pt x="120" y="82"/>
                  <a:pt x="120" y="82"/>
                  <a:pt x="119" y="81"/>
                </a:cubicBezTo>
                <a:cubicBezTo>
                  <a:pt x="119" y="81"/>
                  <a:pt x="119" y="80"/>
                  <a:pt x="118" y="80"/>
                </a:cubicBezTo>
                <a:cubicBezTo>
                  <a:pt x="118" y="80"/>
                  <a:pt x="115" y="79"/>
                  <a:pt x="113" y="78"/>
                </a:cubicBezTo>
                <a:cubicBezTo>
                  <a:pt x="113" y="76"/>
                  <a:pt x="113" y="75"/>
                  <a:pt x="114" y="74"/>
                </a:cubicBezTo>
                <a:cubicBezTo>
                  <a:pt x="116" y="74"/>
                  <a:pt x="119" y="74"/>
                  <a:pt x="120" y="74"/>
                </a:cubicBezTo>
                <a:cubicBezTo>
                  <a:pt x="121" y="74"/>
                  <a:pt x="121" y="74"/>
                  <a:pt x="121" y="74"/>
                </a:cubicBezTo>
                <a:cubicBezTo>
                  <a:pt x="122" y="73"/>
                  <a:pt x="122" y="73"/>
                  <a:pt x="122" y="72"/>
                </a:cubicBezTo>
                <a:cubicBezTo>
                  <a:pt x="122" y="72"/>
                  <a:pt x="122" y="71"/>
                  <a:pt x="122" y="71"/>
                </a:cubicBezTo>
                <a:cubicBezTo>
                  <a:pt x="122" y="71"/>
                  <a:pt x="121" y="70"/>
                  <a:pt x="121" y="70"/>
                </a:cubicBezTo>
                <a:cubicBezTo>
                  <a:pt x="120" y="70"/>
                  <a:pt x="117" y="69"/>
                  <a:pt x="115" y="68"/>
                </a:cubicBezTo>
                <a:cubicBezTo>
                  <a:pt x="115" y="67"/>
                  <a:pt x="115" y="66"/>
                  <a:pt x="115" y="64"/>
                </a:cubicBezTo>
                <a:cubicBezTo>
                  <a:pt x="118" y="64"/>
                  <a:pt x="121" y="64"/>
                  <a:pt x="121" y="64"/>
                </a:cubicBezTo>
                <a:close/>
                <a:moveTo>
                  <a:pt x="62" y="111"/>
                </a:moveTo>
                <a:cubicBezTo>
                  <a:pt x="61" y="111"/>
                  <a:pt x="61" y="111"/>
                  <a:pt x="61" y="111"/>
                </a:cubicBezTo>
                <a:cubicBezTo>
                  <a:pt x="61" y="111"/>
                  <a:pt x="61" y="111"/>
                  <a:pt x="61" y="111"/>
                </a:cubicBezTo>
                <a:cubicBezTo>
                  <a:pt x="61" y="111"/>
                  <a:pt x="61" y="111"/>
                  <a:pt x="62" y="111"/>
                </a:cubicBezTo>
                <a:close/>
                <a:moveTo>
                  <a:pt x="45" y="108"/>
                </a:moveTo>
                <a:cubicBezTo>
                  <a:pt x="45" y="108"/>
                  <a:pt x="44" y="107"/>
                  <a:pt x="44" y="107"/>
                </a:cubicBezTo>
                <a:cubicBezTo>
                  <a:pt x="44" y="107"/>
                  <a:pt x="44" y="108"/>
                  <a:pt x="45" y="108"/>
                </a:cubicBezTo>
                <a:cubicBezTo>
                  <a:pt x="45" y="108"/>
                  <a:pt x="45" y="108"/>
                  <a:pt x="45" y="108"/>
                </a:cubicBezTo>
                <a:close/>
                <a:moveTo>
                  <a:pt x="31" y="100"/>
                </a:moveTo>
                <a:cubicBezTo>
                  <a:pt x="30" y="99"/>
                  <a:pt x="30" y="99"/>
                  <a:pt x="29" y="99"/>
                </a:cubicBezTo>
                <a:cubicBezTo>
                  <a:pt x="30" y="99"/>
                  <a:pt x="30" y="99"/>
                  <a:pt x="30" y="99"/>
                </a:cubicBezTo>
                <a:cubicBezTo>
                  <a:pt x="30" y="99"/>
                  <a:pt x="30" y="99"/>
                  <a:pt x="31" y="100"/>
                </a:cubicBezTo>
                <a:close/>
                <a:moveTo>
                  <a:pt x="19" y="87"/>
                </a:moveTo>
                <a:cubicBezTo>
                  <a:pt x="19" y="86"/>
                  <a:pt x="19" y="86"/>
                  <a:pt x="19" y="86"/>
                </a:cubicBezTo>
                <a:cubicBezTo>
                  <a:pt x="19" y="86"/>
                  <a:pt x="19" y="86"/>
                  <a:pt x="19" y="86"/>
                </a:cubicBezTo>
                <a:cubicBezTo>
                  <a:pt x="19" y="86"/>
                  <a:pt x="19" y="87"/>
                  <a:pt x="19" y="87"/>
                </a:cubicBezTo>
                <a:close/>
              </a:path>
            </a:pathLst>
          </a:custGeom>
          <a:solidFill>
            <a:srgbClr val="45C1A4"/>
          </a:solidFill>
          <a:ln>
            <a:noFill/>
          </a:ln>
        </p:spPr>
        <p:txBody>
          <a:bodyPr vert="horz" wrap="square" lIns="91440" tIns="45720" rIns="91440" bIns="45720" numCol="1" anchor="t" anchorCtr="0" compatLnSpc="1">
            <a:prstTxWarp prst="textNoShape">
              <a:avLst/>
            </a:prstTxWarp>
          </a:bodyPr>
          <a:lstStyle/>
          <a:p>
            <a:endParaRPr lang="en-US" sz="1800">
              <a:solidFill>
                <a:prstClr val="black"/>
              </a:solidFill>
              <a:latin typeface="Calibri"/>
            </a:endParaRPr>
          </a:p>
        </p:txBody>
      </p:sp>
      <p:sp>
        <p:nvSpPr>
          <p:cNvPr id="25" name="Freeform 6">
            <a:extLst>
              <a:ext uri="{FF2B5EF4-FFF2-40B4-BE49-F238E27FC236}">
                <a16:creationId xmlns:a16="http://schemas.microsoft.com/office/drawing/2014/main" id="{818F8D9A-7F1A-4928-A520-BF643ED85FBD}"/>
              </a:ext>
            </a:extLst>
          </p:cNvPr>
          <p:cNvSpPr>
            <a:spLocks noEditPoints="1"/>
          </p:cNvSpPr>
          <p:nvPr/>
        </p:nvSpPr>
        <p:spPr bwMode="auto">
          <a:xfrm>
            <a:off x="2033588" y="1239838"/>
            <a:ext cx="210315" cy="209550"/>
          </a:xfrm>
          <a:custGeom>
            <a:avLst/>
            <a:gdLst>
              <a:gd name="T0" fmla="*/ 121 w 123"/>
              <a:gd name="T1" fmla="*/ 60 h 123"/>
              <a:gd name="T2" fmla="*/ 122 w 123"/>
              <a:gd name="T3" fmla="*/ 51 h 123"/>
              <a:gd name="T4" fmla="*/ 118 w 123"/>
              <a:gd name="T5" fmla="*/ 43 h 123"/>
              <a:gd name="T6" fmla="*/ 111 w 123"/>
              <a:gd name="T7" fmla="*/ 41 h 123"/>
              <a:gd name="T8" fmla="*/ 114 w 123"/>
              <a:gd name="T9" fmla="*/ 30 h 123"/>
              <a:gd name="T10" fmla="*/ 109 w 123"/>
              <a:gd name="T11" fmla="*/ 23 h 123"/>
              <a:gd name="T12" fmla="*/ 98 w 123"/>
              <a:gd name="T13" fmla="*/ 22 h 123"/>
              <a:gd name="T14" fmla="*/ 98 w 123"/>
              <a:gd name="T15" fmla="*/ 14 h 123"/>
              <a:gd name="T16" fmla="*/ 92 w 123"/>
              <a:gd name="T17" fmla="*/ 8 h 123"/>
              <a:gd name="T18" fmla="*/ 84 w 123"/>
              <a:gd name="T19" fmla="*/ 6 h 123"/>
              <a:gd name="T20" fmla="*/ 77 w 123"/>
              <a:gd name="T21" fmla="*/ 10 h 123"/>
              <a:gd name="T22" fmla="*/ 71 w 123"/>
              <a:gd name="T23" fmla="*/ 1 h 123"/>
              <a:gd name="T24" fmla="*/ 63 w 123"/>
              <a:gd name="T25" fmla="*/ 0 h 123"/>
              <a:gd name="T26" fmla="*/ 55 w 123"/>
              <a:gd name="T27" fmla="*/ 8 h 123"/>
              <a:gd name="T28" fmla="*/ 49 w 123"/>
              <a:gd name="T29" fmla="*/ 3 h 123"/>
              <a:gd name="T30" fmla="*/ 40 w 123"/>
              <a:gd name="T31" fmla="*/ 4 h 123"/>
              <a:gd name="T32" fmla="*/ 33 w 123"/>
              <a:gd name="T33" fmla="*/ 9 h 123"/>
              <a:gd name="T34" fmla="*/ 32 w 123"/>
              <a:gd name="T35" fmla="*/ 17 h 123"/>
              <a:gd name="T36" fmla="*/ 21 w 123"/>
              <a:gd name="T37" fmla="*/ 16 h 123"/>
              <a:gd name="T38" fmla="*/ 15 w 123"/>
              <a:gd name="T39" fmla="*/ 21 h 123"/>
              <a:gd name="T40" fmla="*/ 16 w 123"/>
              <a:gd name="T41" fmla="*/ 32 h 123"/>
              <a:gd name="T42" fmla="*/ 8 w 123"/>
              <a:gd name="T43" fmla="*/ 34 h 123"/>
              <a:gd name="T44" fmla="*/ 3 w 123"/>
              <a:gd name="T45" fmla="*/ 41 h 123"/>
              <a:gd name="T46" fmla="*/ 3 w 123"/>
              <a:gd name="T47" fmla="*/ 49 h 123"/>
              <a:gd name="T48" fmla="*/ 8 w 123"/>
              <a:gd name="T49" fmla="*/ 55 h 123"/>
              <a:gd name="T50" fmla="*/ 0 w 123"/>
              <a:gd name="T51" fmla="*/ 63 h 123"/>
              <a:gd name="T52" fmla="*/ 1 w 123"/>
              <a:gd name="T53" fmla="*/ 71 h 123"/>
              <a:gd name="T54" fmla="*/ 10 w 123"/>
              <a:gd name="T55" fmla="*/ 78 h 123"/>
              <a:gd name="T56" fmla="*/ 6 w 123"/>
              <a:gd name="T57" fmla="*/ 84 h 123"/>
              <a:gd name="T58" fmla="*/ 8 w 123"/>
              <a:gd name="T59" fmla="*/ 93 h 123"/>
              <a:gd name="T60" fmla="*/ 14 w 123"/>
              <a:gd name="T61" fmla="*/ 99 h 123"/>
              <a:gd name="T62" fmla="*/ 22 w 123"/>
              <a:gd name="T63" fmla="*/ 98 h 123"/>
              <a:gd name="T64" fmla="*/ 23 w 123"/>
              <a:gd name="T65" fmla="*/ 110 h 123"/>
              <a:gd name="T66" fmla="*/ 30 w 123"/>
              <a:gd name="T67" fmla="*/ 114 h 123"/>
              <a:gd name="T68" fmla="*/ 40 w 123"/>
              <a:gd name="T69" fmla="*/ 111 h 123"/>
              <a:gd name="T70" fmla="*/ 43 w 123"/>
              <a:gd name="T71" fmla="*/ 119 h 123"/>
              <a:gd name="T72" fmla="*/ 51 w 123"/>
              <a:gd name="T73" fmla="*/ 123 h 123"/>
              <a:gd name="T74" fmla="*/ 59 w 123"/>
              <a:gd name="T75" fmla="*/ 122 h 123"/>
              <a:gd name="T76" fmla="*/ 64 w 123"/>
              <a:gd name="T77" fmla="*/ 115 h 123"/>
              <a:gd name="T78" fmla="*/ 73 w 123"/>
              <a:gd name="T79" fmla="*/ 122 h 123"/>
              <a:gd name="T80" fmla="*/ 81 w 123"/>
              <a:gd name="T81" fmla="*/ 120 h 123"/>
              <a:gd name="T82" fmla="*/ 86 w 123"/>
              <a:gd name="T83" fmla="*/ 110 h 123"/>
              <a:gd name="T84" fmla="*/ 93 w 123"/>
              <a:gd name="T85" fmla="*/ 113 h 123"/>
              <a:gd name="T86" fmla="*/ 101 w 123"/>
              <a:gd name="T87" fmla="*/ 109 h 123"/>
              <a:gd name="T88" fmla="*/ 106 w 123"/>
              <a:gd name="T89" fmla="*/ 102 h 123"/>
              <a:gd name="T90" fmla="*/ 104 w 123"/>
              <a:gd name="T91" fmla="*/ 94 h 123"/>
              <a:gd name="T92" fmla="*/ 115 w 123"/>
              <a:gd name="T93" fmla="*/ 91 h 123"/>
              <a:gd name="T94" fmla="*/ 118 w 123"/>
              <a:gd name="T95" fmla="*/ 84 h 123"/>
              <a:gd name="T96" fmla="*/ 114 w 123"/>
              <a:gd name="T97" fmla="*/ 74 h 123"/>
              <a:gd name="T98" fmla="*/ 121 w 123"/>
              <a:gd name="T99" fmla="*/ 70 h 123"/>
              <a:gd name="T100" fmla="*/ 61 w 123"/>
              <a:gd name="T101" fmla="*/ 111 h 123"/>
              <a:gd name="T102" fmla="*/ 45 w 123"/>
              <a:gd name="T103" fmla="*/ 108 h 123"/>
              <a:gd name="T104" fmla="*/ 31 w 123"/>
              <a:gd name="T105" fmla="*/ 10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3" h="123">
                <a:moveTo>
                  <a:pt x="121" y="64"/>
                </a:moveTo>
                <a:cubicBezTo>
                  <a:pt x="122" y="64"/>
                  <a:pt x="122" y="63"/>
                  <a:pt x="123" y="63"/>
                </a:cubicBezTo>
                <a:cubicBezTo>
                  <a:pt x="123" y="63"/>
                  <a:pt x="123" y="62"/>
                  <a:pt x="123" y="62"/>
                </a:cubicBezTo>
                <a:cubicBezTo>
                  <a:pt x="123" y="61"/>
                  <a:pt x="123" y="61"/>
                  <a:pt x="123" y="60"/>
                </a:cubicBezTo>
                <a:cubicBezTo>
                  <a:pt x="122" y="60"/>
                  <a:pt x="122" y="60"/>
                  <a:pt x="121" y="60"/>
                </a:cubicBezTo>
                <a:cubicBezTo>
                  <a:pt x="121" y="59"/>
                  <a:pt x="118" y="59"/>
                  <a:pt x="115" y="59"/>
                </a:cubicBezTo>
                <a:cubicBezTo>
                  <a:pt x="115" y="58"/>
                  <a:pt x="115" y="56"/>
                  <a:pt x="115" y="55"/>
                </a:cubicBezTo>
                <a:cubicBezTo>
                  <a:pt x="117" y="54"/>
                  <a:pt x="120" y="54"/>
                  <a:pt x="121" y="53"/>
                </a:cubicBezTo>
                <a:cubicBezTo>
                  <a:pt x="121" y="53"/>
                  <a:pt x="122" y="53"/>
                  <a:pt x="122" y="53"/>
                </a:cubicBezTo>
                <a:cubicBezTo>
                  <a:pt x="122" y="52"/>
                  <a:pt x="122" y="51"/>
                  <a:pt x="122" y="51"/>
                </a:cubicBezTo>
                <a:cubicBezTo>
                  <a:pt x="122" y="50"/>
                  <a:pt x="122" y="50"/>
                  <a:pt x="121" y="50"/>
                </a:cubicBezTo>
                <a:cubicBezTo>
                  <a:pt x="121" y="49"/>
                  <a:pt x="121" y="49"/>
                  <a:pt x="120" y="49"/>
                </a:cubicBezTo>
                <a:cubicBezTo>
                  <a:pt x="119" y="49"/>
                  <a:pt x="116" y="50"/>
                  <a:pt x="114" y="50"/>
                </a:cubicBezTo>
                <a:cubicBezTo>
                  <a:pt x="113" y="48"/>
                  <a:pt x="113" y="47"/>
                  <a:pt x="113" y="46"/>
                </a:cubicBezTo>
                <a:cubicBezTo>
                  <a:pt x="115" y="45"/>
                  <a:pt x="118" y="43"/>
                  <a:pt x="118" y="43"/>
                </a:cubicBezTo>
                <a:cubicBezTo>
                  <a:pt x="119" y="43"/>
                  <a:pt x="119" y="43"/>
                  <a:pt x="119" y="42"/>
                </a:cubicBezTo>
                <a:cubicBezTo>
                  <a:pt x="120" y="42"/>
                  <a:pt x="120" y="41"/>
                  <a:pt x="119" y="41"/>
                </a:cubicBezTo>
                <a:cubicBezTo>
                  <a:pt x="119" y="40"/>
                  <a:pt x="119" y="40"/>
                  <a:pt x="118" y="39"/>
                </a:cubicBezTo>
                <a:cubicBezTo>
                  <a:pt x="118" y="39"/>
                  <a:pt x="117" y="39"/>
                  <a:pt x="117" y="39"/>
                </a:cubicBezTo>
                <a:cubicBezTo>
                  <a:pt x="116" y="39"/>
                  <a:pt x="113" y="40"/>
                  <a:pt x="111" y="41"/>
                </a:cubicBezTo>
                <a:cubicBezTo>
                  <a:pt x="110" y="40"/>
                  <a:pt x="110" y="38"/>
                  <a:pt x="109" y="37"/>
                </a:cubicBezTo>
                <a:cubicBezTo>
                  <a:pt x="111" y="36"/>
                  <a:pt x="114" y="34"/>
                  <a:pt x="114" y="34"/>
                </a:cubicBezTo>
                <a:cubicBezTo>
                  <a:pt x="115" y="33"/>
                  <a:pt x="115" y="33"/>
                  <a:pt x="115" y="32"/>
                </a:cubicBezTo>
                <a:cubicBezTo>
                  <a:pt x="115" y="32"/>
                  <a:pt x="115" y="31"/>
                  <a:pt x="115" y="31"/>
                </a:cubicBezTo>
                <a:cubicBezTo>
                  <a:pt x="115" y="30"/>
                  <a:pt x="114" y="30"/>
                  <a:pt x="114" y="30"/>
                </a:cubicBezTo>
                <a:cubicBezTo>
                  <a:pt x="113" y="30"/>
                  <a:pt x="113" y="30"/>
                  <a:pt x="112" y="30"/>
                </a:cubicBezTo>
                <a:cubicBezTo>
                  <a:pt x="112" y="30"/>
                  <a:pt x="109" y="31"/>
                  <a:pt x="106" y="32"/>
                </a:cubicBezTo>
                <a:cubicBezTo>
                  <a:pt x="106" y="31"/>
                  <a:pt x="105" y="30"/>
                  <a:pt x="104" y="29"/>
                </a:cubicBezTo>
                <a:cubicBezTo>
                  <a:pt x="106" y="27"/>
                  <a:pt x="108" y="25"/>
                  <a:pt x="109" y="25"/>
                </a:cubicBezTo>
                <a:cubicBezTo>
                  <a:pt x="109" y="24"/>
                  <a:pt x="109" y="24"/>
                  <a:pt x="109" y="23"/>
                </a:cubicBezTo>
                <a:cubicBezTo>
                  <a:pt x="109" y="23"/>
                  <a:pt x="109" y="22"/>
                  <a:pt x="109" y="22"/>
                </a:cubicBezTo>
                <a:cubicBezTo>
                  <a:pt x="108" y="22"/>
                  <a:pt x="108" y="21"/>
                  <a:pt x="107" y="21"/>
                </a:cubicBezTo>
                <a:cubicBezTo>
                  <a:pt x="107" y="21"/>
                  <a:pt x="106" y="21"/>
                  <a:pt x="106" y="22"/>
                </a:cubicBezTo>
                <a:cubicBezTo>
                  <a:pt x="105" y="22"/>
                  <a:pt x="103" y="24"/>
                  <a:pt x="101" y="25"/>
                </a:cubicBezTo>
                <a:cubicBezTo>
                  <a:pt x="100" y="24"/>
                  <a:pt x="99" y="23"/>
                  <a:pt x="98" y="22"/>
                </a:cubicBezTo>
                <a:cubicBezTo>
                  <a:pt x="99" y="20"/>
                  <a:pt x="101" y="18"/>
                  <a:pt x="102" y="17"/>
                </a:cubicBezTo>
                <a:cubicBezTo>
                  <a:pt x="102" y="17"/>
                  <a:pt x="102" y="16"/>
                  <a:pt x="102" y="16"/>
                </a:cubicBezTo>
                <a:cubicBezTo>
                  <a:pt x="102" y="15"/>
                  <a:pt x="101" y="15"/>
                  <a:pt x="101" y="14"/>
                </a:cubicBezTo>
                <a:cubicBezTo>
                  <a:pt x="101" y="14"/>
                  <a:pt x="100" y="14"/>
                  <a:pt x="100" y="14"/>
                </a:cubicBezTo>
                <a:cubicBezTo>
                  <a:pt x="99" y="14"/>
                  <a:pt x="99" y="14"/>
                  <a:pt x="98" y="14"/>
                </a:cubicBezTo>
                <a:cubicBezTo>
                  <a:pt x="98" y="15"/>
                  <a:pt x="96" y="17"/>
                  <a:pt x="94" y="19"/>
                </a:cubicBezTo>
                <a:cubicBezTo>
                  <a:pt x="93" y="18"/>
                  <a:pt x="92" y="17"/>
                  <a:pt x="91" y="17"/>
                </a:cubicBezTo>
                <a:cubicBezTo>
                  <a:pt x="92" y="14"/>
                  <a:pt x="93" y="11"/>
                  <a:pt x="93" y="11"/>
                </a:cubicBezTo>
                <a:cubicBezTo>
                  <a:pt x="93" y="10"/>
                  <a:pt x="93" y="10"/>
                  <a:pt x="93" y="9"/>
                </a:cubicBezTo>
                <a:cubicBezTo>
                  <a:pt x="93" y="9"/>
                  <a:pt x="93" y="8"/>
                  <a:pt x="92" y="8"/>
                </a:cubicBezTo>
                <a:cubicBezTo>
                  <a:pt x="92" y="8"/>
                  <a:pt x="91" y="8"/>
                  <a:pt x="91" y="8"/>
                </a:cubicBezTo>
                <a:cubicBezTo>
                  <a:pt x="90" y="8"/>
                  <a:pt x="90" y="8"/>
                  <a:pt x="90" y="9"/>
                </a:cubicBezTo>
                <a:cubicBezTo>
                  <a:pt x="89" y="9"/>
                  <a:pt x="87" y="12"/>
                  <a:pt x="86" y="14"/>
                </a:cubicBezTo>
                <a:cubicBezTo>
                  <a:pt x="85" y="13"/>
                  <a:pt x="83" y="13"/>
                  <a:pt x="82" y="12"/>
                </a:cubicBezTo>
                <a:cubicBezTo>
                  <a:pt x="83" y="10"/>
                  <a:pt x="84" y="7"/>
                  <a:pt x="84" y="6"/>
                </a:cubicBezTo>
                <a:cubicBezTo>
                  <a:pt x="84" y="6"/>
                  <a:pt x="84" y="5"/>
                  <a:pt x="84" y="5"/>
                </a:cubicBezTo>
                <a:cubicBezTo>
                  <a:pt x="83" y="4"/>
                  <a:pt x="83" y="4"/>
                  <a:pt x="83" y="4"/>
                </a:cubicBezTo>
                <a:cubicBezTo>
                  <a:pt x="82" y="3"/>
                  <a:pt x="81" y="3"/>
                  <a:pt x="81" y="4"/>
                </a:cubicBezTo>
                <a:cubicBezTo>
                  <a:pt x="81" y="4"/>
                  <a:pt x="80" y="4"/>
                  <a:pt x="80" y="5"/>
                </a:cubicBezTo>
                <a:cubicBezTo>
                  <a:pt x="80" y="5"/>
                  <a:pt x="78" y="8"/>
                  <a:pt x="77" y="10"/>
                </a:cubicBezTo>
                <a:cubicBezTo>
                  <a:pt x="76" y="10"/>
                  <a:pt x="75" y="10"/>
                  <a:pt x="73" y="9"/>
                </a:cubicBezTo>
                <a:cubicBezTo>
                  <a:pt x="74" y="7"/>
                  <a:pt x="74" y="4"/>
                  <a:pt x="74" y="3"/>
                </a:cubicBezTo>
                <a:cubicBezTo>
                  <a:pt x="74" y="3"/>
                  <a:pt x="74" y="2"/>
                  <a:pt x="73" y="2"/>
                </a:cubicBezTo>
                <a:cubicBezTo>
                  <a:pt x="73" y="1"/>
                  <a:pt x="73" y="1"/>
                  <a:pt x="72" y="1"/>
                </a:cubicBezTo>
                <a:cubicBezTo>
                  <a:pt x="72" y="1"/>
                  <a:pt x="71" y="1"/>
                  <a:pt x="71" y="1"/>
                </a:cubicBezTo>
                <a:cubicBezTo>
                  <a:pt x="70" y="1"/>
                  <a:pt x="70" y="2"/>
                  <a:pt x="70" y="2"/>
                </a:cubicBezTo>
                <a:cubicBezTo>
                  <a:pt x="70" y="3"/>
                  <a:pt x="69" y="6"/>
                  <a:pt x="68" y="8"/>
                </a:cubicBezTo>
                <a:cubicBezTo>
                  <a:pt x="67" y="8"/>
                  <a:pt x="65" y="8"/>
                  <a:pt x="64" y="8"/>
                </a:cubicBezTo>
                <a:cubicBezTo>
                  <a:pt x="64" y="5"/>
                  <a:pt x="64" y="2"/>
                  <a:pt x="64" y="2"/>
                </a:cubicBezTo>
                <a:cubicBezTo>
                  <a:pt x="63" y="1"/>
                  <a:pt x="63" y="1"/>
                  <a:pt x="63" y="0"/>
                </a:cubicBezTo>
                <a:cubicBezTo>
                  <a:pt x="62" y="0"/>
                  <a:pt x="62" y="0"/>
                  <a:pt x="61" y="0"/>
                </a:cubicBezTo>
                <a:cubicBezTo>
                  <a:pt x="61" y="0"/>
                  <a:pt x="60" y="0"/>
                  <a:pt x="60" y="0"/>
                </a:cubicBezTo>
                <a:cubicBezTo>
                  <a:pt x="60" y="1"/>
                  <a:pt x="59" y="1"/>
                  <a:pt x="59" y="2"/>
                </a:cubicBezTo>
                <a:cubicBezTo>
                  <a:pt x="59" y="2"/>
                  <a:pt x="59" y="5"/>
                  <a:pt x="59" y="8"/>
                </a:cubicBezTo>
                <a:cubicBezTo>
                  <a:pt x="57" y="8"/>
                  <a:pt x="56" y="8"/>
                  <a:pt x="55" y="8"/>
                </a:cubicBezTo>
                <a:cubicBezTo>
                  <a:pt x="54" y="6"/>
                  <a:pt x="53" y="3"/>
                  <a:pt x="53" y="2"/>
                </a:cubicBezTo>
                <a:cubicBezTo>
                  <a:pt x="53" y="2"/>
                  <a:pt x="53" y="1"/>
                  <a:pt x="52" y="1"/>
                </a:cubicBezTo>
                <a:cubicBezTo>
                  <a:pt x="52" y="1"/>
                  <a:pt x="51" y="1"/>
                  <a:pt x="51" y="1"/>
                </a:cubicBezTo>
                <a:cubicBezTo>
                  <a:pt x="50" y="1"/>
                  <a:pt x="50" y="1"/>
                  <a:pt x="49" y="2"/>
                </a:cubicBezTo>
                <a:cubicBezTo>
                  <a:pt x="49" y="2"/>
                  <a:pt x="49" y="3"/>
                  <a:pt x="49" y="3"/>
                </a:cubicBezTo>
                <a:cubicBezTo>
                  <a:pt x="49" y="4"/>
                  <a:pt x="49" y="7"/>
                  <a:pt x="49" y="9"/>
                </a:cubicBezTo>
                <a:cubicBezTo>
                  <a:pt x="48" y="10"/>
                  <a:pt x="47" y="10"/>
                  <a:pt x="46" y="10"/>
                </a:cubicBezTo>
                <a:cubicBezTo>
                  <a:pt x="44" y="8"/>
                  <a:pt x="43" y="5"/>
                  <a:pt x="43" y="5"/>
                </a:cubicBezTo>
                <a:cubicBezTo>
                  <a:pt x="43" y="4"/>
                  <a:pt x="42" y="4"/>
                  <a:pt x="42" y="4"/>
                </a:cubicBezTo>
                <a:cubicBezTo>
                  <a:pt x="41" y="3"/>
                  <a:pt x="41" y="3"/>
                  <a:pt x="40" y="4"/>
                </a:cubicBezTo>
                <a:cubicBezTo>
                  <a:pt x="40" y="4"/>
                  <a:pt x="39" y="4"/>
                  <a:pt x="39" y="5"/>
                </a:cubicBezTo>
                <a:cubicBezTo>
                  <a:pt x="39" y="5"/>
                  <a:pt x="39" y="6"/>
                  <a:pt x="39" y="6"/>
                </a:cubicBezTo>
                <a:cubicBezTo>
                  <a:pt x="39" y="7"/>
                  <a:pt x="40" y="10"/>
                  <a:pt x="40" y="12"/>
                </a:cubicBezTo>
                <a:cubicBezTo>
                  <a:pt x="39" y="13"/>
                  <a:pt x="38" y="13"/>
                  <a:pt x="37" y="14"/>
                </a:cubicBezTo>
                <a:cubicBezTo>
                  <a:pt x="35" y="12"/>
                  <a:pt x="34" y="9"/>
                  <a:pt x="33" y="9"/>
                </a:cubicBezTo>
                <a:cubicBezTo>
                  <a:pt x="33" y="8"/>
                  <a:pt x="32" y="8"/>
                  <a:pt x="32" y="8"/>
                </a:cubicBezTo>
                <a:cubicBezTo>
                  <a:pt x="32" y="8"/>
                  <a:pt x="31" y="8"/>
                  <a:pt x="31" y="8"/>
                </a:cubicBezTo>
                <a:cubicBezTo>
                  <a:pt x="30" y="8"/>
                  <a:pt x="30" y="9"/>
                  <a:pt x="30" y="9"/>
                </a:cubicBezTo>
                <a:cubicBezTo>
                  <a:pt x="29" y="10"/>
                  <a:pt x="29" y="10"/>
                  <a:pt x="30" y="11"/>
                </a:cubicBezTo>
                <a:cubicBezTo>
                  <a:pt x="30" y="11"/>
                  <a:pt x="31" y="14"/>
                  <a:pt x="32" y="17"/>
                </a:cubicBezTo>
                <a:cubicBezTo>
                  <a:pt x="31" y="17"/>
                  <a:pt x="30" y="18"/>
                  <a:pt x="29" y="19"/>
                </a:cubicBezTo>
                <a:cubicBezTo>
                  <a:pt x="27" y="17"/>
                  <a:pt x="25" y="15"/>
                  <a:pt x="25" y="14"/>
                </a:cubicBezTo>
                <a:cubicBezTo>
                  <a:pt x="24" y="14"/>
                  <a:pt x="24" y="14"/>
                  <a:pt x="23" y="14"/>
                </a:cubicBezTo>
                <a:cubicBezTo>
                  <a:pt x="23" y="14"/>
                  <a:pt x="22" y="14"/>
                  <a:pt x="22" y="14"/>
                </a:cubicBezTo>
                <a:cubicBezTo>
                  <a:pt x="21" y="15"/>
                  <a:pt x="21" y="15"/>
                  <a:pt x="21" y="16"/>
                </a:cubicBezTo>
                <a:cubicBezTo>
                  <a:pt x="21" y="16"/>
                  <a:pt x="21" y="17"/>
                  <a:pt x="21" y="17"/>
                </a:cubicBezTo>
                <a:cubicBezTo>
                  <a:pt x="22" y="18"/>
                  <a:pt x="23" y="20"/>
                  <a:pt x="25" y="22"/>
                </a:cubicBezTo>
                <a:cubicBezTo>
                  <a:pt x="24" y="23"/>
                  <a:pt x="23" y="24"/>
                  <a:pt x="22" y="25"/>
                </a:cubicBezTo>
                <a:cubicBezTo>
                  <a:pt x="20" y="24"/>
                  <a:pt x="17" y="22"/>
                  <a:pt x="17" y="22"/>
                </a:cubicBezTo>
                <a:cubicBezTo>
                  <a:pt x="16" y="21"/>
                  <a:pt x="16" y="21"/>
                  <a:pt x="15" y="21"/>
                </a:cubicBezTo>
                <a:cubicBezTo>
                  <a:pt x="15" y="21"/>
                  <a:pt x="15" y="22"/>
                  <a:pt x="14" y="22"/>
                </a:cubicBezTo>
                <a:cubicBezTo>
                  <a:pt x="14" y="22"/>
                  <a:pt x="14" y="23"/>
                  <a:pt x="14" y="23"/>
                </a:cubicBezTo>
                <a:cubicBezTo>
                  <a:pt x="14" y="24"/>
                  <a:pt x="14" y="24"/>
                  <a:pt x="14" y="25"/>
                </a:cubicBezTo>
                <a:cubicBezTo>
                  <a:pt x="15" y="25"/>
                  <a:pt x="17" y="27"/>
                  <a:pt x="19" y="29"/>
                </a:cubicBezTo>
                <a:cubicBezTo>
                  <a:pt x="18" y="30"/>
                  <a:pt x="17" y="31"/>
                  <a:pt x="16" y="32"/>
                </a:cubicBezTo>
                <a:cubicBezTo>
                  <a:pt x="14" y="31"/>
                  <a:pt x="11" y="30"/>
                  <a:pt x="11" y="30"/>
                </a:cubicBezTo>
                <a:cubicBezTo>
                  <a:pt x="10" y="30"/>
                  <a:pt x="10" y="30"/>
                  <a:pt x="9" y="30"/>
                </a:cubicBezTo>
                <a:cubicBezTo>
                  <a:pt x="9" y="30"/>
                  <a:pt x="8" y="30"/>
                  <a:pt x="8" y="31"/>
                </a:cubicBezTo>
                <a:cubicBezTo>
                  <a:pt x="8" y="31"/>
                  <a:pt x="8" y="32"/>
                  <a:pt x="8" y="32"/>
                </a:cubicBezTo>
                <a:cubicBezTo>
                  <a:pt x="8" y="33"/>
                  <a:pt x="8" y="33"/>
                  <a:pt x="8" y="34"/>
                </a:cubicBezTo>
                <a:cubicBezTo>
                  <a:pt x="9" y="34"/>
                  <a:pt x="11" y="36"/>
                  <a:pt x="14" y="37"/>
                </a:cubicBezTo>
                <a:cubicBezTo>
                  <a:pt x="13" y="38"/>
                  <a:pt x="12" y="40"/>
                  <a:pt x="12" y="41"/>
                </a:cubicBezTo>
                <a:cubicBezTo>
                  <a:pt x="9" y="40"/>
                  <a:pt x="7" y="39"/>
                  <a:pt x="6" y="39"/>
                </a:cubicBezTo>
                <a:cubicBezTo>
                  <a:pt x="5" y="39"/>
                  <a:pt x="5" y="39"/>
                  <a:pt x="4" y="39"/>
                </a:cubicBezTo>
                <a:cubicBezTo>
                  <a:pt x="4" y="40"/>
                  <a:pt x="4" y="40"/>
                  <a:pt x="3" y="41"/>
                </a:cubicBezTo>
                <a:cubicBezTo>
                  <a:pt x="3" y="41"/>
                  <a:pt x="3" y="42"/>
                  <a:pt x="3" y="42"/>
                </a:cubicBezTo>
                <a:cubicBezTo>
                  <a:pt x="4" y="43"/>
                  <a:pt x="4" y="43"/>
                  <a:pt x="4" y="43"/>
                </a:cubicBezTo>
                <a:cubicBezTo>
                  <a:pt x="5" y="43"/>
                  <a:pt x="8" y="45"/>
                  <a:pt x="10" y="46"/>
                </a:cubicBezTo>
                <a:cubicBezTo>
                  <a:pt x="10" y="47"/>
                  <a:pt x="9" y="48"/>
                  <a:pt x="9" y="50"/>
                </a:cubicBezTo>
                <a:cubicBezTo>
                  <a:pt x="6" y="50"/>
                  <a:pt x="3" y="49"/>
                  <a:pt x="3" y="49"/>
                </a:cubicBezTo>
                <a:cubicBezTo>
                  <a:pt x="2" y="49"/>
                  <a:pt x="2" y="49"/>
                  <a:pt x="1" y="50"/>
                </a:cubicBezTo>
                <a:cubicBezTo>
                  <a:pt x="1" y="50"/>
                  <a:pt x="1" y="50"/>
                  <a:pt x="1" y="51"/>
                </a:cubicBezTo>
                <a:cubicBezTo>
                  <a:pt x="1" y="51"/>
                  <a:pt x="1" y="52"/>
                  <a:pt x="1" y="53"/>
                </a:cubicBezTo>
                <a:cubicBezTo>
                  <a:pt x="1" y="53"/>
                  <a:pt x="2" y="53"/>
                  <a:pt x="2" y="53"/>
                </a:cubicBezTo>
                <a:cubicBezTo>
                  <a:pt x="3" y="54"/>
                  <a:pt x="6" y="54"/>
                  <a:pt x="8" y="55"/>
                </a:cubicBezTo>
                <a:cubicBezTo>
                  <a:pt x="8" y="56"/>
                  <a:pt x="8" y="58"/>
                  <a:pt x="8" y="59"/>
                </a:cubicBezTo>
                <a:cubicBezTo>
                  <a:pt x="5" y="59"/>
                  <a:pt x="2" y="59"/>
                  <a:pt x="2" y="60"/>
                </a:cubicBezTo>
                <a:cubicBezTo>
                  <a:pt x="1" y="60"/>
                  <a:pt x="1" y="60"/>
                  <a:pt x="0" y="60"/>
                </a:cubicBezTo>
                <a:cubicBezTo>
                  <a:pt x="0" y="61"/>
                  <a:pt x="0" y="61"/>
                  <a:pt x="0" y="62"/>
                </a:cubicBezTo>
                <a:cubicBezTo>
                  <a:pt x="0" y="62"/>
                  <a:pt x="0" y="63"/>
                  <a:pt x="0" y="63"/>
                </a:cubicBezTo>
                <a:cubicBezTo>
                  <a:pt x="1" y="63"/>
                  <a:pt x="1" y="64"/>
                  <a:pt x="2" y="64"/>
                </a:cubicBezTo>
                <a:cubicBezTo>
                  <a:pt x="2" y="64"/>
                  <a:pt x="5" y="64"/>
                  <a:pt x="8" y="64"/>
                </a:cubicBezTo>
                <a:cubicBezTo>
                  <a:pt x="8" y="66"/>
                  <a:pt x="8" y="67"/>
                  <a:pt x="8" y="68"/>
                </a:cubicBezTo>
                <a:cubicBezTo>
                  <a:pt x="6" y="69"/>
                  <a:pt x="3" y="70"/>
                  <a:pt x="2" y="70"/>
                </a:cubicBezTo>
                <a:cubicBezTo>
                  <a:pt x="2" y="70"/>
                  <a:pt x="1" y="71"/>
                  <a:pt x="1" y="71"/>
                </a:cubicBezTo>
                <a:cubicBezTo>
                  <a:pt x="1" y="71"/>
                  <a:pt x="1" y="72"/>
                  <a:pt x="1" y="72"/>
                </a:cubicBezTo>
                <a:cubicBezTo>
                  <a:pt x="1" y="73"/>
                  <a:pt x="1" y="73"/>
                  <a:pt x="1" y="74"/>
                </a:cubicBezTo>
                <a:cubicBezTo>
                  <a:pt x="2" y="74"/>
                  <a:pt x="2" y="74"/>
                  <a:pt x="3" y="74"/>
                </a:cubicBezTo>
                <a:cubicBezTo>
                  <a:pt x="3" y="74"/>
                  <a:pt x="6" y="74"/>
                  <a:pt x="9" y="74"/>
                </a:cubicBezTo>
                <a:cubicBezTo>
                  <a:pt x="9" y="75"/>
                  <a:pt x="10" y="76"/>
                  <a:pt x="10" y="78"/>
                </a:cubicBezTo>
                <a:cubicBezTo>
                  <a:pt x="8" y="79"/>
                  <a:pt x="5" y="80"/>
                  <a:pt x="4" y="80"/>
                </a:cubicBezTo>
                <a:cubicBezTo>
                  <a:pt x="4" y="80"/>
                  <a:pt x="4" y="81"/>
                  <a:pt x="3" y="81"/>
                </a:cubicBezTo>
                <a:cubicBezTo>
                  <a:pt x="3" y="82"/>
                  <a:pt x="3" y="82"/>
                  <a:pt x="3" y="83"/>
                </a:cubicBezTo>
                <a:cubicBezTo>
                  <a:pt x="4" y="83"/>
                  <a:pt x="4" y="84"/>
                  <a:pt x="4" y="84"/>
                </a:cubicBezTo>
                <a:cubicBezTo>
                  <a:pt x="5" y="84"/>
                  <a:pt x="5" y="84"/>
                  <a:pt x="6" y="84"/>
                </a:cubicBezTo>
                <a:cubicBezTo>
                  <a:pt x="7" y="84"/>
                  <a:pt x="9" y="83"/>
                  <a:pt x="12" y="83"/>
                </a:cubicBezTo>
                <a:cubicBezTo>
                  <a:pt x="12" y="84"/>
                  <a:pt x="13" y="85"/>
                  <a:pt x="14" y="86"/>
                </a:cubicBezTo>
                <a:cubicBezTo>
                  <a:pt x="11" y="88"/>
                  <a:pt x="9" y="89"/>
                  <a:pt x="8" y="90"/>
                </a:cubicBezTo>
                <a:cubicBezTo>
                  <a:pt x="8" y="90"/>
                  <a:pt x="8" y="91"/>
                  <a:pt x="8" y="91"/>
                </a:cubicBezTo>
                <a:cubicBezTo>
                  <a:pt x="8" y="92"/>
                  <a:pt x="8" y="92"/>
                  <a:pt x="8" y="93"/>
                </a:cubicBezTo>
                <a:cubicBezTo>
                  <a:pt x="8" y="93"/>
                  <a:pt x="9" y="93"/>
                  <a:pt x="9" y="94"/>
                </a:cubicBezTo>
                <a:cubicBezTo>
                  <a:pt x="10" y="94"/>
                  <a:pt x="10" y="94"/>
                  <a:pt x="11" y="94"/>
                </a:cubicBezTo>
                <a:cubicBezTo>
                  <a:pt x="11" y="93"/>
                  <a:pt x="14" y="92"/>
                  <a:pt x="16" y="91"/>
                </a:cubicBezTo>
                <a:cubicBezTo>
                  <a:pt x="17" y="92"/>
                  <a:pt x="18" y="93"/>
                  <a:pt x="19" y="94"/>
                </a:cubicBezTo>
                <a:cubicBezTo>
                  <a:pt x="17" y="96"/>
                  <a:pt x="15" y="98"/>
                  <a:pt x="14" y="99"/>
                </a:cubicBezTo>
                <a:cubicBezTo>
                  <a:pt x="14" y="99"/>
                  <a:pt x="14" y="99"/>
                  <a:pt x="14" y="100"/>
                </a:cubicBezTo>
                <a:cubicBezTo>
                  <a:pt x="14" y="101"/>
                  <a:pt x="14" y="101"/>
                  <a:pt x="14" y="101"/>
                </a:cubicBezTo>
                <a:cubicBezTo>
                  <a:pt x="15" y="102"/>
                  <a:pt x="15" y="102"/>
                  <a:pt x="15" y="102"/>
                </a:cubicBezTo>
                <a:cubicBezTo>
                  <a:pt x="16" y="102"/>
                  <a:pt x="16" y="102"/>
                  <a:pt x="17" y="102"/>
                </a:cubicBezTo>
                <a:cubicBezTo>
                  <a:pt x="17" y="102"/>
                  <a:pt x="20" y="100"/>
                  <a:pt x="22" y="98"/>
                </a:cubicBezTo>
                <a:cubicBezTo>
                  <a:pt x="23" y="99"/>
                  <a:pt x="24" y="100"/>
                  <a:pt x="25" y="101"/>
                </a:cubicBezTo>
                <a:cubicBezTo>
                  <a:pt x="23" y="103"/>
                  <a:pt x="22" y="106"/>
                  <a:pt x="21" y="106"/>
                </a:cubicBezTo>
                <a:cubicBezTo>
                  <a:pt x="21" y="107"/>
                  <a:pt x="21" y="107"/>
                  <a:pt x="21" y="108"/>
                </a:cubicBezTo>
                <a:cubicBezTo>
                  <a:pt x="21" y="108"/>
                  <a:pt x="21" y="109"/>
                  <a:pt x="22" y="109"/>
                </a:cubicBezTo>
                <a:cubicBezTo>
                  <a:pt x="22" y="109"/>
                  <a:pt x="23" y="110"/>
                  <a:pt x="23" y="110"/>
                </a:cubicBezTo>
                <a:cubicBezTo>
                  <a:pt x="24" y="110"/>
                  <a:pt x="24" y="109"/>
                  <a:pt x="25" y="109"/>
                </a:cubicBezTo>
                <a:cubicBezTo>
                  <a:pt x="25" y="109"/>
                  <a:pt x="27" y="106"/>
                  <a:pt x="29" y="105"/>
                </a:cubicBezTo>
                <a:cubicBezTo>
                  <a:pt x="30" y="105"/>
                  <a:pt x="31" y="106"/>
                  <a:pt x="32" y="107"/>
                </a:cubicBezTo>
                <a:cubicBezTo>
                  <a:pt x="31" y="109"/>
                  <a:pt x="30" y="112"/>
                  <a:pt x="30" y="113"/>
                </a:cubicBezTo>
                <a:cubicBezTo>
                  <a:pt x="29" y="113"/>
                  <a:pt x="29" y="114"/>
                  <a:pt x="30" y="114"/>
                </a:cubicBezTo>
                <a:cubicBezTo>
                  <a:pt x="30" y="115"/>
                  <a:pt x="30" y="115"/>
                  <a:pt x="31" y="115"/>
                </a:cubicBezTo>
                <a:cubicBezTo>
                  <a:pt x="31" y="115"/>
                  <a:pt x="32" y="116"/>
                  <a:pt x="32" y="115"/>
                </a:cubicBezTo>
                <a:cubicBezTo>
                  <a:pt x="33" y="115"/>
                  <a:pt x="33" y="115"/>
                  <a:pt x="33" y="115"/>
                </a:cubicBezTo>
                <a:cubicBezTo>
                  <a:pt x="34" y="114"/>
                  <a:pt x="35" y="112"/>
                  <a:pt x="37" y="110"/>
                </a:cubicBezTo>
                <a:cubicBezTo>
                  <a:pt x="38" y="110"/>
                  <a:pt x="39" y="111"/>
                  <a:pt x="40" y="111"/>
                </a:cubicBezTo>
                <a:cubicBezTo>
                  <a:pt x="40" y="114"/>
                  <a:pt x="39" y="117"/>
                  <a:pt x="39" y="117"/>
                </a:cubicBezTo>
                <a:cubicBezTo>
                  <a:pt x="39" y="118"/>
                  <a:pt x="39" y="118"/>
                  <a:pt x="39" y="119"/>
                </a:cubicBezTo>
                <a:cubicBezTo>
                  <a:pt x="39" y="119"/>
                  <a:pt x="40" y="120"/>
                  <a:pt x="40" y="120"/>
                </a:cubicBezTo>
                <a:cubicBezTo>
                  <a:pt x="41" y="120"/>
                  <a:pt x="41" y="120"/>
                  <a:pt x="42" y="120"/>
                </a:cubicBezTo>
                <a:cubicBezTo>
                  <a:pt x="42" y="120"/>
                  <a:pt x="43" y="119"/>
                  <a:pt x="43" y="119"/>
                </a:cubicBezTo>
                <a:cubicBezTo>
                  <a:pt x="43" y="118"/>
                  <a:pt x="44" y="115"/>
                  <a:pt x="46" y="113"/>
                </a:cubicBezTo>
                <a:cubicBezTo>
                  <a:pt x="47" y="113"/>
                  <a:pt x="48" y="114"/>
                  <a:pt x="49" y="114"/>
                </a:cubicBezTo>
                <a:cubicBezTo>
                  <a:pt x="49" y="117"/>
                  <a:pt x="49" y="120"/>
                  <a:pt x="49" y="120"/>
                </a:cubicBezTo>
                <a:cubicBezTo>
                  <a:pt x="49" y="121"/>
                  <a:pt x="49" y="121"/>
                  <a:pt x="49" y="122"/>
                </a:cubicBezTo>
                <a:cubicBezTo>
                  <a:pt x="50" y="122"/>
                  <a:pt x="50" y="122"/>
                  <a:pt x="51" y="123"/>
                </a:cubicBezTo>
                <a:cubicBezTo>
                  <a:pt x="51" y="123"/>
                  <a:pt x="52" y="123"/>
                  <a:pt x="52" y="122"/>
                </a:cubicBezTo>
                <a:cubicBezTo>
                  <a:pt x="53" y="122"/>
                  <a:pt x="53" y="122"/>
                  <a:pt x="53" y="121"/>
                </a:cubicBezTo>
                <a:cubicBezTo>
                  <a:pt x="53" y="121"/>
                  <a:pt x="54" y="118"/>
                  <a:pt x="55" y="115"/>
                </a:cubicBezTo>
                <a:cubicBezTo>
                  <a:pt x="56" y="115"/>
                  <a:pt x="57" y="115"/>
                  <a:pt x="59" y="115"/>
                </a:cubicBezTo>
                <a:cubicBezTo>
                  <a:pt x="59" y="118"/>
                  <a:pt x="59" y="121"/>
                  <a:pt x="59" y="122"/>
                </a:cubicBezTo>
                <a:cubicBezTo>
                  <a:pt x="59" y="122"/>
                  <a:pt x="60" y="123"/>
                  <a:pt x="60" y="123"/>
                </a:cubicBezTo>
                <a:cubicBezTo>
                  <a:pt x="60" y="123"/>
                  <a:pt x="61" y="123"/>
                  <a:pt x="61" y="123"/>
                </a:cubicBezTo>
                <a:cubicBezTo>
                  <a:pt x="62" y="123"/>
                  <a:pt x="62" y="123"/>
                  <a:pt x="63" y="123"/>
                </a:cubicBezTo>
                <a:cubicBezTo>
                  <a:pt x="63" y="123"/>
                  <a:pt x="63" y="122"/>
                  <a:pt x="64" y="122"/>
                </a:cubicBezTo>
                <a:cubicBezTo>
                  <a:pt x="64" y="121"/>
                  <a:pt x="64" y="118"/>
                  <a:pt x="64" y="115"/>
                </a:cubicBezTo>
                <a:cubicBezTo>
                  <a:pt x="65" y="115"/>
                  <a:pt x="67" y="115"/>
                  <a:pt x="68" y="115"/>
                </a:cubicBezTo>
                <a:cubicBezTo>
                  <a:pt x="69" y="118"/>
                  <a:pt x="70" y="121"/>
                  <a:pt x="70" y="121"/>
                </a:cubicBezTo>
                <a:cubicBezTo>
                  <a:pt x="70" y="122"/>
                  <a:pt x="70" y="122"/>
                  <a:pt x="71" y="122"/>
                </a:cubicBezTo>
                <a:cubicBezTo>
                  <a:pt x="71" y="123"/>
                  <a:pt x="72" y="123"/>
                  <a:pt x="72" y="123"/>
                </a:cubicBezTo>
                <a:cubicBezTo>
                  <a:pt x="73" y="122"/>
                  <a:pt x="73" y="122"/>
                  <a:pt x="73" y="122"/>
                </a:cubicBezTo>
                <a:cubicBezTo>
                  <a:pt x="74" y="121"/>
                  <a:pt x="74" y="121"/>
                  <a:pt x="74" y="120"/>
                </a:cubicBezTo>
                <a:cubicBezTo>
                  <a:pt x="74" y="120"/>
                  <a:pt x="74" y="117"/>
                  <a:pt x="73" y="114"/>
                </a:cubicBezTo>
                <a:cubicBezTo>
                  <a:pt x="75" y="114"/>
                  <a:pt x="76" y="113"/>
                  <a:pt x="77" y="113"/>
                </a:cubicBezTo>
                <a:cubicBezTo>
                  <a:pt x="78" y="115"/>
                  <a:pt x="80" y="118"/>
                  <a:pt x="80" y="119"/>
                </a:cubicBezTo>
                <a:cubicBezTo>
                  <a:pt x="80" y="119"/>
                  <a:pt x="81" y="120"/>
                  <a:pt x="81" y="120"/>
                </a:cubicBezTo>
                <a:cubicBezTo>
                  <a:pt x="81" y="120"/>
                  <a:pt x="82" y="120"/>
                  <a:pt x="83" y="120"/>
                </a:cubicBezTo>
                <a:cubicBezTo>
                  <a:pt x="83" y="120"/>
                  <a:pt x="83" y="119"/>
                  <a:pt x="84" y="119"/>
                </a:cubicBezTo>
                <a:cubicBezTo>
                  <a:pt x="84" y="118"/>
                  <a:pt x="84" y="118"/>
                  <a:pt x="84" y="117"/>
                </a:cubicBezTo>
                <a:cubicBezTo>
                  <a:pt x="84" y="117"/>
                  <a:pt x="83" y="114"/>
                  <a:pt x="82" y="111"/>
                </a:cubicBezTo>
                <a:cubicBezTo>
                  <a:pt x="83" y="111"/>
                  <a:pt x="85" y="110"/>
                  <a:pt x="86" y="110"/>
                </a:cubicBezTo>
                <a:cubicBezTo>
                  <a:pt x="87" y="112"/>
                  <a:pt x="89" y="114"/>
                  <a:pt x="90" y="115"/>
                </a:cubicBezTo>
                <a:cubicBezTo>
                  <a:pt x="90" y="115"/>
                  <a:pt x="90" y="115"/>
                  <a:pt x="91" y="115"/>
                </a:cubicBezTo>
                <a:cubicBezTo>
                  <a:pt x="91" y="116"/>
                  <a:pt x="92" y="115"/>
                  <a:pt x="92" y="115"/>
                </a:cubicBezTo>
                <a:cubicBezTo>
                  <a:pt x="93" y="115"/>
                  <a:pt x="93" y="115"/>
                  <a:pt x="93" y="114"/>
                </a:cubicBezTo>
                <a:cubicBezTo>
                  <a:pt x="93" y="114"/>
                  <a:pt x="93" y="113"/>
                  <a:pt x="93" y="113"/>
                </a:cubicBezTo>
                <a:cubicBezTo>
                  <a:pt x="93" y="112"/>
                  <a:pt x="92" y="109"/>
                  <a:pt x="91" y="107"/>
                </a:cubicBezTo>
                <a:cubicBezTo>
                  <a:pt x="92" y="106"/>
                  <a:pt x="93" y="105"/>
                  <a:pt x="94" y="105"/>
                </a:cubicBezTo>
                <a:cubicBezTo>
                  <a:pt x="96" y="106"/>
                  <a:pt x="98" y="109"/>
                  <a:pt x="98" y="109"/>
                </a:cubicBezTo>
                <a:cubicBezTo>
                  <a:pt x="99" y="109"/>
                  <a:pt x="99" y="110"/>
                  <a:pt x="100" y="110"/>
                </a:cubicBezTo>
                <a:cubicBezTo>
                  <a:pt x="100" y="110"/>
                  <a:pt x="101" y="109"/>
                  <a:pt x="101" y="109"/>
                </a:cubicBezTo>
                <a:cubicBezTo>
                  <a:pt x="101" y="109"/>
                  <a:pt x="102" y="108"/>
                  <a:pt x="102" y="108"/>
                </a:cubicBezTo>
                <a:cubicBezTo>
                  <a:pt x="102" y="107"/>
                  <a:pt x="102" y="107"/>
                  <a:pt x="102" y="106"/>
                </a:cubicBezTo>
                <a:cubicBezTo>
                  <a:pt x="101" y="106"/>
                  <a:pt x="99" y="103"/>
                  <a:pt x="98" y="101"/>
                </a:cubicBezTo>
                <a:cubicBezTo>
                  <a:pt x="99" y="100"/>
                  <a:pt x="100" y="99"/>
                  <a:pt x="101" y="98"/>
                </a:cubicBezTo>
                <a:cubicBezTo>
                  <a:pt x="103" y="100"/>
                  <a:pt x="105" y="102"/>
                  <a:pt x="106" y="102"/>
                </a:cubicBezTo>
                <a:cubicBezTo>
                  <a:pt x="106" y="102"/>
                  <a:pt x="107" y="102"/>
                  <a:pt x="107" y="102"/>
                </a:cubicBezTo>
                <a:cubicBezTo>
                  <a:pt x="108" y="102"/>
                  <a:pt x="108" y="102"/>
                  <a:pt x="109" y="101"/>
                </a:cubicBezTo>
                <a:cubicBezTo>
                  <a:pt x="109" y="101"/>
                  <a:pt x="109" y="101"/>
                  <a:pt x="109" y="100"/>
                </a:cubicBezTo>
                <a:cubicBezTo>
                  <a:pt x="109" y="99"/>
                  <a:pt x="109" y="99"/>
                  <a:pt x="109" y="99"/>
                </a:cubicBezTo>
                <a:cubicBezTo>
                  <a:pt x="108" y="98"/>
                  <a:pt x="106" y="96"/>
                  <a:pt x="104" y="94"/>
                </a:cubicBezTo>
                <a:cubicBezTo>
                  <a:pt x="105" y="93"/>
                  <a:pt x="106" y="92"/>
                  <a:pt x="106" y="91"/>
                </a:cubicBezTo>
                <a:cubicBezTo>
                  <a:pt x="109" y="92"/>
                  <a:pt x="112" y="93"/>
                  <a:pt x="112" y="94"/>
                </a:cubicBezTo>
                <a:cubicBezTo>
                  <a:pt x="113" y="94"/>
                  <a:pt x="113" y="94"/>
                  <a:pt x="114" y="94"/>
                </a:cubicBezTo>
                <a:cubicBezTo>
                  <a:pt x="114" y="93"/>
                  <a:pt x="115" y="93"/>
                  <a:pt x="115" y="93"/>
                </a:cubicBezTo>
                <a:cubicBezTo>
                  <a:pt x="115" y="92"/>
                  <a:pt x="115" y="92"/>
                  <a:pt x="115" y="91"/>
                </a:cubicBezTo>
                <a:cubicBezTo>
                  <a:pt x="115" y="91"/>
                  <a:pt x="115" y="90"/>
                  <a:pt x="114" y="90"/>
                </a:cubicBezTo>
                <a:cubicBezTo>
                  <a:pt x="114" y="89"/>
                  <a:pt x="111" y="88"/>
                  <a:pt x="109" y="86"/>
                </a:cubicBezTo>
                <a:cubicBezTo>
                  <a:pt x="110" y="85"/>
                  <a:pt x="110" y="84"/>
                  <a:pt x="111" y="83"/>
                </a:cubicBezTo>
                <a:cubicBezTo>
                  <a:pt x="113" y="83"/>
                  <a:pt x="116" y="84"/>
                  <a:pt x="117" y="84"/>
                </a:cubicBezTo>
                <a:cubicBezTo>
                  <a:pt x="117" y="84"/>
                  <a:pt x="118" y="84"/>
                  <a:pt x="118" y="84"/>
                </a:cubicBezTo>
                <a:cubicBezTo>
                  <a:pt x="119" y="84"/>
                  <a:pt x="119" y="83"/>
                  <a:pt x="119" y="83"/>
                </a:cubicBezTo>
                <a:cubicBezTo>
                  <a:pt x="120" y="82"/>
                  <a:pt x="120" y="82"/>
                  <a:pt x="119" y="81"/>
                </a:cubicBezTo>
                <a:cubicBezTo>
                  <a:pt x="119" y="81"/>
                  <a:pt x="119" y="80"/>
                  <a:pt x="118" y="80"/>
                </a:cubicBezTo>
                <a:cubicBezTo>
                  <a:pt x="118" y="80"/>
                  <a:pt x="115" y="79"/>
                  <a:pt x="113" y="78"/>
                </a:cubicBezTo>
                <a:cubicBezTo>
                  <a:pt x="113" y="76"/>
                  <a:pt x="113" y="75"/>
                  <a:pt x="114" y="74"/>
                </a:cubicBezTo>
                <a:cubicBezTo>
                  <a:pt x="116" y="74"/>
                  <a:pt x="119" y="74"/>
                  <a:pt x="120" y="74"/>
                </a:cubicBezTo>
                <a:cubicBezTo>
                  <a:pt x="121" y="74"/>
                  <a:pt x="121" y="74"/>
                  <a:pt x="121" y="74"/>
                </a:cubicBezTo>
                <a:cubicBezTo>
                  <a:pt x="122" y="73"/>
                  <a:pt x="122" y="73"/>
                  <a:pt x="122" y="72"/>
                </a:cubicBezTo>
                <a:cubicBezTo>
                  <a:pt x="122" y="72"/>
                  <a:pt x="122" y="71"/>
                  <a:pt x="122" y="71"/>
                </a:cubicBezTo>
                <a:cubicBezTo>
                  <a:pt x="122" y="71"/>
                  <a:pt x="121" y="70"/>
                  <a:pt x="121" y="70"/>
                </a:cubicBezTo>
                <a:cubicBezTo>
                  <a:pt x="120" y="70"/>
                  <a:pt x="117" y="69"/>
                  <a:pt x="115" y="68"/>
                </a:cubicBezTo>
                <a:cubicBezTo>
                  <a:pt x="115" y="67"/>
                  <a:pt x="115" y="66"/>
                  <a:pt x="115" y="64"/>
                </a:cubicBezTo>
                <a:cubicBezTo>
                  <a:pt x="118" y="64"/>
                  <a:pt x="121" y="64"/>
                  <a:pt x="121" y="64"/>
                </a:cubicBezTo>
                <a:close/>
                <a:moveTo>
                  <a:pt x="62" y="111"/>
                </a:moveTo>
                <a:cubicBezTo>
                  <a:pt x="61" y="111"/>
                  <a:pt x="61" y="111"/>
                  <a:pt x="61" y="111"/>
                </a:cubicBezTo>
                <a:cubicBezTo>
                  <a:pt x="61" y="111"/>
                  <a:pt x="61" y="111"/>
                  <a:pt x="61" y="111"/>
                </a:cubicBezTo>
                <a:cubicBezTo>
                  <a:pt x="61" y="111"/>
                  <a:pt x="61" y="111"/>
                  <a:pt x="62" y="111"/>
                </a:cubicBezTo>
                <a:close/>
                <a:moveTo>
                  <a:pt x="45" y="108"/>
                </a:moveTo>
                <a:cubicBezTo>
                  <a:pt x="45" y="108"/>
                  <a:pt x="44" y="107"/>
                  <a:pt x="44" y="107"/>
                </a:cubicBezTo>
                <a:cubicBezTo>
                  <a:pt x="44" y="107"/>
                  <a:pt x="44" y="108"/>
                  <a:pt x="45" y="108"/>
                </a:cubicBezTo>
                <a:cubicBezTo>
                  <a:pt x="45" y="108"/>
                  <a:pt x="45" y="108"/>
                  <a:pt x="45" y="108"/>
                </a:cubicBezTo>
                <a:close/>
                <a:moveTo>
                  <a:pt x="31" y="100"/>
                </a:moveTo>
                <a:cubicBezTo>
                  <a:pt x="30" y="99"/>
                  <a:pt x="30" y="99"/>
                  <a:pt x="29" y="99"/>
                </a:cubicBezTo>
                <a:cubicBezTo>
                  <a:pt x="30" y="99"/>
                  <a:pt x="30" y="99"/>
                  <a:pt x="30" y="99"/>
                </a:cubicBezTo>
                <a:cubicBezTo>
                  <a:pt x="30" y="99"/>
                  <a:pt x="30" y="99"/>
                  <a:pt x="31" y="100"/>
                </a:cubicBezTo>
                <a:close/>
                <a:moveTo>
                  <a:pt x="19" y="87"/>
                </a:moveTo>
                <a:cubicBezTo>
                  <a:pt x="19" y="86"/>
                  <a:pt x="19" y="86"/>
                  <a:pt x="19" y="86"/>
                </a:cubicBezTo>
                <a:cubicBezTo>
                  <a:pt x="19" y="86"/>
                  <a:pt x="19" y="86"/>
                  <a:pt x="19" y="86"/>
                </a:cubicBezTo>
                <a:cubicBezTo>
                  <a:pt x="19" y="86"/>
                  <a:pt x="19" y="87"/>
                  <a:pt x="19" y="87"/>
                </a:cubicBezTo>
                <a:close/>
              </a:path>
            </a:pathLst>
          </a:custGeom>
          <a:solidFill>
            <a:srgbClr val="45C1A4"/>
          </a:solidFill>
          <a:ln>
            <a:noFill/>
          </a:ln>
        </p:spPr>
        <p:txBody>
          <a:bodyPr vert="horz" wrap="square" lIns="91440" tIns="45720" rIns="91440" bIns="45720" numCol="1" anchor="t" anchorCtr="0" compatLnSpc="1">
            <a:prstTxWarp prst="textNoShape">
              <a:avLst/>
            </a:prstTxWarp>
          </a:bodyPr>
          <a:lstStyle/>
          <a:p>
            <a:endParaRPr lang="en-US" sz="1800">
              <a:solidFill>
                <a:prstClr val="black"/>
              </a:solidFill>
              <a:latin typeface="Calibri"/>
            </a:endParaRPr>
          </a:p>
        </p:txBody>
      </p:sp>
      <p:sp>
        <p:nvSpPr>
          <p:cNvPr id="26" name="Freeform 6">
            <a:extLst>
              <a:ext uri="{FF2B5EF4-FFF2-40B4-BE49-F238E27FC236}">
                <a16:creationId xmlns:a16="http://schemas.microsoft.com/office/drawing/2014/main" id="{7C280EB2-184B-4C1C-A48F-71F5E87CE516}"/>
              </a:ext>
            </a:extLst>
          </p:cNvPr>
          <p:cNvSpPr>
            <a:spLocks noEditPoints="1"/>
          </p:cNvSpPr>
          <p:nvPr/>
        </p:nvSpPr>
        <p:spPr bwMode="auto">
          <a:xfrm>
            <a:off x="2881313" y="2491141"/>
            <a:ext cx="210315" cy="209550"/>
          </a:xfrm>
          <a:custGeom>
            <a:avLst/>
            <a:gdLst>
              <a:gd name="T0" fmla="*/ 121 w 123"/>
              <a:gd name="T1" fmla="*/ 60 h 123"/>
              <a:gd name="T2" fmla="*/ 122 w 123"/>
              <a:gd name="T3" fmla="*/ 51 h 123"/>
              <a:gd name="T4" fmla="*/ 118 w 123"/>
              <a:gd name="T5" fmla="*/ 43 h 123"/>
              <a:gd name="T6" fmla="*/ 111 w 123"/>
              <a:gd name="T7" fmla="*/ 41 h 123"/>
              <a:gd name="T8" fmla="*/ 114 w 123"/>
              <a:gd name="T9" fmla="*/ 30 h 123"/>
              <a:gd name="T10" fmla="*/ 109 w 123"/>
              <a:gd name="T11" fmla="*/ 23 h 123"/>
              <a:gd name="T12" fmla="*/ 98 w 123"/>
              <a:gd name="T13" fmla="*/ 22 h 123"/>
              <a:gd name="T14" fmla="*/ 98 w 123"/>
              <a:gd name="T15" fmla="*/ 14 h 123"/>
              <a:gd name="T16" fmla="*/ 92 w 123"/>
              <a:gd name="T17" fmla="*/ 8 h 123"/>
              <a:gd name="T18" fmla="*/ 84 w 123"/>
              <a:gd name="T19" fmla="*/ 6 h 123"/>
              <a:gd name="T20" fmla="*/ 77 w 123"/>
              <a:gd name="T21" fmla="*/ 10 h 123"/>
              <a:gd name="T22" fmla="*/ 71 w 123"/>
              <a:gd name="T23" fmla="*/ 1 h 123"/>
              <a:gd name="T24" fmla="*/ 63 w 123"/>
              <a:gd name="T25" fmla="*/ 0 h 123"/>
              <a:gd name="T26" fmla="*/ 55 w 123"/>
              <a:gd name="T27" fmla="*/ 8 h 123"/>
              <a:gd name="T28" fmla="*/ 49 w 123"/>
              <a:gd name="T29" fmla="*/ 3 h 123"/>
              <a:gd name="T30" fmla="*/ 40 w 123"/>
              <a:gd name="T31" fmla="*/ 4 h 123"/>
              <a:gd name="T32" fmla="*/ 33 w 123"/>
              <a:gd name="T33" fmla="*/ 9 h 123"/>
              <a:gd name="T34" fmla="*/ 32 w 123"/>
              <a:gd name="T35" fmla="*/ 17 h 123"/>
              <a:gd name="T36" fmla="*/ 21 w 123"/>
              <a:gd name="T37" fmla="*/ 16 h 123"/>
              <a:gd name="T38" fmla="*/ 15 w 123"/>
              <a:gd name="T39" fmla="*/ 21 h 123"/>
              <a:gd name="T40" fmla="*/ 16 w 123"/>
              <a:gd name="T41" fmla="*/ 32 h 123"/>
              <a:gd name="T42" fmla="*/ 8 w 123"/>
              <a:gd name="T43" fmla="*/ 34 h 123"/>
              <a:gd name="T44" fmla="*/ 3 w 123"/>
              <a:gd name="T45" fmla="*/ 41 h 123"/>
              <a:gd name="T46" fmla="*/ 3 w 123"/>
              <a:gd name="T47" fmla="*/ 49 h 123"/>
              <a:gd name="T48" fmla="*/ 8 w 123"/>
              <a:gd name="T49" fmla="*/ 55 h 123"/>
              <a:gd name="T50" fmla="*/ 0 w 123"/>
              <a:gd name="T51" fmla="*/ 63 h 123"/>
              <a:gd name="T52" fmla="*/ 1 w 123"/>
              <a:gd name="T53" fmla="*/ 71 h 123"/>
              <a:gd name="T54" fmla="*/ 10 w 123"/>
              <a:gd name="T55" fmla="*/ 78 h 123"/>
              <a:gd name="T56" fmla="*/ 6 w 123"/>
              <a:gd name="T57" fmla="*/ 84 h 123"/>
              <a:gd name="T58" fmla="*/ 8 w 123"/>
              <a:gd name="T59" fmla="*/ 93 h 123"/>
              <a:gd name="T60" fmla="*/ 14 w 123"/>
              <a:gd name="T61" fmla="*/ 99 h 123"/>
              <a:gd name="T62" fmla="*/ 22 w 123"/>
              <a:gd name="T63" fmla="*/ 98 h 123"/>
              <a:gd name="T64" fmla="*/ 23 w 123"/>
              <a:gd name="T65" fmla="*/ 110 h 123"/>
              <a:gd name="T66" fmla="*/ 30 w 123"/>
              <a:gd name="T67" fmla="*/ 114 h 123"/>
              <a:gd name="T68" fmla="*/ 40 w 123"/>
              <a:gd name="T69" fmla="*/ 111 h 123"/>
              <a:gd name="T70" fmla="*/ 43 w 123"/>
              <a:gd name="T71" fmla="*/ 119 h 123"/>
              <a:gd name="T72" fmla="*/ 51 w 123"/>
              <a:gd name="T73" fmla="*/ 123 h 123"/>
              <a:gd name="T74" fmla="*/ 59 w 123"/>
              <a:gd name="T75" fmla="*/ 122 h 123"/>
              <a:gd name="T76" fmla="*/ 64 w 123"/>
              <a:gd name="T77" fmla="*/ 115 h 123"/>
              <a:gd name="T78" fmla="*/ 73 w 123"/>
              <a:gd name="T79" fmla="*/ 122 h 123"/>
              <a:gd name="T80" fmla="*/ 81 w 123"/>
              <a:gd name="T81" fmla="*/ 120 h 123"/>
              <a:gd name="T82" fmla="*/ 86 w 123"/>
              <a:gd name="T83" fmla="*/ 110 h 123"/>
              <a:gd name="T84" fmla="*/ 93 w 123"/>
              <a:gd name="T85" fmla="*/ 113 h 123"/>
              <a:gd name="T86" fmla="*/ 101 w 123"/>
              <a:gd name="T87" fmla="*/ 109 h 123"/>
              <a:gd name="T88" fmla="*/ 106 w 123"/>
              <a:gd name="T89" fmla="*/ 102 h 123"/>
              <a:gd name="T90" fmla="*/ 104 w 123"/>
              <a:gd name="T91" fmla="*/ 94 h 123"/>
              <a:gd name="T92" fmla="*/ 115 w 123"/>
              <a:gd name="T93" fmla="*/ 91 h 123"/>
              <a:gd name="T94" fmla="*/ 118 w 123"/>
              <a:gd name="T95" fmla="*/ 84 h 123"/>
              <a:gd name="T96" fmla="*/ 114 w 123"/>
              <a:gd name="T97" fmla="*/ 74 h 123"/>
              <a:gd name="T98" fmla="*/ 121 w 123"/>
              <a:gd name="T99" fmla="*/ 70 h 123"/>
              <a:gd name="T100" fmla="*/ 61 w 123"/>
              <a:gd name="T101" fmla="*/ 111 h 123"/>
              <a:gd name="T102" fmla="*/ 45 w 123"/>
              <a:gd name="T103" fmla="*/ 108 h 123"/>
              <a:gd name="T104" fmla="*/ 31 w 123"/>
              <a:gd name="T105" fmla="*/ 10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3" h="123">
                <a:moveTo>
                  <a:pt x="121" y="64"/>
                </a:moveTo>
                <a:cubicBezTo>
                  <a:pt x="122" y="64"/>
                  <a:pt x="122" y="63"/>
                  <a:pt x="123" y="63"/>
                </a:cubicBezTo>
                <a:cubicBezTo>
                  <a:pt x="123" y="63"/>
                  <a:pt x="123" y="62"/>
                  <a:pt x="123" y="62"/>
                </a:cubicBezTo>
                <a:cubicBezTo>
                  <a:pt x="123" y="61"/>
                  <a:pt x="123" y="61"/>
                  <a:pt x="123" y="60"/>
                </a:cubicBezTo>
                <a:cubicBezTo>
                  <a:pt x="122" y="60"/>
                  <a:pt x="122" y="60"/>
                  <a:pt x="121" y="60"/>
                </a:cubicBezTo>
                <a:cubicBezTo>
                  <a:pt x="121" y="59"/>
                  <a:pt x="118" y="59"/>
                  <a:pt x="115" y="59"/>
                </a:cubicBezTo>
                <a:cubicBezTo>
                  <a:pt x="115" y="58"/>
                  <a:pt x="115" y="56"/>
                  <a:pt x="115" y="55"/>
                </a:cubicBezTo>
                <a:cubicBezTo>
                  <a:pt x="117" y="54"/>
                  <a:pt x="120" y="54"/>
                  <a:pt x="121" y="53"/>
                </a:cubicBezTo>
                <a:cubicBezTo>
                  <a:pt x="121" y="53"/>
                  <a:pt x="122" y="53"/>
                  <a:pt x="122" y="53"/>
                </a:cubicBezTo>
                <a:cubicBezTo>
                  <a:pt x="122" y="52"/>
                  <a:pt x="122" y="51"/>
                  <a:pt x="122" y="51"/>
                </a:cubicBezTo>
                <a:cubicBezTo>
                  <a:pt x="122" y="50"/>
                  <a:pt x="122" y="50"/>
                  <a:pt x="121" y="50"/>
                </a:cubicBezTo>
                <a:cubicBezTo>
                  <a:pt x="121" y="49"/>
                  <a:pt x="121" y="49"/>
                  <a:pt x="120" y="49"/>
                </a:cubicBezTo>
                <a:cubicBezTo>
                  <a:pt x="119" y="49"/>
                  <a:pt x="116" y="50"/>
                  <a:pt x="114" y="50"/>
                </a:cubicBezTo>
                <a:cubicBezTo>
                  <a:pt x="113" y="48"/>
                  <a:pt x="113" y="47"/>
                  <a:pt x="113" y="46"/>
                </a:cubicBezTo>
                <a:cubicBezTo>
                  <a:pt x="115" y="45"/>
                  <a:pt x="118" y="43"/>
                  <a:pt x="118" y="43"/>
                </a:cubicBezTo>
                <a:cubicBezTo>
                  <a:pt x="119" y="43"/>
                  <a:pt x="119" y="43"/>
                  <a:pt x="119" y="42"/>
                </a:cubicBezTo>
                <a:cubicBezTo>
                  <a:pt x="120" y="42"/>
                  <a:pt x="120" y="41"/>
                  <a:pt x="119" y="41"/>
                </a:cubicBezTo>
                <a:cubicBezTo>
                  <a:pt x="119" y="40"/>
                  <a:pt x="119" y="40"/>
                  <a:pt x="118" y="39"/>
                </a:cubicBezTo>
                <a:cubicBezTo>
                  <a:pt x="118" y="39"/>
                  <a:pt x="117" y="39"/>
                  <a:pt x="117" y="39"/>
                </a:cubicBezTo>
                <a:cubicBezTo>
                  <a:pt x="116" y="39"/>
                  <a:pt x="113" y="40"/>
                  <a:pt x="111" y="41"/>
                </a:cubicBezTo>
                <a:cubicBezTo>
                  <a:pt x="110" y="40"/>
                  <a:pt x="110" y="38"/>
                  <a:pt x="109" y="37"/>
                </a:cubicBezTo>
                <a:cubicBezTo>
                  <a:pt x="111" y="36"/>
                  <a:pt x="114" y="34"/>
                  <a:pt x="114" y="34"/>
                </a:cubicBezTo>
                <a:cubicBezTo>
                  <a:pt x="115" y="33"/>
                  <a:pt x="115" y="33"/>
                  <a:pt x="115" y="32"/>
                </a:cubicBezTo>
                <a:cubicBezTo>
                  <a:pt x="115" y="32"/>
                  <a:pt x="115" y="31"/>
                  <a:pt x="115" y="31"/>
                </a:cubicBezTo>
                <a:cubicBezTo>
                  <a:pt x="115" y="30"/>
                  <a:pt x="114" y="30"/>
                  <a:pt x="114" y="30"/>
                </a:cubicBezTo>
                <a:cubicBezTo>
                  <a:pt x="113" y="30"/>
                  <a:pt x="113" y="30"/>
                  <a:pt x="112" y="30"/>
                </a:cubicBezTo>
                <a:cubicBezTo>
                  <a:pt x="112" y="30"/>
                  <a:pt x="109" y="31"/>
                  <a:pt x="106" y="32"/>
                </a:cubicBezTo>
                <a:cubicBezTo>
                  <a:pt x="106" y="31"/>
                  <a:pt x="105" y="30"/>
                  <a:pt x="104" y="29"/>
                </a:cubicBezTo>
                <a:cubicBezTo>
                  <a:pt x="106" y="27"/>
                  <a:pt x="108" y="25"/>
                  <a:pt x="109" y="25"/>
                </a:cubicBezTo>
                <a:cubicBezTo>
                  <a:pt x="109" y="24"/>
                  <a:pt x="109" y="24"/>
                  <a:pt x="109" y="23"/>
                </a:cubicBezTo>
                <a:cubicBezTo>
                  <a:pt x="109" y="23"/>
                  <a:pt x="109" y="22"/>
                  <a:pt x="109" y="22"/>
                </a:cubicBezTo>
                <a:cubicBezTo>
                  <a:pt x="108" y="22"/>
                  <a:pt x="108" y="21"/>
                  <a:pt x="107" y="21"/>
                </a:cubicBezTo>
                <a:cubicBezTo>
                  <a:pt x="107" y="21"/>
                  <a:pt x="106" y="21"/>
                  <a:pt x="106" y="22"/>
                </a:cubicBezTo>
                <a:cubicBezTo>
                  <a:pt x="105" y="22"/>
                  <a:pt x="103" y="24"/>
                  <a:pt x="101" y="25"/>
                </a:cubicBezTo>
                <a:cubicBezTo>
                  <a:pt x="100" y="24"/>
                  <a:pt x="99" y="23"/>
                  <a:pt x="98" y="22"/>
                </a:cubicBezTo>
                <a:cubicBezTo>
                  <a:pt x="99" y="20"/>
                  <a:pt x="101" y="18"/>
                  <a:pt x="102" y="17"/>
                </a:cubicBezTo>
                <a:cubicBezTo>
                  <a:pt x="102" y="17"/>
                  <a:pt x="102" y="16"/>
                  <a:pt x="102" y="16"/>
                </a:cubicBezTo>
                <a:cubicBezTo>
                  <a:pt x="102" y="15"/>
                  <a:pt x="101" y="15"/>
                  <a:pt x="101" y="14"/>
                </a:cubicBezTo>
                <a:cubicBezTo>
                  <a:pt x="101" y="14"/>
                  <a:pt x="100" y="14"/>
                  <a:pt x="100" y="14"/>
                </a:cubicBezTo>
                <a:cubicBezTo>
                  <a:pt x="99" y="14"/>
                  <a:pt x="99" y="14"/>
                  <a:pt x="98" y="14"/>
                </a:cubicBezTo>
                <a:cubicBezTo>
                  <a:pt x="98" y="15"/>
                  <a:pt x="96" y="17"/>
                  <a:pt x="94" y="19"/>
                </a:cubicBezTo>
                <a:cubicBezTo>
                  <a:pt x="93" y="18"/>
                  <a:pt x="92" y="17"/>
                  <a:pt x="91" y="17"/>
                </a:cubicBezTo>
                <a:cubicBezTo>
                  <a:pt x="92" y="14"/>
                  <a:pt x="93" y="11"/>
                  <a:pt x="93" y="11"/>
                </a:cubicBezTo>
                <a:cubicBezTo>
                  <a:pt x="93" y="10"/>
                  <a:pt x="93" y="10"/>
                  <a:pt x="93" y="9"/>
                </a:cubicBezTo>
                <a:cubicBezTo>
                  <a:pt x="93" y="9"/>
                  <a:pt x="93" y="8"/>
                  <a:pt x="92" y="8"/>
                </a:cubicBezTo>
                <a:cubicBezTo>
                  <a:pt x="92" y="8"/>
                  <a:pt x="91" y="8"/>
                  <a:pt x="91" y="8"/>
                </a:cubicBezTo>
                <a:cubicBezTo>
                  <a:pt x="90" y="8"/>
                  <a:pt x="90" y="8"/>
                  <a:pt x="90" y="9"/>
                </a:cubicBezTo>
                <a:cubicBezTo>
                  <a:pt x="89" y="9"/>
                  <a:pt x="87" y="12"/>
                  <a:pt x="86" y="14"/>
                </a:cubicBezTo>
                <a:cubicBezTo>
                  <a:pt x="85" y="13"/>
                  <a:pt x="83" y="13"/>
                  <a:pt x="82" y="12"/>
                </a:cubicBezTo>
                <a:cubicBezTo>
                  <a:pt x="83" y="10"/>
                  <a:pt x="84" y="7"/>
                  <a:pt x="84" y="6"/>
                </a:cubicBezTo>
                <a:cubicBezTo>
                  <a:pt x="84" y="6"/>
                  <a:pt x="84" y="5"/>
                  <a:pt x="84" y="5"/>
                </a:cubicBezTo>
                <a:cubicBezTo>
                  <a:pt x="83" y="4"/>
                  <a:pt x="83" y="4"/>
                  <a:pt x="83" y="4"/>
                </a:cubicBezTo>
                <a:cubicBezTo>
                  <a:pt x="82" y="3"/>
                  <a:pt x="81" y="3"/>
                  <a:pt x="81" y="4"/>
                </a:cubicBezTo>
                <a:cubicBezTo>
                  <a:pt x="81" y="4"/>
                  <a:pt x="80" y="4"/>
                  <a:pt x="80" y="5"/>
                </a:cubicBezTo>
                <a:cubicBezTo>
                  <a:pt x="80" y="5"/>
                  <a:pt x="78" y="8"/>
                  <a:pt x="77" y="10"/>
                </a:cubicBezTo>
                <a:cubicBezTo>
                  <a:pt x="76" y="10"/>
                  <a:pt x="75" y="10"/>
                  <a:pt x="73" y="9"/>
                </a:cubicBezTo>
                <a:cubicBezTo>
                  <a:pt x="74" y="7"/>
                  <a:pt x="74" y="4"/>
                  <a:pt x="74" y="3"/>
                </a:cubicBezTo>
                <a:cubicBezTo>
                  <a:pt x="74" y="3"/>
                  <a:pt x="74" y="2"/>
                  <a:pt x="73" y="2"/>
                </a:cubicBezTo>
                <a:cubicBezTo>
                  <a:pt x="73" y="1"/>
                  <a:pt x="73" y="1"/>
                  <a:pt x="72" y="1"/>
                </a:cubicBezTo>
                <a:cubicBezTo>
                  <a:pt x="72" y="1"/>
                  <a:pt x="71" y="1"/>
                  <a:pt x="71" y="1"/>
                </a:cubicBezTo>
                <a:cubicBezTo>
                  <a:pt x="70" y="1"/>
                  <a:pt x="70" y="2"/>
                  <a:pt x="70" y="2"/>
                </a:cubicBezTo>
                <a:cubicBezTo>
                  <a:pt x="70" y="3"/>
                  <a:pt x="69" y="6"/>
                  <a:pt x="68" y="8"/>
                </a:cubicBezTo>
                <a:cubicBezTo>
                  <a:pt x="67" y="8"/>
                  <a:pt x="65" y="8"/>
                  <a:pt x="64" y="8"/>
                </a:cubicBezTo>
                <a:cubicBezTo>
                  <a:pt x="64" y="5"/>
                  <a:pt x="64" y="2"/>
                  <a:pt x="64" y="2"/>
                </a:cubicBezTo>
                <a:cubicBezTo>
                  <a:pt x="63" y="1"/>
                  <a:pt x="63" y="1"/>
                  <a:pt x="63" y="0"/>
                </a:cubicBezTo>
                <a:cubicBezTo>
                  <a:pt x="62" y="0"/>
                  <a:pt x="62" y="0"/>
                  <a:pt x="61" y="0"/>
                </a:cubicBezTo>
                <a:cubicBezTo>
                  <a:pt x="61" y="0"/>
                  <a:pt x="60" y="0"/>
                  <a:pt x="60" y="0"/>
                </a:cubicBezTo>
                <a:cubicBezTo>
                  <a:pt x="60" y="1"/>
                  <a:pt x="59" y="1"/>
                  <a:pt x="59" y="2"/>
                </a:cubicBezTo>
                <a:cubicBezTo>
                  <a:pt x="59" y="2"/>
                  <a:pt x="59" y="5"/>
                  <a:pt x="59" y="8"/>
                </a:cubicBezTo>
                <a:cubicBezTo>
                  <a:pt x="57" y="8"/>
                  <a:pt x="56" y="8"/>
                  <a:pt x="55" y="8"/>
                </a:cubicBezTo>
                <a:cubicBezTo>
                  <a:pt x="54" y="6"/>
                  <a:pt x="53" y="3"/>
                  <a:pt x="53" y="2"/>
                </a:cubicBezTo>
                <a:cubicBezTo>
                  <a:pt x="53" y="2"/>
                  <a:pt x="53" y="1"/>
                  <a:pt x="52" y="1"/>
                </a:cubicBezTo>
                <a:cubicBezTo>
                  <a:pt x="52" y="1"/>
                  <a:pt x="51" y="1"/>
                  <a:pt x="51" y="1"/>
                </a:cubicBezTo>
                <a:cubicBezTo>
                  <a:pt x="50" y="1"/>
                  <a:pt x="50" y="1"/>
                  <a:pt x="49" y="2"/>
                </a:cubicBezTo>
                <a:cubicBezTo>
                  <a:pt x="49" y="2"/>
                  <a:pt x="49" y="3"/>
                  <a:pt x="49" y="3"/>
                </a:cubicBezTo>
                <a:cubicBezTo>
                  <a:pt x="49" y="4"/>
                  <a:pt x="49" y="7"/>
                  <a:pt x="49" y="9"/>
                </a:cubicBezTo>
                <a:cubicBezTo>
                  <a:pt x="48" y="10"/>
                  <a:pt x="47" y="10"/>
                  <a:pt x="46" y="10"/>
                </a:cubicBezTo>
                <a:cubicBezTo>
                  <a:pt x="44" y="8"/>
                  <a:pt x="43" y="5"/>
                  <a:pt x="43" y="5"/>
                </a:cubicBezTo>
                <a:cubicBezTo>
                  <a:pt x="43" y="4"/>
                  <a:pt x="42" y="4"/>
                  <a:pt x="42" y="4"/>
                </a:cubicBezTo>
                <a:cubicBezTo>
                  <a:pt x="41" y="3"/>
                  <a:pt x="41" y="3"/>
                  <a:pt x="40" y="4"/>
                </a:cubicBezTo>
                <a:cubicBezTo>
                  <a:pt x="40" y="4"/>
                  <a:pt x="39" y="4"/>
                  <a:pt x="39" y="5"/>
                </a:cubicBezTo>
                <a:cubicBezTo>
                  <a:pt x="39" y="5"/>
                  <a:pt x="39" y="6"/>
                  <a:pt x="39" y="6"/>
                </a:cubicBezTo>
                <a:cubicBezTo>
                  <a:pt x="39" y="7"/>
                  <a:pt x="40" y="10"/>
                  <a:pt x="40" y="12"/>
                </a:cubicBezTo>
                <a:cubicBezTo>
                  <a:pt x="39" y="13"/>
                  <a:pt x="38" y="13"/>
                  <a:pt x="37" y="14"/>
                </a:cubicBezTo>
                <a:cubicBezTo>
                  <a:pt x="35" y="12"/>
                  <a:pt x="34" y="9"/>
                  <a:pt x="33" y="9"/>
                </a:cubicBezTo>
                <a:cubicBezTo>
                  <a:pt x="33" y="8"/>
                  <a:pt x="32" y="8"/>
                  <a:pt x="32" y="8"/>
                </a:cubicBezTo>
                <a:cubicBezTo>
                  <a:pt x="32" y="8"/>
                  <a:pt x="31" y="8"/>
                  <a:pt x="31" y="8"/>
                </a:cubicBezTo>
                <a:cubicBezTo>
                  <a:pt x="30" y="8"/>
                  <a:pt x="30" y="9"/>
                  <a:pt x="30" y="9"/>
                </a:cubicBezTo>
                <a:cubicBezTo>
                  <a:pt x="29" y="10"/>
                  <a:pt x="29" y="10"/>
                  <a:pt x="30" y="11"/>
                </a:cubicBezTo>
                <a:cubicBezTo>
                  <a:pt x="30" y="11"/>
                  <a:pt x="31" y="14"/>
                  <a:pt x="32" y="17"/>
                </a:cubicBezTo>
                <a:cubicBezTo>
                  <a:pt x="31" y="17"/>
                  <a:pt x="30" y="18"/>
                  <a:pt x="29" y="19"/>
                </a:cubicBezTo>
                <a:cubicBezTo>
                  <a:pt x="27" y="17"/>
                  <a:pt x="25" y="15"/>
                  <a:pt x="25" y="14"/>
                </a:cubicBezTo>
                <a:cubicBezTo>
                  <a:pt x="24" y="14"/>
                  <a:pt x="24" y="14"/>
                  <a:pt x="23" y="14"/>
                </a:cubicBezTo>
                <a:cubicBezTo>
                  <a:pt x="23" y="14"/>
                  <a:pt x="22" y="14"/>
                  <a:pt x="22" y="14"/>
                </a:cubicBezTo>
                <a:cubicBezTo>
                  <a:pt x="21" y="15"/>
                  <a:pt x="21" y="15"/>
                  <a:pt x="21" y="16"/>
                </a:cubicBezTo>
                <a:cubicBezTo>
                  <a:pt x="21" y="16"/>
                  <a:pt x="21" y="17"/>
                  <a:pt x="21" y="17"/>
                </a:cubicBezTo>
                <a:cubicBezTo>
                  <a:pt x="22" y="18"/>
                  <a:pt x="23" y="20"/>
                  <a:pt x="25" y="22"/>
                </a:cubicBezTo>
                <a:cubicBezTo>
                  <a:pt x="24" y="23"/>
                  <a:pt x="23" y="24"/>
                  <a:pt x="22" y="25"/>
                </a:cubicBezTo>
                <a:cubicBezTo>
                  <a:pt x="20" y="24"/>
                  <a:pt x="17" y="22"/>
                  <a:pt x="17" y="22"/>
                </a:cubicBezTo>
                <a:cubicBezTo>
                  <a:pt x="16" y="21"/>
                  <a:pt x="16" y="21"/>
                  <a:pt x="15" y="21"/>
                </a:cubicBezTo>
                <a:cubicBezTo>
                  <a:pt x="15" y="21"/>
                  <a:pt x="15" y="22"/>
                  <a:pt x="14" y="22"/>
                </a:cubicBezTo>
                <a:cubicBezTo>
                  <a:pt x="14" y="22"/>
                  <a:pt x="14" y="23"/>
                  <a:pt x="14" y="23"/>
                </a:cubicBezTo>
                <a:cubicBezTo>
                  <a:pt x="14" y="24"/>
                  <a:pt x="14" y="24"/>
                  <a:pt x="14" y="25"/>
                </a:cubicBezTo>
                <a:cubicBezTo>
                  <a:pt x="15" y="25"/>
                  <a:pt x="17" y="27"/>
                  <a:pt x="19" y="29"/>
                </a:cubicBezTo>
                <a:cubicBezTo>
                  <a:pt x="18" y="30"/>
                  <a:pt x="17" y="31"/>
                  <a:pt x="16" y="32"/>
                </a:cubicBezTo>
                <a:cubicBezTo>
                  <a:pt x="14" y="31"/>
                  <a:pt x="11" y="30"/>
                  <a:pt x="11" y="30"/>
                </a:cubicBezTo>
                <a:cubicBezTo>
                  <a:pt x="10" y="30"/>
                  <a:pt x="10" y="30"/>
                  <a:pt x="9" y="30"/>
                </a:cubicBezTo>
                <a:cubicBezTo>
                  <a:pt x="9" y="30"/>
                  <a:pt x="8" y="30"/>
                  <a:pt x="8" y="31"/>
                </a:cubicBezTo>
                <a:cubicBezTo>
                  <a:pt x="8" y="31"/>
                  <a:pt x="8" y="32"/>
                  <a:pt x="8" y="32"/>
                </a:cubicBezTo>
                <a:cubicBezTo>
                  <a:pt x="8" y="33"/>
                  <a:pt x="8" y="33"/>
                  <a:pt x="8" y="34"/>
                </a:cubicBezTo>
                <a:cubicBezTo>
                  <a:pt x="9" y="34"/>
                  <a:pt x="11" y="36"/>
                  <a:pt x="14" y="37"/>
                </a:cubicBezTo>
                <a:cubicBezTo>
                  <a:pt x="13" y="38"/>
                  <a:pt x="12" y="40"/>
                  <a:pt x="12" y="41"/>
                </a:cubicBezTo>
                <a:cubicBezTo>
                  <a:pt x="9" y="40"/>
                  <a:pt x="7" y="39"/>
                  <a:pt x="6" y="39"/>
                </a:cubicBezTo>
                <a:cubicBezTo>
                  <a:pt x="5" y="39"/>
                  <a:pt x="5" y="39"/>
                  <a:pt x="4" y="39"/>
                </a:cubicBezTo>
                <a:cubicBezTo>
                  <a:pt x="4" y="40"/>
                  <a:pt x="4" y="40"/>
                  <a:pt x="3" y="41"/>
                </a:cubicBezTo>
                <a:cubicBezTo>
                  <a:pt x="3" y="41"/>
                  <a:pt x="3" y="42"/>
                  <a:pt x="3" y="42"/>
                </a:cubicBezTo>
                <a:cubicBezTo>
                  <a:pt x="4" y="43"/>
                  <a:pt x="4" y="43"/>
                  <a:pt x="4" y="43"/>
                </a:cubicBezTo>
                <a:cubicBezTo>
                  <a:pt x="5" y="43"/>
                  <a:pt x="8" y="45"/>
                  <a:pt x="10" y="46"/>
                </a:cubicBezTo>
                <a:cubicBezTo>
                  <a:pt x="10" y="47"/>
                  <a:pt x="9" y="48"/>
                  <a:pt x="9" y="50"/>
                </a:cubicBezTo>
                <a:cubicBezTo>
                  <a:pt x="6" y="50"/>
                  <a:pt x="3" y="49"/>
                  <a:pt x="3" y="49"/>
                </a:cubicBezTo>
                <a:cubicBezTo>
                  <a:pt x="2" y="49"/>
                  <a:pt x="2" y="49"/>
                  <a:pt x="1" y="50"/>
                </a:cubicBezTo>
                <a:cubicBezTo>
                  <a:pt x="1" y="50"/>
                  <a:pt x="1" y="50"/>
                  <a:pt x="1" y="51"/>
                </a:cubicBezTo>
                <a:cubicBezTo>
                  <a:pt x="1" y="51"/>
                  <a:pt x="1" y="52"/>
                  <a:pt x="1" y="53"/>
                </a:cubicBezTo>
                <a:cubicBezTo>
                  <a:pt x="1" y="53"/>
                  <a:pt x="2" y="53"/>
                  <a:pt x="2" y="53"/>
                </a:cubicBezTo>
                <a:cubicBezTo>
                  <a:pt x="3" y="54"/>
                  <a:pt x="6" y="54"/>
                  <a:pt x="8" y="55"/>
                </a:cubicBezTo>
                <a:cubicBezTo>
                  <a:pt x="8" y="56"/>
                  <a:pt x="8" y="58"/>
                  <a:pt x="8" y="59"/>
                </a:cubicBezTo>
                <a:cubicBezTo>
                  <a:pt x="5" y="59"/>
                  <a:pt x="2" y="59"/>
                  <a:pt x="2" y="60"/>
                </a:cubicBezTo>
                <a:cubicBezTo>
                  <a:pt x="1" y="60"/>
                  <a:pt x="1" y="60"/>
                  <a:pt x="0" y="60"/>
                </a:cubicBezTo>
                <a:cubicBezTo>
                  <a:pt x="0" y="61"/>
                  <a:pt x="0" y="61"/>
                  <a:pt x="0" y="62"/>
                </a:cubicBezTo>
                <a:cubicBezTo>
                  <a:pt x="0" y="62"/>
                  <a:pt x="0" y="63"/>
                  <a:pt x="0" y="63"/>
                </a:cubicBezTo>
                <a:cubicBezTo>
                  <a:pt x="1" y="63"/>
                  <a:pt x="1" y="64"/>
                  <a:pt x="2" y="64"/>
                </a:cubicBezTo>
                <a:cubicBezTo>
                  <a:pt x="2" y="64"/>
                  <a:pt x="5" y="64"/>
                  <a:pt x="8" y="64"/>
                </a:cubicBezTo>
                <a:cubicBezTo>
                  <a:pt x="8" y="66"/>
                  <a:pt x="8" y="67"/>
                  <a:pt x="8" y="68"/>
                </a:cubicBezTo>
                <a:cubicBezTo>
                  <a:pt x="6" y="69"/>
                  <a:pt x="3" y="70"/>
                  <a:pt x="2" y="70"/>
                </a:cubicBezTo>
                <a:cubicBezTo>
                  <a:pt x="2" y="70"/>
                  <a:pt x="1" y="71"/>
                  <a:pt x="1" y="71"/>
                </a:cubicBezTo>
                <a:cubicBezTo>
                  <a:pt x="1" y="71"/>
                  <a:pt x="1" y="72"/>
                  <a:pt x="1" y="72"/>
                </a:cubicBezTo>
                <a:cubicBezTo>
                  <a:pt x="1" y="73"/>
                  <a:pt x="1" y="73"/>
                  <a:pt x="1" y="74"/>
                </a:cubicBezTo>
                <a:cubicBezTo>
                  <a:pt x="2" y="74"/>
                  <a:pt x="2" y="74"/>
                  <a:pt x="3" y="74"/>
                </a:cubicBezTo>
                <a:cubicBezTo>
                  <a:pt x="3" y="74"/>
                  <a:pt x="6" y="74"/>
                  <a:pt x="9" y="74"/>
                </a:cubicBezTo>
                <a:cubicBezTo>
                  <a:pt x="9" y="75"/>
                  <a:pt x="10" y="76"/>
                  <a:pt x="10" y="78"/>
                </a:cubicBezTo>
                <a:cubicBezTo>
                  <a:pt x="8" y="79"/>
                  <a:pt x="5" y="80"/>
                  <a:pt x="4" y="80"/>
                </a:cubicBezTo>
                <a:cubicBezTo>
                  <a:pt x="4" y="80"/>
                  <a:pt x="4" y="81"/>
                  <a:pt x="3" y="81"/>
                </a:cubicBezTo>
                <a:cubicBezTo>
                  <a:pt x="3" y="82"/>
                  <a:pt x="3" y="82"/>
                  <a:pt x="3" y="83"/>
                </a:cubicBezTo>
                <a:cubicBezTo>
                  <a:pt x="4" y="83"/>
                  <a:pt x="4" y="84"/>
                  <a:pt x="4" y="84"/>
                </a:cubicBezTo>
                <a:cubicBezTo>
                  <a:pt x="5" y="84"/>
                  <a:pt x="5" y="84"/>
                  <a:pt x="6" y="84"/>
                </a:cubicBezTo>
                <a:cubicBezTo>
                  <a:pt x="7" y="84"/>
                  <a:pt x="9" y="83"/>
                  <a:pt x="12" y="83"/>
                </a:cubicBezTo>
                <a:cubicBezTo>
                  <a:pt x="12" y="84"/>
                  <a:pt x="13" y="85"/>
                  <a:pt x="14" y="86"/>
                </a:cubicBezTo>
                <a:cubicBezTo>
                  <a:pt x="11" y="88"/>
                  <a:pt x="9" y="89"/>
                  <a:pt x="8" y="90"/>
                </a:cubicBezTo>
                <a:cubicBezTo>
                  <a:pt x="8" y="90"/>
                  <a:pt x="8" y="91"/>
                  <a:pt x="8" y="91"/>
                </a:cubicBezTo>
                <a:cubicBezTo>
                  <a:pt x="8" y="92"/>
                  <a:pt x="8" y="92"/>
                  <a:pt x="8" y="93"/>
                </a:cubicBezTo>
                <a:cubicBezTo>
                  <a:pt x="8" y="93"/>
                  <a:pt x="9" y="93"/>
                  <a:pt x="9" y="94"/>
                </a:cubicBezTo>
                <a:cubicBezTo>
                  <a:pt x="10" y="94"/>
                  <a:pt x="10" y="94"/>
                  <a:pt x="11" y="94"/>
                </a:cubicBezTo>
                <a:cubicBezTo>
                  <a:pt x="11" y="93"/>
                  <a:pt x="14" y="92"/>
                  <a:pt x="16" y="91"/>
                </a:cubicBezTo>
                <a:cubicBezTo>
                  <a:pt x="17" y="92"/>
                  <a:pt x="18" y="93"/>
                  <a:pt x="19" y="94"/>
                </a:cubicBezTo>
                <a:cubicBezTo>
                  <a:pt x="17" y="96"/>
                  <a:pt x="15" y="98"/>
                  <a:pt x="14" y="99"/>
                </a:cubicBezTo>
                <a:cubicBezTo>
                  <a:pt x="14" y="99"/>
                  <a:pt x="14" y="99"/>
                  <a:pt x="14" y="100"/>
                </a:cubicBezTo>
                <a:cubicBezTo>
                  <a:pt x="14" y="101"/>
                  <a:pt x="14" y="101"/>
                  <a:pt x="14" y="101"/>
                </a:cubicBezTo>
                <a:cubicBezTo>
                  <a:pt x="15" y="102"/>
                  <a:pt x="15" y="102"/>
                  <a:pt x="15" y="102"/>
                </a:cubicBezTo>
                <a:cubicBezTo>
                  <a:pt x="16" y="102"/>
                  <a:pt x="16" y="102"/>
                  <a:pt x="17" y="102"/>
                </a:cubicBezTo>
                <a:cubicBezTo>
                  <a:pt x="17" y="102"/>
                  <a:pt x="20" y="100"/>
                  <a:pt x="22" y="98"/>
                </a:cubicBezTo>
                <a:cubicBezTo>
                  <a:pt x="23" y="99"/>
                  <a:pt x="24" y="100"/>
                  <a:pt x="25" y="101"/>
                </a:cubicBezTo>
                <a:cubicBezTo>
                  <a:pt x="23" y="103"/>
                  <a:pt x="22" y="106"/>
                  <a:pt x="21" y="106"/>
                </a:cubicBezTo>
                <a:cubicBezTo>
                  <a:pt x="21" y="107"/>
                  <a:pt x="21" y="107"/>
                  <a:pt x="21" y="108"/>
                </a:cubicBezTo>
                <a:cubicBezTo>
                  <a:pt x="21" y="108"/>
                  <a:pt x="21" y="109"/>
                  <a:pt x="22" y="109"/>
                </a:cubicBezTo>
                <a:cubicBezTo>
                  <a:pt x="22" y="109"/>
                  <a:pt x="23" y="110"/>
                  <a:pt x="23" y="110"/>
                </a:cubicBezTo>
                <a:cubicBezTo>
                  <a:pt x="24" y="110"/>
                  <a:pt x="24" y="109"/>
                  <a:pt x="25" y="109"/>
                </a:cubicBezTo>
                <a:cubicBezTo>
                  <a:pt x="25" y="109"/>
                  <a:pt x="27" y="106"/>
                  <a:pt x="29" y="105"/>
                </a:cubicBezTo>
                <a:cubicBezTo>
                  <a:pt x="30" y="105"/>
                  <a:pt x="31" y="106"/>
                  <a:pt x="32" y="107"/>
                </a:cubicBezTo>
                <a:cubicBezTo>
                  <a:pt x="31" y="109"/>
                  <a:pt x="30" y="112"/>
                  <a:pt x="30" y="113"/>
                </a:cubicBezTo>
                <a:cubicBezTo>
                  <a:pt x="29" y="113"/>
                  <a:pt x="29" y="114"/>
                  <a:pt x="30" y="114"/>
                </a:cubicBezTo>
                <a:cubicBezTo>
                  <a:pt x="30" y="115"/>
                  <a:pt x="30" y="115"/>
                  <a:pt x="31" y="115"/>
                </a:cubicBezTo>
                <a:cubicBezTo>
                  <a:pt x="31" y="115"/>
                  <a:pt x="32" y="116"/>
                  <a:pt x="32" y="115"/>
                </a:cubicBezTo>
                <a:cubicBezTo>
                  <a:pt x="33" y="115"/>
                  <a:pt x="33" y="115"/>
                  <a:pt x="33" y="115"/>
                </a:cubicBezTo>
                <a:cubicBezTo>
                  <a:pt x="34" y="114"/>
                  <a:pt x="35" y="112"/>
                  <a:pt x="37" y="110"/>
                </a:cubicBezTo>
                <a:cubicBezTo>
                  <a:pt x="38" y="110"/>
                  <a:pt x="39" y="111"/>
                  <a:pt x="40" y="111"/>
                </a:cubicBezTo>
                <a:cubicBezTo>
                  <a:pt x="40" y="114"/>
                  <a:pt x="39" y="117"/>
                  <a:pt x="39" y="117"/>
                </a:cubicBezTo>
                <a:cubicBezTo>
                  <a:pt x="39" y="118"/>
                  <a:pt x="39" y="118"/>
                  <a:pt x="39" y="119"/>
                </a:cubicBezTo>
                <a:cubicBezTo>
                  <a:pt x="39" y="119"/>
                  <a:pt x="40" y="120"/>
                  <a:pt x="40" y="120"/>
                </a:cubicBezTo>
                <a:cubicBezTo>
                  <a:pt x="41" y="120"/>
                  <a:pt x="41" y="120"/>
                  <a:pt x="42" y="120"/>
                </a:cubicBezTo>
                <a:cubicBezTo>
                  <a:pt x="42" y="120"/>
                  <a:pt x="43" y="119"/>
                  <a:pt x="43" y="119"/>
                </a:cubicBezTo>
                <a:cubicBezTo>
                  <a:pt x="43" y="118"/>
                  <a:pt x="44" y="115"/>
                  <a:pt x="46" y="113"/>
                </a:cubicBezTo>
                <a:cubicBezTo>
                  <a:pt x="47" y="113"/>
                  <a:pt x="48" y="114"/>
                  <a:pt x="49" y="114"/>
                </a:cubicBezTo>
                <a:cubicBezTo>
                  <a:pt x="49" y="117"/>
                  <a:pt x="49" y="120"/>
                  <a:pt x="49" y="120"/>
                </a:cubicBezTo>
                <a:cubicBezTo>
                  <a:pt x="49" y="121"/>
                  <a:pt x="49" y="121"/>
                  <a:pt x="49" y="122"/>
                </a:cubicBezTo>
                <a:cubicBezTo>
                  <a:pt x="50" y="122"/>
                  <a:pt x="50" y="122"/>
                  <a:pt x="51" y="123"/>
                </a:cubicBezTo>
                <a:cubicBezTo>
                  <a:pt x="51" y="123"/>
                  <a:pt x="52" y="123"/>
                  <a:pt x="52" y="122"/>
                </a:cubicBezTo>
                <a:cubicBezTo>
                  <a:pt x="53" y="122"/>
                  <a:pt x="53" y="122"/>
                  <a:pt x="53" y="121"/>
                </a:cubicBezTo>
                <a:cubicBezTo>
                  <a:pt x="53" y="121"/>
                  <a:pt x="54" y="118"/>
                  <a:pt x="55" y="115"/>
                </a:cubicBezTo>
                <a:cubicBezTo>
                  <a:pt x="56" y="115"/>
                  <a:pt x="57" y="115"/>
                  <a:pt x="59" y="115"/>
                </a:cubicBezTo>
                <a:cubicBezTo>
                  <a:pt x="59" y="118"/>
                  <a:pt x="59" y="121"/>
                  <a:pt x="59" y="122"/>
                </a:cubicBezTo>
                <a:cubicBezTo>
                  <a:pt x="59" y="122"/>
                  <a:pt x="60" y="123"/>
                  <a:pt x="60" y="123"/>
                </a:cubicBezTo>
                <a:cubicBezTo>
                  <a:pt x="60" y="123"/>
                  <a:pt x="61" y="123"/>
                  <a:pt x="61" y="123"/>
                </a:cubicBezTo>
                <a:cubicBezTo>
                  <a:pt x="62" y="123"/>
                  <a:pt x="62" y="123"/>
                  <a:pt x="63" y="123"/>
                </a:cubicBezTo>
                <a:cubicBezTo>
                  <a:pt x="63" y="123"/>
                  <a:pt x="63" y="122"/>
                  <a:pt x="64" y="122"/>
                </a:cubicBezTo>
                <a:cubicBezTo>
                  <a:pt x="64" y="121"/>
                  <a:pt x="64" y="118"/>
                  <a:pt x="64" y="115"/>
                </a:cubicBezTo>
                <a:cubicBezTo>
                  <a:pt x="65" y="115"/>
                  <a:pt x="67" y="115"/>
                  <a:pt x="68" y="115"/>
                </a:cubicBezTo>
                <a:cubicBezTo>
                  <a:pt x="69" y="118"/>
                  <a:pt x="70" y="121"/>
                  <a:pt x="70" y="121"/>
                </a:cubicBezTo>
                <a:cubicBezTo>
                  <a:pt x="70" y="122"/>
                  <a:pt x="70" y="122"/>
                  <a:pt x="71" y="122"/>
                </a:cubicBezTo>
                <a:cubicBezTo>
                  <a:pt x="71" y="123"/>
                  <a:pt x="72" y="123"/>
                  <a:pt x="72" y="123"/>
                </a:cubicBezTo>
                <a:cubicBezTo>
                  <a:pt x="73" y="122"/>
                  <a:pt x="73" y="122"/>
                  <a:pt x="73" y="122"/>
                </a:cubicBezTo>
                <a:cubicBezTo>
                  <a:pt x="74" y="121"/>
                  <a:pt x="74" y="121"/>
                  <a:pt x="74" y="120"/>
                </a:cubicBezTo>
                <a:cubicBezTo>
                  <a:pt x="74" y="120"/>
                  <a:pt x="74" y="117"/>
                  <a:pt x="73" y="114"/>
                </a:cubicBezTo>
                <a:cubicBezTo>
                  <a:pt x="75" y="114"/>
                  <a:pt x="76" y="113"/>
                  <a:pt x="77" y="113"/>
                </a:cubicBezTo>
                <a:cubicBezTo>
                  <a:pt x="78" y="115"/>
                  <a:pt x="80" y="118"/>
                  <a:pt x="80" y="119"/>
                </a:cubicBezTo>
                <a:cubicBezTo>
                  <a:pt x="80" y="119"/>
                  <a:pt x="81" y="120"/>
                  <a:pt x="81" y="120"/>
                </a:cubicBezTo>
                <a:cubicBezTo>
                  <a:pt x="81" y="120"/>
                  <a:pt x="82" y="120"/>
                  <a:pt x="83" y="120"/>
                </a:cubicBezTo>
                <a:cubicBezTo>
                  <a:pt x="83" y="120"/>
                  <a:pt x="83" y="119"/>
                  <a:pt x="84" y="119"/>
                </a:cubicBezTo>
                <a:cubicBezTo>
                  <a:pt x="84" y="118"/>
                  <a:pt x="84" y="118"/>
                  <a:pt x="84" y="117"/>
                </a:cubicBezTo>
                <a:cubicBezTo>
                  <a:pt x="84" y="117"/>
                  <a:pt x="83" y="114"/>
                  <a:pt x="82" y="111"/>
                </a:cubicBezTo>
                <a:cubicBezTo>
                  <a:pt x="83" y="111"/>
                  <a:pt x="85" y="110"/>
                  <a:pt x="86" y="110"/>
                </a:cubicBezTo>
                <a:cubicBezTo>
                  <a:pt x="87" y="112"/>
                  <a:pt x="89" y="114"/>
                  <a:pt x="90" y="115"/>
                </a:cubicBezTo>
                <a:cubicBezTo>
                  <a:pt x="90" y="115"/>
                  <a:pt x="90" y="115"/>
                  <a:pt x="91" y="115"/>
                </a:cubicBezTo>
                <a:cubicBezTo>
                  <a:pt x="91" y="116"/>
                  <a:pt x="92" y="115"/>
                  <a:pt x="92" y="115"/>
                </a:cubicBezTo>
                <a:cubicBezTo>
                  <a:pt x="93" y="115"/>
                  <a:pt x="93" y="115"/>
                  <a:pt x="93" y="114"/>
                </a:cubicBezTo>
                <a:cubicBezTo>
                  <a:pt x="93" y="114"/>
                  <a:pt x="93" y="113"/>
                  <a:pt x="93" y="113"/>
                </a:cubicBezTo>
                <a:cubicBezTo>
                  <a:pt x="93" y="112"/>
                  <a:pt x="92" y="109"/>
                  <a:pt x="91" y="107"/>
                </a:cubicBezTo>
                <a:cubicBezTo>
                  <a:pt x="92" y="106"/>
                  <a:pt x="93" y="105"/>
                  <a:pt x="94" y="105"/>
                </a:cubicBezTo>
                <a:cubicBezTo>
                  <a:pt x="96" y="106"/>
                  <a:pt x="98" y="109"/>
                  <a:pt x="98" y="109"/>
                </a:cubicBezTo>
                <a:cubicBezTo>
                  <a:pt x="99" y="109"/>
                  <a:pt x="99" y="110"/>
                  <a:pt x="100" y="110"/>
                </a:cubicBezTo>
                <a:cubicBezTo>
                  <a:pt x="100" y="110"/>
                  <a:pt x="101" y="109"/>
                  <a:pt x="101" y="109"/>
                </a:cubicBezTo>
                <a:cubicBezTo>
                  <a:pt x="101" y="109"/>
                  <a:pt x="102" y="108"/>
                  <a:pt x="102" y="108"/>
                </a:cubicBezTo>
                <a:cubicBezTo>
                  <a:pt x="102" y="107"/>
                  <a:pt x="102" y="107"/>
                  <a:pt x="102" y="106"/>
                </a:cubicBezTo>
                <a:cubicBezTo>
                  <a:pt x="101" y="106"/>
                  <a:pt x="99" y="103"/>
                  <a:pt x="98" y="101"/>
                </a:cubicBezTo>
                <a:cubicBezTo>
                  <a:pt x="99" y="100"/>
                  <a:pt x="100" y="99"/>
                  <a:pt x="101" y="98"/>
                </a:cubicBezTo>
                <a:cubicBezTo>
                  <a:pt x="103" y="100"/>
                  <a:pt x="105" y="102"/>
                  <a:pt x="106" y="102"/>
                </a:cubicBezTo>
                <a:cubicBezTo>
                  <a:pt x="106" y="102"/>
                  <a:pt x="107" y="102"/>
                  <a:pt x="107" y="102"/>
                </a:cubicBezTo>
                <a:cubicBezTo>
                  <a:pt x="108" y="102"/>
                  <a:pt x="108" y="102"/>
                  <a:pt x="109" y="101"/>
                </a:cubicBezTo>
                <a:cubicBezTo>
                  <a:pt x="109" y="101"/>
                  <a:pt x="109" y="101"/>
                  <a:pt x="109" y="100"/>
                </a:cubicBezTo>
                <a:cubicBezTo>
                  <a:pt x="109" y="99"/>
                  <a:pt x="109" y="99"/>
                  <a:pt x="109" y="99"/>
                </a:cubicBezTo>
                <a:cubicBezTo>
                  <a:pt x="108" y="98"/>
                  <a:pt x="106" y="96"/>
                  <a:pt x="104" y="94"/>
                </a:cubicBezTo>
                <a:cubicBezTo>
                  <a:pt x="105" y="93"/>
                  <a:pt x="106" y="92"/>
                  <a:pt x="106" y="91"/>
                </a:cubicBezTo>
                <a:cubicBezTo>
                  <a:pt x="109" y="92"/>
                  <a:pt x="112" y="93"/>
                  <a:pt x="112" y="94"/>
                </a:cubicBezTo>
                <a:cubicBezTo>
                  <a:pt x="113" y="94"/>
                  <a:pt x="113" y="94"/>
                  <a:pt x="114" y="94"/>
                </a:cubicBezTo>
                <a:cubicBezTo>
                  <a:pt x="114" y="93"/>
                  <a:pt x="115" y="93"/>
                  <a:pt x="115" y="93"/>
                </a:cubicBezTo>
                <a:cubicBezTo>
                  <a:pt x="115" y="92"/>
                  <a:pt x="115" y="92"/>
                  <a:pt x="115" y="91"/>
                </a:cubicBezTo>
                <a:cubicBezTo>
                  <a:pt x="115" y="91"/>
                  <a:pt x="115" y="90"/>
                  <a:pt x="114" y="90"/>
                </a:cubicBezTo>
                <a:cubicBezTo>
                  <a:pt x="114" y="89"/>
                  <a:pt x="111" y="88"/>
                  <a:pt x="109" y="86"/>
                </a:cubicBezTo>
                <a:cubicBezTo>
                  <a:pt x="110" y="85"/>
                  <a:pt x="110" y="84"/>
                  <a:pt x="111" y="83"/>
                </a:cubicBezTo>
                <a:cubicBezTo>
                  <a:pt x="113" y="83"/>
                  <a:pt x="116" y="84"/>
                  <a:pt x="117" y="84"/>
                </a:cubicBezTo>
                <a:cubicBezTo>
                  <a:pt x="117" y="84"/>
                  <a:pt x="118" y="84"/>
                  <a:pt x="118" y="84"/>
                </a:cubicBezTo>
                <a:cubicBezTo>
                  <a:pt x="119" y="84"/>
                  <a:pt x="119" y="83"/>
                  <a:pt x="119" y="83"/>
                </a:cubicBezTo>
                <a:cubicBezTo>
                  <a:pt x="120" y="82"/>
                  <a:pt x="120" y="82"/>
                  <a:pt x="119" y="81"/>
                </a:cubicBezTo>
                <a:cubicBezTo>
                  <a:pt x="119" y="81"/>
                  <a:pt x="119" y="80"/>
                  <a:pt x="118" y="80"/>
                </a:cubicBezTo>
                <a:cubicBezTo>
                  <a:pt x="118" y="80"/>
                  <a:pt x="115" y="79"/>
                  <a:pt x="113" y="78"/>
                </a:cubicBezTo>
                <a:cubicBezTo>
                  <a:pt x="113" y="76"/>
                  <a:pt x="113" y="75"/>
                  <a:pt x="114" y="74"/>
                </a:cubicBezTo>
                <a:cubicBezTo>
                  <a:pt x="116" y="74"/>
                  <a:pt x="119" y="74"/>
                  <a:pt x="120" y="74"/>
                </a:cubicBezTo>
                <a:cubicBezTo>
                  <a:pt x="121" y="74"/>
                  <a:pt x="121" y="74"/>
                  <a:pt x="121" y="74"/>
                </a:cubicBezTo>
                <a:cubicBezTo>
                  <a:pt x="122" y="73"/>
                  <a:pt x="122" y="73"/>
                  <a:pt x="122" y="72"/>
                </a:cubicBezTo>
                <a:cubicBezTo>
                  <a:pt x="122" y="72"/>
                  <a:pt x="122" y="71"/>
                  <a:pt x="122" y="71"/>
                </a:cubicBezTo>
                <a:cubicBezTo>
                  <a:pt x="122" y="71"/>
                  <a:pt x="121" y="70"/>
                  <a:pt x="121" y="70"/>
                </a:cubicBezTo>
                <a:cubicBezTo>
                  <a:pt x="120" y="70"/>
                  <a:pt x="117" y="69"/>
                  <a:pt x="115" y="68"/>
                </a:cubicBezTo>
                <a:cubicBezTo>
                  <a:pt x="115" y="67"/>
                  <a:pt x="115" y="66"/>
                  <a:pt x="115" y="64"/>
                </a:cubicBezTo>
                <a:cubicBezTo>
                  <a:pt x="118" y="64"/>
                  <a:pt x="121" y="64"/>
                  <a:pt x="121" y="64"/>
                </a:cubicBezTo>
                <a:close/>
                <a:moveTo>
                  <a:pt x="62" y="111"/>
                </a:moveTo>
                <a:cubicBezTo>
                  <a:pt x="61" y="111"/>
                  <a:pt x="61" y="111"/>
                  <a:pt x="61" y="111"/>
                </a:cubicBezTo>
                <a:cubicBezTo>
                  <a:pt x="61" y="111"/>
                  <a:pt x="61" y="111"/>
                  <a:pt x="61" y="111"/>
                </a:cubicBezTo>
                <a:cubicBezTo>
                  <a:pt x="61" y="111"/>
                  <a:pt x="61" y="111"/>
                  <a:pt x="62" y="111"/>
                </a:cubicBezTo>
                <a:close/>
                <a:moveTo>
                  <a:pt x="45" y="108"/>
                </a:moveTo>
                <a:cubicBezTo>
                  <a:pt x="45" y="108"/>
                  <a:pt x="44" y="107"/>
                  <a:pt x="44" y="107"/>
                </a:cubicBezTo>
                <a:cubicBezTo>
                  <a:pt x="44" y="107"/>
                  <a:pt x="44" y="108"/>
                  <a:pt x="45" y="108"/>
                </a:cubicBezTo>
                <a:cubicBezTo>
                  <a:pt x="45" y="108"/>
                  <a:pt x="45" y="108"/>
                  <a:pt x="45" y="108"/>
                </a:cubicBezTo>
                <a:close/>
                <a:moveTo>
                  <a:pt x="31" y="100"/>
                </a:moveTo>
                <a:cubicBezTo>
                  <a:pt x="30" y="99"/>
                  <a:pt x="30" y="99"/>
                  <a:pt x="29" y="99"/>
                </a:cubicBezTo>
                <a:cubicBezTo>
                  <a:pt x="30" y="99"/>
                  <a:pt x="30" y="99"/>
                  <a:pt x="30" y="99"/>
                </a:cubicBezTo>
                <a:cubicBezTo>
                  <a:pt x="30" y="99"/>
                  <a:pt x="30" y="99"/>
                  <a:pt x="31" y="100"/>
                </a:cubicBezTo>
                <a:close/>
                <a:moveTo>
                  <a:pt x="19" y="87"/>
                </a:moveTo>
                <a:cubicBezTo>
                  <a:pt x="19" y="86"/>
                  <a:pt x="19" y="86"/>
                  <a:pt x="19" y="86"/>
                </a:cubicBezTo>
                <a:cubicBezTo>
                  <a:pt x="19" y="86"/>
                  <a:pt x="19" y="86"/>
                  <a:pt x="19" y="86"/>
                </a:cubicBezTo>
                <a:cubicBezTo>
                  <a:pt x="19" y="86"/>
                  <a:pt x="19" y="87"/>
                  <a:pt x="19" y="87"/>
                </a:cubicBezTo>
                <a:close/>
              </a:path>
            </a:pathLst>
          </a:custGeom>
          <a:solidFill>
            <a:srgbClr val="45C1A4"/>
          </a:solidFill>
          <a:ln>
            <a:noFill/>
          </a:ln>
        </p:spPr>
        <p:txBody>
          <a:bodyPr vert="horz" wrap="square" lIns="91440" tIns="45720" rIns="91440" bIns="45720" numCol="1" anchor="t" anchorCtr="0" compatLnSpc="1">
            <a:prstTxWarp prst="textNoShape">
              <a:avLst/>
            </a:prstTxWarp>
          </a:bodyPr>
          <a:lstStyle/>
          <a:p>
            <a:endParaRPr lang="en-US" sz="1800"/>
          </a:p>
        </p:txBody>
      </p:sp>
      <p:sp>
        <p:nvSpPr>
          <p:cNvPr id="27" name="Freeform 6">
            <a:extLst>
              <a:ext uri="{FF2B5EF4-FFF2-40B4-BE49-F238E27FC236}">
                <a16:creationId xmlns:a16="http://schemas.microsoft.com/office/drawing/2014/main" id="{BB33B908-AFAE-4597-8423-E1FEC24D67AB}"/>
              </a:ext>
            </a:extLst>
          </p:cNvPr>
          <p:cNvSpPr>
            <a:spLocks noEditPoints="1"/>
          </p:cNvSpPr>
          <p:nvPr/>
        </p:nvSpPr>
        <p:spPr bwMode="auto">
          <a:xfrm>
            <a:off x="150842" y="3887788"/>
            <a:ext cx="210315" cy="209550"/>
          </a:xfrm>
          <a:custGeom>
            <a:avLst/>
            <a:gdLst>
              <a:gd name="T0" fmla="*/ 121 w 123"/>
              <a:gd name="T1" fmla="*/ 60 h 123"/>
              <a:gd name="T2" fmla="*/ 122 w 123"/>
              <a:gd name="T3" fmla="*/ 51 h 123"/>
              <a:gd name="T4" fmla="*/ 118 w 123"/>
              <a:gd name="T5" fmla="*/ 43 h 123"/>
              <a:gd name="T6" fmla="*/ 111 w 123"/>
              <a:gd name="T7" fmla="*/ 41 h 123"/>
              <a:gd name="T8" fmla="*/ 114 w 123"/>
              <a:gd name="T9" fmla="*/ 30 h 123"/>
              <a:gd name="T10" fmla="*/ 109 w 123"/>
              <a:gd name="T11" fmla="*/ 23 h 123"/>
              <a:gd name="T12" fmla="*/ 98 w 123"/>
              <a:gd name="T13" fmla="*/ 22 h 123"/>
              <a:gd name="T14" fmla="*/ 98 w 123"/>
              <a:gd name="T15" fmla="*/ 14 h 123"/>
              <a:gd name="T16" fmla="*/ 92 w 123"/>
              <a:gd name="T17" fmla="*/ 8 h 123"/>
              <a:gd name="T18" fmla="*/ 84 w 123"/>
              <a:gd name="T19" fmla="*/ 6 h 123"/>
              <a:gd name="T20" fmla="*/ 77 w 123"/>
              <a:gd name="T21" fmla="*/ 10 h 123"/>
              <a:gd name="T22" fmla="*/ 71 w 123"/>
              <a:gd name="T23" fmla="*/ 1 h 123"/>
              <a:gd name="T24" fmla="*/ 63 w 123"/>
              <a:gd name="T25" fmla="*/ 0 h 123"/>
              <a:gd name="T26" fmla="*/ 55 w 123"/>
              <a:gd name="T27" fmla="*/ 8 h 123"/>
              <a:gd name="T28" fmla="*/ 49 w 123"/>
              <a:gd name="T29" fmla="*/ 3 h 123"/>
              <a:gd name="T30" fmla="*/ 40 w 123"/>
              <a:gd name="T31" fmla="*/ 4 h 123"/>
              <a:gd name="T32" fmla="*/ 33 w 123"/>
              <a:gd name="T33" fmla="*/ 9 h 123"/>
              <a:gd name="T34" fmla="*/ 32 w 123"/>
              <a:gd name="T35" fmla="*/ 17 h 123"/>
              <a:gd name="T36" fmla="*/ 21 w 123"/>
              <a:gd name="T37" fmla="*/ 16 h 123"/>
              <a:gd name="T38" fmla="*/ 15 w 123"/>
              <a:gd name="T39" fmla="*/ 21 h 123"/>
              <a:gd name="T40" fmla="*/ 16 w 123"/>
              <a:gd name="T41" fmla="*/ 32 h 123"/>
              <a:gd name="T42" fmla="*/ 8 w 123"/>
              <a:gd name="T43" fmla="*/ 34 h 123"/>
              <a:gd name="T44" fmla="*/ 3 w 123"/>
              <a:gd name="T45" fmla="*/ 41 h 123"/>
              <a:gd name="T46" fmla="*/ 3 w 123"/>
              <a:gd name="T47" fmla="*/ 49 h 123"/>
              <a:gd name="T48" fmla="*/ 8 w 123"/>
              <a:gd name="T49" fmla="*/ 55 h 123"/>
              <a:gd name="T50" fmla="*/ 0 w 123"/>
              <a:gd name="T51" fmla="*/ 63 h 123"/>
              <a:gd name="T52" fmla="*/ 1 w 123"/>
              <a:gd name="T53" fmla="*/ 71 h 123"/>
              <a:gd name="T54" fmla="*/ 10 w 123"/>
              <a:gd name="T55" fmla="*/ 78 h 123"/>
              <a:gd name="T56" fmla="*/ 6 w 123"/>
              <a:gd name="T57" fmla="*/ 84 h 123"/>
              <a:gd name="T58" fmla="*/ 8 w 123"/>
              <a:gd name="T59" fmla="*/ 93 h 123"/>
              <a:gd name="T60" fmla="*/ 14 w 123"/>
              <a:gd name="T61" fmla="*/ 99 h 123"/>
              <a:gd name="T62" fmla="*/ 22 w 123"/>
              <a:gd name="T63" fmla="*/ 98 h 123"/>
              <a:gd name="T64" fmla="*/ 23 w 123"/>
              <a:gd name="T65" fmla="*/ 110 h 123"/>
              <a:gd name="T66" fmla="*/ 30 w 123"/>
              <a:gd name="T67" fmla="*/ 114 h 123"/>
              <a:gd name="T68" fmla="*/ 40 w 123"/>
              <a:gd name="T69" fmla="*/ 111 h 123"/>
              <a:gd name="T70" fmla="*/ 43 w 123"/>
              <a:gd name="T71" fmla="*/ 119 h 123"/>
              <a:gd name="T72" fmla="*/ 51 w 123"/>
              <a:gd name="T73" fmla="*/ 123 h 123"/>
              <a:gd name="T74" fmla="*/ 59 w 123"/>
              <a:gd name="T75" fmla="*/ 122 h 123"/>
              <a:gd name="T76" fmla="*/ 64 w 123"/>
              <a:gd name="T77" fmla="*/ 115 h 123"/>
              <a:gd name="T78" fmla="*/ 73 w 123"/>
              <a:gd name="T79" fmla="*/ 122 h 123"/>
              <a:gd name="T80" fmla="*/ 81 w 123"/>
              <a:gd name="T81" fmla="*/ 120 h 123"/>
              <a:gd name="T82" fmla="*/ 86 w 123"/>
              <a:gd name="T83" fmla="*/ 110 h 123"/>
              <a:gd name="T84" fmla="*/ 93 w 123"/>
              <a:gd name="T85" fmla="*/ 113 h 123"/>
              <a:gd name="T86" fmla="*/ 101 w 123"/>
              <a:gd name="T87" fmla="*/ 109 h 123"/>
              <a:gd name="T88" fmla="*/ 106 w 123"/>
              <a:gd name="T89" fmla="*/ 102 h 123"/>
              <a:gd name="T90" fmla="*/ 104 w 123"/>
              <a:gd name="T91" fmla="*/ 94 h 123"/>
              <a:gd name="T92" fmla="*/ 115 w 123"/>
              <a:gd name="T93" fmla="*/ 91 h 123"/>
              <a:gd name="T94" fmla="*/ 118 w 123"/>
              <a:gd name="T95" fmla="*/ 84 h 123"/>
              <a:gd name="T96" fmla="*/ 114 w 123"/>
              <a:gd name="T97" fmla="*/ 74 h 123"/>
              <a:gd name="T98" fmla="*/ 121 w 123"/>
              <a:gd name="T99" fmla="*/ 70 h 123"/>
              <a:gd name="T100" fmla="*/ 61 w 123"/>
              <a:gd name="T101" fmla="*/ 111 h 123"/>
              <a:gd name="T102" fmla="*/ 45 w 123"/>
              <a:gd name="T103" fmla="*/ 108 h 123"/>
              <a:gd name="T104" fmla="*/ 31 w 123"/>
              <a:gd name="T105" fmla="*/ 10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3" h="123">
                <a:moveTo>
                  <a:pt x="121" y="64"/>
                </a:moveTo>
                <a:cubicBezTo>
                  <a:pt x="122" y="64"/>
                  <a:pt x="122" y="63"/>
                  <a:pt x="123" y="63"/>
                </a:cubicBezTo>
                <a:cubicBezTo>
                  <a:pt x="123" y="63"/>
                  <a:pt x="123" y="62"/>
                  <a:pt x="123" y="62"/>
                </a:cubicBezTo>
                <a:cubicBezTo>
                  <a:pt x="123" y="61"/>
                  <a:pt x="123" y="61"/>
                  <a:pt x="123" y="60"/>
                </a:cubicBezTo>
                <a:cubicBezTo>
                  <a:pt x="122" y="60"/>
                  <a:pt x="122" y="60"/>
                  <a:pt x="121" y="60"/>
                </a:cubicBezTo>
                <a:cubicBezTo>
                  <a:pt x="121" y="59"/>
                  <a:pt x="118" y="59"/>
                  <a:pt x="115" y="59"/>
                </a:cubicBezTo>
                <a:cubicBezTo>
                  <a:pt x="115" y="58"/>
                  <a:pt x="115" y="56"/>
                  <a:pt x="115" y="55"/>
                </a:cubicBezTo>
                <a:cubicBezTo>
                  <a:pt x="117" y="54"/>
                  <a:pt x="120" y="54"/>
                  <a:pt x="121" y="53"/>
                </a:cubicBezTo>
                <a:cubicBezTo>
                  <a:pt x="121" y="53"/>
                  <a:pt x="122" y="53"/>
                  <a:pt x="122" y="53"/>
                </a:cubicBezTo>
                <a:cubicBezTo>
                  <a:pt x="122" y="52"/>
                  <a:pt x="122" y="51"/>
                  <a:pt x="122" y="51"/>
                </a:cubicBezTo>
                <a:cubicBezTo>
                  <a:pt x="122" y="50"/>
                  <a:pt x="122" y="50"/>
                  <a:pt x="121" y="50"/>
                </a:cubicBezTo>
                <a:cubicBezTo>
                  <a:pt x="121" y="49"/>
                  <a:pt x="121" y="49"/>
                  <a:pt x="120" y="49"/>
                </a:cubicBezTo>
                <a:cubicBezTo>
                  <a:pt x="119" y="49"/>
                  <a:pt x="116" y="50"/>
                  <a:pt x="114" y="50"/>
                </a:cubicBezTo>
                <a:cubicBezTo>
                  <a:pt x="113" y="48"/>
                  <a:pt x="113" y="47"/>
                  <a:pt x="113" y="46"/>
                </a:cubicBezTo>
                <a:cubicBezTo>
                  <a:pt x="115" y="45"/>
                  <a:pt x="118" y="43"/>
                  <a:pt x="118" y="43"/>
                </a:cubicBezTo>
                <a:cubicBezTo>
                  <a:pt x="119" y="43"/>
                  <a:pt x="119" y="43"/>
                  <a:pt x="119" y="42"/>
                </a:cubicBezTo>
                <a:cubicBezTo>
                  <a:pt x="120" y="42"/>
                  <a:pt x="120" y="41"/>
                  <a:pt x="119" y="41"/>
                </a:cubicBezTo>
                <a:cubicBezTo>
                  <a:pt x="119" y="40"/>
                  <a:pt x="119" y="40"/>
                  <a:pt x="118" y="39"/>
                </a:cubicBezTo>
                <a:cubicBezTo>
                  <a:pt x="118" y="39"/>
                  <a:pt x="117" y="39"/>
                  <a:pt x="117" y="39"/>
                </a:cubicBezTo>
                <a:cubicBezTo>
                  <a:pt x="116" y="39"/>
                  <a:pt x="113" y="40"/>
                  <a:pt x="111" y="41"/>
                </a:cubicBezTo>
                <a:cubicBezTo>
                  <a:pt x="110" y="40"/>
                  <a:pt x="110" y="38"/>
                  <a:pt x="109" y="37"/>
                </a:cubicBezTo>
                <a:cubicBezTo>
                  <a:pt x="111" y="36"/>
                  <a:pt x="114" y="34"/>
                  <a:pt x="114" y="34"/>
                </a:cubicBezTo>
                <a:cubicBezTo>
                  <a:pt x="115" y="33"/>
                  <a:pt x="115" y="33"/>
                  <a:pt x="115" y="32"/>
                </a:cubicBezTo>
                <a:cubicBezTo>
                  <a:pt x="115" y="32"/>
                  <a:pt x="115" y="31"/>
                  <a:pt x="115" y="31"/>
                </a:cubicBezTo>
                <a:cubicBezTo>
                  <a:pt x="115" y="30"/>
                  <a:pt x="114" y="30"/>
                  <a:pt x="114" y="30"/>
                </a:cubicBezTo>
                <a:cubicBezTo>
                  <a:pt x="113" y="30"/>
                  <a:pt x="113" y="30"/>
                  <a:pt x="112" y="30"/>
                </a:cubicBezTo>
                <a:cubicBezTo>
                  <a:pt x="112" y="30"/>
                  <a:pt x="109" y="31"/>
                  <a:pt x="106" y="32"/>
                </a:cubicBezTo>
                <a:cubicBezTo>
                  <a:pt x="106" y="31"/>
                  <a:pt x="105" y="30"/>
                  <a:pt x="104" y="29"/>
                </a:cubicBezTo>
                <a:cubicBezTo>
                  <a:pt x="106" y="27"/>
                  <a:pt x="108" y="25"/>
                  <a:pt x="109" y="25"/>
                </a:cubicBezTo>
                <a:cubicBezTo>
                  <a:pt x="109" y="24"/>
                  <a:pt x="109" y="24"/>
                  <a:pt x="109" y="23"/>
                </a:cubicBezTo>
                <a:cubicBezTo>
                  <a:pt x="109" y="23"/>
                  <a:pt x="109" y="22"/>
                  <a:pt x="109" y="22"/>
                </a:cubicBezTo>
                <a:cubicBezTo>
                  <a:pt x="108" y="22"/>
                  <a:pt x="108" y="21"/>
                  <a:pt x="107" y="21"/>
                </a:cubicBezTo>
                <a:cubicBezTo>
                  <a:pt x="107" y="21"/>
                  <a:pt x="106" y="21"/>
                  <a:pt x="106" y="22"/>
                </a:cubicBezTo>
                <a:cubicBezTo>
                  <a:pt x="105" y="22"/>
                  <a:pt x="103" y="24"/>
                  <a:pt x="101" y="25"/>
                </a:cubicBezTo>
                <a:cubicBezTo>
                  <a:pt x="100" y="24"/>
                  <a:pt x="99" y="23"/>
                  <a:pt x="98" y="22"/>
                </a:cubicBezTo>
                <a:cubicBezTo>
                  <a:pt x="99" y="20"/>
                  <a:pt x="101" y="18"/>
                  <a:pt x="102" y="17"/>
                </a:cubicBezTo>
                <a:cubicBezTo>
                  <a:pt x="102" y="17"/>
                  <a:pt x="102" y="16"/>
                  <a:pt x="102" y="16"/>
                </a:cubicBezTo>
                <a:cubicBezTo>
                  <a:pt x="102" y="15"/>
                  <a:pt x="101" y="15"/>
                  <a:pt x="101" y="14"/>
                </a:cubicBezTo>
                <a:cubicBezTo>
                  <a:pt x="101" y="14"/>
                  <a:pt x="100" y="14"/>
                  <a:pt x="100" y="14"/>
                </a:cubicBezTo>
                <a:cubicBezTo>
                  <a:pt x="99" y="14"/>
                  <a:pt x="99" y="14"/>
                  <a:pt x="98" y="14"/>
                </a:cubicBezTo>
                <a:cubicBezTo>
                  <a:pt x="98" y="15"/>
                  <a:pt x="96" y="17"/>
                  <a:pt x="94" y="19"/>
                </a:cubicBezTo>
                <a:cubicBezTo>
                  <a:pt x="93" y="18"/>
                  <a:pt x="92" y="17"/>
                  <a:pt x="91" y="17"/>
                </a:cubicBezTo>
                <a:cubicBezTo>
                  <a:pt x="92" y="14"/>
                  <a:pt x="93" y="11"/>
                  <a:pt x="93" y="11"/>
                </a:cubicBezTo>
                <a:cubicBezTo>
                  <a:pt x="93" y="10"/>
                  <a:pt x="93" y="10"/>
                  <a:pt x="93" y="9"/>
                </a:cubicBezTo>
                <a:cubicBezTo>
                  <a:pt x="93" y="9"/>
                  <a:pt x="93" y="8"/>
                  <a:pt x="92" y="8"/>
                </a:cubicBezTo>
                <a:cubicBezTo>
                  <a:pt x="92" y="8"/>
                  <a:pt x="91" y="8"/>
                  <a:pt x="91" y="8"/>
                </a:cubicBezTo>
                <a:cubicBezTo>
                  <a:pt x="90" y="8"/>
                  <a:pt x="90" y="8"/>
                  <a:pt x="90" y="9"/>
                </a:cubicBezTo>
                <a:cubicBezTo>
                  <a:pt x="89" y="9"/>
                  <a:pt x="87" y="12"/>
                  <a:pt x="86" y="14"/>
                </a:cubicBezTo>
                <a:cubicBezTo>
                  <a:pt x="85" y="13"/>
                  <a:pt x="83" y="13"/>
                  <a:pt x="82" y="12"/>
                </a:cubicBezTo>
                <a:cubicBezTo>
                  <a:pt x="83" y="10"/>
                  <a:pt x="84" y="7"/>
                  <a:pt x="84" y="6"/>
                </a:cubicBezTo>
                <a:cubicBezTo>
                  <a:pt x="84" y="6"/>
                  <a:pt x="84" y="5"/>
                  <a:pt x="84" y="5"/>
                </a:cubicBezTo>
                <a:cubicBezTo>
                  <a:pt x="83" y="4"/>
                  <a:pt x="83" y="4"/>
                  <a:pt x="83" y="4"/>
                </a:cubicBezTo>
                <a:cubicBezTo>
                  <a:pt x="82" y="3"/>
                  <a:pt x="81" y="3"/>
                  <a:pt x="81" y="4"/>
                </a:cubicBezTo>
                <a:cubicBezTo>
                  <a:pt x="81" y="4"/>
                  <a:pt x="80" y="4"/>
                  <a:pt x="80" y="5"/>
                </a:cubicBezTo>
                <a:cubicBezTo>
                  <a:pt x="80" y="5"/>
                  <a:pt x="78" y="8"/>
                  <a:pt x="77" y="10"/>
                </a:cubicBezTo>
                <a:cubicBezTo>
                  <a:pt x="76" y="10"/>
                  <a:pt x="75" y="10"/>
                  <a:pt x="73" y="9"/>
                </a:cubicBezTo>
                <a:cubicBezTo>
                  <a:pt x="74" y="7"/>
                  <a:pt x="74" y="4"/>
                  <a:pt x="74" y="3"/>
                </a:cubicBezTo>
                <a:cubicBezTo>
                  <a:pt x="74" y="3"/>
                  <a:pt x="74" y="2"/>
                  <a:pt x="73" y="2"/>
                </a:cubicBezTo>
                <a:cubicBezTo>
                  <a:pt x="73" y="1"/>
                  <a:pt x="73" y="1"/>
                  <a:pt x="72" y="1"/>
                </a:cubicBezTo>
                <a:cubicBezTo>
                  <a:pt x="72" y="1"/>
                  <a:pt x="71" y="1"/>
                  <a:pt x="71" y="1"/>
                </a:cubicBezTo>
                <a:cubicBezTo>
                  <a:pt x="70" y="1"/>
                  <a:pt x="70" y="2"/>
                  <a:pt x="70" y="2"/>
                </a:cubicBezTo>
                <a:cubicBezTo>
                  <a:pt x="70" y="3"/>
                  <a:pt x="69" y="6"/>
                  <a:pt x="68" y="8"/>
                </a:cubicBezTo>
                <a:cubicBezTo>
                  <a:pt x="67" y="8"/>
                  <a:pt x="65" y="8"/>
                  <a:pt x="64" y="8"/>
                </a:cubicBezTo>
                <a:cubicBezTo>
                  <a:pt x="64" y="5"/>
                  <a:pt x="64" y="2"/>
                  <a:pt x="64" y="2"/>
                </a:cubicBezTo>
                <a:cubicBezTo>
                  <a:pt x="63" y="1"/>
                  <a:pt x="63" y="1"/>
                  <a:pt x="63" y="0"/>
                </a:cubicBezTo>
                <a:cubicBezTo>
                  <a:pt x="62" y="0"/>
                  <a:pt x="62" y="0"/>
                  <a:pt x="61" y="0"/>
                </a:cubicBezTo>
                <a:cubicBezTo>
                  <a:pt x="61" y="0"/>
                  <a:pt x="60" y="0"/>
                  <a:pt x="60" y="0"/>
                </a:cubicBezTo>
                <a:cubicBezTo>
                  <a:pt x="60" y="1"/>
                  <a:pt x="59" y="1"/>
                  <a:pt x="59" y="2"/>
                </a:cubicBezTo>
                <a:cubicBezTo>
                  <a:pt x="59" y="2"/>
                  <a:pt x="59" y="5"/>
                  <a:pt x="59" y="8"/>
                </a:cubicBezTo>
                <a:cubicBezTo>
                  <a:pt x="57" y="8"/>
                  <a:pt x="56" y="8"/>
                  <a:pt x="55" y="8"/>
                </a:cubicBezTo>
                <a:cubicBezTo>
                  <a:pt x="54" y="6"/>
                  <a:pt x="53" y="3"/>
                  <a:pt x="53" y="2"/>
                </a:cubicBezTo>
                <a:cubicBezTo>
                  <a:pt x="53" y="2"/>
                  <a:pt x="53" y="1"/>
                  <a:pt x="52" y="1"/>
                </a:cubicBezTo>
                <a:cubicBezTo>
                  <a:pt x="52" y="1"/>
                  <a:pt x="51" y="1"/>
                  <a:pt x="51" y="1"/>
                </a:cubicBezTo>
                <a:cubicBezTo>
                  <a:pt x="50" y="1"/>
                  <a:pt x="50" y="1"/>
                  <a:pt x="49" y="2"/>
                </a:cubicBezTo>
                <a:cubicBezTo>
                  <a:pt x="49" y="2"/>
                  <a:pt x="49" y="3"/>
                  <a:pt x="49" y="3"/>
                </a:cubicBezTo>
                <a:cubicBezTo>
                  <a:pt x="49" y="4"/>
                  <a:pt x="49" y="7"/>
                  <a:pt x="49" y="9"/>
                </a:cubicBezTo>
                <a:cubicBezTo>
                  <a:pt x="48" y="10"/>
                  <a:pt x="47" y="10"/>
                  <a:pt x="46" y="10"/>
                </a:cubicBezTo>
                <a:cubicBezTo>
                  <a:pt x="44" y="8"/>
                  <a:pt x="43" y="5"/>
                  <a:pt x="43" y="5"/>
                </a:cubicBezTo>
                <a:cubicBezTo>
                  <a:pt x="43" y="4"/>
                  <a:pt x="42" y="4"/>
                  <a:pt x="42" y="4"/>
                </a:cubicBezTo>
                <a:cubicBezTo>
                  <a:pt x="41" y="3"/>
                  <a:pt x="41" y="3"/>
                  <a:pt x="40" y="4"/>
                </a:cubicBezTo>
                <a:cubicBezTo>
                  <a:pt x="40" y="4"/>
                  <a:pt x="39" y="4"/>
                  <a:pt x="39" y="5"/>
                </a:cubicBezTo>
                <a:cubicBezTo>
                  <a:pt x="39" y="5"/>
                  <a:pt x="39" y="6"/>
                  <a:pt x="39" y="6"/>
                </a:cubicBezTo>
                <a:cubicBezTo>
                  <a:pt x="39" y="7"/>
                  <a:pt x="40" y="10"/>
                  <a:pt x="40" y="12"/>
                </a:cubicBezTo>
                <a:cubicBezTo>
                  <a:pt x="39" y="13"/>
                  <a:pt x="38" y="13"/>
                  <a:pt x="37" y="14"/>
                </a:cubicBezTo>
                <a:cubicBezTo>
                  <a:pt x="35" y="12"/>
                  <a:pt x="34" y="9"/>
                  <a:pt x="33" y="9"/>
                </a:cubicBezTo>
                <a:cubicBezTo>
                  <a:pt x="33" y="8"/>
                  <a:pt x="32" y="8"/>
                  <a:pt x="32" y="8"/>
                </a:cubicBezTo>
                <a:cubicBezTo>
                  <a:pt x="32" y="8"/>
                  <a:pt x="31" y="8"/>
                  <a:pt x="31" y="8"/>
                </a:cubicBezTo>
                <a:cubicBezTo>
                  <a:pt x="30" y="8"/>
                  <a:pt x="30" y="9"/>
                  <a:pt x="30" y="9"/>
                </a:cubicBezTo>
                <a:cubicBezTo>
                  <a:pt x="29" y="10"/>
                  <a:pt x="29" y="10"/>
                  <a:pt x="30" y="11"/>
                </a:cubicBezTo>
                <a:cubicBezTo>
                  <a:pt x="30" y="11"/>
                  <a:pt x="31" y="14"/>
                  <a:pt x="32" y="17"/>
                </a:cubicBezTo>
                <a:cubicBezTo>
                  <a:pt x="31" y="17"/>
                  <a:pt x="30" y="18"/>
                  <a:pt x="29" y="19"/>
                </a:cubicBezTo>
                <a:cubicBezTo>
                  <a:pt x="27" y="17"/>
                  <a:pt x="25" y="15"/>
                  <a:pt x="25" y="14"/>
                </a:cubicBezTo>
                <a:cubicBezTo>
                  <a:pt x="24" y="14"/>
                  <a:pt x="24" y="14"/>
                  <a:pt x="23" y="14"/>
                </a:cubicBezTo>
                <a:cubicBezTo>
                  <a:pt x="23" y="14"/>
                  <a:pt x="22" y="14"/>
                  <a:pt x="22" y="14"/>
                </a:cubicBezTo>
                <a:cubicBezTo>
                  <a:pt x="21" y="15"/>
                  <a:pt x="21" y="15"/>
                  <a:pt x="21" y="16"/>
                </a:cubicBezTo>
                <a:cubicBezTo>
                  <a:pt x="21" y="16"/>
                  <a:pt x="21" y="17"/>
                  <a:pt x="21" y="17"/>
                </a:cubicBezTo>
                <a:cubicBezTo>
                  <a:pt x="22" y="18"/>
                  <a:pt x="23" y="20"/>
                  <a:pt x="25" y="22"/>
                </a:cubicBezTo>
                <a:cubicBezTo>
                  <a:pt x="24" y="23"/>
                  <a:pt x="23" y="24"/>
                  <a:pt x="22" y="25"/>
                </a:cubicBezTo>
                <a:cubicBezTo>
                  <a:pt x="20" y="24"/>
                  <a:pt x="17" y="22"/>
                  <a:pt x="17" y="22"/>
                </a:cubicBezTo>
                <a:cubicBezTo>
                  <a:pt x="16" y="21"/>
                  <a:pt x="16" y="21"/>
                  <a:pt x="15" y="21"/>
                </a:cubicBezTo>
                <a:cubicBezTo>
                  <a:pt x="15" y="21"/>
                  <a:pt x="15" y="22"/>
                  <a:pt x="14" y="22"/>
                </a:cubicBezTo>
                <a:cubicBezTo>
                  <a:pt x="14" y="22"/>
                  <a:pt x="14" y="23"/>
                  <a:pt x="14" y="23"/>
                </a:cubicBezTo>
                <a:cubicBezTo>
                  <a:pt x="14" y="24"/>
                  <a:pt x="14" y="24"/>
                  <a:pt x="14" y="25"/>
                </a:cubicBezTo>
                <a:cubicBezTo>
                  <a:pt x="15" y="25"/>
                  <a:pt x="17" y="27"/>
                  <a:pt x="19" y="29"/>
                </a:cubicBezTo>
                <a:cubicBezTo>
                  <a:pt x="18" y="30"/>
                  <a:pt x="17" y="31"/>
                  <a:pt x="16" y="32"/>
                </a:cubicBezTo>
                <a:cubicBezTo>
                  <a:pt x="14" y="31"/>
                  <a:pt x="11" y="30"/>
                  <a:pt x="11" y="30"/>
                </a:cubicBezTo>
                <a:cubicBezTo>
                  <a:pt x="10" y="30"/>
                  <a:pt x="10" y="30"/>
                  <a:pt x="9" y="30"/>
                </a:cubicBezTo>
                <a:cubicBezTo>
                  <a:pt x="9" y="30"/>
                  <a:pt x="8" y="30"/>
                  <a:pt x="8" y="31"/>
                </a:cubicBezTo>
                <a:cubicBezTo>
                  <a:pt x="8" y="31"/>
                  <a:pt x="8" y="32"/>
                  <a:pt x="8" y="32"/>
                </a:cubicBezTo>
                <a:cubicBezTo>
                  <a:pt x="8" y="33"/>
                  <a:pt x="8" y="33"/>
                  <a:pt x="8" y="34"/>
                </a:cubicBezTo>
                <a:cubicBezTo>
                  <a:pt x="9" y="34"/>
                  <a:pt x="11" y="36"/>
                  <a:pt x="14" y="37"/>
                </a:cubicBezTo>
                <a:cubicBezTo>
                  <a:pt x="13" y="38"/>
                  <a:pt x="12" y="40"/>
                  <a:pt x="12" y="41"/>
                </a:cubicBezTo>
                <a:cubicBezTo>
                  <a:pt x="9" y="40"/>
                  <a:pt x="7" y="39"/>
                  <a:pt x="6" y="39"/>
                </a:cubicBezTo>
                <a:cubicBezTo>
                  <a:pt x="5" y="39"/>
                  <a:pt x="5" y="39"/>
                  <a:pt x="4" y="39"/>
                </a:cubicBezTo>
                <a:cubicBezTo>
                  <a:pt x="4" y="40"/>
                  <a:pt x="4" y="40"/>
                  <a:pt x="3" y="41"/>
                </a:cubicBezTo>
                <a:cubicBezTo>
                  <a:pt x="3" y="41"/>
                  <a:pt x="3" y="42"/>
                  <a:pt x="3" y="42"/>
                </a:cubicBezTo>
                <a:cubicBezTo>
                  <a:pt x="4" y="43"/>
                  <a:pt x="4" y="43"/>
                  <a:pt x="4" y="43"/>
                </a:cubicBezTo>
                <a:cubicBezTo>
                  <a:pt x="5" y="43"/>
                  <a:pt x="8" y="45"/>
                  <a:pt x="10" y="46"/>
                </a:cubicBezTo>
                <a:cubicBezTo>
                  <a:pt x="10" y="47"/>
                  <a:pt x="9" y="48"/>
                  <a:pt x="9" y="50"/>
                </a:cubicBezTo>
                <a:cubicBezTo>
                  <a:pt x="6" y="50"/>
                  <a:pt x="3" y="49"/>
                  <a:pt x="3" y="49"/>
                </a:cubicBezTo>
                <a:cubicBezTo>
                  <a:pt x="2" y="49"/>
                  <a:pt x="2" y="49"/>
                  <a:pt x="1" y="50"/>
                </a:cubicBezTo>
                <a:cubicBezTo>
                  <a:pt x="1" y="50"/>
                  <a:pt x="1" y="50"/>
                  <a:pt x="1" y="51"/>
                </a:cubicBezTo>
                <a:cubicBezTo>
                  <a:pt x="1" y="51"/>
                  <a:pt x="1" y="52"/>
                  <a:pt x="1" y="53"/>
                </a:cubicBezTo>
                <a:cubicBezTo>
                  <a:pt x="1" y="53"/>
                  <a:pt x="2" y="53"/>
                  <a:pt x="2" y="53"/>
                </a:cubicBezTo>
                <a:cubicBezTo>
                  <a:pt x="3" y="54"/>
                  <a:pt x="6" y="54"/>
                  <a:pt x="8" y="55"/>
                </a:cubicBezTo>
                <a:cubicBezTo>
                  <a:pt x="8" y="56"/>
                  <a:pt x="8" y="58"/>
                  <a:pt x="8" y="59"/>
                </a:cubicBezTo>
                <a:cubicBezTo>
                  <a:pt x="5" y="59"/>
                  <a:pt x="2" y="59"/>
                  <a:pt x="2" y="60"/>
                </a:cubicBezTo>
                <a:cubicBezTo>
                  <a:pt x="1" y="60"/>
                  <a:pt x="1" y="60"/>
                  <a:pt x="0" y="60"/>
                </a:cubicBezTo>
                <a:cubicBezTo>
                  <a:pt x="0" y="61"/>
                  <a:pt x="0" y="61"/>
                  <a:pt x="0" y="62"/>
                </a:cubicBezTo>
                <a:cubicBezTo>
                  <a:pt x="0" y="62"/>
                  <a:pt x="0" y="63"/>
                  <a:pt x="0" y="63"/>
                </a:cubicBezTo>
                <a:cubicBezTo>
                  <a:pt x="1" y="63"/>
                  <a:pt x="1" y="64"/>
                  <a:pt x="2" y="64"/>
                </a:cubicBezTo>
                <a:cubicBezTo>
                  <a:pt x="2" y="64"/>
                  <a:pt x="5" y="64"/>
                  <a:pt x="8" y="64"/>
                </a:cubicBezTo>
                <a:cubicBezTo>
                  <a:pt x="8" y="66"/>
                  <a:pt x="8" y="67"/>
                  <a:pt x="8" y="68"/>
                </a:cubicBezTo>
                <a:cubicBezTo>
                  <a:pt x="6" y="69"/>
                  <a:pt x="3" y="70"/>
                  <a:pt x="2" y="70"/>
                </a:cubicBezTo>
                <a:cubicBezTo>
                  <a:pt x="2" y="70"/>
                  <a:pt x="1" y="71"/>
                  <a:pt x="1" y="71"/>
                </a:cubicBezTo>
                <a:cubicBezTo>
                  <a:pt x="1" y="71"/>
                  <a:pt x="1" y="72"/>
                  <a:pt x="1" y="72"/>
                </a:cubicBezTo>
                <a:cubicBezTo>
                  <a:pt x="1" y="73"/>
                  <a:pt x="1" y="73"/>
                  <a:pt x="1" y="74"/>
                </a:cubicBezTo>
                <a:cubicBezTo>
                  <a:pt x="2" y="74"/>
                  <a:pt x="2" y="74"/>
                  <a:pt x="3" y="74"/>
                </a:cubicBezTo>
                <a:cubicBezTo>
                  <a:pt x="3" y="74"/>
                  <a:pt x="6" y="74"/>
                  <a:pt x="9" y="74"/>
                </a:cubicBezTo>
                <a:cubicBezTo>
                  <a:pt x="9" y="75"/>
                  <a:pt x="10" y="76"/>
                  <a:pt x="10" y="78"/>
                </a:cubicBezTo>
                <a:cubicBezTo>
                  <a:pt x="8" y="79"/>
                  <a:pt x="5" y="80"/>
                  <a:pt x="4" y="80"/>
                </a:cubicBezTo>
                <a:cubicBezTo>
                  <a:pt x="4" y="80"/>
                  <a:pt x="4" y="81"/>
                  <a:pt x="3" y="81"/>
                </a:cubicBezTo>
                <a:cubicBezTo>
                  <a:pt x="3" y="82"/>
                  <a:pt x="3" y="82"/>
                  <a:pt x="3" y="83"/>
                </a:cubicBezTo>
                <a:cubicBezTo>
                  <a:pt x="4" y="83"/>
                  <a:pt x="4" y="84"/>
                  <a:pt x="4" y="84"/>
                </a:cubicBezTo>
                <a:cubicBezTo>
                  <a:pt x="5" y="84"/>
                  <a:pt x="5" y="84"/>
                  <a:pt x="6" y="84"/>
                </a:cubicBezTo>
                <a:cubicBezTo>
                  <a:pt x="7" y="84"/>
                  <a:pt x="9" y="83"/>
                  <a:pt x="12" y="83"/>
                </a:cubicBezTo>
                <a:cubicBezTo>
                  <a:pt x="12" y="84"/>
                  <a:pt x="13" y="85"/>
                  <a:pt x="14" y="86"/>
                </a:cubicBezTo>
                <a:cubicBezTo>
                  <a:pt x="11" y="88"/>
                  <a:pt x="9" y="89"/>
                  <a:pt x="8" y="90"/>
                </a:cubicBezTo>
                <a:cubicBezTo>
                  <a:pt x="8" y="90"/>
                  <a:pt x="8" y="91"/>
                  <a:pt x="8" y="91"/>
                </a:cubicBezTo>
                <a:cubicBezTo>
                  <a:pt x="8" y="92"/>
                  <a:pt x="8" y="92"/>
                  <a:pt x="8" y="93"/>
                </a:cubicBezTo>
                <a:cubicBezTo>
                  <a:pt x="8" y="93"/>
                  <a:pt x="9" y="93"/>
                  <a:pt x="9" y="94"/>
                </a:cubicBezTo>
                <a:cubicBezTo>
                  <a:pt x="10" y="94"/>
                  <a:pt x="10" y="94"/>
                  <a:pt x="11" y="94"/>
                </a:cubicBezTo>
                <a:cubicBezTo>
                  <a:pt x="11" y="93"/>
                  <a:pt x="14" y="92"/>
                  <a:pt x="16" y="91"/>
                </a:cubicBezTo>
                <a:cubicBezTo>
                  <a:pt x="17" y="92"/>
                  <a:pt x="18" y="93"/>
                  <a:pt x="19" y="94"/>
                </a:cubicBezTo>
                <a:cubicBezTo>
                  <a:pt x="17" y="96"/>
                  <a:pt x="15" y="98"/>
                  <a:pt x="14" y="99"/>
                </a:cubicBezTo>
                <a:cubicBezTo>
                  <a:pt x="14" y="99"/>
                  <a:pt x="14" y="99"/>
                  <a:pt x="14" y="100"/>
                </a:cubicBezTo>
                <a:cubicBezTo>
                  <a:pt x="14" y="101"/>
                  <a:pt x="14" y="101"/>
                  <a:pt x="14" y="101"/>
                </a:cubicBezTo>
                <a:cubicBezTo>
                  <a:pt x="15" y="102"/>
                  <a:pt x="15" y="102"/>
                  <a:pt x="15" y="102"/>
                </a:cubicBezTo>
                <a:cubicBezTo>
                  <a:pt x="16" y="102"/>
                  <a:pt x="16" y="102"/>
                  <a:pt x="17" y="102"/>
                </a:cubicBezTo>
                <a:cubicBezTo>
                  <a:pt x="17" y="102"/>
                  <a:pt x="20" y="100"/>
                  <a:pt x="22" y="98"/>
                </a:cubicBezTo>
                <a:cubicBezTo>
                  <a:pt x="23" y="99"/>
                  <a:pt x="24" y="100"/>
                  <a:pt x="25" y="101"/>
                </a:cubicBezTo>
                <a:cubicBezTo>
                  <a:pt x="23" y="103"/>
                  <a:pt x="22" y="106"/>
                  <a:pt x="21" y="106"/>
                </a:cubicBezTo>
                <a:cubicBezTo>
                  <a:pt x="21" y="107"/>
                  <a:pt x="21" y="107"/>
                  <a:pt x="21" y="108"/>
                </a:cubicBezTo>
                <a:cubicBezTo>
                  <a:pt x="21" y="108"/>
                  <a:pt x="21" y="109"/>
                  <a:pt x="22" y="109"/>
                </a:cubicBezTo>
                <a:cubicBezTo>
                  <a:pt x="22" y="109"/>
                  <a:pt x="23" y="110"/>
                  <a:pt x="23" y="110"/>
                </a:cubicBezTo>
                <a:cubicBezTo>
                  <a:pt x="24" y="110"/>
                  <a:pt x="24" y="109"/>
                  <a:pt x="25" y="109"/>
                </a:cubicBezTo>
                <a:cubicBezTo>
                  <a:pt x="25" y="109"/>
                  <a:pt x="27" y="106"/>
                  <a:pt x="29" y="105"/>
                </a:cubicBezTo>
                <a:cubicBezTo>
                  <a:pt x="30" y="105"/>
                  <a:pt x="31" y="106"/>
                  <a:pt x="32" y="107"/>
                </a:cubicBezTo>
                <a:cubicBezTo>
                  <a:pt x="31" y="109"/>
                  <a:pt x="30" y="112"/>
                  <a:pt x="30" y="113"/>
                </a:cubicBezTo>
                <a:cubicBezTo>
                  <a:pt x="29" y="113"/>
                  <a:pt x="29" y="114"/>
                  <a:pt x="30" y="114"/>
                </a:cubicBezTo>
                <a:cubicBezTo>
                  <a:pt x="30" y="115"/>
                  <a:pt x="30" y="115"/>
                  <a:pt x="31" y="115"/>
                </a:cubicBezTo>
                <a:cubicBezTo>
                  <a:pt x="31" y="115"/>
                  <a:pt x="32" y="116"/>
                  <a:pt x="32" y="115"/>
                </a:cubicBezTo>
                <a:cubicBezTo>
                  <a:pt x="33" y="115"/>
                  <a:pt x="33" y="115"/>
                  <a:pt x="33" y="115"/>
                </a:cubicBezTo>
                <a:cubicBezTo>
                  <a:pt x="34" y="114"/>
                  <a:pt x="35" y="112"/>
                  <a:pt x="37" y="110"/>
                </a:cubicBezTo>
                <a:cubicBezTo>
                  <a:pt x="38" y="110"/>
                  <a:pt x="39" y="111"/>
                  <a:pt x="40" y="111"/>
                </a:cubicBezTo>
                <a:cubicBezTo>
                  <a:pt x="40" y="114"/>
                  <a:pt x="39" y="117"/>
                  <a:pt x="39" y="117"/>
                </a:cubicBezTo>
                <a:cubicBezTo>
                  <a:pt x="39" y="118"/>
                  <a:pt x="39" y="118"/>
                  <a:pt x="39" y="119"/>
                </a:cubicBezTo>
                <a:cubicBezTo>
                  <a:pt x="39" y="119"/>
                  <a:pt x="40" y="120"/>
                  <a:pt x="40" y="120"/>
                </a:cubicBezTo>
                <a:cubicBezTo>
                  <a:pt x="41" y="120"/>
                  <a:pt x="41" y="120"/>
                  <a:pt x="42" y="120"/>
                </a:cubicBezTo>
                <a:cubicBezTo>
                  <a:pt x="42" y="120"/>
                  <a:pt x="43" y="119"/>
                  <a:pt x="43" y="119"/>
                </a:cubicBezTo>
                <a:cubicBezTo>
                  <a:pt x="43" y="118"/>
                  <a:pt x="44" y="115"/>
                  <a:pt x="46" y="113"/>
                </a:cubicBezTo>
                <a:cubicBezTo>
                  <a:pt x="47" y="113"/>
                  <a:pt x="48" y="114"/>
                  <a:pt x="49" y="114"/>
                </a:cubicBezTo>
                <a:cubicBezTo>
                  <a:pt x="49" y="117"/>
                  <a:pt x="49" y="120"/>
                  <a:pt x="49" y="120"/>
                </a:cubicBezTo>
                <a:cubicBezTo>
                  <a:pt x="49" y="121"/>
                  <a:pt x="49" y="121"/>
                  <a:pt x="49" y="122"/>
                </a:cubicBezTo>
                <a:cubicBezTo>
                  <a:pt x="50" y="122"/>
                  <a:pt x="50" y="122"/>
                  <a:pt x="51" y="123"/>
                </a:cubicBezTo>
                <a:cubicBezTo>
                  <a:pt x="51" y="123"/>
                  <a:pt x="52" y="123"/>
                  <a:pt x="52" y="122"/>
                </a:cubicBezTo>
                <a:cubicBezTo>
                  <a:pt x="53" y="122"/>
                  <a:pt x="53" y="122"/>
                  <a:pt x="53" y="121"/>
                </a:cubicBezTo>
                <a:cubicBezTo>
                  <a:pt x="53" y="121"/>
                  <a:pt x="54" y="118"/>
                  <a:pt x="55" y="115"/>
                </a:cubicBezTo>
                <a:cubicBezTo>
                  <a:pt x="56" y="115"/>
                  <a:pt x="57" y="115"/>
                  <a:pt x="59" y="115"/>
                </a:cubicBezTo>
                <a:cubicBezTo>
                  <a:pt x="59" y="118"/>
                  <a:pt x="59" y="121"/>
                  <a:pt x="59" y="122"/>
                </a:cubicBezTo>
                <a:cubicBezTo>
                  <a:pt x="59" y="122"/>
                  <a:pt x="60" y="123"/>
                  <a:pt x="60" y="123"/>
                </a:cubicBezTo>
                <a:cubicBezTo>
                  <a:pt x="60" y="123"/>
                  <a:pt x="61" y="123"/>
                  <a:pt x="61" y="123"/>
                </a:cubicBezTo>
                <a:cubicBezTo>
                  <a:pt x="62" y="123"/>
                  <a:pt x="62" y="123"/>
                  <a:pt x="63" y="123"/>
                </a:cubicBezTo>
                <a:cubicBezTo>
                  <a:pt x="63" y="123"/>
                  <a:pt x="63" y="122"/>
                  <a:pt x="64" y="122"/>
                </a:cubicBezTo>
                <a:cubicBezTo>
                  <a:pt x="64" y="121"/>
                  <a:pt x="64" y="118"/>
                  <a:pt x="64" y="115"/>
                </a:cubicBezTo>
                <a:cubicBezTo>
                  <a:pt x="65" y="115"/>
                  <a:pt x="67" y="115"/>
                  <a:pt x="68" y="115"/>
                </a:cubicBezTo>
                <a:cubicBezTo>
                  <a:pt x="69" y="118"/>
                  <a:pt x="70" y="121"/>
                  <a:pt x="70" y="121"/>
                </a:cubicBezTo>
                <a:cubicBezTo>
                  <a:pt x="70" y="122"/>
                  <a:pt x="70" y="122"/>
                  <a:pt x="71" y="122"/>
                </a:cubicBezTo>
                <a:cubicBezTo>
                  <a:pt x="71" y="123"/>
                  <a:pt x="72" y="123"/>
                  <a:pt x="72" y="123"/>
                </a:cubicBezTo>
                <a:cubicBezTo>
                  <a:pt x="73" y="122"/>
                  <a:pt x="73" y="122"/>
                  <a:pt x="73" y="122"/>
                </a:cubicBezTo>
                <a:cubicBezTo>
                  <a:pt x="74" y="121"/>
                  <a:pt x="74" y="121"/>
                  <a:pt x="74" y="120"/>
                </a:cubicBezTo>
                <a:cubicBezTo>
                  <a:pt x="74" y="120"/>
                  <a:pt x="74" y="117"/>
                  <a:pt x="73" y="114"/>
                </a:cubicBezTo>
                <a:cubicBezTo>
                  <a:pt x="75" y="114"/>
                  <a:pt x="76" y="113"/>
                  <a:pt x="77" y="113"/>
                </a:cubicBezTo>
                <a:cubicBezTo>
                  <a:pt x="78" y="115"/>
                  <a:pt x="80" y="118"/>
                  <a:pt x="80" y="119"/>
                </a:cubicBezTo>
                <a:cubicBezTo>
                  <a:pt x="80" y="119"/>
                  <a:pt x="81" y="120"/>
                  <a:pt x="81" y="120"/>
                </a:cubicBezTo>
                <a:cubicBezTo>
                  <a:pt x="81" y="120"/>
                  <a:pt x="82" y="120"/>
                  <a:pt x="83" y="120"/>
                </a:cubicBezTo>
                <a:cubicBezTo>
                  <a:pt x="83" y="120"/>
                  <a:pt x="83" y="119"/>
                  <a:pt x="84" y="119"/>
                </a:cubicBezTo>
                <a:cubicBezTo>
                  <a:pt x="84" y="118"/>
                  <a:pt x="84" y="118"/>
                  <a:pt x="84" y="117"/>
                </a:cubicBezTo>
                <a:cubicBezTo>
                  <a:pt x="84" y="117"/>
                  <a:pt x="83" y="114"/>
                  <a:pt x="82" y="111"/>
                </a:cubicBezTo>
                <a:cubicBezTo>
                  <a:pt x="83" y="111"/>
                  <a:pt x="85" y="110"/>
                  <a:pt x="86" y="110"/>
                </a:cubicBezTo>
                <a:cubicBezTo>
                  <a:pt x="87" y="112"/>
                  <a:pt x="89" y="114"/>
                  <a:pt x="90" y="115"/>
                </a:cubicBezTo>
                <a:cubicBezTo>
                  <a:pt x="90" y="115"/>
                  <a:pt x="90" y="115"/>
                  <a:pt x="91" y="115"/>
                </a:cubicBezTo>
                <a:cubicBezTo>
                  <a:pt x="91" y="116"/>
                  <a:pt x="92" y="115"/>
                  <a:pt x="92" y="115"/>
                </a:cubicBezTo>
                <a:cubicBezTo>
                  <a:pt x="93" y="115"/>
                  <a:pt x="93" y="115"/>
                  <a:pt x="93" y="114"/>
                </a:cubicBezTo>
                <a:cubicBezTo>
                  <a:pt x="93" y="114"/>
                  <a:pt x="93" y="113"/>
                  <a:pt x="93" y="113"/>
                </a:cubicBezTo>
                <a:cubicBezTo>
                  <a:pt x="93" y="112"/>
                  <a:pt x="92" y="109"/>
                  <a:pt x="91" y="107"/>
                </a:cubicBezTo>
                <a:cubicBezTo>
                  <a:pt x="92" y="106"/>
                  <a:pt x="93" y="105"/>
                  <a:pt x="94" y="105"/>
                </a:cubicBezTo>
                <a:cubicBezTo>
                  <a:pt x="96" y="106"/>
                  <a:pt x="98" y="109"/>
                  <a:pt x="98" y="109"/>
                </a:cubicBezTo>
                <a:cubicBezTo>
                  <a:pt x="99" y="109"/>
                  <a:pt x="99" y="110"/>
                  <a:pt x="100" y="110"/>
                </a:cubicBezTo>
                <a:cubicBezTo>
                  <a:pt x="100" y="110"/>
                  <a:pt x="101" y="109"/>
                  <a:pt x="101" y="109"/>
                </a:cubicBezTo>
                <a:cubicBezTo>
                  <a:pt x="101" y="109"/>
                  <a:pt x="102" y="108"/>
                  <a:pt x="102" y="108"/>
                </a:cubicBezTo>
                <a:cubicBezTo>
                  <a:pt x="102" y="107"/>
                  <a:pt x="102" y="107"/>
                  <a:pt x="102" y="106"/>
                </a:cubicBezTo>
                <a:cubicBezTo>
                  <a:pt x="101" y="106"/>
                  <a:pt x="99" y="103"/>
                  <a:pt x="98" y="101"/>
                </a:cubicBezTo>
                <a:cubicBezTo>
                  <a:pt x="99" y="100"/>
                  <a:pt x="100" y="99"/>
                  <a:pt x="101" y="98"/>
                </a:cubicBezTo>
                <a:cubicBezTo>
                  <a:pt x="103" y="100"/>
                  <a:pt x="105" y="102"/>
                  <a:pt x="106" y="102"/>
                </a:cubicBezTo>
                <a:cubicBezTo>
                  <a:pt x="106" y="102"/>
                  <a:pt x="107" y="102"/>
                  <a:pt x="107" y="102"/>
                </a:cubicBezTo>
                <a:cubicBezTo>
                  <a:pt x="108" y="102"/>
                  <a:pt x="108" y="102"/>
                  <a:pt x="109" y="101"/>
                </a:cubicBezTo>
                <a:cubicBezTo>
                  <a:pt x="109" y="101"/>
                  <a:pt x="109" y="101"/>
                  <a:pt x="109" y="100"/>
                </a:cubicBezTo>
                <a:cubicBezTo>
                  <a:pt x="109" y="99"/>
                  <a:pt x="109" y="99"/>
                  <a:pt x="109" y="99"/>
                </a:cubicBezTo>
                <a:cubicBezTo>
                  <a:pt x="108" y="98"/>
                  <a:pt x="106" y="96"/>
                  <a:pt x="104" y="94"/>
                </a:cubicBezTo>
                <a:cubicBezTo>
                  <a:pt x="105" y="93"/>
                  <a:pt x="106" y="92"/>
                  <a:pt x="106" y="91"/>
                </a:cubicBezTo>
                <a:cubicBezTo>
                  <a:pt x="109" y="92"/>
                  <a:pt x="112" y="93"/>
                  <a:pt x="112" y="94"/>
                </a:cubicBezTo>
                <a:cubicBezTo>
                  <a:pt x="113" y="94"/>
                  <a:pt x="113" y="94"/>
                  <a:pt x="114" y="94"/>
                </a:cubicBezTo>
                <a:cubicBezTo>
                  <a:pt x="114" y="93"/>
                  <a:pt x="115" y="93"/>
                  <a:pt x="115" y="93"/>
                </a:cubicBezTo>
                <a:cubicBezTo>
                  <a:pt x="115" y="92"/>
                  <a:pt x="115" y="92"/>
                  <a:pt x="115" y="91"/>
                </a:cubicBezTo>
                <a:cubicBezTo>
                  <a:pt x="115" y="91"/>
                  <a:pt x="115" y="90"/>
                  <a:pt x="114" y="90"/>
                </a:cubicBezTo>
                <a:cubicBezTo>
                  <a:pt x="114" y="89"/>
                  <a:pt x="111" y="88"/>
                  <a:pt x="109" y="86"/>
                </a:cubicBezTo>
                <a:cubicBezTo>
                  <a:pt x="110" y="85"/>
                  <a:pt x="110" y="84"/>
                  <a:pt x="111" y="83"/>
                </a:cubicBezTo>
                <a:cubicBezTo>
                  <a:pt x="113" y="83"/>
                  <a:pt x="116" y="84"/>
                  <a:pt x="117" y="84"/>
                </a:cubicBezTo>
                <a:cubicBezTo>
                  <a:pt x="117" y="84"/>
                  <a:pt x="118" y="84"/>
                  <a:pt x="118" y="84"/>
                </a:cubicBezTo>
                <a:cubicBezTo>
                  <a:pt x="119" y="84"/>
                  <a:pt x="119" y="83"/>
                  <a:pt x="119" y="83"/>
                </a:cubicBezTo>
                <a:cubicBezTo>
                  <a:pt x="120" y="82"/>
                  <a:pt x="120" y="82"/>
                  <a:pt x="119" y="81"/>
                </a:cubicBezTo>
                <a:cubicBezTo>
                  <a:pt x="119" y="81"/>
                  <a:pt x="119" y="80"/>
                  <a:pt x="118" y="80"/>
                </a:cubicBezTo>
                <a:cubicBezTo>
                  <a:pt x="118" y="80"/>
                  <a:pt x="115" y="79"/>
                  <a:pt x="113" y="78"/>
                </a:cubicBezTo>
                <a:cubicBezTo>
                  <a:pt x="113" y="76"/>
                  <a:pt x="113" y="75"/>
                  <a:pt x="114" y="74"/>
                </a:cubicBezTo>
                <a:cubicBezTo>
                  <a:pt x="116" y="74"/>
                  <a:pt x="119" y="74"/>
                  <a:pt x="120" y="74"/>
                </a:cubicBezTo>
                <a:cubicBezTo>
                  <a:pt x="121" y="74"/>
                  <a:pt x="121" y="74"/>
                  <a:pt x="121" y="74"/>
                </a:cubicBezTo>
                <a:cubicBezTo>
                  <a:pt x="122" y="73"/>
                  <a:pt x="122" y="73"/>
                  <a:pt x="122" y="72"/>
                </a:cubicBezTo>
                <a:cubicBezTo>
                  <a:pt x="122" y="72"/>
                  <a:pt x="122" y="71"/>
                  <a:pt x="122" y="71"/>
                </a:cubicBezTo>
                <a:cubicBezTo>
                  <a:pt x="122" y="71"/>
                  <a:pt x="121" y="70"/>
                  <a:pt x="121" y="70"/>
                </a:cubicBezTo>
                <a:cubicBezTo>
                  <a:pt x="120" y="70"/>
                  <a:pt x="117" y="69"/>
                  <a:pt x="115" y="68"/>
                </a:cubicBezTo>
                <a:cubicBezTo>
                  <a:pt x="115" y="67"/>
                  <a:pt x="115" y="66"/>
                  <a:pt x="115" y="64"/>
                </a:cubicBezTo>
                <a:cubicBezTo>
                  <a:pt x="118" y="64"/>
                  <a:pt x="121" y="64"/>
                  <a:pt x="121" y="64"/>
                </a:cubicBezTo>
                <a:close/>
                <a:moveTo>
                  <a:pt x="62" y="111"/>
                </a:moveTo>
                <a:cubicBezTo>
                  <a:pt x="61" y="111"/>
                  <a:pt x="61" y="111"/>
                  <a:pt x="61" y="111"/>
                </a:cubicBezTo>
                <a:cubicBezTo>
                  <a:pt x="61" y="111"/>
                  <a:pt x="61" y="111"/>
                  <a:pt x="61" y="111"/>
                </a:cubicBezTo>
                <a:cubicBezTo>
                  <a:pt x="61" y="111"/>
                  <a:pt x="61" y="111"/>
                  <a:pt x="62" y="111"/>
                </a:cubicBezTo>
                <a:close/>
                <a:moveTo>
                  <a:pt x="45" y="108"/>
                </a:moveTo>
                <a:cubicBezTo>
                  <a:pt x="45" y="108"/>
                  <a:pt x="44" y="107"/>
                  <a:pt x="44" y="107"/>
                </a:cubicBezTo>
                <a:cubicBezTo>
                  <a:pt x="44" y="107"/>
                  <a:pt x="44" y="108"/>
                  <a:pt x="45" y="108"/>
                </a:cubicBezTo>
                <a:cubicBezTo>
                  <a:pt x="45" y="108"/>
                  <a:pt x="45" y="108"/>
                  <a:pt x="45" y="108"/>
                </a:cubicBezTo>
                <a:close/>
                <a:moveTo>
                  <a:pt x="31" y="100"/>
                </a:moveTo>
                <a:cubicBezTo>
                  <a:pt x="30" y="99"/>
                  <a:pt x="30" y="99"/>
                  <a:pt x="29" y="99"/>
                </a:cubicBezTo>
                <a:cubicBezTo>
                  <a:pt x="30" y="99"/>
                  <a:pt x="30" y="99"/>
                  <a:pt x="30" y="99"/>
                </a:cubicBezTo>
                <a:cubicBezTo>
                  <a:pt x="30" y="99"/>
                  <a:pt x="30" y="99"/>
                  <a:pt x="31" y="100"/>
                </a:cubicBezTo>
                <a:close/>
                <a:moveTo>
                  <a:pt x="19" y="87"/>
                </a:moveTo>
                <a:cubicBezTo>
                  <a:pt x="19" y="86"/>
                  <a:pt x="19" y="86"/>
                  <a:pt x="19" y="86"/>
                </a:cubicBezTo>
                <a:cubicBezTo>
                  <a:pt x="19" y="86"/>
                  <a:pt x="19" y="86"/>
                  <a:pt x="19" y="86"/>
                </a:cubicBezTo>
                <a:cubicBezTo>
                  <a:pt x="19" y="86"/>
                  <a:pt x="19" y="87"/>
                  <a:pt x="19" y="87"/>
                </a:cubicBezTo>
                <a:close/>
              </a:path>
            </a:pathLst>
          </a:custGeom>
          <a:solidFill>
            <a:srgbClr val="45C1A4"/>
          </a:solidFill>
          <a:ln>
            <a:noFill/>
          </a:ln>
        </p:spPr>
        <p:txBody>
          <a:bodyPr vert="horz" wrap="square" lIns="91440" tIns="45720" rIns="91440" bIns="45720" numCol="1" anchor="t" anchorCtr="0" compatLnSpc="1">
            <a:prstTxWarp prst="textNoShape">
              <a:avLst/>
            </a:prstTxWarp>
          </a:bodyPr>
          <a:lstStyle/>
          <a:p>
            <a:endParaRPr lang="en-US" sz="1800">
              <a:solidFill>
                <a:prstClr val="black"/>
              </a:solidFill>
              <a:latin typeface="Calibri"/>
            </a:endParaRPr>
          </a:p>
        </p:txBody>
      </p:sp>
      <p:sp>
        <p:nvSpPr>
          <p:cNvPr id="28" name="Freeform 6">
            <a:extLst>
              <a:ext uri="{FF2B5EF4-FFF2-40B4-BE49-F238E27FC236}">
                <a16:creationId xmlns:a16="http://schemas.microsoft.com/office/drawing/2014/main" id="{3660E85C-4D9A-44E1-BCA0-246D19CF48B4}"/>
              </a:ext>
            </a:extLst>
          </p:cNvPr>
          <p:cNvSpPr>
            <a:spLocks noEditPoints="1"/>
          </p:cNvSpPr>
          <p:nvPr/>
        </p:nvSpPr>
        <p:spPr bwMode="auto">
          <a:xfrm>
            <a:off x="811652" y="485775"/>
            <a:ext cx="210315" cy="209550"/>
          </a:xfrm>
          <a:custGeom>
            <a:avLst/>
            <a:gdLst>
              <a:gd name="T0" fmla="*/ 121 w 123"/>
              <a:gd name="T1" fmla="*/ 60 h 123"/>
              <a:gd name="T2" fmla="*/ 122 w 123"/>
              <a:gd name="T3" fmla="*/ 51 h 123"/>
              <a:gd name="T4" fmla="*/ 118 w 123"/>
              <a:gd name="T5" fmla="*/ 43 h 123"/>
              <a:gd name="T6" fmla="*/ 111 w 123"/>
              <a:gd name="T7" fmla="*/ 41 h 123"/>
              <a:gd name="T8" fmla="*/ 114 w 123"/>
              <a:gd name="T9" fmla="*/ 30 h 123"/>
              <a:gd name="T10" fmla="*/ 109 w 123"/>
              <a:gd name="T11" fmla="*/ 23 h 123"/>
              <a:gd name="T12" fmla="*/ 98 w 123"/>
              <a:gd name="T13" fmla="*/ 22 h 123"/>
              <a:gd name="T14" fmla="*/ 98 w 123"/>
              <a:gd name="T15" fmla="*/ 14 h 123"/>
              <a:gd name="T16" fmla="*/ 92 w 123"/>
              <a:gd name="T17" fmla="*/ 8 h 123"/>
              <a:gd name="T18" fmla="*/ 84 w 123"/>
              <a:gd name="T19" fmla="*/ 6 h 123"/>
              <a:gd name="T20" fmla="*/ 77 w 123"/>
              <a:gd name="T21" fmla="*/ 10 h 123"/>
              <a:gd name="T22" fmla="*/ 71 w 123"/>
              <a:gd name="T23" fmla="*/ 1 h 123"/>
              <a:gd name="T24" fmla="*/ 63 w 123"/>
              <a:gd name="T25" fmla="*/ 0 h 123"/>
              <a:gd name="T26" fmla="*/ 55 w 123"/>
              <a:gd name="T27" fmla="*/ 8 h 123"/>
              <a:gd name="T28" fmla="*/ 49 w 123"/>
              <a:gd name="T29" fmla="*/ 3 h 123"/>
              <a:gd name="T30" fmla="*/ 40 w 123"/>
              <a:gd name="T31" fmla="*/ 4 h 123"/>
              <a:gd name="T32" fmla="*/ 33 w 123"/>
              <a:gd name="T33" fmla="*/ 9 h 123"/>
              <a:gd name="T34" fmla="*/ 32 w 123"/>
              <a:gd name="T35" fmla="*/ 17 h 123"/>
              <a:gd name="T36" fmla="*/ 21 w 123"/>
              <a:gd name="T37" fmla="*/ 16 h 123"/>
              <a:gd name="T38" fmla="*/ 15 w 123"/>
              <a:gd name="T39" fmla="*/ 21 h 123"/>
              <a:gd name="T40" fmla="*/ 16 w 123"/>
              <a:gd name="T41" fmla="*/ 32 h 123"/>
              <a:gd name="T42" fmla="*/ 8 w 123"/>
              <a:gd name="T43" fmla="*/ 34 h 123"/>
              <a:gd name="T44" fmla="*/ 3 w 123"/>
              <a:gd name="T45" fmla="*/ 41 h 123"/>
              <a:gd name="T46" fmla="*/ 3 w 123"/>
              <a:gd name="T47" fmla="*/ 49 h 123"/>
              <a:gd name="T48" fmla="*/ 8 w 123"/>
              <a:gd name="T49" fmla="*/ 55 h 123"/>
              <a:gd name="T50" fmla="*/ 0 w 123"/>
              <a:gd name="T51" fmla="*/ 63 h 123"/>
              <a:gd name="T52" fmla="*/ 1 w 123"/>
              <a:gd name="T53" fmla="*/ 71 h 123"/>
              <a:gd name="T54" fmla="*/ 10 w 123"/>
              <a:gd name="T55" fmla="*/ 78 h 123"/>
              <a:gd name="T56" fmla="*/ 6 w 123"/>
              <a:gd name="T57" fmla="*/ 84 h 123"/>
              <a:gd name="T58" fmla="*/ 8 w 123"/>
              <a:gd name="T59" fmla="*/ 93 h 123"/>
              <a:gd name="T60" fmla="*/ 14 w 123"/>
              <a:gd name="T61" fmla="*/ 99 h 123"/>
              <a:gd name="T62" fmla="*/ 22 w 123"/>
              <a:gd name="T63" fmla="*/ 98 h 123"/>
              <a:gd name="T64" fmla="*/ 23 w 123"/>
              <a:gd name="T65" fmla="*/ 110 h 123"/>
              <a:gd name="T66" fmla="*/ 30 w 123"/>
              <a:gd name="T67" fmla="*/ 114 h 123"/>
              <a:gd name="T68" fmla="*/ 40 w 123"/>
              <a:gd name="T69" fmla="*/ 111 h 123"/>
              <a:gd name="T70" fmla="*/ 43 w 123"/>
              <a:gd name="T71" fmla="*/ 119 h 123"/>
              <a:gd name="T72" fmla="*/ 51 w 123"/>
              <a:gd name="T73" fmla="*/ 123 h 123"/>
              <a:gd name="T74" fmla="*/ 59 w 123"/>
              <a:gd name="T75" fmla="*/ 122 h 123"/>
              <a:gd name="T76" fmla="*/ 64 w 123"/>
              <a:gd name="T77" fmla="*/ 115 h 123"/>
              <a:gd name="T78" fmla="*/ 73 w 123"/>
              <a:gd name="T79" fmla="*/ 122 h 123"/>
              <a:gd name="T80" fmla="*/ 81 w 123"/>
              <a:gd name="T81" fmla="*/ 120 h 123"/>
              <a:gd name="T82" fmla="*/ 86 w 123"/>
              <a:gd name="T83" fmla="*/ 110 h 123"/>
              <a:gd name="T84" fmla="*/ 93 w 123"/>
              <a:gd name="T85" fmla="*/ 113 h 123"/>
              <a:gd name="T86" fmla="*/ 101 w 123"/>
              <a:gd name="T87" fmla="*/ 109 h 123"/>
              <a:gd name="T88" fmla="*/ 106 w 123"/>
              <a:gd name="T89" fmla="*/ 102 h 123"/>
              <a:gd name="T90" fmla="*/ 104 w 123"/>
              <a:gd name="T91" fmla="*/ 94 h 123"/>
              <a:gd name="T92" fmla="*/ 115 w 123"/>
              <a:gd name="T93" fmla="*/ 91 h 123"/>
              <a:gd name="T94" fmla="*/ 118 w 123"/>
              <a:gd name="T95" fmla="*/ 84 h 123"/>
              <a:gd name="T96" fmla="*/ 114 w 123"/>
              <a:gd name="T97" fmla="*/ 74 h 123"/>
              <a:gd name="T98" fmla="*/ 121 w 123"/>
              <a:gd name="T99" fmla="*/ 70 h 123"/>
              <a:gd name="T100" fmla="*/ 61 w 123"/>
              <a:gd name="T101" fmla="*/ 111 h 123"/>
              <a:gd name="T102" fmla="*/ 45 w 123"/>
              <a:gd name="T103" fmla="*/ 108 h 123"/>
              <a:gd name="T104" fmla="*/ 31 w 123"/>
              <a:gd name="T105" fmla="*/ 10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3" h="123">
                <a:moveTo>
                  <a:pt x="121" y="64"/>
                </a:moveTo>
                <a:cubicBezTo>
                  <a:pt x="122" y="64"/>
                  <a:pt x="122" y="63"/>
                  <a:pt x="123" y="63"/>
                </a:cubicBezTo>
                <a:cubicBezTo>
                  <a:pt x="123" y="63"/>
                  <a:pt x="123" y="62"/>
                  <a:pt x="123" y="62"/>
                </a:cubicBezTo>
                <a:cubicBezTo>
                  <a:pt x="123" y="61"/>
                  <a:pt x="123" y="61"/>
                  <a:pt x="123" y="60"/>
                </a:cubicBezTo>
                <a:cubicBezTo>
                  <a:pt x="122" y="60"/>
                  <a:pt x="122" y="60"/>
                  <a:pt x="121" y="60"/>
                </a:cubicBezTo>
                <a:cubicBezTo>
                  <a:pt x="121" y="59"/>
                  <a:pt x="118" y="59"/>
                  <a:pt x="115" y="59"/>
                </a:cubicBezTo>
                <a:cubicBezTo>
                  <a:pt x="115" y="58"/>
                  <a:pt x="115" y="56"/>
                  <a:pt x="115" y="55"/>
                </a:cubicBezTo>
                <a:cubicBezTo>
                  <a:pt x="117" y="54"/>
                  <a:pt x="120" y="54"/>
                  <a:pt x="121" y="53"/>
                </a:cubicBezTo>
                <a:cubicBezTo>
                  <a:pt x="121" y="53"/>
                  <a:pt x="122" y="53"/>
                  <a:pt x="122" y="53"/>
                </a:cubicBezTo>
                <a:cubicBezTo>
                  <a:pt x="122" y="52"/>
                  <a:pt x="122" y="51"/>
                  <a:pt x="122" y="51"/>
                </a:cubicBezTo>
                <a:cubicBezTo>
                  <a:pt x="122" y="50"/>
                  <a:pt x="122" y="50"/>
                  <a:pt x="121" y="50"/>
                </a:cubicBezTo>
                <a:cubicBezTo>
                  <a:pt x="121" y="49"/>
                  <a:pt x="121" y="49"/>
                  <a:pt x="120" y="49"/>
                </a:cubicBezTo>
                <a:cubicBezTo>
                  <a:pt x="119" y="49"/>
                  <a:pt x="116" y="50"/>
                  <a:pt x="114" y="50"/>
                </a:cubicBezTo>
                <a:cubicBezTo>
                  <a:pt x="113" y="48"/>
                  <a:pt x="113" y="47"/>
                  <a:pt x="113" y="46"/>
                </a:cubicBezTo>
                <a:cubicBezTo>
                  <a:pt x="115" y="45"/>
                  <a:pt x="118" y="43"/>
                  <a:pt x="118" y="43"/>
                </a:cubicBezTo>
                <a:cubicBezTo>
                  <a:pt x="119" y="43"/>
                  <a:pt x="119" y="43"/>
                  <a:pt x="119" y="42"/>
                </a:cubicBezTo>
                <a:cubicBezTo>
                  <a:pt x="120" y="42"/>
                  <a:pt x="120" y="41"/>
                  <a:pt x="119" y="41"/>
                </a:cubicBezTo>
                <a:cubicBezTo>
                  <a:pt x="119" y="40"/>
                  <a:pt x="119" y="40"/>
                  <a:pt x="118" y="39"/>
                </a:cubicBezTo>
                <a:cubicBezTo>
                  <a:pt x="118" y="39"/>
                  <a:pt x="117" y="39"/>
                  <a:pt x="117" y="39"/>
                </a:cubicBezTo>
                <a:cubicBezTo>
                  <a:pt x="116" y="39"/>
                  <a:pt x="113" y="40"/>
                  <a:pt x="111" y="41"/>
                </a:cubicBezTo>
                <a:cubicBezTo>
                  <a:pt x="110" y="40"/>
                  <a:pt x="110" y="38"/>
                  <a:pt x="109" y="37"/>
                </a:cubicBezTo>
                <a:cubicBezTo>
                  <a:pt x="111" y="36"/>
                  <a:pt x="114" y="34"/>
                  <a:pt x="114" y="34"/>
                </a:cubicBezTo>
                <a:cubicBezTo>
                  <a:pt x="115" y="33"/>
                  <a:pt x="115" y="33"/>
                  <a:pt x="115" y="32"/>
                </a:cubicBezTo>
                <a:cubicBezTo>
                  <a:pt x="115" y="32"/>
                  <a:pt x="115" y="31"/>
                  <a:pt x="115" y="31"/>
                </a:cubicBezTo>
                <a:cubicBezTo>
                  <a:pt x="115" y="30"/>
                  <a:pt x="114" y="30"/>
                  <a:pt x="114" y="30"/>
                </a:cubicBezTo>
                <a:cubicBezTo>
                  <a:pt x="113" y="30"/>
                  <a:pt x="113" y="30"/>
                  <a:pt x="112" y="30"/>
                </a:cubicBezTo>
                <a:cubicBezTo>
                  <a:pt x="112" y="30"/>
                  <a:pt x="109" y="31"/>
                  <a:pt x="106" y="32"/>
                </a:cubicBezTo>
                <a:cubicBezTo>
                  <a:pt x="106" y="31"/>
                  <a:pt x="105" y="30"/>
                  <a:pt x="104" y="29"/>
                </a:cubicBezTo>
                <a:cubicBezTo>
                  <a:pt x="106" y="27"/>
                  <a:pt x="108" y="25"/>
                  <a:pt x="109" y="25"/>
                </a:cubicBezTo>
                <a:cubicBezTo>
                  <a:pt x="109" y="24"/>
                  <a:pt x="109" y="24"/>
                  <a:pt x="109" y="23"/>
                </a:cubicBezTo>
                <a:cubicBezTo>
                  <a:pt x="109" y="23"/>
                  <a:pt x="109" y="22"/>
                  <a:pt x="109" y="22"/>
                </a:cubicBezTo>
                <a:cubicBezTo>
                  <a:pt x="108" y="22"/>
                  <a:pt x="108" y="21"/>
                  <a:pt x="107" y="21"/>
                </a:cubicBezTo>
                <a:cubicBezTo>
                  <a:pt x="107" y="21"/>
                  <a:pt x="106" y="21"/>
                  <a:pt x="106" y="22"/>
                </a:cubicBezTo>
                <a:cubicBezTo>
                  <a:pt x="105" y="22"/>
                  <a:pt x="103" y="24"/>
                  <a:pt x="101" y="25"/>
                </a:cubicBezTo>
                <a:cubicBezTo>
                  <a:pt x="100" y="24"/>
                  <a:pt x="99" y="23"/>
                  <a:pt x="98" y="22"/>
                </a:cubicBezTo>
                <a:cubicBezTo>
                  <a:pt x="99" y="20"/>
                  <a:pt x="101" y="18"/>
                  <a:pt x="102" y="17"/>
                </a:cubicBezTo>
                <a:cubicBezTo>
                  <a:pt x="102" y="17"/>
                  <a:pt x="102" y="16"/>
                  <a:pt x="102" y="16"/>
                </a:cubicBezTo>
                <a:cubicBezTo>
                  <a:pt x="102" y="15"/>
                  <a:pt x="101" y="15"/>
                  <a:pt x="101" y="14"/>
                </a:cubicBezTo>
                <a:cubicBezTo>
                  <a:pt x="101" y="14"/>
                  <a:pt x="100" y="14"/>
                  <a:pt x="100" y="14"/>
                </a:cubicBezTo>
                <a:cubicBezTo>
                  <a:pt x="99" y="14"/>
                  <a:pt x="99" y="14"/>
                  <a:pt x="98" y="14"/>
                </a:cubicBezTo>
                <a:cubicBezTo>
                  <a:pt x="98" y="15"/>
                  <a:pt x="96" y="17"/>
                  <a:pt x="94" y="19"/>
                </a:cubicBezTo>
                <a:cubicBezTo>
                  <a:pt x="93" y="18"/>
                  <a:pt x="92" y="17"/>
                  <a:pt x="91" y="17"/>
                </a:cubicBezTo>
                <a:cubicBezTo>
                  <a:pt x="92" y="14"/>
                  <a:pt x="93" y="11"/>
                  <a:pt x="93" y="11"/>
                </a:cubicBezTo>
                <a:cubicBezTo>
                  <a:pt x="93" y="10"/>
                  <a:pt x="93" y="10"/>
                  <a:pt x="93" y="9"/>
                </a:cubicBezTo>
                <a:cubicBezTo>
                  <a:pt x="93" y="9"/>
                  <a:pt x="93" y="8"/>
                  <a:pt x="92" y="8"/>
                </a:cubicBezTo>
                <a:cubicBezTo>
                  <a:pt x="92" y="8"/>
                  <a:pt x="91" y="8"/>
                  <a:pt x="91" y="8"/>
                </a:cubicBezTo>
                <a:cubicBezTo>
                  <a:pt x="90" y="8"/>
                  <a:pt x="90" y="8"/>
                  <a:pt x="90" y="9"/>
                </a:cubicBezTo>
                <a:cubicBezTo>
                  <a:pt x="89" y="9"/>
                  <a:pt x="87" y="12"/>
                  <a:pt x="86" y="14"/>
                </a:cubicBezTo>
                <a:cubicBezTo>
                  <a:pt x="85" y="13"/>
                  <a:pt x="83" y="13"/>
                  <a:pt x="82" y="12"/>
                </a:cubicBezTo>
                <a:cubicBezTo>
                  <a:pt x="83" y="10"/>
                  <a:pt x="84" y="7"/>
                  <a:pt x="84" y="6"/>
                </a:cubicBezTo>
                <a:cubicBezTo>
                  <a:pt x="84" y="6"/>
                  <a:pt x="84" y="5"/>
                  <a:pt x="84" y="5"/>
                </a:cubicBezTo>
                <a:cubicBezTo>
                  <a:pt x="83" y="4"/>
                  <a:pt x="83" y="4"/>
                  <a:pt x="83" y="4"/>
                </a:cubicBezTo>
                <a:cubicBezTo>
                  <a:pt x="82" y="3"/>
                  <a:pt x="81" y="3"/>
                  <a:pt x="81" y="4"/>
                </a:cubicBezTo>
                <a:cubicBezTo>
                  <a:pt x="81" y="4"/>
                  <a:pt x="80" y="4"/>
                  <a:pt x="80" y="5"/>
                </a:cubicBezTo>
                <a:cubicBezTo>
                  <a:pt x="80" y="5"/>
                  <a:pt x="78" y="8"/>
                  <a:pt x="77" y="10"/>
                </a:cubicBezTo>
                <a:cubicBezTo>
                  <a:pt x="76" y="10"/>
                  <a:pt x="75" y="10"/>
                  <a:pt x="73" y="9"/>
                </a:cubicBezTo>
                <a:cubicBezTo>
                  <a:pt x="74" y="7"/>
                  <a:pt x="74" y="4"/>
                  <a:pt x="74" y="3"/>
                </a:cubicBezTo>
                <a:cubicBezTo>
                  <a:pt x="74" y="3"/>
                  <a:pt x="74" y="2"/>
                  <a:pt x="73" y="2"/>
                </a:cubicBezTo>
                <a:cubicBezTo>
                  <a:pt x="73" y="1"/>
                  <a:pt x="73" y="1"/>
                  <a:pt x="72" y="1"/>
                </a:cubicBezTo>
                <a:cubicBezTo>
                  <a:pt x="72" y="1"/>
                  <a:pt x="71" y="1"/>
                  <a:pt x="71" y="1"/>
                </a:cubicBezTo>
                <a:cubicBezTo>
                  <a:pt x="70" y="1"/>
                  <a:pt x="70" y="2"/>
                  <a:pt x="70" y="2"/>
                </a:cubicBezTo>
                <a:cubicBezTo>
                  <a:pt x="70" y="3"/>
                  <a:pt x="69" y="6"/>
                  <a:pt x="68" y="8"/>
                </a:cubicBezTo>
                <a:cubicBezTo>
                  <a:pt x="67" y="8"/>
                  <a:pt x="65" y="8"/>
                  <a:pt x="64" y="8"/>
                </a:cubicBezTo>
                <a:cubicBezTo>
                  <a:pt x="64" y="5"/>
                  <a:pt x="64" y="2"/>
                  <a:pt x="64" y="2"/>
                </a:cubicBezTo>
                <a:cubicBezTo>
                  <a:pt x="63" y="1"/>
                  <a:pt x="63" y="1"/>
                  <a:pt x="63" y="0"/>
                </a:cubicBezTo>
                <a:cubicBezTo>
                  <a:pt x="62" y="0"/>
                  <a:pt x="62" y="0"/>
                  <a:pt x="61" y="0"/>
                </a:cubicBezTo>
                <a:cubicBezTo>
                  <a:pt x="61" y="0"/>
                  <a:pt x="60" y="0"/>
                  <a:pt x="60" y="0"/>
                </a:cubicBezTo>
                <a:cubicBezTo>
                  <a:pt x="60" y="1"/>
                  <a:pt x="59" y="1"/>
                  <a:pt x="59" y="2"/>
                </a:cubicBezTo>
                <a:cubicBezTo>
                  <a:pt x="59" y="2"/>
                  <a:pt x="59" y="5"/>
                  <a:pt x="59" y="8"/>
                </a:cubicBezTo>
                <a:cubicBezTo>
                  <a:pt x="57" y="8"/>
                  <a:pt x="56" y="8"/>
                  <a:pt x="55" y="8"/>
                </a:cubicBezTo>
                <a:cubicBezTo>
                  <a:pt x="54" y="6"/>
                  <a:pt x="53" y="3"/>
                  <a:pt x="53" y="2"/>
                </a:cubicBezTo>
                <a:cubicBezTo>
                  <a:pt x="53" y="2"/>
                  <a:pt x="53" y="1"/>
                  <a:pt x="52" y="1"/>
                </a:cubicBezTo>
                <a:cubicBezTo>
                  <a:pt x="52" y="1"/>
                  <a:pt x="51" y="1"/>
                  <a:pt x="51" y="1"/>
                </a:cubicBezTo>
                <a:cubicBezTo>
                  <a:pt x="50" y="1"/>
                  <a:pt x="50" y="1"/>
                  <a:pt x="49" y="2"/>
                </a:cubicBezTo>
                <a:cubicBezTo>
                  <a:pt x="49" y="2"/>
                  <a:pt x="49" y="3"/>
                  <a:pt x="49" y="3"/>
                </a:cubicBezTo>
                <a:cubicBezTo>
                  <a:pt x="49" y="4"/>
                  <a:pt x="49" y="7"/>
                  <a:pt x="49" y="9"/>
                </a:cubicBezTo>
                <a:cubicBezTo>
                  <a:pt x="48" y="10"/>
                  <a:pt x="47" y="10"/>
                  <a:pt x="46" y="10"/>
                </a:cubicBezTo>
                <a:cubicBezTo>
                  <a:pt x="44" y="8"/>
                  <a:pt x="43" y="5"/>
                  <a:pt x="43" y="5"/>
                </a:cubicBezTo>
                <a:cubicBezTo>
                  <a:pt x="43" y="4"/>
                  <a:pt x="42" y="4"/>
                  <a:pt x="42" y="4"/>
                </a:cubicBezTo>
                <a:cubicBezTo>
                  <a:pt x="41" y="3"/>
                  <a:pt x="41" y="3"/>
                  <a:pt x="40" y="4"/>
                </a:cubicBezTo>
                <a:cubicBezTo>
                  <a:pt x="40" y="4"/>
                  <a:pt x="39" y="4"/>
                  <a:pt x="39" y="5"/>
                </a:cubicBezTo>
                <a:cubicBezTo>
                  <a:pt x="39" y="5"/>
                  <a:pt x="39" y="6"/>
                  <a:pt x="39" y="6"/>
                </a:cubicBezTo>
                <a:cubicBezTo>
                  <a:pt x="39" y="7"/>
                  <a:pt x="40" y="10"/>
                  <a:pt x="40" y="12"/>
                </a:cubicBezTo>
                <a:cubicBezTo>
                  <a:pt x="39" y="13"/>
                  <a:pt x="38" y="13"/>
                  <a:pt x="37" y="14"/>
                </a:cubicBezTo>
                <a:cubicBezTo>
                  <a:pt x="35" y="12"/>
                  <a:pt x="34" y="9"/>
                  <a:pt x="33" y="9"/>
                </a:cubicBezTo>
                <a:cubicBezTo>
                  <a:pt x="33" y="8"/>
                  <a:pt x="32" y="8"/>
                  <a:pt x="32" y="8"/>
                </a:cubicBezTo>
                <a:cubicBezTo>
                  <a:pt x="32" y="8"/>
                  <a:pt x="31" y="8"/>
                  <a:pt x="31" y="8"/>
                </a:cubicBezTo>
                <a:cubicBezTo>
                  <a:pt x="30" y="8"/>
                  <a:pt x="30" y="9"/>
                  <a:pt x="30" y="9"/>
                </a:cubicBezTo>
                <a:cubicBezTo>
                  <a:pt x="29" y="10"/>
                  <a:pt x="29" y="10"/>
                  <a:pt x="30" y="11"/>
                </a:cubicBezTo>
                <a:cubicBezTo>
                  <a:pt x="30" y="11"/>
                  <a:pt x="31" y="14"/>
                  <a:pt x="32" y="17"/>
                </a:cubicBezTo>
                <a:cubicBezTo>
                  <a:pt x="31" y="17"/>
                  <a:pt x="30" y="18"/>
                  <a:pt x="29" y="19"/>
                </a:cubicBezTo>
                <a:cubicBezTo>
                  <a:pt x="27" y="17"/>
                  <a:pt x="25" y="15"/>
                  <a:pt x="25" y="14"/>
                </a:cubicBezTo>
                <a:cubicBezTo>
                  <a:pt x="24" y="14"/>
                  <a:pt x="24" y="14"/>
                  <a:pt x="23" y="14"/>
                </a:cubicBezTo>
                <a:cubicBezTo>
                  <a:pt x="23" y="14"/>
                  <a:pt x="22" y="14"/>
                  <a:pt x="22" y="14"/>
                </a:cubicBezTo>
                <a:cubicBezTo>
                  <a:pt x="21" y="15"/>
                  <a:pt x="21" y="15"/>
                  <a:pt x="21" y="16"/>
                </a:cubicBezTo>
                <a:cubicBezTo>
                  <a:pt x="21" y="16"/>
                  <a:pt x="21" y="17"/>
                  <a:pt x="21" y="17"/>
                </a:cubicBezTo>
                <a:cubicBezTo>
                  <a:pt x="22" y="18"/>
                  <a:pt x="23" y="20"/>
                  <a:pt x="25" y="22"/>
                </a:cubicBezTo>
                <a:cubicBezTo>
                  <a:pt x="24" y="23"/>
                  <a:pt x="23" y="24"/>
                  <a:pt x="22" y="25"/>
                </a:cubicBezTo>
                <a:cubicBezTo>
                  <a:pt x="20" y="24"/>
                  <a:pt x="17" y="22"/>
                  <a:pt x="17" y="22"/>
                </a:cubicBezTo>
                <a:cubicBezTo>
                  <a:pt x="16" y="21"/>
                  <a:pt x="16" y="21"/>
                  <a:pt x="15" y="21"/>
                </a:cubicBezTo>
                <a:cubicBezTo>
                  <a:pt x="15" y="21"/>
                  <a:pt x="15" y="22"/>
                  <a:pt x="14" y="22"/>
                </a:cubicBezTo>
                <a:cubicBezTo>
                  <a:pt x="14" y="22"/>
                  <a:pt x="14" y="23"/>
                  <a:pt x="14" y="23"/>
                </a:cubicBezTo>
                <a:cubicBezTo>
                  <a:pt x="14" y="24"/>
                  <a:pt x="14" y="24"/>
                  <a:pt x="14" y="25"/>
                </a:cubicBezTo>
                <a:cubicBezTo>
                  <a:pt x="15" y="25"/>
                  <a:pt x="17" y="27"/>
                  <a:pt x="19" y="29"/>
                </a:cubicBezTo>
                <a:cubicBezTo>
                  <a:pt x="18" y="30"/>
                  <a:pt x="17" y="31"/>
                  <a:pt x="16" y="32"/>
                </a:cubicBezTo>
                <a:cubicBezTo>
                  <a:pt x="14" y="31"/>
                  <a:pt x="11" y="30"/>
                  <a:pt x="11" y="30"/>
                </a:cubicBezTo>
                <a:cubicBezTo>
                  <a:pt x="10" y="30"/>
                  <a:pt x="10" y="30"/>
                  <a:pt x="9" y="30"/>
                </a:cubicBezTo>
                <a:cubicBezTo>
                  <a:pt x="9" y="30"/>
                  <a:pt x="8" y="30"/>
                  <a:pt x="8" y="31"/>
                </a:cubicBezTo>
                <a:cubicBezTo>
                  <a:pt x="8" y="31"/>
                  <a:pt x="8" y="32"/>
                  <a:pt x="8" y="32"/>
                </a:cubicBezTo>
                <a:cubicBezTo>
                  <a:pt x="8" y="33"/>
                  <a:pt x="8" y="33"/>
                  <a:pt x="8" y="34"/>
                </a:cubicBezTo>
                <a:cubicBezTo>
                  <a:pt x="9" y="34"/>
                  <a:pt x="11" y="36"/>
                  <a:pt x="14" y="37"/>
                </a:cubicBezTo>
                <a:cubicBezTo>
                  <a:pt x="13" y="38"/>
                  <a:pt x="12" y="40"/>
                  <a:pt x="12" y="41"/>
                </a:cubicBezTo>
                <a:cubicBezTo>
                  <a:pt x="9" y="40"/>
                  <a:pt x="7" y="39"/>
                  <a:pt x="6" y="39"/>
                </a:cubicBezTo>
                <a:cubicBezTo>
                  <a:pt x="5" y="39"/>
                  <a:pt x="5" y="39"/>
                  <a:pt x="4" y="39"/>
                </a:cubicBezTo>
                <a:cubicBezTo>
                  <a:pt x="4" y="40"/>
                  <a:pt x="4" y="40"/>
                  <a:pt x="3" y="41"/>
                </a:cubicBezTo>
                <a:cubicBezTo>
                  <a:pt x="3" y="41"/>
                  <a:pt x="3" y="42"/>
                  <a:pt x="3" y="42"/>
                </a:cubicBezTo>
                <a:cubicBezTo>
                  <a:pt x="4" y="43"/>
                  <a:pt x="4" y="43"/>
                  <a:pt x="4" y="43"/>
                </a:cubicBezTo>
                <a:cubicBezTo>
                  <a:pt x="5" y="43"/>
                  <a:pt x="8" y="45"/>
                  <a:pt x="10" y="46"/>
                </a:cubicBezTo>
                <a:cubicBezTo>
                  <a:pt x="10" y="47"/>
                  <a:pt x="9" y="48"/>
                  <a:pt x="9" y="50"/>
                </a:cubicBezTo>
                <a:cubicBezTo>
                  <a:pt x="6" y="50"/>
                  <a:pt x="3" y="49"/>
                  <a:pt x="3" y="49"/>
                </a:cubicBezTo>
                <a:cubicBezTo>
                  <a:pt x="2" y="49"/>
                  <a:pt x="2" y="49"/>
                  <a:pt x="1" y="50"/>
                </a:cubicBezTo>
                <a:cubicBezTo>
                  <a:pt x="1" y="50"/>
                  <a:pt x="1" y="50"/>
                  <a:pt x="1" y="51"/>
                </a:cubicBezTo>
                <a:cubicBezTo>
                  <a:pt x="1" y="51"/>
                  <a:pt x="1" y="52"/>
                  <a:pt x="1" y="53"/>
                </a:cubicBezTo>
                <a:cubicBezTo>
                  <a:pt x="1" y="53"/>
                  <a:pt x="2" y="53"/>
                  <a:pt x="2" y="53"/>
                </a:cubicBezTo>
                <a:cubicBezTo>
                  <a:pt x="3" y="54"/>
                  <a:pt x="6" y="54"/>
                  <a:pt x="8" y="55"/>
                </a:cubicBezTo>
                <a:cubicBezTo>
                  <a:pt x="8" y="56"/>
                  <a:pt x="8" y="58"/>
                  <a:pt x="8" y="59"/>
                </a:cubicBezTo>
                <a:cubicBezTo>
                  <a:pt x="5" y="59"/>
                  <a:pt x="2" y="59"/>
                  <a:pt x="2" y="60"/>
                </a:cubicBezTo>
                <a:cubicBezTo>
                  <a:pt x="1" y="60"/>
                  <a:pt x="1" y="60"/>
                  <a:pt x="0" y="60"/>
                </a:cubicBezTo>
                <a:cubicBezTo>
                  <a:pt x="0" y="61"/>
                  <a:pt x="0" y="61"/>
                  <a:pt x="0" y="62"/>
                </a:cubicBezTo>
                <a:cubicBezTo>
                  <a:pt x="0" y="62"/>
                  <a:pt x="0" y="63"/>
                  <a:pt x="0" y="63"/>
                </a:cubicBezTo>
                <a:cubicBezTo>
                  <a:pt x="1" y="63"/>
                  <a:pt x="1" y="64"/>
                  <a:pt x="2" y="64"/>
                </a:cubicBezTo>
                <a:cubicBezTo>
                  <a:pt x="2" y="64"/>
                  <a:pt x="5" y="64"/>
                  <a:pt x="8" y="64"/>
                </a:cubicBezTo>
                <a:cubicBezTo>
                  <a:pt x="8" y="66"/>
                  <a:pt x="8" y="67"/>
                  <a:pt x="8" y="68"/>
                </a:cubicBezTo>
                <a:cubicBezTo>
                  <a:pt x="6" y="69"/>
                  <a:pt x="3" y="70"/>
                  <a:pt x="2" y="70"/>
                </a:cubicBezTo>
                <a:cubicBezTo>
                  <a:pt x="2" y="70"/>
                  <a:pt x="1" y="71"/>
                  <a:pt x="1" y="71"/>
                </a:cubicBezTo>
                <a:cubicBezTo>
                  <a:pt x="1" y="71"/>
                  <a:pt x="1" y="72"/>
                  <a:pt x="1" y="72"/>
                </a:cubicBezTo>
                <a:cubicBezTo>
                  <a:pt x="1" y="73"/>
                  <a:pt x="1" y="73"/>
                  <a:pt x="1" y="74"/>
                </a:cubicBezTo>
                <a:cubicBezTo>
                  <a:pt x="2" y="74"/>
                  <a:pt x="2" y="74"/>
                  <a:pt x="3" y="74"/>
                </a:cubicBezTo>
                <a:cubicBezTo>
                  <a:pt x="3" y="74"/>
                  <a:pt x="6" y="74"/>
                  <a:pt x="9" y="74"/>
                </a:cubicBezTo>
                <a:cubicBezTo>
                  <a:pt x="9" y="75"/>
                  <a:pt x="10" y="76"/>
                  <a:pt x="10" y="78"/>
                </a:cubicBezTo>
                <a:cubicBezTo>
                  <a:pt x="8" y="79"/>
                  <a:pt x="5" y="80"/>
                  <a:pt x="4" y="80"/>
                </a:cubicBezTo>
                <a:cubicBezTo>
                  <a:pt x="4" y="80"/>
                  <a:pt x="4" y="81"/>
                  <a:pt x="3" y="81"/>
                </a:cubicBezTo>
                <a:cubicBezTo>
                  <a:pt x="3" y="82"/>
                  <a:pt x="3" y="82"/>
                  <a:pt x="3" y="83"/>
                </a:cubicBezTo>
                <a:cubicBezTo>
                  <a:pt x="4" y="83"/>
                  <a:pt x="4" y="84"/>
                  <a:pt x="4" y="84"/>
                </a:cubicBezTo>
                <a:cubicBezTo>
                  <a:pt x="5" y="84"/>
                  <a:pt x="5" y="84"/>
                  <a:pt x="6" y="84"/>
                </a:cubicBezTo>
                <a:cubicBezTo>
                  <a:pt x="7" y="84"/>
                  <a:pt x="9" y="83"/>
                  <a:pt x="12" y="83"/>
                </a:cubicBezTo>
                <a:cubicBezTo>
                  <a:pt x="12" y="84"/>
                  <a:pt x="13" y="85"/>
                  <a:pt x="14" y="86"/>
                </a:cubicBezTo>
                <a:cubicBezTo>
                  <a:pt x="11" y="88"/>
                  <a:pt x="9" y="89"/>
                  <a:pt x="8" y="90"/>
                </a:cubicBezTo>
                <a:cubicBezTo>
                  <a:pt x="8" y="90"/>
                  <a:pt x="8" y="91"/>
                  <a:pt x="8" y="91"/>
                </a:cubicBezTo>
                <a:cubicBezTo>
                  <a:pt x="8" y="92"/>
                  <a:pt x="8" y="92"/>
                  <a:pt x="8" y="93"/>
                </a:cubicBezTo>
                <a:cubicBezTo>
                  <a:pt x="8" y="93"/>
                  <a:pt x="9" y="93"/>
                  <a:pt x="9" y="94"/>
                </a:cubicBezTo>
                <a:cubicBezTo>
                  <a:pt x="10" y="94"/>
                  <a:pt x="10" y="94"/>
                  <a:pt x="11" y="94"/>
                </a:cubicBezTo>
                <a:cubicBezTo>
                  <a:pt x="11" y="93"/>
                  <a:pt x="14" y="92"/>
                  <a:pt x="16" y="91"/>
                </a:cubicBezTo>
                <a:cubicBezTo>
                  <a:pt x="17" y="92"/>
                  <a:pt x="18" y="93"/>
                  <a:pt x="19" y="94"/>
                </a:cubicBezTo>
                <a:cubicBezTo>
                  <a:pt x="17" y="96"/>
                  <a:pt x="15" y="98"/>
                  <a:pt x="14" y="99"/>
                </a:cubicBezTo>
                <a:cubicBezTo>
                  <a:pt x="14" y="99"/>
                  <a:pt x="14" y="99"/>
                  <a:pt x="14" y="100"/>
                </a:cubicBezTo>
                <a:cubicBezTo>
                  <a:pt x="14" y="101"/>
                  <a:pt x="14" y="101"/>
                  <a:pt x="14" y="101"/>
                </a:cubicBezTo>
                <a:cubicBezTo>
                  <a:pt x="15" y="102"/>
                  <a:pt x="15" y="102"/>
                  <a:pt x="15" y="102"/>
                </a:cubicBezTo>
                <a:cubicBezTo>
                  <a:pt x="16" y="102"/>
                  <a:pt x="16" y="102"/>
                  <a:pt x="17" y="102"/>
                </a:cubicBezTo>
                <a:cubicBezTo>
                  <a:pt x="17" y="102"/>
                  <a:pt x="20" y="100"/>
                  <a:pt x="22" y="98"/>
                </a:cubicBezTo>
                <a:cubicBezTo>
                  <a:pt x="23" y="99"/>
                  <a:pt x="24" y="100"/>
                  <a:pt x="25" y="101"/>
                </a:cubicBezTo>
                <a:cubicBezTo>
                  <a:pt x="23" y="103"/>
                  <a:pt x="22" y="106"/>
                  <a:pt x="21" y="106"/>
                </a:cubicBezTo>
                <a:cubicBezTo>
                  <a:pt x="21" y="107"/>
                  <a:pt x="21" y="107"/>
                  <a:pt x="21" y="108"/>
                </a:cubicBezTo>
                <a:cubicBezTo>
                  <a:pt x="21" y="108"/>
                  <a:pt x="21" y="109"/>
                  <a:pt x="22" y="109"/>
                </a:cubicBezTo>
                <a:cubicBezTo>
                  <a:pt x="22" y="109"/>
                  <a:pt x="23" y="110"/>
                  <a:pt x="23" y="110"/>
                </a:cubicBezTo>
                <a:cubicBezTo>
                  <a:pt x="24" y="110"/>
                  <a:pt x="24" y="109"/>
                  <a:pt x="25" y="109"/>
                </a:cubicBezTo>
                <a:cubicBezTo>
                  <a:pt x="25" y="109"/>
                  <a:pt x="27" y="106"/>
                  <a:pt x="29" y="105"/>
                </a:cubicBezTo>
                <a:cubicBezTo>
                  <a:pt x="30" y="105"/>
                  <a:pt x="31" y="106"/>
                  <a:pt x="32" y="107"/>
                </a:cubicBezTo>
                <a:cubicBezTo>
                  <a:pt x="31" y="109"/>
                  <a:pt x="30" y="112"/>
                  <a:pt x="30" y="113"/>
                </a:cubicBezTo>
                <a:cubicBezTo>
                  <a:pt x="29" y="113"/>
                  <a:pt x="29" y="114"/>
                  <a:pt x="30" y="114"/>
                </a:cubicBezTo>
                <a:cubicBezTo>
                  <a:pt x="30" y="115"/>
                  <a:pt x="30" y="115"/>
                  <a:pt x="31" y="115"/>
                </a:cubicBezTo>
                <a:cubicBezTo>
                  <a:pt x="31" y="115"/>
                  <a:pt x="32" y="116"/>
                  <a:pt x="32" y="115"/>
                </a:cubicBezTo>
                <a:cubicBezTo>
                  <a:pt x="33" y="115"/>
                  <a:pt x="33" y="115"/>
                  <a:pt x="33" y="115"/>
                </a:cubicBezTo>
                <a:cubicBezTo>
                  <a:pt x="34" y="114"/>
                  <a:pt x="35" y="112"/>
                  <a:pt x="37" y="110"/>
                </a:cubicBezTo>
                <a:cubicBezTo>
                  <a:pt x="38" y="110"/>
                  <a:pt x="39" y="111"/>
                  <a:pt x="40" y="111"/>
                </a:cubicBezTo>
                <a:cubicBezTo>
                  <a:pt x="40" y="114"/>
                  <a:pt x="39" y="117"/>
                  <a:pt x="39" y="117"/>
                </a:cubicBezTo>
                <a:cubicBezTo>
                  <a:pt x="39" y="118"/>
                  <a:pt x="39" y="118"/>
                  <a:pt x="39" y="119"/>
                </a:cubicBezTo>
                <a:cubicBezTo>
                  <a:pt x="39" y="119"/>
                  <a:pt x="40" y="120"/>
                  <a:pt x="40" y="120"/>
                </a:cubicBezTo>
                <a:cubicBezTo>
                  <a:pt x="41" y="120"/>
                  <a:pt x="41" y="120"/>
                  <a:pt x="42" y="120"/>
                </a:cubicBezTo>
                <a:cubicBezTo>
                  <a:pt x="42" y="120"/>
                  <a:pt x="43" y="119"/>
                  <a:pt x="43" y="119"/>
                </a:cubicBezTo>
                <a:cubicBezTo>
                  <a:pt x="43" y="118"/>
                  <a:pt x="44" y="115"/>
                  <a:pt x="46" y="113"/>
                </a:cubicBezTo>
                <a:cubicBezTo>
                  <a:pt x="47" y="113"/>
                  <a:pt x="48" y="114"/>
                  <a:pt x="49" y="114"/>
                </a:cubicBezTo>
                <a:cubicBezTo>
                  <a:pt x="49" y="117"/>
                  <a:pt x="49" y="120"/>
                  <a:pt x="49" y="120"/>
                </a:cubicBezTo>
                <a:cubicBezTo>
                  <a:pt x="49" y="121"/>
                  <a:pt x="49" y="121"/>
                  <a:pt x="49" y="122"/>
                </a:cubicBezTo>
                <a:cubicBezTo>
                  <a:pt x="50" y="122"/>
                  <a:pt x="50" y="122"/>
                  <a:pt x="51" y="123"/>
                </a:cubicBezTo>
                <a:cubicBezTo>
                  <a:pt x="51" y="123"/>
                  <a:pt x="52" y="123"/>
                  <a:pt x="52" y="122"/>
                </a:cubicBezTo>
                <a:cubicBezTo>
                  <a:pt x="53" y="122"/>
                  <a:pt x="53" y="122"/>
                  <a:pt x="53" y="121"/>
                </a:cubicBezTo>
                <a:cubicBezTo>
                  <a:pt x="53" y="121"/>
                  <a:pt x="54" y="118"/>
                  <a:pt x="55" y="115"/>
                </a:cubicBezTo>
                <a:cubicBezTo>
                  <a:pt x="56" y="115"/>
                  <a:pt x="57" y="115"/>
                  <a:pt x="59" y="115"/>
                </a:cubicBezTo>
                <a:cubicBezTo>
                  <a:pt x="59" y="118"/>
                  <a:pt x="59" y="121"/>
                  <a:pt x="59" y="122"/>
                </a:cubicBezTo>
                <a:cubicBezTo>
                  <a:pt x="59" y="122"/>
                  <a:pt x="60" y="123"/>
                  <a:pt x="60" y="123"/>
                </a:cubicBezTo>
                <a:cubicBezTo>
                  <a:pt x="60" y="123"/>
                  <a:pt x="61" y="123"/>
                  <a:pt x="61" y="123"/>
                </a:cubicBezTo>
                <a:cubicBezTo>
                  <a:pt x="62" y="123"/>
                  <a:pt x="62" y="123"/>
                  <a:pt x="63" y="123"/>
                </a:cubicBezTo>
                <a:cubicBezTo>
                  <a:pt x="63" y="123"/>
                  <a:pt x="63" y="122"/>
                  <a:pt x="64" y="122"/>
                </a:cubicBezTo>
                <a:cubicBezTo>
                  <a:pt x="64" y="121"/>
                  <a:pt x="64" y="118"/>
                  <a:pt x="64" y="115"/>
                </a:cubicBezTo>
                <a:cubicBezTo>
                  <a:pt x="65" y="115"/>
                  <a:pt x="67" y="115"/>
                  <a:pt x="68" y="115"/>
                </a:cubicBezTo>
                <a:cubicBezTo>
                  <a:pt x="69" y="118"/>
                  <a:pt x="70" y="121"/>
                  <a:pt x="70" y="121"/>
                </a:cubicBezTo>
                <a:cubicBezTo>
                  <a:pt x="70" y="122"/>
                  <a:pt x="70" y="122"/>
                  <a:pt x="71" y="122"/>
                </a:cubicBezTo>
                <a:cubicBezTo>
                  <a:pt x="71" y="123"/>
                  <a:pt x="72" y="123"/>
                  <a:pt x="72" y="123"/>
                </a:cubicBezTo>
                <a:cubicBezTo>
                  <a:pt x="73" y="122"/>
                  <a:pt x="73" y="122"/>
                  <a:pt x="73" y="122"/>
                </a:cubicBezTo>
                <a:cubicBezTo>
                  <a:pt x="74" y="121"/>
                  <a:pt x="74" y="121"/>
                  <a:pt x="74" y="120"/>
                </a:cubicBezTo>
                <a:cubicBezTo>
                  <a:pt x="74" y="120"/>
                  <a:pt x="74" y="117"/>
                  <a:pt x="73" y="114"/>
                </a:cubicBezTo>
                <a:cubicBezTo>
                  <a:pt x="75" y="114"/>
                  <a:pt x="76" y="113"/>
                  <a:pt x="77" y="113"/>
                </a:cubicBezTo>
                <a:cubicBezTo>
                  <a:pt x="78" y="115"/>
                  <a:pt x="80" y="118"/>
                  <a:pt x="80" y="119"/>
                </a:cubicBezTo>
                <a:cubicBezTo>
                  <a:pt x="80" y="119"/>
                  <a:pt x="81" y="120"/>
                  <a:pt x="81" y="120"/>
                </a:cubicBezTo>
                <a:cubicBezTo>
                  <a:pt x="81" y="120"/>
                  <a:pt x="82" y="120"/>
                  <a:pt x="83" y="120"/>
                </a:cubicBezTo>
                <a:cubicBezTo>
                  <a:pt x="83" y="120"/>
                  <a:pt x="83" y="119"/>
                  <a:pt x="84" y="119"/>
                </a:cubicBezTo>
                <a:cubicBezTo>
                  <a:pt x="84" y="118"/>
                  <a:pt x="84" y="118"/>
                  <a:pt x="84" y="117"/>
                </a:cubicBezTo>
                <a:cubicBezTo>
                  <a:pt x="84" y="117"/>
                  <a:pt x="83" y="114"/>
                  <a:pt x="82" y="111"/>
                </a:cubicBezTo>
                <a:cubicBezTo>
                  <a:pt x="83" y="111"/>
                  <a:pt x="85" y="110"/>
                  <a:pt x="86" y="110"/>
                </a:cubicBezTo>
                <a:cubicBezTo>
                  <a:pt x="87" y="112"/>
                  <a:pt x="89" y="114"/>
                  <a:pt x="90" y="115"/>
                </a:cubicBezTo>
                <a:cubicBezTo>
                  <a:pt x="90" y="115"/>
                  <a:pt x="90" y="115"/>
                  <a:pt x="91" y="115"/>
                </a:cubicBezTo>
                <a:cubicBezTo>
                  <a:pt x="91" y="116"/>
                  <a:pt x="92" y="115"/>
                  <a:pt x="92" y="115"/>
                </a:cubicBezTo>
                <a:cubicBezTo>
                  <a:pt x="93" y="115"/>
                  <a:pt x="93" y="115"/>
                  <a:pt x="93" y="114"/>
                </a:cubicBezTo>
                <a:cubicBezTo>
                  <a:pt x="93" y="114"/>
                  <a:pt x="93" y="113"/>
                  <a:pt x="93" y="113"/>
                </a:cubicBezTo>
                <a:cubicBezTo>
                  <a:pt x="93" y="112"/>
                  <a:pt x="92" y="109"/>
                  <a:pt x="91" y="107"/>
                </a:cubicBezTo>
                <a:cubicBezTo>
                  <a:pt x="92" y="106"/>
                  <a:pt x="93" y="105"/>
                  <a:pt x="94" y="105"/>
                </a:cubicBezTo>
                <a:cubicBezTo>
                  <a:pt x="96" y="106"/>
                  <a:pt x="98" y="109"/>
                  <a:pt x="98" y="109"/>
                </a:cubicBezTo>
                <a:cubicBezTo>
                  <a:pt x="99" y="109"/>
                  <a:pt x="99" y="110"/>
                  <a:pt x="100" y="110"/>
                </a:cubicBezTo>
                <a:cubicBezTo>
                  <a:pt x="100" y="110"/>
                  <a:pt x="101" y="109"/>
                  <a:pt x="101" y="109"/>
                </a:cubicBezTo>
                <a:cubicBezTo>
                  <a:pt x="101" y="109"/>
                  <a:pt x="102" y="108"/>
                  <a:pt x="102" y="108"/>
                </a:cubicBezTo>
                <a:cubicBezTo>
                  <a:pt x="102" y="107"/>
                  <a:pt x="102" y="107"/>
                  <a:pt x="102" y="106"/>
                </a:cubicBezTo>
                <a:cubicBezTo>
                  <a:pt x="101" y="106"/>
                  <a:pt x="99" y="103"/>
                  <a:pt x="98" y="101"/>
                </a:cubicBezTo>
                <a:cubicBezTo>
                  <a:pt x="99" y="100"/>
                  <a:pt x="100" y="99"/>
                  <a:pt x="101" y="98"/>
                </a:cubicBezTo>
                <a:cubicBezTo>
                  <a:pt x="103" y="100"/>
                  <a:pt x="105" y="102"/>
                  <a:pt x="106" y="102"/>
                </a:cubicBezTo>
                <a:cubicBezTo>
                  <a:pt x="106" y="102"/>
                  <a:pt x="107" y="102"/>
                  <a:pt x="107" y="102"/>
                </a:cubicBezTo>
                <a:cubicBezTo>
                  <a:pt x="108" y="102"/>
                  <a:pt x="108" y="102"/>
                  <a:pt x="109" y="101"/>
                </a:cubicBezTo>
                <a:cubicBezTo>
                  <a:pt x="109" y="101"/>
                  <a:pt x="109" y="101"/>
                  <a:pt x="109" y="100"/>
                </a:cubicBezTo>
                <a:cubicBezTo>
                  <a:pt x="109" y="99"/>
                  <a:pt x="109" y="99"/>
                  <a:pt x="109" y="99"/>
                </a:cubicBezTo>
                <a:cubicBezTo>
                  <a:pt x="108" y="98"/>
                  <a:pt x="106" y="96"/>
                  <a:pt x="104" y="94"/>
                </a:cubicBezTo>
                <a:cubicBezTo>
                  <a:pt x="105" y="93"/>
                  <a:pt x="106" y="92"/>
                  <a:pt x="106" y="91"/>
                </a:cubicBezTo>
                <a:cubicBezTo>
                  <a:pt x="109" y="92"/>
                  <a:pt x="112" y="93"/>
                  <a:pt x="112" y="94"/>
                </a:cubicBezTo>
                <a:cubicBezTo>
                  <a:pt x="113" y="94"/>
                  <a:pt x="113" y="94"/>
                  <a:pt x="114" y="94"/>
                </a:cubicBezTo>
                <a:cubicBezTo>
                  <a:pt x="114" y="93"/>
                  <a:pt x="115" y="93"/>
                  <a:pt x="115" y="93"/>
                </a:cubicBezTo>
                <a:cubicBezTo>
                  <a:pt x="115" y="92"/>
                  <a:pt x="115" y="92"/>
                  <a:pt x="115" y="91"/>
                </a:cubicBezTo>
                <a:cubicBezTo>
                  <a:pt x="115" y="91"/>
                  <a:pt x="115" y="90"/>
                  <a:pt x="114" y="90"/>
                </a:cubicBezTo>
                <a:cubicBezTo>
                  <a:pt x="114" y="89"/>
                  <a:pt x="111" y="88"/>
                  <a:pt x="109" y="86"/>
                </a:cubicBezTo>
                <a:cubicBezTo>
                  <a:pt x="110" y="85"/>
                  <a:pt x="110" y="84"/>
                  <a:pt x="111" y="83"/>
                </a:cubicBezTo>
                <a:cubicBezTo>
                  <a:pt x="113" y="83"/>
                  <a:pt x="116" y="84"/>
                  <a:pt x="117" y="84"/>
                </a:cubicBezTo>
                <a:cubicBezTo>
                  <a:pt x="117" y="84"/>
                  <a:pt x="118" y="84"/>
                  <a:pt x="118" y="84"/>
                </a:cubicBezTo>
                <a:cubicBezTo>
                  <a:pt x="119" y="84"/>
                  <a:pt x="119" y="83"/>
                  <a:pt x="119" y="83"/>
                </a:cubicBezTo>
                <a:cubicBezTo>
                  <a:pt x="120" y="82"/>
                  <a:pt x="120" y="82"/>
                  <a:pt x="119" y="81"/>
                </a:cubicBezTo>
                <a:cubicBezTo>
                  <a:pt x="119" y="81"/>
                  <a:pt x="119" y="80"/>
                  <a:pt x="118" y="80"/>
                </a:cubicBezTo>
                <a:cubicBezTo>
                  <a:pt x="118" y="80"/>
                  <a:pt x="115" y="79"/>
                  <a:pt x="113" y="78"/>
                </a:cubicBezTo>
                <a:cubicBezTo>
                  <a:pt x="113" y="76"/>
                  <a:pt x="113" y="75"/>
                  <a:pt x="114" y="74"/>
                </a:cubicBezTo>
                <a:cubicBezTo>
                  <a:pt x="116" y="74"/>
                  <a:pt x="119" y="74"/>
                  <a:pt x="120" y="74"/>
                </a:cubicBezTo>
                <a:cubicBezTo>
                  <a:pt x="121" y="74"/>
                  <a:pt x="121" y="74"/>
                  <a:pt x="121" y="74"/>
                </a:cubicBezTo>
                <a:cubicBezTo>
                  <a:pt x="122" y="73"/>
                  <a:pt x="122" y="73"/>
                  <a:pt x="122" y="72"/>
                </a:cubicBezTo>
                <a:cubicBezTo>
                  <a:pt x="122" y="72"/>
                  <a:pt x="122" y="71"/>
                  <a:pt x="122" y="71"/>
                </a:cubicBezTo>
                <a:cubicBezTo>
                  <a:pt x="122" y="71"/>
                  <a:pt x="121" y="70"/>
                  <a:pt x="121" y="70"/>
                </a:cubicBezTo>
                <a:cubicBezTo>
                  <a:pt x="120" y="70"/>
                  <a:pt x="117" y="69"/>
                  <a:pt x="115" y="68"/>
                </a:cubicBezTo>
                <a:cubicBezTo>
                  <a:pt x="115" y="67"/>
                  <a:pt x="115" y="66"/>
                  <a:pt x="115" y="64"/>
                </a:cubicBezTo>
                <a:cubicBezTo>
                  <a:pt x="118" y="64"/>
                  <a:pt x="121" y="64"/>
                  <a:pt x="121" y="64"/>
                </a:cubicBezTo>
                <a:close/>
                <a:moveTo>
                  <a:pt x="62" y="111"/>
                </a:moveTo>
                <a:cubicBezTo>
                  <a:pt x="61" y="111"/>
                  <a:pt x="61" y="111"/>
                  <a:pt x="61" y="111"/>
                </a:cubicBezTo>
                <a:cubicBezTo>
                  <a:pt x="61" y="111"/>
                  <a:pt x="61" y="111"/>
                  <a:pt x="61" y="111"/>
                </a:cubicBezTo>
                <a:cubicBezTo>
                  <a:pt x="61" y="111"/>
                  <a:pt x="61" y="111"/>
                  <a:pt x="62" y="111"/>
                </a:cubicBezTo>
                <a:close/>
                <a:moveTo>
                  <a:pt x="45" y="108"/>
                </a:moveTo>
                <a:cubicBezTo>
                  <a:pt x="45" y="108"/>
                  <a:pt x="44" y="107"/>
                  <a:pt x="44" y="107"/>
                </a:cubicBezTo>
                <a:cubicBezTo>
                  <a:pt x="44" y="107"/>
                  <a:pt x="44" y="108"/>
                  <a:pt x="45" y="108"/>
                </a:cubicBezTo>
                <a:cubicBezTo>
                  <a:pt x="45" y="108"/>
                  <a:pt x="45" y="108"/>
                  <a:pt x="45" y="108"/>
                </a:cubicBezTo>
                <a:close/>
                <a:moveTo>
                  <a:pt x="31" y="100"/>
                </a:moveTo>
                <a:cubicBezTo>
                  <a:pt x="30" y="99"/>
                  <a:pt x="30" y="99"/>
                  <a:pt x="29" y="99"/>
                </a:cubicBezTo>
                <a:cubicBezTo>
                  <a:pt x="30" y="99"/>
                  <a:pt x="30" y="99"/>
                  <a:pt x="30" y="99"/>
                </a:cubicBezTo>
                <a:cubicBezTo>
                  <a:pt x="30" y="99"/>
                  <a:pt x="30" y="99"/>
                  <a:pt x="31" y="100"/>
                </a:cubicBezTo>
                <a:close/>
                <a:moveTo>
                  <a:pt x="19" y="87"/>
                </a:moveTo>
                <a:cubicBezTo>
                  <a:pt x="19" y="86"/>
                  <a:pt x="19" y="86"/>
                  <a:pt x="19" y="86"/>
                </a:cubicBezTo>
                <a:cubicBezTo>
                  <a:pt x="19" y="86"/>
                  <a:pt x="19" y="86"/>
                  <a:pt x="19" y="86"/>
                </a:cubicBezTo>
                <a:cubicBezTo>
                  <a:pt x="19" y="86"/>
                  <a:pt x="19" y="87"/>
                  <a:pt x="19" y="87"/>
                </a:cubicBezTo>
                <a:close/>
              </a:path>
            </a:pathLst>
          </a:custGeom>
          <a:solidFill>
            <a:srgbClr val="45C1A4"/>
          </a:solidFill>
          <a:ln>
            <a:noFill/>
          </a:ln>
        </p:spPr>
        <p:txBody>
          <a:bodyPr vert="horz" wrap="square" lIns="91440" tIns="45720" rIns="91440" bIns="45720" numCol="1" anchor="t" anchorCtr="0" compatLnSpc="1">
            <a:prstTxWarp prst="textNoShape">
              <a:avLst/>
            </a:prstTxWarp>
          </a:bodyPr>
          <a:lstStyle/>
          <a:p>
            <a:endParaRPr lang="en-US" sz="1800">
              <a:solidFill>
                <a:prstClr val="black"/>
              </a:solidFill>
              <a:latin typeface="Calibri"/>
            </a:endParaRPr>
          </a:p>
        </p:txBody>
      </p:sp>
      <p:sp>
        <p:nvSpPr>
          <p:cNvPr id="29" name="Freeform 6">
            <a:extLst>
              <a:ext uri="{FF2B5EF4-FFF2-40B4-BE49-F238E27FC236}">
                <a16:creationId xmlns:a16="http://schemas.microsoft.com/office/drawing/2014/main" id="{BF6382FC-560C-4812-AA86-8462DE52EBE8}"/>
              </a:ext>
            </a:extLst>
          </p:cNvPr>
          <p:cNvSpPr>
            <a:spLocks noEditPoints="1"/>
          </p:cNvSpPr>
          <p:nvPr/>
        </p:nvSpPr>
        <p:spPr bwMode="auto">
          <a:xfrm>
            <a:off x="1741105" y="904876"/>
            <a:ext cx="210315" cy="209550"/>
          </a:xfrm>
          <a:custGeom>
            <a:avLst/>
            <a:gdLst>
              <a:gd name="T0" fmla="*/ 121 w 123"/>
              <a:gd name="T1" fmla="*/ 60 h 123"/>
              <a:gd name="T2" fmla="*/ 122 w 123"/>
              <a:gd name="T3" fmla="*/ 51 h 123"/>
              <a:gd name="T4" fmla="*/ 118 w 123"/>
              <a:gd name="T5" fmla="*/ 43 h 123"/>
              <a:gd name="T6" fmla="*/ 111 w 123"/>
              <a:gd name="T7" fmla="*/ 41 h 123"/>
              <a:gd name="T8" fmla="*/ 114 w 123"/>
              <a:gd name="T9" fmla="*/ 30 h 123"/>
              <a:gd name="T10" fmla="*/ 109 w 123"/>
              <a:gd name="T11" fmla="*/ 23 h 123"/>
              <a:gd name="T12" fmla="*/ 98 w 123"/>
              <a:gd name="T13" fmla="*/ 22 h 123"/>
              <a:gd name="T14" fmla="*/ 98 w 123"/>
              <a:gd name="T15" fmla="*/ 14 h 123"/>
              <a:gd name="T16" fmla="*/ 92 w 123"/>
              <a:gd name="T17" fmla="*/ 8 h 123"/>
              <a:gd name="T18" fmla="*/ 84 w 123"/>
              <a:gd name="T19" fmla="*/ 6 h 123"/>
              <a:gd name="T20" fmla="*/ 77 w 123"/>
              <a:gd name="T21" fmla="*/ 10 h 123"/>
              <a:gd name="T22" fmla="*/ 71 w 123"/>
              <a:gd name="T23" fmla="*/ 1 h 123"/>
              <a:gd name="T24" fmla="*/ 63 w 123"/>
              <a:gd name="T25" fmla="*/ 0 h 123"/>
              <a:gd name="T26" fmla="*/ 55 w 123"/>
              <a:gd name="T27" fmla="*/ 8 h 123"/>
              <a:gd name="T28" fmla="*/ 49 w 123"/>
              <a:gd name="T29" fmla="*/ 3 h 123"/>
              <a:gd name="T30" fmla="*/ 40 w 123"/>
              <a:gd name="T31" fmla="*/ 4 h 123"/>
              <a:gd name="T32" fmla="*/ 33 w 123"/>
              <a:gd name="T33" fmla="*/ 9 h 123"/>
              <a:gd name="T34" fmla="*/ 32 w 123"/>
              <a:gd name="T35" fmla="*/ 17 h 123"/>
              <a:gd name="T36" fmla="*/ 21 w 123"/>
              <a:gd name="T37" fmla="*/ 16 h 123"/>
              <a:gd name="T38" fmla="*/ 15 w 123"/>
              <a:gd name="T39" fmla="*/ 21 h 123"/>
              <a:gd name="T40" fmla="*/ 16 w 123"/>
              <a:gd name="T41" fmla="*/ 32 h 123"/>
              <a:gd name="T42" fmla="*/ 8 w 123"/>
              <a:gd name="T43" fmla="*/ 34 h 123"/>
              <a:gd name="T44" fmla="*/ 3 w 123"/>
              <a:gd name="T45" fmla="*/ 41 h 123"/>
              <a:gd name="T46" fmla="*/ 3 w 123"/>
              <a:gd name="T47" fmla="*/ 49 h 123"/>
              <a:gd name="T48" fmla="*/ 8 w 123"/>
              <a:gd name="T49" fmla="*/ 55 h 123"/>
              <a:gd name="T50" fmla="*/ 0 w 123"/>
              <a:gd name="T51" fmla="*/ 63 h 123"/>
              <a:gd name="T52" fmla="*/ 1 w 123"/>
              <a:gd name="T53" fmla="*/ 71 h 123"/>
              <a:gd name="T54" fmla="*/ 10 w 123"/>
              <a:gd name="T55" fmla="*/ 78 h 123"/>
              <a:gd name="T56" fmla="*/ 6 w 123"/>
              <a:gd name="T57" fmla="*/ 84 h 123"/>
              <a:gd name="T58" fmla="*/ 8 w 123"/>
              <a:gd name="T59" fmla="*/ 93 h 123"/>
              <a:gd name="T60" fmla="*/ 14 w 123"/>
              <a:gd name="T61" fmla="*/ 99 h 123"/>
              <a:gd name="T62" fmla="*/ 22 w 123"/>
              <a:gd name="T63" fmla="*/ 98 h 123"/>
              <a:gd name="T64" fmla="*/ 23 w 123"/>
              <a:gd name="T65" fmla="*/ 110 h 123"/>
              <a:gd name="T66" fmla="*/ 30 w 123"/>
              <a:gd name="T67" fmla="*/ 114 h 123"/>
              <a:gd name="T68" fmla="*/ 40 w 123"/>
              <a:gd name="T69" fmla="*/ 111 h 123"/>
              <a:gd name="T70" fmla="*/ 43 w 123"/>
              <a:gd name="T71" fmla="*/ 119 h 123"/>
              <a:gd name="T72" fmla="*/ 51 w 123"/>
              <a:gd name="T73" fmla="*/ 123 h 123"/>
              <a:gd name="T74" fmla="*/ 59 w 123"/>
              <a:gd name="T75" fmla="*/ 122 h 123"/>
              <a:gd name="T76" fmla="*/ 64 w 123"/>
              <a:gd name="T77" fmla="*/ 115 h 123"/>
              <a:gd name="T78" fmla="*/ 73 w 123"/>
              <a:gd name="T79" fmla="*/ 122 h 123"/>
              <a:gd name="T80" fmla="*/ 81 w 123"/>
              <a:gd name="T81" fmla="*/ 120 h 123"/>
              <a:gd name="T82" fmla="*/ 86 w 123"/>
              <a:gd name="T83" fmla="*/ 110 h 123"/>
              <a:gd name="T84" fmla="*/ 93 w 123"/>
              <a:gd name="T85" fmla="*/ 113 h 123"/>
              <a:gd name="T86" fmla="*/ 101 w 123"/>
              <a:gd name="T87" fmla="*/ 109 h 123"/>
              <a:gd name="T88" fmla="*/ 106 w 123"/>
              <a:gd name="T89" fmla="*/ 102 h 123"/>
              <a:gd name="T90" fmla="*/ 104 w 123"/>
              <a:gd name="T91" fmla="*/ 94 h 123"/>
              <a:gd name="T92" fmla="*/ 115 w 123"/>
              <a:gd name="T93" fmla="*/ 91 h 123"/>
              <a:gd name="T94" fmla="*/ 118 w 123"/>
              <a:gd name="T95" fmla="*/ 84 h 123"/>
              <a:gd name="T96" fmla="*/ 114 w 123"/>
              <a:gd name="T97" fmla="*/ 74 h 123"/>
              <a:gd name="T98" fmla="*/ 121 w 123"/>
              <a:gd name="T99" fmla="*/ 70 h 123"/>
              <a:gd name="T100" fmla="*/ 61 w 123"/>
              <a:gd name="T101" fmla="*/ 111 h 123"/>
              <a:gd name="T102" fmla="*/ 45 w 123"/>
              <a:gd name="T103" fmla="*/ 108 h 123"/>
              <a:gd name="T104" fmla="*/ 31 w 123"/>
              <a:gd name="T105" fmla="*/ 10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3" h="123">
                <a:moveTo>
                  <a:pt x="121" y="64"/>
                </a:moveTo>
                <a:cubicBezTo>
                  <a:pt x="122" y="64"/>
                  <a:pt x="122" y="63"/>
                  <a:pt x="123" y="63"/>
                </a:cubicBezTo>
                <a:cubicBezTo>
                  <a:pt x="123" y="63"/>
                  <a:pt x="123" y="62"/>
                  <a:pt x="123" y="62"/>
                </a:cubicBezTo>
                <a:cubicBezTo>
                  <a:pt x="123" y="61"/>
                  <a:pt x="123" y="61"/>
                  <a:pt x="123" y="60"/>
                </a:cubicBezTo>
                <a:cubicBezTo>
                  <a:pt x="122" y="60"/>
                  <a:pt x="122" y="60"/>
                  <a:pt x="121" y="60"/>
                </a:cubicBezTo>
                <a:cubicBezTo>
                  <a:pt x="121" y="59"/>
                  <a:pt x="118" y="59"/>
                  <a:pt x="115" y="59"/>
                </a:cubicBezTo>
                <a:cubicBezTo>
                  <a:pt x="115" y="58"/>
                  <a:pt x="115" y="56"/>
                  <a:pt x="115" y="55"/>
                </a:cubicBezTo>
                <a:cubicBezTo>
                  <a:pt x="117" y="54"/>
                  <a:pt x="120" y="54"/>
                  <a:pt x="121" y="53"/>
                </a:cubicBezTo>
                <a:cubicBezTo>
                  <a:pt x="121" y="53"/>
                  <a:pt x="122" y="53"/>
                  <a:pt x="122" y="53"/>
                </a:cubicBezTo>
                <a:cubicBezTo>
                  <a:pt x="122" y="52"/>
                  <a:pt x="122" y="51"/>
                  <a:pt x="122" y="51"/>
                </a:cubicBezTo>
                <a:cubicBezTo>
                  <a:pt x="122" y="50"/>
                  <a:pt x="122" y="50"/>
                  <a:pt x="121" y="50"/>
                </a:cubicBezTo>
                <a:cubicBezTo>
                  <a:pt x="121" y="49"/>
                  <a:pt x="121" y="49"/>
                  <a:pt x="120" y="49"/>
                </a:cubicBezTo>
                <a:cubicBezTo>
                  <a:pt x="119" y="49"/>
                  <a:pt x="116" y="50"/>
                  <a:pt x="114" y="50"/>
                </a:cubicBezTo>
                <a:cubicBezTo>
                  <a:pt x="113" y="48"/>
                  <a:pt x="113" y="47"/>
                  <a:pt x="113" y="46"/>
                </a:cubicBezTo>
                <a:cubicBezTo>
                  <a:pt x="115" y="45"/>
                  <a:pt x="118" y="43"/>
                  <a:pt x="118" y="43"/>
                </a:cubicBezTo>
                <a:cubicBezTo>
                  <a:pt x="119" y="43"/>
                  <a:pt x="119" y="43"/>
                  <a:pt x="119" y="42"/>
                </a:cubicBezTo>
                <a:cubicBezTo>
                  <a:pt x="120" y="42"/>
                  <a:pt x="120" y="41"/>
                  <a:pt x="119" y="41"/>
                </a:cubicBezTo>
                <a:cubicBezTo>
                  <a:pt x="119" y="40"/>
                  <a:pt x="119" y="40"/>
                  <a:pt x="118" y="39"/>
                </a:cubicBezTo>
                <a:cubicBezTo>
                  <a:pt x="118" y="39"/>
                  <a:pt x="117" y="39"/>
                  <a:pt x="117" y="39"/>
                </a:cubicBezTo>
                <a:cubicBezTo>
                  <a:pt x="116" y="39"/>
                  <a:pt x="113" y="40"/>
                  <a:pt x="111" y="41"/>
                </a:cubicBezTo>
                <a:cubicBezTo>
                  <a:pt x="110" y="40"/>
                  <a:pt x="110" y="38"/>
                  <a:pt x="109" y="37"/>
                </a:cubicBezTo>
                <a:cubicBezTo>
                  <a:pt x="111" y="36"/>
                  <a:pt x="114" y="34"/>
                  <a:pt x="114" y="34"/>
                </a:cubicBezTo>
                <a:cubicBezTo>
                  <a:pt x="115" y="33"/>
                  <a:pt x="115" y="33"/>
                  <a:pt x="115" y="32"/>
                </a:cubicBezTo>
                <a:cubicBezTo>
                  <a:pt x="115" y="32"/>
                  <a:pt x="115" y="31"/>
                  <a:pt x="115" y="31"/>
                </a:cubicBezTo>
                <a:cubicBezTo>
                  <a:pt x="115" y="30"/>
                  <a:pt x="114" y="30"/>
                  <a:pt x="114" y="30"/>
                </a:cubicBezTo>
                <a:cubicBezTo>
                  <a:pt x="113" y="30"/>
                  <a:pt x="113" y="30"/>
                  <a:pt x="112" y="30"/>
                </a:cubicBezTo>
                <a:cubicBezTo>
                  <a:pt x="112" y="30"/>
                  <a:pt x="109" y="31"/>
                  <a:pt x="106" y="32"/>
                </a:cubicBezTo>
                <a:cubicBezTo>
                  <a:pt x="106" y="31"/>
                  <a:pt x="105" y="30"/>
                  <a:pt x="104" y="29"/>
                </a:cubicBezTo>
                <a:cubicBezTo>
                  <a:pt x="106" y="27"/>
                  <a:pt x="108" y="25"/>
                  <a:pt x="109" y="25"/>
                </a:cubicBezTo>
                <a:cubicBezTo>
                  <a:pt x="109" y="24"/>
                  <a:pt x="109" y="24"/>
                  <a:pt x="109" y="23"/>
                </a:cubicBezTo>
                <a:cubicBezTo>
                  <a:pt x="109" y="23"/>
                  <a:pt x="109" y="22"/>
                  <a:pt x="109" y="22"/>
                </a:cubicBezTo>
                <a:cubicBezTo>
                  <a:pt x="108" y="22"/>
                  <a:pt x="108" y="21"/>
                  <a:pt x="107" y="21"/>
                </a:cubicBezTo>
                <a:cubicBezTo>
                  <a:pt x="107" y="21"/>
                  <a:pt x="106" y="21"/>
                  <a:pt x="106" y="22"/>
                </a:cubicBezTo>
                <a:cubicBezTo>
                  <a:pt x="105" y="22"/>
                  <a:pt x="103" y="24"/>
                  <a:pt x="101" y="25"/>
                </a:cubicBezTo>
                <a:cubicBezTo>
                  <a:pt x="100" y="24"/>
                  <a:pt x="99" y="23"/>
                  <a:pt x="98" y="22"/>
                </a:cubicBezTo>
                <a:cubicBezTo>
                  <a:pt x="99" y="20"/>
                  <a:pt x="101" y="18"/>
                  <a:pt x="102" y="17"/>
                </a:cubicBezTo>
                <a:cubicBezTo>
                  <a:pt x="102" y="17"/>
                  <a:pt x="102" y="16"/>
                  <a:pt x="102" y="16"/>
                </a:cubicBezTo>
                <a:cubicBezTo>
                  <a:pt x="102" y="15"/>
                  <a:pt x="101" y="15"/>
                  <a:pt x="101" y="14"/>
                </a:cubicBezTo>
                <a:cubicBezTo>
                  <a:pt x="101" y="14"/>
                  <a:pt x="100" y="14"/>
                  <a:pt x="100" y="14"/>
                </a:cubicBezTo>
                <a:cubicBezTo>
                  <a:pt x="99" y="14"/>
                  <a:pt x="99" y="14"/>
                  <a:pt x="98" y="14"/>
                </a:cubicBezTo>
                <a:cubicBezTo>
                  <a:pt x="98" y="15"/>
                  <a:pt x="96" y="17"/>
                  <a:pt x="94" y="19"/>
                </a:cubicBezTo>
                <a:cubicBezTo>
                  <a:pt x="93" y="18"/>
                  <a:pt x="92" y="17"/>
                  <a:pt x="91" y="17"/>
                </a:cubicBezTo>
                <a:cubicBezTo>
                  <a:pt x="92" y="14"/>
                  <a:pt x="93" y="11"/>
                  <a:pt x="93" y="11"/>
                </a:cubicBezTo>
                <a:cubicBezTo>
                  <a:pt x="93" y="10"/>
                  <a:pt x="93" y="10"/>
                  <a:pt x="93" y="9"/>
                </a:cubicBezTo>
                <a:cubicBezTo>
                  <a:pt x="93" y="9"/>
                  <a:pt x="93" y="8"/>
                  <a:pt x="92" y="8"/>
                </a:cubicBezTo>
                <a:cubicBezTo>
                  <a:pt x="92" y="8"/>
                  <a:pt x="91" y="8"/>
                  <a:pt x="91" y="8"/>
                </a:cubicBezTo>
                <a:cubicBezTo>
                  <a:pt x="90" y="8"/>
                  <a:pt x="90" y="8"/>
                  <a:pt x="90" y="9"/>
                </a:cubicBezTo>
                <a:cubicBezTo>
                  <a:pt x="89" y="9"/>
                  <a:pt x="87" y="12"/>
                  <a:pt x="86" y="14"/>
                </a:cubicBezTo>
                <a:cubicBezTo>
                  <a:pt x="85" y="13"/>
                  <a:pt x="83" y="13"/>
                  <a:pt x="82" y="12"/>
                </a:cubicBezTo>
                <a:cubicBezTo>
                  <a:pt x="83" y="10"/>
                  <a:pt x="84" y="7"/>
                  <a:pt x="84" y="6"/>
                </a:cubicBezTo>
                <a:cubicBezTo>
                  <a:pt x="84" y="6"/>
                  <a:pt x="84" y="5"/>
                  <a:pt x="84" y="5"/>
                </a:cubicBezTo>
                <a:cubicBezTo>
                  <a:pt x="83" y="4"/>
                  <a:pt x="83" y="4"/>
                  <a:pt x="83" y="4"/>
                </a:cubicBezTo>
                <a:cubicBezTo>
                  <a:pt x="82" y="3"/>
                  <a:pt x="81" y="3"/>
                  <a:pt x="81" y="4"/>
                </a:cubicBezTo>
                <a:cubicBezTo>
                  <a:pt x="81" y="4"/>
                  <a:pt x="80" y="4"/>
                  <a:pt x="80" y="5"/>
                </a:cubicBezTo>
                <a:cubicBezTo>
                  <a:pt x="80" y="5"/>
                  <a:pt x="78" y="8"/>
                  <a:pt x="77" y="10"/>
                </a:cubicBezTo>
                <a:cubicBezTo>
                  <a:pt x="76" y="10"/>
                  <a:pt x="75" y="10"/>
                  <a:pt x="73" y="9"/>
                </a:cubicBezTo>
                <a:cubicBezTo>
                  <a:pt x="74" y="7"/>
                  <a:pt x="74" y="4"/>
                  <a:pt x="74" y="3"/>
                </a:cubicBezTo>
                <a:cubicBezTo>
                  <a:pt x="74" y="3"/>
                  <a:pt x="74" y="2"/>
                  <a:pt x="73" y="2"/>
                </a:cubicBezTo>
                <a:cubicBezTo>
                  <a:pt x="73" y="1"/>
                  <a:pt x="73" y="1"/>
                  <a:pt x="72" y="1"/>
                </a:cubicBezTo>
                <a:cubicBezTo>
                  <a:pt x="72" y="1"/>
                  <a:pt x="71" y="1"/>
                  <a:pt x="71" y="1"/>
                </a:cubicBezTo>
                <a:cubicBezTo>
                  <a:pt x="70" y="1"/>
                  <a:pt x="70" y="2"/>
                  <a:pt x="70" y="2"/>
                </a:cubicBezTo>
                <a:cubicBezTo>
                  <a:pt x="70" y="3"/>
                  <a:pt x="69" y="6"/>
                  <a:pt x="68" y="8"/>
                </a:cubicBezTo>
                <a:cubicBezTo>
                  <a:pt x="67" y="8"/>
                  <a:pt x="65" y="8"/>
                  <a:pt x="64" y="8"/>
                </a:cubicBezTo>
                <a:cubicBezTo>
                  <a:pt x="64" y="5"/>
                  <a:pt x="64" y="2"/>
                  <a:pt x="64" y="2"/>
                </a:cubicBezTo>
                <a:cubicBezTo>
                  <a:pt x="63" y="1"/>
                  <a:pt x="63" y="1"/>
                  <a:pt x="63" y="0"/>
                </a:cubicBezTo>
                <a:cubicBezTo>
                  <a:pt x="62" y="0"/>
                  <a:pt x="62" y="0"/>
                  <a:pt x="61" y="0"/>
                </a:cubicBezTo>
                <a:cubicBezTo>
                  <a:pt x="61" y="0"/>
                  <a:pt x="60" y="0"/>
                  <a:pt x="60" y="0"/>
                </a:cubicBezTo>
                <a:cubicBezTo>
                  <a:pt x="60" y="1"/>
                  <a:pt x="59" y="1"/>
                  <a:pt x="59" y="2"/>
                </a:cubicBezTo>
                <a:cubicBezTo>
                  <a:pt x="59" y="2"/>
                  <a:pt x="59" y="5"/>
                  <a:pt x="59" y="8"/>
                </a:cubicBezTo>
                <a:cubicBezTo>
                  <a:pt x="57" y="8"/>
                  <a:pt x="56" y="8"/>
                  <a:pt x="55" y="8"/>
                </a:cubicBezTo>
                <a:cubicBezTo>
                  <a:pt x="54" y="6"/>
                  <a:pt x="53" y="3"/>
                  <a:pt x="53" y="2"/>
                </a:cubicBezTo>
                <a:cubicBezTo>
                  <a:pt x="53" y="2"/>
                  <a:pt x="53" y="1"/>
                  <a:pt x="52" y="1"/>
                </a:cubicBezTo>
                <a:cubicBezTo>
                  <a:pt x="52" y="1"/>
                  <a:pt x="51" y="1"/>
                  <a:pt x="51" y="1"/>
                </a:cubicBezTo>
                <a:cubicBezTo>
                  <a:pt x="50" y="1"/>
                  <a:pt x="50" y="1"/>
                  <a:pt x="49" y="2"/>
                </a:cubicBezTo>
                <a:cubicBezTo>
                  <a:pt x="49" y="2"/>
                  <a:pt x="49" y="3"/>
                  <a:pt x="49" y="3"/>
                </a:cubicBezTo>
                <a:cubicBezTo>
                  <a:pt x="49" y="4"/>
                  <a:pt x="49" y="7"/>
                  <a:pt x="49" y="9"/>
                </a:cubicBezTo>
                <a:cubicBezTo>
                  <a:pt x="48" y="10"/>
                  <a:pt x="47" y="10"/>
                  <a:pt x="46" y="10"/>
                </a:cubicBezTo>
                <a:cubicBezTo>
                  <a:pt x="44" y="8"/>
                  <a:pt x="43" y="5"/>
                  <a:pt x="43" y="5"/>
                </a:cubicBezTo>
                <a:cubicBezTo>
                  <a:pt x="43" y="4"/>
                  <a:pt x="42" y="4"/>
                  <a:pt x="42" y="4"/>
                </a:cubicBezTo>
                <a:cubicBezTo>
                  <a:pt x="41" y="3"/>
                  <a:pt x="41" y="3"/>
                  <a:pt x="40" y="4"/>
                </a:cubicBezTo>
                <a:cubicBezTo>
                  <a:pt x="40" y="4"/>
                  <a:pt x="39" y="4"/>
                  <a:pt x="39" y="5"/>
                </a:cubicBezTo>
                <a:cubicBezTo>
                  <a:pt x="39" y="5"/>
                  <a:pt x="39" y="6"/>
                  <a:pt x="39" y="6"/>
                </a:cubicBezTo>
                <a:cubicBezTo>
                  <a:pt x="39" y="7"/>
                  <a:pt x="40" y="10"/>
                  <a:pt x="40" y="12"/>
                </a:cubicBezTo>
                <a:cubicBezTo>
                  <a:pt x="39" y="13"/>
                  <a:pt x="38" y="13"/>
                  <a:pt x="37" y="14"/>
                </a:cubicBezTo>
                <a:cubicBezTo>
                  <a:pt x="35" y="12"/>
                  <a:pt x="34" y="9"/>
                  <a:pt x="33" y="9"/>
                </a:cubicBezTo>
                <a:cubicBezTo>
                  <a:pt x="33" y="8"/>
                  <a:pt x="32" y="8"/>
                  <a:pt x="32" y="8"/>
                </a:cubicBezTo>
                <a:cubicBezTo>
                  <a:pt x="32" y="8"/>
                  <a:pt x="31" y="8"/>
                  <a:pt x="31" y="8"/>
                </a:cubicBezTo>
                <a:cubicBezTo>
                  <a:pt x="30" y="8"/>
                  <a:pt x="30" y="9"/>
                  <a:pt x="30" y="9"/>
                </a:cubicBezTo>
                <a:cubicBezTo>
                  <a:pt x="29" y="10"/>
                  <a:pt x="29" y="10"/>
                  <a:pt x="30" y="11"/>
                </a:cubicBezTo>
                <a:cubicBezTo>
                  <a:pt x="30" y="11"/>
                  <a:pt x="31" y="14"/>
                  <a:pt x="32" y="17"/>
                </a:cubicBezTo>
                <a:cubicBezTo>
                  <a:pt x="31" y="17"/>
                  <a:pt x="30" y="18"/>
                  <a:pt x="29" y="19"/>
                </a:cubicBezTo>
                <a:cubicBezTo>
                  <a:pt x="27" y="17"/>
                  <a:pt x="25" y="15"/>
                  <a:pt x="25" y="14"/>
                </a:cubicBezTo>
                <a:cubicBezTo>
                  <a:pt x="24" y="14"/>
                  <a:pt x="24" y="14"/>
                  <a:pt x="23" y="14"/>
                </a:cubicBezTo>
                <a:cubicBezTo>
                  <a:pt x="23" y="14"/>
                  <a:pt x="22" y="14"/>
                  <a:pt x="22" y="14"/>
                </a:cubicBezTo>
                <a:cubicBezTo>
                  <a:pt x="21" y="15"/>
                  <a:pt x="21" y="15"/>
                  <a:pt x="21" y="16"/>
                </a:cubicBezTo>
                <a:cubicBezTo>
                  <a:pt x="21" y="16"/>
                  <a:pt x="21" y="17"/>
                  <a:pt x="21" y="17"/>
                </a:cubicBezTo>
                <a:cubicBezTo>
                  <a:pt x="22" y="18"/>
                  <a:pt x="23" y="20"/>
                  <a:pt x="25" y="22"/>
                </a:cubicBezTo>
                <a:cubicBezTo>
                  <a:pt x="24" y="23"/>
                  <a:pt x="23" y="24"/>
                  <a:pt x="22" y="25"/>
                </a:cubicBezTo>
                <a:cubicBezTo>
                  <a:pt x="20" y="24"/>
                  <a:pt x="17" y="22"/>
                  <a:pt x="17" y="22"/>
                </a:cubicBezTo>
                <a:cubicBezTo>
                  <a:pt x="16" y="21"/>
                  <a:pt x="16" y="21"/>
                  <a:pt x="15" y="21"/>
                </a:cubicBezTo>
                <a:cubicBezTo>
                  <a:pt x="15" y="21"/>
                  <a:pt x="15" y="22"/>
                  <a:pt x="14" y="22"/>
                </a:cubicBezTo>
                <a:cubicBezTo>
                  <a:pt x="14" y="22"/>
                  <a:pt x="14" y="23"/>
                  <a:pt x="14" y="23"/>
                </a:cubicBezTo>
                <a:cubicBezTo>
                  <a:pt x="14" y="24"/>
                  <a:pt x="14" y="24"/>
                  <a:pt x="14" y="25"/>
                </a:cubicBezTo>
                <a:cubicBezTo>
                  <a:pt x="15" y="25"/>
                  <a:pt x="17" y="27"/>
                  <a:pt x="19" y="29"/>
                </a:cubicBezTo>
                <a:cubicBezTo>
                  <a:pt x="18" y="30"/>
                  <a:pt x="17" y="31"/>
                  <a:pt x="16" y="32"/>
                </a:cubicBezTo>
                <a:cubicBezTo>
                  <a:pt x="14" y="31"/>
                  <a:pt x="11" y="30"/>
                  <a:pt x="11" y="30"/>
                </a:cubicBezTo>
                <a:cubicBezTo>
                  <a:pt x="10" y="30"/>
                  <a:pt x="10" y="30"/>
                  <a:pt x="9" y="30"/>
                </a:cubicBezTo>
                <a:cubicBezTo>
                  <a:pt x="9" y="30"/>
                  <a:pt x="8" y="30"/>
                  <a:pt x="8" y="31"/>
                </a:cubicBezTo>
                <a:cubicBezTo>
                  <a:pt x="8" y="31"/>
                  <a:pt x="8" y="32"/>
                  <a:pt x="8" y="32"/>
                </a:cubicBezTo>
                <a:cubicBezTo>
                  <a:pt x="8" y="33"/>
                  <a:pt x="8" y="33"/>
                  <a:pt x="8" y="34"/>
                </a:cubicBezTo>
                <a:cubicBezTo>
                  <a:pt x="9" y="34"/>
                  <a:pt x="11" y="36"/>
                  <a:pt x="14" y="37"/>
                </a:cubicBezTo>
                <a:cubicBezTo>
                  <a:pt x="13" y="38"/>
                  <a:pt x="12" y="40"/>
                  <a:pt x="12" y="41"/>
                </a:cubicBezTo>
                <a:cubicBezTo>
                  <a:pt x="9" y="40"/>
                  <a:pt x="7" y="39"/>
                  <a:pt x="6" y="39"/>
                </a:cubicBezTo>
                <a:cubicBezTo>
                  <a:pt x="5" y="39"/>
                  <a:pt x="5" y="39"/>
                  <a:pt x="4" y="39"/>
                </a:cubicBezTo>
                <a:cubicBezTo>
                  <a:pt x="4" y="40"/>
                  <a:pt x="4" y="40"/>
                  <a:pt x="3" y="41"/>
                </a:cubicBezTo>
                <a:cubicBezTo>
                  <a:pt x="3" y="41"/>
                  <a:pt x="3" y="42"/>
                  <a:pt x="3" y="42"/>
                </a:cubicBezTo>
                <a:cubicBezTo>
                  <a:pt x="4" y="43"/>
                  <a:pt x="4" y="43"/>
                  <a:pt x="4" y="43"/>
                </a:cubicBezTo>
                <a:cubicBezTo>
                  <a:pt x="5" y="43"/>
                  <a:pt x="8" y="45"/>
                  <a:pt x="10" y="46"/>
                </a:cubicBezTo>
                <a:cubicBezTo>
                  <a:pt x="10" y="47"/>
                  <a:pt x="9" y="48"/>
                  <a:pt x="9" y="50"/>
                </a:cubicBezTo>
                <a:cubicBezTo>
                  <a:pt x="6" y="50"/>
                  <a:pt x="3" y="49"/>
                  <a:pt x="3" y="49"/>
                </a:cubicBezTo>
                <a:cubicBezTo>
                  <a:pt x="2" y="49"/>
                  <a:pt x="2" y="49"/>
                  <a:pt x="1" y="50"/>
                </a:cubicBezTo>
                <a:cubicBezTo>
                  <a:pt x="1" y="50"/>
                  <a:pt x="1" y="50"/>
                  <a:pt x="1" y="51"/>
                </a:cubicBezTo>
                <a:cubicBezTo>
                  <a:pt x="1" y="51"/>
                  <a:pt x="1" y="52"/>
                  <a:pt x="1" y="53"/>
                </a:cubicBezTo>
                <a:cubicBezTo>
                  <a:pt x="1" y="53"/>
                  <a:pt x="2" y="53"/>
                  <a:pt x="2" y="53"/>
                </a:cubicBezTo>
                <a:cubicBezTo>
                  <a:pt x="3" y="54"/>
                  <a:pt x="6" y="54"/>
                  <a:pt x="8" y="55"/>
                </a:cubicBezTo>
                <a:cubicBezTo>
                  <a:pt x="8" y="56"/>
                  <a:pt x="8" y="58"/>
                  <a:pt x="8" y="59"/>
                </a:cubicBezTo>
                <a:cubicBezTo>
                  <a:pt x="5" y="59"/>
                  <a:pt x="2" y="59"/>
                  <a:pt x="2" y="60"/>
                </a:cubicBezTo>
                <a:cubicBezTo>
                  <a:pt x="1" y="60"/>
                  <a:pt x="1" y="60"/>
                  <a:pt x="0" y="60"/>
                </a:cubicBezTo>
                <a:cubicBezTo>
                  <a:pt x="0" y="61"/>
                  <a:pt x="0" y="61"/>
                  <a:pt x="0" y="62"/>
                </a:cubicBezTo>
                <a:cubicBezTo>
                  <a:pt x="0" y="62"/>
                  <a:pt x="0" y="63"/>
                  <a:pt x="0" y="63"/>
                </a:cubicBezTo>
                <a:cubicBezTo>
                  <a:pt x="1" y="63"/>
                  <a:pt x="1" y="64"/>
                  <a:pt x="2" y="64"/>
                </a:cubicBezTo>
                <a:cubicBezTo>
                  <a:pt x="2" y="64"/>
                  <a:pt x="5" y="64"/>
                  <a:pt x="8" y="64"/>
                </a:cubicBezTo>
                <a:cubicBezTo>
                  <a:pt x="8" y="66"/>
                  <a:pt x="8" y="67"/>
                  <a:pt x="8" y="68"/>
                </a:cubicBezTo>
                <a:cubicBezTo>
                  <a:pt x="6" y="69"/>
                  <a:pt x="3" y="70"/>
                  <a:pt x="2" y="70"/>
                </a:cubicBezTo>
                <a:cubicBezTo>
                  <a:pt x="2" y="70"/>
                  <a:pt x="1" y="71"/>
                  <a:pt x="1" y="71"/>
                </a:cubicBezTo>
                <a:cubicBezTo>
                  <a:pt x="1" y="71"/>
                  <a:pt x="1" y="72"/>
                  <a:pt x="1" y="72"/>
                </a:cubicBezTo>
                <a:cubicBezTo>
                  <a:pt x="1" y="73"/>
                  <a:pt x="1" y="73"/>
                  <a:pt x="1" y="74"/>
                </a:cubicBezTo>
                <a:cubicBezTo>
                  <a:pt x="2" y="74"/>
                  <a:pt x="2" y="74"/>
                  <a:pt x="3" y="74"/>
                </a:cubicBezTo>
                <a:cubicBezTo>
                  <a:pt x="3" y="74"/>
                  <a:pt x="6" y="74"/>
                  <a:pt x="9" y="74"/>
                </a:cubicBezTo>
                <a:cubicBezTo>
                  <a:pt x="9" y="75"/>
                  <a:pt x="10" y="76"/>
                  <a:pt x="10" y="78"/>
                </a:cubicBezTo>
                <a:cubicBezTo>
                  <a:pt x="8" y="79"/>
                  <a:pt x="5" y="80"/>
                  <a:pt x="4" y="80"/>
                </a:cubicBezTo>
                <a:cubicBezTo>
                  <a:pt x="4" y="80"/>
                  <a:pt x="4" y="81"/>
                  <a:pt x="3" y="81"/>
                </a:cubicBezTo>
                <a:cubicBezTo>
                  <a:pt x="3" y="82"/>
                  <a:pt x="3" y="82"/>
                  <a:pt x="3" y="83"/>
                </a:cubicBezTo>
                <a:cubicBezTo>
                  <a:pt x="4" y="83"/>
                  <a:pt x="4" y="84"/>
                  <a:pt x="4" y="84"/>
                </a:cubicBezTo>
                <a:cubicBezTo>
                  <a:pt x="5" y="84"/>
                  <a:pt x="5" y="84"/>
                  <a:pt x="6" y="84"/>
                </a:cubicBezTo>
                <a:cubicBezTo>
                  <a:pt x="7" y="84"/>
                  <a:pt x="9" y="83"/>
                  <a:pt x="12" y="83"/>
                </a:cubicBezTo>
                <a:cubicBezTo>
                  <a:pt x="12" y="84"/>
                  <a:pt x="13" y="85"/>
                  <a:pt x="14" y="86"/>
                </a:cubicBezTo>
                <a:cubicBezTo>
                  <a:pt x="11" y="88"/>
                  <a:pt x="9" y="89"/>
                  <a:pt x="8" y="90"/>
                </a:cubicBezTo>
                <a:cubicBezTo>
                  <a:pt x="8" y="90"/>
                  <a:pt x="8" y="91"/>
                  <a:pt x="8" y="91"/>
                </a:cubicBezTo>
                <a:cubicBezTo>
                  <a:pt x="8" y="92"/>
                  <a:pt x="8" y="92"/>
                  <a:pt x="8" y="93"/>
                </a:cubicBezTo>
                <a:cubicBezTo>
                  <a:pt x="8" y="93"/>
                  <a:pt x="9" y="93"/>
                  <a:pt x="9" y="94"/>
                </a:cubicBezTo>
                <a:cubicBezTo>
                  <a:pt x="10" y="94"/>
                  <a:pt x="10" y="94"/>
                  <a:pt x="11" y="94"/>
                </a:cubicBezTo>
                <a:cubicBezTo>
                  <a:pt x="11" y="93"/>
                  <a:pt x="14" y="92"/>
                  <a:pt x="16" y="91"/>
                </a:cubicBezTo>
                <a:cubicBezTo>
                  <a:pt x="17" y="92"/>
                  <a:pt x="18" y="93"/>
                  <a:pt x="19" y="94"/>
                </a:cubicBezTo>
                <a:cubicBezTo>
                  <a:pt x="17" y="96"/>
                  <a:pt x="15" y="98"/>
                  <a:pt x="14" y="99"/>
                </a:cubicBezTo>
                <a:cubicBezTo>
                  <a:pt x="14" y="99"/>
                  <a:pt x="14" y="99"/>
                  <a:pt x="14" y="100"/>
                </a:cubicBezTo>
                <a:cubicBezTo>
                  <a:pt x="14" y="101"/>
                  <a:pt x="14" y="101"/>
                  <a:pt x="14" y="101"/>
                </a:cubicBezTo>
                <a:cubicBezTo>
                  <a:pt x="15" y="102"/>
                  <a:pt x="15" y="102"/>
                  <a:pt x="15" y="102"/>
                </a:cubicBezTo>
                <a:cubicBezTo>
                  <a:pt x="16" y="102"/>
                  <a:pt x="16" y="102"/>
                  <a:pt x="17" y="102"/>
                </a:cubicBezTo>
                <a:cubicBezTo>
                  <a:pt x="17" y="102"/>
                  <a:pt x="20" y="100"/>
                  <a:pt x="22" y="98"/>
                </a:cubicBezTo>
                <a:cubicBezTo>
                  <a:pt x="23" y="99"/>
                  <a:pt x="24" y="100"/>
                  <a:pt x="25" y="101"/>
                </a:cubicBezTo>
                <a:cubicBezTo>
                  <a:pt x="23" y="103"/>
                  <a:pt x="22" y="106"/>
                  <a:pt x="21" y="106"/>
                </a:cubicBezTo>
                <a:cubicBezTo>
                  <a:pt x="21" y="107"/>
                  <a:pt x="21" y="107"/>
                  <a:pt x="21" y="108"/>
                </a:cubicBezTo>
                <a:cubicBezTo>
                  <a:pt x="21" y="108"/>
                  <a:pt x="21" y="109"/>
                  <a:pt x="22" y="109"/>
                </a:cubicBezTo>
                <a:cubicBezTo>
                  <a:pt x="22" y="109"/>
                  <a:pt x="23" y="110"/>
                  <a:pt x="23" y="110"/>
                </a:cubicBezTo>
                <a:cubicBezTo>
                  <a:pt x="24" y="110"/>
                  <a:pt x="24" y="109"/>
                  <a:pt x="25" y="109"/>
                </a:cubicBezTo>
                <a:cubicBezTo>
                  <a:pt x="25" y="109"/>
                  <a:pt x="27" y="106"/>
                  <a:pt x="29" y="105"/>
                </a:cubicBezTo>
                <a:cubicBezTo>
                  <a:pt x="30" y="105"/>
                  <a:pt x="31" y="106"/>
                  <a:pt x="32" y="107"/>
                </a:cubicBezTo>
                <a:cubicBezTo>
                  <a:pt x="31" y="109"/>
                  <a:pt x="30" y="112"/>
                  <a:pt x="30" y="113"/>
                </a:cubicBezTo>
                <a:cubicBezTo>
                  <a:pt x="29" y="113"/>
                  <a:pt x="29" y="114"/>
                  <a:pt x="30" y="114"/>
                </a:cubicBezTo>
                <a:cubicBezTo>
                  <a:pt x="30" y="115"/>
                  <a:pt x="30" y="115"/>
                  <a:pt x="31" y="115"/>
                </a:cubicBezTo>
                <a:cubicBezTo>
                  <a:pt x="31" y="115"/>
                  <a:pt x="32" y="116"/>
                  <a:pt x="32" y="115"/>
                </a:cubicBezTo>
                <a:cubicBezTo>
                  <a:pt x="33" y="115"/>
                  <a:pt x="33" y="115"/>
                  <a:pt x="33" y="115"/>
                </a:cubicBezTo>
                <a:cubicBezTo>
                  <a:pt x="34" y="114"/>
                  <a:pt x="35" y="112"/>
                  <a:pt x="37" y="110"/>
                </a:cubicBezTo>
                <a:cubicBezTo>
                  <a:pt x="38" y="110"/>
                  <a:pt x="39" y="111"/>
                  <a:pt x="40" y="111"/>
                </a:cubicBezTo>
                <a:cubicBezTo>
                  <a:pt x="40" y="114"/>
                  <a:pt x="39" y="117"/>
                  <a:pt x="39" y="117"/>
                </a:cubicBezTo>
                <a:cubicBezTo>
                  <a:pt x="39" y="118"/>
                  <a:pt x="39" y="118"/>
                  <a:pt x="39" y="119"/>
                </a:cubicBezTo>
                <a:cubicBezTo>
                  <a:pt x="39" y="119"/>
                  <a:pt x="40" y="120"/>
                  <a:pt x="40" y="120"/>
                </a:cubicBezTo>
                <a:cubicBezTo>
                  <a:pt x="41" y="120"/>
                  <a:pt x="41" y="120"/>
                  <a:pt x="42" y="120"/>
                </a:cubicBezTo>
                <a:cubicBezTo>
                  <a:pt x="42" y="120"/>
                  <a:pt x="43" y="119"/>
                  <a:pt x="43" y="119"/>
                </a:cubicBezTo>
                <a:cubicBezTo>
                  <a:pt x="43" y="118"/>
                  <a:pt x="44" y="115"/>
                  <a:pt x="46" y="113"/>
                </a:cubicBezTo>
                <a:cubicBezTo>
                  <a:pt x="47" y="113"/>
                  <a:pt x="48" y="114"/>
                  <a:pt x="49" y="114"/>
                </a:cubicBezTo>
                <a:cubicBezTo>
                  <a:pt x="49" y="117"/>
                  <a:pt x="49" y="120"/>
                  <a:pt x="49" y="120"/>
                </a:cubicBezTo>
                <a:cubicBezTo>
                  <a:pt x="49" y="121"/>
                  <a:pt x="49" y="121"/>
                  <a:pt x="49" y="122"/>
                </a:cubicBezTo>
                <a:cubicBezTo>
                  <a:pt x="50" y="122"/>
                  <a:pt x="50" y="122"/>
                  <a:pt x="51" y="123"/>
                </a:cubicBezTo>
                <a:cubicBezTo>
                  <a:pt x="51" y="123"/>
                  <a:pt x="52" y="123"/>
                  <a:pt x="52" y="122"/>
                </a:cubicBezTo>
                <a:cubicBezTo>
                  <a:pt x="53" y="122"/>
                  <a:pt x="53" y="122"/>
                  <a:pt x="53" y="121"/>
                </a:cubicBezTo>
                <a:cubicBezTo>
                  <a:pt x="53" y="121"/>
                  <a:pt x="54" y="118"/>
                  <a:pt x="55" y="115"/>
                </a:cubicBezTo>
                <a:cubicBezTo>
                  <a:pt x="56" y="115"/>
                  <a:pt x="57" y="115"/>
                  <a:pt x="59" y="115"/>
                </a:cubicBezTo>
                <a:cubicBezTo>
                  <a:pt x="59" y="118"/>
                  <a:pt x="59" y="121"/>
                  <a:pt x="59" y="122"/>
                </a:cubicBezTo>
                <a:cubicBezTo>
                  <a:pt x="59" y="122"/>
                  <a:pt x="60" y="123"/>
                  <a:pt x="60" y="123"/>
                </a:cubicBezTo>
                <a:cubicBezTo>
                  <a:pt x="60" y="123"/>
                  <a:pt x="61" y="123"/>
                  <a:pt x="61" y="123"/>
                </a:cubicBezTo>
                <a:cubicBezTo>
                  <a:pt x="62" y="123"/>
                  <a:pt x="62" y="123"/>
                  <a:pt x="63" y="123"/>
                </a:cubicBezTo>
                <a:cubicBezTo>
                  <a:pt x="63" y="123"/>
                  <a:pt x="63" y="122"/>
                  <a:pt x="64" y="122"/>
                </a:cubicBezTo>
                <a:cubicBezTo>
                  <a:pt x="64" y="121"/>
                  <a:pt x="64" y="118"/>
                  <a:pt x="64" y="115"/>
                </a:cubicBezTo>
                <a:cubicBezTo>
                  <a:pt x="65" y="115"/>
                  <a:pt x="67" y="115"/>
                  <a:pt x="68" y="115"/>
                </a:cubicBezTo>
                <a:cubicBezTo>
                  <a:pt x="69" y="118"/>
                  <a:pt x="70" y="121"/>
                  <a:pt x="70" y="121"/>
                </a:cubicBezTo>
                <a:cubicBezTo>
                  <a:pt x="70" y="122"/>
                  <a:pt x="70" y="122"/>
                  <a:pt x="71" y="122"/>
                </a:cubicBezTo>
                <a:cubicBezTo>
                  <a:pt x="71" y="123"/>
                  <a:pt x="72" y="123"/>
                  <a:pt x="72" y="123"/>
                </a:cubicBezTo>
                <a:cubicBezTo>
                  <a:pt x="73" y="122"/>
                  <a:pt x="73" y="122"/>
                  <a:pt x="73" y="122"/>
                </a:cubicBezTo>
                <a:cubicBezTo>
                  <a:pt x="74" y="121"/>
                  <a:pt x="74" y="121"/>
                  <a:pt x="74" y="120"/>
                </a:cubicBezTo>
                <a:cubicBezTo>
                  <a:pt x="74" y="120"/>
                  <a:pt x="74" y="117"/>
                  <a:pt x="73" y="114"/>
                </a:cubicBezTo>
                <a:cubicBezTo>
                  <a:pt x="75" y="114"/>
                  <a:pt x="76" y="113"/>
                  <a:pt x="77" y="113"/>
                </a:cubicBezTo>
                <a:cubicBezTo>
                  <a:pt x="78" y="115"/>
                  <a:pt x="80" y="118"/>
                  <a:pt x="80" y="119"/>
                </a:cubicBezTo>
                <a:cubicBezTo>
                  <a:pt x="80" y="119"/>
                  <a:pt x="81" y="120"/>
                  <a:pt x="81" y="120"/>
                </a:cubicBezTo>
                <a:cubicBezTo>
                  <a:pt x="81" y="120"/>
                  <a:pt x="82" y="120"/>
                  <a:pt x="83" y="120"/>
                </a:cubicBezTo>
                <a:cubicBezTo>
                  <a:pt x="83" y="120"/>
                  <a:pt x="83" y="119"/>
                  <a:pt x="84" y="119"/>
                </a:cubicBezTo>
                <a:cubicBezTo>
                  <a:pt x="84" y="118"/>
                  <a:pt x="84" y="118"/>
                  <a:pt x="84" y="117"/>
                </a:cubicBezTo>
                <a:cubicBezTo>
                  <a:pt x="84" y="117"/>
                  <a:pt x="83" y="114"/>
                  <a:pt x="82" y="111"/>
                </a:cubicBezTo>
                <a:cubicBezTo>
                  <a:pt x="83" y="111"/>
                  <a:pt x="85" y="110"/>
                  <a:pt x="86" y="110"/>
                </a:cubicBezTo>
                <a:cubicBezTo>
                  <a:pt x="87" y="112"/>
                  <a:pt x="89" y="114"/>
                  <a:pt x="90" y="115"/>
                </a:cubicBezTo>
                <a:cubicBezTo>
                  <a:pt x="90" y="115"/>
                  <a:pt x="90" y="115"/>
                  <a:pt x="91" y="115"/>
                </a:cubicBezTo>
                <a:cubicBezTo>
                  <a:pt x="91" y="116"/>
                  <a:pt x="92" y="115"/>
                  <a:pt x="92" y="115"/>
                </a:cubicBezTo>
                <a:cubicBezTo>
                  <a:pt x="93" y="115"/>
                  <a:pt x="93" y="115"/>
                  <a:pt x="93" y="114"/>
                </a:cubicBezTo>
                <a:cubicBezTo>
                  <a:pt x="93" y="114"/>
                  <a:pt x="93" y="113"/>
                  <a:pt x="93" y="113"/>
                </a:cubicBezTo>
                <a:cubicBezTo>
                  <a:pt x="93" y="112"/>
                  <a:pt x="92" y="109"/>
                  <a:pt x="91" y="107"/>
                </a:cubicBezTo>
                <a:cubicBezTo>
                  <a:pt x="92" y="106"/>
                  <a:pt x="93" y="105"/>
                  <a:pt x="94" y="105"/>
                </a:cubicBezTo>
                <a:cubicBezTo>
                  <a:pt x="96" y="106"/>
                  <a:pt x="98" y="109"/>
                  <a:pt x="98" y="109"/>
                </a:cubicBezTo>
                <a:cubicBezTo>
                  <a:pt x="99" y="109"/>
                  <a:pt x="99" y="110"/>
                  <a:pt x="100" y="110"/>
                </a:cubicBezTo>
                <a:cubicBezTo>
                  <a:pt x="100" y="110"/>
                  <a:pt x="101" y="109"/>
                  <a:pt x="101" y="109"/>
                </a:cubicBezTo>
                <a:cubicBezTo>
                  <a:pt x="101" y="109"/>
                  <a:pt x="102" y="108"/>
                  <a:pt x="102" y="108"/>
                </a:cubicBezTo>
                <a:cubicBezTo>
                  <a:pt x="102" y="107"/>
                  <a:pt x="102" y="107"/>
                  <a:pt x="102" y="106"/>
                </a:cubicBezTo>
                <a:cubicBezTo>
                  <a:pt x="101" y="106"/>
                  <a:pt x="99" y="103"/>
                  <a:pt x="98" y="101"/>
                </a:cubicBezTo>
                <a:cubicBezTo>
                  <a:pt x="99" y="100"/>
                  <a:pt x="100" y="99"/>
                  <a:pt x="101" y="98"/>
                </a:cubicBezTo>
                <a:cubicBezTo>
                  <a:pt x="103" y="100"/>
                  <a:pt x="105" y="102"/>
                  <a:pt x="106" y="102"/>
                </a:cubicBezTo>
                <a:cubicBezTo>
                  <a:pt x="106" y="102"/>
                  <a:pt x="107" y="102"/>
                  <a:pt x="107" y="102"/>
                </a:cubicBezTo>
                <a:cubicBezTo>
                  <a:pt x="108" y="102"/>
                  <a:pt x="108" y="102"/>
                  <a:pt x="109" y="101"/>
                </a:cubicBezTo>
                <a:cubicBezTo>
                  <a:pt x="109" y="101"/>
                  <a:pt x="109" y="101"/>
                  <a:pt x="109" y="100"/>
                </a:cubicBezTo>
                <a:cubicBezTo>
                  <a:pt x="109" y="99"/>
                  <a:pt x="109" y="99"/>
                  <a:pt x="109" y="99"/>
                </a:cubicBezTo>
                <a:cubicBezTo>
                  <a:pt x="108" y="98"/>
                  <a:pt x="106" y="96"/>
                  <a:pt x="104" y="94"/>
                </a:cubicBezTo>
                <a:cubicBezTo>
                  <a:pt x="105" y="93"/>
                  <a:pt x="106" y="92"/>
                  <a:pt x="106" y="91"/>
                </a:cubicBezTo>
                <a:cubicBezTo>
                  <a:pt x="109" y="92"/>
                  <a:pt x="112" y="93"/>
                  <a:pt x="112" y="94"/>
                </a:cubicBezTo>
                <a:cubicBezTo>
                  <a:pt x="113" y="94"/>
                  <a:pt x="113" y="94"/>
                  <a:pt x="114" y="94"/>
                </a:cubicBezTo>
                <a:cubicBezTo>
                  <a:pt x="114" y="93"/>
                  <a:pt x="115" y="93"/>
                  <a:pt x="115" y="93"/>
                </a:cubicBezTo>
                <a:cubicBezTo>
                  <a:pt x="115" y="92"/>
                  <a:pt x="115" y="92"/>
                  <a:pt x="115" y="91"/>
                </a:cubicBezTo>
                <a:cubicBezTo>
                  <a:pt x="115" y="91"/>
                  <a:pt x="115" y="90"/>
                  <a:pt x="114" y="90"/>
                </a:cubicBezTo>
                <a:cubicBezTo>
                  <a:pt x="114" y="89"/>
                  <a:pt x="111" y="88"/>
                  <a:pt x="109" y="86"/>
                </a:cubicBezTo>
                <a:cubicBezTo>
                  <a:pt x="110" y="85"/>
                  <a:pt x="110" y="84"/>
                  <a:pt x="111" y="83"/>
                </a:cubicBezTo>
                <a:cubicBezTo>
                  <a:pt x="113" y="83"/>
                  <a:pt x="116" y="84"/>
                  <a:pt x="117" y="84"/>
                </a:cubicBezTo>
                <a:cubicBezTo>
                  <a:pt x="117" y="84"/>
                  <a:pt x="118" y="84"/>
                  <a:pt x="118" y="84"/>
                </a:cubicBezTo>
                <a:cubicBezTo>
                  <a:pt x="119" y="84"/>
                  <a:pt x="119" y="83"/>
                  <a:pt x="119" y="83"/>
                </a:cubicBezTo>
                <a:cubicBezTo>
                  <a:pt x="120" y="82"/>
                  <a:pt x="120" y="82"/>
                  <a:pt x="119" y="81"/>
                </a:cubicBezTo>
                <a:cubicBezTo>
                  <a:pt x="119" y="81"/>
                  <a:pt x="119" y="80"/>
                  <a:pt x="118" y="80"/>
                </a:cubicBezTo>
                <a:cubicBezTo>
                  <a:pt x="118" y="80"/>
                  <a:pt x="115" y="79"/>
                  <a:pt x="113" y="78"/>
                </a:cubicBezTo>
                <a:cubicBezTo>
                  <a:pt x="113" y="76"/>
                  <a:pt x="113" y="75"/>
                  <a:pt x="114" y="74"/>
                </a:cubicBezTo>
                <a:cubicBezTo>
                  <a:pt x="116" y="74"/>
                  <a:pt x="119" y="74"/>
                  <a:pt x="120" y="74"/>
                </a:cubicBezTo>
                <a:cubicBezTo>
                  <a:pt x="121" y="74"/>
                  <a:pt x="121" y="74"/>
                  <a:pt x="121" y="74"/>
                </a:cubicBezTo>
                <a:cubicBezTo>
                  <a:pt x="122" y="73"/>
                  <a:pt x="122" y="73"/>
                  <a:pt x="122" y="72"/>
                </a:cubicBezTo>
                <a:cubicBezTo>
                  <a:pt x="122" y="72"/>
                  <a:pt x="122" y="71"/>
                  <a:pt x="122" y="71"/>
                </a:cubicBezTo>
                <a:cubicBezTo>
                  <a:pt x="122" y="71"/>
                  <a:pt x="121" y="70"/>
                  <a:pt x="121" y="70"/>
                </a:cubicBezTo>
                <a:cubicBezTo>
                  <a:pt x="120" y="70"/>
                  <a:pt x="117" y="69"/>
                  <a:pt x="115" y="68"/>
                </a:cubicBezTo>
                <a:cubicBezTo>
                  <a:pt x="115" y="67"/>
                  <a:pt x="115" y="66"/>
                  <a:pt x="115" y="64"/>
                </a:cubicBezTo>
                <a:cubicBezTo>
                  <a:pt x="118" y="64"/>
                  <a:pt x="121" y="64"/>
                  <a:pt x="121" y="64"/>
                </a:cubicBezTo>
                <a:close/>
                <a:moveTo>
                  <a:pt x="62" y="111"/>
                </a:moveTo>
                <a:cubicBezTo>
                  <a:pt x="61" y="111"/>
                  <a:pt x="61" y="111"/>
                  <a:pt x="61" y="111"/>
                </a:cubicBezTo>
                <a:cubicBezTo>
                  <a:pt x="61" y="111"/>
                  <a:pt x="61" y="111"/>
                  <a:pt x="61" y="111"/>
                </a:cubicBezTo>
                <a:cubicBezTo>
                  <a:pt x="61" y="111"/>
                  <a:pt x="61" y="111"/>
                  <a:pt x="62" y="111"/>
                </a:cubicBezTo>
                <a:close/>
                <a:moveTo>
                  <a:pt x="45" y="108"/>
                </a:moveTo>
                <a:cubicBezTo>
                  <a:pt x="45" y="108"/>
                  <a:pt x="44" y="107"/>
                  <a:pt x="44" y="107"/>
                </a:cubicBezTo>
                <a:cubicBezTo>
                  <a:pt x="44" y="107"/>
                  <a:pt x="44" y="108"/>
                  <a:pt x="45" y="108"/>
                </a:cubicBezTo>
                <a:cubicBezTo>
                  <a:pt x="45" y="108"/>
                  <a:pt x="45" y="108"/>
                  <a:pt x="45" y="108"/>
                </a:cubicBezTo>
                <a:close/>
                <a:moveTo>
                  <a:pt x="31" y="100"/>
                </a:moveTo>
                <a:cubicBezTo>
                  <a:pt x="30" y="99"/>
                  <a:pt x="30" y="99"/>
                  <a:pt x="29" y="99"/>
                </a:cubicBezTo>
                <a:cubicBezTo>
                  <a:pt x="30" y="99"/>
                  <a:pt x="30" y="99"/>
                  <a:pt x="30" y="99"/>
                </a:cubicBezTo>
                <a:cubicBezTo>
                  <a:pt x="30" y="99"/>
                  <a:pt x="30" y="99"/>
                  <a:pt x="31" y="100"/>
                </a:cubicBezTo>
                <a:close/>
                <a:moveTo>
                  <a:pt x="19" y="87"/>
                </a:moveTo>
                <a:cubicBezTo>
                  <a:pt x="19" y="86"/>
                  <a:pt x="19" y="86"/>
                  <a:pt x="19" y="86"/>
                </a:cubicBezTo>
                <a:cubicBezTo>
                  <a:pt x="19" y="86"/>
                  <a:pt x="19" y="86"/>
                  <a:pt x="19" y="86"/>
                </a:cubicBezTo>
                <a:cubicBezTo>
                  <a:pt x="19" y="86"/>
                  <a:pt x="19" y="87"/>
                  <a:pt x="19" y="87"/>
                </a:cubicBezTo>
                <a:close/>
              </a:path>
            </a:pathLst>
          </a:custGeom>
          <a:solidFill>
            <a:srgbClr val="45C1A4"/>
          </a:solidFill>
          <a:ln>
            <a:noFill/>
          </a:ln>
        </p:spPr>
        <p:txBody>
          <a:bodyPr vert="horz" wrap="square" lIns="91440" tIns="45720" rIns="91440" bIns="45720" numCol="1" anchor="t" anchorCtr="0" compatLnSpc="1">
            <a:prstTxWarp prst="textNoShape">
              <a:avLst/>
            </a:prstTxWarp>
          </a:bodyPr>
          <a:lstStyle/>
          <a:p>
            <a:endParaRPr lang="en-US" sz="1800">
              <a:solidFill>
                <a:prstClr val="black"/>
              </a:solidFill>
              <a:latin typeface="Calibri"/>
            </a:endParaRPr>
          </a:p>
        </p:txBody>
      </p:sp>
      <p:sp>
        <p:nvSpPr>
          <p:cNvPr id="30" name="Freeform 6">
            <a:extLst>
              <a:ext uri="{FF2B5EF4-FFF2-40B4-BE49-F238E27FC236}">
                <a16:creationId xmlns:a16="http://schemas.microsoft.com/office/drawing/2014/main" id="{AAFD15DC-4D04-4617-995B-F72ADCA366BF}"/>
              </a:ext>
            </a:extLst>
          </p:cNvPr>
          <p:cNvSpPr>
            <a:spLocks noEditPoints="1"/>
          </p:cNvSpPr>
          <p:nvPr/>
        </p:nvSpPr>
        <p:spPr bwMode="auto">
          <a:xfrm>
            <a:off x="1560131" y="4247357"/>
            <a:ext cx="210315" cy="209550"/>
          </a:xfrm>
          <a:custGeom>
            <a:avLst/>
            <a:gdLst>
              <a:gd name="T0" fmla="*/ 121 w 123"/>
              <a:gd name="T1" fmla="*/ 60 h 123"/>
              <a:gd name="T2" fmla="*/ 122 w 123"/>
              <a:gd name="T3" fmla="*/ 51 h 123"/>
              <a:gd name="T4" fmla="*/ 118 w 123"/>
              <a:gd name="T5" fmla="*/ 43 h 123"/>
              <a:gd name="T6" fmla="*/ 111 w 123"/>
              <a:gd name="T7" fmla="*/ 41 h 123"/>
              <a:gd name="T8" fmla="*/ 114 w 123"/>
              <a:gd name="T9" fmla="*/ 30 h 123"/>
              <a:gd name="T10" fmla="*/ 109 w 123"/>
              <a:gd name="T11" fmla="*/ 23 h 123"/>
              <a:gd name="T12" fmla="*/ 98 w 123"/>
              <a:gd name="T13" fmla="*/ 22 h 123"/>
              <a:gd name="T14" fmla="*/ 98 w 123"/>
              <a:gd name="T15" fmla="*/ 14 h 123"/>
              <a:gd name="T16" fmla="*/ 92 w 123"/>
              <a:gd name="T17" fmla="*/ 8 h 123"/>
              <a:gd name="T18" fmla="*/ 84 w 123"/>
              <a:gd name="T19" fmla="*/ 6 h 123"/>
              <a:gd name="T20" fmla="*/ 77 w 123"/>
              <a:gd name="T21" fmla="*/ 10 h 123"/>
              <a:gd name="T22" fmla="*/ 71 w 123"/>
              <a:gd name="T23" fmla="*/ 1 h 123"/>
              <a:gd name="T24" fmla="*/ 63 w 123"/>
              <a:gd name="T25" fmla="*/ 0 h 123"/>
              <a:gd name="T26" fmla="*/ 55 w 123"/>
              <a:gd name="T27" fmla="*/ 8 h 123"/>
              <a:gd name="T28" fmla="*/ 49 w 123"/>
              <a:gd name="T29" fmla="*/ 3 h 123"/>
              <a:gd name="T30" fmla="*/ 40 w 123"/>
              <a:gd name="T31" fmla="*/ 4 h 123"/>
              <a:gd name="T32" fmla="*/ 33 w 123"/>
              <a:gd name="T33" fmla="*/ 9 h 123"/>
              <a:gd name="T34" fmla="*/ 32 w 123"/>
              <a:gd name="T35" fmla="*/ 17 h 123"/>
              <a:gd name="T36" fmla="*/ 21 w 123"/>
              <a:gd name="T37" fmla="*/ 16 h 123"/>
              <a:gd name="T38" fmla="*/ 15 w 123"/>
              <a:gd name="T39" fmla="*/ 21 h 123"/>
              <a:gd name="T40" fmla="*/ 16 w 123"/>
              <a:gd name="T41" fmla="*/ 32 h 123"/>
              <a:gd name="T42" fmla="*/ 8 w 123"/>
              <a:gd name="T43" fmla="*/ 34 h 123"/>
              <a:gd name="T44" fmla="*/ 3 w 123"/>
              <a:gd name="T45" fmla="*/ 41 h 123"/>
              <a:gd name="T46" fmla="*/ 3 w 123"/>
              <a:gd name="T47" fmla="*/ 49 h 123"/>
              <a:gd name="T48" fmla="*/ 8 w 123"/>
              <a:gd name="T49" fmla="*/ 55 h 123"/>
              <a:gd name="T50" fmla="*/ 0 w 123"/>
              <a:gd name="T51" fmla="*/ 63 h 123"/>
              <a:gd name="T52" fmla="*/ 1 w 123"/>
              <a:gd name="T53" fmla="*/ 71 h 123"/>
              <a:gd name="T54" fmla="*/ 10 w 123"/>
              <a:gd name="T55" fmla="*/ 78 h 123"/>
              <a:gd name="T56" fmla="*/ 6 w 123"/>
              <a:gd name="T57" fmla="*/ 84 h 123"/>
              <a:gd name="T58" fmla="*/ 8 w 123"/>
              <a:gd name="T59" fmla="*/ 93 h 123"/>
              <a:gd name="T60" fmla="*/ 14 w 123"/>
              <a:gd name="T61" fmla="*/ 99 h 123"/>
              <a:gd name="T62" fmla="*/ 22 w 123"/>
              <a:gd name="T63" fmla="*/ 98 h 123"/>
              <a:gd name="T64" fmla="*/ 23 w 123"/>
              <a:gd name="T65" fmla="*/ 110 h 123"/>
              <a:gd name="T66" fmla="*/ 30 w 123"/>
              <a:gd name="T67" fmla="*/ 114 h 123"/>
              <a:gd name="T68" fmla="*/ 40 w 123"/>
              <a:gd name="T69" fmla="*/ 111 h 123"/>
              <a:gd name="T70" fmla="*/ 43 w 123"/>
              <a:gd name="T71" fmla="*/ 119 h 123"/>
              <a:gd name="T72" fmla="*/ 51 w 123"/>
              <a:gd name="T73" fmla="*/ 123 h 123"/>
              <a:gd name="T74" fmla="*/ 59 w 123"/>
              <a:gd name="T75" fmla="*/ 122 h 123"/>
              <a:gd name="T76" fmla="*/ 64 w 123"/>
              <a:gd name="T77" fmla="*/ 115 h 123"/>
              <a:gd name="T78" fmla="*/ 73 w 123"/>
              <a:gd name="T79" fmla="*/ 122 h 123"/>
              <a:gd name="T80" fmla="*/ 81 w 123"/>
              <a:gd name="T81" fmla="*/ 120 h 123"/>
              <a:gd name="T82" fmla="*/ 86 w 123"/>
              <a:gd name="T83" fmla="*/ 110 h 123"/>
              <a:gd name="T84" fmla="*/ 93 w 123"/>
              <a:gd name="T85" fmla="*/ 113 h 123"/>
              <a:gd name="T86" fmla="*/ 101 w 123"/>
              <a:gd name="T87" fmla="*/ 109 h 123"/>
              <a:gd name="T88" fmla="*/ 106 w 123"/>
              <a:gd name="T89" fmla="*/ 102 h 123"/>
              <a:gd name="T90" fmla="*/ 104 w 123"/>
              <a:gd name="T91" fmla="*/ 94 h 123"/>
              <a:gd name="T92" fmla="*/ 115 w 123"/>
              <a:gd name="T93" fmla="*/ 91 h 123"/>
              <a:gd name="T94" fmla="*/ 118 w 123"/>
              <a:gd name="T95" fmla="*/ 84 h 123"/>
              <a:gd name="T96" fmla="*/ 114 w 123"/>
              <a:gd name="T97" fmla="*/ 74 h 123"/>
              <a:gd name="T98" fmla="*/ 121 w 123"/>
              <a:gd name="T99" fmla="*/ 70 h 123"/>
              <a:gd name="T100" fmla="*/ 61 w 123"/>
              <a:gd name="T101" fmla="*/ 111 h 123"/>
              <a:gd name="T102" fmla="*/ 45 w 123"/>
              <a:gd name="T103" fmla="*/ 108 h 123"/>
              <a:gd name="T104" fmla="*/ 31 w 123"/>
              <a:gd name="T105" fmla="*/ 10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3" h="123">
                <a:moveTo>
                  <a:pt x="121" y="64"/>
                </a:moveTo>
                <a:cubicBezTo>
                  <a:pt x="122" y="64"/>
                  <a:pt x="122" y="63"/>
                  <a:pt x="123" y="63"/>
                </a:cubicBezTo>
                <a:cubicBezTo>
                  <a:pt x="123" y="63"/>
                  <a:pt x="123" y="62"/>
                  <a:pt x="123" y="62"/>
                </a:cubicBezTo>
                <a:cubicBezTo>
                  <a:pt x="123" y="61"/>
                  <a:pt x="123" y="61"/>
                  <a:pt x="123" y="60"/>
                </a:cubicBezTo>
                <a:cubicBezTo>
                  <a:pt x="122" y="60"/>
                  <a:pt x="122" y="60"/>
                  <a:pt x="121" y="60"/>
                </a:cubicBezTo>
                <a:cubicBezTo>
                  <a:pt x="121" y="59"/>
                  <a:pt x="118" y="59"/>
                  <a:pt x="115" y="59"/>
                </a:cubicBezTo>
                <a:cubicBezTo>
                  <a:pt x="115" y="58"/>
                  <a:pt x="115" y="56"/>
                  <a:pt x="115" y="55"/>
                </a:cubicBezTo>
                <a:cubicBezTo>
                  <a:pt x="117" y="54"/>
                  <a:pt x="120" y="54"/>
                  <a:pt x="121" y="53"/>
                </a:cubicBezTo>
                <a:cubicBezTo>
                  <a:pt x="121" y="53"/>
                  <a:pt x="122" y="53"/>
                  <a:pt x="122" y="53"/>
                </a:cubicBezTo>
                <a:cubicBezTo>
                  <a:pt x="122" y="52"/>
                  <a:pt x="122" y="51"/>
                  <a:pt x="122" y="51"/>
                </a:cubicBezTo>
                <a:cubicBezTo>
                  <a:pt x="122" y="50"/>
                  <a:pt x="122" y="50"/>
                  <a:pt x="121" y="50"/>
                </a:cubicBezTo>
                <a:cubicBezTo>
                  <a:pt x="121" y="49"/>
                  <a:pt x="121" y="49"/>
                  <a:pt x="120" y="49"/>
                </a:cubicBezTo>
                <a:cubicBezTo>
                  <a:pt x="119" y="49"/>
                  <a:pt x="116" y="50"/>
                  <a:pt x="114" y="50"/>
                </a:cubicBezTo>
                <a:cubicBezTo>
                  <a:pt x="113" y="48"/>
                  <a:pt x="113" y="47"/>
                  <a:pt x="113" y="46"/>
                </a:cubicBezTo>
                <a:cubicBezTo>
                  <a:pt x="115" y="45"/>
                  <a:pt x="118" y="43"/>
                  <a:pt x="118" y="43"/>
                </a:cubicBezTo>
                <a:cubicBezTo>
                  <a:pt x="119" y="43"/>
                  <a:pt x="119" y="43"/>
                  <a:pt x="119" y="42"/>
                </a:cubicBezTo>
                <a:cubicBezTo>
                  <a:pt x="120" y="42"/>
                  <a:pt x="120" y="41"/>
                  <a:pt x="119" y="41"/>
                </a:cubicBezTo>
                <a:cubicBezTo>
                  <a:pt x="119" y="40"/>
                  <a:pt x="119" y="40"/>
                  <a:pt x="118" y="39"/>
                </a:cubicBezTo>
                <a:cubicBezTo>
                  <a:pt x="118" y="39"/>
                  <a:pt x="117" y="39"/>
                  <a:pt x="117" y="39"/>
                </a:cubicBezTo>
                <a:cubicBezTo>
                  <a:pt x="116" y="39"/>
                  <a:pt x="113" y="40"/>
                  <a:pt x="111" y="41"/>
                </a:cubicBezTo>
                <a:cubicBezTo>
                  <a:pt x="110" y="40"/>
                  <a:pt x="110" y="38"/>
                  <a:pt x="109" y="37"/>
                </a:cubicBezTo>
                <a:cubicBezTo>
                  <a:pt x="111" y="36"/>
                  <a:pt x="114" y="34"/>
                  <a:pt x="114" y="34"/>
                </a:cubicBezTo>
                <a:cubicBezTo>
                  <a:pt x="115" y="33"/>
                  <a:pt x="115" y="33"/>
                  <a:pt x="115" y="32"/>
                </a:cubicBezTo>
                <a:cubicBezTo>
                  <a:pt x="115" y="32"/>
                  <a:pt x="115" y="31"/>
                  <a:pt x="115" y="31"/>
                </a:cubicBezTo>
                <a:cubicBezTo>
                  <a:pt x="115" y="30"/>
                  <a:pt x="114" y="30"/>
                  <a:pt x="114" y="30"/>
                </a:cubicBezTo>
                <a:cubicBezTo>
                  <a:pt x="113" y="30"/>
                  <a:pt x="113" y="30"/>
                  <a:pt x="112" y="30"/>
                </a:cubicBezTo>
                <a:cubicBezTo>
                  <a:pt x="112" y="30"/>
                  <a:pt x="109" y="31"/>
                  <a:pt x="106" y="32"/>
                </a:cubicBezTo>
                <a:cubicBezTo>
                  <a:pt x="106" y="31"/>
                  <a:pt x="105" y="30"/>
                  <a:pt x="104" y="29"/>
                </a:cubicBezTo>
                <a:cubicBezTo>
                  <a:pt x="106" y="27"/>
                  <a:pt x="108" y="25"/>
                  <a:pt x="109" y="25"/>
                </a:cubicBezTo>
                <a:cubicBezTo>
                  <a:pt x="109" y="24"/>
                  <a:pt x="109" y="24"/>
                  <a:pt x="109" y="23"/>
                </a:cubicBezTo>
                <a:cubicBezTo>
                  <a:pt x="109" y="23"/>
                  <a:pt x="109" y="22"/>
                  <a:pt x="109" y="22"/>
                </a:cubicBezTo>
                <a:cubicBezTo>
                  <a:pt x="108" y="22"/>
                  <a:pt x="108" y="21"/>
                  <a:pt x="107" y="21"/>
                </a:cubicBezTo>
                <a:cubicBezTo>
                  <a:pt x="107" y="21"/>
                  <a:pt x="106" y="21"/>
                  <a:pt x="106" y="22"/>
                </a:cubicBezTo>
                <a:cubicBezTo>
                  <a:pt x="105" y="22"/>
                  <a:pt x="103" y="24"/>
                  <a:pt x="101" y="25"/>
                </a:cubicBezTo>
                <a:cubicBezTo>
                  <a:pt x="100" y="24"/>
                  <a:pt x="99" y="23"/>
                  <a:pt x="98" y="22"/>
                </a:cubicBezTo>
                <a:cubicBezTo>
                  <a:pt x="99" y="20"/>
                  <a:pt x="101" y="18"/>
                  <a:pt x="102" y="17"/>
                </a:cubicBezTo>
                <a:cubicBezTo>
                  <a:pt x="102" y="17"/>
                  <a:pt x="102" y="16"/>
                  <a:pt x="102" y="16"/>
                </a:cubicBezTo>
                <a:cubicBezTo>
                  <a:pt x="102" y="15"/>
                  <a:pt x="101" y="15"/>
                  <a:pt x="101" y="14"/>
                </a:cubicBezTo>
                <a:cubicBezTo>
                  <a:pt x="101" y="14"/>
                  <a:pt x="100" y="14"/>
                  <a:pt x="100" y="14"/>
                </a:cubicBezTo>
                <a:cubicBezTo>
                  <a:pt x="99" y="14"/>
                  <a:pt x="99" y="14"/>
                  <a:pt x="98" y="14"/>
                </a:cubicBezTo>
                <a:cubicBezTo>
                  <a:pt x="98" y="15"/>
                  <a:pt x="96" y="17"/>
                  <a:pt x="94" y="19"/>
                </a:cubicBezTo>
                <a:cubicBezTo>
                  <a:pt x="93" y="18"/>
                  <a:pt x="92" y="17"/>
                  <a:pt x="91" y="17"/>
                </a:cubicBezTo>
                <a:cubicBezTo>
                  <a:pt x="92" y="14"/>
                  <a:pt x="93" y="11"/>
                  <a:pt x="93" y="11"/>
                </a:cubicBezTo>
                <a:cubicBezTo>
                  <a:pt x="93" y="10"/>
                  <a:pt x="93" y="10"/>
                  <a:pt x="93" y="9"/>
                </a:cubicBezTo>
                <a:cubicBezTo>
                  <a:pt x="93" y="9"/>
                  <a:pt x="93" y="8"/>
                  <a:pt x="92" y="8"/>
                </a:cubicBezTo>
                <a:cubicBezTo>
                  <a:pt x="92" y="8"/>
                  <a:pt x="91" y="8"/>
                  <a:pt x="91" y="8"/>
                </a:cubicBezTo>
                <a:cubicBezTo>
                  <a:pt x="90" y="8"/>
                  <a:pt x="90" y="8"/>
                  <a:pt x="90" y="9"/>
                </a:cubicBezTo>
                <a:cubicBezTo>
                  <a:pt x="89" y="9"/>
                  <a:pt x="87" y="12"/>
                  <a:pt x="86" y="14"/>
                </a:cubicBezTo>
                <a:cubicBezTo>
                  <a:pt x="85" y="13"/>
                  <a:pt x="83" y="13"/>
                  <a:pt x="82" y="12"/>
                </a:cubicBezTo>
                <a:cubicBezTo>
                  <a:pt x="83" y="10"/>
                  <a:pt x="84" y="7"/>
                  <a:pt x="84" y="6"/>
                </a:cubicBezTo>
                <a:cubicBezTo>
                  <a:pt x="84" y="6"/>
                  <a:pt x="84" y="5"/>
                  <a:pt x="84" y="5"/>
                </a:cubicBezTo>
                <a:cubicBezTo>
                  <a:pt x="83" y="4"/>
                  <a:pt x="83" y="4"/>
                  <a:pt x="83" y="4"/>
                </a:cubicBezTo>
                <a:cubicBezTo>
                  <a:pt x="82" y="3"/>
                  <a:pt x="81" y="3"/>
                  <a:pt x="81" y="4"/>
                </a:cubicBezTo>
                <a:cubicBezTo>
                  <a:pt x="81" y="4"/>
                  <a:pt x="80" y="4"/>
                  <a:pt x="80" y="5"/>
                </a:cubicBezTo>
                <a:cubicBezTo>
                  <a:pt x="80" y="5"/>
                  <a:pt x="78" y="8"/>
                  <a:pt x="77" y="10"/>
                </a:cubicBezTo>
                <a:cubicBezTo>
                  <a:pt x="76" y="10"/>
                  <a:pt x="75" y="10"/>
                  <a:pt x="73" y="9"/>
                </a:cubicBezTo>
                <a:cubicBezTo>
                  <a:pt x="74" y="7"/>
                  <a:pt x="74" y="4"/>
                  <a:pt x="74" y="3"/>
                </a:cubicBezTo>
                <a:cubicBezTo>
                  <a:pt x="74" y="3"/>
                  <a:pt x="74" y="2"/>
                  <a:pt x="73" y="2"/>
                </a:cubicBezTo>
                <a:cubicBezTo>
                  <a:pt x="73" y="1"/>
                  <a:pt x="73" y="1"/>
                  <a:pt x="72" y="1"/>
                </a:cubicBezTo>
                <a:cubicBezTo>
                  <a:pt x="72" y="1"/>
                  <a:pt x="71" y="1"/>
                  <a:pt x="71" y="1"/>
                </a:cubicBezTo>
                <a:cubicBezTo>
                  <a:pt x="70" y="1"/>
                  <a:pt x="70" y="2"/>
                  <a:pt x="70" y="2"/>
                </a:cubicBezTo>
                <a:cubicBezTo>
                  <a:pt x="70" y="3"/>
                  <a:pt x="69" y="6"/>
                  <a:pt x="68" y="8"/>
                </a:cubicBezTo>
                <a:cubicBezTo>
                  <a:pt x="67" y="8"/>
                  <a:pt x="65" y="8"/>
                  <a:pt x="64" y="8"/>
                </a:cubicBezTo>
                <a:cubicBezTo>
                  <a:pt x="64" y="5"/>
                  <a:pt x="64" y="2"/>
                  <a:pt x="64" y="2"/>
                </a:cubicBezTo>
                <a:cubicBezTo>
                  <a:pt x="63" y="1"/>
                  <a:pt x="63" y="1"/>
                  <a:pt x="63" y="0"/>
                </a:cubicBezTo>
                <a:cubicBezTo>
                  <a:pt x="62" y="0"/>
                  <a:pt x="62" y="0"/>
                  <a:pt x="61" y="0"/>
                </a:cubicBezTo>
                <a:cubicBezTo>
                  <a:pt x="61" y="0"/>
                  <a:pt x="60" y="0"/>
                  <a:pt x="60" y="0"/>
                </a:cubicBezTo>
                <a:cubicBezTo>
                  <a:pt x="60" y="1"/>
                  <a:pt x="59" y="1"/>
                  <a:pt x="59" y="2"/>
                </a:cubicBezTo>
                <a:cubicBezTo>
                  <a:pt x="59" y="2"/>
                  <a:pt x="59" y="5"/>
                  <a:pt x="59" y="8"/>
                </a:cubicBezTo>
                <a:cubicBezTo>
                  <a:pt x="57" y="8"/>
                  <a:pt x="56" y="8"/>
                  <a:pt x="55" y="8"/>
                </a:cubicBezTo>
                <a:cubicBezTo>
                  <a:pt x="54" y="6"/>
                  <a:pt x="53" y="3"/>
                  <a:pt x="53" y="2"/>
                </a:cubicBezTo>
                <a:cubicBezTo>
                  <a:pt x="53" y="2"/>
                  <a:pt x="53" y="1"/>
                  <a:pt x="52" y="1"/>
                </a:cubicBezTo>
                <a:cubicBezTo>
                  <a:pt x="52" y="1"/>
                  <a:pt x="51" y="1"/>
                  <a:pt x="51" y="1"/>
                </a:cubicBezTo>
                <a:cubicBezTo>
                  <a:pt x="50" y="1"/>
                  <a:pt x="50" y="1"/>
                  <a:pt x="49" y="2"/>
                </a:cubicBezTo>
                <a:cubicBezTo>
                  <a:pt x="49" y="2"/>
                  <a:pt x="49" y="3"/>
                  <a:pt x="49" y="3"/>
                </a:cubicBezTo>
                <a:cubicBezTo>
                  <a:pt x="49" y="4"/>
                  <a:pt x="49" y="7"/>
                  <a:pt x="49" y="9"/>
                </a:cubicBezTo>
                <a:cubicBezTo>
                  <a:pt x="48" y="10"/>
                  <a:pt x="47" y="10"/>
                  <a:pt x="46" y="10"/>
                </a:cubicBezTo>
                <a:cubicBezTo>
                  <a:pt x="44" y="8"/>
                  <a:pt x="43" y="5"/>
                  <a:pt x="43" y="5"/>
                </a:cubicBezTo>
                <a:cubicBezTo>
                  <a:pt x="43" y="4"/>
                  <a:pt x="42" y="4"/>
                  <a:pt x="42" y="4"/>
                </a:cubicBezTo>
                <a:cubicBezTo>
                  <a:pt x="41" y="3"/>
                  <a:pt x="41" y="3"/>
                  <a:pt x="40" y="4"/>
                </a:cubicBezTo>
                <a:cubicBezTo>
                  <a:pt x="40" y="4"/>
                  <a:pt x="39" y="4"/>
                  <a:pt x="39" y="5"/>
                </a:cubicBezTo>
                <a:cubicBezTo>
                  <a:pt x="39" y="5"/>
                  <a:pt x="39" y="6"/>
                  <a:pt x="39" y="6"/>
                </a:cubicBezTo>
                <a:cubicBezTo>
                  <a:pt x="39" y="7"/>
                  <a:pt x="40" y="10"/>
                  <a:pt x="40" y="12"/>
                </a:cubicBezTo>
                <a:cubicBezTo>
                  <a:pt x="39" y="13"/>
                  <a:pt x="38" y="13"/>
                  <a:pt x="37" y="14"/>
                </a:cubicBezTo>
                <a:cubicBezTo>
                  <a:pt x="35" y="12"/>
                  <a:pt x="34" y="9"/>
                  <a:pt x="33" y="9"/>
                </a:cubicBezTo>
                <a:cubicBezTo>
                  <a:pt x="33" y="8"/>
                  <a:pt x="32" y="8"/>
                  <a:pt x="32" y="8"/>
                </a:cubicBezTo>
                <a:cubicBezTo>
                  <a:pt x="32" y="8"/>
                  <a:pt x="31" y="8"/>
                  <a:pt x="31" y="8"/>
                </a:cubicBezTo>
                <a:cubicBezTo>
                  <a:pt x="30" y="8"/>
                  <a:pt x="30" y="9"/>
                  <a:pt x="30" y="9"/>
                </a:cubicBezTo>
                <a:cubicBezTo>
                  <a:pt x="29" y="10"/>
                  <a:pt x="29" y="10"/>
                  <a:pt x="30" y="11"/>
                </a:cubicBezTo>
                <a:cubicBezTo>
                  <a:pt x="30" y="11"/>
                  <a:pt x="31" y="14"/>
                  <a:pt x="32" y="17"/>
                </a:cubicBezTo>
                <a:cubicBezTo>
                  <a:pt x="31" y="17"/>
                  <a:pt x="30" y="18"/>
                  <a:pt x="29" y="19"/>
                </a:cubicBezTo>
                <a:cubicBezTo>
                  <a:pt x="27" y="17"/>
                  <a:pt x="25" y="15"/>
                  <a:pt x="25" y="14"/>
                </a:cubicBezTo>
                <a:cubicBezTo>
                  <a:pt x="24" y="14"/>
                  <a:pt x="24" y="14"/>
                  <a:pt x="23" y="14"/>
                </a:cubicBezTo>
                <a:cubicBezTo>
                  <a:pt x="23" y="14"/>
                  <a:pt x="22" y="14"/>
                  <a:pt x="22" y="14"/>
                </a:cubicBezTo>
                <a:cubicBezTo>
                  <a:pt x="21" y="15"/>
                  <a:pt x="21" y="15"/>
                  <a:pt x="21" y="16"/>
                </a:cubicBezTo>
                <a:cubicBezTo>
                  <a:pt x="21" y="16"/>
                  <a:pt x="21" y="17"/>
                  <a:pt x="21" y="17"/>
                </a:cubicBezTo>
                <a:cubicBezTo>
                  <a:pt x="22" y="18"/>
                  <a:pt x="23" y="20"/>
                  <a:pt x="25" y="22"/>
                </a:cubicBezTo>
                <a:cubicBezTo>
                  <a:pt x="24" y="23"/>
                  <a:pt x="23" y="24"/>
                  <a:pt x="22" y="25"/>
                </a:cubicBezTo>
                <a:cubicBezTo>
                  <a:pt x="20" y="24"/>
                  <a:pt x="17" y="22"/>
                  <a:pt x="17" y="22"/>
                </a:cubicBezTo>
                <a:cubicBezTo>
                  <a:pt x="16" y="21"/>
                  <a:pt x="16" y="21"/>
                  <a:pt x="15" y="21"/>
                </a:cubicBezTo>
                <a:cubicBezTo>
                  <a:pt x="15" y="21"/>
                  <a:pt x="15" y="22"/>
                  <a:pt x="14" y="22"/>
                </a:cubicBezTo>
                <a:cubicBezTo>
                  <a:pt x="14" y="22"/>
                  <a:pt x="14" y="23"/>
                  <a:pt x="14" y="23"/>
                </a:cubicBezTo>
                <a:cubicBezTo>
                  <a:pt x="14" y="24"/>
                  <a:pt x="14" y="24"/>
                  <a:pt x="14" y="25"/>
                </a:cubicBezTo>
                <a:cubicBezTo>
                  <a:pt x="15" y="25"/>
                  <a:pt x="17" y="27"/>
                  <a:pt x="19" y="29"/>
                </a:cubicBezTo>
                <a:cubicBezTo>
                  <a:pt x="18" y="30"/>
                  <a:pt x="17" y="31"/>
                  <a:pt x="16" y="32"/>
                </a:cubicBezTo>
                <a:cubicBezTo>
                  <a:pt x="14" y="31"/>
                  <a:pt x="11" y="30"/>
                  <a:pt x="11" y="30"/>
                </a:cubicBezTo>
                <a:cubicBezTo>
                  <a:pt x="10" y="30"/>
                  <a:pt x="10" y="30"/>
                  <a:pt x="9" y="30"/>
                </a:cubicBezTo>
                <a:cubicBezTo>
                  <a:pt x="9" y="30"/>
                  <a:pt x="8" y="30"/>
                  <a:pt x="8" y="31"/>
                </a:cubicBezTo>
                <a:cubicBezTo>
                  <a:pt x="8" y="31"/>
                  <a:pt x="8" y="32"/>
                  <a:pt x="8" y="32"/>
                </a:cubicBezTo>
                <a:cubicBezTo>
                  <a:pt x="8" y="33"/>
                  <a:pt x="8" y="33"/>
                  <a:pt x="8" y="34"/>
                </a:cubicBezTo>
                <a:cubicBezTo>
                  <a:pt x="9" y="34"/>
                  <a:pt x="11" y="36"/>
                  <a:pt x="14" y="37"/>
                </a:cubicBezTo>
                <a:cubicBezTo>
                  <a:pt x="13" y="38"/>
                  <a:pt x="12" y="40"/>
                  <a:pt x="12" y="41"/>
                </a:cubicBezTo>
                <a:cubicBezTo>
                  <a:pt x="9" y="40"/>
                  <a:pt x="7" y="39"/>
                  <a:pt x="6" y="39"/>
                </a:cubicBezTo>
                <a:cubicBezTo>
                  <a:pt x="5" y="39"/>
                  <a:pt x="5" y="39"/>
                  <a:pt x="4" y="39"/>
                </a:cubicBezTo>
                <a:cubicBezTo>
                  <a:pt x="4" y="40"/>
                  <a:pt x="4" y="40"/>
                  <a:pt x="3" y="41"/>
                </a:cubicBezTo>
                <a:cubicBezTo>
                  <a:pt x="3" y="41"/>
                  <a:pt x="3" y="42"/>
                  <a:pt x="3" y="42"/>
                </a:cubicBezTo>
                <a:cubicBezTo>
                  <a:pt x="4" y="43"/>
                  <a:pt x="4" y="43"/>
                  <a:pt x="4" y="43"/>
                </a:cubicBezTo>
                <a:cubicBezTo>
                  <a:pt x="5" y="43"/>
                  <a:pt x="8" y="45"/>
                  <a:pt x="10" y="46"/>
                </a:cubicBezTo>
                <a:cubicBezTo>
                  <a:pt x="10" y="47"/>
                  <a:pt x="9" y="48"/>
                  <a:pt x="9" y="50"/>
                </a:cubicBezTo>
                <a:cubicBezTo>
                  <a:pt x="6" y="50"/>
                  <a:pt x="3" y="49"/>
                  <a:pt x="3" y="49"/>
                </a:cubicBezTo>
                <a:cubicBezTo>
                  <a:pt x="2" y="49"/>
                  <a:pt x="2" y="49"/>
                  <a:pt x="1" y="50"/>
                </a:cubicBezTo>
                <a:cubicBezTo>
                  <a:pt x="1" y="50"/>
                  <a:pt x="1" y="50"/>
                  <a:pt x="1" y="51"/>
                </a:cubicBezTo>
                <a:cubicBezTo>
                  <a:pt x="1" y="51"/>
                  <a:pt x="1" y="52"/>
                  <a:pt x="1" y="53"/>
                </a:cubicBezTo>
                <a:cubicBezTo>
                  <a:pt x="1" y="53"/>
                  <a:pt x="2" y="53"/>
                  <a:pt x="2" y="53"/>
                </a:cubicBezTo>
                <a:cubicBezTo>
                  <a:pt x="3" y="54"/>
                  <a:pt x="6" y="54"/>
                  <a:pt x="8" y="55"/>
                </a:cubicBezTo>
                <a:cubicBezTo>
                  <a:pt x="8" y="56"/>
                  <a:pt x="8" y="58"/>
                  <a:pt x="8" y="59"/>
                </a:cubicBezTo>
                <a:cubicBezTo>
                  <a:pt x="5" y="59"/>
                  <a:pt x="2" y="59"/>
                  <a:pt x="2" y="60"/>
                </a:cubicBezTo>
                <a:cubicBezTo>
                  <a:pt x="1" y="60"/>
                  <a:pt x="1" y="60"/>
                  <a:pt x="0" y="60"/>
                </a:cubicBezTo>
                <a:cubicBezTo>
                  <a:pt x="0" y="61"/>
                  <a:pt x="0" y="61"/>
                  <a:pt x="0" y="62"/>
                </a:cubicBezTo>
                <a:cubicBezTo>
                  <a:pt x="0" y="62"/>
                  <a:pt x="0" y="63"/>
                  <a:pt x="0" y="63"/>
                </a:cubicBezTo>
                <a:cubicBezTo>
                  <a:pt x="1" y="63"/>
                  <a:pt x="1" y="64"/>
                  <a:pt x="2" y="64"/>
                </a:cubicBezTo>
                <a:cubicBezTo>
                  <a:pt x="2" y="64"/>
                  <a:pt x="5" y="64"/>
                  <a:pt x="8" y="64"/>
                </a:cubicBezTo>
                <a:cubicBezTo>
                  <a:pt x="8" y="66"/>
                  <a:pt x="8" y="67"/>
                  <a:pt x="8" y="68"/>
                </a:cubicBezTo>
                <a:cubicBezTo>
                  <a:pt x="6" y="69"/>
                  <a:pt x="3" y="70"/>
                  <a:pt x="2" y="70"/>
                </a:cubicBezTo>
                <a:cubicBezTo>
                  <a:pt x="2" y="70"/>
                  <a:pt x="1" y="71"/>
                  <a:pt x="1" y="71"/>
                </a:cubicBezTo>
                <a:cubicBezTo>
                  <a:pt x="1" y="71"/>
                  <a:pt x="1" y="72"/>
                  <a:pt x="1" y="72"/>
                </a:cubicBezTo>
                <a:cubicBezTo>
                  <a:pt x="1" y="73"/>
                  <a:pt x="1" y="73"/>
                  <a:pt x="1" y="74"/>
                </a:cubicBezTo>
                <a:cubicBezTo>
                  <a:pt x="2" y="74"/>
                  <a:pt x="2" y="74"/>
                  <a:pt x="3" y="74"/>
                </a:cubicBezTo>
                <a:cubicBezTo>
                  <a:pt x="3" y="74"/>
                  <a:pt x="6" y="74"/>
                  <a:pt x="9" y="74"/>
                </a:cubicBezTo>
                <a:cubicBezTo>
                  <a:pt x="9" y="75"/>
                  <a:pt x="10" y="76"/>
                  <a:pt x="10" y="78"/>
                </a:cubicBezTo>
                <a:cubicBezTo>
                  <a:pt x="8" y="79"/>
                  <a:pt x="5" y="80"/>
                  <a:pt x="4" y="80"/>
                </a:cubicBezTo>
                <a:cubicBezTo>
                  <a:pt x="4" y="80"/>
                  <a:pt x="4" y="81"/>
                  <a:pt x="3" y="81"/>
                </a:cubicBezTo>
                <a:cubicBezTo>
                  <a:pt x="3" y="82"/>
                  <a:pt x="3" y="82"/>
                  <a:pt x="3" y="83"/>
                </a:cubicBezTo>
                <a:cubicBezTo>
                  <a:pt x="4" y="83"/>
                  <a:pt x="4" y="84"/>
                  <a:pt x="4" y="84"/>
                </a:cubicBezTo>
                <a:cubicBezTo>
                  <a:pt x="5" y="84"/>
                  <a:pt x="5" y="84"/>
                  <a:pt x="6" y="84"/>
                </a:cubicBezTo>
                <a:cubicBezTo>
                  <a:pt x="7" y="84"/>
                  <a:pt x="9" y="83"/>
                  <a:pt x="12" y="83"/>
                </a:cubicBezTo>
                <a:cubicBezTo>
                  <a:pt x="12" y="84"/>
                  <a:pt x="13" y="85"/>
                  <a:pt x="14" y="86"/>
                </a:cubicBezTo>
                <a:cubicBezTo>
                  <a:pt x="11" y="88"/>
                  <a:pt x="9" y="89"/>
                  <a:pt x="8" y="90"/>
                </a:cubicBezTo>
                <a:cubicBezTo>
                  <a:pt x="8" y="90"/>
                  <a:pt x="8" y="91"/>
                  <a:pt x="8" y="91"/>
                </a:cubicBezTo>
                <a:cubicBezTo>
                  <a:pt x="8" y="92"/>
                  <a:pt x="8" y="92"/>
                  <a:pt x="8" y="93"/>
                </a:cubicBezTo>
                <a:cubicBezTo>
                  <a:pt x="8" y="93"/>
                  <a:pt x="9" y="93"/>
                  <a:pt x="9" y="94"/>
                </a:cubicBezTo>
                <a:cubicBezTo>
                  <a:pt x="10" y="94"/>
                  <a:pt x="10" y="94"/>
                  <a:pt x="11" y="94"/>
                </a:cubicBezTo>
                <a:cubicBezTo>
                  <a:pt x="11" y="93"/>
                  <a:pt x="14" y="92"/>
                  <a:pt x="16" y="91"/>
                </a:cubicBezTo>
                <a:cubicBezTo>
                  <a:pt x="17" y="92"/>
                  <a:pt x="18" y="93"/>
                  <a:pt x="19" y="94"/>
                </a:cubicBezTo>
                <a:cubicBezTo>
                  <a:pt x="17" y="96"/>
                  <a:pt x="15" y="98"/>
                  <a:pt x="14" y="99"/>
                </a:cubicBezTo>
                <a:cubicBezTo>
                  <a:pt x="14" y="99"/>
                  <a:pt x="14" y="99"/>
                  <a:pt x="14" y="100"/>
                </a:cubicBezTo>
                <a:cubicBezTo>
                  <a:pt x="14" y="101"/>
                  <a:pt x="14" y="101"/>
                  <a:pt x="14" y="101"/>
                </a:cubicBezTo>
                <a:cubicBezTo>
                  <a:pt x="15" y="102"/>
                  <a:pt x="15" y="102"/>
                  <a:pt x="15" y="102"/>
                </a:cubicBezTo>
                <a:cubicBezTo>
                  <a:pt x="16" y="102"/>
                  <a:pt x="16" y="102"/>
                  <a:pt x="17" y="102"/>
                </a:cubicBezTo>
                <a:cubicBezTo>
                  <a:pt x="17" y="102"/>
                  <a:pt x="20" y="100"/>
                  <a:pt x="22" y="98"/>
                </a:cubicBezTo>
                <a:cubicBezTo>
                  <a:pt x="23" y="99"/>
                  <a:pt x="24" y="100"/>
                  <a:pt x="25" y="101"/>
                </a:cubicBezTo>
                <a:cubicBezTo>
                  <a:pt x="23" y="103"/>
                  <a:pt x="22" y="106"/>
                  <a:pt x="21" y="106"/>
                </a:cubicBezTo>
                <a:cubicBezTo>
                  <a:pt x="21" y="107"/>
                  <a:pt x="21" y="107"/>
                  <a:pt x="21" y="108"/>
                </a:cubicBezTo>
                <a:cubicBezTo>
                  <a:pt x="21" y="108"/>
                  <a:pt x="21" y="109"/>
                  <a:pt x="22" y="109"/>
                </a:cubicBezTo>
                <a:cubicBezTo>
                  <a:pt x="22" y="109"/>
                  <a:pt x="23" y="110"/>
                  <a:pt x="23" y="110"/>
                </a:cubicBezTo>
                <a:cubicBezTo>
                  <a:pt x="24" y="110"/>
                  <a:pt x="24" y="109"/>
                  <a:pt x="25" y="109"/>
                </a:cubicBezTo>
                <a:cubicBezTo>
                  <a:pt x="25" y="109"/>
                  <a:pt x="27" y="106"/>
                  <a:pt x="29" y="105"/>
                </a:cubicBezTo>
                <a:cubicBezTo>
                  <a:pt x="30" y="105"/>
                  <a:pt x="31" y="106"/>
                  <a:pt x="32" y="107"/>
                </a:cubicBezTo>
                <a:cubicBezTo>
                  <a:pt x="31" y="109"/>
                  <a:pt x="30" y="112"/>
                  <a:pt x="30" y="113"/>
                </a:cubicBezTo>
                <a:cubicBezTo>
                  <a:pt x="29" y="113"/>
                  <a:pt x="29" y="114"/>
                  <a:pt x="30" y="114"/>
                </a:cubicBezTo>
                <a:cubicBezTo>
                  <a:pt x="30" y="115"/>
                  <a:pt x="30" y="115"/>
                  <a:pt x="31" y="115"/>
                </a:cubicBezTo>
                <a:cubicBezTo>
                  <a:pt x="31" y="115"/>
                  <a:pt x="32" y="116"/>
                  <a:pt x="32" y="115"/>
                </a:cubicBezTo>
                <a:cubicBezTo>
                  <a:pt x="33" y="115"/>
                  <a:pt x="33" y="115"/>
                  <a:pt x="33" y="115"/>
                </a:cubicBezTo>
                <a:cubicBezTo>
                  <a:pt x="34" y="114"/>
                  <a:pt x="35" y="112"/>
                  <a:pt x="37" y="110"/>
                </a:cubicBezTo>
                <a:cubicBezTo>
                  <a:pt x="38" y="110"/>
                  <a:pt x="39" y="111"/>
                  <a:pt x="40" y="111"/>
                </a:cubicBezTo>
                <a:cubicBezTo>
                  <a:pt x="40" y="114"/>
                  <a:pt x="39" y="117"/>
                  <a:pt x="39" y="117"/>
                </a:cubicBezTo>
                <a:cubicBezTo>
                  <a:pt x="39" y="118"/>
                  <a:pt x="39" y="118"/>
                  <a:pt x="39" y="119"/>
                </a:cubicBezTo>
                <a:cubicBezTo>
                  <a:pt x="39" y="119"/>
                  <a:pt x="40" y="120"/>
                  <a:pt x="40" y="120"/>
                </a:cubicBezTo>
                <a:cubicBezTo>
                  <a:pt x="41" y="120"/>
                  <a:pt x="41" y="120"/>
                  <a:pt x="42" y="120"/>
                </a:cubicBezTo>
                <a:cubicBezTo>
                  <a:pt x="42" y="120"/>
                  <a:pt x="43" y="119"/>
                  <a:pt x="43" y="119"/>
                </a:cubicBezTo>
                <a:cubicBezTo>
                  <a:pt x="43" y="118"/>
                  <a:pt x="44" y="115"/>
                  <a:pt x="46" y="113"/>
                </a:cubicBezTo>
                <a:cubicBezTo>
                  <a:pt x="47" y="113"/>
                  <a:pt x="48" y="114"/>
                  <a:pt x="49" y="114"/>
                </a:cubicBezTo>
                <a:cubicBezTo>
                  <a:pt x="49" y="117"/>
                  <a:pt x="49" y="120"/>
                  <a:pt x="49" y="120"/>
                </a:cubicBezTo>
                <a:cubicBezTo>
                  <a:pt x="49" y="121"/>
                  <a:pt x="49" y="121"/>
                  <a:pt x="49" y="122"/>
                </a:cubicBezTo>
                <a:cubicBezTo>
                  <a:pt x="50" y="122"/>
                  <a:pt x="50" y="122"/>
                  <a:pt x="51" y="123"/>
                </a:cubicBezTo>
                <a:cubicBezTo>
                  <a:pt x="51" y="123"/>
                  <a:pt x="52" y="123"/>
                  <a:pt x="52" y="122"/>
                </a:cubicBezTo>
                <a:cubicBezTo>
                  <a:pt x="53" y="122"/>
                  <a:pt x="53" y="122"/>
                  <a:pt x="53" y="121"/>
                </a:cubicBezTo>
                <a:cubicBezTo>
                  <a:pt x="53" y="121"/>
                  <a:pt x="54" y="118"/>
                  <a:pt x="55" y="115"/>
                </a:cubicBezTo>
                <a:cubicBezTo>
                  <a:pt x="56" y="115"/>
                  <a:pt x="57" y="115"/>
                  <a:pt x="59" y="115"/>
                </a:cubicBezTo>
                <a:cubicBezTo>
                  <a:pt x="59" y="118"/>
                  <a:pt x="59" y="121"/>
                  <a:pt x="59" y="122"/>
                </a:cubicBezTo>
                <a:cubicBezTo>
                  <a:pt x="59" y="122"/>
                  <a:pt x="60" y="123"/>
                  <a:pt x="60" y="123"/>
                </a:cubicBezTo>
                <a:cubicBezTo>
                  <a:pt x="60" y="123"/>
                  <a:pt x="61" y="123"/>
                  <a:pt x="61" y="123"/>
                </a:cubicBezTo>
                <a:cubicBezTo>
                  <a:pt x="62" y="123"/>
                  <a:pt x="62" y="123"/>
                  <a:pt x="63" y="123"/>
                </a:cubicBezTo>
                <a:cubicBezTo>
                  <a:pt x="63" y="123"/>
                  <a:pt x="63" y="122"/>
                  <a:pt x="64" y="122"/>
                </a:cubicBezTo>
                <a:cubicBezTo>
                  <a:pt x="64" y="121"/>
                  <a:pt x="64" y="118"/>
                  <a:pt x="64" y="115"/>
                </a:cubicBezTo>
                <a:cubicBezTo>
                  <a:pt x="65" y="115"/>
                  <a:pt x="67" y="115"/>
                  <a:pt x="68" y="115"/>
                </a:cubicBezTo>
                <a:cubicBezTo>
                  <a:pt x="69" y="118"/>
                  <a:pt x="70" y="121"/>
                  <a:pt x="70" y="121"/>
                </a:cubicBezTo>
                <a:cubicBezTo>
                  <a:pt x="70" y="122"/>
                  <a:pt x="70" y="122"/>
                  <a:pt x="71" y="122"/>
                </a:cubicBezTo>
                <a:cubicBezTo>
                  <a:pt x="71" y="123"/>
                  <a:pt x="72" y="123"/>
                  <a:pt x="72" y="123"/>
                </a:cubicBezTo>
                <a:cubicBezTo>
                  <a:pt x="73" y="122"/>
                  <a:pt x="73" y="122"/>
                  <a:pt x="73" y="122"/>
                </a:cubicBezTo>
                <a:cubicBezTo>
                  <a:pt x="74" y="121"/>
                  <a:pt x="74" y="121"/>
                  <a:pt x="74" y="120"/>
                </a:cubicBezTo>
                <a:cubicBezTo>
                  <a:pt x="74" y="120"/>
                  <a:pt x="74" y="117"/>
                  <a:pt x="73" y="114"/>
                </a:cubicBezTo>
                <a:cubicBezTo>
                  <a:pt x="75" y="114"/>
                  <a:pt x="76" y="113"/>
                  <a:pt x="77" y="113"/>
                </a:cubicBezTo>
                <a:cubicBezTo>
                  <a:pt x="78" y="115"/>
                  <a:pt x="80" y="118"/>
                  <a:pt x="80" y="119"/>
                </a:cubicBezTo>
                <a:cubicBezTo>
                  <a:pt x="80" y="119"/>
                  <a:pt x="81" y="120"/>
                  <a:pt x="81" y="120"/>
                </a:cubicBezTo>
                <a:cubicBezTo>
                  <a:pt x="81" y="120"/>
                  <a:pt x="82" y="120"/>
                  <a:pt x="83" y="120"/>
                </a:cubicBezTo>
                <a:cubicBezTo>
                  <a:pt x="83" y="120"/>
                  <a:pt x="83" y="119"/>
                  <a:pt x="84" y="119"/>
                </a:cubicBezTo>
                <a:cubicBezTo>
                  <a:pt x="84" y="118"/>
                  <a:pt x="84" y="118"/>
                  <a:pt x="84" y="117"/>
                </a:cubicBezTo>
                <a:cubicBezTo>
                  <a:pt x="84" y="117"/>
                  <a:pt x="83" y="114"/>
                  <a:pt x="82" y="111"/>
                </a:cubicBezTo>
                <a:cubicBezTo>
                  <a:pt x="83" y="111"/>
                  <a:pt x="85" y="110"/>
                  <a:pt x="86" y="110"/>
                </a:cubicBezTo>
                <a:cubicBezTo>
                  <a:pt x="87" y="112"/>
                  <a:pt x="89" y="114"/>
                  <a:pt x="90" y="115"/>
                </a:cubicBezTo>
                <a:cubicBezTo>
                  <a:pt x="90" y="115"/>
                  <a:pt x="90" y="115"/>
                  <a:pt x="91" y="115"/>
                </a:cubicBezTo>
                <a:cubicBezTo>
                  <a:pt x="91" y="116"/>
                  <a:pt x="92" y="115"/>
                  <a:pt x="92" y="115"/>
                </a:cubicBezTo>
                <a:cubicBezTo>
                  <a:pt x="93" y="115"/>
                  <a:pt x="93" y="115"/>
                  <a:pt x="93" y="114"/>
                </a:cubicBezTo>
                <a:cubicBezTo>
                  <a:pt x="93" y="114"/>
                  <a:pt x="93" y="113"/>
                  <a:pt x="93" y="113"/>
                </a:cubicBezTo>
                <a:cubicBezTo>
                  <a:pt x="93" y="112"/>
                  <a:pt x="92" y="109"/>
                  <a:pt x="91" y="107"/>
                </a:cubicBezTo>
                <a:cubicBezTo>
                  <a:pt x="92" y="106"/>
                  <a:pt x="93" y="105"/>
                  <a:pt x="94" y="105"/>
                </a:cubicBezTo>
                <a:cubicBezTo>
                  <a:pt x="96" y="106"/>
                  <a:pt x="98" y="109"/>
                  <a:pt x="98" y="109"/>
                </a:cubicBezTo>
                <a:cubicBezTo>
                  <a:pt x="99" y="109"/>
                  <a:pt x="99" y="110"/>
                  <a:pt x="100" y="110"/>
                </a:cubicBezTo>
                <a:cubicBezTo>
                  <a:pt x="100" y="110"/>
                  <a:pt x="101" y="109"/>
                  <a:pt x="101" y="109"/>
                </a:cubicBezTo>
                <a:cubicBezTo>
                  <a:pt x="101" y="109"/>
                  <a:pt x="102" y="108"/>
                  <a:pt x="102" y="108"/>
                </a:cubicBezTo>
                <a:cubicBezTo>
                  <a:pt x="102" y="107"/>
                  <a:pt x="102" y="107"/>
                  <a:pt x="102" y="106"/>
                </a:cubicBezTo>
                <a:cubicBezTo>
                  <a:pt x="101" y="106"/>
                  <a:pt x="99" y="103"/>
                  <a:pt x="98" y="101"/>
                </a:cubicBezTo>
                <a:cubicBezTo>
                  <a:pt x="99" y="100"/>
                  <a:pt x="100" y="99"/>
                  <a:pt x="101" y="98"/>
                </a:cubicBezTo>
                <a:cubicBezTo>
                  <a:pt x="103" y="100"/>
                  <a:pt x="105" y="102"/>
                  <a:pt x="106" y="102"/>
                </a:cubicBezTo>
                <a:cubicBezTo>
                  <a:pt x="106" y="102"/>
                  <a:pt x="107" y="102"/>
                  <a:pt x="107" y="102"/>
                </a:cubicBezTo>
                <a:cubicBezTo>
                  <a:pt x="108" y="102"/>
                  <a:pt x="108" y="102"/>
                  <a:pt x="109" y="101"/>
                </a:cubicBezTo>
                <a:cubicBezTo>
                  <a:pt x="109" y="101"/>
                  <a:pt x="109" y="101"/>
                  <a:pt x="109" y="100"/>
                </a:cubicBezTo>
                <a:cubicBezTo>
                  <a:pt x="109" y="99"/>
                  <a:pt x="109" y="99"/>
                  <a:pt x="109" y="99"/>
                </a:cubicBezTo>
                <a:cubicBezTo>
                  <a:pt x="108" y="98"/>
                  <a:pt x="106" y="96"/>
                  <a:pt x="104" y="94"/>
                </a:cubicBezTo>
                <a:cubicBezTo>
                  <a:pt x="105" y="93"/>
                  <a:pt x="106" y="92"/>
                  <a:pt x="106" y="91"/>
                </a:cubicBezTo>
                <a:cubicBezTo>
                  <a:pt x="109" y="92"/>
                  <a:pt x="112" y="93"/>
                  <a:pt x="112" y="94"/>
                </a:cubicBezTo>
                <a:cubicBezTo>
                  <a:pt x="113" y="94"/>
                  <a:pt x="113" y="94"/>
                  <a:pt x="114" y="94"/>
                </a:cubicBezTo>
                <a:cubicBezTo>
                  <a:pt x="114" y="93"/>
                  <a:pt x="115" y="93"/>
                  <a:pt x="115" y="93"/>
                </a:cubicBezTo>
                <a:cubicBezTo>
                  <a:pt x="115" y="92"/>
                  <a:pt x="115" y="92"/>
                  <a:pt x="115" y="91"/>
                </a:cubicBezTo>
                <a:cubicBezTo>
                  <a:pt x="115" y="91"/>
                  <a:pt x="115" y="90"/>
                  <a:pt x="114" y="90"/>
                </a:cubicBezTo>
                <a:cubicBezTo>
                  <a:pt x="114" y="89"/>
                  <a:pt x="111" y="88"/>
                  <a:pt x="109" y="86"/>
                </a:cubicBezTo>
                <a:cubicBezTo>
                  <a:pt x="110" y="85"/>
                  <a:pt x="110" y="84"/>
                  <a:pt x="111" y="83"/>
                </a:cubicBezTo>
                <a:cubicBezTo>
                  <a:pt x="113" y="83"/>
                  <a:pt x="116" y="84"/>
                  <a:pt x="117" y="84"/>
                </a:cubicBezTo>
                <a:cubicBezTo>
                  <a:pt x="117" y="84"/>
                  <a:pt x="118" y="84"/>
                  <a:pt x="118" y="84"/>
                </a:cubicBezTo>
                <a:cubicBezTo>
                  <a:pt x="119" y="84"/>
                  <a:pt x="119" y="83"/>
                  <a:pt x="119" y="83"/>
                </a:cubicBezTo>
                <a:cubicBezTo>
                  <a:pt x="120" y="82"/>
                  <a:pt x="120" y="82"/>
                  <a:pt x="119" y="81"/>
                </a:cubicBezTo>
                <a:cubicBezTo>
                  <a:pt x="119" y="81"/>
                  <a:pt x="119" y="80"/>
                  <a:pt x="118" y="80"/>
                </a:cubicBezTo>
                <a:cubicBezTo>
                  <a:pt x="118" y="80"/>
                  <a:pt x="115" y="79"/>
                  <a:pt x="113" y="78"/>
                </a:cubicBezTo>
                <a:cubicBezTo>
                  <a:pt x="113" y="76"/>
                  <a:pt x="113" y="75"/>
                  <a:pt x="114" y="74"/>
                </a:cubicBezTo>
                <a:cubicBezTo>
                  <a:pt x="116" y="74"/>
                  <a:pt x="119" y="74"/>
                  <a:pt x="120" y="74"/>
                </a:cubicBezTo>
                <a:cubicBezTo>
                  <a:pt x="121" y="74"/>
                  <a:pt x="121" y="74"/>
                  <a:pt x="121" y="74"/>
                </a:cubicBezTo>
                <a:cubicBezTo>
                  <a:pt x="122" y="73"/>
                  <a:pt x="122" y="73"/>
                  <a:pt x="122" y="72"/>
                </a:cubicBezTo>
                <a:cubicBezTo>
                  <a:pt x="122" y="72"/>
                  <a:pt x="122" y="71"/>
                  <a:pt x="122" y="71"/>
                </a:cubicBezTo>
                <a:cubicBezTo>
                  <a:pt x="122" y="71"/>
                  <a:pt x="121" y="70"/>
                  <a:pt x="121" y="70"/>
                </a:cubicBezTo>
                <a:cubicBezTo>
                  <a:pt x="120" y="70"/>
                  <a:pt x="117" y="69"/>
                  <a:pt x="115" y="68"/>
                </a:cubicBezTo>
                <a:cubicBezTo>
                  <a:pt x="115" y="67"/>
                  <a:pt x="115" y="66"/>
                  <a:pt x="115" y="64"/>
                </a:cubicBezTo>
                <a:cubicBezTo>
                  <a:pt x="118" y="64"/>
                  <a:pt x="121" y="64"/>
                  <a:pt x="121" y="64"/>
                </a:cubicBezTo>
                <a:close/>
                <a:moveTo>
                  <a:pt x="62" y="111"/>
                </a:moveTo>
                <a:cubicBezTo>
                  <a:pt x="61" y="111"/>
                  <a:pt x="61" y="111"/>
                  <a:pt x="61" y="111"/>
                </a:cubicBezTo>
                <a:cubicBezTo>
                  <a:pt x="61" y="111"/>
                  <a:pt x="61" y="111"/>
                  <a:pt x="61" y="111"/>
                </a:cubicBezTo>
                <a:cubicBezTo>
                  <a:pt x="61" y="111"/>
                  <a:pt x="61" y="111"/>
                  <a:pt x="62" y="111"/>
                </a:cubicBezTo>
                <a:close/>
                <a:moveTo>
                  <a:pt x="45" y="108"/>
                </a:moveTo>
                <a:cubicBezTo>
                  <a:pt x="45" y="108"/>
                  <a:pt x="44" y="107"/>
                  <a:pt x="44" y="107"/>
                </a:cubicBezTo>
                <a:cubicBezTo>
                  <a:pt x="44" y="107"/>
                  <a:pt x="44" y="108"/>
                  <a:pt x="45" y="108"/>
                </a:cubicBezTo>
                <a:cubicBezTo>
                  <a:pt x="45" y="108"/>
                  <a:pt x="45" y="108"/>
                  <a:pt x="45" y="108"/>
                </a:cubicBezTo>
                <a:close/>
                <a:moveTo>
                  <a:pt x="31" y="100"/>
                </a:moveTo>
                <a:cubicBezTo>
                  <a:pt x="30" y="99"/>
                  <a:pt x="30" y="99"/>
                  <a:pt x="29" y="99"/>
                </a:cubicBezTo>
                <a:cubicBezTo>
                  <a:pt x="30" y="99"/>
                  <a:pt x="30" y="99"/>
                  <a:pt x="30" y="99"/>
                </a:cubicBezTo>
                <a:cubicBezTo>
                  <a:pt x="30" y="99"/>
                  <a:pt x="30" y="99"/>
                  <a:pt x="31" y="100"/>
                </a:cubicBezTo>
                <a:close/>
                <a:moveTo>
                  <a:pt x="19" y="87"/>
                </a:moveTo>
                <a:cubicBezTo>
                  <a:pt x="19" y="86"/>
                  <a:pt x="19" y="86"/>
                  <a:pt x="19" y="86"/>
                </a:cubicBezTo>
                <a:cubicBezTo>
                  <a:pt x="19" y="86"/>
                  <a:pt x="19" y="86"/>
                  <a:pt x="19" y="86"/>
                </a:cubicBezTo>
                <a:cubicBezTo>
                  <a:pt x="19" y="86"/>
                  <a:pt x="19" y="87"/>
                  <a:pt x="19" y="87"/>
                </a:cubicBezTo>
                <a:close/>
              </a:path>
            </a:pathLst>
          </a:custGeom>
          <a:solidFill>
            <a:srgbClr val="45C1A4"/>
          </a:solidFill>
          <a:ln>
            <a:noFill/>
          </a:ln>
        </p:spPr>
        <p:txBody>
          <a:bodyPr vert="horz" wrap="square" lIns="91440" tIns="45720" rIns="91440" bIns="45720" numCol="1" anchor="t" anchorCtr="0" compatLnSpc="1">
            <a:prstTxWarp prst="textNoShape">
              <a:avLst/>
            </a:prstTxWarp>
          </a:bodyPr>
          <a:lstStyle/>
          <a:p>
            <a:endParaRPr lang="en-US" sz="1800">
              <a:solidFill>
                <a:prstClr val="black"/>
              </a:solidFill>
              <a:latin typeface="Calibri"/>
            </a:endParaRPr>
          </a:p>
        </p:txBody>
      </p:sp>
      <p:sp>
        <p:nvSpPr>
          <p:cNvPr id="31" name="Freeform 6">
            <a:extLst>
              <a:ext uri="{FF2B5EF4-FFF2-40B4-BE49-F238E27FC236}">
                <a16:creationId xmlns:a16="http://schemas.microsoft.com/office/drawing/2014/main" id="{97F0C1F3-1E72-4D45-9FC8-42E8C27D3EC3}"/>
              </a:ext>
            </a:extLst>
          </p:cNvPr>
          <p:cNvSpPr>
            <a:spLocks noEditPoints="1"/>
          </p:cNvSpPr>
          <p:nvPr/>
        </p:nvSpPr>
        <p:spPr bwMode="auto">
          <a:xfrm>
            <a:off x="1114043" y="4600575"/>
            <a:ext cx="210315" cy="209550"/>
          </a:xfrm>
          <a:custGeom>
            <a:avLst/>
            <a:gdLst>
              <a:gd name="T0" fmla="*/ 121 w 123"/>
              <a:gd name="T1" fmla="*/ 60 h 123"/>
              <a:gd name="T2" fmla="*/ 122 w 123"/>
              <a:gd name="T3" fmla="*/ 51 h 123"/>
              <a:gd name="T4" fmla="*/ 118 w 123"/>
              <a:gd name="T5" fmla="*/ 43 h 123"/>
              <a:gd name="T6" fmla="*/ 111 w 123"/>
              <a:gd name="T7" fmla="*/ 41 h 123"/>
              <a:gd name="T8" fmla="*/ 114 w 123"/>
              <a:gd name="T9" fmla="*/ 30 h 123"/>
              <a:gd name="T10" fmla="*/ 109 w 123"/>
              <a:gd name="T11" fmla="*/ 23 h 123"/>
              <a:gd name="T12" fmla="*/ 98 w 123"/>
              <a:gd name="T13" fmla="*/ 22 h 123"/>
              <a:gd name="T14" fmla="*/ 98 w 123"/>
              <a:gd name="T15" fmla="*/ 14 h 123"/>
              <a:gd name="T16" fmla="*/ 92 w 123"/>
              <a:gd name="T17" fmla="*/ 8 h 123"/>
              <a:gd name="T18" fmla="*/ 84 w 123"/>
              <a:gd name="T19" fmla="*/ 6 h 123"/>
              <a:gd name="T20" fmla="*/ 77 w 123"/>
              <a:gd name="T21" fmla="*/ 10 h 123"/>
              <a:gd name="T22" fmla="*/ 71 w 123"/>
              <a:gd name="T23" fmla="*/ 1 h 123"/>
              <a:gd name="T24" fmla="*/ 63 w 123"/>
              <a:gd name="T25" fmla="*/ 0 h 123"/>
              <a:gd name="T26" fmla="*/ 55 w 123"/>
              <a:gd name="T27" fmla="*/ 8 h 123"/>
              <a:gd name="T28" fmla="*/ 49 w 123"/>
              <a:gd name="T29" fmla="*/ 3 h 123"/>
              <a:gd name="T30" fmla="*/ 40 w 123"/>
              <a:gd name="T31" fmla="*/ 4 h 123"/>
              <a:gd name="T32" fmla="*/ 33 w 123"/>
              <a:gd name="T33" fmla="*/ 9 h 123"/>
              <a:gd name="T34" fmla="*/ 32 w 123"/>
              <a:gd name="T35" fmla="*/ 17 h 123"/>
              <a:gd name="T36" fmla="*/ 21 w 123"/>
              <a:gd name="T37" fmla="*/ 16 h 123"/>
              <a:gd name="T38" fmla="*/ 15 w 123"/>
              <a:gd name="T39" fmla="*/ 21 h 123"/>
              <a:gd name="T40" fmla="*/ 16 w 123"/>
              <a:gd name="T41" fmla="*/ 32 h 123"/>
              <a:gd name="T42" fmla="*/ 8 w 123"/>
              <a:gd name="T43" fmla="*/ 34 h 123"/>
              <a:gd name="T44" fmla="*/ 3 w 123"/>
              <a:gd name="T45" fmla="*/ 41 h 123"/>
              <a:gd name="T46" fmla="*/ 3 w 123"/>
              <a:gd name="T47" fmla="*/ 49 h 123"/>
              <a:gd name="T48" fmla="*/ 8 w 123"/>
              <a:gd name="T49" fmla="*/ 55 h 123"/>
              <a:gd name="T50" fmla="*/ 0 w 123"/>
              <a:gd name="T51" fmla="*/ 63 h 123"/>
              <a:gd name="T52" fmla="*/ 1 w 123"/>
              <a:gd name="T53" fmla="*/ 71 h 123"/>
              <a:gd name="T54" fmla="*/ 10 w 123"/>
              <a:gd name="T55" fmla="*/ 78 h 123"/>
              <a:gd name="T56" fmla="*/ 6 w 123"/>
              <a:gd name="T57" fmla="*/ 84 h 123"/>
              <a:gd name="T58" fmla="*/ 8 w 123"/>
              <a:gd name="T59" fmla="*/ 93 h 123"/>
              <a:gd name="T60" fmla="*/ 14 w 123"/>
              <a:gd name="T61" fmla="*/ 99 h 123"/>
              <a:gd name="T62" fmla="*/ 22 w 123"/>
              <a:gd name="T63" fmla="*/ 98 h 123"/>
              <a:gd name="T64" fmla="*/ 23 w 123"/>
              <a:gd name="T65" fmla="*/ 110 h 123"/>
              <a:gd name="T66" fmla="*/ 30 w 123"/>
              <a:gd name="T67" fmla="*/ 114 h 123"/>
              <a:gd name="T68" fmla="*/ 40 w 123"/>
              <a:gd name="T69" fmla="*/ 111 h 123"/>
              <a:gd name="T70" fmla="*/ 43 w 123"/>
              <a:gd name="T71" fmla="*/ 119 h 123"/>
              <a:gd name="T72" fmla="*/ 51 w 123"/>
              <a:gd name="T73" fmla="*/ 123 h 123"/>
              <a:gd name="T74" fmla="*/ 59 w 123"/>
              <a:gd name="T75" fmla="*/ 122 h 123"/>
              <a:gd name="T76" fmla="*/ 64 w 123"/>
              <a:gd name="T77" fmla="*/ 115 h 123"/>
              <a:gd name="T78" fmla="*/ 73 w 123"/>
              <a:gd name="T79" fmla="*/ 122 h 123"/>
              <a:gd name="T80" fmla="*/ 81 w 123"/>
              <a:gd name="T81" fmla="*/ 120 h 123"/>
              <a:gd name="T82" fmla="*/ 86 w 123"/>
              <a:gd name="T83" fmla="*/ 110 h 123"/>
              <a:gd name="T84" fmla="*/ 93 w 123"/>
              <a:gd name="T85" fmla="*/ 113 h 123"/>
              <a:gd name="T86" fmla="*/ 101 w 123"/>
              <a:gd name="T87" fmla="*/ 109 h 123"/>
              <a:gd name="T88" fmla="*/ 106 w 123"/>
              <a:gd name="T89" fmla="*/ 102 h 123"/>
              <a:gd name="T90" fmla="*/ 104 w 123"/>
              <a:gd name="T91" fmla="*/ 94 h 123"/>
              <a:gd name="T92" fmla="*/ 115 w 123"/>
              <a:gd name="T93" fmla="*/ 91 h 123"/>
              <a:gd name="T94" fmla="*/ 118 w 123"/>
              <a:gd name="T95" fmla="*/ 84 h 123"/>
              <a:gd name="T96" fmla="*/ 114 w 123"/>
              <a:gd name="T97" fmla="*/ 74 h 123"/>
              <a:gd name="T98" fmla="*/ 121 w 123"/>
              <a:gd name="T99" fmla="*/ 70 h 123"/>
              <a:gd name="T100" fmla="*/ 61 w 123"/>
              <a:gd name="T101" fmla="*/ 111 h 123"/>
              <a:gd name="T102" fmla="*/ 45 w 123"/>
              <a:gd name="T103" fmla="*/ 108 h 123"/>
              <a:gd name="T104" fmla="*/ 31 w 123"/>
              <a:gd name="T105" fmla="*/ 10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3" h="123">
                <a:moveTo>
                  <a:pt x="121" y="64"/>
                </a:moveTo>
                <a:cubicBezTo>
                  <a:pt x="122" y="64"/>
                  <a:pt x="122" y="63"/>
                  <a:pt x="123" y="63"/>
                </a:cubicBezTo>
                <a:cubicBezTo>
                  <a:pt x="123" y="63"/>
                  <a:pt x="123" y="62"/>
                  <a:pt x="123" y="62"/>
                </a:cubicBezTo>
                <a:cubicBezTo>
                  <a:pt x="123" y="61"/>
                  <a:pt x="123" y="61"/>
                  <a:pt x="123" y="60"/>
                </a:cubicBezTo>
                <a:cubicBezTo>
                  <a:pt x="122" y="60"/>
                  <a:pt x="122" y="60"/>
                  <a:pt x="121" y="60"/>
                </a:cubicBezTo>
                <a:cubicBezTo>
                  <a:pt x="121" y="59"/>
                  <a:pt x="118" y="59"/>
                  <a:pt x="115" y="59"/>
                </a:cubicBezTo>
                <a:cubicBezTo>
                  <a:pt x="115" y="58"/>
                  <a:pt x="115" y="56"/>
                  <a:pt x="115" y="55"/>
                </a:cubicBezTo>
                <a:cubicBezTo>
                  <a:pt x="117" y="54"/>
                  <a:pt x="120" y="54"/>
                  <a:pt x="121" y="53"/>
                </a:cubicBezTo>
                <a:cubicBezTo>
                  <a:pt x="121" y="53"/>
                  <a:pt x="122" y="53"/>
                  <a:pt x="122" y="53"/>
                </a:cubicBezTo>
                <a:cubicBezTo>
                  <a:pt x="122" y="52"/>
                  <a:pt x="122" y="51"/>
                  <a:pt x="122" y="51"/>
                </a:cubicBezTo>
                <a:cubicBezTo>
                  <a:pt x="122" y="50"/>
                  <a:pt x="122" y="50"/>
                  <a:pt x="121" y="50"/>
                </a:cubicBezTo>
                <a:cubicBezTo>
                  <a:pt x="121" y="49"/>
                  <a:pt x="121" y="49"/>
                  <a:pt x="120" y="49"/>
                </a:cubicBezTo>
                <a:cubicBezTo>
                  <a:pt x="119" y="49"/>
                  <a:pt x="116" y="50"/>
                  <a:pt x="114" y="50"/>
                </a:cubicBezTo>
                <a:cubicBezTo>
                  <a:pt x="113" y="48"/>
                  <a:pt x="113" y="47"/>
                  <a:pt x="113" y="46"/>
                </a:cubicBezTo>
                <a:cubicBezTo>
                  <a:pt x="115" y="45"/>
                  <a:pt x="118" y="43"/>
                  <a:pt x="118" y="43"/>
                </a:cubicBezTo>
                <a:cubicBezTo>
                  <a:pt x="119" y="43"/>
                  <a:pt x="119" y="43"/>
                  <a:pt x="119" y="42"/>
                </a:cubicBezTo>
                <a:cubicBezTo>
                  <a:pt x="120" y="42"/>
                  <a:pt x="120" y="41"/>
                  <a:pt x="119" y="41"/>
                </a:cubicBezTo>
                <a:cubicBezTo>
                  <a:pt x="119" y="40"/>
                  <a:pt x="119" y="40"/>
                  <a:pt x="118" y="39"/>
                </a:cubicBezTo>
                <a:cubicBezTo>
                  <a:pt x="118" y="39"/>
                  <a:pt x="117" y="39"/>
                  <a:pt x="117" y="39"/>
                </a:cubicBezTo>
                <a:cubicBezTo>
                  <a:pt x="116" y="39"/>
                  <a:pt x="113" y="40"/>
                  <a:pt x="111" y="41"/>
                </a:cubicBezTo>
                <a:cubicBezTo>
                  <a:pt x="110" y="40"/>
                  <a:pt x="110" y="38"/>
                  <a:pt x="109" y="37"/>
                </a:cubicBezTo>
                <a:cubicBezTo>
                  <a:pt x="111" y="36"/>
                  <a:pt x="114" y="34"/>
                  <a:pt x="114" y="34"/>
                </a:cubicBezTo>
                <a:cubicBezTo>
                  <a:pt x="115" y="33"/>
                  <a:pt x="115" y="33"/>
                  <a:pt x="115" y="32"/>
                </a:cubicBezTo>
                <a:cubicBezTo>
                  <a:pt x="115" y="32"/>
                  <a:pt x="115" y="31"/>
                  <a:pt x="115" y="31"/>
                </a:cubicBezTo>
                <a:cubicBezTo>
                  <a:pt x="115" y="30"/>
                  <a:pt x="114" y="30"/>
                  <a:pt x="114" y="30"/>
                </a:cubicBezTo>
                <a:cubicBezTo>
                  <a:pt x="113" y="30"/>
                  <a:pt x="113" y="30"/>
                  <a:pt x="112" y="30"/>
                </a:cubicBezTo>
                <a:cubicBezTo>
                  <a:pt x="112" y="30"/>
                  <a:pt x="109" y="31"/>
                  <a:pt x="106" y="32"/>
                </a:cubicBezTo>
                <a:cubicBezTo>
                  <a:pt x="106" y="31"/>
                  <a:pt x="105" y="30"/>
                  <a:pt x="104" y="29"/>
                </a:cubicBezTo>
                <a:cubicBezTo>
                  <a:pt x="106" y="27"/>
                  <a:pt x="108" y="25"/>
                  <a:pt x="109" y="25"/>
                </a:cubicBezTo>
                <a:cubicBezTo>
                  <a:pt x="109" y="24"/>
                  <a:pt x="109" y="24"/>
                  <a:pt x="109" y="23"/>
                </a:cubicBezTo>
                <a:cubicBezTo>
                  <a:pt x="109" y="23"/>
                  <a:pt x="109" y="22"/>
                  <a:pt x="109" y="22"/>
                </a:cubicBezTo>
                <a:cubicBezTo>
                  <a:pt x="108" y="22"/>
                  <a:pt x="108" y="21"/>
                  <a:pt x="107" y="21"/>
                </a:cubicBezTo>
                <a:cubicBezTo>
                  <a:pt x="107" y="21"/>
                  <a:pt x="106" y="21"/>
                  <a:pt x="106" y="22"/>
                </a:cubicBezTo>
                <a:cubicBezTo>
                  <a:pt x="105" y="22"/>
                  <a:pt x="103" y="24"/>
                  <a:pt x="101" y="25"/>
                </a:cubicBezTo>
                <a:cubicBezTo>
                  <a:pt x="100" y="24"/>
                  <a:pt x="99" y="23"/>
                  <a:pt x="98" y="22"/>
                </a:cubicBezTo>
                <a:cubicBezTo>
                  <a:pt x="99" y="20"/>
                  <a:pt x="101" y="18"/>
                  <a:pt x="102" y="17"/>
                </a:cubicBezTo>
                <a:cubicBezTo>
                  <a:pt x="102" y="17"/>
                  <a:pt x="102" y="16"/>
                  <a:pt x="102" y="16"/>
                </a:cubicBezTo>
                <a:cubicBezTo>
                  <a:pt x="102" y="15"/>
                  <a:pt x="101" y="15"/>
                  <a:pt x="101" y="14"/>
                </a:cubicBezTo>
                <a:cubicBezTo>
                  <a:pt x="101" y="14"/>
                  <a:pt x="100" y="14"/>
                  <a:pt x="100" y="14"/>
                </a:cubicBezTo>
                <a:cubicBezTo>
                  <a:pt x="99" y="14"/>
                  <a:pt x="99" y="14"/>
                  <a:pt x="98" y="14"/>
                </a:cubicBezTo>
                <a:cubicBezTo>
                  <a:pt x="98" y="15"/>
                  <a:pt x="96" y="17"/>
                  <a:pt x="94" y="19"/>
                </a:cubicBezTo>
                <a:cubicBezTo>
                  <a:pt x="93" y="18"/>
                  <a:pt x="92" y="17"/>
                  <a:pt x="91" y="17"/>
                </a:cubicBezTo>
                <a:cubicBezTo>
                  <a:pt x="92" y="14"/>
                  <a:pt x="93" y="11"/>
                  <a:pt x="93" y="11"/>
                </a:cubicBezTo>
                <a:cubicBezTo>
                  <a:pt x="93" y="10"/>
                  <a:pt x="93" y="10"/>
                  <a:pt x="93" y="9"/>
                </a:cubicBezTo>
                <a:cubicBezTo>
                  <a:pt x="93" y="9"/>
                  <a:pt x="93" y="8"/>
                  <a:pt x="92" y="8"/>
                </a:cubicBezTo>
                <a:cubicBezTo>
                  <a:pt x="92" y="8"/>
                  <a:pt x="91" y="8"/>
                  <a:pt x="91" y="8"/>
                </a:cubicBezTo>
                <a:cubicBezTo>
                  <a:pt x="90" y="8"/>
                  <a:pt x="90" y="8"/>
                  <a:pt x="90" y="9"/>
                </a:cubicBezTo>
                <a:cubicBezTo>
                  <a:pt x="89" y="9"/>
                  <a:pt x="87" y="12"/>
                  <a:pt x="86" y="14"/>
                </a:cubicBezTo>
                <a:cubicBezTo>
                  <a:pt x="85" y="13"/>
                  <a:pt x="83" y="13"/>
                  <a:pt x="82" y="12"/>
                </a:cubicBezTo>
                <a:cubicBezTo>
                  <a:pt x="83" y="10"/>
                  <a:pt x="84" y="7"/>
                  <a:pt x="84" y="6"/>
                </a:cubicBezTo>
                <a:cubicBezTo>
                  <a:pt x="84" y="6"/>
                  <a:pt x="84" y="5"/>
                  <a:pt x="84" y="5"/>
                </a:cubicBezTo>
                <a:cubicBezTo>
                  <a:pt x="83" y="4"/>
                  <a:pt x="83" y="4"/>
                  <a:pt x="83" y="4"/>
                </a:cubicBezTo>
                <a:cubicBezTo>
                  <a:pt x="82" y="3"/>
                  <a:pt x="81" y="3"/>
                  <a:pt x="81" y="4"/>
                </a:cubicBezTo>
                <a:cubicBezTo>
                  <a:pt x="81" y="4"/>
                  <a:pt x="80" y="4"/>
                  <a:pt x="80" y="5"/>
                </a:cubicBezTo>
                <a:cubicBezTo>
                  <a:pt x="80" y="5"/>
                  <a:pt x="78" y="8"/>
                  <a:pt x="77" y="10"/>
                </a:cubicBezTo>
                <a:cubicBezTo>
                  <a:pt x="76" y="10"/>
                  <a:pt x="75" y="10"/>
                  <a:pt x="73" y="9"/>
                </a:cubicBezTo>
                <a:cubicBezTo>
                  <a:pt x="74" y="7"/>
                  <a:pt x="74" y="4"/>
                  <a:pt x="74" y="3"/>
                </a:cubicBezTo>
                <a:cubicBezTo>
                  <a:pt x="74" y="3"/>
                  <a:pt x="74" y="2"/>
                  <a:pt x="73" y="2"/>
                </a:cubicBezTo>
                <a:cubicBezTo>
                  <a:pt x="73" y="1"/>
                  <a:pt x="73" y="1"/>
                  <a:pt x="72" y="1"/>
                </a:cubicBezTo>
                <a:cubicBezTo>
                  <a:pt x="72" y="1"/>
                  <a:pt x="71" y="1"/>
                  <a:pt x="71" y="1"/>
                </a:cubicBezTo>
                <a:cubicBezTo>
                  <a:pt x="70" y="1"/>
                  <a:pt x="70" y="2"/>
                  <a:pt x="70" y="2"/>
                </a:cubicBezTo>
                <a:cubicBezTo>
                  <a:pt x="70" y="3"/>
                  <a:pt x="69" y="6"/>
                  <a:pt x="68" y="8"/>
                </a:cubicBezTo>
                <a:cubicBezTo>
                  <a:pt x="67" y="8"/>
                  <a:pt x="65" y="8"/>
                  <a:pt x="64" y="8"/>
                </a:cubicBezTo>
                <a:cubicBezTo>
                  <a:pt x="64" y="5"/>
                  <a:pt x="64" y="2"/>
                  <a:pt x="64" y="2"/>
                </a:cubicBezTo>
                <a:cubicBezTo>
                  <a:pt x="63" y="1"/>
                  <a:pt x="63" y="1"/>
                  <a:pt x="63" y="0"/>
                </a:cubicBezTo>
                <a:cubicBezTo>
                  <a:pt x="62" y="0"/>
                  <a:pt x="62" y="0"/>
                  <a:pt x="61" y="0"/>
                </a:cubicBezTo>
                <a:cubicBezTo>
                  <a:pt x="61" y="0"/>
                  <a:pt x="60" y="0"/>
                  <a:pt x="60" y="0"/>
                </a:cubicBezTo>
                <a:cubicBezTo>
                  <a:pt x="60" y="1"/>
                  <a:pt x="59" y="1"/>
                  <a:pt x="59" y="2"/>
                </a:cubicBezTo>
                <a:cubicBezTo>
                  <a:pt x="59" y="2"/>
                  <a:pt x="59" y="5"/>
                  <a:pt x="59" y="8"/>
                </a:cubicBezTo>
                <a:cubicBezTo>
                  <a:pt x="57" y="8"/>
                  <a:pt x="56" y="8"/>
                  <a:pt x="55" y="8"/>
                </a:cubicBezTo>
                <a:cubicBezTo>
                  <a:pt x="54" y="6"/>
                  <a:pt x="53" y="3"/>
                  <a:pt x="53" y="2"/>
                </a:cubicBezTo>
                <a:cubicBezTo>
                  <a:pt x="53" y="2"/>
                  <a:pt x="53" y="1"/>
                  <a:pt x="52" y="1"/>
                </a:cubicBezTo>
                <a:cubicBezTo>
                  <a:pt x="52" y="1"/>
                  <a:pt x="51" y="1"/>
                  <a:pt x="51" y="1"/>
                </a:cubicBezTo>
                <a:cubicBezTo>
                  <a:pt x="50" y="1"/>
                  <a:pt x="50" y="1"/>
                  <a:pt x="49" y="2"/>
                </a:cubicBezTo>
                <a:cubicBezTo>
                  <a:pt x="49" y="2"/>
                  <a:pt x="49" y="3"/>
                  <a:pt x="49" y="3"/>
                </a:cubicBezTo>
                <a:cubicBezTo>
                  <a:pt x="49" y="4"/>
                  <a:pt x="49" y="7"/>
                  <a:pt x="49" y="9"/>
                </a:cubicBezTo>
                <a:cubicBezTo>
                  <a:pt x="48" y="10"/>
                  <a:pt x="47" y="10"/>
                  <a:pt x="46" y="10"/>
                </a:cubicBezTo>
                <a:cubicBezTo>
                  <a:pt x="44" y="8"/>
                  <a:pt x="43" y="5"/>
                  <a:pt x="43" y="5"/>
                </a:cubicBezTo>
                <a:cubicBezTo>
                  <a:pt x="43" y="4"/>
                  <a:pt x="42" y="4"/>
                  <a:pt x="42" y="4"/>
                </a:cubicBezTo>
                <a:cubicBezTo>
                  <a:pt x="41" y="3"/>
                  <a:pt x="41" y="3"/>
                  <a:pt x="40" y="4"/>
                </a:cubicBezTo>
                <a:cubicBezTo>
                  <a:pt x="40" y="4"/>
                  <a:pt x="39" y="4"/>
                  <a:pt x="39" y="5"/>
                </a:cubicBezTo>
                <a:cubicBezTo>
                  <a:pt x="39" y="5"/>
                  <a:pt x="39" y="6"/>
                  <a:pt x="39" y="6"/>
                </a:cubicBezTo>
                <a:cubicBezTo>
                  <a:pt x="39" y="7"/>
                  <a:pt x="40" y="10"/>
                  <a:pt x="40" y="12"/>
                </a:cubicBezTo>
                <a:cubicBezTo>
                  <a:pt x="39" y="13"/>
                  <a:pt x="38" y="13"/>
                  <a:pt x="37" y="14"/>
                </a:cubicBezTo>
                <a:cubicBezTo>
                  <a:pt x="35" y="12"/>
                  <a:pt x="34" y="9"/>
                  <a:pt x="33" y="9"/>
                </a:cubicBezTo>
                <a:cubicBezTo>
                  <a:pt x="33" y="8"/>
                  <a:pt x="32" y="8"/>
                  <a:pt x="32" y="8"/>
                </a:cubicBezTo>
                <a:cubicBezTo>
                  <a:pt x="32" y="8"/>
                  <a:pt x="31" y="8"/>
                  <a:pt x="31" y="8"/>
                </a:cubicBezTo>
                <a:cubicBezTo>
                  <a:pt x="30" y="8"/>
                  <a:pt x="30" y="9"/>
                  <a:pt x="30" y="9"/>
                </a:cubicBezTo>
                <a:cubicBezTo>
                  <a:pt x="29" y="10"/>
                  <a:pt x="29" y="10"/>
                  <a:pt x="30" y="11"/>
                </a:cubicBezTo>
                <a:cubicBezTo>
                  <a:pt x="30" y="11"/>
                  <a:pt x="31" y="14"/>
                  <a:pt x="32" y="17"/>
                </a:cubicBezTo>
                <a:cubicBezTo>
                  <a:pt x="31" y="17"/>
                  <a:pt x="30" y="18"/>
                  <a:pt x="29" y="19"/>
                </a:cubicBezTo>
                <a:cubicBezTo>
                  <a:pt x="27" y="17"/>
                  <a:pt x="25" y="15"/>
                  <a:pt x="25" y="14"/>
                </a:cubicBezTo>
                <a:cubicBezTo>
                  <a:pt x="24" y="14"/>
                  <a:pt x="24" y="14"/>
                  <a:pt x="23" y="14"/>
                </a:cubicBezTo>
                <a:cubicBezTo>
                  <a:pt x="23" y="14"/>
                  <a:pt x="22" y="14"/>
                  <a:pt x="22" y="14"/>
                </a:cubicBezTo>
                <a:cubicBezTo>
                  <a:pt x="21" y="15"/>
                  <a:pt x="21" y="15"/>
                  <a:pt x="21" y="16"/>
                </a:cubicBezTo>
                <a:cubicBezTo>
                  <a:pt x="21" y="16"/>
                  <a:pt x="21" y="17"/>
                  <a:pt x="21" y="17"/>
                </a:cubicBezTo>
                <a:cubicBezTo>
                  <a:pt x="22" y="18"/>
                  <a:pt x="23" y="20"/>
                  <a:pt x="25" y="22"/>
                </a:cubicBezTo>
                <a:cubicBezTo>
                  <a:pt x="24" y="23"/>
                  <a:pt x="23" y="24"/>
                  <a:pt x="22" y="25"/>
                </a:cubicBezTo>
                <a:cubicBezTo>
                  <a:pt x="20" y="24"/>
                  <a:pt x="17" y="22"/>
                  <a:pt x="17" y="22"/>
                </a:cubicBezTo>
                <a:cubicBezTo>
                  <a:pt x="16" y="21"/>
                  <a:pt x="16" y="21"/>
                  <a:pt x="15" y="21"/>
                </a:cubicBezTo>
                <a:cubicBezTo>
                  <a:pt x="15" y="21"/>
                  <a:pt x="15" y="22"/>
                  <a:pt x="14" y="22"/>
                </a:cubicBezTo>
                <a:cubicBezTo>
                  <a:pt x="14" y="22"/>
                  <a:pt x="14" y="23"/>
                  <a:pt x="14" y="23"/>
                </a:cubicBezTo>
                <a:cubicBezTo>
                  <a:pt x="14" y="24"/>
                  <a:pt x="14" y="24"/>
                  <a:pt x="14" y="25"/>
                </a:cubicBezTo>
                <a:cubicBezTo>
                  <a:pt x="15" y="25"/>
                  <a:pt x="17" y="27"/>
                  <a:pt x="19" y="29"/>
                </a:cubicBezTo>
                <a:cubicBezTo>
                  <a:pt x="18" y="30"/>
                  <a:pt x="17" y="31"/>
                  <a:pt x="16" y="32"/>
                </a:cubicBezTo>
                <a:cubicBezTo>
                  <a:pt x="14" y="31"/>
                  <a:pt x="11" y="30"/>
                  <a:pt x="11" y="30"/>
                </a:cubicBezTo>
                <a:cubicBezTo>
                  <a:pt x="10" y="30"/>
                  <a:pt x="10" y="30"/>
                  <a:pt x="9" y="30"/>
                </a:cubicBezTo>
                <a:cubicBezTo>
                  <a:pt x="9" y="30"/>
                  <a:pt x="8" y="30"/>
                  <a:pt x="8" y="31"/>
                </a:cubicBezTo>
                <a:cubicBezTo>
                  <a:pt x="8" y="31"/>
                  <a:pt x="8" y="32"/>
                  <a:pt x="8" y="32"/>
                </a:cubicBezTo>
                <a:cubicBezTo>
                  <a:pt x="8" y="33"/>
                  <a:pt x="8" y="33"/>
                  <a:pt x="8" y="34"/>
                </a:cubicBezTo>
                <a:cubicBezTo>
                  <a:pt x="9" y="34"/>
                  <a:pt x="11" y="36"/>
                  <a:pt x="14" y="37"/>
                </a:cubicBezTo>
                <a:cubicBezTo>
                  <a:pt x="13" y="38"/>
                  <a:pt x="12" y="40"/>
                  <a:pt x="12" y="41"/>
                </a:cubicBezTo>
                <a:cubicBezTo>
                  <a:pt x="9" y="40"/>
                  <a:pt x="7" y="39"/>
                  <a:pt x="6" y="39"/>
                </a:cubicBezTo>
                <a:cubicBezTo>
                  <a:pt x="5" y="39"/>
                  <a:pt x="5" y="39"/>
                  <a:pt x="4" y="39"/>
                </a:cubicBezTo>
                <a:cubicBezTo>
                  <a:pt x="4" y="40"/>
                  <a:pt x="4" y="40"/>
                  <a:pt x="3" y="41"/>
                </a:cubicBezTo>
                <a:cubicBezTo>
                  <a:pt x="3" y="41"/>
                  <a:pt x="3" y="42"/>
                  <a:pt x="3" y="42"/>
                </a:cubicBezTo>
                <a:cubicBezTo>
                  <a:pt x="4" y="43"/>
                  <a:pt x="4" y="43"/>
                  <a:pt x="4" y="43"/>
                </a:cubicBezTo>
                <a:cubicBezTo>
                  <a:pt x="5" y="43"/>
                  <a:pt x="8" y="45"/>
                  <a:pt x="10" y="46"/>
                </a:cubicBezTo>
                <a:cubicBezTo>
                  <a:pt x="10" y="47"/>
                  <a:pt x="9" y="48"/>
                  <a:pt x="9" y="50"/>
                </a:cubicBezTo>
                <a:cubicBezTo>
                  <a:pt x="6" y="50"/>
                  <a:pt x="3" y="49"/>
                  <a:pt x="3" y="49"/>
                </a:cubicBezTo>
                <a:cubicBezTo>
                  <a:pt x="2" y="49"/>
                  <a:pt x="2" y="49"/>
                  <a:pt x="1" y="50"/>
                </a:cubicBezTo>
                <a:cubicBezTo>
                  <a:pt x="1" y="50"/>
                  <a:pt x="1" y="50"/>
                  <a:pt x="1" y="51"/>
                </a:cubicBezTo>
                <a:cubicBezTo>
                  <a:pt x="1" y="51"/>
                  <a:pt x="1" y="52"/>
                  <a:pt x="1" y="53"/>
                </a:cubicBezTo>
                <a:cubicBezTo>
                  <a:pt x="1" y="53"/>
                  <a:pt x="2" y="53"/>
                  <a:pt x="2" y="53"/>
                </a:cubicBezTo>
                <a:cubicBezTo>
                  <a:pt x="3" y="54"/>
                  <a:pt x="6" y="54"/>
                  <a:pt x="8" y="55"/>
                </a:cubicBezTo>
                <a:cubicBezTo>
                  <a:pt x="8" y="56"/>
                  <a:pt x="8" y="58"/>
                  <a:pt x="8" y="59"/>
                </a:cubicBezTo>
                <a:cubicBezTo>
                  <a:pt x="5" y="59"/>
                  <a:pt x="2" y="59"/>
                  <a:pt x="2" y="60"/>
                </a:cubicBezTo>
                <a:cubicBezTo>
                  <a:pt x="1" y="60"/>
                  <a:pt x="1" y="60"/>
                  <a:pt x="0" y="60"/>
                </a:cubicBezTo>
                <a:cubicBezTo>
                  <a:pt x="0" y="61"/>
                  <a:pt x="0" y="61"/>
                  <a:pt x="0" y="62"/>
                </a:cubicBezTo>
                <a:cubicBezTo>
                  <a:pt x="0" y="62"/>
                  <a:pt x="0" y="63"/>
                  <a:pt x="0" y="63"/>
                </a:cubicBezTo>
                <a:cubicBezTo>
                  <a:pt x="1" y="63"/>
                  <a:pt x="1" y="64"/>
                  <a:pt x="2" y="64"/>
                </a:cubicBezTo>
                <a:cubicBezTo>
                  <a:pt x="2" y="64"/>
                  <a:pt x="5" y="64"/>
                  <a:pt x="8" y="64"/>
                </a:cubicBezTo>
                <a:cubicBezTo>
                  <a:pt x="8" y="66"/>
                  <a:pt x="8" y="67"/>
                  <a:pt x="8" y="68"/>
                </a:cubicBezTo>
                <a:cubicBezTo>
                  <a:pt x="6" y="69"/>
                  <a:pt x="3" y="70"/>
                  <a:pt x="2" y="70"/>
                </a:cubicBezTo>
                <a:cubicBezTo>
                  <a:pt x="2" y="70"/>
                  <a:pt x="1" y="71"/>
                  <a:pt x="1" y="71"/>
                </a:cubicBezTo>
                <a:cubicBezTo>
                  <a:pt x="1" y="71"/>
                  <a:pt x="1" y="72"/>
                  <a:pt x="1" y="72"/>
                </a:cubicBezTo>
                <a:cubicBezTo>
                  <a:pt x="1" y="73"/>
                  <a:pt x="1" y="73"/>
                  <a:pt x="1" y="74"/>
                </a:cubicBezTo>
                <a:cubicBezTo>
                  <a:pt x="2" y="74"/>
                  <a:pt x="2" y="74"/>
                  <a:pt x="3" y="74"/>
                </a:cubicBezTo>
                <a:cubicBezTo>
                  <a:pt x="3" y="74"/>
                  <a:pt x="6" y="74"/>
                  <a:pt x="9" y="74"/>
                </a:cubicBezTo>
                <a:cubicBezTo>
                  <a:pt x="9" y="75"/>
                  <a:pt x="10" y="76"/>
                  <a:pt x="10" y="78"/>
                </a:cubicBezTo>
                <a:cubicBezTo>
                  <a:pt x="8" y="79"/>
                  <a:pt x="5" y="80"/>
                  <a:pt x="4" y="80"/>
                </a:cubicBezTo>
                <a:cubicBezTo>
                  <a:pt x="4" y="80"/>
                  <a:pt x="4" y="81"/>
                  <a:pt x="3" y="81"/>
                </a:cubicBezTo>
                <a:cubicBezTo>
                  <a:pt x="3" y="82"/>
                  <a:pt x="3" y="82"/>
                  <a:pt x="3" y="83"/>
                </a:cubicBezTo>
                <a:cubicBezTo>
                  <a:pt x="4" y="83"/>
                  <a:pt x="4" y="84"/>
                  <a:pt x="4" y="84"/>
                </a:cubicBezTo>
                <a:cubicBezTo>
                  <a:pt x="5" y="84"/>
                  <a:pt x="5" y="84"/>
                  <a:pt x="6" y="84"/>
                </a:cubicBezTo>
                <a:cubicBezTo>
                  <a:pt x="7" y="84"/>
                  <a:pt x="9" y="83"/>
                  <a:pt x="12" y="83"/>
                </a:cubicBezTo>
                <a:cubicBezTo>
                  <a:pt x="12" y="84"/>
                  <a:pt x="13" y="85"/>
                  <a:pt x="14" y="86"/>
                </a:cubicBezTo>
                <a:cubicBezTo>
                  <a:pt x="11" y="88"/>
                  <a:pt x="9" y="89"/>
                  <a:pt x="8" y="90"/>
                </a:cubicBezTo>
                <a:cubicBezTo>
                  <a:pt x="8" y="90"/>
                  <a:pt x="8" y="91"/>
                  <a:pt x="8" y="91"/>
                </a:cubicBezTo>
                <a:cubicBezTo>
                  <a:pt x="8" y="92"/>
                  <a:pt x="8" y="92"/>
                  <a:pt x="8" y="93"/>
                </a:cubicBezTo>
                <a:cubicBezTo>
                  <a:pt x="8" y="93"/>
                  <a:pt x="9" y="93"/>
                  <a:pt x="9" y="94"/>
                </a:cubicBezTo>
                <a:cubicBezTo>
                  <a:pt x="10" y="94"/>
                  <a:pt x="10" y="94"/>
                  <a:pt x="11" y="94"/>
                </a:cubicBezTo>
                <a:cubicBezTo>
                  <a:pt x="11" y="93"/>
                  <a:pt x="14" y="92"/>
                  <a:pt x="16" y="91"/>
                </a:cubicBezTo>
                <a:cubicBezTo>
                  <a:pt x="17" y="92"/>
                  <a:pt x="18" y="93"/>
                  <a:pt x="19" y="94"/>
                </a:cubicBezTo>
                <a:cubicBezTo>
                  <a:pt x="17" y="96"/>
                  <a:pt x="15" y="98"/>
                  <a:pt x="14" y="99"/>
                </a:cubicBezTo>
                <a:cubicBezTo>
                  <a:pt x="14" y="99"/>
                  <a:pt x="14" y="99"/>
                  <a:pt x="14" y="100"/>
                </a:cubicBezTo>
                <a:cubicBezTo>
                  <a:pt x="14" y="101"/>
                  <a:pt x="14" y="101"/>
                  <a:pt x="14" y="101"/>
                </a:cubicBezTo>
                <a:cubicBezTo>
                  <a:pt x="15" y="102"/>
                  <a:pt x="15" y="102"/>
                  <a:pt x="15" y="102"/>
                </a:cubicBezTo>
                <a:cubicBezTo>
                  <a:pt x="16" y="102"/>
                  <a:pt x="16" y="102"/>
                  <a:pt x="17" y="102"/>
                </a:cubicBezTo>
                <a:cubicBezTo>
                  <a:pt x="17" y="102"/>
                  <a:pt x="20" y="100"/>
                  <a:pt x="22" y="98"/>
                </a:cubicBezTo>
                <a:cubicBezTo>
                  <a:pt x="23" y="99"/>
                  <a:pt x="24" y="100"/>
                  <a:pt x="25" y="101"/>
                </a:cubicBezTo>
                <a:cubicBezTo>
                  <a:pt x="23" y="103"/>
                  <a:pt x="22" y="106"/>
                  <a:pt x="21" y="106"/>
                </a:cubicBezTo>
                <a:cubicBezTo>
                  <a:pt x="21" y="107"/>
                  <a:pt x="21" y="107"/>
                  <a:pt x="21" y="108"/>
                </a:cubicBezTo>
                <a:cubicBezTo>
                  <a:pt x="21" y="108"/>
                  <a:pt x="21" y="109"/>
                  <a:pt x="22" y="109"/>
                </a:cubicBezTo>
                <a:cubicBezTo>
                  <a:pt x="22" y="109"/>
                  <a:pt x="23" y="110"/>
                  <a:pt x="23" y="110"/>
                </a:cubicBezTo>
                <a:cubicBezTo>
                  <a:pt x="24" y="110"/>
                  <a:pt x="24" y="109"/>
                  <a:pt x="25" y="109"/>
                </a:cubicBezTo>
                <a:cubicBezTo>
                  <a:pt x="25" y="109"/>
                  <a:pt x="27" y="106"/>
                  <a:pt x="29" y="105"/>
                </a:cubicBezTo>
                <a:cubicBezTo>
                  <a:pt x="30" y="105"/>
                  <a:pt x="31" y="106"/>
                  <a:pt x="32" y="107"/>
                </a:cubicBezTo>
                <a:cubicBezTo>
                  <a:pt x="31" y="109"/>
                  <a:pt x="30" y="112"/>
                  <a:pt x="30" y="113"/>
                </a:cubicBezTo>
                <a:cubicBezTo>
                  <a:pt x="29" y="113"/>
                  <a:pt x="29" y="114"/>
                  <a:pt x="30" y="114"/>
                </a:cubicBezTo>
                <a:cubicBezTo>
                  <a:pt x="30" y="115"/>
                  <a:pt x="30" y="115"/>
                  <a:pt x="31" y="115"/>
                </a:cubicBezTo>
                <a:cubicBezTo>
                  <a:pt x="31" y="115"/>
                  <a:pt x="32" y="116"/>
                  <a:pt x="32" y="115"/>
                </a:cubicBezTo>
                <a:cubicBezTo>
                  <a:pt x="33" y="115"/>
                  <a:pt x="33" y="115"/>
                  <a:pt x="33" y="115"/>
                </a:cubicBezTo>
                <a:cubicBezTo>
                  <a:pt x="34" y="114"/>
                  <a:pt x="35" y="112"/>
                  <a:pt x="37" y="110"/>
                </a:cubicBezTo>
                <a:cubicBezTo>
                  <a:pt x="38" y="110"/>
                  <a:pt x="39" y="111"/>
                  <a:pt x="40" y="111"/>
                </a:cubicBezTo>
                <a:cubicBezTo>
                  <a:pt x="40" y="114"/>
                  <a:pt x="39" y="117"/>
                  <a:pt x="39" y="117"/>
                </a:cubicBezTo>
                <a:cubicBezTo>
                  <a:pt x="39" y="118"/>
                  <a:pt x="39" y="118"/>
                  <a:pt x="39" y="119"/>
                </a:cubicBezTo>
                <a:cubicBezTo>
                  <a:pt x="39" y="119"/>
                  <a:pt x="40" y="120"/>
                  <a:pt x="40" y="120"/>
                </a:cubicBezTo>
                <a:cubicBezTo>
                  <a:pt x="41" y="120"/>
                  <a:pt x="41" y="120"/>
                  <a:pt x="42" y="120"/>
                </a:cubicBezTo>
                <a:cubicBezTo>
                  <a:pt x="42" y="120"/>
                  <a:pt x="43" y="119"/>
                  <a:pt x="43" y="119"/>
                </a:cubicBezTo>
                <a:cubicBezTo>
                  <a:pt x="43" y="118"/>
                  <a:pt x="44" y="115"/>
                  <a:pt x="46" y="113"/>
                </a:cubicBezTo>
                <a:cubicBezTo>
                  <a:pt x="47" y="113"/>
                  <a:pt x="48" y="114"/>
                  <a:pt x="49" y="114"/>
                </a:cubicBezTo>
                <a:cubicBezTo>
                  <a:pt x="49" y="117"/>
                  <a:pt x="49" y="120"/>
                  <a:pt x="49" y="120"/>
                </a:cubicBezTo>
                <a:cubicBezTo>
                  <a:pt x="49" y="121"/>
                  <a:pt x="49" y="121"/>
                  <a:pt x="49" y="122"/>
                </a:cubicBezTo>
                <a:cubicBezTo>
                  <a:pt x="50" y="122"/>
                  <a:pt x="50" y="122"/>
                  <a:pt x="51" y="123"/>
                </a:cubicBezTo>
                <a:cubicBezTo>
                  <a:pt x="51" y="123"/>
                  <a:pt x="52" y="123"/>
                  <a:pt x="52" y="122"/>
                </a:cubicBezTo>
                <a:cubicBezTo>
                  <a:pt x="53" y="122"/>
                  <a:pt x="53" y="122"/>
                  <a:pt x="53" y="121"/>
                </a:cubicBezTo>
                <a:cubicBezTo>
                  <a:pt x="53" y="121"/>
                  <a:pt x="54" y="118"/>
                  <a:pt x="55" y="115"/>
                </a:cubicBezTo>
                <a:cubicBezTo>
                  <a:pt x="56" y="115"/>
                  <a:pt x="57" y="115"/>
                  <a:pt x="59" y="115"/>
                </a:cubicBezTo>
                <a:cubicBezTo>
                  <a:pt x="59" y="118"/>
                  <a:pt x="59" y="121"/>
                  <a:pt x="59" y="122"/>
                </a:cubicBezTo>
                <a:cubicBezTo>
                  <a:pt x="59" y="122"/>
                  <a:pt x="60" y="123"/>
                  <a:pt x="60" y="123"/>
                </a:cubicBezTo>
                <a:cubicBezTo>
                  <a:pt x="60" y="123"/>
                  <a:pt x="61" y="123"/>
                  <a:pt x="61" y="123"/>
                </a:cubicBezTo>
                <a:cubicBezTo>
                  <a:pt x="62" y="123"/>
                  <a:pt x="62" y="123"/>
                  <a:pt x="63" y="123"/>
                </a:cubicBezTo>
                <a:cubicBezTo>
                  <a:pt x="63" y="123"/>
                  <a:pt x="63" y="122"/>
                  <a:pt x="64" y="122"/>
                </a:cubicBezTo>
                <a:cubicBezTo>
                  <a:pt x="64" y="121"/>
                  <a:pt x="64" y="118"/>
                  <a:pt x="64" y="115"/>
                </a:cubicBezTo>
                <a:cubicBezTo>
                  <a:pt x="65" y="115"/>
                  <a:pt x="67" y="115"/>
                  <a:pt x="68" y="115"/>
                </a:cubicBezTo>
                <a:cubicBezTo>
                  <a:pt x="69" y="118"/>
                  <a:pt x="70" y="121"/>
                  <a:pt x="70" y="121"/>
                </a:cubicBezTo>
                <a:cubicBezTo>
                  <a:pt x="70" y="122"/>
                  <a:pt x="70" y="122"/>
                  <a:pt x="71" y="122"/>
                </a:cubicBezTo>
                <a:cubicBezTo>
                  <a:pt x="71" y="123"/>
                  <a:pt x="72" y="123"/>
                  <a:pt x="72" y="123"/>
                </a:cubicBezTo>
                <a:cubicBezTo>
                  <a:pt x="73" y="122"/>
                  <a:pt x="73" y="122"/>
                  <a:pt x="73" y="122"/>
                </a:cubicBezTo>
                <a:cubicBezTo>
                  <a:pt x="74" y="121"/>
                  <a:pt x="74" y="121"/>
                  <a:pt x="74" y="120"/>
                </a:cubicBezTo>
                <a:cubicBezTo>
                  <a:pt x="74" y="120"/>
                  <a:pt x="74" y="117"/>
                  <a:pt x="73" y="114"/>
                </a:cubicBezTo>
                <a:cubicBezTo>
                  <a:pt x="75" y="114"/>
                  <a:pt x="76" y="113"/>
                  <a:pt x="77" y="113"/>
                </a:cubicBezTo>
                <a:cubicBezTo>
                  <a:pt x="78" y="115"/>
                  <a:pt x="80" y="118"/>
                  <a:pt x="80" y="119"/>
                </a:cubicBezTo>
                <a:cubicBezTo>
                  <a:pt x="80" y="119"/>
                  <a:pt x="81" y="120"/>
                  <a:pt x="81" y="120"/>
                </a:cubicBezTo>
                <a:cubicBezTo>
                  <a:pt x="81" y="120"/>
                  <a:pt x="82" y="120"/>
                  <a:pt x="83" y="120"/>
                </a:cubicBezTo>
                <a:cubicBezTo>
                  <a:pt x="83" y="120"/>
                  <a:pt x="83" y="119"/>
                  <a:pt x="84" y="119"/>
                </a:cubicBezTo>
                <a:cubicBezTo>
                  <a:pt x="84" y="118"/>
                  <a:pt x="84" y="118"/>
                  <a:pt x="84" y="117"/>
                </a:cubicBezTo>
                <a:cubicBezTo>
                  <a:pt x="84" y="117"/>
                  <a:pt x="83" y="114"/>
                  <a:pt x="82" y="111"/>
                </a:cubicBezTo>
                <a:cubicBezTo>
                  <a:pt x="83" y="111"/>
                  <a:pt x="85" y="110"/>
                  <a:pt x="86" y="110"/>
                </a:cubicBezTo>
                <a:cubicBezTo>
                  <a:pt x="87" y="112"/>
                  <a:pt x="89" y="114"/>
                  <a:pt x="90" y="115"/>
                </a:cubicBezTo>
                <a:cubicBezTo>
                  <a:pt x="90" y="115"/>
                  <a:pt x="90" y="115"/>
                  <a:pt x="91" y="115"/>
                </a:cubicBezTo>
                <a:cubicBezTo>
                  <a:pt x="91" y="116"/>
                  <a:pt x="92" y="115"/>
                  <a:pt x="92" y="115"/>
                </a:cubicBezTo>
                <a:cubicBezTo>
                  <a:pt x="93" y="115"/>
                  <a:pt x="93" y="115"/>
                  <a:pt x="93" y="114"/>
                </a:cubicBezTo>
                <a:cubicBezTo>
                  <a:pt x="93" y="114"/>
                  <a:pt x="93" y="113"/>
                  <a:pt x="93" y="113"/>
                </a:cubicBezTo>
                <a:cubicBezTo>
                  <a:pt x="93" y="112"/>
                  <a:pt x="92" y="109"/>
                  <a:pt x="91" y="107"/>
                </a:cubicBezTo>
                <a:cubicBezTo>
                  <a:pt x="92" y="106"/>
                  <a:pt x="93" y="105"/>
                  <a:pt x="94" y="105"/>
                </a:cubicBezTo>
                <a:cubicBezTo>
                  <a:pt x="96" y="106"/>
                  <a:pt x="98" y="109"/>
                  <a:pt x="98" y="109"/>
                </a:cubicBezTo>
                <a:cubicBezTo>
                  <a:pt x="99" y="109"/>
                  <a:pt x="99" y="110"/>
                  <a:pt x="100" y="110"/>
                </a:cubicBezTo>
                <a:cubicBezTo>
                  <a:pt x="100" y="110"/>
                  <a:pt x="101" y="109"/>
                  <a:pt x="101" y="109"/>
                </a:cubicBezTo>
                <a:cubicBezTo>
                  <a:pt x="101" y="109"/>
                  <a:pt x="102" y="108"/>
                  <a:pt x="102" y="108"/>
                </a:cubicBezTo>
                <a:cubicBezTo>
                  <a:pt x="102" y="107"/>
                  <a:pt x="102" y="107"/>
                  <a:pt x="102" y="106"/>
                </a:cubicBezTo>
                <a:cubicBezTo>
                  <a:pt x="101" y="106"/>
                  <a:pt x="99" y="103"/>
                  <a:pt x="98" y="101"/>
                </a:cubicBezTo>
                <a:cubicBezTo>
                  <a:pt x="99" y="100"/>
                  <a:pt x="100" y="99"/>
                  <a:pt x="101" y="98"/>
                </a:cubicBezTo>
                <a:cubicBezTo>
                  <a:pt x="103" y="100"/>
                  <a:pt x="105" y="102"/>
                  <a:pt x="106" y="102"/>
                </a:cubicBezTo>
                <a:cubicBezTo>
                  <a:pt x="106" y="102"/>
                  <a:pt x="107" y="102"/>
                  <a:pt x="107" y="102"/>
                </a:cubicBezTo>
                <a:cubicBezTo>
                  <a:pt x="108" y="102"/>
                  <a:pt x="108" y="102"/>
                  <a:pt x="109" y="101"/>
                </a:cubicBezTo>
                <a:cubicBezTo>
                  <a:pt x="109" y="101"/>
                  <a:pt x="109" y="101"/>
                  <a:pt x="109" y="100"/>
                </a:cubicBezTo>
                <a:cubicBezTo>
                  <a:pt x="109" y="99"/>
                  <a:pt x="109" y="99"/>
                  <a:pt x="109" y="99"/>
                </a:cubicBezTo>
                <a:cubicBezTo>
                  <a:pt x="108" y="98"/>
                  <a:pt x="106" y="96"/>
                  <a:pt x="104" y="94"/>
                </a:cubicBezTo>
                <a:cubicBezTo>
                  <a:pt x="105" y="93"/>
                  <a:pt x="106" y="92"/>
                  <a:pt x="106" y="91"/>
                </a:cubicBezTo>
                <a:cubicBezTo>
                  <a:pt x="109" y="92"/>
                  <a:pt x="112" y="93"/>
                  <a:pt x="112" y="94"/>
                </a:cubicBezTo>
                <a:cubicBezTo>
                  <a:pt x="113" y="94"/>
                  <a:pt x="113" y="94"/>
                  <a:pt x="114" y="94"/>
                </a:cubicBezTo>
                <a:cubicBezTo>
                  <a:pt x="114" y="93"/>
                  <a:pt x="115" y="93"/>
                  <a:pt x="115" y="93"/>
                </a:cubicBezTo>
                <a:cubicBezTo>
                  <a:pt x="115" y="92"/>
                  <a:pt x="115" y="92"/>
                  <a:pt x="115" y="91"/>
                </a:cubicBezTo>
                <a:cubicBezTo>
                  <a:pt x="115" y="91"/>
                  <a:pt x="115" y="90"/>
                  <a:pt x="114" y="90"/>
                </a:cubicBezTo>
                <a:cubicBezTo>
                  <a:pt x="114" y="89"/>
                  <a:pt x="111" y="88"/>
                  <a:pt x="109" y="86"/>
                </a:cubicBezTo>
                <a:cubicBezTo>
                  <a:pt x="110" y="85"/>
                  <a:pt x="110" y="84"/>
                  <a:pt x="111" y="83"/>
                </a:cubicBezTo>
                <a:cubicBezTo>
                  <a:pt x="113" y="83"/>
                  <a:pt x="116" y="84"/>
                  <a:pt x="117" y="84"/>
                </a:cubicBezTo>
                <a:cubicBezTo>
                  <a:pt x="117" y="84"/>
                  <a:pt x="118" y="84"/>
                  <a:pt x="118" y="84"/>
                </a:cubicBezTo>
                <a:cubicBezTo>
                  <a:pt x="119" y="84"/>
                  <a:pt x="119" y="83"/>
                  <a:pt x="119" y="83"/>
                </a:cubicBezTo>
                <a:cubicBezTo>
                  <a:pt x="120" y="82"/>
                  <a:pt x="120" y="82"/>
                  <a:pt x="119" y="81"/>
                </a:cubicBezTo>
                <a:cubicBezTo>
                  <a:pt x="119" y="81"/>
                  <a:pt x="119" y="80"/>
                  <a:pt x="118" y="80"/>
                </a:cubicBezTo>
                <a:cubicBezTo>
                  <a:pt x="118" y="80"/>
                  <a:pt x="115" y="79"/>
                  <a:pt x="113" y="78"/>
                </a:cubicBezTo>
                <a:cubicBezTo>
                  <a:pt x="113" y="76"/>
                  <a:pt x="113" y="75"/>
                  <a:pt x="114" y="74"/>
                </a:cubicBezTo>
                <a:cubicBezTo>
                  <a:pt x="116" y="74"/>
                  <a:pt x="119" y="74"/>
                  <a:pt x="120" y="74"/>
                </a:cubicBezTo>
                <a:cubicBezTo>
                  <a:pt x="121" y="74"/>
                  <a:pt x="121" y="74"/>
                  <a:pt x="121" y="74"/>
                </a:cubicBezTo>
                <a:cubicBezTo>
                  <a:pt x="122" y="73"/>
                  <a:pt x="122" y="73"/>
                  <a:pt x="122" y="72"/>
                </a:cubicBezTo>
                <a:cubicBezTo>
                  <a:pt x="122" y="72"/>
                  <a:pt x="122" y="71"/>
                  <a:pt x="122" y="71"/>
                </a:cubicBezTo>
                <a:cubicBezTo>
                  <a:pt x="122" y="71"/>
                  <a:pt x="121" y="70"/>
                  <a:pt x="121" y="70"/>
                </a:cubicBezTo>
                <a:cubicBezTo>
                  <a:pt x="120" y="70"/>
                  <a:pt x="117" y="69"/>
                  <a:pt x="115" y="68"/>
                </a:cubicBezTo>
                <a:cubicBezTo>
                  <a:pt x="115" y="67"/>
                  <a:pt x="115" y="66"/>
                  <a:pt x="115" y="64"/>
                </a:cubicBezTo>
                <a:cubicBezTo>
                  <a:pt x="118" y="64"/>
                  <a:pt x="121" y="64"/>
                  <a:pt x="121" y="64"/>
                </a:cubicBezTo>
                <a:close/>
                <a:moveTo>
                  <a:pt x="62" y="111"/>
                </a:moveTo>
                <a:cubicBezTo>
                  <a:pt x="61" y="111"/>
                  <a:pt x="61" y="111"/>
                  <a:pt x="61" y="111"/>
                </a:cubicBezTo>
                <a:cubicBezTo>
                  <a:pt x="61" y="111"/>
                  <a:pt x="61" y="111"/>
                  <a:pt x="61" y="111"/>
                </a:cubicBezTo>
                <a:cubicBezTo>
                  <a:pt x="61" y="111"/>
                  <a:pt x="61" y="111"/>
                  <a:pt x="62" y="111"/>
                </a:cubicBezTo>
                <a:close/>
                <a:moveTo>
                  <a:pt x="45" y="108"/>
                </a:moveTo>
                <a:cubicBezTo>
                  <a:pt x="45" y="108"/>
                  <a:pt x="44" y="107"/>
                  <a:pt x="44" y="107"/>
                </a:cubicBezTo>
                <a:cubicBezTo>
                  <a:pt x="44" y="107"/>
                  <a:pt x="44" y="108"/>
                  <a:pt x="45" y="108"/>
                </a:cubicBezTo>
                <a:cubicBezTo>
                  <a:pt x="45" y="108"/>
                  <a:pt x="45" y="108"/>
                  <a:pt x="45" y="108"/>
                </a:cubicBezTo>
                <a:close/>
                <a:moveTo>
                  <a:pt x="31" y="100"/>
                </a:moveTo>
                <a:cubicBezTo>
                  <a:pt x="30" y="99"/>
                  <a:pt x="30" y="99"/>
                  <a:pt x="29" y="99"/>
                </a:cubicBezTo>
                <a:cubicBezTo>
                  <a:pt x="30" y="99"/>
                  <a:pt x="30" y="99"/>
                  <a:pt x="30" y="99"/>
                </a:cubicBezTo>
                <a:cubicBezTo>
                  <a:pt x="30" y="99"/>
                  <a:pt x="30" y="99"/>
                  <a:pt x="31" y="100"/>
                </a:cubicBezTo>
                <a:close/>
                <a:moveTo>
                  <a:pt x="19" y="87"/>
                </a:moveTo>
                <a:cubicBezTo>
                  <a:pt x="19" y="86"/>
                  <a:pt x="19" y="86"/>
                  <a:pt x="19" y="86"/>
                </a:cubicBezTo>
                <a:cubicBezTo>
                  <a:pt x="19" y="86"/>
                  <a:pt x="19" y="86"/>
                  <a:pt x="19" y="86"/>
                </a:cubicBezTo>
                <a:cubicBezTo>
                  <a:pt x="19" y="86"/>
                  <a:pt x="19" y="87"/>
                  <a:pt x="19" y="87"/>
                </a:cubicBezTo>
                <a:close/>
              </a:path>
            </a:pathLst>
          </a:custGeom>
          <a:solidFill>
            <a:srgbClr val="45C1A4"/>
          </a:solidFill>
          <a:ln>
            <a:noFill/>
          </a:ln>
        </p:spPr>
        <p:txBody>
          <a:bodyPr vert="horz" wrap="square" lIns="91440" tIns="45720" rIns="91440" bIns="45720" numCol="1" anchor="t" anchorCtr="0" compatLnSpc="1">
            <a:prstTxWarp prst="textNoShape">
              <a:avLst/>
            </a:prstTxWarp>
          </a:bodyPr>
          <a:lstStyle/>
          <a:p>
            <a:endParaRPr lang="en-US" sz="1800">
              <a:solidFill>
                <a:prstClr val="black"/>
              </a:solidFill>
              <a:latin typeface="Calibri"/>
            </a:endParaRPr>
          </a:p>
        </p:txBody>
      </p:sp>
      <p:sp>
        <p:nvSpPr>
          <p:cNvPr id="32" name="Freeform 6">
            <a:extLst>
              <a:ext uri="{FF2B5EF4-FFF2-40B4-BE49-F238E27FC236}">
                <a16:creationId xmlns:a16="http://schemas.microsoft.com/office/drawing/2014/main" id="{74220DAF-0AA4-42E6-BDB9-ADB887B4871F}"/>
              </a:ext>
            </a:extLst>
          </p:cNvPr>
          <p:cNvSpPr>
            <a:spLocks noEditPoints="1"/>
          </p:cNvSpPr>
          <p:nvPr/>
        </p:nvSpPr>
        <p:spPr bwMode="auto">
          <a:xfrm>
            <a:off x="150842" y="2236788"/>
            <a:ext cx="210315" cy="209550"/>
          </a:xfrm>
          <a:custGeom>
            <a:avLst/>
            <a:gdLst>
              <a:gd name="T0" fmla="*/ 121 w 123"/>
              <a:gd name="T1" fmla="*/ 60 h 123"/>
              <a:gd name="T2" fmla="*/ 122 w 123"/>
              <a:gd name="T3" fmla="*/ 51 h 123"/>
              <a:gd name="T4" fmla="*/ 118 w 123"/>
              <a:gd name="T5" fmla="*/ 43 h 123"/>
              <a:gd name="T6" fmla="*/ 111 w 123"/>
              <a:gd name="T7" fmla="*/ 41 h 123"/>
              <a:gd name="T8" fmla="*/ 114 w 123"/>
              <a:gd name="T9" fmla="*/ 30 h 123"/>
              <a:gd name="T10" fmla="*/ 109 w 123"/>
              <a:gd name="T11" fmla="*/ 23 h 123"/>
              <a:gd name="T12" fmla="*/ 98 w 123"/>
              <a:gd name="T13" fmla="*/ 22 h 123"/>
              <a:gd name="T14" fmla="*/ 98 w 123"/>
              <a:gd name="T15" fmla="*/ 14 h 123"/>
              <a:gd name="T16" fmla="*/ 92 w 123"/>
              <a:gd name="T17" fmla="*/ 8 h 123"/>
              <a:gd name="T18" fmla="*/ 84 w 123"/>
              <a:gd name="T19" fmla="*/ 6 h 123"/>
              <a:gd name="T20" fmla="*/ 77 w 123"/>
              <a:gd name="T21" fmla="*/ 10 h 123"/>
              <a:gd name="T22" fmla="*/ 71 w 123"/>
              <a:gd name="T23" fmla="*/ 1 h 123"/>
              <a:gd name="T24" fmla="*/ 63 w 123"/>
              <a:gd name="T25" fmla="*/ 0 h 123"/>
              <a:gd name="T26" fmla="*/ 55 w 123"/>
              <a:gd name="T27" fmla="*/ 8 h 123"/>
              <a:gd name="T28" fmla="*/ 49 w 123"/>
              <a:gd name="T29" fmla="*/ 3 h 123"/>
              <a:gd name="T30" fmla="*/ 40 w 123"/>
              <a:gd name="T31" fmla="*/ 4 h 123"/>
              <a:gd name="T32" fmla="*/ 33 w 123"/>
              <a:gd name="T33" fmla="*/ 9 h 123"/>
              <a:gd name="T34" fmla="*/ 32 w 123"/>
              <a:gd name="T35" fmla="*/ 17 h 123"/>
              <a:gd name="T36" fmla="*/ 21 w 123"/>
              <a:gd name="T37" fmla="*/ 16 h 123"/>
              <a:gd name="T38" fmla="*/ 15 w 123"/>
              <a:gd name="T39" fmla="*/ 21 h 123"/>
              <a:gd name="T40" fmla="*/ 16 w 123"/>
              <a:gd name="T41" fmla="*/ 32 h 123"/>
              <a:gd name="T42" fmla="*/ 8 w 123"/>
              <a:gd name="T43" fmla="*/ 34 h 123"/>
              <a:gd name="T44" fmla="*/ 3 w 123"/>
              <a:gd name="T45" fmla="*/ 41 h 123"/>
              <a:gd name="T46" fmla="*/ 3 w 123"/>
              <a:gd name="T47" fmla="*/ 49 h 123"/>
              <a:gd name="T48" fmla="*/ 8 w 123"/>
              <a:gd name="T49" fmla="*/ 55 h 123"/>
              <a:gd name="T50" fmla="*/ 0 w 123"/>
              <a:gd name="T51" fmla="*/ 63 h 123"/>
              <a:gd name="T52" fmla="*/ 1 w 123"/>
              <a:gd name="T53" fmla="*/ 71 h 123"/>
              <a:gd name="T54" fmla="*/ 10 w 123"/>
              <a:gd name="T55" fmla="*/ 78 h 123"/>
              <a:gd name="T56" fmla="*/ 6 w 123"/>
              <a:gd name="T57" fmla="*/ 84 h 123"/>
              <a:gd name="T58" fmla="*/ 8 w 123"/>
              <a:gd name="T59" fmla="*/ 93 h 123"/>
              <a:gd name="T60" fmla="*/ 14 w 123"/>
              <a:gd name="T61" fmla="*/ 99 h 123"/>
              <a:gd name="T62" fmla="*/ 22 w 123"/>
              <a:gd name="T63" fmla="*/ 98 h 123"/>
              <a:gd name="T64" fmla="*/ 23 w 123"/>
              <a:gd name="T65" fmla="*/ 110 h 123"/>
              <a:gd name="T66" fmla="*/ 30 w 123"/>
              <a:gd name="T67" fmla="*/ 114 h 123"/>
              <a:gd name="T68" fmla="*/ 40 w 123"/>
              <a:gd name="T69" fmla="*/ 111 h 123"/>
              <a:gd name="T70" fmla="*/ 43 w 123"/>
              <a:gd name="T71" fmla="*/ 119 h 123"/>
              <a:gd name="T72" fmla="*/ 51 w 123"/>
              <a:gd name="T73" fmla="*/ 123 h 123"/>
              <a:gd name="T74" fmla="*/ 59 w 123"/>
              <a:gd name="T75" fmla="*/ 122 h 123"/>
              <a:gd name="T76" fmla="*/ 64 w 123"/>
              <a:gd name="T77" fmla="*/ 115 h 123"/>
              <a:gd name="T78" fmla="*/ 73 w 123"/>
              <a:gd name="T79" fmla="*/ 122 h 123"/>
              <a:gd name="T80" fmla="*/ 81 w 123"/>
              <a:gd name="T81" fmla="*/ 120 h 123"/>
              <a:gd name="T82" fmla="*/ 86 w 123"/>
              <a:gd name="T83" fmla="*/ 110 h 123"/>
              <a:gd name="T84" fmla="*/ 93 w 123"/>
              <a:gd name="T85" fmla="*/ 113 h 123"/>
              <a:gd name="T86" fmla="*/ 101 w 123"/>
              <a:gd name="T87" fmla="*/ 109 h 123"/>
              <a:gd name="T88" fmla="*/ 106 w 123"/>
              <a:gd name="T89" fmla="*/ 102 h 123"/>
              <a:gd name="T90" fmla="*/ 104 w 123"/>
              <a:gd name="T91" fmla="*/ 94 h 123"/>
              <a:gd name="T92" fmla="*/ 115 w 123"/>
              <a:gd name="T93" fmla="*/ 91 h 123"/>
              <a:gd name="T94" fmla="*/ 118 w 123"/>
              <a:gd name="T95" fmla="*/ 84 h 123"/>
              <a:gd name="T96" fmla="*/ 114 w 123"/>
              <a:gd name="T97" fmla="*/ 74 h 123"/>
              <a:gd name="T98" fmla="*/ 121 w 123"/>
              <a:gd name="T99" fmla="*/ 70 h 123"/>
              <a:gd name="T100" fmla="*/ 61 w 123"/>
              <a:gd name="T101" fmla="*/ 111 h 123"/>
              <a:gd name="T102" fmla="*/ 45 w 123"/>
              <a:gd name="T103" fmla="*/ 108 h 123"/>
              <a:gd name="T104" fmla="*/ 31 w 123"/>
              <a:gd name="T105" fmla="*/ 10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3" h="123">
                <a:moveTo>
                  <a:pt x="121" y="64"/>
                </a:moveTo>
                <a:cubicBezTo>
                  <a:pt x="122" y="64"/>
                  <a:pt x="122" y="63"/>
                  <a:pt x="123" y="63"/>
                </a:cubicBezTo>
                <a:cubicBezTo>
                  <a:pt x="123" y="63"/>
                  <a:pt x="123" y="62"/>
                  <a:pt x="123" y="62"/>
                </a:cubicBezTo>
                <a:cubicBezTo>
                  <a:pt x="123" y="61"/>
                  <a:pt x="123" y="61"/>
                  <a:pt x="123" y="60"/>
                </a:cubicBezTo>
                <a:cubicBezTo>
                  <a:pt x="122" y="60"/>
                  <a:pt x="122" y="60"/>
                  <a:pt x="121" y="60"/>
                </a:cubicBezTo>
                <a:cubicBezTo>
                  <a:pt x="121" y="59"/>
                  <a:pt x="118" y="59"/>
                  <a:pt x="115" y="59"/>
                </a:cubicBezTo>
                <a:cubicBezTo>
                  <a:pt x="115" y="58"/>
                  <a:pt x="115" y="56"/>
                  <a:pt x="115" y="55"/>
                </a:cubicBezTo>
                <a:cubicBezTo>
                  <a:pt x="117" y="54"/>
                  <a:pt x="120" y="54"/>
                  <a:pt x="121" y="53"/>
                </a:cubicBezTo>
                <a:cubicBezTo>
                  <a:pt x="121" y="53"/>
                  <a:pt x="122" y="53"/>
                  <a:pt x="122" y="53"/>
                </a:cubicBezTo>
                <a:cubicBezTo>
                  <a:pt x="122" y="52"/>
                  <a:pt x="122" y="51"/>
                  <a:pt x="122" y="51"/>
                </a:cubicBezTo>
                <a:cubicBezTo>
                  <a:pt x="122" y="50"/>
                  <a:pt x="122" y="50"/>
                  <a:pt x="121" y="50"/>
                </a:cubicBezTo>
                <a:cubicBezTo>
                  <a:pt x="121" y="49"/>
                  <a:pt x="121" y="49"/>
                  <a:pt x="120" y="49"/>
                </a:cubicBezTo>
                <a:cubicBezTo>
                  <a:pt x="119" y="49"/>
                  <a:pt x="116" y="50"/>
                  <a:pt x="114" y="50"/>
                </a:cubicBezTo>
                <a:cubicBezTo>
                  <a:pt x="113" y="48"/>
                  <a:pt x="113" y="47"/>
                  <a:pt x="113" y="46"/>
                </a:cubicBezTo>
                <a:cubicBezTo>
                  <a:pt x="115" y="45"/>
                  <a:pt x="118" y="43"/>
                  <a:pt x="118" y="43"/>
                </a:cubicBezTo>
                <a:cubicBezTo>
                  <a:pt x="119" y="43"/>
                  <a:pt x="119" y="43"/>
                  <a:pt x="119" y="42"/>
                </a:cubicBezTo>
                <a:cubicBezTo>
                  <a:pt x="120" y="42"/>
                  <a:pt x="120" y="41"/>
                  <a:pt x="119" y="41"/>
                </a:cubicBezTo>
                <a:cubicBezTo>
                  <a:pt x="119" y="40"/>
                  <a:pt x="119" y="40"/>
                  <a:pt x="118" y="39"/>
                </a:cubicBezTo>
                <a:cubicBezTo>
                  <a:pt x="118" y="39"/>
                  <a:pt x="117" y="39"/>
                  <a:pt x="117" y="39"/>
                </a:cubicBezTo>
                <a:cubicBezTo>
                  <a:pt x="116" y="39"/>
                  <a:pt x="113" y="40"/>
                  <a:pt x="111" y="41"/>
                </a:cubicBezTo>
                <a:cubicBezTo>
                  <a:pt x="110" y="40"/>
                  <a:pt x="110" y="38"/>
                  <a:pt x="109" y="37"/>
                </a:cubicBezTo>
                <a:cubicBezTo>
                  <a:pt x="111" y="36"/>
                  <a:pt x="114" y="34"/>
                  <a:pt x="114" y="34"/>
                </a:cubicBezTo>
                <a:cubicBezTo>
                  <a:pt x="115" y="33"/>
                  <a:pt x="115" y="33"/>
                  <a:pt x="115" y="32"/>
                </a:cubicBezTo>
                <a:cubicBezTo>
                  <a:pt x="115" y="32"/>
                  <a:pt x="115" y="31"/>
                  <a:pt x="115" y="31"/>
                </a:cubicBezTo>
                <a:cubicBezTo>
                  <a:pt x="115" y="30"/>
                  <a:pt x="114" y="30"/>
                  <a:pt x="114" y="30"/>
                </a:cubicBezTo>
                <a:cubicBezTo>
                  <a:pt x="113" y="30"/>
                  <a:pt x="113" y="30"/>
                  <a:pt x="112" y="30"/>
                </a:cubicBezTo>
                <a:cubicBezTo>
                  <a:pt x="112" y="30"/>
                  <a:pt x="109" y="31"/>
                  <a:pt x="106" y="32"/>
                </a:cubicBezTo>
                <a:cubicBezTo>
                  <a:pt x="106" y="31"/>
                  <a:pt x="105" y="30"/>
                  <a:pt x="104" y="29"/>
                </a:cubicBezTo>
                <a:cubicBezTo>
                  <a:pt x="106" y="27"/>
                  <a:pt x="108" y="25"/>
                  <a:pt x="109" y="25"/>
                </a:cubicBezTo>
                <a:cubicBezTo>
                  <a:pt x="109" y="24"/>
                  <a:pt x="109" y="24"/>
                  <a:pt x="109" y="23"/>
                </a:cubicBezTo>
                <a:cubicBezTo>
                  <a:pt x="109" y="23"/>
                  <a:pt x="109" y="22"/>
                  <a:pt x="109" y="22"/>
                </a:cubicBezTo>
                <a:cubicBezTo>
                  <a:pt x="108" y="22"/>
                  <a:pt x="108" y="21"/>
                  <a:pt x="107" y="21"/>
                </a:cubicBezTo>
                <a:cubicBezTo>
                  <a:pt x="107" y="21"/>
                  <a:pt x="106" y="21"/>
                  <a:pt x="106" y="22"/>
                </a:cubicBezTo>
                <a:cubicBezTo>
                  <a:pt x="105" y="22"/>
                  <a:pt x="103" y="24"/>
                  <a:pt x="101" y="25"/>
                </a:cubicBezTo>
                <a:cubicBezTo>
                  <a:pt x="100" y="24"/>
                  <a:pt x="99" y="23"/>
                  <a:pt x="98" y="22"/>
                </a:cubicBezTo>
                <a:cubicBezTo>
                  <a:pt x="99" y="20"/>
                  <a:pt x="101" y="18"/>
                  <a:pt x="102" y="17"/>
                </a:cubicBezTo>
                <a:cubicBezTo>
                  <a:pt x="102" y="17"/>
                  <a:pt x="102" y="16"/>
                  <a:pt x="102" y="16"/>
                </a:cubicBezTo>
                <a:cubicBezTo>
                  <a:pt x="102" y="15"/>
                  <a:pt x="101" y="15"/>
                  <a:pt x="101" y="14"/>
                </a:cubicBezTo>
                <a:cubicBezTo>
                  <a:pt x="101" y="14"/>
                  <a:pt x="100" y="14"/>
                  <a:pt x="100" y="14"/>
                </a:cubicBezTo>
                <a:cubicBezTo>
                  <a:pt x="99" y="14"/>
                  <a:pt x="99" y="14"/>
                  <a:pt x="98" y="14"/>
                </a:cubicBezTo>
                <a:cubicBezTo>
                  <a:pt x="98" y="15"/>
                  <a:pt x="96" y="17"/>
                  <a:pt x="94" y="19"/>
                </a:cubicBezTo>
                <a:cubicBezTo>
                  <a:pt x="93" y="18"/>
                  <a:pt x="92" y="17"/>
                  <a:pt x="91" y="17"/>
                </a:cubicBezTo>
                <a:cubicBezTo>
                  <a:pt x="92" y="14"/>
                  <a:pt x="93" y="11"/>
                  <a:pt x="93" y="11"/>
                </a:cubicBezTo>
                <a:cubicBezTo>
                  <a:pt x="93" y="10"/>
                  <a:pt x="93" y="10"/>
                  <a:pt x="93" y="9"/>
                </a:cubicBezTo>
                <a:cubicBezTo>
                  <a:pt x="93" y="9"/>
                  <a:pt x="93" y="8"/>
                  <a:pt x="92" y="8"/>
                </a:cubicBezTo>
                <a:cubicBezTo>
                  <a:pt x="92" y="8"/>
                  <a:pt x="91" y="8"/>
                  <a:pt x="91" y="8"/>
                </a:cubicBezTo>
                <a:cubicBezTo>
                  <a:pt x="90" y="8"/>
                  <a:pt x="90" y="8"/>
                  <a:pt x="90" y="9"/>
                </a:cubicBezTo>
                <a:cubicBezTo>
                  <a:pt x="89" y="9"/>
                  <a:pt x="87" y="12"/>
                  <a:pt x="86" y="14"/>
                </a:cubicBezTo>
                <a:cubicBezTo>
                  <a:pt x="85" y="13"/>
                  <a:pt x="83" y="13"/>
                  <a:pt x="82" y="12"/>
                </a:cubicBezTo>
                <a:cubicBezTo>
                  <a:pt x="83" y="10"/>
                  <a:pt x="84" y="7"/>
                  <a:pt x="84" y="6"/>
                </a:cubicBezTo>
                <a:cubicBezTo>
                  <a:pt x="84" y="6"/>
                  <a:pt x="84" y="5"/>
                  <a:pt x="84" y="5"/>
                </a:cubicBezTo>
                <a:cubicBezTo>
                  <a:pt x="83" y="4"/>
                  <a:pt x="83" y="4"/>
                  <a:pt x="83" y="4"/>
                </a:cubicBezTo>
                <a:cubicBezTo>
                  <a:pt x="82" y="3"/>
                  <a:pt x="81" y="3"/>
                  <a:pt x="81" y="4"/>
                </a:cubicBezTo>
                <a:cubicBezTo>
                  <a:pt x="81" y="4"/>
                  <a:pt x="80" y="4"/>
                  <a:pt x="80" y="5"/>
                </a:cubicBezTo>
                <a:cubicBezTo>
                  <a:pt x="80" y="5"/>
                  <a:pt x="78" y="8"/>
                  <a:pt x="77" y="10"/>
                </a:cubicBezTo>
                <a:cubicBezTo>
                  <a:pt x="76" y="10"/>
                  <a:pt x="75" y="10"/>
                  <a:pt x="73" y="9"/>
                </a:cubicBezTo>
                <a:cubicBezTo>
                  <a:pt x="74" y="7"/>
                  <a:pt x="74" y="4"/>
                  <a:pt x="74" y="3"/>
                </a:cubicBezTo>
                <a:cubicBezTo>
                  <a:pt x="74" y="3"/>
                  <a:pt x="74" y="2"/>
                  <a:pt x="73" y="2"/>
                </a:cubicBezTo>
                <a:cubicBezTo>
                  <a:pt x="73" y="1"/>
                  <a:pt x="73" y="1"/>
                  <a:pt x="72" y="1"/>
                </a:cubicBezTo>
                <a:cubicBezTo>
                  <a:pt x="72" y="1"/>
                  <a:pt x="71" y="1"/>
                  <a:pt x="71" y="1"/>
                </a:cubicBezTo>
                <a:cubicBezTo>
                  <a:pt x="70" y="1"/>
                  <a:pt x="70" y="2"/>
                  <a:pt x="70" y="2"/>
                </a:cubicBezTo>
                <a:cubicBezTo>
                  <a:pt x="70" y="3"/>
                  <a:pt x="69" y="6"/>
                  <a:pt x="68" y="8"/>
                </a:cubicBezTo>
                <a:cubicBezTo>
                  <a:pt x="67" y="8"/>
                  <a:pt x="65" y="8"/>
                  <a:pt x="64" y="8"/>
                </a:cubicBezTo>
                <a:cubicBezTo>
                  <a:pt x="64" y="5"/>
                  <a:pt x="64" y="2"/>
                  <a:pt x="64" y="2"/>
                </a:cubicBezTo>
                <a:cubicBezTo>
                  <a:pt x="63" y="1"/>
                  <a:pt x="63" y="1"/>
                  <a:pt x="63" y="0"/>
                </a:cubicBezTo>
                <a:cubicBezTo>
                  <a:pt x="62" y="0"/>
                  <a:pt x="62" y="0"/>
                  <a:pt x="61" y="0"/>
                </a:cubicBezTo>
                <a:cubicBezTo>
                  <a:pt x="61" y="0"/>
                  <a:pt x="60" y="0"/>
                  <a:pt x="60" y="0"/>
                </a:cubicBezTo>
                <a:cubicBezTo>
                  <a:pt x="60" y="1"/>
                  <a:pt x="59" y="1"/>
                  <a:pt x="59" y="2"/>
                </a:cubicBezTo>
                <a:cubicBezTo>
                  <a:pt x="59" y="2"/>
                  <a:pt x="59" y="5"/>
                  <a:pt x="59" y="8"/>
                </a:cubicBezTo>
                <a:cubicBezTo>
                  <a:pt x="57" y="8"/>
                  <a:pt x="56" y="8"/>
                  <a:pt x="55" y="8"/>
                </a:cubicBezTo>
                <a:cubicBezTo>
                  <a:pt x="54" y="6"/>
                  <a:pt x="53" y="3"/>
                  <a:pt x="53" y="2"/>
                </a:cubicBezTo>
                <a:cubicBezTo>
                  <a:pt x="53" y="2"/>
                  <a:pt x="53" y="1"/>
                  <a:pt x="52" y="1"/>
                </a:cubicBezTo>
                <a:cubicBezTo>
                  <a:pt x="52" y="1"/>
                  <a:pt x="51" y="1"/>
                  <a:pt x="51" y="1"/>
                </a:cubicBezTo>
                <a:cubicBezTo>
                  <a:pt x="50" y="1"/>
                  <a:pt x="50" y="1"/>
                  <a:pt x="49" y="2"/>
                </a:cubicBezTo>
                <a:cubicBezTo>
                  <a:pt x="49" y="2"/>
                  <a:pt x="49" y="3"/>
                  <a:pt x="49" y="3"/>
                </a:cubicBezTo>
                <a:cubicBezTo>
                  <a:pt x="49" y="4"/>
                  <a:pt x="49" y="7"/>
                  <a:pt x="49" y="9"/>
                </a:cubicBezTo>
                <a:cubicBezTo>
                  <a:pt x="48" y="10"/>
                  <a:pt x="47" y="10"/>
                  <a:pt x="46" y="10"/>
                </a:cubicBezTo>
                <a:cubicBezTo>
                  <a:pt x="44" y="8"/>
                  <a:pt x="43" y="5"/>
                  <a:pt x="43" y="5"/>
                </a:cubicBezTo>
                <a:cubicBezTo>
                  <a:pt x="43" y="4"/>
                  <a:pt x="42" y="4"/>
                  <a:pt x="42" y="4"/>
                </a:cubicBezTo>
                <a:cubicBezTo>
                  <a:pt x="41" y="3"/>
                  <a:pt x="41" y="3"/>
                  <a:pt x="40" y="4"/>
                </a:cubicBezTo>
                <a:cubicBezTo>
                  <a:pt x="40" y="4"/>
                  <a:pt x="39" y="4"/>
                  <a:pt x="39" y="5"/>
                </a:cubicBezTo>
                <a:cubicBezTo>
                  <a:pt x="39" y="5"/>
                  <a:pt x="39" y="6"/>
                  <a:pt x="39" y="6"/>
                </a:cubicBezTo>
                <a:cubicBezTo>
                  <a:pt x="39" y="7"/>
                  <a:pt x="40" y="10"/>
                  <a:pt x="40" y="12"/>
                </a:cubicBezTo>
                <a:cubicBezTo>
                  <a:pt x="39" y="13"/>
                  <a:pt x="38" y="13"/>
                  <a:pt x="37" y="14"/>
                </a:cubicBezTo>
                <a:cubicBezTo>
                  <a:pt x="35" y="12"/>
                  <a:pt x="34" y="9"/>
                  <a:pt x="33" y="9"/>
                </a:cubicBezTo>
                <a:cubicBezTo>
                  <a:pt x="33" y="8"/>
                  <a:pt x="32" y="8"/>
                  <a:pt x="32" y="8"/>
                </a:cubicBezTo>
                <a:cubicBezTo>
                  <a:pt x="32" y="8"/>
                  <a:pt x="31" y="8"/>
                  <a:pt x="31" y="8"/>
                </a:cubicBezTo>
                <a:cubicBezTo>
                  <a:pt x="30" y="8"/>
                  <a:pt x="30" y="9"/>
                  <a:pt x="30" y="9"/>
                </a:cubicBezTo>
                <a:cubicBezTo>
                  <a:pt x="29" y="10"/>
                  <a:pt x="29" y="10"/>
                  <a:pt x="30" y="11"/>
                </a:cubicBezTo>
                <a:cubicBezTo>
                  <a:pt x="30" y="11"/>
                  <a:pt x="31" y="14"/>
                  <a:pt x="32" y="17"/>
                </a:cubicBezTo>
                <a:cubicBezTo>
                  <a:pt x="31" y="17"/>
                  <a:pt x="30" y="18"/>
                  <a:pt x="29" y="19"/>
                </a:cubicBezTo>
                <a:cubicBezTo>
                  <a:pt x="27" y="17"/>
                  <a:pt x="25" y="15"/>
                  <a:pt x="25" y="14"/>
                </a:cubicBezTo>
                <a:cubicBezTo>
                  <a:pt x="24" y="14"/>
                  <a:pt x="24" y="14"/>
                  <a:pt x="23" y="14"/>
                </a:cubicBezTo>
                <a:cubicBezTo>
                  <a:pt x="23" y="14"/>
                  <a:pt x="22" y="14"/>
                  <a:pt x="22" y="14"/>
                </a:cubicBezTo>
                <a:cubicBezTo>
                  <a:pt x="21" y="15"/>
                  <a:pt x="21" y="15"/>
                  <a:pt x="21" y="16"/>
                </a:cubicBezTo>
                <a:cubicBezTo>
                  <a:pt x="21" y="16"/>
                  <a:pt x="21" y="17"/>
                  <a:pt x="21" y="17"/>
                </a:cubicBezTo>
                <a:cubicBezTo>
                  <a:pt x="22" y="18"/>
                  <a:pt x="23" y="20"/>
                  <a:pt x="25" y="22"/>
                </a:cubicBezTo>
                <a:cubicBezTo>
                  <a:pt x="24" y="23"/>
                  <a:pt x="23" y="24"/>
                  <a:pt x="22" y="25"/>
                </a:cubicBezTo>
                <a:cubicBezTo>
                  <a:pt x="20" y="24"/>
                  <a:pt x="17" y="22"/>
                  <a:pt x="17" y="22"/>
                </a:cubicBezTo>
                <a:cubicBezTo>
                  <a:pt x="16" y="21"/>
                  <a:pt x="16" y="21"/>
                  <a:pt x="15" y="21"/>
                </a:cubicBezTo>
                <a:cubicBezTo>
                  <a:pt x="15" y="21"/>
                  <a:pt x="15" y="22"/>
                  <a:pt x="14" y="22"/>
                </a:cubicBezTo>
                <a:cubicBezTo>
                  <a:pt x="14" y="22"/>
                  <a:pt x="14" y="23"/>
                  <a:pt x="14" y="23"/>
                </a:cubicBezTo>
                <a:cubicBezTo>
                  <a:pt x="14" y="24"/>
                  <a:pt x="14" y="24"/>
                  <a:pt x="14" y="25"/>
                </a:cubicBezTo>
                <a:cubicBezTo>
                  <a:pt x="15" y="25"/>
                  <a:pt x="17" y="27"/>
                  <a:pt x="19" y="29"/>
                </a:cubicBezTo>
                <a:cubicBezTo>
                  <a:pt x="18" y="30"/>
                  <a:pt x="17" y="31"/>
                  <a:pt x="16" y="32"/>
                </a:cubicBezTo>
                <a:cubicBezTo>
                  <a:pt x="14" y="31"/>
                  <a:pt x="11" y="30"/>
                  <a:pt x="11" y="30"/>
                </a:cubicBezTo>
                <a:cubicBezTo>
                  <a:pt x="10" y="30"/>
                  <a:pt x="10" y="30"/>
                  <a:pt x="9" y="30"/>
                </a:cubicBezTo>
                <a:cubicBezTo>
                  <a:pt x="9" y="30"/>
                  <a:pt x="8" y="30"/>
                  <a:pt x="8" y="31"/>
                </a:cubicBezTo>
                <a:cubicBezTo>
                  <a:pt x="8" y="31"/>
                  <a:pt x="8" y="32"/>
                  <a:pt x="8" y="32"/>
                </a:cubicBezTo>
                <a:cubicBezTo>
                  <a:pt x="8" y="33"/>
                  <a:pt x="8" y="33"/>
                  <a:pt x="8" y="34"/>
                </a:cubicBezTo>
                <a:cubicBezTo>
                  <a:pt x="9" y="34"/>
                  <a:pt x="11" y="36"/>
                  <a:pt x="14" y="37"/>
                </a:cubicBezTo>
                <a:cubicBezTo>
                  <a:pt x="13" y="38"/>
                  <a:pt x="12" y="40"/>
                  <a:pt x="12" y="41"/>
                </a:cubicBezTo>
                <a:cubicBezTo>
                  <a:pt x="9" y="40"/>
                  <a:pt x="7" y="39"/>
                  <a:pt x="6" y="39"/>
                </a:cubicBezTo>
                <a:cubicBezTo>
                  <a:pt x="5" y="39"/>
                  <a:pt x="5" y="39"/>
                  <a:pt x="4" y="39"/>
                </a:cubicBezTo>
                <a:cubicBezTo>
                  <a:pt x="4" y="40"/>
                  <a:pt x="4" y="40"/>
                  <a:pt x="3" y="41"/>
                </a:cubicBezTo>
                <a:cubicBezTo>
                  <a:pt x="3" y="41"/>
                  <a:pt x="3" y="42"/>
                  <a:pt x="3" y="42"/>
                </a:cubicBezTo>
                <a:cubicBezTo>
                  <a:pt x="4" y="43"/>
                  <a:pt x="4" y="43"/>
                  <a:pt x="4" y="43"/>
                </a:cubicBezTo>
                <a:cubicBezTo>
                  <a:pt x="5" y="43"/>
                  <a:pt x="8" y="45"/>
                  <a:pt x="10" y="46"/>
                </a:cubicBezTo>
                <a:cubicBezTo>
                  <a:pt x="10" y="47"/>
                  <a:pt x="9" y="48"/>
                  <a:pt x="9" y="50"/>
                </a:cubicBezTo>
                <a:cubicBezTo>
                  <a:pt x="6" y="50"/>
                  <a:pt x="3" y="49"/>
                  <a:pt x="3" y="49"/>
                </a:cubicBezTo>
                <a:cubicBezTo>
                  <a:pt x="2" y="49"/>
                  <a:pt x="2" y="49"/>
                  <a:pt x="1" y="50"/>
                </a:cubicBezTo>
                <a:cubicBezTo>
                  <a:pt x="1" y="50"/>
                  <a:pt x="1" y="50"/>
                  <a:pt x="1" y="51"/>
                </a:cubicBezTo>
                <a:cubicBezTo>
                  <a:pt x="1" y="51"/>
                  <a:pt x="1" y="52"/>
                  <a:pt x="1" y="53"/>
                </a:cubicBezTo>
                <a:cubicBezTo>
                  <a:pt x="1" y="53"/>
                  <a:pt x="2" y="53"/>
                  <a:pt x="2" y="53"/>
                </a:cubicBezTo>
                <a:cubicBezTo>
                  <a:pt x="3" y="54"/>
                  <a:pt x="6" y="54"/>
                  <a:pt x="8" y="55"/>
                </a:cubicBezTo>
                <a:cubicBezTo>
                  <a:pt x="8" y="56"/>
                  <a:pt x="8" y="58"/>
                  <a:pt x="8" y="59"/>
                </a:cubicBezTo>
                <a:cubicBezTo>
                  <a:pt x="5" y="59"/>
                  <a:pt x="2" y="59"/>
                  <a:pt x="2" y="60"/>
                </a:cubicBezTo>
                <a:cubicBezTo>
                  <a:pt x="1" y="60"/>
                  <a:pt x="1" y="60"/>
                  <a:pt x="0" y="60"/>
                </a:cubicBezTo>
                <a:cubicBezTo>
                  <a:pt x="0" y="61"/>
                  <a:pt x="0" y="61"/>
                  <a:pt x="0" y="62"/>
                </a:cubicBezTo>
                <a:cubicBezTo>
                  <a:pt x="0" y="62"/>
                  <a:pt x="0" y="63"/>
                  <a:pt x="0" y="63"/>
                </a:cubicBezTo>
                <a:cubicBezTo>
                  <a:pt x="1" y="63"/>
                  <a:pt x="1" y="64"/>
                  <a:pt x="2" y="64"/>
                </a:cubicBezTo>
                <a:cubicBezTo>
                  <a:pt x="2" y="64"/>
                  <a:pt x="5" y="64"/>
                  <a:pt x="8" y="64"/>
                </a:cubicBezTo>
                <a:cubicBezTo>
                  <a:pt x="8" y="66"/>
                  <a:pt x="8" y="67"/>
                  <a:pt x="8" y="68"/>
                </a:cubicBezTo>
                <a:cubicBezTo>
                  <a:pt x="6" y="69"/>
                  <a:pt x="3" y="70"/>
                  <a:pt x="2" y="70"/>
                </a:cubicBezTo>
                <a:cubicBezTo>
                  <a:pt x="2" y="70"/>
                  <a:pt x="1" y="71"/>
                  <a:pt x="1" y="71"/>
                </a:cubicBezTo>
                <a:cubicBezTo>
                  <a:pt x="1" y="71"/>
                  <a:pt x="1" y="72"/>
                  <a:pt x="1" y="72"/>
                </a:cubicBezTo>
                <a:cubicBezTo>
                  <a:pt x="1" y="73"/>
                  <a:pt x="1" y="73"/>
                  <a:pt x="1" y="74"/>
                </a:cubicBezTo>
                <a:cubicBezTo>
                  <a:pt x="2" y="74"/>
                  <a:pt x="2" y="74"/>
                  <a:pt x="3" y="74"/>
                </a:cubicBezTo>
                <a:cubicBezTo>
                  <a:pt x="3" y="74"/>
                  <a:pt x="6" y="74"/>
                  <a:pt x="9" y="74"/>
                </a:cubicBezTo>
                <a:cubicBezTo>
                  <a:pt x="9" y="75"/>
                  <a:pt x="10" y="76"/>
                  <a:pt x="10" y="78"/>
                </a:cubicBezTo>
                <a:cubicBezTo>
                  <a:pt x="8" y="79"/>
                  <a:pt x="5" y="80"/>
                  <a:pt x="4" y="80"/>
                </a:cubicBezTo>
                <a:cubicBezTo>
                  <a:pt x="4" y="80"/>
                  <a:pt x="4" y="81"/>
                  <a:pt x="3" y="81"/>
                </a:cubicBezTo>
                <a:cubicBezTo>
                  <a:pt x="3" y="82"/>
                  <a:pt x="3" y="82"/>
                  <a:pt x="3" y="83"/>
                </a:cubicBezTo>
                <a:cubicBezTo>
                  <a:pt x="4" y="83"/>
                  <a:pt x="4" y="84"/>
                  <a:pt x="4" y="84"/>
                </a:cubicBezTo>
                <a:cubicBezTo>
                  <a:pt x="5" y="84"/>
                  <a:pt x="5" y="84"/>
                  <a:pt x="6" y="84"/>
                </a:cubicBezTo>
                <a:cubicBezTo>
                  <a:pt x="7" y="84"/>
                  <a:pt x="9" y="83"/>
                  <a:pt x="12" y="83"/>
                </a:cubicBezTo>
                <a:cubicBezTo>
                  <a:pt x="12" y="84"/>
                  <a:pt x="13" y="85"/>
                  <a:pt x="14" y="86"/>
                </a:cubicBezTo>
                <a:cubicBezTo>
                  <a:pt x="11" y="88"/>
                  <a:pt x="9" y="89"/>
                  <a:pt x="8" y="90"/>
                </a:cubicBezTo>
                <a:cubicBezTo>
                  <a:pt x="8" y="90"/>
                  <a:pt x="8" y="91"/>
                  <a:pt x="8" y="91"/>
                </a:cubicBezTo>
                <a:cubicBezTo>
                  <a:pt x="8" y="92"/>
                  <a:pt x="8" y="92"/>
                  <a:pt x="8" y="93"/>
                </a:cubicBezTo>
                <a:cubicBezTo>
                  <a:pt x="8" y="93"/>
                  <a:pt x="9" y="93"/>
                  <a:pt x="9" y="94"/>
                </a:cubicBezTo>
                <a:cubicBezTo>
                  <a:pt x="10" y="94"/>
                  <a:pt x="10" y="94"/>
                  <a:pt x="11" y="94"/>
                </a:cubicBezTo>
                <a:cubicBezTo>
                  <a:pt x="11" y="93"/>
                  <a:pt x="14" y="92"/>
                  <a:pt x="16" y="91"/>
                </a:cubicBezTo>
                <a:cubicBezTo>
                  <a:pt x="17" y="92"/>
                  <a:pt x="18" y="93"/>
                  <a:pt x="19" y="94"/>
                </a:cubicBezTo>
                <a:cubicBezTo>
                  <a:pt x="17" y="96"/>
                  <a:pt x="15" y="98"/>
                  <a:pt x="14" y="99"/>
                </a:cubicBezTo>
                <a:cubicBezTo>
                  <a:pt x="14" y="99"/>
                  <a:pt x="14" y="99"/>
                  <a:pt x="14" y="100"/>
                </a:cubicBezTo>
                <a:cubicBezTo>
                  <a:pt x="14" y="101"/>
                  <a:pt x="14" y="101"/>
                  <a:pt x="14" y="101"/>
                </a:cubicBezTo>
                <a:cubicBezTo>
                  <a:pt x="15" y="102"/>
                  <a:pt x="15" y="102"/>
                  <a:pt x="15" y="102"/>
                </a:cubicBezTo>
                <a:cubicBezTo>
                  <a:pt x="16" y="102"/>
                  <a:pt x="16" y="102"/>
                  <a:pt x="17" y="102"/>
                </a:cubicBezTo>
                <a:cubicBezTo>
                  <a:pt x="17" y="102"/>
                  <a:pt x="20" y="100"/>
                  <a:pt x="22" y="98"/>
                </a:cubicBezTo>
                <a:cubicBezTo>
                  <a:pt x="23" y="99"/>
                  <a:pt x="24" y="100"/>
                  <a:pt x="25" y="101"/>
                </a:cubicBezTo>
                <a:cubicBezTo>
                  <a:pt x="23" y="103"/>
                  <a:pt x="22" y="106"/>
                  <a:pt x="21" y="106"/>
                </a:cubicBezTo>
                <a:cubicBezTo>
                  <a:pt x="21" y="107"/>
                  <a:pt x="21" y="107"/>
                  <a:pt x="21" y="108"/>
                </a:cubicBezTo>
                <a:cubicBezTo>
                  <a:pt x="21" y="108"/>
                  <a:pt x="21" y="109"/>
                  <a:pt x="22" y="109"/>
                </a:cubicBezTo>
                <a:cubicBezTo>
                  <a:pt x="22" y="109"/>
                  <a:pt x="23" y="110"/>
                  <a:pt x="23" y="110"/>
                </a:cubicBezTo>
                <a:cubicBezTo>
                  <a:pt x="24" y="110"/>
                  <a:pt x="24" y="109"/>
                  <a:pt x="25" y="109"/>
                </a:cubicBezTo>
                <a:cubicBezTo>
                  <a:pt x="25" y="109"/>
                  <a:pt x="27" y="106"/>
                  <a:pt x="29" y="105"/>
                </a:cubicBezTo>
                <a:cubicBezTo>
                  <a:pt x="30" y="105"/>
                  <a:pt x="31" y="106"/>
                  <a:pt x="32" y="107"/>
                </a:cubicBezTo>
                <a:cubicBezTo>
                  <a:pt x="31" y="109"/>
                  <a:pt x="30" y="112"/>
                  <a:pt x="30" y="113"/>
                </a:cubicBezTo>
                <a:cubicBezTo>
                  <a:pt x="29" y="113"/>
                  <a:pt x="29" y="114"/>
                  <a:pt x="30" y="114"/>
                </a:cubicBezTo>
                <a:cubicBezTo>
                  <a:pt x="30" y="115"/>
                  <a:pt x="30" y="115"/>
                  <a:pt x="31" y="115"/>
                </a:cubicBezTo>
                <a:cubicBezTo>
                  <a:pt x="31" y="115"/>
                  <a:pt x="32" y="116"/>
                  <a:pt x="32" y="115"/>
                </a:cubicBezTo>
                <a:cubicBezTo>
                  <a:pt x="33" y="115"/>
                  <a:pt x="33" y="115"/>
                  <a:pt x="33" y="115"/>
                </a:cubicBezTo>
                <a:cubicBezTo>
                  <a:pt x="34" y="114"/>
                  <a:pt x="35" y="112"/>
                  <a:pt x="37" y="110"/>
                </a:cubicBezTo>
                <a:cubicBezTo>
                  <a:pt x="38" y="110"/>
                  <a:pt x="39" y="111"/>
                  <a:pt x="40" y="111"/>
                </a:cubicBezTo>
                <a:cubicBezTo>
                  <a:pt x="40" y="114"/>
                  <a:pt x="39" y="117"/>
                  <a:pt x="39" y="117"/>
                </a:cubicBezTo>
                <a:cubicBezTo>
                  <a:pt x="39" y="118"/>
                  <a:pt x="39" y="118"/>
                  <a:pt x="39" y="119"/>
                </a:cubicBezTo>
                <a:cubicBezTo>
                  <a:pt x="39" y="119"/>
                  <a:pt x="40" y="120"/>
                  <a:pt x="40" y="120"/>
                </a:cubicBezTo>
                <a:cubicBezTo>
                  <a:pt x="41" y="120"/>
                  <a:pt x="41" y="120"/>
                  <a:pt x="42" y="120"/>
                </a:cubicBezTo>
                <a:cubicBezTo>
                  <a:pt x="42" y="120"/>
                  <a:pt x="43" y="119"/>
                  <a:pt x="43" y="119"/>
                </a:cubicBezTo>
                <a:cubicBezTo>
                  <a:pt x="43" y="118"/>
                  <a:pt x="44" y="115"/>
                  <a:pt x="46" y="113"/>
                </a:cubicBezTo>
                <a:cubicBezTo>
                  <a:pt x="47" y="113"/>
                  <a:pt x="48" y="114"/>
                  <a:pt x="49" y="114"/>
                </a:cubicBezTo>
                <a:cubicBezTo>
                  <a:pt x="49" y="117"/>
                  <a:pt x="49" y="120"/>
                  <a:pt x="49" y="120"/>
                </a:cubicBezTo>
                <a:cubicBezTo>
                  <a:pt x="49" y="121"/>
                  <a:pt x="49" y="121"/>
                  <a:pt x="49" y="122"/>
                </a:cubicBezTo>
                <a:cubicBezTo>
                  <a:pt x="50" y="122"/>
                  <a:pt x="50" y="122"/>
                  <a:pt x="51" y="123"/>
                </a:cubicBezTo>
                <a:cubicBezTo>
                  <a:pt x="51" y="123"/>
                  <a:pt x="52" y="123"/>
                  <a:pt x="52" y="122"/>
                </a:cubicBezTo>
                <a:cubicBezTo>
                  <a:pt x="53" y="122"/>
                  <a:pt x="53" y="122"/>
                  <a:pt x="53" y="121"/>
                </a:cubicBezTo>
                <a:cubicBezTo>
                  <a:pt x="53" y="121"/>
                  <a:pt x="54" y="118"/>
                  <a:pt x="55" y="115"/>
                </a:cubicBezTo>
                <a:cubicBezTo>
                  <a:pt x="56" y="115"/>
                  <a:pt x="57" y="115"/>
                  <a:pt x="59" y="115"/>
                </a:cubicBezTo>
                <a:cubicBezTo>
                  <a:pt x="59" y="118"/>
                  <a:pt x="59" y="121"/>
                  <a:pt x="59" y="122"/>
                </a:cubicBezTo>
                <a:cubicBezTo>
                  <a:pt x="59" y="122"/>
                  <a:pt x="60" y="123"/>
                  <a:pt x="60" y="123"/>
                </a:cubicBezTo>
                <a:cubicBezTo>
                  <a:pt x="60" y="123"/>
                  <a:pt x="61" y="123"/>
                  <a:pt x="61" y="123"/>
                </a:cubicBezTo>
                <a:cubicBezTo>
                  <a:pt x="62" y="123"/>
                  <a:pt x="62" y="123"/>
                  <a:pt x="63" y="123"/>
                </a:cubicBezTo>
                <a:cubicBezTo>
                  <a:pt x="63" y="123"/>
                  <a:pt x="63" y="122"/>
                  <a:pt x="64" y="122"/>
                </a:cubicBezTo>
                <a:cubicBezTo>
                  <a:pt x="64" y="121"/>
                  <a:pt x="64" y="118"/>
                  <a:pt x="64" y="115"/>
                </a:cubicBezTo>
                <a:cubicBezTo>
                  <a:pt x="65" y="115"/>
                  <a:pt x="67" y="115"/>
                  <a:pt x="68" y="115"/>
                </a:cubicBezTo>
                <a:cubicBezTo>
                  <a:pt x="69" y="118"/>
                  <a:pt x="70" y="121"/>
                  <a:pt x="70" y="121"/>
                </a:cubicBezTo>
                <a:cubicBezTo>
                  <a:pt x="70" y="122"/>
                  <a:pt x="70" y="122"/>
                  <a:pt x="71" y="122"/>
                </a:cubicBezTo>
                <a:cubicBezTo>
                  <a:pt x="71" y="123"/>
                  <a:pt x="72" y="123"/>
                  <a:pt x="72" y="123"/>
                </a:cubicBezTo>
                <a:cubicBezTo>
                  <a:pt x="73" y="122"/>
                  <a:pt x="73" y="122"/>
                  <a:pt x="73" y="122"/>
                </a:cubicBezTo>
                <a:cubicBezTo>
                  <a:pt x="74" y="121"/>
                  <a:pt x="74" y="121"/>
                  <a:pt x="74" y="120"/>
                </a:cubicBezTo>
                <a:cubicBezTo>
                  <a:pt x="74" y="120"/>
                  <a:pt x="74" y="117"/>
                  <a:pt x="73" y="114"/>
                </a:cubicBezTo>
                <a:cubicBezTo>
                  <a:pt x="75" y="114"/>
                  <a:pt x="76" y="113"/>
                  <a:pt x="77" y="113"/>
                </a:cubicBezTo>
                <a:cubicBezTo>
                  <a:pt x="78" y="115"/>
                  <a:pt x="80" y="118"/>
                  <a:pt x="80" y="119"/>
                </a:cubicBezTo>
                <a:cubicBezTo>
                  <a:pt x="80" y="119"/>
                  <a:pt x="81" y="120"/>
                  <a:pt x="81" y="120"/>
                </a:cubicBezTo>
                <a:cubicBezTo>
                  <a:pt x="81" y="120"/>
                  <a:pt x="82" y="120"/>
                  <a:pt x="83" y="120"/>
                </a:cubicBezTo>
                <a:cubicBezTo>
                  <a:pt x="83" y="120"/>
                  <a:pt x="83" y="119"/>
                  <a:pt x="84" y="119"/>
                </a:cubicBezTo>
                <a:cubicBezTo>
                  <a:pt x="84" y="118"/>
                  <a:pt x="84" y="118"/>
                  <a:pt x="84" y="117"/>
                </a:cubicBezTo>
                <a:cubicBezTo>
                  <a:pt x="84" y="117"/>
                  <a:pt x="83" y="114"/>
                  <a:pt x="82" y="111"/>
                </a:cubicBezTo>
                <a:cubicBezTo>
                  <a:pt x="83" y="111"/>
                  <a:pt x="85" y="110"/>
                  <a:pt x="86" y="110"/>
                </a:cubicBezTo>
                <a:cubicBezTo>
                  <a:pt x="87" y="112"/>
                  <a:pt x="89" y="114"/>
                  <a:pt x="90" y="115"/>
                </a:cubicBezTo>
                <a:cubicBezTo>
                  <a:pt x="90" y="115"/>
                  <a:pt x="90" y="115"/>
                  <a:pt x="91" y="115"/>
                </a:cubicBezTo>
                <a:cubicBezTo>
                  <a:pt x="91" y="116"/>
                  <a:pt x="92" y="115"/>
                  <a:pt x="92" y="115"/>
                </a:cubicBezTo>
                <a:cubicBezTo>
                  <a:pt x="93" y="115"/>
                  <a:pt x="93" y="115"/>
                  <a:pt x="93" y="114"/>
                </a:cubicBezTo>
                <a:cubicBezTo>
                  <a:pt x="93" y="114"/>
                  <a:pt x="93" y="113"/>
                  <a:pt x="93" y="113"/>
                </a:cubicBezTo>
                <a:cubicBezTo>
                  <a:pt x="93" y="112"/>
                  <a:pt x="92" y="109"/>
                  <a:pt x="91" y="107"/>
                </a:cubicBezTo>
                <a:cubicBezTo>
                  <a:pt x="92" y="106"/>
                  <a:pt x="93" y="105"/>
                  <a:pt x="94" y="105"/>
                </a:cubicBezTo>
                <a:cubicBezTo>
                  <a:pt x="96" y="106"/>
                  <a:pt x="98" y="109"/>
                  <a:pt x="98" y="109"/>
                </a:cubicBezTo>
                <a:cubicBezTo>
                  <a:pt x="99" y="109"/>
                  <a:pt x="99" y="110"/>
                  <a:pt x="100" y="110"/>
                </a:cubicBezTo>
                <a:cubicBezTo>
                  <a:pt x="100" y="110"/>
                  <a:pt x="101" y="109"/>
                  <a:pt x="101" y="109"/>
                </a:cubicBezTo>
                <a:cubicBezTo>
                  <a:pt x="101" y="109"/>
                  <a:pt x="102" y="108"/>
                  <a:pt x="102" y="108"/>
                </a:cubicBezTo>
                <a:cubicBezTo>
                  <a:pt x="102" y="107"/>
                  <a:pt x="102" y="107"/>
                  <a:pt x="102" y="106"/>
                </a:cubicBezTo>
                <a:cubicBezTo>
                  <a:pt x="101" y="106"/>
                  <a:pt x="99" y="103"/>
                  <a:pt x="98" y="101"/>
                </a:cubicBezTo>
                <a:cubicBezTo>
                  <a:pt x="99" y="100"/>
                  <a:pt x="100" y="99"/>
                  <a:pt x="101" y="98"/>
                </a:cubicBezTo>
                <a:cubicBezTo>
                  <a:pt x="103" y="100"/>
                  <a:pt x="105" y="102"/>
                  <a:pt x="106" y="102"/>
                </a:cubicBezTo>
                <a:cubicBezTo>
                  <a:pt x="106" y="102"/>
                  <a:pt x="107" y="102"/>
                  <a:pt x="107" y="102"/>
                </a:cubicBezTo>
                <a:cubicBezTo>
                  <a:pt x="108" y="102"/>
                  <a:pt x="108" y="102"/>
                  <a:pt x="109" y="101"/>
                </a:cubicBezTo>
                <a:cubicBezTo>
                  <a:pt x="109" y="101"/>
                  <a:pt x="109" y="101"/>
                  <a:pt x="109" y="100"/>
                </a:cubicBezTo>
                <a:cubicBezTo>
                  <a:pt x="109" y="99"/>
                  <a:pt x="109" y="99"/>
                  <a:pt x="109" y="99"/>
                </a:cubicBezTo>
                <a:cubicBezTo>
                  <a:pt x="108" y="98"/>
                  <a:pt x="106" y="96"/>
                  <a:pt x="104" y="94"/>
                </a:cubicBezTo>
                <a:cubicBezTo>
                  <a:pt x="105" y="93"/>
                  <a:pt x="106" y="92"/>
                  <a:pt x="106" y="91"/>
                </a:cubicBezTo>
                <a:cubicBezTo>
                  <a:pt x="109" y="92"/>
                  <a:pt x="112" y="93"/>
                  <a:pt x="112" y="94"/>
                </a:cubicBezTo>
                <a:cubicBezTo>
                  <a:pt x="113" y="94"/>
                  <a:pt x="113" y="94"/>
                  <a:pt x="114" y="94"/>
                </a:cubicBezTo>
                <a:cubicBezTo>
                  <a:pt x="114" y="93"/>
                  <a:pt x="115" y="93"/>
                  <a:pt x="115" y="93"/>
                </a:cubicBezTo>
                <a:cubicBezTo>
                  <a:pt x="115" y="92"/>
                  <a:pt x="115" y="92"/>
                  <a:pt x="115" y="91"/>
                </a:cubicBezTo>
                <a:cubicBezTo>
                  <a:pt x="115" y="91"/>
                  <a:pt x="115" y="90"/>
                  <a:pt x="114" y="90"/>
                </a:cubicBezTo>
                <a:cubicBezTo>
                  <a:pt x="114" y="89"/>
                  <a:pt x="111" y="88"/>
                  <a:pt x="109" y="86"/>
                </a:cubicBezTo>
                <a:cubicBezTo>
                  <a:pt x="110" y="85"/>
                  <a:pt x="110" y="84"/>
                  <a:pt x="111" y="83"/>
                </a:cubicBezTo>
                <a:cubicBezTo>
                  <a:pt x="113" y="83"/>
                  <a:pt x="116" y="84"/>
                  <a:pt x="117" y="84"/>
                </a:cubicBezTo>
                <a:cubicBezTo>
                  <a:pt x="117" y="84"/>
                  <a:pt x="118" y="84"/>
                  <a:pt x="118" y="84"/>
                </a:cubicBezTo>
                <a:cubicBezTo>
                  <a:pt x="119" y="84"/>
                  <a:pt x="119" y="83"/>
                  <a:pt x="119" y="83"/>
                </a:cubicBezTo>
                <a:cubicBezTo>
                  <a:pt x="120" y="82"/>
                  <a:pt x="120" y="82"/>
                  <a:pt x="119" y="81"/>
                </a:cubicBezTo>
                <a:cubicBezTo>
                  <a:pt x="119" y="81"/>
                  <a:pt x="119" y="80"/>
                  <a:pt x="118" y="80"/>
                </a:cubicBezTo>
                <a:cubicBezTo>
                  <a:pt x="118" y="80"/>
                  <a:pt x="115" y="79"/>
                  <a:pt x="113" y="78"/>
                </a:cubicBezTo>
                <a:cubicBezTo>
                  <a:pt x="113" y="76"/>
                  <a:pt x="113" y="75"/>
                  <a:pt x="114" y="74"/>
                </a:cubicBezTo>
                <a:cubicBezTo>
                  <a:pt x="116" y="74"/>
                  <a:pt x="119" y="74"/>
                  <a:pt x="120" y="74"/>
                </a:cubicBezTo>
                <a:cubicBezTo>
                  <a:pt x="121" y="74"/>
                  <a:pt x="121" y="74"/>
                  <a:pt x="121" y="74"/>
                </a:cubicBezTo>
                <a:cubicBezTo>
                  <a:pt x="122" y="73"/>
                  <a:pt x="122" y="73"/>
                  <a:pt x="122" y="72"/>
                </a:cubicBezTo>
                <a:cubicBezTo>
                  <a:pt x="122" y="72"/>
                  <a:pt x="122" y="71"/>
                  <a:pt x="122" y="71"/>
                </a:cubicBezTo>
                <a:cubicBezTo>
                  <a:pt x="122" y="71"/>
                  <a:pt x="121" y="70"/>
                  <a:pt x="121" y="70"/>
                </a:cubicBezTo>
                <a:cubicBezTo>
                  <a:pt x="120" y="70"/>
                  <a:pt x="117" y="69"/>
                  <a:pt x="115" y="68"/>
                </a:cubicBezTo>
                <a:cubicBezTo>
                  <a:pt x="115" y="67"/>
                  <a:pt x="115" y="66"/>
                  <a:pt x="115" y="64"/>
                </a:cubicBezTo>
                <a:cubicBezTo>
                  <a:pt x="118" y="64"/>
                  <a:pt x="121" y="64"/>
                  <a:pt x="121" y="64"/>
                </a:cubicBezTo>
                <a:close/>
                <a:moveTo>
                  <a:pt x="62" y="111"/>
                </a:moveTo>
                <a:cubicBezTo>
                  <a:pt x="61" y="111"/>
                  <a:pt x="61" y="111"/>
                  <a:pt x="61" y="111"/>
                </a:cubicBezTo>
                <a:cubicBezTo>
                  <a:pt x="61" y="111"/>
                  <a:pt x="61" y="111"/>
                  <a:pt x="61" y="111"/>
                </a:cubicBezTo>
                <a:cubicBezTo>
                  <a:pt x="61" y="111"/>
                  <a:pt x="61" y="111"/>
                  <a:pt x="62" y="111"/>
                </a:cubicBezTo>
                <a:close/>
                <a:moveTo>
                  <a:pt x="45" y="108"/>
                </a:moveTo>
                <a:cubicBezTo>
                  <a:pt x="45" y="108"/>
                  <a:pt x="44" y="107"/>
                  <a:pt x="44" y="107"/>
                </a:cubicBezTo>
                <a:cubicBezTo>
                  <a:pt x="44" y="107"/>
                  <a:pt x="44" y="108"/>
                  <a:pt x="45" y="108"/>
                </a:cubicBezTo>
                <a:cubicBezTo>
                  <a:pt x="45" y="108"/>
                  <a:pt x="45" y="108"/>
                  <a:pt x="45" y="108"/>
                </a:cubicBezTo>
                <a:close/>
                <a:moveTo>
                  <a:pt x="31" y="100"/>
                </a:moveTo>
                <a:cubicBezTo>
                  <a:pt x="30" y="99"/>
                  <a:pt x="30" y="99"/>
                  <a:pt x="29" y="99"/>
                </a:cubicBezTo>
                <a:cubicBezTo>
                  <a:pt x="30" y="99"/>
                  <a:pt x="30" y="99"/>
                  <a:pt x="30" y="99"/>
                </a:cubicBezTo>
                <a:cubicBezTo>
                  <a:pt x="30" y="99"/>
                  <a:pt x="30" y="99"/>
                  <a:pt x="31" y="100"/>
                </a:cubicBezTo>
                <a:close/>
                <a:moveTo>
                  <a:pt x="19" y="87"/>
                </a:moveTo>
                <a:cubicBezTo>
                  <a:pt x="19" y="86"/>
                  <a:pt x="19" y="86"/>
                  <a:pt x="19" y="86"/>
                </a:cubicBezTo>
                <a:cubicBezTo>
                  <a:pt x="19" y="86"/>
                  <a:pt x="19" y="86"/>
                  <a:pt x="19" y="86"/>
                </a:cubicBezTo>
                <a:cubicBezTo>
                  <a:pt x="19" y="86"/>
                  <a:pt x="19" y="87"/>
                  <a:pt x="19" y="87"/>
                </a:cubicBezTo>
                <a:close/>
              </a:path>
            </a:pathLst>
          </a:custGeom>
          <a:solidFill>
            <a:srgbClr val="45C1A4"/>
          </a:solidFill>
          <a:ln>
            <a:noFill/>
          </a:ln>
        </p:spPr>
        <p:txBody>
          <a:bodyPr vert="horz" wrap="square" lIns="91440" tIns="45720" rIns="91440" bIns="45720" numCol="1" anchor="t" anchorCtr="0" compatLnSpc="1">
            <a:prstTxWarp prst="textNoShape">
              <a:avLst/>
            </a:prstTxWarp>
          </a:bodyPr>
          <a:lstStyle/>
          <a:p>
            <a:endParaRPr lang="en-US" sz="1800">
              <a:solidFill>
                <a:prstClr val="black"/>
              </a:solidFill>
              <a:latin typeface="Calibri"/>
            </a:endParaRPr>
          </a:p>
        </p:txBody>
      </p:sp>
      <p:grpSp>
        <p:nvGrpSpPr>
          <p:cNvPr id="33" name="Group 37">
            <a:extLst>
              <a:ext uri="{FF2B5EF4-FFF2-40B4-BE49-F238E27FC236}">
                <a16:creationId xmlns:a16="http://schemas.microsoft.com/office/drawing/2014/main" id="{C10DB5B6-C37D-4684-ADF7-30F18171D52A}"/>
              </a:ext>
            </a:extLst>
          </p:cNvPr>
          <p:cNvGrpSpPr/>
          <p:nvPr/>
        </p:nvGrpSpPr>
        <p:grpSpPr>
          <a:xfrm>
            <a:off x="508000" y="1700953"/>
            <a:ext cx="268638" cy="245844"/>
            <a:chOff x="6726389" y="1486674"/>
            <a:chExt cx="411805" cy="376863"/>
          </a:xfrm>
          <a:solidFill>
            <a:srgbClr val="45C1A4"/>
          </a:solidFill>
        </p:grpSpPr>
        <p:sp>
          <p:nvSpPr>
            <p:cNvPr id="34" name="Oval 52">
              <a:extLst>
                <a:ext uri="{FF2B5EF4-FFF2-40B4-BE49-F238E27FC236}">
                  <a16:creationId xmlns:a16="http://schemas.microsoft.com/office/drawing/2014/main" id="{E058EB37-5D3E-448E-B093-77BF9E7A6A1A}"/>
                </a:ext>
              </a:extLst>
            </p:cNvPr>
            <p:cNvSpPr>
              <a:spLocks noChangeArrowheads="1"/>
            </p:cNvSpPr>
            <p:nvPr/>
          </p:nvSpPr>
          <p:spPr bwMode="auto">
            <a:xfrm>
              <a:off x="6773808" y="1786168"/>
              <a:ext cx="44924" cy="4242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00">
                <a:solidFill>
                  <a:prstClr val="black"/>
                </a:solidFill>
                <a:latin typeface="Calibri"/>
              </a:endParaRPr>
            </a:p>
          </p:txBody>
        </p:sp>
        <p:sp>
          <p:nvSpPr>
            <p:cNvPr id="35" name="Oval 53">
              <a:extLst>
                <a:ext uri="{FF2B5EF4-FFF2-40B4-BE49-F238E27FC236}">
                  <a16:creationId xmlns:a16="http://schemas.microsoft.com/office/drawing/2014/main" id="{D0A67C89-C4F1-4EED-BF93-F4938DF4F5B4}"/>
                </a:ext>
              </a:extLst>
            </p:cNvPr>
            <p:cNvSpPr>
              <a:spLocks noChangeArrowheads="1"/>
            </p:cNvSpPr>
            <p:nvPr/>
          </p:nvSpPr>
          <p:spPr bwMode="auto">
            <a:xfrm>
              <a:off x="6748851" y="1836083"/>
              <a:ext cx="24958" cy="27454"/>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00">
                <a:solidFill>
                  <a:prstClr val="black"/>
                </a:solidFill>
                <a:latin typeface="Calibri"/>
              </a:endParaRPr>
            </a:p>
          </p:txBody>
        </p:sp>
        <p:sp>
          <p:nvSpPr>
            <p:cNvPr id="36" name="Freeform 54">
              <a:extLst>
                <a:ext uri="{FF2B5EF4-FFF2-40B4-BE49-F238E27FC236}">
                  <a16:creationId xmlns:a16="http://schemas.microsoft.com/office/drawing/2014/main" id="{853247DE-1357-42B3-9F32-C59F7587E300}"/>
                </a:ext>
              </a:extLst>
            </p:cNvPr>
            <p:cNvSpPr>
              <a:spLocks/>
            </p:cNvSpPr>
            <p:nvPr/>
          </p:nvSpPr>
          <p:spPr bwMode="auto">
            <a:xfrm>
              <a:off x="6726389" y="1486674"/>
              <a:ext cx="411805" cy="292007"/>
            </a:xfrm>
            <a:custGeom>
              <a:avLst/>
              <a:gdLst>
                <a:gd name="T0" fmla="*/ 124 w 124"/>
                <a:gd name="T1" fmla="*/ 34 h 88"/>
                <a:gd name="T2" fmla="*/ 99 w 124"/>
                <a:gd name="T3" fmla="*/ 9 h 88"/>
                <a:gd name="T4" fmla="*/ 93 w 124"/>
                <a:gd name="T5" fmla="*/ 10 h 88"/>
                <a:gd name="T6" fmla="*/ 74 w 124"/>
                <a:gd name="T7" fmla="*/ 0 h 88"/>
                <a:gd name="T8" fmla="*/ 60 w 124"/>
                <a:gd name="T9" fmla="*/ 5 h 88"/>
                <a:gd name="T10" fmla="*/ 46 w 124"/>
                <a:gd name="T11" fmla="*/ 0 h 88"/>
                <a:gd name="T12" fmla="*/ 31 w 124"/>
                <a:gd name="T13" fmla="*/ 5 h 88"/>
                <a:gd name="T14" fmla="*/ 25 w 124"/>
                <a:gd name="T15" fmla="*/ 5 h 88"/>
                <a:gd name="T16" fmla="*/ 0 w 124"/>
                <a:gd name="T17" fmla="*/ 30 h 88"/>
                <a:gd name="T18" fmla="*/ 3 w 124"/>
                <a:gd name="T19" fmla="*/ 43 h 88"/>
                <a:gd name="T20" fmla="*/ 0 w 124"/>
                <a:gd name="T21" fmla="*/ 55 h 88"/>
                <a:gd name="T22" fmla="*/ 25 w 124"/>
                <a:gd name="T23" fmla="*/ 80 h 88"/>
                <a:gd name="T24" fmla="*/ 28 w 124"/>
                <a:gd name="T25" fmla="*/ 80 h 88"/>
                <a:gd name="T26" fmla="*/ 46 w 124"/>
                <a:gd name="T27" fmla="*/ 88 h 88"/>
                <a:gd name="T28" fmla="*/ 64 w 124"/>
                <a:gd name="T29" fmla="*/ 80 h 88"/>
                <a:gd name="T30" fmla="*/ 79 w 124"/>
                <a:gd name="T31" fmla="*/ 85 h 88"/>
                <a:gd name="T32" fmla="*/ 104 w 124"/>
                <a:gd name="T33" fmla="*/ 60 h 88"/>
                <a:gd name="T34" fmla="*/ 104 w 124"/>
                <a:gd name="T35" fmla="*/ 59 h 88"/>
                <a:gd name="T36" fmla="*/ 124 w 124"/>
                <a:gd name="T37" fmla="*/ 34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4" h="88">
                  <a:moveTo>
                    <a:pt x="124" y="34"/>
                  </a:moveTo>
                  <a:cubicBezTo>
                    <a:pt x="124" y="21"/>
                    <a:pt x="113" y="9"/>
                    <a:pt x="99" y="9"/>
                  </a:cubicBezTo>
                  <a:cubicBezTo>
                    <a:pt x="97" y="9"/>
                    <a:pt x="95" y="10"/>
                    <a:pt x="93" y="10"/>
                  </a:cubicBezTo>
                  <a:cubicBezTo>
                    <a:pt x="89" y="4"/>
                    <a:pt x="82" y="0"/>
                    <a:pt x="74" y="0"/>
                  </a:cubicBezTo>
                  <a:cubicBezTo>
                    <a:pt x="69" y="0"/>
                    <a:pt x="64" y="2"/>
                    <a:pt x="60" y="5"/>
                  </a:cubicBezTo>
                  <a:cubicBezTo>
                    <a:pt x="56" y="2"/>
                    <a:pt x="51" y="0"/>
                    <a:pt x="46" y="0"/>
                  </a:cubicBezTo>
                  <a:cubicBezTo>
                    <a:pt x="40" y="0"/>
                    <a:pt x="35" y="2"/>
                    <a:pt x="31" y="5"/>
                  </a:cubicBezTo>
                  <a:cubicBezTo>
                    <a:pt x="29" y="5"/>
                    <a:pt x="27" y="5"/>
                    <a:pt x="25" y="5"/>
                  </a:cubicBezTo>
                  <a:cubicBezTo>
                    <a:pt x="11" y="5"/>
                    <a:pt x="0" y="16"/>
                    <a:pt x="0" y="30"/>
                  </a:cubicBezTo>
                  <a:cubicBezTo>
                    <a:pt x="0" y="35"/>
                    <a:pt x="1" y="39"/>
                    <a:pt x="3" y="43"/>
                  </a:cubicBezTo>
                  <a:cubicBezTo>
                    <a:pt x="1" y="46"/>
                    <a:pt x="0" y="51"/>
                    <a:pt x="0" y="55"/>
                  </a:cubicBezTo>
                  <a:cubicBezTo>
                    <a:pt x="0" y="69"/>
                    <a:pt x="11" y="80"/>
                    <a:pt x="25" y="80"/>
                  </a:cubicBezTo>
                  <a:cubicBezTo>
                    <a:pt x="26" y="80"/>
                    <a:pt x="27" y="80"/>
                    <a:pt x="28" y="80"/>
                  </a:cubicBezTo>
                  <a:cubicBezTo>
                    <a:pt x="32" y="85"/>
                    <a:pt x="39" y="88"/>
                    <a:pt x="46" y="88"/>
                  </a:cubicBezTo>
                  <a:cubicBezTo>
                    <a:pt x="53" y="88"/>
                    <a:pt x="59" y="85"/>
                    <a:pt x="64" y="80"/>
                  </a:cubicBezTo>
                  <a:cubicBezTo>
                    <a:pt x="68" y="83"/>
                    <a:pt x="73" y="85"/>
                    <a:pt x="79" y="85"/>
                  </a:cubicBezTo>
                  <a:cubicBezTo>
                    <a:pt x="92" y="85"/>
                    <a:pt x="104" y="74"/>
                    <a:pt x="104" y="60"/>
                  </a:cubicBezTo>
                  <a:cubicBezTo>
                    <a:pt x="104" y="60"/>
                    <a:pt x="104" y="59"/>
                    <a:pt x="104" y="59"/>
                  </a:cubicBezTo>
                  <a:cubicBezTo>
                    <a:pt x="115" y="57"/>
                    <a:pt x="124" y="47"/>
                    <a:pt x="124" y="3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00">
                <a:solidFill>
                  <a:prstClr val="black"/>
                </a:solidFill>
                <a:latin typeface="Calibri"/>
              </a:endParaRPr>
            </a:p>
          </p:txBody>
        </p:sp>
      </p:grpSp>
      <p:sp>
        <p:nvSpPr>
          <p:cNvPr id="37" name="Freeform 55">
            <a:extLst>
              <a:ext uri="{FF2B5EF4-FFF2-40B4-BE49-F238E27FC236}">
                <a16:creationId xmlns:a16="http://schemas.microsoft.com/office/drawing/2014/main" id="{1E87ACF1-809B-4277-A2AA-CE10D2DFCF9E}"/>
              </a:ext>
            </a:extLst>
          </p:cNvPr>
          <p:cNvSpPr>
            <a:spLocks noEditPoints="1"/>
          </p:cNvSpPr>
          <p:nvPr/>
        </p:nvSpPr>
        <p:spPr bwMode="auto">
          <a:xfrm>
            <a:off x="927885" y="1063488"/>
            <a:ext cx="176230" cy="184427"/>
          </a:xfrm>
          <a:custGeom>
            <a:avLst/>
            <a:gdLst>
              <a:gd name="T0" fmla="*/ 83 w 129"/>
              <a:gd name="T1" fmla="*/ 92 h 135"/>
              <a:gd name="T2" fmla="*/ 127 w 129"/>
              <a:gd name="T3" fmla="*/ 26 h 135"/>
              <a:gd name="T4" fmla="*/ 127 w 129"/>
              <a:gd name="T5" fmla="*/ 21 h 135"/>
              <a:gd name="T6" fmla="*/ 117 w 129"/>
              <a:gd name="T7" fmla="*/ 10 h 135"/>
              <a:gd name="T8" fmla="*/ 112 w 129"/>
              <a:gd name="T9" fmla="*/ 10 h 135"/>
              <a:gd name="T10" fmla="*/ 107 w 129"/>
              <a:gd name="T11" fmla="*/ 16 h 135"/>
              <a:gd name="T12" fmla="*/ 101 w 129"/>
              <a:gd name="T13" fmla="*/ 16 h 135"/>
              <a:gd name="T14" fmla="*/ 101 w 129"/>
              <a:gd name="T15" fmla="*/ 0 h 135"/>
              <a:gd name="T16" fmla="*/ 27 w 129"/>
              <a:gd name="T17" fmla="*/ 0 h 135"/>
              <a:gd name="T18" fmla="*/ 27 w 129"/>
              <a:gd name="T19" fmla="*/ 16 h 135"/>
              <a:gd name="T20" fmla="*/ 22 w 129"/>
              <a:gd name="T21" fmla="*/ 16 h 135"/>
              <a:gd name="T22" fmla="*/ 17 w 129"/>
              <a:gd name="T23" fmla="*/ 10 h 135"/>
              <a:gd name="T24" fmla="*/ 12 w 129"/>
              <a:gd name="T25" fmla="*/ 10 h 135"/>
              <a:gd name="T26" fmla="*/ 1 w 129"/>
              <a:gd name="T27" fmla="*/ 21 h 135"/>
              <a:gd name="T28" fmla="*/ 1 w 129"/>
              <a:gd name="T29" fmla="*/ 26 h 135"/>
              <a:gd name="T30" fmla="*/ 46 w 129"/>
              <a:gd name="T31" fmla="*/ 92 h 135"/>
              <a:gd name="T32" fmla="*/ 59 w 129"/>
              <a:gd name="T33" fmla="*/ 98 h 135"/>
              <a:gd name="T34" fmla="*/ 59 w 129"/>
              <a:gd name="T35" fmla="*/ 103 h 135"/>
              <a:gd name="T36" fmla="*/ 54 w 129"/>
              <a:gd name="T37" fmla="*/ 106 h 135"/>
              <a:gd name="T38" fmla="*/ 59 w 129"/>
              <a:gd name="T39" fmla="*/ 108 h 135"/>
              <a:gd name="T40" fmla="*/ 59 w 129"/>
              <a:gd name="T41" fmla="*/ 114 h 135"/>
              <a:gd name="T42" fmla="*/ 54 w 129"/>
              <a:gd name="T43" fmla="*/ 119 h 135"/>
              <a:gd name="T44" fmla="*/ 48 w 129"/>
              <a:gd name="T45" fmla="*/ 124 h 135"/>
              <a:gd name="T46" fmla="*/ 43 w 129"/>
              <a:gd name="T47" fmla="*/ 129 h 135"/>
              <a:gd name="T48" fmla="*/ 49 w 129"/>
              <a:gd name="T49" fmla="*/ 135 h 135"/>
              <a:gd name="T50" fmla="*/ 80 w 129"/>
              <a:gd name="T51" fmla="*/ 135 h 135"/>
              <a:gd name="T52" fmla="*/ 85 w 129"/>
              <a:gd name="T53" fmla="*/ 129 h 135"/>
              <a:gd name="T54" fmla="*/ 80 w 129"/>
              <a:gd name="T55" fmla="*/ 124 h 135"/>
              <a:gd name="T56" fmla="*/ 74 w 129"/>
              <a:gd name="T57" fmla="*/ 119 h 135"/>
              <a:gd name="T58" fmla="*/ 69 w 129"/>
              <a:gd name="T59" fmla="*/ 114 h 135"/>
              <a:gd name="T60" fmla="*/ 69 w 129"/>
              <a:gd name="T61" fmla="*/ 108 h 135"/>
              <a:gd name="T62" fmla="*/ 75 w 129"/>
              <a:gd name="T63" fmla="*/ 106 h 135"/>
              <a:gd name="T64" fmla="*/ 69 w 129"/>
              <a:gd name="T65" fmla="*/ 103 h 135"/>
              <a:gd name="T66" fmla="*/ 69 w 129"/>
              <a:gd name="T67" fmla="*/ 98 h 135"/>
              <a:gd name="T68" fmla="*/ 83 w 129"/>
              <a:gd name="T69" fmla="*/ 92 h 135"/>
              <a:gd name="T70" fmla="*/ 101 w 129"/>
              <a:gd name="T71" fmla="*/ 21 h 135"/>
              <a:gd name="T72" fmla="*/ 107 w 129"/>
              <a:gd name="T73" fmla="*/ 21 h 135"/>
              <a:gd name="T74" fmla="*/ 112 w 129"/>
              <a:gd name="T75" fmla="*/ 16 h 135"/>
              <a:gd name="T76" fmla="*/ 117 w 129"/>
              <a:gd name="T77" fmla="*/ 21 h 135"/>
              <a:gd name="T78" fmla="*/ 117 w 129"/>
              <a:gd name="T79" fmla="*/ 26 h 135"/>
              <a:gd name="T80" fmla="*/ 91 w 129"/>
              <a:gd name="T81" fmla="*/ 71 h 135"/>
              <a:gd name="T82" fmla="*/ 101 w 129"/>
              <a:gd name="T83" fmla="*/ 21 h 135"/>
              <a:gd name="T84" fmla="*/ 36 w 129"/>
              <a:gd name="T85" fmla="*/ 72 h 135"/>
              <a:gd name="T86" fmla="*/ 10 w 129"/>
              <a:gd name="T87" fmla="*/ 27 h 135"/>
              <a:gd name="T88" fmla="*/ 10 w 129"/>
              <a:gd name="T89" fmla="*/ 22 h 135"/>
              <a:gd name="T90" fmla="*/ 15 w 129"/>
              <a:gd name="T91" fmla="*/ 17 h 135"/>
              <a:gd name="T92" fmla="*/ 20 w 129"/>
              <a:gd name="T93" fmla="*/ 22 h 135"/>
              <a:gd name="T94" fmla="*/ 26 w 129"/>
              <a:gd name="T95" fmla="*/ 22 h 135"/>
              <a:gd name="T96" fmla="*/ 36 w 129"/>
              <a:gd name="T97" fmla="*/ 72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29" h="135">
                <a:moveTo>
                  <a:pt x="83" y="92"/>
                </a:moveTo>
                <a:cubicBezTo>
                  <a:pt x="129" y="63"/>
                  <a:pt x="127" y="26"/>
                  <a:pt x="127" y="26"/>
                </a:cubicBezTo>
                <a:cubicBezTo>
                  <a:pt x="127" y="21"/>
                  <a:pt x="127" y="21"/>
                  <a:pt x="127" y="21"/>
                </a:cubicBezTo>
                <a:cubicBezTo>
                  <a:pt x="127" y="21"/>
                  <a:pt x="128" y="10"/>
                  <a:pt x="117" y="10"/>
                </a:cubicBezTo>
                <a:cubicBezTo>
                  <a:pt x="114" y="10"/>
                  <a:pt x="112" y="10"/>
                  <a:pt x="112" y="10"/>
                </a:cubicBezTo>
                <a:cubicBezTo>
                  <a:pt x="107" y="10"/>
                  <a:pt x="107" y="16"/>
                  <a:pt x="107" y="16"/>
                </a:cubicBezTo>
                <a:cubicBezTo>
                  <a:pt x="107" y="16"/>
                  <a:pt x="104" y="16"/>
                  <a:pt x="101" y="16"/>
                </a:cubicBezTo>
                <a:cubicBezTo>
                  <a:pt x="101" y="12"/>
                  <a:pt x="101" y="0"/>
                  <a:pt x="101" y="0"/>
                </a:cubicBezTo>
                <a:cubicBezTo>
                  <a:pt x="56" y="7"/>
                  <a:pt x="27" y="0"/>
                  <a:pt x="27" y="0"/>
                </a:cubicBezTo>
                <a:cubicBezTo>
                  <a:pt x="27" y="16"/>
                  <a:pt x="27" y="16"/>
                  <a:pt x="27" y="16"/>
                </a:cubicBezTo>
                <a:cubicBezTo>
                  <a:pt x="23" y="16"/>
                  <a:pt x="22" y="16"/>
                  <a:pt x="22" y="16"/>
                </a:cubicBezTo>
                <a:cubicBezTo>
                  <a:pt x="22" y="16"/>
                  <a:pt x="22" y="10"/>
                  <a:pt x="17" y="10"/>
                </a:cubicBezTo>
                <a:cubicBezTo>
                  <a:pt x="17" y="10"/>
                  <a:pt x="15" y="10"/>
                  <a:pt x="12" y="10"/>
                </a:cubicBezTo>
                <a:cubicBezTo>
                  <a:pt x="1" y="10"/>
                  <a:pt x="1" y="21"/>
                  <a:pt x="1" y="21"/>
                </a:cubicBezTo>
                <a:cubicBezTo>
                  <a:pt x="1" y="26"/>
                  <a:pt x="1" y="26"/>
                  <a:pt x="1" y="26"/>
                </a:cubicBezTo>
                <a:cubicBezTo>
                  <a:pt x="1" y="26"/>
                  <a:pt x="0" y="63"/>
                  <a:pt x="46" y="92"/>
                </a:cubicBezTo>
                <a:cubicBezTo>
                  <a:pt x="46" y="92"/>
                  <a:pt x="52" y="98"/>
                  <a:pt x="59" y="98"/>
                </a:cubicBezTo>
                <a:cubicBezTo>
                  <a:pt x="59" y="103"/>
                  <a:pt x="59" y="103"/>
                  <a:pt x="59" y="103"/>
                </a:cubicBezTo>
                <a:cubicBezTo>
                  <a:pt x="59" y="103"/>
                  <a:pt x="54" y="103"/>
                  <a:pt x="54" y="106"/>
                </a:cubicBezTo>
                <a:cubicBezTo>
                  <a:pt x="54" y="109"/>
                  <a:pt x="59" y="108"/>
                  <a:pt x="59" y="108"/>
                </a:cubicBezTo>
                <a:cubicBezTo>
                  <a:pt x="59" y="114"/>
                  <a:pt x="59" y="114"/>
                  <a:pt x="59" y="114"/>
                </a:cubicBezTo>
                <a:cubicBezTo>
                  <a:pt x="59" y="114"/>
                  <a:pt x="58" y="119"/>
                  <a:pt x="54" y="119"/>
                </a:cubicBezTo>
                <a:cubicBezTo>
                  <a:pt x="54" y="124"/>
                  <a:pt x="48" y="124"/>
                  <a:pt x="48" y="124"/>
                </a:cubicBezTo>
                <a:cubicBezTo>
                  <a:pt x="48" y="124"/>
                  <a:pt x="43" y="125"/>
                  <a:pt x="43" y="129"/>
                </a:cubicBezTo>
                <a:cubicBezTo>
                  <a:pt x="43" y="129"/>
                  <a:pt x="42" y="135"/>
                  <a:pt x="49" y="135"/>
                </a:cubicBezTo>
                <a:cubicBezTo>
                  <a:pt x="56" y="135"/>
                  <a:pt x="80" y="135"/>
                  <a:pt x="80" y="135"/>
                </a:cubicBezTo>
                <a:cubicBezTo>
                  <a:pt x="85" y="135"/>
                  <a:pt x="85" y="129"/>
                  <a:pt x="85" y="129"/>
                </a:cubicBezTo>
                <a:cubicBezTo>
                  <a:pt x="85" y="129"/>
                  <a:pt x="85" y="124"/>
                  <a:pt x="80" y="124"/>
                </a:cubicBezTo>
                <a:cubicBezTo>
                  <a:pt x="74" y="124"/>
                  <a:pt x="74" y="119"/>
                  <a:pt x="74" y="119"/>
                </a:cubicBezTo>
                <a:cubicBezTo>
                  <a:pt x="74" y="119"/>
                  <a:pt x="69" y="119"/>
                  <a:pt x="69" y="114"/>
                </a:cubicBezTo>
                <a:cubicBezTo>
                  <a:pt x="69" y="108"/>
                  <a:pt x="69" y="108"/>
                  <a:pt x="69" y="108"/>
                </a:cubicBezTo>
                <a:cubicBezTo>
                  <a:pt x="69" y="108"/>
                  <a:pt x="75" y="109"/>
                  <a:pt x="75" y="106"/>
                </a:cubicBezTo>
                <a:cubicBezTo>
                  <a:pt x="75" y="103"/>
                  <a:pt x="69" y="103"/>
                  <a:pt x="69" y="103"/>
                </a:cubicBezTo>
                <a:cubicBezTo>
                  <a:pt x="69" y="98"/>
                  <a:pt x="69" y="98"/>
                  <a:pt x="69" y="98"/>
                </a:cubicBezTo>
                <a:cubicBezTo>
                  <a:pt x="75" y="98"/>
                  <a:pt x="79" y="96"/>
                  <a:pt x="83" y="92"/>
                </a:cubicBezTo>
                <a:close/>
                <a:moveTo>
                  <a:pt x="101" y="21"/>
                </a:moveTo>
                <a:cubicBezTo>
                  <a:pt x="103" y="21"/>
                  <a:pt x="107" y="21"/>
                  <a:pt x="107" y="21"/>
                </a:cubicBezTo>
                <a:cubicBezTo>
                  <a:pt x="112" y="21"/>
                  <a:pt x="112" y="16"/>
                  <a:pt x="112" y="16"/>
                </a:cubicBezTo>
                <a:cubicBezTo>
                  <a:pt x="117" y="16"/>
                  <a:pt x="117" y="21"/>
                  <a:pt x="117" y="21"/>
                </a:cubicBezTo>
                <a:cubicBezTo>
                  <a:pt x="117" y="26"/>
                  <a:pt x="117" y="26"/>
                  <a:pt x="117" y="26"/>
                </a:cubicBezTo>
                <a:cubicBezTo>
                  <a:pt x="117" y="26"/>
                  <a:pt x="116" y="47"/>
                  <a:pt x="91" y="71"/>
                </a:cubicBezTo>
                <a:cubicBezTo>
                  <a:pt x="96" y="61"/>
                  <a:pt x="101" y="38"/>
                  <a:pt x="101" y="21"/>
                </a:cubicBezTo>
                <a:close/>
                <a:moveTo>
                  <a:pt x="36" y="72"/>
                </a:moveTo>
                <a:cubicBezTo>
                  <a:pt x="11" y="48"/>
                  <a:pt x="10" y="27"/>
                  <a:pt x="10" y="27"/>
                </a:cubicBezTo>
                <a:cubicBezTo>
                  <a:pt x="10" y="22"/>
                  <a:pt x="10" y="22"/>
                  <a:pt x="10" y="22"/>
                </a:cubicBezTo>
                <a:cubicBezTo>
                  <a:pt x="10" y="22"/>
                  <a:pt x="10" y="17"/>
                  <a:pt x="15" y="17"/>
                </a:cubicBezTo>
                <a:cubicBezTo>
                  <a:pt x="15" y="17"/>
                  <a:pt x="15" y="22"/>
                  <a:pt x="20" y="22"/>
                </a:cubicBezTo>
                <a:cubicBezTo>
                  <a:pt x="20" y="22"/>
                  <a:pt x="24" y="22"/>
                  <a:pt x="26" y="22"/>
                </a:cubicBezTo>
                <a:cubicBezTo>
                  <a:pt x="26" y="39"/>
                  <a:pt x="30" y="62"/>
                  <a:pt x="36" y="72"/>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sz="1800">
              <a:solidFill>
                <a:prstClr val="black"/>
              </a:solidFill>
              <a:latin typeface="Calibri"/>
            </a:endParaRPr>
          </a:p>
        </p:txBody>
      </p:sp>
      <p:sp>
        <p:nvSpPr>
          <p:cNvPr id="38" name="Freeform 61">
            <a:extLst>
              <a:ext uri="{FF2B5EF4-FFF2-40B4-BE49-F238E27FC236}">
                <a16:creationId xmlns:a16="http://schemas.microsoft.com/office/drawing/2014/main" id="{21138E09-E0D3-4885-BCC6-3B40E40B9EF0}"/>
              </a:ext>
            </a:extLst>
          </p:cNvPr>
          <p:cNvSpPr>
            <a:spLocks/>
          </p:cNvSpPr>
          <p:nvPr/>
        </p:nvSpPr>
        <p:spPr bwMode="auto">
          <a:xfrm>
            <a:off x="2666207" y="2440587"/>
            <a:ext cx="319875" cy="332179"/>
          </a:xfrm>
          <a:custGeom>
            <a:avLst/>
            <a:gdLst>
              <a:gd name="T0" fmla="*/ 99 w 137"/>
              <a:gd name="T1" fmla="*/ 57 h 142"/>
              <a:gd name="T2" fmla="*/ 137 w 137"/>
              <a:gd name="T3" fmla="*/ 57 h 142"/>
              <a:gd name="T4" fmla="*/ 76 w 137"/>
              <a:gd name="T5" fmla="*/ 4 h 142"/>
              <a:gd name="T6" fmla="*/ 69 w 137"/>
              <a:gd name="T7" fmla="*/ 0 h 142"/>
              <a:gd name="T8" fmla="*/ 62 w 137"/>
              <a:gd name="T9" fmla="*/ 4 h 142"/>
              <a:gd name="T10" fmla="*/ 0 w 137"/>
              <a:gd name="T11" fmla="*/ 57 h 142"/>
              <a:gd name="T12" fmla="*/ 39 w 137"/>
              <a:gd name="T13" fmla="*/ 57 h 142"/>
              <a:gd name="T14" fmla="*/ 62 w 137"/>
              <a:gd name="T15" fmla="*/ 4 h 142"/>
              <a:gd name="T16" fmla="*/ 62 w 137"/>
              <a:gd name="T17" fmla="*/ 5 h 142"/>
              <a:gd name="T18" fmla="*/ 43 w 137"/>
              <a:gd name="T19" fmla="*/ 57 h 142"/>
              <a:gd name="T20" fmla="*/ 64 w 137"/>
              <a:gd name="T21" fmla="*/ 57 h 142"/>
              <a:gd name="T22" fmla="*/ 64 w 137"/>
              <a:gd name="T23" fmla="*/ 122 h 142"/>
              <a:gd name="T24" fmla="*/ 64 w 137"/>
              <a:gd name="T25" fmla="*/ 125 h 142"/>
              <a:gd name="T26" fmla="*/ 64 w 137"/>
              <a:gd name="T27" fmla="*/ 130 h 142"/>
              <a:gd name="T28" fmla="*/ 76 w 137"/>
              <a:gd name="T29" fmla="*/ 142 h 142"/>
              <a:gd name="T30" fmla="*/ 87 w 137"/>
              <a:gd name="T31" fmla="*/ 130 h 142"/>
              <a:gd name="T32" fmla="*/ 87 w 137"/>
              <a:gd name="T33" fmla="*/ 125 h 142"/>
              <a:gd name="T34" fmla="*/ 79 w 137"/>
              <a:gd name="T35" fmla="*/ 125 h 142"/>
              <a:gd name="T36" fmla="*/ 79 w 137"/>
              <a:gd name="T37" fmla="*/ 127 h 142"/>
              <a:gd name="T38" fmla="*/ 79 w 137"/>
              <a:gd name="T39" fmla="*/ 129 h 142"/>
              <a:gd name="T40" fmla="*/ 76 w 137"/>
              <a:gd name="T41" fmla="*/ 133 h 142"/>
              <a:gd name="T42" fmla="*/ 72 w 137"/>
              <a:gd name="T43" fmla="*/ 129 h 142"/>
              <a:gd name="T44" fmla="*/ 72 w 137"/>
              <a:gd name="T45" fmla="*/ 127 h 142"/>
              <a:gd name="T46" fmla="*/ 72 w 137"/>
              <a:gd name="T47" fmla="*/ 125 h 142"/>
              <a:gd name="T48" fmla="*/ 72 w 137"/>
              <a:gd name="T49" fmla="*/ 111 h 142"/>
              <a:gd name="T50" fmla="*/ 72 w 137"/>
              <a:gd name="T51" fmla="*/ 57 h 142"/>
              <a:gd name="T52" fmla="*/ 94 w 137"/>
              <a:gd name="T53" fmla="*/ 57 h 142"/>
              <a:gd name="T54" fmla="*/ 76 w 137"/>
              <a:gd name="T55" fmla="*/ 5 h 142"/>
              <a:gd name="T56" fmla="*/ 76 w 137"/>
              <a:gd name="T57" fmla="*/ 4 h 142"/>
              <a:gd name="T58" fmla="*/ 99 w 137"/>
              <a:gd name="T59" fmla="*/ 57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7" h="142">
                <a:moveTo>
                  <a:pt x="99" y="57"/>
                </a:moveTo>
                <a:cubicBezTo>
                  <a:pt x="137" y="57"/>
                  <a:pt x="137" y="57"/>
                  <a:pt x="137" y="57"/>
                </a:cubicBezTo>
                <a:cubicBezTo>
                  <a:pt x="130" y="28"/>
                  <a:pt x="105" y="7"/>
                  <a:pt x="76" y="4"/>
                </a:cubicBezTo>
                <a:cubicBezTo>
                  <a:pt x="74" y="1"/>
                  <a:pt x="72" y="0"/>
                  <a:pt x="69" y="0"/>
                </a:cubicBezTo>
                <a:cubicBezTo>
                  <a:pt x="66" y="0"/>
                  <a:pt x="64" y="1"/>
                  <a:pt x="62" y="4"/>
                </a:cubicBezTo>
                <a:cubicBezTo>
                  <a:pt x="32" y="6"/>
                  <a:pt x="7" y="28"/>
                  <a:pt x="0" y="57"/>
                </a:cubicBezTo>
                <a:cubicBezTo>
                  <a:pt x="39" y="57"/>
                  <a:pt x="39" y="57"/>
                  <a:pt x="39" y="57"/>
                </a:cubicBezTo>
                <a:cubicBezTo>
                  <a:pt x="39" y="24"/>
                  <a:pt x="58" y="7"/>
                  <a:pt x="62" y="4"/>
                </a:cubicBezTo>
                <a:cubicBezTo>
                  <a:pt x="62" y="4"/>
                  <a:pt x="62" y="5"/>
                  <a:pt x="62" y="5"/>
                </a:cubicBezTo>
                <a:cubicBezTo>
                  <a:pt x="41" y="31"/>
                  <a:pt x="43" y="57"/>
                  <a:pt x="43" y="57"/>
                </a:cubicBezTo>
                <a:cubicBezTo>
                  <a:pt x="64" y="57"/>
                  <a:pt x="64" y="57"/>
                  <a:pt x="64" y="57"/>
                </a:cubicBezTo>
                <a:cubicBezTo>
                  <a:pt x="64" y="122"/>
                  <a:pt x="64" y="122"/>
                  <a:pt x="64" y="122"/>
                </a:cubicBezTo>
                <a:cubicBezTo>
                  <a:pt x="64" y="125"/>
                  <a:pt x="64" y="125"/>
                  <a:pt x="64" y="125"/>
                </a:cubicBezTo>
                <a:cubicBezTo>
                  <a:pt x="64" y="130"/>
                  <a:pt x="64" y="130"/>
                  <a:pt x="64" y="130"/>
                </a:cubicBezTo>
                <a:cubicBezTo>
                  <a:pt x="64" y="136"/>
                  <a:pt x="69" y="142"/>
                  <a:pt x="76" y="142"/>
                </a:cubicBezTo>
                <a:cubicBezTo>
                  <a:pt x="82" y="142"/>
                  <a:pt x="87" y="136"/>
                  <a:pt x="87" y="130"/>
                </a:cubicBezTo>
                <a:cubicBezTo>
                  <a:pt x="87" y="125"/>
                  <a:pt x="87" y="125"/>
                  <a:pt x="87" y="125"/>
                </a:cubicBezTo>
                <a:cubicBezTo>
                  <a:pt x="79" y="125"/>
                  <a:pt x="79" y="125"/>
                  <a:pt x="79" y="125"/>
                </a:cubicBezTo>
                <a:cubicBezTo>
                  <a:pt x="79" y="127"/>
                  <a:pt x="79" y="127"/>
                  <a:pt x="79" y="127"/>
                </a:cubicBezTo>
                <a:cubicBezTo>
                  <a:pt x="79" y="129"/>
                  <a:pt x="79" y="129"/>
                  <a:pt x="79" y="129"/>
                </a:cubicBezTo>
                <a:cubicBezTo>
                  <a:pt x="79" y="131"/>
                  <a:pt x="78" y="133"/>
                  <a:pt x="76" y="133"/>
                </a:cubicBezTo>
                <a:cubicBezTo>
                  <a:pt x="74" y="133"/>
                  <a:pt x="72" y="131"/>
                  <a:pt x="72" y="129"/>
                </a:cubicBezTo>
                <a:cubicBezTo>
                  <a:pt x="72" y="127"/>
                  <a:pt x="72" y="127"/>
                  <a:pt x="72" y="127"/>
                </a:cubicBezTo>
                <a:cubicBezTo>
                  <a:pt x="72" y="125"/>
                  <a:pt x="72" y="125"/>
                  <a:pt x="72" y="125"/>
                </a:cubicBezTo>
                <a:cubicBezTo>
                  <a:pt x="72" y="111"/>
                  <a:pt x="72" y="111"/>
                  <a:pt x="72" y="111"/>
                </a:cubicBezTo>
                <a:cubicBezTo>
                  <a:pt x="72" y="57"/>
                  <a:pt x="72" y="57"/>
                  <a:pt x="72" y="57"/>
                </a:cubicBezTo>
                <a:cubicBezTo>
                  <a:pt x="94" y="57"/>
                  <a:pt x="94" y="57"/>
                  <a:pt x="94" y="57"/>
                </a:cubicBezTo>
                <a:cubicBezTo>
                  <a:pt x="94" y="57"/>
                  <a:pt x="97" y="31"/>
                  <a:pt x="76" y="5"/>
                </a:cubicBezTo>
                <a:cubicBezTo>
                  <a:pt x="76" y="5"/>
                  <a:pt x="76" y="4"/>
                  <a:pt x="76" y="4"/>
                </a:cubicBezTo>
                <a:cubicBezTo>
                  <a:pt x="80" y="7"/>
                  <a:pt x="99" y="24"/>
                  <a:pt x="99" y="57"/>
                </a:cubicBezTo>
                <a:close/>
              </a:path>
            </a:pathLst>
          </a:custGeom>
          <a:solidFill>
            <a:srgbClr val="45C1A4"/>
          </a:solidFill>
          <a:ln>
            <a:noFill/>
          </a:ln>
        </p:spPr>
        <p:txBody>
          <a:bodyPr vert="horz" wrap="square" lIns="91440" tIns="45720" rIns="91440" bIns="45720" numCol="1" anchor="t" anchorCtr="0" compatLnSpc="1">
            <a:prstTxWarp prst="textNoShape">
              <a:avLst/>
            </a:prstTxWarp>
          </a:bodyPr>
          <a:lstStyle/>
          <a:p>
            <a:endParaRPr lang="en-US" sz="1800">
              <a:solidFill>
                <a:prstClr val="black"/>
              </a:solidFill>
              <a:latin typeface="Calibri"/>
            </a:endParaRPr>
          </a:p>
        </p:txBody>
      </p:sp>
      <p:grpSp>
        <p:nvGrpSpPr>
          <p:cNvPr id="39" name="Group 45">
            <a:extLst>
              <a:ext uri="{FF2B5EF4-FFF2-40B4-BE49-F238E27FC236}">
                <a16:creationId xmlns:a16="http://schemas.microsoft.com/office/drawing/2014/main" id="{2A2AF180-EDBD-42F0-9B69-27B24133FB2C}"/>
              </a:ext>
            </a:extLst>
          </p:cNvPr>
          <p:cNvGrpSpPr/>
          <p:nvPr/>
        </p:nvGrpSpPr>
        <p:grpSpPr>
          <a:xfrm>
            <a:off x="480556" y="2886075"/>
            <a:ext cx="662193" cy="491418"/>
            <a:chOff x="5129089" y="3156352"/>
            <a:chExt cx="474198" cy="351905"/>
          </a:xfrm>
          <a:solidFill>
            <a:srgbClr val="45C1A4"/>
          </a:solidFill>
        </p:grpSpPr>
        <p:sp>
          <p:nvSpPr>
            <p:cNvPr id="40" name="Freeform 66">
              <a:extLst>
                <a:ext uri="{FF2B5EF4-FFF2-40B4-BE49-F238E27FC236}">
                  <a16:creationId xmlns:a16="http://schemas.microsoft.com/office/drawing/2014/main" id="{CD093827-E287-4200-9A3F-B1D06C014DFE}"/>
                </a:ext>
              </a:extLst>
            </p:cNvPr>
            <p:cNvSpPr>
              <a:spLocks noEditPoints="1"/>
            </p:cNvSpPr>
            <p:nvPr/>
          </p:nvSpPr>
          <p:spPr bwMode="auto">
            <a:xfrm>
              <a:off x="5139073" y="3156352"/>
              <a:ext cx="459224" cy="279527"/>
            </a:xfrm>
            <a:custGeom>
              <a:avLst/>
              <a:gdLst>
                <a:gd name="T0" fmla="*/ 184 w 184"/>
                <a:gd name="T1" fmla="*/ 0 h 112"/>
                <a:gd name="T2" fmla="*/ 0 w 184"/>
                <a:gd name="T3" fmla="*/ 0 h 112"/>
                <a:gd name="T4" fmla="*/ 0 w 184"/>
                <a:gd name="T5" fmla="*/ 112 h 112"/>
                <a:gd name="T6" fmla="*/ 184 w 184"/>
                <a:gd name="T7" fmla="*/ 112 h 112"/>
                <a:gd name="T8" fmla="*/ 184 w 184"/>
                <a:gd name="T9" fmla="*/ 0 h 112"/>
                <a:gd name="T10" fmla="*/ 176 w 184"/>
                <a:gd name="T11" fmla="*/ 102 h 112"/>
                <a:gd name="T12" fmla="*/ 8 w 184"/>
                <a:gd name="T13" fmla="*/ 102 h 112"/>
                <a:gd name="T14" fmla="*/ 8 w 184"/>
                <a:gd name="T15" fmla="*/ 8 h 112"/>
                <a:gd name="T16" fmla="*/ 176 w 184"/>
                <a:gd name="T17" fmla="*/ 8 h 112"/>
                <a:gd name="T18" fmla="*/ 176 w 184"/>
                <a:gd name="T19" fmla="*/ 102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4" h="112">
                  <a:moveTo>
                    <a:pt x="184" y="0"/>
                  </a:moveTo>
                  <a:lnTo>
                    <a:pt x="0" y="0"/>
                  </a:lnTo>
                  <a:lnTo>
                    <a:pt x="0" y="112"/>
                  </a:lnTo>
                  <a:lnTo>
                    <a:pt x="184" y="112"/>
                  </a:lnTo>
                  <a:lnTo>
                    <a:pt x="184" y="0"/>
                  </a:lnTo>
                  <a:close/>
                  <a:moveTo>
                    <a:pt x="176" y="102"/>
                  </a:moveTo>
                  <a:lnTo>
                    <a:pt x="8" y="102"/>
                  </a:lnTo>
                  <a:lnTo>
                    <a:pt x="8" y="8"/>
                  </a:lnTo>
                  <a:lnTo>
                    <a:pt x="176" y="8"/>
                  </a:lnTo>
                  <a:lnTo>
                    <a:pt x="176" y="102"/>
                  </a:lnTo>
                  <a:close/>
                </a:path>
              </a:pathLst>
            </a:custGeom>
            <a:grpFill/>
            <a:ln>
              <a:noFill/>
            </a:ln>
          </p:spPr>
          <p:txBody>
            <a:bodyPr vert="horz" wrap="square" lIns="91440" tIns="45720" rIns="91440" bIns="45720" numCol="1" anchor="t" anchorCtr="0" compatLnSpc="1">
              <a:prstTxWarp prst="textNoShape">
                <a:avLst/>
              </a:prstTxWarp>
            </a:bodyPr>
            <a:lstStyle/>
            <a:p>
              <a:endParaRPr lang="en-US" sz="1800">
                <a:solidFill>
                  <a:prstClr val="black"/>
                </a:solidFill>
                <a:latin typeface="Calibri"/>
              </a:endParaRPr>
            </a:p>
          </p:txBody>
        </p:sp>
        <p:sp>
          <p:nvSpPr>
            <p:cNvPr id="41" name="Freeform 67">
              <a:extLst>
                <a:ext uri="{FF2B5EF4-FFF2-40B4-BE49-F238E27FC236}">
                  <a16:creationId xmlns:a16="http://schemas.microsoft.com/office/drawing/2014/main" id="{D1F8AEC1-9E73-496C-8700-4E69B85EF454}"/>
                </a:ext>
              </a:extLst>
            </p:cNvPr>
            <p:cNvSpPr>
              <a:spLocks/>
            </p:cNvSpPr>
            <p:nvPr/>
          </p:nvSpPr>
          <p:spPr bwMode="auto">
            <a:xfrm>
              <a:off x="5129089" y="3448358"/>
              <a:ext cx="474198" cy="59899"/>
            </a:xfrm>
            <a:custGeom>
              <a:avLst/>
              <a:gdLst>
                <a:gd name="T0" fmla="*/ 190 w 190"/>
                <a:gd name="T1" fmla="*/ 16 h 24"/>
                <a:gd name="T2" fmla="*/ 188 w 190"/>
                <a:gd name="T3" fmla="*/ 0 h 24"/>
                <a:gd name="T4" fmla="*/ 3 w 190"/>
                <a:gd name="T5" fmla="*/ 0 h 24"/>
                <a:gd name="T6" fmla="*/ 0 w 190"/>
                <a:gd name="T7" fmla="*/ 16 h 24"/>
                <a:gd name="T8" fmla="*/ 0 w 190"/>
                <a:gd name="T9" fmla="*/ 16 h 24"/>
                <a:gd name="T10" fmla="*/ 0 w 190"/>
                <a:gd name="T11" fmla="*/ 24 h 24"/>
                <a:gd name="T12" fmla="*/ 190 w 190"/>
                <a:gd name="T13" fmla="*/ 24 h 24"/>
                <a:gd name="T14" fmla="*/ 190 w 190"/>
                <a:gd name="T15" fmla="*/ 16 h 24"/>
                <a:gd name="T16" fmla="*/ 190 w 190"/>
                <a:gd name="T17"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0" h="24">
                  <a:moveTo>
                    <a:pt x="190" y="16"/>
                  </a:moveTo>
                  <a:lnTo>
                    <a:pt x="188" y="0"/>
                  </a:lnTo>
                  <a:lnTo>
                    <a:pt x="3" y="0"/>
                  </a:lnTo>
                  <a:lnTo>
                    <a:pt x="0" y="16"/>
                  </a:lnTo>
                  <a:lnTo>
                    <a:pt x="0" y="16"/>
                  </a:lnTo>
                  <a:lnTo>
                    <a:pt x="0" y="24"/>
                  </a:lnTo>
                  <a:lnTo>
                    <a:pt x="190" y="24"/>
                  </a:lnTo>
                  <a:lnTo>
                    <a:pt x="190" y="16"/>
                  </a:lnTo>
                  <a:lnTo>
                    <a:pt x="190" y="16"/>
                  </a:lnTo>
                  <a:close/>
                </a:path>
              </a:pathLst>
            </a:custGeom>
            <a:grpFill/>
            <a:ln>
              <a:noFill/>
            </a:ln>
          </p:spPr>
          <p:txBody>
            <a:bodyPr vert="horz" wrap="square" lIns="91440" tIns="45720" rIns="91440" bIns="45720" numCol="1" anchor="t" anchorCtr="0" compatLnSpc="1">
              <a:prstTxWarp prst="textNoShape">
                <a:avLst/>
              </a:prstTxWarp>
            </a:bodyPr>
            <a:lstStyle/>
            <a:p>
              <a:endParaRPr lang="en-US" sz="1800">
                <a:solidFill>
                  <a:prstClr val="black"/>
                </a:solidFill>
                <a:latin typeface="Calibri"/>
              </a:endParaRPr>
            </a:p>
          </p:txBody>
        </p:sp>
      </p:grpSp>
      <p:grpSp>
        <p:nvGrpSpPr>
          <p:cNvPr id="42" name="Group 48">
            <a:extLst>
              <a:ext uri="{FF2B5EF4-FFF2-40B4-BE49-F238E27FC236}">
                <a16:creationId xmlns:a16="http://schemas.microsoft.com/office/drawing/2014/main" id="{F80D06E9-86E8-4350-95E9-033C4AE8EBD7}"/>
              </a:ext>
            </a:extLst>
          </p:cNvPr>
          <p:cNvGrpSpPr/>
          <p:nvPr/>
        </p:nvGrpSpPr>
        <p:grpSpPr>
          <a:xfrm>
            <a:off x="1672016" y="3765549"/>
            <a:ext cx="219040" cy="274642"/>
            <a:chOff x="5106627" y="2260366"/>
            <a:chExt cx="324452" cy="406813"/>
          </a:xfrm>
          <a:solidFill>
            <a:schemeClr val="bg1"/>
          </a:solidFill>
        </p:grpSpPr>
        <p:sp>
          <p:nvSpPr>
            <p:cNvPr id="43" name="Freeform 80">
              <a:extLst>
                <a:ext uri="{FF2B5EF4-FFF2-40B4-BE49-F238E27FC236}">
                  <a16:creationId xmlns:a16="http://schemas.microsoft.com/office/drawing/2014/main" id="{88554AFD-D371-41EB-8557-276075529914}"/>
                </a:ext>
              </a:extLst>
            </p:cNvPr>
            <p:cNvSpPr>
              <a:spLocks/>
            </p:cNvSpPr>
            <p:nvPr/>
          </p:nvSpPr>
          <p:spPr bwMode="auto">
            <a:xfrm>
              <a:off x="5106627" y="2430079"/>
              <a:ext cx="324452" cy="134772"/>
            </a:xfrm>
            <a:custGeom>
              <a:avLst/>
              <a:gdLst>
                <a:gd name="T0" fmla="*/ 49 w 98"/>
                <a:gd name="T1" fmla="*/ 16 h 40"/>
                <a:gd name="T2" fmla="*/ 2 w 98"/>
                <a:gd name="T3" fmla="*/ 0 h 40"/>
                <a:gd name="T4" fmla="*/ 0 w 98"/>
                <a:gd name="T5" fmla="*/ 5 h 40"/>
                <a:gd name="T6" fmla="*/ 0 w 98"/>
                <a:gd name="T7" fmla="*/ 20 h 40"/>
                <a:gd name="T8" fmla="*/ 49 w 98"/>
                <a:gd name="T9" fmla="*/ 40 h 40"/>
                <a:gd name="T10" fmla="*/ 98 w 98"/>
                <a:gd name="T11" fmla="*/ 20 h 40"/>
                <a:gd name="T12" fmla="*/ 98 w 98"/>
                <a:gd name="T13" fmla="*/ 5 h 40"/>
                <a:gd name="T14" fmla="*/ 96 w 98"/>
                <a:gd name="T15" fmla="*/ 0 h 40"/>
                <a:gd name="T16" fmla="*/ 49 w 98"/>
                <a:gd name="T17"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8" h="40">
                  <a:moveTo>
                    <a:pt x="49" y="16"/>
                  </a:moveTo>
                  <a:cubicBezTo>
                    <a:pt x="26" y="16"/>
                    <a:pt x="7" y="9"/>
                    <a:pt x="2" y="0"/>
                  </a:cubicBezTo>
                  <a:cubicBezTo>
                    <a:pt x="1" y="2"/>
                    <a:pt x="0" y="3"/>
                    <a:pt x="0" y="5"/>
                  </a:cubicBezTo>
                  <a:cubicBezTo>
                    <a:pt x="0" y="20"/>
                    <a:pt x="0" y="20"/>
                    <a:pt x="0" y="20"/>
                  </a:cubicBezTo>
                  <a:cubicBezTo>
                    <a:pt x="0" y="31"/>
                    <a:pt x="22" y="40"/>
                    <a:pt x="49" y="40"/>
                  </a:cubicBezTo>
                  <a:cubicBezTo>
                    <a:pt x="76" y="40"/>
                    <a:pt x="98" y="31"/>
                    <a:pt x="98" y="20"/>
                  </a:cubicBezTo>
                  <a:cubicBezTo>
                    <a:pt x="98" y="5"/>
                    <a:pt x="98" y="5"/>
                    <a:pt x="98" y="5"/>
                  </a:cubicBezTo>
                  <a:cubicBezTo>
                    <a:pt x="98" y="3"/>
                    <a:pt x="97" y="2"/>
                    <a:pt x="96" y="0"/>
                  </a:cubicBezTo>
                  <a:cubicBezTo>
                    <a:pt x="91" y="9"/>
                    <a:pt x="72" y="16"/>
                    <a:pt x="49"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00">
                <a:solidFill>
                  <a:prstClr val="black"/>
                </a:solidFill>
                <a:latin typeface="Calibri"/>
              </a:endParaRPr>
            </a:p>
          </p:txBody>
        </p:sp>
        <p:sp>
          <p:nvSpPr>
            <p:cNvPr id="44" name="Freeform 81">
              <a:extLst>
                <a:ext uri="{FF2B5EF4-FFF2-40B4-BE49-F238E27FC236}">
                  <a16:creationId xmlns:a16="http://schemas.microsoft.com/office/drawing/2014/main" id="{09226264-148F-4AD9-B461-B512162D1C53}"/>
                </a:ext>
              </a:extLst>
            </p:cNvPr>
            <p:cNvSpPr>
              <a:spLocks/>
            </p:cNvSpPr>
            <p:nvPr/>
          </p:nvSpPr>
          <p:spPr bwMode="auto">
            <a:xfrm>
              <a:off x="5106627" y="2534902"/>
              <a:ext cx="324452" cy="132277"/>
            </a:xfrm>
            <a:custGeom>
              <a:avLst/>
              <a:gdLst>
                <a:gd name="T0" fmla="*/ 49 w 98"/>
                <a:gd name="T1" fmla="*/ 15 h 40"/>
                <a:gd name="T2" fmla="*/ 2 w 98"/>
                <a:gd name="T3" fmla="*/ 0 h 40"/>
                <a:gd name="T4" fmla="*/ 0 w 98"/>
                <a:gd name="T5" fmla="*/ 4 h 40"/>
                <a:gd name="T6" fmla="*/ 0 w 98"/>
                <a:gd name="T7" fmla="*/ 19 h 40"/>
                <a:gd name="T8" fmla="*/ 49 w 98"/>
                <a:gd name="T9" fmla="*/ 40 h 40"/>
                <a:gd name="T10" fmla="*/ 98 w 98"/>
                <a:gd name="T11" fmla="*/ 19 h 40"/>
                <a:gd name="T12" fmla="*/ 98 w 98"/>
                <a:gd name="T13" fmla="*/ 4 h 40"/>
                <a:gd name="T14" fmla="*/ 96 w 98"/>
                <a:gd name="T15" fmla="*/ 0 h 40"/>
                <a:gd name="T16" fmla="*/ 49 w 98"/>
                <a:gd name="T17" fmla="*/ 15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8" h="40">
                  <a:moveTo>
                    <a:pt x="49" y="15"/>
                  </a:moveTo>
                  <a:cubicBezTo>
                    <a:pt x="26" y="15"/>
                    <a:pt x="7" y="9"/>
                    <a:pt x="2" y="0"/>
                  </a:cubicBezTo>
                  <a:cubicBezTo>
                    <a:pt x="1" y="1"/>
                    <a:pt x="0" y="3"/>
                    <a:pt x="0" y="4"/>
                  </a:cubicBezTo>
                  <a:cubicBezTo>
                    <a:pt x="0" y="19"/>
                    <a:pt x="0" y="19"/>
                    <a:pt x="0" y="19"/>
                  </a:cubicBezTo>
                  <a:cubicBezTo>
                    <a:pt x="0" y="31"/>
                    <a:pt x="22" y="40"/>
                    <a:pt x="49" y="40"/>
                  </a:cubicBezTo>
                  <a:cubicBezTo>
                    <a:pt x="76" y="40"/>
                    <a:pt x="98" y="31"/>
                    <a:pt x="98" y="19"/>
                  </a:cubicBezTo>
                  <a:cubicBezTo>
                    <a:pt x="98" y="4"/>
                    <a:pt x="98" y="4"/>
                    <a:pt x="98" y="4"/>
                  </a:cubicBezTo>
                  <a:cubicBezTo>
                    <a:pt x="98" y="3"/>
                    <a:pt x="97" y="1"/>
                    <a:pt x="96" y="0"/>
                  </a:cubicBezTo>
                  <a:cubicBezTo>
                    <a:pt x="91" y="9"/>
                    <a:pt x="72" y="15"/>
                    <a:pt x="49"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00">
                <a:solidFill>
                  <a:prstClr val="black"/>
                </a:solidFill>
                <a:latin typeface="Calibri"/>
              </a:endParaRPr>
            </a:p>
          </p:txBody>
        </p:sp>
        <p:sp>
          <p:nvSpPr>
            <p:cNvPr id="45" name="Freeform 82">
              <a:extLst>
                <a:ext uri="{FF2B5EF4-FFF2-40B4-BE49-F238E27FC236}">
                  <a16:creationId xmlns:a16="http://schemas.microsoft.com/office/drawing/2014/main" id="{B705EE69-0CDB-41A6-BC13-48C02A6AC9F0}"/>
                </a:ext>
              </a:extLst>
            </p:cNvPr>
            <p:cNvSpPr>
              <a:spLocks/>
            </p:cNvSpPr>
            <p:nvPr/>
          </p:nvSpPr>
          <p:spPr bwMode="auto">
            <a:xfrm>
              <a:off x="5106627" y="2330248"/>
              <a:ext cx="324452" cy="137269"/>
            </a:xfrm>
            <a:custGeom>
              <a:avLst/>
              <a:gdLst>
                <a:gd name="T0" fmla="*/ 96 w 98"/>
                <a:gd name="T1" fmla="*/ 0 h 41"/>
                <a:gd name="T2" fmla="*/ 49 w 98"/>
                <a:gd name="T3" fmla="*/ 15 h 41"/>
                <a:gd name="T4" fmla="*/ 2 w 98"/>
                <a:gd name="T5" fmla="*/ 0 h 41"/>
                <a:gd name="T6" fmla="*/ 0 w 98"/>
                <a:gd name="T7" fmla="*/ 5 h 41"/>
                <a:gd name="T8" fmla="*/ 0 w 98"/>
                <a:gd name="T9" fmla="*/ 20 h 41"/>
                <a:gd name="T10" fmla="*/ 49 w 98"/>
                <a:gd name="T11" fmla="*/ 41 h 41"/>
                <a:gd name="T12" fmla="*/ 98 w 98"/>
                <a:gd name="T13" fmla="*/ 20 h 41"/>
                <a:gd name="T14" fmla="*/ 98 w 98"/>
                <a:gd name="T15" fmla="*/ 5 h 41"/>
                <a:gd name="T16" fmla="*/ 96 w 98"/>
                <a:gd name="T17"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8" h="41">
                  <a:moveTo>
                    <a:pt x="96" y="0"/>
                  </a:moveTo>
                  <a:cubicBezTo>
                    <a:pt x="95" y="9"/>
                    <a:pt x="75" y="15"/>
                    <a:pt x="49" y="15"/>
                  </a:cubicBezTo>
                  <a:cubicBezTo>
                    <a:pt x="24" y="15"/>
                    <a:pt x="3" y="9"/>
                    <a:pt x="2" y="0"/>
                  </a:cubicBezTo>
                  <a:cubicBezTo>
                    <a:pt x="1" y="2"/>
                    <a:pt x="0" y="3"/>
                    <a:pt x="0" y="5"/>
                  </a:cubicBezTo>
                  <a:cubicBezTo>
                    <a:pt x="0" y="20"/>
                    <a:pt x="0" y="20"/>
                    <a:pt x="0" y="20"/>
                  </a:cubicBezTo>
                  <a:cubicBezTo>
                    <a:pt x="0" y="31"/>
                    <a:pt x="22" y="41"/>
                    <a:pt x="49" y="41"/>
                  </a:cubicBezTo>
                  <a:cubicBezTo>
                    <a:pt x="76" y="41"/>
                    <a:pt x="98" y="31"/>
                    <a:pt x="98" y="20"/>
                  </a:cubicBezTo>
                  <a:cubicBezTo>
                    <a:pt x="98" y="5"/>
                    <a:pt x="98" y="5"/>
                    <a:pt x="98" y="5"/>
                  </a:cubicBezTo>
                  <a:cubicBezTo>
                    <a:pt x="98" y="3"/>
                    <a:pt x="97" y="2"/>
                    <a:pt x="9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00">
                <a:solidFill>
                  <a:prstClr val="black"/>
                </a:solidFill>
                <a:latin typeface="Calibri"/>
              </a:endParaRPr>
            </a:p>
          </p:txBody>
        </p:sp>
        <p:sp>
          <p:nvSpPr>
            <p:cNvPr id="46" name="Oval 83">
              <a:extLst>
                <a:ext uri="{FF2B5EF4-FFF2-40B4-BE49-F238E27FC236}">
                  <a16:creationId xmlns:a16="http://schemas.microsoft.com/office/drawing/2014/main" id="{BE4472BD-81FA-41F2-BF35-961ABEAD6AF6}"/>
                </a:ext>
              </a:extLst>
            </p:cNvPr>
            <p:cNvSpPr>
              <a:spLocks noChangeArrowheads="1"/>
            </p:cNvSpPr>
            <p:nvPr/>
          </p:nvSpPr>
          <p:spPr bwMode="auto">
            <a:xfrm>
              <a:off x="5111618" y="2260366"/>
              <a:ext cx="316965" cy="10731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00">
                <a:solidFill>
                  <a:prstClr val="black"/>
                </a:solidFill>
                <a:latin typeface="Calibri"/>
              </a:endParaRPr>
            </a:p>
          </p:txBody>
        </p:sp>
      </p:grpSp>
      <p:grpSp>
        <p:nvGrpSpPr>
          <p:cNvPr id="47" name="Group 53">
            <a:extLst>
              <a:ext uri="{FF2B5EF4-FFF2-40B4-BE49-F238E27FC236}">
                <a16:creationId xmlns:a16="http://schemas.microsoft.com/office/drawing/2014/main" id="{28EB2BA2-6CBF-4D66-BE5E-264D94C893C9}"/>
              </a:ext>
            </a:extLst>
          </p:cNvPr>
          <p:cNvGrpSpPr/>
          <p:nvPr/>
        </p:nvGrpSpPr>
        <p:grpSpPr>
          <a:xfrm>
            <a:off x="1235480" y="440231"/>
            <a:ext cx="456391" cy="401799"/>
            <a:chOff x="6040049" y="4182118"/>
            <a:chExt cx="521619" cy="459224"/>
          </a:xfrm>
          <a:solidFill>
            <a:srgbClr val="45C1A4"/>
          </a:solidFill>
        </p:grpSpPr>
        <p:sp>
          <p:nvSpPr>
            <p:cNvPr id="48" name="Freeform 84">
              <a:extLst>
                <a:ext uri="{FF2B5EF4-FFF2-40B4-BE49-F238E27FC236}">
                  <a16:creationId xmlns:a16="http://schemas.microsoft.com/office/drawing/2014/main" id="{6151ADF2-5D2A-49F6-B21B-833C28A9E979}"/>
                </a:ext>
              </a:extLst>
            </p:cNvPr>
            <p:cNvSpPr>
              <a:spLocks/>
            </p:cNvSpPr>
            <p:nvPr/>
          </p:nvSpPr>
          <p:spPr bwMode="auto">
            <a:xfrm>
              <a:off x="6087469" y="4202084"/>
              <a:ext cx="194671" cy="419291"/>
            </a:xfrm>
            <a:custGeom>
              <a:avLst/>
              <a:gdLst>
                <a:gd name="T0" fmla="*/ 52 w 59"/>
                <a:gd name="T1" fmla="*/ 5 h 126"/>
                <a:gd name="T2" fmla="*/ 9 w 59"/>
                <a:gd name="T3" fmla="*/ 38 h 126"/>
                <a:gd name="T4" fmla="*/ 0 w 59"/>
                <a:gd name="T5" fmla="*/ 39 h 126"/>
                <a:gd name="T6" fmla="*/ 0 w 59"/>
                <a:gd name="T7" fmla="*/ 86 h 126"/>
                <a:gd name="T8" fmla="*/ 9 w 59"/>
                <a:gd name="T9" fmla="*/ 88 h 126"/>
                <a:gd name="T10" fmla="*/ 51 w 59"/>
                <a:gd name="T11" fmla="*/ 119 h 126"/>
                <a:gd name="T12" fmla="*/ 59 w 59"/>
                <a:gd name="T13" fmla="*/ 119 h 126"/>
                <a:gd name="T14" fmla="*/ 59 w 59"/>
                <a:gd name="T15" fmla="*/ 5 h 126"/>
                <a:gd name="T16" fmla="*/ 52 w 59"/>
                <a:gd name="T17" fmla="*/ 5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126">
                  <a:moveTo>
                    <a:pt x="52" y="5"/>
                  </a:moveTo>
                  <a:cubicBezTo>
                    <a:pt x="9" y="38"/>
                    <a:pt x="9" y="38"/>
                    <a:pt x="9" y="38"/>
                  </a:cubicBezTo>
                  <a:cubicBezTo>
                    <a:pt x="9" y="38"/>
                    <a:pt x="5" y="38"/>
                    <a:pt x="0" y="39"/>
                  </a:cubicBezTo>
                  <a:cubicBezTo>
                    <a:pt x="0" y="86"/>
                    <a:pt x="0" y="86"/>
                    <a:pt x="0" y="86"/>
                  </a:cubicBezTo>
                  <a:cubicBezTo>
                    <a:pt x="5" y="87"/>
                    <a:pt x="9" y="88"/>
                    <a:pt x="9" y="88"/>
                  </a:cubicBezTo>
                  <a:cubicBezTo>
                    <a:pt x="51" y="119"/>
                    <a:pt x="51" y="119"/>
                    <a:pt x="51" y="119"/>
                  </a:cubicBezTo>
                  <a:cubicBezTo>
                    <a:pt x="51" y="119"/>
                    <a:pt x="59" y="126"/>
                    <a:pt x="59" y="119"/>
                  </a:cubicBezTo>
                  <a:cubicBezTo>
                    <a:pt x="59" y="112"/>
                    <a:pt x="59" y="11"/>
                    <a:pt x="59" y="5"/>
                  </a:cubicBezTo>
                  <a:cubicBezTo>
                    <a:pt x="59" y="0"/>
                    <a:pt x="52" y="5"/>
                    <a:pt x="52"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00">
                <a:solidFill>
                  <a:prstClr val="black"/>
                </a:solidFill>
                <a:latin typeface="Calibri"/>
              </a:endParaRPr>
            </a:p>
          </p:txBody>
        </p:sp>
        <p:sp>
          <p:nvSpPr>
            <p:cNvPr id="49" name="Freeform 85">
              <a:extLst>
                <a:ext uri="{FF2B5EF4-FFF2-40B4-BE49-F238E27FC236}">
                  <a16:creationId xmlns:a16="http://schemas.microsoft.com/office/drawing/2014/main" id="{73386069-7E10-40A3-9C99-DE3FB8934135}"/>
                </a:ext>
              </a:extLst>
            </p:cNvPr>
            <p:cNvSpPr>
              <a:spLocks/>
            </p:cNvSpPr>
            <p:nvPr/>
          </p:nvSpPr>
          <p:spPr bwMode="auto">
            <a:xfrm>
              <a:off x="6040049" y="4339353"/>
              <a:ext cx="27454" cy="147252"/>
            </a:xfrm>
            <a:custGeom>
              <a:avLst/>
              <a:gdLst>
                <a:gd name="T0" fmla="*/ 0 w 8"/>
                <a:gd name="T1" fmla="*/ 8 h 44"/>
                <a:gd name="T2" fmla="*/ 0 w 8"/>
                <a:gd name="T3" fmla="*/ 38 h 44"/>
                <a:gd name="T4" fmla="*/ 8 w 8"/>
                <a:gd name="T5" fmla="*/ 44 h 44"/>
                <a:gd name="T6" fmla="*/ 8 w 8"/>
                <a:gd name="T7" fmla="*/ 0 h 44"/>
                <a:gd name="T8" fmla="*/ 0 w 8"/>
                <a:gd name="T9" fmla="*/ 8 h 44"/>
              </a:gdLst>
              <a:ahLst/>
              <a:cxnLst>
                <a:cxn ang="0">
                  <a:pos x="T0" y="T1"/>
                </a:cxn>
                <a:cxn ang="0">
                  <a:pos x="T2" y="T3"/>
                </a:cxn>
                <a:cxn ang="0">
                  <a:pos x="T4" y="T5"/>
                </a:cxn>
                <a:cxn ang="0">
                  <a:pos x="T6" y="T7"/>
                </a:cxn>
                <a:cxn ang="0">
                  <a:pos x="T8" y="T9"/>
                </a:cxn>
              </a:cxnLst>
              <a:rect l="0" t="0" r="r" b="b"/>
              <a:pathLst>
                <a:path w="8" h="44">
                  <a:moveTo>
                    <a:pt x="0" y="8"/>
                  </a:moveTo>
                  <a:cubicBezTo>
                    <a:pt x="0" y="16"/>
                    <a:pt x="0" y="32"/>
                    <a:pt x="0" y="38"/>
                  </a:cubicBezTo>
                  <a:cubicBezTo>
                    <a:pt x="0" y="40"/>
                    <a:pt x="4" y="42"/>
                    <a:pt x="8" y="44"/>
                  </a:cubicBezTo>
                  <a:cubicBezTo>
                    <a:pt x="8" y="0"/>
                    <a:pt x="8" y="0"/>
                    <a:pt x="8" y="0"/>
                  </a:cubicBezTo>
                  <a:cubicBezTo>
                    <a:pt x="4" y="2"/>
                    <a:pt x="0" y="4"/>
                    <a:pt x="0"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00">
                <a:solidFill>
                  <a:prstClr val="black"/>
                </a:solidFill>
                <a:latin typeface="Calibri"/>
              </a:endParaRPr>
            </a:p>
          </p:txBody>
        </p:sp>
        <p:sp>
          <p:nvSpPr>
            <p:cNvPr id="50" name="Freeform 86">
              <a:extLst>
                <a:ext uri="{FF2B5EF4-FFF2-40B4-BE49-F238E27FC236}">
                  <a16:creationId xmlns:a16="http://schemas.microsoft.com/office/drawing/2014/main" id="{5C4BED7A-EC0F-4FAE-9EB5-C3661975474F}"/>
                </a:ext>
              </a:extLst>
            </p:cNvPr>
            <p:cNvSpPr>
              <a:spLocks/>
            </p:cNvSpPr>
            <p:nvPr/>
          </p:nvSpPr>
          <p:spPr bwMode="auto">
            <a:xfrm>
              <a:off x="6329559" y="4296924"/>
              <a:ext cx="77370" cy="229612"/>
            </a:xfrm>
            <a:custGeom>
              <a:avLst/>
              <a:gdLst>
                <a:gd name="T0" fmla="*/ 10 w 23"/>
                <a:gd name="T1" fmla="*/ 2 h 69"/>
                <a:gd name="T2" fmla="*/ 2 w 23"/>
                <a:gd name="T3" fmla="*/ 2 h 69"/>
                <a:gd name="T4" fmla="*/ 2 w 23"/>
                <a:gd name="T5" fmla="*/ 10 h 69"/>
                <a:gd name="T6" fmla="*/ 12 w 23"/>
                <a:gd name="T7" fmla="*/ 35 h 69"/>
                <a:gd name="T8" fmla="*/ 2 w 23"/>
                <a:gd name="T9" fmla="*/ 60 h 69"/>
                <a:gd name="T10" fmla="*/ 2 w 23"/>
                <a:gd name="T11" fmla="*/ 67 h 69"/>
                <a:gd name="T12" fmla="*/ 6 w 23"/>
                <a:gd name="T13" fmla="*/ 69 h 69"/>
                <a:gd name="T14" fmla="*/ 10 w 23"/>
                <a:gd name="T15" fmla="*/ 67 h 69"/>
                <a:gd name="T16" fmla="*/ 23 w 23"/>
                <a:gd name="T17" fmla="*/ 35 h 69"/>
                <a:gd name="T18" fmla="*/ 10 w 23"/>
                <a:gd name="T19" fmla="*/ 2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69">
                  <a:moveTo>
                    <a:pt x="10" y="2"/>
                  </a:moveTo>
                  <a:cubicBezTo>
                    <a:pt x="7" y="0"/>
                    <a:pt x="4" y="0"/>
                    <a:pt x="2" y="2"/>
                  </a:cubicBezTo>
                  <a:cubicBezTo>
                    <a:pt x="0" y="4"/>
                    <a:pt x="0" y="8"/>
                    <a:pt x="2" y="10"/>
                  </a:cubicBezTo>
                  <a:cubicBezTo>
                    <a:pt x="9" y="17"/>
                    <a:pt x="12" y="26"/>
                    <a:pt x="12" y="35"/>
                  </a:cubicBezTo>
                  <a:cubicBezTo>
                    <a:pt x="12" y="44"/>
                    <a:pt x="9" y="53"/>
                    <a:pt x="2" y="60"/>
                  </a:cubicBezTo>
                  <a:cubicBezTo>
                    <a:pt x="0" y="62"/>
                    <a:pt x="0" y="65"/>
                    <a:pt x="2" y="67"/>
                  </a:cubicBezTo>
                  <a:cubicBezTo>
                    <a:pt x="3" y="68"/>
                    <a:pt x="4" y="69"/>
                    <a:pt x="6" y="69"/>
                  </a:cubicBezTo>
                  <a:cubicBezTo>
                    <a:pt x="7" y="69"/>
                    <a:pt x="9" y="68"/>
                    <a:pt x="10" y="67"/>
                  </a:cubicBezTo>
                  <a:cubicBezTo>
                    <a:pt x="19" y="58"/>
                    <a:pt x="23" y="47"/>
                    <a:pt x="23" y="35"/>
                  </a:cubicBezTo>
                  <a:cubicBezTo>
                    <a:pt x="23" y="23"/>
                    <a:pt x="19" y="11"/>
                    <a:pt x="1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00">
                <a:solidFill>
                  <a:prstClr val="black"/>
                </a:solidFill>
                <a:latin typeface="Calibri"/>
              </a:endParaRPr>
            </a:p>
          </p:txBody>
        </p:sp>
        <p:sp>
          <p:nvSpPr>
            <p:cNvPr id="51" name="Freeform 87">
              <a:extLst>
                <a:ext uri="{FF2B5EF4-FFF2-40B4-BE49-F238E27FC236}">
                  <a16:creationId xmlns:a16="http://schemas.microsoft.com/office/drawing/2014/main" id="{4091FF57-2B09-4DE6-ABCE-13737DF32AE5}"/>
                </a:ext>
              </a:extLst>
            </p:cNvPr>
            <p:cNvSpPr>
              <a:spLocks/>
            </p:cNvSpPr>
            <p:nvPr/>
          </p:nvSpPr>
          <p:spPr bwMode="auto">
            <a:xfrm>
              <a:off x="6376980" y="4239521"/>
              <a:ext cx="102328" cy="341923"/>
            </a:xfrm>
            <a:custGeom>
              <a:avLst/>
              <a:gdLst>
                <a:gd name="T0" fmla="*/ 10 w 31"/>
                <a:gd name="T1" fmla="*/ 2 h 103"/>
                <a:gd name="T2" fmla="*/ 3 w 31"/>
                <a:gd name="T3" fmla="*/ 2 h 103"/>
                <a:gd name="T4" fmla="*/ 3 w 31"/>
                <a:gd name="T5" fmla="*/ 10 h 103"/>
                <a:gd name="T6" fmla="*/ 20 w 31"/>
                <a:gd name="T7" fmla="*/ 52 h 103"/>
                <a:gd name="T8" fmla="*/ 3 w 31"/>
                <a:gd name="T9" fmla="*/ 94 h 103"/>
                <a:gd name="T10" fmla="*/ 3 w 31"/>
                <a:gd name="T11" fmla="*/ 102 h 103"/>
                <a:gd name="T12" fmla="*/ 6 w 31"/>
                <a:gd name="T13" fmla="*/ 103 h 103"/>
                <a:gd name="T14" fmla="*/ 10 w 31"/>
                <a:gd name="T15" fmla="*/ 102 h 103"/>
                <a:gd name="T16" fmla="*/ 31 w 31"/>
                <a:gd name="T17" fmla="*/ 52 h 103"/>
                <a:gd name="T18" fmla="*/ 10 w 31"/>
                <a:gd name="T19" fmla="*/ 2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103">
                  <a:moveTo>
                    <a:pt x="10" y="2"/>
                  </a:moveTo>
                  <a:cubicBezTo>
                    <a:pt x="8" y="0"/>
                    <a:pt x="5" y="0"/>
                    <a:pt x="3" y="2"/>
                  </a:cubicBezTo>
                  <a:cubicBezTo>
                    <a:pt x="0" y="4"/>
                    <a:pt x="0" y="8"/>
                    <a:pt x="3" y="10"/>
                  </a:cubicBezTo>
                  <a:cubicBezTo>
                    <a:pt x="14" y="21"/>
                    <a:pt x="20" y="37"/>
                    <a:pt x="20" y="52"/>
                  </a:cubicBezTo>
                  <a:cubicBezTo>
                    <a:pt x="20" y="67"/>
                    <a:pt x="14" y="82"/>
                    <a:pt x="3" y="94"/>
                  </a:cubicBezTo>
                  <a:cubicBezTo>
                    <a:pt x="0" y="96"/>
                    <a:pt x="0" y="100"/>
                    <a:pt x="3" y="102"/>
                  </a:cubicBezTo>
                  <a:cubicBezTo>
                    <a:pt x="4" y="103"/>
                    <a:pt x="5" y="103"/>
                    <a:pt x="6" y="103"/>
                  </a:cubicBezTo>
                  <a:cubicBezTo>
                    <a:pt x="8" y="103"/>
                    <a:pt x="9" y="103"/>
                    <a:pt x="10" y="102"/>
                  </a:cubicBezTo>
                  <a:cubicBezTo>
                    <a:pt x="24" y="88"/>
                    <a:pt x="31" y="70"/>
                    <a:pt x="31" y="52"/>
                  </a:cubicBezTo>
                  <a:cubicBezTo>
                    <a:pt x="31" y="34"/>
                    <a:pt x="24" y="16"/>
                    <a:pt x="1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00">
                <a:solidFill>
                  <a:prstClr val="black"/>
                </a:solidFill>
                <a:latin typeface="Calibri"/>
              </a:endParaRPr>
            </a:p>
          </p:txBody>
        </p:sp>
        <p:sp>
          <p:nvSpPr>
            <p:cNvPr id="52" name="Freeform 88">
              <a:extLst>
                <a:ext uri="{FF2B5EF4-FFF2-40B4-BE49-F238E27FC236}">
                  <a16:creationId xmlns:a16="http://schemas.microsoft.com/office/drawing/2014/main" id="{8CC681CE-3620-4FF6-9F73-75B88AC49CFA}"/>
                </a:ext>
              </a:extLst>
            </p:cNvPr>
            <p:cNvSpPr>
              <a:spLocks/>
            </p:cNvSpPr>
            <p:nvPr/>
          </p:nvSpPr>
          <p:spPr bwMode="auto">
            <a:xfrm>
              <a:off x="6436879" y="4182118"/>
              <a:ext cx="124789" cy="459224"/>
            </a:xfrm>
            <a:custGeom>
              <a:avLst/>
              <a:gdLst>
                <a:gd name="T0" fmla="*/ 10 w 38"/>
                <a:gd name="T1" fmla="*/ 2 h 138"/>
                <a:gd name="T2" fmla="*/ 2 w 38"/>
                <a:gd name="T3" fmla="*/ 2 h 138"/>
                <a:gd name="T4" fmla="*/ 2 w 38"/>
                <a:gd name="T5" fmla="*/ 9 h 138"/>
                <a:gd name="T6" fmla="*/ 27 w 38"/>
                <a:gd name="T7" fmla="*/ 69 h 138"/>
                <a:gd name="T8" fmla="*/ 2 w 38"/>
                <a:gd name="T9" fmla="*/ 128 h 138"/>
                <a:gd name="T10" fmla="*/ 2 w 38"/>
                <a:gd name="T11" fmla="*/ 136 h 138"/>
                <a:gd name="T12" fmla="*/ 6 w 38"/>
                <a:gd name="T13" fmla="*/ 138 h 138"/>
                <a:gd name="T14" fmla="*/ 10 w 38"/>
                <a:gd name="T15" fmla="*/ 136 h 138"/>
                <a:gd name="T16" fmla="*/ 38 w 38"/>
                <a:gd name="T17" fmla="*/ 69 h 138"/>
                <a:gd name="T18" fmla="*/ 10 w 38"/>
                <a:gd name="T19" fmla="*/ 2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 h="138">
                  <a:moveTo>
                    <a:pt x="10" y="2"/>
                  </a:moveTo>
                  <a:cubicBezTo>
                    <a:pt x="8" y="0"/>
                    <a:pt x="5" y="0"/>
                    <a:pt x="2" y="2"/>
                  </a:cubicBezTo>
                  <a:cubicBezTo>
                    <a:pt x="0" y="4"/>
                    <a:pt x="0" y="7"/>
                    <a:pt x="2" y="9"/>
                  </a:cubicBezTo>
                  <a:cubicBezTo>
                    <a:pt x="19" y="26"/>
                    <a:pt x="27" y="47"/>
                    <a:pt x="27" y="69"/>
                  </a:cubicBezTo>
                  <a:cubicBezTo>
                    <a:pt x="27" y="90"/>
                    <a:pt x="19" y="112"/>
                    <a:pt x="2" y="128"/>
                  </a:cubicBezTo>
                  <a:cubicBezTo>
                    <a:pt x="0" y="130"/>
                    <a:pt x="0" y="134"/>
                    <a:pt x="2" y="136"/>
                  </a:cubicBezTo>
                  <a:cubicBezTo>
                    <a:pt x="4" y="137"/>
                    <a:pt x="5" y="138"/>
                    <a:pt x="6" y="138"/>
                  </a:cubicBezTo>
                  <a:cubicBezTo>
                    <a:pt x="8" y="138"/>
                    <a:pt x="9" y="137"/>
                    <a:pt x="10" y="136"/>
                  </a:cubicBezTo>
                  <a:cubicBezTo>
                    <a:pt x="29" y="117"/>
                    <a:pt x="38" y="93"/>
                    <a:pt x="38" y="69"/>
                  </a:cubicBezTo>
                  <a:cubicBezTo>
                    <a:pt x="38" y="45"/>
                    <a:pt x="29" y="20"/>
                    <a:pt x="1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00">
                <a:solidFill>
                  <a:prstClr val="black"/>
                </a:solidFill>
                <a:latin typeface="Calibri"/>
              </a:endParaRPr>
            </a:p>
          </p:txBody>
        </p:sp>
      </p:grpSp>
      <p:grpSp>
        <p:nvGrpSpPr>
          <p:cNvPr id="53" name="Group 59">
            <a:extLst>
              <a:ext uri="{FF2B5EF4-FFF2-40B4-BE49-F238E27FC236}">
                <a16:creationId xmlns:a16="http://schemas.microsoft.com/office/drawing/2014/main" id="{C7C4DC9E-734B-4DF0-B1C2-80B294A6793F}"/>
              </a:ext>
            </a:extLst>
          </p:cNvPr>
          <p:cNvGrpSpPr/>
          <p:nvPr/>
        </p:nvGrpSpPr>
        <p:grpSpPr>
          <a:xfrm>
            <a:off x="173226" y="1059891"/>
            <a:ext cx="206683" cy="223907"/>
            <a:chOff x="6941027" y="4788593"/>
            <a:chExt cx="359392" cy="389342"/>
          </a:xfrm>
          <a:solidFill>
            <a:schemeClr val="bg1"/>
          </a:solidFill>
        </p:grpSpPr>
        <p:sp>
          <p:nvSpPr>
            <p:cNvPr id="54" name="Freeform 132">
              <a:extLst>
                <a:ext uri="{FF2B5EF4-FFF2-40B4-BE49-F238E27FC236}">
                  <a16:creationId xmlns:a16="http://schemas.microsoft.com/office/drawing/2014/main" id="{6572C57D-CC6B-45EE-9B35-11E2BAC8A86A}"/>
                </a:ext>
              </a:extLst>
            </p:cNvPr>
            <p:cNvSpPr>
              <a:spLocks/>
            </p:cNvSpPr>
            <p:nvPr/>
          </p:nvSpPr>
          <p:spPr bwMode="auto">
            <a:xfrm>
              <a:off x="7018395" y="4880936"/>
              <a:ext cx="204654" cy="207151"/>
            </a:xfrm>
            <a:custGeom>
              <a:avLst/>
              <a:gdLst>
                <a:gd name="T0" fmla="*/ 0 w 82"/>
                <a:gd name="T1" fmla="*/ 29 h 83"/>
                <a:gd name="T2" fmla="*/ 58 w 82"/>
                <a:gd name="T3" fmla="*/ 29 h 83"/>
                <a:gd name="T4" fmla="*/ 58 w 82"/>
                <a:gd name="T5" fmla="*/ 83 h 83"/>
                <a:gd name="T6" fmla="*/ 82 w 82"/>
                <a:gd name="T7" fmla="*/ 83 h 83"/>
                <a:gd name="T8" fmla="*/ 82 w 82"/>
                <a:gd name="T9" fmla="*/ 0 h 83"/>
                <a:gd name="T10" fmla="*/ 0 w 82"/>
                <a:gd name="T11" fmla="*/ 0 h 83"/>
                <a:gd name="T12" fmla="*/ 0 w 82"/>
                <a:gd name="T13" fmla="*/ 29 h 83"/>
              </a:gdLst>
              <a:ahLst/>
              <a:cxnLst>
                <a:cxn ang="0">
                  <a:pos x="T0" y="T1"/>
                </a:cxn>
                <a:cxn ang="0">
                  <a:pos x="T2" y="T3"/>
                </a:cxn>
                <a:cxn ang="0">
                  <a:pos x="T4" y="T5"/>
                </a:cxn>
                <a:cxn ang="0">
                  <a:pos x="T6" y="T7"/>
                </a:cxn>
                <a:cxn ang="0">
                  <a:pos x="T8" y="T9"/>
                </a:cxn>
                <a:cxn ang="0">
                  <a:pos x="T10" y="T11"/>
                </a:cxn>
                <a:cxn ang="0">
                  <a:pos x="T12" y="T13"/>
                </a:cxn>
              </a:cxnLst>
              <a:rect l="0" t="0" r="r" b="b"/>
              <a:pathLst>
                <a:path w="82" h="83">
                  <a:moveTo>
                    <a:pt x="0" y="29"/>
                  </a:moveTo>
                  <a:lnTo>
                    <a:pt x="58" y="29"/>
                  </a:lnTo>
                  <a:lnTo>
                    <a:pt x="58" y="83"/>
                  </a:lnTo>
                  <a:lnTo>
                    <a:pt x="82" y="83"/>
                  </a:lnTo>
                  <a:lnTo>
                    <a:pt x="82" y="0"/>
                  </a:lnTo>
                  <a:lnTo>
                    <a:pt x="0" y="0"/>
                  </a:lnTo>
                  <a:lnTo>
                    <a:pt x="0" y="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00">
                <a:solidFill>
                  <a:prstClr val="black"/>
                </a:solidFill>
                <a:latin typeface="Calibri"/>
              </a:endParaRPr>
            </a:p>
          </p:txBody>
        </p:sp>
        <p:sp>
          <p:nvSpPr>
            <p:cNvPr id="55" name="Freeform 133">
              <a:extLst>
                <a:ext uri="{FF2B5EF4-FFF2-40B4-BE49-F238E27FC236}">
                  <a16:creationId xmlns:a16="http://schemas.microsoft.com/office/drawing/2014/main" id="{82C708AB-55AF-41A7-8645-15C2EC84ED47}"/>
                </a:ext>
              </a:extLst>
            </p:cNvPr>
            <p:cNvSpPr>
              <a:spLocks/>
            </p:cNvSpPr>
            <p:nvPr/>
          </p:nvSpPr>
          <p:spPr bwMode="auto">
            <a:xfrm>
              <a:off x="7093268" y="4788593"/>
              <a:ext cx="207151" cy="204654"/>
            </a:xfrm>
            <a:custGeom>
              <a:avLst/>
              <a:gdLst>
                <a:gd name="T0" fmla="*/ 0 w 83"/>
                <a:gd name="T1" fmla="*/ 0 h 82"/>
                <a:gd name="T2" fmla="*/ 0 w 83"/>
                <a:gd name="T3" fmla="*/ 29 h 82"/>
                <a:gd name="T4" fmla="*/ 59 w 83"/>
                <a:gd name="T5" fmla="*/ 29 h 82"/>
                <a:gd name="T6" fmla="*/ 59 w 83"/>
                <a:gd name="T7" fmla="*/ 82 h 82"/>
                <a:gd name="T8" fmla="*/ 83 w 83"/>
                <a:gd name="T9" fmla="*/ 82 h 82"/>
                <a:gd name="T10" fmla="*/ 83 w 83"/>
                <a:gd name="T11" fmla="*/ 0 h 82"/>
                <a:gd name="T12" fmla="*/ 0 w 83"/>
                <a:gd name="T13" fmla="*/ 0 h 82"/>
              </a:gdLst>
              <a:ahLst/>
              <a:cxnLst>
                <a:cxn ang="0">
                  <a:pos x="T0" y="T1"/>
                </a:cxn>
                <a:cxn ang="0">
                  <a:pos x="T2" y="T3"/>
                </a:cxn>
                <a:cxn ang="0">
                  <a:pos x="T4" y="T5"/>
                </a:cxn>
                <a:cxn ang="0">
                  <a:pos x="T6" y="T7"/>
                </a:cxn>
                <a:cxn ang="0">
                  <a:pos x="T8" y="T9"/>
                </a:cxn>
                <a:cxn ang="0">
                  <a:pos x="T10" y="T11"/>
                </a:cxn>
                <a:cxn ang="0">
                  <a:pos x="T12" y="T13"/>
                </a:cxn>
              </a:cxnLst>
              <a:rect l="0" t="0" r="r" b="b"/>
              <a:pathLst>
                <a:path w="83" h="82">
                  <a:moveTo>
                    <a:pt x="0" y="0"/>
                  </a:moveTo>
                  <a:lnTo>
                    <a:pt x="0" y="29"/>
                  </a:lnTo>
                  <a:lnTo>
                    <a:pt x="59" y="29"/>
                  </a:lnTo>
                  <a:lnTo>
                    <a:pt x="59" y="82"/>
                  </a:lnTo>
                  <a:lnTo>
                    <a:pt x="83" y="82"/>
                  </a:lnTo>
                  <a:lnTo>
                    <a:pt x="83"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00">
                <a:solidFill>
                  <a:prstClr val="black"/>
                </a:solidFill>
                <a:latin typeface="Calibri"/>
              </a:endParaRPr>
            </a:p>
          </p:txBody>
        </p:sp>
        <p:sp>
          <p:nvSpPr>
            <p:cNvPr id="56" name="Rectangle 134">
              <a:extLst>
                <a:ext uri="{FF2B5EF4-FFF2-40B4-BE49-F238E27FC236}">
                  <a16:creationId xmlns:a16="http://schemas.microsoft.com/office/drawing/2014/main" id="{D18D8155-C43F-4D5E-908F-5D086D28E2A6}"/>
                </a:ext>
              </a:extLst>
            </p:cNvPr>
            <p:cNvSpPr>
              <a:spLocks noChangeArrowheads="1"/>
            </p:cNvSpPr>
            <p:nvPr/>
          </p:nvSpPr>
          <p:spPr bwMode="auto">
            <a:xfrm>
              <a:off x="6941027" y="4970784"/>
              <a:ext cx="207151" cy="20715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800">
                <a:solidFill>
                  <a:prstClr val="black"/>
                </a:solidFill>
                <a:latin typeface="Calibri"/>
              </a:endParaRPr>
            </a:p>
          </p:txBody>
        </p:sp>
      </p:grpSp>
      <p:grpSp>
        <p:nvGrpSpPr>
          <p:cNvPr id="57" name="Group 63">
            <a:extLst>
              <a:ext uri="{FF2B5EF4-FFF2-40B4-BE49-F238E27FC236}">
                <a16:creationId xmlns:a16="http://schemas.microsoft.com/office/drawing/2014/main" id="{8875A247-A15A-4E43-82C1-F9D2D5D62A08}"/>
              </a:ext>
            </a:extLst>
          </p:cNvPr>
          <p:cNvGrpSpPr/>
          <p:nvPr/>
        </p:nvGrpSpPr>
        <p:grpSpPr>
          <a:xfrm>
            <a:off x="1876637" y="2343476"/>
            <a:ext cx="233691" cy="263583"/>
            <a:chOff x="5513440" y="1766202"/>
            <a:chExt cx="429274" cy="484183"/>
          </a:xfrm>
          <a:solidFill>
            <a:srgbClr val="45C1A4"/>
          </a:solidFill>
        </p:grpSpPr>
        <p:sp>
          <p:nvSpPr>
            <p:cNvPr id="58" name="Freeform 147">
              <a:extLst>
                <a:ext uri="{FF2B5EF4-FFF2-40B4-BE49-F238E27FC236}">
                  <a16:creationId xmlns:a16="http://schemas.microsoft.com/office/drawing/2014/main" id="{49F65085-697A-4AD9-B264-955648E56609}"/>
                </a:ext>
              </a:extLst>
            </p:cNvPr>
            <p:cNvSpPr>
              <a:spLocks/>
            </p:cNvSpPr>
            <p:nvPr/>
          </p:nvSpPr>
          <p:spPr bwMode="auto">
            <a:xfrm>
              <a:off x="5513440" y="1766202"/>
              <a:ext cx="429274" cy="87353"/>
            </a:xfrm>
            <a:custGeom>
              <a:avLst/>
              <a:gdLst>
                <a:gd name="T0" fmla="*/ 68 w 129"/>
                <a:gd name="T1" fmla="*/ 8 h 26"/>
                <a:gd name="T2" fmla="*/ 68 w 129"/>
                <a:gd name="T3" fmla="*/ 4 h 26"/>
                <a:gd name="T4" fmla="*/ 64 w 129"/>
                <a:gd name="T5" fmla="*/ 0 h 26"/>
                <a:gd name="T6" fmla="*/ 61 w 129"/>
                <a:gd name="T7" fmla="*/ 4 h 26"/>
                <a:gd name="T8" fmla="*/ 61 w 129"/>
                <a:gd name="T9" fmla="*/ 8 h 26"/>
                <a:gd name="T10" fmla="*/ 0 w 129"/>
                <a:gd name="T11" fmla="*/ 8 h 26"/>
                <a:gd name="T12" fmla="*/ 0 w 129"/>
                <a:gd name="T13" fmla="*/ 26 h 26"/>
                <a:gd name="T14" fmla="*/ 129 w 129"/>
                <a:gd name="T15" fmla="*/ 26 h 26"/>
                <a:gd name="T16" fmla="*/ 129 w 129"/>
                <a:gd name="T17" fmla="*/ 8 h 26"/>
                <a:gd name="T18" fmla="*/ 68 w 129"/>
                <a:gd name="T19" fmla="*/ 8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9" h="26">
                  <a:moveTo>
                    <a:pt x="68" y="8"/>
                  </a:moveTo>
                  <a:cubicBezTo>
                    <a:pt x="68" y="4"/>
                    <a:pt x="68" y="4"/>
                    <a:pt x="68" y="4"/>
                  </a:cubicBezTo>
                  <a:cubicBezTo>
                    <a:pt x="68" y="2"/>
                    <a:pt x="66" y="0"/>
                    <a:pt x="64" y="0"/>
                  </a:cubicBezTo>
                  <a:cubicBezTo>
                    <a:pt x="63" y="0"/>
                    <a:pt x="61" y="2"/>
                    <a:pt x="61" y="4"/>
                  </a:cubicBezTo>
                  <a:cubicBezTo>
                    <a:pt x="61" y="8"/>
                    <a:pt x="61" y="8"/>
                    <a:pt x="61" y="8"/>
                  </a:cubicBezTo>
                  <a:cubicBezTo>
                    <a:pt x="0" y="8"/>
                    <a:pt x="0" y="8"/>
                    <a:pt x="0" y="8"/>
                  </a:cubicBezTo>
                  <a:cubicBezTo>
                    <a:pt x="0" y="26"/>
                    <a:pt x="0" y="26"/>
                    <a:pt x="0" y="26"/>
                  </a:cubicBezTo>
                  <a:cubicBezTo>
                    <a:pt x="129" y="26"/>
                    <a:pt x="129" y="26"/>
                    <a:pt x="129" y="26"/>
                  </a:cubicBezTo>
                  <a:cubicBezTo>
                    <a:pt x="129" y="8"/>
                    <a:pt x="129" y="8"/>
                    <a:pt x="129" y="8"/>
                  </a:cubicBezTo>
                  <a:lnTo>
                    <a:pt x="68"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00">
                <a:solidFill>
                  <a:prstClr val="black"/>
                </a:solidFill>
                <a:latin typeface="Calibri"/>
              </a:endParaRPr>
            </a:p>
          </p:txBody>
        </p:sp>
        <p:sp>
          <p:nvSpPr>
            <p:cNvPr id="59" name="Freeform 148">
              <a:extLst>
                <a:ext uri="{FF2B5EF4-FFF2-40B4-BE49-F238E27FC236}">
                  <a16:creationId xmlns:a16="http://schemas.microsoft.com/office/drawing/2014/main" id="{4F98C3DE-4C20-48B0-9881-3954A5A87B16}"/>
                </a:ext>
              </a:extLst>
            </p:cNvPr>
            <p:cNvSpPr>
              <a:spLocks noEditPoints="1"/>
            </p:cNvSpPr>
            <p:nvPr/>
          </p:nvSpPr>
          <p:spPr bwMode="auto">
            <a:xfrm>
              <a:off x="5550876" y="1873521"/>
              <a:ext cx="356897" cy="376864"/>
            </a:xfrm>
            <a:custGeom>
              <a:avLst/>
              <a:gdLst>
                <a:gd name="T0" fmla="*/ 143 w 143"/>
                <a:gd name="T1" fmla="*/ 95 h 151"/>
                <a:gd name="T2" fmla="*/ 143 w 143"/>
                <a:gd name="T3" fmla="*/ 0 h 151"/>
                <a:gd name="T4" fmla="*/ 0 w 143"/>
                <a:gd name="T5" fmla="*/ 0 h 151"/>
                <a:gd name="T6" fmla="*/ 0 w 143"/>
                <a:gd name="T7" fmla="*/ 95 h 151"/>
                <a:gd name="T8" fmla="*/ 63 w 143"/>
                <a:gd name="T9" fmla="*/ 95 h 151"/>
                <a:gd name="T10" fmla="*/ 63 w 143"/>
                <a:gd name="T11" fmla="*/ 125 h 151"/>
                <a:gd name="T12" fmla="*/ 45 w 143"/>
                <a:gd name="T13" fmla="*/ 125 h 151"/>
                <a:gd name="T14" fmla="*/ 45 w 143"/>
                <a:gd name="T15" fmla="*/ 121 h 151"/>
                <a:gd name="T16" fmla="*/ 37 w 143"/>
                <a:gd name="T17" fmla="*/ 121 h 151"/>
                <a:gd name="T18" fmla="*/ 25 w 143"/>
                <a:gd name="T19" fmla="*/ 151 h 151"/>
                <a:gd name="T20" fmla="*/ 33 w 143"/>
                <a:gd name="T21" fmla="*/ 151 h 151"/>
                <a:gd name="T22" fmla="*/ 40 w 143"/>
                <a:gd name="T23" fmla="*/ 137 h 151"/>
                <a:gd name="T24" fmla="*/ 104 w 143"/>
                <a:gd name="T25" fmla="*/ 137 h 151"/>
                <a:gd name="T26" fmla="*/ 109 w 143"/>
                <a:gd name="T27" fmla="*/ 151 h 151"/>
                <a:gd name="T28" fmla="*/ 119 w 143"/>
                <a:gd name="T29" fmla="*/ 151 h 151"/>
                <a:gd name="T30" fmla="*/ 107 w 143"/>
                <a:gd name="T31" fmla="*/ 121 h 151"/>
                <a:gd name="T32" fmla="*/ 97 w 143"/>
                <a:gd name="T33" fmla="*/ 121 h 151"/>
                <a:gd name="T34" fmla="*/ 97 w 143"/>
                <a:gd name="T35" fmla="*/ 125 h 151"/>
                <a:gd name="T36" fmla="*/ 80 w 143"/>
                <a:gd name="T37" fmla="*/ 125 h 151"/>
                <a:gd name="T38" fmla="*/ 80 w 143"/>
                <a:gd name="T39" fmla="*/ 95 h 151"/>
                <a:gd name="T40" fmla="*/ 143 w 143"/>
                <a:gd name="T41" fmla="*/ 95 h 151"/>
                <a:gd name="T42" fmla="*/ 92 w 143"/>
                <a:gd name="T43" fmla="*/ 28 h 151"/>
                <a:gd name="T44" fmla="*/ 133 w 143"/>
                <a:gd name="T45" fmla="*/ 28 h 151"/>
                <a:gd name="T46" fmla="*/ 133 w 143"/>
                <a:gd name="T47" fmla="*/ 37 h 151"/>
                <a:gd name="T48" fmla="*/ 92 w 143"/>
                <a:gd name="T49" fmla="*/ 37 h 151"/>
                <a:gd name="T50" fmla="*/ 92 w 143"/>
                <a:gd name="T51" fmla="*/ 28 h 151"/>
                <a:gd name="T52" fmla="*/ 92 w 143"/>
                <a:gd name="T53" fmla="*/ 46 h 151"/>
                <a:gd name="T54" fmla="*/ 133 w 143"/>
                <a:gd name="T55" fmla="*/ 46 h 151"/>
                <a:gd name="T56" fmla="*/ 133 w 143"/>
                <a:gd name="T57" fmla="*/ 56 h 151"/>
                <a:gd name="T58" fmla="*/ 92 w 143"/>
                <a:gd name="T59" fmla="*/ 56 h 151"/>
                <a:gd name="T60" fmla="*/ 92 w 143"/>
                <a:gd name="T61" fmla="*/ 46 h 151"/>
                <a:gd name="T62" fmla="*/ 92 w 143"/>
                <a:gd name="T63" fmla="*/ 63 h 151"/>
                <a:gd name="T64" fmla="*/ 133 w 143"/>
                <a:gd name="T65" fmla="*/ 63 h 151"/>
                <a:gd name="T66" fmla="*/ 133 w 143"/>
                <a:gd name="T67" fmla="*/ 74 h 151"/>
                <a:gd name="T68" fmla="*/ 92 w 143"/>
                <a:gd name="T69" fmla="*/ 74 h 151"/>
                <a:gd name="T70" fmla="*/ 92 w 143"/>
                <a:gd name="T71" fmla="*/ 63 h 151"/>
                <a:gd name="T72" fmla="*/ 8 w 143"/>
                <a:gd name="T73" fmla="*/ 75 h 151"/>
                <a:gd name="T74" fmla="*/ 8 w 143"/>
                <a:gd name="T75" fmla="*/ 24 h 151"/>
                <a:gd name="T76" fmla="*/ 83 w 143"/>
                <a:gd name="T77" fmla="*/ 24 h 151"/>
                <a:gd name="T78" fmla="*/ 83 w 143"/>
                <a:gd name="T79" fmla="*/ 75 h 151"/>
                <a:gd name="T80" fmla="*/ 8 w 143"/>
                <a:gd name="T81" fmla="*/ 75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43" h="151">
                  <a:moveTo>
                    <a:pt x="143" y="95"/>
                  </a:moveTo>
                  <a:lnTo>
                    <a:pt x="143" y="0"/>
                  </a:lnTo>
                  <a:lnTo>
                    <a:pt x="0" y="0"/>
                  </a:lnTo>
                  <a:lnTo>
                    <a:pt x="0" y="95"/>
                  </a:lnTo>
                  <a:lnTo>
                    <a:pt x="63" y="95"/>
                  </a:lnTo>
                  <a:lnTo>
                    <a:pt x="63" y="125"/>
                  </a:lnTo>
                  <a:lnTo>
                    <a:pt x="45" y="125"/>
                  </a:lnTo>
                  <a:lnTo>
                    <a:pt x="45" y="121"/>
                  </a:lnTo>
                  <a:lnTo>
                    <a:pt x="37" y="121"/>
                  </a:lnTo>
                  <a:lnTo>
                    <a:pt x="25" y="151"/>
                  </a:lnTo>
                  <a:lnTo>
                    <a:pt x="33" y="151"/>
                  </a:lnTo>
                  <a:lnTo>
                    <a:pt x="40" y="137"/>
                  </a:lnTo>
                  <a:lnTo>
                    <a:pt x="104" y="137"/>
                  </a:lnTo>
                  <a:lnTo>
                    <a:pt x="109" y="151"/>
                  </a:lnTo>
                  <a:lnTo>
                    <a:pt x="119" y="151"/>
                  </a:lnTo>
                  <a:lnTo>
                    <a:pt x="107" y="121"/>
                  </a:lnTo>
                  <a:lnTo>
                    <a:pt x="97" y="121"/>
                  </a:lnTo>
                  <a:lnTo>
                    <a:pt x="97" y="125"/>
                  </a:lnTo>
                  <a:lnTo>
                    <a:pt x="80" y="125"/>
                  </a:lnTo>
                  <a:lnTo>
                    <a:pt x="80" y="95"/>
                  </a:lnTo>
                  <a:lnTo>
                    <a:pt x="143" y="95"/>
                  </a:lnTo>
                  <a:close/>
                  <a:moveTo>
                    <a:pt x="92" y="28"/>
                  </a:moveTo>
                  <a:lnTo>
                    <a:pt x="133" y="28"/>
                  </a:lnTo>
                  <a:lnTo>
                    <a:pt x="133" y="37"/>
                  </a:lnTo>
                  <a:lnTo>
                    <a:pt x="92" y="37"/>
                  </a:lnTo>
                  <a:lnTo>
                    <a:pt x="92" y="28"/>
                  </a:lnTo>
                  <a:close/>
                  <a:moveTo>
                    <a:pt x="92" y="46"/>
                  </a:moveTo>
                  <a:lnTo>
                    <a:pt x="133" y="46"/>
                  </a:lnTo>
                  <a:lnTo>
                    <a:pt x="133" y="56"/>
                  </a:lnTo>
                  <a:lnTo>
                    <a:pt x="92" y="56"/>
                  </a:lnTo>
                  <a:lnTo>
                    <a:pt x="92" y="46"/>
                  </a:lnTo>
                  <a:close/>
                  <a:moveTo>
                    <a:pt x="92" y="63"/>
                  </a:moveTo>
                  <a:lnTo>
                    <a:pt x="133" y="63"/>
                  </a:lnTo>
                  <a:lnTo>
                    <a:pt x="133" y="74"/>
                  </a:lnTo>
                  <a:lnTo>
                    <a:pt x="92" y="74"/>
                  </a:lnTo>
                  <a:lnTo>
                    <a:pt x="92" y="63"/>
                  </a:lnTo>
                  <a:close/>
                  <a:moveTo>
                    <a:pt x="8" y="75"/>
                  </a:moveTo>
                  <a:lnTo>
                    <a:pt x="8" y="24"/>
                  </a:lnTo>
                  <a:lnTo>
                    <a:pt x="83" y="24"/>
                  </a:lnTo>
                  <a:lnTo>
                    <a:pt x="83" y="75"/>
                  </a:lnTo>
                  <a:lnTo>
                    <a:pt x="8" y="7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00">
                <a:solidFill>
                  <a:prstClr val="black"/>
                </a:solidFill>
                <a:latin typeface="Calibri"/>
              </a:endParaRPr>
            </a:p>
          </p:txBody>
        </p:sp>
        <p:sp>
          <p:nvSpPr>
            <p:cNvPr id="60" name="Freeform 149">
              <a:extLst>
                <a:ext uri="{FF2B5EF4-FFF2-40B4-BE49-F238E27FC236}">
                  <a16:creationId xmlns:a16="http://schemas.microsoft.com/office/drawing/2014/main" id="{252D4965-19B0-4DD8-A99A-79B211D364D5}"/>
                </a:ext>
              </a:extLst>
            </p:cNvPr>
            <p:cNvSpPr>
              <a:spLocks/>
            </p:cNvSpPr>
            <p:nvPr/>
          </p:nvSpPr>
          <p:spPr bwMode="auto">
            <a:xfrm>
              <a:off x="5578330" y="1945898"/>
              <a:ext cx="174705" cy="102328"/>
            </a:xfrm>
            <a:custGeom>
              <a:avLst/>
              <a:gdLst>
                <a:gd name="T0" fmla="*/ 58 w 70"/>
                <a:gd name="T1" fmla="*/ 12 h 41"/>
                <a:gd name="T2" fmla="*/ 54 w 70"/>
                <a:gd name="T3" fmla="*/ 20 h 41"/>
                <a:gd name="T4" fmla="*/ 48 w 70"/>
                <a:gd name="T5" fmla="*/ 16 h 41"/>
                <a:gd name="T6" fmla="*/ 48 w 70"/>
                <a:gd name="T7" fmla="*/ 16 h 41"/>
                <a:gd name="T8" fmla="*/ 34 w 70"/>
                <a:gd name="T9" fmla="*/ 8 h 41"/>
                <a:gd name="T10" fmla="*/ 32 w 70"/>
                <a:gd name="T11" fmla="*/ 12 h 41"/>
                <a:gd name="T12" fmla="*/ 28 w 70"/>
                <a:gd name="T13" fmla="*/ 20 h 41"/>
                <a:gd name="T14" fmla="*/ 16 w 70"/>
                <a:gd name="T15" fmla="*/ 12 h 41"/>
                <a:gd name="T16" fmla="*/ 12 w 70"/>
                <a:gd name="T17" fmla="*/ 17 h 41"/>
                <a:gd name="T18" fmla="*/ 12 w 70"/>
                <a:gd name="T19" fmla="*/ 17 h 41"/>
                <a:gd name="T20" fmla="*/ 0 w 70"/>
                <a:gd name="T21" fmla="*/ 37 h 41"/>
                <a:gd name="T22" fmla="*/ 5 w 70"/>
                <a:gd name="T23" fmla="*/ 41 h 41"/>
                <a:gd name="T24" fmla="*/ 17 w 70"/>
                <a:gd name="T25" fmla="*/ 21 h 41"/>
                <a:gd name="T26" fmla="*/ 24 w 70"/>
                <a:gd name="T27" fmla="*/ 25 h 41"/>
                <a:gd name="T28" fmla="*/ 24 w 70"/>
                <a:gd name="T29" fmla="*/ 25 h 41"/>
                <a:gd name="T30" fmla="*/ 30 w 70"/>
                <a:gd name="T31" fmla="*/ 29 h 41"/>
                <a:gd name="T32" fmla="*/ 37 w 70"/>
                <a:gd name="T33" fmla="*/ 17 h 41"/>
                <a:gd name="T34" fmla="*/ 42 w 70"/>
                <a:gd name="T35" fmla="*/ 21 h 41"/>
                <a:gd name="T36" fmla="*/ 42 w 70"/>
                <a:gd name="T37" fmla="*/ 21 h 41"/>
                <a:gd name="T38" fmla="*/ 56 w 70"/>
                <a:gd name="T39" fmla="*/ 28 h 41"/>
                <a:gd name="T40" fmla="*/ 57 w 70"/>
                <a:gd name="T41" fmla="*/ 28 h 41"/>
                <a:gd name="T42" fmla="*/ 57 w 70"/>
                <a:gd name="T43" fmla="*/ 28 h 41"/>
                <a:gd name="T44" fmla="*/ 64 w 70"/>
                <a:gd name="T45" fmla="*/ 17 h 41"/>
                <a:gd name="T46" fmla="*/ 64 w 70"/>
                <a:gd name="T47" fmla="*/ 17 h 41"/>
                <a:gd name="T48" fmla="*/ 70 w 70"/>
                <a:gd name="T49" fmla="*/ 4 h 41"/>
                <a:gd name="T50" fmla="*/ 65 w 70"/>
                <a:gd name="T51" fmla="*/ 0 h 41"/>
                <a:gd name="T52" fmla="*/ 58 w 70"/>
                <a:gd name="T53" fmla="*/ 12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0" h="41">
                  <a:moveTo>
                    <a:pt x="58" y="12"/>
                  </a:moveTo>
                  <a:lnTo>
                    <a:pt x="54" y="20"/>
                  </a:lnTo>
                  <a:lnTo>
                    <a:pt x="48" y="16"/>
                  </a:lnTo>
                  <a:lnTo>
                    <a:pt x="48" y="16"/>
                  </a:lnTo>
                  <a:lnTo>
                    <a:pt x="34" y="8"/>
                  </a:lnTo>
                  <a:lnTo>
                    <a:pt x="32" y="12"/>
                  </a:lnTo>
                  <a:lnTo>
                    <a:pt x="28" y="20"/>
                  </a:lnTo>
                  <a:lnTo>
                    <a:pt x="16" y="12"/>
                  </a:lnTo>
                  <a:lnTo>
                    <a:pt x="12" y="17"/>
                  </a:lnTo>
                  <a:lnTo>
                    <a:pt x="12" y="17"/>
                  </a:lnTo>
                  <a:lnTo>
                    <a:pt x="0" y="37"/>
                  </a:lnTo>
                  <a:lnTo>
                    <a:pt x="5" y="41"/>
                  </a:lnTo>
                  <a:lnTo>
                    <a:pt x="17" y="21"/>
                  </a:lnTo>
                  <a:lnTo>
                    <a:pt x="24" y="25"/>
                  </a:lnTo>
                  <a:lnTo>
                    <a:pt x="24" y="25"/>
                  </a:lnTo>
                  <a:lnTo>
                    <a:pt x="30" y="29"/>
                  </a:lnTo>
                  <a:lnTo>
                    <a:pt x="37" y="17"/>
                  </a:lnTo>
                  <a:lnTo>
                    <a:pt x="42" y="21"/>
                  </a:lnTo>
                  <a:lnTo>
                    <a:pt x="42" y="21"/>
                  </a:lnTo>
                  <a:lnTo>
                    <a:pt x="56" y="28"/>
                  </a:lnTo>
                  <a:lnTo>
                    <a:pt x="57" y="28"/>
                  </a:lnTo>
                  <a:lnTo>
                    <a:pt x="57" y="28"/>
                  </a:lnTo>
                  <a:lnTo>
                    <a:pt x="64" y="17"/>
                  </a:lnTo>
                  <a:lnTo>
                    <a:pt x="64" y="17"/>
                  </a:lnTo>
                  <a:lnTo>
                    <a:pt x="70" y="4"/>
                  </a:lnTo>
                  <a:lnTo>
                    <a:pt x="65" y="0"/>
                  </a:lnTo>
                  <a:lnTo>
                    <a:pt x="58"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00">
                <a:solidFill>
                  <a:prstClr val="black"/>
                </a:solidFill>
                <a:latin typeface="Calibri"/>
              </a:endParaRPr>
            </a:p>
          </p:txBody>
        </p:sp>
      </p:grpSp>
      <p:grpSp>
        <p:nvGrpSpPr>
          <p:cNvPr id="61" name="Group 67">
            <a:extLst>
              <a:ext uri="{FF2B5EF4-FFF2-40B4-BE49-F238E27FC236}">
                <a16:creationId xmlns:a16="http://schemas.microsoft.com/office/drawing/2014/main" id="{983C9EF0-C69E-4919-B14D-A753EE57B0C7}"/>
              </a:ext>
            </a:extLst>
          </p:cNvPr>
          <p:cNvGrpSpPr/>
          <p:nvPr/>
        </p:nvGrpSpPr>
        <p:grpSpPr>
          <a:xfrm>
            <a:off x="2428451" y="2989278"/>
            <a:ext cx="235799" cy="306538"/>
            <a:chOff x="6421904" y="4798576"/>
            <a:chExt cx="299494" cy="389342"/>
          </a:xfrm>
          <a:solidFill>
            <a:schemeClr val="bg1"/>
          </a:solidFill>
        </p:grpSpPr>
        <p:sp>
          <p:nvSpPr>
            <p:cNvPr id="62" name="Freeform 170">
              <a:extLst>
                <a:ext uri="{FF2B5EF4-FFF2-40B4-BE49-F238E27FC236}">
                  <a16:creationId xmlns:a16="http://schemas.microsoft.com/office/drawing/2014/main" id="{E4E6A7D3-9683-4820-BB14-2B6A44EFC739}"/>
                </a:ext>
              </a:extLst>
            </p:cNvPr>
            <p:cNvSpPr>
              <a:spLocks/>
            </p:cNvSpPr>
            <p:nvPr/>
          </p:nvSpPr>
          <p:spPr bwMode="auto">
            <a:xfrm>
              <a:off x="6421904" y="4910886"/>
              <a:ext cx="299494" cy="277032"/>
            </a:xfrm>
            <a:custGeom>
              <a:avLst/>
              <a:gdLst>
                <a:gd name="T0" fmla="*/ 45 w 90"/>
                <a:gd name="T1" fmla="*/ 83 h 83"/>
                <a:gd name="T2" fmla="*/ 90 w 90"/>
                <a:gd name="T3" fmla="*/ 0 h 83"/>
                <a:gd name="T4" fmla="*/ 0 w 90"/>
                <a:gd name="T5" fmla="*/ 0 h 83"/>
                <a:gd name="T6" fmla="*/ 45 w 90"/>
                <a:gd name="T7" fmla="*/ 83 h 83"/>
              </a:gdLst>
              <a:ahLst/>
              <a:cxnLst>
                <a:cxn ang="0">
                  <a:pos x="T0" y="T1"/>
                </a:cxn>
                <a:cxn ang="0">
                  <a:pos x="T2" y="T3"/>
                </a:cxn>
                <a:cxn ang="0">
                  <a:pos x="T4" y="T5"/>
                </a:cxn>
                <a:cxn ang="0">
                  <a:pos x="T6" y="T7"/>
                </a:cxn>
              </a:cxnLst>
              <a:rect l="0" t="0" r="r" b="b"/>
              <a:pathLst>
                <a:path w="90" h="83">
                  <a:moveTo>
                    <a:pt x="45" y="83"/>
                  </a:moveTo>
                  <a:cubicBezTo>
                    <a:pt x="90" y="59"/>
                    <a:pt x="90" y="0"/>
                    <a:pt x="90" y="0"/>
                  </a:cubicBezTo>
                  <a:cubicBezTo>
                    <a:pt x="0" y="0"/>
                    <a:pt x="0" y="0"/>
                    <a:pt x="0" y="0"/>
                  </a:cubicBezTo>
                  <a:cubicBezTo>
                    <a:pt x="0" y="0"/>
                    <a:pt x="0" y="59"/>
                    <a:pt x="45" y="8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00">
                <a:solidFill>
                  <a:prstClr val="black"/>
                </a:solidFill>
                <a:latin typeface="Calibri"/>
              </a:endParaRPr>
            </a:p>
          </p:txBody>
        </p:sp>
        <p:sp>
          <p:nvSpPr>
            <p:cNvPr id="63" name="Freeform 171">
              <a:extLst>
                <a:ext uri="{FF2B5EF4-FFF2-40B4-BE49-F238E27FC236}">
                  <a16:creationId xmlns:a16="http://schemas.microsoft.com/office/drawing/2014/main" id="{40333788-7D95-47FF-BA39-BD61FA1AF8EF}"/>
                </a:ext>
              </a:extLst>
            </p:cNvPr>
            <p:cNvSpPr>
              <a:spLocks/>
            </p:cNvSpPr>
            <p:nvPr/>
          </p:nvSpPr>
          <p:spPr bwMode="auto">
            <a:xfrm>
              <a:off x="6421904" y="4798576"/>
              <a:ext cx="299494" cy="94840"/>
            </a:xfrm>
            <a:custGeom>
              <a:avLst/>
              <a:gdLst>
                <a:gd name="T0" fmla="*/ 84 w 90"/>
                <a:gd name="T1" fmla="*/ 0 h 29"/>
                <a:gd name="T2" fmla="*/ 68 w 90"/>
                <a:gd name="T3" fmla="*/ 16 h 29"/>
                <a:gd name="T4" fmla="*/ 52 w 90"/>
                <a:gd name="T5" fmla="*/ 0 h 29"/>
                <a:gd name="T6" fmla="*/ 39 w 90"/>
                <a:gd name="T7" fmla="*/ 0 h 29"/>
                <a:gd name="T8" fmla="*/ 23 w 90"/>
                <a:gd name="T9" fmla="*/ 16 h 29"/>
                <a:gd name="T10" fmla="*/ 7 w 90"/>
                <a:gd name="T11" fmla="*/ 0 h 29"/>
                <a:gd name="T12" fmla="*/ 0 w 90"/>
                <a:gd name="T13" fmla="*/ 0 h 29"/>
                <a:gd name="T14" fmla="*/ 0 w 90"/>
                <a:gd name="T15" fmla="*/ 29 h 29"/>
                <a:gd name="T16" fmla="*/ 90 w 90"/>
                <a:gd name="T17" fmla="*/ 29 h 29"/>
                <a:gd name="T18" fmla="*/ 90 w 90"/>
                <a:gd name="T19" fmla="*/ 0 h 29"/>
                <a:gd name="T20" fmla="*/ 84 w 90"/>
                <a:gd name="T21"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0" h="29">
                  <a:moveTo>
                    <a:pt x="84" y="0"/>
                  </a:moveTo>
                  <a:cubicBezTo>
                    <a:pt x="84" y="9"/>
                    <a:pt x="77" y="16"/>
                    <a:pt x="68" y="16"/>
                  </a:cubicBezTo>
                  <a:cubicBezTo>
                    <a:pt x="59" y="16"/>
                    <a:pt x="52" y="9"/>
                    <a:pt x="52" y="0"/>
                  </a:cubicBezTo>
                  <a:cubicBezTo>
                    <a:pt x="39" y="0"/>
                    <a:pt x="39" y="0"/>
                    <a:pt x="39" y="0"/>
                  </a:cubicBezTo>
                  <a:cubicBezTo>
                    <a:pt x="39" y="9"/>
                    <a:pt x="32" y="16"/>
                    <a:pt x="23" y="16"/>
                  </a:cubicBezTo>
                  <a:cubicBezTo>
                    <a:pt x="14" y="16"/>
                    <a:pt x="7" y="9"/>
                    <a:pt x="7" y="0"/>
                  </a:cubicBezTo>
                  <a:cubicBezTo>
                    <a:pt x="0" y="0"/>
                    <a:pt x="0" y="0"/>
                    <a:pt x="0" y="0"/>
                  </a:cubicBezTo>
                  <a:cubicBezTo>
                    <a:pt x="0" y="29"/>
                    <a:pt x="0" y="29"/>
                    <a:pt x="0" y="29"/>
                  </a:cubicBezTo>
                  <a:cubicBezTo>
                    <a:pt x="90" y="29"/>
                    <a:pt x="90" y="29"/>
                    <a:pt x="90" y="29"/>
                  </a:cubicBezTo>
                  <a:cubicBezTo>
                    <a:pt x="90" y="0"/>
                    <a:pt x="90" y="0"/>
                    <a:pt x="90" y="0"/>
                  </a:cubicBezTo>
                  <a:lnTo>
                    <a:pt x="8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00">
                <a:solidFill>
                  <a:prstClr val="black"/>
                </a:solidFill>
                <a:latin typeface="Calibri"/>
              </a:endParaRPr>
            </a:p>
          </p:txBody>
        </p:sp>
      </p:grpSp>
      <p:grpSp>
        <p:nvGrpSpPr>
          <p:cNvPr id="64" name="Group 70">
            <a:extLst>
              <a:ext uri="{FF2B5EF4-FFF2-40B4-BE49-F238E27FC236}">
                <a16:creationId xmlns:a16="http://schemas.microsoft.com/office/drawing/2014/main" id="{F1F85546-385E-42F2-AA5B-2DED1B384D23}"/>
              </a:ext>
            </a:extLst>
          </p:cNvPr>
          <p:cNvGrpSpPr/>
          <p:nvPr/>
        </p:nvGrpSpPr>
        <p:grpSpPr>
          <a:xfrm>
            <a:off x="853678" y="69285"/>
            <a:ext cx="289070" cy="235225"/>
            <a:chOff x="1550139" y="1314466"/>
            <a:chExt cx="509139" cy="414300"/>
          </a:xfrm>
          <a:solidFill>
            <a:schemeClr val="bg1"/>
          </a:solidFill>
        </p:grpSpPr>
        <p:sp>
          <p:nvSpPr>
            <p:cNvPr id="65" name="Freeform 5">
              <a:extLst>
                <a:ext uri="{FF2B5EF4-FFF2-40B4-BE49-F238E27FC236}">
                  <a16:creationId xmlns:a16="http://schemas.microsoft.com/office/drawing/2014/main" id="{0C8753D8-BBEB-485C-BD07-23C507B0A0F9}"/>
                </a:ext>
              </a:extLst>
            </p:cNvPr>
            <p:cNvSpPr>
              <a:spLocks noEditPoints="1"/>
            </p:cNvSpPr>
            <p:nvPr/>
          </p:nvSpPr>
          <p:spPr bwMode="auto">
            <a:xfrm>
              <a:off x="1550139" y="1314466"/>
              <a:ext cx="509139" cy="414300"/>
            </a:xfrm>
            <a:custGeom>
              <a:avLst/>
              <a:gdLst>
                <a:gd name="T0" fmla="*/ 78 w 153"/>
                <a:gd name="T1" fmla="*/ 0 h 125"/>
                <a:gd name="T2" fmla="*/ 0 w 153"/>
                <a:gd name="T3" fmla="*/ 69 h 125"/>
                <a:gd name="T4" fmla="*/ 15 w 153"/>
                <a:gd name="T5" fmla="*/ 69 h 125"/>
                <a:gd name="T6" fmla="*/ 21 w 153"/>
                <a:gd name="T7" fmla="*/ 64 h 125"/>
                <a:gd name="T8" fmla="*/ 21 w 153"/>
                <a:gd name="T9" fmla="*/ 121 h 125"/>
                <a:gd name="T10" fmla="*/ 24 w 153"/>
                <a:gd name="T11" fmla="*/ 125 h 125"/>
                <a:gd name="T12" fmla="*/ 62 w 153"/>
                <a:gd name="T13" fmla="*/ 125 h 125"/>
                <a:gd name="T14" fmla="*/ 63 w 153"/>
                <a:gd name="T15" fmla="*/ 93 h 125"/>
                <a:gd name="T16" fmla="*/ 67 w 153"/>
                <a:gd name="T17" fmla="*/ 88 h 125"/>
                <a:gd name="T18" fmla="*/ 83 w 153"/>
                <a:gd name="T19" fmla="*/ 88 h 125"/>
                <a:gd name="T20" fmla="*/ 89 w 153"/>
                <a:gd name="T21" fmla="*/ 93 h 125"/>
                <a:gd name="T22" fmla="*/ 89 w 153"/>
                <a:gd name="T23" fmla="*/ 125 h 125"/>
                <a:gd name="T24" fmla="*/ 126 w 153"/>
                <a:gd name="T25" fmla="*/ 125 h 125"/>
                <a:gd name="T26" fmla="*/ 130 w 153"/>
                <a:gd name="T27" fmla="*/ 120 h 125"/>
                <a:gd name="T28" fmla="*/ 130 w 153"/>
                <a:gd name="T29" fmla="*/ 63 h 125"/>
                <a:gd name="T30" fmla="*/ 136 w 153"/>
                <a:gd name="T31" fmla="*/ 69 h 125"/>
                <a:gd name="T32" fmla="*/ 153 w 153"/>
                <a:gd name="T33" fmla="*/ 69 h 125"/>
                <a:gd name="T34" fmla="*/ 78 w 153"/>
                <a:gd name="T35" fmla="*/ 0 h 125"/>
                <a:gd name="T36" fmla="*/ 76 w 153"/>
                <a:gd name="T37" fmla="*/ 76 h 125"/>
                <a:gd name="T38" fmla="*/ 60 w 153"/>
                <a:gd name="T39" fmla="*/ 60 h 125"/>
                <a:gd name="T40" fmla="*/ 76 w 153"/>
                <a:gd name="T41" fmla="*/ 43 h 125"/>
                <a:gd name="T42" fmla="*/ 92 w 153"/>
                <a:gd name="T43" fmla="*/ 60 h 125"/>
                <a:gd name="T44" fmla="*/ 76 w 153"/>
                <a:gd name="T45" fmla="*/ 76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3" h="125">
                  <a:moveTo>
                    <a:pt x="78" y="0"/>
                  </a:moveTo>
                  <a:cubicBezTo>
                    <a:pt x="0" y="69"/>
                    <a:pt x="0" y="69"/>
                    <a:pt x="0" y="69"/>
                  </a:cubicBezTo>
                  <a:cubicBezTo>
                    <a:pt x="0" y="69"/>
                    <a:pt x="5" y="78"/>
                    <a:pt x="15" y="69"/>
                  </a:cubicBezTo>
                  <a:cubicBezTo>
                    <a:pt x="21" y="64"/>
                    <a:pt x="21" y="64"/>
                    <a:pt x="21" y="64"/>
                  </a:cubicBezTo>
                  <a:cubicBezTo>
                    <a:pt x="21" y="121"/>
                    <a:pt x="21" y="121"/>
                    <a:pt x="21" y="121"/>
                  </a:cubicBezTo>
                  <a:cubicBezTo>
                    <a:pt x="21" y="121"/>
                    <a:pt x="21" y="125"/>
                    <a:pt x="24" y="125"/>
                  </a:cubicBezTo>
                  <a:cubicBezTo>
                    <a:pt x="28" y="125"/>
                    <a:pt x="62" y="125"/>
                    <a:pt x="62" y="125"/>
                  </a:cubicBezTo>
                  <a:cubicBezTo>
                    <a:pt x="63" y="93"/>
                    <a:pt x="63" y="93"/>
                    <a:pt x="63" y="93"/>
                  </a:cubicBezTo>
                  <a:cubicBezTo>
                    <a:pt x="63" y="93"/>
                    <a:pt x="62" y="88"/>
                    <a:pt x="67" y="88"/>
                  </a:cubicBezTo>
                  <a:cubicBezTo>
                    <a:pt x="83" y="88"/>
                    <a:pt x="83" y="88"/>
                    <a:pt x="83" y="88"/>
                  </a:cubicBezTo>
                  <a:cubicBezTo>
                    <a:pt x="89" y="88"/>
                    <a:pt x="89" y="93"/>
                    <a:pt x="89" y="93"/>
                  </a:cubicBezTo>
                  <a:cubicBezTo>
                    <a:pt x="89" y="125"/>
                    <a:pt x="89" y="125"/>
                    <a:pt x="89" y="125"/>
                  </a:cubicBezTo>
                  <a:cubicBezTo>
                    <a:pt x="89" y="125"/>
                    <a:pt x="121" y="125"/>
                    <a:pt x="126" y="125"/>
                  </a:cubicBezTo>
                  <a:cubicBezTo>
                    <a:pt x="131" y="125"/>
                    <a:pt x="130" y="120"/>
                    <a:pt x="130" y="120"/>
                  </a:cubicBezTo>
                  <a:cubicBezTo>
                    <a:pt x="130" y="63"/>
                    <a:pt x="130" y="63"/>
                    <a:pt x="130" y="63"/>
                  </a:cubicBezTo>
                  <a:cubicBezTo>
                    <a:pt x="136" y="69"/>
                    <a:pt x="136" y="69"/>
                    <a:pt x="136" y="69"/>
                  </a:cubicBezTo>
                  <a:cubicBezTo>
                    <a:pt x="148" y="77"/>
                    <a:pt x="153" y="69"/>
                    <a:pt x="153" y="69"/>
                  </a:cubicBezTo>
                  <a:lnTo>
                    <a:pt x="78" y="0"/>
                  </a:lnTo>
                  <a:close/>
                  <a:moveTo>
                    <a:pt x="76" y="76"/>
                  </a:moveTo>
                  <a:cubicBezTo>
                    <a:pt x="67" y="76"/>
                    <a:pt x="60" y="69"/>
                    <a:pt x="60" y="60"/>
                  </a:cubicBezTo>
                  <a:cubicBezTo>
                    <a:pt x="60" y="50"/>
                    <a:pt x="67" y="43"/>
                    <a:pt x="76" y="43"/>
                  </a:cubicBezTo>
                  <a:cubicBezTo>
                    <a:pt x="85" y="43"/>
                    <a:pt x="92" y="50"/>
                    <a:pt x="92" y="60"/>
                  </a:cubicBezTo>
                  <a:cubicBezTo>
                    <a:pt x="92" y="69"/>
                    <a:pt x="85" y="76"/>
                    <a:pt x="76"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00">
                <a:solidFill>
                  <a:prstClr val="black"/>
                </a:solidFill>
                <a:latin typeface="Calibri"/>
              </a:endParaRPr>
            </a:p>
          </p:txBody>
        </p:sp>
        <p:sp>
          <p:nvSpPr>
            <p:cNvPr id="66" name="Freeform 6">
              <a:extLst>
                <a:ext uri="{FF2B5EF4-FFF2-40B4-BE49-F238E27FC236}">
                  <a16:creationId xmlns:a16="http://schemas.microsoft.com/office/drawing/2014/main" id="{BEF16312-87B6-4DD6-A052-9829EB95BEAF}"/>
                </a:ext>
              </a:extLst>
            </p:cNvPr>
            <p:cNvSpPr>
              <a:spLocks/>
            </p:cNvSpPr>
            <p:nvPr/>
          </p:nvSpPr>
          <p:spPr bwMode="auto">
            <a:xfrm>
              <a:off x="1949464" y="1366877"/>
              <a:ext cx="49916" cy="102328"/>
            </a:xfrm>
            <a:custGeom>
              <a:avLst/>
              <a:gdLst>
                <a:gd name="T0" fmla="*/ 20 w 20"/>
                <a:gd name="T1" fmla="*/ 41 h 41"/>
                <a:gd name="T2" fmla="*/ 20 w 20"/>
                <a:gd name="T3" fmla="*/ 0 h 41"/>
                <a:gd name="T4" fmla="*/ 0 w 20"/>
                <a:gd name="T5" fmla="*/ 0 h 41"/>
                <a:gd name="T6" fmla="*/ 0 w 20"/>
                <a:gd name="T7" fmla="*/ 24 h 41"/>
                <a:gd name="T8" fmla="*/ 20 w 20"/>
                <a:gd name="T9" fmla="*/ 41 h 41"/>
              </a:gdLst>
              <a:ahLst/>
              <a:cxnLst>
                <a:cxn ang="0">
                  <a:pos x="T0" y="T1"/>
                </a:cxn>
                <a:cxn ang="0">
                  <a:pos x="T2" y="T3"/>
                </a:cxn>
                <a:cxn ang="0">
                  <a:pos x="T4" y="T5"/>
                </a:cxn>
                <a:cxn ang="0">
                  <a:pos x="T6" y="T7"/>
                </a:cxn>
                <a:cxn ang="0">
                  <a:pos x="T8" y="T9"/>
                </a:cxn>
              </a:cxnLst>
              <a:rect l="0" t="0" r="r" b="b"/>
              <a:pathLst>
                <a:path w="20" h="41">
                  <a:moveTo>
                    <a:pt x="20" y="41"/>
                  </a:moveTo>
                  <a:lnTo>
                    <a:pt x="20" y="0"/>
                  </a:lnTo>
                  <a:lnTo>
                    <a:pt x="0" y="0"/>
                  </a:lnTo>
                  <a:lnTo>
                    <a:pt x="0" y="24"/>
                  </a:lnTo>
                  <a:lnTo>
                    <a:pt x="20" y="4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00">
                <a:solidFill>
                  <a:prstClr val="black"/>
                </a:solidFill>
                <a:latin typeface="Calibri"/>
              </a:endParaRPr>
            </a:p>
          </p:txBody>
        </p:sp>
        <p:sp>
          <p:nvSpPr>
            <p:cNvPr id="67" name="Oval 7">
              <a:extLst>
                <a:ext uri="{FF2B5EF4-FFF2-40B4-BE49-F238E27FC236}">
                  <a16:creationId xmlns:a16="http://schemas.microsoft.com/office/drawing/2014/main" id="{2CDE0586-30D8-445B-8F66-9431E96A6138}"/>
                </a:ext>
              </a:extLst>
            </p:cNvPr>
            <p:cNvSpPr>
              <a:spLocks noChangeArrowheads="1"/>
            </p:cNvSpPr>
            <p:nvPr/>
          </p:nvSpPr>
          <p:spPr bwMode="auto">
            <a:xfrm>
              <a:off x="1777255" y="1484179"/>
              <a:ext cx="52412" cy="5490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00">
                <a:solidFill>
                  <a:prstClr val="black"/>
                </a:solidFill>
                <a:latin typeface="Calibri"/>
              </a:endParaRPr>
            </a:p>
          </p:txBody>
        </p:sp>
      </p:grpSp>
      <p:grpSp>
        <p:nvGrpSpPr>
          <p:cNvPr id="68" name="Group 74">
            <a:extLst>
              <a:ext uri="{FF2B5EF4-FFF2-40B4-BE49-F238E27FC236}">
                <a16:creationId xmlns:a16="http://schemas.microsoft.com/office/drawing/2014/main" id="{2928ECB0-4714-4FA9-91EB-2F49F0F2E1AD}"/>
              </a:ext>
            </a:extLst>
          </p:cNvPr>
          <p:cNvGrpSpPr/>
          <p:nvPr/>
        </p:nvGrpSpPr>
        <p:grpSpPr>
          <a:xfrm>
            <a:off x="1182027" y="4101733"/>
            <a:ext cx="265270" cy="263745"/>
            <a:chOff x="2306360" y="1306978"/>
            <a:chExt cx="434268" cy="431771"/>
          </a:xfrm>
          <a:solidFill>
            <a:srgbClr val="45C1A4"/>
          </a:solidFill>
        </p:grpSpPr>
        <p:sp>
          <p:nvSpPr>
            <p:cNvPr id="69" name="Freeform 8">
              <a:extLst>
                <a:ext uri="{FF2B5EF4-FFF2-40B4-BE49-F238E27FC236}">
                  <a16:creationId xmlns:a16="http://schemas.microsoft.com/office/drawing/2014/main" id="{F653F7A4-3A4F-4AE2-978F-B51D26096BCA}"/>
                </a:ext>
              </a:extLst>
            </p:cNvPr>
            <p:cNvSpPr>
              <a:spLocks/>
            </p:cNvSpPr>
            <p:nvPr/>
          </p:nvSpPr>
          <p:spPr bwMode="auto">
            <a:xfrm>
              <a:off x="2306360" y="1623943"/>
              <a:ext cx="114806" cy="114806"/>
            </a:xfrm>
            <a:custGeom>
              <a:avLst/>
              <a:gdLst>
                <a:gd name="T0" fmla="*/ 21 w 46"/>
                <a:gd name="T1" fmla="*/ 0 h 46"/>
                <a:gd name="T2" fmla="*/ 0 w 46"/>
                <a:gd name="T3" fmla="*/ 46 h 46"/>
                <a:gd name="T4" fmla="*/ 46 w 46"/>
                <a:gd name="T5" fmla="*/ 25 h 46"/>
                <a:gd name="T6" fmla="*/ 46 w 46"/>
                <a:gd name="T7" fmla="*/ 26 h 46"/>
                <a:gd name="T8" fmla="*/ 21 w 46"/>
                <a:gd name="T9" fmla="*/ 0 h 46"/>
                <a:gd name="T10" fmla="*/ 21 w 46"/>
                <a:gd name="T11" fmla="*/ 0 h 46"/>
              </a:gdLst>
              <a:ahLst/>
              <a:cxnLst>
                <a:cxn ang="0">
                  <a:pos x="T0" y="T1"/>
                </a:cxn>
                <a:cxn ang="0">
                  <a:pos x="T2" y="T3"/>
                </a:cxn>
                <a:cxn ang="0">
                  <a:pos x="T4" y="T5"/>
                </a:cxn>
                <a:cxn ang="0">
                  <a:pos x="T6" y="T7"/>
                </a:cxn>
                <a:cxn ang="0">
                  <a:pos x="T8" y="T9"/>
                </a:cxn>
                <a:cxn ang="0">
                  <a:pos x="T10" y="T11"/>
                </a:cxn>
              </a:cxnLst>
              <a:rect l="0" t="0" r="r" b="b"/>
              <a:pathLst>
                <a:path w="46" h="46">
                  <a:moveTo>
                    <a:pt x="21" y="0"/>
                  </a:moveTo>
                  <a:lnTo>
                    <a:pt x="0" y="46"/>
                  </a:lnTo>
                  <a:lnTo>
                    <a:pt x="46" y="25"/>
                  </a:lnTo>
                  <a:lnTo>
                    <a:pt x="46" y="26"/>
                  </a:lnTo>
                  <a:lnTo>
                    <a:pt x="21" y="0"/>
                  </a:lnTo>
                  <a:lnTo>
                    <a:pt x="2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00">
                <a:solidFill>
                  <a:prstClr val="black"/>
                </a:solidFill>
                <a:latin typeface="Calibri"/>
              </a:endParaRPr>
            </a:p>
          </p:txBody>
        </p:sp>
        <p:sp>
          <p:nvSpPr>
            <p:cNvPr id="70" name="Freeform 9">
              <a:extLst>
                <a:ext uri="{FF2B5EF4-FFF2-40B4-BE49-F238E27FC236}">
                  <a16:creationId xmlns:a16="http://schemas.microsoft.com/office/drawing/2014/main" id="{1EBCBBAE-4E3E-4241-82FB-10766D7587A1}"/>
                </a:ext>
              </a:extLst>
            </p:cNvPr>
            <p:cNvSpPr>
              <a:spLocks/>
            </p:cNvSpPr>
            <p:nvPr/>
          </p:nvSpPr>
          <p:spPr bwMode="auto">
            <a:xfrm>
              <a:off x="2371251" y="1344415"/>
              <a:ext cx="289511" cy="292007"/>
            </a:xfrm>
            <a:custGeom>
              <a:avLst/>
              <a:gdLst>
                <a:gd name="T0" fmla="*/ 105 w 116"/>
                <a:gd name="T1" fmla="*/ 0 h 117"/>
                <a:gd name="T2" fmla="*/ 0 w 116"/>
                <a:gd name="T3" fmla="*/ 106 h 117"/>
                <a:gd name="T4" fmla="*/ 11 w 116"/>
                <a:gd name="T5" fmla="*/ 117 h 117"/>
                <a:gd name="T6" fmla="*/ 116 w 116"/>
                <a:gd name="T7" fmla="*/ 10 h 117"/>
                <a:gd name="T8" fmla="*/ 105 w 116"/>
                <a:gd name="T9" fmla="*/ 0 h 117"/>
              </a:gdLst>
              <a:ahLst/>
              <a:cxnLst>
                <a:cxn ang="0">
                  <a:pos x="T0" y="T1"/>
                </a:cxn>
                <a:cxn ang="0">
                  <a:pos x="T2" y="T3"/>
                </a:cxn>
                <a:cxn ang="0">
                  <a:pos x="T4" y="T5"/>
                </a:cxn>
                <a:cxn ang="0">
                  <a:pos x="T6" y="T7"/>
                </a:cxn>
                <a:cxn ang="0">
                  <a:pos x="T8" y="T9"/>
                </a:cxn>
              </a:cxnLst>
              <a:rect l="0" t="0" r="r" b="b"/>
              <a:pathLst>
                <a:path w="116" h="117">
                  <a:moveTo>
                    <a:pt x="105" y="0"/>
                  </a:moveTo>
                  <a:lnTo>
                    <a:pt x="0" y="106"/>
                  </a:lnTo>
                  <a:lnTo>
                    <a:pt x="11" y="117"/>
                  </a:lnTo>
                  <a:lnTo>
                    <a:pt x="116" y="10"/>
                  </a:lnTo>
                  <a:lnTo>
                    <a:pt x="10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00">
                <a:solidFill>
                  <a:prstClr val="black"/>
                </a:solidFill>
                <a:latin typeface="Calibri"/>
              </a:endParaRPr>
            </a:p>
          </p:txBody>
        </p:sp>
        <p:sp>
          <p:nvSpPr>
            <p:cNvPr id="71" name="Freeform 10">
              <a:extLst>
                <a:ext uri="{FF2B5EF4-FFF2-40B4-BE49-F238E27FC236}">
                  <a16:creationId xmlns:a16="http://schemas.microsoft.com/office/drawing/2014/main" id="{9BC2C5C8-DB88-43F5-9FA5-F21C67CCBC8D}"/>
                </a:ext>
              </a:extLst>
            </p:cNvPr>
            <p:cNvSpPr>
              <a:spLocks/>
            </p:cNvSpPr>
            <p:nvPr/>
          </p:nvSpPr>
          <p:spPr bwMode="auto">
            <a:xfrm>
              <a:off x="2411183" y="1384348"/>
              <a:ext cx="289511" cy="292007"/>
            </a:xfrm>
            <a:custGeom>
              <a:avLst/>
              <a:gdLst>
                <a:gd name="T0" fmla="*/ 107 w 116"/>
                <a:gd name="T1" fmla="*/ 0 h 117"/>
                <a:gd name="T2" fmla="*/ 0 w 116"/>
                <a:gd name="T3" fmla="*/ 106 h 117"/>
                <a:gd name="T4" fmla="*/ 11 w 116"/>
                <a:gd name="T5" fmla="*/ 117 h 117"/>
                <a:gd name="T6" fmla="*/ 116 w 116"/>
                <a:gd name="T7" fmla="*/ 10 h 117"/>
                <a:gd name="T8" fmla="*/ 107 w 116"/>
                <a:gd name="T9" fmla="*/ 0 h 117"/>
              </a:gdLst>
              <a:ahLst/>
              <a:cxnLst>
                <a:cxn ang="0">
                  <a:pos x="T0" y="T1"/>
                </a:cxn>
                <a:cxn ang="0">
                  <a:pos x="T2" y="T3"/>
                </a:cxn>
                <a:cxn ang="0">
                  <a:pos x="T4" y="T5"/>
                </a:cxn>
                <a:cxn ang="0">
                  <a:pos x="T6" y="T7"/>
                </a:cxn>
                <a:cxn ang="0">
                  <a:pos x="T8" y="T9"/>
                </a:cxn>
              </a:cxnLst>
              <a:rect l="0" t="0" r="r" b="b"/>
              <a:pathLst>
                <a:path w="116" h="117">
                  <a:moveTo>
                    <a:pt x="107" y="0"/>
                  </a:moveTo>
                  <a:lnTo>
                    <a:pt x="0" y="106"/>
                  </a:lnTo>
                  <a:lnTo>
                    <a:pt x="11" y="117"/>
                  </a:lnTo>
                  <a:lnTo>
                    <a:pt x="116" y="10"/>
                  </a:lnTo>
                  <a:lnTo>
                    <a:pt x="10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00">
                <a:solidFill>
                  <a:prstClr val="black"/>
                </a:solidFill>
                <a:latin typeface="Calibri"/>
              </a:endParaRPr>
            </a:p>
          </p:txBody>
        </p:sp>
        <p:sp>
          <p:nvSpPr>
            <p:cNvPr id="72" name="Freeform 11">
              <a:extLst>
                <a:ext uri="{FF2B5EF4-FFF2-40B4-BE49-F238E27FC236}">
                  <a16:creationId xmlns:a16="http://schemas.microsoft.com/office/drawing/2014/main" id="{73B716A8-893D-4ACE-B1E1-AAE1E22036D4}"/>
                </a:ext>
              </a:extLst>
            </p:cNvPr>
            <p:cNvSpPr>
              <a:spLocks/>
            </p:cNvSpPr>
            <p:nvPr/>
          </p:nvSpPr>
          <p:spPr bwMode="auto">
            <a:xfrm>
              <a:off x="2653275" y="1306978"/>
              <a:ext cx="87353" cy="87353"/>
            </a:xfrm>
            <a:custGeom>
              <a:avLst/>
              <a:gdLst>
                <a:gd name="T0" fmla="*/ 17 w 26"/>
                <a:gd name="T1" fmla="*/ 8 h 26"/>
                <a:gd name="T2" fmla="*/ 0 w 26"/>
                <a:gd name="T3" fmla="*/ 7 h 26"/>
                <a:gd name="T4" fmla="*/ 19 w 26"/>
                <a:gd name="T5" fmla="*/ 26 h 26"/>
                <a:gd name="T6" fmla="*/ 17 w 26"/>
                <a:gd name="T7" fmla="*/ 8 h 26"/>
              </a:gdLst>
              <a:ahLst/>
              <a:cxnLst>
                <a:cxn ang="0">
                  <a:pos x="T0" y="T1"/>
                </a:cxn>
                <a:cxn ang="0">
                  <a:pos x="T2" y="T3"/>
                </a:cxn>
                <a:cxn ang="0">
                  <a:pos x="T4" y="T5"/>
                </a:cxn>
                <a:cxn ang="0">
                  <a:pos x="T6" y="T7"/>
                </a:cxn>
              </a:cxnLst>
              <a:rect l="0" t="0" r="r" b="b"/>
              <a:pathLst>
                <a:path w="26" h="26">
                  <a:moveTo>
                    <a:pt x="17" y="8"/>
                  </a:moveTo>
                  <a:cubicBezTo>
                    <a:pt x="9" y="0"/>
                    <a:pt x="0" y="7"/>
                    <a:pt x="0" y="7"/>
                  </a:cubicBezTo>
                  <a:cubicBezTo>
                    <a:pt x="19" y="26"/>
                    <a:pt x="19" y="26"/>
                    <a:pt x="19" y="26"/>
                  </a:cubicBezTo>
                  <a:cubicBezTo>
                    <a:pt x="19" y="26"/>
                    <a:pt x="26" y="17"/>
                    <a:pt x="17"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00">
                <a:solidFill>
                  <a:prstClr val="black"/>
                </a:solidFill>
                <a:latin typeface="Calibri"/>
              </a:endParaRPr>
            </a:p>
          </p:txBody>
        </p:sp>
      </p:grpSp>
      <p:grpSp>
        <p:nvGrpSpPr>
          <p:cNvPr id="73" name="Group 79">
            <a:extLst>
              <a:ext uri="{FF2B5EF4-FFF2-40B4-BE49-F238E27FC236}">
                <a16:creationId xmlns:a16="http://schemas.microsoft.com/office/drawing/2014/main" id="{3288D253-5C22-438B-88D0-C72114E7BE54}"/>
              </a:ext>
            </a:extLst>
          </p:cNvPr>
          <p:cNvGrpSpPr/>
          <p:nvPr/>
        </p:nvGrpSpPr>
        <p:grpSpPr>
          <a:xfrm>
            <a:off x="209647" y="254463"/>
            <a:ext cx="352938" cy="299731"/>
            <a:chOff x="2950272" y="1314466"/>
            <a:chExt cx="496661" cy="421788"/>
          </a:xfrm>
          <a:solidFill>
            <a:schemeClr val="bg1"/>
          </a:solidFill>
        </p:grpSpPr>
        <p:sp>
          <p:nvSpPr>
            <p:cNvPr id="74" name="Freeform 12">
              <a:extLst>
                <a:ext uri="{FF2B5EF4-FFF2-40B4-BE49-F238E27FC236}">
                  <a16:creationId xmlns:a16="http://schemas.microsoft.com/office/drawing/2014/main" id="{D640B0AE-62D5-4C1B-B49E-C310F534514F}"/>
                </a:ext>
              </a:extLst>
            </p:cNvPr>
            <p:cNvSpPr>
              <a:spLocks/>
            </p:cNvSpPr>
            <p:nvPr/>
          </p:nvSpPr>
          <p:spPr bwMode="auto">
            <a:xfrm>
              <a:off x="3107507" y="1559052"/>
              <a:ext cx="89848" cy="89848"/>
            </a:xfrm>
            <a:custGeom>
              <a:avLst/>
              <a:gdLst>
                <a:gd name="T0" fmla="*/ 36 w 36"/>
                <a:gd name="T1" fmla="*/ 20 h 36"/>
                <a:gd name="T2" fmla="*/ 16 w 36"/>
                <a:gd name="T3" fmla="*/ 0 h 36"/>
                <a:gd name="T4" fmla="*/ 16 w 36"/>
                <a:gd name="T5" fmla="*/ 0 h 36"/>
                <a:gd name="T6" fmla="*/ 0 w 36"/>
                <a:gd name="T7" fmla="*/ 36 h 36"/>
                <a:gd name="T8" fmla="*/ 36 w 36"/>
                <a:gd name="T9" fmla="*/ 20 h 36"/>
              </a:gdLst>
              <a:ahLst/>
              <a:cxnLst>
                <a:cxn ang="0">
                  <a:pos x="T0" y="T1"/>
                </a:cxn>
                <a:cxn ang="0">
                  <a:pos x="T2" y="T3"/>
                </a:cxn>
                <a:cxn ang="0">
                  <a:pos x="T4" y="T5"/>
                </a:cxn>
                <a:cxn ang="0">
                  <a:pos x="T6" y="T7"/>
                </a:cxn>
                <a:cxn ang="0">
                  <a:pos x="T8" y="T9"/>
                </a:cxn>
              </a:cxnLst>
              <a:rect l="0" t="0" r="r" b="b"/>
              <a:pathLst>
                <a:path w="36" h="36">
                  <a:moveTo>
                    <a:pt x="36" y="20"/>
                  </a:moveTo>
                  <a:lnTo>
                    <a:pt x="16" y="0"/>
                  </a:lnTo>
                  <a:lnTo>
                    <a:pt x="16" y="0"/>
                  </a:lnTo>
                  <a:lnTo>
                    <a:pt x="0" y="36"/>
                  </a:lnTo>
                  <a:lnTo>
                    <a:pt x="36" y="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00">
                <a:solidFill>
                  <a:prstClr val="black"/>
                </a:solidFill>
                <a:latin typeface="Calibri"/>
              </a:endParaRPr>
            </a:p>
          </p:txBody>
        </p:sp>
        <p:sp>
          <p:nvSpPr>
            <p:cNvPr id="75" name="Rectangle 13">
              <a:extLst>
                <a:ext uri="{FF2B5EF4-FFF2-40B4-BE49-F238E27FC236}">
                  <a16:creationId xmlns:a16="http://schemas.microsoft.com/office/drawing/2014/main" id="{4C75F659-C266-4D0D-AC28-B209035BEB29}"/>
                </a:ext>
              </a:extLst>
            </p:cNvPr>
            <p:cNvSpPr>
              <a:spLocks noChangeArrowheads="1"/>
            </p:cNvSpPr>
            <p:nvPr/>
          </p:nvSpPr>
          <p:spPr bwMode="auto">
            <a:xfrm>
              <a:off x="3197355" y="1608968"/>
              <a:ext cx="2497" cy="249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800">
                <a:solidFill>
                  <a:prstClr val="black"/>
                </a:solidFill>
                <a:latin typeface="Calibri"/>
              </a:endParaRPr>
            </a:p>
          </p:txBody>
        </p:sp>
        <p:sp>
          <p:nvSpPr>
            <p:cNvPr id="76" name="Freeform 14">
              <a:extLst>
                <a:ext uri="{FF2B5EF4-FFF2-40B4-BE49-F238E27FC236}">
                  <a16:creationId xmlns:a16="http://schemas.microsoft.com/office/drawing/2014/main" id="{2459EAD2-DE0A-450E-8587-D0080F286CC3}"/>
                </a:ext>
              </a:extLst>
            </p:cNvPr>
            <p:cNvSpPr>
              <a:spLocks/>
            </p:cNvSpPr>
            <p:nvPr/>
          </p:nvSpPr>
          <p:spPr bwMode="auto">
            <a:xfrm>
              <a:off x="3159917" y="1344415"/>
              <a:ext cx="227117" cy="222125"/>
            </a:xfrm>
            <a:custGeom>
              <a:avLst/>
              <a:gdLst>
                <a:gd name="T0" fmla="*/ 81 w 91"/>
                <a:gd name="T1" fmla="*/ 0 h 89"/>
                <a:gd name="T2" fmla="*/ 0 w 91"/>
                <a:gd name="T3" fmla="*/ 81 h 89"/>
                <a:gd name="T4" fmla="*/ 8 w 91"/>
                <a:gd name="T5" fmla="*/ 89 h 89"/>
                <a:gd name="T6" fmla="*/ 91 w 91"/>
                <a:gd name="T7" fmla="*/ 8 h 89"/>
                <a:gd name="T8" fmla="*/ 81 w 91"/>
                <a:gd name="T9" fmla="*/ 0 h 89"/>
              </a:gdLst>
              <a:ahLst/>
              <a:cxnLst>
                <a:cxn ang="0">
                  <a:pos x="T0" y="T1"/>
                </a:cxn>
                <a:cxn ang="0">
                  <a:pos x="T2" y="T3"/>
                </a:cxn>
                <a:cxn ang="0">
                  <a:pos x="T4" y="T5"/>
                </a:cxn>
                <a:cxn ang="0">
                  <a:pos x="T6" y="T7"/>
                </a:cxn>
                <a:cxn ang="0">
                  <a:pos x="T8" y="T9"/>
                </a:cxn>
              </a:cxnLst>
              <a:rect l="0" t="0" r="r" b="b"/>
              <a:pathLst>
                <a:path w="91" h="89">
                  <a:moveTo>
                    <a:pt x="81" y="0"/>
                  </a:moveTo>
                  <a:lnTo>
                    <a:pt x="0" y="81"/>
                  </a:lnTo>
                  <a:lnTo>
                    <a:pt x="8" y="89"/>
                  </a:lnTo>
                  <a:lnTo>
                    <a:pt x="91" y="8"/>
                  </a:lnTo>
                  <a:lnTo>
                    <a:pt x="8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00">
                <a:solidFill>
                  <a:prstClr val="black"/>
                </a:solidFill>
                <a:latin typeface="Calibri"/>
              </a:endParaRPr>
            </a:p>
          </p:txBody>
        </p:sp>
        <p:sp>
          <p:nvSpPr>
            <p:cNvPr id="77" name="Freeform 15">
              <a:extLst>
                <a:ext uri="{FF2B5EF4-FFF2-40B4-BE49-F238E27FC236}">
                  <a16:creationId xmlns:a16="http://schemas.microsoft.com/office/drawing/2014/main" id="{40E864B4-1F24-4BC0-A3AF-D75D35C7E765}"/>
                </a:ext>
              </a:extLst>
            </p:cNvPr>
            <p:cNvSpPr>
              <a:spLocks/>
            </p:cNvSpPr>
            <p:nvPr/>
          </p:nvSpPr>
          <p:spPr bwMode="auto">
            <a:xfrm>
              <a:off x="3189867" y="1374365"/>
              <a:ext cx="227117" cy="224620"/>
            </a:xfrm>
            <a:custGeom>
              <a:avLst/>
              <a:gdLst>
                <a:gd name="T0" fmla="*/ 0 w 91"/>
                <a:gd name="T1" fmla="*/ 82 h 90"/>
                <a:gd name="T2" fmla="*/ 8 w 91"/>
                <a:gd name="T3" fmla="*/ 90 h 90"/>
                <a:gd name="T4" fmla="*/ 91 w 91"/>
                <a:gd name="T5" fmla="*/ 8 h 90"/>
                <a:gd name="T6" fmla="*/ 83 w 91"/>
                <a:gd name="T7" fmla="*/ 0 h 90"/>
                <a:gd name="T8" fmla="*/ 0 w 91"/>
                <a:gd name="T9" fmla="*/ 82 h 90"/>
              </a:gdLst>
              <a:ahLst/>
              <a:cxnLst>
                <a:cxn ang="0">
                  <a:pos x="T0" y="T1"/>
                </a:cxn>
                <a:cxn ang="0">
                  <a:pos x="T2" y="T3"/>
                </a:cxn>
                <a:cxn ang="0">
                  <a:pos x="T4" y="T5"/>
                </a:cxn>
                <a:cxn ang="0">
                  <a:pos x="T6" y="T7"/>
                </a:cxn>
                <a:cxn ang="0">
                  <a:pos x="T8" y="T9"/>
                </a:cxn>
              </a:cxnLst>
              <a:rect l="0" t="0" r="r" b="b"/>
              <a:pathLst>
                <a:path w="91" h="90">
                  <a:moveTo>
                    <a:pt x="0" y="82"/>
                  </a:moveTo>
                  <a:lnTo>
                    <a:pt x="8" y="90"/>
                  </a:lnTo>
                  <a:lnTo>
                    <a:pt x="91" y="8"/>
                  </a:lnTo>
                  <a:lnTo>
                    <a:pt x="83" y="0"/>
                  </a:lnTo>
                  <a:lnTo>
                    <a:pt x="0" y="8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00">
                <a:solidFill>
                  <a:prstClr val="black"/>
                </a:solidFill>
                <a:latin typeface="Calibri"/>
              </a:endParaRPr>
            </a:p>
          </p:txBody>
        </p:sp>
        <p:sp>
          <p:nvSpPr>
            <p:cNvPr id="78" name="Freeform 16">
              <a:extLst>
                <a:ext uri="{FF2B5EF4-FFF2-40B4-BE49-F238E27FC236}">
                  <a16:creationId xmlns:a16="http://schemas.microsoft.com/office/drawing/2014/main" id="{DB762D87-1524-43D2-9F80-B08FD4130B9F}"/>
                </a:ext>
              </a:extLst>
            </p:cNvPr>
            <p:cNvSpPr>
              <a:spLocks/>
            </p:cNvSpPr>
            <p:nvPr/>
          </p:nvSpPr>
          <p:spPr bwMode="auto">
            <a:xfrm>
              <a:off x="3377051" y="1314466"/>
              <a:ext cx="69882" cy="64890"/>
            </a:xfrm>
            <a:custGeom>
              <a:avLst/>
              <a:gdLst>
                <a:gd name="T0" fmla="*/ 14 w 21"/>
                <a:gd name="T1" fmla="*/ 6 h 20"/>
                <a:gd name="T2" fmla="*/ 0 w 21"/>
                <a:gd name="T3" fmla="*/ 6 h 20"/>
                <a:gd name="T4" fmla="*/ 15 w 21"/>
                <a:gd name="T5" fmla="*/ 20 h 20"/>
                <a:gd name="T6" fmla="*/ 14 w 21"/>
                <a:gd name="T7" fmla="*/ 6 h 20"/>
              </a:gdLst>
              <a:ahLst/>
              <a:cxnLst>
                <a:cxn ang="0">
                  <a:pos x="T0" y="T1"/>
                </a:cxn>
                <a:cxn ang="0">
                  <a:pos x="T2" y="T3"/>
                </a:cxn>
                <a:cxn ang="0">
                  <a:pos x="T4" y="T5"/>
                </a:cxn>
                <a:cxn ang="0">
                  <a:pos x="T6" y="T7"/>
                </a:cxn>
              </a:cxnLst>
              <a:rect l="0" t="0" r="r" b="b"/>
              <a:pathLst>
                <a:path w="21" h="20">
                  <a:moveTo>
                    <a:pt x="14" y="6"/>
                  </a:moveTo>
                  <a:cubicBezTo>
                    <a:pt x="8" y="0"/>
                    <a:pt x="0" y="6"/>
                    <a:pt x="0" y="6"/>
                  </a:cubicBezTo>
                  <a:cubicBezTo>
                    <a:pt x="15" y="20"/>
                    <a:pt x="15" y="20"/>
                    <a:pt x="15" y="20"/>
                  </a:cubicBezTo>
                  <a:cubicBezTo>
                    <a:pt x="15" y="20"/>
                    <a:pt x="21" y="13"/>
                    <a:pt x="14"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00">
                <a:solidFill>
                  <a:prstClr val="black"/>
                </a:solidFill>
                <a:latin typeface="Calibri"/>
              </a:endParaRPr>
            </a:p>
          </p:txBody>
        </p:sp>
        <p:sp>
          <p:nvSpPr>
            <p:cNvPr id="79" name="Freeform 17">
              <a:extLst>
                <a:ext uri="{FF2B5EF4-FFF2-40B4-BE49-F238E27FC236}">
                  <a16:creationId xmlns:a16="http://schemas.microsoft.com/office/drawing/2014/main" id="{7917A3A2-9B56-45C3-9F1E-C5AF7D1F7A8A}"/>
                </a:ext>
              </a:extLst>
            </p:cNvPr>
            <p:cNvSpPr>
              <a:spLocks/>
            </p:cNvSpPr>
            <p:nvPr/>
          </p:nvSpPr>
          <p:spPr bwMode="auto">
            <a:xfrm>
              <a:off x="2950272" y="1324449"/>
              <a:ext cx="416796" cy="411805"/>
            </a:xfrm>
            <a:custGeom>
              <a:avLst/>
              <a:gdLst>
                <a:gd name="T0" fmla="*/ 147 w 167"/>
                <a:gd name="T1" fmla="*/ 145 h 165"/>
                <a:gd name="T2" fmla="*/ 20 w 167"/>
                <a:gd name="T3" fmla="*/ 145 h 165"/>
                <a:gd name="T4" fmla="*/ 20 w 167"/>
                <a:gd name="T5" fmla="*/ 20 h 165"/>
                <a:gd name="T6" fmla="*/ 139 w 167"/>
                <a:gd name="T7" fmla="*/ 20 h 165"/>
                <a:gd name="T8" fmla="*/ 160 w 167"/>
                <a:gd name="T9" fmla="*/ 0 h 165"/>
                <a:gd name="T10" fmla="*/ 0 w 167"/>
                <a:gd name="T11" fmla="*/ 0 h 165"/>
                <a:gd name="T12" fmla="*/ 0 w 167"/>
                <a:gd name="T13" fmla="*/ 165 h 165"/>
                <a:gd name="T14" fmla="*/ 167 w 167"/>
                <a:gd name="T15" fmla="*/ 165 h 165"/>
                <a:gd name="T16" fmla="*/ 167 w 167"/>
                <a:gd name="T17" fmla="*/ 61 h 165"/>
                <a:gd name="T18" fmla="*/ 147 w 167"/>
                <a:gd name="T19" fmla="*/ 81 h 165"/>
                <a:gd name="T20" fmla="*/ 147 w 167"/>
                <a:gd name="T21" fmla="*/ 145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7" h="165">
                  <a:moveTo>
                    <a:pt x="147" y="145"/>
                  </a:moveTo>
                  <a:lnTo>
                    <a:pt x="20" y="145"/>
                  </a:lnTo>
                  <a:lnTo>
                    <a:pt x="20" y="20"/>
                  </a:lnTo>
                  <a:lnTo>
                    <a:pt x="139" y="20"/>
                  </a:lnTo>
                  <a:lnTo>
                    <a:pt x="160" y="0"/>
                  </a:lnTo>
                  <a:lnTo>
                    <a:pt x="0" y="0"/>
                  </a:lnTo>
                  <a:lnTo>
                    <a:pt x="0" y="165"/>
                  </a:lnTo>
                  <a:lnTo>
                    <a:pt x="167" y="165"/>
                  </a:lnTo>
                  <a:lnTo>
                    <a:pt x="167" y="61"/>
                  </a:lnTo>
                  <a:lnTo>
                    <a:pt x="147" y="81"/>
                  </a:lnTo>
                  <a:lnTo>
                    <a:pt x="147" y="14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00">
                <a:solidFill>
                  <a:prstClr val="black"/>
                </a:solidFill>
                <a:latin typeface="Calibri"/>
              </a:endParaRPr>
            </a:p>
          </p:txBody>
        </p:sp>
      </p:grpSp>
      <p:sp>
        <p:nvSpPr>
          <p:cNvPr id="80" name="Freeform 45">
            <a:extLst>
              <a:ext uri="{FF2B5EF4-FFF2-40B4-BE49-F238E27FC236}">
                <a16:creationId xmlns:a16="http://schemas.microsoft.com/office/drawing/2014/main" id="{A4CE7B80-5505-451D-B829-0B05B9CD46A0}"/>
              </a:ext>
            </a:extLst>
          </p:cNvPr>
          <p:cNvSpPr>
            <a:spLocks noEditPoints="1"/>
          </p:cNvSpPr>
          <p:nvPr/>
        </p:nvSpPr>
        <p:spPr bwMode="auto">
          <a:xfrm>
            <a:off x="416868" y="4440053"/>
            <a:ext cx="248938" cy="321045"/>
          </a:xfrm>
          <a:custGeom>
            <a:avLst/>
            <a:gdLst>
              <a:gd name="T0" fmla="*/ 104 w 109"/>
              <a:gd name="T1" fmla="*/ 67 h 141"/>
              <a:gd name="T2" fmla="*/ 96 w 109"/>
              <a:gd name="T3" fmla="*/ 67 h 141"/>
              <a:gd name="T4" fmla="*/ 96 w 109"/>
              <a:gd name="T5" fmla="*/ 44 h 141"/>
              <a:gd name="T6" fmla="*/ 84 w 109"/>
              <a:gd name="T7" fmla="*/ 13 h 141"/>
              <a:gd name="T8" fmla="*/ 55 w 109"/>
              <a:gd name="T9" fmla="*/ 0 h 141"/>
              <a:gd name="T10" fmla="*/ 25 w 109"/>
              <a:gd name="T11" fmla="*/ 13 h 141"/>
              <a:gd name="T12" fmla="*/ 13 w 109"/>
              <a:gd name="T13" fmla="*/ 44 h 141"/>
              <a:gd name="T14" fmla="*/ 13 w 109"/>
              <a:gd name="T15" fmla="*/ 67 h 141"/>
              <a:gd name="T16" fmla="*/ 6 w 109"/>
              <a:gd name="T17" fmla="*/ 67 h 141"/>
              <a:gd name="T18" fmla="*/ 0 w 109"/>
              <a:gd name="T19" fmla="*/ 73 h 141"/>
              <a:gd name="T20" fmla="*/ 0 w 109"/>
              <a:gd name="T21" fmla="*/ 136 h 141"/>
              <a:gd name="T22" fmla="*/ 6 w 109"/>
              <a:gd name="T23" fmla="*/ 141 h 141"/>
              <a:gd name="T24" fmla="*/ 104 w 109"/>
              <a:gd name="T25" fmla="*/ 141 h 141"/>
              <a:gd name="T26" fmla="*/ 109 w 109"/>
              <a:gd name="T27" fmla="*/ 136 h 141"/>
              <a:gd name="T28" fmla="*/ 109 w 109"/>
              <a:gd name="T29" fmla="*/ 73 h 141"/>
              <a:gd name="T30" fmla="*/ 104 w 109"/>
              <a:gd name="T31" fmla="*/ 67 h 141"/>
              <a:gd name="T32" fmla="*/ 67 w 109"/>
              <a:gd name="T33" fmla="*/ 124 h 141"/>
              <a:gd name="T34" fmla="*/ 55 w 109"/>
              <a:gd name="T35" fmla="*/ 136 h 141"/>
              <a:gd name="T36" fmla="*/ 43 w 109"/>
              <a:gd name="T37" fmla="*/ 124 h 141"/>
              <a:gd name="T38" fmla="*/ 43 w 109"/>
              <a:gd name="T39" fmla="*/ 102 h 141"/>
              <a:gd name="T40" fmla="*/ 55 w 109"/>
              <a:gd name="T41" fmla="*/ 90 h 141"/>
              <a:gd name="T42" fmla="*/ 67 w 109"/>
              <a:gd name="T43" fmla="*/ 102 h 141"/>
              <a:gd name="T44" fmla="*/ 67 w 109"/>
              <a:gd name="T45" fmla="*/ 124 h 141"/>
              <a:gd name="T46" fmla="*/ 77 w 109"/>
              <a:gd name="T47" fmla="*/ 67 h 141"/>
              <a:gd name="T48" fmla="*/ 33 w 109"/>
              <a:gd name="T49" fmla="*/ 67 h 141"/>
              <a:gd name="T50" fmla="*/ 33 w 109"/>
              <a:gd name="T51" fmla="*/ 44 h 141"/>
              <a:gd name="T52" fmla="*/ 39 w 109"/>
              <a:gd name="T53" fmla="*/ 26 h 141"/>
              <a:gd name="T54" fmla="*/ 55 w 109"/>
              <a:gd name="T55" fmla="*/ 19 h 141"/>
              <a:gd name="T56" fmla="*/ 70 w 109"/>
              <a:gd name="T57" fmla="*/ 26 h 141"/>
              <a:gd name="T58" fmla="*/ 77 w 109"/>
              <a:gd name="T59" fmla="*/ 44 h 141"/>
              <a:gd name="T60" fmla="*/ 77 w 109"/>
              <a:gd name="T61" fmla="*/ 67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9" h="141">
                <a:moveTo>
                  <a:pt x="104" y="67"/>
                </a:moveTo>
                <a:cubicBezTo>
                  <a:pt x="96" y="67"/>
                  <a:pt x="96" y="67"/>
                  <a:pt x="96" y="67"/>
                </a:cubicBezTo>
                <a:cubicBezTo>
                  <a:pt x="96" y="44"/>
                  <a:pt x="96" y="44"/>
                  <a:pt x="96" y="44"/>
                </a:cubicBezTo>
                <a:cubicBezTo>
                  <a:pt x="96" y="32"/>
                  <a:pt x="92" y="21"/>
                  <a:pt x="84" y="13"/>
                </a:cubicBezTo>
                <a:cubicBezTo>
                  <a:pt x="77" y="5"/>
                  <a:pt x="66" y="0"/>
                  <a:pt x="55" y="0"/>
                </a:cubicBezTo>
                <a:cubicBezTo>
                  <a:pt x="43" y="0"/>
                  <a:pt x="32" y="5"/>
                  <a:pt x="25" y="13"/>
                </a:cubicBezTo>
                <a:cubicBezTo>
                  <a:pt x="18" y="21"/>
                  <a:pt x="13" y="32"/>
                  <a:pt x="13" y="44"/>
                </a:cubicBezTo>
                <a:cubicBezTo>
                  <a:pt x="13" y="67"/>
                  <a:pt x="13" y="67"/>
                  <a:pt x="13" y="67"/>
                </a:cubicBezTo>
                <a:cubicBezTo>
                  <a:pt x="6" y="67"/>
                  <a:pt x="6" y="67"/>
                  <a:pt x="6" y="67"/>
                </a:cubicBezTo>
                <a:cubicBezTo>
                  <a:pt x="3" y="67"/>
                  <a:pt x="0" y="70"/>
                  <a:pt x="0" y="73"/>
                </a:cubicBezTo>
                <a:cubicBezTo>
                  <a:pt x="0" y="136"/>
                  <a:pt x="0" y="136"/>
                  <a:pt x="0" y="136"/>
                </a:cubicBezTo>
                <a:cubicBezTo>
                  <a:pt x="0" y="139"/>
                  <a:pt x="3" y="141"/>
                  <a:pt x="6" y="141"/>
                </a:cubicBezTo>
                <a:cubicBezTo>
                  <a:pt x="104" y="141"/>
                  <a:pt x="104" y="141"/>
                  <a:pt x="104" y="141"/>
                </a:cubicBezTo>
                <a:cubicBezTo>
                  <a:pt x="107" y="141"/>
                  <a:pt x="109" y="139"/>
                  <a:pt x="109" y="136"/>
                </a:cubicBezTo>
                <a:cubicBezTo>
                  <a:pt x="109" y="73"/>
                  <a:pt x="109" y="73"/>
                  <a:pt x="109" y="73"/>
                </a:cubicBezTo>
                <a:cubicBezTo>
                  <a:pt x="109" y="70"/>
                  <a:pt x="107" y="67"/>
                  <a:pt x="104" y="67"/>
                </a:cubicBezTo>
                <a:close/>
                <a:moveTo>
                  <a:pt x="67" y="124"/>
                </a:moveTo>
                <a:cubicBezTo>
                  <a:pt x="67" y="130"/>
                  <a:pt x="61" y="136"/>
                  <a:pt x="55" y="136"/>
                </a:cubicBezTo>
                <a:cubicBezTo>
                  <a:pt x="48" y="136"/>
                  <a:pt x="43" y="130"/>
                  <a:pt x="43" y="124"/>
                </a:cubicBezTo>
                <a:cubicBezTo>
                  <a:pt x="43" y="102"/>
                  <a:pt x="43" y="102"/>
                  <a:pt x="43" y="102"/>
                </a:cubicBezTo>
                <a:cubicBezTo>
                  <a:pt x="43" y="95"/>
                  <a:pt x="48" y="90"/>
                  <a:pt x="55" y="90"/>
                </a:cubicBezTo>
                <a:cubicBezTo>
                  <a:pt x="61" y="90"/>
                  <a:pt x="67" y="95"/>
                  <a:pt x="67" y="102"/>
                </a:cubicBezTo>
                <a:lnTo>
                  <a:pt x="67" y="124"/>
                </a:lnTo>
                <a:close/>
                <a:moveTo>
                  <a:pt x="77" y="67"/>
                </a:moveTo>
                <a:cubicBezTo>
                  <a:pt x="33" y="67"/>
                  <a:pt x="33" y="67"/>
                  <a:pt x="33" y="67"/>
                </a:cubicBezTo>
                <a:cubicBezTo>
                  <a:pt x="33" y="44"/>
                  <a:pt x="33" y="44"/>
                  <a:pt x="33" y="44"/>
                </a:cubicBezTo>
                <a:cubicBezTo>
                  <a:pt x="33" y="37"/>
                  <a:pt x="35" y="31"/>
                  <a:pt x="39" y="26"/>
                </a:cubicBezTo>
                <a:cubicBezTo>
                  <a:pt x="44" y="22"/>
                  <a:pt x="49" y="19"/>
                  <a:pt x="55" y="19"/>
                </a:cubicBezTo>
                <a:cubicBezTo>
                  <a:pt x="61" y="19"/>
                  <a:pt x="66" y="22"/>
                  <a:pt x="70" y="26"/>
                </a:cubicBezTo>
                <a:cubicBezTo>
                  <a:pt x="74" y="31"/>
                  <a:pt x="77" y="37"/>
                  <a:pt x="77" y="44"/>
                </a:cubicBezTo>
                <a:lnTo>
                  <a:pt x="77" y="67"/>
                </a:lnTo>
                <a:close/>
              </a:path>
            </a:pathLst>
          </a:custGeom>
          <a:solidFill>
            <a:srgbClr val="45C1A4"/>
          </a:solidFill>
          <a:ln>
            <a:noFill/>
          </a:ln>
        </p:spPr>
        <p:txBody>
          <a:bodyPr vert="horz" wrap="square" lIns="91440" tIns="45720" rIns="91440" bIns="45720" numCol="1" anchor="t" anchorCtr="0" compatLnSpc="1">
            <a:prstTxWarp prst="textNoShape">
              <a:avLst/>
            </a:prstTxWarp>
          </a:bodyPr>
          <a:lstStyle/>
          <a:p>
            <a:endParaRPr lang="en-US" sz="1800">
              <a:solidFill>
                <a:prstClr val="black"/>
              </a:solidFill>
              <a:latin typeface="Calibri"/>
            </a:endParaRPr>
          </a:p>
        </p:txBody>
      </p:sp>
      <p:grpSp>
        <p:nvGrpSpPr>
          <p:cNvPr id="81" name="Group 87">
            <a:extLst>
              <a:ext uri="{FF2B5EF4-FFF2-40B4-BE49-F238E27FC236}">
                <a16:creationId xmlns:a16="http://schemas.microsoft.com/office/drawing/2014/main" id="{2F14BFF2-119D-4E86-A605-E47F9C09D3C7}"/>
              </a:ext>
            </a:extLst>
          </p:cNvPr>
          <p:cNvGrpSpPr/>
          <p:nvPr/>
        </p:nvGrpSpPr>
        <p:grpSpPr>
          <a:xfrm>
            <a:off x="1806035" y="3159920"/>
            <a:ext cx="304293" cy="299464"/>
            <a:chOff x="1587575" y="2265358"/>
            <a:chExt cx="314468" cy="309477"/>
          </a:xfrm>
          <a:solidFill>
            <a:srgbClr val="45C1A4"/>
          </a:solidFill>
        </p:grpSpPr>
        <p:sp>
          <p:nvSpPr>
            <p:cNvPr id="82" name="Freeform 59">
              <a:extLst>
                <a:ext uri="{FF2B5EF4-FFF2-40B4-BE49-F238E27FC236}">
                  <a16:creationId xmlns:a16="http://schemas.microsoft.com/office/drawing/2014/main" id="{A9176A7A-08A4-43AA-9BD1-E206465F5292}"/>
                </a:ext>
              </a:extLst>
            </p:cNvPr>
            <p:cNvSpPr>
              <a:spLocks noEditPoints="1"/>
            </p:cNvSpPr>
            <p:nvPr/>
          </p:nvSpPr>
          <p:spPr bwMode="auto">
            <a:xfrm>
              <a:off x="1587575" y="2265358"/>
              <a:ext cx="314468" cy="309477"/>
            </a:xfrm>
            <a:custGeom>
              <a:avLst/>
              <a:gdLst>
                <a:gd name="T0" fmla="*/ 82 w 95"/>
                <a:gd name="T1" fmla="*/ 57 h 93"/>
                <a:gd name="T2" fmla="*/ 95 w 95"/>
                <a:gd name="T3" fmla="*/ 51 h 93"/>
                <a:gd name="T4" fmla="*/ 95 w 95"/>
                <a:gd name="T5" fmla="*/ 41 h 93"/>
                <a:gd name="T6" fmla="*/ 82 w 95"/>
                <a:gd name="T7" fmla="*/ 36 h 93"/>
                <a:gd name="T8" fmla="*/ 80 w 95"/>
                <a:gd name="T9" fmla="*/ 30 h 93"/>
                <a:gd name="T10" fmla="*/ 85 w 95"/>
                <a:gd name="T11" fmla="*/ 17 h 93"/>
                <a:gd name="T12" fmla="*/ 77 w 95"/>
                <a:gd name="T13" fmla="*/ 10 h 93"/>
                <a:gd name="T14" fmla="*/ 64 w 95"/>
                <a:gd name="T15" fmla="*/ 15 h 93"/>
                <a:gd name="T16" fmla="*/ 59 w 95"/>
                <a:gd name="T17" fmla="*/ 13 h 93"/>
                <a:gd name="T18" fmla="*/ 53 w 95"/>
                <a:gd name="T19" fmla="*/ 0 h 93"/>
                <a:gd name="T20" fmla="*/ 42 w 95"/>
                <a:gd name="T21" fmla="*/ 0 h 93"/>
                <a:gd name="T22" fmla="*/ 37 w 95"/>
                <a:gd name="T23" fmla="*/ 13 h 93"/>
                <a:gd name="T24" fmla="*/ 31 w 95"/>
                <a:gd name="T25" fmla="*/ 15 h 93"/>
                <a:gd name="T26" fmla="*/ 18 w 95"/>
                <a:gd name="T27" fmla="*/ 10 h 93"/>
                <a:gd name="T28" fmla="*/ 10 w 95"/>
                <a:gd name="T29" fmla="*/ 17 h 93"/>
                <a:gd name="T30" fmla="*/ 16 w 95"/>
                <a:gd name="T31" fmla="*/ 30 h 93"/>
                <a:gd name="T32" fmla="*/ 13 w 95"/>
                <a:gd name="T33" fmla="*/ 36 h 93"/>
                <a:gd name="T34" fmla="*/ 0 w 95"/>
                <a:gd name="T35" fmla="*/ 41 h 93"/>
                <a:gd name="T36" fmla="*/ 0 w 95"/>
                <a:gd name="T37" fmla="*/ 52 h 93"/>
                <a:gd name="T38" fmla="*/ 13 w 95"/>
                <a:gd name="T39" fmla="*/ 57 h 93"/>
                <a:gd name="T40" fmla="*/ 16 w 95"/>
                <a:gd name="T41" fmla="*/ 63 h 93"/>
                <a:gd name="T42" fmla="*/ 11 w 95"/>
                <a:gd name="T43" fmla="*/ 76 h 93"/>
                <a:gd name="T44" fmla="*/ 18 w 95"/>
                <a:gd name="T45" fmla="*/ 83 h 93"/>
                <a:gd name="T46" fmla="*/ 31 w 95"/>
                <a:gd name="T47" fmla="*/ 78 h 93"/>
                <a:gd name="T48" fmla="*/ 37 w 95"/>
                <a:gd name="T49" fmla="*/ 80 h 93"/>
                <a:gd name="T50" fmla="*/ 43 w 95"/>
                <a:gd name="T51" fmla="*/ 93 h 93"/>
                <a:gd name="T52" fmla="*/ 53 w 95"/>
                <a:gd name="T53" fmla="*/ 93 h 93"/>
                <a:gd name="T54" fmla="*/ 59 w 95"/>
                <a:gd name="T55" fmla="*/ 80 h 93"/>
                <a:gd name="T56" fmla="*/ 64 w 95"/>
                <a:gd name="T57" fmla="*/ 78 h 93"/>
                <a:gd name="T58" fmla="*/ 78 w 95"/>
                <a:gd name="T59" fmla="*/ 83 h 93"/>
                <a:gd name="T60" fmla="*/ 85 w 95"/>
                <a:gd name="T61" fmla="*/ 75 h 93"/>
                <a:gd name="T62" fmla="*/ 80 w 95"/>
                <a:gd name="T63" fmla="*/ 63 h 93"/>
                <a:gd name="T64" fmla="*/ 82 w 95"/>
                <a:gd name="T65" fmla="*/ 57 h 93"/>
                <a:gd name="T66" fmla="*/ 48 w 95"/>
                <a:gd name="T67" fmla="*/ 61 h 93"/>
                <a:gd name="T68" fmla="*/ 33 w 95"/>
                <a:gd name="T69" fmla="*/ 46 h 93"/>
                <a:gd name="T70" fmla="*/ 48 w 95"/>
                <a:gd name="T71" fmla="*/ 32 h 93"/>
                <a:gd name="T72" fmla="*/ 63 w 95"/>
                <a:gd name="T73" fmla="*/ 46 h 93"/>
                <a:gd name="T74" fmla="*/ 48 w 95"/>
                <a:gd name="T75" fmla="*/ 61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5" h="93">
                  <a:moveTo>
                    <a:pt x="82" y="57"/>
                  </a:moveTo>
                  <a:cubicBezTo>
                    <a:pt x="82" y="57"/>
                    <a:pt x="95" y="52"/>
                    <a:pt x="95" y="51"/>
                  </a:cubicBezTo>
                  <a:cubicBezTo>
                    <a:pt x="95" y="41"/>
                    <a:pt x="95" y="41"/>
                    <a:pt x="95" y="41"/>
                  </a:cubicBezTo>
                  <a:cubicBezTo>
                    <a:pt x="95" y="40"/>
                    <a:pt x="82" y="36"/>
                    <a:pt x="82" y="36"/>
                  </a:cubicBezTo>
                  <a:cubicBezTo>
                    <a:pt x="80" y="30"/>
                    <a:pt x="80" y="30"/>
                    <a:pt x="80" y="30"/>
                  </a:cubicBezTo>
                  <a:cubicBezTo>
                    <a:pt x="80" y="30"/>
                    <a:pt x="85" y="17"/>
                    <a:pt x="85" y="17"/>
                  </a:cubicBezTo>
                  <a:cubicBezTo>
                    <a:pt x="77" y="10"/>
                    <a:pt x="77" y="10"/>
                    <a:pt x="77" y="10"/>
                  </a:cubicBezTo>
                  <a:cubicBezTo>
                    <a:pt x="77" y="9"/>
                    <a:pt x="64" y="15"/>
                    <a:pt x="64" y="15"/>
                  </a:cubicBezTo>
                  <a:cubicBezTo>
                    <a:pt x="59" y="13"/>
                    <a:pt x="59" y="13"/>
                    <a:pt x="59" y="13"/>
                  </a:cubicBezTo>
                  <a:cubicBezTo>
                    <a:pt x="59" y="13"/>
                    <a:pt x="53" y="0"/>
                    <a:pt x="53" y="0"/>
                  </a:cubicBezTo>
                  <a:cubicBezTo>
                    <a:pt x="42" y="0"/>
                    <a:pt x="42" y="0"/>
                    <a:pt x="42" y="0"/>
                  </a:cubicBezTo>
                  <a:cubicBezTo>
                    <a:pt x="42" y="0"/>
                    <a:pt x="37" y="13"/>
                    <a:pt x="37" y="13"/>
                  </a:cubicBezTo>
                  <a:cubicBezTo>
                    <a:pt x="31" y="15"/>
                    <a:pt x="31" y="15"/>
                    <a:pt x="31" y="15"/>
                  </a:cubicBezTo>
                  <a:cubicBezTo>
                    <a:pt x="31" y="15"/>
                    <a:pt x="18" y="10"/>
                    <a:pt x="18" y="10"/>
                  </a:cubicBezTo>
                  <a:cubicBezTo>
                    <a:pt x="10" y="17"/>
                    <a:pt x="10" y="17"/>
                    <a:pt x="10" y="17"/>
                  </a:cubicBezTo>
                  <a:cubicBezTo>
                    <a:pt x="10" y="18"/>
                    <a:pt x="16" y="30"/>
                    <a:pt x="16" y="30"/>
                  </a:cubicBezTo>
                  <a:cubicBezTo>
                    <a:pt x="13" y="36"/>
                    <a:pt x="13" y="36"/>
                    <a:pt x="13" y="36"/>
                  </a:cubicBezTo>
                  <a:cubicBezTo>
                    <a:pt x="13" y="36"/>
                    <a:pt x="0" y="41"/>
                    <a:pt x="0" y="41"/>
                  </a:cubicBezTo>
                  <a:cubicBezTo>
                    <a:pt x="0" y="52"/>
                    <a:pt x="0" y="52"/>
                    <a:pt x="0" y="52"/>
                  </a:cubicBezTo>
                  <a:cubicBezTo>
                    <a:pt x="0" y="52"/>
                    <a:pt x="13" y="57"/>
                    <a:pt x="13" y="57"/>
                  </a:cubicBezTo>
                  <a:cubicBezTo>
                    <a:pt x="16" y="63"/>
                    <a:pt x="16" y="63"/>
                    <a:pt x="16" y="63"/>
                  </a:cubicBezTo>
                  <a:cubicBezTo>
                    <a:pt x="16" y="63"/>
                    <a:pt x="10" y="75"/>
                    <a:pt x="11" y="76"/>
                  </a:cubicBezTo>
                  <a:cubicBezTo>
                    <a:pt x="18" y="83"/>
                    <a:pt x="18" y="83"/>
                    <a:pt x="18" y="83"/>
                  </a:cubicBezTo>
                  <a:cubicBezTo>
                    <a:pt x="19" y="84"/>
                    <a:pt x="31" y="78"/>
                    <a:pt x="31" y="78"/>
                  </a:cubicBezTo>
                  <a:cubicBezTo>
                    <a:pt x="37" y="80"/>
                    <a:pt x="37" y="80"/>
                    <a:pt x="37" y="80"/>
                  </a:cubicBezTo>
                  <a:cubicBezTo>
                    <a:pt x="37" y="80"/>
                    <a:pt x="42" y="93"/>
                    <a:pt x="43" y="93"/>
                  </a:cubicBezTo>
                  <a:cubicBezTo>
                    <a:pt x="53" y="93"/>
                    <a:pt x="53" y="93"/>
                    <a:pt x="53" y="93"/>
                  </a:cubicBezTo>
                  <a:cubicBezTo>
                    <a:pt x="54" y="93"/>
                    <a:pt x="59" y="80"/>
                    <a:pt x="59" y="80"/>
                  </a:cubicBezTo>
                  <a:cubicBezTo>
                    <a:pt x="64" y="78"/>
                    <a:pt x="64" y="78"/>
                    <a:pt x="64" y="78"/>
                  </a:cubicBezTo>
                  <a:cubicBezTo>
                    <a:pt x="64" y="78"/>
                    <a:pt x="77" y="83"/>
                    <a:pt x="78" y="83"/>
                  </a:cubicBezTo>
                  <a:cubicBezTo>
                    <a:pt x="85" y="75"/>
                    <a:pt x="85" y="75"/>
                    <a:pt x="85" y="75"/>
                  </a:cubicBezTo>
                  <a:cubicBezTo>
                    <a:pt x="86" y="75"/>
                    <a:pt x="80" y="63"/>
                    <a:pt x="80" y="63"/>
                  </a:cubicBezTo>
                  <a:lnTo>
                    <a:pt x="82" y="57"/>
                  </a:lnTo>
                  <a:close/>
                  <a:moveTo>
                    <a:pt x="48" y="61"/>
                  </a:moveTo>
                  <a:cubicBezTo>
                    <a:pt x="39" y="61"/>
                    <a:pt x="33" y="55"/>
                    <a:pt x="33" y="46"/>
                  </a:cubicBezTo>
                  <a:cubicBezTo>
                    <a:pt x="33" y="38"/>
                    <a:pt x="39" y="32"/>
                    <a:pt x="48" y="32"/>
                  </a:cubicBezTo>
                  <a:cubicBezTo>
                    <a:pt x="56" y="32"/>
                    <a:pt x="63" y="38"/>
                    <a:pt x="63" y="46"/>
                  </a:cubicBezTo>
                  <a:cubicBezTo>
                    <a:pt x="63" y="55"/>
                    <a:pt x="56" y="61"/>
                    <a:pt x="48" y="6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00">
                <a:solidFill>
                  <a:prstClr val="black"/>
                </a:solidFill>
                <a:latin typeface="Calibri"/>
              </a:endParaRPr>
            </a:p>
          </p:txBody>
        </p:sp>
        <p:sp>
          <p:nvSpPr>
            <p:cNvPr id="83" name="Oval 60">
              <a:extLst>
                <a:ext uri="{FF2B5EF4-FFF2-40B4-BE49-F238E27FC236}">
                  <a16:creationId xmlns:a16="http://schemas.microsoft.com/office/drawing/2014/main" id="{FE54362A-3697-4194-9AD3-505347025248}"/>
                </a:ext>
              </a:extLst>
            </p:cNvPr>
            <p:cNvSpPr>
              <a:spLocks noChangeArrowheads="1"/>
            </p:cNvSpPr>
            <p:nvPr/>
          </p:nvSpPr>
          <p:spPr bwMode="auto">
            <a:xfrm>
              <a:off x="1712364" y="2387652"/>
              <a:ext cx="64890" cy="6239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00">
                <a:solidFill>
                  <a:prstClr val="black"/>
                </a:solidFill>
                <a:latin typeface="Calibri"/>
              </a:endParaRPr>
            </a:p>
          </p:txBody>
        </p:sp>
      </p:grpSp>
      <p:grpSp>
        <p:nvGrpSpPr>
          <p:cNvPr id="84" name="Group 90">
            <a:extLst>
              <a:ext uri="{FF2B5EF4-FFF2-40B4-BE49-F238E27FC236}">
                <a16:creationId xmlns:a16="http://schemas.microsoft.com/office/drawing/2014/main" id="{F67C77AE-595F-4A67-8E00-844EE801AE06}"/>
              </a:ext>
            </a:extLst>
          </p:cNvPr>
          <p:cNvGrpSpPr/>
          <p:nvPr/>
        </p:nvGrpSpPr>
        <p:grpSpPr>
          <a:xfrm>
            <a:off x="2233948" y="1585561"/>
            <a:ext cx="267908" cy="304863"/>
            <a:chOff x="2927811" y="2108124"/>
            <a:chExt cx="361887" cy="411804"/>
          </a:xfrm>
          <a:solidFill>
            <a:schemeClr val="bg1"/>
          </a:solidFill>
        </p:grpSpPr>
        <p:sp>
          <p:nvSpPr>
            <p:cNvPr id="85" name="Freeform 68">
              <a:extLst>
                <a:ext uri="{FF2B5EF4-FFF2-40B4-BE49-F238E27FC236}">
                  <a16:creationId xmlns:a16="http://schemas.microsoft.com/office/drawing/2014/main" id="{8065DD74-BCA9-425D-8727-D5CD1814A889}"/>
                </a:ext>
              </a:extLst>
            </p:cNvPr>
            <p:cNvSpPr>
              <a:spLocks noEditPoints="1"/>
            </p:cNvSpPr>
            <p:nvPr/>
          </p:nvSpPr>
          <p:spPr bwMode="auto">
            <a:xfrm>
              <a:off x="2927811" y="2108124"/>
              <a:ext cx="164722" cy="299494"/>
            </a:xfrm>
            <a:custGeom>
              <a:avLst/>
              <a:gdLst>
                <a:gd name="T0" fmla="*/ 50 w 50"/>
                <a:gd name="T1" fmla="*/ 83 h 90"/>
                <a:gd name="T2" fmla="*/ 50 w 50"/>
                <a:gd name="T3" fmla="*/ 7 h 90"/>
                <a:gd name="T4" fmla="*/ 44 w 50"/>
                <a:gd name="T5" fmla="*/ 0 h 90"/>
                <a:gd name="T6" fmla="*/ 6 w 50"/>
                <a:gd name="T7" fmla="*/ 0 h 90"/>
                <a:gd name="T8" fmla="*/ 0 w 50"/>
                <a:gd name="T9" fmla="*/ 7 h 90"/>
                <a:gd name="T10" fmla="*/ 0 w 50"/>
                <a:gd name="T11" fmla="*/ 83 h 90"/>
                <a:gd name="T12" fmla="*/ 6 w 50"/>
                <a:gd name="T13" fmla="*/ 90 h 90"/>
                <a:gd name="T14" fmla="*/ 44 w 50"/>
                <a:gd name="T15" fmla="*/ 90 h 90"/>
                <a:gd name="T16" fmla="*/ 50 w 50"/>
                <a:gd name="T17" fmla="*/ 83 h 90"/>
                <a:gd name="T18" fmla="*/ 39 w 50"/>
                <a:gd name="T19" fmla="*/ 5 h 90"/>
                <a:gd name="T20" fmla="*/ 41 w 50"/>
                <a:gd name="T21" fmla="*/ 6 h 90"/>
                <a:gd name="T22" fmla="*/ 39 w 50"/>
                <a:gd name="T23" fmla="*/ 8 h 90"/>
                <a:gd name="T24" fmla="*/ 38 w 50"/>
                <a:gd name="T25" fmla="*/ 6 h 90"/>
                <a:gd name="T26" fmla="*/ 39 w 50"/>
                <a:gd name="T27" fmla="*/ 5 h 90"/>
                <a:gd name="T28" fmla="*/ 16 w 50"/>
                <a:gd name="T29" fmla="*/ 5 h 90"/>
                <a:gd name="T30" fmla="*/ 34 w 50"/>
                <a:gd name="T31" fmla="*/ 5 h 90"/>
                <a:gd name="T32" fmla="*/ 34 w 50"/>
                <a:gd name="T33" fmla="*/ 7 h 90"/>
                <a:gd name="T34" fmla="*/ 16 w 50"/>
                <a:gd name="T35" fmla="*/ 7 h 90"/>
                <a:gd name="T36" fmla="*/ 16 w 50"/>
                <a:gd name="T37" fmla="*/ 5 h 90"/>
                <a:gd name="T38" fmla="*/ 5 w 50"/>
                <a:gd name="T39" fmla="*/ 69 h 90"/>
                <a:gd name="T40" fmla="*/ 5 w 50"/>
                <a:gd name="T41" fmla="*/ 11 h 90"/>
                <a:gd name="T42" fmla="*/ 45 w 50"/>
                <a:gd name="T43" fmla="*/ 11 h 90"/>
                <a:gd name="T44" fmla="*/ 45 w 50"/>
                <a:gd name="T45" fmla="*/ 69 h 90"/>
                <a:gd name="T46" fmla="*/ 5 w 50"/>
                <a:gd name="T47" fmla="*/ 69 h 90"/>
                <a:gd name="T48" fmla="*/ 25 w 50"/>
                <a:gd name="T49" fmla="*/ 83 h 90"/>
                <a:gd name="T50" fmla="*/ 21 w 50"/>
                <a:gd name="T51" fmla="*/ 79 h 90"/>
                <a:gd name="T52" fmla="*/ 25 w 50"/>
                <a:gd name="T53" fmla="*/ 75 h 90"/>
                <a:gd name="T54" fmla="*/ 29 w 50"/>
                <a:gd name="T55" fmla="*/ 79 h 90"/>
                <a:gd name="T56" fmla="*/ 25 w 50"/>
                <a:gd name="T57" fmla="*/ 83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0" h="90">
                  <a:moveTo>
                    <a:pt x="50" y="83"/>
                  </a:moveTo>
                  <a:cubicBezTo>
                    <a:pt x="50" y="7"/>
                    <a:pt x="50" y="7"/>
                    <a:pt x="50" y="7"/>
                  </a:cubicBezTo>
                  <a:cubicBezTo>
                    <a:pt x="50" y="3"/>
                    <a:pt x="47" y="0"/>
                    <a:pt x="44" y="0"/>
                  </a:cubicBezTo>
                  <a:cubicBezTo>
                    <a:pt x="6" y="0"/>
                    <a:pt x="6" y="0"/>
                    <a:pt x="6" y="0"/>
                  </a:cubicBezTo>
                  <a:cubicBezTo>
                    <a:pt x="3" y="0"/>
                    <a:pt x="0" y="3"/>
                    <a:pt x="0" y="7"/>
                  </a:cubicBezTo>
                  <a:cubicBezTo>
                    <a:pt x="0" y="83"/>
                    <a:pt x="0" y="83"/>
                    <a:pt x="0" y="83"/>
                  </a:cubicBezTo>
                  <a:cubicBezTo>
                    <a:pt x="0" y="87"/>
                    <a:pt x="3" y="90"/>
                    <a:pt x="6" y="90"/>
                  </a:cubicBezTo>
                  <a:cubicBezTo>
                    <a:pt x="44" y="90"/>
                    <a:pt x="44" y="90"/>
                    <a:pt x="44" y="90"/>
                  </a:cubicBezTo>
                  <a:cubicBezTo>
                    <a:pt x="47" y="90"/>
                    <a:pt x="50" y="87"/>
                    <a:pt x="50" y="83"/>
                  </a:cubicBezTo>
                  <a:close/>
                  <a:moveTo>
                    <a:pt x="39" y="5"/>
                  </a:moveTo>
                  <a:cubicBezTo>
                    <a:pt x="40" y="5"/>
                    <a:pt x="41" y="5"/>
                    <a:pt x="41" y="6"/>
                  </a:cubicBezTo>
                  <a:cubicBezTo>
                    <a:pt x="41" y="7"/>
                    <a:pt x="40" y="8"/>
                    <a:pt x="39" y="8"/>
                  </a:cubicBezTo>
                  <a:cubicBezTo>
                    <a:pt x="38" y="8"/>
                    <a:pt x="38" y="7"/>
                    <a:pt x="38" y="6"/>
                  </a:cubicBezTo>
                  <a:cubicBezTo>
                    <a:pt x="38" y="5"/>
                    <a:pt x="38" y="5"/>
                    <a:pt x="39" y="5"/>
                  </a:cubicBezTo>
                  <a:close/>
                  <a:moveTo>
                    <a:pt x="16" y="5"/>
                  </a:moveTo>
                  <a:cubicBezTo>
                    <a:pt x="34" y="5"/>
                    <a:pt x="34" y="5"/>
                    <a:pt x="34" y="5"/>
                  </a:cubicBezTo>
                  <a:cubicBezTo>
                    <a:pt x="34" y="7"/>
                    <a:pt x="34" y="7"/>
                    <a:pt x="34" y="7"/>
                  </a:cubicBezTo>
                  <a:cubicBezTo>
                    <a:pt x="16" y="7"/>
                    <a:pt x="16" y="7"/>
                    <a:pt x="16" y="7"/>
                  </a:cubicBezTo>
                  <a:lnTo>
                    <a:pt x="16" y="5"/>
                  </a:lnTo>
                  <a:close/>
                  <a:moveTo>
                    <a:pt x="5" y="69"/>
                  </a:moveTo>
                  <a:cubicBezTo>
                    <a:pt x="5" y="11"/>
                    <a:pt x="5" y="11"/>
                    <a:pt x="5" y="11"/>
                  </a:cubicBezTo>
                  <a:cubicBezTo>
                    <a:pt x="45" y="11"/>
                    <a:pt x="45" y="11"/>
                    <a:pt x="45" y="11"/>
                  </a:cubicBezTo>
                  <a:cubicBezTo>
                    <a:pt x="45" y="69"/>
                    <a:pt x="45" y="69"/>
                    <a:pt x="45" y="69"/>
                  </a:cubicBezTo>
                  <a:lnTo>
                    <a:pt x="5" y="69"/>
                  </a:lnTo>
                  <a:close/>
                  <a:moveTo>
                    <a:pt x="25" y="83"/>
                  </a:moveTo>
                  <a:cubicBezTo>
                    <a:pt x="23" y="83"/>
                    <a:pt x="21" y="81"/>
                    <a:pt x="21" y="79"/>
                  </a:cubicBezTo>
                  <a:cubicBezTo>
                    <a:pt x="21" y="77"/>
                    <a:pt x="23" y="75"/>
                    <a:pt x="25" y="75"/>
                  </a:cubicBezTo>
                  <a:cubicBezTo>
                    <a:pt x="27" y="75"/>
                    <a:pt x="29" y="77"/>
                    <a:pt x="29" y="79"/>
                  </a:cubicBezTo>
                  <a:cubicBezTo>
                    <a:pt x="29" y="81"/>
                    <a:pt x="27" y="83"/>
                    <a:pt x="25" y="8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00">
                <a:solidFill>
                  <a:prstClr val="black"/>
                </a:solidFill>
                <a:latin typeface="Calibri"/>
              </a:endParaRPr>
            </a:p>
          </p:txBody>
        </p:sp>
        <p:sp>
          <p:nvSpPr>
            <p:cNvPr id="86" name="Freeform 69">
              <a:extLst>
                <a:ext uri="{FF2B5EF4-FFF2-40B4-BE49-F238E27FC236}">
                  <a16:creationId xmlns:a16="http://schemas.microsoft.com/office/drawing/2014/main" id="{A0FDCE68-1E1E-4305-90DD-48CB70A6FECF}"/>
                </a:ext>
              </a:extLst>
            </p:cNvPr>
            <p:cNvSpPr>
              <a:spLocks noEditPoints="1"/>
            </p:cNvSpPr>
            <p:nvPr/>
          </p:nvSpPr>
          <p:spPr bwMode="auto">
            <a:xfrm>
              <a:off x="3119985" y="2220434"/>
              <a:ext cx="169713" cy="299494"/>
            </a:xfrm>
            <a:custGeom>
              <a:avLst/>
              <a:gdLst>
                <a:gd name="T0" fmla="*/ 44 w 51"/>
                <a:gd name="T1" fmla="*/ 0 h 90"/>
                <a:gd name="T2" fmla="*/ 7 w 51"/>
                <a:gd name="T3" fmla="*/ 0 h 90"/>
                <a:gd name="T4" fmla="*/ 0 w 51"/>
                <a:gd name="T5" fmla="*/ 7 h 90"/>
                <a:gd name="T6" fmla="*/ 0 w 51"/>
                <a:gd name="T7" fmla="*/ 83 h 90"/>
                <a:gd name="T8" fmla="*/ 7 w 51"/>
                <a:gd name="T9" fmla="*/ 90 h 90"/>
                <a:gd name="T10" fmla="*/ 44 w 51"/>
                <a:gd name="T11" fmla="*/ 90 h 90"/>
                <a:gd name="T12" fmla="*/ 51 w 51"/>
                <a:gd name="T13" fmla="*/ 83 h 90"/>
                <a:gd name="T14" fmla="*/ 51 w 51"/>
                <a:gd name="T15" fmla="*/ 7 h 90"/>
                <a:gd name="T16" fmla="*/ 44 w 51"/>
                <a:gd name="T17" fmla="*/ 0 h 90"/>
                <a:gd name="T18" fmla="*/ 40 w 51"/>
                <a:gd name="T19" fmla="*/ 5 h 90"/>
                <a:gd name="T20" fmla="*/ 42 w 51"/>
                <a:gd name="T21" fmla="*/ 6 h 90"/>
                <a:gd name="T22" fmla="*/ 40 w 51"/>
                <a:gd name="T23" fmla="*/ 8 h 90"/>
                <a:gd name="T24" fmla="*/ 38 w 51"/>
                <a:gd name="T25" fmla="*/ 6 h 90"/>
                <a:gd name="T26" fmla="*/ 40 w 51"/>
                <a:gd name="T27" fmla="*/ 5 h 90"/>
                <a:gd name="T28" fmla="*/ 17 w 51"/>
                <a:gd name="T29" fmla="*/ 5 h 90"/>
                <a:gd name="T30" fmla="*/ 34 w 51"/>
                <a:gd name="T31" fmla="*/ 5 h 90"/>
                <a:gd name="T32" fmla="*/ 34 w 51"/>
                <a:gd name="T33" fmla="*/ 7 h 90"/>
                <a:gd name="T34" fmla="*/ 17 w 51"/>
                <a:gd name="T35" fmla="*/ 7 h 90"/>
                <a:gd name="T36" fmla="*/ 17 w 51"/>
                <a:gd name="T37" fmla="*/ 5 h 90"/>
                <a:gd name="T38" fmla="*/ 26 w 51"/>
                <a:gd name="T39" fmla="*/ 83 h 90"/>
                <a:gd name="T40" fmla="*/ 21 w 51"/>
                <a:gd name="T41" fmla="*/ 79 h 90"/>
                <a:gd name="T42" fmla="*/ 26 w 51"/>
                <a:gd name="T43" fmla="*/ 75 h 90"/>
                <a:gd name="T44" fmla="*/ 30 w 51"/>
                <a:gd name="T45" fmla="*/ 79 h 90"/>
                <a:gd name="T46" fmla="*/ 26 w 51"/>
                <a:gd name="T47" fmla="*/ 83 h 90"/>
                <a:gd name="T48" fmla="*/ 46 w 51"/>
                <a:gd name="T49" fmla="*/ 69 h 90"/>
                <a:gd name="T50" fmla="*/ 5 w 51"/>
                <a:gd name="T51" fmla="*/ 69 h 90"/>
                <a:gd name="T52" fmla="*/ 5 w 51"/>
                <a:gd name="T53" fmla="*/ 11 h 90"/>
                <a:gd name="T54" fmla="*/ 46 w 51"/>
                <a:gd name="T55" fmla="*/ 11 h 90"/>
                <a:gd name="T56" fmla="*/ 46 w 51"/>
                <a:gd name="T57" fmla="*/ 69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1" h="90">
                  <a:moveTo>
                    <a:pt x="44" y="0"/>
                  </a:moveTo>
                  <a:cubicBezTo>
                    <a:pt x="7" y="0"/>
                    <a:pt x="7" y="0"/>
                    <a:pt x="7" y="0"/>
                  </a:cubicBezTo>
                  <a:cubicBezTo>
                    <a:pt x="3" y="0"/>
                    <a:pt x="0" y="3"/>
                    <a:pt x="0" y="7"/>
                  </a:cubicBezTo>
                  <a:cubicBezTo>
                    <a:pt x="0" y="83"/>
                    <a:pt x="0" y="83"/>
                    <a:pt x="0" y="83"/>
                  </a:cubicBezTo>
                  <a:cubicBezTo>
                    <a:pt x="0" y="87"/>
                    <a:pt x="3" y="90"/>
                    <a:pt x="7" y="90"/>
                  </a:cubicBezTo>
                  <a:cubicBezTo>
                    <a:pt x="44" y="90"/>
                    <a:pt x="44" y="90"/>
                    <a:pt x="44" y="90"/>
                  </a:cubicBezTo>
                  <a:cubicBezTo>
                    <a:pt x="48" y="90"/>
                    <a:pt x="51" y="87"/>
                    <a:pt x="51" y="83"/>
                  </a:cubicBezTo>
                  <a:cubicBezTo>
                    <a:pt x="51" y="7"/>
                    <a:pt x="51" y="7"/>
                    <a:pt x="51" y="7"/>
                  </a:cubicBezTo>
                  <a:cubicBezTo>
                    <a:pt x="51" y="3"/>
                    <a:pt x="48" y="0"/>
                    <a:pt x="44" y="0"/>
                  </a:cubicBezTo>
                  <a:close/>
                  <a:moveTo>
                    <a:pt x="40" y="5"/>
                  </a:moveTo>
                  <a:cubicBezTo>
                    <a:pt x="41" y="5"/>
                    <a:pt x="42" y="5"/>
                    <a:pt x="42" y="6"/>
                  </a:cubicBezTo>
                  <a:cubicBezTo>
                    <a:pt x="42" y="7"/>
                    <a:pt x="41" y="8"/>
                    <a:pt x="40" y="8"/>
                  </a:cubicBezTo>
                  <a:cubicBezTo>
                    <a:pt x="39" y="8"/>
                    <a:pt x="38" y="7"/>
                    <a:pt x="38" y="6"/>
                  </a:cubicBezTo>
                  <a:cubicBezTo>
                    <a:pt x="38" y="5"/>
                    <a:pt x="39" y="5"/>
                    <a:pt x="40" y="5"/>
                  </a:cubicBezTo>
                  <a:close/>
                  <a:moveTo>
                    <a:pt x="17" y="5"/>
                  </a:moveTo>
                  <a:cubicBezTo>
                    <a:pt x="34" y="5"/>
                    <a:pt x="34" y="5"/>
                    <a:pt x="34" y="5"/>
                  </a:cubicBezTo>
                  <a:cubicBezTo>
                    <a:pt x="34" y="7"/>
                    <a:pt x="34" y="7"/>
                    <a:pt x="34" y="7"/>
                  </a:cubicBezTo>
                  <a:cubicBezTo>
                    <a:pt x="17" y="7"/>
                    <a:pt x="17" y="7"/>
                    <a:pt x="17" y="7"/>
                  </a:cubicBezTo>
                  <a:lnTo>
                    <a:pt x="17" y="5"/>
                  </a:lnTo>
                  <a:close/>
                  <a:moveTo>
                    <a:pt x="26" y="83"/>
                  </a:moveTo>
                  <a:cubicBezTo>
                    <a:pt x="23" y="83"/>
                    <a:pt x="21" y="81"/>
                    <a:pt x="21" y="79"/>
                  </a:cubicBezTo>
                  <a:cubicBezTo>
                    <a:pt x="21" y="77"/>
                    <a:pt x="23" y="75"/>
                    <a:pt x="26" y="75"/>
                  </a:cubicBezTo>
                  <a:cubicBezTo>
                    <a:pt x="28" y="75"/>
                    <a:pt x="30" y="77"/>
                    <a:pt x="30" y="79"/>
                  </a:cubicBezTo>
                  <a:cubicBezTo>
                    <a:pt x="30" y="81"/>
                    <a:pt x="28" y="83"/>
                    <a:pt x="26" y="83"/>
                  </a:cubicBezTo>
                  <a:close/>
                  <a:moveTo>
                    <a:pt x="46" y="69"/>
                  </a:moveTo>
                  <a:cubicBezTo>
                    <a:pt x="5" y="69"/>
                    <a:pt x="5" y="69"/>
                    <a:pt x="5" y="69"/>
                  </a:cubicBezTo>
                  <a:cubicBezTo>
                    <a:pt x="5" y="11"/>
                    <a:pt x="5" y="11"/>
                    <a:pt x="5" y="11"/>
                  </a:cubicBezTo>
                  <a:cubicBezTo>
                    <a:pt x="46" y="11"/>
                    <a:pt x="46" y="11"/>
                    <a:pt x="46" y="11"/>
                  </a:cubicBezTo>
                  <a:lnTo>
                    <a:pt x="46" y="6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00">
                <a:solidFill>
                  <a:prstClr val="black"/>
                </a:solidFill>
                <a:latin typeface="Calibri"/>
              </a:endParaRPr>
            </a:p>
          </p:txBody>
        </p:sp>
        <p:sp>
          <p:nvSpPr>
            <p:cNvPr id="87" name="Freeform 70">
              <a:extLst>
                <a:ext uri="{FF2B5EF4-FFF2-40B4-BE49-F238E27FC236}">
                  <a16:creationId xmlns:a16="http://schemas.microsoft.com/office/drawing/2014/main" id="{DA129401-92EC-4CB1-BF6A-C7318DA5F187}"/>
                </a:ext>
              </a:extLst>
            </p:cNvPr>
            <p:cNvSpPr>
              <a:spLocks/>
            </p:cNvSpPr>
            <p:nvPr/>
          </p:nvSpPr>
          <p:spPr bwMode="auto">
            <a:xfrm>
              <a:off x="3107507" y="2125594"/>
              <a:ext cx="99831" cy="82362"/>
            </a:xfrm>
            <a:custGeom>
              <a:avLst/>
              <a:gdLst>
                <a:gd name="T0" fmla="*/ 32 w 40"/>
                <a:gd name="T1" fmla="*/ 33 h 33"/>
                <a:gd name="T2" fmla="*/ 40 w 40"/>
                <a:gd name="T3" fmla="*/ 33 h 33"/>
                <a:gd name="T4" fmla="*/ 40 w 40"/>
                <a:gd name="T5" fmla="*/ 8 h 33"/>
                <a:gd name="T6" fmla="*/ 40 w 40"/>
                <a:gd name="T7" fmla="*/ 0 h 33"/>
                <a:gd name="T8" fmla="*/ 32 w 40"/>
                <a:gd name="T9" fmla="*/ 0 h 33"/>
                <a:gd name="T10" fmla="*/ 0 w 40"/>
                <a:gd name="T11" fmla="*/ 0 h 33"/>
                <a:gd name="T12" fmla="*/ 0 w 40"/>
                <a:gd name="T13" fmla="*/ 8 h 33"/>
                <a:gd name="T14" fmla="*/ 32 w 40"/>
                <a:gd name="T15" fmla="*/ 8 h 33"/>
                <a:gd name="T16" fmla="*/ 32 w 40"/>
                <a:gd name="T17" fmla="*/ 3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33">
                  <a:moveTo>
                    <a:pt x="32" y="33"/>
                  </a:moveTo>
                  <a:lnTo>
                    <a:pt x="40" y="33"/>
                  </a:lnTo>
                  <a:lnTo>
                    <a:pt x="40" y="8"/>
                  </a:lnTo>
                  <a:lnTo>
                    <a:pt x="40" y="0"/>
                  </a:lnTo>
                  <a:lnTo>
                    <a:pt x="32" y="0"/>
                  </a:lnTo>
                  <a:lnTo>
                    <a:pt x="0" y="0"/>
                  </a:lnTo>
                  <a:lnTo>
                    <a:pt x="0" y="8"/>
                  </a:lnTo>
                  <a:lnTo>
                    <a:pt x="32" y="8"/>
                  </a:lnTo>
                  <a:lnTo>
                    <a:pt x="32" y="3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00">
                <a:solidFill>
                  <a:prstClr val="black"/>
                </a:solidFill>
                <a:latin typeface="Calibri"/>
              </a:endParaRPr>
            </a:p>
          </p:txBody>
        </p:sp>
        <p:sp>
          <p:nvSpPr>
            <p:cNvPr id="88" name="Freeform 71">
              <a:extLst>
                <a:ext uri="{FF2B5EF4-FFF2-40B4-BE49-F238E27FC236}">
                  <a16:creationId xmlns:a16="http://schemas.microsoft.com/office/drawing/2014/main" id="{61DA3890-8F74-486B-8462-046C83E57DA0}"/>
                </a:ext>
              </a:extLst>
            </p:cNvPr>
            <p:cNvSpPr>
              <a:spLocks/>
            </p:cNvSpPr>
            <p:nvPr/>
          </p:nvSpPr>
          <p:spPr bwMode="auto">
            <a:xfrm>
              <a:off x="3017659" y="2425088"/>
              <a:ext cx="82362" cy="82362"/>
            </a:xfrm>
            <a:custGeom>
              <a:avLst/>
              <a:gdLst>
                <a:gd name="T0" fmla="*/ 8 w 33"/>
                <a:gd name="T1" fmla="*/ 0 h 33"/>
                <a:gd name="T2" fmla="*/ 0 w 33"/>
                <a:gd name="T3" fmla="*/ 0 h 33"/>
                <a:gd name="T4" fmla="*/ 0 w 33"/>
                <a:gd name="T5" fmla="*/ 25 h 33"/>
                <a:gd name="T6" fmla="*/ 0 w 33"/>
                <a:gd name="T7" fmla="*/ 33 h 33"/>
                <a:gd name="T8" fmla="*/ 8 w 33"/>
                <a:gd name="T9" fmla="*/ 33 h 33"/>
                <a:gd name="T10" fmla="*/ 33 w 33"/>
                <a:gd name="T11" fmla="*/ 33 h 33"/>
                <a:gd name="T12" fmla="*/ 33 w 33"/>
                <a:gd name="T13" fmla="*/ 25 h 33"/>
                <a:gd name="T14" fmla="*/ 8 w 33"/>
                <a:gd name="T15" fmla="*/ 25 h 33"/>
                <a:gd name="T16" fmla="*/ 8 w 33"/>
                <a:gd name="T17"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33">
                  <a:moveTo>
                    <a:pt x="8" y="0"/>
                  </a:moveTo>
                  <a:lnTo>
                    <a:pt x="0" y="0"/>
                  </a:lnTo>
                  <a:lnTo>
                    <a:pt x="0" y="25"/>
                  </a:lnTo>
                  <a:lnTo>
                    <a:pt x="0" y="33"/>
                  </a:lnTo>
                  <a:lnTo>
                    <a:pt x="8" y="33"/>
                  </a:lnTo>
                  <a:lnTo>
                    <a:pt x="33" y="33"/>
                  </a:lnTo>
                  <a:lnTo>
                    <a:pt x="33" y="25"/>
                  </a:lnTo>
                  <a:lnTo>
                    <a:pt x="8" y="25"/>
                  </a:lnTo>
                  <a:lnTo>
                    <a:pt x="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00">
                <a:solidFill>
                  <a:prstClr val="black"/>
                </a:solidFill>
                <a:latin typeface="Calibri"/>
              </a:endParaRPr>
            </a:p>
          </p:txBody>
        </p:sp>
      </p:grpSp>
      <p:grpSp>
        <p:nvGrpSpPr>
          <p:cNvPr id="89" name="Group 95">
            <a:extLst>
              <a:ext uri="{FF2B5EF4-FFF2-40B4-BE49-F238E27FC236}">
                <a16:creationId xmlns:a16="http://schemas.microsoft.com/office/drawing/2014/main" id="{4C28083D-838E-499A-B766-BD1B33751222}"/>
              </a:ext>
            </a:extLst>
          </p:cNvPr>
          <p:cNvGrpSpPr/>
          <p:nvPr/>
        </p:nvGrpSpPr>
        <p:grpSpPr>
          <a:xfrm>
            <a:off x="1416130" y="1400465"/>
            <a:ext cx="368822" cy="272425"/>
            <a:chOff x="2563427" y="3717902"/>
            <a:chExt cx="439257" cy="324452"/>
          </a:xfrm>
          <a:solidFill>
            <a:srgbClr val="45C1A4"/>
          </a:solidFill>
        </p:grpSpPr>
        <p:sp>
          <p:nvSpPr>
            <p:cNvPr id="90" name="Freeform 92">
              <a:extLst>
                <a:ext uri="{FF2B5EF4-FFF2-40B4-BE49-F238E27FC236}">
                  <a16:creationId xmlns:a16="http://schemas.microsoft.com/office/drawing/2014/main" id="{F05BF876-01FF-4FE3-B9E6-7177E0BB4027}"/>
                </a:ext>
              </a:extLst>
            </p:cNvPr>
            <p:cNvSpPr>
              <a:spLocks/>
            </p:cNvSpPr>
            <p:nvPr/>
          </p:nvSpPr>
          <p:spPr bwMode="auto">
            <a:xfrm>
              <a:off x="2720660" y="3942523"/>
              <a:ext cx="127286" cy="99831"/>
            </a:xfrm>
            <a:custGeom>
              <a:avLst/>
              <a:gdLst>
                <a:gd name="T0" fmla="*/ 37 w 38"/>
                <a:gd name="T1" fmla="*/ 10 h 30"/>
                <a:gd name="T2" fmla="*/ 1 w 38"/>
                <a:gd name="T3" fmla="*/ 11 h 30"/>
                <a:gd name="T4" fmla="*/ 1 w 38"/>
                <a:gd name="T5" fmla="*/ 13 h 30"/>
                <a:gd name="T6" fmla="*/ 19 w 38"/>
                <a:gd name="T7" fmla="*/ 30 h 30"/>
                <a:gd name="T8" fmla="*/ 36 w 38"/>
                <a:gd name="T9" fmla="*/ 13 h 30"/>
                <a:gd name="T10" fmla="*/ 37 w 38"/>
                <a:gd name="T11" fmla="*/ 10 h 30"/>
              </a:gdLst>
              <a:ahLst/>
              <a:cxnLst>
                <a:cxn ang="0">
                  <a:pos x="T0" y="T1"/>
                </a:cxn>
                <a:cxn ang="0">
                  <a:pos x="T2" y="T3"/>
                </a:cxn>
                <a:cxn ang="0">
                  <a:pos x="T4" y="T5"/>
                </a:cxn>
                <a:cxn ang="0">
                  <a:pos x="T6" y="T7"/>
                </a:cxn>
                <a:cxn ang="0">
                  <a:pos x="T8" y="T9"/>
                </a:cxn>
                <a:cxn ang="0">
                  <a:pos x="T10" y="T11"/>
                </a:cxn>
              </a:cxnLst>
              <a:rect l="0" t="0" r="r" b="b"/>
              <a:pathLst>
                <a:path w="38" h="30">
                  <a:moveTo>
                    <a:pt x="37" y="10"/>
                  </a:moveTo>
                  <a:cubicBezTo>
                    <a:pt x="26" y="1"/>
                    <a:pt x="12" y="0"/>
                    <a:pt x="1" y="11"/>
                  </a:cubicBezTo>
                  <a:cubicBezTo>
                    <a:pt x="1" y="11"/>
                    <a:pt x="0" y="12"/>
                    <a:pt x="1" y="13"/>
                  </a:cubicBezTo>
                  <a:cubicBezTo>
                    <a:pt x="19" y="30"/>
                    <a:pt x="19" y="30"/>
                    <a:pt x="19" y="30"/>
                  </a:cubicBezTo>
                  <a:cubicBezTo>
                    <a:pt x="36" y="13"/>
                    <a:pt x="36" y="13"/>
                    <a:pt x="36" y="13"/>
                  </a:cubicBezTo>
                  <a:cubicBezTo>
                    <a:pt x="38" y="11"/>
                    <a:pt x="37" y="11"/>
                    <a:pt x="37"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00">
                <a:solidFill>
                  <a:prstClr val="black"/>
                </a:solidFill>
                <a:latin typeface="Calibri"/>
              </a:endParaRPr>
            </a:p>
          </p:txBody>
        </p:sp>
        <p:sp>
          <p:nvSpPr>
            <p:cNvPr id="91" name="Freeform 93">
              <a:extLst>
                <a:ext uri="{FF2B5EF4-FFF2-40B4-BE49-F238E27FC236}">
                  <a16:creationId xmlns:a16="http://schemas.microsoft.com/office/drawing/2014/main" id="{A6C184C7-F00E-4844-B85E-721E289DC19F}"/>
                </a:ext>
              </a:extLst>
            </p:cNvPr>
            <p:cNvSpPr>
              <a:spLocks/>
            </p:cNvSpPr>
            <p:nvPr/>
          </p:nvSpPr>
          <p:spPr bwMode="auto">
            <a:xfrm>
              <a:off x="2638300" y="3830213"/>
              <a:ext cx="292007" cy="129781"/>
            </a:xfrm>
            <a:custGeom>
              <a:avLst/>
              <a:gdLst>
                <a:gd name="T0" fmla="*/ 87 w 88"/>
                <a:gd name="T1" fmla="*/ 23 h 39"/>
                <a:gd name="T2" fmla="*/ 0 w 88"/>
                <a:gd name="T3" fmla="*/ 24 h 39"/>
                <a:gd name="T4" fmla="*/ 0 w 88"/>
                <a:gd name="T5" fmla="*/ 26 h 39"/>
                <a:gd name="T6" fmla="*/ 13 w 88"/>
                <a:gd name="T7" fmla="*/ 38 h 39"/>
                <a:gd name="T8" fmla="*/ 15 w 88"/>
                <a:gd name="T9" fmla="*/ 38 h 39"/>
                <a:gd name="T10" fmla="*/ 73 w 88"/>
                <a:gd name="T11" fmla="*/ 38 h 39"/>
                <a:gd name="T12" fmla="*/ 75 w 88"/>
                <a:gd name="T13" fmla="*/ 38 h 39"/>
                <a:gd name="T14" fmla="*/ 88 w 88"/>
                <a:gd name="T15" fmla="*/ 26 h 39"/>
                <a:gd name="T16" fmla="*/ 88 w 88"/>
                <a:gd name="T17" fmla="*/ 26 h 39"/>
                <a:gd name="T18" fmla="*/ 88 w 88"/>
                <a:gd name="T19" fmla="*/ 24 h 39"/>
                <a:gd name="T20" fmla="*/ 87 w 88"/>
                <a:gd name="T21" fmla="*/ 23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8" h="39">
                  <a:moveTo>
                    <a:pt x="87" y="23"/>
                  </a:moveTo>
                  <a:cubicBezTo>
                    <a:pt x="63" y="0"/>
                    <a:pt x="24" y="0"/>
                    <a:pt x="0" y="24"/>
                  </a:cubicBezTo>
                  <a:cubicBezTo>
                    <a:pt x="0" y="24"/>
                    <a:pt x="0" y="25"/>
                    <a:pt x="0" y="26"/>
                  </a:cubicBezTo>
                  <a:cubicBezTo>
                    <a:pt x="13" y="38"/>
                    <a:pt x="13" y="38"/>
                    <a:pt x="13" y="38"/>
                  </a:cubicBezTo>
                  <a:cubicBezTo>
                    <a:pt x="13" y="39"/>
                    <a:pt x="14" y="39"/>
                    <a:pt x="15" y="38"/>
                  </a:cubicBezTo>
                  <a:cubicBezTo>
                    <a:pt x="31" y="22"/>
                    <a:pt x="57" y="22"/>
                    <a:pt x="73" y="38"/>
                  </a:cubicBezTo>
                  <a:cubicBezTo>
                    <a:pt x="74" y="39"/>
                    <a:pt x="75" y="39"/>
                    <a:pt x="75" y="38"/>
                  </a:cubicBezTo>
                  <a:cubicBezTo>
                    <a:pt x="88" y="26"/>
                    <a:pt x="88" y="26"/>
                    <a:pt x="88" y="26"/>
                  </a:cubicBezTo>
                  <a:cubicBezTo>
                    <a:pt x="88" y="26"/>
                    <a:pt x="88" y="26"/>
                    <a:pt x="88" y="26"/>
                  </a:cubicBezTo>
                  <a:cubicBezTo>
                    <a:pt x="88" y="25"/>
                    <a:pt x="88" y="24"/>
                    <a:pt x="88" y="24"/>
                  </a:cubicBezTo>
                  <a:lnTo>
                    <a:pt x="87"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00">
                <a:solidFill>
                  <a:prstClr val="black"/>
                </a:solidFill>
                <a:latin typeface="Calibri"/>
              </a:endParaRPr>
            </a:p>
          </p:txBody>
        </p:sp>
        <p:sp>
          <p:nvSpPr>
            <p:cNvPr id="92" name="Freeform 94">
              <a:extLst>
                <a:ext uri="{FF2B5EF4-FFF2-40B4-BE49-F238E27FC236}">
                  <a16:creationId xmlns:a16="http://schemas.microsoft.com/office/drawing/2014/main" id="{4916B9E1-389B-46D0-AF7C-710E0E10DCBD}"/>
                </a:ext>
              </a:extLst>
            </p:cNvPr>
            <p:cNvSpPr>
              <a:spLocks/>
            </p:cNvSpPr>
            <p:nvPr/>
          </p:nvSpPr>
          <p:spPr bwMode="auto">
            <a:xfrm>
              <a:off x="2563427" y="3717902"/>
              <a:ext cx="439257" cy="169713"/>
            </a:xfrm>
            <a:custGeom>
              <a:avLst/>
              <a:gdLst>
                <a:gd name="T0" fmla="*/ 131 w 132"/>
                <a:gd name="T1" fmla="*/ 36 h 51"/>
                <a:gd name="T2" fmla="*/ 131 w 132"/>
                <a:gd name="T3" fmla="*/ 36 h 51"/>
                <a:gd name="T4" fmla="*/ 1 w 132"/>
                <a:gd name="T5" fmla="*/ 36 h 51"/>
                <a:gd name="T6" fmla="*/ 1 w 132"/>
                <a:gd name="T7" fmla="*/ 38 h 51"/>
                <a:gd name="T8" fmla="*/ 14 w 132"/>
                <a:gd name="T9" fmla="*/ 51 h 51"/>
                <a:gd name="T10" fmla="*/ 16 w 132"/>
                <a:gd name="T11" fmla="*/ 51 h 51"/>
                <a:gd name="T12" fmla="*/ 116 w 132"/>
                <a:gd name="T13" fmla="*/ 51 h 51"/>
                <a:gd name="T14" fmla="*/ 118 w 132"/>
                <a:gd name="T15" fmla="*/ 51 h 51"/>
                <a:gd name="T16" fmla="*/ 131 w 132"/>
                <a:gd name="T17" fmla="*/ 38 h 51"/>
                <a:gd name="T18" fmla="*/ 131 w 132"/>
                <a:gd name="T19" fmla="*/ 38 h 51"/>
                <a:gd name="T20" fmla="*/ 131 w 132"/>
                <a:gd name="T21" fmla="*/ 36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2" h="51">
                  <a:moveTo>
                    <a:pt x="131" y="36"/>
                  </a:moveTo>
                  <a:cubicBezTo>
                    <a:pt x="131" y="36"/>
                    <a:pt x="131" y="36"/>
                    <a:pt x="131" y="36"/>
                  </a:cubicBezTo>
                  <a:cubicBezTo>
                    <a:pt x="95" y="0"/>
                    <a:pt x="37" y="0"/>
                    <a:pt x="1" y="36"/>
                  </a:cubicBezTo>
                  <a:cubicBezTo>
                    <a:pt x="0" y="37"/>
                    <a:pt x="0" y="37"/>
                    <a:pt x="1" y="38"/>
                  </a:cubicBezTo>
                  <a:cubicBezTo>
                    <a:pt x="14" y="51"/>
                    <a:pt x="14" y="51"/>
                    <a:pt x="14" y="51"/>
                  </a:cubicBezTo>
                  <a:cubicBezTo>
                    <a:pt x="14" y="51"/>
                    <a:pt x="15" y="51"/>
                    <a:pt x="16" y="51"/>
                  </a:cubicBezTo>
                  <a:cubicBezTo>
                    <a:pt x="43" y="23"/>
                    <a:pt x="89" y="23"/>
                    <a:pt x="116" y="51"/>
                  </a:cubicBezTo>
                  <a:cubicBezTo>
                    <a:pt x="117" y="51"/>
                    <a:pt x="118" y="51"/>
                    <a:pt x="118" y="51"/>
                  </a:cubicBezTo>
                  <a:cubicBezTo>
                    <a:pt x="131" y="38"/>
                    <a:pt x="131" y="38"/>
                    <a:pt x="131" y="38"/>
                  </a:cubicBezTo>
                  <a:cubicBezTo>
                    <a:pt x="131" y="38"/>
                    <a:pt x="131" y="38"/>
                    <a:pt x="131" y="38"/>
                  </a:cubicBezTo>
                  <a:cubicBezTo>
                    <a:pt x="132" y="37"/>
                    <a:pt x="132" y="36"/>
                    <a:pt x="13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00">
                <a:solidFill>
                  <a:prstClr val="black"/>
                </a:solidFill>
                <a:latin typeface="Calibri"/>
              </a:endParaRPr>
            </a:p>
          </p:txBody>
        </p:sp>
      </p:grpSp>
      <p:grpSp>
        <p:nvGrpSpPr>
          <p:cNvPr id="93" name="Group 103">
            <a:extLst>
              <a:ext uri="{FF2B5EF4-FFF2-40B4-BE49-F238E27FC236}">
                <a16:creationId xmlns:a16="http://schemas.microsoft.com/office/drawing/2014/main" id="{23012F1D-AB18-461A-A090-093F9292B071}"/>
              </a:ext>
            </a:extLst>
          </p:cNvPr>
          <p:cNvGrpSpPr/>
          <p:nvPr/>
        </p:nvGrpSpPr>
        <p:grpSpPr>
          <a:xfrm>
            <a:off x="635846" y="761678"/>
            <a:ext cx="184048" cy="181127"/>
            <a:chOff x="1587575" y="2265358"/>
            <a:chExt cx="314468" cy="309477"/>
          </a:xfrm>
          <a:solidFill>
            <a:srgbClr val="45C1A4"/>
          </a:solidFill>
        </p:grpSpPr>
        <p:sp>
          <p:nvSpPr>
            <p:cNvPr id="94" name="Freeform 59">
              <a:extLst>
                <a:ext uri="{FF2B5EF4-FFF2-40B4-BE49-F238E27FC236}">
                  <a16:creationId xmlns:a16="http://schemas.microsoft.com/office/drawing/2014/main" id="{CB5F0406-3E5C-45C9-B495-723123352E8C}"/>
                </a:ext>
              </a:extLst>
            </p:cNvPr>
            <p:cNvSpPr>
              <a:spLocks noEditPoints="1"/>
            </p:cNvSpPr>
            <p:nvPr/>
          </p:nvSpPr>
          <p:spPr bwMode="auto">
            <a:xfrm>
              <a:off x="1587575" y="2265358"/>
              <a:ext cx="314468" cy="309477"/>
            </a:xfrm>
            <a:custGeom>
              <a:avLst/>
              <a:gdLst>
                <a:gd name="T0" fmla="*/ 82 w 95"/>
                <a:gd name="T1" fmla="*/ 57 h 93"/>
                <a:gd name="T2" fmla="*/ 95 w 95"/>
                <a:gd name="T3" fmla="*/ 51 h 93"/>
                <a:gd name="T4" fmla="*/ 95 w 95"/>
                <a:gd name="T5" fmla="*/ 41 h 93"/>
                <a:gd name="T6" fmla="*/ 82 w 95"/>
                <a:gd name="T7" fmla="*/ 36 h 93"/>
                <a:gd name="T8" fmla="*/ 80 w 95"/>
                <a:gd name="T9" fmla="*/ 30 h 93"/>
                <a:gd name="T10" fmla="*/ 85 w 95"/>
                <a:gd name="T11" fmla="*/ 17 h 93"/>
                <a:gd name="T12" fmla="*/ 77 w 95"/>
                <a:gd name="T13" fmla="*/ 10 h 93"/>
                <a:gd name="T14" fmla="*/ 64 w 95"/>
                <a:gd name="T15" fmla="*/ 15 h 93"/>
                <a:gd name="T16" fmla="*/ 59 w 95"/>
                <a:gd name="T17" fmla="*/ 13 h 93"/>
                <a:gd name="T18" fmla="*/ 53 w 95"/>
                <a:gd name="T19" fmla="*/ 0 h 93"/>
                <a:gd name="T20" fmla="*/ 42 w 95"/>
                <a:gd name="T21" fmla="*/ 0 h 93"/>
                <a:gd name="T22" fmla="*/ 37 w 95"/>
                <a:gd name="T23" fmla="*/ 13 h 93"/>
                <a:gd name="T24" fmla="*/ 31 w 95"/>
                <a:gd name="T25" fmla="*/ 15 h 93"/>
                <a:gd name="T26" fmla="*/ 18 w 95"/>
                <a:gd name="T27" fmla="*/ 10 h 93"/>
                <a:gd name="T28" fmla="*/ 10 w 95"/>
                <a:gd name="T29" fmla="*/ 17 h 93"/>
                <a:gd name="T30" fmla="*/ 16 w 95"/>
                <a:gd name="T31" fmla="*/ 30 h 93"/>
                <a:gd name="T32" fmla="*/ 13 w 95"/>
                <a:gd name="T33" fmla="*/ 36 h 93"/>
                <a:gd name="T34" fmla="*/ 0 w 95"/>
                <a:gd name="T35" fmla="*/ 41 h 93"/>
                <a:gd name="T36" fmla="*/ 0 w 95"/>
                <a:gd name="T37" fmla="*/ 52 h 93"/>
                <a:gd name="T38" fmla="*/ 13 w 95"/>
                <a:gd name="T39" fmla="*/ 57 h 93"/>
                <a:gd name="T40" fmla="*/ 16 w 95"/>
                <a:gd name="T41" fmla="*/ 63 h 93"/>
                <a:gd name="T42" fmla="*/ 11 w 95"/>
                <a:gd name="T43" fmla="*/ 76 h 93"/>
                <a:gd name="T44" fmla="*/ 18 w 95"/>
                <a:gd name="T45" fmla="*/ 83 h 93"/>
                <a:gd name="T46" fmla="*/ 31 w 95"/>
                <a:gd name="T47" fmla="*/ 78 h 93"/>
                <a:gd name="T48" fmla="*/ 37 w 95"/>
                <a:gd name="T49" fmla="*/ 80 h 93"/>
                <a:gd name="T50" fmla="*/ 43 w 95"/>
                <a:gd name="T51" fmla="*/ 93 h 93"/>
                <a:gd name="T52" fmla="*/ 53 w 95"/>
                <a:gd name="T53" fmla="*/ 93 h 93"/>
                <a:gd name="T54" fmla="*/ 59 w 95"/>
                <a:gd name="T55" fmla="*/ 80 h 93"/>
                <a:gd name="T56" fmla="*/ 64 w 95"/>
                <a:gd name="T57" fmla="*/ 78 h 93"/>
                <a:gd name="T58" fmla="*/ 78 w 95"/>
                <a:gd name="T59" fmla="*/ 83 h 93"/>
                <a:gd name="T60" fmla="*/ 85 w 95"/>
                <a:gd name="T61" fmla="*/ 75 h 93"/>
                <a:gd name="T62" fmla="*/ 80 w 95"/>
                <a:gd name="T63" fmla="*/ 63 h 93"/>
                <a:gd name="T64" fmla="*/ 82 w 95"/>
                <a:gd name="T65" fmla="*/ 57 h 93"/>
                <a:gd name="T66" fmla="*/ 48 w 95"/>
                <a:gd name="T67" fmla="*/ 61 h 93"/>
                <a:gd name="T68" fmla="*/ 33 w 95"/>
                <a:gd name="T69" fmla="*/ 46 h 93"/>
                <a:gd name="T70" fmla="*/ 48 w 95"/>
                <a:gd name="T71" fmla="*/ 32 h 93"/>
                <a:gd name="T72" fmla="*/ 63 w 95"/>
                <a:gd name="T73" fmla="*/ 46 h 93"/>
                <a:gd name="T74" fmla="*/ 48 w 95"/>
                <a:gd name="T75" fmla="*/ 61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5" h="93">
                  <a:moveTo>
                    <a:pt x="82" y="57"/>
                  </a:moveTo>
                  <a:cubicBezTo>
                    <a:pt x="82" y="57"/>
                    <a:pt x="95" y="52"/>
                    <a:pt x="95" y="51"/>
                  </a:cubicBezTo>
                  <a:cubicBezTo>
                    <a:pt x="95" y="41"/>
                    <a:pt x="95" y="41"/>
                    <a:pt x="95" y="41"/>
                  </a:cubicBezTo>
                  <a:cubicBezTo>
                    <a:pt x="95" y="40"/>
                    <a:pt x="82" y="36"/>
                    <a:pt x="82" y="36"/>
                  </a:cubicBezTo>
                  <a:cubicBezTo>
                    <a:pt x="80" y="30"/>
                    <a:pt x="80" y="30"/>
                    <a:pt x="80" y="30"/>
                  </a:cubicBezTo>
                  <a:cubicBezTo>
                    <a:pt x="80" y="30"/>
                    <a:pt x="85" y="17"/>
                    <a:pt x="85" y="17"/>
                  </a:cubicBezTo>
                  <a:cubicBezTo>
                    <a:pt x="77" y="10"/>
                    <a:pt x="77" y="10"/>
                    <a:pt x="77" y="10"/>
                  </a:cubicBezTo>
                  <a:cubicBezTo>
                    <a:pt x="77" y="9"/>
                    <a:pt x="64" y="15"/>
                    <a:pt x="64" y="15"/>
                  </a:cubicBezTo>
                  <a:cubicBezTo>
                    <a:pt x="59" y="13"/>
                    <a:pt x="59" y="13"/>
                    <a:pt x="59" y="13"/>
                  </a:cubicBezTo>
                  <a:cubicBezTo>
                    <a:pt x="59" y="13"/>
                    <a:pt x="53" y="0"/>
                    <a:pt x="53" y="0"/>
                  </a:cubicBezTo>
                  <a:cubicBezTo>
                    <a:pt x="42" y="0"/>
                    <a:pt x="42" y="0"/>
                    <a:pt x="42" y="0"/>
                  </a:cubicBezTo>
                  <a:cubicBezTo>
                    <a:pt x="42" y="0"/>
                    <a:pt x="37" y="13"/>
                    <a:pt x="37" y="13"/>
                  </a:cubicBezTo>
                  <a:cubicBezTo>
                    <a:pt x="31" y="15"/>
                    <a:pt x="31" y="15"/>
                    <a:pt x="31" y="15"/>
                  </a:cubicBezTo>
                  <a:cubicBezTo>
                    <a:pt x="31" y="15"/>
                    <a:pt x="18" y="10"/>
                    <a:pt x="18" y="10"/>
                  </a:cubicBezTo>
                  <a:cubicBezTo>
                    <a:pt x="10" y="17"/>
                    <a:pt x="10" y="17"/>
                    <a:pt x="10" y="17"/>
                  </a:cubicBezTo>
                  <a:cubicBezTo>
                    <a:pt x="10" y="18"/>
                    <a:pt x="16" y="30"/>
                    <a:pt x="16" y="30"/>
                  </a:cubicBezTo>
                  <a:cubicBezTo>
                    <a:pt x="13" y="36"/>
                    <a:pt x="13" y="36"/>
                    <a:pt x="13" y="36"/>
                  </a:cubicBezTo>
                  <a:cubicBezTo>
                    <a:pt x="13" y="36"/>
                    <a:pt x="0" y="41"/>
                    <a:pt x="0" y="41"/>
                  </a:cubicBezTo>
                  <a:cubicBezTo>
                    <a:pt x="0" y="52"/>
                    <a:pt x="0" y="52"/>
                    <a:pt x="0" y="52"/>
                  </a:cubicBezTo>
                  <a:cubicBezTo>
                    <a:pt x="0" y="52"/>
                    <a:pt x="13" y="57"/>
                    <a:pt x="13" y="57"/>
                  </a:cubicBezTo>
                  <a:cubicBezTo>
                    <a:pt x="16" y="63"/>
                    <a:pt x="16" y="63"/>
                    <a:pt x="16" y="63"/>
                  </a:cubicBezTo>
                  <a:cubicBezTo>
                    <a:pt x="16" y="63"/>
                    <a:pt x="10" y="75"/>
                    <a:pt x="11" y="76"/>
                  </a:cubicBezTo>
                  <a:cubicBezTo>
                    <a:pt x="18" y="83"/>
                    <a:pt x="18" y="83"/>
                    <a:pt x="18" y="83"/>
                  </a:cubicBezTo>
                  <a:cubicBezTo>
                    <a:pt x="19" y="84"/>
                    <a:pt x="31" y="78"/>
                    <a:pt x="31" y="78"/>
                  </a:cubicBezTo>
                  <a:cubicBezTo>
                    <a:pt x="37" y="80"/>
                    <a:pt x="37" y="80"/>
                    <a:pt x="37" y="80"/>
                  </a:cubicBezTo>
                  <a:cubicBezTo>
                    <a:pt x="37" y="80"/>
                    <a:pt x="42" y="93"/>
                    <a:pt x="43" y="93"/>
                  </a:cubicBezTo>
                  <a:cubicBezTo>
                    <a:pt x="53" y="93"/>
                    <a:pt x="53" y="93"/>
                    <a:pt x="53" y="93"/>
                  </a:cubicBezTo>
                  <a:cubicBezTo>
                    <a:pt x="54" y="93"/>
                    <a:pt x="59" y="80"/>
                    <a:pt x="59" y="80"/>
                  </a:cubicBezTo>
                  <a:cubicBezTo>
                    <a:pt x="64" y="78"/>
                    <a:pt x="64" y="78"/>
                    <a:pt x="64" y="78"/>
                  </a:cubicBezTo>
                  <a:cubicBezTo>
                    <a:pt x="64" y="78"/>
                    <a:pt x="77" y="83"/>
                    <a:pt x="78" y="83"/>
                  </a:cubicBezTo>
                  <a:cubicBezTo>
                    <a:pt x="85" y="75"/>
                    <a:pt x="85" y="75"/>
                    <a:pt x="85" y="75"/>
                  </a:cubicBezTo>
                  <a:cubicBezTo>
                    <a:pt x="86" y="75"/>
                    <a:pt x="80" y="63"/>
                    <a:pt x="80" y="63"/>
                  </a:cubicBezTo>
                  <a:lnTo>
                    <a:pt x="82" y="57"/>
                  </a:lnTo>
                  <a:close/>
                  <a:moveTo>
                    <a:pt x="48" y="61"/>
                  </a:moveTo>
                  <a:cubicBezTo>
                    <a:pt x="39" y="61"/>
                    <a:pt x="33" y="55"/>
                    <a:pt x="33" y="46"/>
                  </a:cubicBezTo>
                  <a:cubicBezTo>
                    <a:pt x="33" y="38"/>
                    <a:pt x="39" y="32"/>
                    <a:pt x="48" y="32"/>
                  </a:cubicBezTo>
                  <a:cubicBezTo>
                    <a:pt x="56" y="32"/>
                    <a:pt x="63" y="38"/>
                    <a:pt x="63" y="46"/>
                  </a:cubicBezTo>
                  <a:cubicBezTo>
                    <a:pt x="63" y="55"/>
                    <a:pt x="56" y="61"/>
                    <a:pt x="48" y="6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00">
                <a:solidFill>
                  <a:prstClr val="black"/>
                </a:solidFill>
                <a:latin typeface="Calibri"/>
              </a:endParaRPr>
            </a:p>
          </p:txBody>
        </p:sp>
        <p:sp>
          <p:nvSpPr>
            <p:cNvPr id="95" name="Oval 60">
              <a:extLst>
                <a:ext uri="{FF2B5EF4-FFF2-40B4-BE49-F238E27FC236}">
                  <a16:creationId xmlns:a16="http://schemas.microsoft.com/office/drawing/2014/main" id="{D2C6A00D-0D7F-4D67-B082-6C00A5F91C17}"/>
                </a:ext>
              </a:extLst>
            </p:cNvPr>
            <p:cNvSpPr>
              <a:spLocks noChangeArrowheads="1"/>
            </p:cNvSpPr>
            <p:nvPr/>
          </p:nvSpPr>
          <p:spPr bwMode="auto">
            <a:xfrm>
              <a:off x="1712364" y="2387652"/>
              <a:ext cx="64890" cy="6239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00">
                <a:solidFill>
                  <a:prstClr val="black"/>
                </a:solidFill>
                <a:latin typeface="Calibri"/>
              </a:endParaRPr>
            </a:p>
          </p:txBody>
        </p:sp>
      </p:grpSp>
      <p:sp>
        <p:nvSpPr>
          <p:cNvPr id="96" name="Rounded Rectangle 106">
            <a:extLst>
              <a:ext uri="{FF2B5EF4-FFF2-40B4-BE49-F238E27FC236}">
                <a16:creationId xmlns:a16="http://schemas.microsoft.com/office/drawing/2014/main" id="{7F2A56AF-7A96-46D4-BE53-D9BA38BB7A38}"/>
              </a:ext>
            </a:extLst>
          </p:cNvPr>
          <p:cNvSpPr/>
          <p:nvPr/>
        </p:nvSpPr>
        <p:spPr>
          <a:xfrm>
            <a:off x="3303588" y="1537847"/>
            <a:ext cx="5562600" cy="1466671"/>
          </a:xfrm>
          <a:prstGeom prst="roundRect">
            <a:avLst>
              <a:gd name="adj" fmla="val 5186"/>
            </a:avLst>
          </a:prstGeom>
          <a:noFill/>
          <a:ln w="9525">
            <a:solidFill>
              <a:srgbClr val="45C1A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solidFill>
                <a:schemeClr val="tx1"/>
              </a:solidFill>
            </a:endParaRPr>
          </a:p>
        </p:txBody>
      </p:sp>
      <p:sp>
        <p:nvSpPr>
          <p:cNvPr id="97" name="Text Box 10">
            <a:extLst>
              <a:ext uri="{FF2B5EF4-FFF2-40B4-BE49-F238E27FC236}">
                <a16:creationId xmlns:a16="http://schemas.microsoft.com/office/drawing/2014/main" id="{72C243DE-89CD-40CC-B97C-A42E85B07154}"/>
              </a:ext>
            </a:extLst>
          </p:cNvPr>
          <p:cNvSpPr txBox="1">
            <a:spLocks noChangeArrowheads="1"/>
          </p:cNvSpPr>
          <p:nvPr/>
        </p:nvSpPr>
        <p:spPr bwMode="auto">
          <a:xfrm>
            <a:off x="3455988" y="1690247"/>
            <a:ext cx="5181600" cy="530915"/>
          </a:xfrm>
          <a:prstGeom prst="rect">
            <a:avLst/>
          </a:prstGeom>
          <a:noFill/>
          <a:ln w="9525">
            <a:noFill/>
            <a:miter lim="800000"/>
            <a:headEnd/>
            <a:tailEnd/>
          </a:ln>
        </p:spPr>
        <p:txBody>
          <a:bodyPr wrap="square" lIns="45720" tIns="22860" rIns="45720" bIns="22860">
            <a:spAutoFit/>
          </a:bodyPr>
          <a:lstStyle/>
          <a:p>
            <a:pPr defTabSz="1088205"/>
            <a:r>
              <a:rPr lang="en-US" sz="1050">
                <a:ea typeface="Open Sans" pitchFamily="34" charset="0"/>
                <a:cs typeface="Open Sans" pitchFamily="34" charset="0"/>
              </a:rPr>
              <a:t>Nullam eu tempor purus. Nunc a leo magna, consequat risus. Nullam eu tempor purus. Nunc a leo magna, consequat risus. Nullam eu. Nullam eu tempor purus. Nunc a leo magna, consequat risus. Nullam eu tempor purus. Nunc a leo magna, consequat risus. Nullam eu.</a:t>
            </a:r>
          </a:p>
        </p:txBody>
      </p:sp>
      <p:sp>
        <p:nvSpPr>
          <p:cNvPr id="98" name="Text Box 10">
            <a:extLst>
              <a:ext uri="{FF2B5EF4-FFF2-40B4-BE49-F238E27FC236}">
                <a16:creationId xmlns:a16="http://schemas.microsoft.com/office/drawing/2014/main" id="{6251B49D-8C1C-4D3D-BE36-1707AFC7BC54}"/>
              </a:ext>
            </a:extLst>
          </p:cNvPr>
          <p:cNvSpPr txBox="1">
            <a:spLocks noChangeArrowheads="1"/>
          </p:cNvSpPr>
          <p:nvPr/>
        </p:nvSpPr>
        <p:spPr bwMode="auto">
          <a:xfrm>
            <a:off x="3455988" y="2455761"/>
            <a:ext cx="5181600" cy="369332"/>
          </a:xfrm>
          <a:prstGeom prst="rect">
            <a:avLst/>
          </a:prstGeom>
          <a:noFill/>
          <a:ln w="9525">
            <a:noFill/>
            <a:miter lim="800000"/>
            <a:headEnd/>
            <a:tailEnd/>
          </a:ln>
        </p:spPr>
        <p:txBody>
          <a:bodyPr wrap="square" lIns="45720" tIns="22860" rIns="45720" bIns="22860">
            <a:spAutoFit/>
          </a:bodyPr>
          <a:lstStyle/>
          <a:p>
            <a:pPr defTabSz="1088205"/>
            <a:r>
              <a:rPr lang="en-US" sz="1050" i="1">
                <a:ea typeface="Open Sans" pitchFamily="34" charset="0"/>
                <a:cs typeface="Open Sans" pitchFamily="34" charset="0"/>
              </a:rPr>
              <a:t>Nullam eu tempor purus. Nunc a leo magna, consequat risus. Nullam eu tempor purus. Nunc a leo magna, consequat risus. Nullam eu. Nullam eu tempor purus.</a:t>
            </a:r>
          </a:p>
        </p:txBody>
      </p:sp>
      <p:sp>
        <p:nvSpPr>
          <p:cNvPr id="99" name="Text Box 10">
            <a:extLst>
              <a:ext uri="{FF2B5EF4-FFF2-40B4-BE49-F238E27FC236}">
                <a16:creationId xmlns:a16="http://schemas.microsoft.com/office/drawing/2014/main" id="{78236476-B566-4B49-877F-76AFBC6D9584}"/>
              </a:ext>
            </a:extLst>
          </p:cNvPr>
          <p:cNvSpPr txBox="1">
            <a:spLocks noChangeArrowheads="1"/>
          </p:cNvSpPr>
          <p:nvPr/>
        </p:nvSpPr>
        <p:spPr bwMode="auto">
          <a:xfrm>
            <a:off x="3303588" y="3700297"/>
            <a:ext cx="5334000" cy="738664"/>
          </a:xfrm>
          <a:prstGeom prst="rect">
            <a:avLst/>
          </a:prstGeom>
          <a:noFill/>
          <a:ln w="9525">
            <a:noFill/>
            <a:miter lim="800000"/>
            <a:headEnd/>
            <a:tailEnd/>
          </a:ln>
        </p:spPr>
        <p:txBody>
          <a:bodyPr wrap="square" lIns="45720" tIns="22860" rIns="45720" bIns="22860">
            <a:spAutoFit/>
          </a:bodyPr>
          <a:lstStyle/>
          <a:p>
            <a:pPr defTabSz="1088205">
              <a:lnSpc>
                <a:spcPct val="200000"/>
              </a:lnSpc>
            </a:pPr>
            <a:r>
              <a:rPr lang="en-US" sz="1200" b="1">
                <a:ea typeface="Open Sans" pitchFamily="34" charset="0"/>
                <a:cs typeface="Open Sans" pitchFamily="34" charset="0"/>
              </a:rPr>
              <a:t>New Different</a:t>
            </a:r>
          </a:p>
          <a:p>
            <a:pPr defTabSz="1088205"/>
            <a:r>
              <a:rPr lang="en-US" sz="1050">
                <a:ea typeface="Open Sans" pitchFamily="34" charset="0"/>
                <a:cs typeface="Open Sans" pitchFamily="34" charset="0"/>
              </a:rPr>
              <a:t>Nullam eu tempor purus. Nunc a leo magna, consequat risus. Nullam eu tempor purus. Nunc a leo magna, consequat risus. Nullam eu.</a:t>
            </a:r>
          </a:p>
        </p:txBody>
      </p:sp>
    </p:spTree>
    <p:extLst>
      <p:ext uri="{BB962C8B-B14F-4D97-AF65-F5344CB8AC3E}">
        <p14:creationId xmlns:p14="http://schemas.microsoft.com/office/powerpoint/2010/main" val="68118926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100" fill="hold"/>
                                        <p:tgtEl>
                                          <p:spTgt spid="3"/>
                                        </p:tgtEl>
                                        <p:attrNameLst>
                                          <p:attrName>ppt_x</p:attrName>
                                        </p:attrNameLst>
                                      </p:cBhvr>
                                      <p:tavLst>
                                        <p:tav tm="0">
                                          <p:val>
                                            <p:strVal val="#ppt_x"/>
                                          </p:val>
                                        </p:tav>
                                        <p:tav tm="100000">
                                          <p:val>
                                            <p:strVal val="#ppt_x"/>
                                          </p:val>
                                        </p:tav>
                                      </p:tavLst>
                                    </p:anim>
                                    <p:anim calcmode="lin" valueType="num">
                                      <p:cBhvr additive="base">
                                        <p:cTn id="8" dur="100" fill="hold"/>
                                        <p:tgtEl>
                                          <p:spTgt spid="3"/>
                                        </p:tgtEl>
                                        <p:attrNameLst>
                                          <p:attrName>ppt_y</p:attrName>
                                        </p:attrNameLst>
                                      </p:cBhvr>
                                      <p:tavLst>
                                        <p:tav tm="0">
                                          <p:val>
                                            <p:strVal val="1+#ppt_h/2"/>
                                          </p:val>
                                        </p:tav>
                                        <p:tav tm="100000">
                                          <p:val>
                                            <p:strVal val="#ppt_y"/>
                                          </p:val>
                                        </p:tav>
                                      </p:tavLst>
                                    </p:anim>
                                  </p:childTnLst>
                                </p:cTn>
                              </p:par>
                            </p:childTnLst>
                          </p:cTn>
                        </p:par>
                        <p:par>
                          <p:cTn id="9" fill="hold">
                            <p:stCondLst>
                              <p:cond delay="100"/>
                            </p:stCondLst>
                            <p:childTnLst>
                              <p:par>
                                <p:cTn id="10" presetID="2" presetClass="entr" presetSubtype="4" fill="hold" grpId="0" nodeType="afterEffect">
                                  <p:stCondLst>
                                    <p:cond delay="0"/>
                                  </p:stCondLst>
                                  <p:childTnLst>
                                    <p:set>
                                      <p:cBhvr>
                                        <p:cTn id="11" dur="1" fill="hold">
                                          <p:stCondLst>
                                            <p:cond delay="0"/>
                                          </p:stCondLst>
                                        </p:cTn>
                                        <p:tgtEl>
                                          <p:spTgt spid="4"/>
                                        </p:tgtEl>
                                        <p:attrNameLst>
                                          <p:attrName>style.visibility</p:attrName>
                                        </p:attrNameLst>
                                      </p:cBhvr>
                                      <p:to>
                                        <p:strVal val="visible"/>
                                      </p:to>
                                    </p:set>
                                    <p:anim calcmode="lin" valueType="num">
                                      <p:cBhvr additive="base">
                                        <p:cTn id="12" dur="100" fill="hold"/>
                                        <p:tgtEl>
                                          <p:spTgt spid="4"/>
                                        </p:tgtEl>
                                        <p:attrNameLst>
                                          <p:attrName>ppt_x</p:attrName>
                                        </p:attrNameLst>
                                      </p:cBhvr>
                                      <p:tavLst>
                                        <p:tav tm="0">
                                          <p:val>
                                            <p:strVal val="#ppt_x"/>
                                          </p:val>
                                        </p:tav>
                                        <p:tav tm="100000">
                                          <p:val>
                                            <p:strVal val="#ppt_x"/>
                                          </p:val>
                                        </p:tav>
                                      </p:tavLst>
                                    </p:anim>
                                    <p:anim calcmode="lin" valueType="num">
                                      <p:cBhvr additive="base">
                                        <p:cTn id="13" dur="100" fill="hold"/>
                                        <p:tgtEl>
                                          <p:spTgt spid="4"/>
                                        </p:tgtEl>
                                        <p:attrNameLst>
                                          <p:attrName>ppt_y</p:attrName>
                                        </p:attrNameLst>
                                      </p:cBhvr>
                                      <p:tavLst>
                                        <p:tav tm="0">
                                          <p:val>
                                            <p:strVal val="1+#ppt_h/2"/>
                                          </p:val>
                                        </p:tav>
                                        <p:tav tm="100000">
                                          <p:val>
                                            <p:strVal val="#ppt_y"/>
                                          </p:val>
                                        </p:tav>
                                      </p:tavLst>
                                    </p:anim>
                                  </p:childTnLst>
                                </p:cTn>
                              </p:par>
                            </p:childTnLst>
                          </p:cTn>
                        </p:par>
                        <p:par>
                          <p:cTn id="14" fill="hold">
                            <p:stCondLst>
                              <p:cond delay="200"/>
                            </p:stCondLst>
                            <p:childTnLst>
                              <p:par>
                                <p:cTn id="15" presetID="2" presetClass="entr" presetSubtype="4" fill="hold" grpId="0" nodeType="afterEffect">
                                  <p:stCondLst>
                                    <p:cond delay="0"/>
                                  </p:stCondLst>
                                  <p:childTnLst>
                                    <p:set>
                                      <p:cBhvr>
                                        <p:cTn id="16" dur="1" fill="hold">
                                          <p:stCondLst>
                                            <p:cond delay="0"/>
                                          </p:stCondLst>
                                        </p:cTn>
                                        <p:tgtEl>
                                          <p:spTgt spid="5"/>
                                        </p:tgtEl>
                                        <p:attrNameLst>
                                          <p:attrName>style.visibility</p:attrName>
                                        </p:attrNameLst>
                                      </p:cBhvr>
                                      <p:to>
                                        <p:strVal val="visible"/>
                                      </p:to>
                                    </p:set>
                                    <p:anim calcmode="lin" valueType="num">
                                      <p:cBhvr additive="base">
                                        <p:cTn id="17" dur="100" fill="hold"/>
                                        <p:tgtEl>
                                          <p:spTgt spid="5"/>
                                        </p:tgtEl>
                                        <p:attrNameLst>
                                          <p:attrName>ppt_x</p:attrName>
                                        </p:attrNameLst>
                                      </p:cBhvr>
                                      <p:tavLst>
                                        <p:tav tm="0">
                                          <p:val>
                                            <p:strVal val="#ppt_x"/>
                                          </p:val>
                                        </p:tav>
                                        <p:tav tm="100000">
                                          <p:val>
                                            <p:strVal val="#ppt_x"/>
                                          </p:val>
                                        </p:tav>
                                      </p:tavLst>
                                    </p:anim>
                                    <p:anim calcmode="lin" valueType="num">
                                      <p:cBhvr additive="base">
                                        <p:cTn id="18" dur="100" fill="hold"/>
                                        <p:tgtEl>
                                          <p:spTgt spid="5"/>
                                        </p:tgtEl>
                                        <p:attrNameLst>
                                          <p:attrName>ppt_y</p:attrName>
                                        </p:attrNameLst>
                                      </p:cBhvr>
                                      <p:tavLst>
                                        <p:tav tm="0">
                                          <p:val>
                                            <p:strVal val="1+#ppt_h/2"/>
                                          </p:val>
                                        </p:tav>
                                        <p:tav tm="100000">
                                          <p:val>
                                            <p:strVal val="#ppt_y"/>
                                          </p:val>
                                        </p:tav>
                                      </p:tavLst>
                                    </p:anim>
                                  </p:childTnLst>
                                </p:cTn>
                              </p:par>
                            </p:childTnLst>
                          </p:cTn>
                        </p:par>
                        <p:par>
                          <p:cTn id="19" fill="hold">
                            <p:stCondLst>
                              <p:cond delay="300"/>
                            </p:stCondLst>
                            <p:childTnLst>
                              <p:par>
                                <p:cTn id="20" presetID="2" presetClass="entr" presetSubtype="4" fill="hold" grpId="0" nodeType="afterEffect">
                                  <p:stCondLst>
                                    <p:cond delay="0"/>
                                  </p:stCondLst>
                                  <p:childTnLst>
                                    <p:set>
                                      <p:cBhvr>
                                        <p:cTn id="21" dur="1" fill="hold">
                                          <p:stCondLst>
                                            <p:cond delay="0"/>
                                          </p:stCondLst>
                                        </p:cTn>
                                        <p:tgtEl>
                                          <p:spTgt spid="6"/>
                                        </p:tgtEl>
                                        <p:attrNameLst>
                                          <p:attrName>style.visibility</p:attrName>
                                        </p:attrNameLst>
                                      </p:cBhvr>
                                      <p:to>
                                        <p:strVal val="visible"/>
                                      </p:to>
                                    </p:set>
                                    <p:anim calcmode="lin" valueType="num">
                                      <p:cBhvr additive="base">
                                        <p:cTn id="22" dur="100" fill="hold"/>
                                        <p:tgtEl>
                                          <p:spTgt spid="6"/>
                                        </p:tgtEl>
                                        <p:attrNameLst>
                                          <p:attrName>ppt_x</p:attrName>
                                        </p:attrNameLst>
                                      </p:cBhvr>
                                      <p:tavLst>
                                        <p:tav tm="0">
                                          <p:val>
                                            <p:strVal val="#ppt_x"/>
                                          </p:val>
                                        </p:tav>
                                        <p:tav tm="100000">
                                          <p:val>
                                            <p:strVal val="#ppt_x"/>
                                          </p:val>
                                        </p:tav>
                                      </p:tavLst>
                                    </p:anim>
                                    <p:anim calcmode="lin" valueType="num">
                                      <p:cBhvr additive="base">
                                        <p:cTn id="23" dur="100" fill="hold"/>
                                        <p:tgtEl>
                                          <p:spTgt spid="6"/>
                                        </p:tgtEl>
                                        <p:attrNameLst>
                                          <p:attrName>ppt_y</p:attrName>
                                        </p:attrNameLst>
                                      </p:cBhvr>
                                      <p:tavLst>
                                        <p:tav tm="0">
                                          <p:val>
                                            <p:strVal val="1+#ppt_h/2"/>
                                          </p:val>
                                        </p:tav>
                                        <p:tav tm="100000">
                                          <p:val>
                                            <p:strVal val="#ppt_y"/>
                                          </p:val>
                                        </p:tav>
                                      </p:tavLst>
                                    </p:anim>
                                  </p:childTnLst>
                                </p:cTn>
                              </p:par>
                            </p:childTnLst>
                          </p:cTn>
                        </p:par>
                        <p:par>
                          <p:cTn id="24" fill="hold">
                            <p:stCondLst>
                              <p:cond delay="400"/>
                            </p:stCondLst>
                            <p:childTnLst>
                              <p:par>
                                <p:cTn id="25" presetID="2" presetClass="entr" presetSubtype="4" fill="hold" grpId="0" nodeType="afterEffect">
                                  <p:stCondLst>
                                    <p:cond delay="0"/>
                                  </p:stCondLst>
                                  <p:childTnLst>
                                    <p:set>
                                      <p:cBhvr>
                                        <p:cTn id="26" dur="1" fill="hold">
                                          <p:stCondLst>
                                            <p:cond delay="0"/>
                                          </p:stCondLst>
                                        </p:cTn>
                                        <p:tgtEl>
                                          <p:spTgt spid="7"/>
                                        </p:tgtEl>
                                        <p:attrNameLst>
                                          <p:attrName>style.visibility</p:attrName>
                                        </p:attrNameLst>
                                      </p:cBhvr>
                                      <p:to>
                                        <p:strVal val="visible"/>
                                      </p:to>
                                    </p:set>
                                    <p:anim calcmode="lin" valueType="num">
                                      <p:cBhvr additive="base">
                                        <p:cTn id="27" dur="100" fill="hold"/>
                                        <p:tgtEl>
                                          <p:spTgt spid="7"/>
                                        </p:tgtEl>
                                        <p:attrNameLst>
                                          <p:attrName>ppt_x</p:attrName>
                                        </p:attrNameLst>
                                      </p:cBhvr>
                                      <p:tavLst>
                                        <p:tav tm="0">
                                          <p:val>
                                            <p:strVal val="#ppt_x"/>
                                          </p:val>
                                        </p:tav>
                                        <p:tav tm="100000">
                                          <p:val>
                                            <p:strVal val="#ppt_x"/>
                                          </p:val>
                                        </p:tav>
                                      </p:tavLst>
                                    </p:anim>
                                    <p:anim calcmode="lin" valueType="num">
                                      <p:cBhvr additive="base">
                                        <p:cTn id="28" dur="100" fill="hold"/>
                                        <p:tgtEl>
                                          <p:spTgt spid="7"/>
                                        </p:tgtEl>
                                        <p:attrNameLst>
                                          <p:attrName>ppt_y</p:attrName>
                                        </p:attrNameLst>
                                      </p:cBhvr>
                                      <p:tavLst>
                                        <p:tav tm="0">
                                          <p:val>
                                            <p:strVal val="1+#ppt_h/2"/>
                                          </p:val>
                                        </p:tav>
                                        <p:tav tm="100000">
                                          <p:val>
                                            <p:strVal val="#ppt_y"/>
                                          </p:val>
                                        </p:tav>
                                      </p:tavLst>
                                    </p:anim>
                                  </p:childTnLst>
                                </p:cTn>
                              </p:par>
                            </p:childTnLst>
                          </p:cTn>
                        </p:par>
                        <p:par>
                          <p:cTn id="29" fill="hold">
                            <p:stCondLst>
                              <p:cond delay="500"/>
                            </p:stCondLst>
                            <p:childTnLst>
                              <p:par>
                                <p:cTn id="30" presetID="2" presetClass="entr" presetSubtype="4" fill="hold" grpId="0" nodeType="afterEffect">
                                  <p:stCondLst>
                                    <p:cond delay="0"/>
                                  </p:stCondLst>
                                  <p:childTnLst>
                                    <p:set>
                                      <p:cBhvr>
                                        <p:cTn id="31" dur="1" fill="hold">
                                          <p:stCondLst>
                                            <p:cond delay="0"/>
                                          </p:stCondLst>
                                        </p:cTn>
                                        <p:tgtEl>
                                          <p:spTgt spid="8"/>
                                        </p:tgtEl>
                                        <p:attrNameLst>
                                          <p:attrName>style.visibility</p:attrName>
                                        </p:attrNameLst>
                                      </p:cBhvr>
                                      <p:to>
                                        <p:strVal val="visible"/>
                                      </p:to>
                                    </p:set>
                                    <p:anim calcmode="lin" valueType="num">
                                      <p:cBhvr additive="base">
                                        <p:cTn id="32" dur="100" fill="hold"/>
                                        <p:tgtEl>
                                          <p:spTgt spid="8"/>
                                        </p:tgtEl>
                                        <p:attrNameLst>
                                          <p:attrName>ppt_x</p:attrName>
                                        </p:attrNameLst>
                                      </p:cBhvr>
                                      <p:tavLst>
                                        <p:tav tm="0">
                                          <p:val>
                                            <p:strVal val="#ppt_x"/>
                                          </p:val>
                                        </p:tav>
                                        <p:tav tm="100000">
                                          <p:val>
                                            <p:strVal val="#ppt_x"/>
                                          </p:val>
                                        </p:tav>
                                      </p:tavLst>
                                    </p:anim>
                                    <p:anim calcmode="lin" valueType="num">
                                      <p:cBhvr additive="base">
                                        <p:cTn id="33" dur="100" fill="hold"/>
                                        <p:tgtEl>
                                          <p:spTgt spid="8"/>
                                        </p:tgtEl>
                                        <p:attrNameLst>
                                          <p:attrName>ppt_y</p:attrName>
                                        </p:attrNameLst>
                                      </p:cBhvr>
                                      <p:tavLst>
                                        <p:tav tm="0">
                                          <p:val>
                                            <p:strVal val="1+#ppt_h/2"/>
                                          </p:val>
                                        </p:tav>
                                        <p:tav tm="100000">
                                          <p:val>
                                            <p:strVal val="#ppt_y"/>
                                          </p:val>
                                        </p:tav>
                                      </p:tavLst>
                                    </p:anim>
                                  </p:childTnLst>
                                </p:cTn>
                              </p:par>
                            </p:childTnLst>
                          </p:cTn>
                        </p:par>
                        <p:par>
                          <p:cTn id="34" fill="hold">
                            <p:stCondLst>
                              <p:cond delay="600"/>
                            </p:stCondLst>
                            <p:childTnLst>
                              <p:par>
                                <p:cTn id="35" presetID="2" presetClass="entr" presetSubtype="4" fill="hold" grpId="0" nodeType="afterEffect">
                                  <p:stCondLst>
                                    <p:cond delay="0"/>
                                  </p:stCondLst>
                                  <p:childTnLst>
                                    <p:set>
                                      <p:cBhvr>
                                        <p:cTn id="36" dur="1" fill="hold">
                                          <p:stCondLst>
                                            <p:cond delay="0"/>
                                          </p:stCondLst>
                                        </p:cTn>
                                        <p:tgtEl>
                                          <p:spTgt spid="9"/>
                                        </p:tgtEl>
                                        <p:attrNameLst>
                                          <p:attrName>style.visibility</p:attrName>
                                        </p:attrNameLst>
                                      </p:cBhvr>
                                      <p:to>
                                        <p:strVal val="visible"/>
                                      </p:to>
                                    </p:set>
                                    <p:anim calcmode="lin" valueType="num">
                                      <p:cBhvr additive="base">
                                        <p:cTn id="37" dur="100" fill="hold"/>
                                        <p:tgtEl>
                                          <p:spTgt spid="9"/>
                                        </p:tgtEl>
                                        <p:attrNameLst>
                                          <p:attrName>ppt_x</p:attrName>
                                        </p:attrNameLst>
                                      </p:cBhvr>
                                      <p:tavLst>
                                        <p:tav tm="0">
                                          <p:val>
                                            <p:strVal val="#ppt_x"/>
                                          </p:val>
                                        </p:tav>
                                        <p:tav tm="100000">
                                          <p:val>
                                            <p:strVal val="#ppt_x"/>
                                          </p:val>
                                        </p:tav>
                                      </p:tavLst>
                                    </p:anim>
                                    <p:anim calcmode="lin" valueType="num">
                                      <p:cBhvr additive="base">
                                        <p:cTn id="38" dur="100" fill="hold"/>
                                        <p:tgtEl>
                                          <p:spTgt spid="9"/>
                                        </p:tgtEl>
                                        <p:attrNameLst>
                                          <p:attrName>ppt_y</p:attrName>
                                        </p:attrNameLst>
                                      </p:cBhvr>
                                      <p:tavLst>
                                        <p:tav tm="0">
                                          <p:val>
                                            <p:strVal val="1+#ppt_h/2"/>
                                          </p:val>
                                        </p:tav>
                                        <p:tav tm="100000">
                                          <p:val>
                                            <p:strVal val="#ppt_y"/>
                                          </p:val>
                                        </p:tav>
                                      </p:tavLst>
                                    </p:anim>
                                  </p:childTnLst>
                                </p:cTn>
                              </p:par>
                            </p:childTnLst>
                          </p:cTn>
                        </p:par>
                        <p:par>
                          <p:cTn id="39" fill="hold">
                            <p:stCondLst>
                              <p:cond delay="700"/>
                            </p:stCondLst>
                            <p:childTnLst>
                              <p:par>
                                <p:cTn id="40" presetID="2" presetClass="entr" presetSubtype="4" fill="hold" grpId="0" nodeType="afterEffect">
                                  <p:stCondLst>
                                    <p:cond delay="0"/>
                                  </p:stCondLst>
                                  <p:childTnLst>
                                    <p:set>
                                      <p:cBhvr>
                                        <p:cTn id="41" dur="1" fill="hold">
                                          <p:stCondLst>
                                            <p:cond delay="0"/>
                                          </p:stCondLst>
                                        </p:cTn>
                                        <p:tgtEl>
                                          <p:spTgt spid="10"/>
                                        </p:tgtEl>
                                        <p:attrNameLst>
                                          <p:attrName>style.visibility</p:attrName>
                                        </p:attrNameLst>
                                      </p:cBhvr>
                                      <p:to>
                                        <p:strVal val="visible"/>
                                      </p:to>
                                    </p:set>
                                    <p:anim calcmode="lin" valueType="num">
                                      <p:cBhvr additive="base">
                                        <p:cTn id="42" dur="100" fill="hold"/>
                                        <p:tgtEl>
                                          <p:spTgt spid="10"/>
                                        </p:tgtEl>
                                        <p:attrNameLst>
                                          <p:attrName>ppt_x</p:attrName>
                                        </p:attrNameLst>
                                      </p:cBhvr>
                                      <p:tavLst>
                                        <p:tav tm="0">
                                          <p:val>
                                            <p:strVal val="#ppt_x"/>
                                          </p:val>
                                        </p:tav>
                                        <p:tav tm="100000">
                                          <p:val>
                                            <p:strVal val="#ppt_x"/>
                                          </p:val>
                                        </p:tav>
                                      </p:tavLst>
                                    </p:anim>
                                    <p:anim calcmode="lin" valueType="num">
                                      <p:cBhvr additive="base">
                                        <p:cTn id="43" dur="100" fill="hold"/>
                                        <p:tgtEl>
                                          <p:spTgt spid="10"/>
                                        </p:tgtEl>
                                        <p:attrNameLst>
                                          <p:attrName>ppt_y</p:attrName>
                                        </p:attrNameLst>
                                      </p:cBhvr>
                                      <p:tavLst>
                                        <p:tav tm="0">
                                          <p:val>
                                            <p:strVal val="1+#ppt_h/2"/>
                                          </p:val>
                                        </p:tav>
                                        <p:tav tm="100000">
                                          <p:val>
                                            <p:strVal val="#ppt_y"/>
                                          </p:val>
                                        </p:tav>
                                      </p:tavLst>
                                    </p:anim>
                                  </p:childTnLst>
                                </p:cTn>
                              </p:par>
                            </p:childTnLst>
                          </p:cTn>
                        </p:par>
                        <p:par>
                          <p:cTn id="44" fill="hold">
                            <p:stCondLst>
                              <p:cond delay="800"/>
                            </p:stCondLst>
                            <p:childTnLst>
                              <p:par>
                                <p:cTn id="45" presetID="2" presetClass="entr" presetSubtype="4" fill="hold" grpId="0" nodeType="afterEffect">
                                  <p:stCondLst>
                                    <p:cond delay="0"/>
                                  </p:stCondLst>
                                  <p:childTnLst>
                                    <p:set>
                                      <p:cBhvr>
                                        <p:cTn id="46" dur="1" fill="hold">
                                          <p:stCondLst>
                                            <p:cond delay="0"/>
                                          </p:stCondLst>
                                        </p:cTn>
                                        <p:tgtEl>
                                          <p:spTgt spid="11"/>
                                        </p:tgtEl>
                                        <p:attrNameLst>
                                          <p:attrName>style.visibility</p:attrName>
                                        </p:attrNameLst>
                                      </p:cBhvr>
                                      <p:to>
                                        <p:strVal val="visible"/>
                                      </p:to>
                                    </p:set>
                                    <p:anim calcmode="lin" valueType="num">
                                      <p:cBhvr additive="base">
                                        <p:cTn id="47" dur="100" fill="hold"/>
                                        <p:tgtEl>
                                          <p:spTgt spid="11"/>
                                        </p:tgtEl>
                                        <p:attrNameLst>
                                          <p:attrName>ppt_x</p:attrName>
                                        </p:attrNameLst>
                                      </p:cBhvr>
                                      <p:tavLst>
                                        <p:tav tm="0">
                                          <p:val>
                                            <p:strVal val="#ppt_x"/>
                                          </p:val>
                                        </p:tav>
                                        <p:tav tm="100000">
                                          <p:val>
                                            <p:strVal val="#ppt_x"/>
                                          </p:val>
                                        </p:tav>
                                      </p:tavLst>
                                    </p:anim>
                                    <p:anim calcmode="lin" valueType="num">
                                      <p:cBhvr additive="base">
                                        <p:cTn id="48" dur="100" fill="hold"/>
                                        <p:tgtEl>
                                          <p:spTgt spid="11"/>
                                        </p:tgtEl>
                                        <p:attrNameLst>
                                          <p:attrName>ppt_y</p:attrName>
                                        </p:attrNameLst>
                                      </p:cBhvr>
                                      <p:tavLst>
                                        <p:tav tm="0">
                                          <p:val>
                                            <p:strVal val="1+#ppt_h/2"/>
                                          </p:val>
                                        </p:tav>
                                        <p:tav tm="100000">
                                          <p:val>
                                            <p:strVal val="#ppt_y"/>
                                          </p:val>
                                        </p:tav>
                                      </p:tavLst>
                                    </p:anim>
                                  </p:childTnLst>
                                </p:cTn>
                              </p:par>
                            </p:childTnLst>
                          </p:cTn>
                        </p:par>
                        <p:par>
                          <p:cTn id="49" fill="hold">
                            <p:stCondLst>
                              <p:cond delay="900"/>
                            </p:stCondLst>
                            <p:childTnLst>
                              <p:par>
                                <p:cTn id="50" presetID="2" presetClass="entr" presetSubtype="4" fill="hold" grpId="0" nodeType="afterEffect">
                                  <p:stCondLst>
                                    <p:cond delay="0"/>
                                  </p:stCondLst>
                                  <p:childTnLst>
                                    <p:set>
                                      <p:cBhvr>
                                        <p:cTn id="51" dur="1" fill="hold">
                                          <p:stCondLst>
                                            <p:cond delay="0"/>
                                          </p:stCondLst>
                                        </p:cTn>
                                        <p:tgtEl>
                                          <p:spTgt spid="12"/>
                                        </p:tgtEl>
                                        <p:attrNameLst>
                                          <p:attrName>style.visibility</p:attrName>
                                        </p:attrNameLst>
                                      </p:cBhvr>
                                      <p:to>
                                        <p:strVal val="visible"/>
                                      </p:to>
                                    </p:set>
                                    <p:anim calcmode="lin" valueType="num">
                                      <p:cBhvr additive="base">
                                        <p:cTn id="52" dur="100" fill="hold"/>
                                        <p:tgtEl>
                                          <p:spTgt spid="12"/>
                                        </p:tgtEl>
                                        <p:attrNameLst>
                                          <p:attrName>ppt_x</p:attrName>
                                        </p:attrNameLst>
                                      </p:cBhvr>
                                      <p:tavLst>
                                        <p:tav tm="0">
                                          <p:val>
                                            <p:strVal val="#ppt_x"/>
                                          </p:val>
                                        </p:tav>
                                        <p:tav tm="100000">
                                          <p:val>
                                            <p:strVal val="#ppt_x"/>
                                          </p:val>
                                        </p:tav>
                                      </p:tavLst>
                                    </p:anim>
                                    <p:anim calcmode="lin" valueType="num">
                                      <p:cBhvr additive="base">
                                        <p:cTn id="53" dur="100" fill="hold"/>
                                        <p:tgtEl>
                                          <p:spTgt spid="12"/>
                                        </p:tgtEl>
                                        <p:attrNameLst>
                                          <p:attrName>ppt_y</p:attrName>
                                        </p:attrNameLst>
                                      </p:cBhvr>
                                      <p:tavLst>
                                        <p:tav tm="0">
                                          <p:val>
                                            <p:strVal val="1+#ppt_h/2"/>
                                          </p:val>
                                        </p:tav>
                                        <p:tav tm="100000">
                                          <p:val>
                                            <p:strVal val="#ppt_y"/>
                                          </p:val>
                                        </p:tav>
                                      </p:tavLst>
                                    </p:anim>
                                  </p:childTnLst>
                                </p:cTn>
                              </p:par>
                            </p:childTnLst>
                          </p:cTn>
                        </p:par>
                        <p:par>
                          <p:cTn id="54" fill="hold">
                            <p:stCondLst>
                              <p:cond delay="1000"/>
                            </p:stCondLst>
                            <p:childTnLst>
                              <p:par>
                                <p:cTn id="55" presetID="2" presetClass="entr" presetSubtype="4" fill="hold" grpId="0" nodeType="afterEffect">
                                  <p:stCondLst>
                                    <p:cond delay="0"/>
                                  </p:stCondLst>
                                  <p:childTnLst>
                                    <p:set>
                                      <p:cBhvr>
                                        <p:cTn id="56" dur="1" fill="hold">
                                          <p:stCondLst>
                                            <p:cond delay="0"/>
                                          </p:stCondLst>
                                        </p:cTn>
                                        <p:tgtEl>
                                          <p:spTgt spid="13"/>
                                        </p:tgtEl>
                                        <p:attrNameLst>
                                          <p:attrName>style.visibility</p:attrName>
                                        </p:attrNameLst>
                                      </p:cBhvr>
                                      <p:to>
                                        <p:strVal val="visible"/>
                                      </p:to>
                                    </p:set>
                                    <p:anim calcmode="lin" valueType="num">
                                      <p:cBhvr additive="base">
                                        <p:cTn id="57" dur="100" fill="hold"/>
                                        <p:tgtEl>
                                          <p:spTgt spid="13"/>
                                        </p:tgtEl>
                                        <p:attrNameLst>
                                          <p:attrName>ppt_x</p:attrName>
                                        </p:attrNameLst>
                                      </p:cBhvr>
                                      <p:tavLst>
                                        <p:tav tm="0">
                                          <p:val>
                                            <p:strVal val="#ppt_x"/>
                                          </p:val>
                                        </p:tav>
                                        <p:tav tm="100000">
                                          <p:val>
                                            <p:strVal val="#ppt_x"/>
                                          </p:val>
                                        </p:tav>
                                      </p:tavLst>
                                    </p:anim>
                                    <p:anim calcmode="lin" valueType="num">
                                      <p:cBhvr additive="base">
                                        <p:cTn id="58" dur="100" fill="hold"/>
                                        <p:tgtEl>
                                          <p:spTgt spid="13"/>
                                        </p:tgtEl>
                                        <p:attrNameLst>
                                          <p:attrName>ppt_y</p:attrName>
                                        </p:attrNameLst>
                                      </p:cBhvr>
                                      <p:tavLst>
                                        <p:tav tm="0">
                                          <p:val>
                                            <p:strVal val="1+#ppt_h/2"/>
                                          </p:val>
                                        </p:tav>
                                        <p:tav tm="100000">
                                          <p:val>
                                            <p:strVal val="#ppt_y"/>
                                          </p:val>
                                        </p:tav>
                                      </p:tavLst>
                                    </p:anim>
                                  </p:childTnLst>
                                </p:cTn>
                              </p:par>
                            </p:childTnLst>
                          </p:cTn>
                        </p:par>
                        <p:par>
                          <p:cTn id="59" fill="hold">
                            <p:stCondLst>
                              <p:cond delay="1100"/>
                            </p:stCondLst>
                            <p:childTnLst>
                              <p:par>
                                <p:cTn id="60" presetID="2" presetClass="entr" presetSubtype="4" fill="hold" grpId="0" nodeType="afterEffect">
                                  <p:stCondLst>
                                    <p:cond delay="0"/>
                                  </p:stCondLst>
                                  <p:childTnLst>
                                    <p:set>
                                      <p:cBhvr>
                                        <p:cTn id="61" dur="1" fill="hold">
                                          <p:stCondLst>
                                            <p:cond delay="0"/>
                                          </p:stCondLst>
                                        </p:cTn>
                                        <p:tgtEl>
                                          <p:spTgt spid="14"/>
                                        </p:tgtEl>
                                        <p:attrNameLst>
                                          <p:attrName>style.visibility</p:attrName>
                                        </p:attrNameLst>
                                      </p:cBhvr>
                                      <p:to>
                                        <p:strVal val="visible"/>
                                      </p:to>
                                    </p:set>
                                    <p:anim calcmode="lin" valueType="num">
                                      <p:cBhvr additive="base">
                                        <p:cTn id="62" dur="100" fill="hold"/>
                                        <p:tgtEl>
                                          <p:spTgt spid="14"/>
                                        </p:tgtEl>
                                        <p:attrNameLst>
                                          <p:attrName>ppt_x</p:attrName>
                                        </p:attrNameLst>
                                      </p:cBhvr>
                                      <p:tavLst>
                                        <p:tav tm="0">
                                          <p:val>
                                            <p:strVal val="#ppt_x"/>
                                          </p:val>
                                        </p:tav>
                                        <p:tav tm="100000">
                                          <p:val>
                                            <p:strVal val="#ppt_x"/>
                                          </p:val>
                                        </p:tav>
                                      </p:tavLst>
                                    </p:anim>
                                    <p:anim calcmode="lin" valueType="num">
                                      <p:cBhvr additive="base">
                                        <p:cTn id="63" dur="100" fill="hold"/>
                                        <p:tgtEl>
                                          <p:spTgt spid="14"/>
                                        </p:tgtEl>
                                        <p:attrNameLst>
                                          <p:attrName>ppt_y</p:attrName>
                                        </p:attrNameLst>
                                      </p:cBhvr>
                                      <p:tavLst>
                                        <p:tav tm="0">
                                          <p:val>
                                            <p:strVal val="1+#ppt_h/2"/>
                                          </p:val>
                                        </p:tav>
                                        <p:tav tm="100000">
                                          <p:val>
                                            <p:strVal val="#ppt_y"/>
                                          </p:val>
                                        </p:tav>
                                      </p:tavLst>
                                    </p:anim>
                                  </p:childTnLst>
                                </p:cTn>
                              </p:par>
                            </p:childTnLst>
                          </p:cTn>
                        </p:par>
                        <p:par>
                          <p:cTn id="64" fill="hold">
                            <p:stCondLst>
                              <p:cond delay="1200"/>
                            </p:stCondLst>
                            <p:childTnLst>
                              <p:par>
                                <p:cTn id="65" presetID="2" presetClass="entr" presetSubtype="4" fill="hold" grpId="0" nodeType="afterEffect">
                                  <p:stCondLst>
                                    <p:cond delay="0"/>
                                  </p:stCondLst>
                                  <p:childTnLst>
                                    <p:set>
                                      <p:cBhvr>
                                        <p:cTn id="66" dur="1" fill="hold">
                                          <p:stCondLst>
                                            <p:cond delay="0"/>
                                          </p:stCondLst>
                                        </p:cTn>
                                        <p:tgtEl>
                                          <p:spTgt spid="15"/>
                                        </p:tgtEl>
                                        <p:attrNameLst>
                                          <p:attrName>style.visibility</p:attrName>
                                        </p:attrNameLst>
                                      </p:cBhvr>
                                      <p:to>
                                        <p:strVal val="visible"/>
                                      </p:to>
                                    </p:set>
                                    <p:anim calcmode="lin" valueType="num">
                                      <p:cBhvr additive="base">
                                        <p:cTn id="67" dur="100" fill="hold"/>
                                        <p:tgtEl>
                                          <p:spTgt spid="15"/>
                                        </p:tgtEl>
                                        <p:attrNameLst>
                                          <p:attrName>ppt_x</p:attrName>
                                        </p:attrNameLst>
                                      </p:cBhvr>
                                      <p:tavLst>
                                        <p:tav tm="0">
                                          <p:val>
                                            <p:strVal val="#ppt_x"/>
                                          </p:val>
                                        </p:tav>
                                        <p:tav tm="100000">
                                          <p:val>
                                            <p:strVal val="#ppt_x"/>
                                          </p:val>
                                        </p:tav>
                                      </p:tavLst>
                                    </p:anim>
                                    <p:anim calcmode="lin" valueType="num">
                                      <p:cBhvr additive="base">
                                        <p:cTn id="68" dur="100" fill="hold"/>
                                        <p:tgtEl>
                                          <p:spTgt spid="15"/>
                                        </p:tgtEl>
                                        <p:attrNameLst>
                                          <p:attrName>ppt_y</p:attrName>
                                        </p:attrNameLst>
                                      </p:cBhvr>
                                      <p:tavLst>
                                        <p:tav tm="0">
                                          <p:val>
                                            <p:strVal val="1+#ppt_h/2"/>
                                          </p:val>
                                        </p:tav>
                                        <p:tav tm="100000">
                                          <p:val>
                                            <p:strVal val="#ppt_y"/>
                                          </p:val>
                                        </p:tav>
                                      </p:tavLst>
                                    </p:anim>
                                  </p:childTnLst>
                                </p:cTn>
                              </p:par>
                            </p:childTnLst>
                          </p:cTn>
                        </p:par>
                        <p:par>
                          <p:cTn id="69" fill="hold">
                            <p:stCondLst>
                              <p:cond delay="1300"/>
                            </p:stCondLst>
                            <p:childTnLst>
                              <p:par>
                                <p:cTn id="70" presetID="2" presetClass="entr" presetSubtype="4" fill="hold" grpId="0" nodeType="afterEffect">
                                  <p:stCondLst>
                                    <p:cond delay="0"/>
                                  </p:stCondLst>
                                  <p:childTnLst>
                                    <p:set>
                                      <p:cBhvr>
                                        <p:cTn id="71" dur="1" fill="hold">
                                          <p:stCondLst>
                                            <p:cond delay="0"/>
                                          </p:stCondLst>
                                        </p:cTn>
                                        <p:tgtEl>
                                          <p:spTgt spid="16"/>
                                        </p:tgtEl>
                                        <p:attrNameLst>
                                          <p:attrName>style.visibility</p:attrName>
                                        </p:attrNameLst>
                                      </p:cBhvr>
                                      <p:to>
                                        <p:strVal val="visible"/>
                                      </p:to>
                                    </p:set>
                                    <p:anim calcmode="lin" valueType="num">
                                      <p:cBhvr additive="base">
                                        <p:cTn id="72" dur="100" fill="hold"/>
                                        <p:tgtEl>
                                          <p:spTgt spid="16"/>
                                        </p:tgtEl>
                                        <p:attrNameLst>
                                          <p:attrName>ppt_x</p:attrName>
                                        </p:attrNameLst>
                                      </p:cBhvr>
                                      <p:tavLst>
                                        <p:tav tm="0">
                                          <p:val>
                                            <p:strVal val="#ppt_x"/>
                                          </p:val>
                                        </p:tav>
                                        <p:tav tm="100000">
                                          <p:val>
                                            <p:strVal val="#ppt_x"/>
                                          </p:val>
                                        </p:tav>
                                      </p:tavLst>
                                    </p:anim>
                                    <p:anim calcmode="lin" valueType="num">
                                      <p:cBhvr additive="base">
                                        <p:cTn id="73" dur="100" fill="hold"/>
                                        <p:tgtEl>
                                          <p:spTgt spid="16"/>
                                        </p:tgtEl>
                                        <p:attrNameLst>
                                          <p:attrName>ppt_y</p:attrName>
                                        </p:attrNameLst>
                                      </p:cBhvr>
                                      <p:tavLst>
                                        <p:tav tm="0">
                                          <p:val>
                                            <p:strVal val="1+#ppt_h/2"/>
                                          </p:val>
                                        </p:tav>
                                        <p:tav tm="100000">
                                          <p:val>
                                            <p:strVal val="#ppt_y"/>
                                          </p:val>
                                        </p:tav>
                                      </p:tavLst>
                                    </p:anim>
                                  </p:childTnLst>
                                </p:cTn>
                              </p:par>
                            </p:childTnLst>
                          </p:cTn>
                        </p:par>
                        <p:par>
                          <p:cTn id="74" fill="hold">
                            <p:stCondLst>
                              <p:cond delay="1400"/>
                            </p:stCondLst>
                            <p:childTnLst>
                              <p:par>
                                <p:cTn id="75" presetID="2" presetClass="entr" presetSubtype="4" fill="hold" grpId="0" nodeType="afterEffect">
                                  <p:stCondLst>
                                    <p:cond delay="0"/>
                                  </p:stCondLst>
                                  <p:childTnLst>
                                    <p:set>
                                      <p:cBhvr>
                                        <p:cTn id="76" dur="1" fill="hold">
                                          <p:stCondLst>
                                            <p:cond delay="0"/>
                                          </p:stCondLst>
                                        </p:cTn>
                                        <p:tgtEl>
                                          <p:spTgt spid="17"/>
                                        </p:tgtEl>
                                        <p:attrNameLst>
                                          <p:attrName>style.visibility</p:attrName>
                                        </p:attrNameLst>
                                      </p:cBhvr>
                                      <p:to>
                                        <p:strVal val="visible"/>
                                      </p:to>
                                    </p:set>
                                    <p:anim calcmode="lin" valueType="num">
                                      <p:cBhvr additive="base">
                                        <p:cTn id="77" dur="100" fill="hold"/>
                                        <p:tgtEl>
                                          <p:spTgt spid="17"/>
                                        </p:tgtEl>
                                        <p:attrNameLst>
                                          <p:attrName>ppt_x</p:attrName>
                                        </p:attrNameLst>
                                      </p:cBhvr>
                                      <p:tavLst>
                                        <p:tav tm="0">
                                          <p:val>
                                            <p:strVal val="#ppt_x"/>
                                          </p:val>
                                        </p:tav>
                                        <p:tav tm="100000">
                                          <p:val>
                                            <p:strVal val="#ppt_x"/>
                                          </p:val>
                                        </p:tav>
                                      </p:tavLst>
                                    </p:anim>
                                    <p:anim calcmode="lin" valueType="num">
                                      <p:cBhvr additive="base">
                                        <p:cTn id="78" dur="100" fill="hold"/>
                                        <p:tgtEl>
                                          <p:spTgt spid="17"/>
                                        </p:tgtEl>
                                        <p:attrNameLst>
                                          <p:attrName>ppt_y</p:attrName>
                                        </p:attrNameLst>
                                      </p:cBhvr>
                                      <p:tavLst>
                                        <p:tav tm="0">
                                          <p:val>
                                            <p:strVal val="1+#ppt_h/2"/>
                                          </p:val>
                                        </p:tav>
                                        <p:tav tm="100000">
                                          <p:val>
                                            <p:strVal val="#ppt_y"/>
                                          </p:val>
                                        </p:tav>
                                      </p:tavLst>
                                    </p:anim>
                                  </p:childTnLst>
                                </p:cTn>
                              </p:par>
                            </p:childTnLst>
                          </p:cTn>
                        </p:par>
                        <p:par>
                          <p:cTn id="79" fill="hold">
                            <p:stCondLst>
                              <p:cond delay="1500"/>
                            </p:stCondLst>
                            <p:childTnLst>
                              <p:par>
                                <p:cTn id="80" presetID="2" presetClass="entr" presetSubtype="4" fill="hold" grpId="0" nodeType="afterEffect">
                                  <p:stCondLst>
                                    <p:cond delay="0"/>
                                  </p:stCondLst>
                                  <p:childTnLst>
                                    <p:set>
                                      <p:cBhvr>
                                        <p:cTn id="81" dur="1" fill="hold">
                                          <p:stCondLst>
                                            <p:cond delay="0"/>
                                          </p:stCondLst>
                                        </p:cTn>
                                        <p:tgtEl>
                                          <p:spTgt spid="18"/>
                                        </p:tgtEl>
                                        <p:attrNameLst>
                                          <p:attrName>style.visibility</p:attrName>
                                        </p:attrNameLst>
                                      </p:cBhvr>
                                      <p:to>
                                        <p:strVal val="visible"/>
                                      </p:to>
                                    </p:set>
                                    <p:anim calcmode="lin" valueType="num">
                                      <p:cBhvr additive="base">
                                        <p:cTn id="82" dur="100" fill="hold"/>
                                        <p:tgtEl>
                                          <p:spTgt spid="18"/>
                                        </p:tgtEl>
                                        <p:attrNameLst>
                                          <p:attrName>ppt_x</p:attrName>
                                        </p:attrNameLst>
                                      </p:cBhvr>
                                      <p:tavLst>
                                        <p:tav tm="0">
                                          <p:val>
                                            <p:strVal val="#ppt_x"/>
                                          </p:val>
                                        </p:tav>
                                        <p:tav tm="100000">
                                          <p:val>
                                            <p:strVal val="#ppt_x"/>
                                          </p:val>
                                        </p:tav>
                                      </p:tavLst>
                                    </p:anim>
                                    <p:anim calcmode="lin" valueType="num">
                                      <p:cBhvr additive="base">
                                        <p:cTn id="83" dur="100" fill="hold"/>
                                        <p:tgtEl>
                                          <p:spTgt spid="18"/>
                                        </p:tgtEl>
                                        <p:attrNameLst>
                                          <p:attrName>ppt_y</p:attrName>
                                        </p:attrNameLst>
                                      </p:cBhvr>
                                      <p:tavLst>
                                        <p:tav tm="0">
                                          <p:val>
                                            <p:strVal val="1+#ppt_h/2"/>
                                          </p:val>
                                        </p:tav>
                                        <p:tav tm="100000">
                                          <p:val>
                                            <p:strVal val="#ppt_y"/>
                                          </p:val>
                                        </p:tav>
                                      </p:tavLst>
                                    </p:anim>
                                  </p:childTnLst>
                                </p:cTn>
                              </p:par>
                            </p:childTnLst>
                          </p:cTn>
                        </p:par>
                        <p:par>
                          <p:cTn id="84" fill="hold">
                            <p:stCondLst>
                              <p:cond delay="1600"/>
                            </p:stCondLst>
                            <p:childTnLst>
                              <p:par>
                                <p:cTn id="85" presetID="2" presetClass="entr" presetSubtype="4" fill="hold" grpId="0" nodeType="afterEffect">
                                  <p:stCondLst>
                                    <p:cond delay="0"/>
                                  </p:stCondLst>
                                  <p:childTnLst>
                                    <p:set>
                                      <p:cBhvr>
                                        <p:cTn id="86" dur="1" fill="hold">
                                          <p:stCondLst>
                                            <p:cond delay="0"/>
                                          </p:stCondLst>
                                        </p:cTn>
                                        <p:tgtEl>
                                          <p:spTgt spid="19"/>
                                        </p:tgtEl>
                                        <p:attrNameLst>
                                          <p:attrName>style.visibility</p:attrName>
                                        </p:attrNameLst>
                                      </p:cBhvr>
                                      <p:to>
                                        <p:strVal val="visible"/>
                                      </p:to>
                                    </p:set>
                                    <p:anim calcmode="lin" valueType="num">
                                      <p:cBhvr additive="base">
                                        <p:cTn id="87" dur="100" fill="hold"/>
                                        <p:tgtEl>
                                          <p:spTgt spid="19"/>
                                        </p:tgtEl>
                                        <p:attrNameLst>
                                          <p:attrName>ppt_x</p:attrName>
                                        </p:attrNameLst>
                                      </p:cBhvr>
                                      <p:tavLst>
                                        <p:tav tm="0">
                                          <p:val>
                                            <p:strVal val="#ppt_x"/>
                                          </p:val>
                                        </p:tav>
                                        <p:tav tm="100000">
                                          <p:val>
                                            <p:strVal val="#ppt_x"/>
                                          </p:val>
                                        </p:tav>
                                      </p:tavLst>
                                    </p:anim>
                                    <p:anim calcmode="lin" valueType="num">
                                      <p:cBhvr additive="base">
                                        <p:cTn id="88" dur="100" fill="hold"/>
                                        <p:tgtEl>
                                          <p:spTgt spid="19"/>
                                        </p:tgtEl>
                                        <p:attrNameLst>
                                          <p:attrName>ppt_y</p:attrName>
                                        </p:attrNameLst>
                                      </p:cBhvr>
                                      <p:tavLst>
                                        <p:tav tm="0">
                                          <p:val>
                                            <p:strVal val="1+#ppt_h/2"/>
                                          </p:val>
                                        </p:tav>
                                        <p:tav tm="100000">
                                          <p:val>
                                            <p:strVal val="#ppt_y"/>
                                          </p:val>
                                        </p:tav>
                                      </p:tavLst>
                                    </p:anim>
                                  </p:childTnLst>
                                </p:cTn>
                              </p:par>
                            </p:childTnLst>
                          </p:cTn>
                        </p:par>
                        <p:par>
                          <p:cTn id="89" fill="hold">
                            <p:stCondLst>
                              <p:cond delay="1700"/>
                            </p:stCondLst>
                            <p:childTnLst>
                              <p:par>
                                <p:cTn id="90" presetID="2" presetClass="entr" presetSubtype="4" fill="hold" grpId="0" nodeType="afterEffect">
                                  <p:stCondLst>
                                    <p:cond delay="0"/>
                                  </p:stCondLst>
                                  <p:childTnLst>
                                    <p:set>
                                      <p:cBhvr>
                                        <p:cTn id="91" dur="1" fill="hold">
                                          <p:stCondLst>
                                            <p:cond delay="0"/>
                                          </p:stCondLst>
                                        </p:cTn>
                                        <p:tgtEl>
                                          <p:spTgt spid="20"/>
                                        </p:tgtEl>
                                        <p:attrNameLst>
                                          <p:attrName>style.visibility</p:attrName>
                                        </p:attrNameLst>
                                      </p:cBhvr>
                                      <p:to>
                                        <p:strVal val="visible"/>
                                      </p:to>
                                    </p:set>
                                    <p:anim calcmode="lin" valueType="num">
                                      <p:cBhvr additive="base">
                                        <p:cTn id="92" dur="100" fill="hold"/>
                                        <p:tgtEl>
                                          <p:spTgt spid="20"/>
                                        </p:tgtEl>
                                        <p:attrNameLst>
                                          <p:attrName>ppt_x</p:attrName>
                                        </p:attrNameLst>
                                      </p:cBhvr>
                                      <p:tavLst>
                                        <p:tav tm="0">
                                          <p:val>
                                            <p:strVal val="#ppt_x"/>
                                          </p:val>
                                        </p:tav>
                                        <p:tav tm="100000">
                                          <p:val>
                                            <p:strVal val="#ppt_x"/>
                                          </p:val>
                                        </p:tav>
                                      </p:tavLst>
                                    </p:anim>
                                    <p:anim calcmode="lin" valueType="num">
                                      <p:cBhvr additive="base">
                                        <p:cTn id="93" dur="100" fill="hold"/>
                                        <p:tgtEl>
                                          <p:spTgt spid="20"/>
                                        </p:tgtEl>
                                        <p:attrNameLst>
                                          <p:attrName>ppt_y</p:attrName>
                                        </p:attrNameLst>
                                      </p:cBhvr>
                                      <p:tavLst>
                                        <p:tav tm="0">
                                          <p:val>
                                            <p:strVal val="1+#ppt_h/2"/>
                                          </p:val>
                                        </p:tav>
                                        <p:tav tm="100000">
                                          <p:val>
                                            <p:strVal val="#ppt_y"/>
                                          </p:val>
                                        </p:tav>
                                      </p:tavLst>
                                    </p:anim>
                                  </p:childTnLst>
                                </p:cTn>
                              </p:par>
                            </p:childTnLst>
                          </p:cTn>
                        </p:par>
                        <p:par>
                          <p:cTn id="94" fill="hold">
                            <p:stCondLst>
                              <p:cond delay="1800"/>
                            </p:stCondLst>
                            <p:childTnLst>
                              <p:par>
                                <p:cTn id="95" presetID="2" presetClass="entr" presetSubtype="4" fill="hold" grpId="0" nodeType="afterEffect">
                                  <p:stCondLst>
                                    <p:cond delay="0"/>
                                  </p:stCondLst>
                                  <p:childTnLst>
                                    <p:set>
                                      <p:cBhvr>
                                        <p:cTn id="96" dur="1" fill="hold">
                                          <p:stCondLst>
                                            <p:cond delay="0"/>
                                          </p:stCondLst>
                                        </p:cTn>
                                        <p:tgtEl>
                                          <p:spTgt spid="21"/>
                                        </p:tgtEl>
                                        <p:attrNameLst>
                                          <p:attrName>style.visibility</p:attrName>
                                        </p:attrNameLst>
                                      </p:cBhvr>
                                      <p:to>
                                        <p:strVal val="visible"/>
                                      </p:to>
                                    </p:set>
                                    <p:anim calcmode="lin" valueType="num">
                                      <p:cBhvr additive="base">
                                        <p:cTn id="97" dur="100" fill="hold"/>
                                        <p:tgtEl>
                                          <p:spTgt spid="21"/>
                                        </p:tgtEl>
                                        <p:attrNameLst>
                                          <p:attrName>ppt_x</p:attrName>
                                        </p:attrNameLst>
                                      </p:cBhvr>
                                      <p:tavLst>
                                        <p:tav tm="0">
                                          <p:val>
                                            <p:strVal val="#ppt_x"/>
                                          </p:val>
                                        </p:tav>
                                        <p:tav tm="100000">
                                          <p:val>
                                            <p:strVal val="#ppt_x"/>
                                          </p:val>
                                        </p:tav>
                                      </p:tavLst>
                                    </p:anim>
                                    <p:anim calcmode="lin" valueType="num">
                                      <p:cBhvr additive="base">
                                        <p:cTn id="98" dur="100" fill="hold"/>
                                        <p:tgtEl>
                                          <p:spTgt spid="21"/>
                                        </p:tgtEl>
                                        <p:attrNameLst>
                                          <p:attrName>ppt_y</p:attrName>
                                        </p:attrNameLst>
                                      </p:cBhvr>
                                      <p:tavLst>
                                        <p:tav tm="0">
                                          <p:val>
                                            <p:strVal val="1+#ppt_h/2"/>
                                          </p:val>
                                        </p:tav>
                                        <p:tav tm="100000">
                                          <p:val>
                                            <p:strVal val="#ppt_y"/>
                                          </p:val>
                                        </p:tav>
                                      </p:tavLst>
                                    </p:anim>
                                  </p:childTnLst>
                                </p:cTn>
                              </p:par>
                            </p:childTnLst>
                          </p:cTn>
                        </p:par>
                        <p:par>
                          <p:cTn id="99" fill="hold">
                            <p:stCondLst>
                              <p:cond delay="1900"/>
                            </p:stCondLst>
                            <p:childTnLst>
                              <p:par>
                                <p:cTn id="100" presetID="2" presetClass="entr" presetSubtype="4" fill="hold" grpId="0" nodeType="afterEffect">
                                  <p:stCondLst>
                                    <p:cond delay="0"/>
                                  </p:stCondLst>
                                  <p:childTnLst>
                                    <p:set>
                                      <p:cBhvr>
                                        <p:cTn id="101" dur="1" fill="hold">
                                          <p:stCondLst>
                                            <p:cond delay="0"/>
                                          </p:stCondLst>
                                        </p:cTn>
                                        <p:tgtEl>
                                          <p:spTgt spid="22"/>
                                        </p:tgtEl>
                                        <p:attrNameLst>
                                          <p:attrName>style.visibility</p:attrName>
                                        </p:attrNameLst>
                                      </p:cBhvr>
                                      <p:to>
                                        <p:strVal val="visible"/>
                                      </p:to>
                                    </p:set>
                                    <p:anim calcmode="lin" valueType="num">
                                      <p:cBhvr additive="base">
                                        <p:cTn id="102" dur="100" fill="hold"/>
                                        <p:tgtEl>
                                          <p:spTgt spid="22"/>
                                        </p:tgtEl>
                                        <p:attrNameLst>
                                          <p:attrName>ppt_x</p:attrName>
                                        </p:attrNameLst>
                                      </p:cBhvr>
                                      <p:tavLst>
                                        <p:tav tm="0">
                                          <p:val>
                                            <p:strVal val="#ppt_x"/>
                                          </p:val>
                                        </p:tav>
                                        <p:tav tm="100000">
                                          <p:val>
                                            <p:strVal val="#ppt_x"/>
                                          </p:val>
                                        </p:tav>
                                      </p:tavLst>
                                    </p:anim>
                                    <p:anim calcmode="lin" valueType="num">
                                      <p:cBhvr additive="base">
                                        <p:cTn id="103" dur="100" fill="hold"/>
                                        <p:tgtEl>
                                          <p:spTgt spid="22"/>
                                        </p:tgtEl>
                                        <p:attrNameLst>
                                          <p:attrName>ppt_y</p:attrName>
                                        </p:attrNameLst>
                                      </p:cBhvr>
                                      <p:tavLst>
                                        <p:tav tm="0">
                                          <p:val>
                                            <p:strVal val="1+#ppt_h/2"/>
                                          </p:val>
                                        </p:tav>
                                        <p:tav tm="100000">
                                          <p:val>
                                            <p:strVal val="#ppt_y"/>
                                          </p:val>
                                        </p:tav>
                                      </p:tavLst>
                                    </p:anim>
                                  </p:childTnLst>
                                </p:cTn>
                              </p:par>
                            </p:childTnLst>
                          </p:cTn>
                        </p:par>
                        <p:par>
                          <p:cTn id="104" fill="hold">
                            <p:stCondLst>
                              <p:cond delay="2000"/>
                            </p:stCondLst>
                            <p:childTnLst>
                              <p:par>
                                <p:cTn id="105" presetID="2" presetClass="entr" presetSubtype="4" fill="hold" grpId="0" nodeType="afterEffect">
                                  <p:stCondLst>
                                    <p:cond delay="0"/>
                                  </p:stCondLst>
                                  <p:childTnLst>
                                    <p:set>
                                      <p:cBhvr>
                                        <p:cTn id="106" dur="1" fill="hold">
                                          <p:stCondLst>
                                            <p:cond delay="0"/>
                                          </p:stCondLst>
                                        </p:cTn>
                                        <p:tgtEl>
                                          <p:spTgt spid="23"/>
                                        </p:tgtEl>
                                        <p:attrNameLst>
                                          <p:attrName>style.visibility</p:attrName>
                                        </p:attrNameLst>
                                      </p:cBhvr>
                                      <p:to>
                                        <p:strVal val="visible"/>
                                      </p:to>
                                    </p:set>
                                    <p:anim calcmode="lin" valueType="num">
                                      <p:cBhvr additive="base">
                                        <p:cTn id="107" dur="100" fill="hold"/>
                                        <p:tgtEl>
                                          <p:spTgt spid="23"/>
                                        </p:tgtEl>
                                        <p:attrNameLst>
                                          <p:attrName>ppt_x</p:attrName>
                                        </p:attrNameLst>
                                      </p:cBhvr>
                                      <p:tavLst>
                                        <p:tav tm="0">
                                          <p:val>
                                            <p:strVal val="#ppt_x"/>
                                          </p:val>
                                        </p:tav>
                                        <p:tav tm="100000">
                                          <p:val>
                                            <p:strVal val="#ppt_x"/>
                                          </p:val>
                                        </p:tav>
                                      </p:tavLst>
                                    </p:anim>
                                    <p:anim calcmode="lin" valueType="num">
                                      <p:cBhvr additive="base">
                                        <p:cTn id="108" dur="100" fill="hold"/>
                                        <p:tgtEl>
                                          <p:spTgt spid="23"/>
                                        </p:tgtEl>
                                        <p:attrNameLst>
                                          <p:attrName>ppt_y</p:attrName>
                                        </p:attrNameLst>
                                      </p:cBhvr>
                                      <p:tavLst>
                                        <p:tav tm="0">
                                          <p:val>
                                            <p:strVal val="1+#ppt_h/2"/>
                                          </p:val>
                                        </p:tav>
                                        <p:tav tm="100000">
                                          <p:val>
                                            <p:strVal val="#ppt_y"/>
                                          </p:val>
                                        </p:tav>
                                      </p:tavLst>
                                    </p:anim>
                                  </p:childTnLst>
                                </p:cTn>
                              </p:par>
                            </p:childTnLst>
                          </p:cTn>
                        </p:par>
                        <p:par>
                          <p:cTn id="109" fill="hold">
                            <p:stCondLst>
                              <p:cond delay="2100"/>
                            </p:stCondLst>
                            <p:childTnLst>
                              <p:par>
                                <p:cTn id="110" presetID="2" presetClass="entr" presetSubtype="4" fill="hold" grpId="0" nodeType="afterEffect">
                                  <p:stCondLst>
                                    <p:cond delay="0"/>
                                  </p:stCondLst>
                                  <p:childTnLst>
                                    <p:set>
                                      <p:cBhvr>
                                        <p:cTn id="111" dur="1" fill="hold">
                                          <p:stCondLst>
                                            <p:cond delay="0"/>
                                          </p:stCondLst>
                                        </p:cTn>
                                        <p:tgtEl>
                                          <p:spTgt spid="24"/>
                                        </p:tgtEl>
                                        <p:attrNameLst>
                                          <p:attrName>style.visibility</p:attrName>
                                        </p:attrNameLst>
                                      </p:cBhvr>
                                      <p:to>
                                        <p:strVal val="visible"/>
                                      </p:to>
                                    </p:set>
                                    <p:anim calcmode="lin" valueType="num">
                                      <p:cBhvr additive="base">
                                        <p:cTn id="112" dur="100" fill="hold"/>
                                        <p:tgtEl>
                                          <p:spTgt spid="24"/>
                                        </p:tgtEl>
                                        <p:attrNameLst>
                                          <p:attrName>ppt_x</p:attrName>
                                        </p:attrNameLst>
                                      </p:cBhvr>
                                      <p:tavLst>
                                        <p:tav tm="0">
                                          <p:val>
                                            <p:strVal val="#ppt_x"/>
                                          </p:val>
                                        </p:tav>
                                        <p:tav tm="100000">
                                          <p:val>
                                            <p:strVal val="#ppt_x"/>
                                          </p:val>
                                        </p:tav>
                                      </p:tavLst>
                                    </p:anim>
                                    <p:anim calcmode="lin" valueType="num">
                                      <p:cBhvr additive="base">
                                        <p:cTn id="113" dur="100" fill="hold"/>
                                        <p:tgtEl>
                                          <p:spTgt spid="24"/>
                                        </p:tgtEl>
                                        <p:attrNameLst>
                                          <p:attrName>ppt_y</p:attrName>
                                        </p:attrNameLst>
                                      </p:cBhvr>
                                      <p:tavLst>
                                        <p:tav tm="0">
                                          <p:val>
                                            <p:strVal val="1+#ppt_h/2"/>
                                          </p:val>
                                        </p:tav>
                                        <p:tav tm="100000">
                                          <p:val>
                                            <p:strVal val="#ppt_y"/>
                                          </p:val>
                                        </p:tav>
                                      </p:tavLst>
                                    </p:anim>
                                  </p:childTnLst>
                                </p:cTn>
                              </p:par>
                            </p:childTnLst>
                          </p:cTn>
                        </p:par>
                        <p:par>
                          <p:cTn id="114" fill="hold">
                            <p:stCondLst>
                              <p:cond delay="2200"/>
                            </p:stCondLst>
                            <p:childTnLst>
                              <p:par>
                                <p:cTn id="115" presetID="2" presetClass="entr" presetSubtype="4" fill="hold" grpId="0" nodeType="afterEffect">
                                  <p:stCondLst>
                                    <p:cond delay="0"/>
                                  </p:stCondLst>
                                  <p:childTnLst>
                                    <p:set>
                                      <p:cBhvr>
                                        <p:cTn id="116" dur="1" fill="hold">
                                          <p:stCondLst>
                                            <p:cond delay="0"/>
                                          </p:stCondLst>
                                        </p:cTn>
                                        <p:tgtEl>
                                          <p:spTgt spid="25"/>
                                        </p:tgtEl>
                                        <p:attrNameLst>
                                          <p:attrName>style.visibility</p:attrName>
                                        </p:attrNameLst>
                                      </p:cBhvr>
                                      <p:to>
                                        <p:strVal val="visible"/>
                                      </p:to>
                                    </p:set>
                                    <p:anim calcmode="lin" valueType="num">
                                      <p:cBhvr additive="base">
                                        <p:cTn id="117" dur="100" fill="hold"/>
                                        <p:tgtEl>
                                          <p:spTgt spid="25"/>
                                        </p:tgtEl>
                                        <p:attrNameLst>
                                          <p:attrName>ppt_x</p:attrName>
                                        </p:attrNameLst>
                                      </p:cBhvr>
                                      <p:tavLst>
                                        <p:tav tm="0">
                                          <p:val>
                                            <p:strVal val="#ppt_x"/>
                                          </p:val>
                                        </p:tav>
                                        <p:tav tm="100000">
                                          <p:val>
                                            <p:strVal val="#ppt_x"/>
                                          </p:val>
                                        </p:tav>
                                      </p:tavLst>
                                    </p:anim>
                                    <p:anim calcmode="lin" valueType="num">
                                      <p:cBhvr additive="base">
                                        <p:cTn id="118" dur="100" fill="hold"/>
                                        <p:tgtEl>
                                          <p:spTgt spid="25"/>
                                        </p:tgtEl>
                                        <p:attrNameLst>
                                          <p:attrName>ppt_y</p:attrName>
                                        </p:attrNameLst>
                                      </p:cBhvr>
                                      <p:tavLst>
                                        <p:tav tm="0">
                                          <p:val>
                                            <p:strVal val="1+#ppt_h/2"/>
                                          </p:val>
                                        </p:tav>
                                        <p:tav tm="100000">
                                          <p:val>
                                            <p:strVal val="#ppt_y"/>
                                          </p:val>
                                        </p:tav>
                                      </p:tavLst>
                                    </p:anim>
                                  </p:childTnLst>
                                </p:cTn>
                              </p:par>
                            </p:childTnLst>
                          </p:cTn>
                        </p:par>
                        <p:par>
                          <p:cTn id="119" fill="hold">
                            <p:stCondLst>
                              <p:cond delay="2300"/>
                            </p:stCondLst>
                            <p:childTnLst>
                              <p:par>
                                <p:cTn id="120" presetID="2" presetClass="entr" presetSubtype="4" fill="hold" grpId="0" nodeType="afterEffect">
                                  <p:stCondLst>
                                    <p:cond delay="0"/>
                                  </p:stCondLst>
                                  <p:childTnLst>
                                    <p:set>
                                      <p:cBhvr>
                                        <p:cTn id="121" dur="1" fill="hold">
                                          <p:stCondLst>
                                            <p:cond delay="0"/>
                                          </p:stCondLst>
                                        </p:cTn>
                                        <p:tgtEl>
                                          <p:spTgt spid="26"/>
                                        </p:tgtEl>
                                        <p:attrNameLst>
                                          <p:attrName>style.visibility</p:attrName>
                                        </p:attrNameLst>
                                      </p:cBhvr>
                                      <p:to>
                                        <p:strVal val="visible"/>
                                      </p:to>
                                    </p:set>
                                    <p:anim calcmode="lin" valueType="num">
                                      <p:cBhvr additive="base">
                                        <p:cTn id="122" dur="100" fill="hold"/>
                                        <p:tgtEl>
                                          <p:spTgt spid="26"/>
                                        </p:tgtEl>
                                        <p:attrNameLst>
                                          <p:attrName>ppt_x</p:attrName>
                                        </p:attrNameLst>
                                      </p:cBhvr>
                                      <p:tavLst>
                                        <p:tav tm="0">
                                          <p:val>
                                            <p:strVal val="#ppt_x"/>
                                          </p:val>
                                        </p:tav>
                                        <p:tav tm="100000">
                                          <p:val>
                                            <p:strVal val="#ppt_x"/>
                                          </p:val>
                                        </p:tav>
                                      </p:tavLst>
                                    </p:anim>
                                    <p:anim calcmode="lin" valueType="num">
                                      <p:cBhvr additive="base">
                                        <p:cTn id="123" dur="100" fill="hold"/>
                                        <p:tgtEl>
                                          <p:spTgt spid="26"/>
                                        </p:tgtEl>
                                        <p:attrNameLst>
                                          <p:attrName>ppt_y</p:attrName>
                                        </p:attrNameLst>
                                      </p:cBhvr>
                                      <p:tavLst>
                                        <p:tav tm="0">
                                          <p:val>
                                            <p:strVal val="1+#ppt_h/2"/>
                                          </p:val>
                                        </p:tav>
                                        <p:tav tm="100000">
                                          <p:val>
                                            <p:strVal val="#ppt_y"/>
                                          </p:val>
                                        </p:tav>
                                      </p:tavLst>
                                    </p:anim>
                                  </p:childTnLst>
                                </p:cTn>
                              </p:par>
                            </p:childTnLst>
                          </p:cTn>
                        </p:par>
                        <p:par>
                          <p:cTn id="124" fill="hold">
                            <p:stCondLst>
                              <p:cond delay="2400"/>
                            </p:stCondLst>
                            <p:childTnLst>
                              <p:par>
                                <p:cTn id="125" presetID="2" presetClass="entr" presetSubtype="4" fill="hold" grpId="0" nodeType="afterEffect">
                                  <p:stCondLst>
                                    <p:cond delay="0"/>
                                  </p:stCondLst>
                                  <p:childTnLst>
                                    <p:set>
                                      <p:cBhvr>
                                        <p:cTn id="126" dur="1" fill="hold">
                                          <p:stCondLst>
                                            <p:cond delay="0"/>
                                          </p:stCondLst>
                                        </p:cTn>
                                        <p:tgtEl>
                                          <p:spTgt spid="27"/>
                                        </p:tgtEl>
                                        <p:attrNameLst>
                                          <p:attrName>style.visibility</p:attrName>
                                        </p:attrNameLst>
                                      </p:cBhvr>
                                      <p:to>
                                        <p:strVal val="visible"/>
                                      </p:to>
                                    </p:set>
                                    <p:anim calcmode="lin" valueType="num">
                                      <p:cBhvr additive="base">
                                        <p:cTn id="127" dur="100" fill="hold"/>
                                        <p:tgtEl>
                                          <p:spTgt spid="27"/>
                                        </p:tgtEl>
                                        <p:attrNameLst>
                                          <p:attrName>ppt_x</p:attrName>
                                        </p:attrNameLst>
                                      </p:cBhvr>
                                      <p:tavLst>
                                        <p:tav tm="0">
                                          <p:val>
                                            <p:strVal val="#ppt_x"/>
                                          </p:val>
                                        </p:tav>
                                        <p:tav tm="100000">
                                          <p:val>
                                            <p:strVal val="#ppt_x"/>
                                          </p:val>
                                        </p:tav>
                                      </p:tavLst>
                                    </p:anim>
                                    <p:anim calcmode="lin" valueType="num">
                                      <p:cBhvr additive="base">
                                        <p:cTn id="128" dur="100" fill="hold"/>
                                        <p:tgtEl>
                                          <p:spTgt spid="27"/>
                                        </p:tgtEl>
                                        <p:attrNameLst>
                                          <p:attrName>ppt_y</p:attrName>
                                        </p:attrNameLst>
                                      </p:cBhvr>
                                      <p:tavLst>
                                        <p:tav tm="0">
                                          <p:val>
                                            <p:strVal val="1+#ppt_h/2"/>
                                          </p:val>
                                        </p:tav>
                                        <p:tav tm="100000">
                                          <p:val>
                                            <p:strVal val="#ppt_y"/>
                                          </p:val>
                                        </p:tav>
                                      </p:tavLst>
                                    </p:anim>
                                  </p:childTnLst>
                                </p:cTn>
                              </p:par>
                            </p:childTnLst>
                          </p:cTn>
                        </p:par>
                        <p:par>
                          <p:cTn id="129" fill="hold">
                            <p:stCondLst>
                              <p:cond delay="2500"/>
                            </p:stCondLst>
                            <p:childTnLst>
                              <p:par>
                                <p:cTn id="130" presetID="2" presetClass="entr" presetSubtype="4" fill="hold" grpId="0" nodeType="afterEffect">
                                  <p:stCondLst>
                                    <p:cond delay="0"/>
                                  </p:stCondLst>
                                  <p:childTnLst>
                                    <p:set>
                                      <p:cBhvr>
                                        <p:cTn id="131" dur="1" fill="hold">
                                          <p:stCondLst>
                                            <p:cond delay="0"/>
                                          </p:stCondLst>
                                        </p:cTn>
                                        <p:tgtEl>
                                          <p:spTgt spid="28"/>
                                        </p:tgtEl>
                                        <p:attrNameLst>
                                          <p:attrName>style.visibility</p:attrName>
                                        </p:attrNameLst>
                                      </p:cBhvr>
                                      <p:to>
                                        <p:strVal val="visible"/>
                                      </p:to>
                                    </p:set>
                                    <p:anim calcmode="lin" valueType="num">
                                      <p:cBhvr additive="base">
                                        <p:cTn id="132" dur="100" fill="hold"/>
                                        <p:tgtEl>
                                          <p:spTgt spid="28"/>
                                        </p:tgtEl>
                                        <p:attrNameLst>
                                          <p:attrName>ppt_x</p:attrName>
                                        </p:attrNameLst>
                                      </p:cBhvr>
                                      <p:tavLst>
                                        <p:tav tm="0">
                                          <p:val>
                                            <p:strVal val="#ppt_x"/>
                                          </p:val>
                                        </p:tav>
                                        <p:tav tm="100000">
                                          <p:val>
                                            <p:strVal val="#ppt_x"/>
                                          </p:val>
                                        </p:tav>
                                      </p:tavLst>
                                    </p:anim>
                                    <p:anim calcmode="lin" valueType="num">
                                      <p:cBhvr additive="base">
                                        <p:cTn id="133" dur="100" fill="hold"/>
                                        <p:tgtEl>
                                          <p:spTgt spid="28"/>
                                        </p:tgtEl>
                                        <p:attrNameLst>
                                          <p:attrName>ppt_y</p:attrName>
                                        </p:attrNameLst>
                                      </p:cBhvr>
                                      <p:tavLst>
                                        <p:tav tm="0">
                                          <p:val>
                                            <p:strVal val="1+#ppt_h/2"/>
                                          </p:val>
                                        </p:tav>
                                        <p:tav tm="100000">
                                          <p:val>
                                            <p:strVal val="#ppt_y"/>
                                          </p:val>
                                        </p:tav>
                                      </p:tavLst>
                                    </p:anim>
                                  </p:childTnLst>
                                </p:cTn>
                              </p:par>
                            </p:childTnLst>
                          </p:cTn>
                        </p:par>
                        <p:par>
                          <p:cTn id="134" fill="hold">
                            <p:stCondLst>
                              <p:cond delay="2600"/>
                            </p:stCondLst>
                            <p:childTnLst>
                              <p:par>
                                <p:cTn id="135" presetID="2" presetClass="entr" presetSubtype="4" fill="hold" grpId="0" nodeType="afterEffect">
                                  <p:stCondLst>
                                    <p:cond delay="0"/>
                                  </p:stCondLst>
                                  <p:childTnLst>
                                    <p:set>
                                      <p:cBhvr>
                                        <p:cTn id="136" dur="1" fill="hold">
                                          <p:stCondLst>
                                            <p:cond delay="0"/>
                                          </p:stCondLst>
                                        </p:cTn>
                                        <p:tgtEl>
                                          <p:spTgt spid="29"/>
                                        </p:tgtEl>
                                        <p:attrNameLst>
                                          <p:attrName>style.visibility</p:attrName>
                                        </p:attrNameLst>
                                      </p:cBhvr>
                                      <p:to>
                                        <p:strVal val="visible"/>
                                      </p:to>
                                    </p:set>
                                    <p:anim calcmode="lin" valueType="num">
                                      <p:cBhvr additive="base">
                                        <p:cTn id="137" dur="100" fill="hold"/>
                                        <p:tgtEl>
                                          <p:spTgt spid="29"/>
                                        </p:tgtEl>
                                        <p:attrNameLst>
                                          <p:attrName>ppt_x</p:attrName>
                                        </p:attrNameLst>
                                      </p:cBhvr>
                                      <p:tavLst>
                                        <p:tav tm="0">
                                          <p:val>
                                            <p:strVal val="#ppt_x"/>
                                          </p:val>
                                        </p:tav>
                                        <p:tav tm="100000">
                                          <p:val>
                                            <p:strVal val="#ppt_x"/>
                                          </p:val>
                                        </p:tav>
                                      </p:tavLst>
                                    </p:anim>
                                    <p:anim calcmode="lin" valueType="num">
                                      <p:cBhvr additive="base">
                                        <p:cTn id="138" dur="100" fill="hold"/>
                                        <p:tgtEl>
                                          <p:spTgt spid="29"/>
                                        </p:tgtEl>
                                        <p:attrNameLst>
                                          <p:attrName>ppt_y</p:attrName>
                                        </p:attrNameLst>
                                      </p:cBhvr>
                                      <p:tavLst>
                                        <p:tav tm="0">
                                          <p:val>
                                            <p:strVal val="1+#ppt_h/2"/>
                                          </p:val>
                                        </p:tav>
                                        <p:tav tm="100000">
                                          <p:val>
                                            <p:strVal val="#ppt_y"/>
                                          </p:val>
                                        </p:tav>
                                      </p:tavLst>
                                    </p:anim>
                                  </p:childTnLst>
                                </p:cTn>
                              </p:par>
                            </p:childTnLst>
                          </p:cTn>
                        </p:par>
                        <p:par>
                          <p:cTn id="139" fill="hold">
                            <p:stCondLst>
                              <p:cond delay="2700"/>
                            </p:stCondLst>
                            <p:childTnLst>
                              <p:par>
                                <p:cTn id="140" presetID="2" presetClass="entr" presetSubtype="4" fill="hold" grpId="0" nodeType="afterEffect">
                                  <p:stCondLst>
                                    <p:cond delay="0"/>
                                  </p:stCondLst>
                                  <p:childTnLst>
                                    <p:set>
                                      <p:cBhvr>
                                        <p:cTn id="141" dur="1" fill="hold">
                                          <p:stCondLst>
                                            <p:cond delay="0"/>
                                          </p:stCondLst>
                                        </p:cTn>
                                        <p:tgtEl>
                                          <p:spTgt spid="30"/>
                                        </p:tgtEl>
                                        <p:attrNameLst>
                                          <p:attrName>style.visibility</p:attrName>
                                        </p:attrNameLst>
                                      </p:cBhvr>
                                      <p:to>
                                        <p:strVal val="visible"/>
                                      </p:to>
                                    </p:set>
                                    <p:anim calcmode="lin" valueType="num">
                                      <p:cBhvr additive="base">
                                        <p:cTn id="142" dur="100" fill="hold"/>
                                        <p:tgtEl>
                                          <p:spTgt spid="30"/>
                                        </p:tgtEl>
                                        <p:attrNameLst>
                                          <p:attrName>ppt_x</p:attrName>
                                        </p:attrNameLst>
                                      </p:cBhvr>
                                      <p:tavLst>
                                        <p:tav tm="0">
                                          <p:val>
                                            <p:strVal val="#ppt_x"/>
                                          </p:val>
                                        </p:tav>
                                        <p:tav tm="100000">
                                          <p:val>
                                            <p:strVal val="#ppt_x"/>
                                          </p:val>
                                        </p:tav>
                                      </p:tavLst>
                                    </p:anim>
                                    <p:anim calcmode="lin" valueType="num">
                                      <p:cBhvr additive="base">
                                        <p:cTn id="143" dur="100" fill="hold"/>
                                        <p:tgtEl>
                                          <p:spTgt spid="30"/>
                                        </p:tgtEl>
                                        <p:attrNameLst>
                                          <p:attrName>ppt_y</p:attrName>
                                        </p:attrNameLst>
                                      </p:cBhvr>
                                      <p:tavLst>
                                        <p:tav tm="0">
                                          <p:val>
                                            <p:strVal val="1+#ppt_h/2"/>
                                          </p:val>
                                        </p:tav>
                                        <p:tav tm="100000">
                                          <p:val>
                                            <p:strVal val="#ppt_y"/>
                                          </p:val>
                                        </p:tav>
                                      </p:tavLst>
                                    </p:anim>
                                  </p:childTnLst>
                                </p:cTn>
                              </p:par>
                            </p:childTnLst>
                          </p:cTn>
                        </p:par>
                        <p:par>
                          <p:cTn id="144" fill="hold">
                            <p:stCondLst>
                              <p:cond delay="2800"/>
                            </p:stCondLst>
                            <p:childTnLst>
                              <p:par>
                                <p:cTn id="145" presetID="2" presetClass="entr" presetSubtype="4" fill="hold" grpId="0" nodeType="afterEffect">
                                  <p:stCondLst>
                                    <p:cond delay="0"/>
                                  </p:stCondLst>
                                  <p:childTnLst>
                                    <p:set>
                                      <p:cBhvr>
                                        <p:cTn id="146" dur="1" fill="hold">
                                          <p:stCondLst>
                                            <p:cond delay="0"/>
                                          </p:stCondLst>
                                        </p:cTn>
                                        <p:tgtEl>
                                          <p:spTgt spid="31"/>
                                        </p:tgtEl>
                                        <p:attrNameLst>
                                          <p:attrName>style.visibility</p:attrName>
                                        </p:attrNameLst>
                                      </p:cBhvr>
                                      <p:to>
                                        <p:strVal val="visible"/>
                                      </p:to>
                                    </p:set>
                                    <p:anim calcmode="lin" valueType="num">
                                      <p:cBhvr additive="base">
                                        <p:cTn id="147" dur="100" fill="hold"/>
                                        <p:tgtEl>
                                          <p:spTgt spid="31"/>
                                        </p:tgtEl>
                                        <p:attrNameLst>
                                          <p:attrName>ppt_x</p:attrName>
                                        </p:attrNameLst>
                                      </p:cBhvr>
                                      <p:tavLst>
                                        <p:tav tm="0">
                                          <p:val>
                                            <p:strVal val="#ppt_x"/>
                                          </p:val>
                                        </p:tav>
                                        <p:tav tm="100000">
                                          <p:val>
                                            <p:strVal val="#ppt_x"/>
                                          </p:val>
                                        </p:tav>
                                      </p:tavLst>
                                    </p:anim>
                                    <p:anim calcmode="lin" valueType="num">
                                      <p:cBhvr additive="base">
                                        <p:cTn id="148" dur="100" fill="hold"/>
                                        <p:tgtEl>
                                          <p:spTgt spid="31"/>
                                        </p:tgtEl>
                                        <p:attrNameLst>
                                          <p:attrName>ppt_y</p:attrName>
                                        </p:attrNameLst>
                                      </p:cBhvr>
                                      <p:tavLst>
                                        <p:tav tm="0">
                                          <p:val>
                                            <p:strVal val="1+#ppt_h/2"/>
                                          </p:val>
                                        </p:tav>
                                        <p:tav tm="100000">
                                          <p:val>
                                            <p:strVal val="#ppt_y"/>
                                          </p:val>
                                        </p:tav>
                                      </p:tavLst>
                                    </p:anim>
                                  </p:childTnLst>
                                </p:cTn>
                              </p:par>
                            </p:childTnLst>
                          </p:cTn>
                        </p:par>
                        <p:par>
                          <p:cTn id="149" fill="hold">
                            <p:stCondLst>
                              <p:cond delay="2900"/>
                            </p:stCondLst>
                            <p:childTnLst>
                              <p:par>
                                <p:cTn id="150" presetID="2" presetClass="entr" presetSubtype="4" fill="hold" grpId="0" nodeType="afterEffect">
                                  <p:stCondLst>
                                    <p:cond delay="0"/>
                                  </p:stCondLst>
                                  <p:childTnLst>
                                    <p:set>
                                      <p:cBhvr>
                                        <p:cTn id="151" dur="1" fill="hold">
                                          <p:stCondLst>
                                            <p:cond delay="0"/>
                                          </p:stCondLst>
                                        </p:cTn>
                                        <p:tgtEl>
                                          <p:spTgt spid="32"/>
                                        </p:tgtEl>
                                        <p:attrNameLst>
                                          <p:attrName>style.visibility</p:attrName>
                                        </p:attrNameLst>
                                      </p:cBhvr>
                                      <p:to>
                                        <p:strVal val="visible"/>
                                      </p:to>
                                    </p:set>
                                    <p:anim calcmode="lin" valueType="num">
                                      <p:cBhvr additive="base">
                                        <p:cTn id="152" dur="100" fill="hold"/>
                                        <p:tgtEl>
                                          <p:spTgt spid="32"/>
                                        </p:tgtEl>
                                        <p:attrNameLst>
                                          <p:attrName>ppt_x</p:attrName>
                                        </p:attrNameLst>
                                      </p:cBhvr>
                                      <p:tavLst>
                                        <p:tav tm="0">
                                          <p:val>
                                            <p:strVal val="#ppt_x"/>
                                          </p:val>
                                        </p:tav>
                                        <p:tav tm="100000">
                                          <p:val>
                                            <p:strVal val="#ppt_x"/>
                                          </p:val>
                                        </p:tav>
                                      </p:tavLst>
                                    </p:anim>
                                    <p:anim calcmode="lin" valueType="num">
                                      <p:cBhvr additive="base">
                                        <p:cTn id="153" dur="100" fill="hold"/>
                                        <p:tgtEl>
                                          <p:spTgt spid="32"/>
                                        </p:tgtEl>
                                        <p:attrNameLst>
                                          <p:attrName>ppt_y</p:attrName>
                                        </p:attrNameLst>
                                      </p:cBhvr>
                                      <p:tavLst>
                                        <p:tav tm="0">
                                          <p:val>
                                            <p:strVal val="1+#ppt_h/2"/>
                                          </p:val>
                                        </p:tav>
                                        <p:tav tm="100000">
                                          <p:val>
                                            <p:strVal val="#ppt_y"/>
                                          </p:val>
                                        </p:tav>
                                      </p:tavLst>
                                    </p:anim>
                                  </p:childTnLst>
                                </p:cTn>
                              </p:par>
                            </p:childTnLst>
                          </p:cTn>
                        </p:par>
                        <p:par>
                          <p:cTn id="154" fill="hold">
                            <p:stCondLst>
                              <p:cond delay="3000"/>
                            </p:stCondLst>
                            <p:childTnLst>
                              <p:par>
                                <p:cTn id="155" presetID="2" presetClass="entr" presetSubtype="4" fill="hold" nodeType="afterEffect">
                                  <p:stCondLst>
                                    <p:cond delay="0"/>
                                  </p:stCondLst>
                                  <p:childTnLst>
                                    <p:set>
                                      <p:cBhvr>
                                        <p:cTn id="156" dur="1" fill="hold">
                                          <p:stCondLst>
                                            <p:cond delay="0"/>
                                          </p:stCondLst>
                                        </p:cTn>
                                        <p:tgtEl>
                                          <p:spTgt spid="33"/>
                                        </p:tgtEl>
                                        <p:attrNameLst>
                                          <p:attrName>style.visibility</p:attrName>
                                        </p:attrNameLst>
                                      </p:cBhvr>
                                      <p:to>
                                        <p:strVal val="visible"/>
                                      </p:to>
                                    </p:set>
                                    <p:anim calcmode="lin" valueType="num">
                                      <p:cBhvr additive="base">
                                        <p:cTn id="157" dur="100" fill="hold"/>
                                        <p:tgtEl>
                                          <p:spTgt spid="33"/>
                                        </p:tgtEl>
                                        <p:attrNameLst>
                                          <p:attrName>ppt_x</p:attrName>
                                        </p:attrNameLst>
                                      </p:cBhvr>
                                      <p:tavLst>
                                        <p:tav tm="0">
                                          <p:val>
                                            <p:strVal val="#ppt_x"/>
                                          </p:val>
                                        </p:tav>
                                        <p:tav tm="100000">
                                          <p:val>
                                            <p:strVal val="#ppt_x"/>
                                          </p:val>
                                        </p:tav>
                                      </p:tavLst>
                                    </p:anim>
                                    <p:anim calcmode="lin" valueType="num">
                                      <p:cBhvr additive="base">
                                        <p:cTn id="158" dur="100" fill="hold"/>
                                        <p:tgtEl>
                                          <p:spTgt spid="33"/>
                                        </p:tgtEl>
                                        <p:attrNameLst>
                                          <p:attrName>ppt_y</p:attrName>
                                        </p:attrNameLst>
                                      </p:cBhvr>
                                      <p:tavLst>
                                        <p:tav tm="0">
                                          <p:val>
                                            <p:strVal val="1+#ppt_h/2"/>
                                          </p:val>
                                        </p:tav>
                                        <p:tav tm="100000">
                                          <p:val>
                                            <p:strVal val="#ppt_y"/>
                                          </p:val>
                                        </p:tav>
                                      </p:tavLst>
                                    </p:anim>
                                  </p:childTnLst>
                                </p:cTn>
                              </p:par>
                            </p:childTnLst>
                          </p:cTn>
                        </p:par>
                        <p:par>
                          <p:cTn id="159" fill="hold">
                            <p:stCondLst>
                              <p:cond delay="3100"/>
                            </p:stCondLst>
                            <p:childTnLst>
                              <p:par>
                                <p:cTn id="160" presetID="2" presetClass="entr" presetSubtype="4" fill="hold" grpId="0" nodeType="afterEffect">
                                  <p:stCondLst>
                                    <p:cond delay="0"/>
                                  </p:stCondLst>
                                  <p:childTnLst>
                                    <p:set>
                                      <p:cBhvr>
                                        <p:cTn id="161" dur="1" fill="hold">
                                          <p:stCondLst>
                                            <p:cond delay="0"/>
                                          </p:stCondLst>
                                        </p:cTn>
                                        <p:tgtEl>
                                          <p:spTgt spid="37"/>
                                        </p:tgtEl>
                                        <p:attrNameLst>
                                          <p:attrName>style.visibility</p:attrName>
                                        </p:attrNameLst>
                                      </p:cBhvr>
                                      <p:to>
                                        <p:strVal val="visible"/>
                                      </p:to>
                                    </p:set>
                                    <p:anim calcmode="lin" valueType="num">
                                      <p:cBhvr additive="base">
                                        <p:cTn id="162" dur="100" fill="hold"/>
                                        <p:tgtEl>
                                          <p:spTgt spid="37"/>
                                        </p:tgtEl>
                                        <p:attrNameLst>
                                          <p:attrName>ppt_x</p:attrName>
                                        </p:attrNameLst>
                                      </p:cBhvr>
                                      <p:tavLst>
                                        <p:tav tm="0">
                                          <p:val>
                                            <p:strVal val="#ppt_x"/>
                                          </p:val>
                                        </p:tav>
                                        <p:tav tm="100000">
                                          <p:val>
                                            <p:strVal val="#ppt_x"/>
                                          </p:val>
                                        </p:tav>
                                      </p:tavLst>
                                    </p:anim>
                                    <p:anim calcmode="lin" valueType="num">
                                      <p:cBhvr additive="base">
                                        <p:cTn id="163" dur="100" fill="hold"/>
                                        <p:tgtEl>
                                          <p:spTgt spid="37"/>
                                        </p:tgtEl>
                                        <p:attrNameLst>
                                          <p:attrName>ppt_y</p:attrName>
                                        </p:attrNameLst>
                                      </p:cBhvr>
                                      <p:tavLst>
                                        <p:tav tm="0">
                                          <p:val>
                                            <p:strVal val="1+#ppt_h/2"/>
                                          </p:val>
                                        </p:tav>
                                        <p:tav tm="100000">
                                          <p:val>
                                            <p:strVal val="#ppt_y"/>
                                          </p:val>
                                        </p:tav>
                                      </p:tavLst>
                                    </p:anim>
                                  </p:childTnLst>
                                </p:cTn>
                              </p:par>
                            </p:childTnLst>
                          </p:cTn>
                        </p:par>
                        <p:par>
                          <p:cTn id="164" fill="hold">
                            <p:stCondLst>
                              <p:cond delay="3200"/>
                            </p:stCondLst>
                            <p:childTnLst>
                              <p:par>
                                <p:cTn id="165" presetID="2" presetClass="entr" presetSubtype="4" fill="hold" grpId="0" nodeType="afterEffect">
                                  <p:stCondLst>
                                    <p:cond delay="0"/>
                                  </p:stCondLst>
                                  <p:childTnLst>
                                    <p:set>
                                      <p:cBhvr>
                                        <p:cTn id="166" dur="1" fill="hold">
                                          <p:stCondLst>
                                            <p:cond delay="0"/>
                                          </p:stCondLst>
                                        </p:cTn>
                                        <p:tgtEl>
                                          <p:spTgt spid="38"/>
                                        </p:tgtEl>
                                        <p:attrNameLst>
                                          <p:attrName>style.visibility</p:attrName>
                                        </p:attrNameLst>
                                      </p:cBhvr>
                                      <p:to>
                                        <p:strVal val="visible"/>
                                      </p:to>
                                    </p:set>
                                    <p:anim calcmode="lin" valueType="num">
                                      <p:cBhvr additive="base">
                                        <p:cTn id="167" dur="100" fill="hold"/>
                                        <p:tgtEl>
                                          <p:spTgt spid="38"/>
                                        </p:tgtEl>
                                        <p:attrNameLst>
                                          <p:attrName>ppt_x</p:attrName>
                                        </p:attrNameLst>
                                      </p:cBhvr>
                                      <p:tavLst>
                                        <p:tav tm="0">
                                          <p:val>
                                            <p:strVal val="#ppt_x"/>
                                          </p:val>
                                        </p:tav>
                                        <p:tav tm="100000">
                                          <p:val>
                                            <p:strVal val="#ppt_x"/>
                                          </p:val>
                                        </p:tav>
                                      </p:tavLst>
                                    </p:anim>
                                    <p:anim calcmode="lin" valueType="num">
                                      <p:cBhvr additive="base">
                                        <p:cTn id="168" dur="100" fill="hold"/>
                                        <p:tgtEl>
                                          <p:spTgt spid="38"/>
                                        </p:tgtEl>
                                        <p:attrNameLst>
                                          <p:attrName>ppt_y</p:attrName>
                                        </p:attrNameLst>
                                      </p:cBhvr>
                                      <p:tavLst>
                                        <p:tav tm="0">
                                          <p:val>
                                            <p:strVal val="1+#ppt_h/2"/>
                                          </p:val>
                                        </p:tav>
                                        <p:tav tm="100000">
                                          <p:val>
                                            <p:strVal val="#ppt_y"/>
                                          </p:val>
                                        </p:tav>
                                      </p:tavLst>
                                    </p:anim>
                                  </p:childTnLst>
                                </p:cTn>
                              </p:par>
                            </p:childTnLst>
                          </p:cTn>
                        </p:par>
                        <p:par>
                          <p:cTn id="169" fill="hold">
                            <p:stCondLst>
                              <p:cond delay="3300"/>
                            </p:stCondLst>
                            <p:childTnLst>
                              <p:par>
                                <p:cTn id="170" presetID="2" presetClass="entr" presetSubtype="4" fill="hold" nodeType="afterEffect">
                                  <p:stCondLst>
                                    <p:cond delay="0"/>
                                  </p:stCondLst>
                                  <p:childTnLst>
                                    <p:set>
                                      <p:cBhvr>
                                        <p:cTn id="171" dur="1" fill="hold">
                                          <p:stCondLst>
                                            <p:cond delay="0"/>
                                          </p:stCondLst>
                                        </p:cTn>
                                        <p:tgtEl>
                                          <p:spTgt spid="39"/>
                                        </p:tgtEl>
                                        <p:attrNameLst>
                                          <p:attrName>style.visibility</p:attrName>
                                        </p:attrNameLst>
                                      </p:cBhvr>
                                      <p:to>
                                        <p:strVal val="visible"/>
                                      </p:to>
                                    </p:set>
                                    <p:anim calcmode="lin" valueType="num">
                                      <p:cBhvr additive="base">
                                        <p:cTn id="172" dur="100" fill="hold"/>
                                        <p:tgtEl>
                                          <p:spTgt spid="39"/>
                                        </p:tgtEl>
                                        <p:attrNameLst>
                                          <p:attrName>ppt_x</p:attrName>
                                        </p:attrNameLst>
                                      </p:cBhvr>
                                      <p:tavLst>
                                        <p:tav tm="0">
                                          <p:val>
                                            <p:strVal val="#ppt_x"/>
                                          </p:val>
                                        </p:tav>
                                        <p:tav tm="100000">
                                          <p:val>
                                            <p:strVal val="#ppt_x"/>
                                          </p:val>
                                        </p:tav>
                                      </p:tavLst>
                                    </p:anim>
                                    <p:anim calcmode="lin" valueType="num">
                                      <p:cBhvr additive="base">
                                        <p:cTn id="173" dur="100" fill="hold"/>
                                        <p:tgtEl>
                                          <p:spTgt spid="39"/>
                                        </p:tgtEl>
                                        <p:attrNameLst>
                                          <p:attrName>ppt_y</p:attrName>
                                        </p:attrNameLst>
                                      </p:cBhvr>
                                      <p:tavLst>
                                        <p:tav tm="0">
                                          <p:val>
                                            <p:strVal val="1+#ppt_h/2"/>
                                          </p:val>
                                        </p:tav>
                                        <p:tav tm="100000">
                                          <p:val>
                                            <p:strVal val="#ppt_y"/>
                                          </p:val>
                                        </p:tav>
                                      </p:tavLst>
                                    </p:anim>
                                  </p:childTnLst>
                                </p:cTn>
                              </p:par>
                            </p:childTnLst>
                          </p:cTn>
                        </p:par>
                        <p:par>
                          <p:cTn id="174" fill="hold">
                            <p:stCondLst>
                              <p:cond delay="3400"/>
                            </p:stCondLst>
                            <p:childTnLst>
                              <p:par>
                                <p:cTn id="175" presetID="2" presetClass="entr" presetSubtype="4" fill="hold" nodeType="afterEffect">
                                  <p:stCondLst>
                                    <p:cond delay="0"/>
                                  </p:stCondLst>
                                  <p:childTnLst>
                                    <p:set>
                                      <p:cBhvr>
                                        <p:cTn id="176" dur="1" fill="hold">
                                          <p:stCondLst>
                                            <p:cond delay="0"/>
                                          </p:stCondLst>
                                        </p:cTn>
                                        <p:tgtEl>
                                          <p:spTgt spid="42"/>
                                        </p:tgtEl>
                                        <p:attrNameLst>
                                          <p:attrName>style.visibility</p:attrName>
                                        </p:attrNameLst>
                                      </p:cBhvr>
                                      <p:to>
                                        <p:strVal val="visible"/>
                                      </p:to>
                                    </p:set>
                                    <p:anim calcmode="lin" valueType="num">
                                      <p:cBhvr additive="base">
                                        <p:cTn id="177" dur="100" fill="hold"/>
                                        <p:tgtEl>
                                          <p:spTgt spid="42"/>
                                        </p:tgtEl>
                                        <p:attrNameLst>
                                          <p:attrName>ppt_x</p:attrName>
                                        </p:attrNameLst>
                                      </p:cBhvr>
                                      <p:tavLst>
                                        <p:tav tm="0">
                                          <p:val>
                                            <p:strVal val="#ppt_x"/>
                                          </p:val>
                                        </p:tav>
                                        <p:tav tm="100000">
                                          <p:val>
                                            <p:strVal val="#ppt_x"/>
                                          </p:val>
                                        </p:tav>
                                      </p:tavLst>
                                    </p:anim>
                                    <p:anim calcmode="lin" valueType="num">
                                      <p:cBhvr additive="base">
                                        <p:cTn id="178" dur="100" fill="hold"/>
                                        <p:tgtEl>
                                          <p:spTgt spid="42"/>
                                        </p:tgtEl>
                                        <p:attrNameLst>
                                          <p:attrName>ppt_y</p:attrName>
                                        </p:attrNameLst>
                                      </p:cBhvr>
                                      <p:tavLst>
                                        <p:tav tm="0">
                                          <p:val>
                                            <p:strVal val="1+#ppt_h/2"/>
                                          </p:val>
                                        </p:tav>
                                        <p:tav tm="100000">
                                          <p:val>
                                            <p:strVal val="#ppt_y"/>
                                          </p:val>
                                        </p:tav>
                                      </p:tavLst>
                                    </p:anim>
                                  </p:childTnLst>
                                </p:cTn>
                              </p:par>
                            </p:childTnLst>
                          </p:cTn>
                        </p:par>
                        <p:par>
                          <p:cTn id="179" fill="hold">
                            <p:stCondLst>
                              <p:cond delay="3500"/>
                            </p:stCondLst>
                            <p:childTnLst>
                              <p:par>
                                <p:cTn id="180" presetID="2" presetClass="entr" presetSubtype="4" fill="hold" nodeType="afterEffect">
                                  <p:stCondLst>
                                    <p:cond delay="0"/>
                                  </p:stCondLst>
                                  <p:childTnLst>
                                    <p:set>
                                      <p:cBhvr>
                                        <p:cTn id="181" dur="1" fill="hold">
                                          <p:stCondLst>
                                            <p:cond delay="0"/>
                                          </p:stCondLst>
                                        </p:cTn>
                                        <p:tgtEl>
                                          <p:spTgt spid="47"/>
                                        </p:tgtEl>
                                        <p:attrNameLst>
                                          <p:attrName>style.visibility</p:attrName>
                                        </p:attrNameLst>
                                      </p:cBhvr>
                                      <p:to>
                                        <p:strVal val="visible"/>
                                      </p:to>
                                    </p:set>
                                    <p:anim calcmode="lin" valueType="num">
                                      <p:cBhvr additive="base">
                                        <p:cTn id="182" dur="100" fill="hold"/>
                                        <p:tgtEl>
                                          <p:spTgt spid="47"/>
                                        </p:tgtEl>
                                        <p:attrNameLst>
                                          <p:attrName>ppt_x</p:attrName>
                                        </p:attrNameLst>
                                      </p:cBhvr>
                                      <p:tavLst>
                                        <p:tav tm="0">
                                          <p:val>
                                            <p:strVal val="#ppt_x"/>
                                          </p:val>
                                        </p:tav>
                                        <p:tav tm="100000">
                                          <p:val>
                                            <p:strVal val="#ppt_x"/>
                                          </p:val>
                                        </p:tav>
                                      </p:tavLst>
                                    </p:anim>
                                    <p:anim calcmode="lin" valueType="num">
                                      <p:cBhvr additive="base">
                                        <p:cTn id="183" dur="100" fill="hold"/>
                                        <p:tgtEl>
                                          <p:spTgt spid="47"/>
                                        </p:tgtEl>
                                        <p:attrNameLst>
                                          <p:attrName>ppt_y</p:attrName>
                                        </p:attrNameLst>
                                      </p:cBhvr>
                                      <p:tavLst>
                                        <p:tav tm="0">
                                          <p:val>
                                            <p:strVal val="1+#ppt_h/2"/>
                                          </p:val>
                                        </p:tav>
                                        <p:tav tm="100000">
                                          <p:val>
                                            <p:strVal val="#ppt_y"/>
                                          </p:val>
                                        </p:tav>
                                      </p:tavLst>
                                    </p:anim>
                                  </p:childTnLst>
                                </p:cTn>
                              </p:par>
                            </p:childTnLst>
                          </p:cTn>
                        </p:par>
                        <p:par>
                          <p:cTn id="184" fill="hold">
                            <p:stCondLst>
                              <p:cond delay="3600"/>
                            </p:stCondLst>
                            <p:childTnLst>
                              <p:par>
                                <p:cTn id="185" presetID="2" presetClass="entr" presetSubtype="4" fill="hold" nodeType="afterEffect">
                                  <p:stCondLst>
                                    <p:cond delay="0"/>
                                  </p:stCondLst>
                                  <p:childTnLst>
                                    <p:set>
                                      <p:cBhvr>
                                        <p:cTn id="186" dur="1" fill="hold">
                                          <p:stCondLst>
                                            <p:cond delay="0"/>
                                          </p:stCondLst>
                                        </p:cTn>
                                        <p:tgtEl>
                                          <p:spTgt spid="53"/>
                                        </p:tgtEl>
                                        <p:attrNameLst>
                                          <p:attrName>style.visibility</p:attrName>
                                        </p:attrNameLst>
                                      </p:cBhvr>
                                      <p:to>
                                        <p:strVal val="visible"/>
                                      </p:to>
                                    </p:set>
                                    <p:anim calcmode="lin" valueType="num">
                                      <p:cBhvr additive="base">
                                        <p:cTn id="187" dur="100" fill="hold"/>
                                        <p:tgtEl>
                                          <p:spTgt spid="53"/>
                                        </p:tgtEl>
                                        <p:attrNameLst>
                                          <p:attrName>ppt_x</p:attrName>
                                        </p:attrNameLst>
                                      </p:cBhvr>
                                      <p:tavLst>
                                        <p:tav tm="0">
                                          <p:val>
                                            <p:strVal val="#ppt_x"/>
                                          </p:val>
                                        </p:tav>
                                        <p:tav tm="100000">
                                          <p:val>
                                            <p:strVal val="#ppt_x"/>
                                          </p:val>
                                        </p:tav>
                                      </p:tavLst>
                                    </p:anim>
                                    <p:anim calcmode="lin" valueType="num">
                                      <p:cBhvr additive="base">
                                        <p:cTn id="188" dur="100" fill="hold"/>
                                        <p:tgtEl>
                                          <p:spTgt spid="53"/>
                                        </p:tgtEl>
                                        <p:attrNameLst>
                                          <p:attrName>ppt_y</p:attrName>
                                        </p:attrNameLst>
                                      </p:cBhvr>
                                      <p:tavLst>
                                        <p:tav tm="0">
                                          <p:val>
                                            <p:strVal val="1+#ppt_h/2"/>
                                          </p:val>
                                        </p:tav>
                                        <p:tav tm="100000">
                                          <p:val>
                                            <p:strVal val="#ppt_y"/>
                                          </p:val>
                                        </p:tav>
                                      </p:tavLst>
                                    </p:anim>
                                  </p:childTnLst>
                                </p:cTn>
                              </p:par>
                            </p:childTnLst>
                          </p:cTn>
                        </p:par>
                        <p:par>
                          <p:cTn id="189" fill="hold">
                            <p:stCondLst>
                              <p:cond delay="3700"/>
                            </p:stCondLst>
                            <p:childTnLst>
                              <p:par>
                                <p:cTn id="190" presetID="2" presetClass="entr" presetSubtype="4" fill="hold" nodeType="afterEffect">
                                  <p:stCondLst>
                                    <p:cond delay="0"/>
                                  </p:stCondLst>
                                  <p:childTnLst>
                                    <p:set>
                                      <p:cBhvr>
                                        <p:cTn id="191" dur="1" fill="hold">
                                          <p:stCondLst>
                                            <p:cond delay="0"/>
                                          </p:stCondLst>
                                        </p:cTn>
                                        <p:tgtEl>
                                          <p:spTgt spid="57"/>
                                        </p:tgtEl>
                                        <p:attrNameLst>
                                          <p:attrName>style.visibility</p:attrName>
                                        </p:attrNameLst>
                                      </p:cBhvr>
                                      <p:to>
                                        <p:strVal val="visible"/>
                                      </p:to>
                                    </p:set>
                                    <p:anim calcmode="lin" valueType="num">
                                      <p:cBhvr additive="base">
                                        <p:cTn id="192" dur="100" fill="hold"/>
                                        <p:tgtEl>
                                          <p:spTgt spid="57"/>
                                        </p:tgtEl>
                                        <p:attrNameLst>
                                          <p:attrName>ppt_x</p:attrName>
                                        </p:attrNameLst>
                                      </p:cBhvr>
                                      <p:tavLst>
                                        <p:tav tm="0">
                                          <p:val>
                                            <p:strVal val="#ppt_x"/>
                                          </p:val>
                                        </p:tav>
                                        <p:tav tm="100000">
                                          <p:val>
                                            <p:strVal val="#ppt_x"/>
                                          </p:val>
                                        </p:tav>
                                      </p:tavLst>
                                    </p:anim>
                                    <p:anim calcmode="lin" valueType="num">
                                      <p:cBhvr additive="base">
                                        <p:cTn id="193" dur="100" fill="hold"/>
                                        <p:tgtEl>
                                          <p:spTgt spid="57"/>
                                        </p:tgtEl>
                                        <p:attrNameLst>
                                          <p:attrName>ppt_y</p:attrName>
                                        </p:attrNameLst>
                                      </p:cBhvr>
                                      <p:tavLst>
                                        <p:tav tm="0">
                                          <p:val>
                                            <p:strVal val="1+#ppt_h/2"/>
                                          </p:val>
                                        </p:tav>
                                        <p:tav tm="100000">
                                          <p:val>
                                            <p:strVal val="#ppt_y"/>
                                          </p:val>
                                        </p:tav>
                                      </p:tavLst>
                                    </p:anim>
                                  </p:childTnLst>
                                </p:cTn>
                              </p:par>
                            </p:childTnLst>
                          </p:cTn>
                        </p:par>
                        <p:par>
                          <p:cTn id="194" fill="hold">
                            <p:stCondLst>
                              <p:cond delay="3800"/>
                            </p:stCondLst>
                            <p:childTnLst>
                              <p:par>
                                <p:cTn id="195" presetID="2" presetClass="entr" presetSubtype="4" fill="hold" nodeType="afterEffect">
                                  <p:stCondLst>
                                    <p:cond delay="0"/>
                                  </p:stCondLst>
                                  <p:childTnLst>
                                    <p:set>
                                      <p:cBhvr>
                                        <p:cTn id="196" dur="1" fill="hold">
                                          <p:stCondLst>
                                            <p:cond delay="0"/>
                                          </p:stCondLst>
                                        </p:cTn>
                                        <p:tgtEl>
                                          <p:spTgt spid="61"/>
                                        </p:tgtEl>
                                        <p:attrNameLst>
                                          <p:attrName>style.visibility</p:attrName>
                                        </p:attrNameLst>
                                      </p:cBhvr>
                                      <p:to>
                                        <p:strVal val="visible"/>
                                      </p:to>
                                    </p:set>
                                    <p:anim calcmode="lin" valueType="num">
                                      <p:cBhvr additive="base">
                                        <p:cTn id="197" dur="100" fill="hold"/>
                                        <p:tgtEl>
                                          <p:spTgt spid="61"/>
                                        </p:tgtEl>
                                        <p:attrNameLst>
                                          <p:attrName>ppt_x</p:attrName>
                                        </p:attrNameLst>
                                      </p:cBhvr>
                                      <p:tavLst>
                                        <p:tav tm="0">
                                          <p:val>
                                            <p:strVal val="#ppt_x"/>
                                          </p:val>
                                        </p:tav>
                                        <p:tav tm="100000">
                                          <p:val>
                                            <p:strVal val="#ppt_x"/>
                                          </p:val>
                                        </p:tav>
                                      </p:tavLst>
                                    </p:anim>
                                    <p:anim calcmode="lin" valueType="num">
                                      <p:cBhvr additive="base">
                                        <p:cTn id="198" dur="100" fill="hold"/>
                                        <p:tgtEl>
                                          <p:spTgt spid="61"/>
                                        </p:tgtEl>
                                        <p:attrNameLst>
                                          <p:attrName>ppt_y</p:attrName>
                                        </p:attrNameLst>
                                      </p:cBhvr>
                                      <p:tavLst>
                                        <p:tav tm="0">
                                          <p:val>
                                            <p:strVal val="1+#ppt_h/2"/>
                                          </p:val>
                                        </p:tav>
                                        <p:tav tm="100000">
                                          <p:val>
                                            <p:strVal val="#ppt_y"/>
                                          </p:val>
                                        </p:tav>
                                      </p:tavLst>
                                    </p:anim>
                                  </p:childTnLst>
                                </p:cTn>
                              </p:par>
                            </p:childTnLst>
                          </p:cTn>
                        </p:par>
                        <p:par>
                          <p:cTn id="199" fill="hold">
                            <p:stCondLst>
                              <p:cond delay="3900"/>
                            </p:stCondLst>
                            <p:childTnLst>
                              <p:par>
                                <p:cTn id="200" presetID="2" presetClass="entr" presetSubtype="4" fill="hold" nodeType="afterEffect">
                                  <p:stCondLst>
                                    <p:cond delay="0"/>
                                  </p:stCondLst>
                                  <p:childTnLst>
                                    <p:set>
                                      <p:cBhvr>
                                        <p:cTn id="201" dur="1" fill="hold">
                                          <p:stCondLst>
                                            <p:cond delay="0"/>
                                          </p:stCondLst>
                                        </p:cTn>
                                        <p:tgtEl>
                                          <p:spTgt spid="64"/>
                                        </p:tgtEl>
                                        <p:attrNameLst>
                                          <p:attrName>style.visibility</p:attrName>
                                        </p:attrNameLst>
                                      </p:cBhvr>
                                      <p:to>
                                        <p:strVal val="visible"/>
                                      </p:to>
                                    </p:set>
                                    <p:anim calcmode="lin" valueType="num">
                                      <p:cBhvr additive="base">
                                        <p:cTn id="202" dur="100" fill="hold"/>
                                        <p:tgtEl>
                                          <p:spTgt spid="64"/>
                                        </p:tgtEl>
                                        <p:attrNameLst>
                                          <p:attrName>ppt_x</p:attrName>
                                        </p:attrNameLst>
                                      </p:cBhvr>
                                      <p:tavLst>
                                        <p:tav tm="0">
                                          <p:val>
                                            <p:strVal val="#ppt_x"/>
                                          </p:val>
                                        </p:tav>
                                        <p:tav tm="100000">
                                          <p:val>
                                            <p:strVal val="#ppt_x"/>
                                          </p:val>
                                        </p:tav>
                                      </p:tavLst>
                                    </p:anim>
                                    <p:anim calcmode="lin" valueType="num">
                                      <p:cBhvr additive="base">
                                        <p:cTn id="203" dur="100" fill="hold"/>
                                        <p:tgtEl>
                                          <p:spTgt spid="64"/>
                                        </p:tgtEl>
                                        <p:attrNameLst>
                                          <p:attrName>ppt_y</p:attrName>
                                        </p:attrNameLst>
                                      </p:cBhvr>
                                      <p:tavLst>
                                        <p:tav tm="0">
                                          <p:val>
                                            <p:strVal val="1+#ppt_h/2"/>
                                          </p:val>
                                        </p:tav>
                                        <p:tav tm="100000">
                                          <p:val>
                                            <p:strVal val="#ppt_y"/>
                                          </p:val>
                                        </p:tav>
                                      </p:tavLst>
                                    </p:anim>
                                  </p:childTnLst>
                                </p:cTn>
                              </p:par>
                            </p:childTnLst>
                          </p:cTn>
                        </p:par>
                        <p:par>
                          <p:cTn id="204" fill="hold">
                            <p:stCondLst>
                              <p:cond delay="4000"/>
                            </p:stCondLst>
                            <p:childTnLst>
                              <p:par>
                                <p:cTn id="205" presetID="2" presetClass="entr" presetSubtype="4" fill="hold" nodeType="afterEffect">
                                  <p:stCondLst>
                                    <p:cond delay="0"/>
                                  </p:stCondLst>
                                  <p:childTnLst>
                                    <p:set>
                                      <p:cBhvr>
                                        <p:cTn id="206" dur="1" fill="hold">
                                          <p:stCondLst>
                                            <p:cond delay="0"/>
                                          </p:stCondLst>
                                        </p:cTn>
                                        <p:tgtEl>
                                          <p:spTgt spid="68"/>
                                        </p:tgtEl>
                                        <p:attrNameLst>
                                          <p:attrName>style.visibility</p:attrName>
                                        </p:attrNameLst>
                                      </p:cBhvr>
                                      <p:to>
                                        <p:strVal val="visible"/>
                                      </p:to>
                                    </p:set>
                                    <p:anim calcmode="lin" valueType="num">
                                      <p:cBhvr additive="base">
                                        <p:cTn id="207" dur="100" fill="hold"/>
                                        <p:tgtEl>
                                          <p:spTgt spid="68"/>
                                        </p:tgtEl>
                                        <p:attrNameLst>
                                          <p:attrName>ppt_x</p:attrName>
                                        </p:attrNameLst>
                                      </p:cBhvr>
                                      <p:tavLst>
                                        <p:tav tm="0">
                                          <p:val>
                                            <p:strVal val="#ppt_x"/>
                                          </p:val>
                                        </p:tav>
                                        <p:tav tm="100000">
                                          <p:val>
                                            <p:strVal val="#ppt_x"/>
                                          </p:val>
                                        </p:tav>
                                      </p:tavLst>
                                    </p:anim>
                                    <p:anim calcmode="lin" valueType="num">
                                      <p:cBhvr additive="base">
                                        <p:cTn id="208" dur="100" fill="hold"/>
                                        <p:tgtEl>
                                          <p:spTgt spid="68"/>
                                        </p:tgtEl>
                                        <p:attrNameLst>
                                          <p:attrName>ppt_y</p:attrName>
                                        </p:attrNameLst>
                                      </p:cBhvr>
                                      <p:tavLst>
                                        <p:tav tm="0">
                                          <p:val>
                                            <p:strVal val="1+#ppt_h/2"/>
                                          </p:val>
                                        </p:tav>
                                        <p:tav tm="100000">
                                          <p:val>
                                            <p:strVal val="#ppt_y"/>
                                          </p:val>
                                        </p:tav>
                                      </p:tavLst>
                                    </p:anim>
                                  </p:childTnLst>
                                </p:cTn>
                              </p:par>
                            </p:childTnLst>
                          </p:cTn>
                        </p:par>
                        <p:par>
                          <p:cTn id="209" fill="hold">
                            <p:stCondLst>
                              <p:cond delay="4100"/>
                            </p:stCondLst>
                            <p:childTnLst>
                              <p:par>
                                <p:cTn id="210" presetID="2" presetClass="entr" presetSubtype="4" fill="hold" nodeType="afterEffect">
                                  <p:stCondLst>
                                    <p:cond delay="0"/>
                                  </p:stCondLst>
                                  <p:childTnLst>
                                    <p:set>
                                      <p:cBhvr>
                                        <p:cTn id="211" dur="1" fill="hold">
                                          <p:stCondLst>
                                            <p:cond delay="0"/>
                                          </p:stCondLst>
                                        </p:cTn>
                                        <p:tgtEl>
                                          <p:spTgt spid="73"/>
                                        </p:tgtEl>
                                        <p:attrNameLst>
                                          <p:attrName>style.visibility</p:attrName>
                                        </p:attrNameLst>
                                      </p:cBhvr>
                                      <p:to>
                                        <p:strVal val="visible"/>
                                      </p:to>
                                    </p:set>
                                    <p:anim calcmode="lin" valueType="num">
                                      <p:cBhvr additive="base">
                                        <p:cTn id="212" dur="100" fill="hold"/>
                                        <p:tgtEl>
                                          <p:spTgt spid="73"/>
                                        </p:tgtEl>
                                        <p:attrNameLst>
                                          <p:attrName>ppt_x</p:attrName>
                                        </p:attrNameLst>
                                      </p:cBhvr>
                                      <p:tavLst>
                                        <p:tav tm="0">
                                          <p:val>
                                            <p:strVal val="#ppt_x"/>
                                          </p:val>
                                        </p:tav>
                                        <p:tav tm="100000">
                                          <p:val>
                                            <p:strVal val="#ppt_x"/>
                                          </p:val>
                                        </p:tav>
                                      </p:tavLst>
                                    </p:anim>
                                    <p:anim calcmode="lin" valueType="num">
                                      <p:cBhvr additive="base">
                                        <p:cTn id="213" dur="100" fill="hold"/>
                                        <p:tgtEl>
                                          <p:spTgt spid="73"/>
                                        </p:tgtEl>
                                        <p:attrNameLst>
                                          <p:attrName>ppt_y</p:attrName>
                                        </p:attrNameLst>
                                      </p:cBhvr>
                                      <p:tavLst>
                                        <p:tav tm="0">
                                          <p:val>
                                            <p:strVal val="1+#ppt_h/2"/>
                                          </p:val>
                                        </p:tav>
                                        <p:tav tm="100000">
                                          <p:val>
                                            <p:strVal val="#ppt_y"/>
                                          </p:val>
                                        </p:tav>
                                      </p:tavLst>
                                    </p:anim>
                                  </p:childTnLst>
                                </p:cTn>
                              </p:par>
                            </p:childTnLst>
                          </p:cTn>
                        </p:par>
                        <p:par>
                          <p:cTn id="214" fill="hold">
                            <p:stCondLst>
                              <p:cond delay="4200"/>
                            </p:stCondLst>
                            <p:childTnLst>
                              <p:par>
                                <p:cTn id="215" presetID="2" presetClass="entr" presetSubtype="4" fill="hold" grpId="0" nodeType="afterEffect">
                                  <p:stCondLst>
                                    <p:cond delay="0"/>
                                  </p:stCondLst>
                                  <p:childTnLst>
                                    <p:set>
                                      <p:cBhvr>
                                        <p:cTn id="216" dur="1" fill="hold">
                                          <p:stCondLst>
                                            <p:cond delay="0"/>
                                          </p:stCondLst>
                                        </p:cTn>
                                        <p:tgtEl>
                                          <p:spTgt spid="80"/>
                                        </p:tgtEl>
                                        <p:attrNameLst>
                                          <p:attrName>style.visibility</p:attrName>
                                        </p:attrNameLst>
                                      </p:cBhvr>
                                      <p:to>
                                        <p:strVal val="visible"/>
                                      </p:to>
                                    </p:set>
                                    <p:anim calcmode="lin" valueType="num">
                                      <p:cBhvr additive="base">
                                        <p:cTn id="217" dur="100" fill="hold"/>
                                        <p:tgtEl>
                                          <p:spTgt spid="80"/>
                                        </p:tgtEl>
                                        <p:attrNameLst>
                                          <p:attrName>ppt_x</p:attrName>
                                        </p:attrNameLst>
                                      </p:cBhvr>
                                      <p:tavLst>
                                        <p:tav tm="0">
                                          <p:val>
                                            <p:strVal val="#ppt_x"/>
                                          </p:val>
                                        </p:tav>
                                        <p:tav tm="100000">
                                          <p:val>
                                            <p:strVal val="#ppt_x"/>
                                          </p:val>
                                        </p:tav>
                                      </p:tavLst>
                                    </p:anim>
                                    <p:anim calcmode="lin" valueType="num">
                                      <p:cBhvr additive="base">
                                        <p:cTn id="218" dur="100" fill="hold"/>
                                        <p:tgtEl>
                                          <p:spTgt spid="80"/>
                                        </p:tgtEl>
                                        <p:attrNameLst>
                                          <p:attrName>ppt_y</p:attrName>
                                        </p:attrNameLst>
                                      </p:cBhvr>
                                      <p:tavLst>
                                        <p:tav tm="0">
                                          <p:val>
                                            <p:strVal val="1+#ppt_h/2"/>
                                          </p:val>
                                        </p:tav>
                                        <p:tav tm="100000">
                                          <p:val>
                                            <p:strVal val="#ppt_y"/>
                                          </p:val>
                                        </p:tav>
                                      </p:tavLst>
                                    </p:anim>
                                  </p:childTnLst>
                                </p:cTn>
                              </p:par>
                            </p:childTnLst>
                          </p:cTn>
                        </p:par>
                        <p:par>
                          <p:cTn id="219" fill="hold">
                            <p:stCondLst>
                              <p:cond delay="4300"/>
                            </p:stCondLst>
                            <p:childTnLst>
                              <p:par>
                                <p:cTn id="220" presetID="2" presetClass="entr" presetSubtype="4" fill="hold" nodeType="afterEffect">
                                  <p:stCondLst>
                                    <p:cond delay="0"/>
                                  </p:stCondLst>
                                  <p:childTnLst>
                                    <p:set>
                                      <p:cBhvr>
                                        <p:cTn id="221" dur="1" fill="hold">
                                          <p:stCondLst>
                                            <p:cond delay="0"/>
                                          </p:stCondLst>
                                        </p:cTn>
                                        <p:tgtEl>
                                          <p:spTgt spid="81"/>
                                        </p:tgtEl>
                                        <p:attrNameLst>
                                          <p:attrName>style.visibility</p:attrName>
                                        </p:attrNameLst>
                                      </p:cBhvr>
                                      <p:to>
                                        <p:strVal val="visible"/>
                                      </p:to>
                                    </p:set>
                                    <p:anim calcmode="lin" valueType="num">
                                      <p:cBhvr additive="base">
                                        <p:cTn id="222" dur="100" fill="hold"/>
                                        <p:tgtEl>
                                          <p:spTgt spid="81"/>
                                        </p:tgtEl>
                                        <p:attrNameLst>
                                          <p:attrName>ppt_x</p:attrName>
                                        </p:attrNameLst>
                                      </p:cBhvr>
                                      <p:tavLst>
                                        <p:tav tm="0">
                                          <p:val>
                                            <p:strVal val="#ppt_x"/>
                                          </p:val>
                                        </p:tav>
                                        <p:tav tm="100000">
                                          <p:val>
                                            <p:strVal val="#ppt_x"/>
                                          </p:val>
                                        </p:tav>
                                      </p:tavLst>
                                    </p:anim>
                                    <p:anim calcmode="lin" valueType="num">
                                      <p:cBhvr additive="base">
                                        <p:cTn id="223" dur="100" fill="hold"/>
                                        <p:tgtEl>
                                          <p:spTgt spid="81"/>
                                        </p:tgtEl>
                                        <p:attrNameLst>
                                          <p:attrName>ppt_y</p:attrName>
                                        </p:attrNameLst>
                                      </p:cBhvr>
                                      <p:tavLst>
                                        <p:tav tm="0">
                                          <p:val>
                                            <p:strVal val="1+#ppt_h/2"/>
                                          </p:val>
                                        </p:tav>
                                        <p:tav tm="100000">
                                          <p:val>
                                            <p:strVal val="#ppt_y"/>
                                          </p:val>
                                        </p:tav>
                                      </p:tavLst>
                                    </p:anim>
                                  </p:childTnLst>
                                </p:cTn>
                              </p:par>
                            </p:childTnLst>
                          </p:cTn>
                        </p:par>
                        <p:par>
                          <p:cTn id="224" fill="hold">
                            <p:stCondLst>
                              <p:cond delay="4400"/>
                            </p:stCondLst>
                            <p:childTnLst>
                              <p:par>
                                <p:cTn id="225" presetID="2" presetClass="entr" presetSubtype="4" fill="hold" nodeType="afterEffect">
                                  <p:stCondLst>
                                    <p:cond delay="0"/>
                                  </p:stCondLst>
                                  <p:childTnLst>
                                    <p:set>
                                      <p:cBhvr>
                                        <p:cTn id="226" dur="1" fill="hold">
                                          <p:stCondLst>
                                            <p:cond delay="0"/>
                                          </p:stCondLst>
                                        </p:cTn>
                                        <p:tgtEl>
                                          <p:spTgt spid="84"/>
                                        </p:tgtEl>
                                        <p:attrNameLst>
                                          <p:attrName>style.visibility</p:attrName>
                                        </p:attrNameLst>
                                      </p:cBhvr>
                                      <p:to>
                                        <p:strVal val="visible"/>
                                      </p:to>
                                    </p:set>
                                    <p:anim calcmode="lin" valueType="num">
                                      <p:cBhvr additive="base">
                                        <p:cTn id="227" dur="100" fill="hold"/>
                                        <p:tgtEl>
                                          <p:spTgt spid="84"/>
                                        </p:tgtEl>
                                        <p:attrNameLst>
                                          <p:attrName>ppt_x</p:attrName>
                                        </p:attrNameLst>
                                      </p:cBhvr>
                                      <p:tavLst>
                                        <p:tav tm="0">
                                          <p:val>
                                            <p:strVal val="#ppt_x"/>
                                          </p:val>
                                        </p:tav>
                                        <p:tav tm="100000">
                                          <p:val>
                                            <p:strVal val="#ppt_x"/>
                                          </p:val>
                                        </p:tav>
                                      </p:tavLst>
                                    </p:anim>
                                    <p:anim calcmode="lin" valueType="num">
                                      <p:cBhvr additive="base">
                                        <p:cTn id="228" dur="100" fill="hold"/>
                                        <p:tgtEl>
                                          <p:spTgt spid="84"/>
                                        </p:tgtEl>
                                        <p:attrNameLst>
                                          <p:attrName>ppt_y</p:attrName>
                                        </p:attrNameLst>
                                      </p:cBhvr>
                                      <p:tavLst>
                                        <p:tav tm="0">
                                          <p:val>
                                            <p:strVal val="1+#ppt_h/2"/>
                                          </p:val>
                                        </p:tav>
                                        <p:tav tm="100000">
                                          <p:val>
                                            <p:strVal val="#ppt_y"/>
                                          </p:val>
                                        </p:tav>
                                      </p:tavLst>
                                    </p:anim>
                                  </p:childTnLst>
                                </p:cTn>
                              </p:par>
                            </p:childTnLst>
                          </p:cTn>
                        </p:par>
                        <p:par>
                          <p:cTn id="229" fill="hold">
                            <p:stCondLst>
                              <p:cond delay="4500"/>
                            </p:stCondLst>
                            <p:childTnLst>
                              <p:par>
                                <p:cTn id="230" presetID="2" presetClass="entr" presetSubtype="4" fill="hold" nodeType="afterEffect">
                                  <p:stCondLst>
                                    <p:cond delay="0"/>
                                  </p:stCondLst>
                                  <p:childTnLst>
                                    <p:set>
                                      <p:cBhvr>
                                        <p:cTn id="231" dur="1" fill="hold">
                                          <p:stCondLst>
                                            <p:cond delay="0"/>
                                          </p:stCondLst>
                                        </p:cTn>
                                        <p:tgtEl>
                                          <p:spTgt spid="89"/>
                                        </p:tgtEl>
                                        <p:attrNameLst>
                                          <p:attrName>style.visibility</p:attrName>
                                        </p:attrNameLst>
                                      </p:cBhvr>
                                      <p:to>
                                        <p:strVal val="visible"/>
                                      </p:to>
                                    </p:set>
                                    <p:anim calcmode="lin" valueType="num">
                                      <p:cBhvr additive="base">
                                        <p:cTn id="232" dur="100" fill="hold"/>
                                        <p:tgtEl>
                                          <p:spTgt spid="89"/>
                                        </p:tgtEl>
                                        <p:attrNameLst>
                                          <p:attrName>ppt_x</p:attrName>
                                        </p:attrNameLst>
                                      </p:cBhvr>
                                      <p:tavLst>
                                        <p:tav tm="0">
                                          <p:val>
                                            <p:strVal val="#ppt_x"/>
                                          </p:val>
                                        </p:tav>
                                        <p:tav tm="100000">
                                          <p:val>
                                            <p:strVal val="#ppt_x"/>
                                          </p:val>
                                        </p:tav>
                                      </p:tavLst>
                                    </p:anim>
                                    <p:anim calcmode="lin" valueType="num">
                                      <p:cBhvr additive="base">
                                        <p:cTn id="233" dur="100" fill="hold"/>
                                        <p:tgtEl>
                                          <p:spTgt spid="89"/>
                                        </p:tgtEl>
                                        <p:attrNameLst>
                                          <p:attrName>ppt_y</p:attrName>
                                        </p:attrNameLst>
                                      </p:cBhvr>
                                      <p:tavLst>
                                        <p:tav tm="0">
                                          <p:val>
                                            <p:strVal val="1+#ppt_h/2"/>
                                          </p:val>
                                        </p:tav>
                                        <p:tav tm="100000">
                                          <p:val>
                                            <p:strVal val="#ppt_y"/>
                                          </p:val>
                                        </p:tav>
                                      </p:tavLst>
                                    </p:anim>
                                  </p:childTnLst>
                                </p:cTn>
                              </p:par>
                            </p:childTnLst>
                          </p:cTn>
                        </p:par>
                        <p:par>
                          <p:cTn id="234" fill="hold">
                            <p:stCondLst>
                              <p:cond delay="4600"/>
                            </p:stCondLst>
                            <p:childTnLst>
                              <p:par>
                                <p:cTn id="235" presetID="2" presetClass="entr" presetSubtype="4" fill="hold" nodeType="afterEffect">
                                  <p:stCondLst>
                                    <p:cond delay="0"/>
                                  </p:stCondLst>
                                  <p:childTnLst>
                                    <p:set>
                                      <p:cBhvr>
                                        <p:cTn id="236" dur="1" fill="hold">
                                          <p:stCondLst>
                                            <p:cond delay="0"/>
                                          </p:stCondLst>
                                        </p:cTn>
                                        <p:tgtEl>
                                          <p:spTgt spid="93"/>
                                        </p:tgtEl>
                                        <p:attrNameLst>
                                          <p:attrName>style.visibility</p:attrName>
                                        </p:attrNameLst>
                                      </p:cBhvr>
                                      <p:to>
                                        <p:strVal val="visible"/>
                                      </p:to>
                                    </p:set>
                                    <p:anim calcmode="lin" valueType="num">
                                      <p:cBhvr additive="base">
                                        <p:cTn id="237" dur="100" fill="hold"/>
                                        <p:tgtEl>
                                          <p:spTgt spid="93"/>
                                        </p:tgtEl>
                                        <p:attrNameLst>
                                          <p:attrName>ppt_x</p:attrName>
                                        </p:attrNameLst>
                                      </p:cBhvr>
                                      <p:tavLst>
                                        <p:tav tm="0">
                                          <p:val>
                                            <p:strVal val="#ppt_x"/>
                                          </p:val>
                                        </p:tav>
                                        <p:tav tm="100000">
                                          <p:val>
                                            <p:strVal val="#ppt_x"/>
                                          </p:val>
                                        </p:tav>
                                      </p:tavLst>
                                    </p:anim>
                                    <p:anim calcmode="lin" valueType="num">
                                      <p:cBhvr additive="base">
                                        <p:cTn id="238" dur="100" fill="hold"/>
                                        <p:tgtEl>
                                          <p:spTgt spid="93"/>
                                        </p:tgtEl>
                                        <p:attrNameLst>
                                          <p:attrName>ppt_y</p:attrName>
                                        </p:attrNameLst>
                                      </p:cBhvr>
                                      <p:tavLst>
                                        <p:tav tm="0">
                                          <p:val>
                                            <p:strVal val="1+#ppt_h/2"/>
                                          </p:val>
                                        </p:tav>
                                        <p:tav tm="100000">
                                          <p:val>
                                            <p:strVal val="#ppt_y"/>
                                          </p:val>
                                        </p:tav>
                                      </p:tavLst>
                                    </p:anim>
                                  </p:childTnLst>
                                </p:cTn>
                              </p:par>
                            </p:childTnLst>
                          </p:cTn>
                        </p:par>
                        <p:par>
                          <p:cTn id="239" fill="hold">
                            <p:stCondLst>
                              <p:cond delay="4700"/>
                            </p:stCondLst>
                            <p:childTnLst>
                              <p:par>
                                <p:cTn id="240" presetID="2" presetClass="entr" presetSubtype="4" fill="hold" grpId="0" nodeType="afterEffect">
                                  <p:stCondLst>
                                    <p:cond delay="0"/>
                                  </p:stCondLst>
                                  <p:childTnLst>
                                    <p:set>
                                      <p:cBhvr>
                                        <p:cTn id="241" dur="1" fill="hold">
                                          <p:stCondLst>
                                            <p:cond delay="0"/>
                                          </p:stCondLst>
                                        </p:cTn>
                                        <p:tgtEl>
                                          <p:spTgt spid="2"/>
                                        </p:tgtEl>
                                        <p:attrNameLst>
                                          <p:attrName>style.visibility</p:attrName>
                                        </p:attrNameLst>
                                      </p:cBhvr>
                                      <p:to>
                                        <p:strVal val="visible"/>
                                      </p:to>
                                    </p:set>
                                    <p:anim calcmode="lin" valueType="num">
                                      <p:cBhvr additive="base">
                                        <p:cTn id="242" dur="250" fill="hold"/>
                                        <p:tgtEl>
                                          <p:spTgt spid="2"/>
                                        </p:tgtEl>
                                        <p:attrNameLst>
                                          <p:attrName>ppt_x</p:attrName>
                                        </p:attrNameLst>
                                      </p:cBhvr>
                                      <p:tavLst>
                                        <p:tav tm="0">
                                          <p:val>
                                            <p:strVal val="#ppt_x"/>
                                          </p:val>
                                        </p:tav>
                                        <p:tav tm="100000">
                                          <p:val>
                                            <p:strVal val="#ppt_x"/>
                                          </p:val>
                                        </p:tav>
                                      </p:tavLst>
                                    </p:anim>
                                    <p:anim calcmode="lin" valueType="num">
                                      <p:cBhvr additive="base">
                                        <p:cTn id="243" dur="250" fill="hold"/>
                                        <p:tgtEl>
                                          <p:spTgt spid="2"/>
                                        </p:tgtEl>
                                        <p:attrNameLst>
                                          <p:attrName>ppt_y</p:attrName>
                                        </p:attrNameLst>
                                      </p:cBhvr>
                                      <p:tavLst>
                                        <p:tav tm="0">
                                          <p:val>
                                            <p:strVal val="1+#ppt_h/2"/>
                                          </p:val>
                                        </p:tav>
                                        <p:tav tm="100000">
                                          <p:val>
                                            <p:strVal val="#ppt_y"/>
                                          </p:val>
                                        </p:tav>
                                      </p:tavLst>
                                    </p:anim>
                                  </p:childTnLst>
                                </p:cTn>
                              </p:par>
                            </p:childTnLst>
                          </p:cTn>
                        </p:par>
                        <p:par>
                          <p:cTn id="244" fill="hold">
                            <p:stCondLst>
                              <p:cond delay="4950"/>
                            </p:stCondLst>
                            <p:childTnLst>
                              <p:par>
                                <p:cTn id="245" presetID="2" presetClass="entr" presetSubtype="4" fill="hold" grpId="0" nodeType="afterEffect">
                                  <p:stCondLst>
                                    <p:cond delay="0"/>
                                  </p:stCondLst>
                                  <p:childTnLst>
                                    <p:set>
                                      <p:cBhvr>
                                        <p:cTn id="246" dur="1" fill="hold">
                                          <p:stCondLst>
                                            <p:cond delay="0"/>
                                          </p:stCondLst>
                                        </p:cTn>
                                        <p:tgtEl>
                                          <p:spTgt spid="96"/>
                                        </p:tgtEl>
                                        <p:attrNameLst>
                                          <p:attrName>style.visibility</p:attrName>
                                        </p:attrNameLst>
                                      </p:cBhvr>
                                      <p:to>
                                        <p:strVal val="visible"/>
                                      </p:to>
                                    </p:set>
                                    <p:anim calcmode="lin" valueType="num">
                                      <p:cBhvr additive="base">
                                        <p:cTn id="247" dur="250" fill="hold"/>
                                        <p:tgtEl>
                                          <p:spTgt spid="96"/>
                                        </p:tgtEl>
                                        <p:attrNameLst>
                                          <p:attrName>ppt_x</p:attrName>
                                        </p:attrNameLst>
                                      </p:cBhvr>
                                      <p:tavLst>
                                        <p:tav tm="0">
                                          <p:val>
                                            <p:strVal val="#ppt_x"/>
                                          </p:val>
                                        </p:tav>
                                        <p:tav tm="100000">
                                          <p:val>
                                            <p:strVal val="#ppt_x"/>
                                          </p:val>
                                        </p:tav>
                                      </p:tavLst>
                                    </p:anim>
                                    <p:anim calcmode="lin" valueType="num">
                                      <p:cBhvr additive="base">
                                        <p:cTn id="248" dur="250" fill="hold"/>
                                        <p:tgtEl>
                                          <p:spTgt spid="96"/>
                                        </p:tgtEl>
                                        <p:attrNameLst>
                                          <p:attrName>ppt_y</p:attrName>
                                        </p:attrNameLst>
                                      </p:cBhvr>
                                      <p:tavLst>
                                        <p:tav tm="0">
                                          <p:val>
                                            <p:strVal val="1+#ppt_h/2"/>
                                          </p:val>
                                        </p:tav>
                                        <p:tav tm="100000">
                                          <p:val>
                                            <p:strVal val="#ppt_y"/>
                                          </p:val>
                                        </p:tav>
                                      </p:tavLst>
                                    </p:anim>
                                  </p:childTnLst>
                                </p:cTn>
                              </p:par>
                            </p:childTnLst>
                          </p:cTn>
                        </p:par>
                        <p:par>
                          <p:cTn id="249" fill="hold">
                            <p:stCondLst>
                              <p:cond delay="5200"/>
                            </p:stCondLst>
                            <p:childTnLst>
                              <p:par>
                                <p:cTn id="250" presetID="2" presetClass="entr" presetSubtype="4" fill="hold" grpId="0" nodeType="afterEffect">
                                  <p:stCondLst>
                                    <p:cond delay="0"/>
                                  </p:stCondLst>
                                  <p:childTnLst>
                                    <p:set>
                                      <p:cBhvr>
                                        <p:cTn id="251" dur="1" fill="hold">
                                          <p:stCondLst>
                                            <p:cond delay="0"/>
                                          </p:stCondLst>
                                        </p:cTn>
                                        <p:tgtEl>
                                          <p:spTgt spid="97"/>
                                        </p:tgtEl>
                                        <p:attrNameLst>
                                          <p:attrName>style.visibility</p:attrName>
                                        </p:attrNameLst>
                                      </p:cBhvr>
                                      <p:to>
                                        <p:strVal val="visible"/>
                                      </p:to>
                                    </p:set>
                                    <p:anim calcmode="lin" valueType="num">
                                      <p:cBhvr additive="base">
                                        <p:cTn id="252" dur="250" fill="hold"/>
                                        <p:tgtEl>
                                          <p:spTgt spid="97"/>
                                        </p:tgtEl>
                                        <p:attrNameLst>
                                          <p:attrName>ppt_x</p:attrName>
                                        </p:attrNameLst>
                                      </p:cBhvr>
                                      <p:tavLst>
                                        <p:tav tm="0">
                                          <p:val>
                                            <p:strVal val="#ppt_x"/>
                                          </p:val>
                                        </p:tav>
                                        <p:tav tm="100000">
                                          <p:val>
                                            <p:strVal val="#ppt_x"/>
                                          </p:val>
                                        </p:tav>
                                      </p:tavLst>
                                    </p:anim>
                                    <p:anim calcmode="lin" valueType="num">
                                      <p:cBhvr additive="base">
                                        <p:cTn id="253" dur="250" fill="hold"/>
                                        <p:tgtEl>
                                          <p:spTgt spid="97"/>
                                        </p:tgtEl>
                                        <p:attrNameLst>
                                          <p:attrName>ppt_y</p:attrName>
                                        </p:attrNameLst>
                                      </p:cBhvr>
                                      <p:tavLst>
                                        <p:tav tm="0">
                                          <p:val>
                                            <p:strVal val="1+#ppt_h/2"/>
                                          </p:val>
                                        </p:tav>
                                        <p:tav tm="100000">
                                          <p:val>
                                            <p:strVal val="#ppt_y"/>
                                          </p:val>
                                        </p:tav>
                                      </p:tavLst>
                                    </p:anim>
                                  </p:childTnLst>
                                </p:cTn>
                              </p:par>
                            </p:childTnLst>
                          </p:cTn>
                        </p:par>
                        <p:par>
                          <p:cTn id="254" fill="hold">
                            <p:stCondLst>
                              <p:cond delay="5450"/>
                            </p:stCondLst>
                            <p:childTnLst>
                              <p:par>
                                <p:cTn id="255" presetID="2" presetClass="entr" presetSubtype="4" fill="hold" grpId="0" nodeType="afterEffect">
                                  <p:stCondLst>
                                    <p:cond delay="0"/>
                                  </p:stCondLst>
                                  <p:childTnLst>
                                    <p:set>
                                      <p:cBhvr>
                                        <p:cTn id="256" dur="1" fill="hold">
                                          <p:stCondLst>
                                            <p:cond delay="0"/>
                                          </p:stCondLst>
                                        </p:cTn>
                                        <p:tgtEl>
                                          <p:spTgt spid="98"/>
                                        </p:tgtEl>
                                        <p:attrNameLst>
                                          <p:attrName>style.visibility</p:attrName>
                                        </p:attrNameLst>
                                      </p:cBhvr>
                                      <p:to>
                                        <p:strVal val="visible"/>
                                      </p:to>
                                    </p:set>
                                    <p:anim calcmode="lin" valueType="num">
                                      <p:cBhvr additive="base">
                                        <p:cTn id="257" dur="250" fill="hold"/>
                                        <p:tgtEl>
                                          <p:spTgt spid="98"/>
                                        </p:tgtEl>
                                        <p:attrNameLst>
                                          <p:attrName>ppt_x</p:attrName>
                                        </p:attrNameLst>
                                      </p:cBhvr>
                                      <p:tavLst>
                                        <p:tav tm="0">
                                          <p:val>
                                            <p:strVal val="#ppt_x"/>
                                          </p:val>
                                        </p:tav>
                                        <p:tav tm="100000">
                                          <p:val>
                                            <p:strVal val="#ppt_x"/>
                                          </p:val>
                                        </p:tav>
                                      </p:tavLst>
                                    </p:anim>
                                    <p:anim calcmode="lin" valueType="num">
                                      <p:cBhvr additive="base">
                                        <p:cTn id="258" dur="250" fill="hold"/>
                                        <p:tgtEl>
                                          <p:spTgt spid="98"/>
                                        </p:tgtEl>
                                        <p:attrNameLst>
                                          <p:attrName>ppt_y</p:attrName>
                                        </p:attrNameLst>
                                      </p:cBhvr>
                                      <p:tavLst>
                                        <p:tav tm="0">
                                          <p:val>
                                            <p:strVal val="1+#ppt_h/2"/>
                                          </p:val>
                                        </p:tav>
                                        <p:tav tm="100000">
                                          <p:val>
                                            <p:strVal val="#ppt_y"/>
                                          </p:val>
                                        </p:tav>
                                      </p:tavLst>
                                    </p:anim>
                                  </p:childTnLst>
                                </p:cTn>
                              </p:par>
                            </p:childTnLst>
                          </p:cTn>
                        </p:par>
                        <p:par>
                          <p:cTn id="259" fill="hold">
                            <p:stCondLst>
                              <p:cond delay="5700"/>
                            </p:stCondLst>
                            <p:childTnLst>
                              <p:par>
                                <p:cTn id="260" presetID="2" presetClass="entr" presetSubtype="4" fill="hold" grpId="0" nodeType="afterEffect">
                                  <p:stCondLst>
                                    <p:cond delay="0"/>
                                  </p:stCondLst>
                                  <p:childTnLst>
                                    <p:set>
                                      <p:cBhvr>
                                        <p:cTn id="261" dur="1" fill="hold">
                                          <p:stCondLst>
                                            <p:cond delay="0"/>
                                          </p:stCondLst>
                                        </p:cTn>
                                        <p:tgtEl>
                                          <p:spTgt spid="99"/>
                                        </p:tgtEl>
                                        <p:attrNameLst>
                                          <p:attrName>style.visibility</p:attrName>
                                        </p:attrNameLst>
                                      </p:cBhvr>
                                      <p:to>
                                        <p:strVal val="visible"/>
                                      </p:to>
                                    </p:set>
                                    <p:anim calcmode="lin" valueType="num">
                                      <p:cBhvr additive="base">
                                        <p:cTn id="262" dur="250" fill="hold"/>
                                        <p:tgtEl>
                                          <p:spTgt spid="99"/>
                                        </p:tgtEl>
                                        <p:attrNameLst>
                                          <p:attrName>ppt_x</p:attrName>
                                        </p:attrNameLst>
                                      </p:cBhvr>
                                      <p:tavLst>
                                        <p:tav tm="0">
                                          <p:val>
                                            <p:strVal val="#ppt_x"/>
                                          </p:val>
                                        </p:tav>
                                        <p:tav tm="100000">
                                          <p:val>
                                            <p:strVal val="#ppt_x"/>
                                          </p:val>
                                        </p:tav>
                                      </p:tavLst>
                                    </p:anim>
                                    <p:anim calcmode="lin" valueType="num">
                                      <p:cBhvr additive="base">
                                        <p:cTn id="263" dur="250" fill="hold"/>
                                        <p:tgtEl>
                                          <p:spTgt spid="9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animBg="1"/>
      <p:bldP spid="4" grpId="0" animBg="1"/>
      <p:bldP spid="5" grpId="0" animBg="1"/>
      <p:bldP spid="6" grpId="0" animBg="1"/>
      <p:bldP spid="7" grpId="0" animBg="1"/>
      <p:bldP spid="8" grpId="0" animBg="1"/>
      <p:bldP spid="9" grpId="0" animBg="1"/>
      <p:bldP spid="10" grpId="0" animBg="1"/>
      <p:bldP spid="11" grpId="0" animBg="1"/>
      <p:bldP spid="12" grpId="0" animBg="1"/>
      <p:bldP spid="13" grpId="0" animBg="1"/>
      <p:bldP spid="14" grpId="0" animBg="1"/>
      <p:bldP spid="15" grpId="0" animBg="1"/>
      <p:bldP spid="16" grpId="0" animBg="1"/>
      <p:bldP spid="17" grpId="0" animBg="1"/>
      <p:bldP spid="18" grpId="0" animBg="1"/>
      <p:bldP spid="19" grpId="0" animBg="1"/>
      <p:bldP spid="20" grpId="0" animBg="1"/>
      <p:bldP spid="21" grpId="0" animBg="1"/>
      <p:bldP spid="22" grpId="0" animBg="1"/>
      <p:bldP spid="23" grpId="0" animBg="1"/>
      <p:bldP spid="24" grpId="0" animBg="1"/>
      <p:bldP spid="25" grpId="0" animBg="1"/>
      <p:bldP spid="26" grpId="0" animBg="1"/>
      <p:bldP spid="27" grpId="0" animBg="1"/>
      <p:bldP spid="28" grpId="0" animBg="1"/>
      <p:bldP spid="29" grpId="0" animBg="1"/>
      <p:bldP spid="30" grpId="0" animBg="1"/>
      <p:bldP spid="31" grpId="0" animBg="1"/>
      <p:bldP spid="32" grpId="0" animBg="1"/>
      <p:bldP spid="37" grpId="0" animBg="1"/>
      <p:bldP spid="38" grpId="0" animBg="1"/>
      <p:bldP spid="80" grpId="0" animBg="1"/>
      <p:bldP spid="96" grpId="0" animBg="1"/>
      <p:bldP spid="97" grpId="0"/>
      <p:bldP spid="98" grpId="0"/>
      <p:bldP spid="99" grpId="0"/>
    </p:bld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44">
            <a:extLst>
              <a:ext uri="{FF2B5EF4-FFF2-40B4-BE49-F238E27FC236}">
                <a16:creationId xmlns:a16="http://schemas.microsoft.com/office/drawing/2014/main" id="{2C84B28C-F995-48AB-803E-A6527975D963}"/>
              </a:ext>
            </a:extLst>
          </p:cNvPr>
          <p:cNvSpPr>
            <a:spLocks noChangeArrowheads="1"/>
          </p:cNvSpPr>
          <p:nvPr/>
        </p:nvSpPr>
        <p:spPr bwMode="auto">
          <a:xfrm>
            <a:off x="3073361" y="136491"/>
            <a:ext cx="3375789" cy="429843"/>
          </a:xfrm>
          <a:prstGeom prst="rect">
            <a:avLst/>
          </a:prstGeom>
          <a:noFill/>
          <a:ln w="9525" algn="ctr">
            <a:noFill/>
            <a:miter lim="800000"/>
          </a:ln>
        </p:spPr>
        <p:txBody>
          <a:bodyPr wrap="square" lIns="87041" tIns="43520" rIns="87041" bIns="43520">
            <a:spAutoFit/>
          </a:bodyPr>
          <a:lstStyle/>
          <a:p>
            <a:pPr algn="ctr" eaLnBrk="0" hangingPunct="0"/>
            <a:r>
              <a:rPr lang="en-US" altLang="zh-CN" sz="2222" b="1" dirty="0">
                <a:solidFill>
                  <a:srgbClr val="356377"/>
                </a:solidFill>
                <a:latin typeface="微软雅黑" panose="020B0503020204020204" pitchFamily="34" charset="-122"/>
                <a:ea typeface="微软雅黑" panose="020B0503020204020204" pitchFamily="34" charset="-122"/>
              </a:rPr>
              <a:t>Enter your title here</a:t>
            </a:r>
          </a:p>
        </p:txBody>
      </p:sp>
      <p:cxnSp>
        <p:nvCxnSpPr>
          <p:cNvPr id="152" name="Straight Connector 31">
            <a:extLst>
              <a:ext uri="{FF2B5EF4-FFF2-40B4-BE49-F238E27FC236}">
                <a16:creationId xmlns:a16="http://schemas.microsoft.com/office/drawing/2014/main" id="{D46FFF15-0A2A-4701-AEBF-B2B9EEFC0424}"/>
              </a:ext>
            </a:extLst>
          </p:cNvPr>
          <p:cNvCxnSpPr/>
          <p:nvPr/>
        </p:nvCxnSpPr>
        <p:spPr>
          <a:xfrm flipV="1">
            <a:off x="2362200" y="1828916"/>
            <a:ext cx="1518250" cy="1575"/>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153" name="Straight Connector 34">
            <a:extLst>
              <a:ext uri="{FF2B5EF4-FFF2-40B4-BE49-F238E27FC236}">
                <a16:creationId xmlns:a16="http://schemas.microsoft.com/office/drawing/2014/main" id="{92577DD2-D6EF-491C-8442-DD305D189CAB}"/>
              </a:ext>
            </a:extLst>
          </p:cNvPr>
          <p:cNvCxnSpPr/>
          <p:nvPr/>
        </p:nvCxnSpPr>
        <p:spPr>
          <a:xfrm flipV="1">
            <a:off x="2438400" y="3271370"/>
            <a:ext cx="908650" cy="1575"/>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154" name="Straight Arrow Connector 10">
            <a:extLst>
              <a:ext uri="{FF2B5EF4-FFF2-40B4-BE49-F238E27FC236}">
                <a16:creationId xmlns:a16="http://schemas.microsoft.com/office/drawing/2014/main" id="{C5C5957D-8E78-4CC9-94D1-1BE242F07B4C}"/>
              </a:ext>
            </a:extLst>
          </p:cNvPr>
          <p:cNvCxnSpPr/>
          <p:nvPr/>
        </p:nvCxnSpPr>
        <p:spPr>
          <a:xfrm>
            <a:off x="5670592" y="1541744"/>
            <a:ext cx="1143000" cy="0"/>
          </a:xfrm>
          <a:prstGeom prst="straightConnector1">
            <a:avLst/>
          </a:prstGeom>
          <a:ln>
            <a:solidFill>
              <a:schemeClr val="bg1">
                <a:lumMod val="65000"/>
              </a:schemeClr>
            </a:solidFill>
            <a:tailEnd type="arrow"/>
          </a:ln>
        </p:spPr>
        <p:style>
          <a:lnRef idx="1">
            <a:schemeClr val="accent1"/>
          </a:lnRef>
          <a:fillRef idx="0">
            <a:schemeClr val="accent1"/>
          </a:fillRef>
          <a:effectRef idx="0">
            <a:schemeClr val="accent1"/>
          </a:effectRef>
          <a:fontRef idx="minor">
            <a:schemeClr val="tx1"/>
          </a:fontRef>
        </p:style>
      </p:cxnSp>
      <p:cxnSp>
        <p:nvCxnSpPr>
          <p:cNvPr id="155" name="Straight Arrow Connector 11">
            <a:extLst>
              <a:ext uri="{FF2B5EF4-FFF2-40B4-BE49-F238E27FC236}">
                <a16:creationId xmlns:a16="http://schemas.microsoft.com/office/drawing/2014/main" id="{9B31680E-3185-4B89-8D04-A2B6A093ECEB}"/>
              </a:ext>
            </a:extLst>
          </p:cNvPr>
          <p:cNvCxnSpPr/>
          <p:nvPr/>
        </p:nvCxnSpPr>
        <p:spPr>
          <a:xfrm>
            <a:off x="5895297" y="2778028"/>
            <a:ext cx="609600" cy="0"/>
          </a:xfrm>
          <a:prstGeom prst="straightConnector1">
            <a:avLst/>
          </a:prstGeom>
          <a:ln>
            <a:solidFill>
              <a:schemeClr val="bg1">
                <a:lumMod val="65000"/>
              </a:schemeClr>
            </a:solidFill>
            <a:tailEnd type="arrow"/>
          </a:ln>
        </p:spPr>
        <p:style>
          <a:lnRef idx="1">
            <a:schemeClr val="accent1"/>
          </a:lnRef>
          <a:fillRef idx="0">
            <a:schemeClr val="accent1"/>
          </a:fillRef>
          <a:effectRef idx="0">
            <a:schemeClr val="accent1"/>
          </a:effectRef>
          <a:fontRef idx="minor">
            <a:schemeClr val="tx1"/>
          </a:fontRef>
        </p:style>
      </p:cxnSp>
      <p:cxnSp>
        <p:nvCxnSpPr>
          <p:cNvPr id="156" name="Straight Arrow Connector 13">
            <a:extLst>
              <a:ext uri="{FF2B5EF4-FFF2-40B4-BE49-F238E27FC236}">
                <a16:creationId xmlns:a16="http://schemas.microsoft.com/office/drawing/2014/main" id="{5316790C-299F-46F1-98B1-92C00F919E07}"/>
              </a:ext>
            </a:extLst>
          </p:cNvPr>
          <p:cNvCxnSpPr/>
          <p:nvPr/>
        </p:nvCxnSpPr>
        <p:spPr>
          <a:xfrm>
            <a:off x="5438097" y="4143642"/>
            <a:ext cx="1447800" cy="0"/>
          </a:xfrm>
          <a:prstGeom prst="straightConnector1">
            <a:avLst/>
          </a:prstGeom>
          <a:ln>
            <a:solidFill>
              <a:schemeClr val="bg1">
                <a:lumMod val="65000"/>
              </a:schemeClr>
            </a:solidFill>
            <a:tailEnd type="arrow"/>
          </a:ln>
        </p:spPr>
        <p:style>
          <a:lnRef idx="1">
            <a:schemeClr val="accent1"/>
          </a:lnRef>
          <a:fillRef idx="0">
            <a:schemeClr val="accent1"/>
          </a:fillRef>
          <a:effectRef idx="0">
            <a:schemeClr val="accent1"/>
          </a:effectRef>
          <a:fontRef idx="minor">
            <a:schemeClr val="tx1"/>
          </a:fontRef>
        </p:style>
      </p:cxnSp>
      <p:sp>
        <p:nvSpPr>
          <p:cNvPr id="157" name="Freeform 2">
            <a:extLst>
              <a:ext uri="{FF2B5EF4-FFF2-40B4-BE49-F238E27FC236}">
                <a16:creationId xmlns:a16="http://schemas.microsoft.com/office/drawing/2014/main" id="{9DF423CE-D380-47D7-ABC5-22E634DE526D}"/>
              </a:ext>
            </a:extLst>
          </p:cNvPr>
          <p:cNvSpPr>
            <a:spLocks noEditPoints="1"/>
          </p:cNvSpPr>
          <p:nvPr/>
        </p:nvSpPr>
        <p:spPr bwMode="auto">
          <a:xfrm>
            <a:off x="3115802" y="2520921"/>
            <a:ext cx="1504048" cy="1504048"/>
          </a:xfrm>
          <a:custGeom>
            <a:avLst/>
            <a:gdLst>
              <a:gd name="T0" fmla="*/ 894 w 971"/>
              <a:gd name="T1" fmla="*/ 509 h 971"/>
              <a:gd name="T2" fmla="*/ 969 w 971"/>
              <a:gd name="T3" fmla="*/ 442 h 971"/>
              <a:gd name="T4" fmla="*/ 883 w 971"/>
              <a:gd name="T5" fmla="*/ 390 h 971"/>
              <a:gd name="T6" fmla="*/ 938 w 971"/>
              <a:gd name="T7" fmla="*/ 309 h 971"/>
              <a:gd name="T8" fmla="*/ 838 w 971"/>
              <a:gd name="T9" fmla="*/ 279 h 971"/>
              <a:gd name="T10" fmla="*/ 802 w 971"/>
              <a:gd name="T11" fmla="*/ 227 h 971"/>
              <a:gd name="T12" fmla="*/ 813 w 971"/>
              <a:gd name="T13" fmla="*/ 127 h 971"/>
              <a:gd name="T14" fmla="*/ 714 w 971"/>
              <a:gd name="T15" fmla="*/ 146 h 971"/>
              <a:gd name="T16" fmla="*/ 700 w 971"/>
              <a:gd name="T17" fmla="*/ 50 h 971"/>
              <a:gd name="T18" fmla="*/ 606 w 971"/>
              <a:gd name="T19" fmla="*/ 95 h 971"/>
              <a:gd name="T20" fmla="*/ 545 w 971"/>
              <a:gd name="T21" fmla="*/ 81 h 971"/>
              <a:gd name="T22" fmla="*/ 485 w 971"/>
              <a:gd name="T23" fmla="*/ 0 h 971"/>
              <a:gd name="T24" fmla="*/ 425 w 971"/>
              <a:gd name="T25" fmla="*/ 80 h 971"/>
              <a:gd name="T26" fmla="*/ 350 w 971"/>
              <a:gd name="T27" fmla="*/ 19 h 971"/>
              <a:gd name="T28" fmla="*/ 311 w 971"/>
              <a:gd name="T29" fmla="*/ 115 h 971"/>
              <a:gd name="T30" fmla="*/ 256 w 971"/>
              <a:gd name="T31" fmla="*/ 146 h 971"/>
              <a:gd name="T32" fmla="*/ 157 w 971"/>
              <a:gd name="T33" fmla="*/ 126 h 971"/>
              <a:gd name="T34" fmla="*/ 167 w 971"/>
              <a:gd name="T35" fmla="*/ 226 h 971"/>
              <a:gd name="T36" fmla="*/ 70 w 971"/>
              <a:gd name="T37" fmla="*/ 232 h 971"/>
              <a:gd name="T38" fmla="*/ 106 w 971"/>
              <a:gd name="T39" fmla="*/ 329 h 971"/>
              <a:gd name="T40" fmla="*/ 86 w 971"/>
              <a:gd name="T41" fmla="*/ 389 h 971"/>
              <a:gd name="T42" fmla="*/ 0 w 971"/>
              <a:gd name="T43" fmla="*/ 441 h 971"/>
              <a:gd name="T44" fmla="*/ 75 w 971"/>
              <a:gd name="T45" fmla="*/ 508 h 971"/>
              <a:gd name="T46" fmla="*/ 6 w 971"/>
              <a:gd name="T47" fmla="*/ 577 h 971"/>
              <a:gd name="T48" fmla="*/ 98 w 971"/>
              <a:gd name="T49" fmla="*/ 625 h 971"/>
              <a:gd name="T50" fmla="*/ 124 w 971"/>
              <a:gd name="T51" fmla="*/ 683 h 971"/>
              <a:gd name="T52" fmla="*/ 96 w 971"/>
              <a:gd name="T53" fmla="*/ 779 h 971"/>
              <a:gd name="T54" fmla="*/ 196 w 971"/>
              <a:gd name="T55" fmla="*/ 778 h 971"/>
              <a:gd name="T56" fmla="*/ 192 w 971"/>
              <a:gd name="T57" fmla="*/ 876 h 971"/>
              <a:gd name="T58" fmla="*/ 293 w 971"/>
              <a:gd name="T59" fmla="*/ 849 h 971"/>
              <a:gd name="T60" fmla="*/ 351 w 971"/>
              <a:gd name="T61" fmla="*/ 874 h 971"/>
              <a:gd name="T62" fmla="*/ 394 w 971"/>
              <a:gd name="T63" fmla="*/ 965 h 971"/>
              <a:gd name="T64" fmla="*/ 468 w 971"/>
              <a:gd name="T65" fmla="*/ 896 h 971"/>
              <a:gd name="T66" fmla="*/ 531 w 971"/>
              <a:gd name="T67" fmla="*/ 971 h 971"/>
              <a:gd name="T68" fmla="*/ 587 w 971"/>
              <a:gd name="T69" fmla="*/ 884 h 971"/>
              <a:gd name="T70" fmla="*/ 647 w 971"/>
              <a:gd name="T71" fmla="*/ 863 h 971"/>
              <a:gd name="T72" fmla="*/ 740 w 971"/>
              <a:gd name="T73" fmla="*/ 900 h 971"/>
              <a:gd name="T74" fmla="*/ 748 w 971"/>
              <a:gd name="T75" fmla="*/ 800 h 971"/>
              <a:gd name="T76" fmla="*/ 845 w 971"/>
              <a:gd name="T77" fmla="*/ 813 h 971"/>
              <a:gd name="T78" fmla="*/ 828 w 971"/>
              <a:gd name="T79" fmla="*/ 711 h 971"/>
              <a:gd name="T80" fmla="*/ 858 w 971"/>
              <a:gd name="T81" fmla="*/ 655 h 971"/>
              <a:gd name="T82" fmla="*/ 952 w 971"/>
              <a:gd name="T83" fmla="*/ 620 h 971"/>
              <a:gd name="T84" fmla="*/ 891 w 971"/>
              <a:gd name="T85" fmla="*/ 541 h 971"/>
              <a:gd name="T86" fmla="*/ 766 w 971"/>
              <a:gd name="T87" fmla="*/ 641 h 971"/>
              <a:gd name="T88" fmla="*/ 588 w 971"/>
              <a:gd name="T89" fmla="*/ 790 h 971"/>
              <a:gd name="T90" fmla="*/ 357 w 971"/>
              <a:gd name="T91" fmla="*/ 781 h 971"/>
              <a:gd name="T92" fmla="*/ 191 w 971"/>
              <a:gd name="T93" fmla="*/ 618 h 971"/>
              <a:gd name="T94" fmla="*/ 179 w 971"/>
              <a:gd name="T95" fmla="*/ 386 h 971"/>
              <a:gd name="T96" fmla="*/ 326 w 971"/>
              <a:gd name="T97" fmla="*/ 207 h 971"/>
              <a:gd name="T98" fmla="*/ 556 w 971"/>
              <a:gd name="T99" fmla="*/ 173 h 971"/>
              <a:gd name="T100" fmla="*/ 748 w 971"/>
              <a:gd name="T101" fmla="*/ 303 h 971"/>
              <a:gd name="T102" fmla="*/ 803 w 971"/>
              <a:gd name="T103" fmla="*/ 529 h 9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971" h="971">
                <a:moveTo>
                  <a:pt x="891" y="541"/>
                </a:moveTo>
                <a:cubicBezTo>
                  <a:pt x="893" y="530"/>
                  <a:pt x="893" y="520"/>
                  <a:pt x="894" y="509"/>
                </a:cubicBezTo>
                <a:cubicBezTo>
                  <a:pt x="920" y="502"/>
                  <a:pt x="946" y="494"/>
                  <a:pt x="971" y="485"/>
                </a:cubicBezTo>
                <a:cubicBezTo>
                  <a:pt x="971" y="470"/>
                  <a:pt x="970" y="456"/>
                  <a:pt x="969" y="442"/>
                </a:cubicBezTo>
                <a:cubicBezTo>
                  <a:pt x="942" y="433"/>
                  <a:pt x="916" y="426"/>
                  <a:pt x="889" y="421"/>
                </a:cubicBezTo>
                <a:cubicBezTo>
                  <a:pt x="888" y="411"/>
                  <a:pt x="885" y="400"/>
                  <a:pt x="883" y="390"/>
                </a:cubicBezTo>
                <a:cubicBezTo>
                  <a:pt x="880" y="380"/>
                  <a:pt x="878" y="370"/>
                  <a:pt x="874" y="360"/>
                </a:cubicBezTo>
                <a:cubicBezTo>
                  <a:pt x="896" y="344"/>
                  <a:pt x="917" y="327"/>
                  <a:pt x="938" y="309"/>
                </a:cubicBezTo>
                <a:cubicBezTo>
                  <a:pt x="932" y="296"/>
                  <a:pt x="927" y="283"/>
                  <a:pt x="920" y="270"/>
                </a:cubicBezTo>
                <a:cubicBezTo>
                  <a:pt x="893" y="271"/>
                  <a:pt x="865" y="274"/>
                  <a:pt x="838" y="279"/>
                </a:cubicBezTo>
                <a:cubicBezTo>
                  <a:pt x="833" y="270"/>
                  <a:pt x="828" y="261"/>
                  <a:pt x="821" y="252"/>
                </a:cubicBezTo>
                <a:cubicBezTo>
                  <a:pt x="816" y="244"/>
                  <a:pt x="809" y="235"/>
                  <a:pt x="802" y="227"/>
                </a:cubicBezTo>
                <a:cubicBezTo>
                  <a:pt x="817" y="205"/>
                  <a:pt x="831" y="181"/>
                  <a:pt x="843" y="157"/>
                </a:cubicBezTo>
                <a:cubicBezTo>
                  <a:pt x="833" y="147"/>
                  <a:pt x="823" y="137"/>
                  <a:pt x="813" y="127"/>
                </a:cubicBezTo>
                <a:cubicBezTo>
                  <a:pt x="787" y="139"/>
                  <a:pt x="763" y="151"/>
                  <a:pt x="740" y="165"/>
                </a:cubicBezTo>
                <a:cubicBezTo>
                  <a:pt x="731" y="159"/>
                  <a:pt x="723" y="153"/>
                  <a:pt x="714" y="146"/>
                </a:cubicBezTo>
                <a:cubicBezTo>
                  <a:pt x="705" y="141"/>
                  <a:pt x="696" y="135"/>
                  <a:pt x="687" y="130"/>
                </a:cubicBezTo>
                <a:cubicBezTo>
                  <a:pt x="693" y="104"/>
                  <a:pt x="697" y="77"/>
                  <a:pt x="700" y="50"/>
                </a:cubicBezTo>
                <a:cubicBezTo>
                  <a:pt x="687" y="44"/>
                  <a:pt x="674" y="38"/>
                  <a:pt x="661" y="33"/>
                </a:cubicBezTo>
                <a:cubicBezTo>
                  <a:pt x="641" y="52"/>
                  <a:pt x="623" y="73"/>
                  <a:pt x="606" y="95"/>
                </a:cubicBezTo>
                <a:cubicBezTo>
                  <a:pt x="596" y="92"/>
                  <a:pt x="586" y="89"/>
                  <a:pt x="576" y="86"/>
                </a:cubicBezTo>
                <a:cubicBezTo>
                  <a:pt x="566" y="84"/>
                  <a:pt x="555" y="82"/>
                  <a:pt x="545" y="81"/>
                </a:cubicBezTo>
                <a:cubicBezTo>
                  <a:pt x="541" y="54"/>
                  <a:pt x="535" y="28"/>
                  <a:pt x="528" y="2"/>
                </a:cubicBezTo>
                <a:cubicBezTo>
                  <a:pt x="513" y="0"/>
                  <a:pt x="499" y="0"/>
                  <a:pt x="485" y="0"/>
                </a:cubicBezTo>
                <a:cubicBezTo>
                  <a:pt x="474" y="25"/>
                  <a:pt x="464" y="51"/>
                  <a:pt x="457" y="77"/>
                </a:cubicBezTo>
                <a:cubicBezTo>
                  <a:pt x="446" y="78"/>
                  <a:pt x="436" y="79"/>
                  <a:pt x="425" y="80"/>
                </a:cubicBezTo>
                <a:cubicBezTo>
                  <a:pt x="415" y="82"/>
                  <a:pt x="404" y="84"/>
                  <a:pt x="394" y="86"/>
                </a:cubicBezTo>
                <a:cubicBezTo>
                  <a:pt x="381" y="63"/>
                  <a:pt x="366" y="41"/>
                  <a:pt x="350" y="19"/>
                </a:cubicBezTo>
                <a:cubicBezTo>
                  <a:pt x="336" y="23"/>
                  <a:pt x="322" y="27"/>
                  <a:pt x="309" y="32"/>
                </a:cubicBezTo>
                <a:cubicBezTo>
                  <a:pt x="308" y="60"/>
                  <a:pt x="309" y="88"/>
                  <a:pt x="311" y="115"/>
                </a:cubicBezTo>
                <a:cubicBezTo>
                  <a:pt x="301" y="119"/>
                  <a:pt x="292" y="124"/>
                  <a:pt x="283" y="129"/>
                </a:cubicBezTo>
                <a:cubicBezTo>
                  <a:pt x="273" y="134"/>
                  <a:pt x="264" y="140"/>
                  <a:pt x="256" y="146"/>
                </a:cubicBezTo>
                <a:cubicBezTo>
                  <a:pt x="235" y="129"/>
                  <a:pt x="213" y="113"/>
                  <a:pt x="190" y="99"/>
                </a:cubicBezTo>
                <a:cubicBezTo>
                  <a:pt x="178" y="108"/>
                  <a:pt x="167" y="117"/>
                  <a:pt x="157" y="126"/>
                </a:cubicBezTo>
                <a:cubicBezTo>
                  <a:pt x="166" y="153"/>
                  <a:pt x="176" y="178"/>
                  <a:pt x="188" y="203"/>
                </a:cubicBezTo>
                <a:cubicBezTo>
                  <a:pt x="181" y="210"/>
                  <a:pt x="174" y="218"/>
                  <a:pt x="167" y="226"/>
                </a:cubicBezTo>
                <a:cubicBezTo>
                  <a:pt x="161" y="235"/>
                  <a:pt x="154" y="243"/>
                  <a:pt x="148" y="252"/>
                </a:cubicBezTo>
                <a:cubicBezTo>
                  <a:pt x="122" y="243"/>
                  <a:pt x="97" y="237"/>
                  <a:pt x="70" y="232"/>
                </a:cubicBezTo>
                <a:cubicBezTo>
                  <a:pt x="62" y="244"/>
                  <a:pt x="55" y="256"/>
                  <a:pt x="49" y="269"/>
                </a:cubicBezTo>
                <a:cubicBezTo>
                  <a:pt x="67" y="290"/>
                  <a:pt x="86" y="310"/>
                  <a:pt x="106" y="329"/>
                </a:cubicBezTo>
                <a:cubicBezTo>
                  <a:pt x="102" y="339"/>
                  <a:pt x="98" y="348"/>
                  <a:pt x="95" y="358"/>
                </a:cubicBezTo>
                <a:cubicBezTo>
                  <a:pt x="91" y="369"/>
                  <a:pt x="88" y="379"/>
                  <a:pt x="86" y="389"/>
                </a:cubicBezTo>
                <a:cubicBezTo>
                  <a:pt x="59" y="391"/>
                  <a:pt x="32" y="394"/>
                  <a:pt x="6" y="399"/>
                </a:cubicBezTo>
                <a:cubicBezTo>
                  <a:pt x="3" y="413"/>
                  <a:pt x="1" y="427"/>
                  <a:pt x="0" y="441"/>
                </a:cubicBezTo>
                <a:cubicBezTo>
                  <a:pt x="24" y="454"/>
                  <a:pt x="49" y="466"/>
                  <a:pt x="74" y="476"/>
                </a:cubicBezTo>
                <a:cubicBezTo>
                  <a:pt x="74" y="487"/>
                  <a:pt x="74" y="497"/>
                  <a:pt x="75" y="508"/>
                </a:cubicBezTo>
                <a:cubicBezTo>
                  <a:pt x="75" y="518"/>
                  <a:pt x="76" y="529"/>
                  <a:pt x="78" y="539"/>
                </a:cubicBezTo>
                <a:cubicBezTo>
                  <a:pt x="53" y="551"/>
                  <a:pt x="30" y="563"/>
                  <a:pt x="6" y="577"/>
                </a:cubicBezTo>
                <a:cubicBezTo>
                  <a:pt x="9" y="591"/>
                  <a:pt x="12" y="605"/>
                  <a:pt x="16" y="619"/>
                </a:cubicBezTo>
                <a:cubicBezTo>
                  <a:pt x="44" y="623"/>
                  <a:pt x="71" y="625"/>
                  <a:pt x="98" y="625"/>
                </a:cubicBezTo>
                <a:cubicBezTo>
                  <a:pt x="102" y="635"/>
                  <a:pt x="106" y="645"/>
                  <a:pt x="110" y="654"/>
                </a:cubicBezTo>
                <a:cubicBezTo>
                  <a:pt x="114" y="664"/>
                  <a:pt x="119" y="674"/>
                  <a:pt x="124" y="683"/>
                </a:cubicBezTo>
                <a:cubicBezTo>
                  <a:pt x="106" y="702"/>
                  <a:pt x="88" y="723"/>
                  <a:pt x="71" y="744"/>
                </a:cubicBezTo>
                <a:cubicBezTo>
                  <a:pt x="79" y="756"/>
                  <a:pt x="87" y="768"/>
                  <a:pt x="96" y="779"/>
                </a:cubicBezTo>
                <a:cubicBezTo>
                  <a:pt x="123" y="773"/>
                  <a:pt x="149" y="765"/>
                  <a:pt x="174" y="755"/>
                </a:cubicBezTo>
                <a:cubicBezTo>
                  <a:pt x="181" y="763"/>
                  <a:pt x="189" y="771"/>
                  <a:pt x="196" y="778"/>
                </a:cubicBezTo>
                <a:cubicBezTo>
                  <a:pt x="204" y="786"/>
                  <a:pt x="211" y="793"/>
                  <a:pt x="220" y="800"/>
                </a:cubicBezTo>
                <a:cubicBezTo>
                  <a:pt x="209" y="824"/>
                  <a:pt x="200" y="850"/>
                  <a:pt x="192" y="876"/>
                </a:cubicBezTo>
                <a:cubicBezTo>
                  <a:pt x="204" y="884"/>
                  <a:pt x="216" y="892"/>
                  <a:pt x="228" y="900"/>
                </a:cubicBezTo>
                <a:cubicBezTo>
                  <a:pt x="251" y="884"/>
                  <a:pt x="272" y="867"/>
                  <a:pt x="293" y="849"/>
                </a:cubicBezTo>
                <a:cubicBezTo>
                  <a:pt x="302" y="854"/>
                  <a:pt x="311" y="858"/>
                  <a:pt x="321" y="863"/>
                </a:cubicBezTo>
                <a:cubicBezTo>
                  <a:pt x="331" y="867"/>
                  <a:pt x="341" y="871"/>
                  <a:pt x="351" y="874"/>
                </a:cubicBezTo>
                <a:cubicBezTo>
                  <a:pt x="350" y="901"/>
                  <a:pt x="351" y="928"/>
                  <a:pt x="353" y="955"/>
                </a:cubicBezTo>
                <a:cubicBezTo>
                  <a:pt x="366" y="959"/>
                  <a:pt x="380" y="962"/>
                  <a:pt x="394" y="965"/>
                </a:cubicBezTo>
                <a:cubicBezTo>
                  <a:pt x="410" y="942"/>
                  <a:pt x="424" y="918"/>
                  <a:pt x="436" y="894"/>
                </a:cubicBezTo>
                <a:cubicBezTo>
                  <a:pt x="447" y="895"/>
                  <a:pt x="457" y="896"/>
                  <a:pt x="468" y="896"/>
                </a:cubicBezTo>
                <a:cubicBezTo>
                  <a:pt x="479" y="897"/>
                  <a:pt x="489" y="897"/>
                  <a:pt x="500" y="896"/>
                </a:cubicBezTo>
                <a:cubicBezTo>
                  <a:pt x="509" y="921"/>
                  <a:pt x="519" y="947"/>
                  <a:pt x="531" y="971"/>
                </a:cubicBezTo>
                <a:cubicBezTo>
                  <a:pt x="545" y="969"/>
                  <a:pt x="559" y="967"/>
                  <a:pt x="573" y="965"/>
                </a:cubicBezTo>
                <a:cubicBezTo>
                  <a:pt x="580" y="937"/>
                  <a:pt x="584" y="911"/>
                  <a:pt x="587" y="884"/>
                </a:cubicBezTo>
                <a:cubicBezTo>
                  <a:pt x="597" y="881"/>
                  <a:pt x="607" y="878"/>
                  <a:pt x="617" y="875"/>
                </a:cubicBezTo>
                <a:cubicBezTo>
                  <a:pt x="627" y="871"/>
                  <a:pt x="637" y="867"/>
                  <a:pt x="647" y="863"/>
                </a:cubicBezTo>
                <a:cubicBezTo>
                  <a:pt x="664" y="883"/>
                  <a:pt x="683" y="903"/>
                  <a:pt x="703" y="921"/>
                </a:cubicBezTo>
                <a:cubicBezTo>
                  <a:pt x="716" y="915"/>
                  <a:pt x="728" y="908"/>
                  <a:pt x="740" y="900"/>
                </a:cubicBezTo>
                <a:cubicBezTo>
                  <a:pt x="736" y="873"/>
                  <a:pt x="731" y="846"/>
                  <a:pt x="723" y="820"/>
                </a:cubicBezTo>
                <a:cubicBezTo>
                  <a:pt x="732" y="814"/>
                  <a:pt x="740" y="807"/>
                  <a:pt x="748" y="800"/>
                </a:cubicBezTo>
                <a:cubicBezTo>
                  <a:pt x="757" y="794"/>
                  <a:pt x="764" y="786"/>
                  <a:pt x="772" y="779"/>
                </a:cubicBezTo>
                <a:cubicBezTo>
                  <a:pt x="795" y="792"/>
                  <a:pt x="820" y="803"/>
                  <a:pt x="845" y="813"/>
                </a:cubicBezTo>
                <a:cubicBezTo>
                  <a:pt x="855" y="802"/>
                  <a:pt x="864" y="791"/>
                  <a:pt x="872" y="780"/>
                </a:cubicBezTo>
                <a:cubicBezTo>
                  <a:pt x="859" y="756"/>
                  <a:pt x="844" y="733"/>
                  <a:pt x="828" y="711"/>
                </a:cubicBezTo>
                <a:cubicBezTo>
                  <a:pt x="834" y="702"/>
                  <a:pt x="839" y="693"/>
                  <a:pt x="844" y="684"/>
                </a:cubicBezTo>
                <a:cubicBezTo>
                  <a:pt x="849" y="674"/>
                  <a:pt x="854" y="665"/>
                  <a:pt x="858" y="655"/>
                </a:cubicBezTo>
                <a:cubicBezTo>
                  <a:pt x="885" y="659"/>
                  <a:pt x="911" y="660"/>
                  <a:pt x="939" y="661"/>
                </a:cubicBezTo>
                <a:cubicBezTo>
                  <a:pt x="944" y="647"/>
                  <a:pt x="948" y="634"/>
                  <a:pt x="952" y="620"/>
                </a:cubicBezTo>
                <a:cubicBezTo>
                  <a:pt x="931" y="602"/>
                  <a:pt x="908" y="586"/>
                  <a:pt x="886" y="572"/>
                </a:cubicBezTo>
                <a:cubicBezTo>
                  <a:pt x="888" y="561"/>
                  <a:pt x="890" y="551"/>
                  <a:pt x="891" y="541"/>
                </a:cubicBezTo>
                <a:close/>
                <a:moveTo>
                  <a:pt x="803" y="529"/>
                </a:moveTo>
                <a:cubicBezTo>
                  <a:pt x="798" y="568"/>
                  <a:pt x="785" y="606"/>
                  <a:pt x="766" y="641"/>
                </a:cubicBezTo>
                <a:cubicBezTo>
                  <a:pt x="747" y="676"/>
                  <a:pt x="721" y="707"/>
                  <a:pt x="691" y="732"/>
                </a:cubicBezTo>
                <a:cubicBezTo>
                  <a:pt x="661" y="758"/>
                  <a:pt x="626" y="778"/>
                  <a:pt x="588" y="790"/>
                </a:cubicBezTo>
                <a:cubicBezTo>
                  <a:pt x="551" y="803"/>
                  <a:pt x="511" y="809"/>
                  <a:pt x="472" y="807"/>
                </a:cubicBezTo>
                <a:cubicBezTo>
                  <a:pt x="432" y="806"/>
                  <a:pt x="393" y="797"/>
                  <a:pt x="357" y="781"/>
                </a:cubicBezTo>
                <a:cubicBezTo>
                  <a:pt x="320" y="765"/>
                  <a:pt x="287" y="743"/>
                  <a:pt x="259" y="715"/>
                </a:cubicBezTo>
                <a:cubicBezTo>
                  <a:pt x="230" y="687"/>
                  <a:pt x="207" y="654"/>
                  <a:pt x="191" y="618"/>
                </a:cubicBezTo>
                <a:cubicBezTo>
                  <a:pt x="175" y="582"/>
                  <a:pt x="166" y="543"/>
                  <a:pt x="164" y="503"/>
                </a:cubicBezTo>
                <a:cubicBezTo>
                  <a:pt x="161" y="464"/>
                  <a:pt x="167" y="424"/>
                  <a:pt x="179" y="386"/>
                </a:cubicBezTo>
                <a:cubicBezTo>
                  <a:pt x="191" y="349"/>
                  <a:pt x="211" y="313"/>
                  <a:pt x="236" y="283"/>
                </a:cubicBezTo>
                <a:cubicBezTo>
                  <a:pt x="261" y="252"/>
                  <a:pt x="292" y="226"/>
                  <a:pt x="326" y="207"/>
                </a:cubicBezTo>
                <a:cubicBezTo>
                  <a:pt x="361" y="187"/>
                  <a:pt x="399" y="174"/>
                  <a:pt x="438" y="168"/>
                </a:cubicBezTo>
                <a:cubicBezTo>
                  <a:pt x="477" y="163"/>
                  <a:pt x="517" y="164"/>
                  <a:pt x="556" y="173"/>
                </a:cubicBezTo>
                <a:cubicBezTo>
                  <a:pt x="594" y="182"/>
                  <a:pt x="632" y="198"/>
                  <a:pt x="664" y="220"/>
                </a:cubicBezTo>
                <a:cubicBezTo>
                  <a:pt x="697" y="242"/>
                  <a:pt x="726" y="271"/>
                  <a:pt x="748" y="303"/>
                </a:cubicBezTo>
                <a:cubicBezTo>
                  <a:pt x="771" y="336"/>
                  <a:pt x="787" y="372"/>
                  <a:pt x="797" y="411"/>
                </a:cubicBezTo>
                <a:cubicBezTo>
                  <a:pt x="806" y="450"/>
                  <a:pt x="808" y="490"/>
                  <a:pt x="803" y="529"/>
                </a:cubicBezTo>
                <a:close/>
              </a:path>
            </a:pathLst>
          </a:custGeom>
          <a:solidFill>
            <a:srgbClr val="45C1A4"/>
          </a:solidFill>
          <a:ln>
            <a:noFill/>
          </a:ln>
        </p:spPr>
        <p:txBody>
          <a:bodyPr vert="horz" wrap="square" lIns="91440" tIns="45720" rIns="91440" bIns="45720" numCol="1" anchor="t" anchorCtr="0" compatLnSpc="1">
            <a:prstTxWarp prst="textNoShape">
              <a:avLst/>
            </a:prstTxWarp>
          </a:bodyPr>
          <a:lstStyle/>
          <a:p>
            <a:pPr defTabSz="914378"/>
            <a:endParaRPr lang="en-US" sz="1800">
              <a:solidFill>
                <a:prstClr val="black"/>
              </a:solidFill>
            </a:endParaRPr>
          </a:p>
        </p:txBody>
      </p:sp>
      <p:sp>
        <p:nvSpPr>
          <p:cNvPr id="158" name="Freeform 3">
            <a:extLst>
              <a:ext uri="{FF2B5EF4-FFF2-40B4-BE49-F238E27FC236}">
                <a16:creationId xmlns:a16="http://schemas.microsoft.com/office/drawing/2014/main" id="{40DFEE9D-080C-4DC8-9D4C-7F266845890F}"/>
              </a:ext>
            </a:extLst>
          </p:cNvPr>
          <p:cNvSpPr>
            <a:spLocks noEditPoints="1"/>
          </p:cNvSpPr>
          <p:nvPr/>
        </p:nvSpPr>
        <p:spPr bwMode="auto">
          <a:xfrm>
            <a:off x="4619850" y="2029995"/>
            <a:ext cx="1504048" cy="1504048"/>
          </a:xfrm>
          <a:custGeom>
            <a:avLst/>
            <a:gdLst>
              <a:gd name="T0" fmla="*/ 894 w 971"/>
              <a:gd name="T1" fmla="*/ 509 h 971"/>
              <a:gd name="T2" fmla="*/ 969 w 971"/>
              <a:gd name="T3" fmla="*/ 442 h 971"/>
              <a:gd name="T4" fmla="*/ 883 w 971"/>
              <a:gd name="T5" fmla="*/ 390 h 971"/>
              <a:gd name="T6" fmla="*/ 938 w 971"/>
              <a:gd name="T7" fmla="*/ 309 h 971"/>
              <a:gd name="T8" fmla="*/ 838 w 971"/>
              <a:gd name="T9" fmla="*/ 279 h 971"/>
              <a:gd name="T10" fmla="*/ 802 w 971"/>
              <a:gd name="T11" fmla="*/ 227 h 971"/>
              <a:gd name="T12" fmla="*/ 813 w 971"/>
              <a:gd name="T13" fmla="*/ 127 h 971"/>
              <a:gd name="T14" fmla="*/ 714 w 971"/>
              <a:gd name="T15" fmla="*/ 146 h 971"/>
              <a:gd name="T16" fmla="*/ 700 w 971"/>
              <a:gd name="T17" fmla="*/ 50 h 971"/>
              <a:gd name="T18" fmla="*/ 606 w 971"/>
              <a:gd name="T19" fmla="*/ 95 h 971"/>
              <a:gd name="T20" fmla="*/ 545 w 971"/>
              <a:gd name="T21" fmla="*/ 81 h 971"/>
              <a:gd name="T22" fmla="*/ 485 w 971"/>
              <a:gd name="T23" fmla="*/ 0 h 971"/>
              <a:gd name="T24" fmla="*/ 425 w 971"/>
              <a:gd name="T25" fmla="*/ 80 h 971"/>
              <a:gd name="T26" fmla="*/ 350 w 971"/>
              <a:gd name="T27" fmla="*/ 19 h 971"/>
              <a:gd name="T28" fmla="*/ 311 w 971"/>
              <a:gd name="T29" fmla="*/ 115 h 971"/>
              <a:gd name="T30" fmla="*/ 256 w 971"/>
              <a:gd name="T31" fmla="*/ 146 h 971"/>
              <a:gd name="T32" fmla="*/ 157 w 971"/>
              <a:gd name="T33" fmla="*/ 126 h 971"/>
              <a:gd name="T34" fmla="*/ 167 w 971"/>
              <a:gd name="T35" fmla="*/ 226 h 971"/>
              <a:gd name="T36" fmla="*/ 70 w 971"/>
              <a:gd name="T37" fmla="*/ 232 h 971"/>
              <a:gd name="T38" fmla="*/ 106 w 971"/>
              <a:gd name="T39" fmla="*/ 329 h 971"/>
              <a:gd name="T40" fmla="*/ 86 w 971"/>
              <a:gd name="T41" fmla="*/ 389 h 971"/>
              <a:gd name="T42" fmla="*/ 0 w 971"/>
              <a:gd name="T43" fmla="*/ 441 h 971"/>
              <a:gd name="T44" fmla="*/ 75 w 971"/>
              <a:gd name="T45" fmla="*/ 508 h 971"/>
              <a:gd name="T46" fmla="*/ 6 w 971"/>
              <a:gd name="T47" fmla="*/ 577 h 971"/>
              <a:gd name="T48" fmla="*/ 98 w 971"/>
              <a:gd name="T49" fmla="*/ 625 h 971"/>
              <a:gd name="T50" fmla="*/ 124 w 971"/>
              <a:gd name="T51" fmla="*/ 683 h 971"/>
              <a:gd name="T52" fmla="*/ 96 w 971"/>
              <a:gd name="T53" fmla="*/ 779 h 971"/>
              <a:gd name="T54" fmla="*/ 196 w 971"/>
              <a:gd name="T55" fmla="*/ 778 h 971"/>
              <a:gd name="T56" fmla="*/ 192 w 971"/>
              <a:gd name="T57" fmla="*/ 876 h 971"/>
              <a:gd name="T58" fmla="*/ 293 w 971"/>
              <a:gd name="T59" fmla="*/ 849 h 971"/>
              <a:gd name="T60" fmla="*/ 351 w 971"/>
              <a:gd name="T61" fmla="*/ 874 h 971"/>
              <a:gd name="T62" fmla="*/ 394 w 971"/>
              <a:gd name="T63" fmla="*/ 965 h 971"/>
              <a:gd name="T64" fmla="*/ 468 w 971"/>
              <a:gd name="T65" fmla="*/ 896 h 971"/>
              <a:gd name="T66" fmla="*/ 531 w 971"/>
              <a:gd name="T67" fmla="*/ 971 h 971"/>
              <a:gd name="T68" fmla="*/ 587 w 971"/>
              <a:gd name="T69" fmla="*/ 884 h 971"/>
              <a:gd name="T70" fmla="*/ 647 w 971"/>
              <a:gd name="T71" fmla="*/ 863 h 971"/>
              <a:gd name="T72" fmla="*/ 740 w 971"/>
              <a:gd name="T73" fmla="*/ 900 h 971"/>
              <a:gd name="T74" fmla="*/ 748 w 971"/>
              <a:gd name="T75" fmla="*/ 800 h 971"/>
              <a:gd name="T76" fmla="*/ 845 w 971"/>
              <a:gd name="T77" fmla="*/ 813 h 971"/>
              <a:gd name="T78" fmla="*/ 828 w 971"/>
              <a:gd name="T79" fmla="*/ 711 h 971"/>
              <a:gd name="T80" fmla="*/ 858 w 971"/>
              <a:gd name="T81" fmla="*/ 655 h 971"/>
              <a:gd name="T82" fmla="*/ 952 w 971"/>
              <a:gd name="T83" fmla="*/ 620 h 971"/>
              <a:gd name="T84" fmla="*/ 891 w 971"/>
              <a:gd name="T85" fmla="*/ 541 h 971"/>
              <a:gd name="T86" fmla="*/ 766 w 971"/>
              <a:gd name="T87" fmla="*/ 641 h 971"/>
              <a:gd name="T88" fmla="*/ 588 w 971"/>
              <a:gd name="T89" fmla="*/ 790 h 971"/>
              <a:gd name="T90" fmla="*/ 357 w 971"/>
              <a:gd name="T91" fmla="*/ 781 h 971"/>
              <a:gd name="T92" fmla="*/ 191 w 971"/>
              <a:gd name="T93" fmla="*/ 618 h 971"/>
              <a:gd name="T94" fmla="*/ 179 w 971"/>
              <a:gd name="T95" fmla="*/ 386 h 971"/>
              <a:gd name="T96" fmla="*/ 326 w 971"/>
              <a:gd name="T97" fmla="*/ 207 h 971"/>
              <a:gd name="T98" fmla="*/ 556 w 971"/>
              <a:gd name="T99" fmla="*/ 173 h 971"/>
              <a:gd name="T100" fmla="*/ 748 w 971"/>
              <a:gd name="T101" fmla="*/ 303 h 971"/>
              <a:gd name="T102" fmla="*/ 803 w 971"/>
              <a:gd name="T103" fmla="*/ 529 h 9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971" h="971">
                <a:moveTo>
                  <a:pt x="891" y="541"/>
                </a:moveTo>
                <a:cubicBezTo>
                  <a:pt x="893" y="530"/>
                  <a:pt x="893" y="520"/>
                  <a:pt x="894" y="509"/>
                </a:cubicBezTo>
                <a:cubicBezTo>
                  <a:pt x="920" y="502"/>
                  <a:pt x="946" y="494"/>
                  <a:pt x="971" y="485"/>
                </a:cubicBezTo>
                <a:cubicBezTo>
                  <a:pt x="971" y="470"/>
                  <a:pt x="970" y="456"/>
                  <a:pt x="969" y="442"/>
                </a:cubicBezTo>
                <a:cubicBezTo>
                  <a:pt x="942" y="433"/>
                  <a:pt x="916" y="426"/>
                  <a:pt x="889" y="421"/>
                </a:cubicBezTo>
                <a:cubicBezTo>
                  <a:pt x="888" y="411"/>
                  <a:pt x="885" y="400"/>
                  <a:pt x="883" y="390"/>
                </a:cubicBezTo>
                <a:cubicBezTo>
                  <a:pt x="880" y="380"/>
                  <a:pt x="878" y="370"/>
                  <a:pt x="874" y="360"/>
                </a:cubicBezTo>
                <a:cubicBezTo>
                  <a:pt x="896" y="344"/>
                  <a:pt x="917" y="327"/>
                  <a:pt x="938" y="309"/>
                </a:cubicBezTo>
                <a:cubicBezTo>
                  <a:pt x="932" y="296"/>
                  <a:pt x="927" y="283"/>
                  <a:pt x="920" y="270"/>
                </a:cubicBezTo>
                <a:cubicBezTo>
                  <a:pt x="893" y="271"/>
                  <a:pt x="865" y="274"/>
                  <a:pt x="838" y="279"/>
                </a:cubicBezTo>
                <a:cubicBezTo>
                  <a:pt x="833" y="270"/>
                  <a:pt x="828" y="261"/>
                  <a:pt x="821" y="252"/>
                </a:cubicBezTo>
                <a:cubicBezTo>
                  <a:pt x="816" y="244"/>
                  <a:pt x="809" y="235"/>
                  <a:pt x="802" y="227"/>
                </a:cubicBezTo>
                <a:cubicBezTo>
                  <a:pt x="817" y="205"/>
                  <a:pt x="831" y="181"/>
                  <a:pt x="843" y="157"/>
                </a:cubicBezTo>
                <a:cubicBezTo>
                  <a:pt x="833" y="147"/>
                  <a:pt x="823" y="137"/>
                  <a:pt x="813" y="127"/>
                </a:cubicBezTo>
                <a:cubicBezTo>
                  <a:pt x="787" y="139"/>
                  <a:pt x="763" y="151"/>
                  <a:pt x="740" y="165"/>
                </a:cubicBezTo>
                <a:cubicBezTo>
                  <a:pt x="731" y="159"/>
                  <a:pt x="723" y="153"/>
                  <a:pt x="714" y="146"/>
                </a:cubicBezTo>
                <a:cubicBezTo>
                  <a:pt x="705" y="141"/>
                  <a:pt x="696" y="135"/>
                  <a:pt x="687" y="130"/>
                </a:cubicBezTo>
                <a:cubicBezTo>
                  <a:pt x="693" y="104"/>
                  <a:pt x="697" y="77"/>
                  <a:pt x="700" y="50"/>
                </a:cubicBezTo>
                <a:cubicBezTo>
                  <a:pt x="687" y="44"/>
                  <a:pt x="674" y="38"/>
                  <a:pt x="661" y="33"/>
                </a:cubicBezTo>
                <a:cubicBezTo>
                  <a:pt x="641" y="52"/>
                  <a:pt x="623" y="73"/>
                  <a:pt x="606" y="95"/>
                </a:cubicBezTo>
                <a:cubicBezTo>
                  <a:pt x="596" y="92"/>
                  <a:pt x="586" y="89"/>
                  <a:pt x="576" y="86"/>
                </a:cubicBezTo>
                <a:cubicBezTo>
                  <a:pt x="566" y="84"/>
                  <a:pt x="555" y="82"/>
                  <a:pt x="545" y="81"/>
                </a:cubicBezTo>
                <a:cubicBezTo>
                  <a:pt x="541" y="54"/>
                  <a:pt x="535" y="28"/>
                  <a:pt x="528" y="2"/>
                </a:cubicBezTo>
                <a:cubicBezTo>
                  <a:pt x="513" y="0"/>
                  <a:pt x="499" y="0"/>
                  <a:pt x="485" y="0"/>
                </a:cubicBezTo>
                <a:cubicBezTo>
                  <a:pt x="474" y="25"/>
                  <a:pt x="464" y="51"/>
                  <a:pt x="457" y="77"/>
                </a:cubicBezTo>
                <a:cubicBezTo>
                  <a:pt x="446" y="78"/>
                  <a:pt x="436" y="79"/>
                  <a:pt x="425" y="80"/>
                </a:cubicBezTo>
                <a:cubicBezTo>
                  <a:pt x="415" y="82"/>
                  <a:pt x="404" y="84"/>
                  <a:pt x="394" y="86"/>
                </a:cubicBezTo>
                <a:cubicBezTo>
                  <a:pt x="381" y="63"/>
                  <a:pt x="366" y="41"/>
                  <a:pt x="350" y="19"/>
                </a:cubicBezTo>
                <a:cubicBezTo>
                  <a:pt x="336" y="23"/>
                  <a:pt x="322" y="27"/>
                  <a:pt x="309" y="32"/>
                </a:cubicBezTo>
                <a:cubicBezTo>
                  <a:pt x="308" y="60"/>
                  <a:pt x="309" y="88"/>
                  <a:pt x="311" y="115"/>
                </a:cubicBezTo>
                <a:cubicBezTo>
                  <a:pt x="301" y="119"/>
                  <a:pt x="292" y="124"/>
                  <a:pt x="283" y="129"/>
                </a:cubicBezTo>
                <a:cubicBezTo>
                  <a:pt x="273" y="134"/>
                  <a:pt x="264" y="140"/>
                  <a:pt x="256" y="146"/>
                </a:cubicBezTo>
                <a:cubicBezTo>
                  <a:pt x="235" y="129"/>
                  <a:pt x="213" y="113"/>
                  <a:pt x="190" y="99"/>
                </a:cubicBezTo>
                <a:cubicBezTo>
                  <a:pt x="178" y="108"/>
                  <a:pt x="167" y="117"/>
                  <a:pt x="157" y="126"/>
                </a:cubicBezTo>
                <a:cubicBezTo>
                  <a:pt x="166" y="153"/>
                  <a:pt x="176" y="178"/>
                  <a:pt x="188" y="203"/>
                </a:cubicBezTo>
                <a:cubicBezTo>
                  <a:pt x="181" y="210"/>
                  <a:pt x="174" y="218"/>
                  <a:pt x="167" y="226"/>
                </a:cubicBezTo>
                <a:cubicBezTo>
                  <a:pt x="161" y="235"/>
                  <a:pt x="154" y="243"/>
                  <a:pt x="148" y="252"/>
                </a:cubicBezTo>
                <a:cubicBezTo>
                  <a:pt x="122" y="243"/>
                  <a:pt x="97" y="237"/>
                  <a:pt x="70" y="232"/>
                </a:cubicBezTo>
                <a:cubicBezTo>
                  <a:pt x="62" y="244"/>
                  <a:pt x="55" y="256"/>
                  <a:pt x="49" y="269"/>
                </a:cubicBezTo>
                <a:cubicBezTo>
                  <a:pt x="67" y="290"/>
                  <a:pt x="86" y="310"/>
                  <a:pt x="106" y="329"/>
                </a:cubicBezTo>
                <a:cubicBezTo>
                  <a:pt x="102" y="339"/>
                  <a:pt x="98" y="348"/>
                  <a:pt x="95" y="358"/>
                </a:cubicBezTo>
                <a:cubicBezTo>
                  <a:pt x="91" y="369"/>
                  <a:pt x="88" y="379"/>
                  <a:pt x="86" y="389"/>
                </a:cubicBezTo>
                <a:cubicBezTo>
                  <a:pt x="59" y="391"/>
                  <a:pt x="32" y="394"/>
                  <a:pt x="6" y="399"/>
                </a:cubicBezTo>
                <a:cubicBezTo>
                  <a:pt x="3" y="413"/>
                  <a:pt x="1" y="427"/>
                  <a:pt x="0" y="441"/>
                </a:cubicBezTo>
                <a:cubicBezTo>
                  <a:pt x="24" y="454"/>
                  <a:pt x="49" y="466"/>
                  <a:pt x="74" y="476"/>
                </a:cubicBezTo>
                <a:cubicBezTo>
                  <a:pt x="74" y="487"/>
                  <a:pt x="74" y="497"/>
                  <a:pt x="75" y="508"/>
                </a:cubicBezTo>
                <a:cubicBezTo>
                  <a:pt x="75" y="518"/>
                  <a:pt x="76" y="529"/>
                  <a:pt x="78" y="539"/>
                </a:cubicBezTo>
                <a:cubicBezTo>
                  <a:pt x="53" y="551"/>
                  <a:pt x="30" y="563"/>
                  <a:pt x="6" y="577"/>
                </a:cubicBezTo>
                <a:cubicBezTo>
                  <a:pt x="9" y="591"/>
                  <a:pt x="12" y="605"/>
                  <a:pt x="16" y="619"/>
                </a:cubicBezTo>
                <a:cubicBezTo>
                  <a:pt x="44" y="623"/>
                  <a:pt x="71" y="625"/>
                  <a:pt x="98" y="625"/>
                </a:cubicBezTo>
                <a:cubicBezTo>
                  <a:pt x="102" y="635"/>
                  <a:pt x="106" y="645"/>
                  <a:pt x="110" y="654"/>
                </a:cubicBezTo>
                <a:cubicBezTo>
                  <a:pt x="114" y="664"/>
                  <a:pt x="119" y="674"/>
                  <a:pt x="124" y="683"/>
                </a:cubicBezTo>
                <a:cubicBezTo>
                  <a:pt x="106" y="702"/>
                  <a:pt x="88" y="723"/>
                  <a:pt x="71" y="744"/>
                </a:cubicBezTo>
                <a:cubicBezTo>
                  <a:pt x="79" y="756"/>
                  <a:pt x="87" y="768"/>
                  <a:pt x="96" y="779"/>
                </a:cubicBezTo>
                <a:cubicBezTo>
                  <a:pt x="123" y="773"/>
                  <a:pt x="149" y="765"/>
                  <a:pt x="174" y="755"/>
                </a:cubicBezTo>
                <a:cubicBezTo>
                  <a:pt x="181" y="763"/>
                  <a:pt x="189" y="771"/>
                  <a:pt x="196" y="778"/>
                </a:cubicBezTo>
                <a:cubicBezTo>
                  <a:pt x="204" y="786"/>
                  <a:pt x="211" y="793"/>
                  <a:pt x="220" y="800"/>
                </a:cubicBezTo>
                <a:cubicBezTo>
                  <a:pt x="209" y="824"/>
                  <a:pt x="200" y="850"/>
                  <a:pt x="192" y="876"/>
                </a:cubicBezTo>
                <a:cubicBezTo>
                  <a:pt x="204" y="884"/>
                  <a:pt x="216" y="892"/>
                  <a:pt x="228" y="900"/>
                </a:cubicBezTo>
                <a:cubicBezTo>
                  <a:pt x="251" y="884"/>
                  <a:pt x="272" y="867"/>
                  <a:pt x="293" y="849"/>
                </a:cubicBezTo>
                <a:cubicBezTo>
                  <a:pt x="302" y="854"/>
                  <a:pt x="311" y="858"/>
                  <a:pt x="321" y="863"/>
                </a:cubicBezTo>
                <a:cubicBezTo>
                  <a:pt x="331" y="867"/>
                  <a:pt x="341" y="871"/>
                  <a:pt x="351" y="874"/>
                </a:cubicBezTo>
                <a:cubicBezTo>
                  <a:pt x="350" y="901"/>
                  <a:pt x="351" y="928"/>
                  <a:pt x="353" y="955"/>
                </a:cubicBezTo>
                <a:cubicBezTo>
                  <a:pt x="366" y="959"/>
                  <a:pt x="380" y="962"/>
                  <a:pt x="394" y="965"/>
                </a:cubicBezTo>
                <a:cubicBezTo>
                  <a:pt x="410" y="942"/>
                  <a:pt x="424" y="918"/>
                  <a:pt x="436" y="894"/>
                </a:cubicBezTo>
                <a:cubicBezTo>
                  <a:pt x="447" y="895"/>
                  <a:pt x="457" y="896"/>
                  <a:pt x="468" y="896"/>
                </a:cubicBezTo>
                <a:cubicBezTo>
                  <a:pt x="479" y="897"/>
                  <a:pt x="489" y="897"/>
                  <a:pt x="500" y="896"/>
                </a:cubicBezTo>
                <a:cubicBezTo>
                  <a:pt x="509" y="921"/>
                  <a:pt x="519" y="947"/>
                  <a:pt x="531" y="971"/>
                </a:cubicBezTo>
                <a:cubicBezTo>
                  <a:pt x="545" y="969"/>
                  <a:pt x="559" y="967"/>
                  <a:pt x="573" y="965"/>
                </a:cubicBezTo>
                <a:cubicBezTo>
                  <a:pt x="580" y="937"/>
                  <a:pt x="584" y="911"/>
                  <a:pt x="587" y="884"/>
                </a:cubicBezTo>
                <a:cubicBezTo>
                  <a:pt x="597" y="881"/>
                  <a:pt x="607" y="878"/>
                  <a:pt x="617" y="875"/>
                </a:cubicBezTo>
                <a:cubicBezTo>
                  <a:pt x="627" y="871"/>
                  <a:pt x="637" y="867"/>
                  <a:pt x="647" y="863"/>
                </a:cubicBezTo>
                <a:cubicBezTo>
                  <a:pt x="664" y="883"/>
                  <a:pt x="683" y="903"/>
                  <a:pt x="703" y="921"/>
                </a:cubicBezTo>
                <a:cubicBezTo>
                  <a:pt x="716" y="915"/>
                  <a:pt x="728" y="908"/>
                  <a:pt x="740" y="900"/>
                </a:cubicBezTo>
                <a:cubicBezTo>
                  <a:pt x="736" y="873"/>
                  <a:pt x="731" y="846"/>
                  <a:pt x="723" y="820"/>
                </a:cubicBezTo>
                <a:cubicBezTo>
                  <a:pt x="732" y="814"/>
                  <a:pt x="740" y="807"/>
                  <a:pt x="748" y="800"/>
                </a:cubicBezTo>
                <a:cubicBezTo>
                  <a:pt x="757" y="794"/>
                  <a:pt x="764" y="786"/>
                  <a:pt x="772" y="779"/>
                </a:cubicBezTo>
                <a:cubicBezTo>
                  <a:pt x="795" y="792"/>
                  <a:pt x="820" y="803"/>
                  <a:pt x="845" y="813"/>
                </a:cubicBezTo>
                <a:cubicBezTo>
                  <a:pt x="855" y="802"/>
                  <a:pt x="864" y="791"/>
                  <a:pt x="872" y="780"/>
                </a:cubicBezTo>
                <a:cubicBezTo>
                  <a:pt x="859" y="756"/>
                  <a:pt x="844" y="733"/>
                  <a:pt x="828" y="711"/>
                </a:cubicBezTo>
                <a:cubicBezTo>
                  <a:pt x="834" y="702"/>
                  <a:pt x="839" y="693"/>
                  <a:pt x="844" y="684"/>
                </a:cubicBezTo>
                <a:cubicBezTo>
                  <a:pt x="849" y="674"/>
                  <a:pt x="854" y="665"/>
                  <a:pt x="858" y="655"/>
                </a:cubicBezTo>
                <a:cubicBezTo>
                  <a:pt x="885" y="659"/>
                  <a:pt x="911" y="660"/>
                  <a:pt x="939" y="661"/>
                </a:cubicBezTo>
                <a:cubicBezTo>
                  <a:pt x="944" y="647"/>
                  <a:pt x="948" y="634"/>
                  <a:pt x="952" y="620"/>
                </a:cubicBezTo>
                <a:cubicBezTo>
                  <a:pt x="931" y="602"/>
                  <a:pt x="908" y="586"/>
                  <a:pt x="886" y="572"/>
                </a:cubicBezTo>
                <a:cubicBezTo>
                  <a:pt x="888" y="561"/>
                  <a:pt x="890" y="551"/>
                  <a:pt x="891" y="541"/>
                </a:cubicBezTo>
                <a:close/>
                <a:moveTo>
                  <a:pt x="803" y="529"/>
                </a:moveTo>
                <a:cubicBezTo>
                  <a:pt x="798" y="568"/>
                  <a:pt x="785" y="606"/>
                  <a:pt x="766" y="641"/>
                </a:cubicBezTo>
                <a:cubicBezTo>
                  <a:pt x="747" y="676"/>
                  <a:pt x="721" y="707"/>
                  <a:pt x="691" y="732"/>
                </a:cubicBezTo>
                <a:cubicBezTo>
                  <a:pt x="661" y="758"/>
                  <a:pt x="626" y="778"/>
                  <a:pt x="588" y="790"/>
                </a:cubicBezTo>
                <a:cubicBezTo>
                  <a:pt x="551" y="803"/>
                  <a:pt x="511" y="809"/>
                  <a:pt x="472" y="807"/>
                </a:cubicBezTo>
                <a:cubicBezTo>
                  <a:pt x="432" y="806"/>
                  <a:pt x="393" y="797"/>
                  <a:pt x="357" y="781"/>
                </a:cubicBezTo>
                <a:cubicBezTo>
                  <a:pt x="320" y="765"/>
                  <a:pt x="287" y="743"/>
                  <a:pt x="259" y="715"/>
                </a:cubicBezTo>
                <a:cubicBezTo>
                  <a:pt x="230" y="687"/>
                  <a:pt x="207" y="654"/>
                  <a:pt x="191" y="618"/>
                </a:cubicBezTo>
                <a:cubicBezTo>
                  <a:pt x="175" y="582"/>
                  <a:pt x="166" y="543"/>
                  <a:pt x="164" y="503"/>
                </a:cubicBezTo>
                <a:cubicBezTo>
                  <a:pt x="161" y="464"/>
                  <a:pt x="167" y="424"/>
                  <a:pt x="179" y="386"/>
                </a:cubicBezTo>
                <a:cubicBezTo>
                  <a:pt x="191" y="349"/>
                  <a:pt x="211" y="313"/>
                  <a:pt x="236" y="283"/>
                </a:cubicBezTo>
                <a:cubicBezTo>
                  <a:pt x="261" y="252"/>
                  <a:pt x="292" y="226"/>
                  <a:pt x="326" y="207"/>
                </a:cubicBezTo>
                <a:cubicBezTo>
                  <a:pt x="361" y="187"/>
                  <a:pt x="399" y="174"/>
                  <a:pt x="438" y="168"/>
                </a:cubicBezTo>
                <a:cubicBezTo>
                  <a:pt x="477" y="163"/>
                  <a:pt x="517" y="164"/>
                  <a:pt x="556" y="173"/>
                </a:cubicBezTo>
                <a:cubicBezTo>
                  <a:pt x="594" y="182"/>
                  <a:pt x="632" y="198"/>
                  <a:pt x="664" y="220"/>
                </a:cubicBezTo>
                <a:cubicBezTo>
                  <a:pt x="697" y="242"/>
                  <a:pt x="726" y="271"/>
                  <a:pt x="748" y="303"/>
                </a:cubicBezTo>
                <a:cubicBezTo>
                  <a:pt x="771" y="336"/>
                  <a:pt x="787" y="372"/>
                  <a:pt x="797" y="411"/>
                </a:cubicBezTo>
                <a:cubicBezTo>
                  <a:pt x="806" y="450"/>
                  <a:pt x="808" y="490"/>
                  <a:pt x="803" y="529"/>
                </a:cubicBezTo>
                <a:close/>
              </a:path>
            </a:pathLst>
          </a:custGeom>
          <a:solidFill>
            <a:srgbClr val="4BACC6"/>
          </a:solidFill>
          <a:ln>
            <a:noFill/>
          </a:ln>
        </p:spPr>
        <p:txBody>
          <a:bodyPr vert="horz" wrap="square" lIns="91440" tIns="45720" rIns="91440" bIns="45720" numCol="1" anchor="t" anchorCtr="0" compatLnSpc="1">
            <a:prstTxWarp prst="textNoShape">
              <a:avLst/>
            </a:prstTxWarp>
          </a:bodyPr>
          <a:lstStyle/>
          <a:p>
            <a:pPr defTabSz="914378"/>
            <a:endParaRPr lang="en-US" sz="1800">
              <a:solidFill>
                <a:prstClr val="black"/>
              </a:solidFill>
            </a:endParaRPr>
          </a:p>
        </p:txBody>
      </p:sp>
      <p:sp>
        <p:nvSpPr>
          <p:cNvPr id="159" name="Freeform 4">
            <a:extLst>
              <a:ext uri="{FF2B5EF4-FFF2-40B4-BE49-F238E27FC236}">
                <a16:creationId xmlns:a16="http://schemas.microsoft.com/office/drawing/2014/main" id="{9FD8F65F-A1D8-4002-82FD-EA8D493CF376}"/>
              </a:ext>
            </a:extLst>
          </p:cNvPr>
          <p:cNvSpPr>
            <a:spLocks noEditPoints="1"/>
          </p:cNvSpPr>
          <p:nvPr/>
        </p:nvSpPr>
        <p:spPr bwMode="auto">
          <a:xfrm>
            <a:off x="4350491" y="3534042"/>
            <a:ext cx="1219200" cy="1219200"/>
          </a:xfrm>
          <a:custGeom>
            <a:avLst/>
            <a:gdLst>
              <a:gd name="T0" fmla="*/ 894 w 971"/>
              <a:gd name="T1" fmla="*/ 509 h 971"/>
              <a:gd name="T2" fmla="*/ 969 w 971"/>
              <a:gd name="T3" fmla="*/ 442 h 971"/>
              <a:gd name="T4" fmla="*/ 883 w 971"/>
              <a:gd name="T5" fmla="*/ 390 h 971"/>
              <a:gd name="T6" fmla="*/ 938 w 971"/>
              <a:gd name="T7" fmla="*/ 309 h 971"/>
              <a:gd name="T8" fmla="*/ 838 w 971"/>
              <a:gd name="T9" fmla="*/ 279 h 971"/>
              <a:gd name="T10" fmla="*/ 802 w 971"/>
              <a:gd name="T11" fmla="*/ 227 h 971"/>
              <a:gd name="T12" fmla="*/ 813 w 971"/>
              <a:gd name="T13" fmla="*/ 127 h 971"/>
              <a:gd name="T14" fmla="*/ 714 w 971"/>
              <a:gd name="T15" fmla="*/ 146 h 971"/>
              <a:gd name="T16" fmla="*/ 700 w 971"/>
              <a:gd name="T17" fmla="*/ 50 h 971"/>
              <a:gd name="T18" fmla="*/ 606 w 971"/>
              <a:gd name="T19" fmla="*/ 95 h 971"/>
              <a:gd name="T20" fmla="*/ 545 w 971"/>
              <a:gd name="T21" fmla="*/ 81 h 971"/>
              <a:gd name="T22" fmla="*/ 485 w 971"/>
              <a:gd name="T23" fmla="*/ 0 h 971"/>
              <a:gd name="T24" fmla="*/ 425 w 971"/>
              <a:gd name="T25" fmla="*/ 80 h 971"/>
              <a:gd name="T26" fmla="*/ 350 w 971"/>
              <a:gd name="T27" fmla="*/ 19 h 971"/>
              <a:gd name="T28" fmla="*/ 311 w 971"/>
              <a:gd name="T29" fmla="*/ 115 h 971"/>
              <a:gd name="T30" fmla="*/ 256 w 971"/>
              <a:gd name="T31" fmla="*/ 146 h 971"/>
              <a:gd name="T32" fmla="*/ 157 w 971"/>
              <a:gd name="T33" fmla="*/ 126 h 971"/>
              <a:gd name="T34" fmla="*/ 167 w 971"/>
              <a:gd name="T35" fmla="*/ 226 h 971"/>
              <a:gd name="T36" fmla="*/ 70 w 971"/>
              <a:gd name="T37" fmla="*/ 232 h 971"/>
              <a:gd name="T38" fmla="*/ 106 w 971"/>
              <a:gd name="T39" fmla="*/ 329 h 971"/>
              <a:gd name="T40" fmla="*/ 86 w 971"/>
              <a:gd name="T41" fmla="*/ 389 h 971"/>
              <a:gd name="T42" fmla="*/ 0 w 971"/>
              <a:gd name="T43" fmla="*/ 441 h 971"/>
              <a:gd name="T44" fmla="*/ 75 w 971"/>
              <a:gd name="T45" fmla="*/ 508 h 971"/>
              <a:gd name="T46" fmla="*/ 6 w 971"/>
              <a:gd name="T47" fmla="*/ 577 h 971"/>
              <a:gd name="T48" fmla="*/ 98 w 971"/>
              <a:gd name="T49" fmla="*/ 625 h 971"/>
              <a:gd name="T50" fmla="*/ 124 w 971"/>
              <a:gd name="T51" fmla="*/ 683 h 971"/>
              <a:gd name="T52" fmla="*/ 96 w 971"/>
              <a:gd name="T53" fmla="*/ 779 h 971"/>
              <a:gd name="T54" fmla="*/ 196 w 971"/>
              <a:gd name="T55" fmla="*/ 778 h 971"/>
              <a:gd name="T56" fmla="*/ 192 w 971"/>
              <a:gd name="T57" fmla="*/ 876 h 971"/>
              <a:gd name="T58" fmla="*/ 293 w 971"/>
              <a:gd name="T59" fmla="*/ 849 h 971"/>
              <a:gd name="T60" fmla="*/ 351 w 971"/>
              <a:gd name="T61" fmla="*/ 874 h 971"/>
              <a:gd name="T62" fmla="*/ 394 w 971"/>
              <a:gd name="T63" fmla="*/ 965 h 971"/>
              <a:gd name="T64" fmla="*/ 468 w 971"/>
              <a:gd name="T65" fmla="*/ 896 h 971"/>
              <a:gd name="T66" fmla="*/ 531 w 971"/>
              <a:gd name="T67" fmla="*/ 971 h 971"/>
              <a:gd name="T68" fmla="*/ 587 w 971"/>
              <a:gd name="T69" fmla="*/ 884 h 971"/>
              <a:gd name="T70" fmla="*/ 647 w 971"/>
              <a:gd name="T71" fmla="*/ 863 h 971"/>
              <a:gd name="T72" fmla="*/ 740 w 971"/>
              <a:gd name="T73" fmla="*/ 900 h 971"/>
              <a:gd name="T74" fmla="*/ 748 w 971"/>
              <a:gd name="T75" fmla="*/ 800 h 971"/>
              <a:gd name="T76" fmla="*/ 845 w 971"/>
              <a:gd name="T77" fmla="*/ 813 h 971"/>
              <a:gd name="T78" fmla="*/ 828 w 971"/>
              <a:gd name="T79" fmla="*/ 711 h 971"/>
              <a:gd name="T80" fmla="*/ 858 w 971"/>
              <a:gd name="T81" fmla="*/ 655 h 971"/>
              <a:gd name="T82" fmla="*/ 952 w 971"/>
              <a:gd name="T83" fmla="*/ 620 h 971"/>
              <a:gd name="T84" fmla="*/ 891 w 971"/>
              <a:gd name="T85" fmla="*/ 541 h 971"/>
              <a:gd name="T86" fmla="*/ 766 w 971"/>
              <a:gd name="T87" fmla="*/ 641 h 971"/>
              <a:gd name="T88" fmla="*/ 588 w 971"/>
              <a:gd name="T89" fmla="*/ 790 h 971"/>
              <a:gd name="T90" fmla="*/ 357 w 971"/>
              <a:gd name="T91" fmla="*/ 781 h 971"/>
              <a:gd name="T92" fmla="*/ 191 w 971"/>
              <a:gd name="T93" fmla="*/ 618 h 971"/>
              <a:gd name="T94" fmla="*/ 179 w 971"/>
              <a:gd name="T95" fmla="*/ 386 h 971"/>
              <a:gd name="T96" fmla="*/ 326 w 971"/>
              <a:gd name="T97" fmla="*/ 207 h 971"/>
              <a:gd name="T98" fmla="*/ 556 w 971"/>
              <a:gd name="T99" fmla="*/ 173 h 971"/>
              <a:gd name="T100" fmla="*/ 748 w 971"/>
              <a:gd name="T101" fmla="*/ 303 h 971"/>
              <a:gd name="T102" fmla="*/ 803 w 971"/>
              <a:gd name="T103" fmla="*/ 529 h 9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971" h="971">
                <a:moveTo>
                  <a:pt x="891" y="541"/>
                </a:moveTo>
                <a:cubicBezTo>
                  <a:pt x="893" y="530"/>
                  <a:pt x="893" y="520"/>
                  <a:pt x="894" y="509"/>
                </a:cubicBezTo>
                <a:cubicBezTo>
                  <a:pt x="920" y="502"/>
                  <a:pt x="946" y="494"/>
                  <a:pt x="971" y="485"/>
                </a:cubicBezTo>
                <a:cubicBezTo>
                  <a:pt x="971" y="470"/>
                  <a:pt x="970" y="456"/>
                  <a:pt x="969" y="442"/>
                </a:cubicBezTo>
                <a:cubicBezTo>
                  <a:pt x="942" y="433"/>
                  <a:pt x="916" y="426"/>
                  <a:pt x="889" y="421"/>
                </a:cubicBezTo>
                <a:cubicBezTo>
                  <a:pt x="888" y="411"/>
                  <a:pt x="885" y="400"/>
                  <a:pt x="883" y="390"/>
                </a:cubicBezTo>
                <a:cubicBezTo>
                  <a:pt x="880" y="380"/>
                  <a:pt x="878" y="370"/>
                  <a:pt x="874" y="360"/>
                </a:cubicBezTo>
                <a:cubicBezTo>
                  <a:pt x="896" y="344"/>
                  <a:pt x="917" y="327"/>
                  <a:pt x="938" y="309"/>
                </a:cubicBezTo>
                <a:cubicBezTo>
                  <a:pt x="932" y="296"/>
                  <a:pt x="927" y="283"/>
                  <a:pt x="920" y="270"/>
                </a:cubicBezTo>
                <a:cubicBezTo>
                  <a:pt x="893" y="271"/>
                  <a:pt x="865" y="274"/>
                  <a:pt x="838" y="279"/>
                </a:cubicBezTo>
                <a:cubicBezTo>
                  <a:pt x="833" y="270"/>
                  <a:pt x="828" y="261"/>
                  <a:pt x="821" y="252"/>
                </a:cubicBezTo>
                <a:cubicBezTo>
                  <a:pt x="816" y="244"/>
                  <a:pt x="809" y="235"/>
                  <a:pt x="802" y="227"/>
                </a:cubicBezTo>
                <a:cubicBezTo>
                  <a:pt x="817" y="205"/>
                  <a:pt x="831" y="181"/>
                  <a:pt x="843" y="157"/>
                </a:cubicBezTo>
                <a:cubicBezTo>
                  <a:pt x="833" y="147"/>
                  <a:pt x="823" y="137"/>
                  <a:pt x="813" y="127"/>
                </a:cubicBezTo>
                <a:cubicBezTo>
                  <a:pt x="787" y="139"/>
                  <a:pt x="763" y="151"/>
                  <a:pt x="740" y="165"/>
                </a:cubicBezTo>
                <a:cubicBezTo>
                  <a:pt x="731" y="159"/>
                  <a:pt x="723" y="153"/>
                  <a:pt x="714" y="146"/>
                </a:cubicBezTo>
                <a:cubicBezTo>
                  <a:pt x="705" y="141"/>
                  <a:pt x="696" y="135"/>
                  <a:pt x="687" y="130"/>
                </a:cubicBezTo>
                <a:cubicBezTo>
                  <a:pt x="693" y="104"/>
                  <a:pt x="697" y="77"/>
                  <a:pt x="700" y="50"/>
                </a:cubicBezTo>
                <a:cubicBezTo>
                  <a:pt x="687" y="44"/>
                  <a:pt x="674" y="38"/>
                  <a:pt x="661" y="33"/>
                </a:cubicBezTo>
                <a:cubicBezTo>
                  <a:pt x="641" y="52"/>
                  <a:pt x="623" y="73"/>
                  <a:pt x="606" y="95"/>
                </a:cubicBezTo>
                <a:cubicBezTo>
                  <a:pt x="596" y="92"/>
                  <a:pt x="586" y="89"/>
                  <a:pt x="576" y="86"/>
                </a:cubicBezTo>
                <a:cubicBezTo>
                  <a:pt x="566" y="84"/>
                  <a:pt x="555" y="82"/>
                  <a:pt x="545" y="81"/>
                </a:cubicBezTo>
                <a:cubicBezTo>
                  <a:pt x="541" y="54"/>
                  <a:pt x="535" y="28"/>
                  <a:pt x="528" y="2"/>
                </a:cubicBezTo>
                <a:cubicBezTo>
                  <a:pt x="513" y="0"/>
                  <a:pt x="499" y="0"/>
                  <a:pt x="485" y="0"/>
                </a:cubicBezTo>
                <a:cubicBezTo>
                  <a:pt x="474" y="25"/>
                  <a:pt x="464" y="51"/>
                  <a:pt x="457" y="77"/>
                </a:cubicBezTo>
                <a:cubicBezTo>
                  <a:pt x="446" y="78"/>
                  <a:pt x="436" y="79"/>
                  <a:pt x="425" y="80"/>
                </a:cubicBezTo>
                <a:cubicBezTo>
                  <a:pt x="415" y="82"/>
                  <a:pt x="404" y="84"/>
                  <a:pt x="394" y="86"/>
                </a:cubicBezTo>
                <a:cubicBezTo>
                  <a:pt x="381" y="63"/>
                  <a:pt x="366" y="41"/>
                  <a:pt x="350" y="19"/>
                </a:cubicBezTo>
                <a:cubicBezTo>
                  <a:pt x="336" y="23"/>
                  <a:pt x="322" y="27"/>
                  <a:pt x="309" y="32"/>
                </a:cubicBezTo>
                <a:cubicBezTo>
                  <a:pt x="308" y="60"/>
                  <a:pt x="309" y="88"/>
                  <a:pt x="311" y="115"/>
                </a:cubicBezTo>
                <a:cubicBezTo>
                  <a:pt x="301" y="119"/>
                  <a:pt x="292" y="124"/>
                  <a:pt x="283" y="129"/>
                </a:cubicBezTo>
                <a:cubicBezTo>
                  <a:pt x="273" y="134"/>
                  <a:pt x="264" y="140"/>
                  <a:pt x="256" y="146"/>
                </a:cubicBezTo>
                <a:cubicBezTo>
                  <a:pt x="235" y="129"/>
                  <a:pt x="213" y="113"/>
                  <a:pt x="190" y="99"/>
                </a:cubicBezTo>
                <a:cubicBezTo>
                  <a:pt x="178" y="108"/>
                  <a:pt x="167" y="117"/>
                  <a:pt x="157" y="126"/>
                </a:cubicBezTo>
                <a:cubicBezTo>
                  <a:pt x="166" y="153"/>
                  <a:pt x="176" y="178"/>
                  <a:pt x="188" y="203"/>
                </a:cubicBezTo>
                <a:cubicBezTo>
                  <a:pt x="181" y="210"/>
                  <a:pt x="174" y="218"/>
                  <a:pt x="167" y="226"/>
                </a:cubicBezTo>
                <a:cubicBezTo>
                  <a:pt x="161" y="235"/>
                  <a:pt x="154" y="243"/>
                  <a:pt x="148" y="252"/>
                </a:cubicBezTo>
                <a:cubicBezTo>
                  <a:pt x="122" y="243"/>
                  <a:pt x="97" y="237"/>
                  <a:pt x="70" y="232"/>
                </a:cubicBezTo>
                <a:cubicBezTo>
                  <a:pt x="62" y="244"/>
                  <a:pt x="55" y="256"/>
                  <a:pt x="49" y="269"/>
                </a:cubicBezTo>
                <a:cubicBezTo>
                  <a:pt x="67" y="290"/>
                  <a:pt x="86" y="310"/>
                  <a:pt x="106" y="329"/>
                </a:cubicBezTo>
                <a:cubicBezTo>
                  <a:pt x="102" y="339"/>
                  <a:pt x="98" y="348"/>
                  <a:pt x="95" y="358"/>
                </a:cubicBezTo>
                <a:cubicBezTo>
                  <a:pt x="91" y="369"/>
                  <a:pt x="88" y="379"/>
                  <a:pt x="86" y="389"/>
                </a:cubicBezTo>
                <a:cubicBezTo>
                  <a:pt x="59" y="391"/>
                  <a:pt x="32" y="394"/>
                  <a:pt x="6" y="399"/>
                </a:cubicBezTo>
                <a:cubicBezTo>
                  <a:pt x="3" y="413"/>
                  <a:pt x="1" y="427"/>
                  <a:pt x="0" y="441"/>
                </a:cubicBezTo>
                <a:cubicBezTo>
                  <a:pt x="24" y="454"/>
                  <a:pt x="49" y="466"/>
                  <a:pt x="74" y="476"/>
                </a:cubicBezTo>
                <a:cubicBezTo>
                  <a:pt x="74" y="487"/>
                  <a:pt x="74" y="497"/>
                  <a:pt x="75" y="508"/>
                </a:cubicBezTo>
                <a:cubicBezTo>
                  <a:pt x="75" y="518"/>
                  <a:pt x="76" y="529"/>
                  <a:pt x="78" y="539"/>
                </a:cubicBezTo>
                <a:cubicBezTo>
                  <a:pt x="53" y="551"/>
                  <a:pt x="30" y="563"/>
                  <a:pt x="6" y="577"/>
                </a:cubicBezTo>
                <a:cubicBezTo>
                  <a:pt x="9" y="591"/>
                  <a:pt x="12" y="605"/>
                  <a:pt x="16" y="619"/>
                </a:cubicBezTo>
                <a:cubicBezTo>
                  <a:pt x="44" y="623"/>
                  <a:pt x="71" y="625"/>
                  <a:pt x="98" y="625"/>
                </a:cubicBezTo>
                <a:cubicBezTo>
                  <a:pt x="102" y="635"/>
                  <a:pt x="106" y="645"/>
                  <a:pt x="110" y="654"/>
                </a:cubicBezTo>
                <a:cubicBezTo>
                  <a:pt x="114" y="664"/>
                  <a:pt x="119" y="674"/>
                  <a:pt x="124" y="683"/>
                </a:cubicBezTo>
                <a:cubicBezTo>
                  <a:pt x="106" y="702"/>
                  <a:pt x="88" y="723"/>
                  <a:pt x="71" y="744"/>
                </a:cubicBezTo>
                <a:cubicBezTo>
                  <a:pt x="79" y="756"/>
                  <a:pt x="87" y="768"/>
                  <a:pt x="96" y="779"/>
                </a:cubicBezTo>
                <a:cubicBezTo>
                  <a:pt x="123" y="773"/>
                  <a:pt x="149" y="765"/>
                  <a:pt x="174" y="755"/>
                </a:cubicBezTo>
                <a:cubicBezTo>
                  <a:pt x="181" y="763"/>
                  <a:pt x="189" y="771"/>
                  <a:pt x="196" y="778"/>
                </a:cubicBezTo>
                <a:cubicBezTo>
                  <a:pt x="204" y="786"/>
                  <a:pt x="211" y="793"/>
                  <a:pt x="220" y="800"/>
                </a:cubicBezTo>
                <a:cubicBezTo>
                  <a:pt x="209" y="824"/>
                  <a:pt x="200" y="850"/>
                  <a:pt x="192" y="876"/>
                </a:cubicBezTo>
                <a:cubicBezTo>
                  <a:pt x="204" y="884"/>
                  <a:pt x="216" y="892"/>
                  <a:pt x="228" y="900"/>
                </a:cubicBezTo>
                <a:cubicBezTo>
                  <a:pt x="251" y="884"/>
                  <a:pt x="272" y="867"/>
                  <a:pt x="293" y="849"/>
                </a:cubicBezTo>
                <a:cubicBezTo>
                  <a:pt x="302" y="854"/>
                  <a:pt x="311" y="858"/>
                  <a:pt x="321" y="863"/>
                </a:cubicBezTo>
                <a:cubicBezTo>
                  <a:pt x="331" y="867"/>
                  <a:pt x="341" y="871"/>
                  <a:pt x="351" y="874"/>
                </a:cubicBezTo>
                <a:cubicBezTo>
                  <a:pt x="350" y="901"/>
                  <a:pt x="351" y="928"/>
                  <a:pt x="353" y="955"/>
                </a:cubicBezTo>
                <a:cubicBezTo>
                  <a:pt x="366" y="959"/>
                  <a:pt x="380" y="962"/>
                  <a:pt x="394" y="965"/>
                </a:cubicBezTo>
                <a:cubicBezTo>
                  <a:pt x="410" y="942"/>
                  <a:pt x="424" y="918"/>
                  <a:pt x="436" y="894"/>
                </a:cubicBezTo>
                <a:cubicBezTo>
                  <a:pt x="447" y="895"/>
                  <a:pt x="457" y="896"/>
                  <a:pt x="468" y="896"/>
                </a:cubicBezTo>
                <a:cubicBezTo>
                  <a:pt x="479" y="897"/>
                  <a:pt x="489" y="897"/>
                  <a:pt x="500" y="896"/>
                </a:cubicBezTo>
                <a:cubicBezTo>
                  <a:pt x="509" y="921"/>
                  <a:pt x="519" y="947"/>
                  <a:pt x="531" y="971"/>
                </a:cubicBezTo>
                <a:cubicBezTo>
                  <a:pt x="545" y="969"/>
                  <a:pt x="559" y="967"/>
                  <a:pt x="573" y="965"/>
                </a:cubicBezTo>
                <a:cubicBezTo>
                  <a:pt x="580" y="937"/>
                  <a:pt x="584" y="911"/>
                  <a:pt x="587" y="884"/>
                </a:cubicBezTo>
                <a:cubicBezTo>
                  <a:pt x="597" y="881"/>
                  <a:pt x="607" y="878"/>
                  <a:pt x="617" y="875"/>
                </a:cubicBezTo>
                <a:cubicBezTo>
                  <a:pt x="627" y="871"/>
                  <a:pt x="637" y="867"/>
                  <a:pt x="647" y="863"/>
                </a:cubicBezTo>
                <a:cubicBezTo>
                  <a:pt x="664" y="883"/>
                  <a:pt x="683" y="903"/>
                  <a:pt x="703" y="921"/>
                </a:cubicBezTo>
                <a:cubicBezTo>
                  <a:pt x="716" y="915"/>
                  <a:pt x="728" y="908"/>
                  <a:pt x="740" y="900"/>
                </a:cubicBezTo>
                <a:cubicBezTo>
                  <a:pt x="736" y="873"/>
                  <a:pt x="731" y="846"/>
                  <a:pt x="723" y="820"/>
                </a:cubicBezTo>
                <a:cubicBezTo>
                  <a:pt x="732" y="814"/>
                  <a:pt x="740" y="807"/>
                  <a:pt x="748" y="800"/>
                </a:cubicBezTo>
                <a:cubicBezTo>
                  <a:pt x="757" y="794"/>
                  <a:pt x="764" y="786"/>
                  <a:pt x="772" y="779"/>
                </a:cubicBezTo>
                <a:cubicBezTo>
                  <a:pt x="795" y="792"/>
                  <a:pt x="820" y="803"/>
                  <a:pt x="845" y="813"/>
                </a:cubicBezTo>
                <a:cubicBezTo>
                  <a:pt x="855" y="802"/>
                  <a:pt x="864" y="791"/>
                  <a:pt x="872" y="780"/>
                </a:cubicBezTo>
                <a:cubicBezTo>
                  <a:pt x="859" y="756"/>
                  <a:pt x="844" y="733"/>
                  <a:pt x="828" y="711"/>
                </a:cubicBezTo>
                <a:cubicBezTo>
                  <a:pt x="834" y="702"/>
                  <a:pt x="839" y="693"/>
                  <a:pt x="844" y="684"/>
                </a:cubicBezTo>
                <a:cubicBezTo>
                  <a:pt x="849" y="674"/>
                  <a:pt x="854" y="665"/>
                  <a:pt x="858" y="655"/>
                </a:cubicBezTo>
                <a:cubicBezTo>
                  <a:pt x="885" y="659"/>
                  <a:pt x="911" y="660"/>
                  <a:pt x="939" y="661"/>
                </a:cubicBezTo>
                <a:cubicBezTo>
                  <a:pt x="944" y="647"/>
                  <a:pt x="948" y="634"/>
                  <a:pt x="952" y="620"/>
                </a:cubicBezTo>
                <a:cubicBezTo>
                  <a:pt x="931" y="602"/>
                  <a:pt x="908" y="586"/>
                  <a:pt x="886" y="572"/>
                </a:cubicBezTo>
                <a:cubicBezTo>
                  <a:pt x="888" y="561"/>
                  <a:pt x="890" y="551"/>
                  <a:pt x="891" y="541"/>
                </a:cubicBezTo>
                <a:close/>
                <a:moveTo>
                  <a:pt x="803" y="529"/>
                </a:moveTo>
                <a:cubicBezTo>
                  <a:pt x="798" y="568"/>
                  <a:pt x="785" y="606"/>
                  <a:pt x="766" y="641"/>
                </a:cubicBezTo>
                <a:cubicBezTo>
                  <a:pt x="747" y="676"/>
                  <a:pt x="721" y="707"/>
                  <a:pt x="691" y="732"/>
                </a:cubicBezTo>
                <a:cubicBezTo>
                  <a:pt x="661" y="758"/>
                  <a:pt x="626" y="778"/>
                  <a:pt x="588" y="790"/>
                </a:cubicBezTo>
                <a:cubicBezTo>
                  <a:pt x="551" y="803"/>
                  <a:pt x="511" y="809"/>
                  <a:pt x="472" y="807"/>
                </a:cubicBezTo>
                <a:cubicBezTo>
                  <a:pt x="432" y="806"/>
                  <a:pt x="393" y="797"/>
                  <a:pt x="357" y="781"/>
                </a:cubicBezTo>
                <a:cubicBezTo>
                  <a:pt x="320" y="765"/>
                  <a:pt x="287" y="743"/>
                  <a:pt x="259" y="715"/>
                </a:cubicBezTo>
                <a:cubicBezTo>
                  <a:pt x="230" y="687"/>
                  <a:pt x="207" y="654"/>
                  <a:pt x="191" y="618"/>
                </a:cubicBezTo>
                <a:cubicBezTo>
                  <a:pt x="175" y="582"/>
                  <a:pt x="166" y="543"/>
                  <a:pt x="164" y="503"/>
                </a:cubicBezTo>
                <a:cubicBezTo>
                  <a:pt x="161" y="464"/>
                  <a:pt x="167" y="424"/>
                  <a:pt x="179" y="386"/>
                </a:cubicBezTo>
                <a:cubicBezTo>
                  <a:pt x="191" y="349"/>
                  <a:pt x="211" y="313"/>
                  <a:pt x="236" y="283"/>
                </a:cubicBezTo>
                <a:cubicBezTo>
                  <a:pt x="261" y="252"/>
                  <a:pt x="292" y="226"/>
                  <a:pt x="326" y="207"/>
                </a:cubicBezTo>
                <a:cubicBezTo>
                  <a:pt x="361" y="187"/>
                  <a:pt x="399" y="174"/>
                  <a:pt x="438" y="168"/>
                </a:cubicBezTo>
                <a:cubicBezTo>
                  <a:pt x="477" y="163"/>
                  <a:pt x="517" y="164"/>
                  <a:pt x="556" y="173"/>
                </a:cubicBezTo>
                <a:cubicBezTo>
                  <a:pt x="594" y="182"/>
                  <a:pt x="632" y="198"/>
                  <a:pt x="664" y="220"/>
                </a:cubicBezTo>
                <a:cubicBezTo>
                  <a:pt x="697" y="242"/>
                  <a:pt x="726" y="271"/>
                  <a:pt x="748" y="303"/>
                </a:cubicBezTo>
                <a:cubicBezTo>
                  <a:pt x="771" y="336"/>
                  <a:pt x="787" y="372"/>
                  <a:pt x="797" y="411"/>
                </a:cubicBezTo>
                <a:cubicBezTo>
                  <a:pt x="806" y="450"/>
                  <a:pt x="808" y="490"/>
                  <a:pt x="803" y="529"/>
                </a:cubicBezTo>
                <a:close/>
              </a:path>
            </a:pathLst>
          </a:custGeom>
          <a:solidFill>
            <a:srgbClr val="45C1A4"/>
          </a:solidFill>
          <a:ln>
            <a:noFill/>
          </a:ln>
        </p:spPr>
        <p:txBody>
          <a:bodyPr vert="horz" wrap="square" lIns="91440" tIns="45720" rIns="91440" bIns="45720" numCol="1" anchor="t" anchorCtr="0" compatLnSpc="1">
            <a:prstTxWarp prst="textNoShape">
              <a:avLst/>
            </a:prstTxWarp>
          </a:bodyPr>
          <a:lstStyle/>
          <a:p>
            <a:pPr defTabSz="914378"/>
            <a:endParaRPr lang="en-US" sz="1800">
              <a:solidFill>
                <a:prstClr val="black"/>
              </a:solidFill>
            </a:endParaRPr>
          </a:p>
        </p:txBody>
      </p:sp>
      <p:sp>
        <p:nvSpPr>
          <p:cNvPr id="160" name="Freeform 5">
            <a:extLst>
              <a:ext uri="{FF2B5EF4-FFF2-40B4-BE49-F238E27FC236}">
                <a16:creationId xmlns:a16="http://schemas.microsoft.com/office/drawing/2014/main" id="{4175937B-48BD-4542-9BDF-CBFD8EACE34E}"/>
              </a:ext>
            </a:extLst>
          </p:cNvPr>
          <p:cNvSpPr>
            <a:spLocks noEditPoints="1"/>
          </p:cNvSpPr>
          <p:nvPr/>
        </p:nvSpPr>
        <p:spPr bwMode="auto">
          <a:xfrm>
            <a:off x="3707862" y="1301721"/>
            <a:ext cx="1219200" cy="1219200"/>
          </a:xfrm>
          <a:custGeom>
            <a:avLst/>
            <a:gdLst>
              <a:gd name="T0" fmla="*/ 894 w 971"/>
              <a:gd name="T1" fmla="*/ 509 h 971"/>
              <a:gd name="T2" fmla="*/ 969 w 971"/>
              <a:gd name="T3" fmla="*/ 442 h 971"/>
              <a:gd name="T4" fmla="*/ 883 w 971"/>
              <a:gd name="T5" fmla="*/ 390 h 971"/>
              <a:gd name="T6" fmla="*/ 938 w 971"/>
              <a:gd name="T7" fmla="*/ 309 h 971"/>
              <a:gd name="T8" fmla="*/ 838 w 971"/>
              <a:gd name="T9" fmla="*/ 279 h 971"/>
              <a:gd name="T10" fmla="*/ 802 w 971"/>
              <a:gd name="T11" fmla="*/ 227 h 971"/>
              <a:gd name="T12" fmla="*/ 813 w 971"/>
              <a:gd name="T13" fmla="*/ 127 h 971"/>
              <a:gd name="T14" fmla="*/ 714 w 971"/>
              <a:gd name="T15" fmla="*/ 146 h 971"/>
              <a:gd name="T16" fmla="*/ 700 w 971"/>
              <a:gd name="T17" fmla="*/ 50 h 971"/>
              <a:gd name="T18" fmla="*/ 606 w 971"/>
              <a:gd name="T19" fmla="*/ 95 h 971"/>
              <a:gd name="T20" fmla="*/ 545 w 971"/>
              <a:gd name="T21" fmla="*/ 81 h 971"/>
              <a:gd name="T22" fmla="*/ 485 w 971"/>
              <a:gd name="T23" fmla="*/ 0 h 971"/>
              <a:gd name="T24" fmla="*/ 425 w 971"/>
              <a:gd name="T25" fmla="*/ 80 h 971"/>
              <a:gd name="T26" fmla="*/ 350 w 971"/>
              <a:gd name="T27" fmla="*/ 19 h 971"/>
              <a:gd name="T28" fmla="*/ 311 w 971"/>
              <a:gd name="T29" fmla="*/ 115 h 971"/>
              <a:gd name="T30" fmla="*/ 256 w 971"/>
              <a:gd name="T31" fmla="*/ 146 h 971"/>
              <a:gd name="T32" fmla="*/ 157 w 971"/>
              <a:gd name="T33" fmla="*/ 126 h 971"/>
              <a:gd name="T34" fmla="*/ 167 w 971"/>
              <a:gd name="T35" fmla="*/ 226 h 971"/>
              <a:gd name="T36" fmla="*/ 70 w 971"/>
              <a:gd name="T37" fmla="*/ 232 h 971"/>
              <a:gd name="T38" fmla="*/ 106 w 971"/>
              <a:gd name="T39" fmla="*/ 329 h 971"/>
              <a:gd name="T40" fmla="*/ 86 w 971"/>
              <a:gd name="T41" fmla="*/ 389 h 971"/>
              <a:gd name="T42" fmla="*/ 0 w 971"/>
              <a:gd name="T43" fmla="*/ 441 h 971"/>
              <a:gd name="T44" fmla="*/ 75 w 971"/>
              <a:gd name="T45" fmla="*/ 508 h 971"/>
              <a:gd name="T46" fmla="*/ 6 w 971"/>
              <a:gd name="T47" fmla="*/ 577 h 971"/>
              <a:gd name="T48" fmla="*/ 98 w 971"/>
              <a:gd name="T49" fmla="*/ 625 h 971"/>
              <a:gd name="T50" fmla="*/ 124 w 971"/>
              <a:gd name="T51" fmla="*/ 683 h 971"/>
              <a:gd name="T52" fmla="*/ 96 w 971"/>
              <a:gd name="T53" fmla="*/ 779 h 971"/>
              <a:gd name="T54" fmla="*/ 196 w 971"/>
              <a:gd name="T55" fmla="*/ 778 h 971"/>
              <a:gd name="T56" fmla="*/ 192 w 971"/>
              <a:gd name="T57" fmla="*/ 876 h 971"/>
              <a:gd name="T58" fmla="*/ 293 w 971"/>
              <a:gd name="T59" fmla="*/ 849 h 971"/>
              <a:gd name="T60" fmla="*/ 351 w 971"/>
              <a:gd name="T61" fmla="*/ 874 h 971"/>
              <a:gd name="T62" fmla="*/ 394 w 971"/>
              <a:gd name="T63" fmla="*/ 965 h 971"/>
              <a:gd name="T64" fmla="*/ 468 w 971"/>
              <a:gd name="T65" fmla="*/ 896 h 971"/>
              <a:gd name="T66" fmla="*/ 531 w 971"/>
              <a:gd name="T67" fmla="*/ 971 h 971"/>
              <a:gd name="T68" fmla="*/ 587 w 971"/>
              <a:gd name="T69" fmla="*/ 884 h 971"/>
              <a:gd name="T70" fmla="*/ 647 w 971"/>
              <a:gd name="T71" fmla="*/ 863 h 971"/>
              <a:gd name="T72" fmla="*/ 740 w 971"/>
              <a:gd name="T73" fmla="*/ 900 h 971"/>
              <a:gd name="T74" fmla="*/ 748 w 971"/>
              <a:gd name="T75" fmla="*/ 800 h 971"/>
              <a:gd name="T76" fmla="*/ 845 w 971"/>
              <a:gd name="T77" fmla="*/ 813 h 971"/>
              <a:gd name="T78" fmla="*/ 828 w 971"/>
              <a:gd name="T79" fmla="*/ 711 h 971"/>
              <a:gd name="T80" fmla="*/ 858 w 971"/>
              <a:gd name="T81" fmla="*/ 655 h 971"/>
              <a:gd name="T82" fmla="*/ 952 w 971"/>
              <a:gd name="T83" fmla="*/ 620 h 971"/>
              <a:gd name="T84" fmla="*/ 891 w 971"/>
              <a:gd name="T85" fmla="*/ 541 h 971"/>
              <a:gd name="T86" fmla="*/ 766 w 971"/>
              <a:gd name="T87" fmla="*/ 641 h 971"/>
              <a:gd name="T88" fmla="*/ 588 w 971"/>
              <a:gd name="T89" fmla="*/ 790 h 971"/>
              <a:gd name="T90" fmla="*/ 357 w 971"/>
              <a:gd name="T91" fmla="*/ 781 h 971"/>
              <a:gd name="T92" fmla="*/ 191 w 971"/>
              <a:gd name="T93" fmla="*/ 618 h 971"/>
              <a:gd name="T94" fmla="*/ 179 w 971"/>
              <a:gd name="T95" fmla="*/ 386 h 971"/>
              <a:gd name="T96" fmla="*/ 326 w 971"/>
              <a:gd name="T97" fmla="*/ 207 h 971"/>
              <a:gd name="T98" fmla="*/ 556 w 971"/>
              <a:gd name="T99" fmla="*/ 173 h 971"/>
              <a:gd name="T100" fmla="*/ 748 w 971"/>
              <a:gd name="T101" fmla="*/ 303 h 971"/>
              <a:gd name="T102" fmla="*/ 803 w 971"/>
              <a:gd name="T103" fmla="*/ 529 h 9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971" h="971">
                <a:moveTo>
                  <a:pt x="891" y="541"/>
                </a:moveTo>
                <a:cubicBezTo>
                  <a:pt x="893" y="530"/>
                  <a:pt x="893" y="520"/>
                  <a:pt x="894" y="509"/>
                </a:cubicBezTo>
                <a:cubicBezTo>
                  <a:pt x="920" y="502"/>
                  <a:pt x="946" y="494"/>
                  <a:pt x="971" y="485"/>
                </a:cubicBezTo>
                <a:cubicBezTo>
                  <a:pt x="971" y="470"/>
                  <a:pt x="970" y="456"/>
                  <a:pt x="969" y="442"/>
                </a:cubicBezTo>
                <a:cubicBezTo>
                  <a:pt x="942" y="433"/>
                  <a:pt x="916" y="426"/>
                  <a:pt x="889" y="421"/>
                </a:cubicBezTo>
                <a:cubicBezTo>
                  <a:pt x="888" y="411"/>
                  <a:pt x="885" y="400"/>
                  <a:pt x="883" y="390"/>
                </a:cubicBezTo>
                <a:cubicBezTo>
                  <a:pt x="880" y="380"/>
                  <a:pt x="878" y="370"/>
                  <a:pt x="874" y="360"/>
                </a:cubicBezTo>
                <a:cubicBezTo>
                  <a:pt x="896" y="344"/>
                  <a:pt x="917" y="327"/>
                  <a:pt x="938" y="309"/>
                </a:cubicBezTo>
                <a:cubicBezTo>
                  <a:pt x="932" y="296"/>
                  <a:pt x="927" y="283"/>
                  <a:pt x="920" y="270"/>
                </a:cubicBezTo>
                <a:cubicBezTo>
                  <a:pt x="893" y="271"/>
                  <a:pt x="865" y="274"/>
                  <a:pt x="838" y="279"/>
                </a:cubicBezTo>
                <a:cubicBezTo>
                  <a:pt x="833" y="270"/>
                  <a:pt x="828" y="261"/>
                  <a:pt x="821" y="252"/>
                </a:cubicBezTo>
                <a:cubicBezTo>
                  <a:pt x="816" y="244"/>
                  <a:pt x="809" y="235"/>
                  <a:pt x="802" y="227"/>
                </a:cubicBezTo>
                <a:cubicBezTo>
                  <a:pt x="817" y="205"/>
                  <a:pt x="831" y="181"/>
                  <a:pt x="843" y="157"/>
                </a:cubicBezTo>
                <a:cubicBezTo>
                  <a:pt x="833" y="147"/>
                  <a:pt x="823" y="137"/>
                  <a:pt x="813" y="127"/>
                </a:cubicBezTo>
                <a:cubicBezTo>
                  <a:pt x="787" y="139"/>
                  <a:pt x="763" y="151"/>
                  <a:pt x="740" y="165"/>
                </a:cubicBezTo>
                <a:cubicBezTo>
                  <a:pt x="731" y="159"/>
                  <a:pt x="723" y="153"/>
                  <a:pt x="714" y="146"/>
                </a:cubicBezTo>
                <a:cubicBezTo>
                  <a:pt x="705" y="141"/>
                  <a:pt x="696" y="135"/>
                  <a:pt x="687" y="130"/>
                </a:cubicBezTo>
                <a:cubicBezTo>
                  <a:pt x="693" y="104"/>
                  <a:pt x="697" y="77"/>
                  <a:pt x="700" y="50"/>
                </a:cubicBezTo>
                <a:cubicBezTo>
                  <a:pt x="687" y="44"/>
                  <a:pt x="674" y="38"/>
                  <a:pt x="661" y="33"/>
                </a:cubicBezTo>
                <a:cubicBezTo>
                  <a:pt x="641" y="52"/>
                  <a:pt x="623" y="73"/>
                  <a:pt x="606" y="95"/>
                </a:cubicBezTo>
                <a:cubicBezTo>
                  <a:pt x="596" y="92"/>
                  <a:pt x="586" y="89"/>
                  <a:pt x="576" y="86"/>
                </a:cubicBezTo>
                <a:cubicBezTo>
                  <a:pt x="566" y="84"/>
                  <a:pt x="555" y="82"/>
                  <a:pt x="545" y="81"/>
                </a:cubicBezTo>
                <a:cubicBezTo>
                  <a:pt x="541" y="54"/>
                  <a:pt x="535" y="28"/>
                  <a:pt x="528" y="2"/>
                </a:cubicBezTo>
                <a:cubicBezTo>
                  <a:pt x="513" y="0"/>
                  <a:pt x="499" y="0"/>
                  <a:pt x="485" y="0"/>
                </a:cubicBezTo>
                <a:cubicBezTo>
                  <a:pt x="474" y="25"/>
                  <a:pt x="464" y="51"/>
                  <a:pt x="457" y="77"/>
                </a:cubicBezTo>
                <a:cubicBezTo>
                  <a:pt x="446" y="78"/>
                  <a:pt x="436" y="79"/>
                  <a:pt x="425" y="80"/>
                </a:cubicBezTo>
                <a:cubicBezTo>
                  <a:pt x="415" y="82"/>
                  <a:pt x="404" y="84"/>
                  <a:pt x="394" y="86"/>
                </a:cubicBezTo>
                <a:cubicBezTo>
                  <a:pt x="381" y="63"/>
                  <a:pt x="366" y="41"/>
                  <a:pt x="350" y="19"/>
                </a:cubicBezTo>
                <a:cubicBezTo>
                  <a:pt x="336" y="23"/>
                  <a:pt x="322" y="27"/>
                  <a:pt x="309" y="32"/>
                </a:cubicBezTo>
                <a:cubicBezTo>
                  <a:pt x="308" y="60"/>
                  <a:pt x="309" y="88"/>
                  <a:pt x="311" y="115"/>
                </a:cubicBezTo>
                <a:cubicBezTo>
                  <a:pt x="301" y="119"/>
                  <a:pt x="292" y="124"/>
                  <a:pt x="283" y="129"/>
                </a:cubicBezTo>
                <a:cubicBezTo>
                  <a:pt x="273" y="134"/>
                  <a:pt x="264" y="140"/>
                  <a:pt x="256" y="146"/>
                </a:cubicBezTo>
                <a:cubicBezTo>
                  <a:pt x="235" y="129"/>
                  <a:pt x="213" y="113"/>
                  <a:pt x="190" y="99"/>
                </a:cubicBezTo>
                <a:cubicBezTo>
                  <a:pt x="178" y="108"/>
                  <a:pt x="167" y="117"/>
                  <a:pt x="157" y="126"/>
                </a:cubicBezTo>
                <a:cubicBezTo>
                  <a:pt x="166" y="153"/>
                  <a:pt x="176" y="178"/>
                  <a:pt x="188" y="203"/>
                </a:cubicBezTo>
                <a:cubicBezTo>
                  <a:pt x="181" y="210"/>
                  <a:pt x="174" y="218"/>
                  <a:pt x="167" y="226"/>
                </a:cubicBezTo>
                <a:cubicBezTo>
                  <a:pt x="161" y="235"/>
                  <a:pt x="154" y="243"/>
                  <a:pt x="148" y="252"/>
                </a:cubicBezTo>
                <a:cubicBezTo>
                  <a:pt x="122" y="243"/>
                  <a:pt x="97" y="237"/>
                  <a:pt x="70" y="232"/>
                </a:cubicBezTo>
                <a:cubicBezTo>
                  <a:pt x="62" y="244"/>
                  <a:pt x="55" y="256"/>
                  <a:pt x="49" y="269"/>
                </a:cubicBezTo>
                <a:cubicBezTo>
                  <a:pt x="67" y="290"/>
                  <a:pt x="86" y="310"/>
                  <a:pt x="106" y="329"/>
                </a:cubicBezTo>
                <a:cubicBezTo>
                  <a:pt x="102" y="339"/>
                  <a:pt x="98" y="348"/>
                  <a:pt x="95" y="358"/>
                </a:cubicBezTo>
                <a:cubicBezTo>
                  <a:pt x="91" y="369"/>
                  <a:pt x="88" y="379"/>
                  <a:pt x="86" y="389"/>
                </a:cubicBezTo>
                <a:cubicBezTo>
                  <a:pt x="59" y="391"/>
                  <a:pt x="32" y="394"/>
                  <a:pt x="6" y="399"/>
                </a:cubicBezTo>
                <a:cubicBezTo>
                  <a:pt x="3" y="413"/>
                  <a:pt x="1" y="427"/>
                  <a:pt x="0" y="441"/>
                </a:cubicBezTo>
                <a:cubicBezTo>
                  <a:pt x="24" y="454"/>
                  <a:pt x="49" y="466"/>
                  <a:pt x="74" y="476"/>
                </a:cubicBezTo>
                <a:cubicBezTo>
                  <a:pt x="74" y="487"/>
                  <a:pt x="74" y="497"/>
                  <a:pt x="75" y="508"/>
                </a:cubicBezTo>
                <a:cubicBezTo>
                  <a:pt x="75" y="518"/>
                  <a:pt x="76" y="529"/>
                  <a:pt x="78" y="539"/>
                </a:cubicBezTo>
                <a:cubicBezTo>
                  <a:pt x="53" y="551"/>
                  <a:pt x="30" y="563"/>
                  <a:pt x="6" y="577"/>
                </a:cubicBezTo>
                <a:cubicBezTo>
                  <a:pt x="9" y="591"/>
                  <a:pt x="12" y="605"/>
                  <a:pt x="16" y="619"/>
                </a:cubicBezTo>
                <a:cubicBezTo>
                  <a:pt x="44" y="623"/>
                  <a:pt x="71" y="625"/>
                  <a:pt x="98" y="625"/>
                </a:cubicBezTo>
                <a:cubicBezTo>
                  <a:pt x="102" y="635"/>
                  <a:pt x="106" y="645"/>
                  <a:pt x="110" y="654"/>
                </a:cubicBezTo>
                <a:cubicBezTo>
                  <a:pt x="114" y="664"/>
                  <a:pt x="119" y="674"/>
                  <a:pt x="124" y="683"/>
                </a:cubicBezTo>
                <a:cubicBezTo>
                  <a:pt x="106" y="702"/>
                  <a:pt x="88" y="723"/>
                  <a:pt x="71" y="744"/>
                </a:cubicBezTo>
                <a:cubicBezTo>
                  <a:pt x="79" y="756"/>
                  <a:pt x="87" y="768"/>
                  <a:pt x="96" y="779"/>
                </a:cubicBezTo>
                <a:cubicBezTo>
                  <a:pt x="123" y="773"/>
                  <a:pt x="149" y="765"/>
                  <a:pt x="174" y="755"/>
                </a:cubicBezTo>
                <a:cubicBezTo>
                  <a:pt x="181" y="763"/>
                  <a:pt x="189" y="771"/>
                  <a:pt x="196" y="778"/>
                </a:cubicBezTo>
                <a:cubicBezTo>
                  <a:pt x="204" y="786"/>
                  <a:pt x="211" y="793"/>
                  <a:pt x="220" y="800"/>
                </a:cubicBezTo>
                <a:cubicBezTo>
                  <a:pt x="209" y="824"/>
                  <a:pt x="200" y="850"/>
                  <a:pt x="192" y="876"/>
                </a:cubicBezTo>
                <a:cubicBezTo>
                  <a:pt x="204" y="884"/>
                  <a:pt x="216" y="892"/>
                  <a:pt x="228" y="900"/>
                </a:cubicBezTo>
                <a:cubicBezTo>
                  <a:pt x="251" y="884"/>
                  <a:pt x="272" y="867"/>
                  <a:pt x="293" y="849"/>
                </a:cubicBezTo>
                <a:cubicBezTo>
                  <a:pt x="302" y="854"/>
                  <a:pt x="311" y="858"/>
                  <a:pt x="321" y="863"/>
                </a:cubicBezTo>
                <a:cubicBezTo>
                  <a:pt x="331" y="867"/>
                  <a:pt x="341" y="871"/>
                  <a:pt x="351" y="874"/>
                </a:cubicBezTo>
                <a:cubicBezTo>
                  <a:pt x="350" y="901"/>
                  <a:pt x="351" y="928"/>
                  <a:pt x="353" y="955"/>
                </a:cubicBezTo>
                <a:cubicBezTo>
                  <a:pt x="366" y="959"/>
                  <a:pt x="380" y="962"/>
                  <a:pt x="394" y="965"/>
                </a:cubicBezTo>
                <a:cubicBezTo>
                  <a:pt x="410" y="942"/>
                  <a:pt x="424" y="918"/>
                  <a:pt x="436" y="894"/>
                </a:cubicBezTo>
                <a:cubicBezTo>
                  <a:pt x="447" y="895"/>
                  <a:pt x="457" y="896"/>
                  <a:pt x="468" y="896"/>
                </a:cubicBezTo>
                <a:cubicBezTo>
                  <a:pt x="479" y="897"/>
                  <a:pt x="489" y="897"/>
                  <a:pt x="500" y="896"/>
                </a:cubicBezTo>
                <a:cubicBezTo>
                  <a:pt x="509" y="921"/>
                  <a:pt x="519" y="947"/>
                  <a:pt x="531" y="971"/>
                </a:cubicBezTo>
                <a:cubicBezTo>
                  <a:pt x="545" y="969"/>
                  <a:pt x="559" y="967"/>
                  <a:pt x="573" y="965"/>
                </a:cubicBezTo>
                <a:cubicBezTo>
                  <a:pt x="580" y="937"/>
                  <a:pt x="584" y="911"/>
                  <a:pt x="587" y="884"/>
                </a:cubicBezTo>
                <a:cubicBezTo>
                  <a:pt x="597" y="881"/>
                  <a:pt x="607" y="878"/>
                  <a:pt x="617" y="875"/>
                </a:cubicBezTo>
                <a:cubicBezTo>
                  <a:pt x="627" y="871"/>
                  <a:pt x="637" y="867"/>
                  <a:pt x="647" y="863"/>
                </a:cubicBezTo>
                <a:cubicBezTo>
                  <a:pt x="664" y="883"/>
                  <a:pt x="683" y="903"/>
                  <a:pt x="703" y="921"/>
                </a:cubicBezTo>
                <a:cubicBezTo>
                  <a:pt x="716" y="915"/>
                  <a:pt x="728" y="908"/>
                  <a:pt x="740" y="900"/>
                </a:cubicBezTo>
                <a:cubicBezTo>
                  <a:pt x="736" y="873"/>
                  <a:pt x="731" y="846"/>
                  <a:pt x="723" y="820"/>
                </a:cubicBezTo>
                <a:cubicBezTo>
                  <a:pt x="732" y="814"/>
                  <a:pt x="740" y="807"/>
                  <a:pt x="748" y="800"/>
                </a:cubicBezTo>
                <a:cubicBezTo>
                  <a:pt x="757" y="794"/>
                  <a:pt x="764" y="786"/>
                  <a:pt x="772" y="779"/>
                </a:cubicBezTo>
                <a:cubicBezTo>
                  <a:pt x="795" y="792"/>
                  <a:pt x="820" y="803"/>
                  <a:pt x="845" y="813"/>
                </a:cubicBezTo>
                <a:cubicBezTo>
                  <a:pt x="855" y="802"/>
                  <a:pt x="864" y="791"/>
                  <a:pt x="872" y="780"/>
                </a:cubicBezTo>
                <a:cubicBezTo>
                  <a:pt x="859" y="756"/>
                  <a:pt x="844" y="733"/>
                  <a:pt x="828" y="711"/>
                </a:cubicBezTo>
                <a:cubicBezTo>
                  <a:pt x="834" y="702"/>
                  <a:pt x="839" y="693"/>
                  <a:pt x="844" y="684"/>
                </a:cubicBezTo>
                <a:cubicBezTo>
                  <a:pt x="849" y="674"/>
                  <a:pt x="854" y="665"/>
                  <a:pt x="858" y="655"/>
                </a:cubicBezTo>
                <a:cubicBezTo>
                  <a:pt x="885" y="659"/>
                  <a:pt x="911" y="660"/>
                  <a:pt x="939" y="661"/>
                </a:cubicBezTo>
                <a:cubicBezTo>
                  <a:pt x="944" y="647"/>
                  <a:pt x="948" y="634"/>
                  <a:pt x="952" y="620"/>
                </a:cubicBezTo>
                <a:cubicBezTo>
                  <a:pt x="931" y="602"/>
                  <a:pt x="908" y="586"/>
                  <a:pt x="886" y="572"/>
                </a:cubicBezTo>
                <a:cubicBezTo>
                  <a:pt x="888" y="561"/>
                  <a:pt x="890" y="551"/>
                  <a:pt x="891" y="541"/>
                </a:cubicBezTo>
                <a:close/>
                <a:moveTo>
                  <a:pt x="803" y="529"/>
                </a:moveTo>
                <a:cubicBezTo>
                  <a:pt x="798" y="568"/>
                  <a:pt x="785" y="606"/>
                  <a:pt x="766" y="641"/>
                </a:cubicBezTo>
                <a:cubicBezTo>
                  <a:pt x="747" y="676"/>
                  <a:pt x="721" y="707"/>
                  <a:pt x="691" y="732"/>
                </a:cubicBezTo>
                <a:cubicBezTo>
                  <a:pt x="661" y="758"/>
                  <a:pt x="626" y="778"/>
                  <a:pt x="588" y="790"/>
                </a:cubicBezTo>
                <a:cubicBezTo>
                  <a:pt x="551" y="803"/>
                  <a:pt x="511" y="809"/>
                  <a:pt x="472" y="807"/>
                </a:cubicBezTo>
                <a:cubicBezTo>
                  <a:pt x="432" y="806"/>
                  <a:pt x="393" y="797"/>
                  <a:pt x="357" y="781"/>
                </a:cubicBezTo>
                <a:cubicBezTo>
                  <a:pt x="320" y="765"/>
                  <a:pt x="287" y="743"/>
                  <a:pt x="259" y="715"/>
                </a:cubicBezTo>
                <a:cubicBezTo>
                  <a:pt x="230" y="687"/>
                  <a:pt x="207" y="654"/>
                  <a:pt x="191" y="618"/>
                </a:cubicBezTo>
                <a:cubicBezTo>
                  <a:pt x="175" y="582"/>
                  <a:pt x="166" y="543"/>
                  <a:pt x="164" y="503"/>
                </a:cubicBezTo>
                <a:cubicBezTo>
                  <a:pt x="161" y="464"/>
                  <a:pt x="167" y="424"/>
                  <a:pt x="179" y="386"/>
                </a:cubicBezTo>
                <a:cubicBezTo>
                  <a:pt x="191" y="349"/>
                  <a:pt x="211" y="313"/>
                  <a:pt x="236" y="283"/>
                </a:cubicBezTo>
                <a:cubicBezTo>
                  <a:pt x="261" y="252"/>
                  <a:pt x="292" y="226"/>
                  <a:pt x="326" y="207"/>
                </a:cubicBezTo>
                <a:cubicBezTo>
                  <a:pt x="361" y="187"/>
                  <a:pt x="399" y="174"/>
                  <a:pt x="438" y="168"/>
                </a:cubicBezTo>
                <a:cubicBezTo>
                  <a:pt x="477" y="163"/>
                  <a:pt x="517" y="164"/>
                  <a:pt x="556" y="173"/>
                </a:cubicBezTo>
                <a:cubicBezTo>
                  <a:pt x="594" y="182"/>
                  <a:pt x="632" y="198"/>
                  <a:pt x="664" y="220"/>
                </a:cubicBezTo>
                <a:cubicBezTo>
                  <a:pt x="697" y="242"/>
                  <a:pt x="726" y="271"/>
                  <a:pt x="748" y="303"/>
                </a:cubicBezTo>
                <a:cubicBezTo>
                  <a:pt x="771" y="336"/>
                  <a:pt x="787" y="372"/>
                  <a:pt x="797" y="411"/>
                </a:cubicBezTo>
                <a:cubicBezTo>
                  <a:pt x="806" y="450"/>
                  <a:pt x="808" y="490"/>
                  <a:pt x="803" y="529"/>
                </a:cubicBezTo>
                <a:close/>
              </a:path>
            </a:pathLst>
          </a:custGeom>
          <a:solidFill>
            <a:srgbClr val="0E7FB7"/>
          </a:solidFill>
          <a:ln>
            <a:noFill/>
          </a:ln>
        </p:spPr>
        <p:txBody>
          <a:bodyPr vert="horz" wrap="square" lIns="91440" tIns="45720" rIns="91440" bIns="45720" numCol="1" anchor="t" anchorCtr="0" compatLnSpc="1">
            <a:prstTxWarp prst="textNoShape">
              <a:avLst/>
            </a:prstTxWarp>
          </a:bodyPr>
          <a:lstStyle/>
          <a:p>
            <a:pPr defTabSz="914378"/>
            <a:endParaRPr lang="en-US" sz="1800">
              <a:solidFill>
                <a:prstClr val="black"/>
              </a:solidFill>
            </a:endParaRPr>
          </a:p>
        </p:txBody>
      </p:sp>
      <p:sp>
        <p:nvSpPr>
          <p:cNvPr id="161" name="Freeform 6">
            <a:extLst>
              <a:ext uri="{FF2B5EF4-FFF2-40B4-BE49-F238E27FC236}">
                <a16:creationId xmlns:a16="http://schemas.microsoft.com/office/drawing/2014/main" id="{8B034CA7-6B80-48CB-BA6E-1D2B20B1DEC6}"/>
              </a:ext>
            </a:extLst>
          </p:cNvPr>
          <p:cNvSpPr>
            <a:spLocks noEditPoints="1"/>
          </p:cNvSpPr>
          <p:nvPr/>
        </p:nvSpPr>
        <p:spPr bwMode="auto">
          <a:xfrm>
            <a:off x="4927062" y="1142831"/>
            <a:ext cx="838200" cy="838200"/>
          </a:xfrm>
          <a:custGeom>
            <a:avLst/>
            <a:gdLst>
              <a:gd name="T0" fmla="*/ 894 w 971"/>
              <a:gd name="T1" fmla="*/ 509 h 971"/>
              <a:gd name="T2" fmla="*/ 969 w 971"/>
              <a:gd name="T3" fmla="*/ 442 h 971"/>
              <a:gd name="T4" fmla="*/ 883 w 971"/>
              <a:gd name="T5" fmla="*/ 390 h 971"/>
              <a:gd name="T6" fmla="*/ 938 w 971"/>
              <a:gd name="T7" fmla="*/ 309 h 971"/>
              <a:gd name="T8" fmla="*/ 838 w 971"/>
              <a:gd name="T9" fmla="*/ 279 h 971"/>
              <a:gd name="T10" fmla="*/ 802 w 971"/>
              <a:gd name="T11" fmla="*/ 227 h 971"/>
              <a:gd name="T12" fmla="*/ 813 w 971"/>
              <a:gd name="T13" fmla="*/ 127 h 971"/>
              <a:gd name="T14" fmla="*/ 714 w 971"/>
              <a:gd name="T15" fmla="*/ 146 h 971"/>
              <a:gd name="T16" fmla="*/ 700 w 971"/>
              <a:gd name="T17" fmla="*/ 50 h 971"/>
              <a:gd name="T18" fmla="*/ 606 w 971"/>
              <a:gd name="T19" fmla="*/ 95 h 971"/>
              <a:gd name="T20" fmla="*/ 545 w 971"/>
              <a:gd name="T21" fmla="*/ 81 h 971"/>
              <a:gd name="T22" fmla="*/ 485 w 971"/>
              <a:gd name="T23" fmla="*/ 0 h 971"/>
              <a:gd name="T24" fmla="*/ 425 w 971"/>
              <a:gd name="T25" fmla="*/ 80 h 971"/>
              <a:gd name="T26" fmla="*/ 350 w 971"/>
              <a:gd name="T27" fmla="*/ 19 h 971"/>
              <a:gd name="T28" fmla="*/ 311 w 971"/>
              <a:gd name="T29" fmla="*/ 115 h 971"/>
              <a:gd name="T30" fmla="*/ 256 w 971"/>
              <a:gd name="T31" fmla="*/ 146 h 971"/>
              <a:gd name="T32" fmla="*/ 157 w 971"/>
              <a:gd name="T33" fmla="*/ 126 h 971"/>
              <a:gd name="T34" fmla="*/ 167 w 971"/>
              <a:gd name="T35" fmla="*/ 226 h 971"/>
              <a:gd name="T36" fmla="*/ 70 w 971"/>
              <a:gd name="T37" fmla="*/ 232 h 971"/>
              <a:gd name="T38" fmla="*/ 106 w 971"/>
              <a:gd name="T39" fmla="*/ 329 h 971"/>
              <a:gd name="T40" fmla="*/ 86 w 971"/>
              <a:gd name="T41" fmla="*/ 389 h 971"/>
              <a:gd name="T42" fmla="*/ 0 w 971"/>
              <a:gd name="T43" fmla="*/ 441 h 971"/>
              <a:gd name="T44" fmla="*/ 75 w 971"/>
              <a:gd name="T45" fmla="*/ 508 h 971"/>
              <a:gd name="T46" fmla="*/ 6 w 971"/>
              <a:gd name="T47" fmla="*/ 577 h 971"/>
              <a:gd name="T48" fmla="*/ 98 w 971"/>
              <a:gd name="T49" fmla="*/ 625 h 971"/>
              <a:gd name="T50" fmla="*/ 124 w 971"/>
              <a:gd name="T51" fmla="*/ 683 h 971"/>
              <a:gd name="T52" fmla="*/ 96 w 971"/>
              <a:gd name="T53" fmla="*/ 779 h 971"/>
              <a:gd name="T54" fmla="*/ 196 w 971"/>
              <a:gd name="T55" fmla="*/ 778 h 971"/>
              <a:gd name="T56" fmla="*/ 192 w 971"/>
              <a:gd name="T57" fmla="*/ 876 h 971"/>
              <a:gd name="T58" fmla="*/ 293 w 971"/>
              <a:gd name="T59" fmla="*/ 849 h 971"/>
              <a:gd name="T60" fmla="*/ 351 w 971"/>
              <a:gd name="T61" fmla="*/ 874 h 971"/>
              <a:gd name="T62" fmla="*/ 394 w 971"/>
              <a:gd name="T63" fmla="*/ 965 h 971"/>
              <a:gd name="T64" fmla="*/ 468 w 971"/>
              <a:gd name="T65" fmla="*/ 896 h 971"/>
              <a:gd name="T66" fmla="*/ 531 w 971"/>
              <a:gd name="T67" fmla="*/ 971 h 971"/>
              <a:gd name="T68" fmla="*/ 587 w 971"/>
              <a:gd name="T69" fmla="*/ 884 h 971"/>
              <a:gd name="T70" fmla="*/ 647 w 971"/>
              <a:gd name="T71" fmla="*/ 863 h 971"/>
              <a:gd name="T72" fmla="*/ 740 w 971"/>
              <a:gd name="T73" fmla="*/ 900 h 971"/>
              <a:gd name="T74" fmla="*/ 748 w 971"/>
              <a:gd name="T75" fmla="*/ 800 h 971"/>
              <a:gd name="T76" fmla="*/ 845 w 971"/>
              <a:gd name="T77" fmla="*/ 813 h 971"/>
              <a:gd name="T78" fmla="*/ 828 w 971"/>
              <a:gd name="T79" fmla="*/ 711 h 971"/>
              <a:gd name="T80" fmla="*/ 858 w 971"/>
              <a:gd name="T81" fmla="*/ 655 h 971"/>
              <a:gd name="T82" fmla="*/ 952 w 971"/>
              <a:gd name="T83" fmla="*/ 620 h 971"/>
              <a:gd name="T84" fmla="*/ 891 w 971"/>
              <a:gd name="T85" fmla="*/ 541 h 971"/>
              <a:gd name="T86" fmla="*/ 766 w 971"/>
              <a:gd name="T87" fmla="*/ 641 h 971"/>
              <a:gd name="T88" fmla="*/ 588 w 971"/>
              <a:gd name="T89" fmla="*/ 790 h 971"/>
              <a:gd name="T90" fmla="*/ 357 w 971"/>
              <a:gd name="T91" fmla="*/ 781 h 971"/>
              <a:gd name="T92" fmla="*/ 191 w 971"/>
              <a:gd name="T93" fmla="*/ 618 h 971"/>
              <a:gd name="T94" fmla="*/ 179 w 971"/>
              <a:gd name="T95" fmla="*/ 386 h 971"/>
              <a:gd name="T96" fmla="*/ 326 w 971"/>
              <a:gd name="T97" fmla="*/ 207 h 971"/>
              <a:gd name="T98" fmla="*/ 556 w 971"/>
              <a:gd name="T99" fmla="*/ 173 h 971"/>
              <a:gd name="T100" fmla="*/ 748 w 971"/>
              <a:gd name="T101" fmla="*/ 303 h 971"/>
              <a:gd name="T102" fmla="*/ 803 w 971"/>
              <a:gd name="T103" fmla="*/ 529 h 9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971" h="971">
                <a:moveTo>
                  <a:pt x="891" y="541"/>
                </a:moveTo>
                <a:cubicBezTo>
                  <a:pt x="893" y="530"/>
                  <a:pt x="893" y="520"/>
                  <a:pt x="894" y="509"/>
                </a:cubicBezTo>
                <a:cubicBezTo>
                  <a:pt x="920" y="502"/>
                  <a:pt x="946" y="494"/>
                  <a:pt x="971" y="485"/>
                </a:cubicBezTo>
                <a:cubicBezTo>
                  <a:pt x="971" y="470"/>
                  <a:pt x="970" y="456"/>
                  <a:pt x="969" y="442"/>
                </a:cubicBezTo>
                <a:cubicBezTo>
                  <a:pt x="942" y="433"/>
                  <a:pt x="916" y="426"/>
                  <a:pt x="889" y="421"/>
                </a:cubicBezTo>
                <a:cubicBezTo>
                  <a:pt x="888" y="411"/>
                  <a:pt x="885" y="400"/>
                  <a:pt x="883" y="390"/>
                </a:cubicBezTo>
                <a:cubicBezTo>
                  <a:pt x="880" y="380"/>
                  <a:pt x="878" y="370"/>
                  <a:pt x="874" y="360"/>
                </a:cubicBezTo>
                <a:cubicBezTo>
                  <a:pt x="896" y="344"/>
                  <a:pt x="917" y="327"/>
                  <a:pt x="938" y="309"/>
                </a:cubicBezTo>
                <a:cubicBezTo>
                  <a:pt x="932" y="296"/>
                  <a:pt x="927" y="283"/>
                  <a:pt x="920" y="270"/>
                </a:cubicBezTo>
                <a:cubicBezTo>
                  <a:pt x="893" y="271"/>
                  <a:pt x="865" y="274"/>
                  <a:pt x="838" y="279"/>
                </a:cubicBezTo>
                <a:cubicBezTo>
                  <a:pt x="833" y="270"/>
                  <a:pt x="828" y="261"/>
                  <a:pt x="821" y="252"/>
                </a:cubicBezTo>
                <a:cubicBezTo>
                  <a:pt x="816" y="244"/>
                  <a:pt x="809" y="235"/>
                  <a:pt x="802" y="227"/>
                </a:cubicBezTo>
                <a:cubicBezTo>
                  <a:pt x="817" y="205"/>
                  <a:pt x="831" y="181"/>
                  <a:pt x="843" y="157"/>
                </a:cubicBezTo>
                <a:cubicBezTo>
                  <a:pt x="833" y="147"/>
                  <a:pt x="823" y="137"/>
                  <a:pt x="813" y="127"/>
                </a:cubicBezTo>
                <a:cubicBezTo>
                  <a:pt x="787" y="139"/>
                  <a:pt x="763" y="151"/>
                  <a:pt x="740" y="165"/>
                </a:cubicBezTo>
                <a:cubicBezTo>
                  <a:pt x="731" y="159"/>
                  <a:pt x="723" y="153"/>
                  <a:pt x="714" y="146"/>
                </a:cubicBezTo>
                <a:cubicBezTo>
                  <a:pt x="705" y="141"/>
                  <a:pt x="696" y="135"/>
                  <a:pt x="687" y="130"/>
                </a:cubicBezTo>
                <a:cubicBezTo>
                  <a:pt x="693" y="104"/>
                  <a:pt x="697" y="77"/>
                  <a:pt x="700" y="50"/>
                </a:cubicBezTo>
                <a:cubicBezTo>
                  <a:pt x="687" y="44"/>
                  <a:pt x="674" y="38"/>
                  <a:pt x="661" y="33"/>
                </a:cubicBezTo>
                <a:cubicBezTo>
                  <a:pt x="641" y="52"/>
                  <a:pt x="623" y="73"/>
                  <a:pt x="606" y="95"/>
                </a:cubicBezTo>
                <a:cubicBezTo>
                  <a:pt x="596" y="92"/>
                  <a:pt x="586" y="89"/>
                  <a:pt x="576" y="86"/>
                </a:cubicBezTo>
                <a:cubicBezTo>
                  <a:pt x="566" y="84"/>
                  <a:pt x="555" y="82"/>
                  <a:pt x="545" y="81"/>
                </a:cubicBezTo>
                <a:cubicBezTo>
                  <a:pt x="541" y="54"/>
                  <a:pt x="535" y="28"/>
                  <a:pt x="528" y="2"/>
                </a:cubicBezTo>
                <a:cubicBezTo>
                  <a:pt x="513" y="0"/>
                  <a:pt x="499" y="0"/>
                  <a:pt x="485" y="0"/>
                </a:cubicBezTo>
                <a:cubicBezTo>
                  <a:pt x="474" y="25"/>
                  <a:pt x="464" y="51"/>
                  <a:pt x="457" y="77"/>
                </a:cubicBezTo>
                <a:cubicBezTo>
                  <a:pt x="446" y="78"/>
                  <a:pt x="436" y="79"/>
                  <a:pt x="425" y="80"/>
                </a:cubicBezTo>
                <a:cubicBezTo>
                  <a:pt x="415" y="82"/>
                  <a:pt x="404" y="84"/>
                  <a:pt x="394" y="86"/>
                </a:cubicBezTo>
                <a:cubicBezTo>
                  <a:pt x="381" y="63"/>
                  <a:pt x="366" y="41"/>
                  <a:pt x="350" y="19"/>
                </a:cubicBezTo>
                <a:cubicBezTo>
                  <a:pt x="336" y="23"/>
                  <a:pt x="322" y="27"/>
                  <a:pt x="309" y="32"/>
                </a:cubicBezTo>
                <a:cubicBezTo>
                  <a:pt x="308" y="60"/>
                  <a:pt x="309" y="88"/>
                  <a:pt x="311" y="115"/>
                </a:cubicBezTo>
                <a:cubicBezTo>
                  <a:pt x="301" y="119"/>
                  <a:pt x="292" y="124"/>
                  <a:pt x="283" y="129"/>
                </a:cubicBezTo>
                <a:cubicBezTo>
                  <a:pt x="273" y="134"/>
                  <a:pt x="264" y="140"/>
                  <a:pt x="256" y="146"/>
                </a:cubicBezTo>
                <a:cubicBezTo>
                  <a:pt x="235" y="129"/>
                  <a:pt x="213" y="113"/>
                  <a:pt x="190" y="99"/>
                </a:cubicBezTo>
                <a:cubicBezTo>
                  <a:pt x="178" y="108"/>
                  <a:pt x="167" y="117"/>
                  <a:pt x="157" y="126"/>
                </a:cubicBezTo>
                <a:cubicBezTo>
                  <a:pt x="166" y="153"/>
                  <a:pt x="176" y="178"/>
                  <a:pt x="188" y="203"/>
                </a:cubicBezTo>
                <a:cubicBezTo>
                  <a:pt x="181" y="210"/>
                  <a:pt x="174" y="218"/>
                  <a:pt x="167" y="226"/>
                </a:cubicBezTo>
                <a:cubicBezTo>
                  <a:pt x="161" y="235"/>
                  <a:pt x="154" y="243"/>
                  <a:pt x="148" y="252"/>
                </a:cubicBezTo>
                <a:cubicBezTo>
                  <a:pt x="122" y="243"/>
                  <a:pt x="97" y="237"/>
                  <a:pt x="70" y="232"/>
                </a:cubicBezTo>
                <a:cubicBezTo>
                  <a:pt x="62" y="244"/>
                  <a:pt x="55" y="256"/>
                  <a:pt x="49" y="269"/>
                </a:cubicBezTo>
                <a:cubicBezTo>
                  <a:pt x="67" y="290"/>
                  <a:pt x="86" y="310"/>
                  <a:pt x="106" y="329"/>
                </a:cubicBezTo>
                <a:cubicBezTo>
                  <a:pt x="102" y="339"/>
                  <a:pt x="98" y="348"/>
                  <a:pt x="95" y="358"/>
                </a:cubicBezTo>
                <a:cubicBezTo>
                  <a:pt x="91" y="369"/>
                  <a:pt x="88" y="379"/>
                  <a:pt x="86" y="389"/>
                </a:cubicBezTo>
                <a:cubicBezTo>
                  <a:pt x="59" y="391"/>
                  <a:pt x="32" y="394"/>
                  <a:pt x="6" y="399"/>
                </a:cubicBezTo>
                <a:cubicBezTo>
                  <a:pt x="3" y="413"/>
                  <a:pt x="1" y="427"/>
                  <a:pt x="0" y="441"/>
                </a:cubicBezTo>
                <a:cubicBezTo>
                  <a:pt x="24" y="454"/>
                  <a:pt x="49" y="466"/>
                  <a:pt x="74" y="476"/>
                </a:cubicBezTo>
                <a:cubicBezTo>
                  <a:pt x="74" y="487"/>
                  <a:pt x="74" y="497"/>
                  <a:pt x="75" y="508"/>
                </a:cubicBezTo>
                <a:cubicBezTo>
                  <a:pt x="75" y="518"/>
                  <a:pt x="76" y="529"/>
                  <a:pt x="78" y="539"/>
                </a:cubicBezTo>
                <a:cubicBezTo>
                  <a:pt x="53" y="551"/>
                  <a:pt x="30" y="563"/>
                  <a:pt x="6" y="577"/>
                </a:cubicBezTo>
                <a:cubicBezTo>
                  <a:pt x="9" y="591"/>
                  <a:pt x="12" y="605"/>
                  <a:pt x="16" y="619"/>
                </a:cubicBezTo>
                <a:cubicBezTo>
                  <a:pt x="44" y="623"/>
                  <a:pt x="71" y="625"/>
                  <a:pt x="98" y="625"/>
                </a:cubicBezTo>
                <a:cubicBezTo>
                  <a:pt x="102" y="635"/>
                  <a:pt x="106" y="645"/>
                  <a:pt x="110" y="654"/>
                </a:cubicBezTo>
                <a:cubicBezTo>
                  <a:pt x="114" y="664"/>
                  <a:pt x="119" y="674"/>
                  <a:pt x="124" y="683"/>
                </a:cubicBezTo>
                <a:cubicBezTo>
                  <a:pt x="106" y="702"/>
                  <a:pt x="88" y="723"/>
                  <a:pt x="71" y="744"/>
                </a:cubicBezTo>
                <a:cubicBezTo>
                  <a:pt x="79" y="756"/>
                  <a:pt x="87" y="768"/>
                  <a:pt x="96" y="779"/>
                </a:cubicBezTo>
                <a:cubicBezTo>
                  <a:pt x="123" y="773"/>
                  <a:pt x="149" y="765"/>
                  <a:pt x="174" y="755"/>
                </a:cubicBezTo>
                <a:cubicBezTo>
                  <a:pt x="181" y="763"/>
                  <a:pt x="189" y="771"/>
                  <a:pt x="196" y="778"/>
                </a:cubicBezTo>
                <a:cubicBezTo>
                  <a:pt x="204" y="786"/>
                  <a:pt x="211" y="793"/>
                  <a:pt x="220" y="800"/>
                </a:cubicBezTo>
                <a:cubicBezTo>
                  <a:pt x="209" y="824"/>
                  <a:pt x="200" y="850"/>
                  <a:pt x="192" y="876"/>
                </a:cubicBezTo>
                <a:cubicBezTo>
                  <a:pt x="204" y="884"/>
                  <a:pt x="216" y="892"/>
                  <a:pt x="228" y="900"/>
                </a:cubicBezTo>
                <a:cubicBezTo>
                  <a:pt x="251" y="884"/>
                  <a:pt x="272" y="867"/>
                  <a:pt x="293" y="849"/>
                </a:cubicBezTo>
                <a:cubicBezTo>
                  <a:pt x="302" y="854"/>
                  <a:pt x="311" y="858"/>
                  <a:pt x="321" y="863"/>
                </a:cubicBezTo>
                <a:cubicBezTo>
                  <a:pt x="331" y="867"/>
                  <a:pt x="341" y="871"/>
                  <a:pt x="351" y="874"/>
                </a:cubicBezTo>
                <a:cubicBezTo>
                  <a:pt x="350" y="901"/>
                  <a:pt x="351" y="928"/>
                  <a:pt x="353" y="955"/>
                </a:cubicBezTo>
                <a:cubicBezTo>
                  <a:pt x="366" y="959"/>
                  <a:pt x="380" y="962"/>
                  <a:pt x="394" y="965"/>
                </a:cubicBezTo>
                <a:cubicBezTo>
                  <a:pt x="410" y="942"/>
                  <a:pt x="424" y="918"/>
                  <a:pt x="436" y="894"/>
                </a:cubicBezTo>
                <a:cubicBezTo>
                  <a:pt x="447" y="895"/>
                  <a:pt x="457" y="896"/>
                  <a:pt x="468" y="896"/>
                </a:cubicBezTo>
                <a:cubicBezTo>
                  <a:pt x="479" y="897"/>
                  <a:pt x="489" y="897"/>
                  <a:pt x="500" y="896"/>
                </a:cubicBezTo>
                <a:cubicBezTo>
                  <a:pt x="509" y="921"/>
                  <a:pt x="519" y="947"/>
                  <a:pt x="531" y="971"/>
                </a:cubicBezTo>
                <a:cubicBezTo>
                  <a:pt x="545" y="969"/>
                  <a:pt x="559" y="967"/>
                  <a:pt x="573" y="965"/>
                </a:cubicBezTo>
                <a:cubicBezTo>
                  <a:pt x="580" y="937"/>
                  <a:pt x="584" y="911"/>
                  <a:pt x="587" y="884"/>
                </a:cubicBezTo>
                <a:cubicBezTo>
                  <a:pt x="597" y="881"/>
                  <a:pt x="607" y="878"/>
                  <a:pt x="617" y="875"/>
                </a:cubicBezTo>
                <a:cubicBezTo>
                  <a:pt x="627" y="871"/>
                  <a:pt x="637" y="867"/>
                  <a:pt x="647" y="863"/>
                </a:cubicBezTo>
                <a:cubicBezTo>
                  <a:pt x="664" y="883"/>
                  <a:pt x="683" y="903"/>
                  <a:pt x="703" y="921"/>
                </a:cubicBezTo>
                <a:cubicBezTo>
                  <a:pt x="716" y="915"/>
                  <a:pt x="728" y="908"/>
                  <a:pt x="740" y="900"/>
                </a:cubicBezTo>
                <a:cubicBezTo>
                  <a:pt x="736" y="873"/>
                  <a:pt x="731" y="846"/>
                  <a:pt x="723" y="820"/>
                </a:cubicBezTo>
                <a:cubicBezTo>
                  <a:pt x="732" y="814"/>
                  <a:pt x="740" y="807"/>
                  <a:pt x="748" y="800"/>
                </a:cubicBezTo>
                <a:cubicBezTo>
                  <a:pt x="757" y="794"/>
                  <a:pt x="764" y="786"/>
                  <a:pt x="772" y="779"/>
                </a:cubicBezTo>
                <a:cubicBezTo>
                  <a:pt x="795" y="792"/>
                  <a:pt x="820" y="803"/>
                  <a:pt x="845" y="813"/>
                </a:cubicBezTo>
                <a:cubicBezTo>
                  <a:pt x="855" y="802"/>
                  <a:pt x="864" y="791"/>
                  <a:pt x="872" y="780"/>
                </a:cubicBezTo>
                <a:cubicBezTo>
                  <a:pt x="859" y="756"/>
                  <a:pt x="844" y="733"/>
                  <a:pt x="828" y="711"/>
                </a:cubicBezTo>
                <a:cubicBezTo>
                  <a:pt x="834" y="702"/>
                  <a:pt x="839" y="693"/>
                  <a:pt x="844" y="684"/>
                </a:cubicBezTo>
                <a:cubicBezTo>
                  <a:pt x="849" y="674"/>
                  <a:pt x="854" y="665"/>
                  <a:pt x="858" y="655"/>
                </a:cubicBezTo>
                <a:cubicBezTo>
                  <a:pt x="885" y="659"/>
                  <a:pt x="911" y="660"/>
                  <a:pt x="939" y="661"/>
                </a:cubicBezTo>
                <a:cubicBezTo>
                  <a:pt x="944" y="647"/>
                  <a:pt x="948" y="634"/>
                  <a:pt x="952" y="620"/>
                </a:cubicBezTo>
                <a:cubicBezTo>
                  <a:pt x="931" y="602"/>
                  <a:pt x="908" y="586"/>
                  <a:pt x="886" y="572"/>
                </a:cubicBezTo>
                <a:cubicBezTo>
                  <a:pt x="888" y="561"/>
                  <a:pt x="890" y="551"/>
                  <a:pt x="891" y="541"/>
                </a:cubicBezTo>
                <a:close/>
                <a:moveTo>
                  <a:pt x="803" y="529"/>
                </a:moveTo>
                <a:cubicBezTo>
                  <a:pt x="798" y="568"/>
                  <a:pt x="785" y="606"/>
                  <a:pt x="766" y="641"/>
                </a:cubicBezTo>
                <a:cubicBezTo>
                  <a:pt x="747" y="676"/>
                  <a:pt x="721" y="707"/>
                  <a:pt x="691" y="732"/>
                </a:cubicBezTo>
                <a:cubicBezTo>
                  <a:pt x="661" y="758"/>
                  <a:pt x="626" y="778"/>
                  <a:pt x="588" y="790"/>
                </a:cubicBezTo>
                <a:cubicBezTo>
                  <a:pt x="551" y="803"/>
                  <a:pt x="511" y="809"/>
                  <a:pt x="472" y="807"/>
                </a:cubicBezTo>
                <a:cubicBezTo>
                  <a:pt x="432" y="806"/>
                  <a:pt x="393" y="797"/>
                  <a:pt x="357" y="781"/>
                </a:cubicBezTo>
                <a:cubicBezTo>
                  <a:pt x="320" y="765"/>
                  <a:pt x="287" y="743"/>
                  <a:pt x="259" y="715"/>
                </a:cubicBezTo>
                <a:cubicBezTo>
                  <a:pt x="230" y="687"/>
                  <a:pt x="207" y="654"/>
                  <a:pt x="191" y="618"/>
                </a:cubicBezTo>
                <a:cubicBezTo>
                  <a:pt x="175" y="582"/>
                  <a:pt x="166" y="543"/>
                  <a:pt x="164" y="503"/>
                </a:cubicBezTo>
                <a:cubicBezTo>
                  <a:pt x="161" y="464"/>
                  <a:pt x="167" y="424"/>
                  <a:pt x="179" y="386"/>
                </a:cubicBezTo>
                <a:cubicBezTo>
                  <a:pt x="191" y="349"/>
                  <a:pt x="211" y="313"/>
                  <a:pt x="236" y="283"/>
                </a:cubicBezTo>
                <a:cubicBezTo>
                  <a:pt x="261" y="252"/>
                  <a:pt x="292" y="226"/>
                  <a:pt x="326" y="207"/>
                </a:cubicBezTo>
                <a:cubicBezTo>
                  <a:pt x="361" y="187"/>
                  <a:pt x="399" y="174"/>
                  <a:pt x="438" y="168"/>
                </a:cubicBezTo>
                <a:cubicBezTo>
                  <a:pt x="477" y="163"/>
                  <a:pt x="517" y="164"/>
                  <a:pt x="556" y="173"/>
                </a:cubicBezTo>
                <a:cubicBezTo>
                  <a:pt x="594" y="182"/>
                  <a:pt x="632" y="198"/>
                  <a:pt x="664" y="220"/>
                </a:cubicBezTo>
                <a:cubicBezTo>
                  <a:pt x="697" y="242"/>
                  <a:pt x="726" y="271"/>
                  <a:pt x="748" y="303"/>
                </a:cubicBezTo>
                <a:cubicBezTo>
                  <a:pt x="771" y="336"/>
                  <a:pt x="787" y="372"/>
                  <a:pt x="797" y="411"/>
                </a:cubicBezTo>
                <a:cubicBezTo>
                  <a:pt x="806" y="450"/>
                  <a:pt x="808" y="490"/>
                  <a:pt x="803" y="529"/>
                </a:cubicBezTo>
                <a:close/>
              </a:path>
            </a:pathLst>
          </a:custGeom>
          <a:solidFill>
            <a:srgbClr val="4BACC6"/>
          </a:solidFill>
          <a:ln>
            <a:noFill/>
          </a:ln>
        </p:spPr>
        <p:txBody>
          <a:bodyPr vert="horz" wrap="square" lIns="91440" tIns="45720" rIns="91440" bIns="45720" numCol="1" anchor="t" anchorCtr="0" compatLnSpc="1">
            <a:prstTxWarp prst="textNoShape">
              <a:avLst/>
            </a:prstTxWarp>
          </a:bodyPr>
          <a:lstStyle/>
          <a:p>
            <a:pPr defTabSz="914378"/>
            <a:endParaRPr lang="en-US" sz="1800">
              <a:solidFill>
                <a:prstClr val="black"/>
              </a:solidFill>
            </a:endParaRPr>
          </a:p>
        </p:txBody>
      </p:sp>
      <p:sp>
        <p:nvSpPr>
          <p:cNvPr id="162" name="Text Box 10">
            <a:extLst>
              <a:ext uri="{FF2B5EF4-FFF2-40B4-BE49-F238E27FC236}">
                <a16:creationId xmlns:a16="http://schemas.microsoft.com/office/drawing/2014/main" id="{7ACFAC4B-F357-4176-AFEB-45B8F3766A68}"/>
              </a:ext>
            </a:extLst>
          </p:cNvPr>
          <p:cNvSpPr txBox="1">
            <a:spLocks noChangeArrowheads="1"/>
          </p:cNvSpPr>
          <p:nvPr/>
        </p:nvSpPr>
        <p:spPr bwMode="auto">
          <a:xfrm>
            <a:off x="7073276" y="1123951"/>
            <a:ext cx="1656099" cy="900246"/>
          </a:xfrm>
          <a:prstGeom prst="rect">
            <a:avLst/>
          </a:prstGeom>
          <a:noFill/>
          <a:ln w="9525">
            <a:noFill/>
            <a:miter lim="800000"/>
            <a:headEnd/>
            <a:tailEnd/>
          </a:ln>
        </p:spPr>
        <p:txBody>
          <a:bodyPr wrap="square" lIns="45720" tIns="22860" rIns="45720" bIns="22860">
            <a:spAutoFit/>
          </a:bodyPr>
          <a:lstStyle/>
          <a:p>
            <a:pPr defTabSz="1088205">
              <a:lnSpc>
                <a:spcPct val="200000"/>
              </a:lnSpc>
            </a:pPr>
            <a:r>
              <a:rPr lang="en-US" sz="1200" b="1">
                <a:solidFill>
                  <a:srgbClr val="4BACC6"/>
                </a:solidFill>
                <a:ea typeface="Open Sans" pitchFamily="34" charset="0"/>
                <a:cs typeface="Open Sans" pitchFamily="34" charset="0"/>
              </a:rPr>
              <a:t>Branding</a:t>
            </a:r>
          </a:p>
          <a:p>
            <a:pPr defTabSz="1088205"/>
            <a:r>
              <a:rPr lang="en-US" sz="1050">
                <a:solidFill>
                  <a:prstClr val="white">
                    <a:lumMod val="65000"/>
                  </a:prstClr>
                </a:solidFill>
                <a:ea typeface="Open Sans" pitchFamily="34" charset="0"/>
                <a:cs typeface="Open Sans" pitchFamily="34" charset="0"/>
              </a:rPr>
              <a:t>Nullam eu tempor purus. Nunc a leo magna, consequat risus. </a:t>
            </a:r>
          </a:p>
        </p:txBody>
      </p:sp>
      <p:sp>
        <p:nvSpPr>
          <p:cNvPr id="163" name="Oval 16">
            <a:extLst>
              <a:ext uri="{FF2B5EF4-FFF2-40B4-BE49-F238E27FC236}">
                <a16:creationId xmlns:a16="http://schemas.microsoft.com/office/drawing/2014/main" id="{5E79540D-6BFA-4819-87AA-E5CF7E778517}"/>
              </a:ext>
            </a:extLst>
          </p:cNvPr>
          <p:cNvSpPr>
            <a:spLocks noChangeArrowheads="1"/>
          </p:cNvSpPr>
          <p:nvPr/>
        </p:nvSpPr>
        <p:spPr bwMode="auto">
          <a:xfrm>
            <a:off x="6428698" y="1234000"/>
            <a:ext cx="539150" cy="547443"/>
          </a:xfrm>
          <a:prstGeom prst="ellipse">
            <a:avLst/>
          </a:prstGeom>
          <a:solidFill>
            <a:srgbClr val="4BACC6"/>
          </a:solidFill>
          <a:ln>
            <a:noFill/>
          </a:ln>
        </p:spPr>
        <p:txBody>
          <a:bodyPr vert="horz" wrap="square" lIns="91440" tIns="45720" rIns="91440" bIns="45720" numCol="1" anchor="t" anchorCtr="0" compatLnSpc="1">
            <a:prstTxWarp prst="textNoShape">
              <a:avLst/>
            </a:prstTxWarp>
          </a:bodyPr>
          <a:lstStyle/>
          <a:p>
            <a:pPr defTabSz="914378"/>
            <a:endParaRPr lang="en-US" sz="1800">
              <a:solidFill>
                <a:prstClr val="black"/>
              </a:solidFill>
            </a:endParaRPr>
          </a:p>
        </p:txBody>
      </p:sp>
      <p:sp>
        <p:nvSpPr>
          <p:cNvPr id="164" name="Text Box 10">
            <a:extLst>
              <a:ext uri="{FF2B5EF4-FFF2-40B4-BE49-F238E27FC236}">
                <a16:creationId xmlns:a16="http://schemas.microsoft.com/office/drawing/2014/main" id="{0DF4850A-A4F3-4E26-A2E6-6E4BE1D2416D}"/>
              </a:ext>
            </a:extLst>
          </p:cNvPr>
          <p:cNvSpPr txBox="1">
            <a:spLocks noChangeArrowheads="1"/>
          </p:cNvSpPr>
          <p:nvPr/>
        </p:nvSpPr>
        <p:spPr bwMode="auto">
          <a:xfrm>
            <a:off x="6488087" y="1390731"/>
            <a:ext cx="420371" cy="230832"/>
          </a:xfrm>
          <a:prstGeom prst="rect">
            <a:avLst/>
          </a:prstGeom>
          <a:noFill/>
          <a:ln w="9525">
            <a:noFill/>
            <a:miter lim="800000"/>
            <a:headEnd/>
            <a:tailEnd/>
          </a:ln>
        </p:spPr>
        <p:txBody>
          <a:bodyPr wrap="square" lIns="45720" tIns="22860" rIns="45720" bIns="22860">
            <a:spAutoFit/>
          </a:bodyPr>
          <a:lstStyle/>
          <a:p>
            <a:pPr algn="ctr" defTabSz="1088205"/>
            <a:r>
              <a:rPr lang="en-US" sz="1200" b="1">
                <a:solidFill>
                  <a:prstClr val="white"/>
                </a:solidFill>
                <a:ea typeface="Open Sans" pitchFamily="34" charset="0"/>
                <a:cs typeface="Open Sans" pitchFamily="34" charset="0"/>
              </a:rPr>
              <a:t>10%</a:t>
            </a:r>
            <a:endParaRPr lang="en-US" sz="1000" b="1">
              <a:solidFill>
                <a:prstClr val="white"/>
              </a:solidFill>
              <a:ea typeface="Open Sans" pitchFamily="34" charset="0"/>
              <a:cs typeface="Open Sans" pitchFamily="34" charset="0"/>
            </a:endParaRPr>
          </a:p>
        </p:txBody>
      </p:sp>
      <p:sp>
        <p:nvSpPr>
          <p:cNvPr id="165" name="Text Box 10">
            <a:extLst>
              <a:ext uri="{FF2B5EF4-FFF2-40B4-BE49-F238E27FC236}">
                <a16:creationId xmlns:a16="http://schemas.microsoft.com/office/drawing/2014/main" id="{E31F0961-2B2E-47BB-87E1-3721521903A0}"/>
              </a:ext>
            </a:extLst>
          </p:cNvPr>
          <p:cNvSpPr txBox="1">
            <a:spLocks noChangeArrowheads="1"/>
          </p:cNvSpPr>
          <p:nvPr/>
        </p:nvSpPr>
        <p:spPr bwMode="auto">
          <a:xfrm>
            <a:off x="7073276" y="2394258"/>
            <a:ext cx="1656099" cy="900246"/>
          </a:xfrm>
          <a:prstGeom prst="rect">
            <a:avLst/>
          </a:prstGeom>
          <a:noFill/>
          <a:ln w="9525">
            <a:noFill/>
            <a:miter lim="800000"/>
            <a:headEnd/>
            <a:tailEnd/>
          </a:ln>
        </p:spPr>
        <p:txBody>
          <a:bodyPr wrap="square" lIns="45720" tIns="22860" rIns="45720" bIns="22860">
            <a:spAutoFit/>
          </a:bodyPr>
          <a:lstStyle/>
          <a:p>
            <a:pPr defTabSz="1088205">
              <a:lnSpc>
                <a:spcPct val="200000"/>
              </a:lnSpc>
            </a:pPr>
            <a:r>
              <a:rPr lang="en-US" sz="1200" b="1">
                <a:solidFill>
                  <a:srgbClr val="4BACC6"/>
                </a:solidFill>
                <a:ea typeface="Open Sans" pitchFamily="34" charset="0"/>
                <a:cs typeface="Open Sans" pitchFamily="34" charset="0"/>
              </a:rPr>
              <a:t>Top Leader</a:t>
            </a:r>
          </a:p>
          <a:p>
            <a:pPr defTabSz="1088205"/>
            <a:r>
              <a:rPr lang="en-US" sz="1050">
                <a:solidFill>
                  <a:prstClr val="white">
                    <a:lumMod val="65000"/>
                  </a:prstClr>
                </a:solidFill>
                <a:ea typeface="Open Sans" pitchFamily="34" charset="0"/>
                <a:cs typeface="Open Sans" pitchFamily="34" charset="0"/>
              </a:rPr>
              <a:t>Nullam eu tempor purus. Nunc a leo magna, consequat risus. </a:t>
            </a:r>
          </a:p>
        </p:txBody>
      </p:sp>
      <p:sp>
        <p:nvSpPr>
          <p:cNvPr id="166" name="Oval 23">
            <a:extLst>
              <a:ext uri="{FF2B5EF4-FFF2-40B4-BE49-F238E27FC236}">
                <a16:creationId xmlns:a16="http://schemas.microsoft.com/office/drawing/2014/main" id="{C9A0A681-3A45-442F-8AE0-F0BCB47F5880}"/>
              </a:ext>
            </a:extLst>
          </p:cNvPr>
          <p:cNvSpPr>
            <a:spLocks noChangeArrowheads="1"/>
          </p:cNvSpPr>
          <p:nvPr/>
        </p:nvSpPr>
        <p:spPr bwMode="auto">
          <a:xfrm>
            <a:off x="6428698" y="2504306"/>
            <a:ext cx="539150" cy="547443"/>
          </a:xfrm>
          <a:prstGeom prst="ellipse">
            <a:avLst/>
          </a:prstGeom>
          <a:solidFill>
            <a:srgbClr val="4BACC6"/>
          </a:solidFill>
          <a:ln>
            <a:noFill/>
          </a:ln>
        </p:spPr>
        <p:txBody>
          <a:bodyPr vert="horz" wrap="square" lIns="91440" tIns="45720" rIns="91440" bIns="45720" numCol="1" anchor="t" anchorCtr="0" compatLnSpc="1">
            <a:prstTxWarp prst="textNoShape">
              <a:avLst/>
            </a:prstTxWarp>
          </a:bodyPr>
          <a:lstStyle/>
          <a:p>
            <a:pPr defTabSz="914378"/>
            <a:endParaRPr lang="en-US" sz="1800">
              <a:solidFill>
                <a:prstClr val="black"/>
              </a:solidFill>
            </a:endParaRPr>
          </a:p>
        </p:txBody>
      </p:sp>
      <p:sp>
        <p:nvSpPr>
          <p:cNvPr id="167" name="Text Box 10">
            <a:extLst>
              <a:ext uri="{FF2B5EF4-FFF2-40B4-BE49-F238E27FC236}">
                <a16:creationId xmlns:a16="http://schemas.microsoft.com/office/drawing/2014/main" id="{AFD6C559-B917-4934-86C0-F290118BEDBC}"/>
              </a:ext>
            </a:extLst>
          </p:cNvPr>
          <p:cNvSpPr txBox="1">
            <a:spLocks noChangeArrowheads="1"/>
          </p:cNvSpPr>
          <p:nvPr/>
        </p:nvSpPr>
        <p:spPr bwMode="auto">
          <a:xfrm>
            <a:off x="6488087" y="2661038"/>
            <a:ext cx="420371" cy="230832"/>
          </a:xfrm>
          <a:prstGeom prst="rect">
            <a:avLst/>
          </a:prstGeom>
          <a:noFill/>
          <a:ln w="9525">
            <a:noFill/>
            <a:miter lim="800000"/>
            <a:headEnd/>
            <a:tailEnd/>
          </a:ln>
        </p:spPr>
        <p:txBody>
          <a:bodyPr wrap="square" lIns="45720" tIns="22860" rIns="45720" bIns="22860">
            <a:spAutoFit/>
          </a:bodyPr>
          <a:lstStyle/>
          <a:p>
            <a:pPr algn="ctr" defTabSz="1088205"/>
            <a:r>
              <a:rPr lang="en-US" sz="1200" b="1">
                <a:solidFill>
                  <a:prstClr val="white"/>
                </a:solidFill>
                <a:ea typeface="Open Sans" pitchFamily="34" charset="0"/>
                <a:cs typeface="Open Sans" pitchFamily="34" charset="0"/>
              </a:rPr>
              <a:t>25%</a:t>
            </a:r>
            <a:endParaRPr lang="en-US" sz="1000" b="1">
              <a:solidFill>
                <a:prstClr val="white"/>
              </a:solidFill>
              <a:ea typeface="Open Sans" pitchFamily="34" charset="0"/>
              <a:cs typeface="Open Sans" pitchFamily="34" charset="0"/>
            </a:endParaRPr>
          </a:p>
        </p:txBody>
      </p:sp>
      <p:sp>
        <p:nvSpPr>
          <p:cNvPr id="168" name="Text Box 10">
            <a:extLst>
              <a:ext uri="{FF2B5EF4-FFF2-40B4-BE49-F238E27FC236}">
                <a16:creationId xmlns:a16="http://schemas.microsoft.com/office/drawing/2014/main" id="{F648EB9E-DDE1-458D-9FFE-9D40B4B12C80}"/>
              </a:ext>
            </a:extLst>
          </p:cNvPr>
          <p:cNvSpPr txBox="1">
            <a:spLocks noChangeArrowheads="1"/>
          </p:cNvSpPr>
          <p:nvPr/>
        </p:nvSpPr>
        <p:spPr bwMode="auto">
          <a:xfrm>
            <a:off x="7106902" y="3759872"/>
            <a:ext cx="1656099" cy="900246"/>
          </a:xfrm>
          <a:prstGeom prst="rect">
            <a:avLst/>
          </a:prstGeom>
          <a:noFill/>
          <a:ln w="9525">
            <a:noFill/>
            <a:miter lim="800000"/>
            <a:headEnd/>
            <a:tailEnd/>
          </a:ln>
        </p:spPr>
        <p:txBody>
          <a:bodyPr wrap="square" lIns="45720" tIns="22860" rIns="45720" bIns="22860">
            <a:spAutoFit/>
          </a:bodyPr>
          <a:lstStyle/>
          <a:p>
            <a:pPr defTabSz="1088205">
              <a:lnSpc>
                <a:spcPct val="200000"/>
              </a:lnSpc>
            </a:pPr>
            <a:r>
              <a:rPr lang="en-US" sz="1200" b="1">
                <a:solidFill>
                  <a:srgbClr val="45C1A4"/>
                </a:solidFill>
                <a:ea typeface="Open Sans" pitchFamily="34" charset="0"/>
                <a:cs typeface="Open Sans" pitchFamily="34" charset="0"/>
              </a:rPr>
              <a:t>Homebase</a:t>
            </a:r>
          </a:p>
          <a:p>
            <a:pPr defTabSz="1088205"/>
            <a:r>
              <a:rPr lang="en-US" sz="1050">
                <a:solidFill>
                  <a:prstClr val="white">
                    <a:lumMod val="65000"/>
                  </a:prstClr>
                </a:solidFill>
                <a:ea typeface="Open Sans" pitchFamily="34" charset="0"/>
                <a:cs typeface="Open Sans" pitchFamily="34" charset="0"/>
              </a:rPr>
              <a:t>Nullam eu tempor purus. Nunc a leo magna, consequat risus. </a:t>
            </a:r>
          </a:p>
        </p:txBody>
      </p:sp>
      <p:sp>
        <p:nvSpPr>
          <p:cNvPr id="169" name="Oval 26">
            <a:extLst>
              <a:ext uri="{FF2B5EF4-FFF2-40B4-BE49-F238E27FC236}">
                <a16:creationId xmlns:a16="http://schemas.microsoft.com/office/drawing/2014/main" id="{2AB5A11D-FAC1-4764-9D96-E85609EEDF41}"/>
              </a:ext>
            </a:extLst>
          </p:cNvPr>
          <p:cNvSpPr>
            <a:spLocks noChangeArrowheads="1"/>
          </p:cNvSpPr>
          <p:nvPr/>
        </p:nvSpPr>
        <p:spPr bwMode="auto">
          <a:xfrm>
            <a:off x="6462322" y="3869921"/>
            <a:ext cx="539150" cy="547443"/>
          </a:xfrm>
          <a:prstGeom prst="ellipse">
            <a:avLst/>
          </a:prstGeom>
          <a:solidFill>
            <a:srgbClr val="45C1A4"/>
          </a:solidFill>
          <a:ln>
            <a:noFill/>
          </a:ln>
        </p:spPr>
        <p:txBody>
          <a:bodyPr vert="horz" wrap="square" lIns="91440" tIns="45720" rIns="91440" bIns="45720" numCol="1" anchor="t" anchorCtr="0" compatLnSpc="1">
            <a:prstTxWarp prst="textNoShape">
              <a:avLst/>
            </a:prstTxWarp>
          </a:bodyPr>
          <a:lstStyle/>
          <a:p>
            <a:pPr defTabSz="914378"/>
            <a:endParaRPr lang="en-US" sz="1800">
              <a:solidFill>
                <a:prstClr val="black"/>
              </a:solidFill>
            </a:endParaRPr>
          </a:p>
        </p:txBody>
      </p:sp>
      <p:sp>
        <p:nvSpPr>
          <p:cNvPr id="170" name="Text Box 10">
            <a:extLst>
              <a:ext uri="{FF2B5EF4-FFF2-40B4-BE49-F238E27FC236}">
                <a16:creationId xmlns:a16="http://schemas.microsoft.com/office/drawing/2014/main" id="{0621E051-A2C1-4E37-93DF-E7738C84BF24}"/>
              </a:ext>
            </a:extLst>
          </p:cNvPr>
          <p:cNvSpPr txBox="1">
            <a:spLocks noChangeArrowheads="1"/>
          </p:cNvSpPr>
          <p:nvPr/>
        </p:nvSpPr>
        <p:spPr bwMode="auto">
          <a:xfrm>
            <a:off x="6521712" y="4026652"/>
            <a:ext cx="420371" cy="230832"/>
          </a:xfrm>
          <a:prstGeom prst="rect">
            <a:avLst/>
          </a:prstGeom>
          <a:noFill/>
          <a:ln w="9525">
            <a:noFill/>
            <a:miter lim="800000"/>
            <a:headEnd/>
            <a:tailEnd/>
          </a:ln>
        </p:spPr>
        <p:txBody>
          <a:bodyPr wrap="square" lIns="45720" tIns="22860" rIns="45720" bIns="22860">
            <a:spAutoFit/>
          </a:bodyPr>
          <a:lstStyle/>
          <a:p>
            <a:pPr algn="ctr" defTabSz="1088205"/>
            <a:r>
              <a:rPr lang="en-US" sz="1200" b="1">
                <a:solidFill>
                  <a:prstClr val="white"/>
                </a:solidFill>
                <a:ea typeface="Open Sans" pitchFamily="34" charset="0"/>
                <a:cs typeface="Open Sans" pitchFamily="34" charset="0"/>
              </a:rPr>
              <a:t>20%</a:t>
            </a:r>
            <a:endParaRPr lang="en-US" sz="1000" b="1">
              <a:solidFill>
                <a:prstClr val="white"/>
              </a:solidFill>
              <a:ea typeface="Open Sans" pitchFamily="34" charset="0"/>
              <a:cs typeface="Open Sans" pitchFamily="34" charset="0"/>
            </a:endParaRPr>
          </a:p>
        </p:txBody>
      </p:sp>
      <p:sp>
        <p:nvSpPr>
          <p:cNvPr id="171" name="Oval 28">
            <a:extLst>
              <a:ext uri="{FF2B5EF4-FFF2-40B4-BE49-F238E27FC236}">
                <a16:creationId xmlns:a16="http://schemas.microsoft.com/office/drawing/2014/main" id="{39E8FC23-E1B3-4CFC-A4E0-E9B34E2DC3B6}"/>
              </a:ext>
            </a:extLst>
          </p:cNvPr>
          <p:cNvSpPr>
            <a:spLocks noChangeArrowheads="1"/>
          </p:cNvSpPr>
          <p:nvPr/>
        </p:nvSpPr>
        <p:spPr bwMode="auto">
          <a:xfrm>
            <a:off x="2127850" y="1556770"/>
            <a:ext cx="539150" cy="547443"/>
          </a:xfrm>
          <a:prstGeom prst="ellipse">
            <a:avLst/>
          </a:prstGeom>
          <a:solidFill>
            <a:srgbClr val="0E7FB7"/>
          </a:solidFill>
          <a:ln>
            <a:noFill/>
          </a:ln>
        </p:spPr>
        <p:txBody>
          <a:bodyPr vert="horz" wrap="square" lIns="91440" tIns="45720" rIns="91440" bIns="45720" numCol="1" anchor="t" anchorCtr="0" compatLnSpc="1">
            <a:prstTxWarp prst="textNoShape">
              <a:avLst/>
            </a:prstTxWarp>
          </a:bodyPr>
          <a:lstStyle/>
          <a:p>
            <a:pPr defTabSz="914378"/>
            <a:endParaRPr lang="en-US" sz="1800">
              <a:solidFill>
                <a:prstClr val="black"/>
              </a:solidFill>
            </a:endParaRPr>
          </a:p>
        </p:txBody>
      </p:sp>
      <p:sp>
        <p:nvSpPr>
          <p:cNvPr id="172" name="Text Box 10">
            <a:extLst>
              <a:ext uri="{FF2B5EF4-FFF2-40B4-BE49-F238E27FC236}">
                <a16:creationId xmlns:a16="http://schemas.microsoft.com/office/drawing/2014/main" id="{98D1D106-73E8-4DC6-935E-4A9784CF3404}"/>
              </a:ext>
            </a:extLst>
          </p:cNvPr>
          <p:cNvSpPr txBox="1">
            <a:spLocks noChangeArrowheads="1"/>
          </p:cNvSpPr>
          <p:nvPr/>
        </p:nvSpPr>
        <p:spPr bwMode="auto">
          <a:xfrm>
            <a:off x="2187240" y="1713501"/>
            <a:ext cx="420371" cy="230832"/>
          </a:xfrm>
          <a:prstGeom prst="rect">
            <a:avLst/>
          </a:prstGeom>
          <a:noFill/>
          <a:ln w="9525">
            <a:noFill/>
            <a:miter lim="800000"/>
            <a:headEnd/>
            <a:tailEnd/>
          </a:ln>
        </p:spPr>
        <p:txBody>
          <a:bodyPr wrap="square" lIns="45720" tIns="22860" rIns="45720" bIns="22860">
            <a:spAutoFit/>
          </a:bodyPr>
          <a:lstStyle/>
          <a:p>
            <a:pPr algn="ctr" defTabSz="1088205"/>
            <a:r>
              <a:rPr lang="en-US" sz="1200" b="1">
                <a:solidFill>
                  <a:prstClr val="white"/>
                </a:solidFill>
                <a:ea typeface="Open Sans" pitchFamily="34" charset="0"/>
                <a:cs typeface="Open Sans" pitchFamily="34" charset="0"/>
              </a:rPr>
              <a:t>20%</a:t>
            </a:r>
            <a:endParaRPr lang="en-US" sz="1000" b="1">
              <a:solidFill>
                <a:prstClr val="white"/>
              </a:solidFill>
              <a:ea typeface="Open Sans" pitchFamily="34" charset="0"/>
              <a:cs typeface="Open Sans" pitchFamily="34" charset="0"/>
            </a:endParaRPr>
          </a:p>
        </p:txBody>
      </p:sp>
      <p:sp>
        <p:nvSpPr>
          <p:cNvPr id="173" name="Oval 32">
            <a:extLst>
              <a:ext uri="{FF2B5EF4-FFF2-40B4-BE49-F238E27FC236}">
                <a16:creationId xmlns:a16="http://schemas.microsoft.com/office/drawing/2014/main" id="{5BFABAF9-71AA-4D9B-A238-A20EF008CEE3}"/>
              </a:ext>
            </a:extLst>
          </p:cNvPr>
          <p:cNvSpPr>
            <a:spLocks noChangeArrowheads="1"/>
          </p:cNvSpPr>
          <p:nvPr/>
        </p:nvSpPr>
        <p:spPr bwMode="auto">
          <a:xfrm>
            <a:off x="2127850" y="2999224"/>
            <a:ext cx="539150" cy="547443"/>
          </a:xfrm>
          <a:prstGeom prst="ellipse">
            <a:avLst/>
          </a:prstGeom>
          <a:solidFill>
            <a:srgbClr val="45C1A4"/>
          </a:solidFill>
          <a:ln>
            <a:noFill/>
          </a:ln>
        </p:spPr>
        <p:txBody>
          <a:bodyPr vert="horz" wrap="square" lIns="91440" tIns="45720" rIns="91440" bIns="45720" numCol="1" anchor="t" anchorCtr="0" compatLnSpc="1">
            <a:prstTxWarp prst="textNoShape">
              <a:avLst/>
            </a:prstTxWarp>
          </a:bodyPr>
          <a:lstStyle/>
          <a:p>
            <a:pPr defTabSz="914378"/>
            <a:endParaRPr lang="en-US" sz="1800">
              <a:solidFill>
                <a:prstClr val="black"/>
              </a:solidFill>
            </a:endParaRPr>
          </a:p>
        </p:txBody>
      </p:sp>
      <p:sp>
        <p:nvSpPr>
          <p:cNvPr id="174" name="Text Box 10">
            <a:extLst>
              <a:ext uri="{FF2B5EF4-FFF2-40B4-BE49-F238E27FC236}">
                <a16:creationId xmlns:a16="http://schemas.microsoft.com/office/drawing/2014/main" id="{A8B9BEBD-1573-4215-AE9C-D02993E04F66}"/>
              </a:ext>
            </a:extLst>
          </p:cNvPr>
          <p:cNvSpPr txBox="1">
            <a:spLocks noChangeArrowheads="1"/>
          </p:cNvSpPr>
          <p:nvPr/>
        </p:nvSpPr>
        <p:spPr bwMode="auto">
          <a:xfrm>
            <a:off x="2187240" y="3155955"/>
            <a:ext cx="420371" cy="230832"/>
          </a:xfrm>
          <a:prstGeom prst="rect">
            <a:avLst/>
          </a:prstGeom>
          <a:noFill/>
          <a:ln w="9525">
            <a:noFill/>
            <a:miter lim="800000"/>
            <a:headEnd/>
            <a:tailEnd/>
          </a:ln>
        </p:spPr>
        <p:txBody>
          <a:bodyPr wrap="square" lIns="45720" tIns="22860" rIns="45720" bIns="22860">
            <a:spAutoFit/>
          </a:bodyPr>
          <a:lstStyle/>
          <a:p>
            <a:pPr algn="ctr" defTabSz="1088205"/>
            <a:r>
              <a:rPr lang="en-US" sz="1200" b="1">
                <a:solidFill>
                  <a:prstClr val="white"/>
                </a:solidFill>
                <a:ea typeface="Open Sans" pitchFamily="34" charset="0"/>
                <a:cs typeface="Open Sans" pitchFamily="34" charset="0"/>
              </a:rPr>
              <a:t>25%</a:t>
            </a:r>
            <a:endParaRPr lang="en-US" sz="1000" b="1">
              <a:solidFill>
                <a:prstClr val="white"/>
              </a:solidFill>
              <a:ea typeface="Open Sans" pitchFamily="34" charset="0"/>
              <a:cs typeface="Open Sans" pitchFamily="34" charset="0"/>
            </a:endParaRPr>
          </a:p>
        </p:txBody>
      </p:sp>
      <p:sp>
        <p:nvSpPr>
          <p:cNvPr id="175" name="Text Box 10">
            <a:extLst>
              <a:ext uri="{FF2B5EF4-FFF2-40B4-BE49-F238E27FC236}">
                <a16:creationId xmlns:a16="http://schemas.microsoft.com/office/drawing/2014/main" id="{DB029FBF-A43E-4606-ADBD-B16E76920941}"/>
              </a:ext>
            </a:extLst>
          </p:cNvPr>
          <p:cNvSpPr txBox="1">
            <a:spLocks noChangeArrowheads="1"/>
          </p:cNvSpPr>
          <p:nvPr/>
        </p:nvSpPr>
        <p:spPr bwMode="auto">
          <a:xfrm>
            <a:off x="401302" y="1428751"/>
            <a:ext cx="1656099" cy="900246"/>
          </a:xfrm>
          <a:prstGeom prst="rect">
            <a:avLst/>
          </a:prstGeom>
          <a:noFill/>
          <a:ln w="9525">
            <a:noFill/>
            <a:miter lim="800000"/>
            <a:headEnd/>
            <a:tailEnd/>
          </a:ln>
        </p:spPr>
        <p:txBody>
          <a:bodyPr wrap="square" lIns="45720" tIns="22860" rIns="45720" bIns="22860">
            <a:spAutoFit/>
          </a:bodyPr>
          <a:lstStyle/>
          <a:p>
            <a:pPr algn="r" defTabSz="1088205">
              <a:lnSpc>
                <a:spcPct val="200000"/>
              </a:lnSpc>
            </a:pPr>
            <a:r>
              <a:rPr lang="en-US" sz="1200" b="1">
                <a:solidFill>
                  <a:srgbClr val="0E7FB7"/>
                </a:solidFill>
                <a:ea typeface="Open Sans" pitchFamily="34" charset="0"/>
                <a:cs typeface="Open Sans" pitchFamily="34" charset="0"/>
              </a:rPr>
              <a:t>Autorepair</a:t>
            </a:r>
          </a:p>
          <a:p>
            <a:pPr algn="r" defTabSz="1088205"/>
            <a:r>
              <a:rPr lang="en-US" sz="1050">
                <a:solidFill>
                  <a:prstClr val="white">
                    <a:lumMod val="65000"/>
                  </a:prstClr>
                </a:solidFill>
                <a:ea typeface="Open Sans" pitchFamily="34" charset="0"/>
                <a:cs typeface="Open Sans" pitchFamily="34" charset="0"/>
              </a:rPr>
              <a:t>Nullam eu tempor purus. Nunc a leo magna, consequat risus. </a:t>
            </a:r>
          </a:p>
        </p:txBody>
      </p:sp>
      <p:sp>
        <p:nvSpPr>
          <p:cNvPr id="176" name="Text Box 10">
            <a:extLst>
              <a:ext uri="{FF2B5EF4-FFF2-40B4-BE49-F238E27FC236}">
                <a16:creationId xmlns:a16="http://schemas.microsoft.com/office/drawing/2014/main" id="{4B403D29-AAB5-4247-9B03-8CEAAA5B6A4F}"/>
              </a:ext>
            </a:extLst>
          </p:cNvPr>
          <p:cNvSpPr txBox="1">
            <a:spLocks noChangeArrowheads="1"/>
          </p:cNvSpPr>
          <p:nvPr/>
        </p:nvSpPr>
        <p:spPr bwMode="auto">
          <a:xfrm>
            <a:off x="401302" y="2814505"/>
            <a:ext cx="1656099" cy="900246"/>
          </a:xfrm>
          <a:prstGeom prst="rect">
            <a:avLst/>
          </a:prstGeom>
          <a:noFill/>
          <a:ln w="9525">
            <a:noFill/>
            <a:miter lim="800000"/>
            <a:headEnd/>
            <a:tailEnd/>
          </a:ln>
        </p:spPr>
        <p:txBody>
          <a:bodyPr wrap="square" lIns="45720" tIns="22860" rIns="45720" bIns="22860">
            <a:spAutoFit/>
          </a:bodyPr>
          <a:lstStyle/>
          <a:p>
            <a:pPr algn="r" defTabSz="1088205">
              <a:lnSpc>
                <a:spcPct val="200000"/>
              </a:lnSpc>
            </a:pPr>
            <a:r>
              <a:rPr lang="en-US" sz="1200" b="1">
                <a:solidFill>
                  <a:srgbClr val="45C1A4"/>
                </a:solidFill>
                <a:ea typeface="Open Sans" pitchFamily="34" charset="0"/>
                <a:cs typeface="Open Sans" pitchFamily="34" charset="0"/>
              </a:rPr>
              <a:t>Good Display</a:t>
            </a:r>
          </a:p>
          <a:p>
            <a:pPr algn="r" defTabSz="1088205"/>
            <a:r>
              <a:rPr lang="en-US" sz="1050">
                <a:solidFill>
                  <a:prstClr val="white">
                    <a:lumMod val="65000"/>
                  </a:prstClr>
                </a:solidFill>
                <a:ea typeface="Open Sans" pitchFamily="34" charset="0"/>
                <a:cs typeface="Open Sans" pitchFamily="34" charset="0"/>
              </a:rPr>
              <a:t>Nullam eu tempor purus. Nunc a leo magna, consequat risus. </a:t>
            </a:r>
          </a:p>
        </p:txBody>
      </p:sp>
      <p:grpSp>
        <p:nvGrpSpPr>
          <p:cNvPr id="177" name="Group 39">
            <a:extLst>
              <a:ext uri="{FF2B5EF4-FFF2-40B4-BE49-F238E27FC236}">
                <a16:creationId xmlns:a16="http://schemas.microsoft.com/office/drawing/2014/main" id="{83D77D04-9C29-4718-8B1C-36C0E8B86D79}"/>
              </a:ext>
            </a:extLst>
          </p:cNvPr>
          <p:cNvGrpSpPr/>
          <p:nvPr/>
        </p:nvGrpSpPr>
        <p:grpSpPr>
          <a:xfrm>
            <a:off x="4731197" y="3937788"/>
            <a:ext cx="457788" cy="372514"/>
            <a:chOff x="1550139" y="1314466"/>
            <a:chExt cx="509139" cy="414300"/>
          </a:xfrm>
          <a:solidFill>
            <a:srgbClr val="45C1A4"/>
          </a:solidFill>
        </p:grpSpPr>
        <p:sp>
          <p:nvSpPr>
            <p:cNvPr id="178" name="Freeform 5">
              <a:extLst>
                <a:ext uri="{FF2B5EF4-FFF2-40B4-BE49-F238E27FC236}">
                  <a16:creationId xmlns:a16="http://schemas.microsoft.com/office/drawing/2014/main" id="{3DD04409-5918-43F4-85AD-8227B7BC5BCE}"/>
                </a:ext>
              </a:extLst>
            </p:cNvPr>
            <p:cNvSpPr>
              <a:spLocks noEditPoints="1"/>
            </p:cNvSpPr>
            <p:nvPr/>
          </p:nvSpPr>
          <p:spPr bwMode="auto">
            <a:xfrm>
              <a:off x="1550139" y="1314466"/>
              <a:ext cx="509139" cy="414300"/>
            </a:xfrm>
            <a:custGeom>
              <a:avLst/>
              <a:gdLst>
                <a:gd name="T0" fmla="*/ 78 w 153"/>
                <a:gd name="T1" fmla="*/ 0 h 125"/>
                <a:gd name="T2" fmla="*/ 0 w 153"/>
                <a:gd name="T3" fmla="*/ 69 h 125"/>
                <a:gd name="T4" fmla="*/ 15 w 153"/>
                <a:gd name="T5" fmla="*/ 69 h 125"/>
                <a:gd name="T6" fmla="*/ 21 w 153"/>
                <a:gd name="T7" fmla="*/ 64 h 125"/>
                <a:gd name="T8" fmla="*/ 21 w 153"/>
                <a:gd name="T9" fmla="*/ 121 h 125"/>
                <a:gd name="T10" fmla="*/ 24 w 153"/>
                <a:gd name="T11" fmla="*/ 125 h 125"/>
                <a:gd name="T12" fmla="*/ 62 w 153"/>
                <a:gd name="T13" fmla="*/ 125 h 125"/>
                <a:gd name="T14" fmla="*/ 63 w 153"/>
                <a:gd name="T15" fmla="*/ 93 h 125"/>
                <a:gd name="T16" fmla="*/ 67 w 153"/>
                <a:gd name="T17" fmla="*/ 88 h 125"/>
                <a:gd name="T18" fmla="*/ 83 w 153"/>
                <a:gd name="T19" fmla="*/ 88 h 125"/>
                <a:gd name="T20" fmla="*/ 89 w 153"/>
                <a:gd name="T21" fmla="*/ 93 h 125"/>
                <a:gd name="T22" fmla="*/ 89 w 153"/>
                <a:gd name="T23" fmla="*/ 125 h 125"/>
                <a:gd name="T24" fmla="*/ 126 w 153"/>
                <a:gd name="T25" fmla="*/ 125 h 125"/>
                <a:gd name="T26" fmla="*/ 130 w 153"/>
                <a:gd name="T27" fmla="*/ 120 h 125"/>
                <a:gd name="T28" fmla="*/ 130 w 153"/>
                <a:gd name="T29" fmla="*/ 63 h 125"/>
                <a:gd name="T30" fmla="*/ 136 w 153"/>
                <a:gd name="T31" fmla="*/ 69 h 125"/>
                <a:gd name="T32" fmla="*/ 153 w 153"/>
                <a:gd name="T33" fmla="*/ 69 h 125"/>
                <a:gd name="T34" fmla="*/ 78 w 153"/>
                <a:gd name="T35" fmla="*/ 0 h 125"/>
                <a:gd name="T36" fmla="*/ 76 w 153"/>
                <a:gd name="T37" fmla="*/ 76 h 125"/>
                <a:gd name="T38" fmla="*/ 60 w 153"/>
                <a:gd name="T39" fmla="*/ 60 h 125"/>
                <a:gd name="T40" fmla="*/ 76 w 153"/>
                <a:gd name="T41" fmla="*/ 43 h 125"/>
                <a:gd name="T42" fmla="*/ 92 w 153"/>
                <a:gd name="T43" fmla="*/ 60 h 125"/>
                <a:gd name="T44" fmla="*/ 76 w 153"/>
                <a:gd name="T45" fmla="*/ 76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3" h="125">
                  <a:moveTo>
                    <a:pt x="78" y="0"/>
                  </a:moveTo>
                  <a:cubicBezTo>
                    <a:pt x="0" y="69"/>
                    <a:pt x="0" y="69"/>
                    <a:pt x="0" y="69"/>
                  </a:cubicBezTo>
                  <a:cubicBezTo>
                    <a:pt x="0" y="69"/>
                    <a:pt x="5" y="78"/>
                    <a:pt x="15" y="69"/>
                  </a:cubicBezTo>
                  <a:cubicBezTo>
                    <a:pt x="21" y="64"/>
                    <a:pt x="21" y="64"/>
                    <a:pt x="21" y="64"/>
                  </a:cubicBezTo>
                  <a:cubicBezTo>
                    <a:pt x="21" y="121"/>
                    <a:pt x="21" y="121"/>
                    <a:pt x="21" y="121"/>
                  </a:cubicBezTo>
                  <a:cubicBezTo>
                    <a:pt x="21" y="121"/>
                    <a:pt x="21" y="125"/>
                    <a:pt x="24" y="125"/>
                  </a:cubicBezTo>
                  <a:cubicBezTo>
                    <a:pt x="28" y="125"/>
                    <a:pt x="62" y="125"/>
                    <a:pt x="62" y="125"/>
                  </a:cubicBezTo>
                  <a:cubicBezTo>
                    <a:pt x="63" y="93"/>
                    <a:pt x="63" y="93"/>
                    <a:pt x="63" y="93"/>
                  </a:cubicBezTo>
                  <a:cubicBezTo>
                    <a:pt x="63" y="93"/>
                    <a:pt x="62" y="88"/>
                    <a:pt x="67" y="88"/>
                  </a:cubicBezTo>
                  <a:cubicBezTo>
                    <a:pt x="83" y="88"/>
                    <a:pt x="83" y="88"/>
                    <a:pt x="83" y="88"/>
                  </a:cubicBezTo>
                  <a:cubicBezTo>
                    <a:pt x="89" y="88"/>
                    <a:pt x="89" y="93"/>
                    <a:pt x="89" y="93"/>
                  </a:cubicBezTo>
                  <a:cubicBezTo>
                    <a:pt x="89" y="125"/>
                    <a:pt x="89" y="125"/>
                    <a:pt x="89" y="125"/>
                  </a:cubicBezTo>
                  <a:cubicBezTo>
                    <a:pt x="89" y="125"/>
                    <a:pt x="121" y="125"/>
                    <a:pt x="126" y="125"/>
                  </a:cubicBezTo>
                  <a:cubicBezTo>
                    <a:pt x="131" y="125"/>
                    <a:pt x="130" y="120"/>
                    <a:pt x="130" y="120"/>
                  </a:cubicBezTo>
                  <a:cubicBezTo>
                    <a:pt x="130" y="63"/>
                    <a:pt x="130" y="63"/>
                    <a:pt x="130" y="63"/>
                  </a:cubicBezTo>
                  <a:cubicBezTo>
                    <a:pt x="136" y="69"/>
                    <a:pt x="136" y="69"/>
                    <a:pt x="136" y="69"/>
                  </a:cubicBezTo>
                  <a:cubicBezTo>
                    <a:pt x="148" y="77"/>
                    <a:pt x="153" y="69"/>
                    <a:pt x="153" y="69"/>
                  </a:cubicBezTo>
                  <a:lnTo>
                    <a:pt x="78" y="0"/>
                  </a:lnTo>
                  <a:close/>
                  <a:moveTo>
                    <a:pt x="76" y="76"/>
                  </a:moveTo>
                  <a:cubicBezTo>
                    <a:pt x="67" y="76"/>
                    <a:pt x="60" y="69"/>
                    <a:pt x="60" y="60"/>
                  </a:cubicBezTo>
                  <a:cubicBezTo>
                    <a:pt x="60" y="50"/>
                    <a:pt x="67" y="43"/>
                    <a:pt x="76" y="43"/>
                  </a:cubicBezTo>
                  <a:cubicBezTo>
                    <a:pt x="85" y="43"/>
                    <a:pt x="92" y="50"/>
                    <a:pt x="92" y="60"/>
                  </a:cubicBezTo>
                  <a:cubicBezTo>
                    <a:pt x="92" y="69"/>
                    <a:pt x="85" y="76"/>
                    <a:pt x="76"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78"/>
              <a:endParaRPr lang="en-US" sz="1800">
                <a:solidFill>
                  <a:prstClr val="black"/>
                </a:solidFill>
              </a:endParaRPr>
            </a:p>
          </p:txBody>
        </p:sp>
        <p:sp>
          <p:nvSpPr>
            <p:cNvPr id="179" name="Freeform 6">
              <a:extLst>
                <a:ext uri="{FF2B5EF4-FFF2-40B4-BE49-F238E27FC236}">
                  <a16:creationId xmlns:a16="http://schemas.microsoft.com/office/drawing/2014/main" id="{880F9D26-E370-4D3A-B541-E20B135BB212}"/>
                </a:ext>
              </a:extLst>
            </p:cNvPr>
            <p:cNvSpPr>
              <a:spLocks/>
            </p:cNvSpPr>
            <p:nvPr/>
          </p:nvSpPr>
          <p:spPr bwMode="auto">
            <a:xfrm>
              <a:off x="1949464" y="1366877"/>
              <a:ext cx="49916" cy="102328"/>
            </a:xfrm>
            <a:custGeom>
              <a:avLst/>
              <a:gdLst>
                <a:gd name="T0" fmla="*/ 20 w 20"/>
                <a:gd name="T1" fmla="*/ 41 h 41"/>
                <a:gd name="T2" fmla="*/ 20 w 20"/>
                <a:gd name="T3" fmla="*/ 0 h 41"/>
                <a:gd name="T4" fmla="*/ 0 w 20"/>
                <a:gd name="T5" fmla="*/ 0 h 41"/>
                <a:gd name="T6" fmla="*/ 0 w 20"/>
                <a:gd name="T7" fmla="*/ 24 h 41"/>
                <a:gd name="T8" fmla="*/ 20 w 20"/>
                <a:gd name="T9" fmla="*/ 41 h 41"/>
              </a:gdLst>
              <a:ahLst/>
              <a:cxnLst>
                <a:cxn ang="0">
                  <a:pos x="T0" y="T1"/>
                </a:cxn>
                <a:cxn ang="0">
                  <a:pos x="T2" y="T3"/>
                </a:cxn>
                <a:cxn ang="0">
                  <a:pos x="T4" y="T5"/>
                </a:cxn>
                <a:cxn ang="0">
                  <a:pos x="T6" y="T7"/>
                </a:cxn>
                <a:cxn ang="0">
                  <a:pos x="T8" y="T9"/>
                </a:cxn>
              </a:cxnLst>
              <a:rect l="0" t="0" r="r" b="b"/>
              <a:pathLst>
                <a:path w="20" h="41">
                  <a:moveTo>
                    <a:pt x="20" y="41"/>
                  </a:moveTo>
                  <a:lnTo>
                    <a:pt x="20" y="0"/>
                  </a:lnTo>
                  <a:lnTo>
                    <a:pt x="0" y="0"/>
                  </a:lnTo>
                  <a:lnTo>
                    <a:pt x="0" y="24"/>
                  </a:lnTo>
                  <a:lnTo>
                    <a:pt x="20" y="4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78"/>
              <a:endParaRPr lang="en-US" sz="1800">
                <a:solidFill>
                  <a:prstClr val="black"/>
                </a:solidFill>
              </a:endParaRPr>
            </a:p>
          </p:txBody>
        </p:sp>
        <p:sp>
          <p:nvSpPr>
            <p:cNvPr id="180" name="Oval 7">
              <a:extLst>
                <a:ext uri="{FF2B5EF4-FFF2-40B4-BE49-F238E27FC236}">
                  <a16:creationId xmlns:a16="http://schemas.microsoft.com/office/drawing/2014/main" id="{E497DE66-FBF8-4DB0-B485-5192DC62F538}"/>
                </a:ext>
              </a:extLst>
            </p:cNvPr>
            <p:cNvSpPr>
              <a:spLocks noChangeArrowheads="1"/>
            </p:cNvSpPr>
            <p:nvPr/>
          </p:nvSpPr>
          <p:spPr bwMode="auto">
            <a:xfrm>
              <a:off x="1777255" y="1484179"/>
              <a:ext cx="52412" cy="5490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78"/>
              <a:endParaRPr lang="en-US" sz="1800">
                <a:solidFill>
                  <a:prstClr val="black"/>
                </a:solidFill>
              </a:endParaRPr>
            </a:p>
          </p:txBody>
        </p:sp>
      </p:grpSp>
      <p:sp>
        <p:nvSpPr>
          <p:cNvPr id="181" name="Freeform 34">
            <a:extLst>
              <a:ext uri="{FF2B5EF4-FFF2-40B4-BE49-F238E27FC236}">
                <a16:creationId xmlns:a16="http://schemas.microsoft.com/office/drawing/2014/main" id="{D588F4DD-C645-4AF6-A54F-5D7DCBD7B754}"/>
              </a:ext>
            </a:extLst>
          </p:cNvPr>
          <p:cNvSpPr>
            <a:spLocks/>
          </p:cNvSpPr>
          <p:nvPr/>
        </p:nvSpPr>
        <p:spPr bwMode="auto">
          <a:xfrm>
            <a:off x="5188986" y="1409710"/>
            <a:ext cx="331787" cy="293292"/>
          </a:xfrm>
          <a:custGeom>
            <a:avLst/>
            <a:gdLst>
              <a:gd name="T0" fmla="*/ 136 w 136"/>
              <a:gd name="T1" fmla="*/ 48 h 120"/>
              <a:gd name="T2" fmla="*/ 68 w 136"/>
              <a:gd name="T3" fmla="*/ 0 h 120"/>
              <a:gd name="T4" fmla="*/ 0 w 136"/>
              <a:gd name="T5" fmla="*/ 48 h 120"/>
              <a:gd name="T6" fmla="*/ 37 w 136"/>
              <a:gd name="T7" fmla="*/ 91 h 120"/>
              <a:gd name="T8" fmla="*/ 22 w 136"/>
              <a:gd name="T9" fmla="*/ 120 h 120"/>
              <a:gd name="T10" fmla="*/ 73 w 136"/>
              <a:gd name="T11" fmla="*/ 96 h 120"/>
              <a:gd name="T12" fmla="*/ 136 w 136"/>
              <a:gd name="T13" fmla="*/ 48 h 120"/>
            </a:gdLst>
            <a:ahLst/>
            <a:cxnLst>
              <a:cxn ang="0">
                <a:pos x="T0" y="T1"/>
              </a:cxn>
              <a:cxn ang="0">
                <a:pos x="T2" y="T3"/>
              </a:cxn>
              <a:cxn ang="0">
                <a:pos x="T4" y="T5"/>
              </a:cxn>
              <a:cxn ang="0">
                <a:pos x="T6" y="T7"/>
              </a:cxn>
              <a:cxn ang="0">
                <a:pos x="T8" y="T9"/>
              </a:cxn>
              <a:cxn ang="0">
                <a:pos x="T10" y="T11"/>
              </a:cxn>
              <a:cxn ang="0">
                <a:pos x="T12" y="T13"/>
              </a:cxn>
            </a:cxnLst>
            <a:rect l="0" t="0" r="r" b="b"/>
            <a:pathLst>
              <a:path w="136" h="120">
                <a:moveTo>
                  <a:pt x="136" y="48"/>
                </a:moveTo>
                <a:cubicBezTo>
                  <a:pt x="136" y="22"/>
                  <a:pt x="106" y="0"/>
                  <a:pt x="68" y="0"/>
                </a:cubicBezTo>
                <a:cubicBezTo>
                  <a:pt x="31" y="0"/>
                  <a:pt x="0" y="22"/>
                  <a:pt x="0" y="48"/>
                </a:cubicBezTo>
                <a:cubicBezTo>
                  <a:pt x="0" y="67"/>
                  <a:pt x="15" y="83"/>
                  <a:pt x="37" y="91"/>
                </a:cubicBezTo>
                <a:cubicBezTo>
                  <a:pt x="38" y="96"/>
                  <a:pt x="37" y="106"/>
                  <a:pt x="22" y="120"/>
                </a:cubicBezTo>
                <a:cubicBezTo>
                  <a:pt x="22" y="120"/>
                  <a:pt x="54" y="111"/>
                  <a:pt x="73" y="96"/>
                </a:cubicBezTo>
                <a:cubicBezTo>
                  <a:pt x="108" y="94"/>
                  <a:pt x="136" y="73"/>
                  <a:pt x="136" y="48"/>
                </a:cubicBezTo>
                <a:close/>
              </a:path>
            </a:pathLst>
          </a:custGeom>
          <a:solidFill>
            <a:srgbClr val="4BACC6"/>
          </a:solidFill>
          <a:ln>
            <a:noFill/>
          </a:ln>
        </p:spPr>
        <p:txBody>
          <a:bodyPr vert="horz" wrap="square" lIns="91440" tIns="45720" rIns="91440" bIns="45720" numCol="1" anchor="t" anchorCtr="0" compatLnSpc="1">
            <a:prstTxWarp prst="textNoShape">
              <a:avLst/>
            </a:prstTxWarp>
          </a:bodyPr>
          <a:lstStyle/>
          <a:p>
            <a:pPr defTabSz="914378"/>
            <a:endParaRPr lang="en-US" sz="1800">
              <a:solidFill>
                <a:prstClr val="black"/>
              </a:solidFill>
            </a:endParaRPr>
          </a:p>
        </p:txBody>
      </p:sp>
      <p:sp>
        <p:nvSpPr>
          <p:cNvPr id="182" name="Freeform 55">
            <a:extLst>
              <a:ext uri="{FF2B5EF4-FFF2-40B4-BE49-F238E27FC236}">
                <a16:creationId xmlns:a16="http://schemas.microsoft.com/office/drawing/2014/main" id="{E5076EE4-039E-484A-B7E4-EA948559AD25}"/>
              </a:ext>
            </a:extLst>
          </p:cNvPr>
          <p:cNvSpPr>
            <a:spLocks noEditPoints="1"/>
          </p:cNvSpPr>
          <p:nvPr/>
        </p:nvSpPr>
        <p:spPr bwMode="auto">
          <a:xfrm>
            <a:off x="5110920" y="2548193"/>
            <a:ext cx="522155" cy="546443"/>
          </a:xfrm>
          <a:custGeom>
            <a:avLst/>
            <a:gdLst>
              <a:gd name="T0" fmla="*/ 83 w 129"/>
              <a:gd name="T1" fmla="*/ 92 h 135"/>
              <a:gd name="T2" fmla="*/ 127 w 129"/>
              <a:gd name="T3" fmla="*/ 26 h 135"/>
              <a:gd name="T4" fmla="*/ 127 w 129"/>
              <a:gd name="T5" fmla="*/ 21 h 135"/>
              <a:gd name="T6" fmla="*/ 117 w 129"/>
              <a:gd name="T7" fmla="*/ 10 h 135"/>
              <a:gd name="T8" fmla="*/ 112 w 129"/>
              <a:gd name="T9" fmla="*/ 10 h 135"/>
              <a:gd name="T10" fmla="*/ 107 w 129"/>
              <a:gd name="T11" fmla="*/ 16 h 135"/>
              <a:gd name="T12" fmla="*/ 101 w 129"/>
              <a:gd name="T13" fmla="*/ 16 h 135"/>
              <a:gd name="T14" fmla="*/ 101 w 129"/>
              <a:gd name="T15" fmla="*/ 0 h 135"/>
              <a:gd name="T16" fmla="*/ 27 w 129"/>
              <a:gd name="T17" fmla="*/ 0 h 135"/>
              <a:gd name="T18" fmla="*/ 27 w 129"/>
              <a:gd name="T19" fmla="*/ 16 h 135"/>
              <a:gd name="T20" fmla="*/ 22 w 129"/>
              <a:gd name="T21" fmla="*/ 16 h 135"/>
              <a:gd name="T22" fmla="*/ 17 w 129"/>
              <a:gd name="T23" fmla="*/ 10 h 135"/>
              <a:gd name="T24" fmla="*/ 12 w 129"/>
              <a:gd name="T25" fmla="*/ 10 h 135"/>
              <a:gd name="T26" fmla="*/ 1 w 129"/>
              <a:gd name="T27" fmla="*/ 21 h 135"/>
              <a:gd name="T28" fmla="*/ 1 w 129"/>
              <a:gd name="T29" fmla="*/ 26 h 135"/>
              <a:gd name="T30" fmla="*/ 46 w 129"/>
              <a:gd name="T31" fmla="*/ 92 h 135"/>
              <a:gd name="T32" fmla="*/ 59 w 129"/>
              <a:gd name="T33" fmla="*/ 98 h 135"/>
              <a:gd name="T34" fmla="*/ 59 w 129"/>
              <a:gd name="T35" fmla="*/ 103 h 135"/>
              <a:gd name="T36" fmla="*/ 54 w 129"/>
              <a:gd name="T37" fmla="*/ 106 h 135"/>
              <a:gd name="T38" fmla="*/ 59 w 129"/>
              <a:gd name="T39" fmla="*/ 108 h 135"/>
              <a:gd name="T40" fmla="*/ 59 w 129"/>
              <a:gd name="T41" fmla="*/ 114 h 135"/>
              <a:gd name="T42" fmla="*/ 54 w 129"/>
              <a:gd name="T43" fmla="*/ 119 h 135"/>
              <a:gd name="T44" fmla="*/ 48 w 129"/>
              <a:gd name="T45" fmla="*/ 124 h 135"/>
              <a:gd name="T46" fmla="*/ 43 w 129"/>
              <a:gd name="T47" fmla="*/ 129 h 135"/>
              <a:gd name="T48" fmla="*/ 49 w 129"/>
              <a:gd name="T49" fmla="*/ 135 h 135"/>
              <a:gd name="T50" fmla="*/ 80 w 129"/>
              <a:gd name="T51" fmla="*/ 135 h 135"/>
              <a:gd name="T52" fmla="*/ 85 w 129"/>
              <a:gd name="T53" fmla="*/ 129 h 135"/>
              <a:gd name="T54" fmla="*/ 80 w 129"/>
              <a:gd name="T55" fmla="*/ 124 h 135"/>
              <a:gd name="T56" fmla="*/ 74 w 129"/>
              <a:gd name="T57" fmla="*/ 119 h 135"/>
              <a:gd name="T58" fmla="*/ 69 w 129"/>
              <a:gd name="T59" fmla="*/ 114 h 135"/>
              <a:gd name="T60" fmla="*/ 69 w 129"/>
              <a:gd name="T61" fmla="*/ 108 h 135"/>
              <a:gd name="T62" fmla="*/ 75 w 129"/>
              <a:gd name="T63" fmla="*/ 106 h 135"/>
              <a:gd name="T64" fmla="*/ 69 w 129"/>
              <a:gd name="T65" fmla="*/ 103 h 135"/>
              <a:gd name="T66" fmla="*/ 69 w 129"/>
              <a:gd name="T67" fmla="*/ 98 h 135"/>
              <a:gd name="T68" fmla="*/ 83 w 129"/>
              <a:gd name="T69" fmla="*/ 92 h 135"/>
              <a:gd name="T70" fmla="*/ 101 w 129"/>
              <a:gd name="T71" fmla="*/ 21 h 135"/>
              <a:gd name="T72" fmla="*/ 107 w 129"/>
              <a:gd name="T73" fmla="*/ 21 h 135"/>
              <a:gd name="T74" fmla="*/ 112 w 129"/>
              <a:gd name="T75" fmla="*/ 16 h 135"/>
              <a:gd name="T76" fmla="*/ 117 w 129"/>
              <a:gd name="T77" fmla="*/ 21 h 135"/>
              <a:gd name="T78" fmla="*/ 117 w 129"/>
              <a:gd name="T79" fmla="*/ 26 h 135"/>
              <a:gd name="T80" fmla="*/ 91 w 129"/>
              <a:gd name="T81" fmla="*/ 71 h 135"/>
              <a:gd name="T82" fmla="*/ 101 w 129"/>
              <a:gd name="T83" fmla="*/ 21 h 135"/>
              <a:gd name="T84" fmla="*/ 36 w 129"/>
              <a:gd name="T85" fmla="*/ 72 h 135"/>
              <a:gd name="T86" fmla="*/ 10 w 129"/>
              <a:gd name="T87" fmla="*/ 27 h 135"/>
              <a:gd name="T88" fmla="*/ 10 w 129"/>
              <a:gd name="T89" fmla="*/ 22 h 135"/>
              <a:gd name="T90" fmla="*/ 15 w 129"/>
              <a:gd name="T91" fmla="*/ 17 h 135"/>
              <a:gd name="T92" fmla="*/ 20 w 129"/>
              <a:gd name="T93" fmla="*/ 22 h 135"/>
              <a:gd name="T94" fmla="*/ 26 w 129"/>
              <a:gd name="T95" fmla="*/ 22 h 135"/>
              <a:gd name="T96" fmla="*/ 36 w 129"/>
              <a:gd name="T97" fmla="*/ 72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29" h="135">
                <a:moveTo>
                  <a:pt x="83" y="92"/>
                </a:moveTo>
                <a:cubicBezTo>
                  <a:pt x="129" y="63"/>
                  <a:pt x="127" y="26"/>
                  <a:pt x="127" y="26"/>
                </a:cubicBezTo>
                <a:cubicBezTo>
                  <a:pt x="127" y="21"/>
                  <a:pt x="127" y="21"/>
                  <a:pt x="127" y="21"/>
                </a:cubicBezTo>
                <a:cubicBezTo>
                  <a:pt x="127" y="21"/>
                  <a:pt x="128" y="10"/>
                  <a:pt x="117" y="10"/>
                </a:cubicBezTo>
                <a:cubicBezTo>
                  <a:pt x="114" y="10"/>
                  <a:pt x="112" y="10"/>
                  <a:pt x="112" y="10"/>
                </a:cubicBezTo>
                <a:cubicBezTo>
                  <a:pt x="107" y="10"/>
                  <a:pt x="107" y="16"/>
                  <a:pt x="107" y="16"/>
                </a:cubicBezTo>
                <a:cubicBezTo>
                  <a:pt x="107" y="16"/>
                  <a:pt x="104" y="16"/>
                  <a:pt x="101" y="16"/>
                </a:cubicBezTo>
                <a:cubicBezTo>
                  <a:pt x="101" y="12"/>
                  <a:pt x="101" y="0"/>
                  <a:pt x="101" y="0"/>
                </a:cubicBezTo>
                <a:cubicBezTo>
                  <a:pt x="56" y="7"/>
                  <a:pt x="27" y="0"/>
                  <a:pt x="27" y="0"/>
                </a:cubicBezTo>
                <a:cubicBezTo>
                  <a:pt x="27" y="16"/>
                  <a:pt x="27" y="16"/>
                  <a:pt x="27" y="16"/>
                </a:cubicBezTo>
                <a:cubicBezTo>
                  <a:pt x="23" y="16"/>
                  <a:pt x="22" y="16"/>
                  <a:pt x="22" y="16"/>
                </a:cubicBezTo>
                <a:cubicBezTo>
                  <a:pt x="22" y="16"/>
                  <a:pt x="22" y="10"/>
                  <a:pt x="17" y="10"/>
                </a:cubicBezTo>
                <a:cubicBezTo>
                  <a:pt x="17" y="10"/>
                  <a:pt x="15" y="10"/>
                  <a:pt x="12" y="10"/>
                </a:cubicBezTo>
                <a:cubicBezTo>
                  <a:pt x="1" y="10"/>
                  <a:pt x="1" y="21"/>
                  <a:pt x="1" y="21"/>
                </a:cubicBezTo>
                <a:cubicBezTo>
                  <a:pt x="1" y="26"/>
                  <a:pt x="1" y="26"/>
                  <a:pt x="1" y="26"/>
                </a:cubicBezTo>
                <a:cubicBezTo>
                  <a:pt x="1" y="26"/>
                  <a:pt x="0" y="63"/>
                  <a:pt x="46" y="92"/>
                </a:cubicBezTo>
                <a:cubicBezTo>
                  <a:pt x="46" y="92"/>
                  <a:pt x="52" y="98"/>
                  <a:pt x="59" y="98"/>
                </a:cubicBezTo>
                <a:cubicBezTo>
                  <a:pt x="59" y="103"/>
                  <a:pt x="59" y="103"/>
                  <a:pt x="59" y="103"/>
                </a:cubicBezTo>
                <a:cubicBezTo>
                  <a:pt x="59" y="103"/>
                  <a:pt x="54" y="103"/>
                  <a:pt x="54" y="106"/>
                </a:cubicBezTo>
                <a:cubicBezTo>
                  <a:pt x="54" y="109"/>
                  <a:pt x="59" y="108"/>
                  <a:pt x="59" y="108"/>
                </a:cubicBezTo>
                <a:cubicBezTo>
                  <a:pt x="59" y="114"/>
                  <a:pt x="59" y="114"/>
                  <a:pt x="59" y="114"/>
                </a:cubicBezTo>
                <a:cubicBezTo>
                  <a:pt x="59" y="114"/>
                  <a:pt x="58" y="119"/>
                  <a:pt x="54" y="119"/>
                </a:cubicBezTo>
                <a:cubicBezTo>
                  <a:pt x="54" y="124"/>
                  <a:pt x="48" y="124"/>
                  <a:pt x="48" y="124"/>
                </a:cubicBezTo>
                <a:cubicBezTo>
                  <a:pt x="48" y="124"/>
                  <a:pt x="43" y="125"/>
                  <a:pt x="43" y="129"/>
                </a:cubicBezTo>
                <a:cubicBezTo>
                  <a:pt x="43" y="129"/>
                  <a:pt x="42" y="135"/>
                  <a:pt x="49" y="135"/>
                </a:cubicBezTo>
                <a:cubicBezTo>
                  <a:pt x="56" y="135"/>
                  <a:pt x="80" y="135"/>
                  <a:pt x="80" y="135"/>
                </a:cubicBezTo>
                <a:cubicBezTo>
                  <a:pt x="85" y="135"/>
                  <a:pt x="85" y="129"/>
                  <a:pt x="85" y="129"/>
                </a:cubicBezTo>
                <a:cubicBezTo>
                  <a:pt x="85" y="129"/>
                  <a:pt x="85" y="124"/>
                  <a:pt x="80" y="124"/>
                </a:cubicBezTo>
                <a:cubicBezTo>
                  <a:pt x="74" y="124"/>
                  <a:pt x="74" y="119"/>
                  <a:pt x="74" y="119"/>
                </a:cubicBezTo>
                <a:cubicBezTo>
                  <a:pt x="74" y="119"/>
                  <a:pt x="69" y="119"/>
                  <a:pt x="69" y="114"/>
                </a:cubicBezTo>
                <a:cubicBezTo>
                  <a:pt x="69" y="108"/>
                  <a:pt x="69" y="108"/>
                  <a:pt x="69" y="108"/>
                </a:cubicBezTo>
                <a:cubicBezTo>
                  <a:pt x="69" y="108"/>
                  <a:pt x="75" y="109"/>
                  <a:pt x="75" y="106"/>
                </a:cubicBezTo>
                <a:cubicBezTo>
                  <a:pt x="75" y="103"/>
                  <a:pt x="69" y="103"/>
                  <a:pt x="69" y="103"/>
                </a:cubicBezTo>
                <a:cubicBezTo>
                  <a:pt x="69" y="98"/>
                  <a:pt x="69" y="98"/>
                  <a:pt x="69" y="98"/>
                </a:cubicBezTo>
                <a:cubicBezTo>
                  <a:pt x="75" y="98"/>
                  <a:pt x="79" y="96"/>
                  <a:pt x="83" y="92"/>
                </a:cubicBezTo>
                <a:close/>
                <a:moveTo>
                  <a:pt x="101" y="21"/>
                </a:moveTo>
                <a:cubicBezTo>
                  <a:pt x="103" y="21"/>
                  <a:pt x="107" y="21"/>
                  <a:pt x="107" y="21"/>
                </a:cubicBezTo>
                <a:cubicBezTo>
                  <a:pt x="112" y="21"/>
                  <a:pt x="112" y="16"/>
                  <a:pt x="112" y="16"/>
                </a:cubicBezTo>
                <a:cubicBezTo>
                  <a:pt x="117" y="16"/>
                  <a:pt x="117" y="21"/>
                  <a:pt x="117" y="21"/>
                </a:cubicBezTo>
                <a:cubicBezTo>
                  <a:pt x="117" y="26"/>
                  <a:pt x="117" y="26"/>
                  <a:pt x="117" y="26"/>
                </a:cubicBezTo>
                <a:cubicBezTo>
                  <a:pt x="117" y="26"/>
                  <a:pt x="116" y="47"/>
                  <a:pt x="91" y="71"/>
                </a:cubicBezTo>
                <a:cubicBezTo>
                  <a:pt x="96" y="61"/>
                  <a:pt x="101" y="38"/>
                  <a:pt x="101" y="21"/>
                </a:cubicBezTo>
                <a:close/>
                <a:moveTo>
                  <a:pt x="36" y="72"/>
                </a:moveTo>
                <a:cubicBezTo>
                  <a:pt x="11" y="48"/>
                  <a:pt x="10" y="27"/>
                  <a:pt x="10" y="27"/>
                </a:cubicBezTo>
                <a:cubicBezTo>
                  <a:pt x="10" y="22"/>
                  <a:pt x="10" y="22"/>
                  <a:pt x="10" y="22"/>
                </a:cubicBezTo>
                <a:cubicBezTo>
                  <a:pt x="10" y="22"/>
                  <a:pt x="10" y="17"/>
                  <a:pt x="15" y="17"/>
                </a:cubicBezTo>
                <a:cubicBezTo>
                  <a:pt x="15" y="17"/>
                  <a:pt x="15" y="22"/>
                  <a:pt x="20" y="22"/>
                </a:cubicBezTo>
                <a:cubicBezTo>
                  <a:pt x="20" y="22"/>
                  <a:pt x="24" y="22"/>
                  <a:pt x="26" y="22"/>
                </a:cubicBezTo>
                <a:cubicBezTo>
                  <a:pt x="26" y="39"/>
                  <a:pt x="30" y="62"/>
                  <a:pt x="36" y="72"/>
                </a:cubicBezTo>
                <a:close/>
              </a:path>
            </a:pathLst>
          </a:custGeom>
          <a:solidFill>
            <a:srgbClr val="4BACC6"/>
          </a:solidFill>
          <a:ln>
            <a:noFill/>
          </a:ln>
        </p:spPr>
        <p:txBody>
          <a:bodyPr vert="horz" wrap="square" lIns="91440" tIns="45720" rIns="91440" bIns="45720" numCol="1" anchor="t" anchorCtr="0" compatLnSpc="1">
            <a:prstTxWarp prst="textNoShape">
              <a:avLst/>
            </a:prstTxWarp>
          </a:bodyPr>
          <a:lstStyle/>
          <a:p>
            <a:pPr defTabSz="914378"/>
            <a:endParaRPr lang="en-US" sz="1800">
              <a:solidFill>
                <a:prstClr val="black"/>
              </a:solidFill>
            </a:endParaRPr>
          </a:p>
        </p:txBody>
      </p:sp>
      <p:grpSp>
        <p:nvGrpSpPr>
          <p:cNvPr id="183" name="Group 45">
            <a:extLst>
              <a:ext uri="{FF2B5EF4-FFF2-40B4-BE49-F238E27FC236}">
                <a16:creationId xmlns:a16="http://schemas.microsoft.com/office/drawing/2014/main" id="{1E2563B0-03C5-4C0C-B4BB-39CABD9424DB}"/>
              </a:ext>
            </a:extLst>
          </p:cNvPr>
          <p:cNvGrpSpPr/>
          <p:nvPr/>
        </p:nvGrpSpPr>
        <p:grpSpPr>
          <a:xfrm>
            <a:off x="4060536" y="1658472"/>
            <a:ext cx="513854" cy="505698"/>
            <a:chOff x="1587575" y="2265358"/>
            <a:chExt cx="314468" cy="309477"/>
          </a:xfrm>
          <a:solidFill>
            <a:srgbClr val="0E7FB7"/>
          </a:solidFill>
        </p:grpSpPr>
        <p:sp>
          <p:nvSpPr>
            <p:cNvPr id="184" name="Freeform 59">
              <a:extLst>
                <a:ext uri="{FF2B5EF4-FFF2-40B4-BE49-F238E27FC236}">
                  <a16:creationId xmlns:a16="http://schemas.microsoft.com/office/drawing/2014/main" id="{5771EE7B-A49E-4203-8796-27F096D5FCF8}"/>
                </a:ext>
              </a:extLst>
            </p:cNvPr>
            <p:cNvSpPr>
              <a:spLocks noEditPoints="1"/>
            </p:cNvSpPr>
            <p:nvPr/>
          </p:nvSpPr>
          <p:spPr bwMode="auto">
            <a:xfrm>
              <a:off x="1587575" y="2265358"/>
              <a:ext cx="314468" cy="309477"/>
            </a:xfrm>
            <a:custGeom>
              <a:avLst/>
              <a:gdLst>
                <a:gd name="T0" fmla="*/ 82 w 95"/>
                <a:gd name="T1" fmla="*/ 57 h 93"/>
                <a:gd name="T2" fmla="*/ 95 w 95"/>
                <a:gd name="T3" fmla="*/ 51 h 93"/>
                <a:gd name="T4" fmla="*/ 95 w 95"/>
                <a:gd name="T5" fmla="*/ 41 h 93"/>
                <a:gd name="T6" fmla="*/ 82 w 95"/>
                <a:gd name="T7" fmla="*/ 36 h 93"/>
                <a:gd name="T8" fmla="*/ 80 w 95"/>
                <a:gd name="T9" fmla="*/ 30 h 93"/>
                <a:gd name="T10" fmla="*/ 85 w 95"/>
                <a:gd name="T11" fmla="*/ 17 h 93"/>
                <a:gd name="T12" fmla="*/ 77 w 95"/>
                <a:gd name="T13" fmla="*/ 10 h 93"/>
                <a:gd name="T14" fmla="*/ 64 w 95"/>
                <a:gd name="T15" fmla="*/ 15 h 93"/>
                <a:gd name="T16" fmla="*/ 59 w 95"/>
                <a:gd name="T17" fmla="*/ 13 h 93"/>
                <a:gd name="T18" fmla="*/ 53 w 95"/>
                <a:gd name="T19" fmla="*/ 0 h 93"/>
                <a:gd name="T20" fmla="*/ 42 w 95"/>
                <a:gd name="T21" fmla="*/ 0 h 93"/>
                <a:gd name="T22" fmla="*/ 37 w 95"/>
                <a:gd name="T23" fmla="*/ 13 h 93"/>
                <a:gd name="T24" fmla="*/ 31 w 95"/>
                <a:gd name="T25" fmla="*/ 15 h 93"/>
                <a:gd name="T26" fmla="*/ 18 w 95"/>
                <a:gd name="T27" fmla="*/ 10 h 93"/>
                <a:gd name="T28" fmla="*/ 10 w 95"/>
                <a:gd name="T29" fmla="*/ 17 h 93"/>
                <a:gd name="T30" fmla="*/ 16 w 95"/>
                <a:gd name="T31" fmla="*/ 30 h 93"/>
                <a:gd name="T32" fmla="*/ 13 w 95"/>
                <a:gd name="T33" fmla="*/ 36 h 93"/>
                <a:gd name="T34" fmla="*/ 0 w 95"/>
                <a:gd name="T35" fmla="*/ 41 h 93"/>
                <a:gd name="T36" fmla="*/ 0 w 95"/>
                <a:gd name="T37" fmla="*/ 52 h 93"/>
                <a:gd name="T38" fmla="*/ 13 w 95"/>
                <a:gd name="T39" fmla="*/ 57 h 93"/>
                <a:gd name="T40" fmla="*/ 16 w 95"/>
                <a:gd name="T41" fmla="*/ 63 h 93"/>
                <a:gd name="T42" fmla="*/ 11 w 95"/>
                <a:gd name="T43" fmla="*/ 76 h 93"/>
                <a:gd name="T44" fmla="*/ 18 w 95"/>
                <a:gd name="T45" fmla="*/ 83 h 93"/>
                <a:gd name="T46" fmla="*/ 31 w 95"/>
                <a:gd name="T47" fmla="*/ 78 h 93"/>
                <a:gd name="T48" fmla="*/ 37 w 95"/>
                <a:gd name="T49" fmla="*/ 80 h 93"/>
                <a:gd name="T50" fmla="*/ 43 w 95"/>
                <a:gd name="T51" fmla="*/ 93 h 93"/>
                <a:gd name="T52" fmla="*/ 53 w 95"/>
                <a:gd name="T53" fmla="*/ 93 h 93"/>
                <a:gd name="T54" fmla="*/ 59 w 95"/>
                <a:gd name="T55" fmla="*/ 80 h 93"/>
                <a:gd name="T56" fmla="*/ 64 w 95"/>
                <a:gd name="T57" fmla="*/ 78 h 93"/>
                <a:gd name="T58" fmla="*/ 78 w 95"/>
                <a:gd name="T59" fmla="*/ 83 h 93"/>
                <a:gd name="T60" fmla="*/ 85 w 95"/>
                <a:gd name="T61" fmla="*/ 75 h 93"/>
                <a:gd name="T62" fmla="*/ 80 w 95"/>
                <a:gd name="T63" fmla="*/ 63 h 93"/>
                <a:gd name="T64" fmla="*/ 82 w 95"/>
                <a:gd name="T65" fmla="*/ 57 h 93"/>
                <a:gd name="T66" fmla="*/ 48 w 95"/>
                <a:gd name="T67" fmla="*/ 61 h 93"/>
                <a:gd name="T68" fmla="*/ 33 w 95"/>
                <a:gd name="T69" fmla="*/ 46 h 93"/>
                <a:gd name="T70" fmla="*/ 48 w 95"/>
                <a:gd name="T71" fmla="*/ 32 h 93"/>
                <a:gd name="T72" fmla="*/ 63 w 95"/>
                <a:gd name="T73" fmla="*/ 46 h 93"/>
                <a:gd name="T74" fmla="*/ 48 w 95"/>
                <a:gd name="T75" fmla="*/ 61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5" h="93">
                  <a:moveTo>
                    <a:pt x="82" y="57"/>
                  </a:moveTo>
                  <a:cubicBezTo>
                    <a:pt x="82" y="57"/>
                    <a:pt x="95" y="52"/>
                    <a:pt x="95" y="51"/>
                  </a:cubicBezTo>
                  <a:cubicBezTo>
                    <a:pt x="95" y="41"/>
                    <a:pt x="95" y="41"/>
                    <a:pt x="95" y="41"/>
                  </a:cubicBezTo>
                  <a:cubicBezTo>
                    <a:pt x="95" y="40"/>
                    <a:pt x="82" y="36"/>
                    <a:pt x="82" y="36"/>
                  </a:cubicBezTo>
                  <a:cubicBezTo>
                    <a:pt x="80" y="30"/>
                    <a:pt x="80" y="30"/>
                    <a:pt x="80" y="30"/>
                  </a:cubicBezTo>
                  <a:cubicBezTo>
                    <a:pt x="80" y="30"/>
                    <a:pt x="85" y="17"/>
                    <a:pt x="85" y="17"/>
                  </a:cubicBezTo>
                  <a:cubicBezTo>
                    <a:pt x="77" y="10"/>
                    <a:pt x="77" y="10"/>
                    <a:pt x="77" y="10"/>
                  </a:cubicBezTo>
                  <a:cubicBezTo>
                    <a:pt x="77" y="9"/>
                    <a:pt x="64" y="15"/>
                    <a:pt x="64" y="15"/>
                  </a:cubicBezTo>
                  <a:cubicBezTo>
                    <a:pt x="59" y="13"/>
                    <a:pt x="59" y="13"/>
                    <a:pt x="59" y="13"/>
                  </a:cubicBezTo>
                  <a:cubicBezTo>
                    <a:pt x="59" y="13"/>
                    <a:pt x="53" y="0"/>
                    <a:pt x="53" y="0"/>
                  </a:cubicBezTo>
                  <a:cubicBezTo>
                    <a:pt x="42" y="0"/>
                    <a:pt x="42" y="0"/>
                    <a:pt x="42" y="0"/>
                  </a:cubicBezTo>
                  <a:cubicBezTo>
                    <a:pt x="42" y="0"/>
                    <a:pt x="37" y="13"/>
                    <a:pt x="37" y="13"/>
                  </a:cubicBezTo>
                  <a:cubicBezTo>
                    <a:pt x="31" y="15"/>
                    <a:pt x="31" y="15"/>
                    <a:pt x="31" y="15"/>
                  </a:cubicBezTo>
                  <a:cubicBezTo>
                    <a:pt x="31" y="15"/>
                    <a:pt x="18" y="10"/>
                    <a:pt x="18" y="10"/>
                  </a:cubicBezTo>
                  <a:cubicBezTo>
                    <a:pt x="10" y="17"/>
                    <a:pt x="10" y="17"/>
                    <a:pt x="10" y="17"/>
                  </a:cubicBezTo>
                  <a:cubicBezTo>
                    <a:pt x="10" y="18"/>
                    <a:pt x="16" y="30"/>
                    <a:pt x="16" y="30"/>
                  </a:cubicBezTo>
                  <a:cubicBezTo>
                    <a:pt x="13" y="36"/>
                    <a:pt x="13" y="36"/>
                    <a:pt x="13" y="36"/>
                  </a:cubicBezTo>
                  <a:cubicBezTo>
                    <a:pt x="13" y="36"/>
                    <a:pt x="0" y="41"/>
                    <a:pt x="0" y="41"/>
                  </a:cubicBezTo>
                  <a:cubicBezTo>
                    <a:pt x="0" y="52"/>
                    <a:pt x="0" y="52"/>
                    <a:pt x="0" y="52"/>
                  </a:cubicBezTo>
                  <a:cubicBezTo>
                    <a:pt x="0" y="52"/>
                    <a:pt x="13" y="57"/>
                    <a:pt x="13" y="57"/>
                  </a:cubicBezTo>
                  <a:cubicBezTo>
                    <a:pt x="16" y="63"/>
                    <a:pt x="16" y="63"/>
                    <a:pt x="16" y="63"/>
                  </a:cubicBezTo>
                  <a:cubicBezTo>
                    <a:pt x="16" y="63"/>
                    <a:pt x="10" y="75"/>
                    <a:pt x="11" y="76"/>
                  </a:cubicBezTo>
                  <a:cubicBezTo>
                    <a:pt x="18" y="83"/>
                    <a:pt x="18" y="83"/>
                    <a:pt x="18" y="83"/>
                  </a:cubicBezTo>
                  <a:cubicBezTo>
                    <a:pt x="19" y="84"/>
                    <a:pt x="31" y="78"/>
                    <a:pt x="31" y="78"/>
                  </a:cubicBezTo>
                  <a:cubicBezTo>
                    <a:pt x="37" y="80"/>
                    <a:pt x="37" y="80"/>
                    <a:pt x="37" y="80"/>
                  </a:cubicBezTo>
                  <a:cubicBezTo>
                    <a:pt x="37" y="80"/>
                    <a:pt x="42" y="93"/>
                    <a:pt x="43" y="93"/>
                  </a:cubicBezTo>
                  <a:cubicBezTo>
                    <a:pt x="53" y="93"/>
                    <a:pt x="53" y="93"/>
                    <a:pt x="53" y="93"/>
                  </a:cubicBezTo>
                  <a:cubicBezTo>
                    <a:pt x="54" y="93"/>
                    <a:pt x="59" y="80"/>
                    <a:pt x="59" y="80"/>
                  </a:cubicBezTo>
                  <a:cubicBezTo>
                    <a:pt x="64" y="78"/>
                    <a:pt x="64" y="78"/>
                    <a:pt x="64" y="78"/>
                  </a:cubicBezTo>
                  <a:cubicBezTo>
                    <a:pt x="64" y="78"/>
                    <a:pt x="77" y="83"/>
                    <a:pt x="78" y="83"/>
                  </a:cubicBezTo>
                  <a:cubicBezTo>
                    <a:pt x="85" y="75"/>
                    <a:pt x="85" y="75"/>
                    <a:pt x="85" y="75"/>
                  </a:cubicBezTo>
                  <a:cubicBezTo>
                    <a:pt x="86" y="75"/>
                    <a:pt x="80" y="63"/>
                    <a:pt x="80" y="63"/>
                  </a:cubicBezTo>
                  <a:lnTo>
                    <a:pt x="82" y="57"/>
                  </a:lnTo>
                  <a:close/>
                  <a:moveTo>
                    <a:pt x="48" y="61"/>
                  </a:moveTo>
                  <a:cubicBezTo>
                    <a:pt x="39" y="61"/>
                    <a:pt x="33" y="55"/>
                    <a:pt x="33" y="46"/>
                  </a:cubicBezTo>
                  <a:cubicBezTo>
                    <a:pt x="33" y="38"/>
                    <a:pt x="39" y="32"/>
                    <a:pt x="48" y="32"/>
                  </a:cubicBezTo>
                  <a:cubicBezTo>
                    <a:pt x="56" y="32"/>
                    <a:pt x="63" y="38"/>
                    <a:pt x="63" y="46"/>
                  </a:cubicBezTo>
                  <a:cubicBezTo>
                    <a:pt x="63" y="55"/>
                    <a:pt x="56" y="61"/>
                    <a:pt x="48" y="6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78"/>
              <a:endParaRPr lang="en-US" sz="1800">
                <a:solidFill>
                  <a:prstClr val="black"/>
                </a:solidFill>
              </a:endParaRPr>
            </a:p>
          </p:txBody>
        </p:sp>
        <p:sp>
          <p:nvSpPr>
            <p:cNvPr id="185" name="Oval 60">
              <a:extLst>
                <a:ext uri="{FF2B5EF4-FFF2-40B4-BE49-F238E27FC236}">
                  <a16:creationId xmlns:a16="http://schemas.microsoft.com/office/drawing/2014/main" id="{54A5E2BD-E0C9-447B-B4CC-CB542DD58AF5}"/>
                </a:ext>
              </a:extLst>
            </p:cNvPr>
            <p:cNvSpPr>
              <a:spLocks noChangeArrowheads="1"/>
            </p:cNvSpPr>
            <p:nvPr/>
          </p:nvSpPr>
          <p:spPr bwMode="auto">
            <a:xfrm>
              <a:off x="1712364" y="2387652"/>
              <a:ext cx="64890" cy="6239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78"/>
              <a:endParaRPr lang="en-US" sz="1800">
                <a:solidFill>
                  <a:prstClr val="black"/>
                </a:solidFill>
              </a:endParaRPr>
            </a:p>
          </p:txBody>
        </p:sp>
      </p:grpSp>
      <p:grpSp>
        <p:nvGrpSpPr>
          <p:cNvPr id="186" name="Group 48">
            <a:extLst>
              <a:ext uri="{FF2B5EF4-FFF2-40B4-BE49-F238E27FC236}">
                <a16:creationId xmlns:a16="http://schemas.microsoft.com/office/drawing/2014/main" id="{EA88D1DF-4C72-45B0-B9D4-9E2B088684FD}"/>
              </a:ext>
            </a:extLst>
          </p:cNvPr>
          <p:cNvGrpSpPr/>
          <p:nvPr/>
        </p:nvGrpSpPr>
        <p:grpSpPr>
          <a:xfrm>
            <a:off x="3652671" y="3061338"/>
            <a:ext cx="373822" cy="421638"/>
            <a:chOff x="5513440" y="1766202"/>
            <a:chExt cx="429274" cy="484183"/>
          </a:xfrm>
          <a:solidFill>
            <a:srgbClr val="45C1A4"/>
          </a:solidFill>
        </p:grpSpPr>
        <p:sp>
          <p:nvSpPr>
            <p:cNvPr id="187" name="Freeform 147">
              <a:extLst>
                <a:ext uri="{FF2B5EF4-FFF2-40B4-BE49-F238E27FC236}">
                  <a16:creationId xmlns:a16="http://schemas.microsoft.com/office/drawing/2014/main" id="{68B0E428-E953-49FA-AB3B-C9E74F34F522}"/>
                </a:ext>
              </a:extLst>
            </p:cNvPr>
            <p:cNvSpPr>
              <a:spLocks/>
            </p:cNvSpPr>
            <p:nvPr/>
          </p:nvSpPr>
          <p:spPr bwMode="auto">
            <a:xfrm>
              <a:off x="5513440" y="1766202"/>
              <a:ext cx="429274" cy="87353"/>
            </a:xfrm>
            <a:custGeom>
              <a:avLst/>
              <a:gdLst>
                <a:gd name="T0" fmla="*/ 68 w 129"/>
                <a:gd name="T1" fmla="*/ 8 h 26"/>
                <a:gd name="T2" fmla="*/ 68 w 129"/>
                <a:gd name="T3" fmla="*/ 4 h 26"/>
                <a:gd name="T4" fmla="*/ 64 w 129"/>
                <a:gd name="T5" fmla="*/ 0 h 26"/>
                <a:gd name="T6" fmla="*/ 61 w 129"/>
                <a:gd name="T7" fmla="*/ 4 h 26"/>
                <a:gd name="T8" fmla="*/ 61 w 129"/>
                <a:gd name="T9" fmla="*/ 8 h 26"/>
                <a:gd name="T10" fmla="*/ 0 w 129"/>
                <a:gd name="T11" fmla="*/ 8 h 26"/>
                <a:gd name="T12" fmla="*/ 0 w 129"/>
                <a:gd name="T13" fmla="*/ 26 h 26"/>
                <a:gd name="T14" fmla="*/ 129 w 129"/>
                <a:gd name="T15" fmla="*/ 26 h 26"/>
                <a:gd name="T16" fmla="*/ 129 w 129"/>
                <a:gd name="T17" fmla="*/ 8 h 26"/>
                <a:gd name="T18" fmla="*/ 68 w 129"/>
                <a:gd name="T19" fmla="*/ 8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9" h="26">
                  <a:moveTo>
                    <a:pt x="68" y="8"/>
                  </a:moveTo>
                  <a:cubicBezTo>
                    <a:pt x="68" y="4"/>
                    <a:pt x="68" y="4"/>
                    <a:pt x="68" y="4"/>
                  </a:cubicBezTo>
                  <a:cubicBezTo>
                    <a:pt x="68" y="2"/>
                    <a:pt x="66" y="0"/>
                    <a:pt x="64" y="0"/>
                  </a:cubicBezTo>
                  <a:cubicBezTo>
                    <a:pt x="63" y="0"/>
                    <a:pt x="61" y="2"/>
                    <a:pt x="61" y="4"/>
                  </a:cubicBezTo>
                  <a:cubicBezTo>
                    <a:pt x="61" y="8"/>
                    <a:pt x="61" y="8"/>
                    <a:pt x="61" y="8"/>
                  </a:cubicBezTo>
                  <a:cubicBezTo>
                    <a:pt x="0" y="8"/>
                    <a:pt x="0" y="8"/>
                    <a:pt x="0" y="8"/>
                  </a:cubicBezTo>
                  <a:cubicBezTo>
                    <a:pt x="0" y="26"/>
                    <a:pt x="0" y="26"/>
                    <a:pt x="0" y="26"/>
                  </a:cubicBezTo>
                  <a:cubicBezTo>
                    <a:pt x="129" y="26"/>
                    <a:pt x="129" y="26"/>
                    <a:pt x="129" y="26"/>
                  </a:cubicBezTo>
                  <a:cubicBezTo>
                    <a:pt x="129" y="8"/>
                    <a:pt x="129" y="8"/>
                    <a:pt x="129" y="8"/>
                  </a:cubicBezTo>
                  <a:lnTo>
                    <a:pt x="68"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78"/>
              <a:endParaRPr lang="en-US" sz="1800">
                <a:solidFill>
                  <a:prstClr val="black"/>
                </a:solidFill>
              </a:endParaRPr>
            </a:p>
          </p:txBody>
        </p:sp>
        <p:sp>
          <p:nvSpPr>
            <p:cNvPr id="188" name="Freeform 148">
              <a:extLst>
                <a:ext uri="{FF2B5EF4-FFF2-40B4-BE49-F238E27FC236}">
                  <a16:creationId xmlns:a16="http://schemas.microsoft.com/office/drawing/2014/main" id="{49BBC340-597C-4E6B-8EC3-048ABF7EF38D}"/>
                </a:ext>
              </a:extLst>
            </p:cNvPr>
            <p:cNvSpPr>
              <a:spLocks noEditPoints="1"/>
            </p:cNvSpPr>
            <p:nvPr/>
          </p:nvSpPr>
          <p:spPr bwMode="auto">
            <a:xfrm>
              <a:off x="5550876" y="1873521"/>
              <a:ext cx="356897" cy="376864"/>
            </a:xfrm>
            <a:custGeom>
              <a:avLst/>
              <a:gdLst>
                <a:gd name="T0" fmla="*/ 143 w 143"/>
                <a:gd name="T1" fmla="*/ 95 h 151"/>
                <a:gd name="T2" fmla="*/ 143 w 143"/>
                <a:gd name="T3" fmla="*/ 0 h 151"/>
                <a:gd name="T4" fmla="*/ 0 w 143"/>
                <a:gd name="T5" fmla="*/ 0 h 151"/>
                <a:gd name="T6" fmla="*/ 0 w 143"/>
                <a:gd name="T7" fmla="*/ 95 h 151"/>
                <a:gd name="T8" fmla="*/ 63 w 143"/>
                <a:gd name="T9" fmla="*/ 95 h 151"/>
                <a:gd name="T10" fmla="*/ 63 w 143"/>
                <a:gd name="T11" fmla="*/ 125 h 151"/>
                <a:gd name="T12" fmla="*/ 45 w 143"/>
                <a:gd name="T13" fmla="*/ 125 h 151"/>
                <a:gd name="T14" fmla="*/ 45 w 143"/>
                <a:gd name="T15" fmla="*/ 121 h 151"/>
                <a:gd name="T16" fmla="*/ 37 w 143"/>
                <a:gd name="T17" fmla="*/ 121 h 151"/>
                <a:gd name="T18" fmla="*/ 25 w 143"/>
                <a:gd name="T19" fmla="*/ 151 h 151"/>
                <a:gd name="T20" fmla="*/ 33 w 143"/>
                <a:gd name="T21" fmla="*/ 151 h 151"/>
                <a:gd name="T22" fmla="*/ 40 w 143"/>
                <a:gd name="T23" fmla="*/ 137 h 151"/>
                <a:gd name="T24" fmla="*/ 104 w 143"/>
                <a:gd name="T25" fmla="*/ 137 h 151"/>
                <a:gd name="T26" fmla="*/ 109 w 143"/>
                <a:gd name="T27" fmla="*/ 151 h 151"/>
                <a:gd name="T28" fmla="*/ 119 w 143"/>
                <a:gd name="T29" fmla="*/ 151 h 151"/>
                <a:gd name="T30" fmla="*/ 107 w 143"/>
                <a:gd name="T31" fmla="*/ 121 h 151"/>
                <a:gd name="T32" fmla="*/ 97 w 143"/>
                <a:gd name="T33" fmla="*/ 121 h 151"/>
                <a:gd name="T34" fmla="*/ 97 w 143"/>
                <a:gd name="T35" fmla="*/ 125 h 151"/>
                <a:gd name="T36" fmla="*/ 80 w 143"/>
                <a:gd name="T37" fmla="*/ 125 h 151"/>
                <a:gd name="T38" fmla="*/ 80 w 143"/>
                <a:gd name="T39" fmla="*/ 95 h 151"/>
                <a:gd name="T40" fmla="*/ 143 w 143"/>
                <a:gd name="T41" fmla="*/ 95 h 151"/>
                <a:gd name="T42" fmla="*/ 92 w 143"/>
                <a:gd name="T43" fmla="*/ 28 h 151"/>
                <a:gd name="T44" fmla="*/ 133 w 143"/>
                <a:gd name="T45" fmla="*/ 28 h 151"/>
                <a:gd name="T46" fmla="*/ 133 w 143"/>
                <a:gd name="T47" fmla="*/ 37 h 151"/>
                <a:gd name="T48" fmla="*/ 92 w 143"/>
                <a:gd name="T49" fmla="*/ 37 h 151"/>
                <a:gd name="T50" fmla="*/ 92 w 143"/>
                <a:gd name="T51" fmla="*/ 28 h 151"/>
                <a:gd name="T52" fmla="*/ 92 w 143"/>
                <a:gd name="T53" fmla="*/ 46 h 151"/>
                <a:gd name="T54" fmla="*/ 133 w 143"/>
                <a:gd name="T55" fmla="*/ 46 h 151"/>
                <a:gd name="T56" fmla="*/ 133 w 143"/>
                <a:gd name="T57" fmla="*/ 56 h 151"/>
                <a:gd name="T58" fmla="*/ 92 w 143"/>
                <a:gd name="T59" fmla="*/ 56 h 151"/>
                <a:gd name="T60" fmla="*/ 92 w 143"/>
                <a:gd name="T61" fmla="*/ 46 h 151"/>
                <a:gd name="T62" fmla="*/ 92 w 143"/>
                <a:gd name="T63" fmla="*/ 63 h 151"/>
                <a:gd name="T64" fmla="*/ 133 w 143"/>
                <a:gd name="T65" fmla="*/ 63 h 151"/>
                <a:gd name="T66" fmla="*/ 133 w 143"/>
                <a:gd name="T67" fmla="*/ 74 h 151"/>
                <a:gd name="T68" fmla="*/ 92 w 143"/>
                <a:gd name="T69" fmla="*/ 74 h 151"/>
                <a:gd name="T70" fmla="*/ 92 w 143"/>
                <a:gd name="T71" fmla="*/ 63 h 151"/>
                <a:gd name="T72" fmla="*/ 8 w 143"/>
                <a:gd name="T73" fmla="*/ 75 h 151"/>
                <a:gd name="T74" fmla="*/ 8 w 143"/>
                <a:gd name="T75" fmla="*/ 24 h 151"/>
                <a:gd name="T76" fmla="*/ 83 w 143"/>
                <a:gd name="T77" fmla="*/ 24 h 151"/>
                <a:gd name="T78" fmla="*/ 83 w 143"/>
                <a:gd name="T79" fmla="*/ 75 h 151"/>
                <a:gd name="T80" fmla="*/ 8 w 143"/>
                <a:gd name="T81" fmla="*/ 75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43" h="151">
                  <a:moveTo>
                    <a:pt x="143" y="95"/>
                  </a:moveTo>
                  <a:lnTo>
                    <a:pt x="143" y="0"/>
                  </a:lnTo>
                  <a:lnTo>
                    <a:pt x="0" y="0"/>
                  </a:lnTo>
                  <a:lnTo>
                    <a:pt x="0" y="95"/>
                  </a:lnTo>
                  <a:lnTo>
                    <a:pt x="63" y="95"/>
                  </a:lnTo>
                  <a:lnTo>
                    <a:pt x="63" y="125"/>
                  </a:lnTo>
                  <a:lnTo>
                    <a:pt x="45" y="125"/>
                  </a:lnTo>
                  <a:lnTo>
                    <a:pt x="45" y="121"/>
                  </a:lnTo>
                  <a:lnTo>
                    <a:pt x="37" y="121"/>
                  </a:lnTo>
                  <a:lnTo>
                    <a:pt x="25" y="151"/>
                  </a:lnTo>
                  <a:lnTo>
                    <a:pt x="33" y="151"/>
                  </a:lnTo>
                  <a:lnTo>
                    <a:pt x="40" y="137"/>
                  </a:lnTo>
                  <a:lnTo>
                    <a:pt x="104" y="137"/>
                  </a:lnTo>
                  <a:lnTo>
                    <a:pt x="109" y="151"/>
                  </a:lnTo>
                  <a:lnTo>
                    <a:pt x="119" y="151"/>
                  </a:lnTo>
                  <a:lnTo>
                    <a:pt x="107" y="121"/>
                  </a:lnTo>
                  <a:lnTo>
                    <a:pt x="97" y="121"/>
                  </a:lnTo>
                  <a:lnTo>
                    <a:pt x="97" y="125"/>
                  </a:lnTo>
                  <a:lnTo>
                    <a:pt x="80" y="125"/>
                  </a:lnTo>
                  <a:lnTo>
                    <a:pt x="80" y="95"/>
                  </a:lnTo>
                  <a:lnTo>
                    <a:pt x="143" y="95"/>
                  </a:lnTo>
                  <a:close/>
                  <a:moveTo>
                    <a:pt x="92" y="28"/>
                  </a:moveTo>
                  <a:lnTo>
                    <a:pt x="133" y="28"/>
                  </a:lnTo>
                  <a:lnTo>
                    <a:pt x="133" y="37"/>
                  </a:lnTo>
                  <a:lnTo>
                    <a:pt x="92" y="37"/>
                  </a:lnTo>
                  <a:lnTo>
                    <a:pt x="92" y="28"/>
                  </a:lnTo>
                  <a:close/>
                  <a:moveTo>
                    <a:pt x="92" y="46"/>
                  </a:moveTo>
                  <a:lnTo>
                    <a:pt x="133" y="46"/>
                  </a:lnTo>
                  <a:lnTo>
                    <a:pt x="133" y="56"/>
                  </a:lnTo>
                  <a:lnTo>
                    <a:pt x="92" y="56"/>
                  </a:lnTo>
                  <a:lnTo>
                    <a:pt x="92" y="46"/>
                  </a:lnTo>
                  <a:close/>
                  <a:moveTo>
                    <a:pt x="92" y="63"/>
                  </a:moveTo>
                  <a:lnTo>
                    <a:pt x="133" y="63"/>
                  </a:lnTo>
                  <a:lnTo>
                    <a:pt x="133" y="74"/>
                  </a:lnTo>
                  <a:lnTo>
                    <a:pt x="92" y="74"/>
                  </a:lnTo>
                  <a:lnTo>
                    <a:pt x="92" y="63"/>
                  </a:lnTo>
                  <a:close/>
                  <a:moveTo>
                    <a:pt x="8" y="75"/>
                  </a:moveTo>
                  <a:lnTo>
                    <a:pt x="8" y="24"/>
                  </a:lnTo>
                  <a:lnTo>
                    <a:pt x="83" y="24"/>
                  </a:lnTo>
                  <a:lnTo>
                    <a:pt x="83" y="75"/>
                  </a:lnTo>
                  <a:lnTo>
                    <a:pt x="8" y="7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78"/>
              <a:endParaRPr lang="en-US" sz="1800">
                <a:solidFill>
                  <a:prstClr val="black"/>
                </a:solidFill>
              </a:endParaRPr>
            </a:p>
          </p:txBody>
        </p:sp>
        <p:sp>
          <p:nvSpPr>
            <p:cNvPr id="189" name="Freeform 149">
              <a:extLst>
                <a:ext uri="{FF2B5EF4-FFF2-40B4-BE49-F238E27FC236}">
                  <a16:creationId xmlns:a16="http://schemas.microsoft.com/office/drawing/2014/main" id="{1EC00ED3-1FA7-4E90-850E-4498701B016E}"/>
                </a:ext>
              </a:extLst>
            </p:cNvPr>
            <p:cNvSpPr>
              <a:spLocks/>
            </p:cNvSpPr>
            <p:nvPr/>
          </p:nvSpPr>
          <p:spPr bwMode="auto">
            <a:xfrm>
              <a:off x="5578330" y="1945898"/>
              <a:ext cx="174705" cy="102328"/>
            </a:xfrm>
            <a:custGeom>
              <a:avLst/>
              <a:gdLst>
                <a:gd name="T0" fmla="*/ 58 w 70"/>
                <a:gd name="T1" fmla="*/ 12 h 41"/>
                <a:gd name="T2" fmla="*/ 54 w 70"/>
                <a:gd name="T3" fmla="*/ 20 h 41"/>
                <a:gd name="T4" fmla="*/ 48 w 70"/>
                <a:gd name="T5" fmla="*/ 16 h 41"/>
                <a:gd name="T6" fmla="*/ 48 w 70"/>
                <a:gd name="T7" fmla="*/ 16 h 41"/>
                <a:gd name="T8" fmla="*/ 34 w 70"/>
                <a:gd name="T9" fmla="*/ 8 h 41"/>
                <a:gd name="T10" fmla="*/ 32 w 70"/>
                <a:gd name="T11" fmla="*/ 12 h 41"/>
                <a:gd name="T12" fmla="*/ 28 w 70"/>
                <a:gd name="T13" fmla="*/ 20 h 41"/>
                <a:gd name="T14" fmla="*/ 16 w 70"/>
                <a:gd name="T15" fmla="*/ 12 h 41"/>
                <a:gd name="T16" fmla="*/ 12 w 70"/>
                <a:gd name="T17" fmla="*/ 17 h 41"/>
                <a:gd name="T18" fmla="*/ 12 w 70"/>
                <a:gd name="T19" fmla="*/ 17 h 41"/>
                <a:gd name="T20" fmla="*/ 0 w 70"/>
                <a:gd name="T21" fmla="*/ 37 h 41"/>
                <a:gd name="T22" fmla="*/ 5 w 70"/>
                <a:gd name="T23" fmla="*/ 41 h 41"/>
                <a:gd name="T24" fmla="*/ 17 w 70"/>
                <a:gd name="T25" fmla="*/ 21 h 41"/>
                <a:gd name="T26" fmla="*/ 24 w 70"/>
                <a:gd name="T27" fmla="*/ 25 h 41"/>
                <a:gd name="T28" fmla="*/ 24 w 70"/>
                <a:gd name="T29" fmla="*/ 25 h 41"/>
                <a:gd name="T30" fmla="*/ 30 w 70"/>
                <a:gd name="T31" fmla="*/ 29 h 41"/>
                <a:gd name="T32" fmla="*/ 37 w 70"/>
                <a:gd name="T33" fmla="*/ 17 h 41"/>
                <a:gd name="T34" fmla="*/ 42 w 70"/>
                <a:gd name="T35" fmla="*/ 21 h 41"/>
                <a:gd name="T36" fmla="*/ 42 w 70"/>
                <a:gd name="T37" fmla="*/ 21 h 41"/>
                <a:gd name="T38" fmla="*/ 56 w 70"/>
                <a:gd name="T39" fmla="*/ 28 h 41"/>
                <a:gd name="T40" fmla="*/ 57 w 70"/>
                <a:gd name="T41" fmla="*/ 28 h 41"/>
                <a:gd name="T42" fmla="*/ 57 w 70"/>
                <a:gd name="T43" fmla="*/ 28 h 41"/>
                <a:gd name="T44" fmla="*/ 64 w 70"/>
                <a:gd name="T45" fmla="*/ 17 h 41"/>
                <a:gd name="T46" fmla="*/ 64 w 70"/>
                <a:gd name="T47" fmla="*/ 17 h 41"/>
                <a:gd name="T48" fmla="*/ 70 w 70"/>
                <a:gd name="T49" fmla="*/ 4 h 41"/>
                <a:gd name="T50" fmla="*/ 65 w 70"/>
                <a:gd name="T51" fmla="*/ 0 h 41"/>
                <a:gd name="T52" fmla="*/ 58 w 70"/>
                <a:gd name="T53" fmla="*/ 12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0" h="41">
                  <a:moveTo>
                    <a:pt x="58" y="12"/>
                  </a:moveTo>
                  <a:lnTo>
                    <a:pt x="54" y="20"/>
                  </a:lnTo>
                  <a:lnTo>
                    <a:pt x="48" y="16"/>
                  </a:lnTo>
                  <a:lnTo>
                    <a:pt x="48" y="16"/>
                  </a:lnTo>
                  <a:lnTo>
                    <a:pt x="34" y="8"/>
                  </a:lnTo>
                  <a:lnTo>
                    <a:pt x="32" y="12"/>
                  </a:lnTo>
                  <a:lnTo>
                    <a:pt x="28" y="20"/>
                  </a:lnTo>
                  <a:lnTo>
                    <a:pt x="16" y="12"/>
                  </a:lnTo>
                  <a:lnTo>
                    <a:pt x="12" y="17"/>
                  </a:lnTo>
                  <a:lnTo>
                    <a:pt x="12" y="17"/>
                  </a:lnTo>
                  <a:lnTo>
                    <a:pt x="0" y="37"/>
                  </a:lnTo>
                  <a:lnTo>
                    <a:pt x="5" y="41"/>
                  </a:lnTo>
                  <a:lnTo>
                    <a:pt x="17" y="21"/>
                  </a:lnTo>
                  <a:lnTo>
                    <a:pt x="24" y="25"/>
                  </a:lnTo>
                  <a:lnTo>
                    <a:pt x="24" y="25"/>
                  </a:lnTo>
                  <a:lnTo>
                    <a:pt x="30" y="29"/>
                  </a:lnTo>
                  <a:lnTo>
                    <a:pt x="37" y="17"/>
                  </a:lnTo>
                  <a:lnTo>
                    <a:pt x="42" y="21"/>
                  </a:lnTo>
                  <a:lnTo>
                    <a:pt x="42" y="21"/>
                  </a:lnTo>
                  <a:lnTo>
                    <a:pt x="56" y="28"/>
                  </a:lnTo>
                  <a:lnTo>
                    <a:pt x="57" y="28"/>
                  </a:lnTo>
                  <a:lnTo>
                    <a:pt x="57" y="28"/>
                  </a:lnTo>
                  <a:lnTo>
                    <a:pt x="64" y="17"/>
                  </a:lnTo>
                  <a:lnTo>
                    <a:pt x="64" y="17"/>
                  </a:lnTo>
                  <a:lnTo>
                    <a:pt x="70" y="4"/>
                  </a:lnTo>
                  <a:lnTo>
                    <a:pt x="65" y="0"/>
                  </a:lnTo>
                  <a:lnTo>
                    <a:pt x="58"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78"/>
              <a:endParaRPr lang="en-US" sz="1800">
                <a:solidFill>
                  <a:prstClr val="black"/>
                </a:solidFill>
              </a:endParaRPr>
            </a:p>
          </p:txBody>
        </p:sp>
      </p:grpSp>
    </p:spTree>
    <p:extLst>
      <p:ext uri="{BB962C8B-B14F-4D97-AF65-F5344CB8AC3E}">
        <p14:creationId xmlns:p14="http://schemas.microsoft.com/office/powerpoint/2010/main" val="3909707981"/>
      </p:ext>
    </p:extLst>
  </p:cSld>
  <p:clrMapOvr>
    <a:masterClrMapping/>
  </p:clrMapOvr>
  <mc:AlternateContent xmlns:mc="http://schemas.openxmlformats.org/markup-compatibility/2006">
    <mc:Choice xmlns:p14="http://schemas.microsoft.com/office/powerpoint/2010/main"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afterEffect" p14:presetBounceEnd="52000">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14:bounceEnd="52000">
                                          <p:cBhvr additive="base">
                                            <p:cTn id="7" dur="500" fill="hold"/>
                                            <p:tgtEl>
                                              <p:spTgt spid="4"/>
                                            </p:tgtEl>
                                            <p:attrNameLst>
                                              <p:attrName>ppt_x</p:attrName>
                                            </p:attrNameLst>
                                          </p:cBhvr>
                                          <p:tavLst>
                                            <p:tav tm="0">
                                              <p:val>
                                                <p:strVal val="0-#ppt_w/2"/>
                                              </p:val>
                                            </p:tav>
                                            <p:tav tm="100000">
                                              <p:val>
                                                <p:strVal val="#ppt_x"/>
                                              </p:val>
                                            </p:tav>
                                          </p:tavLst>
                                        </p:anim>
                                        <p:anim calcmode="lin" valueType="num" p14:bounceEnd="52000">
                                          <p:cBhvr additive="base">
                                            <p:cTn id="8" dur="500" fill="hold"/>
                                            <p:tgtEl>
                                              <p:spTgt spid="4"/>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2" presetClass="entr" presetSubtype="4" fill="hold" grpId="0" nodeType="afterEffect">
                                      <p:stCondLst>
                                        <p:cond delay="0"/>
                                      </p:stCondLst>
                                      <p:childTnLst>
                                        <p:set>
                                          <p:cBhvr>
                                            <p:cTn id="11" dur="1" fill="hold">
                                              <p:stCondLst>
                                                <p:cond delay="0"/>
                                              </p:stCondLst>
                                            </p:cTn>
                                            <p:tgtEl>
                                              <p:spTgt spid="160"/>
                                            </p:tgtEl>
                                            <p:attrNameLst>
                                              <p:attrName>style.visibility</p:attrName>
                                            </p:attrNameLst>
                                          </p:cBhvr>
                                          <p:to>
                                            <p:strVal val="visible"/>
                                          </p:to>
                                        </p:set>
                                        <p:anim calcmode="lin" valueType="num">
                                          <p:cBhvr additive="base">
                                            <p:cTn id="12" dur="250" fill="hold"/>
                                            <p:tgtEl>
                                              <p:spTgt spid="160"/>
                                            </p:tgtEl>
                                            <p:attrNameLst>
                                              <p:attrName>ppt_x</p:attrName>
                                            </p:attrNameLst>
                                          </p:cBhvr>
                                          <p:tavLst>
                                            <p:tav tm="0">
                                              <p:val>
                                                <p:strVal val="#ppt_x"/>
                                              </p:val>
                                            </p:tav>
                                            <p:tav tm="100000">
                                              <p:val>
                                                <p:strVal val="#ppt_x"/>
                                              </p:val>
                                            </p:tav>
                                          </p:tavLst>
                                        </p:anim>
                                        <p:anim calcmode="lin" valueType="num">
                                          <p:cBhvr additive="base">
                                            <p:cTn id="13" dur="250" fill="hold"/>
                                            <p:tgtEl>
                                              <p:spTgt spid="160"/>
                                            </p:tgtEl>
                                            <p:attrNameLst>
                                              <p:attrName>ppt_y</p:attrName>
                                            </p:attrNameLst>
                                          </p:cBhvr>
                                          <p:tavLst>
                                            <p:tav tm="0">
                                              <p:val>
                                                <p:strVal val="1+#ppt_h/2"/>
                                              </p:val>
                                            </p:tav>
                                            <p:tav tm="100000">
                                              <p:val>
                                                <p:strVal val="#ppt_y"/>
                                              </p:val>
                                            </p:tav>
                                          </p:tavLst>
                                        </p:anim>
                                      </p:childTnLst>
                                    </p:cTn>
                                  </p:par>
                                </p:childTnLst>
                              </p:cTn>
                            </p:par>
                            <p:par>
                              <p:cTn id="14" fill="hold">
                                <p:stCondLst>
                                  <p:cond delay="750"/>
                                </p:stCondLst>
                                <p:childTnLst>
                                  <p:par>
                                    <p:cTn id="15" presetID="2" presetClass="entr" presetSubtype="4" fill="hold" nodeType="afterEffect">
                                      <p:stCondLst>
                                        <p:cond delay="0"/>
                                      </p:stCondLst>
                                      <p:childTnLst>
                                        <p:set>
                                          <p:cBhvr>
                                            <p:cTn id="16" dur="1" fill="hold">
                                              <p:stCondLst>
                                                <p:cond delay="0"/>
                                              </p:stCondLst>
                                            </p:cTn>
                                            <p:tgtEl>
                                              <p:spTgt spid="183"/>
                                            </p:tgtEl>
                                            <p:attrNameLst>
                                              <p:attrName>style.visibility</p:attrName>
                                            </p:attrNameLst>
                                          </p:cBhvr>
                                          <p:to>
                                            <p:strVal val="visible"/>
                                          </p:to>
                                        </p:set>
                                        <p:anim calcmode="lin" valueType="num">
                                          <p:cBhvr additive="base">
                                            <p:cTn id="17" dur="250" fill="hold"/>
                                            <p:tgtEl>
                                              <p:spTgt spid="183"/>
                                            </p:tgtEl>
                                            <p:attrNameLst>
                                              <p:attrName>ppt_x</p:attrName>
                                            </p:attrNameLst>
                                          </p:cBhvr>
                                          <p:tavLst>
                                            <p:tav tm="0">
                                              <p:val>
                                                <p:strVal val="#ppt_x"/>
                                              </p:val>
                                            </p:tav>
                                            <p:tav tm="100000">
                                              <p:val>
                                                <p:strVal val="#ppt_x"/>
                                              </p:val>
                                            </p:tav>
                                          </p:tavLst>
                                        </p:anim>
                                        <p:anim calcmode="lin" valueType="num">
                                          <p:cBhvr additive="base">
                                            <p:cTn id="18" dur="250" fill="hold"/>
                                            <p:tgtEl>
                                              <p:spTgt spid="183"/>
                                            </p:tgtEl>
                                            <p:attrNameLst>
                                              <p:attrName>ppt_y</p:attrName>
                                            </p:attrNameLst>
                                          </p:cBhvr>
                                          <p:tavLst>
                                            <p:tav tm="0">
                                              <p:val>
                                                <p:strVal val="1+#ppt_h/2"/>
                                              </p:val>
                                            </p:tav>
                                            <p:tav tm="100000">
                                              <p:val>
                                                <p:strVal val="#ppt_y"/>
                                              </p:val>
                                            </p:tav>
                                          </p:tavLst>
                                        </p:anim>
                                      </p:childTnLst>
                                    </p:cTn>
                                  </p:par>
                                </p:childTnLst>
                              </p:cTn>
                            </p:par>
                            <p:par>
                              <p:cTn id="19" fill="hold">
                                <p:stCondLst>
                                  <p:cond delay="1000"/>
                                </p:stCondLst>
                                <p:childTnLst>
                                  <p:par>
                                    <p:cTn id="20" presetID="2" presetClass="entr" presetSubtype="4" fill="hold" nodeType="afterEffect">
                                      <p:stCondLst>
                                        <p:cond delay="0"/>
                                      </p:stCondLst>
                                      <p:childTnLst>
                                        <p:set>
                                          <p:cBhvr>
                                            <p:cTn id="21" dur="1" fill="hold">
                                              <p:stCondLst>
                                                <p:cond delay="0"/>
                                              </p:stCondLst>
                                            </p:cTn>
                                            <p:tgtEl>
                                              <p:spTgt spid="152"/>
                                            </p:tgtEl>
                                            <p:attrNameLst>
                                              <p:attrName>style.visibility</p:attrName>
                                            </p:attrNameLst>
                                          </p:cBhvr>
                                          <p:to>
                                            <p:strVal val="visible"/>
                                          </p:to>
                                        </p:set>
                                        <p:anim calcmode="lin" valueType="num">
                                          <p:cBhvr additive="base">
                                            <p:cTn id="22" dur="250" fill="hold"/>
                                            <p:tgtEl>
                                              <p:spTgt spid="152"/>
                                            </p:tgtEl>
                                            <p:attrNameLst>
                                              <p:attrName>ppt_x</p:attrName>
                                            </p:attrNameLst>
                                          </p:cBhvr>
                                          <p:tavLst>
                                            <p:tav tm="0">
                                              <p:val>
                                                <p:strVal val="#ppt_x"/>
                                              </p:val>
                                            </p:tav>
                                            <p:tav tm="100000">
                                              <p:val>
                                                <p:strVal val="#ppt_x"/>
                                              </p:val>
                                            </p:tav>
                                          </p:tavLst>
                                        </p:anim>
                                        <p:anim calcmode="lin" valueType="num">
                                          <p:cBhvr additive="base">
                                            <p:cTn id="23" dur="250" fill="hold"/>
                                            <p:tgtEl>
                                              <p:spTgt spid="152"/>
                                            </p:tgtEl>
                                            <p:attrNameLst>
                                              <p:attrName>ppt_y</p:attrName>
                                            </p:attrNameLst>
                                          </p:cBhvr>
                                          <p:tavLst>
                                            <p:tav tm="0">
                                              <p:val>
                                                <p:strVal val="1+#ppt_h/2"/>
                                              </p:val>
                                            </p:tav>
                                            <p:tav tm="100000">
                                              <p:val>
                                                <p:strVal val="#ppt_y"/>
                                              </p:val>
                                            </p:tav>
                                          </p:tavLst>
                                        </p:anim>
                                      </p:childTnLst>
                                    </p:cTn>
                                  </p:par>
                                </p:childTnLst>
                              </p:cTn>
                            </p:par>
                            <p:par>
                              <p:cTn id="24" fill="hold">
                                <p:stCondLst>
                                  <p:cond delay="1250"/>
                                </p:stCondLst>
                                <p:childTnLst>
                                  <p:par>
                                    <p:cTn id="25" presetID="2" presetClass="entr" presetSubtype="4" fill="hold" grpId="0" nodeType="afterEffect">
                                      <p:stCondLst>
                                        <p:cond delay="0"/>
                                      </p:stCondLst>
                                      <p:childTnLst>
                                        <p:set>
                                          <p:cBhvr>
                                            <p:cTn id="26" dur="1" fill="hold">
                                              <p:stCondLst>
                                                <p:cond delay="0"/>
                                              </p:stCondLst>
                                            </p:cTn>
                                            <p:tgtEl>
                                              <p:spTgt spid="171"/>
                                            </p:tgtEl>
                                            <p:attrNameLst>
                                              <p:attrName>style.visibility</p:attrName>
                                            </p:attrNameLst>
                                          </p:cBhvr>
                                          <p:to>
                                            <p:strVal val="visible"/>
                                          </p:to>
                                        </p:set>
                                        <p:anim calcmode="lin" valueType="num">
                                          <p:cBhvr additive="base">
                                            <p:cTn id="27" dur="250" fill="hold"/>
                                            <p:tgtEl>
                                              <p:spTgt spid="171"/>
                                            </p:tgtEl>
                                            <p:attrNameLst>
                                              <p:attrName>ppt_x</p:attrName>
                                            </p:attrNameLst>
                                          </p:cBhvr>
                                          <p:tavLst>
                                            <p:tav tm="0">
                                              <p:val>
                                                <p:strVal val="#ppt_x"/>
                                              </p:val>
                                            </p:tav>
                                            <p:tav tm="100000">
                                              <p:val>
                                                <p:strVal val="#ppt_x"/>
                                              </p:val>
                                            </p:tav>
                                          </p:tavLst>
                                        </p:anim>
                                        <p:anim calcmode="lin" valueType="num">
                                          <p:cBhvr additive="base">
                                            <p:cTn id="28" dur="250" fill="hold"/>
                                            <p:tgtEl>
                                              <p:spTgt spid="171"/>
                                            </p:tgtEl>
                                            <p:attrNameLst>
                                              <p:attrName>ppt_y</p:attrName>
                                            </p:attrNameLst>
                                          </p:cBhvr>
                                          <p:tavLst>
                                            <p:tav tm="0">
                                              <p:val>
                                                <p:strVal val="1+#ppt_h/2"/>
                                              </p:val>
                                            </p:tav>
                                            <p:tav tm="100000">
                                              <p:val>
                                                <p:strVal val="#ppt_y"/>
                                              </p:val>
                                            </p:tav>
                                          </p:tavLst>
                                        </p:anim>
                                      </p:childTnLst>
                                    </p:cTn>
                                  </p:par>
                                </p:childTnLst>
                              </p:cTn>
                            </p:par>
                            <p:par>
                              <p:cTn id="29" fill="hold">
                                <p:stCondLst>
                                  <p:cond delay="1500"/>
                                </p:stCondLst>
                                <p:childTnLst>
                                  <p:par>
                                    <p:cTn id="30" presetID="2" presetClass="entr" presetSubtype="4" fill="hold" grpId="0" nodeType="afterEffect">
                                      <p:stCondLst>
                                        <p:cond delay="0"/>
                                      </p:stCondLst>
                                      <p:childTnLst>
                                        <p:set>
                                          <p:cBhvr>
                                            <p:cTn id="31" dur="1" fill="hold">
                                              <p:stCondLst>
                                                <p:cond delay="0"/>
                                              </p:stCondLst>
                                            </p:cTn>
                                            <p:tgtEl>
                                              <p:spTgt spid="172"/>
                                            </p:tgtEl>
                                            <p:attrNameLst>
                                              <p:attrName>style.visibility</p:attrName>
                                            </p:attrNameLst>
                                          </p:cBhvr>
                                          <p:to>
                                            <p:strVal val="visible"/>
                                          </p:to>
                                        </p:set>
                                        <p:anim calcmode="lin" valueType="num">
                                          <p:cBhvr additive="base">
                                            <p:cTn id="32" dur="250" fill="hold"/>
                                            <p:tgtEl>
                                              <p:spTgt spid="172"/>
                                            </p:tgtEl>
                                            <p:attrNameLst>
                                              <p:attrName>ppt_x</p:attrName>
                                            </p:attrNameLst>
                                          </p:cBhvr>
                                          <p:tavLst>
                                            <p:tav tm="0">
                                              <p:val>
                                                <p:strVal val="#ppt_x"/>
                                              </p:val>
                                            </p:tav>
                                            <p:tav tm="100000">
                                              <p:val>
                                                <p:strVal val="#ppt_x"/>
                                              </p:val>
                                            </p:tav>
                                          </p:tavLst>
                                        </p:anim>
                                        <p:anim calcmode="lin" valueType="num">
                                          <p:cBhvr additive="base">
                                            <p:cTn id="33" dur="250" fill="hold"/>
                                            <p:tgtEl>
                                              <p:spTgt spid="172"/>
                                            </p:tgtEl>
                                            <p:attrNameLst>
                                              <p:attrName>ppt_y</p:attrName>
                                            </p:attrNameLst>
                                          </p:cBhvr>
                                          <p:tavLst>
                                            <p:tav tm="0">
                                              <p:val>
                                                <p:strVal val="1+#ppt_h/2"/>
                                              </p:val>
                                            </p:tav>
                                            <p:tav tm="100000">
                                              <p:val>
                                                <p:strVal val="#ppt_y"/>
                                              </p:val>
                                            </p:tav>
                                          </p:tavLst>
                                        </p:anim>
                                      </p:childTnLst>
                                    </p:cTn>
                                  </p:par>
                                </p:childTnLst>
                              </p:cTn>
                            </p:par>
                            <p:par>
                              <p:cTn id="34" fill="hold">
                                <p:stCondLst>
                                  <p:cond delay="1750"/>
                                </p:stCondLst>
                                <p:childTnLst>
                                  <p:par>
                                    <p:cTn id="35" presetID="2" presetClass="entr" presetSubtype="4" fill="hold" grpId="0" nodeType="afterEffect">
                                      <p:stCondLst>
                                        <p:cond delay="0"/>
                                      </p:stCondLst>
                                      <p:childTnLst>
                                        <p:set>
                                          <p:cBhvr>
                                            <p:cTn id="36" dur="1" fill="hold">
                                              <p:stCondLst>
                                                <p:cond delay="0"/>
                                              </p:stCondLst>
                                            </p:cTn>
                                            <p:tgtEl>
                                              <p:spTgt spid="175"/>
                                            </p:tgtEl>
                                            <p:attrNameLst>
                                              <p:attrName>style.visibility</p:attrName>
                                            </p:attrNameLst>
                                          </p:cBhvr>
                                          <p:to>
                                            <p:strVal val="visible"/>
                                          </p:to>
                                        </p:set>
                                        <p:anim calcmode="lin" valueType="num">
                                          <p:cBhvr additive="base">
                                            <p:cTn id="37" dur="250" fill="hold"/>
                                            <p:tgtEl>
                                              <p:spTgt spid="175"/>
                                            </p:tgtEl>
                                            <p:attrNameLst>
                                              <p:attrName>ppt_x</p:attrName>
                                            </p:attrNameLst>
                                          </p:cBhvr>
                                          <p:tavLst>
                                            <p:tav tm="0">
                                              <p:val>
                                                <p:strVal val="#ppt_x"/>
                                              </p:val>
                                            </p:tav>
                                            <p:tav tm="100000">
                                              <p:val>
                                                <p:strVal val="#ppt_x"/>
                                              </p:val>
                                            </p:tav>
                                          </p:tavLst>
                                        </p:anim>
                                        <p:anim calcmode="lin" valueType="num">
                                          <p:cBhvr additive="base">
                                            <p:cTn id="38" dur="250" fill="hold"/>
                                            <p:tgtEl>
                                              <p:spTgt spid="175"/>
                                            </p:tgtEl>
                                            <p:attrNameLst>
                                              <p:attrName>ppt_y</p:attrName>
                                            </p:attrNameLst>
                                          </p:cBhvr>
                                          <p:tavLst>
                                            <p:tav tm="0">
                                              <p:val>
                                                <p:strVal val="1+#ppt_h/2"/>
                                              </p:val>
                                            </p:tav>
                                            <p:tav tm="100000">
                                              <p:val>
                                                <p:strVal val="#ppt_y"/>
                                              </p:val>
                                            </p:tav>
                                          </p:tavLst>
                                        </p:anim>
                                      </p:childTnLst>
                                    </p:cTn>
                                  </p:par>
                                </p:childTnLst>
                              </p:cTn>
                            </p:par>
                            <p:par>
                              <p:cTn id="39" fill="hold">
                                <p:stCondLst>
                                  <p:cond delay="2000"/>
                                </p:stCondLst>
                                <p:childTnLst>
                                  <p:par>
                                    <p:cTn id="40" presetID="2" presetClass="entr" presetSubtype="4" fill="hold" grpId="0" nodeType="afterEffect">
                                      <p:stCondLst>
                                        <p:cond delay="0"/>
                                      </p:stCondLst>
                                      <p:childTnLst>
                                        <p:set>
                                          <p:cBhvr>
                                            <p:cTn id="41" dur="1" fill="hold">
                                              <p:stCondLst>
                                                <p:cond delay="0"/>
                                              </p:stCondLst>
                                            </p:cTn>
                                            <p:tgtEl>
                                              <p:spTgt spid="157"/>
                                            </p:tgtEl>
                                            <p:attrNameLst>
                                              <p:attrName>style.visibility</p:attrName>
                                            </p:attrNameLst>
                                          </p:cBhvr>
                                          <p:to>
                                            <p:strVal val="visible"/>
                                          </p:to>
                                        </p:set>
                                        <p:anim calcmode="lin" valueType="num">
                                          <p:cBhvr additive="base">
                                            <p:cTn id="42" dur="250" fill="hold"/>
                                            <p:tgtEl>
                                              <p:spTgt spid="157"/>
                                            </p:tgtEl>
                                            <p:attrNameLst>
                                              <p:attrName>ppt_x</p:attrName>
                                            </p:attrNameLst>
                                          </p:cBhvr>
                                          <p:tavLst>
                                            <p:tav tm="0">
                                              <p:val>
                                                <p:strVal val="#ppt_x"/>
                                              </p:val>
                                            </p:tav>
                                            <p:tav tm="100000">
                                              <p:val>
                                                <p:strVal val="#ppt_x"/>
                                              </p:val>
                                            </p:tav>
                                          </p:tavLst>
                                        </p:anim>
                                        <p:anim calcmode="lin" valueType="num">
                                          <p:cBhvr additive="base">
                                            <p:cTn id="43" dur="250" fill="hold"/>
                                            <p:tgtEl>
                                              <p:spTgt spid="157"/>
                                            </p:tgtEl>
                                            <p:attrNameLst>
                                              <p:attrName>ppt_y</p:attrName>
                                            </p:attrNameLst>
                                          </p:cBhvr>
                                          <p:tavLst>
                                            <p:tav tm="0">
                                              <p:val>
                                                <p:strVal val="1+#ppt_h/2"/>
                                              </p:val>
                                            </p:tav>
                                            <p:tav tm="100000">
                                              <p:val>
                                                <p:strVal val="#ppt_y"/>
                                              </p:val>
                                            </p:tav>
                                          </p:tavLst>
                                        </p:anim>
                                      </p:childTnLst>
                                    </p:cTn>
                                  </p:par>
                                </p:childTnLst>
                              </p:cTn>
                            </p:par>
                            <p:par>
                              <p:cTn id="44" fill="hold">
                                <p:stCondLst>
                                  <p:cond delay="2250"/>
                                </p:stCondLst>
                                <p:childTnLst>
                                  <p:par>
                                    <p:cTn id="45" presetID="2" presetClass="entr" presetSubtype="4" fill="hold" nodeType="afterEffect">
                                      <p:stCondLst>
                                        <p:cond delay="0"/>
                                      </p:stCondLst>
                                      <p:childTnLst>
                                        <p:set>
                                          <p:cBhvr>
                                            <p:cTn id="46" dur="1" fill="hold">
                                              <p:stCondLst>
                                                <p:cond delay="0"/>
                                              </p:stCondLst>
                                            </p:cTn>
                                            <p:tgtEl>
                                              <p:spTgt spid="186"/>
                                            </p:tgtEl>
                                            <p:attrNameLst>
                                              <p:attrName>style.visibility</p:attrName>
                                            </p:attrNameLst>
                                          </p:cBhvr>
                                          <p:to>
                                            <p:strVal val="visible"/>
                                          </p:to>
                                        </p:set>
                                        <p:anim calcmode="lin" valueType="num">
                                          <p:cBhvr additive="base">
                                            <p:cTn id="47" dur="250" fill="hold"/>
                                            <p:tgtEl>
                                              <p:spTgt spid="186"/>
                                            </p:tgtEl>
                                            <p:attrNameLst>
                                              <p:attrName>ppt_x</p:attrName>
                                            </p:attrNameLst>
                                          </p:cBhvr>
                                          <p:tavLst>
                                            <p:tav tm="0">
                                              <p:val>
                                                <p:strVal val="#ppt_x"/>
                                              </p:val>
                                            </p:tav>
                                            <p:tav tm="100000">
                                              <p:val>
                                                <p:strVal val="#ppt_x"/>
                                              </p:val>
                                            </p:tav>
                                          </p:tavLst>
                                        </p:anim>
                                        <p:anim calcmode="lin" valueType="num">
                                          <p:cBhvr additive="base">
                                            <p:cTn id="48" dur="250" fill="hold"/>
                                            <p:tgtEl>
                                              <p:spTgt spid="186"/>
                                            </p:tgtEl>
                                            <p:attrNameLst>
                                              <p:attrName>ppt_y</p:attrName>
                                            </p:attrNameLst>
                                          </p:cBhvr>
                                          <p:tavLst>
                                            <p:tav tm="0">
                                              <p:val>
                                                <p:strVal val="1+#ppt_h/2"/>
                                              </p:val>
                                            </p:tav>
                                            <p:tav tm="100000">
                                              <p:val>
                                                <p:strVal val="#ppt_y"/>
                                              </p:val>
                                            </p:tav>
                                          </p:tavLst>
                                        </p:anim>
                                      </p:childTnLst>
                                    </p:cTn>
                                  </p:par>
                                </p:childTnLst>
                              </p:cTn>
                            </p:par>
                            <p:par>
                              <p:cTn id="49" fill="hold">
                                <p:stCondLst>
                                  <p:cond delay="2500"/>
                                </p:stCondLst>
                                <p:childTnLst>
                                  <p:par>
                                    <p:cTn id="50" presetID="2" presetClass="entr" presetSubtype="4" fill="hold" nodeType="afterEffect">
                                      <p:stCondLst>
                                        <p:cond delay="0"/>
                                      </p:stCondLst>
                                      <p:childTnLst>
                                        <p:set>
                                          <p:cBhvr>
                                            <p:cTn id="51" dur="1" fill="hold">
                                              <p:stCondLst>
                                                <p:cond delay="0"/>
                                              </p:stCondLst>
                                            </p:cTn>
                                            <p:tgtEl>
                                              <p:spTgt spid="153"/>
                                            </p:tgtEl>
                                            <p:attrNameLst>
                                              <p:attrName>style.visibility</p:attrName>
                                            </p:attrNameLst>
                                          </p:cBhvr>
                                          <p:to>
                                            <p:strVal val="visible"/>
                                          </p:to>
                                        </p:set>
                                        <p:anim calcmode="lin" valueType="num">
                                          <p:cBhvr additive="base">
                                            <p:cTn id="52" dur="250" fill="hold"/>
                                            <p:tgtEl>
                                              <p:spTgt spid="153"/>
                                            </p:tgtEl>
                                            <p:attrNameLst>
                                              <p:attrName>ppt_x</p:attrName>
                                            </p:attrNameLst>
                                          </p:cBhvr>
                                          <p:tavLst>
                                            <p:tav tm="0">
                                              <p:val>
                                                <p:strVal val="#ppt_x"/>
                                              </p:val>
                                            </p:tav>
                                            <p:tav tm="100000">
                                              <p:val>
                                                <p:strVal val="#ppt_x"/>
                                              </p:val>
                                            </p:tav>
                                          </p:tavLst>
                                        </p:anim>
                                        <p:anim calcmode="lin" valueType="num">
                                          <p:cBhvr additive="base">
                                            <p:cTn id="53" dur="250" fill="hold"/>
                                            <p:tgtEl>
                                              <p:spTgt spid="153"/>
                                            </p:tgtEl>
                                            <p:attrNameLst>
                                              <p:attrName>ppt_y</p:attrName>
                                            </p:attrNameLst>
                                          </p:cBhvr>
                                          <p:tavLst>
                                            <p:tav tm="0">
                                              <p:val>
                                                <p:strVal val="1+#ppt_h/2"/>
                                              </p:val>
                                            </p:tav>
                                            <p:tav tm="100000">
                                              <p:val>
                                                <p:strVal val="#ppt_y"/>
                                              </p:val>
                                            </p:tav>
                                          </p:tavLst>
                                        </p:anim>
                                      </p:childTnLst>
                                    </p:cTn>
                                  </p:par>
                                </p:childTnLst>
                              </p:cTn>
                            </p:par>
                            <p:par>
                              <p:cTn id="54" fill="hold">
                                <p:stCondLst>
                                  <p:cond delay="2750"/>
                                </p:stCondLst>
                                <p:childTnLst>
                                  <p:par>
                                    <p:cTn id="55" presetID="2" presetClass="entr" presetSubtype="4" fill="hold" grpId="0" nodeType="afterEffect">
                                      <p:stCondLst>
                                        <p:cond delay="0"/>
                                      </p:stCondLst>
                                      <p:childTnLst>
                                        <p:set>
                                          <p:cBhvr>
                                            <p:cTn id="56" dur="1" fill="hold">
                                              <p:stCondLst>
                                                <p:cond delay="0"/>
                                              </p:stCondLst>
                                            </p:cTn>
                                            <p:tgtEl>
                                              <p:spTgt spid="173"/>
                                            </p:tgtEl>
                                            <p:attrNameLst>
                                              <p:attrName>style.visibility</p:attrName>
                                            </p:attrNameLst>
                                          </p:cBhvr>
                                          <p:to>
                                            <p:strVal val="visible"/>
                                          </p:to>
                                        </p:set>
                                        <p:anim calcmode="lin" valueType="num">
                                          <p:cBhvr additive="base">
                                            <p:cTn id="57" dur="250" fill="hold"/>
                                            <p:tgtEl>
                                              <p:spTgt spid="173"/>
                                            </p:tgtEl>
                                            <p:attrNameLst>
                                              <p:attrName>ppt_x</p:attrName>
                                            </p:attrNameLst>
                                          </p:cBhvr>
                                          <p:tavLst>
                                            <p:tav tm="0">
                                              <p:val>
                                                <p:strVal val="#ppt_x"/>
                                              </p:val>
                                            </p:tav>
                                            <p:tav tm="100000">
                                              <p:val>
                                                <p:strVal val="#ppt_x"/>
                                              </p:val>
                                            </p:tav>
                                          </p:tavLst>
                                        </p:anim>
                                        <p:anim calcmode="lin" valueType="num">
                                          <p:cBhvr additive="base">
                                            <p:cTn id="58" dur="250" fill="hold"/>
                                            <p:tgtEl>
                                              <p:spTgt spid="173"/>
                                            </p:tgtEl>
                                            <p:attrNameLst>
                                              <p:attrName>ppt_y</p:attrName>
                                            </p:attrNameLst>
                                          </p:cBhvr>
                                          <p:tavLst>
                                            <p:tav tm="0">
                                              <p:val>
                                                <p:strVal val="1+#ppt_h/2"/>
                                              </p:val>
                                            </p:tav>
                                            <p:tav tm="100000">
                                              <p:val>
                                                <p:strVal val="#ppt_y"/>
                                              </p:val>
                                            </p:tav>
                                          </p:tavLst>
                                        </p:anim>
                                      </p:childTnLst>
                                    </p:cTn>
                                  </p:par>
                                </p:childTnLst>
                              </p:cTn>
                            </p:par>
                            <p:par>
                              <p:cTn id="59" fill="hold">
                                <p:stCondLst>
                                  <p:cond delay="3000"/>
                                </p:stCondLst>
                                <p:childTnLst>
                                  <p:par>
                                    <p:cTn id="60" presetID="2" presetClass="entr" presetSubtype="4" fill="hold" grpId="0" nodeType="afterEffect">
                                      <p:stCondLst>
                                        <p:cond delay="0"/>
                                      </p:stCondLst>
                                      <p:childTnLst>
                                        <p:set>
                                          <p:cBhvr>
                                            <p:cTn id="61" dur="1" fill="hold">
                                              <p:stCondLst>
                                                <p:cond delay="0"/>
                                              </p:stCondLst>
                                            </p:cTn>
                                            <p:tgtEl>
                                              <p:spTgt spid="174"/>
                                            </p:tgtEl>
                                            <p:attrNameLst>
                                              <p:attrName>style.visibility</p:attrName>
                                            </p:attrNameLst>
                                          </p:cBhvr>
                                          <p:to>
                                            <p:strVal val="visible"/>
                                          </p:to>
                                        </p:set>
                                        <p:anim calcmode="lin" valueType="num">
                                          <p:cBhvr additive="base">
                                            <p:cTn id="62" dur="250" fill="hold"/>
                                            <p:tgtEl>
                                              <p:spTgt spid="174"/>
                                            </p:tgtEl>
                                            <p:attrNameLst>
                                              <p:attrName>ppt_x</p:attrName>
                                            </p:attrNameLst>
                                          </p:cBhvr>
                                          <p:tavLst>
                                            <p:tav tm="0">
                                              <p:val>
                                                <p:strVal val="#ppt_x"/>
                                              </p:val>
                                            </p:tav>
                                            <p:tav tm="100000">
                                              <p:val>
                                                <p:strVal val="#ppt_x"/>
                                              </p:val>
                                            </p:tav>
                                          </p:tavLst>
                                        </p:anim>
                                        <p:anim calcmode="lin" valueType="num">
                                          <p:cBhvr additive="base">
                                            <p:cTn id="63" dur="250" fill="hold"/>
                                            <p:tgtEl>
                                              <p:spTgt spid="174"/>
                                            </p:tgtEl>
                                            <p:attrNameLst>
                                              <p:attrName>ppt_y</p:attrName>
                                            </p:attrNameLst>
                                          </p:cBhvr>
                                          <p:tavLst>
                                            <p:tav tm="0">
                                              <p:val>
                                                <p:strVal val="1+#ppt_h/2"/>
                                              </p:val>
                                            </p:tav>
                                            <p:tav tm="100000">
                                              <p:val>
                                                <p:strVal val="#ppt_y"/>
                                              </p:val>
                                            </p:tav>
                                          </p:tavLst>
                                        </p:anim>
                                      </p:childTnLst>
                                    </p:cTn>
                                  </p:par>
                                </p:childTnLst>
                              </p:cTn>
                            </p:par>
                            <p:par>
                              <p:cTn id="64" fill="hold">
                                <p:stCondLst>
                                  <p:cond delay="3250"/>
                                </p:stCondLst>
                                <p:childTnLst>
                                  <p:par>
                                    <p:cTn id="65" presetID="2" presetClass="entr" presetSubtype="4" fill="hold" grpId="0" nodeType="afterEffect">
                                      <p:stCondLst>
                                        <p:cond delay="0"/>
                                      </p:stCondLst>
                                      <p:childTnLst>
                                        <p:set>
                                          <p:cBhvr>
                                            <p:cTn id="66" dur="1" fill="hold">
                                              <p:stCondLst>
                                                <p:cond delay="0"/>
                                              </p:stCondLst>
                                            </p:cTn>
                                            <p:tgtEl>
                                              <p:spTgt spid="176"/>
                                            </p:tgtEl>
                                            <p:attrNameLst>
                                              <p:attrName>style.visibility</p:attrName>
                                            </p:attrNameLst>
                                          </p:cBhvr>
                                          <p:to>
                                            <p:strVal val="visible"/>
                                          </p:to>
                                        </p:set>
                                        <p:anim calcmode="lin" valueType="num">
                                          <p:cBhvr additive="base">
                                            <p:cTn id="67" dur="250" fill="hold"/>
                                            <p:tgtEl>
                                              <p:spTgt spid="176"/>
                                            </p:tgtEl>
                                            <p:attrNameLst>
                                              <p:attrName>ppt_x</p:attrName>
                                            </p:attrNameLst>
                                          </p:cBhvr>
                                          <p:tavLst>
                                            <p:tav tm="0">
                                              <p:val>
                                                <p:strVal val="#ppt_x"/>
                                              </p:val>
                                            </p:tav>
                                            <p:tav tm="100000">
                                              <p:val>
                                                <p:strVal val="#ppt_x"/>
                                              </p:val>
                                            </p:tav>
                                          </p:tavLst>
                                        </p:anim>
                                        <p:anim calcmode="lin" valueType="num">
                                          <p:cBhvr additive="base">
                                            <p:cTn id="68" dur="250" fill="hold"/>
                                            <p:tgtEl>
                                              <p:spTgt spid="176"/>
                                            </p:tgtEl>
                                            <p:attrNameLst>
                                              <p:attrName>ppt_y</p:attrName>
                                            </p:attrNameLst>
                                          </p:cBhvr>
                                          <p:tavLst>
                                            <p:tav tm="0">
                                              <p:val>
                                                <p:strVal val="1+#ppt_h/2"/>
                                              </p:val>
                                            </p:tav>
                                            <p:tav tm="100000">
                                              <p:val>
                                                <p:strVal val="#ppt_y"/>
                                              </p:val>
                                            </p:tav>
                                          </p:tavLst>
                                        </p:anim>
                                      </p:childTnLst>
                                    </p:cTn>
                                  </p:par>
                                </p:childTnLst>
                              </p:cTn>
                            </p:par>
                            <p:par>
                              <p:cTn id="69" fill="hold">
                                <p:stCondLst>
                                  <p:cond delay="3500"/>
                                </p:stCondLst>
                                <p:childTnLst>
                                  <p:par>
                                    <p:cTn id="70" presetID="2" presetClass="entr" presetSubtype="4" fill="hold" grpId="0" nodeType="afterEffect">
                                      <p:stCondLst>
                                        <p:cond delay="0"/>
                                      </p:stCondLst>
                                      <p:childTnLst>
                                        <p:set>
                                          <p:cBhvr>
                                            <p:cTn id="71" dur="1" fill="hold">
                                              <p:stCondLst>
                                                <p:cond delay="0"/>
                                              </p:stCondLst>
                                            </p:cTn>
                                            <p:tgtEl>
                                              <p:spTgt spid="161"/>
                                            </p:tgtEl>
                                            <p:attrNameLst>
                                              <p:attrName>style.visibility</p:attrName>
                                            </p:attrNameLst>
                                          </p:cBhvr>
                                          <p:to>
                                            <p:strVal val="visible"/>
                                          </p:to>
                                        </p:set>
                                        <p:anim calcmode="lin" valueType="num">
                                          <p:cBhvr additive="base">
                                            <p:cTn id="72" dur="250" fill="hold"/>
                                            <p:tgtEl>
                                              <p:spTgt spid="161"/>
                                            </p:tgtEl>
                                            <p:attrNameLst>
                                              <p:attrName>ppt_x</p:attrName>
                                            </p:attrNameLst>
                                          </p:cBhvr>
                                          <p:tavLst>
                                            <p:tav tm="0">
                                              <p:val>
                                                <p:strVal val="#ppt_x"/>
                                              </p:val>
                                            </p:tav>
                                            <p:tav tm="100000">
                                              <p:val>
                                                <p:strVal val="#ppt_x"/>
                                              </p:val>
                                            </p:tav>
                                          </p:tavLst>
                                        </p:anim>
                                        <p:anim calcmode="lin" valueType="num">
                                          <p:cBhvr additive="base">
                                            <p:cTn id="73" dur="250" fill="hold"/>
                                            <p:tgtEl>
                                              <p:spTgt spid="161"/>
                                            </p:tgtEl>
                                            <p:attrNameLst>
                                              <p:attrName>ppt_y</p:attrName>
                                            </p:attrNameLst>
                                          </p:cBhvr>
                                          <p:tavLst>
                                            <p:tav tm="0">
                                              <p:val>
                                                <p:strVal val="1+#ppt_h/2"/>
                                              </p:val>
                                            </p:tav>
                                            <p:tav tm="100000">
                                              <p:val>
                                                <p:strVal val="#ppt_y"/>
                                              </p:val>
                                            </p:tav>
                                          </p:tavLst>
                                        </p:anim>
                                      </p:childTnLst>
                                    </p:cTn>
                                  </p:par>
                                </p:childTnLst>
                              </p:cTn>
                            </p:par>
                            <p:par>
                              <p:cTn id="74" fill="hold">
                                <p:stCondLst>
                                  <p:cond delay="3750"/>
                                </p:stCondLst>
                                <p:childTnLst>
                                  <p:par>
                                    <p:cTn id="75" presetID="2" presetClass="entr" presetSubtype="4" fill="hold" grpId="0" nodeType="afterEffect">
                                      <p:stCondLst>
                                        <p:cond delay="0"/>
                                      </p:stCondLst>
                                      <p:childTnLst>
                                        <p:set>
                                          <p:cBhvr>
                                            <p:cTn id="76" dur="1" fill="hold">
                                              <p:stCondLst>
                                                <p:cond delay="0"/>
                                              </p:stCondLst>
                                            </p:cTn>
                                            <p:tgtEl>
                                              <p:spTgt spid="181"/>
                                            </p:tgtEl>
                                            <p:attrNameLst>
                                              <p:attrName>style.visibility</p:attrName>
                                            </p:attrNameLst>
                                          </p:cBhvr>
                                          <p:to>
                                            <p:strVal val="visible"/>
                                          </p:to>
                                        </p:set>
                                        <p:anim calcmode="lin" valueType="num">
                                          <p:cBhvr additive="base">
                                            <p:cTn id="77" dur="250" fill="hold"/>
                                            <p:tgtEl>
                                              <p:spTgt spid="181"/>
                                            </p:tgtEl>
                                            <p:attrNameLst>
                                              <p:attrName>ppt_x</p:attrName>
                                            </p:attrNameLst>
                                          </p:cBhvr>
                                          <p:tavLst>
                                            <p:tav tm="0">
                                              <p:val>
                                                <p:strVal val="#ppt_x"/>
                                              </p:val>
                                            </p:tav>
                                            <p:tav tm="100000">
                                              <p:val>
                                                <p:strVal val="#ppt_x"/>
                                              </p:val>
                                            </p:tav>
                                          </p:tavLst>
                                        </p:anim>
                                        <p:anim calcmode="lin" valueType="num">
                                          <p:cBhvr additive="base">
                                            <p:cTn id="78" dur="250" fill="hold"/>
                                            <p:tgtEl>
                                              <p:spTgt spid="181"/>
                                            </p:tgtEl>
                                            <p:attrNameLst>
                                              <p:attrName>ppt_y</p:attrName>
                                            </p:attrNameLst>
                                          </p:cBhvr>
                                          <p:tavLst>
                                            <p:tav tm="0">
                                              <p:val>
                                                <p:strVal val="1+#ppt_h/2"/>
                                              </p:val>
                                            </p:tav>
                                            <p:tav tm="100000">
                                              <p:val>
                                                <p:strVal val="#ppt_y"/>
                                              </p:val>
                                            </p:tav>
                                          </p:tavLst>
                                        </p:anim>
                                      </p:childTnLst>
                                    </p:cTn>
                                  </p:par>
                                </p:childTnLst>
                              </p:cTn>
                            </p:par>
                            <p:par>
                              <p:cTn id="79" fill="hold">
                                <p:stCondLst>
                                  <p:cond delay="4000"/>
                                </p:stCondLst>
                                <p:childTnLst>
                                  <p:par>
                                    <p:cTn id="80" presetID="2" presetClass="entr" presetSubtype="4" fill="hold" nodeType="afterEffect">
                                      <p:stCondLst>
                                        <p:cond delay="0"/>
                                      </p:stCondLst>
                                      <p:childTnLst>
                                        <p:set>
                                          <p:cBhvr>
                                            <p:cTn id="81" dur="1" fill="hold">
                                              <p:stCondLst>
                                                <p:cond delay="0"/>
                                              </p:stCondLst>
                                            </p:cTn>
                                            <p:tgtEl>
                                              <p:spTgt spid="154"/>
                                            </p:tgtEl>
                                            <p:attrNameLst>
                                              <p:attrName>style.visibility</p:attrName>
                                            </p:attrNameLst>
                                          </p:cBhvr>
                                          <p:to>
                                            <p:strVal val="visible"/>
                                          </p:to>
                                        </p:set>
                                        <p:anim calcmode="lin" valueType="num">
                                          <p:cBhvr additive="base">
                                            <p:cTn id="82" dur="250" fill="hold"/>
                                            <p:tgtEl>
                                              <p:spTgt spid="154"/>
                                            </p:tgtEl>
                                            <p:attrNameLst>
                                              <p:attrName>ppt_x</p:attrName>
                                            </p:attrNameLst>
                                          </p:cBhvr>
                                          <p:tavLst>
                                            <p:tav tm="0">
                                              <p:val>
                                                <p:strVal val="#ppt_x"/>
                                              </p:val>
                                            </p:tav>
                                            <p:tav tm="100000">
                                              <p:val>
                                                <p:strVal val="#ppt_x"/>
                                              </p:val>
                                            </p:tav>
                                          </p:tavLst>
                                        </p:anim>
                                        <p:anim calcmode="lin" valueType="num">
                                          <p:cBhvr additive="base">
                                            <p:cTn id="83" dur="250" fill="hold"/>
                                            <p:tgtEl>
                                              <p:spTgt spid="154"/>
                                            </p:tgtEl>
                                            <p:attrNameLst>
                                              <p:attrName>ppt_y</p:attrName>
                                            </p:attrNameLst>
                                          </p:cBhvr>
                                          <p:tavLst>
                                            <p:tav tm="0">
                                              <p:val>
                                                <p:strVal val="1+#ppt_h/2"/>
                                              </p:val>
                                            </p:tav>
                                            <p:tav tm="100000">
                                              <p:val>
                                                <p:strVal val="#ppt_y"/>
                                              </p:val>
                                            </p:tav>
                                          </p:tavLst>
                                        </p:anim>
                                      </p:childTnLst>
                                    </p:cTn>
                                  </p:par>
                                </p:childTnLst>
                              </p:cTn>
                            </p:par>
                            <p:par>
                              <p:cTn id="84" fill="hold">
                                <p:stCondLst>
                                  <p:cond delay="4250"/>
                                </p:stCondLst>
                                <p:childTnLst>
                                  <p:par>
                                    <p:cTn id="85" presetID="2" presetClass="entr" presetSubtype="4" fill="hold" grpId="0" nodeType="afterEffect">
                                      <p:stCondLst>
                                        <p:cond delay="0"/>
                                      </p:stCondLst>
                                      <p:childTnLst>
                                        <p:set>
                                          <p:cBhvr>
                                            <p:cTn id="86" dur="1" fill="hold">
                                              <p:stCondLst>
                                                <p:cond delay="0"/>
                                              </p:stCondLst>
                                            </p:cTn>
                                            <p:tgtEl>
                                              <p:spTgt spid="163"/>
                                            </p:tgtEl>
                                            <p:attrNameLst>
                                              <p:attrName>style.visibility</p:attrName>
                                            </p:attrNameLst>
                                          </p:cBhvr>
                                          <p:to>
                                            <p:strVal val="visible"/>
                                          </p:to>
                                        </p:set>
                                        <p:anim calcmode="lin" valueType="num">
                                          <p:cBhvr additive="base">
                                            <p:cTn id="87" dur="250" fill="hold"/>
                                            <p:tgtEl>
                                              <p:spTgt spid="163"/>
                                            </p:tgtEl>
                                            <p:attrNameLst>
                                              <p:attrName>ppt_x</p:attrName>
                                            </p:attrNameLst>
                                          </p:cBhvr>
                                          <p:tavLst>
                                            <p:tav tm="0">
                                              <p:val>
                                                <p:strVal val="#ppt_x"/>
                                              </p:val>
                                            </p:tav>
                                            <p:tav tm="100000">
                                              <p:val>
                                                <p:strVal val="#ppt_x"/>
                                              </p:val>
                                            </p:tav>
                                          </p:tavLst>
                                        </p:anim>
                                        <p:anim calcmode="lin" valueType="num">
                                          <p:cBhvr additive="base">
                                            <p:cTn id="88" dur="250" fill="hold"/>
                                            <p:tgtEl>
                                              <p:spTgt spid="163"/>
                                            </p:tgtEl>
                                            <p:attrNameLst>
                                              <p:attrName>ppt_y</p:attrName>
                                            </p:attrNameLst>
                                          </p:cBhvr>
                                          <p:tavLst>
                                            <p:tav tm="0">
                                              <p:val>
                                                <p:strVal val="1+#ppt_h/2"/>
                                              </p:val>
                                            </p:tav>
                                            <p:tav tm="100000">
                                              <p:val>
                                                <p:strVal val="#ppt_y"/>
                                              </p:val>
                                            </p:tav>
                                          </p:tavLst>
                                        </p:anim>
                                      </p:childTnLst>
                                    </p:cTn>
                                  </p:par>
                                </p:childTnLst>
                              </p:cTn>
                            </p:par>
                            <p:par>
                              <p:cTn id="89" fill="hold">
                                <p:stCondLst>
                                  <p:cond delay="4500"/>
                                </p:stCondLst>
                                <p:childTnLst>
                                  <p:par>
                                    <p:cTn id="90" presetID="2" presetClass="entr" presetSubtype="4" fill="hold" grpId="0" nodeType="afterEffect">
                                      <p:stCondLst>
                                        <p:cond delay="0"/>
                                      </p:stCondLst>
                                      <p:childTnLst>
                                        <p:set>
                                          <p:cBhvr>
                                            <p:cTn id="91" dur="1" fill="hold">
                                              <p:stCondLst>
                                                <p:cond delay="0"/>
                                              </p:stCondLst>
                                            </p:cTn>
                                            <p:tgtEl>
                                              <p:spTgt spid="164"/>
                                            </p:tgtEl>
                                            <p:attrNameLst>
                                              <p:attrName>style.visibility</p:attrName>
                                            </p:attrNameLst>
                                          </p:cBhvr>
                                          <p:to>
                                            <p:strVal val="visible"/>
                                          </p:to>
                                        </p:set>
                                        <p:anim calcmode="lin" valueType="num">
                                          <p:cBhvr additive="base">
                                            <p:cTn id="92" dur="250" fill="hold"/>
                                            <p:tgtEl>
                                              <p:spTgt spid="164"/>
                                            </p:tgtEl>
                                            <p:attrNameLst>
                                              <p:attrName>ppt_x</p:attrName>
                                            </p:attrNameLst>
                                          </p:cBhvr>
                                          <p:tavLst>
                                            <p:tav tm="0">
                                              <p:val>
                                                <p:strVal val="#ppt_x"/>
                                              </p:val>
                                            </p:tav>
                                            <p:tav tm="100000">
                                              <p:val>
                                                <p:strVal val="#ppt_x"/>
                                              </p:val>
                                            </p:tav>
                                          </p:tavLst>
                                        </p:anim>
                                        <p:anim calcmode="lin" valueType="num">
                                          <p:cBhvr additive="base">
                                            <p:cTn id="93" dur="250" fill="hold"/>
                                            <p:tgtEl>
                                              <p:spTgt spid="164"/>
                                            </p:tgtEl>
                                            <p:attrNameLst>
                                              <p:attrName>ppt_y</p:attrName>
                                            </p:attrNameLst>
                                          </p:cBhvr>
                                          <p:tavLst>
                                            <p:tav tm="0">
                                              <p:val>
                                                <p:strVal val="1+#ppt_h/2"/>
                                              </p:val>
                                            </p:tav>
                                            <p:tav tm="100000">
                                              <p:val>
                                                <p:strVal val="#ppt_y"/>
                                              </p:val>
                                            </p:tav>
                                          </p:tavLst>
                                        </p:anim>
                                      </p:childTnLst>
                                    </p:cTn>
                                  </p:par>
                                </p:childTnLst>
                              </p:cTn>
                            </p:par>
                            <p:par>
                              <p:cTn id="94" fill="hold">
                                <p:stCondLst>
                                  <p:cond delay="4750"/>
                                </p:stCondLst>
                                <p:childTnLst>
                                  <p:par>
                                    <p:cTn id="95" presetID="2" presetClass="entr" presetSubtype="4" fill="hold" grpId="0" nodeType="afterEffect">
                                      <p:stCondLst>
                                        <p:cond delay="0"/>
                                      </p:stCondLst>
                                      <p:childTnLst>
                                        <p:set>
                                          <p:cBhvr>
                                            <p:cTn id="96" dur="1" fill="hold">
                                              <p:stCondLst>
                                                <p:cond delay="0"/>
                                              </p:stCondLst>
                                            </p:cTn>
                                            <p:tgtEl>
                                              <p:spTgt spid="162"/>
                                            </p:tgtEl>
                                            <p:attrNameLst>
                                              <p:attrName>style.visibility</p:attrName>
                                            </p:attrNameLst>
                                          </p:cBhvr>
                                          <p:to>
                                            <p:strVal val="visible"/>
                                          </p:to>
                                        </p:set>
                                        <p:anim calcmode="lin" valueType="num">
                                          <p:cBhvr additive="base">
                                            <p:cTn id="97" dur="250" fill="hold"/>
                                            <p:tgtEl>
                                              <p:spTgt spid="162"/>
                                            </p:tgtEl>
                                            <p:attrNameLst>
                                              <p:attrName>ppt_x</p:attrName>
                                            </p:attrNameLst>
                                          </p:cBhvr>
                                          <p:tavLst>
                                            <p:tav tm="0">
                                              <p:val>
                                                <p:strVal val="#ppt_x"/>
                                              </p:val>
                                            </p:tav>
                                            <p:tav tm="100000">
                                              <p:val>
                                                <p:strVal val="#ppt_x"/>
                                              </p:val>
                                            </p:tav>
                                          </p:tavLst>
                                        </p:anim>
                                        <p:anim calcmode="lin" valueType="num">
                                          <p:cBhvr additive="base">
                                            <p:cTn id="98" dur="250" fill="hold"/>
                                            <p:tgtEl>
                                              <p:spTgt spid="162"/>
                                            </p:tgtEl>
                                            <p:attrNameLst>
                                              <p:attrName>ppt_y</p:attrName>
                                            </p:attrNameLst>
                                          </p:cBhvr>
                                          <p:tavLst>
                                            <p:tav tm="0">
                                              <p:val>
                                                <p:strVal val="1+#ppt_h/2"/>
                                              </p:val>
                                            </p:tav>
                                            <p:tav tm="100000">
                                              <p:val>
                                                <p:strVal val="#ppt_y"/>
                                              </p:val>
                                            </p:tav>
                                          </p:tavLst>
                                        </p:anim>
                                      </p:childTnLst>
                                    </p:cTn>
                                  </p:par>
                                </p:childTnLst>
                              </p:cTn>
                            </p:par>
                            <p:par>
                              <p:cTn id="99" fill="hold">
                                <p:stCondLst>
                                  <p:cond delay="5000"/>
                                </p:stCondLst>
                                <p:childTnLst>
                                  <p:par>
                                    <p:cTn id="100" presetID="2" presetClass="entr" presetSubtype="4" fill="hold" grpId="0" nodeType="afterEffect">
                                      <p:stCondLst>
                                        <p:cond delay="0"/>
                                      </p:stCondLst>
                                      <p:childTnLst>
                                        <p:set>
                                          <p:cBhvr>
                                            <p:cTn id="101" dur="1" fill="hold">
                                              <p:stCondLst>
                                                <p:cond delay="0"/>
                                              </p:stCondLst>
                                            </p:cTn>
                                            <p:tgtEl>
                                              <p:spTgt spid="158"/>
                                            </p:tgtEl>
                                            <p:attrNameLst>
                                              <p:attrName>style.visibility</p:attrName>
                                            </p:attrNameLst>
                                          </p:cBhvr>
                                          <p:to>
                                            <p:strVal val="visible"/>
                                          </p:to>
                                        </p:set>
                                        <p:anim calcmode="lin" valueType="num">
                                          <p:cBhvr additive="base">
                                            <p:cTn id="102" dur="250" fill="hold"/>
                                            <p:tgtEl>
                                              <p:spTgt spid="158"/>
                                            </p:tgtEl>
                                            <p:attrNameLst>
                                              <p:attrName>ppt_x</p:attrName>
                                            </p:attrNameLst>
                                          </p:cBhvr>
                                          <p:tavLst>
                                            <p:tav tm="0">
                                              <p:val>
                                                <p:strVal val="#ppt_x"/>
                                              </p:val>
                                            </p:tav>
                                            <p:tav tm="100000">
                                              <p:val>
                                                <p:strVal val="#ppt_x"/>
                                              </p:val>
                                            </p:tav>
                                          </p:tavLst>
                                        </p:anim>
                                        <p:anim calcmode="lin" valueType="num">
                                          <p:cBhvr additive="base">
                                            <p:cTn id="103" dur="250" fill="hold"/>
                                            <p:tgtEl>
                                              <p:spTgt spid="158"/>
                                            </p:tgtEl>
                                            <p:attrNameLst>
                                              <p:attrName>ppt_y</p:attrName>
                                            </p:attrNameLst>
                                          </p:cBhvr>
                                          <p:tavLst>
                                            <p:tav tm="0">
                                              <p:val>
                                                <p:strVal val="1+#ppt_h/2"/>
                                              </p:val>
                                            </p:tav>
                                            <p:tav tm="100000">
                                              <p:val>
                                                <p:strVal val="#ppt_y"/>
                                              </p:val>
                                            </p:tav>
                                          </p:tavLst>
                                        </p:anim>
                                      </p:childTnLst>
                                    </p:cTn>
                                  </p:par>
                                </p:childTnLst>
                              </p:cTn>
                            </p:par>
                            <p:par>
                              <p:cTn id="104" fill="hold">
                                <p:stCondLst>
                                  <p:cond delay="5250"/>
                                </p:stCondLst>
                                <p:childTnLst>
                                  <p:par>
                                    <p:cTn id="105" presetID="2" presetClass="entr" presetSubtype="4" fill="hold" grpId="0" nodeType="afterEffect">
                                      <p:stCondLst>
                                        <p:cond delay="0"/>
                                      </p:stCondLst>
                                      <p:childTnLst>
                                        <p:set>
                                          <p:cBhvr>
                                            <p:cTn id="106" dur="1" fill="hold">
                                              <p:stCondLst>
                                                <p:cond delay="0"/>
                                              </p:stCondLst>
                                            </p:cTn>
                                            <p:tgtEl>
                                              <p:spTgt spid="182"/>
                                            </p:tgtEl>
                                            <p:attrNameLst>
                                              <p:attrName>style.visibility</p:attrName>
                                            </p:attrNameLst>
                                          </p:cBhvr>
                                          <p:to>
                                            <p:strVal val="visible"/>
                                          </p:to>
                                        </p:set>
                                        <p:anim calcmode="lin" valueType="num">
                                          <p:cBhvr additive="base">
                                            <p:cTn id="107" dur="250" fill="hold"/>
                                            <p:tgtEl>
                                              <p:spTgt spid="182"/>
                                            </p:tgtEl>
                                            <p:attrNameLst>
                                              <p:attrName>ppt_x</p:attrName>
                                            </p:attrNameLst>
                                          </p:cBhvr>
                                          <p:tavLst>
                                            <p:tav tm="0">
                                              <p:val>
                                                <p:strVal val="#ppt_x"/>
                                              </p:val>
                                            </p:tav>
                                            <p:tav tm="100000">
                                              <p:val>
                                                <p:strVal val="#ppt_x"/>
                                              </p:val>
                                            </p:tav>
                                          </p:tavLst>
                                        </p:anim>
                                        <p:anim calcmode="lin" valueType="num">
                                          <p:cBhvr additive="base">
                                            <p:cTn id="108" dur="250" fill="hold"/>
                                            <p:tgtEl>
                                              <p:spTgt spid="182"/>
                                            </p:tgtEl>
                                            <p:attrNameLst>
                                              <p:attrName>ppt_y</p:attrName>
                                            </p:attrNameLst>
                                          </p:cBhvr>
                                          <p:tavLst>
                                            <p:tav tm="0">
                                              <p:val>
                                                <p:strVal val="1+#ppt_h/2"/>
                                              </p:val>
                                            </p:tav>
                                            <p:tav tm="100000">
                                              <p:val>
                                                <p:strVal val="#ppt_y"/>
                                              </p:val>
                                            </p:tav>
                                          </p:tavLst>
                                        </p:anim>
                                      </p:childTnLst>
                                    </p:cTn>
                                  </p:par>
                                </p:childTnLst>
                              </p:cTn>
                            </p:par>
                            <p:par>
                              <p:cTn id="109" fill="hold">
                                <p:stCondLst>
                                  <p:cond delay="5500"/>
                                </p:stCondLst>
                                <p:childTnLst>
                                  <p:par>
                                    <p:cTn id="110" presetID="2" presetClass="entr" presetSubtype="4" fill="hold" nodeType="afterEffect">
                                      <p:stCondLst>
                                        <p:cond delay="0"/>
                                      </p:stCondLst>
                                      <p:childTnLst>
                                        <p:set>
                                          <p:cBhvr>
                                            <p:cTn id="111" dur="1" fill="hold">
                                              <p:stCondLst>
                                                <p:cond delay="0"/>
                                              </p:stCondLst>
                                            </p:cTn>
                                            <p:tgtEl>
                                              <p:spTgt spid="155"/>
                                            </p:tgtEl>
                                            <p:attrNameLst>
                                              <p:attrName>style.visibility</p:attrName>
                                            </p:attrNameLst>
                                          </p:cBhvr>
                                          <p:to>
                                            <p:strVal val="visible"/>
                                          </p:to>
                                        </p:set>
                                        <p:anim calcmode="lin" valueType="num">
                                          <p:cBhvr additive="base">
                                            <p:cTn id="112" dur="250" fill="hold"/>
                                            <p:tgtEl>
                                              <p:spTgt spid="155"/>
                                            </p:tgtEl>
                                            <p:attrNameLst>
                                              <p:attrName>ppt_x</p:attrName>
                                            </p:attrNameLst>
                                          </p:cBhvr>
                                          <p:tavLst>
                                            <p:tav tm="0">
                                              <p:val>
                                                <p:strVal val="#ppt_x"/>
                                              </p:val>
                                            </p:tav>
                                            <p:tav tm="100000">
                                              <p:val>
                                                <p:strVal val="#ppt_x"/>
                                              </p:val>
                                            </p:tav>
                                          </p:tavLst>
                                        </p:anim>
                                        <p:anim calcmode="lin" valueType="num">
                                          <p:cBhvr additive="base">
                                            <p:cTn id="113" dur="250" fill="hold"/>
                                            <p:tgtEl>
                                              <p:spTgt spid="155"/>
                                            </p:tgtEl>
                                            <p:attrNameLst>
                                              <p:attrName>ppt_y</p:attrName>
                                            </p:attrNameLst>
                                          </p:cBhvr>
                                          <p:tavLst>
                                            <p:tav tm="0">
                                              <p:val>
                                                <p:strVal val="1+#ppt_h/2"/>
                                              </p:val>
                                            </p:tav>
                                            <p:tav tm="100000">
                                              <p:val>
                                                <p:strVal val="#ppt_y"/>
                                              </p:val>
                                            </p:tav>
                                          </p:tavLst>
                                        </p:anim>
                                      </p:childTnLst>
                                    </p:cTn>
                                  </p:par>
                                </p:childTnLst>
                              </p:cTn>
                            </p:par>
                            <p:par>
                              <p:cTn id="114" fill="hold">
                                <p:stCondLst>
                                  <p:cond delay="5750"/>
                                </p:stCondLst>
                                <p:childTnLst>
                                  <p:par>
                                    <p:cTn id="115" presetID="2" presetClass="entr" presetSubtype="4" fill="hold" grpId="0" nodeType="afterEffect">
                                      <p:stCondLst>
                                        <p:cond delay="0"/>
                                      </p:stCondLst>
                                      <p:childTnLst>
                                        <p:set>
                                          <p:cBhvr>
                                            <p:cTn id="116" dur="1" fill="hold">
                                              <p:stCondLst>
                                                <p:cond delay="0"/>
                                              </p:stCondLst>
                                            </p:cTn>
                                            <p:tgtEl>
                                              <p:spTgt spid="166"/>
                                            </p:tgtEl>
                                            <p:attrNameLst>
                                              <p:attrName>style.visibility</p:attrName>
                                            </p:attrNameLst>
                                          </p:cBhvr>
                                          <p:to>
                                            <p:strVal val="visible"/>
                                          </p:to>
                                        </p:set>
                                        <p:anim calcmode="lin" valueType="num">
                                          <p:cBhvr additive="base">
                                            <p:cTn id="117" dur="250" fill="hold"/>
                                            <p:tgtEl>
                                              <p:spTgt spid="166"/>
                                            </p:tgtEl>
                                            <p:attrNameLst>
                                              <p:attrName>ppt_x</p:attrName>
                                            </p:attrNameLst>
                                          </p:cBhvr>
                                          <p:tavLst>
                                            <p:tav tm="0">
                                              <p:val>
                                                <p:strVal val="#ppt_x"/>
                                              </p:val>
                                            </p:tav>
                                            <p:tav tm="100000">
                                              <p:val>
                                                <p:strVal val="#ppt_x"/>
                                              </p:val>
                                            </p:tav>
                                          </p:tavLst>
                                        </p:anim>
                                        <p:anim calcmode="lin" valueType="num">
                                          <p:cBhvr additive="base">
                                            <p:cTn id="118" dur="250" fill="hold"/>
                                            <p:tgtEl>
                                              <p:spTgt spid="166"/>
                                            </p:tgtEl>
                                            <p:attrNameLst>
                                              <p:attrName>ppt_y</p:attrName>
                                            </p:attrNameLst>
                                          </p:cBhvr>
                                          <p:tavLst>
                                            <p:tav tm="0">
                                              <p:val>
                                                <p:strVal val="1+#ppt_h/2"/>
                                              </p:val>
                                            </p:tav>
                                            <p:tav tm="100000">
                                              <p:val>
                                                <p:strVal val="#ppt_y"/>
                                              </p:val>
                                            </p:tav>
                                          </p:tavLst>
                                        </p:anim>
                                      </p:childTnLst>
                                    </p:cTn>
                                  </p:par>
                                </p:childTnLst>
                              </p:cTn>
                            </p:par>
                            <p:par>
                              <p:cTn id="119" fill="hold">
                                <p:stCondLst>
                                  <p:cond delay="6000"/>
                                </p:stCondLst>
                                <p:childTnLst>
                                  <p:par>
                                    <p:cTn id="120" presetID="2" presetClass="entr" presetSubtype="4" fill="hold" grpId="0" nodeType="afterEffect">
                                      <p:stCondLst>
                                        <p:cond delay="0"/>
                                      </p:stCondLst>
                                      <p:childTnLst>
                                        <p:set>
                                          <p:cBhvr>
                                            <p:cTn id="121" dur="1" fill="hold">
                                              <p:stCondLst>
                                                <p:cond delay="0"/>
                                              </p:stCondLst>
                                            </p:cTn>
                                            <p:tgtEl>
                                              <p:spTgt spid="167"/>
                                            </p:tgtEl>
                                            <p:attrNameLst>
                                              <p:attrName>style.visibility</p:attrName>
                                            </p:attrNameLst>
                                          </p:cBhvr>
                                          <p:to>
                                            <p:strVal val="visible"/>
                                          </p:to>
                                        </p:set>
                                        <p:anim calcmode="lin" valueType="num">
                                          <p:cBhvr additive="base">
                                            <p:cTn id="122" dur="250" fill="hold"/>
                                            <p:tgtEl>
                                              <p:spTgt spid="167"/>
                                            </p:tgtEl>
                                            <p:attrNameLst>
                                              <p:attrName>ppt_x</p:attrName>
                                            </p:attrNameLst>
                                          </p:cBhvr>
                                          <p:tavLst>
                                            <p:tav tm="0">
                                              <p:val>
                                                <p:strVal val="#ppt_x"/>
                                              </p:val>
                                            </p:tav>
                                            <p:tav tm="100000">
                                              <p:val>
                                                <p:strVal val="#ppt_x"/>
                                              </p:val>
                                            </p:tav>
                                          </p:tavLst>
                                        </p:anim>
                                        <p:anim calcmode="lin" valueType="num">
                                          <p:cBhvr additive="base">
                                            <p:cTn id="123" dur="250" fill="hold"/>
                                            <p:tgtEl>
                                              <p:spTgt spid="167"/>
                                            </p:tgtEl>
                                            <p:attrNameLst>
                                              <p:attrName>ppt_y</p:attrName>
                                            </p:attrNameLst>
                                          </p:cBhvr>
                                          <p:tavLst>
                                            <p:tav tm="0">
                                              <p:val>
                                                <p:strVal val="1+#ppt_h/2"/>
                                              </p:val>
                                            </p:tav>
                                            <p:tav tm="100000">
                                              <p:val>
                                                <p:strVal val="#ppt_y"/>
                                              </p:val>
                                            </p:tav>
                                          </p:tavLst>
                                        </p:anim>
                                      </p:childTnLst>
                                    </p:cTn>
                                  </p:par>
                                </p:childTnLst>
                              </p:cTn>
                            </p:par>
                            <p:par>
                              <p:cTn id="124" fill="hold">
                                <p:stCondLst>
                                  <p:cond delay="6250"/>
                                </p:stCondLst>
                                <p:childTnLst>
                                  <p:par>
                                    <p:cTn id="125" presetID="2" presetClass="entr" presetSubtype="4" fill="hold" grpId="0" nodeType="afterEffect">
                                      <p:stCondLst>
                                        <p:cond delay="0"/>
                                      </p:stCondLst>
                                      <p:childTnLst>
                                        <p:set>
                                          <p:cBhvr>
                                            <p:cTn id="126" dur="1" fill="hold">
                                              <p:stCondLst>
                                                <p:cond delay="0"/>
                                              </p:stCondLst>
                                            </p:cTn>
                                            <p:tgtEl>
                                              <p:spTgt spid="165"/>
                                            </p:tgtEl>
                                            <p:attrNameLst>
                                              <p:attrName>style.visibility</p:attrName>
                                            </p:attrNameLst>
                                          </p:cBhvr>
                                          <p:to>
                                            <p:strVal val="visible"/>
                                          </p:to>
                                        </p:set>
                                        <p:anim calcmode="lin" valueType="num">
                                          <p:cBhvr additive="base">
                                            <p:cTn id="127" dur="250" fill="hold"/>
                                            <p:tgtEl>
                                              <p:spTgt spid="165"/>
                                            </p:tgtEl>
                                            <p:attrNameLst>
                                              <p:attrName>ppt_x</p:attrName>
                                            </p:attrNameLst>
                                          </p:cBhvr>
                                          <p:tavLst>
                                            <p:tav tm="0">
                                              <p:val>
                                                <p:strVal val="#ppt_x"/>
                                              </p:val>
                                            </p:tav>
                                            <p:tav tm="100000">
                                              <p:val>
                                                <p:strVal val="#ppt_x"/>
                                              </p:val>
                                            </p:tav>
                                          </p:tavLst>
                                        </p:anim>
                                        <p:anim calcmode="lin" valueType="num">
                                          <p:cBhvr additive="base">
                                            <p:cTn id="128" dur="250" fill="hold"/>
                                            <p:tgtEl>
                                              <p:spTgt spid="165"/>
                                            </p:tgtEl>
                                            <p:attrNameLst>
                                              <p:attrName>ppt_y</p:attrName>
                                            </p:attrNameLst>
                                          </p:cBhvr>
                                          <p:tavLst>
                                            <p:tav tm="0">
                                              <p:val>
                                                <p:strVal val="1+#ppt_h/2"/>
                                              </p:val>
                                            </p:tav>
                                            <p:tav tm="100000">
                                              <p:val>
                                                <p:strVal val="#ppt_y"/>
                                              </p:val>
                                            </p:tav>
                                          </p:tavLst>
                                        </p:anim>
                                      </p:childTnLst>
                                    </p:cTn>
                                  </p:par>
                                </p:childTnLst>
                              </p:cTn>
                            </p:par>
                            <p:par>
                              <p:cTn id="129" fill="hold">
                                <p:stCondLst>
                                  <p:cond delay="6500"/>
                                </p:stCondLst>
                                <p:childTnLst>
                                  <p:par>
                                    <p:cTn id="130" presetID="2" presetClass="entr" presetSubtype="4" fill="hold" grpId="0" nodeType="afterEffect">
                                      <p:stCondLst>
                                        <p:cond delay="0"/>
                                      </p:stCondLst>
                                      <p:childTnLst>
                                        <p:set>
                                          <p:cBhvr>
                                            <p:cTn id="131" dur="1" fill="hold">
                                              <p:stCondLst>
                                                <p:cond delay="0"/>
                                              </p:stCondLst>
                                            </p:cTn>
                                            <p:tgtEl>
                                              <p:spTgt spid="159"/>
                                            </p:tgtEl>
                                            <p:attrNameLst>
                                              <p:attrName>style.visibility</p:attrName>
                                            </p:attrNameLst>
                                          </p:cBhvr>
                                          <p:to>
                                            <p:strVal val="visible"/>
                                          </p:to>
                                        </p:set>
                                        <p:anim calcmode="lin" valueType="num">
                                          <p:cBhvr additive="base">
                                            <p:cTn id="132" dur="250" fill="hold"/>
                                            <p:tgtEl>
                                              <p:spTgt spid="159"/>
                                            </p:tgtEl>
                                            <p:attrNameLst>
                                              <p:attrName>ppt_x</p:attrName>
                                            </p:attrNameLst>
                                          </p:cBhvr>
                                          <p:tavLst>
                                            <p:tav tm="0">
                                              <p:val>
                                                <p:strVal val="#ppt_x"/>
                                              </p:val>
                                            </p:tav>
                                            <p:tav tm="100000">
                                              <p:val>
                                                <p:strVal val="#ppt_x"/>
                                              </p:val>
                                            </p:tav>
                                          </p:tavLst>
                                        </p:anim>
                                        <p:anim calcmode="lin" valueType="num">
                                          <p:cBhvr additive="base">
                                            <p:cTn id="133" dur="250" fill="hold"/>
                                            <p:tgtEl>
                                              <p:spTgt spid="159"/>
                                            </p:tgtEl>
                                            <p:attrNameLst>
                                              <p:attrName>ppt_y</p:attrName>
                                            </p:attrNameLst>
                                          </p:cBhvr>
                                          <p:tavLst>
                                            <p:tav tm="0">
                                              <p:val>
                                                <p:strVal val="1+#ppt_h/2"/>
                                              </p:val>
                                            </p:tav>
                                            <p:tav tm="100000">
                                              <p:val>
                                                <p:strVal val="#ppt_y"/>
                                              </p:val>
                                            </p:tav>
                                          </p:tavLst>
                                        </p:anim>
                                      </p:childTnLst>
                                    </p:cTn>
                                  </p:par>
                                </p:childTnLst>
                              </p:cTn>
                            </p:par>
                            <p:par>
                              <p:cTn id="134" fill="hold">
                                <p:stCondLst>
                                  <p:cond delay="6750"/>
                                </p:stCondLst>
                                <p:childTnLst>
                                  <p:par>
                                    <p:cTn id="135" presetID="2" presetClass="entr" presetSubtype="4" fill="hold" nodeType="afterEffect">
                                      <p:stCondLst>
                                        <p:cond delay="0"/>
                                      </p:stCondLst>
                                      <p:childTnLst>
                                        <p:set>
                                          <p:cBhvr>
                                            <p:cTn id="136" dur="1" fill="hold">
                                              <p:stCondLst>
                                                <p:cond delay="0"/>
                                              </p:stCondLst>
                                            </p:cTn>
                                            <p:tgtEl>
                                              <p:spTgt spid="177"/>
                                            </p:tgtEl>
                                            <p:attrNameLst>
                                              <p:attrName>style.visibility</p:attrName>
                                            </p:attrNameLst>
                                          </p:cBhvr>
                                          <p:to>
                                            <p:strVal val="visible"/>
                                          </p:to>
                                        </p:set>
                                        <p:anim calcmode="lin" valueType="num">
                                          <p:cBhvr additive="base">
                                            <p:cTn id="137" dur="250" fill="hold"/>
                                            <p:tgtEl>
                                              <p:spTgt spid="177"/>
                                            </p:tgtEl>
                                            <p:attrNameLst>
                                              <p:attrName>ppt_x</p:attrName>
                                            </p:attrNameLst>
                                          </p:cBhvr>
                                          <p:tavLst>
                                            <p:tav tm="0">
                                              <p:val>
                                                <p:strVal val="#ppt_x"/>
                                              </p:val>
                                            </p:tav>
                                            <p:tav tm="100000">
                                              <p:val>
                                                <p:strVal val="#ppt_x"/>
                                              </p:val>
                                            </p:tav>
                                          </p:tavLst>
                                        </p:anim>
                                        <p:anim calcmode="lin" valueType="num">
                                          <p:cBhvr additive="base">
                                            <p:cTn id="138" dur="250" fill="hold"/>
                                            <p:tgtEl>
                                              <p:spTgt spid="177"/>
                                            </p:tgtEl>
                                            <p:attrNameLst>
                                              <p:attrName>ppt_y</p:attrName>
                                            </p:attrNameLst>
                                          </p:cBhvr>
                                          <p:tavLst>
                                            <p:tav tm="0">
                                              <p:val>
                                                <p:strVal val="1+#ppt_h/2"/>
                                              </p:val>
                                            </p:tav>
                                            <p:tav tm="100000">
                                              <p:val>
                                                <p:strVal val="#ppt_y"/>
                                              </p:val>
                                            </p:tav>
                                          </p:tavLst>
                                        </p:anim>
                                      </p:childTnLst>
                                    </p:cTn>
                                  </p:par>
                                </p:childTnLst>
                              </p:cTn>
                            </p:par>
                            <p:par>
                              <p:cTn id="139" fill="hold">
                                <p:stCondLst>
                                  <p:cond delay="7000"/>
                                </p:stCondLst>
                                <p:childTnLst>
                                  <p:par>
                                    <p:cTn id="140" presetID="2" presetClass="entr" presetSubtype="4" fill="hold" nodeType="afterEffect">
                                      <p:stCondLst>
                                        <p:cond delay="0"/>
                                      </p:stCondLst>
                                      <p:childTnLst>
                                        <p:set>
                                          <p:cBhvr>
                                            <p:cTn id="141" dur="1" fill="hold">
                                              <p:stCondLst>
                                                <p:cond delay="0"/>
                                              </p:stCondLst>
                                            </p:cTn>
                                            <p:tgtEl>
                                              <p:spTgt spid="156"/>
                                            </p:tgtEl>
                                            <p:attrNameLst>
                                              <p:attrName>style.visibility</p:attrName>
                                            </p:attrNameLst>
                                          </p:cBhvr>
                                          <p:to>
                                            <p:strVal val="visible"/>
                                          </p:to>
                                        </p:set>
                                        <p:anim calcmode="lin" valueType="num">
                                          <p:cBhvr additive="base">
                                            <p:cTn id="142" dur="250" fill="hold"/>
                                            <p:tgtEl>
                                              <p:spTgt spid="156"/>
                                            </p:tgtEl>
                                            <p:attrNameLst>
                                              <p:attrName>ppt_x</p:attrName>
                                            </p:attrNameLst>
                                          </p:cBhvr>
                                          <p:tavLst>
                                            <p:tav tm="0">
                                              <p:val>
                                                <p:strVal val="#ppt_x"/>
                                              </p:val>
                                            </p:tav>
                                            <p:tav tm="100000">
                                              <p:val>
                                                <p:strVal val="#ppt_x"/>
                                              </p:val>
                                            </p:tav>
                                          </p:tavLst>
                                        </p:anim>
                                        <p:anim calcmode="lin" valueType="num">
                                          <p:cBhvr additive="base">
                                            <p:cTn id="143" dur="250" fill="hold"/>
                                            <p:tgtEl>
                                              <p:spTgt spid="156"/>
                                            </p:tgtEl>
                                            <p:attrNameLst>
                                              <p:attrName>ppt_y</p:attrName>
                                            </p:attrNameLst>
                                          </p:cBhvr>
                                          <p:tavLst>
                                            <p:tav tm="0">
                                              <p:val>
                                                <p:strVal val="1+#ppt_h/2"/>
                                              </p:val>
                                            </p:tav>
                                            <p:tav tm="100000">
                                              <p:val>
                                                <p:strVal val="#ppt_y"/>
                                              </p:val>
                                            </p:tav>
                                          </p:tavLst>
                                        </p:anim>
                                      </p:childTnLst>
                                    </p:cTn>
                                  </p:par>
                                </p:childTnLst>
                              </p:cTn>
                            </p:par>
                            <p:par>
                              <p:cTn id="144" fill="hold">
                                <p:stCondLst>
                                  <p:cond delay="7250"/>
                                </p:stCondLst>
                                <p:childTnLst>
                                  <p:par>
                                    <p:cTn id="145" presetID="2" presetClass="entr" presetSubtype="4" fill="hold" grpId="0" nodeType="afterEffect">
                                      <p:stCondLst>
                                        <p:cond delay="0"/>
                                      </p:stCondLst>
                                      <p:childTnLst>
                                        <p:set>
                                          <p:cBhvr>
                                            <p:cTn id="146" dur="1" fill="hold">
                                              <p:stCondLst>
                                                <p:cond delay="0"/>
                                              </p:stCondLst>
                                            </p:cTn>
                                            <p:tgtEl>
                                              <p:spTgt spid="169"/>
                                            </p:tgtEl>
                                            <p:attrNameLst>
                                              <p:attrName>style.visibility</p:attrName>
                                            </p:attrNameLst>
                                          </p:cBhvr>
                                          <p:to>
                                            <p:strVal val="visible"/>
                                          </p:to>
                                        </p:set>
                                        <p:anim calcmode="lin" valueType="num">
                                          <p:cBhvr additive="base">
                                            <p:cTn id="147" dur="250" fill="hold"/>
                                            <p:tgtEl>
                                              <p:spTgt spid="169"/>
                                            </p:tgtEl>
                                            <p:attrNameLst>
                                              <p:attrName>ppt_x</p:attrName>
                                            </p:attrNameLst>
                                          </p:cBhvr>
                                          <p:tavLst>
                                            <p:tav tm="0">
                                              <p:val>
                                                <p:strVal val="#ppt_x"/>
                                              </p:val>
                                            </p:tav>
                                            <p:tav tm="100000">
                                              <p:val>
                                                <p:strVal val="#ppt_x"/>
                                              </p:val>
                                            </p:tav>
                                          </p:tavLst>
                                        </p:anim>
                                        <p:anim calcmode="lin" valueType="num">
                                          <p:cBhvr additive="base">
                                            <p:cTn id="148" dur="250" fill="hold"/>
                                            <p:tgtEl>
                                              <p:spTgt spid="169"/>
                                            </p:tgtEl>
                                            <p:attrNameLst>
                                              <p:attrName>ppt_y</p:attrName>
                                            </p:attrNameLst>
                                          </p:cBhvr>
                                          <p:tavLst>
                                            <p:tav tm="0">
                                              <p:val>
                                                <p:strVal val="1+#ppt_h/2"/>
                                              </p:val>
                                            </p:tav>
                                            <p:tav tm="100000">
                                              <p:val>
                                                <p:strVal val="#ppt_y"/>
                                              </p:val>
                                            </p:tav>
                                          </p:tavLst>
                                        </p:anim>
                                      </p:childTnLst>
                                    </p:cTn>
                                  </p:par>
                                </p:childTnLst>
                              </p:cTn>
                            </p:par>
                            <p:par>
                              <p:cTn id="149" fill="hold">
                                <p:stCondLst>
                                  <p:cond delay="7500"/>
                                </p:stCondLst>
                                <p:childTnLst>
                                  <p:par>
                                    <p:cTn id="150" presetID="2" presetClass="entr" presetSubtype="4" fill="hold" grpId="0" nodeType="afterEffect">
                                      <p:stCondLst>
                                        <p:cond delay="0"/>
                                      </p:stCondLst>
                                      <p:childTnLst>
                                        <p:set>
                                          <p:cBhvr>
                                            <p:cTn id="151" dur="1" fill="hold">
                                              <p:stCondLst>
                                                <p:cond delay="0"/>
                                              </p:stCondLst>
                                            </p:cTn>
                                            <p:tgtEl>
                                              <p:spTgt spid="170"/>
                                            </p:tgtEl>
                                            <p:attrNameLst>
                                              <p:attrName>style.visibility</p:attrName>
                                            </p:attrNameLst>
                                          </p:cBhvr>
                                          <p:to>
                                            <p:strVal val="visible"/>
                                          </p:to>
                                        </p:set>
                                        <p:anim calcmode="lin" valueType="num">
                                          <p:cBhvr additive="base">
                                            <p:cTn id="152" dur="250" fill="hold"/>
                                            <p:tgtEl>
                                              <p:spTgt spid="170"/>
                                            </p:tgtEl>
                                            <p:attrNameLst>
                                              <p:attrName>ppt_x</p:attrName>
                                            </p:attrNameLst>
                                          </p:cBhvr>
                                          <p:tavLst>
                                            <p:tav tm="0">
                                              <p:val>
                                                <p:strVal val="#ppt_x"/>
                                              </p:val>
                                            </p:tav>
                                            <p:tav tm="100000">
                                              <p:val>
                                                <p:strVal val="#ppt_x"/>
                                              </p:val>
                                            </p:tav>
                                          </p:tavLst>
                                        </p:anim>
                                        <p:anim calcmode="lin" valueType="num">
                                          <p:cBhvr additive="base">
                                            <p:cTn id="153" dur="250" fill="hold"/>
                                            <p:tgtEl>
                                              <p:spTgt spid="170"/>
                                            </p:tgtEl>
                                            <p:attrNameLst>
                                              <p:attrName>ppt_y</p:attrName>
                                            </p:attrNameLst>
                                          </p:cBhvr>
                                          <p:tavLst>
                                            <p:tav tm="0">
                                              <p:val>
                                                <p:strVal val="1+#ppt_h/2"/>
                                              </p:val>
                                            </p:tav>
                                            <p:tav tm="100000">
                                              <p:val>
                                                <p:strVal val="#ppt_y"/>
                                              </p:val>
                                            </p:tav>
                                          </p:tavLst>
                                        </p:anim>
                                      </p:childTnLst>
                                    </p:cTn>
                                  </p:par>
                                </p:childTnLst>
                              </p:cTn>
                            </p:par>
                            <p:par>
                              <p:cTn id="154" fill="hold">
                                <p:stCondLst>
                                  <p:cond delay="7750"/>
                                </p:stCondLst>
                                <p:childTnLst>
                                  <p:par>
                                    <p:cTn id="155" presetID="2" presetClass="entr" presetSubtype="4" fill="hold" grpId="0" nodeType="afterEffect">
                                      <p:stCondLst>
                                        <p:cond delay="0"/>
                                      </p:stCondLst>
                                      <p:childTnLst>
                                        <p:set>
                                          <p:cBhvr>
                                            <p:cTn id="156" dur="1" fill="hold">
                                              <p:stCondLst>
                                                <p:cond delay="0"/>
                                              </p:stCondLst>
                                            </p:cTn>
                                            <p:tgtEl>
                                              <p:spTgt spid="168"/>
                                            </p:tgtEl>
                                            <p:attrNameLst>
                                              <p:attrName>style.visibility</p:attrName>
                                            </p:attrNameLst>
                                          </p:cBhvr>
                                          <p:to>
                                            <p:strVal val="visible"/>
                                          </p:to>
                                        </p:set>
                                        <p:anim calcmode="lin" valueType="num">
                                          <p:cBhvr additive="base">
                                            <p:cTn id="157" dur="250" fill="hold"/>
                                            <p:tgtEl>
                                              <p:spTgt spid="168"/>
                                            </p:tgtEl>
                                            <p:attrNameLst>
                                              <p:attrName>ppt_x</p:attrName>
                                            </p:attrNameLst>
                                          </p:cBhvr>
                                          <p:tavLst>
                                            <p:tav tm="0">
                                              <p:val>
                                                <p:strVal val="#ppt_x"/>
                                              </p:val>
                                            </p:tav>
                                            <p:tav tm="100000">
                                              <p:val>
                                                <p:strVal val="#ppt_x"/>
                                              </p:val>
                                            </p:tav>
                                          </p:tavLst>
                                        </p:anim>
                                        <p:anim calcmode="lin" valueType="num">
                                          <p:cBhvr additive="base">
                                            <p:cTn id="158" dur="250" fill="hold"/>
                                            <p:tgtEl>
                                              <p:spTgt spid="16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157" grpId="0" animBg="1"/>
          <p:bldP spid="158" grpId="0" animBg="1"/>
          <p:bldP spid="159" grpId="0" animBg="1"/>
          <p:bldP spid="160" grpId="0" animBg="1"/>
          <p:bldP spid="161" grpId="0" animBg="1"/>
          <p:bldP spid="162" grpId="0"/>
          <p:bldP spid="163" grpId="0" animBg="1"/>
          <p:bldP spid="164" grpId="0"/>
          <p:bldP spid="165" grpId="0"/>
          <p:bldP spid="166" grpId="0" animBg="1"/>
          <p:bldP spid="167" grpId="0"/>
          <p:bldP spid="168" grpId="0"/>
          <p:bldP spid="169" grpId="0" animBg="1"/>
          <p:bldP spid="170" grpId="0"/>
          <p:bldP spid="171" grpId="0" animBg="1"/>
          <p:bldP spid="172" grpId="0"/>
          <p:bldP spid="173" grpId="0" animBg="1"/>
          <p:bldP spid="174" grpId="0"/>
          <p:bldP spid="175" grpId="0"/>
          <p:bldP spid="176" grpId="0"/>
          <p:bldP spid="181" grpId="0" animBg="1"/>
          <p:bldP spid="182" grpId="0" animBg="1"/>
        </p:bldLst>
      </p:timing>
    </mc:Choice>
    <mc:Fallback>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0-#ppt_w/2"/>
                                              </p:val>
                                            </p:tav>
                                            <p:tav tm="100000">
                                              <p:val>
                                                <p:strVal val="#ppt_x"/>
                                              </p:val>
                                            </p:tav>
                                          </p:tavLst>
                                        </p:anim>
                                        <p:anim calcmode="lin" valueType="num">
                                          <p:cBhvr additive="base">
                                            <p:cTn id="8" dur="500" fill="hold"/>
                                            <p:tgtEl>
                                              <p:spTgt spid="4"/>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2" presetClass="entr" presetSubtype="4" fill="hold" grpId="0" nodeType="afterEffect">
                                      <p:stCondLst>
                                        <p:cond delay="0"/>
                                      </p:stCondLst>
                                      <p:childTnLst>
                                        <p:set>
                                          <p:cBhvr>
                                            <p:cTn id="11" dur="1" fill="hold">
                                              <p:stCondLst>
                                                <p:cond delay="0"/>
                                              </p:stCondLst>
                                            </p:cTn>
                                            <p:tgtEl>
                                              <p:spTgt spid="160"/>
                                            </p:tgtEl>
                                            <p:attrNameLst>
                                              <p:attrName>style.visibility</p:attrName>
                                            </p:attrNameLst>
                                          </p:cBhvr>
                                          <p:to>
                                            <p:strVal val="visible"/>
                                          </p:to>
                                        </p:set>
                                        <p:anim calcmode="lin" valueType="num">
                                          <p:cBhvr additive="base">
                                            <p:cTn id="12" dur="250" fill="hold"/>
                                            <p:tgtEl>
                                              <p:spTgt spid="160"/>
                                            </p:tgtEl>
                                            <p:attrNameLst>
                                              <p:attrName>ppt_x</p:attrName>
                                            </p:attrNameLst>
                                          </p:cBhvr>
                                          <p:tavLst>
                                            <p:tav tm="0">
                                              <p:val>
                                                <p:strVal val="#ppt_x"/>
                                              </p:val>
                                            </p:tav>
                                            <p:tav tm="100000">
                                              <p:val>
                                                <p:strVal val="#ppt_x"/>
                                              </p:val>
                                            </p:tav>
                                          </p:tavLst>
                                        </p:anim>
                                        <p:anim calcmode="lin" valueType="num">
                                          <p:cBhvr additive="base">
                                            <p:cTn id="13" dur="250" fill="hold"/>
                                            <p:tgtEl>
                                              <p:spTgt spid="160"/>
                                            </p:tgtEl>
                                            <p:attrNameLst>
                                              <p:attrName>ppt_y</p:attrName>
                                            </p:attrNameLst>
                                          </p:cBhvr>
                                          <p:tavLst>
                                            <p:tav tm="0">
                                              <p:val>
                                                <p:strVal val="1+#ppt_h/2"/>
                                              </p:val>
                                            </p:tav>
                                            <p:tav tm="100000">
                                              <p:val>
                                                <p:strVal val="#ppt_y"/>
                                              </p:val>
                                            </p:tav>
                                          </p:tavLst>
                                        </p:anim>
                                      </p:childTnLst>
                                    </p:cTn>
                                  </p:par>
                                </p:childTnLst>
                              </p:cTn>
                            </p:par>
                            <p:par>
                              <p:cTn id="14" fill="hold">
                                <p:stCondLst>
                                  <p:cond delay="750"/>
                                </p:stCondLst>
                                <p:childTnLst>
                                  <p:par>
                                    <p:cTn id="15" presetID="2" presetClass="entr" presetSubtype="4" fill="hold" nodeType="afterEffect">
                                      <p:stCondLst>
                                        <p:cond delay="0"/>
                                      </p:stCondLst>
                                      <p:childTnLst>
                                        <p:set>
                                          <p:cBhvr>
                                            <p:cTn id="16" dur="1" fill="hold">
                                              <p:stCondLst>
                                                <p:cond delay="0"/>
                                              </p:stCondLst>
                                            </p:cTn>
                                            <p:tgtEl>
                                              <p:spTgt spid="183"/>
                                            </p:tgtEl>
                                            <p:attrNameLst>
                                              <p:attrName>style.visibility</p:attrName>
                                            </p:attrNameLst>
                                          </p:cBhvr>
                                          <p:to>
                                            <p:strVal val="visible"/>
                                          </p:to>
                                        </p:set>
                                        <p:anim calcmode="lin" valueType="num">
                                          <p:cBhvr additive="base">
                                            <p:cTn id="17" dur="250" fill="hold"/>
                                            <p:tgtEl>
                                              <p:spTgt spid="183"/>
                                            </p:tgtEl>
                                            <p:attrNameLst>
                                              <p:attrName>ppt_x</p:attrName>
                                            </p:attrNameLst>
                                          </p:cBhvr>
                                          <p:tavLst>
                                            <p:tav tm="0">
                                              <p:val>
                                                <p:strVal val="#ppt_x"/>
                                              </p:val>
                                            </p:tav>
                                            <p:tav tm="100000">
                                              <p:val>
                                                <p:strVal val="#ppt_x"/>
                                              </p:val>
                                            </p:tav>
                                          </p:tavLst>
                                        </p:anim>
                                        <p:anim calcmode="lin" valueType="num">
                                          <p:cBhvr additive="base">
                                            <p:cTn id="18" dur="250" fill="hold"/>
                                            <p:tgtEl>
                                              <p:spTgt spid="183"/>
                                            </p:tgtEl>
                                            <p:attrNameLst>
                                              <p:attrName>ppt_y</p:attrName>
                                            </p:attrNameLst>
                                          </p:cBhvr>
                                          <p:tavLst>
                                            <p:tav tm="0">
                                              <p:val>
                                                <p:strVal val="1+#ppt_h/2"/>
                                              </p:val>
                                            </p:tav>
                                            <p:tav tm="100000">
                                              <p:val>
                                                <p:strVal val="#ppt_y"/>
                                              </p:val>
                                            </p:tav>
                                          </p:tavLst>
                                        </p:anim>
                                      </p:childTnLst>
                                    </p:cTn>
                                  </p:par>
                                </p:childTnLst>
                              </p:cTn>
                            </p:par>
                            <p:par>
                              <p:cTn id="19" fill="hold">
                                <p:stCondLst>
                                  <p:cond delay="1000"/>
                                </p:stCondLst>
                                <p:childTnLst>
                                  <p:par>
                                    <p:cTn id="20" presetID="2" presetClass="entr" presetSubtype="4" fill="hold" nodeType="afterEffect">
                                      <p:stCondLst>
                                        <p:cond delay="0"/>
                                      </p:stCondLst>
                                      <p:childTnLst>
                                        <p:set>
                                          <p:cBhvr>
                                            <p:cTn id="21" dur="1" fill="hold">
                                              <p:stCondLst>
                                                <p:cond delay="0"/>
                                              </p:stCondLst>
                                            </p:cTn>
                                            <p:tgtEl>
                                              <p:spTgt spid="152"/>
                                            </p:tgtEl>
                                            <p:attrNameLst>
                                              <p:attrName>style.visibility</p:attrName>
                                            </p:attrNameLst>
                                          </p:cBhvr>
                                          <p:to>
                                            <p:strVal val="visible"/>
                                          </p:to>
                                        </p:set>
                                        <p:anim calcmode="lin" valueType="num">
                                          <p:cBhvr additive="base">
                                            <p:cTn id="22" dur="250" fill="hold"/>
                                            <p:tgtEl>
                                              <p:spTgt spid="152"/>
                                            </p:tgtEl>
                                            <p:attrNameLst>
                                              <p:attrName>ppt_x</p:attrName>
                                            </p:attrNameLst>
                                          </p:cBhvr>
                                          <p:tavLst>
                                            <p:tav tm="0">
                                              <p:val>
                                                <p:strVal val="#ppt_x"/>
                                              </p:val>
                                            </p:tav>
                                            <p:tav tm="100000">
                                              <p:val>
                                                <p:strVal val="#ppt_x"/>
                                              </p:val>
                                            </p:tav>
                                          </p:tavLst>
                                        </p:anim>
                                        <p:anim calcmode="lin" valueType="num">
                                          <p:cBhvr additive="base">
                                            <p:cTn id="23" dur="250" fill="hold"/>
                                            <p:tgtEl>
                                              <p:spTgt spid="152"/>
                                            </p:tgtEl>
                                            <p:attrNameLst>
                                              <p:attrName>ppt_y</p:attrName>
                                            </p:attrNameLst>
                                          </p:cBhvr>
                                          <p:tavLst>
                                            <p:tav tm="0">
                                              <p:val>
                                                <p:strVal val="1+#ppt_h/2"/>
                                              </p:val>
                                            </p:tav>
                                            <p:tav tm="100000">
                                              <p:val>
                                                <p:strVal val="#ppt_y"/>
                                              </p:val>
                                            </p:tav>
                                          </p:tavLst>
                                        </p:anim>
                                      </p:childTnLst>
                                    </p:cTn>
                                  </p:par>
                                </p:childTnLst>
                              </p:cTn>
                            </p:par>
                            <p:par>
                              <p:cTn id="24" fill="hold">
                                <p:stCondLst>
                                  <p:cond delay="1250"/>
                                </p:stCondLst>
                                <p:childTnLst>
                                  <p:par>
                                    <p:cTn id="25" presetID="2" presetClass="entr" presetSubtype="4" fill="hold" grpId="0" nodeType="afterEffect">
                                      <p:stCondLst>
                                        <p:cond delay="0"/>
                                      </p:stCondLst>
                                      <p:childTnLst>
                                        <p:set>
                                          <p:cBhvr>
                                            <p:cTn id="26" dur="1" fill="hold">
                                              <p:stCondLst>
                                                <p:cond delay="0"/>
                                              </p:stCondLst>
                                            </p:cTn>
                                            <p:tgtEl>
                                              <p:spTgt spid="171"/>
                                            </p:tgtEl>
                                            <p:attrNameLst>
                                              <p:attrName>style.visibility</p:attrName>
                                            </p:attrNameLst>
                                          </p:cBhvr>
                                          <p:to>
                                            <p:strVal val="visible"/>
                                          </p:to>
                                        </p:set>
                                        <p:anim calcmode="lin" valueType="num">
                                          <p:cBhvr additive="base">
                                            <p:cTn id="27" dur="250" fill="hold"/>
                                            <p:tgtEl>
                                              <p:spTgt spid="171"/>
                                            </p:tgtEl>
                                            <p:attrNameLst>
                                              <p:attrName>ppt_x</p:attrName>
                                            </p:attrNameLst>
                                          </p:cBhvr>
                                          <p:tavLst>
                                            <p:tav tm="0">
                                              <p:val>
                                                <p:strVal val="#ppt_x"/>
                                              </p:val>
                                            </p:tav>
                                            <p:tav tm="100000">
                                              <p:val>
                                                <p:strVal val="#ppt_x"/>
                                              </p:val>
                                            </p:tav>
                                          </p:tavLst>
                                        </p:anim>
                                        <p:anim calcmode="lin" valueType="num">
                                          <p:cBhvr additive="base">
                                            <p:cTn id="28" dur="250" fill="hold"/>
                                            <p:tgtEl>
                                              <p:spTgt spid="171"/>
                                            </p:tgtEl>
                                            <p:attrNameLst>
                                              <p:attrName>ppt_y</p:attrName>
                                            </p:attrNameLst>
                                          </p:cBhvr>
                                          <p:tavLst>
                                            <p:tav tm="0">
                                              <p:val>
                                                <p:strVal val="1+#ppt_h/2"/>
                                              </p:val>
                                            </p:tav>
                                            <p:tav tm="100000">
                                              <p:val>
                                                <p:strVal val="#ppt_y"/>
                                              </p:val>
                                            </p:tav>
                                          </p:tavLst>
                                        </p:anim>
                                      </p:childTnLst>
                                    </p:cTn>
                                  </p:par>
                                </p:childTnLst>
                              </p:cTn>
                            </p:par>
                            <p:par>
                              <p:cTn id="29" fill="hold">
                                <p:stCondLst>
                                  <p:cond delay="1500"/>
                                </p:stCondLst>
                                <p:childTnLst>
                                  <p:par>
                                    <p:cTn id="30" presetID="2" presetClass="entr" presetSubtype="4" fill="hold" grpId="0" nodeType="afterEffect">
                                      <p:stCondLst>
                                        <p:cond delay="0"/>
                                      </p:stCondLst>
                                      <p:childTnLst>
                                        <p:set>
                                          <p:cBhvr>
                                            <p:cTn id="31" dur="1" fill="hold">
                                              <p:stCondLst>
                                                <p:cond delay="0"/>
                                              </p:stCondLst>
                                            </p:cTn>
                                            <p:tgtEl>
                                              <p:spTgt spid="172"/>
                                            </p:tgtEl>
                                            <p:attrNameLst>
                                              <p:attrName>style.visibility</p:attrName>
                                            </p:attrNameLst>
                                          </p:cBhvr>
                                          <p:to>
                                            <p:strVal val="visible"/>
                                          </p:to>
                                        </p:set>
                                        <p:anim calcmode="lin" valueType="num">
                                          <p:cBhvr additive="base">
                                            <p:cTn id="32" dur="250" fill="hold"/>
                                            <p:tgtEl>
                                              <p:spTgt spid="172"/>
                                            </p:tgtEl>
                                            <p:attrNameLst>
                                              <p:attrName>ppt_x</p:attrName>
                                            </p:attrNameLst>
                                          </p:cBhvr>
                                          <p:tavLst>
                                            <p:tav tm="0">
                                              <p:val>
                                                <p:strVal val="#ppt_x"/>
                                              </p:val>
                                            </p:tav>
                                            <p:tav tm="100000">
                                              <p:val>
                                                <p:strVal val="#ppt_x"/>
                                              </p:val>
                                            </p:tav>
                                          </p:tavLst>
                                        </p:anim>
                                        <p:anim calcmode="lin" valueType="num">
                                          <p:cBhvr additive="base">
                                            <p:cTn id="33" dur="250" fill="hold"/>
                                            <p:tgtEl>
                                              <p:spTgt spid="172"/>
                                            </p:tgtEl>
                                            <p:attrNameLst>
                                              <p:attrName>ppt_y</p:attrName>
                                            </p:attrNameLst>
                                          </p:cBhvr>
                                          <p:tavLst>
                                            <p:tav tm="0">
                                              <p:val>
                                                <p:strVal val="1+#ppt_h/2"/>
                                              </p:val>
                                            </p:tav>
                                            <p:tav tm="100000">
                                              <p:val>
                                                <p:strVal val="#ppt_y"/>
                                              </p:val>
                                            </p:tav>
                                          </p:tavLst>
                                        </p:anim>
                                      </p:childTnLst>
                                    </p:cTn>
                                  </p:par>
                                </p:childTnLst>
                              </p:cTn>
                            </p:par>
                            <p:par>
                              <p:cTn id="34" fill="hold">
                                <p:stCondLst>
                                  <p:cond delay="1750"/>
                                </p:stCondLst>
                                <p:childTnLst>
                                  <p:par>
                                    <p:cTn id="35" presetID="2" presetClass="entr" presetSubtype="4" fill="hold" grpId="0" nodeType="afterEffect">
                                      <p:stCondLst>
                                        <p:cond delay="0"/>
                                      </p:stCondLst>
                                      <p:childTnLst>
                                        <p:set>
                                          <p:cBhvr>
                                            <p:cTn id="36" dur="1" fill="hold">
                                              <p:stCondLst>
                                                <p:cond delay="0"/>
                                              </p:stCondLst>
                                            </p:cTn>
                                            <p:tgtEl>
                                              <p:spTgt spid="175"/>
                                            </p:tgtEl>
                                            <p:attrNameLst>
                                              <p:attrName>style.visibility</p:attrName>
                                            </p:attrNameLst>
                                          </p:cBhvr>
                                          <p:to>
                                            <p:strVal val="visible"/>
                                          </p:to>
                                        </p:set>
                                        <p:anim calcmode="lin" valueType="num">
                                          <p:cBhvr additive="base">
                                            <p:cTn id="37" dur="250" fill="hold"/>
                                            <p:tgtEl>
                                              <p:spTgt spid="175"/>
                                            </p:tgtEl>
                                            <p:attrNameLst>
                                              <p:attrName>ppt_x</p:attrName>
                                            </p:attrNameLst>
                                          </p:cBhvr>
                                          <p:tavLst>
                                            <p:tav tm="0">
                                              <p:val>
                                                <p:strVal val="#ppt_x"/>
                                              </p:val>
                                            </p:tav>
                                            <p:tav tm="100000">
                                              <p:val>
                                                <p:strVal val="#ppt_x"/>
                                              </p:val>
                                            </p:tav>
                                          </p:tavLst>
                                        </p:anim>
                                        <p:anim calcmode="lin" valueType="num">
                                          <p:cBhvr additive="base">
                                            <p:cTn id="38" dur="250" fill="hold"/>
                                            <p:tgtEl>
                                              <p:spTgt spid="175"/>
                                            </p:tgtEl>
                                            <p:attrNameLst>
                                              <p:attrName>ppt_y</p:attrName>
                                            </p:attrNameLst>
                                          </p:cBhvr>
                                          <p:tavLst>
                                            <p:tav tm="0">
                                              <p:val>
                                                <p:strVal val="1+#ppt_h/2"/>
                                              </p:val>
                                            </p:tav>
                                            <p:tav tm="100000">
                                              <p:val>
                                                <p:strVal val="#ppt_y"/>
                                              </p:val>
                                            </p:tav>
                                          </p:tavLst>
                                        </p:anim>
                                      </p:childTnLst>
                                    </p:cTn>
                                  </p:par>
                                </p:childTnLst>
                              </p:cTn>
                            </p:par>
                            <p:par>
                              <p:cTn id="39" fill="hold">
                                <p:stCondLst>
                                  <p:cond delay="2000"/>
                                </p:stCondLst>
                                <p:childTnLst>
                                  <p:par>
                                    <p:cTn id="40" presetID="2" presetClass="entr" presetSubtype="4" fill="hold" grpId="0" nodeType="afterEffect">
                                      <p:stCondLst>
                                        <p:cond delay="0"/>
                                      </p:stCondLst>
                                      <p:childTnLst>
                                        <p:set>
                                          <p:cBhvr>
                                            <p:cTn id="41" dur="1" fill="hold">
                                              <p:stCondLst>
                                                <p:cond delay="0"/>
                                              </p:stCondLst>
                                            </p:cTn>
                                            <p:tgtEl>
                                              <p:spTgt spid="157"/>
                                            </p:tgtEl>
                                            <p:attrNameLst>
                                              <p:attrName>style.visibility</p:attrName>
                                            </p:attrNameLst>
                                          </p:cBhvr>
                                          <p:to>
                                            <p:strVal val="visible"/>
                                          </p:to>
                                        </p:set>
                                        <p:anim calcmode="lin" valueType="num">
                                          <p:cBhvr additive="base">
                                            <p:cTn id="42" dur="250" fill="hold"/>
                                            <p:tgtEl>
                                              <p:spTgt spid="157"/>
                                            </p:tgtEl>
                                            <p:attrNameLst>
                                              <p:attrName>ppt_x</p:attrName>
                                            </p:attrNameLst>
                                          </p:cBhvr>
                                          <p:tavLst>
                                            <p:tav tm="0">
                                              <p:val>
                                                <p:strVal val="#ppt_x"/>
                                              </p:val>
                                            </p:tav>
                                            <p:tav tm="100000">
                                              <p:val>
                                                <p:strVal val="#ppt_x"/>
                                              </p:val>
                                            </p:tav>
                                          </p:tavLst>
                                        </p:anim>
                                        <p:anim calcmode="lin" valueType="num">
                                          <p:cBhvr additive="base">
                                            <p:cTn id="43" dur="250" fill="hold"/>
                                            <p:tgtEl>
                                              <p:spTgt spid="157"/>
                                            </p:tgtEl>
                                            <p:attrNameLst>
                                              <p:attrName>ppt_y</p:attrName>
                                            </p:attrNameLst>
                                          </p:cBhvr>
                                          <p:tavLst>
                                            <p:tav tm="0">
                                              <p:val>
                                                <p:strVal val="1+#ppt_h/2"/>
                                              </p:val>
                                            </p:tav>
                                            <p:tav tm="100000">
                                              <p:val>
                                                <p:strVal val="#ppt_y"/>
                                              </p:val>
                                            </p:tav>
                                          </p:tavLst>
                                        </p:anim>
                                      </p:childTnLst>
                                    </p:cTn>
                                  </p:par>
                                </p:childTnLst>
                              </p:cTn>
                            </p:par>
                            <p:par>
                              <p:cTn id="44" fill="hold">
                                <p:stCondLst>
                                  <p:cond delay="2250"/>
                                </p:stCondLst>
                                <p:childTnLst>
                                  <p:par>
                                    <p:cTn id="45" presetID="2" presetClass="entr" presetSubtype="4" fill="hold" nodeType="afterEffect">
                                      <p:stCondLst>
                                        <p:cond delay="0"/>
                                      </p:stCondLst>
                                      <p:childTnLst>
                                        <p:set>
                                          <p:cBhvr>
                                            <p:cTn id="46" dur="1" fill="hold">
                                              <p:stCondLst>
                                                <p:cond delay="0"/>
                                              </p:stCondLst>
                                            </p:cTn>
                                            <p:tgtEl>
                                              <p:spTgt spid="186"/>
                                            </p:tgtEl>
                                            <p:attrNameLst>
                                              <p:attrName>style.visibility</p:attrName>
                                            </p:attrNameLst>
                                          </p:cBhvr>
                                          <p:to>
                                            <p:strVal val="visible"/>
                                          </p:to>
                                        </p:set>
                                        <p:anim calcmode="lin" valueType="num">
                                          <p:cBhvr additive="base">
                                            <p:cTn id="47" dur="250" fill="hold"/>
                                            <p:tgtEl>
                                              <p:spTgt spid="186"/>
                                            </p:tgtEl>
                                            <p:attrNameLst>
                                              <p:attrName>ppt_x</p:attrName>
                                            </p:attrNameLst>
                                          </p:cBhvr>
                                          <p:tavLst>
                                            <p:tav tm="0">
                                              <p:val>
                                                <p:strVal val="#ppt_x"/>
                                              </p:val>
                                            </p:tav>
                                            <p:tav tm="100000">
                                              <p:val>
                                                <p:strVal val="#ppt_x"/>
                                              </p:val>
                                            </p:tav>
                                          </p:tavLst>
                                        </p:anim>
                                        <p:anim calcmode="lin" valueType="num">
                                          <p:cBhvr additive="base">
                                            <p:cTn id="48" dur="250" fill="hold"/>
                                            <p:tgtEl>
                                              <p:spTgt spid="186"/>
                                            </p:tgtEl>
                                            <p:attrNameLst>
                                              <p:attrName>ppt_y</p:attrName>
                                            </p:attrNameLst>
                                          </p:cBhvr>
                                          <p:tavLst>
                                            <p:tav tm="0">
                                              <p:val>
                                                <p:strVal val="1+#ppt_h/2"/>
                                              </p:val>
                                            </p:tav>
                                            <p:tav tm="100000">
                                              <p:val>
                                                <p:strVal val="#ppt_y"/>
                                              </p:val>
                                            </p:tav>
                                          </p:tavLst>
                                        </p:anim>
                                      </p:childTnLst>
                                    </p:cTn>
                                  </p:par>
                                </p:childTnLst>
                              </p:cTn>
                            </p:par>
                            <p:par>
                              <p:cTn id="49" fill="hold">
                                <p:stCondLst>
                                  <p:cond delay="2500"/>
                                </p:stCondLst>
                                <p:childTnLst>
                                  <p:par>
                                    <p:cTn id="50" presetID="2" presetClass="entr" presetSubtype="4" fill="hold" nodeType="afterEffect">
                                      <p:stCondLst>
                                        <p:cond delay="0"/>
                                      </p:stCondLst>
                                      <p:childTnLst>
                                        <p:set>
                                          <p:cBhvr>
                                            <p:cTn id="51" dur="1" fill="hold">
                                              <p:stCondLst>
                                                <p:cond delay="0"/>
                                              </p:stCondLst>
                                            </p:cTn>
                                            <p:tgtEl>
                                              <p:spTgt spid="153"/>
                                            </p:tgtEl>
                                            <p:attrNameLst>
                                              <p:attrName>style.visibility</p:attrName>
                                            </p:attrNameLst>
                                          </p:cBhvr>
                                          <p:to>
                                            <p:strVal val="visible"/>
                                          </p:to>
                                        </p:set>
                                        <p:anim calcmode="lin" valueType="num">
                                          <p:cBhvr additive="base">
                                            <p:cTn id="52" dur="250" fill="hold"/>
                                            <p:tgtEl>
                                              <p:spTgt spid="153"/>
                                            </p:tgtEl>
                                            <p:attrNameLst>
                                              <p:attrName>ppt_x</p:attrName>
                                            </p:attrNameLst>
                                          </p:cBhvr>
                                          <p:tavLst>
                                            <p:tav tm="0">
                                              <p:val>
                                                <p:strVal val="#ppt_x"/>
                                              </p:val>
                                            </p:tav>
                                            <p:tav tm="100000">
                                              <p:val>
                                                <p:strVal val="#ppt_x"/>
                                              </p:val>
                                            </p:tav>
                                          </p:tavLst>
                                        </p:anim>
                                        <p:anim calcmode="lin" valueType="num">
                                          <p:cBhvr additive="base">
                                            <p:cTn id="53" dur="250" fill="hold"/>
                                            <p:tgtEl>
                                              <p:spTgt spid="153"/>
                                            </p:tgtEl>
                                            <p:attrNameLst>
                                              <p:attrName>ppt_y</p:attrName>
                                            </p:attrNameLst>
                                          </p:cBhvr>
                                          <p:tavLst>
                                            <p:tav tm="0">
                                              <p:val>
                                                <p:strVal val="1+#ppt_h/2"/>
                                              </p:val>
                                            </p:tav>
                                            <p:tav tm="100000">
                                              <p:val>
                                                <p:strVal val="#ppt_y"/>
                                              </p:val>
                                            </p:tav>
                                          </p:tavLst>
                                        </p:anim>
                                      </p:childTnLst>
                                    </p:cTn>
                                  </p:par>
                                </p:childTnLst>
                              </p:cTn>
                            </p:par>
                            <p:par>
                              <p:cTn id="54" fill="hold">
                                <p:stCondLst>
                                  <p:cond delay="2750"/>
                                </p:stCondLst>
                                <p:childTnLst>
                                  <p:par>
                                    <p:cTn id="55" presetID="2" presetClass="entr" presetSubtype="4" fill="hold" grpId="0" nodeType="afterEffect">
                                      <p:stCondLst>
                                        <p:cond delay="0"/>
                                      </p:stCondLst>
                                      <p:childTnLst>
                                        <p:set>
                                          <p:cBhvr>
                                            <p:cTn id="56" dur="1" fill="hold">
                                              <p:stCondLst>
                                                <p:cond delay="0"/>
                                              </p:stCondLst>
                                            </p:cTn>
                                            <p:tgtEl>
                                              <p:spTgt spid="173"/>
                                            </p:tgtEl>
                                            <p:attrNameLst>
                                              <p:attrName>style.visibility</p:attrName>
                                            </p:attrNameLst>
                                          </p:cBhvr>
                                          <p:to>
                                            <p:strVal val="visible"/>
                                          </p:to>
                                        </p:set>
                                        <p:anim calcmode="lin" valueType="num">
                                          <p:cBhvr additive="base">
                                            <p:cTn id="57" dur="250" fill="hold"/>
                                            <p:tgtEl>
                                              <p:spTgt spid="173"/>
                                            </p:tgtEl>
                                            <p:attrNameLst>
                                              <p:attrName>ppt_x</p:attrName>
                                            </p:attrNameLst>
                                          </p:cBhvr>
                                          <p:tavLst>
                                            <p:tav tm="0">
                                              <p:val>
                                                <p:strVal val="#ppt_x"/>
                                              </p:val>
                                            </p:tav>
                                            <p:tav tm="100000">
                                              <p:val>
                                                <p:strVal val="#ppt_x"/>
                                              </p:val>
                                            </p:tav>
                                          </p:tavLst>
                                        </p:anim>
                                        <p:anim calcmode="lin" valueType="num">
                                          <p:cBhvr additive="base">
                                            <p:cTn id="58" dur="250" fill="hold"/>
                                            <p:tgtEl>
                                              <p:spTgt spid="173"/>
                                            </p:tgtEl>
                                            <p:attrNameLst>
                                              <p:attrName>ppt_y</p:attrName>
                                            </p:attrNameLst>
                                          </p:cBhvr>
                                          <p:tavLst>
                                            <p:tav tm="0">
                                              <p:val>
                                                <p:strVal val="1+#ppt_h/2"/>
                                              </p:val>
                                            </p:tav>
                                            <p:tav tm="100000">
                                              <p:val>
                                                <p:strVal val="#ppt_y"/>
                                              </p:val>
                                            </p:tav>
                                          </p:tavLst>
                                        </p:anim>
                                      </p:childTnLst>
                                    </p:cTn>
                                  </p:par>
                                </p:childTnLst>
                              </p:cTn>
                            </p:par>
                            <p:par>
                              <p:cTn id="59" fill="hold">
                                <p:stCondLst>
                                  <p:cond delay="3000"/>
                                </p:stCondLst>
                                <p:childTnLst>
                                  <p:par>
                                    <p:cTn id="60" presetID="2" presetClass="entr" presetSubtype="4" fill="hold" grpId="0" nodeType="afterEffect">
                                      <p:stCondLst>
                                        <p:cond delay="0"/>
                                      </p:stCondLst>
                                      <p:childTnLst>
                                        <p:set>
                                          <p:cBhvr>
                                            <p:cTn id="61" dur="1" fill="hold">
                                              <p:stCondLst>
                                                <p:cond delay="0"/>
                                              </p:stCondLst>
                                            </p:cTn>
                                            <p:tgtEl>
                                              <p:spTgt spid="174"/>
                                            </p:tgtEl>
                                            <p:attrNameLst>
                                              <p:attrName>style.visibility</p:attrName>
                                            </p:attrNameLst>
                                          </p:cBhvr>
                                          <p:to>
                                            <p:strVal val="visible"/>
                                          </p:to>
                                        </p:set>
                                        <p:anim calcmode="lin" valueType="num">
                                          <p:cBhvr additive="base">
                                            <p:cTn id="62" dur="250" fill="hold"/>
                                            <p:tgtEl>
                                              <p:spTgt spid="174"/>
                                            </p:tgtEl>
                                            <p:attrNameLst>
                                              <p:attrName>ppt_x</p:attrName>
                                            </p:attrNameLst>
                                          </p:cBhvr>
                                          <p:tavLst>
                                            <p:tav tm="0">
                                              <p:val>
                                                <p:strVal val="#ppt_x"/>
                                              </p:val>
                                            </p:tav>
                                            <p:tav tm="100000">
                                              <p:val>
                                                <p:strVal val="#ppt_x"/>
                                              </p:val>
                                            </p:tav>
                                          </p:tavLst>
                                        </p:anim>
                                        <p:anim calcmode="lin" valueType="num">
                                          <p:cBhvr additive="base">
                                            <p:cTn id="63" dur="250" fill="hold"/>
                                            <p:tgtEl>
                                              <p:spTgt spid="174"/>
                                            </p:tgtEl>
                                            <p:attrNameLst>
                                              <p:attrName>ppt_y</p:attrName>
                                            </p:attrNameLst>
                                          </p:cBhvr>
                                          <p:tavLst>
                                            <p:tav tm="0">
                                              <p:val>
                                                <p:strVal val="1+#ppt_h/2"/>
                                              </p:val>
                                            </p:tav>
                                            <p:tav tm="100000">
                                              <p:val>
                                                <p:strVal val="#ppt_y"/>
                                              </p:val>
                                            </p:tav>
                                          </p:tavLst>
                                        </p:anim>
                                      </p:childTnLst>
                                    </p:cTn>
                                  </p:par>
                                </p:childTnLst>
                              </p:cTn>
                            </p:par>
                            <p:par>
                              <p:cTn id="64" fill="hold">
                                <p:stCondLst>
                                  <p:cond delay="3250"/>
                                </p:stCondLst>
                                <p:childTnLst>
                                  <p:par>
                                    <p:cTn id="65" presetID="2" presetClass="entr" presetSubtype="4" fill="hold" grpId="0" nodeType="afterEffect">
                                      <p:stCondLst>
                                        <p:cond delay="0"/>
                                      </p:stCondLst>
                                      <p:childTnLst>
                                        <p:set>
                                          <p:cBhvr>
                                            <p:cTn id="66" dur="1" fill="hold">
                                              <p:stCondLst>
                                                <p:cond delay="0"/>
                                              </p:stCondLst>
                                            </p:cTn>
                                            <p:tgtEl>
                                              <p:spTgt spid="176"/>
                                            </p:tgtEl>
                                            <p:attrNameLst>
                                              <p:attrName>style.visibility</p:attrName>
                                            </p:attrNameLst>
                                          </p:cBhvr>
                                          <p:to>
                                            <p:strVal val="visible"/>
                                          </p:to>
                                        </p:set>
                                        <p:anim calcmode="lin" valueType="num">
                                          <p:cBhvr additive="base">
                                            <p:cTn id="67" dur="250" fill="hold"/>
                                            <p:tgtEl>
                                              <p:spTgt spid="176"/>
                                            </p:tgtEl>
                                            <p:attrNameLst>
                                              <p:attrName>ppt_x</p:attrName>
                                            </p:attrNameLst>
                                          </p:cBhvr>
                                          <p:tavLst>
                                            <p:tav tm="0">
                                              <p:val>
                                                <p:strVal val="#ppt_x"/>
                                              </p:val>
                                            </p:tav>
                                            <p:tav tm="100000">
                                              <p:val>
                                                <p:strVal val="#ppt_x"/>
                                              </p:val>
                                            </p:tav>
                                          </p:tavLst>
                                        </p:anim>
                                        <p:anim calcmode="lin" valueType="num">
                                          <p:cBhvr additive="base">
                                            <p:cTn id="68" dur="250" fill="hold"/>
                                            <p:tgtEl>
                                              <p:spTgt spid="176"/>
                                            </p:tgtEl>
                                            <p:attrNameLst>
                                              <p:attrName>ppt_y</p:attrName>
                                            </p:attrNameLst>
                                          </p:cBhvr>
                                          <p:tavLst>
                                            <p:tav tm="0">
                                              <p:val>
                                                <p:strVal val="1+#ppt_h/2"/>
                                              </p:val>
                                            </p:tav>
                                            <p:tav tm="100000">
                                              <p:val>
                                                <p:strVal val="#ppt_y"/>
                                              </p:val>
                                            </p:tav>
                                          </p:tavLst>
                                        </p:anim>
                                      </p:childTnLst>
                                    </p:cTn>
                                  </p:par>
                                </p:childTnLst>
                              </p:cTn>
                            </p:par>
                            <p:par>
                              <p:cTn id="69" fill="hold">
                                <p:stCondLst>
                                  <p:cond delay="3500"/>
                                </p:stCondLst>
                                <p:childTnLst>
                                  <p:par>
                                    <p:cTn id="70" presetID="2" presetClass="entr" presetSubtype="4" fill="hold" grpId="0" nodeType="afterEffect">
                                      <p:stCondLst>
                                        <p:cond delay="0"/>
                                      </p:stCondLst>
                                      <p:childTnLst>
                                        <p:set>
                                          <p:cBhvr>
                                            <p:cTn id="71" dur="1" fill="hold">
                                              <p:stCondLst>
                                                <p:cond delay="0"/>
                                              </p:stCondLst>
                                            </p:cTn>
                                            <p:tgtEl>
                                              <p:spTgt spid="161"/>
                                            </p:tgtEl>
                                            <p:attrNameLst>
                                              <p:attrName>style.visibility</p:attrName>
                                            </p:attrNameLst>
                                          </p:cBhvr>
                                          <p:to>
                                            <p:strVal val="visible"/>
                                          </p:to>
                                        </p:set>
                                        <p:anim calcmode="lin" valueType="num">
                                          <p:cBhvr additive="base">
                                            <p:cTn id="72" dur="250" fill="hold"/>
                                            <p:tgtEl>
                                              <p:spTgt spid="161"/>
                                            </p:tgtEl>
                                            <p:attrNameLst>
                                              <p:attrName>ppt_x</p:attrName>
                                            </p:attrNameLst>
                                          </p:cBhvr>
                                          <p:tavLst>
                                            <p:tav tm="0">
                                              <p:val>
                                                <p:strVal val="#ppt_x"/>
                                              </p:val>
                                            </p:tav>
                                            <p:tav tm="100000">
                                              <p:val>
                                                <p:strVal val="#ppt_x"/>
                                              </p:val>
                                            </p:tav>
                                          </p:tavLst>
                                        </p:anim>
                                        <p:anim calcmode="lin" valueType="num">
                                          <p:cBhvr additive="base">
                                            <p:cTn id="73" dur="250" fill="hold"/>
                                            <p:tgtEl>
                                              <p:spTgt spid="161"/>
                                            </p:tgtEl>
                                            <p:attrNameLst>
                                              <p:attrName>ppt_y</p:attrName>
                                            </p:attrNameLst>
                                          </p:cBhvr>
                                          <p:tavLst>
                                            <p:tav tm="0">
                                              <p:val>
                                                <p:strVal val="1+#ppt_h/2"/>
                                              </p:val>
                                            </p:tav>
                                            <p:tav tm="100000">
                                              <p:val>
                                                <p:strVal val="#ppt_y"/>
                                              </p:val>
                                            </p:tav>
                                          </p:tavLst>
                                        </p:anim>
                                      </p:childTnLst>
                                    </p:cTn>
                                  </p:par>
                                </p:childTnLst>
                              </p:cTn>
                            </p:par>
                            <p:par>
                              <p:cTn id="74" fill="hold">
                                <p:stCondLst>
                                  <p:cond delay="3750"/>
                                </p:stCondLst>
                                <p:childTnLst>
                                  <p:par>
                                    <p:cTn id="75" presetID="2" presetClass="entr" presetSubtype="4" fill="hold" grpId="0" nodeType="afterEffect">
                                      <p:stCondLst>
                                        <p:cond delay="0"/>
                                      </p:stCondLst>
                                      <p:childTnLst>
                                        <p:set>
                                          <p:cBhvr>
                                            <p:cTn id="76" dur="1" fill="hold">
                                              <p:stCondLst>
                                                <p:cond delay="0"/>
                                              </p:stCondLst>
                                            </p:cTn>
                                            <p:tgtEl>
                                              <p:spTgt spid="181"/>
                                            </p:tgtEl>
                                            <p:attrNameLst>
                                              <p:attrName>style.visibility</p:attrName>
                                            </p:attrNameLst>
                                          </p:cBhvr>
                                          <p:to>
                                            <p:strVal val="visible"/>
                                          </p:to>
                                        </p:set>
                                        <p:anim calcmode="lin" valueType="num">
                                          <p:cBhvr additive="base">
                                            <p:cTn id="77" dur="250" fill="hold"/>
                                            <p:tgtEl>
                                              <p:spTgt spid="181"/>
                                            </p:tgtEl>
                                            <p:attrNameLst>
                                              <p:attrName>ppt_x</p:attrName>
                                            </p:attrNameLst>
                                          </p:cBhvr>
                                          <p:tavLst>
                                            <p:tav tm="0">
                                              <p:val>
                                                <p:strVal val="#ppt_x"/>
                                              </p:val>
                                            </p:tav>
                                            <p:tav tm="100000">
                                              <p:val>
                                                <p:strVal val="#ppt_x"/>
                                              </p:val>
                                            </p:tav>
                                          </p:tavLst>
                                        </p:anim>
                                        <p:anim calcmode="lin" valueType="num">
                                          <p:cBhvr additive="base">
                                            <p:cTn id="78" dur="250" fill="hold"/>
                                            <p:tgtEl>
                                              <p:spTgt spid="181"/>
                                            </p:tgtEl>
                                            <p:attrNameLst>
                                              <p:attrName>ppt_y</p:attrName>
                                            </p:attrNameLst>
                                          </p:cBhvr>
                                          <p:tavLst>
                                            <p:tav tm="0">
                                              <p:val>
                                                <p:strVal val="1+#ppt_h/2"/>
                                              </p:val>
                                            </p:tav>
                                            <p:tav tm="100000">
                                              <p:val>
                                                <p:strVal val="#ppt_y"/>
                                              </p:val>
                                            </p:tav>
                                          </p:tavLst>
                                        </p:anim>
                                      </p:childTnLst>
                                    </p:cTn>
                                  </p:par>
                                </p:childTnLst>
                              </p:cTn>
                            </p:par>
                            <p:par>
                              <p:cTn id="79" fill="hold">
                                <p:stCondLst>
                                  <p:cond delay="4000"/>
                                </p:stCondLst>
                                <p:childTnLst>
                                  <p:par>
                                    <p:cTn id="80" presetID="2" presetClass="entr" presetSubtype="4" fill="hold" nodeType="afterEffect">
                                      <p:stCondLst>
                                        <p:cond delay="0"/>
                                      </p:stCondLst>
                                      <p:childTnLst>
                                        <p:set>
                                          <p:cBhvr>
                                            <p:cTn id="81" dur="1" fill="hold">
                                              <p:stCondLst>
                                                <p:cond delay="0"/>
                                              </p:stCondLst>
                                            </p:cTn>
                                            <p:tgtEl>
                                              <p:spTgt spid="154"/>
                                            </p:tgtEl>
                                            <p:attrNameLst>
                                              <p:attrName>style.visibility</p:attrName>
                                            </p:attrNameLst>
                                          </p:cBhvr>
                                          <p:to>
                                            <p:strVal val="visible"/>
                                          </p:to>
                                        </p:set>
                                        <p:anim calcmode="lin" valueType="num">
                                          <p:cBhvr additive="base">
                                            <p:cTn id="82" dur="250" fill="hold"/>
                                            <p:tgtEl>
                                              <p:spTgt spid="154"/>
                                            </p:tgtEl>
                                            <p:attrNameLst>
                                              <p:attrName>ppt_x</p:attrName>
                                            </p:attrNameLst>
                                          </p:cBhvr>
                                          <p:tavLst>
                                            <p:tav tm="0">
                                              <p:val>
                                                <p:strVal val="#ppt_x"/>
                                              </p:val>
                                            </p:tav>
                                            <p:tav tm="100000">
                                              <p:val>
                                                <p:strVal val="#ppt_x"/>
                                              </p:val>
                                            </p:tav>
                                          </p:tavLst>
                                        </p:anim>
                                        <p:anim calcmode="lin" valueType="num">
                                          <p:cBhvr additive="base">
                                            <p:cTn id="83" dur="250" fill="hold"/>
                                            <p:tgtEl>
                                              <p:spTgt spid="154"/>
                                            </p:tgtEl>
                                            <p:attrNameLst>
                                              <p:attrName>ppt_y</p:attrName>
                                            </p:attrNameLst>
                                          </p:cBhvr>
                                          <p:tavLst>
                                            <p:tav tm="0">
                                              <p:val>
                                                <p:strVal val="1+#ppt_h/2"/>
                                              </p:val>
                                            </p:tav>
                                            <p:tav tm="100000">
                                              <p:val>
                                                <p:strVal val="#ppt_y"/>
                                              </p:val>
                                            </p:tav>
                                          </p:tavLst>
                                        </p:anim>
                                      </p:childTnLst>
                                    </p:cTn>
                                  </p:par>
                                </p:childTnLst>
                              </p:cTn>
                            </p:par>
                            <p:par>
                              <p:cTn id="84" fill="hold">
                                <p:stCondLst>
                                  <p:cond delay="4250"/>
                                </p:stCondLst>
                                <p:childTnLst>
                                  <p:par>
                                    <p:cTn id="85" presetID="2" presetClass="entr" presetSubtype="4" fill="hold" grpId="0" nodeType="afterEffect">
                                      <p:stCondLst>
                                        <p:cond delay="0"/>
                                      </p:stCondLst>
                                      <p:childTnLst>
                                        <p:set>
                                          <p:cBhvr>
                                            <p:cTn id="86" dur="1" fill="hold">
                                              <p:stCondLst>
                                                <p:cond delay="0"/>
                                              </p:stCondLst>
                                            </p:cTn>
                                            <p:tgtEl>
                                              <p:spTgt spid="163"/>
                                            </p:tgtEl>
                                            <p:attrNameLst>
                                              <p:attrName>style.visibility</p:attrName>
                                            </p:attrNameLst>
                                          </p:cBhvr>
                                          <p:to>
                                            <p:strVal val="visible"/>
                                          </p:to>
                                        </p:set>
                                        <p:anim calcmode="lin" valueType="num">
                                          <p:cBhvr additive="base">
                                            <p:cTn id="87" dur="250" fill="hold"/>
                                            <p:tgtEl>
                                              <p:spTgt spid="163"/>
                                            </p:tgtEl>
                                            <p:attrNameLst>
                                              <p:attrName>ppt_x</p:attrName>
                                            </p:attrNameLst>
                                          </p:cBhvr>
                                          <p:tavLst>
                                            <p:tav tm="0">
                                              <p:val>
                                                <p:strVal val="#ppt_x"/>
                                              </p:val>
                                            </p:tav>
                                            <p:tav tm="100000">
                                              <p:val>
                                                <p:strVal val="#ppt_x"/>
                                              </p:val>
                                            </p:tav>
                                          </p:tavLst>
                                        </p:anim>
                                        <p:anim calcmode="lin" valueType="num">
                                          <p:cBhvr additive="base">
                                            <p:cTn id="88" dur="250" fill="hold"/>
                                            <p:tgtEl>
                                              <p:spTgt spid="163"/>
                                            </p:tgtEl>
                                            <p:attrNameLst>
                                              <p:attrName>ppt_y</p:attrName>
                                            </p:attrNameLst>
                                          </p:cBhvr>
                                          <p:tavLst>
                                            <p:tav tm="0">
                                              <p:val>
                                                <p:strVal val="1+#ppt_h/2"/>
                                              </p:val>
                                            </p:tav>
                                            <p:tav tm="100000">
                                              <p:val>
                                                <p:strVal val="#ppt_y"/>
                                              </p:val>
                                            </p:tav>
                                          </p:tavLst>
                                        </p:anim>
                                      </p:childTnLst>
                                    </p:cTn>
                                  </p:par>
                                </p:childTnLst>
                              </p:cTn>
                            </p:par>
                            <p:par>
                              <p:cTn id="89" fill="hold">
                                <p:stCondLst>
                                  <p:cond delay="4500"/>
                                </p:stCondLst>
                                <p:childTnLst>
                                  <p:par>
                                    <p:cTn id="90" presetID="2" presetClass="entr" presetSubtype="4" fill="hold" grpId="0" nodeType="afterEffect">
                                      <p:stCondLst>
                                        <p:cond delay="0"/>
                                      </p:stCondLst>
                                      <p:childTnLst>
                                        <p:set>
                                          <p:cBhvr>
                                            <p:cTn id="91" dur="1" fill="hold">
                                              <p:stCondLst>
                                                <p:cond delay="0"/>
                                              </p:stCondLst>
                                            </p:cTn>
                                            <p:tgtEl>
                                              <p:spTgt spid="164"/>
                                            </p:tgtEl>
                                            <p:attrNameLst>
                                              <p:attrName>style.visibility</p:attrName>
                                            </p:attrNameLst>
                                          </p:cBhvr>
                                          <p:to>
                                            <p:strVal val="visible"/>
                                          </p:to>
                                        </p:set>
                                        <p:anim calcmode="lin" valueType="num">
                                          <p:cBhvr additive="base">
                                            <p:cTn id="92" dur="250" fill="hold"/>
                                            <p:tgtEl>
                                              <p:spTgt spid="164"/>
                                            </p:tgtEl>
                                            <p:attrNameLst>
                                              <p:attrName>ppt_x</p:attrName>
                                            </p:attrNameLst>
                                          </p:cBhvr>
                                          <p:tavLst>
                                            <p:tav tm="0">
                                              <p:val>
                                                <p:strVal val="#ppt_x"/>
                                              </p:val>
                                            </p:tav>
                                            <p:tav tm="100000">
                                              <p:val>
                                                <p:strVal val="#ppt_x"/>
                                              </p:val>
                                            </p:tav>
                                          </p:tavLst>
                                        </p:anim>
                                        <p:anim calcmode="lin" valueType="num">
                                          <p:cBhvr additive="base">
                                            <p:cTn id="93" dur="250" fill="hold"/>
                                            <p:tgtEl>
                                              <p:spTgt spid="164"/>
                                            </p:tgtEl>
                                            <p:attrNameLst>
                                              <p:attrName>ppt_y</p:attrName>
                                            </p:attrNameLst>
                                          </p:cBhvr>
                                          <p:tavLst>
                                            <p:tav tm="0">
                                              <p:val>
                                                <p:strVal val="1+#ppt_h/2"/>
                                              </p:val>
                                            </p:tav>
                                            <p:tav tm="100000">
                                              <p:val>
                                                <p:strVal val="#ppt_y"/>
                                              </p:val>
                                            </p:tav>
                                          </p:tavLst>
                                        </p:anim>
                                      </p:childTnLst>
                                    </p:cTn>
                                  </p:par>
                                </p:childTnLst>
                              </p:cTn>
                            </p:par>
                            <p:par>
                              <p:cTn id="94" fill="hold">
                                <p:stCondLst>
                                  <p:cond delay="4750"/>
                                </p:stCondLst>
                                <p:childTnLst>
                                  <p:par>
                                    <p:cTn id="95" presetID="2" presetClass="entr" presetSubtype="4" fill="hold" grpId="0" nodeType="afterEffect">
                                      <p:stCondLst>
                                        <p:cond delay="0"/>
                                      </p:stCondLst>
                                      <p:childTnLst>
                                        <p:set>
                                          <p:cBhvr>
                                            <p:cTn id="96" dur="1" fill="hold">
                                              <p:stCondLst>
                                                <p:cond delay="0"/>
                                              </p:stCondLst>
                                            </p:cTn>
                                            <p:tgtEl>
                                              <p:spTgt spid="162"/>
                                            </p:tgtEl>
                                            <p:attrNameLst>
                                              <p:attrName>style.visibility</p:attrName>
                                            </p:attrNameLst>
                                          </p:cBhvr>
                                          <p:to>
                                            <p:strVal val="visible"/>
                                          </p:to>
                                        </p:set>
                                        <p:anim calcmode="lin" valueType="num">
                                          <p:cBhvr additive="base">
                                            <p:cTn id="97" dur="250" fill="hold"/>
                                            <p:tgtEl>
                                              <p:spTgt spid="162"/>
                                            </p:tgtEl>
                                            <p:attrNameLst>
                                              <p:attrName>ppt_x</p:attrName>
                                            </p:attrNameLst>
                                          </p:cBhvr>
                                          <p:tavLst>
                                            <p:tav tm="0">
                                              <p:val>
                                                <p:strVal val="#ppt_x"/>
                                              </p:val>
                                            </p:tav>
                                            <p:tav tm="100000">
                                              <p:val>
                                                <p:strVal val="#ppt_x"/>
                                              </p:val>
                                            </p:tav>
                                          </p:tavLst>
                                        </p:anim>
                                        <p:anim calcmode="lin" valueType="num">
                                          <p:cBhvr additive="base">
                                            <p:cTn id="98" dur="250" fill="hold"/>
                                            <p:tgtEl>
                                              <p:spTgt spid="162"/>
                                            </p:tgtEl>
                                            <p:attrNameLst>
                                              <p:attrName>ppt_y</p:attrName>
                                            </p:attrNameLst>
                                          </p:cBhvr>
                                          <p:tavLst>
                                            <p:tav tm="0">
                                              <p:val>
                                                <p:strVal val="1+#ppt_h/2"/>
                                              </p:val>
                                            </p:tav>
                                            <p:tav tm="100000">
                                              <p:val>
                                                <p:strVal val="#ppt_y"/>
                                              </p:val>
                                            </p:tav>
                                          </p:tavLst>
                                        </p:anim>
                                      </p:childTnLst>
                                    </p:cTn>
                                  </p:par>
                                </p:childTnLst>
                              </p:cTn>
                            </p:par>
                            <p:par>
                              <p:cTn id="99" fill="hold">
                                <p:stCondLst>
                                  <p:cond delay="5000"/>
                                </p:stCondLst>
                                <p:childTnLst>
                                  <p:par>
                                    <p:cTn id="100" presetID="2" presetClass="entr" presetSubtype="4" fill="hold" grpId="0" nodeType="afterEffect">
                                      <p:stCondLst>
                                        <p:cond delay="0"/>
                                      </p:stCondLst>
                                      <p:childTnLst>
                                        <p:set>
                                          <p:cBhvr>
                                            <p:cTn id="101" dur="1" fill="hold">
                                              <p:stCondLst>
                                                <p:cond delay="0"/>
                                              </p:stCondLst>
                                            </p:cTn>
                                            <p:tgtEl>
                                              <p:spTgt spid="158"/>
                                            </p:tgtEl>
                                            <p:attrNameLst>
                                              <p:attrName>style.visibility</p:attrName>
                                            </p:attrNameLst>
                                          </p:cBhvr>
                                          <p:to>
                                            <p:strVal val="visible"/>
                                          </p:to>
                                        </p:set>
                                        <p:anim calcmode="lin" valueType="num">
                                          <p:cBhvr additive="base">
                                            <p:cTn id="102" dur="250" fill="hold"/>
                                            <p:tgtEl>
                                              <p:spTgt spid="158"/>
                                            </p:tgtEl>
                                            <p:attrNameLst>
                                              <p:attrName>ppt_x</p:attrName>
                                            </p:attrNameLst>
                                          </p:cBhvr>
                                          <p:tavLst>
                                            <p:tav tm="0">
                                              <p:val>
                                                <p:strVal val="#ppt_x"/>
                                              </p:val>
                                            </p:tav>
                                            <p:tav tm="100000">
                                              <p:val>
                                                <p:strVal val="#ppt_x"/>
                                              </p:val>
                                            </p:tav>
                                          </p:tavLst>
                                        </p:anim>
                                        <p:anim calcmode="lin" valueType="num">
                                          <p:cBhvr additive="base">
                                            <p:cTn id="103" dur="250" fill="hold"/>
                                            <p:tgtEl>
                                              <p:spTgt spid="158"/>
                                            </p:tgtEl>
                                            <p:attrNameLst>
                                              <p:attrName>ppt_y</p:attrName>
                                            </p:attrNameLst>
                                          </p:cBhvr>
                                          <p:tavLst>
                                            <p:tav tm="0">
                                              <p:val>
                                                <p:strVal val="1+#ppt_h/2"/>
                                              </p:val>
                                            </p:tav>
                                            <p:tav tm="100000">
                                              <p:val>
                                                <p:strVal val="#ppt_y"/>
                                              </p:val>
                                            </p:tav>
                                          </p:tavLst>
                                        </p:anim>
                                      </p:childTnLst>
                                    </p:cTn>
                                  </p:par>
                                </p:childTnLst>
                              </p:cTn>
                            </p:par>
                            <p:par>
                              <p:cTn id="104" fill="hold">
                                <p:stCondLst>
                                  <p:cond delay="5250"/>
                                </p:stCondLst>
                                <p:childTnLst>
                                  <p:par>
                                    <p:cTn id="105" presetID="2" presetClass="entr" presetSubtype="4" fill="hold" grpId="0" nodeType="afterEffect">
                                      <p:stCondLst>
                                        <p:cond delay="0"/>
                                      </p:stCondLst>
                                      <p:childTnLst>
                                        <p:set>
                                          <p:cBhvr>
                                            <p:cTn id="106" dur="1" fill="hold">
                                              <p:stCondLst>
                                                <p:cond delay="0"/>
                                              </p:stCondLst>
                                            </p:cTn>
                                            <p:tgtEl>
                                              <p:spTgt spid="182"/>
                                            </p:tgtEl>
                                            <p:attrNameLst>
                                              <p:attrName>style.visibility</p:attrName>
                                            </p:attrNameLst>
                                          </p:cBhvr>
                                          <p:to>
                                            <p:strVal val="visible"/>
                                          </p:to>
                                        </p:set>
                                        <p:anim calcmode="lin" valueType="num">
                                          <p:cBhvr additive="base">
                                            <p:cTn id="107" dur="250" fill="hold"/>
                                            <p:tgtEl>
                                              <p:spTgt spid="182"/>
                                            </p:tgtEl>
                                            <p:attrNameLst>
                                              <p:attrName>ppt_x</p:attrName>
                                            </p:attrNameLst>
                                          </p:cBhvr>
                                          <p:tavLst>
                                            <p:tav tm="0">
                                              <p:val>
                                                <p:strVal val="#ppt_x"/>
                                              </p:val>
                                            </p:tav>
                                            <p:tav tm="100000">
                                              <p:val>
                                                <p:strVal val="#ppt_x"/>
                                              </p:val>
                                            </p:tav>
                                          </p:tavLst>
                                        </p:anim>
                                        <p:anim calcmode="lin" valueType="num">
                                          <p:cBhvr additive="base">
                                            <p:cTn id="108" dur="250" fill="hold"/>
                                            <p:tgtEl>
                                              <p:spTgt spid="182"/>
                                            </p:tgtEl>
                                            <p:attrNameLst>
                                              <p:attrName>ppt_y</p:attrName>
                                            </p:attrNameLst>
                                          </p:cBhvr>
                                          <p:tavLst>
                                            <p:tav tm="0">
                                              <p:val>
                                                <p:strVal val="1+#ppt_h/2"/>
                                              </p:val>
                                            </p:tav>
                                            <p:tav tm="100000">
                                              <p:val>
                                                <p:strVal val="#ppt_y"/>
                                              </p:val>
                                            </p:tav>
                                          </p:tavLst>
                                        </p:anim>
                                      </p:childTnLst>
                                    </p:cTn>
                                  </p:par>
                                </p:childTnLst>
                              </p:cTn>
                            </p:par>
                            <p:par>
                              <p:cTn id="109" fill="hold">
                                <p:stCondLst>
                                  <p:cond delay="5500"/>
                                </p:stCondLst>
                                <p:childTnLst>
                                  <p:par>
                                    <p:cTn id="110" presetID="2" presetClass="entr" presetSubtype="4" fill="hold" nodeType="afterEffect">
                                      <p:stCondLst>
                                        <p:cond delay="0"/>
                                      </p:stCondLst>
                                      <p:childTnLst>
                                        <p:set>
                                          <p:cBhvr>
                                            <p:cTn id="111" dur="1" fill="hold">
                                              <p:stCondLst>
                                                <p:cond delay="0"/>
                                              </p:stCondLst>
                                            </p:cTn>
                                            <p:tgtEl>
                                              <p:spTgt spid="155"/>
                                            </p:tgtEl>
                                            <p:attrNameLst>
                                              <p:attrName>style.visibility</p:attrName>
                                            </p:attrNameLst>
                                          </p:cBhvr>
                                          <p:to>
                                            <p:strVal val="visible"/>
                                          </p:to>
                                        </p:set>
                                        <p:anim calcmode="lin" valueType="num">
                                          <p:cBhvr additive="base">
                                            <p:cTn id="112" dur="250" fill="hold"/>
                                            <p:tgtEl>
                                              <p:spTgt spid="155"/>
                                            </p:tgtEl>
                                            <p:attrNameLst>
                                              <p:attrName>ppt_x</p:attrName>
                                            </p:attrNameLst>
                                          </p:cBhvr>
                                          <p:tavLst>
                                            <p:tav tm="0">
                                              <p:val>
                                                <p:strVal val="#ppt_x"/>
                                              </p:val>
                                            </p:tav>
                                            <p:tav tm="100000">
                                              <p:val>
                                                <p:strVal val="#ppt_x"/>
                                              </p:val>
                                            </p:tav>
                                          </p:tavLst>
                                        </p:anim>
                                        <p:anim calcmode="lin" valueType="num">
                                          <p:cBhvr additive="base">
                                            <p:cTn id="113" dur="250" fill="hold"/>
                                            <p:tgtEl>
                                              <p:spTgt spid="155"/>
                                            </p:tgtEl>
                                            <p:attrNameLst>
                                              <p:attrName>ppt_y</p:attrName>
                                            </p:attrNameLst>
                                          </p:cBhvr>
                                          <p:tavLst>
                                            <p:tav tm="0">
                                              <p:val>
                                                <p:strVal val="1+#ppt_h/2"/>
                                              </p:val>
                                            </p:tav>
                                            <p:tav tm="100000">
                                              <p:val>
                                                <p:strVal val="#ppt_y"/>
                                              </p:val>
                                            </p:tav>
                                          </p:tavLst>
                                        </p:anim>
                                      </p:childTnLst>
                                    </p:cTn>
                                  </p:par>
                                </p:childTnLst>
                              </p:cTn>
                            </p:par>
                            <p:par>
                              <p:cTn id="114" fill="hold">
                                <p:stCondLst>
                                  <p:cond delay="5750"/>
                                </p:stCondLst>
                                <p:childTnLst>
                                  <p:par>
                                    <p:cTn id="115" presetID="2" presetClass="entr" presetSubtype="4" fill="hold" grpId="0" nodeType="afterEffect">
                                      <p:stCondLst>
                                        <p:cond delay="0"/>
                                      </p:stCondLst>
                                      <p:childTnLst>
                                        <p:set>
                                          <p:cBhvr>
                                            <p:cTn id="116" dur="1" fill="hold">
                                              <p:stCondLst>
                                                <p:cond delay="0"/>
                                              </p:stCondLst>
                                            </p:cTn>
                                            <p:tgtEl>
                                              <p:spTgt spid="166"/>
                                            </p:tgtEl>
                                            <p:attrNameLst>
                                              <p:attrName>style.visibility</p:attrName>
                                            </p:attrNameLst>
                                          </p:cBhvr>
                                          <p:to>
                                            <p:strVal val="visible"/>
                                          </p:to>
                                        </p:set>
                                        <p:anim calcmode="lin" valueType="num">
                                          <p:cBhvr additive="base">
                                            <p:cTn id="117" dur="250" fill="hold"/>
                                            <p:tgtEl>
                                              <p:spTgt spid="166"/>
                                            </p:tgtEl>
                                            <p:attrNameLst>
                                              <p:attrName>ppt_x</p:attrName>
                                            </p:attrNameLst>
                                          </p:cBhvr>
                                          <p:tavLst>
                                            <p:tav tm="0">
                                              <p:val>
                                                <p:strVal val="#ppt_x"/>
                                              </p:val>
                                            </p:tav>
                                            <p:tav tm="100000">
                                              <p:val>
                                                <p:strVal val="#ppt_x"/>
                                              </p:val>
                                            </p:tav>
                                          </p:tavLst>
                                        </p:anim>
                                        <p:anim calcmode="lin" valueType="num">
                                          <p:cBhvr additive="base">
                                            <p:cTn id="118" dur="250" fill="hold"/>
                                            <p:tgtEl>
                                              <p:spTgt spid="166"/>
                                            </p:tgtEl>
                                            <p:attrNameLst>
                                              <p:attrName>ppt_y</p:attrName>
                                            </p:attrNameLst>
                                          </p:cBhvr>
                                          <p:tavLst>
                                            <p:tav tm="0">
                                              <p:val>
                                                <p:strVal val="1+#ppt_h/2"/>
                                              </p:val>
                                            </p:tav>
                                            <p:tav tm="100000">
                                              <p:val>
                                                <p:strVal val="#ppt_y"/>
                                              </p:val>
                                            </p:tav>
                                          </p:tavLst>
                                        </p:anim>
                                      </p:childTnLst>
                                    </p:cTn>
                                  </p:par>
                                </p:childTnLst>
                              </p:cTn>
                            </p:par>
                            <p:par>
                              <p:cTn id="119" fill="hold">
                                <p:stCondLst>
                                  <p:cond delay="6000"/>
                                </p:stCondLst>
                                <p:childTnLst>
                                  <p:par>
                                    <p:cTn id="120" presetID="2" presetClass="entr" presetSubtype="4" fill="hold" grpId="0" nodeType="afterEffect">
                                      <p:stCondLst>
                                        <p:cond delay="0"/>
                                      </p:stCondLst>
                                      <p:childTnLst>
                                        <p:set>
                                          <p:cBhvr>
                                            <p:cTn id="121" dur="1" fill="hold">
                                              <p:stCondLst>
                                                <p:cond delay="0"/>
                                              </p:stCondLst>
                                            </p:cTn>
                                            <p:tgtEl>
                                              <p:spTgt spid="167"/>
                                            </p:tgtEl>
                                            <p:attrNameLst>
                                              <p:attrName>style.visibility</p:attrName>
                                            </p:attrNameLst>
                                          </p:cBhvr>
                                          <p:to>
                                            <p:strVal val="visible"/>
                                          </p:to>
                                        </p:set>
                                        <p:anim calcmode="lin" valueType="num">
                                          <p:cBhvr additive="base">
                                            <p:cTn id="122" dur="250" fill="hold"/>
                                            <p:tgtEl>
                                              <p:spTgt spid="167"/>
                                            </p:tgtEl>
                                            <p:attrNameLst>
                                              <p:attrName>ppt_x</p:attrName>
                                            </p:attrNameLst>
                                          </p:cBhvr>
                                          <p:tavLst>
                                            <p:tav tm="0">
                                              <p:val>
                                                <p:strVal val="#ppt_x"/>
                                              </p:val>
                                            </p:tav>
                                            <p:tav tm="100000">
                                              <p:val>
                                                <p:strVal val="#ppt_x"/>
                                              </p:val>
                                            </p:tav>
                                          </p:tavLst>
                                        </p:anim>
                                        <p:anim calcmode="lin" valueType="num">
                                          <p:cBhvr additive="base">
                                            <p:cTn id="123" dur="250" fill="hold"/>
                                            <p:tgtEl>
                                              <p:spTgt spid="167"/>
                                            </p:tgtEl>
                                            <p:attrNameLst>
                                              <p:attrName>ppt_y</p:attrName>
                                            </p:attrNameLst>
                                          </p:cBhvr>
                                          <p:tavLst>
                                            <p:tav tm="0">
                                              <p:val>
                                                <p:strVal val="1+#ppt_h/2"/>
                                              </p:val>
                                            </p:tav>
                                            <p:tav tm="100000">
                                              <p:val>
                                                <p:strVal val="#ppt_y"/>
                                              </p:val>
                                            </p:tav>
                                          </p:tavLst>
                                        </p:anim>
                                      </p:childTnLst>
                                    </p:cTn>
                                  </p:par>
                                </p:childTnLst>
                              </p:cTn>
                            </p:par>
                            <p:par>
                              <p:cTn id="124" fill="hold">
                                <p:stCondLst>
                                  <p:cond delay="6250"/>
                                </p:stCondLst>
                                <p:childTnLst>
                                  <p:par>
                                    <p:cTn id="125" presetID="2" presetClass="entr" presetSubtype="4" fill="hold" grpId="0" nodeType="afterEffect">
                                      <p:stCondLst>
                                        <p:cond delay="0"/>
                                      </p:stCondLst>
                                      <p:childTnLst>
                                        <p:set>
                                          <p:cBhvr>
                                            <p:cTn id="126" dur="1" fill="hold">
                                              <p:stCondLst>
                                                <p:cond delay="0"/>
                                              </p:stCondLst>
                                            </p:cTn>
                                            <p:tgtEl>
                                              <p:spTgt spid="165"/>
                                            </p:tgtEl>
                                            <p:attrNameLst>
                                              <p:attrName>style.visibility</p:attrName>
                                            </p:attrNameLst>
                                          </p:cBhvr>
                                          <p:to>
                                            <p:strVal val="visible"/>
                                          </p:to>
                                        </p:set>
                                        <p:anim calcmode="lin" valueType="num">
                                          <p:cBhvr additive="base">
                                            <p:cTn id="127" dur="250" fill="hold"/>
                                            <p:tgtEl>
                                              <p:spTgt spid="165"/>
                                            </p:tgtEl>
                                            <p:attrNameLst>
                                              <p:attrName>ppt_x</p:attrName>
                                            </p:attrNameLst>
                                          </p:cBhvr>
                                          <p:tavLst>
                                            <p:tav tm="0">
                                              <p:val>
                                                <p:strVal val="#ppt_x"/>
                                              </p:val>
                                            </p:tav>
                                            <p:tav tm="100000">
                                              <p:val>
                                                <p:strVal val="#ppt_x"/>
                                              </p:val>
                                            </p:tav>
                                          </p:tavLst>
                                        </p:anim>
                                        <p:anim calcmode="lin" valueType="num">
                                          <p:cBhvr additive="base">
                                            <p:cTn id="128" dur="250" fill="hold"/>
                                            <p:tgtEl>
                                              <p:spTgt spid="165"/>
                                            </p:tgtEl>
                                            <p:attrNameLst>
                                              <p:attrName>ppt_y</p:attrName>
                                            </p:attrNameLst>
                                          </p:cBhvr>
                                          <p:tavLst>
                                            <p:tav tm="0">
                                              <p:val>
                                                <p:strVal val="1+#ppt_h/2"/>
                                              </p:val>
                                            </p:tav>
                                            <p:tav tm="100000">
                                              <p:val>
                                                <p:strVal val="#ppt_y"/>
                                              </p:val>
                                            </p:tav>
                                          </p:tavLst>
                                        </p:anim>
                                      </p:childTnLst>
                                    </p:cTn>
                                  </p:par>
                                </p:childTnLst>
                              </p:cTn>
                            </p:par>
                            <p:par>
                              <p:cTn id="129" fill="hold">
                                <p:stCondLst>
                                  <p:cond delay="6500"/>
                                </p:stCondLst>
                                <p:childTnLst>
                                  <p:par>
                                    <p:cTn id="130" presetID="2" presetClass="entr" presetSubtype="4" fill="hold" grpId="0" nodeType="afterEffect">
                                      <p:stCondLst>
                                        <p:cond delay="0"/>
                                      </p:stCondLst>
                                      <p:childTnLst>
                                        <p:set>
                                          <p:cBhvr>
                                            <p:cTn id="131" dur="1" fill="hold">
                                              <p:stCondLst>
                                                <p:cond delay="0"/>
                                              </p:stCondLst>
                                            </p:cTn>
                                            <p:tgtEl>
                                              <p:spTgt spid="159"/>
                                            </p:tgtEl>
                                            <p:attrNameLst>
                                              <p:attrName>style.visibility</p:attrName>
                                            </p:attrNameLst>
                                          </p:cBhvr>
                                          <p:to>
                                            <p:strVal val="visible"/>
                                          </p:to>
                                        </p:set>
                                        <p:anim calcmode="lin" valueType="num">
                                          <p:cBhvr additive="base">
                                            <p:cTn id="132" dur="250" fill="hold"/>
                                            <p:tgtEl>
                                              <p:spTgt spid="159"/>
                                            </p:tgtEl>
                                            <p:attrNameLst>
                                              <p:attrName>ppt_x</p:attrName>
                                            </p:attrNameLst>
                                          </p:cBhvr>
                                          <p:tavLst>
                                            <p:tav tm="0">
                                              <p:val>
                                                <p:strVal val="#ppt_x"/>
                                              </p:val>
                                            </p:tav>
                                            <p:tav tm="100000">
                                              <p:val>
                                                <p:strVal val="#ppt_x"/>
                                              </p:val>
                                            </p:tav>
                                          </p:tavLst>
                                        </p:anim>
                                        <p:anim calcmode="lin" valueType="num">
                                          <p:cBhvr additive="base">
                                            <p:cTn id="133" dur="250" fill="hold"/>
                                            <p:tgtEl>
                                              <p:spTgt spid="159"/>
                                            </p:tgtEl>
                                            <p:attrNameLst>
                                              <p:attrName>ppt_y</p:attrName>
                                            </p:attrNameLst>
                                          </p:cBhvr>
                                          <p:tavLst>
                                            <p:tav tm="0">
                                              <p:val>
                                                <p:strVal val="1+#ppt_h/2"/>
                                              </p:val>
                                            </p:tav>
                                            <p:tav tm="100000">
                                              <p:val>
                                                <p:strVal val="#ppt_y"/>
                                              </p:val>
                                            </p:tav>
                                          </p:tavLst>
                                        </p:anim>
                                      </p:childTnLst>
                                    </p:cTn>
                                  </p:par>
                                </p:childTnLst>
                              </p:cTn>
                            </p:par>
                            <p:par>
                              <p:cTn id="134" fill="hold">
                                <p:stCondLst>
                                  <p:cond delay="6750"/>
                                </p:stCondLst>
                                <p:childTnLst>
                                  <p:par>
                                    <p:cTn id="135" presetID="2" presetClass="entr" presetSubtype="4" fill="hold" nodeType="afterEffect">
                                      <p:stCondLst>
                                        <p:cond delay="0"/>
                                      </p:stCondLst>
                                      <p:childTnLst>
                                        <p:set>
                                          <p:cBhvr>
                                            <p:cTn id="136" dur="1" fill="hold">
                                              <p:stCondLst>
                                                <p:cond delay="0"/>
                                              </p:stCondLst>
                                            </p:cTn>
                                            <p:tgtEl>
                                              <p:spTgt spid="177"/>
                                            </p:tgtEl>
                                            <p:attrNameLst>
                                              <p:attrName>style.visibility</p:attrName>
                                            </p:attrNameLst>
                                          </p:cBhvr>
                                          <p:to>
                                            <p:strVal val="visible"/>
                                          </p:to>
                                        </p:set>
                                        <p:anim calcmode="lin" valueType="num">
                                          <p:cBhvr additive="base">
                                            <p:cTn id="137" dur="250" fill="hold"/>
                                            <p:tgtEl>
                                              <p:spTgt spid="177"/>
                                            </p:tgtEl>
                                            <p:attrNameLst>
                                              <p:attrName>ppt_x</p:attrName>
                                            </p:attrNameLst>
                                          </p:cBhvr>
                                          <p:tavLst>
                                            <p:tav tm="0">
                                              <p:val>
                                                <p:strVal val="#ppt_x"/>
                                              </p:val>
                                            </p:tav>
                                            <p:tav tm="100000">
                                              <p:val>
                                                <p:strVal val="#ppt_x"/>
                                              </p:val>
                                            </p:tav>
                                          </p:tavLst>
                                        </p:anim>
                                        <p:anim calcmode="lin" valueType="num">
                                          <p:cBhvr additive="base">
                                            <p:cTn id="138" dur="250" fill="hold"/>
                                            <p:tgtEl>
                                              <p:spTgt spid="177"/>
                                            </p:tgtEl>
                                            <p:attrNameLst>
                                              <p:attrName>ppt_y</p:attrName>
                                            </p:attrNameLst>
                                          </p:cBhvr>
                                          <p:tavLst>
                                            <p:tav tm="0">
                                              <p:val>
                                                <p:strVal val="1+#ppt_h/2"/>
                                              </p:val>
                                            </p:tav>
                                            <p:tav tm="100000">
                                              <p:val>
                                                <p:strVal val="#ppt_y"/>
                                              </p:val>
                                            </p:tav>
                                          </p:tavLst>
                                        </p:anim>
                                      </p:childTnLst>
                                    </p:cTn>
                                  </p:par>
                                </p:childTnLst>
                              </p:cTn>
                            </p:par>
                            <p:par>
                              <p:cTn id="139" fill="hold">
                                <p:stCondLst>
                                  <p:cond delay="7000"/>
                                </p:stCondLst>
                                <p:childTnLst>
                                  <p:par>
                                    <p:cTn id="140" presetID="2" presetClass="entr" presetSubtype="4" fill="hold" nodeType="afterEffect">
                                      <p:stCondLst>
                                        <p:cond delay="0"/>
                                      </p:stCondLst>
                                      <p:childTnLst>
                                        <p:set>
                                          <p:cBhvr>
                                            <p:cTn id="141" dur="1" fill="hold">
                                              <p:stCondLst>
                                                <p:cond delay="0"/>
                                              </p:stCondLst>
                                            </p:cTn>
                                            <p:tgtEl>
                                              <p:spTgt spid="156"/>
                                            </p:tgtEl>
                                            <p:attrNameLst>
                                              <p:attrName>style.visibility</p:attrName>
                                            </p:attrNameLst>
                                          </p:cBhvr>
                                          <p:to>
                                            <p:strVal val="visible"/>
                                          </p:to>
                                        </p:set>
                                        <p:anim calcmode="lin" valueType="num">
                                          <p:cBhvr additive="base">
                                            <p:cTn id="142" dur="250" fill="hold"/>
                                            <p:tgtEl>
                                              <p:spTgt spid="156"/>
                                            </p:tgtEl>
                                            <p:attrNameLst>
                                              <p:attrName>ppt_x</p:attrName>
                                            </p:attrNameLst>
                                          </p:cBhvr>
                                          <p:tavLst>
                                            <p:tav tm="0">
                                              <p:val>
                                                <p:strVal val="#ppt_x"/>
                                              </p:val>
                                            </p:tav>
                                            <p:tav tm="100000">
                                              <p:val>
                                                <p:strVal val="#ppt_x"/>
                                              </p:val>
                                            </p:tav>
                                          </p:tavLst>
                                        </p:anim>
                                        <p:anim calcmode="lin" valueType="num">
                                          <p:cBhvr additive="base">
                                            <p:cTn id="143" dur="250" fill="hold"/>
                                            <p:tgtEl>
                                              <p:spTgt spid="156"/>
                                            </p:tgtEl>
                                            <p:attrNameLst>
                                              <p:attrName>ppt_y</p:attrName>
                                            </p:attrNameLst>
                                          </p:cBhvr>
                                          <p:tavLst>
                                            <p:tav tm="0">
                                              <p:val>
                                                <p:strVal val="1+#ppt_h/2"/>
                                              </p:val>
                                            </p:tav>
                                            <p:tav tm="100000">
                                              <p:val>
                                                <p:strVal val="#ppt_y"/>
                                              </p:val>
                                            </p:tav>
                                          </p:tavLst>
                                        </p:anim>
                                      </p:childTnLst>
                                    </p:cTn>
                                  </p:par>
                                </p:childTnLst>
                              </p:cTn>
                            </p:par>
                            <p:par>
                              <p:cTn id="144" fill="hold">
                                <p:stCondLst>
                                  <p:cond delay="7250"/>
                                </p:stCondLst>
                                <p:childTnLst>
                                  <p:par>
                                    <p:cTn id="145" presetID="2" presetClass="entr" presetSubtype="4" fill="hold" grpId="0" nodeType="afterEffect">
                                      <p:stCondLst>
                                        <p:cond delay="0"/>
                                      </p:stCondLst>
                                      <p:childTnLst>
                                        <p:set>
                                          <p:cBhvr>
                                            <p:cTn id="146" dur="1" fill="hold">
                                              <p:stCondLst>
                                                <p:cond delay="0"/>
                                              </p:stCondLst>
                                            </p:cTn>
                                            <p:tgtEl>
                                              <p:spTgt spid="169"/>
                                            </p:tgtEl>
                                            <p:attrNameLst>
                                              <p:attrName>style.visibility</p:attrName>
                                            </p:attrNameLst>
                                          </p:cBhvr>
                                          <p:to>
                                            <p:strVal val="visible"/>
                                          </p:to>
                                        </p:set>
                                        <p:anim calcmode="lin" valueType="num">
                                          <p:cBhvr additive="base">
                                            <p:cTn id="147" dur="250" fill="hold"/>
                                            <p:tgtEl>
                                              <p:spTgt spid="169"/>
                                            </p:tgtEl>
                                            <p:attrNameLst>
                                              <p:attrName>ppt_x</p:attrName>
                                            </p:attrNameLst>
                                          </p:cBhvr>
                                          <p:tavLst>
                                            <p:tav tm="0">
                                              <p:val>
                                                <p:strVal val="#ppt_x"/>
                                              </p:val>
                                            </p:tav>
                                            <p:tav tm="100000">
                                              <p:val>
                                                <p:strVal val="#ppt_x"/>
                                              </p:val>
                                            </p:tav>
                                          </p:tavLst>
                                        </p:anim>
                                        <p:anim calcmode="lin" valueType="num">
                                          <p:cBhvr additive="base">
                                            <p:cTn id="148" dur="250" fill="hold"/>
                                            <p:tgtEl>
                                              <p:spTgt spid="169"/>
                                            </p:tgtEl>
                                            <p:attrNameLst>
                                              <p:attrName>ppt_y</p:attrName>
                                            </p:attrNameLst>
                                          </p:cBhvr>
                                          <p:tavLst>
                                            <p:tav tm="0">
                                              <p:val>
                                                <p:strVal val="1+#ppt_h/2"/>
                                              </p:val>
                                            </p:tav>
                                            <p:tav tm="100000">
                                              <p:val>
                                                <p:strVal val="#ppt_y"/>
                                              </p:val>
                                            </p:tav>
                                          </p:tavLst>
                                        </p:anim>
                                      </p:childTnLst>
                                    </p:cTn>
                                  </p:par>
                                </p:childTnLst>
                              </p:cTn>
                            </p:par>
                            <p:par>
                              <p:cTn id="149" fill="hold">
                                <p:stCondLst>
                                  <p:cond delay="7500"/>
                                </p:stCondLst>
                                <p:childTnLst>
                                  <p:par>
                                    <p:cTn id="150" presetID="2" presetClass="entr" presetSubtype="4" fill="hold" grpId="0" nodeType="afterEffect">
                                      <p:stCondLst>
                                        <p:cond delay="0"/>
                                      </p:stCondLst>
                                      <p:childTnLst>
                                        <p:set>
                                          <p:cBhvr>
                                            <p:cTn id="151" dur="1" fill="hold">
                                              <p:stCondLst>
                                                <p:cond delay="0"/>
                                              </p:stCondLst>
                                            </p:cTn>
                                            <p:tgtEl>
                                              <p:spTgt spid="170"/>
                                            </p:tgtEl>
                                            <p:attrNameLst>
                                              <p:attrName>style.visibility</p:attrName>
                                            </p:attrNameLst>
                                          </p:cBhvr>
                                          <p:to>
                                            <p:strVal val="visible"/>
                                          </p:to>
                                        </p:set>
                                        <p:anim calcmode="lin" valueType="num">
                                          <p:cBhvr additive="base">
                                            <p:cTn id="152" dur="250" fill="hold"/>
                                            <p:tgtEl>
                                              <p:spTgt spid="170"/>
                                            </p:tgtEl>
                                            <p:attrNameLst>
                                              <p:attrName>ppt_x</p:attrName>
                                            </p:attrNameLst>
                                          </p:cBhvr>
                                          <p:tavLst>
                                            <p:tav tm="0">
                                              <p:val>
                                                <p:strVal val="#ppt_x"/>
                                              </p:val>
                                            </p:tav>
                                            <p:tav tm="100000">
                                              <p:val>
                                                <p:strVal val="#ppt_x"/>
                                              </p:val>
                                            </p:tav>
                                          </p:tavLst>
                                        </p:anim>
                                        <p:anim calcmode="lin" valueType="num">
                                          <p:cBhvr additive="base">
                                            <p:cTn id="153" dur="250" fill="hold"/>
                                            <p:tgtEl>
                                              <p:spTgt spid="170"/>
                                            </p:tgtEl>
                                            <p:attrNameLst>
                                              <p:attrName>ppt_y</p:attrName>
                                            </p:attrNameLst>
                                          </p:cBhvr>
                                          <p:tavLst>
                                            <p:tav tm="0">
                                              <p:val>
                                                <p:strVal val="1+#ppt_h/2"/>
                                              </p:val>
                                            </p:tav>
                                            <p:tav tm="100000">
                                              <p:val>
                                                <p:strVal val="#ppt_y"/>
                                              </p:val>
                                            </p:tav>
                                          </p:tavLst>
                                        </p:anim>
                                      </p:childTnLst>
                                    </p:cTn>
                                  </p:par>
                                </p:childTnLst>
                              </p:cTn>
                            </p:par>
                            <p:par>
                              <p:cTn id="154" fill="hold">
                                <p:stCondLst>
                                  <p:cond delay="7750"/>
                                </p:stCondLst>
                                <p:childTnLst>
                                  <p:par>
                                    <p:cTn id="155" presetID="2" presetClass="entr" presetSubtype="4" fill="hold" grpId="0" nodeType="afterEffect">
                                      <p:stCondLst>
                                        <p:cond delay="0"/>
                                      </p:stCondLst>
                                      <p:childTnLst>
                                        <p:set>
                                          <p:cBhvr>
                                            <p:cTn id="156" dur="1" fill="hold">
                                              <p:stCondLst>
                                                <p:cond delay="0"/>
                                              </p:stCondLst>
                                            </p:cTn>
                                            <p:tgtEl>
                                              <p:spTgt spid="168"/>
                                            </p:tgtEl>
                                            <p:attrNameLst>
                                              <p:attrName>style.visibility</p:attrName>
                                            </p:attrNameLst>
                                          </p:cBhvr>
                                          <p:to>
                                            <p:strVal val="visible"/>
                                          </p:to>
                                        </p:set>
                                        <p:anim calcmode="lin" valueType="num">
                                          <p:cBhvr additive="base">
                                            <p:cTn id="157" dur="250" fill="hold"/>
                                            <p:tgtEl>
                                              <p:spTgt spid="168"/>
                                            </p:tgtEl>
                                            <p:attrNameLst>
                                              <p:attrName>ppt_x</p:attrName>
                                            </p:attrNameLst>
                                          </p:cBhvr>
                                          <p:tavLst>
                                            <p:tav tm="0">
                                              <p:val>
                                                <p:strVal val="#ppt_x"/>
                                              </p:val>
                                            </p:tav>
                                            <p:tav tm="100000">
                                              <p:val>
                                                <p:strVal val="#ppt_x"/>
                                              </p:val>
                                            </p:tav>
                                          </p:tavLst>
                                        </p:anim>
                                        <p:anim calcmode="lin" valueType="num">
                                          <p:cBhvr additive="base">
                                            <p:cTn id="158" dur="250" fill="hold"/>
                                            <p:tgtEl>
                                              <p:spTgt spid="16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157" grpId="0" animBg="1"/>
          <p:bldP spid="158" grpId="0" animBg="1"/>
          <p:bldP spid="159" grpId="0" animBg="1"/>
          <p:bldP spid="160" grpId="0" animBg="1"/>
          <p:bldP spid="161" grpId="0" animBg="1"/>
          <p:bldP spid="162" grpId="0"/>
          <p:bldP spid="163" grpId="0" animBg="1"/>
          <p:bldP spid="164" grpId="0"/>
          <p:bldP spid="165" grpId="0"/>
          <p:bldP spid="166" grpId="0" animBg="1"/>
          <p:bldP spid="167" grpId="0"/>
          <p:bldP spid="168" grpId="0"/>
          <p:bldP spid="169" grpId="0" animBg="1"/>
          <p:bldP spid="170" grpId="0"/>
          <p:bldP spid="171" grpId="0" animBg="1"/>
          <p:bldP spid="172" grpId="0"/>
          <p:bldP spid="173" grpId="0" animBg="1"/>
          <p:bldP spid="174" grpId="0"/>
          <p:bldP spid="175" grpId="0"/>
          <p:bldP spid="176" grpId="0"/>
          <p:bldP spid="181" grpId="0" animBg="1"/>
          <p:bldP spid="182" grpId="0" animBg="1"/>
        </p:bldLst>
      </p:timing>
    </mc:Fallback>
  </mc:AlternateContent>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44">
            <a:extLst>
              <a:ext uri="{FF2B5EF4-FFF2-40B4-BE49-F238E27FC236}">
                <a16:creationId xmlns:a16="http://schemas.microsoft.com/office/drawing/2014/main" id="{2C84B28C-F995-48AB-803E-A6527975D963}"/>
              </a:ext>
            </a:extLst>
          </p:cNvPr>
          <p:cNvSpPr>
            <a:spLocks noChangeArrowheads="1"/>
          </p:cNvSpPr>
          <p:nvPr/>
        </p:nvSpPr>
        <p:spPr bwMode="auto">
          <a:xfrm>
            <a:off x="3073361" y="136491"/>
            <a:ext cx="3375789" cy="429843"/>
          </a:xfrm>
          <a:prstGeom prst="rect">
            <a:avLst/>
          </a:prstGeom>
          <a:noFill/>
          <a:ln w="9525" algn="ctr">
            <a:noFill/>
            <a:miter lim="800000"/>
          </a:ln>
        </p:spPr>
        <p:txBody>
          <a:bodyPr wrap="square" lIns="87041" tIns="43520" rIns="87041" bIns="43520">
            <a:spAutoFit/>
          </a:bodyPr>
          <a:lstStyle/>
          <a:p>
            <a:pPr algn="ctr" eaLnBrk="0" hangingPunct="0"/>
            <a:r>
              <a:rPr lang="en-US" altLang="zh-CN" sz="2222" b="1" dirty="0">
                <a:solidFill>
                  <a:srgbClr val="356377"/>
                </a:solidFill>
                <a:latin typeface="微软雅黑" panose="020B0503020204020204" pitchFamily="34" charset="-122"/>
                <a:ea typeface="微软雅黑" panose="020B0503020204020204" pitchFamily="34" charset="-122"/>
              </a:rPr>
              <a:t>Enter your title here</a:t>
            </a:r>
          </a:p>
        </p:txBody>
      </p:sp>
      <p:grpSp>
        <p:nvGrpSpPr>
          <p:cNvPr id="41" name="Group 8">
            <a:extLst>
              <a:ext uri="{FF2B5EF4-FFF2-40B4-BE49-F238E27FC236}">
                <a16:creationId xmlns:a16="http://schemas.microsoft.com/office/drawing/2014/main" id="{43682F9E-26AC-49E5-B233-EC60C4D1AE6E}"/>
              </a:ext>
            </a:extLst>
          </p:cNvPr>
          <p:cNvGrpSpPr/>
          <p:nvPr/>
        </p:nvGrpSpPr>
        <p:grpSpPr>
          <a:xfrm>
            <a:off x="4316542" y="3097191"/>
            <a:ext cx="1233547" cy="1581436"/>
            <a:chOff x="3125788" y="690563"/>
            <a:chExt cx="2949575" cy="3781426"/>
          </a:xfrm>
          <a:solidFill>
            <a:srgbClr val="B9D51F"/>
          </a:solidFill>
        </p:grpSpPr>
        <p:sp>
          <p:nvSpPr>
            <p:cNvPr id="42" name="Freeform 5">
              <a:extLst>
                <a:ext uri="{FF2B5EF4-FFF2-40B4-BE49-F238E27FC236}">
                  <a16:creationId xmlns:a16="http://schemas.microsoft.com/office/drawing/2014/main" id="{0069E04D-A3C3-4AE0-A29E-DD124439C038}"/>
                </a:ext>
              </a:extLst>
            </p:cNvPr>
            <p:cNvSpPr>
              <a:spLocks/>
            </p:cNvSpPr>
            <p:nvPr/>
          </p:nvSpPr>
          <p:spPr bwMode="auto">
            <a:xfrm>
              <a:off x="3125788" y="2511426"/>
              <a:ext cx="2949575" cy="1960563"/>
            </a:xfrm>
            <a:custGeom>
              <a:avLst/>
              <a:gdLst>
                <a:gd name="T0" fmla="*/ 567 w 783"/>
                <a:gd name="T1" fmla="*/ 47 h 521"/>
                <a:gd name="T2" fmla="*/ 500 w 783"/>
                <a:gd name="T3" fmla="*/ 0 h 521"/>
                <a:gd name="T4" fmla="*/ 267 w 783"/>
                <a:gd name="T5" fmla="*/ 1 h 521"/>
                <a:gd name="T6" fmla="*/ 122 w 783"/>
                <a:gd name="T7" fmla="*/ 77 h 521"/>
                <a:gd name="T8" fmla="*/ 65 w 783"/>
                <a:gd name="T9" fmla="*/ 115 h 521"/>
                <a:gd name="T10" fmla="*/ 0 w 783"/>
                <a:gd name="T11" fmla="*/ 396 h 521"/>
                <a:gd name="T12" fmla="*/ 20 w 783"/>
                <a:gd name="T13" fmla="*/ 445 h 521"/>
                <a:gd name="T14" fmla="*/ 367 w 783"/>
                <a:gd name="T15" fmla="*/ 516 h 521"/>
                <a:gd name="T16" fmla="*/ 743 w 783"/>
                <a:gd name="T17" fmla="*/ 454 h 521"/>
                <a:gd name="T18" fmla="*/ 767 w 783"/>
                <a:gd name="T19" fmla="*/ 428 h 521"/>
                <a:gd name="T20" fmla="*/ 714 w 783"/>
                <a:gd name="T21" fmla="*/ 133 h 521"/>
                <a:gd name="T22" fmla="*/ 567 w 783"/>
                <a:gd name="T23" fmla="*/ 47 h 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83" h="521">
                  <a:moveTo>
                    <a:pt x="567" y="47"/>
                  </a:moveTo>
                  <a:cubicBezTo>
                    <a:pt x="500" y="24"/>
                    <a:pt x="500" y="0"/>
                    <a:pt x="500" y="0"/>
                  </a:cubicBezTo>
                  <a:cubicBezTo>
                    <a:pt x="367" y="260"/>
                    <a:pt x="267" y="1"/>
                    <a:pt x="267" y="1"/>
                  </a:cubicBezTo>
                  <a:cubicBezTo>
                    <a:pt x="258" y="36"/>
                    <a:pt x="122" y="77"/>
                    <a:pt x="122" y="77"/>
                  </a:cubicBezTo>
                  <a:cubicBezTo>
                    <a:pt x="82" y="92"/>
                    <a:pt x="65" y="115"/>
                    <a:pt x="65" y="115"/>
                  </a:cubicBezTo>
                  <a:cubicBezTo>
                    <a:pt x="7" y="202"/>
                    <a:pt x="0" y="396"/>
                    <a:pt x="0" y="396"/>
                  </a:cubicBezTo>
                  <a:cubicBezTo>
                    <a:pt x="1" y="441"/>
                    <a:pt x="20" y="445"/>
                    <a:pt x="20" y="445"/>
                  </a:cubicBezTo>
                  <a:cubicBezTo>
                    <a:pt x="155" y="505"/>
                    <a:pt x="367" y="516"/>
                    <a:pt x="367" y="516"/>
                  </a:cubicBezTo>
                  <a:cubicBezTo>
                    <a:pt x="585" y="521"/>
                    <a:pt x="743" y="454"/>
                    <a:pt x="743" y="454"/>
                  </a:cubicBezTo>
                  <a:cubicBezTo>
                    <a:pt x="766" y="440"/>
                    <a:pt x="767" y="428"/>
                    <a:pt x="767" y="428"/>
                  </a:cubicBezTo>
                  <a:cubicBezTo>
                    <a:pt x="783" y="289"/>
                    <a:pt x="714" y="133"/>
                    <a:pt x="714" y="133"/>
                  </a:cubicBezTo>
                  <a:cubicBezTo>
                    <a:pt x="693" y="87"/>
                    <a:pt x="567" y="47"/>
                    <a:pt x="567" y="4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78"/>
              <a:endParaRPr lang="en-US" sz="1800">
                <a:solidFill>
                  <a:prstClr val="black"/>
                </a:solidFill>
              </a:endParaRPr>
            </a:p>
          </p:txBody>
        </p:sp>
        <p:sp>
          <p:nvSpPr>
            <p:cNvPr id="43" name="Freeform 6">
              <a:extLst>
                <a:ext uri="{FF2B5EF4-FFF2-40B4-BE49-F238E27FC236}">
                  <a16:creationId xmlns:a16="http://schemas.microsoft.com/office/drawing/2014/main" id="{C4712BC9-2D36-4CD3-ACC8-3184569675A3}"/>
                </a:ext>
              </a:extLst>
            </p:cNvPr>
            <p:cNvSpPr>
              <a:spLocks noEditPoints="1"/>
            </p:cNvSpPr>
            <p:nvPr/>
          </p:nvSpPr>
          <p:spPr bwMode="auto">
            <a:xfrm>
              <a:off x="3890963" y="690563"/>
              <a:ext cx="1419225" cy="1944688"/>
            </a:xfrm>
            <a:custGeom>
              <a:avLst/>
              <a:gdLst>
                <a:gd name="T0" fmla="*/ 31 w 377"/>
                <a:gd name="T1" fmla="*/ 346 h 517"/>
                <a:gd name="T2" fmla="*/ 178 w 377"/>
                <a:gd name="T3" fmla="*/ 517 h 517"/>
                <a:gd name="T4" fmla="*/ 336 w 377"/>
                <a:gd name="T5" fmla="*/ 346 h 517"/>
                <a:gd name="T6" fmla="*/ 350 w 377"/>
                <a:gd name="T7" fmla="*/ 319 h 517"/>
                <a:gd name="T8" fmla="*/ 345 w 377"/>
                <a:gd name="T9" fmla="*/ 268 h 517"/>
                <a:gd name="T10" fmla="*/ 329 w 377"/>
                <a:gd name="T11" fmla="*/ 106 h 517"/>
                <a:gd name="T12" fmla="*/ 253 w 377"/>
                <a:gd name="T13" fmla="*/ 60 h 517"/>
                <a:gd name="T14" fmla="*/ 246 w 377"/>
                <a:gd name="T15" fmla="*/ 55 h 517"/>
                <a:gd name="T16" fmla="*/ 249 w 377"/>
                <a:gd name="T17" fmla="*/ 59 h 517"/>
                <a:gd name="T18" fmla="*/ 240 w 377"/>
                <a:gd name="T19" fmla="*/ 56 h 517"/>
                <a:gd name="T20" fmla="*/ 230 w 377"/>
                <a:gd name="T21" fmla="*/ 47 h 517"/>
                <a:gd name="T22" fmla="*/ 237 w 377"/>
                <a:gd name="T23" fmla="*/ 56 h 517"/>
                <a:gd name="T24" fmla="*/ 233 w 377"/>
                <a:gd name="T25" fmla="*/ 55 h 517"/>
                <a:gd name="T26" fmla="*/ 224 w 377"/>
                <a:gd name="T27" fmla="*/ 43 h 517"/>
                <a:gd name="T28" fmla="*/ 227 w 377"/>
                <a:gd name="T29" fmla="*/ 51 h 517"/>
                <a:gd name="T30" fmla="*/ 197 w 377"/>
                <a:gd name="T31" fmla="*/ 8 h 517"/>
                <a:gd name="T32" fmla="*/ 177 w 377"/>
                <a:gd name="T33" fmla="*/ 24 h 517"/>
                <a:gd name="T34" fmla="*/ 193 w 377"/>
                <a:gd name="T35" fmla="*/ 0 h 517"/>
                <a:gd name="T36" fmla="*/ 177 w 377"/>
                <a:gd name="T37" fmla="*/ 14 h 517"/>
                <a:gd name="T38" fmla="*/ 153 w 377"/>
                <a:gd name="T39" fmla="*/ 43 h 517"/>
                <a:gd name="T40" fmla="*/ 149 w 377"/>
                <a:gd name="T41" fmla="*/ 41 h 517"/>
                <a:gd name="T42" fmla="*/ 158 w 377"/>
                <a:gd name="T43" fmla="*/ 26 h 517"/>
                <a:gd name="T44" fmla="*/ 147 w 377"/>
                <a:gd name="T45" fmla="*/ 40 h 517"/>
                <a:gd name="T46" fmla="*/ 138 w 377"/>
                <a:gd name="T47" fmla="*/ 35 h 517"/>
                <a:gd name="T48" fmla="*/ 149 w 377"/>
                <a:gd name="T49" fmla="*/ 21 h 517"/>
                <a:gd name="T50" fmla="*/ 139 w 377"/>
                <a:gd name="T51" fmla="*/ 30 h 517"/>
                <a:gd name="T52" fmla="*/ 123 w 377"/>
                <a:gd name="T53" fmla="*/ 37 h 517"/>
                <a:gd name="T54" fmla="*/ 21 w 377"/>
                <a:gd name="T55" fmla="*/ 143 h 517"/>
                <a:gd name="T56" fmla="*/ 25 w 377"/>
                <a:gd name="T57" fmla="*/ 269 h 517"/>
                <a:gd name="T58" fmla="*/ 17 w 377"/>
                <a:gd name="T59" fmla="*/ 319 h 517"/>
                <a:gd name="T60" fmla="*/ 31 w 377"/>
                <a:gd name="T61" fmla="*/ 346 h 517"/>
                <a:gd name="T62" fmla="*/ 175 w 377"/>
                <a:gd name="T63" fmla="*/ 17 h 517"/>
                <a:gd name="T64" fmla="*/ 166 w 377"/>
                <a:gd name="T65" fmla="*/ 37 h 517"/>
                <a:gd name="T66" fmla="*/ 163 w 377"/>
                <a:gd name="T67" fmla="*/ 36 h 517"/>
                <a:gd name="T68" fmla="*/ 175 w 377"/>
                <a:gd name="T69" fmla="*/ 17 h 5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77" h="517">
                  <a:moveTo>
                    <a:pt x="31" y="346"/>
                  </a:moveTo>
                  <a:cubicBezTo>
                    <a:pt x="41" y="430"/>
                    <a:pt x="113" y="517"/>
                    <a:pt x="178" y="517"/>
                  </a:cubicBezTo>
                  <a:cubicBezTo>
                    <a:pt x="254" y="517"/>
                    <a:pt x="325" y="425"/>
                    <a:pt x="336" y="346"/>
                  </a:cubicBezTo>
                  <a:cubicBezTo>
                    <a:pt x="340" y="343"/>
                    <a:pt x="347" y="336"/>
                    <a:pt x="350" y="319"/>
                  </a:cubicBezTo>
                  <a:cubicBezTo>
                    <a:pt x="350" y="319"/>
                    <a:pt x="366" y="262"/>
                    <a:pt x="345" y="268"/>
                  </a:cubicBezTo>
                  <a:cubicBezTo>
                    <a:pt x="352" y="246"/>
                    <a:pt x="377" y="160"/>
                    <a:pt x="329" y="106"/>
                  </a:cubicBezTo>
                  <a:cubicBezTo>
                    <a:pt x="329" y="106"/>
                    <a:pt x="307" y="76"/>
                    <a:pt x="253" y="60"/>
                  </a:cubicBezTo>
                  <a:cubicBezTo>
                    <a:pt x="251" y="58"/>
                    <a:pt x="249" y="56"/>
                    <a:pt x="246" y="55"/>
                  </a:cubicBezTo>
                  <a:cubicBezTo>
                    <a:pt x="246" y="55"/>
                    <a:pt x="248" y="56"/>
                    <a:pt x="249" y="59"/>
                  </a:cubicBezTo>
                  <a:cubicBezTo>
                    <a:pt x="246" y="58"/>
                    <a:pt x="243" y="57"/>
                    <a:pt x="240" y="56"/>
                  </a:cubicBezTo>
                  <a:cubicBezTo>
                    <a:pt x="237" y="53"/>
                    <a:pt x="234" y="50"/>
                    <a:pt x="230" y="47"/>
                  </a:cubicBezTo>
                  <a:cubicBezTo>
                    <a:pt x="230" y="47"/>
                    <a:pt x="233" y="50"/>
                    <a:pt x="237" y="56"/>
                  </a:cubicBezTo>
                  <a:cubicBezTo>
                    <a:pt x="236" y="55"/>
                    <a:pt x="234" y="55"/>
                    <a:pt x="233" y="55"/>
                  </a:cubicBezTo>
                  <a:cubicBezTo>
                    <a:pt x="230" y="51"/>
                    <a:pt x="227" y="47"/>
                    <a:pt x="224" y="43"/>
                  </a:cubicBezTo>
                  <a:cubicBezTo>
                    <a:pt x="224" y="43"/>
                    <a:pt x="225" y="46"/>
                    <a:pt x="227" y="51"/>
                  </a:cubicBezTo>
                  <a:cubicBezTo>
                    <a:pt x="217" y="44"/>
                    <a:pt x="197" y="27"/>
                    <a:pt x="197" y="8"/>
                  </a:cubicBezTo>
                  <a:cubicBezTo>
                    <a:pt x="197" y="8"/>
                    <a:pt x="185" y="13"/>
                    <a:pt x="177" y="24"/>
                  </a:cubicBezTo>
                  <a:cubicBezTo>
                    <a:pt x="180" y="15"/>
                    <a:pt x="185" y="7"/>
                    <a:pt x="193" y="0"/>
                  </a:cubicBezTo>
                  <a:cubicBezTo>
                    <a:pt x="193" y="0"/>
                    <a:pt x="185" y="5"/>
                    <a:pt x="177" y="14"/>
                  </a:cubicBezTo>
                  <a:cubicBezTo>
                    <a:pt x="171" y="17"/>
                    <a:pt x="158" y="26"/>
                    <a:pt x="153" y="43"/>
                  </a:cubicBezTo>
                  <a:cubicBezTo>
                    <a:pt x="149" y="41"/>
                    <a:pt x="149" y="41"/>
                    <a:pt x="149" y="41"/>
                  </a:cubicBezTo>
                  <a:cubicBezTo>
                    <a:pt x="151" y="36"/>
                    <a:pt x="154" y="31"/>
                    <a:pt x="158" y="26"/>
                  </a:cubicBezTo>
                  <a:cubicBezTo>
                    <a:pt x="158" y="26"/>
                    <a:pt x="152" y="31"/>
                    <a:pt x="147" y="40"/>
                  </a:cubicBezTo>
                  <a:cubicBezTo>
                    <a:pt x="138" y="35"/>
                    <a:pt x="138" y="35"/>
                    <a:pt x="138" y="35"/>
                  </a:cubicBezTo>
                  <a:cubicBezTo>
                    <a:pt x="141" y="31"/>
                    <a:pt x="144" y="26"/>
                    <a:pt x="149" y="21"/>
                  </a:cubicBezTo>
                  <a:cubicBezTo>
                    <a:pt x="149" y="21"/>
                    <a:pt x="144" y="24"/>
                    <a:pt x="139" y="30"/>
                  </a:cubicBezTo>
                  <a:cubicBezTo>
                    <a:pt x="141" y="25"/>
                    <a:pt x="140" y="18"/>
                    <a:pt x="123" y="37"/>
                  </a:cubicBezTo>
                  <a:cubicBezTo>
                    <a:pt x="123" y="37"/>
                    <a:pt x="44" y="72"/>
                    <a:pt x="21" y="143"/>
                  </a:cubicBezTo>
                  <a:cubicBezTo>
                    <a:pt x="21" y="143"/>
                    <a:pt x="7" y="175"/>
                    <a:pt x="25" y="269"/>
                  </a:cubicBezTo>
                  <a:cubicBezTo>
                    <a:pt x="0" y="257"/>
                    <a:pt x="17" y="319"/>
                    <a:pt x="17" y="319"/>
                  </a:cubicBezTo>
                  <a:cubicBezTo>
                    <a:pt x="20" y="336"/>
                    <a:pt x="27" y="343"/>
                    <a:pt x="31" y="346"/>
                  </a:cubicBezTo>
                  <a:close/>
                  <a:moveTo>
                    <a:pt x="175" y="17"/>
                  </a:moveTo>
                  <a:cubicBezTo>
                    <a:pt x="171" y="22"/>
                    <a:pt x="167" y="29"/>
                    <a:pt x="166" y="37"/>
                  </a:cubicBezTo>
                  <a:cubicBezTo>
                    <a:pt x="163" y="36"/>
                    <a:pt x="163" y="36"/>
                    <a:pt x="163" y="36"/>
                  </a:cubicBezTo>
                  <a:cubicBezTo>
                    <a:pt x="165" y="29"/>
                    <a:pt x="169" y="23"/>
                    <a:pt x="175"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78"/>
              <a:endParaRPr lang="en-US" sz="1800">
                <a:solidFill>
                  <a:prstClr val="black"/>
                </a:solidFill>
              </a:endParaRPr>
            </a:p>
          </p:txBody>
        </p:sp>
      </p:grpSp>
      <p:sp>
        <p:nvSpPr>
          <p:cNvPr id="44" name="Freeform 10">
            <a:extLst>
              <a:ext uri="{FF2B5EF4-FFF2-40B4-BE49-F238E27FC236}">
                <a16:creationId xmlns:a16="http://schemas.microsoft.com/office/drawing/2014/main" id="{B85FDA34-320E-41E4-9BFA-CA4DDAD6E357}"/>
              </a:ext>
            </a:extLst>
          </p:cNvPr>
          <p:cNvSpPr>
            <a:spLocks noEditPoints="1"/>
          </p:cNvSpPr>
          <p:nvPr/>
        </p:nvSpPr>
        <p:spPr bwMode="auto">
          <a:xfrm>
            <a:off x="2676526" y="2292351"/>
            <a:ext cx="1495425" cy="1498600"/>
          </a:xfrm>
          <a:custGeom>
            <a:avLst/>
            <a:gdLst>
              <a:gd name="T0" fmla="*/ 1043 w 1088"/>
              <a:gd name="T1" fmla="*/ 507 h 1090"/>
              <a:gd name="T2" fmla="*/ 1036 w 1088"/>
              <a:gd name="T3" fmla="*/ 455 h 1090"/>
              <a:gd name="T4" fmla="*/ 1024 w 1088"/>
              <a:gd name="T5" fmla="*/ 404 h 1090"/>
              <a:gd name="T6" fmla="*/ 1007 w 1088"/>
              <a:gd name="T7" fmla="*/ 355 h 1090"/>
              <a:gd name="T8" fmla="*/ 984 w 1088"/>
              <a:gd name="T9" fmla="*/ 307 h 1090"/>
              <a:gd name="T10" fmla="*/ 957 w 1088"/>
              <a:gd name="T11" fmla="*/ 263 h 1090"/>
              <a:gd name="T12" fmla="*/ 925 w 1088"/>
              <a:gd name="T13" fmla="*/ 221 h 1090"/>
              <a:gd name="T14" fmla="*/ 890 w 1088"/>
              <a:gd name="T15" fmla="*/ 183 h 1090"/>
              <a:gd name="T16" fmla="*/ 850 w 1088"/>
              <a:gd name="T17" fmla="*/ 149 h 1090"/>
              <a:gd name="T18" fmla="*/ 807 w 1088"/>
              <a:gd name="T19" fmla="*/ 119 h 1090"/>
              <a:gd name="T20" fmla="*/ 761 w 1088"/>
              <a:gd name="T21" fmla="*/ 93 h 1090"/>
              <a:gd name="T22" fmla="*/ 713 w 1088"/>
              <a:gd name="T23" fmla="*/ 73 h 1090"/>
              <a:gd name="T24" fmla="*/ 663 w 1088"/>
              <a:gd name="T25" fmla="*/ 58 h 1090"/>
              <a:gd name="T26" fmla="*/ 611 w 1088"/>
              <a:gd name="T27" fmla="*/ 48 h 1090"/>
              <a:gd name="T28" fmla="*/ 559 w 1088"/>
              <a:gd name="T29" fmla="*/ 44 h 1090"/>
              <a:gd name="T30" fmla="*/ 507 w 1088"/>
              <a:gd name="T31" fmla="*/ 45 h 1090"/>
              <a:gd name="T32" fmla="*/ 455 w 1088"/>
              <a:gd name="T33" fmla="*/ 52 h 1090"/>
              <a:gd name="T34" fmla="*/ 404 w 1088"/>
              <a:gd name="T35" fmla="*/ 64 h 1090"/>
              <a:gd name="T36" fmla="*/ 354 w 1088"/>
              <a:gd name="T37" fmla="*/ 81 h 1090"/>
              <a:gd name="T38" fmla="*/ 307 w 1088"/>
              <a:gd name="T39" fmla="*/ 104 h 1090"/>
              <a:gd name="T40" fmla="*/ 262 w 1088"/>
              <a:gd name="T41" fmla="*/ 131 h 1090"/>
              <a:gd name="T42" fmla="*/ 221 w 1088"/>
              <a:gd name="T43" fmla="*/ 163 h 1090"/>
              <a:gd name="T44" fmla="*/ 182 w 1088"/>
              <a:gd name="T45" fmla="*/ 199 h 1090"/>
              <a:gd name="T46" fmla="*/ 148 w 1088"/>
              <a:gd name="T47" fmla="*/ 238 h 1090"/>
              <a:gd name="T48" fmla="*/ 118 w 1088"/>
              <a:gd name="T49" fmla="*/ 282 h 1090"/>
              <a:gd name="T50" fmla="*/ 93 w 1088"/>
              <a:gd name="T51" fmla="*/ 328 h 1090"/>
              <a:gd name="T52" fmla="*/ 73 w 1088"/>
              <a:gd name="T53" fmla="*/ 376 h 1090"/>
              <a:gd name="T54" fmla="*/ 58 w 1088"/>
              <a:gd name="T55" fmla="*/ 426 h 1090"/>
              <a:gd name="T56" fmla="*/ 48 w 1088"/>
              <a:gd name="T57" fmla="*/ 478 h 1090"/>
              <a:gd name="T58" fmla="*/ 44 w 1088"/>
              <a:gd name="T59" fmla="*/ 530 h 1090"/>
              <a:gd name="T60" fmla="*/ 45 w 1088"/>
              <a:gd name="T61" fmla="*/ 582 h 1090"/>
              <a:gd name="T62" fmla="*/ 52 w 1088"/>
              <a:gd name="T63" fmla="*/ 634 h 1090"/>
              <a:gd name="T64" fmla="*/ 64 w 1088"/>
              <a:gd name="T65" fmla="*/ 686 h 1090"/>
              <a:gd name="T66" fmla="*/ 81 w 1088"/>
              <a:gd name="T67" fmla="*/ 735 h 1090"/>
              <a:gd name="T68" fmla="*/ 104 w 1088"/>
              <a:gd name="T69" fmla="*/ 782 h 1090"/>
              <a:gd name="T70" fmla="*/ 131 w 1088"/>
              <a:gd name="T71" fmla="*/ 827 h 1090"/>
              <a:gd name="T72" fmla="*/ 163 w 1088"/>
              <a:gd name="T73" fmla="*/ 869 h 1090"/>
              <a:gd name="T74" fmla="*/ 198 w 1088"/>
              <a:gd name="T75" fmla="*/ 907 h 1090"/>
              <a:gd name="T76" fmla="*/ 238 w 1088"/>
              <a:gd name="T77" fmla="*/ 941 h 1090"/>
              <a:gd name="T78" fmla="*/ 281 w 1088"/>
              <a:gd name="T79" fmla="*/ 971 h 1090"/>
              <a:gd name="T80" fmla="*/ 327 w 1088"/>
              <a:gd name="T81" fmla="*/ 996 h 1090"/>
              <a:gd name="T82" fmla="*/ 375 w 1088"/>
              <a:gd name="T83" fmla="*/ 1017 h 1090"/>
              <a:gd name="T84" fmla="*/ 425 w 1088"/>
              <a:gd name="T85" fmla="*/ 1032 h 1090"/>
              <a:gd name="T86" fmla="*/ 477 w 1088"/>
              <a:gd name="T87" fmla="*/ 1041 h 1090"/>
              <a:gd name="T88" fmla="*/ 529 w 1088"/>
              <a:gd name="T89" fmla="*/ 1046 h 1090"/>
              <a:gd name="T90" fmla="*/ 581 w 1088"/>
              <a:gd name="T91" fmla="*/ 1045 h 1090"/>
              <a:gd name="T92" fmla="*/ 633 w 1088"/>
              <a:gd name="T93" fmla="*/ 1038 h 1090"/>
              <a:gd name="T94" fmla="*/ 684 w 1088"/>
              <a:gd name="T95" fmla="*/ 1026 h 1090"/>
              <a:gd name="T96" fmla="*/ 734 w 1088"/>
              <a:gd name="T97" fmla="*/ 1009 h 1090"/>
              <a:gd name="T98" fmla="*/ 781 w 1088"/>
              <a:gd name="T99" fmla="*/ 986 h 1090"/>
              <a:gd name="T100" fmla="*/ 826 w 1088"/>
              <a:gd name="T101" fmla="*/ 959 h 1090"/>
              <a:gd name="T102" fmla="*/ 867 w 1088"/>
              <a:gd name="T103" fmla="*/ 927 h 1090"/>
              <a:gd name="T104" fmla="*/ 905 w 1088"/>
              <a:gd name="T105" fmla="*/ 891 h 1090"/>
              <a:gd name="T106" fmla="*/ 940 w 1088"/>
              <a:gd name="T107" fmla="*/ 851 h 1090"/>
              <a:gd name="T108" fmla="*/ 969 w 1088"/>
              <a:gd name="T109" fmla="*/ 808 h 1090"/>
              <a:gd name="T110" fmla="*/ 995 w 1088"/>
              <a:gd name="T111" fmla="*/ 762 h 1090"/>
              <a:gd name="T112" fmla="*/ 1015 w 1088"/>
              <a:gd name="T113" fmla="*/ 714 h 1090"/>
              <a:gd name="T114" fmla="*/ 1030 w 1088"/>
              <a:gd name="T115" fmla="*/ 664 h 1090"/>
              <a:gd name="T116" fmla="*/ 1040 w 1088"/>
              <a:gd name="T117" fmla="*/ 612 h 1090"/>
              <a:gd name="T118" fmla="*/ 1044 w 1088"/>
              <a:gd name="T119" fmla="*/ 560 h 10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88" h="1090">
                <a:moveTo>
                  <a:pt x="1078" y="557"/>
                </a:moveTo>
                <a:cubicBezTo>
                  <a:pt x="1080" y="556"/>
                  <a:pt x="1083" y="555"/>
                  <a:pt x="1085" y="553"/>
                </a:cubicBezTo>
                <a:cubicBezTo>
                  <a:pt x="1087" y="551"/>
                  <a:pt x="1088" y="548"/>
                  <a:pt x="1088" y="545"/>
                </a:cubicBezTo>
                <a:cubicBezTo>
                  <a:pt x="1088" y="542"/>
                  <a:pt x="1087" y="539"/>
                  <a:pt x="1085" y="537"/>
                </a:cubicBezTo>
                <a:cubicBezTo>
                  <a:pt x="1083" y="535"/>
                  <a:pt x="1080" y="533"/>
                  <a:pt x="1078" y="533"/>
                </a:cubicBezTo>
                <a:cubicBezTo>
                  <a:pt x="1074" y="533"/>
                  <a:pt x="1058" y="531"/>
                  <a:pt x="1044" y="530"/>
                </a:cubicBezTo>
                <a:cubicBezTo>
                  <a:pt x="1044" y="522"/>
                  <a:pt x="1043" y="515"/>
                  <a:pt x="1043" y="507"/>
                </a:cubicBezTo>
                <a:cubicBezTo>
                  <a:pt x="1057" y="505"/>
                  <a:pt x="1073" y="501"/>
                  <a:pt x="1076" y="501"/>
                </a:cubicBezTo>
                <a:cubicBezTo>
                  <a:pt x="1079" y="500"/>
                  <a:pt x="1081" y="498"/>
                  <a:pt x="1083" y="496"/>
                </a:cubicBezTo>
                <a:cubicBezTo>
                  <a:pt x="1084" y="494"/>
                  <a:pt x="1085" y="491"/>
                  <a:pt x="1085" y="488"/>
                </a:cubicBezTo>
                <a:cubicBezTo>
                  <a:pt x="1084" y="485"/>
                  <a:pt x="1083" y="482"/>
                  <a:pt x="1081" y="481"/>
                </a:cubicBezTo>
                <a:cubicBezTo>
                  <a:pt x="1079" y="479"/>
                  <a:pt x="1076" y="477"/>
                  <a:pt x="1073" y="477"/>
                </a:cubicBezTo>
                <a:cubicBezTo>
                  <a:pt x="1070" y="477"/>
                  <a:pt x="1054" y="478"/>
                  <a:pt x="1040" y="478"/>
                </a:cubicBezTo>
                <a:cubicBezTo>
                  <a:pt x="1039" y="470"/>
                  <a:pt x="1037" y="463"/>
                  <a:pt x="1036" y="455"/>
                </a:cubicBezTo>
                <a:cubicBezTo>
                  <a:pt x="1050" y="451"/>
                  <a:pt x="1065" y="446"/>
                  <a:pt x="1068" y="445"/>
                </a:cubicBezTo>
                <a:cubicBezTo>
                  <a:pt x="1071" y="444"/>
                  <a:pt x="1073" y="442"/>
                  <a:pt x="1075" y="440"/>
                </a:cubicBezTo>
                <a:cubicBezTo>
                  <a:pt x="1076" y="437"/>
                  <a:pt x="1076" y="435"/>
                  <a:pt x="1076" y="432"/>
                </a:cubicBezTo>
                <a:cubicBezTo>
                  <a:pt x="1075" y="429"/>
                  <a:pt x="1074" y="426"/>
                  <a:pt x="1071" y="425"/>
                </a:cubicBezTo>
                <a:cubicBezTo>
                  <a:pt x="1069" y="423"/>
                  <a:pt x="1066" y="422"/>
                  <a:pt x="1063" y="422"/>
                </a:cubicBezTo>
                <a:cubicBezTo>
                  <a:pt x="1060" y="423"/>
                  <a:pt x="1044" y="425"/>
                  <a:pt x="1030" y="426"/>
                </a:cubicBezTo>
                <a:cubicBezTo>
                  <a:pt x="1028" y="419"/>
                  <a:pt x="1026" y="412"/>
                  <a:pt x="1024" y="404"/>
                </a:cubicBezTo>
                <a:cubicBezTo>
                  <a:pt x="1037" y="399"/>
                  <a:pt x="1052" y="392"/>
                  <a:pt x="1055" y="391"/>
                </a:cubicBezTo>
                <a:cubicBezTo>
                  <a:pt x="1058" y="390"/>
                  <a:pt x="1060" y="388"/>
                  <a:pt x="1061" y="385"/>
                </a:cubicBezTo>
                <a:cubicBezTo>
                  <a:pt x="1062" y="382"/>
                  <a:pt x="1062" y="379"/>
                  <a:pt x="1061" y="377"/>
                </a:cubicBezTo>
                <a:cubicBezTo>
                  <a:pt x="1060" y="374"/>
                  <a:pt x="1058" y="372"/>
                  <a:pt x="1056" y="370"/>
                </a:cubicBezTo>
                <a:cubicBezTo>
                  <a:pt x="1054" y="369"/>
                  <a:pt x="1051" y="368"/>
                  <a:pt x="1048" y="369"/>
                </a:cubicBezTo>
                <a:cubicBezTo>
                  <a:pt x="1045" y="369"/>
                  <a:pt x="1029" y="373"/>
                  <a:pt x="1015" y="376"/>
                </a:cubicBezTo>
                <a:cubicBezTo>
                  <a:pt x="1012" y="369"/>
                  <a:pt x="1010" y="362"/>
                  <a:pt x="1007" y="355"/>
                </a:cubicBezTo>
                <a:cubicBezTo>
                  <a:pt x="1020" y="348"/>
                  <a:pt x="1033" y="340"/>
                  <a:pt x="1036" y="338"/>
                </a:cubicBezTo>
                <a:cubicBezTo>
                  <a:pt x="1039" y="337"/>
                  <a:pt x="1040" y="334"/>
                  <a:pt x="1041" y="332"/>
                </a:cubicBezTo>
                <a:cubicBezTo>
                  <a:pt x="1042" y="329"/>
                  <a:pt x="1042" y="326"/>
                  <a:pt x="1041" y="323"/>
                </a:cubicBezTo>
                <a:cubicBezTo>
                  <a:pt x="1039" y="321"/>
                  <a:pt x="1037" y="319"/>
                  <a:pt x="1035" y="317"/>
                </a:cubicBezTo>
                <a:cubicBezTo>
                  <a:pt x="1032" y="316"/>
                  <a:pt x="1029" y="316"/>
                  <a:pt x="1027" y="317"/>
                </a:cubicBezTo>
                <a:cubicBezTo>
                  <a:pt x="1024" y="318"/>
                  <a:pt x="1009" y="323"/>
                  <a:pt x="995" y="328"/>
                </a:cubicBezTo>
                <a:cubicBezTo>
                  <a:pt x="991" y="321"/>
                  <a:pt x="988" y="314"/>
                  <a:pt x="984" y="307"/>
                </a:cubicBezTo>
                <a:cubicBezTo>
                  <a:pt x="996" y="299"/>
                  <a:pt x="1009" y="290"/>
                  <a:pt x="1012" y="288"/>
                </a:cubicBezTo>
                <a:cubicBezTo>
                  <a:pt x="1014" y="286"/>
                  <a:pt x="1016" y="284"/>
                  <a:pt x="1016" y="281"/>
                </a:cubicBezTo>
                <a:cubicBezTo>
                  <a:pt x="1017" y="278"/>
                  <a:pt x="1016" y="275"/>
                  <a:pt x="1015" y="273"/>
                </a:cubicBezTo>
                <a:cubicBezTo>
                  <a:pt x="1013" y="270"/>
                  <a:pt x="1011" y="268"/>
                  <a:pt x="1008" y="267"/>
                </a:cubicBezTo>
                <a:cubicBezTo>
                  <a:pt x="1006" y="266"/>
                  <a:pt x="1003" y="266"/>
                  <a:pt x="1000" y="268"/>
                </a:cubicBezTo>
                <a:cubicBezTo>
                  <a:pt x="997" y="269"/>
                  <a:pt x="983" y="276"/>
                  <a:pt x="969" y="282"/>
                </a:cubicBezTo>
                <a:cubicBezTo>
                  <a:pt x="966" y="275"/>
                  <a:pt x="961" y="269"/>
                  <a:pt x="957" y="263"/>
                </a:cubicBezTo>
                <a:cubicBezTo>
                  <a:pt x="968" y="253"/>
                  <a:pt x="980" y="242"/>
                  <a:pt x="983" y="240"/>
                </a:cubicBezTo>
                <a:cubicBezTo>
                  <a:pt x="985" y="238"/>
                  <a:pt x="986" y="236"/>
                  <a:pt x="986" y="233"/>
                </a:cubicBezTo>
                <a:cubicBezTo>
                  <a:pt x="986" y="230"/>
                  <a:pt x="986" y="227"/>
                  <a:pt x="984" y="225"/>
                </a:cubicBezTo>
                <a:cubicBezTo>
                  <a:pt x="982" y="222"/>
                  <a:pt x="980" y="221"/>
                  <a:pt x="977" y="220"/>
                </a:cubicBezTo>
                <a:cubicBezTo>
                  <a:pt x="974" y="220"/>
                  <a:pt x="971" y="220"/>
                  <a:pt x="969" y="221"/>
                </a:cubicBezTo>
                <a:cubicBezTo>
                  <a:pt x="966" y="223"/>
                  <a:pt x="952" y="231"/>
                  <a:pt x="940" y="238"/>
                </a:cubicBezTo>
                <a:cubicBezTo>
                  <a:pt x="935" y="233"/>
                  <a:pt x="930" y="227"/>
                  <a:pt x="925" y="221"/>
                </a:cubicBezTo>
                <a:cubicBezTo>
                  <a:pt x="935" y="210"/>
                  <a:pt x="946" y="198"/>
                  <a:pt x="948" y="196"/>
                </a:cubicBezTo>
                <a:cubicBezTo>
                  <a:pt x="950" y="194"/>
                  <a:pt x="951" y="191"/>
                  <a:pt x="951" y="188"/>
                </a:cubicBezTo>
                <a:cubicBezTo>
                  <a:pt x="951" y="185"/>
                  <a:pt x="950" y="183"/>
                  <a:pt x="948" y="180"/>
                </a:cubicBezTo>
                <a:cubicBezTo>
                  <a:pt x="946" y="178"/>
                  <a:pt x="943" y="177"/>
                  <a:pt x="941" y="177"/>
                </a:cubicBezTo>
                <a:cubicBezTo>
                  <a:pt x="938" y="176"/>
                  <a:pt x="935" y="177"/>
                  <a:pt x="933" y="179"/>
                </a:cubicBezTo>
                <a:cubicBezTo>
                  <a:pt x="930" y="181"/>
                  <a:pt x="917" y="190"/>
                  <a:pt x="905" y="199"/>
                </a:cubicBezTo>
                <a:cubicBezTo>
                  <a:pt x="900" y="193"/>
                  <a:pt x="895" y="188"/>
                  <a:pt x="890" y="183"/>
                </a:cubicBezTo>
                <a:cubicBezTo>
                  <a:pt x="898" y="171"/>
                  <a:pt x="908" y="158"/>
                  <a:pt x="910" y="156"/>
                </a:cubicBezTo>
                <a:cubicBezTo>
                  <a:pt x="911" y="153"/>
                  <a:pt x="912" y="150"/>
                  <a:pt x="912" y="148"/>
                </a:cubicBezTo>
                <a:cubicBezTo>
                  <a:pt x="911" y="145"/>
                  <a:pt x="910" y="142"/>
                  <a:pt x="908" y="140"/>
                </a:cubicBezTo>
                <a:cubicBezTo>
                  <a:pt x="906" y="138"/>
                  <a:pt x="903" y="137"/>
                  <a:pt x="900" y="137"/>
                </a:cubicBezTo>
                <a:cubicBezTo>
                  <a:pt x="897" y="137"/>
                  <a:pt x="894" y="138"/>
                  <a:pt x="892" y="140"/>
                </a:cubicBezTo>
                <a:cubicBezTo>
                  <a:pt x="890" y="142"/>
                  <a:pt x="878" y="153"/>
                  <a:pt x="867" y="163"/>
                </a:cubicBezTo>
                <a:cubicBezTo>
                  <a:pt x="862" y="158"/>
                  <a:pt x="856" y="153"/>
                  <a:pt x="850" y="149"/>
                </a:cubicBezTo>
                <a:cubicBezTo>
                  <a:pt x="857" y="136"/>
                  <a:pt x="865" y="122"/>
                  <a:pt x="867" y="119"/>
                </a:cubicBezTo>
                <a:cubicBezTo>
                  <a:pt x="869" y="117"/>
                  <a:pt x="869" y="114"/>
                  <a:pt x="868" y="111"/>
                </a:cubicBezTo>
                <a:cubicBezTo>
                  <a:pt x="868" y="109"/>
                  <a:pt x="866" y="106"/>
                  <a:pt x="864" y="104"/>
                </a:cubicBezTo>
                <a:cubicBezTo>
                  <a:pt x="861" y="103"/>
                  <a:pt x="858" y="102"/>
                  <a:pt x="856" y="102"/>
                </a:cubicBezTo>
                <a:cubicBezTo>
                  <a:pt x="853" y="102"/>
                  <a:pt x="850" y="103"/>
                  <a:pt x="848" y="106"/>
                </a:cubicBezTo>
                <a:cubicBezTo>
                  <a:pt x="846" y="108"/>
                  <a:pt x="835" y="120"/>
                  <a:pt x="826" y="131"/>
                </a:cubicBezTo>
                <a:cubicBezTo>
                  <a:pt x="820" y="127"/>
                  <a:pt x="813" y="123"/>
                  <a:pt x="807" y="119"/>
                </a:cubicBezTo>
                <a:cubicBezTo>
                  <a:pt x="813" y="105"/>
                  <a:pt x="820" y="91"/>
                  <a:pt x="821" y="88"/>
                </a:cubicBezTo>
                <a:cubicBezTo>
                  <a:pt x="822" y="85"/>
                  <a:pt x="822" y="82"/>
                  <a:pt x="821" y="80"/>
                </a:cubicBezTo>
                <a:cubicBezTo>
                  <a:pt x="820" y="77"/>
                  <a:pt x="818" y="75"/>
                  <a:pt x="816" y="73"/>
                </a:cubicBezTo>
                <a:cubicBezTo>
                  <a:pt x="813" y="72"/>
                  <a:pt x="810" y="71"/>
                  <a:pt x="808" y="72"/>
                </a:cubicBezTo>
                <a:cubicBezTo>
                  <a:pt x="805" y="72"/>
                  <a:pt x="802" y="74"/>
                  <a:pt x="801" y="76"/>
                </a:cubicBezTo>
                <a:cubicBezTo>
                  <a:pt x="799" y="79"/>
                  <a:pt x="790" y="92"/>
                  <a:pt x="781" y="104"/>
                </a:cubicBezTo>
                <a:cubicBezTo>
                  <a:pt x="774" y="100"/>
                  <a:pt x="768" y="97"/>
                  <a:pt x="761" y="93"/>
                </a:cubicBezTo>
                <a:cubicBezTo>
                  <a:pt x="766" y="80"/>
                  <a:pt x="771" y="65"/>
                  <a:pt x="772" y="61"/>
                </a:cubicBezTo>
                <a:cubicBezTo>
                  <a:pt x="773" y="59"/>
                  <a:pt x="772" y="56"/>
                  <a:pt x="771" y="53"/>
                </a:cubicBezTo>
                <a:cubicBezTo>
                  <a:pt x="770" y="51"/>
                  <a:pt x="768" y="49"/>
                  <a:pt x="765" y="47"/>
                </a:cubicBezTo>
                <a:cubicBezTo>
                  <a:pt x="762" y="46"/>
                  <a:pt x="760" y="46"/>
                  <a:pt x="757" y="47"/>
                </a:cubicBezTo>
                <a:cubicBezTo>
                  <a:pt x="754" y="48"/>
                  <a:pt x="752" y="49"/>
                  <a:pt x="750" y="52"/>
                </a:cubicBezTo>
                <a:cubicBezTo>
                  <a:pt x="749" y="55"/>
                  <a:pt x="741" y="69"/>
                  <a:pt x="734" y="81"/>
                </a:cubicBezTo>
                <a:cubicBezTo>
                  <a:pt x="727" y="78"/>
                  <a:pt x="720" y="76"/>
                  <a:pt x="713" y="73"/>
                </a:cubicBezTo>
                <a:cubicBezTo>
                  <a:pt x="716" y="59"/>
                  <a:pt x="719" y="43"/>
                  <a:pt x="720" y="40"/>
                </a:cubicBezTo>
                <a:cubicBezTo>
                  <a:pt x="721" y="37"/>
                  <a:pt x="720" y="34"/>
                  <a:pt x="719" y="32"/>
                </a:cubicBezTo>
                <a:cubicBezTo>
                  <a:pt x="717" y="30"/>
                  <a:pt x="715" y="28"/>
                  <a:pt x="712" y="27"/>
                </a:cubicBezTo>
                <a:cubicBezTo>
                  <a:pt x="709" y="26"/>
                  <a:pt x="706" y="26"/>
                  <a:pt x="704" y="27"/>
                </a:cubicBezTo>
                <a:cubicBezTo>
                  <a:pt x="701" y="28"/>
                  <a:pt x="699" y="30"/>
                  <a:pt x="698" y="33"/>
                </a:cubicBezTo>
                <a:cubicBezTo>
                  <a:pt x="696" y="36"/>
                  <a:pt x="690" y="51"/>
                  <a:pt x="684" y="64"/>
                </a:cubicBezTo>
                <a:cubicBezTo>
                  <a:pt x="677" y="62"/>
                  <a:pt x="670" y="60"/>
                  <a:pt x="663" y="58"/>
                </a:cubicBezTo>
                <a:cubicBezTo>
                  <a:pt x="664" y="44"/>
                  <a:pt x="666" y="28"/>
                  <a:pt x="666" y="25"/>
                </a:cubicBezTo>
                <a:cubicBezTo>
                  <a:pt x="667" y="22"/>
                  <a:pt x="666" y="19"/>
                  <a:pt x="664" y="17"/>
                </a:cubicBezTo>
                <a:cubicBezTo>
                  <a:pt x="662" y="14"/>
                  <a:pt x="660" y="13"/>
                  <a:pt x="657" y="12"/>
                </a:cubicBezTo>
                <a:cubicBezTo>
                  <a:pt x="654" y="12"/>
                  <a:pt x="651" y="12"/>
                  <a:pt x="649" y="13"/>
                </a:cubicBezTo>
                <a:cubicBezTo>
                  <a:pt x="646" y="15"/>
                  <a:pt x="644" y="17"/>
                  <a:pt x="643" y="20"/>
                </a:cubicBezTo>
                <a:cubicBezTo>
                  <a:pt x="642" y="23"/>
                  <a:pt x="638" y="38"/>
                  <a:pt x="633" y="52"/>
                </a:cubicBezTo>
                <a:cubicBezTo>
                  <a:pt x="626" y="51"/>
                  <a:pt x="619" y="49"/>
                  <a:pt x="611" y="48"/>
                </a:cubicBezTo>
                <a:cubicBezTo>
                  <a:pt x="611" y="34"/>
                  <a:pt x="611" y="18"/>
                  <a:pt x="611" y="15"/>
                </a:cubicBezTo>
                <a:cubicBezTo>
                  <a:pt x="611" y="12"/>
                  <a:pt x="610" y="9"/>
                  <a:pt x="608" y="7"/>
                </a:cubicBezTo>
                <a:cubicBezTo>
                  <a:pt x="606" y="5"/>
                  <a:pt x="604" y="4"/>
                  <a:pt x="601" y="3"/>
                </a:cubicBezTo>
                <a:cubicBezTo>
                  <a:pt x="598" y="3"/>
                  <a:pt x="595" y="4"/>
                  <a:pt x="593" y="5"/>
                </a:cubicBezTo>
                <a:cubicBezTo>
                  <a:pt x="590" y="7"/>
                  <a:pt x="589" y="9"/>
                  <a:pt x="588" y="12"/>
                </a:cubicBezTo>
                <a:cubicBezTo>
                  <a:pt x="587" y="15"/>
                  <a:pt x="584" y="31"/>
                  <a:pt x="581" y="45"/>
                </a:cubicBezTo>
                <a:cubicBezTo>
                  <a:pt x="574" y="45"/>
                  <a:pt x="566" y="44"/>
                  <a:pt x="559" y="44"/>
                </a:cubicBezTo>
                <a:cubicBezTo>
                  <a:pt x="558" y="30"/>
                  <a:pt x="556" y="14"/>
                  <a:pt x="556" y="10"/>
                </a:cubicBezTo>
                <a:cubicBezTo>
                  <a:pt x="555" y="8"/>
                  <a:pt x="554" y="5"/>
                  <a:pt x="552" y="3"/>
                </a:cubicBezTo>
                <a:cubicBezTo>
                  <a:pt x="550" y="1"/>
                  <a:pt x="547" y="0"/>
                  <a:pt x="544" y="0"/>
                </a:cubicBezTo>
                <a:cubicBezTo>
                  <a:pt x="541" y="0"/>
                  <a:pt x="538" y="1"/>
                  <a:pt x="536" y="3"/>
                </a:cubicBezTo>
                <a:cubicBezTo>
                  <a:pt x="534" y="5"/>
                  <a:pt x="533" y="8"/>
                  <a:pt x="532" y="10"/>
                </a:cubicBezTo>
                <a:cubicBezTo>
                  <a:pt x="532" y="14"/>
                  <a:pt x="530" y="30"/>
                  <a:pt x="529" y="44"/>
                </a:cubicBezTo>
                <a:cubicBezTo>
                  <a:pt x="522" y="44"/>
                  <a:pt x="514" y="45"/>
                  <a:pt x="507" y="45"/>
                </a:cubicBezTo>
                <a:cubicBezTo>
                  <a:pt x="504" y="31"/>
                  <a:pt x="501" y="15"/>
                  <a:pt x="500" y="12"/>
                </a:cubicBezTo>
                <a:cubicBezTo>
                  <a:pt x="499" y="9"/>
                  <a:pt x="497" y="7"/>
                  <a:pt x="495" y="5"/>
                </a:cubicBezTo>
                <a:cubicBezTo>
                  <a:pt x="493" y="4"/>
                  <a:pt x="490" y="3"/>
                  <a:pt x="487" y="3"/>
                </a:cubicBezTo>
                <a:cubicBezTo>
                  <a:pt x="484" y="4"/>
                  <a:pt x="482" y="5"/>
                  <a:pt x="480" y="7"/>
                </a:cubicBezTo>
                <a:cubicBezTo>
                  <a:pt x="478" y="9"/>
                  <a:pt x="477" y="12"/>
                  <a:pt x="477" y="15"/>
                </a:cubicBezTo>
                <a:cubicBezTo>
                  <a:pt x="477" y="18"/>
                  <a:pt x="477" y="34"/>
                  <a:pt x="477" y="48"/>
                </a:cubicBezTo>
                <a:cubicBezTo>
                  <a:pt x="469" y="49"/>
                  <a:pt x="462" y="51"/>
                  <a:pt x="455" y="52"/>
                </a:cubicBezTo>
                <a:cubicBezTo>
                  <a:pt x="450" y="38"/>
                  <a:pt x="446" y="23"/>
                  <a:pt x="445" y="20"/>
                </a:cubicBezTo>
                <a:cubicBezTo>
                  <a:pt x="444" y="17"/>
                  <a:pt x="442" y="15"/>
                  <a:pt x="439" y="13"/>
                </a:cubicBezTo>
                <a:cubicBezTo>
                  <a:pt x="437" y="12"/>
                  <a:pt x="434" y="12"/>
                  <a:pt x="431" y="12"/>
                </a:cubicBezTo>
                <a:cubicBezTo>
                  <a:pt x="428" y="13"/>
                  <a:pt x="426" y="14"/>
                  <a:pt x="424" y="17"/>
                </a:cubicBezTo>
                <a:cubicBezTo>
                  <a:pt x="422" y="19"/>
                  <a:pt x="421" y="22"/>
                  <a:pt x="422" y="25"/>
                </a:cubicBezTo>
                <a:cubicBezTo>
                  <a:pt x="422" y="28"/>
                  <a:pt x="424" y="44"/>
                  <a:pt x="425" y="58"/>
                </a:cubicBezTo>
                <a:cubicBezTo>
                  <a:pt x="418" y="60"/>
                  <a:pt x="411" y="62"/>
                  <a:pt x="404" y="64"/>
                </a:cubicBezTo>
                <a:cubicBezTo>
                  <a:pt x="398" y="51"/>
                  <a:pt x="392" y="36"/>
                  <a:pt x="390" y="33"/>
                </a:cubicBezTo>
                <a:cubicBezTo>
                  <a:pt x="389" y="30"/>
                  <a:pt x="387" y="28"/>
                  <a:pt x="384" y="27"/>
                </a:cubicBezTo>
                <a:cubicBezTo>
                  <a:pt x="382" y="26"/>
                  <a:pt x="379" y="26"/>
                  <a:pt x="376" y="27"/>
                </a:cubicBezTo>
                <a:cubicBezTo>
                  <a:pt x="373" y="28"/>
                  <a:pt x="371" y="30"/>
                  <a:pt x="369" y="32"/>
                </a:cubicBezTo>
                <a:cubicBezTo>
                  <a:pt x="368" y="34"/>
                  <a:pt x="367" y="37"/>
                  <a:pt x="368" y="40"/>
                </a:cubicBezTo>
                <a:cubicBezTo>
                  <a:pt x="369" y="43"/>
                  <a:pt x="372" y="59"/>
                  <a:pt x="375" y="73"/>
                </a:cubicBezTo>
                <a:cubicBezTo>
                  <a:pt x="368" y="76"/>
                  <a:pt x="361" y="78"/>
                  <a:pt x="354" y="81"/>
                </a:cubicBezTo>
                <a:cubicBezTo>
                  <a:pt x="347" y="69"/>
                  <a:pt x="339" y="55"/>
                  <a:pt x="338" y="52"/>
                </a:cubicBezTo>
                <a:cubicBezTo>
                  <a:pt x="336" y="49"/>
                  <a:pt x="334" y="48"/>
                  <a:pt x="331" y="47"/>
                </a:cubicBezTo>
                <a:cubicBezTo>
                  <a:pt x="328" y="46"/>
                  <a:pt x="326" y="46"/>
                  <a:pt x="323" y="47"/>
                </a:cubicBezTo>
                <a:cubicBezTo>
                  <a:pt x="320" y="49"/>
                  <a:pt x="318" y="51"/>
                  <a:pt x="317" y="53"/>
                </a:cubicBezTo>
                <a:cubicBezTo>
                  <a:pt x="316" y="56"/>
                  <a:pt x="315" y="59"/>
                  <a:pt x="316" y="61"/>
                </a:cubicBezTo>
                <a:cubicBezTo>
                  <a:pt x="317" y="65"/>
                  <a:pt x="322" y="80"/>
                  <a:pt x="327" y="93"/>
                </a:cubicBezTo>
                <a:cubicBezTo>
                  <a:pt x="320" y="97"/>
                  <a:pt x="314" y="100"/>
                  <a:pt x="307" y="104"/>
                </a:cubicBezTo>
                <a:cubicBezTo>
                  <a:pt x="298" y="92"/>
                  <a:pt x="289" y="79"/>
                  <a:pt x="287" y="76"/>
                </a:cubicBezTo>
                <a:cubicBezTo>
                  <a:pt x="286" y="74"/>
                  <a:pt x="283" y="72"/>
                  <a:pt x="280" y="72"/>
                </a:cubicBezTo>
                <a:cubicBezTo>
                  <a:pt x="278" y="71"/>
                  <a:pt x="275" y="72"/>
                  <a:pt x="272" y="73"/>
                </a:cubicBezTo>
                <a:cubicBezTo>
                  <a:pt x="270" y="75"/>
                  <a:pt x="268" y="77"/>
                  <a:pt x="267" y="80"/>
                </a:cubicBezTo>
                <a:cubicBezTo>
                  <a:pt x="266" y="82"/>
                  <a:pt x="266" y="85"/>
                  <a:pt x="267" y="88"/>
                </a:cubicBezTo>
                <a:cubicBezTo>
                  <a:pt x="268" y="91"/>
                  <a:pt x="275" y="105"/>
                  <a:pt x="281" y="119"/>
                </a:cubicBezTo>
                <a:cubicBezTo>
                  <a:pt x="275" y="123"/>
                  <a:pt x="268" y="127"/>
                  <a:pt x="262" y="131"/>
                </a:cubicBezTo>
                <a:cubicBezTo>
                  <a:pt x="253" y="120"/>
                  <a:pt x="242" y="108"/>
                  <a:pt x="240" y="106"/>
                </a:cubicBezTo>
                <a:cubicBezTo>
                  <a:pt x="238" y="103"/>
                  <a:pt x="235" y="102"/>
                  <a:pt x="232" y="102"/>
                </a:cubicBezTo>
                <a:cubicBezTo>
                  <a:pt x="230" y="102"/>
                  <a:pt x="227" y="103"/>
                  <a:pt x="224" y="104"/>
                </a:cubicBezTo>
                <a:cubicBezTo>
                  <a:pt x="222" y="106"/>
                  <a:pt x="220" y="109"/>
                  <a:pt x="220" y="111"/>
                </a:cubicBezTo>
                <a:cubicBezTo>
                  <a:pt x="219" y="114"/>
                  <a:pt x="219" y="117"/>
                  <a:pt x="221" y="119"/>
                </a:cubicBezTo>
                <a:cubicBezTo>
                  <a:pt x="223" y="122"/>
                  <a:pt x="231" y="136"/>
                  <a:pt x="238" y="149"/>
                </a:cubicBezTo>
                <a:cubicBezTo>
                  <a:pt x="232" y="153"/>
                  <a:pt x="226" y="158"/>
                  <a:pt x="221" y="163"/>
                </a:cubicBezTo>
                <a:cubicBezTo>
                  <a:pt x="210" y="153"/>
                  <a:pt x="198" y="142"/>
                  <a:pt x="196" y="140"/>
                </a:cubicBezTo>
                <a:cubicBezTo>
                  <a:pt x="194" y="138"/>
                  <a:pt x="191" y="137"/>
                  <a:pt x="188" y="137"/>
                </a:cubicBezTo>
                <a:cubicBezTo>
                  <a:pt x="185" y="137"/>
                  <a:pt x="182" y="138"/>
                  <a:pt x="180" y="140"/>
                </a:cubicBezTo>
                <a:cubicBezTo>
                  <a:pt x="178" y="142"/>
                  <a:pt x="177" y="145"/>
                  <a:pt x="176" y="148"/>
                </a:cubicBezTo>
                <a:cubicBezTo>
                  <a:pt x="176" y="150"/>
                  <a:pt x="176" y="153"/>
                  <a:pt x="178" y="156"/>
                </a:cubicBezTo>
                <a:cubicBezTo>
                  <a:pt x="180" y="158"/>
                  <a:pt x="190" y="171"/>
                  <a:pt x="198" y="183"/>
                </a:cubicBezTo>
                <a:cubicBezTo>
                  <a:pt x="193" y="188"/>
                  <a:pt x="188" y="193"/>
                  <a:pt x="182" y="199"/>
                </a:cubicBezTo>
                <a:cubicBezTo>
                  <a:pt x="171" y="190"/>
                  <a:pt x="158" y="181"/>
                  <a:pt x="155" y="179"/>
                </a:cubicBezTo>
                <a:cubicBezTo>
                  <a:pt x="153" y="177"/>
                  <a:pt x="150" y="176"/>
                  <a:pt x="147" y="177"/>
                </a:cubicBezTo>
                <a:cubicBezTo>
                  <a:pt x="145" y="177"/>
                  <a:pt x="142" y="178"/>
                  <a:pt x="140" y="180"/>
                </a:cubicBezTo>
                <a:cubicBezTo>
                  <a:pt x="138" y="183"/>
                  <a:pt x="137" y="185"/>
                  <a:pt x="137" y="188"/>
                </a:cubicBezTo>
                <a:cubicBezTo>
                  <a:pt x="137" y="191"/>
                  <a:pt x="138" y="194"/>
                  <a:pt x="140" y="196"/>
                </a:cubicBezTo>
                <a:cubicBezTo>
                  <a:pt x="142" y="198"/>
                  <a:pt x="153" y="210"/>
                  <a:pt x="163" y="221"/>
                </a:cubicBezTo>
                <a:cubicBezTo>
                  <a:pt x="158" y="227"/>
                  <a:pt x="153" y="233"/>
                  <a:pt x="148" y="238"/>
                </a:cubicBezTo>
                <a:cubicBezTo>
                  <a:pt x="136" y="231"/>
                  <a:pt x="122" y="223"/>
                  <a:pt x="119" y="221"/>
                </a:cubicBezTo>
                <a:cubicBezTo>
                  <a:pt x="117" y="220"/>
                  <a:pt x="114" y="220"/>
                  <a:pt x="111" y="220"/>
                </a:cubicBezTo>
                <a:cubicBezTo>
                  <a:pt x="108" y="221"/>
                  <a:pt x="106" y="222"/>
                  <a:pt x="104" y="225"/>
                </a:cubicBezTo>
                <a:cubicBezTo>
                  <a:pt x="102" y="227"/>
                  <a:pt x="102" y="230"/>
                  <a:pt x="102" y="233"/>
                </a:cubicBezTo>
                <a:cubicBezTo>
                  <a:pt x="102" y="236"/>
                  <a:pt x="103" y="238"/>
                  <a:pt x="105" y="240"/>
                </a:cubicBezTo>
                <a:cubicBezTo>
                  <a:pt x="108" y="242"/>
                  <a:pt x="120" y="253"/>
                  <a:pt x="131" y="263"/>
                </a:cubicBezTo>
                <a:cubicBezTo>
                  <a:pt x="127" y="269"/>
                  <a:pt x="122" y="275"/>
                  <a:pt x="118" y="282"/>
                </a:cubicBezTo>
                <a:cubicBezTo>
                  <a:pt x="105" y="276"/>
                  <a:pt x="91" y="269"/>
                  <a:pt x="88" y="268"/>
                </a:cubicBezTo>
                <a:cubicBezTo>
                  <a:pt x="85" y="266"/>
                  <a:pt x="82" y="266"/>
                  <a:pt x="80" y="267"/>
                </a:cubicBezTo>
                <a:cubicBezTo>
                  <a:pt x="77" y="268"/>
                  <a:pt x="75" y="270"/>
                  <a:pt x="73" y="273"/>
                </a:cubicBezTo>
                <a:cubicBezTo>
                  <a:pt x="72" y="275"/>
                  <a:pt x="71" y="278"/>
                  <a:pt x="72" y="281"/>
                </a:cubicBezTo>
                <a:cubicBezTo>
                  <a:pt x="72" y="284"/>
                  <a:pt x="74" y="286"/>
                  <a:pt x="76" y="288"/>
                </a:cubicBezTo>
                <a:cubicBezTo>
                  <a:pt x="79" y="290"/>
                  <a:pt x="92" y="299"/>
                  <a:pt x="104" y="307"/>
                </a:cubicBezTo>
                <a:cubicBezTo>
                  <a:pt x="100" y="314"/>
                  <a:pt x="97" y="321"/>
                  <a:pt x="93" y="328"/>
                </a:cubicBezTo>
                <a:cubicBezTo>
                  <a:pt x="79" y="323"/>
                  <a:pt x="64" y="318"/>
                  <a:pt x="61" y="317"/>
                </a:cubicBezTo>
                <a:cubicBezTo>
                  <a:pt x="59" y="316"/>
                  <a:pt x="56" y="316"/>
                  <a:pt x="53" y="317"/>
                </a:cubicBezTo>
                <a:cubicBezTo>
                  <a:pt x="51" y="319"/>
                  <a:pt x="48" y="321"/>
                  <a:pt x="47" y="323"/>
                </a:cubicBezTo>
                <a:cubicBezTo>
                  <a:pt x="46" y="326"/>
                  <a:pt x="46" y="329"/>
                  <a:pt x="47" y="332"/>
                </a:cubicBezTo>
                <a:cubicBezTo>
                  <a:pt x="48" y="334"/>
                  <a:pt x="49" y="337"/>
                  <a:pt x="52" y="338"/>
                </a:cubicBezTo>
                <a:cubicBezTo>
                  <a:pt x="55" y="340"/>
                  <a:pt x="68" y="348"/>
                  <a:pt x="81" y="355"/>
                </a:cubicBezTo>
                <a:cubicBezTo>
                  <a:pt x="78" y="362"/>
                  <a:pt x="76" y="369"/>
                  <a:pt x="73" y="376"/>
                </a:cubicBezTo>
                <a:cubicBezTo>
                  <a:pt x="59" y="373"/>
                  <a:pt x="43" y="369"/>
                  <a:pt x="40" y="369"/>
                </a:cubicBezTo>
                <a:cubicBezTo>
                  <a:pt x="37" y="368"/>
                  <a:pt x="34" y="369"/>
                  <a:pt x="32" y="370"/>
                </a:cubicBezTo>
                <a:cubicBezTo>
                  <a:pt x="30" y="372"/>
                  <a:pt x="28" y="374"/>
                  <a:pt x="27" y="377"/>
                </a:cubicBezTo>
                <a:cubicBezTo>
                  <a:pt x="26" y="379"/>
                  <a:pt x="26" y="382"/>
                  <a:pt x="27" y="385"/>
                </a:cubicBezTo>
                <a:cubicBezTo>
                  <a:pt x="28" y="388"/>
                  <a:pt x="30" y="390"/>
                  <a:pt x="33" y="391"/>
                </a:cubicBezTo>
                <a:cubicBezTo>
                  <a:pt x="36" y="392"/>
                  <a:pt x="50" y="399"/>
                  <a:pt x="64" y="404"/>
                </a:cubicBezTo>
                <a:cubicBezTo>
                  <a:pt x="62" y="412"/>
                  <a:pt x="60" y="419"/>
                  <a:pt x="58" y="426"/>
                </a:cubicBezTo>
                <a:cubicBezTo>
                  <a:pt x="44" y="425"/>
                  <a:pt x="28" y="423"/>
                  <a:pt x="25" y="422"/>
                </a:cubicBezTo>
                <a:cubicBezTo>
                  <a:pt x="22" y="422"/>
                  <a:pt x="19" y="423"/>
                  <a:pt x="17" y="425"/>
                </a:cubicBezTo>
                <a:cubicBezTo>
                  <a:pt x="14" y="426"/>
                  <a:pt x="13" y="429"/>
                  <a:pt x="12" y="432"/>
                </a:cubicBezTo>
                <a:cubicBezTo>
                  <a:pt x="12" y="435"/>
                  <a:pt x="12" y="437"/>
                  <a:pt x="13" y="440"/>
                </a:cubicBezTo>
                <a:cubicBezTo>
                  <a:pt x="15" y="442"/>
                  <a:pt x="17" y="444"/>
                  <a:pt x="20" y="445"/>
                </a:cubicBezTo>
                <a:cubicBezTo>
                  <a:pt x="23" y="446"/>
                  <a:pt x="38" y="451"/>
                  <a:pt x="52" y="455"/>
                </a:cubicBezTo>
                <a:cubicBezTo>
                  <a:pt x="50" y="463"/>
                  <a:pt x="49" y="470"/>
                  <a:pt x="48" y="478"/>
                </a:cubicBezTo>
                <a:cubicBezTo>
                  <a:pt x="34" y="478"/>
                  <a:pt x="18" y="477"/>
                  <a:pt x="15" y="477"/>
                </a:cubicBezTo>
                <a:cubicBezTo>
                  <a:pt x="12" y="477"/>
                  <a:pt x="9" y="479"/>
                  <a:pt x="7" y="481"/>
                </a:cubicBezTo>
                <a:cubicBezTo>
                  <a:pt x="5" y="482"/>
                  <a:pt x="4" y="485"/>
                  <a:pt x="3" y="488"/>
                </a:cubicBezTo>
                <a:cubicBezTo>
                  <a:pt x="3" y="491"/>
                  <a:pt x="4" y="494"/>
                  <a:pt x="5" y="496"/>
                </a:cubicBezTo>
                <a:cubicBezTo>
                  <a:pt x="7" y="498"/>
                  <a:pt x="9" y="500"/>
                  <a:pt x="12" y="501"/>
                </a:cubicBezTo>
                <a:cubicBezTo>
                  <a:pt x="15" y="501"/>
                  <a:pt x="31" y="505"/>
                  <a:pt x="45" y="507"/>
                </a:cubicBezTo>
                <a:cubicBezTo>
                  <a:pt x="45" y="515"/>
                  <a:pt x="44" y="522"/>
                  <a:pt x="44" y="530"/>
                </a:cubicBezTo>
                <a:cubicBezTo>
                  <a:pt x="30" y="531"/>
                  <a:pt x="14" y="533"/>
                  <a:pt x="10" y="533"/>
                </a:cubicBezTo>
                <a:cubicBezTo>
                  <a:pt x="7" y="533"/>
                  <a:pt x="5" y="535"/>
                  <a:pt x="3" y="537"/>
                </a:cubicBezTo>
                <a:cubicBezTo>
                  <a:pt x="1" y="539"/>
                  <a:pt x="0" y="542"/>
                  <a:pt x="0" y="545"/>
                </a:cubicBezTo>
                <a:cubicBezTo>
                  <a:pt x="0" y="548"/>
                  <a:pt x="1" y="551"/>
                  <a:pt x="3" y="553"/>
                </a:cubicBezTo>
                <a:cubicBezTo>
                  <a:pt x="5" y="555"/>
                  <a:pt x="7" y="556"/>
                  <a:pt x="10" y="557"/>
                </a:cubicBezTo>
                <a:cubicBezTo>
                  <a:pt x="14" y="557"/>
                  <a:pt x="30" y="558"/>
                  <a:pt x="44" y="560"/>
                </a:cubicBezTo>
                <a:cubicBezTo>
                  <a:pt x="44" y="567"/>
                  <a:pt x="45" y="575"/>
                  <a:pt x="45" y="582"/>
                </a:cubicBezTo>
                <a:cubicBezTo>
                  <a:pt x="31" y="585"/>
                  <a:pt x="15" y="588"/>
                  <a:pt x="12" y="589"/>
                </a:cubicBezTo>
                <a:cubicBezTo>
                  <a:pt x="9" y="590"/>
                  <a:pt x="7" y="591"/>
                  <a:pt x="5" y="594"/>
                </a:cubicBezTo>
                <a:cubicBezTo>
                  <a:pt x="4" y="596"/>
                  <a:pt x="3" y="599"/>
                  <a:pt x="3" y="602"/>
                </a:cubicBezTo>
                <a:cubicBezTo>
                  <a:pt x="4" y="605"/>
                  <a:pt x="5" y="607"/>
                  <a:pt x="7" y="609"/>
                </a:cubicBezTo>
                <a:cubicBezTo>
                  <a:pt x="9" y="611"/>
                  <a:pt x="12" y="613"/>
                  <a:pt x="15" y="612"/>
                </a:cubicBezTo>
                <a:cubicBezTo>
                  <a:pt x="18" y="612"/>
                  <a:pt x="34" y="612"/>
                  <a:pt x="48" y="612"/>
                </a:cubicBezTo>
                <a:cubicBezTo>
                  <a:pt x="49" y="620"/>
                  <a:pt x="50" y="627"/>
                  <a:pt x="52" y="634"/>
                </a:cubicBezTo>
                <a:cubicBezTo>
                  <a:pt x="38" y="639"/>
                  <a:pt x="23" y="644"/>
                  <a:pt x="20" y="645"/>
                </a:cubicBezTo>
                <a:cubicBezTo>
                  <a:pt x="17" y="645"/>
                  <a:pt x="15" y="647"/>
                  <a:pt x="13" y="650"/>
                </a:cubicBezTo>
                <a:cubicBezTo>
                  <a:pt x="12" y="652"/>
                  <a:pt x="12" y="655"/>
                  <a:pt x="12" y="658"/>
                </a:cubicBezTo>
                <a:cubicBezTo>
                  <a:pt x="13" y="661"/>
                  <a:pt x="14" y="664"/>
                  <a:pt x="17" y="665"/>
                </a:cubicBezTo>
                <a:cubicBezTo>
                  <a:pt x="19" y="667"/>
                  <a:pt x="22" y="668"/>
                  <a:pt x="25" y="668"/>
                </a:cubicBezTo>
                <a:cubicBezTo>
                  <a:pt x="28" y="667"/>
                  <a:pt x="44" y="665"/>
                  <a:pt x="58" y="664"/>
                </a:cubicBezTo>
                <a:cubicBezTo>
                  <a:pt x="60" y="671"/>
                  <a:pt x="62" y="678"/>
                  <a:pt x="64" y="686"/>
                </a:cubicBezTo>
                <a:cubicBezTo>
                  <a:pt x="50" y="691"/>
                  <a:pt x="36" y="698"/>
                  <a:pt x="33" y="699"/>
                </a:cubicBezTo>
                <a:cubicBezTo>
                  <a:pt x="30" y="700"/>
                  <a:pt x="28" y="702"/>
                  <a:pt x="27" y="705"/>
                </a:cubicBezTo>
                <a:cubicBezTo>
                  <a:pt x="26" y="708"/>
                  <a:pt x="26" y="710"/>
                  <a:pt x="27" y="713"/>
                </a:cubicBezTo>
                <a:cubicBezTo>
                  <a:pt x="28" y="716"/>
                  <a:pt x="30" y="718"/>
                  <a:pt x="32" y="720"/>
                </a:cubicBezTo>
                <a:cubicBezTo>
                  <a:pt x="34" y="721"/>
                  <a:pt x="37" y="722"/>
                  <a:pt x="40" y="721"/>
                </a:cubicBezTo>
                <a:cubicBezTo>
                  <a:pt x="43" y="721"/>
                  <a:pt x="59" y="717"/>
                  <a:pt x="73" y="714"/>
                </a:cubicBezTo>
                <a:cubicBezTo>
                  <a:pt x="76" y="721"/>
                  <a:pt x="78" y="728"/>
                  <a:pt x="81" y="735"/>
                </a:cubicBezTo>
                <a:cubicBezTo>
                  <a:pt x="68" y="742"/>
                  <a:pt x="55" y="750"/>
                  <a:pt x="52" y="752"/>
                </a:cubicBezTo>
                <a:cubicBezTo>
                  <a:pt x="49" y="753"/>
                  <a:pt x="48" y="755"/>
                  <a:pt x="47" y="758"/>
                </a:cubicBezTo>
                <a:cubicBezTo>
                  <a:pt x="46" y="761"/>
                  <a:pt x="46" y="764"/>
                  <a:pt x="47" y="766"/>
                </a:cubicBezTo>
                <a:cubicBezTo>
                  <a:pt x="48" y="769"/>
                  <a:pt x="51" y="771"/>
                  <a:pt x="53" y="772"/>
                </a:cubicBezTo>
                <a:cubicBezTo>
                  <a:pt x="56" y="774"/>
                  <a:pt x="59" y="774"/>
                  <a:pt x="61" y="773"/>
                </a:cubicBezTo>
                <a:cubicBezTo>
                  <a:pt x="64" y="772"/>
                  <a:pt x="79" y="767"/>
                  <a:pt x="93" y="762"/>
                </a:cubicBezTo>
                <a:cubicBezTo>
                  <a:pt x="97" y="769"/>
                  <a:pt x="100" y="776"/>
                  <a:pt x="104" y="782"/>
                </a:cubicBezTo>
                <a:cubicBezTo>
                  <a:pt x="92" y="791"/>
                  <a:pt x="79" y="800"/>
                  <a:pt x="76" y="802"/>
                </a:cubicBezTo>
                <a:cubicBezTo>
                  <a:pt x="74" y="804"/>
                  <a:pt x="72" y="806"/>
                  <a:pt x="72" y="809"/>
                </a:cubicBezTo>
                <a:cubicBezTo>
                  <a:pt x="71" y="812"/>
                  <a:pt x="72" y="815"/>
                  <a:pt x="73" y="817"/>
                </a:cubicBezTo>
                <a:cubicBezTo>
                  <a:pt x="75" y="820"/>
                  <a:pt x="77" y="822"/>
                  <a:pt x="80" y="823"/>
                </a:cubicBezTo>
                <a:cubicBezTo>
                  <a:pt x="82" y="824"/>
                  <a:pt x="85" y="824"/>
                  <a:pt x="88" y="822"/>
                </a:cubicBezTo>
                <a:cubicBezTo>
                  <a:pt x="91" y="821"/>
                  <a:pt x="105" y="814"/>
                  <a:pt x="118" y="808"/>
                </a:cubicBezTo>
                <a:cubicBezTo>
                  <a:pt x="122" y="815"/>
                  <a:pt x="127" y="821"/>
                  <a:pt x="131" y="827"/>
                </a:cubicBezTo>
                <a:cubicBezTo>
                  <a:pt x="120" y="837"/>
                  <a:pt x="108" y="847"/>
                  <a:pt x="105" y="850"/>
                </a:cubicBezTo>
                <a:cubicBezTo>
                  <a:pt x="103" y="852"/>
                  <a:pt x="102" y="854"/>
                  <a:pt x="102" y="857"/>
                </a:cubicBezTo>
                <a:cubicBezTo>
                  <a:pt x="102" y="860"/>
                  <a:pt x="102" y="863"/>
                  <a:pt x="104" y="865"/>
                </a:cubicBezTo>
                <a:cubicBezTo>
                  <a:pt x="106" y="867"/>
                  <a:pt x="108" y="869"/>
                  <a:pt x="111" y="870"/>
                </a:cubicBezTo>
                <a:cubicBezTo>
                  <a:pt x="114" y="870"/>
                  <a:pt x="117" y="870"/>
                  <a:pt x="119" y="869"/>
                </a:cubicBezTo>
                <a:cubicBezTo>
                  <a:pt x="122" y="867"/>
                  <a:pt x="136" y="859"/>
                  <a:pt x="148" y="851"/>
                </a:cubicBezTo>
                <a:cubicBezTo>
                  <a:pt x="153" y="857"/>
                  <a:pt x="158" y="863"/>
                  <a:pt x="163" y="869"/>
                </a:cubicBezTo>
                <a:cubicBezTo>
                  <a:pt x="153" y="880"/>
                  <a:pt x="142" y="891"/>
                  <a:pt x="140" y="894"/>
                </a:cubicBezTo>
                <a:cubicBezTo>
                  <a:pt x="138" y="896"/>
                  <a:pt x="137" y="899"/>
                  <a:pt x="137" y="902"/>
                </a:cubicBezTo>
                <a:cubicBezTo>
                  <a:pt x="137" y="904"/>
                  <a:pt x="138" y="907"/>
                  <a:pt x="140" y="909"/>
                </a:cubicBezTo>
                <a:cubicBezTo>
                  <a:pt x="142" y="912"/>
                  <a:pt x="145" y="913"/>
                  <a:pt x="147" y="913"/>
                </a:cubicBezTo>
                <a:cubicBezTo>
                  <a:pt x="150" y="914"/>
                  <a:pt x="153" y="913"/>
                  <a:pt x="155" y="911"/>
                </a:cubicBezTo>
                <a:cubicBezTo>
                  <a:pt x="158" y="909"/>
                  <a:pt x="171" y="900"/>
                  <a:pt x="182" y="891"/>
                </a:cubicBezTo>
                <a:cubicBezTo>
                  <a:pt x="188" y="897"/>
                  <a:pt x="193" y="902"/>
                  <a:pt x="198" y="907"/>
                </a:cubicBezTo>
                <a:cubicBezTo>
                  <a:pt x="190" y="919"/>
                  <a:pt x="180" y="932"/>
                  <a:pt x="178" y="934"/>
                </a:cubicBezTo>
                <a:cubicBezTo>
                  <a:pt x="176" y="937"/>
                  <a:pt x="176" y="940"/>
                  <a:pt x="176" y="942"/>
                </a:cubicBezTo>
                <a:cubicBezTo>
                  <a:pt x="177" y="945"/>
                  <a:pt x="178" y="948"/>
                  <a:pt x="180" y="950"/>
                </a:cubicBezTo>
                <a:cubicBezTo>
                  <a:pt x="182" y="952"/>
                  <a:pt x="185" y="953"/>
                  <a:pt x="188" y="953"/>
                </a:cubicBezTo>
                <a:cubicBezTo>
                  <a:pt x="191" y="953"/>
                  <a:pt x="194" y="952"/>
                  <a:pt x="196" y="950"/>
                </a:cubicBezTo>
                <a:cubicBezTo>
                  <a:pt x="198" y="948"/>
                  <a:pt x="210" y="937"/>
                  <a:pt x="221" y="927"/>
                </a:cubicBezTo>
                <a:cubicBezTo>
                  <a:pt x="226" y="932"/>
                  <a:pt x="232" y="937"/>
                  <a:pt x="238" y="941"/>
                </a:cubicBezTo>
                <a:cubicBezTo>
                  <a:pt x="231" y="954"/>
                  <a:pt x="223" y="968"/>
                  <a:pt x="221" y="970"/>
                </a:cubicBezTo>
                <a:cubicBezTo>
                  <a:pt x="219" y="973"/>
                  <a:pt x="219" y="976"/>
                  <a:pt x="220" y="979"/>
                </a:cubicBezTo>
                <a:cubicBezTo>
                  <a:pt x="220" y="981"/>
                  <a:pt x="222" y="984"/>
                  <a:pt x="224" y="986"/>
                </a:cubicBezTo>
                <a:cubicBezTo>
                  <a:pt x="227" y="987"/>
                  <a:pt x="230" y="988"/>
                  <a:pt x="232" y="988"/>
                </a:cubicBezTo>
                <a:cubicBezTo>
                  <a:pt x="235" y="988"/>
                  <a:pt x="238" y="986"/>
                  <a:pt x="240" y="984"/>
                </a:cubicBezTo>
                <a:cubicBezTo>
                  <a:pt x="242" y="982"/>
                  <a:pt x="253" y="970"/>
                  <a:pt x="262" y="959"/>
                </a:cubicBezTo>
                <a:cubicBezTo>
                  <a:pt x="268" y="963"/>
                  <a:pt x="275" y="967"/>
                  <a:pt x="281" y="971"/>
                </a:cubicBezTo>
                <a:cubicBezTo>
                  <a:pt x="275" y="984"/>
                  <a:pt x="268" y="999"/>
                  <a:pt x="267" y="1002"/>
                </a:cubicBezTo>
                <a:cubicBezTo>
                  <a:pt x="266" y="1005"/>
                  <a:pt x="266" y="1008"/>
                  <a:pt x="267" y="1010"/>
                </a:cubicBezTo>
                <a:cubicBezTo>
                  <a:pt x="268" y="1013"/>
                  <a:pt x="270" y="1015"/>
                  <a:pt x="272" y="1017"/>
                </a:cubicBezTo>
                <a:cubicBezTo>
                  <a:pt x="275" y="1018"/>
                  <a:pt x="278" y="1019"/>
                  <a:pt x="280" y="1018"/>
                </a:cubicBezTo>
                <a:cubicBezTo>
                  <a:pt x="283" y="1018"/>
                  <a:pt x="286" y="1016"/>
                  <a:pt x="287" y="1014"/>
                </a:cubicBezTo>
                <a:cubicBezTo>
                  <a:pt x="289" y="1011"/>
                  <a:pt x="298" y="998"/>
                  <a:pt x="307" y="986"/>
                </a:cubicBezTo>
                <a:cubicBezTo>
                  <a:pt x="314" y="990"/>
                  <a:pt x="320" y="993"/>
                  <a:pt x="327" y="996"/>
                </a:cubicBezTo>
                <a:cubicBezTo>
                  <a:pt x="322" y="1010"/>
                  <a:pt x="317" y="1025"/>
                  <a:pt x="316" y="1028"/>
                </a:cubicBezTo>
                <a:cubicBezTo>
                  <a:pt x="315" y="1031"/>
                  <a:pt x="316" y="1034"/>
                  <a:pt x="317" y="1037"/>
                </a:cubicBezTo>
                <a:cubicBezTo>
                  <a:pt x="318" y="1039"/>
                  <a:pt x="320" y="1041"/>
                  <a:pt x="323" y="1042"/>
                </a:cubicBezTo>
                <a:cubicBezTo>
                  <a:pt x="326" y="1044"/>
                  <a:pt x="328" y="1044"/>
                  <a:pt x="331" y="1043"/>
                </a:cubicBezTo>
                <a:cubicBezTo>
                  <a:pt x="334" y="1042"/>
                  <a:pt x="336" y="1041"/>
                  <a:pt x="338" y="1038"/>
                </a:cubicBezTo>
                <a:cubicBezTo>
                  <a:pt x="339" y="1035"/>
                  <a:pt x="347" y="1021"/>
                  <a:pt x="354" y="1009"/>
                </a:cubicBezTo>
                <a:cubicBezTo>
                  <a:pt x="361" y="1011"/>
                  <a:pt x="368" y="1014"/>
                  <a:pt x="375" y="1017"/>
                </a:cubicBezTo>
                <a:cubicBezTo>
                  <a:pt x="372" y="1031"/>
                  <a:pt x="369" y="1046"/>
                  <a:pt x="368" y="1050"/>
                </a:cubicBezTo>
                <a:cubicBezTo>
                  <a:pt x="367" y="1052"/>
                  <a:pt x="368" y="1055"/>
                  <a:pt x="369" y="1058"/>
                </a:cubicBezTo>
                <a:cubicBezTo>
                  <a:pt x="371" y="1060"/>
                  <a:pt x="373" y="1062"/>
                  <a:pt x="376" y="1063"/>
                </a:cubicBezTo>
                <a:cubicBezTo>
                  <a:pt x="379" y="1064"/>
                  <a:pt x="382" y="1064"/>
                  <a:pt x="384" y="1063"/>
                </a:cubicBezTo>
                <a:cubicBezTo>
                  <a:pt x="387" y="1062"/>
                  <a:pt x="389" y="1060"/>
                  <a:pt x="390" y="1057"/>
                </a:cubicBezTo>
                <a:cubicBezTo>
                  <a:pt x="392" y="1054"/>
                  <a:pt x="398" y="1039"/>
                  <a:pt x="404" y="1026"/>
                </a:cubicBezTo>
                <a:cubicBezTo>
                  <a:pt x="411" y="1028"/>
                  <a:pt x="418" y="1030"/>
                  <a:pt x="425" y="1032"/>
                </a:cubicBezTo>
                <a:cubicBezTo>
                  <a:pt x="424" y="1046"/>
                  <a:pt x="422" y="1062"/>
                  <a:pt x="422" y="1065"/>
                </a:cubicBezTo>
                <a:cubicBezTo>
                  <a:pt x="421" y="1068"/>
                  <a:pt x="422" y="1071"/>
                  <a:pt x="424" y="1073"/>
                </a:cubicBezTo>
                <a:cubicBezTo>
                  <a:pt x="426" y="1075"/>
                  <a:pt x="428" y="1077"/>
                  <a:pt x="431" y="1078"/>
                </a:cubicBezTo>
                <a:cubicBezTo>
                  <a:pt x="434" y="1078"/>
                  <a:pt x="437" y="1078"/>
                  <a:pt x="439" y="1076"/>
                </a:cubicBezTo>
                <a:cubicBezTo>
                  <a:pt x="442" y="1075"/>
                  <a:pt x="444" y="1073"/>
                  <a:pt x="445" y="1070"/>
                </a:cubicBezTo>
                <a:cubicBezTo>
                  <a:pt x="446" y="1067"/>
                  <a:pt x="450" y="1052"/>
                  <a:pt x="455" y="1038"/>
                </a:cubicBezTo>
                <a:cubicBezTo>
                  <a:pt x="462" y="1039"/>
                  <a:pt x="469" y="1040"/>
                  <a:pt x="477" y="1041"/>
                </a:cubicBezTo>
                <a:cubicBezTo>
                  <a:pt x="477" y="1056"/>
                  <a:pt x="477" y="1072"/>
                  <a:pt x="477" y="1075"/>
                </a:cubicBezTo>
                <a:cubicBezTo>
                  <a:pt x="477" y="1078"/>
                  <a:pt x="478" y="1081"/>
                  <a:pt x="480" y="1083"/>
                </a:cubicBezTo>
                <a:cubicBezTo>
                  <a:pt x="482" y="1085"/>
                  <a:pt x="484" y="1086"/>
                  <a:pt x="487" y="1087"/>
                </a:cubicBezTo>
                <a:cubicBezTo>
                  <a:pt x="490" y="1087"/>
                  <a:pt x="493" y="1086"/>
                  <a:pt x="495" y="1085"/>
                </a:cubicBezTo>
                <a:cubicBezTo>
                  <a:pt x="497" y="1083"/>
                  <a:pt x="499" y="1081"/>
                  <a:pt x="500" y="1078"/>
                </a:cubicBezTo>
                <a:cubicBezTo>
                  <a:pt x="501" y="1074"/>
                  <a:pt x="504" y="1059"/>
                  <a:pt x="507" y="1045"/>
                </a:cubicBezTo>
                <a:cubicBezTo>
                  <a:pt x="514" y="1045"/>
                  <a:pt x="522" y="1045"/>
                  <a:pt x="529" y="1046"/>
                </a:cubicBezTo>
                <a:cubicBezTo>
                  <a:pt x="530" y="1060"/>
                  <a:pt x="532" y="1076"/>
                  <a:pt x="532" y="1079"/>
                </a:cubicBezTo>
                <a:cubicBezTo>
                  <a:pt x="533" y="1082"/>
                  <a:pt x="534" y="1085"/>
                  <a:pt x="536" y="1087"/>
                </a:cubicBezTo>
                <a:cubicBezTo>
                  <a:pt x="538" y="1089"/>
                  <a:pt x="541" y="1090"/>
                  <a:pt x="544" y="1090"/>
                </a:cubicBezTo>
                <a:cubicBezTo>
                  <a:pt x="547" y="1090"/>
                  <a:pt x="550" y="1088"/>
                  <a:pt x="552" y="1087"/>
                </a:cubicBezTo>
                <a:cubicBezTo>
                  <a:pt x="554" y="1085"/>
                  <a:pt x="555" y="1082"/>
                  <a:pt x="556" y="1079"/>
                </a:cubicBezTo>
                <a:cubicBezTo>
                  <a:pt x="556" y="1076"/>
                  <a:pt x="558" y="1060"/>
                  <a:pt x="559" y="1046"/>
                </a:cubicBezTo>
                <a:cubicBezTo>
                  <a:pt x="566" y="1045"/>
                  <a:pt x="574" y="1045"/>
                  <a:pt x="581" y="1045"/>
                </a:cubicBezTo>
                <a:cubicBezTo>
                  <a:pt x="584" y="1059"/>
                  <a:pt x="587" y="1074"/>
                  <a:pt x="588" y="1078"/>
                </a:cubicBezTo>
                <a:cubicBezTo>
                  <a:pt x="589" y="1081"/>
                  <a:pt x="590" y="1083"/>
                  <a:pt x="593" y="1085"/>
                </a:cubicBezTo>
                <a:cubicBezTo>
                  <a:pt x="595" y="1086"/>
                  <a:pt x="598" y="1087"/>
                  <a:pt x="601" y="1087"/>
                </a:cubicBezTo>
                <a:cubicBezTo>
                  <a:pt x="604" y="1086"/>
                  <a:pt x="606" y="1085"/>
                  <a:pt x="608" y="1083"/>
                </a:cubicBezTo>
                <a:cubicBezTo>
                  <a:pt x="610" y="1081"/>
                  <a:pt x="611" y="1078"/>
                  <a:pt x="611" y="1075"/>
                </a:cubicBezTo>
                <a:cubicBezTo>
                  <a:pt x="611" y="1072"/>
                  <a:pt x="611" y="1056"/>
                  <a:pt x="611" y="1041"/>
                </a:cubicBezTo>
                <a:cubicBezTo>
                  <a:pt x="619" y="1040"/>
                  <a:pt x="626" y="1039"/>
                  <a:pt x="633" y="1038"/>
                </a:cubicBezTo>
                <a:cubicBezTo>
                  <a:pt x="638" y="1052"/>
                  <a:pt x="642" y="1067"/>
                  <a:pt x="643" y="1070"/>
                </a:cubicBezTo>
                <a:cubicBezTo>
                  <a:pt x="644" y="1073"/>
                  <a:pt x="646" y="1075"/>
                  <a:pt x="649" y="1076"/>
                </a:cubicBezTo>
                <a:cubicBezTo>
                  <a:pt x="651" y="1078"/>
                  <a:pt x="654" y="1078"/>
                  <a:pt x="657" y="1078"/>
                </a:cubicBezTo>
                <a:cubicBezTo>
                  <a:pt x="660" y="1077"/>
                  <a:pt x="662" y="1075"/>
                  <a:pt x="664" y="1073"/>
                </a:cubicBezTo>
                <a:cubicBezTo>
                  <a:pt x="666" y="1071"/>
                  <a:pt x="667" y="1068"/>
                  <a:pt x="666" y="1065"/>
                </a:cubicBezTo>
                <a:cubicBezTo>
                  <a:pt x="666" y="1062"/>
                  <a:pt x="664" y="1046"/>
                  <a:pt x="663" y="1032"/>
                </a:cubicBezTo>
                <a:cubicBezTo>
                  <a:pt x="670" y="1030"/>
                  <a:pt x="677" y="1028"/>
                  <a:pt x="684" y="1026"/>
                </a:cubicBezTo>
                <a:cubicBezTo>
                  <a:pt x="690" y="1039"/>
                  <a:pt x="696" y="1054"/>
                  <a:pt x="698" y="1057"/>
                </a:cubicBezTo>
                <a:cubicBezTo>
                  <a:pt x="699" y="1060"/>
                  <a:pt x="701" y="1062"/>
                  <a:pt x="704" y="1063"/>
                </a:cubicBezTo>
                <a:cubicBezTo>
                  <a:pt x="706" y="1064"/>
                  <a:pt x="709" y="1064"/>
                  <a:pt x="712" y="1063"/>
                </a:cubicBezTo>
                <a:cubicBezTo>
                  <a:pt x="715" y="1062"/>
                  <a:pt x="717" y="1060"/>
                  <a:pt x="719" y="1058"/>
                </a:cubicBezTo>
                <a:cubicBezTo>
                  <a:pt x="720" y="1055"/>
                  <a:pt x="721" y="1052"/>
                  <a:pt x="720" y="1050"/>
                </a:cubicBezTo>
                <a:cubicBezTo>
                  <a:pt x="719" y="1046"/>
                  <a:pt x="716" y="1031"/>
                  <a:pt x="713" y="1017"/>
                </a:cubicBezTo>
                <a:cubicBezTo>
                  <a:pt x="720" y="1014"/>
                  <a:pt x="727" y="1011"/>
                  <a:pt x="734" y="1009"/>
                </a:cubicBezTo>
                <a:cubicBezTo>
                  <a:pt x="741" y="1021"/>
                  <a:pt x="749" y="1035"/>
                  <a:pt x="750" y="1038"/>
                </a:cubicBezTo>
                <a:cubicBezTo>
                  <a:pt x="752" y="1041"/>
                  <a:pt x="754" y="1042"/>
                  <a:pt x="757" y="1043"/>
                </a:cubicBezTo>
                <a:cubicBezTo>
                  <a:pt x="760" y="1044"/>
                  <a:pt x="762" y="1044"/>
                  <a:pt x="765" y="1042"/>
                </a:cubicBezTo>
                <a:cubicBezTo>
                  <a:pt x="768" y="1041"/>
                  <a:pt x="770" y="1039"/>
                  <a:pt x="771" y="1037"/>
                </a:cubicBezTo>
                <a:cubicBezTo>
                  <a:pt x="772" y="1034"/>
                  <a:pt x="773" y="1031"/>
                  <a:pt x="772" y="1028"/>
                </a:cubicBezTo>
                <a:cubicBezTo>
                  <a:pt x="771" y="1025"/>
                  <a:pt x="766" y="1010"/>
                  <a:pt x="761" y="996"/>
                </a:cubicBezTo>
                <a:cubicBezTo>
                  <a:pt x="768" y="993"/>
                  <a:pt x="774" y="990"/>
                  <a:pt x="781" y="986"/>
                </a:cubicBezTo>
                <a:cubicBezTo>
                  <a:pt x="790" y="998"/>
                  <a:pt x="799" y="1011"/>
                  <a:pt x="801" y="1014"/>
                </a:cubicBezTo>
                <a:cubicBezTo>
                  <a:pt x="802" y="1016"/>
                  <a:pt x="805" y="1018"/>
                  <a:pt x="808" y="1018"/>
                </a:cubicBezTo>
                <a:cubicBezTo>
                  <a:pt x="810" y="1019"/>
                  <a:pt x="813" y="1018"/>
                  <a:pt x="816" y="1017"/>
                </a:cubicBezTo>
                <a:cubicBezTo>
                  <a:pt x="818" y="1015"/>
                  <a:pt x="820" y="1013"/>
                  <a:pt x="821" y="1010"/>
                </a:cubicBezTo>
                <a:cubicBezTo>
                  <a:pt x="822" y="1008"/>
                  <a:pt x="822" y="1005"/>
                  <a:pt x="821" y="1002"/>
                </a:cubicBezTo>
                <a:cubicBezTo>
                  <a:pt x="820" y="999"/>
                  <a:pt x="813" y="984"/>
                  <a:pt x="807" y="971"/>
                </a:cubicBezTo>
                <a:cubicBezTo>
                  <a:pt x="813" y="967"/>
                  <a:pt x="820" y="963"/>
                  <a:pt x="826" y="959"/>
                </a:cubicBezTo>
                <a:cubicBezTo>
                  <a:pt x="835" y="970"/>
                  <a:pt x="846" y="982"/>
                  <a:pt x="848" y="984"/>
                </a:cubicBezTo>
                <a:cubicBezTo>
                  <a:pt x="850" y="986"/>
                  <a:pt x="853" y="988"/>
                  <a:pt x="856" y="988"/>
                </a:cubicBezTo>
                <a:cubicBezTo>
                  <a:pt x="858" y="988"/>
                  <a:pt x="861" y="987"/>
                  <a:pt x="864" y="986"/>
                </a:cubicBezTo>
                <a:cubicBezTo>
                  <a:pt x="866" y="984"/>
                  <a:pt x="868" y="981"/>
                  <a:pt x="868" y="979"/>
                </a:cubicBezTo>
                <a:cubicBezTo>
                  <a:pt x="869" y="976"/>
                  <a:pt x="869" y="973"/>
                  <a:pt x="867" y="970"/>
                </a:cubicBezTo>
                <a:cubicBezTo>
                  <a:pt x="865" y="968"/>
                  <a:pt x="857" y="954"/>
                  <a:pt x="850" y="941"/>
                </a:cubicBezTo>
                <a:cubicBezTo>
                  <a:pt x="856" y="937"/>
                  <a:pt x="862" y="932"/>
                  <a:pt x="867" y="927"/>
                </a:cubicBezTo>
                <a:cubicBezTo>
                  <a:pt x="878" y="937"/>
                  <a:pt x="890" y="948"/>
                  <a:pt x="892" y="950"/>
                </a:cubicBezTo>
                <a:cubicBezTo>
                  <a:pt x="894" y="952"/>
                  <a:pt x="897" y="953"/>
                  <a:pt x="900" y="953"/>
                </a:cubicBezTo>
                <a:cubicBezTo>
                  <a:pt x="903" y="953"/>
                  <a:pt x="906" y="952"/>
                  <a:pt x="908" y="950"/>
                </a:cubicBezTo>
                <a:cubicBezTo>
                  <a:pt x="910" y="948"/>
                  <a:pt x="911" y="945"/>
                  <a:pt x="912" y="942"/>
                </a:cubicBezTo>
                <a:cubicBezTo>
                  <a:pt x="912" y="940"/>
                  <a:pt x="911" y="937"/>
                  <a:pt x="910" y="934"/>
                </a:cubicBezTo>
                <a:cubicBezTo>
                  <a:pt x="908" y="932"/>
                  <a:pt x="898" y="919"/>
                  <a:pt x="890" y="907"/>
                </a:cubicBezTo>
                <a:cubicBezTo>
                  <a:pt x="895" y="902"/>
                  <a:pt x="900" y="897"/>
                  <a:pt x="905" y="891"/>
                </a:cubicBezTo>
                <a:cubicBezTo>
                  <a:pt x="917" y="900"/>
                  <a:pt x="930" y="909"/>
                  <a:pt x="933" y="911"/>
                </a:cubicBezTo>
                <a:cubicBezTo>
                  <a:pt x="935" y="913"/>
                  <a:pt x="938" y="914"/>
                  <a:pt x="941" y="913"/>
                </a:cubicBezTo>
                <a:cubicBezTo>
                  <a:pt x="943" y="913"/>
                  <a:pt x="946" y="912"/>
                  <a:pt x="948" y="909"/>
                </a:cubicBezTo>
                <a:cubicBezTo>
                  <a:pt x="950" y="907"/>
                  <a:pt x="951" y="904"/>
                  <a:pt x="951" y="902"/>
                </a:cubicBezTo>
                <a:cubicBezTo>
                  <a:pt x="951" y="899"/>
                  <a:pt x="950" y="896"/>
                  <a:pt x="948" y="894"/>
                </a:cubicBezTo>
                <a:cubicBezTo>
                  <a:pt x="946" y="891"/>
                  <a:pt x="935" y="880"/>
                  <a:pt x="925" y="869"/>
                </a:cubicBezTo>
                <a:cubicBezTo>
                  <a:pt x="930" y="863"/>
                  <a:pt x="935" y="857"/>
                  <a:pt x="940" y="851"/>
                </a:cubicBezTo>
                <a:cubicBezTo>
                  <a:pt x="952" y="859"/>
                  <a:pt x="966" y="867"/>
                  <a:pt x="969" y="869"/>
                </a:cubicBezTo>
                <a:cubicBezTo>
                  <a:pt x="971" y="870"/>
                  <a:pt x="974" y="870"/>
                  <a:pt x="977" y="870"/>
                </a:cubicBezTo>
                <a:cubicBezTo>
                  <a:pt x="980" y="869"/>
                  <a:pt x="982" y="867"/>
                  <a:pt x="984" y="865"/>
                </a:cubicBezTo>
                <a:cubicBezTo>
                  <a:pt x="986" y="863"/>
                  <a:pt x="986" y="860"/>
                  <a:pt x="986" y="857"/>
                </a:cubicBezTo>
                <a:cubicBezTo>
                  <a:pt x="986" y="854"/>
                  <a:pt x="985" y="852"/>
                  <a:pt x="983" y="850"/>
                </a:cubicBezTo>
                <a:cubicBezTo>
                  <a:pt x="980" y="847"/>
                  <a:pt x="968" y="837"/>
                  <a:pt x="957" y="827"/>
                </a:cubicBezTo>
                <a:cubicBezTo>
                  <a:pt x="961" y="821"/>
                  <a:pt x="966" y="815"/>
                  <a:pt x="969" y="808"/>
                </a:cubicBezTo>
                <a:cubicBezTo>
                  <a:pt x="983" y="814"/>
                  <a:pt x="997" y="821"/>
                  <a:pt x="1000" y="822"/>
                </a:cubicBezTo>
                <a:cubicBezTo>
                  <a:pt x="1003" y="824"/>
                  <a:pt x="1006" y="824"/>
                  <a:pt x="1008" y="823"/>
                </a:cubicBezTo>
                <a:cubicBezTo>
                  <a:pt x="1011" y="822"/>
                  <a:pt x="1013" y="820"/>
                  <a:pt x="1015" y="817"/>
                </a:cubicBezTo>
                <a:cubicBezTo>
                  <a:pt x="1016" y="815"/>
                  <a:pt x="1017" y="812"/>
                  <a:pt x="1016" y="809"/>
                </a:cubicBezTo>
                <a:cubicBezTo>
                  <a:pt x="1016" y="806"/>
                  <a:pt x="1014" y="804"/>
                  <a:pt x="1012" y="802"/>
                </a:cubicBezTo>
                <a:cubicBezTo>
                  <a:pt x="1009" y="800"/>
                  <a:pt x="996" y="791"/>
                  <a:pt x="984" y="782"/>
                </a:cubicBezTo>
                <a:cubicBezTo>
                  <a:pt x="988" y="776"/>
                  <a:pt x="991" y="769"/>
                  <a:pt x="995" y="762"/>
                </a:cubicBezTo>
                <a:cubicBezTo>
                  <a:pt x="1009" y="767"/>
                  <a:pt x="1024" y="772"/>
                  <a:pt x="1027" y="773"/>
                </a:cubicBezTo>
                <a:cubicBezTo>
                  <a:pt x="1029" y="774"/>
                  <a:pt x="1032" y="774"/>
                  <a:pt x="1035" y="772"/>
                </a:cubicBezTo>
                <a:cubicBezTo>
                  <a:pt x="1037" y="771"/>
                  <a:pt x="1039" y="769"/>
                  <a:pt x="1041" y="766"/>
                </a:cubicBezTo>
                <a:cubicBezTo>
                  <a:pt x="1042" y="764"/>
                  <a:pt x="1042" y="761"/>
                  <a:pt x="1041" y="758"/>
                </a:cubicBezTo>
                <a:cubicBezTo>
                  <a:pt x="1040" y="755"/>
                  <a:pt x="1039" y="753"/>
                  <a:pt x="1036" y="752"/>
                </a:cubicBezTo>
                <a:cubicBezTo>
                  <a:pt x="1033" y="750"/>
                  <a:pt x="1020" y="742"/>
                  <a:pt x="1007" y="735"/>
                </a:cubicBezTo>
                <a:cubicBezTo>
                  <a:pt x="1010" y="728"/>
                  <a:pt x="1012" y="721"/>
                  <a:pt x="1015" y="714"/>
                </a:cubicBezTo>
                <a:cubicBezTo>
                  <a:pt x="1029" y="717"/>
                  <a:pt x="1045" y="721"/>
                  <a:pt x="1048" y="721"/>
                </a:cubicBezTo>
                <a:cubicBezTo>
                  <a:pt x="1051" y="722"/>
                  <a:pt x="1054" y="721"/>
                  <a:pt x="1056" y="720"/>
                </a:cubicBezTo>
                <a:cubicBezTo>
                  <a:pt x="1058" y="718"/>
                  <a:pt x="1060" y="716"/>
                  <a:pt x="1061" y="713"/>
                </a:cubicBezTo>
                <a:cubicBezTo>
                  <a:pt x="1062" y="710"/>
                  <a:pt x="1062" y="707"/>
                  <a:pt x="1061" y="705"/>
                </a:cubicBezTo>
                <a:cubicBezTo>
                  <a:pt x="1060" y="702"/>
                  <a:pt x="1058" y="700"/>
                  <a:pt x="1055" y="699"/>
                </a:cubicBezTo>
                <a:cubicBezTo>
                  <a:pt x="1052" y="698"/>
                  <a:pt x="1037" y="691"/>
                  <a:pt x="1024" y="686"/>
                </a:cubicBezTo>
                <a:cubicBezTo>
                  <a:pt x="1026" y="678"/>
                  <a:pt x="1028" y="671"/>
                  <a:pt x="1030" y="664"/>
                </a:cubicBezTo>
                <a:cubicBezTo>
                  <a:pt x="1044" y="665"/>
                  <a:pt x="1060" y="667"/>
                  <a:pt x="1063" y="668"/>
                </a:cubicBezTo>
                <a:cubicBezTo>
                  <a:pt x="1066" y="668"/>
                  <a:pt x="1069" y="667"/>
                  <a:pt x="1071" y="665"/>
                </a:cubicBezTo>
                <a:cubicBezTo>
                  <a:pt x="1074" y="664"/>
                  <a:pt x="1075" y="661"/>
                  <a:pt x="1076" y="658"/>
                </a:cubicBezTo>
                <a:cubicBezTo>
                  <a:pt x="1076" y="655"/>
                  <a:pt x="1076" y="652"/>
                  <a:pt x="1075" y="650"/>
                </a:cubicBezTo>
                <a:cubicBezTo>
                  <a:pt x="1073" y="647"/>
                  <a:pt x="1071" y="645"/>
                  <a:pt x="1068" y="645"/>
                </a:cubicBezTo>
                <a:cubicBezTo>
                  <a:pt x="1065" y="644"/>
                  <a:pt x="1050" y="639"/>
                  <a:pt x="1036" y="634"/>
                </a:cubicBezTo>
                <a:cubicBezTo>
                  <a:pt x="1037" y="627"/>
                  <a:pt x="1039" y="620"/>
                  <a:pt x="1040" y="612"/>
                </a:cubicBezTo>
                <a:cubicBezTo>
                  <a:pt x="1054" y="612"/>
                  <a:pt x="1070" y="612"/>
                  <a:pt x="1073" y="612"/>
                </a:cubicBezTo>
                <a:cubicBezTo>
                  <a:pt x="1076" y="613"/>
                  <a:pt x="1079" y="611"/>
                  <a:pt x="1081" y="609"/>
                </a:cubicBezTo>
                <a:cubicBezTo>
                  <a:pt x="1083" y="607"/>
                  <a:pt x="1084" y="605"/>
                  <a:pt x="1085" y="602"/>
                </a:cubicBezTo>
                <a:cubicBezTo>
                  <a:pt x="1085" y="599"/>
                  <a:pt x="1084" y="596"/>
                  <a:pt x="1083" y="594"/>
                </a:cubicBezTo>
                <a:cubicBezTo>
                  <a:pt x="1081" y="591"/>
                  <a:pt x="1079" y="590"/>
                  <a:pt x="1076" y="589"/>
                </a:cubicBezTo>
                <a:cubicBezTo>
                  <a:pt x="1073" y="588"/>
                  <a:pt x="1057" y="585"/>
                  <a:pt x="1043" y="582"/>
                </a:cubicBezTo>
                <a:cubicBezTo>
                  <a:pt x="1043" y="575"/>
                  <a:pt x="1044" y="567"/>
                  <a:pt x="1044" y="560"/>
                </a:cubicBezTo>
                <a:cubicBezTo>
                  <a:pt x="1058" y="558"/>
                  <a:pt x="1074" y="557"/>
                  <a:pt x="1078" y="557"/>
                </a:cubicBezTo>
                <a:close/>
                <a:moveTo>
                  <a:pt x="544" y="979"/>
                </a:moveTo>
                <a:cubicBezTo>
                  <a:pt x="305" y="979"/>
                  <a:pt x="111" y="785"/>
                  <a:pt x="111" y="545"/>
                </a:cubicBezTo>
                <a:cubicBezTo>
                  <a:pt x="111" y="305"/>
                  <a:pt x="305" y="111"/>
                  <a:pt x="544" y="111"/>
                </a:cubicBezTo>
                <a:cubicBezTo>
                  <a:pt x="783" y="111"/>
                  <a:pt x="977" y="305"/>
                  <a:pt x="977" y="545"/>
                </a:cubicBezTo>
                <a:cubicBezTo>
                  <a:pt x="977" y="785"/>
                  <a:pt x="783" y="979"/>
                  <a:pt x="544" y="979"/>
                </a:cubicBezTo>
                <a:close/>
              </a:path>
            </a:pathLst>
          </a:custGeom>
          <a:solidFill>
            <a:srgbClr val="45C1A4"/>
          </a:solidFill>
          <a:ln>
            <a:noFill/>
          </a:ln>
        </p:spPr>
        <p:txBody>
          <a:bodyPr vert="horz" wrap="square" lIns="91440" tIns="45720" rIns="91440" bIns="45720" numCol="1" anchor="t" anchorCtr="0" compatLnSpc="1">
            <a:prstTxWarp prst="textNoShape">
              <a:avLst/>
            </a:prstTxWarp>
          </a:bodyPr>
          <a:lstStyle/>
          <a:p>
            <a:pPr defTabSz="914378"/>
            <a:endParaRPr lang="en-US" sz="1800">
              <a:solidFill>
                <a:prstClr val="black"/>
              </a:solidFill>
            </a:endParaRPr>
          </a:p>
        </p:txBody>
      </p:sp>
      <p:sp>
        <p:nvSpPr>
          <p:cNvPr id="45" name="Freeform 10">
            <a:extLst>
              <a:ext uri="{FF2B5EF4-FFF2-40B4-BE49-F238E27FC236}">
                <a16:creationId xmlns:a16="http://schemas.microsoft.com/office/drawing/2014/main" id="{1485EC46-A1BF-4A95-B623-13CD22EE3A20}"/>
              </a:ext>
            </a:extLst>
          </p:cNvPr>
          <p:cNvSpPr>
            <a:spLocks noEditPoints="1"/>
          </p:cNvSpPr>
          <p:nvPr/>
        </p:nvSpPr>
        <p:spPr bwMode="auto">
          <a:xfrm>
            <a:off x="4019773" y="1540560"/>
            <a:ext cx="1151348" cy="1153792"/>
          </a:xfrm>
          <a:custGeom>
            <a:avLst/>
            <a:gdLst>
              <a:gd name="T0" fmla="*/ 1043 w 1088"/>
              <a:gd name="T1" fmla="*/ 507 h 1090"/>
              <a:gd name="T2" fmla="*/ 1036 w 1088"/>
              <a:gd name="T3" fmla="*/ 455 h 1090"/>
              <a:gd name="T4" fmla="*/ 1024 w 1088"/>
              <a:gd name="T5" fmla="*/ 404 h 1090"/>
              <a:gd name="T6" fmla="*/ 1007 w 1088"/>
              <a:gd name="T7" fmla="*/ 355 h 1090"/>
              <a:gd name="T8" fmla="*/ 984 w 1088"/>
              <a:gd name="T9" fmla="*/ 307 h 1090"/>
              <a:gd name="T10" fmla="*/ 957 w 1088"/>
              <a:gd name="T11" fmla="*/ 263 h 1090"/>
              <a:gd name="T12" fmla="*/ 925 w 1088"/>
              <a:gd name="T13" fmla="*/ 221 h 1090"/>
              <a:gd name="T14" fmla="*/ 890 w 1088"/>
              <a:gd name="T15" fmla="*/ 183 h 1090"/>
              <a:gd name="T16" fmla="*/ 850 w 1088"/>
              <a:gd name="T17" fmla="*/ 149 h 1090"/>
              <a:gd name="T18" fmla="*/ 807 w 1088"/>
              <a:gd name="T19" fmla="*/ 119 h 1090"/>
              <a:gd name="T20" fmla="*/ 761 w 1088"/>
              <a:gd name="T21" fmla="*/ 93 h 1090"/>
              <a:gd name="T22" fmla="*/ 713 w 1088"/>
              <a:gd name="T23" fmla="*/ 73 h 1090"/>
              <a:gd name="T24" fmla="*/ 663 w 1088"/>
              <a:gd name="T25" fmla="*/ 58 h 1090"/>
              <a:gd name="T26" fmla="*/ 611 w 1088"/>
              <a:gd name="T27" fmla="*/ 48 h 1090"/>
              <a:gd name="T28" fmla="*/ 559 w 1088"/>
              <a:gd name="T29" fmla="*/ 44 h 1090"/>
              <a:gd name="T30" fmla="*/ 507 w 1088"/>
              <a:gd name="T31" fmla="*/ 45 h 1090"/>
              <a:gd name="T32" fmla="*/ 455 w 1088"/>
              <a:gd name="T33" fmla="*/ 52 h 1090"/>
              <a:gd name="T34" fmla="*/ 404 w 1088"/>
              <a:gd name="T35" fmla="*/ 64 h 1090"/>
              <a:gd name="T36" fmla="*/ 354 w 1088"/>
              <a:gd name="T37" fmla="*/ 81 h 1090"/>
              <a:gd name="T38" fmla="*/ 307 w 1088"/>
              <a:gd name="T39" fmla="*/ 104 h 1090"/>
              <a:gd name="T40" fmla="*/ 262 w 1088"/>
              <a:gd name="T41" fmla="*/ 131 h 1090"/>
              <a:gd name="T42" fmla="*/ 221 w 1088"/>
              <a:gd name="T43" fmla="*/ 163 h 1090"/>
              <a:gd name="T44" fmla="*/ 182 w 1088"/>
              <a:gd name="T45" fmla="*/ 199 h 1090"/>
              <a:gd name="T46" fmla="*/ 148 w 1088"/>
              <a:gd name="T47" fmla="*/ 238 h 1090"/>
              <a:gd name="T48" fmla="*/ 118 w 1088"/>
              <a:gd name="T49" fmla="*/ 282 h 1090"/>
              <a:gd name="T50" fmla="*/ 93 w 1088"/>
              <a:gd name="T51" fmla="*/ 328 h 1090"/>
              <a:gd name="T52" fmla="*/ 73 w 1088"/>
              <a:gd name="T53" fmla="*/ 376 h 1090"/>
              <a:gd name="T54" fmla="*/ 58 w 1088"/>
              <a:gd name="T55" fmla="*/ 426 h 1090"/>
              <a:gd name="T56" fmla="*/ 48 w 1088"/>
              <a:gd name="T57" fmla="*/ 478 h 1090"/>
              <a:gd name="T58" fmla="*/ 44 w 1088"/>
              <a:gd name="T59" fmla="*/ 530 h 1090"/>
              <a:gd name="T60" fmla="*/ 45 w 1088"/>
              <a:gd name="T61" fmla="*/ 582 h 1090"/>
              <a:gd name="T62" fmla="*/ 52 w 1088"/>
              <a:gd name="T63" fmla="*/ 634 h 1090"/>
              <a:gd name="T64" fmla="*/ 64 w 1088"/>
              <a:gd name="T65" fmla="*/ 686 h 1090"/>
              <a:gd name="T66" fmla="*/ 81 w 1088"/>
              <a:gd name="T67" fmla="*/ 735 h 1090"/>
              <a:gd name="T68" fmla="*/ 104 w 1088"/>
              <a:gd name="T69" fmla="*/ 782 h 1090"/>
              <a:gd name="T70" fmla="*/ 131 w 1088"/>
              <a:gd name="T71" fmla="*/ 827 h 1090"/>
              <a:gd name="T72" fmla="*/ 163 w 1088"/>
              <a:gd name="T73" fmla="*/ 869 h 1090"/>
              <a:gd name="T74" fmla="*/ 198 w 1088"/>
              <a:gd name="T75" fmla="*/ 907 h 1090"/>
              <a:gd name="T76" fmla="*/ 238 w 1088"/>
              <a:gd name="T77" fmla="*/ 941 h 1090"/>
              <a:gd name="T78" fmla="*/ 281 w 1088"/>
              <a:gd name="T79" fmla="*/ 971 h 1090"/>
              <a:gd name="T80" fmla="*/ 327 w 1088"/>
              <a:gd name="T81" fmla="*/ 996 h 1090"/>
              <a:gd name="T82" fmla="*/ 375 w 1088"/>
              <a:gd name="T83" fmla="*/ 1017 h 1090"/>
              <a:gd name="T84" fmla="*/ 425 w 1088"/>
              <a:gd name="T85" fmla="*/ 1032 h 1090"/>
              <a:gd name="T86" fmla="*/ 477 w 1088"/>
              <a:gd name="T87" fmla="*/ 1041 h 1090"/>
              <a:gd name="T88" fmla="*/ 529 w 1088"/>
              <a:gd name="T89" fmla="*/ 1046 h 1090"/>
              <a:gd name="T90" fmla="*/ 581 w 1088"/>
              <a:gd name="T91" fmla="*/ 1045 h 1090"/>
              <a:gd name="T92" fmla="*/ 633 w 1088"/>
              <a:gd name="T93" fmla="*/ 1038 h 1090"/>
              <a:gd name="T94" fmla="*/ 684 w 1088"/>
              <a:gd name="T95" fmla="*/ 1026 h 1090"/>
              <a:gd name="T96" fmla="*/ 734 w 1088"/>
              <a:gd name="T97" fmla="*/ 1009 h 1090"/>
              <a:gd name="T98" fmla="*/ 781 w 1088"/>
              <a:gd name="T99" fmla="*/ 986 h 1090"/>
              <a:gd name="T100" fmla="*/ 826 w 1088"/>
              <a:gd name="T101" fmla="*/ 959 h 1090"/>
              <a:gd name="T102" fmla="*/ 867 w 1088"/>
              <a:gd name="T103" fmla="*/ 927 h 1090"/>
              <a:gd name="T104" fmla="*/ 905 w 1088"/>
              <a:gd name="T105" fmla="*/ 891 h 1090"/>
              <a:gd name="T106" fmla="*/ 940 w 1088"/>
              <a:gd name="T107" fmla="*/ 851 h 1090"/>
              <a:gd name="T108" fmla="*/ 969 w 1088"/>
              <a:gd name="T109" fmla="*/ 808 h 1090"/>
              <a:gd name="T110" fmla="*/ 995 w 1088"/>
              <a:gd name="T111" fmla="*/ 762 h 1090"/>
              <a:gd name="T112" fmla="*/ 1015 w 1088"/>
              <a:gd name="T113" fmla="*/ 714 h 1090"/>
              <a:gd name="T114" fmla="*/ 1030 w 1088"/>
              <a:gd name="T115" fmla="*/ 664 h 1090"/>
              <a:gd name="T116" fmla="*/ 1040 w 1088"/>
              <a:gd name="T117" fmla="*/ 612 h 1090"/>
              <a:gd name="T118" fmla="*/ 1044 w 1088"/>
              <a:gd name="T119" fmla="*/ 560 h 10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88" h="1090">
                <a:moveTo>
                  <a:pt x="1078" y="557"/>
                </a:moveTo>
                <a:cubicBezTo>
                  <a:pt x="1080" y="556"/>
                  <a:pt x="1083" y="555"/>
                  <a:pt x="1085" y="553"/>
                </a:cubicBezTo>
                <a:cubicBezTo>
                  <a:pt x="1087" y="551"/>
                  <a:pt x="1088" y="548"/>
                  <a:pt x="1088" y="545"/>
                </a:cubicBezTo>
                <a:cubicBezTo>
                  <a:pt x="1088" y="542"/>
                  <a:pt x="1087" y="539"/>
                  <a:pt x="1085" y="537"/>
                </a:cubicBezTo>
                <a:cubicBezTo>
                  <a:pt x="1083" y="535"/>
                  <a:pt x="1080" y="533"/>
                  <a:pt x="1078" y="533"/>
                </a:cubicBezTo>
                <a:cubicBezTo>
                  <a:pt x="1074" y="533"/>
                  <a:pt x="1058" y="531"/>
                  <a:pt x="1044" y="530"/>
                </a:cubicBezTo>
                <a:cubicBezTo>
                  <a:pt x="1044" y="522"/>
                  <a:pt x="1043" y="515"/>
                  <a:pt x="1043" y="507"/>
                </a:cubicBezTo>
                <a:cubicBezTo>
                  <a:pt x="1057" y="505"/>
                  <a:pt x="1073" y="501"/>
                  <a:pt x="1076" y="501"/>
                </a:cubicBezTo>
                <a:cubicBezTo>
                  <a:pt x="1079" y="500"/>
                  <a:pt x="1081" y="498"/>
                  <a:pt x="1083" y="496"/>
                </a:cubicBezTo>
                <a:cubicBezTo>
                  <a:pt x="1084" y="494"/>
                  <a:pt x="1085" y="491"/>
                  <a:pt x="1085" y="488"/>
                </a:cubicBezTo>
                <a:cubicBezTo>
                  <a:pt x="1084" y="485"/>
                  <a:pt x="1083" y="482"/>
                  <a:pt x="1081" y="481"/>
                </a:cubicBezTo>
                <a:cubicBezTo>
                  <a:pt x="1079" y="479"/>
                  <a:pt x="1076" y="477"/>
                  <a:pt x="1073" y="477"/>
                </a:cubicBezTo>
                <a:cubicBezTo>
                  <a:pt x="1070" y="477"/>
                  <a:pt x="1054" y="478"/>
                  <a:pt x="1040" y="478"/>
                </a:cubicBezTo>
                <a:cubicBezTo>
                  <a:pt x="1039" y="470"/>
                  <a:pt x="1037" y="463"/>
                  <a:pt x="1036" y="455"/>
                </a:cubicBezTo>
                <a:cubicBezTo>
                  <a:pt x="1050" y="451"/>
                  <a:pt x="1065" y="446"/>
                  <a:pt x="1068" y="445"/>
                </a:cubicBezTo>
                <a:cubicBezTo>
                  <a:pt x="1071" y="444"/>
                  <a:pt x="1073" y="442"/>
                  <a:pt x="1075" y="440"/>
                </a:cubicBezTo>
                <a:cubicBezTo>
                  <a:pt x="1076" y="437"/>
                  <a:pt x="1076" y="435"/>
                  <a:pt x="1076" y="432"/>
                </a:cubicBezTo>
                <a:cubicBezTo>
                  <a:pt x="1075" y="429"/>
                  <a:pt x="1074" y="426"/>
                  <a:pt x="1071" y="425"/>
                </a:cubicBezTo>
                <a:cubicBezTo>
                  <a:pt x="1069" y="423"/>
                  <a:pt x="1066" y="422"/>
                  <a:pt x="1063" y="422"/>
                </a:cubicBezTo>
                <a:cubicBezTo>
                  <a:pt x="1060" y="423"/>
                  <a:pt x="1044" y="425"/>
                  <a:pt x="1030" y="426"/>
                </a:cubicBezTo>
                <a:cubicBezTo>
                  <a:pt x="1028" y="419"/>
                  <a:pt x="1026" y="412"/>
                  <a:pt x="1024" y="404"/>
                </a:cubicBezTo>
                <a:cubicBezTo>
                  <a:pt x="1037" y="399"/>
                  <a:pt x="1052" y="392"/>
                  <a:pt x="1055" y="391"/>
                </a:cubicBezTo>
                <a:cubicBezTo>
                  <a:pt x="1058" y="390"/>
                  <a:pt x="1060" y="388"/>
                  <a:pt x="1061" y="385"/>
                </a:cubicBezTo>
                <a:cubicBezTo>
                  <a:pt x="1062" y="382"/>
                  <a:pt x="1062" y="379"/>
                  <a:pt x="1061" y="377"/>
                </a:cubicBezTo>
                <a:cubicBezTo>
                  <a:pt x="1060" y="374"/>
                  <a:pt x="1058" y="372"/>
                  <a:pt x="1056" y="370"/>
                </a:cubicBezTo>
                <a:cubicBezTo>
                  <a:pt x="1054" y="369"/>
                  <a:pt x="1051" y="368"/>
                  <a:pt x="1048" y="369"/>
                </a:cubicBezTo>
                <a:cubicBezTo>
                  <a:pt x="1045" y="369"/>
                  <a:pt x="1029" y="373"/>
                  <a:pt x="1015" y="376"/>
                </a:cubicBezTo>
                <a:cubicBezTo>
                  <a:pt x="1012" y="369"/>
                  <a:pt x="1010" y="362"/>
                  <a:pt x="1007" y="355"/>
                </a:cubicBezTo>
                <a:cubicBezTo>
                  <a:pt x="1020" y="348"/>
                  <a:pt x="1033" y="340"/>
                  <a:pt x="1036" y="338"/>
                </a:cubicBezTo>
                <a:cubicBezTo>
                  <a:pt x="1039" y="337"/>
                  <a:pt x="1040" y="334"/>
                  <a:pt x="1041" y="332"/>
                </a:cubicBezTo>
                <a:cubicBezTo>
                  <a:pt x="1042" y="329"/>
                  <a:pt x="1042" y="326"/>
                  <a:pt x="1041" y="323"/>
                </a:cubicBezTo>
                <a:cubicBezTo>
                  <a:pt x="1039" y="321"/>
                  <a:pt x="1037" y="319"/>
                  <a:pt x="1035" y="317"/>
                </a:cubicBezTo>
                <a:cubicBezTo>
                  <a:pt x="1032" y="316"/>
                  <a:pt x="1029" y="316"/>
                  <a:pt x="1027" y="317"/>
                </a:cubicBezTo>
                <a:cubicBezTo>
                  <a:pt x="1024" y="318"/>
                  <a:pt x="1009" y="323"/>
                  <a:pt x="995" y="328"/>
                </a:cubicBezTo>
                <a:cubicBezTo>
                  <a:pt x="991" y="321"/>
                  <a:pt x="988" y="314"/>
                  <a:pt x="984" y="307"/>
                </a:cubicBezTo>
                <a:cubicBezTo>
                  <a:pt x="996" y="299"/>
                  <a:pt x="1009" y="290"/>
                  <a:pt x="1012" y="288"/>
                </a:cubicBezTo>
                <a:cubicBezTo>
                  <a:pt x="1014" y="286"/>
                  <a:pt x="1016" y="284"/>
                  <a:pt x="1016" y="281"/>
                </a:cubicBezTo>
                <a:cubicBezTo>
                  <a:pt x="1017" y="278"/>
                  <a:pt x="1016" y="275"/>
                  <a:pt x="1015" y="273"/>
                </a:cubicBezTo>
                <a:cubicBezTo>
                  <a:pt x="1013" y="270"/>
                  <a:pt x="1011" y="268"/>
                  <a:pt x="1008" y="267"/>
                </a:cubicBezTo>
                <a:cubicBezTo>
                  <a:pt x="1006" y="266"/>
                  <a:pt x="1003" y="266"/>
                  <a:pt x="1000" y="268"/>
                </a:cubicBezTo>
                <a:cubicBezTo>
                  <a:pt x="997" y="269"/>
                  <a:pt x="983" y="276"/>
                  <a:pt x="969" y="282"/>
                </a:cubicBezTo>
                <a:cubicBezTo>
                  <a:pt x="966" y="275"/>
                  <a:pt x="961" y="269"/>
                  <a:pt x="957" y="263"/>
                </a:cubicBezTo>
                <a:cubicBezTo>
                  <a:pt x="968" y="253"/>
                  <a:pt x="980" y="242"/>
                  <a:pt x="983" y="240"/>
                </a:cubicBezTo>
                <a:cubicBezTo>
                  <a:pt x="985" y="238"/>
                  <a:pt x="986" y="236"/>
                  <a:pt x="986" y="233"/>
                </a:cubicBezTo>
                <a:cubicBezTo>
                  <a:pt x="986" y="230"/>
                  <a:pt x="986" y="227"/>
                  <a:pt x="984" y="225"/>
                </a:cubicBezTo>
                <a:cubicBezTo>
                  <a:pt x="982" y="222"/>
                  <a:pt x="980" y="221"/>
                  <a:pt x="977" y="220"/>
                </a:cubicBezTo>
                <a:cubicBezTo>
                  <a:pt x="974" y="220"/>
                  <a:pt x="971" y="220"/>
                  <a:pt x="969" y="221"/>
                </a:cubicBezTo>
                <a:cubicBezTo>
                  <a:pt x="966" y="223"/>
                  <a:pt x="952" y="231"/>
                  <a:pt x="940" y="238"/>
                </a:cubicBezTo>
                <a:cubicBezTo>
                  <a:pt x="935" y="233"/>
                  <a:pt x="930" y="227"/>
                  <a:pt x="925" y="221"/>
                </a:cubicBezTo>
                <a:cubicBezTo>
                  <a:pt x="935" y="210"/>
                  <a:pt x="946" y="198"/>
                  <a:pt x="948" y="196"/>
                </a:cubicBezTo>
                <a:cubicBezTo>
                  <a:pt x="950" y="194"/>
                  <a:pt x="951" y="191"/>
                  <a:pt x="951" y="188"/>
                </a:cubicBezTo>
                <a:cubicBezTo>
                  <a:pt x="951" y="185"/>
                  <a:pt x="950" y="183"/>
                  <a:pt x="948" y="180"/>
                </a:cubicBezTo>
                <a:cubicBezTo>
                  <a:pt x="946" y="178"/>
                  <a:pt x="943" y="177"/>
                  <a:pt x="941" y="177"/>
                </a:cubicBezTo>
                <a:cubicBezTo>
                  <a:pt x="938" y="176"/>
                  <a:pt x="935" y="177"/>
                  <a:pt x="933" y="179"/>
                </a:cubicBezTo>
                <a:cubicBezTo>
                  <a:pt x="930" y="181"/>
                  <a:pt x="917" y="190"/>
                  <a:pt x="905" y="199"/>
                </a:cubicBezTo>
                <a:cubicBezTo>
                  <a:pt x="900" y="193"/>
                  <a:pt x="895" y="188"/>
                  <a:pt x="890" y="183"/>
                </a:cubicBezTo>
                <a:cubicBezTo>
                  <a:pt x="898" y="171"/>
                  <a:pt x="908" y="158"/>
                  <a:pt x="910" y="156"/>
                </a:cubicBezTo>
                <a:cubicBezTo>
                  <a:pt x="911" y="153"/>
                  <a:pt x="912" y="150"/>
                  <a:pt x="912" y="148"/>
                </a:cubicBezTo>
                <a:cubicBezTo>
                  <a:pt x="911" y="145"/>
                  <a:pt x="910" y="142"/>
                  <a:pt x="908" y="140"/>
                </a:cubicBezTo>
                <a:cubicBezTo>
                  <a:pt x="906" y="138"/>
                  <a:pt x="903" y="137"/>
                  <a:pt x="900" y="137"/>
                </a:cubicBezTo>
                <a:cubicBezTo>
                  <a:pt x="897" y="137"/>
                  <a:pt x="894" y="138"/>
                  <a:pt x="892" y="140"/>
                </a:cubicBezTo>
                <a:cubicBezTo>
                  <a:pt x="890" y="142"/>
                  <a:pt x="878" y="153"/>
                  <a:pt x="867" y="163"/>
                </a:cubicBezTo>
                <a:cubicBezTo>
                  <a:pt x="862" y="158"/>
                  <a:pt x="856" y="153"/>
                  <a:pt x="850" y="149"/>
                </a:cubicBezTo>
                <a:cubicBezTo>
                  <a:pt x="857" y="136"/>
                  <a:pt x="865" y="122"/>
                  <a:pt x="867" y="119"/>
                </a:cubicBezTo>
                <a:cubicBezTo>
                  <a:pt x="869" y="117"/>
                  <a:pt x="869" y="114"/>
                  <a:pt x="868" y="111"/>
                </a:cubicBezTo>
                <a:cubicBezTo>
                  <a:pt x="868" y="109"/>
                  <a:pt x="866" y="106"/>
                  <a:pt x="864" y="104"/>
                </a:cubicBezTo>
                <a:cubicBezTo>
                  <a:pt x="861" y="103"/>
                  <a:pt x="858" y="102"/>
                  <a:pt x="856" y="102"/>
                </a:cubicBezTo>
                <a:cubicBezTo>
                  <a:pt x="853" y="102"/>
                  <a:pt x="850" y="103"/>
                  <a:pt x="848" y="106"/>
                </a:cubicBezTo>
                <a:cubicBezTo>
                  <a:pt x="846" y="108"/>
                  <a:pt x="835" y="120"/>
                  <a:pt x="826" y="131"/>
                </a:cubicBezTo>
                <a:cubicBezTo>
                  <a:pt x="820" y="127"/>
                  <a:pt x="813" y="123"/>
                  <a:pt x="807" y="119"/>
                </a:cubicBezTo>
                <a:cubicBezTo>
                  <a:pt x="813" y="105"/>
                  <a:pt x="820" y="91"/>
                  <a:pt x="821" y="88"/>
                </a:cubicBezTo>
                <a:cubicBezTo>
                  <a:pt x="822" y="85"/>
                  <a:pt x="822" y="82"/>
                  <a:pt x="821" y="80"/>
                </a:cubicBezTo>
                <a:cubicBezTo>
                  <a:pt x="820" y="77"/>
                  <a:pt x="818" y="75"/>
                  <a:pt x="816" y="73"/>
                </a:cubicBezTo>
                <a:cubicBezTo>
                  <a:pt x="813" y="72"/>
                  <a:pt x="810" y="71"/>
                  <a:pt x="808" y="72"/>
                </a:cubicBezTo>
                <a:cubicBezTo>
                  <a:pt x="805" y="72"/>
                  <a:pt x="802" y="74"/>
                  <a:pt x="801" y="76"/>
                </a:cubicBezTo>
                <a:cubicBezTo>
                  <a:pt x="799" y="79"/>
                  <a:pt x="790" y="92"/>
                  <a:pt x="781" y="104"/>
                </a:cubicBezTo>
                <a:cubicBezTo>
                  <a:pt x="774" y="100"/>
                  <a:pt x="768" y="97"/>
                  <a:pt x="761" y="93"/>
                </a:cubicBezTo>
                <a:cubicBezTo>
                  <a:pt x="766" y="80"/>
                  <a:pt x="771" y="65"/>
                  <a:pt x="772" y="61"/>
                </a:cubicBezTo>
                <a:cubicBezTo>
                  <a:pt x="773" y="59"/>
                  <a:pt x="772" y="56"/>
                  <a:pt x="771" y="53"/>
                </a:cubicBezTo>
                <a:cubicBezTo>
                  <a:pt x="770" y="51"/>
                  <a:pt x="768" y="49"/>
                  <a:pt x="765" y="47"/>
                </a:cubicBezTo>
                <a:cubicBezTo>
                  <a:pt x="762" y="46"/>
                  <a:pt x="760" y="46"/>
                  <a:pt x="757" y="47"/>
                </a:cubicBezTo>
                <a:cubicBezTo>
                  <a:pt x="754" y="48"/>
                  <a:pt x="752" y="49"/>
                  <a:pt x="750" y="52"/>
                </a:cubicBezTo>
                <a:cubicBezTo>
                  <a:pt x="749" y="55"/>
                  <a:pt x="741" y="69"/>
                  <a:pt x="734" y="81"/>
                </a:cubicBezTo>
                <a:cubicBezTo>
                  <a:pt x="727" y="78"/>
                  <a:pt x="720" y="76"/>
                  <a:pt x="713" y="73"/>
                </a:cubicBezTo>
                <a:cubicBezTo>
                  <a:pt x="716" y="59"/>
                  <a:pt x="719" y="43"/>
                  <a:pt x="720" y="40"/>
                </a:cubicBezTo>
                <a:cubicBezTo>
                  <a:pt x="721" y="37"/>
                  <a:pt x="720" y="34"/>
                  <a:pt x="719" y="32"/>
                </a:cubicBezTo>
                <a:cubicBezTo>
                  <a:pt x="717" y="30"/>
                  <a:pt x="715" y="28"/>
                  <a:pt x="712" y="27"/>
                </a:cubicBezTo>
                <a:cubicBezTo>
                  <a:pt x="709" y="26"/>
                  <a:pt x="706" y="26"/>
                  <a:pt x="704" y="27"/>
                </a:cubicBezTo>
                <a:cubicBezTo>
                  <a:pt x="701" y="28"/>
                  <a:pt x="699" y="30"/>
                  <a:pt x="698" y="33"/>
                </a:cubicBezTo>
                <a:cubicBezTo>
                  <a:pt x="696" y="36"/>
                  <a:pt x="690" y="51"/>
                  <a:pt x="684" y="64"/>
                </a:cubicBezTo>
                <a:cubicBezTo>
                  <a:pt x="677" y="62"/>
                  <a:pt x="670" y="60"/>
                  <a:pt x="663" y="58"/>
                </a:cubicBezTo>
                <a:cubicBezTo>
                  <a:pt x="664" y="44"/>
                  <a:pt x="666" y="28"/>
                  <a:pt x="666" y="25"/>
                </a:cubicBezTo>
                <a:cubicBezTo>
                  <a:pt x="667" y="22"/>
                  <a:pt x="666" y="19"/>
                  <a:pt x="664" y="17"/>
                </a:cubicBezTo>
                <a:cubicBezTo>
                  <a:pt x="662" y="14"/>
                  <a:pt x="660" y="13"/>
                  <a:pt x="657" y="12"/>
                </a:cubicBezTo>
                <a:cubicBezTo>
                  <a:pt x="654" y="12"/>
                  <a:pt x="651" y="12"/>
                  <a:pt x="649" y="13"/>
                </a:cubicBezTo>
                <a:cubicBezTo>
                  <a:pt x="646" y="15"/>
                  <a:pt x="644" y="17"/>
                  <a:pt x="643" y="20"/>
                </a:cubicBezTo>
                <a:cubicBezTo>
                  <a:pt x="642" y="23"/>
                  <a:pt x="638" y="38"/>
                  <a:pt x="633" y="52"/>
                </a:cubicBezTo>
                <a:cubicBezTo>
                  <a:pt x="626" y="51"/>
                  <a:pt x="619" y="49"/>
                  <a:pt x="611" y="48"/>
                </a:cubicBezTo>
                <a:cubicBezTo>
                  <a:pt x="611" y="34"/>
                  <a:pt x="611" y="18"/>
                  <a:pt x="611" y="15"/>
                </a:cubicBezTo>
                <a:cubicBezTo>
                  <a:pt x="611" y="12"/>
                  <a:pt x="610" y="9"/>
                  <a:pt x="608" y="7"/>
                </a:cubicBezTo>
                <a:cubicBezTo>
                  <a:pt x="606" y="5"/>
                  <a:pt x="604" y="4"/>
                  <a:pt x="601" y="3"/>
                </a:cubicBezTo>
                <a:cubicBezTo>
                  <a:pt x="598" y="3"/>
                  <a:pt x="595" y="4"/>
                  <a:pt x="593" y="5"/>
                </a:cubicBezTo>
                <a:cubicBezTo>
                  <a:pt x="590" y="7"/>
                  <a:pt x="589" y="9"/>
                  <a:pt x="588" y="12"/>
                </a:cubicBezTo>
                <a:cubicBezTo>
                  <a:pt x="587" y="15"/>
                  <a:pt x="584" y="31"/>
                  <a:pt x="581" y="45"/>
                </a:cubicBezTo>
                <a:cubicBezTo>
                  <a:pt x="574" y="45"/>
                  <a:pt x="566" y="44"/>
                  <a:pt x="559" y="44"/>
                </a:cubicBezTo>
                <a:cubicBezTo>
                  <a:pt x="558" y="30"/>
                  <a:pt x="556" y="14"/>
                  <a:pt x="556" y="10"/>
                </a:cubicBezTo>
                <a:cubicBezTo>
                  <a:pt x="555" y="8"/>
                  <a:pt x="554" y="5"/>
                  <a:pt x="552" y="3"/>
                </a:cubicBezTo>
                <a:cubicBezTo>
                  <a:pt x="550" y="1"/>
                  <a:pt x="547" y="0"/>
                  <a:pt x="544" y="0"/>
                </a:cubicBezTo>
                <a:cubicBezTo>
                  <a:pt x="541" y="0"/>
                  <a:pt x="538" y="1"/>
                  <a:pt x="536" y="3"/>
                </a:cubicBezTo>
                <a:cubicBezTo>
                  <a:pt x="534" y="5"/>
                  <a:pt x="533" y="8"/>
                  <a:pt x="532" y="10"/>
                </a:cubicBezTo>
                <a:cubicBezTo>
                  <a:pt x="532" y="14"/>
                  <a:pt x="530" y="30"/>
                  <a:pt x="529" y="44"/>
                </a:cubicBezTo>
                <a:cubicBezTo>
                  <a:pt x="522" y="44"/>
                  <a:pt x="514" y="45"/>
                  <a:pt x="507" y="45"/>
                </a:cubicBezTo>
                <a:cubicBezTo>
                  <a:pt x="504" y="31"/>
                  <a:pt x="501" y="15"/>
                  <a:pt x="500" y="12"/>
                </a:cubicBezTo>
                <a:cubicBezTo>
                  <a:pt x="499" y="9"/>
                  <a:pt x="497" y="7"/>
                  <a:pt x="495" y="5"/>
                </a:cubicBezTo>
                <a:cubicBezTo>
                  <a:pt x="493" y="4"/>
                  <a:pt x="490" y="3"/>
                  <a:pt x="487" y="3"/>
                </a:cubicBezTo>
                <a:cubicBezTo>
                  <a:pt x="484" y="4"/>
                  <a:pt x="482" y="5"/>
                  <a:pt x="480" y="7"/>
                </a:cubicBezTo>
                <a:cubicBezTo>
                  <a:pt x="478" y="9"/>
                  <a:pt x="477" y="12"/>
                  <a:pt x="477" y="15"/>
                </a:cubicBezTo>
                <a:cubicBezTo>
                  <a:pt x="477" y="18"/>
                  <a:pt x="477" y="34"/>
                  <a:pt x="477" y="48"/>
                </a:cubicBezTo>
                <a:cubicBezTo>
                  <a:pt x="469" y="49"/>
                  <a:pt x="462" y="51"/>
                  <a:pt x="455" y="52"/>
                </a:cubicBezTo>
                <a:cubicBezTo>
                  <a:pt x="450" y="38"/>
                  <a:pt x="446" y="23"/>
                  <a:pt x="445" y="20"/>
                </a:cubicBezTo>
                <a:cubicBezTo>
                  <a:pt x="444" y="17"/>
                  <a:pt x="442" y="15"/>
                  <a:pt x="439" y="13"/>
                </a:cubicBezTo>
                <a:cubicBezTo>
                  <a:pt x="437" y="12"/>
                  <a:pt x="434" y="12"/>
                  <a:pt x="431" y="12"/>
                </a:cubicBezTo>
                <a:cubicBezTo>
                  <a:pt x="428" y="13"/>
                  <a:pt x="426" y="14"/>
                  <a:pt x="424" y="17"/>
                </a:cubicBezTo>
                <a:cubicBezTo>
                  <a:pt x="422" y="19"/>
                  <a:pt x="421" y="22"/>
                  <a:pt x="422" y="25"/>
                </a:cubicBezTo>
                <a:cubicBezTo>
                  <a:pt x="422" y="28"/>
                  <a:pt x="424" y="44"/>
                  <a:pt x="425" y="58"/>
                </a:cubicBezTo>
                <a:cubicBezTo>
                  <a:pt x="418" y="60"/>
                  <a:pt x="411" y="62"/>
                  <a:pt x="404" y="64"/>
                </a:cubicBezTo>
                <a:cubicBezTo>
                  <a:pt x="398" y="51"/>
                  <a:pt x="392" y="36"/>
                  <a:pt x="390" y="33"/>
                </a:cubicBezTo>
                <a:cubicBezTo>
                  <a:pt x="389" y="30"/>
                  <a:pt x="387" y="28"/>
                  <a:pt x="384" y="27"/>
                </a:cubicBezTo>
                <a:cubicBezTo>
                  <a:pt x="382" y="26"/>
                  <a:pt x="379" y="26"/>
                  <a:pt x="376" y="27"/>
                </a:cubicBezTo>
                <a:cubicBezTo>
                  <a:pt x="373" y="28"/>
                  <a:pt x="371" y="30"/>
                  <a:pt x="369" y="32"/>
                </a:cubicBezTo>
                <a:cubicBezTo>
                  <a:pt x="368" y="34"/>
                  <a:pt x="367" y="37"/>
                  <a:pt x="368" y="40"/>
                </a:cubicBezTo>
                <a:cubicBezTo>
                  <a:pt x="369" y="43"/>
                  <a:pt x="372" y="59"/>
                  <a:pt x="375" y="73"/>
                </a:cubicBezTo>
                <a:cubicBezTo>
                  <a:pt x="368" y="76"/>
                  <a:pt x="361" y="78"/>
                  <a:pt x="354" y="81"/>
                </a:cubicBezTo>
                <a:cubicBezTo>
                  <a:pt x="347" y="69"/>
                  <a:pt x="339" y="55"/>
                  <a:pt x="338" y="52"/>
                </a:cubicBezTo>
                <a:cubicBezTo>
                  <a:pt x="336" y="49"/>
                  <a:pt x="334" y="48"/>
                  <a:pt x="331" y="47"/>
                </a:cubicBezTo>
                <a:cubicBezTo>
                  <a:pt x="328" y="46"/>
                  <a:pt x="326" y="46"/>
                  <a:pt x="323" y="47"/>
                </a:cubicBezTo>
                <a:cubicBezTo>
                  <a:pt x="320" y="49"/>
                  <a:pt x="318" y="51"/>
                  <a:pt x="317" y="53"/>
                </a:cubicBezTo>
                <a:cubicBezTo>
                  <a:pt x="316" y="56"/>
                  <a:pt x="315" y="59"/>
                  <a:pt x="316" y="61"/>
                </a:cubicBezTo>
                <a:cubicBezTo>
                  <a:pt x="317" y="65"/>
                  <a:pt x="322" y="80"/>
                  <a:pt x="327" y="93"/>
                </a:cubicBezTo>
                <a:cubicBezTo>
                  <a:pt x="320" y="97"/>
                  <a:pt x="314" y="100"/>
                  <a:pt x="307" y="104"/>
                </a:cubicBezTo>
                <a:cubicBezTo>
                  <a:pt x="298" y="92"/>
                  <a:pt x="289" y="79"/>
                  <a:pt x="287" y="76"/>
                </a:cubicBezTo>
                <a:cubicBezTo>
                  <a:pt x="286" y="74"/>
                  <a:pt x="283" y="72"/>
                  <a:pt x="280" y="72"/>
                </a:cubicBezTo>
                <a:cubicBezTo>
                  <a:pt x="278" y="71"/>
                  <a:pt x="275" y="72"/>
                  <a:pt x="272" y="73"/>
                </a:cubicBezTo>
                <a:cubicBezTo>
                  <a:pt x="270" y="75"/>
                  <a:pt x="268" y="77"/>
                  <a:pt x="267" y="80"/>
                </a:cubicBezTo>
                <a:cubicBezTo>
                  <a:pt x="266" y="82"/>
                  <a:pt x="266" y="85"/>
                  <a:pt x="267" y="88"/>
                </a:cubicBezTo>
                <a:cubicBezTo>
                  <a:pt x="268" y="91"/>
                  <a:pt x="275" y="105"/>
                  <a:pt x="281" y="119"/>
                </a:cubicBezTo>
                <a:cubicBezTo>
                  <a:pt x="275" y="123"/>
                  <a:pt x="268" y="127"/>
                  <a:pt x="262" y="131"/>
                </a:cubicBezTo>
                <a:cubicBezTo>
                  <a:pt x="253" y="120"/>
                  <a:pt x="242" y="108"/>
                  <a:pt x="240" y="106"/>
                </a:cubicBezTo>
                <a:cubicBezTo>
                  <a:pt x="238" y="103"/>
                  <a:pt x="235" y="102"/>
                  <a:pt x="232" y="102"/>
                </a:cubicBezTo>
                <a:cubicBezTo>
                  <a:pt x="230" y="102"/>
                  <a:pt x="227" y="103"/>
                  <a:pt x="224" y="104"/>
                </a:cubicBezTo>
                <a:cubicBezTo>
                  <a:pt x="222" y="106"/>
                  <a:pt x="220" y="109"/>
                  <a:pt x="220" y="111"/>
                </a:cubicBezTo>
                <a:cubicBezTo>
                  <a:pt x="219" y="114"/>
                  <a:pt x="219" y="117"/>
                  <a:pt x="221" y="119"/>
                </a:cubicBezTo>
                <a:cubicBezTo>
                  <a:pt x="223" y="122"/>
                  <a:pt x="231" y="136"/>
                  <a:pt x="238" y="149"/>
                </a:cubicBezTo>
                <a:cubicBezTo>
                  <a:pt x="232" y="153"/>
                  <a:pt x="226" y="158"/>
                  <a:pt x="221" y="163"/>
                </a:cubicBezTo>
                <a:cubicBezTo>
                  <a:pt x="210" y="153"/>
                  <a:pt x="198" y="142"/>
                  <a:pt x="196" y="140"/>
                </a:cubicBezTo>
                <a:cubicBezTo>
                  <a:pt x="194" y="138"/>
                  <a:pt x="191" y="137"/>
                  <a:pt x="188" y="137"/>
                </a:cubicBezTo>
                <a:cubicBezTo>
                  <a:pt x="185" y="137"/>
                  <a:pt x="182" y="138"/>
                  <a:pt x="180" y="140"/>
                </a:cubicBezTo>
                <a:cubicBezTo>
                  <a:pt x="178" y="142"/>
                  <a:pt x="177" y="145"/>
                  <a:pt x="176" y="148"/>
                </a:cubicBezTo>
                <a:cubicBezTo>
                  <a:pt x="176" y="150"/>
                  <a:pt x="176" y="153"/>
                  <a:pt x="178" y="156"/>
                </a:cubicBezTo>
                <a:cubicBezTo>
                  <a:pt x="180" y="158"/>
                  <a:pt x="190" y="171"/>
                  <a:pt x="198" y="183"/>
                </a:cubicBezTo>
                <a:cubicBezTo>
                  <a:pt x="193" y="188"/>
                  <a:pt x="188" y="193"/>
                  <a:pt x="182" y="199"/>
                </a:cubicBezTo>
                <a:cubicBezTo>
                  <a:pt x="171" y="190"/>
                  <a:pt x="158" y="181"/>
                  <a:pt x="155" y="179"/>
                </a:cubicBezTo>
                <a:cubicBezTo>
                  <a:pt x="153" y="177"/>
                  <a:pt x="150" y="176"/>
                  <a:pt x="147" y="177"/>
                </a:cubicBezTo>
                <a:cubicBezTo>
                  <a:pt x="145" y="177"/>
                  <a:pt x="142" y="178"/>
                  <a:pt x="140" y="180"/>
                </a:cubicBezTo>
                <a:cubicBezTo>
                  <a:pt x="138" y="183"/>
                  <a:pt x="137" y="185"/>
                  <a:pt x="137" y="188"/>
                </a:cubicBezTo>
                <a:cubicBezTo>
                  <a:pt x="137" y="191"/>
                  <a:pt x="138" y="194"/>
                  <a:pt x="140" y="196"/>
                </a:cubicBezTo>
                <a:cubicBezTo>
                  <a:pt x="142" y="198"/>
                  <a:pt x="153" y="210"/>
                  <a:pt x="163" y="221"/>
                </a:cubicBezTo>
                <a:cubicBezTo>
                  <a:pt x="158" y="227"/>
                  <a:pt x="153" y="233"/>
                  <a:pt x="148" y="238"/>
                </a:cubicBezTo>
                <a:cubicBezTo>
                  <a:pt x="136" y="231"/>
                  <a:pt x="122" y="223"/>
                  <a:pt x="119" y="221"/>
                </a:cubicBezTo>
                <a:cubicBezTo>
                  <a:pt x="117" y="220"/>
                  <a:pt x="114" y="220"/>
                  <a:pt x="111" y="220"/>
                </a:cubicBezTo>
                <a:cubicBezTo>
                  <a:pt x="108" y="221"/>
                  <a:pt x="106" y="222"/>
                  <a:pt x="104" y="225"/>
                </a:cubicBezTo>
                <a:cubicBezTo>
                  <a:pt x="102" y="227"/>
                  <a:pt x="102" y="230"/>
                  <a:pt x="102" y="233"/>
                </a:cubicBezTo>
                <a:cubicBezTo>
                  <a:pt x="102" y="236"/>
                  <a:pt x="103" y="238"/>
                  <a:pt x="105" y="240"/>
                </a:cubicBezTo>
                <a:cubicBezTo>
                  <a:pt x="108" y="242"/>
                  <a:pt x="120" y="253"/>
                  <a:pt x="131" y="263"/>
                </a:cubicBezTo>
                <a:cubicBezTo>
                  <a:pt x="127" y="269"/>
                  <a:pt x="122" y="275"/>
                  <a:pt x="118" y="282"/>
                </a:cubicBezTo>
                <a:cubicBezTo>
                  <a:pt x="105" y="276"/>
                  <a:pt x="91" y="269"/>
                  <a:pt x="88" y="268"/>
                </a:cubicBezTo>
                <a:cubicBezTo>
                  <a:pt x="85" y="266"/>
                  <a:pt x="82" y="266"/>
                  <a:pt x="80" y="267"/>
                </a:cubicBezTo>
                <a:cubicBezTo>
                  <a:pt x="77" y="268"/>
                  <a:pt x="75" y="270"/>
                  <a:pt x="73" y="273"/>
                </a:cubicBezTo>
                <a:cubicBezTo>
                  <a:pt x="72" y="275"/>
                  <a:pt x="71" y="278"/>
                  <a:pt x="72" y="281"/>
                </a:cubicBezTo>
                <a:cubicBezTo>
                  <a:pt x="72" y="284"/>
                  <a:pt x="74" y="286"/>
                  <a:pt x="76" y="288"/>
                </a:cubicBezTo>
                <a:cubicBezTo>
                  <a:pt x="79" y="290"/>
                  <a:pt x="92" y="299"/>
                  <a:pt x="104" y="307"/>
                </a:cubicBezTo>
                <a:cubicBezTo>
                  <a:pt x="100" y="314"/>
                  <a:pt x="97" y="321"/>
                  <a:pt x="93" y="328"/>
                </a:cubicBezTo>
                <a:cubicBezTo>
                  <a:pt x="79" y="323"/>
                  <a:pt x="64" y="318"/>
                  <a:pt x="61" y="317"/>
                </a:cubicBezTo>
                <a:cubicBezTo>
                  <a:pt x="59" y="316"/>
                  <a:pt x="56" y="316"/>
                  <a:pt x="53" y="317"/>
                </a:cubicBezTo>
                <a:cubicBezTo>
                  <a:pt x="51" y="319"/>
                  <a:pt x="48" y="321"/>
                  <a:pt x="47" y="323"/>
                </a:cubicBezTo>
                <a:cubicBezTo>
                  <a:pt x="46" y="326"/>
                  <a:pt x="46" y="329"/>
                  <a:pt x="47" y="332"/>
                </a:cubicBezTo>
                <a:cubicBezTo>
                  <a:pt x="48" y="334"/>
                  <a:pt x="49" y="337"/>
                  <a:pt x="52" y="338"/>
                </a:cubicBezTo>
                <a:cubicBezTo>
                  <a:pt x="55" y="340"/>
                  <a:pt x="68" y="348"/>
                  <a:pt x="81" y="355"/>
                </a:cubicBezTo>
                <a:cubicBezTo>
                  <a:pt x="78" y="362"/>
                  <a:pt x="76" y="369"/>
                  <a:pt x="73" y="376"/>
                </a:cubicBezTo>
                <a:cubicBezTo>
                  <a:pt x="59" y="373"/>
                  <a:pt x="43" y="369"/>
                  <a:pt x="40" y="369"/>
                </a:cubicBezTo>
                <a:cubicBezTo>
                  <a:pt x="37" y="368"/>
                  <a:pt x="34" y="369"/>
                  <a:pt x="32" y="370"/>
                </a:cubicBezTo>
                <a:cubicBezTo>
                  <a:pt x="30" y="372"/>
                  <a:pt x="28" y="374"/>
                  <a:pt x="27" y="377"/>
                </a:cubicBezTo>
                <a:cubicBezTo>
                  <a:pt x="26" y="379"/>
                  <a:pt x="26" y="382"/>
                  <a:pt x="27" y="385"/>
                </a:cubicBezTo>
                <a:cubicBezTo>
                  <a:pt x="28" y="388"/>
                  <a:pt x="30" y="390"/>
                  <a:pt x="33" y="391"/>
                </a:cubicBezTo>
                <a:cubicBezTo>
                  <a:pt x="36" y="392"/>
                  <a:pt x="50" y="399"/>
                  <a:pt x="64" y="404"/>
                </a:cubicBezTo>
                <a:cubicBezTo>
                  <a:pt x="62" y="412"/>
                  <a:pt x="60" y="419"/>
                  <a:pt x="58" y="426"/>
                </a:cubicBezTo>
                <a:cubicBezTo>
                  <a:pt x="44" y="425"/>
                  <a:pt x="28" y="423"/>
                  <a:pt x="25" y="422"/>
                </a:cubicBezTo>
                <a:cubicBezTo>
                  <a:pt x="22" y="422"/>
                  <a:pt x="19" y="423"/>
                  <a:pt x="17" y="425"/>
                </a:cubicBezTo>
                <a:cubicBezTo>
                  <a:pt x="14" y="426"/>
                  <a:pt x="13" y="429"/>
                  <a:pt x="12" y="432"/>
                </a:cubicBezTo>
                <a:cubicBezTo>
                  <a:pt x="12" y="435"/>
                  <a:pt x="12" y="437"/>
                  <a:pt x="13" y="440"/>
                </a:cubicBezTo>
                <a:cubicBezTo>
                  <a:pt x="15" y="442"/>
                  <a:pt x="17" y="444"/>
                  <a:pt x="20" y="445"/>
                </a:cubicBezTo>
                <a:cubicBezTo>
                  <a:pt x="23" y="446"/>
                  <a:pt x="38" y="451"/>
                  <a:pt x="52" y="455"/>
                </a:cubicBezTo>
                <a:cubicBezTo>
                  <a:pt x="50" y="463"/>
                  <a:pt x="49" y="470"/>
                  <a:pt x="48" y="478"/>
                </a:cubicBezTo>
                <a:cubicBezTo>
                  <a:pt x="34" y="478"/>
                  <a:pt x="18" y="477"/>
                  <a:pt x="15" y="477"/>
                </a:cubicBezTo>
                <a:cubicBezTo>
                  <a:pt x="12" y="477"/>
                  <a:pt x="9" y="479"/>
                  <a:pt x="7" y="481"/>
                </a:cubicBezTo>
                <a:cubicBezTo>
                  <a:pt x="5" y="482"/>
                  <a:pt x="4" y="485"/>
                  <a:pt x="3" y="488"/>
                </a:cubicBezTo>
                <a:cubicBezTo>
                  <a:pt x="3" y="491"/>
                  <a:pt x="4" y="494"/>
                  <a:pt x="5" y="496"/>
                </a:cubicBezTo>
                <a:cubicBezTo>
                  <a:pt x="7" y="498"/>
                  <a:pt x="9" y="500"/>
                  <a:pt x="12" y="501"/>
                </a:cubicBezTo>
                <a:cubicBezTo>
                  <a:pt x="15" y="501"/>
                  <a:pt x="31" y="505"/>
                  <a:pt x="45" y="507"/>
                </a:cubicBezTo>
                <a:cubicBezTo>
                  <a:pt x="45" y="515"/>
                  <a:pt x="44" y="522"/>
                  <a:pt x="44" y="530"/>
                </a:cubicBezTo>
                <a:cubicBezTo>
                  <a:pt x="30" y="531"/>
                  <a:pt x="14" y="533"/>
                  <a:pt x="10" y="533"/>
                </a:cubicBezTo>
                <a:cubicBezTo>
                  <a:pt x="7" y="533"/>
                  <a:pt x="5" y="535"/>
                  <a:pt x="3" y="537"/>
                </a:cubicBezTo>
                <a:cubicBezTo>
                  <a:pt x="1" y="539"/>
                  <a:pt x="0" y="542"/>
                  <a:pt x="0" y="545"/>
                </a:cubicBezTo>
                <a:cubicBezTo>
                  <a:pt x="0" y="548"/>
                  <a:pt x="1" y="551"/>
                  <a:pt x="3" y="553"/>
                </a:cubicBezTo>
                <a:cubicBezTo>
                  <a:pt x="5" y="555"/>
                  <a:pt x="7" y="556"/>
                  <a:pt x="10" y="557"/>
                </a:cubicBezTo>
                <a:cubicBezTo>
                  <a:pt x="14" y="557"/>
                  <a:pt x="30" y="558"/>
                  <a:pt x="44" y="560"/>
                </a:cubicBezTo>
                <a:cubicBezTo>
                  <a:pt x="44" y="567"/>
                  <a:pt x="45" y="575"/>
                  <a:pt x="45" y="582"/>
                </a:cubicBezTo>
                <a:cubicBezTo>
                  <a:pt x="31" y="585"/>
                  <a:pt x="15" y="588"/>
                  <a:pt x="12" y="589"/>
                </a:cubicBezTo>
                <a:cubicBezTo>
                  <a:pt x="9" y="590"/>
                  <a:pt x="7" y="591"/>
                  <a:pt x="5" y="594"/>
                </a:cubicBezTo>
                <a:cubicBezTo>
                  <a:pt x="4" y="596"/>
                  <a:pt x="3" y="599"/>
                  <a:pt x="3" y="602"/>
                </a:cubicBezTo>
                <a:cubicBezTo>
                  <a:pt x="4" y="605"/>
                  <a:pt x="5" y="607"/>
                  <a:pt x="7" y="609"/>
                </a:cubicBezTo>
                <a:cubicBezTo>
                  <a:pt x="9" y="611"/>
                  <a:pt x="12" y="613"/>
                  <a:pt x="15" y="612"/>
                </a:cubicBezTo>
                <a:cubicBezTo>
                  <a:pt x="18" y="612"/>
                  <a:pt x="34" y="612"/>
                  <a:pt x="48" y="612"/>
                </a:cubicBezTo>
                <a:cubicBezTo>
                  <a:pt x="49" y="620"/>
                  <a:pt x="50" y="627"/>
                  <a:pt x="52" y="634"/>
                </a:cubicBezTo>
                <a:cubicBezTo>
                  <a:pt x="38" y="639"/>
                  <a:pt x="23" y="644"/>
                  <a:pt x="20" y="645"/>
                </a:cubicBezTo>
                <a:cubicBezTo>
                  <a:pt x="17" y="645"/>
                  <a:pt x="15" y="647"/>
                  <a:pt x="13" y="650"/>
                </a:cubicBezTo>
                <a:cubicBezTo>
                  <a:pt x="12" y="652"/>
                  <a:pt x="12" y="655"/>
                  <a:pt x="12" y="658"/>
                </a:cubicBezTo>
                <a:cubicBezTo>
                  <a:pt x="13" y="661"/>
                  <a:pt x="14" y="664"/>
                  <a:pt x="17" y="665"/>
                </a:cubicBezTo>
                <a:cubicBezTo>
                  <a:pt x="19" y="667"/>
                  <a:pt x="22" y="668"/>
                  <a:pt x="25" y="668"/>
                </a:cubicBezTo>
                <a:cubicBezTo>
                  <a:pt x="28" y="667"/>
                  <a:pt x="44" y="665"/>
                  <a:pt x="58" y="664"/>
                </a:cubicBezTo>
                <a:cubicBezTo>
                  <a:pt x="60" y="671"/>
                  <a:pt x="62" y="678"/>
                  <a:pt x="64" y="686"/>
                </a:cubicBezTo>
                <a:cubicBezTo>
                  <a:pt x="50" y="691"/>
                  <a:pt x="36" y="698"/>
                  <a:pt x="33" y="699"/>
                </a:cubicBezTo>
                <a:cubicBezTo>
                  <a:pt x="30" y="700"/>
                  <a:pt x="28" y="702"/>
                  <a:pt x="27" y="705"/>
                </a:cubicBezTo>
                <a:cubicBezTo>
                  <a:pt x="26" y="708"/>
                  <a:pt x="26" y="710"/>
                  <a:pt x="27" y="713"/>
                </a:cubicBezTo>
                <a:cubicBezTo>
                  <a:pt x="28" y="716"/>
                  <a:pt x="30" y="718"/>
                  <a:pt x="32" y="720"/>
                </a:cubicBezTo>
                <a:cubicBezTo>
                  <a:pt x="34" y="721"/>
                  <a:pt x="37" y="722"/>
                  <a:pt x="40" y="721"/>
                </a:cubicBezTo>
                <a:cubicBezTo>
                  <a:pt x="43" y="721"/>
                  <a:pt x="59" y="717"/>
                  <a:pt x="73" y="714"/>
                </a:cubicBezTo>
                <a:cubicBezTo>
                  <a:pt x="76" y="721"/>
                  <a:pt x="78" y="728"/>
                  <a:pt x="81" y="735"/>
                </a:cubicBezTo>
                <a:cubicBezTo>
                  <a:pt x="68" y="742"/>
                  <a:pt x="55" y="750"/>
                  <a:pt x="52" y="752"/>
                </a:cubicBezTo>
                <a:cubicBezTo>
                  <a:pt x="49" y="753"/>
                  <a:pt x="48" y="755"/>
                  <a:pt x="47" y="758"/>
                </a:cubicBezTo>
                <a:cubicBezTo>
                  <a:pt x="46" y="761"/>
                  <a:pt x="46" y="764"/>
                  <a:pt x="47" y="766"/>
                </a:cubicBezTo>
                <a:cubicBezTo>
                  <a:pt x="48" y="769"/>
                  <a:pt x="51" y="771"/>
                  <a:pt x="53" y="772"/>
                </a:cubicBezTo>
                <a:cubicBezTo>
                  <a:pt x="56" y="774"/>
                  <a:pt x="59" y="774"/>
                  <a:pt x="61" y="773"/>
                </a:cubicBezTo>
                <a:cubicBezTo>
                  <a:pt x="64" y="772"/>
                  <a:pt x="79" y="767"/>
                  <a:pt x="93" y="762"/>
                </a:cubicBezTo>
                <a:cubicBezTo>
                  <a:pt x="97" y="769"/>
                  <a:pt x="100" y="776"/>
                  <a:pt x="104" y="782"/>
                </a:cubicBezTo>
                <a:cubicBezTo>
                  <a:pt x="92" y="791"/>
                  <a:pt x="79" y="800"/>
                  <a:pt x="76" y="802"/>
                </a:cubicBezTo>
                <a:cubicBezTo>
                  <a:pt x="74" y="804"/>
                  <a:pt x="72" y="806"/>
                  <a:pt x="72" y="809"/>
                </a:cubicBezTo>
                <a:cubicBezTo>
                  <a:pt x="71" y="812"/>
                  <a:pt x="72" y="815"/>
                  <a:pt x="73" y="817"/>
                </a:cubicBezTo>
                <a:cubicBezTo>
                  <a:pt x="75" y="820"/>
                  <a:pt x="77" y="822"/>
                  <a:pt x="80" y="823"/>
                </a:cubicBezTo>
                <a:cubicBezTo>
                  <a:pt x="82" y="824"/>
                  <a:pt x="85" y="824"/>
                  <a:pt x="88" y="822"/>
                </a:cubicBezTo>
                <a:cubicBezTo>
                  <a:pt x="91" y="821"/>
                  <a:pt x="105" y="814"/>
                  <a:pt x="118" y="808"/>
                </a:cubicBezTo>
                <a:cubicBezTo>
                  <a:pt x="122" y="815"/>
                  <a:pt x="127" y="821"/>
                  <a:pt x="131" y="827"/>
                </a:cubicBezTo>
                <a:cubicBezTo>
                  <a:pt x="120" y="837"/>
                  <a:pt x="108" y="847"/>
                  <a:pt x="105" y="850"/>
                </a:cubicBezTo>
                <a:cubicBezTo>
                  <a:pt x="103" y="852"/>
                  <a:pt x="102" y="854"/>
                  <a:pt x="102" y="857"/>
                </a:cubicBezTo>
                <a:cubicBezTo>
                  <a:pt x="102" y="860"/>
                  <a:pt x="102" y="863"/>
                  <a:pt x="104" y="865"/>
                </a:cubicBezTo>
                <a:cubicBezTo>
                  <a:pt x="106" y="867"/>
                  <a:pt x="108" y="869"/>
                  <a:pt x="111" y="870"/>
                </a:cubicBezTo>
                <a:cubicBezTo>
                  <a:pt x="114" y="870"/>
                  <a:pt x="117" y="870"/>
                  <a:pt x="119" y="869"/>
                </a:cubicBezTo>
                <a:cubicBezTo>
                  <a:pt x="122" y="867"/>
                  <a:pt x="136" y="859"/>
                  <a:pt x="148" y="851"/>
                </a:cubicBezTo>
                <a:cubicBezTo>
                  <a:pt x="153" y="857"/>
                  <a:pt x="158" y="863"/>
                  <a:pt x="163" y="869"/>
                </a:cubicBezTo>
                <a:cubicBezTo>
                  <a:pt x="153" y="880"/>
                  <a:pt x="142" y="891"/>
                  <a:pt x="140" y="894"/>
                </a:cubicBezTo>
                <a:cubicBezTo>
                  <a:pt x="138" y="896"/>
                  <a:pt x="137" y="899"/>
                  <a:pt x="137" y="902"/>
                </a:cubicBezTo>
                <a:cubicBezTo>
                  <a:pt x="137" y="904"/>
                  <a:pt x="138" y="907"/>
                  <a:pt x="140" y="909"/>
                </a:cubicBezTo>
                <a:cubicBezTo>
                  <a:pt x="142" y="912"/>
                  <a:pt x="145" y="913"/>
                  <a:pt x="147" y="913"/>
                </a:cubicBezTo>
                <a:cubicBezTo>
                  <a:pt x="150" y="914"/>
                  <a:pt x="153" y="913"/>
                  <a:pt x="155" y="911"/>
                </a:cubicBezTo>
                <a:cubicBezTo>
                  <a:pt x="158" y="909"/>
                  <a:pt x="171" y="900"/>
                  <a:pt x="182" y="891"/>
                </a:cubicBezTo>
                <a:cubicBezTo>
                  <a:pt x="188" y="897"/>
                  <a:pt x="193" y="902"/>
                  <a:pt x="198" y="907"/>
                </a:cubicBezTo>
                <a:cubicBezTo>
                  <a:pt x="190" y="919"/>
                  <a:pt x="180" y="932"/>
                  <a:pt x="178" y="934"/>
                </a:cubicBezTo>
                <a:cubicBezTo>
                  <a:pt x="176" y="937"/>
                  <a:pt x="176" y="940"/>
                  <a:pt x="176" y="942"/>
                </a:cubicBezTo>
                <a:cubicBezTo>
                  <a:pt x="177" y="945"/>
                  <a:pt x="178" y="948"/>
                  <a:pt x="180" y="950"/>
                </a:cubicBezTo>
                <a:cubicBezTo>
                  <a:pt x="182" y="952"/>
                  <a:pt x="185" y="953"/>
                  <a:pt x="188" y="953"/>
                </a:cubicBezTo>
                <a:cubicBezTo>
                  <a:pt x="191" y="953"/>
                  <a:pt x="194" y="952"/>
                  <a:pt x="196" y="950"/>
                </a:cubicBezTo>
                <a:cubicBezTo>
                  <a:pt x="198" y="948"/>
                  <a:pt x="210" y="937"/>
                  <a:pt x="221" y="927"/>
                </a:cubicBezTo>
                <a:cubicBezTo>
                  <a:pt x="226" y="932"/>
                  <a:pt x="232" y="937"/>
                  <a:pt x="238" y="941"/>
                </a:cubicBezTo>
                <a:cubicBezTo>
                  <a:pt x="231" y="954"/>
                  <a:pt x="223" y="968"/>
                  <a:pt x="221" y="970"/>
                </a:cubicBezTo>
                <a:cubicBezTo>
                  <a:pt x="219" y="973"/>
                  <a:pt x="219" y="976"/>
                  <a:pt x="220" y="979"/>
                </a:cubicBezTo>
                <a:cubicBezTo>
                  <a:pt x="220" y="981"/>
                  <a:pt x="222" y="984"/>
                  <a:pt x="224" y="986"/>
                </a:cubicBezTo>
                <a:cubicBezTo>
                  <a:pt x="227" y="987"/>
                  <a:pt x="230" y="988"/>
                  <a:pt x="232" y="988"/>
                </a:cubicBezTo>
                <a:cubicBezTo>
                  <a:pt x="235" y="988"/>
                  <a:pt x="238" y="986"/>
                  <a:pt x="240" y="984"/>
                </a:cubicBezTo>
                <a:cubicBezTo>
                  <a:pt x="242" y="982"/>
                  <a:pt x="253" y="970"/>
                  <a:pt x="262" y="959"/>
                </a:cubicBezTo>
                <a:cubicBezTo>
                  <a:pt x="268" y="963"/>
                  <a:pt x="275" y="967"/>
                  <a:pt x="281" y="971"/>
                </a:cubicBezTo>
                <a:cubicBezTo>
                  <a:pt x="275" y="984"/>
                  <a:pt x="268" y="999"/>
                  <a:pt x="267" y="1002"/>
                </a:cubicBezTo>
                <a:cubicBezTo>
                  <a:pt x="266" y="1005"/>
                  <a:pt x="266" y="1008"/>
                  <a:pt x="267" y="1010"/>
                </a:cubicBezTo>
                <a:cubicBezTo>
                  <a:pt x="268" y="1013"/>
                  <a:pt x="270" y="1015"/>
                  <a:pt x="272" y="1017"/>
                </a:cubicBezTo>
                <a:cubicBezTo>
                  <a:pt x="275" y="1018"/>
                  <a:pt x="278" y="1019"/>
                  <a:pt x="280" y="1018"/>
                </a:cubicBezTo>
                <a:cubicBezTo>
                  <a:pt x="283" y="1018"/>
                  <a:pt x="286" y="1016"/>
                  <a:pt x="287" y="1014"/>
                </a:cubicBezTo>
                <a:cubicBezTo>
                  <a:pt x="289" y="1011"/>
                  <a:pt x="298" y="998"/>
                  <a:pt x="307" y="986"/>
                </a:cubicBezTo>
                <a:cubicBezTo>
                  <a:pt x="314" y="990"/>
                  <a:pt x="320" y="993"/>
                  <a:pt x="327" y="996"/>
                </a:cubicBezTo>
                <a:cubicBezTo>
                  <a:pt x="322" y="1010"/>
                  <a:pt x="317" y="1025"/>
                  <a:pt x="316" y="1028"/>
                </a:cubicBezTo>
                <a:cubicBezTo>
                  <a:pt x="315" y="1031"/>
                  <a:pt x="316" y="1034"/>
                  <a:pt x="317" y="1037"/>
                </a:cubicBezTo>
                <a:cubicBezTo>
                  <a:pt x="318" y="1039"/>
                  <a:pt x="320" y="1041"/>
                  <a:pt x="323" y="1042"/>
                </a:cubicBezTo>
                <a:cubicBezTo>
                  <a:pt x="326" y="1044"/>
                  <a:pt x="328" y="1044"/>
                  <a:pt x="331" y="1043"/>
                </a:cubicBezTo>
                <a:cubicBezTo>
                  <a:pt x="334" y="1042"/>
                  <a:pt x="336" y="1041"/>
                  <a:pt x="338" y="1038"/>
                </a:cubicBezTo>
                <a:cubicBezTo>
                  <a:pt x="339" y="1035"/>
                  <a:pt x="347" y="1021"/>
                  <a:pt x="354" y="1009"/>
                </a:cubicBezTo>
                <a:cubicBezTo>
                  <a:pt x="361" y="1011"/>
                  <a:pt x="368" y="1014"/>
                  <a:pt x="375" y="1017"/>
                </a:cubicBezTo>
                <a:cubicBezTo>
                  <a:pt x="372" y="1031"/>
                  <a:pt x="369" y="1046"/>
                  <a:pt x="368" y="1050"/>
                </a:cubicBezTo>
                <a:cubicBezTo>
                  <a:pt x="367" y="1052"/>
                  <a:pt x="368" y="1055"/>
                  <a:pt x="369" y="1058"/>
                </a:cubicBezTo>
                <a:cubicBezTo>
                  <a:pt x="371" y="1060"/>
                  <a:pt x="373" y="1062"/>
                  <a:pt x="376" y="1063"/>
                </a:cubicBezTo>
                <a:cubicBezTo>
                  <a:pt x="379" y="1064"/>
                  <a:pt x="382" y="1064"/>
                  <a:pt x="384" y="1063"/>
                </a:cubicBezTo>
                <a:cubicBezTo>
                  <a:pt x="387" y="1062"/>
                  <a:pt x="389" y="1060"/>
                  <a:pt x="390" y="1057"/>
                </a:cubicBezTo>
                <a:cubicBezTo>
                  <a:pt x="392" y="1054"/>
                  <a:pt x="398" y="1039"/>
                  <a:pt x="404" y="1026"/>
                </a:cubicBezTo>
                <a:cubicBezTo>
                  <a:pt x="411" y="1028"/>
                  <a:pt x="418" y="1030"/>
                  <a:pt x="425" y="1032"/>
                </a:cubicBezTo>
                <a:cubicBezTo>
                  <a:pt x="424" y="1046"/>
                  <a:pt x="422" y="1062"/>
                  <a:pt x="422" y="1065"/>
                </a:cubicBezTo>
                <a:cubicBezTo>
                  <a:pt x="421" y="1068"/>
                  <a:pt x="422" y="1071"/>
                  <a:pt x="424" y="1073"/>
                </a:cubicBezTo>
                <a:cubicBezTo>
                  <a:pt x="426" y="1075"/>
                  <a:pt x="428" y="1077"/>
                  <a:pt x="431" y="1078"/>
                </a:cubicBezTo>
                <a:cubicBezTo>
                  <a:pt x="434" y="1078"/>
                  <a:pt x="437" y="1078"/>
                  <a:pt x="439" y="1076"/>
                </a:cubicBezTo>
                <a:cubicBezTo>
                  <a:pt x="442" y="1075"/>
                  <a:pt x="444" y="1073"/>
                  <a:pt x="445" y="1070"/>
                </a:cubicBezTo>
                <a:cubicBezTo>
                  <a:pt x="446" y="1067"/>
                  <a:pt x="450" y="1052"/>
                  <a:pt x="455" y="1038"/>
                </a:cubicBezTo>
                <a:cubicBezTo>
                  <a:pt x="462" y="1039"/>
                  <a:pt x="469" y="1040"/>
                  <a:pt x="477" y="1041"/>
                </a:cubicBezTo>
                <a:cubicBezTo>
                  <a:pt x="477" y="1056"/>
                  <a:pt x="477" y="1072"/>
                  <a:pt x="477" y="1075"/>
                </a:cubicBezTo>
                <a:cubicBezTo>
                  <a:pt x="477" y="1078"/>
                  <a:pt x="478" y="1081"/>
                  <a:pt x="480" y="1083"/>
                </a:cubicBezTo>
                <a:cubicBezTo>
                  <a:pt x="482" y="1085"/>
                  <a:pt x="484" y="1086"/>
                  <a:pt x="487" y="1087"/>
                </a:cubicBezTo>
                <a:cubicBezTo>
                  <a:pt x="490" y="1087"/>
                  <a:pt x="493" y="1086"/>
                  <a:pt x="495" y="1085"/>
                </a:cubicBezTo>
                <a:cubicBezTo>
                  <a:pt x="497" y="1083"/>
                  <a:pt x="499" y="1081"/>
                  <a:pt x="500" y="1078"/>
                </a:cubicBezTo>
                <a:cubicBezTo>
                  <a:pt x="501" y="1074"/>
                  <a:pt x="504" y="1059"/>
                  <a:pt x="507" y="1045"/>
                </a:cubicBezTo>
                <a:cubicBezTo>
                  <a:pt x="514" y="1045"/>
                  <a:pt x="522" y="1045"/>
                  <a:pt x="529" y="1046"/>
                </a:cubicBezTo>
                <a:cubicBezTo>
                  <a:pt x="530" y="1060"/>
                  <a:pt x="532" y="1076"/>
                  <a:pt x="532" y="1079"/>
                </a:cubicBezTo>
                <a:cubicBezTo>
                  <a:pt x="533" y="1082"/>
                  <a:pt x="534" y="1085"/>
                  <a:pt x="536" y="1087"/>
                </a:cubicBezTo>
                <a:cubicBezTo>
                  <a:pt x="538" y="1089"/>
                  <a:pt x="541" y="1090"/>
                  <a:pt x="544" y="1090"/>
                </a:cubicBezTo>
                <a:cubicBezTo>
                  <a:pt x="547" y="1090"/>
                  <a:pt x="550" y="1088"/>
                  <a:pt x="552" y="1087"/>
                </a:cubicBezTo>
                <a:cubicBezTo>
                  <a:pt x="554" y="1085"/>
                  <a:pt x="555" y="1082"/>
                  <a:pt x="556" y="1079"/>
                </a:cubicBezTo>
                <a:cubicBezTo>
                  <a:pt x="556" y="1076"/>
                  <a:pt x="558" y="1060"/>
                  <a:pt x="559" y="1046"/>
                </a:cubicBezTo>
                <a:cubicBezTo>
                  <a:pt x="566" y="1045"/>
                  <a:pt x="574" y="1045"/>
                  <a:pt x="581" y="1045"/>
                </a:cubicBezTo>
                <a:cubicBezTo>
                  <a:pt x="584" y="1059"/>
                  <a:pt x="587" y="1074"/>
                  <a:pt x="588" y="1078"/>
                </a:cubicBezTo>
                <a:cubicBezTo>
                  <a:pt x="589" y="1081"/>
                  <a:pt x="590" y="1083"/>
                  <a:pt x="593" y="1085"/>
                </a:cubicBezTo>
                <a:cubicBezTo>
                  <a:pt x="595" y="1086"/>
                  <a:pt x="598" y="1087"/>
                  <a:pt x="601" y="1087"/>
                </a:cubicBezTo>
                <a:cubicBezTo>
                  <a:pt x="604" y="1086"/>
                  <a:pt x="606" y="1085"/>
                  <a:pt x="608" y="1083"/>
                </a:cubicBezTo>
                <a:cubicBezTo>
                  <a:pt x="610" y="1081"/>
                  <a:pt x="611" y="1078"/>
                  <a:pt x="611" y="1075"/>
                </a:cubicBezTo>
                <a:cubicBezTo>
                  <a:pt x="611" y="1072"/>
                  <a:pt x="611" y="1056"/>
                  <a:pt x="611" y="1041"/>
                </a:cubicBezTo>
                <a:cubicBezTo>
                  <a:pt x="619" y="1040"/>
                  <a:pt x="626" y="1039"/>
                  <a:pt x="633" y="1038"/>
                </a:cubicBezTo>
                <a:cubicBezTo>
                  <a:pt x="638" y="1052"/>
                  <a:pt x="642" y="1067"/>
                  <a:pt x="643" y="1070"/>
                </a:cubicBezTo>
                <a:cubicBezTo>
                  <a:pt x="644" y="1073"/>
                  <a:pt x="646" y="1075"/>
                  <a:pt x="649" y="1076"/>
                </a:cubicBezTo>
                <a:cubicBezTo>
                  <a:pt x="651" y="1078"/>
                  <a:pt x="654" y="1078"/>
                  <a:pt x="657" y="1078"/>
                </a:cubicBezTo>
                <a:cubicBezTo>
                  <a:pt x="660" y="1077"/>
                  <a:pt x="662" y="1075"/>
                  <a:pt x="664" y="1073"/>
                </a:cubicBezTo>
                <a:cubicBezTo>
                  <a:pt x="666" y="1071"/>
                  <a:pt x="667" y="1068"/>
                  <a:pt x="666" y="1065"/>
                </a:cubicBezTo>
                <a:cubicBezTo>
                  <a:pt x="666" y="1062"/>
                  <a:pt x="664" y="1046"/>
                  <a:pt x="663" y="1032"/>
                </a:cubicBezTo>
                <a:cubicBezTo>
                  <a:pt x="670" y="1030"/>
                  <a:pt x="677" y="1028"/>
                  <a:pt x="684" y="1026"/>
                </a:cubicBezTo>
                <a:cubicBezTo>
                  <a:pt x="690" y="1039"/>
                  <a:pt x="696" y="1054"/>
                  <a:pt x="698" y="1057"/>
                </a:cubicBezTo>
                <a:cubicBezTo>
                  <a:pt x="699" y="1060"/>
                  <a:pt x="701" y="1062"/>
                  <a:pt x="704" y="1063"/>
                </a:cubicBezTo>
                <a:cubicBezTo>
                  <a:pt x="706" y="1064"/>
                  <a:pt x="709" y="1064"/>
                  <a:pt x="712" y="1063"/>
                </a:cubicBezTo>
                <a:cubicBezTo>
                  <a:pt x="715" y="1062"/>
                  <a:pt x="717" y="1060"/>
                  <a:pt x="719" y="1058"/>
                </a:cubicBezTo>
                <a:cubicBezTo>
                  <a:pt x="720" y="1055"/>
                  <a:pt x="721" y="1052"/>
                  <a:pt x="720" y="1050"/>
                </a:cubicBezTo>
                <a:cubicBezTo>
                  <a:pt x="719" y="1046"/>
                  <a:pt x="716" y="1031"/>
                  <a:pt x="713" y="1017"/>
                </a:cubicBezTo>
                <a:cubicBezTo>
                  <a:pt x="720" y="1014"/>
                  <a:pt x="727" y="1011"/>
                  <a:pt x="734" y="1009"/>
                </a:cubicBezTo>
                <a:cubicBezTo>
                  <a:pt x="741" y="1021"/>
                  <a:pt x="749" y="1035"/>
                  <a:pt x="750" y="1038"/>
                </a:cubicBezTo>
                <a:cubicBezTo>
                  <a:pt x="752" y="1041"/>
                  <a:pt x="754" y="1042"/>
                  <a:pt x="757" y="1043"/>
                </a:cubicBezTo>
                <a:cubicBezTo>
                  <a:pt x="760" y="1044"/>
                  <a:pt x="762" y="1044"/>
                  <a:pt x="765" y="1042"/>
                </a:cubicBezTo>
                <a:cubicBezTo>
                  <a:pt x="768" y="1041"/>
                  <a:pt x="770" y="1039"/>
                  <a:pt x="771" y="1037"/>
                </a:cubicBezTo>
                <a:cubicBezTo>
                  <a:pt x="772" y="1034"/>
                  <a:pt x="773" y="1031"/>
                  <a:pt x="772" y="1028"/>
                </a:cubicBezTo>
                <a:cubicBezTo>
                  <a:pt x="771" y="1025"/>
                  <a:pt x="766" y="1010"/>
                  <a:pt x="761" y="996"/>
                </a:cubicBezTo>
                <a:cubicBezTo>
                  <a:pt x="768" y="993"/>
                  <a:pt x="774" y="990"/>
                  <a:pt x="781" y="986"/>
                </a:cubicBezTo>
                <a:cubicBezTo>
                  <a:pt x="790" y="998"/>
                  <a:pt x="799" y="1011"/>
                  <a:pt x="801" y="1014"/>
                </a:cubicBezTo>
                <a:cubicBezTo>
                  <a:pt x="802" y="1016"/>
                  <a:pt x="805" y="1018"/>
                  <a:pt x="808" y="1018"/>
                </a:cubicBezTo>
                <a:cubicBezTo>
                  <a:pt x="810" y="1019"/>
                  <a:pt x="813" y="1018"/>
                  <a:pt x="816" y="1017"/>
                </a:cubicBezTo>
                <a:cubicBezTo>
                  <a:pt x="818" y="1015"/>
                  <a:pt x="820" y="1013"/>
                  <a:pt x="821" y="1010"/>
                </a:cubicBezTo>
                <a:cubicBezTo>
                  <a:pt x="822" y="1008"/>
                  <a:pt x="822" y="1005"/>
                  <a:pt x="821" y="1002"/>
                </a:cubicBezTo>
                <a:cubicBezTo>
                  <a:pt x="820" y="999"/>
                  <a:pt x="813" y="984"/>
                  <a:pt x="807" y="971"/>
                </a:cubicBezTo>
                <a:cubicBezTo>
                  <a:pt x="813" y="967"/>
                  <a:pt x="820" y="963"/>
                  <a:pt x="826" y="959"/>
                </a:cubicBezTo>
                <a:cubicBezTo>
                  <a:pt x="835" y="970"/>
                  <a:pt x="846" y="982"/>
                  <a:pt x="848" y="984"/>
                </a:cubicBezTo>
                <a:cubicBezTo>
                  <a:pt x="850" y="986"/>
                  <a:pt x="853" y="988"/>
                  <a:pt x="856" y="988"/>
                </a:cubicBezTo>
                <a:cubicBezTo>
                  <a:pt x="858" y="988"/>
                  <a:pt x="861" y="987"/>
                  <a:pt x="864" y="986"/>
                </a:cubicBezTo>
                <a:cubicBezTo>
                  <a:pt x="866" y="984"/>
                  <a:pt x="868" y="981"/>
                  <a:pt x="868" y="979"/>
                </a:cubicBezTo>
                <a:cubicBezTo>
                  <a:pt x="869" y="976"/>
                  <a:pt x="869" y="973"/>
                  <a:pt x="867" y="970"/>
                </a:cubicBezTo>
                <a:cubicBezTo>
                  <a:pt x="865" y="968"/>
                  <a:pt x="857" y="954"/>
                  <a:pt x="850" y="941"/>
                </a:cubicBezTo>
                <a:cubicBezTo>
                  <a:pt x="856" y="937"/>
                  <a:pt x="862" y="932"/>
                  <a:pt x="867" y="927"/>
                </a:cubicBezTo>
                <a:cubicBezTo>
                  <a:pt x="878" y="937"/>
                  <a:pt x="890" y="948"/>
                  <a:pt x="892" y="950"/>
                </a:cubicBezTo>
                <a:cubicBezTo>
                  <a:pt x="894" y="952"/>
                  <a:pt x="897" y="953"/>
                  <a:pt x="900" y="953"/>
                </a:cubicBezTo>
                <a:cubicBezTo>
                  <a:pt x="903" y="953"/>
                  <a:pt x="906" y="952"/>
                  <a:pt x="908" y="950"/>
                </a:cubicBezTo>
                <a:cubicBezTo>
                  <a:pt x="910" y="948"/>
                  <a:pt x="911" y="945"/>
                  <a:pt x="912" y="942"/>
                </a:cubicBezTo>
                <a:cubicBezTo>
                  <a:pt x="912" y="940"/>
                  <a:pt x="911" y="937"/>
                  <a:pt x="910" y="934"/>
                </a:cubicBezTo>
                <a:cubicBezTo>
                  <a:pt x="908" y="932"/>
                  <a:pt x="898" y="919"/>
                  <a:pt x="890" y="907"/>
                </a:cubicBezTo>
                <a:cubicBezTo>
                  <a:pt x="895" y="902"/>
                  <a:pt x="900" y="897"/>
                  <a:pt x="905" y="891"/>
                </a:cubicBezTo>
                <a:cubicBezTo>
                  <a:pt x="917" y="900"/>
                  <a:pt x="930" y="909"/>
                  <a:pt x="933" y="911"/>
                </a:cubicBezTo>
                <a:cubicBezTo>
                  <a:pt x="935" y="913"/>
                  <a:pt x="938" y="914"/>
                  <a:pt x="941" y="913"/>
                </a:cubicBezTo>
                <a:cubicBezTo>
                  <a:pt x="943" y="913"/>
                  <a:pt x="946" y="912"/>
                  <a:pt x="948" y="909"/>
                </a:cubicBezTo>
                <a:cubicBezTo>
                  <a:pt x="950" y="907"/>
                  <a:pt x="951" y="904"/>
                  <a:pt x="951" y="902"/>
                </a:cubicBezTo>
                <a:cubicBezTo>
                  <a:pt x="951" y="899"/>
                  <a:pt x="950" y="896"/>
                  <a:pt x="948" y="894"/>
                </a:cubicBezTo>
                <a:cubicBezTo>
                  <a:pt x="946" y="891"/>
                  <a:pt x="935" y="880"/>
                  <a:pt x="925" y="869"/>
                </a:cubicBezTo>
                <a:cubicBezTo>
                  <a:pt x="930" y="863"/>
                  <a:pt x="935" y="857"/>
                  <a:pt x="940" y="851"/>
                </a:cubicBezTo>
                <a:cubicBezTo>
                  <a:pt x="952" y="859"/>
                  <a:pt x="966" y="867"/>
                  <a:pt x="969" y="869"/>
                </a:cubicBezTo>
                <a:cubicBezTo>
                  <a:pt x="971" y="870"/>
                  <a:pt x="974" y="870"/>
                  <a:pt x="977" y="870"/>
                </a:cubicBezTo>
                <a:cubicBezTo>
                  <a:pt x="980" y="869"/>
                  <a:pt x="982" y="867"/>
                  <a:pt x="984" y="865"/>
                </a:cubicBezTo>
                <a:cubicBezTo>
                  <a:pt x="986" y="863"/>
                  <a:pt x="986" y="860"/>
                  <a:pt x="986" y="857"/>
                </a:cubicBezTo>
                <a:cubicBezTo>
                  <a:pt x="986" y="854"/>
                  <a:pt x="985" y="852"/>
                  <a:pt x="983" y="850"/>
                </a:cubicBezTo>
                <a:cubicBezTo>
                  <a:pt x="980" y="847"/>
                  <a:pt x="968" y="837"/>
                  <a:pt x="957" y="827"/>
                </a:cubicBezTo>
                <a:cubicBezTo>
                  <a:pt x="961" y="821"/>
                  <a:pt x="966" y="815"/>
                  <a:pt x="969" y="808"/>
                </a:cubicBezTo>
                <a:cubicBezTo>
                  <a:pt x="983" y="814"/>
                  <a:pt x="997" y="821"/>
                  <a:pt x="1000" y="822"/>
                </a:cubicBezTo>
                <a:cubicBezTo>
                  <a:pt x="1003" y="824"/>
                  <a:pt x="1006" y="824"/>
                  <a:pt x="1008" y="823"/>
                </a:cubicBezTo>
                <a:cubicBezTo>
                  <a:pt x="1011" y="822"/>
                  <a:pt x="1013" y="820"/>
                  <a:pt x="1015" y="817"/>
                </a:cubicBezTo>
                <a:cubicBezTo>
                  <a:pt x="1016" y="815"/>
                  <a:pt x="1017" y="812"/>
                  <a:pt x="1016" y="809"/>
                </a:cubicBezTo>
                <a:cubicBezTo>
                  <a:pt x="1016" y="806"/>
                  <a:pt x="1014" y="804"/>
                  <a:pt x="1012" y="802"/>
                </a:cubicBezTo>
                <a:cubicBezTo>
                  <a:pt x="1009" y="800"/>
                  <a:pt x="996" y="791"/>
                  <a:pt x="984" y="782"/>
                </a:cubicBezTo>
                <a:cubicBezTo>
                  <a:pt x="988" y="776"/>
                  <a:pt x="991" y="769"/>
                  <a:pt x="995" y="762"/>
                </a:cubicBezTo>
                <a:cubicBezTo>
                  <a:pt x="1009" y="767"/>
                  <a:pt x="1024" y="772"/>
                  <a:pt x="1027" y="773"/>
                </a:cubicBezTo>
                <a:cubicBezTo>
                  <a:pt x="1029" y="774"/>
                  <a:pt x="1032" y="774"/>
                  <a:pt x="1035" y="772"/>
                </a:cubicBezTo>
                <a:cubicBezTo>
                  <a:pt x="1037" y="771"/>
                  <a:pt x="1039" y="769"/>
                  <a:pt x="1041" y="766"/>
                </a:cubicBezTo>
                <a:cubicBezTo>
                  <a:pt x="1042" y="764"/>
                  <a:pt x="1042" y="761"/>
                  <a:pt x="1041" y="758"/>
                </a:cubicBezTo>
                <a:cubicBezTo>
                  <a:pt x="1040" y="755"/>
                  <a:pt x="1039" y="753"/>
                  <a:pt x="1036" y="752"/>
                </a:cubicBezTo>
                <a:cubicBezTo>
                  <a:pt x="1033" y="750"/>
                  <a:pt x="1020" y="742"/>
                  <a:pt x="1007" y="735"/>
                </a:cubicBezTo>
                <a:cubicBezTo>
                  <a:pt x="1010" y="728"/>
                  <a:pt x="1012" y="721"/>
                  <a:pt x="1015" y="714"/>
                </a:cubicBezTo>
                <a:cubicBezTo>
                  <a:pt x="1029" y="717"/>
                  <a:pt x="1045" y="721"/>
                  <a:pt x="1048" y="721"/>
                </a:cubicBezTo>
                <a:cubicBezTo>
                  <a:pt x="1051" y="722"/>
                  <a:pt x="1054" y="721"/>
                  <a:pt x="1056" y="720"/>
                </a:cubicBezTo>
                <a:cubicBezTo>
                  <a:pt x="1058" y="718"/>
                  <a:pt x="1060" y="716"/>
                  <a:pt x="1061" y="713"/>
                </a:cubicBezTo>
                <a:cubicBezTo>
                  <a:pt x="1062" y="710"/>
                  <a:pt x="1062" y="707"/>
                  <a:pt x="1061" y="705"/>
                </a:cubicBezTo>
                <a:cubicBezTo>
                  <a:pt x="1060" y="702"/>
                  <a:pt x="1058" y="700"/>
                  <a:pt x="1055" y="699"/>
                </a:cubicBezTo>
                <a:cubicBezTo>
                  <a:pt x="1052" y="698"/>
                  <a:pt x="1037" y="691"/>
                  <a:pt x="1024" y="686"/>
                </a:cubicBezTo>
                <a:cubicBezTo>
                  <a:pt x="1026" y="678"/>
                  <a:pt x="1028" y="671"/>
                  <a:pt x="1030" y="664"/>
                </a:cubicBezTo>
                <a:cubicBezTo>
                  <a:pt x="1044" y="665"/>
                  <a:pt x="1060" y="667"/>
                  <a:pt x="1063" y="668"/>
                </a:cubicBezTo>
                <a:cubicBezTo>
                  <a:pt x="1066" y="668"/>
                  <a:pt x="1069" y="667"/>
                  <a:pt x="1071" y="665"/>
                </a:cubicBezTo>
                <a:cubicBezTo>
                  <a:pt x="1074" y="664"/>
                  <a:pt x="1075" y="661"/>
                  <a:pt x="1076" y="658"/>
                </a:cubicBezTo>
                <a:cubicBezTo>
                  <a:pt x="1076" y="655"/>
                  <a:pt x="1076" y="652"/>
                  <a:pt x="1075" y="650"/>
                </a:cubicBezTo>
                <a:cubicBezTo>
                  <a:pt x="1073" y="647"/>
                  <a:pt x="1071" y="645"/>
                  <a:pt x="1068" y="645"/>
                </a:cubicBezTo>
                <a:cubicBezTo>
                  <a:pt x="1065" y="644"/>
                  <a:pt x="1050" y="639"/>
                  <a:pt x="1036" y="634"/>
                </a:cubicBezTo>
                <a:cubicBezTo>
                  <a:pt x="1037" y="627"/>
                  <a:pt x="1039" y="620"/>
                  <a:pt x="1040" y="612"/>
                </a:cubicBezTo>
                <a:cubicBezTo>
                  <a:pt x="1054" y="612"/>
                  <a:pt x="1070" y="612"/>
                  <a:pt x="1073" y="612"/>
                </a:cubicBezTo>
                <a:cubicBezTo>
                  <a:pt x="1076" y="613"/>
                  <a:pt x="1079" y="611"/>
                  <a:pt x="1081" y="609"/>
                </a:cubicBezTo>
                <a:cubicBezTo>
                  <a:pt x="1083" y="607"/>
                  <a:pt x="1084" y="605"/>
                  <a:pt x="1085" y="602"/>
                </a:cubicBezTo>
                <a:cubicBezTo>
                  <a:pt x="1085" y="599"/>
                  <a:pt x="1084" y="596"/>
                  <a:pt x="1083" y="594"/>
                </a:cubicBezTo>
                <a:cubicBezTo>
                  <a:pt x="1081" y="591"/>
                  <a:pt x="1079" y="590"/>
                  <a:pt x="1076" y="589"/>
                </a:cubicBezTo>
                <a:cubicBezTo>
                  <a:pt x="1073" y="588"/>
                  <a:pt x="1057" y="585"/>
                  <a:pt x="1043" y="582"/>
                </a:cubicBezTo>
                <a:cubicBezTo>
                  <a:pt x="1043" y="575"/>
                  <a:pt x="1044" y="567"/>
                  <a:pt x="1044" y="560"/>
                </a:cubicBezTo>
                <a:cubicBezTo>
                  <a:pt x="1058" y="558"/>
                  <a:pt x="1074" y="557"/>
                  <a:pt x="1078" y="557"/>
                </a:cubicBezTo>
                <a:close/>
                <a:moveTo>
                  <a:pt x="544" y="979"/>
                </a:moveTo>
                <a:cubicBezTo>
                  <a:pt x="305" y="979"/>
                  <a:pt x="111" y="785"/>
                  <a:pt x="111" y="545"/>
                </a:cubicBezTo>
                <a:cubicBezTo>
                  <a:pt x="111" y="305"/>
                  <a:pt x="305" y="111"/>
                  <a:pt x="544" y="111"/>
                </a:cubicBezTo>
                <a:cubicBezTo>
                  <a:pt x="783" y="111"/>
                  <a:pt x="977" y="305"/>
                  <a:pt x="977" y="545"/>
                </a:cubicBezTo>
                <a:cubicBezTo>
                  <a:pt x="977" y="785"/>
                  <a:pt x="783" y="979"/>
                  <a:pt x="544" y="979"/>
                </a:cubicBezTo>
                <a:close/>
              </a:path>
            </a:pathLst>
          </a:custGeom>
          <a:solidFill>
            <a:srgbClr val="45C1A4"/>
          </a:solidFill>
          <a:ln>
            <a:noFill/>
          </a:ln>
        </p:spPr>
        <p:txBody>
          <a:bodyPr vert="horz" wrap="square" lIns="91440" tIns="45720" rIns="91440" bIns="45720" numCol="1" anchor="t" anchorCtr="0" compatLnSpc="1">
            <a:prstTxWarp prst="textNoShape">
              <a:avLst/>
            </a:prstTxWarp>
          </a:bodyPr>
          <a:lstStyle/>
          <a:p>
            <a:pPr defTabSz="914378"/>
            <a:endParaRPr lang="en-US" sz="1800">
              <a:solidFill>
                <a:prstClr val="black"/>
              </a:solidFill>
            </a:endParaRPr>
          </a:p>
        </p:txBody>
      </p:sp>
      <p:sp>
        <p:nvSpPr>
          <p:cNvPr id="46" name="Freeform 10">
            <a:extLst>
              <a:ext uri="{FF2B5EF4-FFF2-40B4-BE49-F238E27FC236}">
                <a16:creationId xmlns:a16="http://schemas.microsoft.com/office/drawing/2014/main" id="{2829E152-BBE5-4032-9BDA-61C9281EDBA6}"/>
              </a:ext>
            </a:extLst>
          </p:cNvPr>
          <p:cNvSpPr>
            <a:spLocks noEditPoints="1"/>
          </p:cNvSpPr>
          <p:nvPr/>
        </p:nvSpPr>
        <p:spPr bwMode="auto">
          <a:xfrm>
            <a:off x="5253320" y="1740210"/>
            <a:ext cx="805374" cy="807084"/>
          </a:xfrm>
          <a:custGeom>
            <a:avLst/>
            <a:gdLst>
              <a:gd name="T0" fmla="*/ 1043 w 1088"/>
              <a:gd name="T1" fmla="*/ 507 h 1090"/>
              <a:gd name="T2" fmla="*/ 1036 w 1088"/>
              <a:gd name="T3" fmla="*/ 455 h 1090"/>
              <a:gd name="T4" fmla="*/ 1024 w 1088"/>
              <a:gd name="T5" fmla="*/ 404 h 1090"/>
              <a:gd name="T6" fmla="*/ 1007 w 1088"/>
              <a:gd name="T7" fmla="*/ 355 h 1090"/>
              <a:gd name="T8" fmla="*/ 984 w 1088"/>
              <a:gd name="T9" fmla="*/ 307 h 1090"/>
              <a:gd name="T10" fmla="*/ 957 w 1088"/>
              <a:gd name="T11" fmla="*/ 263 h 1090"/>
              <a:gd name="T12" fmla="*/ 925 w 1088"/>
              <a:gd name="T13" fmla="*/ 221 h 1090"/>
              <a:gd name="T14" fmla="*/ 890 w 1088"/>
              <a:gd name="T15" fmla="*/ 183 h 1090"/>
              <a:gd name="T16" fmla="*/ 850 w 1088"/>
              <a:gd name="T17" fmla="*/ 149 h 1090"/>
              <a:gd name="T18" fmla="*/ 807 w 1088"/>
              <a:gd name="T19" fmla="*/ 119 h 1090"/>
              <a:gd name="T20" fmla="*/ 761 w 1088"/>
              <a:gd name="T21" fmla="*/ 93 h 1090"/>
              <a:gd name="T22" fmla="*/ 713 w 1088"/>
              <a:gd name="T23" fmla="*/ 73 h 1090"/>
              <a:gd name="T24" fmla="*/ 663 w 1088"/>
              <a:gd name="T25" fmla="*/ 58 h 1090"/>
              <a:gd name="T26" fmla="*/ 611 w 1088"/>
              <a:gd name="T27" fmla="*/ 48 h 1090"/>
              <a:gd name="T28" fmla="*/ 559 w 1088"/>
              <a:gd name="T29" fmla="*/ 44 h 1090"/>
              <a:gd name="T30" fmla="*/ 507 w 1088"/>
              <a:gd name="T31" fmla="*/ 45 h 1090"/>
              <a:gd name="T32" fmla="*/ 455 w 1088"/>
              <a:gd name="T33" fmla="*/ 52 h 1090"/>
              <a:gd name="T34" fmla="*/ 404 w 1088"/>
              <a:gd name="T35" fmla="*/ 64 h 1090"/>
              <a:gd name="T36" fmla="*/ 354 w 1088"/>
              <a:gd name="T37" fmla="*/ 81 h 1090"/>
              <a:gd name="T38" fmla="*/ 307 w 1088"/>
              <a:gd name="T39" fmla="*/ 104 h 1090"/>
              <a:gd name="T40" fmla="*/ 262 w 1088"/>
              <a:gd name="T41" fmla="*/ 131 h 1090"/>
              <a:gd name="T42" fmla="*/ 221 w 1088"/>
              <a:gd name="T43" fmla="*/ 163 h 1090"/>
              <a:gd name="T44" fmla="*/ 182 w 1088"/>
              <a:gd name="T45" fmla="*/ 199 h 1090"/>
              <a:gd name="T46" fmla="*/ 148 w 1088"/>
              <a:gd name="T47" fmla="*/ 238 h 1090"/>
              <a:gd name="T48" fmla="*/ 118 w 1088"/>
              <a:gd name="T49" fmla="*/ 282 h 1090"/>
              <a:gd name="T50" fmla="*/ 93 w 1088"/>
              <a:gd name="T51" fmla="*/ 328 h 1090"/>
              <a:gd name="T52" fmla="*/ 73 w 1088"/>
              <a:gd name="T53" fmla="*/ 376 h 1090"/>
              <a:gd name="T54" fmla="*/ 58 w 1088"/>
              <a:gd name="T55" fmla="*/ 426 h 1090"/>
              <a:gd name="T56" fmla="*/ 48 w 1088"/>
              <a:gd name="T57" fmla="*/ 478 h 1090"/>
              <a:gd name="T58" fmla="*/ 44 w 1088"/>
              <a:gd name="T59" fmla="*/ 530 h 1090"/>
              <a:gd name="T60" fmla="*/ 45 w 1088"/>
              <a:gd name="T61" fmla="*/ 582 h 1090"/>
              <a:gd name="T62" fmla="*/ 52 w 1088"/>
              <a:gd name="T63" fmla="*/ 634 h 1090"/>
              <a:gd name="T64" fmla="*/ 64 w 1088"/>
              <a:gd name="T65" fmla="*/ 686 h 1090"/>
              <a:gd name="T66" fmla="*/ 81 w 1088"/>
              <a:gd name="T67" fmla="*/ 735 h 1090"/>
              <a:gd name="T68" fmla="*/ 104 w 1088"/>
              <a:gd name="T69" fmla="*/ 782 h 1090"/>
              <a:gd name="T70" fmla="*/ 131 w 1088"/>
              <a:gd name="T71" fmla="*/ 827 h 1090"/>
              <a:gd name="T72" fmla="*/ 163 w 1088"/>
              <a:gd name="T73" fmla="*/ 869 h 1090"/>
              <a:gd name="T74" fmla="*/ 198 w 1088"/>
              <a:gd name="T75" fmla="*/ 907 h 1090"/>
              <a:gd name="T76" fmla="*/ 238 w 1088"/>
              <a:gd name="T77" fmla="*/ 941 h 1090"/>
              <a:gd name="T78" fmla="*/ 281 w 1088"/>
              <a:gd name="T79" fmla="*/ 971 h 1090"/>
              <a:gd name="T80" fmla="*/ 327 w 1088"/>
              <a:gd name="T81" fmla="*/ 996 h 1090"/>
              <a:gd name="T82" fmla="*/ 375 w 1088"/>
              <a:gd name="T83" fmla="*/ 1017 h 1090"/>
              <a:gd name="T84" fmla="*/ 425 w 1088"/>
              <a:gd name="T85" fmla="*/ 1032 h 1090"/>
              <a:gd name="T86" fmla="*/ 477 w 1088"/>
              <a:gd name="T87" fmla="*/ 1041 h 1090"/>
              <a:gd name="T88" fmla="*/ 529 w 1088"/>
              <a:gd name="T89" fmla="*/ 1046 h 1090"/>
              <a:gd name="T90" fmla="*/ 581 w 1088"/>
              <a:gd name="T91" fmla="*/ 1045 h 1090"/>
              <a:gd name="T92" fmla="*/ 633 w 1088"/>
              <a:gd name="T93" fmla="*/ 1038 h 1090"/>
              <a:gd name="T94" fmla="*/ 684 w 1088"/>
              <a:gd name="T95" fmla="*/ 1026 h 1090"/>
              <a:gd name="T96" fmla="*/ 734 w 1088"/>
              <a:gd name="T97" fmla="*/ 1009 h 1090"/>
              <a:gd name="T98" fmla="*/ 781 w 1088"/>
              <a:gd name="T99" fmla="*/ 986 h 1090"/>
              <a:gd name="T100" fmla="*/ 826 w 1088"/>
              <a:gd name="T101" fmla="*/ 959 h 1090"/>
              <a:gd name="T102" fmla="*/ 867 w 1088"/>
              <a:gd name="T103" fmla="*/ 927 h 1090"/>
              <a:gd name="T104" fmla="*/ 905 w 1088"/>
              <a:gd name="T105" fmla="*/ 891 h 1090"/>
              <a:gd name="T106" fmla="*/ 940 w 1088"/>
              <a:gd name="T107" fmla="*/ 851 h 1090"/>
              <a:gd name="T108" fmla="*/ 969 w 1088"/>
              <a:gd name="T109" fmla="*/ 808 h 1090"/>
              <a:gd name="T110" fmla="*/ 995 w 1088"/>
              <a:gd name="T111" fmla="*/ 762 h 1090"/>
              <a:gd name="T112" fmla="*/ 1015 w 1088"/>
              <a:gd name="T113" fmla="*/ 714 h 1090"/>
              <a:gd name="T114" fmla="*/ 1030 w 1088"/>
              <a:gd name="T115" fmla="*/ 664 h 1090"/>
              <a:gd name="T116" fmla="*/ 1040 w 1088"/>
              <a:gd name="T117" fmla="*/ 612 h 1090"/>
              <a:gd name="T118" fmla="*/ 1044 w 1088"/>
              <a:gd name="T119" fmla="*/ 560 h 10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88" h="1090">
                <a:moveTo>
                  <a:pt x="1078" y="557"/>
                </a:moveTo>
                <a:cubicBezTo>
                  <a:pt x="1080" y="556"/>
                  <a:pt x="1083" y="555"/>
                  <a:pt x="1085" y="553"/>
                </a:cubicBezTo>
                <a:cubicBezTo>
                  <a:pt x="1087" y="551"/>
                  <a:pt x="1088" y="548"/>
                  <a:pt x="1088" y="545"/>
                </a:cubicBezTo>
                <a:cubicBezTo>
                  <a:pt x="1088" y="542"/>
                  <a:pt x="1087" y="539"/>
                  <a:pt x="1085" y="537"/>
                </a:cubicBezTo>
                <a:cubicBezTo>
                  <a:pt x="1083" y="535"/>
                  <a:pt x="1080" y="533"/>
                  <a:pt x="1078" y="533"/>
                </a:cubicBezTo>
                <a:cubicBezTo>
                  <a:pt x="1074" y="533"/>
                  <a:pt x="1058" y="531"/>
                  <a:pt x="1044" y="530"/>
                </a:cubicBezTo>
                <a:cubicBezTo>
                  <a:pt x="1044" y="522"/>
                  <a:pt x="1043" y="515"/>
                  <a:pt x="1043" y="507"/>
                </a:cubicBezTo>
                <a:cubicBezTo>
                  <a:pt x="1057" y="505"/>
                  <a:pt x="1073" y="501"/>
                  <a:pt x="1076" y="501"/>
                </a:cubicBezTo>
                <a:cubicBezTo>
                  <a:pt x="1079" y="500"/>
                  <a:pt x="1081" y="498"/>
                  <a:pt x="1083" y="496"/>
                </a:cubicBezTo>
                <a:cubicBezTo>
                  <a:pt x="1084" y="494"/>
                  <a:pt x="1085" y="491"/>
                  <a:pt x="1085" y="488"/>
                </a:cubicBezTo>
                <a:cubicBezTo>
                  <a:pt x="1084" y="485"/>
                  <a:pt x="1083" y="482"/>
                  <a:pt x="1081" y="481"/>
                </a:cubicBezTo>
                <a:cubicBezTo>
                  <a:pt x="1079" y="479"/>
                  <a:pt x="1076" y="477"/>
                  <a:pt x="1073" y="477"/>
                </a:cubicBezTo>
                <a:cubicBezTo>
                  <a:pt x="1070" y="477"/>
                  <a:pt x="1054" y="478"/>
                  <a:pt x="1040" y="478"/>
                </a:cubicBezTo>
                <a:cubicBezTo>
                  <a:pt x="1039" y="470"/>
                  <a:pt x="1037" y="463"/>
                  <a:pt x="1036" y="455"/>
                </a:cubicBezTo>
                <a:cubicBezTo>
                  <a:pt x="1050" y="451"/>
                  <a:pt x="1065" y="446"/>
                  <a:pt x="1068" y="445"/>
                </a:cubicBezTo>
                <a:cubicBezTo>
                  <a:pt x="1071" y="444"/>
                  <a:pt x="1073" y="442"/>
                  <a:pt x="1075" y="440"/>
                </a:cubicBezTo>
                <a:cubicBezTo>
                  <a:pt x="1076" y="437"/>
                  <a:pt x="1076" y="435"/>
                  <a:pt x="1076" y="432"/>
                </a:cubicBezTo>
                <a:cubicBezTo>
                  <a:pt x="1075" y="429"/>
                  <a:pt x="1074" y="426"/>
                  <a:pt x="1071" y="425"/>
                </a:cubicBezTo>
                <a:cubicBezTo>
                  <a:pt x="1069" y="423"/>
                  <a:pt x="1066" y="422"/>
                  <a:pt x="1063" y="422"/>
                </a:cubicBezTo>
                <a:cubicBezTo>
                  <a:pt x="1060" y="423"/>
                  <a:pt x="1044" y="425"/>
                  <a:pt x="1030" y="426"/>
                </a:cubicBezTo>
                <a:cubicBezTo>
                  <a:pt x="1028" y="419"/>
                  <a:pt x="1026" y="412"/>
                  <a:pt x="1024" y="404"/>
                </a:cubicBezTo>
                <a:cubicBezTo>
                  <a:pt x="1037" y="399"/>
                  <a:pt x="1052" y="392"/>
                  <a:pt x="1055" y="391"/>
                </a:cubicBezTo>
                <a:cubicBezTo>
                  <a:pt x="1058" y="390"/>
                  <a:pt x="1060" y="388"/>
                  <a:pt x="1061" y="385"/>
                </a:cubicBezTo>
                <a:cubicBezTo>
                  <a:pt x="1062" y="382"/>
                  <a:pt x="1062" y="379"/>
                  <a:pt x="1061" y="377"/>
                </a:cubicBezTo>
                <a:cubicBezTo>
                  <a:pt x="1060" y="374"/>
                  <a:pt x="1058" y="372"/>
                  <a:pt x="1056" y="370"/>
                </a:cubicBezTo>
                <a:cubicBezTo>
                  <a:pt x="1054" y="369"/>
                  <a:pt x="1051" y="368"/>
                  <a:pt x="1048" y="369"/>
                </a:cubicBezTo>
                <a:cubicBezTo>
                  <a:pt x="1045" y="369"/>
                  <a:pt x="1029" y="373"/>
                  <a:pt x="1015" y="376"/>
                </a:cubicBezTo>
                <a:cubicBezTo>
                  <a:pt x="1012" y="369"/>
                  <a:pt x="1010" y="362"/>
                  <a:pt x="1007" y="355"/>
                </a:cubicBezTo>
                <a:cubicBezTo>
                  <a:pt x="1020" y="348"/>
                  <a:pt x="1033" y="340"/>
                  <a:pt x="1036" y="338"/>
                </a:cubicBezTo>
                <a:cubicBezTo>
                  <a:pt x="1039" y="337"/>
                  <a:pt x="1040" y="334"/>
                  <a:pt x="1041" y="332"/>
                </a:cubicBezTo>
                <a:cubicBezTo>
                  <a:pt x="1042" y="329"/>
                  <a:pt x="1042" y="326"/>
                  <a:pt x="1041" y="323"/>
                </a:cubicBezTo>
                <a:cubicBezTo>
                  <a:pt x="1039" y="321"/>
                  <a:pt x="1037" y="319"/>
                  <a:pt x="1035" y="317"/>
                </a:cubicBezTo>
                <a:cubicBezTo>
                  <a:pt x="1032" y="316"/>
                  <a:pt x="1029" y="316"/>
                  <a:pt x="1027" y="317"/>
                </a:cubicBezTo>
                <a:cubicBezTo>
                  <a:pt x="1024" y="318"/>
                  <a:pt x="1009" y="323"/>
                  <a:pt x="995" y="328"/>
                </a:cubicBezTo>
                <a:cubicBezTo>
                  <a:pt x="991" y="321"/>
                  <a:pt x="988" y="314"/>
                  <a:pt x="984" y="307"/>
                </a:cubicBezTo>
                <a:cubicBezTo>
                  <a:pt x="996" y="299"/>
                  <a:pt x="1009" y="290"/>
                  <a:pt x="1012" y="288"/>
                </a:cubicBezTo>
                <a:cubicBezTo>
                  <a:pt x="1014" y="286"/>
                  <a:pt x="1016" y="284"/>
                  <a:pt x="1016" y="281"/>
                </a:cubicBezTo>
                <a:cubicBezTo>
                  <a:pt x="1017" y="278"/>
                  <a:pt x="1016" y="275"/>
                  <a:pt x="1015" y="273"/>
                </a:cubicBezTo>
                <a:cubicBezTo>
                  <a:pt x="1013" y="270"/>
                  <a:pt x="1011" y="268"/>
                  <a:pt x="1008" y="267"/>
                </a:cubicBezTo>
                <a:cubicBezTo>
                  <a:pt x="1006" y="266"/>
                  <a:pt x="1003" y="266"/>
                  <a:pt x="1000" y="268"/>
                </a:cubicBezTo>
                <a:cubicBezTo>
                  <a:pt x="997" y="269"/>
                  <a:pt x="983" y="276"/>
                  <a:pt x="969" y="282"/>
                </a:cubicBezTo>
                <a:cubicBezTo>
                  <a:pt x="966" y="275"/>
                  <a:pt x="961" y="269"/>
                  <a:pt x="957" y="263"/>
                </a:cubicBezTo>
                <a:cubicBezTo>
                  <a:pt x="968" y="253"/>
                  <a:pt x="980" y="242"/>
                  <a:pt x="983" y="240"/>
                </a:cubicBezTo>
                <a:cubicBezTo>
                  <a:pt x="985" y="238"/>
                  <a:pt x="986" y="236"/>
                  <a:pt x="986" y="233"/>
                </a:cubicBezTo>
                <a:cubicBezTo>
                  <a:pt x="986" y="230"/>
                  <a:pt x="986" y="227"/>
                  <a:pt x="984" y="225"/>
                </a:cubicBezTo>
                <a:cubicBezTo>
                  <a:pt x="982" y="222"/>
                  <a:pt x="980" y="221"/>
                  <a:pt x="977" y="220"/>
                </a:cubicBezTo>
                <a:cubicBezTo>
                  <a:pt x="974" y="220"/>
                  <a:pt x="971" y="220"/>
                  <a:pt x="969" y="221"/>
                </a:cubicBezTo>
                <a:cubicBezTo>
                  <a:pt x="966" y="223"/>
                  <a:pt x="952" y="231"/>
                  <a:pt x="940" y="238"/>
                </a:cubicBezTo>
                <a:cubicBezTo>
                  <a:pt x="935" y="233"/>
                  <a:pt x="930" y="227"/>
                  <a:pt x="925" y="221"/>
                </a:cubicBezTo>
                <a:cubicBezTo>
                  <a:pt x="935" y="210"/>
                  <a:pt x="946" y="198"/>
                  <a:pt x="948" y="196"/>
                </a:cubicBezTo>
                <a:cubicBezTo>
                  <a:pt x="950" y="194"/>
                  <a:pt x="951" y="191"/>
                  <a:pt x="951" y="188"/>
                </a:cubicBezTo>
                <a:cubicBezTo>
                  <a:pt x="951" y="185"/>
                  <a:pt x="950" y="183"/>
                  <a:pt x="948" y="180"/>
                </a:cubicBezTo>
                <a:cubicBezTo>
                  <a:pt x="946" y="178"/>
                  <a:pt x="943" y="177"/>
                  <a:pt x="941" y="177"/>
                </a:cubicBezTo>
                <a:cubicBezTo>
                  <a:pt x="938" y="176"/>
                  <a:pt x="935" y="177"/>
                  <a:pt x="933" y="179"/>
                </a:cubicBezTo>
                <a:cubicBezTo>
                  <a:pt x="930" y="181"/>
                  <a:pt x="917" y="190"/>
                  <a:pt x="905" y="199"/>
                </a:cubicBezTo>
                <a:cubicBezTo>
                  <a:pt x="900" y="193"/>
                  <a:pt x="895" y="188"/>
                  <a:pt x="890" y="183"/>
                </a:cubicBezTo>
                <a:cubicBezTo>
                  <a:pt x="898" y="171"/>
                  <a:pt x="908" y="158"/>
                  <a:pt x="910" y="156"/>
                </a:cubicBezTo>
                <a:cubicBezTo>
                  <a:pt x="911" y="153"/>
                  <a:pt x="912" y="150"/>
                  <a:pt x="912" y="148"/>
                </a:cubicBezTo>
                <a:cubicBezTo>
                  <a:pt x="911" y="145"/>
                  <a:pt x="910" y="142"/>
                  <a:pt x="908" y="140"/>
                </a:cubicBezTo>
                <a:cubicBezTo>
                  <a:pt x="906" y="138"/>
                  <a:pt x="903" y="137"/>
                  <a:pt x="900" y="137"/>
                </a:cubicBezTo>
                <a:cubicBezTo>
                  <a:pt x="897" y="137"/>
                  <a:pt x="894" y="138"/>
                  <a:pt x="892" y="140"/>
                </a:cubicBezTo>
                <a:cubicBezTo>
                  <a:pt x="890" y="142"/>
                  <a:pt x="878" y="153"/>
                  <a:pt x="867" y="163"/>
                </a:cubicBezTo>
                <a:cubicBezTo>
                  <a:pt x="862" y="158"/>
                  <a:pt x="856" y="153"/>
                  <a:pt x="850" y="149"/>
                </a:cubicBezTo>
                <a:cubicBezTo>
                  <a:pt x="857" y="136"/>
                  <a:pt x="865" y="122"/>
                  <a:pt x="867" y="119"/>
                </a:cubicBezTo>
                <a:cubicBezTo>
                  <a:pt x="869" y="117"/>
                  <a:pt x="869" y="114"/>
                  <a:pt x="868" y="111"/>
                </a:cubicBezTo>
                <a:cubicBezTo>
                  <a:pt x="868" y="109"/>
                  <a:pt x="866" y="106"/>
                  <a:pt x="864" y="104"/>
                </a:cubicBezTo>
                <a:cubicBezTo>
                  <a:pt x="861" y="103"/>
                  <a:pt x="858" y="102"/>
                  <a:pt x="856" y="102"/>
                </a:cubicBezTo>
                <a:cubicBezTo>
                  <a:pt x="853" y="102"/>
                  <a:pt x="850" y="103"/>
                  <a:pt x="848" y="106"/>
                </a:cubicBezTo>
                <a:cubicBezTo>
                  <a:pt x="846" y="108"/>
                  <a:pt x="835" y="120"/>
                  <a:pt x="826" y="131"/>
                </a:cubicBezTo>
                <a:cubicBezTo>
                  <a:pt x="820" y="127"/>
                  <a:pt x="813" y="123"/>
                  <a:pt x="807" y="119"/>
                </a:cubicBezTo>
                <a:cubicBezTo>
                  <a:pt x="813" y="105"/>
                  <a:pt x="820" y="91"/>
                  <a:pt x="821" y="88"/>
                </a:cubicBezTo>
                <a:cubicBezTo>
                  <a:pt x="822" y="85"/>
                  <a:pt x="822" y="82"/>
                  <a:pt x="821" y="80"/>
                </a:cubicBezTo>
                <a:cubicBezTo>
                  <a:pt x="820" y="77"/>
                  <a:pt x="818" y="75"/>
                  <a:pt x="816" y="73"/>
                </a:cubicBezTo>
                <a:cubicBezTo>
                  <a:pt x="813" y="72"/>
                  <a:pt x="810" y="71"/>
                  <a:pt x="808" y="72"/>
                </a:cubicBezTo>
                <a:cubicBezTo>
                  <a:pt x="805" y="72"/>
                  <a:pt x="802" y="74"/>
                  <a:pt x="801" y="76"/>
                </a:cubicBezTo>
                <a:cubicBezTo>
                  <a:pt x="799" y="79"/>
                  <a:pt x="790" y="92"/>
                  <a:pt x="781" y="104"/>
                </a:cubicBezTo>
                <a:cubicBezTo>
                  <a:pt x="774" y="100"/>
                  <a:pt x="768" y="97"/>
                  <a:pt x="761" y="93"/>
                </a:cubicBezTo>
                <a:cubicBezTo>
                  <a:pt x="766" y="80"/>
                  <a:pt x="771" y="65"/>
                  <a:pt x="772" y="61"/>
                </a:cubicBezTo>
                <a:cubicBezTo>
                  <a:pt x="773" y="59"/>
                  <a:pt x="772" y="56"/>
                  <a:pt x="771" y="53"/>
                </a:cubicBezTo>
                <a:cubicBezTo>
                  <a:pt x="770" y="51"/>
                  <a:pt x="768" y="49"/>
                  <a:pt x="765" y="47"/>
                </a:cubicBezTo>
                <a:cubicBezTo>
                  <a:pt x="762" y="46"/>
                  <a:pt x="760" y="46"/>
                  <a:pt x="757" y="47"/>
                </a:cubicBezTo>
                <a:cubicBezTo>
                  <a:pt x="754" y="48"/>
                  <a:pt x="752" y="49"/>
                  <a:pt x="750" y="52"/>
                </a:cubicBezTo>
                <a:cubicBezTo>
                  <a:pt x="749" y="55"/>
                  <a:pt x="741" y="69"/>
                  <a:pt x="734" y="81"/>
                </a:cubicBezTo>
                <a:cubicBezTo>
                  <a:pt x="727" y="78"/>
                  <a:pt x="720" y="76"/>
                  <a:pt x="713" y="73"/>
                </a:cubicBezTo>
                <a:cubicBezTo>
                  <a:pt x="716" y="59"/>
                  <a:pt x="719" y="43"/>
                  <a:pt x="720" y="40"/>
                </a:cubicBezTo>
                <a:cubicBezTo>
                  <a:pt x="721" y="37"/>
                  <a:pt x="720" y="34"/>
                  <a:pt x="719" y="32"/>
                </a:cubicBezTo>
                <a:cubicBezTo>
                  <a:pt x="717" y="30"/>
                  <a:pt x="715" y="28"/>
                  <a:pt x="712" y="27"/>
                </a:cubicBezTo>
                <a:cubicBezTo>
                  <a:pt x="709" y="26"/>
                  <a:pt x="706" y="26"/>
                  <a:pt x="704" y="27"/>
                </a:cubicBezTo>
                <a:cubicBezTo>
                  <a:pt x="701" y="28"/>
                  <a:pt x="699" y="30"/>
                  <a:pt x="698" y="33"/>
                </a:cubicBezTo>
                <a:cubicBezTo>
                  <a:pt x="696" y="36"/>
                  <a:pt x="690" y="51"/>
                  <a:pt x="684" y="64"/>
                </a:cubicBezTo>
                <a:cubicBezTo>
                  <a:pt x="677" y="62"/>
                  <a:pt x="670" y="60"/>
                  <a:pt x="663" y="58"/>
                </a:cubicBezTo>
                <a:cubicBezTo>
                  <a:pt x="664" y="44"/>
                  <a:pt x="666" y="28"/>
                  <a:pt x="666" y="25"/>
                </a:cubicBezTo>
                <a:cubicBezTo>
                  <a:pt x="667" y="22"/>
                  <a:pt x="666" y="19"/>
                  <a:pt x="664" y="17"/>
                </a:cubicBezTo>
                <a:cubicBezTo>
                  <a:pt x="662" y="14"/>
                  <a:pt x="660" y="13"/>
                  <a:pt x="657" y="12"/>
                </a:cubicBezTo>
                <a:cubicBezTo>
                  <a:pt x="654" y="12"/>
                  <a:pt x="651" y="12"/>
                  <a:pt x="649" y="13"/>
                </a:cubicBezTo>
                <a:cubicBezTo>
                  <a:pt x="646" y="15"/>
                  <a:pt x="644" y="17"/>
                  <a:pt x="643" y="20"/>
                </a:cubicBezTo>
                <a:cubicBezTo>
                  <a:pt x="642" y="23"/>
                  <a:pt x="638" y="38"/>
                  <a:pt x="633" y="52"/>
                </a:cubicBezTo>
                <a:cubicBezTo>
                  <a:pt x="626" y="51"/>
                  <a:pt x="619" y="49"/>
                  <a:pt x="611" y="48"/>
                </a:cubicBezTo>
                <a:cubicBezTo>
                  <a:pt x="611" y="34"/>
                  <a:pt x="611" y="18"/>
                  <a:pt x="611" y="15"/>
                </a:cubicBezTo>
                <a:cubicBezTo>
                  <a:pt x="611" y="12"/>
                  <a:pt x="610" y="9"/>
                  <a:pt x="608" y="7"/>
                </a:cubicBezTo>
                <a:cubicBezTo>
                  <a:pt x="606" y="5"/>
                  <a:pt x="604" y="4"/>
                  <a:pt x="601" y="3"/>
                </a:cubicBezTo>
                <a:cubicBezTo>
                  <a:pt x="598" y="3"/>
                  <a:pt x="595" y="4"/>
                  <a:pt x="593" y="5"/>
                </a:cubicBezTo>
                <a:cubicBezTo>
                  <a:pt x="590" y="7"/>
                  <a:pt x="589" y="9"/>
                  <a:pt x="588" y="12"/>
                </a:cubicBezTo>
                <a:cubicBezTo>
                  <a:pt x="587" y="15"/>
                  <a:pt x="584" y="31"/>
                  <a:pt x="581" y="45"/>
                </a:cubicBezTo>
                <a:cubicBezTo>
                  <a:pt x="574" y="45"/>
                  <a:pt x="566" y="44"/>
                  <a:pt x="559" y="44"/>
                </a:cubicBezTo>
                <a:cubicBezTo>
                  <a:pt x="558" y="30"/>
                  <a:pt x="556" y="14"/>
                  <a:pt x="556" y="10"/>
                </a:cubicBezTo>
                <a:cubicBezTo>
                  <a:pt x="555" y="8"/>
                  <a:pt x="554" y="5"/>
                  <a:pt x="552" y="3"/>
                </a:cubicBezTo>
                <a:cubicBezTo>
                  <a:pt x="550" y="1"/>
                  <a:pt x="547" y="0"/>
                  <a:pt x="544" y="0"/>
                </a:cubicBezTo>
                <a:cubicBezTo>
                  <a:pt x="541" y="0"/>
                  <a:pt x="538" y="1"/>
                  <a:pt x="536" y="3"/>
                </a:cubicBezTo>
                <a:cubicBezTo>
                  <a:pt x="534" y="5"/>
                  <a:pt x="533" y="8"/>
                  <a:pt x="532" y="10"/>
                </a:cubicBezTo>
                <a:cubicBezTo>
                  <a:pt x="532" y="14"/>
                  <a:pt x="530" y="30"/>
                  <a:pt x="529" y="44"/>
                </a:cubicBezTo>
                <a:cubicBezTo>
                  <a:pt x="522" y="44"/>
                  <a:pt x="514" y="45"/>
                  <a:pt x="507" y="45"/>
                </a:cubicBezTo>
                <a:cubicBezTo>
                  <a:pt x="504" y="31"/>
                  <a:pt x="501" y="15"/>
                  <a:pt x="500" y="12"/>
                </a:cubicBezTo>
                <a:cubicBezTo>
                  <a:pt x="499" y="9"/>
                  <a:pt x="497" y="7"/>
                  <a:pt x="495" y="5"/>
                </a:cubicBezTo>
                <a:cubicBezTo>
                  <a:pt x="493" y="4"/>
                  <a:pt x="490" y="3"/>
                  <a:pt x="487" y="3"/>
                </a:cubicBezTo>
                <a:cubicBezTo>
                  <a:pt x="484" y="4"/>
                  <a:pt x="482" y="5"/>
                  <a:pt x="480" y="7"/>
                </a:cubicBezTo>
                <a:cubicBezTo>
                  <a:pt x="478" y="9"/>
                  <a:pt x="477" y="12"/>
                  <a:pt x="477" y="15"/>
                </a:cubicBezTo>
                <a:cubicBezTo>
                  <a:pt x="477" y="18"/>
                  <a:pt x="477" y="34"/>
                  <a:pt x="477" y="48"/>
                </a:cubicBezTo>
                <a:cubicBezTo>
                  <a:pt x="469" y="49"/>
                  <a:pt x="462" y="51"/>
                  <a:pt x="455" y="52"/>
                </a:cubicBezTo>
                <a:cubicBezTo>
                  <a:pt x="450" y="38"/>
                  <a:pt x="446" y="23"/>
                  <a:pt x="445" y="20"/>
                </a:cubicBezTo>
                <a:cubicBezTo>
                  <a:pt x="444" y="17"/>
                  <a:pt x="442" y="15"/>
                  <a:pt x="439" y="13"/>
                </a:cubicBezTo>
                <a:cubicBezTo>
                  <a:pt x="437" y="12"/>
                  <a:pt x="434" y="12"/>
                  <a:pt x="431" y="12"/>
                </a:cubicBezTo>
                <a:cubicBezTo>
                  <a:pt x="428" y="13"/>
                  <a:pt x="426" y="14"/>
                  <a:pt x="424" y="17"/>
                </a:cubicBezTo>
                <a:cubicBezTo>
                  <a:pt x="422" y="19"/>
                  <a:pt x="421" y="22"/>
                  <a:pt x="422" y="25"/>
                </a:cubicBezTo>
                <a:cubicBezTo>
                  <a:pt x="422" y="28"/>
                  <a:pt x="424" y="44"/>
                  <a:pt x="425" y="58"/>
                </a:cubicBezTo>
                <a:cubicBezTo>
                  <a:pt x="418" y="60"/>
                  <a:pt x="411" y="62"/>
                  <a:pt x="404" y="64"/>
                </a:cubicBezTo>
                <a:cubicBezTo>
                  <a:pt x="398" y="51"/>
                  <a:pt x="392" y="36"/>
                  <a:pt x="390" y="33"/>
                </a:cubicBezTo>
                <a:cubicBezTo>
                  <a:pt x="389" y="30"/>
                  <a:pt x="387" y="28"/>
                  <a:pt x="384" y="27"/>
                </a:cubicBezTo>
                <a:cubicBezTo>
                  <a:pt x="382" y="26"/>
                  <a:pt x="379" y="26"/>
                  <a:pt x="376" y="27"/>
                </a:cubicBezTo>
                <a:cubicBezTo>
                  <a:pt x="373" y="28"/>
                  <a:pt x="371" y="30"/>
                  <a:pt x="369" y="32"/>
                </a:cubicBezTo>
                <a:cubicBezTo>
                  <a:pt x="368" y="34"/>
                  <a:pt x="367" y="37"/>
                  <a:pt x="368" y="40"/>
                </a:cubicBezTo>
                <a:cubicBezTo>
                  <a:pt x="369" y="43"/>
                  <a:pt x="372" y="59"/>
                  <a:pt x="375" y="73"/>
                </a:cubicBezTo>
                <a:cubicBezTo>
                  <a:pt x="368" y="76"/>
                  <a:pt x="361" y="78"/>
                  <a:pt x="354" y="81"/>
                </a:cubicBezTo>
                <a:cubicBezTo>
                  <a:pt x="347" y="69"/>
                  <a:pt x="339" y="55"/>
                  <a:pt x="338" y="52"/>
                </a:cubicBezTo>
                <a:cubicBezTo>
                  <a:pt x="336" y="49"/>
                  <a:pt x="334" y="48"/>
                  <a:pt x="331" y="47"/>
                </a:cubicBezTo>
                <a:cubicBezTo>
                  <a:pt x="328" y="46"/>
                  <a:pt x="326" y="46"/>
                  <a:pt x="323" y="47"/>
                </a:cubicBezTo>
                <a:cubicBezTo>
                  <a:pt x="320" y="49"/>
                  <a:pt x="318" y="51"/>
                  <a:pt x="317" y="53"/>
                </a:cubicBezTo>
                <a:cubicBezTo>
                  <a:pt x="316" y="56"/>
                  <a:pt x="315" y="59"/>
                  <a:pt x="316" y="61"/>
                </a:cubicBezTo>
                <a:cubicBezTo>
                  <a:pt x="317" y="65"/>
                  <a:pt x="322" y="80"/>
                  <a:pt x="327" y="93"/>
                </a:cubicBezTo>
                <a:cubicBezTo>
                  <a:pt x="320" y="97"/>
                  <a:pt x="314" y="100"/>
                  <a:pt x="307" y="104"/>
                </a:cubicBezTo>
                <a:cubicBezTo>
                  <a:pt x="298" y="92"/>
                  <a:pt x="289" y="79"/>
                  <a:pt x="287" y="76"/>
                </a:cubicBezTo>
                <a:cubicBezTo>
                  <a:pt x="286" y="74"/>
                  <a:pt x="283" y="72"/>
                  <a:pt x="280" y="72"/>
                </a:cubicBezTo>
                <a:cubicBezTo>
                  <a:pt x="278" y="71"/>
                  <a:pt x="275" y="72"/>
                  <a:pt x="272" y="73"/>
                </a:cubicBezTo>
                <a:cubicBezTo>
                  <a:pt x="270" y="75"/>
                  <a:pt x="268" y="77"/>
                  <a:pt x="267" y="80"/>
                </a:cubicBezTo>
                <a:cubicBezTo>
                  <a:pt x="266" y="82"/>
                  <a:pt x="266" y="85"/>
                  <a:pt x="267" y="88"/>
                </a:cubicBezTo>
                <a:cubicBezTo>
                  <a:pt x="268" y="91"/>
                  <a:pt x="275" y="105"/>
                  <a:pt x="281" y="119"/>
                </a:cubicBezTo>
                <a:cubicBezTo>
                  <a:pt x="275" y="123"/>
                  <a:pt x="268" y="127"/>
                  <a:pt x="262" y="131"/>
                </a:cubicBezTo>
                <a:cubicBezTo>
                  <a:pt x="253" y="120"/>
                  <a:pt x="242" y="108"/>
                  <a:pt x="240" y="106"/>
                </a:cubicBezTo>
                <a:cubicBezTo>
                  <a:pt x="238" y="103"/>
                  <a:pt x="235" y="102"/>
                  <a:pt x="232" y="102"/>
                </a:cubicBezTo>
                <a:cubicBezTo>
                  <a:pt x="230" y="102"/>
                  <a:pt x="227" y="103"/>
                  <a:pt x="224" y="104"/>
                </a:cubicBezTo>
                <a:cubicBezTo>
                  <a:pt x="222" y="106"/>
                  <a:pt x="220" y="109"/>
                  <a:pt x="220" y="111"/>
                </a:cubicBezTo>
                <a:cubicBezTo>
                  <a:pt x="219" y="114"/>
                  <a:pt x="219" y="117"/>
                  <a:pt x="221" y="119"/>
                </a:cubicBezTo>
                <a:cubicBezTo>
                  <a:pt x="223" y="122"/>
                  <a:pt x="231" y="136"/>
                  <a:pt x="238" y="149"/>
                </a:cubicBezTo>
                <a:cubicBezTo>
                  <a:pt x="232" y="153"/>
                  <a:pt x="226" y="158"/>
                  <a:pt x="221" y="163"/>
                </a:cubicBezTo>
                <a:cubicBezTo>
                  <a:pt x="210" y="153"/>
                  <a:pt x="198" y="142"/>
                  <a:pt x="196" y="140"/>
                </a:cubicBezTo>
                <a:cubicBezTo>
                  <a:pt x="194" y="138"/>
                  <a:pt x="191" y="137"/>
                  <a:pt x="188" y="137"/>
                </a:cubicBezTo>
                <a:cubicBezTo>
                  <a:pt x="185" y="137"/>
                  <a:pt x="182" y="138"/>
                  <a:pt x="180" y="140"/>
                </a:cubicBezTo>
                <a:cubicBezTo>
                  <a:pt x="178" y="142"/>
                  <a:pt x="177" y="145"/>
                  <a:pt x="176" y="148"/>
                </a:cubicBezTo>
                <a:cubicBezTo>
                  <a:pt x="176" y="150"/>
                  <a:pt x="176" y="153"/>
                  <a:pt x="178" y="156"/>
                </a:cubicBezTo>
                <a:cubicBezTo>
                  <a:pt x="180" y="158"/>
                  <a:pt x="190" y="171"/>
                  <a:pt x="198" y="183"/>
                </a:cubicBezTo>
                <a:cubicBezTo>
                  <a:pt x="193" y="188"/>
                  <a:pt x="188" y="193"/>
                  <a:pt x="182" y="199"/>
                </a:cubicBezTo>
                <a:cubicBezTo>
                  <a:pt x="171" y="190"/>
                  <a:pt x="158" y="181"/>
                  <a:pt x="155" y="179"/>
                </a:cubicBezTo>
                <a:cubicBezTo>
                  <a:pt x="153" y="177"/>
                  <a:pt x="150" y="176"/>
                  <a:pt x="147" y="177"/>
                </a:cubicBezTo>
                <a:cubicBezTo>
                  <a:pt x="145" y="177"/>
                  <a:pt x="142" y="178"/>
                  <a:pt x="140" y="180"/>
                </a:cubicBezTo>
                <a:cubicBezTo>
                  <a:pt x="138" y="183"/>
                  <a:pt x="137" y="185"/>
                  <a:pt x="137" y="188"/>
                </a:cubicBezTo>
                <a:cubicBezTo>
                  <a:pt x="137" y="191"/>
                  <a:pt x="138" y="194"/>
                  <a:pt x="140" y="196"/>
                </a:cubicBezTo>
                <a:cubicBezTo>
                  <a:pt x="142" y="198"/>
                  <a:pt x="153" y="210"/>
                  <a:pt x="163" y="221"/>
                </a:cubicBezTo>
                <a:cubicBezTo>
                  <a:pt x="158" y="227"/>
                  <a:pt x="153" y="233"/>
                  <a:pt x="148" y="238"/>
                </a:cubicBezTo>
                <a:cubicBezTo>
                  <a:pt x="136" y="231"/>
                  <a:pt x="122" y="223"/>
                  <a:pt x="119" y="221"/>
                </a:cubicBezTo>
                <a:cubicBezTo>
                  <a:pt x="117" y="220"/>
                  <a:pt x="114" y="220"/>
                  <a:pt x="111" y="220"/>
                </a:cubicBezTo>
                <a:cubicBezTo>
                  <a:pt x="108" y="221"/>
                  <a:pt x="106" y="222"/>
                  <a:pt x="104" y="225"/>
                </a:cubicBezTo>
                <a:cubicBezTo>
                  <a:pt x="102" y="227"/>
                  <a:pt x="102" y="230"/>
                  <a:pt x="102" y="233"/>
                </a:cubicBezTo>
                <a:cubicBezTo>
                  <a:pt x="102" y="236"/>
                  <a:pt x="103" y="238"/>
                  <a:pt x="105" y="240"/>
                </a:cubicBezTo>
                <a:cubicBezTo>
                  <a:pt x="108" y="242"/>
                  <a:pt x="120" y="253"/>
                  <a:pt x="131" y="263"/>
                </a:cubicBezTo>
                <a:cubicBezTo>
                  <a:pt x="127" y="269"/>
                  <a:pt x="122" y="275"/>
                  <a:pt x="118" y="282"/>
                </a:cubicBezTo>
                <a:cubicBezTo>
                  <a:pt x="105" y="276"/>
                  <a:pt x="91" y="269"/>
                  <a:pt x="88" y="268"/>
                </a:cubicBezTo>
                <a:cubicBezTo>
                  <a:pt x="85" y="266"/>
                  <a:pt x="82" y="266"/>
                  <a:pt x="80" y="267"/>
                </a:cubicBezTo>
                <a:cubicBezTo>
                  <a:pt x="77" y="268"/>
                  <a:pt x="75" y="270"/>
                  <a:pt x="73" y="273"/>
                </a:cubicBezTo>
                <a:cubicBezTo>
                  <a:pt x="72" y="275"/>
                  <a:pt x="71" y="278"/>
                  <a:pt x="72" y="281"/>
                </a:cubicBezTo>
                <a:cubicBezTo>
                  <a:pt x="72" y="284"/>
                  <a:pt x="74" y="286"/>
                  <a:pt x="76" y="288"/>
                </a:cubicBezTo>
                <a:cubicBezTo>
                  <a:pt x="79" y="290"/>
                  <a:pt x="92" y="299"/>
                  <a:pt x="104" y="307"/>
                </a:cubicBezTo>
                <a:cubicBezTo>
                  <a:pt x="100" y="314"/>
                  <a:pt x="97" y="321"/>
                  <a:pt x="93" y="328"/>
                </a:cubicBezTo>
                <a:cubicBezTo>
                  <a:pt x="79" y="323"/>
                  <a:pt x="64" y="318"/>
                  <a:pt x="61" y="317"/>
                </a:cubicBezTo>
                <a:cubicBezTo>
                  <a:pt x="59" y="316"/>
                  <a:pt x="56" y="316"/>
                  <a:pt x="53" y="317"/>
                </a:cubicBezTo>
                <a:cubicBezTo>
                  <a:pt x="51" y="319"/>
                  <a:pt x="48" y="321"/>
                  <a:pt x="47" y="323"/>
                </a:cubicBezTo>
                <a:cubicBezTo>
                  <a:pt x="46" y="326"/>
                  <a:pt x="46" y="329"/>
                  <a:pt x="47" y="332"/>
                </a:cubicBezTo>
                <a:cubicBezTo>
                  <a:pt x="48" y="334"/>
                  <a:pt x="49" y="337"/>
                  <a:pt x="52" y="338"/>
                </a:cubicBezTo>
                <a:cubicBezTo>
                  <a:pt x="55" y="340"/>
                  <a:pt x="68" y="348"/>
                  <a:pt x="81" y="355"/>
                </a:cubicBezTo>
                <a:cubicBezTo>
                  <a:pt x="78" y="362"/>
                  <a:pt x="76" y="369"/>
                  <a:pt x="73" y="376"/>
                </a:cubicBezTo>
                <a:cubicBezTo>
                  <a:pt x="59" y="373"/>
                  <a:pt x="43" y="369"/>
                  <a:pt x="40" y="369"/>
                </a:cubicBezTo>
                <a:cubicBezTo>
                  <a:pt x="37" y="368"/>
                  <a:pt x="34" y="369"/>
                  <a:pt x="32" y="370"/>
                </a:cubicBezTo>
                <a:cubicBezTo>
                  <a:pt x="30" y="372"/>
                  <a:pt x="28" y="374"/>
                  <a:pt x="27" y="377"/>
                </a:cubicBezTo>
                <a:cubicBezTo>
                  <a:pt x="26" y="379"/>
                  <a:pt x="26" y="382"/>
                  <a:pt x="27" y="385"/>
                </a:cubicBezTo>
                <a:cubicBezTo>
                  <a:pt x="28" y="388"/>
                  <a:pt x="30" y="390"/>
                  <a:pt x="33" y="391"/>
                </a:cubicBezTo>
                <a:cubicBezTo>
                  <a:pt x="36" y="392"/>
                  <a:pt x="50" y="399"/>
                  <a:pt x="64" y="404"/>
                </a:cubicBezTo>
                <a:cubicBezTo>
                  <a:pt x="62" y="412"/>
                  <a:pt x="60" y="419"/>
                  <a:pt x="58" y="426"/>
                </a:cubicBezTo>
                <a:cubicBezTo>
                  <a:pt x="44" y="425"/>
                  <a:pt x="28" y="423"/>
                  <a:pt x="25" y="422"/>
                </a:cubicBezTo>
                <a:cubicBezTo>
                  <a:pt x="22" y="422"/>
                  <a:pt x="19" y="423"/>
                  <a:pt x="17" y="425"/>
                </a:cubicBezTo>
                <a:cubicBezTo>
                  <a:pt x="14" y="426"/>
                  <a:pt x="13" y="429"/>
                  <a:pt x="12" y="432"/>
                </a:cubicBezTo>
                <a:cubicBezTo>
                  <a:pt x="12" y="435"/>
                  <a:pt x="12" y="437"/>
                  <a:pt x="13" y="440"/>
                </a:cubicBezTo>
                <a:cubicBezTo>
                  <a:pt x="15" y="442"/>
                  <a:pt x="17" y="444"/>
                  <a:pt x="20" y="445"/>
                </a:cubicBezTo>
                <a:cubicBezTo>
                  <a:pt x="23" y="446"/>
                  <a:pt x="38" y="451"/>
                  <a:pt x="52" y="455"/>
                </a:cubicBezTo>
                <a:cubicBezTo>
                  <a:pt x="50" y="463"/>
                  <a:pt x="49" y="470"/>
                  <a:pt x="48" y="478"/>
                </a:cubicBezTo>
                <a:cubicBezTo>
                  <a:pt x="34" y="478"/>
                  <a:pt x="18" y="477"/>
                  <a:pt x="15" y="477"/>
                </a:cubicBezTo>
                <a:cubicBezTo>
                  <a:pt x="12" y="477"/>
                  <a:pt x="9" y="479"/>
                  <a:pt x="7" y="481"/>
                </a:cubicBezTo>
                <a:cubicBezTo>
                  <a:pt x="5" y="482"/>
                  <a:pt x="4" y="485"/>
                  <a:pt x="3" y="488"/>
                </a:cubicBezTo>
                <a:cubicBezTo>
                  <a:pt x="3" y="491"/>
                  <a:pt x="4" y="494"/>
                  <a:pt x="5" y="496"/>
                </a:cubicBezTo>
                <a:cubicBezTo>
                  <a:pt x="7" y="498"/>
                  <a:pt x="9" y="500"/>
                  <a:pt x="12" y="501"/>
                </a:cubicBezTo>
                <a:cubicBezTo>
                  <a:pt x="15" y="501"/>
                  <a:pt x="31" y="505"/>
                  <a:pt x="45" y="507"/>
                </a:cubicBezTo>
                <a:cubicBezTo>
                  <a:pt x="45" y="515"/>
                  <a:pt x="44" y="522"/>
                  <a:pt x="44" y="530"/>
                </a:cubicBezTo>
                <a:cubicBezTo>
                  <a:pt x="30" y="531"/>
                  <a:pt x="14" y="533"/>
                  <a:pt x="10" y="533"/>
                </a:cubicBezTo>
                <a:cubicBezTo>
                  <a:pt x="7" y="533"/>
                  <a:pt x="5" y="535"/>
                  <a:pt x="3" y="537"/>
                </a:cubicBezTo>
                <a:cubicBezTo>
                  <a:pt x="1" y="539"/>
                  <a:pt x="0" y="542"/>
                  <a:pt x="0" y="545"/>
                </a:cubicBezTo>
                <a:cubicBezTo>
                  <a:pt x="0" y="548"/>
                  <a:pt x="1" y="551"/>
                  <a:pt x="3" y="553"/>
                </a:cubicBezTo>
                <a:cubicBezTo>
                  <a:pt x="5" y="555"/>
                  <a:pt x="7" y="556"/>
                  <a:pt x="10" y="557"/>
                </a:cubicBezTo>
                <a:cubicBezTo>
                  <a:pt x="14" y="557"/>
                  <a:pt x="30" y="558"/>
                  <a:pt x="44" y="560"/>
                </a:cubicBezTo>
                <a:cubicBezTo>
                  <a:pt x="44" y="567"/>
                  <a:pt x="45" y="575"/>
                  <a:pt x="45" y="582"/>
                </a:cubicBezTo>
                <a:cubicBezTo>
                  <a:pt x="31" y="585"/>
                  <a:pt x="15" y="588"/>
                  <a:pt x="12" y="589"/>
                </a:cubicBezTo>
                <a:cubicBezTo>
                  <a:pt x="9" y="590"/>
                  <a:pt x="7" y="591"/>
                  <a:pt x="5" y="594"/>
                </a:cubicBezTo>
                <a:cubicBezTo>
                  <a:pt x="4" y="596"/>
                  <a:pt x="3" y="599"/>
                  <a:pt x="3" y="602"/>
                </a:cubicBezTo>
                <a:cubicBezTo>
                  <a:pt x="4" y="605"/>
                  <a:pt x="5" y="607"/>
                  <a:pt x="7" y="609"/>
                </a:cubicBezTo>
                <a:cubicBezTo>
                  <a:pt x="9" y="611"/>
                  <a:pt x="12" y="613"/>
                  <a:pt x="15" y="612"/>
                </a:cubicBezTo>
                <a:cubicBezTo>
                  <a:pt x="18" y="612"/>
                  <a:pt x="34" y="612"/>
                  <a:pt x="48" y="612"/>
                </a:cubicBezTo>
                <a:cubicBezTo>
                  <a:pt x="49" y="620"/>
                  <a:pt x="50" y="627"/>
                  <a:pt x="52" y="634"/>
                </a:cubicBezTo>
                <a:cubicBezTo>
                  <a:pt x="38" y="639"/>
                  <a:pt x="23" y="644"/>
                  <a:pt x="20" y="645"/>
                </a:cubicBezTo>
                <a:cubicBezTo>
                  <a:pt x="17" y="645"/>
                  <a:pt x="15" y="647"/>
                  <a:pt x="13" y="650"/>
                </a:cubicBezTo>
                <a:cubicBezTo>
                  <a:pt x="12" y="652"/>
                  <a:pt x="12" y="655"/>
                  <a:pt x="12" y="658"/>
                </a:cubicBezTo>
                <a:cubicBezTo>
                  <a:pt x="13" y="661"/>
                  <a:pt x="14" y="664"/>
                  <a:pt x="17" y="665"/>
                </a:cubicBezTo>
                <a:cubicBezTo>
                  <a:pt x="19" y="667"/>
                  <a:pt x="22" y="668"/>
                  <a:pt x="25" y="668"/>
                </a:cubicBezTo>
                <a:cubicBezTo>
                  <a:pt x="28" y="667"/>
                  <a:pt x="44" y="665"/>
                  <a:pt x="58" y="664"/>
                </a:cubicBezTo>
                <a:cubicBezTo>
                  <a:pt x="60" y="671"/>
                  <a:pt x="62" y="678"/>
                  <a:pt x="64" y="686"/>
                </a:cubicBezTo>
                <a:cubicBezTo>
                  <a:pt x="50" y="691"/>
                  <a:pt x="36" y="698"/>
                  <a:pt x="33" y="699"/>
                </a:cubicBezTo>
                <a:cubicBezTo>
                  <a:pt x="30" y="700"/>
                  <a:pt x="28" y="702"/>
                  <a:pt x="27" y="705"/>
                </a:cubicBezTo>
                <a:cubicBezTo>
                  <a:pt x="26" y="708"/>
                  <a:pt x="26" y="710"/>
                  <a:pt x="27" y="713"/>
                </a:cubicBezTo>
                <a:cubicBezTo>
                  <a:pt x="28" y="716"/>
                  <a:pt x="30" y="718"/>
                  <a:pt x="32" y="720"/>
                </a:cubicBezTo>
                <a:cubicBezTo>
                  <a:pt x="34" y="721"/>
                  <a:pt x="37" y="722"/>
                  <a:pt x="40" y="721"/>
                </a:cubicBezTo>
                <a:cubicBezTo>
                  <a:pt x="43" y="721"/>
                  <a:pt x="59" y="717"/>
                  <a:pt x="73" y="714"/>
                </a:cubicBezTo>
                <a:cubicBezTo>
                  <a:pt x="76" y="721"/>
                  <a:pt x="78" y="728"/>
                  <a:pt x="81" y="735"/>
                </a:cubicBezTo>
                <a:cubicBezTo>
                  <a:pt x="68" y="742"/>
                  <a:pt x="55" y="750"/>
                  <a:pt x="52" y="752"/>
                </a:cubicBezTo>
                <a:cubicBezTo>
                  <a:pt x="49" y="753"/>
                  <a:pt x="48" y="755"/>
                  <a:pt x="47" y="758"/>
                </a:cubicBezTo>
                <a:cubicBezTo>
                  <a:pt x="46" y="761"/>
                  <a:pt x="46" y="764"/>
                  <a:pt x="47" y="766"/>
                </a:cubicBezTo>
                <a:cubicBezTo>
                  <a:pt x="48" y="769"/>
                  <a:pt x="51" y="771"/>
                  <a:pt x="53" y="772"/>
                </a:cubicBezTo>
                <a:cubicBezTo>
                  <a:pt x="56" y="774"/>
                  <a:pt x="59" y="774"/>
                  <a:pt x="61" y="773"/>
                </a:cubicBezTo>
                <a:cubicBezTo>
                  <a:pt x="64" y="772"/>
                  <a:pt x="79" y="767"/>
                  <a:pt x="93" y="762"/>
                </a:cubicBezTo>
                <a:cubicBezTo>
                  <a:pt x="97" y="769"/>
                  <a:pt x="100" y="776"/>
                  <a:pt x="104" y="782"/>
                </a:cubicBezTo>
                <a:cubicBezTo>
                  <a:pt x="92" y="791"/>
                  <a:pt x="79" y="800"/>
                  <a:pt x="76" y="802"/>
                </a:cubicBezTo>
                <a:cubicBezTo>
                  <a:pt x="74" y="804"/>
                  <a:pt x="72" y="806"/>
                  <a:pt x="72" y="809"/>
                </a:cubicBezTo>
                <a:cubicBezTo>
                  <a:pt x="71" y="812"/>
                  <a:pt x="72" y="815"/>
                  <a:pt x="73" y="817"/>
                </a:cubicBezTo>
                <a:cubicBezTo>
                  <a:pt x="75" y="820"/>
                  <a:pt x="77" y="822"/>
                  <a:pt x="80" y="823"/>
                </a:cubicBezTo>
                <a:cubicBezTo>
                  <a:pt x="82" y="824"/>
                  <a:pt x="85" y="824"/>
                  <a:pt x="88" y="822"/>
                </a:cubicBezTo>
                <a:cubicBezTo>
                  <a:pt x="91" y="821"/>
                  <a:pt x="105" y="814"/>
                  <a:pt x="118" y="808"/>
                </a:cubicBezTo>
                <a:cubicBezTo>
                  <a:pt x="122" y="815"/>
                  <a:pt x="127" y="821"/>
                  <a:pt x="131" y="827"/>
                </a:cubicBezTo>
                <a:cubicBezTo>
                  <a:pt x="120" y="837"/>
                  <a:pt x="108" y="847"/>
                  <a:pt x="105" y="850"/>
                </a:cubicBezTo>
                <a:cubicBezTo>
                  <a:pt x="103" y="852"/>
                  <a:pt x="102" y="854"/>
                  <a:pt x="102" y="857"/>
                </a:cubicBezTo>
                <a:cubicBezTo>
                  <a:pt x="102" y="860"/>
                  <a:pt x="102" y="863"/>
                  <a:pt x="104" y="865"/>
                </a:cubicBezTo>
                <a:cubicBezTo>
                  <a:pt x="106" y="867"/>
                  <a:pt x="108" y="869"/>
                  <a:pt x="111" y="870"/>
                </a:cubicBezTo>
                <a:cubicBezTo>
                  <a:pt x="114" y="870"/>
                  <a:pt x="117" y="870"/>
                  <a:pt x="119" y="869"/>
                </a:cubicBezTo>
                <a:cubicBezTo>
                  <a:pt x="122" y="867"/>
                  <a:pt x="136" y="859"/>
                  <a:pt x="148" y="851"/>
                </a:cubicBezTo>
                <a:cubicBezTo>
                  <a:pt x="153" y="857"/>
                  <a:pt x="158" y="863"/>
                  <a:pt x="163" y="869"/>
                </a:cubicBezTo>
                <a:cubicBezTo>
                  <a:pt x="153" y="880"/>
                  <a:pt x="142" y="891"/>
                  <a:pt x="140" y="894"/>
                </a:cubicBezTo>
                <a:cubicBezTo>
                  <a:pt x="138" y="896"/>
                  <a:pt x="137" y="899"/>
                  <a:pt x="137" y="902"/>
                </a:cubicBezTo>
                <a:cubicBezTo>
                  <a:pt x="137" y="904"/>
                  <a:pt x="138" y="907"/>
                  <a:pt x="140" y="909"/>
                </a:cubicBezTo>
                <a:cubicBezTo>
                  <a:pt x="142" y="912"/>
                  <a:pt x="145" y="913"/>
                  <a:pt x="147" y="913"/>
                </a:cubicBezTo>
                <a:cubicBezTo>
                  <a:pt x="150" y="914"/>
                  <a:pt x="153" y="913"/>
                  <a:pt x="155" y="911"/>
                </a:cubicBezTo>
                <a:cubicBezTo>
                  <a:pt x="158" y="909"/>
                  <a:pt x="171" y="900"/>
                  <a:pt x="182" y="891"/>
                </a:cubicBezTo>
                <a:cubicBezTo>
                  <a:pt x="188" y="897"/>
                  <a:pt x="193" y="902"/>
                  <a:pt x="198" y="907"/>
                </a:cubicBezTo>
                <a:cubicBezTo>
                  <a:pt x="190" y="919"/>
                  <a:pt x="180" y="932"/>
                  <a:pt x="178" y="934"/>
                </a:cubicBezTo>
                <a:cubicBezTo>
                  <a:pt x="176" y="937"/>
                  <a:pt x="176" y="940"/>
                  <a:pt x="176" y="942"/>
                </a:cubicBezTo>
                <a:cubicBezTo>
                  <a:pt x="177" y="945"/>
                  <a:pt x="178" y="948"/>
                  <a:pt x="180" y="950"/>
                </a:cubicBezTo>
                <a:cubicBezTo>
                  <a:pt x="182" y="952"/>
                  <a:pt x="185" y="953"/>
                  <a:pt x="188" y="953"/>
                </a:cubicBezTo>
                <a:cubicBezTo>
                  <a:pt x="191" y="953"/>
                  <a:pt x="194" y="952"/>
                  <a:pt x="196" y="950"/>
                </a:cubicBezTo>
                <a:cubicBezTo>
                  <a:pt x="198" y="948"/>
                  <a:pt x="210" y="937"/>
                  <a:pt x="221" y="927"/>
                </a:cubicBezTo>
                <a:cubicBezTo>
                  <a:pt x="226" y="932"/>
                  <a:pt x="232" y="937"/>
                  <a:pt x="238" y="941"/>
                </a:cubicBezTo>
                <a:cubicBezTo>
                  <a:pt x="231" y="954"/>
                  <a:pt x="223" y="968"/>
                  <a:pt x="221" y="970"/>
                </a:cubicBezTo>
                <a:cubicBezTo>
                  <a:pt x="219" y="973"/>
                  <a:pt x="219" y="976"/>
                  <a:pt x="220" y="979"/>
                </a:cubicBezTo>
                <a:cubicBezTo>
                  <a:pt x="220" y="981"/>
                  <a:pt x="222" y="984"/>
                  <a:pt x="224" y="986"/>
                </a:cubicBezTo>
                <a:cubicBezTo>
                  <a:pt x="227" y="987"/>
                  <a:pt x="230" y="988"/>
                  <a:pt x="232" y="988"/>
                </a:cubicBezTo>
                <a:cubicBezTo>
                  <a:pt x="235" y="988"/>
                  <a:pt x="238" y="986"/>
                  <a:pt x="240" y="984"/>
                </a:cubicBezTo>
                <a:cubicBezTo>
                  <a:pt x="242" y="982"/>
                  <a:pt x="253" y="970"/>
                  <a:pt x="262" y="959"/>
                </a:cubicBezTo>
                <a:cubicBezTo>
                  <a:pt x="268" y="963"/>
                  <a:pt x="275" y="967"/>
                  <a:pt x="281" y="971"/>
                </a:cubicBezTo>
                <a:cubicBezTo>
                  <a:pt x="275" y="984"/>
                  <a:pt x="268" y="999"/>
                  <a:pt x="267" y="1002"/>
                </a:cubicBezTo>
                <a:cubicBezTo>
                  <a:pt x="266" y="1005"/>
                  <a:pt x="266" y="1008"/>
                  <a:pt x="267" y="1010"/>
                </a:cubicBezTo>
                <a:cubicBezTo>
                  <a:pt x="268" y="1013"/>
                  <a:pt x="270" y="1015"/>
                  <a:pt x="272" y="1017"/>
                </a:cubicBezTo>
                <a:cubicBezTo>
                  <a:pt x="275" y="1018"/>
                  <a:pt x="278" y="1019"/>
                  <a:pt x="280" y="1018"/>
                </a:cubicBezTo>
                <a:cubicBezTo>
                  <a:pt x="283" y="1018"/>
                  <a:pt x="286" y="1016"/>
                  <a:pt x="287" y="1014"/>
                </a:cubicBezTo>
                <a:cubicBezTo>
                  <a:pt x="289" y="1011"/>
                  <a:pt x="298" y="998"/>
                  <a:pt x="307" y="986"/>
                </a:cubicBezTo>
                <a:cubicBezTo>
                  <a:pt x="314" y="990"/>
                  <a:pt x="320" y="993"/>
                  <a:pt x="327" y="996"/>
                </a:cubicBezTo>
                <a:cubicBezTo>
                  <a:pt x="322" y="1010"/>
                  <a:pt x="317" y="1025"/>
                  <a:pt x="316" y="1028"/>
                </a:cubicBezTo>
                <a:cubicBezTo>
                  <a:pt x="315" y="1031"/>
                  <a:pt x="316" y="1034"/>
                  <a:pt x="317" y="1037"/>
                </a:cubicBezTo>
                <a:cubicBezTo>
                  <a:pt x="318" y="1039"/>
                  <a:pt x="320" y="1041"/>
                  <a:pt x="323" y="1042"/>
                </a:cubicBezTo>
                <a:cubicBezTo>
                  <a:pt x="326" y="1044"/>
                  <a:pt x="328" y="1044"/>
                  <a:pt x="331" y="1043"/>
                </a:cubicBezTo>
                <a:cubicBezTo>
                  <a:pt x="334" y="1042"/>
                  <a:pt x="336" y="1041"/>
                  <a:pt x="338" y="1038"/>
                </a:cubicBezTo>
                <a:cubicBezTo>
                  <a:pt x="339" y="1035"/>
                  <a:pt x="347" y="1021"/>
                  <a:pt x="354" y="1009"/>
                </a:cubicBezTo>
                <a:cubicBezTo>
                  <a:pt x="361" y="1011"/>
                  <a:pt x="368" y="1014"/>
                  <a:pt x="375" y="1017"/>
                </a:cubicBezTo>
                <a:cubicBezTo>
                  <a:pt x="372" y="1031"/>
                  <a:pt x="369" y="1046"/>
                  <a:pt x="368" y="1050"/>
                </a:cubicBezTo>
                <a:cubicBezTo>
                  <a:pt x="367" y="1052"/>
                  <a:pt x="368" y="1055"/>
                  <a:pt x="369" y="1058"/>
                </a:cubicBezTo>
                <a:cubicBezTo>
                  <a:pt x="371" y="1060"/>
                  <a:pt x="373" y="1062"/>
                  <a:pt x="376" y="1063"/>
                </a:cubicBezTo>
                <a:cubicBezTo>
                  <a:pt x="379" y="1064"/>
                  <a:pt x="382" y="1064"/>
                  <a:pt x="384" y="1063"/>
                </a:cubicBezTo>
                <a:cubicBezTo>
                  <a:pt x="387" y="1062"/>
                  <a:pt x="389" y="1060"/>
                  <a:pt x="390" y="1057"/>
                </a:cubicBezTo>
                <a:cubicBezTo>
                  <a:pt x="392" y="1054"/>
                  <a:pt x="398" y="1039"/>
                  <a:pt x="404" y="1026"/>
                </a:cubicBezTo>
                <a:cubicBezTo>
                  <a:pt x="411" y="1028"/>
                  <a:pt x="418" y="1030"/>
                  <a:pt x="425" y="1032"/>
                </a:cubicBezTo>
                <a:cubicBezTo>
                  <a:pt x="424" y="1046"/>
                  <a:pt x="422" y="1062"/>
                  <a:pt x="422" y="1065"/>
                </a:cubicBezTo>
                <a:cubicBezTo>
                  <a:pt x="421" y="1068"/>
                  <a:pt x="422" y="1071"/>
                  <a:pt x="424" y="1073"/>
                </a:cubicBezTo>
                <a:cubicBezTo>
                  <a:pt x="426" y="1075"/>
                  <a:pt x="428" y="1077"/>
                  <a:pt x="431" y="1078"/>
                </a:cubicBezTo>
                <a:cubicBezTo>
                  <a:pt x="434" y="1078"/>
                  <a:pt x="437" y="1078"/>
                  <a:pt x="439" y="1076"/>
                </a:cubicBezTo>
                <a:cubicBezTo>
                  <a:pt x="442" y="1075"/>
                  <a:pt x="444" y="1073"/>
                  <a:pt x="445" y="1070"/>
                </a:cubicBezTo>
                <a:cubicBezTo>
                  <a:pt x="446" y="1067"/>
                  <a:pt x="450" y="1052"/>
                  <a:pt x="455" y="1038"/>
                </a:cubicBezTo>
                <a:cubicBezTo>
                  <a:pt x="462" y="1039"/>
                  <a:pt x="469" y="1040"/>
                  <a:pt x="477" y="1041"/>
                </a:cubicBezTo>
                <a:cubicBezTo>
                  <a:pt x="477" y="1056"/>
                  <a:pt x="477" y="1072"/>
                  <a:pt x="477" y="1075"/>
                </a:cubicBezTo>
                <a:cubicBezTo>
                  <a:pt x="477" y="1078"/>
                  <a:pt x="478" y="1081"/>
                  <a:pt x="480" y="1083"/>
                </a:cubicBezTo>
                <a:cubicBezTo>
                  <a:pt x="482" y="1085"/>
                  <a:pt x="484" y="1086"/>
                  <a:pt x="487" y="1087"/>
                </a:cubicBezTo>
                <a:cubicBezTo>
                  <a:pt x="490" y="1087"/>
                  <a:pt x="493" y="1086"/>
                  <a:pt x="495" y="1085"/>
                </a:cubicBezTo>
                <a:cubicBezTo>
                  <a:pt x="497" y="1083"/>
                  <a:pt x="499" y="1081"/>
                  <a:pt x="500" y="1078"/>
                </a:cubicBezTo>
                <a:cubicBezTo>
                  <a:pt x="501" y="1074"/>
                  <a:pt x="504" y="1059"/>
                  <a:pt x="507" y="1045"/>
                </a:cubicBezTo>
                <a:cubicBezTo>
                  <a:pt x="514" y="1045"/>
                  <a:pt x="522" y="1045"/>
                  <a:pt x="529" y="1046"/>
                </a:cubicBezTo>
                <a:cubicBezTo>
                  <a:pt x="530" y="1060"/>
                  <a:pt x="532" y="1076"/>
                  <a:pt x="532" y="1079"/>
                </a:cubicBezTo>
                <a:cubicBezTo>
                  <a:pt x="533" y="1082"/>
                  <a:pt x="534" y="1085"/>
                  <a:pt x="536" y="1087"/>
                </a:cubicBezTo>
                <a:cubicBezTo>
                  <a:pt x="538" y="1089"/>
                  <a:pt x="541" y="1090"/>
                  <a:pt x="544" y="1090"/>
                </a:cubicBezTo>
                <a:cubicBezTo>
                  <a:pt x="547" y="1090"/>
                  <a:pt x="550" y="1088"/>
                  <a:pt x="552" y="1087"/>
                </a:cubicBezTo>
                <a:cubicBezTo>
                  <a:pt x="554" y="1085"/>
                  <a:pt x="555" y="1082"/>
                  <a:pt x="556" y="1079"/>
                </a:cubicBezTo>
                <a:cubicBezTo>
                  <a:pt x="556" y="1076"/>
                  <a:pt x="558" y="1060"/>
                  <a:pt x="559" y="1046"/>
                </a:cubicBezTo>
                <a:cubicBezTo>
                  <a:pt x="566" y="1045"/>
                  <a:pt x="574" y="1045"/>
                  <a:pt x="581" y="1045"/>
                </a:cubicBezTo>
                <a:cubicBezTo>
                  <a:pt x="584" y="1059"/>
                  <a:pt x="587" y="1074"/>
                  <a:pt x="588" y="1078"/>
                </a:cubicBezTo>
                <a:cubicBezTo>
                  <a:pt x="589" y="1081"/>
                  <a:pt x="590" y="1083"/>
                  <a:pt x="593" y="1085"/>
                </a:cubicBezTo>
                <a:cubicBezTo>
                  <a:pt x="595" y="1086"/>
                  <a:pt x="598" y="1087"/>
                  <a:pt x="601" y="1087"/>
                </a:cubicBezTo>
                <a:cubicBezTo>
                  <a:pt x="604" y="1086"/>
                  <a:pt x="606" y="1085"/>
                  <a:pt x="608" y="1083"/>
                </a:cubicBezTo>
                <a:cubicBezTo>
                  <a:pt x="610" y="1081"/>
                  <a:pt x="611" y="1078"/>
                  <a:pt x="611" y="1075"/>
                </a:cubicBezTo>
                <a:cubicBezTo>
                  <a:pt x="611" y="1072"/>
                  <a:pt x="611" y="1056"/>
                  <a:pt x="611" y="1041"/>
                </a:cubicBezTo>
                <a:cubicBezTo>
                  <a:pt x="619" y="1040"/>
                  <a:pt x="626" y="1039"/>
                  <a:pt x="633" y="1038"/>
                </a:cubicBezTo>
                <a:cubicBezTo>
                  <a:pt x="638" y="1052"/>
                  <a:pt x="642" y="1067"/>
                  <a:pt x="643" y="1070"/>
                </a:cubicBezTo>
                <a:cubicBezTo>
                  <a:pt x="644" y="1073"/>
                  <a:pt x="646" y="1075"/>
                  <a:pt x="649" y="1076"/>
                </a:cubicBezTo>
                <a:cubicBezTo>
                  <a:pt x="651" y="1078"/>
                  <a:pt x="654" y="1078"/>
                  <a:pt x="657" y="1078"/>
                </a:cubicBezTo>
                <a:cubicBezTo>
                  <a:pt x="660" y="1077"/>
                  <a:pt x="662" y="1075"/>
                  <a:pt x="664" y="1073"/>
                </a:cubicBezTo>
                <a:cubicBezTo>
                  <a:pt x="666" y="1071"/>
                  <a:pt x="667" y="1068"/>
                  <a:pt x="666" y="1065"/>
                </a:cubicBezTo>
                <a:cubicBezTo>
                  <a:pt x="666" y="1062"/>
                  <a:pt x="664" y="1046"/>
                  <a:pt x="663" y="1032"/>
                </a:cubicBezTo>
                <a:cubicBezTo>
                  <a:pt x="670" y="1030"/>
                  <a:pt x="677" y="1028"/>
                  <a:pt x="684" y="1026"/>
                </a:cubicBezTo>
                <a:cubicBezTo>
                  <a:pt x="690" y="1039"/>
                  <a:pt x="696" y="1054"/>
                  <a:pt x="698" y="1057"/>
                </a:cubicBezTo>
                <a:cubicBezTo>
                  <a:pt x="699" y="1060"/>
                  <a:pt x="701" y="1062"/>
                  <a:pt x="704" y="1063"/>
                </a:cubicBezTo>
                <a:cubicBezTo>
                  <a:pt x="706" y="1064"/>
                  <a:pt x="709" y="1064"/>
                  <a:pt x="712" y="1063"/>
                </a:cubicBezTo>
                <a:cubicBezTo>
                  <a:pt x="715" y="1062"/>
                  <a:pt x="717" y="1060"/>
                  <a:pt x="719" y="1058"/>
                </a:cubicBezTo>
                <a:cubicBezTo>
                  <a:pt x="720" y="1055"/>
                  <a:pt x="721" y="1052"/>
                  <a:pt x="720" y="1050"/>
                </a:cubicBezTo>
                <a:cubicBezTo>
                  <a:pt x="719" y="1046"/>
                  <a:pt x="716" y="1031"/>
                  <a:pt x="713" y="1017"/>
                </a:cubicBezTo>
                <a:cubicBezTo>
                  <a:pt x="720" y="1014"/>
                  <a:pt x="727" y="1011"/>
                  <a:pt x="734" y="1009"/>
                </a:cubicBezTo>
                <a:cubicBezTo>
                  <a:pt x="741" y="1021"/>
                  <a:pt x="749" y="1035"/>
                  <a:pt x="750" y="1038"/>
                </a:cubicBezTo>
                <a:cubicBezTo>
                  <a:pt x="752" y="1041"/>
                  <a:pt x="754" y="1042"/>
                  <a:pt x="757" y="1043"/>
                </a:cubicBezTo>
                <a:cubicBezTo>
                  <a:pt x="760" y="1044"/>
                  <a:pt x="762" y="1044"/>
                  <a:pt x="765" y="1042"/>
                </a:cubicBezTo>
                <a:cubicBezTo>
                  <a:pt x="768" y="1041"/>
                  <a:pt x="770" y="1039"/>
                  <a:pt x="771" y="1037"/>
                </a:cubicBezTo>
                <a:cubicBezTo>
                  <a:pt x="772" y="1034"/>
                  <a:pt x="773" y="1031"/>
                  <a:pt x="772" y="1028"/>
                </a:cubicBezTo>
                <a:cubicBezTo>
                  <a:pt x="771" y="1025"/>
                  <a:pt x="766" y="1010"/>
                  <a:pt x="761" y="996"/>
                </a:cubicBezTo>
                <a:cubicBezTo>
                  <a:pt x="768" y="993"/>
                  <a:pt x="774" y="990"/>
                  <a:pt x="781" y="986"/>
                </a:cubicBezTo>
                <a:cubicBezTo>
                  <a:pt x="790" y="998"/>
                  <a:pt x="799" y="1011"/>
                  <a:pt x="801" y="1014"/>
                </a:cubicBezTo>
                <a:cubicBezTo>
                  <a:pt x="802" y="1016"/>
                  <a:pt x="805" y="1018"/>
                  <a:pt x="808" y="1018"/>
                </a:cubicBezTo>
                <a:cubicBezTo>
                  <a:pt x="810" y="1019"/>
                  <a:pt x="813" y="1018"/>
                  <a:pt x="816" y="1017"/>
                </a:cubicBezTo>
                <a:cubicBezTo>
                  <a:pt x="818" y="1015"/>
                  <a:pt x="820" y="1013"/>
                  <a:pt x="821" y="1010"/>
                </a:cubicBezTo>
                <a:cubicBezTo>
                  <a:pt x="822" y="1008"/>
                  <a:pt x="822" y="1005"/>
                  <a:pt x="821" y="1002"/>
                </a:cubicBezTo>
                <a:cubicBezTo>
                  <a:pt x="820" y="999"/>
                  <a:pt x="813" y="984"/>
                  <a:pt x="807" y="971"/>
                </a:cubicBezTo>
                <a:cubicBezTo>
                  <a:pt x="813" y="967"/>
                  <a:pt x="820" y="963"/>
                  <a:pt x="826" y="959"/>
                </a:cubicBezTo>
                <a:cubicBezTo>
                  <a:pt x="835" y="970"/>
                  <a:pt x="846" y="982"/>
                  <a:pt x="848" y="984"/>
                </a:cubicBezTo>
                <a:cubicBezTo>
                  <a:pt x="850" y="986"/>
                  <a:pt x="853" y="988"/>
                  <a:pt x="856" y="988"/>
                </a:cubicBezTo>
                <a:cubicBezTo>
                  <a:pt x="858" y="988"/>
                  <a:pt x="861" y="987"/>
                  <a:pt x="864" y="986"/>
                </a:cubicBezTo>
                <a:cubicBezTo>
                  <a:pt x="866" y="984"/>
                  <a:pt x="868" y="981"/>
                  <a:pt x="868" y="979"/>
                </a:cubicBezTo>
                <a:cubicBezTo>
                  <a:pt x="869" y="976"/>
                  <a:pt x="869" y="973"/>
                  <a:pt x="867" y="970"/>
                </a:cubicBezTo>
                <a:cubicBezTo>
                  <a:pt x="865" y="968"/>
                  <a:pt x="857" y="954"/>
                  <a:pt x="850" y="941"/>
                </a:cubicBezTo>
                <a:cubicBezTo>
                  <a:pt x="856" y="937"/>
                  <a:pt x="862" y="932"/>
                  <a:pt x="867" y="927"/>
                </a:cubicBezTo>
                <a:cubicBezTo>
                  <a:pt x="878" y="937"/>
                  <a:pt x="890" y="948"/>
                  <a:pt x="892" y="950"/>
                </a:cubicBezTo>
                <a:cubicBezTo>
                  <a:pt x="894" y="952"/>
                  <a:pt x="897" y="953"/>
                  <a:pt x="900" y="953"/>
                </a:cubicBezTo>
                <a:cubicBezTo>
                  <a:pt x="903" y="953"/>
                  <a:pt x="906" y="952"/>
                  <a:pt x="908" y="950"/>
                </a:cubicBezTo>
                <a:cubicBezTo>
                  <a:pt x="910" y="948"/>
                  <a:pt x="911" y="945"/>
                  <a:pt x="912" y="942"/>
                </a:cubicBezTo>
                <a:cubicBezTo>
                  <a:pt x="912" y="940"/>
                  <a:pt x="911" y="937"/>
                  <a:pt x="910" y="934"/>
                </a:cubicBezTo>
                <a:cubicBezTo>
                  <a:pt x="908" y="932"/>
                  <a:pt x="898" y="919"/>
                  <a:pt x="890" y="907"/>
                </a:cubicBezTo>
                <a:cubicBezTo>
                  <a:pt x="895" y="902"/>
                  <a:pt x="900" y="897"/>
                  <a:pt x="905" y="891"/>
                </a:cubicBezTo>
                <a:cubicBezTo>
                  <a:pt x="917" y="900"/>
                  <a:pt x="930" y="909"/>
                  <a:pt x="933" y="911"/>
                </a:cubicBezTo>
                <a:cubicBezTo>
                  <a:pt x="935" y="913"/>
                  <a:pt x="938" y="914"/>
                  <a:pt x="941" y="913"/>
                </a:cubicBezTo>
                <a:cubicBezTo>
                  <a:pt x="943" y="913"/>
                  <a:pt x="946" y="912"/>
                  <a:pt x="948" y="909"/>
                </a:cubicBezTo>
                <a:cubicBezTo>
                  <a:pt x="950" y="907"/>
                  <a:pt x="951" y="904"/>
                  <a:pt x="951" y="902"/>
                </a:cubicBezTo>
                <a:cubicBezTo>
                  <a:pt x="951" y="899"/>
                  <a:pt x="950" y="896"/>
                  <a:pt x="948" y="894"/>
                </a:cubicBezTo>
                <a:cubicBezTo>
                  <a:pt x="946" y="891"/>
                  <a:pt x="935" y="880"/>
                  <a:pt x="925" y="869"/>
                </a:cubicBezTo>
                <a:cubicBezTo>
                  <a:pt x="930" y="863"/>
                  <a:pt x="935" y="857"/>
                  <a:pt x="940" y="851"/>
                </a:cubicBezTo>
                <a:cubicBezTo>
                  <a:pt x="952" y="859"/>
                  <a:pt x="966" y="867"/>
                  <a:pt x="969" y="869"/>
                </a:cubicBezTo>
                <a:cubicBezTo>
                  <a:pt x="971" y="870"/>
                  <a:pt x="974" y="870"/>
                  <a:pt x="977" y="870"/>
                </a:cubicBezTo>
                <a:cubicBezTo>
                  <a:pt x="980" y="869"/>
                  <a:pt x="982" y="867"/>
                  <a:pt x="984" y="865"/>
                </a:cubicBezTo>
                <a:cubicBezTo>
                  <a:pt x="986" y="863"/>
                  <a:pt x="986" y="860"/>
                  <a:pt x="986" y="857"/>
                </a:cubicBezTo>
                <a:cubicBezTo>
                  <a:pt x="986" y="854"/>
                  <a:pt x="985" y="852"/>
                  <a:pt x="983" y="850"/>
                </a:cubicBezTo>
                <a:cubicBezTo>
                  <a:pt x="980" y="847"/>
                  <a:pt x="968" y="837"/>
                  <a:pt x="957" y="827"/>
                </a:cubicBezTo>
                <a:cubicBezTo>
                  <a:pt x="961" y="821"/>
                  <a:pt x="966" y="815"/>
                  <a:pt x="969" y="808"/>
                </a:cubicBezTo>
                <a:cubicBezTo>
                  <a:pt x="983" y="814"/>
                  <a:pt x="997" y="821"/>
                  <a:pt x="1000" y="822"/>
                </a:cubicBezTo>
                <a:cubicBezTo>
                  <a:pt x="1003" y="824"/>
                  <a:pt x="1006" y="824"/>
                  <a:pt x="1008" y="823"/>
                </a:cubicBezTo>
                <a:cubicBezTo>
                  <a:pt x="1011" y="822"/>
                  <a:pt x="1013" y="820"/>
                  <a:pt x="1015" y="817"/>
                </a:cubicBezTo>
                <a:cubicBezTo>
                  <a:pt x="1016" y="815"/>
                  <a:pt x="1017" y="812"/>
                  <a:pt x="1016" y="809"/>
                </a:cubicBezTo>
                <a:cubicBezTo>
                  <a:pt x="1016" y="806"/>
                  <a:pt x="1014" y="804"/>
                  <a:pt x="1012" y="802"/>
                </a:cubicBezTo>
                <a:cubicBezTo>
                  <a:pt x="1009" y="800"/>
                  <a:pt x="996" y="791"/>
                  <a:pt x="984" y="782"/>
                </a:cubicBezTo>
                <a:cubicBezTo>
                  <a:pt x="988" y="776"/>
                  <a:pt x="991" y="769"/>
                  <a:pt x="995" y="762"/>
                </a:cubicBezTo>
                <a:cubicBezTo>
                  <a:pt x="1009" y="767"/>
                  <a:pt x="1024" y="772"/>
                  <a:pt x="1027" y="773"/>
                </a:cubicBezTo>
                <a:cubicBezTo>
                  <a:pt x="1029" y="774"/>
                  <a:pt x="1032" y="774"/>
                  <a:pt x="1035" y="772"/>
                </a:cubicBezTo>
                <a:cubicBezTo>
                  <a:pt x="1037" y="771"/>
                  <a:pt x="1039" y="769"/>
                  <a:pt x="1041" y="766"/>
                </a:cubicBezTo>
                <a:cubicBezTo>
                  <a:pt x="1042" y="764"/>
                  <a:pt x="1042" y="761"/>
                  <a:pt x="1041" y="758"/>
                </a:cubicBezTo>
                <a:cubicBezTo>
                  <a:pt x="1040" y="755"/>
                  <a:pt x="1039" y="753"/>
                  <a:pt x="1036" y="752"/>
                </a:cubicBezTo>
                <a:cubicBezTo>
                  <a:pt x="1033" y="750"/>
                  <a:pt x="1020" y="742"/>
                  <a:pt x="1007" y="735"/>
                </a:cubicBezTo>
                <a:cubicBezTo>
                  <a:pt x="1010" y="728"/>
                  <a:pt x="1012" y="721"/>
                  <a:pt x="1015" y="714"/>
                </a:cubicBezTo>
                <a:cubicBezTo>
                  <a:pt x="1029" y="717"/>
                  <a:pt x="1045" y="721"/>
                  <a:pt x="1048" y="721"/>
                </a:cubicBezTo>
                <a:cubicBezTo>
                  <a:pt x="1051" y="722"/>
                  <a:pt x="1054" y="721"/>
                  <a:pt x="1056" y="720"/>
                </a:cubicBezTo>
                <a:cubicBezTo>
                  <a:pt x="1058" y="718"/>
                  <a:pt x="1060" y="716"/>
                  <a:pt x="1061" y="713"/>
                </a:cubicBezTo>
                <a:cubicBezTo>
                  <a:pt x="1062" y="710"/>
                  <a:pt x="1062" y="707"/>
                  <a:pt x="1061" y="705"/>
                </a:cubicBezTo>
                <a:cubicBezTo>
                  <a:pt x="1060" y="702"/>
                  <a:pt x="1058" y="700"/>
                  <a:pt x="1055" y="699"/>
                </a:cubicBezTo>
                <a:cubicBezTo>
                  <a:pt x="1052" y="698"/>
                  <a:pt x="1037" y="691"/>
                  <a:pt x="1024" y="686"/>
                </a:cubicBezTo>
                <a:cubicBezTo>
                  <a:pt x="1026" y="678"/>
                  <a:pt x="1028" y="671"/>
                  <a:pt x="1030" y="664"/>
                </a:cubicBezTo>
                <a:cubicBezTo>
                  <a:pt x="1044" y="665"/>
                  <a:pt x="1060" y="667"/>
                  <a:pt x="1063" y="668"/>
                </a:cubicBezTo>
                <a:cubicBezTo>
                  <a:pt x="1066" y="668"/>
                  <a:pt x="1069" y="667"/>
                  <a:pt x="1071" y="665"/>
                </a:cubicBezTo>
                <a:cubicBezTo>
                  <a:pt x="1074" y="664"/>
                  <a:pt x="1075" y="661"/>
                  <a:pt x="1076" y="658"/>
                </a:cubicBezTo>
                <a:cubicBezTo>
                  <a:pt x="1076" y="655"/>
                  <a:pt x="1076" y="652"/>
                  <a:pt x="1075" y="650"/>
                </a:cubicBezTo>
                <a:cubicBezTo>
                  <a:pt x="1073" y="647"/>
                  <a:pt x="1071" y="645"/>
                  <a:pt x="1068" y="645"/>
                </a:cubicBezTo>
                <a:cubicBezTo>
                  <a:pt x="1065" y="644"/>
                  <a:pt x="1050" y="639"/>
                  <a:pt x="1036" y="634"/>
                </a:cubicBezTo>
                <a:cubicBezTo>
                  <a:pt x="1037" y="627"/>
                  <a:pt x="1039" y="620"/>
                  <a:pt x="1040" y="612"/>
                </a:cubicBezTo>
                <a:cubicBezTo>
                  <a:pt x="1054" y="612"/>
                  <a:pt x="1070" y="612"/>
                  <a:pt x="1073" y="612"/>
                </a:cubicBezTo>
                <a:cubicBezTo>
                  <a:pt x="1076" y="613"/>
                  <a:pt x="1079" y="611"/>
                  <a:pt x="1081" y="609"/>
                </a:cubicBezTo>
                <a:cubicBezTo>
                  <a:pt x="1083" y="607"/>
                  <a:pt x="1084" y="605"/>
                  <a:pt x="1085" y="602"/>
                </a:cubicBezTo>
                <a:cubicBezTo>
                  <a:pt x="1085" y="599"/>
                  <a:pt x="1084" y="596"/>
                  <a:pt x="1083" y="594"/>
                </a:cubicBezTo>
                <a:cubicBezTo>
                  <a:pt x="1081" y="591"/>
                  <a:pt x="1079" y="590"/>
                  <a:pt x="1076" y="589"/>
                </a:cubicBezTo>
                <a:cubicBezTo>
                  <a:pt x="1073" y="588"/>
                  <a:pt x="1057" y="585"/>
                  <a:pt x="1043" y="582"/>
                </a:cubicBezTo>
                <a:cubicBezTo>
                  <a:pt x="1043" y="575"/>
                  <a:pt x="1044" y="567"/>
                  <a:pt x="1044" y="560"/>
                </a:cubicBezTo>
                <a:cubicBezTo>
                  <a:pt x="1058" y="558"/>
                  <a:pt x="1074" y="557"/>
                  <a:pt x="1078" y="557"/>
                </a:cubicBezTo>
                <a:close/>
                <a:moveTo>
                  <a:pt x="544" y="979"/>
                </a:moveTo>
                <a:cubicBezTo>
                  <a:pt x="305" y="979"/>
                  <a:pt x="111" y="785"/>
                  <a:pt x="111" y="545"/>
                </a:cubicBezTo>
                <a:cubicBezTo>
                  <a:pt x="111" y="305"/>
                  <a:pt x="305" y="111"/>
                  <a:pt x="544" y="111"/>
                </a:cubicBezTo>
                <a:cubicBezTo>
                  <a:pt x="783" y="111"/>
                  <a:pt x="977" y="305"/>
                  <a:pt x="977" y="545"/>
                </a:cubicBezTo>
                <a:cubicBezTo>
                  <a:pt x="977" y="785"/>
                  <a:pt x="783" y="979"/>
                  <a:pt x="544" y="979"/>
                </a:cubicBezTo>
                <a:close/>
              </a:path>
            </a:pathLst>
          </a:custGeom>
          <a:solidFill>
            <a:srgbClr val="45C1A4"/>
          </a:solidFill>
          <a:ln>
            <a:noFill/>
          </a:ln>
        </p:spPr>
        <p:txBody>
          <a:bodyPr vert="horz" wrap="square" lIns="91440" tIns="45720" rIns="91440" bIns="45720" numCol="1" anchor="t" anchorCtr="0" compatLnSpc="1">
            <a:prstTxWarp prst="textNoShape">
              <a:avLst/>
            </a:prstTxWarp>
          </a:bodyPr>
          <a:lstStyle/>
          <a:p>
            <a:pPr defTabSz="914378"/>
            <a:endParaRPr lang="en-US" sz="1800">
              <a:solidFill>
                <a:prstClr val="black"/>
              </a:solidFill>
            </a:endParaRPr>
          </a:p>
        </p:txBody>
      </p:sp>
      <p:cxnSp>
        <p:nvCxnSpPr>
          <p:cNvPr id="47" name="Straight Arrow Connector 25">
            <a:extLst>
              <a:ext uri="{FF2B5EF4-FFF2-40B4-BE49-F238E27FC236}">
                <a16:creationId xmlns:a16="http://schemas.microsoft.com/office/drawing/2014/main" id="{169749CA-CD0B-476D-BAB8-33AD7D75EBEC}"/>
              </a:ext>
            </a:extLst>
          </p:cNvPr>
          <p:cNvCxnSpPr/>
          <p:nvPr/>
        </p:nvCxnSpPr>
        <p:spPr>
          <a:xfrm>
            <a:off x="5334000" y="1435844"/>
            <a:ext cx="1524000" cy="0"/>
          </a:xfrm>
          <a:prstGeom prst="straightConnector1">
            <a:avLst/>
          </a:prstGeom>
          <a:ln>
            <a:solidFill>
              <a:schemeClr val="bg1">
                <a:lumMod val="65000"/>
              </a:schemeClr>
            </a:solidFill>
            <a:tailEnd type="arrow"/>
          </a:ln>
        </p:spPr>
        <p:style>
          <a:lnRef idx="1">
            <a:schemeClr val="accent1"/>
          </a:lnRef>
          <a:fillRef idx="0">
            <a:schemeClr val="accent1"/>
          </a:fillRef>
          <a:effectRef idx="0">
            <a:schemeClr val="accent1"/>
          </a:effectRef>
          <a:fontRef idx="minor">
            <a:schemeClr val="tx1"/>
          </a:fontRef>
        </p:style>
      </p:cxnSp>
      <p:sp>
        <p:nvSpPr>
          <p:cNvPr id="48" name="Text Box 10">
            <a:extLst>
              <a:ext uri="{FF2B5EF4-FFF2-40B4-BE49-F238E27FC236}">
                <a16:creationId xmlns:a16="http://schemas.microsoft.com/office/drawing/2014/main" id="{8D803391-E29F-454C-930C-1E92428FB405}"/>
              </a:ext>
            </a:extLst>
          </p:cNvPr>
          <p:cNvSpPr txBox="1">
            <a:spLocks noChangeArrowheads="1"/>
          </p:cNvSpPr>
          <p:nvPr/>
        </p:nvSpPr>
        <p:spPr bwMode="auto">
          <a:xfrm>
            <a:off x="7162801" y="1138105"/>
            <a:ext cx="1656099" cy="900246"/>
          </a:xfrm>
          <a:prstGeom prst="rect">
            <a:avLst/>
          </a:prstGeom>
          <a:noFill/>
          <a:ln w="9525">
            <a:noFill/>
            <a:miter lim="800000"/>
            <a:headEnd/>
            <a:tailEnd/>
          </a:ln>
        </p:spPr>
        <p:txBody>
          <a:bodyPr wrap="square" lIns="45720" tIns="22860" rIns="45720" bIns="22860">
            <a:spAutoFit/>
          </a:bodyPr>
          <a:lstStyle/>
          <a:p>
            <a:pPr defTabSz="1088205">
              <a:lnSpc>
                <a:spcPct val="200000"/>
              </a:lnSpc>
            </a:pPr>
            <a:r>
              <a:rPr lang="en-US" sz="1200" b="1">
                <a:solidFill>
                  <a:srgbClr val="45C1A4"/>
                </a:solidFill>
                <a:ea typeface="Open Sans" pitchFamily="34" charset="0"/>
                <a:cs typeface="Open Sans" pitchFamily="34" charset="0"/>
              </a:rPr>
              <a:t>Warning</a:t>
            </a:r>
          </a:p>
          <a:p>
            <a:pPr defTabSz="1088205"/>
            <a:r>
              <a:rPr lang="en-US" sz="1050">
                <a:solidFill>
                  <a:prstClr val="white">
                    <a:lumMod val="65000"/>
                  </a:prstClr>
                </a:solidFill>
                <a:ea typeface="Open Sans" pitchFamily="34" charset="0"/>
                <a:cs typeface="Open Sans" pitchFamily="34" charset="0"/>
              </a:rPr>
              <a:t>Nullam eu tempor purus. Nunc a leo magna, consequat risus. </a:t>
            </a:r>
          </a:p>
        </p:txBody>
      </p:sp>
      <p:sp>
        <p:nvSpPr>
          <p:cNvPr id="49" name="Oval 27">
            <a:extLst>
              <a:ext uri="{FF2B5EF4-FFF2-40B4-BE49-F238E27FC236}">
                <a16:creationId xmlns:a16="http://schemas.microsoft.com/office/drawing/2014/main" id="{1D7EC629-34A6-4845-B2A4-EAC38B26591C}"/>
              </a:ext>
            </a:extLst>
          </p:cNvPr>
          <p:cNvSpPr/>
          <p:nvPr/>
        </p:nvSpPr>
        <p:spPr>
          <a:xfrm>
            <a:off x="6858001" y="1305694"/>
            <a:ext cx="258815" cy="260300"/>
          </a:xfrm>
          <a:prstGeom prst="ellipse">
            <a:avLst/>
          </a:prstGeom>
          <a:solidFill>
            <a:srgbClr val="45C1A4"/>
          </a:solidFill>
          <a:ln>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defTabSz="914378"/>
            <a:endParaRPr lang="en-US" sz="8800">
              <a:solidFill>
                <a:prstClr val="white"/>
              </a:solidFill>
            </a:endParaRPr>
          </a:p>
        </p:txBody>
      </p:sp>
      <p:sp>
        <p:nvSpPr>
          <p:cNvPr id="50" name="Text Box 10">
            <a:extLst>
              <a:ext uri="{FF2B5EF4-FFF2-40B4-BE49-F238E27FC236}">
                <a16:creationId xmlns:a16="http://schemas.microsoft.com/office/drawing/2014/main" id="{A0D9FB11-735A-4228-8211-942802054E65}"/>
              </a:ext>
            </a:extLst>
          </p:cNvPr>
          <p:cNvSpPr txBox="1">
            <a:spLocks noChangeArrowheads="1"/>
          </p:cNvSpPr>
          <p:nvPr/>
        </p:nvSpPr>
        <p:spPr bwMode="auto">
          <a:xfrm>
            <a:off x="7162801" y="3714751"/>
            <a:ext cx="1656099" cy="900246"/>
          </a:xfrm>
          <a:prstGeom prst="rect">
            <a:avLst/>
          </a:prstGeom>
          <a:noFill/>
          <a:ln w="9525">
            <a:noFill/>
            <a:miter lim="800000"/>
            <a:headEnd/>
            <a:tailEnd/>
          </a:ln>
        </p:spPr>
        <p:txBody>
          <a:bodyPr wrap="square" lIns="45720" tIns="22860" rIns="45720" bIns="22860">
            <a:spAutoFit/>
          </a:bodyPr>
          <a:lstStyle/>
          <a:p>
            <a:pPr defTabSz="1088205">
              <a:lnSpc>
                <a:spcPct val="200000"/>
              </a:lnSpc>
            </a:pPr>
            <a:r>
              <a:rPr lang="en-US" sz="1200" b="1">
                <a:solidFill>
                  <a:srgbClr val="45C1A4"/>
                </a:solidFill>
                <a:ea typeface="Open Sans" pitchFamily="34" charset="0"/>
                <a:cs typeface="Open Sans" pitchFamily="34" charset="0"/>
              </a:rPr>
              <a:t>Mapping</a:t>
            </a:r>
          </a:p>
          <a:p>
            <a:pPr defTabSz="1088205"/>
            <a:r>
              <a:rPr lang="en-US" sz="1050">
                <a:solidFill>
                  <a:prstClr val="white">
                    <a:lumMod val="65000"/>
                  </a:prstClr>
                </a:solidFill>
                <a:ea typeface="Open Sans" pitchFamily="34" charset="0"/>
                <a:cs typeface="Open Sans" pitchFamily="34" charset="0"/>
              </a:rPr>
              <a:t>Nullam eu tempor purus. Nunc a leo magna, consequat risus. </a:t>
            </a:r>
          </a:p>
        </p:txBody>
      </p:sp>
      <p:sp>
        <p:nvSpPr>
          <p:cNvPr id="51" name="Oval 34">
            <a:extLst>
              <a:ext uri="{FF2B5EF4-FFF2-40B4-BE49-F238E27FC236}">
                <a16:creationId xmlns:a16="http://schemas.microsoft.com/office/drawing/2014/main" id="{73620805-FE0B-4BCB-8D74-F738671D3C20}"/>
              </a:ext>
            </a:extLst>
          </p:cNvPr>
          <p:cNvSpPr/>
          <p:nvPr/>
        </p:nvSpPr>
        <p:spPr>
          <a:xfrm>
            <a:off x="6858001" y="3882340"/>
            <a:ext cx="258815" cy="260300"/>
          </a:xfrm>
          <a:prstGeom prst="ellipse">
            <a:avLst/>
          </a:prstGeom>
          <a:solidFill>
            <a:srgbClr val="45C1A4"/>
          </a:solidFill>
          <a:ln>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defTabSz="914378"/>
            <a:endParaRPr lang="en-US" sz="8800">
              <a:solidFill>
                <a:prstClr val="white"/>
              </a:solidFill>
            </a:endParaRPr>
          </a:p>
        </p:txBody>
      </p:sp>
      <p:sp>
        <p:nvSpPr>
          <p:cNvPr id="52" name="Text Box 10">
            <a:extLst>
              <a:ext uri="{FF2B5EF4-FFF2-40B4-BE49-F238E27FC236}">
                <a16:creationId xmlns:a16="http://schemas.microsoft.com/office/drawing/2014/main" id="{B8D675CC-3D78-4E30-B20F-003B326D157A}"/>
              </a:ext>
            </a:extLst>
          </p:cNvPr>
          <p:cNvSpPr txBox="1">
            <a:spLocks noChangeArrowheads="1"/>
          </p:cNvSpPr>
          <p:nvPr/>
        </p:nvSpPr>
        <p:spPr bwMode="auto">
          <a:xfrm>
            <a:off x="7162801" y="2419351"/>
            <a:ext cx="1656099" cy="900246"/>
          </a:xfrm>
          <a:prstGeom prst="rect">
            <a:avLst/>
          </a:prstGeom>
          <a:noFill/>
          <a:ln w="9525">
            <a:noFill/>
            <a:miter lim="800000"/>
            <a:headEnd/>
            <a:tailEnd/>
          </a:ln>
        </p:spPr>
        <p:txBody>
          <a:bodyPr wrap="square" lIns="45720" tIns="22860" rIns="45720" bIns="22860">
            <a:spAutoFit/>
          </a:bodyPr>
          <a:lstStyle/>
          <a:p>
            <a:pPr defTabSz="1088205">
              <a:lnSpc>
                <a:spcPct val="200000"/>
              </a:lnSpc>
            </a:pPr>
            <a:r>
              <a:rPr lang="en-US" sz="1200" b="1">
                <a:solidFill>
                  <a:srgbClr val="45C1A4"/>
                </a:solidFill>
                <a:ea typeface="Open Sans" pitchFamily="34" charset="0"/>
                <a:cs typeface="Open Sans" pitchFamily="34" charset="0"/>
              </a:rPr>
              <a:t>Cloud</a:t>
            </a:r>
          </a:p>
          <a:p>
            <a:pPr defTabSz="1088205"/>
            <a:r>
              <a:rPr lang="en-US" sz="1050">
                <a:solidFill>
                  <a:prstClr val="white">
                    <a:lumMod val="65000"/>
                  </a:prstClr>
                </a:solidFill>
                <a:ea typeface="Open Sans" pitchFamily="34" charset="0"/>
                <a:cs typeface="Open Sans" pitchFamily="34" charset="0"/>
              </a:rPr>
              <a:t>Nullam eu tempor purus. Nunc a leo magna, consequat risus. </a:t>
            </a:r>
          </a:p>
        </p:txBody>
      </p:sp>
      <p:sp>
        <p:nvSpPr>
          <p:cNvPr id="53" name="Oval 36">
            <a:extLst>
              <a:ext uri="{FF2B5EF4-FFF2-40B4-BE49-F238E27FC236}">
                <a16:creationId xmlns:a16="http://schemas.microsoft.com/office/drawing/2014/main" id="{9777BB7F-5284-4DAA-9EE0-E5B01E5765E5}"/>
              </a:ext>
            </a:extLst>
          </p:cNvPr>
          <p:cNvSpPr/>
          <p:nvPr/>
        </p:nvSpPr>
        <p:spPr>
          <a:xfrm>
            <a:off x="6858001" y="2586940"/>
            <a:ext cx="258815" cy="260300"/>
          </a:xfrm>
          <a:prstGeom prst="ellipse">
            <a:avLst/>
          </a:prstGeom>
          <a:solidFill>
            <a:srgbClr val="45C1A4"/>
          </a:solidFill>
          <a:ln>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defTabSz="914378"/>
            <a:endParaRPr lang="en-US" sz="8800">
              <a:solidFill>
                <a:prstClr val="white"/>
              </a:solidFill>
            </a:endParaRPr>
          </a:p>
        </p:txBody>
      </p:sp>
      <p:cxnSp>
        <p:nvCxnSpPr>
          <p:cNvPr id="54" name="Straight Arrow Connector 38">
            <a:extLst>
              <a:ext uri="{FF2B5EF4-FFF2-40B4-BE49-F238E27FC236}">
                <a16:creationId xmlns:a16="http://schemas.microsoft.com/office/drawing/2014/main" id="{69E15529-678C-4B00-834A-46007990CC0C}"/>
              </a:ext>
            </a:extLst>
          </p:cNvPr>
          <p:cNvCxnSpPr/>
          <p:nvPr/>
        </p:nvCxnSpPr>
        <p:spPr>
          <a:xfrm>
            <a:off x="6553201" y="2101898"/>
            <a:ext cx="358007" cy="498486"/>
          </a:xfrm>
          <a:prstGeom prst="straightConnector1">
            <a:avLst/>
          </a:prstGeom>
          <a:ln>
            <a:solidFill>
              <a:schemeClr val="bg1">
                <a:lumMod val="65000"/>
              </a:schemeClr>
            </a:solidFill>
            <a:tailEnd type="arrow"/>
          </a:ln>
        </p:spPr>
        <p:style>
          <a:lnRef idx="1">
            <a:schemeClr val="accent1"/>
          </a:lnRef>
          <a:fillRef idx="0">
            <a:schemeClr val="accent1"/>
          </a:fillRef>
          <a:effectRef idx="0">
            <a:schemeClr val="accent1"/>
          </a:effectRef>
          <a:fontRef idx="minor">
            <a:schemeClr val="tx1"/>
          </a:fontRef>
        </p:style>
      </p:cxnSp>
      <p:cxnSp>
        <p:nvCxnSpPr>
          <p:cNvPr id="55" name="Straight Connector 41">
            <a:extLst>
              <a:ext uri="{FF2B5EF4-FFF2-40B4-BE49-F238E27FC236}">
                <a16:creationId xmlns:a16="http://schemas.microsoft.com/office/drawing/2014/main" id="{6BE45AD4-9AD4-4332-9DF3-D53662F4BA51}"/>
              </a:ext>
            </a:extLst>
          </p:cNvPr>
          <p:cNvCxnSpPr>
            <a:endCxn id="46" idx="0"/>
          </p:cNvCxnSpPr>
          <p:nvPr/>
        </p:nvCxnSpPr>
        <p:spPr>
          <a:xfrm flipH="1" flipV="1">
            <a:off x="6025384" y="2115616"/>
            <a:ext cx="527817" cy="1841"/>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56" name="Straight Arrow Connector 42">
            <a:extLst>
              <a:ext uri="{FF2B5EF4-FFF2-40B4-BE49-F238E27FC236}">
                <a16:creationId xmlns:a16="http://schemas.microsoft.com/office/drawing/2014/main" id="{C63BE509-C613-471E-8B34-33E400E18112}"/>
              </a:ext>
            </a:extLst>
          </p:cNvPr>
          <p:cNvCxnSpPr/>
          <p:nvPr/>
        </p:nvCxnSpPr>
        <p:spPr>
          <a:xfrm>
            <a:off x="6477601" y="4012490"/>
            <a:ext cx="381602" cy="0"/>
          </a:xfrm>
          <a:prstGeom prst="straightConnector1">
            <a:avLst/>
          </a:prstGeom>
          <a:ln>
            <a:solidFill>
              <a:schemeClr val="bg1">
                <a:lumMod val="65000"/>
              </a:schemeClr>
            </a:solidFill>
            <a:tailEnd type="arrow"/>
          </a:ln>
        </p:spPr>
        <p:style>
          <a:lnRef idx="1">
            <a:schemeClr val="accent1"/>
          </a:lnRef>
          <a:fillRef idx="0">
            <a:schemeClr val="accent1"/>
          </a:fillRef>
          <a:effectRef idx="0">
            <a:schemeClr val="accent1"/>
          </a:effectRef>
          <a:fontRef idx="minor">
            <a:schemeClr val="tx1"/>
          </a:fontRef>
        </p:style>
      </p:cxnSp>
      <p:cxnSp>
        <p:nvCxnSpPr>
          <p:cNvPr id="57" name="Straight Connector 45">
            <a:extLst>
              <a:ext uri="{FF2B5EF4-FFF2-40B4-BE49-F238E27FC236}">
                <a16:creationId xmlns:a16="http://schemas.microsoft.com/office/drawing/2014/main" id="{6CAA33D3-B0D3-4BC2-BF1C-9C3229F667E6}"/>
              </a:ext>
            </a:extLst>
          </p:cNvPr>
          <p:cNvCxnSpPr/>
          <p:nvPr/>
        </p:nvCxnSpPr>
        <p:spPr>
          <a:xfrm flipH="1" flipV="1">
            <a:off x="6076185" y="3506171"/>
            <a:ext cx="401417" cy="506319"/>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
        <p:nvSpPr>
          <p:cNvPr id="58" name="Text Box 10">
            <a:extLst>
              <a:ext uri="{FF2B5EF4-FFF2-40B4-BE49-F238E27FC236}">
                <a16:creationId xmlns:a16="http://schemas.microsoft.com/office/drawing/2014/main" id="{685732E3-0FB5-4A71-BAAE-3A962532099F}"/>
              </a:ext>
            </a:extLst>
          </p:cNvPr>
          <p:cNvSpPr txBox="1">
            <a:spLocks noChangeArrowheads="1"/>
          </p:cNvSpPr>
          <p:nvPr/>
        </p:nvSpPr>
        <p:spPr bwMode="auto">
          <a:xfrm>
            <a:off x="304801" y="1138105"/>
            <a:ext cx="1656099" cy="900246"/>
          </a:xfrm>
          <a:prstGeom prst="rect">
            <a:avLst/>
          </a:prstGeom>
          <a:noFill/>
          <a:ln w="9525">
            <a:noFill/>
            <a:miter lim="800000"/>
            <a:headEnd/>
            <a:tailEnd/>
          </a:ln>
        </p:spPr>
        <p:txBody>
          <a:bodyPr wrap="square" lIns="45720" tIns="22860" rIns="45720" bIns="22860">
            <a:spAutoFit/>
          </a:bodyPr>
          <a:lstStyle/>
          <a:p>
            <a:pPr algn="r" defTabSz="1088205">
              <a:lnSpc>
                <a:spcPct val="200000"/>
              </a:lnSpc>
            </a:pPr>
            <a:r>
              <a:rPr lang="en-US" sz="1200" b="1">
                <a:solidFill>
                  <a:srgbClr val="45C1A4"/>
                </a:solidFill>
                <a:ea typeface="Open Sans" pitchFamily="34" charset="0"/>
                <a:cs typeface="Open Sans" pitchFamily="34" charset="0"/>
              </a:rPr>
              <a:t>Home</a:t>
            </a:r>
          </a:p>
          <a:p>
            <a:pPr algn="r" defTabSz="1088205"/>
            <a:r>
              <a:rPr lang="en-US" sz="1050">
                <a:solidFill>
                  <a:prstClr val="white">
                    <a:lumMod val="65000"/>
                  </a:prstClr>
                </a:solidFill>
                <a:ea typeface="Open Sans" pitchFamily="34" charset="0"/>
                <a:cs typeface="Open Sans" pitchFamily="34" charset="0"/>
              </a:rPr>
              <a:t>Nullam eu tempor purus. Nunc a leo magna, consequat risus. </a:t>
            </a:r>
          </a:p>
        </p:txBody>
      </p:sp>
      <p:sp>
        <p:nvSpPr>
          <p:cNvPr id="59" name="Oval 48">
            <a:extLst>
              <a:ext uri="{FF2B5EF4-FFF2-40B4-BE49-F238E27FC236}">
                <a16:creationId xmlns:a16="http://schemas.microsoft.com/office/drawing/2014/main" id="{77E322D1-8C2B-49D3-9B1C-745221A8178A}"/>
              </a:ext>
            </a:extLst>
          </p:cNvPr>
          <p:cNvSpPr/>
          <p:nvPr/>
        </p:nvSpPr>
        <p:spPr>
          <a:xfrm>
            <a:off x="1996071" y="1305694"/>
            <a:ext cx="258815" cy="260300"/>
          </a:xfrm>
          <a:prstGeom prst="ellipse">
            <a:avLst/>
          </a:prstGeom>
          <a:solidFill>
            <a:srgbClr val="45C1A4"/>
          </a:solidFill>
          <a:ln>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defTabSz="914378"/>
            <a:endParaRPr lang="en-US" sz="8800">
              <a:solidFill>
                <a:prstClr val="white"/>
              </a:solidFill>
            </a:endParaRPr>
          </a:p>
        </p:txBody>
      </p:sp>
      <p:sp>
        <p:nvSpPr>
          <p:cNvPr id="60" name="Text Box 10">
            <a:extLst>
              <a:ext uri="{FF2B5EF4-FFF2-40B4-BE49-F238E27FC236}">
                <a16:creationId xmlns:a16="http://schemas.microsoft.com/office/drawing/2014/main" id="{9B19E610-C145-4C1E-BC2D-E3760E53883C}"/>
              </a:ext>
            </a:extLst>
          </p:cNvPr>
          <p:cNvSpPr txBox="1">
            <a:spLocks noChangeArrowheads="1"/>
          </p:cNvSpPr>
          <p:nvPr/>
        </p:nvSpPr>
        <p:spPr bwMode="auto">
          <a:xfrm>
            <a:off x="304801" y="3714751"/>
            <a:ext cx="1656099" cy="900246"/>
          </a:xfrm>
          <a:prstGeom prst="rect">
            <a:avLst/>
          </a:prstGeom>
          <a:noFill/>
          <a:ln w="9525">
            <a:noFill/>
            <a:miter lim="800000"/>
            <a:headEnd/>
            <a:tailEnd/>
          </a:ln>
        </p:spPr>
        <p:txBody>
          <a:bodyPr wrap="square" lIns="45720" tIns="22860" rIns="45720" bIns="22860">
            <a:spAutoFit/>
          </a:bodyPr>
          <a:lstStyle/>
          <a:p>
            <a:pPr algn="r" defTabSz="1088205">
              <a:lnSpc>
                <a:spcPct val="200000"/>
              </a:lnSpc>
            </a:pPr>
            <a:r>
              <a:rPr lang="en-US" sz="1200" b="1">
                <a:solidFill>
                  <a:srgbClr val="45C1A4"/>
                </a:solidFill>
                <a:ea typeface="Open Sans" pitchFamily="34" charset="0"/>
                <a:cs typeface="Open Sans" pitchFamily="34" charset="0"/>
              </a:rPr>
              <a:t>Research</a:t>
            </a:r>
          </a:p>
          <a:p>
            <a:pPr algn="r" defTabSz="1088205"/>
            <a:r>
              <a:rPr lang="en-US" sz="1050">
                <a:solidFill>
                  <a:prstClr val="white">
                    <a:lumMod val="65000"/>
                  </a:prstClr>
                </a:solidFill>
                <a:ea typeface="Open Sans" pitchFamily="34" charset="0"/>
                <a:cs typeface="Open Sans" pitchFamily="34" charset="0"/>
              </a:rPr>
              <a:t>Nullam eu tempor purus. Nunc a leo magna, consequat risus. </a:t>
            </a:r>
          </a:p>
        </p:txBody>
      </p:sp>
      <p:sp>
        <p:nvSpPr>
          <p:cNvPr id="61" name="Oval 50">
            <a:extLst>
              <a:ext uri="{FF2B5EF4-FFF2-40B4-BE49-F238E27FC236}">
                <a16:creationId xmlns:a16="http://schemas.microsoft.com/office/drawing/2014/main" id="{17DB341E-B48C-44B7-90A4-563F6112C0FB}"/>
              </a:ext>
            </a:extLst>
          </p:cNvPr>
          <p:cNvSpPr/>
          <p:nvPr/>
        </p:nvSpPr>
        <p:spPr>
          <a:xfrm>
            <a:off x="1996071" y="3882340"/>
            <a:ext cx="258815" cy="260300"/>
          </a:xfrm>
          <a:prstGeom prst="ellipse">
            <a:avLst/>
          </a:prstGeom>
          <a:solidFill>
            <a:srgbClr val="45C1A4"/>
          </a:solidFill>
          <a:ln>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defTabSz="914378"/>
            <a:endParaRPr lang="en-US" sz="8800">
              <a:solidFill>
                <a:prstClr val="white"/>
              </a:solidFill>
            </a:endParaRPr>
          </a:p>
        </p:txBody>
      </p:sp>
      <p:sp>
        <p:nvSpPr>
          <p:cNvPr id="62" name="Text Box 10">
            <a:extLst>
              <a:ext uri="{FF2B5EF4-FFF2-40B4-BE49-F238E27FC236}">
                <a16:creationId xmlns:a16="http://schemas.microsoft.com/office/drawing/2014/main" id="{2E774AF5-369A-4F96-8CCE-BE0D59A8D425}"/>
              </a:ext>
            </a:extLst>
          </p:cNvPr>
          <p:cNvSpPr txBox="1">
            <a:spLocks noChangeArrowheads="1"/>
          </p:cNvSpPr>
          <p:nvPr/>
        </p:nvSpPr>
        <p:spPr bwMode="auto">
          <a:xfrm>
            <a:off x="304801" y="2419351"/>
            <a:ext cx="1656099" cy="900246"/>
          </a:xfrm>
          <a:prstGeom prst="rect">
            <a:avLst/>
          </a:prstGeom>
          <a:noFill/>
          <a:ln w="9525">
            <a:noFill/>
            <a:miter lim="800000"/>
            <a:headEnd/>
            <a:tailEnd/>
          </a:ln>
        </p:spPr>
        <p:txBody>
          <a:bodyPr wrap="square" lIns="45720" tIns="22860" rIns="45720" bIns="22860">
            <a:spAutoFit/>
          </a:bodyPr>
          <a:lstStyle/>
          <a:p>
            <a:pPr algn="r" defTabSz="1088205">
              <a:lnSpc>
                <a:spcPct val="200000"/>
              </a:lnSpc>
            </a:pPr>
            <a:r>
              <a:rPr lang="en-US" sz="1200" b="1">
                <a:solidFill>
                  <a:srgbClr val="45C1A4"/>
                </a:solidFill>
                <a:ea typeface="Open Sans" pitchFamily="34" charset="0"/>
                <a:cs typeface="Open Sans" pitchFamily="34" charset="0"/>
              </a:rPr>
              <a:t>Winner</a:t>
            </a:r>
          </a:p>
          <a:p>
            <a:pPr algn="r" defTabSz="1088205"/>
            <a:r>
              <a:rPr lang="en-US" sz="1050">
                <a:solidFill>
                  <a:prstClr val="white">
                    <a:lumMod val="65000"/>
                  </a:prstClr>
                </a:solidFill>
                <a:ea typeface="Open Sans" pitchFamily="34" charset="0"/>
                <a:cs typeface="Open Sans" pitchFamily="34" charset="0"/>
              </a:rPr>
              <a:t>Nullam eu tempor purus. Nunc a leo magna, consequat risus. </a:t>
            </a:r>
          </a:p>
        </p:txBody>
      </p:sp>
      <p:sp>
        <p:nvSpPr>
          <p:cNvPr id="63" name="Oval 52">
            <a:extLst>
              <a:ext uri="{FF2B5EF4-FFF2-40B4-BE49-F238E27FC236}">
                <a16:creationId xmlns:a16="http://schemas.microsoft.com/office/drawing/2014/main" id="{CEF66B1E-F434-4342-8437-A161FA3437AB}"/>
              </a:ext>
            </a:extLst>
          </p:cNvPr>
          <p:cNvSpPr/>
          <p:nvPr/>
        </p:nvSpPr>
        <p:spPr>
          <a:xfrm>
            <a:off x="1996071" y="2586940"/>
            <a:ext cx="258815" cy="260300"/>
          </a:xfrm>
          <a:prstGeom prst="ellipse">
            <a:avLst/>
          </a:prstGeom>
          <a:solidFill>
            <a:srgbClr val="45C1A4"/>
          </a:solidFill>
          <a:ln>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defTabSz="914378"/>
            <a:endParaRPr lang="en-US" sz="8800">
              <a:solidFill>
                <a:prstClr val="white"/>
              </a:solidFill>
            </a:endParaRPr>
          </a:p>
        </p:txBody>
      </p:sp>
      <p:cxnSp>
        <p:nvCxnSpPr>
          <p:cNvPr id="64" name="Straight Arrow Connector 57">
            <a:extLst>
              <a:ext uri="{FF2B5EF4-FFF2-40B4-BE49-F238E27FC236}">
                <a16:creationId xmlns:a16="http://schemas.microsoft.com/office/drawing/2014/main" id="{B5BE02FB-0826-4E6D-8D56-7068779C02B5}"/>
              </a:ext>
            </a:extLst>
          </p:cNvPr>
          <p:cNvCxnSpPr>
            <a:endCxn id="61" idx="6"/>
          </p:cNvCxnSpPr>
          <p:nvPr/>
        </p:nvCxnSpPr>
        <p:spPr>
          <a:xfrm flipH="1">
            <a:off x="2254886" y="4012490"/>
            <a:ext cx="813675" cy="0"/>
          </a:xfrm>
          <a:prstGeom prst="straightConnector1">
            <a:avLst/>
          </a:prstGeom>
          <a:ln>
            <a:solidFill>
              <a:schemeClr val="bg1">
                <a:lumMod val="65000"/>
              </a:schemeClr>
            </a:solidFill>
            <a:tailEnd type="arrow"/>
          </a:ln>
        </p:spPr>
        <p:style>
          <a:lnRef idx="1">
            <a:schemeClr val="accent1"/>
          </a:lnRef>
          <a:fillRef idx="0">
            <a:schemeClr val="accent1"/>
          </a:fillRef>
          <a:effectRef idx="0">
            <a:schemeClr val="accent1"/>
          </a:effectRef>
          <a:fontRef idx="minor">
            <a:schemeClr val="tx1"/>
          </a:fontRef>
        </p:style>
      </p:cxnSp>
      <p:cxnSp>
        <p:nvCxnSpPr>
          <p:cNvPr id="65" name="Straight Connector 60">
            <a:extLst>
              <a:ext uri="{FF2B5EF4-FFF2-40B4-BE49-F238E27FC236}">
                <a16:creationId xmlns:a16="http://schemas.microsoft.com/office/drawing/2014/main" id="{C16918BE-D8B3-4DEE-9326-CB9A0588B2BF}"/>
              </a:ext>
            </a:extLst>
          </p:cNvPr>
          <p:cNvCxnSpPr>
            <a:stCxn id="44" idx="42"/>
          </p:cNvCxnSpPr>
          <p:nvPr/>
        </p:nvCxnSpPr>
        <p:spPr>
          <a:xfrm flipH="1">
            <a:off x="3068561" y="3711209"/>
            <a:ext cx="192114" cy="301283"/>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66" name="Straight Arrow Connector 62">
            <a:extLst>
              <a:ext uri="{FF2B5EF4-FFF2-40B4-BE49-F238E27FC236}">
                <a16:creationId xmlns:a16="http://schemas.microsoft.com/office/drawing/2014/main" id="{CBAB253F-454D-429E-9F30-E83227DDA438}"/>
              </a:ext>
            </a:extLst>
          </p:cNvPr>
          <p:cNvCxnSpPr>
            <a:endCxn id="63" idx="7"/>
          </p:cNvCxnSpPr>
          <p:nvPr/>
        </p:nvCxnSpPr>
        <p:spPr>
          <a:xfrm flipH="1">
            <a:off x="2216982" y="2190750"/>
            <a:ext cx="261642" cy="434311"/>
          </a:xfrm>
          <a:prstGeom prst="straightConnector1">
            <a:avLst/>
          </a:prstGeom>
          <a:ln>
            <a:solidFill>
              <a:schemeClr val="bg1">
                <a:lumMod val="65000"/>
              </a:schemeClr>
            </a:solidFill>
            <a:tailEnd type="arrow"/>
          </a:ln>
        </p:spPr>
        <p:style>
          <a:lnRef idx="1">
            <a:schemeClr val="accent1"/>
          </a:lnRef>
          <a:fillRef idx="0">
            <a:schemeClr val="accent1"/>
          </a:fillRef>
          <a:effectRef idx="0">
            <a:schemeClr val="accent1"/>
          </a:effectRef>
          <a:fontRef idx="minor">
            <a:schemeClr val="tx1"/>
          </a:fontRef>
        </p:style>
      </p:cxnSp>
      <p:cxnSp>
        <p:nvCxnSpPr>
          <p:cNvPr id="67" name="Straight Connector 64">
            <a:extLst>
              <a:ext uri="{FF2B5EF4-FFF2-40B4-BE49-F238E27FC236}">
                <a16:creationId xmlns:a16="http://schemas.microsoft.com/office/drawing/2014/main" id="{89748935-B4D8-4786-8AE7-71BB70D557E3}"/>
              </a:ext>
            </a:extLst>
          </p:cNvPr>
          <p:cNvCxnSpPr/>
          <p:nvPr/>
        </p:nvCxnSpPr>
        <p:spPr>
          <a:xfrm flipH="1">
            <a:off x="2478624" y="2190749"/>
            <a:ext cx="1559976" cy="0"/>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68" name="Straight Arrow Connector 70">
            <a:extLst>
              <a:ext uri="{FF2B5EF4-FFF2-40B4-BE49-F238E27FC236}">
                <a16:creationId xmlns:a16="http://schemas.microsoft.com/office/drawing/2014/main" id="{E31B5135-C6B4-428E-BCA5-A167FD86F98D}"/>
              </a:ext>
            </a:extLst>
          </p:cNvPr>
          <p:cNvCxnSpPr/>
          <p:nvPr/>
        </p:nvCxnSpPr>
        <p:spPr>
          <a:xfrm flipH="1">
            <a:off x="2216982" y="1435844"/>
            <a:ext cx="754818" cy="0"/>
          </a:xfrm>
          <a:prstGeom prst="straightConnector1">
            <a:avLst/>
          </a:prstGeom>
          <a:ln>
            <a:solidFill>
              <a:schemeClr val="bg1">
                <a:lumMod val="65000"/>
              </a:schemeClr>
            </a:solidFill>
            <a:tailEnd type="arrow"/>
          </a:ln>
        </p:spPr>
        <p:style>
          <a:lnRef idx="1">
            <a:schemeClr val="accent1"/>
          </a:lnRef>
          <a:fillRef idx="0">
            <a:schemeClr val="accent1"/>
          </a:fillRef>
          <a:effectRef idx="0">
            <a:schemeClr val="accent1"/>
          </a:effectRef>
          <a:fontRef idx="minor">
            <a:schemeClr val="tx1"/>
          </a:fontRef>
        </p:style>
      </p:cxnSp>
      <p:cxnSp>
        <p:nvCxnSpPr>
          <p:cNvPr id="69" name="Straight Connector 72">
            <a:extLst>
              <a:ext uri="{FF2B5EF4-FFF2-40B4-BE49-F238E27FC236}">
                <a16:creationId xmlns:a16="http://schemas.microsoft.com/office/drawing/2014/main" id="{91590F1A-44D6-44BF-A3E0-74D71AB32F2D}"/>
              </a:ext>
            </a:extLst>
          </p:cNvPr>
          <p:cNvCxnSpPr>
            <a:endCxn id="80" idx="25"/>
          </p:cNvCxnSpPr>
          <p:nvPr/>
        </p:nvCxnSpPr>
        <p:spPr>
          <a:xfrm>
            <a:off x="2971801" y="1435844"/>
            <a:ext cx="389045" cy="202860"/>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grpSp>
        <p:nvGrpSpPr>
          <p:cNvPr id="70" name="Group 97">
            <a:extLst>
              <a:ext uri="{FF2B5EF4-FFF2-40B4-BE49-F238E27FC236}">
                <a16:creationId xmlns:a16="http://schemas.microsoft.com/office/drawing/2014/main" id="{1F211E2D-3B5D-4133-BDD8-6E2AADD24D84}"/>
              </a:ext>
            </a:extLst>
          </p:cNvPr>
          <p:cNvGrpSpPr/>
          <p:nvPr/>
        </p:nvGrpSpPr>
        <p:grpSpPr>
          <a:xfrm>
            <a:off x="3127373" y="2693635"/>
            <a:ext cx="626533" cy="638898"/>
            <a:chOff x="7160655" y="2178006"/>
            <a:chExt cx="379359" cy="386846"/>
          </a:xfrm>
          <a:solidFill>
            <a:srgbClr val="45C1A4"/>
          </a:solidFill>
        </p:grpSpPr>
        <p:sp>
          <p:nvSpPr>
            <p:cNvPr id="71" name="Freeform 36">
              <a:extLst>
                <a:ext uri="{FF2B5EF4-FFF2-40B4-BE49-F238E27FC236}">
                  <a16:creationId xmlns:a16="http://schemas.microsoft.com/office/drawing/2014/main" id="{C8A21978-2ED9-4D0B-8620-FE33A04D7D32}"/>
                </a:ext>
              </a:extLst>
            </p:cNvPr>
            <p:cNvSpPr>
              <a:spLocks noEditPoints="1"/>
            </p:cNvSpPr>
            <p:nvPr/>
          </p:nvSpPr>
          <p:spPr bwMode="auto">
            <a:xfrm>
              <a:off x="7277956" y="2178006"/>
              <a:ext cx="262058" cy="262058"/>
            </a:xfrm>
            <a:custGeom>
              <a:avLst/>
              <a:gdLst>
                <a:gd name="T0" fmla="*/ 65 w 79"/>
                <a:gd name="T1" fmla="*/ 14 h 79"/>
                <a:gd name="T2" fmla="*/ 14 w 79"/>
                <a:gd name="T3" fmla="*/ 14 h 79"/>
                <a:gd name="T4" fmla="*/ 11 w 79"/>
                <a:gd name="T5" fmla="*/ 63 h 79"/>
                <a:gd name="T6" fmla="*/ 11 w 79"/>
                <a:gd name="T7" fmla="*/ 63 h 79"/>
                <a:gd name="T8" fmla="*/ 17 w 79"/>
                <a:gd name="T9" fmla="*/ 68 h 79"/>
                <a:gd name="T10" fmla="*/ 64 w 79"/>
                <a:gd name="T11" fmla="*/ 65 h 79"/>
                <a:gd name="T12" fmla="*/ 65 w 79"/>
                <a:gd name="T13" fmla="*/ 14 h 79"/>
                <a:gd name="T14" fmla="*/ 58 w 79"/>
                <a:gd name="T15" fmla="*/ 59 h 79"/>
                <a:gd name="T16" fmla="*/ 20 w 79"/>
                <a:gd name="T17" fmla="*/ 59 h 79"/>
                <a:gd name="T18" fmla="*/ 20 w 79"/>
                <a:gd name="T19" fmla="*/ 21 h 79"/>
                <a:gd name="T20" fmla="*/ 58 w 79"/>
                <a:gd name="T21" fmla="*/ 21 h 79"/>
                <a:gd name="T22" fmla="*/ 58 w 79"/>
                <a:gd name="T23" fmla="*/ 59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9" h="79">
                  <a:moveTo>
                    <a:pt x="65" y="14"/>
                  </a:moveTo>
                  <a:cubicBezTo>
                    <a:pt x="51" y="0"/>
                    <a:pt x="28" y="0"/>
                    <a:pt x="14" y="14"/>
                  </a:cubicBezTo>
                  <a:cubicBezTo>
                    <a:pt x="0" y="28"/>
                    <a:pt x="0" y="49"/>
                    <a:pt x="11" y="63"/>
                  </a:cubicBezTo>
                  <a:cubicBezTo>
                    <a:pt x="11" y="63"/>
                    <a:pt x="11" y="63"/>
                    <a:pt x="11" y="63"/>
                  </a:cubicBezTo>
                  <a:cubicBezTo>
                    <a:pt x="14" y="66"/>
                    <a:pt x="15" y="67"/>
                    <a:pt x="17" y="68"/>
                  </a:cubicBezTo>
                  <a:cubicBezTo>
                    <a:pt x="31" y="79"/>
                    <a:pt x="51" y="78"/>
                    <a:pt x="64" y="65"/>
                  </a:cubicBezTo>
                  <a:cubicBezTo>
                    <a:pt x="78" y="51"/>
                    <a:pt x="79" y="29"/>
                    <a:pt x="65" y="14"/>
                  </a:cubicBezTo>
                  <a:close/>
                  <a:moveTo>
                    <a:pt x="58" y="59"/>
                  </a:moveTo>
                  <a:cubicBezTo>
                    <a:pt x="47" y="69"/>
                    <a:pt x="30" y="69"/>
                    <a:pt x="20" y="59"/>
                  </a:cubicBezTo>
                  <a:cubicBezTo>
                    <a:pt x="9" y="48"/>
                    <a:pt x="9" y="31"/>
                    <a:pt x="20" y="21"/>
                  </a:cubicBezTo>
                  <a:cubicBezTo>
                    <a:pt x="31" y="10"/>
                    <a:pt x="48" y="10"/>
                    <a:pt x="58" y="21"/>
                  </a:cubicBezTo>
                  <a:cubicBezTo>
                    <a:pt x="69" y="31"/>
                    <a:pt x="69" y="48"/>
                    <a:pt x="58"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78"/>
              <a:endParaRPr lang="en-US" sz="1800">
                <a:solidFill>
                  <a:prstClr val="black"/>
                </a:solidFill>
              </a:endParaRPr>
            </a:p>
          </p:txBody>
        </p:sp>
        <p:sp>
          <p:nvSpPr>
            <p:cNvPr id="72" name="Freeform 37">
              <a:extLst>
                <a:ext uri="{FF2B5EF4-FFF2-40B4-BE49-F238E27FC236}">
                  <a16:creationId xmlns:a16="http://schemas.microsoft.com/office/drawing/2014/main" id="{618DDF14-7194-4098-8007-E8A467012B17}"/>
                </a:ext>
              </a:extLst>
            </p:cNvPr>
            <p:cNvSpPr>
              <a:spLocks/>
            </p:cNvSpPr>
            <p:nvPr/>
          </p:nvSpPr>
          <p:spPr bwMode="auto">
            <a:xfrm>
              <a:off x="7160655" y="2400130"/>
              <a:ext cx="159730" cy="164722"/>
            </a:xfrm>
            <a:custGeom>
              <a:avLst/>
              <a:gdLst>
                <a:gd name="T0" fmla="*/ 0 w 64"/>
                <a:gd name="T1" fmla="*/ 52 h 66"/>
                <a:gd name="T2" fmla="*/ 12 w 64"/>
                <a:gd name="T3" fmla="*/ 66 h 66"/>
                <a:gd name="T4" fmla="*/ 64 w 64"/>
                <a:gd name="T5" fmla="*/ 8 h 66"/>
                <a:gd name="T6" fmla="*/ 55 w 64"/>
                <a:gd name="T7" fmla="*/ 0 h 66"/>
                <a:gd name="T8" fmla="*/ 0 w 64"/>
                <a:gd name="T9" fmla="*/ 52 h 66"/>
              </a:gdLst>
              <a:ahLst/>
              <a:cxnLst>
                <a:cxn ang="0">
                  <a:pos x="T0" y="T1"/>
                </a:cxn>
                <a:cxn ang="0">
                  <a:pos x="T2" y="T3"/>
                </a:cxn>
                <a:cxn ang="0">
                  <a:pos x="T4" y="T5"/>
                </a:cxn>
                <a:cxn ang="0">
                  <a:pos x="T6" y="T7"/>
                </a:cxn>
                <a:cxn ang="0">
                  <a:pos x="T8" y="T9"/>
                </a:cxn>
              </a:cxnLst>
              <a:rect l="0" t="0" r="r" b="b"/>
              <a:pathLst>
                <a:path w="64" h="66">
                  <a:moveTo>
                    <a:pt x="0" y="52"/>
                  </a:moveTo>
                  <a:lnTo>
                    <a:pt x="12" y="66"/>
                  </a:lnTo>
                  <a:lnTo>
                    <a:pt x="64" y="8"/>
                  </a:lnTo>
                  <a:lnTo>
                    <a:pt x="55" y="0"/>
                  </a:lnTo>
                  <a:lnTo>
                    <a:pt x="0" y="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78"/>
              <a:endParaRPr lang="en-US" sz="1800">
                <a:solidFill>
                  <a:prstClr val="black"/>
                </a:solidFill>
              </a:endParaRPr>
            </a:p>
          </p:txBody>
        </p:sp>
        <p:sp>
          <p:nvSpPr>
            <p:cNvPr id="73" name="Freeform 38">
              <a:extLst>
                <a:ext uri="{FF2B5EF4-FFF2-40B4-BE49-F238E27FC236}">
                  <a16:creationId xmlns:a16="http://schemas.microsoft.com/office/drawing/2014/main" id="{D84FD37C-CFBC-407C-ABF5-B11ABB5041A5}"/>
                </a:ext>
              </a:extLst>
            </p:cNvPr>
            <p:cNvSpPr>
              <a:spLocks/>
            </p:cNvSpPr>
            <p:nvPr/>
          </p:nvSpPr>
          <p:spPr bwMode="auto">
            <a:xfrm>
              <a:off x="7412728" y="2265358"/>
              <a:ext cx="99831" cy="119797"/>
            </a:xfrm>
            <a:custGeom>
              <a:avLst/>
              <a:gdLst>
                <a:gd name="T0" fmla="*/ 16 w 30"/>
                <a:gd name="T1" fmla="*/ 0 h 36"/>
                <a:gd name="T2" fmla="*/ 0 w 30"/>
                <a:gd name="T3" fmla="*/ 34 h 36"/>
                <a:gd name="T4" fmla="*/ 6 w 30"/>
                <a:gd name="T5" fmla="*/ 36 h 36"/>
                <a:gd name="T6" fmla="*/ 16 w 30"/>
                <a:gd name="T7" fmla="*/ 0 h 36"/>
              </a:gdLst>
              <a:ahLst/>
              <a:cxnLst>
                <a:cxn ang="0">
                  <a:pos x="T0" y="T1"/>
                </a:cxn>
                <a:cxn ang="0">
                  <a:pos x="T2" y="T3"/>
                </a:cxn>
                <a:cxn ang="0">
                  <a:pos x="T4" y="T5"/>
                </a:cxn>
                <a:cxn ang="0">
                  <a:pos x="T6" y="T7"/>
                </a:cxn>
              </a:cxnLst>
              <a:rect l="0" t="0" r="r" b="b"/>
              <a:pathLst>
                <a:path w="30" h="36">
                  <a:moveTo>
                    <a:pt x="16" y="0"/>
                  </a:moveTo>
                  <a:cubicBezTo>
                    <a:pt x="20" y="26"/>
                    <a:pt x="0" y="34"/>
                    <a:pt x="0" y="34"/>
                  </a:cubicBezTo>
                  <a:cubicBezTo>
                    <a:pt x="6" y="36"/>
                    <a:pt x="6" y="36"/>
                    <a:pt x="6" y="36"/>
                  </a:cubicBezTo>
                  <a:cubicBezTo>
                    <a:pt x="30" y="21"/>
                    <a:pt x="16" y="0"/>
                    <a:pt x="1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78"/>
              <a:endParaRPr lang="en-US" sz="1800">
                <a:solidFill>
                  <a:prstClr val="black"/>
                </a:solidFill>
              </a:endParaRPr>
            </a:p>
          </p:txBody>
        </p:sp>
      </p:grpSp>
      <p:grpSp>
        <p:nvGrpSpPr>
          <p:cNvPr id="74" name="Group 105">
            <a:extLst>
              <a:ext uri="{FF2B5EF4-FFF2-40B4-BE49-F238E27FC236}">
                <a16:creationId xmlns:a16="http://schemas.microsoft.com/office/drawing/2014/main" id="{D81BC454-155C-4C3E-A358-290A0021A99F}"/>
              </a:ext>
            </a:extLst>
          </p:cNvPr>
          <p:cNvGrpSpPr/>
          <p:nvPr/>
        </p:nvGrpSpPr>
        <p:grpSpPr>
          <a:xfrm>
            <a:off x="5451674" y="1954243"/>
            <a:ext cx="433698" cy="396899"/>
            <a:chOff x="6726389" y="1486674"/>
            <a:chExt cx="411805" cy="376863"/>
          </a:xfrm>
          <a:solidFill>
            <a:srgbClr val="45C1A4"/>
          </a:solidFill>
        </p:grpSpPr>
        <p:sp>
          <p:nvSpPr>
            <p:cNvPr id="75" name="Oval 52">
              <a:extLst>
                <a:ext uri="{FF2B5EF4-FFF2-40B4-BE49-F238E27FC236}">
                  <a16:creationId xmlns:a16="http://schemas.microsoft.com/office/drawing/2014/main" id="{ED76A74B-619A-4A08-AE46-D01DD9226800}"/>
                </a:ext>
              </a:extLst>
            </p:cNvPr>
            <p:cNvSpPr>
              <a:spLocks noChangeArrowheads="1"/>
            </p:cNvSpPr>
            <p:nvPr/>
          </p:nvSpPr>
          <p:spPr bwMode="auto">
            <a:xfrm>
              <a:off x="6773808" y="1786168"/>
              <a:ext cx="44924" cy="4242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78"/>
              <a:endParaRPr lang="en-US" sz="1800">
                <a:solidFill>
                  <a:prstClr val="black"/>
                </a:solidFill>
              </a:endParaRPr>
            </a:p>
          </p:txBody>
        </p:sp>
        <p:sp>
          <p:nvSpPr>
            <p:cNvPr id="76" name="Oval 53">
              <a:extLst>
                <a:ext uri="{FF2B5EF4-FFF2-40B4-BE49-F238E27FC236}">
                  <a16:creationId xmlns:a16="http://schemas.microsoft.com/office/drawing/2014/main" id="{FA280DA4-70C7-453E-9ABC-62FD701B36BB}"/>
                </a:ext>
              </a:extLst>
            </p:cNvPr>
            <p:cNvSpPr>
              <a:spLocks noChangeArrowheads="1"/>
            </p:cNvSpPr>
            <p:nvPr/>
          </p:nvSpPr>
          <p:spPr bwMode="auto">
            <a:xfrm>
              <a:off x="6748851" y="1836083"/>
              <a:ext cx="24958" cy="27454"/>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78"/>
              <a:endParaRPr lang="en-US" sz="1800">
                <a:solidFill>
                  <a:prstClr val="black"/>
                </a:solidFill>
              </a:endParaRPr>
            </a:p>
          </p:txBody>
        </p:sp>
        <p:sp>
          <p:nvSpPr>
            <p:cNvPr id="77" name="Freeform 54">
              <a:extLst>
                <a:ext uri="{FF2B5EF4-FFF2-40B4-BE49-F238E27FC236}">
                  <a16:creationId xmlns:a16="http://schemas.microsoft.com/office/drawing/2014/main" id="{23262B33-1A6F-445C-A31C-4BCE12187BCF}"/>
                </a:ext>
              </a:extLst>
            </p:cNvPr>
            <p:cNvSpPr>
              <a:spLocks/>
            </p:cNvSpPr>
            <p:nvPr/>
          </p:nvSpPr>
          <p:spPr bwMode="auto">
            <a:xfrm>
              <a:off x="6726389" y="1486674"/>
              <a:ext cx="411805" cy="292007"/>
            </a:xfrm>
            <a:custGeom>
              <a:avLst/>
              <a:gdLst>
                <a:gd name="T0" fmla="*/ 124 w 124"/>
                <a:gd name="T1" fmla="*/ 34 h 88"/>
                <a:gd name="T2" fmla="*/ 99 w 124"/>
                <a:gd name="T3" fmla="*/ 9 h 88"/>
                <a:gd name="T4" fmla="*/ 93 w 124"/>
                <a:gd name="T5" fmla="*/ 10 h 88"/>
                <a:gd name="T6" fmla="*/ 74 w 124"/>
                <a:gd name="T7" fmla="*/ 0 h 88"/>
                <a:gd name="T8" fmla="*/ 60 w 124"/>
                <a:gd name="T9" fmla="*/ 5 h 88"/>
                <a:gd name="T10" fmla="*/ 46 w 124"/>
                <a:gd name="T11" fmla="*/ 0 h 88"/>
                <a:gd name="T12" fmla="*/ 31 w 124"/>
                <a:gd name="T13" fmla="*/ 5 h 88"/>
                <a:gd name="T14" fmla="*/ 25 w 124"/>
                <a:gd name="T15" fmla="*/ 5 h 88"/>
                <a:gd name="T16" fmla="*/ 0 w 124"/>
                <a:gd name="T17" fmla="*/ 30 h 88"/>
                <a:gd name="T18" fmla="*/ 3 w 124"/>
                <a:gd name="T19" fmla="*/ 43 h 88"/>
                <a:gd name="T20" fmla="*/ 0 w 124"/>
                <a:gd name="T21" fmla="*/ 55 h 88"/>
                <a:gd name="T22" fmla="*/ 25 w 124"/>
                <a:gd name="T23" fmla="*/ 80 h 88"/>
                <a:gd name="T24" fmla="*/ 28 w 124"/>
                <a:gd name="T25" fmla="*/ 80 h 88"/>
                <a:gd name="T26" fmla="*/ 46 w 124"/>
                <a:gd name="T27" fmla="*/ 88 h 88"/>
                <a:gd name="T28" fmla="*/ 64 w 124"/>
                <a:gd name="T29" fmla="*/ 80 h 88"/>
                <a:gd name="T30" fmla="*/ 79 w 124"/>
                <a:gd name="T31" fmla="*/ 85 h 88"/>
                <a:gd name="T32" fmla="*/ 104 w 124"/>
                <a:gd name="T33" fmla="*/ 60 h 88"/>
                <a:gd name="T34" fmla="*/ 104 w 124"/>
                <a:gd name="T35" fmla="*/ 59 h 88"/>
                <a:gd name="T36" fmla="*/ 124 w 124"/>
                <a:gd name="T37" fmla="*/ 34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4" h="88">
                  <a:moveTo>
                    <a:pt x="124" y="34"/>
                  </a:moveTo>
                  <a:cubicBezTo>
                    <a:pt x="124" y="21"/>
                    <a:pt x="113" y="9"/>
                    <a:pt x="99" y="9"/>
                  </a:cubicBezTo>
                  <a:cubicBezTo>
                    <a:pt x="97" y="9"/>
                    <a:pt x="95" y="10"/>
                    <a:pt x="93" y="10"/>
                  </a:cubicBezTo>
                  <a:cubicBezTo>
                    <a:pt x="89" y="4"/>
                    <a:pt x="82" y="0"/>
                    <a:pt x="74" y="0"/>
                  </a:cubicBezTo>
                  <a:cubicBezTo>
                    <a:pt x="69" y="0"/>
                    <a:pt x="64" y="2"/>
                    <a:pt x="60" y="5"/>
                  </a:cubicBezTo>
                  <a:cubicBezTo>
                    <a:pt x="56" y="2"/>
                    <a:pt x="51" y="0"/>
                    <a:pt x="46" y="0"/>
                  </a:cubicBezTo>
                  <a:cubicBezTo>
                    <a:pt x="40" y="0"/>
                    <a:pt x="35" y="2"/>
                    <a:pt x="31" y="5"/>
                  </a:cubicBezTo>
                  <a:cubicBezTo>
                    <a:pt x="29" y="5"/>
                    <a:pt x="27" y="5"/>
                    <a:pt x="25" y="5"/>
                  </a:cubicBezTo>
                  <a:cubicBezTo>
                    <a:pt x="11" y="5"/>
                    <a:pt x="0" y="16"/>
                    <a:pt x="0" y="30"/>
                  </a:cubicBezTo>
                  <a:cubicBezTo>
                    <a:pt x="0" y="35"/>
                    <a:pt x="1" y="39"/>
                    <a:pt x="3" y="43"/>
                  </a:cubicBezTo>
                  <a:cubicBezTo>
                    <a:pt x="1" y="46"/>
                    <a:pt x="0" y="51"/>
                    <a:pt x="0" y="55"/>
                  </a:cubicBezTo>
                  <a:cubicBezTo>
                    <a:pt x="0" y="69"/>
                    <a:pt x="11" y="80"/>
                    <a:pt x="25" y="80"/>
                  </a:cubicBezTo>
                  <a:cubicBezTo>
                    <a:pt x="26" y="80"/>
                    <a:pt x="27" y="80"/>
                    <a:pt x="28" y="80"/>
                  </a:cubicBezTo>
                  <a:cubicBezTo>
                    <a:pt x="32" y="85"/>
                    <a:pt x="39" y="88"/>
                    <a:pt x="46" y="88"/>
                  </a:cubicBezTo>
                  <a:cubicBezTo>
                    <a:pt x="53" y="88"/>
                    <a:pt x="59" y="85"/>
                    <a:pt x="64" y="80"/>
                  </a:cubicBezTo>
                  <a:cubicBezTo>
                    <a:pt x="68" y="83"/>
                    <a:pt x="73" y="85"/>
                    <a:pt x="79" y="85"/>
                  </a:cubicBezTo>
                  <a:cubicBezTo>
                    <a:pt x="92" y="85"/>
                    <a:pt x="104" y="74"/>
                    <a:pt x="104" y="60"/>
                  </a:cubicBezTo>
                  <a:cubicBezTo>
                    <a:pt x="104" y="60"/>
                    <a:pt x="104" y="59"/>
                    <a:pt x="104" y="59"/>
                  </a:cubicBezTo>
                  <a:cubicBezTo>
                    <a:pt x="115" y="57"/>
                    <a:pt x="124" y="47"/>
                    <a:pt x="124" y="3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78"/>
              <a:endParaRPr lang="en-US" sz="1800">
                <a:solidFill>
                  <a:prstClr val="black"/>
                </a:solidFill>
              </a:endParaRPr>
            </a:p>
          </p:txBody>
        </p:sp>
      </p:grpSp>
      <p:sp>
        <p:nvSpPr>
          <p:cNvPr id="78" name="Freeform 55">
            <a:extLst>
              <a:ext uri="{FF2B5EF4-FFF2-40B4-BE49-F238E27FC236}">
                <a16:creationId xmlns:a16="http://schemas.microsoft.com/office/drawing/2014/main" id="{8486D819-9E18-45DD-9E7E-8398554EE231}"/>
              </a:ext>
            </a:extLst>
          </p:cNvPr>
          <p:cNvSpPr>
            <a:spLocks noEditPoints="1"/>
          </p:cNvSpPr>
          <p:nvPr/>
        </p:nvSpPr>
        <p:spPr bwMode="auto">
          <a:xfrm>
            <a:off x="4349846" y="1880894"/>
            <a:ext cx="482637" cy="505086"/>
          </a:xfrm>
          <a:custGeom>
            <a:avLst/>
            <a:gdLst>
              <a:gd name="T0" fmla="*/ 83 w 129"/>
              <a:gd name="T1" fmla="*/ 92 h 135"/>
              <a:gd name="T2" fmla="*/ 127 w 129"/>
              <a:gd name="T3" fmla="*/ 26 h 135"/>
              <a:gd name="T4" fmla="*/ 127 w 129"/>
              <a:gd name="T5" fmla="*/ 21 h 135"/>
              <a:gd name="T6" fmla="*/ 117 w 129"/>
              <a:gd name="T7" fmla="*/ 10 h 135"/>
              <a:gd name="T8" fmla="*/ 112 w 129"/>
              <a:gd name="T9" fmla="*/ 10 h 135"/>
              <a:gd name="T10" fmla="*/ 107 w 129"/>
              <a:gd name="T11" fmla="*/ 16 h 135"/>
              <a:gd name="T12" fmla="*/ 101 w 129"/>
              <a:gd name="T13" fmla="*/ 16 h 135"/>
              <a:gd name="T14" fmla="*/ 101 w 129"/>
              <a:gd name="T15" fmla="*/ 0 h 135"/>
              <a:gd name="T16" fmla="*/ 27 w 129"/>
              <a:gd name="T17" fmla="*/ 0 h 135"/>
              <a:gd name="T18" fmla="*/ 27 w 129"/>
              <a:gd name="T19" fmla="*/ 16 h 135"/>
              <a:gd name="T20" fmla="*/ 22 w 129"/>
              <a:gd name="T21" fmla="*/ 16 h 135"/>
              <a:gd name="T22" fmla="*/ 17 w 129"/>
              <a:gd name="T23" fmla="*/ 10 h 135"/>
              <a:gd name="T24" fmla="*/ 12 w 129"/>
              <a:gd name="T25" fmla="*/ 10 h 135"/>
              <a:gd name="T26" fmla="*/ 1 w 129"/>
              <a:gd name="T27" fmla="*/ 21 h 135"/>
              <a:gd name="T28" fmla="*/ 1 w 129"/>
              <a:gd name="T29" fmla="*/ 26 h 135"/>
              <a:gd name="T30" fmla="*/ 46 w 129"/>
              <a:gd name="T31" fmla="*/ 92 h 135"/>
              <a:gd name="T32" fmla="*/ 59 w 129"/>
              <a:gd name="T33" fmla="*/ 98 h 135"/>
              <a:gd name="T34" fmla="*/ 59 w 129"/>
              <a:gd name="T35" fmla="*/ 103 h 135"/>
              <a:gd name="T36" fmla="*/ 54 w 129"/>
              <a:gd name="T37" fmla="*/ 106 h 135"/>
              <a:gd name="T38" fmla="*/ 59 w 129"/>
              <a:gd name="T39" fmla="*/ 108 h 135"/>
              <a:gd name="T40" fmla="*/ 59 w 129"/>
              <a:gd name="T41" fmla="*/ 114 h 135"/>
              <a:gd name="T42" fmla="*/ 54 w 129"/>
              <a:gd name="T43" fmla="*/ 119 h 135"/>
              <a:gd name="T44" fmla="*/ 48 w 129"/>
              <a:gd name="T45" fmla="*/ 124 h 135"/>
              <a:gd name="T46" fmla="*/ 43 w 129"/>
              <a:gd name="T47" fmla="*/ 129 h 135"/>
              <a:gd name="T48" fmla="*/ 49 w 129"/>
              <a:gd name="T49" fmla="*/ 135 h 135"/>
              <a:gd name="T50" fmla="*/ 80 w 129"/>
              <a:gd name="T51" fmla="*/ 135 h 135"/>
              <a:gd name="T52" fmla="*/ 85 w 129"/>
              <a:gd name="T53" fmla="*/ 129 h 135"/>
              <a:gd name="T54" fmla="*/ 80 w 129"/>
              <a:gd name="T55" fmla="*/ 124 h 135"/>
              <a:gd name="T56" fmla="*/ 74 w 129"/>
              <a:gd name="T57" fmla="*/ 119 h 135"/>
              <a:gd name="T58" fmla="*/ 69 w 129"/>
              <a:gd name="T59" fmla="*/ 114 h 135"/>
              <a:gd name="T60" fmla="*/ 69 w 129"/>
              <a:gd name="T61" fmla="*/ 108 h 135"/>
              <a:gd name="T62" fmla="*/ 75 w 129"/>
              <a:gd name="T63" fmla="*/ 106 h 135"/>
              <a:gd name="T64" fmla="*/ 69 w 129"/>
              <a:gd name="T65" fmla="*/ 103 h 135"/>
              <a:gd name="T66" fmla="*/ 69 w 129"/>
              <a:gd name="T67" fmla="*/ 98 h 135"/>
              <a:gd name="T68" fmla="*/ 83 w 129"/>
              <a:gd name="T69" fmla="*/ 92 h 135"/>
              <a:gd name="T70" fmla="*/ 101 w 129"/>
              <a:gd name="T71" fmla="*/ 21 h 135"/>
              <a:gd name="T72" fmla="*/ 107 w 129"/>
              <a:gd name="T73" fmla="*/ 21 h 135"/>
              <a:gd name="T74" fmla="*/ 112 w 129"/>
              <a:gd name="T75" fmla="*/ 16 h 135"/>
              <a:gd name="T76" fmla="*/ 117 w 129"/>
              <a:gd name="T77" fmla="*/ 21 h 135"/>
              <a:gd name="T78" fmla="*/ 117 w 129"/>
              <a:gd name="T79" fmla="*/ 26 h 135"/>
              <a:gd name="T80" fmla="*/ 91 w 129"/>
              <a:gd name="T81" fmla="*/ 71 h 135"/>
              <a:gd name="T82" fmla="*/ 101 w 129"/>
              <a:gd name="T83" fmla="*/ 21 h 135"/>
              <a:gd name="T84" fmla="*/ 36 w 129"/>
              <a:gd name="T85" fmla="*/ 72 h 135"/>
              <a:gd name="T86" fmla="*/ 10 w 129"/>
              <a:gd name="T87" fmla="*/ 27 h 135"/>
              <a:gd name="T88" fmla="*/ 10 w 129"/>
              <a:gd name="T89" fmla="*/ 22 h 135"/>
              <a:gd name="T90" fmla="*/ 15 w 129"/>
              <a:gd name="T91" fmla="*/ 17 h 135"/>
              <a:gd name="T92" fmla="*/ 20 w 129"/>
              <a:gd name="T93" fmla="*/ 22 h 135"/>
              <a:gd name="T94" fmla="*/ 26 w 129"/>
              <a:gd name="T95" fmla="*/ 22 h 135"/>
              <a:gd name="T96" fmla="*/ 36 w 129"/>
              <a:gd name="T97" fmla="*/ 72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29" h="135">
                <a:moveTo>
                  <a:pt x="83" y="92"/>
                </a:moveTo>
                <a:cubicBezTo>
                  <a:pt x="129" y="63"/>
                  <a:pt x="127" y="26"/>
                  <a:pt x="127" y="26"/>
                </a:cubicBezTo>
                <a:cubicBezTo>
                  <a:pt x="127" y="21"/>
                  <a:pt x="127" y="21"/>
                  <a:pt x="127" y="21"/>
                </a:cubicBezTo>
                <a:cubicBezTo>
                  <a:pt x="127" y="21"/>
                  <a:pt x="128" y="10"/>
                  <a:pt x="117" y="10"/>
                </a:cubicBezTo>
                <a:cubicBezTo>
                  <a:pt x="114" y="10"/>
                  <a:pt x="112" y="10"/>
                  <a:pt x="112" y="10"/>
                </a:cubicBezTo>
                <a:cubicBezTo>
                  <a:pt x="107" y="10"/>
                  <a:pt x="107" y="16"/>
                  <a:pt x="107" y="16"/>
                </a:cubicBezTo>
                <a:cubicBezTo>
                  <a:pt x="107" y="16"/>
                  <a:pt x="104" y="16"/>
                  <a:pt x="101" y="16"/>
                </a:cubicBezTo>
                <a:cubicBezTo>
                  <a:pt x="101" y="12"/>
                  <a:pt x="101" y="0"/>
                  <a:pt x="101" y="0"/>
                </a:cubicBezTo>
                <a:cubicBezTo>
                  <a:pt x="56" y="7"/>
                  <a:pt x="27" y="0"/>
                  <a:pt x="27" y="0"/>
                </a:cubicBezTo>
                <a:cubicBezTo>
                  <a:pt x="27" y="16"/>
                  <a:pt x="27" y="16"/>
                  <a:pt x="27" y="16"/>
                </a:cubicBezTo>
                <a:cubicBezTo>
                  <a:pt x="23" y="16"/>
                  <a:pt x="22" y="16"/>
                  <a:pt x="22" y="16"/>
                </a:cubicBezTo>
                <a:cubicBezTo>
                  <a:pt x="22" y="16"/>
                  <a:pt x="22" y="10"/>
                  <a:pt x="17" y="10"/>
                </a:cubicBezTo>
                <a:cubicBezTo>
                  <a:pt x="17" y="10"/>
                  <a:pt x="15" y="10"/>
                  <a:pt x="12" y="10"/>
                </a:cubicBezTo>
                <a:cubicBezTo>
                  <a:pt x="1" y="10"/>
                  <a:pt x="1" y="21"/>
                  <a:pt x="1" y="21"/>
                </a:cubicBezTo>
                <a:cubicBezTo>
                  <a:pt x="1" y="26"/>
                  <a:pt x="1" y="26"/>
                  <a:pt x="1" y="26"/>
                </a:cubicBezTo>
                <a:cubicBezTo>
                  <a:pt x="1" y="26"/>
                  <a:pt x="0" y="63"/>
                  <a:pt x="46" y="92"/>
                </a:cubicBezTo>
                <a:cubicBezTo>
                  <a:pt x="46" y="92"/>
                  <a:pt x="52" y="98"/>
                  <a:pt x="59" y="98"/>
                </a:cubicBezTo>
                <a:cubicBezTo>
                  <a:pt x="59" y="103"/>
                  <a:pt x="59" y="103"/>
                  <a:pt x="59" y="103"/>
                </a:cubicBezTo>
                <a:cubicBezTo>
                  <a:pt x="59" y="103"/>
                  <a:pt x="54" y="103"/>
                  <a:pt x="54" y="106"/>
                </a:cubicBezTo>
                <a:cubicBezTo>
                  <a:pt x="54" y="109"/>
                  <a:pt x="59" y="108"/>
                  <a:pt x="59" y="108"/>
                </a:cubicBezTo>
                <a:cubicBezTo>
                  <a:pt x="59" y="114"/>
                  <a:pt x="59" y="114"/>
                  <a:pt x="59" y="114"/>
                </a:cubicBezTo>
                <a:cubicBezTo>
                  <a:pt x="59" y="114"/>
                  <a:pt x="58" y="119"/>
                  <a:pt x="54" y="119"/>
                </a:cubicBezTo>
                <a:cubicBezTo>
                  <a:pt x="54" y="124"/>
                  <a:pt x="48" y="124"/>
                  <a:pt x="48" y="124"/>
                </a:cubicBezTo>
                <a:cubicBezTo>
                  <a:pt x="48" y="124"/>
                  <a:pt x="43" y="125"/>
                  <a:pt x="43" y="129"/>
                </a:cubicBezTo>
                <a:cubicBezTo>
                  <a:pt x="43" y="129"/>
                  <a:pt x="42" y="135"/>
                  <a:pt x="49" y="135"/>
                </a:cubicBezTo>
                <a:cubicBezTo>
                  <a:pt x="56" y="135"/>
                  <a:pt x="80" y="135"/>
                  <a:pt x="80" y="135"/>
                </a:cubicBezTo>
                <a:cubicBezTo>
                  <a:pt x="85" y="135"/>
                  <a:pt x="85" y="129"/>
                  <a:pt x="85" y="129"/>
                </a:cubicBezTo>
                <a:cubicBezTo>
                  <a:pt x="85" y="129"/>
                  <a:pt x="85" y="124"/>
                  <a:pt x="80" y="124"/>
                </a:cubicBezTo>
                <a:cubicBezTo>
                  <a:pt x="74" y="124"/>
                  <a:pt x="74" y="119"/>
                  <a:pt x="74" y="119"/>
                </a:cubicBezTo>
                <a:cubicBezTo>
                  <a:pt x="74" y="119"/>
                  <a:pt x="69" y="119"/>
                  <a:pt x="69" y="114"/>
                </a:cubicBezTo>
                <a:cubicBezTo>
                  <a:pt x="69" y="108"/>
                  <a:pt x="69" y="108"/>
                  <a:pt x="69" y="108"/>
                </a:cubicBezTo>
                <a:cubicBezTo>
                  <a:pt x="69" y="108"/>
                  <a:pt x="75" y="109"/>
                  <a:pt x="75" y="106"/>
                </a:cubicBezTo>
                <a:cubicBezTo>
                  <a:pt x="75" y="103"/>
                  <a:pt x="69" y="103"/>
                  <a:pt x="69" y="103"/>
                </a:cubicBezTo>
                <a:cubicBezTo>
                  <a:pt x="69" y="98"/>
                  <a:pt x="69" y="98"/>
                  <a:pt x="69" y="98"/>
                </a:cubicBezTo>
                <a:cubicBezTo>
                  <a:pt x="75" y="98"/>
                  <a:pt x="79" y="96"/>
                  <a:pt x="83" y="92"/>
                </a:cubicBezTo>
                <a:close/>
                <a:moveTo>
                  <a:pt x="101" y="21"/>
                </a:moveTo>
                <a:cubicBezTo>
                  <a:pt x="103" y="21"/>
                  <a:pt x="107" y="21"/>
                  <a:pt x="107" y="21"/>
                </a:cubicBezTo>
                <a:cubicBezTo>
                  <a:pt x="112" y="21"/>
                  <a:pt x="112" y="16"/>
                  <a:pt x="112" y="16"/>
                </a:cubicBezTo>
                <a:cubicBezTo>
                  <a:pt x="117" y="16"/>
                  <a:pt x="117" y="21"/>
                  <a:pt x="117" y="21"/>
                </a:cubicBezTo>
                <a:cubicBezTo>
                  <a:pt x="117" y="26"/>
                  <a:pt x="117" y="26"/>
                  <a:pt x="117" y="26"/>
                </a:cubicBezTo>
                <a:cubicBezTo>
                  <a:pt x="117" y="26"/>
                  <a:pt x="116" y="47"/>
                  <a:pt x="91" y="71"/>
                </a:cubicBezTo>
                <a:cubicBezTo>
                  <a:pt x="96" y="61"/>
                  <a:pt x="101" y="38"/>
                  <a:pt x="101" y="21"/>
                </a:cubicBezTo>
                <a:close/>
                <a:moveTo>
                  <a:pt x="36" y="72"/>
                </a:moveTo>
                <a:cubicBezTo>
                  <a:pt x="11" y="48"/>
                  <a:pt x="10" y="27"/>
                  <a:pt x="10" y="27"/>
                </a:cubicBezTo>
                <a:cubicBezTo>
                  <a:pt x="10" y="22"/>
                  <a:pt x="10" y="22"/>
                  <a:pt x="10" y="22"/>
                </a:cubicBezTo>
                <a:cubicBezTo>
                  <a:pt x="10" y="22"/>
                  <a:pt x="10" y="17"/>
                  <a:pt x="15" y="17"/>
                </a:cubicBezTo>
                <a:cubicBezTo>
                  <a:pt x="15" y="17"/>
                  <a:pt x="15" y="22"/>
                  <a:pt x="20" y="22"/>
                </a:cubicBezTo>
                <a:cubicBezTo>
                  <a:pt x="20" y="22"/>
                  <a:pt x="24" y="22"/>
                  <a:pt x="26" y="22"/>
                </a:cubicBezTo>
                <a:cubicBezTo>
                  <a:pt x="26" y="39"/>
                  <a:pt x="30" y="62"/>
                  <a:pt x="36" y="72"/>
                </a:cubicBezTo>
                <a:close/>
              </a:path>
            </a:pathLst>
          </a:custGeom>
          <a:solidFill>
            <a:srgbClr val="45C1A4"/>
          </a:solidFill>
          <a:ln>
            <a:noFill/>
          </a:ln>
        </p:spPr>
        <p:txBody>
          <a:bodyPr vert="horz" wrap="square" lIns="91440" tIns="45720" rIns="91440" bIns="45720" numCol="1" anchor="t" anchorCtr="0" compatLnSpc="1">
            <a:prstTxWarp prst="textNoShape">
              <a:avLst/>
            </a:prstTxWarp>
          </a:bodyPr>
          <a:lstStyle/>
          <a:p>
            <a:pPr defTabSz="914378"/>
            <a:endParaRPr lang="en-US" sz="1800">
              <a:solidFill>
                <a:prstClr val="black"/>
              </a:solidFill>
            </a:endParaRPr>
          </a:p>
        </p:txBody>
      </p:sp>
      <p:sp>
        <p:nvSpPr>
          <p:cNvPr id="79" name="Freeform 11">
            <a:extLst>
              <a:ext uri="{FF2B5EF4-FFF2-40B4-BE49-F238E27FC236}">
                <a16:creationId xmlns:a16="http://schemas.microsoft.com/office/drawing/2014/main" id="{23990BA0-CF75-4C8E-9110-CD8AB4402E9B}"/>
              </a:ext>
            </a:extLst>
          </p:cNvPr>
          <p:cNvSpPr>
            <a:spLocks/>
          </p:cNvSpPr>
          <p:nvPr/>
        </p:nvSpPr>
        <p:spPr bwMode="auto">
          <a:xfrm>
            <a:off x="5487988" y="2547294"/>
            <a:ext cx="1141412" cy="1153792"/>
          </a:xfrm>
          <a:custGeom>
            <a:avLst/>
            <a:gdLst>
              <a:gd name="T0" fmla="*/ 951 w 1064"/>
              <a:gd name="T1" fmla="*/ 573 h 1077"/>
              <a:gd name="T2" fmla="*/ 936 w 1064"/>
              <a:gd name="T3" fmla="*/ 508 h 1077"/>
              <a:gd name="T4" fmla="*/ 1041 w 1064"/>
              <a:gd name="T5" fmla="*/ 479 h 1077"/>
              <a:gd name="T6" fmla="*/ 982 w 1064"/>
              <a:gd name="T7" fmla="*/ 424 h 1077"/>
              <a:gd name="T8" fmla="*/ 902 w 1064"/>
              <a:gd name="T9" fmla="*/ 371 h 1077"/>
              <a:gd name="T10" fmla="*/ 990 w 1064"/>
              <a:gd name="T11" fmla="*/ 308 h 1077"/>
              <a:gd name="T12" fmla="*/ 915 w 1064"/>
              <a:gd name="T13" fmla="*/ 276 h 1077"/>
              <a:gd name="T14" fmla="*/ 822 w 1064"/>
              <a:gd name="T15" fmla="*/ 255 h 1077"/>
              <a:gd name="T16" fmla="*/ 884 w 1064"/>
              <a:gd name="T17" fmla="*/ 165 h 1077"/>
              <a:gd name="T18" fmla="*/ 803 w 1064"/>
              <a:gd name="T19" fmla="*/ 161 h 1077"/>
              <a:gd name="T20" fmla="*/ 708 w 1064"/>
              <a:gd name="T21" fmla="*/ 172 h 1077"/>
              <a:gd name="T22" fmla="*/ 735 w 1064"/>
              <a:gd name="T23" fmla="*/ 67 h 1077"/>
              <a:gd name="T24" fmla="*/ 658 w 1064"/>
              <a:gd name="T25" fmla="*/ 91 h 1077"/>
              <a:gd name="T26" fmla="*/ 572 w 1064"/>
              <a:gd name="T27" fmla="*/ 134 h 1077"/>
              <a:gd name="T28" fmla="*/ 562 w 1064"/>
              <a:gd name="T29" fmla="*/ 26 h 1077"/>
              <a:gd name="T30" fmla="*/ 497 w 1064"/>
              <a:gd name="T31" fmla="*/ 75 h 1077"/>
              <a:gd name="T32" fmla="*/ 432 w 1064"/>
              <a:gd name="T33" fmla="*/ 144 h 1077"/>
              <a:gd name="T34" fmla="*/ 385 w 1064"/>
              <a:gd name="T35" fmla="*/ 46 h 1077"/>
              <a:gd name="T36" fmla="*/ 341 w 1064"/>
              <a:gd name="T37" fmla="*/ 115 h 1077"/>
              <a:gd name="T38" fmla="*/ 303 w 1064"/>
              <a:gd name="T39" fmla="*/ 203 h 1077"/>
              <a:gd name="T40" fmla="*/ 226 w 1064"/>
              <a:gd name="T41" fmla="*/ 126 h 1077"/>
              <a:gd name="T42" fmla="*/ 208 w 1064"/>
              <a:gd name="T43" fmla="*/ 206 h 1077"/>
              <a:gd name="T44" fmla="*/ 203 w 1064"/>
              <a:gd name="T45" fmla="*/ 301 h 1077"/>
              <a:gd name="T46" fmla="*/ 104 w 1064"/>
              <a:gd name="T47" fmla="*/ 256 h 1077"/>
              <a:gd name="T48" fmla="*/ 114 w 1064"/>
              <a:gd name="T49" fmla="*/ 337 h 1077"/>
              <a:gd name="T50" fmla="*/ 142 w 1064"/>
              <a:gd name="T51" fmla="*/ 428 h 1077"/>
              <a:gd name="T52" fmla="*/ 33 w 1064"/>
              <a:gd name="T53" fmla="*/ 420 h 1077"/>
              <a:gd name="T54" fmla="*/ 70 w 1064"/>
              <a:gd name="T55" fmla="*/ 492 h 1077"/>
              <a:gd name="T56" fmla="*/ 126 w 1064"/>
              <a:gd name="T57" fmla="*/ 538 h 1077"/>
              <a:gd name="T58" fmla="*/ 70 w 1064"/>
              <a:gd name="T59" fmla="*/ 585 h 1077"/>
              <a:gd name="T60" fmla="*/ 33 w 1064"/>
              <a:gd name="T61" fmla="*/ 657 h 1077"/>
              <a:gd name="T62" fmla="*/ 142 w 1064"/>
              <a:gd name="T63" fmla="*/ 648 h 1077"/>
              <a:gd name="T64" fmla="*/ 114 w 1064"/>
              <a:gd name="T65" fmla="*/ 740 h 1077"/>
              <a:gd name="T66" fmla="*/ 104 w 1064"/>
              <a:gd name="T67" fmla="*/ 821 h 1077"/>
              <a:gd name="T68" fmla="*/ 203 w 1064"/>
              <a:gd name="T69" fmla="*/ 775 h 1077"/>
              <a:gd name="T70" fmla="*/ 208 w 1064"/>
              <a:gd name="T71" fmla="*/ 871 h 1077"/>
              <a:gd name="T72" fmla="*/ 226 w 1064"/>
              <a:gd name="T73" fmla="*/ 950 h 1077"/>
              <a:gd name="T74" fmla="*/ 303 w 1064"/>
              <a:gd name="T75" fmla="*/ 874 h 1077"/>
              <a:gd name="T76" fmla="*/ 341 w 1064"/>
              <a:gd name="T77" fmla="*/ 962 h 1077"/>
              <a:gd name="T78" fmla="*/ 385 w 1064"/>
              <a:gd name="T79" fmla="*/ 1030 h 1077"/>
              <a:gd name="T80" fmla="*/ 432 w 1064"/>
              <a:gd name="T81" fmla="*/ 932 h 1077"/>
              <a:gd name="T82" fmla="*/ 497 w 1064"/>
              <a:gd name="T83" fmla="*/ 1002 h 1077"/>
              <a:gd name="T84" fmla="*/ 562 w 1064"/>
              <a:gd name="T85" fmla="*/ 1051 h 1077"/>
              <a:gd name="T86" fmla="*/ 572 w 1064"/>
              <a:gd name="T87" fmla="*/ 943 h 1077"/>
              <a:gd name="T88" fmla="*/ 658 w 1064"/>
              <a:gd name="T89" fmla="*/ 986 h 1077"/>
              <a:gd name="T90" fmla="*/ 735 w 1064"/>
              <a:gd name="T91" fmla="*/ 1010 h 1077"/>
              <a:gd name="T92" fmla="*/ 708 w 1064"/>
              <a:gd name="T93" fmla="*/ 905 h 1077"/>
              <a:gd name="T94" fmla="*/ 803 w 1064"/>
              <a:gd name="T95" fmla="*/ 916 h 1077"/>
              <a:gd name="T96" fmla="*/ 884 w 1064"/>
              <a:gd name="T97" fmla="*/ 911 h 1077"/>
              <a:gd name="T98" fmla="*/ 822 w 1064"/>
              <a:gd name="T99" fmla="*/ 822 h 1077"/>
              <a:gd name="T100" fmla="*/ 915 w 1064"/>
              <a:gd name="T101" fmla="*/ 800 h 1077"/>
              <a:gd name="T102" fmla="*/ 990 w 1064"/>
              <a:gd name="T103" fmla="*/ 768 h 1077"/>
              <a:gd name="T104" fmla="*/ 902 w 1064"/>
              <a:gd name="T105" fmla="*/ 705 h 1077"/>
              <a:gd name="T106" fmla="*/ 982 w 1064"/>
              <a:gd name="T107" fmla="*/ 653 h 1077"/>
              <a:gd name="T108" fmla="*/ 1041 w 1064"/>
              <a:gd name="T109" fmla="*/ 598 h 10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64" h="1077">
                <a:moveTo>
                  <a:pt x="1041" y="598"/>
                </a:moveTo>
                <a:cubicBezTo>
                  <a:pt x="1024" y="593"/>
                  <a:pt x="1009" y="589"/>
                  <a:pt x="994" y="585"/>
                </a:cubicBezTo>
                <a:cubicBezTo>
                  <a:pt x="979" y="580"/>
                  <a:pt x="965" y="577"/>
                  <a:pt x="951" y="573"/>
                </a:cubicBezTo>
                <a:cubicBezTo>
                  <a:pt x="946" y="571"/>
                  <a:pt x="941" y="570"/>
                  <a:pt x="936" y="569"/>
                </a:cubicBezTo>
                <a:cubicBezTo>
                  <a:pt x="937" y="559"/>
                  <a:pt x="938" y="549"/>
                  <a:pt x="938" y="538"/>
                </a:cubicBezTo>
                <a:cubicBezTo>
                  <a:pt x="938" y="528"/>
                  <a:pt x="937" y="518"/>
                  <a:pt x="936" y="508"/>
                </a:cubicBezTo>
                <a:cubicBezTo>
                  <a:pt x="941" y="506"/>
                  <a:pt x="946" y="505"/>
                  <a:pt x="951" y="504"/>
                </a:cubicBezTo>
                <a:cubicBezTo>
                  <a:pt x="965" y="500"/>
                  <a:pt x="979" y="496"/>
                  <a:pt x="994" y="492"/>
                </a:cubicBezTo>
                <a:cubicBezTo>
                  <a:pt x="1009" y="488"/>
                  <a:pt x="1024" y="484"/>
                  <a:pt x="1041" y="479"/>
                </a:cubicBezTo>
                <a:cubicBezTo>
                  <a:pt x="1056" y="475"/>
                  <a:pt x="1064" y="460"/>
                  <a:pt x="1061" y="445"/>
                </a:cubicBezTo>
                <a:cubicBezTo>
                  <a:pt x="1059" y="430"/>
                  <a:pt x="1046" y="418"/>
                  <a:pt x="1031" y="420"/>
                </a:cubicBezTo>
                <a:cubicBezTo>
                  <a:pt x="1013" y="421"/>
                  <a:pt x="997" y="422"/>
                  <a:pt x="982" y="424"/>
                </a:cubicBezTo>
                <a:cubicBezTo>
                  <a:pt x="966" y="425"/>
                  <a:pt x="952" y="426"/>
                  <a:pt x="938" y="427"/>
                </a:cubicBezTo>
                <a:cubicBezTo>
                  <a:pt x="932" y="428"/>
                  <a:pt x="928" y="428"/>
                  <a:pt x="923" y="428"/>
                </a:cubicBezTo>
                <a:cubicBezTo>
                  <a:pt x="917" y="409"/>
                  <a:pt x="910" y="389"/>
                  <a:pt x="902" y="371"/>
                </a:cubicBezTo>
                <a:cubicBezTo>
                  <a:pt x="906" y="368"/>
                  <a:pt x="910" y="365"/>
                  <a:pt x="914" y="362"/>
                </a:cubicBezTo>
                <a:cubicBezTo>
                  <a:pt x="926" y="354"/>
                  <a:pt x="937" y="346"/>
                  <a:pt x="950" y="337"/>
                </a:cubicBezTo>
                <a:cubicBezTo>
                  <a:pt x="963" y="328"/>
                  <a:pt x="976" y="318"/>
                  <a:pt x="990" y="308"/>
                </a:cubicBezTo>
                <a:cubicBezTo>
                  <a:pt x="1002" y="299"/>
                  <a:pt x="1005" y="282"/>
                  <a:pt x="998" y="269"/>
                </a:cubicBezTo>
                <a:cubicBezTo>
                  <a:pt x="990" y="256"/>
                  <a:pt x="974" y="250"/>
                  <a:pt x="960" y="256"/>
                </a:cubicBezTo>
                <a:cubicBezTo>
                  <a:pt x="944" y="263"/>
                  <a:pt x="929" y="270"/>
                  <a:pt x="915" y="276"/>
                </a:cubicBezTo>
                <a:cubicBezTo>
                  <a:pt x="901" y="283"/>
                  <a:pt x="888" y="289"/>
                  <a:pt x="875" y="295"/>
                </a:cubicBezTo>
                <a:cubicBezTo>
                  <a:pt x="870" y="297"/>
                  <a:pt x="866" y="299"/>
                  <a:pt x="861" y="301"/>
                </a:cubicBezTo>
                <a:cubicBezTo>
                  <a:pt x="850" y="285"/>
                  <a:pt x="836" y="269"/>
                  <a:pt x="822" y="255"/>
                </a:cubicBezTo>
                <a:cubicBezTo>
                  <a:pt x="825" y="250"/>
                  <a:pt x="828" y="246"/>
                  <a:pt x="831" y="242"/>
                </a:cubicBezTo>
                <a:cubicBezTo>
                  <a:pt x="839" y="230"/>
                  <a:pt x="847" y="218"/>
                  <a:pt x="856" y="206"/>
                </a:cubicBezTo>
                <a:cubicBezTo>
                  <a:pt x="865" y="193"/>
                  <a:pt x="874" y="179"/>
                  <a:pt x="884" y="165"/>
                </a:cubicBezTo>
                <a:cubicBezTo>
                  <a:pt x="893" y="153"/>
                  <a:pt x="889" y="135"/>
                  <a:pt x="878" y="126"/>
                </a:cubicBezTo>
                <a:cubicBezTo>
                  <a:pt x="866" y="116"/>
                  <a:pt x="849" y="116"/>
                  <a:pt x="838" y="126"/>
                </a:cubicBezTo>
                <a:cubicBezTo>
                  <a:pt x="825" y="139"/>
                  <a:pt x="814" y="150"/>
                  <a:pt x="803" y="161"/>
                </a:cubicBezTo>
                <a:cubicBezTo>
                  <a:pt x="792" y="172"/>
                  <a:pt x="781" y="182"/>
                  <a:pt x="771" y="192"/>
                </a:cubicBezTo>
                <a:cubicBezTo>
                  <a:pt x="768" y="196"/>
                  <a:pt x="764" y="199"/>
                  <a:pt x="761" y="203"/>
                </a:cubicBezTo>
                <a:cubicBezTo>
                  <a:pt x="744" y="191"/>
                  <a:pt x="726" y="181"/>
                  <a:pt x="708" y="172"/>
                </a:cubicBezTo>
                <a:cubicBezTo>
                  <a:pt x="709" y="167"/>
                  <a:pt x="710" y="162"/>
                  <a:pt x="712" y="157"/>
                </a:cubicBezTo>
                <a:cubicBezTo>
                  <a:pt x="715" y="144"/>
                  <a:pt x="719" y="130"/>
                  <a:pt x="723" y="115"/>
                </a:cubicBezTo>
                <a:cubicBezTo>
                  <a:pt x="727" y="100"/>
                  <a:pt x="731" y="84"/>
                  <a:pt x="735" y="67"/>
                </a:cubicBezTo>
                <a:cubicBezTo>
                  <a:pt x="739" y="52"/>
                  <a:pt x="730" y="37"/>
                  <a:pt x="716" y="32"/>
                </a:cubicBezTo>
                <a:cubicBezTo>
                  <a:pt x="702" y="27"/>
                  <a:pt x="685" y="33"/>
                  <a:pt x="679" y="46"/>
                </a:cubicBezTo>
                <a:cubicBezTo>
                  <a:pt x="671" y="62"/>
                  <a:pt x="664" y="77"/>
                  <a:pt x="658" y="91"/>
                </a:cubicBezTo>
                <a:cubicBezTo>
                  <a:pt x="651" y="105"/>
                  <a:pt x="645" y="118"/>
                  <a:pt x="639" y="131"/>
                </a:cubicBezTo>
                <a:cubicBezTo>
                  <a:pt x="637" y="135"/>
                  <a:pt x="634" y="140"/>
                  <a:pt x="632" y="144"/>
                </a:cubicBezTo>
                <a:cubicBezTo>
                  <a:pt x="613" y="139"/>
                  <a:pt x="593" y="136"/>
                  <a:pt x="572" y="134"/>
                </a:cubicBezTo>
                <a:cubicBezTo>
                  <a:pt x="572" y="129"/>
                  <a:pt x="571" y="124"/>
                  <a:pt x="571" y="119"/>
                </a:cubicBezTo>
                <a:cubicBezTo>
                  <a:pt x="570" y="105"/>
                  <a:pt x="568" y="90"/>
                  <a:pt x="567" y="75"/>
                </a:cubicBezTo>
                <a:cubicBezTo>
                  <a:pt x="565" y="59"/>
                  <a:pt x="564" y="43"/>
                  <a:pt x="562" y="26"/>
                </a:cubicBezTo>
                <a:cubicBezTo>
                  <a:pt x="561" y="11"/>
                  <a:pt x="547" y="0"/>
                  <a:pt x="532" y="0"/>
                </a:cubicBezTo>
                <a:cubicBezTo>
                  <a:pt x="517" y="0"/>
                  <a:pt x="503" y="11"/>
                  <a:pt x="502" y="26"/>
                </a:cubicBezTo>
                <a:cubicBezTo>
                  <a:pt x="500" y="43"/>
                  <a:pt x="499" y="59"/>
                  <a:pt x="497" y="75"/>
                </a:cubicBezTo>
                <a:cubicBezTo>
                  <a:pt x="496" y="90"/>
                  <a:pt x="494" y="105"/>
                  <a:pt x="493" y="119"/>
                </a:cubicBezTo>
                <a:cubicBezTo>
                  <a:pt x="493" y="124"/>
                  <a:pt x="492" y="129"/>
                  <a:pt x="492" y="134"/>
                </a:cubicBezTo>
                <a:cubicBezTo>
                  <a:pt x="471" y="136"/>
                  <a:pt x="451" y="139"/>
                  <a:pt x="432" y="144"/>
                </a:cubicBezTo>
                <a:cubicBezTo>
                  <a:pt x="430" y="140"/>
                  <a:pt x="428" y="135"/>
                  <a:pt x="425" y="131"/>
                </a:cubicBezTo>
                <a:cubicBezTo>
                  <a:pt x="419" y="118"/>
                  <a:pt x="413" y="105"/>
                  <a:pt x="406" y="91"/>
                </a:cubicBezTo>
                <a:cubicBezTo>
                  <a:pt x="400" y="77"/>
                  <a:pt x="393" y="62"/>
                  <a:pt x="385" y="46"/>
                </a:cubicBezTo>
                <a:cubicBezTo>
                  <a:pt x="379" y="33"/>
                  <a:pt x="362" y="27"/>
                  <a:pt x="348" y="32"/>
                </a:cubicBezTo>
                <a:cubicBezTo>
                  <a:pt x="334" y="37"/>
                  <a:pt x="325" y="52"/>
                  <a:pt x="329" y="67"/>
                </a:cubicBezTo>
                <a:cubicBezTo>
                  <a:pt x="333" y="84"/>
                  <a:pt x="337" y="100"/>
                  <a:pt x="341" y="115"/>
                </a:cubicBezTo>
                <a:cubicBezTo>
                  <a:pt x="345" y="130"/>
                  <a:pt x="349" y="144"/>
                  <a:pt x="352" y="157"/>
                </a:cubicBezTo>
                <a:cubicBezTo>
                  <a:pt x="354" y="162"/>
                  <a:pt x="355" y="167"/>
                  <a:pt x="356" y="172"/>
                </a:cubicBezTo>
                <a:cubicBezTo>
                  <a:pt x="338" y="181"/>
                  <a:pt x="320" y="191"/>
                  <a:pt x="303" y="203"/>
                </a:cubicBezTo>
                <a:cubicBezTo>
                  <a:pt x="300" y="199"/>
                  <a:pt x="296" y="196"/>
                  <a:pt x="293" y="192"/>
                </a:cubicBezTo>
                <a:cubicBezTo>
                  <a:pt x="283" y="182"/>
                  <a:pt x="272" y="172"/>
                  <a:pt x="261" y="161"/>
                </a:cubicBezTo>
                <a:cubicBezTo>
                  <a:pt x="250" y="150"/>
                  <a:pt x="239" y="139"/>
                  <a:pt x="226" y="126"/>
                </a:cubicBezTo>
                <a:cubicBezTo>
                  <a:pt x="215" y="116"/>
                  <a:pt x="198" y="116"/>
                  <a:pt x="186" y="126"/>
                </a:cubicBezTo>
                <a:cubicBezTo>
                  <a:pt x="175" y="135"/>
                  <a:pt x="172" y="153"/>
                  <a:pt x="180" y="165"/>
                </a:cubicBezTo>
                <a:cubicBezTo>
                  <a:pt x="190" y="179"/>
                  <a:pt x="199" y="193"/>
                  <a:pt x="208" y="206"/>
                </a:cubicBezTo>
                <a:cubicBezTo>
                  <a:pt x="217" y="218"/>
                  <a:pt x="225" y="230"/>
                  <a:pt x="233" y="242"/>
                </a:cubicBezTo>
                <a:cubicBezTo>
                  <a:pt x="236" y="246"/>
                  <a:pt x="239" y="250"/>
                  <a:pt x="242" y="255"/>
                </a:cubicBezTo>
                <a:cubicBezTo>
                  <a:pt x="228" y="269"/>
                  <a:pt x="215" y="285"/>
                  <a:pt x="203" y="301"/>
                </a:cubicBezTo>
                <a:cubicBezTo>
                  <a:pt x="198" y="299"/>
                  <a:pt x="194" y="297"/>
                  <a:pt x="189" y="295"/>
                </a:cubicBezTo>
                <a:cubicBezTo>
                  <a:pt x="176" y="289"/>
                  <a:pt x="163" y="283"/>
                  <a:pt x="149" y="276"/>
                </a:cubicBezTo>
                <a:cubicBezTo>
                  <a:pt x="135" y="270"/>
                  <a:pt x="120" y="263"/>
                  <a:pt x="104" y="256"/>
                </a:cubicBezTo>
                <a:cubicBezTo>
                  <a:pt x="90" y="250"/>
                  <a:pt x="74" y="256"/>
                  <a:pt x="66" y="269"/>
                </a:cubicBezTo>
                <a:cubicBezTo>
                  <a:pt x="59" y="282"/>
                  <a:pt x="62" y="299"/>
                  <a:pt x="74" y="308"/>
                </a:cubicBezTo>
                <a:cubicBezTo>
                  <a:pt x="88" y="318"/>
                  <a:pt x="101" y="328"/>
                  <a:pt x="114" y="337"/>
                </a:cubicBezTo>
                <a:cubicBezTo>
                  <a:pt x="127" y="346"/>
                  <a:pt x="139" y="354"/>
                  <a:pt x="150" y="362"/>
                </a:cubicBezTo>
                <a:cubicBezTo>
                  <a:pt x="154" y="365"/>
                  <a:pt x="158" y="368"/>
                  <a:pt x="162" y="371"/>
                </a:cubicBezTo>
                <a:cubicBezTo>
                  <a:pt x="154" y="389"/>
                  <a:pt x="147" y="409"/>
                  <a:pt x="142" y="428"/>
                </a:cubicBezTo>
                <a:cubicBezTo>
                  <a:pt x="137" y="428"/>
                  <a:pt x="132" y="428"/>
                  <a:pt x="126" y="427"/>
                </a:cubicBezTo>
                <a:cubicBezTo>
                  <a:pt x="112" y="426"/>
                  <a:pt x="98" y="425"/>
                  <a:pt x="82" y="424"/>
                </a:cubicBezTo>
                <a:cubicBezTo>
                  <a:pt x="67" y="422"/>
                  <a:pt x="51" y="421"/>
                  <a:pt x="33" y="420"/>
                </a:cubicBezTo>
                <a:cubicBezTo>
                  <a:pt x="18" y="418"/>
                  <a:pt x="5" y="430"/>
                  <a:pt x="3" y="445"/>
                </a:cubicBezTo>
                <a:cubicBezTo>
                  <a:pt x="0" y="460"/>
                  <a:pt x="8" y="475"/>
                  <a:pt x="23" y="479"/>
                </a:cubicBezTo>
                <a:cubicBezTo>
                  <a:pt x="40" y="484"/>
                  <a:pt x="55" y="488"/>
                  <a:pt x="70" y="492"/>
                </a:cubicBezTo>
                <a:cubicBezTo>
                  <a:pt x="85" y="496"/>
                  <a:pt x="99" y="500"/>
                  <a:pt x="113" y="504"/>
                </a:cubicBezTo>
                <a:cubicBezTo>
                  <a:pt x="118" y="505"/>
                  <a:pt x="123" y="506"/>
                  <a:pt x="128" y="508"/>
                </a:cubicBezTo>
                <a:cubicBezTo>
                  <a:pt x="127" y="518"/>
                  <a:pt x="126" y="528"/>
                  <a:pt x="126" y="538"/>
                </a:cubicBezTo>
                <a:cubicBezTo>
                  <a:pt x="126" y="549"/>
                  <a:pt x="127" y="559"/>
                  <a:pt x="128" y="569"/>
                </a:cubicBezTo>
                <a:cubicBezTo>
                  <a:pt x="123" y="570"/>
                  <a:pt x="118" y="571"/>
                  <a:pt x="113" y="573"/>
                </a:cubicBezTo>
                <a:cubicBezTo>
                  <a:pt x="99" y="577"/>
                  <a:pt x="85" y="580"/>
                  <a:pt x="70" y="585"/>
                </a:cubicBezTo>
                <a:cubicBezTo>
                  <a:pt x="55" y="589"/>
                  <a:pt x="40" y="593"/>
                  <a:pt x="23" y="598"/>
                </a:cubicBezTo>
                <a:cubicBezTo>
                  <a:pt x="8" y="602"/>
                  <a:pt x="0" y="617"/>
                  <a:pt x="3" y="632"/>
                </a:cubicBezTo>
                <a:cubicBezTo>
                  <a:pt x="5" y="647"/>
                  <a:pt x="18" y="658"/>
                  <a:pt x="33" y="657"/>
                </a:cubicBezTo>
                <a:cubicBezTo>
                  <a:pt x="51" y="656"/>
                  <a:pt x="67" y="654"/>
                  <a:pt x="82" y="653"/>
                </a:cubicBezTo>
                <a:cubicBezTo>
                  <a:pt x="98" y="652"/>
                  <a:pt x="112" y="651"/>
                  <a:pt x="126" y="649"/>
                </a:cubicBezTo>
                <a:cubicBezTo>
                  <a:pt x="132" y="649"/>
                  <a:pt x="137" y="649"/>
                  <a:pt x="142" y="648"/>
                </a:cubicBezTo>
                <a:cubicBezTo>
                  <a:pt x="147" y="668"/>
                  <a:pt x="154" y="687"/>
                  <a:pt x="162" y="705"/>
                </a:cubicBezTo>
                <a:cubicBezTo>
                  <a:pt x="158" y="708"/>
                  <a:pt x="154" y="711"/>
                  <a:pt x="150" y="714"/>
                </a:cubicBezTo>
                <a:cubicBezTo>
                  <a:pt x="139" y="722"/>
                  <a:pt x="127" y="731"/>
                  <a:pt x="114" y="740"/>
                </a:cubicBezTo>
                <a:cubicBezTo>
                  <a:pt x="101" y="749"/>
                  <a:pt x="88" y="758"/>
                  <a:pt x="74" y="768"/>
                </a:cubicBezTo>
                <a:cubicBezTo>
                  <a:pt x="62" y="777"/>
                  <a:pt x="59" y="794"/>
                  <a:pt x="66" y="808"/>
                </a:cubicBezTo>
                <a:cubicBezTo>
                  <a:pt x="74" y="821"/>
                  <a:pt x="90" y="827"/>
                  <a:pt x="104" y="821"/>
                </a:cubicBezTo>
                <a:cubicBezTo>
                  <a:pt x="120" y="813"/>
                  <a:pt x="135" y="807"/>
                  <a:pt x="149" y="800"/>
                </a:cubicBezTo>
                <a:cubicBezTo>
                  <a:pt x="163" y="794"/>
                  <a:pt x="176" y="788"/>
                  <a:pt x="189" y="782"/>
                </a:cubicBezTo>
                <a:cubicBezTo>
                  <a:pt x="194" y="780"/>
                  <a:pt x="198" y="777"/>
                  <a:pt x="203" y="775"/>
                </a:cubicBezTo>
                <a:cubicBezTo>
                  <a:pt x="215" y="792"/>
                  <a:pt x="228" y="807"/>
                  <a:pt x="242" y="822"/>
                </a:cubicBezTo>
                <a:cubicBezTo>
                  <a:pt x="239" y="826"/>
                  <a:pt x="236" y="830"/>
                  <a:pt x="233" y="835"/>
                </a:cubicBezTo>
                <a:cubicBezTo>
                  <a:pt x="225" y="846"/>
                  <a:pt x="217" y="858"/>
                  <a:pt x="208" y="871"/>
                </a:cubicBezTo>
                <a:cubicBezTo>
                  <a:pt x="199" y="884"/>
                  <a:pt x="190" y="897"/>
                  <a:pt x="180" y="911"/>
                </a:cubicBezTo>
                <a:cubicBezTo>
                  <a:pt x="172" y="924"/>
                  <a:pt x="175" y="941"/>
                  <a:pt x="186" y="951"/>
                </a:cubicBezTo>
                <a:cubicBezTo>
                  <a:pt x="198" y="961"/>
                  <a:pt x="215" y="961"/>
                  <a:pt x="226" y="950"/>
                </a:cubicBezTo>
                <a:cubicBezTo>
                  <a:pt x="239" y="938"/>
                  <a:pt x="250" y="927"/>
                  <a:pt x="261" y="916"/>
                </a:cubicBezTo>
                <a:cubicBezTo>
                  <a:pt x="272" y="905"/>
                  <a:pt x="283" y="894"/>
                  <a:pt x="293" y="885"/>
                </a:cubicBezTo>
                <a:cubicBezTo>
                  <a:pt x="296" y="881"/>
                  <a:pt x="300" y="877"/>
                  <a:pt x="303" y="874"/>
                </a:cubicBezTo>
                <a:cubicBezTo>
                  <a:pt x="320" y="885"/>
                  <a:pt x="338" y="896"/>
                  <a:pt x="356" y="905"/>
                </a:cubicBezTo>
                <a:cubicBezTo>
                  <a:pt x="355" y="909"/>
                  <a:pt x="354" y="914"/>
                  <a:pt x="352" y="919"/>
                </a:cubicBezTo>
                <a:cubicBezTo>
                  <a:pt x="349" y="933"/>
                  <a:pt x="345" y="947"/>
                  <a:pt x="341" y="962"/>
                </a:cubicBezTo>
                <a:cubicBezTo>
                  <a:pt x="337" y="977"/>
                  <a:pt x="333" y="993"/>
                  <a:pt x="329" y="1010"/>
                </a:cubicBezTo>
                <a:cubicBezTo>
                  <a:pt x="325" y="1024"/>
                  <a:pt x="334" y="1039"/>
                  <a:pt x="348" y="1044"/>
                </a:cubicBezTo>
                <a:cubicBezTo>
                  <a:pt x="362" y="1050"/>
                  <a:pt x="379" y="1044"/>
                  <a:pt x="385" y="1030"/>
                </a:cubicBezTo>
                <a:cubicBezTo>
                  <a:pt x="393" y="1014"/>
                  <a:pt x="400" y="1000"/>
                  <a:pt x="406" y="986"/>
                </a:cubicBezTo>
                <a:cubicBezTo>
                  <a:pt x="413" y="972"/>
                  <a:pt x="419" y="958"/>
                  <a:pt x="425" y="946"/>
                </a:cubicBezTo>
                <a:cubicBezTo>
                  <a:pt x="428" y="941"/>
                  <a:pt x="430" y="937"/>
                  <a:pt x="432" y="932"/>
                </a:cubicBezTo>
                <a:cubicBezTo>
                  <a:pt x="451" y="937"/>
                  <a:pt x="471" y="941"/>
                  <a:pt x="492" y="943"/>
                </a:cubicBezTo>
                <a:cubicBezTo>
                  <a:pt x="492" y="948"/>
                  <a:pt x="493" y="953"/>
                  <a:pt x="493" y="958"/>
                </a:cubicBezTo>
                <a:cubicBezTo>
                  <a:pt x="494" y="972"/>
                  <a:pt x="496" y="986"/>
                  <a:pt x="497" y="1002"/>
                </a:cubicBezTo>
                <a:cubicBezTo>
                  <a:pt x="499" y="1017"/>
                  <a:pt x="500" y="1033"/>
                  <a:pt x="502" y="1051"/>
                </a:cubicBezTo>
                <a:cubicBezTo>
                  <a:pt x="503" y="1066"/>
                  <a:pt x="517" y="1077"/>
                  <a:pt x="532" y="1077"/>
                </a:cubicBezTo>
                <a:cubicBezTo>
                  <a:pt x="547" y="1077"/>
                  <a:pt x="561" y="1066"/>
                  <a:pt x="562" y="1051"/>
                </a:cubicBezTo>
                <a:cubicBezTo>
                  <a:pt x="564" y="1033"/>
                  <a:pt x="565" y="1017"/>
                  <a:pt x="567" y="1002"/>
                </a:cubicBezTo>
                <a:cubicBezTo>
                  <a:pt x="568" y="986"/>
                  <a:pt x="570" y="972"/>
                  <a:pt x="571" y="958"/>
                </a:cubicBezTo>
                <a:cubicBezTo>
                  <a:pt x="571" y="953"/>
                  <a:pt x="572" y="948"/>
                  <a:pt x="572" y="943"/>
                </a:cubicBezTo>
                <a:cubicBezTo>
                  <a:pt x="593" y="941"/>
                  <a:pt x="613" y="937"/>
                  <a:pt x="632" y="932"/>
                </a:cubicBezTo>
                <a:cubicBezTo>
                  <a:pt x="634" y="937"/>
                  <a:pt x="637" y="941"/>
                  <a:pt x="639" y="946"/>
                </a:cubicBezTo>
                <a:cubicBezTo>
                  <a:pt x="645" y="958"/>
                  <a:pt x="651" y="972"/>
                  <a:pt x="658" y="986"/>
                </a:cubicBezTo>
                <a:cubicBezTo>
                  <a:pt x="664" y="1000"/>
                  <a:pt x="671" y="1014"/>
                  <a:pt x="679" y="1030"/>
                </a:cubicBezTo>
                <a:cubicBezTo>
                  <a:pt x="685" y="1044"/>
                  <a:pt x="702" y="1050"/>
                  <a:pt x="716" y="1044"/>
                </a:cubicBezTo>
                <a:cubicBezTo>
                  <a:pt x="730" y="1039"/>
                  <a:pt x="739" y="1024"/>
                  <a:pt x="735" y="1010"/>
                </a:cubicBezTo>
                <a:cubicBezTo>
                  <a:pt x="731" y="993"/>
                  <a:pt x="727" y="977"/>
                  <a:pt x="723" y="962"/>
                </a:cubicBezTo>
                <a:cubicBezTo>
                  <a:pt x="719" y="947"/>
                  <a:pt x="715" y="933"/>
                  <a:pt x="712" y="919"/>
                </a:cubicBezTo>
                <a:cubicBezTo>
                  <a:pt x="710" y="914"/>
                  <a:pt x="709" y="909"/>
                  <a:pt x="708" y="905"/>
                </a:cubicBezTo>
                <a:cubicBezTo>
                  <a:pt x="726" y="896"/>
                  <a:pt x="744" y="885"/>
                  <a:pt x="761" y="874"/>
                </a:cubicBezTo>
                <a:cubicBezTo>
                  <a:pt x="764" y="877"/>
                  <a:pt x="768" y="881"/>
                  <a:pt x="771" y="885"/>
                </a:cubicBezTo>
                <a:cubicBezTo>
                  <a:pt x="781" y="894"/>
                  <a:pt x="792" y="905"/>
                  <a:pt x="803" y="916"/>
                </a:cubicBezTo>
                <a:cubicBezTo>
                  <a:pt x="814" y="927"/>
                  <a:pt x="825" y="938"/>
                  <a:pt x="838" y="950"/>
                </a:cubicBezTo>
                <a:cubicBezTo>
                  <a:pt x="849" y="961"/>
                  <a:pt x="866" y="961"/>
                  <a:pt x="878" y="951"/>
                </a:cubicBezTo>
                <a:cubicBezTo>
                  <a:pt x="889" y="941"/>
                  <a:pt x="893" y="924"/>
                  <a:pt x="884" y="911"/>
                </a:cubicBezTo>
                <a:cubicBezTo>
                  <a:pt x="874" y="897"/>
                  <a:pt x="865" y="884"/>
                  <a:pt x="856" y="871"/>
                </a:cubicBezTo>
                <a:cubicBezTo>
                  <a:pt x="847" y="858"/>
                  <a:pt x="839" y="846"/>
                  <a:pt x="831" y="835"/>
                </a:cubicBezTo>
                <a:cubicBezTo>
                  <a:pt x="828" y="830"/>
                  <a:pt x="825" y="826"/>
                  <a:pt x="822" y="822"/>
                </a:cubicBezTo>
                <a:cubicBezTo>
                  <a:pt x="836" y="807"/>
                  <a:pt x="849" y="792"/>
                  <a:pt x="861" y="775"/>
                </a:cubicBezTo>
                <a:cubicBezTo>
                  <a:pt x="866" y="777"/>
                  <a:pt x="870" y="780"/>
                  <a:pt x="875" y="782"/>
                </a:cubicBezTo>
                <a:cubicBezTo>
                  <a:pt x="888" y="788"/>
                  <a:pt x="901" y="794"/>
                  <a:pt x="915" y="800"/>
                </a:cubicBezTo>
                <a:cubicBezTo>
                  <a:pt x="929" y="807"/>
                  <a:pt x="944" y="813"/>
                  <a:pt x="960" y="821"/>
                </a:cubicBezTo>
                <a:cubicBezTo>
                  <a:pt x="974" y="827"/>
                  <a:pt x="990" y="821"/>
                  <a:pt x="998" y="808"/>
                </a:cubicBezTo>
                <a:cubicBezTo>
                  <a:pt x="1005" y="794"/>
                  <a:pt x="1002" y="777"/>
                  <a:pt x="990" y="768"/>
                </a:cubicBezTo>
                <a:cubicBezTo>
                  <a:pt x="976" y="758"/>
                  <a:pt x="963" y="749"/>
                  <a:pt x="950" y="740"/>
                </a:cubicBezTo>
                <a:cubicBezTo>
                  <a:pt x="937" y="731"/>
                  <a:pt x="926" y="722"/>
                  <a:pt x="914" y="714"/>
                </a:cubicBezTo>
                <a:cubicBezTo>
                  <a:pt x="910" y="711"/>
                  <a:pt x="906" y="708"/>
                  <a:pt x="902" y="705"/>
                </a:cubicBezTo>
                <a:cubicBezTo>
                  <a:pt x="910" y="687"/>
                  <a:pt x="917" y="668"/>
                  <a:pt x="923" y="648"/>
                </a:cubicBezTo>
                <a:cubicBezTo>
                  <a:pt x="928" y="649"/>
                  <a:pt x="932" y="649"/>
                  <a:pt x="938" y="649"/>
                </a:cubicBezTo>
                <a:cubicBezTo>
                  <a:pt x="952" y="651"/>
                  <a:pt x="966" y="652"/>
                  <a:pt x="982" y="653"/>
                </a:cubicBezTo>
                <a:cubicBezTo>
                  <a:pt x="997" y="654"/>
                  <a:pt x="1013" y="656"/>
                  <a:pt x="1031" y="657"/>
                </a:cubicBezTo>
                <a:cubicBezTo>
                  <a:pt x="1046" y="658"/>
                  <a:pt x="1059" y="647"/>
                  <a:pt x="1061" y="632"/>
                </a:cubicBezTo>
                <a:cubicBezTo>
                  <a:pt x="1064" y="617"/>
                  <a:pt x="1056" y="602"/>
                  <a:pt x="1041" y="598"/>
                </a:cubicBezTo>
                <a:close/>
              </a:path>
            </a:pathLst>
          </a:custGeom>
          <a:solidFill>
            <a:srgbClr val="45C1A4"/>
          </a:solidFill>
          <a:ln>
            <a:noFill/>
          </a:ln>
        </p:spPr>
        <p:txBody>
          <a:bodyPr vert="horz" wrap="square" lIns="91440" tIns="45720" rIns="91440" bIns="45720" numCol="1" anchor="t" anchorCtr="0" compatLnSpc="1">
            <a:prstTxWarp prst="textNoShape">
              <a:avLst/>
            </a:prstTxWarp>
          </a:bodyPr>
          <a:lstStyle/>
          <a:p>
            <a:pPr defTabSz="914378"/>
            <a:endParaRPr lang="en-US" sz="1800">
              <a:solidFill>
                <a:prstClr val="black"/>
              </a:solidFill>
            </a:endParaRPr>
          </a:p>
        </p:txBody>
      </p:sp>
      <p:sp>
        <p:nvSpPr>
          <p:cNvPr id="80" name="Freeform 11">
            <a:extLst>
              <a:ext uri="{FF2B5EF4-FFF2-40B4-BE49-F238E27FC236}">
                <a16:creationId xmlns:a16="http://schemas.microsoft.com/office/drawing/2014/main" id="{D6372C09-2161-41B1-B803-881B31272011}"/>
              </a:ext>
            </a:extLst>
          </p:cNvPr>
          <p:cNvSpPr>
            <a:spLocks/>
          </p:cNvSpPr>
          <p:nvPr/>
        </p:nvSpPr>
        <p:spPr bwMode="auto">
          <a:xfrm>
            <a:off x="3259362" y="1333238"/>
            <a:ext cx="760412" cy="768660"/>
          </a:xfrm>
          <a:custGeom>
            <a:avLst/>
            <a:gdLst>
              <a:gd name="T0" fmla="*/ 951 w 1064"/>
              <a:gd name="T1" fmla="*/ 573 h 1077"/>
              <a:gd name="T2" fmla="*/ 936 w 1064"/>
              <a:gd name="T3" fmla="*/ 508 h 1077"/>
              <a:gd name="T4" fmla="*/ 1041 w 1064"/>
              <a:gd name="T5" fmla="*/ 479 h 1077"/>
              <a:gd name="T6" fmla="*/ 982 w 1064"/>
              <a:gd name="T7" fmla="*/ 424 h 1077"/>
              <a:gd name="T8" fmla="*/ 902 w 1064"/>
              <a:gd name="T9" fmla="*/ 371 h 1077"/>
              <a:gd name="T10" fmla="*/ 990 w 1064"/>
              <a:gd name="T11" fmla="*/ 308 h 1077"/>
              <a:gd name="T12" fmla="*/ 915 w 1064"/>
              <a:gd name="T13" fmla="*/ 276 h 1077"/>
              <a:gd name="T14" fmla="*/ 822 w 1064"/>
              <a:gd name="T15" fmla="*/ 255 h 1077"/>
              <a:gd name="T16" fmla="*/ 884 w 1064"/>
              <a:gd name="T17" fmla="*/ 165 h 1077"/>
              <a:gd name="T18" fmla="*/ 803 w 1064"/>
              <a:gd name="T19" fmla="*/ 161 h 1077"/>
              <a:gd name="T20" fmla="*/ 708 w 1064"/>
              <a:gd name="T21" fmla="*/ 172 h 1077"/>
              <a:gd name="T22" fmla="*/ 735 w 1064"/>
              <a:gd name="T23" fmla="*/ 67 h 1077"/>
              <a:gd name="T24" fmla="*/ 658 w 1064"/>
              <a:gd name="T25" fmla="*/ 91 h 1077"/>
              <a:gd name="T26" fmla="*/ 572 w 1064"/>
              <a:gd name="T27" fmla="*/ 134 h 1077"/>
              <a:gd name="T28" fmla="*/ 562 w 1064"/>
              <a:gd name="T29" fmla="*/ 26 h 1077"/>
              <a:gd name="T30" fmla="*/ 497 w 1064"/>
              <a:gd name="T31" fmla="*/ 75 h 1077"/>
              <a:gd name="T32" fmla="*/ 432 w 1064"/>
              <a:gd name="T33" fmla="*/ 144 h 1077"/>
              <a:gd name="T34" fmla="*/ 385 w 1064"/>
              <a:gd name="T35" fmla="*/ 46 h 1077"/>
              <a:gd name="T36" fmla="*/ 341 w 1064"/>
              <a:gd name="T37" fmla="*/ 115 h 1077"/>
              <a:gd name="T38" fmla="*/ 303 w 1064"/>
              <a:gd name="T39" fmla="*/ 203 h 1077"/>
              <a:gd name="T40" fmla="*/ 226 w 1064"/>
              <a:gd name="T41" fmla="*/ 126 h 1077"/>
              <a:gd name="T42" fmla="*/ 208 w 1064"/>
              <a:gd name="T43" fmla="*/ 206 h 1077"/>
              <a:gd name="T44" fmla="*/ 203 w 1064"/>
              <a:gd name="T45" fmla="*/ 301 h 1077"/>
              <a:gd name="T46" fmla="*/ 104 w 1064"/>
              <a:gd name="T47" fmla="*/ 256 h 1077"/>
              <a:gd name="T48" fmla="*/ 114 w 1064"/>
              <a:gd name="T49" fmla="*/ 337 h 1077"/>
              <a:gd name="T50" fmla="*/ 142 w 1064"/>
              <a:gd name="T51" fmla="*/ 428 h 1077"/>
              <a:gd name="T52" fmla="*/ 33 w 1064"/>
              <a:gd name="T53" fmla="*/ 420 h 1077"/>
              <a:gd name="T54" fmla="*/ 70 w 1064"/>
              <a:gd name="T55" fmla="*/ 492 h 1077"/>
              <a:gd name="T56" fmla="*/ 126 w 1064"/>
              <a:gd name="T57" fmla="*/ 538 h 1077"/>
              <a:gd name="T58" fmla="*/ 70 w 1064"/>
              <a:gd name="T59" fmla="*/ 585 h 1077"/>
              <a:gd name="T60" fmla="*/ 33 w 1064"/>
              <a:gd name="T61" fmla="*/ 657 h 1077"/>
              <a:gd name="T62" fmla="*/ 142 w 1064"/>
              <a:gd name="T63" fmla="*/ 648 h 1077"/>
              <a:gd name="T64" fmla="*/ 114 w 1064"/>
              <a:gd name="T65" fmla="*/ 740 h 1077"/>
              <a:gd name="T66" fmla="*/ 104 w 1064"/>
              <a:gd name="T67" fmla="*/ 821 h 1077"/>
              <a:gd name="T68" fmla="*/ 203 w 1064"/>
              <a:gd name="T69" fmla="*/ 775 h 1077"/>
              <a:gd name="T70" fmla="*/ 208 w 1064"/>
              <a:gd name="T71" fmla="*/ 871 h 1077"/>
              <a:gd name="T72" fmla="*/ 226 w 1064"/>
              <a:gd name="T73" fmla="*/ 950 h 1077"/>
              <a:gd name="T74" fmla="*/ 303 w 1064"/>
              <a:gd name="T75" fmla="*/ 874 h 1077"/>
              <a:gd name="T76" fmla="*/ 341 w 1064"/>
              <a:gd name="T77" fmla="*/ 962 h 1077"/>
              <a:gd name="T78" fmla="*/ 385 w 1064"/>
              <a:gd name="T79" fmla="*/ 1030 h 1077"/>
              <a:gd name="T80" fmla="*/ 432 w 1064"/>
              <a:gd name="T81" fmla="*/ 932 h 1077"/>
              <a:gd name="T82" fmla="*/ 497 w 1064"/>
              <a:gd name="T83" fmla="*/ 1002 h 1077"/>
              <a:gd name="T84" fmla="*/ 562 w 1064"/>
              <a:gd name="T85" fmla="*/ 1051 h 1077"/>
              <a:gd name="T86" fmla="*/ 572 w 1064"/>
              <a:gd name="T87" fmla="*/ 943 h 1077"/>
              <a:gd name="T88" fmla="*/ 658 w 1064"/>
              <a:gd name="T89" fmla="*/ 986 h 1077"/>
              <a:gd name="T90" fmla="*/ 735 w 1064"/>
              <a:gd name="T91" fmla="*/ 1010 h 1077"/>
              <a:gd name="T92" fmla="*/ 708 w 1064"/>
              <a:gd name="T93" fmla="*/ 905 h 1077"/>
              <a:gd name="T94" fmla="*/ 803 w 1064"/>
              <a:gd name="T95" fmla="*/ 916 h 1077"/>
              <a:gd name="T96" fmla="*/ 884 w 1064"/>
              <a:gd name="T97" fmla="*/ 911 h 1077"/>
              <a:gd name="T98" fmla="*/ 822 w 1064"/>
              <a:gd name="T99" fmla="*/ 822 h 1077"/>
              <a:gd name="T100" fmla="*/ 915 w 1064"/>
              <a:gd name="T101" fmla="*/ 800 h 1077"/>
              <a:gd name="T102" fmla="*/ 990 w 1064"/>
              <a:gd name="T103" fmla="*/ 768 h 1077"/>
              <a:gd name="T104" fmla="*/ 902 w 1064"/>
              <a:gd name="T105" fmla="*/ 705 h 1077"/>
              <a:gd name="T106" fmla="*/ 982 w 1064"/>
              <a:gd name="T107" fmla="*/ 653 h 1077"/>
              <a:gd name="T108" fmla="*/ 1041 w 1064"/>
              <a:gd name="T109" fmla="*/ 598 h 10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64" h="1077">
                <a:moveTo>
                  <a:pt x="1041" y="598"/>
                </a:moveTo>
                <a:cubicBezTo>
                  <a:pt x="1024" y="593"/>
                  <a:pt x="1009" y="589"/>
                  <a:pt x="994" y="585"/>
                </a:cubicBezTo>
                <a:cubicBezTo>
                  <a:pt x="979" y="580"/>
                  <a:pt x="965" y="577"/>
                  <a:pt x="951" y="573"/>
                </a:cubicBezTo>
                <a:cubicBezTo>
                  <a:pt x="946" y="571"/>
                  <a:pt x="941" y="570"/>
                  <a:pt x="936" y="569"/>
                </a:cubicBezTo>
                <a:cubicBezTo>
                  <a:pt x="937" y="559"/>
                  <a:pt x="938" y="549"/>
                  <a:pt x="938" y="538"/>
                </a:cubicBezTo>
                <a:cubicBezTo>
                  <a:pt x="938" y="528"/>
                  <a:pt x="937" y="518"/>
                  <a:pt x="936" y="508"/>
                </a:cubicBezTo>
                <a:cubicBezTo>
                  <a:pt x="941" y="506"/>
                  <a:pt x="946" y="505"/>
                  <a:pt x="951" y="504"/>
                </a:cubicBezTo>
                <a:cubicBezTo>
                  <a:pt x="965" y="500"/>
                  <a:pt x="979" y="496"/>
                  <a:pt x="994" y="492"/>
                </a:cubicBezTo>
                <a:cubicBezTo>
                  <a:pt x="1009" y="488"/>
                  <a:pt x="1024" y="484"/>
                  <a:pt x="1041" y="479"/>
                </a:cubicBezTo>
                <a:cubicBezTo>
                  <a:pt x="1056" y="475"/>
                  <a:pt x="1064" y="460"/>
                  <a:pt x="1061" y="445"/>
                </a:cubicBezTo>
                <a:cubicBezTo>
                  <a:pt x="1059" y="430"/>
                  <a:pt x="1046" y="418"/>
                  <a:pt x="1031" y="420"/>
                </a:cubicBezTo>
                <a:cubicBezTo>
                  <a:pt x="1013" y="421"/>
                  <a:pt x="997" y="422"/>
                  <a:pt x="982" y="424"/>
                </a:cubicBezTo>
                <a:cubicBezTo>
                  <a:pt x="966" y="425"/>
                  <a:pt x="952" y="426"/>
                  <a:pt x="938" y="427"/>
                </a:cubicBezTo>
                <a:cubicBezTo>
                  <a:pt x="932" y="428"/>
                  <a:pt x="928" y="428"/>
                  <a:pt x="923" y="428"/>
                </a:cubicBezTo>
                <a:cubicBezTo>
                  <a:pt x="917" y="409"/>
                  <a:pt x="910" y="389"/>
                  <a:pt x="902" y="371"/>
                </a:cubicBezTo>
                <a:cubicBezTo>
                  <a:pt x="906" y="368"/>
                  <a:pt x="910" y="365"/>
                  <a:pt x="914" y="362"/>
                </a:cubicBezTo>
                <a:cubicBezTo>
                  <a:pt x="926" y="354"/>
                  <a:pt x="937" y="346"/>
                  <a:pt x="950" y="337"/>
                </a:cubicBezTo>
                <a:cubicBezTo>
                  <a:pt x="963" y="328"/>
                  <a:pt x="976" y="318"/>
                  <a:pt x="990" y="308"/>
                </a:cubicBezTo>
                <a:cubicBezTo>
                  <a:pt x="1002" y="299"/>
                  <a:pt x="1005" y="282"/>
                  <a:pt x="998" y="269"/>
                </a:cubicBezTo>
                <a:cubicBezTo>
                  <a:pt x="990" y="256"/>
                  <a:pt x="974" y="250"/>
                  <a:pt x="960" y="256"/>
                </a:cubicBezTo>
                <a:cubicBezTo>
                  <a:pt x="944" y="263"/>
                  <a:pt x="929" y="270"/>
                  <a:pt x="915" y="276"/>
                </a:cubicBezTo>
                <a:cubicBezTo>
                  <a:pt x="901" y="283"/>
                  <a:pt x="888" y="289"/>
                  <a:pt x="875" y="295"/>
                </a:cubicBezTo>
                <a:cubicBezTo>
                  <a:pt x="870" y="297"/>
                  <a:pt x="866" y="299"/>
                  <a:pt x="861" y="301"/>
                </a:cubicBezTo>
                <a:cubicBezTo>
                  <a:pt x="850" y="285"/>
                  <a:pt x="836" y="269"/>
                  <a:pt x="822" y="255"/>
                </a:cubicBezTo>
                <a:cubicBezTo>
                  <a:pt x="825" y="250"/>
                  <a:pt x="828" y="246"/>
                  <a:pt x="831" y="242"/>
                </a:cubicBezTo>
                <a:cubicBezTo>
                  <a:pt x="839" y="230"/>
                  <a:pt x="847" y="218"/>
                  <a:pt x="856" y="206"/>
                </a:cubicBezTo>
                <a:cubicBezTo>
                  <a:pt x="865" y="193"/>
                  <a:pt x="874" y="179"/>
                  <a:pt x="884" y="165"/>
                </a:cubicBezTo>
                <a:cubicBezTo>
                  <a:pt x="893" y="153"/>
                  <a:pt x="889" y="135"/>
                  <a:pt x="878" y="126"/>
                </a:cubicBezTo>
                <a:cubicBezTo>
                  <a:pt x="866" y="116"/>
                  <a:pt x="849" y="116"/>
                  <a:pt x="838" y="126"/>
                </a:cubicBezTo>
                <a:cubicBezTo>
                  <a:pt x="825" y="139"/>
                  <a:pt x="814" y="150"/>
                  <a:pt x="803" y="161"/>
                </a:cubicBezTo>
                <a:cubicBezTo>
                  <a:pt x="792" y="172"/>
                  <a:pt x="781" y="182"/>
                  <a:pt x="771" y="192"/>
                </a:cubicBezTo>
                <a:cubicBezTo>
                  <a:pt x="768" y="196"/>
                  <a:pt x="764" y="199"/>
                  <a:pt x="761" y="203"/>
                </a:cubicBezTo>
                <a:cubicBezTo>
                  <a:pt x="744" y="191"/>
                  <a:pt x="726" y="181"/>
                  <a:pt x="708" y="172"/>
                </a:cubicBezTo>
                <a:cubicBezTo>
                  <a:pt x="709" y="167"/>
                  <a:pt x="710" y="162"/>
                  <a:pt x="712" y="157"/>
                </a:cubicBezTo>
                <a:cubicBezTo>
                  <a:pt x="715" y="144"/>
                  <a:pt x="719" y="130"/>
                  <a:pt x="723" y="115"/>
                </a:cubicBezTo>
                <a:cubicBezTo>
                  <a:pt x="727" y="100"/>
                  <a:pt x="731" y="84"/>
                  <a:pt x="735" y="67"/>
                </a:cubicBezTo>
                <a:cubicBezTo>
                  <a:pt x="739" y="52"/>
                  <a:pt x="730" y="37"/>
                  <a:pt x="716" y="32"/>
                </a:cubicBezTo>
                <a:cubicBezTo>
                  <a:pt x="702" y="27"/>
                  <a:pt x="685" y="33"/>
                  <a:pt x="679" y="46"/>
                </a:cubicBezTo>
                <a:cubicBezTo>
                  <a:pt x="671" y="62"/>
                  <a:pt x="664" y="77"/>
                  <a:pt x="658" y="91"/>
                </a:cubicBezTo>
                <a:cubicBezTo>
                  <a:pt x="651" y="105"/>
                  <a:pt x="645" y="118"/>
                  <a:pt x="639" y="131"/>
                </a:cubicBezTo>
                <a:cubicBezTo>
                  <a:pt x="637" y="135"/>
                  <a:pt x="634" y="140"/>
                  <a:pt x="632" y="144"/>
                </a:cubicBezTo>
                <a:cubicBezTo>
                  <a:pt x="613" y="139"/>
                  <a:pt x="593" y="136"/>
                  <a:pt x="572" y="134"/>
                </a:cubicBezTo>
                <a:cubicBezTo>
                  <a:pt x="572" y="129"/>
                  <a:pt x="571" y="124"/>
                  <a:pt x="571" y="119"/>
                </a:cubicBezTo>
                <a:cubicBezTo>
                  <a:pt x="570" y="105"/>
                  <a:pt x="568" y="90"/>
                  <a:pt x="567" y="75"/>
                </a:cubicBezTo>
                <a:cubicBezTo>
                  <a:pt x="565" y="59"/>
                  <a:pt x="564" y="43"/>
                  <a:pt x="562" y="26"/>
                </a:cubicBezTo>
                <a:cubicBezTo>
                  <a:pt x="561" y="11"/>
                  <a:pt x="547" y="0"/>
                  <a:pt x="532" y="0"/>
                </a:cubicBezTo>
                <a:cubicBezTo>
                  <a:pt x="517" y="0"/>
                  <a:pt x="503" y="11"/>
                  <a:pt x="502" y="26"/>
                </a:cubicBezTo>
                <a:cubicBezTo>
                  <a:pt x="500" y="43"/>
                  <a:pt x="499" y="59"/>
                  <a:pt x="497" y="75"/>
                </a:cubicBezTo>
                <a:cubicBezTo>
                  <a:pt x="496" y="90"/>
                  <a:pt x="494" y="105"/>
                  <a:pt x="493" y="119"/>
                </a:cubicBezTo>
                <a:cubicBezTo>
                  <a:pt x="493" y="124"/>
                  <a:pt x="492" y="129"/>
                  <a:pt x="492" y="134"/>
                </a:cubicBezTo>
                <a:cubicBezTo>
                  <a:pt x="471" y="136"/>
                  <a:pt x="451" y="139"/>
                  <a:pt x="432" y="144"/>
                </a:cubicBezTo>
                <a:cubicBezTo>
                  <a:pt x="430" y="140"/>
                  <a:pt x="428" y="135"/>
                  <a:pt x="425" y="131"/>
                </a:cubicBezTo>
                <a:cubicBezTo>
                  <a:pt x="419" y="118"/>
                  <a:pt x="413" y="105"/>
                  <a:pt x="406" y="91"/>
                </a:cubicBezTo>
                <a:cubicBezTo>
                  <a:pt x="400" y="77"/>
                  <a:pt x="393" y="62"/>
                  <a:pt x="385" y="46"/>
                </a:cubicBezTo>
                <a:cubicBezTo>
                  <a:pt x="379" y="33"/>
                  <a:pt x="362" y="27"/>
                  <a:pt x="348" y="32"/>
                </a:cubicBezTo>
                <a:cubicBezTo>
                  <a:pt x="334" y="37"/>
                  <a:pt x="325" y="52"/>
                  <a:pt x="329" y="67"/>
                </a:cubicBezTo>
                <a:cubicBezTo>
                  <a:pt x="333" y="84"/>
                  <a:pt x="337" y="100"/>
                  <a:pt x="341" y="115"/>
                </a:cubicBezTo>
                <a:cubicBezTo>
                  <a:pt x="345" y="130"/>
                  <a:pt x="349" y="144"/>
                  <a:pt x="352" y="157"/>
                </a:cubicBezTo>
                <a:cubicBezTo>
                  <a:pt x="354" y="162"/>
                  <a:pt x="355" y="167"/>
                  <a:pt x="356" y="172"/>
                </a:cubicBezTo>
                <a:cubicBezTo>
                  <a:pt x="338" y="181"/>
                  <a:pt x="320" y="191"/>
                  <a:pt x="303" y="203"/>
                </a:cubicBezTo>
                <a:cubicBezTo>
                  <a:pt x="300" y="199"/>
                  <a:pt x="296" y="196"/>
                  <a:pt x="293" y="192"/>
                </a:cubicBezTo>
                <a:cubicBezTo>
                  <a:pt x="283" y="182"/>
                  <a:pt x="272" y="172"/>
                  <a:pt x="261" y="161"/>
                </a:cubicBezTo>
                <a:cubicBezTo>
                  <a:pt x="250" y="150"/>
                  <a:pt x="239" y="139"/>
                  <a:pt x="226" y="126"/>
                </a:cubicBezTo>
                <a:cubicBezTo>
                  <a:pt x="215" y="116"/>
                  <a:pt x="198" y="116"/>
                  <a:pt x="186" y="126"/>
                </a:cubicBezTo>
                <a:cubicBezTo>
                  <a:pt x="175" y="135"/>
                  <a:pt x="172" y="153"/>
                  <a:pt x="180" y="165"/>
                </a:cubicBezTo>
                <a:cubicBezTo>
                  <a:pt x="190" y="179"/>
                  <a:pt x="199" y="193"/>
                  <a:pt x="208" y="206"/>
                </a:cubicBezTo>
                <a:cubicBezTo>
                  <a:pt x="217" y="218"/>
                  <a:pt x="225" y="230"/>
                  <a:pt x="233" y="242"/>
                </a:cubicBezTo>
                <a:cubicBezTo>
                  <a:pt x="236" y="246"/>
                  <a:pt x="239" y="250"/>
                  <a:pt x="242" y="255"/>
                </a:cubicBezTo>
                <a:cubicBezTo>
                  <a:pt x="228" y="269"/>
                  <a:pt x="215" y="285"/>
                  <a:pt x="203" y="301"/>
                </a:cubicBezTo>
                <a:cubicBezTo>
                  <a:pt x="198" y="299"/>
                  <a:pt x="194" y="297"/>
                  <a:pt x="189" y="295"/>
                </a:cubicBezTo>
                <a:cubicBezTo>
                  <a:pt x="176" y="289"/>
                  <a:pt x="163" y="283"/>
                  <a:pt x="149" y="276"/>
                </a:cubicBezTo>
                <a:cubicBezTo>
                  <a:pt x="135" y="270"/>
                  <a:pt x="120" y="263"/>
                  <a:pt x="104" y="256"/>
                </a:cubicBezTo>
                <a:cubicBezTo>
                  <a:pt x="90" y="250"/>
                  <a:pt x="74" y="256"/>
                  <a:pt x="66" y="269"/>
                </a:cubicBezTo>
                <a:cubicBezTo>
                  <a:pt x="59" y="282"/>
                  <a:pt x="62" y="299"/>
                  <a:pt x="74" y="308"/>
                </a:cubicBezTo>
                <a:cubicBezTo>
                  <a:pt x="88" y="318"/>
                  <a:pt x="101" y="328"/>
                  <a:pt x="114" y="337"/>
                </a:cubicBezTo>
                <a:cubicBezTo>
                  <a:pt x="127" y="346"/>
                  <a:pt x="139" y="354"/>
                  <a:pt x="150" y="362"/>
                </a:cubicBezTo>
                <a:cubicBezTo>
                  <a:pt x="154" y="365"/>
                  <a:pt x="158" y="368"/>
                  <a:pt x="162" y="371"/>
                </a:cubicBezTo>
                <a:cubicBezTo>
                  <a:pt x="154" y="389"/>
                  <a:pt x="147" y="409"/>
                  <a:pt x="142" y="428"/>
                </a:cubicBezTo>
                <a:cubicBezTo>
                  <a:pt x="137" y="428"/>
                  <a:pt x="132" y="428"/>
                  <a:pt x="126" y="427"/>
                </a:cubicBezTo>
                <a:cubicBezTo>
                  <a:pt x="112" y="426"/>
                  <a:pt x="98" y="425"/>
                  <a:pt x="82" y="424"/>
                </a:cubicBezTo>
                <a:cubicBezTo>
                  <a:pt x="67" y="422"/>
                  <a:pt x="51" y="421"/>
                  <a:pt x="33" y="420"/>
                </a:cubicBezTo>
                <a:cubicBezTo>
                  <a:pt x="18" y="418"/>
                  <a:pt x="5" y="430"/>
                  <a:pt x="3" y="445"/>
                </a:cubicBezTo>
                <a:cubicBezTo>
                  <a:pt x="0" y="460"/>
                  <a:pt x="8" y="475"/>
                  <a:pt x="23" y="479"/>
                </a:cubicBezTo>
                <a:cubicBezTo>
                  <a:pt x="40" y="484"/>
                  <a:pt x="55" y="488"/>
                  <a:pt x="70" y="492"/>
                </a:cubicBezTo>
                <a:cubicBezTo>
                  <a:pt x="85" y="496"/>
                  <a:pt x="99" y="500"/>
                  <a:pt x="113" y="504"/>
                </a:cubicBezTo>
                <a:cubicBezTo>
                  <a:pt x="118" y="505"/>
                  <a:pt x="123" y="506"/>
                  <a:pt x="128" y="508"/>
                </a:cubicBezTo>
                <a:cubicBezTo>
                  <a:pt x="127" y="518"/>
                  <a:pt x="126" y="528"/>
                  <a:pt x="126" y="538"/>
                </a:cubicBezTo>
                <a:cubicBezTo>
                  <a:pt x="126" y="549"/>
                  <a:pt x="127" y="559"/>
                  <a:pt x="128" y="569"/>
                </a:cubicBezTo>
                <a:cubicBezTo>
                  <a:pt x="123" y="570"/>
                  <a:pt x="118" y="571"/>
                  <a:pt x="113" y="573"/>
                </a:cubicBezTo>
                <a:cubicBezTo>
                  <a:pt x="99" y="577"/>
                  <a:pt x="85" y="580"/>
                  <a:pt x="70" y="585"/>
                </a:cubicBezTo>
                <a:cubicBezTo>
                  <a:pt x="55" y="589"/>
                  <a:pt x="40" y="593"/>
                  <a:pt x="23" y="598"/>
                </a:cubicBezTo>
                <a:cubicBezTo>
                  <a:pt x="8" y="602"/>
                  <a:pt x="0" y="617"/>
                  <a:pt x="3" y="632"/>
                </a:cubicBezTo>
                <a:cubicBezTo>
                  <a:pt x="5" y="647"/>
                  <a:pt x="18" y="658"/>
                  <a:pt x="33" y="657"/>
                </a:cubicBezTo>
                <a:cubicBezTo>
                  <a:pt x="51" y="656"/>
                  <a:pt x="67" y="654"/>
                  <a:pt x="82" y="653"/>
                </a:cubicBezTo>
                <a:cubicBezTo>
                  <a:pt x="98" y="652"/>
                  <a:pt x="112" y="651"/>
                  <a:pt x="126" y="649"/>
                </a:cubicBezTo>
                <a:cubicBezTo>
                  <a:pt x="132" y="649"/>
                  <a:pt x="137" y="649"/>
                  <a:pt x="142" y="648"/>
                </a:cubicBezTo>
                <a:cubicBezTo>
                  <a:pt x="147" y="668"/>
                  <a:pt x="154" y="687"/>
                  <a:pt x="162" y="705"/>
                </a:cubicBezTo>
                <a:cubicBezTo>
                  <a:pt x="158" y="708"/>
                  <a:pt x="154" y="711"/>
                  <a:pt x="150" y="714"/>
                </a:cubicBezTo>
                <a:cubicBezTo>
                  <a:pt x="139" y="722"/>
                  <a:pt x="127" y="731"/>
                  <a:pt x="114" y="740"/>
                </a:cubicBezTo>
                <a:cubicBezTo>
                  <a:pt x="101" y="749"/>
                  <a:pt x="88" y="758"/>
                  <a:pt x="74" y="768"/>
                </a:cubicBezTo>
                <a:cubicBezTo>
                  <a:pt x="62" y="777"/>
                  <a:pt x="59" y="794"/>
                  <a:pt x="66" y="808"/>
                </a:cubicBezTo>
                <a:cubicBezTo>
                  <a:pt x="74" y="821"/>
                  <a:pt x="90" y="827"/>
                  <a:pt x="104" y="821"/>
                </a:cubicBezTo>
                <a:cubicBezTo>
                  <a:pt x="120" y="813"/>
                  <a:pt x="135" y="807"/>
                  <a:pt x="149" y="800"/>
                </a:cubicBezTo>
                <a:cubicBezTo>
                  <a:pt x="163" y="794"/>
                  <a:pt x="176" y="788"/>
                  <a:pt x="189" y="782"/>
                </a:cubicBezTo>
                <a:cubicBezTo>
                  <a:pt x="194" y="780"/>
                  <a:pt x="198" y="777"/>
                  <a:pt x="203" y="775"/>
                </a:cubicBezTo>
                <a:cubicBezTo>
                  <a:pt x="215" y="792"/>
                  <a:pt x="228" y="807"/>
                  <a:pt x="242" y="822"/>
                </a:cubicBezTo>
                <a:cubicBezTo>
                  <a:pt x="239" y="826"/>
                  <a:pt x="236" y="830"/>
                  <a:pt x="233" y="835"/>
                </a:cubicBezTo>
                <a:cubicBezTo>
                  <a:pt x="225" y="846"/>
                  <a:pt x="217" y="858"/>
                  <a:pt x="208" y="871"/>
                </a:cubicBezTo>
                <a:cubicBezTo>
                  <a:pt x="199" y="884"/>
                  <a:pt x="190" y="897"/>
                  <a:pt x="180" y="911"/>
                </a:cubicBezTo>
                <a:cubicBezTo>
                  <a:pt x="172" y="924"/>
                  <a:pt x="175" y="941"/>
                  <a:pt x="186" y="951"/>
                </a:cubicBezTo>
                <a:cubicBezTo>
                  <a:pt x="198" y="961"/>
                  <a:pt x="215" y="961"/>
                  <a:pt x="226" y="950"/>
                </a:cubicBezTo>
                <a:cubicBezTo>
                  <a:pt x="239" y="938"/>
                  <a:pt x="250" y="927"/>
                  <a:pt x="261" y="916"/>
                </a:cubicBezTo>
                <a:cubicBezTo>
                  <a:pt x="272" y="905"/>
                  <a:pt x="283" y="894"/>
                  <a:pt x="293" y="885"/>
                </a:cubicBezTo>
                <a:cubicBezTo>
                  <a:pt x="296" y="881"/>
                  <a:pt x="300" y="877"/>
                  <a:pt x="303" y="874"/>
                </a:cubicBezTo>
                <a:cubicBezTo>
                  <a:pt x="320" y="885"/>
                  <a:pt x="338" y="896"/>
                  <a:pt x="356" y="905"/>
                </a:cubicBezTo>
                <a:cubicBezTo>
                  <a:pt x="355" y="909"/>
                  <a:pt x="354" y="914"/>
                  <a:pt x="352" y="919"/>
                </a:cubicBezTo>
                <a:cubicBezTo>
                  <a:pt x="349" y="933"/>
                  <a:pt x="345" y="947"/>
                  <a:pt x="341" y="962"/>
                </a:cubicBezTo>
                <a:cubicBezTo>
                  <a:pt x="337" y="977"/>
                  <a:pt x="333" y="993"/>
                  <a:pt x="329" y="1010"/>
                </a:cubicBezTo>
                <a:cubicBezTo>
                  <a:pt x="325" y="1024"/>
                  <a:pt x="334" y="1039"/>
                  <a:pt x="348" y="1044"/>
                </a:cubicBezTo>
                <a:cubicBezTo>
                  <a:pt x="362" y="1050"/>
                  <a:pt x="379" y="1044"/>
                  <a:pt x="385" y="1030"/>
                </a:cubicBezTo>
                <a:cubicBezTo>
                  <a:pt x="393" y="1014"/>
                  <a:pt x="400" y="1000"/>
                  <a:pt x="406" y="986"/>
                </a:cubicBezTo>
                <a:cubicBezTo>
                  <a:pt x="413" y="972"/>
                  <a:pt x="419" y="958"/>
                  <a:pt x="425" y="946"/>
                </a:cubicBezTo>
                <a:cubicBezTo>
                  <a:pt x="428" y="941"/>
                  <a:pt x="430" y="937"/>
                  <a:pt x="432" y="932"/>
                </a:cubicBezTo>
                <a:cubicBezTo>
                  <a:pt x="451" y="937"/>
                  <a:pt x="471" y="941"/>
                  <a:pt x="492" y="943"/>
                </a:cubicBezTo>
                <a:cubicBezTo>
                  <a:pt x="492" y="948"/>
                  <a:pt x="493" y="953"/>
                  <a:pt x="493" y="958"/>
                </a:cubicBezTo>
                <a:cubicBezTo>
                  <a:pt x="494" y="972"/>
                  <a:pt x="496" y="986"/>
                  <a:pt x="497" y="1002"/>
                </a:cubicBezTo>
                <a:cubicBezTo>
                  <a:pt x="499" y="1017"/>
                  <a:pt x="500" y="1033"/>
                  <a:pt x="502" y="1051"/>
                </a:cubicBezTo>
                <a:cubicBezTo>
                  <a:pt x="503" y="1066"/>
                  <a:pt x="517" y="1077"/>
                  <a:pt x="532" y="1077"/>
                </a:cubicBezTo>
                <a:cubicBezTo>
                  <a:pt x="547" y="1077"/>
                  <a:pt x="561" y="1066"/>
                  <a:pt x="562" y="1051"/>
                </a:cubicBezTo>
                <a:cubicBezTo>
                  <a:pt x="564" y="1033"/>
                  <a:pt x="565" y="1017"/>
                  <a:pt x="567" y="1002"/>
                </a:cubicBezTo>
                <a:cubicBezTo>
                  <a:pt x="568" y="986"/>
                  <a:pt x="570" y="972"/>
                  <a:pt x="571" y="958"/>
                </a:cubicBezTo>
                <a:cubicBezTo>
                  <a:pt x="571" y="953"/>
                  <a:pt x="572" y="948"/>
                  <a:pt x="572" y="943"/>
                </a:cubicBezTo>
                <a:cubicBezTo>
                  <a:pt x="593" y="941"/>
                  <a:pt x="613" y="937"/>
                  <a:pt x="632" y="932"/>
                </a:cubicBezTo>
                <a:cubicBezTo>
                  <a:pt x="634" y="937"/>
                  <a:pt x="637" y="941"/>
                  <a:pt x="639" y="946"/>
                </a:cubicBezTo>
                <a:cubicBezTo>
                  <a:pt x="645" y="958"/>
                  <a:pt x="651" y="972"/>
                  <a:pt x="658" y="986"/>
                </a:cubicBezTo>
                <a:cubicBezTo>
                  <a:pt x="664" y="1000"/>
                  <a:pt x="671" y="1014"/>
                  <a:pt x="679" y="1030"/>
                </a:cubicBezTo>
                <a:cubicBezTo>
                  <a:pt x="685" y="1044"/>
                  <a:pt x="702" y="1050"/>
                  <a:pt x="716" y="1044"/>
                </a:cubicBezTo>
                <a:cubicBezTo>
                  <a:pt x="730" y="1039"/>
                  <a:pt x="739" y="1024"/>
                  <a:pt x="735" y="1010"/>
                </a:cubicBezTo>
                <a:cubicBezTo>
                  <a:pt x="731" y="993"/>
                  <a:pt x="727" y="977"/>
                  <a:pt x="723" y="962"/>
                </a:cubicBezTo>
                <a:cubicBezTo>
                  <a:pt x="719" y="947"/>
                  <a:pt x="715" y="933"/>
                  <a:pt x="712" y="919"/>
                </a:cubicBezTo>
                <a:cubicBezTo>
                  <a:pt x="710" y="914"/>
                  <a:pt x="709" y="909"/>
                  <a:pt x="708" y="905"/>
                </a:cubicBezTo>
                <a:cubicBezTo>
                  <a:pt x="726" y="896"/>
                  <a:pt x="744" y="885"/>
                  <a:pt x="761" y="874"/>
                </a:cubicBezTo>
                <a:cubicBezTo>
                  <a:pt x="764" y="877"/>
                  <a:pt x="768" y="881"/>
                  <a:pt x="771" y="885"/>
                </a:cubicBezTo>
                <a:cubicBezTo>
                  <a:pt x="781" y="894"/>
                  <a:pt x="792" y="905"/>
                  <a:pt x="803" y="916"/>
                </a:cubicBezTo>
                <a:cubicBezTo>
                  <a:pt x="814" y="927"/>
                  <a:pt x="825" y="938"/>
                  <a:pt x="838" y="950"/>
                </a:cubicBezTo>
                <a:cubicBezTo>
                  <a:pt x="849" y="961"/>
                  <a:pt x="866" y="961"/>
                  <a:pt x="878" y="951"/>
                </a:cubicBezTo>
                <a:cubicBezTo>
                  <a:pt x="889" y="941"/>
                  <a:pt x="893" y="924"/>
                  <a:pt x="884" y="911"/>
                </a:cubicBezTo>
                <a:cubicBezTo>
                  <a:pt x="874" y="897"/>
                  <a:pt x="865" y="884"/>
                  <a:pt x="856" y="871"/>
                </a:cubicBezTo>
                <a:cubicBezTo>
                  <a:pt x="847" y="858"/>
                  <a:pt x="839" y="846"/>
                  <a:pt x="831" y="835"/>
                </a:cubicBezTo>
                <a:cubicBezTo>
                  <a:pt x="828" y="830"/>
                  <a:pt x="825" y="826"/>
                  <a:pt x="822" y="822"/>
                </a:cubicBezTo>
                <a:cubicBezTo>
                  <a:pt x="836" y="807"/>
                  <a:pt x="849" y="792"/>
                  <a:pt x="861" y="775"/>
                </a:cubicBezTo>
                <a:cubicBezTo>
                  <a:pt x="866" y="777"/>
                  <a:pt x="870" y="780"/>
                  <a:pt x="875" y="782"/>
                </a:cubicBezTo>
                <a:cubicBezTo>
                  <a:pt x="888" y="788"/>
                  <a:pt x="901" y="794"/>
                  <a:pt x="915" y="800"/>
                </a:cubicBezTo>
                <a:cubicBezTo>
                  <a:pt x="929" y="807"/>
                  <a:pt x="944" y="813"/>
                  <a:pt x="960" y="821"/>
                </a:cubicBezTo>
                <a:cubicBezTo>
                  <a:pt x="974" y="827"/>
                  <a:pt x="990" y="821"/>
                  <a:pt x="998" y="808"/>
                </a:cubicBezTo>
                <a:cubicBezTo>
                  <a:pt x="1005" y="794"/>
                  <a:pt x="1002" y="777"/>
                  <a:pt x="990" y="768"/>
                </a:cubicBezTo>
                <a:cubicBezTo>
                  <a:pt x="976" y="758"/>
                  <a:pt x="963" y="749"/>
                  <a:pt x="950" y="740"/>
                </a:cubicBezTo>
                <a:cubicBezTo>
                  <a:pt x="937" y="731"/>
                  <a:pt x="926" y="722"/>
                  <a:pt x="914" y="714"/>
                </a:cubicBezTo>
                <a:cubicBezTo>
                  <a:pt x="910" y="711"/>
                  <a:pt x="906" y="708"/>
                  <a:pt x="902" y="705"/>
                </a:cubicBezTo>
                <a:cubicBezTo>
                  <a:pt x="910" y="687"/>
                  <a:pt x="917" y="668"/>
                  <a:pt x="923" y="648"/>
                </a:cubicBezTo>
                <a:cubicBezTo>
                  <a:pt x="928" y="649"/>
                  <a:pt x="932" y="649"/>
                  <a:pt x="938" y="649"/>
                </a:cubicBezTo>
                <a:cubicBezTo>
                  <a:pt x="952" y="651"/>
                  <a:pt x="966" y="652"/>
                  <a:pt x="982" y="653"/>
                </a:cubicBezTo>
                <a:cubicBezTo>
                  <a:pt x="997" y="654"/>
                  <a:pt x="1013" y="656"/>
                  <a:pt x="1031" y="657"/>
                </a:cubicBezTo>
                <a:cubicBezTo>
                  <a:pt x="1046" y="658"/>
                  <a:pt x="1059" y="647"/>
                  <a:pt x="1061" y="632"/>
                </a:cubicBezTo>
                <a:cubicBezTo>
                  <a:pt x="1064" y="617"/>
                  <a:pt x="1056" y="602"/>
                  <a:pt x="1041" y="598"/>
                </a:cubicBezTo>
                <a:close/>
              </a:path>
            </a:pathLst>
          </a:custGeom>
          <a:solidFill>
            <a:srgbClr val="45C1A4"/>
          </a:solidFill>
          <a:ln>
            <a:noFill/>
          </a:ln>
        </p:spPr>
        <p:txBody>
          <a:bodyPr vert="horz" wrap="square" lIns="91440" tIns="45720" rIns="91440" bIns="45720" numCol="1" anchor="t" anchorCtr="0" compatLnSpc="1">
            <a:prstTxWarp prst="textNoShape">
              <a:avLst/>
            </a:prstTxWarp>
          </a:bodyPr>
          <a:lstStyle/>
          <a:p>
            <a:pPr defTabSz="914378"/>
            <a:endParaRPr lang="en-US" sz="1800">
              <a:solidFill>
                <a:prstClr val="black"/>
              </a:solidFill>
            </a:endParaRPr>
          </a:p>
        </p:txBody>
      </p:sp>
      <p:sp>
        <p:nvSpPr>
          <p:cNvPr id="81" name="Freeform 11">
            <a:extLst>
              <a:ext uri="{FF2B5EF4-FFF2-40B4-BE49-F238E27FC236}">
                <a16:creationId xmlns:a16="http://schemas.microsoft.com/office/drawing/2014/main" id="{C4CF5C79-ED72-4A31-AB9F-94C6B60CB001}"/>
              </a:ext>
            </a:extLst>
          </p:cNvPr>
          <p:cNvSpPr>
            <a:spLocks/>
          </p:cNvSpPr>
          <p:nvPr/>
        </p:nvSpPr>
        <p:spPr bwMode="auto">
          <a:xfrm>
            <a:off x="4876801" y="971550"/>
            <a:ext cx="760412" cy="768660"/>
          </a:xfrm>
          <a:custGeom>
            <a:avLst/>
            <a:gdLst>
              <a:gd name="T0" fmla="*/ 951 w 1064"/>
              <a:gd name="T1" fmla="*/ 573 h 1077"/>
              <a:gd name="T2" fmla="*/ 936 w 1064"/>
              <a:gd name="T3" fmla="*/ 508 h 1077"/>
              <a:gd name="T4" fmla="*/ 1041 w 1064"/>
              <a:gd name="T5" fmla="*/ 479 h 1077"/>
              <a:gd name="T6" fmla="*/ 982 w 1064"/>
              <a:gd name="T7" fmla="*/ 424 h 1077"/>
              <a:gd name="T8" fmla="*/ 902 w 1064"/>
              <a:gd name="T9" fmla="*/ 371 h 1077"/>
              <a:gd name="T10" fmla="*/ 990 w 1064"/>
              <a:gd name="T11" fmla="*/ 308 h 1077"/>
              <a:gd name="T12" fmla="*/ 915 w 1064"/>
              <a:gd name="T13" fmla="*/ 276 h 1077"/>
              <a:gd name="T14" fmla="*/ 822 w 1064"/>
              <a:gd name="T15" fmla="*/ 255 h 1077"/>
              <a:gd name="T16" fmla="*/ 884 w 1064"/>
              <a:gd name="T17" fmla="*/ 165 h 1077"/>
              <a:gd name="T18" fmla="*/ 803 w 1064"/>
              <a:gd name="T19" fmla="*/ 161 h 1077"/>
              <a:gd name="T20" fmla="*/ 708 w 1064"/>
              <a:gd name="T21" fmla="*/ 172 h 1077"/>
              <a:gd name="T22" fmla="*/ 735 w 1064"/>
              <a:gd name="T23" fmla="*/ 67 h 1077"/>
              <a:gd name="T24" fmla="*/ 658 w 1064"/>
              <a:gd name="T25" fmla="*/ 91 h 1077"/>
              <a:gd name="T26" fmla="*/ 572 w 1064"/>
              <a:gd name="T27" fmla="*/ 134 h 1077"/>
              <a:gd name="T28" fmla="*/ 562 w 1064"/>
              <a:gd name="T29" fmla="*/ 26 h 1077"/>
              <a:gd name="T30" fmla="*/ 497 w 1064"/>
              <a:gd name="T31" fmla="*/ 75 h 1077"/>
              <a:gd name="T32" fmla="*/ 432 w 1064"/>
              <a:gd name="T33" fmla="*/ 144 h 1077"/>
              <a:gd name="T34" fmla="*/ 385 w 1064"/>
              <a:gd name="T35" fmla="*/ 46 h 1077"/>
              <a:gd name="T36" fmla="*/ 341 w 1064"/>
              <a:gd name="T37" fmla="*/ 115 h 1077"/>
              <a:gd name="T38" fmla="*/ 303 w 1064"/>
              <a:gd name="T39" fmla="*/ 203 h 1077"/>
              <a:gd name="T40" fmla="*/ 226 w 1064"/>
              <a:gd name="T41" fmla="*/ 126 h 1077"/>
              <a:gd name="T42" fmla="*/ 208 w 1064"/>
              <a:gd name="T43" fmla="*/ 206 h 1077"/>
              <a:gd name="T44" fmla="*/ 203 w 1064"/>
              <a:gd name="T45" fmla="*/ 301 h 1077"/>
              <a:gd name="T46" fmla="*/ 104 w 1064"/>
              <a:gd name="T47" fmla="*/ 256 h 1077"/>
              <a:gd name="T48" fmla="*/ 114 w 1064"/>
              <a:gd name="T49" fmla="*/ 337 h 1077"/>
              <a:gd name="T50" fmla="*/ 142 w 1064"/>
              <a:gd name="T51" fmla="*/ 428 h 1077"/>
              <a:gd name="T52" fmla="*/ 33 w 1064"/>
              <a:gd name="T53" fmla="*/ 420 h 1077"/>
              <a:gd name="T54" fmla="*/ 70 w 1064"/>
              <a:gd name="T55" fmla="*/ 492 h 1077"/>
              <a:gd name="T56" fmla="*/ 126 w 1064"/>
              <a:gd name="T57" fmla="*/ 538 h 1077"/>
              <a:gd name="T58" fmla="*/ 70 w 1064"/>
              <a:gd name="T59" fmla="*/ 585 h 1077"/>
              <a:gd name="T60" fmla="*/ 33 w 1064"/>
              <a:gd name="T61" fmla="*/ 657 h 1077"/>
              <a:gd name="T62" fmla="*/ 142 w 1064"/>
              <a:gd name="T63" fmla="*/ 648 h 1077"/>
              <a:gd name="T64" fmla="*/ 114 w 1064"/>
              <a:gd name="T65" fmla="*/ 740 h 1077"/>
              <a:gd name="T66" fmla="*/ 104 w 1064"/>
              <a:gd name="T67" fmla="*/ 821 h 1077"/>
              <a:gd name="T68" fmla="*/ 203 w 1064"/>
              <a:gd name="T69" fmla="*/ 775 h 1077"/>
              <a:gd name="T70" fmla="*/ 208 w 1064"/>
              <a:gd name="T71" fmla="*/ 871 h 1077"/>
              <a:gd name="T72" fmla="*/ 226 w 1064"/>
              <a:gd name="T73" fmla="*/ 950 h 1077"/>
              <a:gd name="T74" fmla="*/ 303 w 1064"/>
              <a:gd name="T75" fmla="*/ 874 h 1077"/>
              <a:gd name="T76" fmla="*/ 341 w 1064"/>
              <a:gd name="T77" fmla="*/ 962 h 1077"/>
              <a:gd name="T78" fmla="*/ 385 w 1064"/>
              <a:gd name="T79" fmla="*/ 1030 h 1077"/>
              <a:gd name="T80" fmla="*/ 432 w 1064"/>
              <a:gd name="T81" fmla="*/ 932 h 1077"/>
              <a:gd name="T82" fmla="*/ 497 w 1064"/>
              <a:gd name="T83" fmla="*/ 1002 h 1077"/>
              <a:gd name="T84" fmla="*/ 562 w 1064"/>
              <a:gd name="T85" fmla="*/ 1051 h 1077"/>
              <a:gd name="T86" fmla="*/ 572 w 1064"/>
              <a:gd name="T87" fmla="*/ 943 h 1077"/>
              <a:gd name="T88" fmla="*/ 658 w 1064"/>
              <a:gd name="T89" fmla="*/ 986 h 1077"/>
              <a:gd name="T90" fmla="*/ 735 w 1064"/>
              <a:gd name="T91" fmla="*/ 1010 h 1077"/>
              <a:gd name="T92" fmla="*/ 708 w 1064"/>
              <a:gd name="T93" fmla="*/ 905 h 1077"/>
              <a:gd name="T94" fmla="*/ 803 w 1064"/>
              <a:gd name="T95" fmla="*/ 916 h 1077"/>
              <a:gd name="T96" fmla="*/ 884 w 1064"/>
              <a:gd name="T97" fmla="*/ 911 h 1077"/>
              <a:gd name="T98" fmla="*/ 822 w 1064"/>
              <a:gd name="T99" fmla="*/ 822 h 1077"/>
              <a:gd name="T100" fmla="*/ 915 w 1064"/>
              <a:gd name="T101" fmla="*/ 800 h 1077"/>
              <a:gd name="T102" fmla="*/ 990 w 1064"/>
              <a:gd name="T103" fmla="*/ 768 h 1077"/>
              <a:gd name="T104" fmla="*/ 902 w 1064"/>
              <a:gd name="T105" fmla="*/ 705 h 1077"/>
              <a:gd name="T106" fmla="*/ 982 w 1064"/>
              <a:gd name="T107" fmla="*/ 653 h 1077"/>
              <a:gd name="T108" fmla="*/ 1041 w 1064"/>
              <a:gd name="T109" fmla="*/ 598 h 10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64" h="1077">
                <a:moveTo>
                  <a:pt x="1041" y="598"/>
                </a:moveTo>
                <a:cubicBezTo>
                  <a:pt x="1024" y="593"/>
                  <a:pt x="1009" y="589"/>
                  <a:pt x="994" y="585"/>
                </a:cubicBezTo>
                <a:cubicBezTo>
                  <a:pt x="979" y="580"/>
                  <a:pt x="965" y="577"/>
                  <a:pt x="951" y="573"/>
                </a:cubicBezTo>
                <a:cubicBezTo>
                  <a:pt x="946" y="571"/>
                  <a:pt x="941" y="570"/>
                  <a:pt x="936" y="569"/>
                </a:cubicBezTo>
                <a:cubicBezTo>
                  <a:pt x="937" y="559"/>
                  <a:pt x="938" y="549"/>
                  <a:pt x="938" y="538"/>
                </a:cubicBezTo>
                <a:cubicBezTo>
                  <a:pt x="938" y="528"/>
                  <a:pt x="937" y="518"/>
                  <a:pt x="936" y="508"/>
                </a:cubicBezTo>
                <a:cubicBezTo>
                  <a:pt x="941" y="506"/>
                  <a:pt x="946" y="505"/>
                  <a:pt x="951" y="504"/>
                </a:cubicBezTo>
                <a:cubicBezTo>
                  <a:pt x="965" y="500"/>
                  <a:pt x="979" y="496"/>
                  <a:pt x="994" y="492"/>
                </a:cubicBezTo>
                <a:cubicBezTo>
                  <a:pt x="1009" y="488"/>
                  <a:pt x="1024" y="484"/>
                  <a:pt x="1041" y="479"/>
                </a:cubicBezTo>
                <a:cubicBezTo>
                  <a:pt x="1056" y="475"/>
                  <a:pt x="1064" y="460"/>
                  <a:pt x="1061" y="445"/>
                </a:cubicBezTo>
                <a:cubicBezTo>
                  <a:pt x="1059" y="430"/>
                  <a:pt x="1046" y="418"/>
                  <a:pt x="1031" y="420"/>
                </a:cubicBezTo>
                <a:cubicBezTo>
                  <a:pt x="1013" y="421"/>
                  <a:pt x="997" y="422"/>
                  <a:pt x="982" y="424"/>
                </a:cubicBezTo>
                <a:cubicBezTo>
                  <a:pt x="966" y="425"/>
                  <a:pt x="952" y="426"/>
                  <a:pt x="938" y="427"/>
                </a:cubicBezTo>
                <a:cubicBezTo>
                  <a:pt x="932" y="428"/>
                  <a:pt x="928" y="428"/>
                  <a:pt x="923" y="428"/>
                </a:cubicBezTo>
                <a:cubicBezTo>
                  <a:pt x="917" y="409"/>
                  <a:pt x="910" y="389"/>
                  <a:pt x="902" y="371"/>
                </a:cubicBezTo>
                <a:cubicBezTo>
                  <a:pt x="906" y="368"/>
                  <a:pt x="910" y="365"/>
                  <a:pt x="914" y="362"/>
                </a:cubicBezTo>
                <a:cubicBezTo>
                  <a:pt x="926" y="354"/>
                  <a:pt x="937" y="346"/>
                  <a:pt x="950" y="337"/>
                </a:cubicBezTo>
                <a:cubicBezTo>
                  <a:pt x="963" y="328"/>
                  <a:pt x="976" y="318"/>
                  <a:pt x="990" y="308"/>
                </a:cubicBezTo>
                <a:cubicBezTo>
                  <a:pt x="1002" y="299"/>
                  <a:pt x="1005" y="282"/>
                  <a:pt x="998" y="269"/>
                </a:cubicBezTo>
                <a:cubicBezTo>
                  <a:pt x="990" y="256"/>
                  <a:pt x="974" y="250"/>
                  <a:pt x="960" y="256"/>
                </a:cubicBezTo>
                <a:cubicBezTo>
                  <a:pt x="944" y="263"/>
                  <a:pt x="929" y="270"/>
                  <a:pt x="915" y="276"/>
                </a:cubicBezTo>
                <a:cubicBezTo>
                  <a:pt x="901" y="283"/>
                  <a:pt x="888" y="289"/>
                  <a:pt x="875" y="295"/>
                </a:cubicBezTo>
                <a:cubicBezTo>
                  <a:pt x="870" y="297"/>
                  <a:pt x="866" y="299"/>
                  <a:pt x="861" y="301"/>
                </a:cubicBezTo>
                <a:cubicBezTo>
                  <a:pt x="850" y="285"/>
                  <a:pt x="836" y="269"/>
                  <a:pt x="822" y="255"/>
                </a:cubicBezTo>
                <a:cubicBezTo>
                  <a:pt x="825" y="250"/>
                  <a:pt x="828" y="246"/>
                  <a:pt x="831" y="242"/>
                </a:cubicBezTo>
                <a:cubicBezTo>
                  <a:pt x="839" y="230"/>
                  <a:pt x="847" y="218"/>
                  <a:pt x="856" y="206"/>
                </a:cubicBezTo>
                <a:cubicBezTo>
                  <a:pt x="865" y="193"/>
                  <a:pt x="874" y="179"/>
                  <a:pt x="884" y="165"/>
                </a:cubicBezTo>
                <a:cubicBezTo>
                  <a:pt x="893" y="153"/>
                  <a:pt x="889" y="135"/>
                  <a:pt x="878" y="126"/>
                </a:cubicBezTo>
                <a:cubicBezTo>
                  <a:pt x="866" y="116"/>
                  <a:pt x="849" y="116"/>
                  <a:pt x="838" y="126"/>
                </a:cubicBezTo>
                <a:cubicBezTo>
                  <a:pt x="825" y="139"/>
                  <a:pt x="814" y="150"/>
                  <a:pt x="803" y="161"/>
                </a:cubicBezTo>
                <a:cubicBezTo>
                  <a:pt x="792" y="172"/>
                  <a:pt x="781" y="182"/>
                  <a:pt x="771" y="192"/>
                </a:cubicBezTo>
                <a:cubicBezTo>
                  <a:pt x="768" y="196"/>
                  <a:pt x="764" y="199"/>
                  <a:pt x="761" y="203"/>
                </a:cubicBezTo>
                <a:cubicBezTo>
                  <a:pt x="744" y="191"/>
                  <a:pt x="726" y="181"/>
                  <a:pt x="708" y="172"/>
                </a:cubicBezTo>
                <a:cubicBezTo>
                  <a:pt x="709" y="167"/>
                  <a:pt x="710" y="162"/>
                  <a:pt x="712" y="157"/>
                </a:cubicBezTo>
                <a:cubicBezTo>
                  <a:pt x="715" y="144"/>
                  <a:pt x="719" y="130"/>
                  <a:pt x="723" y="115"/>
                </a:cubicBezTo>
                <a:cubicBezTo>
                  <a:pt x="727" y="100"/>
                  <a:pt x="731" y="84"/>
                  <a:pt x="735" y="67"/>
                </a:cubicBezTo>
                <a:cubicBezTo>
                  <a:pt x="739" y="52"/>
                  <a:pt x="730" y="37"/>
                  <a:pt x="716" y="32"/>
                </a:cubicBezTo>
                <a:cubicBezTo>
                  <a:pt x="702" y="27"/>
                  <a:pt x="685" y="33"/>
                  <a:pt x="679" y="46"/>
                </a:cubicBezTo>
                <a:cubicBezTo>
                  <a:pt x="671" y="62"/>
                  <a:pt x="664" y="77"/>
                  <a:pt x="658" y="91"/>
                </a:cubicBezTo>
                <a:cubicBezTo>
                  <a:pt x="651" y="105"/>
                  <a:pt x="645" y="118"/>
                  <a:pt x="639" y="131"/>
                </a:cubicBezTo>
                <a:cubicBezTo>
                  <a:pt x="637" y="135"/>
                  <a:pt x="634" y="140"/>
                  <a:pt x="632" y="144"/>
                </a:cubicBezTo>
                <a:cubicBezTo>
                  <a:pt x="613" y="139"/>
                  <a:pt x="593" y="136"/>
                  <a:pt x="572" y="134"/>
                </a:cubicBezTo>
                <a:cubicBezTo>
                  <a:pt x="572" y="129"/>
                  <a:pt x="571" y="124"/>
                  <a:pt x="571" y="119"/>
                </a:cubicBezTo>
                <a:cubicBezTo>
                  <a:pt x="570" y="105"/>
                  <a:pt x="568" y="90"/>
                  <a:pt x="567" y="75"/>
                </a:cubicBezTo>
                <a:cubicBezTo>
                  <a:pt x="565" y="59"/>
                  <a:pt x="564" y="43"/>
                  <a:pt x="562" y="26"/>
                </a:cubicBezTo>
                <a:cubicBezTo>
                  <a:pt x="561" y="11"/>
                  <a:pt x="547" y="0"/>
                  <a:pt x="532" y="0"/>
                </a:cubicBezTo>
                <a:cubicBezTo>
                  <a:pt x="517" y="0"/>
                  <a:pt x="503" y="11"/>
                  <a:pt x="502" y="26"/>
                </a:cubicBezTo>
                <a:cubicBezTo>
                  <a:pt x="500" y="43"/>
                  <a:pt x="499" y="59"/>
                  <a:pt x="497" y="75"/>
                </a:cubicBezTo>
                <a:cubicBezTo>
                  <a:pt x="496" y="90"/>
                  <a:pt x="494" y="105"/>
                  <a:pt x="493" y="119"/>
                </a:cubicBezTo>
                <a:cubicBezTo>
                  <a:pt x="493" y="124"/>
                  <a:pt x="492" y="129"/>
                  <a:pt x="492" y="134"/>
                </a:cubicBezTo>
                <a:cubicBezTo>
                  <a:pt x="471" y="136"/>
                  <a:pt x="451" y="139"/>
                  <a:pt x="432" y="144"/>
                </a:cubicBezTo>
                <a:cubicBezTo>
                  <a:pt x="430" y="140"/>
                  <a:pt x="428" y="135"/>
                  <a:pt x="425" y="131"/>
                </a:cubicBezTo>
                <a:cubicBezTo>
                  <a:pt x="419" y="118"/>
                  <a:pt x="413" y="105"/>
                  <a:pt x="406" y="91"/>
                </a:cubicBezTo>
                <a:cubicBezTo>
                  <a:pt x="400" y="77"/>
                  <a:pt x="393" y="62"/>
                  <a:pt x="385" y="46"/>
                </a:cubicBezTo>
                <a:cubicBezTo>
                  <a:pt x="379" y="33"/>
                  <a:pt x="362" y="27"/>
                  <a:pt x="348" y="32"/>
                </a:cubicBezTo>
                <a:cubicBezTo>
                  <a:pt x="334" y="37"/>
                  <a:pt x="325" y="52"/>
                  <a:pt x="329" y="67"/>
                </a:cubicBezTo>
                <a:cubicBezTo>
                  <a:pt x="333" y="84"/>
                  <a:pt x="337" y="100"/>
                  <a:pt x="341" y="115"/>
                </a:cubicBezTo>
                <a:cubicBezTo>
                  <a:pt x="345" y="130"/>
                  <a:pt x="349" y="144"/>
                  <a:pt x="352" y="157"/>
                </a:cubicBezTo>
                <a:cubicBezTo>
                  <a:pt x="354" y="162"/>
                  <a:pt x="355" y="167"/>
                  <a:pt x="356" y="172"/>
                </a:cubicBezTo>
                <a:cubicBezTo>
                  <a:pt x="338" y="181"/>
                  <a:pt x="320" y="191"/>
                  <a:pt x="303" y="203"/>
                </a:cubicBezTo>
                <a:cubicBezTo>
                  <a:pt x="300" y="199"/>
                  <a:pt x="296" y="196"/>
                  <a:pt x="293" y="192"/>
                </a:cubicBezTo>
                <a:cubicBezTo>
                  <a:pt x="283" y="182"/>
                  <a:pt x="272" y="172"/>
                  <a:pt x="261" y="161"/>
                </a:cubicBezTo>
                <a:cubicBezTo>
                  <a:pt x="250" y="150"/>
                  <a:pt x="239" y="139"/>
                  <a:pt x="226" y="126"/>
                </a:cubicBezTo>
                <a:cubicBezTo>
                  <a:pt x="215" y="116"/>
                  <a:pt x="198" y="116"/>
                  <a:pt x="186" y="126"/>
                </a:cubicBezTo>
                <a:cubicBezTo>
                  <a:pt x="175" y="135"/>
                  <a:pt x="172" y="153"/>
                  <a:pt x="180" y="165"/>
                </a:cubicBezTo>
                <a:cubicBezTo>
                  <a:pt x="190" y="179"/>
                  <a:pt x="199" y="193"/>
                  <a:pt x="208" y="206"/>
                </a:cubicBezTo>
                <a:cubicBezTo>
                  <a:pt x="217" y="218"/>
                  <a:pt x="225" y="230"/>
                  <a:pt x="233" y="242"/>
                </a:cubicBezTo>
                <a:cubicBezTo>
                  <a:pt x="236" y="246"/>
                  <a:pt x="239" y="250"/>
                  <a:pt x="242" y="255"/>
                </a:cubicBezTo>
                <a:cubicBezTo>
                  <a:pt x="228" y="269"/>
                  <a:pt x="215" y="285"/>
                  <a:pt x="203" y="301"/>
                </a:cubicBezTo>
                <a:cubicBezTo>
                  <a:pt x="198" y="299"/>
                  <a:pt x="194" y="297"/>
                  <a:pt x="189" y="295"/>
                </a:cubicBezTo>
                <a:cubicBezTo>
                  <a:pt x="176" y="289"/>
                  <a:pt x="163" y="283"/>
                  <a:pt x="149" y="276"/>
                </a:cubicBezTo>
                <a:cubicBezTo>
                  <a:pt x="135" y="270"/>
                  <a:pt x="120" y="263"/>
                  <a:pt x="104" y="256"/>
                </a:cubicBezTo>
                <a:cubicBezTo>
                  <a:pt x="90" y="250"/>
                  <a:pt x="74" y="256"/>
                  <a:pt x="66" y="269"/>
                </a:cubicBezTo>
                <a:cubicBezTo>
                  <a:pt x="59" y="282"/>
                  <a:pt x="62" y="299"/>
                  <a:pt x="74" y="308"/>
                </a:cubicBezTo>
                <a:cubicBezTo>
                  <a:pt x="88" y="318"/>
                  <a:pt x="101" y="328"/>
                  <a:pt x="114" y="337"/>
                </a:cubicBezTo>
                <a:cubicBezTo>
                  <a:pt x="127" y="346"/>
                  <a:pt x="139" y="354"/>
                  <a:pt x="150" y="362"/>
                </a:cubicBezTo>
                <a:cubicBezTo>
                  <a:pt x="154" y="365"/>
                  <a:pt x="158" y="368"/>
                  <a:pt x="162" y="371"/>
                </a:cubicBezTo>
                <a:cubicBezTo>
                  <a:pt x="154" y="389"/>
                  <a:pt x="147" y="409"/>
                  <a:pt x="142" y="428"/>
                </a:cubicBezTo>
                <a:cubicBezTo>
                  <a:pt x="137" y="428"/>
                  <a:pt x="132" y="428"/>
                  <a:pt x="126" y="427"/>
                </a:cubicBezTo>
                <a:cubicBezTo>
                  <a:pt x="112" y="426"/>
                  <a:pt x="98" y="425"/>
                  <a:pt x="82" y="424"/>
                </a:cubicBezTo>
                <a:cubicBezTo>
                  <a:pt x="67" y="422"/>
                  <a:pt x="51" y="421"/>
                  <a:pt x="33" y="420"/>
                </a:cubicBezTo>
                <a:cubicBezTo>
                  <a:pt x="18" y="418"/>
                  <a:pt x="5" y="430"/>
                  <a:pt x="3" y="445"/>
                </a:cubicBezTo>
                <a:cubicBezTo>
                  <a:pt x="0" y="460"/>
                  <a:pt x="8" y="475"/>
                  <a:pt x="23" y="479"/>
                </a:cubicBezTo>
                <a:cubicBezTo>
                  <a:pt x="40" y="484"/>
                  <a:pt x="55" y="488"/>
                  <a:pt x="70" y="492"/>
                </a:cubicBezTo>
                <a:cubicBezTo>
                  <a:pt x="85" y="496"/>
                  <a:pt x="99" y="500"/>
                  <a:pt x="113" y="504"/>
                </a:cubicBezTo>
                <a:cubicBezTo>
                  <a:pt x="118" y="505"/>
                  <a:pt x="123" y="506"/>
                  <a:pt x="128" y="508"/>
                </a:cubicBezTo>
                <a:cubicBezTo>
                  <a:pt x="127" y="518"/>
                  <a:pt x="126" y="528"/>
                  <a:pt x="126" y="538"/>
                </a:cubicBezTo>
                <a:cubicBezTo>
                  <a:pt x="126" y="549"/>
                  <a:pt x="127" y="559"/>
                  <a:pt x="128" y="569"/>
                </a:cubicBezTo>
                <a:cubicBezTo>
                  <a:pt x="123" y="570"/>
                  <a:pt x="118" y="571"/>
                  <a:pt x="113" y="573"/>
                </a:cubicBezTo>
                <a:cubicBezTo>
                  <a:pt x="99" y="577"/>
                  <a:pt x="85" y="580"/>
                  <a:pt x="70" y="585"/>
                </a:cubicBezTo>
                <a:cubicBezTo>
                  <a:pt x="55" y="589"/>
                  <a:pt x="40" y="593"/>
                  <a:pt x="23" y="598"/>
                </a:cubicBezTo>
                <a:cubicBezTo>
                  <a:pt x="8" y="602"/>
                  <a:pt x="0" y="617"/>
                  <a:pt x="3" y="632"/>
                </a:cubicBezTo>
                <a:cubicBezTo>
                  <a:pt x="5" y="647"/>
                  <a:pt x="18" y="658"/>
                  <a:pt x="33" y="657"/>
                </a:cubicBezTo>
                <a:cubicBezTo>
                  <a:pt x="51" y="656"/>
                  <a:pt x="67" y="654"/>
                  <a:pt x="82" y="653"/>
                </a:cubicBezTo>
                <a:cubicBezTo>
                  <a:pt x="98" y="652"/>
                  <a:pt x="112" y="651"/>
                  <a:pt x="126" y="649"/>
                </a:cubicBezTo>
                <a:cubicBezTo>
                  <a:pt x="132" y="649"/>
                  <a:pt x="137" y="649"/>
                  <a:pt x="142" y="648"/>
                </a:cubicBezTo>
                <a:cubicBezTo>
                  <a:pt x="147" y="668"/>
                  <a:pt x="154" y="687"/>
                  <a:pt x="162" y="705"/>
                </a:cubicBezTo>
                <a:cubicBezTo>
                  <a:pt x="158" y="708"/>
                  <a:pt x="154" y="711"/>
                  <a:pt x="150" y="714"/>
                </a:cubicBezTo>
                <a:cubicBezTo>
                  <a:pt x="139" y="722"/>
                  <a:pt x="127" y="731"/>
                  <a:pt x="114" y="740"/>
                </a:cubicBezTo>
                <a:cubicBezTo>
                  <a:pt x="101" y="749"/>
                  <a:pt x="88" y="758"/>
                  <a:pt x="74" y="768"/>
                </a:cubicBezTo>
                <a:cubicBezTo>
                  <a:pt x="62" y="777"/>
                  <a:pt x="59" y="794"/>
                  <a:pt x="66" y="808"/>
                </a:cubicBezTo>
                <a:cubicBezTo>
                  <a:pt x="74" y="821"/>
                  <a:pt x="90" y="827"/>
                  <a:pt x="104" y="821"/>
                </a:cubicBezTo>
                <a:cubicBezTo>
                  <a:pt x="120" y="813"/>
                  <a:pt x="135" y="807"/>
                  <a:pt x="149" y="800"/>
                </a:cubicBezTo>
                <a:cubicBezTo>
                  <a:pt x="163" y="794"/>
                  <a:pt x="176" y="788"/>
                  <a:pt x="189" y="782"/>
                </a:cubicBezTo>
                <a:cubicBezTo>
                  <a:pt x="194" y="780"/>
                  <a:pt x="198" y="777"/>
                  <a:pt x="203" y="775"/>
                </a:cubicBezTo>
                <a:cubicBezTo>
                  <a:pt x="215" y="792"/>
                  <a:pt x="228" y="807"/>
                  <a:pt x="242" y="822"/>
                </a:cubicBezTo>
                <a:cubicBezTo>
                  <a:pt x="239" y="826"/>
                  <a:pt x="236" y="830"/>
                  <a:pt x="233" y="835"/>
                </a:cubicBezTo>
                <a:cubicBezTo>
                  <a:pt x="225" y="846"/>
                  <a:pt x="217" y="858"/>
                  <a:pt x="208" y="871"/>
                </a:cubicBezTo>
                <a:cubicBezTo>
                  <a:pt x="199" y="884"/>
                  <a:pt x="190" y="897"/>
                  <a:pt x="180" y="911"/>
                </a:cubicBezTo>
                <a:cubicBezTo>
                  <a:pt x="172" y="924"/>
                  <a:pt x="175" y="941"/>
                  <a:pt x="186" y="951"/>
                </a:cubicBezTo>
                <a:cubicBezTo>
                  <a:pt x="198" y="961"/>
                  <a:pt x="215" y="961"/>
                  <a:pt x="226" y="950"/>
                </a:cubicBezTo>
                <a:cubicBezTo>
                  <a:pt x="239" y="938"/>
                  <a:pt x="250" y="927"/>
                  <a:pt x="261" y="916"/>
                </a:cubicBezTo>
                <a:cubicBezTo>
                  <a:pt x="272" y="905"/>
                  <a:pt x="283" y="894"/>
                  <a:pt x="293" y="885"/>
                </a:cubicBezTo>
                <a:cubicBezTo>
                  <a:pt x="296" y="881"/>
                  <a:pt x="300" y="877"/>
                  <a:pt x="303" y="874"/>
                </a:cubicBezTo>
                <a:cubicBezTo>
                  <a:pt x="320" y="885"/>
                  <a:pt x="338" y="896"/>
                  <a:pt x="356" y="905"/>
                </a:cubicBezTo>
                <a:cubicBezTo>
                  <a:pt x="355" y="909"/>
                  <a:pt x="354" y="914"/>
                  <a:pt x="352" y="919"/>
                </a:cubicBezTo>
                <a:cubicBezTo>
                  <a:pt x="349" y="933"/>
                  <a:pt x="345" y="947"/>
                  <a:pt x="341" y="962"/>
                </a:cubicBezTo>
                <a:cubicBezTo>
                  <a:pt x="337" y="977"/>
                  <a:pt x="333" y="993"/>
                  <a:pt x="329" y="1010"/>
                </a:cubicBezTo>
                <a:cubicBezTo>
                  <a:pt x="325" y="1024"/>
                  <a:pt x="334" y="1039"/>
                  <a:pt x="348" y="1044"/>
                </a:cubicBezTo>
                <a:cubicBezTo>
                  <a:pt x="362" y="1050"/>
                  <a:pt x="379" y="1044"/>
                  <a:pt x="385" y="1030"/>
                </a:cubicBezTo>
                <a:cubicBezTo>
                  <a:pt x="393" y="1014"/>
                  <a:pt x="400" y="1000"/>
                  <a:pt x="406" y="986"/>
                </a:cubicBezTo>
                <a:cubicBezTo>
                  <a:pt x="413" y="972"/>
                  <a:pt x="419" y="958"/>
                  <a:pt x="425" y="946"/>
                </a:cubicBezTo>
                <a:cubicBezTo>
                  <a:pt x="428" y="941"/>
                  <a:pt x="430" y="937"/>
                  <a:pt x="432" y="932"/>
                </a:cubicBezTo>
                <a:cubicBezTo>
                  <a:pt x="451" y="937"/>
                  <a:pt x="471" y="941"/>
                  <a:pt x="492" y="943"/>
                </a:cubicBezTo>
                <a:cubicBezTo>
                  <a:pt x="492" y="948"/>
                  <a:pt x="493" y="953"/>
                  <a:pt x="493" y="958"/>
                </a:cubicBezTo>
                <a:cubicBezTo>
                  <a:pt x="494" y="972"/>
                  <a:pt x="496" y="986"/>
                  <a:pt x="497" y="1002"/>
                </a:cubicBezTo>
                <a:cubicBezTo>
                  <a:pt x="499" y="1017"/>
                  <a:pt x="500" y="1033"/>
                  <a:pt x="502" y="1051"/>
                </a:cubicBezTo>
                <a:cubicBezTo>
                  <a:pt x="503" y="1066"/>
                  <a:pt x="517" y="1077"/>
                  <a:pt x="532" y="1077"/>
                </a:cubicBezTo>
                <a:cubicBezTo>
                  <a:pt x="547" y="1077"/>
                  <a:pt x="561" y="1066"/>
                  <a:pt x="562" y="1051"/>
                </a:cubicBezTo>
                <a:cubicBezTo>
                  <a:pt x="564" y="1033"/>
                  <a:pt x="565" y="1017"/>
                  <a:pt x="567" y="1002"/>
                </a:cubicBezTo>
                <a:cubicBezTo>
                  <a:pt x="568" y="986"/>
                  <a:pt x="570" y="972"/>
                  <a:pt x="571" y="958"/>
                </a:cubicBezTo>
                <a:cubicBezTo>
                  <a:pt x="571" y="953"/>
                  <a:pt x="572" y="948"/>
                  <a:pt x="572" y="943"/>
                </a:cubicBezTo>
                <a:cubicBezTo>
                  <a:pt x="593" y="941"/>
                  <a:pt x="613" y="937"/>
                  <a:pt x="632" y="932"/>
                </a:cubicBezTo>
                <a:cubicBezTo>
                  <a:pt x="634" y="937"/>
                  <a:pt x="637" y="941"/>
                  <a:pt x="639" y="946"/>
                </a:cubicBezTo>
                <a:cubicBezTo>
                  <a:pt x="645" y="958"/>
                  <a:pt x="651" y="972"/>
                  <a:pt x="658" y="986"/>
                </a:cubicBezTo>
                <a:cubicBezTo>
                  <a:pt x="664" y="1000"/>
                  <a:pt x="671" y="1014"/>
                  <a:pt x="679" y="1030"/>
                </a:cubicBezTo>
                <a:cubicBezTo>
                  <a:pt x="685" y="1044"/>
                  <a:pt x="702" y="1050"/>
                  <a:pt x="716" y="1044"/>
                </a:cubicBezTo>
                <a:cubicBezTo>
                  <a:pt x="730" y="1039"/>
                  <a:pt x="739" y="1024"/>
                  <a:pt x="735" y="1010"/>
                </a:cubicBezTo>
                <a:cubicBezTo>
                  <a:pt x="731" y="993"/>
                  <a:pt x="727" y="977"/>
                  <a:pt x="723" y="962"/>
                </a:cubicBezTo>
                <a:cubicBezTo>
                  <a:pt x="719" y="947"/>
                  <a:pt x="715" y="933"/>
                  <a:pt x="712" y="919"/>
                </a:cubicBezTo>
                <a:cubicBezTo>
                  <a:pt x="710" y="914"/>
                  <a:pt x="709" y="909"/>
                  <a:pt x="708" y="905"/>
                </a:cubicBezTo>
                <a:cubicBezTo>
                  <a:pt x="726" y="896"/>
                  <a:pt x="744" y="885"/>
                  <a:pt x="761" y="874"/>
                </a:cubicBezTo>
                <a:cubicBezTo>
                  <a:pt x="764" y="877"/>
                  <a:pt x="768" y="881"/>
                  <a:pt x="771" y="885"/>
                </a:cubicBezTo>
                <a:cubicBezTo>
                  <a:pt x="781" y="894"/>
                  <a:pt x="792" y="905"/>
                  <a:pt x="803" y="916"/>
                </a:cubicBezTo>
                <a:cubicBezTo>
                  <a:pt x="814" y="927"/>
                  <a:pt x="825" y="938"/>
                  <a:pt x="838" y="950"/>
                </a:cubicBezTo>
                <a:cubicBezTo>
                  <a:pt x="849" y="961"/>
                  <a:pt x="866" y="961"/>
                  <a:pt x="878" y="951"/>
                </a:cubicBezTo>
                <a:cubicBezTo>
                  <a:pt x="889" y="941"/>
                  <a:pt x="893" y="924"/>
                  <a:pt x="884" y="911"/>
                </a:cubicBezTo>
                <a:cubicBezTo>
                  <a:pt x="874" y="897"/>
                  <a:pt x="865" y="884"/>
                  <a:pt x="856" y="871"/>
                </a:cubicBezTo>
                <a:cubicBezTo>
                  <a:pt x="847" y="858"/>
                  <a:pt x="839" y="846"/>
                  <a:pt x="831" y="835"/>
                </a:cubicBezTo>
                <a:cubicBezTo>
                  <a:pt x="828" y="830"/>
                  <a:pt x="825" y="826"/>
                  <a:pt x="822" y="822"/>
                </a:cubicBezTo>
                <a:cubicBezTo>
                  <a:pt x="836" y="807"/>
                  <a:pt x="849" y="792"/>
                  <a:pt x="861" y="775"/>
                </a:cubicBezTo>
                <a:cubicBezTo>
                  <a:pt x="866" y="777"/>
                  <a:pt x="870" y="780"/>
                  <a:pt x="875" y="782"/>
                </a:cubicBezTo>
                <a:cubicBezTo>
                  <a:pt x="888" y="788"/>
                  <a:pt x="901" y="794"/>
                  <a:pt x="915" y="800"/>
                </a:cubicBezTo>
                <a:cubicBezTo>
                  <a:pt x="929" y="807"/>
                  <a:pt x="944" y="813"/>
                  <a:pt x="960" y="821"/>
                </a:cubicBezTo>
                <a:cubicBezTo>
                  <a:pt x="974" y="827"/>
                  <a:pt x="990" y="821"/>
                  <a:pt x="998" y="808"/>
                </a:cubicBezTo>
                <a:cubicBezTo>
                  <a:pt x="1005" y="794"/>
                  <a:pt x="1002" y="777"/>
                  <a:pt x="990" y="768"/>
                </a:cubicBezTo>
                <a:cubicBezTo>
                  <a:pt x="976" y="758"/>
                  <a:pt x="963" y="749"/>
                  <a:pt x="950" y="740"/>
                </a:cubicBezTo>
                <a:cubicBezTo>
                  <a:pt x="937" y="731"/>
                  <a:pt x="926" y="722"/>
                  <a:pt x="914" y="714"/>
                </a:cubicBezTo>
                <a:cubicBezTo>
                  <a:pt x="910" y="711"/>
                  <a:pt x="906" y="708"/>
                  <a:pt x="902" y="705"/>
                </a:cubicBezTo>
                <a:cubicBezTo>
                  <a:pt x="910" y="687"/>
                  <a:pt x="917" y="668"/>
                  <a:pt x="923" y="648"/>
                </a:cubicBezTo>
                <a:cubicBezTo>
                  <a:pt x="928" y="649"/>
                  <a:pt x="932" y="649"/>
                  <a:pt x="938" y="649"/>
                </a:cubicBezTo>
                <a:cubicBezTo>
                  <a:pt x="952" y="651"/>
                  <a:pt x="966" y="652"/>
                  <a:pt x="982" y="653"/>
                </a:cubicBezTo>
                <a:cubicBezTo>
                  <a:pt x="997" y="654"/>
                  <a:pt x="1013" y="656"/>
                  <a:pt x="1031" y="657"/>
                </a:cubicBezTo>
                <a:cubicBezTo>
                  <a:pt x="1046" y="658"/>
                  <a:pt x="1059" y="647"/>
                  <a:pt x="1061" y="632"/>
                </a:cubicBezTo>
                <a:cubicBezTo>
                  <a:pt x="1064" y="617"/>
                  <a:pt x="1056" y="602"/>
                  <a:pt x="1041" y="598"/>
                </a:cubicBezTo>
                <a:close/>
              </a:path>
            </a:pathLst>
          </a:custGeom>
          <a:solidFill>
            <a:srgbClr val="45C1A4"/>
          </a:solidFill>
          <a:ln>
            <a:noFill/>
          </a:ln>
        </p:spPr>
        <p:txBody>
          <a:bodyPr vert="horz" wrap="square" lIns="91440" tIns="45720" rIns="91440" bIns="45720" numCol="1" anchor="t" anchorCtr="0" compatLnSpc="1">
            <a:prstTxWarp prst="textNoShape">
              <a:avLst/>
            </a:prstTxWarp>
          </a:bodyPr>
          <a:lstStyle/>
          <a:p>
            <a:pPr defTabSz="914378"/>
            <a:endParaRPr lang="en-US" sz="1800">
              <a:solidFill>
                <a:prstClr val="black"/>
              </a:solidFill>
            </a:endParaRPr>
          </a:p>
        </p:txBody>
      </p:sp>
      <p:grpSp>
        <p:nvGrpSpPr>
          <p:cNvPr id="82" name="Group 101">
            <a:extLst>
              <a:ext uri="{FF2B5EF4-FFF2-40B4-BE49-F238E27FC236}">
                <a16:creationId xmlns:a16="http://schemas.microsoft.com/office/drawing/2014/main" id="{0192B709-5611-443E-9D50-1A818CF3A55E}"/>
              </a:ext>
            </a:extLst>
          </p:cNvPr>
          <p:cNvGrpSpPr/>
          <p:nvPr/>
        </p:nvGrpSpPr>
        <p:grpSpPr>
          <a:xfrm>
            <a:off x="5844474" y="2909970"/>
            <a:ext cx="428440" cy="428440"/>
            <a:chOff x="6352022" y="2360197"/>
            <a:chExt cx="406813" cy="406813"/>
          </a:xfrm>
          <a:solidFill>
            <a:schemeClr val="bg1"/>
          </a:solidFill>
        </p:grpSpPr>
        <p:sp>
          <p:nvSpPr>
            <p:cNvPr id="83" name="Freeform 39">
              <a:extLst>
                <a:ext uri="{FF2B5EF4-FFF2-40B4-BE49-F238E27FC236}">
                  <a16:creationId xmlns:a16="http://schemas.microsoft.com/office/drawing/2014/main" id="{CD407ED7-AFB4-4A45-87F5-855F04ECA078}"/>
                </a:ext>
              </a:extLst>
            </p:cNvPr>
            <p:cNvSpPr>
              <a:spLocks noEditPoints="1"/>
            </p:cNvSpPr>
            <p:nvPr/>
          </p:nvSpPr>
          <p:spPr bwMode="auto">
            <a:xfrm>
              <a:off x="6352022" y="2360197"/>
              <a:ext cx="406813" cy="406813"/>
            </a:xfrm>
            <a:custGeom>
              <a:avLst/>
              <a:gdLst>
                <a:gd name="T0" fmla="*/ 61 w 122"/>
                <a:gd name="T1" fmla="*/ 0 h 122"/>
                <a:gd name="T2" fmla="*/ 0 w 122"/>
                <a:gd name="T3" fmla="*/ 61 h 122"/>
                <a:gd name="T4" fmla="*/ 61 w 122"/>
                <a:gd name="T5" fmla="*/ 122 h 122"/>
                <a:gd name="T6" fmla="*/ 122 w 122"/>
                <a:gd name="T7" fmla="*/ 61 h 122"/>
                <a:gd name="T8" fmla="*/ 61 w 122"/>
                <a:gd name="T9" fmla="*/ 0 h 122"/>
                <a:gd name="T10" fmla="*/ 65 w 122"/>
                <a:gd name="T11" fmla="*/ 109 h 122"/>
                <a:gd name="T12" fmla="*/ 65 w 122"/>
                <a:gd name="T13" fmla="*/ 102 h 122"/>
                <a:gd name="T14" fmla="*/ 58 w 122"/>
                <a:gd name="T15" fmla="*/ 102 h 122"/>
                <a:gd name="T16" fmla="*/ 58 w 122"/>
                <a:gd name="T17" fmla="*/ 109 h 122"/>
                <a:gd name="T18" fmla="*/ 30 w 122"/>
                <a:gd name="T19" fmla="*/ 97 h 122"/>
                <a:gd name="T20" fmla="*/ 29 w 122"/>
                <a:gd name="T21" fmla="*/ 97 h 122"/>
                <a:gd name="T22" fmla="*/ 27 w 122"/>
                <a:gd name="T23" fmla="*/ 95 h 122"/>
                <a:gd name="T24" fmla="*/ 25 w 122"/>
                <a:gd name="T25" fmla="*/ 93 h 122"/>
                <a:gd name="T26" fmla="*/ 25 w 122"/>
                <a:gd name="T27" fmla="*/ 92 h 122"/>
                <a:gd name="T28" fmla="*/ 13 w 122"/>
                <a:gd name="T29" fmla="*/ 64 h 122"/>
                <a:gd name="T30" fmla="*/ 20 w 122"/>
                <a:gd name="T31" fmla="*/ 64 h 122"/>
                <a:gd name="T32" fmla="*/ 20 w 122"/>
                <a:gd name="T33" fmla="*/ 57 h 122"/>
                <a:gd name="T34" fmla="*/ 13 w 122"/>
                <a:gd name="T35" fmla="*/ 57 h 122"/>
                <a:gd name="T36" fmla="*/ 58 w 122"/>
                <a:gd name="T37" fmla="*/ 13 h 122"/>
                <a:gd name="T38" fmla="*/ 58 w 122"/>
                <a:gd name="T39" fmla="*/ 20 h 122"/>
                <a:gd name="T40" fmla="*/ 65 w 122"/>
                <a:gd name="T41" fmla="*/ 20 h 122"/>
                <a:gd name="T42" fmla="*/ 65 w 122"/>
                <a:gd name="T43" fmla="*/ 13 h 122"/>
                <a:gd name="T44" fmla="*/ 83 w 122"/>
                <a:gd name="T45" fmla="*/ 18 h 122"/>
                <a:gd name="T46" fmla="*/ 83 w 122"/>
                <a:gd name="T47" fmla="*/ 18 h 122"/>
                <a:gd name="T48" fmla="*/ 87 w 122"/>
                <a:gd name="T49" fmla="*/ 20 h 122"/>
                <a:gd name="T50" fmla="*/ 88 w 122"/>
                <a:gd name="T51" fmla="*/ 21 h 122"/>
                <a:gd name="T52" fmla="*/ 90 w 122"/>
                <a:gd name="T53" fmla="*/ 23 h 122"/>
                <a:gd name="T54" fmla="*/ 91 w 122"/>
                <a:gd name="T55" fmla="*/ 24 h 122"/>
                <a:gd name="T56" fmla="*/ 94 w 122"/>
                <a:gd name="T57" fmla="*/ 25 h 122"/>
                <a:gd name="T58" fmla="*/ 95 w 122"/>
                <a:gd name="T59" fmla="*/ 27 h 122"/>
                <a:gd name="T60" fmla="*/ 97 w 122"/>
                <a:gd name="T61" fmla="*/ 28 h 122"/>
                <a:gd name="T62" fmla="*/ 98 w 122"/>
                <a:gd name="T63" fmla="*/ 31 h 122"/>
                <a:gd name="T64" fmla="*/ 99 w 122"/>
                <a:gd name="T65" fmla="*/ 32 h 122"/>
                <a:gd name="T66" fmla="*/ 101 w 122"/>
                <a:gd name="T67" fmla="*/ 34 h 122"/>
                <a:gd name="T68" fmla="*/ 102 w 122"/>
                <a:gd name="T69" fmla="*/ 35 h 122"/>
                <a:gd name="T70" fmla="*/ 104 w 122"/>
                <a:gd name="T71" fmla="*/ 39 h 122"/>
                <a:gd name="T72" fmla="*/ 104 w 122"/>
                <a:gd name="T73" fmla="*/ 39 h 122"/>
                <a:gd name="T74" fmla="*/ 109 w 122"/>
                <a:gd name="T75" fmla="*/ 57 h 122"/>
                <a:gd name="T76" fmla="*/ 102 w 122"/>
                <a:gd name="T77" fmla="*/ 57 h 122"/>
                <a:gd name="T78" fmla="*/ 102 w 122"/>
                <a:gd name="T79" fmla="*/ 64 h 122"/>
                <a:gd name="T80" fmla="*/ 109 w 122"/>
                <a:gd name="T81" fmla="*/ 64 h 122"/>
                <a:gd name="T82" fmla="*/ 65 w 122"/>
                <a:gd name="T83" fmla="*/ 109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2" h="122">
                  <a:moveTo>
                    <a:pt x="61" y="0"/>
                  </a:moveTo>
                  <a:cubicBezTo>
                    <a:pt x="27" y="0"/>
                    <a:pt x="0" y="27"/>
                    <a:pt x="0" y="61"/>
                  </a:cubicBezTo>
                  <a:cubicBezTo>
                    <a:pt x="0" y="95"/>
                    <a:pt x="27" y="122"/>
                    <a:pt x="61" y="122"/>
                  </a:cubicBezTo>
                  <a:cubicBezTo>
                    <a:pt x="95" y="122"/>
                    <a:pt x="122" y="95"/>
                    <a:pt x="122" y="61"/>
                  </a:cubicBezTo>
                  <a:cubicBezTo>
                    <a:pt x="122" y="27"/>
                    <a:pt x="95" y="0"/>
                    <a:pt x="61" y="0"/>
                  </a:cubicBezTo>
                  <a:close/>
                  <a:moveTo>
                    <a:pt x="65" y="109"/>
                  </a:moveTo>
                  <a:cubicBezTo>
                    <a:pt x="65" y="102"/>
                    <a:pt x="65" y="102"/>
                    <a:pt x="65" y="102"/>
                  </a:cubicBezTo>
                  <a:cubicBezTo>
                    <a:pt x="58" y="102"/>
                    <a:pt x="58" y="102"/>
                    <a:pt x="58" y="102"/>
                  </a:cubicBezTo>
                  <a:cubicBezTo>
                    <a:pt x="58" y="109"/>
                    <a:pt x="58" y="109"/>
                    <a:pt x="58" y="109"/>
                  </a:cubicBezTo>
                  <a:cubicBezTo>
                    <a:pt x="47" y="108"/>
                    <a:pt x="37" y="104"/>
                    <a:pt x="30" y="97"/>
                  </a:cubicBezTo>
                  <a:cubicBezTo>
                    <a:pt x="29" y="97"/>
                    <a:pt x="29" y="97"/>
                    <a:pt x="29" y="97"/>
                  </a:cubicBezTo>
                  <a:cubicBezTo>
                    <a:pt x="28" y="96"/>
                    <a:pt x="28" y="95"/>
                    <a:pt x="27" y="95"/>
                  </a:cubicBezTo>
                  <a:cubicBezTo>
                    <a:pt x="27" y="94"/>
                    <a:pt x="26" y="94"/>
                    <a:pt x="25" y="93"/>
                  </a:cubicBezTo>
                  <a:cubicBezTo>
                    <a:pt x="25" y="93"/>
                    <a:pt x="25" y="93"/>
                    <a:pt x="25" y="92"/>
                  </a:cubicBezTo>
                  <a:cubicBezTo>
                    <a:pt x="18" y="85"/>
                    <a:pt x="14" y="75"/>
                    <a:pt x="13" y="64"/>
                  </a:cubicBezTo>
                  <a:cubicBezTo>
                    <a:pt x="20" y="64"/>
                    <a:pt x="20" y="64"/>
                    <a:pt x="20" y="64"/>
                  </a:cubicBezTo>
                  <a:cubicBezTo>
                    <a:pt x="20" y="57"/>
                    <a:pt x="20" y="57"/>
                    <a:pt x="20" y="57"/>
                  </a:cubicBezTo>
                  <a:cubicBezTo>
                    <a:pt x="13" y="57"/>
                    <a:pt x="13" y="57"/>
                    <a:pt x="13" y="57"/>
                  </a:cubicBezTo>
                  <a:cubicBezTo>
                    <a:pt x="15" y="34"/>
                    <a:pt x="34" y="15"/>
                    <a:pt x="58" y="13"/>
                  </a:cubicBezTo>
                  <a:cubicBezTo>
                    <a:pt x="58" y="20"/>
                    <a:pt x="58" y="20"/>
                    <a:pt x="58" y="20"/>
                  </a:cubicBezTo>
                  <a:cubicBezTo>
                    <a:pt x="65" y="20"/>
                    <a:pt x="65" y="20"/>
                    <a:pt x="65" y="20"/>
                  </a:cubicBezTo>
                  <a:cubicBezTo>
                    <a:pt x="65" y="13"/>
                    <a:pt x="65" y="13"/>
                    <a:pt x="65" y="13"/>
                  </a:cubicBezTo>
                  <a:cubicBezTo>
                    <a:pt x="71" y="14"/>
                    <a:pt x="77" y="15"/>
                    <a:pt x="83" y="18"/>
                  </a:cubicBezTo>
                  <a:cubicBezTo>
                    <a:pt x="83" y="18"/>
                    <a:pt x="83" y="18"/>
                    <a:pt x="83" y="18"/>
                  </a:cubicBezTo>
                  <a:cubicBezTo>
                    <a:pt x="84" y="19"/>
                    <a:pt x="86" y="20"/>
                    <a:pt x="87" y="20"/>
                  </a:cubicBezTo>
                  <a:cubicBezTo>
                    <a:pt x="87" y="20"/>
                    <a:pt x="87" y="21"/>
                    <a:pt x="88" y="21"/>
                  </a:cubicBezTo>
                  <a:cubicBezTo>
                    <a:pt x="88" y="21"/>
                    <a:pt x="89" y="22"/>
                    <a:pt x="90" y="23"/>
                  </a:cubicBezTo>
                  <a:cubicBezTo>
                    <a:pt x="91" y="23"/>
                    <a:pt x="91" y="23"/>
                    <a:pt x="91" y="24"/>
                  </a:cubicBezTo>
                  <a:cubicBezTo>
                    <a:pt x="92" y="24"/>
                    <a:pt x="93" y="25"/>
                    <a:pt x="94" y="25"/>
                  </a:cubicBezTo>
                  <a:cubicBezTo>
                    <a:pt x="94" y="26"/>
                    <a:pt x="95" y="26"/>
                    <a:pt x="95" y="27"/>
                  </a:cubicBezTo>
                  <a:cubicBezTo>
                    <a:pt x="96" y="27"/>
                    <a:pt x="96" y="28"/>
                    <a:pt x="97" y="28"/>
                  </a:cubicBezTo>
                  <a:cubicBezTo>
                    <a:pt x="97" y="29"/>
                    <a:pt x="98" y="30"/>
                    <a:pt x="98" y="31"/>
                  </a:cubicBezTo>
                  <a:cubicBezTo>
                    <a:pt x="99" y="31"/>
                    <a:pt x="99" y="31"/>
                    <a:pt x="99" y="32"/>
                  </a:cubicBezTo>
                  <a:cubicBezTo>
                    <a:pt x="100" y="33"/>
                    <a:pt x="101" y="34"/>
                    <a:pt x="101" y="34"/>
                  </a:cubicBezTo>
                  <a:cubicBezTo>
                    <a:pt x="101" y="35"/>
                    <a:pt x="102" y="35"/>
                    <a:pt x="102" y="35"/>
                  </a:cubicBezTo>
                  <a:cubicBezTo>
                    <a:pt x="102" y="36"/>
                    <a:pt x="103" y="37"/>
                    <a:pt x="104" y="39"/>
                  </a:cubicBezTo>
                  <a:cubicBezTo>
                    <a:pt x="104" y="39"/>
                    <a:pt x="104" y="39"/>
                    <a:pt x="104" y="39"/>
                  </a:cubicBezTo>
                  <a:cubicBezTo>
                    <a:pt x="107" y="45"/>
                    <a:pt x="108" y="51"/>
                    <a:pt x="109" y="57"/>
                  </a:cubicBezTo>
                  <a:cubicBezTo>
                    <a:pt x="102" y="57"/>
                    <a:pt x="102" y="57"/>
                    <a:pt x="102" y="57"/>
                  </a:cubicBezTo>
                  <a:cubicBezTo>
                    <a:pt x="102" y="64"/>
                    <a:pt x="102" y="64"/>
                    <a:pt x="102" y="64"/>
                  </a:cubicBezTo>
                  <a:cubicBezTo>
                    <a:pt x="109" y="64"/>
                    <a:pt x="109" y="64"/>
                    <a:pt x="109" y="64"/>
                  </a:cubicBezTo>
                  <a:cubicBezTo>
                    <a:pt x="107" y="88"/>
                    <a:pt x="88" y="107"/>
                    <a:pt x="65" y="10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78"/>
              <a:endParaRPr lang="en-US" sz="1800">
                <a:solidFill>
                  <a:prstClr val="black"/>
                </a:solidFill>
              </a:endParaRPr>
            </a:p>
          </p:txBody>
        </p:sp>
        <p:sp>
          <p:nvSpPr>
            <p:cNvPr id="84" name="Freeform 40">
              <a:extLst>
                <a:ext uri="{FF2B5EF4-FFF2-40B4-BE49-F238E27FC236}">
                  <a16:creationId xmlns:a16="http://schemas.microsoft.com/office/drawing/2014/main" id="{39D15D13-9199-445E-B765-8E29684E5B01}"/>
                </a:ext>
              </a:extLst>
            </p:cNvPr>
            <p:cNvSpPr>
              <a:spLocks noEditPoints="1"/>
            </p:cNvSpPr>
            <p:nvPr/>
          </p:nvSpPr>
          <p:spPr bwMode="auto">
            <a:xfrm>
              <a:off x="6506761" y="2460029"/>
              <a:ext cx="119797" cy="177201"/>
            </a:xfrm>
            <a:custGeom>
              <a:avLst/>
              <a:gdLst>
                <a:gd name="T0" fmla="*/ 8 w 36"/>
                <a:gd name="T1" fmla="*/ 29 h 53"/>
                <a:gd name="T2" fmla="*/ 8 w 36"/>
                <a:gd name="T3" fmla="*/ 29 h 53"/>
                <a:gd name="T4" fmla="*/ 0 w 36"/>
                <a:gd name="T5" fmla="*/ 53 h 53"/>
                <a:gd name="T6" fmla="*/ 19 w 36"/>
                <a:gd name="T7" fmla="*/ 36 h 53"/>
                <a:gd name="T8" fmla="*/ 19 w 36"/>
                <a:gd name="T9" fmla="*/ 36 h 53"/>
                <a:gd name="T10" fmla="*/ 22 w 36"/>
                <a:gd name="T11" fmla="*/ 33 h 53"/>
                <a:gd name="T12" fmla="*/ 36 w 36"/>
                <a:gd name="T13" fmla="*/ 0 h 53"/>
                <a:gd name="T14" fmla="*/ 11 w 36"/>
                <a:gd name="T15" fmla="*/ 25 h 53"/>
                <a:gd name="T16" fmla="*/ 8 w 36"/>
                <a:gd name="T17" fmla="*/ 29 h 53"/>
                <a:gd name="T18" fmla="*/ 15 w 36"/>
                <a:gd name="T19" fmla="*/ 28 h 53"/>
                <a:gd name="T20" fmla="*/ 18 w 36"/>
                <a:gd name="T21" fmla="*/ 31 h 53"/>
                <a:gd name="T22" fmla="*/ 15 w 36"/>
                <a:gd name="T23" fmla="*/ 34 h 53"/>
                <a:gd name="T24" fmla="*/ 12 w 36"/>
                <a:gd name="T25" fmla="*/ 31 h 53"/>
                <a:gd name="T26" fmla="*/ 15 w 36"/>
                <a:gd name="T27" fmla="*/ 28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6" h="53">
                  <a:moveTo>
                    <a:pt x="8" y="29"/>
                  </a:moveTo>
                  <a:cubicBezTo>
                    <a:pt x="8" y="29"/>
                    <a:pt x="8" y="29"/>
                    <a:pt x="8" y="29"/>
                  </a:cubicBezTo>
                  <a:cubicBezTo>
                    <a:pt x="0" y="53"/>
                    <a:pt x="0" y="53"/>
                    <a:pt x="0" y="53"/>
                  </a:cubicBezTo>
                  <a:cubicBezTo>
                    <a:pt x="19" y="36"/>
                    <a:pt x="19" y="36"/>
                    <a:pt x="19" y="36"/>
                  </a:cubicBezTo>
                  <a:cubicBezTo>
                    <a:pt x="19" y="36"/>
                    <a:pt x="19" y="36"/>
                    <a:pt x="19" y="36"/>
                  </a:cubicBezTo>
                  <a:cubicBezTo>
                    <a:pt x="21" y="35"/>
                    <a:pt x="22" y="33"/>
                    <a:pt x="22" y="33"/>
                  </a:cubicBezTo>
                  <a:cubicBezTo>
                    <a:pt x="36" y="0"/>
                    <a:pt x="36" y="0"/>
                    <a:pt x="36" y="0"/>
                  </a:cubicBezTo>
                  <a:cubicBezTo>
                    <a:pt x="11" y="25"/>
                    <a:pt x="11" y="25"/>
                    <a:pt x="11" y="25"/>
                  </a:cubicBezTo>
                  <a:cubicBezTo>
                    <a:pt x="10" y="26"/>
                    <a:pt x="9" y="28"/>
                    <a:pt x="8" y="29"/>
                  </a:cubicBezTo>
                  <a:close/>
                  <a:moveTo>
                    <a:pt x="15" y="28"/>
                  </a:moveTo>
                  <a:cubicBezTo>
                    <a:pt x="17" y="28"/>
                    <a:pt x="18" y="29"/>
                    <a:pt x="18" y="31"/>
                  </a:cubicBezTo>
                  <a:cubicBezTo>
                    <a:pt x="18" y="33"/>
                    <a:pt x="17" y="34"/>
                    <a:pt x="15" y="34"/>
                  </a:cubicBezTo>
                  <a:cubicBezTo>
                    <a:pt x="13" y="34"/>
                    <a:pt x="12" y="33"/>
                    <a:pt x="12" y="31"/>
                  </a:cubicBezTo>
                  <a:cubicBezTo>
                    <a:pt x="12" y="29"/>
                    <a:pt x="13" y="28"/>
                    <a:pt x="15" y="2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78"/>
              <a:endParaRPr lang="en-US" sz="1800">
                <a:solidFill>
                  <a:prstClr val="black"/>
                </a:solidFill>
              </a:endParaRPr>
            </a:p>
          </p:txBody>
        </p:sp>
        <p:sp>
          <p:nvSpPr>
            <p:cNvPr id="85" name="Oval 41">
              <a:extLst>
                <a:ext uri="{FF2B5EF4-FFF2-40B4-BE49-F238E27FC236}">
                  <a16:creationId xmlns:a16="http://schemas.microsoft.com/office/drawing/2014/main" id="{73996DDA-29FE-4085-A654-A4C95C468FC7}"/>
                </a:ext>
              </a:extLst>
            </p:cNvPr>
            <p:cNvSpPr>
              <a:spLocks noChangeArrowheads="1"/>
            </p:cNvSpPr>
            <p:nvPr/>
          </p:nvSpPr>
          <p:spPr bwMode="auto">
            <a:xfrm>
              <a:off x="6551685" y="2557365"/>
              <a:ext cx="9983" cy="998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78"/>
              <a:endParaRPr lang="en-US" sz="1800">
                <a:solidFill>
                  <a:prstClr val="black"/>
                </a:solidFill>
              </a:endParaRPr>
            </a:p>
          </p:txBody>
        </p:sp>
      </p:grpSp>
      <p:sp>
        <p:nvSpPr>
          <p:cNvPr id="86" name="Freeform 62">
            <a:extLst>
              <a:ext uri="{FF2B5EF4-FFF2-40B4-BE49-F238E27FC236}">
                <a16:creationId xmlns:a16="http://schemas.microsoft.com/office/drawing/2014/main" id="{B156B4B4-CCCA-4547-B524-DA5BA10F8E0C}"/>
              </a:ext>
            </a:extLst>
          </p:cNvPr>
          <p:cNvSpPr>
            <a:spLocks noEditPoints="1"/>
          </p:cNvSpPr>
          <p:nvPr/>
        </p:nvSpPr>
        <p:spPr bwMode="auto">
          <a:xfrm>
            <a:off x="5156167" y="1220025"/>
            <a:ext cx="201681" cy="271710"/>
          </a:xfrm>
          <a:custGeom>
            <a:avLst/>
            <a:gdLst>
              <a:gd name="T0" fmla="*/ 108 w 108"/>
              <a:gd name="T1" fmla="*/ 145 h 145"/>
              <a:gd name="T2" fmla="*/ 0 w 108"/>
              <a:gd name="T3" fmla="*/ 145 h 145"/>
              <a:gd name="T4" fmla="*/ 0 w 108"/>
              <a:gd name="T5" fmla="*/ 136 h 145"/>
              <a:gd name="T6" fmla="*/ 13 w 108"/>
              <a:gd name="T7" fmla="*/ 125 h 145"/>
              <a:gd name="T8" fmla="*/ 96 w 108"/>
              <a:gd name="T9" fmla="*/ 125 h 145"/>
              <a:gd name="T10" fmla="*/ 108 w 108"/>
              <a:gd name="T11" fmla="*/ 135 h 145"/>
              <a:gd name="T12" fmla="*/ 108 w 108"/>
              <a:gd name="T13" fmla="*/ 145 h 145"/>
              <a:gd name="T14" fmla="*/ 16 w 108"/>
              <a:gd name="T15" fmla="*/ 116 h 145"/>
              <a:gd name="T16" fmla="*/ 24 w 108"/>
              <a:gd name="T17" fmla="*/ 91 h 145"/>
              <a:gd name="T18" fmla="*/ 85 w 108"/>
              <a:gd name="T19" fmla="*/ 91 h 145"/>
              <a:gd name="T20" fmla="*/ 92 w 108"/>
              <a:gd name="T21" fmla="*/ 116 h 145"/>
              <a:gd name="T22" fmla="*/ 16 w 108"/>
              <a:gd name="T23" fmla="*/ 116 h 145"/>
              <a:gd name="T24" fmla="*/ 28 w 108"/>
              <a:gd name="T25" fmla="*/ 76 h 145"/>
              <a:gd name="T26" fmla="*/ 36 w 108"/>
              <a:gd name="T27" fmla="*/ 51 h 145"/>
              <a:gd name="T28" fmla="*/ 72 w 108"/>
              <a:gd name="T29" fmla="*/ 51 h 145"/>
              <a:gd name="T30" fmla="*/ 80 w 108"/>
              <a:gd name="T31" fmla="*/ 76 h 145"/>
              <a:gd name="T32" fmla="*/ 28 w 108"/>
              <a:gd name="T33" fmla="*/ 76 h 145"/>
              <a:gd name="T34" fmla="*/ 48 w 108"/>
              <a:gd name="T35" fmla="*/ 12 h 145"/>
              <a:gd name="T36" fmla="*/ 60 w 108"/>
              <a:gd name="T37" fmla="*/ 12 h 145"/>
              <a:gd name="T38" fmla="*/ 67 w 108"/>
              <a:gd name="T39" fmla="*/ 37 h 145"/>
              <a:gd name="T40" fmla="*/ 41 w 108"/>
              <a:gd name="T41" fmla="*/ 37 h 145"/>
              <a:gd name="T42" fmla="*/ 48 w 108"/>
              <a:gd name="T43" fmla="*/ 12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8" h="145">
                <a:moveTo>
                  <a:pt x="108" y="145"/>
                </a:moveTo>
                <a:cubicBezTo>
                  <a:pt x="0" y="145"/>
                  <a:pt x="0" y="145"/>
                  <a:pt x="0" y="145"/>
                </a:cubicBezTo>
                <a:cubicBezTo>
                  <a:pt x="0" y="136"/>
                  <a:pt x="0" y="136"/>
                  <a:pt x="0" y="136"/>
                </a:cubicBezTo>
                <a:cubicBezTo>
                  <a:pt x="13" y="125"/>
                  <a:pt x="13" y="125"/>
                  <a:pt x="13" y="125"/>
                </a:cubicBezTo>
                <a:cubicBezTo>
                  <a:pt x="96" y="125"/>
                  <a:pt x="96" y="125"/>
                  <a:pt x="96" y="125"/>
                </a:cubicBezTo>
                <a:cubicBezTo>
                  <a:pt x="108" y="135"/>
                  <a:pt x="108" y="135"/>
                  <a:pt x="108" y="135"/>
                </a:cubicBezTo>
                <a:lnTo>
                  <a:pt x="108" y="145"/>
                </a:lnTo>
                <a:close/>
                <a:moveTo>
                  <a:pt x="16" y="116"/>
                </a:moveTo>
                <a:cubicBezTo>
                  <a:pt x="24" y="91"/>
                  <a:pt x="24" y="91"/>
                  <a:pt x="24" y="91"/>
                </a:cubicBezTo>
                <a:cubicBezTo>
                  <a:pt x="85" y="91"/>
                  <a:pt x="85" y="91"/>
                  <a:pt x="85" y="91"/>
                </a:cubicBezTo>
                <a:cubicBezTo>
                  <a:pt x="92" y="116"/>
                  <a:pt x="92" y="116"/>
                  <a:pt x="92" y="116"/>
                </a:cubicBezTo>
                <a:lnTo>
                  <a:pt x="16" y="116"/>
                </a:lnTo>
                <a:close/>
                <a:moveTo>
                  <a:pt x="28" y="76"/>
                </a:moveTo>
                <a:cubicBezTo>
                  <a:pt x="36" y="51"/>
                  <a:pt x="36" y="51"/>
                  <a:pt x="36" y="51"/>
                </a:cubicBezTo>
                <a:cubicBezTo>
                  <a:pt x="72" y="51"/>
                  <a:pt x="72" y="51"/>
                  <a:pt x="72" y="51"/>
                </a:cubicBezTo>
                <a:cubicBezTo>
                  <a:pt x="80" y="76"/>
                  <a:pt x="80" y="76"/>
                  <a:pt x="80" y="76"/>
                </a:cubicBezTo>
                <a:lnTo>
                  <a:pt x="28" y="76"/>
                </a:lnTo>
                <a:close/>
                <a:moveTo>
                  <a:pt x="48" y="12"/>
                </a:moveTo>
                <a:cubicBezTo>
                  <a:pt x="48" y="12"/>
                  <a:pt x="54" y="0"/>
                  <a:pt x="60" y="12"/>
                </a:cubicBezTo>
                <a:cubicBezTo>
                  <a:pt x="67" y="37"/>
                  <a:pt x="67" y="37"/>
                  <a:pt x="67" y="37"/>
                </a:cubicBezTo>
                <a:cubicBezTo>
                  <a:pt x="41" y="37"/>
                  <a:pt x="41" y="37"/>
                  <a:pt x="41" y="37"/>
                </a:cubicBezTo>
                <a:lnTo>
                  <a:pt x="48" y="1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defTabSz="914378"/>
            <a:endParaRPr lang="en-US" sz="1800">
              <a:solidFill>
                <a:prstClr val="black"/>
              </a:solidFill>
            </a:endParaRPr>
          </a:p>
        </p:txBody>
      </p:sp>
      <p:grpSp>
        <p:nvGrpSpPr>
          <p:cNvPr id="87" name="Group 134">
            <a:extLst>
              <a:ext uri="{FF2B5EF4-FFF2-40B4-BE49-F238E27FC236}">
                <a16:creationId xmlns:a16="http://schemas.microsoft.com/office/drawing/2014/main" id="{FF5CDD3A-9721-4910-B16B-2CDEA9C0766C}"/>
              </a:ext>
            </a:extLst>
          </p:cNvPr>
          <p:cNvGrpSpPr/>
          <p:nvPr/>
        </p:nvGrpSpPr>
        <p:grpSpPr>
          <a:xfrm>
            <a:off x="3438491" y="1534419"/>
            <a:ext cx="402154" cy="327244"/>
            <a:chOff x="1550139" y="1314466"/>
            <a:chExt cx="509139" cy="414300"/>
          </a:xfrm>
          <a:solidFill>
            <a:schemeClr val="bg1"/>
          </a:solidFill>
        </p:grpSpPr>
        <p:sp>
          <p:nvSpPr>
            <p:cNvPr id="88" name="Freeform 5">
              <a:extLst>
                <a:ext uri="{FF2B5EF4-FFF2-40B4-BE49-F238E27FC236}">
                  <a16:creationId xmlns:a16="http://schemas.microsoft.com/office/drawing/2014/main" id="{1CE603E8-0FAD-4460-96D2-2B739AE5879D}"/>
                </a:ext>
              </a:extLst>
            </p:cNvPr>
            <p:cNvSpPr>
              <a:spLocks noEditPoints="1"/>
            </p:cNvSpPr>
            <p:nvPr/>
          </p:nvSpPr>
          <p:spPr bwMode="auto">
            <a:xfrm>
              <a:off x="1550139" y="1314466"/>
              <a:ext cx="509139" cy="414300"/>
            </a:xfrm>
            <a:custGeom>
              <a:avLst/>
              <a:gdLst>
                <a:gd name="T0" fmla="*/ 78 w 153"/>
                <a:gd name="T1" fmla="*/ 0 h 125"/>
                <a:gd name="T2" fmla="*/ 0 w 153"/>
                <a:gd name="T3" fmla="*/ 69 h 125"/>
                <a:gd name="T4" fmla="*/ 15 w 153"/>
                <a:gd name="T5" fmla="*/ 69 h 125"/>
                <a:gd name="T6" fmla="*/ 21 w 153"/>
                <a:gd name="T7" fmla="*/ 64 h 125"/>
                <a:gd name="T8" fmla="*/ 21 w 153"/>
                <a:gd name="T9" fmla="*/ 121 h 125"/>
                <a:gd name="T10" fmla="*/ 24 w 153"/>
                <a:gd name="T11" fmla="*/ 125 h 125"/>
                <a:gd name="T12" fmla="*/ 62 w 153"/>
                <a:gd name="T13" fmla="*/ 125 h 125"/>
                <a:gd name="T14" fmla="*/ 63 w 153"/>
                <a:gd name="T15" fmla="*/ 93 h 125"/>
                <a:gd name="T16" fmla="*/ 67 w 153"/>
                <a:gd name="T17" fmla="*/ 88 h 125"/>
                <a:gd name="T18" fmla="*/ 83 w 153"/>
                <a:gd name="T19" fmla="*/ 88 h 125"/>
                <a:gd name="T20" fmla="*/ 89 w 153"/>
                <a:gd name="T21" fmla="*/ 93 h 125"/>
                <a:gd name="T22" fmla="*/ 89 w 153"/>
                <a:gd name="T23" fmla="*/ 125 h 125"/>
                <a:gd name="T24" fmla="*/ 126 w 153"/>
                <a:gd name="T25" fmla="*/ 125 h 125"/>
                <a:gd name="T26" fmla="*/ 130 w 153"/>
                <a:gd name="T27" fmla="*/ 120 h 125"/>
                <a:gd name="T28" fmla="*/ 130 w 153"/>
                <a:gd name="T29" fmla="*/ 63 h 125"/>
                <a:gd name="T30" fmla="*/ 136 w 153"/>
                <a:gd name="T31" fmla="*/ 69 h 125"/>
                <a:gd name="T32" fmla="*/ 153 w 153"/>
                <a:gd name="T33" fmla="*/ 69 h 125"/>
                <a:gd name="T34" fmla="*/ 78 w 153"/>
                <a:gd name="T35" fmla="*/ 0 h 125"/>
                <a:gd name="T36" fmla="*/ 76 w 153"/>
                <a:gd name="T37" fmla="*/ 76 h 125"/>
                <a:gd name="T38" fmla="*/ 60 w 153"/>
                <a:gd name="T39" fmla="*/ 60 h 125"/>
                <a:gd name="T40" fmla="*/ 76 w 153"/>
                <a:gd name="T41" fmla="*/ 43 h 125"/>
                <a:gd name="T42" fmla="*/ 92 w 153"/>
                <a:gd name="T43" fmla="*/ 60 h 125"/>
                <a:gd name="T44" fmla="*/ 76 w 153"/>
                <a:gd name="T45" fmla="*/ 76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3" h="125">
                  <a:moveTo>
                    <a:pt x="78" y="0"/>
                  </a:moveTo>
                  <a:cubicBezTo>
                    <a:pt x="0" y="69"/>
                    <a:pt x="0" y="69"/>
                    <a:pt x="0" y="69"/>
                  </a:cubicBezTo>
                  <a:cubicBezTo>
                    <a:pt x="0" y="69"/>
                    <a:pt x="5" y="78"/>
                    <a:pt x="15" y="69"/>
                  </a:cubicBezTo>
                  <a:cubicBezTo>
                    <a:pt x="21" y="64"/>
                    <a:pt x="21" y="64"/>
                    <a:pt x="21" y="64"/>
                  </a:cubicBezTo>
                  <a:cubicBezTo>
                    <a:pt x="21" y="121"/>
                    <a:pt x="21" y="121"/>
                    <a:pt x="21" y="121"/>
                  </a:cubicBezTo>
                  <a:cubicBezTo>
                    <a:pt x="21" y="121"/>
                    <a:pt x="21" y="125"/>
                    <a:pt x="24" y="125"/>
                  </a:cubicBezTo>
                  <a:cubicBezTo>
                    <a:pt x="28" y="125"/>
                    <a:pt x="62" y="125"/>
                    <a:pt x="62" y="125"/>
                  </a:cubicBezTo>
                  <a:cubicBezTo>
                    <a:pt x="63" y="93"/>
                    <a:pt x="63" y="93"/>
                    <a:pt x="63" y="93"/>
                  </a:cubicBezTo>
                  <a:cubicBezTo>
                    <a:pt x="63" y="93"/>
                    <a:pt x="62" y="88"/>
                    <a:pt x="67" y="88"/>
                  </a:cubicBezTo>
                  <a:cubicBezTo>
                    <a:pt x="83" y="88"/>
                    <a:pt x="83" y="88"/>
                    <a:pt x="83" y="88"/>
                  </a:cubicBezTo>
                  <a:cubicBezTo>
                    <a:pt x="89" y="88"/>
                    <a:pt x="89" y="93"/>
                    <a:pt x="89" y="93"/>
                  </a:cubicBezTo>
                  <a:cubicBezTo>
                    <a:pt x="89" y="125"/>
                    <a:pt x="89" y="125"/>
                    <a:pt x="89" y="125"/>
                  </a:cubicBezTo>
                  <a:cubicBezTo>
                    <a:pt x="89" y="125"/>
                    <a:pt x="121" y="125"/>
                    <a:pt x="126" y="125"/>
                  </a:cubicBezTo>
                  <a:cubicBezTo>
                    <a:pt x="131" y="125"/>
                    <a:pt x="130" y="120"/>
                    <a:pt x="130" y="120"/>
                  </a:cubicBezTo>
                  <a:cubicBezTo>
                    <a:pt x="130" y="63"/>
                    <a:pt x="130" y="63"/>
                    <a:pt x="130" y="63"/>
                  </a:cubicBezTo>
                  <a:cubicBezTo>
                    <a:pt x="136" y="69"/>
                    <a:pt x="136" y="69"/>
                    <a:pt x="136" y="69"/>
                  </a:cubicBezTo>
                  <a:cubicBezTo>
                    <a:pt x="148" y="77"/>
                    <a:pt x="153" y="69"/>
                    <a:pt x="153" y="69"/>
                  </a:cubicBezTo>
                  <a:lnTo>
                    <a:pt x="78" y="0"/>
                  </a:lnTo>
                  <a:close/>
                  <a:moveTo>
                    <a:pt x="76" y="76"/>
                  </a:moveTo>
                  <a:cubicBezTo>
                    <a:pt x="67" y="76"/>
                    <a:pt x="60" y="69"/>
                    <a:pt x="60" y="60"/>
                  </a:cubicBezTo>
                  <a:cubicBezTo>
                    <a:pt x="60" y="50"/>
                    <a:pt x="67" y="43"/>
                    <a:pt x="76" y="43"/>
                  </a:cubicBezTo>
                  <a:cubicBezTo>
                    <a:pt x="85" y="43"/>
                    <a:pt x="92" y="50"/>
                    <a:pt x="92" y="60"/>
                  </a:cubicBezTo>
                  <a:cubicBezTo>
                    <a:pt x="92" y="69"/>
                    <a:pt x="85" y="76"/>
                    <a:pt x="76"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78"/>
              <a:endParaRPr lang="en-US" sz="1800">
                <a:solidFill>
                  <a:prstClr val="black"/>
                </a:solidFill>
              </a:endParaRPr>
            </a:p>
          </p:txBody>
        </p:sp>
        <p:sp>
          <p:nvSpPr>
            <p:cNvPr id="89" name="Freeform 6">
              <a:extLst>
                <a:ext uri="{FF2B5EF4-FFF2-40B4-BE49-F238E27FC236}">
                  <a16:creationId xmlns:a16="http://schemas.microsoft.com/office/drawing/2014/main" id="{DC758DFA-137A-4B0F-8817-C657F0EBD602}"/>
                </a:ext>
              </a:extLst>
            </p:cNvPr>
            <p:cNvSpPr>
              <a:spLocks/>
            </p:cNvSpPr>
            <p:nvPr/>
          </p:nvSpPr>
          <p:spPr bwMode="auto">
            <a:xfrm>
              <a:off x="1949464" y="1366877"/>
              <a:ext cx="49916" cy="102328"/>
            </a:xfrm>
            <a:custGeom>
              <a:avLst/>
              <a:gdLst>
                <a:gd name="T0" fmla="*/ 20 w 20"/>
                <a:gd name="T1" fmla="*/ 41 h 41"/>
                <a:gd name="T2" fmla="*/ 20 w 20"/>
                <a:gd name="T3" fmla="*/ 0 h 41"/>
                <a:gd name="T4" fmla="*/ 0 w 20"/>
                <a:gd name="T5" fmla="*/ 0 h 41"/>
                <a:gd name="T6" fmla="*/ 0 w 20"/>
                <a:gd name="T7" fmla="*/ 24 h 41"/>
                <a:gd name="T8" fmla="*/ 20 w 20"/>
                <a:gd name="T9" fmla="*/ 41 h 41"/>
              </a:gdLst>
              <a:ahLst/>
              <a:cxnLst>
                <a:cxn ang="0">
                  <a:pos x="T0" y="T1"/>
                </a:cxn>
                <a:cxn ang="0">
                  <a:pos x="T2" y="T3"/>
                </a:cxn>
                <a:cxn ang="0">
                  <a:pos x="T4" y="T5"/>
                </a:cxn>
                <a:cxn ang="0">
                  <a:pos x="T6" y="T7"/>
                </a:cxn>
                <a:cxn ang="0">
                  <a:pos x="T8" y="T9"/>
                </a:cxn>
              </a:cxnLst>
              <a:rect l="0" t="0" r="r" b="b"/>
              <a:pathLst>
                <a:path w="20" h="41">
                  <a:moveTo>
                    <a:pt x="20" y="41"/>
                  </a:moveTo>
                  <a:lnTo>
                    <a:pt x="20" y="0"/>
                  </a:lnTo>
                  <a:lnTo>
                    <a:pt x="0" y="0"/>
                  </a:lnTo>
                  <a:lnTo>
                    <a:pt x="0" y="24"/>
                  </a:lnTo>
                  <a:lnTo>
                    <a:pt x="20" y="4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78"/>
              <a:endParaRPr lang="en-US" sz="1800">
                <a:solidFill>
                  <a:prstClr val="black"/>
                </a:solidFill>
              </a:endParaRPr>
            </a:p>
          </p:txBody>
        </p:sp>
        <p:sp>
          <p:nvSpPr>
            <p:cNvPr id="90" name="Oval 7">
              <a:extLst>
                <a:ext uri="{FF2B5EF4-FFF2-40B4-BE49-F238E27FC236}">
                  <a16:creationId xmlns:a16="http://schemas.microsoft.com/office/drawing/2014/main" id="{48CC08B0-BE7A-4A79-AF6A-4A4CDAE77BC8}"/>
                </a:ext>
              </a:extLst>
            </p:cNvPr>
            <p:cNvSpPr>
              <a:spLocks noChangeArrowheads="1"/>
            </p:cNvSpPr>
            <p:nvPr/>
          </p:nvSpPr>
          <p:spPr bwMode="auto">
            <a:xfrm>
              <a:off x="1777255" y="1484179"/>
              <a:ext cx="52412" cy="5490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78"/>
              <a:endParaRPr lang="en-US" sz="1800">
                <a:solidFill>
                  <a:prstClr val="black"/>
                </a:solidFill>
              </a:endParaRPr>
            </a:p>
          </p:txBody>
        </p:sp>
      </p:grpSp>
    </p:spTree>
    <p:extLst>
      <p:ext uri="{BB962C8B-B14F-4D97-AF65-F5344CB8AC3E}">
        <p14:creationId xmlns:p14="http://schemas.microsoft.com/office/powerpoint/2010/main" val="3236281680"/>
      </p:ext>
    </p:extLst>
  </p:cSld>
  <p:clrMapOvr>
    <a:masterClrMapping/>
  </p:clrMapOvr>
  <mc:AlternateContent xmlns:mc="http://schemas.openxmlformats.org/markup-compatibility/2006">
    <mc:Choice xmlns:p14="http://schemas.microsoft.com/office/powerpoint/2010/main"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afterEffect" p14:presetBounceEnd="52000">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14:bounceEnd="52000">
                                          <p:cBhvr additive="base">
                                            <p:cTn id="7" dur="500" fill="hold"/>
                                            <p:tgtEl>
                                              <p:spTgt spid="4"/>
                                            </p:tgtEl>
                                            <p:attrNameLst>
                                              <p:attrName>ppt_x</p:attrName>
                                            </p:attrNameLst>
                                          </p:cBhvr>
                                          <p:tavLst>
                                            <p:tav tm="0">
                                              <p:val>
                                                <p:strVal val="0-#ppt_w/2"/>
                                              </p:val>
                                            </p:tav>
                                            <p:tav tm="100000">
                                              <p:val>
                                                <p:strVal val="#ppt_x"/>
                                              </p:val>
                                            </p:tav>
                                          </p:tavLst>
                                        </p:anim>
                                        <p:anim calcmode="lin" valueType="num" p14:bounceEnd="52000">
                                          <p:cBhvr additive="base">
                                            <p:cTn id="8" dur="500" fill="hold"/>
                                            <p:tgtEl>
                                              <p:spTgt spid="4"/>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2" presetClass="entr" presetSubtype="4" fill="hold" grpId="0" nodeType="afterEffect">
                                      <p:stCondLst>
                                        <p:cond delay="0"/>
                                      </p:stCondLst>
                                      <p:childTnLst>
                                        <p:set>
                                          <p:cBhvr>
                                            <p:cTn id="11" dur="1" fill="hold">
                                              <p:stCondLst>
                                                <p:cond delay="0"/>
                                              </p:stCondLst>
                                            </p:cTn>
                                            <p:tgtEl>
                                              <p:spTgt spid="80"/>
                                            </p:tgtEl>
                                            <p:attrNameLst>
                                              <p:attrName>style.visibility</p:attrName>
                                            </p:attrNameLst>
                                          </p:cBhvr>
                                          <p:to>
                                            <p:strVal val="visible"/>
                                          </p:to>
                                        </p:set>
                                        <p:anim calcmode="lin" valueType="num">
                                          <p:cBhvr additive="base">
                                            <p:cTn id="12" dur="250" fill="hold"/>
                                            <p:tgtEl>
                                              <p:spTgt spid="80"/>
                                            </p:tgtEl>
                                            <p:attrNameLst>
                                              <p:attrName>ppt_x</p:attrName>
                                            </p:attrNameLst>
                                          </p:cBhvr>
                                          <p:tavLst>
                                            <p:tav tm="0">
                                              <p:val>
                                                <p:strVal val="#ppt_x"/>
                                              </p:val>
                                            </p:tav>
                                            <p:tav tm="100000">
                                              <p:val>
                                                <p:strVal val="#ppt_x"/>
                                              </p:val>
                                            </p:tav>
                                          </p:tavLst>
                                        </p:anim>
                                        <p:anim calcmode="lin" valueType="num">
                                          <p:cBhvr additive="base">
                                            <p:cTn id="13" dur="250" fill="hold"/>
                                            <p:tgtEl>
                                              <p:spTgt spid="80"/>
                                            </p:tgtEl>
                                            <p:attrNameLst>
                                              <p:attrName>ppt_y</p:attrName>
                                            </p:attrNameLst>
                                          </p:cBhvr>
                                          <p:tavLst>
                                            <p:tav tm="0">
                                              <p:val>
                                                <p:strVal val="1+#ppt_h/2"/>
                                              </p:val>
                                            </p:tav>
                                            <p:tav tm="100000">
                                              <p:val>
                                                <p:strVal val="#ppt_y"/>
                                              </p:val>
                                            </p:tav>
                                          </p:tavLst>
                                        </p:anim>
                                      </p:childTnLst>
                                    </p:cTn>
                                  </p:par>
                                </p:childTnLst>
                              </p:cTn>
                            </p:par>
                            <p:par>
                              <p:cTn id="14" fill="hold">
                                <p:stCondLst>
                                  <p:cond delay="750"/>
                                </p:stCondLst>
                                <p:childTnLst>
                                  <p:par>
                                    <p:cTn id="15" presetID="2" presetClass="entr" presetSubtype="4" fill="hold" nodeType="afterEffect">
                                      <p:stCondLst>
                                        <p:cond delay="0"/>
                                      </p:stCondLst>
                                      <p:childTnLst>
                                        <p:set>
                                          <p:cBhvr>
                                            <p:cTn id="16" dur="1" fill="hold">
                                              <p:stCondLst>
                                                <p:cond delay="0"/>
                                              </p:stCondLst>
                                            </p:cTn>
                                            <p:tgtEl>
                                              <p:spTgt spid="87"/>
                                            </p:tgtEl>
                                            <p:attrNameLst>
                                              <p:attrName>style.visibility</p:attrName>
                                            </p:attrNameLst>
                                          </p:cBhvr>
                                          <p:to>
                                            <p:strVal val="visible"/>
                                          </p:to>
                                        </p:set>
                                        <p:anim calcmode="lin" valueType="num">
                                          <p:cBhvr additive="base">
                                            <p:cTn id="17" dur="250" fill="hold"/>
                                            <p:tgtEl>
                                              <p:spTgt spid="87"/>
                                            </p:tgtEl>
                                            <p:attrNameLst>
                                              <p:attrName>ppt_x</p:attrName>
                                            </p:attrNameLst>
                                          </p:cBhvr>
                                          <p:tavLst>
                                            <p:tav tm="0">
                                              <p:val>
                                                <p:strVal val="#ppt_x"/>
                                              </p:val>
                                            </p:tav>
                                            <p:tav tm="100000">
                                              <p:val>
                                                <p:strVal val="#ppt_x"/>
                                              </p:val>
                                            </p:tav>
                                          </p:tavLst>
                                        </p:anim>
                                        <p:anim calcmode="lin" valueType="num">
                                          <p:cBhvr additive="base">
                                            <p:cTn id="18" dur="250" fill="hold"/>
                                            <p:tgtEl>
                                              <p:spTgt spid="87"/>
                                            </p:tgtEl>
                                            <p:attrNameLst>
                                              <p:attrName>ppt_y</p:attrName>
                                            </p:attrNameLst>
                                          </p:cBhvr>
                                          <p:tavLst>
                                            <p:tav tm="0">
                                              <p:val>
                                                <p:strVal val="1+#ppt_h/2"/>
                                              </p:val>
                                            </p:tav>
                                            <p:tav tm="100000">
                                              <p:val>
                                                <p:strVal val="#ppt_y"/>
                                              </p:val>
                                            </p:tav>
                                          </p:tavLst>
                                        </p:anim>
                                      </p:childTnLst>
                                    </p:cTn>
                                  </p:par>
                                </p:childTnLst>
                              </p:cTn>
                            </p:par>
                            <p:par>
                              <p:cTn id="19" fill="hold">
                                <p:stCondLst>
                                  <p:cond delay="1000"/>
                                </p:stCondLst>
                                <p:childTnLst>
                                  <p:par>
                                    <p:cTn id="20" presetID="2" presetClass="entr" presetSubtype="4" fill="hold" nodeType="afterEffect">
                                      <p:stCondLst>
                                        <p:cond delay="0"/>
                                      </p:stCondLst>
                                      <p:childTnLst>
                                        <p:set>
                                          <p:cBhvr>
                                            <p:cTn id="21" dur="1" fill="hold">
                                              <p:stCondLst>
                                                <p:cond delay="0"/>
                                              </p:stCondLst>
                                            </p:cTn>
                                            <p:tgtEl>
                                              <p:spTgt spid="69"/>
                                            </p:tgtEl>
                                            <p:attrNameLst>
                                              <p:attrName>style.visibility</p:attrName>
                                            </p:attrNameLst>
                                          </p:cBhvr>
                                          <p:to>
                                            <p:strVal val="visible"/>
                                          </p:to>
                                        </p:set>
                                        <p:anim calcmode="lin" valueType="num">
                                          <p:cBhvr additive="base">
                                            <p:cTn id="22" dur="250" fill="hold"/>
                                            <p:tgtEl>
                                              <p:spTgt spid="69"/>
                                            </p:tgtEl>
                                            <p:attrNameLst>
                                              <p:attrName>ppt_x</p:attrName>
                                            </p:attrNameLst>
                                          </p:cBhvr>
                                          <p:tavLst>
                                            <p:tav tm="0">
                                              <p:val>
                                                <p:strVal val="#ppt_x"/>
                                              </p:val>
                                            </p:tav>
                                            <p:tav tm="100000">
                                              <p:val>
                                                <p:strVal val="#ppt_x"/>
                                              </p:val>
                                            </p:tav>
                                          </p:tavLst>
                                        </p:anim>
                                        <p:anim calcmode="lin" valueType="num">
                                          <p:cBhvr additive="base">
                                            <p:cTn id="23" dur="250" fill="hold"/>
                                            <p:tgtEl>
                                              <p:spTgt spid="69"/>
                                            </p:tgtEl>
                                            <p:attrNameLst>
                                              <p:attrName>ppt_y</p:attrName>
                                            </p:attrNameLst>
                                          </p:cBhvr>
                                          <p:tavLst>
                                            <p:tav tm="0">
                                              <p:val>
                                                <p:strVal val="1+#ppt_h/2"/>
                                              </p:val>
                                            </p:tav>
                                            <p:tav tm="100000">
                                              <p:val>
                                                <p:strVal val="#ppt_y"/>
                                              </p:val>
                                            </p:tav>
                                          </p:tavLst>
                                        </p:anim>
                                      </p:childTnLst>
                                    </p:cTn>
                                  </p:par>
                                </p:childTnLst>
                              </p:cTn>
                            </p:par>
                            <p:par>
                              <p:cTn id="24" fill="hold">
                                <p:stCondLst>
                                  <p:cond delay="1250"/>
                                </p:stCondLst>
                                <p:childTnLst>
                                  <p:par>
                                    <p:cTn id="25" presetID="2" presetClass="entr" presetSubtype="4" fill="hold" nodeType="afterEffect">
                                      <p:stCondLst>
                                        <p:cond delay="0"/>
                                      </p:stCondLst>
                                      <p:childTnLst>
                                        <p:set>
                                          <p:cBhvr>
                                            <p:cTn id="26" dur="1" fill="hold">
                                              <p:stCondLst>
                                                <p:cond delay="0"/>
                                              </p:stCondLst>
                                            </p:cTn>
                                            <p:tgtEl>
                                              <p:spTgt spid="68"/>
                                            </p:tgtEl>
                                            <p:attrNameLst>
                                              <p:attrName>style.visibility</p:attrName>
                                            </p:attrNameLst>
                                          </p:cBhvr>
                                          <p:to>
                                            <p:strVal val="visible"/>
                                          </p:to>
                                        </p:set>
                                        <p:anim calcmode="lin" valueType="num">
                                          <p:cBhvr additive="base">
                                            <p:cTn id="27" dur="250" fill="hold"/>
                                            <p:tgtEl>
                                              <p:spTgt spid="68"/>
                                            </p:tgtEl>
                                            <p:attrNameLst>
                                              <p:attrName>ppt_x</p:attrName>
                                            </p:attrNameLst>
                                          </p:cBhvr>
                                          <p:tavLst>
                                            <p:tav tm="0">
                                              <p:val>
                                                <p:strVal val="#ppt_x"/>
                                              </p:val>
                                            </p:tav>
                                            <p:tav tm="100000">
                                              <p:val>
                                                <p:strVal val="#ppt_x"/>
                                              </p:val>
                                            </p:tav>
                                          </p:tavLst>
                                        </p:anim>
                                        <p:anim calcmode="lin" valueType="num">
                                          <p:cBhvr additive="base">
                                            <p:cTn id="28" dur="250" fill="hold"/>
                                            <p:tgtEl>
                                              <p:spTgt spid="68"/>
                                            </p:tgtEl>
                                            <p:attrNameLst>
                                              <p:attrName>ppt_y</p:attrName>
                                            </p:attrNameLst>
                                          </p:cBhvr>
                                          <p:tavLst>
                                            <p:tav tm="0">
                                              <p:val>
                                                <p:strVal val="1+#ppt_h/2"/>
                                              </p:val>
                                            </p:tav>
                                            <p:tav tm="100000">
                                              <p:val>
                                                <p:strVal val="#ppt_y"/>
                                              </p:val>
                                            </p:tav>
                                          </p:tavLst>
                                        </p:anim>
                                      </p:childTnLst>
                                    </p:cTn>
                                  </p:par>
                                </p:childTnLst>
                              </p:cTn>
                            </p:par>
                            <p:par>
                              <p:cTn id="29" fill="hold">
                                <p:stCondLst>
                                  <p:cond delay="1500"/>
                                </p:stCondLst>
                                <p:childTnLst>
                                  <p:par>
                                    <p:cTn id="30" presetID="2" presetClass="entr" presetSubtype="4" fill="hold" grpId="0" nodeType="afterEffect">
                                      <p:stCondLst>
                                        <p:cond delay="0"/>
                                      </p:stCondLst>
                                      <p:childTnLst>
                                        <p:set>
                                          <p:cBhvr>
                                            <p:cTn id="31" dur="1" fill="hold">
                                              <p:stCondLst>
                                                <p:cond delay="0"/>
                                              </p:stCondLst>
                                            </p:cTn>
                                            <p:tgtEl>
                                              <p:spTgt spid="59"/>
                                            </p:tgtEl>
                                            <p:attrNameLst>
                                              <p:attrName>style.visibility</p:attrName>
                                            </p:attrNameLst>
                                          </p:cBhvr>
                                          <p:to>
                                            <p:strVal val="visible"/>
                                          </p:to>
                                        </p:set>
                                        <p:anim calcmode="lin" valueType="num">
                                          <p:cBhvr additive="base">
                                            <p:cTn id="32" dur="250" fill="hold"/>
                                            <p:tgtEl>
                                              <p:spTgt spid="59"/>
                                            </p:tgtEl>
                                            <p:attrNameLst>
                                              <p:attrName>ppt_x</p:attrName>
                                            </p:attrNameLst>
                                          </p:cBhvr>
                                          <p:tavLst>
                                            <p:tav tm="0">
                                              <p:val>
                                                <p:strVal val="#ppt_x"/>
                                              </p:val>
                                            </p:tav>
                                            <p:tav tm="100000">
                                              <p:val>
                                                <p:strVal val="#ppt_x"/>
                                              </p:val>
                                            </p:tav>
                                          </p:tavLst>
                                        </p:anim>
                                        <p:anim calcmode="lin" valueType="num">
                                          <p:cBhvr additive="base">
                                            <p:cTn id="33" dur="250" fill="hold"/>
                                            <p:tgtEl>
                                              <p:spTgt spid="59"/>
                                            </p:tgtEl>
                                            <p:attrNameLst>
                                              <p:attrName>ppt_y</p:attrName>
                                            </p:attrNameLst>
                                          </p:cBhvr>
                                          <p:tavLst>
                                            <p:tav tm="0">
                                              <p:val>
                                                <p:strVal val="1+#ppt_h/2"/>
                                              </p:val>
                                            </p:tav>
                                            <p:tav tm="100000">
                                              <p:val>
                                                <p:strVal val="#ppt_y"/>
                                              </p:val>
                                            </p:tav>
                                          </p:tavLst>
                                        </p:anim>
                                      </p:childTnLst>
                                    </p:cTn>
                                  </p:par>
                                </p:childTnLst>
                              </p:cTn>
                            </p:par>
                            <p:par>
                              <p:cTn id="34" fill="hold">
                                <p:stCondLst>
                                  <p:cond delay="1750"/>
                                </p:stCondLst>
                                <p:childTnLst>
                                  <p:par>
                                    <p:cTn id="35" presetID="2" presetClass="entr" presetSubtype="4" fill="hold" grpId="0" nodeType="afterEffect">
                                      <p:stCondLst>
                                        <p:cond delay="0"/>
                                      </p:stCondLst>
                                      <p:childTnLst>
                                        <p:set>
                                          <p:cBhvr>
                                            <p:cTn id="36" dur="1" fill="hold">
                                              <p:stCondLst>
                                                <p:cond delay="0"/>
                                              </p:stCondLst>
                                            </p:cTn>
                                            <p:tgtEl>
                                              <p:spTgt spid="58"/>
                                            </p:tgtEl>
                                            <p:attrNameLst>
                                              <p:attrName>style.visibility</p:attrName>
                                            </p:attrNameLst>
                                          </p:cBhvr>
                                          <p:to>
                                            <p:strVal val="visible"/>
                                          </p:to>
                                        </p:set>
                                        <p:anim calcmode="lin" valueType="num">
                                          <p:cBhvr additive="base">
                                            <p:cTn id="37" dur="250" fill="hold"/>
                                            <p:tgtEl>
                                              <p:spTgt spid="58"/>
                                            </p:tgtEl>
                                            <p:attrNameLst>
                                              <p:attrName>ppt_x</p:attrName>
                                            </p:attrNameLst>
                                          </p:cBhvr>
                                          <p:tavLst>
                                            <p:tav tm="0">
                                              <p:val>
                                                <p:strVal val="#ppt_x"/>
                                              </p:val>
                                            </p:tav>
                                            <p:tav tm="100000">
                                              <p:val>
                                                <p:strVal val="#ppt_x"/>
                                              </p:val>
                                            </p:tav>
                                          </p:tavLst>
                                        </p:anim>
                                        <p:anim calcmode="lin" valueType="num">
                                          <p:cBhvr additive="base">
                                            <p:cTn id="38" dur="250" fill="hold"/>
                                            <p:tgtEl>
                                              <p:spTgt spid="58"/>
                                            </p:tgtEl>
                                            <p:attrNameLst>
                                              <p:attrName>ppt_y</p:attrName>
                                            </p:attrNameLst>
                                          </p:cBhvr>
                                          <p:tavLst>
                                            <p:tav tm="0">
                                              <p:val>
                                                <p:strVal val="1+#ppt_h/2"/>
                                              </p:val>
                                            </p:tav>
                                            <p:tav tm="100000">
                                              <p:val>
                                                <p:strVal val="#ppt_y"/>
                                              </p:val>
                                            </p:tav>
                                          </p:tavLst>
                                        </p:anim>
                                      </p:childTnLst>
                                    </p:cTn>
                                  </p:par>
                                </p:childTnLst>
                              </p:cTn>
                            </p:par>
                            <p:par>
                              <p:cTn id="39" fill="hold">
                                <p:stCondLst>
                                  <p:cond delay="2000"/>
                                </p:stCondLst>
                                <p:childTnLst>
                                  <p:par>
                                    <p:cTn id="40" presetID="2" presetClass="entr" presetSubtype="4" fill="hold" grpId="0" nodeType="afterEffect">
                                      <p:stCondLst>
                                        <p:cond delay="0"/>
                                      </p:stCondLst>
                                      <p:childTnLst>
                                        <p:set>
                                          <p:cBhvr>
                                            <p:cTn id="41" dur="1" fill="hold">
                                              <p:stCondLst>
                                                <p:cond delay="0"/>
                                              </p:stCondLst>
                                            </p:cTn>
                                            <p:tgtEl>
                                              <p:spTgt spid="45"/>
                                            </p:tgtEl>
                                            <p:attrNameLst>
                                              <p:attrName>style.visibility</p:attrName>
                                            </p:attrNameLst>
                                          </p:cBhvr>
                                          <p:to>
                                            <p:strVal val="visible"/>
                                          </p:to>
                                        </p:set>
                                        <p:anim calcmode="lin" valueType="num">
                                          <p:cBhvr additive="base">
                                            <p:cTn id="42" dur="250" fill="hold"/>
                                            <p:tgtEl>
                                              <p:spTgt spid="45"/>
                                            </p:tgtEl>
                                            <p:attrNameLst>
                                              <p:attrName>ppt_x</p:attrName>
                                            </p:attrNameLst>
                                          </p:cBhvr>
                                          <p:tavLst>
                                            <p:tav tm="0">
                                              <p:val>
                                                <p:strVal val="#ppt_x"/>
                                              </p:val>
                                            </p:tav>
                                            <p:tav tm="100000">
                                              <p:val>
                                                <p:strVal val="#ppt_x"/>
                                              </p:val>
                                            </p:tav>
                                          </p:tavLst>
                                        </p:anim>
                                        <p:anim calcmode="lin" valueType="num">
                                          <p:cBhvr additive="base">
                                            <p:cTn id="43" dur="250" fill="hold"/>
                                            <p:tgtEl>
                                              <p:spTgt spid="45"/>
                                            </p:tgtEl>
                                            <p:attrNameLst>
                                              <p:attrName>ppt_y</p:attrName>
                                            </p:attrNameLst>
                                          </p:cBhvr>
                                          <p:tavLst>
                                            <p:tav tm="0">
                                              <p:val>
                                                <p:strVal val="1+#ppt_h/2"/>
                                              </p:val>
                                            </p:tav>
                                            <p:tav tm="100000">
                                              <p:val>
                                                <p:strVal val="#ppt_y"/>
                                              </p:val>
                                            </p:tav>
                                          </p:tavLst>
                                        </p:anim>
                                      </p:childTnLst>
                                    </p:cTn>
                                  </p:par>
                                </p:childTnLst>
                              </p:cTn>
                            </p:par>
                            <p:par>
                              <p:cTn id="44" fill="hold">
                                <p:stCondLst>
                                  <p:cond delay="2250"/>
                                </p:stCondLst>
                                <p:childTnLst>
                                  <p:par>
                                    <p:cTn id="45" presetID="2" presetClass="entr" presetSubtype="4" fill="hold" grpId="0" nodeType="afterEffect">
                                      <p:stCondLst>
                                        <p:cond delay="0"/>
                                      </p:stCondLst>
                                      <p:childTnLst>
                                        <p:set>
                                          <p:cBhvr>
                                            <p:cTn id="46" dur="1" fill="hold">
                                              <p:stCondLst>
                                                <p:cond delay="0"/>
                                              </p:stCondLst>
                                            </p:cTn>
                                            <p:tgtEl>
                                              <p:spTgt spid="78"/>
                                            </p:tgtEl>
                                            <p:attrNameLst>
                                              <p:attrName>style.visibility</p:attrName>
                                            </p:attrNameLst>
                                          </p:cBhvr>
                                          <p:to>
                                            <p:strVal val="visible"/>
                                          </p:to>
                                        </p:set>
                                        <p:anim calcmode="lin" valueType="num">
                                          <p:cBhvr additive="base">
                                            <p:cTn id="47" dur="250" fill="hold"/>
                                            <p:tgtEl>
                                              <p:spTgt spid="78"/>
                                            </p:tgtEl>
                                            <p:attrNameLst>
                                              <p:attrName>ppt_x</p:attrName>
                                            </p:attrNameLst>
                                          </p:cBhvr>
                                          <p:tavLst>
                                            <p:tav tm="0">
                                              <p:val>
                                                <p:strVal val="#ppt_x"/>
                                              </p:val>
                                            </p:tav>
                                            <p:tav tm="100000">
                                              <p:val>
                                                <p:strVal val="#ppt_x"/>
                                              </p:val>
                                            </p:tav>
                                          </p:tavLst>
                                        </p:anim>
                                        <p:anim calcmode="lin" valueType="num">
                                          <p:cBhvr additive="base">
                                            <p:cTn id="48" dur="250" fill="hold"/>
                                            <p:tgtEl>
                                              <p:spTgt spid="78"/>
                                            </p:tgtEl>
                                            <p:attrNameLst>
                                              <p:attrName>ppt_y</p:attrName>
                                            </p:attrNameLst>
                                          </p:cBhvr>
                                          <p:tavLst>
                                            <p:tav tm="0">
                                              <p:val>
                                                <p:strVal val="1+#ppt_h/2"/>
                                              </p:val>
                                            </p:tav>
                                            <p:tav tm="100000">
                                              <p:val>
                                                <p:strVal val="#ppt_y"/>
                                              </p:val>
                                            </p:tav>
                                          </p:tavLst>
                                        </p:anim>
                                      </p:childTnLst>
                                    </p:cTn>
                                  </p:par>
                                </p:childTnLst>
                              </p:cTn>
                            </p:par>
                            <p:par>
                              <p:cTn id="49" fill="hold">
                                <p:stCondLst>
                                  <p:cond delay="2500"/>
                                </p:stCondLst>
                                <p:childTnLst>
                                  <p:par>
                                    <p:cTn id="50" presetID="2" presetClass="entr" presetSubtype="4" fill="hold" nodeType="afterEffect">
                                      <p:stCondLst>
                                        <p:cond delay="0"/>
                                      </p:stCondLst>
                                      <p:childTnLst>
                                        <p:set>
                                          <p:cBhvr>
                                            <p:cTn id="51" dur="1" fill="hold">
                                              <p:stCondLst>
                                                <p:cond delay="0"/>
                                              </p:stCondLst>
                                            </p:cTn>
                                            <p:tgtEl>
                                              <p:spTgt spid="67"/>
                                            </p:tgtEl>
                                            <p:attrNameLst>
                                              <p:attrName>style.visibility</p:attrName>
                                            </p:attrNameLst>
                                          </p:cBhvr>
                                          <p:to>
                                            <p:strVal val="visible"/>
                                          </p:to>
                                        </p:set>
                                        <p:anim calcmode="lin" valueType="num">
                                          <p:cBhvr additive="base">
                                            <p:cTn id="52" dur="250" fill="hold"/>
                                            <p:tgtEl>
                                              <p:spTgt spid="67"/>
                                            </p:tgtEl>
                                            <p:attrNameLst>
                                              <p:attrName>ppt_x</p:attrName>
                                            </p:attrNameLst>
                                          </p:cBhvr>
                                          <p:tavLst>
                                            <p:tav tm="0">
                                              <p:val>
                                                <p:strVal val="#ppt_x"/>
                                              </p:val>
                                            </p:tav>
                                            <p:tav tm="100000">
                                              <p:val>
                                                <p:strVal val="#ppt_x"/>
                                              </p:val>
                                            </p:tav>
                                          </p:tavLst>
                                        </p:anim>
                                        <p:anim calcmode="lin" valueType="num">
                                          <p:cBhvr additive="base">
                                            <p:cTn id="53" dur="250" fill="hold"/>
                                            <p:tgtEl>
                                              <p:spTgt spid="67"/>
                                            </p:tgtEl>
                                            <p:attrNameLst>
                                              <p:attrName>ppt_y</p:attrName>
                                            </p:attrNameLst>
                                          </p:cBhvr>
                                          <p:tavLst>
                                            <p:tav tm="0">
                                              <p:val>
                                                <p:strVal val="1+#ppt_h/2"/>
                                              </p:val>
                                            </p:tav>
                                            <p:tav tm="100000">
                                              <p:val>
                                                <p:strVal val="#ppt_y"/>
                                              </p:val>
                                            </p:tav>
                                          </p:tavLst>
                                        </p:anim>
                                      </p:childTnLst>
                                    </p:cTn>
                                  </p:par>
                                </p:childTnLst>
                              </p:cTn>
                            </p:par>
                            <p:par>
                              <p:cTn id="54" fill="hold">
                                <p:stCondLst>
                                  <p:cond delay="2750"/>
                                </p:stCondLst>
                                <p:childTnLst>
                                  <p:par>
                                    <p:cTn id="55" presetID="2" presetClass="entr" presetSubtype="4" fill="hold" nodeType="afterEffect">
                                      <p:stCondLst>
                                        <p:cond delay="0"/>
                                      </p:stCondLst>
                                      <p:childTnLst>
                                        <p:set>
                                          <p:cBhvr>
                                            <p:cTn id="56" dur="1" fill="hold">
                                              <p:stCondLst>
                                                <p:cond delay="0"/>
                                              </p:stCondLst>
                                            </p:cTn>
                                            <p:tgtEl>
                                              <p:spTgt spid="66"/>
                                            </p:tgtEl>
                                            <p:attrNameLst>
                                              <p:attrName>style.visibility</p:attrName>
                                            </p:attrNameLst>
                                          </p:cBhvr>
                                          <p:to>
                                            <p:strVal val="visible"/>
                                          </p:to>
                                        </p:set>
                                        <p:anim calcmode="lin" valueType="num">
                                          <p:cBhvr additive="base">
                                            <p:cTn id="57" dur="250" fill="hold"/>
                                            <p:tgtEl>
                                              <p:spTgt spid="66"/>
                                            </p:tgtEl>
                                            <p:attrNameLst>
                                              <p:attrName>ppt_x</p:attrName>
                                            </p:attrNameLst>
                                          </p:cBhvr>
                                          <p:tavLst>
                                            <p:tav tm="0">
                                              <p:val>
                                                <p:strVal val="#ppt_x"/>
                                              </p:val>
                                            </p:tav>
                                            <p:tav tm="100000">
                                              <p:val>
                                                <p:strVal val="#ppt_x"/>
                                              </p:val>
                                            </p:tav>
                                          </p:tavLst>
                                        </p:anim>
                                        <p:anim calcmode="lin" valueType="num">
                                          <p:cBhvr additive="base">
                                            <p:cTn id="58" dur="250" fill="hold"/>
                                            <p:tgtEl>
                                              <p:spTgt spid="66"/>
                                            </p:tgtEl>
                                            <p:attrNameLst>
                                              <p:attrName>ppt_y</p:attrName>
                                            </p:attrNameLst>
                                          </p:cBhvr>
                                          <p:tavLst>
                                            <p:tav tm="0">
                                              <p:val>
                                                <p:strVal val="1+#ppt_h/2"/>
                                              </p:val>
                                            </p:tav>
                                            <p:tav tm="100000">
                                              <p:val>
                                                <p:strVal val="#ppt_y"/>
                                              </p:val>
                                            </p:tav>
                                          </p:tavLst>
                                        </p:anim>
                                      </p:childTnLst>
                                    </p:cTn>
                                  </p:par>
                                </p:childTnLst>
                              </p:cTn>
                            </p:par>
                            <p:par>
                              <p:cTn id="59" fill="hold">
                                <p:stCondLst>
                                  <p:cond delay="3000"/>
                                </p:stCondLst>
                                <p:childTnLst>
                                  <p:par>
                                    <p:cTn id="60" presetID="2" presetClass="entr" presetSubtype="4" fill="hold" grpId="0" nodeType="afterEffect">
                                      <p:stCondLst>
                                        <p:cond delay="0"/>
                                      </p:stCondLst>
                                      <p:childTnLst>
                                        <p:set>
                                          <p:cBhvr>
                                            <p:cTn id="61" dur="1" fill="hold">
                                              <p:stCondLst>
                                                <p:cond delay="0"/>
                                              </p:stCondLst>
                                            </p:cTn>
                                            <p:tgtEl>
                                              <p:spTgt spid="63"/>
                                            </p:tgtEl>
                                            <p:attrNameLst>
                                              <p:attrName>style.visibility</p:attrName>
                                            </p:attrNameLst>
                                          </p:cBhvr>
                                          <p:to>
                                            <p:strVal val="visible"/>
                                          </p:to>
                                        </p:set>
                                        <p:anim calcmode="lin" valueType="num">
                                          <p:cBhvr additive="base">
                                            <p:cTn id="62" dur="250" fill="hold"/>
                                            <p:tgtEl>
                                              <p:spTgt spid="63"/>
                                            </p:tgtEl>
                                            <p:attrNameLst>
                                              <p:attrName>ppt_x</p:attrName>
                                            </p:attrNameLst>
                                          </p:cBhvr>
                                          <p:tavLst>
                                            <p:tav tm="0">
                                              <p:val>
                                                <p:strVal val="#ppt_x"/>
                                              </p:val>
                                            </p:tav>
                                            <p:tav tm="100000">
                                              <p:val>
                                                <p:strVal val="#ppt_x"/>
                                              </p:val>
                                            </p:tav>
                                          </p:tavLst>
                                        </p:anim>
                                        <p:anim calcmode="lin" valueType="num">
                                          <p:cBhvr additive="base">
                                            <p:cTn id="63" dur="250" fill="hold"/>
                                            <p:tgtEl>
                                              <p:spTgt spid="63"/>
                                            </p:tgtEl>
                                            <p:attrNameLst>
                                              <p:attrName>ppt_y</p:attrName>
                                            </p:attrNameLst>
                                          </p:cBhvr>
                                          <p:tavLst>
                                            <p:tav tm="0">
                                              <p:val>
                                                <p:strVal val="1+#ppt_h/2"/>
                                              </p:val>
                                            </p:tav>
                                            <p:tav tm="100000">
                                              <p:val>
                                                <p:strVal val="#ppt_y"/>
                                              </p:val>
                                            </p:tav>
                                          </p:tavLst>
                                        </p:anim>
                                      </p:childTnLst>
                                    </p:cTn>
                                  </p:par>
                                </p:childTnLst>
                              </p:cTn>
                            </p:par>
                            <p:par>
                              <p:cTn id="64" fill="hold">
                                <p:stCondLst>
                                  <p:cond delay="3250"/>
                                </p:stCondLst>
                                <p:childTnLst>
                                  <p:par>
                                    <p:cTn id="65" presetID="2" presetClass="entr" presetSubtype="4" fill="hold" grpId="0" nodeType="afterEffect">
                                      <p:stCondLst>
                                        <p:cond delay="0"/>
                                      </p:stCondLst>
                                      <p:childTnLst>
                                        <p:set>
                                          <p:cBhvr>
                                            <p:cTn id="66" dur="1" fill="hold">
                                              <p:stCondLst>
                                                <p:cond delay="0"/>
                                              </p:stCondLst>
                                            </p:cTn>
                                            <p:tgtEl>
                                              <p:spTgt spid="62"/>
                                            </p:tgtEl>
                                            <p:attrNameLst>
                                              <p:attrName>style.visibility</p:attrName>
                                            </p:attrNameLst>
                                          </p:cBhvr>
                                          <p:to>
                                            <p:strVal val="visible"/>
                                          </p:to>
                                        </p:set>
                                        <p:anim calcmode="lin" valueType="num">
                                          <p:cBhvr additive="base">
                                            <p:cTn id="67" dur="250" fill="hold"/>
                                            <p:tgtEl>
                                              <p:spTgt spid="62"/>
                                            </p:tgtEl>
                                            <p:attrNameLst>
                                              <p:attrName>ppt_x</p:attrName>
                                            </p:attrNameLst>
                                          </p:cBhvr>
                                          <p:tavLst>
                                            <p:tav tm="0">
                                              <p:val>
                                                <p:strVal val="#ppt_x"/>
                                              </p:val>
                                            </p:tav>
                                            <p:tav tm="100000">
                                              <p:val>
                                                <p:strVal val="#ppt_x"/>
                                              </p:val>
                                            </p:tav>
                                          </p:tavLst>
                                        </p:anim>
                                        <p:anim calcmode="lin" valueType="num">
                                          <p:cBhvr additive="base">
                                            <p:cTn id="68" dur="250" fill="hold"/>
                                            <p:tgtEl>
                                              <p:spTgt spid="62"/>
                                            </p:tgtEl>
                                            <p:attrNameLst>
                                              <p:attrName>ppt_y</p:attrName>
                                            </p:attrNameLst>
                                          </p:cBhvr>
                                          <p:tavLst>
                                            <p:tav tm="0">
                                              <p:val>
                                                <p:strVal val="1+#ppt_h/2"/>
                                              </p:val>
                                            </p:tav>
                                            <p:tav tm="100000">
                                              <p:val>
                                                <p:strVal val="#ppt_y"/>
                                              </p:val>
                                            </p:tav>
                                          </p:tavLst>
                                        </p:anim>
                                      </p:childTnLst>
                                    </p:cTn>
                                  </p:par>
                                </p:childTnLst>
                              </p:cTn>
                            </p:par>
                            <p:par>
                              <p:cTn id="69" fill="hold">
                                <p:stCondLst>
                                  <p:cond delay="3500"/>
                                </p:stCondLst>
                                <p:childTnLst>
                                  <p:par>
                                    <p:cTn id="70" presetID="2" presetClass="entr" presetSubtype="4" fill="hold" grpId="0" nodeType="afterEffect">
                                      <p:stCondLst>
                                        <p:cond delay="0"/>
                                      </p:stCondLst>
                                      <p:childTnLst>
                                        <p:set>
                                          <p:cBhvr>
                                            <p:cTn id="71" dur="1" fill="hold">
                                              <p:stCondLst>
                                                <p:cond delay="0"/>
                                              </p:stCondLst>
                                            </p:cTn>
                                            <p:tgtEl>
                                              <p:spTgt spid="44"/>
                                            </p:tgtEl>
                                            <p:attrNameLst>
                                              <p:attrName>style.visibility</p:attrName>
                                            </p:attrNameLst>
                                          </p:cBhvr>
                                          <p:to>
                                            <p:strVal val="visible"/>
                                          </p:to>
                                        </p:set>
                                        <p:anim calcmode="lin" valueType="num">
                                          <p:cBhvr additive="base">
                                            <p:cTn id="72" dur="250" fill="hold"/>
                                            <p:tgtEl>
                                              <p:spTgt spid="44"/>
                                            </p:tgtEl>
                                            <p:attrNameLst>
                                              <p:attrName>ppt_x</p:attrName>
                                            </p:attrNameLst>
                                          </p:cBhvr>
                                          <p:tavLst>
                                            <p:tav tm="0">
                                              <p:val>
                                                <p:strVal val="#ppt_x"/>
                                              </p:val>
                                            </p:tav>
                                            <p:tav tm="100000">
                                              <p:val>
                                                <p:strVal val="#ppt_x"/>
                                              </p:val>
                                            </p:tav>
                                          </p:tavLst>
                                        </p:anim>
                                        <p:anim calcmode="lin" valueType="num">
                                          <p:cBhvr additive="base">
                                            <p:cTn id="73" dur="250" fill="hold"/>
                                            <p:tgtEl>
                                              <p:spTgt spid="44"/>
                                            </p:tgtEl>
                                            <p:attrNameLst>
                                              <p:attrName>ppt_y</p:attrName>
                                            </p:attrNameLst>
                                          </p:cBhvr>
                                          <p:tavLst>
                                            <p:tav tm="0">
                                              <p:val>
                                                <p:strVal val="1+#ppt_h/2"/>
                                              </p:val>
                                            </p:tav>
                                            <p:tav tm="100000">
                                              <p:val>
                                                <p:strVal val="#ppt_y"/>
                                              </p:val>
                                            </p:tav>
                                          </p:tavLst>
                                        </p:anim>
                                      </p:childTnLst>
                                    </p:cTn>
                                  </p:par>
                                </p:childTnLst>
                              </p:cTn>
                            </p:par>
                            <p:par>
                              <p:cTn id="74" fill="hold">
                                <p:stCondLst>
                                  <p:cond delay="3750"/>
                                </p:stCondLst>
                                <p:childTnLst>
                                  <p:par>
                                    <p:cTn id="75" presetID="2" presetClass="entr" presetSubtype="4" fill="hold" nodeType="afterEffect">
                                      <p:stCondLst>
                                        <p:cond delay="0"/>
                                      </p:stCondLst>
                                      <p:childTnLst>
                                        <p:set>
                                          <p:cBhvr>
                                            <p:cTn id="76" dur="1" fill="hold">
                                              <p:stCondLst>
                                                <p:cond delay="0"/>
                                              </p:stCondLst>
                                            </p:cTn>
                                            <p:tgtEl>
                                              <p:spTgt spid="70"/>
                                            </p:tgtEl>
                                            <p:attrNameLst>
                                              <p:attrName>style.visibility</p:attrName>
                                            </p:attrNameLst>
                                          </p:cBhvr>
                                          <p:to>
                                            <p:strVal val="visible"/>
                                          </p:to>
                                        </p:set>
                                        <p:anim calcmode="lin" valueType="num">
                                          <p:cBhvr additive="base">
                                            <p:cTn id="77" dur="250" fill="hold"/>
                                            <p:tgtEl>
                                              <p:spTgt spid="70"/>
                                            </p:tgtEl>
                                            <p:attrNameLst>
                                              <p:attrName>ppt_x</p:attrName>
                                            </p:attrNameLst>
                                          </p:cBhvr>
                                          <p:tavLst>
                                            <p:tav tm="0">
                                              <p:val>
                                                <p:strVal val="#ppt_x"/>
                                              </p:val>
                                            </p:tav>
                                            <p:tav tm="100000">
                                              <p:val>
                                                <p:strVal val="#ppt_x"/>
                                              </p:val>
                                            </p:tav>
                                          </p:tavLst>
                                        </p:anim>
                                        <p:anim calcmode="lin" valueType="num">
                                          <p:cBhvr additive="base">
                                            <p:cTn id="78" dur="250" fill="hold"/>
                                            <p:tgtEl>
                                              <p:spTgt spid="70"/>
                                            </p:tgtEl>
                                            <p:attrNameLst>
                                              <p:attrName>ppt_y</p:attrName>
                                            </p:attrNameLst>
                                          </p:cBhvr>
                                          <p:tavLst>
                                            <p:tav tm="0">
                                              <p:val>
                                                <p:strVal val="1+#ppt_h/2"/>
                                              </p:val>
                                            </p:tav>
                                            <p:tav tm="100000">
                                              <p:val>
                                                <p:strVal val="#ppt_y"/>
                                              </p:val>
                                            </p:tav>
                                          </p:tavLst>
                                        </p:anim>
                                      </p:childTnLst>
                                    </p:cTn>
                                  </p:par>
                                </p:childTnLst>
                              </p:cTn>
                            </p:par>
                            <p:par>
                              <p:cTn id="79" fill="hold">
                                <p:stCondLst>
                                  <p:cond delay="4000"/>
                                </p:stCondLst>
                                <p:childTnLst>
                                  <p:par>
                                    <p:cTn id="80" presetID="2" presetClass="entr" presetSubtype="4" fill="hold" nodeType="afterEffect">
                                      <p:stCondLst>
                                        <p:cond delay="0"/>
                                      </p:stCondLst>
                                      <p:childTnLst>
                                        <p:set>
                                          <p:cBhvr>
                                            <p:cTn id="81" dur="1" fill="hold">
                                              <p:stCondLst>
                                                <p:cond delay="0"/>
                                              </p:stCondLst>
                                            </p:cTn>
                                            <p:tgtEl>
                                              <p:spTgt spid="65"/>
                                            </p:tgtEl>
                                            <p:attrNameLst>
                                              <p:attrName>style.visibility</p:attrName>
                                            </p:attrNameLst>
                                          </p:cBhvr>
                                          <p:to>
                                            <p:strVal val="visible"/>
                                          </p:to>
                                        </p:set>
                                        <p:anim calcmode="lin" valueType="num">
                                          <p:cBhvr additive="base">
                                            <p:cTn id="82" dur="250" fill="hold"/>
                                            <p:tgtEl>
                                              <p:spTgt spid="65"/>
                                            </p:tgtEl>
                                            <p:attrNameLst>
                                              <p:attrName>ppt_x</p:attrName>
                                            </p:attrNameLst>
                                          </p:cBhvr>
                                          <p:tavLst>
                                            <p:tav tm="0">
                                              <p:val>
                                                <p:strVal val="#ppt_x"/>
                                              </p:val>
                                            </p:tav>
                                            <p:tav tm="100000">
                                              <p:val>
                                                <p:strVal val="#ppt_x"/>
                                              </p:val>
                                            </p:tav>
                                          </p:tavLst>
                                        </p:anim>
                                        <p:anim calcmode="lin" valueType="num">
                                          <p:cBhvr additive="base">
                                            <p:cTn id="83" dur="250" fill="hold"/>
                                            <p:tgtEl>
                                              <p:spTgt spid="65"/>
                                            </p:tgtEl>
                                            <p:attrNameLst>
                                              <p:attrName>ppt_y</p:attrName>
                                            </p:attrNameLst>
                                          </p:cBhvr>
                                          <p:tavLst>
                                            <p:tav tm="0">
                                              <p:val>
                                                <p:strVal val="1+#ppt_h/2"/>
                                              </p:val>
                                            </p:tav>
                                            <p:tav tm="100000">
                                              <p:val>
                                                <p:strVal val="#ppt_y"/>
                                              </p:val>
                                            </p:tav>
                                          </p:tavLst>
                                        </p:anim>
                                      </p:childTnLst>
                                    </p:cTn>
                                  </p:par>
                                </p:childTnLst>
                              </p:cTn>
                            </p:par>
                            <p:par>
                              <p:cTn id="84" fill="hold">
                                <p:stCondLst>
                                  <p:cond delay="4250"/>
                                </p:stCondLst>
                                <p:childTnLst>
                                  <p:par>
                                    <p:cTn id="85" presetID="2" presetClass="entr" presetSubtype="4" fill="hold" nodeType="afterEffect">
                                      <p:stCondLst>
                                        <p:cond delay="0"/>
                                      </p:stCondLst>
                                      <p:childTnLst>
                                        <p:set>
                                          <p:cBhvr>
                                            <p:cTn id="86" dur="1" fill="hold">
                                              <p:stCondLst>
                                                <p:cond delay="0"/>
                                              </p:stCondLst>
                                            </p:cTn>
                                            <p:tgtEl>
                                              <p:spTgt spid="64"/>
                                            </p:tgtEl>
                                            <p:attrNameLst>
                                              <p:attrName>style.visibility</p:attrName>
                                            </p:attrNameLst>
                                          </p:cBhvr>
                                          <p:to>
                                            <p:strVal val="visible"/>
                                          </p:to>
                                        </p:set>
                                        <p:anim calcmode="lin" valueType="num">
                                          <p:cBhvr additive="base">
                                            <p:cTn id="87" dur="250" fill="hold"/>
                                            <p:tgtEl>
                                              <p:spTgt spid="64"/>
                                            </p:tgtEl>
                                            <p:attrNameLst>
                                              <p:attrName>ppt_x</p:attrName>
                                            </p:attrNameLst>
                                          </p:cBhvr>
                                          <p:tavLst>
                                            <p:tav tm="0">
                                              <p:val>
                                                <p:strVal val="#ppt_x"/>
                                              </p:val>
                                            </p:tav>
                                            <p:tav tm="100000">
                                              <p:val>
                                                <p:strVal val="#ppt_x"/>
                                              </p:val>
                                            </p:tav>
                                          </p:tavLst>
                                        </p:anim>
                                        <p:anim calcmode="lin" valueType="num">
                                          <p:cBhvr additive="base">
                                            <p:cTn id="88" dur="250" fill="hold"/>
                                            <p:tgtEl>
                                              <p:spTgt spid="64"/>
                                            </p:tgtEl>
                                            <p:attrNameLst>
                                              <p:attrName>ppt_y</p:attrName>
                                            </p:attrNameLst>
                                          </p:cBhvr>
                                          <p:tavLst>
                                            <p:tav tm="0">
                                              <p:val>
                                                <p:strVal val="1+#ppt_h/2"/>
                                              </p:val>
                                            </p:tav>
                                            <p:tav tm="100000">
                                              <p:val>
                                                <p:strVal val="#ppt_y"/>
                                              </p:val>
                                            </p:tav>
                                          </p:tavLst>
                                        </p:anim>
                                      </p:childTnLst>
                                    </p:cTn>
                                  </p:par>
                                </p:childTnLst>
                              </p:cTn>
                            </p:par>
                            <p:par>
                              <p:cTn id="89" fill="hold">
                                <p:stCondLst>
                                  <p:cond delay="4500"/>
                                </p:stCondLst>
                                <p:childTnLst>
                                  <p:par>
                                    <p:cTn id="90" presetID="2" presetClass="entr" presetSubtype="4" fill="hold" grpId="0" nodeType="afterEffect">
                                      <p:stCondLst>
                                        <p:cond delay="0"/>
                                      </p:stCondLst>
                                      <p:childTnLst>
                                        <p:set>
                                          <p:cBhvr>
                                            <p:cTn id="91" dur="1" fill="hold">
                                              <p:stCondLst>
                                                <p:cond delay="0"/>
                                              </p:stCondLst>
                                            </p:cTn>
                                            <p:tgtEl>
                                              <p:spTgt spid="61"/>
                                            </p:tgtEl>
                                            <p:attrNameLst>
                                              <p:attrName>style.visibility</p:attrName>
                                            </p:attrNameLst>
                                          </p:cBhvr>
                                          <p:to>
                                            <p:strVal val="visible"/>
                                          </p:to>
                                        </p:set>
                                        <p:anim calcmode="lin" valueType="num">
                                          <p:cBhvr additive="base">
                                            <p:cTn id="92" dur="250" fill="hold"/>
                                            <p:tgtEl>
                                              <p:spTgt spid="61"/>
                                            </p:tgtEl>
                                            <p:attrNameLst>
                                              <p:attrName>ppt_x</p:attrName>
                                            </p:attrNameLst>
                                          </p:cBhvr>
                                          <p:tavLst>
                                            <p:tav tm="0">
                                              <p:val>
                                                <p:strVal val="#ppt_x"/>
                                              </p:val>
                                            </p:tav>
                                            <p:tav tm="100000">
                                              <p:val>
                                                <p:strVal val="#ppt_x"/>
                                              </p:val>
                                            </p:tav>
                                          </p:tavLst>
                                        </p:anim>
                                        <p:anim calcmode="lin" valueType="num">
                                          <p:cBhvr additive="base">
                                            <p:cTn id="93" dur="250" fill="hold"/>
                                            <p:tgtEl>
                                              <p:spTgt spid="61"/>
                                            </p:tgtEl>
                                            <p:attrNameLst>
                                              <p:attrName>ppt_y</p:attrName>
                                            </p:attrNameLst>
                                          </p:cBhvr>
                                          <p:tavLst>
                                            <p:tav tm="0">
                                              <p:val>
                                                <p:strVal val="1+#ppt_h/2"/>
                                              </p:val>
                                            </p:tav>
                                            <p:tav tm="100000">
                                              <p:val>
                                                <p:strVal val="#ppt_y"/>
                                              </p:val>
                                            </p:tav>
                                          </p:tavLst>
                                        </p:anim>
                                      </p:childTnLst>
                                    </p:cTn>
                                  </p:par>
                                </p:childTnLst>
                              </p:cTn>
                            </p:par>
                            <p:par>
                              <p:cTn id="94" fill="hold">
                                <p:stCondLst>
                                  <p:cond delay="4750"/>
                                </p:stCondLst>
                                <p:childTnLst>
                                  <p:par>
                                    <p:cTn id="95" presetID="2" presetClass="entr" presetSubtype="4" fill="hold" grpId="0" nodeType="afterEffect">
                                      <p:stCondLst>
                                        <p:cond delay="0"/>
                                      </p:stCondLst>
                                      <p:childTnLst>
                                        <p:set>
                                          <p:cBhvr>
                                            <p:cTn id="96" dur="1" fill="hold">
                                              <p:stCondLst>
                                                <p:cond delay="0"/>
                                              </p:stCondLst>
                                            </p:cTn>
                                            <p:tgtEl>
                                              <p:spTgt spid="60"/>
                                            </p:tgtEl>
                                            <p:attrNameLst>
                                              <p:attrName>style.visibility</p:attrName>
                                            </p:attrNameLst>
                                          </p:cBhvr>
                                          <p:to>
                                            <p:strVal val="visible"/>
                                          </p:to>
                                        </p:set>
                                        <p:anim calcmode="lin" valueType="num">
                                          <p:cBhvr additive="base">
                                            <p:cTn id="97" dur="250" fill="hold"/>
                                            <p:tgtEl>
                                              <p:spTgt spid="60"/>
                                            </p:tgtEl>
                                            <p:attrNameLst>
                                              <p:attrName>ppt_x</p:attrName>
                                            </p:attrNameLst>
                                          </p:cBhvr>
                                          <p:tavLst>
                                            <p:tav tm="0">
                                              <p:val>
                                                <p:strVal val="#ppt_x"/>
                                              </p:val>
                                            </p:tav>
                                            <p:tav tm="100000">
                                              <p:val>
                                                <p:strVal val="#ppt_x"/>
                                              </p:val>
                                            </p:tav>
                                          </p:tavLst>
                                        </p:anim>
                                        <p:anim calcmode="lin" valueType="num">
                                          <p:cBhvr additive="base">
                                            <p:cTn id="98" dur="250" fill="hold"/>
                                            <p:tgtEl>
                                              <p:spTgt spid="60"/>
                                            </p:tgtEl>
                                            <p:attrNameLst>
                                              <p:attrName>ppt_y</p:attrName>
                                            </p:attrNameLst>
                                          </p:cBhvr>
                                          <p:tavLst>
                                            <p:tav tm="0">
                                              <p:val>
                                                <p:strVal val="1+#ppt_h/2"/>
                                              </p:val>
                                            </p:tav>
                                            <p:tav tm="100000">
                                              <p:val>
                                                <p:strVal val="#ppt_y"/>
                                              </p:val>
                                            </p:tav>
                                          </p:tavLst>
                                        </p:anim>
                                      </p:childTnLst>
                                    </p:cTn>
                                  </p:par>
                                </p:childTnLst>
                              </p:cTn>
                            </p:par>
                            <p:par>
                              <p:cTn id="99" fill="hold">
                                <p:stCondLst>
                                  <p:cond delay="5000"/>
                                </p:stCondLst>
                                <p:childTnLst>
                                  <p:par>
                                    <p:cTn id="100" presetID="2" presetClass="entr" presetSubtype="4" fill="hold" nodeType="afterEffect">
                                      <p:stCondLst>
                                        <p:cond delay="0"/>
                                      </p:stCondLst>
                                      <p:childTnLst>
                                        <p:set>
                                          <p:cBhvr>
                                            <p:cTn id="101" dur="1" fill="hold">
                                              <p:stCondLst>
                                                <p:cond delay="0"/>
                                              </p:stCondLst>
                                            </p:cTn>
                                            <p:tgtEl>
                                              <p:spTgt spid="41"/>
                                            </p:tgtEl>
                                            <p:attrNameLst>
                                              <p:attrName>style.visibility</p:attrName>
                                            </p:attrNameLst>
                                          </p:cBhvr>
                                          <p:to>
                                            <p:strVal val="visible"/>
                                          </p:to>
                                        </p:set>
                                        <p:anim calcmode="lin" valueType="num">
                                          <p:cBhvr additive="base">
                                            <p:cTn id="102" dur="250" fill="hold"/>
                                            <p:tgtEl>
                                              <p:spTgt spid="41"/>
                                            </p:tgtEl>
                                            <p:attrNameLst>
                                              <p:attrName>ppt_x</p:attrName>
                                            </p:attrNameLst>
                                          </p:cBhvr>
                                          <p:tavLst>
                                            <p:tav tm="0">
                                              <p:val>
                                                <p:strVal val="#ppt_x"/>
                                              </p:val>
                                            </p:tav>
                                            <p:tav tm="100000">
                                              <p:val>
                                                <p:strVal val="#ppt_x"/>
                                              </p:val>
                                            </p:tav>
                                          </p:tavLst>
                                        </p:anim>
                                        <p:anim calcmode="lin" valueType="num">
                                          <p:cBhvr additive="base">
                                            <p:cTn id="103" dur="250" fill="hold"/>
                                            <p:tgtEl>
                                              <p:spTgt spid="41"/>
                                            </p:tgtEl>
                                            <p:attrNameLst>
                                              <p:attrName>ppt_y</p:attrName>
                                            </p:attrNameLst>
                                          </p:cBhvr>
                                          <p:tavLst>
                                            <p:tav tm="0">
                                              <p:val>
                                                <p:strVal val="1+#ppt_h/2"/>
                                              </p:val>
                                            </p:tav>
                                            <p:tav tm="100000">
                                              <p:val>
                                                <p:strVal val="#ppt_y"/>
                                              </p:val>
                                            </p:tav>
                                          </p:tavLst>
                                        </p:anim>
                                      </p:childTnLst>
                                    </p:cTn>
                                  </p:par>
                                </p:childTnLst>
                              </p:cTn>
                            </p:par>
                            <p:par>
                              <p:cTn id="104" fill="hold">
                                <p:stCondLst>
                                  <p:cond delay="5250"/>
                                </p:stCondLst>
                                <p:childTnLst>
                                  <p:par>
                                    <p:cTn id="105" presetID="2" presetClass="entr" presetSubtype="4" fill="hold" grpId="0" nodeType="afterEffect">
                                      <p:stCondLst>
                                        <p:cond delay="0"/>
                                      </p:stCondLst>
                                      <p:childTnLst>
                                        <p:set>
                                          <p:cBhvr>
                                            <p:cTn id="106" dur="1" fill="hold">
                                              <p:stCondLst>
                                                <p:cond delay="0"/>
                                              </p:stCondLst>
                                            </p:cTn>
                                            <p:tgtEl>
                                              <p:spTgt spid="79"/>
                                            </p:tgtEl>
                                            <p:attrNameLst>
                                              <p:attrName>style.visibility</p:attrName>
                                            </p:attrNameLst>
                                          </p:cBhvr>
                                          <p:to>
                                            <p:strVal val="visible"/>
                                          </p:to>
                                        </p:set>
                                        <p:anim calcmode="lin" valueType="num">
                                          <p:cBhvr additive="base">
                                            <p:cTn id="107" dur="250" fill="hold"/>
                                            <p:tgtEl>
                                              <p:spTgt spid="79"/>
                                            </p:tgtEl>
                                            <p:attrNameLst>
                                              <p:attrName>ppt_x</p:attrName>
                                            </p:attrNameLst>
                                          </p:cBhvr>
                                          <p:tavLst>
                                            <p:tav tm="0">
                                              <p:val>
                                                <p:strVal val="#ppt_x"/>
                                              </p:val>
                                            </p:tav>
                                            <p:tav tm="100000">
                                              <p:val>
                                                <p:strVal val="#ppt_x"/>
                                              </p:val>
                                            </p:tav>
                                          </p:tavLst>
                                        </p:anim>
                                        <p:anim calcmode="lin" valueType="num">
                                          <p:cBhvr additive="base">
                                            <p:cTn id="108" dur="250" fill="hold"/>
                                            <p:tgtEl>
                                              <p:spTgt spid="79"/>
                                            </p:tgtEl>
                                            <p:attrNameLst>
                                              <p:attrName>ppt_y</p:attrName>
                                            </p:attrNameLst>
                                          </p:cBhvr>
                                          <p:tavLst>
                                            <p:tav tm="0">
                                              <p:val>
                                                <p:strVal val="1+#ppt_h/2"/>
                                              </p:val>
                                            </p:tav>
                                            <p:tav tm="100000">
                                              <p:val>
                                                <p:strVal val="#ppt_y"/>
                                              </p:val>
                                            </p:tav>
                                          </p:tavLst>
                                        </p:anim>
                                      </p:childTnLst>
                                    </p:cTn>
                                  </p:par>
                                </p:childTnLst>
                              </p:cTn>
                            </p:par>
                            <p:par>
                              <p:cTn id="109" fill="hold">
                                <p:stCondLst>
                                  <p:cond delay="5500"/>
                                </p:stCondLst>
                                <p:childTnLst>
                                  <p:par>
                                    <p:cTn id="110" presetID="2" presetClass="entr" presetSubtype="4" fill="hold" nodeType="afterEffect">
                                      <p:stCondLst>
                                        <p:cond delay="0"/>
                                      </p:stCondLst>
                                      <p:childTnLst>
                                        <p:set>
                                          <p:cBhvr>
                                            <p:cTn id="111" dur="1" fill="hold">
                                              <p:stCondLst>
                                                <p:cond delay="0"/>
                                              </p:stCondLst>
                                            </p:cTn>
                                            <p:tgtEl>
                                              <p:spTgt spid="82"/>
                                            </p:tgtEl>
                                            <p:attrNameLst>
                                              <p:attrName>style.visibility</p:attrName>
                                            </p:attrNameLst>
                                          </p:cBhvr>
                                          <p:to>
                                            <p:strVal val="visible"/>
                                          </p:to>
                                        </p:set>
                                        <p:anim calcmode="lin" valueType="num">
                                          <p:cBhvr additive="base">
                                            <p:cTn id="112" dur="250" fill="hold"/>
                                            <p:tgtEl>
                                              <p:spTgt spid="82"/>
                                            </p:tgtEl>
                                            <p:attrNameLst>
                                              <p:attrName>ppt_x</p:attrName>
                                            </p:attrNameLst>
                                          </p:cBhvr>
                                          <p:tavLst>
                                            <p:tav tm="0">
                                              <p:val>
                                                <p:strVal val="#ppt_x"/>
                                              </p:val>
                                            </p:tav>
                                            <p:tav tm="100000">
                                              <p:val>
                                                <p:strVal val="#ppt_x"/>
                                              </p:val>
                                            </p:tav>
                                          </p:tavLst>
                                        </p:anim>
                                        <p:anim calcmode="lin" valueType="num">
                                          <p:cBhvr additive="base">
                                            <p:cTn id="113" dur="250" fill="hold"/>
                                            <p:tgtEl>
                                              <p:spTgt spid="82"/>
                                            </p:tgtEl>
                                            <p:attrNameLst>
                                              <p:attrName>ppt_y</p:attrName>
                                            </p:attrNameLst>
                                          </p:cBhvr>
                                          <p:tavLst>
                                            <p:tav tm="0">
                                              <p:val>
                                                <p:strVal val="1+#ppt_h/2"/>
                                              </p:val>
                                            </p:tav>
                                            <p:tav tm="100000">
                                              <p:val>
                                                <p:strVal val="#ppt_y"/>
                                              </p:val>
                                            </p:tav>
                                          </p:tavLst>
                                        </p:anim>
                                      </p:childTnLst>
                                    </p:cTn>
                                  </p:par>
                                </p:childTnLst>
                              </p:cTn>
                            </p:par>
                            <p:par>
                              <p:cTn id="114" fill="hold">
                                <p:stCondLst>
                                  <p:cond delay="5750"/>
                                </p:stCondLst>
                                <p:childTnLst>
                                  <p:par>
                                    <p:cTn id="115" presetID="2" presetClass="entr" presetSubtype="4" fill="hold" nodeType="afterEffect">
                                      <p:stCondLst>
                                        <p:cond delay="0"/>
                                      </p:stCondLst>
                                      <p:childTnLst>
                                        <p:set>
                                          <p:cBhvr>
                                            <p:cTn id="116" dur="1" fill="hold">
                                              <p:stCondLst>
                                                <p:cond delay="0"/>
                                              </p:stCondLst>
                                            </p:cTn>
                                            <p:tgtEl>
                                              <p:spTgt spid="57"/>
                                            </p:tgtEl>
                                            <p:attrNameLst>
                                              <p:attrName>style.visibility</p:attrName>
                                            </p:attrNameLst>
                                          </p:cBhvr>
                                          <p:to>
                                            <p:strVal val="visible"/>
                                          </p:to>
                                        </p:set>
                                        <p:anim calcmode="lin" valueType="num">
                                          <p:cBhvr additive="base">
                                            <p:cTn id="117" dur="250" fill="hold"/>
                                            <p:tgtEl>
                                              <p:spTgt spid="57"/>
                                            </p:tgtEl>
                                            <p:attrNameLst>
                                              <p:attrName>ppt_x</p:attrName>
                                            </p:attrNameLst>
                                          </p:cBhvr>
                                          <p:tavLst>
                                            <p:tav tm="0">
                                              <p:val>
                                                <p:strVal val="#ppt_x"/>
                                              </p:val>
                                            </p:tav>
                                            <p:tav tm="100000">
                                              <p:val>
                                                <p:strVal val="#ppt_x"/>
                                              </p:val>
                                            </p:tav>
                                          </p:tavLst>
                                        </p:anim>
                                        <p:anim calcmode="lin" valueType="num">
                                          <p:cBhvr additive="base">
                                            <p:cTn id="118" dur="250" fill="hold"/>
                                            <p:tgtEl>
                                              <p:spTgt spid="57"/>
                                            </p:tgtEl>
                                            <p:attrNameLst>
                                              <p:attrName>ppt_y</p:attrName>
                                            </p:attrNameLst>
                                          </p:cBhvr>
                                          <p:tavLst>
                                            <p:tav tm="0">
                                              <p:val>
                                                <p:strVal val="1+#ppt_h/2"/>
                                              </p:val>
                                            </p:tav>
                                            <p:tav tm="100000">
                                              <p:val>
                                                <p:strVal val="#ppt_y"/>
                                              </p:val>
                                            </p:tav>
                                          </p:tavLst>
                                        </p:anim>
                                      </p:childTnLst>
                                    </p:cTn>
                                  </p:par>
                                </p:childTnLst>
                              </p:cTn>
                            </p:par>
                            <p:par>
                              <p:cTn id="119" fill="hold">
                                <p:stCondLst>
                                  <p:cond delay="6000"/>
                                </p:stCondLst>
                                <p:childTnLst>
                                  <p:par>
                                    <p:cTn id="120" presetID="2" presetClass="entr" presetSubtype="4" fill="hold" nodeType="afterEffect">
                                      <p:stCondLst>
                                        <p:cond delay="0"/>
                                      </p:stCondLst>
                                      <p:childTnLst>
                                        <p:set>
                                          <p:cBhvr>
                                            <p:cTn id="121" dur="1" fill="hold">
                                              <p:stCondLst>
                                                <p:cond delay="0"/>
                                              </p:stCondLst>
                                            </p:cTn>
                                            <p:tgtEl>
                                              <p:spTgt spid="56"/>
                                            </p:tgtEl>
                                            <p:attrNameLst>
                                              <p:attrName>style.visibility</p:attrName>
                                            </p:attrNameLst>
                                          </p:cBhvr>
                                          <p:to>
                                            <p:strVal val="visible"/>
                                          </p:to>
                                        </p:set>
                                        <p:anim calcmode="lin" valueType="num">
                                          <p:cBhvr additive="base">
                                            <p:cTn id="122" dur="250" fill="hold"/>
                                            <p:tgtEl>
                                              <p:spTgt spid="56"/>
                                            </p:tgtEl>
                                            <p:attrNameLst>
                                              <p:attrName>ppt_x</p:attrName>
                                            </p:attrNameLst>
                                          </p:cBhvr>
                                          <p:tavLst>
                                            <p:tav tm="0">
                                              <p:val>
                                                <p:strVal val="#ppt_x"/>
                                              </p:val>
                                            </p:tav>
                                            <p:tav tm="100000">
                                              <p:val>
                                                <p:strVal val="#ppt_x"/>
                                              </p:val>
                                            </p:tav>
                                          </p:tavLst>
                                        </p:anim>
                                        <p:anim calcmode="lin" valueType="num">
                                          <p:cBhvr additive="base">
                                            <p:cTn id="123" dur="250" fill="hold"/>
                                            <p:tgtEl>
                                              <p:spTgt spid="56"/>
                                            </p:tgtEl>
                                            <p:attrNameLst>
                                              <p:attrName>ppt_y</p:attrName>
                                            </p:attrNameLst>
                                          </p:cBhvr>
                                          <p:tavLst>
                                            <p:tav tm="0">
                                              <p:val>
                                                <p:strVal val="1+#ppt_h/2"/>
                                              </p:val>
                                            </p:tav>
                                            <p:tav tm="100000">
                                              <p:val>
                                                <p:strVal val="#ppt_y"/>
                                              </p:val>
                                            </p:tav>
                                          </p:tavLst>
                                        </p:anim>
                                      </p:childTnLst>
                                    </p:cTn>
                                  </p:par>
                                </p:childTnLst>
                              </p:cTn>
                            </p:par>
                            <p:par>
                              <p:cTn id="124" fill="hold">
                                <p:stCondLst>
                                  <p:cond delay="6250"/>
                                </p:stCondLst>
                                <p:childTnLst>
                                  <p:par>
                                    <p:cTn id="125" presetID="2" presetClass="entr" presetSubtype="4" fill="hold" grpId="0" nodeType="afterEffect">
                                      <p:stCondLst>
                                        <p:cond delay="0"/>
                                      </p:stCondLst>
                                      <p:childTnLst>
                                        <p:set>
                                          <p:cBhvr>
                                            <p:cTn id="126" dur="1" fill="hold">
                                              <p:stCondLst>
                                                <p:cond delay="0"/>
                                              </p:stCondLst>
                                            </p:cTn>
                                            <p:tgtEl>
                                              <p:spTgt spid="51"/>
                                            </p:tgtEl>
                                            <p:attrNameLst>
                                              <p:attrName>style.visibility</p:attrName>
                                            </p:attrNameLst>
                                          </p:cBhvr>
                                          <p:to>
                                            <p:strVal val="visible"/>
                                          </p:to>
                                        </p:set>
                                        <p:anim calcmode="lin" valueType="num">
                                          <p:cBhvr additive="base">
                                            <p:cTn id="127" dur="250" fill="hold"/>
                                            <p:tgtEl>
                                              <p:spTgt spid="51"/>
                                            </p:tgtEl>
                                            <p:attrNameLst>
                                              <p:attrName>ppt_x</p:attrName>
                                            </p:attrNameLst>
                                          </p:cBhvr>
                                          <p:tavLst>
                                            <p:tav tm="0">
                                              <p:val>
                                                <p:strVal val="#ppt_x"/>
                                              </p:val>
                                            </p:tav>
                                            <p:tav tm="100000">
                                              <p:val>
                                                <p:strVal val="#ppt_x"/>
                                              </p:val>
                                            </p:tav>
                                          </p:tavLst>
                                        </p:anim>
                                        <p:anim calcmode="lin" valueType="num">
                                          <p:cBhvr additive="base">
                                            <p:cTn id="128" dur="250" fill="hold"/>
                                            <p:tgtEl>
                                              <p:spTgt spid="51"/>
                                            </p:tgtEl>
                                            <p:attrNameLst>
                                              <p:attrName>ppt_y</p:attrName>
                                            </p:attrNameLst>
                                          </p:cBhvr>
                                          <p:tavLst>
                                            <p:tav tm="0">
                                              <p:val>
                                                <p:strVal val="1+#ppt_h/2"/>
                                              </p:val>
                                            </p:tav>
                                            <p:tav tm="100000">
                                              <p:val>
                                                <p:strVal val="#ppt_y"/>
                                              </p:val>
                                            </p:tav>
                                          </p:tavLst>
                                        </p:anim>
                                      </p:childTnLst>
                                    </p:cTn>
                                  </p:par>
                                </p:childTnLst>
                              </p:cTn>
                            </p:par>
                            <p:par>
                              <p:cTn id="129" fill="hold">
                                <p:stCondLst>
                                  <p:cond delay="6500"/>
                                </p:stCondLst>
                                <p:childTnLst>
                                  <p:par>
                                    <p:cTn id="130" presetID="2" presetClass="entr" presetSubtype="4" fill="hold" grpId="0" nodeType="afterEffect">
                                      <p:stCondLst>
                                        <p:cond delay="0"/>
                                      </p:stCondLst>
                                      <p:childTnLst>
                                        <p:set>
                                          <p:cBhvr>
                                            <p:cTn id="131" dur="1" fill="hold">
                                              <p:stCondLst>
                                                <p:cond delay="0"/>
                                              </p:stCondLst>
                                            </p:cTn>
                                            <p:tgtEl>
                                              <p:spTgt spid="50"/>
                                            </p:tgtEl>
                                            <p:attrNameLst>
                                              <p:attrName>style.visibility</p:attrName>
                                            </p:attrNameLst>
                                          </p:cBhvr>
                                          <p:to>
                                            <p:strVal val="visible"/>
                                          </p:to>
                                        </p:set>
                                        <p:anim calcmode="lin" valueType="num">
                                          <p:cBhvr additive="base">
                                            <p:cTn id="132" dur="250" fill="hold"/>
                                            <p:tgtEl>
                                              <p:spTgt spid="50"/>
                                            </p:tgtEl>
                                            <p:attrNameLst>
                                              <p:attrName>ppt_x</p:attrName>
                                            </p:attrNameLst>
                                          </p:cBhvr>
                                          <p:tavLst>
                                            <p:tav tm="0">
                                              <p:val>
                                                <p:strVal val="#ppt_x"/>
                                              </p:val>
                                            </p:tav>
                                            <p:tav tm="100000">
                                              <p:val>
                                                <p:strVal val="#ppt_x"/>
                                              </p:val>
                                            </p:tav>
                                          </p:tavLst>
                                        </p:anim>
                                        <p:anim calcmode="lin" valueType="num">
                                          <p:cBhvr additive="base">
                                            <p:cTn id="133" dur="250" fill="hold"/>
                                            <p:tgtEl>
                                              <p:spTgt spid="50"/>
                                            </p:tgtEl>
                                            <p:attrNameLst>
                                              <p:attrName>ppt_y</p:attrName>
                                            </p:attrNameLst>
                                          </p:cBhvr>
                                          <p:tavLst>
                                            <p:tav tm="0">
                                              <p:val>
                                                <p:strVal val="1+#ppt_h/2"/>
                                              </p:val>
                                            </p:tav>
                                            <p:tav tm="100000">
                                              <p:val>
                                                <p:strVal val="#ppt_y"/>
                                              </p:val>
                                            </p:tav>
                                          </p:tavLst>
                                        </p:anim>
                                      </p:childTnLst>
                                    </p:cTn>
                                  </p:par>
                                </p:childTnLst>
                              </p:cTn>
                            </p:par>
                            <p:par>
                              <p:cTn id="134" fill="hold">
                                <p:stCondLst>
                                  <p:cond delay="6750"/>
                                </p:stCondLst>
                                <p:childTnLst>
                                  <p:par>
                                    <p:cTn id="135" presetID="2" presetClass="entr" presetSubtype="4" fill="hold" grpId="0" nodeType="afterEffect">
                                      <p:stCondLst>
                                        <p:cond delay="0"/>
                                      </p:stCondLst>
                                      <p:childTnLst>
                                        <p:set>
                                          <p:cBhvr>
                                            <p:cTn id="136" dur="1" fill="hold">
                                              <p:stCondLst>
                                                <p:cond delay="0"/>
                                              </p:stCondLst>
                                            </p:cTn>
                                            <p:tgtEl>
                                              <p:spTgt spid="46"/>
                                            </p:tgtEl>
                                            <p:attrNameLst>
                                              <p:attrName>style.visibility</p:attrName>
                                            </p:attrNameLst>
                                          </p:cBhvr>
                                          <p:to>
                                            <p:strVal val="visible"/>
                                          </p:to>
                                        </p:set>
                                        <p:anim calcmode="lin" valueType="num">
                                          <p:cBhvr additive="base">
                                            <p:cTn id="137" dur="250" fill="hold"/>
                                            <p:tgtEl>
                                              <p:spTgt spid="46"/>
                                            </p:tgtEl>
                                            <p:attrNameLst>
                                              <p:attrName>ppt_x</p:attrName>
                                            </p:attrNameLst>
                                          </p:cBhvr>
                                          <p:tavLst>
                                            <p:tav tm="0">
                                              <p:val>
                                                <p:strVal val="#ppt_x"/>
                                              </p:val>
                                            </p:tav>
                                            <p:tav tm="100000">
                                              <p:val>
                                                <p:strVal val="#ppt_x"/>
                                              </p:val>
                                            </p:tav>
                                          </p:tavLst>
                                        </p:anim>
                                        <p:anim calcmode="lin" valueType="num">
                                          <p:cBhvr additive="base">
                                            <p:cTn id="138" dur="250" fill="hold"/>
                                            <p:tgtEl>
                                              <p:spTgt spid="46"/>
                                            </p:tgtEl>
                                            <p:attrNameLst>
                                              <p:attrName>ppt_y</p:attrName>
                                            </p:attrNameLst>
                                          </p:cBhvr>
                                          <p:tavLst>
                                            <p:tav tm="0">
                                              <p:val>
                                                <p:strVal val="1+#ppt_h/2"/>
                                              </p:val>
                                            </p:tav>
                                            <p:tav tm="100000">
                                              <p:val>
                                                <p:strVal val="#ppt_y"/>
                                              </p:val>
                                            </p:tav>
                                          </p:tavLst>
                                        </p:anim>
                                      </p:childTnLst>
                                    </p:cTn>
                                  </p:par>
                                </p:childTnLst>
                              </p:cTn>
                            </p:par>
                            <p:par>
                              <p:cTn id="139" fill="hold">
                                <p:stCondLst>
                                  <p:cond delay="7000"/>
                                </p:stCondLst>
                                <p:childTnLst>
                                  <p:par>
                                    <p:cTn id="140" presetID="2" presetClass="entr" presetSubtype="4" fill="hold" nodeType="afterEffect">
                                      <p:stCondLst>
                                        <p:cond delay="0"/>
                                      </p:stCondLst>
                                      <p:childTnLst>
                                        <p:set>
                                          <p:cBhvr>
                                            <p:cTn id="141" dur="1" fill="hold">
                                              <p:stCondLst>
                                                <p:cond delay="0"/>
                                              </p:stCondLst>
                                            </p:cTn>
                                            <p:tgtEl>
                                              <p:spTgt spid="74"/>
                                            </p:tgtEl>
                                            <p:attrNameLst>
                                              <p:attrName>style.visibility</p:attrName>
                                            </p:attrNameLst>
                                          </p:cBhvr>
                                          <p:to>
                                            <p:strVal val="visible"/>
                                          </p:to>
                                        </p:set>
                                        <p:anim calcmode="lin" valueType="num">
                                          <p:cBhvr additive="base">
                                            <p:cTn id="142" dur="250" fill="hold"/>
                                            <p:tgtEl>
                                              <p:spTgt spid="74"/>
                                            </p:tgtEl>
                                            <p:attrNameLst>
                                              <p:attrName>ppt_x</p:attrName>
                                            </p:attrNameLst>
                                          </p:cBhvr>
                                          <p:tavLst>
                                            <p:tav tm="0">
                                              <p:val>
                                                <p:strVal val="#ppt_x"/>
                                              </p:val>
                                            </p:tav>
                                            <p:tav tm="100000">
                                              <p:val>
                                                <p:strVal val="#ppt_x"/>
                                              </p:val>
                                            </p:tav>
                                          </p:tavLst>
                                        </p:anim>
                                        <p:anim calcmode="lin" valueType="num">
                                          <p:cBhvr additive="base">
                                            <p:cTn id="143" dur="250" fill="hold"/>
                                            <p:tgtEl>
                                              <p:spTgt spid="74"/>
                                            </p:tgtEl>
                                            <p:attrNameLst>
                                              <p:attrName>ppt_y</p:attrName>
                                            </p:attrNameLst>
                                          </p:cBhvr>
                                          <p:tavLst>
                                            <p:tav tm="0">
                                              <p:val>
                                                <p:strVal val="1+#ppt_h/2"/>
                                              </p:val>
                                            </p:tav>
                                            <p:tav tm="100000">
                                              <p:val>
                                                <p:strVal val="#ppt_y"/>
                                              </p:val>
                                            </p:tav>
                                          </p:tavLst>
                                        </p:anim>
                                      </p:childTnLst>
                                    </p:cTn>
                                  </p:par>
                                </p:childTnLst>
                              </p:cTn>
                            </p:par>
                            <p:par>
                              <p:cTn id="144" fill="hold">
                                <p:stCondLst>
                                  <p:cond delay="7250"/>
                                </p:stCondLst>
                                <p:childTnLst>
                                  <p:par>
                                    <p:cTn id="145" presetID="2" presetClass="entr" presetSubtype="4" fill="hold" nodeType="afterEffect">
                                      <p:stCondLst>
                                        <p:cond delay="0"/>
                                      </p:stCondLst>
                                      <p:childTnLst>
                                        <p:set>
                                          <p:cBhvr>
                                            <p:cTn id="146" dur="1" fill="hold">
                                              <p:stCondLst>
                                                <p:cond delay="0"/>
                                              </p:stCondLst>
                                            </p:cTn>
                                            <p:tgtEl>
                                              <p:spTgt spid="55"/>
                                            </p:tgtEl>
                                            <p:attrNameLst>
                                              <p:attrName>style.visibility</p:attrName>
                                            </p:attrNameLst>
                                          </p:cBhvr>
                                          <p:to>
                                            <p:strVal val="visible"/>
                                          </p:to>
                                        </p:set>
                                        <p:anim calcmode="lin" valueType="num">
                                          <p:cBhvr additive="base">
                                            <p:cTn id="147" dur="250" fill="hold"/>
                                            <p:tgtEl>
                                              <p:spTgt spid="55"/>
                                            </p:tgtEl>
                                            <p:attrNameLst>
                                              <p:attrName>ppt_x</p:attrName>
                                            </p:attrNameLst>
                                          </p:cBhvr>
                                          <p:tavLst>
                                            <p:tav tm="0">
                                              <p:val>
                                                <p:strVal val="#ppt_x"/>
                                              </p:val>
                                            </p:tav>
                                            <p:tav tm="100000">
                                              <p:val>
                                                <p:strVal val="#ppt_x"/>
                                              </p:val>
                                            </p:tav>
                                          </p:tavLst>
                                        </p:anim>
                                        <p:anim calcmode="lin" valueType="num">
                                          <p:cBhvr additive="base">
                                            <p:cTn id="148" dur="250" fill="hold"/>
                                            <p:tgtEl>
                                              <p:spTgt spid="55"/>
                                            </p:tgtEl>
                                            <p:attrNameLst>
                                              <p:attrName>ppt_y</p:attrName>
                                            </p:attrNameLst>
                                          </p:cBhvr>
                                          <p:tavLst>
                                            <p:tav tm="0">
                                              <p:val>
                                                <p:strVal val="1+#ppt_h/2"/>
                                              </p:val>
                                            </p:tav>
                                            <p:tav tm="100000">
                                              <p:val>
                                                <p:strVal val="#ppt_y"/>
                                              </p:val>
                                            </p:tav>
                                          </p:tavLst>
                                        </p:anim>
                                      </p:childTnLst>
                                    </p:cTn>
                                  </p:par>
                                </p:childTnLst>
                              </p:cTn>
                            </p:par>
                            <p:par>
                              <p:cTn id="149" fill="hold">
                                <p:stCondLst>
                                  <p:cond delay="7500"/>
                                </p:stCondLst>
                                <p:childTnLst>
                                  <p:par>
                                    <p:cTn id="150" presetID="2" presetClass="entr" presetSubtype="4" fill="hold" nodeType="afterEffect">
                                      <p:stCondLst>
                                        <p:cond delay="0"/>
                                      </p:stCondLst>
                                      <p:childTnLst>
                                        <p:set>
                                          <p:cBhvr>
                                            <p:cTn id="151" dur="1" fill="hold">
                                              <p:stCondLst>
                                                <p:cond delay="0"/>
                                              </p:stCondLst>
                                            </p:cTn>
                                            <p:tgtEl>
                                              <p:spTgt spid="54"/>
                                            </p:tgtEl>
                                            <p:attrNameLst>
                                              <p:attrName>style.visibility</p:attrName>
                                            </p:attrNameLst>
                                          </p:cBhvr>
                                          <p:to>
                                            <p:strVal val="visible"/>
                                          </p:to>
                                        </p:set>
                                        <p:anim calcmode="lin" valueType="num">
                                          <p:cBhvr additive="base">
                                            <p:cTn id="152" dur="250" fill="hold"/>
                                            <p:tgtEl>
                                              <p:spTgt spid="54"/>
                                            </p:tgtEl>
                                            <p:attrNameLst>
                                              <p:attrName>ppt_x</p:attrName>
                                            </p:attrNameLst>
                                          </p:cBhvr>
                                          <p:tavLst>
                                            <p:tav tm="0">
                                              <p:val>
                                                <p:strVal val="#ppt_x"/>
                                              </p:val>
                                            </p:tav>
                                            <p:tav tm="100000">
                                              <p:val>
                                                <p:strVal val="#ppt_x"/>
                                              </p:val>
                                            </p:tav>
                                          </p:tavLst>
                                        </p:anim>
                                        <p:anim calcmode="lin" valueType="num">
                                          <p:cBhvr additive="base">
                                            <p:cTn id="153" dur="250" fill="hold"/>
                                            <p:tgtEl>
                                              <p:spTgt spid="54"/>
                                            </p:tgtEl>
                                            <p:attrNameLst>
                                              <p:attrName>ppt_y</p:attrName>
                                            </p:attrNameLst>
                                          </p:cBhvr>
                                          <p:tavLst>
                                            <p:tav tm="0">
                                              <p:val>
                                                <p:strVal val="1+#ppt_h/2"/>
                                              </p:val>
                                            </p:tav>
                                            <p:tav tm="100000">
                                              <p:val>
                                                <p:strVal val="#ppt_y"/>
                                              </p:val>
                                            </p:tav>
                                          </p:tavLst>
                                        </p:anim>
                                      </p:childTnLst>
                                    </p:cTn>
                                  </p:par>
                                </p:childTnLst>
                              </p:cTn>
                            </p:par>
                            <p:par>
                              <p:cTn id="154" fill="hold">
                                <p:stCondLst>
                                  <p:cond delay="7750"/>
                                </p:stCondLst>
                                <p:childTnLst>
                                  <p:par>
                                    <p:cTn id="155" presetID="2" presetClass="entr" presetSubtype="4" fill="hold" grpId="0" nodeType="afterEffect">
                                      <p:stCondLst>
                                        <p:cond delay="0"/>
                                      </p:stCondLst>
                                      <p:childTnLst>
                                        <p:set>
                                          <p:cBhvr>
                                            <p:cTn id="156" dur="1" fill="hold">
                                              <p:stCondLst>
                                                <p:cond delay="0"/>
                                              </p:stCondLst>
                                            </p:cTn>
                                            <p:tgtEl>
                                              <p:spTgt spid="53"/>
                                            </p:tgtEl>
                                            <p:attrNameLst>
                                              <p:attrName>style.visibility</p:attrName>
                                            </p:attrNameLst>
                                          </p:cBhvr>
                                          <p:to>
                                            <p:strVal val="visible"/>
                                          </p:to>
                                        </p:set>
                                        <p:anim calcmode="lin" valueType="num">
                                          <p:cBhvr additive="base">
                                            <p:cTn id="157" dur="250" fill="hold"/>
                                            <p:tgtEl>
                                              <p:spTgt spid="53"/>
                                            </p:tgtEl>
                                            <p:attrNameLst>
                                              <p:attrName>ppt_x</p:attrName>
                                            </p:attrNameLst>
                                          </p:cBhvr>
                                          <p:tavLst>
                                            <p:tav tm="0">
                                              <p:val>
                                                <p:strVal val="#ppt_x"/>
                                              </p:val>
                                            </p:tav>
                                            <p:tav tm="100000">
                                              <p:val>
                                                <p:strVal val="#ppt_x"/>
                                              </p:val>
                                            </p:tav>
                                          </p:tavLst>
                                        </p:anim>
                                        <p:anim calcmode="lin" valueType="num">
                                          <p:cBhvr additive="base">
                                            <p:cTn id="158" dur="250" fill="hold"/>
                                            <p:tgtEl>
                                              <p:spTgt spid="53"/>
                                            </p:tgtEl>
                                            <p:attrNameLst>
                                              <p:attrName>ppt_y</p:attrName>
                                            </p:attrNameLst>
                                          </p:cBhvr>
                                          <p:tavLst>
                                            <p:tav tm="0">
                                              <p:val>
                                                <p:strVal val="1+#ppt_h/2"/>
                                              </p:val>
                                            </p:tav>
                                            <p:tav tm="100000">
                                              <p:val>
                                                <p:strVal val="#ppt_y"/>
                                              </p:val>
                                            </p:tav>
                                          </p:tavLst>
                                        </p:anim>
                                      </p:childTnLst>
                                    </p:cTn>
                                  </p:par>
                                </p:childTnLst>
                              </p:cTn>
                            </p:par>
                            <p:par>
                              <p:cTn id="159" fill="hold">
                                <p:stCondLst>
                                  <p:cond delay="8000"/>
                                </p:stCondLst>
                                <p:childTnLst>
                                  <p:par>
                                    <p:cTn id="160" presetID="2" presetClass="entr" presetSubtype="4" fill="hold" grpId="0" nodeType="afterEffect">
                                      <p:stCondLst>
                                        <p:cond delay="0"/>
                                      </p:stCondLst>
                                      <p:childTnLst>
                                        <p:set>
                                          <p:cBhvr>
                                            <p:cTn id="161" dur="1" fill="hold">
                                              <p:stCondLst>
                                                <p:cond delay="0"/>
                                              </p:stCondLst>
                                            </p:cTn>
                                            <p:tgtEl>
                                              <p:spTgt spid="52"/>
                                            </p:tgtEl>
                                            <p:attrNameLst>
                                              <p:attrName>style.visibility</p:attrName>
                                            </p:attrNameLst>
                                          </p:cBhvr>
                                          <p:to>
                                            <p:strVal val="visible"/>
                                          </p:to>
                                        </p:set>
                                        <p:anim calcmode="lin" valueType="num">
                                          <p:cBhvr additive="base">
                                            <p:cTn id="162" dur="250" fill="hold"/>
                                            <p:tgtEl>
                                              <p:spTgt spid="52"/>
                                            </p:tgtEl>
                                            <p:attrNameLst>
                                              <p:attrName>ppt_x</p:attrName>
                                            </p:attrNameLst>
                                          </p:cBhvr>
                                          <p:tavLst>
                                            <p:tav tm="0">
                                              <p:val>
                                                <p:strVal val="#ppt_x"/>
                                              </p:val>
                                            </p:tav>
                                            <p:tav tm="100000">
                                              <p:val>
                                                <p:strVal val="#ppt_x"/>
                                              </p:val>
                                            </p:tav>
                                          </p:tavLst>
                                        </p:anim>
                                        <p:anim calcmode="lin" valueType="num">
                                          <p:cBhvr additive="base">
                                            <p:cTn id="163" dur="250" fill="hold"/>
                                            <p:tgtEl>
                                              <p:spTgt spid="52"/>
                                            </p:tgtEl>
                                            <p:attrNameLst>
                                              <p:attrName>ppt_y</p:attrName>
                                            </p:attrNameLst>
                                          </p:cBhvr>
                                          <p:tavLst>
                                            <p:tav tm="0">
                                              <p:val>
                                                <p:strVal val="1+#ppt_h/2"/>
                                              </p:val>
                                            </p:tav>
                                            <p:tav tm="100000">
                                              <p:val>
                                                <p:strVal val="#ppt_y"/>
                                              </p:val>
                                            </p:tav>
                                          </p:tavLst>
                                        </p:anim>
                                      </p:childTnLst>
                                    </p:cTn>
                                  </p:par>
                                </p:childTnLst>
                              </p:cTn>
                            </p:par>
                            <p:par>
                              <p:cTn id="164" fill="hold">
                                <p:stCondLst>
                                  <p:cond delay="8250"/>
                                </p:stCondLst>
                                <p:childTnLst>
                                  <p:par>
                                    <p:cTn id="165" presetID="2" presetClass="entr" presetSubtype="4" fill="hold" grpId="0" nodeType="afterEffect">
                                      <p:stCondLst>
                                        <p:cond delay="0"/>
                                      </p:stCondLst>
                                      <p:childTnLst>
                                        <p:set>
                                          <p:cBhvr>
                                            <p:cTn id="166" dur="1" fill="hold">
                                              <p:stCondLst>
                                                <p:cond delay="0"/>
                                              </p:stCondLst>
                                            </p:cTn>
                                            <p:tgtEl>
                                              <p:spTgt spid="81"/>
                                            </p:tgtEl>
                                            <p:attrNameLst>
                                              <p:attrName>style.visibility</p:attrName>
                                            </p:attrNameLst>
                                          </p:cBhvr>
                                          <p:to>
                                            <p:strVal val="visible"/>
                                          </p:to>
                                        </p:set>
                                        <p:anim calcmode="lin" valueType="num">
                                          <p:cBhvr additive="base">
                                            <p:cTn id="167" dur="250" fill="hold"/>
                                            <p:tgtEl>
                                              <p:spTgt spid="81"/>
                                            </p:tgtEl>
                                            <p:attrNameLst>
                                              <p:attrName>ppt_x</p:attrName>
                                            </p:attrNameLst>
                                          </p:cBhvr>
                                          <p:tavLst>
                                            <p:tav tm="0">
                                              <p:val>
                                                <p:strVal val="#ppt_x"/>
                                              </p:val>
                                            </p:tav>
                                            <p:tav tm="100000">
                                              <p:val>
                                                <p:strVal val="#ppt_x"/>
                                              </p:val>
                                            </p:tav>
                                          </p:tavLst>
                                        </p:anim>
                                        <p:anim calcmode="lin" valueType="num">
                                          <p:cBhvr additive="base">
                                            <p:cTn id="168" dur="250" fill="hold"/>
                                            <p:tgtEl>
                                              <p:spTgt spid="81"/>
                                            </p:tgtEl>
                                            <p:attrNameLst>
                                              <p:attrName>ppt_y</p:attrName>
                                            </p:attrNameLst>
                                          </p:cBhvr>
                                          <p:tavLst>
                                            <p:tav tm="0">
                                              <p:val>
                                                <p:strVal val="1+#ppt_h/2"/>
                                              </p:val>
                                            </p:tav>
                                            <p:tav tm="100000">
                                              <p:val>
                                                <p:strVal val="#ppt_y"/>
                                              </p:val>
                                            </p:tav>
                                          </p:tavLst>
                                        </p:anim>
                                      </p:childTnLst>
                                    </p:cTn>
                                  </p:par>
                                </p:childTnLst>
                              </p:cTn>
                            </p:par>
                            <p:par>
                              <p:cTn id="169" fill="hold">
                                <p:stCondLst>
                                  <p:cond delay="8500"/>
                                </p:stCondLst>
                                <p:childTnLst>
                                  <p:par>
                                    <p:cTn id="170" presetID="2" presetClass="entr" presetSubtype="4" fill="hold" grpId="0" nodeType="afterEffect">
                                      <p:stCondLst>
                                        <p:cond delay="0"/>
                                      </p:stCondLst>
                                      <p:childTnLst>
                                        <p:set>
                                          <p:cBhvr>
                                            <p:cTn id="171" dur="1" fill="hold">
                                              <p:stCondLst>
                                                <p:cond delay="0"/>
                                              </p:stCondLst>
                                            </p:cTn>
                                            <p:tgtEl>
                                              <p:spTgt spid="86"/>
                                            </p:tgtEl>
                                            <p:attrNameLst>
                                              <p:attrName>style.visibility</p:attrName>
                                            </p:attrNameLst>
                                          </p:cBhvr>
                                          <p:to>
                                            <p:strVal val="visible"/>
                                          </p:to>
                                        </p:set>
                                        <p:anim calcmode="lin" valueType="num">
                                          <p:cBhvr additive="base">
                                            <p:cTn id="172" dur="250" fill="hold"/>
                                            <p:tgtEl>
                                              <p:spTgt spid="86"/>
                                            </p:tgtEl>
                                            <p:attrNameLst>
                                              <p:attrName>ppt_x</p:attrName>
                                            </p:attrNameLst>
                                          </p:cBhvr>
                                          <p:tavLst>
                                            <p:tav tm="0">
                                              <p:val>
                                                <p:strVal val="#ppt_x"/>
                                              </p:val>
                                            </p:tav>
                                            <p:tav tm="100000">
                                              <p:val>
                                                <p:strVal val="#ppt_x"/>
                                              </p:val>
                                            </p:tav>
                                          </p:tavLst>
                                        </p:anim>
                                        <p:anim calcmode="lin" valueType="num">
                                          <p:cBhvr additive="base">
                                            <p:cTn id="173" dur="250" fill="hold"/>
                                            <p:tgtEl>
                                              <p:spTgt spid="86"/>
                                            </p:tgtEl>
                                            <p:attrNameLst>
                                              <p:attrName>ppt_y</p:attrName>
                                            </p:attrNameLst>
                                          </p:cBhvr>
                                          <p:tavLst>
                                            <p:tav tm="0">
                                              <p:val>
                                                <p:strVal val="1+#ppt_h/2"/>
                                              </p:val>
                                            </p:tav>
                                            <p:tav tm="100000">
                                              <p:val>
                                                <p:strVal val="#ppt_y"/>
                                              </p:val>
                                            </p:tav>
                                          </p:tavLst>
                                        </p:anim>
                                      </p:childTnLst>
                                    </p:cTn>
                                  </p:par>
                                </p:childTnLst>
                              </p:cTn>
                            </p:par>
                            <p:par>
                              <p:cTn id="174" fill="hold">
                                <p:stCondLst>
                                  <p:cond delay="8750"/>
                                </p:stCondLst>
                                <p:childTnLst>
                                  <p:par>
                                    <p:cTn id="175" presetID="2" presetClass="entr" presetSubtype="4" fill="hold" nodeType="afterEffect">
                                      <p:stCondLst>
                                        <p:cond delay="0"/>
                                      </p:stCondLst>
                                      <p:childTnLst>
                                        <p:set>
                                          <p:cBhvr>
                                            <p:cTn id="176" dur="1" fill="hold">
                                              <p:stCondLst>
                                                <p:cond delay="0"/>
                                              </p:stCondLst>
                                            </p:cTn>
                                            <p:tgtEl>
                                              <p:spTgt spid="47"/>
                                            </p:tgtEl>
                                            <p:attrNameLst>
                                              <p:attrName>style.visibility</p:attrName>
                                            </p:attrNameLst>
                                          </p:cBhvr>
                                          <p:to>
                                            <p:strVal val="visible"/>
                                          </p:to>
                                        </p:set>
                                        <p:anim calcmode="lin" valueType="num">
                                          <p:cBhvr additive="base">
                                            <p:cTn id="177" dur="250" fill="hold"/>
                                            <p:tgtEl>
                                              <p:spTgt spid="47"/>
                                            </p:tgtEl>
                                            <p:attrNameLst>
                                              <p:attrName>ppt_x</p:attrName>
                                            </p:attrNameLst>
                                          </p:cBhvr>
                                          <p:tavLst>
                                            <p:tav tm="0">
                                              <p:val>
                                                <p:strVal val="#ppt_x"/>
                                              </p:val>
                                            </p:tav>
                                            <p:tav tm="100000">
                                              <p:val>
                                                <p:strVal val="#ppt_x"/>
                                              </p:val>
                                            </p:tav>
                                          </p:tavLst>
                                        </p:anim>
                                        <p:anim calcmode="lin" valueType="num">
                                          <p:cBhvr additive="base">
                                            <p:cTn id="178" dur="250" fill="hold"/>
                                            <p:tgtEl>
                                              <p:spTgt spid="47"/>
                                            </p:tgtEl>
                                            <p:attrNameLst>
                                              <p:attrName>ppt_y</p:attrName>
                                            </p:attrNameLst>
                                          </p:cBhvr>
                                          <p:tavLst>
                                            <p:tav tm="0">
                                              <p:val>
                                                <p:strVal val="1+#ppt_h/2"/>
                                              </p:val>
                                            </p:tav>
                                            <p:tav tm="100000">
                                              <p:val>
                                                <p:strVal val="#ppt_y"/>
                                              </p:val>
                                            </p:tav>
                                          </p:tavLst>
                                        </p:anim>
                                      </p:childTnLst>
                                    </p:cTn>
                                  </p:par>
                                </p:childTnLst>
                              </p:cTn>
                            </p:par>
                            <p:par>
                              <p:cTn id="179" fill="hold">
                                <p:stCondLst>
                                  <p:cond delay="9000"/>
                                </p:stCondLst>
                                <p:childTnLst>
                                  <p:par>
                                    <p:cTn id="180" presetID="2" presetClass="entr" presetSubtype="4" fill="hold" grpId="0" nodeType="afterEffect">
                                      <p:stCondLst>
                                        <p:cond delay="0"/>
                                      </p:stCondLst>
                                      <p:childTnLst>
                                        <p:set>
                                          <p:cBhvr>
                                            <p:cTn id="181" dur="1" fill="hold">
                                              <p:stCondLst>
                                                <p:cond delay="0"/>
                                              </p:stCondLst>
                                            </p:cTn>
                                            <p:tgtEl>
                                              <p:spTgt spid="49"/>
                                            </p:tgtEl>
                                            <p:attrNameLst>
                                              <p:attrName>style.visibility</p:attrName>
                                            </p:attrNameLst>
                                          </p:cBhvr>
                                          <p:to>
                                            <p:strVal val="visible"/>
                                          </p:to>
                                        </p:set>
                                        <p:anim calcmode="lin" valueType="num">
                                          <p:cBhvr additive="base">
                                            <p:cTn id="182" dur="250" fill="hold"/>
                                            <p:tgtEl>
                                              <p:spTgt spid="49"/>
                                            </p:tgtEl>
                                            <p:attrNameLst>
                                              <p:attrName>ppt_x</p:attrName>
                                            </p:attrNameLst>
                                          </p:cBhvr>
                                          <p:tavLst>
                                            <p:tav tm="0">
                                              <p:val>
                                                <p:strVal val="#ppt_x"/>
                                              </p:val>
                                            </p:tav>
                                            <p:tav tm="100000">
                                              <p:val>
                                                <p:strVal val="#ppt_x"/>
                                              </p:val>
                                            </p:tav>
                                          </p:tavLst>
                                        </p:anim>
                                        <p:anim calcmode="lin" valueType="num">
                                          <p:cBhvr additive="base">
                                            <p:cTn id="183" dur="250" fill="hold"/>
                                            <p:tgtEl>
                                              <p:spTgt spid="49"/>
                                            </p:tgtEl>
                                            <p:attrNameLst>
                                              <p:attrName>ppt_y</p:attrName>
                                            </p:attrNameLst>
                                          </p:cBhvr>
                                          <p:tavLst>
                                            <p:tav tm="0">
                                              <p:val>
                                                <p:strVal val="1+#ppt_h/2"/>
                                              </p:val>
                                            </p:tav>
                                            <p:tav tm="100000">
                                              <p:val>
                                                <p:strVal val="#ppt_y"/>
                                              </p:val>
                                            </p:tav>
                                          </p:tavLst>
                                        </p:anim>
                                      </p:childTnLst>
                                    </p:cTn>
                                  </p:par>
                                </p:childTnLst>
                              </p:cTn>
                            </p:par>
                            <p:par>
                              <p:cTn id="184" fill="hold">
                                <p:stCondLst>
                                  <p:cond delay="9250"/>
                                </p:stCondLst>
                                <p:childTnLst>
                                  <p:par>
                                    <p:cTn id="185" presetID="2" presetClass="entr" presetSubtype="4" fill="hold" grpId="0" nodeType="afterEffect">
                                      <p:stCondLst>
                                        <p:cond delay="0"/>
                                      </p:stCondLst>
                                      <p:childTnLst>
                                        <p:set>
                                          <p:cBhvr>
                                            <p:cTn id="186" dur="1" fill="hold">
                                              <p:stCondLst>
                                                <p:cond delay="0"/>
                                              </p:stCondLst>
                                            </p:cTn>
                                            <p:tgtEl>
                                              <p:spTgt spid="48"/>
                                            </p:tgtEl>
                                            <p:attrNameLst>
                                              <p:attrName>style.visibility</p:attrName>
                                            </p:attrNameLst>
                                          </p:cBhvr>
                                          <p:to>
                                            <p:strVal val="visible"/>
                                          </p:to>
                                        </p:set>
                                        <p:anim calcmode="lin" valueType="num">
                                          <p:cBhvr additive="base">
                                            <p:cTn id="187" dur="250" fill="hold"/>
                                            <p:tgtEl>
                                              <p:spTgt spid="48"/>
                                            </p:tgtEl>
                                            <p:attrNameLst>
                                              <p:attrName>ppt_x</p:attrName>
                                            </p:attrNameLst>
                                          </p:cBhvr>
                                          <p:tavLst>
                                            <p:tav tm="0">
                                              <p:val>
                                                <p:strVal val="#ppt_x"/>
                                              </p:val>
                                            </p:tav>
                                            <p:tav tm="100000">
                                              <p:val>
                                                <p:strVal val="#ppt_x"/>
                                              </p:val>
                                            </p:tav>
                                          </p:tavLst>
                                        </p:anim>
                                        <p:anim calcmode="lin" valueType="num">
                                          <p:cBhvr additive="base">
                                            <p:cTn id="188" dur="250" fill="hold"/>
                                            <p:tgtEl>
                                              <p:spTgt spid="4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44" grpId="0" animBg="1"/>
          <p:bldP spid="45" grpId="0" animBg="1"/>
          <p:bldP spid="46" grpId="0" animBg="1"/>
          <p:bldP spid="48" grpId="0"/>
          <p:bldP spid="49" grpId="0" animBg="1"/>
          <p:bldP spid="50" grpId="0"/>
          <p:bldP spid="51" grpId="0" animBg="1"/>
          <p:bldP spid="52" grpId="0"/>
          <p:bldP spid="53" grpId="0" animBg="1"/>
          <p:bldP spid="58" grpId="0"/>
          <p:bldP spid="59" grpId="0" animBg="1"/>
          <p:bldP spid="60" grpId="0"/>
          <p:bldP spid="61" grpId="0" animBg="1"/>
          <p:bldP spid="62" grpId="0"/>
          <p:bldP spid="63" grpId="0" animBg="1"/>
          <p:bldP spid="78" grpId="0" animBg="1"/>
          <p:bldP spid="79" grpId="0" animBg="1"/>
          <p:bldP spid="80" grpId="0" animBg="1"/>
          <p:bldP spid="81" grpId="0" animBg="1"/>
          <p:bldP spid="86" grpId="0" animBg="1"/>
        </p:bldLst>
      </p:timing>
    </mc:Choice>
    <mc:Fallback>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0-#ppt_w/2"/>
                                              </p:val>
                                            </p:tav>
                                            <p:tav tm="100000">
                                              <p:val>
                                                <p:strVal val="#ppt_x"/>
                                              </p:val>
                                            </p:tav>
                                          </p:tavLst>
                                        </p:anim>
                                        <p:anim calcmode="lin" valueType="num">
                                          <p:cBhvr additive="base">
                                            <p:cTn id="8" dur="500" fill="hold"/>
                                            <p:tgtEl>
                                              <p:spTgt spid="4"/>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2" presetClass="entr" presetSubtype="4" fill="hold" grpId="0" nodeType="afterEffect">
                                      <p:stCondLst>
                                        <p:cond delay="0"/>
                                      </p:stCondLst>
                                      <p:childTnLst>
                                        <p:set>
                                          <p:cBhvr>
                                            <p:cTn id="11" dur="1" fill="hold">
                                              <p:stCondLst>
                                                <p:cond delay="0"/>
                                              </p:stCondLst>
                                            </p:cTn>
                                            <p:tgtEl>
                                              <p:spTgt spid="80"/>
                                            </p:tgtEl>
                                            <p:attrNameLst>
                                              <p:attrName>style.visibility</p:attrName>
                                            </p:attrNameLst>
                                          </p:cBhvr>
                                          <p:to>
                                            <p:strVal val="visible"/>
                                          </p:to>
                                        </p:set>
                                        <p:anim calcmode="lin" valueType="num">
                                          <p:cBhvr additive="base">
                                            <p:cTn id="12" dur="250" fill="hold"/>
                                            <p:tgtEl>
                                              <p:spTgt spid="80"/>
                                            </p:tgtEl>
                                            <p:attrNameLst>
                                              <p:attrName>ppt_x</p:attrName>
                                            </p:attrNameLst>
                                          </p:cBhvr>
                                          <p:tavLst>
                                            <p:tav tm="0">
                                              <p:val>
                                                <p:strVal val="#ppt_x"/>
                                              </p:val>
                                            </p:tav>
                                            <p:tav tm="100000">
                                              <p:val>
                                                <p:strVal val="#ppt_x"/>
                                              </p:val>
                                            </p:tav>
                                          </p:tavLst>
                                        </p:anim>
                                        <p:anim calcmode="lin" valueType="num">
                                          <p:cBhvr additive="base">
                                            <p:cTn id="13" dur="250" fill="hold"/>
                                            <p:tgtEl>
                                              <p:spTgt spid="80"/>
                                            </p:tgtEl>
                                            <p:attrNameLst>
                                              <p:attrName>ppt_y</p:attrName>
                                            </p:attrNameLst>
                                          </p:cBhvr>
                                          <p:tavLst>
                                            <p:tav tm="0">
                                              <p:val>
                                                <p:strVal val="1+#ppt_h/2"/>
                                              </p:val>
                                            </p:tav>
                                            <p:tav tm="100000">
                                              <p:val>
                                                <p:strVal val="#ppt_y"/>
                                              </p:val>
                                            </p:tav>
                                          </p:tavLst>
                                        </p:anim>
                                      </p:childTnLst>
                                    </p:cTn>
                                  </p:par>
                                </p:childTnLst>
                              </p:cTn>
                            </p:par>
                            <p:par>
                              <p:cTn id="14" fill="hold">
                                <p:stCondLst>
                                  <p:cond delay="750"/>
                                </p:stCondLst>
                                <p:childTnLst>
                                  <p:par>
                                    <p:cTn id="15" presetID="2" presetClass="entr" presetSubtype="4" fill="hold" nodeType="afterEffect">
                                      <p:stCondLst>
                                        <p:cond delay="0"/>
                                      </p:stCondLst>
                                      <p:childTnLst>
                                        <p:set>
                                          <p:cBhvr>
                                            <p:cTn id="16" dur="1" fill="hold">
                                              <p:stCondLst>
                                                <p:cond delay="0"/>
                                              </p:stCondLst>
                                            </p:cTn>
                                            <p:tgtEl>
                                              <p:spTgt spid="87"/>
                                            </p:tgtEl>
                                            <p:attrNameLst>
                                              <p:attrName>style.visibility</p:attrName>
                                            </p:attrNameLst>
                                          </p:cBhvr>
                                          <p:to>
                                            <p:strVal val="visible"/>
                                          </p:to>
                                        </p:set>
                                        <p:anim calcmode="lin" valueType="num">
                                          <p:cBhvr additive="base">
                                            <p:cTn id="17" dur="250" fill="hold"/>
                                            <p:tgtEl>
                                              <p:spTgt spid="87"/>
                                            </p:tgtEl>
                                            <p:attrNameLst>
                                              <p:attrName>ppt_x</p:attrName>
                                            </p:attrNameLst>
                                          </p:cBhvr>
                                          <p:tavLst>
                                            <p:tav tm="0">
                                              <p:val>
                                                <p:strVal val="#ppt_x"/>
                                              </p:val>
                                            </p:tav>
                                            <p:tav tm="100000">
                                              <p:val>
                                                <p:strVal val="#ppt_x"/>
                                              </p:val>
                                            </p:tav>
                                          </p:tavLst>
                                        </p:anim>
                                        <p:anim calcmode="lin" valueType="num">
                                          <p:cBhvr additive="base">
                                            <p:cTn id="18" dur="250" fill="hold"/>
                                            <p:tgtEl>
                                              <p:spTgt spid="87"/>
                                            </p:tgtEl>
                                            <p:attrNameLst>
                                              <p:attrName>ppt_y</p:attrName>
                                            </p:attrNameLst>
                                          </p:cBhvr>
                                          <p:tavLst>
                                            <p:tav tm="0">
                                              <p:val>
                                                <p:strVal val="1+#ppt_h/2"/>
                                              </p:val>
                                            </p:tav>
                                            <p:tav tm="100000">
                                              <p:val>
                                                <p:strVal val="#ppt_y"/>
                                              </p:val>
                                            </p:tav>
                                          </p:tavLst>
                                        </p:anim>
                                      </p:childTnLst>
                                    </p:cTn>
                                  </p:par>
                                </p:childTnLst>
                              </p:cTn>
                            </p:par>
                            <p:par>
                              <p:cTn id="19" fill="hold">
                                <p:stCondLst>
                                  <p:cond delay="1000"/>
                                </p:stCondLst>
                                <p:childTnLst>
                                  <p:par>
                                    <p:cTn id="20" presetID="2" presetClass="entr" presetSubtype="4" fill="hold" nodeType="afterEffect">
                                      <p:stCondLst>
                                        <p:cond delay="0"/>
                                      </p:stCondLst>
                                      <p:childTnLst>
                                        <p:set>
                                          <p:cBhvr>
                                            <p:cTn id="21" dur="1" fill="hold">
                                              <p:stCondLst>
                                                <p:cond delay="0"/>
                                              </p:stCondLst>
                                            </p:cTn>
                                            <p:tgtEl>
                                              <p:spTgt spid="69"/>
                                            </p:tgtEl>
                                            <p:attrNameLst>
                                              <p:attrName>style.visibility</p:attrName>
                                            </p:attrNameLst>
                                          </p:cBhvr>
                                          <p:to>
                                            <p:strVal val="visible"/>
                                          </p:to>
                                        </p:set>
                                        <p:anim calcmode="lin" valueType="num">
                                          <p:cBhvr additive="base">
                                            <p:cTn id="22" dur="250" fill="hold"/>
                                            <p:tgtEl>
                                              <p:spTgt spid="69"/>
                                            </p:tgtEl>
                                            <p:attrNameLst>
                                              <p:attrName>ppt_x</p:attrName>
                                            </p:attrNameLst>
                                          </p:cBhvr>
                                          <p:tavLst>
                                            <p:tav tm="0">
                                              <p:val>
                                                <p:strVal val="#ppt_x"/>
                                              </p:val>
                                            </p:tav>
                                            <p:tav tm="100000">
                                              <p:val>
                                                <p:strVal val="#ppt_x"/>
                                              </p:val>
                                            </p:tav>
                                          </p:tavLst>
                                        </p:anim>
                                        <p:anim calcmode="lin" valueType="num">
                                          <p:cBhvr additive="base">
                                            <p:cTn id="23" dur="250" fill="hold"/>
                                            <p:tgtEl>
                                              <p:spTgt spid="69"/>
                                            </p:tgtEl>
                                            <p:attrNameLst>
                                              <p:attrName>ppt_y</p:attrName>
                                            </p:attrNameLst>
                                          </p:cBhvr>
                                          <p:tavLst>
                                            <p:tav tm="0">
                                              <p:val>
                                                <p:strVal val="1+#ppt_h/2"/>
                                              </p:val>
                                            </p:tav>
                                            <p:tav tm="100000">
                                              <p:val>
                                                <p:strVal val="#ppt_y"/>
                                              </p:val>
                                            </p:tav>
                                          </p:tavLst>
                                        </p:anim>
                                      </p:childTnLst>
                                    </p:cTn>
                                  </p:par>
                                </p:childTnLst>
                              </p:cTn>
                            </p:par>
                            <p:par>
                              <p:cTn id="24" fill="hold">
                                <p:stCondLst>
                                  <p:cond delay="1250"/>
                                </p:stCondLst>
                                <p:childTnLst>
                                  <p:par>
                                    <p:cTn id="25" presetID="2" presetClass="entr" presetSubtype="4" fill="hold" nodeType="afterEffect">
                                      <p:stCondLst>
                                        <p:cond delay="0"/>
                                      </p:stCondLst>
                                      <p:childTnLst>
                                        <p:set>
                                          <p:cBhvr>
                                            <p:cTn id="26" dur="1" fill="hold">
                                              <p:stCondLst>
                                                <p:cond delay="0"/>
                                              </p:stCondLst>
                                            </p:cTn>
                                            <p:tgtEl>
                                              <p:spTgt spid="68"/>
                                            </p:tgtEl>
                                            <p:attrNameLst>
                                              <p:attrName>style.visibility</p:attrName>
                                            </p:attrNameLst>
                                          </p:cBhvr>
                                          <p:to>
                                            <p:strVal val="visible"/>
                                          </p:to>
                                        </p:set>
                                        <p:anim calcmode="lin" valueType="num">
                                          <p:cBhvr additive="base">
                                            <p:cTn id="27" dur="250" fill="hold"/>
                                            <p:tgtEl>
                                              <p:spTgt spid="68"/>
                                            </p:tgtEl>
                                            <p:attrNameLst>
                                              <p:attrName>ppt_x</p:attrName>
                                            </p:attrNameLst>
                                          </p:cBhvr>
                                          <p:tavLst>
                                            <p:tav tm="0">
                                              <p:val>
                                                <p:strVal val="#ppt_x"/>
                                              </p:val>
                                            </p:tav>
                                            <p:tav tm="100000">
                                              <p:val>
                                                <p:strVal val="#ppt_x"/>
                                              </p:val>
                                            </p:tav>
                                          </p:tavLst>
                                        </p:anim>
                                        <p:anim calcmode="lin" valueType="num">
                                          <p:cBhvr additive="base">
                                            <p:cTn id="28" dur="250" fill="hold"/>
                                            <p:tgtEl>
                                              <p:spTgt spid="68"/>
                                            </p:tgtEl>
                                            <p:attrNameLst>
                                              <p:attrName>ppt_y</p:attrName>
                                            </p:attrNameLst>
                                          </p:cBhvr>
                                          <p:tavLst>
                                            <p:tav tm="0">
                                              <p:val>
                                                <p:strVal val="1+#ppt_h/2"/>
                                              </p:val>
                                            </p:tav>
                                            <p:tav tm="100000">
                                              <p:val>
                                                <p:strVal val="#ppt_y"/>
                                              </p:val>
                                            </p:tav>
                                          </p:tavLst>
                                        </p:anim>
                                      </p:childTnLst>
                                    </p:cTn>
                                  </p:par>
                                </p:childTnLst>
                              </p:cTn>
                            </p:par>
                            <p:par>
                              <p:cTn id="29" fill="hold">
                                <p:stCondLst>
                                  <p:cond delay="1500"/>
                                </p:stCondLst>
                                <p:childTnLst>
                                  <p:par>
                                    <p:cTn id="30" presetID="2" presetClass="entr" presetSubtype="4" fill="hold" grpId="0" nodeType="afterEffect">
                                      <p:stCondLst>
                                        <p:cond delay="0"/>
                                      </p:stCondLst>
                                      <p:childTnLst>
                                        <p:set>
                                          <p:cBhvr>
                                            <p:cTn id="31" dur="1" fill="hold">
                                              <p:stCondLst>
                                                <p:cond delay="0"/>
                                              </p:stCondLst>
                                            </p:cTn>
                                            <p:tgtEl>
                                              <p:spTgt spid="59"/>
                                            </p:tgtEl>
                                            <p:attrNameLst>
                                              <p:attrName>style.visibility</p:attrName>
                                            </p:attrNameLst>
                                          </p:cBhvr>
                                          <p:to>
                                            <p:strVal val="visible"/>
                                          </p:to>
                                        </p:set>
                                        <p:anim calcmode="lin" valueType="num">
                                          <p:cBhvr additive="base">
                                            <p:cTn id="32" dur="250" fill="hold"/>
                                            <p:tgtEl>
                                              <p:spTgt spid="59"/>
                                            </p:tgtEl>
                                            <p:attrNameLst>
                                              <p:attrName>ppt_x</p:attrName>
                                            </p:attrNameLst>
                                          </p:cBhvr>
                                          <p:tavLst>
                                            <p:tav tm="0">
                                              <p:val>
                                                <p:strVal val="#ppt_x"/>
                                              </p:val>
                                            </p:tav>
                                            <p:tav tm="100000">
                                              <p:val>
                                                <p:strVal val="#ppt_x"/>
                                              </p:val>
                                            </p:tav>
                                          </p:tavLst>
                                        </p:anim>
                                        <p:anim calcmode="lin" valueType="num">
                                          <p:cBhvr additive="base">
                                            <p:cTn id="33" dur="250" fill="hold"/>
                                            <p:tgtEl>
                                              <p:spTgt spid="59"/>
                                            </p:tgtEl>
                                            <p:attrNameLst>
                                              <p:attrName>ppt_y</p:attrName>
                                            </p:attrNameLst>
                                          </p:cBhvr>
                                          <p:tavLst>
                                            <p:tav tm="0">
                                              <p:val>
                                                <p:strVal val="1+#ppt_h/2"/>
                                              </p:val>
                                            </p:tav>
                                            <p:tav tm="100000">
                                              <p:val>
                                                <p:strVal val="#ppt_y"/>
                                              </p:val>
                                            </p:tav>
                                          </p:tavLst>
                                        </p:anim>
                                      </p:childTnLst>
                                    </p:cTn>
                                  </p:par>
                                </p:childTnLst>
                              </p:cTn>
                            </p:par>
                            <p:par>
                              <p:cTn id="34" fill="hold">
                                <p:stCondLst>
                                  <p:cond delay="1750"/>
                                </p:stCondLst>
                                <p:childTnLst>
                                  <p:par>
                                    <p:cTn id="35" presetID="2" presetClass="entr" presetSubtype="4" fill="hold" grpId="0" nodeType="afterEffect">
                                      <p:stCondLst>
                                        <p:cond delay="0"/>
                                      </p:stCondLst>
                                      <p:childTnLst>
                                        <p:set>
                                          <p:cBhvr>
                                            <p:cTn id="36" dur="1" fill="hold">
                                              <p:stCondLst>
                                                <p:cond delay="0"/>
                                              </p:stCondLst>
                                            </p:cTn>
                                            <p:tgtEl>
                                              <p:spTgt spid="58"/>
                                            </p:tgtEl>
                                            <p:attrNameLst>
                                              <p:attrName>style.visibility</p:attrName>
                                            </p:attrNameLst>
                                          </p:cBhvr>
                                          <p:to>
                                            <p:strVal val="visible"/>
                                          </p:to>
                                        </p:set>
                                        <p:anim calcmode="lin" valueType="num">
                                          <p:cBhvr additive="base">
                                            <p:cTn id="37" dur="250" fill="hold"/>
                                            <p:tgtEl>
                                              <p:spTgt spid="58"/>
                                            </p:tgtEl>
                                            <p:attrNameLst>
                                              <p:attrName>ppt_x</p:attrName>
                                            </p:attrNameLst>
                                          </p:cBhvr>
                                          <p:tavLst>
                                            <p:tav tm="0">
                                              <p:val>
                                                <p:strVal val="#ppt_x"/>
                                              </p:val>
                                            </p:tav>
                                            <p:tav tm="100000">
                                              <p:val>
                                                <p:strVal val="#ppt_x"/>
                                              </p:val>
                                            </p:tav>
                                          </p:tavLst>
                                        </p:anim>
                                        <p:anim calcmode="lin" valueType="num">
                                          <p:cBhvr additive="base">
                                            <p:cTn id="38" dur="250" fill="hold"/>
                                            <p:tgtEl>
                                              <p:spTgt spid="58"/>
                                            </p:tgtEl>
                                            <p:attrNameLst>
                                              <p:attrName>ppt_y</p:attrName>
                                            </p:attrNameLst>
                                          </p:cBhvr>
                                          <p:tavLst>
                                            <p:tav tm="0">
                                              <p:val>
                                                <p:strVal val="1+#ppt_h/2"/>
                                              </p:val>
                                            </p:tav>
                                            <p:tav tm="100000">
                                              <p:val>
                                                <p:strVal val="#ppt_y"/>
                                              </p:val>
                                            </p:tav>
                                          </p:tavLst>
                                        </p:anim>
                                      </p:childTnLst>
                                    </p:cTn>
                                  </p:par>
                                </p:childTnLst>
                              </p:cTn>
                            </p:par>
                            <p:par>
                              <p:cTn id="39" fill="hold">
                                <p:stCondLst>
                                  <p:cond delay="2000"/>
                                </p:stCondLst>
                                <p:childTnLst>
                                  <p:par>
                                    <p:cTn id="40" presetID="2" presetClass="entr" presetSubtype="4" fill="hold" grpId="0" nodeType="afterEffect">
                                      <p:stCondLst>
                                        <p:cond delay="0"/>
                                      </p:stCondLst>
                                      <p:childTnLst>
                                        <p:set>
                                          <p:cBhvr>
                                            <p:cTn id="41" dur="1" fill="hold">
                                              <p:stCondLst>
                                                <p:cond delay="0"/>
                                              </p:stCondLst>
                                            </p:cTn>
                                            <p:tgtEl>
                                              <p:spTgt spid="45"/>
                                            </p:tgtEl>
                                            <p:attrNameLst>
                                              <p:attrName>style.visibility</p:attrName>
                                            </p:attrNameLst>
                                          </p:cBhvr>
                                          <p:to>
                                            <p:strVal val="visible"/>
                                          </p:to>
                                        </p:set>
                                        <p:anim calcmode="lin" valueType="num">
                                          <p:cBhvr additive="base">
                                            <p:cTn id="42" dur="250" fill="hold"/>
                                            <p:tgtEl>
                                              <p:spTgt spid="45"/>
                                            </p:tgtEl>
                                            <p:attrNameLst>
                                              <p:attrName>ppt_x</p:attrName>
                                            </p:attrNameLst>
                                          </p:cBhvr>
                                          <p:tavLst>
                                            <p:tav tm="0">
                                              <p:val>
                                                <p:strVal val="#ppt_x"/>
                                              </p:val>
                                            </p:tav>
                                            <p:tav tm="100000">
                                              <p:val>
                                                <p:strVal val="#ppt_x"/>
                                              </p:val>
                                            </p:tav>
                                          </p:tavLst>
                                        </p:anim>
                                        <p:anim calcmode="lin" valueType="num">
                                          <p:cBhvr additive="base">
                                            <p:cTn id="43" dur="250" fill="hold"/>
                                            <p:tgtEl>
                                              <p:spTgt spid="45"/>
                                            </p:tgtEl>
                                            <p:attrNameLst>
                                              <p:attrName>ppt_y</p:attrName>
                                            </p:attrNameLst>
                                          </p:cBhvr>
                                          <p:tavLst>
                                            <p:tav tm="0">
                                              <p:val>
                                                <p:strVal val="1+#ppt_h/2"/>
                                              </p:val>
                                            </p:tav>
                                            <p:tav tm="100000">
                                              <p:val>
                                                <p:strVal val="#ppt_y"/>
                                              </p:val>
                                            </p:tav>
                                          </p:tavLst>
                                        </p:anim>
                                      </p:childTnLst>
                                    </p:cTn>
                                  </p:par>
                                </p:childTnLst>
                              </p:cTn>
                            </p:par>
                            <p:par>
                              <p:cTn id="44" fill="hold">
                                <p:stCondLst>
                                  <p:cond delay="2250"/>
                                </p:stCondLst>
                                <p:childTnLst>
                                  <p:par>
                                    <p:cTn id="45" presetID="2" presetClass="entr" presetSubtype="4" fill="hold" grpId="0" nodeType="afterEffect">
                                      <p:stCondLst>
                                        <p:cond delay="0"/>
                                      </p:stCondLst>
                                      <p:childTnLst>
                                        <p:set>
                                          <p:cBhvr>
                                            <p:cTn id="46" dur="1" fill="hold">
                                              <p:stCondLst>
                                                <p:cond delay="0"/>
                                              </p:stCondLst>
                                            </p:cTn>
                                            <p:tgtEl>
                                              <p:spTgt spid="78"/>
                                            </p:tgtEl>
                                            <p:attrNameLst>
                                              <p:attrName>style.visibility</p:attrName>
                                            </p:attrNameLst>
                                          </p:cBhvr>
                                          <p:to>
                                            <p:strVal val="visible"/>
                                          </p:to>
                                        </p:set>
                                        <p:anim calcmode="lin" valueType="num">
                                          <p:cBhvr additive="base">
                                            <p:cTn id="47" dur="250" fill="hold"/>
                                            <p:tgtEl>
                                              <p:spTgt spid="78"/>
                                            </p:tgtEl>
                                            <p:attrNameLst>
                                              <p:attrName>ppt_x</p:attrName>
                                            </p:attrNameLst>
                                          </p:cBhvr>
                                          <p:tavLst>
                                            <p:tav tm="0">
                                              <p:val>
                                                <p:strVal val="#ppt_x"/>
                                              </p:val>
                                            </p:tav>
                                            <p:tav tm="100000">
                                              <p:val>
                                                <p:strVal val="#ppt_x"/>
                                              </p:val>
                                            </p:tav>
                                          </p:tavLst>
                                        </p:anim>
                                        <p:anim calcmode="lin" valueType="num">
                                          <p:cBhvr additive="base">
                                            <p:cTn id="48" dur="250" fill="hold"/>
                                            <p:tgtEl>
                                              <p:spTgt spid="78"/>
                                            </p:tgtEl>
                                            <p:attrNameLst>
                                              <p:attrName>ppt_y</p:attrName>
                                            </p:attrNameLst>
                                          </p:cBhvr>
                                          <p:tavLst>
                                            <p:tav tm="0">
                                              <p:val>
                                                <p:strVal val="1+#ppt_h/2"/>
                                              </p:val>
                                            </p:tav>
                                            <p:tav tm="100000">
                                              <p:val>
                                                <p:strVal val="#ppt_y"/>
                                              </p:val>
                                            </p:tav>
                                          </p:tavLst>
                                        </p:anim>
                                      </p:childTnLst>
                                    </p:cTn>
                                  </p:par>
                                </p:childTnLst>
                              </p:cTn>
                            </p:par>
                            <p:par>
                              <p:cTn id="49" fill="hold">
                                <p:stCondLst>
                                  <p:cond delay="2500"/>
                                </p:stCondLst>
                                <p:childTnLst>
                                  <p:par>
                                    <p:cTn id="50" presetID="2" presetClass="entr" presetSubtype="4" fill="hold" nodeType="afterEffect">
                                      <p:stCondLst>
                                        <p:cond delay="0"/>
                                      </p:stCondLst>
                                      <p:childTnLst>
                                        <p:set>
                                          <p:cBhvr>
                                            <p:cTn id="51" dur="1" fill="hold">
                                              <p:stCondLst>
                                                <p:cond delay="0"/>
                                              </p:stCondLst>
                                            </p:cTn>
                                            <p:tgtEl>
                                              <p:spTgt spid="67"/>
                                            </p:tgtEl>
                                            <p:attrNameLst>
                                              <p:attrName>style.visibility</p:attrName>
                                            </p:attrNameLst>
                                          </p:cBhvr>
                                          <p:to>
                                            <p:strVal val="visible"/>
                                          </p:to>
                                        </p:set>
                                        <p:anim calcmode="lin" valueType="num">
                                          <p:cBhvr additive="base">
                                            <p:cTn id="52" dur="250" fill="hold"/>
                                            <p:tgtEl>
                                              <p:spTgt spid="67"/>
                                            </p:tgtEl>
                                            <p:attrNameLst>
                                              <p:attrName>ppt_x</p:attrName>
                                            </p:attrNameLst>
                                          </p:cBhvr>
                                          <p:tavLst>
                                            <p:tav tm="0">
                                              <p:val>
                                                <p:strVal val="#ppt_x"/>
                                              </p:val>
                                            </p:tav>
                                            <p:tav tm="100000">
                                              <p:val>
                                                <p:strVal val="#ppt_x"/>
                                              </p:val>
                                            </p:tav>
                                          </p:tavLst>
                                        </p:anim>
                                        <p:anim calcmode="lin" valueType="num">
                                          <p:cBhvr additive="base">
                                            <p:cTn id="53" dur="250" fill="hold"/>
                                            <p:tgtEl>
                                              <p:spTgt spid="67"/>
                                            </p:tgtEl>
                                            <p:attrNameLst>
                                              <p:attrName>ppt_y</p:attrName>
                                            </p:attrNameLst>
                                          </p:cBhvr>
                                          <p:tavLst>
                                            <p:tav tm="0">
                                              <p:val>
                                                <p:strVal val="1+#ppt_h/2"/>
                                              </p:val>
                                            </p:tav>
                                            <p:tav tm="100000">
                                              <p:val>
                                                <p:strVal val="#ppt_y"/>
                                              </p:val>
                                            </p:tav>
                                          </p:tavLst>
                                        </p:anim>
                                      </p:childTnLst>
                                    </p:cTn>
                                  </p:par>
                                </p:childTnLst>
                              </p:cTn>
                            </p:par>
                            <p:par>
                              <p:cTn id="54" fill="hold">
                                <p:stCondLst>
                                  <p:cond delay="2750"/>
                                </p:stCondLst>
                                <p:childTnLst>
                                  <p:par>
                                    <p:cTn id="55" presetID="2" presetClass="entr" presetSubtype="4" fill="hold" nodeType="afterEffect">
                                      <p:stCondLst>
                                        <p:cond delay="0"/>
                                      </p:stCondLst>
                                      <p:childTnLst>
                                        <p:set>
                                          <p:cBhvr>
                                            <p:cTn id="56" dur="1" fill="hold">
                                              <p:stCondLst>
                                                <p:cond delay="0"/>
                                              </p:stCondLst>
                                            </p:cTn>
                                            <p:tgtEl>
                                              <p:spTgt spid="66"/>
                                            </p:tgtEl>
                                            <p:attrNameLst>
                                              <p:attrName>style.visibility</p:attrName>
                                            </p:attrNameLst>
                                          </p:cBhvr>
                                          <p:to>
                                            <p:strVal val="visible"/>
                                          </p:to>
                                        </p:set>
                                        <p:anim calcmode="lin" valueType="num">
                                          <p:cBhvr additive="base">
                                            <p:cTn id="57" dur="250" fill="hold"/>
                                            <p:tgtEl>
                                              <p:spTgt spid="66"/>
                                            </p:tgtEl>
                                            <p:attrNameLst>
                                              <p:attrName>ppt_x</p:attrName>
                                            </p:attrNameLst>
                                          </p:cBhvr>
                                          <p:tavLst>
                                            <p:tav tm="0">
                                              <p:val>
                                                <p:strVal val="#ppt_x"/>
                                              </p:val>
                                            </p:tav>
                                            <p:tav tm="100000">
                                              <p:val>
                                                <p:strVal val="#ppt_x"/>
                                              </p:val>
                                            </p:tav>
                                          </p:tavLst>
                                        </p:anim>
                                        <p:anim calcmode="lin" valueType="num">
                                          <p:cBhvr additive="base">
                                            <p:cTn id="58" dur="250" fill="hold"/>
                                            <p:tgtEl>
                                              <p:spTgt spid="66"/>
                                            </p:tgtEl>
                                            <p:attrNameLst>
                                              <p:attrName>ppt_y</p:attrName>
                                            </p:attrNameLst>
                                          </p:cBhvr>
                                          <p:tavLst>
                                            <p:tav tm="0">
                                              <p:val>
                                                <p:strVal val="1+#ppt_h/2"/>
                                              </p:val>
                                            </p:tav>
                                            <p:tav tm="100000">
                                              <p:val>
                                                <p:strVal val="#ppt_y"/>
                                              </p:val>
                                            </p:tav>
                                          </p:tavLst>
                                        </p:anim>
                                      </p:childTnLst>
                                    </p:cTn>
                                  </p:par>
                                </p:childTnLst>
                              </p:cTn>
                            </p:par>
                            <p:par>
                              <p:cTn id="59" fill="hold">
                                <p:stCondLst>
                                  <p:cond delay="3000"/>
                                </p:stCondLst>
                                <p:childTnLst>
                                  <p:par>
                                    <p:cTn id="60" presetID="2" presetClass="entr" presetSubtype="4" fill="hold" grpId="0" nodeType="afterEffect">
                                      <p:stCondLst>
                                        <p:cond delay="0"/>
                                      </p:stCondLst>
                                      <p:childTnLst>
                                        <p:set>
                                          <p:cBhvr>
                                            <p:cTn id="61" dur="1" fill="hold">
                                              <p:stCondLst>
                                                <p:cond delay="0"/>
                                              </p:stCondLst>
                                            </p:cTn>
                                            <p:tgtEl>
                                              <p:spTgt spid="63"/>
                                            </p:tgtEl>
                                            <p:attrNameLst>
                                              <p:attrName>style.visibility</p:attrName>
                                            </p:attrNameLst>
                                          </p:cBhvr>
                                          <p:to>
                                            <p:strVal val="visible"/>
                                          </p:to>
                                        </p:set>
                                        <p:anim calcmode="lin" valueType="num">
                                          <p:cBhvr additive="base">
                                            <p:cTn id="62" dur="250" fill="hold"/>
                                            <p:tgtEl>
                                              <p:spTgt spid="63"/>
                                            </p:tgtEl>
                                            <p:attrNameLst>
                                              <p:attrName>ppt_x</p:attrName>
                                            </p:attrNameLst>
                                          </p:cBhvr>
                                          <p:tavLst>
                                            <p:tav tm="0">
                                              <p:val>
                                                <p:strVal val="#ppt_x"/>
                                              </p:val>
                                            </p:tav>
                                            <p:tav tm="100000">
                                              <p:val>
                                                <p:strVal val="#ppt_x"/>
                                              </p:val>
                                            </p:tav>
                                          </p:tavLst>
                                        </p:anim>
                                        <p:anim calcmode="lin" valueType="num">
                                          <p:cBhvr additive="base">
                                            <p:cTn id="63" dur="250" fill="hold"/>
                                            <p:tgtEl>
                                              <p:spTgt spid="63"/>
                                            </p:tgtEl>
                                            <p:attrNameLst>
                                              <p:attrName>ppt_y</p:attrName>
                                            </p:attrNameLst>
                                          </p:cBhvr>
                                          <p:tavLst>
                                            <p:tav tm="0">
                                              <p:val>
                                                <p:strVal val="1+#ppt_h/2"/>
                                              </p:val>
                                            </p:tav>
                                            <p:tav tm="100000">
                                              <p:val>
                                                <p:strVal val="#ppt_y"/>
                                              </p:val>
                                            </p:tav>
                                          </p:tavLst>
                                        </p:anim>
                                      </p:childTnLst>
                                    </p:cTn>
                                  </p:par>
                                </p:childTnLst>
                              </p:cTn>
                            </p:par>
                            <p:par>
                              <p:cTn id="64" fill="hold">
                                <p:stCondLst>
                                  <p:cond delay="3250"/>
                                </p:stCondLst>
                                <p:childTnLst>
                                  <p:par>
                                    <p:cTn id="65" presetID="2" presetClass="entr" presetSubtype="4" fill="hold" grpId="0" nodeType="afterEffect">
                                      <p:stCondLst>
                                        <p:cond delay="0"/>
                                      </p:stCondLst>
                                      <p:childTnLst>
                                        <p:set>
                                          <p:cBhvr>
                                            <p:cTn id="66" dur="1" fill="hold">
                                              <p:stCondLst>
                                                <p:cond delay="0"/>
                                              </p:stCondLst>
                                            </p:cTn>
                                            <p:tgtEl>
                                              <p:spTgt spid="62"/>
                                            </p:tgtEl>
                                            <p:attrNameLst>
                                              <p:attrName>style.visibility</p:attrName>
                                            </p:attrNameLst>
                                          </p:cBhvr>
                                          <p:to>
                                            <p:strVal val="visible"/>
                                          </p:to>
                                        </p:set>
                                        <p:anim calcmode="lin" valueType="num">
                                          <p:cBhvr additive="base">
                                            <p:cTn id="67" dur="250" fill="hold"/>
                                            <p:tgtEl>
                                              <p:spTgt spid="62"/>
                                            </p:tgtEl>
                                            <p:attrNameLst>
                                              <p:attrName>ppt_x</p:attrName>
                                            </p:attrNameLst>
                                          </p:cBhvr>
                                          <p:tavLst>
                                            <p:tav tm="0">
                                              <p:val>
                                                <p:strVal val="#ppt_x"/>
                                              </p:val>
                                            </p:tav>
                                            <p:tav tm="100000">
                                              <p:val>
                                                <p:strVal val="#ppt_x"/>
                                              </p:val>
                                            </p:tav>
                                          </p:tavLst>
                                        </p:anim>
                                        <p:anim calcmode="lin" valueType="num">
                                          <p:cBhvr additive="base">
                                            <p:cTn id="68" dur="250" fill="hold"/>
                                            <p:tgtEl>
                                              <p:spTgt spid="62"/>
                                            </p:tgtEl>
                                            <p:attrNameLst>
                                              <p:attrName>ppt_y</p:attrName>
                                            </p:attrNameLst>
                                          </p:cBhvr>
                                          <p:tavLst>
                                            <p:tav tm="0">
                                              <p:val>
                                                <p:strVal val="1+#ppt_h/2"/>
                                              </p:val>
                                            </p:tav>
                                            <p:tav tm="100000">
                                              <p:val>
                                                <p:strVal val="#ppt_y"/>
                                              </p:val>
                                            </p:tav>
                                          </p:tavLst>
                                        </p:anim>
                                      </p:childTnLst>
                                    </p:cTn>
                                  </p:par>
                                </p:childTnLst>
                              </p:cTn>
                            </p:par>
                            <p:par>
                              <p:cTn id="69" fill="hold">
                                <p:stCondLst>
                                  <p:cond delay="3500"/>
                                </p:stCondLst>
                                <p:childTnLst>
                                  <p:par>
                                    <p:cTn id="70" presetID="2" presetClass="entr" presetSubtype="4" fill="hold" grpId="0" nodeType="afterEffect">
                                      <p:stCondLst>
                                        <p:cond delay="0"/>
                                      </p:stCondLst>
                                      <p:childTnLst>
                                        <p:set>
                                          <p:cBhvr>
                                            <p:cTn id="71" dur="1" fill="hold">
                                              <p:stCondLst>
                                                <p:cond delay="0"/>
                                              </p:stCondLst>
                                            </p:cTn>
                                            <p:tgtEl>
                                              <p:spTgt spid="44"/>
                                            </p:tgtEl>
                                            <p:attrNameLst>
                                              <p:attrName>style.visibility</p:attrName>
                                            </p:attrNameLst>
                                          </p:cBhvr>
                                          <p:to>
                                            <p:strVal val="visible"/>
                                          </p:to>
                                        </p:set>
                                        <p:anim calcmode="lin" valueType="num">
                                          <p:cBhvr additive="base">
                                            <p:cTn id="72" dur="250" fill="hold"/>
                                            <p:tgtEl>
                                              <p:spTgt spid="44"/>
                                            </p:tgtEl>
                                            <p:attrNameLst>
                                              <p:attrName>ppt_x</p:attrName>
                                            </p:attrNameLst>
                                          </p:cBhvr>
                                          <p:tavLst>
                                            <p:tav tm="0">
                                              <p:val>
                                                <p:strVal val="#ppt_x"/>
                                              </p:val>
                                            </p:tav>
                                            <p:tav tm="100000">
                                              <p:val>
                                                <p:strVal val="#ppt_x"/>
                                              </p:val>
                                            </p:tav>
                                          </p:tavLst>
                                        </p:anim>
                                        <p:anim calcmode="lin" valueType="num">
                                          <p:cBhvr additive="base">
                                            <p:cTn id="73" dur="250" fill="hold"/>
                                            <p:tgtEl>
                                              <p:spTgt spid="44"/>
                                            </p:tgtEl>
                                            <p:attrNameLst>
                                              <p:attrName>ppt_y</p:attrName>
                                            </p:attrNameLst>
                                          </p:cBhvr>
                                          <p:tavLst>
                                            <p:tav tm="0">
                                              <p:val>
                                                <p:strVal val="1+#ppt_h/2"/>
                                              </p:val>
                                            </p:tav>
                                            <p:tav tm="100000">
                                              <p:val>
                                                <p:strVal val="#ppt_y"/>
                                              </p:val>
                                            </p:tav>
                                          </p:tavLst>
                                        </p:anim>
                                      </p:childTnLst>
                                    </p:cTn>
                                  </p:par>
                                </p:childTnLst>
                              </p:cTn>
                            </p:par>
                            <p:par>
                              <p:cTn id="74" fill="hold">
                                <p:stCondLst>
                                  <p:cond delay="3750"/>
                                </p:stCondLst>
                                <p:childTnLst>
                                  <p:par>
                                    <p:cTn id="75" presetID="2" presetClass="entr" presetSubtype="4" fill="hold" nodeType="afterEffect">
                                      <p:stCondLst>
                                        <p:cond delay="0"/>
                                      </p:stCondLst>
                                      <p:childTnLst>
                                        <p:set>
                                          <p:cBhvr>
                                            <p:cTn id="76" dur="1" fill="hold">
                                              <p:stCondLst>
                                                <p:cond delay="0"/>
                                              </p:stCondLst>
                                            </p:cTn>
                                            <p:tgtEl>
                                              <p:spTgt spid="70"/>
                                            </p:tgtEl>
                                            <p:attrNameLst>
                                              <p:attrName>style.visibility</p:attrName>
                                            </p:attrNameLst>
                                          </p:cBhvr>
                                          <p:to>
                                            <p:strVal val="visible"/>
                                          </p:to>
                                        </p:set>
                                        <p:anim calcmode="lin" valueType="num">
                                          <p:cBhvr additive="base">
                                            <p:cTn id="77" dur="250" fill="hold"/>
                                            <p:tgtEl>
                                              <p:spTgt spid="70"/>
                                            </p:tgtEl>
                                            <p:attrNameLst>
                                              <p:attrName>ppt_x</p:attrName>
                                            </p:attrNameLst>
                                          </p:cBhvr>
                                          <p:tavLst>
                                            <p:tav tm="0">
                                              <p:val>
                                                <p:strVal val="#ppt_x"/>
                                              </p:val>
                                            </p:tav>
                                            <p:tav tm="100000">
                                              <p:val>
                                                <p:strVal val="#ppt_x"/>
                                              </p:val>
                                            </p:tav>
                                          </p:tavLst>
                                        </p:anim>
                                        <p:anim calcmode="lin" valueType="num">
                                          <p:cBhvr additive="base">
                                            <p:cTn id="78" dur="250" fill="hold"/>
                                            <p:tgtEl>
                                              <p:spTgt spid="70"/>
                                            </p:tgtEl>
                                            <p:attrNameLst>
                                              <p:attrName>ppt_y</p:attrName>
                                            </p:attrNameLst>
                                          </p:cBhvr>
                                          <p:tavLst>
                                            <p:tav tm="0">
                                              <p:val>
                                                <p:strVal val="1+#ppt_h/2"/>
                                              </p:val>
                                            </p:tav>
                                            <p:tav tm="100000">
                                              <p:val>
                                                <p:strVal val="#ppt_y"/>
                                              </p:val>
                                            </p:tav>
                                          </p:tavLst>
                                        </p:anim>
                                      </p:childTnLst>
                                    </p:cTn>
                                  </p:par>
                                </p:childTnLst>
                              </p:cTn>
                            </p:par>
                            <p:par>
                              <p:cTn id="79" fill="hold">
                                <p:stCondLst>
                                  <p:cond delay="4000"/>
                                </p:stCondLst>
                                <p:childTnLst>
                                  <p:par>
                                    <p:cTn id="80" presetID="2" presetClass="entr" presetSubtype="4" fill="hold" nodeType="afterEffect">
                                      <p:stCondLst>
                                        <p:cond delay="0"/>
                                      </p:stCondLst>
                                      <p:childTnLst>
                                        <p:set>
                                          <p:cBhvr>
                                            <p:cTn id="81" dur="1" fill="hold">
                                              <p:stCondLst>
                                                <p:cond delay="0"/>
                                              </p:stCondLst>
                                            </p:cTn>
                                            <p:tgtEl>
                                              <p:spTgt spid="65"/>
                                            </p:tgtEl>
                                            <p:attrNameLst>
                                              <p:attrName>style.visibility</p:attrName>
                                            </p:attrNameLst>
                                          </p:cBhvr>
                                          <p:to>
                                            <p:strVal val="visible"/>
                                          </p:to>
                                        </p:set>
                                        <p:anim calcmode="lin" valueType="num">
                                          <p:cBhvr additive="base">
                                            <p:cTn id="82" dur="250" fill="hold"/>
                                            <p:tgtEl>
                                              <p:spTgt spid="65"/>
                                            </p:tgtEl>
                                            <p:attrNameLst>
                                              <p:attrName>ppt_x</p:attrName>
                                            </p:attrNameLst>
                                          </p:cBhvr>
                                          <p:tavLst>
                                            <p:tav tm="0">
                                              <p:val>
                                                <p:strVal val="#ppt_x"/>
                                              </p:val>
                                            </p:tav>
                                            <p:tav tm="100000">
                                              <p:val>
                                                <p:strVal val="#ppt_x"/>
                                              </p:val>
                                            </p:tav>
                                          </p:tavLst>
                                        </p:anim>
                                        <p:anim calcmode="lin" valueType="num">
                                          <p:cBhvr additive="base">
                                            <p:cTn id="83" dur="250" fill="hold"/>
                                            <p:tgtEl>
                                              <p:spTgt spid="65"/>
                                            </p:tgtEl>
                                            <p:attrNameLst>
                                              <p:attrName>ppt_y</p:attrName>
                                            </p:attrNameLst>
                                          </p:cBhvr>
                                          <p:tavLst>
                                            <p:tav tm="0">
                                              <p:val>
                                                <p:strVal val="1+#ppt_h/2"/>
                                              </p:val>
                                            </p:tav>
                                            <p:tav tm="100000">
                                              <p:val>
                                                <p:strVal val="#ppt_y"/>
                                              </p:val>
                                            </p:tav>
                                          </p:tavLst>
                                        </p:anim>
                                      </p:childTnLst>
                                    </p:cTn>
                                  </p:par>
                                </p:childTnLst>
                              </p:cTn>
                            </p:par>
                            <p:par>
                              <p:cTn id="84" fill="hold">
                                <p:stCondLst>
                                  <p:cond delay="4250"/>
                                </p:stCondLst>
                                <p:childTnLst>
                                  <p:par>
                                    <p:cTn id="85" presetID="2" presetClass="entr" presetSubtype="4" fill="hold" nodeType="afterEffect">
                                      <p:stCondLst>
                                        <p:cond delay="0"/>
                                      </p:stCondLst>
                                      <p:childTnLst>
                                        <p:set>
                                          <p:cBhvr>
                                            <p:cTn id="86" dur="1" fill="hold">
                                              <p:stCondLst>
                                                <p:cond delay="0"/>
                                              </p:stCondLst>
                                            </p:cTn>
                                            <p:tgtEl>
                                              <p:spTgt spid="64"/>
                                            </p:tgtEl>
                                            <p:attrNameLst>
                                              <p:attrName>style.visibility</p:attrName>
                                            </p:attrNameLst>
                                          </p:cBhvr>
                                          <p:to>
                                            <p:strVal val="visible"/>
                                          </p:to>
                                        </p:set>
                                        <p:anim calcmode="lin" valueType="num">
                                          <p:cBhvr additive="base">
                                            <p:cTn id="87" dur="250" fill="hold"/>
                                            <p:tgtEl>
                                              <p:spTgt spid="64"/>
                                            </p:tgtEl>
                                            <p:attrNameLst>
                                              <p:attrName>ppt_x</p:attrName>
                                            </p:attrNameLst>
                                          </p:cBhvr>
                                          <p:tavLst>
                                            <p:tav tm="0">
                                              <p:val>
                                                <p:strVal val="#ppt_x"/>
                                              </p:val>
                                            </p:tav>
                                            <p:tav tm="100000">
                                              <p:val>
                                                <p:strVal val="#ppt_x"/>
                                              </p:val>
                                            </p:tav>
                                          </p:tavLst>
                                        </p:anim>
                                        <p:anim calcmode="lin" valueType="num">
                                          <p:cBhvr additive="base">
                                            <p:cTn id="88" dur="250" fill="hold"/>
                                            <p:tgtEl>
                                              <p:spTgt spid="64"/>
                                            </p:tgtEl>
                                            <p:attrNameLst>
                                              <p:attrName>ppt_y</p:attrName>
                                            </p:attrNameLst>
                                          </p:cBhvr>
                                          <p:tavLst>
                                            <p:tav tm="0">
                                              <p:val>
                                                <p:strVal val="1+#ppt_h/2"/>
                                              </p:val>
                                            </p:tav>
                                            <p:tav tm="100000">
                                              <p:val>
                                                <p:strVal val="#ppt_y"/>
                                              </p:val>
                                            </p:tav>
                                          </p:tavLst>
                                        </p:anim>
                                      </p:childTnLst>
                                    </p:cTn>
                                  </p:par>
                                </p:childTnLst>
                              </p:cTn>
                            </p:par>
                            <p:par>
                              <p:cTn id="89" fill="hold">
                                <p:stCondLst>
                                  <p:cond delay="4500"/>
                                </p:stCondLst>
                                <p:childTnLst>
                                  <p:par>
                                    <p:cTn id="90" presetID="2" presetClass="entr" presetSubtype="4" fill="hold" grpId="0" nodeType="afterEffect">
                                      <p:stCondLst>
                                        <p:cond delay="0"/>
                                      </p:stCondLst>
                                      <p:childTnLst>
                                        <p:set>
                                          <p:cBhvr>
                                            <p:cTn id="91" dur="1" fill="hold">
                                              <p:stCondLst>
                                                <p:cond delay="0"/>
                                              </p:stCondLst>
                                            </p:cTn>
                                            <p:tgtEl>
                                              <p:spTgt spid="61"/>
                                            </p:tgtEl>
                                            <p:attrNameLst>
                                              <p:attrName>style.visibility</p:attrName>
                                            </p:attrNameLst>
                                          </p:cBhvr>
                                          <p:to>
                                            <p:strVal val="visible"/>
                                          </p:to>
                                        </p:set>
                                        <p:anim calcmode="lin" valueType="num">
                                          <p:cBhvr additive="base">
                                            <p:cTn id="92" dur="250" fill="hold"/>
                                            <p:tgtEl>
                                              <p:spTgt spid="61"/>
                                            </p:tgtEl>
                                            <p:attrNameLst>
                                              <p:attrName>ppt_x</p:attrName>
                                            </p:attrNameLst>
                                          </p:cBhvr>
                                          <p:tavLst>
                                            <p:tav tm="0">
                                              <p:val>
                                                <p:strVal val="#ppt_x"/>
                                              </p:val>
                                            </p:tav>
                                            <p:tav tm="100000">
                                              <p:val>
                                                <p:strVal val="#ppt_x"/>
                                              </p:val>
                                            </p:tav>
                                          </p:tavLst>
                                        </p:anim>
                                        <p:anim calcmode="lin" valueType="num">
                                          <p:cBhvr additive="base">
                                            <p:cTn id="93" dur="250" fill="hold"/>
                                            <p:tgtEl>
                                              <p:spTgt spid="61"/>
                                            </p:tgtEl>
                                            <p:attrNameLst>
                                              <p:attrName>ppt_y</p:attrName>
                                            </p:attrNameLst>
                                          </p:cBhvr>
                                          <p:tavLst>
                                            <p:tav tm="0">
                                              <p:val>
                                                <p:strVal val="1+#ppt_h/2"/>
                                              </p:val>
                                            </p:tav>
                                            <p:tav tm="100000">
                                              <p:val>
                                                <p:strVal val="#ppt_y"/>
                                              </p:val>
                                            </p:tav>
                                          </p:tavLst>
                                        </p:anim>
                                      </p:childTnLst>
                                    </p:cTn>
                                  </p:par>
                                </p:childTnLst>
                              </p:cTn>
                            </p:par>
                            <p:par>
                              <p:cTn id="94" fill="hold">
                                <p:stCondLst>
                                  <p:cond delay="4750"/>
                                </p:stCondLst>
                                <p:childTnLst>
                                  <p:par>
                                    <p:cTn id="95" presetID="2" presetClass="entr" presetSubtype="4" fill="hold" grpId="0" nodeType="afterEffect">
                                      <p:stCondLst>
                                        <p:cond delay="0"/>
                                      </p:stCondLst>
                                      <p:childTnLst>
                                        <p:set>
                                          <p:cBhvr>
                                            <p:cTn id="96" dur="1" fill="hold">
                                              <p:stCondLst>
                                                <p:cond delay="0"/>
                                              </p:stCondLst>
                                            </p:cTn>
                                            <p:tgtEl>
                                              <p:spTgt spid="60"/>
                                            </p:tgtEl>
                                            <p:attrNameLst>
                                              <p:attrName>style.visibility</p:attrName>
                                            </p:attrNameLst>
                                          </p:cBhvr>
                                          <p:to>
                                            <p:strVal val="visible"/>
                                          </p:to>
                                        </p:set>
                                        <p:anim calcmode="lin" valueType="num">
                                          <p:cBhvr additive="base">
                                            <p:cTn id="97" dur="250" fill="hold"/>
                                            <p:tgtEl>
                                              <p:spTgt spid="60"/>
                                            </p:tgtEl>
                                            <p:attrNameLst>
                                              <p:attrName>ppt_x</p:attrName>
                                            </p:attrNameLst>
                                          </p:cBhvr>
                                          <p:tavLst>
                                            <p:tav tm="0">
                                              <p:val>
                                                <p:strVal val="#ppt_x"/>
                                              </p:val>
                                            </p:tav>
                                            <p:tav tm="100000">
                                              <p:val>
                                                <p:strVal val="#ppt_x"/>
                                              </p:val>
                                            </p:tav>
                                          </p:tavLst>
                                        </p:anim>
                                        <p:anim calcmode="lin" valueType="num">
                                          <p:cBhvr additive="base">
                                            <p:cTn id="98" dur="250" fill="hold"/>
                                            <p:tgtEl>
                                              <p:spTgt spid="60"/>
                                            </p:tgtEl>
                                            <p:attrNameLst>
                                              <p:attrName>ppt_y</p:attrName>
                                            </p:attrNameLst>
                                          </p:cBhvr>
                                          <p:tavLst>
                                            <p:tav tm="0">
                                              <p:val>
                                                <p:strVal val="1+#ppt_h/2"/>
                                              </p:val>
                                            </p:tav>
                                            <p:tav tm="100000">
                                              <p:val>
                                                <p:strVal val="#ppt_y"/>
                                              </p:val>
                                            </p:tav>
                                          </p:tavLst>
                                        </p:anim>
                                      </p:childTnLst>
                                    </p:cTn>
                                  </p:par>
                                </p:childTnLst>
                              </p:cTn>
                            </p:par>
                            <p:par>
                              <p:cTn id="99" fill="hold">
                                <p:stCondLst>
                                  <p:cond delay="5000"/>
                                </p:stCondLst>
                                <p:childTnLst>
                                  <p:par>
                                    <p:cTn id="100" presetID="2" presetClass="entr" presetSubtype="4" fill="hold" nodeType="afterEffect">
                                      <p:stCondLst>
                                        <p:cond delay="0"/>
                                      </p:stCondLst>
                                      <p:childTnLst>
                                        <p:set>
                                          <p:cBhvr>
                                            <p:cTn id="101" dur="1" fill="hold">
                                              <p:stCondLst>
                                                <p:cond delay="0"/>
                                              </p:stCondLst>
                                            </p:cTn>
                                            <p:tgtEl>
                                              <p:spTgt spid="41"/>
                                            </p:tgtEl>
                                            <p:attrNameLst>
                                              <p:attrName>style.visibility</p:attrName>
                                            </p:attrNameLst>
                                          </p:cBhvr>
                                          <p:to>
                                            <p:strVal val="visible"/>
                                          </p:to>
                                        </p:set>
                                        <p:anim calcmode="lin" valueType="num">
                                          <p:cBhvr additive="base">
                                            <p:cTn id="102" dur="250" fill="hold"/>
                                            <p:tgtEl>
                                              <p:spTgt spid="41"/>
                                            </p:tgtEl>
                                            <p:attrNameLst>
                                              <p:attrName>ppt_x</p:attrName>
                                            </p:attrNameLst>
                                          </p:cBhvr>
                                          <p:tavLst>
                                            <p:tav tm="0">
                                              <p:val>
                                                <p:strVal val="#ppt_x"/>
                                              </p:val>
                                            </p:tav>
                                            <p:tav tm="100000">
                                              <p:val>
                                                <p:strVal val="#ppt_x"/>
                                              </p:val>
                                            </p:tav>
                                          </p:tavLst>
                                        </p:anim>
                                        <p:anim calcmode="lin" valueType="num">
                                          <p:cBhvr additive="base">
                                            <p:cTn id="103" dur="250" fill="hold"/>
                                            <p:tgtEl>
                                              <p:spTgt spid="41"/>
                                            </p:tgtEl>
                                            <p:attrNameLst>
                                              <p:attrName>ppt_y</p:attrName>
                                            </p:attrNameLst>
                                          </p:cBhvr>
                                          <p:tavLst>
                                            <p:tav tm="0">
                                              <p:val>
                                                <p:strVal val="1+#ppt_h/2"/>
                                              </p:val>
                                            </p:tav>
                                            <p:tav tm="100000">
                                              <p:val>
                                                <p:strVal val="#ppt_y"/>
                                              </p:val>
                                            </p:tav>
                                          </p:tavLst>
                                        </p:anim>
                                      </p:childTnLst>
                                    </p:cTn>
                                  </p:par>
                                </p:childTnLst>
                              </p:cTn>
                            </p:par>
                            <p:par>
                              <p:cTn id="104" fill="hold">
                                <p:stCondLst>
                                  <p:cond delay="5250"/>
                                </p:stCondLst>
                                <p:childTnLst>
                                  <p:par>
                                    <p:cTn id="105" presetID="2" presetClass="entr" presetSubtype="4" fill="hold" grpId="0" nodeType="afterEffect">
                                      <p:stCondLst>
                                        <p:cond delay="0"/>
                                      </p:stCondLst>
                                      <p:childTnLst>
                                        <p:set>
                                          <p:cBhvr>
                                            <p:cTn id="106" dur="1" fill="hold">
                                              <p:stCondLst>
                                                <p:cond delay="0"/>
                                              </p:stCondLst>
                                            </p:cTn>
                                            <p:tgtEl>
                                              <p:spTgt spid="79"/>
                                            </p:tgtEl>
                                            <p:attrNameLst>
                                              <p:attrName>style.visibility</p:attrName>
                                            </p:attrNameLst>
                                          </p:cBhvr>
                                          <p:to>
                                            <p:strVal val="visible"/>
                                          </p:to>
                                        </p:set>
                                        <p:anim calcmode="lin" valueType="num">
                                          <p:cBhvr additive="base">
                                            <p:cTn id="107" dur="250" fill="hold"/>
                                            <p:tgtEl>
                                              <p:spTgt spid="79"/>
                                            </p:tgtEl>
                                            <p:attrNameLst>
                                              <p:attrName>ppt_x</p:attrName>
                                            </p:attrNameLst>
                                          </p:cBhvr>
                                          <p:tavLst>
                                            <p:tav tm="0">
                                              <p:val>
                                                <p:strVal val="#ppt_x"/>
                                              </p:val>
                                            </p:tav>
                                            <p:tav tm="100000">
                                              <p:val>
                                                <p:strVal val="#ppt_x"/>
                                              </p:val>
                                            </p:tav>
                                          </p:tavLst>
                                        </p:anim>
                                        <p:anim calcmode="lin" valueType="num">
                                          <p:cBhvr additive="base">
                                            <p:cTn id="108" dur="250" fill="hold"/>
                                            <p:tgtEl>
                                              <p:spTgt spid="79"/>
                                            </p:tgtEl>
                                            <p:attrNameLst>
                                              <p:attrName>ppt_y</p:attrName>
                                            </p:attrNameLst>
                                          </p:cBhvr>
                                          <p:tavLst>
                                            <p:tav tm="0">
                                              <p:val>
                                                <p:strVal val="1+#ppt_h/2"/>
                                              </p:val>
                                            </p:tav>
                                            <p:tav tm="100000">
                                              <p:val>
                                                <p:strVal val="#ppt_y"/>
                                              </p:val>
                                            </p:tav>
                                          </p:tavLst>
                                        </p:anim>
                                      </p:childTnLst>
                                    </p:cTn>
                                  </p:par>
                                </p:childTnLst>
                              </p:cTn>
                            </p:par>
                            <p:par>
                              <p:cTn id="109" fill="hold">
                                <p:stCondLst>
                                  <p:cond delay="5500"/>
                                </p:stCondLst>
                                <p:childTnLst>
                                  <p:par>
                                    <p:cTn id="110" presetID="2" presetClass="entr" presetSubtype="4" fill="hold" nodeType="afterEffect">
                                      <p:stCondLst>
                                        <p:cond delay="0"/>
                                      </p:stCondLst>
                                      <p:childTnLst>
                                        <p:set>
                                          <p:cBhvr>
                                            <p:cTn id="111" dur="1" fill="hold">
                                              <p:stCondLst>
                                                <p:cond delay="0"/>
                                              </p:stCondLst>
                                            </p:cTn>
                                            <p:tgtEl>
                                              <p:spTgt spid="82"/>
                                            </p:tgtEl>
                                            <p:attrNameLst>
                                              <p:attrName>style.visibility</p:attrName>
                                            </p:attrNameLst>
                                          </p:cBhvr>
                                          <p:to>
                                            <p:strVal val="visible"/>
                                          </p:to>
                                        </p:set>
                                        <p:anim calcmode="lin" valueType="num">
                                          <p:cBhvr additive="base">
                                            <p:cTn id="112" dur="250" fill="hold"/>
                                            <p:tgtEl>
                                              <p:spTgt spid="82"/>
                                            </p:tgtEl>
                                            <p:attrNameLst>
                                              <p:attrName>ppt_x</p:attrName>
                                            </p:attrNameLst>
                                          </p:cBhvr>
                                          <p:tavLst>
                                            <p:tav tm="0">
                                              <p:val>
                                                <p:strVal val="#ppt_x"/>
                                              </p:val>
                                            </p:tav>
                                            <p:tav tm="100000">
                                              <p:val>
                                                <p:strVal val="#ppt_x"/>
                                              </p:val>
                                            </p:tav>
                                          </p:tavLst>
                                        </p:anim>
                                        <p:anim calcmode="lin" valueType="num">
                                          <p:cBhvr additive="base">
                                            <p:cTn id="113" dur="250" fill="hold"/>
                                            <p:tgtEl>
                                              <p:spTgt spid="82"/>
                                            </p:tgtEl>
                                            <p:attrNameLst>
                                              <p:attrName>ppt_y</p:attrName>
                                            </p:attrNameLst>
                                          </p:cBhvr>
                                          <p:tavLst>
                                            <p:tav tm="0">
                                              <p:val>
                                                <p:strVal val="1+#ppt_h/2"/>
                                              </p:val>
                                            </p:tav>
                                            <p:tav tm="100000">
                                              <p:val>
                                                <p:strVal val="#ppt_y"/>
                                              </p:val>
                                            </p:tav>
                                          </p:tavLst>
                                        </p:anim>
                                      </p:childTnLst>
                                    </p:cTn>
                                  </p:par>
                                </p:childTnLst>
                              </p:cTn>
                            </p:par>
                            <p:par>
                              <p:cTn id="114" fill="hold">
                                <p:stCondLst>
                                  <p:cond delay="5750"/>
                                </p:stCondLst>
                                <p:childTnLst>
                                  <p:par>
                                    <p:cTn id="115" presetID="2" presetClass="entr" presetSubtype="4" fill="hold" nodeType="afterEffect">
                                      <p:stCondLst>
                                        <p:cond delay="0"/>
                                      </p:stCondLst>
                                      <p:childTnLst>
                                        <p:set>
                                          <p:cBhvr>
                                            <p:cTn id="116" dur="1" fill="hold">
                                              <p:stCondLst>
                                                <p:cond delay="0"/>
                                              </p:stCondLst>
                                            </p:cTn>
                                            <p:tgtEl>
                                              <p:spTgt spid="57"/>
                                            </p:tgtEl>
                                            <p:attrNameLst>
                                              <p:attrName>style.visibility</p:attrName>
                                            </p:attrNameLst>
                                          </p:cBhvr>
                                          <p:to>
                                            <p:strVal val="visible"/>
                                          </p:to>
                                        </p:set>
                                        <p:anim calcmode="lin" valueType="num">
                                          <p:cBhvr additive="base">
                                            <p:cTn id="117" dur="250" fill="hold"/>
                                            <p:tgtEl>
                                              <p:spTgt spid="57"/>
                                            </p:tgtEl>
                                            <p:attrNameLst>
                                              <p:attrName>ppt_x</p:attrName>
                                            </p:attrNameLst>
                                          </p:cBhvr>
                                          <p:tavLst>
                                            <p:tav tm="0">
                                              <p:val>
                                                <p:strVal val="#ppt_x"/>
                                              </p:val>
                                            </p:tav>
                                            <p:tav tm="100000">
                                              <p:val>
                                                <p:strVal val="#ppt_x"/>
                                              </p:val>
                                            </p:tav>
                                          </p:tavLst>
                                        </p:anim>
                                        <p:anim calcmode="lin" valueType="num">
                                          <p:cBhvr additive="base">
                                            <p:cTn id="118" dur="250" fill="hold"/>
                                            <p:tgtEl>
                                              <p:spTgt spid="57"/>
                                            </p:tgtEl>
                                            <p:attrNameLst>
                                              <p:attrName>ppt_y</p:attrName>
                                            </p:attrNameLst>
                                          </p:cBhvr>
                                          <p:tavLst>
                                            <p:tav tm="0">
                                              <p:val>
                                                <p:strVal val="1+#ppt_h/2"/>
                                              </p:val>
                                            </p:tav>
                                            <p:tav tm="100000">
                                              <p:val>
                                                <p:strVal val="#ppt_y"/>
                                              </p:val>
                                            </p:tav>
                                          </p:tavLst>
                                        </p:anim>
                                      </p:childTnLst>
                                    </p:cTn>
                                  </p:par>
                                </p:childTnLst>
                              </p:cTn>
                            </p:par>
                            <p:par>
                              <p:cTn id="119" fill="hold">
                                <p:stCondLst>
                                  <p:cond delay="6000"/>
                                </p:stCondLst>
                                <p:childTnLst>
                                  <p:par>
                                    <p:cTn id="120" presetID="2" presetClass="entr" presetSubtype="4" fill="hold" nodeType="afterEffect">
                                      <p:stCondLst>
                                        <p:cond delay="0"/>
                                      </p:stCondLst>
                                      <p:childTnLst>
                                        <p:set>
                                          <p:cBhvr>
                                            <p:cTn id="121" dur="1" fill="hold">
                                              <p:stCondLst>
                                                <p:cond delay="0"/>
                                              </p:stCondLst>
                                            </p:cTn>
                                            <p:tgtEl>
                                              <p:spTgt spid="56"/>
                                            </p:tgtEl>
                                            <p:attrNameLst>
                                              <p:attrName>style.visibility</p:attrName>
                                            </p:attrNameLst>
                                          </p:cBhvr>
                                          <p:to>
                                            <p:strVal val="visible"/>
                                          </p:to>
                                        </p:set>
                                        <p:anim calcmode="lin" valueType="num">
                                          <p:cBhvr additive="base">
                                            <p:cTn id="122" dur="250" fill="hold"/>
                                            <p:tgtEl>
                                              <p:spTgt spid="56"/>
                                            </p:tgtEl>
                                            <p:attrNameLst>
                                              <p:attrName>ppt_x</p:attrName>
                                            </p:attrNameLst>
                                          </p:cBhvr>
                                          <p:tavLst>
                                            <p:tav tm="0">
                                              <p:val>
                                                <p:strVal val="#ppt_x"/>
                                              </p:val>
                                            </p:tav>
                                            <p:tav tm="100000">
                                              <p:val>
                                                <p:strVal val="#ppt_x"/>
                                              </p:val>
                                            </p:tav>
                                          </p:tavLst>
                                        </p:anim>
                                        <p:anim calcmode="lin" valueType="num">
                                          <p:cBhvr additive="base">
                                            <p:cTn id="123" dur="250" fill="hold"/>
                                            <p:tgtEl>
                                              <p:spTgt spid="56"/>
                                            </p:tgtEl>
                                            <p:attrNameLst>
                                              <p:attrName>ppt_y</p:attrName>
                                            </p:attrNameLst>
                                          </p:cBhvr>
                                          <p:tavLst>
                                            <p:tav tm="0">
                                              <p:val>
                                                <p:strVal val="1+#ppt_h/2"/>
                                              </p:val>
                                            </p:tav>
                                            <p:tav tm="100000">
                                              <p:val>
                                                <p:strVal val="#ppt_y"/>
                                              </p:val>
                                            </p:tav>
                                          </p:tavLst>
                                        </p:anim>
                                      </p:childTnLst>
                                    </p:cTn>
                                  </p:par>
                                </p:childTnLst>
                              </p:cTn>
                            </p:par>
                            <p:par>
                              <p:cTn id="124" fill="hold">
                                <p:stCondLst>
                                  <p:cond delay="6250"/>
                                </p:stCondLst>
                                <p:childTnLst>
                                  <p:par>
                                    <p:cTn id="125" presetID="2" presetClass="entr" presetSubtype="4" fill="hold" grpId="0" nodeType="afterEffect">
                                      <p:stCondLst>
                                        <p:cond delay="0"/>
                                      </p:stCondLst>
                                      <p:childTnLst>
                                        <p:set>
                                          <p:cBhvr>
                                            <p:cTn id="126" dur="1" fill="hold">
                                              <p:stCondLst>
                                                <p:cond delay="0"/>
                                              </p:stCondLst>
                                            </p:cTn>
                                            <p:tgtEl>
                                              <p:spTgt spid="51"/>
                                            </p:tgtEl>
                                            <p:attrNameLst>
                                              <p:attrName>style.visibility</p:attrName>
                                            </p:attrNameLst>
                                          </p:cBhvr>
                                          <p:to>
                                            <p:strVal val="visible"/>
                                          </p:to>
                                        </p:set>
                                        <p:anim calcmode="lin" valueType="num">
                                          <p:cBhvr additive="base">
                                            <p:cTn id="127" dur="250" fill="hold"/>
                                            <p:tgtEl>
                                              <p:spTgt spid="51"/>
                                            </p:tgtEl>
                                            <p:attrNameLst>
                                              <p:attrName>ppt_x</p:attrName>
                                            </p:attrNameLst>
                                          </p:cBhvr>
                                          <p:tavLst>
                                            <p:tav tm="0">
                                              <p:val>
                                                <p:strVal val="#ppt_x"/>
                                              </p:val>
                                            </p:tav>
                                            <p:tav tm="100000">
                                              <p:val>
                                                <p:strVal val="#ppt_x"/>
                                              </p:val>
                                            </p:tav>
                                          </p:tavLst>
                                        </p:anim>
                                        <p:anim calcmode="lin" valueType="num">
                                          <p:cBhvr additive="base">
                                            <p:cTn id="128" dur="250" fill="hold"/>
                                            <p:tgtEl>
                                              <p:spTgt spid="51"/>
                                            </p:tgtEl>
                                            <p:attrNameLst>
                                              <p:attrName>ppt_y</p:attrName>
                                            </p:attrNameLst>
                                          </p:cBhvr>
                                          <p:tavLst>
                                            <p:tav tm="0">
                                              <p:val>
                                                <p:strVal val="1+#ppt_h/2"/>
                                              </p:val>
                                            </p:tav>
                                            <p:tav tm="100000">
                                              <p:val>
                                                <p:strVal val="#ppt_y"/>
                                              </p:val>
                                            </p:tav>
                                          </p:tavLst>
                                        </p:anim>
                                      </p:childTnLst>
                                    </p:cTn>
                                  </p:par>
                                </p:childTnLst>
                              </p:cTn>
                            </p:par>
                            <p:par>
                              <p:cTn id="129" fill="hold">
                                <p:stCondLst>
                                  <p:cond delay="6500"/>
                                </p:stCondLst>
                                <p:childTnLst>
                                  <p:par>
                                    <p:cTn id="130" presetID="2" presetClass="entr" presetSubtype="4" fill="hold" grpId="0" nodeType="afterEffect">
                                      <p:stCondLst>
                                        <p:cond delay="0"/>
                                      </p:stCondLst>
                                      <p:childTnLst>
                                        <p:set>
                                          <p:cBhvr>
                                            <p:cTn id="131" dur="1" fill="hold">
                                              <p:stCondLst>
                                                <p:cond delay="0"/>
                                              </p:stCondLst>
                                            </p:cTn>
                                            <p:tgtEl>
                                              <p:spTgt spid="50"/>
                                            </p:tgtEl>
                                            <p:attrNameLst>
                                              <p:attrName>style.visibility</p:attrName>
                                            </p:attrNameLst>
                                          </p:cBhvr>
                                          <p:to>
                                            <p:strVal val="visible"/>
                                          </p:to>
                                        </p:set>
                                        <p:anim calcmode="lin" valueType="num">
                                          <p:cBhvr additive="base">
                                            <p:cTn id="132" dur="250" fill="hold"/>
                                            <p:tgtEl>
                                              <p:spTgt spid="50"/>
                                            </p:tgtEl>
                                            <p:attrNameLst>
                                              <p:attrName>ppt_x</p:attrName>
                                            </p:attrNameLst>
                                          </p:cBhvr>
                                          <p:tavLst>
                                            <p:tav tm="0">
                                              <p:val>
                                                <p:strVal val="#ppt_x"/>
                                              </p:val>
                                            </p:tav>
                                            <p:tav tm="100000">
                                              <p:val>
                                                <p:strVal val="#ppt_x"/>
                                              </p:val>
                                            </p:tav>
                                          </p:tavLst>
                                        </p:anim>
                                        <p:anim calcmode="lin" valueType="num">
                                          <p:cBhvr additive="base">
                                            <p:cTn id="133" dur="250" fill="hold"/>
                                            <p:tgtEl>
                                              <p:spTgt spid="50"/>
                                            </p:tgtEl>
                                            <p:attrNameLst>
                                              <p:attrName>ppt_y</p:attrName>
                                            </p:attrNameLst>
                                          </p:cBhvr>
                                          <p:tavLst>
                                            <p:tav tm="0">
                                              <p:val>
                                                <p:strVal val="1+#ppt_h/2"/>
                                              </p:val>
                                            </p:tav>
                                            <p:tav tm="100000">
                                              <p:val>
                                                <p:strVal val="#ppt_y"/>
                                              </p:val>
                                            </p:tav>
                                          </p:tavLst>
                                        </p:anim>
                                      </p:childTnLst>
                                    </p:cTn>
                                  </p:par>
                                </p:childTnLst>
                              </p:cTn>
                            </p:par>
                            <p:par>
                              <p:cTn id="134" fill="hold">
                                <p:stCondLst>
                                  <p:cond delay="6750"/>
                                </p:stCondLst>
                                <p:childTnLst>
                                  <p:par>
                                    <p:cTn id="135" presetID="2" presetClass="entr" presetSubtype="4" fill="hold" grpId="0" nodeType="afterEffect">
                                      <p:stCondLst>
                                        <p:cond delay="0"/>
                                      </p:stCondLst>
                                      <p:childTnLst>
                                        <p:set>
                                          <p:cBhvr>
                                            <p:cTn id="136" dur="1" fill="hold">
                                              <p:stCondLst>
                                                <p:cond delay="0"/>
                                              </p:stCondLst>
                                            </p:cTn>
                                            <p:tgtEl>
                                              <p:spTgt spid="46"/>
                                            </p:tgtEl>
                                            <p:attrNameLst>
                                              <p:attrName>style.visibility</p:attrName>
                                            </p:attrNameLst>
                                          </p:cBhvr>
                                          <p:to>
                                            <p:strVal val="visible"/>
                                          </p:to>
                                        </p:set>
                                        <p:anim calcmode="lin" valueType="num">
                                          <p:cBhvr additive="base">
                                            <p:cTn id="137" dur="250" fill="hold"/>
                                            <p:tgtEl>
                                              <p:spTgt spid="46"/>
                                            </p:tgtEl>
                                            <p:attrNameLst>
                                              <p:attrName>ppt_x</p:attrName>
                                            </p:attrNameLst>
                                          </p:cBhvr>
                                          <p:tavLst>
                                            <p:tav tm="0">
                                              <p:val>
                                                <p:strVal val="#ppt_x"/>
                                              </p:val>
                                            </p:tav>
                                            <p:tav tm="100000">
                                              <p:val>
                                                <p:strVal val="#ppt_x"/>
                                              </p:val>
                                            </p:tav>
                                          </p:tavLst>
                                        </p:anim>
                                        <p:anim calcmode="lin" valueType="num">
                                          <p:cBhvr additive="base">
                                            <p:cTn id="138" dur="250" fill="hold"/>
                                            <p:tgtEl>
                                              <p:spTgt spid="46"/>
                                            </p:tgtEl>
                                            <p:attrNameLst>
                                              <p:attrName>ppt_y</p:attrName>
                                            </p:attrNameLst>
                                          </p:cBhvr>
                                          <p:tavLst>
                                            <p:tav tm="0">
                                              <p:val>
                                                <p:strVal val="1+#ppt_h/2"/>
                                              </p:val>
                                            </p:tav>
                                            <p:tav tm="100000">
                                              <p:val>
                                                <p:strVal val="#ppt_y"/>
                                              </p:val>
                                            </p:tav>
                                          </p:tavLst>
                                        </p:anim>
                                      </p:childTnLst>
                                    </p:cTn>
                                  </p:par>
                                </p:childTnLst>
                              </p:cTn>
                            </p:par>
                            <p:par>
                              <p:cTn id="139" fill="hold">
                                <p:stCondLst>
                                  <p:cond delay="7000"/>
                                </p:stCondLst>
                                <p:childTnLst>
                                  <p:par>
                                    <p:cTn id="140" presetID="2" presetClass="entr" presetSubtype="4" fill="hold" nodeType="afterEffect">
                                      <p:stCondLst>
                                        <p:cond delay="0"/>
                                      </p:stCondLst>
                                      <p:childTnLst>
                                        <p:set>
                                          <p:cBhvr>
                                            <p:cTn id="141" dur="1" fill="hold">
                                              <p:stCondLst>
                                                <p:cond delay="0"/>
                                              </p:stCondLst>
                                            </p:cTn>
                                            <p:tgtEl>
                                              <p:spTgt spid="74"/>
                                            </p:tgtEl>
                                            <p:attrNameLst>
                                              <p:attrName>style.visibility</p:attrName>
                                            </p:attrNameLst>
                                          </p:cBhvr>
                                          <p:to>
                                            <p:strVal val="visible"/>
                                          </p:to>
                                        </p:set>
                                        <p:anim calcmode="lin" valueType="num">
                                          <p:cBhvr additive="base">
                                            <p:cTn id="142" dur="250" fill="hold"/>
                                            <p:tgtEl>
                                              <p:spTgt spid="74"/>
                                            </p:tgtEl>
                                            <p:attrNameLst>
                                              <p:attrName>ppt_x</p:attrName>
                                            </p:attrNameLst>
                                          </p:cBhvr>
                                          <p:tavLst>
                                            <p:tav tm="0">
                                              <p:val>
                                                <p:strVal val="#ppt_x"/>
                                              </p:val>
                                            </p:tav>
                                            <p:tav tm="100000">
                                              <p:val>
                                                <p:strVal val="#ppt_x"/>
                                              </p:val>
                                            </p:tav>
                                          </p:tavLst>
                                        </p:anim>
                                        <p:anim calcmode="lin" valueType="num">
                                          <p:cBhvr additive="base">
                                            <p:cTn id="143" dur="250" fill="hold"/>
                                            <p:tgtEl>
                                              <p:spTgt spid="74"/>
                                            </p:tgtEl>
                                            <p:attrNameLst>
                                              <p:attrName>ppt_y</p:attrName>
                                            </p:attrNameLst>
                                          </p:cBhvr>
                                          <p:tavLst>
                                            <p:tav tm="0">
                                              <p:val>
                                                <p:strVal val="1+#ppt_h/2"/>
                                              </p:val>
                                            </p:tav>
                                            <p:tav tm="100000">
                                              <p:val>
                                                <p:strVal val="#ppt_y"/>
                                              </p:val>
                                            </p:tav>
                                          </p:tavLst>
                                        </p:anim>
                                      </p:childTnLst>
                                    </p:cTn>
                                  </p:par>
                                </p:childTnLst>
                              </p:cTn>
                            </p:par>
                            <p:par>
                              <p:cTn id="144" fill="hold">
                                <p:stCondLst>
                                  <p:cond delay="7250"/>
                                </p:stCondLst>
                                <p:childTnLst>
                                  <p:par>
                                    <p:cTn id="145" presetID="2" presetClass="entr" presetSubtype="4" fill="hold" nodeType="afterEffect">
                                      <p:stCondLst>
                                        <p:cond delay="0"/>
                                      </p:stCondLst>
                                      <p:childTnLst>
                                        <p:set>
                                          <p:cBhvr>
                                            <p:cTn id="146" dur="1" fill="hold">
                                              <p:stCondLst>
                                                <p:cond delay="0"/>
                                              </p:stCondLst>
                                            </p:cTn>
                                            <p:tgtEl>
                                              <p:spTgt spid="55"/>
                                            </p:tgtEl>
                                            <p:attrNameLst>
                                              <p:attrName>style.visibility</p:attrName>
                                            </p:attrNameLst>
                                          </p:cBhvr>
                                          <p:to>
                                            <p:strVal val="visible"/>
                                          </p:to>
                                        </p:set>
                                        <p:anim calcmode="lin" valueType="num">
                                          <p:cBhvr additive="base">
                                            <p:cTn id="147" dur="250" fill="hold"/>
                                            <p:tgtEl>
                                              <p:spTgt spid="55"/>
                                            </p:tgtEl>
                                            <p:attrNameLst>
                                              <p:attrName>ppt_x</p:attrName>
                                            </p:attrNameLst>
                                          </p:cBhvr>
                                          <p:tavLst>
                                            <p:tav tm="0">
                                              <p:val>
                                                <p:strVal val="#ppt_x"/>
                                              </p:val>
                                            </p:tav>
                                            <p:tav tm="100000">
                                              <p:val>
                                                <p:strVal val="#ppt_x"/>
                                              </p:val>
                                            </p:tav>
                                          </p:tavLst>
                                        </p:anim>
                                        <p:anim calcmode="lin" valueType="num">
                                          <p:cBhvr additive="base">
                                            <p:cTn id="148" dur="250" fill="hold"/>
                                            <p:tgtEl>
                                              <p:spTgt spid="55"/>
                                            </p:tgtEl>
                                            <p:attrNameLst>
                                              <p:attrName>ppt_y</p:attrName>
                                            </p:attrNameLst>
                                          </p:cBhvr>
                                          <p:tavLst>
                                            <p:tav tm="0">
                                              <p:val>
                                                <p:strVal val="1+#ppt_h/2"/>
                                              </p:val>
                                            </p:tav>
                                            <p:tav tm="100000">
                                              <p:val>
                                                <p:strVal val="#ppt_y"/>
                                              </p:val>
                                            </p:tav>
                                          </p:tavLst>
                                        </p:anim>
                                      </p:childTnLst>
                                    </p:cTn>
                                  </p:par>
                                </p:childTnLst>
                              </p:cTn>
                            </p:par>
                            <p:par>
                              <p:cTn id="149" fill="hold">
                                <p:stCondLst>
                                  <p:cond delay="7500"/>
                                </p:stCondLst>
                                <p:childTnLst>
                                  <p:par>
                                    <p:cTn id="150" presetID="2" presetClass="entr" presetSubtype="4" fill="hold" nodeType="afterEffect">
                                      <p:stCondLst>
                                        <p:cond delay="0"/>
                                      </p:stCondLst>
                                      <p:childTnLst>
                                        <p:set>
                                          <p:cBhvr>
                                            <p:cTn id="151" dur="1" fill="hold">
                                              <p:stCondLst>
                                                <p:cond delay="0"/>
                                              </p:stCondLst>
                                            </p:cTn>
                                            <p:tgtEl>
                                              <p:spTgt spid="54"/>
                                            </p:tgtEl>
                                            <p:attrNameLst>
                                              <p:attrName>style.visibility</p:attrName>
                                            </p:attrNameLst>
                                          </p:cBhvr>
                                          <p:to>
                                            <p:strVal val="visible"/>
                                          </p:to>
                                        </p:set>
                                        <p:anim calcmode="lin" valueType="num">
                                          <p:cBhvr additive="base">
                                            <p:cTn id="152" dur="250" fill="hold"/>
                                            <p:tgtEl>
                                              <p:spTgt spid="54"/>
                                            </p:tgtEl>
                                            <p:attrNameLst>
                                              <p:attrName>ppt_x</p:attrName>
                                            </p:attrNameLst>
                                          </p:cBhvr>
                                          <p:tavLst>
                                            <p:tav tm="0">
                                              <p:val>
                                                <p:strVal val="#ppt_x"/>
                                              </p:val>
                                            </p:tav>
                                            <p:tav tm="100000">
                                              <p:val>
                                                <p:strVal val="#ppt_x"/>
                                              </p:val>
                                            </p:tav>
                                          </p:tavLst>
                                        </p:anim>
                                        <p:anim calcmode="lin" valueType="num">
                                          <p:cBhvr additive="base">
                                            <p:cTn id="153" dur="250" fill="hold"/>
                                            <p:tgtEl>
                                              <p:spTgt spid="54"/>
                                            </p:tgtEl>
                                            <p:attrNameLst>
                                              <p:attrName>ppt_y</p:attrName>
                                            </p:attrNameLst>
                                          </p:cBhvr>
                                          <p:tavLst>
                                            <p:tav tm="0">
                                              <p:val>
                                                <p:strVal val="1+#ppt_h/2"/>
                                              </p:val>
                                            </p:tav>
                                            <p:tav tm="100000">
                                              <p:val>
                                                <p:strVal val="#ppt_y"/>
                                              </p:val>
                                            </p:tav>
                                          </p:tavLst>
                                        </p:anim>
                                      </p:childTnLst>
                                    </p:cTn>
                                  </p:par>
                                </p:childTnLst>
                              </p:cTn>
                            </p:par>
                            <p:par>
                              <p:cTn id="154" fill="hold">
                                <p:stCondLst>
                                  <p:cond delay="7750"/>
                                </p:stCondLst>
                                <p:childTnLst>
                                  <p:par>
                                    <p:cTn id="155" presetID="2" presetClass="entr" presetSubtype="4" fill="hold" grpId="0" nodeType="afterEffect">
                                      <p:stCondLst>
                                        <p:cond delay="0"/>
                                      </p:stCondLst>
                                      <p:childTnLst>
                                        <p:set>
                                          <p:cBhvr>
                                            <p:cTn id="156" dur="1" fill="hold">
                                              <p:stCondLst>
                                                <p:cond delay="0"/>
                                              </p:stCondLst>
                                            </p:cTn>
                                            <p:tgtEl>
                                              <p:spTgt spid="53"/>
                                            </p:tgtEl>
                                            <p:attrNameLst>
                                              <p:attrName>style.visibility</p:attrName>
                                            </p:attrNameLst>
                                          </p:cBhvr>
                                          <p:to>
                                            <p:strVal val="visible"/>
                                          </p:to>
                                        </p:set>
                                        <p:anim calcmode="lin" valueType="num">
                                          <p:cBhvr additive="base">
                                            <p:cTn id="157" dur="250" fill="hold"/>
                                            <p:tgtEl>
                                              <p:spTgt spid="53"/>
                                            </p:tgtEl>
                                            <p:attrNameLst>
                                              <p:attrName>ppt_x</p:attrName>
                                            </p:attrNameLst>
                                          </p:cBhvr>
                                          <p:tavLst>
                                            <p:tav tm="0">
                                              <p:val>
                                                <p:strVal val="#ppt_x"/>
                                              </p:val>
                                            </p:tav>
                                            <p:tav tm="100000">
                                              <p:val>
                                                <p:strVal val="#ppt_x"/>
                                              </p:val>
                                            </p:tav>
                                          </p:tavLst>
                                        </p:anim>
                                        <p:anim calcmode="lin" valueType="num">
                                          <p:cBhvr additive="base">
                                            <p:cTn id="158" dur="250" fill="hold"/>
                                            <p:tgtEl>
                                              <p:spTgt spid="53"/>
                                            </p:tgtEl>
                                            <p:attrNameLst>
                                              <p:attrName>ppt_y</p:attrName>
                                            </p:attrNameLst>
                                          </p:cBhvr>
                                          <p:tavLst>
                                            <p:tav tm="0">
                                              <p:val>
                                                <p:strVal val="1+#ppt_h/2"/>
                                              </p:val>
                                            </p:tav>
                                            <p:tav tm="100000">
                                              <p:val>
                                                <p:strVal val="#ppt_y"/>
                                              </p:val>
                                            </p:tav>
                                          </p:tavLst>
                                        </p:anim>
                                      </p:childTnLst>
                                    </p:cTn>
                                  </p:par>
                                </p:childTnLst>
                              </p:cTn>
                            </p:par>
                            <p:par>
                              <p:cTn id="159" fill="hold">
                                <p:stCondLst>
                                  <p:cond delay="8000"/>
                                </p:stCondLst>
                                <p:childTnLst>
                                  <p:par>
                                    <p:cTn id="160" presetID="2" presetClass="entr" presetSubtype="4" fill="hold" grpId="0" nodeType="afterEffect">
                                      <p:stCondLst>
                                        <p:cond delay="0"/>
                                      </p:stCondLst>
                                      <p:childTnLst>
                                        <p:set>
                                          <p:cBhvr>
                                            <p:cTn id="161" dur="1" fill="hold">
                                              <p:stCondLst>
                                                <p:cond delay="0"/>
                                              </p:stCondLst>
                                            </p:cTn>
                                            <p:tgtEl>
                                              <p:spTgt spid="52"/>
                                            </p:tgtEl>
                                            <p:attrNameLst>
                                              <p:attrName>style.visibility</p:attrName>
                                            </p:attrNameLst>
                                          </p:cBhvr>
                                          <p:to>
                                            <p:strVal val="visible"/>
                                          </p:to>
                                        </p:set>
                                        <p:anim calcmode="lin" valueType="num">
                                          <p:cBhvr additive="base">
                                            <p:cTn id="162" dur="250" fill="hold"/>
                                            <p:tgtEl>
                                              <p:spTgt spid="52"/>
                                            </p:tgtEl>
                                            <p:attrNameLst>
                                              <p:attrName>ppt_x</p:attrName>
                                            </p:attrNameLst>
                                          </p:cBhvr>
                                          <p:tavLst>
                                            <p:tav tm="0">
                                              <p:val>
                                                <p:strVal val="#ppt_x"/>
                                              </p:val>
                                            </p:tav>
                                            <p:tav tm="100000">
                                              <p:val>
                                                <p:strVal val="#ppt_x"/>
                                              </p:val>
                                            </p:tav>
                                          </p:tavLst>
                                        </p:anim>
                                        <p:anim calcmode="lin" valueType="num">
                                          <p:cBhvr additive="base">
                                            <p:cTn id="163" dur="250" fill="hold"/>
                                            <p:tgtEl>
                                              <p:spTgt spid="52"/>
                                            </p:tgtEl>
                                            <p:attrNameLst>
                                              <p:attrName>ppt_y</p:attrName>
                                            </p:attrNameLst>
                                          </p:cBhvr>
                                          <p:tavLst>
                                            <p:tav tm="0">
                                              <p:val>
                                                <p:strVal val="1+#ppt_h/2"/>
                                              </p:val>
                                            </p:tav>
                                            <p:tav tm="100000">
                                              <p:val>
                                                <p:strVal val="#ppt_y"/>
                                              </p:val>
                                            </p:tav>
                                          </p:tavLst>
                                        </p:anim>
                                      </p:childTnLst>
                                    </p:cTn>
                                  </p:par>
                                </p:childTnLst>
                              </p:cTn>
                            </p:par>
                            <p:par>
                              <p:cTn id="164" fill="hold">
                                <p:stCondLst>
                                  <p:cond delay="8250"/>
                                </p:stCondLst>
                                <p:childTnLst>
                                  <p:par>
                                    <p:cTn id="165" presetID="2" presetClass="entr" presetSubtype="4" fill="hold" grpId="0" nodeType="afterEffect">
                                      <p:stCondLst>
                                        <p:cond delay="0"/>
                                      </p:stCondLst>
                                      <p:childTnLst>
                                        <p:set>
                                          <p:cBhvr>
                                            <p:cTn id="166" dur="1" fill="hold">
                                              <p:stCondLst>
                                                <p:cond delay="0"/>
                                              </p:stCondLst>
                                            </p:cTn>
                                            <p:tgtEl>
                                              <p:spTgt spid="81"/>
                                            </p:tgtEl>
                                            <p:attrNameLst>
                                              <p:attrName>style.visibility</p:attrName>
                                            </p:attrNameLst>
                                          </p:cBhvr>
                                          <p:to>
                                            <p:strVal val="visible"/>
                                          </p:to>
                                        </p:set>
                                        <p:anim calcmode="lin" valueType="num">
                                          <p:cBhvr additive="base">
                                            <p:cTn id="167" dur="250" fill="hold"/>
                                            <p:tgtEl>
                                              <p:spTgt spid="81"/>
                                            </p:tgtEl>
                                            <p:attrNameLst>
                                              <p:attrName>ppt_x</p:attrName>
                                            </p:attrNameLst>
                                          </p:cBhvr>
                                          <p:tavLst>
                                            <p:tav tm="0">
                                              <p:val>
                                                <p:strVal val="#ppt_x"/>
                                              </p:val>
                                            </p:tav>
                                            <p:tav tm="100000">
                                              <p:val>
                                                <p:strVal val="#ppt_x"/>
                                              </p:val>
                                            </p:tav>
                                          </p:tavLst>
                                        </p:anim>
                                        <p:anim calcmode="lin" valueType="num">
                                          <p:cBhvr additive="base">
                                            <p:cTn id="168" dur="250" fill="hold"/>
                                            <p:tgtEl>
                                              <p:spTgt spid="81"/>
                                            </p:tgtEl>
                                            <p:attrNameLst>
                                              <p:attrName>ppt_y</p:attrName>
                                            </p:attrNameLst>
                                          </p:cBhvr>
                                          <p:tavLst>
                                            <p:tav tm="0">
                                              <p:val>
                                                <p:strVal val="1+#ppt_h/2"/>
                                              </p:val>
                                            </p:tav>
                                            <p:tav tm="100000">
                                              <p:val>
                                                <p:strVal val="#ppt_y"/>
                                              </p:val>
                                            </p:tav>
                                          </p:tavLst>
                                        </p:anim>
                                      </p:childTnLst>
                                    </p:cTn>
                                  </p:par>
                                </p:childTnLst>
                              </p:cTn>
                            </p:par>
                            <p:par>
                              <p:cTn id="169" fill="hold">
                                <p:stCondLst>
                                  <p:cond delay="8500"/>
                                </p:stCondLst>
                                <p:childTnLst>
                                  <p:par>
                                    <p:cTn id="170" presetID="2" presetClass="entr" presetSubtype="4" fill="hold" grpId="0" nodeType="afterEffect">
                                      <p:stCondLst>
                                        <p:cond delay="0"/>
                                      </p:stCondLst>
                                      <p:childTnLst>
                                        <p:set>
                                          <p:cBhvr>
                                            <p:cTn id="171" dur="1" fill="hold">
                                              <p:stCondLst>
                                                <p:cond delay="0"/>
                                              </p:stCondLst>
                                            </p:cTn>
                                            <p:tgtEl>
                                              <p:spTgt spid="86"/>
                                            </p:tgtEl>
                                            <p:attrNameLst>
                                              <p:attrName>style.visibility</p:attrName>
                                            </p:attrNameLst>
                                          </p:cBhvr>
                                          <p:to>
                                            <p:strVal val="visible"/>
                                          </p:to>
                                        </p:set>
                                        <p:anim calcmode="lin" valueType="num">
                                          <p:cBhvr additive="base">
                                            <p:cTn id="172" dur="250" fill="hold"/>
                                            <p:tgtEl>
                                              <p:spTgt spid="86"/>
                                            </p:tgtEl>
                                            <p:attrNameLst>
                                              <p:attrName>ppt_x</p:attrName>
                                            </p:attrNameLst>
                                          </p:cBhvr>
                                          <p:tavLst>
                                            <p:tav tm="0">
                                              <p:val>
                                                <p:strVal val="#ppt_x"/>
                                              </p:val>
                                            </p:tav>
                                            <p:tav tm="100000">
                                              <p:val>
                                                <p:strVal val="#ppt_x"/>
                                              </p:val>
                                            </p:tav>
                                          </p:tavLst>
                                        </p:anim>
                                        <p:anim calcmode="lin" valueType="num">
                                          <p:cBhvr additive="base">
                                            <p:cTn id="173" dur="250" fill="hold"/>
                                            <p:tgtEl>
                                              <p:spTgt spid="86"/>
                                            </p:tgtEl>
                                            <p:attrNameLst>
                                              <p:attrName>ppt_y</p:attrName>
                                            </p:attrNameLst>
                                          </p:cBhvr>
                                          <p:tavLst>
                                            <p:tav tm="0">
                                              <p:val>
                                                <p:strVal val="1+#ppt_h/2"/>
                                              </p:val>
                                            </p:tav>
                                            <p:tav tm="100000">
                                              <p:val>
                                                <p:strVal val="#ppt_y"/>
                                              </p:val>
                                            </p:tav>
                                          </p:tavLst>
                                        </p:anim>
                                      </p:childTnLst>
                                    </p:cTn>
                                  </p:par>
                                </p:childTnLst>
                              </p:cTn>
                            </p:par>
                            <p:par>
                              <p:cTn id="174" fill="hold">
                                <p:stCondLst>
                                  <p:cond delay="8750"/>
                                </p:stCondLst>
                                <p:childTnLst>
                                  <p:par>
                                    <p:cTn id="175" presetID="2" presetClass="entr" presetSubtype="4" fill="hold" nodeType="afterEffect">
                                      <p:stCondLst>
                                        <p:cond delay="0"/>
                                      </p:stCondLst>
                                      <p:childTnLst>
                                        <p:set>
                                          <p:cBhvr>
                                            <p:cTn id="176" dur="1" fill="hold">
                                              <p:stCondLst>
                                                <p:cond delay="0"/>
                                              </p:stCondLst>
                                            </p:cTn>
                                            <p:tgtEl>
                                              <p:spTgt spid="47"/>
                                            </p:tgtEl>
                                            <p:attrNameLst>
                                              <p:attrName>style.visibility</p:attrName>
                                            </p:attrNameLst>
                                          </p:cBhvr>
                                          <p:to>
                                            <p:strVal val="visible"/>
                                          </p:to>
                                        </p:set>
                                        <p:anim calcmode="lin" valueType="num">
                                          <p:cBhvr additive="base">
                                            <p:cTn id="177" dur="250" fill="hold"/>
                                            <p:tgtEl>
                                              <p:spTgt spid="47"/>
                                            </p:tgtEl>
                                            <p:attrNameLst>
                                              <p:attrName>ppt_x</p:attrName>
                                            </p:attrNameLst>
                                          </p:cBhvr>
                                          <p:tavLst>
                                            <p:tav tm="0">
                                              <p:val>
                                                <p:strVal val="#ppt_x"/>
                                              </p:val>
                                            </p:tav>
                                            <p:tav tm="100000">
                                              <p:val>
                                                <p:strVal val="#ppt_x"/>
                                              </p:val>
                                            </p:tav>
                                          </p:tavLst>
                                        </p:anim>
                                        <p:anim calcmode="lin" valueType="num">
                                          <p:cBhvr additive="base">
                                            <p:cTn id="178" dur="250" fill="hold"/>
                                            <p:tgtEl>
                                              <p:spTgt spid="47"/>
                                            </p:tgtEl>
                                            <p:attrNameLst>
                                              <p:attrName>ppt_y</p:attrName>
                                            </p:attrNameLst>
                                          </p:cBhvr>
                                          <p:tavLst>
                                            <p:tav tm="0">
                                              <p:val>
                                                <p:strVal val="1+#ppt_h/2"/>
                                              </p:val>
                                            </p:tav>
                                            <p:tav tm="100000">
                                              <p:val>
                                                <p:strVal val="#ppt_y"/>
                                              </p:val>
                                            </p:tav>
                                          </p:tavLst>
                                        </p:anim>
                                      </p:childTnLst>
                                    </p:cTn>
                                  </p:par>
                                </p:childTnLst>
                              </p:cTn>
                            </p:par>
                            <p:par>
                              <p:cTn id="179" fill="hold">
                                <p:stCondLst>
                                  <p:cond delay="9000"/>
                                </p:stCondLst>
                                <p:childTnLst>
                                  <p:par>
                                    <p:cTn id="180" presetID="2" presetClass="entr" presetSubtype="4" fill="hold" grpId="0" nodeType="afterEffect">
                                      <p:stCondLst>
                                        <p:cond delay="0"/>
                                      </p:stCondLst>
                                      <p:childTnLst>
                                        <p:set>
                                          <p:cBhvr>
                                            <p:cTn id="181" dur="1" fill="hold">
                                              <p:stCondLst>
                                                <p:cond delay="0"/>
                                              </p:stCondLst>
                                            </p:cTn>
                                            <p:tgtEl>
                                              <p:spTgt spid="49"/>
                                            </p:tgtEl>
                                            <p:attrNameLst>
                                              <p:attrName>style.visibility</p:attrName>
                                            </p:attrNameLst>
                                          </p:cBhvr>
                                          <p:to>
                                            <p:strVal val="visible"/>
                                          </p:to>
                                        </p:set>
                                        <p:anim calcmode="lin" valueType="num">
                                          <p:cBhvr additive="base">
                                            <p:cTn id="182" dur="250" fill="hold"/>
                                            <p:tgtEl>
                                              <p:spTgt spid="49"/>
                                            </p:tgtEl>
                                            <p:attrNameLst>
                                              <p:attrName>ppt_x</p:attrName>
                                            </p:attrNameLst>
                                          </p:cBhvr>
                                          <p:tavLst>
                                            <p:tav tm="0">
                                              <p:val>
                                                <p:strVal val="#ppt_x"/>
                                              </p:val>
                                            </p:tav>
                                            <p:tav tm="100000">
                                              <p:val>
                                                <p:strVal val="#ppt_x"/>
                                              </p:val>
                                            </p:tav>
                                          </p:tavLst>
                                        </p:anim>
                                        <p:anim calcmode="lin" valueType="num">
                                          <p:cBhvr additive="base">
                                            <p:cTn id="183" dur="250" fill="hold"/>
                                            <p:tgtEl>
                                              <p:spTgt spid="49"/>
                                            </p:tgtEl>
                                            <p:attrNameLst>
                                              <p:attrName>ppt_y</p:attrName>
                                            </p:attrNameLst>
                                          </p:cBhvr>
                                          <p:tavLst>
                                            <p:tav tm="0">
                                              <p:val>
                                                <p:strVal val="1+#ppt_h/2"/>
                                              </p:val>
                                            </p:tav>
                                            <p:tav tm="100000">
                                              <p:val>
                                                <p:strVal val="#ppt_y"/>
                                              </p:val>
                                            </p:tav>
                                          </p:tavLst>
                                        </p:anim>
                                      </p:childTnLst>
                                    </p:cTn>
                                  </p:par>
                                </p:childTnLst>
                              </p:cTn>
                            </p:par>
                            <p:par>
                              <p:cTn id="184" fill="hold">
                                <p:stCondLst>
                                  <p:cond delay="9250"/>
                                </p:stCondLst>
                                <p:childTnLst>
                                  <p:par>
                                    <p:cTn id="185" presetID="2" presetClass="entr" presetSubtype="4" fill="hold" grpId="0" nodeType="afterEffect">
                                      <p:stCondLst>
                                        <p:cond delay="0"/>
                                      </p:stCondLst>
                                      <p:childTnLst>
                                        <p:set>
                                          <p:cBhvr>
                                            <p:cTn id="186" dur="1" fill="hold">
                                              <p:stCondLst>
                                                <p:cond delay="0"/>
                                              </p:stCondLst>
                                            </p:cTn>
                                            <p:tgtEl>
                                              <p:spTgt spid="48"/>
                                            </p:tgtEl>
                                            <p:attrNameLst>
                                              <p:attrName>style.visibility</p:attrName>
                                            </p:attrNameLst>
                                          </p:cBhvr>
                                          <p:to>
                                            <p:strVal val="visible"/>
                                          </p:to>
                                        </p:set>
                                        <p:anim calcmode="lin" valueType="num">
                                          <p:cBhvr additive="base">
                                            <p:cTn id="187" dur="250" fill="hold"/>
                                            <p:tgtEl>
                                              <p:spTgt spid="48"/>
                                            </p:tgtEl>
                                            <p:attrNameLst>
                                              <p:attrName>ppt_x</p:attrName>
                                            </p:attrNameLst>
                                          </p:cBhvr>
                                          <p:tavLst>
                                            <p:tav tm="0">
                                              <p:val>
                                                <p:strVal val="#ppt_x"/>
                                              </p:val>
                                            </p:tav>
                                            <p:tav tm="100000">
                                              <p:val>
                                                <p:strVal val="#ppt_x"/>
                                              </p:val>
                                            </p:tav>
                                          </p:tavLst>
                                        </p:anim>
                                        <p:anim calcmode="lin" valueType="num">
                                          <p:cBhvr additive="base">
                                            <p:cTn id="188" dur="250" fill="hold"/>
                                            <p:tgtEl>
                                              <p:spTgt spid="4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44" grpId="0" animBg="1"/>
          <p:bldP spid="45" grpId="0" animBg="1"/>
          <p:bldP spid="46" grpId="0" animBg="1"/>
          <p:bldP spid="48" grpId="0"/>
          <p:bldP spid="49" grpId="0" animBg="1"/>
          <p:bldP spid="50" grpId="0"/>
          <p:bldP spid="51" grpId="0" animBg="1"/>
          <p:bldP spid="52" grpId="0"/>
          <p:bldP spid="53" grpId="0" animBg="1"/>
          <p:bldP spid="58" grpId="0"/>
          <p:bldP spid="59" grpId="0" animBg="1"/>
          <p:bldP spid="60" grpId="0"/>
          <p:bldP spid="61" grpId="0" animBg="1"/>
          <p:bldP spid="62" grpId="0"/>
          <p:bldP spid="63" grpId="0" animBg="1"/>
          <p:bldP spid="78" grpId="0" animBg="1"/>
          <p:bldP spid="79" grpId="0" animBg="1"/>
          <p:bldP spid="80" grpId="0" animBg="1"/>
          <p:bldP spid="81" grpId="0" animBg="1"/>
          <p:bldP spid="86" grpId="0" animBg="1"/>
        </p:bldLst>
      </p:timing>
    </mc:Fallback>
  </mc:AlternateContent>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44">
            <a:extLst>
              <a:ext uri="{FF2B5EF4-FFF2-40B4-BE49-F238E27FC236}">
                <a16:creationId xmlns:a16="http://schemas.microsoft.com/office/drawing/2014/main" id="{2C84B28C-F995-48AB-803E-A6527975D963}"/>
              </a:ext>
            </a:extLst>
          </p:cNvPr>
          <p:cNvSpPr>
            <a:spLocks noChangeArrowheads="1"/>
          </p:cNvSpPr>
          <p:nvPr/>
        </p:nvSpPr>
        <p:spPr bwMode="auto">
          <a:xfrm>
            <a:off x="3073361" y="136491"/>
            <a:ext cx="3375789" cy="429843"/>
          </a:xfrm>
          <a:prstGeom prst="rect">
            <a:avLst/>
          </a:prstGeom>
          <a:noFill/>
          <a:ln w="9525" algn="ctr">
            <a:noFill/>
            <a:miter lim="800000"/>
          </a:ln>
        </p:spPr>
        <p:txBody>
          <a:bodyPr wrap="square" lIns="87041" tIns="43520" rIns="87041" bIns="43520">
            <a:spAutoFit/>
          </a:bodyPr>
          <a:lstStyle/>
          <a:p>
            <a:pPr algn="ctr" eaLnBrk="0" hangingPunct="0"/>
            <a:r>
              <a:rPr lang="en-US" altLang="zh-CN" sz="2222" b="1" dirty="0">
                <a:solidFill>
                  <a:srgbClr val="356377"/>
                </a:solidFill>
                <a:latin typeface="微软雅黑" panose="020B0503020204020204" pitchFamily="34" charset="-122"/>
                <a:ea typeface="微软雅黑" panose="020B0503020204020204" pitchFamily="34" charset="-122"/>
              </a:rPr>
              <a:t>Enter your title here</a:t>
            </a:r>
          </a:p>
        </p:txBody>
      </p:sp>
      <p:sp>
        <p:nvSpPr>
          <p:cNvPr id="91" name="Text Box 7">
            <a:extLst>
              <a:ext uri="{FF2B5EF4-FFF2-40B4-BE49-F238E27FC236}">
                <a16:creationId xmlns:a16="http://schemas.microsoft.com/office/drawing/2014/main" id="{FE384795-5387-43AE-8144-E0295A1209CD}"/>
              </a:ext>
            </a:extLst>
          </p:cNvPr>
          <p:cNvSpPr txBox="1">
            <a:spLocks noChangeArrowheads="1"/>
          </p:cNvSpPr>
          <p:nvPr/>
        </p:nvSpPr>
        <p:spPr bwMode="auto">
          <a:xfrm>
            <a:off x="553818" y="895351"/>
            <a:ext cx="8044156" cy="477054"/>
          </a:xfrm>
          <a:prstGeom prst="rect">
            <a:avLst/>
          </a:prstGeom>
          <a:noFill/>
          <a:ln w="9525">
            <a:noFill/>
            <a:miter lim="800000"/>
            <a:headEnd/>
            <a:tailEnd/>
          </a:ln>
        </p:spPr>
        <p:txBody>
          <a:bodyPr wrap="square" lIns="45720" tIns="22860" rIns="45720" bIns="22860" anchor="ctr">
            <a:spAutoFit/>
          </a:bodyPr>
          <a:lstStyle/>
          <a:p>
            <a:pPr algn="ctr" defTabSz="1088205"/>
            <a:r>
              <a:rPr lang="en-US" sz="1400">
                <a:solidFill>
                  <a:prstClr val="white">
                    <a:lumMod val="65000"/>
                  </a:prstClr>
                </a:solidFill>
                <a:ea typeface="Open Sans Semibold" pitchFamily="34" charset="0"/>
                <a:cs typeface="Open Sans Semibold" pitchFamily="34" charset="0"/>
              </a:rPr>
              <a:t>Nullam eu </a:t>
            </a:r>
            <a:r>
              <a:rPr lang="en-US" sz="1400" err="1">
                <a:solidFill>
                  <a:prstClr val="white">
                    <a:lumMod val="65000"/>
                  </a:prstClr>
                </a:solidFill>
                <a:ea typeface="Open Sans Semibold" pitchFamily="34" charset="0"/>
                <a:cs typeface="Open Sans Semibold" pitchFamily="34" charset="0"/>
              </a:rPr>
              <a:t>tempor</a:t>
            </a:r>
            <a:r>
              <a:rPr lang="en-US" sz="1400">
                <a:solidFill>
                  <a:prstClr val="white">
                    <a:lumMod val="65000"/>
                  </a:prstClr>
                </a:solidFill>
                <a:ea typeface="Open Sans Semibold" pitchFamily="34" charset="0"/>
                <a:cs typeface="Open Sans Semibold" pitchFamily="34" charset="0"/>
              </a:rPr>
              <a:t> </a:t>
            </a:r>
            <a:r>
              <a:rPr lang="en-US" sz="1400" err="1">
                <a:solidFill>
                  <a:prstClr val="white">
                    <a:lumMod val="65000"/>
                  </a:prstClr>
                </a:solidFill>
                <a:ea typeface="Open Sans Semibold" pitchFamily="34" charset="0"/>
                <a:cs typeface="Open Sans Semibold" pitchFamily="34" charset="0"/>
              </a:rPr>
              <a:t>purus</a:t>
            </a:r>
            <a:r>
              <a:rPr lang="en-US" sz="1400">
                <a:solidFill>
                  <a:prstClr val="white">
                    <a:lumMod val="65000"/>
                  </a:prstClr>
                </a:solidFill>
                <a:ea typeface="Open Sans Semibold" pitchFamily="34" charset="0"/>
                <a:cs typeface="Open Sans Semibold" pitchFamily="34" charset="0"/>
              </a:rPr>
              <a:t>. </a:t>
            </a:r>
            <a:r>
              <a:rPr lang="en-US" sz="1400" err="1">
                <a:solidFill>
                  <a:prstClr val="white">
                    <a:lumMod val="65000"/>
                  </a:prstClr>
                </a:solidFill>
                <a:ea typeface="Open Sans Semibold" pitchFamily="34" charset="0"/>
                <a:cs typeface="Open Sans Semibold" pitchFamily="34" charset="0"/>
              </a:rPr>
              <a:t>Nunc</a:t>
            </a:r>
            <a:r>
              <a:rPr lang="en-US" sz="1400">
                <a:solidFill>
                  <a:prstClr val="white">
                    <a:lumMod val="65000"/>
                  </a:prstClr>
                </a:solidFill>
                <a:ea typeface="Open Sans Semibold" pitchFamily="34" charset="0"/>
                <a:cs typeface="Open Sans Semibold" pitchFamily="34" charset="0"/>
              </a:rPr>
              <a:t> a </a:t>
            </a:r>
            <a:r>
              <a:rPr lang="en-US" sz="1400" err="1">
                <a:solidFill>
                  <a:prstClr val="white">
                    <a:lumMod val="65000"/>
                  </a:prstClr>
                </a:solidFill>
                <a:ea typeface="Open Sans Semibold" pitchFamily="34" charset="0"/>
                <a:cs typeface="Open Sans Semibold" pitchFamily="34" charset="0"/>
              </a:rPr>
              <a:t>leo</a:t>
            </a:r>
            <a:r>
              <a:rPr lang="en-US" sz="1400">
                <a:solidFill>
                  <a:prstClr val="white">
                    <a:lumMod val="65000"/>
                  </a:prstClr>
                </a:solidFill>
                <a:ea typeface="Open Sans Semibold" pitchFamily="34" charset="0"/>
                <a:cs typeface="Open Sans Semibold" pitchFamily="34" charset="0"/>
              </a:rPr>
              <a:t> magna, sit </a:t>
            </a:r>
            <a:r>
              <a:rPr lang="en-US" sz="1400" err="1">
                <a:solidFill>
                  <a:prstClr val="white">
                    <a:lumMod val="65000"/>
                  </a:prstClr>
                </a:solidFill>
                <a:ea typeface="Open Sans Semibold" pitchFamily="34" charset="0"/>
                <a:cs typeface="Open Sans Semibold" pitchFamily="34" charset="0"/>
              </a:rPr>
              <a:t>amet</a:t>
            </a:r>
            <a:r>
              <a:rPr lang="en-US" sz="1400">
                <a:solidFill>
                  <a:prstClr val="white">
                    <a:lumMod val="65000"/>
                  </a:prstClr>
                </a:solidFill>
                <a:ea typeface="Open Sans Semibold" pitchFamily="34" charset="0"/>
                <a:cs typeface="Open Sans Semibold" pitchFamily="34" charset="0"/>
              </a:rPr>
              <a:t> </a:t>
            </a:r>
            <a:r>
              <a:rPr lang="en-US" sz="1400" err="1">
                <a:solidFill>
                  <a:prstClr val="white">
                    <a:lumMod val="65000"/>
                  </a:prstClr>
                </a:solidFill>
                <a:ea typeface="Open Sans Semibold" pitchFamily="34" charset="0"/>
                <a:cs typeface="Open Sans Semibold" pitchFamily="34" charset="0"/>
              </a:rPr>
              <a:t>consequat</a:t>
            </a:r>
            <a:r>
              <a:rPr lang="en-US" sz="1400">
                <a:solidFill>
                  <a:prstClr val="white">
                    <a:lumMod val="65000"/>
                  </a:prstClr>
                </a:solidFill>
                <a:ea typeface="Open Sans Semibold" pitchFamily="34" charset="0"/>
                <a:cs typeface="Open Sans Semibold" pitchFamily="34" charset="0"/>
              </a:rPr>
              <a:t> </a:t>
            </a:r>
            <a:r>
              <a:rPr lang="en-US" sz="1400" err="1">
                <a:solidFill>
                  <a:prstClr val="white">
                    <a:lumMod val="65000"/>
                  </a:prstClr>
                </a:solidFill>
                <a:ea typeface="Open Sans Semibold" pitchFamily="34" charset="0"/>
                <a:cs typeface="Open Sans Semibold" pitchFamily="34" charset="0"/>
              </a:rPr>
              <a:t>risus</a:t>
            </a:r>
            <a:r>
              <a:rPr lang="en-US" sz="1400">
                <a:solidFill>
                  <a:prstClr val="white">
                    <a:lumMod val="65000"/>
                  </a:prstClr>
                </a:solidFill>
                <a:ea typeface="Open Sans Semibold" pitchFamily="34" charset="0"/>
                <a:cs typeface="Open Sans Semibold" pitchFamily="34" charset="0"/>
              </a:rPr>
              <a:t>. </a:t>
            </a:r>
            <a:r>
              <a:rPr lang="en-US" sz="1400" err="1">
                <a:solidFill>
                  <a:prstClr val="white">
                    <a:lumMod val="65000"/>
                  </a:prstClr>
                </a:solidFill>
                <a:ea typeface="Open Sans Semibold" pitchFamily="34" charset="0"/>
                <a:cs typeface="Open Sans Semibold" pitchFamily="34" charset="0"/>
              </a:rPr>
              <a:t>Etiam</a:t>
            </a:r>
            <a:r>
              <a:rPr lang="en-US" sz="1400">
                <a:solidFill>
                  <a:prstClr val="white">
                    <a:lumMod val="65000"/>
                  </a:prstClr>
                </a:solidFill>
                <a:ea typeface="Open Sans Semibold" pitchFamily="34" charset="0"/>
                <a:cs typeface="Open Sans Semibold" pitchFamily="34" charset="0"/>
              </a:rPr>
              <a:t> </a:t>
            </a:r>
            <a:r>
              <a:rPr lang="en-US" sz="1400" err="1">
                <a:solidFill>
                  <a:prstClr val="white">
                    <a:lumMod val="65000"/>
                  </a:prstClr>
                </a:solidFill>
                <a:ea typeface="Open Sans Semibold" pitchFamily="34" charset="0"/>
                <a:cs typeface="Open Sans Semibold" pitchFamily="34" charset="0"/>
              </a:rPr>
              <a:t>faucibus</a:t>
            </a:r>
            <a:r>
              <a:rPr lang="en-US" sz="1400">
                <a:solidFill>
                  <a:prstClr val="white">
                    <a:lumMod val="65000"/>
                  </a:prstClr>
                </a:solidFill>
                <a:ea typeface="Open Sans Semibold" pitchFamily="34" charset="0"/>
                <a:cs typeface="Open Sans Semibold" pitchFamily="34" charset="0"/>
              </a:rPr>
              <a:t> </a:t>
            </a:r>
            <a:r>
              <a:rPr lang="en-US" sz="1400" err="1">
                <a:solidFill>
                  <a:prstClr val="white">
                    <a:lumMod val="65000"/>
                  </a:prstClr>
                </a:solidFill>
                <a:ea typeface="Open Sans Semibold" pitchFamily="34" charset="0"/>
                <a:cs typeface="Open Sans Semibold" pitchFamily="34" charset="0"/>
              </a:rPr>
              <a:t>tortor</a:t>
            </a:r>
            <a:r>
              <a:rPr lang="en-US" sz="1400">
                <a:solidFill>
                  <a:prstClr val="white">
                    <a:lumMod val="65000"/>
                  </a:prstClr>
                </a:solidFill>
                <a:ea typeface="Open Sans Semibold" pitchFamily="34" charset="0"/>
                <a:cs typeface="Open Sans Semibold" pitchFamily="34" charset="0"/>
              </a:rPr>
              <a:t> a </a:t>
            </a:r>
            <a:r>
              <a:rPr lang="en-US" sz="1400" err="1">
                <a:solidFill>
                  <a:prstClr val="white">
                    <a:lumMod val="65000"/>
                  </a:prstClr>
                </a:solidFill>
                <a:ea typeface="Open Sans Semibold" pitchFamily="34" charset="0"/>
                <a:cs typeface="Open Sans Semibold" pitchFamily="34" charset="0"/>
              </a:rPr>
              <a:t>ipsum</a:t>
            </a:r>
            <a:r>
              <a:rPr lang="en-US" sz="1400">
                <a:solidFill>
                  <a:prstClr val="white">
                    <a:lumMod val="65000"/>
                  </a:prstClr>
                </a:solidFill>
                <a:ea typeface="Open Sans Semibold" pitchFamily="34" charset="0"/>
                <a:cs typeface="Open Sans Semibold" pitchFamily="34" charset="0"/>
              </a:rPr>
              <a:t> </a:t>
            </a:r>
            <a:r>
              <a:rPr lang="en-US" sz="1400" err="1">
                <a:solidFill>
                  <a:prstClr val="white">
                    <a:lumMod val="65000"/>
                  </a:prstClr>
                </a:solidFill>
                <a:ea typeface="Open Sans Semibold" pitchFamily="34" charset="0"/>
                <a:cs typeface="Open Sans Semibold" pitchFamily="34" charset="0"/>
              </a:rPr>
              <a:t>vehicula</a:t>
            </a:r>
            <a:r>
              <a:rPr lang="en-US" sz="1400">
                <a:solidFill>
                  <a:prstClr val="white">
                    <a:lumMod val="65000"/>
                  </a:prstClr>
                </a:solidFill>
                <a:ea typeface="Open Sans Semibold" pitchFamily="34" charset="0"/>
                <a:cs typeface="Open Sans Semibold" pitchFamily="34" charset="0"/>
              </a:rPr>
              <a:t> </a:t>
            </a:r>
            <a:r>
              <a:rPr lang="en-US" sz="1400" err="1">
                <a:solidFill>
                  <a:prstClr val="white">
                    <a:lumMod val="65000"/>
                  </a:prstClr>
                </a:solidFill>
                <a:ea typeface="Open Sans Semibold" pitchFamily="34" charset="0"/>
                <a:cs typeface="Open Sans Semibold" pitchFamily="34" charset="0"/>
              </a:rPr>
              <a:t>sed</a:t>
            </a:r>
            <a:r>
              <a:rPr lang="en-US" sz="1400">
                <a:solidFill>
                  <a:prstClr val="white">
                    <a:lumMod val="65000"/>
                  </a:prstClr>
                </a:solidFill>
                <a:ea typeface="Open Sans Semibold" pitchFamily="34" charset="0"/>
                <a:cs typeface="Open Sans Semibold" pitchFamily="34" charset="0"/>
              </a:rPr>
              <a:t> suscipit. Nunc a leo magna, sit amet consequat risus. </a:t>
            </a:r>
          </a:p>
        </p:txBody>
      </p:sp>
      <p:grpSp>
        <p:nvGrpSpPr>
          <p:cNvPr id="92" name="Group 3">
            <a:extLst>
              <a:ext uri="{FF2B5EF4-FFF2-40B4-BE49-F238E27FC236}">
                <a16:creationId xmlns:a16="http://schemas.microsoft.com/office/drawing/2014/main" id="{EDD7A9C3-F789-4194-A842-BA59E047CB4C}"/>
              </a:ext>
            </a:extLst>
          </p:cNvPr>
          <p:cNvGrpSpPr/>
          <p:nvPr/>
        </p:nvGrpSpPr>
        <p:grpSpPr>
          <a:xfrm>
            <a:off x="774273" y="3145322"/>
            <a:ext cx="7823700" cy="1560029"/>
            <a:chOff x="774273" y="3145321"/>
            <a:chExt cx="7823700" cy="1560029"/>
          </a:xfrm>
        </p:grpSpPr>
        <p:grpSp>
          <p:nvGrpSpPr>
            <p:cNvPr id="93" name="Group 4">
              <a:extLst>
                <a:ext uri="{FF2B5EF4-FFF2-40B4-BE49-F238E27FC236}">
                  <a16:creationId xmlns:a16="http://schemas.microsoft.com/office/drawing/2014/main" id="{45350E8A-DF51-433C-BB0F-D4035EE65E33}"/>
                </a:ext>
              </a:extLst>
            </p:cNvPr>
            <p:cNvGrpSpPr/>
            <p:nvPr/>
          </p:nvGrpSpPr>
          <p:grpSpPr>
            <a:xfrm>
              <a:off x="774273" y="4208962"/>
              <a:ext cx="1401958" cy="447873"/>
              <a:chOff x="2193925" y="3784600"/>
              <a:chExt cx="1182688" cy="377825"/>
            </a:xfrm>
            <a:solidFill>
              <a:schemeClr val="tx1">
                <a:lumMod val="65000"/>
                <a:lumOff val="35000"/>
              </a:schemeClr>
            </a:solidFill>
          </p:grpSpPr>
          <p:sp>
            <p:nvSpPr>
              <p:cNvPr id="105" name="Oval 11">
                <a:extLst>
                  <a:ext uri="{FF2B5EF4-FFF2-40B4-BE49-F238E27FC236}">
                    <a16:creationId xmlns:a16="http://schemas.microsoft.com/office/drawing/2014/main" id="{A2CF69C3-1D67-4E66-BF9E-E122A4D14A71}"/>
                  </a:ext>
                </a:extLst>
              </p:cNvPr>
              <p:cNvSpPr>
                <a:spLocks noChangeArrowheads="1"/>
              </p:cNvSpPr>
              <p:nvPr/>
            </p:nvSpPr>
            <p:spPr bwMode="auto">
              <a:xfrm>
                <a:off x="2708275" y="3894138"/>
                <a:ext cx="165100" cy="1651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78"/>
                <a:endParaRPr lang="en-US" sz="1800">
                  <a:solidFill>
                    <a:prstClr val="black"/>
                  </a:solidFill>
                  <a:latin typeface="Calibri"/>
                </a:endParaRPr>
              </a:p>
            </p:txBody>
          </p:sp>
          <p:sp>
            <p:nvSpPr>
              <p:cNvPr id="106" name="Freeform 12">
                <a:extLst>
                  <a:ext uri="{FF2B5EF4-FFF2-40B4-BE49-F238E27FC236}">
                    <a16:creationId xmlns:a16="http://schemas.microsoft.com/office/drawing/2014/main" id="{DC6C6106-6AD2-4C9B-90B8-E55DBF27AC7A}"/>
                  </a:ext>
                </a:extLst>
              </p:cNvPr>
              <p:cNvSpPr>
                <a:spLocks noEditPoints="1"/>
              </p:cNvSpPr>
              <p:nvPr/>
            </p:nvSpPr>
            <p:spPr bwMode="auto">
              <a:xfrm>
                <a:off x="2603500" y="3784600"/>
                <a:ext cx="379413" cy="377825"/>
              </a:xfrm>
              <a:custGeom>
                <a:avLst/>
                <a:gdLst>
                  <a:gd name="T0" fmla="*/ 50 w 101"/>
                  <a:gd name="T1" fmla="*/ 0 h 100"/>
                  <a:gd name="T2" fmla="*/ 101 w 101"/>
                  <a:gd name="T3" fmla="*/ 50 h 100"/>
                  <a:gd name="T4" fmla="*/ 50 w 101"/>
                  <a:gd name="T5" fmla="*/ 100 h 100"/>
                  <a:gd name="T6" fmla="*/ 0 w 101"/>
                  <a:gd name="T7" fmla="*/ 50 h 100"/>
                  <a:gd name="T8" fmla="*/ 50 w 101"/>
                  <a:gd name="T9" fmla="*/ 0 h 100"/>
                  <a:gd name="T10" fmla="*/ 50 w 101"/>
                  <a:gd name="T11" fmla="*/ 77 h 100"/>
                  <a:gd name="T12" fmla="*/ 78 w 101"/>
                  <a:gd name="T13" fmla="*/ 50 h 100"/>
                  <a:gd name="T14" fmla="*/ 50 w 101"/>
                  <a:gd name="T15" fmla="*/ 23 h 100"/>
                  <a:gd name="T16" fmla="*/ 23 w 101"/>
                  <a:gd name="T17" fmla="*/ 50 h 100"/>
                  <a:gd name="T18" fmla="*/ 50 w 101"/>
                  <a:gd name="T19" fmla="*/ 77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1" h="100">
                    <a:moveTo>
                      <a:pt x="50" y="0"/>
                    </a:moveTo>
                    <a:cubicBezTo>
                      <a:pt x="78" y="0"/>
                      <a:pt x="101" y="23"/>
                      <a:pt x="101" y="50"/>
                    </a:cubicBezTo>
                    <a:cubicBezTo>
                      <a:pt x="101" y="78"/>
                      <a:pt x="78" y="100"/>
                      <a:pt x="50" y="100"/>
                    </a:cubicBezTo>
                    <a:cubicBezTo>
                      <a:pt x="23" y="100"/>
                      <a:pt x="0" y="78"/>
                      <a:pt x="0" y="50"/>
                    </a:cubicBezTo>
                    <a:cubicBezTo>
                      <a:pt x="0" y="23"/>
                      <a:pt x="23" y="0"/>
                      <a:pt x="50" y="0"/>
                    </a:cubicBezTo>
                    <a:close/>
                    <a:moveTo>
                      <a:pt x="50" y="77"/>
                    </a:moveTo>
                    <a:cubicBezTo>
                      <a:pt x="65" y="77"/>
                      <a:pt x="78" y="65"/>
                      <a:pt x="78" y="50"/>
                    </a:cubicBezTo>
                    <a:cubicBezTo>
                      <a:pt x="78" y="35"/>
                      <a:pt x="65" y="23"/>
                      <a:pt x="50" y="23"/>
                    </a:cubicBezTo>
                    <a:cubicBezTo>
                      <a:pt x="35" y="23"/>
                      <a:pt x="23" y="35"/>
                      <a:pt x="23" y="50"/>
                    </a:cubicBezTo>
                    <a:cubicBezTo>
                      <a:pt x="23" y="65"/>
                      <a:pt x="35" y="77"/>
                      <a:pt x="50" y="7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78"/>
                <a:endParaRPr lang="en-US" sz="1800">
                  <a:solidFill>
                    <a:prstClr val="black"/>
                  </a:solidFill>
                  <a:latin typeface="Calibri"/>
                </a:endParaRPr>
              </a:p>
            </p:txBody>
          </p:sp>
          <p:sp>
            <p:nvSpPr>
              <p:cNvPr id="107" name="Oval 13">
                <a:extLst>
                  <a:ext uri="{FF2B5EF4-FFF2-40B4-BE49-F238E27FC236}">
                    <a16:creationId xmlns:a16="http://schemas.microsoft.com/office/drawing/2014/main" id="{FBF1DFCA-091D-459B-B808-24AD0E02C683}"/>
                  </a:ext>
                </a:extLst>
              </p:cNvPr>
              <p:cNvSpPr>
                <a:spLocks noChangeArrowheads="1"/>
              </p:cNvSpPr>
              <p:nvPr/>
            </p:nvSpPr>
            <p:spPr bwMode="auto">
              <a:xfrm>
                <a:off x="3106738" y="3894138"/>
                <a:ext cx="165100" cy="1651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78"/>
                <a:endParaRPr lang="en-US" sz="1800">
                  <a:solidFill>
                    <a:prstClr val="black"/>
                  </a:solidFill>
                  <a:latin typeface="Calibri"/>
                </a:endParaRPr>
              </a:p>
            </p:txBody>
          </p:sp>
          <p:sp>
            <p:nvSpPr>
              <p:cNvPr id="108" name="Freeform 14">
                <a:extLst>
                  <a:ext uri="{FF2B5EF4-FFF2-40B4-BE49-F238E27FC236}">
                    <a16:creationId xmlns:a16="http://schemas.microsoft.com/office/drawing/2014/main" id="{4E0F5C5E-A64C-4095-8F7F-135550E620F3}"/>
                  </a:ext>
                </a:extLst>
              </p:cNvPr>
              <p:cNvSpPr>
                <a:spLocks noEditPoints="1"/>
              </p:cNvSpPr>
              <p:nvPr/>
            </p:nvSpPr>
            <p:spPr bwMode="auto">
              <a:xfrm>
                <a:off x="3001963" y="3784600"/>
                <a:ext cx="374650" cy="377825"/>
              </a:xfrm>
              <a:custGeom>
                <a:avLst/>
                <a:gdLst>
                  <a:gd name="T0" fmla="*/ 50 w 100"/>
                  <a:gd name="T1" fmla="*/ 0 h 100"/>
                  <a:gd name="T2" fmla="*/ 100 w 100"/>
                  <a:gd name="T3" fmla="*/ 50 h 100"/>
                  <a:gd name="T4" fmla="*/ 50 w 100"/>
                  <a:gd name="T5" fmla="*/ 100 h 100"/>
                  <a:gd name="T6" fmla="*/ 0 w 100"/>
                  <a:gd name="T7" fmla="*/ 50 h 100"/>
                  <a:gd name="T8" fmla="*/ 50 w 100"/>
                  <a:gd name="T9" fmla="*/ 0 h 100"/>
                  <a:gd name="T10" fmla="*/ 50 w 100"/>
                  <a:gd name="T11" fmla="*/ 77 h 100"/>
                  <a:gd name="T12" fmla="*/ 77 w 100"/>
                  <a:gd name="T13" fmla="*/ 50 h 100"/>
                  <a:gd name="T14" fmla="*/ 50 w 100"/>
                  <a:gd name="T15" fmla="*/ 23 h 100"/>
                  <a:gd name="T16" fmla="*/ 23 w 100"/>
                  <a:gd name="T17" fmla="*/ 50 h 100"/>
                  <a:gd name="T18" fmla="*/ 50 w 100"/>
                  <a:gd name="T19" fmla="*/ 77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0" h="100">
                    <a:moveTo>
                      <a:pt x="50" y="0"/>
                    </a:moveTo>
                    <a:cubicBezTo>
                      <a:pt x="78" y="0"/>
                      <a:pt x="100" y="23"/>
                      <a:pt x="100" y="50"/>
                    </a:cubicBezTo>
                    <a:cubicBezTo>
                      <a:pt x="100" y="78"/>
                      <a:pt x="78" y="100"/>
                      <a:pt x="50" y="100"/>
                    </a:cubicBezTo>
                    <a:cubicBezTo>
                      <a:pt x="22" y="100"/>
                      <a:pt x="0" y="78"/>
                      <a:pt x="0" y="50"/>
                    </a:cubicBezTo>
                    <a:cubicBezTo>
                      <a:pt x="0" y="23"/>
                      <a:pt x="22" y="0"/>
                      <a:pt x="50" y="0"/>
                    </a:cubicBezTo>
                    <a:close/>
                    <a:moveTo>
                      <a:pt x="50" y="77"/>
                    </a:moveTo>
                    <a:cubicBezTo>
                      <a:pt x="65" y="77"/>
                      <a:pt x="77" y="65"/>
                      <a:pt x="77" y="50"/>
                    </a:cubicBezTo>
                    <a:cubicBezTo>
                      <a:pt x="77" y="35"/>
                      <a:pt x="65" y="23"/>
                      <a:pt x="50" y="23"/>
                    </a:cubicBezTo>
                    <a:cubicBezTo>
                      <a:pt x="35" y="23"/>
                      <a:pt x="23" y="35"/>
                      <a:pt x="23" y="50"/>
                    </a:cubicBezTo>
                    <a:cubicBezTo>
                      <a:pt x="23" y="65"/>
                      <a:pt x="35" y="77"/>
                      <a:pt x="50" y="7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78"/>
                <a:endParaRPr lang="en-US" sz="1800">
                  <a:solidFill>
                    <a:prstClr val="black"/>
                  </a:solidFill>
                  <a:latin typeface="Calibri"/>
                </a:endParaRPr>
              </a:p>
            </p:txBody>
          </p:sp>
          <p:sp>
            <p:nvSpPr>
              <p:cNvPr id="109" name="Oval 15">
                <a:extLst>
                  <a:ext uri="{FF2B5EF4-FFF2-40B4-BE49-F238E27FC236}">
                    <a16:creationId xmlns:a16="http://schemas.microsoft.com/office/drawing/2014/main" id="{504FF248-0A72-4032-8A41-BBE53B4CCAA9}"/>
                  </a:ext>
                </a:extLst>
              </p:cNvPr>
              <p:cNvSpPr>
                <a:spLocks noChangeArrowheads="1"/>
              </p:cNvSpPr>
              <p:nvPr/>
            </p:nvSpPr>
            <p:spPr bwMode="auto">
              <a:xfrm>
                <a:off x="2303463" y="3894138"/>
                <a:ext cx="165100" cy="1651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78"/>
                <a:endParaRPr lang="en-US" sz="1800">
                  <a:solidFill>
                    <a:prstClr val="black"/>
                  </a:solidFill>
                  <a:latin typeface="Calibri"/>
                </a:endParaRPr>
              </a:p>
            </p:txBody>
          </p:sp>
          <p:sp>
            <p:nvSpPr>
              <p:cNvPr id="110" name="Freeform 16">
                <a:extLst>
                  <a:ext uri="{FF2B5EF4-FFF2-40B4-BE49-F238E27FC236}">
                    <a16:creationId xmlns:a16="http://schemas.microsoft.com/office/drawing/2014/main" id="{9B397577-9B15-4C47-8EB8-53965CE965BE}"/>
                  </a:ext>
                </a:extLst>
              </p:cNvPr>
              <p:cNvSpPr>
                <a:spLocks noEditPoints="1"/>
              </p:cNvSpPr>
              <p:nvPr/>
            </p:nvSpPr>
            <p:spPr bwMode="auto">
              <a:xfrm>
                <a:off x="2193925" y="3784600"/>
                <a:ext cx="379413" cy="377825"/>
              </a:xfrm>
              <a:custGeom>
                <a:avLst/>
                <a:gdLst>
                  <a:gd name="T0" fmla="*/ 51 w 101"/>
                  <a:gd name="T1" fmla="*/ 0 h 100"/>
                  <a:gd name="T2" fmla="*/ 101 w 101"/>
                  <a:gd name="T3" fmla="*/ 50 h 100"/>
                  <a:gd name="T4" fmla="*/ 51 w 101"/>
                  <a:gd name="T5" fmla="*/ 100 h 100"/>
                  <a:gd name="T6" fmla="*/ 0 w 101"/>
                  <a:gd name="T7" fmla="*/ 50 h 100"/>
                  <a:gd name="T8" fmla="*/ 51 w 101"/>
                  <a:gd name="T9" fmla="*/ 0 h 100"/>
                  <a:gd name="T10" fmla="*/ 51 w 101"/>
                  <a:gd name="T11" fmla="*/ 77 h 100"/>
                  <a:gd name="T12" fmla="*/ 78 w 101"/>
                  <a:gd name="T13" fmla="*/ 50 h 100"/>
                  <a:gd name="T14" fmla="*/ 51 w 101"/>
                  <a:gd name="T15" fmla="*/ 23 h 100"/>
                  <a:gd name="T16" fmla="*/ 24 w 101"/>
                  <a:gd name="T17" fmla="*/ 50 h 100"/>
                  <a:gd name="T18" fmla="*/ 51 w 101"/>
                  <a:gd name="T19" fmla="*/ 77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1" h="100">
                    <a:moveTo>
                      <a:pt x="51" y="0"/>
                    </a:moveTo>
                    <a:cubicBezTo>
                      <a:pt x="78" y="0"/>
                      <a:pt x="101" y="23"/>
                      <a:pt x="101" y="50"/>
                    </a:cubicBezTo>
                    <a:cubicBezTo>
                      <a:pt x="101" y="78"/>
                      <a:pt x="78" y="100"/>
                      <a:pt x="51" y="100"/>
                    </a:cubicBezTo>
                    <a:cubicBezTo>
                      <a:pt x="23" y="100"/>
                      <a:pt x="0" y="78"/>
                      <a:pt x="0" y="50"/>
                    </a:cubicBezTo>
                    <a:cubicBezTo>
                      <a:pt x="0" y="23"/>
                      <a:pt x="23" y="0"/>
                      <a:pt x="51" y="0"/>
                    </a:cubicBezTo>
                    <a:close/>
                    <a:moveTo>
                      <a:pt x="51" y="77"/>
                    </a:moveTo>
                    <a:cubicBezTo>
                      <a:pt x="66" y="77"/>
                      <a:pt x="78" y="65"/>
                      <a:pt x="78" y="50"/>
                    </a:cubicBezTo>
                    <a:cubicBezTo>
                      <a:pt x="78" y="35"/>
                      <a:pt x="66" y="23"/>
                      <a:pt x="51" y="23"/>
                    </a:cubicBezTo>
                    <a:cubicBezTo>
                      <a:pt x="36" y="23"/>
                      <a:pt x="24" y="35"/>
                      <a:pt x="24" y="50"/>
                    </a:cubicBezTo>
                    <a:cubicBezTo>
                      <a:pt x="24" y="65"/>
                      <a:pt x="36" y="77"/>
                      <a:pt x="51" y="7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78"/>
                <a:endParaRPr lang="en-US" sz="1800">
                  <a:solidFill>
                    <a:prstClr val="black"/>
                  </a:solidFill>
                  <a:latin typeface="Calibri"/>
                </a:endParaRPr>
              </a:p>
            </p:txBody>
          </p:sp>
        </p:grpSp>
        <p:grpSp>
          <p:nvGrpSpPr>
            <p:cNvPr id="94" name="Group 6">
              <a:extLst>
                <a:ext uri="{FF2B5EF4-FFF2-40B4-BE49-F238E27FC236}">
                  <a16:creationId xmlns:a16="http://schemas.microsoft.com/office/drawing/2014/main" id="{224FA54B-916C-4BA1-A467-EAC2A50E39B9}"/>
                </a:ext>
              </a:extLst>
            </p:cNvPr>
            <p:cNvGrpSpPr/>
            <p:nvPr/>
          </p:nvGrpSpPr>
          <p:grpSpPr>
            <a:xfrm>
              <a:off x="6352958" y="3145321"/>
              <a:ext cx="2245015" cy="1560029"/>
              <a:chOff x="5256213" y="2846388"/>
              <a:chExt cx="1893888" cy="1316037"/>
            </a:xfrm>
            <a:solidFill>
              <a:schemeClr val="tx1">
                <a:lumMod val="65000"/>
                <a:lumOff val="35000"/>
              </a:schemeClr>
            </a:solidFill>
          </p:grpSpPr>
          <p:sp>
            <p:nvSpPr>
              <p:cNvPr id="95" name="Freeform 5">
                <a:extLst>
                  <a:ext uri="{FF2B5EF4-FFF2-40B4-BE49-F238E27FC236}">
                    <a16:creationId xmlns:a16="http://schemas.microsoft.com/office/drawing/2014/main" id="{9A68749E-4EA5-45C9-AD99-3B0CE1F6E158}"/>
                  </a:ext>
                </a:extLst>
              </p:cNvPr>
              <p:cNvSpPr>
                <a:spLocks noEditPoints="1"/>
              </p:cNvSpPr>
              <p:nvPr/>
            </p:nvSpPr>
            <p:spPr bwMode="auto">
              <a:xfrm>
                <a:off x="6443663" y="3179763"/>
                <a:ext cx="706438" cy="857250"/>
              </a:xfrm>
              <a:custGeom>
                <a:avLst/>
                <a:gdLst>
                  <a:gd name="T0" fmla="*/ 7 w 188"/>
                  <a:gd name="T1" fmla="*/ 165 h 227"/>
                  <a:gd name="T2" fmla="*/ 32 w 188"/>
                  <a:gd name="T3" fmla="*/ 134 h 227"/>
                  <a:gd name="T4" fmla="*/ 39 w 188"/>
                  <a:gd name="T5" fmla="*/ 125 h 227"/>
                  <a:gd name="T6" fmla="*/ 46 w 188"/>
                  <a:gd name="T7" fmla="*/ 15 h 227"/>
                  <a:gd name="T8" fmla="*/ 50 w 188"/>
                  <a:gd name="T9" fmla="*/ 0 h 227"/>
                  <a:gd name="T10" fmla="*/ 152 w 188"/>
                  <a:gd name="T11" fmla="*/ 5 h 227"/>
                  <a:gd name="T12" fmla="*/ 168 w 188"/>
                  <a:gd name="T13" fmla="*/ 11 h 227"/>
                  <a:gd name="T14" fmla="*/ 172 w 188"/>
                  <a:gd name="T15" fmla="*/ 24 h 227"/>
                  <a:gd name="T16" fmla="*/ 165 w 188"/>
                  <a:gd name="T17" fmla="*/ 25 h 227"/>
                  <a:gd name="T18" fmla="*/ 179 w 188"/>
                  <a:gd name="T19" fmla="*/ 84 h 227"/>
                  <a:gd name="T20" fmla="*/ 185 w 188"/>
                  <a:gd name="T21" fmla="*/ 88 h 227"/>
                  <a:gd name="T22" fmla="*/ 185 w 188"/>
                  <a:gd name="T23" fmla="*/ 134 h 227"/>
                  <a:gd name="T24" fmla="*/ 181 w 188"/>
                  <a:gd name="T25" fmla="*/ 154 h 227"/>
                  <a:gd name="T26" fmla="*/ 181 w 188"/>
                  <a:gd name="T27" fmla="*/ 159 h 227"/>
                  <a:gd name="T28" fmla="*/ 188 w 188"/>
                  <a:gd name="T29" fmla="*/ 165 h 227"/>
                  <a:gd name="T30" fmla="*/ 187 w 188"/>
                  <a:gd name="T31" fmla="*/ 191 h 227"/>
                  <a:gd name="T32" fmla="*/ 180 w 188"/>
                  <a:gd name="T33" fmla="*/ 202 h 227"/>
                  <a:gd name="T34" fmla="*/ 166 w 188"/>
                  <a:gd name="T35" fmla="*/ 202 h 227"/>
                  <a:gd name="T36" fmla="*/ 162 w 188"/>
                  <a:gd name="T37" fmla="*/ 202 h 227"/>
                  <a:gd name="T38" fmla="*/ 163 w 188"/>
                  <a:gd name="T39" fmla="*/ 221 h 227"/>
                  <a:gd name="T40" fmla="*/ 163 w 188"/>
                  <a:gd name="T41" fmla="*/ 221 h 227"/>
                  <a:gd name="T42" fmla="*/ 161 w 188"/>
                  <a:gd name="T43" fmla="*/ 225 h 227"/>
                  <a:gd name="T44" fmla="*/ 155 w 188"/>
                  <a:gd name="T45" fmla="*/ 227 h 227"/>
                  <a:gd name="T46" fmla="*/ 155 w 188"/>
                  <a:gd name="T47" fmla="*/ 227 h 227"/>
                  <a:gd name="T48" fmla="*/ 131 w 188"/>
                  <a:gd name="T49" fmla="*/ 227 h 227"/>
                  <a:gd name="T50" fmla="*/ 131 w 188"/>
                  <a:gd name="T51" fmla="*/ 227 h 227"/>
                  <a:gd name="T52" fmla="*/ 130 w 188"/>
                  <a:gd name="T53" fmla="*/ 227 h 227"/>
                  <a:gd name="T54" fmla="*/ 128 w 188"/>
                  <a:gd name="T55" fmla="*/ 225 h 227"/>
                  <a:gd name="T56" fmla="*/ 127 w 188"/>
                  <a:gd name="T57" fmla="*/ 220 h 227"/>
                  <a:gd name="T58" fmla="*/ 127 w 188"/>
                  <a:gd name="T59" fmla="*/ 219 h 227"/>
                  <a:gd name="T60" fmla="*/ 127 w 188"/>
                  <a:gd name="T61" fmla="*/ 202 h 227"/>
                  <a:gd name="T62" fmla="*/ 117 w 188"/>
                  <a:gd name="T63" fmla="*/ 202 h 227"/>
                  <a:gd name="T64" fmla="*/ 110 w 188"/>
                  <a:gd name="T65" fmla="*/ 172 h 227"/>
                  <a:gd name="T66" fmla="*/ 85 w 188"/>
                  <a:gd name="T67" fmla="*/ 146 h 227"/>
                  <a:gd name="T68" fmla="*/ 43 w 188"/>
                  <a:gd name="T69" fmla="*/ 144 h 227"/>
                  <a:gd name="T70" fmla="*/ 16 w 188"/>
                  <a:gd name="T71" fmla="*/ 170 h 227"/>
                  <a:gd name="T72" fmla="*/ 6 w 188"/>
                  <a:gd name="T73" fmla="*/ 215 h 227"/>
                  <a:gd name="T74" fmla="*/ 0 w 188"/>
                  <a:gd name="T75" fmla="*/ 215 h 227"/>
                  <a:gd name="T76" fmla="*/ 7 w 188"/>
                  <a:gd name="T77" fmla="*/ 165 h 227"/>
                  <a:gd name="T78" fmla="*/ 147 w 188"/>
                  <a:gd name="T79" fmla="*/ 15 h 227"/>
                  <a:gd name="T80" fmla="*/ 133 w 188"/>
                  <a:gd name="T81" fmla="*/ 14 h 227"/>
                  <a:gd name="T82" fmla="*/ 135 w 188"/>
                  <a:gd name="T83" fmla="*/ 112 h 227"/>
                  <a:gd name="T84" fmla="*/ 161 w 188"/>
                  <a:gd name="T85" fmla="*/ 112 h 227"/>
                  <a:gd name="T86" fmla="*/ 161 w 188"/>
                  <a:gd name="T87" fmla="*/ 80 h 227"/>
                  <a:gd name="T88" fmla="*/ 147 w 188"/>
                  <a:gd name="T89" fmla="*/ 15 h 227"/>
                  <a:gd name="T90" fmla="*/ 132 w 188"/>
                  <a:gd name="T91" fmla="*/ 219 h 227"/>
                  <a:gd name="T92" fmla="*/ 132 w 188"/>
                  <a:gd name="T93" fmla="*/ 220 h 227"/>
                  <a:gd name="T94" fmla="*/ 132 w 188"/>
                  <a:gd name="T95" fmla="*/ 222 h 227"/>
                  <a:gd name="T96" fmla="*/ 141 w 188"/>
                  <a:gd name="T97" fmla="*/ 222 h 227"/>
                  <a:gd name="T98" fmla="*/ 155 w 188"/>
                  <a:gd name="T99" fmla="*/ 222 h 227"/>
                  <a:gd name="T100" fmla="*/ 157 w 188"/>
                  <a:gd name="T101" fmla="*/ 222 h 227"/>
                  <a:gd name="T102" fmla="*/ 158 w 188"/>
                  <a:gd name="T103" fmla="*/ 221 h 227"/>
                  <a:gd name="T104" fmla="*/ 158 w 188"/>
                  <a:gd name="T105" fmla="*/ 221 h 227"/>
                  <a:gd name="T106" fmla="*/ 157 w 188"/>
                  <a:gd name="T107" fmla="*/ 202 h 227"/>
                  <a:gd name="T108" fmla="*/ 132 w 188"/>
                  <a:gd name="T109" fmla="*/ 202 h 227"/>
                  <a:gd name="T110" fmla="*/ 132 w 188"/>
                  <a:gd name="T111" fmla="*/ 219 h 227"/>
                  <a:gd name="T112" fmla="*/ 131 w 188"/>
                  <a:gd name="T113" fmla="*/ 81 h 227"/>
                  <a:gd name="T114" fmla="*/ 129 w 188"/>
                  <a:gd name="T115" fmla="*/ 15 h 227"/>
                  <a:gd name="T116" fmla="*/ 79 w 188"/>
                  <a:gd name="T117" fmla="*/ 13 h 227"/>
                  <a:gd name="T118" fmla="*/ 78 w 188"/>
                  <a:gd name="T119" fmla="*/ 65 h 227"/>
                  <a:gd name="T120" fmla="*/ 131 w 188"/>
                  <a:gd name="T121" fmla="*/ 81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88" h="227">
                    <a:moveTo>
                      <a:pt x="7" y="165"/>
                    </a:moveTo>
                    <a:cubicBezTo>
                      <a:pt x="11" y="154"/>
                      <a:pt x="25" y="139"/>
                      <a:pt x="32" y="134"/>
                    </a:cubicBezTo>
                    <a:cubicBezTo>
                      <a:pt x="39" y="128"/>
                      <a:pt x="39" y="125"/>
                      <a:pt x="39" y="125"/>
                    </a:cubicBezTo>
                    <a:cubicBezTo>
                      <a:pt x="39" y="125"/>
                      <a:pt x="44" y="30"/>
                      <a:pt x="46" y="15"/>
                    </a:cubicBezTo>
                    <a:cubicBezTo>
                      <a:pt x="48" y="0"/>
                      <a:pt x="50" y="0"/>
                      <a:pt x="50" y="0"/>
                    </a:cubicBezTo>
                    <a:cubicBezTo>
                      <a:pt x="50" y="0"/>
                      <a:pt x="137" y="4"/>
                      <a:pt x="152" y="5"/>
                    </a:cubicBezTo>
                    <a:cubicBezTo>
                      <a:pt x="166" y="5"/>
                      <a:pt x="165" y="8"/>
                      <a:pt x="168" y="11"/>
                    </a:cubicBezTo>
                    <a:cubicBezTo>
                      <a:pt x="171" y="13"/>
                      <a:pt x="172" y="22"/>
                      <a:pt x="172" y="24"/>
                    </a:cubicBezTo>
                    <a:cubicBezTo>
                      <a:pt x="172" y="26"/>
                      <a:pt x="165" y="25"/>
                      <a:pt x="165" y="25"/>
                    </a:cubicBezTo>
                    <a:cubicBezTo>
                      <a:pt x="165" y="25"/>
                      <a:pt x="179" y="82"/>
                      <a:pt x="179" y="84"/>
                    </a:cubicBezTo>
                    <a:cubicBezTo>
                      <a:pt x="179" y="86"/>
                      <a:pt x="185" y="88"/>
                      <a:pt x="185" y="88"/>
                    </a:cubicBezTo>
                    <a:cubicBezTo>
                      <a:pt x="185" y="88"/>
                      <a:pt x="184" y="113"/>
                      <a:pt x="185" y="134"/>
                    </a:cubicBezTo>
                    <a:cubicBezTo>
                      <a:pt x="185" y="155"/>
                      <a:pt x="181" y="154"/>
                      <a:pt x="181" y="154"/>
                    </a:cubicBezTo>
                    <a:cubicBezTo>
                      <a:pt x="181" y="154"/>
                      <a:pt x="177" y="159"/>
                      <a:pt x="181" y="159"/>
                    </a:cubicBezTo>
                    <a:cubicBezTo>
                      <a:pt x="186" y="159"/>
                      <a:pt x="188" y="165"/>
                      <a:pt x="188" y="165"/>
                    </a:cubicBezTo>
                    <a:cubicBezTo>
                      <a:pt x="188" y="165"/>
                      <a:pt x="187" y="181"/>
                      <a:pt x="187" y="191"/>
                    </a:cubicBezTo>
                    <a:cubicBezTo>
                      <a:pt x="187" y="202"/>
                      <a:pt x="180" y="202"/>
                      <a:pt x="180" y="202"/>
                    </a:cubicBezTo>
                    <a:cubicBezTo>
                      <a:pt x="166" y="202"/>
                      <a:pt x="166" y="202"/>
                      <a:pt x="166" y="202"/>
                    </a:cubicBezTo>
                    <a:cubicBezTo>
                      <a:pt x="162" y="202"/>
                      <a:pt x="162" y="202"/>
                      <a:pt x="162" y="202"/>
                    </a:cubicBezTo>
                    <a:cubicBezTo>
                      <a:pt x="163" y="221"/>
                      <a:pt x="163" y="221"/>
                      <a:pt x="163" y="221"/>
                    </a:cubicBezTo>
                    <a:cubicBezTo>
                      <a:pt x="163" y="221"/>
                      <a:pt x="163" y="221"/>
                      <a:pt x="163" y="221"/>
                    </a:cubicBezTo>
                    <a:cubicBezTo>
                      <a:pt x="163" y="222"/>
                      <a:pt x="162" y="223"/>
                      <a:pt x="161" y="225"/>
                    </a:cubicBezTo>
                    <a:cubicBezTo>
                      <a:pt x="160" y="226"/>
                      <a:pt x="158" y="227"/>
                      <a:pt x="155" y="227"/>
                    </a:cubicBezTo>
                    <a:cubicBezTo>
                      <a:pt x="155" y="227"/>
                      <a:pt x="155" y="227"/>
                      <a:pt x="155" y="227"/>
                    </a:cubicBezTo>
                    <a:cubicBezTo>
                      <a:pt x="151" y="227"/>
                      <a:pt x="131" y="227"/>
                      <a:pt x="131" y="227"/>
                    </a:cubicBezTo>
                    <a:cubicBezTo>
                      <a:pt x="131" y="227"/>
                      <a:pt x="131" y="227"/>
                      <a:pt x="131" y="227"/>
                    </a:cubicBezTo>
                    <a:cubicBezTo>
                      <a:pt x="130" y="227"/>
                      <a:pt x="130" y="227"/>
                      <a:pt x="130" y="227"/>
                    </a:cubicBezTo>
                    <a:cubicBezTo>
                      <a:pt x="130" y="227"/>
                      <a:pt x="129" y="226"/>
                      <a:pt x="128" y="225"/>
                    </a:cubicBezTo>
                    <a:cubicBezTo>
                      <a:pt x="127" y="224"/>
                      <a:pt x="127" y="222"/>
                      <a:pt x="127" y="220"/>
                    </a:cubicBezTo>
                    <a:cubicBezTo>
                      <a:pt x="127" y="219"/>
                      <a:pt x="127" y="219"/>
                      <a:pt x="127" y="219"/>
                    </a:cubicBezTo>
                    <a:cubicBezTo>
                      <a:pt x="127" y="216"/>
                      <a:pt x="127" y="207"/>
                      <a:pt x="127" y="202"/>
                    </a:cubicBezTo>
                    <a:cubicBezTo>
                      <a:pt x="117" y="202"/>
                      <a:pt x="117" y="202"/>
                      <a:pt x="117" y="202"/>
                    </a:cubicBezTo>
                    <a:cubicBezTo>
                      <a:pt x="117" y="202"/>
                      <a:pt x="114" y="193"/>
                      <a:pt x="110" y="172"/>
                    </a:cubicBezTo>
                    <a:cubicBezTo>
                      <a:pt x="106" y="152"/>
                      <a:pt x="85" y="146"/>
                      <a:pt x="85" y="146"/>
                    </a:cubicBezTo>
                    <a:cubicBezTo>
                      <a:pt x="43" y="144"/>
                      <a:pt x="43" y="144"/>
                      <a:pt x="43" y="144"/>
                    </a:cubicBezTo>
                    <a:cubicBezTo>
                      <a:pt x="43" y="144"/>
                      <a:pt x="27" y="149"/>
                      <a:pt x="16" y="170"/>
                    </a:cubicBezTo>
                    <a:cubicBezTo>
                      <a:pt x="6" y="190"/>
                      <a:pt x="6" y="215"/>
                      <a:pt x="6" y="215"/>
                    </a:cubicBezTo>
                    <a:cubicBezTo>
                      <a:pt x="0" y="215"/>
                      <a:pt x="0" y="215"/>
                      <a:pt x="0" y="215"/>
                    </a:cubicBezTo>
                    <a:cubicBezTo>
                      <a:pt x="0" y="215"/>
                      <a:pt x="4" y="177"/>
                      <a:pt x="7" y="165"/>
                    </a:cubicBezTo>
                    <a:close/>
                    <a:moveTo>
                      <a:pt x="147" y="15"/>
                    </a:moveTo>
                    <a:cubicBezTo>
                      <a:pt x="133" y="14"/>
                      <a:pt x="133" y="14"/>
                      <a:pt x="133" y="14"/>
                    </a:cubicBezTo>
                    <a:cubicBezTo>
                      <a:pt x="135" y="112"/>
                      <a:pt x="135" y="112"/>
                      <a:pt x="135" y="112"/>
                    </a:cubicBezTo>
                    <a:cubicBezTo>
                      <a:pt x="161" y="112"/>
                      <a:pt x="161" y="112"/>
                      <a:pt x="161" y="112"/>
                    </a:cubicBezTo>
                    <a:cubicBezTo>
                      <a:pt x="161" y="112"/>
                      <a:pt x="161" y="90"/>
                      <a:pt x="161" y="80"/>
                    </a:cubicBezTo>
                    <a:cubicBezTo>
                      <a:pt x="161" y="69"/>
                      <a:pt x="147" y="15"/>
                      <a:pt x="147" y="15"/>
                    </a:cubicBezTo>
                    <a:close/>
                    <a:moveTo>
                      <a:pt x="132" y="219"/>
                    </a:moveTo>
                    <a:cubicBezTo>
                      <a:pt x="132" y="219"/>
                      <a:pt x="132" y="219"/>
                      <a:pt x="132" y="220"/>
                    </a:cubicBezTo>
                    <a:cubicBezTo>
                      <a:pt x="132" y="221"/>
                      <a:pt x="132" y="221"/>
                      <a:pt x="132" y="222"/>
                    </a:cubicBezTo>
                    <a:cubicBezTo>
                      <a:pt x="134" y="222"/>
                      <a:pt x="137" y="222"/>
                      <a:pt x="141" y="222"/>
                    </a:cubicBezTo>
                    <a:cubicBezTo>
                      <a:pt x="147" y="222"/>
                      <a:pt x="153" y="222"/>
                      <a:pt x="155" y="222"/>
                    </a:cubicBezTo>
                    <a:cubicBezTo>
                      <a:pt x="157" y="222"/>
                      <a:pt x="157" y="222"/>
                      <a:pt x="157" y="222"/>
                    </a:cubicBezTo>
                    <a:cubicBezTo>
                      <a:pt x="157" y="221"/>
                      <a:pt x="158" y="221"/>
                      <a:pt x="158" y="221"/>
                    </a:cubicBezTo>
                    <a:cubicBezTo>
                      <a:pt x="158" y="221"/>
                      <a:pt x="158" y="221"/>
                      <a:pt x="158" y="221"/>
                    </a:cubicBezTo>
                    <a:cubicBezTo>
                      <a:pt x="157" y="202"/>
                      <a:pt x="157" y="202"/>
                      <a:pt x="157" y="202"/>
                    </a:cubicBezTo>
                    <a:cubicBezTo>
                      <a:pt x="132" y="202"/>
                      <a:pt x="132" y="202"/>
                      <a:pt x="132" y="202"/>
                    </a:cubicBezTo>
                    <a:cubicBezTo>
                      <a:pt x="132" y="207"/>
                      <a:pt x="132" y="216"/>
                      <a:pt x="132" y="219"/>
                    </a:cubicBezTo>
                    <a:close/>
                    <a:moveTo>
                      <a:pt x="131" y="81"/>
                    </a:moveTo>
                    <a:cubicBezTo>
                      <a:pt x="129" y="15"/>
                      <a:pt x="129" y="15"/>
                      <a:pt x="129" y="15"/>
                    </a:cubicBezTo>
                    <a:cubicBezTo>
                      <a:pt x="79" y="13"/>
                      <a:pt x="79" y="13"/>
                      <a:pt x="79" y="13"/>
                    </a:cubicBezTo>
                    <a:cubicBezTo>
                      <a:pt x="78" y="65"/>
                      <a:pt x="78" y="65"/>
                      <a:pt x="78" y="65"/>
                    </a:cubicBezTo>
                    <a:lnTo>
                      <a:pt x="131" y="8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78"/>
                <a:endParaRPr lang="en-US" sz="1800">
                  <a:solidFill>
                    <a:prstClr val="black"/>
                  </a:solidFill>
                  <a:latin typeface="Calibri"/>
                </a:endParaRPr>
              </a:p>
            </p:txBody>
          </p:sp>
          <p:sp>
            <p:nvSpPr>
              <p:cNvPr id="96" name="Freeform 6">
                <a:extLst>
                  <a:ext uri="{FF2B5EF4-FFF2-40B4-BE49-F238E27FC236}">
                    <a16:creationId xmlns:a16="http://schemas.microsoft.com/office/drawing/2014/main" id="{23BC415C-B465-4930-A972-2F4522FCFFAD}"/>
                  </a:ext>
                </a:extLst>
              </p:cNvPr>
              <p:cNvSpPr>
                <a:spLocks noEditPoints="1"/>
              </p:cNvSpPr>
              <p:nvPr/>
            </p:nvSpPr>
            <p:spPr bwMode="auto">
              <a:xfrm>
                <a:off x="6488113" y="3784600"/>
                <a:ext cx="376238" cy="377825"/>
              </a:xfrm>
              <a:custGeom>
                <a:avLst/>
                <a:gdLst>
                  <a:gd name="T0" fmla="*/ 50 w 100"/>
                  <a:gd name="T1" fmla="*/ 0 h 100"/>
                  <a:gd name="T2" fmla="*/ 100 w 100"/>
                  <a:gd name="T3" fmla="*/ 50 h 100"/>
                  <a:gd name="T4" fmla="*/ 50 w 100"/>
                  <a:gd name="T5" fmla="*/ 100 h 100"/>
                  <a:gd name="T6" fmla="*/ 0 w 100"/>
                  <a:gd name="T7" fmla="*/ 50 h 100"/>
                  <a:gd name="T8" fmla="*/ 50 w 100"/>
                  <a:gd name="T9" fmla="*/ 0 h 100"/>
                  <a:gd name="T10" fmla="*/ 50 w 100"/>
                  <a:gd name="T11" fmla="*/ 77 h 100"/>
                  <a:gd name="T12" fmla="*/ 77 w 100"/>
                  <a:gd name="T13" fmla="*/ 50 h 100"/>
                  <a:gd name="T14" fmla="*/ 50 w 100"/>
                  <a:gd name="T15" fmla="*/ 23 h 100"/>
                  <a:gd name="T16" fmla="*/ 23 w 100"/>
                  <a:gd name="T17" fmla="*/ 50 h 100"/>
                  <a:gd name="T18" fmla="*/ 50 w 100"/>
                  <a:gd name="T19" fmla="*/ 77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0" h="100">
                    <a:moveTo>
                      <a:pt x="50" y="0"/>
                    </a:moveTo>
                    <a:cubicBezTo>
                      <a:pt x="78" y="0"/>
                      <a:pt x="100" y="23"/>
                      <a:pt x="100" y="50"/>
                    </a:cubicBezTo>
                    <a:cubicBezTo>
                      <a:pt x="100" y="78"/>
                      <a:pt x="78" y="100"/>
                      <a:pt x="50" y="100"/>
                    </a:cubicBezTo>
                    <a:cubicBezTo>
                      <a:pt x="23" y="100"/>
                      <a:pt x="0" y="78"/>
                      <a:pt x="0" y="50"/>
                    </a:cubicBezTo>
                    <a:cubicBezTo>
                      <a:pt x="0" y="23"/>
                      <a:pt x="23" y="0"/>
                      <a:pt x="50" y="0"/>
                    </a:cubicBezTo>
                    <a:close/>
                    <a:moveTo>
                      <a:pt x="50" y="77"/>
                    </a:moveTo>
                    <a:cubicBezTo>
                      <a:pt x="65" y="77"/>
                      <a:pt x="77" y="65"/>
                      <a:pt x="77" y="50"/>
                    </a:cubicBezTo>
                    <a:cubicBezTo>
                      <a:pt x="77" y="35"/>
                      <a:pt x="65" y="23"/>
                      <a:pt x="50" y="23"/>
                    </a:cubicBezTo>
                    <a:cubicBezTo>
                      <a:pt x="35" y="23"/>
                      <a:pt x="23" y="35"/>
                      <a:pt x="23" y="50"/>
                    </a:cubicBezTo>
                    <a:cubicBezTo>
                      <a:pt x="23" y="65"/>
                      <a:pt x="35" y="77"/>
                      <a:pt x="50" y="7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78"/>
                <a:endParaRPr lang="en-US" sz="1800">
                  <a:solidFill>
                    <a:prstClr val="black"/>
                  </a:solidFill>
                  <a:latin typeface="Calibri"/>
                </a:endParaRPr>
              </a:p>
            </p:txBody>
          </p:sp>
          <p:sp>
            <p:nvSpPr>
              <p:cNvPr id="97" name="Oval 7">
                <a:extLst>
                  <a:ext uri="{FF2B5EF4-FFF2-40B4-BE49-F238E27FC236}">
                    <a16:creationId xmlns:a16="http://schemas.microsoft.com/office/drawing/2014/main" id="{459433C5-E092-4C00-9D32-C0E6C5B76626}"/>
                  </a:ext>
                </a:extLst>
              </p:cNvPr>
              <p:cNvSpPr>
                <a:spLocks noChangeArrowheads="1"/>
              </p:cNvSpPr>
              <p:nvPr/>
            </p:nvSpPr>
            <p:spPr bwMode="auto">
              <a:xfrm>
                <a:off x="6592888" y="3894138"/>
                <a:ext cx="165100" cy="1651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78"/>
                <a:endParaRPr lang="en-US" sz="1800">
                  <a:solidFill>
                    <a:prstClr val="black"/>
                  </a:solidFill>
                  <a:latin typeface="Calibri"/>
                </a:endParaRPr>
              </a:p>
            </p:txBody>
          </p:sp>
          <p:sp>
            <p:nvSpPr>
              <p:cNvPr id="98" name="Oval 8">
                <a:extLst>
                  <a:ext uri="{FF2B5EF4-FFF2-40B4-BE49-F238E27FC236}">
                    <a16:creationId xmlns:a16="http://schemas.microsoft.com/office/drawing/2014/main" id="{FCE57E7B-F7DB-4FF1-95ED-DDD7FC70B16F}"/>
                  </a:ext>
                </a:extLst>
              </p:cNvPr>
              <p:cNvSpPr>
                <a:spLocks noChangeArrowheads="1"/>
              </p:cNvSpPr>
              <p:nvPr/>
            </p:nvSpPr>
            <p:spPr bwMode="auto">
              <a:xfrm>
                <a:off x="5399088" y="3894138"/>
                <a:ext cx="160338" cy="1651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78"/>
                <a:endParaRPr lang="en-US" sz="1800">
                  <a:solidFill>
                    <a:prstClr val="black"/>
                  </a:solidFill>
                  <a:latin typeface="Calibri"/>
                </a:endParaRPr>
              </a:p>
            </p:txBody>
          </p:sp>
          <p:sp>
            <p:nvSpPr>
              <p:cNvPr id="99" name="Freeform 9">
                <a:extLst>
                  <a:ext uri="{FF2B5EF4-FFF2-40B4-BE49-F238E27FC236}">
                    <a16:creationId xmlns:a16="http://schemas.microsoft.com/office/drawing/2014/main" id="{EDC8DD0A-ACCE-41AA-861B-CBC05F23FAF4}"/>
                  </a:ext>
                </a:extLst>
              </p:cNvPr>
              <p:cNvSpPr>
                <a:spLocks/>
              </p:cNvSpPr>
              <p:nvPr/>
            </p:nvSpPr>
            <p:spPr bwMode="auto">
              <a:xfrm>
                <a:off x="6477000" y="3152775"/>
                <a:ext cx="123825" cy="615950"/>
              </a:xfrm>
              <a:custGeom>
                <a:avLst/>
                <a:gdLst>
                  <a:gd name="T0" fmla="*/ 2 w 33"/>
                  <a:gd name="T1" fmla="*/ 35 h 163"/>
                  <a:gd name="T2" fmla="*/ 4 w 33"/>
                  <a:gd name="T3" fmla="*/ 36 h 163"/>
                  <a:gd name="T4" fmla="*/ 5 w 33"/>
                  <a:gd name="T5" fmla="*/ 8 h 163"/>
                  <a:gd name="T6" fmla="*/ 15 w 33"/>
                  <a:gd name="T7" fmla="*/ 7 h 163"/>
                  <a:gd name="T8" fmla="*/ 16 w 33"/>
                  <a:gd name="T9" fmla="*/ 36 h 163"/>
                  <a:gd name="T10" fmla="*/ 19 w 33"/>
                  <a:gd name="T11" fmla="*/ 37 h 163"/>
                  <a:gd name="T12" fmla="*/ 33 w 33"/>
                  <a:gd name="T13" fmla="*/ 38 h 163"/>
                  <a:gd name="T14" fmla="*/ 27 w 33"/>
                  <a:gd name="T15" fmla="*/ 133 h 163"/>
                  <a:gd name="T16" fmla="*/ 10 w 33"/>
                  <a:gd name="T17" fmla="*/ 150 h 163"/>
                  <a:gd name="T18" fmla="*/ 0 w 33"/>
                  <a:gd name="T19" fmla="*/ 163 h 163"/>
                  <a:gd name="T20" fmla="*/ 2 w 33"/>
                  <a:gd name="T21" fmla="*/ 35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3" h="163">
                    <a:moveTo>
                      <a:pt x="2" y="35"/>
                    </a:moveTo>
                    <a:cubicBezTo>
                      <a:pt x="4" y="36"/>
                      <a:pt x="4" y="36"/>
                      <a:pt x="4" y="36"/>
                    </a:cubicBezTo>
                    <a:cubicBezTo>
                      <a:pt x="5" y="8"/>
                      <a:pt x="5" y="8"/>
                      <a:pt x="5" y="8"/>
                    </a:cubicBezTo>
                    <a:cubicBezTo>
                      <a:pt x="5" y="8"/>
                      <a:pt x="10" y="0"/>
                      <a:pt x="15" y="7"/>
                    </a:cubicBezTo>
                    <a:cubicBezTo>
                      <a:pt x="16" y="36"/>
                      <a:pt x="16" y="36"/>
                      <a:pt x="16" y="36"/>
                    </a:cubicBezTo>
                    <a:cubicBezTo>
                      <a:pt x="19" y="37"/>
                      <a:pt x="19" y="37"/>
                      <a:pt x="19" y="37"/>
                    </a:cubicBezTo>
                    <a:cubicBezTo>
                      <a:pt x="33" y="38"/>
                      <a:pt x="33" y="38"/>
                      <a:pt x="33" y="38"/>
                    </a:cubicBezTo>
                    <a:cubicBezTo>
                      <a:pt x="27" y="133"/>
                      <a:pt x="27" y="133"/>
                      <a:pt x="27" y="133"/>
                    </a:cubicBezTo>
                    <a:cubicBezTo>
                      <a:pt x="27" y="133"/>
                      <a:pt x="19" y="139"/>
                      <a:pt x="10" y="150"/>
                    </a:cubicBezTo>
                    <a:cubicBezTo>
                      <a:pt x="1" y="160"/>
                      <a:pt x="0" y="163"/>
                      <a:pt x="0" y="163"/>
                    </a:cubicBezTo>
                    <a:lnTo>
                      <a:pt x="2" y="3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78"/>
                <a:endParaRPr lang="en-US" sz="1800">
                  <a:solidFill>
                    <a:prstClr val="black"/>
                  </a:solidFill>
                  <a:latin typeface="Calibri"/>
                </a:endParaRPr>
              </a:p>
            </p:txBody>
          </p:sp>
          <p:sp>
            <p:nvSpPr>
              <p:cNvPr id="100" name="Freeform 10">
                <a:extLst>
                  <a:ext uri="{FF2B5EF4-FFF2-40B4-BE49-F238E27FC236}">
                    <a16:creationId xmlns:a16="http://schemas.microsoft.com/office/drawing/2014/main" id="{25298101-E765-446F-A39E-598511972D80}"/>
                  </a:ext>
                </a:extLst>
              </p:cNvPr>
              <p:cNvSpPr>
                <a:spLocks noEditPoints="1"/>
              </p:cNvSpPr>
              <p:nvPr/>
            </p:nvSpPr>
            <p:spPr bwMode="auto">
              <a:xfrm>
                <a:off x="5289550" y="3784600"/>
                <a:ext cx="379413" cy="377825"/>
              </a:xfrm>
              <a:custGeom>
                <a:avLst/>
                <a:gdLst>
                  <a:gd name="T0" fmla="*/ 51 w 101"/>
                  <a:gd name="T1" fmla="*/ 0 h 100"/>
                  <a:gd name="T2" fmla="*/ 101 w 101"/>
                  <a:gd name="T3" fmla="*/ 50 h 100"/>
                  <a:gd name="T4" fmla="*/ 51 w 101"/>
                  <a:gd name="T5" fmla="*/ 100 h 100"/>
                  <a:gd name="T6" fmla="*/ 0 w 101"/>
                  <a:gd name="T7" fmla="*/ 50 h 100"/>
                  <a:gd name="T8" fmla="*/ 51 w 101"/>
                  <a:gd name="T9" fmla="*/ 0 h 100"/>
                  <a:gd name="T10" fmla="*/ 51 w 101"/>
                  <a:gd name="T11" fmla="*/ 77 h 100"/>
                  <a:gd name="T12" fmla="*/ 78 w 101"/>
                  <a:gd name="T13" fmla="*/ 50 h 100"/>
                  <a:gd name="T14" fmla="*/ 51 w 101"/>
                  <a:gd name="T15" fmla="*/ 23 h 100"/>
                  <a:gd name="T16" fmla="*/ 23 w 101"/>
                  <a:gd name="T17" fmla="*/ 50 h 100"/>
                  <a:gd name="T18" fmla="*/ 51 w 101"/>
                  <a:gd name="T19" fmla="*/ 77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1" h="100">
                    <a:moveTo>
                      <a:pt x="51" y="0"/>
                    </a:moveTo>
                    <a:cubicBezTo>
                      <a:pt x="78" y="0"/>
                      <a:pt x="101" y="23"/>
                      <a:pt x="101" y="50"/>
                    </a:cubicBezTo>
                    <a:cubicBezTo>
                      <a:pt x="101" y="78"/>
                      <a:pt x="78" y="100"/>
                      <a:pt x="51" y="100"/>
                    </a:cubicBezTo>
                    <a:cubicBezTo>
                      <a:pt x="23" y="100"/>
                      <a:pt x="0" y="78"/>
                      <a:pt x="0" y="50"/>
                    </a:cubicBezTo>
                    <a:cubicBezTo>
                      <a:pt x="0" y="23"/>
                      <a:pt x="23" y="0"/>
                      <a:pt x="51" y="0"/>
                    </a:cubicBezTo>
                    <a:close/>
                    <a:moveTo>
                      <a:pt x="51" y="77"/>
                    </a:moveTo>
                    <a:cubicBezTo>
                      <a:pt x="66" y="77"/>
                      <a:pt x="78" y="65"/>
                      <a:pt x="78" y="50"/>
                    </a:cubicBezTo>
                    <a:cubicBezTo>
                      <a:pt x="78" y="35"/>
                      <a:pt x="66" y="23"/>
                      <a:pt x="51" y="23"/>
                    </a:cubicBezTo>
                    <a:cubicBezTo>
                      <a:pt x="36" y="23"/>
                      <a:pt x="23" y="35"/>
                      <a:pt x="23" y="50"/>
                    </a:cubicBezTo>
                    <a:cubicBezTo>
                      <a:pt x="23" y="65"/>
                      <a:pt x="36" y="77"/>
                      <a:pt x="51" y="7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78"/>
                <a:endParaRPr lang="en-US" sz="1800">
                  <a:solidFill>
                    <a:prstClr val="black"/>
                  </a:solidFill>
                  <a:latin typeface="Calibri"/>
                </a:endParaRPr>
              </a:p>
            </p:txBody>
          </p:sp>
          <p:sp>
            <p:nvSpPr>
              <p:cNvPr id="101" name="Oval 17">
                <a:extLst>
                  <a:ext uri="{FF2B5EF4-FFF2-40B4-BE49-F238E27FC236}">
                    <a16:creationId xmlns:a16="http://schemas.microsoft.com/office/drawing/2014/main" id="{9E4ECB55-598D-49E1-829A-3338C3922E84}"/>
                  </a:ext>
                </a:extLst>
              </p:cNvPr>
              <p:cNvSpPr>
                <a:spLocks noChangeArrowheads="1"/>
              </p:cNvSpPr>
              <p:nvPr/>
            </p:nvSpPr>
            <p:spPr bwMode="auto">
              <a:xfrm>
                <a:off x="5800725" y="3894138"/>
                <a:ext cx="165100" cy="1651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78"/>
                <a:endParaRPr lang="en-US" sz="1800">
                  <a:solidFill>
                    <a:prstClr val="black"/>
                  </a:solidFill>
                  <a:latin typeface="Calibri"/>
                </a:endParaRPr>
              </a:p>
            </p:txBody>
          </p:sp>
          <p:sp>
            <p:nvSpPr>
              <p:cNvPr id="102" name="Freeform 18">
                <a:extLst>
                  <a:ext uri="{FF2B5EF4-FFF2-40B4-BE49-F238E27FC236}">
                    <a16:creationId xmlns:a16="http://schemas.microsoft.com/office/drawing/2014/main" id="{D6F0C5A5-8D08-4417-82F5-C7467B99C06B}"/>
                  </a:ext>
                </a:extLst>
              </p:cNvPr>
              <p:cNvSpPr>
                <a:spLocks noEditPoints="1"/>
              </p:cNvSpPr>
              <p:nvPr/>
            </p:nvSpPr>
            <p:spPr bwMode="auto">
              <a:xfrm>
                <a:off x="5695950" y="3784600"/>
                <a:ext cx="379413" cy="377825"/>
              </a:xfrm>
              <a:custGeom>
                <a:avLst/>
                <a:gdLst>
                  <a:gd name="T0" fmla="*/ 50 w 101"/>
                  <a:gd name="T1" fmla="*/ 0 h 100"/>
                  <a:gd name="T2" fmla="*/ 101 w 101"/>
                  <a:gd name="T3" fmla="*/ 50 h 100"/>
                  <a:gd name="T4" fmla="*/ 50 w 101"/>
                  <a:gd name="T5" fmla="*/ 100 h 100"/>
                  <a:gd name="T6" fmla="*/ 0 w 101"/>
                  <a:gd name="T7" fmla="*/ 50 h 100"/>
                  <a:gd name="T8" fmla="*/ 50 w 101"/>
                  <a:gd name="T9" fmla="*/ 0 h 100"/>
                  <a:gd name="T10" fmla="*/ 50 w 101"/>
                  <a:gd name="T11" fmla="*/ 77 h 100"/>
                  <a:gd name="T12" fmla="*/ 78 w 101"/>
                  <a:gd name="T13" fmla="*/ 50 h 100"/>
                  <a:gd name="T14" fmla="*/ 50 w 101"/>
                  <a:gd name="T15" fmla="*/ 23 h 100"/>
                  <a:gd name="T16" fmla="*/ 23 w 101"/>
                  <a:gd name="T17" fmla="*/ 50 h 100"/>
                  <a:gd name="T18" fmla="*/ 50 w 101"/>
                  <a:gd name="T19" fmla="*/ 77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1" h="100">
                    <a:moveTo>
                      <a:pt x="50" y="0"/>
                    </a:moveTo>
                    <a:cubicBezTo>
                      <a:pt x="78" y="0"/>
                      <a:pt x="101" y="23"/>
                      <a:pt x="101" y="50"/>
                    </a:cubicBezTo>
                    <a:cubicBezTo>
                      <a:pt x="101" y="78"/>
                      <a:pt x="78" y="100"/>
                      <a:pt x="50" y="100"/>
                    </a:cubicBezTo>
                    <a:cubicBezTo>
                      <a:pt x="23" y="100"/>
                      <a:pt x="0" y="78"/>
                      <a:pt x="0" y="50"/>
                    </a:cubicBezTo>
                    <a:cubicBezTo>
                      <a:pt x="0" y="23"/>
                      <a:pt x="23" y="0"/>
                      <a:pt x="50" y="0"/>
                    </a:cubicBezTo>
                    <a:close/>
                    <a:moveTo>
                      <a:pt x="50" y="77"/>
                    </a:moveTo>
                    <a:cubicBezTo>
                      <a:pt x="65" y="77"/>
                      <a:pt x="78" y="65"/>
                      <a:pt x="78" y="50"/>
                    </a:cubicBezTo>
                    <a:cubicBezTo>
                      <a:pt x="78" y="35"/>
                      <a:pt x="65" y="23"/>
                      <a:pt x="50" y="23"/>
                    </a:cubicBezTo>
                    <a:cubicBezTo>
                      <a:pt x="35" y="23"/>
                      <a:pt x="23" y="35"/>
                      <a:pt x="23" y="50"/>
                    </a:cubicBezTo>
                    <a:cubicBezTo>
                      <a:pt x="23" y="65"/>
                      <a:pt x="35" y="77"/>
                      <a:pt x="50" y="7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78"/>
                <a:endParaRPr lang="en-US" sz="1800">
                  <a:solidFill>
                    <a:prstClr val="black"/>
                  </a:solidFill>
                  <a:latin typeface="Calibri"/>
                </a:endParaRPr>
              </a:p>
            </p:txBody>
          </p:sp>
          <p:sp>
            <p:nvSpPr>
              <p:cNvPr id="103" name="Freeform 19">
                <a:extLst>
                  <a:ext uri="{FF2B5EF4-FFF2-40B4-BE49-F238E27FC236}">
                    <a16:creationId xmlns:a16="http://schemas.microsoft.com/office/drawing/2014/main" id="{31ABEAA9-11D7-4006-AF29-8B4C6CFB556D}"/>
                  </a:ext>
                </a:extLst>
              </p:cNvPr>
              <p:cNvSpPr>
                <a:spLocks/>
              </p:cNvSpPr>
              <p:nvPr/>
            </p:nvSpPr>
            <p:spPr bwMode="auto">
              <a:xfrm>
                <a:off x="5256213" y="3757613"/>
                <a:ext cx="1176338" cy="234950"/>
              </a:xfrm>
              <a:custGeom>
                <a:avLst/>
                <a:gdLst>
                  <a:gd name="T0" fmla="*/ 8 w 313"/>
                  <a:gd name="T1" fmla="*/ 0 h 62"/>
                  <a:gd name="T2" fmla="*/ 304 w 313"/>
                  <a:gd name="T3" fmla="*/ 0 h 62"/>
                  <a:gd name="T4" fmla="*/ 313 w 313"/>
                  <a:gd name="T5" fmla="*/ 9 h 62"/>
                  <a:gd name="T6" fmla="*/ 313 w 313"/>
                  <a:gd name="T7" fmla="*/ 54 h 62"/>
                  <a:gd name="T8" fmla="*/ 304 w 313"/>
                  <a:gd name="T9" fmla="*/ 62 h 62"/>
                  <a:gd name="T10" fmla="*/ 223 w 313"/>
                  <a:gd name="T11" fmla="*/ 62 h 62"/>
                  <a:gd name="T12" fmla="*/ 224 w 313"/>
                  <a:gd name="T13" fmla="*/ 58 h 62"/>
                  <a:gd name="T14" fmla="*/ 167 w 313"/>
                  <a:gd name="T15" fmla="*/ 2 h 62"/>
                  <a:gd name="T16" fmla="*/ 113 w 313"/>
                  <a:gd name="T17" fmla="*/ 43 h 62"/>
                  <a:gd name="T18" fmla="*/ 59 w 313"/>
                  <a:gd name="T19" fmla="*/ 2 h 62"/>
                  <a:gd name="T20" fmla="*/ 3 w 313"/>
                  <a:gd name="T21" fmla="*/ 58 h 62"/>
                  <a:gd name="T22" fmla="*/ 3 w 313"/>
                  <a:gd name="T23" fmla="*/ 60 h 62"/>
                  <a:gd name="T24" fmla="*/ 0 w 313"/>
                  <a:gd name="T25" fmla="*/ 54 h 62"/>
                  <a:gd name="T26" fmla="*/ 0 w 313"/>
                  <a:gd name="T27" fmla="*/ 9 h 62"/>
                  <a:gd name="T28" fmla="*/ 8 w 313"/>
                  <a:gd name="T29"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13" h="62">
                    <a:moveTo>
                      <a:pt x="8" y="0"/>
                    </a:moveTo>
                    <a:cubicBezTo>
                      <a:pt x="304" y="0"/>
                      <a:pt x="304" y="0"/>
                      <a:pt x="304" y="0"/>
                    </a:cubicBezTo>
                    <a:cubicBezTo>
                      <a:pt x="309" y="0"/>
                      <a:pt x="313" y="4"/>
                      <a:pt x="313" y="9"/>
                    </a:cubicBezTo>
                    <a:cubicBezTo>
                      <a:pt x="313" y="54"/>
                      <a:pt x="313" y="54"/>
                      <a:pt x="313" y="54"/>
                    </a:cubicBezTo>
                    <a:cubicBezTo>
                      <a:pt x="313" y="58"/>
                      <a:pt x="309" y="62"/>
                      <a:pt x="304" y="62"/>
                    </a:cubicBezTo>
                    <a:cubicBezTo>
                      <a:pt x="223" y="62"/>
                      <a:pt x="223" y="62"/>
                      <a:pt x="223" y="62"/>
                    </a:cubicBezTo>
                    <a:cubicBezTo>
                      <a:pt x="224" y="60"/>
                      <a:pt x="224" y="59"/>
                      <a:pt x="224" y="58"/>
                    </a:cubicBezTo>
                    <a:cubicBezTo>
                      <a:pt x="224" y="27"/>
                      <a:pt x="198" y="2"/>
                      <a:pt x="167" y="2"/>
                    </a:cubicBezTo>
                    <a:cubicBezTo>
                      <a:pt x="141" y="2"/>
                      <a:pt x="120" y="19"/>
                      <a:pt x="113" y="43"/>
                    </a:cubicBezTo>
                    <a:cubicBezTo>
                      <a:pt x="107" y="19"/>
                      <a:pt x="85" y="2"/>
                      <a:pt x="59" y="2"/>
                    </a:cubicBezTo>
                    <a:cubicBezTo>
                      <a:pt x="28" y="2"/>
                      <a:pt x="3" y="27"/>
                      <a:pt x="3" y="58"/>
                    </a:cubicBezTo>
                    <a:cubicBezTo>
                      <a:pt x="3" y="58"/>
                      <a:pt x="3" y="59"/>
                      <a:pt x="3" y="60"/>
                    </a:cubicBezTo>
                    <a:cubicBezTo>
                      <a:pt x="1" y="58"/>
                      <a:pt x="0" y="56"/>
                      <a:pt x="0" y="54"/>
                    </a:cubicBezTo>
                    <a:cubicBezTo>
                      <a:pt x="0" y="9"/>
                      <a:pt x="0" y="9"/>
                      <a:pt x="0" y="9"/>
                    </a:cubicBezTo>
                    <a:cubicBezTo>
                      <a:pt x="0" y="4"/>
                      <a:pt x="4" y="0"/>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78"/>
                <a:endParaRPr lang="en-US" sz="1800">
                  <a:solidFill>
                    <a:prstClr val="black"/>
                  </a:solidFill>
                  <a:latin typeface="Calibri"/>
                </a:endParaRPr>
              </a:p>
            </p:txBody>
          </p:sp>
          <p:sp>
            <p:nvSpPr>
              <p:cNvPr id="104" name="Freeform 21">
                <a:extLst>
                  <a:ext uri="{FF2B5EF4-FFF2-40B4-BE49-F238E27FC236}">
                    <a16:creationId xmlns:a16="http://schemas.microsoft.com/office/drawing/2014/main" id="{0F8DBCCB-E281-4623-BED7-CFE1BB621CFF}"/>
                  </a:ext>
                </a:extLst>
              </p:cNvPr>
              <p:cNvSpPr>
                <a:spLocks/>
              </p:cNvSpPr>
              <p:nvPr/>
            </p:nvSpPr>
            <p:spPr bwMode="auto">
              <a:xfrm>
                <a:off x="6573838" y="2846388"/>
                <a:ext cx="290513" cy="333375"/>
              </a:xfrm>
              <a:custGeom>
                <a:avLst/>
                <a:gdLst>
                  <a:gd name="T0" fmla="*/ 77 w 77"/>
                  <a:gd name="T1" fmla="*/ 88 h 88"/>
                  <a:gd name="T2" fmla="*/ 34 w 77"/>
                  <a:gd name="T3" fmla="*/ 23 h 88"/>
                  <a:gd name="T4" fmla="*/ 0 w 77"/>
                  <a:gd name="T5" fmla="*/ 0 h 88"/>
                  <a:gd name="T6" fmla="*/ 12 w 77"/>
                  <a:gd name="T7" fmla="*/ 85 h 88"/>
                  <a:gd name="T8" fmla="*/ 77 w 77"/>
                  <a:gd name="T9" fmla="*/ 88 h 88"/>
                </a:gdLst>
                <a:ahLst/>
                <a:cxnLst>
                  <a:cxn ang="0">
                    <a:pos x="T0" y="T1"/>
                  </a:cxn>
                  <a:cxn ang="0">
                    <a:pos x="T2" y="T3"/>
                  </a:cxn>
                  <a:cxn ang="0">
                    <a:pos x="T4" y="T5"/>
                  </a:cxn>
                  <a:cxn ang="0">
                    <a:pos x="T6" y="T7"/>
                  </a:cxn>
                  <a:cxn ang="0">
                    <a:pos x="T8" y="T9"/>
                  </a:cxn>
                </a:cxnLst>
                <a:rect l="0" t="0" r="r" b="b"/>
                <a:pathLst>
                  <a:path w="77" h="88">
                    <a:moveTo>
                      <a:pt x="77" y="88"/>
                    </a:moveTo>
                    <a:cubicBezTo>
                      <a:pt x="77" y="88"/>
                      <a:pt x="49" y="40"/>
                      <a:pt x="34" y="23"/>
                    </a:cubicBezTo>
                    <a:cubicBezTo>
                      <a:pt x="20" y="7"/>
                      <a:pt x="0" y="0"/>
                      <a:pt x="0" y="0"/>
                    </a:cubicBezTo>
                    <a:cubicBezTo>
                      <a:pt x="12" y="85"/>
                      <a:pt x="12" y="85"/>
                      <a:pt x="12" y="85"/>
                    </a:cubicBezTo>
                    <a:lnTo>
                      <a:pt x="77" y="8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78"/>
                <a:endParaRPr lang="en-US" sz="1800">
                  <a:solidFill>
                    <a:prstClr val="black"/>
                  </a:solidFill>
                  <a:latin typeface="Calibri"/>
                </a:endParaRPr>
              </a:p>
            </p:txBody>
          </p:sp>
        </p:grpSp>
      </p:grpSp>
      <p:sp>
        <p:nvSpPr>
          <p:cNvPr id="111" name="Rounded Rectangle 24">
            <a:extLst>
              <a:ext uri="{FF2B5EF4-FFF2-40B4-BE49-F238E27FC236}">
                <a16:creationId xmlns:a16="http://schemas.microsoft.com/office/drawing/2014/main" id="{0197A2B9-B464-403B-BCA4-48426A0AC7DB}"/>
              </a:ext>
            </a:extLst>
          </p:cNvPr>
          <p:cNvSpPr/>
          <p:nvPr/>
        </p:nvSpPr>
        <p:spPr>
          <a:xfrm>
            <a:off x="2590800" y="1640359"/>
            <a:ext cx="1834573" cy="871482"/>
          </a:xfrm>
          <a:prstGeom prst="roundRect">
            <a:avLst>
              <a:gd name="adj" fmla="val 5186"/>
            </a:avLst>
          </a:prstGeom>
          <a:solidFill>
            <a:srgbClr val="0E7FB7"/>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8"/>
            <a:endParaRPr lang="en-US" sz="1800">
              <a:solidFill>
                <a:prstClr val="white"/>
              </a:solidFill>
            </a:endParaRPr>
          </a:p>
        </p:txBody>
      </p:sp>
      <p:sp>
        <p:nvSpPr>
          <p:cNvPr id="112" name="Text Box 10">
            <a:extLst>
              <a:ext uri="{FF2B5EF4-FFF2-40B4-BE49-F238E27FC236}">
                <a16:creationId xmlns:a16="http://schemas.microsoft.com/office/drawing/2014/main" id="{8777866A-2066-488E-86AA-04DAA3C4A857}"/>
              </a:ext>
            </a:extLst>
          </p:cNvPr>
          <p:cNvSpPr txBox="1">
            <a:spLocks noChangeArrowheads="1"/>
          </p:cNvSpPr>
          <p:nvPr/>
        </p:nvSpPr>
        <p:spPr bwMode="auto">
          <a:xfrm>
            <a:off x="2631785" y="1611595"/>
            <a:ext cx="1752600" cy="900246"/>
          </a:xfrm>
          <a:prstGeom prst="rect">
            <a:avLst/>
          </a:prstGeom>
          <a:noFill/>
          <a:ln w="9525">
            <a:noFill/>
            <a:miter lim="800000"/>
            <a:headEnd/>
            <a:tailEnd/>
          </a:ln>
        </p:spPr>
        <p:txBody>
          <a:bodyPr wrap="square" lIns="45720" tIns="22860" rIns="45720" bIns="22860">
            <a:spAutoFit/>
          </a:bodyPr>
          <a:lstStyle/>
          <a:p>
            <a:pPr defTabSz="1088205">
              <a:lnSpc>
                <a:spcPct val="200000"/>
              </a:lnSpc>
            </a:pPr>
            <a:r>
              <a:rPr lang="en-US" sz="1200" b="1">
                <a:solidFill>
                  <a:prstClr val="white"/>
                </a:solidFill>
                <a:ea typeface="Open Sans" pitchFamily="34" charset="0"/>
                <a:cs typeface="Open Sans" pitchFamily="34" charset="0"/>
              </a:rPr>
              <a:t>Asia</a:t>
            </a:r>
          </a:p>
          <a:p>
            <a:pPr defTabSz="1088205"/>
            <a:r>
              <a:rPr lang="en-US" sz="1050">
                <a:solidFill>
                  <a:prstClr val="white"/>
                </a:solidFill>
                <a:ea typeface="Open Sans" pitchFamily="34" charset="0"/>
                <a:cs typeface="Open Sans" pitchFamily="34" charset="0"/>
              </a:rPr>
              <a:t>Nullam eu tempor purus. Nunc a leo magna, sit amet consequat risus.</a:t>
            </a:r>
          </a:p>
        </p:txBody>
      </p:sp>
      <p:sp>
        <p:nvSpPr>
          <p:cNvPr id="113" name="Rounded Rectangle 25">
            <a:extLst>
              <a:ext uri="{FF2B5EF4-FFF2-40B4-BE49-F238E27FC236}">
                <a16:creationId xmlns:a16="http://schemas.microsoft.com/office/drawing/2014/main" id="{EB18BA3E-66BB-4B05-BCA0-8FBD366A432E}"/>
              </a:ext>
            </a:extLst>
          </p:cNvPr>
          <p:cNvSpPr/>
          <p:nvPr/>
        </p:nvSpPr>
        <p:spPr>
          <a:xfrm>
            <a:off x="615373" y="1639893"/>
            <a:ext cx="1834573" cy="871949"/>
          </a:xfrm>
          <a:prstGeom prst="roundRect">
            <a:avLst>
              <a:gd name="adj" fmla="val 5186"/>
            </a:avLst>
          </a:prstGeom>
          <a:noFill/>
          <a:ln w="9525">
            <a:solidFill>
              <a:srgbClr val="45C1A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8"/>
            <a:endParaRPr lang="en-US" sz="1800">
              <a:solidFill>
                <a:prstClr val="white"/>
              </a:solidFill>
            </a:endParaRPr>
          </a:p>
        </p:txBody>
      </p:sp>
      <p:sp>
        <p:nvSpPr>
          <p:cNvPr id="114" name="Text Box 10">
            <a:extLst>
              <a:ext uri="{FF2B5EF4-FFF2-40B4-BE49-F238E27FC236}">
                <a16:creationId xmlns:a16="http://schemas.microsoft.com/office/drawing/2014/main" id="{6D3FC42A-4935-4172-B59A-BDCBE8BB3C6A}"/>
              </a:ext>
            </a:extLst>
          </p:cNvPr>
          <p:cNvSpPr txBox="1">
            <a:spLocks noChangeArrowheads="1"/>
          </p:cNvSpPr>
          <p:nvPr/>
        </p:nvSpPr>
        <p:spPr bwMode="auto">
          <a:xfrm>
            <a:off x="656358" y="1581151"/>
            <a:ext cx="1752600" cy="900246"/>
          </a:xfrm>
          <a:prstGeom prst="rect">
            <a:avLst/>
          </a:prstGeom>
          <a:noFill/>
          <a:ln w="9525">
            <a:noFill/>
            <a:miter lim="800000"/>
            <a:headEnd/>
            <a:tailEnd/>
          </a:ln>
        </p:spPr>
        <p:txBody>
          <a:bodyPr wrap="square" lIns="45720" tIns="22860" rIns="45720" bIns="22860">
            <a:spAutoFit/>
          </a:bodyPr>
          <a:lstStyle/>
          <a:p>
            <a:pPr defTabSz="1088205">
              <a:lnSpc>
                <a:spcPct val="200000"/>
              </a:lnSpc>
            </a:pPr>
            <a:r>
              <a:rPr lang="en-US" sz="1200" b="1">
                <a:solidFill>
                  <a:srgbClr val="45C1A4"/>
                </a:solidFill>
                <a:ea typeface="Open Sans" pitchFamily="34" charset="0"/>
                <a:cs typeface="Open Sans" pitchFamily="34" charset="0"/>
              </a:rPr>
              <a:t>North America</a:t>
            </a:r>
          </a:p>
          <a:p>
            <a:pPr defTabSz="1088205"/>
            <a:r>
              <a:rPr lang="en-US" sz="1050">
                <a:solidFill>
                  <a:prstClr val="black">
                    <a:lumMod val="50000"/>
                    <a:lumOff val="50000"/>
                  </a:prstClr>
                </a:solidFill>
                <a:ea typeface="Open Sans" pitchFamily="34" charset="0"/>
                <a:cs typeface="Open Sans" pitchFamily="34" charset="0"/>
              </a:rPr>
              <a:t>Nullam eu tempor purus. Nunc a leo magna, sit amet consequat risus.</a:t>
            </a:r>
          </a:p>
        </p:txBody>
      </p:sp>
      <p:sp>
        <p:nvSpPr>
          <p:cNvPr id="115" name="Rectangle 28">
            <a:extLst>
              <a:ext uri="{FF2B5EF4-FFF2-40B4-BE49-F238E27FC236}">
                <a16:creationId xmlns:a16="http://schemas.microsoft.com/office/drawing/2014/main" id="{0A0A1401-59D7-42BB-B218-E0F35FC0AA69}"/>
              </a:ext>
            </a:extLst>
          </p:cNvPr>
          <p:cNvSpPr/>
          <p:nvPr/>
        </p:nvSpPr>
        <p:spPr>
          <a:xfrm>
            <a:off x="5029199" y="2989762"/>
            <a:ext cx="2483289" cy="1188720"/>
          </a:xfrm>
          <a:prstGeom prst="rect">
            <a:avLst/>
          </a:prstGeom>
          <a:solidFill>
            <a:srgbClr val="0E7FB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8"/>
            <a:endParaRPr lang="en-US" sz="1800">
              <a:solidFill>
                <a:prstClr val="white"/>
              </a:solidFill>
              <a:latin typeface="Calibri"/>
            </a:endParaRPr>
          </a:p>
        </p:txBody>
      </p:sp>
      <p:sp>
        <p:nvSpPr>
          <p:cNvPr id="116" name="Rectangle 29">
            <a:extLst>
              <a:ext uri="{FF2B5EF4-FFF2-40B4-BE49-F238E27FC236}">
                <a16:creationId xmlns:a16="http://schemas.microsoft.com/office/drawing/2014/main" id="{42E286C9-B9DB-4FAA-B0BF-7D1571F3337E}"/>
              </a:ext>
            </a:extLst>
          </p:cNvPr>
          <p:cNvSpPr/>
          <p:nvPr/>
        </p:nvSpPr>
        <p:spPr>
          <a:xfrm>
            <a:off x="3581400" y="2989762"/>
            <a:ext cx="1447800" cy="1188720"/>
          </a:xfrm>
          <a:prstGeom prst="rect">
            <a:avLst/>
          </a:prstGeom>
          <a:solidFill>
            <a:srgbClr val="45C1A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8"/>
            <a:endParaRPr lang="en-US" sz="1800">
              <a:solidFill>
                <a:prstClr val="white"/>
              </a:solidFill>
              <a:latin typeface="Calibri"/>
            </a:endParaRPr>
          </a:p>
        </p:txBody>
      </p:sp>
      <p:sp>
        <p:nvSpPr>
          <p:cNvPr id="117" name="Rectangle 30">
            <a:extLst>
              <a:ext uri="{FF2B5EF4-FFF2-40B4-BE49-F238E27FC236}">
                <a16:creationId xmlns:a16="http://schemas.microsoft.com/office/drawing/2014/main" id="{64B6B176-82F0-45E3-99AE-8745F6881AEC}"/>
              </a:ext>
            </a:extLst>
          </p:cNvPr>
          <p:cNvSpPr/>
          <p:nvPr/>
        </p:nvSpPr>
        <p:spPr>
          <a:xfrm>
            <a:off x="1514865" y="2989762"/>
            <a:ext cx="2069900" cy="1188720"/>
          </a:xfrm>
          <a:prstGeom prst="rect">
            <a:avLst/>
          </a:prstGeom>
          <a:solidFill>
            <a:srgbClr val="0E7FB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8"/>
            <a:endParaRPr lang="en-US" sz="1800">
              <a:solidFill>
                <a:prstClr val="white"/>
              </a:solidFill>
              <a:latin typeface="Calibri"/>
            </a:endParaRPr>
          </a:p>
        </p:txBody>
      </p:sp>
      <p:sp>
        <p:nvSpPr>
          <p:cNvPr id="118" name="Rectangle 31">
            <a:extLst>
              <a:ext uri="{FF2B5EF4-FFF2-40B4-BE49-F238E27FC236}">
                <a16:creationId xmlns:a16="http://schemas.microsoft.com/office/drawing/2014/main" id="{76094ECF-3A9F-4123-AA5A-97EEFBEC598B}"/>
              </a:ext>
            </a:extLst>
          </p:cNvPr>
          <p:cNvSpPr/>
          <p:nvPr/>
        </p:nvSpPr>
        <p:spPr>
          <a:xfrm>
            <a:off x="615373" y="2989762"/>
            <a:ext cx="899491" cy="1188720"/>
          </a:xfrm>
          <a:prstGeom prst="rect">
            <a:avLst/>
          </a:prstGeom>
          <a:solidFill>
            <a:srgbClr val="45C1A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8"/>
            <a:endParaRPr lang="en-US" sz="1800">
              <a:solidFill>
                <a:prstClr val="white"/>
              </a:solidFill>
              <a:latin typeface="Calibri"/>
            </a:endParaRPr>
          </a:p>
        </p:txBody>
      </p:sp>
      <p:sp>
        <p:nvSpPr>
          <p:cNvPr id="119" name="Rounded Rectangle 32">
            <a:extLst>
              <a:ext uri="{FF2B5EF4-FFF2-40B4-BE49-F238E27FC236}">
                <a16:creationId xmlns:a16="http://schemas.microsoft.com/office/drawing/2014/main" id="{A51F878D-4D2A-45A2-83E9-F3DEA2C57911}"/>
              </a:ext>
            </a:extLst>
          </p:cNvPr>
          <p:cNvSpPr/>
          <p:nvPr/>
        </p:nvSpPr>
        <p:spPr>
          <a:xfrm>
            <a:off x="4598891" y="1639893"/>
            <a:ext cx="1834573" cy="871949"/>
          </a:xfrm>
          <a:prstGeom prst="roundRect">
            <a:avLst>
              <a:gd name="adj" fmla="val 5186"/>
            </a:avLst>
          </a:prstGeom>
          <a:noFill/>
          <a:ln w="9525">
            <a:solidFill>
              <a:srgbClr val="45C1A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8"/>
            <a:endParaRPr lang="en-US" sz="1800">
              <a:solidFill>
                <a:prstClr val="white"/>
              </a:solidFill>
            </a:endParaRPr>
          </a:p>
        </p:txBody>
      </p:sp>
      <p:sp>
        <p:nvSpPr>
          <p:cNvPr id="120" name="Text Box 10">
            <a:extLst>
              <a:ext uri="{FF2B5EF4-FFF2-40B4-BE49-F238E27FC236}">
                <a16:creationId xmlns:a16="http://schemas.microsoft.com/office/drawing/2014/main" id="{549DEBA0-56D1-4C1F-BA9D-396565130422}"/>
              </a:ext>
            </a:extLst>
          </p:cNvPr>
          <p:cNvSpPr txBox="1">
            <a:spLocks noChangeArrowheads="1"/>
          </p:cNvSpPr>
          <p:nvPr/>
        </p:nvSpPr>
        <p:spPr bwMode="auto">
          <a:xfrm>
            <a:off x="4639876" y="1581151"/>
            <a:ext cx="1752600" cy="900246"/>
          </a:xfrm>
          <a:prstGeom prst="rect">
            <a:avLst/>
          </a:prstGeom>
          <a:noFill/>
          <a:ln w="9525">
            <a:noFill/>
            <a:miter lim="800000"/>
            <a:headEnd/>
            <a:tailEnd/>
          </a:ln>
        </p:spPr>
        <p:txBody>
          <a:bodyPr wrap="square" lIns="45720" tIns="22860" rIns="45720" bIns="22860">
            <a:spAutoFit/>
          </a:bodyPr>
          <a:lstStyle/>
          <a:p>
            <a:pPr defTabSz="1088205">
              <a:lnSpc>
                <a:spcPct val="200000"/>
              </a:lnSpc>
            </a:pPr>
            <a:r>
              <a:rPr lang="en-US" sz="1200" b="1">
                <a:solidFill>
                  <a:srgbClr val="45C1A4"/>
                </a:solidFill>
                <a:ea typeface="Open Sans" pitchFamily="34" charset="0"/>
                <a:cs typeface="Open Sans" pitchFamily="34" charset="0"/>
              </a:rPr>
              <a:t>Africa</a:t>
            </a:r>
          </a:p>
          <a:p>
            <a:pPr defTabSz="1088205"/>
            <a:r>
              <a:rPr lang="en-US" sz="1050">
                <a:solidFill>
                  <a:prstClr val="black">
                    <a:lumMod val="50000"/>
                    <a:lumOff val="50000"/>
                  </a:prstClr>
                </a:solidFill>
                <a:ea typeface="Open Sans" pitchFamily="34" charset="0"/>
                <a:cs typeface="Open Sans" pitchFamily="34" charset="0"/>
              </a:rPr>
              <a:t>Nullam eu tempor purus. Nunc a leo magna, sit amet consequat risus.</a:t>
            </a:r>
          </a:p>
        </p:txBody>
      </p:sp>
      <p:sp>
        <p:nvSpPr>
          <p:cNvPr id="121" name="Rounded Rectangle 34">
            <a:extLst>
              <a:ext uri="{FF2B5EF4-FFF2-40B4-BE49-F238E27FC236}">
                <a16:creationId xmlns:a16="http://schemas.microsoft.com/office/drawing/2014/main" id="{29FBFF3B-308D-486B-B1F9-16DECFDFB196}"/>
              </a:ext>
            </a:extLst>
          </p:cNvPr>
          <p:cNvSpPr/>
          <p:nvPr/>
        </p:nvSpPr>
        <p:spPr>
          <a:xfrm>
            <a:off x="6623628" y="1639893"/>
            <a:ext cx="1834573" cy="871949"/>
          </a:xfrm>
          <a:prstGeom prst="roundRect">
            <a:avLst>
              <a:gd name="adj" fmla="val 5186"/>
            </a:avLst>
          </a:prstGeom>
          <a:noFill/>
          <a:ln w="9525">
            <a:solidFill>
              <a:srgbClr val="0E7FB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8"/>
            <a:endParaRPr lang="en-US" sz="1800">
              <a:solidFill>
                <a:prstClr val="white"/>
              </a:solidFill>
            </a:endParaRPr>
          </a:p>
        </p:txBody>
      </p:sp>
      <p:sp>
        <p:nvSpPr>
          <p:cNvPr id="122" name="Text Box 10">
            <a:extLst>
              <a:ext uri="{FF2B5EF4-FFF2-40B4-BE49-F238E27FC236}">
                <a16:creationId xmlns:a16="http://schemas.microsoft.com/office/drawing/2014/main" id="{C657B34F-4C2B-448B-AF41-96786A7FB928}"/>
              </a:ext>
            </a:extLst>
          </p:cNvPr>
          <p:cNvSpPr txBox="1">
            <a:spLocks noChangeArrowheads="1"/>
          </p:cNvSpPr>
          <p:nvPr/>
        </p:nvSpPr>
        <p:spPr bwMode="auto">
          <a:xfrm>
            <a:off x="6664613" y="1581151"/>
            <a:ext cx="1752600" cy="900246"/>
          </a:xfrm>
          <a:prstGeom prst="rect">
            <a:avLst/>
          </a:prstGeom>
          <a:noFill/>
          <a:ln w="9525">
            <a:noFill/>
            <a:miter lim="800000"/>
            <a:headEnd/>
            <a:tailEnd/>
          </a:ln>
        </p:spPr>
        <p:txBody>
          <a:bodyPr wrap="square" lIns="45720" tIns="22860" rIns="45720" bIns="22860">
            <a:spAutoFit/>
          </a:bodyPr>
          <a:lstStyle/>
          <a:p>
            <a:pPr defTabSz="1088205">
              <a:lnSpc>
                <a:spcPct val="200000"/>
              </a:lnSpc>
            </a:pPr>
            <a:r>
              <a:rPr lang="en-US" sz="1200" b="1" dirty="0">
                <a:solidFill>
                  <a:srgbClr val="0E7FB7"/>
                </a:solidFill>
                <a:ea typeface="Open Sans" pitchFamily="34" charset="0"/>
                <a:cs typeface="Open Sans" pitchFamily="34" charset="0"/>
              </a:rPr>
              <a:t>Euro</a:t>
            </a:r>
          </a:p>
          <a:p>
            <a:pPr defTabSz="1088205"/>
            <a:r>
              <a:rPr lang="en-US" sz="1050" dirty="0" err="1">
                <a:solidFill>
                  <a:prstClr val="black">
                    <a:lumMod val="50000"/>
                    <a:lumOff val="50000"/>
                  </a:prstClr>
                </a:solidFill>
                <a:ea typeface="Open Sans" pitchFamily="34" charset="0"/>
                <a:cs typeface="Open Sans" pitchFamily="34" charset="0"/>
              </a:rPr>
              <a:t>Nullam</a:t>
            </a:r>
            <a:r>
              <a:rPr lang="en-US" sz="1050" dirty="0">
                <a:solidFill>
                  <a:prstClr val="black">
                    <a:lumMod val="50000"/>
                    <a:lumOff val="50000"/>
                  </a:prstClr>
                </a:solidFill>
                <a:ea typeface="Open Sans" pitchFamily="34" charset="0"/>
                <a:cs typeface="Open Sans" pitchFamily="34" charset="0"/>
              </a:rPr>
              <a:t> </a:t>
            </a:r>
            <a:r>
              <a:rPr lang="en-US" sz="1050" dirty="0" err="1">
                <a:solidFill>
                  <a:prstClr val="black">
                    <a:lumMod val="50000"/>
                    <a:lumOff val="50000"/>
                  </a:prstClr>
                </a:solidFill>
                <a:ea typeface="Open Sans" pitchFamily="34" charset="0"/>
                <a:cs typeface="Open Sans" pitchFamily="34" charset="0"/>
              </a:rPr>
              <a:t>eu</a:t>
            </a:r>
            <a:r>
              <a:rPr lang="en-US" sz="1050" dirty="0">
                <a:solidFill>
                  <a:prstClr val="black">
                    <a:lumMod val="50000"/>
                    <a:lumOff val="50000"/>
                  </a:prstClr>
                </a:solidFill>
                <a:ea typeface="Open Sans" pitchFamily="34" charset="0"/>
                <a:cs typeface="Open Sans" pitchFamily="34" charset="0"/>
              </a:rPr>
              <a:t> </a:t>
            </a:r>
            <a:r>
              <a:rPr lang="en-US" sz="1050" dirty="0" err="1">
                <a:solidFill>
                  <a:prstClr val="black">
                    <a:lumMod val="50000"/>
                    <a:lumOff val="50000"/>
                  </a:prstClr>
                </a:solidFill>
                <a:ea typeface="Open Sans" pitchFamily="34" charset="0"/>
                <a:cs typeface="Open Sans" pitchFamily="34" charset="0"/>
              </a:rPr>
              <a:t>tempor</a:t>
            </a:r>
            <a:r>
              <a:rPr lang="en-US" sz="1050" dirty="0">
                <a:solidFill>
                  <a:prstClr val="black">
                    <a:lumMod val="50000"/>
                    <a:lumOff val="50000"/>
                  </a:prstClr>
                </a:solidFill>
                <a:ea typeface="Open Sans" pitchFamily="34" charset="0"/>
                <a:cs typeface="Open Sans" pitchFamily="34" charset="0"/>
              </a:rPr>
              <a:t> </a:t>
            </a:r>
            <a:r>
              <a:rPr lang="en-US" sz="1050" dirty="0" err="1">
                <a:solidFill>
                  <a:prstClr val="black">
                    <a:lumMod val="50000"/>
                    <a:lumOff val="50000"/>
                  </a:prstClr>
                </a:solidFill>
                <a:ea typeface="Open Sans" pitchFamily="34" charset="0"/>
                <a:cs typeface="Open Sans" pitchFamily="34" charset="0"/>
              </a:rPr>
              <a:t>purus</a:t>
            </a:r>
            <a:r>
              <a:rPr lang="en-US" sz="1050" dirty="0">
                <a:solidFill>
                  <a:prstClr val="black">
                    <a:lumMod val="50000"/>
                    <a:lumOff val="50000"/>
                  </a:prstClr>
                </a:solidFill>
                <a:ea typeface="Open Sans" pitchFamily="34" charset="0"/>
                <a:cs typeface="Open Sans" pitchFamily="34" charset="0"/>
              </a:rPr>
              <a:t>. Nunc a </a:t>
            </a:r>
            <a:r>
              <a:rPr lang="en-US" sz="1050" dirty="0" err="1">
                <a:solidFill>
                  <a:prstClr val="black">
                    <a:lumMod val="50000"/>
                    <a:lumOff val="50000"/>
                  </a:prstClr>
                </a:solidFill>
                <a:ea typeface="Open Sans" pitchFamily="34" charset="0"/>
                <a:cs typeface="Open Sans" pitchFamily="34" charset="0"/>
              </a:rPr>
              <a:t>leo</a:t>
            </a:r>
            <a:r>
              <a:rPr lang="en-US" sz="1050" dirty="0">
                <a:solidFill>
                  <a:prstClr val="black">
                    <a:lumMod val="50000"/>
                    <a:lumOff val="50000"/>
                  </a:prstClr>
                </a:solidFill>
                <a:ea typeface="Open Sans" pitchFamily="34" charset="0"/>
                <a:cs typeface="Open Sans" pitchFamily="34" charset="0"/>
              </a:rPr>
              <a:t> magna, sit </a:t>
            </a:r>
            <a:r>
              <a:rPr lang="en-US" sz="1050" dirty="0" err="1">
                <a:solidFill>
                  <a:prstClr val="black">
                    <a:lumMod val="50000"/>
                    <a:lumOff val="50000"/>
                  </a:prstClr>
                </a:solidFill>
                <a:ea typeface="Open Sans" pitchFamily="34" charset="0"/>
                <a:cs typeface="Open Sans" pitchFamily="34" charset="0"/>
              </a:rPr>
              <a:t>amet</a:t>
            </a:r>
            <a:r>
              <a:rPr lang="en-US" sz="1050" dirty="0">
                <a:solidFill>
                  <a:prstClr val="black">
                    <a:lumMod val="50000"/>
                    <a:lumOff val="50000"/>
                  </a:prstClr>
                </a:solidFill>
                <a:ea typeface="Open Sans" pitchFamily="34" charset="0"/>
                <a:cs typeface="Open Sans" pitchFamily="34" charset="0"/>
              </a:rPr>
              <a:t> </a:t>
            </a:r>
            <a:r>
              <a:rPr lang="en-US" sz="1050" dirty="0" err="1">
                <a:solidFill>
                  <a:prstClr val="black">
                    <a:lumMod val="50000"/>
                    <a:lumOff val="50000"/>
                  </a:prstClr>
                </a:solidFill>
                <a:ea typeface="Open Sans" pitchFamily="34" charset="0"/>
                <a:cs typeface="Open Sans" pitchFamily="34" charset="0"/>
              </a:rPr>
              <a:t>consequat</a:t>
            </a:r>
            <a:r>
              <a:rPr lang="en-US" sz="1050" dirty="0">
                <a:solidFill>
                  <a:prstClr val="black">
                    <a:lumMod val="50000"/>
                    <a:lumOff val="50000"/>
                  </a:prstClr>
                </a:solidFill>
                <a:ea typeface="Open Sans" pitchFamily="34" charset="0"/>
                <a:cs typeface="Open Sans" pitchFamily="34" charset="0"/>
              </a:rPr>
              <a:t> </a:t>
            </a:r>
            <a:r>
              <a:rPr lang="en-US" sz="1050" dirty="0" err="1">
                <a:solidFill>
                  <a:prstClr val="black">
                    <a:lumMod val="50000"/>
                    <a:lumOff val="50000"/>
                  </a:prstClr>
                </a:solidFill>
                <a:ea typeface="Open Sans" pitchFamily="34" charset="0"/>
                <a:cs typeface="Open Sans" pitchFamily="34" charset="0"/>
              </a:rPr>
              <a:t>risus</a:t>
            </a:r>
            <a:r>
              <a:rPr lang="en-US" sz="1050" dirty="0">
                <a:solidFill>
                  <a:prstClr val="black">
                    <a:lumMod val="50000"/>
                    <a:lumOff val="50000"/>
                  </a:prstClr>
                </a:solidFill>
                <a:ea typeface="Open Sans" pitchFamily="34" charset="0"/>
                <a:cs typeface="Open Sans" pitchFamily="34" charset="0"/>
              </a:rPr>
              <a:t>.</a:t>
            </a:r>
          </a:p>
        </p:txBody>
      </p:sp>
      <p:cxnSp>
        <p:nvCxnSpPr>
          <p:cNvPr id="123" name="Straight Arrow Connector 41">
            <a:extLst>
              <a:ext uri="{FF2B5EF4-FFF2-40B4-BE49-F238E27FC236}">
                <a16:creationId xmlns:a16="http://schemas.microsoft.com/office/drawing/2014/main" id="{8D72153D-43BB-4A2D-AA94-694CE3C7B670}"/>
              </a:ext>
            </a:extLst>
          </p:cNvPr>
          <p:cNvCxnSpPr>
            <a:stCxn id="118" idx="0"/>
            <a:endCxn id="113" idx="2"/>
          </p:cNvCxnSpPr>
          <p:nvPr/>
        </p:nvCxnSpPr>
        <p:spPr>
          <a:xfrm flipV="1">
            <a:off x="1065119" y="2511842"/>
            <a:ext cx="467541" cy="477921"/>
          </a:xfrm>
          <a:prstGeom prst="straightConnector1">
            <a:avLst/>
          </a:prstGeom>
          <a:ln>
            <a:solidFill>
              <a:schemeClr val="bg1">
                <a:lumMod val="75000"/>
              </a:schemeClr>
            </a:solidFill>
            <a:tailEnd type="arrow"/>
          </a:ln>
        </p:spPr>
        <p:style>
          <a:lnRef idx="1">
            <a:schemeClr val="accent1"/>
          </a:lnRef>
          <a:fillRef idx="0">
            <a:schemeClr val="accent1"/>
          </a:fillRef>
          <a:effectRef idx="0">
            <a:schemeClr val="accent1"/>
          </a:effectRef>
          <a:fontRef idx="minor">
            <a:schemeClr val="tx1"/>
          </a:fontRef>
        </p:style>
      </p:cxnSp>
      <p:cxnSp>
        <p:nvCxnSpPr>
          <p:cNvPr id="124" name="Straight Arrow Connector 43">
            <a:extLst>
              <a:ext uri="{FF2B5EF4-FFF2-40B4-BE49-F238E27FC236}">
                <a16:creationId xmlns:a16="http://schemas.microsoft.com/office/drawing/2014/main" id="{9C393DC1-B2B1-4780-9257-E7F0E58EC197}"/>
              </a:ext>
            </a:extLst>
          </p:cNvPr>
          <p:cNvCxnSpPr>
            <a:stCxn id="117" idx="0"/>
            <a:endCxn id="111" idx="2"/>
          </p:cNvCxnSpPr>
          <p:nvPr/>
        </p:nvCxnSpPr>
        <p:spPr>
          <a:xfrm flipV="1">
            <a:off x="2549814" y="2511842"/>
            <a:ext cx="958272" cy="477921"/>
          </a:xfrm>
          <a:prstGeom prst="straightConnector1">
            <a:avLst/>
          </a:prstGeom>
          <a:ln>
            <a:solidFill>
              <a:schemeClr val="bg1">
                <a:lumMod val="75000"/>
              </a:schemeClr>
            </a:solidFill>
            <a:tailEnd type="arrow"/>
          </a:ln>
        </p:spPr>
        <p:style>
          <a:lnRef idx="1">
            <a:schemeClr val="accent1"/>
          </a:lnRef>
          <a:fillRef idx="0">
            <a:schemeClr val="accent1"/>
          </a:fillRef>
          <a:effectRef idx="0">
            <a:schemeClr val="accent1"/>
          </a:effectRef>
          <a:fontRef idx="minor">
            <a:schemeClr val="tx1"/>
          </a:fontRef>
        </p:style>
      </p:cxnSp>
      <p:cxnSp>
        <p:nvCxnSpPr>
          <p:cNvPr id="125" name="Straight Arrow Connector 45">
            <a:extLst>
              <a:ext uri="{FF2B5EF4-FFF2-40B4-BE49-F238E27FC236}">
                <a16:creationId xmlns:a16="http://schemas.microsoft.com/office/drawing/2014/main" id="{C7CCC51B-E2FD-4E56-96DB-CE887FEC7DDC}"/>
              </a:ext>
            </a:extLst>
          </p:cNvPr>
          <p:cNvCxnSpPr>
            <a:endCxn id="119" idx="2"/>
          </p:cNvCxnSpPr>
          <p:nvPr/>
        </p:nvCxnSpPr>
        <p:spPr>
          <a:xfrm flipV="1">
            <a:off x="4425373" y="2511842"/>
            <a:ext cx="1090805" cy="477921"/>
          </a:xfrm>
          <a:prstGeom prst="straightConnector1">
            <a:avLst/>
          </a:prstGeom>
          <a:ln>
            <a:solidFill>
              <a:schemeClr val="bg1">
                <a:lumMod val="75000"/>
              </a:schemeClr>
            </a:solidFill>
            <a:tailEnd type="arrow"/>
          </a:ln>
        </p:spPr>
        <p:style>
          <a:lnRef idx="1">
            <a:schemeClr val="accent1"/>
          </a:lnRef>
          <a:fillRef idx="0">
            <a:schemeClr val="accent1"/>
          </a:fillRef>
          <a:effectRef idx="0">
            <a:schemeClr val="accent1"/>
          </a:effectRef>
          <a:fontRef idx="minor">
            <a:schemeClr val="tx1"/>
          </a:fontRef>
        </p:style>
      </p:cxnSp>
      <p:cxnSp>
        <p:nvCxnSpPr>
          <p:cNvPr id="126" name="Straight Arrow Connector 47">
            <a:extLst>
              <a:ext uri="{FF2B5EF4-FFF2-40B4-BE49-F238E27FC236}">
                <a16:creationId xmlns:a16="http://schemas.microsoft.com/office/drawing/2014/main" id="{CFA67958-2286-4447-B311-6C2709AC499B}"/>
              </a:ext>
            </a:extLst>
          </p:cNvPr>
          <p:cNvCxnSpPr>
            <a:stCxn id="115" idx="0"/>
            <a:endCxn id="121" idx="2"/>
          </p:cNvCxnSpPr>
          <p:nvPr/>
        </p:nvCxnSpPr>
        <p:spPr>
          <a:xfrm flipV="1">
            <a:off x="6270844" y="2511842"/>
            <a:ext cx="1270070" cy="477921"/>
          </a:xfrm>
          <a:prstGeom prst="straightConnector1">
            <a:avLst/>
          </a:prstGeom>
          <a:ln>
            <a:solidFill>
              <a:schemeClr val="bg1">
                <a:lumMod val="75000"/>
              </a:schemeClr>
            </a:solidFill>
            <a:tailEnd type="arrow"/>
          </a:ln>
        </p:spPr>
        <p:style>
          <a:lnRef idx="1">
            <a:schemeClr val="accent1"/>
          </a:lnRef>
          <a:fillRef idx="0">
            <a:schemeClr val="accent1"/>
          </a:fillRef>
          <a:effectRef idx="0">
            <a:schemeClr val="accent1"/>
          </a:effectRef>
          <a:fontRef idx="minor">
            <a:schemeClr val="tx1"/>
          </a:fontRef>
        </p:style>
      </p:cxnSp>
      <p:sp>
        <p:nvSpPr>
          <p:cNvPr id="127" name="Text Box 7">
            <a:extLst>
              <a:ext uri="{FF2B5EF4-FFF2-40B4-BE49-F238E27FC236}">
                <a16:creationId xmlns:a16="http://schemas.microsoft.com/office/drawing/2014/main" id="{A4D72F9E-1055-40C1-8465-B73FBB6264E2}"/>
              </a:ext>
            </a:extLst>
          </p:cNvPr>
          <p:cNvSpPr txBox="1">
            <a:spLocks noChangeArrowheads="1"/>
          </p:cNvSpPr>
          <p:nvPr/>
        </p:nvSpPr>
        <p:spPr bwMode="auto">
          <a:xfrm>
            <a:off x="707167" y="3390097"/>
            <a:ext cx="715902" cy="477054"/>
          </a:xfrm>
          <a:prstGeom prst="rect">
            <a:avLst/>
          </a:prstGeom>
          <a:noFill/>
          <a:ln w="9525">
            <a:noFill/>
            <a:miter lim="800000"/>
            <a:headEnd/>
            <a:tailEnd/>
          </a:ln>
        </p:spPr>
        <p:txBody>
          <a:bodyPr wrap="none" lIns="45720" tIns="22860" rIns="45720" bIns="22860">
            <a:spAutoFit/>
          </a:bodyPr>
          <a:lstStyle/>
          <a:p>
            <a:pPr algn="ctr" defTabSz="1088205"/>
            <a:r>
              <a:rPr lang="en-CA" sz="2800" spc="-150">
                <a:solidFill>
                  <a:prstClr val="white"/>
                </a:solidFill>
                <a:latin typeface="Open Sans Light" pitchFamily="34" charset="0"/>
                <a:ea typeface="Open Sans Light" pitchFamily="34" charset="0"/>
                <a:cs typeface="Open Sans Light" pitchFamily="34" charset="0"/>
              </a:rPr>
              <a:t>10%</a:t>
            </a:r>
          </a:p>
        </p:txBody>
      </p:sp>
      <p:sp>
        <p:nvSpPr>
          <p:cNvPr id="128" name="Text Box 7">
            <a:extLst>
              <a:ext uri="{FF2B5EF4-FFF2-40B4-BE49-F238E27FC236}">
                <a16:creationId xmlns:a16="http://schemas.microsoft.com/office/drawing/2014/main" id="{3D9DF716-732E-4240-A3EF-09D72A55CABE}"/>
              </a:ext>
            </a:extLst>
          </p:cNvPr>
          <p:cNvSpPr txBox="1">
            <a:spLocks noChangeArrowheads="1"/>
          </p:cNvSpPr>
          <p:nvPr/>
        </p:nvSpPr>
        <p:spPr bwMode="auto">
          <a:xfrm>
            <a:off x="2185849" y="3390097"/>
            <a:ext cx="715902" cy="477054"/>
          </a:xfrm>
          <a:prstGeom prst="rect">
            <a:avLst/>
          </a:prstGeom>
          <a:noFill/>
          <a:ln w="9525">
            <a:noFill/>
            <a:miter lim="800000"/>
            <a:headEnd/>
            <a:tailEnd/>
          </a:ln>
        </p:spPr>
        <p:txBody>
          <a:bodyPr wrap="none" lIns="45720" tIns="22860" rIns="45720" bIns="22860">
            <a:spAutoFit/>
          </a:bodyPr>
          <a:lstStyle/>
          <a:p>
            <a:pPr algn="ctr" defTabSz="1088205"/>
            <a:r>
              <a:rPr lang="en-CA" sz="2800" spc="-150">
                <a:solidFill>
                  <a:prstClr val="white"/>
                </a:solidFill>
                <a:latin typeface="Open Sans Light" pitchFamily="34" charset="0"/>
                <a:ea typeface="Open Sans Light" pitchFamily="34" charset="0"/>
                <a:cs typeface="Open Sans Light" pitchFamily="34" charset="0"/>
              </a:rPr>
              <a:t>30%</a:t>
            </a:r>
          </a:p>
        </p:txBody>
      </p:sp>
      <p:sp>
        <p:nvSpPr>
          <p:cNvPr id="129" name="Text Box 7">
            <a:extLst>
              <a:ext uri="{FF2B5EF4-FFF2-40B4-BE49-F238E27FC236}">
                <a16:creationId xmlns:a16="http://schemas.microsoft.com/office/drawing/2014/main" id="{708E8C9E-C7C2-48AD-946B-47D6107AC7F2}"/>
              </a:ext>
            </a:extLst>
          </p:cNvPr>
          <p:cNvSpPr txBox="1">
            <a:spLocks noChangeArrowheads="1"/>
          </p:cNvSpPr>
          <p:nvPr/>
        </p:nvSpPr>
        <p:spPr bwMode="auto">
          <a:xfrm>
            <a:off x="3947350" y="3390097"/>
            <a:ext cx="715902" cy="477054"/>
          </a:xfrm>
          <a:prstGeom prst="rect">
            <a:avLst/>
          </a:prstGeom>
          <a:noFill/>
          <a:ln w="9525">
            <a:noFill/>
            <a:miter lim="800000"/>
            <a:headEnd/>
            <a:tailEnd/>
          </a:ln>
        </p:spPr>
        <p:txBody>
          <a:bodyPr wrap="none" lIns="45720" tIns="22860" rIns="45720" bIns="22860">
            <a:spAutoFit/>
          </a:bodyPr>
          <a:lstStyle/>
          <a:p>
            <a:pPr algn="ctr" defTabSz="1088205"/>
            <a:r>
              <a:rPr lang="en-CA" sz="2800" spc="-150">
                <a:solidFill>
                  <a:prstClr val="white"/>
                </a:solidFill>
                <a:latin typeface="Open Sans Light" pitchFamily="34" charset="0"/>
                <a:ea typeface="Open Sans Light" pitchFamily="34" charset="0"/>
                <a:cs typeface="Open Sans Light" pitchFamily="34" charset="0"/>
              </a:rPr>
              <a:t>15%</a:t>
            </a:r>
          </a:p>
        </p:txBody>
      </p:sp>
      <p:sp>
        <p:nvSpPr>
          <p:cNvPr id="130" name="Text Box 7">
            <a:extLst>
              <a:ext uri="{FF2B5EF4-FFF2-40B4-BE49-F238E27FC236}">
                <a16:creationId xmlns:a16="http://schemas.microsoft.com/office/drawing/2014/main" id="{87229C4D-956B-4A43-AFC4-D8186BA0646E}"/>
              </a:ext>
            </a:extLst>
          </p:cNvPr>
          <p:cNvSpPr txBox="1">
            <a:spLocks noChangeArrowheads="1"/>
          </p:cNvSpPr>
          <p:nvPr/>
        </p:nvSpPr>
        <p:spPr bwMode="auto">
          <a:xfrm>
            <a:off x="5924155" y="3390097"/>
            <a:ext cx="715902" cy="477054"/>
          </a:xfrm>
          <a:prstGeom prst="rect">
            <a:avLst/>
          </a:prstGeom>
          <a:noFill/>
          <a:ln w="9525">
            <a:noFill/>
            <a:miter lim="800000"/>
            <a:headEnd/>
            <a:tailEnd/>
          </a:ln>
        </p:spPr>
        <p:txBody>
          <a:bodyPr wrap="none" lIns="45720" tIns="22860" rIns="45720" bIns="22860">
            <a:spAutoFit/>
          </a:bodyPr>
          <a:lstStyle/>
          <a:p>
            <a:pPr algn="ctr" defTabSz="1088205"/>
            <a:r>
              <a:rPr lang="en-CA" sz="2800" spc="-150">
                <a:solidFill>
                  <a:prstClr val="white"/>
                </a:solidFill>
                <a:latin typeface="Open Sans Light" pitchFamily="34" charset="0"/>
                <a:ea typeface="Open Sans Light" pitchFamily="34" charset="0"/>
                <a:cs typeface="Open Sans Light" pitchFamily="34" charset="0"/>
              </a:rPr>
              <a:t>35%</a:t>
            </a:r>
          </a:p>
        </p:txBody>
      </p:sp>
    </p:spTree>
    <p:extLst>
      <p:ext uri="{BB962C8B-B14F-4D97-AF65-F5344CB8AC3E}">
        <p14:creationId xmlns:p14="http://schemas.microsoft.com/office/powerpoint/2010/main" val="4274012104"/>
      </p:ext>
    </p:extLst>
  </p:cSld>
  <p:clrMapOvr>
    <a:masterClrMapping/>
  </p:clrMapOvr>
  <mc:AlternateContent xmlns:mc="http://schemas.openxmlformats.org/markup-compatibility/2006">
    <mc:Choice xmlns:p14="http://schemas.microsoft.com/office/powerpoint/2010/main"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afterEffect" p14:presetBounceEnd="52000">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14:bounceEnd="52000">
                                          <p:cBhvr additive="base">
                                            <p:cTn id="7" dur="500" fill="hold"/>
                                            <p:tgtEl>
                                              <p:spTgt spid="4"/>
                                            </p:tgtEl>
                                            <p:attrNameLst>
                                              <p:attrName>ppt_x</p:attrName>
                                            </p:attrNameLst>
                                          </p:cBhvr>
                                          <p:tavLst>
                                            <p:tav tm="0">
                                              <p:val>
                                                <p:strVal val="0-#ppt_w/2"/>
                                              </p:val>
                                            </p:tav>
                                            <p:tav tm="100000">
                                              <p:val>
                                                <p:strVal val="#ppt_x"/>
                                              </p:val>
                                            </p:tav>
                                          </p:tavLst>
                                        </p:anim>
                                        <p:anim calcmode="lin" valueType="num" p14:bounceEnd="52000">
                                          <p:cBhvr additive="base">
                                            <p:cTn id="8" dur="500" fill="hold"/>
                                            <p:tgtEl>
                                              <p:spTgt spid="4"/>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26" presetClass="entr" presetSubtype="0" fill="hold" grpId="0" nodeType="afterEffect">
                                      <p:stCondLst>
                                        <p:cond delay="0"/>
                                      </p:stCondLst>
                                      <p:childTnLst>
                                        <p:set>
                                          <p:cBhvr>
                                            <p:cTn id="11" dur="1" fill="hold">
                                              <p:stCondLst>
                                                <p:cond delay="0"/>
                                              </p:stCondLst>
                                            </p:cTn>
                                            <p:tgtEl>
                                              <p:spTgt spid="91"/>
                                            </p:tgtEl>
                                            <p:attrNameLst>
                                              <p:attrName>style.visibility</p:attrName>
                                            </p:attrNameLst>
                                          </p:cBhvr>
                                          <p:to>
                                            <p:strVal val="visible"/>
                                          </p:to>
                                        </p:set>
                                        <p:animEffect transition="in" filter="wipe(down)">
                                          <p:cBhvr>
                                            <p:cTn id="12" dur="290">
                                              <p:stCondLst>
                                                <p:cond delay="0"/>
                                              </p:stCondLst>
                                            </p:cTn>
                                            <p:tgtEl>
                                              <p:spTgt spid="91"/>
                                            </p:tgtEl>
                                          </p:cBhvr>
                                        </p:animEffect>
                                        <p:anim calcmode="lin" valueType="num">
                                          <p:cBhvr>
                                            <p:cTn id="13" dur="911" tmFilter="0,0; 0.14,0.36; 0.43,0.73; 0.71,0.91; 1.0,1.0">
                                              <p:stCondLst>
                                                <p:cond delay="0"/>
                                              </p:stCondLst>
                                            </p:cTn>
                                            <p:tgtEl>
                                              <p:spTgt spid="91"/>
                                            </p:tgtEl>
                                            <p:attrNameLst>
                                              <p:attrName>ppt_x</p:attrName>
                                            </p:attrNameLst>
                                          </p:cBhvr>
                                          <p:tavLst>
                                            <p:tav tm="0">
                                              <p:val>
                                                <p:strVal val="#ppt_x-0.25"/>
                                              </p:val>
                                            </p:tav>
                                            <p:tav tm="100000">
                                              <p:val>
                                                <p:strVal val="#ppt_x"/>
                                              </p:val>
                                            </p:tav>
                                          </p:tavLst>
                                        </p:anim>
                                        <p:anim calcmode="lin" valueType="num">
                                          <p:cBhvr>
                                            <p:cTn id="14" dur="332" tmFilter="0.0,0.0; 0.25,0.07; 0.50,0.2; 0.75,0.467; 1.0,1.0">
                                              <p:stCondLst>
                                                <p:cond delay="0"/>
                                              </p:stCondLst>
                                            </p:cTn>
                                            <p:tgtEl>
                                              <p:spTgt spid="91"/>
                                            </p:tgtEl>
                                            <p:attrNameLst>
                                              <p:attrName>ppt_y</p:attrName>
                                            </p:attrNameLst>
                                          </p:cBhvr>
                                          <p:tavLst>
                                            <p:tav tm="0" fmla="#ppt_y-sin(pi*$)/3">
                                              <p:val>
                                                <p:fltVal val="0.5"/>
                                              </p:val>
                                            </p:tav>
                                            <p:tav tm="100000">
                                              <p:val>
                                                <p:fltVal val="1"/>
                                              </p:val>
                                            </p:tav>
                                          </p:tavLst>
                                        </p:anim>
                                        <p:anim calcmode="lin" valueType="num">
                                          <p:cBhvr>
                                            <p:cTn id="15" dur="332" tmFilter="0, 0; 0.125,0.2665; 0.25,0.4; 0.375,0.465; 0.5,0.5;  0.625,0.535; 0.75,0.6; 0.875,0.7335; 1,1">
                                              <p:stCondLst>
                                                <p:cond delay="332"/>
                                              </p:stCondLst>
                                            </p:cTn>
                                            <p:tgtEl>
                                              <p:spTgt spid="91"/>
                                            </p:tgtEl>
                                            <p:attrNameLst>
                                              <p:attrName>ppt_y</p:attrName>
                                            </p:attrNameLst>
                                          </p:cBhvr>
                                          <p:tavLst>
                                            <p:tav tm="0" fmla="#ppt_y-sin(pi*$)/9">
                                              <p:val>
                                                <p:fltVal val="0"/>
                                              </p:val>
                                            </p:tav>
                                            <p:tav tm="100000">
                                              <p:val>
                                                <p:fltVal val="1"/>
                                              </p:val>
                                            </p:tav>
                                          </p:tavLst>
                                        </p:anim>
                                        <p:anim calcmode="lin" valueType="num">
                                          <p:cBhvr>
                                            <p:cTn id="16" dur="166" tmFilter="0, 0; 0.125,0.2665; 0.25,0.4; 0.375,0.465; 0.5,0.5;  0.625,0.535; 0.75,0.6; 0.875,0.7335; 1,1">
                                              <p:stCondLst>
                                                <p:cond delay="662"/>
                                              </p:stCondLst>
                                            </p:cTn>
                                            <p:tgtEl>
                                              <p:spTgt spid="91"/>
                                            </p:tgtEl>
                                            <p:attrNameLst>
                                              <p:attrName>ppt_y</p:attrName>
                                            </p:attrNameLst>
                                          </p:cBhvr>
                                          <p:tavLst>
                                            <p:tav tm="0" fmla="#ppt_y-sin(pi*$)/27">
                                              <p:val>
                                                <p:fltVal val="0"/>
                                              </p:val>
                                            </p:tav>
                                            <p:tav tm="100000">
                                              <p:val>
                                                <p:fltVal val="1"/>
                                              </p:val>
                                            </p:tav>
                                          </p:tavLst>
                                        </p:anim>
                                        <p:anim calcmode="lin" valueType="num">
                                          <p:cBhvr>
                                            <p:cTn id="17" dur="82" tmFilter="0, 0; 0.125,0.2665; 0.25,0.4; 0.375,0.465; 0.5,0.5;  0.625,0.535; 0.75,0.6; 0.875,0.7335; 1,1">
                                              <p:stCondLst>
                                                <p:cond delay="828"/>
                                              </p:stCondLst>
                                            </p:cTn>
                                            <p:tgtEl>
                                              <p:spTgt spid="91"/>
                                            </p:tgtEl>
                                            <p:attrNameLst>
                                              <p:attrName>ppt_y</p:attrName>
                                            </p:attrNameLst>
                                          </p:cBhvr>
                                          <p:tavLst>
                                            <p:tav tm="0" fmla="#ppt_y-sin(pi*$)/81">
                                              <p:val>
                                                <p:fltVal val="0"/>
                                              </p:val>
                                            </p:tav>
                                            <p:tav tm="100000">
                                              <p:val>
                                                <p:fltVal val="1"/>
                                              </p:val>
                                            </p:tav>
                                          </p:tavLst>
                                        </p:anim>
                                        <p:animScale>
                                          <p:cBhvr>
                                            <p:cTn id="18" dur="13">
                                              <p:stCondLst>
                                                <p:cond delay="325"/>
                                              </p:stCondLst>
                                            </p:cTn>
                                            <p:tgtEl>
                                              <p:spTgt spid="91"/>
                                            </p:tgtEl>
                                          </p:cBhvr>
                                          <p:to x="100000" y="60000"/>
                                        </p:animScale>
                                        <p:animScale>
                                          <p:cBhvr>
                                            <p:cTn id="19" dur="83" decel="50000">
                                              <p:stCondLst>
                                                <p:cond delay="338"/>
                                              </p:stCondLst>
                                            </p:cTn>
                                            <p:tgtEl>
                                              <p:spTgt spid="91"/>
                                            </p:tgtEl>
                                          </p:cBhvr>
                                          <p:to x="100000" y="100000"/>
                                        </p:animScale>
                                        <p:animScale>
                                          <p:cBhvr>
                                            <p:cTn id="20" dur="13">
                                              <p:stCondLst>
                                                <p:cond delay="656"/>
                                              </p:stCondLst>
                                            </p:cTn>
                                            <p:tgtEl>
                                              <p:spTgt spid="91"/>
                                            </p:tgtEl>
                                          </p:cBhvr>
                                          <p:to x="100000" y="80000"/>
                                        </p:animScale>
                                        <p:animScale>
                                          <p:cBhvr>
                                            <p:cTn id="21" dur="83" decel="50000">
                                              <p:stCondLst>
                                                <p:cond delay="669"/>
                                              </p:stCondLst>
                                            </p:cTn>
                                            <p:tgtEl>
                                              <p:spTgt spid="91"/>
                                            </p:tgtEl>
                                          </p:cBhvr>
                                          <p:to x="100000" y="100000"/>
                                        </p:animScale>
                                        <p:animScale>
                                          <p:cBhvr>
                                            <p:cTn id="22" dur="13">
                                              <p:stCondLst>
                                                <p:cond delay="821"/>
                                              </p:stCondLst>
                                            </p:cTn>
                                            <p:tgtEl>
                                              <p:spTgt spid="91"/>
                                            </p:tgtEl>
                                          </p:cBhvr>
                                          <p:to x="100000" y="90000"/>
                                        </p:animScale>
                                        <p:animScale>
                                          <p:cBhvr>
                                            <p:cTn id="23" dur="83" decel="50000">
                                              <p:stCondLst>
                                                <p:cond delay="834"/>
                                              </p:stCondLst>
                                            </p:cTn>
                                            <p:tgtEl>
                                              <p:spTgt spid="91"/>
                                            </p:tgtEl>
                                          </p:cBhvr>
                                          <p:to x="100000" y="100000"/>
                                        </p:animScale>
                                        <p:animScale>
                                          <p:cBhvr>
                                            <p:cTn id="24" dur="13">
                                              <p:stCondLst>
                                                <p:cond delay="904"/>
                                              </p:stCondLst>
                                            </p:cTn>
                                            <p:tgtEl>
                                              <p:spTgt spid="91"/>
                                            </p:tgtEl>
                                          </p:cBhvr>
                                          <p:to x="100000" y="95000"/>
                                        </p:animScale>
                                        <p:animScale>
                                          <p:cBhvr>
                                            <p:cTn id="25" dur="83" decel="50000">
                                              <p:stCondLst>
                                                <p:cond delay="917"/>
                                              </p:stCondLst>
                                            </p:cTn>
                                            <p:tgtEl>
                                              <p:spTgt spid="91"/>
                                            </p:tgtEl>
                                          </p:cBhvr>
                                          <p:to x="100000" y="100000"/>
                                        </p:animScale>
                                      </p:childTnLst>
                                    </p:cTn>
                                  </p:par>
                                </p:childTnLst>
                              </p:cTn>
                            </p:par>
                            <p:par>
                              <p:cTn id="26" fill="hold">
                                <p:stCondLst>
                                  <p:cond delay="1500"/>
                                </p:stCondLst>
                                <p:childTnLst>
                                  <p:par>
                                    <p:cTn id="27" presetID="2" presetClass="entr" presetSubtype="4" fill="hold" nodeType="afterEffect">
                                      <p:stCondLst>
                                        <p:cond delay="0"/>
                                      </p:stCondLst>
                                      <p:childTnLst>
                                        <p:set>
                                          <p:cBhvr>
                                            <p:cTn id="28" dur="1" fill="hold">
                                              <p:stCondLst>
                                                <p:cond delay="0"/>
                                              </p:stCondLst>
                                            </p:cTn>
                                            <p:tgtEl>
                                              <p:spTgt spid="92"/>
                                            </p:tgtEl>
                                            <p:attrNameLst>
                                              <p:attrName>style.visibility</p:attrName>
                                            </p:attrNameLst>
                                          </p:cBhvr>
                                          <p:to>
                                            <p:strVal val="visible"/>
                                          </p:to>
                                        </p:set>
                                        <p:anim calcmode="lin" valueType="num">
                                          <p:cBhvr additive="base">
                                            <p:cTn id="29" dur="250" fill="hold"/>
                                            <p:tgtEl>
                                              <p:spTgt spid="92"/>
                                            </p:tgtEl>
                                            <p:attrNameLst>
                                              <p:attrName>ppt_x</p:attrName>
                                            </p:attrNameLst>
                                          </p:cBhvr>
                                          <p:tavLst>
                                            <p:tav tm="0">
                                              <p:val>
                                                <p:strVal val="#ppt_x"/>
                                              </p:val>
                                            </p:tav>
                                            <p:tav tm="100000">
                                              <p:val>
                                                <p:strVal val="#ppt_x"/>
                                              </p:val>
                                            </p:tav>
                                          </p:tavLst>
                                        </p:anim>
                                        <p:anim calcmode="lin" valueType="num">
                                          <p:cBhvr additive="base">
                                            <p:cTn id="30" dur="250" fill="hold"/>
                                            <p:tgtEl>
                                              <p:spTgt spid="92"/>
                                            </p:tgtEl>
                                            <p:attrNameLst>
                                              <p:attrName>ppt_y</p:attrName>
                                            </p:attrNameLst>
                                          </p:cBhvr>
                                          <p:tavLst>
                                            <p:tav tm="0">
                                              <p:val>
                                                <p:strVal val="1+#ppt_h/2"/>
                                              </p:val>
                                            </p:tav>
                                            <p:tav tm="100000">
                                              <p:val>
                                                <p:strVal val="#ppt_y"/>
                                              </p:val>
                                            </p:tav>
                                          </p:tavLst>
                                        </p:anim>
                                      </p:childTnLst>
                                    </p:cTn>
                                  </p:par>
                                </p:childTnLst>
                              </p:cTn>
                            </p:par>
                            <p:par>
                              <p:cTn id="31" fill="hold">
                                <p:stCondLst>
                                  <p:cond delay="1750"/>
                                </p:stCondLst>
                                <p:childTnLst>
                                  <p:par>
                                    <p:cTn id="32" presetID="2" presetClass="entr" presetSubtype="4" fill="hold" grpId="0" nodeType="afterEffect">
                                      <p:stCondLst>
                                        <p:cond delay="0"/>
                                      </p:stCondLst>
                                      <p:childTnLst>
                                        <p:set>
                                          <p:cBhvr>
                                            <p:cTn id="33" dur="1" fill="hold">
                                              <p:stCondLst>
                                                <p:cond delay="0"/>
                                              </p:stCondLst>
                                            </p:cTn>
                                            <p:tgtEl>
                                              <p:spTgt spid="115"/>
                                            </p:tgtEl>
                                            <p:attrNameLst>
                                              <p:attrName>style.visibility</p:attrName>
                                            </p:attrNameLst>
                                          </p:cBhvr>
                                          <p:to>
                                            <p:strVal val="visible"/>
                                          </p:to>
                                        </p:set>
                                        <p:anim calcmode="lin" valueType="num">
                                          <p:cBhvr additive="base">
                                            <p:cTn id="34" dur="250" fill="hold"/>
                                            <p:tgtEl>
                                              <p:spTgt spid="115"/>
                                            </p:tgtEl>
                                            <p:attrNameLst>
                                              <p:attrName>ppt_x</p:attrName>
                                            </p:attrNameLst>
                                          </p:cBhvr>
                                          <p:tavLst>
                                            <p:tav tm="0">
                                              <p:val>
                                                <p:strVal val="#ppt_x"/>
                                              </p:val>
                                            </p:tav>
                                            <p:tav tm="100000">
                                              <p:val>
                                                <p:strVal val="#ppt_x"/>
                                              </p:val>
                                            </p:tav>
                                          </p:tavLst>
                                        </p:anim>
                                        <p:anim calcmode="lin" valueType="num">
                                          <p:cBhvr additive="base">
                                            <p:cTn id="35" dur="250" fill="hold"/>
                                            <p:tgtEl>
                                              <p:spTgt spid="115"/>
                                            </p:tgtEl>
                                            <p:attrNameLst>
                                              <p:attrName>ppt_y</p:attrName>
                                            </p:attrNameLst>
                                          </p:cBhvr>
                                          <p:tavLst>
                                            <p:tav tm="0">
                                              <p:val>
                                                <p:strVal val="1+#ppt_h/2"/>
                                              </p:val>
                                            </p:tav>
                                            <p:tav tm="100000">
                                              <p:val>
                                                <p:strVal val="#ppt_y"/>
                                              </p:val>
                                            </p:tav>
                                          </p:tavLst>
                                        </p:anim>
                                      </p:childTnLst>
                                    </p:cTn>
                                  </p:par>
                                </p:childTnLst>
                              </p:cTn>
                            </p:par>
                            <p:par>
                              <p:cTn id="36" fill="hold">
                                <p:stCondLst>
                                  <p:cond delay="2000"/>
                                </p:stCondLst>
                                <p:childTnLst>
                                  <p:par>
                                    <p:cTn id="37" presetID="2" presetClass="entr" presetSubtype="4" fill="hold" grpId="0" nodeType="afterEffect">
                                      <p:stCondLst>
                                        <p:cond delay="0"/>
                                      </p:stCondLst>
                                      <p:childTnLst>
                                        <p:set>
                                          <p:cBhvr>
                                            <p:cTn id="38" dur="1" fill="hold">
                                              <p:stCondLst>
                                                <p:cond delay="0"/>
                                              </p:stCondLst>
                                            </p:cTn>
                                            <p:tgtEl>
                                              <p:spTgt spid="130"/>
                                            </p:tgtEl>
                                            <p:attrNameLst>
                                              <p:attrName>style.visibility</p:attrName>
                                            </p:attrNameLst>
                                          </p:cBhvr>
                                          <p:to>
                                            <p:strVal val="visible"/>
                                          </p:to>
                                        </p:set>
                                        <p:anim calcmode="lin" valueType="num">
                                          <p:cBhvr additive="base">
                                            <p:cTn id="39" dur="250" fill="hold"/>
                                            <p:tgtEl>
                                              <p:spTgt spid="130"/>
                                            </p:tgtEl>
                                            <p:attrNameLst>
                                              <p:attrName>ppt_x</p:attrName>
                                            </p:attrNameLst>
                                          </p:cBhvr>
                                          <p:tavLst>
                                            <p:tav tm="0">
                                              <p:val>
                                                <p:strVal val="#ppt_x"/>
                                              </p:val>
                                            </p:tav>
                                            <p:tav tm="100000">
                                              <p:val>
                                                <p:strVal val="#ppt_x"/>
                                              </p:val>
                                            </p:tav>
                                          </p:tavLst>
                                        </p:anim>
                                        <p:anim calcmode="lin" valueType="num">
                                          <p:cBhvr additive="base">
                                            <p:cTn id="40" dur="250" fill="hold"/>
                                            <p:tgtEl>
                                              <p:spTgt spid="130"/>
                                            </p:tgtEl>
                                            <p:attrNameLst>
                                              <p:attrName>ppt_y</p:attrName>
                                            </p:attrNameLst>
                                          </p:cBhvr>
                                          <p:tavLst>
                                            <p:tav tm="0">
                                              <p:val>
                                                <p:strVal val="1+#ppt_h/2"/>
                                              </p:val>
                                            </p:tav>
                                            <p:tav tm="100000">
                                              <p:val>
                                                <p:strVal val="#ppt_y"/>
                                              </p:val>
                                            </p:tav>
                                          </p:tavLst>
                                        </p:anim>
                                      </p:childTnLst>
                                    </p:cTn>
                                  </p:par>
                                </p:childTnLst>
                              </p:cTn>
                            </p:par>
                            <p:par>
                              <p:cTn id="41" fill="hold">
                                <p:stCondLst>
                                  <p:cond delay="2250"/>
                                </p:stCondLst>
                                <p:childTnLst>
                                  <p:par>
                                    <p:cTn id="42" presetID="2" presetClass="entr" presetSubtype="4" fill="hold" nodeType="afterEffect">
                                      <p:stCondLst>
                                        <p:cond delay="0"/>
                                      </p:stCondLst>
                                      <p:childTnLst>
                                        <p:set>
                                          <p:cBhvr>
                                            <p:cTn id="43" dur="1" fill="hold">
                                              <p:stCondLst>
                                                <p:cond delay="0"/>
                                              </p:stCondLst>
                                            </p:cTn>
                                            <p:tgtEl>
                                              <p:spTgt spid="126"/>
                                            </p:tgtEl>
                                            <p:attrNameLst>
                                              <p:attrName>style.visibility</p:attrName>
                                            </p:attrNameLst>
                                          </p:cBhvr>
                                          <p:to>
                                            <p:strVal val="visible"/>
                                          </p:to>
                                        </p:set>
                                        <p:anim calcmode="lin" valueType="num">
                                          <p:cBhvr additive="base">
                                            <p:cTn id="44" dur="250" fill="hold"/>
                                            <p:tgtEl>
                                              <p:spTgt spid="126"/>
                                            </p:tgtEl>
                                            <p:attrNameLst>
                                              <p:attrName>ppt_x</p:attrName>
                                            </p:attrNameLst>
                                          </p:cBhvr>
                                          <p:tavLst>
                                            <p:tav tm="0">
                                              <p:val>
                                                <p:strVal val="#ppt_x"/>
                                              </p:val>
                                            </p:tav>
                                            <p:tav tm="100000">
                                              <p:val>
                                                <p:strVal val="#ppt_x"/>
                                              </p:val>
                                            </p:tav>
                                          </p:tavLst>
                                        </p:anim>
                                        <p:anim calcmode="lin" valueType="num">
                                          <p:cBhvr additive="base">
                                            <p:cTn id="45" dur="250" fill="hold"/>
                                            <p:tgtEl>
                                              <p:spTgt spid="126"/>
                                            </p:tgtEl>
                                            <p:attrNameLst>
                                              <p:attrName>ppt_y</p:attrName>
                                            </p:attrNameLst>
                                          </p:cBhvr>
                                          <p:tavLst>
                                            <p:tav tm="0">
                                              <p:val>
                                                <p:strVal val="1+#ppt_h/2"/>
                                              </p:val>
                                            </p:tav>
                                            <p:tav tm="100000">
                                              <p:val>
                                                <p:strVal val="#ppt_y"/>
                                              </p:val>
                                            </p:tav>
                                          </p:tavLst>
                                        </p:anim>
                                      </p:childTnLst>
                                    </p:cTn>
                                  </p:par>
                                </p:childTnLst>
                              </p:cTn>
                            </p:par>
                            <p:par>
                              <p:cTn id="46" fill="hold">
                                <p:stCondLst>
                                  <p:cond delay="2500"/>
                                </p:stCondLst>
                                <p:childTnLst>
                                  <p:par>
                                    <p:cTn id="47" presetID="2" presetClass="entr" presetSubtype="4" fill="hold" grpId="0" nodeType="afterEffect">
                                      <p:stCondLst>
                                        <p:cond delay="0"/>
                                      </p:stCondLst>
                                      <p:childTnLst>
                                        <p:set>
                                          <p:cBhvr>
                                            <p:cTn id="48" dur="1" fill="hold">
                                              <p:stCondLst>
                                                <p:cond delay="0"/>
                                              </p:stCondLst>
                                            </p:cTn>
                                            <p:tgtEl>
                                              <p:spTgt spid="121"/>
                                            </p:tgtEl>
                                            <p:attrNameLst>
                                              <p:attrName>style.visibility</p:attrName>
                                            </p:attrNameLst>
                                          </p:cBhvr>
                                          <p:to>
                                            <p:strVal val="visible"/>
                                          </p:to>
                                        </p:set>
                                        <p:anim calcmode="lin" valueType="num">
                                          <p:cBhvr additive="base">
                                            <p:cTn id="49" dur="250" fill="hold"/>
                                            <p:tgtEl>
                                              <p:spTgt spid="121"/>
                                            </p:tgtEl>
                                            <p:attrNameLst>
                                              <p:attrName>ppt_x</p:attrName>
                                            </p:attrNameLst>
                                          </p:cBhvr>
                                          <p:tavLst>
                                            <p:tav tm="0">
                                              <p:val>
                                                <p:strVal val="#ppt_x"/>
                                              </p:val>
                                            </p:tav>
                                            <p:tav tm="100000">
                                              <p:val>
                                                <p:strVal val="#ppt_x"/>
                                              </p:val>
                                            </p:tav>
                                          </p:tavLst>
                                        </p:anim>
                                        <p:anim calcmode="lin" valueType="num">
                                          <p:cBhvr additive="base">
                                            <p:cTn id="50" dur="250" fill="hold"/>
                                            <p:tgtEl>
                                              <p:spTgt spid="121"/>
                                            </p:tgtEl>
                                            <p:attrNameLst>
                                              <p:attrName>ppt_y</p:attrName>
                                            </p:attrNameLst>
                                          </p:cBhvr>
                                          <p:tavLst>
                                            <p:tav tm="0">
                                              <p:val>
                                                <p:strVal val="1+#ppt_h/2"/>
                                              </p:val>
                                            </p:tav>
                                            <p:tav tm="100000">
                                              <p:val>
                                                <p:strVal val="#ppt_y"/>
                                              </p:val>
                                            </p:tav>
                                          </p:tavLst>
                                        </p:anim>
                                      </p:childTnLst>
                                    </p:cTn>
                                  </p:par>
                                </p:childTnLst>
                              </p:cTn>
                            </p:par>
                            <p:par>
                              <p:cTn id="51" fill="hold">
                                <p:stCondLst>
                                  <p:cond delay="2750"/>
                                </p:stCondLst>
                                <p:childTnLst>
                                  <p:par>
                                    <p:cTn id="52" presetID="2" presetClass="entr" presetSubtype="4" fill="hold" grpId="0" nodeType="afterEffect">
                                      <p:stCondLst>
                                        <p:cond delay="0"/>
                                      </p:stCondLst>
                                      <p:childTnLst>
                                        <p:set>
                                          <p:cBhvr>
                                            <p:cTn id="53" dur="1" fill="hold">
                                              <p:stCondLst>
                                                <p:cond delay="0"/>
                                              </p:stCondLst>
                                            </p:cTn>
                                            <p:tgtEl>
                                              <p:spTgt spid="122"/>
                                            </p:tgtEl>
                                            <p:attrNameLst>
                                              <p:attrName>style.visibility</p:attrName>
                                            </p:attrNameLst>
                                          </p:cBhvr>
                                          <p:to>
                                            <p:strVal val="visible"/>
                                          </p:to>
                                        </p:set>
                                        <p:anim calcmode="lin" valueType="num">
                                          <p:cBhvr additive="base">
                                            <p:cTn id="54" dur="250" fill="hold"/>
                                            <p:tgtEl>
                                              <p:spTgt spid="122"/>
                                            </p:tgtEl>
                                            <p:attrNameLst>
                                              <p:attrName>ppt_x</p:attrName>
                                            </p:attrNameLst>
                                          </p:cBhvr>
                                          <p:tavLst>
                                            <p:tav tm="0">
                                              <p:val>
                                                <p:strVal val="#ppt_x"/>
                                              </p:val>
                                            </p:tav>
                                            <p:tav tm="100000">
                                              <p:val>
                                                <p:strVal val="#ppt_x"/>
                                              </p:val>
                                            </p:tav>
                                          </p:tavLst>
                                        </p:anim>
                                        <p:anim calcmode="lin" valueType="num">
                                          <p:cBhvr additive="base">
                                            <p:cTn id="55" dur="250" fill="hold"/>
                                            <p:tgtEl>
                                              <p:spTgt spid="122"/>
                                            </p:tgtEl>
                                            <p:attrNameLst>
                                              <p:attrName>ppt_y</p:attrName>
                                            </p:attrNameLst>
                                          </p:cBhvr>
                                          <p:tavLst>
                                            <p:tav tm="0">
                                              <p:val>
                                                <p:strVal val="1+#ppt_h/2"/>
                                              </p:val>
                                            </p:tav>
                                            <p:tav tm="100000">
                                              <p:val>
                                                <p:strVal val="#ppt_y"/>
                                              </p:val>
                                            </p:tav>
                                          </p:tavLst>
                                        </p:anim>
                                      </p:childTnLst>
                                    </p:cTn>
                                  </p:par>
                                </p:childTnLst>
                              </p:cTn>
                            </p:par>
                            <p:par>
                              <p:cTn id="56" fill="hold">
                                <p:stCondLst>
                                  <p:cond delay="3000"/>
                                </p:stCondLst>
                                <p:childTnLst>
                                  <p:par>
                                    <p:cTn id="57" presetID="2" presetClass="entr" presetSubtype="4" fill="hold" grpId="0" nodeType="afterEffect">
                                      <p:stCondLst>
                                        <p:cond delay="0"/>
                                      </p:stCondLst>
                                      <p:childTnLst>
                                        <p:set>
                                          <p:cBhvr>
                                            <p:cTn id="58" dur="1" fill="hold">
                                              <p:stCondLst>
                                                <p:cond delay="0"/>
                                              </p:stCondLst>
                                            </p:cTn>
                                            <p:tgtEl>
                                              <p:spTgt spid="116"/>
                                            </p:tgtEl>
                                            <p:attrNameLst>
                                              <p:attrName>style.visibility</p:attrName>
                                            </p:attrNameLst>
                                          </p:cBhvr>
                                          <p:to>
                                            <p:strVal val="visible"/>
                                          </p:to>
                                        </p:set>
                                        <p:anim calcmode="lin" valueType="num">
                                          <p:cBhvr additive="base">
                                            <p:cTn id="59" dur="250" fill="hold"/>
                                            <p:tgtEl>
                                              <p:spTgt spid="116"/>
                                            </p:tgtEl>
                                            <p:attrNameLst>
                                              <p:attrName>ppt_x</p:attrName>
                                            </p:attrNameLst>
                                          </p:cBhvr>
                                          <p:tavLst>
                                            <p:tav tm="0">
                                              <p:val>
                                                <p:strVal val="#ppt_x"/>
                                              </p:val>
                                            </p:tav>
                                            <p:tav tm="100000">
                                              <p:val>
                                                <p:strVal val="#ppt_x"/>
                                              </p:val>
                                            </p:tav>
                                          </p:tavLst>
                                        </p:anim>
                                        <p:anim calcmode="lin" valueType="num">
                                          <p:cBhvr additive="base">
                                            <p:cTn id="60" dur="250" fill="hold"/>
                                            <p:tgtEl>
                                              <p:spTgt spid="116"/>
                                            </p:tgtEl>
                                            <p:attrNameLst>
                                              <p:attrName>ppt_y</p:attrName>
                                            </p:attrNameLst>
                                          </p:cBhvr>
                                          <p:tavLst>
                                            <p:tav tm="0">
                                              <p:val>
                                                <p:strVal val="1+#ppt_h/2"/>
                                              </p:val>
                                            </p:tav>
                                            <p:tav tm="100000">
                                              <p:val>
                                                <p:strVal val="#ppt_y"/>
                                              </p:val>
                                            </p:tav>
                                          </p:tavLst>
                                        </p:anim>
                                      </p:childTnLst>
                                    </p:cTn>
                                  </p:par>
                                </p:childTnLst>
                              </p:cTn>
                            </p:par>
                            <p:par>
                              <p:cTn id="61" fill="hold">
                                <p:stCondLst>
                                  <p:cond delay="3250"/>
                                </p:stCondLst>
                                <p:childTnLst>
                                  <p:par>
                                    <p:cTn id="62" presetID="2" presetClass="entr" presetSubtype="4" fill="hold" grpId="0" nodeType="afterEffect">
                                      <p:stCondLst>
                                        <p:cond delay="0"/>
                                      </p:stCondLst>
                                      <p:childTnLst>
                                        <p:set>
                                          <p:cBhvr>
                                            <p:cTn id="63" dur="1" fill="hold">
                                              <p:stCondLst>
                                                <p:cond delay="0"/>
                                              </p:stCondLst>
                                            </p:cTn>
                                            <p:tgtEl>
                                              <p:spTgt spid="129"/>
                                            </p:tgtEl>
                                            <p:attrNameLst>
                                              <p:attrName>style.visibility</p:attrName>
                                            </p:attrNameLst>
                                          </p:cBhvr>
                                          <p:to>
                                            <p:strVal val="visible"/>
                                          </p:to>
                                        </p:set>
                                        <p:anim calcmode="lin" valueType="num">
                                          <p:cBhvr additive="base">
                                            <p:cTn id="64" dur="250" fill="hold"/>
                                            <p:tgtEl>
                                              <p:spTgt spid="129"/>
                                            </p:tgtEl>
                                            <p:attrNameLst>
                                              <p:attrName>ppt_x</p:attrName>
                                            </p:attrNameLst>
                                          </p:cBhvr>
                                          <p:tavLst>
                                            <p:tav tm="0">
                                              <p:val>
                                                <p:strVal val="#ppt_x"/>
                                              </p:val>
                                            </p:tav>
                                            <p:tav tm="100000">
                                              <p:val>
                                                <p:strVal val="#ppt_x"/>
                                              </p:val>
                                            </p:tav>
                                          </p:tavLst>
                                        </p:anim>
                                        <p:anim calcmode="lin" valueType="num">
                                          <p:cBhvr additive="base">
                                            <p:cTn id="65" dur="250" fill="hold"/>
                                            <p:tgtEl>
                                              <p:spTgt spid="129"/>
                                            </p:tgtEl>
                                            <p:attrNameLst>
                                              <p:attrName>ppt_y</p:attrName>
                                            </p:attrNameLst>
                                          </p:cBhvr>
                                          <p:tavLst>
                                            <p:tav tm="0">
                                              <p:val>
                                                <p:strVal val="1+#ppt_h/2"/>
                                              </p:val>
                                            </p:tav>
                                            <p:tav tm="100000">
                                              <p:val>
                                                <p:strVal val="#ppt_y"/>
                                              </p:val>
                                            </p:tav>
                                          </p:tavLst>
                                        </p:anim>
                                      </p:childTnLst>
                                    </p:cTn>
                                  </p:par>
                                </p:childTnLst>
                              </p:cTn>
                            </p:par>
                            <p:par>
                              <p:cTn id="66" fill="hold">
                                <p:stCondLst>
                                  <p:cond delay="3500"/>
                                </p:stCondLst>
                                <p:childTnLst>
                                  <p:par>
                                    <p:cTn id="67" presetID="2" presetClass="entr" presetSubtype="4" fill="hold" nodeType="afterEffect">
                                      <p:stCondLst>
                                        <p:cond delay="0"/>
                                      </p:stCondLst>
                                      <p:childTnLst>
                                        <p:set>
                                          <p:cBhvr>
                                            <p:cTn id="68" dur="1" fill="hold">
                                              <p:stCondLst>
                                                <p:cond delay="0"/>
                                              </p:stCondLst>
                                            </p:cTn>
                                            <p:tgtEl>
                                              <p:spTgt spid="125"/>
                                            </p:tgtEl>
                                            <p:attrNameLst>
                                              <p:attrName>style.visibility</p:attrName>
                                            </p:attrNameLst>
                                          </p:cBhvr>
                                          <p:to>
                                            <p:strVal val="visible"/>
                                          </p:to>
                                        </p:set>
                                        <p:anim calcmode="lin" valueType="num">
                                          <p:cBhvr additive="base">
                                            <p:cTn id="69" dur="250" fill="hold"/>
                                            <p:tgtEl>
                                              <p:spTgt spid="125"/>
                                            </p:tgtEl>
                                            <p:attrNameLst>
                                              <p:attrName>ppt_x</p:attrName>
                                            </p:attrNameLst>
                                          </p:cBhvr>
                                          <p:tavLst>
                                            <p:tav tm="0">
                                              <p:val>
                                                <p:strVal val="#ppt_x"/>
                                              </p:val>
                                            </p:tav>
                                            <p:tav tm="100000">
                                              <p:val>
                                                <p:strVal val="#ppt_x"/>
                                              </p:val>
                                            </p:tav>
                                          </p:tavLst>
                                        </p:anim>
                                        <p:anim calcmode="lin" valueType="num">
                                          <p:cBhvr additive="base">
                                            <p:cTn id="70" dur="250" fill="hold"/>
                                            <p:tgtEl>
                                              <p:spTgt spid="125"/>
                                            </p:tgtEl>
                                            <p:attrNameLst>
                                              <p:attrName>ppt_y</p:attrName>
                                            </p:attrNameLst>
                                          </p:cBhvr>
                                          <p:tavLst>
                                            <p:tav tm="0">
                                              <p:val>
                                                <p:strVal val="1+#ppt_h/2"/>
                                              </p:val>
                                            </p:tav>
                                            <p:tav tm="100000">
                                              <p:val>
                                                <p:strVal val="#ppt_y"/>
                                              </p:val>
                                            </p:tav>
                                          </p:tavLst>
                                        </p:anim>
                                      </p:childTnLst>
                                    </p:cTn>
                                  </p:par>
                                </p:childTnLst>
                              </p:cTn>
                            </p:par>
                            <p:par>
                              <p:cTn id="71" fill="hold">
                                <p:stCondLst>
                                  <p:cond delay="3750"/>
                                </p:stCondLst>
                                <p:childTnLst>
                                  <p:par>
                                    <p:cTn id="72" presetID="2" presetClass="entr" presetSubtype="4" fill="hold" grpId="0" nodeType="afterEffect">
                                      <p:stCondLst>
                                        <p:cond delay="0"/>
                                      </p:stCondLst>
                                      <p:childTnLst>
                                        <p:set>
                                          <p:cBhvr>
                                            <p:cTn id="73" dur="1" fill="hold">
                                              <p:stCondLst>
                                                <p:cond delay="0"/>
                                              </p:stCondLst>
                                            </p:cTn>
                                            <p:tgtEl>
                                              <p:spTgt spid="119"/>
                                            </p:tgtEl>
                                            <p:attrNameLst>
                                              <p:attrName>style.visibility</p:attrName>
                                            </p:attrNameLst>
                                          </p:cBhvr>
                                          <p:to>
                                            <p:strVal val="visible"/>
                                          </p:to>
                                        </p:set>
                                        <p:anim calcmode="lin" valueType="num">
                                          <p:cBhvr additive="base">
                                            <p:cTn id="74" dur="250" fill="hold"/>
                                            <p:tgtEl>
                                              <p:spTgt spid="119"/>
                                            </p:tgtEl>
                                            <p:attrNameLst>
                                              <p:attrName>ppt_x</p:attrName>
                                            </p:attrNameLst>
                                          </p:cBhvr>
                                          <p:tavLst>
                                            <p:tav tm="0">
                                              <p:val>
                                                <p:strVal val="#ppt_x"/>
                                              </p:val>
                                            </p:tav>
                                            <p:tav tm="100000">
                                              <p:val>
                                                <p:strVal val="#ppt_x"/>
                                              </p:val>
                                            </p:tav>
                                          </p:tavLst>
                                        </p:anim>
                                        <p:anim calcmode="lin" valueType="num">
                                          <p:cBhvr additive="base">
                                            <p:cTn id="75" dur="250" fill="hold"/>
                                            <p:tgtEl>
                                              <p:spTgt spid="119"/>
                                            </p:tgtEl>
                                            <p:attrNameLst>
                                              <p:attrName>ppt_y</p:attrName>
                                            </p:attrNameLst>
                                          </p:cBhvr>
                                          <p:tavLst>
                                            <p:tav tm="0">
                                              <p:val>
                                                <p:strVal val="1+#ppt_h/2"/>
                                              </p:val>
                                            </p:tav>
                                            <p:tav tm="100000">
                                              <p:val>
                                                <p:strVal val="#ppt_y"/>
                                              </p:val>
                                            </p:tav>
                                          </p:tavLst>
                                        </p:anim>
                                      </p:childTnLst>
                                    </p:cTn>
                                  </p:par>
                                </p:childTnLst>
                              </p:cTn>
                            </p:par>
                            <p:par>
                              <p:cTn id="76" fill="hold">
                                <p:stCondLst>
                                  <p:cond delay="4000"/>
                                </p:stCondLst>
                                <p:childTnLst>
                                  <p:par>
                                    <p:cTn id="77" presetID="2" presetClass="entr" presetSubtype="4" fill="hold" grpId="0" nodeType="afterEffect">
                                      <p:stCondLst>
                                        <p:cond delay="0"/>
                                      </p:stCondLst>
                                      <p:childTnLst>
                                        <p:set>
                                          <p:cBhvr>
                                            <p:cTn id="78" dur="1" fill="hold">
                                              <p:stCondLst>
                                                <p:cond delay="0"/>
                                              </p:stCondLst>
                                            </p:cTn>
                                            <p:tgtEl>
                                              <p:spTgt spid="120"/>
                                            </p:tgtEl>
                                            <p:attrNameLst>
                                              <p:attrName>style.visibility</p:attrName>
                                            </p:attrNameLst>
                                          </p:cBhvr>
                                          <p:to>
                                            <p:strVal val="visible"/>
                                          </p:to>
                                        </p:set>
                                        <p:anim calcmode="lin" valueType="num">
                                          <p:cBhvr additive="base">
                                            <p:cTn id="79" dur="250" fill="hold"/>
                                            <p:tgtEl>
                                              <p:spTgt spid="120"/>
                                            </p:tgtEl>
                                            <p:attrNameLst>
                                              <p:attrName>ppt_x</p:attrName>
                                            </p:attrNameLst>
                                          </p:cBhvr>
                                          <p:tavLst>
                                            <p:tav tm="0">
                                              <p:val>
                                                <p:strVal val="#ppt_x"/>
                                              </p:val>
                                            </p:tav>
                                            <p:tav tm="100000">
                                              <p:val>
                                                <p:strVal val="#ppt_x"/>
                                              </p:val>
                                            </p:tav>
                                          </p:tavLst>
                                        </p:anim>
                                        <p:anim calcmode="lin" valueType="num">
                                          <p:cBhvr additive="base">
                                            <p:cTn id="80" dur="250" fill="hold"/>
                                            <p:tgtEl>
                                              <p:spTgt spid="120"/>
                                            </p:tgtEl>
                                            <p:attrNameLst>
                                              <p:attrName>ppt_y</p:attrName>
                                            </p:attrNameLst>
                                          </p:cBhvr>
                                          <p:tavLst>
                                            <p:tav tm="0">
                                              <p:val>
                                                <p:strVal val="1+#ppt_h/2"/>
                                              </p:val>
                                            </p:tav>
                                            <p:tav tm="100000">
                                              <p:val>
                                                <p:strVal val="#ppt_y"/>
                                              </p:val>
                                            </p:tav>
                                          </p:tavLst>
                                        </p:anim>
                                      </p:childTnLst>
                                    </p:cTn>
                                  </p:par>
                                </p:childTnLst>
                              </p:cTn>
                            </p:par>
                            <p:par>
                              <p:cTn id="81" fill="hold">
                                <p:stCondLst>
                                  <p:cond delay="4250"/>
                                </p:stCondLst>
                                <p:childTnLst>
                                  <p:par>
                                    <p:cTn id="82" presetID="2" presetClass="entr" presetSubtype="4" fill="hold" grpId="0" nodeType="afterEffect">
                                      <p:stCondLst>
                                        <p:cond delay="0"/>
                                      </p:stCondLst>
                                      <p:childTnLst>
                                        <p:set>
                                          <p:cBhvr>
                                            <p:cTn id="83" dur="1" fill="hold">
                                              <p:stCondLst>
                                                <p:cond delay="0"/>
                                              </p:stCondLst>
                                            </p:cTn>
                                            <p:tgtEl>
                                              <p:spTgt spid="117"/>
                                            </p:tgtEl>
                                            <p:attrNameLst>
                                              <p:attrName>style.visibility</p:attrName>
                                            </p:attrNameLst>
                                          </p:cBhvr>
                                          <p:to>
                                            <p:strVal val="visible"/>
                                          </p:to>
                                        </p:set>
                                        <p:anim calcmode="lin" valueType="num">
                                          <p:cBhvr additive="base">
                                            <p:cTn id="84" dur="250" fill="hold"/>
                                            <p:tgtEl>
                                              <p:spTgt spid="117"/>
                                            </p:tgtEl>
                                            <p:attrNameLst>
                                              <p:attrName>ppt_x</p:attrName>
                                            </p:attrNameLst>
                                          </p:cBhvr>
                                          <p:tavLst>
                                            <p:tav tm="0">
                                              <p:val>
                                                <p:strVal val="#ppt_x"/>
                                              </p:val>
                                            </p:tav>
                                            <p:tav tm="100000">
                                              <p:val>
                                                <p:strVal val="#ppt_x"/>
                                              </p:val>
                                            </p:tav>
                                          </p:tavLst>
                                        </p:anim>
                                        <p:anim calcmode="lin" valueType="num">
                                          <p:cBhvr additive="base">
                                            <p:cTn id="85" dur="250" fill="hold"/>
                                            <p:tgtEl>
                                              <p:spTgt spid="117"/>
                                            </p:tgtEl>
                                            <p:attrNameLst>
                                              <p:attrName>ppt_y</p:attrName>
                                            </p:attrNameLst>
                                          </p:cBhvr>
                                          <p:tavLst>
                                            <p:tav tm="0">
                                              <p:val>
                                                <p:strVal val="1+#ppt_h/2"/>
                                              </p:val>
                                            </p:tav>
                                            <p:tav tm="100000">
                                              <p:val>
                                                <p:strVal val="#ppt_y"/>
                                              </p:val>
                                            </p:tav>
                                          </p:tavLst>
                                        </p:anim>
                                      </p:childTnLst>
                                    </p:cTn>
                                  </p:par>
                                </p:childTnLst>
                              </p:cTn>
                            </p:par>
                            <p:par>
                              <p:cTn id="86" fill="hold">
                                <p:stCondLst>
                                  <p:cond delay="4500"/>
                                </p:stCondLst>
                                <p:childTnLst>
                                  <p:par>
                                    <p:cTn id="87" presetID="2" presetClass="entr" presetSubtype="4" fill="hold" grpId="0" nodeType="afterEffect">
                                      <p:stCondLst>
                                        <p:cond delay="0"/>
                                      </p:stCondLst>
                                      <p:childTnLst>
                                        <p:set>
                                          <p:cBhvr>
                                            <p:cTn id="88" dur="1" fill="hold">
                                              <p:stCondLst>
                                                <p:cond delay="0"/>
                                              </p:stCondLst>
                                            </p:cTn>
                                            <p:tgtEl>
                                              <p:spTgt spid="128"/>
                                            </p:tgtEl>
                                            <p:attrNameLst>
                                              <p:attrName>style.visibility</p:attrName>
                                            </p:attrNameLst>
                                          </p:cBhvr>
                                          <p:to>
                                            <p:strVal val="visible"/>
                                          </p:to>
                                        </p:set>
                                        <p:anim calcmode="lin" valueType="num">
                                          <p:cBhvr additive="base">
                                            <p:cTn id="89" dur="250" fill="hold"/>
                                            <p:tgtEl>
                                              <p:spTgt spid="128"/>
                                            </p:tgtEl>
                                            <p:attrNameLst>
                                              <p:attrName>ppt_x</p:attrName>
                                            </p:attrNameLst>
                                          </p:cBhvr>
                                          <p:tavLst>
                                            <p:tav tm="0">
                                              <p:val>
                                                <p:strVal val="#ppt_x"/>
                                              </p:val>
                                            </p:tav>
                                            <p:tav tm="100000">
                                              <p:val>
                                                <p:strVal val="#ppt_x"/>
                                              </p:val>
                                            </p:tav>
                                          </p:tavLst>
                                        </p:anim>
                                        <p:anim calcmode="lin" valueType="num">
                                          <p:cBhvr additive="base">
                                            <p:cTn id="90" dur="250" fill="hold"/>
                                            <p:tgtEl>
                                              <p:spTgt spid="128"/>
                                            </p:tgtEl>
                                            <p:attrNameLst>
                                              <p:attrName>ppt_y</p:attrName>
                                            </p:attrNameLst>
                                          </p:cBhvr>
                                          <p:tavLst>
                                            <p:tav tm="0">
                                              <p:val>
                                                <p:strVal val="1+#ppt_h/2"/>
                                              </p:val>
                                            </p:tav>
                                            <p:tav tm="100000">
                                              <p:val>
                                                <p:strVal val="#ppt_y"/>
                                              </p:val>
                                            </p:tav>
                                          </p:tavLst>
                                        </p:anim>
                                      </p:childTnLst>
                                    </p:cTn>
                                  </p:par>
                                </p:childTnLst>
                              </p:cTn>
                            </p:par>
                            <p:par>
                              <p:cTn id="91" fill="hold">
                                <p:stCondLst>
                                  <p:cond delay="4750"/>
                                </p:stCondLst>
                                <p:childTnLst>
                                  <p:par>
                                    <p:cTn id="92" presetID="2" presetClass="entr" presetSubtype="4" fill="hold" nodeType="afterEffect">
                                      <p:stCondLst>
                                        <p:cond delay="0"/>
                                      </p:stCondLst>
                                      <p:childTnLst>
                                        <p:set>
                                          <p:cBhvr>
                                            <p:cTn id="93" dur="1" fill="hold">
                                              <p:stCondLst>
                                                <p:cond delay="0"/>
                                              </p:stCondLst>
                                            </p:cTn>
                                            <p:tgtEl>
                                              <p:spTgt spid="124"/>
                                            </p:tgtEl>
                                            <p:attrNameLst>
                                              <p:attrName>style.visibility</p:attrName>
                                            </p:attrNameLst>
                                          </p:cBhvr>
                                          <p:to>
                                            <p:strVal val="visible"/>
                                          </p:to>
                                        </p:set>
                                        <p:anim calcmode="lin" valueType="num">
                                          <p:cBhvr additive="base">
                                            <p:cTn id="94" dur="250" fill="hold"/>
                                            <p:tgtEl>
                                              <p:spTgt spid="124"/>
                                            </p:tgtEl>
                                            <p:attrNameLst>
                                              <p:attrName>ppt_x</p:attrName>
                                            </p:attrNameLst>
                                          </p:cBhvr>
                                          <p:tavLst>
                                            <p:tav tm="0">
                                              <p:val>
                                                <p:strVal val="#ppt_x"/>
                                              </p:val>
                                            </p:tav>
                                            <p:tav tm="100000">
                                              <p:val>
                                                <p:strVal val="#ppt_x"/>
                                              </p:val>
                                            </p:tav>
                                          </p:tavLst>
                                        </p:anim>
                                        <p:anim calcmode="lin" valueType="num">
                                          <p:cBhvr additive="base">
                                            <p:cTn id="95" dur="250" fill="hold"/>
                                            <p:tgtEl>
                                              <p:spTgt spid="124"/>
                                            </p:tgtEl>
                                            <p:attrNameLst>
                                              <p:attrName>ppt_y</p:attrName>
                                            </p:attrNameLst>
                                          </p:cBhvr>
                                          <p:tavLst>
                                            <p:tav tm="0">
                                              <p:val>
                                                <p:strVal val="1+#ppt_h/2"/>
                                              </p:val>
                                            </p:tav>
                                            <p:tav tm="100000">
                                              <p:val>
                                                <p:strVal val="#ppt_y"/>
                                              </p:val>
                                            </p:tav>
                                          </p:tavLst>
                                        </p:anim>
                                      </p:childTnLst>
                                    </p:cTn>
                                  </p:par>
                                </p:childTnLst>
                              </p:cTn>
                            </p:par>
                            <p:par>
                              <p:cTn id="96" fill="hold">
                                <p:stCondLst>
                                  <p:cond delay="5000"/>
                                </p:stCondLst>
                                <p:childTnLst>
                                  <p:par>
                                    <p:cTn id="97" presetID="2" presetClass="entr" presetSubtype="4" fill="hold" grpId="0" nodeType="afterEffect">
                                      <p:stCondLst>
                                        <p:cond delay="0"/>
                                      </p:stCondLst>
                                      <p:childTnLst>
                                        <p:set>
                                          <p:cBhvr>
                                            <p:cTn id="98" dur="1" fill="hold">
                                              <p:stCondLst>
                                                <p:cond delay="0"/>
                                              </p:stCondLst>
                                            </p:cTn>
                                            <p:tgtEl>
                                              <p:spTgt spid="111"/>
                                            </p:tgtEl>
                                            <p:attrNameLst>
                                              <p:attrName>style.visibility</p:attrName>
                                            </p:attrNameLst>
                                          </p:cBhvr>
                                          <p:to>
                                            <p:strVal val="visible"/>
                                          </p:to>
                                        </p:set>
                                        <p:anim calcmode="lin" valueType="num">
                                          <p:cBhvr additive="base">
                                            <p:cTn id="99" dur="250" fill="hold"/>
                                            <p:tgtEl>
                                              <p:spTgt spid="111"/>
                                            </p:tgtEl>
                                            <p:attrNameLst>
                                              <p:attrName>ppt_x</p:attrName>
                                            </p:attrNameLst>
                                          </p:cBhvr>
                                          <p:tavLst>
                                            <p:tav tm="0">
                                              <p:val>
                                                <p:strVal val="#ppt_x"/>
                                              </p:val>
                                            </p:tav>
                                            <p:tav tm="100000">
                                              <p:val>
                                                <p:strVal val="#ppt_x"/>
                                              </p:val>
                                            </p:tav>
                                          </p:tavLst>
                                        </p:anim>
                                        <p:anim calcmode="lin" valueType="num">
                                          <p:cBhvr additive="base">
                                            <p:cTn id="100" dur="250" fill="hold"/>
                                            <p:tgtEl>
                                              <p:spTgt spid="111"/>
                                            </p:tgtEl>
                                            <p:attrNameLst>
                                              <p:attrName>ppt_y</p:attrName>
                                            </p:attrNameLst>
                                          </p:cBhvr>
                                          <p:tavLst>
                                            <p:tav tm="0">
                                              <p:val>
                                                <p:strVal val="1+#ppt_h/2"/>
                                              </p:val>
                                            </p:tav>
                                            <p:tav tm="100000">
                                              <p:val>
                                                <p:strVal val="#ppt_y"/>
                                              </p:val>
                                            </p:tav>
                                          </p:tavLst>
                                        </p:anim>
                                      </p:childTnLst>
                                    </p:cTn>
                                  </p:par>
                                </p:childTnLst>
                              </p:cTn>
                            </p:par>
                            <p:par>
                              <p:cTn id="101" fill="hold">
                                <p:stCondLst>
                                  <p:cond delay="5250"/>
                                </p:stCondLst>
                                <p:childTnLst>
                                  <p:par>
                                    <p:cTn id="102" presetID="2" presetClass="entr" presetSubtype="4" fill="hold" grpId="0" nodeType="afterEffect">
                                      <p:stCondLst>
                                        <p:cond delay="0"/>
                                      </p:stCondLst>
                                      <p:childTnLst>
                                        <p:set>
                                          <p:cBhvr>
                                            <p:cTn id="103" dur="1" fill="hold">
                                              <p:stCondLst>
                                                <p:cond delay="0"/>
                                              </p:stCondLst>
                                            </p:cTn>
                                            <p:tgtEl>
                                              <p:spTgt spid="112"/>
                                            </p:tgtEl>
                                            <p:attrNameLst>
                                              <p:attrName>style.visibility</p:attrName>
                                            </p:attrNameLst>
                                          </p:cBhvr>
                                          <p:to>
                                            <p:strVal val="visible"/>
                                          </p:to>
                                        </p:set>
                                        <p:anim calcmode="lin" valueType="num">
                                          <p:cBhvr additive="base">
                                            <p:cTn id="104" dur="250" fill="hold"/>
                                            <p:tgtEl>
                                              <p:spTgt spid="112"/>
                                            </p:tgtEl>
                                            <p:attrNameLst>
                                              <p:attrName>ppt_x</p:attrName>
                                            </p:attrNameLst>
                                          </p:cBhvr>
                                          <p:tavLst>
                                            <p:tav tm="0">
                                              <p:val>
                                                <p:strVal val="#ppt_x"/>
                                              </p:val>
                                            </p:tav>
                                            <p:tav tm="100000">
                                              <p:val>
                                                <p:strVal val="#ppt_x"/>
                                              </p:val>
                                            </p:tav>
                                          </p:tavLst>
                                        </p:anim>
                                        <p:anim calcmode="lin" valueType="num">
                                          <p:cBhvr additive="base">
                                            <p:cTn id="105" dur="250" fill="hold"/>
                                            <p:tgtEl>
                                              <p:spTgt spid="112"/>
                                            </p:tgtEl>
                                            <p:attrNameLst>
                                              <p:attrName>ppt_y</p:attrName>
                                            </p:attrNameLst>
                                          </p:cBhvr>
                                          <p:tavLst>
                                            <p:tav tm="0">
                                              <p:val>
                                                <p:strVal val="1+#ppt_h/2"/>
                                              </p:val>
                                            </p:tav>
                                            <p:tav tm="100000">
                                              <p:val>
                                                <p:strVal val="#ppt_y"/>
                                              </p:val>
                                            </p:tav>
                                          </p:tavLst>
                                        </p:anim>
                                      </p:childTnLst>
                                    </p:cTn>
                                  </p:par>
                                </p:childTnLst>
                              </p:cTn>
                            </p:par>
                            <p:par>
                              <p:cTn id="106" fill="hold">
                                <p:stCondLst>
                                  <p:cond delay="5500"/>
                                </p:stCondLst>
                                <p:childTnLst>
                                  <p:par>
                                    <p:cTn id="107" presetID="2" presetClass="entr" presetSubtype="4" fill="hold" grpId="0" nodeType="afterEffect">
                                      <p:stCondLst>
                                        <p:cond delay="0"/>
                                      </p:stCondLst>
                                      <p:childTnLst>
                                        <p:set>
                                          <p:cBhvr>
                                            <p:cTn id="108" dur="1" fill="hold">
                                              <p:stCondLst>
                                                <p:cond delay="0"/>
                                              </p:stCondLst>
                                            </p:cTn>
                                            <p:tgtEl>
                                              <p:spTgt spid="118"/>
                                            </p:tgtEl>
                                            <p:attrNameLst>
                                              <p:attrName>style.visibility</p:attrName>
                                            </p:attrNameLst>
                                          </p:cBhvr>
                                          <p:to>
                                            <p:strVal val="visible"/>
                                          </p:to>
                                        </p:set>
                                        <p:anim calcmode="lin" valueType="num">
                                          <p:cBhvr additive="base">
                                            <p:cTn id="109" dur="250" fill="hold"/>
                                            <p:tgtEl>
                                              <p:spTgt spid="118"/>
                                            </p:tgtEl>
                                            <p:attrNameLst>
                                              <p:attrName>ppt_x</p:attrName>
                                            </p:attrNameLst>
                                          </p:cBhvr>
                                          <p:tavLst>
                                            <p:tav tm="0">
                                              <p:val>
                                                <p:strVal val="#ppt_x"/>
                                              </p:val>
                                            </p:tav>
                                            <p:tav tm="100000">
                                              <p:val>
                                                <p:strVal val="#ppt_x"/>
                                              </p:val>
                                            </p:tav>
                                          </p:tavLst>
                                        </p:anim>
                                        <p:anim calcmode="lin" valueType="num">
                                          <p:cBhvr additive="base">
                                            <p:cTn id="110" dur="250" fill="hold"/>
                                            <p:tgtEl>
                                              <p:spTgt spid="118"/>
                                            </p:tgtEl>
                                            <p:attrNameLst>
                                              <p:attrName>ppt_y</p:attrName>
                                            </p:attrNameLst>
                                          </p:cBhvr>
                                          <p:tavLst>
                                            <p:tav tm="0">
                                              <p:val>
                                                <p:strVal val="1+#ppt_h/2"/>
                                              </p:val>
                                            </p:tav>
                                            <p:tav tm="100000">
                                              <p:val>
                                                <p:strVal val="#ppt_y"/>
                                              </p:val>
                                            </p:tav>
                                          </p:tavLst>
                                        </p:anim>
                                      </p:childTnLst>
                                    </p:cTn>
                                  </p:par>
                                </p:childTnLst>
                              </p:cTn>
                            </p:par>
                            <p:par>
                              <p:cTn id="111" fill="hold">
                                <p:stCondLst>
                                  <p:cond delay="5750"/>
                                </p:stCondLst>
                                <p:childTnLst>
                                  <p:par>
                                    <p:cTn id="112" presetID="2" presetClass="entr" presetSubtype="4" fill="hold" grpId="0" nodeType="afterEffect">
                                      <p:stCondLst>
                                        <p:cond delay="0"/>
                                      </p:stCondLst>
                                      <p:childTnLst>
                                        <p:set>
                                          <p:cBhvr>
                                            <p:cTn id="113" dur="1" fill="hold">
                                              <p:stCondLst>
                                                <p:cond delay="0"/>
                                              </p:stCondLst>
                                            </p:cTn>
                                            <p:tgtEl>
                                              <p:spTgt spid="127"/>
                                            </p:tgtEl>
                                            <p:attrNameLst>
                                              <p:attrName>style.visibility</p:attrName>
                                            </p:attrNameLst>
                                          </p:cBhvr>
                                          <p:to>
                                            <p:strVal val="visible"/>
                                          </p:to>
                                        </p:set>
                                        <p:anim calcmode="lin" valueType="num">
                                          <p:cBhvr additive="base">
                                            <p:cTn id="114" dur="250" fill="hold"/>
                                            <p:tgtEl>
                                              <p:spTgt spid="127"/>
                                            </p:tgtEl>
                                            <p:attrNameLst>
                                              <p:attrName>ppt_x</p:attrName>
                                            </p:attrNameLst>
                                          </p:cBhvr>
                                          <p:tavLst>
                                            <p:tav tm="0">
                                              <p:val>
                                                <p:strVal val="#ppt_x"/>
                                              </p:val>
                                            </p:tav>
                                            <p:tav tm="100000">
                                              <p:val>
                                                <p:strVal val="#ppt_x"/>
                                              </p:val>
                                            </p:tav>
                                          </p:tavLst>
                                        </p:anim>
                                        <p:anim calcmode="lin" valueType="num">
                                          <p:cBhvr additive="base">
                                            <p:cTn id="115" dur="250" fill="hold"/>
                                            <p:tgtEl>
                                              <p:spTgt spid="127"/>
                                            </p:tgtEl>
                                            <p:attrNameLst>
                                              <p:attrName>ppt_y</p:attrName>
                                            </p:attrNameLst>
                                          </p:cBhvr>
                                          <p:tavLst>
                                            <p:tav tm="0">
                                              <p:val>
                                                <p:strVal val="1+#ppt_h/2"/>
                                              </p:val>
                                            </p:tav>
                                            <p:tav tm="100000">
                                              <p:val>
                                                <p:strVal val="#ppt_y"/>
                                              </p:val>
                                            </p:tav>
                                          </p:tavLst>
                                        </p:anim>
                                      </p:childTnLst>
                                    </p:cTn>
                                  </p:par>
                                </p:childTnLst>
                              </p:cTn>
                            </p:par>
                            <p:par>
                              <p:cTn id="116" fill="hold">
                                <p:stCondLst>
                                  <p:cond delay="6000"/>
                                </p:stCondLst>
                                <p:childTnLst>
                                  <p:par>
                                    <p:cTn id="117" presetID="2" presetClass="entr" presetSubtype="4" fill="hold" nodeType="afterEffect">
                                      <p:stCondLst>
                                        <p:cond delay="0"/>
                                      </p:stCondLst>
                                      <p:childTnLst>
                                        <p:set>
                                          <p:cBhvr>
                                            <p:cTn id="118" dur="1" fill="hold">
                                              <p:stCondLst>
                                                <p:cond delay="0"/>
                                              </p:stCondLst>
                                            </p:cTn>
                                            <p:tgtEl>
                                              <p:spTgt spid="123"/>
                                            </p:tgtEl>
                                            <p:attrNameLst>
                                              <p:attrName>style.visibility</p:attrName>
                                            </p:attrNameLst>
                                          </p:cBhvr>
                                          <p:to>
                                            <p:strVal val="visible"/>
                                          </p:to>
                                        </p:set>
                                        <p:anim calcmode="lin" valueType="num">
                                          <p:cBhvr additive="base">
                                            <p:cTn id="119" dur="250" fill="hold"/>
                                            <p:tgtEl>
                                              <p:spTgt spid="123"/>
                                            </p:tgtEl>
                                            <p:attrNameLst>
                                              <p:attrName>ppt_x</p:attrName>
                                            </p:attrNameLst>
                                          </p:cBhvr>
                                          <p:tavLst>
                                            <p:tav tm="0">
                                              <p:val>
                                                <p:strVal val="#ppt_x"/>
                                              </p:val>
                                            </p:tav>
                                            <p:tav tm="100000">
                                              <p:val>
                                                <p:strVal val="#ppt_x"/>
                                              </p:val>
                                            </p:tav>
                                          </p:tavLst>
                                        </p:anim>
                                        <p:anim calcmode="lin" valueType="num">
                                          <p:cBhvr additive="base">
                                            <p:cTn id="120" dur="250" fill="hold"/>
                                            <p:tgtEl>
                                              <p:spTgt spid="123"/>
                                            </p:tgtEl>
                                            <p:attrNameLst>
                                              <p:attrName>ppt_y</p:attrName>
                                            </p:attrNameLst>
                                          </p:cBhvr>
                                          <p:tavLst>
                                            <p:tav tm="0">
                                              <p:val>
                                                <p:strVal val="1+#ppt_h/2"/>
                                              </p:val>
                                            </p:tav>
                                            <p:tav tm="100000">
                                              <p:val>
                                                <p:strVal val="#ppt_y"/>
                                              </p:val>
                                            </p:tav>
                                          </p:tavLst>
                                        </p:anim>
                                      </p:childTnLst>
                                    </p:cTn>
                                  </p:par>
                                </p:childTnLst>
                              </p:cTn>
                            </p:par>
                            <p:par>
                              <p:cTn id="121" fill="hold">
                                <p:stCondLst>
                                  <p:cond delay="6250"/>
                                </p:stCondLst>
                                <p:childTnLst>
                                  <p:par>
                                    <p:cTn id="122" presetID="2" presetClass="entr" presetSubtype="4" fill="hold" grpId="0" nodeType="afterEffect">
                                      <p:stCondLst>
                                        <p:cond delay="0"/>
                                      </p:stCondLst>
                                      <p:childTnLst>
                                        <p:set>
                                          <p:cBhvr>
                                            <p:cTn id="123" dur="1" fill="hold">
                                              <p:stCondLst>
                                                <p:cond delay="0"/>
                                              </p:stCondLst>
                                            </p:cTn>
                                            <p:tgtEl>
                                              <p:spTgt spid="113"/>
                                            </p:tgtEl>
                                            <p:attrNameLst>
                                              <p:attrName>style.visibility</p:attrName>
                                            </p:attrNameLst>
                                          </p:cBhvr>
                                          <p:to>
                                            <p:strVal val="visible"/>
                                          </p:to>
                                        </p:set>
                                        <p:anim calcmode="lin" valueType="num">
                                          <p:cBhvr additive="base">
                                            <p:cTn id="124" dur="250" fill="hold"/>
                                            <p:tgtEl>
                                              <p:spTgt spid="113"/>
                                            </p:tgtEl>
                                            <p:attrNameLst>
                                              <p:attrName>ppt_x</p:attrName>
                                            </p:attrNameLst>
                                          </p:cBhvr>
                                          <p:tavLst>
                                            <p:tav tm="0">
                                              <p:val>
                                                <p:strVal val="#ppt_x"/>
                                              </p:val>
                                            </p:tav>
                                            <p:tav tm="100000">
                                              <p:val>
                                                <p:strVal val="#ppt_x"/>
                                              </p:val>
                                            </p:tav>
                                          </p:tavLst>
                                        </p:anim>
                                        <p:anim calcmode="lin" valueType="num">
                                          <p:cBhvr additive="base">
                                            <p:cTn id="125" dur="250" fill="hold"/>
                                            <p:tgtEl>
                                              <p:spTgt spid="113"/>
                                            </p:tgtEl>
                                            <p:attrNameLst>
                                              <p:attrName>ppt_y</p:attrName>
                                            </p:attrNameLst>
                                          </p:cBhvr>
                                          <p:tavLst>
                                            <p:tav tm="0">
                                              <p:val>
                                                <p:strVal val="1+#ppt_h/2"/>
                                              </p:val>
                                            </p:tav>
                                            <p:tav tm="100000">
                                              <p:val>
                                                <p:strVal val="#ppt_y"/>
                                              </p:val>
                                            </p:tav>
                                          </p:tavLst>
                                        </p:anim>
                                      </p:childTnLst>
                                    </p:cTn>
                                  </p:par>
                                </p:childTnLst>
                              </p:cTn>
                            </p:par>
                            <p:par>
                              <p:cTn id="126" fill="hold">
                                <p:stCondLst>
                                  <p:cond delay="6500"/>
                                </p:stCondLst>
                                <p:childTnLst>
                                  <p:par>
                                    <p:cTn id="127" presetID="2" presetClass="entr" presetSubtype="4" fill="hold" grpId="0" nodeType="afterEffect">
                                      <p:stCondLst>
                                        <p:cond delay="0"/>
                                      </p:stCondLst>
                                      <p:childTnLst>
                                        <p:set>
                                          <p:cBhvr>
                                            <p:cTn id="128" dur="1" fill="hold">
                                              <p:stCondLst>
                                                <p:cond delay="0"/>
                                              </p:stCondLst>
                                            </p:cTn>
                                            <p:tgtEl>
                                              <p:spTgt spid="114"/>
                                            </p:tgtEl>
                                            <p:attrNameLst>
                                              <p:attrName>style.visibility</p:attrName>
                                            </p:attrNameLst>
                                          </p:cBhvr>
                                          <p:to>
                                            <p:strVal val="visible"/>
                                          </p:to>
                                        </p:set>
                                        <p:anim calcmode="lin" valueType="num">
                                          <p:cBhvr additive="base">
                                            <p:cTn id="129" dur="250" fill="hold"/>
                                            <p:tgtEl>
                                              <p:spTgt spid="114"/>
                                            </p:tgtEl>
                                            <p:attrNameLst>
                                              <p:attrName>ppt_x</p:attrName>
                                            </p:attrNameLst>
                                          </p:cBhvr>
                                          <p:tavLst>
                                            <p:tav tm="0">
                                              <p:val>
                                                <p:strVal val="#ppt_x"/>
                                              </p:val>
                                            </p:tav>
                                            <p:tav tm="100000">
                                              <p:val>
                                                <p:strVal val="#ppt_x"/>
                                              </p:val>
                                            </p:tav>
                                          </p:tavLst>
                                        </p:anim>
                                        <p:anim calcmode="lin" valueType="num">
                                          <p:cBhvr additive="base">
                                            <p:cTn id="130" dur="250" fill="hold"/>
                                            <p:tgtEl>
                                              <p:spTgt spid="11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91" grpId="0"/>
          <p:bldP spid="111" grpId="0" animBg="1"/>
          <p:bldP spid="112" grpId="0"/>
          <p:bldP spid="113" grpId="0" animBg="1"/>
          <p:bldP spid="114" grpId="0"/>
          <p:bldP spid="115" grpId="0" animBg="1"/>
          <p:bldP spid="116" grpId="0" animBg="1"/>
          <p:bldP spid="117" grpId="0" animBg="1"/>
          <p:bldP spid="118" grpId="0" animBg="1"/>
          <p:bldP spid="119" grpId="0" animBg="1"/>
          <p:bldP spid="120" grpId="0"/>
          <p:bldP spid="121" grpId="0" animBg="1"/>
          <p:bldP spid="122" grpId="0"/>
          <p:bldP spid="127" grpId="0"/>
          <p:bldP spid="128" grpId="0"/>
          <p:bldP spid="129" grpId="0"/>
          <p:bldP spid="130" grpId="0"/>
        </p:bldLst>
      </p:timing>
    </mc:Choice>
    <mc:Fallback>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0-#ppt_w/2"/>
                                              </p:val>
                                            </p:tav>
                                            <p:tav tm="100000">
                                              <p:val>
                                                <p:strVal val="#ppt_x"/>
                                              </p:val>
                                            </p:tav>
                                          </p:tavLst>
                                        </p:anim>
                                        <p:anim calcmode="lin" valueType="num">
                                          <p:cBhvr additive="base">
                                            <p:cTn id="8" dur="500" fill="hold"/>
                                            <p:tgtEl>
                                              <p:spTgt spid="4"/>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26" presetClass="entr" presetSubtype="0" fill="hold" grpId="0" nodeType="afterEffect">
                                      <p:stCondLst>
                                        <p:cond delay="0"/>
                                      </p:stCondLst>
                                      <p:childTnLst>
                                        <p:set>
                                          <p:cBhvr>
                                            <p:cTn id="11" dur="1" fill="hold">
                                              <p:stCondLst>
                                                <p:cond delay="0"/>
                                              </p:stCondLst>
                                            </p:cTn>
                                            <p:tgtEl>
                                              <p:spTgt spid="91"/>
                                            </p:tgtEl>
                                            <p:attrNameLst>
                                              <p:attrName>style.visibility</p:attrName>
                                            </p:attrNameLst>
                                          </p:cBhvr>
                                          <p:to>
                                            <p:strVal val="visible"/>
                                          </p:to>
                                        </p:set>
                                        <p:animEffect transition="in" filter="wipe(down)">
                                          <p:cBhvr>
                                            <p:cTn id="12" dur="290">
                                              <p:stCondLst>
                                                <p:cond delay="0"/>
                                              </p:stCondLst>
                                            </p:cTn>
                                            <p:tgtEl>
                                              <p:spTgt spid="91"/>
                                            </p:tgtEl>
                                          </p:cBhvr>
                                        </p:animEffect>
                                        <p:anim calcmode="lin" valueType="num">
                                          <p:cBhvr>
                                            <p:cTn id="13" dur="911" tmFilter="0,0; 0.14,0.36; 0.43,0.73; 0.71,0.91; 1.0,1.0">
                                              <p:stCondLst>
                                                <p:cond delay="0"/>
                                              </p:stCondLst>
                                            </p:cTn>
                                            <p:tgtEl>
                                              <p:spTgt spid="91"/>
                                            </p:tgtEl>
                                            <p:attrNameLst>
                                              <p:attrName>ppt_x</p:attrName>
                                            </p:attrNameLst>
                                          </p:cBhvr>
                                          <p:tavLst>
                                            <p:tav tm="0">
                                              <p:val>
                                                <p:strVal val="#ppt_x-0.25"/>
                                              </p:val>
                                            </p:tav>
                                            <p:tav tm="100000">
                                              <p:val>
                                                <p:strVal val="#ppt_x"/>
                                              </p:val>
                                            </p:tav>
                                          </p:tavLst>
                                        </p:anim>
                                        <p:anim calcmode="lin" valueType="num">
                                          <p:cBhvr>
                                            <p:cTn id="14" dur="332" tmFilter="0.0,0.0; 0.25,0.07; 0.50,0.2; 0.75,0.467; 1.0,1.0">
                                              <p:stCondLst>
                                                <p:cond delay="0"/>
                                              </p:stCondLst>
                                            </p:cTn>
                                            <p:tgtEl>
                                              <p:spTgt spid="91"/>
                                            </p:tgtEl>
                                            <p:attrNameLst>
                                              <p:attrName>ppt_y</p:attrName>
                                            </p:attrNameLst>
                                          </p:cBhvr>
                                          <p:tavLst>
                                            <p:tav tm="0" fmla="#ppt_y-sin(pi*$)/3">
                                              <p:val>
                                                <p:fltVal val="0.5"/>
                                              </p:val>
                                            </p:tav>
                                            <p:tav tm="100000">
                                              <p:val>
                                                <p:fltVal val="1"/>
                                              </p:val>
                                            </p:tav>
                                          </p:tavLst>
                                        </p:anim>
                                        <p:anim calcmode="lin" valueType="num">
                                          <p:cBhvr>
                                            <p:cTn id="15" dur="332" tmFilter="0, 0; 0.125,0.2665; 0.25,0.4; 0.375,0.465; 0.5,0.5;  0.625,0.535; 0.75,0.6; 0.875,0.7335; 1,1">
                                              <p:stCondLst>
                                                <p:cond delay="332"/>
                                              </p:stCondLst>
                                            </p:cTn>
                                            <p:tgtEl>
                                              <p:spTgt spid="91"/>
                                            </p:tgtEl>
                                            <p:attrNameLst>
                                              <p:attrName>ppt_y</p:attrName>
                                            </p:attrNameLst>
                                          </p:cBhvr>
                                          <p:tavLst>
                                            <p:tav tm="0" fmla="#ppt_y-sin(pi*$)/9">
                                              <p:val>
                                                <p:fltVal val="0"/>
                                              </p:val>
                                            </p:tav>
                                            <p:tav tm="100000">
                                              <p:val>
                                                <p:fltVal val="1"/>
                                              </p:val>
                                            </p:tav>
                                          </p:tavLst>
                                        </p:anim>
                                        <p:anim calcmode="lin" valueType="num">
                                          <p:cBhvr>
                                            <p:cTn id="16" dur="166" tmFilter="0, 0; 0.125,0.2665; 0.25,0.4; 0.375,0.465; 0.5,0.5;  0.625,0.535; 0.75,0.6; 0.875,0.7335; 1,1">
                                              <p:stCondLst>
                                                <p:cond delay="662"/>
                                              </p:stCondLst>
                                            </p:cTn>
                                            <p:tgtEl>
                                              <p:spTgt spid="91"/>
                                            </p:tgtEl>
                                            <p:attrNameLst>
                                              <p:attrName>ppt_y</p:attrName>
                                            </p:attrNameLst>
                                          </p:cBhvr>
                                          <p:tavLst>
                                            <p:tav tm="0" fmla="#ppt_y-sin(pi*$)/27">
                                              <p:val>
                                                <p:fltVal val="0"/>
                                              </p:val>
                                            </p:tav>
                                            <p:tav tm="100000">
                                              <p:val>
                                                <p:fltVal val="1"/>
                                              </p:val>
                                            </p:tav>
                                          </p:tavLst>
                                        </p:anim>
                                        <p:anim calcmode="lin" valueType="num">
                                          <p:cBhvr>
                                            <p:cTn id="17" dur="82" tmFilter="0, 0; 0.125,0.2665; 0.25,0.4; 0.375,0.465; 0.5,0.5;  0.625,0.535; 0.75,0.6; 0.875,0.7335; 1,1">
                                              <p:stCondLst>
                                                <p:cond delay="828"/>
                                              </p:stCondLst>
                                            </p:cTn>
                                            <p:tgtEl>
                                              <p:spTgt spid="91"/>
                                            </p:tgtEl>
                                            <p:attrNameLst>
                                              <p:attrName>ppt_y</p:attrName>
                                            </p:attrNameLst>
                                          </p:cBhvr>
                                          <p:tavLst>
                                            <p:tav tm="0" fmla="#ppt_y-sin(pi*$)/81">
                                              <p:val>
                                                <p:fltVal val="0"/>
                                              </p:val>
                                            </p:tav>
                                            <p:tav tm="100000">
                                              <p:val>
                                                <p:fltVal val="1"/>
                                              </p:val>
                                            </p:tav>
                                          </p:tavLst>
                                        </p:anim>
                                        <p:animScale>
                                          <p:cBhvr>
                                            <p:cTn id="18" dur="13">
                                              <p:stCondLst>
                                                <p:cond delay="325"/>
                                              </p:stCondLst>
                                            </p:cTn>
                                            <p:tgtEl>
                                              <p:spTgt spid="91"/>
                                            </p:tgtEl>
                                          </p:cBhvr>
                                          <p:to x="100000" y="60000"/>
                                        </p:animScale>
                                        <p:animScale>
                                          <p:cBhvr>
                                            <p:cTn id="19" dur="83" decel="50000">
                                              <p:stCondLst>
                                                <p:cond delay="338"/>
                                              </p:stCondLst>
                                            </p:cTn>
                                            <p:tgtEl>
                                              <p:spTgt spid="91"/>
                                            </p:tgtEl>
                                          </p:cBhvr>
                                          <p:to x="100000" y="100000"/>
                                        </p:animScale>
                                        <p:animScale>
                                          <p:cBhvr>
                                            <p:cTn id="20" dur="13">
                                              <p:stCondLst>
                                                <p:cond delay="656"/>
                                              </p:stCondLst>
                                            </p:cTn>
                                            <p:tgtEl>
                                              <p:spTgt spid="91"/>
                                            </p:tgtEl>
                                          </p:cBhvr>
                                          <p:to x="100000" y="80000"/>
                                        </p:animScale>
                                        <p:animScale>
                                          <p:cBhvr>
                                            <p:cTn id="21" dur="83" decel="50000">
                                              <p:stCondLst>
                                                <p:cond delay="669"/>
                                              </p:stCondLst>
                                            </p:cTn>
                                            <p:tgtEl>
                                              <p:spTgt spid="91"/>
                                            </p:tgtEl>
                                          </p:cBhvr>
                                          <p:to x="100000" y="100000"/>
                                        </p:animScale>
                                        <p:animScale>
                                          <p:cBhvr>
                                            <p:cTn id="22" dur="13">
                                              <p:stCondLst>
                                                <p:cond delay="821"/>
                                              </p:stCondLst>
                                            </p:cTn>
                                            <p:tgtEl>
                                              <p:spTgt spid="91"/>
                                            </p:tgtEl>
                                          </p:cBhvr>
                                          <p:to x="100000" y="90000"/>
                                        </p:animScale>
                                        <p:animScale>
                                          <p:cBhvr>
                                            <p:cTn id="23" dur="83" decel="50000">
                                              <p:stCondLst>
                                                <p:cond delay="834"/>
                                              </p:stCondLst>
                                            </p:cTn>
                                            <p:tgtEl>
                                              <p:spTgt spid="91"/>
                                            </p:tgtEl>
                                          </p:cBhvr>
                                          <p:to x="100000" y="100000"/>
                                        </p:animScale>
                                        <p:animScale>
                                          <p:cBhvr>
                                            <p:cTn id="24" dur="13">
                                              <p:stCondLst>
                                                <p:cond delay="904"/>
                                              </p:stCondLst>
                                            </p:cTn>
                                            <p:tgtEl>
                                              <p:spTgt spid="91"/>
                                            </p:tgtEl>
                                          </p:cBhvr>
                                          <p:to x="100000" y="95000"/>
                                        </p:animScale>
                                        <p:animScale>
                                          <p:cBhvr>
                                            <p:cTn id="25" dur="83" decel="50000">
                                              <p:stCondLst>
                                                <p:cond delay="917"/>
                                              </p:stCondLst>
                                            </p:cTn>
                                            <p:tgtEl>
                                              <p:spTgt spid="91"/>
                                            </p:tgtEl>
                                          </p:cBhvr>
                                          <p:to x="100000" y="100000"/>
                                        </p:animScale>
                                      </p:childTnLst>
                                    </p:cTn>
                                  </p:par>
                                </p:childTnLst>
                              </p:cTn>
                            </p:par>
                            <p:par>
                              <p:cTn id="26" fill="hold">
                                <p:stCondLst>
                                  <p:cond delay="1500"/>
                                </p:stCondLst>
                                <p:childTnLst>
                                  <p:par>
                                    <p:cTn id="27" presetID="2" presetClass="entr" presetSubtype="4" fill="hold" nodeType="afterEffect">
                                      <p:stCondLst>
                                        <p:cond delay="0"/>
                                      </p:stCondLst>
                                      <p:childTnLst>
                                        <p:set>
                                          <p:cBhvr>
                                            <p:cTn id="28" dur="1" fill="hold">
                                              <p:stCondLst>
                                                <p:cond delay="0"/>
                                              </p:stCondLst>
                                            </p:cTn>
                                            <p:tgtEl>
                                              <p:spTgt spid="92"/>
                                            </p:tgtEl>
                                            <p:attrNameLst>
                                              <p:attrName>style.visibility</p:attrName>
                                            </p:attrNameLst>
                                          </p:cBhvr>
                                          <p:to>
                                            <p:strVal val="visible"/>
                                          </p:to>
                                        </p:set>
                                        <p:anim calcmode="lin" valueType="num">
                                          <p:cBhvr additive="base">
                                            <p:cTn id="29" dur="250" fill="hold"/>
                                            <p:tgtEl>
                                              <p:spTgt spid="92"/>
                                            </p:tgtEl>
                                            <p:attrNameLst>
                                              <p:attrName>ppt_x</p:attrName>
                                            </p:attrNameLst>
                                          </p:cBhvr>
                                          <p:tavLst>
                                            <p:tav tm="0">
                                              <p:val>
                                                <p:strVal val="#ppt_x"/>
                                              </p:val>
                                            </p:tav>
                                            <p:tav tm="100000">
                                              <p:val>
                                                <p:strVal val="#ppt_x"/>
                                              </p:val>
                                            </p:tav>
                                          </p:tavLst>
                                        </p:anim>
                                        <p:anim calcmode="lin" valueType="num">
                                          <p:cBhvr additive="base">
                                            <p:cTn id="30" dur="250" fill="hold"/>
                                            <p:tgtEl>
                                              <p:spTgt spid="92"/>
                                            </p:tgtEl>
                                            <p:attrNameLst>
                                              <p:attrName>ppt_y</p:attrName>
                                            </p:attrNameLst>
                                          </p:cBhvr>
                                          <p:tavLst>
                                            <p:tav tm="0">
                                              <p:val>
                                                <p:strVal val="1+#ppt_h/2"/>
                                              </p:val>
                                            </p:tav>
                                            <p:tav tm="100000">
                                              <p:val>
                                                <p:strVal val="#ppt_y"/>
                                              </p:val>
                                            </p:tav>
                                          </p:tavLst>
                                        </p:anim>
                                      </p:childTnLst>
                                    </p:cTn>
                                  </p:par>
                                </p:childTnLst>
                              </p:cTn>
                            </p:par>
                            <p:par>
                              <p:cTn id="31" fill="hold">
                                <p:stCondLst>
                                  <p:cond delay="1750"/>
                                </p:stCondLst>
                                <p:childTnLst>
                                  <p:par>
                                    <p:cTn id="32" presetID="2" presetClass="entr" presetSubtype="4" fill="hold" grpId="0" nodeType="afterEffect">
                                      <p:stCondLst>
                                        <p:cond delay="0"/>
                                      </p:stCondLst>
                                      <p:childTnLst>
                                        <p:set>
                                          <p:cBhvr>
                                            <p:cTn id="33" dur="1" fill="hold">
                                              <p:stCondLst>
                                                <p:cond delay="0"/>
                                              </p:stCondLst>
                                            </p:cTn>
                                            <p:tgtEl>
                                              <p:spTgt spid="115"/>
                                            </p:tgtEl>
                                            <p:attrNameLst>
                                              <p:attrName>style.visibility</p:attrName>
                                            </p:attrNameLst>
                                          </p:cBhvr>
                                          <p:to>
                                            <p:strVal val="visible"/>
                                          </p:to>
                                        </p:set>
                                        <p:anim calcmode="lin" valueType="num">
                                          <p:cBhvr additive="base">
                                            <p:cTn id="34" dur="250" fill="hold"/>
                                            <p:tgtEl>
                                              <p:spTgt spid="115"/>
                                            </p:tgtEl>
                                            <p:attrNameLst>
                                              <p:attrName>ppt_x</p:attrName>
                                            </p:attrNameLst>
                                          </p:cBhvr>
                                          <p:tavLst>
                                            <p:tav tm="0">
                                              <p:val>
                                                <p:strVal val="#ppt_x"/>
                                              </p:val>
                                            </p:tav>
                                            <p:tav tm="100000">
                                              <p:val>
                                                <p:strVal val="#ppt_x"/>
                                              </p:val>
                                            </p:tav>
                                          </p:tavLst>
                                        </p:anim>
                                        <p:anim calcmode="lin" valueType="num">
                                          <p:cBhvr additive="base">
                                            <p:cTn id="35" dur="250" fill="hold"/>
                                            <p:tgtEl>
                                              <p:spTgt spid="115"/>
                                            </p:tgtEl>
                                            <p:attrNameLst>
                                              <p:attrName>ppt_y</p:attrName>
                                            </p:attrNameLst>
                                          </p:cBhvr>
                                          <p:tavLst>
                                            <p:tav tm="0">
                                              <p:val>
                                                <p:strVal val="1+#ppt_h/2"/>
                                              </p:val>
                                            </p:tav>
                                            <p:tav tm="100000">
                                              <p:val>
                                                <p:strVal val="#ppt_y"/>
                                              </p:val>
                                            </p:tav>
                                          </p:tavLst>
                                        </p:anim>
                                      </p:childTnLst>
                                    </p:cTn>
                                  </p:par>
                                </p:childTnLst>
                              </p:cTn>
                            </p:par>
                            <p:par>
                              <p:cTn id="36" fill="hold">
                                <p:stCondLst>
                                  <p:cond delay="2000"/>
                                </p:stCondLst>
                                <p:childTnLst>
                                  <p:par>
                                    <p:cTn id="37" presetID="2" presetClass="entr" presetSubtype="4" fill="hold" grpId="0" nodeType="afterEffect">
                                      <p:stCondLst>
                                        <p:cond delay="0"/>
                                      </p:stCondLst>
                                      <p:childTnLst>
                                        <p:set>
                                          <p:cBhvr>
                                            <p:cTn id="38" dur="1" fill="hold">
                                              <p:stCondLst>
                                                <p:cond delay="0"/>
                                              </p:stCondLst>
                                            </p:cTn>
                                            <p:tgtEl>
                                              <p:spTgt spid="130"/>
                                            </p:tgtEl>
                                            <p:attrNameLst>
                                              <p:attrName>style.visibility</p:attrName>
                                            </p:attrNameLst>
                                          </p:cBhvr>
                                          <p:to>
                                            <p:strVal val="visible"/>
                                          </p:to>
                                        </p:set>
                                        <p:anim calcmode="lin" valueType="num">
                                          <p:cBhvr additive="base">
                                            <p:cTn id="39" dur="250" fill="hold"/>
                                            <p:tgtEl>
                                              <p:spTgt spid="130"/>
                                            </p:tgtEl>
                                            <p:attrNameLst>
                                              <p:attrName>ppt_x</p:attrName>
                                            </p:attrNameLst>
                                          </p:cBhvr>
                                          <p:tavLst>
                                            <p:tav tm="0">
                                              <p:val>
                                                <p:strVal val="#ppt_x"/>
                                              </p:val>
                                            </p:tav>
                                            <p:tav tm="100000">
                                              <p:val>
                                                <p:strVal val="#ppt_x"/>
                                              </p:val>
                                            </p:tav>
                                          </p:tavLst>
                                        </p:anim>
                                        <p:anim calcmode="lin" valueType="num">
                                          <p:cBhvr additive="base">
                                            <p:cTn id="40" dur="250" fill="hold"/>
                                            <p:tgtEl>
                                              <p:spTgt spid="130"/>
                                            </p:tgtEl>
                                            <p:attrNameLst>
                                              <p:attrName>ppt_y</p:attrName>
                                            </p:attrNameLst>
                                          </p:cBhvr>
                                          <p:tavLst>
                                            <p:tav tm="0">
                                              <p:val>
                                                <p:strVal val="1+#ppt_h/2"/>
                                              </p:val>
                                            </p:tav>
                                            <p:tav tm="100000">
                                              <p:val>
                                                <p:strVal val="#ppt_y"/>
                                              </p:val>
                                            </p:tav>
                                          </p:tavLst>
                                        </p:anim>
                                      </p:childTnLst>
                                    </p:cTn>
                                  </p:par>
                                </p:childTnLst>
                              </p:cTn>
                            </p:par>
                            <p:par>
                              <p:cTn id="41" fill="hold">
                                <p:stCondLst>
                                  <p:cond delay="2250"/>
                                </p:stCondLst>
                                <p:childTnLst>
                                  <p:par>
                                    <p:cTn id="42" presetID="2" presetClass="entr" presetSubtype="4" fill="hold" nodeType="afterEffect">
                                      <p:stCondLst>
                                        <p:cond delay="0"/>
                                      </p:stCondLst>
                                      <p:childTnLst>
                                        <p:set>
                                          <p:cBhvr>
                                            <p:cTn id="43" dur="1" fill="hold">
                                              <p:stCondLst>
                                                <p:cond delay="0"/>
                                              </p:stCondLst>
                                            </p:cTn>
                                            <p:tgtEl>
                                              <p:spTgt spid="126"/>
                                            </p:tgtEl>
                                            <p:attrNameLst>
                                              <p:attrName>style.visibility</p:attrName>
                                            </p:attrNameLst>
                                          </p:cBhvr>
                                          <p:to>
                                            <p:strVal val="visible"/>
                                          </p:to>
                                        </p:set>
                                        <p:anim calcmode="lin" valueType="num">
                                          <p:cBhvr additive="base">
                                            <p:cTn id="44" dur="250" fill="hold"/>
                                            <p:tgtEl>
                                              <p:spTgt spid="126"/>
                                            </p:tgtEl>
                                            <p:attrNameLst>
                                              <p:attrName>ppt_x</p:attrName>
                                            </p:attrNameLst>
                                          </p:cBhvr>
                                          <p:tavLst>
                                            <p:tav tm="0">
                                              <p:val>
                                                <p:strVal val="#ppt_x"/>
                                              </p:val>
                                            </p:tav>
                                            <p:tav tm="100000">
                                              <p:val>
                                                <p:strVal val="#ppt_x"/>
                                              </p:val>
                                            </p:tav>
                                          </p:tavLst>
                                        </p:anim>
                                        <p:anim calcmode="lin" valueType="num">
                                          <p:cBhvr additive="base">
                                            <p:cTn id="45" dur="250" fill="hold"/>
                                            <p:tgtEl>
                                              <p:spTgt spid="126"/>
                                            </p:tgtEl>
                                            <p:attrNameLst>
                                              <p:attrName>ppt_y</p:attrName>
                                            </p:attrNameLst>
                                          </p:cBhvr>
                                          <p:tavLst>
                                            <p:tav tm="0">
                                              <p:val>
                                                <p:strVal val="1+#ppt_h/2"/>
                                              </p:val>
                                            </p:tav>
                                            <p:tav tm="100000">
                                              <p:val>
                                                <p:strVal val="#ppt_y"/>
                                              </p:val>
                                            </p:tav>
                                          </p:tavLst>
                                        </p:anim>
                                      </p:childTnLst>
                                    </p:cTn>
                                  </p:par>
                                </p:childTnLst>
                              </p:cTn>
                            </p:par>
                            <p:par>
                              <p:cTn id="46" fill="hold">
                                <p:stCondLst>
                                  <p:cond delay="2500"/>
                                </p:stCondLst>
                                <p:childTnLst>
                                  <p:par>
                                    <p:cTn id="47" presetID="2" presetClass="entr" presetSubtype="4" fill="hold" grpId="0" nodeType="afterEffect">
                                      <p:stCondLst>
                                        <p:cond delay="0"/>
                                      </p:stCondLst>
                                      <p:childTnLst>
                                        <p:set>
                                          <p:cBhvr>
                                            <p:cTn id="48" dur="1" fill="hold">
                                              <p:stCondLst>
                                                <p:cond delay="0"/>
                                              </p:stCondLst>
                                            </p:cTn>
                                            <p:tgtEl>
                                              <p:spTgt spid="121"/>
                                            </p:tgtEl>
                                            <p:attrNameLst>
                                              <p:attrName>style.visibility</p:attrName>
                                            </p:attrNameLst>
                                          </p:cBhvr>
                                          <p:to>
                                            <p:strVal val="visible"/>
                                          </p:to>
                                        </p:set>
                                        <p:anim calcmode="lin" valueType="num">
                                          <p:cBhvr additive="base">
                                            <p:cTn id="49" dur="250" fill="hold"/>
                                            <p:tgtEl>
                                              <p:spTgt spid="121"/>
                                            </p:tgtEl>
                                            <p:attrNameLst>
                                              <p:attrName>ppt_x</p:attrName>
                                            </p:attrNameLst>
                                          </p:cBhvr>
                                          <p:tavLst>
                                            <p:tav tm="0">
                                              <p:val>
                                                <p:strVal val="#ppt_x"/>
                                              </p:val>
                                            </p:tav>
                                            <p:tav tm="100000">
                                              <p:val>
                                                <p:strVal val="#ppt_x"/>
                                              </p:val>
                                            </p:tav>
                                          </p:tavLst>
                                        </p:anim>
                                        <p:anim calcmode="lin" valueType="num">
                                          <p:cBhvr additive="base">
                                            <p:cTn id="50" dur="250" fill="hold"/>
                                            <p:tgtEl>
                                              <p:spTgt spid="121"/>
                                            </p:tgtEl>
                                            <p:attrNameLst>
                                              <p:attrName>ppt_y</p:attrName>
                                            </p:attrNameLst>
                                          </p:cBhvr>
                                          <p:tavLst>
                                            <p:tav tm="0">
                                              <p:val>
                                                <p:strVal val="1+#ppt_h/2"/>
                                              </p:val>
                                            </p:tav>
                                            <p:tav tm="100000">
                                              <p:val>
                                                <p:strVal val="#ppt_y"/>
                                              </p:val>
                                            </p:tav>
                                          </p:tavLst>
                                        </p:anim>
                                      </p:childTnLst>
                                    </p:cTn>
                                  </p:par>
                                </p:childTnLst>
                              </p:cTn>
                            </p:par>
                            <p:par>
                              <p:cTn id="51" fill="hold">
                                <p:stCondLst>
                                  <p:cond delay="2750"/>
                                </p:stCondLst>
                                <p:childTnLst>
                                  <p:par>
                                    <p:cTn id="52" presetID="2" presetClass="entr" presetSubtype="4" fill="hold" grpId="0" nodeType="afterEffect">
                                      <p:stCondLst>
                                        <p:cond delay="0"/>
                                      </p:stCondLst>
                                      <p:childTnLst>
                                        <p:set>
                                          <p:cBhvr>
                                            <p:cTn id="53" dur="1" fill="hold">
                                              <p:stCondLst>
                                                <p:cond delay="0"/>
                                              </p:stCondLst>
                                            </p:cTn>
                                            <p:tgtEl>
                                              <p:spTgt spid="122"/>
                                            </p:tgtEl>
                                            <p:attrNameLst>
                                              <p:attrName>style.visibility</p:attrName>
                                            </p:attrNameLst>
                                          </p:cBhvr>
                                          <p:to>
                                            <p:strVal val="visible"/>
                                          </p:to>
                                        </p:set>
                                        <p:anim calcmode="lin" valueType="num">
                                          <p:cBhvr additive="base">
                                            <p:cTn id="54" dur="250" fill="hold"/>
                                            <p:tgtEl>
                                              <p:spTgt spid="122"/>
                                            </p:tgtEl>
                                            <p:attrNameLst>
                                              <p:attrName>ppt_x</p:attrName>
                                            </p:attrNameLst>
                                          </p:cBhvr>
                                          <p:tavLst>
                                            <p:tav tm="0">
                                              <p:val>
                                                <p:strVal val="#ppt_x"/>
                                              </p:val>
                                            </p:tav>
                                            <p:tav tm="100000">
                                              <p:val>
                                                <p:strVal val="#ppt_x"/>
                                              </p:val>
                                            </p:tav>
                                          </p:tavLst>
                                        </p:anim>
                                        <p:anim calcmode="lin" valueType="num">
                                          <p:cBhvr additive="base">
                                            <p:cTn id="55" dur="250" fill="hold"/>
                                            <p:tgtEl>
                                              <p:spTgt spid="122"/>
                                            </p:tgtEl>
                                            <p:attrNameLst>
                                              <p:attrName>ppt_y</p:attrName>
                                            </p:attrNameLst>
                                          </p:cBhvr>
                                          <p:tavLst>
                                            <p:tav tm="0">
                                              <p:val>
                                                <p:strVal val="1+#ppt_h/2"/>
                                              </p:val>
                                            </p:tav>
                                            <p:tav tm="100000">
                                              <p:val>
                                                <p:strVal val="#ppt_y"/>
                                              </p:val>
                                            </p:tav>
                                          </p:tavLst>
                                        </p:anim>
                                      </p:childTnLst>
                                    </p:cTn>
                                  </p:par>
                                </p:childTnLst>
                              </p:cTn>
                            </p:par>
                            <p:par>
                              <p:cTn id="56" fill="hold">
                                <p:stCondLst>
                                  <p:cond delay="3000"/>
                                </p:stCondLst>
                                <p:childTnLst>
                                  <p:par>
                                    <p:cTn id="57" presetID="2" presetClass="entr" presetSubtype="4" fill="hold" grpId="0" nodeType="afterEffect">
                                      <p:stCondLst>
                                        <p:cond delay="0"/>
                                      </p:stCondLst>
                                      <p:childTnLst>
                                        <p:set>
                                          <p:cBhvr>
                                            <p:cTn id="58" dur="1" fill="hold">
                                              <p:stCondLst>
                                                <p:cond delay="0"/>
                                              </p:stCondLst>
                                            </p:cTn>
                                            <p:tgtEl>
                                              <p:spTgt spid="116"/>
                                            </p:tgtEl>
                                            <p:attrNameLst>
                                              <p:attrName>style.visibility</p:attrName>
                                            </p:attrNameLst>
                                          </p:cBhvr>
                                          <p:to>
                                            <p:strVal val="visible"/>
                                          </p:to>
                                        </p:set>
                                        <p:anim calcmode="lin" valueType="num">
                                          <p:cBhvr additive="base">
                                            <p:cTn id="59" dur="250" fill="hold"/>
                                            <p:tgtEl>
                                              <p:spTgt spid="116"/>
                                            </p:tgtEl>
                                            <p:attrNameLst>
                                              <p:attrName>ppt_x</p:attrName>
                                            </p:attrNameLst>
                                          </p:cBhvr>
                                          <p:tavLst>
                                            <p:tav tm="0">
                                              <p:val>
                                                <p:strVal val="#ppt_x"/>
                                              </p:val>
                                            </p:tav>
                                            <p:tav tm="100000">
                                              <p:val>
                                                <p:strVal val="#ppt_x"/>
                                              </p:val>
                                            </p:tav>
                                          </p:tavLst>
                                        </p:anim>
                                        <p:anim calcmode="lin" valueType="num">
                                          <p:cBhvr additive="base">
                                            <p:cTn id="60" dur="250" fill="hold"/>
                                            <p:tgtEl>
                                              <p:spTgt spid="116"/>
                                            </p:tgtEl>
                                            <p:attrNameLst>
                                              <p:attrName>ppt_y</p:attrName>
                                            </p:attrNameLst>
                                          </p:cBhvr>
                                          <p:tavLst>
                                            <p:tav tm="0">
                                              <p:val>
                                                <p:strVal val="1+#ppt_h/2"/>
                                              </p:val>
                                            </p:tav>
                                            <p:tav tm="100000">
                                              <p:val>
                                                <p:strVal val="#ppt_y"/>
                                              </p:val>
                                            </p:tav>
                                          </p:tavLst>
                                        </p:anim>
                                      </p:childTnLst>
                                    </p:cTn>
                                  </p:par>
                                </p:childTnLst>
                              </p:cTn>
                            </p:par>
                            <p:par>
                              <p:cTn id="61" fill="hold">
                                <p:stCondLst>
                                  <p:cond delay="3250"/>
                                </p:stCondLst>
                                <p:childTnLst>
                                  <p:par>
                                    <p:cTn id="62" presetID="2" presetClass="entr" presetSubtype="4" fill="hold" grpId="0" nodeType="afterEffect">
                                      <p:stCondLst>
                                        <p:cond delay="0"/>
                                      </p:stCondLst>
                                      <p:childTnLst>
                                        <p:set>
                                          <p:cBhvr>
                                            <p:cTn id="63" dur="1" fill="hold">
                                              <p:stCondLst>
                                                <p:cond delay="0"/>
                                              </p:stCondLst>
                                            </p:cTn>
                                            <p:tgtEl>
                                              <p:spTgt spid="129"/>
                                            </p:tgtEl>
                                            <p:attrNameLst>
                                              <p:attrName>style.visibility</p:attrName>
                                            </p:attrNameLst>
                                          </p:cBhvr>
                                          <p:to>
                                            <p:strVal val="visible"/>
                                          </p:to>
                                        </p:set>
                                        <p:anim calcmode="lin" valueType="num">
                                          <p:cBhvr additive="base">
                                            <p:cTn id="64" dur="250" fill="hold"/>
                                            <p:tgtEl>
                                              <p:spTgt spid="129"/>
                                            </p:tgtEl>
                                            <p:attrNameLst>
                                              <p:attrName>ppt_x</p:attrName>
                                            </p:attrNameLst>
                                          </p:cBhvr>
                                          <p:tavLst>
                                            <p:tav tm="0">
                                              <p:val>
                                                <p:strVal val="#ppt_x"/>
                                              </p:val>
                                            </p:tav>
                                            <p:tav tm="100000">
                                              <p:val>
                                                <p:strVal val="#ppt_x"/>
                                              </p:val>
                                            </p:tav>
                                          </p:tavLst>
                                        </p:anim>
                                        <p:anim calcmode="lin" valueType="num">
                                          <p:cBhvr additive="base">
                                            <p:cTn id="65" dur="250" fill="hold"/>
                                            <p:tgtEl>
                                              <p:spTgt spid="129"/>
                                            </p:tgtEl>
                                            <p:attrNameLst>
                                              <p:attrName>ppt_y</p:attrName>
                                            </p:attrNameLst>
                                          </p:cBhvr>
                                          <p:tavLst>
                                            <p:tav tm="0">
                                              <p:val>
                                                <p:strVal val="1+#ppt_h/2"/>
                                              </p:val>
                                            </p:tav>
                                            <p:tav tm="100000">
                                              <p:val>
                                                <p:strVal val="#ppt_y"/>
                                              </p:val>
                                            </p:tav>
                                          </p:tavLst>
                                        </p:anim>
                                      </p:childTnLst>
                                    </p:cTn>
                                  </p:par>
                                </p:childTnLst>
                              </p:cTn>
                            </p:par>
                            <p:par>
                              <p:cTn id="66" fill="hold">
                                <p:stCondLst>
                                  <p:cond delay="3500"/>
                                </p:stCondLst>
                                <p:childTnLst>
                                  <p:par>
                                    <p:cTn id="67" presetID="2" presetClass="entr" presetSubtype="4" fill="hold" nodeType="afterEffect">
                                      <p:stCondLst>
                                        <p:cond delay="0"/>
                                      </p:stCondLst>
                                      <p:childTnLst>
                                        <p:set>
                                          <p:cBhvr>
                                            <p:cTn id="68" dur="1" fill="hold">
                                              <p:stCondLst>
                                                <p:cond delay="0"/>
                                              </p:stCondLst>
                                            </p:cTn>
                                            <p:tgtEl>
                                              <p:spTgt spid="125"/>
                                            </p:tgtEl>
                                            <p:attrNameLst>
                                              <p:attrName>style.visibility</p:attrName>
                                            </p:attrNameLst>
                                          </p:cBhvr>
                                          <p:to>
                                            <p:strVal val="visible"/>
                                          </p:to>
                                        </p:set>
                                        <p:anim calcmode="lin" valueType="num">
                                          <p:cBhvr additive="base">
                                            <p:cTn id="69" dur="250" fill="hold"/>
                                            <p:tgtEl>
                                              <p:spTgt spid="125"/>
                                            </p:tgtEl>
                                            <p:attrNameLst>
                                              <p:attrName>ppt_x</p:attrName>
                                            </p:attrNameLst>
                                          </p:cBhvr>
                                          <p:tavLst>
                                            <p:tav tm="0">
                                              <p:val>
                                                <p:strVal val="#ppt_x"/>
                                              </p:val>
                                            </p:tav>
                                            <p:tav tm="100000">
                                              <p:val>
                                                <p:strVal val="#ppt_x"/>
                                              </p:val>
                                            </p:tav>
                                          </p:tavLst>
                                        </p:anim>
                                        <p:anim calcmode="lin" valueType="num">
                                          <p:cBhvr additive="base">
                                            <p:cTn id="70" dur="250" fill="hold"/>
                                            <p:tgtEl>
                                              <p:spTgt spid="125"/>
                                            </p:tgtEl>
                                            <p:attrNameLst>
                                              <p:attrName>ppt_y</p:attrName>
                                            </p:attrNameLst>
                                          </p:cBhvr>
                                          <p:tavLst>
                                            <p:tav tm="0">
                                              <p:val>
                                                <p:strVal val="1+#ppt_h/2"/>
                                              </p:val>
                                            </p:tav>
                                            <p:tav tm="100000">
                                              <p:val>
                                                <p:strVal val="#ppt_y"/>
                                              </p:val>
                                            </p:tav>
                                          </p:tavLst>
                                        </p:anim>
                                      </p:childTnLst>
                                    </p:cTn>
                                  </p:par>
                                </p:childTnLst>
                              </p:cTn>
                            </p:par>
                            <p:par>
                              <p:cTn id="71" fill="hold">
                                <p:stCondLst>
                                  <p:cond delay="3750"/>
                                </p:stCondLst>
                                <p:childTnLst>
                                  <p:par>
                                    <p:cTn id="72" presetID="2" presetClass="entr" presetSubtype="4" fill="hold" grpId="0" nodeType="afterEffect">
                                      <p:stCondLst>
                                        <p:cond delay="0"/>
                                      </p:stCondLst>
                                      <p:childTnLst>
                                        <p:set>
                                          <p:cBhvr>
                                            <p:cTn id="73" dur="1" fill="hold">
                                              <p:stCondLst>
                                                <p:cond delay="0"/>
                                              </p:stCondLst>
                                            </p:cTn>
                                            <p:tgtEl>
                                              <p:spTgt spid="119"/>
                                            </p:tgtEl>
                                            <p:attrNameLst>
                                              <p:attrName>style.visibility</p:attrName>
                                            </p:attrNameLst>
                                          </p:cBhvr>
                                          <p:to>
                                            <p:strVal val="visible"/>
                                          </p:to>
                                        </p:set>
                                        <p:anim calcmode="lin" valueType="num">
                                          <p:cBhvr additive="base">
                                            <p:cTn id="74" dur="250" fill="hold"/>
                                            <p:tgtEl>
                                              <p:spTgt spid="119"/>
                                            </p:tgtEl>
                                            <p:attrNameLst>
                                              <p:attrName>ppt_x</p:attrName>
                                            </p:attrNameLst>
                                          </p:cBhvr>
                                          <p:tavLst>
                                            <p:tav tm="0">
                                              <p:val>
                                                <p:strVal val="#ppt_x"/>
                                              </p:val>
                                            </p:tav>
                                            <p:tav tm="100000">
                                              <p:val>
                                                <p:strVal val="#ppt_x"/>
                                              </p:val>
                                            </p:tav>
                                          </p:tavLst>
                                        </p:anim>
                                        <p:anim calcmode="lin" valueType="num">
                                          <p:cBhvr additive="base">
                                            <p:cTn id="75" dur="250" fill="hold"/>
                                            <p:tgtEl>
                                              <p:spTgt spid="119"/>
                                            </p:tgtEl>
                                            <p:attrNameLst>
                                              <p:attrName>ppt_y</p:attrName>
                                            </p:attrNameLst>
                                          </p:cBhvr>
                                          <p:tavLst>
                                            <p:tav tm="0">
                                              <p:val>
                                                <p:strVal val="1+#ppt_h/2"/>
                                              </p:val>
                                            </p:tav>
                                            <p:tav tm="100000">
                                              <p:val>
                                                <p:strVal val="#ppt_y"/>
                                              </p:val>
                                            </p:tav>
                                          </p:tavLst>
                                        </p:anim>
                                      </p:childTnLst>
                                    </p:cTn>
                                  </p:par>
                                </p:childTnLst>
                              </p:cTn>
                            </p:par>
                            <p:par>
                              <p:cTn id="76" fill="hold">
                                <p:stCondLst>
                                  <p:cond delay="4000"/>
                                </p:stCondLst>
                                <p:childTnLst>
                                  <p:par>
                                    <p:cTn id="77" presetID="2" presetClass="entr" presetSubtype="4" fill="hold" grpId="0" nodeType="afterEffect">
                                      <p:stCondLst>
                                        <p:cond delay="0"/>
                                      </p:stCondLst>
                                      <p:childTnLst>
                                        <p:set>
                                          <p:cBhvr>
                                            <p:cTn id="78" dur="1" fill="hold">
                                              <p:stCondLst>
                                                <p:cond delay="0"/>
                                              </p:stCondLst>
                                            </p:cTn>
                                            <p:tgtEl>
                                              <p:spTgt spid="120"/>
                                            </p:tgtEl>
                                            <p:attrNameLst>
                                              <p:attrName>style.visibility</p:attrName>
                                            </p:attrNameLst>
                                          </p:cBhvr>
                                          <p:to>
                                            <p:strVal val="visible"/>
                                          </p:to>
                                        </p:set>
                                        <p:anim calcmode="lin" valueType="num">
                                          <p:cBhvr additive="base">
                                            <p:cTn id="79" dur="250" fill="hold"/>
                                            <p:tgtEl>
                                              <p:spTgt spid="120"/>
                                            </p:tgtEl>
                                            <p:attrNameLst>
                                              <p:attrName>ppt_x</p:attrName>
                                            </p:attrNameLst>
                                          </p:cBhvr>
                                          <p:tavLst>
                                            <p:tav tm="0">
                                              <p:val>
                                                <p:strVal val="#ppt_x"/>
                                              </p:val>
                                            </p:tav>
                                            <p:tav tm="100000">
                                              <p:val>
                                                <p:strVal val="#ppt_x"/>
                                              </p:val>
                                            </p:tav>
                                          </p:tavLst>
                                        </p:anim>
                                        <p:anim calcmode="lin" valueType="num">
                                          <p:cBhvr additive="base">
                                            <p:cTn id="80" dur="250" fill="hold"/>
                                            <p:tgtEl>
                                              <p:spTgt spid="120"/>
                                            </p:tgtEl>
                                            <p:attrNameLst>
                                              <p:attrName>ppt_y</p:attrName>
                                            </p:attrNameLst>
                                          </p:cBhvr>
                                          <p:tavLst>
                                            <p:tav tm="0">
                                              <p:val>
                                                <p:strVal val="1+#ppt_h/2"/>
                                              </p:val>
                                            </p:tav>
                                            <p:tav tm="100000">
                                              <p:val>
                                                <p:strVal val="#ppt_y"/>
                                              </p:val>
                                            </p:tav>
                                          </p:tavLst>
                                        </p:anim>
                                      </p:childTnLst>
                                    </p:cTn>
                                  </p:par>
                                </p:childTnLst>
                              </p:cTn>
                            </p:par>
                            <p:par>
                              <p:cTn id="81" fill="hold">
                                <p:stCondLst>
                                  <p:cond delay="4250"/>
                                </p:stCondLst>
                                <p:childTnLst>
                                  <p:par>
                                    <p:cTn id="82" presetID="2" presetClass="entr" presetSubtype="4" fill="hold" grpId="0" nodeType="afterEffect">
                                      <p:stCondLst>
                                        <p:cond delay="0"/>
                                      </p:stCondLst>
                                      <p:childTnLst>
                                        <p:set>
                                          <p:cBhvr>
                                            <p:cTn id="83" dur="1" fill="hold">
                                              <p:stCondLst>
                                                <p:cond delay="0"/>
                                              </p:stCondLst>
                                            </p:cTn>
                                            <p:tgtEl>
                                              <p:spTgt spid="117"/>
                                            </p:tgtEl>
                                            <p:attrNameLst>
                                              <p:attrName>style.visibility</p:attrName>
                                            </p:attrNameLst>
                                          </p:cBhvr>
                                          <p:to>
                                            <p:strVal val="visible"/>
                                          </p:to>
                                        </p:set>
                                        <p:anim calcmode="lin" valueType="num">
                                          <p:cBhvr additive="base">
                                            <p:cTn id="84" dur="250" fill="hold"/>
                                            <p:tgtEl>
                                              <p:spTgt spid="117"/>
                                            </p:tgtEl>
                                            <p:attrNameLst>
                                              <p:attrName>ppt_x</p:attrName>
                                            </p:attrNameLst>
                                          </p:cBhvr>
                                          <p:tavLst>
                                            <p:tav tm="0">
                                              <p:val>
                                                <p:strVal val="#ppt_x"/>
                                              </p:val>
                                            </p:tav>
                                            <p:tav tm="100000">
                                              <p:val>
                                                <p:strVal val="#ppt_x"/>
                                              </p:val>
                                            </p:tav>
                                          </p:tavLst>
                                        </p:anim>
                                        <p:anim calcmode="lin" valueType="num">
                                          <p:cBhvr additive="base">
                                            <p:cTn id="85" dur="250" fill="hold"/>
                                            <p:tgtEl>
                                              <p:spTgt spid="117"/>
                                            </p:tgtEl>
                                            <p:attrNameLst>
                                              <p:attrName>ppt_y</p:attrName>
                                            </p:attrNameLst>
                                          </p:cBhvr>
                                          <p:tavLst>
                                            <p:tav tm="0">
                                              <p:val>
                                                <p:strVal val="1+#ppt_h/2"/>
                                              </p:val>
                                            </p:tav>
                                            <p:tav tm="100000">
                                              <p:val>
                                                <p:strVal val="#ppt_y"/>
                                              </p:val>
                                            </p:tav>
                                          </p:tavLst>
                                        </p:anim>
                                      </p:childTnLst>
                                    </p:cTn>
                                  </p:par>
                                </p:childTnLst>
                              </p:cTn>
                            </p:par>
                            <p:par>
                              <p:cTn id="86" fill="hold">
                                <p:stCondLst>
                                  <p:cond delay="4500"/>
                                </p:stCondLst>
                                <p:childTnLst>
                                  <p:par>
                                    <p:cTn id="87" presetID="2" presetClass="entr" presetSubtype="4" fill="hold" grpId="0" nodeType="afterEffect">
                                      <p:stCondLst>
                                        <p:cond delay="0"/>
                                      </p:stCondLst>
                                      <p:childTnLst>
                                        <p:set>
                                          <p:cBhvr>
                                            <p:cTn id="88" dur="1" fill="hold">
                                              <p:stCondLst>
                                                <p:cond delay="0"/>
                                              </p:stCondLst>
                                            </p:cTn>
                                            <p:tgtEl>
                                              <p:spTgt spid="128"/>
                                            </p:tgtEl>
                                            <p:attrNameLst>
                                              <p:attrName>style.visibility</p:attrName>
                                            </p:attrNameLst>
                                          </p:cBhvr>
                                          <p:to>
                                            <p:strVal val="visible"/>
                                          </p:to>
                                        </p:set>
                                        <p:anim calcmode="lin" valueType="num">
                                          <p:cBhvr additive="base">
                                            <p:cTn id="89" dur="250" fill="hold"/>
                                            <p:tgtEl>
                                              <p:spTgt spid="128"/>
                                            </p:tgtEl>
                                            <p:attrNameLst>
                                              <p:attrName>ppt_x</p:attrName>
                                            </p:attrNameLst>
                                          </p:cBhvr>
                                          <p:tavLst>
                                            <p:tav tm="0">
                                              <p:val>
                                                <p:strVal val="#ppt_x"/>
                                              </p:val>
                                            </p:tav>
                                            <p:tav tm="100000">
                                              <p:val>
                                                <p:strVal val="#ppt_x"/>
                                              </p:val>
                                            </p:tav>
                                          </p:tavLst>
                                        </p:anim>
                                        <p:anim calcmode="lin" valueType="num">
                                          <p:cBhvr additive="base">
                                            <p:cTn id="90" dur="250" fill="hold"/>
                                            <p:tgtEl>
                                              <p:spTgt spid="128"/>
                                            </p:tgtEl>
                                            <p:attrNameLst>
                                              <p:attrName>ppt_y</p:attrName>
                                            </p:attrNameLst>
                                          </p:cBhvr>
                                          <p:tavLst>
                                            <p:tav tm="0">
                                              <p:val>
                                                <p:strVal val="1+#ppt_h/2"/>
                                              </p:val>
                                            </p:tav>
                                            <p:tav tm="100000">
                                              <p:val>
                                                <p:strVal val="#ppt_y"/>
                                              </p:val>
                                            </p:tav>
                                          </p:tavLst>
                                        </p:anim>
                                      </p:childTnLst>
                                    </p:cTn>
                                  </p:par>
                                </p:childTnLst>
                              </p:cTn>
                            </p:par>
                            <p:par>
                              <p:cTn id="91" fill="hold">
                                <p:stCondLst>
                                  <p:cond delay="4750"/>
                                </p:stCondLst>
                                <p:childTnLst>
                                  <p:par>
                                    <p:cTn id="92" presetID="2" presetClass="entr" presetSubtype="4" fill="hold" nodeType="afterEffect">
                                      <p:stCondLst>
                                        <p:cond delay="0"/>
                                      </p:stCondLst>
                                      <p:childTnLst>
                                        <p:set>
                                          <p:cBhvr>
                                            <p:cTn id="93" dur="1" fill="hold">
                                              <p:stCondLst>
                                                <p:cond delay="0"/>
                                              </p:stCondLst>
                                            </p:cTn>
                                            <p:tgtEl>
                                              <p:spTgt spid="124"/>
                                            </p:tgtEl>
                                            <p:attrNameLst>
                                              <p:attrName>style.visibility</p:attrName>
                                            </p:attrNameLst>
                                          </p:cBhvr>
                                          <p:to>
                                            <p:strVal val="visible"/>
                                          </p:to>
                                        </p:set>
                                        <p:anim calcmode="lin" valueType="num">
                                          <p:cBhvr additive="base">
                                            <p:cTn id="94" dur="250" fill="hold"/>
                                            <p:tgtEl>
                                              <p:spTgt spid="124"/>
                                            </p:tgtEl>
                                            <p:attrNameLst>
                                              <p:attrName>ppt_x</p:attrName>
                                            </p:attrNameLst>
                                          </p:cBhvr>
                                          <p:tavLst>
                                            <p:tav tm="0">
                                              <p:val>
                                                <p:strVal val="#ppt_x"/>
                                              </p:val>
                                            </p:tav>
                                            <p:tav tm="100000">
                                              <p:val>
                                                <p:strVal val="#ppt_x"/>
                                              </p:val>
                                            </p:tav>
                                          </p:tavLst>
                                        </p:anim>
                                        <p:anim calcmode="lin" valueType="num">
                                          <p:cBhvr additive="base">
                                            <p:cTn id="95" dur="250" fill="hold"/>
                                            <p:tgtEl>
                                              <p:spTgt spid="124"/>
                                            </p:tgtEl>
                                            <p:attrNameLst>
                                              <p:attrName>ppt_y</p:attrName>
                                            </p:attrNameLst>
                                          </p:cBhvr>
                                          <p:tavLst>
                                            <p:tav tm="0">
                                              <p:val>
                                                <p:strVal val="1+#ppt_h/2"/>
                                              </p:val>
                                            </p:tav>
                                            <p:tav tm="100000">
                                              <p:val>
                                                <p:strVal val="#ppt_y"/>
                                              </p:val>
                                            </p:tav>
                                          </p:tavLst>
                                        </p:anim>
                                      </p:childTnLst>
                                    </p:cTn>
                                  </p:par>
                                </p:childTnLst>
                              </p:cTn>
                            </p:par>
                            <p:par>
                              <p:cTn id="96" fill="hold">
                                <p:stCondLst>
                                  <p:cond delay="5000"/>
                                </p:stCondLst>
                                <p:childTnLst>
                                  <p:par>
                                    <p:cTn id="97" presetID="2" presetClass="entr" presetSubtype="4" fill="hold" grpId="0" nodeType="afterEffect">
                                      <p:stCondLst>
                                        <p:cond delay="0"/>
                                      </p:stCondLst>
                                      <p:childTnLst>
                                        <p:set>
                                          <p:cBhvr>
                                            <p:cTn id="98" dur="1" fill="hold">
                                              <p:stCondLst>
                                                <p:cond delay="0"/>
                                              </p:stCondLst>
                                            </p:cTn>
                                            <p:tgtEl>
                                              <p:spTgt spid="111"/>
                                            </p:tgtEl>
                                            <p:attrNameLst>
                                              <p:attrName>style.visibility</p:attrName>
                                            </p:attrNameLst>
                                          </p:cBhvr>
                                          <p:to>
                                            <p:strVal val="visible"/>
                                          </p:to>
                                        </p:set>
                                        <p:anim calcmode="lin" valueType="num">
                                          <p:cBhvr additive="base">
                                            <p:cTn id="99" dur="250" fill="hold"/>
                                            <p:tgtEl>
                                              <p:spTgt spid="111"/>
                                            </p:tgtEl>
                                            <p:attrNameLst>
                                              <p:attrName>ppt_x</p:attrName>
                                            </p:attrNameLst>
                                          </p:cBhvr>
                                          <p:tavLst>
                                            <p:tav tm="0">
                                              <p:val>
                                                <p:strVal val="#ppt_x"/>
                                              </p:val>
                                            </p:tav>
                                            <p:tav tm="100000">
                                              <p:val>
                                                <p:strVal val="#ppt_x"/>
                                              </p:val>
                                            </p:tav>
                                          </p:tavLst>
                                        </p:anim>
                                        <p:anim calcmode="lin" valueType="num">
                                          <p:cBhvr additive="base">
                                            <p:cTn id="100" dur="250" fill="hold"/>
                                            <p:tgtEl>
                                              <p:spTgt spid="111"/>
                                            </p:tgtEl>
                                            <p:attrNameLst>
                                              <p:attrName>ppt_y</p:attrName>
                                            </p:attrNameLst>
                                          </p:cBhvr>
                                          <p:tavLst>
                                            <p:tav tm="0">
                                              <p:val>
                                                <p:strVal val="1+#ppt_h/2"/>
                                              </p:val>
                                            </p:tav>
                                            <p:tav tm="100000">
                                              <p:val>
                                                <p:strVal val="#ppt_y"/>
                                              </p:val>
                                            </p:tav>
                                          </p:tavLst>
                                        </p:anim>
                                      </p:childTnLst>
                                    </p:cTn>
                                  </p:par>
                                </p:childTnLst>
                              </p:cTn>
                            </p:par>
                            <p:par>
                              <p:cTn id="101" fill="hold">
                                <p:stCondLst>
                                  <p:cond delay="5250"/>
                                </p:stCondLst>
                                <p:childTnLst>
                                  <p:par>
                                    <p:cTn id="102" presetID="2" presetClass="entr" presetSubtype="4" fill="hold" grpId="0" nodeType="afterEffect">
                                      <p:stCondLst>
                                        <p:cond delay="0"/>
                                      </p:stCondLst>
                                      <p:childTnLst>
                                        <p:set>
                                          <p:cBhvr>
                                            <p:cTn id="103" dur="1" fill="hold">
                                              <p:stCondLst>
                                                <p:cond delay="0"/>
                                              </p:stCondLst>
                                            </p:cTn>
                                            <p:tgtEl>
                                              <p:spTgt spid="112"/>
                                            </p:tgtEl>
                                            <p:attrNameLst>
                                              <p:attrName>style.visibility</p:attrName>
                                            </p:attrNameLst>
                                          </p:cBhvr>
                                          <p:to>
                                            <p:strVal val="visible"/>
                                          </p:to>
                                        </p:set>
                                        <p:anim calcmode="lin" valueType="num">
                                          <p:cBhvr additive="base">
                                            <p:cTn id="104" dur="250" fill="hold"/>
                                            <p:tgtEl>
                                              <p:spTgt spid="112"/>
                                            </p:tgtEl>
                                            <p:attrNameLst>
                                              <p:attrName>ppt_x</p:attrName>
                                            </p:attrNameLst>
                                          </p:cBhvr>
                                          <p:tavLst>
                                            <p:tav tm="0">
                                              <p:val>
                                                <p:strVal val="#ppt_x"/>
                                              </p:val>
                                            </p:tav>
                                            <p:tav tm="100000">
                                              <p:val>
                                                <p:strVal val="#ppt_x"/>
                                              </p:val>
                                            </p:tav>
                                          </p:tavLst>
                                        </p:anim>
                                        <p:anim calcmode="lin" valueType="num">
                                          <p:cBhvr additive="base">
                                            <p:cTn id="105" dur="250" fill="hold"/>
                                            <p:tgtEl>
                                              <p:spTgt spid="112"/>
                                            </p:tgtEl>
                                            <p:attrNameLst>
                                              <p:attrName>ppt_y</p:attrName>
                                            </p:attrNameLst>
                                          </p:cBhvr>
                                          <p:tavLst>
                                            <p:tav tm="0">
                                              <p:val>
                                                <p:strVal val="1+#ppt_h/2"/>
                                              </p:val>
                                            </p:tav>
                                            <p:tav tm="100000">
                                              <p:val>
                                                <p:strVal val="#ppt_y"/>
                                              </p:val>
                                            </p:tav>
                                          </p:tavLst>
                                        </p:anim>
                                      </p:childTnLst>
                                    </p:cTn>
                                  </p:par>
                                </p:childTnLst>
                              </p:cTn>
                            </p:par>
                            <p:par>
                              <p:cTn id="106" fill="hold">
                                <p:stCondLst>
                                  <p:cond delay="5500"/>
                                </p:stCondLst>
                                <p:childTnLst>
                                  <p:par>
                                    <p:cTn id="107" presetID="2" presetClass="entr" presetSubtype="4" fill="hold" grpId="0" nodeType="afterEffect">
                                      <p:stCondLst>
                                        <p:cond delay="0"/>
                                      </p:stCondLst>
                                      <p:childTnLst>
                                        <p:set>
                                          <p:cBhvr>
                                            <p:cTn id="108" dur="1" fill="hold">
                                              <p:stCondLst>
                                                <p:cond delay="0"/>
                                              </p:stCondLst>
                                            </p:cTn>
                                            <p:tgtEl>
                                              <p:spTgt spid="118"/>
                                            </p:tgtEl>
                                            <p:attrNameLst>
                                              <p:attrName>style.visibility</p:attrName>
                                            </p:attrNameLst>
                                          </p:cBhvr>
                                          <p:to>
                                            <p:strVal val="visible"/>
                                          </p:to>
                                        </p:set>
                                        <p:anim calcmode="lin" valueType="num">
                                          <p:cBhvr additive="base">
                                            <p:cTn id="109" dur="250" fill="hold"/>
                                            <p:tgtEl>
                                              <p:spTgt spid="118"/>
                                            </p:tgtEl>
                                            <p:attrNameLst>
                                              <p:attrName>ppt_x</p:attrName>
                                            </p:attrNameLst>
                                          </p:cBhvr>
                                          <p:tavLst>
                                            <p:tav tm="0">
                                              <p:val>
                                                <p:strVal val="#ppt_x"/>
                                              </p:val>
                                            </p:tav>
                                            <p:tav tm="100000">
                                              <p:val>
                                                <p:strVal val="#ppt_x"/>
                                              </p:val>
                                            </p:tav>
                                          </p:tavLst>
                                        </p:anim>
                                        <p:anim calcmode="lin" valueType="num">
                                          <p:cBhvr additive="base">
                                            <p:cTn id="110" dur="250" fill="hold"/>
                                            <p:tgtEl>
                                              <p:spTgt spid="118"/>
                                            </p:tgtEl>
                                            <p:attrNameLst>
                                              <p:attrName>ppt_y</p:attrName>
                                            </p:attrNameLst>
                                          </p:cBhvr>
                                          <p:tavLst>
                                            <p:tav tm="0">
                                              <p:val>
                                                <p:strVal val="1+#ppt_h/2"/>
                                              </p:val>
                                            </p:tav>
                                            <p:tav tm="100000">
                                              <p:val>
                                                <p:strVal val="#ppt_y"/>
                                              </p:val>
                                            </p:tav>
                                          </p:tavLst>
                                        </p:anim>
                                      </p:childTnLst>
                                    </p:cTn>
                                  </p:par>
                                </p:childTnLst>
                              </p:cTn>
                            </p:par>
                            <p:par>
                              <p:cTn id="111" fill="hold">
                                <p:stCondLst>
                                  <p:cond delay="5750"/>
                                </p:stCondLst>
                                <p:childTnLst>
                                  <p:par>
                                    <p:cTn id="112" presetID="2" presetClass="entr" presetSubtype="4" fill="hold" grpId="0" nodeType="afterEffect">
                                      <p:stCondLst>
                                        <p:cond delay="0"/>
                                      </p:stCondLst>
                                      <p:childTnLst>
                                        <p:set>
                                          <p:cBhvr>
                                            <p:cTn id="113" dur="1" fill="hold">
                                              <p:stCondLst>
                                                <p:cond delay="0"/>
                                              </p:stCondLst>
                                            </p:cTn>
                                            <p:tgtEl>
                                              <p:spTgt spid="127"/>
                                            </p:tgtEl>
                                            <p:attrNameLst>
                                              <p:attrName>style.visibility</p:attrName>
                                            </p:attrNameLst>
                                          </p:cBhvr>
                                          <p:to>
                                            <p:strVal val="visible"/>
                                          </p:to>
                                        </p:set>
                                        <p:anim calcmode="lin" valueType="num">
                                          <p:cBhvr additive="base">
                                            <p:cTn id="114" dur="250" fill="hold"/>
                                            <p:tgtEl>
                                              <p:spTgt spid="127"/>
                                            </p:tgtEl>
                                            <p:attrNameLst>
                                              <p:attrName>ppt_x</p:attrName>
                                            </p:attrNameLst>
                                          </p:cBhvr>
                                          <p:tavLst>
                                            <p:tav tm="0">
                                              <p:val>
                                                <p:strVal val="#ppt_x"/>
                                              </p:val>
                                            </p:tav>
                                            <p:tav tm="100000">
                                              <p:val>
                                                <p:strVal val="#ppt_x"/>
                                              </p:val>
                                            </p:tav>
                                          </p:tavLst>
                                        </p:anim>
                                        <p:anim calcmode="lin" valueType="num">
                                          <p:cBhvr additive="base">
                                            <p:cTn id="115" dur="250" fill="hold"/>
                                            <p:tgtEl>
                                              <p:spTgt spid="127"/>
                                            </p:tgtEl>
                                            <p:attrNameLst>
                                              <p:attrName>ppt_y</p:attrName>
                                            </p:attrNameLst>
                                          </p:cBhvr>
                                          <p:tavLst>
                                            <p:tav tm="0">
                                              <p:val>
                                                <p:strVal val="1+#ppt_h/2"/>
                                              </p:val>
                                            </p:tav>
                                            <p:tav tm="100000">
                                              <p:val>
                                                <p:strVal val="#ppt_y"/>
                                              </p:val>
                                            </p:tav>
                                          </p:tavLst>
                                        </p:anim>
                                      </p:childTnLst>
                                    </p:cTn>
                                  </p:par>
                                </p:childTnLst>
                              </p:cTn>
                            </p:par>
                            <p:par>
                              <p:cTn id="116" fill="hold">
                                <p:stCondLst>
                                  <p:cond delay="6000"/>
                                </p:stCondLst>
                                <p:childTnLst>
                                  <p:par>
                                    <p:cTn id="117" presetID="2" presetClass="entr" presetSubtype="4" fill="hold" nodeType="afterEffect">
                                      <p:stCondLst>
                                        <p:cond delay="0"/>
                                      </p:stCondLst>
                                      <p:childTnLst>
                                        <p:set>
                                          <p:cBhvr>
                                            <p:cTn id="118" dur="1" fill="hold">
                                              <p:stCondLst>
                                                <p:cond delay="0"/>
                                              </p:stCondLst>
                                            </p:cTn>
                                            <p:tgtEl>
                                              <p:spTgt spid="123"/>
                                            </p:tgtEl>
                                            <p:attrNameLst>
                                              <p:attrName>style.visibility</p:attrName>
                                            </p:attrNameLst>
                                          </p:cBhvr>
                                          <p:to>
                                            <p:strVal val="visible"/>
                                          </p:to>
                                        </p:set>
                                        <p:anim calcmode="lin" valueType="num">
                                          <p:cBhvr additive="base">
                                            <p:cTn id="119" dur="250" fill="hold"/>
                                            <p:tgtEl>
                                              <p:spTgt spid="123"/>
                                            </p:tgtEl>
                                            <p:attrNameLst>
                                              <p:attrName>ppt_x</p:attrName>
                                            </p:attrNameLst>
                                          </p:cBhvr>
                                          <p:tavLst>
                                            <p:tav tm="0">
                                              <p:val>
                                                <p:strVal val="#ppt_x"/>
                                              </p:val>
                                            </p:tav>
                                            <p:tav tm="100000">
                                              <p:val>
                                                <p:strVal val="#ppt_x"/>
                                              </p:val>
                                            </p:tav>
                                          </p:tavLst>
                                        </p:anim>
                                        <p:anim calcmode="lin" valueType="num">
                                          <p:cBhvr additive="base">
                                            <p:cTn id="120" dur="250" fill="hold"/>
                                            <p:tgtEl>
                                              <p:spTgt spid="123"/>
                                            </p:tgtEl>
                                            <p:attrNameLst>
                                              <p:attrName>ppt_y</p:attrName>
                                            </p:attrNameLst>
                                          </p:cBhvr>
                                          <p:tavLst>
                                            <p:tav tm="0">
                                              <p:val>
                                                <p:strVal val="1+#ppt_h/2"/>
                                              </p:val>
                                            </p:tav>
                                            <p:tav tm="100000">
                                              <p:val>
                                                <p:strVal val="#ppt_y"/>
                                              </p:val>
                                            </p:tav>
                                          </p:tavLst>
                                        </p:anim>
                                      </p:childTnLst>
                                    </p:cTn>
                                  </p:par>
                                </p:childTnLst>
                              </p:cTn>
                            </p:par>
                            <p:par>
                              <p:cTn id="121" fill="hold">
                                <p:stCondLst>
                                  <p:cond delay="6250"/>
                                </p:stCondLst>
                                <p:childTnLst>
                                  <p:par>
                                    <p:cTn id="122" presetID="2" presetClass="entr" presetSubtype="4" fill="hold" grpId="0" nodeType="afterEffect">
                                      <p:stCondLst>
                                        <p:cond delay="0"/>
                                      </p:stCondLst>
                                      <p:childTnLst>
                                        <p:set>
                                          <p:cBhvr>
                                            <p:cTn id="123" dur="1" fill="hold">
                                              <p:stCondLst>
                                                <p:cond delay="0"/>
                                              </p:stCondLst>
                                            </p:cTn>
                                            <p:tgtEl>
                                              <p:spTgt spid="113"/>
                                            </p:tgtEl>
                                            <p:attrNameLst>
                                              <p:attrName>style.visibility</p:attrName>
                                            </p:attrNameLst>
                                          </p:cBhvr>
                                          <p:to>
                                            <p:strVal val="visible"/>
                                          </p:to>
                                        </p:set>
                                        <p:anim calcmode="lin" valueType="num">
                                          <p:cBhvr additive="base">
                                            <p:cTn id="124" dur="250" fill="hold"/>
                                            <p:tgtEl>
                                              <p:spTgt spid="113"/>
                                            </p:tgtEl>
                                            <p:attrNameLst>
                                              <p:attrName>ppt_x</p:attrName>
                                            </p:attrNameLst>
                                          </p:cBhvr>
                                          <p:tavLst>
                                            <p:tav tm="0">
                                              <p:val>
                                                <p:strVal val="#ppt_x"/>
                                              </p:val>
                                            </p:tav>
                                            <p:tav tm="100000">
                                              <p:val>
                                                <p:strVal val="#ppt_x"/>
                                              </p:val>
                                            </p:tav>
                                          </p:tavLst>
                                        </p:anim>
                                        <p:anim calcmode="lin" valueType="num">
                                          <p:cBhvr additive="base">
                                            <p:cTn id="125" dur="250" fill="hold"/>
                                            <p:tgtEl>
                                              <p:spTgt spid="113"/>
                                            </p:tgtEl>
                                            <p:attrNameLst>
                                              <p:attrName>ppt_y</p:attrName>
                                            </p:attrNameLst>
                                          </p:cBhvr>
                                          <p:tavLst>
                                            <p:tav tm="0">
                                              <p:val>
                                                <p:strVal val="1+#ppt_h/2"/>
                                              </p:val>
                                            </p:tav>
                                            <p:tav tm="100000">
                                              <p:val>
                                                <p:strVal val="#ppt_y"/>
                                              </p:val>
                                            </p:tav>
                                          </p:tavLst>
                                        </p:anim>
                                      </p:childTnLst>
                                    </p:cTn>
                                  </p:par>
                                </p:childTnLst>
                              </p:cTn>
                            </p:par>
                            <p:par>
                              <p:cTn id="126" fill="hold">
                                <p:stCondLst>
                                  <p:cond delay="6500"/>
                                </p:stCondLst>
                                <p:childTnLst>
                                  <p:par>
                                    <p:cTn id="127" presetID="2" presetClass="entr" presetSubtype="4" fill="hold" grpId="0" nodeType="afterEffect">
                                      <p:stCondLst>
                                        <p:cond delay="0"/>
                                      </p:stCondLst>
                                      <p:childTnLst>
                                        <p:set>
                                          <p:cBhvr>
                                            <p:cTn id="128" dur="1" fill="hold">
                                              <p:stCondLst>
                                                <p:cond delay="0"/>
                                              </p:stCondLst>
                                            </p:cTn>
                                            <p:tgtEl>
                                              <p:spTgt spid="114"/>
                                            </p:tgtEl>
                                            <p:attrNameLst>
                                              <p:attrName>style.visibility</p:attrName>
                                            </p:attrNameLst>
                                          </p:cBhvr>
                                          <p:to>
                                            <p:strVal val="visible"/>
                                          </p:to>
                                        </p:set>
                                        <p:anim calcmode="lin" valueType="num">
                                          <p:cBhvr additive="base">
                                            <p:cTn id="129" dur="250" fill="hold"/>
                                            <p:tgtEl>
                                              <p:spTgt spid="114"/>
                                            </p:tgtEl>
                                            <p:attrNameLst>
                                              <p:attrName>ppt_x</p:attrName>
                                            </p:attrNameLst>
                                          </p:cBhvr>
                                          <p:tavLst>
                                            <p:tav tm="0">
                                              <p:val>
                                                <p:strVal val="#ppt_x"/>
                                              </p:val>
                                            </p:tav>
                                            <p:tav tm="100000">
                                              <p:val>
                                                <p:strVal val="#ppt_x"/>
                                              </p:val>
                                            </p:tav>
                                          </p:tavLst>
                                        </p:anim>
                                        <p:anim calcmode="lin" valueType="num">
                                          <p:cBhvr additive="base">
                                            <p:cTn id="130" dur="250" fill="hold"/>
                                            <p:tgtEl>
                                              <p:spTgt spid="11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91" grpId="0"/>
          <p:bldP spid="111" grpId="0" animBg="1"/>
          <p:bldP spid="112" grpId="0"/>
          <p:bldP spid="113" grpId="0" animBg="1"/>
          <p:bldP spid="114" grpId="0"/>
          <p:bldP spid="115" grpId="0" animBg="1"/>
          <p:bldP spid="116" grpId="0" animBg="1"/>
          <p:bldP spid="117" grpId="0" animBg="1"/>
          <p:bldP spid="118" grpId="0" animBg="1"/>
          <p:bldP spid="119" grpId="0" animBg="1"/>
          <p:bldP spid="120" grpId="0"/>
          <p:bldP spid="121" grpId="0" animBg="1"/>
          <p:bldP spid="122" grpId="0"/>
          <p:bldP spid="127" grpId="0"/>
          <p:bldP spid="128" grpId="0"/>
          <p:bldP spid="129" grpId="0"/>
          <p:bldP spid="130" grpId="0"/>
        </p:bldLst>
      </p:timing>
    </mc:Fallback>
  </mc:AlternateContent>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44">
            <a:extLst>
              <a:ext uri="{FF2B5EF4-FFF2-40B4-BE49-F238E27FC236}">
                <a16:creationId xmlns:a16="http://schemas.microsoft.com/office/drawing/2014/main" id="{2C84B28C-F995-48AB-803E-A6527975D963}"/>
              </a:ext>
            </a:extLst>
          </p:cNvPr>
          <p:cNvSpPr>
            <a:spLocks noChangeArrowheads="1"/>
          </p:cNvSpPr>
          <p:nvPr/>
        </p:nvSpPr>
        <p:spPr bwMode="auto">
          <a:xfrm>
            <a:off x="3073361" y="136491"/>
            <a:ext cx="3375789" cy="429843"/>
          </a:xfrm>
          <a:prstGeom prst="rect">
            <a:avLst/>
          </a:prstGeom>
          <a:noFill/>
          <a:ln w="9525" algn="ctr">
            <a:noFill/>
            <a:miter lim="800000"/>
          </a:ln>
        </p:spPr>
        <p:txBody>
          <a:bodyPr wrap="square" lIns="87041" tIns="43520" rIns="87041" bIns="43520">
            <a:spAutoFit/>
          </a:bodyPr>
          <a:lstStyle/>
          <a:p>
            <a:pPr algn="ctr" eaLnBrk="0" hangingPunct="0"/>
            <a:r>
              <a:rPr lang="en-US" altLang="zh-CN" sz="2222" b="1" dirty="0">
                <a:solidFill>
                  <a:srgbClr val="356377"/>
                </a:solidFill>
                <a:latin typeface="微软雅黑" panose="020B0503020204020204" pitchFamily="34" charset="-122"/>
                <a:ea typeface="微软雅黑" panose="020B0503020204020204" pitchFamily="34" charset="-122"/>
              </a:rPr>
              <a:t>Enter your title here</a:t>
            </a:r>
          </a:p>
        </p:txBody>
      </p:sp>
      <p:grpSp>
        <p:nvGrpSpPr>
          <p:cNvPr id="43" name="Group 60">
            <a:extLst>
              <a:ext uri="{FF2B5EF4-FFF2-40B4-BE49-F238E27FC236}">
                <a16:creationId xmlns:a16="http://schemas.microsoft.com/office/drawing/2014/main" id="{FD7C69F6-1B75-4B87-A703-5920107837FE}"/>
              </a:ext>
            </a:extLst>
          </p:cNvPr>
          <p:cNvGrpSpPr/>
          <p:nvPr/>
        </p:nvGrpSpPr>
        <p:grpSpPr>
          <a:xfrm>
            <a:off x="497546" y="910485"/>
            <a:ext cx="1788454" cy="2575666"/>
            <a:chOff x="497545" y="910484"/>
            <a:chExt cx="1788454" cy="2575666"/>
          </a:xfrm>
        </p:grpSpPr>
        <p:sp>
          <p:nvSpPr>
            <p:cNvPr id="44" name="Freeform 5">
              <a:extLst>
                <a:ext uri="{FF2B5EF4-FFF2-40B4-BE49-F238E27FC236}">
                  <a16:creationId xmlns:a16="http://schemas.microsoft.com/office/drawing/2014/main" id="{71C04068-7235-4B21-83B6-926AA9D98006}"/>
                </a:ext>
              </a:extLst>
            </p:cNvPr>
            <p:cNvSpPr>
              <a:spLocks/>
            </p:cNvSpPr>
            <p:nvPr/>
          </p:nvSpPr>
          <p:spPr bwMode="auto">
            <a:xfrm>
              <a:off x="636724" y="1105334"/>
              <a:ext cx="332291" cy="452333"/>
            </a:xfrm>
            <a:custGeom>
              <a:avLst/>
              <a:gdLst>
                <a:gd name="T0" fmla="*/ 36 w 135"/>
                <a:gd name="T1" fmla="*/ 0 h 184"/>
                <a:gd name="T2" fmla="*/ 24 w 135"/>
                <a:gd name="T3" fmla="*/ 84 h 184"/>
                <a:gd name="T4" fmla="*/ 51 w 135"/>
                <a:gd name="T5" fmla="*/ 153 h 184"/>
                <a:gd name="T6" fmla="*/ 68 w 135"/>
                <a:gd name="T7" fmla="*/ 182 h 184"/>
                <a:gd name="T8" fmla="*/ 98 w 135"/>
                <a:gd name="T9" fmla="*/ 174 h 184"/>
                <a:gd name="T10" fmla="*/ 74 w 135"/>
                <a:gd name="T11" fmla="*/ 105 h 184"/>
                <a:gd name="T12" fmla="*/ 125 w 135"/>
                <a:gd name="T13" fmla="*/ 74 h 184"/>
                <a:gd name="T14" fmla="*/ 36 w 135"/>
                <a:gd name="T15" fmla="*/ 0 h 1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5" h="184">
                  <a:moveTo>
                    <a:pt x="36" y="0"/>
                  </a:moveTo>
                  <a:cubicBezTo>
                    <a:pt x="28" y="15"/>
                    <a:pt x="0" y="58"/>
                    <a:pt x="24" y="84"/>
                  </a:cubicBezTo>
                  <a:cubicBezTo>
                    <a:pt x="47" y="110"/>
                    <a:pt x="46" y="138"/>
                    <a:pt x="51" y="153"/>
                  </a:cubicBezTo>
                  <a:cubicBezTo>
                    <a:pt x="55" y="168"/>
                    <a:pt x="60" y="184"/>
                    <a:pt x="68" y="182"/>
                  </a:cubicBezTo>
                  <a:cubicBezTo>
                    <a:pt x="76" y="180"/>
                    <a:pt x="90" y="176"/>
                    <a:pt x="98" y="174"/>
                  </a:cubicBezTo>
                  <a:cubicBezTo>
                    <a:pt x="95" y="114"/>
                    <a:pt x="72" y="118"/>
                    <a:pt x="74" y="105"/>
                  </a:cubicBezTo>
                  <a:cubicBezTo>
                    <a:pt x="75" y="92"/>
                    <a:pt x="99" y="60"/>
                    <a:pt x="125" y="74"/>
                  </a:cubicBezTo>
                  <a:cubicBezTo>
                    <a:pt x="135" y="56"/>
                    <a:pt x="127" y="37"/>
                    <a:pt x="36" y="0"/>
                  </a:cubicBezTo>
                  <a:close/>
                </a:path>
              </a:pathLst>
            </a:custGeom>
            <a:solidFill>
              <a:srgbClr val="4BACC6"/>
            </a:solidFill>
            <a:ln>
              <a:noFill/>
            </a:ln>
          </p:spPr>
          <p:txBody>
            <a:bodyPr vert="horz" wrap="square" lIns="91440" tIns="45720" rIns="91440" bIns="45720" numCol="1" anchor="t" anchorCtr="0" compatLnSpc="1">
              <a:prstTxWarp prst="textNoShape">
                <a:avLst/>
              </a:prstTxWarp>
            </a:bodyPr>
            <a:lstStyle/>
            <a:p>
              <a:pPr defTabSz="914378"/>
              <a:endParaRPr lang="en-US" sz="1800">
                <a:solidFill>
                  <a:prstClr val="black"/>
                </a:solidFill>
              </a:endParaRPr>
            </a:p>
          </p:txBody>
        </p:sp>
        <p:sp>
          <p:nvSpPr>
            <p:cNvPr id="45" name="Freeform 6">
              <a:extLst>
                <a:ext uri="{FF2B5EF4-FFF2-40B4-BE49-F238E27FC236}">
                  <a16:creationId xmlns:a16="http://schemas.microsoft.com/office/drawing/2014/main" id="{49DDE686-B6A7-4082-BB5E-59AAC700858B}"/>
                </a:ext>
              </a:extLst>
            </p:cNvPr>
            <p:cNvSpPr>
              <a:spLocks/>
            </p:cNvSpPr>
            <p:nvPr/>
          </p:nvSpPr>
          <p:spPr bwMode="auto">
            <a:xfrm>
              <a:off x="732410" y="910484"/>
              <a:ext cx="172235" cy="212248"/>
            </a:xfrm>
            <a:custGeom>
              <a:avLst/>
              <a:gdLst>
                <a:gd name="T0" fmla="*/ 0 w 70"/>
                <a:gd name="T1" fmla="*/ 74 h 87"/>
                <a:gd name="T2" fmla="*/ 62 w 70"/>
                <a:gd name="T3" fmla="*/ 0 h 87"/>
                <a:gd name="T4" fmla="*/ 70 w 70"/>
                <a:gd name="T5" fmla="*/ 28 h 87"/>
                <a:gd name="T6" fmla="*/ 38 w 70"/>
                <a:gd name="T7" fmla="*/ 87 h 87"/>
                <a:gd name="T8" fmla="*/ 0 w 70"/>
                <a:gd name="T9" fmla="*/ 74 h 87"/>
              </a:gdLst>
              <a:ahLst/>
              <a:cxnLst>
                <a:cxn ang="0">
                  <a:pos x="T0" y="T1"/>
                </a:cxn>
                <a:cxn ang="0">
                  <a:pos x="T2" y="T3"/>
                </a:cxn>
                <a:cxn ang="0">
                  <a:pos x="T4" y="T5"/>
                </a:cxn>
                <a:cxn ang="0">
                  <a:pos x="T6" y="T7"/>
                </a:cxn>
                <a:cxn ang="0">
                  <a:pos x="T8" y="T9"/>
                </a:cxn>
              </a:cxnLst>
              <a:rect l="0" t="0" r="r" b="b"/>
              <a:pathLst>
                <a:path w="70" h="87">
                  <a:moveTo>
                    <a:pt x="0" y="74"/>
                  </a:moveTo>
                  <a:cubicBezTo>
                    <a:pt x="12" y="52"/>
                    <a:pt x="45" y="12"/>
                    <a:pt x="62" y="0"/>
                  </a:cubicBezTo>
                  <a:cubicBezTo>
                    <a:pt x="66" y="13"/>
                    <a:pt x="70" y="28"/>
                    <a:pt x="70" y="28"/>
                  </a:cubicBezTo>
                  <a:cubicBezTo>
                    <a:pt x="70" y="28"/>
                    <a:pt x="38" y="65"/>
                    <a:pt x="38" y="87"/>
                  </a:cubicBezTo>
                  <a:cubicBezTo>
                    <a:pt x="21" y="78"/>
                    <a:pt x="0" y="74"/>
                    <a:pt x="0" y="74"/>
                  </a:cubicBezTo>
                  <a:close/>
                </a:path>
              </a:pathLst>
            </a:custGeom>
            <a:solidFill>
              <a:srgbClr val="4BACC6"/>
            </a:solidFill>
            <a:ln>
              <a:noFill/>
            </a:ln>
          </p:spPr>
          <p:txBody>
            <a:bodyPr vert="horz" wrap="square" lIns="91440" tIns="45720" rIns="91440" bIns="45720" numCol="1" anchor="t" anchorCtr="0" compatLnSpc="1">
              <a:prstTxWarp prst="textNoShape">
                <a:avLst/>
              </a:prstTxWarp>
            </a:bodyPr>
            <a:lstStyle/>
            <a:p>
              <a:pPr defTabSz="914378"/>
              <a:endParaRPr lang="en-US" sz="1800">
                <a:solidFill>
                  <a:prstClr val="black"/>
                </a:solidFill>
              </a:endParaRPr>
            </a:p>
          </p:txBody>
        </p:sp>
        <p:sp>
          <p:nvSpPr>
            <p:cNvPr id="46" name="Freeform 7">
              <a:extLst>
                <a:ext uri="{FF2B5EF4-FFF2-40B4-BE49-F238E27FC236}">
                  <a16:creationId xmlns:a16="http://schemas.microsoft.com/office/drawing/2014/main" id="{99EBB478-CD64-48CF-A600-8E9B841D5192}"/>
                </a:ext>
              </a:extLst>
            </p:cNvPr>
            <p:cNvSpPr>
              <a:spLocks/>
            </p:cNvSpPr>
            <p:nvPr/>
          </p:nvSpPr>
          <p:spPr bwMode="auto">
            <a:xfrm>
              <a:off x="890726" y="1296705"/>
              <a:ext cx="102645" cy="219207"/>
            </a:xfrm>
            <a:custGeom>
              <a:avLst/>
              <a:gdLst>
                <a:gd name="T0" fmla="*/ 22 w 42"/>
                <a:gd name="T1" fmla="*/ 6 h 89"/>
                <a:gd name="T2" fmla="*/ 0 w 42"/>
                <a:gd name="T3" fmla="*/ 6 h 89"/>
                <a:gd name="T4" fmla="*/ 11 w 42"/>
                <a:gd name="T5" fmla="*/ 59 h 89"/>
                <a:gd name="T6" fmla="*/ 1 w 42"/>
                <a:gd name="T7" fmla="*/ 68 h 89"/>
                <a:gd name="T8" fmla="*/ 2 w 42"/>
                <a:gd name="T9" fmla="*/ 89 h 89"/>
                <a:gd name="T10" fmla="*/ 35 w 42"/>
                <a:gd name="T11" fmla="*/ 48 h 89"/>
                <a:gd name="T12" fmla="*/ 22 w 42"/>
                <a:gd name="T13" fmla="*/ 6 h 89"/>
              </a:gdLst>
              <a:ahLst/>
              <a:cxnLst>
                <a:cxn ang="0">
                  <a:pos x="T0" y="T1"/>
                </a:cxn>
                <a:cxn ang="0">
                  <a:pos x="T2" y="T3"/>
                </a:cxn>
                <a:cxn ang="0">
                  <a:pos x="T4" y="T5"/>
                </a:cxn>
                <a:cxn ang="0">
                  <a:pos x="T6" y="T7"/>
                </a:cxn>
                <a:cxn ang="0">
                  <a:pos x="T8" y="T9"/>
                </a:cxn>
                <a:cxn ang="0">
                  <a:pos x="T10" y="T11"/>
                </a:cxn>
                <a:cxn ang="0">
                  <a:pos x="T12" y="T13"/>
                </a:cxn>
              </a:cxnLst>
              <a:rect l="0" t="0" r="r" b="b"/>
              <a:pathLst>
                <a:path w="42" h="89">
                  <a:moveTo>
                    <a:pt x="22" y="6"/>
                  </a:moveTo>
                  <a:cubicBezTo>
                    <a:pt x="14" y="1"/>
                    <a:pt x="8" y="0"/>
                    <a:pt x="0" y="6"/>
                  </a:cubicBezTo>
                  <a:cubicBezTo>
                    <a:pt x="2" y="14"/>
                    <a:pt x="15" y="51"/>
                    <a:pt x="11" y="59"/>
                  </a:cubicBezTo>
                  <a:cubicBezTo>
                    <a:pt x="7" y="67"/>
                    <a:pt x="1" y="68"/>
                    <a:pt x="1" y="68"/>
                  </a:cubicBezTo>
                  <a:cubicBezTo>
                    <a:pt x="1" y="68"/>
                    <a:pt x="4" y="85"/>
                    <a:pt x="2" y="89"/>
                  </a:cubicBezTo>
                  <a:cubicBezTo>
                    <a:pt x="15" y="85"/>
                    <a:pt x="42" y="70"/>
                    <a:pt x="35" y="48"/>
                  </a:cubicBezTo>
                  <a:cubicBezTo>
                    <a:pt x="28" y="25"/>
                    <a:pt x="22" y="6"/>
                    <a:pt x="22" y="6"/>
                  </a:cubicBezTo>
                  <a:close/>
                </a:path>
              </a:pathLst>
            </a:custGeom>
            <a:solidFill>
              <a:srgbClr val="4BACC6"/>
            </a:solidFill>
            <a:ln>
              <a:noFill/>
            </a:ln>
          </p:spPr>
          <p:txBody>
            <a:bodyPr vert="horz" wrap="square" lIns="91440" tIns="45720" rIns="91440" bIns="45720" numCol="1" anchor="t" anchorCtr="0" compatLnSpc="1">
              <a:prstTxWarp prst="textNoShape">
                <a:avLst/>
              </a:prstTxWarp>
            </a:bodyPr>
            <a:lstStyle/>
            <a:p>
              <a:pPr defTabSz="914378"/>
              <a:endParaRPr lang="en-US" sz="1800">
                <a:solidFill>
                  <a:prstClr val="black"/>
                </a:solidFill>
              </a:endParaRPr>
            </a:p>
          </p:txBody>
        </p:sp>
        <p:sp>
          <p:nvSpPr>
            <p:cNvPr id="47" name="Freeform 8">
              <a:extLst>
                <a:ext uri="{FF2B5EF4-FFF2-40B4-BE49-F238E27FC236}">
                  <a16:creationId xmlns:a16="http://schemas.microsoft.com/office/drawing/2014/main" id="{C1B3AA96-8570-4FC4-B58E-EBEC00290E81}"/>
                </a:ext>
              </a:extLst>
            </p:cNvPr>
            <p:cNvSpPr>
              <a:spLocks noEditPoints="1"/>
            </p:cNvSpPr>
            <p:nvPr/>
          </p:nvSpPr>
          <p:spPr bwMode="auto">
            <a:xfrm>
              <a:off x="497545" y="1547228"/>
              <a:ext cx="579334" cy="1318724"/>
            </a:xfrm>
            <a:custGeom>
              <a:avLst/>
              <a:gdLst>
                <a:gd name="T0" fmla="*/ 123 w 236"/>
                <a:gd name="T1" fmla="*/ 537 h 537"/>
                <a:gd name="T2" fmla="*/ 31 w 236"/>
                <a:gd name="T3" fmla="*/ 503 h 537"/>
                <a:gd name="T4" fmla="*/ 31 w 236"/>
                <a:gd name="T5" fmla="*/ 503 h 537"/>
                <a:gd name="T6" fmla="*/ 0 w 236"/>
                <a:gd name="T7" fmla="*/ 418 h 537"/>
                <a:gd name="T8" fmla="*/ 0 w 236"/>
                <a:gd name="T9" fmla="*/ 418 h 537"/>
                <a:gd name="T10" fmla="*/ 68 w 236"/>
                <a:gd name="T11" fmla="*/ 250 h 537"/>
                <a:gd name="T12" fmla="*/ 68 w 236"/>
                <a:gd name="T13" fmla="*/ 250 h 537"/>
                <a:gd name="T14" fmla="*/ 129 w 236"/>
                <a:gd name="T15" fmla="*/ 57 h 537"/>
                <a:gd name="T16" fmla="*/ 129 w 236"/>
                <a:gd name="T17" fmla="*/ 57 h 537"/>
                <a:gd name="T18" fmla="*/ 124 w 236"/>
                <a:gd name="T19" fmla="*/ 9 h 537"/>
                <a:gd name="T20" fmla="*/ 124 w 236"/>
                <a:gd name="T21" fmla="*/ 9 h 537"/>
                <a:gd name="T22" fmla="*/ 156 w 236"/>
                <a:gd name="T23" fmla="*/ 0 h 537"/>
                <a:gd name="T24" fmla="*/ 163 w 236"/>
                <a:gd name="T25" fmla="*/ 57 h 537"/>
                <a:gd name="T26" fmla="*/ 163 w 236"/>
                <a:gd name="T27" fmla="*/ 57 h 537"/>
                <a:gd name="T28" fmla="*/ 95 w 236"/>
                <a:gd name="T29" fmla="*/ 270 h 537"/>
                <a:gd name="T30" fmla="*/ 95 w 236"/>
                <a:gd name="T31" fmla="*/ 270 h 537"/>
                <a:gd name="T32" fmla="*/ 34 w 236"/>
                <a:gd name="T33" fmla="*/ 418 h 537"/>
                <a:gd name="T34" fmla="*/ 34 w 236"/>
                <a:gd name="T35" fmla="*/ 418 h 537"/>
                <a:gd name="T36" fmla="*/ 56 w 236"/>
                <a:gd name="T37" fmla="*/ 479 h 537"/>
                <a:gd name="T38" fmla="*/ 56 w 236"/>
                <a:gd name="T39" fmla="*/ 479 h 537"/>
                <a:gd name="T40" fmla="*/ 123 w 236"/>
                <a:gd name="T41" fmla="*/ 503 h 537"/>
                <a:gd name="T42" fmla="*/ 123 w 236"/>
                <a:gd name="T43" fmla="*/ 503 h 537"/>
                <a:gd name="T44" fmla="*/ 155 w 236"/>
                <a:gd name="T45" fmla="*/ 493 h 537"/>
                <a:gd name="T46" fmla="*/ 155 w 236"/>
                <a:gd name="T47" fmla="*/ 493 h 537"/>
                <a:gd name="T48" fmla="*/ 175 w 236"/>
                <a:gd name="T49" fmla="*/ 463 h 537"/>
                <a:gd name="T50" fmla="*/ 175 w 236"/>
                <a:gd name="T51" fmla="*/ 463 h 537"/>
                <a:gd name="T52" fmla="*/ 190 w 236"/>
                <a:gd name="T53" fmla="*/ 352 h 537"/>
                <a:gd name="T54" fmla="*/ 190 w 236"/>
                <a:gd name="T55" fmla="*/ 352 h 537"/>
                <a:gd name="T56" fmla="*/ 181 w 236"/>
                <a:gd name="T57" fmla="*/ 159 h 537"/>
                <a:gd name="T58" fmla="*/ 181 w 236"/>
                <a:gd name="T59" fmla="*/ 159 h 537"/>
                <a:gd name="T60" fmla="*/ 185 w 236"/>
                <a:gd name="T61" fmla="*/ 115 h 537"/>
                <a:gd name="T62" fmla="*/ 185 w 236"/>
                <a:gd name="T63" fmla="*/ 115 h 537"/>
                <a:gd name="T64" fmla="*/ 200 w 236"/>
                <a:gd name="T65" fmla="*/ 82 h 537"/>
                <a:gd name="T66" fmla="*/ 200 w 236"/>
                <a:gd name="T67" fmla="*/ 82 h 537"/>
                <a:gd name="T68" fmla="*/ 221 w 236"/>
                <a:gd name="T69" fmla="*/ 65 h 537"/>
                <a:gd name="T70" fmla="*/ 221 w 236"/>
                <a:gd name="T71" fmla="*/ 65 h 537"/>
                <a:gd name="T72" fmla="*/ 236 w 236"/>
                <a:gd name="T73" fmla="*/ 63 h 537"/>
                <a:gd name="T74" fmla="*/ 236 w 236"/>
                <a:gd name="T75" fmla="*/ 63 h 537"/>
                <a:gd name="T76" fmla="*/ 236 w 236"/>
                <a:gd name="T77" fmla="*/ 97 h 537"/>
                <a:gd name="T78" fmla="*/ 231 w 236"/>
                <a:gd name="T79" fmla="*/ 97 h 537"/>
                <a:gd name="T80" fmla="*/ 231 w 236"/>
                <a:gd name="T81" fmla="*/ 97 h 537"/>
                <a:gd name="T82" fmla="*/ 230 w 236"/>
                <a:gd name="T83" fmla="*/ 98 h 537"/>
                <a:gd name="T84" fmla="*/ 230 w 236"/>
                <a:gd name="T85" fmla="*/ 98 h 537"/>
                <a:gd name="T86" fmla="*/ 218 w 236"/>
                <a:gd name="T87" fmla="*/ 125 h 537"/>
                <a:gd name="T88" fmla="*/ 218 w 236"/>
                <a:gd name="T89" fmla="*/ 125 h 537"/>
                <a:gd name="T90" fmla="*/ 215 w 236"/>
                <a:gd name="T91" fmla="*/ 159 h 537"/>
                <a:gd name="T92" fmla="*/ 215 w 236"/>
                <a:gd name="T93" fmla="*/ 159 h 537"/>
                <a:gd name="T94" fmla="*/ 224 w 236"/>
                <a:gd name="T95" fmla="*/ 352 h 537"/>
                <a:gd name="T96" fmla="*/ 224 w 236"/>
                <a:gd name="T97" fmla="*/ 352 h 537"/>
                <a:gd name="T98" fmla="*/ 215 w 236"/>
                <a:gd name="T99" fmla="*/ 448 h 537"/>
                <a:gd name="T100" fmla="*/ 215 w 236"/>
                <a:gd name="T101" fmla="*/ 448 h 537"/>
                <a:gd name="T102" fmla="*/ 176 w 236"/>
                <a:gd name="T103" fmla="*/ 519 h 537"/>
                <a:gd name="T104" fmla="*/ 176 w 236"/>
                <a:gd name="T105" fmla="*/ 519 h 537"/>
                <a:gd name="T106" fmla="*/ 124 w 236"/>
                <a:gd name="T107" fmla="*/ 537 h 537"/>
                <a:gd name="T108" fmla="*/ 124 w 236"/>
                <a:gd name="T109" fmla="*/ 537 h 537"/>
                <a:gd name="T110" fmla="*/ 123 w 236"/>
                <a:gd name="T111" fmla="*/ 537 h 537"/>
                <a:gd name="T112" fmla="*/ 124 w 236"/>
                <a:gd name="T113" fmla="*/ 9 h 537"/>
                <a:gd name="T114" fmla="*/ 124 w 236"/>
                <a:gd name="T115" fmla="*/ 9 h 537"/>
                <a:gd name="T116" fmla="*/ 124 w 236"/>
                <a:gd name="T117" fmla="*/ 9 h 537"/>
                <a:gd name="T118" fmla="*/ 124 w 236"/>
                <a:gd name="T119" fmla="*/ 9 h 537"/>
                <a:gd name="T120" fmla="*/ 124 w 236"/>
                <a:gd name="T121" fmla="*/ 9 h 5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36" h="537">
                  <a:moveTo>
                    <a:pt x="123" y="537"/>
                  </a:moveTo>
                  <a:cubicBezTo>
                    <a:pt x="84" y="537"/>
                    <a:pt x="53" y="525"/>
                    <a:pt x="31" y="503"/>
                  </a:cubicBezTo>
                  <a:cubicBezTo>
                    <a:pt x="31" y="503"/>
                    <a:pt x="31" y="503"/>
                    <a:pt x="31" y="503"/>
                  </a:cubicBezTo>
                  <a:cubicBezTo>
                    <a:pt x="10" y="481"/>
                    <a:pt x="0" y="451"/>
                    <a:pt x="0" y="418"/>
                  </a:cubicBezTo>
                  <a:cubicBezTo>
                    <a:pt x="0" y="418"/>
                    <a:pt x="0" y="418"/>
                    <a:pt x="0" y="418"/>
                  </a:cubicBezTo>
                  <a:cubicBezTo>
                    <a:pt x="0" y="366"/>
                    <a:pt x="24" y="306"/>
                    <a:pt x="68" y="250"/>
                  </a:cubicBezTo>
                  <a:cubicBezTo>
                    <a:pt x="68" y="250"/>
                    <a:pt x="68" y="250"/>
                    <a:pt x="68" y="250"/>
                  </a:cubicBezTo>
                  <a:cubicBezTo>
                    <a:pt x="109" y="197"/>
                    <a:pt x="129" y="116"/>
                    <a:pt x="129" y="57"/>
                  </a:cubicBezTo>
                  <a:cubicBezTo>
                    <a:pt x="129" y="57"/>
                    <a:pt x="129" y="57"/>
                    <a:pt x="129" y="57"/>
                  </a:cubicBezTo>
                  <a:cubicBezTo>
                    <a:pt x="129" y="38"/>
                    <a:pt x="127" y="21"/>
                    <a:pt x="124" y="9"/>
                  </a:cubicBezTo>
                  <a:cubicBezTo>
                    <a:pt x="124" y="9"/>
                    <a:pt x="124" y="9"/>
                    <a:pt x="124" y="9"/>
                  </a:cubicBezTo>
                  <a:cubicBezTo>
                    <a:pt x="156" y="0"/>
                    <a:pt x="156" y="0"/>
                    <a:pt x="156" y="0"/>
                  </a:cubicBezTo>
                  <a:cubicBezTo>
                    <a:pt x="161" y="16"/>
                    <a:pt x="163" y="35"/>
                    <a:pt x="163" y="57"/>
                  </a:cubicBezTo>
                  <a:cubicBezTo>
                    <a:pt x="163" y="57"/>
                    <a:pt x="163" y="57"/>
                    <a:pt x="163" y="57"/>
                  </a:cubicBezTo>
                  <a:cubicBezTo>
                    <a:pt x="163" y="123"/>
                    <a:pt x="142" y="209"/>
                    <a:pt x="95" y="270"/>
                  </a:cubicBezTo>
                  <a:cubicBezTo>
                    <a:pt x="95" y="270"/>
                    <a:pt x="95" y="270"/>
                    <a:pt x="95" y="270"/>
                  </a:cubicBezTo>
                  <a:cubicBezTo>
                    <a:pt x="54" y="322"/>
                    <a:pt x="34" y="377"/>
                    <a:pt x="34" y="418"/>
                  </a:cubicBezTo>
                  <a:cubicBezTo>
                    <a:pt x="34" y="418"/>
                    <a:pt x="34" y="418"/>
                    <a:pt x="34" y="418"/>
                  </a:cubicBezTo>
                  <a:cubicBezTo>
                    <a:pt x="34" y="445"/>
                    <a:pt x="42" y="465"/>
                    <a:pt x="56" y="479"/>
                  </a:cubicBezTo>
                  <a:cubicBezTo>
                    <a:pt x="56" y="479"/>
                    <a:pt x="56" y="479"/>
                    <a:pt x="56" y="479"/>
                  </a:cubicBezTo>
                  <a:cubicBezTo>
                    <a:pt x="69" y="494"/>
                    <a:pt x="91" y="503"/>
                    <a:pt x="123" y="503"/>
                  </a:cubicBezTo>
                  <a:cubicBezTo>
                    <a:pt x="123" y="503"/>
                    <a:pt x="123" y="503"/>
                    <a:pt x="123" y="503"/>
                  </a:cubicBezTo>
                  <a:cubicBezTo>
                    <a:pt x="137" y="503"/>
                    <a:pt x="147" y="499"/>
                    <a:pt x="155" y="493"/>
                  </a:cubicBezTo>
                  <a:cubicBezTo>
                    <a:pt x="155" y="493"/>
                    <a:pt x="155" y="493"/>
                    <a:pt x="155" y="493"/>
                  </a:cubicBezTo>
                  <a:cubicBezTo>
                    <a:pt x="163" y="487"/>
                    <a:pt x="170" y="477"/>
                    <a:pt x="175" y="463"/>
                  </a:cubicBezTo>
                  <a:cubicBezTo>
                    <a:pt x="175" y="463"/>
                    <a:pt x="175" y="463"/>
                    <a:pt x="175" y="463"/>
                  </a:cubicBezTo>
                  <a:cubicBezTo>
                    <a:pt x="186" y="436"/>
                    <a:pt x="190" y="396"/>
                    <a:pt x="190" y="352"/>
                  </a:cubicBezTo>
                  <a:cubicBezTo>
                    <a:pt x="190" y="352"/>
                    <a:pt x="190" y="352"/>
                    <a:pt x="190" y="352"/>
                  </a:cubicBezTo>
                  <a:cubicBezTo>
                    <a:pt x="190" y="285"/>
                    <a:pt x="181" y="210"/>
                    <a:pt x="181" y="159"/>
                  </a:cubicBezTo>
                  <a:cubicBezTo>
                    <a:pt x="181" y="159"/>
                    <a:pt x="181" y="159"/>
                    <a:pt x="181" y="159"/>
                  </a:cubicBezTo>
                  <a:cubicBezTo>
                    <a:pt x="181" y="142"/>
                    <a:pt x="182" y="127"/>
                    <a:pt x="185" y="115"/>
                  </a:cubicBezTo>
                  <a:cubicBezTo>
                    <a:pt x="185" y="115"/>
                    <a:pt x="185" y="115"/>
                    <a:pt x="185" y="115"/>
                  </a:cubicBezTo>
                  <a:cubicBezTo>
                    <a:pt x="190" y="100"/>
                    <a:pt x="194" y="90"/>
                    <a:pt x="200" y="82"/>
                  </a:cubicBezTo>
                  <a:cubicBezTo>
                    <a:pt x="200" y="82"/>
                    <a:pt x="200" y="82"/>
                    <a:pt x="200" y="82"/>
                  </a:cubicBezTo>
                  <a:cubicBezTo>
                    <a:pt x="205" y="74"/>
                    <a:pt x="213" y="67"/>
                    <a:pt x="221" y="65"/>
                  </a:cubicBezTo>
                  <a:cubicBezTo>
                    <a:pt x="221" y="65"/>
                    <a:pt x="221" y="65"/>
                    <a:pt x="221" y="65"/>
                  </a:cubicBezTo>
                  <a:cubicBezTo>
                    <a:pt x="227" y="63"/>
                    <a:pt x="232" y="63"/>
                    <a:pt x="236" y="63"/>
                  </a:cubicBezTo>
                  <a:cubicBezTo>
                    <a:pt x="236" y="63"/>
                    <a:pt x="236" y="63"/>
                    <a:pt x="236" y="63"/>
                  </a:cubicBezTo>
                  <a:cubicBezTo>
                    <a:pt x="236" y="97"/>
                    <a:pt x="236" y="97"/>
                    <a:pt x="236" y="97"/>
                  </a:cubicBezTo>
                  <a:cubicBezTo>
                    <a:pt x="233" y="97"/>
                    <a:pt x="232" y="97"/>
                    <a:pt x="231" y="97"/>
                  </a:cubicBezTo>
                  <a:cubicBezTo>
                    <a:pt x="231" y="97"/>
                    <a:pt x="231" y="97"/>
                    <a:pt x="231" y="97"/>
                  </a:cubicBezTo>
                  <a:cubicBezTo>
                    <a:pt x="231" y="98"/>
                    <a:pt x="231" y="97"/>
                    <a:pt x="230" y="98"/>
                  </a:cubicBezTo>
                  <a:cubicBezTo>
                    <a:pt x="230" y="98"/>
                    <a:pt x="230" y="98"/>
                    <a:pt x="230" y="98"/>
                  </a:cubicBezTo>
                  <a:cubicBezTo>
                    <a:pt x="228" y="100"/>
                    <a:pt x="223" y="108"/>
                    <a:pt x="218" y="125"/>
                  </a:cubicBezTo>
                  <a:cubicBezTo>
                    <a:pt x="218" y="125"/>
                    <a:pt x="218" y="125"/>
                    <a:pt x="218" y="125"/>
                  </a:cubicBezTo>
                  <a:cubicBezTo>
                    <a:pt x="216" y="131"/>
                    <a:pt x="214" y="143"/>
                    <a:pt x="215" y="159"/>
                  </a:cubicBezTo>
                  <a:cubicBezTo>
                    <a:pt x="215" y="159"/>
                    <a:pt x="215" y="159"/>
                    <a:pt x="215" y="159"/>
                  </a:cubicBezTo>
                  <a:cubicBezTo>
                    <a:pt x="214" y="206"/>
                    <a:pt x="224" y="282"/>
                    <a:pt x="224" y="352"/>
                  </a:cubicBezTo>
                  <a:cubicBezTo>
                    <a:pt x="224" y="352"/>
                    <a:pt x="224" y="352"/>
                    <a:pt x="224" y="352"/>
                  </a:cubicBezTo>
                  <a:cubicBezTo>
                    <a:pt x="224" y="386"/>
                    <a:pt x="222" y="419"/>
                    <a:pt x="215" y="448"/>
                  </a:cubicBezTo>
                  <a:cubicBezTo>
                    <a:pt x="215" y="448"/>
                    <a:pt x="215" y="448"/>
                    <a:pt x="215" y="448"/>
                  </a:cubicBezTo>
                  <a:cubicBezTo>
                    <a:pt x="208" y="477"/>
                    <a:pt x="197" y="503"/>
                    <a:pt x="176" y="519"/>
                  </a:cubicBezTo>
                  <a:cubicBezTo>
                    <a:pt x="176" y="519"/>
                    <a:pt x="176" y="519"/>
                    <a:pt x="176" y="519"/>
                  </a:cubicBezTo>
                  <a:cubicBezTo>
                    <a:pt x="162" y="531"/>
                    <a:pt x="144" y="537"/>
                    <a:pt x="124" y="537"/>
                  </a:cubicBezTo>
                  <a:cubicBezTo>
                    <a:pt x="124" y="537"/>
                    <a:pt x="124" y="537"/>
                    <a:pt x="124" y="537"/>
                  </a:cubicBezTo>
                  <a:cubicBezTo>
                    <a:pt x="124" y="537"/>
                    <a:pt x="124" y="537"/>
                    <a:pt x="123" y="537"/>
                  </a:cubicBezTo>
                  <a:close/>
                  <a:moveTo>
                    <a:pt x="124" y="9"/>
                  </a:moveTo>
                  <a:cubicBezTo>
                    <a:pt x="124" y="9"/>
                    <a:pt x="124" y="9"/>
                    <a:pt x="124" y="9"/>
                  </a:cubicBezTo>
                  <a:cubicBezTo>
                    <a:pt x="124" y="9"/>
                    <a:pt x="124" y="9"/>
                    <a:pt x="124" y="9"/>
                  </a:cubicBezTo>
                  <a:cubicBezTo>
                    <a:pt x="124" y="9"/>
                    <a:pt x="124" y="9"/>
                    <a:pt x="124" y="9"/>
                  </a:cubicBezTo>
                  <a:cubicBezTo>
                    <a:pt x="124" y="9"/>
                    <a:pt x="124" y="9"/>
                    <a:pt x="124" y="9"/>
                  </a:cubicBezTo>
                  <a:close/>
                </a:path>
              </a:pathLst>
            </a:custGeom>
            <a:solidFill>
              <a:srgbClr val="4BACC6"/>
            </a:solidFill>
            <a:ln>
              <a:noFill/>
            </a:ln>
          </p:spPr>
          <p:txBody>
            <a:bodyPr vert="horz" wrap="square" lIns="91440" tIns="45720" rIns="91440" bIns="45720" numCol="1" anchor="t" anchorCtr="0" compatLnSpc="1">
              <a:prstTxWarp prst="textNoShape">
                <a:avLst/>
              </a:prstTxWarp>
            </a:bodyPr>
            <a:lstStyle/>
            <a:p>
              <a:pPr defTabSz="914378"/>
              <a:endParaRPr lang="en-US" sz="1800">
                <a:solidFill>
                  <a:prstClr val="black"/>
                </a:solidFill>
              </a:endParaRPr>
            </a:p>
          </p:txBody>
        </p:sp>
        <p:sp>
          <p:nvSpPr>
            <p:cNvPr id="48" name="Freeform 9">
              <a:extLst>
                <a:ext uri="{FF2B5EF4-FFF2-40B4-BE49-F238E27FC236}">
                  <a16:creationId xmlns:a16="http://schemas.microsoft.com/office/drawing/2014/main" id="{2CEA617C-2E49-4130-9CE3-481387A2E512}"/>
                </a:ext>
              </a:extLst>
            </p:cNvPr>
            <p:cNvSpPr>
              <a:spLocks/>
            </p:cNvSpPr>
            <p:nvPr/>
          </p:nvSpPr>
          <p:spPr bwMode="auto">
            <a:xfrm>
              <a:off x="1054262" y="3420040"/>
              <a:ext cx="1231737" cy="66110"/>
            </a:xfrm>
            <a:custGeom>
              <a:avLst/>
              <a:gdLst>
                <a:gd name="T0" fmla="*/ 501 w 501"/>
                <a:gd name="T1" fmla="*/ 27 h 27"/>
                <a:gd name="T2" fmla="*/ 501 w 501"/>
                <a:gd name="T3" fmla="*/ 22 h 27"/>
                <a:gd name="T4" fmla="*/ 478 w 501"/>
                <a:gd name="T5" fmla="*/ 0 h 27"/>
                <a:gd name="T6" fmla="*/ 23 w 501"/>
                <a:gd name="T7" fmla="*/ 0 h 27"/>
                <a:gd name="T8" fmla="*/ 0 w 501"/>
                <a:gd name="T9" fmla="*/ 22 h 27"/>
                <a:gd name="T10" fmla="*/ 0 w 501"/>
                <a:gd name="T11" fmla="*/ 27 h 27"/>
                <a:gd name="T12" fmla="*/ 501 w 501"/>
                <a:gd name="T13" fmla="*/ 27 h 27"/>
              </a:gdLst>
              <a:ahLst/>
              <a:cxnLst>
                <a:cxn ang="0">
                  <a:pos x="T0" y="T1"/>
                </a:cxn>
                <a:cxn ang="0">
                  <a:pos x="T2" y="T3"/>
                </a:cxn>
                <a:cxn ang="0">
                  <a:pos x="T4" y="T5"/>
                </a:cxn>
                <a:cxn ang="0">
                  <a:pos x="T6" y="T7"/>
                </a:cxn>
                <a:cxn ang="0">
                  <a:pos x="T8" y="T9"/>
                </a:cxn>
                <a:cxn ang="0">
                  <a:pos x="T10" y="T11"/>
                </a:cxn>
                <a:cxn ang="0">
                  <a:pos x="T12" y="T13"/>
                </a:cxn>
              </a:cxnLst>
              <a:rect l="0" t="0" r="r" b="b"/>
              <a:pathLst>
                <a:path w="501" h="27">
                  <a:moveTo>
                    <a:pt x="501" y="27"/>
                  </a:moveTo>
                  <a:cubicBezTo>
                    <a:pt x="501" y="22"/>
                    <a:pt x="501" y="22"/>
                    <a:pt x="501" y="22"/>
                  </a:cubicBezTo>
                  <a:cubicBezTo>
                    <a:pt x="501" y="10"/>
                    <a:pt x="491" y="0"/>
                    <a:pt x="478" y="0"/>
                  </a:cubicBezTo>
                  <a:cubicBezTo>
                    <a:pt x="23" y="0"/>
                    <a:pt x="23" y="0"/>
                    <a:pt x="23" y="0"/>
                  </a:cubicBezTo>
                  <a:cubicBezTo>
                    <a:pt x="10" y="0"/>
                    <a:pt x="0" y="10"/>
                    <a:pt x="0" y="22"/>
                  </a:cubicBezTo>
                  <a:cubicBezTo>
                    <a:pt x="0" y="27"/>
                    <a:pt x="0" y="27"/>
                    <a:pt x="0" y="27"/>
                  </a:cubicBezTo>
                  <a:lnTo>
                    <a:pt x="501" y="27"/>
                  </a:lnTo>
                  <a:close/>
                </a:path>
              </a:pathLst>
            </a:custGeom>
            <a:solidFill>
              <a:srgbClr val="4BACC6"/>
            </a:solidFill>
            <a:ln>
              <a:noFill/>
            </a:ln>
          </p:spPr>
          <p:txBody>
            <a:bodyPr vert="horz" wrap="square" lIns="91440" tIns="45720" rIns="91440" bIns="45720" numCol="1" anchor="t" anchorCtr="0" compatLnSpc="1">
              <a:prstTxWarp prst="textNoShape">
                <a:avLst/>
              </a:prstTxWarp>
            </a:bodyPr>
            <a:lstStyle/>
            <a:p>
              <a:pPr defTabSz="914378"/>
              <a:endParaRPr lang="en-US" sz="1800">
                <a:solidFill>
                  <a:prstClr val="black"/>
                </a:solidFill>
              </a:endParaRPr>
            </a:p>
          </p:txBody>
        </p:sp>
        <p:sp>
          <p:nvSpPr>
            <p:cNvPr id="49" name="Freeform 10">
              <a:extLst>
                <a:ext uri="{FF2B5EF4-FFF2-40B4-BE49-F238E27FC236}">
                  <a16:creationId xmlns:a16="http://schemas.microsoft.com/office/drawing/2014/main" id="{5CB94445-7F15-4109-B876-22D46FE5DA4C}"/>
                </a:ext>
              </a:extLst>
            </p:cNvPr>
            <p:cNvSpPr>
              <a:spLocks/>
            </p:cNvSpPr>
            <p:nvPr/>
          </p:nvSpPr>
          <p:spPr bwMode="auto">
            <a:xfrm>
              <a:off x="1092537" y="1075759"/>
              <a:ext cx="1155188" cy="942940"/>
            </a:xfrm>
            <a:custGeom>
              <a:avLst/>
              <a:gdLst>
                <a:gd name="T0" fmla="*/ 471 w 471"/>
                <a:gd name="T1" fmla="*/ 384 h 384"/>
                <a:gd name="T2" fmla="*/ 471 w 471"/>
                <a:gd name="T3" fmla="*/ 23 h 384"/>
                <a:gd name="T4" fmla="*/ 448 w 471"/>
                <a:gd name="T5" fmla="*/ 0 h 384"/>
                <a:gd name="T6" fmla="*/ 23 w 471"/>
                <a:gd name="T7" fmla="*/ 0 h 384"/>
                <a:gd name="T8" fmla="*/ 0 w 471"/>
                <a:gd name="T9" fmla="*/ 23 h 384"/>
                <a:gd name="T10" fmla="*/ 0 w 471"/>
                <a:gd name="T11" fmla="*/ 384 h 384"/>
                <a:gd name="T12" fmla="*/ 471 w 471"/>
                <a:gd name="T13" fmla="*/ 384 h 384"/>
              </a:gdLst>
              <a:ahLst/>
              <a:cxnLst>
                <a:cxn ang="0">
                  <a:pos x="T0" y="T1"/>
                </a:cxn>
                <a:cxn ang="0">
                  <a:pos x="T2" y="T3"/>
                </a:cxn>
                <a:cxn ang="0">
                  <a:pos x="T4" y="T5"/>
                </a:cxn>
                <a:cxn ang="0">
                  <a:pos x="T6" y="T7"/>
                </a:cxn>
                <a:cxn ang="0">
                  <a:pos x="T8" y="T9"/>
                </a:cxn>
                <a:cxn ang="0">
                  <a:pos x="T10" y="T11"/>
                </a:cxn>
                <a:cxn ang="0">
                  <a:pos x="T12" y="T13"/>
                </a:cxn>
              </a:cxnLst>
              <a:rect l="0" t="0" r="r" b="b"/>
              <a:pathLst>
                <a:path w="471" h="384">
                  <a:moveTo>
                    <a:pt x="471" y="384"/>
                  </a:moveTo>
                  <a:cubicBezTo>
                    <a:pt x="471" y="23"/>
                    <a:pt x="471" y="23"/>
                    <a:pt x="471" y="23"/>
                  </a:cubicBezTo>
                  <a:cubicBezTo>
                    <a:pt x="471" y="10"/>
                    <a:pt x="461" y="0"/>
                    <a:pt x="448" y="0"/>
                  </a:cubicBezTo>
                  <a:cubicBezTo>
                    <a:pt x="23" y="0"/>
                    <a:pt x="23" y="0"/>
                    <a:pt x="23" y="0"/>
                  </a:cubicBezTo>
                  <a:cubicBezTo>
                    <a:pt x="10" y="0"/>
                    <a:pt x="0" y="10"/>
                    <a:pt x="0" y="23"/>
                  </a:cubicBezTo>
                  <a:cubicBezTo>
                    <a:pt x="0" y="384"/>
                    <a:pt x="0" y="384"/>
                    <a:pt x="0" y="384"/>
                  </a:cubicBezTo>
                  <a:lnTo>
                    <a:pt x="471" y="384"/>
                  </a:lnTo>
                  <a:close/>
                </a:path>
              </a:pathLst>
            </a:custGeom>
            <a:solidFill>
              <a:srgbClr val="4BACC6"/>
            </a:solidFill>
            <a:ln>
              <a:noFill/>
            </a:ln>
          </p:spPr>
          <p:txBody>
            <a:bodyPr vert="horz" wrap="square" lIns="91440" tIns="45720" rIns="91440" bIns="45720" numCol="1" anchor="t" anchorCtr="0" compatLnSpc="1">
              <a:prstTxWarp prst="textNoShape">
                <a:avLst/>
              </a:prstTxWarp>
            </a:bodyPr>
            <a:lstStyle/>
            <a:p>
              <a:pPr defTabSz="914378"/>
              <a:endParaRPr lang="en-US" sz="1800">
                <a:solidFill>
                  <a:prstClr val="black"/>
                </a:solidFill>
              </a:endParaRPr>
            </a:p>
          </p:txBody>
        </p:sp>
        <p:sp>
          <p:nvSpPr>
            <p:cNvPr id="50" name="Freeform 11">
              <a:extLst>
                <a:ext uri="{FF2B5EF4-FFF2-40B4-BE49-F238E27FC236}">
                  <a16:creationId xmlns:a16="http://schemas.microsoft.com/office/drawing/2014/main" id="{EB4A2716-56B2-4354-A032-1381A167F4F3}"/>
                </a:ext>
              </a:extLst>
            </p:cNvPr>
            <p:cNvSpPr>
              <a:spLocks/>
            </p:cNvSpPr>
            <p:nvPr/>
          </p:nvSpPr>
          <p:spPr bwMode="auto">
            <a:xfrm>
              <a:off x="1179523" y="1164485"/>
              <a:ext cx="981214" cy="720253"/>
            </a:xfrm>
            <a:custGeom>
              <a:avLst/>
              <a:gdLst>
                <a:gd name="T0" fmla="*/ 399 w 399"/>
                <a:gd name="T1" fmla="*/ 271 h 293"/>
                <a:gd name="T2" fmla="*/ 376 w 399"/>
                <a:gd name="T3" fmla="*/ 293 h 293"/>
                <a:gd name="T4" fmla="*/ 23 w 399"/>
                <a:gd name="T5" fmla="*/ 293 h 293"/>
                <a:gd name="T6" fmla="*/ 0 w 399"/>
                <a:gd name="T7" fmla="*/ 271 h 293"/>
                <a:gd name="T8" fmla="*/ 0 w 399"/>
                <a:gd name="T9" fmla="*/ 23 h 293"/>
                <a:gd name="T10" fmla="*/ 23 w 399"/>
                <a:gd name="T11" fmla="*/ 0 h 293"/>
                <a:gd name="T12" fmla="*/ 376 w 399"/>
                <a:gd name="T13" fmla="*/ 0 h 293"/>
                <a:gd name="T14" fmla="*/ 399 w 399"/>
                <a:gd name="T15" fmla="*/ 23 h 293"/>
                <a:gd name="T16" fmla="*/ 399 w 399"/>
                <a:gd name="T17" fmla="*/ 271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9" h="293">
                  <a:moveTo>
                    <a:pt x="399" y="271"/>
                  </a:moveTo>
                  <a:cubicBezTo>
                    <a:pt x="399" y="283"/>
                    <a:pt x="389" y="293"/>
                    <a:pt x="376" y="293"/>
                  </a:cubicBezTo>
                  <a:cubicBezTo>
                    <a:pt x="23" y="293"/>
                    <a:pt x="23" y="293"/>
                    <a:pt x="23" y="293"/>
                  </a:cubicBezTo>
                  <a:cubicBezTo>
                    <a:pt x="10" y="293"/>
                    <a:pt x="0" y="283"/>
                    <a:pt x="0" y="271"/>
                  </a:cubicBezTo>
                  <a:cubicBezTo>
                    <a:pt x="0" y="23"/>
                    <a:pt x="0" y="23"/>
                    <a:pt x="0" y="23"/>
                  </a:cubicBezTo>
                  <a:cubicBezTo>
                    <a:pt x="0" y="10"/>
                    <a:pt x="10" y="0"/>
                    <a:pt x="23" y="0"/>
                  </a:cubicBezTo>
                  <a:cubicBezTo>
                    <a:pt x="376" y="0"/>
                    <a:pt x="376" y="0"/>
                    <a:pt x="376" y="0"/>
                  </a:cubicBezTo>
                  <a:cubicBezTo>
                    <a:pt x="389" y="0"/>
                    <a:pt x="399" y="10"/>
                    <a:pt x="399" y="23"/>
                  </a:cubicBezTo>
                  <a:lnTo>
                    <a:pt x="399" y="27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78"/>
              <a:endParaRPr lang="en-US" sz="1800">
                <a:solidFill>
                  <a:prstClr val="black"/>
                </a:solidFill>
              </a:endParaRPr>
            </a:p>
          </p:txBody>
        </p:sp>
        <p:sp>
          <p:nvSpPr>
            <p:cNvPr id="51" name="Freeform 12">
              <a:extLst>
                <a:ext uri="{FF2B5EF4-FFF2-40B4-BE49-F238E27FC236}">
                  <a16:creationId xmlns:a16="http://schemas.microsoft.com/office/drawing/2014/main" id="{8CECDC17-2B0F-4D73-B52F-7E8106FD63B1}"/>
                </a:ext>
              </a:extLst>
            </p:cNvPr>
            <p:cNvSpPr>
              <a:spLocks/>
            </p:cNvSpPr>
            <p:nvPr/>
          </p:nvSpPr>
          <p:spPr bwMode="auto">
            <a:xfrm>
              <a:off x="1092537" y="3293039"/>
              <a:ext cx="1155188" cy="100905"/>
            </a:xfrm>
            <a:custGeom>
              <a:avLst/>
              <a:gdLst>
                <a:gd name="T0" fmla="*/ 0 w 471"/>
                <a:gd name="T1" fmla="*/ 0 h 41"/>
                <a:gd name="T2" fmla="*/ 0 w 471"/>
                <a:gd name="T3" fmla="*/ 18 h 41"/>
                <a:gd name="T4" fmla="*/ 23 w 471"/>
                <a:gd name="T5" fmla="*/ 41 h 41"/>
                <a:gd name="T6" fmla="*/ 448 w 471"/>
                <a:gd name="T7" fmla="*/ 41 h 41"/>
                <a:gd name="T8" fmla="*/ 471 w 471"/>
                <a:gd name="T9" fmla="*/ 18 h 41"/>
                <a:gd name="T10" fmla="*/ 471 w 471"/>
                <a:gd name="T11" fmla="*/ 0 h 41"/>
                <a:gd name="T12" fmla="*/ 0 w 471"/>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471" h="41">
                  <a:moveTo>
                    <a:pt x="0" y="0"/>
                  </a:moveTo>
                  <a:cubicBezTo>
                    <a:pt x="0" y="18"/>
                    <a:pt x="0" y="18"/>
                    <a:pt x="0" y="18"/>
                  </a:cubicBezTo>
                  <a:cubicBezTo>
                    <a:pt x="0" y="30"/>
                    <a:pt x="10" y="41"/>
                    <a:pt x="23" y="41"/>
                  </a:cubicBezTo>
                  <a:cubicBezTo>
                    <a:pt x="448" y="41"/>
                    <a:pt x="448" y="41"/>
                    <a:pt x="448" y="41"/>
                  </a:cubicBezTo>
                  <a:cubicBezTo>
                    <a:pt x="461" y="41"/>
                    <a:pt x="471" y="30"/>
                    <a:pt x="471" y="18"/>
                  </a:cubicBezTo>
                  <a:cubicBezTo>
                    <a:pt x="471" y="0"/>
                    <a:pt x="471" y="0"/>
                    <a:pt x="471" y="0"/>
                  </a:cubicBezTo>
                  <a:lnTo>
                    <a:pt x="0" y="0"/>
                  </a:lnTo>
                  <a:close/>
                </a:path>
              </a:pathLst>
            </a:custGeom>
            <a:solidFill>
              <a:srgbClr val="4BACC6"/>
            </a:solidFill>
            <a:ln>
              <a:noFill/>
            </a:ln>
          </p:spPr>
          <p:txBody>
            <a:bodyPr vert="horz" wrap="square" lIns="91440" tIns="45720" rIns="91440" bIns="45720" numCol="1" anchor="t" anchorCtr="0" compatLnSpc="1">
              <a:prstTxWarp prst="textNoShape">
                <a:avLst/>
              </a:prstTxWarp>
            </a:bodyPr>
            <a:lstStyle/>
            <a:p>
              <a:pPr defTabSz="914378"/>
              <a:endParaRPr lang="en-US" sz="1800">
                <a:solidFill>
                  <a:prstClr val="black"/>
                </a:solidFill>
              </a:endParaRPr>
            </a:p>
          </p:txBody>
        </p:sp>
        <p:sp>
          <p:nvSpPr>
            <p:cNvPr id="52" name="Rectangle 13">
              <a:extLst>
                <a:ext uri="{FF2B5EF4-FFF2-40B4-BE49-F238E27FC236}">
                  <a16:creationId xmlns:a16="http://schemas.microsoft.com/office/drawing/2014/main" id="{56B2B819-841F-424E-BFD2-578D7AA9DB5D}"/>
                </a:ext>
              </a:extLst>
            </p:cNvPr>
            <p:cNvSpPr>
              <a:spLocks noChangeArrowheads="1"/>
            </p:cNvSpPr>
            <p:nvPr/>
          </p:nvSpPr>
          <p:spPr bwMode="auto">
            <a:xfrm>
              <a:off x="1092537" y="1984201"/>
              <a:ext cx="1155188" cy="1308838"/>
            </a:xfrm>
            <a:prstGeom prst="rect">
              <a:avLst/>
            </a:prstGeom>
            <a:solidFill>
              <a:srgbClr val="4BACC6"/>
            </a:solidFill>
            <a:ln>
              <a:noFill/>
            </a:ln>
          </p:spPr>
          <p:txBody>
            <a:bodyPr vert="horz" wrap="square" lIns="91440" tIns="45720" rIns="91440" bIns="45720" numCol="1" anchor="t" anchorCtr="0" compatLnSpc="1">
              <a:prstTxWarp prst="textNoShape">
                <a:avLst/>
              </a:prstTxWarp>
            </a:bodyPr>
            <a:lstStyle/>
            <a:p>
              <a:pPr defTabSz="914378"/>
              <a:endParaRPr lang="en-US" sz="1800">
                <a:solidFill>
                  <a:prstClr val="black"/>
                </a:solidFill>
              </a:endParaRPr>
            </a:p>
          </p:txBody>
        </p:sp>
      </p:grpSp>
      <p:grpSp>
        <p:nvGrpSpPr>
          <p:cNvPr id="53" name="Group 59">
            <a:extLst>
              <a:ext uri="{FF2B5EF4-FFF2-40B4-BE49-F238E27FC236}">
                <a16:creationId xmlns:a16="http://schemas.microsoft.com/office/drawing/2014/main" id="{91095B69-A975-4BA0-91CC-B221C160A382}"/>
              </a:ext>
            </a:extLst>
          </p:cNvPr>
          <p:cNvGrpSpPr/>
          <p:nvPr/>
        </p:nvGrpSpPr>
        <p:grpSpPr>
          <a:xfrm>
            <a:off x="2595291" y="1347330"/>
            <a:ext cx="1788454" cy="2138821"/>
            <a:chOff x="2595291" y="910484"/>
            <a:chExt cx="1788454" cy="2138821"/>
          </a:xfrm>
        </p:grpSpPr>
        <p:sp>
          <p:nvSpPr>
            <p:cNvPr id="54" name="Freeform 5">
              <a:extLst>
                <a:ext uri="{FF2B5EF4-FFF2-40B4-BE49-F238E27FC236}">
                  <a16:creationId xmlns:a16="http://schemas.microsoft.com/office/drawing/2014/main" id="{09A7E856-E450-4F05-A6C7-A9A78F225CF5}"/>
                </a:ext>
              </a:extLst>
            </p:cNvPr>
            <p:cNvSpPr>
              <a:spLocks/>
            </p:cNvSpPr>
            <p:nvPr/>
          </p:nvSpPr>
          <p:spPr bwMode="auto">
            <a:xfrm>
              <a:off x="2734470" y="1105334"/>
              <a:ext cx="332291" cy="452333"/>
            </a:xfrm>
            <a:custGeom>
              <a:avLst/>
              <a:gdLst>
                <a:gd name="T0" fmla="*/ 36 w 135"/>
                <a:gd name="T1" fmla="*/ 0 h 184"/>
                <a:gd name="T2" fmla="*/ 24 w 135"/>
                <a:gd name="T3" fmla="*/ 84 h 184"/>
                <a:gd name="T4" fmla="*/ 51 w 135"/>
                <a:gd name="T5" fmla="*/ 153 h 184"/>
                <a:gd name="T6" fmla="*/ 68 w 135"/>
                <a:gd name="T7" fmla="*/ 182 h 184"/>
                <a:gd name="T8" fmla="*/ 98 w 135"/>
                <a:gd name="T9" fmla="*/ 174 h 184"/>
                <a:gd name="T10" fmla="*/ 74 w 135"/>
                <a:gd name="T11" fmla="*/ 105 h 184"/>
                <a:gd name="T12" fmla="*/ 125 w 135"/>
                <a:gd name="T13" fmla="*/ 74 h 184"/>
                <a:gd name="T14" fmla="*/ 36 w 135"/>
                <a:gd name="T15" fmla="*/ 0 h 1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5" h="184">
                  <a:moveTo>
                    <a:pt x="36" y="0"/>
                  </a:moveTo>
                  <a:cubicBezTo>
                    <a:pt x="28" y="15"/>
                    <a:pt x="0" y="58"/>
                    <a:pt x="24" y="84"/>
                  </a:cubicBezTo>
                  <a:cubicBezTo>
                    <a:pt x="47" y="110"/>
                    <a:pt x="46" y="138"/>
                    <a:pt x="51" y="153"/>
                  </a:cubicBezTo>
                  <a:cubicBezTo>
                    <a:pt x="55" y="168"/>
                    <a:pt x="60" y="184"/>
                    <a:pt x="68" y="182"/>
                  </a:cubicBezTo>
                  <a:cubicBezTo>
                    <a:pt x="76" y="180"/>
                    <a:pt x="90" y="176"/>
                    <a:pt x="98" y="174"/>
                  </a:cubicBezTo>
                  <a:cubicBezTo>
                    <a:pt x="95" y="114"/>
                    <a:pt x="72" y="118"/>
                    <a:pt x="74" y="105"/>
                  </a:cubicBezTo>
                  <a:cubicBezTo>
                    <a:pt x="75" y="92"/>
                    <a:pt x="99" y="60"/>
                    <a:pt x="125" y="74"/>
                  </a:cubicBezTo>
                  <a:cubicBezTo>
                    <a:pt x="135" y="56"/>
                    <a:pt x="127" y="37"/>
                    <a:pt x="36" y="0"/>
                  </a:cubicBezTo>
                  <a:close/>
                </a:path>
              </a:pathLst>
            </a:custGeom>
            <a:solidFill>
              <a:srgbClr val="4BACC6"/>
            </a:solidFill>
            <a:ln>
              <a:noFill/>
            </a:ln>
          </p:spPr>
          <p:txBody>
            <a:bodyPr vert="horz" wrap="square" lIns="91440" tIns="45720" rIns="91440" bIns="45720" numCol="1" anchor="t" anchorCtr="0" compatLnSpc="1">
              <a:prstTxWarp prst="textNoShape">
                <a:avLst/>
              </a:prstTxWarp>
            </a:bodyPr>
            <a:lstStyle/>
            <a:p>
              <a:pPr defTabSz="914378"/>
              <a:endParaRPr lang="en-US" sz="1800">
                <a:solidFill>
                  <a:prstClr val="black"/>
                </a:solidFill>
              </a:endParaRPr>
            </a:p>
          </p:txBody>
        </p:sp>
        <p:sp>
          <p:nvSpPr>
            <p:cNvPr id="55" name="Freeform 6">
              <a:extLst>
                <a:ext uri="{FF2B5EF4-FFF2-40B4-BE49-F238E27FC236}">
                  <a16:creationId xmlns:a16="http://schemas.microsoft.com/office/drawing/2014/main" id="{C82F19A6-88E1-49F7-A4E3-B25854E19F0D}"/>
                </a:ext>
              </a:extLst>
            </p:cNvPr>
            <p:cNvSpPr>
              <a:spLocks/>
            </p:cNvSpPr>
            <p:nvPr/>
          </p:nvSpPr>
          <p:spPr bwMode="auto">
            <a:xfrm>
              <a:off x="2830156" y="910484"/>
              <a:ext cx="172235" cy="212248"/>
            </a:xfrm>
            <a:custGeom>
              <a:avLst/>
              <a:gdLst>
                <a:gd name="T0" fmla="*/ 0 w 70"/>
                <a:gd name="T1" fmla="*/ 74 h 87"/>
                <a:gd name="T2" fmla="*/ 62 w 70"/>
                <a:gd name="T3" fmla="*/ 0 h 87"/>
                <a:gd name="T4" fmla="*/ 70 w 70"/>
                <a:gd name="T5" fmla="*/ 28 h 87"/>
                <a:gd name="T6" fmla="*/ 38 w 70"/>
                <a:gd name="T7" fmla="*/ 87 h 87"/>
                <a:gd name="T8" fmla="*/ 0 w 70"/>
                <a:gd name="T9" fmla="*/ 74 h 87"/>
              </a:gdLst>
              <a:ahLst/>
              <a:cxnLst>
                <a:cxn ang="0">
                  <a:pos x="T0" y="T1"/>
                </a:cxn>
                <a:cxn ang="0">
                  <a:pos x="T2" y="T3"/>
                </a:cxn>
                <a:cxn ang="0">
                  <a:pos x="T4" y="T5"/>
                </a:cxn>
                <a:cxn ang="0">
                  <a:pos x="T6" y="T7"/>
                </a:cxn>
                <a:cxn ang="0">
                  <a:pos x="T8" y="T9"/>
                </a:cxn>
              </a:cxnLst>
              <a:rect l="0" t="0" r="r" b="b"/>
              <a:pathLst>
                <a:path w="70" h="87">
                  <a:moveTo>
                    <a:pt x="0" y="74"/>
                  </a:moveTo>
                  <a:cubicBezTo>
                    <a:pt x="12" y="52"/>
                    <a:pt x="45" y="12"/>
                    <a:pt x="62" y="0"/>
                  </a:cubicBezTo>
                  <a:cubicBezTo>
                    <a:pt x="66" y="13"/>
                    <a:pt x="70" y="28"/>
                    <a:pt x="70" y="28"/>
                  </a:cubicBezTo>
                  <a:cubicBezTo>
                    <a:pt x="70" y="28"/>
                    <a:pt x="38" y="65"/>
                    <a:pt x="38" y="87"/>
                  </a:cubicBezTo>
                  <a:cubicBezTo>
                    <a:pt x="21" y="78"/>
                    <a:pt x="0" y="74"/>
                    <a:pt x="0" y="74"/>
                  </a:cubicBezTo>
                  <a:close/>
                </a:path>
              </a:pathLst>
            </a:custGeom>
            <a:solidFill>
              <a:srgbClr val="4BACC6"/>
            </a:solidFill>
            <a:ln>
              <a:noFill/>
            </a:ln>
          </p:spPr>
          <p:txBody>
            <a:bodyPr vert="horz" wrap="square" lIns="91440" tIns="45720" rIns="91440" bIns="45720" numCol="1" anchor="t" anchorCtr="0" compatLnSpc="1">
              <a:prstTxWarp prst="textNoShape">
                <a:avLst/>
              </a:prstTxWarp>
            </a:bodyPr>
            <a:lstStyle/>
            <a:p>
              <a:pPr defTabSz="914378"/>
              <a:endParaRPr lang="en-US" sz="1800">
                <a:solidFill>
                  <a:prstClr val="black"/>
                </a:solidFill>
              </a:endParaRPr>
            </a:p>
          </p:txBody>
        </p:sp>
        <p:sp>
          <p:nvSpPr>
            <p:cNvPr id="56" name="Freeform 7">
              <a:extLst>
                <a:ext uri="{FF2B5EF4-FFF2-40B4-BE49-F238E27FC236}">
                  <a16:creationId xmlns:a16="http://schemas.microsoft.com/office/drawing/2014/main" id="{5B3A0FF0-DA5C-44A5-B7B3-E8872F97D567}"/>
                </a:ext>
              </a:extLst>
            </p:cNvPr>
            <p:cNvSpPr>
              <a:spLocks/>
            </p:cNvSpPr>
            <p:nvPr/>
          </p:nvSpPr>
          <p:spPr bwMode="auto">
            <a:xfrm>
              <a:off x="2988472" y="1296705"/>
              <a:ext cx="102645" cy="219207"/>
            </a:xfrm>
            <a:custGeom>
              <a:avLst/>
              <a:gdLst>
                <a:gd name="T0" fmla="*/ 22 w 42"/>
                <a:gd name="T1" fmla="*/ 6 h 89"/>
                <a:gd name="T2" fmla="*/ 0 w 42"/>
                <a:gd name="T3" fmla="*/ 6 h 89"/>
                <a:gd name="T4" fmla="*/ 11 w 42"/>
                <a:gd name="T5" fmla="*/ 59 h 89"/>
                <a:gd name="T6" fmla="*/ 1 w 42"/>
                <a:gd name="T7" fmla="*/ 68 h 89"/>
                <a:gd name="T8" fmla="*/ 2 w 42"/>
                <a:gd name="T9" fmla="*/ 89 h 89"/>
                <a:gd name="T10" fmla="*/ 35 w 42"/>
                <a:gd name="T11" fmla="*/ 48 h 89"/>
                <a:gd name="T12" fmla="*/ 22 w 42"/>
                <a:gd name="T13" fmla="*/ 6 h 89"/>
              </a:gdLst>
              <a:ahLst/>
              <a:cxnLst>
                <a:cxn ang="0">
                  <a:pos x="T0" y="T1"/>
                </a:cxn>
                <a:cxn ang="0">
                  <a:pos x="T2" y="T3"/>
                </a:cxn>
                <a:cxn ang="0">
                  <a:pos x="T4" y="T5"/>
                </a:cxn>
                <a:cxn ang="0">
                  <a:pos x="T6" y="T7"/>
                </a:cxn>
                <a:cxn ang="0">
                  <a:pos x="T8" y="T9"/>
                </a:cxn>
                <a:cxn ang="0">
                  <a:pos x="T10" y="T11"/>
                </a:cxn>
                <a:cxn ang="0">
                  <a:pos x="T12" y="T13"/>
                </a:cxn>
              </a:cxnLst>
              <a:rect l="0" t="0" r="r" b="b"/>
              <a:pathLst>
                <a:path w="42" h="89">
                  <a:moveTo>
                    <a:pt x="22" y="6"/>
                  </a:moveTo>
                  <a:cubicBezTo>
                    <a:pt x="14" y="1"/>
                    <a:pt x="8" y="0"/>
                    <a:pt x="0" y="6"/>
                  </a:cubicBezTo>
                  <a:cubicBezTo>
                    <a:pt x="2" y="14"/>
                    <a:pt x="15" y="51"/>
                    <a:pt x="11" y="59"/>
                  </a:cubicBezTo>
                  <a:cubicBezTo>
                    <a:pt x="7" y="67"/>
                    <a:pt x="1" y="68"/>
                    <a:pt x="1" y="68"/>
                  </a:cubicBezTo>
                  <a:cubicBezTo>
                    <a:pt x="1" y="68"/>
                    <a:pt x="4" y="85"/>
                    <a:pt x="2" y="89"/>
                  </a:cubicBezTo>
                  <a:cubicBezTo>
                    <a:pt x="15" y="85"/>
                    <a:pt x="42" y="70"/>
                    <a:pt x="35" y="48"/>
                  </a:cubicBezTo>
                  <a:cubicBezTo>
                    <a:pt x="28" y="25"/>
                    <a:pt x="22" y="6"/>
                    <a:pt x="22" y="6"/>
                  </a:cubicBezTo>
                  <a:close/>
                </a:path>
              </a:pathLst>
            </a:custGeom>
            <a:solidFill>
              <a:srgbClr val="4BACC6"/>
            </a:solidFill>
            <a:ln>
              <a:noFill/>
            </a:ln>
          </p:spPr>
          <p:txBody>
            <a:bodyPr vert="horz" wrap="square" lIns="91440" tIns="45720" rIns="91440" bIns="45720" numCol="1" anchor="t" anchorCtr="0" compatLnSpc="1">
              <a:prstTxWarp prst="textNoShape">
                <a:avLst/>
              </a:prstTxWarp>
            </a:bodyPr>
            <a:lstStyle/>
            <a:p>
              <a:pPr defTabSz="914378"/>
              <a:endParaRPr lang="en-US" sz="1800">
                <a:solidFill>
                  <a:prstClr val="black"/>
                </a:solidFill>
              </a:endParaRPr>
            </a:p>
          </p:txBody>
        </p:sp>
        <p:sp>
          <p:nvSpPr>
            <p:cNvPr id="57" name="Freeform 8">
              <a:extLst>
                <a:ext uri="{FF2B5EF4-FFF2-40B4-BE49-F238E27FC236}">
                  <a16:creationId xmlns:a16="http://schemas.microsoft.com/office/drawing/2014/main" id="{FF1440E9-84FB-4DC3-A8D5-00D11593FC79}"/>
                </a:ext>
              </a:extLst>
            </p:cNvPr>
            <p:cNvSpPr>
              <a:spLocks noEditPoints="1"/>
            </p:cNvSpPr>
            <p:nvPr/>
          </p:nvSpPr>
          <p:spPr bwMode="auto">
            <a:xfrm>
              <a:off x="2595291" y="1547228"/>
              <a:ext cx="579334" cy="1318724"/>
            </a:xfrm>
            <a:custGeom>
              <a:avLst/>
              <a:gdLst>
                <a:gd name="T0" fmla="*/ 123 w 236"/>
                <a:gd name="T1" fmla="*/ 537 h 537"/>
                <a:gd name="T2" fmla="*/ 31 w 236"/>
                <a:gd name="T3" fmla="*/ 503 h 537"/>
                <a:gd name="T4" fmla="*/ 31 w 236"/>
                <a:gd name="T5" fmla="*/ 503 h 537"/>
                <a:gd name="T6" fmla="*/ 0 w 236"/>
                <a:gd name="T7" fmla="*/ 418 h 537"/>
                <a:gd name="T8" fmla="*/ 0 w 236"/>
                <a:gd name="T9" fmla="*/ 418 h 537"/>
                <a:gd name="T10" fmla="*/ 68 w 236"/>
                <a:gd name="T11" fmla="*/ 250 h 537"/>
                <a:gd name="T12" fmla="*/ 68 w 236"/>
                <a:gd name="T13" fmla="*/ 250 h 537"/>
                <a:gd name="T14" fmla="*/ 129 w 236"/>
                <a:gd name="T15" fmla="*/ 57 h 537"/>
                <a:gd name="T16" fmla="*/ 129 w 236"/>
                <a:gd name="T17" fmla="*/ 57 h 537"/>
                <a:gd name="T18" fmla="*/ 124 w 236"/>
                <a:gd name="T19" fmla="*/ 9 h 537"/>
                <a:gd name="T20" fmla="*/ 124 w 236"/>
                <a:gd name="T21" fmla="*/ 9 h 537"/>
                <a:gd name="T22" fmla="*/ 156 w 236"/>
                <a:gd name="T23" fmla="*/ 0 h 537"/>
                <a:gd name="T24" fmla="*/ 163 w 236"/>
                <a:gd name="T25" fmla="*/ 57 h 537"/>
                <a:gd name="T26" fmla="*/ 163 w 236"/>
                <a:gd name="T27" fmla="*/ 57 h 537"/>
                <a:gd name="T28" fmla="*/ 95 w 236"/>
                <a:gd name="T29" fmla="*/ 270 h 537"/>
                <a:gd name="T30" fmla="*/ 95 w 236"/>
                <a:gd name="T31" fmla="*/ 270 h 537"/>
                <a:gd name="T32" fmla="*/ 34 w 236"/>
                <a:gd name="T33" fmla="*/ 418 h 537"/>
                <a:gd name="T34" fmla="*/ 34 w 236"/>
                <a:gd name="T35" fmla="*/ 418 h 537"/>
                <a:gd name="T36" fmla="*/ 56 w 236"/>
                <a:gd name="T37" fmla="*/ 479 h 537"/>
                <a:gd name="T38" fmla="*/ 56 w 236"/>
                <a:gd name="T39" fmla="*/ 479 h 537"/>
                <a:gd name="T40" fmla="*/ 123 w 236"/>
                <a:gd name="T41" fmla="*/ 503 h 537"/>
                <a:gd name="T42" fmla="*/ 123 w 236"/>
                <a:gd name="T43" fmla="*/ 503 h 537"/>
                <a:gd name="T44" fmla="*/ 155 w 236"/>
                <a:gd name="T45" fmla="*/ 493 h 537"/>
                <a:gd name="T46" fmla="*/ 155 w 236"/>
                <a:gd name="T47" fmla="*/ 493 h 537"/>
                <a:gd name="T48" fmla="*/ 175 w 236"/>
                <a:gd name="T49" fmla="*/ 463 h 537"/>
                <a:gd name="T50" fmla="*/ 175 w 236"/>
                <a:gd name="T51" fmla="*/ 463 h 537"/>
                <a:gd name="T52" fmla="*/ 190 w 236"/>
                <a:gd name="T53" fmla="*/ 352 h 537"/>
                <a:gd name="T54" fmla="*/ 190 w 236"/>
                <a:gd name="T55" fmla="*/ 352 h 537"/>
                <a:gd name="T56" fmla="*/ 181 w 236"/>
                <a:gd name="T57" fmla="*/ 159 h 537"/>
                <a:gd name="T58" fmla="*/ 181 w 236"/>
                <a:gd name="T59" fmla="*/ 159 h 537"/>
                <a:gd name="T60" fmla="*/ 185 w 236"/>
                <a:gd name="T61" fmla="*/ 115 h 537"/>
                <a:gd name="T62" fmla="*/ 185 w 236"/>
                <a:gd name="T63" fmla="*/ 115 h 537"/>
                <a:gd name="T64" fmla="*/ 200 w 236"/>
                <a:gd name="T65" fmla="*/ 82 h 537"/>
                <a:gd name="T66" fmla="*/ 200 w 236"/>
                <a:gd name="T67" fmla="*/ 82 h 537"/>
                <a:gd name="T68" fmla="*/ 221 w 236"/>
                <a:gd name="T69" fmla="*/ 65 h 537"/>
                <a:gd name="T70" fmla="*/ 221 w 236"/>
                <a:gd name="T71" fmla="*/ 65 h 537"/>
                <a:gd name="T72" fmla="*/ 236 w 236"/>
                <a:gd name="T73" fmla="*/ 63 h 537"/>
                <a:gd name="T74" fmla="*/ 236 w 236"/>
                <a:gd name="T75" fmla="*/ 63 h 537"/>
                <a:gd name="T76" fmla="*/ 236 w 236"/>
                <a:gd name="T77" fmla="*/ 97 h 537"/>
                <a:gd name="T78" fmla="*/ 231 w 236"/>
                <a:gd name="T79" fmla="*/ 97 h 537"/>
                <a:gd name="T80" fmla="*/ 231 w 236"/>
                <a:gd name="T81" fmla="*/ 97 h 537"/>
                <a:gd name="T82" fmla="*/ 230 w 236"/>
                <a:gd name="T83" fmla="*/ 98 h 537"/>
                <a:gd name="T84" fmla="*/ 230 w 236"/>
                <a:gd name="T85" fmla="*/ 98 h 537"/>
                <a:gd name="T86" fmla="*/ 218 w 236"/>
                <a:gd name="T87" fmla="*/ 125 h 537"/>
                <a:gd name="T88" fmla="*/ 218 w 236"/>
                <a:gd name="T89" fmla="*/ 125 h 537"/>
                <a:gd name="T90" fmla="*/ 215 w 236"/>
                <a:gd name="T91" fmla="*/ 159 h 537"/>
                <a:gd name="T92" fmla="*/ 215 w 236"/>
                <a:gd name="T93" fmla="*/ 159 h 537"/>
                <a:gd name="T94" fmla="*/ 224 w 236"/>
                <a:gd name="T95" fmla="*/ 352 h 537"/>
                <a:gd name="T96" fmla="*/ 224 w 236"/>
                <a:gd name="T97" fmla="*/ 352 h 537"/>
                <a:gd name="T98" fmla="*/ 215 w 236"/>
                <a:gd name="T99" fmla="*/ 448 h 537"/>
                <a:gd name="T100" fmla="*/ 215 w 236"/>
                <a:gd name="T101" fmla="*/ 448 h 537"/>
                <a:gd name="T102" fmla="*/ 176 w 236"/>
                <a:gd name="T103" fmla="*/ 519 h 537"/>
                <a:gd name="T104" fmla="*/ 176 w 236"/>
                <a:gd name="T105" fmla="*/ 519 h 537"/>
                <a:gd name="T106" fmla="*/ 124 w 236"/>
                <a:gd name="T107" fmla="*/ 537 h 537"/>
                <a:gd name="T108" fmla="*/ 124 w 236"/>
                <a:gd name="T109" fmla="*/ 537 h 537"/>
                <a:gd name="T110" fmla="*/ 123 w 236"/>
                <a:gd name="T111" fmla="*/ 537 h 537"/>
                <a:gd name="T112" fmla="*/ 124 w 236"/>
                <a:gd name="T113" fmla="*/ 9 h 537"/>
                <a:gd name="T114" fmla="*/ 124 w 236"/>
                <a:gd name="T115" fmla="*/ 9 h 537"/>
                <a:gd name="T116" fmla="*/ 124 w 236"/>
                <a:gd name="T117" fmla="*/ 9 h 537"/>
                <a:gd name="T118" fmla="*/ 124 w 236"/>
                <a:gd name="T119" fmla="*/ 9 h 537"/>
                <a:gd name="T120" fmla="*/ 124 w 236"/>
                <a:gd name="T121" fmla="*/ 9 h 5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36" h="537">
                  <a:moveTo>
                    <a:pt x="123" y="537"/>
                  </a:moveTo>
                  <a:cubicBezTo>
                    <a:pt x="84" y="537"/>
                    <a:pt x="53" y="525"/>
                    <a:pt x="31" y="503"/>
                  </a:cubicBezTo>
                  <a:cubicBezTo>
                    <a:pt x="31" y="503"/>
                    <a:pt x="31" y="503"/>
                    <a:pt x="31" y="503"/>
                  </a:cubicBezTo>
                  <a:cubicBezTo>
                    <a:pt x="10" y="481"/>
                    <a:pt x="0" y="451"/>
                    <a:pt x="0" y="418"/>
                  </a:cubicBezTo>
                  <a:cubicBezTo>
                    <a:pt x="0" y="418"/>
                    <a:pt x="0" y="418"/>
                    <a:pt x="0" y="418"/>
                  </a:cubicBezTo>
                  <a:cubicBezTo>
                    <a:pt x="0" y="366"/>
                    <a:pt x="24" y="306"/>
                    <a:pt x="68" y="250"/>
                  </a:cubicBezTo>
                  <a:cubicBezTo>
                    <a:pt x="68" y="250"/>
                    <a:pt x="68" y="250"/>
                    <a:pt x="68" y="250"/>
                  </a:cubicBezTo>
                  <a:cubicBezTo>
                    <a:pt x="109" y="197"/>
                    <a:pt x="129" y="116"/>
                    <a:pt x="129" y="57"/>
                  </a:cubicBezTo>
                  <a:cubicBezTo>
                    <a:pt x="129" y="57"/>
                    <a:pt x="129" y="57"/>
                    <a:pt x="129" y="57"/>
                  </a:cubicBezTo>
                  <a:cubicBezTo>
                    <a:pt x="129" y="38"/>
                    <a:pt x="127" y="21"/>
                    <a:pt x="124" y="9"/>
                  </a:cubicBezTo>
                  <a:cubicBezTo>
                    <a:pt x="124" y="9"/>
                    <a:pt x="124" y="9"/>
                    <a:pt x="124" y="9"/>
                  </a:cubicBezTo>
                  <a:cubicBezTo>
                    <a:pt x="156" y="0"/>
                    <a:pt x="156" y="0"/>
                    <a:pt x="156" y="0"/>
                  </a:cubicBezTo>
                  <a:cubicBezTo>
                    <a:pt x="161" y="16"/>
                    <a:pt x="163" y="35"/>
                    <a:pt x="163" y="57"/>
                  </a:cubicBezTo>
                  <a:cubicBezTo>
                    <a:pt x="163" y="57"/>
                    <a:pt x="163" y="57"/>
                    <a:pt x="163" y="57"/>
                  </a:cubicBezTo>
                  <a:cubicBezTo>
                    <a:pt x="163" y="123"/>
                    <a:pt x="142" y="209"/>
                    <a:pt x="95" y="270"/>
                  </a:cubicBezTo>
                  <a:cubicBezTo>
                    <a:pt x="95" y="270"/>
                    <a:pt x="95" y="270"/>
                    <a:pt x="95" y="270"/>
                  </a:cubicBezTo>
                  <a:cubicBezTo>
                    <a:pt x="54" y="322"/>
                    <a:pt x="34" y="377"/>
                    <a:pt x="34" y="418"/>
                  </a:cubicBezTo>
                  <a:cubicBezTo>
                    <a:pt x="34" y="418"/>
                    <a:pt x="34" y="418"/>
                    <a:pt x="34" y="418"/>
                  </a:cubicBezTo>
                  <a:cubicBezTo>
                    <a:pt x="34" y="445"/>
                    <a:pt x="42" y="465"/>
                    <a:pt x="56" y="479"/>
                  </a:cubicBezTo>
                  <a:cubicBezTo>
                    <a:pt x="56" y="479"/>
                    <a:pt x="56" y="479"/>
                    <a:pt x="56" y="479"/>
                  </a:cubicBezTo>
                  <a:cubicBezTo>
                    <a:pt x="69" y="494"/>
                    <a:pt x="91" y="503"/>
                    <a:pt x="123" y="503"/>
                  </a:cubicBezTo>
                  <a:cubicBezTo>
                    <a:pt x="123" y="503"/>
                    <a:pt x="123" y="503"/>
                    <a:pt x="123" y="503"/>
                  </a:cubicBezTo>
                  <a:cubicBezTo>
                    <a:pt x="137" y="503"/>
                    <a:pt x="147" y="499"/>
                    <a:pt x="155" y="493"/>
                  </a:cubicBezTo>
                  <a:cubicBezTo>
                    <a:pt x="155" y="493"/>
                    <a:pt x="155" y="493"/>
                    <a:pt x="155" y="493"/>
                  </a:cubicBezTo>
                  <a:cubicBezTo>
                    <a:pt x="163" y="487"/>
                    <a:pt x="170" y="477"/>
                    <a:pt x="175" y="463"/>
                  </a:cubicBezTo>
                  <a:cubicBezTo>
                    <a:pt x="175" y="463"/>
                    <a:pt x="175" y="463"/>
                    <a:pt x="175" y="463"/>
                  </a:cubicBezTo>
                  <a:cubicBezTo>
                    <a:pt x="186" y="436"/>
                    <a:pt x="190" y="396"/>
                    <a:pt x="190" y="352"/>
                  </a:cubicBezTo>
                  <a:cubicBezTo>
                    <a:pt x="190" y="352"/>
                    <a:pt x="190" y="352"/>
                    <a:pt x="190" y="352"/>
                  </a:cubicBezTo>
                  <a:cubicBezTo>
                    <a:pt x="190" y="285"/>
                    <a:pt x="181" y="210"/>
                    <a:pt x="181" y="159"/>
                  </a:cubicBezTo>
                  <a:cubicBezTo>
                    <a:pt x="181" y="159"/>
                    <a:pt x="181" y="159"/>
                    <a:pt x="181" y="159"/>
                  </a:cubicBezTo>
                  <a:cubicBezTo>
                    <a:pt x="181" y="142"/>
                    <a:pt x="182" y="127"/>
                    <a:pt x="185" y="115"/>
                  </a:cubicBezTo>
                  <a:cubicBezTo>
                    <a:pt x="185" y="115"/>
                    <a:pt x="185" y="115"/>
                    <a:pt x="185" y="115"/>
                  </a:cubicBezTo>
                  <a:cubicBezTo>
                    <a:pt x="190" y="100"/>
                    <a:pt x="194" y="90"/>
                    <a:pt x="200" y="82"/>
                  </a:cubicBezTo>
                  <a:cubicBezTo>
                    <a:pt x="200" y="82"/>
                    <a:pt x="200" y="82"/>
                    <a:pt x="200" y="82"/>
                  </a:cubicBezTo>
                  <a:cubicBezTo>
                    <a:pt x="205" y="74"/>
                    <a:pt x="213" y="67"/>
                    <a:pt x="221" y="65"/>
                  </a:cubicBezTo>
                  <a:cubicBezTo>
                    <a:pt x="221" y="65"/>
                    <a:pt x="221" y="65"/>
                    <a:pt x="221" y="65"/>
                  </a:cubicBezTo>
                  <a:cubicBezTo>
                    <a:pt x="227" y="63"/>
                    <a:pt x="232" y="63"/>
                    <a:pt x="236" y="63"/>
                  </a:cubicBezTo>
                  <a:cubicBezTo>
                    <a:pt x="236" y="63"/>
                    <a:pt x="236" y="63"/>
                    <a:pt x="236" y="63"/>
                  </a:cubicBezTo>
                  <a:cubicBezTo>
                    <a:pt x="236" y="97"/>
                    <a:pt x="236" y="97"/>
                    <a:pt x="236" y="97"/>
                  </a:cubicBezTo>
                  <a:cubicBezTo>
                    <a:pt x="233" y="97"/>
                    <a:pt x="232" y="97"/>
                    <a:pt x="231" y="97"/>
                  </a:cubicBezTo>
                  <a:cubicBezTo>
                    <a:pt x="231" y="97"/>
                    <a:pt x="231" y="97"/>
                    <a:pt x="231" y="97"/>
                  </a:cubicBezTo>
                  <a:cubicBezTo>
                    <a:pt x="231" y="98"/>
                    <a:pt x="231" y="97"/>
                    <a:pt x="230" y="98"/>
                  </a:cubicBezTo>
                  <a:cubicBezTo>
                    <a:pt x="230" y="98"/>
                    <a:pt x="230" y="98"/>
                    <a:pt x="230" y="98"/>
                  </a:cubicBezTo>
                  <a:cubicBezTo>
                    <a:pt x="228" y="100"/>
                    <a:pt x="223" y="108"/>
                    <a:pt x="218" y="125"/>
                  </a:cubicBezTo>
                  <a:cubicBezTo>
                    <a:pt x="218" y="125"/>
                    <a:pt x="218" y="125"/>
                    <a:pt x="218" y="125"/>
                  </a:cubicBezTo>
                  <a:cubicBezTo>
                    <a:pt x="216" y="131"/>
                    <a:pt x="214" y="143"/>
                    <a:pt x="215" y="159"/>
                  </a:cubicBezTo>
                  <a:cubicBezTo>
                    <a:pt x="215" y="159"/>
                    <a:pt x="215" y="159"/>
                    <a:pt x="215" y="159"/>
                  </a:cubicBezTo>
                  <a:cubicBezTo>
                    <a:pt x="214" y="206"/>
                    <a:pt x="224" y="282"/>
                    <a:pt x="224" y="352"/>
                  </a:cubicBezTo>
                  <a:cubicBezTo>
                    <a:pt x="224" y="352"/>
                    <a:pt x="224" y="352"/>
                    <a:pt x="224" y="352"/>
                  </a:cubicBezTo>
                  <a:cubicBezTo>
                    <a:pt x="224" y="386"/>
                    <a:pt x="222" y="419"/>
                    <a:pt x="215" y="448"/>
                  </a:cubicBezTo>
                  <a:cubicBezTo>
                    <a:pt x="215" y="448"/>
                    <a:pt x="215" y="448"/>
                    <a:pt x="215" y="448"/>
                  </a:cubicBezTo>
                  <a:cubicBezTo>
                    <a:pt x="208" y="477"/>
                    <a:pt x="197" y="503"/>
                    <a:pt x="176" y="519"/>
                  </a:cubicBezTo>
                  <a:cubicBezTo>
                    <a:pt x="176" y="519"/>
                    <a:pt x="176" y="519"/>
                    <a:pt x="176" y="519"/>
                  </a:cubicBezTo>
                  <a:cubicBezTo>
                    <a:pt x="162" y="531"/>
                    <a:pt x="144" y="537"/>
                    <a:pt x="124" y="537"/>
                  </a:cubicBezTo>
                  <a:cubicBezTo>
                    <a:pt x="124" y="537"/>
                    <a:pt x="124" y="537"/>
                    <a:pt x="124" y="537"/>
                  </a:cubicBezTo>
                  <a:cubicBezTo>
                    <a:pt x="124" y="537"/>
                    <a:pt x="124" y="537"/>
                    <a:pt x="123" y="537"/>
                  </a:cubicBezTo>
                  <a:close/>
                  <a:moveTo>
                    <a:pt x="124" y="9"/>
                  </a:moveTo>
                  <a:cubicBezTo>
                    <a:pt x="124" y="9"/>
                    <a:pt x="124" y="9"/>
                    <a:pt x="124" y="9"/>
                  </a:cubicBezTo>
                  <a:cubicBezTo>
                    <a:pt x="124" y="9"/>
                    <a:pt x="124" y="9"/>
                    <a:pt x="124" y="9"/>
                  </a:cubicBezTo>
                  <a:cubicBezTo>
                    <a:pt x="124" y="9"/>
                    <a:pt x="124" y="9"/>
                    <a:pt x="124" y="9"/>
                  </a:cubicBezTo>
                  <a:cubicBezTo>
                    <a:pt x="124" y="9"/>
                    <a:pt x="124" y="9"/>
                    <a:pt x="124" y="9"/>
                  </a:cubicBezTo>
                  <a:close/>
                </a:path>
              </a:pathLst>
            </a:custGeom>
            <a:solidFill>
              <a:srgbClr val="4BACC6"/>
            </a:solidFill>
            <a:ln>
              <a:noFill/>
            </a:ln>
          </p:spPr>
          <p:txBody>
            <a:bodyPr vert="horz" wrap="square" lIns="91440" tIns="45720" rIns="91440" bIns="45720" numCol="1" anchor="t" anchorCtr="0" compatLnSpc="1">
              <a:prstTxWarp prst="textNoShape">
                <a:avLst/>
              </a:prstTxWarp>
            </a:bodyPr>
            <a:lstStyle/>
            <a:p>
              <a:pPr defTabSz="914378"/>
              <a:endParaRPr lang="en-US" sz="1800">
                <a:solidFill>
                  <a:prstClr val="black"/>
                </a:solidFill>
              </a:endParaRPr>
            </a:p>
          </p:txBody>
        </p:sp>
        <p:sp>
          <p:nvSpPr>
            <p:cNvPr id="58" name="Freeform 9">
              <a:extLst>
                <a:ext uri="{FF2B5EF4-FFF2-40B4-BE49-F238E27FC236}">
                  <a16:creationId xmlns:a16="http://schemas.microsoft.com/office/drawing/2014/main" id="{5864D884-5DA9-443A-8E23-5237117A4EEF}"/>
                </a:ext>
              </a:extLst>
            </p:cNvPr>
            <p:cNvSpPr>
              <a:spLocks/>
            </p:cNvSpPr>
            <p:nvPr/>
          </p:nvSpPr>
          <p:spPr bwMode="auto">
            <a:xfrm>
              <a:off x="3152008" y="2983195"/>
              <a:ext cx="1231737" cy="66110"/>
            </a:xfrm>
            <a:custGeom>
              <a:avLst/>
              <a:gdLst>
                <a:gd name="T0" fmla="*/ 501 w 501"/>
                <a:gd name="T1" fmla="*/ 27 h 27"/>
                <a:gd name="T2" fmla="*/ 501 w 501"/>
                <a:gd name="T3" fmla="*/ 22 h 27"/>
                <a:gd name="T4" fmla="*/ 478 w 501"/>
                <a:gd name="T5" fmla="*/ 0 h 27"/>
                <a:gd name="T6" fmla="*/ 23 w 501"/>
                <a:gd name="T7" fmla="*/ 0 h 27"/>
                <a:gd name="T8" fmla="*/ 0 w 501"/>
                <a:gd name="T9" fmla="*/ 22 h 27"/>
                <a:gd name="T10" fmla="*/ 0 w 501"/>
                <a:gd name="T11" fmla="*/ 27 h 27"/>
                <a:gd name="T12" fmla="*/ 501 w 501"/>
                <a:gd name="T13" fmla="*/ 27 h 27"/>
              </a:gdLst>
              <a:ahLst/>
              <a:cxnLst>
                <a:cxn ang="0">
                  <a:pos x="T0" y="T1"/>
                </a:cxn>
                <a:cxn ang="0">
                  <a:pos x="T2" y="T3"/>
                </a:cxn>
                <a:cxn ang="0">
                  <a:pos x="T4" y="T5"/>
                </a:cxn>
                <a:cxn ang="0">
                  <a:pos x="T6" y="T7"/>
                </a:cxn>
                <a:cxn ang="0">
                  <a:pos x="T8" y="T9"/>
                </a:cxn>
                <a:cxn ang="0">
                  <a:pos x="T10" y="T11"/>
                </a:cxn>
                <a:cxn ang="0">
                  <a:pos x="T12" y="T13"/>
                </a:cxn>
              </a:cxnLst>
              <a:rect l="0" t="0" r="r" b="b"/>
              <a:pathLst>
                <a:path w="501" h="27">
                  <a:moveTo>
                    <a:pt x="501" y="27"/>
                  </a:moveTo>
                  <a:cubicBezTo>
                    <a:pt x="501" y="22"/>
                    <a:pt x="501" y="22"/>
                    <a:pt x="501" y="22"/>
                  </a:cubicBezTo>
                  <a:cubicBezTo>
                    <a:pt x="501" y="10"/>
                    <a:pt x="491" y="0"/>
                    <a:pt x="478" y="0"/>
                  </a:cubicBezTo>
                  <a:cubicBezTo>
                    <a:pt x="23" y="0"/>
                    <a:pt x="23" y="0"/>
                    <a:pt x="23" y="0"/>
                  </a:cubicBezTo>
                  <a:cubicBezTo>
                    <a:pt x="10" y="0"/>
                    <a:pt x="0" y="10"/>
                    <a:pt x="0" y="22"/>
                  </a:cubicBezTo>
                  <a:cubicBezTo>
                    <a:pt x="0" y="27"/>
                    <a:pt x="0" y="27"/>
                    <a:pt x="0" y="27"/>
                  </a:cubicBezTo>
                  <a:lnTo>
                    <a:pt x="501" y="27"/>
                  </a:lnTo>
                  <a:close/>
                </a:path>
              </a:pathLst>
            </a:custGeom>
            <a:solidFill>
              <a:srgbClr val="4BACC6"/>
            </a:solidFill>
            <a:ln>
              <a:noFill/>
            </a:ln>
          </p:spPr>
          <p:txBody>
            <a:bodyPr vert="horz" wrap="square" lIns="91440" tIns="45720" rIns="91440" bIns="45720" numCol="1" anchor="t" anchorCtr="0" compatLnSpc="1">
              <a:prstTxWarp prst="textNoShape">
                <a:avLst/>
              </a:prstTxWarp>
            </a:bodyPr>
            <a:lstStyle/>
            <a:p>
              <a:pPr defTabSz="914378"/>
              <a:endParaRPr lang="en-US" sz="1800">
                <a:solidFill>
                  <a:prstClr val="black"/>
                </a:solidFill>
              </a:endParaRPr>
            </a:p>
          </p:txBody>
        </p:sp>
        <p:sp>
          <p:nvSpPr>
            <p:cNvPr id="59" name="Freeform 10">
              <a:extLst>
                <a:ext uri="{FF2B5EF4-FFF2-40B4-BE49-F238E27FC236}">
                  <a16:creationId xmlns:a16="http://schemas.microsoft.com/office/drawing/2014/main" id="{FD725500-05C3-40D1-A724-F1464282B964}"/>
                </a:ext>
              </a:extLst>
            </p:cNvPr>
            <p:cNvSpPr>
              <a:spLocks/>
            </p:cNvSpPr>
            <p:nvPr/>
          </p:nvSpPr>
          <p:spPr bwMode="auto">
            <a:xfrm>
              <a:off x="3190283" y="1075759"/>
              <a:ext cx="1155188" cy="942940"/>
            </a:xfrm>
            <a:custGeom>
              <a:avLst/>
              <a:gdLst>
                <a:gd name="T0" fmla="*/ 471 w 471"/>
                <a:gd name="T1" fmla="*/ 384 h 384"/>
                <a:gd name="T2" fmla="*/ 471 w 471"/>
                <a:gd name="T3" fmla="*/ 23 h 384"/>
                <a:gd name="T4" fmla="*/ 448 w 471"/>
                <a:gd name="T5" fmla="*/ 0 h 384"/>
                <a:gd name="T6" fmla="*/ 23 w 471"/>
                <a:gd name="T7" fmla="*/ 0 h 384"/>
                <a:gd name="T8" fmla="*/ 0 w 471"/>
                <a:gd name="T9" fmla="*/ 23 h 384"/>
                <a:gd name="T10" fmla="*/ 0 w 471"/>
                <a:gd name="T11" fmla="*/ 384 h 384"/>
                <a:gd name="T12" fmla="*/ 471 w 471"/>
                <a:gd name="T13" fmla="*/ 384 h 384"/>
              </a:gdLst>
              <a:ahLst/>
              <a:cxnLst>
                <a:cxn ang="0">
                  <a:pos x="T0" y="T1"/>
                </a:cxn>
                <a:cxn ang="0">
                  <a:pos x="T2" y="T3"/>
                </a:cxn>
                <a:cxn ang="0">
                  <a:pos x="T4" y="T5"/>
                </a:cxn>
                <a:cxn ang="0">
                  <a:pos x="T6" y="T7"/>
                </a:cxn>
                <a:cxn ang="0">
                  <a:pos x="T8" y="T9"/>
                </a:cxn>
                <a:cxn ang="0">
                  <a:pos x="T10" y="T11"/>
                </a:cxn>
                <a:cxn ang="0">
                  <a:pos x="T12" y="T13"/>
                </a:cxn>
              </a:cxnLst>
              <a:rect l="0" t="0" r="r" b="b"/>
              <a:pathLst>
                <a:path w="471" h="384">
                  <a:moveTo>
                    <a:pt x="471" y="384"/>
                  </a:moveTo>
                  <a:cubicBezTo>
                    <a:pt x="471" y="23"/>
                    <a:pt x="471" y="23"/>
                    <a:pt x="471" y="23"/>
                  </a:cubicBezTo>
                  <a:cubicBezTo>
                    <a:pt x="471" y="10"/>
                    <a:pt x="461" y="0"/>
                    <a:pt x="448" y="0"/>
                  </a:cubicBezTo>
                  <a:cubicBezTo>
                    <a:pt x="23" y="0"/>
                    <a:pt x="23" y="0"/>
                    <a:pt x="23" y="0"/>
                  </a:cubicBezTo>
                  <a:cubicBezTo>
                    <a:pt x="10" y="0"/>
                    <a:pt x="0" y="10"/>
                    <a:pt x="0" y="23"/>
                  </a:cubicBezTo>
                  <a:cubicBezTo>
                    <a:pt x="0" y="384"/>
                    <a:pt x="0" y="384"/>
                    <a:pt x="0" y="384"/>
                  </a:cubicBezTo>
                  <a:lnTo>
                    <a:pt x="471" y="384"/>
                  </a:lnTo>
                  <a:close/>
                </a:path>
              </a:pathLst>
            </a:custGeom>
            <a:solidFill>
              <a:srgbClr val="4BACC6"/>
            </a:solidFill>
            <a:ln>
              <a:noFill/>
            </a:ln>
          </p:spPr>
          <p:txBody>
            <a:bodyPr vert="horz" wrap="square" lIns="91440" tIns="45720" rIns="91440" bIns="45720" numCol="1" anchor="t" anchorCtr="0" compatLnSpc="1">
              <a:prstTxWarp prst="textNoShape">
                <a:avLst/>
              </a:prstTxWarp>
            </a:bodyPr>
            <a:lstStyle/>
            <a:p>
              <a:pPr defTabSz="914378"/>
              <a:endParaRPr lang="en-US" sz="1800">
                <a:solidFill>
                  <a:prstClr val="black"/>
                </a:solidFill>
              </a:endParaRPr>
            </a:p>
          </p:txBody>
        </p:sp>
        <p:sp>
          <p:nvSpPr>
            <p:cNvPr id="60" name="Freeform 11">
              <a:extLst>
                <a:ext uri="{FF2B5EF4-FFF2-40B4-BE49-F238E27FC236}">
                  <a16:creationId xmlns:a16="http://schemas.microsoft.com/office/drawing/2014/main" id="{D9F313F9-91A0-47F0-9B40-06CF3E8D4888}"/>
                </a:ext>
              </a:extLst>
            </p:cNvPr>
            <p:cNvSpPr>
              <a:spLocks/>
            </p:cNvSpPr>
            <p:nvPr/>
          </p:nvSpPr>
          <p:spPr bwMode="auto">
            <a:xfrm>
              <a:off x="3277269" y="1164485"/>
              <a:ext cx="981214" cy="720253"/>
            </a:xfrm>
            <a:custGeom>
              <a:avLst/>
              <a:gdLst>
                <a:gd name="T0" fmla="*/ 399 w 399"/>
                <a:gd name="T1" fmla="*/ 271 h 293"/>
                <a:gd name="T2" fmla="*/ 376 w 399"/>
                <a:gd name="T3" fmla="*/ 293 h 293"/>
                <a:gd name="T4" fmla="*/ 23 w 399"/>
                <a:gd name="T5" fmla="*/ 293 h 293"/>
                <a:gd name="T6" fmla="*/ 0 w 399"/>
                <a:gd name="T7" fmla="*/ 271 h 293"/>
                <a:gd name="T8" fmla="*/ 0 w 399"/>
                <a:gd name="T9" fmla="*/ 23 h 293"/>
                <a:gd name="T10" fmla="*/ 23 w 399"/>
                <a:gd name="T11" fmla="*/ 0 h 293"/>
                <a:gd name="T12" fmla="*/ 376 w 399"/>
                <a:gd name="T13" fmla="*/ 0 h 293"/>
                <a:gd name="T14" fmla="*/ 399 w 399"/>
                <a:gd name="T15" fmla="*/ 23 h 293"/>
                <a:gd name="T16" fmla="*/ 399 w 399"/>
                <a:gd name="T17" fmla="*/ 271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9" h="293">
                  <a:moveTo>
                    <a:pt x="399" y="271"/>
                  </a:moveTo>
                  <a:cubicBezTo>
                    <a:pt x="399" y="283"/>
                    <a:pt x="389" y="293"/>
                    <a:pt x="376" y="293"/>
                  </a:cubicBezTo>
                  <a:cubicBezTo>
                    <a:pt x="23" y="293"/>
                    <a:pt x="23" y="293"/>
                    <a:pt x="23" y="293"/>
                  </a:cubicBezTo>
                  <a:cubicBezTo>
                    <a:pt x="10" y="293"/>
                    <a:pt x="0" y="283"/>
                    <a:pt x="0" y="271"/>
                  </a:cubicBezTo>
                  <a:cubicBezTo>
                    <a:pt x="0" y="23"/>
                    <a:pt x="0" y="23"/>
                    <a:pt x="0" y="23"/>
                  </a:cubicBezTo>
                  <a:cubicBezTo>
                    <a:pt x="0" y="10"/>
                    <a:pt x="10" y="0"/>
                    <a:pt x="23" y="0"/>
                  </a:cubicBezTo>
                  <a:cubicBezTo>
                    <a:pt x="376" y="0"/>
                    <a:pt x="376" y="0"/>
                    <a:pt x="376" y="0"/>
                  </a:cubicBezTo>
                  <a:cubicBezTo>
                    <a:pt x="389" y="0"/>
                    <a:pt x="399" y="10"/>
                    <a:pt x="399" y="23"/>
                  </a:cubicBezTo>
                  <a:lnTo>
                    <a:pt x="399" y="27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78"/>
              <a:endParaRPr lang="en-US" sz="1800">
                <a:solidFill>
                  <a:prstClr val="black"/>
                </a:solidFill>
              </a:endParaRPr>
            </a:p>
          </p:txBody>
        </p:sp>
        <p:sp>
          <p:nvSpPr>
            <p:cNvPr id="61" name="Freeform 12">
              <a:extLst>
                <a:ext uri="{FF2B5EF4-FFF2-40B4-BE49-F238E27FC236}">
                  <a16:creationId xmlns:a16="http://schemas.microsoft.com/office/drawing/2014/main" id="{1F0E60F6-01B2-4E65-8F42-ECBD7F2FBF5D}"/>
                </a:ext>
              </a:extLst>
            </p:cNvPr>
            <p:cNvSpPr>
              <a:spLocks/>
            </p:cNvSpPr>
            <p:nvPr/>
          </p:nvSpPr>
          <p:spPr bwMode="auto">
            <a:xfrm>
              <a:off x="3190283" y="2856194"/>
              <a:ext cx="1155188" cy="100905"/>
            </a:xfrm>
            <a:custGeom>
              <a:avLst/>
              <a:gdLst>
                <a:gd name="T0" fmla="*/ 0 w 471"/>
                <a:gd name="T1" fmla="*/ 0 h 41"/>
                <a:gd name="T2" fmla="*/ 0 w 471"/>
                <a:gd name="T3" fmla="*/ 18 h 41"/>
                <a:gd name="T4" fmla="*/ 23 w 471"/>
                <a:gd name="T5" fmla="*/ 41 h 41"/>
                <a:gd name="T6" fmla="*/ 448 w 471"/>
                <a:gd name="T7" fmla="*/ 41 h 41"/>
                <a:gd name="T8" fmla="*/ 471 w 471"/>
                <a:gd name="T9" fmla="*/ 18 h 41"/>
                <a:gd name="T10" fmla="*/ 471 w 471"/>
                <a:gd name="T11" fmla="*/ 0 h 41"/>
                <a:gd name="T12" fmla="*/ 0 w 471"/>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471" h="41">
                  <a:moveTo>
                    <a:pt x="0" y="0"/>
                  </a:moveTo>
                  <a:cubicBezTo>
                    <a:pt x="0" y="18"/>
                    <a:pt x="0" y="18"/>
                    <a:pt x="0" y="18"/>
                  </a:cubicBezTo>
                  <a:cubicBezTo>
                    <a:pt x="0" y="30"/>
                    <a:pt x="10" y="41"/>
                    <a:pt x="23" y="41"/>
                  </a:cubicBezTo>
                  <a:cubicBezTo>
                    <a:pt x="448" y="41"/>
                    <a:pt x="448" y="41"/>
                    <a:pt x="448" y="41"/>
                  </a:cubicBezTo>
                  <a:cubicBezTo>
                    <a:pt x="461" y="41"/>
                    <a:pt x="471" y="30"/>
                    <a:pt x="471" y="18"/>
                  </a:cubicBezTo>
                  <a:cubicBezTo>
                    <a:pt x="471" y="0"/>
                    <a:pt x="471" y="0"/>
                    <a:pt x="471" y="0"/>
                  </a:cubicBezTo>
                  <a:lnTo>
                    <a:pt x="0" y="0"/>
                  </a:lnTo>
                  <a:close/>
                </a:path>
              </a:pathLst>
            </a:custGeom>
            <a:solidFill>
              <a:srgbClr val="4BACC6"/>
            </a:solidFill>
            <a:ln>
              <a:noFill/>
            </a:ln>
          </p:spPr>
          <p:txBody>
            <a:bodyPr vert="horz" wrap="square" lIns="91440" tIns="45720" rIns="91440" bIns="45720" numCol="1" anchor="t" anchorCtr="0" compatLnSpc="1">
              <a:prstTxWarp prst="textNoShape">
                <a:avLst/>
              </a:prstTxWarp>
            </a:bodyPr>
            <a:lstStyle/>
            <a:p>
              <a:pPr defTabSz="914378"/>
              <a:endParaRPr lang="en-US" sz="1800">
                <a:solidFill>
                  <a:prstClr val="black"/>
                </a:solidFill>
              </a:endParaRPr>
            </a:p>
          </p:txBody>
        </p:sp>
        <p:sp>
          <p:nvSpPr>
            <p:cNvPr id="62" name="Rectangle 13">
              <a:extLst>
                <a:ext uri="{FF2B5EF4-FFF2-40B4-BE49-F238E27FC236}">
                  <a16:creationId xmlns:a16="http://schemas.microsoft.com/office/drawing/2014/main" id="{586353D8-57C3-4A5D-8C68-4544BD252EDA}"/>
                </a:ext>
              </a:extLst>
            </p:cNvPr>
            <p:cNvSpPr>
              <a:spLocks noChangeArrowheads="1"/>
            </p:cNvSpPr>
            <p:nvPr/>
          </p:nvSpPr>
          <p:spPr bwMode="auto">
            <a:xfrm>
              <a:off x="3190283" y="1982504"/>
              <a:ext cx="1155188" cy="873689"/>
            </a:xfrm>
            <a:prstGeom prst="rect">
              <a:avLst/>
            </a:prstGeom>
            <a:solidFill>
              <a:srgbClr val="4BACC6"/>
            </a:solidFill>
            <a:ln>
              <a:noFill/>
            </a:ln>
          </p:spPr>
          <p:txBody>
            <a:bodyPr vert="horz" wrap="square" lIns="91440" tIns="45720" rIns="91440" bIns="45720" numCol="1" anchor="t" anchorCtr="0" compatLnSpc="1">
              <a:prstTxWarp prst="textNoShape">
                <a:avLst/>
              </a:prstTxWarp>
            </a:bodyPr>
            <a:lstStyle/>
            <a:p>
              <a:pPr defTabSz="914378"/>
              <a:endParaRPr lang="en-US" sz="1800">
                <a:solidFill>
                  <a:prstClr val="black"/>
                </a:solidFill>
              </a:endParaRPr>
            </a:p>
          </p:txBody>
        </p:sp>
      </p:grpSp>
      <p:grpSp>
        <p:nvGrpSpPr>
          <p:cNvPr id="63" name="Group 58">
            <a:extLst>
              <a:ext uri="{FF2B5EF4-FFF2-40B4-BE49-F238E27FC236}">
                <a16:creationId xmlns:a16="http://schemas.microsoft.com/office/drawing/2014/main" id="{AE539BC5-8B07-40F8-B3D0-50BA150AD912}"/>
              </a:ext>
            </a:extLst>
          </p:cNvPr>
          <p:cNvGrpSpPr/>
          <p:nvPr/>
        </p:nvGrpSpPr>
        <p:grpSpPr>
          <a:xfrm>
            <a:off x="4688547" y="1530682"/>
            <a:ext cx="1788454" cy="1955468"/>
            <a:chOff x="4688546" y="910484"/>
            <a:chExt cx="1788454" cy="1955468"/>
          </a:xfrm>
        </p:grpSpPr>
        <p:sp>
          <p:nvSpPr>
            <p:cNvPr id="64" name="Freeform 5">
              <a:extLst>
                <a:ext uri="{FF2B5EF4-FFF2-40B4-BE49-F238E27FC236}">
                  <a16:creationId xmlns:a16="http://schemas.microsoft.com/office/drawing/2014/main" id="{1CB88D88-4395-4828-B966-E68A7670EE92}"/>
                </a:ext>
              </a:extLst>
            </p:cNvPr>
            <p:cNvSpPr>
              <a:spLocks/>
            </p:cNvSpPr>
            <p:nvPr/>
          </p:nvSpPr>
          <p:spPr bwMode="auto">
            <a:xfrm>
              <a:off x="4827725" y="1105334"/>
              <a:ext cx="332291" cy="452333"/>
            </a:xfrm>
            <a:custGeom>
              <a:avLst/>
              <a:gdLst>
                <a:gd name="T0" fmla="*/ 36 w 135"/>
                <a:gd name="T1" fmla="*/ 0 h 184"/>
                <a:gd name="T2" fmla="*/ 24 w 135"/>
                <a:gd name="T3" fmla="*/ 84 h 184"/>
                <a:gd name="T4" fmla="*/ 51 w 135"/>
                <a:gd name="T5" fmla="*/ 153 h 184"/>
                <a:gd name="T6" fmla="*/ 68 w 135"/>
                <a:gd name="T7" fmla="*/ 182 h 184"/>
                <a:gd name="T8" fmla="*/ 98 w 135"/>
                <a:gd name="T9" fmla="*/ 174 h 184"/>
                <a:gd name="T10" fmla="*/ 74 w 135"/>
                <a:gd name="T11" fmla="*/ 105 h 184"/>
                <a:gd name="T12" fmla="*/ 125 w 135"/>
                <a:gd name="T13" fmla="*/ 74 h 184"/>
                <a:gd name="T14" fmla="*/ 36 w 135"/>
                <a:gd name="T15" fmla="*/ 0 h 1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5" h="184">
                  <a:moveTo>
                    <a:pt x="36" y="0"/>
                  </a:moveTo>
                  <a:cubicBezTo>
                    <a:pt x="28" y="15"/>
                    <a:pt x="0" y="58"/>
                    <a:pt x="24" y="84"/>
                  </a:cubicBezTo>
                  <a:cubicBezTo>
                    <a:pt x="47" y="110"/>
                    <a:pt x="46" y="138"/>
                    <a:pt x="51" y="153"/>
                  </a:cubicBezTo>
                  <a:cubicBezTo>
                    <a:pt x="55" y="168"/>
                    <a:pt x="60" y="184"/>
                    <a:pt x="68" y="182"/>
                  </a:cubicBezTo>
                  <a:cubicBezTo>
                    <a:pt x="76" y="180"/>
                    <a:pt x="90" y="176"/>
                    <a:pt x="98" y="174"/>
                  </a:cubicBezTo>
                  <a:cubicBezTo>
                    <a:pt x="95" y="114"/>
                    <a:pt x="72" y="118"/>
                    <a:pt x="74" y="105"/>
                  </a:cubicBezTo>
                  <a:cubicBezTo>
                    <a:pt x="75" y="92"/>
                    <a:pt x="99" y="60"/>
                    <a:pt x="125" y="74"/>
                  </a:cubicBezTo>
                  <a:cubicBezTo>
                    <a:pt x="135" y="56"/>
                    <a:pt x="127" y="37"/>
                    <a:pt x="36" y="0"/>
                  </a:cubicBezTo>
                  <a:close/>
                </a:path>
              </a:pathLst>
            </a:custGeom>
            <a:solidFill>
              <a:srgbClr val="4BACC6"/>
            </a:solidFill>
            <a:ln>
              <a:noFill/>
            </a:ln>
          </p:spPr>
          <p:txBody>
            <a:bodyPr vert="horz" wrap="square" lIns="91440" tIns="45720" rIns="91440" bIns="45720" numCol="1" anchor="t" anchorCtr="0" compatLnSpc="1">
              <a:prstTxWarp prst="textNoShape">
                <a:avLst/>
              </a:prstTxWarp>
            </a:bodyPr>
            <a:lstStyle/>
            <a:p>
              <a:pPr defTabSz="914378"/>
              <a:endParaRPr lang="en-US" sz="1800">
                <a:solidFill>
                  <a:prstClr val="black"/>
                </a:solidFill>
              </a:endParaRPr>
            </a:p>
          </p:txBody>
        </p:sp>
        <p:sp>
          <p:nvSpPr>
            <p:cNvPr id="65" name="Freeform 6">
              <a:extLst>
                <a:ext uri="{FF2B5EF4-FFF2-40B4-BE49-F238E27FC236}">
                  <a16:creationId xmlns:a16="http://schemas.microsoft.com/office/drawing/2014/main" id="{F9A04790-7986-4F92-B3C8-FEB0E3C6DC25}"/>
                </a:ext>
              </a:extLst>
            </p:cNvPr>
            <p:cNvSpPr>
              <a:spLocks/>
            </p:cNvSpPr>
            <p:nvPr/>
          </p:nvSpPr>
          <p:spPr bwMode="auto">
            <a:xfrm>
              <a:off x="4923411" y="910484"/>
              <a:ext cx="172235" cy="212248"/>
            </a:xfrm>
            <a:custGeom>
              <a:avLst/>
              <a:gdLst>
                <a:gd name="T0" fmla="*/ 0 w 70"/>
                <a:gd name="T1" fmla="*/ 74 h 87"/>
                <a:gd name="T2" fmla="*/ 62 w 70"/>
                <a:gd name="T3" fmla="*/ 0 h 87"/>
                <a:gd name="T4" fmla="*/ 70 w 70"/>
                <a:gd name="T5" fmla="*/ 28 h 87"/>
                <a:gd name="T6" fmla="*/ 38 w 70"/>
                <a:gd name="T7" fmla="*/ 87 h 87"/>
                <a:gd name="T8" fmla="*/ 0 w 70"/>
                <a:gd name="T9" fmla="*/ 74 h 87"/>
              </a:gdLst>
              <a:ahLst/>
              <a:cxnLst>
                <a:cxn ang="0">
                  <a:pos x="T0" y="T1"/>
                </a:cxn>
                <a:cxn ang="0">
                  <a:pos x="T2" y="T3"/>
                </a:cxn>
                <a:cxn ang="0">
                  <a:pos x="T4" y="T5"/>
                </a:cxn>
                <a:cxn ang="0">
                  <a:pos x="T6" y="T7"/>
                </a:cxn>
                <a:cxn ang="0">
                  <a:pos x="T8" y="T9"/>
                </a:cxn>
              </a:cxnLst>
              <a:rect l="0" t="0" r="r" b="b"/>
              <a:pathLst>
                <a:path w="70" h="87">
                  <a:moveTo>
                    <a:pt x="0" y="74"/>
                  </a:moveTo>
                  <a:cubicBezTo>
                    <a:pt x="12" y="52"/>
                    <a:pt x="45" y="12"/>
                    <a:pt x="62" y="0"/>
                  </a:cubicBezTo>
                  <a:cubicBezTo>
                    <a:pt x="66" y="13"/>
                    <a:pt x="70" y="28"/>
                    <a:pt x="70" y="28"/>
                  </a:cubicBezTo>
                  <a:cubicBezTo>
                    <a:pt x="70" y="28"/>
                    <a:pt x="38" y="65"/>
                    <a:pt x="38" y="87"/>
                  </a:cubicBezTo>
                  <a:cubicBezTo>
                    <a:pt x="21" y="78"/>
                    <a:pt x="0" y="74"/>
                    <a:pt x="0" y="74"/>
                  </a:cubicBezTo>
                  <a:close/>
                </a:path>
              </a:pathLst>
            </a:custGeom>
            <a:solidFill>
              <a:srgbClr val="4BACC6"/>
            </a:solidFill>
            <a:ln>
              <a:noFill/>
            </a:ln>
          </p:spPr>
          <p:txBody>
            <a:bodyPr vert="horz" wrap="square" lIns="91440" tIns="45720" rIns="91440" bIns="45720" numCol="1" anchor="t" anchorCtr="0" compatLnSpc="1">
              <a:prstTxWarp prst="textNoShape">
                <a:avLst/>
              </a:prstTxWarp>
            </a:bodyPr>
            <a:lstStyle/>
            <a:p>
              <a:pPr defTabSz="914378"/>
              <a:endParaRPr lang="en-US" sz="1800">
                <a:solidFill>
                  <a:prstClr val="black"/>
                </a:solidFill>
              </a:endParaRPr>
            </a:p>
          </p:txBody>
        </p:sp>
        <p:sp>
          <p:nvSpPr>
            <p:cNvPr id="66" name="Freeform 7">
              <a:extLst>
                <a:ext uri="{FF2B5EF4-FFF2-40B4-BE49-F238E27FC236}">
                  <a16:creationId xmlns:a16="http://schemas.microsoft.com/office/drawing/2014/main" id="{99A3E974-5F0D-44A9-9EE7-58DE56209E57}"/>
                </a:ext>
              </a:extLst>
            </p:cNvPr>
            <p:cNvSpPr>
              <a:spLocks/>
            </p:cNvSpPr>
            <p:nvPr/>
          </p:nvSpPr>
          <p:spPr bwMode="auto">
            <a:xfrm>
              <a:off x="5081727" y="1296705"/>
              <a:ext cx="102645" cy="219207"/>
            </a:xfrm>
            <a:custGeom>
              <a:avLst/>
              <a:gdLst>
                <a:gd name="T0" fmla="*/ 22 w 42"/>
                <a:gd name="T1" fmla="*/ 6 h 89"/>
                <a:gd name="T2" fmla="*/ 0 w 42"/>
                <a:gd name="T3" fmla="*/ 6 h 89"/>
                <a:gd name="T4" fmla="*/ 11 w 42"/>
                <a:gd name="T5" fmla="*/ 59 h 89"/>
                <a:gd name="T6" fmla="*/ 1 w 42"/>
                <a:gd name="T7" fmla="*/ 68 h 89"/>
                <a:gd name="T8" fmla="*/ 2 w 42"/>
                <a:gd name="T9" fmla="*/ 89 h 89"/>
                <a:gd name="T10" fmla="*/ 35 w 42"/>
                <a:gd name="T11" fmla="*/ 48 h 89"/>
                <a:gd name="T12" fmla="*/ 22 w 42"/>
                <a:gd name="T13" fmla="*/ 6 h 89"/>
              </a:gdLst>
              <a:ahLst/>
              <a:cxnLst>
                <a:cxn ang="0">
                  <a:pos x="T0" y="T1"/>
                </a:cxn>
                <a:cxn ang="0">
                  <a:pos x="T2" y="T3"/>
                </a:cxn>
                <a:cxn ang="0">
                  <a:pos x="T4" y="T5"/>
                </a:cxn>
                <a:cxn ang="0">
                  <a:pos x="T6" y="T7"/>
                </a:cxn>
                <a:cxn ang="0">
                  <a:pos x="T8" y="T9"/>
                </a:cxn>
                <a:cxn ang="0">
                  <a:pos x="T10" y="T11"/>
                </a:cxn>
                <a:cxn ang="0">
                  <a:pos x="T12" y="T13"/>
                </a:cxn>
              </a:cxnLst>
              <a:rect l="0" t="0" r="r" b="b"/>
              <a:pathLst>
                <a:path w="42" h="89">
                  <a:moveTo>
                    <a:pt x="22" y="6"/>
                  </a:moveTo>
                  <a:cubicBezTo>
                    <a:pt x="14" y="1"/>
                    <a:pt x="8" y="0"/>
                    <a:pt x="0" y="6"/>
                  </a:cubicBezTo>
                  <a:cubicBezTo>
                    <a:pt x="2" y="14"/>
                    <a:pt x="15" y="51"/>
                    <a:pt x="11" y="59"/>
                  </a:cubicBezTo>
                  <a:cubicBezTo>
                    <a:pt x="7" y="67"/>
                    <a:pt x="1" y="68"/>
                    <a:pt x="1" y="68"/>
                  </a:cubicBezTo>
                  <a:cubicBezTo>
                    <a:pt x="1" y="68"/>
                    <a:pt x="4" y="85"/>
                    <a:pt x="2" y="89"/>
                  </a:cubicBezTo>
                  <a:cubicBezTo>
                    <a:pt x="15" y="85"/>
                    <a:pt x="42" y="70"/>
                    <a:pt x="35" y="48"/>
                  </a:cubicBezTo>
                  <a:cubicBezTo>
                    <a:pt x="28" y="25"/>
                    <a:pt x="22" y="6"/>
                    <a:pt x="22" y="6"/>
                  </a:cubicBezTo>
                  <a:close/>
                </a:path>
              </a:pathLst>
            </a:custGeom>
            <a:solidFill>
              <a:srgbClr val="4BACC6"/>
            </a:solidFill>
            <a:ln>
              <a:noFill/>
            </a:ln>
          </p:spPr>
          <p:txBody>
            <a:bodyPr vert="horz" wrap="square" lIns="91440" tIns="45720" rIns="91440" bIns="45720" numCol="1" anchor="t" anchorCtr="0" compatLnSpc="1">
              <a:prstTxWarp prst="textNoShape">
                <a:avLst/>
              </a:prstTxWarp>
            </a:bodyPr>
            <a:lstStyle/>
            <a:p>
              <a:pPr defTabSz="914378"/>
              <a:endParaRPr lang="en-US" sz="1800">
                <a:solidFill>
                  <a:prstClr val="black"/>
                </a:solidFill>
              </a:endParaRPr>
            </a:p>
          </p:txBody>
        </p:sp>
        <p:sp>
          <p:nvSpPr>
            <p:cNvPr id="67" name="Freeform 8">
              <a:extLst>
                <a:ext uri="{FF2B5EF4-FFF2-40B4-BE49-F238E27FC236}">
                  <a16:creationId xmlns:a16="http://schemas.microsoft.com/office/drawing/2014/main" id="{235B6A34-D7B1-468E-8B4B-5225C5591DBC}"/>
                </a:ext>
              </a:extLst>
            </p:cNvPr>
            <p:cNvSpPr>
              <a:spLocks noEditPoints="1"/>
            </p:cNvSpPr>
            <p:nvPr/>
          </p:nvSpPr>
          <p:spPr bwMode="auto">
            <a:xfrm>
              <a:off x="4688546" y="1547228"/>
              <a:ext cx="579334" cy="1318724"/>
            </a:xfrm>
            <a:custGeom>
              <a:avLst/>
              <a:gdLst>
                <a:gd name="T0" fmla="*/ 123 w 236"/>
                <a:gd name="T1" fmla="*/ 537 h 537"/>
                <a:gd name="T2" fmla="*/ 31 w 236"/>
                <a:gd name="T3" fmla="*/ 503 h 537"/>
                <a:gd name="T4" fmla="*/ 31 w 236"/>
                <a:gd name="T5" fmla="*/ 503 h 537"/>
                <a:gd name="T6" fmla="*/ 0 w 236"/>
                <a:gd name="T7" fmla="*/ 418 h 537"/>
                <a:gd name="T8" fmla="*/ 0 w 236"/>
                <a:gd name="T9" fmla="*/ 418 h 537"/>
                <a:gd name="T10" fmla="*/ 68 w 236"/>
                <a:gd name="T11" fmla="*/ 250 h 537"/>
                <a:gd name="T12" fmla="*/ 68 w 236"/>
                <a:gd name="T13" fmla="*/ 250 h 537"/>
                <a:gd name="T14" fmla="*/ 129 w 236"/>
                <a:gd name="T15" fmla="*/ 57 h 537"/>
                <a:gd name="T16" fmla="*/ 129 w 236"/>
                <a:gd name="T17" fmla="*/ 57 h 537"/>
                <a:gd name="T18" fmla="*/ 124 w 236"/>
                <a:gd name="T19" fmla="*/ 9 h 537"/>
                <a:gd name="T20" fmla="*/ 124 w 236"/>
                <a:gd name="T21" fmla="*/ 9 h 537"/>
                <a:gd name="T22" fmla="*/ 156 w 236"/>
                <a:gd name="T23" fmla="*/ 0 h 537"/>
                <a:gd name="T24" fmla="*/ 163 w 236"/>
                <a:gd name="T25" fmla="*/ 57 h 537"/>
                <a:gd name="T26" fmla="*/ 163 w 236"/>
                <a:gd name="T27" fmla="*/ 57 h 537"/>
                <a:gd name="T28" fmla="*/ 95 w 236"/>
                <a:gd name="T29" fmla="*/ 270 h 537"/>
                <a:gd name="T30" fmla="*/ 95 w 236"/>
                <a:gd name="T31" fmla="*/ 270 h 537"/>
                <a:gd name="T32" fmla="*/ 34 w 236"/>
                <a:gd name="T33" fmla="*/ 418 h 537"/>
                <a:gd name="T34" fmla="*/ 34 w 236"/>
                <a:gd name="T35" fmla="*/ 418 h 537"/>
                <a:gd name="T36" fmla="*/ 56 w 236"/>
                <a:gd name="T37" fmla="*/ 479 h 537"/>
                <a:gd name="T38" fmla="*/ 56 w 236"/>
                <a:gd name="T39" fmla="*/ 479 h 537"/>
                <a:gd name="T40" fmla="*/ 123 w 236"/>
                <a:gd name="T41" fmla="*/ 503 h 537"/>
                <a:gd name="T42" fmla="*/ 123 w 236"/>
                <a:gd name="T43" fmla="*/ 503 h 537"/>
                <a:gd name="T44" fmla="*/ 155 w 236"/>
                <a:gd name="T45" fmla="*/ 493 h 537"/>
                <a:gd name="T46" fmla="*/ 155 w 236"/>
                <a:gd name="T47" fmla="*/ 493 h 537"/>
                <a:gd name="T48" fmla="*/ 175 w 236"/>
                <a:gd name="T49" fmla="*/ 463 h 537"/>
                <a:gd name="T50" fmla="*/ 175 w 236"/>
                <a:gd name="T51" fmla="*/ 463 h 537"/>
                <a:gd name="T52" fmla="*/ 190 w 236"/>
                <a:gd name="T53" fmla="*/ 352 h 537"/>
                <a:gd name="T54" fmla="*/ 190 w 236"/>
                <a:gd name="T55" fmla="*/ 352 h 537"/>
                <a:gd name="T56" fmla="*/ 181 w 236"/>
                <a:gd name="T57" fmla="*/ 159 h 537"/>
                <a:gd name="T58" fmla="*/ 181 w 236"/>
                <a:gd name="T59" fmla="*/ 159 h 537"/>
                <a:gd name="T60" fmla="*/ 185 w 236"/>
                <a:gd name="T61" fmla="*/ 115 h 537"/>
                <a:gd name="T62" fmla="*/ 185 w 236"/>
                <a:gd name="T63" fmla="*/ 115 h 537"/>
                <a:gd name="T64" fmla="*/ 200 w 236"/>
                <a:gd name="T65" fmla="*/ 82 h 537"/>
                <a:gd name="T66" fmla="*/ 200 w 236"/>
                <a:gd name="T67" fmla="*/ 82 h 537"/>
                <a:gd name="T68" fmla="*/ 221 w 236"/>
                <a:gd name="T69" fmla="*/ 65 h 537"/>
                <a:gd name="T70" fmla="*/ 221 w 236"/>
                <a:gd name="T71" fmla="*/ 65 h 537"/>
                <a:gd name="T72" fmla="*/ 236 w 236"/>
                <a:gd name="T73" fmla="*/ 63 h 537"/>
                <a:gd name="T74" fmla="*/ 236 w 236"/>
                <a:gd name="T75" fmla="*/ 63 h 537"/>
                <a:gd name="T76" fmla="*/ 236 w 236"/>
                <a:gd name="T77" fmla="*/ 97 h 537"/>
                <a:gd name="T78" fmla="*/ 231 w 236"/>
                <a:gd name="T79" fmla="*/ 97 h 537"/>
                <a:gd name="T80" fmla="*/ 231 w 236"/>
                <a:gd name="T81" fmla="*/ 97 h 537"/>
                <a:gd name="T82" fmla="*/ 230 w 236"/>
                <a:gd name="T83" fmla="*/ 98 h 537"/>
                <a:gd name="T84" fmla="*/ 230 w 236"/>
                <a:gd name="T85" fmla="*/ 98 h 537"/>
                <a:gd name="T86" fmla="*/ 218 w 236"/>
                <a:gd name="T87" fmla="*/ 125 h 537"/>
                <a:gd name="T88" fmla="*/ 218 w 236"/>
                <a:gd name="T89" fmla="*/ 125 h 537"/>
                <a:gd name="T90" fmla="*/ 215 w 236"/>
                <a:gd name="T91" fmla="*/ 159 h 537"/>
                <a:gd name="T92" fmla="*/ 215 w 236"/>
                <a:gd name="T93" fmla="*/ 159 h 537"/>
                <a:gd name="T94" fmla="*/ 224 w 236"/>
                <a:gd name="T95" fmla="*/ 352 h 537"/>
                <a:gd name="T96" fmla="*/ 224 w 236"/>
                <a:gd name="T97" fmla="*/ 352 h 537"/>
                <a:gd name="T98" fmla="*/ 215 w 236"/>
                <a:gd name="T99" fmla="*/ 448 h 537"/>
                <a:gd name="T100" fmla="*/ 215 w 236"/>
                <a:gd name="T101" fmla="*/ 448 h 537"/>
                <a:gd name="T102" fmla="*/ 176 w 236"/>
                <a:gd name="T103" fmla="*/ 519 h 537"/>
                <a:gd name="T104" fmla="*/ 176 w 236"/>
                <a:gd name="T105" fmla="*/ 519 h 537"/>
                <a:gd name="T106" fmla="*/ 124 w 236"/>
                <a:gd name="T107" fmla="*/ 537 h 537"/>
                <a:gd name="T108" fmla="*/ 124 w 236"/>
                <a:gd name="T109" fmla="*/ 537 h 537"/>
                <a:gd name="T110" fmla="*/ 123 w 236"/>
                <a:gd name="T111" fmla="*/ 537 h 537"/>
                <a:gd name="T112" fmla="*/ 124 w 236"/>
                <a:gd name="T113" fmla="*/ 9 h 537"/>
                <a:gd name="T114" fmla="*/ 124 w 236"/>
                <a:gd name="T115" fmla="*/ 9 h 537"/>
                <a:gd name="T116" fmla="*/ 124 w 236"/>
                <a:gd name="T117" fmla="*/ 9 h 537"/>
                <a:gd name="T118" fmla="*/ 124 w 236"/>
                <a:gd name="T119" fmla="*/ 9 h 537"/>
                <a:gd name="T120" fmla="*/ 124 w 236"/>
                <a:gd name="T121" fmla="*/ 9 h 5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36" h="537">
                  <a:moveTo>
                    <a:pt x="123" y="537"/>
                  </a:moveTo>
                  <a:cubicBezTo>
                    <a:pt x="84" y="537"/>
                    <a:pt x="53" y="525"/>
                    <a:pt x="31" y="503"/>
                  </a:cubicBezTo>
                  <a:cubicBezTo>
                    <a:pt x="31" y="503"/>
                    <a:pt x="31" y="503"/>
                    <a:pt x="31" y="503"/>
                  </a:cubicBezTo>
                  <a:cubicBezTo>
                    <a:pt x="10" y="481"/>
                    <a:pt x="0" y="451"/>
                    <a:pt x="0" y="418"/>
                  </a:cubicBezTo>
                  <a:cubicBezTo>
                    <a:pt x="0" y="418"/>
                    <a:pt x="0" y="418"/>
                    <a:pt x="0" y="418"/>
                  </a:cubicBezTo>
                  <a:cubicBezTo>
                    <a:pt x="0" y="366"/>
                    <a:pt x="24" y="306"/>
                    <a:pt x="68" y="250"/>
                  </a:cubicBezTo>
                  <a:cubicBezTo>
                    <a:pt x="68" y="250"/>
                    <a:pt x="68" y="250"/>
                    <a:pt x="68" y="250"/>
                  </a:cubicBezTo>
                  <a:cubicBezTo>
                    <a:pt x="109" y="197"/>
                    <a:pt x="129" y="116"/>
                    <a:pt x="129" y="57"/>
                  </a:cubicBezTo>
                  <a:cubicBezTo>
                    <a:pt x="129" y="57"/>
                    <a:pt x="129" y="57"/>
                    <a:pt x="129" y="57"/>
                  </a:cubicBezTo>
                  <a:cubicBezTo>
                    <a:pt x="129" y="38"/>
                    <a:pt x="127" y="21"/>
                    <a:pt x="124" y="9"/>
                  </a:cubicBezTo>
                  <a:cubicBezTo>
                    <a:pt x="124" y="9"/>
                    <a:pt x="124" y="9"/>
                    <a:pt x="124" y="9"/>
                  </a:cubicBezTo>
                  <a:cubicBezTo>
                    <a:pt x="156" y="0"/>
                    <a:pt x="156" y="0"/>
                    <a:pt x="156" y="0"/>
                  </a:cubicBezTo>
                  <a:cubicBezTo>
                    <a:pt x="161" y="16"/>
                    <a:pt x="163" y="35"/>
                    <a:pt x="163" y="57"/>
                  </a:cubicBezTo>
                  <a:cubicBezTo>
                    <a:pt x="163" y="57"/>
                    <a:pt x="163" y="57"/>
                    <a:pt x="163" y="57"/>
                  </a:cubicBezTo>
                  <a:cubicBezTo>
                    <a:pt x="163" y="123"/>
                    <a:pt x="142" y="209"/>
                    <a:pt x="95" y="270"/>
                  </a:cubicBezTo>
                  <a:cubicBezTo>
                    <a:pt x="95" y="270"/>
                    <a:pt x="95" y="270"/>
                    <a:pt x="95" y="270"/>
                  </a:cubicBezTo>
                  <a:cubicBezTo>
                    <a:pt x="54" y="322"/>
                    <a:pt x="34" y="377"/>
                    <a:pt x="34" y="418"/>
                  </a:cubicBezTo>
                  <a:cubicBezTo>
                    <a:pt x="34" y="418"/>
                    <a:pt x="34" y="418"/>
                    <a:pt x="34" y="418"/>
                  </a:cubicBezTo>
                  <a:cubicBezTo>
                    <a:pt x="34" y="445"/>
                    <a:pt x="42" y="465"/>
                    <a:pt x="56" y="479"/>
                  </a:cubicBezTo>
                  <a:cubicBezTo>
                    <a:pt x="56" y="479"/>
                    <a:pt x="56" y="479"/>
                    <a:pt x="56" y="479"/>
                  </a:cubicBezTo>
                  <a:cubicBezTo>
                    <a:pt x="69" y="494"/>
                    <a:pt x="91" y="503"/>
                    <a:pt x="123" y="503"/>
                  </a:cubicBezTo>
                  <a:cubicBezTo>
                    <a:pt x="123" y="503"/>
                    <a:pt x="123" y="503"/>
                    <a:pt x="123" y="503"/>
                  </a:cubicBezTo>
                  <a:cubicBezTo>
                    <a:pt x="137" y="503"/>
                    <a:pt x="147" y="499"/>
                    <a:pt x="155" y="493"/>
                  </a:cubicBezTo>
                  <a:cubicBezTo>
                    <a:pt x="155" y="493"/>
                    <a:pt x="155" y="493"/>
                    <a:pt x="155" y="493"/>
                  </a:cubicBezTo>
                  <a:cubicBezTo>
                    <a:pt x="163" y="487"/>
                    <a:pt x="170" y="477"/>
                    <a:pt x="175" y="463"/>
                  </a:cubicBezTo>
                  <a:cubicBezTo>
                    <a:pt x="175" y="463"/>
                    <a:pt x="175" y="463"/>
                    <a:pt x="175" y="463"/>
                  </a:cubicBezTo>
                  <a:cubicBezTo>
                    <a:pt x="186" y="436"/>
                    <a:pt x="190" y="396"/>
                    <a:pt x="190" y="352"/>
                  </a:cubicBezTo>
                  <a:cubicBezTo>
                    <a:pt x="190" y="352"/>
                    <a:pt x="190" y="352"/>
                    <a:pt x="190" y="352"/>
                  </a:cubicBezTo>
                  <a:cubicBezTo>
                    <a:pt x="190" y="285"/>
                    <a:pt x="181" y="210"/>
                    <a:pt x="181" y="159"/>
                  </a:cubicBezTo>
                  <a:cubicBezTo>
                    <a:pt x="181" y="159"/>
                    <a:pt x="181" y="159"/>
                    <a:pt x="181" y="159"/>
                  </a:cubicBezTo>
                  <a:cubicBezTo>
                    <a:pt x="181" y="142"/>
                    <a:pt x="182" y="127"/>
                    <a:pt x="185" y="115"/>
                  </a:cubicBezTo>
                  <a:cubicBezTo>
                    <a:pt x="185" y="115"/>
                    <a:pt x="185" y="115"/>
                    <a:pt x="185" y="115"/>
                  </a:cubicBezTo>
                  <a:cubicBezTo>
                    <a:pt x="190" y="100"/>
                    <a:pt x="194" y="90"/>
                    <a:pt x="200" y="82"/>
                  </a:cubicBezTo>
                  <a:cubicBezTo>
                    <a:pt x="200" y="82"/>
                    <a:pt x="200" y="82"/>
                    <a:pt x="200" y="82"/>
                  </a:cubicBezTo>
                  <a:cubicBezTo>
                    <a:pt x="205" y="74"/>
                    <a:pt x="213" y="67"/>
                    <a:pt x="221" y="65"/>
                  </a:cubicBezTo>
                  <a:cubicBezTo>
                    <a:pt x="221" y="65"/>
                    <a:pt x="221" y="65"/>
                    <a:pt x="221" y="65"/>
                  </a:cubicBezTo>
                  <a:cubicBezTo>
                    <a:pt x="227" y="63"/>
                    <a:pt x="232" y="63"/>
                    <a:pt x="236" y="63"/>
                  </a:cubicBezTo>
                  <a:cubicBezTo>
                    <a:pt x="236" y="63"/>
                    <a:pt x="236" y="63"/>
                    <a:pt x="236" y="63"/>
                  </a:cubicBezTo>
                  <a:cubicBezTo>
                    <a:pt x="236" y="97"/>
                    <a:pt x="236" y="97"/>
                    <a:pt x="236" y="97"/>
                  </a:cubicBezTo>
                  <a:cubicBezTo>
                    <a:pt x="233" y="97"/>
                    <a:pt x="232" y="97"/>
                    <a:pt x="231" y="97"/>
                  </a:cubicBezTo>
                  <a:cubicBezTo>
                    <a:pt x="231" y="97"/>
                    <a:pt x="231" y="97"/>
                    <a:pt x="231" y="97"/>
                  </a:cubicBezTo>
                  <a:cubicBezTo>
                    <a:pt x="231" y="98"/>
                    <a:pt x="231" y="97"/>
                    <a:pt x="230" y="98"/>
                  </a:cubicBezTo>
                  <a:cubicBezTo>
                    <a:pt x="230" y="98"/>
                    <a:pt x="230" y="98"/>
                    <a:pt x="230" y="98"/>
                  </a:cubicBezTo>
                  <a:cubicBezTo>
                    <a:pt x="228" y="100"/>
                    <a:pt x="223" y="108"/>
                    <a:pt x="218" y="125"/>
                  </a:cubicBezTo>
                  <a:cubicBezTo>
                    <a:pt x="218" y="125"/>
                    <a:pt x="218" y="125"/>
                    <a:pt x="218" y="125"/>
                  </a:cubicBezTo>
                  <a:cubicBezTo>
                    <a:pt x="216" y="131"/>
                    <a:pt x="214" y="143"/>
                    <a:pt x="215" y="159"/>
                  </a:cubicBezTo>
                  <a:cubicBezTo>
                    <a:pt x="215" y="159"/>
                    <a:pt x="215" y="159"/>
                    <a:pt x="215" y="159"/>
                  </a:cubicBezTo>
                  <a:cubicBezTo>
                    <a:pt x="214" y="206"/>
                    <a:pt x="224" y="282"/>
                    <a:pt x="224" y="352"/>
                  </a:cubicBezTo>
                  <a:cubicBezTo>
                    <a:pt x="224" y="352"/>
                    <a:pt x="224" y="352"/>
                    <a:pt x="224" y="352"/>
                  </a:cubicBezTo>
                  <a:cubicBezTo>
                    <a:pt x="224" y="386"/>
                    <a:pt x="222" y="419"/>
                    <a:pt x="215" y="448"/>
                  </a:cubicBezTo>
                  <a:cubicBezTo>
                    <a:pt x="215" y="448"/>
                    <a:pt x="215" y="448"/>
                    <a:pt x="215" y="448"/>
                  </a:cubicBezTo>
                  <a:cubicBezTo>
                    <a:pt x="208" y="477"/>
                    <a:pt x="197" y="503"/>
                    <a:pt x="176" y="519"/>
                  </a:cubicBezTo>
                  <a:cubicBezTo>
                    <a:pt x="176" y="519"/>
                    <a:pt x="176" y="519"/>
                    <a:pt x="176" y="519"/>
                  </a:cubicBezTo>
                  <a:cubicBezTo>
                    <a:pt x="162" y="531"/>
                    <a:pt x="144" y="537"/>
                    <a:pt x="124" y="537"/>
                  </a:cubicBezTo>
                  <a:cubicBezTo>
                    <a:pt x="124" y="537"/>
                    <a:pt x="124" y="537"/>
                    <a:pt x="124" y="537"/>
                  </a:cubicBezTo>
                  <a:cubicBezTo>
                    <a:pt x="124" y="537"/>
                    <a:pt x="124" y="537"/>
                    <a:pt x="123" y="537"/>
                  </a:cubicBezTo>
                  <a:close/>
                  <a:moveTo>
                    <a:pt x="124" y="9"/>
                  </a:moveTo>
                  <a:cubicBezTo>
                    <a:pt x="124" y="9"/>
                    <a:pt x="124" y="9"/>
                    <a:pt x="124" y="9"/>
                  </a:cubicBezTo>
                  <a:cubicBezTo>
                    <a:pt x="124" y="9"/>
                    <a:pt x="124" y="9"/>
                    <a:pt x="124" y="9"/>
                  </a:cubicBezTo>
                  <a:cubicBezTo>
                    <a:pt x="124" y="9"/>
                    <a:pt x="124" y="9"/>
                    <a:pt x="124" y="9"/>
                  </a:cubicBezTo>
                  <a:cubicBezTo>
                    <a:pt x="124" y="9"/>
                    <a:pt x="124" y="9"/>
                    <a:pt x="124" y="9"/>
                  </a:cubicBezTo>
                  <a:close/>
                </a:path>
              </a:pathLst>
            </a:custGeom>
            <a:solidFill>
              <a:srgbClr val="4BACC6"/>
            </a:solidFill>
            <a:ln>
              <a:noFill/>
            </a:ln>
          </p:spPr>
          <p:txBody>
            <a:bodyPr vert="horz" wrap="square" lIns="91440" tIns="45720" rIns="91440" bIns="45720" numCol="1" anchor="t" anchorCtr="0" compatLnSpc="1">
              <a:prstTxWarp prst="textNoShape">
                <a:avLst/>
              </a:prstTxWarp>
            </a:bodyPr>
            <a:lstStyle/>
            <a:p>
              <a:pPr defTabSz="914378"/>
              <a:endParaRPr lang="en-US" sz="1800">
                <a:solidFill>
                  <a:prstClr val="black"/>
                </a:solidFill>
              </a:endParaRPr>
            </a:p>
          </p:txBody>
        </p:sp>
        <p:sp>
          <p:nvSpPr>
            <p:cNvPr id="68" name="Freeform 9">
              <a:extLst>
                <a:ext uri="{FF2B5EF4-FFF2-40B4-BE49-F238E27FC236}">
                  <a16:creationId xmlns:a16="http://schemas.microsoft.com/office/drawing/2014/main" id="{0EA25DD9-CD70-461A-BBD5-936022857F8F}"/>
                </a:ext>
              </a:extLst>
            </p:cNvPr>
            <p:cNvSpPr>
              <a:spLocks/>
            </p:cNvSpPr>
            <p:nvPr/>
          </p:nvSpPr>
          <p:spPr bwMode="auto">
            <a:xfrm>
              <a:off x="5245263" y="2792241"/>
              <a:ext cx="1231737" cy="66110"/>
            </a:xfrm>
            <a:custGeom>
              <a:avLst/>
              <a:gdLst>
                <a:gd name="T0" fmla="*/ 501 w 501"/>
                <a:gd name="T1" fmla="*/ 27 h 27"/>
                <a:gd name="T2" fmla="*/ 501 w 501"/>
                <a:gd name="T3" fmla="*/ 22 h 27"/>
                <a:gd name="T4" fmla="*/ 478 w 501"/>
                <a:gd name="T5" fmla="*/ 0 h 27"/>
                <a:gd name="T6" fmla="*/ 23 w 501"/>
                <a:gd name="T7" fmla="*/ 0 h 27"/>
                <a:gd name="T8" fmla="*/ 0 w 501"/>
                <a:gd name="T9" fmla="*/ 22 h 27"/>
                <a:gd name="T10" fmla="*/ 0 w 501"/>
                <a:gd name="T11" fmla="*/ 27 h 27"/>
                <a:gd name="T12" fmla="*/ 501 w 501"/>
                <a:gd name="T13" fmla="*/ 27 h 27"/>
              </a:gdLst>
              <a:ahLst/>
              <a:cxnLst>
                <a:cxn ang="0">
                  <a:pos x="T0" y="T1"/>
                </a:cxn>
                <a:cxn ang="0">
                  <a:pos x="T2" y="T3"/>
                </a:cxn>
                <a:cxn ang="0">
                  <a:pos x="T4" y="T5"/>
                </a:cxn>
                <a:cxn ang="0">
                  <a:pos x="T6" y="T7"/>
                </a:cxn>
                <a:cxn ang="0">
                  <a:pos x="T8" y="T9"/>
                </a:cxn>
                <a:cxn ang="0">
                  <a:pos x="T10" y="T11"/>
                </a:cxn>
                <a:cxn ang="0">
                  <a:pos x="T12" y="T13"/>
                </a:cxn>
              </a:cxnLst>
              <a:rect l="0" t="0" r="r" b="b"/>
              <a:pathLst>
                <a:path w="501" h="27">
                  <a:moveTo>
                    <a:pt x="501" y="27"/>
                  </a:moveTo>
                  <a:cubicBezTo>
                    <a:pt x="501" y="22"/>
                    <a:pt x="501" y="22"/>
                    <a:pt x="501" y="22"/>
                  </a:cubicBezTo>
                  <a:cubicBezTo>
                    <a:pt x="501" y="10"/>
                    <a:pt x="491" y="0"/>
                    <a:pt x="478" y="0"/>
                  </a:cubicBezTo>
                  <a:cubicBezTo>
                    <a:pt x="23" y="0"/>
                    <a:pt x="23" y="0"/>
                    <a:pt x="23" y="0"/>
                  </a:cubicBezTo>
                  <a:cubicBezTo>
                    <a:pt x="10" y="0"/>
                    <a:pt x="0" y="10"/>
                    <a:pt x="0" y="22"/>
                  </a:cubicBezTo>
                  <a:cubicBezTo>
                    <a:pt x="0" y="27"/>
                    <a:pt x="0" y="27"/>
                    <a:pt x="0" y="27"/>
                  </a:cubicBezTo>
                  <a:lnTo>
                    <a:pt x="501" y="27"/>
                  </a:lnTo>
                  <a:close/>
                </a:path>
              </a:pathLst>
            </a:custGeom>
            <a:solidFill>
              <a:srgbClr val="4BACC6"/>
            </a:solidFill>
            <a:ln>
              <a:noFill/>
            </a:ln>
          </p:spPr>
          <p:txBody>
            <a:bodyPr vert="horz" wrap="square" lIns="91440" tIns="45720" rIns="91440" bIns="45720" numCol="1" anchor="t" anchorCtr="0" compatLnSpc="1">
              <a:prstTxWarp prst="textNoShape">
                <a:avLst/>
              </a:prstTxWarp>
            </a:bodyPr>
            <a:lstStyle/>
            <a:p>
              <a:pPr defTabSz="914378"/>
              <a:endParaRPr lang="en-US" sz="1800">
                <a:solidFill>
                  <a:prstClr val="black"/>
                </a:solidFill>
              </a:endParaRPr>
            </a:p>
          </p:txBody>
        </p:sp>
        <p:sp>
          <p:nvSpPr>
            <p:cNvPr id="69" name="Freeform 10">
              <a:extLst>
                <a:ext uri="{FF2B5EF4-FFF2-40B4-BE49-F238E27FC236}">
                  <a16:creationId xmlns:a16="http://schemas.microsoft.com/office/drawing/2014/main" id="{0092A56B-4B7E-44EE-A1F5-D1DB4AA94430}"/>
                </a:ext>
              </a:extLst>
            </p:cNvPr>
            <p:cNvSpPr>
              <a:spLocks/>
            </p:cNvSpPr>
            <p:nvPr/>
          </p:nvSpPr>
          <p:spPr bwMode="auto">
            <a:xfrm>
              <a:off x="5283538" y="1075759"/>
              <a:ext cx="1155188" cy="942940"/>
            </a:xfrm>
            <a:custGeom>
              <a:avLst/>
              <a:gdLst>
                <a:gd name="T0" fmla="*/ 471 w 471"/>
                <a:gd name="T1" fmla="*/ 384 h 384"/>
                <a:gd name="T2" fmla="*/ 471 w 471"/>
                <a:gd name="T3" fmla="*/ 23 h 384"/>
                <a:gd name="T4" fmla="*/ 448 w 471"/>
                <a:gd name="T5" fmla="*/ 0 h 384"/>
                <a:gd name="T6" fmla="*/ 23 w 471"/>
                <a:gd name="T7" fmla="*/ 0 h 384"/>
                <a:gd name="T8" fmla="*/ 0 w 471"/>
                <a:gd name="T9" fmla="*/ 23 h 384"/>
                <a:gd name="T10" fmla="*/ 0 w 471"/>
                <a:gd name="T11" fmla="*/ 384 h 384"/>
                <a:gd name="T12" fmla="*/ 471 w 471"/>
                <a:gd name="T13" fmla="*/ 384 h 384"/>
              </a:gdLst>
              <a:ahLst/>
              <a:cxnLst>
                <a:cxn ang="0">
                  <a:pos x="T0" y="T1"/>
                </a:cxn>
                <a:cxn ang="0">
                  <a:pos x="T2" y="T3"/>
                </a:cxn>
                <a:cxn ang="0">
                  <a:pos x="T4" y="T5"/>
                </a:cxn>
                <a:cxn ang="0">
                  <a:pos x="T6" y="T7"/>
                </a:cxn>
                <a:cxn ang="0">
                  <a:pos x="T8" y="T9"/>
                </a:cxn>
                <a:cxn ang="0">
                  <a:pos x="T10" y="T11"/>
                </a:cxn>
                <a:cxn ang="0">
                  <a:pos x="T12" y="T13"/>
                </a:cxn>
              </a:cxnLst>
              <a:rect l="0" t="0" r="r" b="b"/>
              <a:pathLst>
                <a:path w="471" h="384">
                  <a:moveTo>
                    <a:pt x="471" y="384"/>
                  </a:moveTo>
                  <a:cubicBezTo>
                    <a:pt x="471" y="23"/>
                    <a:pt x="471" y="23"/>
                    <a:pt x="471" y="23"/>
                  </a:cubicBezTo>
                  <a:cubicBezTo>
                    <a:pt x="471" y="10"/>
                    <a:pt x="461" y="0"/>
                    <a:pt x="448" y="0"/>
                  </a:cubicBezTo>
                  <a:cubicBezTo>
                    <a:pt x="23" y="0"/>
                    <a:pt x="23" y="0"/>
                    <a:pt x="23" y="0"/>
                  </a:cubicBezTo>
                  <a:cubicBezTo>
                    <a:pt x="10" y="0"/>
                    <a:pt x="0" y="10"/>
                    <a:pt x="0" y="23"/>
                  </a:cubicBezTo>
                  <a:cubicBezTo>
                    <a:pt x="0" y="384"/>
                    <a:pt x="0" y="384"/>
                    <a:pt x="0" y="384"/>
                  </a:cubicBezTo>
                  <a:lnTo>
                    <a:pt x="471" y="384"/>
                  </a:lnTo>
                  <a:close/>
                </a:path>
              </a:pathLst>
            </a:custGeom>
            <a:solidFill>
              <a:srgbClr val="4BACC6"/>
            </a:solidFill>
            <a:ln>
              <a:noFill/>
            </a:ln>
          </p:spPr>
          <p:txBody>
            <a:bodyPr vert="horz" wrap="square" lIns="91440" tIns="45720" rIns="91440" bIns="45720" numCol="1" anchor="t" anchorCtr="0" compatLnSpc="1">
              <a:prstTxWarp prst="textNoShape">
                <a:avLst/>
              </a:prstTxWarp>
            </a:bodyPr>
            <a:lstStyle/>
            <a:p>
              <a:pPr defTabSz="914378"/>
              <a:endParaRPr lang="en-US" sz="1800">
                <a:solidFill>
                  <a:prstClr val="black"/>
                </a:solidFill>
              </a:endParaRPr>
            </a:p>
          </p:txBody>
        </p:sp>
        <p:sp>
          <p:nvSpPr>
            <p:cNvPr id="70" name="Freeform 11">
              <a:extLst>
                <a:ext uri="{FF2B5EF4-FFF2-40B4-BE49-F238E27FC236}">
                  <a16:creationId xmlns:a16="http://schemas.microsoft.com/office/drawing/2014/main" id="{2F8CB83F-0C40-4C46-BC78-0EB2680DAFAB}"/>
                </a:ext>
              </a:extLst>
            </p:cNvPr>
            <p:cNvSpPr>
              <a:spLocks/>
            </p:cNvSpPr>
            <p:nvPr/>
          </p:nvSpPr>
          <p:spPr bwMode="auto">
            <a:xfrm>
              <a:off x="5370524" y="1164485"/>
              <a:ext cx="981214" cy="720253"/>
            </a:xfrm>
            <a:custGeom>
              <a:avLst/>
              <a:gdLst>
                <a:gd name="T0" fmla="*/ 399 w 399"/>
                <a:gd name="T1" fmla="*/ 271 h 293"/>
                <a:gd name="T2" fmla="*/ 376 w 399"/>
                <a:gd name="T3" fmla="*/ 293 h 293"/>
                <a:gd name="T4" fmla="*/ 23 w 399"/>
                <a:gd name="T5" fmla="*/ 293 h 293"/>
                <a:gd name="T6" fmla="*/ 0 w 399"/>
                <a:gd name="T7" fmla="*/ 271 h 293"/>
                <a:gd name="T8" fmla="*/ 0 w 399"/>
                <a:gd name="T9" fmla="*/ 23 h 293"/>
                <a:gd name="T10" fmla="*/ 23 w 399"/>
                <a:gd name="T11" fmla="*/ 0 h 293"/>
                <a:gd name="T12" fmla="*/ 376 w 399"/>
                <a:gd name="T13" fmla="*/ 0 h 293"/>
                <a:gd name="T14" fmla="*/ 399 w 399"/>
                <a:gd name="T15" fmla="*/ 23 h 293"/>
                <a:gd name="T16" fmla="*/ 399 w 399"/>
                <a:gd name="T17" fmla="*/ 271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9" h="293">
                  <a:moveTo>
                    <a:pt x="399" y="271"/>
                  </a:moveTo>
                  <a:cubicBezTo>
                    <a:pt x="399" y="283"/>
                    <a:pt x="389" y="293"/>
                    <a:pt x="376" y="293"/>
                  </a:cubicBezTo>
                  <a:cubicBezTo>
                    <a:pt x="23" y="293"/>
                    <a:pt x="23" y="293"/>
                    <a:pt x="23" y="293"/>
                  </a:cubicBezTo>
                  <a:cubicBezTo>
                    <a:pt x="10" y="293"/>
                    <a:pt x="0" y="283"/>
                    <a:pt x="0" y="271"/>
                  </a:cubicBezTo>
                  <a:cubicBezTo>
                    <a:pt x="0" y="23"/>
                    <a:pt x="0" y="23"/>
                    <a:pt x="0" y="23"/>
                  </a:cubicBezTo>
                  <a:cubicBezTo>
                    <a:pt x="0" y="10"/>
                    <a:pt x="10" y="0"/>
                    <a:pt x="23" y="0"/>
                  </a:cubicBezTo>
                  <a:cubicBezTo>
                    <a:pt x="376" y="0"/>
                    <a:pt x="376" y="0"/>
                    <a:pt x="376" y="0"/>
                  </a:cubicBezTo>
                  <a:cubicBezTo>
                    <a:pt x="389" y="0"/>
                    <a:pt x="399" y="10"/>
                    <a:pt x="399" y="23"/>
                  </a:cubicBezTo>
                  <a:lnTo>
                    <a:pt x="399" y="27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78"/>
              <a:endParaRPr lang="en-US" sz="1800">
                <a:solidFill>
                  <a:prstClr val="black"/>
                </a:solidFill>
              </a:endParaRPr>
            </a:p>
          </p:txBody>
        </p:sp>
        <p:sp>
          <p:nvSpPr>
            <p:cNvPr id="71" name="Freeform 12">
              <a:extLst>
                <a:ext uri="{FF2B5EF4-FFF2-40B4-BE49-F238E27FC236}">
                  <a16:creationId xmlns:a16="http://schemas.microsoft.com/office/drawing/2014/main" id="{83A1C6AB-D85D-4DFE-9CA9-B70ED8F2F7AD}"/>
                </a:ext>
              </a:extLst>
            </p:cNvPr>
            <p:cNvSpPr>
              <a:spLocks/>
            </p:cNvSpPr>
            <p:nvPr/>
          </p:nvSpPr>
          <p:spPr bwMode="auto">
            <a:xfrm>
              <a:off x="5283538" y="2665240"/>
              <a:ext cx="1155188" cy="100905"/>
            </a:xfrm>
            <a:custGeom>
              <a:avLst/>
              <a:gdLst>
                <a:gd name="T0" fmla="*/ 0 w 471"/>
                <a:gd name="T1" fmla="*/ 0 h 41"/>
                <a:gd name="T2" fmla="*/ 0 w 471"/>
                <a:gd name="T3" fmla="*/ 18 h 41"/>
                <a:gd name="T4" fmla="*/ 23 w 471"/>
                <a:gd name="T5" fmla="*/ 41 h 41"/>
                <a:gd name="T6" fmla="*/ 448 w 471"/>
                <a:gd name="T7" fmla="*/ 41 h 41"/>
                <a:gd name="T8" fmla="*/ 471 w 471"/>
                <a:gd name="T9" fmla="*/ 18 h 41"/>
                <a:gd name="T10" fmla="*/ 471 w 471"/>
                <a:gd name="T11" fmla="*/ 0 h 41"/>
                <a:gd name="T12" fmla="*/ 0 w 471"/>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471" h="41">
                  <a:moveTo>
                    <a:pt x="0" y="0"/>
                  </a:moveTo>
                  <a:cubicBezTo>
                    <a:pt x="0" y="18"/>
                    <a:pt x="0" y="18"/>
                    <a:pt x="0" y="18"/>
                  </a:cubicBezTo>
                  <a:cubicBezTo>
                    <a:pt x="0" y="30"/>
                    <a:pt x="10" y="41"/>
                    <a:pt x="23" y="41"/>
                  </a:cubicBezTo>
                  <a:cubicBezTo>
                    <a:pt x="448" y="41"/>
                    <a:pt x="448" y="41"/>
                    <a:pt x="448" y="41"/>
                  </a:cubicBezTo>
                  <a:cubicBezTo>
                    <a:pt x="461" y="41"/>
                    <a:pt x="471" y="30"/>
                    <a:pt x="471" y="18"/>
                  </a:cubicBezTo>
                  <a:cubicBezTo>
                    <a:pt x="471" y="0"/>
                    <a:pt x="471" y="0"/>
                    <a:pt x="471" y="0"/>
                  </a:cubicBezTo>
                  <a:lnTo>
                    <a:pt x="0" y="0"/>
                  </a:lnTo>
                  <a:close/>
                </a:path>
              </a:pathLst>
            </a:custGeom>
            <a:solidFill>
              <a:srgbClr val="4BACC6"/>
            </a:solidFill>
            <a:ln>
              <a:noFill/>
            </a:ln>
          </p:spPr>
          <p:txBody>
            <a:bodyPr vert="horz" wrap="square" lIns="91440" tIns="45720" rIns="91440" bIns="45720" numCol="1" anchor="t" anchorCtr="0" compatLnSpc="1">
              <a:prstTxWarp prst="textNoShape">
                <a:avLst/>
              </a:prstTxWarp>
            </a:bodyPr>
            <a:lstStyle/>
            <a:p>
              <a:pPr defTabSz="914378"/>
              <a:endParaRPr lang="en-US" sz="1800">
                <a:solidFill>
                  <a:prstClr val="black"/>
                </a:solidFill>
              </a:endParaRPr>
            </a:p>
          </p:txBody>
        </p:sp>
        <p:sp>
          <p:nvSpPr>
            <p:cNvPr id="72" name="Rectangle 13">
              <a:extLst>
                <a:ext uri="{FF2B5EF4-FFF2-40B4-BE49-F238E27FC236}">
                  <a16:creationId xmlns:a16="http://schemas.microsoft.com/office/drawing/2014/main" id="{EEB9328F-7BA9-4F23-8F29-38672846EA51}"/>
                </a:ext>
              </a:extLst>
            </p:cNvPr>
            <p:cNvSpPr>
              <a:spLocks noChangeArrowheads="1"/>
            </p:cNvSpPr>
            <p:nvPr/>
          </p:nvSpPr>
          <p:spPr bwMode="auto">
            <a:xfrm>
              <a:off x="5283538" y="1984201"/>
              <a:ext cx="1155188" cy="681039"/>
            </a:xfrm>
            <a:prstGeom prst="rect">
              <a:avLst/>
            </a:prstGeom>
            <a:solidFill>
              <a:srgbClr val="4BACC6"/>
            </a:solidFill>
            <a:ln>
              <a:noFill/>
            </a:ln>
          </p:spPr>
          <p:txBody>
            <a:bodyPr vert="horz" wrap="square" lIns="91440" tIns="45720" rIns="91440" bIns="45720" numCol="1" anchor="t" anchorCtr="0" compatLnSpc="1">
              <a:prstTxWarp prst="textNoShape">
                <a:avLst/>
              </a:prstTxWarp>
            </a:bodyPr>
            <a:lstStyle/>
            <a:p>
              <a:pPr defTabSz="914378"/>
              <a:endParaRPr lang="en-US" sz="1800">
                <a:solidFill>
                  <a:prstClr val="black"/>
                </a:solidFill>
              </a:endParaRPr>
            </a:p>
          </p:txBody>
        </p:sp>
      </p:grpSp>
      <p:grpSp>
        <p:nvGrpSpPr>
          <p:cNvPr id="73" name="Group 57">
            <a:extLst>
              <a:ext uri="{FF2B5EF4-FFF2-40B4-BE49-F238E27FC236}">
                <a16:creationId xmlns:a16="http://schemas.microsoft.com/office/drawing/2014/main" id="{CD8F0327-9BA9-4E0E-B4F6-876480E9BFCC}"/>
              </a:ext>
            </a:extLst>
          </p:cNvPr>
          <p:cNvGrpSpPr/>
          <p:nvPr/>
        </p:nvGrpSpPr>
        <p:grpSpPr>
          <a:xfrm>
            <a:off x="6822147" y="1237726"/>
            <a:ext cx="1788454" cy="2248424"/>
            <a:chOff x="6822146" y="910484"/>
            <a:chExt cx="1788454" cy="2248424"/>
          </a:xfrm>
        </p:grpSpPr>
        <p:sp>
          <p:nvSpPr>
            <p:cNvPr id="74" name="Freeform 5">
              <a:extLst>
                <a:ext uri="{FF2B5EF4-FFF2-40B4-BE49-F238E27FC236}">
                  <a16:creationId xmlns:a16="http://schemas.microsoft.com/office/drawing/2014/main" id="{2722AD1E-D1D5-4C6C-BC2F-1FD2D32F1810}"/>
                </a:ext>
              </a:extLst>
            </p:cNvPr>
            <p:cNvSpPr>
              <a:spLocks/>
            </p:cNvSpPr>
            <p:nvPr/>
          </p:nvSpPr>
          <p:spPr bwMode="auto">
            <a:xfrm>
              <a:off x="6961325" y="1105334"/>
              <a:ext cx="332291" cy="452333"/>
            </a:xfrm>
            <a:custGeom>
              <a:avLst/>
              <a:gdLst>
                <a:gd name="T0" fmla="*/ 36 w 135"/>
                <a:gd name="T1" fmla="*/ 0 h 184"/>
                <a:gd name="T2" fmla="*/ 24 w 135"/>
                <a:gd name="T3" fmla="*/ 84 h 184"/>
                <a:gd name="T4" fmla="*/ 51 w 135"/>
                <a:gd name="T5" fmla="*/ 153 h 184"/>
                <a:gd name="T6" fmla="*/ 68 w 135"/>
                <a:gd name="T7" fmla="*/ 182 h 184"/>
                <a:gd name="T8" fmla="*/ 98 w 135"/>
                <a:gd name="T9" fmla="*/ 174 h 184"/>
                <a:gd name="T10" fmla="*/ 74 w 135"/>
                <a:gd name="T11" fmla="*/ 105 h 184"/>
                <a:gd name="T12" fmla="*/ 125 w 135"/>
                <a:gd name="T13" fmla="*/ 74 h 184"/>
                <a:gd name="T14" fmla="*/ 36 w 135"/>
                <a:gd name="T15" fmla="*/ 0 h 1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5" h="184">
                  <a:moveTo>
                    <a:pt x="36" y="0"/>
                  </a:moveTo>
                  <a:cubicBezTo>
                    <a:pt x="28" y="15"/>
                    <a:pt x="0" y="58"/>
                    <a:pt x="24" y="84"/>
                  </a:cubicBezTo>
                  <a:cubicBezTo>
                    <a:pt x="47" y="110"/>
                    <a:pt x="46" y="138"/>
                    <a:pt x="51" y="153"/>
                  </a:cubicBezTo>
                  <a:cubicBezTo>
                    <a:pt x="55" y="168"/>
                    <a:pt x="60" y="184"/>
                    <a:pt x="68" y="182"/>
                  </a:cubicBezTo>
                  <a:cubicBezTo>
                    <a:pt x="76" y="180"/>
                    <a:pt x="90" y="176"/>
                    <a:pt x="98" y="174"/>
                  </a:cubicBezTo>
                  <a:cubicBezTo>
                    <a:pt x="95" y="114"/>
                    <a:pt x="72" y="118"/>
                    <a:pt x="74" y="105"/>
                  </a:cubicBezTo>
                  <a:cubicBezTo>
                    <a:pt x="75" y="92"/>
                    <a:pt x="99" y="60"/>
                    <a:pt x="125" y="74"/>
                  </a:cubicBezTo>
                  <a:cubicBezTo>
                    <a:pt x="135" y="56"/>
                    <a:pt x="127" y="37"/>
                    <a:pt x="36" y="0"/>
                  </a:cubicBezTo>
                  <a:close/>
                </a:path>
              </a:pathLst>
            </a:custGeom>
            <a:solidFill>
              <a:srgbClr val="4BACC6"/>
            </a:solidFill>
            <a:ln>
              <a:noFill/>
            </a:ln>
          </p:spPr>
          <p:txBody>
            <a:bodyPr vert="horz" wrap="square" lIns="91440" tIns="45720" rIns="91440" bIns="45720" numCol="1" anchor="t" anchorCtr="0" compatLnSpc="1">
              <a:prstTxWarp prst="textNoShape">
                <a:avLst/>
              </a:prstTxWarp>
            </a:bodyPr>
            <a:lstStyle/>
            <a:p>
              <a:pPr defTabSz="914378"/>
              <a:endParaRPr lang="en-US" sz="1800">
                <a:solidFill>
                  <a:prstClr val="black"/>
                </a:solidFill>
              </a:endParaRPr>
            </a:p>
          </p:txBody>
        </p:sp>
        <p:sp>
          <p:nvSpPr>
            <p:cNvPr id="75" name="Freeform 6">
              <a:extLst>
                <a:ext uri="{FF2B5EF4-FFF2-40B4-BE49-F238E27FC236}">
                  <a16:creationId xmlns:a16="http://schemas.microsoft.com/office/drawing/2014/main" id="{CC147769-FE46-45F0-BB9A-ABA203D8025E}"/>
                </a:ext>
              </a:extLst>
            </p:cNvPr>
            <p:cNvSpPr>
              <a:spLocks/>
            </p:cNvSpPr>
            <p:nvPr/>
          </p:nvSpPr>
          <p:spPr bwMode="auto">
            <a:xfrm>
              <a:off x="7057011" y="910484"/>
              <a:ext cx="172235" cy="212248"/>
            </a:xfrm>
            <a:custGeom>
              <a:avLst/>
              <a:gdLst>
                <a:gd name="T0" fmla="*/ 0 w 70"/>
                <a:gd name="T1" fmla="*/ 74 h 87"/>
                <a:gd name="T2" fmla="*/ 62 w 70"/>
                <a:gd name="T3" fmla="*/ 0 h 87"/>
                <a:gd name="T4" fmla="*/ 70 w 70"/>
                <a:gd name="T5" fmla="*/ 28 h 87"/>
                <a:gd name="T6" fmla="*/ 38 w 70"/>
                <a:gd name="T7" fmla="*/ 87 h 87"/>
                <a:gd name="T8" fmla="*/ 0 w 70"/>
                <a:gd name="T9" fmla="*/ 74 h 87"/>
              </a:gdLst>
              <a:ahLst/>
              <a:cxnLst>
                <a:cxn ang="0">
                  <a:pos x="T0" y="T1"/>
                </a:cxn>
                <a:cxn ang="0">
                  <a:pos x="T2" y="T3"/>
                </a:cxn>
                <a:cxn ang="0">
                  <a:pos x="T4" y="T5"/>
                </a:cxn>
                <a:cxn ang="0">
                  <a:pos x="T6" y="T7"/>
                </a:cxn>
                <a:cxn ang="0">
                  <a:pos x="T8" y="T9"/>
                </a:cxn>
              </a:cxnLst>
              <a:rect l="0" t="0" r="r" b="b"/>
              <a:pathLst>
                <a:path w="70" h="87">
                  <a:moveTo>
                    <a:pt x="0" y="74"/>
                  </a:moveTo>
                  <a:cubicBezTo>
                    <a:pt x="12" y="52"/>
                    <a:pt x="45" y="12"/>
                    <a:pt x="62" y="0"/>
                  </a:cubicBezTo>
                  <a:cubicBezTo>
                    <a:pt x="66" y="13"/>
                    <a:pt x="70" y="28"/>
                    <a:pt x="70" y="28"/>
                  </a:cubicBezTo>
                  <a:cubicBezTo>
                    <a:pt x="70" y="28"/>
                    <a:pt x="38" y="65"/>
                    <a:pt x="38" y="87"/>
                  </a:cubicBezTo>
                  <a:cubicBezTo>
                    <a:pt x="21" y="78"/>
                    <a:pt x="0" y="74"/>
                    <a:pt x="0" y="74"/>
                  </a:cubicBezTo>
                  <a:close/>
                </a:path>
              </a:pathLst>
            </a:custGeom>
            <a:solidFill>
              <a:srgbClr val="4BACC6"/>
            </a:solidFill>
            <a:ln>
              <a:noFill/>
            </a:ln>
          </p:spPr>
          <p:txBody>
            <a:bodyPr vert="horz" wrap="square" lIns="91440" tIns="45720" rIns="91440" bIns="45720" numCol="1" anchor="t" anchorCtr="0" compatLnSpc="1">
              <a:prstTxWarp prst="textNoShape">
                <a:avLst/>
              </a:prstTxWarp>
            </a:bodyPr>
            <a:lstStyle/>
            <a:p>
              <a:pPr defTabSz="914378"/>
              <a:endParaRPr lang="en-US" sz="1800">
                <a:solidFill>
                  <a:prstClr val="black"/>
                </a:solidFill>
              </a:endParaRPr>
            </a:p>
          </p:txBody>
        </p:sp>
        <p:sp>
          <p:nvSpPr>
            <p:cNvPr id="76" name="Freeform 7">
              <a:extLst>
                <a:ext uri="{FF2B5EF4-FFF2-40B4-BE49-F238E27FC236}">
                  <a16:creationId xmlns:a16="http://schemas.microsoft.com/office/drawing/2014/main" id="{94E63FD0-A2C5-4F6B-AFAD-B06660715023}"/>
                </a:ext>
              </a:extLst>
            </p:cNvPr>
            <p:cNvSpPr>
              <a:spLocks/>
            </p:cNvSpPr>
            <p:nvPr/>
          </p:nvSpPr>
          <p:spPr bwMode="auto">
            <a:xfrm>
              <a:off x="7215327" y="1296705"/>
              <a:ext cx="102645" cy="219207"/>
            </a:xfrm>
            <a:custGeom>
              <a:avLst/>
              <a:gdLst>
                <a:gd name="T0" fmla="*/ 22 w 42"/>
                <a:gd name="T1" fmla="*/ 6 h 89"/>
                <a:gd name="T2" fmla="*/ 0 w 42"/>
                <a:gd name="T3" fmla="*/ 6 h 89"/>
                <a:gd name="T4" fmla="*/ 11 w 42"/>
                <a:gd name="T5" fmla="*/ 59 h 89"/>
                <a:gd name="T6" fmla="*/ 1 w 42"/>
                <a:gd name="T7" fmla="*/ 68 h 89"/>
                <a:gd name="T8" fmla="*/ 2 w 42"/>
                <a:gd name="T9" fmla="*/ 89 h 89"/>
                <a:gd name="T10" fmla="*/ 35 w 42"/>
                <a:gd name="T11" fmla="*/ 48 h 89"/>
                <a:gd name="T12" fmla="*/ 22 w 42"/>
                <a:gd name="T13" fmla="*/ 6 h 89"/>
              </a:gdLst>
              <a:ahLst/>
              <a:cxnLst>
                <a:cxn ang="0">
                  <a:pos x="T0" y="T1"/>
                </a:cxn>
                <a:cxn ang="0">
                  <a:pos x="T2" y="T3"/>
                </a:cxn>
                <a:cxn ang="0">
                  <a:pos x="T4" y="T5"/>
                </a:cxn>
                <a:cxn ang="0">
                  <a:pos x="T6" y="T7"/>
                </a:cxn>
                <a:cxn ang="0">
                  <a:pos x="T8" y="T9"/>
                </a:cxn>
                <a:cxn ang="0">
                  <a:pos x="T10" y="T11"/>
                </a:cxn>
                <a:cxn ang="0">
                  <a:pos x="T12" y="T13"/>
                </a:cxn>
              </a:cxnLst>
              <a:rect l="0" t="0" r="r" b="b"/>
              <a:pathLst>
                <a:path w="42" h="89">
                  <a:moveTo>
                    <a:pt x="22" y="6"/>
                  </a:moveTo>
                  <a:cubicBezTo>
                    <a:pt x="14" y="1"/>
                    <a:pt x="8" y="0"/>
                    <a:pt x="0" y="6"/>
                  </a:cubicBezTo>
                  <a:cubicBezTo>
                    <a:pt x="2" y="14"/>
                    <a:pt x="15" y="51"/>
                    <a:pt x="11" y="59"/>
                  </a:cubicBezTo>
                  <a:cubicBezTo>
                    <a:pt x="7" y="67"/>
                    <a:pt x="1" y="68"/>
                    <a:pt x="1" y="68"/>
                  </a:cubicBezTo>
                  <a:cubicBezTo>
                    <a:pt x="1" y="68"/>
                    <a:pt x="4" y="85"/>
                    <a:pt x="2" y="89"/>
                  </a:cubicBezTo>
                  <a:cubicBezTo>
                    <a:pt x="15" y="85"/>
                    <a:pt x="42" y="70"/>
                    <a:pt x="35" y="48"/>
                  </a:cubicBezTo>
                  <a:cubicBezTo>
                    <a:pt x="28" y="25"/>
                    <a:pt x="22" y="6"/>
                    <a:pt x="22" y="6"/>
                  </a:cubicBezTo>
                  <a:close/>
                </a:path>
              </a:pathLst>
            </a:custGeom>
            <a:solidFill>
              <a:srgbClr val="4BACC6"/>
            </a:solidFill>
            <a:ln>
              <a:noFill/>
            </a:ln>
          </p:spPr>
          <p:txBody>
            <a:bodyPr vert="horz" wrap="square" lIns="91440" tIns="45720" rIns="91440" bIns="45720" numCol="1" anchor="t" anchorCtr="0" compatLnSpc="1">
              <a:prstTxWarp prst="textNoShape">
                <a:avLst/>
              </a:prstTxWarp>
            </a:bodyPr>
            <a:lstStyle/>
            <a:p>
              <a:pPr defTabSz="914378"/>
              <a:endParaRPr lang="en-US" sz="1800">
                <a:solidFill>
                  <a:prstClr val="black"/>
                </a:solidFill>
              </a:endParaRPr>
            </a:p>
          </p:txBody>
        </p:sp>
        <p:sp>
          <p:nvSpPr>
            <p:cNvPr id="77" name="Freeform 8">
              <a:extLst>
                <a:ext uri="{FF2B5EF4-FFF2-40B4-BE49-F238E27FC236}">
                  <a16:creationId xmlns:a16="http://schemas.microsoft.com/office/drawing/2014/main" id="{1DD2AAE0-1999-4168-9360-FBFB2693F710}"/>
                </a:ext>
              </a:extLst>
            </p:cNvPr>
            <p:cNvSpPr>
              <a:spLocks noEditPoints="1"/>
            </p:cNvSpPr>
            <p:nvPr/>
          </p:nvSpPr>
          <p:spPr bwMode="auto">
            <a:xfrm>
              <a:off x="6822146" y="1547228"/>
              <a:ext cx="579334" cy="1318724"/>
            </a:xfrm>
            <a:custGeom>
              <a:avLst/>
              <a:gdLst>
                <a:gd name="T0" fmla="*/ 123 w 236"/>
                <a:gd name="T1" fmla="*/ 537 h 537"/>
                <a:gd name="T2" fmla="*/ 31 w 236"/>
                <a:gd name="T3" fmla="*/ 503 h 537"/>
                <a:gd name="T4" fmla="*/ 31 w 236"/>
                <a:gd name="T5" fmla="*/ 503 h 537"/>
                <a:gd name="T6" fmla="*/ 0 w 236"/>
                <a:gd name="T7" fmla="*/ 418 h 537"/>
                <a:gd name="T8" fmla="*/ 0 w 236"/>
                <a:gd name="T9" fmla="*/ 418 h 537"/>
                <a:gd name="T10" fmla="*/ 68 w 236"/>
                <a:gd name="T11" fmla="*/ 250 h 537"/>
                <a:gd name="T12" fmla="*/ 68 w 236"/>
                <a:gd name="T13" fmla="*/ 250 h 537"/>
                <a:gd name="T14" fmla="*/ 129 w 236"/>
                <a:gd name="T15" fmla="*/ 57 h 537"/>
                <a:gd name="T16" fmla="*/ 129 w 236"/>
                <a:gd name="T17" fmla="*/ 57 h 537"/>
                <a:gd name="T18" fmla="*/ 124 w 236"/>
                <a:gd name="T19" fmla="*/ 9 h 537"/>
                <a:gd name="T20" fmla="*/ 124 w 236"/>
                <a:gd name="T21" fmla="*/ 9 h 537"/>
                <a:gd name="T22" fmla="*/ 156 w 236"/>
                <a:gd name="T23" fmla="*/ 0 h 537"/>
                <a:gd name="T24" fmla="*/ 163 w 236"/>
                <a:gd name="T25" fmla="*/ 57 h 537"/>
                <a:gd name="T26" fmla="*/ 163 w 236"/>
                <a:gd name="T27" fmla="*/ 57 h 537"/>
                <a:gd name="T28" fmla="*/ 95 w 236"/>
                <a:gd name="T29" fmla="*/ 270 h 537"/>
                <a:gd name="T30" fmla="*/ 95 w 236"/>
                <a:gd name="T31" fmla="*/ 270 h 537"/>
                <a:gd name="T32" fmla="*/ 34 w 236"/>
                <a:gd name="T33" fmla="*/ 418 h 537"/>
                <a:gd name="T34" fmla="*/ 34 w 236"/>
                <a:gd name="T35" fmla="*/ 418 h 537"/>
                <a:gd name="T36" fmla="*/ 56 w 236"/>
                <a:gd name="T37" fmla="*/ 479 h 537"/>
                <a:gd name="T38" fmla="*/ 56 w 236"/>
                <a:gd name="T39" fmla="*/ 479 h 537"/>
                <a:gd name="T40" fmla="*/ 123 w 236"/>
                <a:gd name="T41" fmla="*/ 503 h 537"/>
                <a:gd name="T42" fmla="*/ 123 w 236"/>
                <a:gd name="T43" fmla="*/ 503 h 537"/>
                <a:gd name="T44" fmla="*/ 155 w 236"/>
                <a:gd name="T45" fmla="*/ 493 h 537"/>
                <a:gd name="T46" fmla="*/ 155 w 236"/>
                <a:gd name="T47" fmla="*/ 493 h 537"/>
                <a:gd name="T48" fmla="*/ 175 w 236"/>
                <a:gd name="T49" fmla="*/ 463 h 537"/>
                <a:gd name="T50" fmla="*/ 175 w 236"/>
                <a:gd name="T51" fmla="*/ 463 h 537"/>
                <a:gd name="T52" fmla="*/ 190 w 236"/>
                <a:gd name="T53" fmla="*/ 352 h 537"/>
                <a:gd name="T54" fmla="*/ 190 w 236"/>
                <a:gd name="T55" fmla="*/ 352 h 537"/>
                <a:gd name="T56" fmla="*/ 181 w 236"/>
                <a:gd name="T57" fmla="*/ 159 h 537"/>
                <a:gd name="T58" fmla="*/ 181 w 236"/>
                <a:gd name="T59" fmla="*/ 159 h 537"/>
                <a:gd name="T60" fmla="*/ 185 w 236"/>
                <a:gd name="T61" fmla="*/ 115 h 537"/>
                <a:gd name="T62" fmla="*/ 185 w 236"/>
                <a:gd name="T63" fmla="*/ 115 h 537"/>
                <a:gd name="T64" fmla="*/ 200 w 236"/>
                <a:gd name="T65" fmla="*/ 82 h 537"/>
                <a:gd name="T66" fmla="*/ 200 w 236"/>
                <a:gd name="T67" fmla="*/ 82 h 537"/>
                <a:gd name="T68" fmla="*/ 221 w 236"/>
                <a:gd name="T69" fmla="*/ 65 h 537"/>
                <a:gd name="T70" fmla="*/ 221 w 236"/>
                <a:gd name="T71" fmla="*/ 65 h 537"/>
                <a:gd name="T72" fmla="*/ 236 w 236"/>
                <a:gd name="T73" fmla="*/ 63 h 537"/>
                <a:gd name="T74" fmla="*/ 236 w 236"/>
                <a:gd name="T75" fmla="*/ 63 h 537"/>
                <a:gd name="T76" fmla="*/ 236 w 236"/>
                <a:gd name="T77" fmla="*/ 97 h 537"/>
                <a:gd name="T78" fmla="*/ 231 w 236"/>
                <a:gd name="T79" fmla="*/ 97 h 537"/>
                <a:gd name="T80" fmla="*/ 231 w 236"/>
                <a:gd name="T81" fmla="*/ 97 h 537"/>
                <a:gd name="T82" fmla="*/ 230 w 236"/>
                <a:gd name="T83" fmla="*/ 98 h 537"/>
                <a:gd name="T84" fmla="*/ 230 w 236"/>
                <a:gd name="T85" fmla="*/ 98 h 537"/>
                <a:gd name="T86" fmla="*/ 218 w 236"/>
                <a:gd name="T87" fmla="*/ 125 h 537"/>
                <a:gd name="T88" fmla="*/ 218 w 236"/>
                <a:gd name="T89" fmla="*/ 125 h 537"/>
                <a:gd name="T90" fmla="*/ 215 w 236"/>
                <a:gd name="T91" fmla="*/ 159 h 537"/>
                <a:gd name="T92" fmla="*/ 215 w 236"/>
                <a:gd name="T93" fmla="*/ 159 h 537"/>
                <a:gd name="T94" fmla="*/ 224 w 236"/>
                <a:gd name="T95" fmla="*/ 352 h 537"/>
                <a:gd name="T96" fmla="*/ 224 w 236"/>
                <a:gd name="T97" fmla="*/ 352 h 537"/>
                <a:gd name="T98" fmla="*/ 215 w 236"/>
                <a:gd name="T99" fmla="*/ 448 h 537"/>
                <a:gd name="T100" fmla="*/ 215 w 236"/>
                <a:gd name="T101" fmla="*/ 448 h 537"/>
                <a:gd name="T102" fmla="*/ 176 w 236"/>
                <a:gd name="T103" fmla="*/ 519 h 537"/>
                <a:gd name="T104" fmla="*/ 176 w 236"/>
                <a:gd name="T105" fmla="*/ 519 h 537"/>
                <a:gd name="T106" fmla="*/ 124 w 236"/>
                <a:gd name="T107" fmla="*/ 537 h 537"/>
                <a:gd name="T108" fmla="*/ 124 w 236"/>
                <a:gd name="T109" fmla="*/ 537 h 537"/>
                <a:gd name="T110" fmla="*/ 123 w 236"/>
                <a:gd name="T111" fmla="*/ 537 h 537"/>
                <a:gd name="T112" fmla="*/ 124 w 236"/>
                <a:gd name="T113" fmla="*/ 9 h 537"/>
                <a:gd name="T114" fmla="*/ 124 w 236"/>
                <a:gd name="T115" fmla="*/ 9 h 537"/>
                <a:gd name="T116" fmla="*/ 124 w 236"/>
                <a:gd name="T117" fmla="*/ 9 h 537"/>
                <a:gd name="T118" fmla="*/ 124 w 236"/>
                <a:gd name="T119" fmla="*/ 9 h 537"/>
                <a:gd name="T120" fmla="*/ 124 w 236"/>
                <a:gd name="T121" fmla="*/ 9 h 5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36" h="537">
                  <a:moveTo>
                    <a:pt x="123" y="537"/>
                  </a:moveTo>
                  <a:cubicBezTo>
                    <a:pt x="84" y="537"/>
                    <a:pt x="53" y="525"/>
                    <a:pt x="31" y="503"/>
                  </a:cubicBezTo>
                  <a:cubicBezTo>
                    <a:pt x="31" y="503"/>
                    <a:pt x="31" y="503"/>
                    <a:pt x="31" y="503"/>
                  </a:cubicBezTo>
                  <a:cubicBezTo>
                    <a:pt x="10" y="481"/>
                    <a:pt x="0" y="451"/>
                    <a:pt x="0" y="418"/>
                  </a:cubicBezTo>
                  <a:cubicBezTo>
                    <a:pt x="0" y="418"/>
                    <a:pt x="0" y="418"/>
                    <a:pt x="0" y="418"/>
                  </a:cubicBezTo>
                  <a:cubicBezTo>
                    <a:pt x="0" y="366"/>
                    <a:pt x="24" y="306"/>
                    <a:pt x="68" y="250"/>
                  </a:cubicBezTo>
                  <a:cubicBezTo>
                    <a:pt x="68" y="250"/>
                    <a:pt x="68" y="250"/>
                    <a:pt x="68" y="250"/>
                  </a:cubicBezTo>
                  <a:cubicBezTo>
                    <a:pt x="109" y="197"/>
                    <a:pt x="129" y="116"/>
                    <a:pt x="129" y="57"/>
                  </a:cubicBezTo>
                  <a:cubicBezTo>
                    <a:pt x="129" y="57"/>
                    <a:pt x="129" y="57"/>
                    <a:pt x="129" y="57"/>
                  </a:cubicBezTo>
                  <a:cubicBezTo>
                    <a:pt x="129" y="38"/>
                    <a:pt x="127" y="21"/>
                    <a:pt x="124" y="9"/>
                  </a:cubicBezTo>
                  <a:cubicBezTo>
                    <a:pt x="124" y="9"/>
                    <a:pt x="124" y="9"/>
                    <a:pt x="124" y="9"/>
                  </a:cubicBezTo>
                  <a:cubicBezTo>
                    <a:pt x="156" y="0"/>
                    <a:pt x="156" y="0"/>
                    <a:pt x="156" y="0"/>
                  </a:cubicBezTo>
                  <a:cubicBezTo>
                    <a:pt x="161" y="16"/>
                    <a:pt x="163" y="35"/>
                    <a:pt x="163" y="57"/>
                  </a:cubicBezTo>
                  <a:cubicBezTo>
                    <a:pt x="163" y="57"/>
                    <a:pt x="163" y="57"/>
                    <a:pt x="163" y="57"/>
                  </a:cubicBezTo>
                  <a:cubicBezTo>
                    <a:pt x="163" y="123"/>
                    <a:pt x="142" y="209"/>
                    <a:pt x="95" y="270"/>
                  </a:cubicBezTo>
                  <a:cubicBezTo>
                    <a:pt x="95" y="270"/>
                    <a:pt x="95" y="270"/>
                    <a:pt x="95" y="270"/>
                  </a:cubicBezTo>
                  <a:cubicBezTo>
                    <a:pt x="54" y="322"/>
                    <a:pt x="34" y="377"/>
                    <a:pt x="34" y="418"/>
                  </a:cubicBezTo>
                  <a:cubicBezTo>
                    <a:pt x="34" y="418"/>
                    <a:pt x="34" y="418"/>
                    <a:pt x="34" y="418"/>
                  </a:cubicBezTo>
                  <a:cubicBezTo>
                    <a:pt x="34" y="445"/>
                    <a:pt x="42" y="465"/>
                    <a:pt x="56" y="479"/>
                  </a:cubicBezTo>
                  <a:cubicBezTo>
                    <a:pt x="56" y="479"/>
                    <a:pt x="56" y="479"/>
                    <a:pt x="56" y="479"/>
                  </a:cubicBezTo>
                  <a:cubicBezTo>
                    <a:pt x="69" y="494"/>
                    <a:pt x="91" y="503"/>
                    <a:pt x="123" y="503"/>
                  </a:cubicBezTo>
                  <a:cubicBezTo>
                    <a:pt x="123" y="503"/>
                    <a:pt x="123" y="503"/>
                    <a:pt x="123" y="503"/>
                  </a:cubicBezTo>
                  <a:cubicBezTo>
                    <a:pt x="137" y="503"/>
                    <a:pt x="147" y="499"/>
                    <a:pt x="155" y="493"/>
                  </a:cubicBezTo>
                  <a:cubicBezTo>
                    <a:pt x="155" y="493"/>
                    <a:pt x="155" y="493"/>
                    <a:pt x="155" y="493"/>
                  </a:cubicBezTo>
                  <a:cubicBezTo>
                    <a:pt x="163" y="487"/>
                    <a:pt x="170" y="477"/>
                    <a:pt x="175" y="463"/>
                  </a:cubicBezTo>
                  <a:cubicBezTo>
                    <a:pt x="175" y="463"/>
                    <a:pt x="175" y="463"/>
                    <a:pt x="175" y="463"/>
                  </a:cubicBezTo>
                  <a:cubicBezTo>
                    <a:pt x="186" y="436"/>
                    <a:pt x="190" y="396"/>
                    <a:pt x="190" y="352"/>
                  </a:cubicBezTo>
                  <a:cubicBezTo>
                    <a:pt x="190" y="352"/>
                    <a:pt x="190" y="352"/>
                    <a:pt x="190" y="352"/>
                  </a:cubicBezTo>
                  <a:cubicBezTo>
                    <a:pt x="190" y="285"/>
                    <a:pt x="181" y="210"/>
                    <a:pt x="181" y="159"/>
                  </a:cubicBezTo>
                  <a:cubicBezTo>
                    <a:pt x="181" y="159"/>
                    <a:pt x="181" y="159"/>
                    <a:pt x="181" y="159"/>
                  </a:cubicBezTo>
                  <a:cubicBezTo>
                    <a:pt x="181" y="142"/>
                    <a:pt x="182" y="127"/>
                    <a:pt x="185" y="115"/>
                  </a:cubicBezTo>
                  <a:cubicBezTo>
                    <a:pt x="185" y="115"/>
                    <a:pt x="185" y="115"/>
                    <a:pt x="185" y="115"/>
                  </a:cubicBezTo>
                  <a:cubicBezTo>
                    <a:pt x="190" y="100"/>
                    <a:pt x="194" y="90"/>
                    <a:pt x="200" y="82"/>
                  </a:cubicBezTo>
                  <a:cubicBezTo>
                    <a:pt x="200" y="82"/>
                    <a:pt x="200" y="82"/>
                    <a:pt x="200" y="82"/>
                  </a:cubicBezTo>
                  <a:cubicBezTo>
                    <a:pt x="205" y="74"/>
                    <a:pt x="213" y="67"/>
                    <a:pt x="221" y="65"/>
                  </a:cubicBezTo>
                  <a:cubicBezTo>
                    <a:pt x="221" y="65"/>
                    <a:pt x="221" y="65"/>
                    <a:pt x="221" y="65"/>
                  </a:cubicBezTo>
                  <a:cubicBezTo>
                    <a:pt x="227" y="63"/>
                    <a:pt x="232" y="63"/>
                    <a:pt x="236" y="63"/>
                  </a:cubicBezTo>
                  <a:cubicBezTo>
                    <a:pt x="236" y="63"/>
                    <a:pt x="236" y="63"/>
                    <a:pt x="236" y="63"/>
                  </a:cubicBezTo>
                  <a:cubicBezTo>
                    <a:pt x="236" y="97"/>
                    <a:pt x="236" y="97"/>
                    <a:pt x="236" y="97"/>
                  </a:cubicBezTo>
                  <a:cubicBezTo>
                    <a:pt x="233" y="97"/>
                    <a:pt x="232" y="97"/>
                    <a:pt x="231" y="97"/>
                  </a:cubicBezTo>
                  <a:cubicBezTo>
                    <a:pt x="231" y="97"/>
                    <a:pt x="231" y="97"/>
                    <a:pt x="231" y="97"/>
                  </a:cubicBezTo>
                  <a:cubicBezTo>
                    <a:pt x="231" y="98"/>
                    <a:pt x="231" y="97"/>
                    <a:pt x="230" y="98"/>
                  </a:cubicBezTo>
                  <a:cubicBezTo>
                    <a:pt x="230" y="98"/>
                    <a:pt x="230" y="98"/>
                    <a:pt x="230" y="98"/>
                  </a:cubicBezTo>
                  <a:cubicBezTo>
                    <a:pt x="228" y="100"/>
                    <a:pt x="223" y="108"/>
                    <a:pt x="218" y="125"/>
                  </a:cubicBezTo>
                  <a:cubicBezTo>
                    <a:pt x="218" y="125"/>
                    <a:pt x="218" y="125"/>
                    <a:pt x="218" y="125"/>
                  </a:cubicBezTo>
                  <a:cubicBezTo>
                    <a:pt x="216" y="131"/>
                    <a:pt x="214" y="143"/>
                    <a:pt x="215" y="159"/>
                  </a:cubicBezTo>
                  <a:cubicBezTo>
                    <a:pt x="215" y="159"/>
                    <a:pt x="215" y="159"/>
                    <a:pt x="215" y="159"/>
                  </a:cubicBezTo>
                  <a:cubicBezTo>
                    <a:pt x="214" y="206"/>
                    <a:pt x="224" y="282"/>
                    <a:pt x="224" y="352"/>
                  </a:cubicBezTo>
                  <a:cubicBezTo>
                    <a:pt x="224" y="352"/>
                    <a:pt x="224" y="352"/>
                    <a:pt x="224" y="352"/>
                  </a:cubicBezTo>
                  <a:cubicBezTo>
                    <a:pt x="224" y="386"/>
                    <a:pt x="222" y="419"/>
                    <a:pt x="215" y="448"/>
                  </a:cubicBezTo>
                  <a:cubicBezTo>
                    <a:pt x="215" y="448"/>
                    <a:pt x="215" y="448"/>
                    <a:pt x="215" y="448"/>
                  </a:cubicBezTo>
                  <a:cubicBezTo>
                    <a:pt x="208" y="477"/>
                    <a:pt x="197" y="503"/>
                    <a:pt x="176" y="519"/>
                  </a:cubicBezTo>
                  <a:cubicBezTo>
                    <a:pt x="176" y="519"/>
                    <a:pt x="176" y="519"/>
                    <a:pt x="176" y="519"/>
                  </a:cubicBezTo>
                  <a:cubicBezTo>
                    <a:pt x="162" y="531"/>
                    <a:pt x="144" y="537"/>
                    <a:pt x="124" y="537"/>
                  </a:cubicBezTo>
                  <a:cubicBezTo>
                    <a:pt x="124" y="537"/>
                    <a:pt x="124" y="537"/>
                    <a:pt x="124" y="537"/>
                  </a:cubicBezTo>
                  <a:cubicBezTo>
                    <a:pt x="124" y="537"/>
                    <a:pt x="124" y="537"/>
                    <a:pt x="123" y="537"/>
                  </a:cubicBezTo>
                  <a:close/>
                  <a:moveTo>
                    <a:pt x="124" y="9"/>
                  </a:moveTo>
                  <a:cubicBezTo>
                    <a:pt x="124" y="9"/>
                    <a:pt x="124" y="9"/>
                    <a:pt x="124" y="9"/>
                  </a:cubicBezTo>
                  <a:cubicBezTo>
                    <a:pt x="124" y="9"/>
                    <a:pt x="124" y="9"/>
                    <a:pt x="124" y="9"/>
                  </a:cubicBezTo>
                  <a:cubicBezTo>
                    <a:pt x="124" y="9"/>
                    <a:pt x="124" y="9"/>
                    <a:pt x="124" y="9"/>
                  </a:cubicBezTo>
                  <a:cubicBezTo>
                    <a:pt x="124" y="9"/>
                    <a:pt x="124" y="9"/>
                    <a:pt x="124" y="9"/>
                  </a:cubicBezTo>
                  <a:close/>
                </a:path>
              </a:pathLst>
            </a:custGeom>
            <a:solidFill>
              <a:srgbClr val="4BACC6"/>
            </a:solidFill>
            <a:ln>
              <a:noFill/>
            </a:ln>
          </p:spPr>
          <p:txBody>
            <a:bodyPr vert="horz" wrap="square" lIns="91440" tIns="45720" rIns="91440" bIns="45720" numCol="1" anchor="t" anchorCtr="0" compatLnSpc="1">
              <a:prstTxWarp prst="textNoShape">
                <a:avLst/>
              </a:prstTxWarp>
            </a:bodyPr>
            <a:lstStyle/>
            <a:p>
              <a:pPr defTabSz="914378"/>
              <a:endParaRPr lang="en-US" sz="1800">
                <a:solidFill>
                  <a:prstClr val="black"/>
                </a:solidFill>
              </a:endParaRPr>
            </a:p>
          </p:txBody>
        </p:sp>
        <p:sp>
          <p:nvSpPr>
            <p:cNvPr id="78" name="Freeform 9">
              <a:extLst>
                <a:ext uri="{FF2B5EF4-FFF2-40B4-BE49-F238E27FC236}">
                  <a16:creationId xmlns:a16="http://schemas.microsoft.com/office/drawing/2014/main" id="{291B6E2D-024E-447C-8255-16C5B9E1145C}"/>
                </a:ext>
              </a:extLst>
            </p:cNvPr>
            <p:cNvSpPr>
              <a:spLocks/>
            </p:cNvSpPr>
            <p:nvPr/>
          </p:nvSpPr>
          <p:spPr bwMode="auto">
            <a:xfrm>
              <a:off x="7378863" y="3092798"/>
              <a:ext cx="1231737" cy="66110"/>
            </a:xfrm>
            <a:custGeom>
              <a:avLst/>
              <a:gdLst>
                <a:gd name="T0" fmla="*/ 501 w 501"/>
                <a:gd name="T1" fmla="*/ 27 h 27"/>
                <a:gd name="T2" fmla="*/ 501 w 501"/>
                <a:gd name="T3" fmla="*/ 22 h 27"/>
                <a:gd name="T4" fmla="*/ 478 w 501"/>
                <a:gd name="T5" fmla="*/ 0 h 27"/>
                <a:gd name="T6" fmla="*/ 23 w 501"/>
                <a:gd name="T7" fmla="*/ 0 h 27"/>
                <a:gd name="T8" fmla="*/ 0 w 501"/>
                <a:gd name="T9" fmla="*/ 22 h 27"/>
                <a:gd name="T10" fmla="*/ 0 w 501"/>
                <a:gd name="T11" fmla="*/ 27 h 27"/>
                <a:gd name="T12" fmla="*/ 501 w 501"/>
                <a:gd name="T13" fmla="*/ 27 h 27"/>
              </a:gdLst>
              <a:ahLst/>
              <a:cxnLst>
                <a:cxn ang="0">
                  <a:pos x="T0" y="T1"/>
                </a:cxn>
                <a:cxn ang="0">
                  <a:pos x="T2" y="T3"/>
                </a:cxn>
                <a:cxn ang="0">
                  <a:pos x="T4" y="T5"/>
                </a:cxn>
                <a:cxn ang="0">
                  <a:pos x="T6" y="T7"/>
                </a:cxn>
                <a:cxn ang="0">
                  <a:pos x="T8" y="T9"/>
                </a:cxn>
                <a:cxn ang="0">
                  <a:pos x="T10" y="T11"/>
                </a:cxn>
                <a:cxn ang="0">
                  <a:pos x="T12" y="T13"/>
                </a:cxn>
              </a:cxnLst>
              <a:rect l="0" t="0" r="r" b="b"/>
              <a:pathLst>
                <a:path w="501" h="27">
                  <a:moveTo>
                    <a:pt x="501" y="27"/>
                  </a:moveTo>
                  <a:cubicBezTo>
                    <a:pt x="501" y="22"/>
                    <a:pt x="501" y="22"/>
                    <a:pt x="501" y="22"/>
                  </a:cubicBezTo>
                  <a:cubicBezTo>
                    <a:pt x="501" y="10"/>
                    <a:pt x="491" y="0"/>
                    <a:pt x="478" y="0"/>
                  </a:cubicBezTo>
                  <a:cubicBezTo>
                    <a:pt x="23" y="0"/>
                    <a:pt x="23" y="0"/>
                    <a:pt x="23" y="0"/>
                  </a:cubicBezTo>
                  <a:cubicBezTo>
                    <a:pt x="10" y="0"/>
                    <a:pt x="0" y="10"/>
                    <a:pt x="0" y="22"/>
                  </a:cubicBezTo>
                  <a:cubicBezTo>
                    <a:pt x="0" y="27"/>
                    <a:pt x="0" y="27"/>
                    <a:pt x="0" y="27"/>
                  </a:cubicBezTo>
                  <a:lnTo>
                    <a:pt x="501" y="27"/>
                  </a:lnTo>
                  <a:close/>
                </a:path>
              </a:pathLst>
            </a:custGeom>
            <a:solidFill>
              <a:srgbClr val="4BACC6"/>
            </a:solidFill>
            <a:ln>
              <a:noFill/>
            </a:ln>
          </p:spPr>
          <p:txBody>
            <a:bodyPr vert="horz" wrap="square" lIns="91440" tIns="45720" rIns="91440" bIns="45720" numCol="1" anchor="t" anchorCtr="0" compatLnSpc="1">
              <a:prstTxWarp prst="textNoShape">
                <a:avLst/>
              </a:prstTxWarp>
            </a:bodyPr>
            <a:lstStyle/>
            <a:p>
              <a:pPr defTabSz="914378"/>
              <a:endParaRPr lang="en-US" sz="1800">
                <a:solidFill>
                  <a:prstClr val="black"/>
                </a:solidFill>
              </a:endParaRPr>
            </a:p>
          </p:txBody>
        </p:sp>
        <p:sp>
          <p:nvSpPr>
            <p:cNvPr id="79" name="Freeform 10">
              <a:extLst>
                <a:ext uri="{FF2B5EF4-FFF2-40B4-BE49-F238E27FC236}">
                  <a16:creationId xmlns:a16="http://schemas.microsoft.com/office/drawing/2014/main" id="{9C31AC1F-DED6-45DD-A258-7647E3E7850F}"/>
                </a:ext>
              </a:extLst>
            </p:cNvPr>
            <p:cNvSpPr>
              <a:spLocks/>
            </p:cNvSpPr>
            <p:nvPr/>
          </p:nvSpPr>
          <p:spPr bwMode="auto">
            <a:xfrm>
              <a:off x="7417138" y="1075759"/>
              <a:ext cx="1155188" cy="942940"/>
            </a:xfrm>
            <a:custGeom>
              <a:avLst/>
              <a:gdLst>
                <a:gd name="T0" fmla="*/ 471 w 471"/>
                <a:gd name="T1" fmla="*/ 384 h 384"/>
                <a:gd name="T2" fmla="*/ 471 w 471"/>
                <a:gd name="T3" fmla="*/ 23 h 384"/>
                <a:gd name="T4" fmla="*/ 448 w 471"/>
                <a:gd name="T5" fmla="*/ 0 h 384"/>
                <a:gd name="T6" fmla="*/ 23 w 471"/>
                <a:gd name="T7" fmla="*/ 0 h 384"/>
                <a:gd name="T8" fmla="*/ 0 w 471"/>
                <a:gd name="T9" fmla="*/ 23 h 384"/>
                <a:gd name="T10" fmla="*/ 0 w 471"/>
                <a:gd name="T11" fmla="*/ 384 h 384"/>
                <a:gd name="T12" fmla="*/ 471 w 471"/>
                <a:gd name="T13" fmla="*/ 384 h 384"/>
              </a:gdLst>
              <a:ahLst/>
              <a:cxnLst>
                <a:cxn ang="0">
                  <a:pos x="T0" y="T1"/>
                </a:cxn>
                <a:cxn ang="0">
                  <a:pos x="T2" y="T3"/>
                </a:cxn>
                <a:cxn ang="0">
                  <a:pos x="T4" y="T5"/>
                </a:cxn>
                <a:cxn ang="0">
                  <a:pos x="T6" y="T7"/>
                </a:cxn>
                <a:cxn ang="0">
                  <a:pos x="T8" y="T9"/>
                </a:cxn>
                <a:cxn ang="0">
                  <a:pos x="T10" y="T11"/>
                </a:cxn>
                <a:cxn ang="0">
                  <a:pos x="T12" y="T13"/>
                </a:cxn>
              </a:cxnLst>
              <a:rect l="0" t="0" r="r" b="b"/>
              <a:pathLst>
                <a:path w="471" h="384">
                  <a:moveTo>
                    <a:pt x="471" y="384"/>
                  </a:moveTo>
                  <a:cubicBezTo>
                    <a:pt x="471" y="23"/>
                    <a:pt x="471" y="23"/>
                    <a:pt x="471" y="23"/>
                  </a:cubicBezTo>
                  <a:cubicBezTo>
                    <a:pt x="471" y="10"/>
                    <a:pt x="461" y="0"/>
                    <a:pt x="448" y="0"/>
                  </a:cubicBezTo>
                  <a:cubicBezTo>
                    <a:pt x="23" y="0"/>
                    <a:pt x="23" y="0"/>
                    <a:pt x="23" y="0"/>
                  </a:cubicBezTo>
                  <a:cubicBezTo>
                    <a:pt x="10" y="0"/>
                    <a:pt x="0" y="10"/>
                    <a:pt x="0" y="23"/>
                  </a:cubicBezTo>
                  <a:cubicBezTo>
                    <a:pt x="0" y="384"/>
                    <a:pt x="0" y="384"/>
                    <a:pt x="0" y="384"/>
                  </a:cubicBezTo>
                  <a:lnTo>
                    <a:pt x="471" y="384"/>
                  </a:lnTo>
                  <a:close/>
                </a:path>
              </a:pathLst>
            </a:custGeom>
            <a:solidFill>
              <a:srgbClr val="4BACC6"/>
            </a:solidFill>
            <a:ln>
              <a:noFill/>
            </a:ln>
          </p:spPr>
          <p:txBody>
            <a:bodyPr vert="horz" wrap="square" lIns="91440" tIns="45720" rIns="91440" bIns="45720" numCol="1" anchor="t" anchorCtr="0" compatLnSpc="1">
              <a:prstTxWarp prst="textNoShape">
                <a:avLst/>
              </a:prstTxWarp>
            </a:bodyPr>
            <a:lstStyle/>
            <a:p>
              <a:pPr defTabSz="914378"/>
              <a:endParaRPr lang="en-US" sz="1800">
                <a:solidFill>
                  <a:prstClr val="black"/>
                </a:solidFill>
              </a:endParaRPr>
            </a:p>
          </p:txBody>
        </p:sp>
        <p:sp>
          <p:nvSpPr>
            <p:cNvPr id="80" name="Freeform 11">
              <a:extLst>
                <a:ext uri="{FF2B5EF4-FFF2-40B4-BE49-F238E27FC236}">
                  <a16:creationId xmlns:a16="http://schemas.microsoft.com/office/drawing/2014/main" id="{4B3336F0-A1BF-484C-83D6-D48E846DB0CF}"/>
                </a:ext>
              </a:extLst>
            </p:cNvPr>
            <p:cNvSpPr>
              <a:spLocks/>
            </p:cNvSpPr>
            <p:nvPr/>
          </p:nvSpPr>
          <p:spPr bwMode="auto">
            <a:xfrm>
              <a:off x="7504124" y="1164485"/>
              <a:ext cx="981214" cy="720253"/>
            </a:xfrm>
            <a:custGeom>
              <a:avLst/>
              <a:gdLst>
                <a:gd name="T0" fmla="*/ 399 w 399"/>
                <a:gd name="T1" fmla="*/ 271 h 293"/>
                <a:gd name="T2" fmla="*/ 376 w 399"/>
                <a:gd name="T3" fmla="*/ 293 h 293"/>
                <a:gd name="T4" fmla="*/ 23 w 399"/>
                <a:gd name="T5" fmla="*/ 293 h 293"/>
                <a:gd name="T6" fmla="*/ 0 w 399"/>
                <a:gd name="T7" fmla="*/ 271 h 293"/>
                <a:gd name="T8" fmla="*/ 0 w 399"/>
                <a:gd name="T9" fmla="*/ 23 h 293"/>
                <a:gd name="T10" fmla="*/ 23 w 399"/>
                <a:gd name="T11" fmla="*/ 0 h 293"/>
                <a:gd name="T12" fmla="*/ 376 w 399"/>
                <a:gd name="T13" fmla="*/ 0 h 293"/>
                <a:gd name="T14" fmla="*/ 399 w 399"/>
                <a:gd name="T15" fmla="*/ 23 h 293"/>
                <a:gd name="T16" fmla="*/ 399 w 399"/>
                <a:gd name="T17" fmla="*/ 271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9" h="293">
                  <a:moveTo>
                    <a:pt x="399" y="271"/>
                  </a:moveTo>
                  <a:cubicBezTo>
                    <a:pt x="399" y="283"/>
                    <a:pt x="389" y="293"/>
                    <a:pt x="376" y="293"/>
                  </a:cubicBezTo>
                  <a:cubicBezTo>
                    <a:pt x="23" y="293"/>
                    <a:pt x="23" y="293"/>
                    <a:pt x="23" y="293"/>
                  </a:cubicBezTo>
                  <a:cubicBezTo>
                    <a:pt x="10" y="293"/>
                    <a:pt x="0" y="283"/>
                    <a:pt x="0" y="271"/>
                  </a:cubicBezTo>
                  <a:cubicBezTo>
                    <a:pt x="0" y="23"/>
                    <a:pt x="0" y="23"/>
                    <a:pt x="0" y="23"/>
                  </a:cubicBezTo>
                  <a:cubicBezTo>
                    <a:pt x="0" y="10"/>
                    <a:pt x="10" y="0"/>
                    <a:pt x="23" y="0"/>
                  </a:cubicBezTo>
                  <a:cubicBezTo>
                    <a:pt x="376" y="0"/>
                    <a:pt x="376" y="0"/>
                    <a:pt x="376" y="0"/>
                  </a:cubicBezTo>
                  <a:cubicBezTo>
                    <a:pt x="389" y="0"/>
                    <a:pt x="399" y="10"/>
                    <a:pt x="399" y="23"/>
                  </a:cubicBezTo>
                  <a:lnTo>
                    <a:pt x="399" y="27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78"/>
              <a:endParaRPr lang="en-US" sz="1800">
                <a:solidFill>
                  <a:prstClr val="black"/>
                </a:solidFill>
              </a:endParaRPr>
            </a:p>
          </p:txBody>
        </p:sp>
        <p:sp>
          <p:nvSpPr>
            <p:cNvPr id="81" name="Freeform 12">
              <a:extLst>
                <a:ext uri="{FF2B5EF4-FFF2-40B4-BE49-F238E27FC236}">
                  <a16:creationId xmlns:a16="http://schemas.microsoft.com/office/drawing/2014/main" id="{46AAC28A-0A6E-49C3-9F14-86AB5244EB5D}"/>
                </a:ext>
              </a:extLst>
            </p:cNvPr>
            <p:cNvSpPr>
              <a:spLocks/>
            </p:cNvSpPr>
            <p:nvPr/>
          </p:nvSpPr>
          <p:spPr bwMode="auto">
            <a:xfrm>
              <a:off x="7417138" y="2965797"/>
              <a:ext cx="1155188" cy="100905"/>
            </a:xfrm>
            <a:custGeom>
              <a:avLst/>
              <a:gdLst>
                <a:gd name="T0" fmla="*/ 0 w 471"/>
                <a:gd name="T1" fmla="*/ 0 h 41"/>
                <a:gd name="T2" fmla="*/ 0 w 471"/>
                <a:gd name="T3" fmla="*/ 18 h 41"/>
                <a:gd name="T4" fmla="*/ 23 w 471"/>
                <a:gd name="T5" fmla="*/ 41 h 41"/>
                <a:gd name="T6" fmla="*/ 448 w 471"/>
                <a:gd name="T7" fmla="*/ 41 h 41"/>
                <a:gd name="T8" fmla="*/ 471 w 471"/>
                <a:gd name="T9" fmla="*/ 18 h 41"/>
                <a:gd name="T10" fmla="*/ 471 w 471"/>
                <a:gd name="T11" fmla="*/ 0 h 41"/>
                <a:gd name="T12" fmla="*/ 0 w 471"/>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471" h="41">
                  <a:moveTo>
                    <a:pt x="0" y="0"/>
                  </a:moveTo>
                  <a:cubicBezTo>
                    <a:pt x="0" y="18"/>
                    <a:pt x="0" y="18"/>
                    <a:pt x="0" y="18"/>
                  </a:cubicBezTo>
                  <a:cubicBezTo>
                    <a:pt x="0" y="30"/>
                    <a:pt x="10" y="41"/>
                    <a:pt x="23" y="41"/>
                  </a:cubicBezTo>
                  <a:cubicBezTo>
                    <a:pt x="448" y="41"/>
                    <a:pt x="448" y="41"/>
                    <a:pt x="448" y="41"/>
                  </a:cubicBezTo>
                  <a:cubicBezTo>
                    <a:pt x="461" y="41"/>
                    <a:pt x="471" y="30"/>
                    <a:pt x="471" y="18"/>
                  </a:cubicBezTo>
                  <a:cubicBezTo>
                    <a:pt x="471" y="0"/>
                    <a:pt x="471" y="0"/>
                    <a:pt x="471" y="0"/>
                  </a:cubicBezTo>
                  <a:lnTo>
                    <a:pt x="0" y="0"/>
                  </a:lnTo>
                  <a:close/>
                </a:path>
              </a:pathLst>
            </a:custGeom>
            <a:solidFill>
              <a:srgbClr val="4BACC6"/>
            </a:solidFill>
            <a:ln>
              <a:noFill/>
            </a:ln>
          </p:spPr>
          <p:txBody>
            <a:bodyPr vert="horz" wrap="square" lIns="91440" tIns="45720" rIns="91440" bIns="45720" numCol="1" anchor="t" anchorCtr="0" compatLnSpc="1">
              <a:prstTxWarp prst="textNoShape">
                <a:avLst/>
              </a:prstTxWarp>
            </a:bodyPr>
            <a:lstStyle/>
            <a:p>
              <a:pPr defTabSz="914378"/>
              <a:endParaRPr lang="en-US" sz="1800">
                <a:solidFill>
                  <a:prstClr val="black"/>
                </a:solidFill>
              </a:endParaRPr>
            </a:p>
          </p:txBody>
        </p:sp>
        <p:sp>
          <p:nvSpPr>
            <p:cNvPr id="82" name="Rectangle 13">
              <a:extLst>
                <a:ext uri="{FF2B5EF4-FFF2-40B4-BE49-F238E27FC236}">
                  <a16:creationId xmlns:a16="http://schemas.microsoft.com/office/drawing/2014/main" id="{51FC5820-1302-468C-99AD-8BFF549CCEC5}"/>
                </a:ext>
              </a:extLst>
            </p:cNvPr>
            <p:cNvSpPr>
              <a:spLocks noChangeArrowheads="1"/>
            </p:cNvSpPr>
            <p:nvPr/>
          </p:nvSpPr>
          <p:spPr bwMode="auto">
            <a:xfrm>
              <a:off x="7417138" y="1984201"/>
              <a:ext cx="1155188" cy="998994"/>
            </a:xfrm>
            <a:prstGeom prst="rect">
              <a:avLst/>
            </a:prstGeom>
            <a:solidFill>
              <a:srgbClr val="4BACC6"/>
            </a:solidFill>
            <a:ln>
              <a:noFill/>
            </a:ln>
          </p:spPr>
          <p:txBody>
            <a:bodyPr vert="horz" wrap="square" lIns="91440" tIns="45720" rIns="91440" bIns="45720" numCol="1" anchor="t" anchorCtr="0" compatLnSpc="1">
              <a:prstTxWarp prst="textNoShape">
                <a:avLst/>
              </a:prstTxWarp>
            </a:bodyPr>
            <a:lstStyle/>
            <a:p>
              <a:pPr defTabSz="914378"/>
              <a:endParaRPr lang="en-US" sz="1800">
                <a:solidFill>
                  <a:prstClr val="black"/>
                </a:solidFill>
              </a:endParaRPr>
            </a:p>
          </p:txBody>
        </p:sp>
      </p:grpSp>
      <p:sp>
        <p:nvSpPr>
          <p:cNvPr id="83" name="Text Box 10">
            <a:extLst>
              <a:ext uri="{FF2B5EF4-FFF2-40B4-BE49-F238E27FC236}">
                <a16:creationId xmlns:a16="http://schemas.microsoft.com/office/drawing/2014/main" id="{4D252618-5858-42C2-A167-D84AB668960B}"/>
              </a:ext>
            </a:extLst>
          </p:cNvPr>
          <p:cNvSpPr txBox="1">
            <a:spLocks noChangeArrowheads="1"/>
          </p:cNvSpPr>
          <p:nvPr/>
        </p:nvSpPr>
        <p:spPr bwMode="auto">
          <a:xfrm>
            <a:off x="497546" y="3658910"/>
            <a:ext cx="1845316" cy="884858"/>
          </a:xfrm>
          <a:prstGeom prst="rect">
            <a:avLst/>
          </a:prstGeom>
          <a:noFill/>
          <a:ln w="9525">
            <a:noFill/>
            <a:miter lim="800000"/>
            <a:headEnd/>
            <a:tailEnd/>
          </a:ln>
        </p:spPr>
        <p:txBody>
          <a:bodyPr wrap="square" lIns="45720" tIns="22860" rIns="45720" bIns="22860">
            <a:spAutoFit/>
          </a:bodyPr>
          <a:lstStyle/>
          <a:p>
            <a:pPr defTabSz="1088205"/>
            <a:r>
              <a:rPr lang="en-US" sz="1400" b="1">
                <a:solidFill>
                  <a:srgbClr val="4BACC6"/>
                </a:solidFill>
                <a:ea typeface="Open Sans" pitchFamily="34" charset="0"/>
                <a:cs typeface="Open Sans" pitchFamily="34" charset="0"/>
              </a:rPr>
              <a:t>Machine</a:t>
            </a:r>
          </a:p>
          <a:p>
            <a:pPr defTabSz="1088205"/>
            <a:endParaRPr lang="en-US" sz="900" b="1">
              <a:solidFill>
                <a:srgbClr val="45C1A4"/>
              </a:solidFill>
              <a:ea typeface="Open Sans" pitchFamily="34" charset="0"/>
              <a:cs typeface="Open Sans" pitchFamily="34" charset="0"/>
            </a:endParaRPr>
          </a:p>
          <a:p>
            <a:pPr defTabSz="1088205"/>
            <a:r>
              <a:rPr lang="en-US" sz="1050">
                <a:solidFill>
                  <a:prstClr val="white">
                    <a:lumMod val="65000"/>
                  </a:prstClr>
                </a:solidFill>
                <a:ea typeface="Open Sans" pitchFamily="34" charset="0"/>
                <a:cs typeface="Open Sans" pitchFamily="34" charset="0"/>
              </a:rPr>
              <a:t>Nullam eu tempor purus. Nunc a leo magna, sit amet consequat risus. Etiam faucibus tortor.</a:t>
            </a:r>
            <a:endParaRPr lang="en-US" sz="1000">
              <a:solidFill>
                <a:prstClr val="white">
                  <a:lumMod val="65000"/>
                </a:prstClr>
              </a:solidFill>
              <a:ea typeface="Open Sans" pitchFamily="34" charset="0"/>
              <a:cs typeface="Open Sans" pitchFamily="34" charset="0"/>
            </a:endParaRPr>
          </a:p>
        </p:txBody>
      </p:sp>
      <p:sp>
        <p:nvSpPr>
          <p:cNvPr id="84" name="Text Box 10">
            <a:extLst>
              <a:ext uri="{FF2B5EF4-FFF2-40B4-BE49-F238E27FC236}">
                <a16:creationId xmlns:a16="http://schemas.microsoft.com/office/drawing/2014/main" id="{958C8E13-1151-4966-84A6-228AA17CD395}"/>
              </a:ext>
            </a:extLst>
          </p:cNvPr>
          <p:cNvSpPr txBox="1">
            <a:spLocks noChangeArrowheads="1"/>
          </p:cNvSpPr>
          <p:nvPr/>
        </p:nvSpPr>
        <p:spPr bwMode="auto">
          <a:xfrm>
            <a:off x="2545671" y="3658910"/>
            <a:ext cx="1845316" cy="884858"/>
          </a:xfrm>
          <a:prstGeom prst="rect">
            <a:avLst/>
          </a:prstGeom>
          <a:noFill/>
          <a:ln w="9525">
            <a:noFill/>
            <a:miter lim="800000"/>
            <a:headEnd/>
            <a:tailEnd/>
          </a:ln>
        </p:spPr>
        <p:txBody>
          <a:bodyPr wrap="square" lIns="45720" tIns="22860" rIns="45720" bIns="22860">
            <a:spAutoFit/>
          </a:bodyPr>
          <a:lstStyle/>
          <a:p>
            <a:pPr defTabSz="1088205"/>
            <a:r>
              <a:rPr lang="en-US" sz="1400" b="1">
                <a:solidFill>
                  <a:srgbClr val="4BACC6"/>
                </a:solidFill>
                <a:ea typeface="Open Sans" pitchFamily="34" charset="0"/>
                <a:cs typeface="Open Sans" pitchFamily="34" charset="0"/>
              </a:rPr>
              <a:t>Display</a:t>
            </a:r>
          </a:p>
          <a:p>
            <a:pPr defTabSz="1088205"/>
            <a:endParaRPr lang="en-US" sz="900" b="1">
              <a:solidFill>
                <a:srgbClr val="45C1A4"/>
              </a:solidFill>
              <a:ea typeface="Open Sans" pitchFamily="34" charset="0"/>
              <a:cs typeface="Open Sans" pitchFamily="34" charset="0"/>
            </a:endParaRPr>
          </a:p>
          <a:p>
            <a:pPr defTabSz="1088205"/>
            <a:r>
              <a:rPr lang="en-US" sz="1050">
                <a:solidFill>
                  <a:prstClr val="white">
                    <a:lumMod val="65000"/>
                  </a:prstClr>
                </a:solidFill>
                <a:ea typeface="Open Sans" pitchFamily="34" charset="0"/>
                <a:cs typeface="Open Sans" pitchFamily="34" charset="0"/>
              </a:rPr>
              <a:t>Nullam eu tempor purus. Nunc a leo magna, sit amet consequat risus. Etiam faucibus tortor.</a:t>
            </a:r>
            <a:endParaRPr lang="en-US" sz="1000">
              <a:solidFill>
                <a:prstClr val="white">
                  <a:lumMod val="65000"/>
                </a:prstClr>
              </a:solidFill>
              <a:ea typeface="Open Sans" pitchFamily="34" charset="0"/>
              <a:cs typeface="Open Sans" pitchFamily="34" charset="0"/>
            </a:endParaRPr>
          </a:p>
        </p:txBody>
      </p:sp>
      <p:sp>
        <p:nvSpPr>
          <p:cNvPr id="85" name="Text Box 10">
            <a:extLst>
              <a:ext uri="{FF2B5EF4-FFF2-40B4-BE49-F238E27FC236}">
                <a16:creationId xmlns:a16="http://schemas.microsoft.com/office/drawing/2014/main" id="{5E5DFBA5-47BE-46CC-A42B-56D9BC99B607}"/>
              </a:ext>
            </a:extLst>
          </p:cNvPr>
          <p:cNvSpPr txBox="1">
            <a:spLocks noChangeArrowheads="1"/>
          </p:cNvSpPr>
          <p:nvPr/>
        </p:nvSpPr>
        <p:spPr bwMode="auto">
          <a:xfrm>
            <a:off x="4638927" y="3658910"/>
            <a:ext cx="1845316" cy="884858"/>
          </a:xfrm>
          <a:prstGeom prst="rect">
            <a:avLst/>
          </a:prstGeom>
          <a:noFill/>
          <a:ln w="9525">
            <a:noFill/>
            <a:miter lim="800000"/>
            <a:headEnd/>
            <a:tailEnd/>
          </a:ln>
        </p:spPr>
        <p:txBody>
          <a:bodyPr wrap="square" lIns="45720" tIns="22860" rIns="45720" bIns="22860">
            <a:spAutoFit/>
          </a:bodyPr>
          <a:lstStyle/>
          <a:p>
            <a:pPr defTabSz="1088205"/>
            <a:r>
              <a:rPr lang="en-US" sz="1400" b="1">
                <a:solidFill>
                  <a:srgbClr val="4BACC6"/>
                </a:solidFill>
                <a:ea typeface="Open Sans" pitchFamily="34" charset="0"/>
                <a:cs typeface="Open Sans" pitchFamily="34" charset="0"/>
              </a:rPr>
              <a:t>Property</a:t>
            </a:r>
          </a:p>
          <a:p>
            <a:pPr defTabSz="1088205"/>
            <a:endParaRPr lang="en-US" sz="900" b="1">
              <a:solidFill>
                <a:srgbClr val="45C1A4"/>
              </a:solidFill>
              <a:ea typeface="Open Sans" pitchFamily="34" charset="0"/>
              <a:cs typeface="Open Sans" pitchFamily="34" charset="0"/>
            </a:endParaRPr>
          </a:p>
          <a:p>
            <a:pPr defTabSz="1088205"/>
            <a:r>
              <a:rPr lang="en-US" sz="1050">
                <a:solidFill>
                  <a:prstClr val="white">
                    <a:lumMod val="65000"/>
                  </a:prstClr>
                </a:solidFill>
                <a:ea typeface="Open Sans" pitchFamily="34" charset="0"/>
                <a:cs typeface="Open Sans" pitchFamily="34" charset="0"/>
              </a:rPr>
              <a:t>Nullam eu tempor purus. Nunc a leo magna, sit amet consequat risus. Etiam faucibus tortor.</a:t>
            </a:r>
            <a:endParaRPr lang="en-US" sz="1000">
              <a:solidFill>
                <a:prstClr val="white">
                  <a:lumMod val="65000"/>
                </a:prstClr>
              </a:solidFill>
              <a:ea typeface="Open Sans" pitchFamily="34" charset="0"/>
              <a:cs typeface="Open Sans" pitchFamily="34" charset="0"/>
            </a:endParaRPr>
          </a:p>
        </p:txBody>
      </p:sp>
      <p:sp>
        <p:nvSpPr>
          <p:cNvPr id="86" name="Text Box 10">
            <a:extLst>
              <a:ext uri="{FF2B5EF4-FFF2-40B4-BE49-F238E27FC236}">
                <a16:creationId xmlns:a16="http://schemas.microsoft.com/office/drawing/2014/main" id="{3FA451C9-52C5-4D05-AB6A-9987FEF5EF7B}"/>
              </a:ext>
            </a:extLst>
          </p:cNvPr>
          <p:cNvSpPr txBox="1">
            <a:spLocks noChangeArrowheads="1"/>
          </p:cNvSpPr>
          <p:nvPr/>
        </p:nvSpPr>
        <p:spPr bwMode="auto">
          <a:xfrm>
            <a:off x="6776784" y="3658910"/>
            <a:ext cx="1845316" cy="884858"/>
          </a:xfrm>
          <a:prstGeom prst="rect">
            <a:avLst/>
          </a:prstGeom>
          <a:noFill/>
          <a:ln w="9525">
            <a:noFill/>
            <a:miter lim="800000"/>
            <a:headEnd/>
            <a:tailEnd/>
          </a:ln>
        </p:spPr>
        <p:txBody>
          <a:bodyPr wrap="square" lIns="45720" tIns="22860" rIns="45720" bIns="22860">
            <a:spAutoFit/>
          </a:bodyPr>
          <a:lstStyle/>
          <a:p>
            <a:pPr defTabSz="1088205"/>
            <a:r>
              <a:rPr lang="en-US" sz="1400" b="1">
                <a:solidFill>
                  <a:srgbClr val="4BACC6"/>
                </a:solidFill>
                <a:ea typeface="Open Sans" pitchFamily="34" charset="0"/>
                <a:cs typeface="Open Sans" pitchFamily="34" charset="0"/>
              </a:rPr>
              <a:t>Server</a:t>
            </a:r>
          </a:p>
          <a:p>
            <a:pPr defTabSz="1088205"/>
            <a:endParaRPr lang="en-US" sz="900" b="1">
              <a:solidFill>
                <a:srgbClr val="45C1A4"/>
              </a:solidFill>
              <a:ea typeface="Open Sans" pitchFamily="34" charset="0"/>
              <a:cs typeface="Open Sans" pitchFamily="34" charset="0"/>
            </a:endParaRPr>
          </a:p>
          <a:p>
            <a:pPr defTabSz="1088205"/>
            <a:r>
              <a:rPr lang="en-US" sz="1050">
                <a:solidFill>
                  <a:prstClr val="white">
                    <a:lumMod val="65000"/>
                  </a:prstClr>
                </a:solidFill>
                <a:ea typeface="Open Sans" pitchFamily="34" charset="0"/>
                <a:cs typeface="Open Sans" pitchFamily="34" charset="0"/>
              </a:rPr>
              <a:t>Nullam eu tempor purus. Nunc a leo magna, sit amet consequat risus. Etiam faucibus tortor.</a:t>
            </a:r>
            <a:endParaRPr lang="en-US" sz="1000">
              <a:solidFill>
                <a:prstClr val="white">
                  <a:lumMod val="65000"/>
                </a:prstClr>
              </a:solidFill>
              <a:ea typeface="Open Sans" pitchFamily="34" charset="0"/>
              <a:cs typeface="Open Sans" pitchFamily="34" charset="0"/>
            </a:endParaRPr>
          </a:p>
        </p:txBody>
      </p:sp>
      <p:sp>
        <p:nvSpPr>
          <p:cNvPr id="87" name="Text Box 7">
            <a:extLst>
              <a:ext uri="{FF2B5EF4-FFF2-40B4-BE49-F238E27FC236}">
                <a16:creationId xmlns:a16="http://schemas.microsoft.com/office/drawing/2014/main" id="{D7B1C4F2-A336-41F2-96D9-04E1C5F7AF5A}"/>
              </a:ext>
            </a:extLst>
          </p:cNvPr>
          <p:cNvSpPr txBox="1">
            <a:spLocks noChangeArrowheads="1"/>
          </p:cNvSpPr>
          <p:nvPr/>
        </p:nvSpPr>
        <p:spPr bwMode="auto">
          <a:xfrm>
            <a:off x="3439582" y="1722930"/>
            <a:ext cx="656590" cy="477054"/>
          </a:xfrm>
          <a:prstGeom prst="rect">
            <a:avLst/>
          </a:prstGeom>
          <a:noFill/>
          <a:ln w="9525">
            <a:noFill/>
            <a:miter lim="800000"/>
            <a:headEnd/>
            <a:tailEnd/>
          </a:ln>
        </p:spPr>
        <p:txBody>
          <a:bodyPr wrap="none" lIns="45720" tIns="22860" rIns="45720" bIns="22860">
            <a:spAutoFit/>
          </a:bodyPr>
          <a:lstStyle/>
          <a:p>
            <a:pPr algn="ctr" defTabSz="1088205"/>
            <a:r>
              <a:rPr lang="en-CA" sz="2800" spc="-150">
                <a:solidFill>
                  <a:srgbClr val="4BACC6"/>
                </a:solidFill>
                <a:ea typeface="Open Sans Light" pitchFamily="34" charset="0"/>
                <a:cs typeface="Open Sans Light" pitchFamily="34" charset="0"/>
              </a:rPr>
              <a:t>65%</a:t>
            </a:r>
          </a:p>
        </p:txBody>
      </p:sp>
      <p:sp>
        <p:nvSpPr>
          <p:cNvPr id="88" name="Text Box 7">
            <a:extLst>
              <a:ext uri="{FF2B5EF4-FFF2-40B4-BE49-F238E27FC236}">
                <a16:creationId xmlns:a16="http://schemas.microsoft.com/office/drawing/2014/main" id="{20A8986C-2680-47FC-9A08-B5CD35ED6E59}"/>
              </a:ext>
            </a:extLst>
          </p:cNvPr>
          <p:cNvSpPr txBox="1">
            <a:spLocks noChangeArrowheads="1"/>
          </p:cNvSpPr>
          <p:nvPr/>
        </p:nvSpPr>
        <p:spPr bwMode="auto">
          <a:xfrm>
            <a:off x="1341836" y="1274078"/>
            <a:ext cx="656590" cy="477054"/>
          </a:xfrm>
          <a:prstGeom prst="rect">
            <a:avLst/>
          </a:prstGeom>
          <a:noFill/>
          <a:ln w="9525">
            <a:noFill/>
            <a:miter lim="800000"/>
            <a:headEnd/>
            <a:tailEnd/>
          </a:ln>
        </p:spPr>
        <p:txBody>
          <a:bodyPr wrap="none" lIns="45720" tIns="22860" rIns="45720" bIns="22860">
            <a:spAutoFit/>
          </a:bodyPr>
          <a:lstStyle/>
          <a:p>
            <a:pPr algn="ctr" defTabSz="1088205"/>
            <a:r>
              <a:rPr lang="en-CA" sz="2800" spc="-150">
                <a:solidFill>
                  <a:srgbClr val="4BACC6"/>
                </a:solidFill>
                <a:ea typeface="Open Sans Light" pitchFamily="34" charset="0"/>
                <a:cs typeface="Open Sans Light" pitchFamily="34" charset="0"/>
              </a:rPr>
              <a:t>85%</a:t>
            </a:r>
          </a:p>
        </p:txBody>
      </p:sp>
      <p:sp>
        <p:nvSpPr>
          <p:cNvPr id="89" name="Text Box 7">
            <a:extLst>
              <a:ext uri="{FF2B5EF4-FFF2-40B4-BE49-F238E27FC236}">
                <a16:creationId xmlns:a16="http://schemas.microsoft.com/office/drawing/2014/main" id="{A8C88983-79C6-4AED-9A63-97234AC11661}"/>
              </a:ext>
            </a:extLst>
          </p:cNvPr>
          <p:cNvSpPr txBox="1">
            <a:spLocks noChangeArrowheads="1"/>
          </p:cNvSpPr>
          <p:nvPr/>
        </p:nvSpPr>
        <p:spPr bwMode="auto">
          <a:xfrm>
            <a:off x="5532836" y="1906283"/>
            <a:ext cx="656590" cy="477054"/>
          </a:xfrm>
          <a:prstGeom prst="rect">
            <a:avLst/>
          </a:prstGeom>
          <a:noFill/>
          <a:ln w="9525">
            <a:noFill/>
            <a:miter lim="800000"/>
            <a:headEnd/>
            <a:tailEnd/>
          </a:ln>
        </p:spPr>
        <p:txBody>
          <a:bodyPr wrap="none" lIns="45720" tIns="22860" rIns="45720" bIns="22860">
            <a:spAutoFit/>
          </a:bodyPr>
          <a:lstStyle/>
          <a:p>
            <a:pPr algn="ctr" defTabSz="1088205"/>
            <a:r>
              <a:rPr lang="en-CA" sz="2800" spc="-150">
                <a:solidFill>
                  <a:srgbClr val="4BACC6"/>
                </a:solidFill>
                <a:ea typeface="Open Sans Light" pitchFamily="34" charset="0"/>
                <a:cs typeface="Open Sans Light" pitchFamily="34" charset="0"/>
              </a:rPr>
              <a:t>36%</a:t>
            </a:r>
          </a:p>
        </p:txBody>
      </p:sp>
      <p:sp>
        <p:nvSpPr>
          <p:cNvPr id="90" name="Text Box 7">
            <a:extLst>
              <a:ext uri="{FF2B5EF4-FFF2-40B4-BE49-F238E27FC236}">
                <a16:creationId xmlns:a16="http://schemas.microsoft.com/office/drawing/2014/main" id="{306BDF53-B7C2-4B17-9B88-5C61D8B0391C}"/>
              </a:ext>
            </a:extLst>
          </p:cNvPr>
          <p:cNvSpPr txBox="1">
            <a:spLocks noChangeArrowheads="1"/>
          </p:cNvSpPr>
          <p:nvPr/>
        </p:nvSpPr>
        <p:spPr bwMode="auto">
          <a:xfrm>
            <a:off x="7666438" y="1636807"/>
            <a:ext cx="656590" cy="477054"/>
          </a:xfrm>
          <a:prstGeom prst="rect">
            <a:avLst/>
          </a:prstGeom>
          <a:noFill/>
          <a:ln w="9525">
            <a:noFill/>
            <a:miter lim="800000"/>
            <a:headEnd/>
            <a:tailEnd/>
          </a:ln>
        </p:spPr>
        <p:txBody>
          <a:bodyPr wrap="none" lIns="45720" tIns="22860" rIns="45720" bIns="22860">
            <a:spAutoFit/>
          </a:bodyPr>
          <a:lstStyle/>
          <a:p>
            <a:pPr algn="ctr" defTabSz="1088205"/>
            <a:r>
              <a:rPr lang="en-CA" sz="2800" spc="-150">
                <a:solidFill>
                  <a:srgbClr val="4BACC6"/>
                </a:solidFill>
                <a:ea typeface="Open Sans Light" pitchFamily="34" charset="0"/>
                <a:cs typeface="Open Sans Light" pitchFamily="34" charset="0"/>
              </a:rPr>
              <a:t>70%</a:t>
            </a:r>
          </a:p>
        </p:txBody>
      </p:sp>
      <p:grpSp>
        <p:nvGrpSpPr>
          <p:cNvPr id="131" name="Group 69">
            <a:extLst>
              <a:ext uri="{FF2B5EF4-FFF2-40B4-BE49-F238E27FC236}">
                <a16:creationId xmlns:a16="http://schemas.microsoft.com/office/drawing/2014/main" id="{286ED3A2-8154-40AE-A74B-37B148C47992}"/>
              </a:ext>
            </a:extLst>
          </p:cNvPr>
          <p:cNvGrpSpPr/>
          <p:nvPr/>
        </p:nvGrpSpPr>
        <p:grpSpPr>
          <a:xfrm>
            <a:off x="5632238" y="2722098"/>
            <a:ext cx="457788" cy="372514"/>
            <a:chOff x="1550139" y="1314466"/>
            <a:chExt cx="509139" cy="414300"/>
          </a:xfrm>
          <a:solidFill>
            <a:schemeClr val="bg1"/>
          </a:solidFill>
        </p:grpSpPr>
        <p:sp>
          <p:nvSpPr>
            <p:cNvPr id="132" name="Freeform 5">
              <a:extLst>
                <a:ext uri="{FF2B5EF4-FFF2-40B4-BE49-F238E27FC236}">
                  <a16:creationId xmlns:a16="http://schemas.microsoft.com/office/drawing/2014/main" id="{14EA8598-BC4B-4892-B0AA-8BC64D90CEB6}"/>
                </a:ext>
              </a:extLst>
            </p:cNvPr>
            <p:cNvSpPr>
              <a:spLocks noEditPoints="1"/>
            </p:cNvSpPr>
            <p:nvPr/>
          </p:nvSpPr>
          <p:spPr bwMode="auto">
            <a:xfrm>
              <a:off x="1550139" y="1314466"/>
              <a:ext cx="509139" cy="414300"/>
            </a:xfrm>
            <a:custGeom>
              <a:avLst/>
              <a:gdLst>
                <a:gd name="T0" fmla="*/ 78 w 153"/>
                <a:gd name="T1" fmla="*/ 0 h 125"/>
                <a:gd name="T2" fmla="*/ 0 w 153"/>
                <a:gd name="T3" fmla="*/ 69 h 125"/>
                <a:gd name="T4" fmla="*/ 15 w 153"/>
                <a:gd name="T5" fmla="*/ 69 h 125"/>
                <a:gd name="T6" fmla="*/ 21 w 153"/>
                <a:gd name="T7" fmla="*/ 64 h 125"/>
                <a:gd name="T8" fmla="*/ 21 w 153"/>
                <a:gd name="T9" fmla="*/ 121 h 125"/>
                <a:gd name="T10" fmla="*/ 24 w 153"/>
                <a:gd name="T11" fmla="*/ 125 h 125"/>
                <a:gd name="T12" fmla="*/ 62 w 153"/>
                <a:gd name="T13" fmla="*/ 125 h 125"/>
                <a:gd name="T14" fmla="*/ 63 w 153"/>
                <a:gd name="T15" fmla="*/ 93 h 125"/>
                <a:gd name="T16" fmla="*/ 67 w 153"/>
                <a:gd name="T17" fmla="*/ 88 h 125"/>
                <a:gd name="T18" fmla="*/ 83 w 153"/>
                <a:gd name="T19" fmla="*/ 88 h 125"/>
                <a:gd name="T20" fmla="*/ 89 w 153"/>
                <a:gd name="T21" fmla="*/ 93 h 125"/>
                <a:gd name="T22" fmla="*/ 89 w 153"/>
                <a:gd name="T23" fmla="*/ 125 h 125"/>
                <a:gd name="T24" fmla="*/ 126 w 153"/>
                <a:gd name="T25" fmla="*/ 125 h 125"/>
                <a:gd name="T26" fmla="*/ 130 w 153"/>
                <a:gd name="T27" fmla="*/ 120 h 125"/>
                <a:gd name="T28" fmla="*/ 130 w 153"/>
                <a:gd name="T29" fmla="*/ 63 h 125"/>
                <a:gd name="T30" fmla="*/ 136 w 153"/>
                <a:gd name="T31" fmla="*/ 69 h 125"/>
                <a:gd name="T32" fmla="*/ 153 w 153"/>
                <a:gd name="T33" fmla="*/ 69 h 125"/>
                <a:gd name="T34" fmla="*/ 78 w 153"/>
                <a:gd name="T35" fmla="*/ 0 h 125"/>
                <a:gd name="T36" fmla="*/ 76 w 153"/>
                <a:gd name="T37" fmla="*/ 76 h 125"/>
                <a:gd name="T38" fmla="*/ 60 w 153"/>
                <a:gd name="T39" fmla="*/ 60 h 125"/>
                <a:gd name="T40" fmla="*/ 76 w 153"/>
                <a:gd name="T41" fmla="*/ 43 h 125"/>
                <a:gd name="T42" fmla="*/ 92 w 153"/>
                <a:gd name="T43" fmla="*/ 60 h 125"/>
                <a:gd name="T44" fmla="*/ 76 w 153"/>
                <a:gd name="T45" fmla="*/ 76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3" h="125">
                  <a:moveTo>
                    <a:pt x="78" y="0"/>
                  </a:moveTo>
                  <a:cubicBezTo>
                    <a:pt x="0" y="69"/>
                    <a:pt x="0" y="69"/>
                    <a:pt x="0" y="69"/>
                  </a:cubicBezTo>
                  <a:cubicBezTo>
                    <a:pt x="0" y="69"/>
                    <a:pt x="5" y="78"/>
                    <a:pt x="15" y="69"/>
                  </a:cubicBezTo>
                  <a:cubicBezTo>
                    <a:pt x="21" y="64"/>
                    <a:pt x="21" y="64"/>
                    <a:pt x="21" y="64"/>
                  </a:cubicBezTo>
                  <a:cubicBezTo>
                    <a:pt x="21" y="121"/>
                    <a:pt x="21" y="121"/>
                    <a:pt x="21" y="121"/>
                  </a:cubicBezTo>
                  <a:cubicBezTo>
                    <a:pt x="21" y="121"/>
                    <a:pt x="21" y="125"/>
                    <a:pt x="24" y="125"/>
                  </a:cubicBezTo>
                  <a:cubicBezTo>
                    <a:pt x="28" y="125"/>
                    <a:pt x="62" y="125"/>
                    <a:pt x="62" y="125"/>
                  </a:cubicBezTo>
                  <a:cubicBezTo>
                    <a:pt x="63" y="93"/>
                    <a:pt x="63" y="93"/>
                    <a:pt x="63" y="93"/>
                  </a:cubicBezTo>
                  <a:cubicBezTo>
                    <a:pt x="63" y="93"/>
                    <a:pt x="62" y="88"/>
                    <a:pt x="67" y="88"/>
                  </a:cubicBezTo>
                  <a:cubicBezTo>
                    <a:pt x="83" y="88"/>
                    <a:pt x="83" y="88"/>
                    <a:pt x="83" y="88"/>
                  </a:cubicBezTo>
                  <a:cubicBezTo>
                    <a:pt x="89" y="88"/>
                    <a:pt x="89" y="93"/>
                    <a:pt x="89" y="93"/>
                  </a:cubicBezTo>
                  <a:cubicBezTo>
                    <a:pt x="89" y="125"/>
                    <a:pt x="89" y="125"/>
                    <a:pt x="89" y="125"/>
                  </a:cubicBezTo>
                  <a:cubicBezTo>
                    <a:pt x="89" y="125"/>
                    <a:pt x="121" y="125"/>
                    <a:pt x="126" y="125"/>
                  </a:cubicBezTo>
                  <a:cubicBezTo>
                    <a:pt x="131" y="125"/>
                    <a:pt x="130" y="120"/>
                    <a:pt x="130" y="120"/>
                  </a:cubicBezTo>
                  <a:cubicBezTo>
                    <a:pt x="130" y="63"/>
                    <a:pt x="130" y="63"/>
                    <a:pt x="130" y="63"/>
                  </a:cubicBezTo>
                  <a:cubicBezTo>
                    <a:pt x="136" y="69"/>
                    <a:pt x="136" y="69"/>
                    <a:pt x="136" y="69"/>
                  </a:cubicBezTo>
                  <a:cubicBezTo>
                    <a:pt x="148" y="77"/>
                    <a:pt x="153" y="69"/>
                    <a:pt x="153" y="69"/>
                  </a:cubicBezTo>
                  <a:lnTo>
                    <a:pt x="78" y="0"/>
                  </a:lnTo>
                  <a:close/>
                  <a:moveTo>
                    <a:pt x="76" y="76"/>
                  </a:moveTo>
                  <a:cubicBezTo>
                    <a:pt x="67" y="76"/>
                    <a:pt x="60" y="69"/>
                    <a:pt x="60" y="60"/>
                  </a:cubicBezTo>
                  <a:cubicBezTo>
                    <a:pt x="60" y="50"/>
                    <a:pt x="67" y="43"/>
                    <a:pt x="76" y="43"/>
                  </a:cubicBezTo>
                  <a:cubicBezTo>
                    <a:pt x="85" y="43"/>
                    <a:pt x="92" y="50"/>
                    <a:pt x="92" y="60"/>
                  </a:cubicBezTo>
                  <a:cubicBezTo>
                    <a:pt x="92" y="69"/>
                    <a:pt x="85" y="76"/>
                    <a:pt x="76"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78"/>
              <a:endParaRPr lang="en-US" sz="1800">
                <a:solidFill>
                  <a:prstClr val="black"/>
                </a:solidFill>
              </a:endParaRPr>
            </a:p>
          </p:txBody>
        </p:sp>
        <p:sp>
          <p:nvSpPr>
            <p:cNvPr id="133" name="Freeform 6">
              <a:extLst>
                <a:ext uri="{FF2B5EF4-FFF2-40B4-BE49-F238E27FC236}">
                  <a16:creationId xmlns:a16="http://schemas.microsoft.com/office/drawing/2014/main" id="{F20078CD-156B-426A-8BB8-C9E3DC3C22A7}"/>
                </a:ext>
              </a:extLst>
            </p:cNvPr>
            <p:cNvSpPr>
              <a:spLocks/>
            </p:cNvSpPr>
            <p:nvPr/>
          </p:nvSpPr>
          <p:spPr bwMode="auto">
            <a:xfrm>
              <a:off x="1949464" y="1366877"/>
              <a:ext cx="49916" cy="102328"/>
            </a:xfrm>
            <a:custGeom>
              <a:avLst/>
              <a:gdLst>
                <a:gd name="T0" fmla="*/ 20 w 20"/>
                <a:gd name="T1" fmla="*/ 41 h 41"/>
                <a:gd name="T2" fmla="*/ 20 w 20"/>
                <a:gd name="T3" fmla="*/ 0 h 41"/>
                <a:gd name="T4" fmla="*/ 0 w 20"/>
                <a:gd name="T5" fmla="*/ 0 h 41"/>
                <a:gd name="T6" fmla="*/ 0 w 20"/>
                <a:gd name="T7" fmla="*/ 24 h 41"/>
                <a:gd name="T8" fmla="*/ 20 w 20"/>
                <a:gd name="T9" fmla="*/ 41 h 41"/>
              </a:gdLst>
              <a:ahLst/>
              <a:cxnLst>
                <a:cxn ang="0">
                  <a:pos x="T0" y="T1"/>
                </a:cxn>
                <a:cxn ang="0">
                  <a:pos x="T2" y="T3"/>
                </a:cxn>
                <a:cxn ang="0">
                  <a:pos x="T4" y="T5"/>
                </a:cxn>
                <a:cxn ang="0">
                  <a:pos x="T6" y="T7"/>
                </a:cxn>
                <a:cxn ang="0">
                  <a:pos x="T8" y="T9"/>
                </a:cxn>
              </a:cxnLst>
              <a:rect l="0" t="0" r="r" b="b"/>
              <a:pathLst>
                <a:path w="20" h="41">
                  <a:moveTo>
                    <a:pt x="20" y="41"/>
                  </a:moveTo>
                  <a:lnTo>
                    <a:pt x="20" y="0"/>
                  </a:lnTo>
                  <a:lnTo>
                    <a:pt x="0" y="0"/>
                  </a:lnTo>
                  <a:lnTo>
                    <a:pt x="0" y="24"/>
                  </a:lnTo>
                  <a:lnTo>
                    <a:pt x="20" y="4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78"/>
              <a:endParaRPr lang="en-US" sz="1800">
                <a:solidFill>
                  <a:prstClr val="black"/>
                </a:solidFill>
              </a:endParaRPr>
            </a:p>
          </p:txBody>
        </p:sp>
        <p:sp>
          <p:nvSpPr>
            <p:cNvPr id="134" name="Oval 7">
              <a:extLst>
                <a:ext uri="{FF2B5EF4-FFF2-40B4-BE49-F238E27FC236}">
                  <a16:creationId xmlns:a16="http://schemas.microsoft.com/office/drawing/2014/main" id="{8C7F290E-DFAA-4B87-A1E8-5DF4E903E95C}"/>
                </a:ext>
              </a:extLst>
            </p:cNvPr>
            <p:cNvSpPr>
              <a:spLocks noChangeArrowheads="1"/>
            </p:cNvSpPr>
            <p:nvPr/>
          </p:nvSpPr>
          <p:spPr bwMode="auto">
            <a:xfrm>
              <a:off x="1777255" y="1484179"/>
              <a:ext cx="52412" cy="5490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78"/>
              <a:endParaRPr lang="en-US" sz="1800">
                <a:solidFill>
                  <a:prstClr val="black"/>
                </a:solidFill>
              </a:endParaRPr>
            </a:p>
          </p:txBody>
        </p:sp>
      </p:grpSp>
      <p:grpSp>
        <p:nvGrpSpPr>
          <p:cNvPr id="135" name="Group 73">
            <a:extLst>
              <a:ext uri="{FF2B5EF4-FFF2-40B4-BE49-F238E27FC236}">
                <a16:creationId xmlns:a16="http://schemas.microsoft.com/office/drawing/2014/main" id="{B7372996-FEE9-421D-8990-2F1406FA4C85}"/>
              </a:ext>
            </a:extLst>
          </p:cNvPr>
          <p:cNvGrpSpPr/>
          <p:nvPr/>
        </p:nvGrpSpPr>
        <p:grpSpPr>
          <a:xfrm>
            <a:off x="1410389" y="2576675"/>
            <a:ext cx="484797" cy="477103"/>
            <a:chOff x="1587575" y="2265358"/>
            <a:chExt cx="314468" cy="309477"/>
          </a:xfrm>
          <a:solidFill>
            <a:schemeClr val="bg1"/>
          </a:solidFill>
        </p:grpSpPr>
        <p:sp>
          <p:nvSpPr>
            <p:cNvPr id="136" name="Freeform 59">
              <a:extLst>
                <a:ext uri="{FF2B5EF4-FFF2-40B4-BE49-F238E27FC236}">
                  <a16:creationId xmlns:a16="http://schemas.microsoft.com/office/drawing/2014/main" id="{3AD463FC-34EA-4BF3-9DC9-1E5A31734367}"/>
                </a:ext>
              </a:extLst>
            </p:cNvPr>
            <p:cNvSpPr>
              <a:spLocks noEditPoints="1"/>
            </p:cNvSpPr>
            <p:nvPr/>
          </p:nvSpPr>
          <p:spPr bwMode="auto">
            <a:xfrm>
              <a:off x="1587575" y="2265358"/>
              <a:ext cx="314468" cy="309477"/>
            </a:xfrm>
            <a:custGeom>
              <a:avLst/>
              <a:gdLst>
                <a:gd name="T0" fmla="*/ 82 w 95"/>
                <a:gd name="T1" fmla="*/ 57 h 93"/>
                <a:gd name="T2" fmla="*/ 95 w 95"/>
                <a:gd name="T3" fmla="*/ 51 h 93"/>
                <a:gd name="T4" fmla="*/ 95 w 95"/>
                <a:gd name="T5" fmla="*/ 41 h 93"/>
                <a:gd name="T6" fmla="*/ 82 w 95"/>
                <a:gd name="T7" fmla="*/ 36 h 93"/>
                <a:gd name="T8" fmla="*/ 80 w 95"/>
                <a:gd name="T9" fmla="*/ 30 h 93"/>
                <a:gd name="T10" fmla="*/ 85 w 95"/>
                <a:gd name="T11" fmla="*/ 17 h 93"/>
                <a:gd name="T12" fmla="*/ 77 w 95"/>
                <a:gd name="T13" fmla="*/ 10 h 93"/>
                <a:gd name="T14" fmla="*/ 64 w 95"/>
                <a:gd name="T15" fmla="*/ 15 h 93"/>
                <a:gd name="T16" fmla="*/ 59 w 95"/>
                <a:gd name="T17" fmla="*/ 13 h 93"/>
                <a:gd name="T18" fmla="*/ 53 w 95"/>
                <a:gd name="T19" fmla="*/ 0 h 93"/>
                <a:gd name="T20" fmla="*/ 42 w 95"/>
                <a:gd name="T21" fmla="*/ 0 h 93"/>
                <a:gd name="T22" fmla="*/ 37 w 95"/>
                <a:gd name="T23" fmla="*/ 13 h 93"/>
                <a:gd name="T24" fmla="*/ 31 w 95"/>
                <a:gd name="T25" fmla="*/ 15 h 93"/>
                <a:gd name="T26" fmla="*/ 18 w 95"/>
                <a:gd name="T27" fmla="*/ 10 h 93"/>
                <a:gd name="T28" fmla="*/ 10 w 95"/>
                <a:gd name="T29" fmla="*/ 17 h 93"/>
                <a:gd name="T30" fmla="*/ 16 w 95"/>
                <a:gd name="T31" fmla="*/ 30 h 93"/>
                <a:gd name="T32" fmla="*/ 13 w 95"/>
                <a:gd name="T33" fmla="*/ 36 h 93"/>
                <a:gd name="T34" fmla="*/ 0 w 95"/>
                <a:gd name="T35" fmla="*/ 41 h 93"/>
                <a:gd name="T36" fmla="*/ 0 w 95"/>
                <a:gd name="T37" fmla="*/ 52 h 93"/>
                <a:gd name="T38" fmla="*/ 13 w 95"/>
                <a:gd name="T39" fmla="*/ 57 h 93"/>
                <a:gd name="T40" fmla="*/ 16 w 95"/>
                <a:gd name="T41" fmla="*/ 63 h 93"/>
                <a:gd name="T42" fmla="*/ 11 w 95"/>
                <a:gd name="T43" fmla="*/ 76 h 93"/>
                <a:gd name="T44" fmla="*/ 18 w 95"/>
                <a:gd name="T45" fmla="*/ 83 h 93"/>
                <a:gd name="T46" fmla="*/ 31 w 95"/>
                <a:gd name="T47" fmla="*/ 78 h 93"/>
                <a:gd name="T48" fmla="*/ 37 w 95"/>
                <a:gd name="T49" fmla="*/ 80 h 93"/>
                <a:gd name="T50" fmla="*/ 43 w 95"/>
                <a:gd name="T51" fmla="*/ 93 h 93"/>
                <a:gd name="T52" fmla="*/ 53 w 95"/>
                <a:gd name="T53" fmla="*/ 93 h 93"/>
                <a:gd name="T54" fmla="*/ 59 w 95"/>
                <a:gd name="T55" fmla="*/ 80 h 93"/>
                <a:gd name="T56" fmla="*/ 64 w 95"/>
                <a:gd name="T57" fmla="*/ 78 h 93"/>
                <a:gd name="T58" fmla="*/ 78 w 95"/>
                <a:gd name="T59" fmla="*/ 83 h 93"/>
                <a:gd name="T60" fmla="*/ 85 w 95"/>
                <a:gd name="T61" fmla="*/ 75 h 93"/>
                <a:gd name="T62" fmla="*/ 80 w 95"/>
                <a:gd name="T63" fmla="*/ 63 h 93"/>
                <a:gd name="T64" fmla="*/ 82 w 95"/>
                <a:gd name="T65" fmla="*/ 57 h 93"/>
                <a:gd name="T66" fmla="*/ 48 w 95"/>
                <a:gd name="T67" fmla="*/ 61 h 93"/>
                <a:gd name="T68" fmla="*/ 33 w 95"/>
                <a:gd name="T69" fmla="*/ 46 h 93"/>
                <a:gd name="T70" fmla="*/ 48 w 95"/>
                <a:gd name="T71" fmla="*/ 32 h 93"/>
                <a:gd name="T72" fmla="*/ 63 w 95"/>
                <a:gd name="T73" fmla="*/ 46 h 93"/>
                <a:gd name="T74" fmla="*/ 48 w 95"/>
                <a:gd name="T75" fmla="*/ 61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5" h="93">
                  <a:moveTo>
                    <a:pt x="82" y="57"/>
                  </a:moveTo>
                  <a:cubicBezTo>
                    <a:pt x="82" y="57"/>
                    <a:pt x="95" y="52"/>
                    <a:pt x="95" y="51"/>
                  </a:cubicBezTo>
                  <a:cubicBezTo>
                    <a:pt x="95" y="41"/>
                    <a:pt x="95" y="41"/>
                    <a:pt x="95" y="41"/>
                  </a:cubicBezTo>
                  <a:cubicBezTo>
                    <a:pt x="95" y="40"/>
                    <a:pt x="82" y="36"/>
                    <a:pt x="82" y="36"/>
                  </a:cubicBezTo>
                  <a:cubicBezTo>
                    <a:pt x="80" y="30"/>
                    <a:pt x="80" y="30"/>
                    <a:pt x="80" y="30"/>
                  </a:cubicBezTo>
                  <a:cubicBezTo>
                    <a:pt x="80" y="30"/>
                    <a:pt x="85" y="17"/>
                    <a:pt x="85" y="17"/>
                  </a:cubicBezTo>
                  <a:cubicBezTo>
                    <a:pt x="77" y="10"/>
                    <a:pt x="77" y="10"/>
                    <a:pt x="77" y="10"/>
                  </a:cubicBezTo>
                  <a:cubicBezTo>
                    <a:pt x="77" y="9"/>
                    <a:pt x="64" y="15"/>
                    <a:pt x="64" y="15"/>
                  </a:cubicBezTo>
                  <a:cubicBezTo>
                    <a:pt x="59" y="13"/>
                    <a:pt x="59" y="13"/>
                    <a:pt x="59" y="13"/>
                  </a:cubicBezTo>
                  <a:cubicBezTo>
                    <a:pt x="59" y="13"/>
                    <a:pt x="53" y="0"/>
                    <a:pt x="53" y="0"/>
                  </a:cubicBezTo>
                  <a:cubicBezTo>
                    <a:pt x="42" y="0"/>
                    <a:pt x="42" y="0"/>
                    <a:pt x="42" y="0"/>
                  </a:cubicBezTo>
                  <a:cubicBezTo>
                    <a:pt x="42" y="0"/>
                    <a:pt x="37" y="13"/>
                    <a:pt x="37" y="13"/>
                  </a:cubicBezTo>
                  <a:cubicBezTo>
                    <a:pt x="31" y="15"/>
                    <a:pt x="31" y="15"/>
                    <a:pt x="31" y="15"/>
                  </a:cubicBezTo>
                  <a:cubicBezTo>
                    <a:pt x="31" y="15"/>
                    <a:pt x="18" y="10"/>
                    <a:pt x="18" y="10"/>
                  </a:cubicBezTo>
                  <a:cubicBezTo>
                    <a:pt x="10" y="17"/>
                    <a:pt x="10" y="17"/>
                    <a:pt x="10" y="17"/>
                  </a:cubicBezTo>
                  <a:cubicBezTo>
                    <a:pt x="10" y="18"/>
                    <a:pt x="16" y="30"/>
                    <a:pt x="16" y="30"/>
                  </a:cubicBezTo>
                  <a:cubicBezTo>
                    <a:pt x="13" y="36"/>
                    <a:pt x="13" y="36"/>
                    <a:pt x="13" y="36"/>
                  </a:cubicBezTo>
                  <a:cubicBezTo>
                    <a:pt x="13" y="36"/>
                    <a:pt x="0" y="41"/>
                    <a:pt x="0" y="41"/>
                  </a:cubicBezTo>
                  <a:cubicBezTo>
                    <a:pt x="0" y="52"/>
                    <a:pt x="0" y="52"/>
                    <a:pt x="0" y="52"/>
                  </a:cubicBezTo>
                  <a:cubicBezTo>
                    <a:pt x="0" y="52"/>
                    <a:pt x="13" y="57"/>
                    <a:pt x="13" y="57"/>
                  </a:cubicBezTo>
                  <a:cubicBezTo>
                    <a:pt x="16" y="63"/>
                    <a:pt x="16" y="63"/>
                    <a:pt x="16" y="63"/>
                  </a:cubicBezTo>
                  <a:cubicBezTo>
                    <a:pt x="16" y="63"/>
                    <a:pt x="10" y="75"/>
                    <a:pt x="11" y="76"/>
                  </a:cubicBezTo>
                  <a:cubicBezTo>
                    <a:pt x="18" y="83"/>
                    <a:pt x="18" y="83"/>
                    <a:pt x="18" y="83"/>
                  </a:cubicBezTo>
                  <a:cubicBezTo>
                    <a:pt x="19" y="84"/>
                    <a:pt x="31" y="78"/>
                    <a:pt x="31" y="78"/>
                  </a:cubicBezTo>
                  <a:cubicBezTo>
                    <a:pt x="37" y="80"/>
                    <a:pt x="37" y="80"/>
                    <a:pt x="37" y="80"/>
                  </a:cubicBezTo>
                  <a:cubicBezTo>
                    <a:pt x="37" y="80"/>
                    <a:pt x="42" y="93"/>
                    <a:pt x="43" y="93"/>
                  </a:cubicBezTo>
                  <a:cubicBezTo>
                    <a:pt x="53" y="93"/>
                    <a:pt x="53" y="93"/>
                    <a:pt x="53" y="93"/>
                  </a:cubicBezTo>
                  <a:cubicBezTo>
                    <a:pt x="54" y="93"/>
                    <a:pt x="59" y="80"/>
                    <a:pt x="59" y="80"/>
                  </a:cubicBezTo>
                  <a:cubicBezTo>
                    <a:pt x="64" y="78"/>
                    <a:pt x="64" y="78"/>
                    <a:pt x="64" y="78"/>
                  </a:cubicBezTo>
                  <a:cubicBezTo>
                    <a:pt x="64" y="78"/>
                    <a:pt x="77" y="83"/>
                    <a:pt x="78" y="83"/>
                  </a:cubicBezTo>
                  <a:cubicBezTo>
                    <a:pt x="85" y="75"/>
                    <a:pt x="85" y="75"/>
                    <a:pt x="85" y="75"/>
                  </a:cubicBezTo>
                  <a:cubicBezTo>
                    <a:pt x="86" y="75"/>
                    <a:pt x="80" y="63"/>
                    <a:pt x="80" y="63"/>
                  </a:cubicBezTo>
                  <a:lnTo>
                    <a:pt x="82" y="57"/>
                  </a:lnTo>
                  <a:close/>
                  <a:moveTo>
                    <a:pt x="48" y="61"/>
                  </a:moveTo>
                  <a:cubicBezTo>
                    <a:pt x="39" y="61"/>
                    <a:pt x="33" y="55"/>
                    <a:pt x="33" y="46"/>
                  </a:cubicBezTo>
                  <a:cubicBezTo>
                    <a:pt x="33" y="38"/>
                    <a:pt x="39" y="32"/>
                    <a:pt x="48" y="32"/>
                  </a:cubicBezTo>
                  <a:cubicBezTo>
                    <a:pt x="56" y="32"/>
                    <a:pt x="63" y="38"/>
                    <a:pt x="63" y="46"/>
                  </a:cubicBezTo>
                  <a:cubicBezTo>
                    <a:pt x="63" y="55"/>
                    <a:pt x="56" y="61"/>
                    <a:pt x="48" y="6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78"/>
              <a:endParaRPr lang="en-US" sz="1800">
                <a:solidFill>
                  <a:prstClr val="black"/>
                </a:solidFill>
              </a:endParaRPr>
            </a:p>
          </p:txBody>
        </p:sp>
        <p:sp>
          <p:nvSpPr>
            <p:cNvPr id="137" name="Oval 60">
              <a:extLst>
                <a:ext uri="{FF2B5EF4-FFF2-40B4-BE49-F238E27FC236}">
                  <a16:creationId xmlns:a16="http://schemas.microsoft.com/office/drawing/2014/main" id="{5F555274-2D99-4BB7-861B-B0E414567D20}"/>
                </a:ext>
              </a:extLst>
            </p:cNvPr>
            <p:cNvSpPr>
              <a:spLocks noChangeArrowheads="1"/>
            </p:cNvSpPr>
            <p:nvPr/>
          </p:nvSpPr>
          <p:spPr bwMode="auto">
            <a:xfrm>
              <a:off x="1712364" y="2387652"/>
              <a:ext cx="64890" cy="6239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78"/>
              <a:endParaRPr lang="en-US" sz="1800">
                <a:solidFill>
                  <a:prstClr val="black"/>
                </a:solidFill>
              </a:endParaRPr>
            </a:p>
          </p:txBody>
        </p:sp>
      </p:grpSp>
      <p:grpSp>
        <p:nvGrpSpPr>
          <p:cNvPr id="138" name="Group 76">
            <a:extLst>
              <a:ext uri="{FF2B5EF4-FFF2-40B4-BE49-F238E27FC236}">
                <a16:creationId xmlns:a16="http://schemas.microsoft.com/office/drawing/2014/main" id="{A29AFB64-C0FF-46DC-A978-EC981863F03B}"/>
              </a:ext>
            </a:extLst>
          </p:cNvPr>
          <p:cNvGrpSpPr/>
          <p:nvPr/>
        </p:nvGrpSpPr>
        <p:grpSpPr>
          <a:xfrm>
            <a:off x="7777468" y="2554373"/>
            <a:ext cx="434527" cy="544830"/>
            <a:chOff x="5106627" y="2260366"/>
            <a:chExt cx="324452" cy="406813"/>
          </a:xfrm>
          <a:solidFill>
            <a:schemeClr val="bg1"/>
          </a:solidFill>
        </p:grpSpPr>
        <p:sp>
          <p:nvSpPr>
            <p:cNvPr id="139" name="Freeform 80">
              <a:extLst>
                <a:ext uri="{FF2B5EF4-FFF2-40B4-BE49-F238E27FC236}">
                  <a16:creationId xmlns:a16="http://schemas.microsoft.com/office/drawing/2014/main" id="{0BB87691-FB8C-4161-B421-CE9DE67EF1E9}"/>
                </a:ext>
              </a:extLst>
            </p:cNvPr>
            <p:cNvSpPr>
              <a:spLocks/>
            </p:cNvSpPr>
            <p:nvPr/>
          </p:nvSpPr>
          <p:spPr bwMode="auto">
            <a:xfrm>
              <a:off x="5106627" y="2430079"/>
              <a:ext cx="324452" cy="134772"/>
            </a:xfrm>
            <a:custGeom>
              <a:avLst/>
              <a:gdLst>
                <a:gd name="T0" fmla="*/ 49 w 98"/>
                <a:gd name="T1" fmla="*/ 16 h 40"/>
                <a:gd name="T2" fmla="*/ 2 w 98"/>
                <a:gd name="T3" fmla="*/ 0 h 40"/>
                <a:gd name="T4" fmla="*/ 0 w 98"/>
                <a:gd name="T5" fmla="*/ 5 h 40"/>
                <a:gd name="T6" fmla="*/ 0 w 98"/>
                <a:gd name="T7" fmla="*/ 20 h 40"/>
                <a:gd name="T8" fmla="*/ 49 w 98"/>
                <a:gd name="T9" fmla="*/ 40 h 40"/>
                <a:gd name="T10" fmla="*/ 98 w 98"/>
                <a:gd name="T11" fmla="*/ 20 h 40"/>
                <a:gd name="T12" fmla="*/ 98 w 98"/>
                <a:gd name="T13" fmla="*/ 5 h 40"/>
                <a:gd name="T14" fmla="*/ 96 w 98"/>
                <a:gd name="T15" fmla="*/ 0 h 40"/>
                <a:gd name="T16" fmla="*/ 49 w 98"/>
                <a:gd name="T17"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8" h="40">
                  <a:moveTo>
                    <a:pt x="49" y="16"/>
                  </a:moveTo>
                  <a:cubicBezTo>
                    <a:pt x="26" y="16"/>
                    <a:pt x="7" y="9"/>
                    <a:pt x="2" y="0"/>
                  </a:cubicBezTo>
                  <a:cubicBezTo>
                    <a:pt x="1" y="2"/>
                    <a:pt x="0" y="3"/>
                    <a:pt x="0" y="5"/>
                  </a:cubicBezTo>
                  <a:cubicBezTo>
                    <a:pt x="0" y="20"/>
                    <a:pt x="0" y="20"/>
                    <a:pt x="0" y="20"/>
                  </a:cubicBezTo>
                  <a:cubicBezTo>
                    <a:pt x="0" y="31"/>
                    <a:pt x="22" y="40"/>
                    <a:pt x="49" y="40"/>
                  </a:cubicBezTo>
                  <a:cubicBezTo>
                    <a:pt x="76" y="40"/>
                    <a:pt x="98" y="31"/>
                    <a:pt x="98" y="20"/>
                  </a:cubicBezTo>
                  <a:cubicBezTo>
                    <a:pt x="98" y="5"/>
                    <a:pt x="98" y="5"/>
                    <a:pt x="98" y="5"/>
                  </a:cubicBezTo>
                  <a:cubicBezTo>
                    <a:pt x="98" y="3"/>
                    <a:pt x="97" y="2"/>
                    <a:pt x="96" y="0"/>
                  </a:cubicBezTo>
                  <a:cubicBezTo>
                    <a:pt x="91" y="9"/>
                    <a:pt x="72" y="16"/>
                    <a:pt x="49"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78"/>
              <a:endParaRPr lang="en-US" sz="1800">
                <a:solidFill>
                  <a:prstClr val="black"/>
                </a:solidFill>
              </a:endParaRPr>
            </a:p>
          </p:txBody>
        </p:sp>
        <p:sp>
          <p:nvSpPr>
            <p:cNvPr id="140" name="Freeform 81">
              <a:extLst>
                <a:ext uri="{FF2B5EF4-FFF2-40B4-BE49-F238E27FC236}">
                  <a16:creationId xmlns:a16="http://schemas.microsoft.com/office/drawing/2014/main" id="{9990C23C-5F30-4A67-BFCA-9C76C48E4868}"/>
                </a:ext>
              </a:extLst>
            </p:cNvPr>
            <p:cNvSpPr>
              <a:spLocks/>
            </p:cNvSpPr>
            <p:nvPr/>
          </p:nvSpPr>
          <p:spPr bwMode="auto">
            <a:xfrm>
              <a:off x="5106627" y="2534902"/>
              <a:ext cx="324452" cy="132277"/>
            </a:xfrm>
            <a:custGeom>
              <a:avLst/>
              <a:gdLst>
                <a:gd name="T0" fmla="*/ 49 w 98"/>
                <a:gd name="T1" fmla="*/ 15 h 40"/>
                <a:gd name="T2" fmla="*/ 2 w 98"/>
                <a:gd name="T3" fmla="*/ 0 h 40"/>
                <a:gd name="T4" fmla="*/ 0 w 98"/>
                <a:gd name="T5" fmla="*/ 4 h 40"/>
                <a:gd name="T6" fmla="*/ 0 w 98"/>
                <a:gd name="T7" fmla="*/ 19 h 40"/>
                <a:gd name="T8" fmla="*/ 49 w 98"/>
                <a:gd name="T9" fmla="*/ 40 h 40"/>
                <a:gd name="T10" fmla="*/ 98 w 98"/>
                <a:gd name="T11" fmla="*/ 19 h 40"/>
                <a:gd name="T12" fmla="*/ 98 w 98"/>
                <a:gd name="T13" fmla="*/ 4 h 40"/>
                <a:gd name="T14" fmla="*/ 96 w 98"/>
                <a:gd name="T15" fmla="*/ 0 h 40"/>
                <a:gd name="T16" fmla="*/ 49 w 98"/>
                <a:gd name="T17" fmla="*/ 15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8" h="40">
                  <a:moveTo>
                    <a:pt x="49" y="15"/>
                  </a:moveTo>
                  <a:cubicBezTo>
                    <a:pt x="26" y="15"/>
                    <a:pt x="7" y="9"/>
                    <a:pt x="2" y="0"/>
                  </a:cubicBezTo>
                  <a:cubicBezTo>
                    <a:pt x="1" y="1"/>
                    <a:pt x="0" y="3"/>
                    <a:pt x="0" y="4"/>
                  </a:cubicBezTo>
                  <a:cubicBezTo>
                    <a:pt x="0" y="19"/>
                    <a:pt x="0" y="19"/>
                    <a:pt x="0" y="19"/>
                  </a:cubicBezTo>
                  <a:cubicBezTo>
                    <a:pt x="0" y="31"/>
                    <a:pt x="22" y="40"/>
                    <a:pt x="49" y="40"/>
                  </a:cubicBezTo>
                  <a:cubicBezTo>
                    <a:pt x="76" y="40"/>
                    <a:pt x="98" y="31"/>
                    <a:pt x="98" y="19"/>
                  </a:cubicBezTo>
                  <a:cubicBezTo>
                    <a:pt x="98" y="4"/>
                    <a:pt x="98" y="4"/>
                    <a:pt x="98" y="4"/>
                  </a:cubicBezTo>
                  <a:cubicBezTo>
                    <a:pt x="98" y="3"/>
                    <a:pt x="97" y="1"/>
                    <a:pt x="96" y="0"/>
                  </a:cubicBezTo>
                  <a:cubicBezTo>
                    <a:pt x="91" y="9"/>
                    <a:pt x="72" y="15"/>
                    <a:pt x="49"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78"/>
              <a:endParaRPr lang="en-US" sz="1800">
                <a:solidFill>
                  <a:prstClr val="black"/>
                </a:solidFill>
              </a:endParaRPr>
            </a:p>
          </p:txBody>
        </p:sp>
        <p:sp>
          <p:nvSpPr>
            <p:cNvPr id="141" name="Freeform 82">
              <a:extLst>
                <a:ext uri="{FF2B5EF4-FFF2-40B4-BE49-F238E27FC236}">
                  <a16:creationId xmlns:a16="http://schemas.microsoft.com/office/drawing/2014/main" id="{01370E85-BFCE-4582-B75B-62C535664C48}"/>
                </a:ext>
              </a:extLst>
            </p:cNvPr>
            <p:cNvSpPr>
              <a:spLocks/>
            </p:cNvSpPr>
            <p:nvPr/>
          </p:nvSpPr>
          <p:spPr bwMode="auto">
            <a:xfrm>
              <a:off x="5106627" y="2330248"/>
              <a:ext cx="324452" cy="137269"/>
            </a:xfrm>
            <a:custGeom>
              <a:avLst/>
              <a:gdLst>
                <a:gd name="T0" fmla="*/ 96 w 98"/>
                <a:gd name="T1" fmla="*/ 0 h 41"/>
                <a:gd name="T2" fmla="*/ 49 w 98"/>
                <a:gd name="T3" fmla="*/ 15 h 41"/>
                <a:gd name="T4" fmla="*/ 2 w 98"/>
                <a:gd name="T5" fmla="*/ 0 h 41"/>
                <a:gd name="T6" fmla="*/ 0 w 98"/>
                <a:gd name="T7" fmla="*/ 5 h 41"/>
                <a:gd name="T8" fmla="*/ 0 w 98"/>
                <a:gd name="T9" fmla="*/ 20 h 41"/>
                <a:gd name="T10" fmla="*/ 49 w 98"/>
                <a:gd name="T11" fmla="*/ 41 h 41"/>
                <a:gd name="T12" fmla="*/ 98 w 98"/>
                <a:gd name="T13" fmla="*/ 20 h 41"/>
                <a:gd name="T14" fmla="*/ 98 w 98"/>
                <a:gd name="T15" fmla="*/ 5 h 41"/>
                <a:gd name="T16" fmla="*/ 96 w 98"/>
                <a:gd name="T17"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8" h="41">
                  <a:moveTo>
                    <a:pt x="96" y="0"/>
                  </a:moveTo>
                  <a:cubicBezTo>
                    <a:pt x="95" y="9"/>
                    <a:pt x="75" y="15"/>
                    <a:pt x="49" y="15"/>
                  </a:cubicBezTo>
                  <a:cubicBezTo>
                    <a:pt x="24" y="15"/>
                    <a:pt x="3" y="9"/>
                    <a:pt x="2" y="0"/>
                  </a:cubicBezTo>
                  <a:cubicBezTo>
                    <a:pt x="1" y="2"/>
                    <a:pt x="0" y="3"/>
                    <a:pt x="0" y="5"/>
                  </a:cubicBezTo>
                  <a:cubicBezTo>
                    <a:pt x="0" y="20"/>
                    <a:pt x="0" y="20"/>
                    <a:pt x="0" y="20"/>
                  </a:cubicBezTo>
                  <a:cubicBezTo>
                    <a:pt x="0" y="31"/>
                    <a:pt x="22" y="41"/>
                    <a:pt x="49" y="41"/>
                  </a:cubicBezTo>
                  <a:cubicBezTo>
                    <a:pt x="76" y="41"/>
                    <a:pt x="98" y="31"/>
                    <a:pt x="98" y="20"/>
                  </a:cubicBezTo>
                  <a:cubicBezTo>
                    <a:pt x="98" y="5"/>
                    <a:pt x="98" y="5"/>
                    <a:pt x="98" y="5"/>
                  </a:cubicBezTo>
                  <a:cubicBezTo>
                    <a:pt x="98" y="3"/>
                    <a:pt x="97" y="2"/>
                    <a:pt x="9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78"/>
              <a:endParaRPr lang="en-US" sz="1800">
                <a:solidFill>
                  <a:prstClr val="black"/>
                </a:solidFill>
              </a:endParaRPr>
            </a:p>
          </p:txBody>
        </p:sp>
        <p:sp>
          <p:nvSpPr>
            <p:cNvPr id="142" name="Oval 83">
              <a:extLst>
                <a:ext uri="{FF2B5EF4-FFF2-40B4-BE49-F238E27FC236}">
                  <a16:creationId xmlns:a16="http://schemas.microsoft.com/office/drawing/2014/main" id="{4B5E1A8A-E07F-4176-A856-DFD27F656E47}"/>
                </a:ext>
              </a:extLst>
            </p:cNvPr>
            <p:cNvSpPr>
              <a:spLocks noChangeArrowheads="1"/>
            </p:cNvSpPr>
            <p:nvPr/>
          </p:nvSpPr>
          <p:spPr bwMode="auto">
            <a:xfrm>
              <a:off x="5111618" y="2260366"/>
              <a:ext cx="316965" cy="10731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78"/>
              <a:endParaRPr lang="en-US" sz="1800">
                <a:solidFill>
                  <a:prstClr val="black"/>
                </a:solidFill>
              </a:endParaRPr>
            </a:p>
          </p:txBody>
        </p:sp>
      </p:grpSp>
      <p:grpSp>
        <p:nvGrpSpPr>
          <p:cNvPr id="143" name="Group 81">
            <a:extLst>
              <a:ext uri="{FF2B5EF4-FFF2-40B4-BE49-F238E27FC236}">
                <a16:creationId xmlns:a16="http://schemas.microsoft.com/office/drawing/2014/main" id="{DBFD6F1A-CEB4-42A1-915D-27C0E1A68BD2}"/>
              </a:ext>
            </a:extLst>
          </p:cNvPr>
          <p:cNvGrpSpPr/>
          <p:nvPr/>
        </p:nvGrpSpPr>
        <p:grpSpPr>
          <a:xfrm>
            <a:off x="3502545" y="2504936"/>
            <a:ext cx="506986" cy="571835"/>
            <a:chOff x="5513440" y="1766202"/>
            <a:chExt cx="429274" cy="484183"/>
          </a:xfrm>
          <a:solidFill>
            <a:schemeClr val="bg1"/>
          </a:solidFill>
        </p:grpSpPr>
        <p:sp>
          <p:nvSpPr>
            <p:cNvPr id="144" name="Freeform 147">
              <a:extLst>
                <a:ext uri="{FF2B5EF4-FFF2-40B4-BE49-F238E27FC236}">
                  <a16:creationId xmlns:a16="http://schemas.microsoft.com/office/drawing/2014/main" id="{7B077C2E-99B8-4683-B283-DE131CC769A5}"/>
                </a:ext>
              </a:extLst>
            </p:cNvPr>
            <p:cNvSpPr>
              <a:spLocks/>
            </p:cNvSpPr>
            <p:nvPr/>
          </p:nvSpPr>
          <p:spPr bwMode="auto">
            <a:xfrm>
              <a:off x="5513440" y="1766202"/>
              <a:ext cx="429274" cy="87353"/>
            </a:xfrm>
            <a:custGeom>
              <a:avLst/>
              <a:gdLst>
                <a:gd name="T0" fmla="*/ 68 w 129"/>
                <a:gd name="T1" fmla="*/ 8 h 26"/>
                <a:gd name="T2" fmla="*/ 68 w 129"/>
                <a:gd name="T3" fmla="*/ 4 h 26"/>
                <a:gd name="T4" fmla="*/ 64 w 129"/>
                <a:gd name="T5" fmla="*/ 0 h 26"/>
                <a:gd name="T6" fmla="*/ 61 w 129"/>
                <a:gd name="T7" fmla="*/ 4 h 26"/>
                <a:gd name="T8" fmla="*/ 61 w 129"/>
                <a:gd name="T9" fmla="*/ 8 h 26"/>
                <a:gd name="T10" fmla="*/ 0 w 129"/>
                <a:gd name="T11" fmla="*/ 8 h 26"/>
                <a:gd name="T12" fmla="*/ 0 w 129"/>
                <a:gd name="T13" fmla="*/ 26 h 26"/>
                <a:gd name="T14" fmla="*/ 129 w 129"/>
                <a:gd name="T15" fmla="*/ 26 h 26"/>
                <a:gd name="T16" fmla="*/ 129 w 129"/>
                <a:gd name="T17" fmla="*/ 8 h 26"/>
                <a:gd name="T18" fmla="*/ 68 w 129"/>
                <a:gd name="T19" fmla="*/ 8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9" h="26">
                  <a:moveTo>
                    <a:pt x="68" y="8"/>
                  </a:moveTo>
                  <a:cubicBezTo>
                    <a:pt x="68" y="4"/>
                    <a:pt x="68" y="4"/>
                    <a:pt x="68" y="4"/>
                  </a:cubicBezTo>
                  <a:cubicBezTo>
                    <a:pt x="68" y="2"/>
                    <a:pt x="66" y="0"/>
                    <a:pt x="64" y="0"/>
                  </a:cubicBezTo>
                  <a:cubicBezTo>
                    <a:pt x="63" y="0"/>
                    <a:pt x="61" y="2"/>
                    <a:pt x="61" y="4"/>
                  </a:cubicBezTo>
                  <a:cubicBezTo>
                    <a:pt x="61" y="8"/>
                    <a:pt x="61" y="8"/>
                    <a:pt x="61" y="8"/>
                  </a:cubicBezTo>
                  <a:cubicBezTo>
                    <a:pt x="0" y="8"/>
                    <a:pt x="0" y="8"/>
                    <a:pt x="0" y="8"/>
                  </a:cubicBezTo>
                  <a:cubicBezTo>
                    <a:pt x="0" y="26"/>
                    <a:pt x="0" y="26"/>
                    <a:pt x="0" y="26"/>
                  </a:cubicBezTo>
                  <a:cubicBezTo>
                    <a:pt x="129" y="26"/>
                    <a:pt x="129" y="26"/>
                    <a:pt x="129" y="26"/>
                  </a:cubicBezTo>
                  <a:cubicBezTo>
                    <a:pt x="129" y="8"/>
                    <a:pt x="129" y="8"/>
                    <a:pt x="129" y="8"/>
                  </a:cubicBezTo>
                  <a:lnTo>
                    <a:pt x="68"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78"/>
              <a:endParaRPr lang="en-US" sz="1800">
                <a:solidFill>
                  <a:prstClr val="black"/>
                </a:solidFill>
              </a:endParaRPr>
            </a:p>
          </p:txBody>
        </p:sp>
        <p:sp>
          <p:nvSpPr>
            <p:cNvPr id="145" name="Freeform 148">
              <a:extLst>
                <a:ext uri="{FF2B5EF4-FFF2-40B4-BE49-F238E27FC236}">
                  <a16:creationId xmlns:a16="http://schemas.microsoft.com/office/drawing/2014/main" id="{896C3500-E569-4520-9F6C-D9C2B04BB717}"/>
                </a:ext>
              </a:extLst>
            </p:cNvPr>
            <p:cNvSpPr>
              <a:spLocks noEditPoints="1"/>
            </p:cNvSpPr>
            <p:nvPr/>
          </p:nvSpPr>
          <p:spPr bwMode="auto">
            <a:xfrm>
              <a:off x="5550876" y="1873521"/>
              <a:ext cx="356897" cy="376864"/>
            </a:xfrm>
            <a:custGeom>
              <a:avLst/>
              <a:gdLst>
                <a:gd name="T0" fmla="*/ 143 w 143"/>
                <a:gd name="T1" fmla="*/ 95 h 151"/>
                <a:gd name="T2" fmla="*/ 143 w 143"/>
                <a:gd name="T3" fmla="*/ 0 h 151"/>
                <a:gd name="T4" fmla="*/ 0 w 143"/>
                <a:gd name="T5" fmla="*/ 0 h 151"/>
                <a:gd name="T6" fmla="*/ 0 w 143"/>
                <a:gd name="T7" fmla="*/ 95 h 151"/>
                <a:gd name="T8" fmla="*/ 63 w 143"/>
                <a:gd name="T9" fmla="*/ 95 h 151"/>
                <a:gd name="T10" fmla="*/ 63 w 143"/>
                <a:gd name="T11" fmla="*/ 125 h 151"/>
                <a:gd name="T12" fmla="*/ 45 w 143"/>
                <a:gd name="T13" fmla="*/ 125 h 151"/>
                <a:gd name="T14" fmla="*/ 45 w 143"/>
                <a:gd name="T15" fmla="*/ 121 h 151"/>
                <a:gd name="T16" fmla="*/ 37 w 143"/>
                <a:gd name="T17" fmla="*/ 121 h 151"/>
                <a:gd name="T18" fmla="*/ 25 w 143"/>
                <a:gd name="T19" fmla="*/ 151 h 151"/>
                <a:gd name="T20" fmla="*/ 33 w 143"/>
                <a:gd name="T21" fmla="*/ 151 h 151"/>
                <a:gd name="T22" fmla="*/ 40 w 143"/>
                <a:gd name="T23" fmla="*/ 137 h 151"/>
                <a:gd name="T24" fmla="*/ 104 w 143"/>
                <a:gd name="T25" fmla="*/ 137 h 151"/>
                <a:gd name="T26" fmla="*/ 109 w 143"/>
                <a:gd name="T27" fmla="*/ 151 h 151"/>
                <a:gd name="T28" fmla="*/ 119 w 143"/>
                <a:gd name="T29" fmla="*/ 151 h 151"/>
                <a:gd name="T30" fmla="*/ 107 w 143"/>
                <a:gd name="T31" fmla="*/ 121 h 151"/>
                <a:gd name="T32" fmla="*/ 97 w 143"/>
                <a:gd name="T33" fmla="*/ 121 h 151"/>
                <a:gd name="T34" fmla="*/ 97 w 143"/>
                <a:gd name="T35" fmla="*/ 125 h 151"/>
                <a:gd name="T36" fmla="*/ 80 w 143"/>
                <a:gd name="T37" fmla="*/ 125 h 151"/>
                <a:gd name="T38" fmla="*/ 80 w 143"/>
                <a:gd name="T39" fmla="*/ 95 h 151"/>
                <a:gd name="T40" fmla="*/ 143 w 143"/>
                <a:gd name="T41" fmla="*/ 95 h 151"/>
                <a:gd name="T42" fmla="*/ 92 w 143"/>
                <a:gd name="T43" fmla="*/ 28 h 151"/>
                <a:gd name="T44" fmla="*/ 133 w 143"/>
                <a:gd name="T45" fmla="*/ 28 h 151"/>
                <a:gd name="T46" fmla="*/ 133 w 143"/>
                <a:gd name="T47" fmla="*/ 37 h 151"/>
                <a:gd name="T48" fmla="*/ 92 w 143"/>
                <a:gd name="T49" fmla="*/ 37 h 151"/>
                <a:gd name="T50" fmla="*/ 92 w 143"/>
                <a:gd name="T51" fmla="*/ 28 h 151"/>
                <a:gd name="T52" fmla="*/ 92 w 143"/>
                <a:gd name="T53" fmla="*/ 46 h 151"/>
                <a:gd name="T54" fmla="*/ 133 w 143"/>
                <a:gd name="T55" fmla="*/ 46 h 151"/>
                <a:gd name="T56" fmla="*/ 133 w 143"/>
                <a:gd name="T57" fmla="*/ 56 h 151"/>
                <a:gd name="T58" fmla="*/ 92 w 143"/>
                <a:gd name="T59" fmla="*/ 56 h 151"/>
                <a:gd name="T60" fmla="*/ 92 w 143"/>
                <a:gd name="T61" fmla="*/ 46 h 151"/>
                <a:gd name="T62" fmla="*/ 92 w 143"/>
                <a:gd name="T63" fmla="*/ 63 h 151"/>
                <a:gd name="T64" fmla="*/ 133 w 143"/>
                <a:gd name="T65" fmla="*/ 63 h 151"/>
                <a:gd name="T66" fmla="*/ 133 w 143"/>
                <a:gd name="T67" fmla="*/ 74 h 151"/>
                <a:gd name="T68" fmla="*/ 92 w 143"/>
                <a:gd name="T69" fmla="*/ 74 h 151"/>
                <a:gd name="T70" fmla="*/ 92 w 143"/>
                <a:gd name="T71" fmla="*/ 63 h 151"/>
                <a:gd name="T72" fmla="*/ 8 w 143"/>
                <a:gd name="T73" fmla="*/ 75 h 151"/>
                <a:gd name="T74" fmla="*/ 8 w 143"/>
                <a:gd name="T75" fmla="*/ 24 h 151"/>
                <a:gd name="T76" fmla="*/ 83 w 143"/>
                <a:gd name="T77" fmla="*/ 24 h 151"/>
                <a:gd name="T78" fmla="*/ 83 w 143"/>
                <a:gd name="T79" fmla="*/ 75 h 151"/>
                <a:gd name="T80" fmla="*/ 8 w 143"/>
                <a:gd name="T81" fmla="*/ 75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43" h="151">
                  <a:moveTo>
                    <a:pt x="143" y="95"/>
                  </a:moveTo>
                  <a:lnTo>
                    <a:pt x="143" y="0"/>
                  </a:lnTo>
                  <a:lnTo>
                    <a:pt x="0" y="0"/>
                  </a:lnTo>
                  <a:lnTo>
                    <a:pt x="0" y="95"/>
                  </a:lnTo>
                  <a:lnTo>
                    <a:pt x="63" y="95"/>
                  </a:lnTo>
                  <a:lnTo>
                    <a:pt x="63" y="125"/>
                  </a:lnTo>
                  <a:lnTo>
                    <a:pt x="45" y="125"/>
                  </a:lnTo>
                  <a:lnTo>
                    <a:pt x="45" y="121"/>
                  </a:lnTo>
                  <a:lnTo>
                    <a:pt x="37" y="121"/>
                  </a:lnTo>
                  <a:lnTo>
                    <a:pt x="25" y="151"/>
                  </a:lnTo>
                  <a:lnTo>
                    <a:pt x="33" y="151"/>
                  </a:lnTo>
                  <a:lnTo>
                    <a:pt x="40" y="137"/>
                  </a:lnTo>
                  <a:lnTo>
                    <a:pt x="104" y="137"/>
                  </a:lnTo>
                  <a:lnTo>
                    <a:pt x="109" y="151"/>
                  </a:lnTo>
                  <a:lnTo>
                    <a:pt x="119" y="151"/>
                  </a:lnTo>
                  <a:lnTo>
                    <a:pt x="107" y="121"/>
                  </a:lnTo>
                  <a:lnTo>
                    <a:pt x="97" y="121"/>
                  </a:lnTo>
                  <a:lnTo>
                    <a:pt x="97" y="125"/>
                  </a:lnTo>
                  <a:lnTo>
                    <a:pt x="80" y="125"/>
                  </a:lnTo>
                  <a:lnTo>
                    <a:pt x="80" y="95"/>
                  </a:lnTo>
                  <a:lnTo>
                    <a:pt x="143" y="95"/>
                  </a:lnTo>
                  <a:close/>
                  <a:moveTo>
                    <a:pt x="92" y="28"/>
                  </a:moveTo>
                  <a:lnTo>
                    <a:pt x="133" y="28"/>
                  </a:lnTo>
                  <a:lnTo>
                    <a:pt x="133" y="37"/>
                  </a:lnTo>
                  <a:lnTo>
                    <a:pt x="92" y="37"/>
                  </a:lnTo>
                  <a:lnTo>
                    <a:pt x="92" y="28"/>
                  </a:lnTo>
                  <a:close/>
                  <a:moveTo>
                    <a:pt x="92" y="46"/>
                  </a:moveTo>
                  <a:lnTo>
                    <a:pt x="133" y="46"/>
                  </a:lnTo>
                  <a:lnTo>
                    <a:pt x="133" y="56"/>
                  </a:lnTo>
                  <a:lnTo>
                    <a:pt x="92" y="56"/>
                  </a:lnTo>
                  <a:lnTo>
                    <a:pt x="92" y="46"/>
                  </a:lnTo>
                  <a:close/>
                  <a:moveTo>
                    <a:pt x="92" y="63"/>
                  </a:moveTo>
                  <a:lnTo>
                    <a:pt x="133" y="63"/>
                  </a:lnTo>
                  <a:lnTo>
                    <a:pt x="133" y="74"/>
                  </a:lnTo>
                  <a:lnTo>
                    <a:pt x="92" y="74"/>
                  </a:lnTo>
                  <a:lnTo>
                    <a:pt x="92" y="63"/>
                  </a:lnTo>
                  <a:close/>
                  <a:moveTo>
                    <a:pt x="8" y="75"/>
                  </a:moveTo>
                  <a:lnTo>
                    <a:pt x="8" y="24"/>
                  </a:lnTo>
                  <a:lnTo>
                    <a:pt x="83" y="24"/>
                  </a:lnTo>
                  <a:lnTo>
                    <a:pt x="83" y="75"/>
                  </a:lnTo>
                  <a:lnTo>
                    <a:pt x="8" y="7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78"/>
              <a:endParaRPr lang="en-US" sz="1800">
                <a:solidFill>
                  <a:prstClr val="black"/>
                </a:solidFill>
              </a:endParaRPr>
            </a:p>
          </p:txBody>
        </p:sp>
        <p:sp>
          <p:nvSpPr>
            <p:cNvPr id="146" name="Freeform 149">
              <a:extLst>
                <a:ext uri="{FF2B5EF4-FFF2-40B4-BE49-F238E27FC236}">
                  <a16:creationId xmlns:a16="http://schemas.microsoft.com/office/drawing/2014/main" id="{6A466EA5-1A48-49F6-8736-C3A61EBA3745}"/>
                </a:ext>
              </a:extLst>
            </p:cNvPr>
            <p:cNvSpPr>
              <a:spLocks/>
            </p:cNvSpPr>
            <p:nvPr/>
          </p:nvSpPr>
          <p:spPr bwMode="auto">
            <a:xfrm>
              <a:off x="5578330" y="1945898"/>
              <a:ext cx="174705" cy="102328"/>
            </a:xfrm>
            <a:custGeom>
              <a:avLst/>
              <a:gdLst>
                <a:gd name="T0" fmla="*/ 58 w 70"/>
                <a:gd name="T1" fmla="*/ 12 h 41"/>
                <a:gd name="T2" fmla="*/ 54 w 70"/>
                <a:gd name="T3" fmla="*/ 20 h 41"/>
                <a:gd name="T4" fmla="*/ 48 w 70"/>
                <a:gd name="T5" fmla="*/ 16 h 41"/>
                <a:gd name="T6" fmla="*/ 48 w 70"/>
                <a:gd name="T7" fmla="*/ 16 h 41"/>
                <a:gd name="T8" fmla="*/ 34 w 70"/>
                <a:gd name="T9" fmla="*/ 8 h 41"/>
                <a:gd name="T10" fmla="*/ 32 w 70"/>
                <a:gd name="T11" fmla="*/ 12 h 41"/>
                <a:gd name="T12" fmla="*/ 28 w 70"/>
                <a:gd name="T13" fmla="*/ 20 h 41"/>
                <a:gd name="T14" fmla="*/ 16 w 70"/>
                <a:gd name="T15" fmla="*/ 12 h 41"/>
                <a:gd name="T16" fmla="*/ 12 w 70"/>
                <a:gd name="T17" fmla="*/ 17 h 41"/>
                <a:gd name="T18" fmla="*/ 12 w 70"/>
                <a:gd name="T19" fmla="*/ 17 h 41"/>
                <a:gd name="T20" fmla="*/ 0 w 70"/>
                <a:gd name="T21" fmla="*/ 37 h 41"/>
                <a:gd name="T22" fmla="*/ 5 w 70"/>
                <a:gd name="T23" fmla="*/ 41 h 41"/>
                <a:gd name="T24" fmla="*/ 17 w 70"/>
                <a:gd name="T25" fmla="*/ 21 h 41"/>
                <a:gd name="T26" fmla="*/ 24 w 70"/>
                <a:gd name="T27" fmla="*/ 25 h 41"/>
                <a:gd name="T28" fmla="*/ 24 w 70"/>
                <a:gd name="T29" fmla="*/ 25 h 41"/>
                <a:gd name="T30" fmla="*/ 30 w 70"/>
                <a:gd name="T31" fmla="*/ 29 h 41"/>
                <a:gd name="T32" fmla="*/ 37 w 70"/>
                <a:gd name="T33" fmla="*/ 17 h 41"/>
                <a:gd name="T34" fmla="*/ 42 w 70"/>
                <a:gd name="T35" fmla="*/ 21 h 41"/>
                <a:gd name="T36" fmla="*/ 42 w 70"/>
                <a:gd name="T37" fmla="*/ 21 h 41"/>
                <a:gd name="T38" fmla="*/ 56 w 70"/>
                <a:gd name="T39" fmla="*/ 28 h 41"/>
                <a:gd name="T40" fmla="*/ 57 w 70"/>
                <a:gd name="T41" fmla="*/ 28 h 41"/>
                <a:gd name="T42" fmla="*/ 57 w 70"/>
                <a:gd name="T43" fmla="*/ 28 h 41"/>
                <a:gd name="T44" fmla="*/ 64 w 70"/>
                <a:gd name="T45" fmla="*/ 17 h 41"/>
                <a:gd name="T46" fmla="*/ 64 w 70"/>
                <a:gd name="T47" fmla="*/ 17 h 41"/>
                <a:gd name="T48" fmla="*/ 70 w 70"/>
                <a:gd name="T49" fmla="*/ 4 h 41"/>
                <a:gd name="T50" fmla="*/ 65 w 70"/>
                <a:gd name="T51" fmla="*/ 0 h 41"/>
                <a:gd name="T52" fmla="*/ 58 w 70"/>
                <a:gd name="T53" fmla="*/ 12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0" h="41">
                  <a:moveTo>
                    <a:pt x="58" y="12"/>
                  </a:moveTo>
                  <a:lnTo>
                    <a:pt x="54" y="20"/>
                  </a:lnTo>
                  <a:lnTo>
                    <a:pt x="48" y="16"/>
                  </a:lnTo>
                  <a:lnTo>
                    <a:pt x="48" y="16"/>
                  </a:lnTo>
                  <a:lnTo>
                    <a:pt x="34" y="8"/>
                  </a:lnTo>
                  <a:lnTo>
                    <a:pt x="32" y="12"/>
                  </a:lnTo>
                  <a:lnTo>
                    <a:pt x="28" y="20"/>
                  </a:lnTo>
                  <a:lnTo>
                    <a:pt x="16" y="12"/>
                  </a:lnTo>
                  <a:lnTo>
                    <a:pt x="12" y="17"/>
                  </a:lnTo>
                  <a:lnTo>
                    <a:pt x="12" y="17"/>
                  </a:lnTo>
                  <a:lnTo>
                    <a:pt x="0" y="37"/>
                  </a:lnTo>
                  <a:lnTo>
                    <a:pt x="5" y="41"/>
                  </a:lnTo>
                  <a:lnTo>
                    <a:pt x="17" y="21"/>
                  </a:lnTo>
                  <a:lnTo>
                    <a:pt x="24" y="25"/>
                  </a:lnTo>
                  <a:lnTo>
                    <a:pt x="24" y="25"/>
                  </a:lnTo>
                  <a:lnTo>
                    <a:pt x="30" y="29"/>
                  </a:lnTo>
                  <a:lnTo>
                    <a:pt x="37" y="17"/>
                  </a:lnTo>
                  <a:lnTo>
                    <a:pt x="42" y="21"/>
                  </a:lnTo>
                  <a:lnTo>
                    <a:pt x="42" y="21"/>
                  </a:lnTo>
                  <a:lnTo>
                    <a:pt x="56" y="28"/>
                  </a:lnTo>
                  <a:lnTo>
                    <a:pt x="57" y="28"/>
                  </a:lnTo>
                  <a:lnTo>
                    <a:pt x="57" y="28"/>
                  </a:lnTo>
                  <a:lnTo>
                    <a:pt x="64" y="17"/>
                  </a:lnTo>
                  <a:lnTo>
                    <a:pt x="64" y="17"/>
                  </a:lnTo>
                  <a:lnTo>
                    <a:pt x="70" y="4"/>
                  </a:lnTo>
                  <a:lnTo>
                    <a:pt x="65" y="0"/>
                  </a:lnTo>
                  <a:lnTo>
                    <a:pt x="58"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78"/>
              <a:endParaRPr lang="en-US" sz="1800">
                <a:solidFill>
                  <a:prstClr val="black"/>
                </a:solidFill>
              </a:endParaRPr>
            </a:p>
          </p:txBody>
        </p:sp>
      </p:grpSp>
    </p:spTree>
    <p:extLst>
      <p:ext uri="{BB962C8B-B14F-4D97-AF65-F5344CB8AC3E}">
        <p14:creationId xmlns:p14="http://schemas.microsoft.com/office/powerpoint/2010/main" val="2337159212"/>
      </p:ext>
    </p:extLst>
  </p:cSld>
  <p:clrMapOvr>
    <a:masterClrMapping/>
  </p:clrMapOvr>
  <mc:AlternateContent xmlns:mc="http://schemas.openxmlformats.org/markup-compatibility/2006">
    <mc:Choice xmlns:p14="http://schemas.microsoft.com/office/powerpoint/2010/main"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afterEffect" p14:presetBounceEnd="52000">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14:bounceEnd="52000">
                                          <p:cBhvr additive="base">
                                            <p:cTn id="7" dur="500" fill="hold"/>
                                            <p:tgtEl>
                                              <p:spTgt spid="4"/>
                                            </p:tgtEl>
                                            <p:attrNameLst>
                                              <p:attrName>ppt_x</p:attrName>
                                            </p:attrNameLst>
                                          </p:cBhvr>
                                          <p:tavLst>
                                            <p:tav tm="0">
                                              <p:val>
                                                <p:strVal val="0-#ppt_w/2"/>
                                              </p:val>
                                            </p:tav>
                                            <p:tav tm="100000">
                                              <p:val>
                                                <p:strVal val="#ppt_x"/>
                                              </p:val>
                                            </p:tav>
                                          </p:tavLst>
                                        </p:anim>
                                        <p:anim calcmode="lin" valueType="num" p14:bounceEnd="52000">
                                          <p:cBhvr additive="base">
                                            <p:cTn id="8" dur="500" fill="hold"/>
                                            <p:tgtEl>
                                              <p:spTgt spid="4"/>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2" presetClass="entr" presetSubtype="4" fill="hold" nodeType="afterEffect">
                                      <p:stCondLst>
                                        <p:cond delay="0"/>
                                      </p:stCondLst>
                                      <p:childTnLst>
                                        <p:set>
                                          <p:cBhvr>
                                            <p:cTn id="11" dur="1" fill="hold">
                                              <p:stCondLst>
                                                <p:cond delay="0"/>
                                              </p:stCondLst>
                                            </p:cTn>
                                            <p:tgtEl>
                                              <p:spTgt spid="43"/>
                                            </p:tgtEl>
                                            <p:attrNameLst>
                                              <p:attrName>style.visibility</p:attrName>
                                            </p:attrNameLst>
                                          </p:cBhvr>
                                          <p:to>
                                            <p:strVal val="visible"/>
                                          </p:to>
                                        </p:set>
                                        <p:anim calcmode="lin" valueType="num">
                                          <p:cBhvr additive="base">
                                            <p:cTn id="12" dur="250" fill="hold"/>
                                            <p:tgtEl>
                                              <p:spTgt spid="43"/>
                                            </p:tgtEl>
                                            <p:attrNameLst>
                                              <p:attrName>ppt_x</p:attrName>
                                            </p:attrNameLst>
                                          </p:cBhvr>
                                          <p:tavLst>
                                            <p:tav tm="0">
                                              <p:val>
                                                <p:strVal val="#ppt_x"/>
                                              </p:val>
                                            </p:tav>
                                            <p:tav tm="100000">
                                              <p:val>
                                                <p:strVal val="#ppt_x"/>
                                              </p:val>
                                            </p:tav>
                                          </p:tavLst>
                                        </p:anim>
                                        <p:anim calcmode="lin" valueType="num">
                                          <p:cBhvr additive="base">
                                            <p:cTn id="13" dur="250" fill="hold"/>
                                            <p:tgtEl>
                                              <p:spTgt spid="43"/>
                                            </p:tgtEl>
                                            <p:attrNameLst>
                                              <p:attrName>ppt_y</p:attrName>
                                            </p:attrNameLst>
                                          </p:cBhvr>
                                          <p:tavLst>
                                            <p:tav tm="0">
                                              <p:val>
                                                <p:strVal val="1+#ppt_h/2"/>
                                              </p:val>
                                            </p:tav>
                                            <p:tav tm="100000">
                                              <p:val>
                                                <p:strVal val="#ppt_y"/>
                                              </p:val>
                                            </p:tav>
                                          </p:tavLst>
                                        </p:anim>
                                      </p:childTnLst>
                                    </p:cTn>
                                  </p:par>
                                </p:childTnLst>
                              </p:cTn>
                            </p:par>
                            <p:par>
                              <p:cTn id="14" fill="hold">
                                <p:stCondLst>
                                  <p:cond delay="750"/>
                                </p:stCondLst>
                                <p:childTnLst>
                                  <p:par>
                                    <p:cTn id="15" presetID="2" presetClass="entr" presetSubtype="4" fill="hold" grpId="0" nodeType="afterEffect">
                                      <p:stCondLst>
                                        <p:cond delay="0"/>
                                      </p:stCondLst>
                                      <p:childTnLst>
                                        <p:set>
                                          <p:cBhvr>
                                            <p:cTn id="16" dur="1" fill="hold">
                                              <p:stCondLst>
                                                <p:cond delay="0"/>
                                              </p:stCondLst>
                                            </p:cTn>
                                            <p:tgtEl>
                                              <p:spTgt spid="88"/>
                                            </p:tgtEl>
                                            <p:attrNameLst>
                                              <p:attrName>style.visibility</p:attrName>
                                            </p:attrNameLst>
                                          </p:cBhvr>
                                          <p:to>
                                            <p:strVal val="visible"/>
                                          </p:to>
                                        </p:set>
                                        <p:anim calcmode="lin" valueType="num">
                                          <p:cBhvr additive="base">
                                            <p:cTn id="17" dur="250" fill="hold"/>
                                            <p:tgtEl>
                                              <p:spTgt spid="88"/>
                                            </p:tgtEl>
                                            <p:attrNameLst>
                                              <p:attrName>ppt_x</p:attrName>
                                            </p:attrNameLst>
                                          </p:cBhvr>
                                          <p:tavLst>
                                            <p:tav tm="0">
                                              <p:val>
                                                <p:strVal val="#ppt_x"/>
                                              </p:val>
                                            </p:tav>
                                            <p:tav tm="100000">
                                              <p:val>
                                                <p:strVal val="#ppt_x"/>
                                              </p:val>
                                            </p:tav>
                                          </p:tavLst>
                                        </p:anim>
                                        <p:anim calcmode="lin" valueType="num">
                                          <p:cBhvr additive="base">
                                            <p:cTn id="18" dur="250" fill="hold"/>
                                            <p:tgtEl>
                                              <p:spTgt spid="88"/>
                                            </p:tgtEl>
                                            <p:attrNameLst>
                                              <p:attrName>ppt_y</p:attrName>
                                            </p:attrNameLst>
                                          </p:cBhvr>
                                          <p:tavLst>
                                            <p:tav tm="0">
                                              <p:val>
                                                <p:strVal val="1+#ppt_h/2"/>
                                              </p:val>
                                            </p:tav>
                                            <p:tav tm="100000">
                                              <p:val>
                                                <p:strVal val="#ppt_y"/>
                                              </p:val>
                                            </p:tav>
                                          </p:tavLst>
                                        </p:anim>
                                      </p:childTnLst>
                                    </p:cTn>
                                  </p:par>
                                </p:childTnLst>
                              </p:cTn>
                            </p:par>
                            <p:par>
                              <p:cTn id="19" fill="hold">
                                <p:stCondLst>
                                  <p:cond delay="1000"/>
                                </p:stCondLst>
                                <p:childTnLst>
                                  <p:par>
                                    <p:cTn id="20" presetID="2" presetClass="entr" presetSubtype="4" fill="hold" nodeType="afterEffect">
                                      <p:stCondLst>
                                        <p:cond delay="0"/>
                                      </p:stCondLst>
                                      <p:childTnLst>
                                        <p:set>
                                          <p:cBhvr>
                                            <p:cTn id="21" dur="1" fill="hold">
                                              <p:stCondLst>
                                                <p:cond delay="0"/>
                                              </p:stCondLst>
                                            </p:cTn>
                                            <p:tgtEl>
                                              <p:spTgt spid="135"/>
                                            </p:tgtEl>
                                            <p:attrNameLst>
                                              <p:attrName>style.visibility</p:attrName>
                                            </p:attrNameLst>
                                          </p:cBhvr>
                                          <p:to>
                                            <p:strVal val="visible"/>
                                          </p:to>
                                        </p:set>
                                        <p:anim calcmode="lin" valueType="num">
                                          <p:cBhvr additive="base">
                                            <p:cTn id="22" dur="250" fill="hold"/>
                                            <p:tgtEl>
                                              <p:spTgt spid="135"/>
                                            </p:tgtEl>
                                            <p:attrNameLst>
                                              <p:attrName>ppt_x</p:attrName>
                                            </p:attrNameLst>
                                          </p:cBhvr>
                                          <p:tavLst>
                                            <p:tav tm="0">
                                              <p:val>
                                                <p:strVal val="#ppt_x"/>
                                              </p:val>
                                            </p:tav>
                                            <p:tav tm="100000">
                                              <p:val>
                                                <p:strVal val="#ppt_x"/>
                                              </p:val>
                                            </p:tav>
                                          </p:tavLst>
                                        </p:anim>
                                        <p:anim calcmode="lin" valueType="num">
                                          <p:cBhvr additive="base">
                                            <p:cTn id="23" dur="250" fill="hold"/>
                                            <p:tgtEl>
                                              <p:spTgt spid="135"/>
                                            </p:tgtEl>
                                            <p:attrNameLst>
                                              <p:attrName>ppt_y</p:attrName>
                                            </p:attrNameLst>
                                          </p:cBhvr>
                                          <p:tavLst>
                                            <p:tav tm="0">
                                              <p:val>
                                                <p:strVal val="1+#ppt_h/2"/>
                                              </p:val>
                                            </p:tav>
                                            <p:tav tm="100000">
                                              <p:val>
                                                <p:strVal val="#ppt_y"/>
                                              </p:val>
                                            </p:tav>
                                          </p:tavLst>
                                        </p:anim>
                                      </p:childTnLst>
                                    </p:cTn>
                                  </p:par>
                                </p:childTnLst>
                              </p:cTn>
                            </p:par>
                            <p:par>
                              <p:cTn id="24" fill="hold">
                                <p:stCondLst>
                                  <p:cond delay="1250"/>
                                </p:stCondLst>
                                <p:childTnLst>
                                  <p:par>
                                    <p:cTn id="25" presetID="2" presetClass="entr" presetSubtype="4" fill="hold" grpId="0" nodeType="afterEffect">
                                      <p:stCondLst>
                                        <p:cond delay="0"/>
                                      </p:stCondLst>
                                      <p:childTnLst>
                                        <p:set>
                                          <p:cBhvr>
                                            <p:cTn id="26" dur="1" fill="hold">
                                              <p:stCondLst>
                                                <p:cond delay="0"/>
                                              </p:stCondLst>
                                            </p:cTn>
                                            <p:tgtEl>
                                              <p:spTgt spid="83"/>
                                            </p:tgtEl>
                                            <p:attrNameLst>
                                              <p:attrName>style.visibility</p:attrName>
                                            </p:attrNameLst>
                                          </p:cBhvr>
                                          <p:to>
                                            <p:strVal val="visible"/>
                                          </p:to>
                                        </p:set>
                                        <p:anim calcmode="lin" valueType="num">
                                          <p:cBhvr additive="base">
                                            <p:cTn id="27" dur="250" fill="hold"/>
                                            <p:tgtEl>
                                              <p:spTgt spid="83"/>
                                            </p:tgtEl>
                                            <p:attrNameLst>
                                              <p:attrName>ppt_x</p:attrName>
                                            </p:attrNameLst>
                                          </p:cBhvr>
                                          <p:tavLst>
                                            <p:tav tm="0">
                                              <p:val>
                                                <p:strVal val="#ppt_x"/>
                                              </p:val>
                                            </p:tav>
                                            <p:tav tm="100000">
                                              <p:val>
                                                <p:strVal val="#ppt_x"/>
                                              </p:val>
                                            </p:tav>
                                          </p:tavLst>
                                        </p:anim>
                                        <p:anim calcmode="lin" valueType="num">
                                          <p:cBhvr additive="base">
                                            <p:cTn id="28" dur="250" fill="hold"/>
                                            <p:tgtEl>
                                              <p:spTgt spid="83"/>
                                            </p:tgtEl>
                                            <p:attrNameLst>
                                              <p:attrName>ppt_y</p:attrName>
                                            </p:attrNameLst>
                                          </p:cBhvr>
                                          <p:tavLst>
                                            <p:tav tm="0">
                                              <p:val>
                                                <p:strVal val="1+#ppt_h/2"/>
                                              </p:val>
                                            </p:tav>
                                            <p:tav tm="100000">
                                              <p:val>
                                                <p:strVal val="#ppt_y"/>
                                              </p:val>
                                            </p:tav>
                                          </p:tavLst>
                                        </p:anim>
                                      </p:childTnLst>
                                    </p:cTn>
                                  </p:par>
                                </p:childTnLst>
                              </p:cTn>
                            </p:par>
                            <p:par>
                              <p:cTn id="29" fill="hold">
                                <p:stCondLst>
                                  <p:cond delay="1500"/>
                                </p:stCondLst>
                                <p:childTnLst>
                                  <p:par>
                                    <p:cTn id="30" presetID="2" presetClass="entr" presetSubtype="4" fill="hold" nodeType="afterEffect">
                                      <p:stCondLst>
                                        <p:cond delay="0"/>
                                      </p:stCondLst>
                                      <p:childTnLst>
                                        <p:set>
                                          <p:cBhvr>
                                            <p:cTn id="31" dur="1" fill="hold">
                                              <p:stCondLst>
                                                <p:cond delay="0"/>
                                              </p:stCondLst>
                                            </p:cTn>
                                            <p:tgtEl>
                                              <p:spTgt spid="53"/>
                                            </p:tgtEl>
                                            <p:attrNameLst>
                                              <p:attrName>style.visibility</p:attrName>
                                            </p:attrNameLst>
                                          </p:cBhvr>
                                          <p:to>
                                            <p:strVal val="visible"/>
                                          </p:to>
                                        </p:set>
                                        <p:anim calcmode="lin" valueType="num">
                                          <p:cBhvr additive="base">
                                            <p:cTn id="32" dur="250" fill="hold"/>
                                            <p:tgtEl>
                                              <p:spTgt spid="53"/>
                                            </p:tgtEl>
                                            <p:attrNameLst>
                                              <p:attrName>ppt_x</p:attrName>
                                            </p:attrNameLst>
                                          </p:cBhvr>
                                          <p:tavLst>
                                            <p:tav tm="0">
                                              <p:val>
                                                <p:strVal val="#ppt_x"/>
                                              </p:val>
                                            </p:tav>
                                            <p:tav tm="100000">
                                              <p:val>
                                                <p:strVal val="#ppt_x"/>
                                              </p:val>
                                            </p:tav>
                                          </p:tavLst>
                                        </p:anim>
                                        <p:anim calcmode="lin" valueType="num">
                                          <p:cBhvr additive="base">
                                            <p:cTn id="33" dur="250" fill="hold"/>
                                            <p:tgtEl>
                                              <p:spTgt spid="53"/>
                                            </p:tgtEl>
                                            <p:attrNameLst>
                                              <p:attrName>ppt_y</p:attrName>
                                            </p:attrNameLst>
                                          </p:cBhvr>
                                          <p:tavLst>
                                            <p:tav tm="0">
                                              <p:val>
                                                <p:strVal val="1+#ppt_h/2"/>
                                              </p:val>
                                            </p:tav>
                                            <p:tav tm="100000">
                                              <p:val>
                                                <p:strVal val="#ppt_y"/>
                                              </p:val>
                                            </p:tav>
                                          </p:tavLst>
                                        </p:anim>
                                      </p:childTnLst>
                                    </p:cTn>
                                  </p:par>
                                </p:childTnLst>
                              </p:cTn>
                            </p:par>
                            <p:par>
                              <p:cTn id="34" fill="hold">
                                <p:stCondLst>
                                  <p:cond delay="1750"/>
                                </p:stCondLst>
                                <p:childTnLst>
                                  <p:par>
                                    <p:cTn id="35" presetID="2" presetClass="entr" presetSubtype="4" fill="hold" grpId="0" nodeType="afterEffect">
                                      <p:stCondLst>
                                        <p:cond delay="0"/>
                                      </p:stCondLst>
                                      <p:childTnLst>
                                        <p:set>
                                          <p:cBhvr>
                                            <p:cTn id="36" dur="1" fill="hold">
                                              <p:stCondLst>
                                                <p:cond delay="0"/>
                                              </p:stCondLst>
                                            </p:cTn>
                                            <p:tgtEl>
                                              <p:spTgt spid="87"/>
                                            </p:tgtEl>
                                            <p:attrNameLst>
                                              <p:attrName>style.visibility</p:attrName>
                                            </p:attrNameLst>
                                          </p:cBhvr>
                                          <p:to>
                                            <p:strVal val="visible"/>
                                          </p:to>
                                        </p:set>
                                        <p:anim calcmode="lin" valueType="num">
                                          <p:cBhvr additive="base">
                                            <p:cTn id="37" dur="250" fill="hold"/>
                                            <p:tgtEl>
                                              <p:spTgt spid="87"/>
                                            </p:tgtEl>
                                            <p:attrNameLst>
                                              <p:attrName>ppt_x</p:attrName>
                                            </p:attrNameLst>
                                          </p:cBhvr>
                                          <p:tavLst>
                                            <p:tav tm="0">
                                              <p:val>
                                                <p:strVal val="#ppt_x"/>
                                              </p:val>
                                            </p:tav>
                                            <p:tav tm="100000">
                                              <p:val>
                                                <p:strVal val="#ppt_x"/>
                                              </p:val>
                                            </p:tav>
                                          </p:tavLst>
                                        </p:anim>
                                        <p:anim calcmode="lin" valueType="num">
                                          <p:cBhvr additive="base">
                                            <p:cTn id="38" dur="250" fill="hold"/>
                                            <p:tgtEl>
                                              <p:spTgt spid="87"/>
                                            </p:tgtEl>
                                            <p:attrNameLst>
                                              <p:attrName>ppt_y</p:attrName>
                                            </p:attrNameLst>
                                          </p:cBhvr>
                                          <p:tavLst>
                                            <p:tav tm="0">
                                              <p:val>
                                                <p:strVal val="1+#ppt_h/2"/>
                                              </p:val>
                                            </p:tav>
                                            <p:tav tm="100000">
                                              <p:val>
                                                <p:strVal val="#ppt_y"/>
                                              </p:val>
                                            </p:tav>
                                          </p:tavLst>
                                        </p:anim>
                                      </p:childTnLst>
                                    </p:cTn>
                                  </p:par>
                                </p:childTnLst>
                              </p:cTn>
                            </p:par>
                            <p:par>
                              <p:cTn id="39" fill="hold">
                                <p:stCondLst>
                                  <p:cond delay="2000"/>
                                </p:stCondLst>
                                <p:childTnLst>
                                  <p:par>
                                    <p:cTn id="40" presetID="2" presetClass="entr" presetSubtype="4" fill="hold" nodeType="afterEffect">
                                      <p:stCondLst>
                                        <p:cond delay="0"/>
                                      </p:stCondLst>
                                      <p:childTnLst>
                                        <p:set>
                                          <p:cBhvr>
                                            <p:cTn id="41" dur="1" fill="hold">
                                              <p:stCondLst>
                                                <p:cond delay="0"/>
                                              </p:stCondLst>
                                            </p:cTn>
                                            <p:tgtEl>
                                              <p:spTgt spid="143"/>
                                            </p:tgtEl>
                                            <p:attrNameLst>
                                              <p:attrName>style.visibility</p:attrName>
                                            </p:attrNameLst>
                                          </p:cBhvr>
                                          <p:to>
                                            <p:strVal val="visible"/>
                                          </p:to>
                                        </p:set>
                                        <p:anim calcmode="lin" valueType="num">
                                          <p:cBhvr additive="base">
                                            <p:cTn id="42" dur="250" fill="hold"/>
                                            <p:tgtEl>
                                              <p:spTgt spid="143"/>
                                            </p:tgtEl>
                                            <p:attrNameLst>
                                              <p:attrName>ppt_x</p:attrName>
                                            </p:attrNameLst>
                                          </p:cBhvr>
                                          <p:tavLst>
                                            <p:tav tm="0">
                                              <p:val>
                                                <p:strVal val="#ppt_x"/>
                                              </p:val>
                                            </p:tav>
                                            <p:tav tm="100000">
                                              <p:val>
                                                <p:strVal val="#ppt_x"/>
                                              </p:val>
                                            </p:tav>
                                          </p:tavLst>
                                        </p:anim>
                                        <p:anim calcmode="lin" valueType="num">
                                          <p:cBhvr additive="base">
                                            <p:cTn id="43" dur="250" fill="hold"/>
                                            <p:tgtEl>
                                              <p:spTgt spid="143"/>
                                            </p:tgtEl>
                                            <p:attrNameLst>
                                              <p:attrName>ppt_y</p:attrName>
                                            </p:attrNameLst>
                                          </p:cBhvr>
                                          <p:tavLst>
                                            <p:tav tm="0">
                                              <p:val>
                                                <p:strVal val="1+#ppt_h/2"/>
                                              </p:val>
                                            </p:tav>
                                            <p:tav tm="100000">
                                              <p:val>
                                                <p:strVal val="#ppt_y"/>
                                              </p:val>
                                            </p:tav>
                                          </p:tavLst>
                                        </p:anim>
                                      </p:childTnLst>
                                    </p:cTn>
                                  </p:par>
                                </p:childTnLst>
                              </p:cTn>
                            </p:par>
                            <p:par>
                              <p:cTn id="44" fill="hold">
                                <p:stCondLst>
                                  <p:cond delay="2250"/>
                                </p:stCondLst>
                                <p:childTnLst>
                                  <p:par>
                                    <p:cTn id="45" presetID="2" presetClass="entr" presetSubtype="4" fill="hold" grpId="0" nodeType="afterEffect">
                                      <p:stCondLst>
                                        <p:cond delay="0"/>
                                      </p:stCondLst>
                                      <p:childTnLst>
                                        <p:set>
                                          <p:cBhvr>
                                            <p:cTn id="46" dur="1" fill="hold">
                                              <p:stCondLst>
                                                <p:cond delay="0"/>
                                              </p:stCondLst>
                                            </p:cTn>
                                            <p:tgtEl>
                                              <p:spTgt spid="84"/>
                                            </p:tgtEl>
                                            <p:attrNameLst>
                                              <p:attrName>style.visibility</p:attrName>
                                            </p:attrNameLst>
                                          </p:cBhvr>
                                          <p:to>
                                            <p:strVal val="visible"/>
                                          </p:to>
                                        </p:set>
                                        <p:anim calcmode="lin" valueType="num">
                                          <p:cBhvr additive="base">
                                            <p:cTn id="47" dur="250" fill="hold"/>
                                            <p:tgtEl>
                                              <p:spTgt spid="84"/>
                                            </p:tgtEl>
                                            <p:attrNameLst>
                                              <p:attrName>ppt_x</p:attrName>
                                            </p:attrNameLst>
                                          </p:cBhvr>
                                          <p:tavLst>
                                            <p:tav tm="0">
                                              <p:val>
                                                <p:strVal val="#ppt_x"/>
                                              </p:val>
                                            </p:tav>
                                            <p:tav tm="100000">
                                              <p:val>
                                                <p:strVal val="#ppt_x"/>
                                              </p:val>
                                            </p:tav>
                                          </p:tavLst>
                                        </p:anim>
                                        <p:anim calcmode="lin" valueType="num">
                                          <p:cBhvr additive="base">
                                            <p:cTn id="48" dur="250" fill="hold"/>
                                            <p:tgtEl>
                                              <p:spTgt spid="84"/>
                                            </p:tgtEl>
                                            <p:attrNameLst>
                                              <p:attrName>ppt_y</p:attrName>
                                            </p:attrNameLst>
                                          </p:cBhvr>
                                          <p:tavLst>
                                            <p:tav tm="0">
                                              <p:val>
                                                <p:strVal val="1+#ppt_h/2"/>
                                              </p:val>
                                            </p:tav>
                                            <p:tav tm="100000">
                                              <p:val>
                                                <p:strVal val="#ppt_y"/>
                                              </p:val>
                                            </p:tav>
                                          </p:tavLst>
                                        </p:anim>
                                      </p:childTnLst>
                                    </p:cTn>
                                  </p:par>
                                </p:childTnLst>
                              </p:cTn>
                            </p:par>
                            <p:par>
                              <p:cTn id="49" fill="hold">
                                <p:stCondLst>
                                  <p:cond delay="2500"/>
                                </p:stCondLst>
                                <p:childTnLst>
                                  <p:par>
                                    <p:cTn id="50" presetID="2" presetClass="entr" presetSubtype="4" fill="hold" nodeType="afterEffect">
                                      <p:stCondLst>
                                        <p:cond delay="0"/>
                                      </p:stCondLst>
                                      <p:childTnLst>
                                        <p:set>
                                          <p:cBhvr>
                                            <p:cTn id="51" dur="1" fill="hold">
                                              <p:stCondLst>
                                                <p:cond delay="0"/>
                                              </p:stCondLst>
                                            </p:cTn>
                                            <p:tgtEl>
                                              <p:spTgt spid="63"/>
                                            </p:tgtEl>
                                            <p:attrNameLst>
                                              <p:attrName>style.visibility</p:attrName>
                                            </p:attrNameLst>
                                          </p:cBhvr>
                                          <p:to>
                                            <p:strVal val="visible"/>
                                          </p:to>
                                        </p:set>
                                        <p:anim calcmode="lin" valueType="num">
                                          <p:cBhvr additive="base">
                                            <p:cTn id="52" dur="250" fill="hold"/>
                                            <p:tgtEl>
                                              <p:spTgt spid="63"/>
                                            </p:tgtEl>
                                            <p:attrNameLst>
                                              <p:attrName>ppt_x</p:attrName>
                                            </p:attrNameLst>
                                          </p:cBhvr>
                                          <p:tavLst>
                                            <p:tav tm="0">
                                              <p:val>
                                                <p:strVal val="#ppt_x"/>
                                              </p:val>
                                            </p:tav>
                                            <p:tav tm="100000">
                                              <p:val>
                                                <p:strVal val="#ppt_x"/>
                                              </p:val>
                                            </p:tav>
                                          </p:tavLst>
                                        </p:anim>
                                        <p:anim calcmode="lin" valueType="num">
                                          <p:cBhvr additive="base">
                                            <p:cTn id="53" dur="250" fill="hold"/>
                                            <p:tgtEl>
                                              <p:spTgt spid="63"/>
                                            </p:tgtEl>
                                            <p:attrNameLst>
                                              <p:attrName>ppt_y</p:attrName>
                                            </p:attrNameLst>
                                          </p:cBhvr>
                                          <p:tavLst>
                                            <p:tav tm="0">
                                              <p:val>
                                                <p:strVal val="1+#ppt_h/2"/>
                                              </p:val>
                                            </p:tav>
                                            <p:tav tm="100000">
                                              <p:val>
                                                <p:strVal val="#ppt_y"/>
                                              </p:val>
                                            </p:tav>
                                          </p:tavLst>
                                        </p:anim>
                                      </p:childTnLst>
                                    </p:cTn>
                                  </p:par>
                                </p:childTnLst>
                              </p:cTn>
                            </p:par>
                            <p:par>
                              <p:cTn id="54" fill="hold">
                                <p:stCondLst>
                                  <p:cond delay="2750"/>
                                </p:stCondLst>
                                <p:childTnLst>
                                  <p:par>
                                    <p:cTn id="55" presetID="2" presetClass="entr" presetSubtype="4" fill="hold" grpId="0" nodeType="afterEffect">
                                      <p:stCondLst>
                                        <p:cond delay="0"/>
                                      </p:stCondLst>
                                      <p:childTnLst>
                                        <p:set>
                                          <p:cBhvr>
                                            <p:cTn id="56" dur="1" fill="hold">
                                              <p:stCondLst>
                                                <p:cond delay="0"/>
                                              </p:stCondLst>
                                            </p:cTn>
                                            <p:tgtEl>
                                              <p:spTgt spid="89"/>
                                            </p:tgtEl>
                                            <p:attrNameLst>
                                              <p:attrName>style.visibility</p:attrName>
                                            </p:attrNameLst>
                                          </p:cBhvr>
                                          <p:to>
                                            <p:strVal val="visible"/>
                                          </p:to>
                                        </p:set>
                                        <p:anim calcmode="lin" valueType="num">
                                          <p:cBhvr additive="base">
                                            <p:cTn id="57" dur="250" fill="hold"/>
                                            <p:tgtEl>
                                              <p:spTgt spid="89"/>
                                            </p:tgtEl>
                                            <p:attrNameLst>
                                              <p:attrName>ppt_x</p:attrName>
                                            </p:attrNameLst>
                                          </p:cBhvr>
                                          <p:tavLst>
                                            <p:tav tm="0">
                                              <p:val>
                                                <p:strVal val="#ppt_x"/>
                                              </p:val>
                                            </p:tav>
                                            <p:tav tm="100000">
                                              <p:val>
                                                <p:strVal val="#ppt_x"/>
                                              </p:val>
                                            </p:tav>
                                          </p:tavLst>
                                        </p:anim>
                                        <p:anim calcmode="lin" valueType="num">
                                          <p:cBhvr additive="base">
                                            <p:cTn id="58" dur="250" fill="hold"/>
                                            <p:tgtEl>
                                              <p:spTgt spid="89"/>
                                            </p:tgtEl>
                                            <p:attrNameLst>
                                              <p:attrName>ppt_y</p:attrName>
                                            </p:attrNameLst>
                                          </p:cBhvr>
                                          <p:tavLst>
                                            <p:tav tm="0">
                                              <p:val>
                                                <p:strVal val="1+#ppt_h/2"/>
                                              </p:val>
                                            </p:tav>
                                            <p:tav tm="100000">
                                              <p:val>
                                                <p:strVal val="#ppt_y"/>
                                              </p:val>
                                            </p:tav>
                                          </p:tavLst>
                                        </p:anim>
                                      </p:childTnLst>
                                    </p:cTn>
                                  </p:par>
                                </p:childTnLst>
                              </p:cTn>
                            </p:par>
                            <p:par>
                              <p:cTn id="59" fill="hold">
                                <p:stCondLst>
                                  <p:cond delay="3000"/>
                                </p:stCondLst>
                                <p:childTnLst>
                                  <p:par>
                                    <p:cTn id="60" presetID="2" presetClass="entr" presetSubtype="4" fill="hold" nodeType="afterEffect">
                                      <p:stCondLst>
                                        <p:cond delay="0"/>
                                      </p:stCondLst>
                                      <p:childTnLst>
                                        <p:set>
                                          <p:cBhvr>
                                            <p:cTn id="61" dur="1" fill="hold">
                                              <p:stCondLst>
                                                <p:cond delay="0"/>
                                              </p:stCondLst>
                                            </p:cTn>
                                            <p:tgtEl>
                                              <p:spTgt spid="131"/>
                                            </p:tgtEl>
                                            <p:attrNameLst>
                                              <p:attrName>style.visibility</p:attrName>
                                            </p:attrNameLst>
                                          </p:cBhvr>
                                          <p:to>
                                            <p:strVal val="visible"/>
                                          </p:to>
                                        </p:set>
                                        <p:anim calcmode="lin" valueType="num">
                                          <p:cBhvr additive="base">
                                            <p:cTn id="62" dur="250" fill="hold"/>
                                            <p:tgtEl>
                                              <p:spTgt spid="131"/>
                                            </p:tgtEl>
                                            <p:attrNameLst>
                                              <p:attrName>ppt_x</p:attrName>
                                            </p:attrNameLst>
                                          </p:cBhvr>
                                          <p:tavLst>
                                            <p:tav tm="0">
                                              <p:val>
                                                <p:strVal val="#ppt_x"/>
                                              </p:val>
                                            </p:tav>
                                            <p:tav tm="100000">
                                              <p:val>
                                                <p:strVal val="#ppt_x"/>
                                              </p:val>
                                            </p:tav>
                                          </p:tavLst>
                                        </p:anim>
                                        <p:anim calcmode="lin" valueType="num">
                                          <p:cBhvr additive="base">
                                            <p:cTn id="63" dur="250" fill="hold"/>
                                            <p:tgtEl>
                                              <p:spTgt spid="131"/>
                                            </p:tgtEl>
                                            <p:attrNameLst>
                                              <p:attrName>ppt_y</p:attrName>
                                            </p:attrNameLst>
                                          </p:cBhvr>
                                          <p:tavLst>
                                            <p:tav tm="0">
                                              <p:val>
                                                <p:strVal val="1+#ppt_h/2"/>
                                              </p:val>
                                            </p:tav>
                                            <p:tav tm="100000">
                                              <p:val>
                                                <p:strVal val="#ppt_y"/>
                                              </p:val>
                                            </p:tav>
                                          </p:tavLst>
                                        </p:anim>
                                      </p:childTnLst>
                                    </p:cTn>
                                  </p:par>
                                </p:childTnLst>
                              </p:cTn>
                            </p:par>
                            <p:par>
                              <p:cTn id="64" fill="hold">
                                <p:stCondLst>
                                  <p:cond delay="3250"/>
                                </p:stCondLst>
                                <p:childTnLst>
                                  <p:par>
                                    <p:cTn id="65" presetID="2" presetClass="entr" presetSubtype="4" fill="hold" grpId="0" nodeType="afterEffect">
                                      <p:stCondLst>
                                        <p:cond delay="0"/>
                                      </p:stCondLst>
                                      <p:childTnLst>
                                        <p:set>
                                          <p:cBhvr>
                                            <p:cTn id="66" dur="1" fill="hold">
                                              <p:stCondLst>
                                                <p:cond delay="0"/>
                                              </p:stCondLst>
                                            </p:cTn>
                                            <p:tgtEl>
                                              <p:spTgt spid="85"/>
                                            </p:tgtEl>
                                            <p:attrNameLst>
                                              <p:attrName>style.visibility</p:attrName>
                                            </p:attrNameLst>
                                          </p:cBhvr>
                                          <p:to>
                                            <p:strVal val="visible"/>
                                          </p:to>
                                        </p:set>
                                        <p:anim calcmode="lin" valueType="num">
                                          <p:cBhvr additive="base">
                                            <p:cTn id="67" dur="250" fill="hold"/>
                                            <p:tgtEl>
                                              <p:spTgt spid="85"/>
                                            </p:tgtEl>
                                            <p:attrNameLst>
                                              <p:attrName>ppt_x</p:attrName>
                                            </p:attrNameLst>
                                          </p:cBhvr>
                                          <p:tavLst>
                                            <p:tav tm="0">
                                              <p:val>
                                                <p:strVal val="#ppt_x"/>
                                              </p:val>
                                            </p:tav>
                                            <p:tav tm="100000">
                                              <p:val>
                                                <p:strVal val="#ppt_x"/>
                                              </p:val>
                                            </p:tav>
                                          </p:tavLst>
                                        </p:anim>
                                        <p:anim calcmode="lin" valueType="num">
                                          <p:cBhvr additive="base">
                                            <p:cTn id="68" dur="250" fill="hold"/>
                                            <p:tgtEl>
                                              <p:spTgt spid="85"/>
                                            </p:tgtEl>
                                            <p:attrNameLst>
                                              <p:attrName>ppt_y</p:attrName>
                                            </p:attrNameLst>
                                          </p:cBhvr>
                                          <p:tavLst>
                                            <p:tav tm="0">
                                              <p:val>
                                                <p:strVal val="1+#ppt_h/2"/>
                                              </p:val>
                                            </p:tav>
                                            <p:tav tm="100000">
                                              <p:val>
                                                <p:strVal val="#ppt_y"/>
                                              </p:val>
                                            </p:tav>
                                          </p:tavLst>
                                        </p:anim>
                                      </p:childTnLst>
                                    </p:cTn>
                                  </p:par>
                                </p:childTnLst>
                              </p:cTn>
                            </p:par>
                            <p:par>
                              <p:cTn id="69" fill="hold">
                                <p:stCondLst>
                                  <p:cond delay="3500"/>
                                </p:stCondLst>
                                <p:childTnLst>
                                  <p:par>
                                    <p:cTn id="70" presetID="2" presetClass="entr" presetSubtype="4" fill="hold" nodeType="afterEffect">
                                      <p:stCondLst>
                                        <p:cond delay="0"/>
                                      </p:stCondLst>
                                      <p:childTnLst>
                                        <p:set>
                                          <p:cBhvr>
                                            <p:cTn id="71" dur="1" fill="hold">
                                              <p:stCondLst>
                                                <p:cond delay="0"/>
                                              </p:stCondLst>
                                            </p:cTn>
                                            <p:tgtEl>
                                              <p:spTgt spid="73"/>
                                            </p:tgtEl>
                                            <p:attrNameLst>
                                              <p:attrName>style.visibility</p:attrName>
                                            </p:attrNameLst>
                                          </p:cBhvr>
                                          <p:to>
                                            <p:strVal val="visible"/>
                                          </p:to>
                                        </p:set>
                                        <p:anim calcmode="lin" valueType="num">
                                          <p:cBhvr additive="base">
                                            <p:cTn id="72" dur="250" fill="hold"/>
                                            <p:tgtEl>
                                              <p:spTgt spid="73"/>
                                            </p:tgtEl>
                                            <p:attrNameLst>
                                              <p:attrName>ppt_x</p:attrName>
                                            </p:attrNameLst>
                                          </p:cBhvr>
                                          <p:tavLst>
                                            <p:tav tm="0">
                                              <p:val>
                                                <p:strVal val="#ppt_x"/>
                                              </p:val>
                                            </p:tav>
                                            <p:tav tm="100000">
                                              <p:val>
                                                <p:strVal val="#ppt_x"/>
                                              </p:val>
                                            </p:tav>
                                          </p:tavLst>
                                        </p:anim>
                                        <p:anim calcmode="lin" valueType="num">
                                          <p:cBhvr additive="base">
                                            <p:cTn id="73" dur="250" fill="hold"/>
                                            <p:tgtEl>
                                              <p:spTgt spid="73"/>
                                            </p:tgtEl>
                                            <p:attrNameLst>
                                              <p:attrName>ppt_y</p:attrName>
                                            </p:attrNameLst>
                                          </p:cBhvr>
                                          <p:tavLst>
                                            <p:tav tm="0">
                                              <p:val>
                                                <p:strVal val="1+#ppt_h/2"/>
                                              </p:val>
                                            </p:tav>
                                            <p:tav tm="100000">
                                              <p:val>
                                                <p:strVal val="#ppt_y"/>
                                              </p:val>
                                            </p:tav>
                                          </p:tavLst>
                                        </p:anim>
                                      </p:childTnLst>
                                    </p:cTn>
                                  </p:par>
                                </p:childTnLst>
                              </p:cTn>
                            </p:par>
                            <p:par>
                              <p:cTn id="74" fill="hold">
                                <p:stCondLst>
                                  <p:cond delay="3750"/>
                                </p:stCondLst>
                                <p:childTnLst>
                                  <p:par>
                                    <p:cTn id="75" presetID="2" presetClass="entr" presetSubtype="4" fill="hold" grpId="0" nodeType="afterEffect">
                                      <p:stCondLst>
                                        <p:cond delay="0"/>
                                      </p:stCondLst>
                                      <p:childTnLst>
                                        <p:set>
                                          <p:cBhvr>
                                            <p:cTn id="76" dur="1" fill="hold">
                                              <p:stCondLst>
                                                <p:cond delay="0"/>
                                              </p:stCondLst>
                                            </p:cTn>
                                            <p:tgtEl>
                                              <p:spTgt spid="90"/>
                                            </p:tgtEl>
                                            <p:attrNameLst>
                                              <p:attrName>style.visibility</p:attrName>
                                            </p:attrNameLst>
                                          </p:cBhvr>
                                          <p:to>
                                            <p:strVal val="visible"/>
                                          </p:to>
                                        </p:set>
                                        <p:anim calcmode="lin" valueType="num">
                                          <p:cBhvr additive="base">
                                            <p:cTn id="77" dur="250" fill="hold"/>
                                            <p:tgtEl>
                                              <p:spTgt spid="90"/>
                                            </p:tgtEl>
                                            <p:attrNameLst>
                                              <p:attrName>ppt_x</p:attrName>
                                            </p:attrNameLst>
                                          </p:cBhvr>
                                          <p:tavLst>
                                            <p:tav tm="0">
                                              <p:val>
                                                <p:strVal val="#ppt_x"/>
                                              </p:val>
                                            </p:tav>
                                            <p:tav tm="100000">
                                              <p:val>
                                                <p:strVal val="#ppt_x"/>
                                              </p:val>
                                            </p:tav>
                                          </p:tavLst>
                                        </p:anim>
                                        <p:anim calcmode="lin" valueType="num">
                                          <p:cBhvr additive="base">
                                            <p:cTn id="78" dur="250" fill="hold"/>
                                            <p:tgtEl>
                                              <p:spTgt spid="90"/>
                                            </p:tgtEl>
                                            <p:attrNameLst>
                                              <p:attrName>ppt_y</p:attrName>
                                            </p:attrNameLst>
                                          </p:cBhvr>
                                          <p:tavLst>
                                            <p:tav tm="0">
                                              <p:val>
                                                <p:strVal val="1+#ppt_h/2"/>
                                              </p:val>
                                            </p:tav>
                                            <p:tav tm="100000">
                                              <p:val>
                                                <p:strVal val="#ppt_y"/>
                                              </p:val>
                                            </p:tav>
                                          </p:tavLst>
                                        </p:anim>
                                      </p:childTnLst>
                                    </p:cTn>
                                  </p:par>
                                </p:childTnLst>
                              </p:cTn>
                            </p:par>
                            <p:par>
                              <p:cTn id="79" fill="hold">
                                <p:stCondLst>
                                  <p:cond delay="4000"/>
                                </p:stCondLst>
                                <p:childTnLst>
                                  <p:par>
                                    <p:cTn id="80" presetID="2" presetClass="entr" presetSubtype="4" fill="hold" nodeType="afterEffect">
                                      <p:stCondLst>
                                        <p:cond delay="0"/>
                                      </p:stCondLst>
                                      <p:childTnLst>
                                        <p:set>
                                          <p:cBhvr>
                                            <p:cTn id="81" dur="1" fill="hold">
                                              <p:stCondLst>
                                                <p:cond delay="0"/>
                                              </p:stCondLst>
                                            </p:cTn>
                                            <p:tgtEl>
                                              <p:spTgt spid="138"/>
                                            </p:tgtEl>
                                            <p:attrNameLst>
                                              <p:attrName>style.visibility</p:attrName>
                                            </p:attrNameLst>
                                          </p:cBhvr>
                                          <p:to>
                                            <p:strVal val="visible"/>
                                          </p:to>
                                        </p:set>
                                        <p:anim calcmode="lin" valueType="num">
                                          <p:cBhvr additive="base">
                                            <p:cTn id="82" dur="250" fill="hold"/>
                                            <p:tgtEl>
                                              <p:spTgt spid="138"/>
                                            </p:tgtEl>
                                            <p:attrNameLst>
                                              <p:attrName>ppt_x</p:attrName>
                                            </p:attrNameLst>
                                          </p:cBhvr>
                                          <p:tavLst>
                                            <p:tav tm="0">
                                              <p:val>
                                                <p:strVal val="#ppt_x"/>
                                              </p:val>
                                            </p:tav>
                                            <p:tav tm="100000">
                                              <p:val>
                                                <p:strVal val="#ppt_x"/>
                                              </p:val>
                                            </p:tav>
                                          </p:tavLst>
                                        </p:anim>
                                        <p:anim calcmode="lin" valueType="num">
                                          <p:cBhvr additive="base">
                                            <p:cTn id="83" dur="250" fill="hold"/>
                                            <p:tgtEl>
                                              <p:spTgt spid="138"/>
                                            </p:tgtEl>
                                            <p:attrNameLst>
                                              <p:attrName>ppt_y</p:attrName>
                                            </p:attrNameLst>
                                          </p:cBhvr>
                                          <p:tavLst>
                                            <p:tav tm="0">
                                              <p:val>
                                                <p:strVal val="1+#ppt_h/2"/>
                                              </p:val>
                                            </p:tav>
                                            <p:tav tm="100000">
                                              <p:val>
                                                <p:strVal val="#ppt_y"/>
                                              </p:val>
                                            </p:tav>
                                          </p:tavLst>
                                        </p:anim>
                                      </p:childTnLst>
                                    </p:cTn>
                                  </p:par>
                                </p:childTnLst>
                              </p:cTn>
                            </p:par>
                            <p:par>
                              <p:cTn id="84" fill="hold">
                                <p:stCondLst>
                                  <p:cond delay="4250"/>
                                </p:stCondLst>
                                <p:childTnLst>
                                  <p:par>
                                    <p:cTn id="85" presetID="2" presetClass="entr" presetSubtype="4" fill="hold" grpId="0" nodeType="afterEffect">
                                      <p:stCondLst>
                                        <p:cond delay="0"/>
                                      </p:stCondLst>
                                      <p:childTnLst>
                                        <p:set>
                                          <p:cBhvr>
                                            <p:cTn id="86" dur="1" fill="hold">
                                              <p:stCondLst>
                                                <p:cond delay="0"/>
                                              </p:stCondLst>
                                            </p:cTn>
                                            <p:tgtEl>
                                              <p:spTgt spid="86"/>
                                            </p:tgtEl>
                                            <p:attrNameLst>
                                              <p:attrName>style.visibility</p:attrName>
                                            </p:attrNameLst>
                                          </p:cBhvr>
                                          <p:to>
                                            <p:strVal val="visible"/>
                                          </p:to>
                                        </p:set>
                                        <p:anim calcmode="lin" valueType="num">
                                          <p:cBhvr additive="base">
                                            <p:cTn id="87" dur="250" fill="hold"/>
                                            <p:tgtEl>
                                              <p:spTgt spid="86"/>
                                            </p:tgtEl>
                                            <p:attrNameLst>
                                              <p:attrName>ppt_x</p:attrName>
                                            </p:attrNameLst>
                                          </p:cBhvr>
                                          <p:tavLst>
                                            <p:tav tm="0">
                                              <p:val>
                                                <p:strVal val="#ppt_x"/>
                                              </p:val>
                                            </p:tav>
                                            <p:tav tm="100000">
                                              <p:val>
                                                <p:strVal val="#ppt_x"/>
                                              </p:val>
                                            </p:tav>
                                          </p:tavLst>
                                        </p:anim>
                                        <p:anim calcmode="lin" valueType="num">
                                          <p:cBhvr additive="base">
                                            <p:cTn id="88" dur="250" fill="hold"/>
                                            <p:tgtEl>
                                              <p:spTgt spid="8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83" grpId="0"/>
          <p:bldP spid="84" grpId="0"/>
          <p:bldP spid="85" grpId="0"/>
          <p:bldP spid="86" grpId="0"/>
          <p:bldP spid="87" grpId="0"/>
          <p:bldP spid="88" grpId="0"/>
          <p:bldP spid="89" grpId="0"/>
          <p:bldP spid="90" grpId="0"/>
        </p:bldLst>
      </p:timing>
    </mc:Choice>
    <mc:Fallback>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0-#ppt_w/2"/>
                                              </p:val>
                                            </p:tav>
                                            <p:tav tm="100000">
                                              <p:val>
                                                <p:strVal val="#ppt_x"/>
                                              </p:val>
                                            </p:tav>
                                          </p:tavLst>
                                        </p:anim>
                                        <p:anim calcmode="lin" valueType="num">
                                          <p:cBhvr additive="base">
                                            <p:cTn id="8" dur="500" fill="hold"/>
                                            <p:tgtEl>
                                              <p:spTgt spid="4"/>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2" presetClass="entr" presetSubtype="4" fill="hold" nodeType="afterEffect">
                                      <p:stCondLst>
                                        <p:cond delay="0"/>
                                      </p:stCondLst>
                                      <p:childTnLst>
                                        <p:set>
                                          <p:cBhvr>
                                            <p:cTn id="11" dur="1" fill="hold">
                                              <p:stCondLst>
                                                <p:cond delay="0"/>
                                              </p:stCondLst>
                                            </p:cTn>
                                            <p:tgtEl>
                                              <p:spTgt spid="43"/>
                                            </p:tgtEl>
                                            <p:attrNameLst>
                                              <p:attrName>style.visibility</p:attrName>
                                            </p:attrNameLst>
                                          </p:cBhvr>
                                          <p:to>
                                            <p:strVal val="visible"/>
                                          </p:to>
                                        </p:set>
                                        <p:anim calcmode="lin" valueType="num">
                                          <p:cBhvr additive="base">
                                            <p:cTn id="12" dur="250" fill="hold"/>
                                            <p:tgtEl>
                                              <p:spTgt spid="43"/>
                                            </p:tgtEl>
                                            <p:attrNameLst>
                                              <p:attrName>ppt_x</p:attrName>
                                            </p:attrNameLst>
                                          </p:cBhvr>
                                          <p:tavLst>
                                            <p:tav tm="0">
                                              <p:val>
                                                <p:strVal val="#ppt_x"/>
                                              </p:val>
                                            </p:tav>
                                            <p:tav tm="100000">
                                              <p:val>
                                                <p:strVal val="#ppt_x"/>
                                              </p:val>
                                            </p:tav>
                                          </p:tavLst>
                                        </p:anim>
                                        <p:anim calcmode="lin" valueType="num">
                                          <p:cBhvr additive="base">
                                            <p:cTn id="13" dur="250" fill="hold"/>
                                            <p:tgtEl>
                                              <p:spTgt spid="43"/>
                                            </p:tgtEl>
                                            <p:attrNameLst>
                                              <p:attrName>ppt_y</p:attrName>
                                            </p:attrNameLst>
                                          </p:cBhvr>
                                          <p:tavLst>
                                            <p:tav tm="0">
                                              <p:val>
                                                <p:strVal val="1+#ppt_h/2"/>
                                              </p:val>
                                            </p:tav>
                                            <p:tav tm="100000">
                                              <p:val>
                                                <p:strVal val="#ppt_y"/>
                                              </p:val>
                                            </p:tav>
                                          </p:tavLst>
                                        </p:anim>
                                      </p:childTnLst>
                                    </p:cTn>
                                  </p:par>
                                </p:childTnLst>
                              </p:cTn>
                            </p:par>
                            <p:par>
                              <p:cTn id="14" fill="hold">
                                <p:stCondLst>
                                  <p:cond delay="750"/>
                                </p:stCondLst>
                                <p:childTnLst>
                                  <p:par>
                                    <p:cTn id="15" presetID="2" presetClass="entr" presetSubtype="4" fill="hold" grpId="0" nodeType="afterEffect">
                                      <p:stCondLst>
                                        <p:cond delay="0"/>
                                      </p:stCondLst>
                                      <p:childTnLst>
                                        <p:set>
                                          <p:cBhvr>
                                            <p:cTn id="16" dur="1" fill="hold">
                                              <p:stCondLst>
                                                <p:cond delay="0"/>
                                              </p:stCondLst>
                                            </p:cTn>
                                            <p:tgtEl>
                                              <p:spTgt spid="88"/>
                                            </p:tgtEl>
                                            <p:attrNameLst>
                                              <p:attrName>style.visibility</p:attrName>
                                            </p:attrNameLst>
                                          </p:cBhvr>
                                          <p:to>
                                            <p:strVal val="visible"/>
                                          </p:to>
                                        </p:set>
                                        <p:anim calcmode="lin" valueType="num">
                                          <p:cBhvr additive="base">
                                            <p:cTn id="17" dur="250" fill="hold"/>
                                            <p:tgtEl>
                                              <p:spTgt spid="88"/>
                                            </p:tgtEl>
                                            <p:attrNameLst>
                                              <p:attrName>ppt_x</p:attrName>
                                            </p:attrNameLst>
                                          </p:cBhvr>
                                          <p:tavLst>
                                            <p:tav tm="0">
                                              <p:val>
                                                <p:strVal val="#ppt_x"/>
                                              </p:val>
                                            </p:tav>
                                            <p:tav tm="100000">
                                              <p:val>
                                                <p:strVal val="#ppt_x"/>
                                              </p:val>
                                            </p:tav>
                                          </p:tavLst>
                                        </p:anim>
                                        <p:anim calcmode="lin" valueType="num">
                                          <p:cBhvr additive="base">
                                            <p:cTn id="18" dur="250" fill="hold"/>
                                            <p:tgtEl>
                                              <p:spTgt spid="88"/>
                                            </p:tgtEl>
                                            <p:attrNameLst>
                                              <p:attrName>ppt_y</p:attrName>
                                            </p:attrNameLst>
                                          </p:cBhvr>
                                          <p:tavLst>
                                            <p:tav tm="0">
                                              <p:val>
                                                <p:strVal val="1+#ppt_h/2"/>
                                              </p:val>
                                            </p:tav>
                                            <p:tav tm="100000">
                                              <p:val>
                                                <p:strVal val="#ppt_y"/>
                                              </p:val>
                                            </p:tav>
                                          </p:tavLst>
                                        </p:anim>
                                      </p:childTnLst>
                                    </p:cTn>
                                  </p:par>
                                </p:childTnLst>
                              </p:cTn>
                            </p:par>
                            <p:par>
                              <p:cTn id="19" fill="hold">
                                <p:stCondLst>
                                  <p:cond delay="1000"/>
                                </p:stCondLst>
                                <p:childTnLst>
                                  <p:par>
                                    <p:cTn id="20" presetID="2" presetClass="entr" presetSubtype="4" fill="hold" nodeType="afterEffect">
                                      <p:stCondLst>
                                        <p:cond delay="0"/>
                                      </p:stCondLst>
                                      <p:childTnLst>
                                        <p:set>
                                          <p:cBhvr>
                                            <p:cTn id="21" dur="1" fill="hold">
                                              <p:stCondLst>
                                                <p:cond delay="0"/>
                                              </p:stCondLst>
                                            </p:cTn>
                                            <p:tgtEl>
                                              <p:spTgt spid="135"/>
                                            </p:tgtEl>
                                            <p:attrNameLst>
                                              <p:attrName>style.visibility</p:attrName>
                                            </p:attrNameLst>
                                          </p:cBhvr>
                                          <p:to>
                                            <p:strVal val="visible"/>
                                          </p:to>
                                        </p:set>
                                        <p:anim calcmode="lin" valueType="num">
                                          <p:cBhvr additive="base">
                                            <p:cTn id="22" dur="250" fill="hold"/>
                                            <p:tgtEl>
                                              <p:spTgt spid="135"/>
                                            </p:tgtEl>
                                            <p:attrNameLst>
                                              <p:attrName>ppt_x</p:attrName>
                                            </p:attrNameLst>
                                          </p:cBhvr>
                                          <p:tavLst>
                                            <p:tav tm="0">
                                              <p:val>
                                                <p:strVal val="#ppt_x"/>
                                              </p:val>
                                            </p:tav>
                                            <p:tav tm="100000">
                                              <p:val>
                                                <p:strVal val="#ppt_x"/>
                                              </p:val>
                                            </p:tav>
                                          </p:tavLst>
                                        </p:anim>
                                        <p:anim calcmode="lin" valueType="num">
                                          <p:cBhvr additive="base">
                                            <p:cTn id="23" dur="250" fill="hold"/>
                                            <p:tgtEl>
                                              <p:spTgt spid="135"/>
                                            </p:tgtEl>
                                            <p:attrNameLst>
                                              <p:attrName>ppt_y</p:attrName>
                                            </p:attrNameLst>
                                          </p:cBhvr>
                                          <p:tavLst>
                                            <p:tav tm="0">
                                              <p:val>
                                                <p:strVal val="1+#ppt_h/2"/>
                                              </p:val>
                                            </p:tav>
                                            <p:tav tm="100000">
                                              <p:val>
                                                <p:strVal val="#ppt_y"/>
                                              </p:val>
                                            </p:tav>
                                          </p:tavLst>
                                        </p:anim>
                                      </p:childTnLst>
                                    </p:cTn>
                                  </p:par>
                                </p:childTnLst>
                              </p:cTn>
                            </p:par>
                            <p:par>
                              <p:cTn id="24" fill="hold">
                                <p:stCondLst>
                                  <p:cond delay="1250"/>
                                </p:stCondLst>
                                <p:childTnLst>
                                  <p:par>
                                    <p:cTn id="25" presetID="2" presetClass="entr" presetSubtype="4" fill="hold" grpId="0" nodeType="afterEffect">
                                      <p:stCondLst>
                                        <p:cond delay="0"/>
                                      </p:stCondLst>
                                      <p:childTnLst>
                                        <p:set>
                                          <p:cBhvr>
                                            <p:cTn id="26" dur="1" fill="hold">
                                              <p:stCondLst>
                                                <p:cond delay="0"/>
                                              </p:stCondLst>
                                            </p:cTn>
                                            <p:tgtEl>
                                              <p:spTgt spid="83"/>
                                            </p:tgtEl>
                                            <p:attrNameLst>
                                              <p:attrName>style.visibility</p:attrName>
                                            </p:attrNameLst>
                                          </p:cBhvr>
                                          <p:to>
                                            <p:strVal val="visible"/>
                                          </p:to>
                                        </p:set>
                                        <p:anim calcmode="lin" valueType="num">
                                          <p:cBhvr additive="base">
                                            <p:cTn id="27" dur="250" fill="hold"/>
                                            <p:tgtEl>
                                              <p:spTgt spid="83"/>
                                            </p:tgtEl>
                                            <p:attrNameLst>
                                              <p:attrName>ppt_x</p:attrName>
                                            </p:attrNameLst>
                                          </p:cBhvr>
                                          <p:tavLst>
                                            <p:tav tm="0">
                                              <p:val>
                                                <p:strVal val="#ppt_x"/>
                                              </p:val>
                                            </p:tav>
                                            <p:tav tm="100000">
                                              <p:val>
                                                <p:strVal val="#ppt_x"/>
                                              </p:val>
                                            </p:tav>
                                          </p:tavLst>
                                        </p:anim>
                                        <p:anim calcmode="lin" valueType="num">
                                          <p:cBhvr additive="base">
                                            <p:cTn id="28" dur="250" fill="hold"/>
                                            <p:tgtEl>
                                              <p:spTgt spid="83"/>
                                            </p:tgtEl>
                                            <p:attrNameLst>
                                              <p:attrName>ppt_y</p:attrName>
                                            </p:attrNameLst>
                                          </p:cBhvr>
                                          <p:tavLst>
                                            <p:tav tm="0">
                                              <p:val>
                                                <p:strVal val="1+#ppt_h/2"/>
                                              </p:val>
                                            </p:tav>
                                            <p:tav tm="100000">
                                              <p:val>
                                                <p:strVal val="#ppt_y"/>
                                              </p:val>
                                            </p:tav>
                                          </p:tavLst>
                                        </p:anim>
                                      </p:childTnLst>
                                    </p:cTn>
                                  </p:par>
                                </p:childTnLst>
                              </p:cTn>
                            </p:par>
                            <p:par>
                              <p:cTn id="29" fill="hold">
                                <p:stCondLst>
                                  <p:cond delay="1500"/>
                                </p:stCondLst>
                                <p:childTnLst>
                                  <p:par>
                                    <p:cTn id="30" presetID="2" presetClass="entr" presetSubtype="4" fill="hold" nodeType="afterEffect">
                                      <p:stCondLst>
                                        <p:cond delay="0"/>
                                      </p:stCondLst>
                                      <p:childTnLst>
                                        <p:set>
                                          <p:cBhvr>
                                            <p:cTn id="31" dur="1" fill="hold">
                                              <p:stCondLst>
                                                <p:cond delay="0"/>
                                              </p:stCondLst>
                                            </p:cTn>
                                            <p:tgtEl>
                                              <p:spTgt spid="53"/>
                                            </p:tgtEl>
                                            <p:attrNameLst>
                                              <p:attrName>style.visibility</p:attrName>
                                            </p:attrNameLst>
                                          </p:cBhvr>
                                          <p:to>
                                            <p:strVal val="visible"/>
                                          </p:to>
                                        </p:set>
                                        <p:anim calcmode="lin" valueType="num">
                                          <p:cBhvr additive="base">
                                            <p:cTn id="32" dur="250" fill="hold"/>
                                            <p:tgtEl>
                                              <p:spTgt spid="53"/>
                                            </p:tgtEl>
                                            <p:attrNameLst>
                                              <p:attrName>ppt_x</p:attrName>
                                            </p:attrNameLst>
                                          </p:cBhvr>
                                          <p:tavLst>
                                            <p:tav tm="0">
                                              <p:val>
                                                <p:strVal val="#ppt_x"/>
                                              </p:val>
                                            </p:tav>
                                            <p:tav tm="100000">
                                              <p:val>
                                                <p:strVal val="#ppt_x"/>
                                              </p:val>
                                            </p:tav>
                                          </p:tavLst>
                                        </p:anim>
                                        <p:anim calcmode="lin" valueType="num">
                                          <p:cBhvr additive="base">
                                            <p:cTn id="33" dur="250" fill="hold"/>
                                            <p:tgtEl>
                                              <p:spTgt spid="53"/>
                                            </p:tgtEl>
                                            <p:attrNameLst>
                                              <p:attrName>ppt_y</p:attrName>
                                            </p:attrNameLst>
                                          </p:cBhvr>
                                          <p:tavLst>
                                            <p:tav tm="0">
                                              <p:val>
                                                <p:strVal val="1+#ppt_h/2"/>
                                              </p:val>
                                            </p:tav>
                                            <p:tav tm="100000">
                                              <p:val>
                                                <p:strVal val="#ppt_y"/>
                                              </p:val>
                                            </p:tav>
                                          </p:tavLst>
                                        </p:anim>
                                      </p:childTnLst>
                                    </p:cTn>
                                  </p:par>
                                </p:childTnLst>
                              </p:cTn>
                            </p:par>
                            <p:par>
                              <p:cTn id="34" fill="hold">
                                <p:stCondLst>
                                  <p:cond delay="1750"/>
                                </p:stCondLst>
                                <p:childTnLst>
                                  <p:par>
                                    <p:cTn id="35" presetID="2" presetClass="entr" presetSubtype="4" fill="hold" grpId="0" nodeType="afterEffect">
                                      <p:stCondLst>
                                        <p:cond delay="0"/>
                                      </p:stCondLst>
                                      <p:childTnLst>
                                        <p:set>
                                          <p:cBhvr>
                                            <p:cTn id="36" dur="1" fill="hold">
                                              <p:stCondLst>
                                                <p:cond delay="0"/>
                                              </p:stCondLst>
                                            </p:cTn>
                                            <p:tgtEl>
                                              <p:spTgt spid="87"/>
                                            </p:tgtEl>
                                            <p:attrNameLst>
                                              <p:attrName>style.visibility</p:attrName>
                                            </p:attrNameLst>
                                          </p:cBhvr>
                                          <p:to>
                                            <p:strVal val="visible"/>
                                          </p:to>
                                        </p:set>
                                        <p:anim calcmode="lin" valueType="num">
                                          <p:cBhvr additive="base">
                                            <p:cTn id="37" dur="250" fill="hold"/>
                                            <p:tgtEl>
                                              <p:spTgt spid="87"/>
                                            </p:tgtEl>
                                            <p:attrNameLst>
                                              <p:attrName>ppt_x</p:attrName>
                                            </p:attrNameLst>
                                          </p:cBhvr>
                                          <p:tavLst>
                                            <p:tav tm="0">
                                              <p:val>
                                                <p:strVal val="#ppt_x"/>
                                              </p:val>
                                            </p:tav>
                                            <p:tav tm="100000">
                                              <p:val>
                                                <p:strVal val="#ppt_x"/>
                                              </p:val>
                                            </p:tav>
                                          </p:tavLst>
                                        </p:anim>
                                        <p:anim calcmode="lin" valueType="num">
                                          <p:cBhvr additive="base">
                                            <p:cTn id="38" dur="250" fill="hold"/>
                                            <p:tgtEl>
                                              <p:spTgt spid="87"/>
                                            </p:tgtEl>
                                            <p:attrNameLst>
                                              <p:attrName>ppt_y</p:attrName>
                                            </p:attrNameLst>
                                          </p:cBhvr>
                                          <p:tavLst>
                                            <p:tav tm="0">
                                              <p:val>
                                                <p:strVal val="1+#ppt_h/2"/>
                                              </p:val>
                                            </p:tav>
                                            <p:tav tm="100000">
                                              <p:val>
                                                <p:strVal val="#ppt_y"/>
                                              </p:val>
                                            </p:tav>
                                          </p:tavLst>
                                        </p:anim>
                                      </p:childTnLst>
                                    </p:cTn>
                                  </p:par>
                                </p:childTnLst>
                              </p:cTn>
                            </p:par>
                            <p:par>
                              <p:cTn id="39" fill="hold">
                                <p:stCondLst>
                                  <p:cond delay="2000"/>
                                </p:stCondLst>
                                <p:childTnLst>
                                  <p:par>
                                    <p:cTn id="40" presetID="2" presetClass="entr" presetSubtype="4" fill="hold" nodeType="afterEffect">
                                      <p:stCondLst>
                                        <p:cond delay="0"/>
                                      </p:stCondLst>
                                      <p:childTnLst>
                                        <p:set>
                                          <p:cBhvr>
                                            <p:cTn id="41" dur="1" fill="hold">
                                              <p:stCondLst>
                                                <p:cond delay="0"/>
                                              </p:stCondLst>
                                            </p:cTn>
                                            <p:tgtEl>
                                              <p:spTgt spid="143"/>
                                            </p:tgtEl>
                                            <p:attrNameLst>
                                              <p:attrName>style.visibility</p:attrName>
                                            </p:attrNameLst>
                                          </p:cBhvr>
                                          <p:to>
                                            <p:strVal val="visible"/>
                                          </p:to>
                                        </p:set>
                                        <p:anim calcmode="lin" valueType="num">
                                          <p:cBhvr additive="base">
                                            <p:cTn id="42" dur="250" fill="hold"/>
                                            <p:tgtEl>
                                              <p:spTgt spid="143"/>
                                            </p:tgtEl>
                                            <p:attrNameLst>
                                              <p:attrName>ppt_x</p:attrName>
                                            </p:attrNameLst>
                                          </p:cBhvr>
                                          <p:tavLst>
                                            <p:tav tm="0">
                                              <p:val>
                                                <p:strVal val="#ppt_x"/>
                                              </p:val>
                                            </p:tav>
                                            <p:tav tm="100000">
                                              <p:val>
                                                <p:strVal val="#ppt_x"/>
                                              </p:val>
                                            </p:tav>
                                          </p:tavLst>
                                        </p:anim>
                                        <p:anim calcmode="lin" valueType="num">
                                          <p:cBhvr additive="base">
                                            <p:cTn id="43" dur="250" fill="hold"/>
                                            <p:tgtEl>
                                              <p:spTgt spid="143"/>
                                            </p:tgtEl>
                                            <p:attrNameLst>
                                              <p:attrName>ppt_y</p:attrName>
                                            </p:attrNameLst>
                                          </p:cBhvr>
                                          <p:tavLst>
                                            <p:tav tm="0">
                                              <p:val>
                                                <p:strVal val="1+#ppt_h/2"/>
                                              </p:val>
                                            </p:tav>
                                            <p:tav tm="100000">
                                              <p:val>
                                                <p:strVal val="#ppt_y"/>
                                              </p:val>
                                            </p:tav>
                                          </p:tavLst>
                                        </p:anim>
                                      </p:childTnLst>
                                    </p:cTn>
                                  </p:par>
                                </p:childTnLst>
                              </p:cTn>
                            </p:par>
                            <p:par>
                              <p:cTn id="44" fill="hold">
                                <p:stCondLst>
                                  <p:cond delay="2250"/>
                                </p:stCondLst>
                                <p:childTnLst>
                                  <p:par>
                                    <p:cTn id="45" presetID="2" presetClass="entr" presetSubtype="4" fill="hold" grpId="0" nodeType="afterEffect">
                                      <p:stCondLst>
                                        <p:cond delay="0"/>
                                      </p:stCondLst>
                                      <p:childTnLst>
                                        <p:set>
                                          <p:cBhvr>
                                            <p:cTn id="46" dur="1" fill="hold">
                                              <p:stCondLst>
                                                <p:cond delay="0"/>
                                              </p:stCondLst>
                                            </p:cTn>
                                            <p:tgtEl>
                                              <p:spTgt spid="84"/>
                                            </p:tgtEl>
                                            <p:attrNameLst>
                                              <p:attrName>style.visibility</p:attrName>
                                            </p:attrNameLst>
                                          </p:cBhvr>
                                          <p:to>
                                            <p:strVal val="visible"/>
                                          </p:to>
                                        </p:set>
                                        <p:anim calcmode="lin" valueType="num">
                                          <p:cBhvr additive="base">
                                            <p:cTn id="47" dur="250" fill="hold"/>
                                            <p:tgtEl>
                                              <p:spTgt spid="84"/>
                                            </p:tgtEl>
                                            <p:attrNameLst>
                                              <p:attrName>ppt_x</p:attrName>
                                            </p:attrNameLst>
                                          </p:cBhvr>
                                          <p:tavLst>
                                            <p:tav tm="0">
                                              <p:val>
                                                <p:strVal val="#ppt_x"/>
                                              </p:val>
                                            </p:tav>
                                            <p:tav tm="100000">
                                              <p:val>
                                                <p:strVal val="#ppt_x"/>
                                              </p:val>
                                            </p:tav>
                                          </p:tavLst>
                                        </p:anim>
                                        <p:anim calcmode="lin" valueType="num">
                                          <p:cBhvr additive="base">
                                            <p:cTn id="48" dur="250" fill="hold"/>
                                            <p:tgtEl>
                                              <p:spTgt spid="84"/>
                                            </p:tgtEl>
                                            <p:attrNameLst>
                                              <p:attrName>ppt_y</p:attrName>
                                            </p:attrNameLst>
                                          </p:cBhvr>
                                          <p:tavLst>
                                            <p:tav tm="0">
                                              <p:val>
                                                <p:strVal val="1+#ppt_h/2"/>
                                              </p:val>
                                            </p:tav>
                                            <p:tav tm="100000">
                                              <p:val>
                                                <p:strVal val="#ppt_y"/>
                                              </p:val>
                                            </p:tav>
                                          </p:tavLst>
                                        </p:anim>
                                      </p:childTnLst>
                                    </p:cTn>
                                  </p:par>
                                </p:childTnLst>
                              </p:cTn>
                            </p:par>
                            <p:par>
                              <p:cTn id="49" fill="hold">
                                <p:stCondLst>
                                  <p:cond delay="2500"/>
                                </p:stCondLst>
                                <p:childTnLst>
                                  <p:par>
                                    <p:cTn id="50" presetID="2" presetClass="entr" presetSubtype="4" fill="hold" nodeType="afterEffect">
                                      <p:stCondLst>
                                        <p:cond delay="0"/>
                                      </p:stCondLst>
                                      <p:childTnLst>
                                        <p:set>
                                          <p:cBhvr>
                                            <p:cTn id="51" dur="1" fill="hold">
                                              <p:stCondLst>
                                                <p:cond delay="0"/>
                                              </p:stCondLst>
                                            </p:cTn>
                                            <p:tgtEl>
                                              <p:spTgt spid="63"/>
                                            </p:tgtEl>
                                            <p:attrNameLst>
                                              <p:attrName>style.visibility</p:attrName>
                                            </p:attrNameLst>
                                          </p:cBhvr>
                                          <p:to>
                                            <p:strVal val="visible"/>
                                          </p:to>
                                        </p:set>
                                        <p:anim calcmode="lin" valueType="num">
                                          <p:cBhvr additive="base">
                                            <p:cTn id="52" dur="250" fill="hold"/>
                                            <p:tgtEl>
                                              <p:spTgt spid="63"/>
                                            </p:tgtEl>
                                            <p:attrNameLst>
                                              <p:attrName>ppt_x</p:attrName>
                                            </p:attrNameLst>
                                          </p:cBhvr>
                                          <p:tavLst>
                                            <p:tav tm="0">
                                              <p:val>
                                                <p:strVal val="#ppt_x"/>
                                              </p:val>
                                            </p:tav>
                                            <p:tav tm="100000">
                                              <p:val>
                                                <p:strVal val="#ppt_x"/>
                                              </p:val>
                                            </p:tav>
                                          </p:tavLst>
                                        </p:anim>
                                        <p:anim calcmode="lin" valueType="num">
                                          <p:cBhvr additive="base">
                                            <p:cTn id="53" dur="250" fill="hold"/>
                                            <p:tgtEl>
                                              <p:spTgt spid="63"/>
                                            </p:tgtEl>
                                            <p:attrNameLst>
                                              <p:attrName>ppt_y</p:attrName>
                                            </p:attrNameLst>
                                          </p:cBhvr>
                                          <p:tavLst>
                                            <p:tav tm="0">
                                              <p:val>
                                                <p:strVal val="1+#ppt_h/2"/>
                                              </p:val>
                                            </p:tav>
                                            <p:tav tm="100000">
                                              <p:val>
                                                <p:strVal val="#ppt_y"/>
                                              </p:val>
                                            </p:tav>
                                          </p:tavLst>
                                        </p:anim>
                                      </p:childTnLst>
                                    </p:cTn>
                                  </p:par>
                                </p:childTnLst>
                              </p:cTn>
                            </p:par>
                            <p:par>
                              <p:cTn id="54" fill="hold">
                                <p:stCondLst>
                                  <p:cond delay="2750"/>
                                </p:stCondLst>
                                <p:childTnLst>
                                  <p:par>
                                    <p:cTn id="55" presetID="2" presetClass="entr" presetSubtype="4" fill="hold" grpId="0" nodeType="afterEffect">
                                      <p:stCondLst>
                                        <p:cond delay="0"/>
                                      </p:stCondLst>
                                      <p:childTnLst>
                                        <p:set>
                                          <p:cBhvr>
                                            <p:cTn id="56" dur="1" fill="hold">
                                              <p:stCondLst>
                                                <p:cond delay="0"/>
                                              </p:stCondLst>
                                            </p:cTn>
                                            <p:tgtEl>
                                              <p:spTgt spid="89"/>
                                            </p:tgtEl>
                                            <p:attrNameLst>
                                              <p:attrName>style.visibility</p:attrName>
                                            </p:attrNameLst>
                                          </p:cBhvr>
                                          <p:to>
                                            <p:strVal val="visible"/>
                                          </p:to>
                                        </p:set>
                                        <p:anim calcmode="lin" valueType="num">
                                          <p:cBhvr additive="base">
                                            <p:cTn id="57" dur="250" fill="hold"/>
                                            <p:tgtEl>
                                              <p:spTgt spid="89"/>
                                            </p:tgtEl>
                                            <p:attrNameLst>
                                              <p:attrName>ppt_x</p:attrName>
                                            </p:attrNameLst>
                                          </p:cBhvr>
                                          <p:tavLst>
                                            <p:tav tm="0">
                                              <p:val>
                                                <p:strVal val="#ppt_x"/>
                                              </p:val>
                                            </p:tav>
                                            <p:tav tm="100000">
                                              <p:val>
                                                <p:strVal val="#ppt_x"/>
                                              </p:val>
                                            </p:tav>
                                          </p:tavLst>
                                        </p:anim>
                                        <p:anim calcmode="lin" valueType="num">
                                          <p:cBhvr additive="base">
                                            <p:cTn id="58" dur="250" fill="hold"/>
                                            <p:tgtEl>
                                              <p:spTgt spid="89"/>
                                            </p:tgtEl>
                                            <p:attrNameLst>
                                              <p:attrName>ppt_y</p:attrName>
                                            </p:attrNameLst>
                                          </p:cBhvr>
                                          <p:tavLst>
                                            <p:tav tm="0">
                                              <p:val>
                                                <p:strVal val="1+#ppt_h/2"/>
                                              </p:val>
                                            </p:tav>
                                            <p:tav tm="100000">
                                              <p:val>
                                                <p:strVal val="#ppt_y"/>
                                              </p:val>
                                            </p:tav>
                                          </p:tavLst>
                                        </p:anim>
                                      </p:childTnLst>
                                    </p:cTn>
                                  </p:par>
                                </p:childTnLst>
                              </p:cTn>
                            </p:par>
                            <p:par>
                              <p:cTn id="59" fill="hold">
                                <p:stCondLst>
                                  <p:cond delay="3000"/>
                                </p:stCondLst>
                                <p:childTnLst>
                                  <p:par>
                                    <p:cTn id="60" presetID="2" presetClass="entr" presetSubtype="4" fill="hold" nodeType="afterEffect">
                                      <p:stCondLst>
                                        <p:cond delay="0"/>
                                      </p:stCondLst>
                                      <p:childTnLst>
                                        <p:set>
                                          <p:cBhvr>
                                            <p:cTn id="61" dur="1" fill="hold">
                                              <p:stCondLst>
                                                <p:cond delay="0"/>
                                              </p:stCondLst>
                                            </p:cTn>
                                            <p:tgtEl>
                                              <p:spTgt spid="131"/>
                                            </p:tgtEl>
                                            <p:attrNameLst>
                                              <p:attrName>style.visibility</p:attrName>
                                            </p:attrNameLst>
                                          </p:cBhvr>
                                          <p:to>
                                            <p:strVal val="visible"/>
                                          </p:to>
                                        </p:set>
                                        <p:anim calcmode="lin" valueType="num">
                                          <p:cBhvr additive="base">
                                            <p:cTn id="62" dur="250" fill="hold"/>
                                            <p:tgtEl>
                                              <p:spTgt spid="131"/>
                                            </p:tgtEl>
                                            <p:attrNameLst>
                                              <p:attrName>ppt_x</p:attrName>
                                            </p:attrNameLst>
                                          </p:cBhvr>
                                          <p:tavLst>
                                            <p:tav tm="0">
                                              <p:val>
                                                <p:strVal val="#ppt_x"/>
                                              </p:val>
                                            </p:tav>
                                            <p:tav tm="100000">
                                              <p:val>
                                                <p:strVal val="#ppt_x"/>
                                              </p:val>
                                            </p:tav>
                                          </p:tavLst>
                                        </p:anim>
                                        <p:anim calcmode="lin" valueType="num">
                                          <p:cBhvr additive="base">
                                            <p:cTn id="63" dur="250" fill="hold"/>
                                            <p:tgtEl>
                                              <p:spTgt spid="131"/>
                                            </p:tgtEl>
                                            <p:attrNameLst>
                                              <p:attrName>ppt_y</p:attrName>
                                            </p:attrNameLst>
                                          </p:cBhvr>
                                          <p:tavLst>
                                            <p:tav tm="0">
                                              <p:val>
                                                <p:strVal val="1+#ppt_h/2"/>
                                              </p:val>
                                            </p:tav>
                                            <p:tav tm="100000">
                                              <p:val>
                                                <p:strVal val="#ppt_y"/>
                                              </p:val>
                                            </p:tav>
                                          </p:tavLst>
                                        </p:anim>
                                      </p:childTnLst>
                                    </p:cTn>
                                  </p:par>
                                </p:childTnLst>
                              </p:cTn>
                            </p:par>
                            <p:par>
                              <p:cTn id="64" fill="hold">
                                <p:stCondLst>
                                  <p:cond delay="3250"/>
                                </p:stCondLst>
                                <p:childTnLst>
                                  <p:par>
                                    <p:cTn id="65" presetID="2" presetClass="entr" presetSubtype="4" fill="hold" grpId="0" nodeType="afterEffect">
                                      <p:stCondLst>
                                        <p:cond delay="0"/>
                                      </p:stCondLst>
                                      <p:childTnLst>
                                        <p:set>
                                          <p:cBhvr>
                                            <p:cTn id="66" dur="1" fill="hold">
                                              <p:stCondLst>
                                                <p:cond delay="0"/>
                                              </p:stCondLst>
                                            </p:cTn>
                                            <p:tgtEl>
                                              <p:spTgt spid="85"/>
                                            </p:tgtEl>
                                            <p:attrNameLst>
                                              <p:attrName>style.visibility</p:attrName>
                                            </p:attrNameLst>
                                          </p:cBhvr>
                                          <p:to>
                                            <p:strVal val="visible"/>
                                          </p:to>
                                        </p:set>
                                        <p:anim calcmode="lin" valueType="num">
                                          <p:cBhvr additive="base">
                                            <p:cTn id="67" dur="250" fill="hold"/>
                                            <p:tgtEl>
                                              <p:spTgt spid="85"/>
                                            </p:tgtEl>
                                            <p:attrNameLst>
                                              <p:attrName>ppt_x</p:attrName>
                                            </p:attrNameLst>
                                          </p:cBhvr>
                                          <p:tavLst>
                                            <p:tav tm="0">
                                              <p:val>
                                                <p:strVal val="#ppt_x"/>
                                              </p:val>
                                            </p:tav>
                                            <p:tav tm="100000">
                                              <p:val>
                                                <p:strVal val="#ppt_x"/>
                                              </p:val>
                                            </p:tav>
                                          </p:tavLst>
                                        </p:anim>
                                        <p:anim calcmode="lin" valueType="num">
                                          <p:cBhvr additive="base">
                                            <p:cTn id="68" dur="250" fill="hold"/>
                                            <p:tgtEl>
                                              <p:spTgt spid="85"/>
                                            </p:tgtEl>
                                            <p:attrNameLst>
                                              <p:attrName>ppt_y</p:attrName>
                                            </p:attrNameLst>
                                          </p:cBhvr>
                                          <p:tavLst>
                                            <p:tav tm="0">
                                              <p:val>
                                                <p:strVal val="1+#ppt_h/2"/>
                                              </p:val>
                                            </p:tav>
                                            <p:tav tm="100000">
                                              <p:val>
                                                <p:strVal val="#ppt_y"/>
                                              </p:val>
                                            </p:tav>
                                          </p:tavLst>
                                        </p:anim>
                                      </p:childTnLst>
                                    </p:cTn>
                                  </p:par>
                                </p:childTnLst>
                              </p:cTn>
                            </p:par>
                            <p:par>
                              <p:cTn id="69" fill="hold">
                                <p:stCondLst>
                                  <p:cond delay="3500"/>
                                </p:stCondLst>
                                <p:childTnLst>
                                  <p:par>
                                    <p:cTn id="70" presetID="2" presetClass="entr" presetSubtype="4" fill="hold" nodeType="afterEffect">
                                      <p:stCondLst>
                                        <p:cond delay="0"/>
                                      </p:stCondLst>
                                      <p:childTnLst>
                                        <p:set>
                                          <p:cBhvr>
                                            <p:cTn id="71" dur="1" fill="hold">
                                              <p:stCondLst>
                                                <p:cond delay="0"/>
                                              </p:stCondLst>
                                            </p:cTn>
                                            <p:tgtEl>
                                              <p:spTgt spid="73"/>
                                            </p:tgtEl>
                                            <p:attrNameLst>
                                              <p:attrName>style.visibility</p:attrName>
                                            </p:attrNameLst>
                                          </p:cBhvr>
                                          <p:to>
                                            <p:strVal val="visible"/>
                                          </p:to>
                                        </p:set>
                                        <p:anim calcmode="lin" valueType="num">
                                          <p:cBhvr additive="base">
                                            <p:cTn id="72" dur="250" fill="hold"/>
                                            <p:tgtEl>
                                              <p:spTgt spid="73"/>
                                            </p:tgtEl>
                                            <p:attrNameLst>
                                              <p:attrName>ppt_x</p:attrName>
                                            </p:attrNameLst>
                                          </p:cBhvr>
                                          <p:tavLst>
                                            <p:tav tm="0">
                                              <p:val>
                                                <p:strVal val="#ppt_x"/>
                                              </p:val>
                                            </p:tav>
                                            <p:tav tm="100000">
                                              <p:val>
                                                <p:strVal val="#ppt_x"/>
                                              </p:val>
                                            </p:tav>
                                          </p:tavLst>
                                        </p:anim>
                                        <p:anim calcmode="lin" valueType="num">
                                          <p:cBhvr additive="base">
                                            <p:cTn id="73" dur="250" fill="hold"/>
                                            <p:tgtEl>
                                              <p:spTgt spid="73"/>
                                            </p:tgtEl>
                                            <p:attrNameLst>
                                              <p:attrName>ppt_y</p:attrName>
                                            </p:attrNameLst>
                                          </p:cBhvr>
                                          <p:tavLst>
                                            <p:tav tm="0">
                                              <p:val>
                                                <p:strVal val="1+#ppt_h/2"/>
                                              </p:val>
                                            </p:tav>
                                            <p:tav tm="100000">
                                              <p:val>
                                                <p:strVal val="#ppt_y"/>
                                              </p:val>
                                            </p:tav>
                                          </p:tavLst>
                                        </p:anim>
                                      </p:childTnLst>
                                    </p:cTn>
                                  </p:par>
                                </p:childTnLst>
                              </p:cTn>
                            </p:par>
                            <p:par>
                              <p:cTn id="74" fill="hold">
                                <p:stCondLst>
                                  <p:cond delay="3750"/>
                                </p:stCondLst>
                                <p:childTnLst>
                                  <p:par>
                                    <p:cTn id="75" presetID="2" presetClass="entr" presetSubtype="4" fill="hold" grpId="0" nodeType="afterEffect">
                                      <p:stCondLst>
                                        <p:cond delay="0"/>
                                      </p:stCondLst>
                                      <p:childTnLst>
                                        <p:set>
                                          <p:cBhvr>
                                            <p:cTn id="76" dur="1" fill="hold">
                                              <p:stCondLst>
                                                <p:cond delay="0"/>
                                              </p:stCondLst>
                                            </p:cTn>
                                            <p:tgtEl>
                                              <p:spTgt spid="90"/>
                                            </p:tgtEl>
                                            <p:attrNameLst>
                                              <p:attrName>style.visibility</p:attrName>
                                            </p:attrNameLst>
                                          </p:cBhvr>
                                          <p:to>
                                            <p:strVal val="visible"/>
                                          </p:to>
                                        </p:set>
                                        <p:anim calcmode="lin" valueType="num">
                                          <p:cBhvr additive="base">
                                            <p:cTn id="77" dur="250" fill="hold"/>
                                            <p:tgtEl>
                                              <p:spTgt spid="90"/>
                                            </p:tgtEl>
                                            <p:attrNameLst>
                                              <p:attrName>ppt_x</p:attrName>
                                            </p:attrNameLst>
                                          </p:cBhvr>
                                          <p:tavLst>
                                            <p:tav tm="0">
                                              <p:val>
                                                <p:strVal val="#ppt_x"/>
                                              </p:val>
                                            </p:tav>
                                            <p:tav tm="100000">
                                              <p:val>
                                                <p:strVal val="#ppt_x"/>
                                              </p:val>
                                            </p:tav>
                                          </p:tavLst>
                                        </p:anim>
                                        <p:anim calcmode="lin" valueType="num">
                                          <p:cBhvr additive="base">
                                            <p:cTn id="78" dur="250" fill="hold"/>
                                            <p:tgtEl>
                                              <p:spTgt spid="90"/>
                                            </p:tgtEl>
                                            <p:attrNameLst>
                                              <p:attrName>ppt_y</p:attrName>
                                            </p:attrNameLst>
                                          </p:cBhvr>
                                          <p:tavLst>
                                            <p:tav tm="0">
                                              <p:val>
                                                <p:strVal val="1+#ppt_h/2"/>
                                              </p:val>
                                            </p:tav>
                                            <p:tav tm="100000">
                                              <p:val>
                                                <p:strVal val="#ppt_y"/>
                                              </p:val>
                                            </p:tav>
                                          </p:tavLst>
                                        </p:anim>
                                      </p:childTnLst>
                                    </p:cTn>
                                  </p:par>
                                </p:childTnLst>
                              </p:cTn>
                            </p:par>
                            <p:par>
                              <p:cTn id="79" fill="hold">
                                <p:stCondLst>
                                  <p:cond delay="4000"/>
                                </p:stCondLst>
                                <p:childTnLst>
                                  <p:par>
                                    <p:cTn id="80" presetID="2" presetClass="entr" presetSubtype="4" fill="hold" nodeType="afterEffect">
                                      <p:stCondLst>
                                        <p:cond delay="0"/>
                                      </p:stCondLst>
                                      <p:childTnLst>
                                        <p:set>
                                          <p:cBhvr>
                                            <p:cTn id="81" dur="1" fill="hold">
                                              <p:stCondLst>
                                                <p:cond delay="0"/>
                                              </p:stCondLst>
                                            </p:cTn>
                                            <p:tgtEl>
                                              <p:spTgt spid="138"/>
                                            </p:tgtEl>
                                            <p:attrNameLst>
                                              <p:attrName>style.visibility</p:attrName>
                                            </p:attrNameLst>
                                          </p:cBhvr>
                                          <p:to>
                                            <p:strVal val="visible"/>
                                          </p:to>
                                        </p:set>
                                        <p:anim calcmode="lin" valueType="num">
                                          <p:cBhvr additive="base">
                                            <p:cTn id="82" dur="250" fill="hold"/>
                                            <p:tgtEl>
                                              <p:spTgt spid="138"/>
                                            </p:tgtEl>
                                            <p:attrNameLst>
                                              <p:attrName>ppt_x</p:attrName>
                                            </p:attrNameLst>
                                          </p:cBhvr>
                                          <p:tavLst>
                                            <p:tav tm="0">
                                              <p:val>
                                                <p:strVal val="#ppt_x"/>
                                              </p:val>
                                            </p:tav>
                                            <p:tav tm="100000">
                                              <p:val>
                                                <p:strVal val="#ppt_x"/>
                                              </p:val>
                                            </p:tav>
                                          </p:tavLst>
                                        </p:anim>
                                        <p:anim calcmode="lin" valueType="num">
                                          <p:cBhvr additive="base">
                                            <p:cTn id="83" dur="250" fill="hold"/>
                                            <p:tgtEl>
                                              <p:spTgt spid="138"/>
                                            </p:tgtEl>
                                            <p:attrNameLst>
                                              <p:attrName>ppt_y</p:attrName>
                                            </p:attrNameLst>
                                          </p:cBhvr>
                                          <p:tavLst>
                                            <p:tav tm="0">
                                              <p:val>
                                                <p:strVal val="1+#ppt_h/2"/>
                                              </p:val>
                                            </p:tav>
                                            <p:tav tm="100000">
                                              <p:val>
                                                <p:strVal val="#ppt_y"/>
                                              </p:val>
                                            </p:tav>
                                          </p:tavLst>
                                        </p:anim>
                                      </p:childTnLst>
                                    </p:cTn>
                                  </p:par>
                                </p:childTnLst>
                              </p:cTn>
                            </p:par>
                            <p:par>
                              <p:cTn id="84" fill="hold">
                                <p:stCondLst>
                                  <p:cond delay="4250"/>
                                </p:stCondLst>
                                <p:childTnLst>
                                  <p:par>
                                    <p:cTn id="85" presetID="2" presetClass="entr" presetSubtype="4" fill="hold" grpId="0" nodeType="afterEffect">
                                      <p:stCondLst>
                                        <p:cond delay="0"/>
                                      </p:stCondLst>
                                      <p:childTnLst>
                                        <p:set>
                                          <p:cBhvr>
                                            <p:cTn id="86" dur="1" fill="hold">
                                              <p:stCondLst>
                                                <p:cond delay="0"/>
                                              </p:stCondLst>
                                            </p:cTn>
                                            <p:tgtEl>
                                              <p:spTgt spid="86"/>
                                            </p:tgtEl>
                                            <p:attrNameLst>
                                              <p:attrName>style.visibility</p:attrName>
                                            </p:attrNameLst>
                                          </p:cBhvr>
                                          <p:to>
                                            <p:strVal val="visible"/>
                                          </p:to>
                                        </p:set>
                                        <p:anim calcmode="lin" valueType="num">
                                          <p:cBhvr additive="base">
                                            <p:cTn id="87" dur="250" fill="hold"/>
                                            <p:tgtEl>
                                              <p:spTgt spid="86"/>
                                            </p:tgtEl>
                                            <p:attrNameLst>
                                              <p:attrName>ppt_x</p:attrName>
                                            </p:attrNameLst>
                                          </p:cBhvr>
                                          <p:tavLst>
                                            <p:tav tm="0">
                                              <p:val>
                                                <p:strVal val="#ppt_x"/>
                                              </p:val>
                                            </p:tav>
                                            <p:tav tm="100000">
                                              <p:val>
                                                <p:strVal val="#ppt_x"/>
                                              </p:val>
                                            </p:tav>
                                          </p:tavLst>
                                        </p:anim>
                                        <p:anim calcmode="lin" valueType="num">
                                          <p:cBhvr additive="base">
                                            <p:cTn id="88" dur="250" fill="hold"/>
                                            <p:tgtEl>
                                              <p:spTgt spid="8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83" grpId="0"/>
          <p:bldP spid="84" grpId="0"/>
          <p:bldP spid="85" grpId="0"/>
          <p:bldP spid="86" grpId="0"/>
          <p:bldP spid="87" grpId="0"/>
          <p:bldP spid="88" grpId="0"/>
          <p:bldP spid="89" grpId="0"/>
          <p:bldP spid="90" grpId="0"/>
        </p:bldLst>
      </p:timing>
    </mc:Fallback>
  </mc:AlternateContent>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44">
            <a:extLst>
              <a:ext uri="{FF2B5EF4-FFF2-40B4-BE49-F238E27FC236}">
                <a16:creationId xmlns:a16="http://schemas.microsoft.com/office/drawing/2014/main" id="{2C84B28C-F995-48AB-803E-A6527975D963}"/>
              </a:ext>
            </a:extLst>
          </p:cNvPr>
          <p:cNvSpPr>
            <a:spLocks noChangeArrowheads="1"/>
          </p:cNvSpPr>
          <p:nvPr/>
        </p:nvSpPr>
        <p:spPr bwMode="auto">
          <a:xfrm>
            <a:off x="3073361" y="136491"/>
            <a:ext cx="3375789" cy="429843"/>
          </a:xfrm>
          <a:prstGeom prst="rect">
            <a:avLst/>
          </a:prstGeom>
          <a:noFill/>
          <a:ln w="9525" algn="ctr">
            <a:noFill/>
            <a:miter lim="800000"/>
          </a:ln>
        </p:spPr>
        <p:txBody>
          <a:bodyPr wrap="square" lIns="87041" tIns="43520" rIns="87041" bIns="43520">
            <a:spAutoFit/>
          </a:bodyPr>
          <a:lstStyle/>
          <a:p>
            <a:pPr algn="ctr" eaLnBrk="0" hangingPunct="0"/>
            <a:r>
              <a:rPr lang="en-US" altLang="zh-CN" sz="2222" b="1" dirty="0">
                <a:solidFill>
                  <a:srgbClr val="356377"/>
                </a:solidFill>
                <a:latin typeface="微软雅黑" panose="020B0503020204020204" pitchFamily="34" charset="-122"/>
                <a:ea typeface="微软雅黑" panose="020B0503020204020204" pitchFamily="34" charset="-122"/>
              </a:rPr>
              <a:t>Enter your title here</a:t>
            </a:r>
          </a:p>
        </p:txBody>
      </p:sp>
      <p:sp>
        <p:nvSpPr>
          <p:cNvPr id="91" name="Freeform 10">
            <a:extLst>
              <a:ext uri="{FF2B5EF4-FFF2-40B4-BE49-F238E27FC236}">
                <a16:creationId xmlns:a16="http://schemas.microsoft.com/office/drawing/2014/main" id="{A3A475B3-9021-4F25-8E0C-59B901420370}"/>
              </a:ext>
            </a:extLst>
          </p:cNvPr>
          <p:cNvSpPr>
            <a:spLocks noEditPoints="1"/>
          </p:cNvSpPr>
          <p:nvPr/>
        </p:nvSpPr>
        <p:spPr bwMode="auto">
          <a:xfrm>
            <a:off x="4082574" y="984347"/>
            <a:ext cx="1112086" cy="1114447"/>
          </a:xfrm>
          <a:custGeom>
            <a:avLst/>
            <a:gdLst>
              <a:gd name="T0" fmla="*/ 1043 w 1088"/>
              <a:gd name="T1" fmla="*/ 507 h 1090"/>
              <a:gd name="T2" fmla="*/ 1036 w 1088"/>
              <a:gd name="T3" fmla="*/ 455 h 1090"/>
              <a:gd name="T4" fmla="*/ 1024 w 1088"/>
              <a:gd name="T5" fmla="*/ 404 h 1090"/>
              <a:gd name="T6" fmla="*/ 1007 w 1088"/>
              <a:gd name="T7" fmla="*/ 355 h 1090"/>
              <a:gd name="T8" fmla="*/ 984 w 1088"/>
              <a:gd name="T9" fmla="*/ 307 h 1090"/>
              <a:gd name="T10" fmla="*/ 957 w 1088"/>
              <a:gd name="T11" fmla="*/ 263 h 1090"/>
              <a:gd name="T12" fmla="*/ 925 w 1088"/>
              <a:gd name="T13" fmla="*/ 221 h 1090"/>
              <a:gd name="T14" fmla="*/ 890 w 1088"/>
              <a:gd name="T15" fmla="*/ 183 h 1090"/>
              <a:gd name="T16" fmla="*/ 850 w 1088"/>
              <a:gd name="T17" fmla="*/ 149 h 1090"/>
              <a:gd name="T18" fmla="*/ 807 w 1088"/>
              <a:gd name="T19" fmla="*/ 119 h 1090"/>
              <a:gd name="T20" fmla="*/ 761 w 1088"/>
              <a:gd name="T21" fmla="*/ 93 h 1090"/>
              <a:gd name="T22" fmla="*/ 713 w 1088"/>
              <a:gd name="T23" fmla="*/ 73 h 1090"/>
              <a:gd name="T24" fmla="*/ 663 w 1088"/>
              <a:gd name="T25" fmla="*/ 58 h 1090"/>
              <a:gd name="T26" fmla="*/ 611 w 1088"/>
              <a:gd name="T27" fmla="*/ 48 h 1090"/>
              <a:gd name="T28" fmla="*/ 559 w 1088"/>
              <a:gd name="T29" fmla="*/ 44 h 1090"/>
              <a:gd name="T30" fmla="*/ 507 w 1088"/>
              <a:gd name="T31" fmla="*/ 45 h 1090"/>
              <a:gd name="T32" fmla="*/ 455 w 1088"/>
              <a:gd name="T33" fmla="*/ 52 h 1090"/>
              <a:gd name="T34" fmla="*/ 404 w 1088"/>
              <a:gd name="T35" fmla="*/ 64 h 1090"/>
              <a:gd name="T36" fmla="*/ 354 w 1088"/>
              <a:gd name="T37" fmla="*/ 81 h 1090"/>
              <a:gd name="T38" fmla="*/ 307 w 1088"/>
              <a:gd name="T39" fmla="*/ 104 h 1090"/>
              <a:gd name="T40" fmla="*/ 262 w 1088"/>
              <a:gd name="T41" fmla="*/ 131 h 1090"/>
              <a:gd name="T42" fmla="*/ 221 w 1088"/>
              <a:gd name="T43" fmla="*/ 163 h 1090"/>
              <a:gd name="T44" fmla="*/ 182 w 1088"/>
              <a:gd name="T45" fmla="*/ 199 h 1090"/>
              <a:gd name="T46" fmla="*/ 148 w 1088"/>
              <a:gd name="T47" fmla="*/ 238 h 1090"/>
              <a:gd name="T48" fmla="*/ 118 w 1088"/>
              <a:gd name="T49" fmla="*/ 282 h 1090"/>
              <a:gd name="T50" fmla="*/ 93 w 1088"/>
              <a:gd name="T51" fmla="*/ 328 h 1090"/>
              <a:gd name="T52" fmla="*/ 73 w 1088"/>
              <a:gd name="T53" fmla="*/ 376 h 1090"/>
              <a:gd name="T54" fmla="*/ 58 w 1088"/>
              <a:gd name="T55" fmla="*/ 426 h 1090"/>
              <a:gd name="T56" fmla="*/ 48 w 1088"/>
              <a:gd name="T57" fmla="*/ 478 h 1090"/>
              <a:gd name="T58" fmla="*/ 44 w 1088"/>
              <a:gd name="T59" fmla="*/ 530 h 1090"/>
              <a:gd name="T60" fmla="*/ 45 w 1088"/>
              <a:gd name="T61" fmla="*/ 582 h 1090"/>
              <a:gd name="T62" fmla="*/ 52 w 1088"/>
              <a:gd name="T63" fmla="*/ 634 h 1090"/>
              <a:gd name="T64" fmla="*/ 64 w 1088"/>
              <a:gd name="T65" fmla="*/ 686 h 1090"/>
              <a:gd name="T66" fmla="*/ 81 w 1088"/>
              <a:gd name="T67" fmla="*/ 735 h 1090"/>
              <a:gd name="T68" fmla="*/ 104 w 1088"/>
              <a:gd name="T69" fmla="*/ 782 h 1090"/>
              <a:gd name="T70" fmla="*/ 131 w 1088"/>
              <a:gd name="T71" fmla="*/ 827 h 1090"/>
              <a:gd name="T72" fmla="*/ 163 w 1088"/>
              <a:gd name="T73" fmla="*/ 869 h 1090"/>
              <a:gd name="T74" fmla="*/ 198 w 1088"/>
              <a:gd name="T75" fmla="*/ 907 h 1090"/>
              <a:gd name="T76" fmla="*/ 238 w 1088"/>
              <a:gd name="T77" fmla="*/ 941 h 1090"/>
              <a:gd name="T78" fmla="*/ 281 w 1088"/>
              <a:gd name="T79" fmla="*/ 971 h 1090"/>
              <a:gd name="T80" fmla="*/ 327 w 1088"/>
              <a:gd name="T81" fmla="*/ 996 h 1090"/>
              <a:gd name="T82" fmla="*/ 375 w 1088"/>
              <a:gd name="T83" fmla="*/ 1017 h 1090"/>
              <a:gd name="T84" fmla="*/ 425 w 1088"/>
              <a:gd name="T85" fmla="*/ 1032 h 1090"/>
              <a:gd name="T86" fmla="*/ 477 w 1088"/>
              <a:gd name="T87" fmla="*/ 1041 h 1090"/>
              <a:gd name="T88" fmla="*/ 529 w 1088"/>
              <a:gd name="T89" fmla="*/ 1046 h 1090"/>
              <a:gd name="T90" fmla="*/ 581 w 1088"/>
              <a:gd name="T91" fmla="*/ 1045 h 1090"/>
              <a:gd name="T92" fmla="*/ 633 w 1088"/>
              <a:gd name="T93" fmla="*/ 1038 h 1090"/>
              <a:gd name="T94" fmla="*/ 684 w 1088"/>
              <a:gd name="T95" fmla="*/ 1026 h 1090"/>
              <a:gd name="T96" fmla="*/ 734 w 1088"/>
              <a:gd name="T97" fmla="*/ 1009 h 1090"/>
              <a:gd name="T98" fmla="*/ 781 w 1088"/>
              <a:gd name="T99" fmla="*/ 986 h 1090"/>
              <a:gd name="T100" fmla="*/ 826 w 1088"/>
              <a:gd name="T101" fmla="*/ 959 h 1090"/>
              <a:gd name="T102" fmla="*/ 867 w 1088"/>
              <a:gd name="T103" fmla="*/ 927 h 1090"/>
              <a:gd name="T104" fmla="*/ 905 w 1088"/>
              <a:gd name="T105" fmla="*/ 891 h 1090"/>
              <a:gd name="T106" fmla="*/ 940 w 1088"/>
              <a:gd name="T107" fmla="*/ 851 h 1090"/>
              <a:gd name="T108" fmla="*/ 969 w 1088"/>
              <a:gd name="T109" fmla="*/ 808 h 1090"/>
              <a:gd name="T110" fmla="*/ 995 w 1088"/>
              <a:gd name="T111" fmla="*/ 762 h 1090"/>
              <a:gd name="T112" fmla="*/ 1015 w 1088"/>
              <a:gd name="T113" fmla="*/ 714 h 1090"/>
              <a:gd name="T114" fmla="*/ 1030 w 1088"/>
              <a:gd name="T115" fmla="*/ 664 h 1090"/>
              <a:gd name="T116" fmla="*/ 1040 w 1088"/>
              <a:gd name="T117" fmla="*/ 612 h 1090"/>
              <a:gd name="T118" fmla="*/ 1044 w 1088"/>
              <a:gd name="T119" fmla="*/ 560 h 10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88" h="1090">
                <a:moveTo>
                  <a:pt x="1078" y="557"/>
                </a:moveTo>
                <a:cubicBezTo>
                  <a:pt x="1080" y="556"/>
                  <a:pt x="1083" y="555"/>
                  <a:pt x="1085" y="553"/>
                </a:cubicBezTo>
                <a:cubicBezTo>
                  <a:pt x="1087" y="551"/>
                  <a:pt x="1088" y="548"/>
                  <a:pt x="1088" y="545"/>
                </a:cubicBezTo>
                <a:cubicBezTo>
                  <a:pt x="1088" y="542"/>
                  <a:pt x="1087" y="539"/>
                  <a:pt x="1085" y="537"/>
                </a:cubicBezTo>
                <a:cubicBezTo>
                  <a:pt x="1083" y="535"/>
                  <a:pt x="1080" y="533"/>
                  <a:pt x="1078" y="533"/>
                </a:cubicBezTo>
                <a:cubicBezTo>
                  <a:pt x="1074" y="533"/>
                  <a:pt x="1058" y="531"/>
                  <a:pt x="1044" y="530"/>
                </a:cubicBezTo>
                <a:cubicBezTo>
                  <a:pt x="1044" y="522"/>
                  <a:pt x="1043" y="515"/>
                  <a:pt x="1043" y="507"/>
                </a:cubicBezTo>
                <a:cubicBezTo>
                  <a:pt x="1057" y="505"/>
                  <a:pt x="1073" y="501"/>
                  <a:pt x="1076" y="501"/>
                </a:cubicBezTo>
                <a:cubicBezTo>
                  <a:pt x="1079" y="500"/>
                  <a:pt x="1081" y="498"/>
                  <a:pt x="1083" y="496"/>
                </a:cubicBezTo>
                <a:cubicBezTo>
                  <a:pt x="1084" y="494"/>
                  <a:pt x="1085" y="491"/>
                  <a:pt x="1085" y="488"/>
                </a:cubicBezTo>
                <a:cubicBezTo>
                  <a:pt x="1084" y="485"/>
                  <a:pt x="1083" y="482"/>
                  <a:pt x="1081" y="481"/>
                </a:cubicBezTo>
                <a:cubicBezTo>
                  <a:pt x="1079" y="479"/>
                  <a:pt x="1076" y="477"/>
                  <a:pt x="1073" y="477"/>
                </a:cubicBezTo>
                <a:cubicBezTo>
                  <a:pt x="1070" y="477"/>
                  <a:pt x="1054" y="478"/>
                  <a:pt x="1040" y="478"/>
                </a:cubicBezTo>
                <a:cubicBezTo>
                  <a:pt x="1039" y="470"/>
                  <a:pt x="1037" y="463"/>
                  <a:pt x="1036" y="455"/>
                </a:cubicBezTo>
                <a:cubicBezTo>
                  <a:pt x="1050" y="451"/>
                  <a:pt x="1065" y="446"/>
                  <a:pt x="1068" y="445"/>
                </a:cubicBezTo>
                <a:cubicBezTo>
                  <a:pt x="1071" y="444"/>
                  <a:pt x="1073" y="442"/>
                  <a:pt x="1075" y="440"/>
                </a:cubicBezTo>
                <a:cubicBezTo>
                  <a:pt x="1076" y="437"/>
                  <a:pt x="1076" y="435"/>
                  <a:pt x="1076" y="432"/>
                </a:cubicBezTo>
                <a:cubicBezTo>
                  <a:pt x="1075" y="429"/>
                  <a:pt x="1074" y="426"/>
                  <a:pt x="1071" y="425"/>
                </a:cubicBezTo>
                <a:cubicBezTo>
                  <a:pt x="1069" y="423"/>
                  <a:pt x="1066" y="422"/>
                  <a:pt x="1063" y="422"/>
                </a:cubicBezTo>
                <a:cubicBezTo>
                  <a:pt x="1060" y="423"/>
                  <a:pt x="1044" y="425"/>
                  <a:pt x="1030" y="426"/>
                </a:cubicBezTo>
                <a:cubicBezTo>
                  <a:pt x="1028" y="419"/>
                  <a:pt x="1026" y="412"/>
                  <a:pt x="1024" y="404"/>
                </a:cubicBezTo>
                <a:cubicBezTo>
                  <a:pt x="1037" y="399"/>
                  <a:pt x="1052" y="392"/>
                  <a:pt x="1055" y="391"/>
                </a:cubicBezTo>
                <a:cubicBezTo>
                  <a:pt x="1058" y="390"/>
                  <a:pt x="1060" y="388"/>
                  <a:pt x="1061" y="385"/>
                </a:cubicBezTo>
                <a:cubicBezTo>
                  <a:pt x="1062" y="382"/>
                  <a:pt x="1062" y="379"/>
                  <a:pt x="1061" y="377"/>
                </a:cubicBezTo>
                <a:cubicBezTo>
                  <a:pt x="1060" y="374"/>
                  <a:pt x="1058" y="372"/>
                  <a:pt x="1056" y="370"/>
                </a:cubicBezTo>
                <a:cubicBezTo>
                  <a:pt x="1054" y="369"/>
                  <a:pt x="1051" y="368"/>
                  <a:pt x="1048" y="369"/>
                </a:cubicBezTo>
                <a:cubicBezTo>
                  <a:pt x="1045" y="369"/>
                  <a:pt x="1029" y="373"/>
                  <a:pt x="1015" y="376"/>
                </a:cubicBezTo>
                <a:cubicBezTo>
                  <a:pt x="1012" y="369"/>
                  <a:pt x="1010" y="362"/>
                  <a:pt x="1007" y="355"/>
                </a:cubicBezTo>
                <a:cubicBezTo>
                  <a:pt x="1020" y="348"/>
                  <a:pt x="1033" y="340"/>
                  <a:pt x="1036" y="338"/>
                </a:cubicBezTo>
                <a:cubicBezTo>
                  <a:pt x="1039" y="337"/>
                  <a:pt x="1040" y="334"/>
                  <a:pt x="1041" y="332"/>
                </a:cubicBezTo>
                <a:cubicBezTo>
                  <a:pt x="1042" y="329"/>
                  <a:pt x="1042" y="326"/>
                  <a:pt x="1041" y="323"/>
                </a:cubicBezTo>
                <a:cubicBezTo>
                  <a:pt x="1039" y="321"/>
                  <a:pt x="1037" y="319"/>
                  <a:pt x="1035" y="317"/>
                </a:cubicBezTo>
                <a:cubicBezTo>
                  <a:pt x="1032" y="316"/>
                  <a:pt x="1029" y="316"/>
                  <a:pt x="1027" y="317"/>
                </a:cubicBezTo>
                <a:cubicBezTo>
                  <a:pt x="1024" y="318"/>
                  <a:pt x="1009" y="323"/>
                  <a:pt x="995" y="328"/>
                </a:cubicBezTo>
                <a:cubicBezTo>
                  <a:pt x="991" y="321"/>
                  <a:pt x="988" y="314"/>
                  <a:pt x="984" y="307"/>
                </a:cubicBezTo>
                <a:cubicBezTo>
                  <a:pt x="996" y="299"/>
                  <a:pt x="1009" y="290"/>
                  <a:pt x="1012" y="288"/>
                </a:cubicBezTo>
                <a:cubicBezTo>
                  <a:pt x="1014" y="286"/>
                  <a:pt x="1016" y="284"/>
                  <a:pt x="1016" y="281"/>
                </a:cubicBezTo>
                <a:cubicBezTo>
                  <a:pt x="1017" y="278"/>
                  <a:pt x="1016" y="275"/>
                  <a:pt x="1015" y="273"/>
                </a:cubicBezTo>
                <a:cubicBezTo>
                  <a:pt x="1013" y="270"/>
                  <a:pt x="1011" y="268"/>
                  <a:pt x="1008" y="267"/>
                </a:cubicBezTo>
                <a:cubicBezTo>
                  <a:pt x="1006" y="266"/>
                  <a:pt x="1003" y="266"/>
                  <a:pt x="1000" y="268"/>
                </a:cubicBezTo>
                <a:cubicBezTo>
                  <a:pt x="997" y="269"/>
                  <a:pt x="983" y="276"/>
                  <a:pt x="969" y="282"/>
                </a:cubicBezTo>
                <a:cubicBezTo>
                  <a:pt x="966" y="275"/>
                  <a:pt x="961" y="269"/>
                  <a:pt x="957" y="263"/>
                </a:cubicBezTo>
                <a:cubicBezTo>
                  <a:pt x="968" y="253"/>
                  <a:pt x="980" y="242"/>
                  <a:pt x="983" y="240"/>
                </a:cubicBezTo>
                <a:cubicBezTo>
                  <a:pt x="985" y="238"/>
                  <a:pt x="986" y="236"/>
                  <a:pt x="986" y="233"/>
                </a:cubicBezTo>
                <a:cubicBezTo>
                  <a:pt x="986" y="230"/>
                  <a:pt x="986" y="227"/>
                  <a:pt x="984" y="225"/>
                </a:cubicBezTo>
                <a:cubicBezTo>
                  <a:pt x="982" y="222"/>
                  <a:pt x="980" y="221"/>
                  <a:pt x="977" y="220"/>
                </a:cubicBezTo>
                <a:cubicBezTo>
                  <a:pt x="974" y="220"/>
                  <a:pt x="971" y="220"/>
                  <a:pt x="969" y="221"/>
                </a:cubicBezTo>
                <a:cubicBezTo>
                  <a:pt x="966" y="223"/>
                  <a:pt x="952" y="231"/>
                  <a:pt x="940" y="238"/>
                </a:cubicBezTo>
                <a:cubicBezTo>
                  <a:pt x="935" y="233"/>
                  <a:pt x="930" y="227"/>
                  <a:pt x="925" y="221"/>
                </a:cubicBezTo>
                <a:cubicBezTo>
                  <a:pt x="935" y="210"/>
                  <a:pt x="946" y="198"/>
                  <a:pt x="948" y="196"/>
                </a:cubicBezTo>
                <a:cubicBezTo>
                  <a:pt x="950" y="194"/>
                  <a:pt x="951" y="191"/>
                  <a:pt x="951" y="188"/>
                </a:cubicBezTo>
                <a:cubicBezTo>
                  <a:pt x="951" y="185"/>
                  <a:pt x="950" y="183"/>
                  <a:pt x="948" y="180"/>
                </a:cubicBezTo>
                <a:cubicBezTo>
                  <a:pt x="946" y="178"/>
                  <a:pt x="943" y="177"/>
                  <a:pt x="941" y="177"/>
                </a:cubicBezTo>
                <a:cubicBezTo>
                  <a:pt x="938" y="176"/>
                  <a:pt x="935" y="177"/>
                  <a:pt x="933" y="179"/>
                </a:cubicBezTo>
                <a:cubicBezTo>
                  <a:pt x="930" y="181"/>
                  <a:pt x="917" y="190"/>
                  <a:pt x="905" y="199"/>
                </a:cubicBezTo>
                <a:cubicBezTo>
                  <a:pt x="900" y="193"/>
                  <a:pt x="895" y="188"/>
                  <a:pt x="890" y="183"/>
                </a:cubicBezTo>
                <a:cubicBezTo>
                  <a:pt x="898" y="171"/>
                  <a:pt x="908" y="158"/>
                  <a:pt x="910" y="156"/>
                </a:cubicBezTo>
                <a:cubicBezTo>
                  <a:pt x="911" y="153"/>
                  <a:pt x="912" y="150"/>
                  <a:pt x="912" y="148"/>
                </a:cubicBezTo>
                <a:cubicBezTo>
                  <a:pt x="911" y="145"/>
                  <a:pt x="910" y="142"/>
                  <a:pt x="908" y="140"/>
                </a:cubicBezTo>
                <a:cubicBezTo>
                  <a:pt x="906" y="138"/>
                  <a:pt x="903" y="137"/>
                  <a:pt x="900" y="137"/>
                </a:cubicBezTo>
                <a:cubicBezTo>
                  <a:pt x="897" y="137"/>
                  <a:pt x="894" y="138"/>
                  <a:pt x="892" y="140"/>
                </a:cubicBezTo>
                <a:cubicBezTo>
                  <a:pt x="890" y="142"/>
                  <a:pt x="878" y="153"/>
                  <a:pt x="867" y="163"/>
                </a:cubicBezTo>
                <a:cubicBezTo>
                  <a:pt x="862" y="158"/>
                  <a:pt x="856" y="153"/>
                  <a:pt x="850" y="149"/>
                </a:cubicBezTo>
                <a:cubicBezTo>
                  <a:pt x="857" y="136"/>
                  <a:pt x="865" y="122"/>
                  <a:pt x="867" y="119"/>
                </a:cubicBezTo>
                <a:cubicBezTo>
                  <a:pt x="869" y="117"/>
                  <a:pt x="869" y="114"/>
                  <a:pt x="868" y="111"/>
                </a:cubicBezTo>
                <a:cubicBezTo>
                  <a:pt x="868" y="109"/>
                  <a:pt x="866" y="106"/>
                  <a:pt x="864" y="104"/>
                </a:cubicBezTo>
                <a:cubicBezTo>
                  <a:pt x="861" y="103"/>
                  <a:pt x="858" y="102"/>
                  <a:pt x="856" y="102"/>
                </a:cubicBezTo>
                <a:cubicBezTo>
                  <a:pt x="853" y="102"/>
                  <a:pt x="850" y="103"/>
                  <a:pt x="848" y="106"/>
                </a:cubicBezTo>
                <a:cubicBezTo>
                  <a:pt x="846" y="108"/>
                  <a:pt x="835" y="120"/>
                  <a:pt x="826" y="131"/>
                </a:cubicBezTo>
                <a:cubicBezTo>
                  <a:pt x="820" y="127"/>
                  <a:pt x="813" y="123"/>
                  <a:pt x="807" y="119"/>
                </a:cubicBezTo>
                <a:cubicBezTo>
                  <a:pt x="813" y="105"/>
                  <a:pt x="820" y="91"/>
                  <a:pt x="821" y="88"/>
                </a:cubicBezTo>
                <a:cubicBezTo>
                  <a:pt x="822" y="85"/>
                  <a:pt x="822" y="82"/>
                  <a:pt x="821" y="80"/>
                </a:cubicBezTo>
                <a:cubicBezTo>
                  <a:pt x="820" y="77"/>
                  <a:pt x="818" y="75"/>
                  <a:pt x="816" y="73"/>
                </a:cubicBezTo>
                <a:cubicBezTo>
                  <a:pt x="813" y="72"/>
                  <a:pt x="810" y="71"/>
                  <a:pt x="808" y="72"/>
                </a:cubicBezTo>
                <a:cubicBezTo>
                  <a:pt x="805" y="72"/>
                  <a:pt x="802" y="74"/>
                  <a:pt x="801" y="76"/>
                </a:cubicBezTo>
                <a:cubicBezTo>
                  <a:pt x="799" y="79"/>
                  <a:pt x="790" y="92"/>
                  <a:pt x="781" y="104"/>
                </a:cubicBezTo>
                <a:cubicBezTo>
                  <a:pt x="774" y="100"/>
                  <a:pt x="768" y="97"/>
                  <a:pt x="761" y="93"/>
                </a:cubicBezTo>
                <a:cubicBezTo>
                  <a:pt x="766" y="80"/>
                  <a:pt x="771" y="65"/>
                  <a:pt x="772" y="61"/>
                </a:cubicBezTo>
                <a:cubicBezTo>
                  <a:pt x="773" y="59"/>
                  <a:pt x="772" y="56"/>
                  <a:pt x="771" y="53"/>
                </a:cubicBezTo>
                <a:cubicBezTo>
                  <a:pt x="770" y="51"/>
                  <a:pt x="768" y="49"/>
                  <a:pt x="765" y="47"/>
                </a:cubicBezTo>
                <a:cubicBezTo>
                  <a:pt x="762" y="46"/>
                  <a:pt x="760" y="46"/>
                  <a:pt x="757" y="47"/>
                </a:cubicBezTo>
                <a:cubicBezTo>
                  <a:pt x="754" y="48"/>
                  <a:pt x="752" y="49"/>
                  <a:pt x="750" y="52"/>
                </a:cubicBezTo>
                <a:cubicBezTo>
                  <a:pt x="749" y="55"/>
                  <a:pt x="741" y="69"/>
                  <a:pt x="734" y="81"/>
                </a:cubicBezTo>
                <a:cubicBezTo>
                  <a:pt x="727" y="78"/>
                  <a:pt x="720" y="76"/>
                  <a:pt x="713" y="73"/>
                </a:cubicBezTo>
                <a:cubicBezTo>
                  <a:pt x="716" y="59"/>
                  <a:pt x="719" y="43"/>
                  <a:pt x="720" y="40"/>
                </a:cubicBezTo>
                <a:cubicBezTo>
                  <a:pt x="721" y="37"/>
                  <a:pt x="720" y="34"/>
                  <a:pt x="719" y="32"/>
                </a:cubicBezTo>
                <a:cubicBezTo>
                  <a:pt x="717" y="30"/>
                  <a:pt x="715" y="28"/>
                  <a:pt x="712" y="27"/>
                </a:cubicBezTo>
                <a:cubicBezTo>
                  <a:pt x="709" y="26"/>
                  <a:pt x="706" y="26"/>
                  <a:pt x="704" y="27"/>
                </a:cubicBezTo>
                <a:cubicBezTo>
                  <a:pt x="701" y="28"/>
                  <a:pt x="699" y="30"/>
                  <a:pt x="698" y="33"/>
                </a:cubicBezTo>
                <a:cubicBezTo>
                  <a:pt x="696" y="36"/>
                  <a:pt x="690" y="51"/>
                  <a:pt x="684" y="64"/>
                </a:cubicBezTo>
                <a:cubicBezTo>
                  <a:pt x="677" y="62"/>
                  <a:pt x="670" y="60"/>
                  <a:pt x="663" y="58"/>
                </a:cubicBezTo>
                <a:cubicBezTo>
                  <a:pt x="664" y="44"/>
                  <a:pt x="666" y="28"/>
                  <a:pt x="666" y="25"/>
                </a:cubicBezTo>
                <a:cubicBezTo>
                  <a:pt x="667" y="22"/>
                  <a:pt x="666" y="19"/>
                  <a:pt x="664" y="17"/>
                </a:cubicBezTo>
                <a:cubicBezTo>
                  <a:pt x="662" y="14"/>
                  <a:pt x="660" y="13"/>
                  <a:pt x="657" y="12"/>
                </a:cubicBezTo>
                <a:cubicBezTo>
                  <a:pt x="654" y="12"/>
                  <a:pt x="651" y="12"/>
                  <a:pt x="649" y="13"/>
                </a:cubicBezTo>
                <a:cubicBezTo>
                  <a:pt x="646" y="15"/>
                  <a:pt x="644" y="17"/>
                  <a:pt x="643" y="20"/>
                </a:cubicBezTo>
                <a:cubicBezTo>
                  <a:pt x="642" y="23"/>
                  <a:pt x="638" y="38"/>
                  <a:pt x="633" y="52"/>
                </a:cubicBezTo>
                <a:cubicBezTo>
                  <a:pt x="626" y="51"/>
                  <a:pt x="619" y="49"/>
                  <a:pt x="611" y="48"/>
                </a:cubicBezTo>
                <a:cubicBezTo>
                  <a:pt x="611" y="34"/>
                  <a:pt x="611" y="18"/>
                  <a:pt x="611" y="15"/>
                </a:cubicBezTo>
                <a:cubicBezTo>
                  <a:pt x="611" y="12"/>
                  <a:pt x="610" y="9"/>
                  <a:pt x="608" y="7"/>
                </a:cubicBezTo>
                <a:cubicBezTo>
                  <a:pt x="606" y="5"/>
                  <a:pt x="604" y="4"/>
                  <a:pt x="601" y="3"/>
                </a:cubicBezTo>
                <a:cubicBezTo>
                  <a:pt x="598" y="3"/>
                  <a:pt x="595" y="4"/>
                  <a:pt x="593" y="5"/>
                </a:cubicBezTo>
                <a:cubicBezTo>
                  <a:pt x="590" y="7"/>
                  <a:pt x="589" y="9"/>
                  <a:pt x="588" y="12"/>
                </a:cubicBezTo>
                <a:cubicBezTo>
                  <a:pt x="587" y="15"/>
                  <a:pt x="584" y="31"/>
                  <a:pt x="581" y="45"/>
                </a:cubicBezTo>
                <a:cubicBezTo>
                  <a:pt x="574" y="45"/>
                  <a:pt x="566" y="44"/>
                  <a:pt x="559" y="44"/>
                </a:cubicBezTo>
                <a:cubicBezTo>
                  <a:pt x="558" y="30"/>
                  <a:pt x="556" y="14"/>
                  <a:pt x="556" y="10"/>
                </a:cubicBezTo>
                <a:cubicBezTo>
                  <a:pt x="555" y="8"/>
                  <a:pt x="554" y="5"/>
                  <a:pt x="552" y="3"/>
                </a:cubicBezTo>
                <a:cubicBezTo>
                  <a:pt x="550" y="1"/>
                  <a:pt x="547" y="0"/>
                  <a:pt x="544" y="0"/>
                </a:cubicBezTo>
                <a:cubicBezTo>
                  <a:pt x="541" y="0"/>
                  <a:pt x="538" y="1"/>
                  <a:pt x="536" y="3"/>
                </a:cubicBezTo>
                <a:cubicBezTo>
                  <a:pt x="534" y="5"/>
                  <a:pt x="533" y="8"/>
                  <a:pt x="532" y="10"/>
                </a:cubicBezTo>
                <a:cubicBezTo>
                  <a:pt x="532" y="14"/>
                  <a:pt x="530" y="30"/>
                  <a:pt x="529" y="44"/>
                </a:cubicBezTo>
                <a:cubicBezTo>
                  <a:pt x="522" y="44"/>
                  <a:pt x="514" y="45"/>
                  <a:pt x="507" y="45"/>
                </a:cubicBezTo>
                <a:cubicBezTo>
                  <a:pt x="504" y="31"/>
                  <a:pt x="501" y="15"/>
                  <a:pt x="500" y="12"/>
                </a:cubicBezTo>
                <a:cubicBezTo>
                  <a:pt x="499" y="9"/>
                  <a:pt x="497" y="7"/>
                  <a:pt x="495" y="5"/>
                </a:cubicBezTo>
                <a:cubicBezTo>
                  <a:pt x="493" y="4"/>
                  <a:pt x="490" y="3"/>
                  <a:pt x="487" y="3"/>
                </a:cubicBezTo>
                <a:cubicBezTo>
                  <a:pt x="484" y="4"/>
                  <a:pt x="482" y="5"/>
                  <a:pt x="480" y="7"/>
                </a:cubicBezTo>
                <a:cubicBezTo>
                  <a:pt x="478" y="9"/>
                  <a:pt x="477" y="12"/>
                  <a:pt x="477" y="15"/>
                </a:cubicBezTo>
                <a:cubicBezTo>
                  <a:pt x="477" y="18"/>
                  <a:pt x="477" y="34"/>
                  <a:pt x="477" y="48"/>
                </a:cubicBezTo>
                <a:cubicBezTo>
                  <a:pt x="469" y="49"/>
                  <a:pt x="462" y="51"/>
                  <a:pt x="455" y="52"/>
                </a:cubicBezTo>
                <a:cubicBezTo>
                  <a:pt x="450" y="38"/>
                  <a:pt x="446" y="23"/>
                  <a:pt x="445" y="20"/>
                </a:cubicBezTo>
                <a:cubicBezTo>
                  <a:pt x="444" y="17"/>
                  <a:pt x="442" y="15"/>
                  <a:pt x="439" y="13"/>
                </a:cubicBezTo>
                <a:cubicBezTo>
                  <a:pt x="437" y="12"/>
                  <a:pt x="434" y="12"/>
                  <a:pt x="431" y="12"/>
                </a:cubicBezTo>
                <a:cubicBezTo>
                  <a:pt x="428" y="13"/>
                  <a:pt x="426" y="14"/>
                  <a:pt x="424" y="17"/>
                </a:cubicBezTo>
                <a:cubicBezTo>
                  <a:pt x="422" y="19"/>
                  <a:pt x="421" y="22"/>
                  <a:pt x="422" y="25"/>
                </a:cubicBezTo>
                <a:cubicBezTo>
                  <a:pt x="422" y="28"/>
                  <a:pt x="424" y="44"/>
                  <a:pt x="425" y="58"/>
                </a:cubicBezTo>
                <a:cubicBezTo>
                  <a:pt x="418" y="60"/>
                  <a:pt x="411" y="62"/>
                  <a:pt x="404" y="64"/>
                </a:cubicBezTo>
                <a:cubicBezTo>
                  <a:pt x="398" y="51"/>
                  <a:pt x="392" y="36"/>
                  <a:pt x="390" y="33"/>
                </a:cubicBezTo>
                <a:cubicBezTo>
                  <a:pt x="389" y="30"/>
                  <a:pt x="387" y="28"/>
                  <a:pt x="384" y="27"/>
                </a:cubicBezTo>
                <a:cubicBezTo>
                  <a:pt x="382" y="26"/>
                  <a:pt x="379" y="26"/>
                  <a:pt x="376" y="27"/>
                </a:cubicBezTo>
                <a:cubicBezTo>
                  <a:pt x="373" y="28"/>
                  <a:pt x="371" y="30"/>
                  <a:pt x="369" y="32"/>
                </a:cubicBezTo>
                <a:cubicBezTo>
                  <a:pt x="368" y="34"/>
                  <a:pt x="367" y="37"/>
                  <a:pt x="368" y="40"/>
                </a:cubicBezTo>
                <a:cubicBezTo>
                  <a:pt x="369" y="43"/>
                  <a:pt x="372" y="59"/>
                  <a:pt x="375" y="73"/>
                </a:cubicBezTo>
                <a:cubicBezTo>
                  <a:pt x="368" y="76"/>
                  <a:pt x="361" y="78"/>
                  <a:pt x="354" y="81"/>
                </a:cubicBezTo>
                <a:cubicBezTo>
                  <a:pt x="347" y="69"/>
                  <a:pt x="339" y="55"/>
                  <a:pt x="338" y="52"/>
                </a:cubicBezTo>
                <a:cubicBezTo>
                  <a:pt x="336" y="49"/>
                  <a:pt x="334" y="48"/>
                  <a:pt x="331" y="47"/>
                </a:cubicBezTo>
                <a:cubicBezTo>
                  <a:pt x="328" y="46"/>
                  <a:pt x="326" y="46"/>
                  <a:pt x="323" y="47"/>
                </a:cubicBezTo>
                <a:cubicBezTo>
                  <a:pt x="320" y="49"/>
                  <a:pt x="318" y="51"/>
                  <a:pt x="317" y="53"/>
                </a:cubicBezTo>
                <a:cubicBezTo>
                  <a:pt x="316" y="56"/>
                  <a:pt x="315" y="59"/>
                  <a:pt x="316" y="61"/>
                </a:cubicBezTo>
                <a:cubicBezTo>
                  <a:pt x="317" y="65"/>
                  <a:pt x="322" y="80"/>
                  <a:pt x="327" y="93"/>
                </a:cubicBezTo>
                <a:cubicBezTo>
                  <a:pt x="320" y="97"/>
                  <a:pt x="314" y="100"/>
                  <a:pt x="307" y="104"/>
                </a:cubicBezTo>
                <a:cubicBezTo>
                  <a:pt x="298" y="92"/>
                  <a:pt x="289" y="79"/>
                  <a:pt x="287" y="76"/>
                </a:cubicBezTo>
                <a:cubicBezTo>
                  <a:pt x="286" y="74"/>
                  <a:pt x="283" y="72"/>
                  <a:pt x="280" y="72"/>
                </a:cubicBezTo>
                <a:cubicBezTo>
                  <a:pt x="278" y="71"/>
                  <a:pt x="275" y="72"/>
                  <a:pt x="272" y="73"/>
                </a:cubicBezTo>
                <a:cubicBezTo>
                  <a:pt x="270" y="75"/>
                  <a:pt x="268" y="77"/>
                  <a:pt x="267" y="80"/>
                </a:cubicBezTo>
                <a:cubicBezTo>
                  <a:pt x="266" y="82"/>
                  <a:pt x="266" y="85"/>
                  <a:pt x="267" y="88"/>
                </a:cubicBezTo>
                <a:cubicBezTo>
                  <a:pt x="268" y="91"/>
                  <a:pt x="275" y="105"/>
                  <a:pt x="281" y="119"/>
                </a:cubicBezTo>
                <a:cubicBezTo>
                  <a:pt x="275" y="123"/>
                  <a:pt x="268" y="127"/>
                  <a:pt x="262" y="131"/>
                </a:cubicBezTo>
                <a:cubicBezTo>
                  <a:pt x="253" y="120"/>
                  <a:pt x="242" y="108"/>
                  <a:pt x="240" y="106"/>
                </a:cubicBezTo>
                <a:cubicBezTo>
                  <a:pt x="238" y="103"/>
                  <a:pt x="235" y="102"/>
                  <a:pt x="232" y="102"/>
                </a:cubicBezTo>
                <a:cubicBezTo>
                  <a:pt x="230" y="102"/>
                  <a:pt x="227" y="103"/>
                  <a:pt x="224" y="104"/>
                </a:cubicBezTo>
                <a:cubicBezTo>
                  <a:pt x="222" y="106"/>
                  <a:pt x="220" y="109"/>
                  <a:pt x="220" y="111"/>
                </a:cubicBezTo>
                <a:cubicBezTo>
                  <a:pt x="219" y="114"/>
                  <a:pt x="219" y="117"/>
                  <a:pt x="221" y="119"/>
                </a:cubicBezTo>
                <a:cubicBezTo>
                  <a:pt x="223" y="122"/>
                  <a:pt x="231" y="136"/>
                  <a:pt x="238" y="149"/>
                </a:cubicBezTo>
                <a:cubicBezTo>
                  <a:pt x="232" y="153"/>
                  <a:pt x="226" y="158"/>
                  <a:pt x="221" y="163"/>
                </a:cubicBezTo>
                <a:cubicBezTo>
                  <a:pt x="210" y="153"/>
                  <a:pt x="198" y="142"/>
                  <a:pt x="196" y="140"/>
                </a:cubicBezTo>
                <a:cubicBezTo>
                  <a:pt x="194" y="138"/>
                  <a:pt x="191" y="137"/>
                  <a:pt x="188" y="137"/>
                </a:cubicBezTo>
                <a:cubicBezTo>
                  <a:pt x="185" y="137"/>
                  <a:pt x="182" y="138"/>
                  <a:pt x="180" y="140"/>
                </a:cubicBezTo>
                <a:cubicBezTo>
                  <a:pt x="178" y="142"/>
                  <a:pt x="177" y="145"/>
                  <a:pt x="176" y="148"/>
                </a:cubicBezTo>
                <a:cubicBezTo>
                  <a:pt x="176" y="150"/>
                  <a:pt x="176" y="153"/>
                  <a:pt x="178" y="156"/>
                </a:cubicBezTo>
                <a:cubicBezTo>
                  <a:pt x="180" y="158"/>
                  <a:pt x="190" y="171"/>
                  <a:pt x="198" y="183"/>
                </a:cubicBezTo>
                <a:cubicBezTo>
                  <a:pt x="193" y="188"/>
                  <a:pt x="188" y="193"/>
                  <a:pt x="182" y="199"/>
                </a:cubicBezTo>
                <a:cubicBezTo>
                  <a:pt x="171" y="190"/>
                  <a:pt x="158" y="181"/>
                  <a:pt x="155" y="179"/>
                </a:cubicBezTo>
                <a:cubicBezTo>
                  <a:pt x="153" y="177"/>
                  <a:pt x="150" y="176"/>
                  <a:pt x="147" y="177"/>
                </a:cubicBezTo>
                <a:cubicBezTo>
                  <a:pt x="145" y="177"/>
                  <a:pt x="142" y="178"/>
                  <a:pt x="140" y="180"/>
                </a:cubicBezTo>
                <a:cubicBezTo>
                  <a:pt x="138" y="183"/>
                  <a:pt x="137" y="185"/>
                  <a:pt x="137" y="188"/>
                </a:cubicBezTo>
                <a:cubicBezTo>
                  <a:pt x="137" y="191"/>
                  <a:pt x="138" y="194"/>
                  <a:pt x="140" y="196"/>
                </a:cubicBezTo>
                <a:cubicBezTo>
                  <a:pt x="142" y="198"/>
                  <a:pt x="153" y="210"/>
                  <a:pt x="163" y="221"/>
                </a:cubicBezTo>
                <a:cubicBezTo>
                  <a:pt x="158" y="227"/>
                  <a:pt x="153" y="233"/>
                  <a:pt x="148" y="238"/>
                </a:cubicBezTo>
                <a:cubicBezTo>
                  <a:pt x="136" y="231"/>
                  <a:pt x="122" y="223"/>
                  <a:pt x="119" y="221"/>
                </a:cubicBezTo>
                <a:cubicBezTo>
                  <a:pt x="117" y="220"/>
                  <a:pt x="114" y="220"/>
                  <a:pt x="111" y="220"/>
                </a:cubicBezTo>
                <a:cubicBezTo>
                  <a:pt x="108" y="221"/>
                  <a:pt x="106" y="222"/>
                  <a:pt x="104" y="225"/>
                </a:cubicBezTo>
                <a:cubicBezTo>
                  <a:pt x="102" y="227"/>
                  <a:pt x="102" y="230"/>
                  <a:pt x="102" y="233"/>
                </a:cubicBezTo>
                <a:cubicBezTo>
                  <a:pt x="102" y="236"/>
                  <a:pt x="103" y="238"/>
                  <a:pt x="105" y="240"/>
                </a:cubicBezTo>
                <a:cubicBezTo>
                  <a:pt x="108" y="242"/>
                  <a:pt x="120" y="253"/>
                  <a:pt x="131" y="263"/>
                </a:cubicBezTo>
                <a:cubicBezTo>
                  <a:pt x="127" y="269"/>
                  <a:pt x="122" y="275"/>
                  <a:pt x="118" y="282"/>
                </a:cubicBezTo>
                <a:cubicBezTo>
                  <a:pt x="105" y="276"/>
                  <a:pt x="91" y="269"/>
                  <a:pt x="88" y="268"/>
                </a:cubicBezTo>
                <a:cubicBezTo>
                  <a:pt x="85" y="266"/>
                  <a:pt x="82" y="266"/>
                  <a:pt x="80" y="267"/>
                </a:cubicBezTo>
                <a:cubicBezTo>
                  <a:pt x="77" y="268"/>
                  <a:pt x="75" y="270"/>
                  <a:pt x="73" y="273"/>
                </a:cubicBezTo>
                <a:cubicBezTo>
                  <a:pt x="72" y="275"/>
                  <a:pt x="71" y="278"/>
                  <a:pt x="72" y="281"/>
                </a:cubicBezTo>
                <a:cubicBezTo>
                  <a:pt x="72" y="284"/>
                  <a:pt x="74" y="286"/>
                  <a:pt x="76" y="288"/>
                </a:cubicBezTo>
                <a:cubicBezTo>
                  <a:pt x="79" y="290"/>
                  <a:pt x="92" y="299"/>
                  <a:pt x="104" y="307"/>
                </a:cubicBezTo>
                <a:cubicBezTo>
                  <a:pt x="100" y="314"/>
                  <a:pt x="97" y="321"/>
                  <a:pt x="93" y="328"/>
                </a:cubicBezTo>
                <a:cubicBezTo>
                  <a:pt x="79" y="323"/>
                  <a:pt x="64" y="318"/>
                  <a:pt x="61" y="317"/>
                </a:cubicBezTo>
                <a:cubicBezTo>
                  <a:pt x="59" y="316"/>
                  <a:pt x="56" y="316"/>
                  <a:pt x="53" y="317"/>
                </a:cubicBezTo>
                <a:cubicBezTo>
                  <a:pt x="51" y="319"/>
                  <a:pt x="48" y="321"/>
                  <a:pt x="47" y="323"/>
                </a:cubicBezTo>
                <a:cubicBezTo>
                  <a:pt x="46" y="326"/>
                  <a:pt x="46" y="329"/>
                  <a:pt x="47" y="332"/>
                </a:cubicBezTo>
                <a:cubicBezTo>
                  <a:pt x="48" y="334"/>
                  <a:pt x="49" y="337"/>
                  <a:pt x="52" y="338"/>
                </a:cubicBezTo>
                <a:cubicBezTo>
                  <a:pt x="55" y="340"/>
                  <a:pt x="68" y="348"/>
                  <a:pt x="81" y="355"/>
                </a:cubicBezTo>
                <a:cubicBezTo>
                  <a:pt x="78" y="362"/>
                  <a:pt x="76" y="369"/>
                  <a:pt x="73" y="376"/>
                </a:cubicBezTo>
                <a:cubicBezTo>
                  <a:pt x="59" y="373"/>
                  <a:pt x="43" y="369"/>
                  <a:pt x="40" y="369"/>
                </a:cubicBezTo>
                <a:cubicBezTo>
                  <a:pt x="37" y="368"/>
                  <a:pt x="34" y="369"/>
                  <a:pt x="32" y="370"/>
                </a:cubicBezTo>
                <a:cubicBezTo>
                  <a:pt x="30" y="372"/>
                  <a:pt x="28" y="374"/>
                  <a:pt x="27" y="377"/>
                </a:cubicBezTo>
                <a:cubicBezTo>
                  <a:pt x="26" y="379"/>
                  <a:pt x="26" y="382"/>
                  <a:pt x="27" y="385"/>
                </a:cubicBezTo>
                <a:cubicBezTo>
                  <a:pt x="28" y="388"/>
                  <a:pt x="30" y="390"/>
                  <a:pt x="33" y="391"/>
                </a:cubicBezTo>
                <a:cubicBezTo>
                  <a:pt x="36" y="392"/>
                  <a:pt x="50" y="399"/>
                  <a:pt x="64" y="404"/>
                </a:cubicBezTo>
                <a:cubicBezTo>
                  <a:pt x="62" y="412"/>
                  <a:pt x="60" y="419"/>
                  <a:pt x="58" y="426"/>
                </a:cubicBezTo>
                <a:cubicBezTo>
                  <a:pt x="44" y="425"/>
                  <a:pt x="28" y="423"/>
                  <a:pt x="25" y="422"/>
                </a:cubicBezTo>
                <a:cubicBezTo>
                  <a:pt x="22" y="422"/>
                  <a:pt x="19" y="423"/>
                  <a:pt x="17" y="425"/>
                </a:cubicBezTo>
                <a:cubicBezTo>
                  <a:pt x="14" y="426"/>
                  <a:pt x="13" y="429"/>
                  <a:pt x="12" y="432"/>
                </a:cubicBezTo>
                <a:cubicBezTo>
                  <a:pt x="12" y="435"/>
                  <a:pt x="12" y="437"/>
                  <a:pt x="13" y="440"/>
                </a:cubicBezTo>
                <a:cubicBezTo>
                  <a:pt x="15" y="442"/>
                  <a:pt x="17" y="444"/>
                  <a:pt x="20" y="445"/>
                </a:cubicBezTo>
                <a:cubicBezTo>
                  <a:pt x="23" y="446"/>
                  <a:pt x="38" y="451"/>
                  <a:pt x="52" y="455"/>
                </a:cubicBezTo>
                <a:cubicBezTo>
                  <a:pt x="50" y="463"/>
                  <a:pt x="49" y="470"/>
                  <a:pt x="48" y="478"/>
                </a:cubicBezTo>
                <a:cubicBezTo>
                  <a:pt x="34" y="478"/>
                  <a:pt x="18" y="477"/>
                  <a:pt x="15" y="477"/>
                </a:cubicBezTo>
                <a:cubicBezTo>
                  <a:pt x="12" y="477"/>
                  <a:pt x="9" y="479"/>
                  <a:pt x="7" y="481"/>
                </a:cubicBezTo>
                <a:cubicBezTo>
                  <a:pt x="5" y="482"/>
                  <a:pt x="4" y="485"/>
                  <a:pt x="3" y="488"/>
                </a:cubicBezTo>
                <a:cubicBezTo>
                  <a:pt x="3" y="491"/>
                  <a:pt x="4" y="494"/>
                  <a:pt x="5" y="496"/>
                </a:cubicBezTo>
                <a:cubicBezTo>
                  <a:pt x="7" y="498"/>
                  <a:pt x="9" y="500"/>
                  <a:pt x="12" y="501"/>
                </a:cubicBezTo>
                <a:cubicBezTo>
                  <a:pt x="15" y="501"/>
                  <a:pt x="31" y="505"/>
                  <a:pt x="45" y="507"/>
                </a:cubicBezTo>
                <a:cubicBezTo>
                  <a:pt x="45" y="515"/>
                  <a:pt x="44" y="522"/>
                  <a:pt x="44" y="530"/>
                </a:cubicBezTo>
                <a:cubicBezTo>
                  <a:pt x="30" y="531"/>
                  <a:pt x="14" y="533"/>
                  <a:pt x="10" y="533"/>
                </a:cubicBezTo>
                <a:cubicBezTo>
                  <a:pt x="7" y="533"/>
                  <a:pt x="5" y="535"/>
                  <a:pt x="3" y="537"/>
                </a:cubicBezTo>
                <a:cubicBezTo>
                  <a:pt x="1" y="539"/>
                  <a:pt x="0" y="542"/>
                  <a:pt x="0" y="545"/>
                </a:cubicBezTo>
                <a:cubicBezTo>
                  <a:pt x="0" y="548"/>
                  <a:pt x="1" y="551"/>
                  <a:pt x="3" y="553"/>
                </a:cubicBezTo>
                <a:cubicBezTo>
                  <a:pt x="5" y="555"/>
                  <a:pt x="7" y="556"/>
                  <a:pt x="10" y="557"/>
                </a:cubicBezTo>
                <a:cubicBezTo>
                  <a:pt x="14" y="557"/>
                  <a:pt x="30" y="558"/>
                  <a:pt x="44" y="560"/>
                </a:cubicBezTo>
                <a:cubicBezTo>
                  <a:pt x="44" y="567"/>
                  <a:pt x="45" y="575"/>
                  <a:pt x="45" y="582"/>
                </a:cubicBezTo>
                <a:cubicBezTo>
                  <a:pt x="31" y="585"/>
                  <a:pt x="15" y="588"/>
                  <a:pt x="12" y="589"/>
                </a:cubicBezTo>
                <a:cubicBezTo>
                  <a:pt x="9" y="590"/>
                  <a:pt x="7" y="591"/>
                  <a:pt x="5" y="594"/>
                </a:cubicBezTo>
                <a:cubicBezTo>
                  <a:pt x="4" y="596"/>
                  <a:pt x="3" y="599"/>
                  <a:pt x="3" y="602"/>
                </a:cubicBezTo>
                <a:cubicBezTo>
                  <a:pt x="4" y="605"/>
                  <a:pt x="5" y="607"/>
                  <a:pt x="7" y="609"/>
                </a:cubicBezTo>
                <a:cubicBezTo>
                  <a:pt x="9" y="611"/>
                  <a:pt x="12" y="613"/>
                  <a:pt x="15" y="612"/>
                </a:cubicBezTo>
                <a:cubicBezTo>
                  <a:pt x="18" y="612"/>
                  <a:pt x="34" y="612"/>
                  <a:pt x="48" y="612"/>
                </a:cubicBezTo>
                <a:cubicBezTo>
                  <a:pt x="49" y="620"/>
                  <a:pt x="50" y="627"/>
                  <a:pt x="52" y="634"/>
                </a:cubicBezTo>
                <a:cubicBezTo>
                  <a:pt x="38" y="639"/>
                  <a:pt x="23" y="644"/>
                  <a:pt x="20" y="645"/>
                </a:cubicBezTo>
                <a:cubicBezTo>
                  <a:pt x="17" y="645"/>
                  <a:pt x="15" y="647"/>
                  <a:pt x="13" y="650"/>
                </a:cubicBezTo>
                <a:cubicBezTo>
                  <a:pt x="12" y="652"/>
                  <a:pt x="12" y="655"/>
                  <a:pt x="12" y="658"/>
                </a:cubicBezTo>
                <a:cubicBezTo>
                  <a:pt x="13" y="661"/>
                  <a:pt x="14" y="664"/>
                  <a:pt x="17" y="665"/>
                </a:cubicBezTo>
                <a:cubicBezTo>
                  <a:pt x="19" y="667"/>
                  <a:pt x="22" y="668"/>
                  <a:pt x="25" y="668"/>
                </a:cubicBezTo>
                <a:cubicBezTo>
                  <a:pt x="28" y="667"/>
                  <a:pt x="44" y="665"/>
                  <a:pt x="58" y="664"/>
                </a:cubicBezTo>
                <a:cubicBezTo>
                  <a:pt x="60" y="671"/>
                  <a:pt x="62" y="678"/>
                  <a:pt x="64" y="686"/>
                </a:cubicBezTo>
                <a:cubicBezTo>
                  <a:pt x="50" y="691"/>
                  <a:pt x="36" y="698"/>
                  <a:pt x="33" y="699"/>
                </a:cubicBezTo>
                <a:cubicBezTo>
                  <a:pt x="30" y="700"/>
                  <a:pt x="28" y="702"/>
                  <a:pt x="27" y="705"/>
                </a:cubicBezTo>
                <a:cubicBezTo>
                  <a:pt x="26" y="708"/>
                  <a:pt x="26" y="710"/>
                  <a:pt x="27" y="713"/>
                </a:cubicBezTo>
                <a:cubicBezTo>
                  <a:pt x="28" y="716"/>
                  <a:pt x="30" y="718"/>
                  <a:pt x="32" y="720"/>
                </a:cubicBezTo>
                <a:cubicBezTo>
                  <a:pt x="34" y="721"/>
                  <a:pt x="37" y="722"/>
                  <a:pt x="40" y="721"/>
                </a:cubicBezTo>
                <a:cubicBezTo>
                  <a:pt x="43" y="721"/>
                  <a:pt x="59" y="717"/>
                  <a:pt x="73" y="714"/>
                </a:cubicBezTo>
                <a:cubicBezTo>
                  <a:pt x="76" y="721"/>
                  <a:pt x="78" y="728"/>
                  <a:pt x="81" y="735"/>
                </a:cubicBezTo>
                <a:cubicBezTo>
                  <a:pt x="68" y="742"/>
                  <a:pt x="55" y="750"/>
                  <a:pt x="52" y="752"/>
                </a:cubicBezTo>
                <a:cubicBezTo>
                  <a:pt x="49" y="753"/>
                  <a:pt x="48" y="755"/>
                  <a:pt x="47" y="758"/>
                </a:cubicBezTo>
                <a:cubicBezTo>
                  <a:pt x="46" y="761"/>
                  <a:pt x="46" y="764"/>
                  <a:pt x="47" y="766"/>
                </a:cubicBezTo>
                <a:cubicBezTo>
                  <a:pt x="48" y="769"/>
                  <a:pt x="51" y="771"/>
                  <a:pt x="53" y="772"/>
                </a:cubicBezTo>
                <a:cubicBezTo>
                  <a:pt x="56" y="774"/>
                  <a:pt x="59" y="774"/>
                  <a:pt x="61" y="773"/>
                </a:cubicBezTo>
                <a:cubicBezTo>
                  <a:pt x="64" y="772"/>
                  <a:pt x="79" y="767"/>
                  <a:pt x="93" y="762"/>
                </a:cubicBezTo>
                <a:cubicBezTo>
                  <a:pt x="97" y="769"/>
                  <a:pt x="100" y="776"/>
                  <a:pt x="104" y="782"/>
                </a:cubicBezTo>
                <a:cubicBezTo>
                  <a:pt x="92" y="791"/>
                  <a:pt x="79" y="800"/>
                  <a:pt x="76" y="802"/>
                </a:cubicBezTo>
                <a:cubicBezTo>
                  <a:pt x="74" y="804"/>
                  <a:pt x="72" y="806"/>
                  <a:pt x="72" y="809"/>
                </a:cubicBezTo>
                <a:cubicBezTo>
                  <a:pt x="71" y="812"/>
                  <a:pt x="72" y="815"/>
                  <a:pt x="73" y="817"/>
                </a:cubicBezTo>
                <a:cubicBezTo>
                  <a:pt x="75" y="820"/>
                  <a:pt x="77" y="822"/>
                  <a:pt x="80" y="823"/>
                </a:cubicBezTo>
                <a:cubicBezTo>
                  <a:pt x="82" y="824"/>
                  <a:pt x="85" y="824"/>
                  <a:pt x="88" y="822"/>
                </a:cubicBezTo>
                <a:cubicBezTo>
                  <a:pt x="91" y="821"/>
                  <a:pt x="105" y="814"/>
                  <a:pt x="118" y="808"/>
                </a:cubicBezTo>
                <a:cubicBezTo>
                  <a:pt x="122" y="815"/>
                  <a:pt x="127" y="821"/>
                  <a:pt x="131" y="827"/>
                </a:cubicBezTo>
                <a:cubicBezTo>
                  <a:pt x="120" y="837"/>
                  <a:pt x="108" y="847"/>
                  <a:pt x="105" y="850"/>
                </a:cubicBezTo>
                <a:cubicBezTo>
                  <a:pt x="103" y="852"/>
                  <a:pt x="102" y="854"/>
                  <a:pt x="102" y="857"/>
                </a:cubicBezTo>
                <a:cubicBezTo>
                  <a:pt x="102" y="860"/>
                  <a:pt x="102" y="863"/>
                  <a:pt x="104" y="865"/>
                </a:cubicBezTo>
                <a:cubicBezTo>
                  <a:pt x="106" y="867"/>
                  <a:pt x="108" y="869"/>
                  <a:pt x="111" y="870"/>
                </a:cubicBezTo>
                <a:cubicBezTo>
                  <a:pt x="114" y="870"/>
                  <a:pt x="117" y="870"/>
                  <a:pt x="119" y="869"/>
                </a:cubicBezTo>
                <a:cubicBezTo>
                  <a:pt x="122" y="867"/>
                  <a:pt x="136" y="859"/>
                  <a:pt x="148" y="851"/>
                </a:cubicBezTo>
                <a:cubicBezTo>
                  <a:pt x="153" y="857"/>
                  <a:pt x="158" y="863"/>
                  <a:pt x="163" y="869"/>
                </a:cubicBezTo>
                <a:cubicBezTo>
                  <a:pt x="153" y="880"/>
                  <a:pt x="142" y="891"/>
                  <a:pt x="140" y="894"/>
                </a:cubicBezTo>
                <a:cubicBezTo>
                  <a:pt x="138" y="896"/>
                  <a:pt x="137" y="899"/>
                  <a:pt x="137" y="902"/>
                </a:cubicBezTo>
                <a:cubicBezTo>
                  <a:pt x="137" y="904"/>
                  <a:pt x="138" y="907"/>
                  <a:pt x="140" y="909"/>
                </a:cubicBezTo>
                <a:cubicBezTo>
                  <a:pt x="142" y="912"/>
                  <a:pt x="145" y="913"/>
                  <a:pt x="147" y="913"/>
                </a:cubicBezTo>
                <a:cubicBezTo>
                  <a:pt x="150" y="914"/>
                  <a:pt x="153" y="913"/>
                  <a:pt x="155" y="911"/>
                </a:cubicBezTo>
                <a:cubicBezTo>
                  <a:pt x="158" y="909"/>
                  <a:pt x="171" y="900"/>
                  <a:pt x="182" y="891"/>
                </a:cubicBezTo>
                <a:cubicBezTo>
                  <a:pt x="188" y="897"/>
                  <a:pt x="193" y="902"/>
                  <a:pt x="198" y="907"/>
                </a:cubicBezTo>
                <a:cubicBezTo>
                  <a:pt x="190" y="919"/>
                  <a:pt x="180" y="932"/>
                  <a:pt x="178" y="934"/>
                </a:cubicBezTo>
                <a:cubicBezTo>
                  <a:pt x="176" y="937"/>
                  <a:pt x="176" y="940"/>
                  <a:pt x="176" y="942"/>
                </a:cubicBezTo>
                <a:cubicBezTo>
                  <a:pt x="177" y="945"/>
                  <a:pt x="178" y="948"/>
                  <a:pt x="180" y="950"/>
                </a:cubicBezTo>
                <a:cubicBezTo>
                  <a:pt x="182" y="952"/>
                  <a:pt x="185" y="953"/>
                  <a:pt x="188" y="953"/>
                </a:cubicBezTo>
                <a:cubicBezTo>
                  <a:pt x="191" y="953"/>
                  <a:pt x="194" y="952"/>
                  <a:pt x="196" y="950"/>
                </a:cubicBezTo>
                <a:cubicBezTo>
                  <a:pt x="198" y="948"/>
                  <a:pt x="210" y="937"/>
                  <a:pt x="221" y="927"/>
                </a:cubicBezTo>
                <a:cubicBezTo>
                  <a:pt x="226" y="932"/>
                  <a:pt x="232" y="937"/>
                  <a:pt x="238" y="941"/>
                </a:cubicBezTo>
                <a:cubicBezTo>
                  <a:pt x="231" y="954"/>
                  <a:pt x="223" y="968"/>
                  <a:pt x="221" y="970"/>
                </a:cubicBezTo>
                <a:cubicBezTo>
                  <a:pt x="219" y="973"/>
                  <a:pt x="219" y="976"/>
                  <a:pt x="220" y="979"/>
                </a:cubicBezTo>
                <a:cubicBezTo>
                  <a:pt x="220" y="981"/>
                  <a:pt x="222" y="984"/>
                  <a:pt x="224" y="986"/>
                </a:cubicBezTo>
                <a:cubicBezTo>
                  <a:pt x="227" y="987"/>
                  <a:pt x="230" y="988"/>
                  <a:pt x="232" y="988"/>
                </a:cubicBezTo>
                <a:cubicBezTo>
                  <a:pt x="235" y="988"/>
                  <a:pt x="238" y="986"/>
                  <a:pt x="240" y="984"/>
                </a:cubicBezTo>
                <a:cubicBezTo>
                  <a:pt x="242" y="982"/>
                  <a:pt x="253" y="970"/>
                  <a:pt x="262" y="959"/>
                </a:cubicBezTo>
                <a:cubicBezTo>
                  <a:pt x="268" y="963"/>
                  <a:pt x="275" y="967"/>
                  <a:pt x="281" y="971"/>
                </a:cubicBezTo>
                <a:cubicBezTo>
                  <a:pt x="275" y="984"/>
                  <a:pt x="268" y="999"/>
                  <a:pt x="267" y="1002"/>
                </a:cubicBezTo>
                <a:cubicBezTo>
                  <a:pt x="266" y="1005"/>
                  <a:pt x="266" y="1008"/>
                  <a:pt x="267" y="1010"/>
                </a:cubicBezTo>
                <a:cubicBezTo>
                  <a:pt x="268" y="1013"/>
                  <a:pt x="270" y="1015"/>
                  <a:pt x="272" y="1017"/>
                </a:cubicBezTo>
                <a:cubicBezTo>
                  <a:pt x="275" y="1018"/>
                  <a:pt x="278" y="1019"/>
                  <a:pt x="280" y="1018"/>
                </a:cubicBezTo>
                <a:cubicBezTo>
                  <a:pt x="283" y="1018"/>
                  <a:pt x="286" y="1016"/>
                  <a:pt x="287" y="1014"/>
                </a:cubicBezTo>
                <a:cubicBezTo>
                  <a:pt x="289" y="1011"/>
                  <a:pt x="298" y="998"/>
                  <a:pt x="307" y="986"/>
                </a:cubicBezTo>
                <a:cubicBezTo>
                  <a:pt x="314" y="990"/>
                  <a:pt x="320" y="993"/>
                  <a:pt x="327" y="996"/>
                </a:cubicBezTo>
                <a:cubicBezTo>
                  <a:pt x="322" y="1010"/>
                  <a:pt x="317" y="1025"/>
                  <a:pt x="316" y="1028"/>
                </a:cubicBezTo>
                <a:cubicBezTo>
                  <a:pt x="315" y="1031"/>
                  <a:pt x="316" y="1034"/>
                  <a:pt x="317" y="1037"/>
                </a:cubicBezTo>
                <a:cubicBezTo>
                  <a:pt x="318" y="1039"/>
                  <a:pt x="320" y="1041"/>
                  <a:pt x="323" y="1042"/>
                </a:cubicBezTo>
                <a:cubicBezTo>
                  <a:pt x="326" y="1044"/>
                  <a:pt x="328" y="1044"/>
                  <a:pt x="331" y="1043"/>
                </a:cubicBezTo>
                <a:cubicBezTo>
                  <a:pt x="334" y="1042"/>
                  <a:pt x="336" y="1041"/>
                  <a:pt x="338" y="1038"/>
                </a:cubicBezTo>
                <a:cubicBezTo>
                  <a:pt x="339" y="1035"/>
                  <a:pt x="347" y="1021"/>
                  <a:pt x="354" y="1009"/>
                </a:cubicBezTo>
                <a:cubicBezTo>
                  <a:pt x="361" y="1011"/>
                  <a:pt x="368" y="1014"/>
                  <a:pt x="375" y="1017"/>
                </a:cubicBezTo>
                <a:cubicBezTo>
                  <a:pt x="372" y="1031"/>
                  <a:pt x="369" y="1046"/>
                  <a:pt x="368" y="1050"/>
                </a:cubicBezTo>
                <a:cubicBezTo>
                  <a:pt x="367" y="1052"/>
                  <a:pt x="368" y="1055"/>
                  <a:pt x="369" y="1058"/>
                </a:cubicBezTo>
                <a:cubicBezTo>
                  <a:pt x="371" y="1060"/>
                  <a:pt x="373" y="1062"/>
                  <a:pt x="376" y="1063"/>
                </a:cubicBezTo>
                <a:cubicBezTo>
                  <a:pt x="379" y="1064"/>
                  <a:pt x="382" y="1064"/>
                  <a:pt x="384" y="1063"/>
                </a:cubicBezTo>
                <a:cubicBezTo>
                  <a:pt x="387" y="1062"/>
                  <a:pt x="389" y="1060"/>
                  <a:pt x="390" y="1057"/>
                </a:cubicBezTo>
                <a:cubicBezTo>
                  <a:pt x="392" y="1054"/>
                  <a:pt x="398" y="1039"/>
                  <a:pt x="404" y="1026"/>
                </a:cubicBezTo>
                <a:cubicBezTo>
                  <a:pt x="411" y="1028"/>
                  <a:pt x="418" y="1030"/>
                  <a:pt x="425" y="1032"/>
                </a:cubicBezTo>
                <a:cubicBezTo>
                  <a:pt x="424" y="1046"/>
                  <a:pt x="422" y="1062"/>
                  <a:pt x="422" y="1065"/>
                </a:cubicBezTo>
                <a:cubicBezTo>
                  <a:pt x="421" y="1068"/>
                  <a:pt x="422" y="1071"/>
                  <a:pt x="424" y="1073"/>
                </a:cubicBezTo>
                <a:cubicBezTo>
                  <a:pt x="426" y="1075"/>
                  <a:pt x="428" y="1077"/>
                  <a:pt x="431" y="1078"/>
                </a:cubicBezTo>
                <a:cubicBezTo>
                  <a:pt x="434" y="1078"/>
                  <a:pt x="437" y="1078"/>
                  <a:pt x="439" y="1076"/>
                </a:cubicBezTo>
                <a:cubicBezTo>
                  <a:pt x="442" y="1075"/>
                  <a:pt x="444" y="1073"/>
                  <a:pt x="445" y="1070"/>
                </a:cubicBezTo>
                <a:cubicBezTo>
                  <a:pt x="446" y="1067"/>
                  <a:pt x="450" y="1052"/>
                  <a:pt x="455" y="1038"/>
                </a:cubicBezTo>
                <a:cubicBezTo>
                  <a:pt x="462" y="1039"/>
                  <a:pt x="469" y="1040"/>
                  <a:pt x="477" y="1041"/>
                </a:cubicBezTo>
                <a:cubicBezTo>
                  <a:pt x="477" y="1056"/>
                  <a:pt x="477" y="1072"/>
                  <a:pt x="477" y="1075"/>
                </a:cubicBezTo>
                <a:cubicBezTo>
                  <a:pt x="477" y="1078"/>
                  <a:pt x="478" y="1081"/>
                  <a:pt x="480" y="1083"/>
                </a:cubicBezTo>
                <a:cubicBezTo>
                  <a:pt x="482" y="1085"/>
                  <a:pt x="484" y="1086"/>
                  <a:pt x="487" y="1087"/>
                </a:cubicBezTo>
                <a:cubicBezTo>
                  <a:pt x="490" y="1087"/>
                  <a:pt x="493" y="1086"/>
                  <a:pt x="495" y="1085"/>
                </a:cubicBezTo>
                <a:cubicBezTo>
                  <a:pt x="497" y="1083"/>
                  <a:pt x="499" y="1081"/>
                  <a:pt x="500" y="1078"/>
                </a:cubicBezTo>
                <a:cubicBezTo>
                  <a:pt x="501" y="1074"/>
                  <a:pt x="504" y="1059"/>
                  <a:pt x="507" y="1045"/>
                </a:cubicBezTo>
                <a:cubicBezTo>
                  <a:pt x="514" y="1045"/>
                  <a:pt x="522" y="1045"/>
                  <a:pt x="529" y="1046"/>
                </a:cubicBezTo>
                <a:cubicBezTo>
                  <a:pt x="530" y="1060"/>
                  <a:pt x="532" y="1076"/>
                  <a:pt x="532" y="1079"/>
                </a:cubicBezTo>
                <a:cubicBezTo>
                  <a:pt x="533" y="1082"/>
                  <a:pt x="534" y="1085"/>
                  <a:pt x="536" y="1087"/>
                </a:cubicBezTo>
                <a:cubicBezTo>
                  <a:pt x="538" y="1089"/>
                  <a:pt x="541" y="1090"/>
                  <a:pt x="544" y="1090"/>
                </a:cubicBezTo>
                <a:cubicBezTo>
                  <a:pt x="547" y="1090"/>
                  <a:pt x="550" y="1088"/>
                  <a:pt x="552" y="1087"/>
                </a:cubicBezTo>
                <a:cubicBezTo>
                  <a:pt x="554" y="1085"/>
                  <a:pt x="555" y="1082"/>
                  <a:pt x="556" y="1079"/>
                </a:cubicBezTo>
                <a:cubicBezTo>
                  <a:pt x="556" y="1076"/>
                  <a:pt x="558" y="1060"/>
                  <a:pt x="559" y="1046"/>
                </a:cubicBezTo>
                <a:cubicBezTo>
                  <a:pt x="566" y="1045"/>
                  <a:pt x="574" y="1045"/>
                  <a:pt x="581" y="1045"/>
                </a:cubicBezTo>
                <a:cubicBezTo>
                  <a:pt x="584" y="1059"/>
                  <a:pt x="587" y="1074"/>
                  <a:pt x="588" y="1078"/>
                </a:cubicBezTo>
                <a:cubicBezTo>
                  <a:pt x="589" y="1081"/>
                  <a:pt x="590" y="1083"/>
                  <a:pt x="593" y="1085"/>
                </a:cubicBezTo>
                <a:cubicBezTo>
                  <a:pt x="595" y="1086"/>
                  <a:pt x="598" y="1087"/>
                  <a:pt x="601" y="1087"/>
                </a:cubicBezTo>
                <a:cubicBezTo>
                  <a:pt x="604" y="1086"/>
                  <a:pt x="606" y="1085"/>
                  <a:pt x="608" y="1083"/>
                </a:cubicBezTo>
                <a:cubicBezTo>
                  <a:pt x="610" y="1081"/>
                  <a:pt x="611" y="1078"/>
                  <a:pt x="611" y="1075"/>
                </a:cubicBezTo>
                <a:cubicBezTo>
                  <a:pt x="611" y="1072"/>
                  <a:pt x="611" y="1056"/>
                  <a:pt x="611" y="1041"/>
                </a:cubicBezTo>
                <a:cubicBezTo>
                  <a:pt x="619" y="1040"/>
                  <a:pt x="626" y="1039"/>
                  <a:pt x="633" y="1038"/>
                </a:cubicBezTo>
                <a:cubicBezTo>
                  <a:pt x="638" y="1052"/>
                  <a:pt x="642" y="1067"/>
                  <a:pt x="643" y="1070"/>
                </a:cubicBezTo>
                <a:cubicBezTo>
                  <a:pt x="644" y="1073"/>
                  <a:pt x="646" y="1075"/>
                  <a:pt x="649" y="1076"/>
                </a:cubicBezTo>
                <a:cubicBezTo>
                  <a:pt x="651" y="1078"/>
                  <a:pt x="654" y="1078"/>
                  <a:pt x="657" y="1078"/>
                </a:cubicBezTo>
                <a:cubicBezTo>
                  <a:pt x="660" y="1077"/>
                  <a:pt x="662" y="1075"/>
                  <a:pt x="664" y="1073"/>
                </a:cubicBezTo>
                <a:cubicBezTo>
                  <a:pt x="666" y="1071"/>
                  <a:pt x="667" y="1068"/>
                  <a:pt x="666" y="1065"/>
                </a:cubicBezTo>
                <a:cubicBezTo>
                  <a:pt x="666" y="1062"/>
                  <a:pt x="664" y="1046"/>
                  <a:pt x="663" y="1032"/>
                </a:cubicBezTo>
                <a:cubicBezTo>
                  <a:pt x="670" y="1030"/>
                  <a:pt x="677" y="1028"/>
                  <a:pt x="684" y="1026"/>
                </a:cubicBezTo>
                <a:cubicBezTo>
                  <a:pt x="690" y="1039"/>
                  <a:pt x="696" y="1054"/>
                  <a:pt x="698" y="1057"/>
                </a:cubicBezTo>
                <a:cubicBezTo>
                  <a:pt x="699" y="1060"/>
                  <a:pt x="701" y="1062"/>
                  <a:pt x="704" y="1063"/>
                </a:cubicBezTo>
                <a:cubicBezTo>
                  <a:pt x="706" y="1064"/>
                  <a:pt x="709" y="1064"/>
                  <a:pt x="712" y="1063"/>
                </a:cubicBezTo>
                <a:cubicBezTo>
                  <a:pt x="715" y="1062"/>
                  <a:pt x="717" y="1060"/>
                  <a:pt x="719" y="1058"/>
                </a:cubicBezTo>
                <a:cubicBezTo>
                  <a:pt x="720" y="1055"/>
                  <a:pt x="721" y="1052"/>
                  <a:pt x="720" y="1050"/>
                </a:cubicBezTo>
                <a:cubicBezTo>
                  <a:pt x="719" y="1046"/>
                  <a:pt x="716" y="1031"/>
                  <a:pt x="713" y="1017"/>
                </a:cubicBezTo>
                <a:cubicBezTo>
                  <a:pt x="720" y="1014"/>
                  <a:pt x="727" y="1011"/>
                  <a:pt x="734" y="1009"/>
                </a:cubicBezTo>
                <a:cubicBezTo>
                  <a:pt x="741" y="1021"/>
                  <a:pt x="749" y="1035"/>
                  <a:pt x="750" y="1038"/>
                </a:cubicBezTo>
                <a:cubicBezTo>
                  <a:pt x="752" y="1041"/>
                  <a:pt x="754" y="1042"/>
                  <a:pt x="757" y="1043"/>
                </a:cubicBezTo>
                <a:cubicBezTo>
                  <a:pt x="760" y="1044"/>
                  <a:pt x="762" y="1044"/>
                  <a:pt x="765" y="1042"/>
                </a:cubicBezTo>
                <a:cubicBezTo>
                  <a:pt x="768" y="1041"/>
                  <a:pt x="770" y="1039"/>
                  <a:pt x="771" y="1037"/>
                </a:cubicBezTo>
                <a:cubicBezTo>
                  <a:pt x="772" y="1034"/>
                  <a:pt x="773" y="1031"/>
                  <a:pt x="772" y="1028"/>
                </a:cubicBezTo>
                <a:cubicBezTo>
                  <a:pt x="771" y="1025"/>
                  <a:pt x="766" y="1010"/>
                  <a:pt x="761" y="996"/>
                </a:cubicBezTo>
                <a:cubicBezTo>
                  <a:pt x="768" y="993"/>
                  <a:pt x="774" y="990"/>
                  <a:pt x="781" y="986"/>
                </a:cubicBezTo>
                <a:cubicBezTo>
                  <a:pt x="790" y="998"/>
                  <a:pt x="799" y="1011"/>
                  <a:pt x="801" y="1014"/>
                </a:cubicBezTo>
                <a:cubicBezTo>
                  <a:pt x="802" y="1016"/>
                  <a:pt x="805" y="1018"/>
                  <a:pt x="808" y="1018"/>
                </a:cubicBezTo>
                <a:cubicBezTo>
                  <a:pt x="810" y="1019"/>
                  <a:pt x="813" y="1018"/>
                  <a:pt x="816" y="1017"/>
                </a:cubicBezTo>
                <a:cubicBezTo>
                  <a:pt x="818" y="1015"/>
                  <a:pt x="820" y="1013"/>
                  <a:pt x="821" y="1010"/>
                </a:cubicBezTo>
                <a:cubicBezTo>
                  <a:pt x="822" y="1008"/>
                  <a:pt x="822" y="1005"/>
                  <a:pt x="821" y="1002"/>
                </a:cubicBezTo>
                <a:cubicBezTo>
                  <a:pt x="820" y="999"/>
                  <a:pt x="813" y="984"/>
                  <a:pt x="807" y="971"/>
                </a:cubicBezTo>
                <a:cubicBezTo>
                  <a:pt x="813" y="967"/>
                  <a:pt x="820" y="963"/>
                  <a:pt x="826" y="959"/>
                </a:cubicBezTo>
                <a:cubicBezTo>
                  <a:pt x="835" y="970"/>
                  <a:pt x="846" y="982"/>
                  <a:pt x="848" y="984"/>
                </a:cubicBezTo>
                <a:cubicBezTo>
                  <a:pt x="850" y="986"/>
                  <a:pt x="853" y="988"/>
                  <a:pt x="856" y="988"/>
                </a:cubicBezTo>
                <a:cubicBezTo>
                  <a:pt x="858" y="988"/>
                  <a:pt x="861" y="987"/>
                  <a:pt x="864" y="986"/>
                </a:cubicBezTo>
                <a:cubicBezTo>
                  <a:pt x="866" y="984"/>
                  <a:pt x="868" y="981"/>
                  <a:pt x="868" y="979"/>
                </a:cubicBezTo>
                <a:cubicBezTo>
                  <a:pt x="869" y="976"/>
                  <a:pt x="869" y="973"/>
                  <a:pt x="867" y="970"/>
                </a:cubicBezTo>
                <a:cubicBezTo>
                  <a:pt x="865" y="968"/>
                  <a:pt x="857" y="954"/>
                  <a:pt x="850" y="941"/>
                </a:cubicBezTo>
                <a:cubicBezTo>
                  <a:pt x="856" y="937"/>
                  <a:pt x="862" y="932"/>
                  <a:pt x="867" y="927"/>
                </a:cubicBezTo>
                <a:cubicBezTo>
                  <a:pt x="878" y="937"/>
                  <a:pt x="890" y="948"/>
                  <a:pt x="892" y="950"/>
                </a:cubicBezTo>
                <a:cubicBezTo>
                  <a:pt x="894" y="952"/>
                  <a:pt x="897" y="953"/>
                  <a:pt x="900" y="953"/>
                </a:cubicBezTo>
                <a:cubicBezTo>
                  <a:pt x="903" y="953"/>
                  <a:pt x="906" y="952"/>
                  <a:pt x="908" y="950"/>
                </a:cubicBezTo>
                <a:cubicBezTo>
                  <a:pt x="910" y="948"/>
                  <a:pt x="911" y="945"/>
                  <a:pt x="912" y="942"/>
                </a:cubicBezTo>
                <a:cubicBezTo>
                  <a:pt x="912" y="940"/>
                  <a:pt x="911" y="937"/>
                  <a:pt x="910" y="934"/>
                </a:cubicBezTo>
                <a:cubicBezTo>
                  <a:pt x="908" y="932"/>
                  <a:pt x="898" y="919"/>
                  <a:pt x="890" y="907"/>
                </a:cubicBezTo>
                <a:cubicBezTo>
                  <a:pt x="895" y="902"/>
                  <a:pt x="900" y="897"/>
                  <a:pt x="905" y="891"/>
                </a:cubicBezTo>
                <a:cubicBezTo>
                  <a:pt x="917" y="900"/>
                  <a:pt x="930" y="909"/>
                  <a:pt x="933" y="911"/>
                </a:cubicBezTo>
                <a:cubicBezTo>
                  <a:pt x="935" y="913"/>
                  <a:pt x="938" y="914"/>
                  <a:pt x="941" y="913"/>
                </a:cubicBezTo>
                <a:cubicBezTo>
                  <a:pt x="943" y="913"/>
                  <a:pt x="946" y="912"/>
                  <a:pt x="948" y="909"/>
                </a:cubicBezTo>
                <a:cubicBezTo>
                  <a:pt x="950" y="907"/>
                  <a:pt x="951" y="904"/>
                  <a:pt x="951" y="902"/>
                </a:cubicBezTo>
                <a:cubicBezTo>
                  <a:pt x="951" y="899"/>
                  <a:pt x="950" y="896"/>
                  <a:pt x="948" y="894"/>
                </a:cubicBezTo>
                <a:cubicBezTo>
                  <a:pt x="946" y="891"/>
                  <a:pt x="935" y="880"/>
                  <a:pt x="925" y="869"/>
                </a:cubicBezTo>
                <a:cubicBezTo>
                  <a:pt x="930" y="863"/>
                  <a:pt x="935" y="857"/>
                  <a:pt x="940" y="851"/>
                </a:cubicBezTo>
                <a:cubicBezTo>
                  <a:pt x="952" y="859"/>
                  <a:pt x="966" y="867"/>
                  <a:pt x="969" y="869"/>
                </a:cubicBezTo>
                <a:cubicBezTo>
                  <a:pt x="971" y="870"/>
                  <a:pt x="974" y="870"/>
                  <a:pt x="977" y="870"/>
                </a:cubicBezTo>
                <a:cubicBezTo>
                  <a:pt x="980" y="869"/>
                  <a:pt x="982" y="867"/>
                  <a:pt x="984" y="865"/>
                </a:cubicBezTo>
                <a:cubicBezTo>
                  <a:pt x="986" y="863"/>
                  <a:pt x="986" y="860"/>
                  <a:pt x="986" y="857"/>
                </a:cubicBezTo>
                <a:cubicBezTo>
                  <a:pt x="986" y="854"/>
                  <a:pt x="985" y="852"/>
                  <a:pt x="983" y="850"/>
                </a:cubicBezTo>
                <a:cubicBezTo>
                  <a:pt x="980" y="847"/>
                  <a:pt x="968" y="837"/>
                  <a:pt x="957" y="827"/>
                </a:cubicBezTo>
                <a:cubicBezTo>
                  <a:pt x="961" y="821"/>
                  <a:pt x="966" y="815"/>
                  <a:pt x="969" y="808"/>
                </a:cubicBezTo>
                <a:cubicBezTo>
                  <a:pt x="983" y="814"/>
                  <a:pt x="997" y="821"/>
                  <a:pt x="1000" y="822"/>
                </a:cubicBezTo>
                <a:cubicBezTo>
                  <a:pt x="1003" y="824"/>
                  <a:pt x="1006" y="824"/>
                  <a:pt x="1008" y="823"/>
                </a:cubicBezTo>
                <a:cubicBezTo>
                  <a:pt x="1011" y="822"/>
                  <a:pt x="1013" y="820"/>
                  <a:pt x="1015" y="817"/>
                </a:cubicBezTo>
                <a:cubicBezTo>
                  <a:pt x="1016" y="815"/>
                  <a:pt x="1017" y="812"/>
                  <a:pt x="1016" y="809"/>
                </a:cubicBezTo>
                <a:cubicBezTo>
                  <a:pt x="1016" y="806"/>
                  <a:pt x="1014" y="804"/>
                  <a:pt x="1012" y="802"/>
                </a:cubicBezTo>
                <a:cubicBezTo>
                  <a:pt x="1009" y="800"/>
                  <a:pt x="996" y="791"/>
                  <a:pt x="984" y="782"/>
                </a:cubicBezTo>
                <a:cubicBezTo>
                  <a:pt x="988" y="776"/>
                  <a:pt x="991" y="769"/>
                  <a:pt x="995" y="762"/>
                </a:cubicBezTo>
                <a:cubicBezTo>
                  <a:pt x="1009" y="767"/>
                  <a:pt x="1024" y="772"/>
                  <a:pt x="1027" y="773"/>
                </a:cubicBezTo>
                <a:cubicBezTo>
                  <a:pt x="1029" y="774"/>
                  <a:pt x="1032" y="774"/>
                  <a:pt x="1035" y="772"/>
                </a:cubicBezTo>
                <a:cubicBezTo>
                  <a:pt x="1037" y="771"/>
                  <a:pt x="1039" y="769"/>
                  <a:pt x="1041" y="766"/>
                </a:cubicBezTo>
                <a:cubicBezTo>
                  <a:pt x="1042" y="764"/>
                  <a:pt x="1042" y="761"/>
                  <a:pt x="1041" y="758"/>
                </a:cubicBezTo>
                <a:cubicBezTo>
                  <a:pt x="1040" y="755"/>
                  <a:pt x="1039" y="753"/>
                  <a:pt x="1036" y="752"/>
                </a:cubicBezTo>
                <a:cubicBezTo>
                  <a:pt x="1033" y="750"/>
                  <a:pt x="1020" y="742"/>
                  <a:pt x="1007" y="735"/>
                </a:cubicBezTo>
                <a:cubicBezTo>
                  <a:pt x="1010" y="728"/>
                  <a:pt x="1012" y="721"/>
                  <a:pt x="1015" y="714"/>
                </a:cubicBezTo>
                <a:cubicBezTo>
                  <a:pt x="1029" y="717"/>
                  <a:pt x="1045" y="721"/>
                  <a:pt x="1048" y="721"/>
                </a:cubicBezTo>
                <a:cubicBezTo>
                  <a:pt x="1051" y="722"/>
                  <a:pt x="1054" y="721"/>
                  <a:pt x="1056" y="720"/>
                </a:cubicBezTo>
                <a:cubicBezTo>
                  <a:pt x="1058" y="718"/>
                  <a:pt x="1060" y="716"/>
                  <a:pt x="1061" y="713"/>
                </a:cubicBezTo>
                <a:cubicBezTo>
                  <a:pt x="1062" y="710"/>
                  <a:pt x="1062" y="707"/>
                  <a:pt x="1061" y="705"/>
                </a:cubicBezTo>
                <a:cubicBezTo>
                  <a:pt x="1060" y="702"/>
                  <a:pt x="1058" y="700"/>
                  <a:pt x="1055" y="699"/>
                </a:cubicBezTo>
                <a:cubicBezTo>
                  <a:pt x="1052" y="698"/>
                  <a:pt x="1037" y="691"/>
                  <a:pt x="1024" y="686"/>
                </a:cubicBezTo>
                <a:cubicBezTo>
                  <a:pt x="1026" y="678"/>
                  <a:pt x="1028" y="671"/>
                  <a:pt x="1030" y="664"/>
                </a:cubicBezTo>
                <a:cubicBezTo>
                  <a:pt x="1044" y="665"/>
                  <a:pt x="1060" y="667"/>
                  <a:pt x="1063" y="668"/>
                </a:cubicBezTo>
                <a:cubicBezTo>
                  <a:pt x="1066" y="668"/>
                  <a:pt x="1069" y="667"/>
                  <a:pt x="1071" y="665"/>
                </a:cubicBezTo>
                <a:cubicBezTo>
                  <a:pt x="1074" y="664"/>
                  <a:pt x="1075" y="661"/>
                  <a:pt x="1076" y="658"/>
                </a:cubicBezTo>
                <a:cubicBezTo>
                  <a:pt x="1076" y="655"/>
                  <a:pt x="1076" y="652"/>
                  <a:pt x="1075" y="650"/>
                </a:cubicBezTo>
                <a:cubicBezTo>
                  <a:pt x="1073" y="647"/>
                  <a:pt x="1071" y="645"/>
                  <a:pt x="1068" y="645"/>
                </a:cubicBezTo>
                <a:cubicBezTo>
                  <a:pt x="1065" y="644"/>
                  <a:pt x="1050" y="639"/>
                  <a:pt x="1036" y="634"/>
                </a:cubicBezTo>
                <a:cubicBezTo>
                  <a:pt x="1037" y="627"/>
                  <a:pt x="1039" y="620"/>
                  <a:pt x="1040" y="612"/>
                </a:cubicBezTo>
                <a:cubicBezTo>
                  <a:pt x="1054" y="612"/>
                  <a:pt x="1070" y="612"/>
                  <a:pt x="1073" y="612"/>
                </a:cubicBezTo>
                <a:cubicBezTo>
                  <a:pt x="1076" y="613"/>
                  <a:pt x="1079" y="611"/>
                  <a:pt x="1081" y="609"/>
                </a:cubicBezTo>
                <a:cubicBezTo>
                  <a:pt x="1083" y="607"/>
                  <a:pt x="1084" y="605"/>
                  <a:pt x="1085" y="602"/>
                </a:cubicBezTo>
                <a:cubicBezTo>
                  <a:pt x="1085" y="599"/>
                  <a:pt x="1084" y="596"/>
                  <a:pt x="1083" y="594"/>
                </a:cubicBezTo>
                <a:cubicBezTo>
                  <a:pt x="1081" y="591"/>
                  <a:pt x="1079" y="590"/>
                  <a:pt x="1076" y="589"/>
                </a:cubicBezTo>
                <a:cubicBezTo>
                  <a:pt x="1073" y="588"/>
                  <a:pt x="1057" y="585"/>
                  <a:pt x="1043" y="582"/>
                </a:cubicBezTo>
                <a:cubicBezTo>
                  <a:pt x="1043" y="575"/>
                  <a:pt x="1044" y="567"/>
                  <a:pt x="1044" y="560"/>
                </a:cubicBezTo>
                <a:cubicBezTo>
                  <a:pt x="1058" y="558"/>
                  <a:pt x="1074" y="557"/>
                  <a:pt x="1078" y="557"/>
                </a:cubicBezTo>
                <a:close/>
                <a:moveTo>
                  <a:pt x="544" y="979"/>
                </a:moveTo>
                <a:cubicBezTo>
                  <a:pt x="305" y="979"/>
                  <a:pt x="111" y="785"/>
                  <a:pt x="111" y="545"/>
                </a:cubicBezTo>
                <a:cubicBezTo>
                  <a:pt x="111" y="305"/>
                  <a:pt x="305" y="111"/>
                  <a:pt x="544" y="111"/>
                </a:cubicBezTo>
                <a:cubicBezTo>
                  <a:pt x="783" y="111"/>
                  <a:pt x="977" y="305"/>
                  <a:pt x="977" y="545"/>
                </a:cubicBezTo>
                <a:cubicBezTo>
                  <a:pt x="977" y="785"/>
                  <a:pt x="783" y="979"/>
                  <a:pt x="544" y="979"/>
                </a:cubicBezTo>
                <a:close/>
              </a:path>
            </a:pathLst>
          </a:custGeom>
          <a:solidFill>
            <a:srgbClr val="356377"/>
          </a:solidFill>
          <a:ln>
            <a:noFill/>
          </a:ln>
        </p:spPr>
        <p:txBody>
          <a:bodyPr vert="horz" wrap="square" lIns="91440" tIns="45720" rIns="91440" bIns="45720" numCol="1" anchor="t" anchorCtr="0" compatLnSpc="1">
            <a:prstTxWarp prst="textNoShape">
              <a:avLst/>
            </a:prstTxWarp>
          </a:bodyPr>
          <a:lstStyle/>
          <a:p>
            <a:pPr defTabSz="914378"/>
            <a:endParaRPr lang="en-US" sz="1800">
              <a:solidFill>
                <a:prstClr val="black"/>
              </a:solidFill>
            </a:endParaRPr>
          </a:p>
        </p:txBody>
      </p:sp>
      <p:sp>
        <p:nvSpPr>
          <p:cNvPr id="92" name="Freeform 10">
            <a:extLst>
              <a:ext uri="{FF2B5EF4-FFF2-40B4-BE49-F238E27FC236}">
                <a16:creationId xmlns:a16="http://schemas.microsoft.com/office/drawing/2014/main" id="{12E09A7E-99F9-43FE-B8A5-59EEC04C79ED}"/>
              </a:ext>
            </a:extLst>
          </p:cNvPr>
          <p:cNvSpPr>
            <a:spLocks noEditPoints="1"/>
          </p:cNvSpPr>
          <p:nvPr/>
        </p:nvSpPr>
        <p:spPr bwMode="auto">
          <a:xfrm>
            <a:off x="4331093" y="2050383"/>
            <a:ext cx="1112086" cy="1114447"/>
          </a:xfrm>
          <a:custGeom>
            <a:avLst/>
            <a:gdLst>
              <a:gd name="T0" fmla="*/ 1043 w 1088"/>
              <a:gd name="T1" fmla="*/ 507 h 1090"/>
              <a:gd name="T2" fmla="*/ 1036 w 1088"/>
              <a:gd name="T3" fmla="*/ 455 h 1090"/>
              <a:gd name="T4" fmla="*/ 1024 w 1088"/>
              <a:gd name="T5" fmla="*/ 404 h 1090"/>
              <a:gd name="T6" fmla="*/ 1007 w 1088"/>
              <a:gd name="T7" fmla="*/ 355 h 1090"/>
              <a:gd name="T8" fmla="*/ 984 w 1088"/>
              <a:gd name="T9" fmla="*/ 307 h 1090"/>
              <a:gd name="T10" fmla="*/ 957 w 1088"/>
              <a:gd name="T11" fmla="*/ 263 h 1090"/>
              <a:gd name="T12" fmla="*/ 925 w 1088"/>
              <a:gd name="T13" fmla="*/ 221 h 1090"/>
              <a:gd name="T14" fmla="*/ 890 w 1088"/>
              <a:gd name="T15" fmla="*/ 183 h 1090"/>
              <a:gd name="T16" fmla="*/ 850 w 1088"/>
              <a:gd name="T17" fmla="*/ 149 h 1090"/>
              <a:gd name="T18" fmla="*/ 807 w 1088"/>
              <a:gd name="T19" fmla="*/ 119 h 1090"/>
              <a:gd name="T20" fmla="*/ 761 w 1088"/>
              <a:gd name="T21" fmla="*/ 93 h 1090"/>
              <a:gd name="T22" fmla="*/ 713 w 1088"/>
              <a:gd name="T23" fmla="*/ 73 h 1090"/>
              <a:gd name="T24" fmla="*/ 663 w 1088"/>
              <a:gd name="T25" fmla="*/ 58 h 1090"/>
              <a:gd name="T26" fmla="*/ 611 w 1088"/>
              <a:gd name="T27" fmla="*/ 48 h 1090"/>
              <a:gd name="T28" fmla="*/ 559 w 1088"/>
              <a:gd name="T29" fmla="*/ 44 h 1090"/>
              <a:gd name="T30" fmla="*/ 507 w 1088"/>
              <a:gd name="T31" fmla="*/ 45 h 1090"/>
              <a:gd name="T32" fmla="*/ 455 w 1088"/>
              <a:gd name="T33" fmla="*/ 52 h 1090"/>
              <a:gd name="T34" fmla="*/ 404 w 1088"/>
              <a:gd name="T35" fmla="*/ 64 h 1090"/>
              <a:gd name="T36" fmla="*/ 354 w 1088"/>
              <a:gd name="T37" fmla="*/ 81 h 1090"/>
              <a:gd name="T38" fmla="*/ 307 w 1088"/>
              <a:gd name="T39" fmla="*/ 104 h 1090"/>
              <a:gd name="T40" fmla="*/ 262 w 1088"/>
              <a:gd name="T41" fmla="*/ 131 h 1090"/>
              <a:gd name="T42" fmla="*/ 221 w 1088"/>
              <a:gd name="T43" fmla="*/ 163 h 1090"/>
              <a:gd name="T44" fmla="*/ 182 w 1088"/>
              <a:gd name="T45" fmla="*/ 199 h 1090"/>
              <a:gd name="T46" fmla="*/ 148 w 1088"/>
              <a:gd name="T47" fmla="*/ 238 h 1090"/>
              <a:gd name="T48" fmla="*/ 118 w 1088"/>
              <a:gd name="T49" fmla="*/ 282 h 1090"/>
              <a:gd name="T50" fmla="*/ 93 w 1088"/>
              <a:gd name="T51" fmla="*/ 328 h 1090"/>
              <a:gd name="T52" fmla="*/ 73 w 1088"/>
              <a:gd name="T53" fmla="*/ 376 h 1090"/>
              <a:gd name="T54" fmla="*/ 58 w 1088"/>
              <a:gd name="T55" fmla="*/ 426 h 1090"/>
              <a:gd name="T56" fmla="*/ 48 w 1088"/>
              <a:gd name="T57" fmla="*/ 478 h 1090"/>
              <a:gd name="T58" fmla="*/ 44 w 1088"/>
              <a:gd name="T59" fmla="*/ 530 h 1090"/>
              <a:gd name="T60" fmla="*/ 45 w 1088"/>
              <a:gd name="T61" fmla="*/ 582 h 1090"/>
              <a:gd name="T62" fmla="*/ 52 w 1088"/>
              <a:gd name="T63" fmla="*/ 634 h 1090"/>
              <a:gd name="T64" fmla="*/ 64 w 1088"/>
              <a:gd name="T65" fmla="*/ 686 h 1090"/>
              <a:gd name="T66" fmla="*/ 81 w 1088"/>
              <a:gd name="T67" fmla="*/ 735 h 1090"/>
              <a:gd name="T68" fmla="*/ 104 w 1088"/>
              <a:gd name="T69" fmla="*/ 782 h 1090"/>
              <a:gd name="T70" fmla="*/ 131 w 1088"/>
              <a:gd name="T71" fmla="*/ 827 h 1090"/>
              <a:gd name="T72" fmla="*/ 163 w 1088"/>
              <a:gd name="T73" fmla="*/ 869 h 1090"/>
              <a:gd name="T74" fmla="*/ 198 w 1088"/>
              <a:gd name="T75" fmla="*/ 907 h 1090"/>
              <a:gd name="T76" fmla="*/ 238 w 1088"/>
              <a:gd name="T77" fmla="*/ 941 h 1090"/>
              <a:gd name="T78" fmla="*/ 281 w 1088"/>
              <a:gd name="T79" fmla="*/ 971 h 1090"/>
              <a:gd name="T80" fmla="*/ 327 w 1088"/>
              <a:gd name="T81" fmla="*/ 996 h 1090"/>
              <a:gd name="T82" fmla="*/ 375 w 1088"/>
              <a:gd name="T83" fmla="*/ 1017 h 1090"/>
              <a:gd name="T84" fmla="*/ 425 w 1088"/>
              <a:gd name="T85" fmla="*/ 1032 h 1090"/>
              <a:gd name="T86" fmla="*/ 477 w 1088"/>
              <a:gd name="T87" fmla="*/ 1041 h 1090"/>
              <a:gd name="T88" fmla="*/ 529 w 1088"/>
              <a:gd name="T89" fmla="*/ 1046 h 1090"/>
              <a:gd name="T90" fmla="*/ 581 w 1088"/>
              <a:gd name="T91" fmla="*/ 1045 h 1090"/>
              <a:gd name="T92" fmla="*/ 633 w 1088"/>
              <a:gd name="T93" fmla="*/ 1038 h 1090"/>
              <a:gd name="T94" fmla="*/ 684 w 1088"/>
              <a:gd name="T95" fmla="*/ 1026 h 1090"/>
              <a:gd name="T96" fmla="*/ 734 w 1088"/>
              <a:gd name="T97" fmla="*/ 1009 h 1090"/>
              <a:gd name="T98" fmla="*/ 781 w 1088"/>
              <a:gd name="T99" fmla="*/ 986 h 1090"/>
              <a:gd name="T100" fmla="*/ 826 w 1088"/>
              <a:gd name="T101" fmla="*/ 959 h 1090"/>
              <a:gd name="T102" fmla="*/ 867 w 1088"/>
              <a:gd name="T103" fmla="*/ 927 h 1090"/>
              <a:gd name="T104" fmla="*/ 905 w 1088"/>
              <a:gd name="T105" fmla="*/ 891 h 1090"/>
              <a:gd name="T106" fmla="*/ 940 w 1088"/>
              <a:gd name="T107" fmla="*/ 851 h 1090"/>
              <a:gd name="T108" fmla="*/ 969 w 1088"/>
              <a:gd name="T109" fmla="*/ 808 h 1090"/>
              <a:gd name="T110" fmla="*/ 995 w 1088"/>
              <a:gd name="T111" fmla="*/ 762 h 1090"/>
              <a:gd name="T112" fmla="*/ 1015 w 1088"/>
              <a:gd name="T113" fmla="*/ 714 h 1090"/>
              <a:gd name="T114" fmla="*/ 1030 w 1088"/>
              <a:gd name="T115" fmla="*/ 664 h 1090"/>
              <a:gd name="T116" fmla="*/ 1040 w 1088"/>
              <a:gd name="T117" fmla="*/ 612 h 1090"/>
              <a:gd name="T118" fmla="*/ 1044 w 1088"/>
              <a:gd name="T119" fmla="*/ 560 h 10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88" h="1090">
                <a:moveTo>
                  <a:pt x="1078" y="557"/>
                </a:moveTo>
                <a:cubicBezTo>
                  <a:pt x="1080" y="556"/>
                  <a:pt x="1083" y="555"/>
                  <a:pt x="1085" y="553"/>
                </a:cubicBezTo>
                <a:cubicBezTo>
                  <a:pt x="1087" y="551"/>
                  <a:pt x="1088" y="548"/>
                  <a:pt x="1088" y="545"/>
                </a:cubicBezTo>
                <a:cubicBezTo>
                  <a:pt x="1088" y="542"/>
                  <a:pt x="1087" y="539"/>
                  <a:pt x="1085" y="537"/>
                </a:cubicBezTo>
                <a:cubicBezTo>
                  <a:pt x="1083" y="535"/>
                  <a:pt x="1080" y="533"/>
                  <a:pt x="1078" y="533"/>
                </a:cubicBezTo>
                <a:cubicBezTo>
                  <a:pt x="1074" y="533"/>
                  <a:pt x="1058" y="531"/>
                  <a:pt x="1044" y="530"/>
                </a:cubicBezTo>
                <a:cubicBezTo>
                  <a:pt x="1044" y="522"/>
                  <a:pt x="1043" y="515"/>
                  <a:pt x="1043" y="507"/>
                </a:cubicBezTo>
                <a:cubicBezTo>
                  <a:pt x="1057" y="505"/>
                  <a:pt x="1073" y="501"/>
                  <a:pt x="1076" y="501"/>
                </a:cubicBezTo>
                <a:cubicBezTo>
                  <a:pt x="1079" y="500"/>
                  <a:pt x="1081" y="498"/>
                  <a:pt x="1083" y="496"/>
                </a:cubicBezTo>
                <a:cubicBezTo>
                  <a:pt x="1084" y="494"/>
                  <a:pt x="1085" y="491"/>
                  <a:pt x="1085" y="488"/>
                </a:cubicBezTo>
                <a:cubicBezTo>
                  <a:pt x="1084" y="485"/>
                  <a:pt x="1083" y="482"/>
                  <a:pt x="1081" y="481"/>
                </a:cubicBezTo>
                <a:cubicBezTo>
                  <a:pt x="1079" y="479"/>
                  <a:pt x="1076" y="477"/>
                  <a:pt x="1073" y="477"/>
                </a:cubicBezTo>
                <a:cubicBezTo>
                  <a:pt x="1070" y="477"/>
                  <a:pt x="1054" y="478"/>
                  <a:pt x="1040" y="478"/>
                </a:cubicBezTo>
                <a:cubicBezTo>
                  <a:pt x="1039" y="470"/>
                  <a:pt x="1037" y="463"/>
                  <a:pt x="1036" y="455"/>
                </a:cubicBezTo>
                <a:cubicBezTo>
                  <a:pt x="1050" y="451"/>
                  <a:pt x="1065" y="446"/>
                  <a:pt x="1068" y="445"/>
                </a:cubicBezTo>
                <a:cubicBezTo>
                  <a:pt x="1071" y="444"/>
                  <a:pt x="1073" y="442"/>
                  <a:pt x="1075" y="440"/>
                </a:cubicBezTo>
                <a:cubicBezTo>
                  <a:pt x="1076" y="437"/>
                  <a:pt x="1076" y="435"/>
                  <a:pt x="1076" y="432"/>
                </a:cubicBezTo>
                <a:cubicBezTo>
                  <a:pt x="1075" y="429"/>
                  <a:pt x="1074" y="426"/>
                  <a:pt x="1071" y="425"/>
                </a:cubicBezTo>
                <a:cubicBezTo>
                  <a:pt x="1069" y="423"/>
                  <a:pt x="1066" y="422"/>
                  <a:pt x="1063" y="422"/>
                </a:cubicBezTo>
                <a:cubicBezTo>
                  <a:pt x="1060" y="423"/>
                  <a:pt x="1044" y="425"/>
                  <a:pt x="1030" y="426"/>
                </a:cubicBezTo>
                <a:cubicBezTo>
                  <a:pt x="1028" y="419"/>
                  <a:pt x="1026" y="412"/>
                  <a:pt x="1024" y="404"/>
                </a:cubicBezTo>
                <a:cubicBezTo>
                  <a:pt x="1037" y="399"/>
                  <a:pt x="1052" y="392"/>
                  <a:pt x="1055" y="391"/>
                </a:cubicBezTo>
                <a:cubicBezTo>
                  <a:pt x="1058" y="390"/>
                  <a:pt x="1060" y="388"/>
                  <a:pt x="1061" y="385"/>
                </a:cubicBezTo>
                <a:cubicBezTo>
                  <a:pt x="1062" y="382"/>
                  <a:pt x="1062" y="379"/>
                  <a:pt x="1061" y="377"/>
                </a:cubicBezTo>
                <a:cubicBezTo>
                  <a:pt x="1060" y="374"/>
                  <a:pt x="1058" y="372"/>
                  <a:pt x="1056" y="370"/>
                </a:cubicBezTo>
                <a:cubicBezTo>
                  <a:pt x="1054" y="369"/>
                  <a:pt x="1051" y="368"/>
                  <a:pt x="1048" y="369"/>
                </a:cubicBezTo>
                <a:cubicBezTo>
                  <a:pt x="1045" y="369"/>
                  <a:pt x="1029" y="373"/>
                  <a:pt x="1015" y="376"/>
                </a:cubicBezTo>
                <a:cubicBezTo>
                  <a:pt x="1012" y="369"/>
                  <a:pt x="1010" y="362"/>
                  <a:pt x="1007" y="355"/>
                </a:cubicBezTo>
                <a:cubicBezTo>
                  <a:pt x="1020" y="348"/>
                  <a:pt x="1033" y="340"/>
                  <a:pt x="1036" y="338"/>
                </a:cubicBezTo>
                <a:cubicBezTo>
                  <a:pt x="1039" y="337"/>
                  <a:pt x="1040" y="334"/>
                  <a:pt x="1041" y="332"/>
                </a:cubicBezTo>
                <a:cubicBezTo>
                  <a:pt x="1042" y="329"/>
                  <a:pt x="1042" y="326"/>
                  <a:pt x="1041" y="323"/>
                </a:cubicBezTo>
                <a:cubicBezTo>
                  <a:pt x="1039" y="321"/>
                  <a:pt x="1037" y="319"/>
                  <a:pt x="1035" y="317"/>
                </a:cubicBezTo>
                <a:cubicBezTo>
                  <a:pt x="1032" y="316"/>
                  <a:pt x="1029" y="316"/>
                  <a:pt x="1027" y="317"/>
                </a:cubicBezTo>
                <a:cubicBezTo>
                  <a:pt x="1024" y="318"/>
                  <a:pt x="1009" y="323"/>
                  <a:pt x="995" y="328"/>
                </a:cubicBezTo>
                <a:cubicBezTo>
                  <a:pt x="991" y="321"/>
                  <a:pt x="988" y="314"/>
                  <a:pt x="984" y="307"/>
                </a:cubicBezTo>
                <a:cubicBezTo>
                  <a:pt x="996" y="299"/>
                  <a:pt x="1009" y="290"/>
                  <a:pt x="1012" y="288"/>
                </a:cubicBezTo>
                <a:cubicBezTo>
                  <a:pt x="1014" y="286"/>
                  <a:pt x="1016" y="284"/>
                  <a:pt x="1016" y="281"/>
                </a:cubicBezTo>
                <a:cubicBezTo>
                  <a:pt x="1017" y="278"/>
                  <a:pt x="1016" y="275"/>
                  <a:pt x="1015" y="273"/>
                </a:cubicBezTo>
                <a:cubicBezTo>
                  <a:pt x="1013" y="270"/>
                  <a:pt x="1011" y="268"/>
                  <a:pt x="1008" y="267"/>
                </a:cubicBezTo>
                <a:cubicBezTo>
                  <a:pt x="1006" y="266"/>
                  <a:pt x="1003" y="266"/>
                  <a:pt x="1000" y="268"/>
                </a:cubicBezTo>
                <a:cubicBezTo>
                  <a:pt x="997" y="269"/>
                  <a:pt x="983" y="276"/>
                  <a:pt x="969" y="282"/>
                </a:cubicBezTo>
                <a:cubicBezTo>
                  <a:pt x="966" y="275"/>
                  <a:pt x="961" y="269"/>
                  <a:pt x="957" y="263"/>
                </a:cubicBezTo>
                <a:cubicBezTo>
                  <a:pt x="968" y="253"/>
                  <a:pt x="980" y="242"/>
                  <a:pt x="983" y="240"/>
                </a:cubicBezTo>
                <a:cubicBezTo>
                  <a:pt x="985" y="238"/>
                  <a:pt x="986" y="236"/>
                  <a:pt x="986" y="233"/>
                </a:cubicBezTo>
                <a:cubicBezTo>
                  <a:pt x="986" y="230"/>
                  <a:pt x="986" y="227"/>
                  <a:pt x="984" y="225"/>
                </a:cubicBezTo>
                <a:cubicBezTo>
                  <a:pt x="982" y="222"/>
                  <a:pt x="980" y="221"/>
                  <a:pt x="977" y="220"/>
                </a:cubicBezTo>
                <a:cubicBezTo>
                  <a:pt x="974" y="220"/>
                  <a:pt x="971" y="220"/>
                  <a:pt x="969" y="221"/>
                </a:cubicBezTo>
                <a:cubicBezTo>
                  <a:pt x="966" y="223"/>
                  <a:pt x="952" y="231"/>
                  <a:pt x="940" y="238"/>
                </a:cubicBezTo>
                <a:cubicBezTo>
                  <a:pt x="935" y="233"/>
                  <a:pt x="930" y="227"/>
                  <a:pt x="925" y="221"/>
                </a:cubicBezTo>
                <a:cubicBezTo>
                  <a:pt x="935" y="210"/>
                  <a:pt x="946" y="198"/>
                  <a:pt x="948" y="196"/>
                </a:cubicBezTo>
                <a:cubicBezTo>
                  <a:pt x="950" y="194"/>
                  <a:pt x="951" y="191"/>
                  <a:pt x="951" y="188"/>
                </a:cubicBezTo>
                <a:cubicBezTo>
                  <a:pt x="951" y="185"/>
                  <a:pt x="950" y="183"/>
                  <a:pt x="948" y="180"/>
                </a:cubicBezTo>
                <a:cubicBezTo>
                  <a:pt x="946" y="178"/>
                  <a:pt x="943" y="177"/>
                  <a:pt x="941" y="177"/>
                </a:cubicBezTo>
                <a:cubicBezTo>
                  <a:pt x="938" y="176"/>
                  <a:pt x="935" y="177"/>
                  <a:pt x="933" y="179"/>
                </a:cubicBezTo>
                <a:cubicBezTo>
                  <a:pt x="930" y="181"/>
                  <a:pt x="917" y="190"/>
                  <a:pt x="905" y="199"/>
                </a:cubicBezTo>
                <a:cubicBezTo>
                  <a:pt x="900" y="193"/>
                  <a:pt x="895" y="188"/>
                  <a:pt x="890" y="183"/>
                </a:cubicBezTo>
                <a:cubicBezTo>
                  <a:pt x="898" y="171"/>
                  <a:pt x="908" y="158"/>
                  <a:pt x="910" y="156"/>
                </a:cubicBezTo>
                <a:cubicBezTo>
                  <a:pt x="911" y="153"/>
                  <a:pt x="912" y="150"/>
                  <a:pt x="912" y="148"/>
                </a:cubicBezTo>
                <a:cubicBezTo>
                  <a:pt x="911" y="145"/>
                  <a:pt x="910" y="142"/>
                  <a:pt x="908" y="140"/>
                </a:cubicBezTo>
                <a:cubicBezTo>
                  <a:pt x="906" y="138"/>
                  <a:pt x="903" y="137"/>
                  <a:pt x="900" y="137"/>
                </a:cubicBezTo>
                <a:cubicBezTo>
                  <a:pt x="897" y="137"/>
                  <a:pt x="894" y="138"/>
                  <a:pt x="892" y="140"/>
                </a:cubicBezTo>
                <a:cubicBezTo>
                  <a:pt x="890" y="142"/>
                  <a:pt x="878" y="153"/>
                  <a:pt x="867" y="163"/>
                </a:cubicBezTo>
                <a:cubicBezTo>
                  <a:pt x="862" y="158"/>
                  <a:pt x="856" y="153"/>
                  <a:pt x="850" y="149"/>
                </a:cubicBezTo>
                <a:cubicBezTo>
                  <a:pt x="857" y="136"/>
                  <a:pt x="865" y="122"/>
                  <a:pt x="867" y="119"/>
                </a:cubicBezTo>
                <a:cubicBezTo>
                  <a:pt x="869" y="117"/>
                  <a:pt x="869" y="114"/>
                  <a:pt x="868" y="111"/>
                </a:cubicBezTo>
                <a:cubicBezTo>
                  <a:pt x="868" y="109"/>
                  <a:pt x="866" y="106"/>
                  <a:pt x="864" y="104"/>
                </a:cubicBezTo>
                <a:cubicBezTo>
                  <a:pt x="861" y="103"/>
                  <a:pt x="858" y="102"/>
                  <a:pt x="856" y="102"/>
                </a:cubicBezTo>
                <a:cubicBezTo>
                  <a:pt x="853" y="102"/>
                  <a:pt x="850" y="103"/>
                  <a:pt x="848" y="106"/>
                </a:cubicBezTo>
                <a:cubicBezTo>
                  <a:pt x="846" y="108"/>
                  <a:pt x="835" y="120"/>
                  <a:pt x="826" y="131"/>
                </a:cubicBezTo>
                <a:cubicBezTo>
                  <a:pt x="820" y="127"/>
                  <a:pt x="813" y="123"/>
                  <a:pt x="807" y="119"/>
                </a:cubicBezTo>
                <a:cubicBezTo>
                  <a:pt x="813" y="105"/>
                  <a:pt x="820" y="91"/>
                  <a:pt x="821" y="88"/>
                </a:cubicBezTo>
                <a:cubicBezTo>
                  <a:pt x="822" y="85"/>
                  <a:pt x="822" y="82"/>
                  <a:pt x="821" y="80"/>
                </a:cubicBezTo>
                <a:cubicBezTo>
                  <a:pt x="820" y="77"/>
                  <a:pt x="818" y="75"/>
                  <a:pt x="816" y="73"/>
                </a:cubicBezTo>
                <a:cubicBezTo>
                  <a:pt x="813" y="72"/>
                  <a:pt x="810" y="71"/>
                  <a:pt x="808" y="72"/>
                </a:cubicBezTo>
                <a:cubicBezTo>
                  <a:pt x="805" y="72"/>
                  <a:pt x="802" y="74"/>
                  <a:pt x="801" y="76"/>
                </a:cubicBezTo>
                <a:cubicBezTo>
                  <a:pt x="799" y="79"/>
                  <a:pt x="790" y="92"/>
                  <a:pt x="781" y="104"/>
                </a:cubicBezTo>
                <a:cubicBezTo>
                  <a:pt x="774" y="100"/>
                  <a:pt x="768" y="97"/>
                  <a:pt x="761" y="93"/>
                </a:cubicBezTo>
                <a:cubicBezTo>
                  <a:pt x="766" y="80"/>
                  <a:pt x="771" y="65"/>
                  <a:pt x="772" y="61"/>
                </a:cubicBezTo>
                <a:cubicBezTo>
                  <a:pt x="773" y="59"/>
                  <a:pt x="772" y="56"/>
                  <a:pt x="771" y="53"/>
                </a:cubicBezTo>
                <a:cubicBezTo>
                  <a:pt x="770" y="51"/>
                  <a:pt x="768" y="49"/>
                  <a:pt x="765" y="47"/>
                </a:cubicBezTo>
                <a:cubicBezTo>
                  <a:pt x="762" y="46"/>
                  <a:pt x="760" y="46"/>
                  <a:pt x="757" y="47"/>
                </a:cubicBezTo>
                <a:cubicBezTo>
                  <a:pt x="754" y="48"/>
                  <a:pt x="752" y="49"/>
                  <a:pt x="750" y="52"/>
                </a:cubicBezTo>
                <a:cubicBezTo>
                  <a:pt x="749" y="55"/>
                  <a:pt x="741" y="69"/>
                  <a:pt x="734" y="81"/>
                </a:cubicBezTo>
                <a:cubicBezTo>
                  <a:pt x="727" y="78"/>
                  <a:pt x="720" y="76"/>
                  <a:pt x="713" y="73"/>
                </a:cubicBezTo>
                <a:cubicBezTo>
                  <a:pt x="716" y="59"/>
                  <a:pt x="719" y="43"/>
                  <a:pt x="720" y="40"/>
                </a:cubicBezTo>
                <a:cubicBezTo>
                  <a:pt x="721" y="37"/>
                  <a:pt x="720" y="34"/>
                  <a:pt x="719" y="32"/>
                </a:cubicBezTo>
                <a:cubicBezTo>
                  <a:pt x="717" y="30"/>
                  <a:pt x="715" y="28"/>
                  <a:pt x="712" y="27"/>
                </a:cubicBezTo>
                <a:cubicBezTo>
                  <a:pt x="709" y="26"/>
                  <a:pt x="706" y="26"/>
                  <a:pt x="704" y="27"/>
                </a:cubicBezTo>
                <a:cubicBezTo>
                  <a:pt x="701" y="28"/>
                  <a:pt x="699" y="30"/>
                  <a:pt x="698" y="33"/>
                </a:cubicBezTo>
                <a:cubicBezTo>
                  <a:pt x="696" y="36"/>
                  <a:pt x="690" y="51"/>
                  <a:pt x="684" y="64"/>
                </a:cubicBezTo>
                <a:cubicBezTo>
                  <a:pt x="677" y="62"/>
                  <a:pt x="670" y="60"/>
                  <a:pt x="663" y="58"/>
                </a:cubicBezTo>
                <a:cubicBezTo>
                  <a:pt x="664" y="44"/>
                  <a:pt x="666" y="28"/>
                  <a:pt x="666" y="25"/>
                </a:cubicBezTo>
                <a:cubicBezTo>
                  <a:pt x="667" y="22"/>
                  <a:pt x="666" y="19"/>
                  <a:pt x="664" y="17"/>
                </a:cubicBezTo>
                <a:cubicBezTo>
                  <a:pt x="662" y="14"/>
                  <a:pt x="660" y="13"/>
                  <a:pt x="657" y="12"/>
                </a:cubicBezTo>
                <a:cubicBezTo>
                  <a:pt x="654" y="12"/>
                  <a:pt x="651" y="12"/>
                  <a:pt x="649" y="13"/>
                </a:cubicBezTo>
                <a:cubicBezTo>
                  <a:pt x="646" y="15"/>
                  <a:pt x="644" y="17"/>
                  <a:pt x="643" y="20"/>
                </a:cubicBezTo>
                <a:cubicBezTo>
                  <a:pt x="642" y="23"/>
                  <a:pt x="638" y="38"/>
                  <a:pt x="633" y="52"/>
                </a:cubicBezTo>
                <a:cubicBezTo>
                  <a:pt x="626" y="51"/>
                  <a:pt x="619" y="49"/>
                  <a:pt x="611" y="48"/>
                </a:cubicBezTo>
                <a:cubicBezTo>
                  <a:pt x="611" y="34"/>
                  <a:pt x="611" y="18"/>
                  <a:pt x="611" y="15"/>
                </a:cubicBezTo>
                <a:cubicBezTo>
                  <a:pt x="611" y="12"/>
                  <a:pt x="610" y="9"/>
                  <a:pt x="608" y="7"/>
                </a:cubicBezTo>
                <a:cubicBezTo>
                  <a:pt x="606" y="5"/>
                  <a:pt x="604" y="4"/>
                  <a:pt x="601" y="3"/>
                </a:cubicBezTo>
                <a:cubicBezTo>
                  <a:pt x="598" y="3"/>
                  <a:pt x="595" y="4"/>
                  <a:pt x="593" y="5"/>
                </a:cubicBezTo>
                <a:cubicBezTo>
                  <a:pt x="590" y="7"/>
                  <a:pt x="589" y="9"/>
                  <a:pt x="588" y="12"/>
                </a:cubicBezTo>
                <a:cubicBezTo>
                  <a:pt x="587" y="15"/>
                  <a:pt x="584" y="31"/>
                  <a:pt x="581" y="45"/>
                </a:cubicBezTo>
                <a:cubicBezTo>
                  <a:pt x="574" y="45"/>
                  <a:pt x="566" y="44"/>
                  <a:pt x="559" y="44"/>
                </a:cubicBezTo>
                <a:cubicBezTo>
                  <a:pt x="558" y="30"/>
                  <a:pt x="556" y="14"/>
                  <a:pt x="556" y="10"/>
                </a:cubicBezTo>
                <a:cubicBezTo>
                  <a:pt x="555" y="8"/>
                  <a:pt x="554" y="5"/>
                  <a:pt x="552" y="3"/>
                </a:cubicBezTo>
                <a:cubicBezTo>
                  <a:pt x="550" y="1"/>
                  <a:pt x="547" y="0"/>
                  <a:pt x="544" y="0"/>
                </a:cubicBezTo>
                <a:cubicBezTo>
                  <a:pt x="541" y="0"/>
                  <a:pt x="538" y="1"/>
                  <a:pt x="536" y="3"/>
                </a:cubicBezTo>
                <a:cubicBezTo>
                  <a:pt x="534" y="5"/>
                  <a:pt x="533" y="8"/>
                  <a:pt x="532" y="10"/>
                </a:cubicBezTo>
                <a:cubicBezTo>
                  <a:pt x="532" y="14"/>
                  <a:pt x="530" y="30"/>
                  <a:pt x="529" y="44"/>
                </a:cubicBezTo>
                <a:cubicBezTo>
                  <a:pt x="522" y="44"/>
                  <a:pt x="514" y="45"/>
                  <a:pt x="507" y="45"/>
                </a:cubicBezTo>
                <a:cubicBezTo>
                  <a:pt x="504" y="31"/>
                  <a:pt x="501" y="15"/>
                  <a:pt x="500" y="12"/>
                </a:cubicBezTo>
                <a:cubicBezTo>
                  <a:pt x="499" y="9"/>
                  <a:pt x="497" y="7"/>
                  <a:pt x="495" y="5"/>
                </a:cubicBezTo>
                <a:cubicBezTo>
                  <a:pt x="493" y="4"/>
                  <a:pt x="490" y="3"/>
                  <a:pt x="487" y="3"/>
                </a:cubicBezTo>
                <a:cubicBezTo>
                  <a:pt x="484" y="4"/>
                  <a:pt x="482" y="5"/>
                  <a:pt x="480" y="7"/>
                </a:cubicBezTo>
                <a:cubicBezTo>
                  <a:pt x="478" y="9"/>
                  <a:pt x="477" y="12"/>
                  <a:pt x="477" y="15"/>
                </a:cubicBezTo>
                <a:cubicBezTo>
                  <a:pt x="477" y="18"/>
                  <a:pt x="477" y="34"/>
                  <a:pt x="477" y="48"/>
                </a:cubicBezTo>
                <a:cubicBezTo>
                  <a:pt x="469" y="49"/>
                  <a:pt x="462" y="51"/>
                  <a:pt x="455" y="52"/>
                </a:cubicBezTo>
                <a:cubicBezTo>
                  <a:pt x="450" y="38"/>
                  <a:pt x="446" y="23"/>
                  <a:pt x="445" y="20"/>
                </a:cubicBezTo>
                <a:cubicBezTo>
                  <a:pt x="444" y="17"/>
                  <a:pt x="442" y="15"/>
                  <a:pt x="439" y="13"/>
                </a:cubicBezTo>
                <a:cubicBezTo>
                  <a:pt x="437" y="12"/>
                  <a:pt x="434" y="12"/>
                  <a:pt x="431" y="12"/>
                </a:cubicBezTo>
                <a:cubicBezTo>
                  <a:pt x="428" y="13"/>
                  <a:pt x="426" y="14"/>
                  <a:pt x="424" y="17"/>
                </a:cubicBezTo>
                <a:cubicBezTo>
                  <a:pt x="422" y="19"/>
                  <a:pt x="421" y="22"/>
                  <a:pt x="422" y="25"/>
                </a:cubicBezTo>
                <a:cubicBezTo>
                  <a:pt x="422" y="28"/>
                  <a:pt x="424" y="44"/>
                  <a:pt x="425" y="58"/>
                </a:cubicBezTo>
                <a:cubicBezTo>
                  <a:pt x="418" y="60"/>
                  <a:pt x="411" y="62"/>
                  <a:pt x="404" y="64"/>
                </a:cubicBezTo>
                <a:cubicBezTo>
                  <a:pt x="398" y="51"/>
                  <a:pt x="392" y="36"/>
                  <a:pt x="390" y="33"/>
                </a:cubicBezTo>
                <a:cubicBezTo>
                  <a:pt x="389" y="30"/>
                  <a:pt x="387" y="28"/>
                  <a:pt x="384" y="27"/>
                </a:cubicBezTo>
                <a:cubicBezTo>
                  <a:pt x="382" y="26"/>
                  <a:pt x="379" y="26"/>
                  <a:pt x="376" y="27"/>
                </a:cubicBezTo>
                <a:cubicBezTo>
                  <a:pt x="373" y="28"/>
                  <a:pt x="371" y="30"/>
                  <a:pt x="369" y="32"/>
                </a:cubicBezTo>
                <a:cubicBezTo>
                  <a:pt x="368" y="34"/>
                  <a:pt x="367" y="37"/>
                  <a:pt x="368" y="40"/>
                </a:cubicBezTo>
                <a:cubicBezTo>
                  <a:pt x="369" y="43"/>
                  <a:pt x="372" y="59"/>
                  <a:pt x="375" y="73"/>
                </a:cubicBezTo>
                <a:cubicBezTo>
                  <a:pt x="368" y="76"/>
                  <a:pt x="361" y="78"/>
                  <a:pt x="354" y="81"/>
                </a:cubicBezTo>
                <a:cubicBezTo>
                  <a:pt x="347" y="69"/>
                  <a:pt x="339" y="55"/>
                  <a:pt x="338" y="52"/>
                </a:cubicBezTo>
                <a:cubicBezTo>
                  <a:pt x="336" y="49"/>
                  <a:pt x="334" y="48"/>
                  <a:pt x="331" y="47"/>
                </a:cubicBezTo>
                <a:cubicBezTo>
                  <a:pt x="328" y="46"/>
                  <a:pt x="326" y="46"/>
                  <a:pt x="323" y="47"/>
                </a:cubicBezTo>
                <a:cubicBezTo>
                  <a:pt x="320" y="49"/>
                  <a:pt x="318" y="51"/>
                  <a:pt x="317" y="53"/>
                </a:cubicBezTo>
                <a:cubicBezTo>
                  <a:pt x="316" y="56"/>
                  <a:pt x="315" y="59"/>
                  <a:pt x="316" y="61"/>
                </a:cubicBezTo>
                <a:cubicBezTo>
                  <a:pt x="317" y="65"/>
                  <a:pt x="322" y="80"/>
                  <a:pt x="327" y="93"/>
                </a:cubicBezTo>
                <a:cubicBezTo>
                  <a:pt x="320" y="97"/>
                  <a:pt x="314" y="100"/>
                  <a:pt x="307" y="104"/>
                </a:cubicBezTo>
                <a:cubicBezTo>
                  <a:pt x="298" y="92"/>
                  <a:pt x="289" y="79"/>
                  <a:pt x="287" y="76"/>
                </a:cubicBezTo>
                <a:cubicBezTo>
                  <a:pt x="286" y="74"/>
                  <a:pt x="283" y="72"/>
                  <a:pt x="280" y="72"/>
                </a:cubicBezTo>
                <a:cubicBezTo>
                  <a:pt x="278" y="71"/>
                  <a:pt x="275" y="72"/>
                  <a:pt x="272" y="73"/>
                </a:cubicBezTo>
                <a:cubicBezTo>
                  <a:pt x="270" y="75"/>
                  <a:pt x="268" y="77"/>
                  <a:pt x="267" y="80"/>
                </a:cubicBezTo>
                <a:cubicBezTo>
                  <a:pt x="266" y="82"/>
                  <a:pt x="266" y="85"/>
                  <a:pt x="267" y="88"/>
                </a:cubicBezTo>
                <a:cubicBezTo>
                  <a:pt x="268" y="91"/>
                  <a:pt x="275" y="105"/>
                  <a:pt x="281" y="119"/>
                </a:cubicBezTo>
                <a:cubicBezTo>
                  <a:pt x="275" y="123"/>
                  <a:pt x="268" y="127"/>
                  <a:pt x="262" y="131"/>
                </a:cubicBezTo>
                <a:cubicBezTo>
                  <a:pt x="253" y="120"/>
                  <a:pt x="242" y="108"/>
                  <a:pt x="240" y="106"/>
                </a:cubicBezTo>
                <a:cubicBezTo>
                  <a:pt x="238" y="103"/>
                  <a:pt x="235" y="102"/>
                  <a:pt x="232" y="102"/>
                </a:cubicBezTo>
                <a:cubicBezTo>
                  <a:pt x="230" y="102"/>
                  <a:pt x="227" y="103"/>
                  <a:pt x="224" y="104"/>
                </a:cubicBezTo>
                <a:cubicBezTo>
                  <a:pt x="222" y="106"/>
                  <a:pt x="220" y="109"/>
                  <a:pt x="220" y="111"/>
                </a:cubicBezTo>
                <a:cubicBezTo>
                  <a:pt x="219" y="114"/>
                  <a:pt x="219" y="117"/>
                  <a:pt x="221" y="119"/>
                </a:cubicBezTo>
                <a:cubicBezTo>
                  <a:pt x="223" y="122"/>
                  <a:pt x="231" y="136"/>
                  <a:pt x="238" y="149"/>
                </a:cubicBezTo>
                <a:cubicBezTo>
                  <a:pt x="232" y="153"/>
                  <a:pt x="226" y="158"/>
                  <a:pt x="221" y="163"/>
                </a:cubicBezTo>
                <a:cubicBezTo>
                  <a:pt x="210" y="153"/>
                  <a:pt x="198" y="142"/>
                  <a:pt x="196" y="140"/>
                </a:cubicBezTo>
                <a:cubicBezTo>
                  <a:pt x="194" y="138"/>
                  <a:pt x="191" y="137"/>
                  <a:pt x="188" y="137"/>
                </a:cubicBezTo>
                <a:cubicBezTo>
                  <a:pt x="185" y="137"/>
                  <a:pt x="182" y="138"/>
                  <a:pt x="180" y="140"/>
                </a:cubicBezTo>
                <a:cubicBezTo>
                  <a:pt x="178" y="142"/>
                  <a:pt x="177" y="145"/>
                  <a:pt x="176" y="148"/>
                </a:cubicBezTo>
                <a:cubicBezTo>
                  <a:pt x="176" y="150"/>
                  <a:pt x="176" y="153"/>
                  <a:pt x="178" y="156"/>
                </a:cubicBezTo>
                <a:cubicBezTo>
                  <a:pt x="180" y="158"/>
                  <a:pt x="190" y="171"/>
                  <a:pt x="198" y="183"/>
                </a:cubicBezTo>
                <a:cubicBezTo>
                  <a:pt x="193" y="188"/>
                  <a:pt x="188" y="193"/>
                  <a:pt x="182" y="199"/>
                </a:cubicBezTo>
                <a:cubicBezTo>
                  <a:pt x="171" y="190"/>
                  <a:pt x="158" y="181"/>
                  <a:pt x="155" y="179"/>
                </a:cubicBezTo>
                <a:cubicBezTo>
                  <a:pt x="153" y="177"/>
                  <a:pt x="150" y="176"/>
                  <a:pt x="147" y="177"/>
                </a:cubicBezTo>
                <a:cubicBezTo>
                  <a:pt x="145" y="177"/>
                  <a:pt x="142" y="178"/>
                  <a:pt x="140" y="180"/>
                </a:cubicBezTo>
                <a:cubicBezTo>
                  <a:pt x="138" y="183"/>
                  <a:pt x="137" y="185"/>
                  <a:pt x="137" y="188"/>
                </a:cubicBezTo>
                <a:cubicBezTo>
                  <a:pt x="137" y="191"/>
                  <a:pt x="138" y="194"/>
                  <a:pt x="140" y="196"/>
                </a:cubicBezTo>
                <a:cubicBezTo>
                  <a:pt x="142" y="198"/>
                  <a:pt x="153" y="210"/>
                  <a:pt x="163" y="221"/>
                </a:cubicBezTo>
                <a:cubicBezTo>
                  <a:pt x="158" y="227"/>
                  <a:pt x="153" y="233"/>
                  <a:pt x="148" y="238"/>
                </a:cubicBezTo>
                <a:cubicBezTo>
                  <a:pt x="136" y="231"/>
                  <a:pt x="122" y="223"/>
                  <a:pt x="119" y="221"/>
                </a:cubicBezTo>
                <a:cubicBezTo>
                  <a:pt x="117" y="220"/>
                  <a:pt x="114" y="220"/>
                  <a:pt x="111" y="220"/>
                </a:cubicBezTo>
                <a:cubicBezTo>
                  <a:pt x="108" y="221"/>
                  <a:pt x="106" y="222"/>
                  <a:pt x="104" y="225"/>
                </a:cubicBezTo>
                <a:cubicBezTo>
                  <a:pt x="102" y="227"/>
                  <a:pt x="102" y="230"/>
                  <a:pt x="102" y="233"/>
                </a:cubicBezTo>
                <a:cubicBezTo>
                  <a:pt x="102" y="236"/>
                  <a:pt x="103" y="238"/>
                  <a:pt x="105" y="240"/>
                </a:cubicBezTo>
                <a:cubicBezTo>
                  <a:pt x="108" y="242"/>
                  <a:pt x="120" y="253"/>
                  <a:pt x="131" y="263"/>
                </a:cubicBezTo>
                <a:cubicBezTo>
                  <a:pt x="127" y="269"/>
                  <a:pt x="122" y="275"/>
                  <a:pt x="118" y="282"/>
                </a:cubicBezTo>
                <a:cubicBezTo>
                  <a:pt x="105" y="276"/>
                  <a:pt x="91" y="269"/>
                  <a:pt x="88" y="268"/>
                </a:cubicBezTo>
                <a:cubicBezTo>
                  <a:pt x="85" y="266"/>
                  <a:pt x="82" y="266"/>
                  <a:pt x="80" y="267"/>
                </a:cubicBezTo>
                <a:cubicBezTo>
                  <a:pt x="77" y="268"/>
                  <a:pt x="75" y="270"/>
                  <a:pt x="73" y="273"/>
                </a:cubicBezTo>
                <a:cubicBezTo>
                  <a:pt x="72" y="275"/>
                  <a:pt x="71" y="278"/>
                  <a:pt x="72" y="281"/>
                </a:cubicBezTo>
                <a:cubicBezTo>
                  <a:pt x="72" y="284"/>
                  <a:pt x="74" y="286"/>
                  <a:pt x="76" y="288"/>
                </a:cubicBezTo>
                <a:cubicBezTo>
                  <a:pt x="79" y="290"/>
                  <a:pt x="92" y="299"/>
                  <a:pt x="104" y="307"/>
                </a:cubicBezTo>
                <a:cubicBezTo>
                  <a:pt x="100" y="314"/>
                  <a:pt x="97" y="321"/>
                  <a:pt x="93" y="328"/>
                </a:cubicBezTo>
                <a:cubicBezTo>
                  <a:pt x="79" y="323"/>
                  <a:pt x="64" y="318"/>
                  <a:pt x="61" y="317"/>
                </a:cubicBezTo>
                <a:cubicBezTo>
                  <a:pt x="59" y="316"/>
                  <a:pt x="56" y="316"/>
                  <a:pt x="53" y="317"/>
                </a:cubicBezTo>
                <a:cubicBezTo>
                  <a:pt x="51" y="319"/>
                  <a:pt x="48" y="321"/>
                  <a:pt x="47" y="323"/>
                </a:cubicBezTo>
                <a:cubicBezTo>
                  <a:pt x="46" y="326"/>
                  <a:pt x="46" y="329"/>
                  <a:pt x="47" y="332"/>
                </a:cubicBezTo>
                <a:cubicBezTo>
                  <a:pt x="48" y="334"/>
                  <a:pt x="49" y="337"/>
                  <a:pt x="52" y="338"/>
                </a:cubicBezTo>
                <a:cubicBezTo>
                  <a:pt x="55" y="340"/>
                  <a:pt x="68" y="348"/>
                  <a:pt x="81" y="355"/>
                </a:cubicBezTo>
                <a:cubicBezTo>
                  <a:pt x="78" y="362"/>
                  <a:pt x="76" y="369"/>
                  <a:pt x="73" y="376"/>
                </a:cubicBezTo>
                <a:cubicBezTo>
                  <a:pt x="59" y="373"/>
                  <a:pt x="43" y="369"/>
                  <a:pt x="40" y="369"/>
                </a:cubicBezTo>
                <a:cubicBezTo>
                  <a:pt x="37" y="368"/>
                  <a:pt x="34" y="369"/>
                  <a:pt x="32" y="370"/>
                </a:cubicBezTo>
                <a:cubicBezTo>
                  <a:pt x="30" y="372"/>
                  <a:pt x="28" y="374"/>
                  <a:pt x="27" y="377"/>
                </a:cubicBezTo>
                <a:cubicBezTo>
                  <a:pt x="26" y="379"/>
                  <a:pt x="26" y="382"/>
                  <a:pt x="27" y="385"/>
                </a:cubicBezTo>
                <a:cubicBezTo>
                  <a:pt x="28" y="388"/>
                  <a:pt x="30" y="390"/>
                  <a:pt x="33" y="391"/>
                </a:cubicBezTo>
                <a:cubicBezTo>
                  <a:pt x="36" y="392"/>
                  <a:pt x="50" y="399"/>
                  <a:pt x="64" y="404"/>
                </a:cubicBezTo>
                <a:cubicBezTo>
                  <a:pt x="62" y="412"/>
                  <a:pt x="60" y="419"/>
                  <a:pt x="58" y="426"/>
                </a:cubicBezTo>
                <a:cubicBezTo>
                  <a:pt x="44" y="425"/>
                  <a:pt x="28" y="423"/>
                  <a:pt x="25" y="422"/>
                </a:cubicBezTo>
                <a:cubicBezTo>
                  <a:pt x="22" y="422"/>
                  <a:pt x="19" y="423"/>
                  <a:pt x="17" y="425"/>
                </a:cubicBezTo>
                <a:cubicBezTo>
                  <a:pt x="14" y="426"/>
                  <a:pt x="13" y="429"/>
                  <a:pt x="12" y="432"/>
                </a:cubicBezTo>
                <a:cubicBezTo>
                  <a:pt x="12" y="435"/>
                  <a:pt x="12" y="437"/>
                  <a:pt x="13" y="440"/>
                </a:cubicBezTo>
                <a:cubicBezTo>
                  <a:pt x="15" y="442"/>
                  <a:pt x="17" y="444"/>
                  <a:pt x="20" y="445"/>
                </a:cubicBezTo>
                <a:cubicBezTo>
                  <a:pt x="23" y="446"/>
                  <a:pt x="38" y="451"/>
                  <a:pt x="52" y="455"/>
                </a:cubicBezTo>
                <a:cubicBezTo>
                  <a:pt x="50" y="463"/>
                  <a:pt x="49" y="470"/>
                  <a:pt x="48" y="478"/>
                </a:cubicBezTo>
                <a:cubicBezTo>
                  <a:pt x="34" y="478"/>
                  <a:pt x="18" y="477"/>
                  <a:pt x="15" y="477"/>
                </a:cubicBezTo>
                <a:cubicBezTo>
                  <a:pt x="12" y="477"/>
                  <a:pt x="9" y="479"/>
                  <a:pt x="7" y="481"/>
                </a:cubicBezTo>
                <a:cubicBezTo>
                  <a:pt x="5" y="482"/>
                  <a:pt x="4" y="485"/>
                  <a:pt x="3" y="488"/>
                </a:cubicBezTo>
                <a:cubicBezTo>
                  <a:pt x="3" y="491"/>
                  <a:pt x="4" y="494"/>
                  <a:pt x="5" y="496"/>
                </a:cubicBezTo>
                <a:cubicBezTo>
                  <a:pt x="7" y="498"/>
                  <a:pt x="9" y="500"/>
                  <a:pt x="12" y="501"/>
                </a:cubicBezTo>
                <a:cubicBezTo>
                  <a:pt x="15" y="501"/>
                  <a:pt x="31" y="505"/>
                  <a:pt x="45" y="507"/>
                </a:cubicBezTo>
                <a:cubicBezTo>
                  <a:pt x="45" y="515"/>
                  <a:pt x="44" y="522"/>
                  <a:pt x="44" y="530"/>
                </a:cubicBezTo>
                <a:cubicBezTo>
                  <a:pt x="30" y="531"/>
                  <a:pt x="14" y="533"/>
                  <a:pt x="10" y="533"/>
                </a:cubicBezTo>
                <a:cubicBezTo>
                  <a:pt x="7" y="533"/>
                  <a:pt x="5" y="535"/>
                  <a:pt x="3" y="537"/>
                </a:cubicBezTo>
                <a:cubicBezTo>
                  <a:pt x="1" y="539"/>
                  <a:pt x="0" y="542"/>
                  <a:pt x="0" y="545"/>
                </a:cubicBezTo>
                <a:cubicBezTo>
                  <a:pt x="0" y="548"/>
                  <a:pt x="1" y="551"/>
                  <a:pt x="3" y="553"/>
                </a:cubicBezTo>
                <a:cubicBezTo>
                  <a:pt x="5" y="555"/>
                  <a:pt x="7" y="556"/>
                  <a:pt x="10" y="557"/>
                </a:cubicBezTo>
                <a:cubicBezTo>
                  <a:pt x="14" y="557"/>
                  <a:pt x="30" y="558"/>
                  <a:pt x="44" y="560"/>
                </a:cubicBezTo>
                <a:cubicBezTo>
                  <a:pt x="44" y="567"/>
                  <a:pt x="45" y="575"/>
                  <a:pt x="45" y="582"/>
                </a:cubicBezTo>
                <a:cubicBezTo>
                  <a:pt x="31" y="585"/>
                  <a:pt x="15" y="588"/>
                  <a:pt x="12" y="589"/>
                </a:cubicBezTo>
                <a:cubicBezTo>
                  <a:pt x="9" y="590"/>
                  <a:pt x="7" y="591"/>
                  <a:pt x="5" y="594"/>
                </a:cubicBezTo>
                <a:cubicBezTo>
                  <a:pt x="4" y="596"/>
                  <a:pt x="3" y="599"/>
                  <a:pt x="3" y="602"/>
                </a:cubicBezTo>
                <a:cubicBezTo>
                  <a:pt x="4" y="605"/>
                  <a:pt x="5" y="607"/>
                  <a:pt x="7" y="609"/>
                </a:cubicBezTo>
                <a:cubicBezTo>
                  <a:pt x="9" y="611"/>
                  <a:pt x="12" y="613"/>
                  <a:pt x="15" y="612"/>
                </a:cubicBezTo>
                <a:cubicBezTo>
                  <a:pt x="18" y="612"/>
                  <a:pt x="34" y="612"/>
                  <a:pt x="48" y="612"/>
                </a:cubicBezTo>
                <a:cubicBezTo>
                  <a:pt x="49" y="620"/>
                  <a:pt x="50" y="627"/>
                  <a:pt x="52" y="634"/>
                </a:cubicBezTo>
                <a:cubicBezTo>
                  <a:pt x="38" y="639"/>
                  <a:pt x="23" y="644"/>
                  <a:pt x="20" y="645"/>
                </a:cubicBezTo>
                <a:cubicBezTo>
                  <a:pt x="17" y="645"/>
                  <a:pt x="15" y="647"/>
                  <a:pt x="13" y="650"/>
                </a:cubicBezTo>
                <a:cubicBezTo>
                  <a:pt x="12" y="652"/>
                  <a:pt x="12" y="655"/>
                  <a:pt x="12" y="658"/>
                </a:cubicBezTo>
                <a:cubicBezTo>
                  <a:pt x="13" y="661"/>
                  <a:pt x="14" y="664"/>
                  <a:pt x="17" y="665"/>
                </a:cubicBezTo>
                <a:cubicBezTo>
                  <a:pt x="19" y="667"/>
                  <a:pt x="22" y="668"/>
                  <a:pt x="25" y="668"/>
                </a:cubicBezTo>
                <a:cubicBezTo>
                  <a:pt x="28" y="667"/>
                  <a:pt x="44" y="665"/>
                  <a:pt x="58" y="664"/>
                </a:cubicBezTo>
                <a:cubicBezTo>
                  <a:pt x="60" y="671"/>
                  <a:pt x="62" y="678"/>
                  <a:pt x="64" y="686"/>
                </a:cubicBezTo>
                <a:cubicBezTo>
                  <a:pt x="50" y="691"/>
                  <a:pt x="36" y="698"/>
                  <a:pt x="33" y="699"/>
                </a:cubicBezTo>
                <a:cubicBezTo>
                  <a:pt x="30" y="700"/>
                  <a:pt x="28" y="702"/>
                  <a:pt x="27" y="705"/>
                </a:cubicBezTo>
                <a:cubicBezTo>
                  <a:pt x="26" y="708"/>
                  <a:pt x="26" y="710"/>
                  <a:pt x="27" y="713"/>
                </a:cubicBezTo>
                <a:cubicBezTo>
                  <a:pt x="28" y="716"/>
                  <a:pt x="30" y="718"/>
                  <a:pt x="32" y="720"/>
                </a:cubicBezTo>
                <a:cubicBezTo>
                  <a:pt x="34" y="721"/>
                  <a:pt x="37" y="722"/>
                  <a:pt x="40" y="721"/>
                </a:cubicBezTo>
                <a:cubicBezTo>
                  <a:pt x="43" y="721"/>
                  <a:pt x="59" y="717"/>
                  <a:pt x="73" y="714"/>
                </a:cubicBezTo>
                <a:cubicBezTo>
                  <a:pt x="76" y="721"/>
                  <a:pt x="78" y="728"/>
                  <a:pt x="81" y="735"/>
                </a:cubicBezTo>
                <a:cubicBezTo>
                  <a:pt x="68" y="742"/>
                  <a:pt x="55" y="750"/>
                  <a:pt x="52" y="752"/>
                </a:cubicBezTo>
                <a:cubicBezTo>
                  <a:pt x="49" y="753"/>
                  <a:pt x="48" y="755"/>
                  <a:pt x="47" y="758"/>
                </a:cubicBezTo>
                <a:cubicBezTo>
                  <a:pt x="46" y="761"/>
                  <a:pt x="46" y="764"/>
                  <a:pt x="47" y="766"/>
                </a:cubicBezTo>
                <a:cubicBezTo>
                  <a:pt x="48" y="769"/>
                  <a:pt x="51" y="771"/>
                  <a:pt x="53" y="772"/>
                </a:cubicBezTo>
                <a:cubicBezTo>
                  <a:pt x="56" y="774"/>
                  <a:pt x="59" y="774"/>
                  <a:pt x="61" y="773"/>
                </a:cubicBezTo>
                <a:cubicBezTo>
                  <a:pt x="64" y="772"/>
                  <a:pt x="79" y="767"/>
                  <a:pt x="93" y="762"/>
                </a:cubicBezTo>
                <a:cubicBezTo>
                  <a:pt x="97" y="769"/>
                  <a:pt x="100" y="776"/>
                  <a:pt x="104" y="782"/>
                </a:cubicBezTo>
                <a:cubicBezTo>
                  <a:pt x="92" y="791"/>
                  <a:pt x="79" y="800"/>
                  <a:pt x="76" y="802"/>
                </a:cubicBezTo>
                <a:cubicBezTo>
                  <a:pt x="74" y="804"/>
                  <a:pt x="72" y="806"/>
                  <a:pt x="72" y="809"/>
                </a:cubicBezTo>
                <a:cubicBezTo>
                  <a:pt x="71" y="812"/>
                  <a:pt x="72" y="815"/>
                  <a:pt x="73" y="817"/>
                </a:cubicBezTo>
                <a:cubicBezTo>
                  <a:pt x="75" y="820"/>
                  <a:pt x="77" y="822"/>
                  <a:pt x="80" y="823"/>
                </a:cubicBezTo>
                <a:cubicBezTo>
                  <a:pt x="82" y="824"/>
                  <a:pt x="85" y="824"/>
                  <a:pt x="88" y="822"/>
                </a:cubicBezTo>
                <a:cubicBezTo>
                  <a:pt x="91" y="821"/>
                  <a:pt x="105" y="814"/>
                  <a:pt x="118" y="808"/>
                </a:cubicBezTo>
                <a:cubicBezTo>
                  <a:pt x="122" y="815"/>
                  <a:pt x="127" y="821"/>
                  <a:pt x="131" y="827"/>
                </a:cubicBezTo>
                <a:cubicBezTo>
                  <a:pt x="120" y="837"/>
                  <a:pt x="108" y="847"/>
                  <a:pt x="105" y="850"/>
                </a:cubicBezTo>
                <a:cubicBezTo>
                  <a:pt x="103" y="852"/>
                  <a:pt x="102" y="854"/>
                  <a:pt x="102" y="857"/>
                </a:cubicBezTo>
                <a:cubicBezTo>
                  <a:pt x="102" y="860"/>
                  <a:pt x="102" y="863"/>
                  <a:pt x="104" y="865"/>
                </a:cubicBezTo>
                <a:cubicBezTo>
                  <a:pt x="106" y="867"/>
                  <a:pt x="108" y="869"/>
                  <a:pt x="111" y="870"/>
                </a:cubicBezTo>
                <a:cubicBezTo>
                  <a:pt x="114" y="870"/>
                  <a:pt x="117" y="870"/>
                  <a:pt x="119" y="869"/>
                </a:cubicBezTo>
                <a:cubicBezTo>
                  <a:pt x="122" y="867"/>
                  <a:pt x="136" y="859"/>
                  <a:pt x="148" y="851"/>
                </a:cubicBezTo>
                <a:cubicBezTo>
                  <a:pt x="153" y="857"/>
                  <a:pt x="158" y="863"/>
                  <a:pt x="163" y="869"/>
                </a:cubicBezTo>
                <a:cubicBezTo>
                  <a:pt x="153" y="880"/>
                  <a:pt x="142" y="891"/>
                  <a:pt x="140" y="894"/>
                </a:cubicBezTo>
                <a:cubicBezTo>
                  <a:pt x="138" y="896"/>
                  <a:pt x="137" y="899"/>
                  <a:pt x="137" y="902"/>
                </a:cubicBezTo>
                <a:cubicBezTo>
                  <a:pt x="137" y="904"/>
                  <a:pt x="138" y="907"/>
                  <a:pt x="140" y="909"/>
                </a:cubicBezTo>
                <a:cubicBezTo>
                  <a:pt x="142" y="912"/>
                  <a:pt x="145" y="913"/>
                  <a:pt x="147" y="913"/>
                </a:cubicBezTo>
                <a:cubicBezTo>
                  <a:pt x="150" y="914"/>
                  <a:pt x="153" y="913"/>
                  <a:pt x="155" y="911"/>
                </a:cubicBezTo>
                <a:cubicBezTo>
                  <a:pt x="158" y="909"/>
                  <a:pt x="171" y="900"/>
                  <a:pt x="182" y="891"/>
                </a:cubicBezTo>
                <a:cubicBezTo>
                  <a:pt x="188" y="897"/>
                  <a:pt x="193" y="902"/>
                  <a:pt x="198" y="907"/>
                </a:cubicBezTo>
                <a:cubicBezTo>
                  <a:pt x="190" y="919"/>
                  <a:pt x="180" y="932"/>
                  <a:pt x="178" y="934"/>
                </a:cubicBezTo>
                <a:cubicBezTo>
                  <a:pt x="176" y="937"/>
                  <a:pt x="176" y="940"/>
                  <a:pt x="176" y="942"/>
                </a:cubicBezTo>
                <a:cubicBezTo>
                  <a:pt x="177" y="945"/>
                  <a:pt x="178" y="948"/>
                  <a:pt x="180" y="950"/>
                </a:cubicBezTo>
                <a:cubicBezTo>
                  <a:pt x="182" y="952"/>
                  <a:pt x="185" y="953"/>
                  <a:pt x="188" y="953"/>
                </a:cubicBezTo>
                <a:cubicBezTo>
                  <a:pt x="191" y="953"/>
                  <a:pt x="194" y="952"/>
                  <a:pt x="196" y="950"/>
                </a:cubicBezTo>
                <a:cubicBezTo>
                  <a:pt x="198" y="948"/>
                  <a:pt x="210" y="937"/>
                  <a:pt x="221" y="927"/>
                </a:cubicBezTo>
                <a:cubicBezTo>
                  <a:pt x="226" y="932"/>
                  <a:pt x="232" y="937"/>
                  <a:pt x="238" y="941"/>
                </a:cubicBezTo>
                <a:cubicBezTo>
                  <a:pt x="231" y="954"/>
                  <a:pt x="223" y="968"/>
                  <a:pt x="221" y="970"/>
                </a:cubicBezTo>
                <a:cubicBezTo>
                  <a:pt x="219" y="973"/>
                  <a:pt x="219" y="976"/>
                  <a:pt x="220" y="979"/>
                </a:cubicBezTo>
                <a:cubicBezTo>
                  <a:pt x="220" y="981"/>
                  <a:pt x="222" y="984"/>
                  <a:pt x="224" y="986"/>
                </a:cubicBezTo>
                <a:cubicBezTo>
                  <a:pt x="227" y="987"/>
                  <a:pt x="230" y="988"/>
                  <a:pt x="232" y="988"/>
                </a:cubicBezTo>
                <a:cubicBezTo>
                  <a:pt x="235" y="988"/>
                  <a:pt x="238" y="986"/>
                  <a:pt x="240" y="984"/>
                </a:cubicBezTo>
                <a:cubicBezTo>
                  <a:pt x="242" y="982"/>
                  <a:pt x="253" y="970"/>
                  <a:pt x="262" y="959"/>
                </a:cubicBezTo>
                <a:cubicBezTo>
                  <a:pt x="268" y="963"/>
                  <a:pt x="275" y="967"/>
                  <a:pt x="281" y="971"/>
                </a:cubicBezTo>
                <a:cubicBezTo>
                  <a:pt x="275" y="984"/>
                  <a:pt x="268" y="999"/>
                  <a:pt x="267" y="1002"/>
                </a:cubicBezTo>
                <a:cubicBezTo>
                  <a:pt x="266" y="1005"/>
                  <a:pt x="266" y="1008"/>
                  <a:pt x="267" y="1010"/>
                </a:cubicBezTo>
                <a:cubicBezTo>
                  <a:pt x="268" y="1013"/>
                  <a:pt x="270" y="1015"/>
                  <a:pt x="272" y="1017"/>
                </a:cubicBezTo>
                <a:cubicBezTo>
                  <a:pt x="275" y="1018"/>
                  <a:pt x="278" y="1019"/>
                  <a:pt x="280" y="1018"/>
                </a:cubicBezTo>
                <a:cubicBezTo>
                  <a:pt x="283" y="1018"/>
                  <a:pt x="286" y="1016"/>
                  <a:pt x="287" y="1014"/>
                </a:cubicBezTo>
                <a:cubicBezTo>
                  <a:pt x="289" y="1011"/>
                  <a:pt x="298" y="998"/>
                  <a:pt x="307" y="986"/>
                </a:cubicBezTo>
                <a:cubicBezTo>
                  <a:pt x="314" y="990"/>
                  <a:pt x="320" y="993"/>
                  <a:pt x="327" y="996"/>
                </a:cubicBezTo>
                <a:cubicBezTo>
                  <a:pt x="322" y="1010"/>
                  <a:pt x="317" y="1025"/>
                  <a:pt x="316" y="1028"/>
                </a:cubicBezTo>
                <a:cubicBezTo>
                  <a:pt x="315" y="1031"/>
                  <a:pt x="316" y="1034"/>
                  <a:pt x="317" y="1037"/>
                </a:cubicBezTo>
                <a:cubicBezTo>
                  <a:pt x="318" y="1039"/>
                  <a:pt x="320" y="1041"/>
                  <a:pt x="323" y="1042"/>
                </a:cubicBezTo>
                <a:cubicBezTo>
                  <a:pt x="326" y="1044"/>
                  <a:pt x="328" y="1044"/>
                  <a:pt x="331" y="1043"/>
                </a:cubicBezTo>
                <a:cubicBezTo>
                  <a:pt x="334" y="1042"/>
                  <a:pt x="336" y="1041"/>
                  <a:pt x="338" y="1038"/>
                </a:cubicBezTo>
                <a:cubicBezTo>
                  <a:pt x="339" y="1035"/>
                  <a:pt x="347" y="1021"/>
                  <a:pt x="354" y="1009"/>
                </a:cubicBezTo>
                <a:cubicBezTo>
                  <a:pt x="361" y="1011"/>
                  <a:pt x="368" y="1014"/>
                  <a:pt x="375" y="1017"/>
                </a:cubicBezTo>
                <a:cubicBezTo>
                  <a:pt x="372" y="1031"/>
                  <a:pt x="369" y="1046"/>
                  <a:pt x="368" y="1050"/>
                </a:cubicBezTo>
                <a:cubicBezTo>
                  <a:pt x="367" y="1052"/>
                  <a:pt x="368" y="1055"/>
                  <a:pt x="369" y="1058"/>
                </a:cubicBezTo>
                <a:cubicBezTo>
                  <a:pt x="371" y="1060"/>
                  <a:pt x="373" y="1062"/>
                  <a:pt x="376" y="1063"/>
                </a:cubicBezTo>
                <a:cubicBezTo>
                  <a:pt x="379" y="1064"/>
                  <a:pt x="382" y="1064"/>
                  <a:pt x="384" y="1063"/>
                </a:cubicBezTo>
                <a:cubicBezTo>
                  <a:pt x="387" y="1062"/>
                  <a:pt x="389" y="1060"/>
                  <a:pt x="390" y="1057"/>
                </a:cubicBezTo>
                <a:cubicBezTo>
                  <a:pt x="392" y="1054"/>
                  <a:pt x="398" y="1039"/>
                  <a:pt x="404" y="1026"/>
                </a:cubicBezTo>
                <a:cubicBezTo>
                  <a:pt x="411" y="1028"/>
                  <a:pt x="418" y="1030"/>
                  <a:pt x="425" y="1032"/>
                </a:cubicBezTo>
                <a:cubicBezTo>
                  <a:pt x="424" y="1046"/>
                  <a:pt x="422" y="1062"/>
                  <a:pt x="422" y="1065"/>
                </a:cubicBezTo>
                <a:cubicBezTo>
                  <a:pt x="421" y="1068"/>
                  <a:pt x="422" y="1071"/>
                  <a:pt x="424" y="1073"/>
                </a:cubicBezTo>
                <a:cubicBezTo>
                  <a:pt x="426" y="1075"/>
                  <a:pt x="428" y="1077"/>
                  <a:pt x="431" y="1078"/>
                </a:cubicBezTo>
                <a:cubicBezTo>
                  <a:pt x="434" y="1078"/>
                  <a:pt x="437" y="1078"/>
                  <a:pt x="439" y="1076"/>
                </a:cubicBezTo>
                <a:cubicBezTo>
                  <a:pt x="442" y="1075"/>
                  <a:pt x="444" y="1073"/>
                  <a:pt x="445" y="1070"/>
                </a:cubicBezTo>
                <a:cubicBezTo>
                  <a:pt x="446" y="1067"/>
                  <a:pt x="450" y="1052"/>
                  <a:pt x="455" y="1038"/>
                </a:cubicBezTo>
                <a:cubicBezTo>
                  <a:pt x="462" y="1039"/>
                  <a:pt x="469" y="1040"/>
                  <a:pt x="477" y="1041"/>
                </a:cubicBezTo>
                <a:cubicBezTo>
                  <a:pt x="477" y="1056"/>
                  <a:pt x="477" y="1072"/>
                  <a:pt x="477" y="1075"/>
                </a:cubicBezTo>
                <a:cubicBezTo>
                  <a:pt x="477" y="1078"/>
                  <a:pt x="478" y="1081"/>
                  <a:pt x="480" y="1083"/>
                </a:cubicBezTo>
                <a:cubicBezTo>
                  <a:pt x="482" y="1085"/>
                  <a:pt x="484" y="1086"/>
                  <a:pt x="487" y="1087"/>
                </a:cubicBezTo>
                <a:cubicBezTo>
                  <a:pt x="490" y="1087"/>
                  <a:pt x="493" y="1086"/>
                  <a:pt x="495" y="1085"/>
                </a:cubicBezTo>
                <a:cubicBezTo>
                  <a:pt x="497" y="1083"/>
                  <a:pt x="499" y="1081"/>
                  <a:pt x="500" y="1078"/>
                </a:cubicBezTo>
                <a:cubicBezTo>
                  <a:pt x="501" y="1074"/>
                  <a:pt x="504" y="1059"/>
                  <a:pt x="507" y="1045"/>
                </a:cubicBezTo>
                <a:cubicBezTo>
                  <a:pt x="514" y="1045"/>
                  <a:pt x="522" y="1045"/>
                  <a:pt x="529" y="1046"/>
                </a:cubicBezTo>
                <a:cubicBezTo>
                  <a:pt x="530" y="1060"/>
                  <a:pt x="532" y="1076"/>
                  <a:pt x="532" y="1079"/>
                </a:cubicBezTo>
                <a:cubicBezTo>
                  <a:pt x="533" y="1082"/>
                  <a:pt x="534" y="1085"/>
                  <a:pt x="536" y="1087"/>
                </a:cubicBezTo>
                <a:cubicBezTo>
                  <a:pt x="538" y="1089"/>
                  <a:pt x="541" y="1090"/>
                  <a:pt x="544" y="1090"/>
                </a:cubicBezTo>
                <a:cubicBezTo>
                  <a:pt x="547" y="1090"/>
                  <a:pt x="550" y="1088"/>
                  <a:pt x="552" y="1087"/>
                </a:cubicBezTo>
                <a:cubicBezTo>
                  <a:pt x="554" y="1085"/>
                  <a:pt x="555" y="1082"/>
                  <a:pt x="556" y="1079"/>
                </a:cubicBezTo>
                <a:cubicBezTo>
                  <a:pt x="556" y="1076"/>
                  <a:pt x="558" y="1060"/>
                  <a:pt x="559" y="1046"/>
                </a:cubicBezTo>
                <a:cubicBezTo>
                  <a:pt x="566" y="1045"/>
                  <a:pt x="574" y="1045"/>
                  <a:pt x="581" y="1045"/>
                </a:cubicBezTo>
                <a:cubicBezTo>
                  <a:pt x="584" y="1059"/>
                  <a:pt x="587" y="1074"/>
                  <a:pt x="588" y="1078"/>
                </a:cubicBezTo>
                <a:cubicBezTo>
                  <a:pt x="589" y="1081"/>
                  <a:pt x="590" y="1083"/>
                  <a:pt x="593" y="1085"/>
                </a:cubicBezTo>
                <a:cubicBezTo>
                  <a:pt x="595" y="1086"/>
                  <a:pt x="598" y="1087"/>
                  <a:pt x="601" y="1087"/>
                </a:cubicBezTo>
                <a:cubicBezTo>
                  <a:pt x="604" y="1086"/>
                  <a:pt x="606" y="1085"/>
                  <a:pt x="608" y="1083"/>
                </a:cubicBezTo>
                <a:cubicBezTo>
                  <a:pt x="610" y="1081"/>
                  <a:pt x="611" y="1078"/>
                  <a:pt x="611" y="1075"/>
                </a:cubicBezTo>
                <a:cubicBezTo>
                  <a:pt x="611" y="1072"/>
                  <a:pt x="611" y="1056"/>
                  <a:pt x="611" y="1041"/>
                </a:cubicBezTo>
                <a:cubicBezTo>
                  <a:pt x="619" y="1040"/>
                  <a:pt x="626" y="1039"/>
                  <a:pt x="633" y="1038"/>
                </a:cubicBezTo>
                <a:cubicBezTo>
                  <a:pt x="638" y="1052"/>
                  <a:pt x="642" y="1067"/>
                  <a:pt x="643" y="1070"/>
                </a:cubicBezTo>
                <a:cubicBezTo>
                  <a:pt x="644" y="1073"/>
                  <a:pt x="646" y="1075"/>
                  <a:pt x="649" y="1076"/>
                </a:cubicBezTo>
                <a:cubicBezTo>
                  <a:pt x="651" y="1078"/>
                  <a:pt x="654" y="1078"/>
                  <a:pt x="657" y="1078"/>
                </a:cubicBezTo>
                <a:cubicBezTo>
                  <a:pt x="660" y="1077"/>
                  <a:pt x="662" y="1075"/>
                  <a:pt x="664" y="1073"/>
                </a:cubicBezTo>
                <a:cubicBezTo>
                  <a:pt x="666" y="1071"/>
                  <a:pt x="667" y="1068"/>
                  <a:pt x="666" y="1065"/>
                </a:cubicBezTo>
                <a:cubicBezTo>
                  <a:pt x="666" y="1062"/>
                  <a:pt x="664" y="1046"/>
                  <a:pt x="663" y="1032"/>
                </a:cubicBezTo>
                <a:cubicBezTo>
                  <a:pt x="670" y="1030"/>
                  <a:pt x="677" y="1028"/>
                  <a:pt x="684" y="1026"/>
                </a:cubicBezTo>
                <a:cubicBezTo>
                  <a:pt x="690" y="1039"/>
                  <a:pt x="696" y="1054"/>
                  <a:pt x="698" y="1057"/>
                </a:cubicBezTo>
                <a:cubicBezTo>
                  <a:pt x="699" y="1060"/>
                  <a:pt x="701" y="1062"/>
                  <a:pt x="704" y="1063"/>
                </a:cubicBezTo>
                <a:cubicBezTo>
                  <a:pt x="706" y="1064"/>
                  <a:pt x="709" y="1064"/>
                  <a:pt x="712" y="1063"/>
                </a:cubicBezTo>
                <a:cubicBezTo>
                  <a:pt x="715" y="1062"/>
                  <a:pt x="717" y="1060"/>
                  <a:pt x="719" y="1058"/>
                </a:cubicBezTo>
                <a:cubicBezTo>
                  <a:pt x="720" y="1055"/>
                  <a:pt x="721" y="1052"/>
                  <a:pt x="720" y="1050"/>
                </a:cubicBezTo>
                <a:cubicBezTo>
                  <a:pt x="719" y="1046"/>
                  <a:pt x="716" y="1031"/>
                  <a:pt x="713" y="1017"/>
                </a:cubicBezTo>
                <a:cubicBezTo>
                  <a:pt x="720" y="1014"/>
                  <a:pt x="727" y="1011"/>
                  <a:pt x="734" y="1009"/>
                </a:cubicBezTo>
                <a:cubicBezTo>
                  <a:pt x="741" y="1021"/>
                  <a:pt x="749" y="1035"/>
                  <a:pt x="750" y="1038"/>
                </a:cubicBezTo>
                <a:cubicBezTo>
                  <a:pt x="752" y="1041"/>
                  <a:pt x="754" y="1042"/>
                  <a:pt x="757" y="1043"/>
                </a:cubicBezTo>
                <a:cubicBezTo>
                  <a:pt x="760" y="1044"/>
                  <a:pt x="762" y="1044"/>
                  <a:pt x="765" y="1042"/>
                </a:cubicBezTo>
                <a:cubicBezTo>
                  <a:pt x="768" y="1041"/>
                  <a:pt x="770" y="1039"/>
                  <a:pt x="771" y="1037"/>
                </a:cubicBezTo>
                <a:cubicBezTo>
                  <a:pt x="772" y="1034"/>
                  <a:pt x="773" y="1031"/>
                  <a:pt x="772" y="1028"/>
                </a:cubicBezTo>
                <a:cubicBezTo>
                  <a:pt x="771" y="1025"/>
                  <a:pt x="766" y="1010"/>
                  <a:pt x="761" y="996"/>
                </a:cubicBezTo>
                <a:cubicBezTo>
                  <a:pt x="768" y="993"/>
                  <a:pt x="774" y="990"/>
                  <a:pt x="781" y="986"/>
                </a:cubicBezTo>
                <a:cubicBezTo>
                  <a:pt x="790" y="998"/>
                  <a:pt x="799" y="1011"/>
                  <a:pt x="801" y="1014"/>
                </a:cubicBezTo>
                <a:cubicBezTo>
                  <a:pt x="802" y="1016"/>
                  <a:pt x="805" y="1018"/>
                  <a:pt x="808" y="1018"/>
                </a:cubicBezTo>
                <a:cubicBezTo>
                  <a:pt x="810" y="1019"/>
                  <a:pt x="813" y="1018"/>
                  <a:pt x="816" y="1017"/>
                </a:cubicBezTo>
                <a:cubicBezTo>
                  <a:pt x="818" y="1015"/>
                  <a:pt x="820" y="1013"/>
                  <a:pt x="821" y="1010"/>
                </a:cubicBezTo>
                <a:cubicBezTo>
                  <a:pt x="822" y="1008"/>
                  <a:pt x="822" y="1005"/>
                  <a:pt x="821" y="1002"/>
                </a:cubicBezTo>
                <a:cubicBezTo>
                  <a:pt x="820" y="999"/>
                  <a:pt x="813" y="984"/>
                  <a:pt x="807" y="971"/>
                </a:cubicBezTo>
                <a:cubicBezTo>
                  <a:pt x="813" y="967"/>
                  <a:pt x="820" y="963"/>
                  <a:pt x="826" y="959"/>
                </a:cubicBezTo>
                <a:cubicBezTo>
                  <a:pt x="835" y="970"/>
                  <a:pt x="846" y="982"/>
                  <a:pt x="848" y="984"/>
                </a:cubicBezTo>
                <a:cubicBezTo>
                  <a:pt x="850" y="986"/>
                  <a:pt x="853" y="988"/>
                  <a:pt x="856" y="988"/>
                </a:cubicBezTo>
                <a:cubicBezTo>
                  <a:pt x="858" y="988"/>
                  <a:pt x="861" y="987"/>
                  <a:pt x="864" y="986"/>
                </a:cubicBezTo>
                <a:cubicBezTo>
                  <a:pt x="866" y="984"/>
                  <a:pt x="868" y="981"/>
                  <a:pt x="868" y="979"/>
                </a:cubicBezTo>
                <a:cubicBezTo>
                  <a:pt x="869" y="976"/>
                  <a:pt x="869" y="973"/>
                  <a:pt x="867" y="970"/>
                </a:cubicBezTo>
                <a:cubicBezTo>
                  <a:pt x="865" y="968"/>
                  <a:pt x="857" y="954"/>
                  <a:pt x="850" y="941"/>
                </a:cubicBezTo>
                <a:cubicBezTo>
                  <a:pt x="856" y="937"/>
                  <a:pt x="862" y="932"/>
                  <a:pt x="867" y="927"/>
                </a:cubicBezTo>
                <a:cubicBezTo>
                  <a:pt x="878" y="937"/>
                  <a:pt x="890" y="948"/>
                  <a:pt x="892" y="950"/>
                </a:cubicBezTo>
                <a:cubicBezTo>
                  <a:pt x="894" y="952"/>
                  <a:pt x="897" y="953"/>
                  <a:pt x="900" y="953"/>
                </a:cubicBezTo>
                <a:cubicBezTo>
                  <a:pt x="903" y="953"/>
                  <a:pt x="906" y="952"/>
                  <a:pt x="908" y="950"/>
                </a:cubicBezTo>
                <a:cubicBezTo>
                  <a:pt x="910" y="948"/>
                  <a:pt x="911" y="945"/>
                  <a:pt x="912" y="942"/>
                </a:cubicBezTo>
                <a:cubicBezTo>
                  <a:pt x="912" y="940"/>
                  <a:pt x="911" y="937"/>
                  <a:pt x="910" y="934"/>
                </a:cubicBezTo>
                <a:cubicBezTo>
                  <a:pt x="908" y="932"/>
                  <a:pt x="898" y="919"/>
                  <a:pt x="890" y="907"/>
                </a:cubicBezTo>
                <a:cubicBezTo>
                  <a:pt x="895" y="902"/>
                  <a:pt x="900" y="897"/>
                  <a:pt x="905" y="891"/>
                </a:cubicBezTo>
                <a:cubicBezTo>
                  <a:pt x="917" y="900"/>
                  <a:pt x="930" y="909"/>
                  <a:pt x="933" y="911"/>
                </a:cubicBezTo>
                <a:cubicBezTo>
                  <a:pt x="935" y="913"/>
                  <a:pt x="938" y="914"/>
                  <a:pt x="941" y="913"/>
                </a:cubicBezTo>
                <a:cubicBezTo>
                  <a:pt x="943" y="913"/>
                  <a:pt x="946" y="912"/>
                  <a:pt x="948" y="909"/>
                </a:cubicBezTo>
                <a:cubicBezTo>
                  <a:pt x="950" y="907"/>
                  <a:pt x="951" y="904"/>
                  <a:pt x="951" y="902"/>
                </a:cubicBezTo>
                <a:cubicBezTo>
                  <a:pt x="951" y="899"/>
                  <a:pt x="950" y="896"/>
                  <a:pt x="948" y="894"/>
                </a:cubicBezTo>
                <a:cubicBezTo>
                  <a:pt x="946" y="891"/>
                  <a:pt x="935" y="880"/>
                  <a:pt x="925" y="869"/>
                </a:cubicBezTo>
                <a:cubicBezTo>
                  <a:pt x="930" y="863"/>
                  <a:pt x="935" y="857"/>
                  <a:pt x="940" y="851"/>
                </a:cubicBezTo>
                <a:cubicBezTo>
                  <a:pt x="952" y="859"/>
                  <a:pt x="966" y="867"/>
                  <a:pt x="969" y="869"/>
                </a:cubicBezTo>
                <a:cubicBezTo>
                  <a:pt x="971" y="870"/>
                  <a:pt x="974" y="870"/>
                  <a:pt x="977" y="870"/>
                </a:cubicBezTo>
                <a:cubicBezTo>
                  <a:pt x="980" y="869"/>
                  <a:pt x="982" y="867"/>
                  <a:pt x="984" y="865"/>
                </a:cubicBezTo>
                <a:cubicBezTo>
                  <a:pt x="986" y="863"/>
                  <a:pt x="986" y="860"/>
                  <a:pt x="986" y="857"/>
                </a:cubicBezTo>
                <a:cubicBezTo>
                  <a:pt x="986" y="854"/>
                  <a:pt x="985" y="852"/>
                  <a:pt x="983" y="850"/>
                </a:cubicBezTo>
                <a:cubicBezTo>
                  <a:pt x="980" y="847"/>
                  <a:pt x="968" y="837"/>
                  <a:pt x="957" y="827"/>
                </a:cubicBezTo>
                <a:cubicBezTo>
                  <a:pt x="961" y="821"/>
                  <a:pt x="966" y="815"/>
                  <a:pt x="969" y="808"/>
                </a:cubicBezTo>
                <a:cubicBezTo>
                  <a:pt x="983" y="814"/>
                  <a:pt x="997" y="821"/>
                  <a:pt x="1000" y="822"/>
                </a:cubicBezTo>
                <a:cubicBezTo>
                  <a:pt x="1003" y="824"/>
                  <a:pt x="1006" y="824"/>
                  <a:pt x="1008" y="823"/>
                </a:cubicBezTo>
                <a:cubicBezTo>
                  <a:pt x="1011" y="822"/>
                  <a:pt x="1013" y="820"/>
                  <a:pt x="1015" y="817"/>
                </a:cubicBezTo>
                <a:cubicBezTo>
                  <a:pt x="1016" y="815"/>
                  <a:pt x="1017" y="812"/>
                  <a:pt x="1016" y="809"/>
                </a:cubicBezTo>
                <a:cubicBezTo>
                  <a:pt x="1016" y="806"/>
                  <a:pt x="1014" y="804"/>
                  <a:pt x="1012" y="802"/>
                </a:cubicBezTo>
                <a:cubicBezTo>
                  <a:pt x="1009" y="800"/>
                  <a:pt x="996" y="791"/>
                  <a:pt x="984" y="782"/>
                </a:cubicBezTo>
                <a:cubicBezTo>
                  <a:pt x="988" y="776"/>
                  <a:pt x="991" y="769"/>
                  <a:pt x="995" y="762"/>
                </a:cubicBezTo>
                <a:cubicBezTo>
                  <a:pt x="1009" y="767"/>
                  <a:pt x="1024" y="772"/>
                  <a:pt x="1027" y="773"/>
                </a:cubicBezTo>
                <a:cubicBezTo>
                  <a:pt x="1029" y="774"/>
                  <a:pt x="1032" y="774"/>
                  <a:pt x="1035" y="772"/>
                </a:cubicBezTo>
                <a:cubicBezTo>
                  <a:pt x="1037" y="771"/>
                  <a:pt x="1039" y="769"/>
                  <a:pt x="1041" y="766"/>
                </a:cubicBezTo>
                <a:cubicBezTo>
                  <a:pt x="1042" y="764"/>
                  <a:pt x="1042" y="761"/>
                  <a:pt x="1041" y="758"/>
                </a:cubicBezTo>
                <a:cubicBezTo>
                  <a:pt x="1040" y="755"/>
                  <a:pt x="1039" y="753"/>
                  <a:pt x="1036" y="752"/>
                </a:cubicBezTo>
                <a:cubicBezTo>
                  <a:pt x="1033" y="750"/>
                  <a:pt x="1020" y="742"/>
                  <a:pt x="1007" y="735"/>
                </a:cubicBezTo>
                <a:cubicBezTo>
                  <a:pt x="1010" y="728"/>
                  <a:pt x="1012" y="721"/>
                  <a:pt x="1015" y="714"/>
                </a:cubicBezTo>
                <a:cubicBezTo>
                  <a:pt x="1029" y="717"/>
                  <a:pt x="1045" y="721"/>
                  <a:pt x="1048" y="721"/>
                </a:cubicBezTo>
                <a:cubicBezTo>
                  <a:pt x="1051" y="722"/>
                  <a:pt x="1054" y="721"/>
                  <a:pt x="1056" y="720"/>
                </a:cubicBezTo>
                <a:cubicBezTo>
                  <a:pt x="1058" y="718"/>
                  <a:pt x="1060" y="716"/>
                  <a:pt x="1061" y="713"/>
                </a:cubicBezTo>
                <a:cubicBezTo>
                  <a:pt x="1062" y="710"/>
                  <a:pt x="1062" y="707"/>
                  <a:pt x="1061" y="705"/>
                </a:cubicBezTo>
                <a:cubicBezTo>
                  <a:pt x="1060" y="702"/>
                  <a:pt x="1058" y="700"/>
                  <a:pt x="1055" y="699"/>
                </a:cubicBezTo>
                <a:cubicBezTo>
                  <a:pt x="1052" y="698"/>
                  <a:pt x="1037" y="691"/>
                  <a:pt x="1024" y="686"/>
                </a:cubicBezTo>
                <a:cubicBezTo>
                  <a:pt x="1026" y="678"/>
                  <a:pt x="1028" y="671"/>
                  <a:pt x="1030" y="664"/>
                </a:cubicBezTo>
                <a:cubicBezTo>
                  <a:pt x="1044" y="665"/>
                  <a:pt x="1060" y="667"/>
                  <a:pt x="1063" y="668"/>
                </a:cubicBezTo>
                <a:cubicBezTo>
                  <a:pt x="1066" y="668"/>
                  <a:pt x="1069" y="667"/>
                  <a:pt x="1071" y="665"/>
                </a:cubicBezTo>
                <a:cubicBezTo>
                  <a:pt x="1074" y="664"/>
                  <a:pt x="1075" y="661"/>
                  <a:pt x="1076" y="658"/>
                </a:cubicBezTo>
                <a:cubicBezTo>
                  <a:pt x="1076" y="655"/>
                  <a:pt x="1076" y="652"/>
                  <a:pt x="1075" y="650"/>
                </a:cubicBezTo>
                <a:cubicBezTo>
                  <a:pt x="1073" y="647"/>
                  <a:pt x="1071" y="645"/>
                  <a:pt x="1068" y="645"/>
                </a:cubicBezTo>
                <a:cubicBezTo>
                  <a:pt x="1065" y="644"/>
                  <a:pt x="1050" y="639"/>
                  <a:pt x="1036" y="634"/>
                </a:cubicBezTo>
                <a:cubicBezTo>
                  <a:pt x="1037" y="627"/>
                  <a:pt x="1039" y="620"/>
                  <a:pt x="1040" y="612"/>
                </a:cubicBezTo>
                <a:cubicBezTo>
                  <a:pt x="1054" y="612"/>
                  <a:pt x="1070" y="612"/>
                  <a:pt x="1073" y="612"/>
                </a:cubicBezTo>
                <a:cubicBezTo>
                  <a:pt x="1076" y="613"/>
                  <a:pt x="1079" y="611"/>
                  <a:pt x="1081" y="609"/>
                </a:cubicBezTo>
                <a:cubicBezTo>
                  <a:pt x="1083" y="607"/>
                  <a:pt x="1084" y="605"/>
                  <a:pt x="1085" y="602"/>
                </a:cubicBezTo>
                <a:cubicBezTo>
                  <a:pt x="1085" y="599"/>
                  <a:pt x="1084" y="596"/>
                  <a:pt x="1083" y="594"/>
                </a:cubicBezTo>
                <a:cubicBezTo>
                  <a:pt x="1081" y="591"/>
                  <a:pt x="1079" y="590"/>
                  <a:pt x="1076" y="589"/>
                </a:cubicBezTo>
                <a:cubicBezTo>
                  <a:pt x="1073" y="588"/>
                  <a:pt x="1057" y="585"/>
                  <a:pt x="1043" y="582"/>
                </a:cubicBezTo>
                <a:cubicBezTo>
                  <a:pt x="1043" y="575"/>
                  <a:pt x="1044" y="567"/>
                  <a:pt x="1044" y="560"/>
                </a:cubicBezTo>
                <a:cubicBezTo>
                  <a:pt x="1058" y="558"/>
                  <a:pt x="1074" y="557"/>
                  <a:pt x="1078" y="557"/>
                </a:cubicBezTo>
                <a:close/>
                <a:moveTo>
                  <a:pt x="544" y="979"/>
                </a:moveTo>
                <a:cubicBezTo>
                  <a:pt x="305" y="979"/>
                  <a:pt x="111" y="785"/>
                  <a:pt x="111" y="545"/>
                </a:cubicBezTo>
                <a:cubicBezTo>
                  <a:pt x="111" y="305"/>
                  <a:pt x="305" y="111"/>
                  <a:pt x="544" y="111"/>
                </a:cubicBezTo>
                <a:cubicBezTo>
                  <a:pt x="783" y="111"/>
                  <a:pt x="977" y="305"/>
                  <a:pt x="977" y="545"/>
                </a:cubicBezTo>
                <a:cubicBezTo>
                  <a:pt x="977" y="785"/>
                  <a:pt x="783" y="979"/>
                  <a:pt x="544" y="979"/>
                </a:cubicBezTo>
                <a:close/>
              </a:path>
            </a:pathLst>
          </a:custGeom>
          <a:solidFill>
            <a:srgbClr val="356377"/>
          </a:solidFill>
          <a:ln>
            <a:noFill/>
          </a:ln>
        </p:spPr>
        <p:txBody>
          <a:bodyPr vert="horz" wrap="square" lIns="91440" tIns="45720" rIns="91440" bIns="45720" numCol="1" anchor="t" anchorCtr="0" compatLnSpc="1">
            <a:prstTxWarp prst="textNoShape">
              <a:avLst/>
            </a:prstTxWarp>
          </a:bodyPr>
          <a:lstStyle/>
          <a:p>
            <a:pPr defTabSz="914378"/>
            <a:endParaRPr lang="en-US" sz="1800">
              <a:solidFill>
                <a:prstClr val="black"/>
              </a:solidFill>
            </a:endParaRPr>
          </a:p>
        </p:txBody>
      </p:sp>
      <p:sp>
        <p:nvSpPr>
          <p:cNvPr id="93" name="Freeform 10">
            <a:extLst>
              <a:ext uri="{FF2B5EF4-FFF2-40B4-BE49-F238E27FC236}">
                <a16:creationId xmlns:a16="http://schemas.microsoft.com/office/drawing/2014/main" id="{DB703AB5-17F6-4013-8E73-97FB6E4034A3}"/>
              </a:ext>
            </a:extLst>
          </p:cNvPr>
          <p:cNvSpPr>
            <a:spLocks noEditPoints="1"/>
          </p:cNvSpPr>
          <p:nvPr/>
        </p:nvSpPr>
        <p:spPr bwMode="auto">
          <a:xfrm>
            <a:off x="3385845" y="1828955"/>
            <a:ext cx="1017806" cy="1019968"/>
          </a:xfrm>
          <a:custGeom>
            <a:avLst/>
            <a:gdLst>
              <a:gd name="T0" fmla="*/ 1043 w 1088"/>
              <a:gd name="T1" fmla="*/ 507 h 1090"/>
              <a:gd name="T2" fmla="*/ 1036 w 1088"/>
              <a:gd name="T3" fmla="*/ 455 h 1090"/>
              <a:gd name="T4" fmla="*/ 1024 w 1088"/>
              <a:gd name="T5" fmla="*/ 404 h 1090"/>
              <a:gd name="T6" fmla="*/ 1007 w 1088"/>
              <a:gd name="T7" fmla="*/ 355 h 1090"/>
              <a:gd name="T8" fmla="*/ 984 w 1088"/>
              <a:gd name="T9" fmla="*/ 307 h 1090"/>
              <a:gd name="T10" fmla="*/ 957 w 1088"/>
              <a:gd name="T11" fmla="*/ 263 h 1090"/>
              <a:gd name="T12" fmla="*/ 925 w 1088"/>
              <a:gd name="T13" fmla="*/ 221 h 1090"/>
              <a:gd name="T14" fmla="*/ 890 w 1088"/>
              <a:gd name="T15" fmla="*/ 183 h 1090"/>
              <a:gd name="T16" fmla="*/ 850 w 1088"/>
              <a:gd name="T17" fmla="*/ 149 h 1090"/>
              <a:gd name="T18" fmla="*/ 807 w 1088"/>
              <a:gd name="T19" fmla="*/ 119 h 1090"/>
              <a:gd name="T20" fmla="*/ 761 w 1088"/>
              <a:gd name="T21" fmla="*/ 93 h 1090"/>
              <a:gd name="T22" fmla="*/ 713 w 1088"/>
              <a:gd name="T23" fmla="*/ 73 h 1090"/>
              <a:gd name="T24" fmla="*/ 663 w 1088"/>
              <a:gd name="T25" fmla="*/ 58 h 1090"/>
              <a:gd name="T26" fmla="*/ 611 w 1088"/>
              <a:gd name="T27" fmla="*/ 48 h 1090"/>
              <a:gd name="T28" fmla="*/ 559 w 1088"/>
              <a:gd name="T29" fmla="*/ 44 h 1090"/>
              <a:gd name="T30" fmla="*/ 507 w 1088"/>
              <a:gd name="T31" fmla="*/ 45 h 1090"/>
              <a:gd name="T32" fmla="*/ 455 w 1088"/>
              <a:gd name="T33" fmla="*/ 52 h 1090"/>
              <a:gd name="T34" fmla="*/ 404 w 1088"/>
              <a:gd name="T35" fmla="*/ 64 h 1090"/>
              <a:gd name="T36" fmla="*/ 354 w 1088"/>
              <a:gd name="T37" fmla="*/ 81 h 1090"/>
              <a:gd name="T38" fmla="*/ 307 w 1088"/>
              <a:gd name="T39" fmla="*/ 104 h 1090"/>
              <a:gd name="T40" fmla="*/ 262 w 1088"/>
              <a:gd name="T41" fmla="*/ 131 h 1090"/>
              <a:gd name="T42" fmla="*/ 221 w 1088"/>
              <a:gd name="T43" fmla="*/ 163 h 1090"/>
              <a:gd name="T44" fmla="*/ 182 w 1088"/>
              <a:gd name="T45" fmla="*/ 199 h 1090"/>
              <a:gd name="T46" fmla="*/ 148 w 1088"/>
              <a:gd name="T47" fmla="*/ 238 h 1090"/>
              <a:gd name="T48" fmla="*/ 118 w 1088"/>
              <a:gd name="T49" fmla="*/ 282 h 1090"/>
              <a:gd name="T50" fmla="*/ 93 w 1088"/>
              <a:gd name="T51" fmla="*/ 328 h 1090"/>
              <a:gd name="T52" fmla="*/ 73 w 1088"/>
              <a:gd name="T53" fmla="*/ 376 h 1090"/>
              <a:gd name="T54" fmla="*/ 58 w 1088"/>
              <a:gd name="T55" fmla="*/ 426 h 1090"/>
              <a:gd name="T56" fmla="*/ 48 w 1088"/>
              <a:gd name="T57" fmla="*/ 478 h 1090"/>
              <a:gd name="T58" fmla="*/ 44 w 1088"/>
              <a:gd name="T59" fmla="*/ 530 h 1090"/>
              <a:gd name="T60" fmla="*/ 45 w 1088"/>
              <a:gd name="T61" fmla="*/ 582 h 1090"/>
              <a:gd name="T62" fmla="*/ 52 w 1088"/>
              <a:gd name="T63" fmla="*/ 634 h 1090"/>
              <a:gd name="T64" fmla="*/ 64 w 1088"/>
              <a:gd name="T65" fmla="*/ 686 h 1090"/>
              <a:gd name="T66" fmla="*/ 81 w 1088"/>
              <a:gd name="T67" fmla="*/ 735 h 1090"/>
              <a:gd name="T68" fmla="*/ 104 w 1088"/>
              <a:gd name="T69" fmla="*/ 782 h 1090"/>
              <a:gd name="T70" fmla="*/ 131 w 1088"/>
              <a:gd name="T71" fmla="*/ 827 h 1090"/>
              <a:gd name="T72" fmla="*/ 163 w 1088"/>
              <a:gd name="T73" fmla="*/ 869 h 1090"/>
              <a:gd name="T74" fmla="*/ 198 w 1088"/>
              <a:gd name="T75" fmla="*/ 907 h 1090"/>
              <a:gd name="T76" fmla="*/ 238 w 1088"/>
              <a:gd name="T77" fmla="*/ 941 h 1090"/>
              <a:gd name="T78" fmla="*/ 281 w 1088"/>
              <a:gd name="T79" fmla="*/ 971 h 1090"/>
              <a:gd name="T80" fmla="*/ 327 w 1088"/>
              <a:gd name="T81" fmla="*/ 996 h 1090"/>
              <a:gd name="T82" fmla="*/ 375 w 1088"/>
              <a:gd name="T83" fmla="*/ 1017 h 1090"/>
              <a:gd name="T84" fmla="*/ 425 w 1088"/>
              <a:gd name="T85" fmla="*/ 1032 h 1090"/>
              <a:gd name="T86" fmla="*/ 477 w 1088"/>
              <a:gd name="T87" fmla="*/ 1041 h 1090"/>
              <a:gd name="T88" fmla="*/ 529 w 1088"/>
              <a:gd name="T89" fmla="*/ 1046 h 1090"/>
              <a:gd name="T90" fmla="*/ 581 w 1088"/>
              <a:gd name="T91" fmla="*/ 1045 h 1090"/>
              <a:gd name="T92" fmla="*/ 633 w 1088"/>
              <a:gd name="T93" fmla="*/ 1038 h 1090"/>
              <a:gd name="T94" fmla="*/ 684 w 1088"/>
              <a:gd name="T95" fmla="*/ 1026 h 1090"/>
              <a:gd name="T96" fmla="*/ 734 w 1088"/>
              <a:gd name="T97" fmla="*/ 1009 h 1090"/>
              <a:gd name="T98" fmla="*/ 781 w 1088"/>
              <a:gd name="T99" fmla="*/ 986 h 1090"/>
              <a:gd name="T100" fmla="*/ 826 w 1088"/>
              <a:gd name="T101" fmla="*/ 959 h 1090"/>
              <a:gd name="T102" fmla="*/ 867 w 1088"/>
              <a:gd name="T103" fmla="*/ 927 h 1090"/>
              <a:gd name="T104" fmla="*/ 905 w 1088"/>
              <a:gd name="T105" fmla="*/ 891 h 1090"/>
              <a:gd name="T106" fmla="*/ 940 w 1088"/>
              <a:gd name="T107" fmla="*/ 851 h 1090"/>
              <a:gd name="T108" fmla="*/ 969 w 1088"/>
              <a:gd name="T109" fmla="*/ 808 h 1090"/>
              <a:gd name="T110" fmla="*/ 995 w 1088"/>
              <a:gd name="T111" fmla="*/ 762 h 1090"/>
              <a:gd name="T112" fmla="*/ 1015 w 1088"/>
              <a:gd name="T113" fmla="*/ 714 h 1090"/>
              <a:gd name="T114" fmla="*/ 1030 w 1088"/>
              <a:gd name="T115" fmla="*/ 664 h 1090"/>
              <a:gd name="T116" fmla="*/ 1040 w 1088"/>
              <a:gd name="T117" fmla="*/ 612 h 1090"/>
              <a:gd name="T118" fmla="*/ 1044 w 1088"/>
              <a:gd name="T119" fmla="*/ 560 h 10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88" h="1090">
                <a:moveTo>
                  <a:pt x="1078" y="557"/>
                </a:moveTo>
                <a:cubicBezTo>
                  <a:pt x="1080" y="556"/>
                  <a:pt x="1083" y="555"/>
                  <a:pt x="1085" y="553"/>
                </a:cubicBezTo>
                <a:cubicBezTo>
                  <a:pt x="1087" y="551"/>
                  <a:pt x="1088" y="548"/>
                  <a:pt x="1088" y="545"/>
                </a:cubicBezTo>
                <a:cubicBezTo>
                  <a:pt x="1088" y="542"/>
                  <a:pt x="1087" y="539"/>
                  <a:pt x="1085" y="537"/>
                </a:cubicBezTo>
                <a:cubicBezTo>
                  <a:pt x="1083" y="535"/>
                  <a:pt x="1080" y="533"/>
                  <a:pt x="1078" y="533"/>
                </a:cubicBezTo>
                <a:cubicBezTo>
                  <a:pt x="1074" y="533"/>
                  <a:pt x="1058" y="531"/>
                  <a:pt x="1044" y="530"/>
                </a:cubicBezTo>
                <a:cubicBezTo>
                  <a:pt x="1044" y="522"/>
                  <a:pt x="1043" y="515"/>
                  <a:pt x="1043" y="507"/>
                </a:cubicBezTo>
                <a:cubicBezTo>
                  <a:pt x="1057" y="505"/>
                  <a:pt x="1073" y="501"/>
                  <a:pt x="1076" y="501"/>
                </a:cubicBezTo>
                <a:cubicBezTo>
                  <a:pt x="1079" y="500"/>
                  <a:pt x="1081" y="498"/>
                  <a:pt x="1083" y="496"/>
                </a:cubicBezTo>
                <a:cubicBezTo>
                  <a:pt x="1084" y="494"/>
                  <a:pt x="1085" y="491"/>
                  <a:pt x="1085" y="488"/>
                </a:cubicBezTo>
                <a:cubicBezTo>
                  <a:pt x="1084" y="485"/>
                  <a:pt x="1083" y="482"/>
                  <a:pt x="1081" y="481"/>
                </a:cubicBezTo>
                <a:cubicBezTo>
                  <a:pt x="1079" y="479"/>
                  <a:pt x="1076" y="477"/>
                  <a:pt x="1073" y="477"/>
                </a:cubicBezTo>
                <a:cubicBezTo>
                  <a:pt x="1070" y="477"/>
                  <a:pt x="1054" y="478"/>
                  <a:pt x="1040" y="478"/>
                </a:cubicBezTo>
                <a:cubicBezTo>
                  <a:pt x="1039" y="470"/>
                  <a:pt x="1037" y="463"/>
                  <a:pt x="1036" y="455"/>
                </a:cubicBezTo>
                <a:cubicBezTo>
                  <a:pt x="1050" y="451"/>
                  <a:pt x="1065" y="446"/>
                  <a:pt x="1068" y="445"/>
                </a:cubicBezTo>
                <a:cubicBezTo>
                  <a:pt x="1071" y="444"/>
                  <a:pt x="1073" y="442"/>
                  <a:pt x="1075" y="440"/>
                </a:cubicBezTo>
                <a:cubicBezTo>
                  <a:pt x="1076" y="437"/>
                  <a:pt x="1076" y="435"/>
                  <a:pt x="1076" y="432"/>
                </a:cubicBezTo>
                <a:cubicBezTo>
                  <a:pt x="1075" y="429"/>
                  <a:pt x="1074" y="426"/>
                  <a:pt x="1071" y="425"/>
                </a:cubicBezTo>
                <a:cubicBezTo>
                  <a:pt x="1069" y="423"/>
                  <a:pt x="1066" y="422"/>
                  <a:pt x="1063" y="422"/>
                </a:cubicBezTo>
                <a:cubicBezTo>
                  <a:pt x="1060" y="423"/>
                  <a:pt x="1044" y="425"/>
                  <a:pt x="1030" y="426"/>
                </a:cubicBezTo>
                <a:cubicBezTo>
                  <a:pt x="1028" y="419"/>
                  <a:pt x="1026" y="412"/>
                  <a:pt x="1024" y="404"/>
                </a:cubicBezTo>
                <a:cubicBezTo>
                  <a:pt x="1037" y="399"/>
                  <a:pt x="1052" y="392"/>
                  <a:pt x="1055" y="391"/>
                </a:cubicBezTo>
                <a:cubicBezTo>
                  <a:pt x="1058" y="390"/>
                  <a:pt x="1060" y="388"/>
                  <a:pt x="1061" y="385"/>
                </a:cubicBezTo>
                <a:cubicBezTo>
                  <a:pt x="1062" y="382"/>
                  <a:pt x="1062" y="379"/>
                  <a:pt x="1061" y="377"/>
                </a:cubicBezTo>
                <a:cubicBezTo>
                  <a:pt x="1060" y="374"/>
                  <a:pt x="1058" y="372"/>
                  <a:pt x="1056" y="370"/>
                </a:cubicBezTo>
                <a:cubicBezTo>
                  <a:pt x="1054" y="369"/>
                  <a:pt x="1051" y="368"/>
                  <a:pt x="1048" y="369"/>
                </a:cubicBezTo>
                <a:cubicBezTo>
                  <a:pt x="1045" y="369"/>
                  <a:pt x="1029" y="373"/>
                  <a:pt x="1015" y="376"/>
                </a:cubicBezTo>
                <a:cubicBezTo>
                  <a:pt x="1012" y="369"/>
                  <a:pt x="1010" y="362"/>
                  <a:pt x="1007" y="355"/>
                </a:cubicBezTo>
                <a:cubicBezTo>
                  <a:pt x="1020" y="348"/>
                  <a:pt x="1033" y="340"/>
                  <a:pt x="1036" y="338"/>
                </a:cubicBezTo>
                <a:cubicBezTo>
                  <a:pt x="1039" y="337"/>
                  <a:pt x="1040" y="334"/>
                  <a:pt x="1041" y="332"/>
                </a:cubicBezTo>
                <a:cubicBezTo>
                  <a:pt x="1042" y="329"/>
                  <a:pt x="1042" y="326"/>
                  <a:pt x="1041" y="323"/>
                </a:cubicBezTo>
                <a:cubicBezTo>
                  <a:pt x="1039" y="321"/>
                  <a:pt x="1037" y="319"/>
                  <a:pt x="1035" y="317"/>
                </a:cubicBezTo>
                <a:cubicBezTo>
                  <a:pt x="1032" y="316"/>
                  <a:pt x="1029" y="316"/>
                  <a:pt x="1027" y="317"/>
                </a:cubicBezTo>
                <a:cubicBezTo>
                  <a:pt x="1024" y="318"/>
                  <a:pt x="1009" y="323"/>
                  <a:pt x="995" y="328"/>
                </a:cubicBezTo>
                <a:cubicBezTo>
                  <a:pt x="991" y="321"/>
                  <a:pt x="988" y="314"/>
                  <a:pt x="984" y="307"/>
                </a:cubicBezTo>
                <a:cubicBezTo>
                  <a:pt x="996" y="299"/>
                  <a:pt x="1009" y="290"/>
                  <a:pt x="1012" y="288"/>
                </a:cubicBezTo>
                <a:cubicBezTo>
                  <a:pt x="1014" y="286"/>
                  <a:pt x="1016" y="284"/>
                  <a:pt x="1016" y="281"/>
                </a:cubicBezTo>
                <a:cubicBezTo>
                  <a:pt x="1017" y="278"/>
                  <a:pt x="1016" y="275"/>
                  <a:pt x="1015" y="273"/>
                </a:cubicBezTo>
                <a:cubicBezTo>
                  <a:pt x="1013" y="270"/>
                  <a:pt x="1011" y="268"/>
                  <a:pt x="1008" y="267"/>
                </a:cubicBezTo>
                <a:cubicBezTo>
                  <a:pt x="1006" y="266"/>
                  <a:pt x="1003" y="266"/>
                  <a:pt x="1000" y="268"/>
                </a:cubicBezTo>
                <a:cubicBezTo>
                  <a:pt x="997" y="269"/>
                  <a:pt x="983" y="276"/>
                  <a:pt x="969" y="282"/>
                </a:cubicBezTo>
                <a:cubicBezTo>
                  <a:pt x="966" y="275"/>
                  <a:pt x="961" y="269"/>
                  <a:pt x="957" y="263"/>
                </a:cubicBezTo>
                <a:cubicBezTo>
                  <a:pt x="968" y="253"/>
                  <a:pt x="980" y="242"/>
                  <a:pt x="983" y="240"/>
                </a:cubicBezTo>
                <a:cubicBezTo>
                  <a:pt x="985" y="238"/>
                  <a:pt x="986" y="236"/>
                  <a:pt x="986" y="233"/>
                </a:cubicBezTo>
                <a:cubicBezTo>
                  <a:pt x="986" y="230"/>
                  <a:pt x="986" y="227"/>
                  <a:pt x="984" y="225"/>
                </a:cubicBezTo>
                <a:cubicBezTo>
                  <a:pt x="982" y="222"/>
                  <a:pt x="980" y="221"/>
                  <a:pt x="977" y="220"/>
                </a:cubicBezTo>
                <a:cubicBezTo>
                  <a:pt x="974" y="220"/>
                  <a:pt x="971" y="220"/>
                  <a:pt x="969" y="221"/>
                </a:cubicBezTo>
                <a:cubicBezTo>
                  <a:pt x="966" y="223"/>
                  <a:pt x="952" y="231"/>
                  <a:pt x="940" y="238"/>
                </a:cubicBezTo>
                <a:cubicBezTo>
                  <a:pt x="935" y="233"/>
                  <a:pt x="930" y="227"/>
                  <a:pt x="925" y="221"/>
                </a:cubicBezTo>
                <a:cubicBezTo>
                  <a:pt x="935" y="210"/>
                  <a:pt x="946" y="198"/>
                  <a:pt x="948" y="196"/>
                </a:cubicBezTo>
                <a:cubicBezTo>
                  <a:pt x="950" y="194"/>
                  <a:pt x="951" y="191"/>
                  <a:pt x="951" y="188"/>
                </a:cubicBezTo>
                <a:cubicBezTo>
                  <a:pt x="951" y="185"/>
                  <a:pt x="950" y="183"/>
                  <a:pt x="948" y="180"/>
                </a:cubicBezTo>
                <a:cubicBezTo>
                  <a:pt x="946" y="178"/>
                  <a:pt x="943" y="177"/>
                  <a:pt x="941" y="177"/>
                </a:cubicBezTo>
                <a:cubicBezTo>
                  <a:pt x="938" y="176"/>
                  <a:pt x="935" y="177"/>
                  <a:pt x="933" y="179"/>
                </a:cubicBezTo>
                <a:cubicBezTo>
                  <a:pt x="930" y="181"/>
                  <a:pt x="917" y="190"/>
                  <a:pt x="905" y="199"/>
                </a:cubicBezTo>
                <a:cubicBezTo>
                  <a:pt x="900" y="193"/>
                  <a:pt x="895" y="188"/>
                  <a:pt x="890" y="183"/>
                </a:cubicBezTo>
                <a:cubicBezTo>
                  <a:pt x="898" y="171"/>
                  <a:pt x="908" y="158"/>
                  <a:pt x="910" y="156"/>
                </a:cubicBezTo>
                <a:cubicBezTo>
                  <a:pt x="911" y="153"/>
                  <a:pt x="912" y="150"/>
                  <a:pt x="912" y="148"/>
                </a:cubicBezTo>
                <a:cubicBezTo>
                  <a:pt x="911" y="145"/>
                  <a:pt x="910" y="142"/>
                  <a:pt x="908" y="140"/>
                </a:cubicBezTo>
                <a:cubicBezTo>
                  <a:pt x="906" y="138"/>
                  <a:pt x="903" y="137"/>
                  <a:pt x="900" y="137"/>
                </a:cubicBezTo>
                <a:cubicBezTo>
                  <a:pt x="897" y="137"/>
                  <a:pt x="894" y="138"/>
                  <a:pt x="892" y="140"/>
                </a:cubicBezTo>
                <a:cubicBezTo>
                  <a:pt x="890" y="142"/>
                  <a:pt x="878" y="153"/>
                  <a:pt x="867" y="163"/>
                </a:cubicBezTo>
                <a:cubicBezTo>
                  <a:pt x="862" y="158"/>
                  <a:pt x="856" y="153"/>
                  <a:pt x="850" y="149"/>
                </a:cubicBezTo>
                <a:cubicBezTo>
                  <a:pt x="857" y="136"/>
                  <a:pt x="865" y="122"/>
                  <a:pt x="867" y="119"/>
                </a:cubicBezTo>
                <a:cubicBezTo>
                  <a:pt x="869" y="117"/>
                  <a:pt x="869" y="114"/>
                  <a:pt x="868" y="111"/>
                </a:cubicBezTo>
                <a:cubicBezTo>
                  <a:pt x="868" y="109"/>
                  <a:pt x="866" y="106"/>
                  <a:pt x="864" y="104"/>
                </a:cubicBezTo>
                <a:cubicBezTo>
                  <a:pt x="861" y="103"/>
                  <a:pt x="858" y="102"/>
                  <a:pt x="856" y="102"/>
                </a:cubicBezTo>
                <a:cubicBezTo>
                  <a:pt x="853" y="102"/>
                  <a:pt x="850" y="103"/>
                  <a:pt x="848" y="106"/>
                </a:cubicBezTo>
                <a:cubicBezTo>
                  <a:pt x="846" y="108"/>
                  <a:pt x="835" y="120"/>
                  <a:pt x="826" y="131"/>
                </a:cubicBezTo>
                <a:cubicBezTo>
                  <a:pt x="820" y="127"/>
                  <a:pt x="813" y="123"/>
                  <a:pt x="807" y="119"/>
                </a:cubicBezTo>
                <a:cubicBezTo>
                  <a:pt x="813" y="105"/>
                  <a:pt x="820" y="91"/>
                  <a:pt x="821" y="88"/>
                </a:cubicBezTo>
                <a:cubicBezTo>
                  <a:pt x="822" y="85"/>
                  <a:pt x="822" y="82"/>
                  <a:pt x="821" y="80"/>
                </a:cubicBezTo>
                <a:cubicBezTo>
                  <a:pt x="820" y="77"/>
                  <a:pt x="818" y="75"/>
                  <a:pt x="816" y="73"/>
                </a:cubicBezTo>
                <a:cubicBezTo>
                  <a:pt x="813" y="72"/>
                  <a:pt x="810" y="71"/>
                  <a:pt x="808" y="72"/>
                </a:cubicBezTo>
                <a:cubicBezTo>
                  <a:pt x="805" y="72"/>
                  <a:pt x="802" y="74"/>
                  <a:pt x="801" y="76"/>
                </a:cubicBezTo>
                <a:cubicBezTo>
                  <a:pt x="799" y="79"/>
                  <a:pt x="790" y="92"/>
                  <a:pt x="781" y="104"/>
                </a:cubicBezTo>
                <a:cubicBezTo>
                  <a:pt x="774" y="100"/>
                  <a:pt x="768" y="97"/>
                  <a:pt x="761" y="93"/>
                </a:cubicBezTo>
                <a:cubicBezTo>
                  <a:pt x="766" y="80"/>
                  <a:pt x="771" y="65"/>
                  <a:pt x="772" y="61"/>
                </a:cubicBezTo>
                <a:cubicBezTo>
                  <a:pt x="773" y="59"/>
                  <a:pt x="772" y="56"/>
                  <a:pt x="771" y="53"/>
                </a:cubicBezTo>
                <a:cubicBezTo>
                  <a:pt x="770" y="51"/>
                  <a:pt x="768" y="49"/>
                  <a:pt x="765" y="47"/>
                </a:cubicBezTo>
                <a:cubicBezTo>
                  <a:pt x="762" y="46"/>
                  <a:pt x="760" y="46"/>
                  <a:pt x="757" y="47"/>
                </a:cubicBezTo>
                <a:cubicBezTo>
                  <a:pt x="754" y="48"/>
                  <a:pt x="752" y="49"/>
                  <a:pt x="750" y="52"/>
                </a:cubicBezTo>
                <a:cubicBezTo>
                  <a:pt x="749" y="55"/>
                  <a:pt x="741" y="69"/>
                  <a:pt x="734" y="81"/>
                </a:cubicBezTo>
                <a:cubicBezTo>
                  <a:pt x="727" y="78"/>
                  <a:pt x="720" y="76"/>
                  <a:pt x="713" y="73"/>
                </a:cubicBezTo>
                <a:cubicBezTo>
                  <a:pt x="716" y="59"/>
                  <a:pt x="719" y="43"/>
                  <a:pt x="720" y="40"/>
                </a:cubicBezTo>
                <a:cubicBezTo>
                  <a:pt x="721" y="37"/>
                  <a:pt x="720" y="34"/>
                  <a:pt x="719" y="32"/>
                </a:cubicBezTo>
                <a:cubicBezTo>
                  <a:pt x="717" y="30"/>
                  <a:pt x="715" y="28"/>
                  <a:pt x="712" y="27"/>
                </a:cubicBezTo>
                <a:cubicBezTo>
                  <a:pt x="709" y="26"/>
                  <a:pt x="706" y="26"/>
                  <a:pt x="704" y="27"/>
                </a:cubicBezTo>
                <a:cubicBezTo>
                  <a:pt x="701" y="28"/>
                  <a:pt x="699" y="30"/>
                  <a:pt x="698" y="33"/>
                </a:cubicBezTo>
                <a:cubicBezTo>
                  <a:pt x="696" y="36"/>
                  <a:pt x="690" y="51"/>
                  <a:pt x="684" y="64"/>
                </a:cubicBezTo>
                <a:cubicBezTo>
                  <a:pt x="677" y="62"/>
                  <a:pt x="670" y="60"/>
                  <a:pt x="663" y="58"/>
                </a:cubicBezTo>
                <a:cubicBezTo>
                  <a:pt x="664" y="44"/>
                  <a:pt x="666" y="28"/>
                  <a:pt x="666" y="25"/>
                </a:cubicBezTo>
                <a:cubicBezTo>
                  <a:pt x="667" y="22"/>
                  <a:pt x="666" y="19"/>
                  <a:pt x="664" y="17"/>
                </a:cubicBezTo>
                <a:cubicBezTo>
                  <a:pt x="662" y="14"/>
                  <a:pt x="660" y="13"/>
                  <a:pt x="657" y="12"/>
                </a:cubicBezTo>
                <a:cubicBezTo>
                  <a:pt x="654" y="12"/>
                  <a:pt x="651" y="12"/>
                  <a:pt x="649" y="13"/>
                </a:cubicBezTo>
                <a:cubicBezTo>
                  <a:pt x="646" y="15"/>
                  <a:pt x="644" y="17"/>
                  <a:pt x="643" y="20"/>
                </a:cubicBezTo>
                <a:cubicBezTo>
                  <a:pt x="642" y="23"/>
                  <a:pt x="638" y="38"/>
                  <a:pt x="633" y="52"/>
                </a:cubicBezTo>
                <a:cubicBezTo>
                  <a:pt x="626" y="51"/>
                  <a:pt x="619" y="49"/>
                  <a:pt x="611" y="48"/>
                </a:cubicBezTo>
                <a:cubicBezTo>
                  <a:pt x="611" y="34"/>
                  <a:pt x="611" y="18"/>
                  <a:pt x="611" y="15"/>
                </a:cubicBezTo>
                <a:cubicBezTo>
                  <a:pt x="611" y="12"/>
                  <a:pt x="610" y="9"/>
                  <a:pt x="608" y="7"/>
                </a:cubicBezTo>
                <a:cubicBezTo>
                  <a:pt x="606" y="5"/>
                  <a:pt x="604" y="4"/>
                  <a:pt x="601" y="3"/>
                </a:cubicBezTo>
                <a:cubicBezTo>
                  <a:pt x="598" y="3"/>
                  <a:pt x="595" y="4"/>
                  <a:pt x="593" y="5"/>
                </a:cubicBezTo>
                <a:cubicBezTo>
                  <a:pt x="590" y="7"/>
                  <a:pt x="589" y="9"/>
                  <a:pt x="588" y="12"/>
                </a:cubicBezTo>
                <a:cubicBezTo>
                  <a:pt x="587" y="15"/>
                  <a:pt x="584" y="31"/>
                  <a:pt x="581" y="45"/>
                </a:cubicBezTo>
                <a:cubicBezTo>
                  <a:pt x="574" y="45"/>
                  <a:pt x="566" y="44"/>
                  <a:pt x="559" y="44"/>
                </a:cubicBezTo>
                <a:cubicBezTo>
                  <a:pt x="558" y="30"/>
                  <a:pt x="556" y="14"/>
                  <a:pt x="556" y="10"/>
                </a:cubicBezTo>
                <a:cubicBezTo>
                  <a:pt x="555" y="8"/>
                  <a:pt x="554" y="5"/>
                  <a:pt x="552" y="3"/>
                </a:cubicBezTo>
                <a:cubicBezTo>
                  <a:pt x="550" y="1"/>
                  <a:pt x="547" y="0"/>
                  <a:pt x="544" y="0"/>
                </a:cubicBezTo>
                <a:cubicBezTo>
                  <a:pt x="541" y="0"/>
                  <a:pt x="538" y="1"/>
                  <a:pt x="536" y="3"/>
                </a:cubicBezTo>
                <a:cubicBezTo>
                  <a:pt x="534" y="5"/>
                  <a:pt x="533" y="8"/>
                  <a:pt x="532" y="10"/>
                </a:cubicBezTo>
                <a:cubicBezTo>
                  <a:pt x="532" y="14"/>
                  <a:pt x="530" y="30"/>
                  <a:pt x="529" y="44"/>
                </a:cubicBezTo>
                <a:cubicBezTo>
                  <a:pt x="522" y="44"/>
                  <a:pt x="514" y="45"/>
                  <a:pt x="507" y="45"/>
                </a:cubicBezTo>
                <a:cubicBezTo>
                  <a:pt x="504" y="31"/>
                  <a:pt x="501" y="15"/>
                  <a:pt x="500" y="12"/>
                </a:cubicBezTo>
                <a:cubicBezTo>
                  <a:pt x="499" y="9"/>
                  <a:pt x="497" y="7"/>
                  <a:pt x="495" y="5"/>
                </a:cubicBezTo>
                <a:cubicBezTo>
                  <a:pt x="493" y="4"/>
                  <a:pt x="490" y="3"/>
                  <a:pt x="487" y="3"/>
                </a:cubicBezTo>
                <a:cubicBezTo>
                  <a:pt x="484" y="4"/>
                  <a:pt x="482" y="5"/>
                  <a:pt x="480" y="7"/>
                </a:cubicBezTo>
                <a:cubicBezTo>
                  <a:pt x="478" y="9"/>
                  <a:pt x="477" y="12"/>
                  <a:pt x="477" y="15"/>
                </a:cubicBezTo>
                <a:cubicBezTo>
                  <a:pt x="477" y="18"/>
                  <a:pt x="477" y="34"/>
                  <a:pt x="477" y="48"/>
                </a:cubicBezTo>
                <a:cubicBezTo>
                  <a:pt x="469" y="49"/>
                  <a:pt x="462" y="51"/>
                  <a:pt x="455" y="52"/>
                </a:cubicBezTo>
                <a:cubicBezTo>
                  <a:pt x="450" y="38"/>
                  <a:pt x="446" y="23"/>
                  <a:pt x="445" y="20"/>
                </a:cubicBezTo>
                <a:cubicBezTo>
                  <a:pt x="444" y="17"/>
                  <a:pt x="442" y="15"/>
                  <a:pt x="439" y="13"/>
                </a:cubicBezTo>
                <a:cubicBezTo>
                  <a:pt x="437" y="12"/>
                  <a:pt x="434" y="12"/>
                  <a:pt x="431" y="12"/>
                </a:cubicBezTo>
                <a:cubicBezTo>
                  <a:pt x="428" y="13"/>
                  <a:pt x="426" y="14"/>
                  <a:pt x="424" y="17"/>
                </a:cubicBezTo>
                <a:cubicBezTo>
                  <a:pt x="422" y="19"/>
                  <a:pt x="421" y="22"/>
                  <a:pt x="422" y="25"/>
                </a:cubicBezTo>
                <a:cubicBezTo>
                  <a:pt x="422" y="28"/>
                  <a:pt x="424" y="44"/>
                  <a:pt x="425" y="58"/>
                </a:cubicBezTo>
                <a:cubicBezTo>
                  <a:pt x="418" y="60"/>
                  <a:pt x="411" y="62"/>
                  <a:pt x="404" y="64"/>
                </a:cubicBezTo>
                <a:cubicBezTo>
                  <a:pt x="398" y="51"/>
                  <a:pt x="392" y="36"/>
                  <a:pt x="390" y="33"/>
                </a:cubicBezTo>
                <a:cubicBezTo>
                  <a:pt x="389" y="30"/>
                  <a:pt x="387" y="28"/>
                  <a:pt x="384" y="27"/>
                </a:cubicBezTo>
                <a:cubicBezTo>
                  <a:pt x="382" y="26"/>
                  <a:pt x="379" y="26"/>
                  <a:pt x="376" y="27"/>
                </a:cubicBezTo>
                <a:cubicBezTo>
                  <a:pt x="373" y="28"/>
                  <a:pt x="371" y="30"/>
                  <a:pt x="369" y="32"/>
                </a:cubicBezTo>
                <a:cubicBezTo>
                  <a:pt x="368" y="34"/>
                  <a:pt x="367" y="37"/>
                  <a:pt x="368" y="40"/>
                </a:cubicBezTo>
                <a:cubicBezTo>
                  <a:pt x="369" y="43"/>
                  <a:pt x="372" y="59"/>
                  <a:pt x="375" y="73"/>
                </a:cubicBezTo>
                <a:cubicBezTo>
                  <a:pt x="368" y="76"/>
                  <a:pt x="361" y="78"/>
                  <a:pt x="354" y="81"/>
                </a:cubicBezTo>
                <a:cubicBezTo>
                  <a:pt x="347" y="69"/>
                  <a:pt x="339" y="55"/>
                  <a:pt x="338" y="52"/>
                </a:cubicBezTo>
                <a:cubicBezTo>
                  <a:pt x="336" y="49"/>
                  <a:pt x="334" y="48"/>
                  <a:pt x="331" y="47"/>
                </a:cubicBezTo>
                <a:cubicBezTo>
                  <a:pt x="328" y="46"/>
                  <a:pt x="326" y="46"/>
                  <a:pt x="323" y="47"/>
                </a:cubicBezTo>
                <a:cubicBezTo>
                  <a:pt x="320" y="49"/>
                  <a:pt x="318" y="51"/>
                  <a:pt x="317" y="53"/>
                </a:cubicBezTo>
                <a:cubicBezTo>
                  <a:pt x="316" y="56"/>
                  <a:pt x="315" y="59"/>
                  <a:pt x="316" y="61"/>
                </a:cubicBezTo>
                <a:cubicBezTo>
                  <a:pt x="317" y="65"/>
                  <a:pt x="322" y="80"/>
                  <a:pt x="327" y="93"/>
                </a:cubicBezTo>
                <a:cubicBezTo>
                  <a:pt x="320" y="97"/>
                  <a:pt x="314" y="100"/>
                  <a:pt x="307" y="104"/>
                </a:cubicBezTo>
                <a:cubicBezTo>
                  <a:pt x="298" y="92"/>
                  <a:pt x="289" y="79"/>
                  <a:pt x="287" y="76"/>
                </a:cubicBezTo>
                <a:cubicBezTo>
                  <a:pt x="286" y="74"/>
                  <a:pt x="283" y="72"/>
                  <a:pt x="280" y="72"/>
                </a:cubicBezTo>
                <a:cubicBezTo>
                  <a:pt x="278" y="71"/>
                  <a:pt x="275" y="72"/>
                  <a:pt x="272" y="73"/>
                </a:cubicBezTo>
                <a:cubicBezTo>
                  <a:pt x="270" y="75"/>
                  <a:pt x="268" y="77"/>
                  <a:pt x="267" y="80"/>
                </a:cubicBezTo>
                <a:cubicBezTo>
                  <a:pt x="266" y="82"/>
                  <a:pt x="266" y="85"/>
                  <a:pt x="267" y="88"/>
                </a:cubicBezTo>
                <a:cubicBezTo>
                  <a:pt x="268" y="91"/>
                  <a:pt x="275" y="105"/>
                  <a:pt x="281" y="119"/>
                </a:cubicBezTo>
                <a:cubicBezTo>
                  <a:pt x="275" y="123"/>
                  <a:pt x="268" y="127"/>
                  <a:pt x="262" y="131"/>
                </a:cubicBezTo>
                <a:cubicBezTo>
                  <a:pt x="253" y="120"/>
                  <a:pt x="242" y="108"/>
                  <a:pt x="240" y="106"/>
                </a:cubicBezTo>
                <a:cubicBezTo>
                  <a:pt x="238" y="103"/>
                  <a:pt x="235" y="102"/>
                  <a:pt x="232" y="102"/>
                </a:cubicBezTo>
                <a:cubicBezTo>
                  <a:pt x="230" y="102"/>
                  <a:pt x="227" y="103"/>
                  <a:pt x="224" y="104"/>
                </a:cubicBezTo>
                <a:cubicBezTo>
                  <a:pt x="222" y="106"/>
                  <a:pt x="220" y="109"/>
                  <a:pt x="220" y="111"/>
                </a:cubicBezTo>
                <a:cubicBezTo>
                  <a:pt x="219" y="114"/>
                  <a:pt x="219" y="117"/>
                  <a:pt x="221" y="119"/>
                </a:cubicBezTo>
                <a:cubicBezTo>
                  <a:pt x="223" y="122"/>
                  <a:pt x="231" y="136"/>
                  <a:pt x="238" y="149"/>
                </a:cubicBezTo>
                <a:cubicBezTo>
                  <a:pt x="232" y="153"/>
                  <a:pt x="226" y="158"/>
                  <a:pt x="221" y="163"/>
                </a:cubicBezTo>
                <a:cubicBezTo>
                  <a:pt x="210" y="153"/>
                  <a:pt x="198" y="142"/>
                  <a:pt x="196" y="140"/>
                </a:cubicBezTo>
                <a:cubicBezTo>
                  <a:pt x="194" y="138"/>
                  <a:pt x="191" y="137"/>
                  <a:pt x="188" y="137"/>
                </a:cubicBezTo>
                <a:cubicBezTo>
                  <a:pt x="185" y="137"/>
                  <a:pt x="182" y="138"/>
                  <a:pt x="180" y="140"/>
                </a:cubicBezTo>
                <a:cubicBezTo>
                  <a:pt x="178" y="142"/>
                  <a:pt x="177" y="145"/>
                  <a:pt x="176" y="148"/>
                </a:cubicBezTo>
                <a:cubicBezTo>
                  <a:pt x="176" y="150"/>
                  <a:pt x="176" y="153"/>
                  <a:pt x="178" y="156"/>
                </a:cubicBezTo>
                <a:cubicBezTo>
                  <a:pt x="180" y="158"/>
                  <a:pt x="190" y="171"/>
                  <a:pt x="198" y="183"/>
                </a:cubicBezTo>
                <a:cubicBezTo>
                  <a:pt x="193" y="188"/>
                  <a:pt x="188" y="193"/>
                  <a:pt x="182" y="199"/>
                </a:cubicBezTo>
                <a:cubicBezTo>
                  <a:pt x="171" y="190"/>
                  <a:pt x="158" y="181"/>
                  <a:pt x="155" y="179"/>
                </a:cubicBezTo>
                <a:cubicBezTo>
                  <a:pt x="153" y="177"/>
                  <a:pt x="150" y="176"/>
                  <a:pt x="147" y="177"/>
                </a:cubicBezTo>
                <a:cubicBezTo>
                  <a:pt x="145" y="177"/>
                  <a:pt x="142" y="178"/>
                  <a:pt x="140" y="180"/>
                </a:cubicBezTo>
                <a:cubicBezTo>
                  <a:pt x="138" y="183"/>
                  <a:pt x="137" y="185"/>
                  <a:pt x="137" y="188"/>
                </a:cubicBezTo>
                <a:cubicBezTo>
                  <a:pt x="137" y="191"/>
                  <a:pt x="138" y="194"/>
                  <a:pt x="140" y="196"/>
                </a:cubicBezTo>
                <a:cubicBezTo>
                  <a:pt x="142" y="198"/>
                  <a:pt x="153" y="210"/>
                  <a:pt x="163" y="221"/>
                </a:cubicBezTo>
                <a:cubicBezTo>
                  <a:pt x="158" y="227"/>
                  <a:pt x="153" y="233"/>
                  <a:pt x="148" y="238"/>
                </a:cubicBezTo>
                <a:cubicBezTo>
                  <a:pt x="136" y="231"/>
                  <a:pt x="122" y="223"/>
                  <a:pt x="119" y="221"/>
                </a:cubicBezTo>
                <a:cubicBezTo>
                  <a:pt x="117" y="220"/>
                  <a:pt x="114" y="220"/>
                  <a:pt x="111" y="220"/>
                </a:cubicBezTo>
                <a:cubicBezTo>
                  <a:pt x="108" y="221"/>
                  <a:pt x="106" y="222"/>
                  <a:pt x="104" y="225"/>
                </a:cubicBezTo>
                <a:cubicBezTo>
                  <a:pt x="102" y="227"/>
                  <a:pt x="102" y="230"/>
                  <a:pt x="102" y="233"/>
                </a:cubicBezTo>
                <a:cubicBezTo>
                  <a:pt x="102" y="236"/>
                  <a:pt x="103" y="238"/>
                  <a:pt x="105" y="240"/>
                </a:cubicBezTo>
                <a:cubicBezTo>
                  <a:pt x="108" y="242"/>
                  <a:pt x="120" y="253"/>
                  <a:pt x="131" y="263"/>
                </a:cubicBezTo>
                <a:cubicBezTo>
                  <a:pt x="127" y="269"/>
                  <a:pt x="122" y="275"/>
                  <a:pt x="118" y="282"/>
                </a:cubicBezTo>
                <a:cubicBezTo>
                  <a:pt x="105" y="276"/>
                  <a:pt x="91" y="269"/>
                  <a:pt x="88" y="268"/>
                </a:cubicBezTo>
                <a:cubicBezTo>
                  <a:pt x="85" y="266"/>
                  <a:pt x="82" y="266"/>
                  <a:pt x="80" y="267"/>
                </a:cubicBezTo>
                <a:cubicBezTo>
                  <a:pt x="77" y="268"/>
                  <a:pt x="75" y="270"/>
                  <a:pt x="73" y="273"/>
                </a:cubicBezTo>
                <a:cubicBezTo>
                  <a:pt x="72" y="275"/>
                  <a:pt x="71" y="278"/>
                  <a:pt x="72" y="281"/>
                </a:cubicBezTo>
                <a:cubicBezTo>
                  <a:pt x="72" y="284"/>
                  <a:pt x="74" y="286"/>
                  <a:pt x="76" y="288"/>
                </a:cubicBezTo>
                <a:cubicBezTo>
                  <a:pt x="79" y="290"/>
                  <a:pt x="92" y="299"/>
                  <a:pt x="104" y="307"/>
                </a:cubicBezTo>
                <a:cubicBezTo>
                  <a:pt x="100" y="314"/>
                  <a:pt x="97" y="321"/>
                  <a:pt x="93" y="328"/>
                </a:cubicBezTo>
                <a:cubicBezTo>
                  <a:pt x="79" y="323"/>
                  <a:pt x="64" y="318"/>
                  <a:pt x="61" y="317"/>
                </a:cubicBezTo>
                <a:cubicBezTo>
                  <a:pt x="59" y="316"/>
                  <a:pt x="56" y="316"/>
                  <a:pt x="53" y="317"/>
                </a:cubicBezTo>
                <a:cubicBezTo>
                  <a:pt x="51" y="319"/>
                  <a:pt x="48" y="321"/>
                  <a:pt x="47" y="323"/>
                </a:cubicBezTo>
                <a:cubicBezTo>
                  <a:pt x="46" y="326"/>
                  <a:pt x="46" y="329"/>
                  <a:pt x="47" y="332"/>
                </a:cubicBezTo>
                <a:cubicBezTo>
                  <a:pt x="48" y="334"/>
                  <a:pt x="49" y="337"/>
                  <a:pt x="52" y="338"/>
                </a:cubicBezTo>
                <a:cubicBezTo>
                  <a:pt x="55" y="340"/>
                  <a:pt x="68" y="348"/>
                  <a:pt x="81" y="355"/>
                </a:cubicBezTo>
                <a:cubicBezTo>
                  <a:pt x="78" y="362"/>
                  <a:pt x="76" y="369"/>
                  <a:pt x="73" y="376"/>
                </a:cubicBezTo>
                <a:cubicBezTo>
                  <a:pt x="59" y="373"/>
                  <a:pt x="43" y="369"/>
                  <a:pt x="40" y="369"/>
                </a:cubicBezTo>
                <a:cubicBezTo>
                  <a:pt x="37" y="368"/>
                  <a:pt x="34" y="369"/>
                  <a:pt x="32" y="370"/>
                </a:cubicBezTo>
                <a:cubicBezTo>
                  <a:pt x="30" y="372"/>
                  <a:pt x="28" y="374"/>
                  <a:pt x="27" y="377"/>
                </a:cubicBezTo>
                <a:cubicBezTo>
                  <a:pt x="26" y="379"/>
                  <a:pt x="26" y="382"/>
                  <a:pt x="27" y="385"/>
                </a:cubicBezTo>
                <a:cubicBezTo>
                  <a:pt x="28" y="388"/>
                  <a:pt x="30" y="390"/>
                  <a:pt x="33" y="391"/>
                </a:cubicBezTo>
                <a:cubicBezTo>
                  <a:pt x="36" y="392"/>
                  <a:pt x="50" y="399"/>
                  <a:pt x="64" y="404"/>
                </a:cubicBezTo>
                <a:cubicBezTo>
                  <a:pt x="62" y="412"/>
                  <a:pt x="60" y="419"/>
                  <a:pt x="58" y="426"/>
                </a:cubicBezTo>
                <a:cubicBezTo>
                  <a:pt x="44" y="425"/>
                  <a:pt x="28" y="423"/>
                  <a:pt x="25" y="422"/>
                </a:cubicBezTo>
                <a:cubicBezTo>
                  <a:pt x="22" y="422"/>
                  <a:pt x="19" y="423"/>
                  <a:pt x="17" y="425"/>
                </a:cubicBezTo>
                <a:cubicBezTo>
                  <a:pt x="14" y="426"/>
                  <a:pt x="13" y="429"/>
                  <a:pt x="12" y="432"/>
                </a:cubicBezTo>
                <a:cubicBezTo>
                  <a:pt x="12" y="435"/>
                  <a:pt x="12" y="437"/>
                  <a:pt x="13" y="440"/>
                </a:cubicBezTo>
                <a:cubicBezTo>
                  <a:pt x="15" y="442"/>
                  <a:pt x="17" y="444"/>
                  <a:pt x="20" y="445"/>
                </a:cubicBezTo>
                <a:cubicBezTo>
                  <a:pt x="23" y="446"/>
                  <a:pt x="38" y="451"/>
                  <a:pt x="52" y="455"/>
                </a:cubicBezTo>
                <a:cubicBezTo>
                  <a:pt x="50" y="463"/>
                  <a:pt x="49" y="470"/>
                  <a:pt x="48" y="478"/>
                </a:cubicBezTo>
                <a:cubicBezTo>
                  <a:pt x="34" y="478"/>
                  <a:pt x="18" y="477"/>
                  <a:pt x="15" y="477"/>
                </a:cubicBezTo>
                <a:cubicBezTo>
                  <a:pt x="12" y="477"/>
                  <a:pt x="9" y="479"/>
                  <a:pt x="7" y="481"/>
                </a:cubicBezTo>
                <a:cubicBezTo>
                  <a:pt x="5" y="482"/>
                  <a:pt x="4" y="485"/>
                  <a:pt x="3" y="488"/>
                </a:cubicBezTo>
                <a:cubicBezTo>
                  <a:pt x="3" y="491"/>
                  <a:pt x="4" y="494"/>
                  <a:pt x="5" y="496"/>
                </a:cubicBezTo>
                <a:cubicBezTo>
                  <a:pt x="7" y="498"/>
                  <a:pt x="9" y="500"/>
                  <a:pt x="12" y="501"/>
                </a:cubicBezTo>
                <a:cubicBezTo>
                  <a:pt x="15" y="501"/>
                  <a:pt x="31" y="505"/>
                  <a:pt x="45" y="507"/>
                </a:cubicBezTo>
                <a:cubicBezTo>
                  <a:pt x="45" y="515"/>
                  <a:pt x="44" y="522"/>
                  <a:pt x="44" y="530"/>
                </a:cubicBezTo>
                <a:cubicBezTo>
                  <a:pt x="30" y="531"/>
                  <a:pt x="14" y="533"/>
                  <a:pt x="10" y="533"/>
                </a:cubicBezTo>
                <a:cubicBezTo>
                  <a:pt x="7" y="533"/>
                  <a:pt x="5" y="535"/>
                  <a:pt x="3" y="537"/>
                </a:cubicBezTo>
                <a:cubicBezTo>
                  <a:pt x="1" y="539"/>
                  <a:pt x="0" y="542"/>
                  <a:pt x="0" y="545"/>
                </a:cubicBezTo>
                <a:cubicBezTo>
                  <a:pt x="0" y="548"/>
                  <a:pt x="1" y="551"/>
                  <a:pt x="3" y="553"/>
                </a:cubicBezTo>
                <a:cubicBezTo>
                  <a:pt x="5" y="555"/>
                  <a:pt x="7" y="556"/>
                  <a:pt x="10" y="557"/>
                </a:cubicBezTo>
                <a:cubicBezTo>
                  <a:pt x="14" y="557"/>
                  <a:pt x="30" y="558"/>
                  <a:pt x="44" y="560"/>
                </a:cubicBezTo>
                <a:cubicBezTo>
                  <a:pt x="44" y="567"/>
                  <a:pt x="45" y="575"/>
                  <a:pt x="45" y="582"/>
                </a:cubicBezTo>
                <a:cubicBezTo>
                  <a:pt x="31" y="585"/>
                  <a:pt x="15" y="588"/>
                  <a:pt x="12" y="589"/>
                </a:cubicBezTo>
                <a:cubicBezTo>
                  <a:pt x="9" y="590"/>
                  <a:pt x="7" y="591"/>
                  <a:pt x="5" y="594"/>
                </a:cubicBezTo>
                <a:cubicBezTo>
                  <a:pt x="4" y="596"/>
                  <a:pt x="3" y="599"/>
                  <a:pt x="3" y="602"/>
                </a:cubicBezTo>
                <a:cubicBezTo>
                  <a:pt x="4" y="605"/>
                  <a:pt x="5" y="607"/>
                  <a:pt x="7" y="609"/>
                </a:cubicBezTo>
                <a:cubicBezTo>
                  <a:pt x="9" y="611"/>
                  <a:pt x="12" y="613"/>
                  <a:pt x="15" y="612"/>
                </a:cubicBezTo>
                <a:cubicBezTo>
                  <a:pt x="18" y="612"/>
                  <a:pt x="34" y="612"/>
                  <a:pt x="48" y="612"/>
                </a:cubicBezTo>
                <a:cubicBezTo>
                  <a:pt x="49" y="620"/>
                  <a:pt x="50" y="627"/>
                  <a:pt x="52" y="634"/>
                </a:cubicBezTo>
                <a:cubicBezTo>
                  <a:pt x="38" y="639"/>
                  <a:pt x="23" y="644"/>
                  <a:pt x="20" y="645"/>
                </a:cubicBezTo>
                <a:cubicBezTo>
                  <a:pt x="17" y="645"/>
                  <a:pt x="15" y="647"/>
                  <a:pt x="13" y="650"/>
                </a:cubicBezTo>
                <a:cubicBezTo>
                  <a:pt x="12" y="652"/>
                  <a:pt x="12" y="655"/>
                  <a:pt x="12" y="658"/>
                </a:cubicBezTo>
                <a:cubicBezTo>
                  <a:pt x="13" y="661"/>
                  <a:pt x="14" y="664"/>
                  <a:pt x="17" y="665"/>
                </a:cubicBezTo>
                <a:cubicBezTo>
                  <a:pt x="19" y="667"/>
                  <a:pt x="22" y="668"/>
                  <a:pt x="25" y="668"/>
                </a:cubicBezTo>
                <a:cubicBezTo>
                  <a:pt x="28" y="667"/>
                  <a:pt x="44" y="665"/>
                  <a:pt x="58" y="664"/>
                </a:cubicBezTo>
                <a:cubicBezTo>
                  <a:pt x="60" y="671"/>
                  <a:pt x="62" y="678"/>
                  <a:pt x="64" y="686"/>
                </a:cubicBezTo>
                <a:cubicBezTo>
                  <a:pt x="50" y="691"/>
                  <a:pt x="36" y="698"/>
                  <a:pt x="33" y="699"/>
                </a:cubicBezTo>
                <a:cubicBezTo>
                  <a:pt x="30" y="700"/>
                  <a:pt x="28" y="702"/>
                  <a:pt x="27" y="705"/>
                </a:cubicBezTo>
                <a:cubicBezTo>
                  <a:pt x="26" y="708"/>
                  <a:pt x="26" y="710"/>
                  <a:pt x="27" y="713"/>
                </a:cubicBezTo>
                <a:cubicBezTo>
                  <a:pt x="28" y="716"/>
                  <a:pt x="30" y="718"/>
                  <a:pt x="32" y="720"/>
                </a:cubicBezTo>
                <a:cubicBezTo>
                  <a:pt x="34" y="721"/>
                  <a:pt x="37" y="722"/>
                  <a:pt x="40" y="721"/>
                </a:cubicBezTo>
                <a:cubicBezTo>
                  <a:pt x="43" y="721"/>
                  <a:pt x="59" y="717"/>
                  <a:pt x="73" y="714"/>
                </a:cubicBezTo>
                <a:cubicBezTo>
                  <a:pt x="76" y="721"/>
                  <a:pt x="78" y="728"/>
                  <a:pt x="81" y="735"/>
                </a:cubicBezTo>
                <a:cubicBezTo>
                  <a:pt x="68" y="742"/>
                  <a:pt x="55" y="750"/>
                  <a:pt x="52" y="752"/>
                </a:cubicBezTo>
                <a:cubicBezTo>
                  <a:pt x="49" y="753"/>
                  <a:pt x="48" y="755"/>
                  <a:pt x="47" y="758"/>
                </a:cubicBezTo>
                <a:cubicBezTo>
                  <a:pt x="46" y="761"/>
                  <a:pt x="46" y="764"/>
                  <a:pt x="47" y="766"/>
                </a:cubicBezTo>
                <a:cubicBezTo>
                  <a:pt x="48" y="769"/>
                  <a:pt x="51" y="771"/>
                  <a:pt x="53" y="772"/>
                </a:cubicBezTo>
                <a:cubicBezTo>
                  <a:pt x="56" y="774"/>
                  <a:pt x="59" y="774"/>
                  <a:pt x="61" y="773"/>
                </a:cubicBezTo>
                <a:cubicBezTo>
                  <a:pt x="64" y="772"/>
                  <a:pt x="79" y="767"/>
                  <a:pt x="93" y="762"/>
                </a:cubicBezTo>
                <a:cubicBezTo>
                  <a:pt x="97" y="769"/>
                  <a:pt x="100" y="776"/>
                  <a:pt x="104" y="782"/>
                </a:cubicBezTo>
                <a:cubicBezTo>
                  <a:pt x="92" y="791"/>
                  <a:pt x="79" y="800"/>
                  <a:pt x="76" y="802"/>
                </a:cubicBezTo>
                <a:cubicBezTo>
                  <a:pt x="74" y="804"/>
                  <a:pt x="72" y="806"/>
                  <a:pt x="72" y="809"/>
                </a:cubicBezTo>
                <a:cubicBezTo>
                  <a:pt x="71" y="812"/>
                  <a:pt x="72" y="815"/>
                  <a:pt x="73" y="817"/>
                </a:cubicBezTo>
                <a:cubicBezTo>
                  <a:pt x="75" y="820"/>
                  <a:pt x="77" y="822"/>
                  <a:pt x="80" y="823"/>
                </a:cubicBezTo>
                <a:cubicBezTo>
                  <a:pt x="82" y="824"/>
                  <a:pt x="85" y="824"/>
                  <a:pt x="88" y="822"/>
                </a:cubicBezTo>
                <a:cubicBezTo>
                  <a:pt x="91" y="821"/>
                  <a:pt x="105" y="814"/>
                  <a:pt x="118" y="808"/>
                </a:cubicBezTo>
                <a:cubicBezTo>
                  <a:pt x="122" y="815"/>
                  <a:pt x="127" y="821"/>
                  <a:pt x="131" y="827"/>
                </a:cubicBezTo>
                <a:cubicBezTo>
                  <a:pt x="120" y="837"/>
                  <a:pt x="108" y="847"/>
                  <a:pt x="105" y="850"/>
                </a:cubicBezTo>
                <a:cubicBezTo>
                  <a:pt x="103" y="852"/>
                  <a:pt x="102" y="854"/>
                  <a:pt x="102" y="857"/>
                </a:cubicBezTo>
                <a:cubicBezTo>
                  <a:pt x="102" y="860"/>
                  <a:pt x="102" y="863"/>
                  <a:pt x="104" y="865"/>
                </a:cubicBezTo>
                <a:cubicBezTo>
                  <a:pt x="106" y="867"/>
                  <a:pt x="108" y="869"/>
                  <a:pt x="111" y="870"/>
                </a:cubicBezTo>
                <a:cubicBezTo>
                  <a:pt x="114" y="870"/>
                  <a:pt x="117" y="870"/>
                  <a:pt x="119" y="869"/>
                </a:cubicBezTo>
                <a:cubicBezTo>
                  <a:pt x="122" y="867"/>
                  <a:pt x="136" y="859"/>
                  <a:pt x="148" y="851"/>
                </a:cubicBezTo>
                <a:cubicBezTo>
                  <a:pt x="153" y="857"/>
                  <a:pt x="158" y="863"/>
                  <a:pt x="163" y="869"/>
                </a:cubicBezTo>
                <a:cubicBezTo>
                  <a:pt x="153" y="880"/>
                  <a:pt x="142" y="891"/>
                  <a:pt x="140" y="894"/>
                </a:cubicBezTo>
                <a:cubicBezTo>
                  <a:pt x="138" y="896"/>
                  <a:pt x="137" y="899"/>
                  <a:pt x="137" y="902"/>
                </a:cubicBezTo>
                <a:cubicBezTo>
                  <a:pt x="137" y="904"/>
                  <a:pt x="138" y="907"/>
                  <a:pt x="140" y="909"/>
                </a:cubicBezTo>
                <a:cubicBezTo>
                  <a:pt x="142" y="912"/>
                  <a:pt x="145" y="913"/>
                  <a:pt x="147" y="913"/>
                </a:cubicBezTo>
                <a:cubicBezTo>
                  <a:pt x="150" y="914"/>
                  <a:pt x="153" y="913"/>
                  <a:pt x="155" y="911"/>
                </a:cubicBezTo>
                <a:cubicBezTo>
                  <a:pt x="158" y="909"/>
                  <a:pt x="171" y="900"/>
                  <a:pt x="182" y="891"/>
                </a:cubicBezTo>
                <a:cubicBezTo>
                  <a:pt x="188" y="897"/>
                  <a:pt x="193" y="902"/>
                  <a:pt x="198" y="907"/>
                </a:cubicBezTo>
                <a:cubicBezTo>
                  <a:pt x="190" y="919"/>
                  <a:pt x="180" y="932"/>
                  <a:pt x="178" y="934"/>
                </a:cubicBezTo>
                <a:cubicBezTo>
                  <a:pt x="176" y="937"/>
                  <a:pt x="176" y="940"/>
                  <a:pt x="176" y="942"/>
                </a:cubicBezTo>
                <a:cubicBezTo>
                  <a:pt x="177" y="945"/>
                  <a:pt x="178" y="948"/>
                  <a:pt x="180" y="950"/>
                </a:cubicBezTo>
                <a:cubicBezTo>
                  <a:pt x="182" y="952"/>
                  <a:pt x="185" y="953"/>
                  <a:pt x="188" y="953"/>
                </a:cubicBezTo>
                <a:cubicBezTo>
                  <a:pt x="191" y="953"/>
                  <a:pt x="194" y="952"/>
                  <a:pt x="196" y="950"/>
                </a:cubicBezTo>
                <a:cubicBezTo>
                  <a:pt x="198" y="948"/>
                  <a:pt x="210" y="937"/>
                  <a:pt x="221" y="927"/>
                </a:cubicBezTo>
                <a:cubicBezTo>
                  <a:pt x="226" y="932"/>
                  <a:pt x="232" y="937"/>
                  <a:pt x="238" y="941"/>
                </a:cubicBezTo>
                <a:cubicBezTo>
                  <a:pt x="231" y="954"/>
                  <a:pt x="223" y="968"/>
                  <a:pt x="221" y="970"/>
                </a:cubicBezTo>
                <a:cubicBezTo>
                  <a:pt x="219" y="973"/>
                  <a:pt x="219" y="976"/>
                  <a:pt x="220" y="979"/>
                </a:cubicBezTo>
                <a:cubicBezTo>
                  <a:pt x="220" y="981"/>
                  <a:pt x="222" y="984"/>
                  <a:pt x="224" y="986"/>
                </a:cubicBezTo>
                <a:cubicBezTo>
                  <a:pt x="227" y="987"/>
                  <a:pt x="230" y="988"/>
                  <a:pt x="232" y="988"/>
                </a:cubicBezTo>
                <a:cubicBezTo>
                  <a:pt x="235" y="988"/>
                  <a:pt x="238" y="986"/>
                  <a:pt x="240" y="984"/>
                </a:cubicBezTo>
                <a:cubicBezTo>
                  <a:pt x="242" y="982"/>
                  <a:pt x="253" y="970"/>
                  <a:pt x="262" y="959"/>
                </a:cubicBezTo>
                <a:cubicBezTo>
                  <a:pt x="268" y="963"/>
                  <a:pt x="275" y="967"/>
                  <a:pt x="281" y="971"/>
                </a:cubicBezTo>
                <a:cubicBezTo>
                  <a:pt x="275" y="984"/>
                  <a:pt x="268" y="999"/>
                  <a:pt x="267" y="1002"/>
                </a:cubicBezTo>
                <a:cubicBezTo>
                  <a:pt x="266" y="1005"/>
                  <a:pt x="266" y="1008"/>
                  <a:pt x="267" y="1010"/>
                </a:cubicBezTo>
                <a:cubicBezTo>
                  <a:pt x="268" y="1013"/>
                  <a:pt x="270" y="1015"/>
                  <a:pt x="272" y="1017"/>
                </a:cubicBezTo>
                <a:cubicBezTo>
                  <a:pt x="275" y="1018"/>
                  <a:pt x="278" y="1019"/>
                  <a:pt x="280" y="1018"/>
                </a:cubicBezTo>
                <a:cubicBezTo>
                  <a:pt x="283" y="1018"/>
                  <a:pt x="286" y="1016"/>
                  <a:pt x="287" y="1014"/>
                </a:cubicBezTo>
                <a:cubicBezTo>
                  <a:pt x="289" y="1011"/>
                  <a:pt x="298" y="998"/>
                  <a:pt x="307" y="986"/>
                </a:cubicBezTo>
                <a:cubicBezTo>
                  <a:pt x="314" y="990"/>
                  <a:pt x="320" y="993"/>
                  <a:pt x="327" y="996"/>
                </a:cubicBezTo>
                <a:cubicBezTo>
                  <a:pt x="322" y="1010"/>
                  <a:pt x="317" y="1025"/>
                  <a:pt x="316" y="1028"/>
                </a:cubicBezTo>
                <a:cubicBezTo>
                  <a:pt x="315" y="1031"/>
                  <a:pt x="316" y="1034"/>
                  <a:pt x="317" y="1037"/>
                </a:cubicBezTo>
                <a:cubicBezTo>
                  <a:pt x="318" y="1039"/>
                  <a:pt x="320" y="1041"/>
                  <a:pt x="323" y="1042"/>
                </a:cubicBezTo>
                <a:cubicBezTo>
                  <a:pt x="326" y="1044"/>
                  <a:pt x="328" y="1044"/>
                  <a:pt x="331" y="1043"/>
                </a:cubicBezTo>
                <a:cubicBezTo>
                  <a:pt x="334" y="1042"/>
                  <a:pt x="336" y="1041"/>
                  <a:pt x="338" y="1038"/>
                </a:cubicBezTo>
                <a:cubicBezTo>
                  <a:pt x="339" y="1035"/>
                  <a:pt x="347" y="1021"/>
                  <a:pt x="354" y="1009"/>
                </a:cubicBezTo>
                <a:cubicBezTo>
                  <a:pt x="361" y="1011"/>
                  <a:pt x="368" y="1014"/>
                  <a:pt x="375" y="1017"/>
                </a:cubicBezTo>
                <a:cubicBezTo>
                  <a:pt x="372" y="1031"/>
                  <a:pt x="369" y="1046"/>
                  <a:pt x="368" y="1050"/>
                </a:cubicBezTo>
                <a:cubicBezTo>
                  <a:pt x="367" y="1052"/>
                  <a:pt x="368" y="1055"/>
                  <a:pt x="369" y="1058"/>
                </a:cubicBezTo>
                <a:cubicBezTo>
                  <a:pt x="371" y="1060"/>
                  <a:pt x="373" y="1062"/>
                  <a:pt x="376" y="1063"/>
                </a:cubicBezTo>
                <a:cubicBezTo>
                  <a:pt x="379" y="1064"/>
                  <a:pt x="382" y="1064"/>
                  <a:pt x="384" y="1063"/>
                </a:cubicBezTo>
                <a:cubicBezTo>
                  <a:pt x="387" y="1062"/>
                  <a:pt x="389" y="1060"/>
                  <a:pt x="390" y="1057"/>
                </a:cubicBezTo>
                <a:cubicBezTo>
                  <a:pt x="392" y="1054"/>
                  <a:pt x="398" y="1039"/>
                  <a:pt x="404" y="1026"/>
                </a:cubicBezTo>
                <a:cubicBezTo>
                  <a:pt x="411" y="1028"/>
                  <a:pt x="418" y="1030"/>
                  <a:pt x="425" y="1032"/>
                </a:cubicBezTo>
                <a:cubicBezTo>
                  <a:pt x="424" y="1046"/>
                  <a:pt x="422" y="1062"/>
                  <a:pt x="422" y="1065"/>
                </a:cubicBezTo>
                <a:cubicBezTo>
                  <a:pt x="421" y="1068"/>
                  <a:pt x="422" y="1071"/>
                  <a:pt x="424" y="1073"/>
                </a:cubicBezTo>
                <a:cubicBezTo>
                  <a:pt x="426" y="1075"/>
                  <a:pt x="428" y="1077"/>
                  <a:pt x="431" y="1078"/>
                </a:cubicBezTo>
                <a:cubicBezTo>
                  <a:pt x="434" y="1078"/>
                  <a:pt x="437" y="1078"/>
                  <a:pt x="439" y="1076"/>
                </a:cubicBezTo>
                <a:cubicBezTo>
                  <a:pt x="442" y="1075"/>
                  <a:pt x="444" y="1073"/>
                  <a:pt x="445" y="1070"/>
                </a:cubicBezTo>
                <a:cubicBezTo>
                  <a:pt x="446" y="1067"/>
                  <a:pt x="450" y="1052"/>
                  <a:pt x="455" y="1038"/>
                </a:cubicBezTo>
                <a:cubicBezTo>
                  <a:pt x="462" y="1039"/>
                  <a:pt x="469" y="1040"/>
                  <a:pt x="477" y="1041"/>
                </a:cubicBezTo>
                <a:cubicBezTo>
                  <a:pt x="477" y="1056"/>
                  <a:pt x="477" y="1072"/>
                  <a:pt x="477" y="1075"/>
                </a:cubicBezTo>
                <a:cubicBezTo>
                  <a:pt x="477" y="1078"/>
                  <a:pt x="478" y="1081"/>
                  <a:pt x="480" y="1083"/>
                </a:cubicBezTo>
                <a:cubicBezTo>
                  <a:pt x="482" y="1085"/>
                  <a:pt x="484" y="1086"/>
                  <a:pt x="487" y="1087"/>
                </a:cubicBezTo>
                <a:cubicBezTo>
                  <a:pt x="490" y="1087"/>
                  <a:pt x="493" y="1086"/>
                  <a:pt x="495" y="1085"/>
                </a:cubicBezTo>
                <a:cubicBezTo>
                  <a:pt x="497" y="1083"/>
                  <a:pt x="499" y="1081"/>
                  <a:pt x="500" y="1078"/>
                </a:cubicBezTo>
                <a:cubicBezTo>
                  <a:pt x="501" y="1074"/>
                  <a:pt x="504" y="1059"/>
                  <a:pt x="507" y="1045"/>
                </a:cubicBezTo>
                <a:cubicBezTo>
                  <a:pt x="514" y="1045"/>
                  <a:pt x="522" y="1045"/>
                  <a:pt x="529" y="1046"/>
                </a:cubicBezTo>
                <a:cubicBezTo>
                  <a:pt x="530" y="1060"/>
                  <a:pt x="532" y="1076"/>
                  <a:pt x="532" y="1079"/>
                </a:cubicBezTo>
                <a:cubicBezTo>
                  <a:pt x="533" y="1082"/>
                  <a:pt x="534" y="1085"/>
                  <a:pt x="536" y="1087"/>
                </a:cubicBezTo>
                <a:cubicBezTo>
                  <a:pt x="538" y="1089"/>
                  <a:pt x="541" y="1090"/>
                  <a:pt x="544" y="1090"/>
                </a:cubicBezTo>
                <a:cubicBezTo>
                  <a:pt x="547" y="1090"/>
                  <a:pt x="550" y="1088"/>
                  <a:pt x="552" y="1087"/>
                </a:cubicBezTo>
                <a:cubicBezTo>
                  <a:pt x="554" y="1085"/>
                  <a:pt x="555" y="1082"/>
                  <a:pt x="556" y="1079"/>
                </a:cubicBezTo>
                <a:cubicBezTo>
                  <a:pt x="556" y="1076"/>
                  <a:pt x="558" y="1060"/>
                  <a:pt x="559" y="1046"/>
                </a:cubicBezTo>
                <a:cubicBezTo>
                  <a:pt x="566" y="1045"/>
                  <a:pt x="574" y="1045"/>
                  <a:pt x="581" y="1045"/>
                </a:cubicBezTo>
                <a:cubicBezTo>
                  <a:pt x="584" y="1059"/>
                  <a:pt x="587" y="1074"/>
                  <a:pt x="588" y="1078"/>
                </a:cubicBezTo>
                <a:cubicBezTo>
                  <a:pt x="589" y="1081"/>
                  <a:pt x="590" y="1083"/>
                  <a:pt x="593" y="1085"/>
                </a:cubicBezTo>
                <a:cubicBezTo>
                  <a:pt x="595" y="1086"/>
                  <a:pt x="598" y="1087"/>
                  <a:pt x="601" y="1087"/>
                </a:cubicBezTo>
                <a:cubicBezTo>
                  <a:pt x="604" y="1086"/>
                  <a:pt x="606" y="1085"/>
                  <a:pt x="608" y="1083"/>
                </a:cubicBezTo>
                <a:cubicBezTo>
                  <a:pt x="610" y="1081"/>
                  <a:pt x="611" y="1078"/>
                  <a:pt x="611" y="1075"/>
                </a:cubicBezTo>
                <a:cubicBezTo>
                  <a:pt x="611" y="1072"/>
                  <a:pt x="611" y="1056"/>
                  <a:pt x="611" y="1041"/>
                </a:cubicBezTo>
                <a:cubicBezTo>
                  <a:pt x="619" y="1040"/>
                  <a:pt x="626" y="1039"/>
                  <a:pt x="633" y="1038"/>
                </a:cubicBezTo>
                <a:cubicBezTo>
                  <a:pt x="638" y="1052"/>
                  <a:pt x="642" y="1067"/>
                  <a:pt x="643" y="1070"/>
                </a:cubicBezTo>
                <a:cubicBezTo>
                  <a:pt x="644" y="1073"/>
                  <a:pt x="646" y="1075"/>
                  <a:pt x="649" y="1076"/>
                </a:cubicBezTo>
                <a:cubicBezTo>
                  <a:pt x="651" y="1078"/>
                  <a:pt x="654" y="1078"/>
                  <a:pt x="657" y="1078"/>
                </a:cubicBezTo>
                <a:cubicBezTo>
                  <a:pt x="660" y="1077"/>
                  <a:pt x="662" y="1075"/>
                  <a:pt x="664" y="1073"/>
                </a:cubicBezTo>
                <a:cubicBezTo>
                  <a:pt x="666" y="1071"/>
                  <a:pt x="667" y="1068"/>
                  <a:pt x="666" y="1065"/>
                </a:cubicBezTo>
                <a:cubicBezTo>
                  <a:pt x="666" y="1062"/>
                  <a:pt x="664" y="1046"/>
                  <a:pt x="663" y="1032"/>
                </a:cubicBezTo>
                <a:cubicBezTo>
                  <a:pt x="670" y="1030"/>
                  <a:pt x="677" y="1028"/>
                  <a:pt x="684" y="1026"/>
                </a:cubicBezTo>
                <a:cubicBezTo>
                  <a:pt x="690" y="1039"/>
                  <a:pt x="696" y="1054"/>
                  <a:pt x="698" y="1057"/>
                </a:cubicBezTo>
                <a:cubicBezTo>
                  <a:pt x="699" y="1060"/>
                  <a:pt x="701" y="1062"/>
                  <a:pt x="704" y="1063"/>
                </a:cubicBezTo>
                <a:cubicBezTo>
                  <a:pt x="706" y="1064"/>
                  <a:pt x="709" y="1064"/>
                  <a:pt x="712" y="1063"/>
                </a:cubicBezTo>
                <a:cubicBezTo>
                  <a:pt x="715" y="1062"/>
                  <a:pt x="717" y="1060"/>
                  <a:pt x="719" y="1058"/>
                </a:cubicBezTo>
                <a:cubicBezTo>
                  <a:pt x="720" y="1055"/>
                  <a:pt x="721" y="1052"/>
                  <a:pt x="720" y="1050"/>
                </a:cubicBezTo>
                <a:cubicBezTo>
                  <a:pt x="719" y="1046"/>
                  <a:pt x="716" y="1031"/>
                  <a:pt x="713" y="1017"/>
                </a:cubicBezTo>
                <a:cubicBezTo>
                  <a:pt x="720" y="1014"/>
                  <a:pt x="727" y="1011"/>
                  <a:pt x="734" y="1009"/>
                </a:cubicBezTo>
                <a:cubicBezTo>
                  <a:pt x="741" y="1021"/>
                  <a:pt x="749" y="1035"/>
                  <a:pt x="750" y="1038"/>
                </a:cubicBezTo>
                <a:cubicBezTo>
                  <a:pt x="752" y="1041"/>
                  <a:pt x="754" y="1042"/>
                  <a:pt x="757" y="1043"/>
                </a:cubicBezTo>
                <a:cubicBezTo>
                  <a:pt x="760" y="1044"/>
                  <a:pt x="762" y="1044"/>
                  <a:pt x="765" y="1042"/>
                </a:cubicBezTo>
                <a:cubicBezTo>
                  <a:pt x="768" y="1041"/>
                  <a:pt x="770" y="1039"/>
                  <a:pt x="771" y="1037"/>
                </a:cubicBezTo>
                <a:cubicBezTo>
                  <a:pt x="772" y="1034"/>
                  <a:pt x="773" y="1031"/>
                  <a:pt x="772" y="1028"/>
                </a:cubicBezTo>
                <a:cubicBezTo>
                  <a:pt x="771" y="1025"/>
                  <a:pt x="766" y="1010"/>
                  <a:pt x="761" y="996"/>
                </a:cubicBezTo>
                <a:cubicBezTo>
                  <a:pt x="768" y="993"/>
                  <a:pt x="774" y="990"/>
                  <a:pt x="781" y="986"/>
                </a:cubicBezTo>
                <a:cubicBezTo>
                  <a:pt x="790" y="998"/>
                  <a:pt x="799" y="1011"/>
                  <a:pt x="801" y="1014"/>
                </a:cubicBezTo>
                <a:cubicBezTo>
                  <a:pt x="802" y="1016"/>
                  <a:pt x="805" y="1018"/>
                  <a:pt x="808" y="1018"/>
                </a:cubicBezTo>
                <a:cubicBezTo>
                  <a:pt x="810" y="1019"/>
                  <a:pt x="813" y="1018"/>
                  <a:pt x="816" y="1017"/>
                </a:cubicBezTo>
                <a:cubicBezTo>
                  <a:pt x="818" y="1015"/>
                  <a:pt x="820" y="1013"/>
                  <a:pt x="821" y="1010"/>
                </a:cubicBezTo>
                <a:cubicBezTo>
                  <a:pt x="822" y="1008"/>
                  <a:pt x="822" y="1005"/>
                  <a:pt x="821" y="1002"/>
                </a:cubicBezTo>
                <a:cubicBezTo>
                  <a:pt x="820" y="999"/>
                  <a:pt x="813" y="984"/>
                  <a:pt x="807" y="971"/>
                </a:cubicBezTo>
                <a:cubicBezTo>
                  <a:pt x="813" y="967"/>
                  <a:pt x="820" y="963"/>
                  <a:pt x="826" y="959"/>
                </a:cubicBezTo>
                <a:cubicBezTo>
                  <a:pt x="835" y="970"/>
                  <a:pt x="846" y="982"/>
                  <a:pt x="848" y="984"/>
                </a:cubicBezTo>
                <a:cubicBezTo>
                  <a:pt x="850" y="986"/>
                  <a:pt x="853" y="988"/>
                  <a:pt x="856" y="988"/>
                </a:cubicBezTo>
                <a:cubicBezTo>
                  <a:pt x="858" y="988"/>
                  <a:pt x="861" y="987"/>
                  <a:pt x="864" y="986"/>
                </a:cubicBezTo>
                <a:cubicBezTo>
                  <a:pt x="866" y="984"/>
                  <a:pt x="868" y="981"/>
                  <a:pt x="868" y="979"/>
                </a:cubicBezTo>
                <a:cubicBezTo>
                  <a:pt x="869" y="976"/>
                  <a:pt x="869" y="973"/>
                  <a:pt x="867" y="970"/>
                </a:cubicBezTo>
                <a:cubicBezTo>
                  <a:pt x="865" y="968"/>
                  <a:pt x="857" y="954"/>
                  <a:pt x="850" y="941"/>
                </a:cubicBezTo>
                <a:cubicBezTo>
                  <a:pt x="856" y="937"/>
                  <a:pt x="862" y="932"/>
                  <a:pt x="867" y="927"/>
                </a:cubicBezTo>
                <a:cubicBezTo>
                  <a:pt x="878" y="937"/>
                  <a:pt x="890" y="948"/>
                  <a:pt x="892" y="950"/>
                </a:cubicBezTo>
                <a:cubicBezTo>
                  <a:pt x="894" y="952"/>
                  <a:pt x="897" y="953"/>
                  <a:pt x="900" y="953"/>
                </a:cubicBezTo>
                <a:cubicBezTo>
                  <a:pt x="903" y="953"/>
                  <a:pt x="906" y="952"/>
                  <a:pt x="908" y="950"/>
                </a:cubicBezTo>
                <a:cubicBezTo>
                  <a:pt x="910" y="948"/>
                  <a:pt x="911" y="945"/>
                  <a:pt x="912" y="942"/>
                </a:cubicBezTo>
                <a:cubicBezTo>
                  <a:pt x="912" y="940"/>
                  <a:pt x="911" y="937"/>
                  <a:pt x="910" y="934"/>
                </a:cubicBezTo>
                <a:cubicBezTo>
                  <a:pt x="908" y="932"/>
                  <a:pt x="898" y="919"/>
                  <a:pt x="890" y="907"/>
                </a:cubicBezTo>
                <a:cubicBezTo>
                  <a:pt x="895" y="902"/>
                  <a:pt x="900" y="897"/>
                  <a:pt x="905" y="891"/>
                </a:cubicBezTo>
                <a:cubicBezTo>
                  <a:pt x="917" y="900"/>
                  <a:pt x="930" y="909"/>
                  <a:pt x="933" y="911"/>
                </a:cubicBezTo>
                <a:cubicBezTo>
                  <a:pt x="935" y="913"/>
                  <a:pt x="938" y="914"/>
                  <a:pt x="941" y="913"/>
                </a:cubicBezTo>
                <a:cubicBezTo>
                  <a:pt x="943" y="913"/>
                  <a:pt x="946" y="912"/>
                  <a:pt x="948" y="909"/>
                </a:cubicBezTo>
                <a:cubicBezTo>
                  <a:pt x="950" y="907"/>
                  <a:pt x="951" y="904"/>
                  <a:pt x="951" y="902"/>
                </a:cubicBezTo>
                <a:cubicBezTo>
                  <a:pt x="951" y="899"/>
                  <a:pt x="950" y="896"/>
                  <a:pt x="948" y="894"/>
                </a:cubicBezTo>
                <a:cubicBezTo>
                  <a:pt x="946" y="891"/>
                  <a:pt x="935" y="880"/>
                  <a:pt x="925" y="869"/>
                </a:cubicBezTo>
                <a:cubicBezTo>
                  <a:pt x="930" y="863"/>
                  <a:pt x="935" y="857"/>
                  <a:pt x="940" y="851"/>
                </a:cubicBezTo>
                <a:cubicBezTo>
                  <a:pt x="952" y="859"/>
                  <a:pt x="966" y="867"/>
                  <a:pt x="969" y="869"/>
                </a:cubicBezTo>
                <a:cubicBezTo>
                  <a:pt x="971" y="870"/>
                  <a:pt x="974" y="870"/>
                  <a:pt x="977" y="870"/>
                </a:cubicBezTo>
                <a:cubicBezTo>
                  <a:pt x="980" y="869"/>
                  <a:pt x="982" y="867"/>
                  <a:pt x="984" y="865"/>
                </a:cubicBezTo>
                <a:cubicBezTo>
                  <a:pt x="986" y="863"/>
                  <a:pt x="986" y="860"/>
                  <a:pt x="986" y="857"/>
                </a:cubicBezTo>
                <a:cubicBezTo>
                  <a:pt x="986" y="854"/>
                  <a:pt x="985" y="852"/>
                  <a:pt x="983" y="850"/>
                </a:cubicBezTo>
                <a:cubicBezTo>
                  <a:pt x="980" y="847"/>
                  <a:pt x="968" y="837"/>
                  <a:pt x="957" y="827"/>
                </a:cubicBezTo>
                <a:cubicBezTo>
                  <a:pt x="961" y="821"/>
                  <a:pt x="966" y="815"/>
                  <a:pt x="969" y="808"/>
                </a:cubicBezTo>
                <a:cubicBezTo>
                  <a:pt x="983" y="814"/>
                  <a:pt x="997" y="821"/>
                  <a:pt x="1000" y="822"/>
                </a:cubicBezTo>
                <a:cubicBezTo>
                  <a:pt x="1003" y="824"/>
                  <a:pt x="1006" y="824"/>
                  <a:pt x="1008" y="823"/>
                </a:cubicBezTo>
                <a:cubicBezTo>
                  <a:pt x="1011" y="822"/>
                  <a:pt x="1013" y="820"/>
                  <a:pt x="1015" y="817"/>
                </a:cubicBezTo>
                <a:cubicBezTo>
                  <a:pt x="1016" y="815"/>
                  <a:pt x="1017" y="812"/>
                  <a:pt x="1016" y="809"/>
                </a:cubicBezTo>
                <a:cubicBezTo>
                  <a:pt x="1016" y="806"/>
                  <a:pt x="1014" y="804"/>
                  <a:pt x="1012" y="802"/>
                </a:cubicBezTo>
                <a:cubicBezTo>
                  <a:pt x="1009" y="800"/>
                  <a:pt x="996" y="791"/>
                  <a:pt x="984" y="782"/>
                </a:cubicBezTo>
                <a:cubicBezTo>
                  <a:pt x="988" y="776"/>
                  <a:pt x="991" y="769"/>
                  <a:pt x="995" y="762"/>
                </a:cubicBezTo>
                <a:cubicBezTo>
                  <a:pt x="1009" y="767"/>
                  <a:pt x="1024" y="772"/>
                  <a:pt x="1027" y="773"/>
                </a:cubicBezTo>
                <a:cubicBezTo>
                  <a:pt x="1029" y="774"/>
                  <a:pt x="1032" y="774"/>
                  <a:pt x="1035" y="772"/>
                </a:cubicBezTo>
                <a:cubicBezTo>
                  <a:pt x="1037" y="771"/>
                  <a:pt x="1039" y="769"/>
                  <a:pt x="1041" y="766"/>
                </a:cubicBezTo>
                <a:cubicBezTo>
                  <a:pt x="1042" y="764"/>
                  <a:pt x="1042" y="761"/>
                  <a:pt x="1041" y="758"/>
                </a:cubicBezTo>
                <a:cubicBezTo>
                  <a:pt x="1040" y="755"/>
                  <a:pt x="1039" y="753"/>
                  <a:pt x="1036" y="752"/>
                </a:cubicBezTo>
                <a:cubicBezTo>
                  <a:pt x="1033" y="750"/>
                  <a:pt x="1020" y="742"/>
                  <a:pt x="1007" y="735"/>
                </a:cubicBezTo>
                <a:cubicBezTo>
                  <a:pt x="1010" y="728"/>
                  <a:pt x="1012" y="721"/>
                  <a:pt x="1015" y="714"/>
                </a:cubicBezTo>
                <a:cubicBezTo>
                  <a:pt x="1029" y="717"/>
                  <a:pt x="1045" y="721"/>
                  <a:pt x="1048" y="721"/>
                </a:cubicBezTo>
                <a:cubicBezTo>
                  <a:pt x="1051" y="722"/>
                  <a:pt x="1054" y="721"/>
                  <a:pt x="1056" y="720"/>
                </a:cubicBezTo>
                <a:cubicBezTo>
                  <a:pt x="1058" y="718"/>
                  <a:pt x="1060" y="716"/>
                  <a:pt x="1061" y="713"/>
                </a:cubicBezTo>
                <a:cubicBezTo>
                  <a:pt x="1062" y="710"/>
                  <a:pt x="1062" y="707"/>
                  <a:pt x="1061" y="705"/>
                </a:cubicBezTo>
                <a:cubicBezTo>
                  <a:pt x="1060" y="702"/>
                  <a:pt x="1058" y="700"/>
                  <a:pt x="1055" y="699"/>
                </a:cubicBezTo>
                <a:cubicBezTo>
                  <a:pt x="1052" y="698"/>
                  <a:pt x="1037" y="691"/>
                  <a:pt x="1024" y="686"/>
                </a:cubicBezTo>
                <a:cubicBezTo>
                  <a:pt x="1026" y="678"/>
                  <a:pt x="1028" y="671"/>
                  <a:pt x="1030" y="664"/>
                </a:cubicBezTo>
                <a:cubicBezTo>
                  <a:pt x="1044" y="665"/>
                  <a:pt x="1060" y="667"/>
                  <a:pt x="1063" y="668"/>
                </a:cubicBezTo>
                <a:cubicBezTo>
                  <a:pt x="1066" y="668"/>
                  <a:pt x="1069" y="667"/>
                  <a:pt x="1071" y="665"/>
                </a:cubicBezTo>
                <a:cubicBezTo>
                  <a:pt x="1074" y="664"/>
                  <a:pt x="1075" y="661"/>
                  <a:pt x="1076" y="658"/>
                </a:cubicBezTo>
                <a:cubicBezTo>
                  <a:pt x="1076" y="655"/>
                  <a:pt x="1076" y="652"/>
                  <a:pt x="1075" y="650"/>
                </a:cubicBezTo>
                <a:cubicBezTo>
                  <a:pt x="1073" y="647"/>
                  <a:pt x="1071" y="645"/>
                  <a:pt x="1068" y="645"/>
                </a:cubicBezTo>
                <a:cubicBezTo>
                  <a:pt x="1065" y="644"/>
                  <a:pt x="1050" y="639"/>
                  <a:pt x="1036" y="634"/>
                </a:cubicBezTo>
                <a:cubicBezTo>
                  <a:pt x="1037" y="627"/>
                  <a:pt x="1039" y="620"/>
                  <a:pt x="1040" y="612"/>
                </a:cubicBezTo>
                <a:cubicBezTo>
                  <a:pt x="1054" y="612"/>
                  <a:pt x="1070" y="612"/>
                  <a:pt x="1073" y="612"/>
                </a:cubicBezTo>
                <a:cubicBezTo>
                  <a:pt x="1076" y="613"/>
                  <a:pt x="1079" y="611"/>
                  <a:pt x="1081" y="609"/>
                </a:cubicBezTo>
                <a:cubicBezTo>
                  <a:pt x="1083" y="607"/>
                  <a:pt x="1084" y="605"/>
                  <a:pt x="1085" y="602"/>
                </a:cubicBezTo>
                <a:cubicBezTo>
                  <a:pt x="1085" y="599"/>
                  <a:pt x="1084" y="596"/>
                  <a:pt x="1083" y="594"/>
                </a:cubicBezTo>
                <a:cubicBezTo>
                  <a:pt x="1081" y="591"/>
                  <a:pt x="1079" y="590"/>
                  <a:pt x="1076" y="589"/>
                </a:cubicBezTo>
                <a:cubicBezTo>
                  <a:pt x="1073" y="588"/>
                  <a:pt x="1057" y="585"/>
                  <a:pt x="1043" y="582"/>
                </a:cubicBezTo>
                <a:cubicBezTo>
                  <a:pt x="1043" y="575"/>
                  <a:pt x="1044" y="567"/>
                  <a:pt x="1044" y="560"/>
                </a:cubicBezTo>
                <a:cubicBezTo>
                  <a:pt x="1058" y="558"/>
                  <a:pt x="1074" y="557"/>
                  <a:pt x="1078" y="557"/>
                </a:cubicBezTo>
                <a:close/>
                <a:moveTo>
                  <a:pt x="544" y="979"/>
                </a:moveTo>
                <a:cubicBezTo>
                  <a:pt x="305" y="979"/>
                  <a:pt x="111" y="785"/>
                  <a:pt x="111" y="545"/>
                </a:cubicBezTo>
                <a:cubicBezTo>
                  <a:pt x="111" y="305"/>
                  <a:pt x="305" y="111"/>
                  <a:pt x="544" y="111"/>
                </a:cubicBezTo>
                <a:cubicBezTo>
                  <a:pt x="783" y="111"/>
                  <a:pt x="977" y="305"/>
                  <a:pt x="977" y="545"/>
                </a:cubicBezTo>
                <a:cubicBezTo>
                  <a:pt x="977" y="785"/>
                  <a:pt x="783" y="979"/>
                  <a:pt x="544" y="979"/>
                </a:cubicBezTo>
                <a:close/>
              </a:path>
            </a:pathLst>
          </a:custGeom>
          <a:solidFill>
            <a:srgbClr val="356377"/>
          </a:solidFill>
          <a:ln>
            <a:noFill/>
          </a:ln>
        </p:spPr>
        <p:txBody>
          <a:bodyPr vert="horz" wrap="square" lIns="91440" tIns="45720" rIns="91440" bIns="45720" numCol="1" anchor="t" anchorCtr="0" compatLnSpc="1">
            <a:prstTxWarp prst="textNoShape">
              <a:avLst/>
            </a:prstTxWarp>
          </a:bodyPr>
          <a:lstStyle/>
          <a:p>
            <a:pPr defTabSz="914378"/>
            <a:endParaRPr lang="en-US" sz="1800">
              <a:solidFill>
                <a:prstClr val="black"/>
              </a:solidFill>
            </a:endParaRPr>
          </a:p>
        </p:txBody>
      </p:sp>
      <p:sp>
        <p:nvSpPr>
          <p:cNvPr id="94" name="Freeform 10">
            <a:extLst>
              <a:ext uri="{FF2B5EF4-FFF2-40B4-BE49-F238E27FC236}">
                <a16:creationId xmlns:a16="http://schemas.microsoft.com/office/drawing/2014/main" id="{9D5A31C7-9211-4A6B-88DF-A1C428E3B36A}"/>
              </a:ext>
            </a:extLst>
          </p:cNvPr>
          <p:cNvSpPr>
            <a:spLocks noEditPoints="1"/>
          </p:cNvSpPr>
          <p:nvPr/>
        </p:nvSpPr>
        <p:spPr bwMode="auto">
          <a:xfrm>
            <a:off x="3932668" y="3025567"/>
            <a:ext cx="806797" cy="808508"/>
          </a:xfrm>
          <a:custGeom>
            <a:avLst/>
            <a:gdLst>
              <a:gd name="T0" fmla="*/ 1043 w 1088"/>
              <a:gd name="T1" fmla="*/ 507 h 1090"/>
              <a:gd name="T2" fmla="*/ 1036 w 1088"/>
              <a:gd name="T3" fmla="*/ 455 h 1090"/>
              <a:gd name="T4" fmla="*/ 1024 w 1088"/>
              <a:gd name="T5" fmla="*/ 404 h 1090"/>
              <a:gd name="T6" fmla="*/ 1007 w 1088"/>
              <a:gd name="T7" fmla="*/ 355 h 1090"/>
              <a:gd name="T8" fmla="*/ 984 w 1088"/>
              <a:gd name="T9" fmla="*/ 307 h 1090"/>
              <a:gd name="T10" fmla="*/ 957 w 1088"/>
              <a:gd name="T11" fmla="*/ 263 h 1090"/>
              <a:gd name="T12" fmla="*/ 925 w 1088"/>
              <a:gd name="T13" fmla="*/ 221 h 1090"/>
              <a:gd name="T14" fmla="*/ 890 w 1088"/>
              <a:gd name="T15" fmla="*/ 183 h 1090"/>
              <a:gd name="T16" fmla="*/ 850 w 1088"/>
              <a:gd name="T17" fmla="*/ 149 h 1090"/>
              <a:gd name="T18" fmla="*/ 807 w 1088"/>
              <a:gd name="T19" fmla="*/ 119 h 1090"/>
              <a:gd name="T20" fmla="*/ 761 w 1088"/>
              <a:gd name="T21" fmla="*/ 93 h 1090"/>
              <a:gd name="T22" fmla="*/ 713 w 1088"/>
              <a:gd name="T23" fmla="*/ 73 h 1090"/>
              <a:gd name="T24" fmla="*/ 663 w 1088"/>
              <a:gd name="T25" fmla="*/ 58 h 1090"/>
              <a:gd name="T26" fmla="*/ 611 w 1088"/>
              <a:gd name="T27" fmla="*/ 48 h 1090"/>
              <a:gd name="T28" fmla="*/ 559 w 1088"/>
              <a:gd name="T29" fmla="*/ 44 h 1090"/>
              <a:gd name="T30" fmla="*/ 507 w 1088"/>
              <a:gd name="T31" fmla="*/ 45 h 1090"/>
              <a:gd name="T32" fmla="*/ 455 w 1088"/>
              <a:gd name="T33" fmla="*/ 52 h 1090"/>
              <a:gd name="T34" fmla="*/ 404 w 1088"/>
              <a:gd name="T35" fmla="*/ 64 h 1090"/>
              <a:gd name="T36" fmla="*/ 354 w 1088"/>
              <a:gd name="T37" fmla="*/ 81 h 1090"/>
              <a:gd name="T38" fmla="*/ 307 w 1088"/>
              <a:gd name="T39" fmla="*/ 104 h 1090"/>
              <a:gd name="T40" fmla="*/ 262 w 1088"/>
              <a:gd name="T41" fmla="*/ 131 h 1090"/>
              <a:gd name="T42" fmla="*/ 221 w 1088"/>
              <a:gd name="T43" fmla="*/ 163 h 1090"/>
              <a:gd name="T44" fmla="*/ 182 w 1088"/>
              <a:gd name="T45" fmla="*/ 199 h 1090"/>
              <a:gd name="T46" fmla="*/ 148 w 1088"/>
              <a:gd name="T47" fmla="*/ 238 h 1090"/>
              <a:gd name="T48" fmla="*/ 118 w 1088"/>
              <a:gd name="T49" fmla="*/ 282 h 1090"/>
              <a:gd name="T50" fmla="*/ 93 w 1088"/>
              <a:gd name="T51" fmla="*/ 328 h 1090"/>
              <a:gd name="T52" fmla="*/ 73 w 1088"/>
              <a:gd name="T53" fmla="*/ 376 h 1090"/>
              <a:gd name="T54" fmla="*/ 58 w 1088"/>
              <a:gd name="T55" fmla="*/ 426 h 1090"/>
              <a:gd name="T56" fmla="*/ 48 w 1088"/>
              <a:gd name="T57" fmla="*/ 478 h 1090"/>
              <a:gd name="T58" fmla="*/ 44 w 1088"/>
              <a:gd name="T59" fmla="*/ 530 h 1090"/>
              <a:gd name="T60" fmla="*/ 45 w 1088"/>
              <a:gd name="T61" fmla="*/ 582 h 1090"/>
              <a:gd name="T62" fmla="*/ 52 w 1088"/>
              <a:gd name="T63" fmla="*/ 634 h 1090"/>
              <a:gd name="T64" fmla="*/ 64 w 1088"/>
              <a:gd name="T65" fmla="*/ 686 h 1090"/>
              <a:gd name="T66" fmla="*/ 81 w 1088"/>
              <a:gd name="T67" fmla="*/ 735 h 1090"/>
              <a:gd name="T68" fmla="*/ 104 w 1088"/>
              <a:gd name="T69" fmla="*/ 782 h 1090"/>
              <a:gd name="T70" fmla="*/ 131 w 1088"/>
              <a:gd name="T71" fmla="*/ 827 h 1090"/>
              <a:gd name="T72" fmla="*/ 163 w 1088"/>
              <a:gd name="T73" fmla="*/ 869 h 1090"/>
              <a:gd name="T74" fmla="*/ 198 w 1088"/>
              <a:gd name="T75" fmla="*/ 907 h 1090"/>
              <a:gd name="T76" fmla="*/ 238 w 1088"/>
              <a:gd name="T77" fmla="*/ 941 h 1090"/>
              <a:gd name="T78" fmla="*/ 281 w 1088"/>
              <a:gd name="T79" fmla="*/ 971 h 1090"/>
              <a:gd name="T80" fmla="*/ 327 w 1088"/>
              <a:gd name="T81" fmla="*/ 996 h 1090"/>
              <a:gd name="T82" fmla="*/ 375 w 1088"/>
              <a:gd name="T83" fmla="*/ 1017 h 1090"/>
              <a:gd name="T84" fmla="*/ 425 w 1088"/>
              <a:gd name="T85" fmla="*/ 1032 h 1090"/>
              <a:gd name="T86" fmla="*/ 477 w 1088"/>
              <a:gd name="T87" fmla="*/ 1041 h 1090"/>
              <a:gd name="T88" fmla="*/ 529 w 1088"/>
              <a:gd name="T89" fmla="*/ 1046 h 1090"/>
              <a:gd name="T90" fmla="*/ 581 w 1088"/>
              <a:gd name="T91" fmla="*/ 1045 h 1090"/>
              <a:gd name="T92" fmla="*/ 633 w 1088"/>
              <a:gd name="T93" fmla="*/ 1038 h 1090"/>
              <a:gd name="T94" fmla="*/ 684 w 1088"/>
              <a:gd name="T95" fmla="*/ 1026 h 1090"/>
              <a:gd name="T96" fmla="*/ 734 w 1088"/>
              <a:gd name="T97" fmla="*/ 1009 h 1090"/>
              <a:gd name="T98" fmla="*/ 781 w 1088"/>
              <a:gd name="T99" fmla="*/ 986 h 1090"/>
              <a:gd name="T100" fmla="*/ 826 w 1088"/>
              <a:gd name="T101" fmla="*/ 959 h 1090"/>
              <a:gd name="T102" fmla="*/ 867 w 1088"/>
              <a:gd name="T103" fmla="*/ 927 h 1090"/>
              <a:gd name="T104" fmla="*/ 905 w 1088"/>
              <a:gd name="T105" fmla="*/ 891 h 1090"/>
              <a:gd name="T106" fmla="*/ 940 w 1088"/>
              <a:gd name="T107" fmla="*/ 851 h 1090"/>
              <a:gd name="T108" fmla="*/ 969 w 1088"/>
              <a:gd name="T109" fmla="*/ 808 h 1090"/>
              <a:gd name="T110" fmla="*/ 995 w 1088"/>
              <a:gd name="T111" fmla="*/ 762 h 1090"/>
              <a:gd name="T112" fmla="*/ 1015 w 1088"/>
              <a:gd name="T113" fmla="*/ 714 h 1090"/>
              <a:gd name="T114" fmla="*/ 1030 w 1088"/>
              <a:gd name="T115" fmla="*/ 664 h 1090"/>
              <a:gd name="T116" fmla="*/ 1040 w 1088"/>
              <a:gd name="T117" fmla="*/ 612 h 1090"/>
              <a:gd name="T118" fmla="*/ 1044 w 1088"/>
              <a:gd name="T119" fmla="*/ 560 h 10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88" h="1090">
                <a:moveTo>
                  <a:pt x="1078" y="557"/>
                </a:moveTo>
                <a:cubicBezTo>
                  <a:pt x="1080" y="556"/>
                  <a:pt x="1083" y="555"/>
                  <a:pt x="1085" y="553"/>
                </a:cubicBezTo>
                <a:cubicBezTo>
                  <a:pt x="1087" y="551"/>
                  <a:pt x="1088" y="548"/>
                  <a:pt x="1088" y="545"/>
                </a:cubicBezTo>
                <a:cubicBezTo>
                  <a:pt x="1088" y="542"/>
                  <a:pt x="1087" y="539"/>
                  <a:pt x="1085" y="537"/>
                </a:cubicBezTo>
                <a:cubicBezTo>
                  <a:pt x="1083" y="535"/>
                  <a:pt x="1080" y="533"/>
                  <a:pt x="1078" y="533"/>
                </a:cubicBezTo>
                <a:cubicBezTo>
                  <a:pt x="1074" y="533"/>
                  <a:pt x="1058" y="531"/>
                  <a:pt x="1044" y="530"/>
                </a:cubicBezTo>
                <a:cubicBezTo>
                  <a:pt x="1044" y="522"/>
                  <a:pt x="1043" y="515"/>
                  <a:pt x="1043" y="507"/>
                </a:cubicBezTo>
                <a:cubicBezTo>
                  <a:pt x="1057" y="505"/>
                  <a:pt x="1073" y="501"/>
                  <a:pt x="1076" y="501"/>
                </a:cubicBezTo>
                <a:cubicBezTo>
                  <a:pt x="1079" y="500"/>
                  <a:pt x="1081" y="498"/>
                  <a:pt x="1083" y="496"/>
                </a:cubicBezTo>
                <a:cubicBezTo>
                  <a:pt x="1084" y="494"/>
                  <a:pt x="1085" y="491"/>
                  <a:pt x="1085" y="488"/>
                </a:cubicBezTo>
                <a:cubicBezTo>
                  <a:pt x="1084" y="485"/>
                  <a:pt x="1083" y="482"/>
                  <a:pt x="1081" y="481"/>
                </a:cubicBezTo>
                <a:cubicBezTo>
                  <a:pt x="1079" y="479"/>
                  <a:pt x="1076" y="477"/>
                  <a:pt x="1073" y="477"/>
                </a:cubicBezTo>
                <a:cubicBezTo>
                  <a:pt x="1070" y="477"/>
                  <a:pt x="1054" y="478"/>
                  <a:pt x="1040" y="478"/>
                </a:cubicBezTo>
                <a:cubicBezTo>
                  <a:pt x="1039" y="470"/>
                  <a:pt x="1037" y="463"/>
                  <a:pt x="1036" y="455"/>
                </a:cubicBezTo>
                <a:cubicBezTo>
                  <a:pt x="1050" y="451"/>
                  <a:pt x="1065" y="446"/>
                  <a:pt x="1068" y="445"/>
                </a:cubicBezTo>
                <a:cubicBezTo>
                  <a:pt x="1071" y="444"/>
                  <a:pt x="1073" y="442"/>
                  <a:pt x="1075" y="440"/>
                </a:cubicBezTo>
                <a:cubicBezTo>
                  <a:pt x="1076" y="437"/>
                  <a:pt x="1076" y="435"/>
                  <a:pt x="1076" y="432"/>
                </a:cubicBezTo>
                <a:cubicBezTo>
                  <a:pt x="1075" y="429"/>
                  <a:pt x="1074" y="426"/>
                  <a:pt x="1071" y="425"/>
                </a:cubicBezTo>
                <a:cubicBezTo>
                  <a:pt x="1069" y="423"/>
                  <a:pt x="1066" y="422"/>
                  <a:pt x="1063" y="422"/>
                </a:cubicBezTo>
                <a:cubicBezTo>
                  <a:pt x="1060" y="423"/>
                  <a:pt x="1044" y="425"/>
                  <a:pt x="1030" y="426"/>
                </a:cubicBezTo>
                <a:cubicBezTo>
                  <a:pt x="1028" y="419"/>
                  <a:pt x="1026" y="412"/>
                  <a:pt x="1024" y="404"/>
                </a:cubicBezTo>
                <a:cubicBezTo>
                  <a:pt x="1037" y="399"/>
                  <a:pt x="1052" y="392"/>
                  <a:pt x="1055" y="391"/>
                </a:cubicBezTo>
                <a:cubicBezTo>
                  <a:pt x="1058" y="390"/>
                  <a:pt x="1060" y="388"/>
                  <a:pt x="1061" y="385"/>
                </a:cubicBezTo>
                <a:cubicBezTo>
                  <a:pt x="1062" y="382"/>
                  <a:pt x="1062" y="379"/>
                  <a:pt x="1061" y="377"/>
                </a:cubicBezTo>
                <a:cubicBezTo>
                  <a:pt x="1060" y="374"/>
                  <a:pt x="1058" y="372"/>
                  <a:pt x="1056" y="370"/>
                </a:cubicBezTo>
                <a:cubicBezTo>
                  <a:pt x="1054" y="369"/>
                  <a:pt x="1051" y="368"/>
                  <a:pt x="1048" y="369"/>
                </a:cubicBezTo>
                <a:cubicBezTo>
                  <a:pt x="1045" y="369"/>
                  <a:pt x="1029" y="373"/>
                  <a:pt x="1015" y="376"/>
                </a:cubicBezTo>
                <a:cubicBezTo>
                  <a:pt x="1012" y="369"/>
                  <a:pt x="1010" y="362"/>
                  <a:pt x="1007" y="355"/>
                </a:cubicBezTo>
                <a:cubicBezTo>
                  <a:pt x="1020" y="348"/>
                  <a:pt x="1033" y="340"/>
                  <a:pt x="1036" y="338"/>
                </a:cubicBezTo>
                <a:cubicBezTo>
                  <a:pt x="1039" y="337"/>
                  <a:pt x="1040" y="334"/>
                  <a:pt x="1041" y="332"/>
                </a:cubicBezTo>
                <a:cubicBezTo>
                  <a:pt x="1042" y="329"/>
                  <a:pt x="1042" y="326"/>
                  <a:pt x="1041" y="323"/>
                </a:cubicBezTo>
                <a:cubicBezTo>
                  <a:pt x="1039" y="321"/>
                  <a:pt x="1037" y="319"/>
                  <a:pt x="1035" y="317"/>
                </a:cubicBezTo>
                <a:cubicBezTo>
                  <a:pt x="1032" y="316"/>
                  <a:pt x="1029" y="316"/>
                  <a:pt x="1027" y="317"/>
                </a:cubicBezTo>
                <a:cubicBezTo>
                  <a:pt x="1024" y="318"/>
                  <a:pt x="1009" y="323"/>
                  <a:pt x="995" y="328"/>
                </a:cubicBezTo>
                <a:cubicBezTo>
                  <a:pt x="991" y="321"/>
                  <a:pt x="988" y="314"/>
                  <a:pt x="984" y="307"/>
                </a:cubicBezTo>
                <a:cubicBezTo>
                  <a:pt x="996" y="299"/>
                  <a:pt x="1009" y="290"/>
                  <a:pt x="1012" y="288"/>
                </a:cubicBezTo>
                <a:cubicBezTo>
                  <a:pt x="1014" y="286"/>
                  <a:pt x="1016" y="284"/>
                  <a:pt x="1016" y="281"/>
                </a:cubicBezTo>
                <a:cubicBezTo>
                  <a:pt x="1017" y="278"/>
                  <a:pt x="1016" y="275"/>
                  <a:pt x="1015" y="273"/>
                </a:cubicBezTo>
                <a:cubicBezTo>
                  <a:pt x="1013" y="270"/>
                  <a:pt x="1011" y="268"/>
                  <a:pt x="1008" y="267"/>
                </a:cubicBezTo>
                <a:cubicBezTo>
                  <a:pt x="1006" y="266"/>
                  <a:pt x="1003" y="266"/>
                  <a:pt x="1000" y="268"/>
                </a:cubicBezTo>
                <a:cubicBezTo>
                  <a:pt x="997" y="269"/>
                  <a:pt x="983" y="276"/>
                  <a:pt x="969" y="282"/>
                </a:cubicBezTo>
                <a:cubicBezTo>
                  <a:pt x="966" y="275"/>
                  <a:pt x="961" y="269"/>
                  <a:pt x="957" y="263"/>
                </a:cubicBezTo>
                <a:cubicBezTo>
                  <a:pt x="968" y="253"/>
                  <a:pt x="980" y="242"/>
                  <a:pt x="983" y="240"/>
                </a:cubicBezTo>
                <a:cubicBezTo>
                  <a:pt x="985" y="238"/>
                  <a:pt x="986" y="236"/>
                  <a:pt x="986" y="233"/>
                </a:cubicBezTo>
                <a:cubicBezTo>
                  <a:pt x="986" y="230"/>
                  <a:pt x="986" y="227"/>
                  <a:pt x="984" y="225"/>
                </a:cubicBezTo>
                <a:cubicBezTo>
                  <a:pt x="982" y="222"/>
                  <a:pt x="980" y="221"/>
                  <a:pt x="977" y="220"/>
                </a:cubicBezTo>
                <a:cubicBezTo>
                  <a:pt x="974" y="220"/>
                  <a:pt x="971" y="220"/>
                  <a:pt x="969" y="221"/>
                </a:cubicBezTo>
                <a:cubicBezTo>
                  <a:pt x="966" y="223"/>
                  <a:pt x="952" y="231"/>
                  <a:pt x="940" y="238"/>
                </a:cubicBezTo>
                <a:cubicBezTo>
                  <a:pt x="935" y="233"/>
                  <a:pt x="930" y="227"/>
                  <a:pt x="925" y="221"/>
                </a:cubicBezTo>
                <a:cubicBezTo>
                  <a:pt x="935" y="210"/>
                  <a:pt x="946" y="198"/>
                  <a:pt x="948" y="196"/>
                </a:cubicBezTo>
                <a:cubicBezTo>
                  <a:pt x="950" y="194"/>
                  <a:pt x="951" y="191"/>
                  <a:pt x="951" y="188"/>
                </a:cubicBezTo>
                <a:cubicBezTo>
                  <a:pt x="951" y="185"/>
                  <a:pt x="950" y="183"/>
                  <a:pt x="948" y="180"/>
                </a:cubicBezTo>
                <a:cubicBezTo>
                  <a:pt x="946" y="178"/>
                  <a:pt x="943" y="177"/>
                  <a:pt x="941" y="177"/>
                </a:cubicBezTo>
                <a:cubicBezTo>
                  <a:pt x="938" y="176"/>
                  <a:pt x="935" y="177"/>
                  <a:pt x="933" y="179"/>
                </a:cubicBezTo>
                <a:cubicBezTo>
                  <a:pt x="930" y="181"/>
                  <a:pt x="917" y="190"/>
                  <a:pt x="905" y="199"/>
                </a:cubicBezTo>
                <a:cubicBezTo>
                  <a:pt x="900" y="193"/>
                  <a:pt x="895" y="188"/>
                  <a:pt x="890" y="183"/>
                </a:cubicBezTo>
                <a:cubicBezTo>
                  <a:pt x="898" y="171"/>
                  <a:pt x="908" y="158"/>
                  <a:pt x="910" y="156"/>
                </a:cubicBezTo>
                <a:cubicBezTo>
                  <a:pt x="911" y="153"/>
                  <a:pt x="912" y="150"/>
                  <a:pt x="912" y="148"/>
                </a:cubicBezTo>
                <a:cubicBezTo>
                  <a:pt x="911" y="145"/>
                  <a:pt x="910" y="142"/>
                  <a:pt x="908" y="140"/>
                </a:cubicBezTo>
                <a:cubicBezTo>
                  <a:pt x="906" y="138"/>
                  <a:pt x="903" y="137"/>
                  <a:pt x="900" y="137"/>
                </a:cubicBezTo>
                <a:cubicBezTo>
                  <a:pt x="897" y="137"/>
                  <a:pt x="894" y="138"/>
                  <a:pt x="892" y="140"/>
                </a:cubicBezTo>
                <a:cubicBezTo>
                  <a:pt x="890" y="142"/>
                  <a:pt x="878" y="153"/>
                  <a:pt x="867" y="163"/>
                </a:cubicBezTo>
                <a:cubicBezTo>
                  <a:pt x="862" y="158"/>
                  <a:pt x="856" y="153"/>
                  <a:pt x="850" y="149"/>
                </a:cubicBezTo>
                <a:cubicBezTo>
                  <a:pt x="857" y="136"/>
                  <a:pt x="865" y="122"/>
                  <a:pt x="867" y="119"/>
                </a:cubicBezTo>
                <a:cubicBezTo>
                  <a:pt x="869" y="117"/>
                  <a:pt x="869" y="114"/>
                  <a:pt x="868" y="111"/>
                </a:cubicBezTo>
                <a:cubicBezTo>
                  <a:pt x="868" y="109"/>
                  <a:pt x="866" y="106"/>
                  <a:pt x="864" y="104"/>
                </a:cubicBezTo>
                <a:cubicBezTo>
                  <a:pt x="861" y="103"/>
                  <a:pt x="858" y="102"/>
                  <a:pt x="856" y="102"/>
                </a:cubicBezTo>
                <a:cubicBezTo>
                  <a:pt x="853" y="102"/>
                  <a:pt x="850" y="103"/>
                  <a:pt x="848" y="106"/>
                </a:cubicBezTo>
                <a:cubicBezTo>
                  <a:pt x="846" y="108"/>
                  <a:pt x="835" y="120"/>
                  <a:pt x="826" y="131"/>
                </a:cubicBezTo>
                <a:cubicBezTo>
                  <a:pt x="820" y="127"/>
                  <a:pt x="813" y="123"/>
                  <a:pt x="807" y="119"/>
                </a:cubicBezTo>
                <a:cubicBezTo>
                  <a:pt x="813" y="105"/>
                  <a:pt x="820" y="91"/>
                  <a:pt x="821" y="88"/>
                </a:cubicBezTo>
                <a:cubicBezTo>
                  <a:pt x="822" y="85"/>
                  <a:pt x="822" y="82"/>
                  <a:pt x="821" y="80"/>
                </a:cubicBezTo>
                <a:cubicBezTo>
                  <a:pt x="820" y="77"/>
                  <a:pt x="818" y="75"/>
                  <a:pt x="816" y="73"/>
                </a:cubicBezTo>
                <a:cubicBezTo>
                  <a:pt x="813" y="72"/>
                  <a:pt x="810" y="71"/>
                  <a:pt x="808" y="72"/>
                </a:cubicBezTo>
                <a:cubicBezTo>
                  <a:pt x="805" y="72"/>
                  <a:pt x="802" y="74"/>
                  <a:pt x="801" y="76"/>
                </a:cubicBezTo>
                <a:cubicBezTo>
                  <a:pt x="799" y="79"/>
                  <a:pt x="790" y="92"/>
                  <a:pt x="781" y="104"/>
                </a:cubicBezTo>
                <a:cubicBezTo>
                  <a:pt x="774" y="100"/>
                  <a:pt x="768" y="97"/>
                  <a:pt x="761" y="93"/>
                </a:cubicBezTo>
                <a:cubicBezTo>
                  <a:pt x="766" y="80"/>
                  <a:pt x="771" y="65"/>
                  <a:pt x="772" y="61"/>
                </a:cubicBezTo>
                <a:cubicBezTo>
                  <a:pt x="773" y="59"/>
                  <a:pt x="772" y="56"/>
                  <a:pt x="771" y="53"/>
                </a:cubicBezTo>
                <a:cubicBezTo>
                  <a:pt x="770" y="51"/>
                  <a:pt x="768" y="49"/>
                  <a:pt x="765" y="47"/>
                </a:cubicBezTo>
                <a:cubicBezTo>
                  <a:pt x="762" y="46"/>
                  <a:pt x="760" y="46"/>
                  <a:pt x="757" y="47"/>
                </a:cubicBezTo>
                <a:cubicBezTo>
                  <a:pt x="754" y="48"/>
                  <a:pt x="752" y="49"/>
                  <a:pt x="750" y="52"/>
                </a:cubicBezTo>
                <a:cubicBezTo>
                  <a:pt x="749" y="55"/>
                  <a:pt x="741" y="69"/>
                  <a:pt x="734" y="81"/>
                </a:cubicBezTo>
                <a:cubicBezTo>
                  <a:pt x="727" y="78"/>
                  <a:pt x="720" y="76"/>
                  <a:pt x="713" y="73"/>
                </a:cubicBezTo>
                <a:cubicBezTo>
                  <a:pt x="716" y="59"/>
                  <a:pt x="719" y="43"/>
                  <a:pt x="720" y="40"/>
                </a:cubicBezTo>
                <a:cubicBezTo>
                  <a:pt x="721" y="37"/>
                  <a:pt x="720" y="34"/>
                  <a:pt x="719" y="32"/>
                </a:cubicBezTo>
                <a:cubicBezTo>
                  <a:pt x="717" y="30"/>
                  <a:pt x="715" y="28"/>
                  <a:pt x="712" y="27"/>
                </a:cubicBezTo>
                <a:cubicBezTo>
                  <a:pt x="709" y="26"/>
                  <a:pt x="706" y="26"/>
                  <a:pt x="704" y="27"/>
                </a:cubicBezTo>
                <a:cubicBezTo>
                  <a:pt x="701" y="28"/>
                  <a:pt x="699" y="30"/>
                  <a:pt x="698" y="33"/>
                </a:cubicBezTo>
                <a:cubicBezTo>
                  <a:pt x="696" y="36"/>
                  <a:pt x="690" y="51"/>
                  <a:pt x="684" y="64"/>
                </a:cubicBezTo>
                <a:cubicBezTo>
                  <a:pt x="677" y="62"/>
                  <a:pt x="670" y="60"/>
                  <a:pt x="663" y="58"/>
                </a:cubicBezTo>
                <a:cubicBezTo>
                  <a:pt x="664" y="44"/>
                  <a:pt x="666" y="28"/>
                  <a:pt x="666" y="25"/>
                </a:cubicBezTo>
                <a:cubicBezTo>
                  <a:pt x="667" y="22"/>
                  <a:pt x="666" y="19"/>
                  <a:pt x="664" y="17"/>
                </a:cubicBezTo>
                <a:cubicBezTo>
                  <a:pt x="662" y="14"/>
                  <a:pt x="660" y="13"/>
                  <a:pt x="657" y="12"/>
                </a:cubicBezTo>
                <a:cubicBezTo>
                  <a:pt x="654" y="12"/>
                  <a:pt x="651" y="12"/>
                  <a:pt x="649" y="13"/>
                </a:cubicBezTo>
                <a:cubicBezTo>
                  <a:pt x="646" y="15"/>
                  <a:pt x="644" y="17"/>
                  <a:pt x="643" y="20"/>
                </a:cubicBezTo>
                <a:cubicBezTo>
                  <a:pt x="642" y="23"/>
                  <a:pt x="638" y="38"/>
                  <a:pt x="633" y="52"/>
                </a:cubicBezTo>
                <a:cubicBezTo>
                  <a:pt x="626" y="51"/>
                  <a:pt x="619" y="49"/>
                  <a:pt x="611" y="48"/>
                </a:cubicBezTo>
                <a:cubicBezTo>
                  <a:pt x="611" y="34"/>
                  <a:pt x="611" y="18"/>
                  <a:pt x="611" y="15"/>
                </a:cubicBezTo>
                <a:cubicBezTo>
                  <a:pt x="611" y="12"/>
                  <a:pt x="610" y="9"/>
                  <a:pt x="608" y="7"/>
                </a:cubicBezTo>
                <a:cubicBezTo>
                  <a:pt x="606" y="5"/>
                  <a:pt x="604" y="4"/>
                  <a:pt x="601" y="3"/>
                </a:cubicBezTo>
                <a:cubicBezTo>
                  <a:pt x="598" y="3"/>
                  <a:pt x="595" y="4"/>
                  <a:pt x="593" y="5"/>
                </a:cubicBezTo>
                <a:cubicBezTo>
                  <a:pt x="590" y="7"/>
                  <a:pt x="589" y="9"/>
                  <a:pt x="588" y="12"/>
                </a:cubicBezTo>
                <a:cubicBezTo>
                  <a:pt x="587" y="15"/>
                  <a:pt x="584" y="31"/>
                  <a:pt x="581" y="45"/>
                </a:cubicBezTo>
                <a:cubicBezTo>
                  <a:pt x="574" y="45"/>
                  <a:pt x="566" y="44"/>
                  <a:pt x="559" y="44"/>
                </a:cubicBezTo>
                <a:cubicBezTo>
                  <a:pt x="558" y="30"/>
                  <a:pt x="556" y="14"/>
                  <a:pt x="556" y="10"/>
                </a:cubicBezTo>
                <a:cubicBezTo>
                  <a:pt x="555" y="8"/>
                  <a:pt x="554" y="5"/>
                  <a:pt x="552" y="3"/>
                </a:cubicBezTo>
                <a:cubicBezTo>
                  <a:pt x="550" y="1"/>
                  <a:pt x="547" y="0"/>
                  <a:pt x="544" y="0"/>
                </a:cubicBezTo>
                <a:cubicBezTo>
                  <a:pt x="541" y="0"/>
                  <a:pt x="538" y="1"/>
                  <a:pt x="536" y="3"/>
                </a:cubicBezTo>
                <a:cubicBezTo>
                  <a:pt x="534" y="5"/>
                  <a:pt x="533" y="8"/>
                  <a:pt x="532" y="10"/>
                </a:cubicBezTo>
                <a:cubicBezTo>
                  <a:pt x="532" y="14"/>
                  <a:pt x="530" y="30"/>
                  <a:pt x="529" y="44"/>
                </a:cubicBezTo>
                <a:cubicBezTo>
                  <a:pt x="522" y="44"/>
                  <a:pt x="514" y="45"/>
                  <a:pt x="507" y="45"/>
                </a:cubicBezTo>
                <a:cubicBezTo>
                  <a:pt x="504" y="31"/>
                  <a:pt x="501" y="15"/>
                  <a:pt x="500" y="12"/>
                </a:cubicBezTo>
                <a:cubicBezTo>
                  <a:pt x="499" y="9"/>
                  <a:pt x="497" y="7"/>
                  <a:pt x="495" y="5"/>
                </a:cubicBezTo>
                <a:cubicBezTo>
                  <a:pt x="493" y="4"/>
                  <a:pt x="490" y="3"/>
                  <a:pt x="487" y="3"/>
                </a:cubicBezTo>
                <a:cubicBezTo>
                  <a:pt x="484" y="4"/>
                  <a:pt x="482" y="5"/>
                  <a:pt x="480" y="7"/>
                </a:cubicBezTo>
                <a:cubicBezTo>
                  <a:pt x="478" y="9"/>
                  <a:pt x="477" y="12"/>
                  <a:pt x="477" y="15"/>
                </a:cubicBezTo>
                <a:cubicBezTo>
                  <a:pt x="477" y="18"/>
                  <a:pt x="477" y="34"/>
                  <a:pt x="477" y="48"/>
                </a:cubicBezTo>
                <a:cubicBezTo>
                  <a:pt x="469" y="49"/>
                  <a:pt x="462" y="51"/>
                  <a:pt x="455" y="52"/>
                </a:cubicBezTo>
                <a:cubicBezTo>
                  <a:pt x="450" y="38"/>
                  <a:pt x="446" y="23"/>
                  <a:pt x="445" y="20"/>
                </a:cubicBezTo>
                <a:cubicBezTo>
                  <a:pt x="444" y="17"/>
                  <a:pt x="442" y="15"/>
                  <a:pt x="439" y="13"/>
                </a:cubicBezTo>
                <a:cubicBezTo>
                  <a:pt x="437" y="12"/>
                  <a:pt x="434" y="12"/>
                  <a:pt x="431" y="12"/>
                </a:cubicBezTo>
                <a:cubicBezTo>
                  <a:pt x="428" y="13"/>
                  <a:pt x="426" y="14"/>
                  <a:pt x="424" y="17"/>
                </a:cubicBezTo>
                <a:cubicBezTo>
                  <a:pt x="422" y="19"/>
                  <a:pt x="421" y="22"/>
                  <a:pt x="422" y="25"/>
                </a:cubicBezTo>
                <a:cubicBezTo>
                  <a:pt x="422" y="28"/>
                  <a:pt x="424" y="44"/>
                  <a:pt x="425" y="58"/>
                </a:cubicBezTo>
                <a:cubicBezTo>
                  <a:pt x="418" y="60"/>
                  <a:pt x="411" y="62"/>
                  <a:pt x="404" y="64"/>
                </a:cubicBezTo>
                <a:cubicBezTo>
                  <a:pt x="398" y="51"/>
                  <a:pt x="392" y="36"/>
                  <a:pt x="390" y="33"/>
                </a:cubicBezTo>
                <a:cubicBezTo>
                  <a:pt x="389" y="30"/>
                  <a:pt x="387" y="28"/>
                  <a:pt x="384" y="27"/>
                </a:cubicBezTo>
                <a:cubicBezTo>
                  <a:pt x="382" y="26"/>
                  <a:pt x="379" y="26"/>
                  <a:pt x="376" y="27"/>
                </a:cubicBezTo>
                <a:cubicBezTo>
                  <a:pt x="373" y="28"/>
                  <a:pt x="371" y="30"/>
                  <a:pt x="369" y="32"/>
                </a:cubicBezTo>
                <a:cubicBezTo>
                  <a:pt x="368" y="34"/>
                  <a:pt x="367" y="37"/>
                  <a:pt x="368" y="40"/>
                </a:cubicBezTo>
                <a:cubicBezTo>
                  <a:pt x="369" y="43"/>
                  <a:pt x="372" y="59"/>
                  <a:pt x="375" y="73"/>
                </a:cubicBezTo>
                <a:cubicBezTo>
                  <a:pt x="368" y="76"/>
                  <a:pt x="361" y="78"/>
                  <a:pt x="354" y="81"/>
                </a:cubicBezTo>
                <a:cubicBezTo>
                  <a:pt x="347" y="69"/>
                  <a:pt x="339" y="55"/>
                  <a:pt x="338" y="52"/>
                </a:cubicBezTo>
                <a:cubicBezTo>
                  <a:pt x="336" y="49"/>
                  <a:pt x="334" y="48"/>
                  <a:pt x="331" y="47"/>
                </a:cubicBezTo>
                <a:cubicBezTo>
                  <a:pt x="328" y="46"/>
                  <a:pt x="326" y="46"/>
                  <a:pt x="323" y="47"/>
                </a:cubicBezTo>
                <a:cubicBezTo>
                  <a:pt x="320" y="49"/>
                  <a:pt x="318" y="51"/>
                  <a:pt x="317" y="53"/>
                </a:cubicBezTo>
                <a:cubicBezTo>
                  <a:pt x="316" y="56"/>
                  <a:pt x="315" y="59"/>
                  <a:pt x="316" y="61"/>
                </a:cubicBezTo>
                <a:cubicBezTo>
                  <a:pt x="317" y="65"/>
                  <a:pt x="322" y="80"/>
                  <a:pt x="327" y="93"/>
                </a:cubicBezTo>
                <a:cubicBezTo>
                  <a:pt x="320" y="97"/>
                  <a:pt x="314" y="100"/>
                  <a:pt x="307" y="104"/>
                </a:cubicBezTo>
                <a:cubicBezTo>
                  <a:pt x="298" y="92"/>
                  <a:pt x="289" y="79"/>
                  <a:pt x="287" y="76"/>
                </a:cubicBezTo>
                <a:cubicBezTo>
                  <a:pt x="286" y="74"/>
                  <a:pt x="283" y="72"/>
                  <a:pt x="280" y="72"/>
                </a:cubicBezTo>
                <a:cubicBezTo>
                  <a:pt x="278" y="71"/>
                  <a:pt x="275" y="72"/>
                  <a:pt x="272" y="73"/>
                </a:cubicBezTo>
                <a:cubicBezTo>
                  <a:pt x="270" y="75"/>
                  <a:pt x="268" y="77"/>
                  <a:pt x="267" y="80"/>
                </a:cubicBezTo>
                <a:cubicBezTo>
                  <a:pt x="266" y="82"/>
                  <a:pt x="266" y="85"/>
                  <a:pt x="267" y="88"/>
                </a:cubicBezTo>
                <a:cubicBezTo>
                  <a:pt x="268" y="91"/>
                  <a:pt x="275" y="105"/>
                  <a:pt x="281" y="119"/>
                </a:cubicBezTo>
                <a:cubicBezTo>
                  <a:pt x="275" y="123"/>
                  <a:pt x="268" y="127"/>
                  <a:pt x="262" y="131"/>
                </a:cubicBezTo>
                <a:cubicBezTo>
                  <a:pt x="253" y="120"/>
                  <a:pt x="242" y="108"/>
                  <a:pt x="240" y="106"/>
                </a:cubicBezTo>
                <a:cubicBezTo>
                  <a:pt x="238" y="103"/>
                  <a:pt x="235" y="102"/>
                  <a:pt x="232" y="102"/>
                </a:cubicBezTo>
                <a:cubicBezTo>
                  <a:pt x="230" y="102"/>
                  <a:pt x="227" y="103"/>
                  <a:pt x="224" y="104"/>
                </a:cubicBezTo>
                <a:cubicBezTo>
                  <a:pt x="222" y="106"/>
                  <a:pt x="220" y="109"/>
                  <a:pt x="220" y="111"/>
                </a:cubicBezTo>
                <a:cubicBezTo>
                  <a:pt x="219" y="114"/>
                  <a:pt x="219" y="117"/>
                  <a:pt x="221" y="119"/>
                </a:cubicBezTo>
                <a:cubicBezTo>
                  <a:pt x="223" y="122"/>
                  <a:pt x="231" y="136"/>
                  <a:pt x="238" y="149"/>
                </a:cubicBezTo>
                <a:cubicBezTo>
                  <a:pt x="232" y="153"/>
                  <a:pt x="226" y="158"/>
                  <a:pt x="221" y="163"/>
                </a:cubicBezTo>
                <a:cubicBezTo>
                  <a:pt x="210" y="153"/>
                  <a:pt x="198" y="142"/>
                  <a:pt x="196" y="140"/>
                </a:cubicBezTo>
                <a:cubicBezTo>
                  <a:pt x="194" y="138"/>
                  <a:pt x="191" y="137"/>
                  <a:pt x="188" y="137"/>
                </a:cubicBezTo>
                <a:cubicBezTo>
                  <a:pt x="185" y="137"/>
                  <a:pt x="182" y="138"/>
                  <a:pt x="180" y="140"/>
                </a:cubicBezTo>
                <a:cubicBezTo>
                  <a:pt x="178" y="142"/>
                  <a:pt x="177" y="145"/>
                  <a:pt x="176" y="148"/>
                </a:cubicBezTo>
                <a:cubicBezTo>
                  <a:pt x="176" y="150"/>
                  <a:pt x="176" y="153"/>
                  <a:pt x="178" y="156"/>
                </a:cubicBezTo>
                <a:cubicBezTo>
                  <a:pt x="180" y="158"/>
                  <a:pt x="190" y="171"/>
                  <a:pt x="198" y="183"/>
                </a:cubicBezTo>
                <a:cubicBezTo>
                  <a:pt x="193" y="188"/>
                  <a:pt x="188" y="193"/>
                  <a:pt x="182" y="199"/>
                </a:cubicBezTo>
                <a:cubicBezTo>
                  <a:pt x="171" y="190"/>
                  <a:pt x="158" y="181"/>
                  <a:pt x="155" y="179"/>
                </a:cubicBezTo>
                <a:cubicBezTo>
                  <a:pt x="153" y="177"/>
                  <a:pt x="150" y="176"/>
                  <a:pt x="147" y="177"/>
                </a:cubicBezTo>
                <a:cubicBezTo>
                  <a:pt x="145" y="177"/>
                  <a:pt x="142" y="178"/>
                  <a:pt x="140" y="180"/>
                </a:cubicBezTo>
                <a:cubicBezTo>
                  <a:pt x="138" y="183"/>
                  <a:pt x="137" y="185"/>
                  <a:pt x="137" y="188"/>
                </a:cubicBezTo>
                <a:cubicBezTo>
                  <a:pt x="137" y="191"/>
                  <a:pt x="138" y="194"/>
                  <a:pt x="140" y="196"/>
                </a:cubicBezTo>
                <a:cubicBezTo>
                  <a:pt x="142" y="198"/>
                  <a:pt x="153" y="210"/>
                  <a:pt x="163" y="221"/>
                </a:cubicBezTo>
                <a:cubicBezTo>
                  <a:pt x="158" y="227"/>
                  <a:pt x="153" y="233"/>
                  <a:pt x="148" y="238"/>
                </a:cubicBezTo>
                <a:cubicBezTo>
                  <a:pt x="136" y="231"/>
                  <a:pt x="122" y="223"/>
                  <a:pt x="119" y="221"/>
                </a:cubicBezTo>
                <a:cubicBezTo>
                  <a:pt x="117" y="220"/>
                  <a:pt x="114" y="220"/>
                  <a:pt x="111" y="220"/>
                </a:cubicBezTo>
                <a:cubicBezTo>
                  <a:pt x="108" y="221"/>
                  <a:pt x="106" y="222"/>
                  <a:pt x="104" y="225"/>
                </a:cubicBezTo>
                <a:cubicBezTo>
                  <a:pt x="102" y="227"/>
                  <a:pt x="102" y="230"/>
                  <a:pt x="102" y="233"/>
                </a:cubicBezTo>
                <a:cubicBezTo>
                  <a:pt x="102" y="236"/>
                  <a:pt x="103" y="238"/>
                  <a:pt x="105" y="240"/>
                </a:cubicBezTo>
                <a:cubicBezTo>
                  <a:pt x="108" y="242"/>
                  <a:pt x="120" y="253"/>
                  <a:pt x="131" y="263"/>
                </a:cubicBezTo>
                <a:cubicBezTo>
                  <a:pt x="127" y="269"/>
                  <a:pt x="122" y="275"/>
                  <a:pt x="118" y="282"/>
                </a:cubicBezTo>
                <a:cubicBezTo>
                  <a:pt x="105" y="276"/>
                  <a:pt x="91" y="269"/>
                  <a:pt x="88" y="268"/>
                </a:cubicBezTo>
                <a:cubicBezTo>
                  <a:pt x="85" y="266"/>
                  <a:pt x="82" y="266"/>
                  <a:pt x="80" y="267"/>
                </a:cubicBezTo>
                <a:cubicBezTo>
                  <a:pt x="77" y="268"/>
                  <a:pt x="75" y="270"/>
                  <a:pt x="73" y="273"/>
                </a:cubicBezTo>
                <a:cubicBezTo>
                  <a:pt x="72" y="275"/>
                  <a:pt x="71" y="278"/>
                  <a:pt x="72" y="281"/>
                </a:cubicBezTo>
                <a:cubicBezTo>
                  <a:pt x="72" y="284"/>
                  <a:pt x="74" y="286"/>
                  <a:pt x="76" y="288"/>
                </a:cubicBezTo>
                <a:cubicBezTo>
                  <a:pt x="79" y="290"/>
                  <a:pt x="92" y="299"/>
                  <a:pt x="104" y="307"/>
                </a:cubicBezTo>
                <a:cubicBezTo>
                  <a:pt x="100" y="314"/>
                  <a:pt x="97" y="321"/>
                  <a:pt x="93" y="328"/>
                </a:cubicBezTo>
                <a:cubicBezTo>
                  <a:pt x="79" y="323"/>
                  <a:pt x="64" y="318"/>
                  <a:pt x="61" y="317"/>
                </a:cubicBezTo>
                <a:cubicBezTo>
                  <a:pt x="59" y="316"/>
                  <a:pt x="56" y="316"/>
                  <a:pt x="53" y="317"/>
                </a:cubicBezTo>
                <a:cubicBezTo>
                  <a:pt x="51" y="319"/>
                  <a:pt x="48" y="321"/>
                  <a:pt x="47" y="323"/>
                </a:cubicBezTo>
                <a:cubicBezTo>
                  <a:pt x="46" y="326"/>
                  <a:pt x="46" y="329"/>
                  <a:pt x="47" y="332"/>
                </a:cubicBezTo>
                <a:cubicBezTo>
                  <a:pt x="48" y="334"/>
                  <a:pt x="49" y="337"/>
                  <a:pt x="52" y="338"/>
                </a:cubicBezTo>
                <a:cubicBezTo>
                  <a:pt x="55" y="340"/>
                  <a:pt x="68" y="348"/>
                  <a:pt x="81" y="355"/>
                </a:cubicBezTo>
                <a:cubicBezTo>
                  <a:pt x="78" y="362"/>
                  <a:pt x="76" y="369"/>
                  <a:pt x="73" y="376"/>
                </a:cubicBezTo>
                <a:cubicBezTo>
                  <a:pt x="59" y="373"/>
                  <a:pt x="43" y="369"/>
                  <a:pt x="40" y="369"/>
                </a:cubicBezTo>
                <a:cubicBezTo>
                  <a:pt x="37" y="368"/>
                  <a:pt x="34" y="369"/>
                  <a:pt x="32" y="370"/>
                </a:cubicBezTo>
                <a:cubicBezTo>
                  <a:pt x="30" y="372"/>
                  <a:pt x="28" y="374"/>
                  <a:pt x="27" y="377"/>
                </a:cubicBezTo>
                <a:cubicBezTo>
                  <a:pt x="26" y="379"/>
                  <a:pt x="26" y="382"/>
                  <a:pt x="27" y="385"/>
                </a:cubicBezTo>
                <a:cubicBezTo>
                  <a:pt x="28" y="388"/>
                  <a:pt x="30" y="390"/>
                  <a:pt x="33" y="391"/>
                </a:cubicBezTo>
                <a:cubicBezTo>
                  <a:pt x="36" y="392"/>
                  <a:pt x="50" y="399"/>
                  <a:pt x="64" y="404"/>
                </a:cubicBezTo>
                <a:cubicBezTo>
                  <a:pt x="62" y="412"/>
                  <a:pt x="60" y="419"/>
                  <a:pt x="58" y="426"/>
                </a:cubicBezTo>
                <a:cubicBezTo>
                  <a:pt x="44" y="425"/>
                  <a:pt x="28" y="423"/>
                  <a:pt x="25" y="422"/>
                </a:cubicBezTo>
                <a:cubicBezTo>
                  <a:pt x="22" y="422"/>
                  <a:pt x="19" y="423"/>
                  <a:pt x="17" y="425"/>
                </a:cubicBezTo>
                <a:cubicBezTo>
                  <a:pt x="14" y="426"/>
                  <a:pt x="13" y="429"/>
                  <a:pt x="12" y="432"/>
                </a:cubicBezTo>
                <a:cubicBezTo>
                  <a:pt x="12" y="435"/>
                  <a:pt x="12" y="437"/>
                  <a:pt x="13" y="440"/>
                </a:cubicBezTo>
                <a:cubicBezTo>
                  <a:pt x="15" y="442"/>
                  <a:pt x="17" y="444"/>
                  <a:pt x="20" y="445"/>
                </a:cubicBezTo>
                <a:cubicBezTo>
                  <a:pt x="23" y="446"/>
                  <a:pt x="38" y="451"/>
                  <a:pt x="52" y="455"/>
                </a:cubicBezTo>
                <a:cubicBezTo>
                  <a:pt x="50" y="463"/>
                  <a:pt x="49" y="470"/>
                  <a:pt x="48" y="478"/>
                </a:cubicBezTo>
                <a:cubicBezTo>
                  <a:pt x="34" y="478"/>
                  <a:pt x="18" y="477"/>
                  <a:pt x="15" y="477"/>
                </a:cubicBezTo>
                <a:cubicBezTo>
                  <a:pt x="12" y="477"/>
                  <a:pt x="9" y="479"/>
                  <a:pt x="7" y="481"/>
                </a:cubicBezTo>
                <a:cubicBezTo>
                  <a:pt x="5" y="482"/>
                  <a:pt x="4" y="485"/>
                  <a:pt x="3" y="488"/>
                </a:cubicBezTo>
                <a:cubicBezTo>
                  <a:pt x="3" y="491"/>
                  <a:pt x="4" y="494"/>
                  <a:pt x="5" y="496"/>
                </a:cubicBezTo>
                <a:cubicBezTo>
                  <a:pt x="7" y="498"/>
                  <a:pt x="9" y="500"/>
                  <a:pt x="12" y="501"/>
                </a:cubicBezTo>
                <a:cubicBezTo>
                  <a:pt x="15" y="501"/>
                  <a:pt x="31" y="505"/>
                  <a:pt x="45" y="507"/>
                </a:cubicBezTo>
                <a:cubicBezTo>
                  <a:pt x="45" y="515"/>
                  <a:pt x="44" y="522"/>
                  <a:pt x="44" y="530"/>
                </a:cubicBezTo>
                <a:cubicBezTo>
                  <a:pt x="30" y="531"/>
                  <a:pt x="14" y="533"/>
                  <a:pt x="10" y="533"/>
                </a:cubicBezTo>
                <a:cubicBezTo>
                  <a:pt x="7" y="533"/>
                  <a:pt x="5" y="535"/>
                  <a:pt x="3" y="537"/>
                </a:cubicBezTo>
                <a:cubicBezTo>
                  <a:pt x="1" y="539"/>
                  <a:pt x="0" y="542"/>
                  <a:pt x="0" y="545"/>
                </a:cubicBezTo>
                <a:cubicBezTo>
                  <a:pt x="0" y="548"/>
                  <a:pt x="1" y="551"/>
                  <a:pt x="3" y="553"/>
                </a:cubicBezTo>
                <a:cubicBezTo>
                  <a:pt x="5" y="555"/>
                  <a:pt x="7" y="556"/>
                  <a:pt x="10" y="557"/>
                </a:cubicBezTo>
                <a:cubicBezTo>
                  <a:pt x="14" y="557"/>
                  <a:pt x="30" y="558"/>
                  <a:pt x="44" y="560"/>
                </a:cubicBezTo>
                <a:cubicBezTo>
                  <a:pt x="44" y="567"/>
                  <a:pt x="45" y="575"/>
                  <a:pt x="45" y="582"/>
                </a:cubicBezTo>
                <a:cubicBezTo>
                  <a:pt x="31" y="585"/>
                  <a:pt x="15" y="588"/>
                  <a:pt x="12" y="589"/>
                </a:cubicBezTo>
                <a:cubicBezTo>
                  <a:pt x="9" y="590"/>
                  <a:pt x="7" y="591"/>
                  <a:pt x="5" y="594"/>
                </a:cubicBezTo>
                <a:cubicBezTo>
                  <a:pt x="4" y="596"/>
                  <a:pt x="3" y="599"/>
                  <a:pt x="3" y="602"/>
                </a:cubicBezTo>
                <a:cubicBezTo>
                  <a:pt x="4" y="605"/>
                  <a:pt x="5" y="607"/>
                  <a:pt x="7" y="609"/>
                </a:cubicBezTo>
                <a:cubicBezTo>
                  <a:pt x="9" y="611"/>
                  <a:pt x="12" y="613"/>
                  <a:pt x="15" y="612"/>
                </a:cubicBezTo>
                <a:cubicBezTo>
                  <a:pt x="18" y="612"/>
                  <a:pt x="34" y="612"/>
                  <a:pt x="48" y="612"/>
                </a:cubicBezTo>
                <a:cubicBezTo>
                  <a:pt x="49" y="620"/>
                  <a:pt x="50" y="627"/>
                  <a:pt x="52" y="634"/>
                </a:cubicBezTo>
                <a:cubicBezTo>
                  <a:pt x="38" y="639"/>
                  <a:pt x="23" y="644"/>
                  <a:pt x="20" y="645"/>
                </a:cubicBezTo>
                <a:cubicBezTo>
                  <a:pt x="17" y="645"/>
                  <a:pt x="15" y="647"/>
                  <a:pt x="13" y="650"/>
                </a:cubicBezTo>
                <a:cubicBezTo>
                  <a:pt x="12" y="652"/>
                  <a:pt x="12" y="655"/>
                  <a:pt x="12" y="658"/>
                </a:cubicBezTo>
                <a:cubicBezTo>
                  <a:pt x="13" y="661"/>
                  <a:pt x="14" y="664"/>
                  <a:pt x="17" y="665"/>
                </a:cubicBezTo>
                <a:cubicBezTo>
                  <a:pt x="19" y="667"/>
                  <a:pt x="22" y="668"/>
                  <a:pt x="25" y="668"/>
                </a:cubicBezTo>
                <a:cubicBezTo>
                  <a:pt x="28" y="667"/>
                  <a:pt x="44" y="665"/>
                  <a:pt x="58" y="664"/>
                </a:cubicBezTo>
                <a:cubicBezTo>
                  <a:pt x="60" y="671"/>
                  <a:pt x="62" y="678"/>
                  <a:pt x="64" y="686"/>
                </a:cubicBezTo>
                <a:cubicBezTo>
                  <a:pt x="50" y="691"/>
                  <a:pt x="36" y="698"/>
                  <a:pt x="33" y="699"/>
                </a:cubicBezTo>
                <a:cubicBezTo>
                  <a:pt x="30" y="700"/>
                  <a:pt x="28" y="702"/>
                  <a:pt x="27" y="705"/>
                </a:cubicBezTo>
                <a:cubicBezTo>
                  <a:pt x="26" y="708"/>
                  <a:pt x="26" y="710"/>
                  <a:pt x="27" y="713"/>
                </a:cubicBezTo>
                <a:cubicBezTo>
                  <a:pt x="28" y="716"/>
                  <a:pt x="30" y="718"/>
                  <a:pt x="32" y="720"/>
                </a:cubicBezTo>
                <a:cubicBezTo>
                  <a:pt x="34" y="721"/>
                  <a:pt x="37" y="722"/>
                  <a:pt x="40" y="721"/>
                </a:cubicBezTo>
                <a:cubicBezTo>
                  <a:pt x="43" y="721"/>
                  <a:pt x="59" y="717"/>
                  <a:pt x="73" y="714"/>
                </a:cubicBezTo>
                <a:cubicBezTo>
                  <a:pt x="76" y="721"/>
                  <a:pt x="78" y="728"/>
                  <a:pt x="81" y="735"/>
                </a:cubicBezTo>
                <a:cubicBezTo>
                  <a:pt x="68" y="742"/>
                  <a:pt x="55" y="750"/>
                  <a:pt x="52" y="752"/>
                </a:cubicBezTo>
                <a:cubicBezTo>
                  <a:pt x="49" y="753"/>
                  <a:pt x="48" y="755"/>
                  <a:pt x="47" y="758"/>
                </a:cubicBezTo>
                <a:cubicBezTo>
                  <a:pt x="46" y="761"/>
                  <a:pt x="46" y="764"/>
                  <a:pt x="47" y="766"/>
                </a:cubicBezTo>
                <a:cubicBezTo>
                  <a:pt x="48" y="769"/>
                  <a:pt x="51" y="771"/>
                  <a:pt x="53" y="772"/>
                </a:cubicBezTo>
                <a:cubicBezTo>
                  <a:pt x="56" y="774"/>
                  <a:pt x="59" y="774"/>
                  <a:pt x="61" y="773"/>
                </a:cubicBezTo>
                <a:cubicBezTo>
                  <a:pt x="64" y="772"/>
                  <a:pt x="79" y="767"/>
                  <a:pt x="93" y="762"/>
                </a:cubicBezTo>
                <a:cubicBezTo>
                  <a:pt x="97" y="769"/>
                  <a:pt x="100" y="776"/>
                  <a:pt x="104" y="782"/>
                </a:cubicBezTo>
                <a:cubicBezTo>
                  <a:pt x="92" y="791"/>
                  <a:pt x="79" y="800"/>
                  <a:pt x="76" y="802"/>
                </a:cubicBezTo>
                <a:cubicBezTo>
                  <a:pt x="74" y="804"/>
                  <a:pt x="72" y="806"/>
                  <a:pt x="72" y="809"/>
                </a:cubicBezTo>
                <a:cubicBezTo>
                  <a:pt x="71" y="812"/>
                  <a:pt x="72" y="815"/>
                  <a:pt x="73" y="817"/>
                </a:cubicBezTo>
                <a:cubicBezTo>
                  <a:pt x="75" y="820"/>
                  <a:pt x="77" y="822"/>
                  <a:pt x="80" y="823"/>
                </a:cubicBezTo>
                <a:cubicBezTo>
                  <a:pt x="82" y="824"/>
                  <a:pt x="85" y="824"/>
                  <a:pt x="88" y="822"/>
                </a:cubicBezTo>
                <a:cubicBezTo>
                  <a:pt x="91" y="821"/>
                  <a:pt x="105" y="814"/>
                  <a:pt x="118" y="808"/>
                </a:cubicBezTo>
                <a:cubicBezTo>
                  <a:pt x="122" y="815"/>
                  <a:pt x="127" y="821"/>
                  <a:pt x="131" y="827"/>
                </a:cubicBezTo>
                <a:cubicBezTo>
                  <a:pt x="120" y="837"/>
                  <a:pt x="108" y="847"/>
                  <a:pt x="105" y="850"/>
                </a:cubicBezTo>
                <a:cubicBezTo>
                  <a:pt x="103" y="852"/>
                  <a:pt x="102" y="854"/>
                  <a:pt x="102" y="857"/>
                </a:cubicBezTo>
                <a:cubicBezTo>
                  <a:pt x="102" y="860"/>
                  <a:pt x="102" y="863"/>
                  <a:pt x="104" y="865"/>
                </a:cubicBezTo>
                <a:cubicBezTo>
                  <a:pt x="106" y="867"/>
                  <a:pt x="108" y="869"/>
                  <a:pt x="111" y="870"/>
                </a:cubicBezTo>
                <a:cubicBezTo>
                  <a:pt x="114" y="870"/>
                  <a:pt x="117" y="870"/>
                  <a:pt x="119" y="869"/>
                </a:cubicBezTo>
                <a:cubicBezTo>
                  <a:pt x="122" y="867"/>
                  <a:pt x="136" y="859"/>
                  <a:pt x="148" y="851"/>
                </a:cubicBezTo>
                <a:cubicBezTo>
                  <a:pt x="153" y="857"/>
                  <a:pt x="158" y="863"/>
                  <a:pt x="163" y="869"/>
                </a:cubicBezTo>
                <a:cubicBezTo>
                  <a:pt x="153" y="880"/>
                  <a:pt x="142" y="891"/>
                  <a:pt x="140" y="894"/>
                </a:cubicBezTo>
                <a:cubicBezTo>
                  <a:pt x="138" y="896"/>
                  <a:pt x="137" y="899"/>
                  <a:pt x="137" y="902"/>
                </a:cubicBezTo>
                <a:cubicBezTo>
                  <a:pt x="137" y="904"/>
                  <a:pt x="138" y="907"/>
                  <a:pt x="140" y="909"/>
                </a:cubicBezTo>
                <a:cubicBezTo>
                  <a:pt x="142" y="912"/>
                  <a:pt x="145" y="913"/>
                  <a:pt x="147" y="913"/>
                </a:cubicBezTo>
                <a:cubicBezTo>
                  <a:pt x="150" y="914"/>
                  <a:pt x="153" y="913"/>
                  <a:pt x="155" y="911"/>
                </a:cubicBezTo>
                <a:cubicBezTo>
                  <a:pt x="158" y="909"/>
                  <a:pt x="171" y="900"/>
                  <a:pt x="182" y="891"/>
                </a:cubicBezTo>
                <a:cubicBezTo>
                  <a:pt x="188" y="897"/>
                  <a:pt x="193" y="902"/>
                  <a:pt x="198" y="907"/>
                </a:cubicBezTo>
                <a:cubicBezTo>
                  <a:pt x="190" y="919"/>
                  <a:pt x="180" y="932"/>
                  <a:pt x="178" y="934"/>
                </a:cubicBezTo>
                <a:cubicBezTo>
                  <a:pt x="176" y="937"/>
                  <a:pt x="176" y="940"/>
                  <a:pt x="176" y="942"/>
                </a:cubicBezTo>
                <a:cubicBezTo>
                  <a:pt x="177" y="945"/>
                  <a:pt x="178" y="948"/>
                  <a:pt x="180" y="950"/>
                </a:cubicBezTo>
                <a:cubicBezTo>
                  <a:pt x="182" y="952"/>
                  <a:pt x="185" y="953"/>
                  <a:pt x="188" y="953"/>
                </a:cubicBezTo>
                <a:cubicBezTo>
                  <a:pt x="191" y="953"/>
                  <a:pt x="194" y="952"/>
                  <a:pt x="196" y="950"/>
                </a:cubicBezTo>
                <a:cubicBezTo>
                  <a:pt x="198" y="948"/>
                  <a:pt x="210" y="937"/>
                  <a:pt x="221" y="927"/>
                </a:cubicBezTo>
                <a:cubicBezTo>
                  <a:pt x="226" y="932"/>
                  <a:pt x="232" y="937"/>
                  <a:pt x="238" y="941"/>
                </a:cubicBezTo>
                <a:cubicBezTo>
                  <a:pt x="231" y="954"/>
                  <a:pt x="223" y="968"/>
                  <a:pt x="221" y="970"/>
                </a:cubicBezTo>
                <a:cubicBezTo>
                  <a:pt x="219" y="973"/>
                  <a:pt x="219" y="976"/>
                  <a:pt x="220" y="979"/>
                </a:cubicBezTo>
                <a:cubicBezTo>
                  <a:pt x="220" y="981"/>
                  <a:pt x="222" y="984"/>
                  <a:pt x="224" y="986"/>
                </a:cubicBezTo>
                <a:cubicBezTo>
                  <a:pt x="227" y="987"/>
                  <a:pt x="230" y="988"/>
                  <a:pt x="232" y="988"/>
                </a:cubicBezTo>
                <a:cubicBezTo>
                  <a:pt x="235" y="988"/>
                  <a:pt x="238" y="986"/>
                  <a:pt x="240" y="984"/>
                </a:cubicBezTo>
                <a:cubicBezTo>
                  <a:pt x="242" y="982"/>
                  <a:pt x="253" y="970"/>
                  <a:pt x="262" y="959"/>
                </a:cubicBezTo>
                <a:cubicBezTo>
                  <a:pt x="268" y="963"/>
                  <a:pt x="275" y="967"/>
                  <a:pt x="281" y="971"/>
                </a:cubicBezTo>
                <a:cubicBezTo>
                  <a:pt x="275" y="984"/>
                  <a:pt x="268" y="999"/>
                  <a:pt x="267" y="1002"/>
                </a:cubicBezTo>
                <a:cubicBezTo>
                  <a:pt x="266" y="1005"/>
                  <a:pt x="266" y="1008"/>
                  <a:pt x="267" y="1010"/>
                </a:cubicBezTo>
                <a:cubicBezTo>
                  <a:pt x="268" y="1013"/>
                  <a:pt x="270" y="1015"/>
                  <a:pt x="272" y="1017"/>
                </a:cubicBezTo>
                <a:cubicBezTo>
                  <a:pt x="275" y="1018"/>
                  <a:pt x="278" y="1019"/>
                  <a:pt x="280" y="1018"/>
                </a:cubicBezTo>
                <a:cubicBezTo>
                  <a:pt x="283" y="1018"/>
                  <a:pt x="286" y="1016"/>
                  <a:pt x="287" y="1014"/>
                </a:cubicBezTo>
                <a:cubicBezTo>
                  <a:pt x="289" y="1011"/>
                  <a:pt x="298" y="998"/>
                  <a:pt x="307" y="986"/>
                </a:cubicBezTo>
                <a:cubicBezTo>
                  <a:pt x="314" y="990"/>
                  <a:pt x="320" y="993"/>
                  <a:pt x="327" y="996"/>
                </a:cubicBezTo>
                <a:cubicBezTo>
                  <a:pt x="322" y="1010"/>
                  <a:pt x="317" y="1025"/>
                  <a:pt x="316" y="1028"/>
                </a:cubicBezTo>
                <a:cubicBezTo>
                  <a:pt x="315" y="1031"/>
                  <a:pt x="316" y="1034"/>
                  <a:pt x="317" y="1037"/>
                </a:cubicBezTo>
                <a:cubicBezTo>
                  <a:pt x="318" y="1039"/>
                  <a:pt x="320" y="1041"/>
                  <a:pt x="323" y="1042"/>
                </a:cubicBezTo>
                <a:cubicBezTo>
                  <a:pt x="326" y="1044"/>
                  <a:pt x="328" y="1044"/>
                  <a:pt x="331" y="1043"/>
                </a:cubicBezTo>
                <a:cubicBezTo>
                  <a:pt x="334" y="1042"/>
                  <a:pt x="336" y="1041"/>
                  <a:pt x="338" y="1038"/>
                </a:cubicBezTo>
                <a:cubicBezTo>
                  <a:pt x="339" y="1035"/>
                  <a:pt x="347" y="1021"/>
                  <a:pt x="354" y="1009"/>
                </a:cubicBezTo>
                <a:cubicBezTo>
                  <a:pt x="361" y="1011"/>
                  <a:pt x="368" y="1014"/>
                  <a:pt x="375" y="1017"/>
                </a:cubicBezTo>
                <a:cubicBezTo>
                  <a:pt x="372" y="1031"/>
                  <a:pt x="369" y="1046"/>
                  <a:pt x="368" y="1050"/>
                </a:cubicBezTo>
                <a:cubicBezTo>
                  <a:pt x="367" y="1052"/>
                  <a:pt x="368" y="1055"/>
                  <a:pt x="369" y="1058"/>
                </a:cubicBezTo>
                <a:cubicBezTo>
                  <a:pt x="371" y="1060"/>
                  <a:pt x="373" y="1062"/>
                  <a:pt x="376" y="1063"/>
                </a:cubicBezTo>
                <a:cubicBezTo>
                  <a:pt x="379" y="1064"/>
                  <a:pt x="382" y="1064"/>
                  <a:pt x="384" y="1063"/>
                </a:cubicBezTo>
                <a:cubicBezTo>
                  <a:pt x="387" y="1062"/>
                  <a:pt x="389" y="1060"/>
                  <a:pt x="390" y="1057"/>
                </a:cubicBezTo>
                <a:cubicBezTo>
                  <a:pt x="392" y="1054"/>
                  <a:pt x="398" y="1039"/>
                  <a:pt x="404" y="1026"/>
                </a:cubicBezTo>
                <a:cubicBezTo>
                  <a:pt x="411" y="1028"/>
                  <a:pt x="418" y="1030"/>
                  <a:pt x="425" y="1032"/>
                </a:cubicBezTo>
                <a:cubicBezTo>
                  <a:pt x="424" y="1046"/>
                  <a:pt x="422" y="1062"/>
                  <a:pt x="422" y="1065"/>
                </a:cubicBezTo>
                <a:cubicBezTo>
                  <a:pt x="421" y="1068"/>
                  <a:pt x="422" y="1071"/>
                  <a:pt x="424" y="1073"/>
                </a:cubicBezTo>
                <a:cubicBezTo>
                  <a:pt x="426" y="1075"/>
                  <a:pt x="428" y="1077"/>
                  <a:pt x="431" y="1078"/>
                </a:cubicBezTo>
                <a:cubicBezTo>
                  <a:pt x="434" y="1078"/>
                  <a:pt x="437" y="1078"/>
                  <a:pt x="439" y="1076"/>
                </a:cubicBezTo>
                <a:cubicBezTo>
                  <a:pt x="442" y="1075"/>
                  <a:pt x="444" y="1073"/>
                  <a:pt x="445" y="1070"/>
                </a:cubicBezTo>
                <a:cubicBezTo>
                  <a:pt x="446" y="1067"/>
                  <a:pt x="450" y="1052"/>
                  <a:pt x="455" y="1038"/>
                </a:cubicBezTo>
                <a:cubicBezTo>
                  <a:pt x="462" y="1039"/>
                  <a:pt x="469" y="1040"/>
                  <a:pt x="477" y="1041"/>
                </a:cubicBezTo>
                <a:cubicBezTo>
                  <a:pt x="477" y="1056"/>
                  <a:pt x="477" y="1072"/>
                  <a:pt x="477" y="1075"/>
                </a:cubicBezTo>
                <a:cubicBezTo>
                  <a:pt x="477" y="1078"/>
                  <a:pt x="478" y="1081"/>
                  <a:pt x="480" y="1083"/>
                </a:cubicBezTo>
                <a:cubicBezTo>
                  <a:pt x="482" y="1085"/>
                  <a:pt x="484" y="1086"/>
                  <a:pt x="487" y="1087"/>
                </a:cubicBezTo>
                <a:cubicBezTo>
                  <a:pt x="490" y="1087"/>
                  <a:pt x="493" y="1086"/>
                  <a:pt x="495" y="1085"/>
                </a:cubicBezTo>
                <a:cubicBezTo>
                  <a:pt x="497" y="1083"/>
                  <a:pt x="499" y="1081"/>
                  <a:pt x="500" y="1078"/>
                </a:cubicBezTo>
                <a:cubicBezTo>
                  <a:pt x="501" y="1074"/>
                  <a:pt x="504" y="1059"/>
                  <a:pt x="507" y="1045"/>
                </a:cubicBezTo>
                <a:cubicBezTo>
                  <a:pt x="514" y="1045"/>
                  <a:pt x="522" y="1045"/>
                  <a:pt x="529" y="1046"/>
                </a:cubicBezTo>
                <a:cubicBezTo>
                  <a:pt x="530" y="1060"/>
                  <a:pt x="532" y="1076"/>
                  <a:pt x="532" y="1079"/>
                </a:cubicBezTo>
                <a:cubicBezTo>
                  <a:pt x="533" y="1082"/>
                  <a:pt x="534" y="1085"/>
                  <a:pt x="536" y="1087"/>
                </a:cubicBezTo>
                <a:cubicBezTo>
                  <a:pt x="538" y="1089"/>
                  <a:pt x="541" y="1090"/>
                  <a:pt x="544" y="1090"/>
                </a:cubicBezTo>
                <a:cubicBezTo>
                  <a:pt x="547" y="1090"/>
                  <a:pt x="550" y="1088"/>
                  <a:pt x="552" y="1087"/>
                </a:cubicBezTo>
                <a:cubicBezTo>
                  <a:pt x="554" y="1085"/>
                  <a:pt x="555" y="1082"/>
                  <a:pt x="556" y="1079"/>
                </a:cubicBezTo>
                <a:cubicBezTo>
                  <a:pt x="556" y="1076"/>
                  <a:pt x="558" y="1060"/>
                  <a:pt x="559" y="1046"/>
                </a:cubicBezTo>
                <a:cubicBezTo>
                  <a:pt x="566" y="1045"/>
                  <a:pt x="574" y="1045"/>
                  <a:pt x="581" y="1045"/>
                </a:cubicBezTo>
                <a:cubicBezTo>
                  <a:pt x="584" y="1059"/>
                  <a:pt x="587" y="1074"/>
                  <a:pt x="588" y="1078"/>
                </a:cubicBezTo>
                <a:cubicBezTo>
                  <a:pt x="589" y="1081"/>
                  <a:pt x="590" y="1083"/>
                  <a:pt x="593" y="1085"/>
                </a:cubicBezTo>
                <a:cubicBezTo>
                  <a:pt x="595" y="1086"/>
                  <a:pt x="598" y="1087"/>
                  <a:pt x="601" y="1087"/>
                </a:cubicBezTo>
                <a:cubicBezTo>
                  <a:pt x="604" y="1086"/>
                  <a:pt x="606" y="1085"/>
                  <a:pt x="608" y="1083"/>
                </a:cubicBezTo>
                <a:cubicBezTo>
                  <a:pt x="610" y="1081"/>
                  <a:pt x="611" y="1078"/>
                  <a:pt x="611" y="1075"/>
                </a:cubicBezTo>
                <a:cubicBezTo>
                  <a:pt x="611" y="1072"/>
                  <a:pt x="611" y="1056"/>
                  <a:pt x="611" y="1041"/>
                </a:cubicBezTo>
                <a:cubicBezTo>
                  <a:pt x="619" y="1040"/>
                  <a:pt x="626" y="1039"/>
                  <a:pt x="633" y="1038"/>
                </a:cubicBezTo>
                <a:cubicBezTo>
                  <a:pt x="638" y="1052"/>
                  <a:pt x="642" y="1067"/>
                  <a:pt x="643" y="1070"/>
                </a:cubicBezTo>
                <a:cubicBezTo>
                  <a:pt x="644" y="1073"/>
                  <a:pt x="646" y="1075"/>
                  <a:pt x="649" y="1076"/>
                </a:cubicBezTo>
                <a:cubicBezTo>
                  <a:pt x="651" y="1078"/>
                  <a:pt x="654" y="1078"/>
                  <a:pt x="657" y="1078"/>
                </a:cubicBezTo>
                <a:cubicBezTo>
                  <a:pt x="660" y="1077"/>
                  <a:pt x="662" y="1075"/>
                  <a:pt x="664" y="1073"/>
                </a:cubicBezTo>
                <a:cubicBezTo>
                  <a:pt x="666" y="1071"/>
                  <a:pt x="667" y="1068"/>
                  <a:pt x="666" y="1065"/>
                </a:cubicBezTo>
                <a:cubicBezTo>
                  <a:pt x="666" y="1062"/>
                  <a:pt x="664" y="1046"/>
                  <a:pt x="663" y="1032"/>
                </a:cubicBezTo>
                <a:cubicBezTo>
                  <a:pt x="670" y="1030"/>
                  <a:pt x="677" y="1028"/>
                  <a:pt x="684" y="1026"/>
                </a:cubicBezTo>
                <a:cubicBezTo>
                  <a:pt x="690" y="1039"/>
                  <a:pt x="696" y="1054"/>
                  <a:pt x="698" y="1057"/>
                </a:cubicBezTo>
                <a:cubicBezTo>
                  <a:pt x="699" y="1060"/>
                  <a:pt x="701" y="1062"/>
                  <a:pt x="704" y="1063"/>
                </a:cubicBezTo>
                <a:cubicBezTo>
                  <a:pt x="706" y="1064"/>
                  <a:pt x="709" y="1064"/>
                  <a:pt x="712" y="1063"/>
                </a:cubicBezTo>
                <a:cubicBezTo>
                  <a:pt x="715" y="1062"/>
                  <a:pt x="717" y="1060"/>
                  <a:pt x="719" y="1058"/>
                </a:cubicBezTo>
                <a:cubicBezTo>
                  <a:pt x="720" y="1055"/>
                  <a:pt x="721" y="1052"/>
                  <a:pt x="720" y="1050"/>
                </a:cubicBezTo>
                <a:cubicBezTo>
                  <a:pt x="719" y="1046"/>
                  <a:pt x="716" y="1031"/>
                  <a:pt x="713" y="1017"/>
                </a:cubicBezTo>
                <a:cubicBezTo>
                  <a:pt x="720" y="1014"/>
                  <a:pt x="727" y="1011"/>
                  <a:pt x="734" y="1009"/>
                </a:cubicBezTo>
                <a:cubicBezTo>
                  <a:pt x="741" y="1021"/>
                  <a:pt x="749" y="1035"/>
                  <a:pt x="750" y="1038"/>
                </a:cubicBezTo>
                <a:cubicBezTo>
                  <a:pt x="752" y="1041"/>
                  <a:pt x="754" y="1042"/>
                  <a:pt x="757" y="1043"/>
                </a:cubicBezTo>
                <a:cubicBezTo>
                  <a:pt x="760" y="1044"/>
                  <a:pt x="762" y="1044"/>
                  <a:pt x="765" y="1042"/>
                </a:cubicBezTo>
                <a:cubicBezTo>
                  <a:pt x="768" y="1041"/>
                  <a:pt x="770" y="1039"/>
                  <a:pt x="771" y="1037"/>
                </a:cubicBezTo>
                <a:cubicBezTo>
                  <a:pt x="772" y="1034"/>
                  <a:pt x="773" y="1031"/>
                  <a:pt x="772" y="1028"/>
                </a:cubicBezTo>
                <a:cubicBezTo>
                  <a:pt x="771" y="1025"/>
                  <a:pt x="766" y="1010"/>
                  <a:pt x="761" y="996"/>
                </a:cubicBezTo>
                <a:cubicBezTo>
                  <a:pt x="768" y="993"/>
                  <a:pt x="774" y="990"/>
                  <a:pt x="781" y="986"/>
                </a:cubicBezTo>
                <a:cubicBezTo>
                  <a:pt x="790" y="998"/>
                  <a:pt x="799" y="1011"/>
                  <a:pt x="801" y="1014"/>
                </a:cubicBezTo>
                <a:cubicBezTo>
                  <a:pt x="802" y="1016"/>
                  <a:pt x="805" y="1018"/>
                  <a:pt x="808" y="1018"/>
                </a:cubicBezTo>
                <a:cubicBezTo>
                  <a:pt x="810" y="1019"/>
                  <a:pt x="813" y="1018"/>
                  <a:pt x="816" y="1017"/>
                </a:cubicBezTo>
                <a:cubicBezTo>
                  <a:pt x="818" y="1015"/>
                  <a:pt x="820" y="1013"/>
                  <a:pt x="821" y="1010"/>
                </a:cubicBezTo>
                <a:cubicBezTo>
                  <a:pt x="822" y="1008"/>
                  <a:pt x="822" y="1005"/>
                  <a:pt x="821" y="1002"/>
                </a:cubicBezTo>
                <a:cubicBezTo>
                  <a:pt x="820" y="999"/>
                  <a:pt x="813" y="984"/>
                  <a:pt x="807" y="971"/>
                </a:cubicBezTo>
                <a:cubicBezTo>
                  <a:pt x="813" y="967"/>
                  <a:pt x="820" y="963"/>
                  <a:pt x="826" y="959"/>
                </a:cubicBezTo>
                <a:cubicBezTo>
                  <a:pt x="835" y="970"/>
                  <a:pt x="846" y="982"/>
                  <a:pt x="848" y="984"/>
                </a:cubicBezTo>
                <a:cubicBezTo>
                  <a:pt x="850" y="986"/>
                  <a:pt x="853" y="988"/>
                  <a:pt x="856" y="988"/>
                </a:cubicBezTo>
                <a:cubicBezTo>
                  <a:pt x="858" y="988"/>
                  <a:pt x="861" y="987"/>
                  <a:pt x="864" y="986"/>
                </a:cubicBezTo>
                <a:cubicBezTo>
                  <a:pt x="866" y="984"/>
                  <a:pt x="868" y="981"/>
                  <a:pt x="868" y="979"/>
                </a:cubicBezTo>
                <a:cubicBezTo>
                  <a:pt x="869" y="976"/>
                  <a:pt x="869" y="973"/>
                  <a:pt x="867" y="970"/>
                </a:cubicBezTo>
                <a:cubicBezTo>
                  <a:pt x="865" y="968"/>
                  <a:pt x="857" y="954"/>
                  <a:pt x="850" y="941"/>
                </a:cubicBezTo>
                <a:cubicBezTo>
                  <a:pt x="856" y="937"/>
                  <a:pt x="862" y="932"/>
                  <a:pt x="867" y="927"/>
                </a:cubicBezTo>
                <a:cubicBezTo>
                  <a:pt x="878" y="937"/>
                  <a:pt x="890" y="948"/>
                  <a:pt x="892" y="950"/>
                </a:cubicBezTo>
                <a:cubicBezTo>
                  <a:pt x="894" y="952"/>
                  <a:pt x="897" y="953"/>
                  <a:pt x="900" y="953"/>
                </a:cubicBezTo>
                <a:cubicBezTo>
                  <a:pt x="903" y="953"/>
                  <a:pt x="906" y="952"/>
                  <a:pt x="908" y="950"/>
                </a:cubicBezTo>
                <a:cubicBezTo>
                  <a:pt x="910" y="948"/>
                  <a:pt x="911" y="945"/>
                  <a:pt x="912" y="942"/>
                </a:cubicBezTo>
                <a:cubicBezTo>
                  <a:pt x="912" y="940"/>
                  <a:pt x="911" y="937"/>
                  <a:pt x="910" y="934"/>
                </a:cubicBezTo>
                <a:cubicBezTo>
                  <a:pt x="908" y="932"/>
                  <a:pt x="898" y="919"/>
                  <a:pt x="890" y="907"/>
                </a:cubicBezTo>
                <a:cubicBezTo>
                  <a:pt x="895" y="902"/>
                  <a:pt x="900" y="897"/>
                  <a:pt x="905" y="891"/>
                </a:cubicBezTo>
                <a:cubicBezTo>
                  <a:pt x="917" y="900"/>
                  <a:pt x="930" y="909"/>
                  <a:pt x="933" y="911"/>
                </a:cubicBezTo>
                <a:cubicBezTo>
                  <a:pt x="935" y="913"/>
                  <a:pt x="938" y="914"/>
                  <a:pt x="941" y="913"/>
                </a:cubicBezTo>
                <a:cubicBezTo>
                  <a:pt x="943" y="913"/>
                  <a:pt x="946" y="912"/>
                  <a:pt x="948" y="909"/>
                </a:cubicBezTo>
                <a:cubicBezTo>
                  <a:pt x="950" y="907"/>
                  <a:pt x="951" y="904"/>
                  <a:pt x="951" y="902"/>
                </a:cubicBezTo>
                <a:cubicBezTo>
                  <a:pt x="951" y="899"/>
                  <a:pt x="950" y="896"/>
                  <a:pt x="948" y="894"/>
                </a:cubicBezTo>
                <a:cubicBezTo>
                  <a:pt x="946" y="891"/>
                  <a:pt x="935" y="880"/>
                  <a:pt x="925" y="869"/>
                </a:cubicBezTo>
                <a:cubicBezTo>
                  <a:pt x="930" y="863"/>
                  <a:pt x="935" y="857"/>
                  <a:pt x="940" y="851"/>
                </a:cubicBezTo>
                <a:cubicBezTo>
                  <a:pt x="952" y="859"/>
                  <a:pt x="966" y="867"/>
                  <a:pt x="969" y="869"/>
                </a:cubicBezTo>
                <a:cubicBezTo>
                  <a:pt x="971" y="870"/>
                  <a:pt x="974" y="870"/>
                  <a:pt x="977" y="870"/>
                </a:cubicBezTo>
                <a:cubicBezTo>
                  <a:pt x="980" y="869"/>
                  <a:pt x="982" y="867"/>
                  <a:pt x="984" y="865"/>
                </a:cubicBezTo>
                <a:cubicBezTo>
                  <a:pt x="986" y="863"/>
                  <a:pt x="986" y="860"/>
                  <a:pt x="986" y="857"/>
                </a:cubicBezTo>
                <a:cubicBezTo>
                  <a:pt x="986" y="854"/>
                  <a:pt x="985" y="852"/>
                  <a:pt x="983" y="850"/>
                </a:cubicBezTo>
                <a:cubicBezTo>
                  <a:pt x="980" y="847"/>
                  <a:pt x="968" y="837"/>
                  <a:pt x="957" y="827"/>
                </a:cubicBezTo>
                <a:cubicBezTo>
                  <a:pt x="961" y="821"/>
                  <a:pt x="966" y="815"/>
                  <a:pt x="969" y="808"/>
                </a:cubicBezTo>
                <a:cubicBezTo>
                  <a:pt x="983" y="814"/>
                  <a:pt x="997" y="821"/>
                  <a:pt x="1000" y="822"/>
                </a:cubicBezTo>
                <a:cubicBezTo>
                  <a:pt x="1003" y="824"/>
                  <a:pt x="1006" y="824"/>
                  <a:pt x="1008" y="823"/>
                </a:cubicBezTo>
                <a:cubicBezTo>
                  <a:pt x="1011" y="822"/>
                  <a:pt x="1013" y="820"/>
                  <a:pt x="1015" y="817"/>
                </a:cubicBezTo>
                <a:cubicBezTo>
                  <a:pt x="1016" y="815"/>
                  <a:pt x="1017" y="812"/>
                  <a:pt x="1016" y="809"/>
                </a:cubicBezTo>
                <a:cubicBezTo>
                  <a:pt x="1016" y="806"/>
                  <a:pt x="1014" y="804"/>
                  <a:pt x="1012" y="802"/>
                </a:cubicBezTo>
                <a:cubicBezTo>
                  <a:pt x="1009" y="800"/>
                  <a:pt x="996" y="791"/>
                  <a:pt x="984" y="782"/>
                </a:cubicBezTo>
                <a:cubicBezTo>
                  <a:pt x="988" y="776"/>
                  <a:pt x="991" y="769"/>
                  <a:pt x="995" y="762"/>
                </a:cubicBezTo>
                <a:cubicBezTo>
                  <a:pt x="1009" y="767"/>
                  <a:pt x="1024" y="772"/>
                  <a:pt x="1027" y="773"/>
                </a:cubicBezTo>
                <a:cubicBezTo>
                  <a:pt x="1029" y="774"/>
                  <a:pt x="1032" y="774"/>
                  <a:pt x="1035" y="772"/>
                </a:cubicBezTo>
                <a:cubicBezTo>
                  <a:pt x="1037" y="771"/>
                  <a:pt x="1039" y="769"/>
                  <a:pt x="1041" y="766"/>
                </a:cubicBezTo>
                <a:cubicBezTo>
                  <a:pt x="1042" y="764"/>
                  <a:pt x="1042" y="761"/>
                  <a:pt x="1041" y="758"/>
                </a:cubicBezTo>
                <a:cubicBezTo>
                  <a:pt x="1040" y="755"/>
                  <a:pt x="1039" y="753"/>
                  <a:pt x="1036" y="752"/>
                </a:cubicBezTo>
                <a:cubicBezTo>
                  <a:pt x="1033" y="750"/>
                  <a:pt x="1020" y="742"/>
                  <a:pt x="1007" y="735"/>
                </a:cubicBezTo>
                <a:cubicBezTo>
                  <a:pt x="1010" y="728"/>
                  <a:pt x="1012" y="721"/>
                  <a:pt x="1015" y="714"/>
                </a:cubicBezTo>
                <a:cubicBezTo>
                  <a:pt x="1029" y="717"/>
                  <a:pt x="1045" y="721"/>
                  <a:pt x="1048" y="721"/>
                </a:cubicBezTo>
                <a:cubicBezTo>
                  <a:pt x="1051" y="722"/>
                  <a:pt x="1054" y="721"/>
                  <a:pt x="1056" y="720"/>
                </a:cubicBezTo>
                <a:cubicBezTo>
                  <a:pt x="1058" y="718"/>
                  <a:pt x="1060" y="716"/>
                  <a:pt x="1061" y="713"/>
                </a:cubicBezTo>
                <a:cubicBezTo>
                  <a:pt x="1062" y="710"/>
                  <a:pt x="1062" y="707"/>
                  <a:pt x="1061" y="705"/>
                </a:cubicBezTo>
                <a:cubicBezTo>
                  <a:pt x="1060" y="702"/>
                  <a:pt x="1058" y="700"/>
                  <a:pt x="1055" y="699"/>
                </a:cubicBezTo>
                <a:cubicBezTo>
                  <a:pt x="1052" y="698"/>
                  <a:pt x="1037" y="691"/>
                  <a:pt x="1024" y="686"/>
                </a:cubicBezTo>
                <a:cubicBezTo>
                  <a:pt x="1026" y="678"/>
                  <a:pt x="1028" y="671"/>
                  <a:pt x="1030" y="664"/>
                </a:cubicBezTo>
                <a:cubicBezTo>
                  <a:pt x="1044" y="665"/>
                  <a:pt x="1060" y="667"/>
                  <a:pt x="1063" y="668"/>
                </a:cubicBezTo>
                <a:cubicBezTo>
                  <a:pt x="1066" y="668"/>
                  <a:pt x="1069" y="667"/>
                  <a:pt x="1071" y="665"/>
                </a:cubicBezTo>
                <a:cubicBezTo>
                  <a:pt x="1074" y="664"/>
                  <a:pt x="1075" y="661"/>
                  <a:pt x="1076" y="658"/>
                </a:cubicBezTo>
                <a:cubicBezTo>
                  <a:pt x="1076" y="655"/>
                  <a:pt x="1076" y="652"/>
                  <a:pt x="1075" y="650"/>
                </a:cubicBezTo>
                <a:cubicBezTo>
                  <a:pt x="1073" y="647"/>
                  <a:pt x="1071" y="645"/>
                  <a:pt x="1068" y="645"/>
                </a:cubicBezTo>
                <a:cubicBezTo>
                  <a:pt x="1065" y="644"/>
                  <a:pt x="1050" y="639"/>
                  <a:pt x="1036" y="634"/>
                </a:cubicBezTo>
                <a:cubicBezTo>
                  <a:pt x="1037" y="627"/>
                  <a:pt x="1039" y="620"/>
                  <a:pt x="1040" y="612"/>
                </a:cubicBezTo>
                <a:cubicBezTo>
                  <a:pt x="1054" y="612"/>
                  <a:pt x="1070" y="612"/>
                  <a:pt x="1073" y="612"/>
                </a:cubicBezTo>
                <a:cubicBezTo>
                  <a:pt x="1076" y="613"/>
                  <a:pt x="1079" y="611"/>
                  <a:pt x="1081" y="609"/>
                </a:cubicBezTo>
                <a:cubicBezTo>
                  <a:pt x="1083" y="607"/>
                  <a:pt x="1084" y="605"/>
                  <a:pt x="1085" y="602"/>
                </a:cubicBezTo>
                <a:cubicBezTo>
                  <a:pt x="1085" y="599"/>
                  <a:pt x="1084" y="596"/>
                  <a:pt x="1083" y="594"/>
                </a:cubicBezTo>
                <a:cubicBezTo>
                  <a:pt x="1081" y="591"/>
                  <a:pt x="1079" y="590"/>
                  <a:pt x="1076" y="589"/>
                </a:cubicBezTo>
                <a:cubicBezTo>
                  <a:pt x="1073" y="588"/>
                  <a:pt x="1057" y="585"/>
                  <a:pt x="1043" y="582"/>
                </a:cubicBezTo>
                <a:cubicBezTo>
                  <a:pt x="1043" y="575"/>
                  <a:pt x="1044" y="567"/>
                  <a:pt x="1044" y="560"/>
                </a:cubicBezTo>
                <a:cubicBezTo>
                  <a:pt x="1058" y="558"/>
                  <a:pt x="1074" y="557"/>
                  <a:pt x="1078" y="557"/>
                </a:cubicBezTo>
                <a:close/>
                <a:moveTo>
                  <a:pt x="544" y="979"/>
                </a:moveTo>
                <a:cubicBezTo>
                  <a:pt x="305" y="979"/>
                  <a:pt x="111" y="785"/>
                  <a:pt x="111" y="545"/>
                </a:cubicBezTo>
                <a:cubicBezTo>
                  <a:pt x="111" y="305"/>
                  <a:pt x="305" y="111"/>
                  <a:pt x="544" y="111"/>
                </a:cubicBezTo>
                <a:cubicBezTo>
                  <a:pt x="783" y="111"/>
                  <a:pt x="977" y="305"/>
                  <a:pt x="977" y="545"/>
                </a:cubicBezTo>
                <a:cubicBezTo>
                  <a:pt x="977" y="785"/>
                  <a:pt x="783" y="979"/>
                  <a:pt x="544" y="979"/>
                </a:cubicBezTo>
                <a:close/>
              </a:path>
            </a:pathLst>
          </a:custGeom>
          <a:solidFill>
            <a:srgbClr val="356377"/>
          </a:solidFill>
          <a:ln>
            <a:noFill/>
          </a:ln>
        </p:spPr>
        <p:txBody>
          <a:bodyPr vert="horz" wrap="square" lIns="91440" tIns="45720" rIns="91440" bIns="45720" numCol="1" anchor="t" anchorCtr="0" compatLnSpc="1">
            <a:prstTxWarp prst="textNoShape">
              <a:avLst/>
            </a:prstTxWarp>
          </a:bodyPr>
          <a:lstStyle/>
          <a:p>
            <a:pPr defTabSz="914378"/>
            <a:endParaRPr lang="en-US" sz="1800">
              <a:solidFill>
                <a:prstClr val="black"/>
              </a:solidFill>
            </a:endParaRPr>
          </a:p>
        </p:txBody>
      </p:sp>
      <p:sp>
        <p:nvSpPr>
          <p:cNvPr id="95" name="Freeform 10">
            <a:extLst>
              <a:ext uri="{FF2B5EF4-FFF2-40B4-BE49-F238E27FC236}">
                <a16:creationId xmlns:a16="http://schemas.microsoft.com/office/drawing/2014/main" id="{694F5D4E-A9D1-4C33-892F-3F58AE024D42}"/>
              </a:ext>
            </a:extLst>
          </p:cNvPr>
          <p:cNvSpPr>
            <a:spLocks noEditPoints="1"/>
          </p:cNvSpPr>
          <p:nvPr/>
        </p:nvSpPr>
        <p:spPr bwMode="auto">
          <a:xfrm>
            <a:off x="3679174" y="1388599"/>
            <a:ext cx="403399" cy="404256"/>
          </a:xfrm>
          <a:custGeom>
            <a:avLst/>
            <a:gdLst>
              <a:gd name="T0" fmla="*/ 1043 w 1088"/>
              <a:gd name="T1" fmla="*/ 507 h 1090"/>
              <a:gd name="T2" fmla="*/ 1036 w 1088"/>
              <a:gd name="T3" fmla="*/ 455 h 1090"/>
              <a:gd name="T4" fmla="*/ 1024 w 1088"/>
              <a:gd name="T5" fmla="*/ 404 h 1090"/>
              <a:gd name="T6" fmla="*/ 1007 w 1088"/>
              <a:gd name="T7" fmla="*/ 355 h 1090"/>
              <a:gd name="T8" fmla="*/ 984 w 1088"/>
              <a:gd name="T9" fmla="*/ 307 h 1090"/>
              <a:gd name="T10" fmla="*/ 957 w 1088"/>
              <a:gd name="T11" fmla="*/ 263 h 1090"/>
              <a:gd name="T12" fmla="*/ 925 w 1088"/>
              <a:gd name="T13" fmla="*/ 221 h 1090"/>
              <a:gd name="T14" fmla="*/ 890 w 1088"/>
              <a:gd name="T15" fmla="*/ 183 h 1090"/>
              <a:gd name="T16" fmla="*/ 850 w 1088"/>
              <a:gd name="T17" fmla="*/ 149 h 1090"/>
              <a:gd name="T18" fmla="*/ 807 w 1088"/>
              <a:gd name="T19" fmla="*/ 119 h 1090"/>
              <a:gd name="T20" fmla="*/ 761 w 1088"/>
              <a:gd name="T21" fmla="*/ 93 h 1090"/>
              <a:gd name="T22" fmla="*/ 713 w 1088"/>
              <a:gd name="T23" fmla="*/ 73 h 1090"/>
              <a:gd name="T24" fmla="*/ 663 w 1088"/>
              <a:gd name="T25" fmla="*/ 58 h 1090"/>
              <a:gd name="T26" fmla="*/ 611 w 1088"/>
              <a:gd name="T27" fmla="*/ 48 h 1090"/>
              <a:gd name="T28" fmla="*/ 559 w 1088"/>
              <a:gd name="T29" fmla="*/ 44 h 1090"/>
              <a:gd name="T30" fmla="*/ 507 w 1088"/>
              <a:gd name="T31" fmla="*/ 45 h 1090"/>
              <a:gd name="T32" fmla="*/ 455 w 1088"/>
              <a:gd name="T33" fmla="*/ 52 h 1090"/>
              <a:gd name="T34" fmla="*/ 404 w 1088"/>
              <a:gd name="T35" fmla="*/ 64 h 1090"/>
              <a:gd name="T36" fmla="*/ 354 w 1088"/>
              <a:gd name="T37" fmla="*/ 81 h 1090"/>
              <a:gd name="T38" fmla="*/ 307 w 1088"/>
              <a:gd name="T39" fmla="*/ 104 h 1090"/>
              <a:gd name="T40" fmla="*/ 262 w 1088"/>
              <a:gd name="T41" fmla="*/ 131 h 1090"/>
              <a:gd name="T42" fmla="*/ 221 w 1088"/>
              <a:gd name="T43" fmla="*/ 163 h 1090"/>
              <a:gd name="T44" fmla="*/ 182 w 1088"/>
              <a:gd name="T45" fmla="*/ 199 h 1090"/>
              <a:gd name="T46" fmla="*/ 148 w 1088"/>
              <a:gd name="T47" fmla="*/ 238 h 1090"/>
              <a:gd name="T48" fmla="*/ 118 w 1088"/>
              <a:gd name="T49" fmla="*/ 282 h 1090"/>
              <a:gd name="T50" fmla="*/ 93 w 1088"/>
              <a:gd name="T51" fmla="*/ 328 h 1090"/>
              <a:gd name="T52" fmla="*/ 73 w 1088"/>
              <a:gd name="T53" fmla="*/ 376 h 1090"/>
              <a:gd name="T54" fmla="*/ 58 w 1088"/>
              <a:gd name="T55" fmla="*/ 426 h 1090"/>
              <a:gd name="T56" fmla="*/ 48 w 1088"/>
              <a:gd name="T57" fmla="*/ 478 h 1090"/>
              <a:gd name="T58" fmla="*/ 44 w 1088"/>
              <a:gd name="T59" fmla="*/ 530 h 1090"/>
              <a:gd name="T60" fmla="*/ 45 w 1088"/>
              <a:gd name="T61" fmla="*/ 582 h 1090"/>
              <a:gd name="T62" fmla="*/ 52 w 1088"/>
              <a:gd name="T63" fmla="*/ 634 h 1090"/>
              <a:gd name="T64" fmla="*/ 64 w 1088"/>
              <a:gd name="T65" fmla="*/ 686 h 1090"/>
              <a:gd name="T66" fmla="*/ 81 w 1088"/>
              <a:gd name="T67" fmla="*/ 735 h 1090"/>
              <a:gd name="T68" fmla="*/ 104 w 1088"/>
              <a:gd name="T69" fmla="*/ 782 h 1090"/>
              <a:gd name="T70" fmla="*/ 131 w 1088"/>
              <a:gd name="T71" fmla="*/ 827 h 1090"/>
              <a:gd name="T72" fmla="*/ 163 w 1088"/>
              <a:gd name="T73" fmla="*/ 869 h 1090"/>
              <a:gd name="T74" fmla="*/ 198 w 1088"/>
              <a:gd name="T75" fmla="*/ 907 h 1090"/>
              <a:gd name="T76" fmla="*/ 238 w 1088"/>
              <a:gd name="T77" fmla="*/ 941 h 1090"/>
              <a:gd name="T78" fmla="*/ 281 w 1088"/>
              <a:gd name="T79" fmla="*/ 971 h 1090"/>
              <a:gd name="T80" fmla="*/ 327 w 1088"/>
              <a:gd name="T81" fmla="*/ 996 h 1090"/>
              <a:gd name="T82" fmla="*/ 375 w 1088"/>
              <a:gd name="T83" fmla="*/ 1017 h 1090"/>
              <a:gd name="T84" fmla="*/ 425 w 1088"/>
              <a:gd name="T85" fmla="*/ 1032 h 1090"/>
              <a:gd name="T86" fmla="*/ 477 w 1088"/>
              <a:gd name="T87" fmla="*/ 1041 h 1090"/>
              <a:gd name="T88" fmla="*/ 529 w 1088"/>
              <a:gd name="T89" fmla="*/ 1046 h 1090"/>
              <a:gd name="T90" fmla="*/ 581 w 1088"/>
              <a:gd name="T91" fmla="*/ 1045 h 1090"/>
              <a:gd name="T92" fmla="*/ 633 w 1088"/>
              <a:gd name="T93" fmla="*/ 1038 h 1090"/>
              <a:gd name="T94" fmla="*/ 684 w 1088"/>
              <a:gd name="T95" fmla="*/ 1026 h 1090"/>
              <a:gd name="T96" fmla="*/ 734 w 1088"/>
              <a:gd name="T97" fmla="*/ 1009 h 1090"/>
              <a:gd name="T98" fmla="*/ 781 w 1088"/>
              <a:gd name="T99" fmla="*/ 986 h 1090"/>
              <a:gd name="T100" fmla="*/ 826 w 1088"/>
              <a:gd name="T101" fmla="*/ 959 h 1090"/>
              <a:gd name="T102" fmla="*/ 867 w 1088"/>
              <a:gd name="T103" fmla="*/ 927 h 1090"/>
              <a:gd name="T104" fmla="*/ 905 w 1088"/>
              <a:gd name="T105" fmla="*/ 891 h 1090"/>
              <a:gd name="T106" fmla="*/ 940 w 1088"/>
              <a:gd name="T107" fmla="*/ 851 h 1090"/>
              <a:gd name="T108" fmla="*/ 969 w 1088"/>
              <a:gd name="T109" fmla="*/ 808 h 1090"/>
              <a:gd name="T110" fmla="*/ 995 w 1088"/>
              <a:gd name="T111" fmla="*/ 762 h 1090"/>
              <a:gd name="T112" fmla="*/ 1015 w 1088"/>
              <a:gd name="T113" fmla="*/ 714 h 1090"/>
              <a:gd name="T114" fmla="*/ 1030 w 1088"/>
              <a:gd name="T115" fmla="*/ 664 h 1090"/>
              <a:gd name="T116" fmla="*/ 1040 w 1088"/>
              <a:gd name="T117" fmla="*/ 612 h 1090"/>
              <a:gd name="T118" fmla="*/ 1044 w 1088"/>
              <a:gd name="T119" fmla="*/ 560 h 10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88" h="1090">
                <a:moveTo>
                  <a:pt x="1078" y="557"/>
                </a:moveTo>
                <a:cubicBezTo>
                  <a:pt x="1080" y="556"/>
                  <a:pt x="1083" y="555"/>
                  <a:pt x="1085" y="553"/>
                </a:cubicBezTo>
                <a:cubicBezTo>
                  <a:pt x="1087" y="551"/>
                  <a:pt x="1088" y="548"/>
                  <a:pt x="1088" y="545"/>
                </a:cubicBezTo>
                <a:cubicBezTo>
                  <a:pt x="1088" y="542"/>
                  <a:pt x="1087" y="539"/>
                  <a:pt x="1085" y="537"/>
                </a:cubicBezTo>
                <a:cubicBezTo>
                  <a:pt x="1083" y="535"/>
                  <a:pt x="1080" y="533"/>
                  <a:pt x="1078" y="533"/>
                </a:cubicBezTo>
                <a:cubicBezTo>
                  <a:pt x="1074" y="533"/>
                  <a:pt x="1058" y="531"/>
                  <a:pt x="1044" y="530"/>
                </a:cubicBezTo>
                <a:cubicBezTo>
                  <a:pt x="1044" y="522"/>
                  <a:pt x="1043" y="515"/>
                  <a:pt x="1043" y="507"/>
                </a:cubicBezTo>
                <a:cubicBezTo>
                  <a:pt x="1057" y="505"/>
                  <a:pt x="1073" y="501"/>
                  <a:pt x="1076" y="501"/>
                </a:cubicBezTo>
                <a:cubicBezTo>
                  <a:pt x="1079" y="500"/>
                  <a:pt x="1081" y="498"/>
                  <a:pt x="1083" y="496"/>
                </a:cubicBezTo>
                <a:cubicBezTo>
                  <a:pt x="1084" y="494"/>
                  <a:pt x="1085" y="491"/>
                  <a:pt x="1085" y="488"/>
                </a:cubicBezTo>
                <a:cubicBezTo>
                  <a:pt x="1084" y="485"/>
                  <a:pt x="1083" y="482"/>
                  <a:pt x="1081" y="481"/>
                </a:cubicBezTo>
                <a:cubicBezTo>
                  <a:pt x="1079" y="479"/>
                  <a:pt x="1076" y="477"/>
                  <a:pt x="1073" y="477"/>
                </a:cubicBezTo>
                <a:cubicBezTo>
                  <a:pt x="1070" y="477"/>
                  <a:pt x="1054" y="478"/>
                  <a:pt x="1040" y="478"/>
                </a:cubicBezTo>
                <a:cubicBezTo>
                  <a:pt x="1039" y="470"/>
                  <a:pt x="1037" y="463"/>
                  <a:pt x="1036" y="455"/>
                </a:cubicBezTo>
                <a:cubicBezTo>
                  <a:pt x="1050" y="451"/>
                  <a:pt x="1065" y="446"/>
                  <a:pt x="1068" y="445"/>
                </a:cubicBezTo>
                <a:cubicBezTo>
                  <a:pt x="1071" y="444"/>
                  <a:pt x="1073" y="442"/>
                  <a:pt x="1075" y="440"/>
                </a:cubicBezTo>
                <a:cubicBezTo>
                  <a:pt x="1076" y="437"/>
                  <a:pt x="1076" y="435"/>
                  <a:pt x="1076" y="432"/>
                </a:cubicBezTo>
                <a:cubicBezTo>
                  <a:pt x="1075" y="429"/>
                  <a:pt x="1074" y="426"/>
                  <a:pt x="1071" y="425"/>
                </a:cubicBezTo>
                <a:cubicBezTo>
                  <a:pt x="1069" y="423"/>
                  <a:pt x="1066" y="422"/>
                  <a:pt x="1063" y="422"/>
                </a:cubicBezTo>
                <a:cubicBezTo>
                  <a:pt x="1060" y="423"/>
                  <a:pt x="1044" y="425"/>
                  <a:pt x="1030" y="426"/>
                </a:cubicBezTo>
                <a:cubicBezTo>
                  <a:pt x="1028" y="419"/>
                  <a:pt x="1026" y="412"/>
                  <a:pt x="1024" y="404"/>
                </a:cubicBezTo>
                <a:cubicBezTo>
                  <a:pt x="1037" y="399"/>
                  <a:pt x="1052" y="392"/>
                  <a:pt x="1055" y="391"/>
                </a:cubicBezTo>
                <a:cubicBezTo>
                  <a:pt x="1058" y="390"/>
                  <a:pt x="1060" y="388"/>
                  <a:pt x="1061" y="385"/>
                </a:cubicBezTo>
                <a:cubicBezTo>
                  <a:pt x="1062" y="382"/>
                  <a:pt x="1062" y="379"/>
                  <a:pt x="1061" y="377"/>
                </a:cubicBezTo>
                <a:cubicBezTo>
                  <a:pt x="1060" y="374"/>
                  <a:pt x="1058" y="372"/>
                  <a:pt x="1056" y="370"/>
                </a:cubicBezTo>
                <a:cubicBezTo>
                  <a:pt x="1054" y="369"/>
                  <a:pt x="1051" y="368"/>
                  <a:pt x="1048" y="369"/>
                </a:cubicBezTo>
                <a:cubicBezTo>
                  <a:pt x="1045" y="369"/>
                  <a:pt x="1029" y="373"/>
                  <a:pt x="1015" y="376"/>
                </a:cubicBezTo>
                <a:cubicBezTo>
                  <a:pt x="1012" y="369"/>
                  <a:pt x="1010" y="362"/>
                  <a:pt x="1007" y="355"/>
                </a:cubicBezTo>
                <a:cubicBezTo>
                  <a:pt x="1020" y="348"/>
                  <a:pt x="1033" y="340"/>
                  <a:pt x="1036" y="338"/>
                </a:cubicBezTo>
                <a:cubicBezTo>
                  <a:pt x="1039" y="337"/>
                  <a:pt x="1040" y="334"/>
                  <a:pt x="1041" y="332"/>
                </a:cubicBezTo>
                <a:cubicBezTo>
                  <a:pt x="1042" y="329"/>
                  <a:pt x="1042" y="326"/>
                  <a:pt x="1041" y="323"/>
                </a:cubicBezTo>
                <a:cubicBezTo>
                  <a:pt x="1039" y="321"/>
                  <a:pt x="1037" y="319"/>
                  <a:pt x="1035" y="317"/>
                </a:cubicBezTo>
                <a:cubicBezTo>
                  <a:pt x="1032" y="316"/>
                  <a:pt x="1029" y="316"/>
                  <a:pt x="1027" y="317"/>
                </a:cubicBezTo>
                <a:cubicBezTo>
                  <a:pt x="1024" y="318"/>
                  <a:pt x="1009" y="323"/>
                  <a:pt x="995" y="328"/>
                </a:cubicBezTo>
                <a:cubicBezTo>
                  <a:pt x="991" y="321"/>
                  <a:pt x="988" y="314"/>
                  <a:pt x="984" y="307"/>
                </a:cubicBezTo>
                <a:cubicBezTo>
                  <a:pt x="996" y="299"/>
                  <a:pt x="1009" y="290"/>
                  <a:pt x="1012" y="288"/>
                </a:cubicBezTo>
                <a:cubicBezTo>
                  <a:pt x="1014" y="286"/>
                  <a:pt x="1016" y="284"/>
                  <a:pt x="1016" y="281"/>
                </a:cubicBezTo>
                <a:cubicBezTo>
                  <a:pt x="1017" y="278"/>
                  <a:pt x="1016" y="275"/>
                  <a:pt x="1015" y="273"/>
                </a:cubicBezTo>
                <a:cubicBezTo>
                  <a:pt x="1013" y="270"/>
                  <a:pt x="1011" y="268"/>
                  <a:pt x="1008" y="267"/>
                </a:cubicBezTo>
                <a:cubicBezTo>
                  <a:pt x="1006" y="266"/>
                  <a:pt x="1003" y="266"/>
                  <a:pt x="1000" y="268"/>
                </a:cubicBezTo>
                <a:cubicBezTo>
                  <a:pt x="997" y="269"/>
                  <a:pt x="983" y="276"/>
                  <a:pt x="969" y="282"/>
                </a:cubicBezTo>
                <a:cubicBezTo>
                  <a:pt x="966" y="275"/>
                  <a:pt x="961" y="269"/>
                  <a:pt x="957" y="263"/>
                </a:cubicBezTo>
                <a:cubicBezTo>
                  <a:pt x="968" y="253"/>
                  <a:pt x="980" y="242"/>
                  <a:pt x="983" y="240"/>
                </a:cubicBezTo>
                <a:cubicBezTo>
                  <a:pt x="985" y="238"/>
                  <a:pt x="986" y="236"/>
                  <a:pt x="986" y="233"/>
                </a:cubicBezTo>
                <a:cubicBezTo>
                  <a:pt x="986" y="230"/>
                  <a:pt x="986" y="227"/>
                  <a:pt x="984" y="225"/>
                </a:cubicBezTo>
                <a:cubicBezTo>
                  <a:pt x="982" y="222"/>
                  <a:pt x="980" y="221"/>
                  <a:pt x="977" y="220"/>
                </a:cubicBezTo>
                <a:cubicBezTo>
                  <a:pt x="974" y="220"/>
                  <a:pt x="971" y="220"/>
                  <a:pt x="969" y="221"/>
                </a:cubicBezTo>
                <a:cubicBezTo>
                  <a:pt x="966" y="223"/>
                  <a:pt x="952" y="231"/>
                  <a:pt x="940" y="238"/>
                </a:cubicBezTo>
                <a:cubicBezTo>
                  <a:pt x="935" y="233"/>
                  <a:pt x="930" y="227"/>
                  <a:pt x="925" y="221"/>
                </a:cubicBezTo>
                <a:cubicBezTo>
                  <a:pt x="935" y="210"/>
                  <a:pt x="946" y="198"/>
                  <a:pt x="948" y="196"/>
                </a:cubicBezTo>
                <a:cubicBezTo>
                  <a:pt x="950" y="194"/>
                  <a:pt x="951" y="191"/>
                  <a:pt x="951" y="188"/>
                </a:cubicBezTo>
                <a:cubicBezTo>
                  <a:pt x="951" y="185"/>
                  <a:pt x="950" y="183"/>
                  <a:pt x="948" y="180"/>
                </a:cubicBezTo>
                <a:cubicBezTo>
                  <a:pt x="946" y="178"/>
                  <a:pt x="943" y="177"/>
                  <a:pt x="941" y="177"/>
                </a:cubicBezTo>
                <a:cubicBezTo>
                  <a:pt x="938" y="176"/>
                  <a:pt x="935" y="177"/>
                  <a:pt x="933" y="179"/>
                </a:cubicBezTo>
                <a:cubicBezTo>
                  <a:pt x="930" y="181"/>
                  <a:pt x="917" y="190"/>
                  <a:pt x="905" y="199"/>
                </a:cubicBezTo>
                <a:cubicBezTo>
                  <a:pt x="900" y="193"/>
                  <a:pt x="895" y="188"/>
                  <a:pt x="890" y="183"/>
                </a:cubicBezTo>
                <a:cubicBezTo>
                  <a:pt x="898" y="171"/>
                  <a:pt x="908" y="158"/>
                  <a:pt x="910" y="156"/>
                </a:cubicBezTo>
                <a:cubicBezTo>
                  <a:pt x="911" y="153"/>
                  <a:pt x="912" y="150"/>
                  <a:pt x="912" y="148"/>
                </a:cubicBezTo>
                <a:cubicBezTo>
                  <a:pt x="911" y="145"/>
                  <a:pt x="910" y="142"/>
                  <a:pt x="908" y="140"/>
                </a:cubicBezTo>
                <a:cubicBezTo>
                  <a:pt x="906" y="138"/>
                  <a:pt x="903" y="137"/>
                  <a:pt x="900" y="137"/>
                </a:cubicBezTo>
                <a:cubicBezTo>
                  <a:pt x="897" y="137"/>
                  <a:pt x="894" y="138"/>
                  <a:pt x="892" y="140"/>
                </a:cubicBezTo>
                <a:cubicBezTo>
                  <a:pt x="890" y="142"/>
                  <a:pt x="878" y="153"/>
                  <a:pt x="867" y="163"/>
                </a:cubicBezTo>
                <a:cubicBezTo>
                  <a:pt x="862" y="158"/>
                  <a:pt x="856" y="153"/>
                  <a:pt x="850" y="149"/>
                </a:cubicBezTo>
                <a:cubicBezTo>
                  <a:pt x="857" y="136"/>
                  <a:pt x="865" y="122"/>
                  <a:pt x="867" y="119"/>
                </a:cubicBezTo>
                <a:cubicBezTo>
                  <a:pt x="869" y="117"/>
                  <a:pt x="869" y="114"/>
                  <a:pt x="868" y="111"/>
                </a:cubicBezTo>
                <a:cubicBezTo>
                  <a:pt x="868" y="109"/>
                  <a:pt x="866" y="106"/>
                  <a:pt x="864" y="104"/>
                </a:cubicBezTo>
                <a:cubicBezTo>
                  <a:pt x="861" y="103"/>
                  <a:pt x="858" y="102"/>
                  <a:pt x="856" y="102"/>
                </a:cubicBezTo>
                <a:cubicBezTo>
                  <a:pt x="853" y="102"/>
                  <a:pt x="850" y="103"/>
                  <a:pt x="848" y="106"/>
                </a:cubicBezTo>
                <a:cubicBezTo>
                  <a:pt x="846" y="108"/>
                  <a:pt x="835" y="120"/>
                  <a:pt x="826" y="131"/>
                </a:cubicBezTo>
                <a:cubicBezTo>
                  <a:pt x="820" y="127"/>
                  <a:pt x="813" y="123"/>
                  <a:pt x="807" y="119"/>
                </a:cubicBezTo>
                <a:cubicBezTo>
                  <a:pt x="813" y="105"/>
                  <a:pt x="820" y="91"/>
                  <a:pt x="821" y="88"/>
                </a:cubicBezTo>
                <a:cubicBezTo>
                  <a:pt x="822" y="85"/>
                  <a:pt x="822" y="82"/>
                  <a:pt x="821" y="80"/>
                </a:cubicBezTo>
                <a:cubicBezTo>
                  <a:pt x="820" y="77"/>
                  <a:pt x="818" y="75"/>
                  <a:pt x="816" y="73"/>
                </a:cubicBezTo>
                <a:cubicBezTo>
                  <a:pt x="813" y="72"/>
                  <a:pt x="810" y="71"/>
                  <a:pt x="808" y="72"/>
                </a:cubicBezTo>
                <a:cubicBezTo>
                  <a:pt x="805" y="72"/>
                  <a:pt x="802" y="74"/>
                  <a:pt x="801" y="76"/>
                </a:cubicBezTo>
                <a:cubicBezTo>
                  <a:pt x="799" y="79"/>
                  <a:pt x="790" y="92"/>
                  <a:pt x="781" y="104"/>
                </a:cubicBezTo>
                <a:cubicBezTo>
                  <a:pt x="774" y="100"/>
                  <a:pt x="768" y="97"/>
                  <a:pt x="761" y="93"/>
                </a:cubicBezTo>
                <a:cubicBezTo>
                  <a:pt x="766" y="80"/>
                  <a:pt x="771" y="65"/>
                  <a:pt x="772" y="61"/>
                </a:cubicBezTo>
                <a:cubicBezTo>
                  <a:pt x="773" y="59"/>
                  <a:pt x="772" y="56"/>
                  <a:pt x="771" y="53"/>
                </a:cubicBezTo>
                <a:cubicBezTo>
                  <a:pt x="770" y="51"/>
                  <a:pt x="768" y="49"/>
                  <a:pt x="765" y="47"/>
                </a:cubicBezTo>
                <a:cubicBezTo>
                  <a:pt x="762" y="46"/>
                  <a:pt x="760" y="46"/>
                  <a:pt x="757" y="47"/>
                </a:cubicBezTo>
                <a:cubicBezTo>
                  <a:pt x="754" y="48"/>
                  <a:pt x="752" y="49"/>
                  <a:pt x="750" y="52"/>
                </a:cubicBezTo>
                <a:cubicBezTo>
                  <a:pt x="749" y="55"/>
                  <a:pt x="741" y="69"/>
                  <a:pt x="734" y="81"/>
                </a:cubicBezTo>
                <a:cubicBezTo>
                  <a:pt x="727" y="78"/>
                  <a:pt x="720" y="76"/>
                  <a:pt x="713" y="73"/>
                </a:cubicBezTo>
                <a:cubicBezTo>
                  <a:pt x="716" y="59"/>
                  <a:pt x="719" y="43"/>
                  <a:pt x="720" y="40"/>
                </a:cubicBezTo>
                <a:cubicBezTo>
                  <a:pt x="721" y="37"/>
                  <a:pt x="720" y="34"/>
                  <a:pt x="719" y="32"/>
                </a:cubicBezTo>
                <a:cubicBezTo>
                  <a:pt x="717" y="30"/>
                  <a:pt x="715" y="28"/>
                  <a:pt x="712" y="27"/>
                </a:cubicBezTo>
                <a:cubicBezTo>
                  <a:pt x="709" y="26"/>
                  <a:pt x="706" y="26"/>
                  <a:pt x="704" y="27"/>
                </a:cubicBezTo>
                <a:cubicBezTo>
                  <a:pt x="701" y="28"/>
                  <a:pt x="699" y="30"/>
                  <a:pt x="698" y="33"/>
                </a:cubicBezTo>
                <a:cubicBezTo>
                  <a:pt x="696" y="36"/>
                  <a:pt x="690" y="51"/>
                  <a:pt x="684" y="64"/>
                </a:cubicBezTo>
                <a:cubicBezTo>
                  <a:pt x="677" y="62"/>
                  <a:pt x="670" y="60"/>
                  <a:pt x="663" y="58"/>
                </a:cubicBezTo>
                <a:cubicBezTo>
                  <a:pt x="664" y="44"/>
                  <a:pt x="666" y="28"/>
                  <a:pt x="666" y="25"/>
                </a:cubicBezTo>
                <a:cubicBezTo>
                  <a:pt x="667" y="22"/>
                  <a:pt x="666" y="19"/>
                  <a:pt x="664" y="17"/>
                </a:cubicBezTo>
                <a:cubicBezTo>
                  <a:pt x="662" y="14"/>
                  <a:pt x="660" y="13"/>
                  <a:pt x="657" y="12"/>
                </a:cubicBezTo>
                <a:cubicBezTo>
                  <a:pt x="654" y="12"/>
                  <a:pt x="651" y="12"/>
                  <a:pt x="649" y="13"/>
                </a:cubicBezTo>
                <a:cubicBezTo>
                  <a:pt x="646" y="15"/>
                  <a:pt x="644" y="17"/>
                  <a:pt x="643" y="20"/>
                </a:cubicBezTo>
                <a:cubicBezTo>
                  <a:pt x="642" y="23"/>
                  <a:pt x="638" y="38"/>
                  <a:pt x="633" y="52"/>
                </a:cubicBezTo>
                <a:cubicBezTo>
                  <a:pt x="626" y="51"/>
                  <a:pt x="619" y="49"/>
                  <a:pt x="611" y="48"/>
                </a:cubicBezTo>
                <a:cubicBezTo>
                  <a:pt x="611" y="34"/>
                  <a:pt x="611" y="18"/>
                  <a:pt x="611" y="15"/>
                </a:cubicBezTo>
                <a:cubicBezTo>
                  <a:pt x="611" y="12"/>
                  <a:pt x="610" y="9"/>
                  <a:pt x="608" y="7"/>
                </a:cubicBezTo>
                <a:cubicBezTo>
                  <a:pt x="606" y="5"/>
                  <a:pt x="604" y="4"/>
                  <a:pt x="601" y="3"/>
                </a:cubicBezTo>
                <a:cubicBezTo>
                  <a:pt x="598" y="3"/>
                  <a:pt x="595" y="4"/>
                  <a:pt x="593" y="5"/>
                </a:cubicBezTo>
                <a:cubicBezTo>
                  <a:pt x="590" y="7"/>
                  <a:pt x="589" y="9"/>
                  <a:pt x="588" y="12"/>
                </a:cubicBezTo>
                <a:cubicBezTo>
                  <a:pt x="587" y="15"/>
                  <a:pt x="584" y="31"/>
                  <a:pt x="581" y="45"/>
                </a:cubicBezTo>
                <a:cubicBezTo>
                  <a:pt x="574" y="45"/>
                  <a:pt x="566" y="44"/>
                  <a:pt x="559" y="44"/>
                </a:cubicBezTo>
                <a:cubicBezTo>
                  <a:pt x="558" y="30"/>
                  <a:pt x="556" y="14"/>
                  <a:pt x="556" y="10"/>
                </a:cubicBezTo>
                <a:cubicBezTo>
                  <a:pt x="555" y="8"/>
                  <a:pt x="554" y="5"/>
                  <a:pt x="552" y="3"/>
                </a:cubicBezTo>
                <a:cubicBezTo>
                  <a:pt x="550" y="1"/>
                  <a:pt x="547" y="0"/>
                  <a:pt x="544" y="0"/>
                </a:cubicBezTo>
                <a:cubicBezTo>
                  <a:pt x="541" y="0"/>
                  <a:pt x="538" y="1"/>
                  <a:pt x="536" y="3"/>
                </a:cubicBezTo>
                <a:cubicBezTo>
                  <a:pt x="534" y="5"/>
                  <a:pt x="533" y="8"/>
                  <a:pt x="532" y="10"/>
                </a:cubicBezTo>
                <a:cubicBezTo>
                  <a:pt x="532" y="14"/>
                  <a:pt x="530" y="30"/>
                  <a:pt x="529" y="44"/>
                </a:cubicBezTo>
                <a:cubicBezTo>
                  <a:pt x="522" y="44"/>
                  <a:pt x="514" y="45"/>
                  <a:pt x="507" y="45"/>
                </a:cubicBezTo>
                <a:cubicBezTo>
                  <a:pt x="504" y="31"/>
                  <a:pt x="501" y="15"/>
                  <a:pt x="500" y="12"/>
                </a:cubicBezTo>
                <a:cubicBezTo>
                  <a:pt x="499" y="9"/>
                  <a:pt x="497" y="7"/>
                  <a:pt x="495" y="5"/>
                </a:cubicBezTo>
                <a:cubicBezTo>
                  <a:pt x="493" y="4"/>
                  <a:pt x="490" y="3"/>
                  <a:pt x="487" y="3"/>
                </a:cubicBezTo>
                <a:cubicBezTo>
                  <a:pt x="484" y="4"/>
                  <a:pt x="482" y="5"/>
                  <a:pt x="480" y="7"/>
                </a:cubicBezTo>
                <a:cubicBezTo>
                  <a:pt x="478" y="9"/>
                  <a:pt x="477" y="12"/>
                  <a:pt x="477" y="15"/>
                </a:cubicBezTo>
                <a:cubicBezTo>
                  <a:pt x="477" y="18"/>
                  <a:pt x="477" y="34"/>
                  <a:pt x="477" y="48"/>
                </a:cubicBezTo>
                <a:cubicBezTo>
                  <a:pt x="469" y="49"/>
                  <a:pt x="462" y="51"/>
                  <a:pt x="455" y="52"/>
                </a:cubicBezTo>
                <a:cubicBezTo>
                  <a:pt x="450" y="38"/>
                  <a:pt x="446" y="23"/>
                  <a:pt x="445" y="20"/>
                </a:cubicBezTo>
                <a:cubicBezTo>
                  <a:pt x="444" y="17"/>
                  <a:pt x="442" y="15"/>
                  <a:pt x="439" y="13"/>
                </a:cubicBezTo>
                <a:cubicBezTo>
                  <a:pt x="437" y="12"/>
                  <a:pt x="434" y="12"/>
                  <a:pt x="431" y="12"/>
                </a:cubicBezTo>
                <a:cubicBezTo>
                  <a:pt x="428" y="13"/>
                  <a:pt x="426" y="14"/>
                  <a:pt x="424" y="17"/>
                </a:cubicBezTo>
                <a:cubicBezTo>
                  <a:pt x="422" y="19"/>
                  <a:pt x="421" y="22"/>
                  <a:pt x="422" y="25"/>
                </a:cubicBezTo>
                <a:cubicBezTo>
                  <a:pt x="422" y="28"/>
                  <a:pt x="424" y="44"/>
                  <a:pt x="425" y="58"/>
                </a:cubicBezTo>
                <a:cubicBezTo>
                  <a:pt x="418" y="60"/>
                  <a:pt x="411" y="62"/>
                  <a:pt x="404" y="64"/>
                </a:cubicBezTo>
                <a:cubicBezTo>
                  <a:pt x="398" y="51"/>
                  <a:pt x="392" y="36"/>
                  <a:pt x="390" y="33"/>
                </a:cubicBezTo>
                <a:cubicBezTo>
                  <a:pt x="389" y="30"/>
                  <a:pt x="387" y="28"/>
                  <a:pt x="384" y="27"/>
                </a:cubicBezTo>
                <a:cubicBezTo>
                  <a:pt x="382" y="26"/>
                  <a:pt x="379" y="26"/>
                  <a:pt x="376" y="27"/>
                </a:cubicBezTo>
                <a:cubicBezTo>
                  <a:pt x="373" y="28"/>
                  <a:pt x="371" y="30"/>
                  <a:pt x="369" y="32"/>
                </a:cubicBezTo>
                <a:cubicBezTo>
                  <a:pt x="368" y="34"/>
                  <a:pt x="367" y="37"/>
                  <a:pt x="368" y="40"/>
                </a:cubicBezTo>
                <a:cubicBezTo>
                  <a:pt x="369" y="43"/>
                  <a:pt x="372" y="59"/>
                  <a:pt x="375" y="73"/>
                </a:cubicBezTo>
                <a:cubicBezTo>
                  <a:pt x="368" y="76"/>
                  <a:pt x="361" y="78"/>
                  <a:pt x="354" y="81"/>
                </a:cubicBezTo>
                <a:cubicBezTo>
                  <a:pt x="347" y="69"/>
                  <a:pt x="339" y="55"/>
                  <a:pt x="338" y="52"/>
                </a:cubicBezTo>
                <a:cubicBezTo>
                  <a:pt x="336" y="49"/>
                  <a:pt x="334" y="48"/>
                  <a:pt x="331" y="47"/>
                </a:cubicBezTo>
                <a:cubicBezTo>
                  <a:pt x="328" y="46"/>
                  <a:pt x="326" y="46"/>
                  <a:pt x="323" y="47"/>
                </a:cubicBezTo>
                <a:cubicBezTo>
                  <a:pt x="320" y="49"/>
                  <a:pt x="318" y="51"/>
                  <a:pt x="317" y="53"/>
                </a:cubicBezTo>
                <a:cubicBezTo>
                  <a:pt x="316" y="56"/>
                  <a:pt x="315" y="59"/>
                  <a:pt x="316" y="61"/>
                </a:cubicBezTo>
                <a:cubicBezTo>
                  <a:pt x="317" y="65"/>
                  <a:pt x="322" y="80"/>
                  <a:pt x="327" y="93"/>
                </a:cubicBezTo>
                <a:cubicBezTo>
                  <a:pt x="320" y="97"/>
                  <a:pt x="314" y="100"/>
                  <a:pt x="307" y="104"/>
                </a:cubicBezTo>
                <a:cubicBezTo>
                  <a:pt x="298" y="92"/>
                  <a:pt x="289" y="79"/>
                  <a:pt x="287" y="76"/>
                </a:cubicBezTo>
                <a:cubicBezTo>
                  <a:pt x="286" y="74"/>
                  <a:pt x="283" y="72"/>
                  <a:pt x="280" y="72"/>
                </a:cubicBezTo>
                <a:cubicBezTo>
                  <a:pt x="278" y="71"/>
                  <a:pt x="275" y="72"/>
                  <a:pt x="272" y="73"/>
                </a:cubicBezTo>
                <a:cubicBezTo>
                  <a:pt x="270" y="75"/>
                  <a:pt x="268" y="77"/>
                  <a:pt x="267" y="80"/>
                </a:cubicBezTo>
                <a:cubicBezTo>
                  <a:pt x="266" y="82"/>
                  <a:pt x="266" y="85"/>
                  <a:pt x="267" y="88"/>
                </a:cubicBezTo>
                <a:cubicBezTo>
                  <a:pt x="268" y="91"/>
                  <a:pt x="275" y="105"/>
                  <a:pt x="281" y="119"/>
                </a:cubicBezTo>
                <a:cubicBezTo>
                  <a:pt x="275" y="123"/>
                  <a:pt x="268" y="127"/>
                  <a:pt x="262" y="131"/>
                </a:cubicBezTo>
                <a:cubicBezTo>
                  <a:pt x="253" y="120"/>
                  <a:pt x="242" y="108"/>
                  <a:pt x="240" y="106"/>
                </a:cubicBezTo>
                <a:cubicBezTo>
                  <a:pt x="238" y="103"/>
                  <a:pt x="235" y="102"/>
                  <a:pt x="232" y="102"/>
                </a:cubicBezTo>
                <a:cubicBezTo>
                  <a:pt x="230" y="102"/>
                  <a:pt x="227" y="103"/>
                  <a:pt x="224" y="104"/>
                </a:cubicBezTo>
                <a:cubicBezTo>
                  <a:pt x="222" y="106"/>
                  <a:pt x="220" y="109"/>
                  <a:pt x="220" y="111"/>
                </a:cubicBezTo>
                <a:cubicBezTo>
                  <a:pt x="219" y="114"/>
                  <a:pt x="219" y="117"/>
                  <a:pt x="221" y="119"/>
                </a:cubicBezTo>
                <a:cubicBezTo>
                  <a:pt x="223" y="122"/>
                  <a:pt x="231" y="136"/>
                  <a:pt x="238" y="149"/>
                </a:cubicBezTo>
                <a:cubicBezTo>
                  <a:pt x="232" y="153"/>
                  <a:pt x="226" y="158"/>
                  <a:pt x="221" y="163"/>
                </a:cubicBezTo>
                <a:cubicBezTo>
                  <a:pt x="210" y="153"/>
                  <a:pt x="198" y="142"/>
                  <a:pt x="196" y="140"/>
                </a:cubicBezTo>
                <a:cubicBezTo>
                  <a:pt x="194" y="138"/>
                  <a:pt x="191" y="137"/>
                  <a:pt x="188" y="137"/>
                </a:cubicBezTo>
                <a:cubicBezTo>
                  <a:pt x="185" y="137"/>
                  <a:pt x="182" y="138"/>
                  <a:pt x="180" y="140"/>
                </a:cubicBezTo>
                <a:cubicBezTo>
                  <a:pt x="178" y="142"/>
                  <a:pt x="177" y="145"/>
                  <a:pt x="176" y="148"/>
                </a:cubicBezTo>
                <a:cubicBezTo>
                  <a:pt x="176" y="150"/>
                  <a:pt x="176" y="153"/>
                  <a:pt x="178" y="156"/>
                </a:cubicBezTo>
                <a:cubicBezTo>
                  <a:pt x="180" y="158"/>
                  <a:pt x="190" y="171"/>
                  <a:pt x="198" y="183"/>
                </a:cubicBezTo>
                <a:cubicBezTo>
                  <a:pt x="193" y="188"/>
                  <a:pt x="188" y="193"/>
                  <a:pt x="182" y="199"/>
                </a:cubicBezTo>
                <a:cubicBezTo>
                  <a:pt x="171" y="190"/>
                  <a:pt x="158" y="181"/>
                  <a:pt x="155" y="179"/>
                </a:cubicBezTo>
                <a:cubicBezTo>
                  <a:pt x="153" y="177"/>
                  <a:pt x="150" y="176"/>
                  <a:pt x="147" y="177"/>
                </a:cubicBezTo>
                <a:cubicBezTo>
                  <a:pt x="145" y="177"/>
                  <a:pt x="142" y="178"/>
                  <a:pt x="140" y="180"/>
                </a:cubicBezTo>
                <a:cubicBezTo>
                  <a:pt x="138" y="183"/>
                  <a:pt x="137" y="185"/>
                  <a:pt x="137" y="188"/>
                </a:cubicBezTo>
                <a:cubicBezTo>
                  <a:pt x="137" y="191"/>
                  <a:pt x="138" y="194"/>
                  <a:pt x="140" y="196"/>
                </a:cubicBezTo>
                <a:cubicBezTo>
                  <a:pt x="142" y="198"/>
                  <a:pt x="153" y="210"/>
                  <a:pt x="163" y="221"/>
                </a:cubicBezTo>
                <a:cubicBezTo>
                  <a:pt x="158" y="227"/>
                  <a:pt x="153" y="233"/>
                  <a:pt x="148" y="238"/>
                </a:cubicBezTo>
                <a:cubicBezTo>
                  <a:pt x="136" y="231"/>
                  <a:pt x="122" y="223"/>
                  <a:pt x="119" y="221"/>
                </a:cubicBezTo>
                <a:cubicBezTo>
                  <a:pt x="117" y="220"/>
                  <a:pt x="114" y="220"/>
                  <a:pt x="111" y="220"/>
                </a:cubicBezTo>
                <a:cubicBezTo>
                  <a:pt x="108" y="221"/>
                  <a:pt x="106" y="222"/>
                  <a:pt x="104" y="225"/>
                </a:cubicBezTo>
                <a:cubicBezTo>
                  <a:pt x="102" y="227"/>
                  <a:pt x="102" y="230"/>
                  <a:pt x="102" y="233"/>
                </a:cubicBezTo>
                <a:cubicBezTo>
                  <a:pt x="102" y="236"/>
                  <a:pt x="103" y="238"/>
                  <a:pt x="105" y="240"/>
                </a:cubicBezTo>
                <a:cubicBezTo>
                  <a:pt x="108" y="242"/>
                  <a:pt x="120" y="253"/>
                  <a:pt x="131" y="263"/>
                </a:cubicBezTo>
                <a:cubicBezTo>
                  <a:pt x="127" y="269"/>
                  <a:pt x="122" y="275"/>
                  <a:pt x="118" y="282"/>
                </a:cubicBezTo>
                <a:cubicBezTo>
                  <a:pt x="105" y="276"/>
                  <a:pt x="91" y="269"/>
                  <a:pt x="88" y="268"/>
                </a:cubicBezTo>
                <a:cubicBezTo>
                  <a:pt x="85" y="266"/>
                  <a:pt x="82" y="266"/>
                  <a:pt x="80" y="267"/>
                </a:cubicBezTo>
                <a:cubicBezTo>
                  <a:pt x="77" y="268"/>
                  <a:pt x="75" y="270"/>
                  <a:pt x="73" y="273"/>
                </a:cubicBezTo>
                <a:cubicBezTo>
                  <a:pt x="72" y="275"/>
                  <a:pt x="71" y="278"/>
                  <a:pt x="72" y="281"/>
                </a:cubicBezTo>
                <a:cubicBezTo>
                  <a:pt x="72" y="284"/>
                  <a:pt x="74" y="286"/>
                  <a:pt x="76" y="288"/>
                </a:cubicBezTo>
                <a:cubicBezTo>
                  <a:pt x="79" y="290"/>
                  <a:pt x="92" y="299"/>
                  <a:pt x="104" y="307"/>
                </a:cubicBezTo>
                <a:cubicBezTo>
                  <a:pt x="100" y="314"/>
                  <a:pt x="97" y="321"/>
                  <a:pt x="93" y="328"/>
                </a:cubicBezTo>
                <a:cubicBezTo>
                  <a:pt x="79" y="323"/>
                  <a:pt x="64" y="318"/>
                  <a:pt x="61" y="317"/>
                </a:cubicBezTo>
                <a:cubicBezTo>
                  <a:pt x="59" y="316"/>
                  <a:pt x="56" y="316"/>
                  <a:pt x="53" y="317"/>
                </a:cubicBezTo>
                <a:cubicBezTo>
                  <a:pt x="51" y="319"/>
                  <a:pt x="48" y="321"/>
                  <a:pt x="47" y="323"/>
                </a:cubicBezTo>
                <a:cubicBezTo>
                  <a:pt x="46" y="326"/>
                  <a:pt x="46" y="329"/>
                  <a:pt x="47" y="332"/>
                </a:cubicBezTo>
                <a:cubicBezTo>
                  <a:pt x="48" y="334"/>
                  <a:pt x="49" y="337"/>
                  <a:pt x="52" y="338"/>
                </a:cubicBezTo>
                <a:cubicBezTo>
                  <a:pt x="55" y="340"/>
                  <a:pt x="68" y="348"/>
                  <a:pt x="81" y="355"/>
                </a:cubicBezTo>
                <a:cubicBezTo>
                  <a:pt x="78" y="362"/>
                  <a:pt x="76" y="369"/>
                  <a:pt x="73" y="376"/>
                </a:cubicBezTo>
                <a:cubicBezTo>
                  <a:pt x="59" y="373"/>
                  <a:pt x="43" y="369"/>
                  <a:pt x="40" y="369"/>
                </a:cubicBezTo>
                <a:cubicBezTo>
                  <a:pt x="37" y="368"/>
                  <a:pt x="34" y="369"/>
                  <a:pt x="32" y="370"/>
                </a:cubicBezTo>
                <a:cubicBezTo>
                  <a:pt x="30" y="372"/>
                  <a:pt x="28" y="374"/>
                  <a:pt x="27" y="377"/>
                </a:cubicBezTo>
                <a:cubicBezTo>
                  <a:pt x="26" y="379"/>
                  <a:pt x="26" y="382"/>
                  <a:pt x="27" y="385"/>
                </a:cubicBezTo>
                <a:cubicBezTo>
                  <a:pt x="28" y="388"/>
                  <a:pt x="30" y="390"/>
                  <a:pt x="33" y="391"/>
                </a:cubicBezTo>
                <a:cubicBezTo>
                  <a:pt x="36" y="392"/>
                  <a:pt x="50" y="399"/>
                  <a:pt x="64" y="404"/>
                </a:cubicBezTo>
                <a:cubicBezTo>
                  <a:pt x="62" y="412"/>
                  <a:pt x="60" y="419"/>
                  <a:pt x="58" y="426"/>
                </a:cubicBezTo>
                <a:cubicBezTo>
                  <a:pt x="44" y="425"/>
                  <a:pt x="28" y="423"/>
                  <a:pt x="25" y="422"/>
                </a:cubicBezTo>
                <a:cubicBezTo>
                  <a:pt x="22" y="422"/>
                  <a:pt x="19" y="423"/>
                  <a:pt x="17" y="425"/>
                </a:cubicBezTo>
                <a:cubicBezTo>
                  <a:pt x="14" y="426"/>
                  <a:pt x="13" y="429"/>
                  <a:pt x="12" y="432"/>
                </a:cubicBezTo>
                <a:cubicBezTo>
                  <a:pt x="12" y="435"/>
                  <a:pt x="12" y="437"/>
                  <a:pt x="13" y="440"/>
                </a:cubicBezTo>
                <a:cubicBezTo>
                  <a:pt x="15" y="442"/>
                  <a:pt x="17" y="444"/>
                  <a:pt x="20" y="445"/>
                </a:cubicBezTo>
                <a:cubicBezTo>
                  <a:pt x="23" y="446"/>
                  <a:pt x="38" y="451"/>
                  <a:pt x="52" y="455"/>
                </a:cubicBezTo>
                <a:cubicBezTo>
                  <a:pt x="50" y="463"/>
                  <a:pt x="49" y="470"/>
                  <a:pt x="48" y="478"/>
                </a:cubicBezTo>
                <a:cubicBezTo>
                  <a:pt x="34" y="478"/>
                  <a:pt x="18" y="477"/>
                  <a:pt x="15" y="477"/>
                </a:cubicBezTo>
                <a:cubicBezTo>
                  <a:pt x="12" y="477"/>
                  <a:pt x="9" y="479"/>
                  <a:pt x="7" y="481"/>
                </a:cubicBezTo>
                <a:cubicBezTo>
                  <a:pt x="5" y="482"/>
                  <a:pt x="4" y="485"/>
                  <a:pt x="3" y="488"/>
                </a:cubicBezTo>
                <a:cubicBezTo>
                  <a:pt x="3" y="491"/>
                  <a:pt x="4" y="494"/>
                  <a:pt x="5" y="496"/>
                </a:cubicBezTo>
                <a:cubicBezTo>
                  <a:pt x="7" y="498"/>
                  <a:pt x="9" y="500"/>
                  <a:pt x="12" y="501"/>
                </a:cubicBezTo>
                <a:cubicBezTo>
                  <a:pt x="15" y="501"/>
                  <a:pt x="31" y="505"/>
                  <a:pt x="45" y="507"/>
                </a:cubicBezTo>
                <a:cubicBezTo>
                  <a:pt x="45" y="515"/>
                  <a:pt x="44" y="522"/>
                  <a:pt x="44" y="530"/>
                </a:cubicBezTo>
                <a:cubicBezTo>
                  <a:pt x="30" y="531"/>
                  <a:pt x="14" y="533"/>
                  <a:pt x="10" y="533"/>
                </a:cubicBezTo>
                <a:cubicBezTo>
                  <a:pt x="7" y="533"/>
                  <a:pt x="5" y="535"/>
                  <a:pt x="3" y="537"/>
                </a:cubicBezTo>
                <a:cubicBezTo>
                  <a:pt x="1" y="539"/>
                  <a:pt x="0" y="542"/>
                  <a:pt x="0" y="545"/>
                </a:cubicBezTo>
                <a:cubicBezTo>
                  <a:pt x="0" y="548"/>
                  <a:pt x="1" y="551"/>
                  <a:pt x="3" y="553"/>
                </a:cubicBezTo>
                <a:cubicBezTo>
                  <a:pt x="5" y="555"/>
                  <a:pt x="7" y="556"/>
                  <a:pt x="10" y="557"/>
                </a:cubicBezTo>
                <a:cubicBezTo>
                  <a:pt x="14" y="557"/>
                  <a:pt x="30" y="558"/>
                  <a:pt x="44" y="560"/>
                </a:cubicBezTo>
                <a:cubicBezTo>
                  <a:pt x="44" y="567"/>
                  <a:pt x="45" y="575"/>
                  <a:pt x="45" y="582"/>
                </a:cubicBezTo>
                <a:cubicBezTo>
                  <a:pt x="31" y="585"/>
                  <a:pt x="15" y="588"/>
                  <a:pt x="12" y="589"/>
                </a:cubicBezTo>
                <a:cubicBezTo>
                  <a:pt x="9" y="590"/>
                  <a:pt x="7" y="591"/>
                  <a:pt x="5" y="594"/>
                </a:cubicBezTo>
                <a:cubicBezTo>
                  <a:pt x="4" y="596"/>
                  <a:pt x="3" y="599"/>
                  <a:pt x="3" y="602"/>
                </a:cubicBezTo>
                <a:cubicBezTo>
                  <a:pt x="4" y="605"/>
                  <a:pt x="5" y="607"/>
                  <a:pt x="7" y="609"/>
                </a:cubicBezTo>
                <a:cubicBezTo>
                  <a:pt x="9" y="611"/>
                  <a:pt x="12" y="613"/>
                  <a:pt x="15" y="612"/>
                </a:cubicBezTo>
                <a:cubicBezTo>
                  <a:pt x="18" y="612"/>
                  <a:pt x="34" y="612"/>
                  <a:pt x="48" y="612"/>
                </a:cubicBezTo>
                <a:cubicBezTo>
                  <a:pt x="49" y="620"/>
                  <a:pt x="50" y="627"/>
                  <a:pt x="52" y="634"/>
                </a:cubicBezTo>
                <a:cubicBezTo>
                  <a:pt x="38" y="639"/>
                  <a:pt x="23" y="644"/>
                  <a:pt x="20" y="645"/>
                </a:cubicBezTo>
                <a:cubicBezTo>
                  <a:pt x="17" y="645"/>
                  <a:pt x="15" y="647"/>
                  <a:pt x="13" y="650"/>
                </a:cubicBezTo>
                <a:cubicBezTo>
                  <a:pt x="12" y="652"/>
                  <a:pt x="12" y="655"/>
                  <a:pt x="12" y="658"/>
                </a:cubicBezTo>
                <a:cubicBezTo>
                  <a:pt x="13" y="661"/>
                  <a:pt x="14" y="664"/>
                  <a:pt x="17" y="665"/>
                </a:cubicBezTo>
                <a:cubicBezTo>
                  <a:pt x="19" y="667"/>
                  <a:pt x="22" y="668"/>
                  <a:pt x="25" y="668"/>
                </a:cubicBezTo>
                <a:cubicBezTo>
                  <a:pt x="28" y="667"/>
                  <a:pt x="44" y="665"/>
                  <a:pt x="58" y="664"/>
                </a:cubicBezTo>
                <a:cubicBezTo>
                  <a:pt x="60" y="671"/>
                  <a:pt x="62" y="678"/>
                  <a:pt x="64" y="686"/>
                </a:cubicBezTo>
                <a:cubicBezTo>
                  <a:pt x="50" y="691"/>
                  <a:pt x="36" y="698"/>
                  <a:pt x="33" y="699"/>
                </a:cubicBezTo>
                <a:cubicBezTo>
                  <a:pt x="30" y="700"/>
                  <a:pt x="28" y="702"/>
                  <a:pt x="27" y="705"/>
                </a:cubicBezTo>
                <a:cubicBezTo>
                  <a:pt x="26" y="708"/>
                  <a:pt x="26" y="710"/>
                  <a:pt x="27" y="713"/>
                </a:cubicBezTo>
                <a:cubicBezTo>
                  <a:pt x="28" y="716"/>
                  <a:pt x="30" y="718"/>
                  <a:pt x="32" y="720"/>
                </a:cubicBezTo>
                <a:cubicBezTo>
                  <a:pt x="34" y="721"/>
                  <a:pt x="37" y="722"/>
                  <a:pt x="40" y="721"/>
                </a:cubicBezTo>
                <a:cubicBezTo>
                  <a:pt x="43" y="721"/>
                  <a:pt x="59" y="717"/>
                  <a:pt x="73" y="714"/>
                </a:cubicBezTo>
                <a:cubicBezTo>
                  <a:pt x="76" y="721"/>
                  <a:pt x="78" y="728"/>
                  <a:pt x="81" y="735"/>
                </a:cubicBezTo>
                <a:cubicBezTo>
                  <a:pt x="68" y="742"/>
                  <a:pt x="55" y="750"/>
                  <a:pt x="52" y="752"/>
                </a:cubicBezTo>
                <a:cubicBezTo>
                  <a:pt x="49" y="753"/>
                  <a:pt x="48" y="755"/>
                  <a:pt x="47" y="758"/>
                </a:cubicBezTo>
                <a:cubicBezTo>
                  <a:pt x="46" y="761"/>
                  <a:pt x="46" y="764"/>
                  <a:pt x="47" y="766"/>
                </a:cubicBezTo>
                <a:cubicBezTo>
                  <a:pt x="48" y="769"/>
                  <a:pt x="51" y="771"/>
                  <a:pt x="53" y="772"/>
                </a:cubicBezTo>
                <a:cubicBezTo>
                  <a:pt x="56" y="774"/>
                  <a:pt x="59" y="774"/>
                  <a:pt x="61" y="773"/>
                </a:cubicBezTo>
                <a:cubicBezTo>
                  <a:pt x="64" y="772"/>
                  <a:pt x="79" y="767"/>
                  <a:pt x="93" y="762"/>
                </a:cubicBezTo>
                <a:cubicBezTo>
                  <a:pt x="97" y="769"/>
                  <a:pt x="100" y="776"/>
                  <a:pt x="104" y="782"/>
                </a:cubicBezTo>
                <a:cubicBezTo>
                  <a:pt x="92" y="791"/>
                  <a:pt x="79" y="800"/>
                  <a:pt x="76" y="802"/>
                </a:cubicBezTo>
                <a:cubicBezTo>
                  <a:pt x="74" y="804"/>
                  <a:pt x="72" y="806"/>
                  <a:pt x="72" y="809"/>
                </a:cubicBezTo>
                <a:cubicBezTo>
                  <a:pt x="71" y="812"/>
                  <a:pt x="72" y="815"/>
                  <a:pt x="73" y="817"/>
                </a:cubicBezTo>
                <a:cubicBezTo>
                  <a:pt x="75" y="820"/>
                  <a:pt x="77" y="822"/>
                  <a:pt x="80" y="823"/>
                </a:cubicBezTo>
                <a:cubicBezTo>
                  <a:pt x="82" y="824"/>
                  <a:pt x="85" y="824"/>
                  <a:pt x="88" y="822"/>
                </a:cubicBezTo>
                <a:cubicBezTo>
                  <a:pt x="91" y="821"/>
                  <a:pt x="105" y="814"/>
                  <a:pt x="118" y="808"/>
                </a:cubicBezTo>
                <a:cubicBezTo>
                  <a:pt x="122" y="815"/>
                  <a:pt x="127" y="821"/>
                  <a:pt x="131" y="827"/>
                </a:cubicBezTo>
                <a:cubicBezTo>
                  <a:pt x="120" y="837"/>
                  <a:pt x="108" y="847"/>
                  <a:pt x="105" y="850"/>
                </a:cubicBezTo>
                <a:cubicBezTo>
                  <a:pt x="103" y="852"/>
                  <a:pt x="102" y="854"/>
                  <a:pt x="102" y="857"/>
                </a:cubicBezTo>
                <a:cubicBezTo>
                  <a:pt x="102" y="860"/>
                  <a:pt x="102" y="863"/>
                  <a:pt x="104" y="865"/>
                </a:cubicBezTo>
                <a:cubicBezTo>
                  <a:pt x="106" y="867"/>
                  <a:pt x="108" y="869"/>
                  <a:pt x="111" y="870"/>
                </a:cubicBezTo>
                <a:cubicBezTo>
                  <a:pt x="114" y="870"/>
                  <a:pt x="117" y="870"/>
                  <a:pt x="119" y="869"/>
                </a:cubicBezTo>
                <a:cubicBezTo>
                  <a:pt x="122" y="867"/>
                  <a:pt x="136" y="859"/>
                  <a:pt x="148" y="851"/>
                </a:cubicBezTo>
                <a:cubicBezTo>
                  <a:pt x="153" y="857"/>
                  <a:pt x="158" y="863"/>
                  <a:pt x="163" y="869"/>
                </a:cubicBezTo>
                <a:cubicBezTo>
                  <a:pt x="153" y="880"/>
                  <a:pt x="142" y="891"/>
                  <a:pt x="140" y="894"/>
                </a:cubicBezTo>
                <a:cubicBezTo>
                  <a:pt x="138" y="896"/>
                  <a:pt x="137" y="899"/>
                  <a:pt x="137" y="902"/>
                </a:cubicBezTo>
                <a:cubicBezTo>
                  <a:pt x="137" y="904"/>
                  <a:pt x="138" y="907"/>
                  <a:pt x="140" y="909"/>
                </a:cubicBezTo>
                <a:cubicBezTo>
                  <a:pt x="142" y="912"/>
                  <a:pt x="145" y="913"/>
                  <a:pt x="147" y="913"/>
                </a:cubicBezTo>
                <a:cubicBezTo>
                  <a:pt x="150" y="914"/>
                  <a:pt x="153" y="913"/>
                  <a:pt x="155" y="911"/>
                </a:cubicBezTo>
                <a:cubicBezTo>
                  <a:pt x="158" y="909"/>
                  <a:pt x="171" y="900"/>
                  <a:pt x="182" y="891"/>
                </a:cubicBezTo>
                <a:cubicBezTo>
                  <a:pt x="188" y="897"/>
                  <a:pt x="193" y="902"/>
                  <a:pt x="198" y="907"/>
                </a:cubicBezTo>
                <a:cubicBezTo>
                  <a:pt x="190" y="919"/>
                  <a:pt x="180" y="932"/>
                  <a:pt x="178" y="934"/>
                </a:cubicBezTo>
                <a:cubicBezTo>
                  <a:pt x="176" y="937"/>
                  <a:pt x="176" y="940"/>
                  <a:pt x="176" y="942"/>
                </a:cubicBezTo>
                <a:cubicBezTo>
                  <a:pt x="177" y="945"/>
                  <a:pt x="178" y="948"/>
                  <a:pt x="180" y="950"/>
                </a:cubicBezTo>
                <a:cubicBezTo>
                  <a:pt x="182" y="952"/>
                  <a:pt x="185" y="953"/>
                  <a:pt x="188" y="953"/>
                </a:cubicBezTo>
                <a:cubicBezTo>
                  <a:pt x="191" y="953"/>
                  <a:pt x="194" y="952"/>
                  <a:pt x="196" y="950"/>
                </a:cubicBezTo>
                <a:cubicBezTo>
                  <a:pt x="198" y="948"/>
                  <a:pt x="210" y="937"/>
                  <a:pt x="221" y="927"/>
                </a:cubicBezTo>
                <a:cubicBezTo>
                  <a:pt x="226" y="932"/>
                  <a:pt x="232" y="937"/>
                  <a:pt x="238" y="941"/>
                </a:cubicBezTo>
                <a:cubicBezTo>
                  <a:pt x="231" y="954"/>
                  <a:pt x="223" y="968"/>
                  <a:pt x="221" y="970"/>
                </a:cubicBezTo>
                <a:cubicBezTo>
                  <a:pt x="219" y="973"/>
                  <a:pt x="219" y="976"/>
                  <a:pt x="220" y="979"/>
                </a:cubicBezTo>
                <a:cubicBezTo>
                  <a:pt x="220" y="981"/>
                  <a:pt x="222" y="984"/>
                  <a:pt x="224" y="986"/>
                </a:cubicBezTo>
                <a:cubicBezTo>
                  <a:pt x="227" y="987"/>
                  <a:pt x="230" y="988"/>
                  <a:pt x="232" y="988"/>
                </a:cubicBezTo>
                <a:cubicBezTo>
                  <a:pt x="235" y="988"/>
                  <a:pt x="238" y="986"/>
                  <a:pt x="240" y="984"/>
                </a:cubicBezTo>
                <a:cubicBezTo>
                  <a:pt x="242" y="982"/>
                  <a:pt x="253" y="970"/>
                  <a:pt x="262" y="959"/>
                </a:cubicBezTo>
                <a:cubicBezTo>
                  <a:pt x="268" y="963"/>
                  <a:pt x="275" y="967"/>
                  <a:pt x="281" y="971"/>
                </a:cubicBezTo>
                <a:cubicBezTo>
                  <a:pt x="275" y="984"/>
                  <a:pt x="268" y="999"/>
                  <a:pt x="267" y="1002"/>
                </a:cubicBezTo>
                <a:cubicBezTo>
                  <a:pt x="266" y="1005"/>
                  <a:pt x="266" y="1008"/>
                  <a:pt x="267" y="1010"/>
                </a:cubicBezTo>
                <a:cubicBezTo>
                  <a:pt x="268" y="1013"/>
                  <a:pt x="270" y="1015"/>
                  <a:pt x="272" y="1017"/>
                </a:cubicBezTo>
                <a:cubicBezTo>
                  <a:pt x="275" y="1018"/>
                  <a:pt x="278" y="1019"/>
                  <a:pt x="280" y="1018"/>
                </a:cubicBezTo>
                <a:cubicBezTo>
                  <a:pt x="283" y="1018"/>
                  <a:pt x="286" y="1016"/>
                  <a:pt x="287" y="1014"/>
                </a:cubicBezTo>
                <a:cubicBezTo>
                  <a:pt x="289" y="1011"/>
                  <a:pt x="298" y="998"/>
                  <a:pt x="307" y="986"/>
                </a:cubicBezTo>
                <a:cubicBezTo>
                  <a:pt x="314" y="990"/>
                  <a:pt x="320" y="993"/>
                  <a:pt x="327" y="996"/>
                </a:cubicBezTo>
                <a:cubicBezTo>
                  <a:pt x="322" y="1010"/>
                  <a:pt x="317" y="1025"/>
                  <a:pt x="316" y="1028"/>
                </a:cubicBezTo>
                <a:cubicBezTo>
                  <a:pt x="315" y="1031"/>
                  <a:pt x="316" y="1034"/>
                  <a:pt x="317" y="1037"/>
                </a:cubicBezTo>
                <a:cubicBezTo>
                  <a:pt x="318" y="1039"/>
                  <a:pt x="320" y="1041"/>
                  <a:pt x="323" y="1042"/>
                </a:cubicBezTo>
                <a:cubicBezTo>
                  <a:pt x="326" y="1044"/>
                  <a:pt x="328" y="1044"/>
                  <a:pt x="331" y="1043"/>
                </a:cubicBezTo>
                <a:cubicBezTo>
                  <a:pt x="334" y="1042"/>
                  <a:pt x="336" y="1041"/>
                  <a:pt x="338" y="1038"/>
                </a:cubicBezTo>
                <a:cubicBezTo>
                  <a:pt x="339" y="1035"/>
                  <a:pt x="347" y="1021"/>
                  <a:pt x="354" y="1009"/>
                </a:cubicBezTo>
                <a:cubicBezTo>
                  <a:pt x="361" y="1011"/>
                  <a:pt x="368" y="1014"/>
                  <a:pt x="375" y="1017"/>
                </a:cubicBezTo>
                <a:cubicBezTo>
                  <a:pt x="372" y="1031"/>
                  <a:pt x="369" y="1046"/>
                  <a:pt x="368" y="1050"/>
                </a:cubicBezTo>
                <a:cubicBezTo>
                  <a:pt x="367" y="1052"/>
                  <a:pt x="368" y="1055"/>
                  <a:pt x="369" y="1058"/>
                </a:cubicBezTo>
                <a:cubicBezTo>
                  <a:pt x="371" y="1060"/>
                  <a:pt x="373" y="1062"/>
                  <a:pt x="376" y="1063"/>
                </a:cubicBezTo>
                <a:cubicBezTo>
                  <a:pt x="379" y="1064"/>
                  <a:pt x="382" y="1064"/>
                  <a:pt x="384" y="1063"/>
                </a:cubicBezTo>
                <a:cubicBezTo>
                  <a:pt x="387" y="1062"/>
                  <a:pt x="389" y="1060"/>
                  <a:pt x="390" y="1057"/>
                </a:cubicBezTo>
                <a:cubicBezTo>
                  <a:pt x="392" y="1054"/>
                  <a:pt x="398" y="1039"/>
                  <a:pt x="404" y="1026"/>
                </a:cubicBezTo>
                <a:cubicBezTo>
                  <a:pt x="411" y="1028"/>
                  <a:pt x="418" y="1030"/>
                  <a:pt x="425" y="1032"/>
                </a:cubicBezTo>
                <a:cubicBezTo>
                  <a:pt x="424" y="1046"/>
                  <a:pt x="422" y="1062"/>
                  <a:pt x="422" y="1065"/>
                </a:cubicBezTo>
                <a:cubicBezTo>
                  <a:pt x="421" y="1068"/>
                  <a:pt x="422" y="1071"/>
                  <a:pt x="424" y="1073"/>
                </a:cubicBezTo>
                <a:cubicBezTo>
                  <a:pt x="426" y="1075"/>
                  <a:pt x="428" y="1077"/>
                  <a:pt x="431" y="1078"/>
                </a:cubicBezTo>
                <a:cubicBezTo>
                  <a:pt x="434" y="1078"/>
                  <a:pt x="437" y="1078"/>
                  <a:pt x="439" y="1076"/>
                </a:cubicBezTo>
                <a:cubicBezTo>
                  <a:pt x="442" y="1075"/>
                  <a:pt x="444" y="1073"/>
                  <a:pt x="445" y="1070"/>
                </a:cubicBezTo>
                <a:cubicBezTo>
                  <a:pt x="446" y="1067"/>
                  <a:pt x="450" y="1052"/>
                  <a:pt x="455" y="1038"/>
                </a:cubicBezTo>
                <a:cubicBezTo>
                  <a:pt x="462" y="1039"/>
                  <a:pt x="469" y="1040"/>
                  <a:pt x="477" y="1041"/>
                </a:cubicBezTo>
                <a:cubicBezTo>
                  <a:pt x="477" y="1056"/>
                  <a:pt x="477" y="1072"/>
                  <a:pt x="477" y="1075"/>
                </a:cubicBezTo>
                <a:cubicBezTo>
                  <a:pt x="477" y="1078"/>
                  <a:pt x="478" y="1081"/>
                  <a:pt x="480" y="1083"/>
                </a:cubicBezTo>
                <a:cubicBezTo>
                  <a:pt x="482" y="1085"/>
                  <a:pt x="484" y="1086"/>
                  <a:pt x="487" y="1087"/>
                </a:cubicBezTo>
                <a:cubicBezTo>
                  <a:pt x="490" y="1087"/>
                  <a:pt x="493" y="1086"/>
                  <a:pt x="495" y="1085"/>
                </a:cubicBezTo>
                <a:cubicBezTo>
                  <a:pt x="497" y="1083"/>
                  <a:pt x="499" y="1081"/>
                  <a:pt x="500" y="1078"/>
                </a:cubicBezTo>
                <a:cubicBezTo>
                  <a:pt x="501" y="1074"/>
                  <a:pt x="504" y="1059"/>
                  <a:pt x="507" y="1045"/>
                </a:cubicBezTo>
                <a:cubicBezTo>
                  <a:pt x="514" y="1045"/>
                  <a:pt x="522" y="1045"/>
                  <a:pt x="529" y="1046"/>
                </a:cubicBezTo>
                <a:cubicBezTo>
                  <a:pt x="530" y="1060"/>
                  <a:pt x="532" y="1076"/>
                  <a:pt x="532" y="1079"/>
                </a:cubicBezTo>
                <a:cubicBezTo>
                  <a:pt x="533" y="1082"/>
                  <a:pt x="534" y="1085"/>
                  <a:pt x="536" y="1087"/>
                </a:cubicBezTo>
                <a:cubicBezTo>
                  <a:pt x="538" y="1089"/>
                  <a:pt x="541" y="1090"/>
                  <a:pt x="544" y="1090"/>
                </a:cubicBezTo>
                <a:cubicBezTo>
                  <a:pt x="547" y="1090"/>
                  <a:pt x="550" y="1088"/>
                  <a:pt x="552" y="1087"/>
                </a:cubicBezTo>
                <a:cubicBezTo>
                  <a:pt x="554" y="1085"/>
                  <a:pt x="555" y="1082"/>
                  <a:pt x="556" y="1079"/>
                </a:cubicBezTo>
                <a:cubicBezTo>
                  <a:pt x="556" y="1076"/>
                  <a:pt x="558" y="1060"/>
                  <a:pt x="559" y="1046"/>
                </a:cubicBezTo>
                <a:cubicBezTo>
                  <a:pt x="566" y="1045"/>
                  <a:pt x="574" y="1045"/>
                  <a:pt x="581" y="1045"/>
                </a:cubicBezTo>
                <a:cubicBezTo>
                  <a:pt x="584" y="1059"/>
                  <a:pt x="587" y="1074"/>
                  <a:pt x="588" y="1078"/>
                </a:cubicBezTo>
                <a:cubicBezTo>
                  <a:pt x="589" y="1081"/>
                  <a:pt x="590" y="1083"/>
                  <a:pt x="593" y="1085"/>
                </a:cubicBezTo>
                <a:cubicBezTo>
                  <a:pt x="595" y="1086"/>
                  <a:pt x="598" y="1087"/>
                  <a:pt x="601" y="1087"/>
                </a:cubicBezTo>
                <a:cubicBezTo>
                  <a:pt x="604" y="1086"/>
                  <a:pt x="606" y="1085"/>
                  <a:pt x="608" y="1083"/>
                </a:cubicBezTo>
                <a:cubicBezTo>
                  <a:pt x="610" y="1081"/>
                  <a:pt x="611" y="1078"/>
                  <a:pt x="611" y="1075"/>
                </a:cubicBezTo>
                <a:cubicBezTo>
                  <a:pt x="611" y="1072"/>
                  <a:pt x="611" y="1056"/>
                  <a:pt x="611" y="1041"/>
                </a:cubicBezTo>
                <a:cubicBezTo>
                  <a:pt x="619" y="1040"/>
                  <a:pt x="626" y="1039"/>
                  <a:pt x="633" y="1038"/>
                </a:cubicBezTo>
                <a:cubicBezTo>
                  <a:pt x="638" y="1052"/>
                  <a:pt x="642" y="1067"/>
                  <a:pt x="643" y="1070"/>
                </a:cubicBezTo>
                <a:cubicBezTo>
                  <a:pt x="644" y="1073"/>
                  <a:pt x="646" y="1075"/>
                  <a:pt x="649" y="1076"/>
                </a:cubicBezTo>
                <a:cubicBezTo>
                  <a:pt x="651" y="1078"/>
                  <a:pt x="654" y="1078"/>
                  <a:pt x="657" y="1078"/>
                </a:cubicBezTo>
                <a:cubicBezTo>
                  <a:pt x="660" y="1077"/>
                  <a:pt x="662" y="1075"/>
                  <a:pt x="664" y="1073"/>
                </a:cubicBezTo>
                <a:cubicBezTo>
                  <a:pt x="666" y="1071"/>
                  <a:pt x="667" y="1068"/>
                  <a:pt x="666" y="1065"/>
                </a:cubicBezTo>
                <a:cubicBezTo>
                  <a:pt x="666" y="1062"/>
                  <a:pt x="664" y="1046"/>
                  <a:pt x="663" y="1032"/>
                </a:cubicBezTo>
                <a:cubicBezTo>
                  <a:pt x="670" y="1030"/>
                  <a:pt x="677" y="1028"/>
                  <a:pt x="684" y="1026"/>
                </a:cubicBezTo>
                <a:cubicBezTo>
                  <a:pt x="690" y="1039"/>
                  <a:pt x="696" y="1054"/>
                  <a:pt x="698" y="1057"/>
                </a:cubicBezTo>
                <a:cubicBezTo>
                  <a:pt x="699" y="1060"/>
                  <a:pt x="701" y="1062"/>
                  <a:pt x="704" y="1063"/>
                </a:cubicBezTo>
                <a:cubicBezTo>
                  <a:pt x="706" y="1064"/>
                  <a:pt x="709" y="1064"/>
                  <a:pt x="712" y="1063"/>
                </a:cubicBezTo>
                <a:cubicBezTo>
                  <a:pt x="715" y="1062"/>
                  <a:pt x="717" y="1060"/>
                  <a:pt x="719" y="1058"/>
                </a:cubicBezTo>
                <a:cubicBezTo>
                  <a:pt x="720" y="1055"/>
                  <a:pt x="721" y="1052"/>
                  <a:pt x="720" y="1050"/>
                </a:cubicBezTo>
                <a:cubicBezTo>
                  <a:pt x="719" y="1046"/>
                  <a:pt x="716" y="1031"/>
                  <a:pt x="713" y="1017"/>
                </a:cubicBezTo>
                <a:cubicBezTo>
                  <a:pt x="720" y="1014"/>
                  <a:pt x="727" y="1011"/>
                  <a:pt x="734" y="1009"/>
                </a:cubicBezTo>
                <a:cubicBezTo>
                  <a:pt x="741" y="1021"/>
                  <a:pt x="749" y="1035"/>
                  <a:pt x="750" y="1038"/>
                </a:cubicBezTo>
                <a:cubicBezTo>
                  <a:pt x="752" y="1041"/>
                  <a:pt x="754" y="1042"/>
                  <a:pt x="757" y="1043"/>
                </a:cubicBezTo>
                <a:cubicBezTo>
                  <a:pt x="760" y="1044"/>
                  <a:pt x="762" y="1044"/>
                  <a:pt x="765" y="1042"/>
                </a:cubicBezTo>
                <a:cubicBezTo>
                  <a:pt x="768" y="1041"/>
                  <a:pt x="770" y="1039"/>
                  <a:pt x="771" y="1037"/>
                </a:cubicBezTo>
                <a:cubicBezTo>
                  <a:pt x="772" y="1034"/>
                  <a:pt x="773" y="1031"/>
                  <a:pt x="772" y="1028"/>
                </a:cubicBezTo>
                <a:cubicBezTo>
                  <a:pt x="771" y="1025"/>
                  <a:pt x="766" y="1010"/>
                  <a:pt x="761" y="996"/>
                </a:cubicBezTo>
                <a:cubicBezTo>
                  <a:pt x="768" y="993"/>
                  <a:pt x="774" y="990"/>
                  <a:pt x="781" y="986"/>
                </a:cubicBezTo>
                <a:cubicBezTo>
                  <a:pt x="790" y="998"/>
                  <a:pt x="799" y="1011"/>
                  <a:pt x="801" y="1014"/>
                </a:cubicBezTo>
                <a:cubicBezTo>
                  <a:pt x="802" y="1016"/>
                  <a:pt x="805" y="1018"/>
                  <a:pt x="808" y="1018"/>
                </a:cubicBezTo>
                <a:cubicBezTo>
                  <a:pt x="810" y="1019"/>
                  <a:pt x="813" y="1018"/>
                  <a:pt x="816" y="1017"/>
                </a:cubicBezTo>
                <a:cubicBezTo>
                  <a:pt x="818" y="1015"/>
                  <a:pt x="820" y="1013"/>
                  <a:pt x="821" y="1010"/>
                </a:cubicBezTo>
                <a:cubicBezTo>
                  <a:pt x="822" y="1008"/>
                  <a:pt x="822" y="1005"/>
                  <a:pt x="821" y="1002"/>
                </a:cubicBezTo>
                <a:cubicBezTo>
                  <a:pt x="820" y="999"/>
                  <a:pt x="813" y="984"/>
                  <a:pt x="807" y="971"/>
                </a:cubicBezTo>
                <a:cubicBezTo>
                  <a:pt x="813" y="967"/>
                  <a:pt x="820" y="963"/>
                  <a:pt x="826" y="959"/>
                </a:cubicBezTo>
                <a:cubicBezTo>
                  <a:pt x="835" y="970"/>
                  <a:pt x="846" y="982"/>
                  <a:pt x="848" y="984"/>
                </a:cubicBezTo>
                <a:cubicBezTo>
                  <a:pt x="850" y="986"/>
                  <a:pt x="853" y="988"/>
                  <a:pt x="856" y="988"/>
                </a:cubicBezTo>
                <a:cubicBezTo>
                  <a:pt x="858" y="988"/>
                  <a:pt x="861" y="987"/>
                  <a:pt x="864" y="986"/>
                </a:cubicBezTo>
                <a:cubicBezTo>
                  <a:pt x="866" y="984"/>
                  <a:pt x="868" y="981"/>
                  <a:pt x="868" y="979"/>
                </a:cubicBezTo>
                <a:cubicBezTo>
                  <a:pt x="869" y="976"/>
                  <a:pt x="869" y="973"/>
                  <a:pt x="867" y="970"/>
                </a:cubicBezTo>
                <a:cubicBezTo>
                  <a:pt x="865" y="968"/>
                  <a:pt x="857" y="954"/>
                  <a:pt x="850" y="941"/>
                </a:cubicBezTo>
                <a:cubicBezTo>
                  <a:pt x="856" y="937"/>
                  <a:pt x="862" y="932"/>
                  <a:pt x="867" y="927"/>
                </a:cubicBezTo>
                <a:cubicBezTo>
                  <a:pt x="878" y="937"/>
                  <a:pt x="890" y="948"/>
                  <a:pt x="892" y="950"/>
                </a:cubicBezTo>
                <a:cubicBezTo>
                  <a:pt x="894" y="952"/>
                  <a:pt x="897" y="953"/>
                  <a:pt x="900" y="953"/>
                </a:cubicBezTo>
                <a:cubicBezTo>
                  <a:pt x="903" y="953"/>
                  <a:pt x="906" y="952"/>
                  <a:pt x="908" y="950"/>
                </a:cubicBezTo>
                <a:cubicBezTo>
                  <a:pt x="910" y="948"/>
                  <a:pt x="911" y="945"/>
                  <a:pt x="912" y="942"/>
                </a:cubicBezTo>
                <a:cubicBezTo>
                  <a:pt x="912" y="940"/>
                  <a:pt x="911" y="937"/>
                  <a:pt x="910" y="934"/>
                </a:cubicBezTo>
                <a:cubicBezTo>
                  <a:pt x="908" y="932"/>
                  <a:pt x="898" y="919"/>
                  <a:pt x="890" y="907"/>
                </a:cubicBezTo>
                <a:cubicBezTo>
                  <a:pt x="895" y="902"/>
                  <a:pt x="900" y="897"/>
                  <a:pt x="905" y="891"/>
                </a:cubicBezTo>
                <a:cubicBezTo>
                  <a:pt x="917" y="900"/>
                  <a:pt x="930" y="909"/>
                  <a:pt x="933" y="911"/>
                </a:cubicBezTo>
                <a:cubicBezTo>
                  <a:pt x="935" y="913"/>
                  <a:pt x="938" y="914"/>
                  <a:pt x="941" y="913"/>
                </a:cubicBezTo>
                <a:cubicBezTo>
                  <a:pt x="943" y="913"/>
                  <a:pt x="946" y="912"/>
                  <a:pt x="948" y="909"/>
                </a:cubicBezTo>
                <a:cubicBezTo>
                  <a:pt x="950" y="907"/>
                  <a:pt x="951" y="904"/>
                  <a:pt x="951" y="902"/>
                </a:cubicBezTo>
                <a:cubicBezTo>
                  <a:pt x="951" y="899"/>
                  <a:pt x="950" y="896"/>
                  <a:pt x="948" y="894"/>
                </a:cubicBezTo>
                <a:cubicBezTo>
                  <a:pt x="946" y="891"/>
                  <a:pt x="935" y="880"/>
                  <a:pt x="925" y="869"/>
                </a:cubicBezTo>
                <a:cubicBezTo>
                  <a:pt x="930" y="863"/>
                  <a:pt x="935" y="857"/>
                  <a:pt x="940" y="851"/>
                </a:cubicBezTo>
                <a:cubicBezTo>
                  <a:pt x="952" y="859"/>
                  <a:pt x="966" y="867"/>
                  <a:pt x="969" y="869"/>
                </a:cubicBezTo>
                <a:cubicBezTo>
                  <a:pt x="971" y="870"/>
                  <a:pt x="974" y="870"/>
                  <a:pt x="977" y="870"/>
                </a:cubicBezTo>
                <a:cubicBezTo>
                  <a:pt x="980" y="869"/>
                  <a:pt x="982" y="867"/>
                  <a:pt x="984" y="865"/>
                </a:cubicBezTo>
                <a:cubicBezTo>
                  <a:pt x="986" y="863"/>
                  <a:pt x="986" y="860"/>
                  <a:pt x="986" y="857"/>
                </a:cubicBezTo>
                <a:cubicBezTo>
                  <a:pt x="986" y="854"/>
                  <a:pt x="985" y="852"/>
                  <a:pt x="983" y="850"/>
                </a:cubicBezTo>
                <a:cubicBezTo>
                  <a:pt x="980" y="847"/>
                  <a:pt x="968" y="837"/>
                  <a:pt x="957" y="827"/>
                </a:cubicBezTo>
                <a:cubicBezTo>
                  <a:pt x="961" y="821"/>
                  <a:pt x="966" y="815"/>
                  <a:pt x="969" y="808"/>
                </a:cubicBezTo>
                <a:cubicBezTo>
                  <a:pt x="983" y="814"/>
                  <a:pt x="997" y="821"/>
                  <a:pt x="1000" y="822"/>
                </a:cubicBezTo>
                <a:cubicBezTo>
                  <a:pt x="1003" y="824"/>
                  <a:pt x="1006" y="824"/>
                  <a:pt x="1008" y="823"/>
                </a:cubicBezTo>
                <a:cubicBezTo>
                  <a:pt x="1011" y="822"/>
                  <a:pt x="1013" y="820"/>
                  <a:pt x="1015" y="817"/>
                </a:cubicBezTo>
                <a:cubicBezTo>
                  <a:pt x="1016" y="815"/>
                  <a:pt x="1017" y="812"/>
                  <a:pt x="1016" y="809"/>
                </a:cubicBezTo>
                <a:cubicBezTo>
                  <a:pt x="1016" y="806"/>
                  <a:pt x="1014" y="804"/>
                  <a:pt x="1012" y="802"/>
                </a:cubicBezTo>
                <a:cubicBezTo>
                  <a:pt x="1009" y="800"/>
                  <a:pt x="996" y="791"/>
                  <a:pt x="984" y="782"/>
                </a:cubicBezTo>
                <a:cubicBezTo>
                  <a:pt x="988" y="776"/>
                  <a:pt x="991" y="769"/>
                  <a:pt x="995" y="762"/>
                </a:cubicBezTo>
                <a:cubicBezTo>
                  <a:pt x="1009" y="767"/>
                  <a:pt x="1024" y="772"/>
                  <a:pt x="1027" y="773"/>
                </a:cubicBezTo>
                <a:cubicBezTo>
                  <a:pt x="1029" y="774"/>
                  <a:pt x="1032" y="774"/>
                  <a:pt x="1035" y="772"/>
                </a:cubicBezTo>
                <a:cubicBezTo>
                  <a:pt x="1037" y="771"/>
                  <a:pt x="1039" y="769"/>
                  <a:pt x="1041" y="766"/>
                </a:cubicBezTo>
                <a:cubicBezTo>
                  <a:pt x="1042" y="764"/>
                  <a:pt x="1042" y="761"/>
                  <a:pt x="1041" y="758"/>
                </a:cubicBezTo>
                <a:cubicBezTo>
                  <a:pt x="1040" y="755"/>
                  <a:pt x="1039" y="753"/>
                  <a:pt x="1036" y="752"/>
                </a:cubicBezTo>
                <a:cubicBezTo>
                  <a:pt x="1033" y="750"/>
                  <a:pt x="1020" y="742"/>
                  <a:pt x="1007" y="735"/>
                </a:cubicBezTo>
                <a:cubicBezTo>
                  <a:pt x="1010" y="728"/>
                  <a:pt x="1012" y="721"/>
                  <a:pt x="1015" y="714"/>
                </a:cubicBezTo>
                <a:cubicBezTo>
                  <a:pt x="1029" y="717"/>
                  <a:pt x="1045" y="721"/>
                  <a:pt x="1048" y="721"/>
                </a:cubicBezTo>
                <a:cubicBezTo>
                  <a:pt x="1051" y="722"/>
                  <a:pt x="1054" y="721"/>
                  <a:pt x="1056" y="720"/>
                </a:cubicBezTo>
                <a:cubicBezTo>
                  <a:pt x="1058" y="718"/>
                  <a:pt x="1060" y="716"/>
                  <a:pt x="1061" y="713"/>
                </a:cubicBezTo>
                <a:cubicBezTo>
                  <a:pt x="1062" y="710"/>
                  <a:pt x="1062" y="707"/>
                  <a:pt x="1061" y="705"/>
                </a:cubicBezTo>
                <a:cubicBezTo>
                  <a:pt x="1060" y="702"/>
                  <a:pt x="1058" y="700"/>
                  <a:pt x="1055" y="699"/>
                </a:cubicBezTo>
                <a:cubicBezTo>
                  <a:pt x="1052" y="698"/>
                  <a:pt x="1037" y="691"/>
                  <a:pt x="1024" y="686"/>
                </a:cubicBezTo>
                <a:cubicBezTo>
                  <a:pt x="1026" y="678"/>
                  <a:pt x="1028" y="671"/>
                  <a:pt x="1030" y="664"/>
                </a:cubicBezTo>
                <a:cubicBezTo>
                  <a:pt x="1044" y="665"/>
                  <a:pt x="1060" y="667"/>
                  <a:pt x="1063" y="668"/>
                </a:cubicBezTo>
                <a:cubicBezTo>
                  <a:pt x="1066" y="668"/>
                  <a:pt x="1069" y="667"/>
                  <a:pt x="1071" y="665"/>
                </a:cubicBezTo>
                <a:cubicBezTo>
                  <a:pt x="1074" y="664"/>
                  <a:pt x="1075" y="661"/>
                  <a:pt x="1076" y="658"/>
                </a:cubicBezTo>
                <a:cubicBezTo>
                  <a:pt x="1076" y="655"/>
                  <a:pt x="1076" y="652"/>
                  <a:pt x="1075" y="650"/>
                </a:cubicBezTo>
                <a:cubicBezTo>
                  <a:pt x="1073" y="647"/>
                  <a:pt x="1071" y="645"/>
                  <a:pt x="1068" y="645"/>
                </a:cubicBezTo>
                <a:cubicBezTo>
                  <a:pt x="1065" y="644"/>
                  <a:pt x="1050" y="639"/>
                  <a:pt x="1036" y="634"/>
                </a:cubicBezTo>
                <a:cubicBezTo>
                  <a:pt x="1037" y="627"/>
                  <a:pt x="1039" y="620"/>
                  <a:pt x="1040" y="612"/>
                </a:cubicBezTo>
                <a:cubicBezTo>
                  <a:pt x="1054" y="612"/>
                  <a:pt x="1070" y="612"/>
                  <a:pt x="1073" y="612"/>
                </a:cubicBezTo>
                <a:cubicBezTo>
                  <a:pt x="1076" y="613"/>
                  <a:pt x="1079" y="611"/>
                  <a:pt x="1081" y="609"/>
                </a:cubicBezTo>
                <a:cubicBezTo>
                  <a:pt x="1083" y="607"/>
                  <a:pt x="1084" y="605"/>
                  <a:pt x="1085" y="602"/>
                </a:cubicBezTo>
                <a:cubicBezTo>
                  <a:pt x="1085" y="599"/>
                  <a:pt x="1084" y="596"/>
                  <a:pt x="1083" y="594"/>
                </a:cubicBezTo>
                <a:cubicBezTo>
                  <a:pt x="1081" y="591"/>
                  <a:pt x="1079" y="590"/>
                  <a:pt x="1076" y="589"/>
                </a:cubicBezTo>
                <a:cubicBezTo>
                  <a:pt x="1073" y="588"/>
                  <a:pt x="1057" y="585"/>
                  <a:pt x="1043" y="582"/>
                </a:cubicBezTo>
                <a:cubicBezTo>
                  <a:pt x="1043" y="575"/>
                  <a:pt x="1044" y="567"/>
                  <a:pt x="1044" y="560"/>
                </a:cubicBezTo>
                <a:cubicBezTo>
                  <a:pt x="1058" y="558"/>
                  <a:pt x="1074" y="557"/>
                  <a:pt x="1078" y="557"/>
                </a:cubicBezTo>
                <a:close/>
                <a:moveTo>
                  <a:pt x="544" y="979"/>
                </a:moveTo>
                <a:cubicBezTo>
                  <a:pt x="305" y="979"/>
                  <a:pt x="111" y="785"/>
                  <a:pt x="111" y="545"/>
                </a:cubicBezTo>
                <a:cubicBezTo>
                  <a:pt x="111" y="305"/>
                  <a:pt x="305" y="111"/>
                  <a:pt x="544" y="111"/>
                </a:cubicBezTo>
                <a:cubicBezTo>
                  <a:pt x="783" y="111"/>
                  <a:pt x="977" y="305"/>
                  <a:pt x="977" y="545"/>
                </a:cubicBezTo>
                <a:cubicBezTo>
                  <a:pt x="977" y="785"/>
                  <a:pt x="783" y="979"/>
                  <a:pt x="544" y="979"/>
                </a:cubicBezTo>
                <a:close/>
              </a:path>
            </a:pathLst>
          </a:custGeom>
          <a:solidFill>
            <a:srgbClr val="356377"/>
          </a:solidFill>
          <a:ln>
            <a:noFill/>
          </a:ln>
        </p:spPr>
        <p:txBody>
          <a:bodyPr vert="horz" wrap="square" lIns="91440" tIns="45720" rIns="91440" bIns="45720" numCol="1" anchor="t" anchorCtr="0" compatLnSpc="1">
            <a:prstTxWarp prst="textNoShape">
              <a:avLst/>
            </a:prstTxWarp>
          </a:bodyPr>
          <a:lstStyle/>
          <a:p>
            <a:pPr defTabSz="914378"/>
            <a:endParaRPr lang="en-US" sz="1800">
              <a:solidFill>
                <a:prstClr val="black"/>
              </a:solidFill>
            </a:endParaRPr>
          </a:p>
        </p:txBody>
      </p:sp>
      <p:sp>
        <p:nvSpPr>
          <p:cNvPr id="96" name="Freeform 11">
            <a:extLst>
              <a:ext uri="{FF2B5EF4-FFF2-40B4-BE49-F238E27FC236}">
                <a16:creationId xmlns:a16="http://schemas.microsoft.com/office/drawing/2014/main" id="{9DD9C460-474E-4F9A-9860-5F17894242C5}"/>
              </a:ext>
            </a:extLst>
          </p:cNvPr>
          <p:cNvSpPr>
            <a:spLocks noEditPoints="1"/>
          </p:cNvSpPr>
          <p:nvPr/>
        </p:nvSpPr>
        <p:spPr bwMode="auto">
          <a:xfrm>
            <a:off x="5119646" y="1725516"/>
            <a:ext cx="464427" cy="465413"/>
          </a:xfrm>
          <a:custGeom>
            <a:avLst/>
            <a:gdLst>
              <a:gd name="T0" fmla="*/ 1043 w 1088"/>
              <a:gd name="T1" fmla="*/ 507 h 1090"/>
              <a:gd name="T2" fmla="*/ 1036 w 1088"/>
              <a:gd name="T3" fmla="*/ 455 h 1090"/>
              <a:gd name="T4" fmla="*/ 1024 w 1088"/>
              <a:gd name="T5" fmla="*/ 404 h 1090"/>
              <a:gd name="T6" fmla="*/ 1007 w 1088"/>
              <a:gd name="T7" fmla="*/ 355 h 1090"/>
              <a:gd name="T8" fmla="*/ 984 w 1088"/>
              <a:gd name="T9" fmla="*/ 307 h 1090"/>
              <a:gd name="T10" fmla="*/ 957 w 1088"/>
              <a:gd name="T11" fmla="*/ 263 h 1090"/>
              <a:gd name="T12" fmla="*/ 925 w 1088"/>
              <a:gd name="T13" fmla="*/ 221 h 1090"/>
              <a:gd name="T14" fmla="*/ 890 w 1088"/>
              <a:gd name="T15" fmla="*/ 183 h 1090"/>
              <a:gd name="T16" fmla="*/ 850 w 1088"/>
              <a:gd name="T17" fmla="*/ 149 h 1090"/>
              <a:gd name="T18" fmla="*/ 807 w 1088"/>
              <a:gd name="T19" fmla="*/ 119 h 1090"/>
              <a:gd name="T20" fmla="*/ 761 w 1088"/>
              <a:gd name="T21" fmla="*/ 93 h 1090"/>
              <a:gd name="T22" fmla="*/ 713 w 1088"/>
              <a:gd name="T23" fmla="*/ 73 h 1090"/>
              <a:gd name="T24" fmla="*/ 663 w 1088"/>
              <a:gd name="T25" fmla="*/ 58 h 1090"/>
              <a:gd name="T26" fmla="*/ 611 w 1088"/>
              <a:gd name="T27" fmla="*/ 48 h 1090"/>
              <a:gd name="T28" fmla="*/ 559 w 1088"/>
              <a:gd name="T29" fmla="*/ 44 h 1090"/>
              <a:gd name="T30" fmla="*/ 507 w 1088"/>
              <a:gd name="T31" fmla="*/ 45 h 1090"/>
              <a:gd name="T32" fmla="*/ 455 w 1088"/>
              <a:gd name="T33" fmla="*/ 52 h 1090"/>
              <a:gd name="T34" fmla="*/ 404 w 1088"/>
              <a:gd name="T35" fmla="*/ 64 h 1090"/>
              <a:gd name="T36" fmla="*/ 354 w 1088"/>
              <a:gd name="T37" fmla="*/ 81 h 1090"/>
              <a:gd name="T38" fmla="*/ 307 w 1088"/>
              <a:gd name="T39" fmla="*/ 104 h 1090"/>
              <a:gd name="T40" fmla="*/ 262 w 1088"/>
              <a:gd name="T41" fmla="*/ 131 h 1090"/>
              <a:gd name="T42" fmla="*/ 221 w 1088"/>
              <a:gd name="T43" fmla="*/ 163 h 1090"/>
              <a:gd name="T44" fmla="*/ 182 w 1088"/>
              <a:gd name="T45" fmla="*/ 199 h 1090"/>
              <a:gd name="T46" fmla="*/ 148 w 1088"/>
              <a:gd name="T47" fmla="*/ 238 h 1090"/>
              <a:gd name="T48" fmla="*/ 118 w 1088"/>
              <a:gd name="T49" fmla="*/ 282 h 1090"/>
              <a:gd name="T50" fmla="*/ 93 w 1088"/>
              <a:gd name="T51" fmla="*/ 328 h 1090"/>
              <a:gd name="T52" fmla="*/ 73 w 1088"/>
              <a:gd name="T53" fmla="*/ 376 h 1090"/>
              <a:gd name="T54" fmla="*/ 58 w 1088"/>
              <a:gd name="T55" fmla="*/ 426 h 1090"/>
              <a:gd name="T56" fmla="*/ 48 w 1088"/>
              <a:gd name="T57" fmla="*/ 478 h 1090"/>
              <a:gd name="T58" fmla="*/ 44 w 1088"/>
              <a:gd name="T59" fmla="*/ 530 h 1090"/>
              <a:gd name="T60" fmla="*/ 45 w 1088"/>
              <a:gd name="T61" fmla="*/ 582 h 1090"/>
              <a:gd name="T62" fmla="*/ 52 w 1088"/>
              <a:gd name="T63" fmla="*/ 634 h 1090"/>
              <a:gd name="T64" fmla="*/ 64 w 1088"/>
              <a:gd name="T65" fmla="*/ 686 h 1090"/>
              <a:gd name="T66" fmla="*/ 81 w 1088"/>
              <a:gd name="T67" fmla="*/ 735 h 1090"/>
              <a:gd name="T68" fmla="*/ 104 w 1088"/>
              <a:gd name="T69" fmla="*/ 782 h 1090"/>
              <a:gd name="T70" fmla="*/ 131 w 1088"/>
              <a:gd name="T71" fmla="*/ 827 h 1090"/>
              <a:gd name="T72" fmla="*/ 163 w 1088"/>
              <a:gd name="T73" fmla="*/ 869 h 1090"/>
              <a:gd name="T74" fmla="*/ 198 w 1088"/>
              <a:gd name="T75" fmla="*/ 907 h 1090"/>
              <a:gd name="T76" fmla="*/ 238 w 1088"/>
              <a:gd name="T77" fmla="*/ 941 h 1090"/>
              <a:gd name="T78" fmla="*/ 281 w 1088"/>
              <a:gd name="T79" fmla="*/ 971 h 1090"/>
              <a:gd name="T80" fmla="*/ 327 w 1088"/>
              <a:gd name="T81" fmla="*/ 996 h 1090"/>
              <a:gd name="T82" fmla="*/ 375 w 1088"/>
              <a:gd name="T83" fmla="*/ 1017 h 1090"/>
              <a:gd name="T84" fmla="*/ 425 w 1088"/>
              <a:gd name="T85" fmla="*/ 1032 h 1090"/>
              <a:gd name="T86" fmla="*/ 477 w 1088"/>
              <a:gd name="T87" fmla="*/ 1041 h 1090"/>
              <a:gd name="T88" fmla="*/ 529 w 1088"/>
              <a:gd name="T89" fmla="*/ 1046 h 1090"/>
              <a:gd name="T90" fmla="*/ 581 w 1088"/>
              <a:gd name="T91" fmla="*/ 1045 h 1090"/>
              <a:gd name="T92" fmla="*/ 633 w 1088"/>
              <a:gd name="T93" fmla="*/ 1038 h 1090"/>
              <a:gd name="T94" fmla="*/ 684 w 1088"/>
              <a:gd name="T95" fmla="*/ 1026 h 1090"/>
              <a:gd name="T96" fmla="*/ 734 w 1088"/>
              <a:gd name="T97" fmla="*/ 1009 h 1090"/>
              <a:gd name="T98" fmla="*/ 781 w 1088"/>
              <a:gd name="T99" fmla="*/ 986 h 1090"/>
              <a:gd name="T100" fmla="*/ 826 w 1088"/>
              <a:gd name="T101" fmla="*/ 959 h 1090"/>
              <a:gd name="T102" fmla="*/ 867 w 1088"/>
              <a:gd name="T103" fmla="*/ 927 h 1090"/>
              <a:gd name="T104" fmla="*/ 905 w 1088"/>
              <a:gd name="T105" fmla="*/ 891 h 1090"/>
              <a:gd name="T106" fmla="*/ 940 w 1088"/>
              <a:gd name="T107" fmla="*/ 851 h 1090"/>
              <a:gd name="T108" fmla="*/ 969 w 1088"/>
              <a:gd name="T109" fmla="*/ 808 h 1090"/>
              <a:gd name="T110" fmla="*/ 995 w 1088"/>
              <a:gd name="T111" fmla="*/ 762 h 1090"/>
              <a:gd name="T112" fmla="*/ 1015 w 1088"/>
              <a:gd name="T113" fmla="*/ 714 h 1090"/>
              <a:gd name="T114" fmla="*/ 1030 w 1088"/>
              <a:gd name="T115" fmla="*/ 664 h 1090"/>
              <a:gd name="T116" fmla="*/ 1040 w 1088"/>
              <a:gd name="T117" fmla="*/ 612 h 1090"/>
              <a:gd name="T118" fmla="*/ 1044 w 1088"/>
              <a:gd name="T119" fmla="*/ 560 h 10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88" h="1090">
                <a:moveTo>
                  <a:pt x="1078" y="557"/>
                </a:moveTo>
                <a:cubicBezTo>
                  <a:pt x="1080" y="556"/>
                  <a:pt x="1083" y="555"/>
                  <a:pt x="1085" y="553"/>
                </a:cubicBezTo>
                <a:cubicBezTo>
                  <a:pt x="1087" y="551"/>
                  <a:pt x="1088" y="548"/>
                  <a:pt x="1088" y="545"/>
                </a:cubicBezTo>
                <a:cubicBezTo>
                  <a:pt x="1088" y="542"/>
                  <a:pt x="1087" y="539"/>
                  <a:pt x="1085" y="537"/>
                </a:cubicBezTo>
                <a:cubicBezTo>
                  <a:pt x="1083" y="535"/>
                  <a:pt x="1080" y="533"/>
                  <a:pt x="1078" y="533"/>
                </a:cubicBezTo>
                <a:cubicBezTo>
                  <a:pt x="1074" y="533"/>
                  <a:pt x="1058" y="531"/>
                  <a:pt x="1044" y="530"/>
                </a:cubicBezTo>
                <a:cubicBezTo>
                  <a:pt x="1044" y="522"/>
                  <a:pt x="1043" y="515"/>
                  <a:pt x="1043" y="507"/>
                </a:cubicBezTo>
                <a:cubicBezTo>
                  <a:pt x="1057" y="505"/>
                  <a:pt x="1073" y="501"/>
                  <a:pt x="1076" y="501"/>
                </a:cubicBezTo>
                <a:cubicBezTo>
                  <a:pt x="1079" y="500"/>
                  <a:pt x="1081" y="498"/>
                  <a:pt x="1083" y="496"/>
                </a:cubicBezTo>
                <a:cubicBezTo>
                  <a:pt x="1084" y="494"/>
                  <a:pt x="1085" y="491"/>
                  <a:pt x="1085" y="488"/>
                </a:cubicBezTo>
                <a:cubicBezTo>
                  <a:pt x="1084" y="485"/>
                  <a:pt x="1083" y="482"/>
                  <a:pt x="1081" y="481"/>
                </a:cubicBezTo>
                <a:cubicBezTo>
                  <a:pt x="1079" y="479"/>
                  <a:pt x="1076" y="477"/>
                  <a:pt x="1073" y="477"/>
                </a:cubicBezTo>
                <a:cubicBezTo>
                  <a:pt x="1070" y="477"/>
                  <a:pt x="1054" y="478"/>
                  <a:pt x="1040" y="478"/>
                </a:cubicBezTo>
                <a:cubicBezTo>
                  <a:pt x="1039" y="470"/>
                  <a:pt x="1037" y="463"/>
                  <a:pt x="1036" y="455"/>
                </a:cubicBezTo>
                <a:cubicBezTo>
                  <a:pt x="1050" y="451"/>
                  <a:pt x="1065" y="446"/>
                  <a:pt x="1068" y="445"/>
                </a:cubicBezTo>
                <a:cubicBezTo>
                  <a:pt x="1071" y="444"/>
                  <a:pt x="1073" y="442"/>
                  <a:pt x="1075" y="440"/>
                </a:cubicBezTo>
                <a:cubicBezTo>
                  <a:pt x="1076" y="437"/>
                  <a:pt x="1076" y="435"/>
                  <a:pt x="1076" y="432"/>
                </a:cubicBezTo>
                <a:cubicBezTo>
                  <a:pt x="1075" y="429"/>
                  <a:pt x="1074" y="426"/>
                  <a:pt x="1071" y="425"/>
                </a:cubicBezTo>
                <a:cubicBezTo>
                  <a:pt x="1069" y="423"/>
                  <a:pt x="1066" y="422"/>
                  <a:pt x="1063" y="422"/>
                </a:cubicBezTo>
                <a:cubicBezTo>
                  <a:pt x="1060" y="423"/>
                  <a:pt x="1044" y="425"/>
                  <a:pt x="1030" y="426"/>
                </a:cubicBezTo>
                <a:cubicBezTo>
                  <a:pt x="1028" y="419"/>
                  <a:pt x="1026" y="412"/>
                  <a:pt x="1024" y="404"/>
                </a:cubicBezTo>
                <a:cubicBezTo>
                  <a:pt x="1037" y="399"/>
                  <a:pt x="1052" y="392"/>
                  <a:pt x="1055" y="391"/>
                </a:cubicBezTo>
                <a:cubicBezTo>
                  <a:pt x="1058" y="390"/>
                  <a:pt x="1060" y="388"/>
                  <a:pt x="1061" y="385"/>
                </a:cubicBezTo>
                <a:cubicBezTo>
                  <a:pt x="1062" y="382"/>
                  <a:pt x="1062" y="379"/>
                  <a:pt x="1061" y="377"/>
                </a:cubicBezTo>
                <a:cubicBezTo>
                  <a:pt x="1060" y="374"/>
                  <a:pt x="1058" y="372"/>
                  <a:pt x="1056" y="370"/>
                </a:cubicBezTo>
                <a:cubicBezTo>
                  <a:pt x="1054" y="369"/>
                  <a:pt x="1051" y="368"/>
                  <a:pt x="1048" y="369"/>
                </a:cubicBezTo>
                <a:cubicBezTo>
                  <a:pt x="1045" y="369"/>
                  <a:pt x="1029" y="373"/>
                  <a:pt x="1015" y="376"/>
                </a:cubicBezTo>
                <a:cubicBezTo>
                  <a:pt x="1012" y="369"/>
                  <a:pt x="1010" y="362"/>
                  <a:pt x="1007" y="355"/>
                </a:cubicBezTo>
                <a:cubicBezTo>
                  <a:pt x="1020" y="348"/>
                  <a:pt x="1033" y="340"/>
                  <a:pt x="1036" y="338"/>
                </a:cubicBezTo>
                <a:cubicBezTo>
                  <a:pt x="1039" y="337"/>
                  <a:pt x="1040" y="334"/>
                  <a:pt x="1041" y="332"/>
                </a:cubicBezTo>
                <a:cubicBezTo>
                  <a:pt x="1042" y="329"/>
                  <a:pt x="1042" y="326"/>
                  <a:pt x="1041" y="323"/>
                </a:cubicBezTo>
                <a:cubicBezTo>
                  <a:pt x="1039" y="321"/>
                  <a:pt x="1037" y="319"/>
                  <a:pt x="1035" y="317"/>
                </a:cubicBezTo>
                <a:cubicBezTo>
                  <a:pt x="1032" y="316"/>
                  <a:pt x="1029" y="316"/>
                  <a:pt x="1027" y="317"/>
                </a:cubicBezTo>
                <a:cubicBezTo>
                  <a:pt x="1024" y="318"/>
                  <a:pt x="1009" y="323"/>
                  <a:pt x="995" y="328"/>
                </a:cubicBezTo>
                <a:cubicBezTo>
                  <a:pt x="991" y="321"/>
                  <a:pt x="988" y="314"/>
                  <a:pt x="984" y="307"/>
                </a:cubicBezTo>
                <a:cubicBezTo>
                  <a:pt x="996" y="299"/>
                  <a:pt x="1009" y="290"/>
                  <a:pt x="1012" y="288"/>
                </a:cubicBezTo>
                <a:cubicBezTo>
                  <a:pt x="1014" y="286"/>
                  <a:pt x="1016" y="284"/>
                  <a:pt x="1016" y="281"/>
                </a:cubicBezTo>
                <a:cubicBezTo>
                  <a:pt x="1017" y="278"/>
                  <a:pt x="1016" y="275"/>
                  <a:pt x="1015" y="273"/>
                </a:cubicBezTo>
                <a:cubicBezTo>
                  <a:pt x="1013" y="270"/>
                  <a:pt x="1011" y="268"/>
                  <a:pt x="1008" y="267"/>
                </a:cubicBezTo>
                <a:cubicBezTo>
                  <a:pt x="1006" y="266"/>
                  <a:pt x="1003" y="266"/>
                  <a:pt x="1000" y="268"/>
                </a:cubicBezTo>
                <a:cubicBezTo>
                  <a:pt x="997" y="269"/>
                  <a:pt x="983" y="276"/>
                  <a:pt x="969" y="282"/>
                </a:cubicBezTo>
                <a:cubicBezTo>
                  <a:pt x="966" y="275"/>
                  <a:pt x="961" y="269"/>
                  <a:pt x="957" y="263"/>
                </a:cubicBezTo>
                <a:cubicBezTo>
                  <a:pt x="968" y="253"/>
                  <a:pt x="980" y="242"/>
                  <a:pt x="983" y="240"/>
                </a:cubicBezTo>
                <a:cubicBezTo>
                  <a:pt x="985" y="238"/>
                  <a:pt x="986" y="236"/>
                  <a:pt x="986" y="233"/>
                </a:cubicBezTo>
                <a:cubicBezTo>
                  <a:pt x="986" y="230"/>
                  <a:pt x="986" y="227"/>
                  <a:pt x="984" y="225"/>
                </a:cubicBezTo>
                <a:cubicBezTo>
                  <a:pt x="982" y="222"/>
                  <a:pt x="980" y="221"/>
                  <a:pt x="977" y="220"/>
                </a:cubicBezTo>
                <a:cubicBezTo>
                  <a:pt x="974" y="220"/>
                  <a:pt x="971" y="220"/>
                  <a:pt x="969" y="221"/>
                </a:cubicBezTo>
                <a:cubicBezTo>
                  <a:pt x="966" y="223"/>
                  <a:pt x="952" y="231"/>
                  <a:pt x="940" y="238"/>
                </a:cubicBezTo>
                <a:cubicBezTo>
                  <a:pt x="935" y="233"/>
                  <a:pt x="930" y="227"/>
                  <a:pt x="925" y="221"/>
                </a:cubicBezTo>
                <a:cubicBezTo>
                  <a:pt x="935" y="210"/>
                  <a:pt x="946" y="198"/>
                  <a:pt x="948" y="196"/>
                </a:cubicBezTo>
                <a:cubicBezTo>
                  <a:pt x="950" y="194"/>
                  <a:pt x="951" y="191"/>
                  <a:pt x="951" y="188"/>
                </a:cubicBezTo>
                <a:cubicBezTo>
                  <a:pt x="951" y="185"/>
                  <a:pt x="950" y="183"/>
                  <a:pt x="948" y="180"/>
                </a:cubicBezTo>
                <a:cubicBezTo>
                  <a:pt x="946" y="178"/>
                  <a:pt x="943" y="177"/>
                  <a:pt x="941" y="177"/>
                </a:cubicBezTo>
                <a:cubicBezTo>
                  <a:pt x="938" y="176"/>
                  <a:pt x="935" y="177"/>
                  <a:pt x="933" y="179"/>
                </a:cubicBezTo>
                <a:cubicBezTo>
                  <a:pt x="930" y="181"/>
                  <a:pt x="917" y="190"/>
                  <a:pt x="905" y="199"/>
                </a:cubicBezTo>
                <a:cubicBezTo>
                  <a:pt x="900" y="193"/>
                  <a:pt x="895" y="188"/>
                  <a:pt x="890" y="183"/>
                </a:cubicBezTo>
                <a:cubicBezTo>
                  <a:pt x="898" y="171"/>
                  <a:pt x="908" y="158"/>
                  <a:pt x="910" y="156"/>
                </a:cubicBezTo>
                <a:cubicBezTo>
                  <a:pt x="911" y="153"/>
                  <a:pt x="912" y="150"/>
                  <a:pt x="912" y="148"/>
                </a:cubicBezTo>
                <a:cubicBezTo>
                  <a:pt x="911" y="145"/>
                  <a:pt x="910" y="142"/>
                  <a:pt x="908" y="140"/>
                </a:cubicBezTo>
                <a:cubicBezTo>
                  <a:pt x="906" y="138"/>
                  <a:pt x="903" y="137"/>
                  <a:pt x="900" y="137"/>
                </a:cubicBezTo>
                <a:cubicBezTo>
                  <a:pt x="897" y="137"/>
                  <a:pt x="894" y="138"/>
                  <a:pt x="892" y="140"/>
                </a:cubicBezTo>
                <a:cubicBezTo>
                  <a:pt x="890" y="142"/>
                  <a:pt x="878" y="153"/>
                  <a:pt x="867" y="163"/>
                </a:cubicBezTo>
                <a:cubicBezTo>
                  <a:pt x="862" y="158"/>
                  <a:pt x="856" y="153"/>
                  <a:pt x="850" y="149"/>
                </a:cubicBezTo>
                <a:cubicBezTo>
                  <a:pt x="857" y="136"/>
                  <a:pt x="865" y="122"/>
                  <a:pt x="867" y="119"/>
                </a:cubicBezTo>
                <a:cubicBezTo>
                  <a:pt x="869" y="117"/>
                  <a:pt x="869" y="114"/>
                  <a:pt x="868" y="111"/>
                </a:cubicBezTo>
                <a:cubicBezTo>
                  <a:pt x="868" y="109"/>
                  <a:pt x="866" y="106"/>
                  <a:pt x="864" y="104"/>
                </a:cubicBezTo>
                <a:cubicBezTo>
                  <a:pt x="861" y="103"/>
                  <a:pt x="858" y="102"/>
                  <a:pt x="856" y="102"/>
                </a:cubicBezTo>
                <a:cubicBezTo>
                  <a:pt x="853" y="102"/>
                  <a:pt x="850" y="103"/>
                  <a:pt x="848" y="106"/>
                </a:cubicBezTo>
                <a:cubicBezTo>
                  <a:pt x="846" y="108"/>
                  <a:pt x="835" y="120"/>
                  <a:pt x="826" y="131"/>
                </a:cubicBezTo>
                <a:cubicBezTo>
                  <a:pt x="820" y="127"/>
                  <a:pt x="813" y="123"/>
                  <a:pt x="807" y="119"/>
                </a:cubicBezTo>
                <a:cubicBezTo>
                  <a:pt x="813" y="105"/>
                  <a:pt x="820" y="91"/>
                  <a:pt x="821" y="88"/>
                </a:cubicBezTo>
                <a:cubicBezTo>
                  <a:pt x="822" y="85"/>
                  <a:pt x="822" y="82"/>
                  <a:pt x="821" y="80"/>
                </a:cubicBezTo>
                <a:cubicBezTo>
                  <a:pt x="820" y="77"/>
                  <a:pt x="818" y="75"/>
                  <a:pt x="816" y="73"/>
                </a:cubicBezTo>
                <a:cubicBezTo>
                  <a:pt x="813" y="72"/>
                  <a:pt x="810" y="71"/>
                  <a:pt x="808" y="72"/>
                </a:cubicBezTo>
                <a:cubicBezTo>
                  <a:pt x="805" y="72"/>
                  <a:pt x="802" y="74"/>
                  <a:pt x="801" y="76"/>
                </a:cubicBezTo>
                <a:cubicBezTo>
                  <a:pt x="799" y="79"/>
                  <a:pt x="790" y="92"/>
                  <a:pt x="781" y="104"/>
                </a:cubicBezTo>
                <a:cubicBezTo>
                  <a:pt x="774" y="100"/>
                  <a:pt x="768" y="97"/>
                  <a:pt x="761" y="93"/>
                </a:cubicBezTo>
                <a:cubicBezTo>
                  <a:pt x="766" y="80"/>
                  <a:pt x="771" y="65"/>
                  <a:pt x="772" y="61"/>
                </a:cubicBezTo>
                <a:cubicBezTo>
                  <a:pt x="773" y="59"/>
                  <a:pt x="772" y="56"/>
                  <a:pt x="771" y="53"/>
                </a:cubicBezTo>
                <a:cubicBezTo>
                  <a:pt x="770" y="51"/>
                  <a:pt x="768" y="49"/>
                  <a:pt x="765" y="47"/>
                </a:cubicBezTo>
                <a:cubicBezTo>
                  <a:pt x="762" y="46"/>
                  <a:pt x="760" y="46"/>
                  <a:pt x="757" y="47"/>
                </a:cubicBezTo>
                <a:cubicBezTo>
                  <a:pt x="754" y="48"/>
                  <a:pt x="752" y="49"/>
                  <a:pt x="750" y="52"/>
                </a:cubicBezTo>
                <a:cubicBezTo>
                  <a:pt x="749" y="55"/>
                  <a:pt x="741" y="69"/>
                  <a:pt x="734" y="81"/>
                </a:cubicBezTo>
                <a:cubicBezTo>
                  <a:pt x="727" y="78"/>
                  <a:pt x="720" y="76"/>
                  <a:pt x="713" y="73"/>
                </a:cubicBezTo>
                <a:cubicBezTo>
                  <a:pt x="716" y="59"/>
                  <a:pt x="719" y="43"/>
                  <a:pt x="720" y="40"/>
                </a:cubicBezTo>
                <a:cubicBezTo>
                  <a:pt x="721" y="37"/>
                  <a:pt x="720" y="34"/>
                  <a:pt x="719" y="32"/>
                </a:cubicBezTo>
                <a:cubicBezTo>
                  <a:pt x="717" y="30"/>
                  <a:pt x="715" y="28"/>
                  <a:pt x="712" y="27"/>
                </a:cubicBezTo>
                <a:cubicBezTo>
                  <a:pt x="709" y="26"/>
                  <a:pt x="706" y="26"/>
                  <a:pt x="704" y="27"/>
                </a:cubicBezTo>
                <a:cubicBezTo>
                  <a:pt x="701" y="28"/>
                  <a:pt x="699" y="30"/>
                  <a:pt x="698" y="33"/>
                </a:cubicBezTo>
                <a:cubicBezTo>
                  <a:pt x="696" y="36"/>
                  <a:pt x="690" y="51"/>
                  <a:pt x="684" y="64"/>
                </a:cubicBezTo>
                <a:cubicBezTo>
                  <a:pt x="677" y="62"/>
                  <a:pt x="670" y="60"/>
                  <a:pt x="663" y="58"/>
                </a:cubicBezTo>
                <a:cubicBezTo>
                  <a:pt x="664" y="44"/>
                  <a:pt x="666" y="28"/>
                  <a:pt x="666" y="25"/>
                </a:cubicBezTo>
                <a:cubicBezTo>
                  <a:pt x="667" y="22"/>
                  <a:pt x="666" y="19"/>
                  <a:pt x="664" y="17"/>
                </a:cubicBezTo>
                <a:cubicBezTo>
                  <a:pt x="662" y="14"/>
                  <a:pt x="660" y="13"/>
                  <a:pt x="657" y="12"/>
                </a:cubicBezTo>
                <a:cubicBezTo>
                  <a:pt x="654" y="12"/>
                  <a:pt x="651" y="12"/>
                  <a:pt x="649" y="13"/>
                </a:cubicBezTo>
                <a:cubicBezTo>
                  <a:pt x="646" y="15"/>
                  <a:pt x="644" y="17"/>
                  <a:pt x="643" y="20"/>
                </a:cubicBezTo>
                <a:cubicBezTo>
                  <a:pt x="642" y="23"/>
                  <a:pt x="638" y="38"/>
                  <a:pt x="633" y="52"/>
                </a:cubicBezTo>
                <a:cubicBezTo>
                  <a:pt x="626" y="51"/>
                  <a:pt x="619" y="49"/>
                  <a:pt x="611" y="48"/>
                </a:cubicBezTo>
                <a:cubicBezTo>
                  <a:pt x="611" y="34"/>
                  <a:pt x="611" y="18"/>
                  <a:pt x="611" y="15"/>
                </a:cubicBezTo>
                <a:cubicBezTo>
                  <a:pt x="611" y="12"/>
                  <a:pt x="610" y="9"/>
                  <a:pt x="608" y="7"/>
                </a:cubicBezTo>
                <a:cubicBezTo>
                  <a:pt x="606" y="5"/>
                  <a:pt x="604" y="4"/>
                  <a:pt x="601" y="3"/>
                </a:cubicBezTo>
                <a:cubicBezTo>
                  <a:pt x="598" y="3"/>
                  <a:pt x="595" y="4"/>
                  <a:pt x="593" y="5"/>
                </a:cubicBezTo>
                <a:cubicBezTo>
                  <a:pt x="590" y="7"/>
                  <a:pt x="589" y="9"/>
                  <a:pt x="588" y="12"/>
                </a:cubicBezTo>
                <a:cubicBezTo>
                  <a:pt x="587" y="15"/>
                  <a:pt x="584" y="31"/>
                  <a:pt x="581" y="45"/>
                </a:cubicBezTo>
                <a:cubicBezTo>
                  <a:pt x="574" y="45"/>
                  <a:pt x="566" y="44"/>
                  <a:pt x="559" y="44"/>
                </a:cubicBezTo>
                <a:cubicBezTo>
                  <a:pt x="558" y="30"/>
                  <a:pt x="556" y="14"/>
                  <a:pt x="556" y="10"/>
                </a:cubicBezTo>
                <a:cubicBezTo>
                  <a:pt x="555" y="8"/>
                  <a:pt x="554" y="5"/>
                  <a:pt x="552" y="3"/>
                </a:cubicBezTo>
                <a:cubicBezTo>
                  <a:pt x="550" y="1"/>
                  <a:pt x="547" y="0"/>
                  <a:pt x="544" y="0"/>
                </a:cubicBezTo>
                <a:cubicBezTo>
                  <a:pt x="541" y="0"/>
                  <a:pt x="538" y="1"/>
                  <a:pt x="536" y="3"/>
                </a:cubicBezTo>
                <a:cubicBezTo>
                  <a:pt x="534" y="5"/>
                  <a:pt x="533" y="8"/>
                  <a:pt x="532" y="10"/>
                </a:cubicBezTo>
                <a:cubicBezTo>
                  <a:pt x="532" y="14"/>
                  <a:pt x="530" y="30"/>
                  <a:pt x="529" y="44"/>
                </a:cubicBezTo>
                <a:cubicBezTo>
                  <a:pt x="522" y="44"/>
                  <a:pt x="514" y="45"/>
                  <a:pt x="507" y="45"/>
                </a:cubicBezTo>
                <a:cubicBezTo>
                  <a:pt x="504" y="31"/>
                  <a:pt x="501" y="15"/>
                  <a:pt x="500" y="12"/>
                </a:cubicBezTo>
                <a:cubicBezTo>
                  <a:pt x="499" y="9"/>
                  <a:pt x="497" y="7"/>
                  <a:pt x="495" y="5"/>
                </a:cubicBezTo>
                <a:cubicBezTo>
                  <a:pt x="493" y="4"/>
                  <a:pt x="490" y="3"/>
                  <a:pt x="487" y="3"/>
                </a:cubicBezTo>
                <a:cubicBezTo>
                  <a:pt x="484" y="4"/>
                  <a:pt x="482" y="5"/>
                  <a:pt x="480" y="7"/>
                </a:cubicBezTo>
                <a:cubicBezTo>
                  <a:pt x="478" y="9"/>
                  <a:pt x="477" y="12"/>
                  <a:pt x="477" y="15"/>
                </a:cubicBezTo>
                <a:cubicBezTo>
                  <a:pt x="477" y="18"/>
                  <a:pt x="477" y="34"/>
                  <a:pt x="477" y="48"/>
                </a:cubicBezTo>
                <a:cubicBezTo>
                  <a:pt x="469" y="49"/>
                  <a:pt x="462" y="51"/>
                  <a:pt x="455" y="52"/>
                </a:cubicBezTo>
                <a:cubicBezTo>
                  <a:pt x="450" y="38"/>
                  <a:pt x="446" y="23"/>
                  <a:pt x="445" y="20"/>
                </a:cubicBezTo>
                <a:cubicBezTo>
                  <a:pt x="444" y="17"/>
                  <a:pt x="442" y="15"/>
                  <a:pt x="439" y="13"/>
                </a:cubicBezTo>
                <a:cubicBezTo>
                  <a:pt x="437" y="12"/>
                  <a:pt x="434" y="12"/>
                  <a:pt x="431" y="12"/>
                </a:cubicBezTo>
                <a:cubicBezTo>
                  <a:pt x="428" y="13"/>
                  <a:pt x="426" y="14"/>
                  <a:pt x="424" y="17"/>
                </a:cubicBezTo>
                <a:cubicBezTo>
                  <a:pt x="422" y="19"/>
                  <a:pt x="421" y="22"/>
                  <a:pt x="422" y="25"/>
                </a:cubicBezTo>
                <a:cubicBezTo>
                  <a:pt x="422" y="28"/>
                  <a:pt x="424" y="44"/>
                  <a:pt x="425" y="58"/>
                </a:cubicBezTo>
                <a:cubicBezTo>
                  <a:pt x="418" y="60"/>
                  <a:pt x="411" y="62"/>
                  <a:pt x="404" y="64"/>
                </a:cubicBezTo>
                <a:cubicBezTo>
                  <a:pt x="398" y="51"/>
                  <a:pt x="392" y="36"/>
                  <a:pt x="390" y="33"/>
                </a:cubicBezTo>
                <a:cubicBezTo>
                  <a:pt x="389" y="30"/>
                  <a:pt x="387" y="28"/>
                  <a:pt x="384" y="27"/>
                </a:cubicBezTo>
                <a:cubicBezTo>
                  <a:pt x="382" y="26"/>
                  <a:pt x="379" y="26"/>
                  <a:pt x="376" y="27"/>
                </a:cubicBezTo>
                <a:cubicBezTo>
                  <a:pt x="373" y="28"/>
                  <a:pt x="371" y="30"/>
                  <a:pt x="369" y="32"/>
                </a:cubicBezTo>
                <a:cubicBezTo>
                  <a:pt x="368" y="34"/>
                  <a:pt x="367" y="37"/>
                  <a:pt x="368" y="40"/>
                </a:cubicBezTo>
                <a:cubicBezTo>
                  <a:pt x="369" y="43"/>
                  <a:pt x="372" y="59"/>
                  <a:pt x="375" y="73"/>
                </a:cubicBezTo>
                <a:cubicBezTo>
                  <a:pt x="368" y="76"/>
                  <a:pt x="361" y="78"/>
                  <a:pt x="354" y="81"/>
                </a:cubicBezTo>
                <a:cubicBezTo>
                  <a:pt x="347" y="69"/>
                  <a:pt x="339" y="55"/>
                  <a:pt x="338" y="52"/>
                </a:cubicBezTo>
                <a:cubicBezTo>
                  <a:pt x="336" y="49"/>
                  <a:pt x="334" y="48"/>
                  <a:pt x="331" y="47"/>
                </a:cubicBezTo>
                <a:cubicBezTo>
                  <a:pt x="328" y="46"/>
                  <a:pt x="326" y="46"/>
                  <a:pt x="323" y="47"/>
                </a:cubicBezTo>
                <a:cubicBezTo>
                  <a:pt x="320" y="49"/>
                  <a:pt x="318" y="51"/>
                  <a:pt x="317" y="53"/>
                </a:cubicBezTo>
                <a:cubicBezTo>
                  <a:pt x="316" y="56"/>
                  <a:pt x="315" y="59"/>
                  <a:pt x="316" y="61"/>
                </a:cubicBezTo>
                <a:cubicBezTo>
                  <a:pt x="317" y="65"/>
                  <a:pt x="322" y="80"/>
                  <a:pt x="327" y="93"/>
                </a:cubicBezTo>
                <a:cubicBezTo>
                  <a:pt x="320" y="97"/>
                  <a:pt x="314" y="100"/>
                  <a:pt x="307" y="104"/>
                </a:cubicBezTo>
                <a:cubicBezTo>
                  <a:pt x="298" y="92"/>
                  <a:pt x="289" y="79"/>
                  <a:pt x="287" y="76"/>
                </a:cubicBezTo>
                <a:cubicBezTo>
                  <a:pt x="286" y="74"/>
                  <a:pt x="283" y="72"/>
                  <a:pt x="280" y="72"/>
                </a:cubicBezTo>
                <a:cubicBezTo>
                  <a:pt x="278" y="71"/>
                  <a:pt x="275" y="72"/>
                  <a:pt x="272" y="73"/>
                </a:cubicBezTo>
                <a:cubicBezTo>
                  <a:pt x="270" y="75"/>
                  <a:pt x="268" y="77"/>
                  <a:pt x="267" y="80"/>
                </a:cubicBezTo>
                <a:cubicBezTo>
                  <a:pt x="266" y="82"/>
                  <a:pt x="266" y="85"/>
                  <a:pt x="267" y="88"/>
                </a:cubicBezTo>
                <a:cubicBezTo>
                  <a:pt x="268" y="91"/>
                  <a:pt x="275" y="105"/>
                  <a:pt x="281" y="119"/>
                </a:cubicBezTo>
                <a:cubicBezTo>
                  <a:pt x="275" y="123"/>
                  <a:pt x="268" y="127"/>
                  <a:pt x="262" y="131"/>
                </a:cubicBezTo>
                <a:cubicBezTo>
                  <a:pt x="253" y="120"/>
                  <a:pt x="242" y="108"/>
                  <a:pt x="240" y="106"/>
                </a:cubicBezTo>
                <a:cubicBezTo>
                  <a:pt x="238" y="103"/>
                  <a:pt x="235" y="102"/>
                  <a:pt x="232" y="102"/>
                </a:cubicBezTo>
                <a:cubicBezTo>
                  <a:pt x="230" y="102"/>
                  <a:pt x="227" y="103"/>
                  <a:pt x="224" y="104"/>
                </a:cubicBezTo>
                <a:cubicBezTo>
                  <a:pt x="222" y="106"/>
                  <a:pt x="220" y="109"/>
                  <a:pt x="220" y="111"/>
                </a:cubicBezTo>
                <a:cubicBezTo>
                  <a:pt x="219" y="114"/>
                  <a:pt x="219" y="117"/>
                  <a:pt x="221" y="119"/>
                </a:cubicBezTo>
                <a:cubicBezTo>
                  <a:pt x="223" y="122"/>
                  <a:pt x="231" y="136"/>
                  <a:pt x="238" y="149"/>
                </a:cubicBezTo>
                <a:cubicBezTo>
                  <a:pt x="232" y="153"/>
                  <a:pt x="226" y="158"/>
                  <a:pt x="221" y="163"/>
                </a:cubicBezTo>
                <a:cubicBezTo>
                  <a:pt x="210" y="153"/>
                  <a:pt x="198" y="142"/>
                  <a:pt x="196" y="140"/>
                </a:cubicBezTo>
                <a:cubicBezTo>
                  <a:pt x="194" y="138"/>
                  <a:pt x="191" y="137"/>
                  <a:pt x="188" y="137"/>
                </a:cubicBezTo>
                <a:cubicBezTo>
                  <a:pt x="185" y="137"/>
                  <a:pt x="182" y="138"/>
                  <a:pt x="180" y="140"/>
                </a:cubicBezTo>
                <a:cubicBezTo>
                  <a:pt x="178" y="142"/>
                  <a:pt x="177" y="145"/>
                  <a:pt x="176" y="148"/>
                </a:cubicBezTo>
                <a:cubicBezTo>
                  <a:pt x="176" y="150"/>
                  <a:pt x="176" y="153"/>
                  <a:pt x="178" y="156"/>
                </a:cubicBezTo>
                <a:cubicBezTo>
                  <a:pt x="180" y="158"/>
                  <a:pt x="190" y="171"/>
                  <a:pt x="198" y="183"/>
                </a:cubicBezTo>
                <a:cubicBezTo>
                  <a:pt x="193" y="188"/>
                  <a:pt x="188" y="193"/>
                  <a:pt x="182" y="199"/>
                </a:cubicBezTo>
                <a:cubicBezTo>
                  <a:pt x="171" y="190"/>
                  <a:pt x="158" y="181"/>
                  <a:pt x="155" y="179"/>
                </a:cubicBezTo>
                <a:cubicBezTo>
                  <a:pt x="153" y="177"/>
                  <a:pt x="150" y="176"/>
                  <a:pt x="147" y="177"/>
                </a:cubicBezTo>
                <a:cubicBezTo>
                  <a:pt x="145" y="177"/>
                  <a:pt x="142" y="178"/>
                  <a:pt x="140" y="180"/>
                </a:cubicBezTo>
                <a:cubicBezTo>
                  <a:pt x="138" y="183"/>
                  <a:pt x="137" y="185"/>
                  <a:pt x="137" y="188"/>
                </a:cubicBezTo>
                <a:cubicBezTo>
                  <a:pt x="137" y="191"/>
                  <a:pt x="138" y="194"/>
                  <a:pt x="140" y="196"/>
                </a:cubicBezTo>
                <a:cubicBezTo>
                  <a:pt x="142" y="198"/>
                  <a:pt x="153" y="210"/>
                  <a:pt x="163" y="221"/>
                </a:cubicBezTo>
                <a:cubicBezTo>
                  <a:pt x="158" y="227"/>
                  <a:pt x="153" y="233"/>
                  <a:pt x="148" y="238"/>
                </a:cubicBezTo>
                <a:cubicBezTo>
                  <a:pt x="136" y="231"/>
                  <a:pt x="122" y="223"/>
                  <a:pt x="119" y="221"/>
                </a:cubicBezTo>
                <a:cubicBezTo>
                  <a:pt x="117" y="220"/>
                  <a:pt x="114" y="220"/>
                  <a:pt x="111" y="220"/>
                </a:cubicBezTo>
                <a:cubicBezTo>
                  <a:pt x="108" y="221"/>
                  <a:pt x="106" y="222"/>
                  <a:pt x="104" y="225"/>
                </a:cubicBezTo>
                <a:cubicBezTo>
                  <a:pt x="102" y="227"/>
                  <a:pt x="102" y="230"/>
                  <a:pt x="102" y="233"/>
                </a:cubicBezTo>
                <a:cubicBezTo>
                  <a:pt x="102" y="236"/>
                  <a:pt x="103" y="238"/>
                  <a:pt x="105" y="240"/>
                </a:cubicBezTo>
                <a:cubicBezTo>
                  <a:pt x="108" y="242"/>
                  <a:pt x="120" y="253"/>
                  <a:pt x="131" y="263"/>
                </a:cubicBezTo>
                <a:cubicBezTo>
                  <a:pt x="127" y="269"/>
                  <a:pt x="122" y="275"/>
                  <a:pt x="118" y="282"/>
                </a:cubicBezTo>
                <a:cubicBezTo>
                  <a:pt x="105" y="276"/>
                  <a:pt x="91" y="269"/>
                  <a:pt x="88" y="268"/>
                </a:cubicBezTo>
                <a:cubicBezTo>
                  <a:pt x="85" y="266"/>
                  <a:pt x="82" y="266"/>
                  <a:pt x="80" y="267"/>
                </a:cubicBezTo>
                <a:cubicBezTo>
                  <a:pt x="77" y="268"/>
                  <a:pt x="75" y="270"/>
                  <a:pt x="73" y="273"/>
                </a:cubicBezTo>
                <a:cubicBezTo>
                  <a:pt x="72" y="275"/>
                  <a:pt x="71" y="278"/>
                  <a:pt x="72" y="281"/>
                </a:cubicBezTo>
                <a:cubicBezTo>
                  <a:pt x="72" y="284"/>
                  <a:pt x="74" y="286"/>
                  <a:pt x="76" y="288"/>
                </a:cubicBezTo>
                <a:cubicBezTo>
                  <a:pt x="79" y="290"/>
                  <a:pt x="92" y="299"/>
                  <a:pt x="104" y="307"/>
                </a:cubicBezTo>
                <a:cubicBezTo>
                  <a:pt x="100" y="314"/>
                  <a:pt x="97" y="321"/>
                  <a:pt x="93" y="328"/>
                </a:cubicBezTo>
                <a:cubicBezTo>
                  <a:pt x="79" y="323"/>
                  <a:pt x="64" y="318"/>
                  <a:pt x="61" y="317"/>
                </a:cubicBezTo>
                <a:cubicBezTo>
                  <a:pt x="59" y="316"/>
                  <a:pt x="56" y="316"/>
                  <a:pt x="53" y="317"/>
                </a:cubicBezTo>
                <a:cubicBezTo>
                  <a:pt x="51" y="319"/>
                  <a:pt x="48" y="321"/>
                  <a:pt x="47" y="323"/>
                </a:cubicBezTo>
                <a:cubicBezTo>
                  <a:pt x="46" y="326"/>
                  <a:pt x="46" y="329"/>
                  <a:pt x="47" y="332"/>
                </a:cubicBezTo>
                <a:cubicBezTo>
                  <a:pt x="48" y="334"/>
                  <a:pt x="49" y="337"/>
                  <a:pt x="52" y="338"/>
                </a:cubicBezTo>
                <a:cubicBezTo>
                  <a:pt x="55" y="340"/>
                  <a:pt x="68" y="348"/>
                  <a:pt x="81" y="355"/>
                </a:cubicBezTo>
                <a:cubicBezTo>
                  <a:pt x="78" y="362"/>
                  <a:pt x="76" y="369"/>
                  <a:pt x="73" y="376"/>
                </a:cubicBezTo>
                <a:cubicBezTo>
                  <a:pt x="59" y="373"/>
                  <a:pt x="43" y="369"/>
                  <a:pt x="40" y="369"/>
                </a:cubicBezTo>
                <a:cubicBezTo>
                  <a:pt x="37" y="368"/>
                  <a:pt x="34" y="369"/>
                  <a:pt x="32" y="370"/>
                </a:cubicBezTo>
                <a:cubicBezTo>
                  <a:pt x="30" y="372"/>
                  <a:pt x="28" y="374"/>
                  <a:pt x="27" y="377"/>
                </a:cubicBezTo>
                <a:cubicBezTo>
                  <a:pt x="26" y="379"/>
                  <a:pt x="26" y="382"/>
                  <a:pt x="27" y="385"/>
                </a:cubicBezTo>
                <a:cubicBezTo>
                  <a:pt x="28" y="388"/>
                  <a:pt x="30" y="390"/>
                  <a:pt x="33" y="391"/>
                </a:cubicBezTo>
                <a:cubicBezTo>
                  <a:pt x="36" y="392"/>
                  <a:pt x="50" y="399"/>
                  <a:pt x="64" y="404"/>
                </a:cubicBezTo>
                <a:cubicBezTo>
                  <a:pt x="62" y="412"/>
                  <a:pt x="60" y="419"/>
                  <a:pt x="58" y="426"/>
                </a:cubicBezTo>
                <a:cubicBezTo>
                  <a:pt x="44" y="425"/>
                  <a:pt x="28" y="423"/>
                  <a:pt x="25" y="422"/>
                </a:cubicBezTo>
                <a:cubicBezTo>
                  <a:pt x="22" y="422"/>
                  <a:pt x="19" y="423"/>
                  <a:pt x="17" y="425"/>
                </a:cubicBezTo>
                <a:cubicBezTo>
                  <a:pt x="14" y="426"/>
                  <a:pt x="13" y="429"/>
                  <a:pt x="12" y="432"/>
                </a:cubicBezTo>
                <a:cubicBezTo>
                  <a:pt x="12" y="435"/>
                  <a:pt x="12" y="437"/>
                  <a:pt x="13" y="440"/>
                </a:cubicBezTo>
                <a:cubicBezTo>
                  <a:pt x="15" y="442"/>
                  <a:pt x="17" y="444"/>
                  <a:pt x="20" y="445"/>
                </a:cubicBezTo>
                <a:cubicBezTo>
                  <a:pt x="23" y="446"/>
                  <a:pt x="38" y="451"/>
                  <a:pt x="52" y="455"/>
                </a:cubicBezTo>
                <a:cubicBezTo>
                  <a:pt x="50" y="463"/>
                  <a:pt x="49" y="470"/>
                  <a:pt x="48" y="478"/>
                </a:cubicBezTo>
                <a:cubicBezTo>
                  <a:pt x="34" y="478"/>
                  <a:pt x="18" y="477"/>
                  <a:pt x="15" y="477"/>
                </a:cubicBezTo>
                <a:cubicBezTo>
                  <a:pt x="12" y="477"/>
                  <a:pt x="9" y="479"/>
                  <a:pt x="7" y="481"/>
                </a:cubicBezTo>
                <a:cubicBezTo>
                  <a:pt x="5" y="482"/>
                  <a:pt x="4" y="485"/>
                  <a:pt x="3" y="488"/>
                </a:cubicBezTo>
                <a:cubicBezTo>
                  <a:pt x="3" y="491"/>
                  <a:pt x="4" y="494"/>
                  <a:pt x="5" y="496"/>
                </a:cubicBezTo>
                <a:cubicBezTo>
                  <a:pt x="7" y="498"/>
                  <a:pt x="9" y="500"/>
                  <a:pt x="12" y="501"/>
                </a:cubicBezTo>
                <a:cubicBezTo>
                  <a:pt x="15" y="501"/>
                  <a:pt x="31" y="505"/>
                  <a:pt x="45" y="507"/>
                </a:cubicBezTo>
                <a:cubicBezTo>
                  <a:pt x="45" y="515"/>
                  <a:pt x="44" y="522"/>
                  <a:pt x="44" y="530"/>
                </a:cubicBezTo>
                <a:cubicBezTo>
                  <a:pt x="30" y="531"/>
                  <a:pt x="14" y="533"/>
                  <a:pt x="10" y="533"/>
                </a:cubicBezTo>
                <a:cubicBezTo>
                  <a:pt x="7" y="533"/>
                  <a:pt x="5" y="535"/>
                  <a:pt x="3" y="537"/>
                </a:cubicBezTo>
                <a:cubicBezTo>
                  <a:pt x="1" y="539"/>
                  <a:pt x="0" y="542"/>
                  <a:pt x="0" y="545"/>
                </a:cubicBezTo>
                <a:cubicBezTo>
                  <a:pt x="0" y="548"/>
                  <a:pt x="1" y="551"/>
                  <a:pt x="3" y="553"/>
                </a:cubicBezTo>
                <a:cubicBezTo>
                  <a:pt x="5" y="555"/>
                  <a:pt x="7" y="556"/>
                  <a:pt x="10" y="557"/>
                </a:cubicBezTo>
                <a:cubicBezTo>
                  <a:pt x="14" y="557"/>
                  <a:pt x="30" y="558"/>
                  <a:pt x="44" y="560"/>
                </a:cubicBezTo>
                <a:cubicBezTo>
                  <a:pt x="44" y="567"/>
                  <a:pt x="45" y="575"/>
                  <a:pt x="45" y="582"/>
                </a:cubicBezTo>
                <a:cubicBezTo>
                  <a:pt x="31" y="585"/>
                  <a:pt x="15" y="588"/>
                  <a:pt x="12" y="589"/>
                </a:cubicBezTo>
                <a:cubicBezTo>
                  <a:pt x="9" y="590"/>
                  <a:pt x="7" y="591"/>
                  <a:pt x="5" y="594"/>
                </a:cubicBezTo>
                <a:cubicBezTo>
                  <a:pt x="4" y="596"/>
                  <a:pt x="3" y="599"/>
                  <a:pt x="3" y="602"/>
                </a:cubicBezTo>
                <a:cubicBezTo>
                  <a:pt x="4" y="605"/>
                  <a:pt x="5" y="607"/>
                  <a:pt x="7" y="609"/>
                </a:cubicBezTo>
                <a:cubicBezTo>
                  <a:pt x="9" y="611"/>
                  <a:pt x="12" y="613"/>
                  <a:pt x="15" y="612"/>
                </a:cubicBezTo>
                <a:cubicBezTo>
                  <a:pt x="18" y="612"/>
                  <a:pt x="34" y="612"/>
                  <a:pt x="48" y="612"/>
                </a:cubicBezTo>
                <a:cubicBezTo>
                  <a:pt x="49" y="620"/>
                  <a:pt x="50" y="627"/>
                  <a:pt x="52" y="634"/>
                </a:cubicBezTo>
                <a:cubicBezTo>
                  <a:pt x="38" y="639"/>
                  <a:pt x="23" y="644"/>
                  <a:pt x="20" y="645"/>
                </a:cubicBezTo>
                <a:cubicBezTo>
                  <a:pt x="17" y="645"/>
                  <a:pt x="15" y="647"/>
                  <a:pt x="13" y="650"/>
                </a:cubicBezTo>
                <a:cubicBezTo>
                  <a:pt x="12" y="652"/>
                  <a:pt x="12" y="655"/>
                  <a:pt x="12" y="658"/>
                </a:cubicBezTo>
                <a:cubicBezTo>
                  <a:pt x="13" y="661"/>
                  <a:pt x="14" y="664"/>
                  <a:pt x="17" y="665"/>
                </a:cubicBezTo>
                <a:cubicBezTo>
                  <a:pt x="19" y="667"/>
                  <a:pt x="22" y="668"/>
                  <a:pt x="25" y="668"/>
                </a:cubicBezTo>
                <a:cubicBezTo>
                  <a:pt x="28" y="667"/>
                  <a:pt x="44" y="665"/>
                  <a:pt x="58" y="664"/>
                </a:cubicBezTo>
                <a:cubicBezTo>
                  <a:pt x="60" y="671"/>
                  <a:pt x="62" y="678"/>
                  <a:pt x="64" y="686"/>
                </a:cubicBezTo>
                <a:cubicBezTo>
                  <a:pt x="50" y="691"/>
                  <a:pt x="36" y="698"/>
                  <a:pt x="33" y="699"/>
                </a:cubicBezTo>
                <a:cubicBezTo>
                  <a:pt x="30" y="700"/>
                  <a:pt x="28" y="702"/>
                  <a:pt x="27" y="705"/>
                </a:cubicBezTo>
                <a:cubicBezTo>
                  <a:pt x="26" y="708"/>
                  <a:pt x="26" y="710"/>
                  <a:pt x="27" y="713"/>
                </a:cubicBezTo>
                <a:cubicBezTo>
                  <a:pt x="28" y="716"/>
                  <a:pt x="30" y="718"/>
                  <a:pt x="32" y="720"/>
                </a:cubicBezTo>
                <a:cubicBezTo>
                  <a:pt x="34" y="721"/>
                  <a:pt x="37" y="722"/>
                  <a:pt x="40" y="721"/>
                </a:cubicBezTo>
                <a:cubicBezTo>
                  <a:pt x="43" y="721"/>
                  <a:pt x="59" y="717"/>
                  <a:pt x="73" y="714"/>
                </a:cubicBezTo>
                <a:cubicBezTo>
                  <a:pt x="76" y="721"/>
                  <a:pt x="78" y="728"/>
                  <a:pt x="81" y="735"/>
                </a:cubicBezTo>
                <a:cubicBezTo>
                  <a:pt x="68" y="742"/>
                  <a:pt x="55" y="750"/>
                  <a:pt x="52" y="752"/>
                </a:cubicBezTo>
                <a:cubicBezTo>
                  <a:pt x="49" y="753"/>
                  <a:pt x="48" y="755"/>
                  <a:pt x="47" y="758"/>
                </a:cubicBezTo>
                <a:cubicBezTo>
                  <a:pt x="46" y="761"/>
                  <a:pt x="46" y="764"/>
                  <a:pt x="47" y="766"/>
                </a:cubicBezTo>
                <a:cubicBezTo>
                  <a:pt x="48" y="769"/>
                  <a:pt x="51" y="771"/>
                  <a:pt x="53" y="772"/>
                </a:cubicBezTo>
                <a:cubicBezTo>
                  <a:pt x="56" y="774"/>
                  <a:pt x="59" y="774"/>
                  <a:pt x="61" y="773"/>
                </a:cubicBezTo>
                <a:cubicBezTo>
                  <a:pt x="64" y="772"/>
                  <a:pt x="79" y="767"/>
                  <a:pt x="93" y="762"/>
                </a:cubicBezTo>
                <a:cubicBezTo>
                  <a:pt x="97" y="769"/>
                  <a:pt x="100" y="776"/>
                  <a:pt x="104" y="782"/>
                </a:cubicBezTo>
                <a:cubicBezTo>
                  <a:pt x="92" y="791"/>
                  <a:pt x="79" y="800"/>
                  <a:pt x="76" y="802"/>
                </a:cubicBezTo>
                <a:cubicBezTo>
                  <a:pt x="74" y="804"/>
                  <a:pt x="72" y="806"/>
                  <a:pt x="72" y="809"/>
                </a:cubicBezTo>
                <a:cubicBezTo>
                  <a:pt x="71" y="812"/>
                  <a:pt x="72" y="815"/>
                  <a:pt x="73" y="817"/>
                </a:cubicBezTo>
                <a:cubicBezTo>
                  <a:pt x="75" y="820"/>
                  <a:pt x="77" y="822"/>
                  <a:pt x="80" y="823"/>
                </a:cubicBezTo>
                <a:cubicBezTo>
                  <a:pt x="82" y="824"/>
                  <a:pt x="85" y="824"/>
                  <a:pt x="88" y="822"/>
                </a:cubicBezTo>
                <a:cubicBezTo>
                  <a:pt x="91" y="821"/>
                  <a:pt x="105" y="814"/>
                  <a:pt x="118" y="808"/>
                </a:cubicBezTo>
                <a:cubicBezTo>
                  <a:pt x="122" y="815"/>
                  <a:pt x="127" y="821"/>
                  <a:pt x="131" y="827"/>
                </a:cubicBezTo>
                <a:cubicBezTo>
                  <a:pt x="120" y="837"/>
                  <a:pt x="108" y="847"/>
                  <a:pt x="105" y="850"/>
                </a:cubicBezTo>
                <a:cubicBezTo>
                  <a:pt x="103" y="852"/>
                  <a:pt x="102" y="854"/>
                  <a:pt x="102" y="857"/>
                </a:cubicBezTo>
                <a:cubicBezTo>
                  <a:pt x="102" y="860"/>
                  <a:pt x="102" y="863"/>
                  <a:pt x="104" y="865"/>
                </a:cubicBezTo>
                <a:cubicBezTo>
                  <a:pt x="106" y="867"/>
                  <a:pt x="108" y="869"/>
                  <a:pt x="111" y="870"/>
                </a:cubicBezTo>
                <a:cubicBezTo>
                  <a:pt x="114" y="870"/>
                  <a:pt x="117" y="870"/>
                  <a:pt x="119" y="869"/>
                </a:cubicBezTo>
                <a:cubicBezTo>
                  <a:pt x="122" y="867"/>
                  <a:pt x="136" y="859"/>
                  <a:pt x="148" y="851"/>
                </a:cubicBezTo>
                <a:cubicBezTo>
                  <a:pt x="153" y="857"/>
                  <a:pt x="158" y="863"/>
                  <a:pt x="163" y="869"/>
                </a:cubicBezTo>
                <a:cubicBezTo>
                  <a:pt x="153" y="880"/>
                  <a:pt x="142" y="891"/>
                  <a:pt x="140" y="894"/>
                </a:cubicBezTo>
                <a:cubicBezTo>
                  <a:pt x="138" y="896"/>
                  <a:pt x="137" y="899"/>
                  <a:pt x="137" y="902"/>
                </a:cubicBezTo>
                <a:cubicBezTo>
                  <a:pt x="137" y="904"/>
                  <a:pt x="138" y="907"/>
                  <a:pt x="140" y="909"/>
                </a:cubicBezTo>
                <a:cubicBezTo>
                  <a:pt x="142" y="912"/>
                  <a:pt x="145" y="913"/>
                  <a:pt x="147" y="913"/>
                </a:cubicBezTo>
                <a:cubicBezTo>
                  <a:pt x="150" y="914"/>
                  <a:pt x="153" y="913"/>
                  <a:pt x="155" y="911"/>
                </a:cubicBezTo>
                <a:cubicBezTo>
                  <a:pt x="158" y="909"/>
                  <a:pt x="171" y="900"/>
                  <a:pt x="182" y="891"/>
                </a:cubicBezTo>
                <a:cubicBezTo>
                  <a:pt x="188" y="897"/>
                  <a:pt x="193" y="902"/>
                  <a:pt x="198" y="907"/>
                </a:cubicBezTo>
                <a:cubicBezTo>
                  <a:pt x="190" y="919"/>
                  <a:pt x="180" y="932"/>
                  <a:pt x="178" y="934"/>
                </a:cubicBezTo>
                <a:cubicBezTo>
                  <a:pt x="176" y="937"/>
                  <a:pt x="176" y="940"/>
                  <a:pt x="176" y="942"/>
                </a:cubicBezTo>
                <a:cubicBezTo>
                  <a:pt x="177" y="945"/>
                  <a:pt x="178" y="948"/>
                  <a:pt x="180" y="950"/>
                </a:cubicBezTo>
                <a:cubicBezTo>
                  <a:pt x="182" y="952"/>
                  <a:pt x="185" y="953"/>
                  <a:pt x="188" y="953"/>
                </a:cubicBezTo>
                <a:cubicBezTo>
                  <a:pt x="191" y="953"/>
                  <a:pt x="194" y="952"/>
                  <a:pt x="196" y="950"/>
                </a:cubicBezTo>
                <a:cubicBezTo>
                  <a:pt x="198" y="948"/>
                  <a:pt x="210" y="937"/>
                  <a:pt x="221" y="927"/>
                </a:cubicBezTo>
                <a:cubicBezTo>
                  <a:pt x="226" y="932"/>
                  <a:pt x="232" y="937"/>
                  <a:pt x="238" y="941"/>
                </a:cubicBezTo>
                <a:cubicBezTo>
                  <a:pt x="231" y="954"/>
                  <a:pt x="223" y="968"/>
                  <a:pt x="221" y="970"/>
                </a:cubicBezTo>
                <a:cubicBezTo>
                  <a:pt x="219" y="973"/>
                  <a:pt x="219" y="976"/>
                  <a:pt x="220" y="979"/>
                </a:cubicBezTo>
                <a:cubicBezTo>
                  <a:pt x="220" y="981"/>
                  <a:pt x="222" y="984"/>
                  <a:pt x="224" y="986"/>
                </a:cubicBezTo>
                <a:cubicBezTo>
                  <a:pt x="227" y="987"/>
                  <a:pt x="230" y="988"/>
                  <a:pt x="232" y="988"/>
                </a:cubicBezTo>
                <a:cubicBezTo>
                  <a:pt x="235" y="988"/>
                  <a:pt x="238" y="986"/>
                  <a:pt x="240" y="984"/>
                </a:cubicBezTo>
                <a:cubicBezTo>
                  <a:pt x="242" y="982"/>
                  <a:pt x="253" y="970"/>
                  <a:pt x="262" y="959"/>
                </a:cubicBezTo>
                <a:cubicBezTo>
                  <a:pt x="268" y="963"/>
                  <a:pt x="275" y="967"/>
                  <a:pt x="281" y="971"/>
                </a:cubicBezTo>
                <a:cubicBezTo>
                  <a:pt x="275" y="984"/>
                  <a:pt x="268" y="999"/>
                  <a:pt x="267" y="1002"/>
                </a:cubicBezTo>
                <a:cubicBezTo>
                  <a:pt x="266" y="1005"/>
                  <a:pt x="266" y="1008"/>
                  <a:pt x="267" y="1010"/>
                </a:cubicBezTo>
                <a:cubicBezTo>
                  <a:pt x="268" y="1013"/>
                  <a:pt x="270" y="1015"/>
                  <a:pt x="272" y="1017"/>
                </a:cubicBezTo>
                <a:cubicBezTo>
                  <a:pt x="275" y="1018"/>
                  <a:pt x="278" y="1019"/>
                  <a:pt x="280" y="1018"/>
                </a:cubicBezTo>
                <a:cubicBezTo>
                  <a:pt x="283" y="1018"/>
                  <a:pt x="286" y="1016"/>
                  <a:pt x="287" y="1014"/>
                </a:cubicBezTo>
                <a:cubicBezTo>
                  <a:pt x="289" y="1011"/>
                  <a:pt x="298" y="998"/>
                  <a:pt x="307" y="986"/>
                </a:cubicBezTo>
                <a:cubicBezTo>
                  <a:pt x="314" y="990"/>
                  <a:pt x="320" y="993"/>
                  <a:pt x="327" y="996"/>
                </a:cubicBezTo>
                <a:cubicBezTo>
                  <a:pt x="322" y="1010"/>
                  <a:pt x="317" y="1025"/>
                  <a:pt x="316" y="1028"/>
                </a:cubicBezTo>
                <a:cubicBezTo>
                  <a:pt x="315" y="1031"/>
                  <a:pt x="316" y="1034"/>
                  <a:pt x="317" y="1037"/>
                </a:cubicBezTo>
                <a:cubicBezTo>
                  <a:pt x="318" y="1039"/>
                  <a:pt x="320" y="1041"/>
                  <a:pt x="323" y="1042"/>
                </a:cubicBezTo>
                <a:cubicBezTo>
                  <a:pt x="326" y="1044"/>
                  <a:pt x="328" y="1044"/>
                  <a:pt x="331" y="1043"/>
                </a:cubicBezTo>
                <a:cubicBezTo>
                  <a:pt x="334" y="1042"/>
                  <a:pt x="336" y="1041"/>
                  <a:pt x="338" y="1038"/>
                </a:cubicBezTo>
                <a:cubicBezTo>
                  <a:pt x="339" y="1035"/>
                  <a:pt x="347" y="1021"/>
                  <a:pt x="354" y="1009"/>
                </a:cubicBezTo>
                <a:cubicBezTo>
                  <a:pt x="361" y="1011"/>
                  <a:pt x="368" y="1014"/>
                  <a:pt x="375" y="1017"/>
                </a:cubicBezTo>
                <a:cubicBezTo>
                  <a:pt x="372" y="1031"/>
                  <a:pt x="369" y="1046"/>
                  <a:pt x="368" y="1050"/>
                </a:cubicBezTo>
                <a:cubicBezTo>
                  <a:pt x="367" y="1052"/>
                  <a:pt x="368" y="1055"/>
                  <a:pt x="369" y="1058"/>
                </a:cubicBezTo>
                <a:cubicBezTo>
                  <a:pt x="371" y="1060"/>
                  <a:pt x="373" y="1062"/>
                  <a:pt x="376" y="1063"/>
                </a:cubicBezTo>
                <a:cubicBezTo>
                  <a:pt x="379" y="1064"/>
                  <a:pt x="382" y="1064"/>
                  <a:pt x="384" y="1063"/>
                </a:cubicBezTo>
                <a:cubicBezTo>
                  <a:pt x="387" y="1062"/>
                  <a:pt x="389" y="1060"/>
                  <a:pt x="390" y="1057"/>
                </a:cubicBezTo>
                <a:cubicBezTo>
                  <a:pt x="392" y="1054"/>
                  <a:pt x="398" y="1039"/>
                  <a:pt x="404" y="1026"/>
                </a:cubicBezTo>
                <a:cubicBezTo>
                  <a:pt x="411" y="1028"/>
                  <a:pt x="418" y="1030"/>
                  <a:pt x="425" y="1032"/>
                </a:cubicBezTo>
                <a:cubicBezTo>
                  <a:pt x="424" y="1046"/>
                  <a:pt x="422" y="1062"/>
                  <a:pt x="422" y="1065"/>
                </a:cubicBezTo>
                <a:cubicBezTo>
                  <a:pt x="421" y="1068"/>
                  <a:pt x="422" y="1071"/>
                  <a:pt x="424" y="1073"/>
                </a:cubicBezTo>
                <a:cubicBezTo>
                  <a:pt x="426" y="1075"/>
                  <a:pt x="428" y="1077"/>
                  <a:pt x="431" y="1078"/>
                </a:cubicBezTo>
                <a:cubicBezTo>
                  <a:pt x="434" y="1078"/>
                  <a:pt x="437" y="1078"/>
                  <a:pt x="439" y="1076"/>
                </a:cubicBezTo>
                <a:cubicBezTo>
                  <a:pt x="442" y="1075"/>
                  <a:pt x="444" y="1073"/>
                  <a:pt x="445" y="1070"/>
                </a:cubicBezTo>
                <a:cubicBezTo>
                  <a:pt x="446" y="1067"/>
                  <a:pt x="450" y="1052"/>
                  <a:pt x="455" y="1038"/>
                </a:cubicBezTo>
                <a:cubicBezTo>
                  <a:pt x="462" y="1039"/>
                  <a:pt x="469" y="1040"/>
                  <a:pt x="477" y="1041"/>
                </a:cubicBezTo>
                <a:cubicBezTo>
                  <a:pt x="477" y="1056"/>
                  <a:pt x="477" y="1072"/>
                  <a:pt x="477" y="1075"/>
                </a:cubicBezTo>
                <a:cubicBezTo>
                  <a:pt x="477" y="1078"/>
                  <a:pt x="478" y="1081"/>
                  <a:pt x="480" y="1083"/>
                </a:cubicBezTo>
                <a:cubicBezTo>
                  <a:pt x="482" y="1085"/>
                  <a:pt x="484" y="1086"/>
                  <a:pt x="487" y="1087"/>
                </a:cubicBezTo>
                <a:cubicBezTo>
                  <a:pt x="490" y="1087"/>
                  <a:pt x="493" y="1086"/>
                  <a:pt x="495" y="1085"/>
                </a:cubicBezTo>
                <a:cubicBezTo>
                  <a:pt x="497" y="1083"/>
                  <a:pt x="499" y="1081"/>
                  <a:pt x="500" y="1078"/>
                </a:cubicBezTo>
                <a:cubicBezTo>
                  <a:pt x="501" y="1074"/>
                  <a:pt x="504" y="1059"/>
                  <a:pt x="507" y="1045"/>
                </a:cubicBezTo>
                <a:cubicBezTo>
                  <a:pt x="514" y="1045"/>
                  <a:pt x="522" y="1045"/>
                  <a:pt x="529" y="1046"/>
                </a:cubicBezTo>
                <a:cubicBezTo>
                  <a:pt x="530" y="1060"/>
                  <a:pt x="532" y="1076"/>
                  <a:pt x="532" y="1079"/>
                </a:cubicBezTo>
                <a:cubicBezTo>
                  <a:pt x="533" y="1082"/>
                  <a:pt x="534" y="1085"/>
                  <a:pt x="536" y="1087"/>
                </a:cubicBezTo>
                <a:cubicBezTo>
                  <a:pt x="538" y="1089"/>
                  <a:pt x="541" y="1090"/>
                  <a:pt x="544" y="1090"/>
                </a:cubicBezTo>
                <a:cubicBezTo>
                  <a:pt x="547" y="1090"/>
                  <a:pt x="550" y="1088"/>
                  <a:pt x="552" y="1087"/>
                </a:cubicBezTo>
                <a:cubicBezTo>
                  <a:pt x="554" y="1085"/>
                  <a:pt x="555" y="1082"/>
                  <a:pt x="556" y="1079"/>
                </a:cubicBezTo>
                <a:cubicBezTo>
                  <a:pt x="556" y="1076"/>
                  <a:pt x="558" y="1060"/>
                  <a:pt x="559" y="1046"/>
                </a:cubicBezTo>
                <a:cubicBezTo>
                  <a:pt x="566" y="1045"/>
                  <a:pt x="574" y="1045"/>
                  <a:pt x="581" y="1045"/>
                </a:cubicBezTo>
                <a:cubicBezTo>
                  <a:pt x="584" y="1059"/>
                  <a:pt x="587" y="1074"/>
                  <a:pt x="588" y="1078"/>
                </a:cubicBezTo>
                <a:cubicBezTo>
                  <a:pt x="589" y="1081"/>
                  <a:pt x="590" y="1083"/>
                  <a:pt x="593" y="1085"/>
                </a:cubicBezTo>
                <a:cubicBezTo>
                  <a:pt x="595" y="1086"/>
                  <a:pt x="598" y="1087"/>
                  <a:pt x="601" y="1087"/>
                </a:cubicBezTo>
                <a:cubicBezTo>
                  <a:pt x="604" y="1086"/>
                  <a:pt x="606" y="1085"/>
                  <a:pt x="608" y="1083"/>
                </a:cubicBezTo>
                <a:cubicBezTo>
                  <a:pt x="610" y="1081"/>
                  <a:pt x="611" y="1078"/>
                  <a:pt x="611" y="1075"/>
                </a:cubicBezTo>
                <a:cubicBezTo>
                  <a:pt x="611" y="1072"/>
                  <a:pt x="611" y="1056"/>
                  <a:pt x="611" y="1041"/>
                </a:cubicBezTo>
                <a:cubicBezTo>
                  <a:pt x="619" y="1040"/>
                  <a:pt x="626" y="1039"/>
                  <a:pt x="633" y="1038"/>
                </a:cubicBezTo>
                <a:cubicBezTo>
                  <a:pt x="638" y="1052"/>
                  <a:pt x="642" y="1067"/>
                  <a:pt x="643" y="1070"/>
                </a:cubicBezTo>
                <a:cubicBezTo>
                  <a:pt x="644" y="1073"/>
                  <a:pt x="646" y="1075"/>
                  <a:pt x="649" y="1076"/>
                </a:cubicBezTo>
                <a:cubicBezTo>
                  <a:pt x="651" y="1078"/>
                  <a:pt x="654" y="1078"/>
                  <a:pt x="657" y="1078"/>
                </a:cubicBezTo>
                <a:cubicBezTo>
                  <a:pt x="660" y="1077"/>
                  <a:pt x="662" y="1075"/>
                  <a:pt x="664" y="1073"/>
                </a:cubicBezTo>
                <a:cubicBezTo>
                  <a:pt x="666" y="1071"/>
                  <a:pt x="667" y="1068"/>
                  <a:pt x="666" y="1065"/>
                </a:cubicBezTo>
                <a:cubicBezTo>
                  <a:pt x="666" y="1062"/>
                  <a:pt x="664" y="1046"/>
                  <a:pt x="663" y="1032"/>
                </a:cubicBezTo>
                <a:cubicBezTo>
                  <a:pt x="670" y="1030"/>
                  <a:pt x="677" y="1028"/>
                  <a:pt x="684" y="1026"/>
                </a:cubicBezTo>
                <a:cubicBezTo>
                  <a:pt x="690" y="1039"/>
                  <a:pt x="696" y="1054"/>
                  <a:pt x="698" y="1057"/>
                </a:cubicBezTo>
                <a:cubicBezTo>
                  <a:pt x="699" y="1060"/>
                  <a:pt x="701" y="1062"/>
                  <a:pt x="704" y="1063"/>
                </a:cubicBezTo>
                <a:cubicBezTo>
                  <a:pt x="706" y="1064"/>
                  <a:pt x="709" y="1064"/>
                  <a:pt x="712" y="1063"/>
                </a:cubicBezTo>
                <a:cubicBezTo>
                  <a:pt x="715" y="1062"/>
                  <a:pt x="717" y="1060"/>
                  <a:pt x="719" y="1058"/>
                </a:cubicBezTo>
                <a:cubicBezTo>
                  <a:pt x="720" y="1055"/>
                  <a:pt x="721" y="1052"/>
                  <a:pt x="720" y="1050"/>
                </a:cubicBezTo>
                <a:cubicBezTo>
                  <a:pt x="719" y="1046"/>
                  <a:pt x="716" y="1031"/>
                  <a:pt x="713" y="1017"/>
                </a:cubicBezTo>
                <a:cubicBezTo>
                  <a:pt x="720" y="1014"/>
                  <a:pt x="727" y="1011"/>
                  <a:pt x="734" y="1009"/>
                </a:cubicBezTo>
                <a:cubicBezTo>
                  <a:pt x="741" y="1021"/>
                  <a:pt x="749" y="1035"/>
                  <a:pt x="750" y="1038"/>
                </a:cubicBezTo>
                <a:cubicBezTo>
                  <a:pt x="752" y="1041"/>
                  <a:pt x="754" y="1042"/>
                  <a:pt x="757" y="1043"/>
                </a:cubicBezTo>
                <a:cubicBezTo>
                  <a:pt x="760" y="1044"/>
                  <a:pt x="762" y="1044"/>
                  <a:pt x="765" y="1042"/>
                </a:cubicBezTo>
                <a:cubicBezTo>
                  <a:pt x="768" y="1041"/>
                  <a:pt x="770" y="1039"/>
                  <a:pt x="771" y="1037"/>
                </a:cubicBezTo>
                <a:cubicBezTo>
                  <a:pt x="772" y="1034"/>
                  <a:pt x="773" y="1031"/>
                  <a:pt x="772" y="1028"/>
                </a:cubicBezTo>
                <a:cubicBezTo>
                  <a:pt x="771" y="1025"/>
                  <a:pt x="766" y="1010"/>
                  <a:pt x="761" y="996"/>
                </a:cubicBezTo>
                <a:cubicBezTo>
                  <a:pt x="768" y="993"/>
                  <a:pt x="774" y="990"/>
                  <a:pt x="781" y="986"/>
                </a:cubicBezTo>
                <a:cubicBezTo>
                  <a:pt x="790" y="998"/>
                  <a:pt x="799" y="1011"/>
                  <a:pt x="801" y="1014"/>
                </a:cubicBezTo>
                <a:cubicBezTo>
                  <a:pt x="802" y="1016"/>
                  <a:pt x="805" y="1018"/>
                  <a:pt x="808" y="1018"/>
                </a:cubicBezTo>
                <a:cubicBezTo>
                  <a:pt x="810" y="1019"/>
                  <a:pt x="813" y="1018"/>
                  <a:pt x="816" y="1017"/>
                </a:cubicBezTo>
                <a:cubicBezTo>
                  <a:pt x="818" y="1015"/>
                  <a:pt x="820" y="1013"/>
                  <a:pt x="821" y="1010"/>
                </a:cubicBezTo>
                <a:cubicBezTo>
                  <a:pt x="822" y="1008"/>
                  <a:pt x="822" y="1005"/>
                  <a:pt x="821" y="1002"/>
                </a:cubicBezTo>
                <a:cubicBezTo>
                  <a:pt x="820" y="999"/>
                  <a:pt x="813" y="984"/>
                  <a:pt x="807" y="971"/>
                </a:cubicBezTo>
                <a:cubicBezTo>
                  <a:pt x="813" y="967"/>
                  <a:pt x="820" y="963"/>
                  <a:pt x="826" y="959"/>
                </a:cubicBezTo>
                <a:cubicBezTo>
                  <a:pt x="835" y="970"/>
                  <a:pt x="846" y="982"/>
                  <a:pt x="848" y="984"/>
                </a:cubicBezTo>
                <a:cubicBezTo>
                  <a:pt x="850" y="986"/>
                  <a:pt x="853" y="988"/>
                  <a:pt x="856" y="988"/>
                </a:cubicBezTo>
                <a:cubicBezTo>
                  <a:pt x="858" y="988"/>
                  <a:pt x="861" y="987"/>
                  <a:pt x="864" y="986"/>
                </a:cubicBezTo>
                <a:cubicBezTo>
                  <a:pt x="866" y="984"/>
                  <a:pt x="868" y="981"/>
                  <a:pt x="868" y="979"/>
                </a:cubicBezTo>
                <a:cubicBezTo>
                  <a:pt x="869" y="976"/>
                  <a:pt x="869" y="973"/>
                  <a:pt x="867" y="970"/>
                </a:cubicBezTo>
                <a:cubicBezTo>
                  <a:pt x="865" y="968"/>
                  <a:pt x="857" y="954"/>
                  <a:pt x="850" y="941"/>
                </a:cubicBezTo>
                <a:cubicBezTo>
                  <a:pt x="856" y="937"/>
                  <a:pt x="862" y="932"/>
                  <a:pt x="867" y="927"/>
                </a:cubicBezTo>
                <a:cubicBezTo>
                  <a:pt x="878" y="937"/>
                  <a:pt x="890" y="948"/>
                  <a:pt x="892" y="950"/>
                </a:cubicBezTo>
                <a:cubicBezTo>
                  <a:pt x="894" y="952"/>
                  <a:pt x="897" y="953"/>
                  <a:pt x="900" y="953"/>
                </a:cubicBezTo>
                <a:cubicBezTo>
                  <a:pt x="903" y="953"/>
                  <a:pt x="906" y="952"/>
                  <a:pt x="908" y="950"/>
                </a:cubicBezTo>
                <a:cubicBezTo>
                  <a:pt x="910" y="948"/>
                  <a:pt x="911" y="945"/>
                  <a:pt x="912" y="942"/>
                </a:cubicBezTo>
                <a:cubicBezTo>
                  <a:pt x="912" y="940"/>
                  <a:pt x="911" y="937"/>
                  <a:pt x="910" y="934"/>
                </a:cubicBezTo>
                <a:cubicBezTo>
                  <a:pt x="908" y="932"/>
                  <a:pt x="898" y="919"/>
                  <a:pt x="890" y="907"/>
                </a:cubicBezTo>
                <a:cubicBezTo>
                  <a:pt x="895" y="902"/>
                  <a:pt x="900" y="897"/>
                  <a:pt x="905" y="891"/>
                </a:cubicBezTo>
                <a:cubicBezTo>
                  <a:pt x="917" y="900"/>
                  <a:pt x="930" y="909"/>
                  <a:pt x="933" y="911"/>
                </a:cubicBezTo>
                <a:cubicBezTo>
                  <a:pt x="935" y="913"/>
                  <a:pt x="938" y="914"/>
                  <a:pt x="941" y="913"/>
                </a:cubicBezTo>
                <a:cubicBezTo>
                  <a:pt x="943" y="913"/>
                  <a:pt x="946" y="912"/>
                  <a:pt x="948" y="909"/>
                </a:cubicBezTo>
                <a:cubicBezTo>
                  <a:pt x="950" y="907"/>
                  <a:pt x="951" y="904"/>
                  <a:pt x="951" y="902"/>
                </a:cubicBezTo>
                <a:cubicBezTo>
                  <a:pt x="951" y="899"/>
                  <a:pt x="950" y="896"/>
                  <a:pt x="948" y="894"/>
                </a:cubicBezTo>
                <a:cubicBezTo>
                  <a:pt x="946" y="891"/>
                  <a:pt x="935" y="880"/>
                  <a:pt x="925" y="869"/>
                </a:cubicBezTo>
                <a:cubicBezTo>
                  <a:pt x="930" y="863"/>
                  <a:pt x="935" y="857"/>
                  <a:pt x="940" y="851"/>
                </a:cubicBezTo>
                <a:cubicBezTo>
                  <a:pt x="952" y="859"/>
                  <a:pt x="966" y="867"/>
                  <a:pt x="969" y="869"/>
                </a:cubicBezTo>
                <a:cubicBezTo>
                  <a:pt x="971" y="870"/>
                  <a:pt x="974" y="870"/>
                  <a:pt x="977" y="870"/>
                </a:cubicBezTo>
                <a:cubicBezTo>
                  <a:pt x="980" y="869"/>
                  <a:pt x="982" y="867"/>
                  <a:pt x="984" y="865"/>
                </a:cubicBezTo>
                <a:cubicBezTo>
                  <a:pt x="986" y="863"/>
                  <a:pt x="986" y="860"/>
                  <a:pt x="986" y="857"/>
                </a:cubicBezTo>
                <a:cubicBezTo>
                  <a:pt x="986" y="854"/>
                  <a:pt x="985" y="852"/>
                  <a:pt x="983" y="850"/>
                </a:cubicBezTo>
                <a:cubicBezTo>
                  <a:pt x="980" y="847"/>
                  <a:pt x="968" y="837"/>
                  <a:pt x="957" y="827"/>
                </a:cubicBezTo>
                <a:cubicBezTo>
                  <a:pt x="961" y="821"/>
                  <a:pt x="966" y="815"/>
                  <a:pt x="969" y="808"/>
                </a:cubicBezTo>
                <a:cubicBezTo>
                  <a:pt x="983" y="814"/>
                  <a:pt x="997" y="821"/>
                  <a:pt x="1000" y="822"/>
                </a:cubicBezTo>
                <a:cubicBezTo>
                  <a:pt x="1003" y="824"/>
                  <a:pt x="1006" y="824"/>
                  <a:pt x="1008" y="823"/>
                </a:cubicBezTo>
                <a:cubicBezTo>
                  <a:pt x="1011" y="822"/>
                  <a:pt x="1013" y="820"/>
                  <a:pt x="1015" y="817"/>
                </a:cubicBezTo>
                <a:cubicBezTo>
                  <a:pt x="1016" y="815"/>
                  <a:pt x="1017" y="812"/>
                  <a:pt x="1016" y="809"/>
                </a:cubicBezTo>
                <a:cubicBezTo>
                  <a:pt x="1016" y="806"/>
                  <a:pt x="1014" y="804"/>
                  <a:pt x="1012" y="802"/>
                </a:cubicBezTo>
                <a:cubicBezTo>
                  <a:pt x="1009" y="800"/>
                  <a:pt x="996" y="791"/>
                  <a:pt x="984" y="782"/>
                </a:cubicBezTo>
                <a:cubicBezTo>
                  <a:pt x="988" y="776"/>
                  <a:pt x="991" y="769"/>
                  <a:pt x="995" y="762"/>
                </a:cubicBezTo>
                <a:cubicBezTo>
                  <a:pt x="1009" y="767"/>
                  <a:pt x="1024" y="772"/>
                  <a:pt x="1027" y="773"/>
                </a:cubicBezTo>
                <a:cubicBezTo>
                  <a:pt x="1029" y="774"/>
                  <a:pt x="1032" y="774"/>
                  <a:pt x="1035" y="772"/>
                </a:cubicBezTo>
                <a:cubicBezTo>
                  <a:pt x="1037" y="771"/>
                  <a:pt x="1039" y="769"/>
                  <a:pt x="1041" y="766"/>
                </a:cubicBezTo>
                <a:cubicBezTo>
                  <a:pt x="1042" y="764"/>
                  <a:pt x="1042" y="761"/>
                  <a:pt x="1041" y="758"/>
                </a:cubicBezTo>
                <a:cubicBezTo>
                  <a:pt x="1040" y="755"/>
                  <a:pt x="1039" y="753"/>
                  <a:pt x="1036" y="752"/>
                </a:cubicBezTo>
                <a:cubicBezTo>
                  <a:pt x="1033" y="750"/>
                  <a:pt x="1020" y="742"/>
                  <a:pt x="1007" y="735"/>
                </a:cubicBezTo>
                <a:cubicBezTo>
                  <a:pt x="1010" y="728"/>
                  <a:pt x="1012" y="721"/>
                  <a:pt x="1015" y="714"/>
                </a:cubicBezTo>
                <a:cubicBezTo>
                  <a:pt x="1029" y="717"/>
                  <a:pt x="1045" y="721"/>
                  <a:pt x="1048" y="721"/>
                </a:cubicBezTo>
                <a:cubicBezTo>
                  <a:pt x="1051" y="722"/>
                  <a:pt x="1054" y="721"/>
                  <a:pt x="1056" y="720"/>
                </a:cubicBezTo>
                <a:cubicBezTo>
                  <a:pt x="1058" y="718"/>
                  <a:pt x="1060" y="716"/>
                  <a:pt x="1061" y="713"/>
                </a:cubicBezTo>
                <a:cubicBezTo>
                  <a:pt x="1062" y="710"/>
                  <a:pt x="1062" y="707"/>
                  <a:pt x="1061" y="705"/>
                </a:cubicBezTo>
                <a:cubicBezTo>
                  <a:pt x="1060" y="702"/>
                  <a:pt x="1058" y="700"/>
                  <a:pt x="1055" y="699"/>
                </a:cubicBezTo>
                <a:cubicBezTo>
                  <a:pt x="1052" y="698"/>
                  <a:pt x="1037" y="691"/>
                  <a:pt x="1024" y="686"/>
                </a:cubicBezTo>
                <a:cubicBezTo>
                  <a:pt x="1026" y="678"/>
                  <a:pt x="1028" y="671"/>
                  <a:pt x="1030" y="664"/>
                </a:cubicBezTo>
                <a:cubicBezTo>
                  <a:pt x="1044" y="665"/>
                  <a:pt x="1060" y="667"/>
                  <a:pt x="1063" y="668"/>
                </a:cubicBezTo>
                <a:cubicBezTo>
                  <a:pt x="1066" y="668"/>
                  <a:pt x="1069" y="667"/>
                  <a:pt x="1071" y="665"/>
                </a:cubicBezTo>
                <a:cubicBezTo>
                  <a:pt x="1074" y="664"/>
                  <a:pt x="1075" y="661"/>
                  <a:pt x="1076" y="658"/>
                </a:cubicBezTo>
                <a:cubicBezTo>
                  <a:pt x="1076" y="655"/>
                  <a:pt x="1076" y="652"/>
                  <a:pt x="1075" y="650"/>
                </a:cubicBezTo>
                <a:cubicBezTo>
                  <a:pt x="1073" y="647"/>
                  <a:pt x="1071" y="645"/>
                  <a:pt x="1068" y="645"/>
                </a:cubicBezTo>
                <a:cubicBezTo>
                  <a:pt x="1065" y="644"/>
                  <a:pt x="1050" y="639"/>
                  <a:pt x="1036" y="634"/>
                </a:cubicBezTo>
                <a:cubicBezTo>
                  <a:pt x="1037" y="627"/>
                  <a:pt x="1039" y="620"/>
                  <a:pt x="1040" y="612"/>
                </a:cubicBezTo>
                <a:cubicBezTo>
                  <a:pt x="1054" y="612"/>
                  <a:pt x="1070" y="612"/>
                  <a:pt x="1073" y="612"/>
                </a:cubicBezTo>
                <a:cubicBezTo>
                  <a:pt x="1076" y="613"/>
                  <a:pt x="1079" y="611"/>
                  <a:pt x="1081" y="609"/>
                </a:cubicBezTo>
                <a:cubicBezTo>
                  <a:pt x="1083" y="607"/>
                  <a:pt x="1084" y="605"/>
                  <a:pt x="1085" y="602"/>
                </a:cubicBezTo>
                <a:cubicBezTo>
                  <a:pt x="1085" y="599"/>
                  <a:pt x="1084" y="596"/>
                  <a:pt x="1083" y="594"/>
                </a:cubicBezTo>
                <a:cubicBezTo>
                  <a:pt x="1081" y="591"/>
                  <a:pt x="1079" y="590"/>
                  <a:pt x="1076" y="589"/>
                </a:cubicBezTo>
                <a:cubicBezTo>
                  <a:pt x="1073" y="588"/>
                  <a:pt x="1057" y="585"/>
                  <a:pt x="1043" y="582"/>
                </a:cubicBezTo>
                <a:cubicBezTo>
                  <a:pt x="1043" y="575"/>
                  <a:pt x="1044" y="567"/>
                  <a:pt x="1044" y="560"/>
                </a:cubicBezTo>
                <a:cubicBezTo>
                  <a:pt x="1058" y="558"/>
                  <a:pt x="1074" y="557"/>
                  <a:pt x="1078" y="557"/>
                </a:cubicBezTo>
                <a:close/>
                <a:moveTo>
                  <a:pt x="544" y="979"/>
                </a:moveTo>
                <a:cubicBezTo>
                  <a:pt x="305" y="979"/>
                  <a:pt x="111" y="785"/>
                  <a:pt x="111" y="545"/>
                </a:cubicBezTo>
                <a:cubicBezTo>
                  <a:pt x="111" y="305"/>
                  <a:pt x="305" y="111"/>
                  <a:pt x="544" y="111"/>
                </a:cubicBezTo>
                <a:cubicBezTo>
                  <a:pt x="783" y="111"/>
                  <a:pt x="977" y="305"/>
                  <a:pt x="977" y="545"/>
                </a:cubicBezTo>
                <a:cubicBezTo>
                  <a:pt x="977" y="785"/>
                  <a:pt x="783" y="979"/>
                  <a:pt x="544" y="979"/>
                </a:cubicBezTo>
                <a:close/>
              </a:path>
            </a:pathLst>
          </a:custGeom>
          <a:solidFill>
            <a:srgbClr val="356377"/>
          </a:solidFill>
          <a:ln>
            <a:noFill/>
          </a:ln>
        </p:spPr>
        <p:txBody>
          <a:bodyPr vert="horz" wrap="square" lIns="91440" tIns="45720" rIns="91440" bIns="45720" numCol="1" anchor="t" anchorCtr="0" compatLnSpc="1">
            <a:prstTxWarp prst="textNoShape">
              <a:avLst/>
            </a:prstTxWarp>
          </a:bodyPr>
          <a:lstStyle/>
          <a:p>
            <a:pPr defTabSz="914378"/>
            <a:endParaRPr lang="en-US" sz="1800">
              <a:solidFill>
                <a:prstClr val="black"/>
              </a:solidFill>
            </a:endParaRPr>
          </a:p>
        </p:txBody>
      </p:sp>
      <p:sp>
        <p:nvSpPr>
          <p:cNvPr id="97" name="Freeform 12">
            <a:extLst>
              <a:ext uri="{FF2B5EF4-FFF2-40B4-BE49-F238E27FC236}">
                <a16:creationId xmlns:a16="http://schemas.microsoft.com/office/drawing/2014/main" id="{FC686595-AC00-418D-8553-29CC83394B08}"/>
              </a:ext>
            </a:extLst>
          </p:cNvPr>
          <p:cNvSpPr>
            <a:spLocks noEditPoints="1"/>
          </p:cNvSpPr>
          <p:nvPr/>
        </p:nvSpPr>
        <p:spPr bwMode="auto">
          <a:xfrm>
            <a:off x="5395785" y="2190929"/>
            <a:ext cx="240805" cy="241317"/>
          </a:xfrm>
          <a:custGeom>
            <a:avLst/>
            <a:gdLst>
              <a:gd name="T0" fmla="*/ 1043 w 1088"/>
              <a:gd name="T1" fmla="*/ 507 h 1090"/>
              <a:gd name="T2" fmla="*/ 1036 w 1088"/>
              <a:gd name="T3" fmla="*/ 455 h 1090"/>
              <a:gd name="T4" fmla="*/ 1024 w 1088"/>
              <a:gd name="T5" fmla="*/ 404 h 1090"/>
              <a:gd name="T6" fmla="*/ 1007 w 1088"/>
              <a:gd name="T7" fmla="*/ 355 h 1090"/>
              <a:gd name="T8" fmla="*/ 984 w 1088"/>
              <a:gd name="T9" fmla="*/ 307 h 1090"/>
              <a:gd name="T10" fmla="*/ 957 w 1088"/>
              <a:gd name="T11" fmla="*/ 263 h 1090"/>
              <a:gd name="T12" fmla="*/ 925 w 1088"/>
              <a:gd name="T13" fmla="*/ 221 h 1090"/>
              <a:gd name="T14" fmla="*/ 890 w 1088"/>
              <a:gd name="T15" fmla="*/ 183 h 1090"/>
              <a:gd name="T16" fmla="*/ 850 w 1088"/>
              <a:gd name="T17" fmla="*/ 149 h 1090"/>
              <a:gd name="T18" fmla="*/ 807 w 1088"/>
              <a:gd name="T19" fmla="*/ 119 h 1090"/>
              <a:gd name="T20" fmla="*/ 761 w 1088"/>
              <a:gd name="T21" fmla="*/ 93 h 1090"/>
              <a:gd name="T22" fmla="*/ 713 w 1088"/>
              <a:gd name="T23" fmla="*/ 73 h 1090"/>
              <a:gd name="T24" fmla="*/ 663 w 1088"/>
              <a:gd name="T25" fmla="*/ 58 h 1090"/>
              <a:gd name="T26" fmla="*/ 611 w 1088"/>
              <a:gd name="T27" fmla="*/ 48 h 1090"/>
              <a:gd name="T28" fmla="*/ 559 w 1088"/>
              <a:gd name="T29" fmla="*/ 44 h 1090"/>
              <a:gd name="T30" fmla="*/ 507 w 1088"/>
              <a:gd name="T31" fmla="*/ 45 h 1090"/>
              <a:gd name="T32" fmla="*/ 455 w 1088"/>
              <a:gd name="T33" fmla="*/ 52 h 1090"/>
              <a:gd name="T34" fmla="*/ 404 w 1088"/>
              <a:gd name="T35" fmla="*/ 64 h 1090"/>
              <a:gd name="T36" fmla="*/ 354 w 1088"/>
              <a:gd name="T37" fmla="*/ 81 h 1090"/>
              <a:gd name="T38" fmla="*/ 307 w 1088"/>
              <a:gd name="T39" fmla="*/ 104 h 1090"/>
              <a:gd name="T40" fmla="*/ 262 w 1088"/>
              <a:gd name="T41" fmla="*/ 131 h 1090"/>
              <a:gd name="T42" fmla="*/ 221 w 1088"/>
              <a:gd name="T43" fmla="*/ 163 h 1090"/>
              <a:gd name="T44" fmla="*/ 182 w 1088"/>
              <a:gd name="T45" fmla="*/ 199 h 1090"/>
              <a:gd name="T46" fmla="*/ 148 w 1088"/>
              <a:gd name="T47" fmla="*/ 238 h 1090"/>
              <a:gd name="T48" fmla="*/ 118 w 1088"/>
              <a:gd name="T49" fmla="*/ 282 h 1090"/>
              <a:gd name="T50" fmla="*/ 93 w 1088"/>
              <a:gd name="T51" fmla="*/ 328 h 1090"/>
              <a:gd name="T52" fmla="*/ 73 w 1088"/>
              <a:gd name="T53" fmla="*/ 376 h 1090"/>
              <a:gd name="T54" fmla="*/ 58 w 1088"/>
              <a:gd name="T55" fmla="*/ 426 h 1090"/>
              <a:gd name="T56" fmla="*/ 48 w 1088"/>
              <a:gd name="T57" fmla="*/ 478 h 1090"/>
              <a:gd name="T58" fmla="*/ 44 w 1088"/>
              <a:gd name="T59" fmla="*/ 530 h 1090"/>
              <a:gd name="T60" fmla="*/ 45 w 1088"/>
              <a:gd name="T61" fmla="*/ 582 h 1090"/>
              <a:gd name="T62" fmla="*/ 52 w 1088"/>
              <a:gd name="T63" fmla="*/ 634 h 1090"/>
              <a:gd name="T64" fmla="*/ 64 w 1088"/>
              <a:gd name="T65" fmla="*/ 686 h 1090"/>
              <a:gd name="T66" fmla="*/ 81 w 1088"/>
              <a:gd name="T67" fmla="*/ 735 h 1090"/>
              <a:gd name="T68" fmla="*/ 104 w 1088"/>
              <a:gd name="T69" fmla="*/ 782 h 1090"/>
              <a:gd name="T70" fmla="*/ 131 w 1088"/>
              <a:gd name="T71" fmla="*/ 827 h 1090"/>
              <a:gd name="T72" fmla="*/ 163 w 1088"/>
              <a:gd name="T73" fmla="*/ 869 h 1090"/>
              <a:gd name="T74" fmla="*/ 198 w 1088"/>
              <a:gd name="T75" fmla="*/ 907 h 1090"/>
              <a:gd name="T76" fmla="*/ 238 w 1088"/>
              <a:gd name="T77" fmla="*/ 941 h 1090"/>
              <a:gd name="T78" fmla="*/ 281 w 1088"/>
              <a:gd name="T79" fmla="*/ 971 h 1090"/>
              <a:gd name="T80" fmla="*/ 327 w 1088"/>
              <a:gd name="T81" fmla="*/ 996 h 1090"/>
              <a:gd name="T82" fmla="*/ 375 w 1088"/>
              <a:gd name="T83" fmla="*/ 1017 h 1090"/>
              <a:gd name="T84" fmla="*/ 425 w 1088"/>
              <a:gd name="T85" fmla="*/ 1032 h 1090"/>
              <a:gd name="T86" fmla="*/ 477 w 1088"/>
              <a:gd name="T87" fmla="*/ 1041 h 1090"/>
              <a:gd name="T88" fmla="*/ 529 w 1088"/>
              <a:gd name="T89" fmla="*/ 1046 h 1090"/>
              <a:gd name="T90" fmla="*/ 581 w 1088"/>
              <a:gd name="T91" fmla="*/ 1045 h 1090"/>
              <a:gd name="T92" fmla="*/ 633 w 1088"/>
              <a:gd name="T93" fmla="*/ 1038 h 1090"/>
              <a:gd name="T94" fmla="*/ 684 w 1088"/>
              <a:gd name="T95" fmla="*/ 1026 h 1090"/>
              <a:gd name="T96" fmla="*/ 734 w 1088"/>
              <a:gd name="T97" fmla="*/ 1009 h 1090"/>
              <a:gd name="T98" fmla="*/ 781 w 1088"/>
              <a:gd name="T99" fmla="*/ 986 h 1090"/>
              <a:gd name="T100" fmla="*/ 826 w 1088"/>
              <a:gd name="T101" fmla="*/ 959 h 1090"/>
              <a:gd name="T102" fmla="*/ 867 w 1088"/>
              <a:gd name="T103" fmla="*/ 927 h 1090"/>
              <a:gd name="T104" fmla="*/ 905 w 1088"/>
              <a:gd name="T105" fmla="*/ 891 h 1090"/>
              <a:gd name="T106" fmla="*/ 940 w 1088"/>
              <a:gd name="T107" fmla="*/ 851 h 1090"/>
              <a:gd name="T108" fmla="*/ 969 w 1088"/>
              <a:gd name="T109" fmla="*/ 808 h 1090"/>
              <a:gd name="T110" fmla="*/ 995 w 1088"/>
              <a:gd name="T111" fmla="*/ 762 h 1090"/>
              <a:gd name="T112" fmla="*/ 1015 w 1088"/>
              <a:gd name="T113" fmla="*/ 714 h 1090"/>
              <a:gd name="T114" fmla="*/ 1030 w 1088"/>
              <a:gd name="T115" fmla="*/ 664 h 1090"/>
              <a:gd name="T116" fmla="*/ 1040 w 1088"/>
              <a:gd name="T117" fmla="*/ 612 h 1090"/>
              <a:gd name="T118" fmla="*/ 1044 w 1088"/>
              <a:gd name="T119" fmla="*/ 560 h 10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88" h="1090">
                <a:moveTo>
                  <a:pt x="1078" y="557"/>
                </a:moveTo>
                <a:cubicBezTo>
                  <a:pt x="1080" y="556"/>
                  <a:pt x="1083" y="555"/>
                  <a:pt x="1085" y="553"/>
                </a:cubicBezTo>
                <a:cubicBezTo>
                  <a:pt x="1087" y="551"/>
                  <a:pt x="1088" y="548"/>
                  <a:pt x="1088" y="545"/>
                </a:cubicBezTo>
                <a:cubicBezTo>
                  <a:pt x="1088" y="542"/>
                  <a:pt x="1087" y="539"/>
                  <a:pt x="1085" y="537"/>
                </a:cubicBezTo>
                <a:cubicBezTo>
                  <a:pt x="1083" y="535"/>
                  <a:pt x="1080" y="533"/>
                  <a:pt x="1078" y="533"/>
                </a:cubicBezTo>
                <a:cubicBezTo>
                  <a:pt x="1074" y="533"/>
                  <a:pt x="1058" y="531"/>
                  <a:pt x="1044" y="530"/>
                </a:cubicBezTo>
                <a:cubicBezTo>
                  <a:pt x="1044" y="522"/>
                  <a:pt x="1043" y="515"/>
                  <a:pt x="1043" y="507"/>
                </a:cubicBezTo>
                <a:cubicBezTo>
                  <a:pt x="1057" y="505"/>
                  <a:pt x="1073" y="501"/>
                  <a:pt x="1076" y="501"/>
                </a:cubicBezTo>
                <a:cubicBezTo>
                  <a:pt x="1079" y="500"/>
                  <a:pt x="1081" y="498"/>
                  <a:pt x="1083" y="496"/>
                </a:cubicBezTo>
                <a:cubicBezTo>
                  <a:pt x="1084" y="494"/>
                  <a:pt x="1085" y="491"/>
                  <a:pt x="1085" y="488"/>
                </a:cubicBezTo>
                <a:cubicBezTo>
                  <a:pt x="1084" y="485"/>
                  <a:pt x="1083" y="482"/>
                  <a:pt x="1081" y="481"/>
                </a:cubicBezTo>
                <a:cubicBezTo>
                  <a:pt x="1079" y="479"/>
                  <a:pt x="1076" y="477"/>
                  <a:pt x="1073" y="477"/>
                </a:cubicBezTo>
                <a:cubicBezTo>
                  <a:pt x="1070" y="477"/>
                  <a:pt x="1054" y="478"/>
                  <a:pt x="1040" y="478"/>
                </a:cubicBezTo>
                <a:cubicBezTo>
                  <a:pt x="1039" y="470"/>
                  <a:pt x="1037" y="463"/>
                  <a:pt x="1036" y="455"/>
                </a:cubicBezTo>
                <a:cubicBezTo>
                  <a:pt x="1050" y="451"/>
                  <a:pt x="1065" y="446"/>
                  <a:pt x="1068" y="445"/>
                </a:cubicBezTo>
                <a:cubicBezTo>
                  <a:pt x="1071" y="444"/>
                  <a:pt x="1073" y="442"/>
                  <a:pt x="1075" y="440"/>
                </a:cubicBezTo>
                <a:cubicBezTo>
                  <a:pt x="1076" y="437"/>
                  <a:pt x="1076" y="435"/>
                  <a:pt x="1076" y="432"/>
                </a:cubicBezTo>
                <a:cubicBezTo>
                  <a:pt x="1075" y="429"/>
                  <a:pt x="1074" y="426"/>
                  <a:pt x="1071" y="425"/>
                </a:cubicBezTo>
                <a:cubicBezTo>
                  <a:pt x="1069" y="423"/>
                  <a:pt x="1066" y="422"/>
                  <a:pt x="1063" y="422"/>
                </a:cubicBezTo>
                <a:cubicBezTo>
                  <a:pt x="1060" y="423"/>
                  <a:pt x="1044" y="425"/>
                  <a:pt x="1030" y="426"/>
                </a:cubicBezTo>
                <a:cubicBezTo>
                  <a:pt x="1028" y="419"/>
                  <a:pt x="1026" y="412"/>
                  <a:pt x="1024" y="404"/>
                </a:cubicBezTo>
                <a:cubicBezTo>
                  <a:pt x="1037" y="399"/>
                  <a:pt x="1052" y="392"/>
                  <a:pt x="1055" y="391"/>
                </a:cubicBezTo>
                <a:cubicBezTo>
                  <a:pt x="1058" y="390"/>
                  <a:pt x="1060" y="388"/>
                  <a:pt x="1061" y="385"/>
                </a:cubicBezTo>
                <a:cubicBezTo>
                  <a:pt x="1062" y="382"/>
                  <a:pt x="1062" y="379"/>
                  <a:pt x="1061" y="377"/>
                </a:cubicBezTo>
                <a:cubicBezTo>
                  <a:pt x="1060" y="374"/>
                  <a:pt x="1058" y="372"/>
                  <a:pt x="1056" y="370"/>
                </a:cubicBezTo>
                <a:cubicBezTo>
                  <a:pt x="1054" y="369"/>
                  <a:pt x="1051" y="368"/>
                  <a:pt x="1048" y="369"/>
                </a:cubicBezTo>
                <a:cubicBezTo>
                  <a:pt x="1045" y="369"/>
                  <a:pt x="1029" y="373"/>
                  <a:pt x="1015" y="376"/>
                </a:cubicBezTo>
                <a:cubicBezTo>
                  <a:pt x="1012" y="369"/>
                  <a:pt x="1010" y="362"/>
                  <a:pt x="1007" y="355"/>
                </a:cubicBezTo>
                <a:cubicBezTo>
                  <a:pt x="1020" y="348"/>
                  <a:pt x="1033" y="340"/>
                  <a:pt x="1036" y="338"/>
                </a:cubicBezTo>
                <a:cubicBezTo>
                  <a:pt x="1039" y="337"/>
                  <a:pt x="1040" y="334"/>
                  <a:pt x="1041" y="332"/>
                </a:cubicBezTo>
                <a:cubicBezTo>
                  <a:pt x="1042" y="329"/>
                  <a:pt x="1042" y="326"/>
                  <a:pt x="1041" y="323"/>
                </a:cubicBezTo>
                <a:cubicBezTo>
                  <a:pt x="1039" y="321"/>
                  <a:pt x="1037" y="319"/>
                  <a:pt x="1035" y="317"/>
                </a:cubicBezTo>
                <a:cubicBezTo>
                  <a:pt x="1032" y="316"/>
                  <a:pt x="1029" y="316"/>
                  <a:pt x="1027" y="317"/>
                </a:cubicBezTo>
                <a:cubicBezTo>
                  <a:pt x="1024" y="318"/>
                  <a:pt x="1009" y="323"/>
                  <a:pt x="995" y="328"/>
                </a:cubicBezTo>
                <a:cubicBezTo>
                  <a:pt x="991" y="321"/>
                  <a:pt x="988" y="314"/>
                  <a:pt x="984" y="307"/>
                </a:cubicBezTo>
                <a:cubicBezTo>
                  <a:pt x="996" y="299"/>
                  <a:pt x="1009" y="290"/>
                  <a:pt x="1012" y="288"/>
                </a:cubicBezTo>
                <a:cubicBezTo>
                  <a:pt x="1014" y="286"/>
                  <a:pt x="1016" y="284"/>
                  <a:pt x="1016" y="281"/>
                </a:cubicBezTo>
                <a:cubicBezTo>
                  <a:pt x="1017" y="278"/>
                  <a:pt x="1016" y="275"/>
                  <a:pt x="1015" y="273"/>
                </a:cubicBezTo>
                <a:cubicBezTo>
                  <a:pt x="1013" y="270"/>
                  <a:pt x="1011" y="268"/>
                  <a:pt x="1008" y="267"/>
                </a:cubicBezTo>
                <a:cubicBezTo>
                  <a:pt x="1006" y="266"/>
                  <a:pt x="1003" y="266"/>
                  <a:pt x="1000" y="268"/>
                </a:cubicBezTo>
                <a:cubicBezTo>
                  <a:pt x="997" y="269"/>
                  <a:pt x="983" y="276"/>
                  <a:pt x="969" y="282"/>
                </a:cubicBezTo>
                <a:cubicBezTo>
                  <a:pt x="966" y="275"/>
                  <a:pt x="961" y="269"/>
                  <a:pt x="957" y="263"/>
                </a:cubicBezTo>
                <a:cubicBezTo>
                  <a:pt x="968" y="253"/>
                  <a:pt x="980" y="242"/>
                  <a:pt x="983" y="240"/>
                </a:cubicBezTo>
                <a:cubicBezTo>
                  <a:pt x="985" y="238"/>
                  <a:pt x="986" y="236"/>
                  <a:pt x="986" y="233"/>
                </a:cubicBezTo>
                <a:cubicBezTo>
                  <a:pt x="986" y="230"/>
                  <a:pt x="986" y="227"/>
                  <a:pt x="984" y="225"/>
                </a:cubicBezTo>
                <a:cubicBezTo>
                  <a:pt x="982" y="222"/>
                  <a:pt x="980" y="221"/>
                  <a:pt x="977" y="220"/>
                </a:cubicBezTo>
                <a:cubicBezTo>
                  <a:pt x="974" y="220"/>
                  <a:pt x="971" y="220"/>
                  <a:pt x="969" y="221"/>
                </a:cubicBezTo>
                <a:cubicBezTo>
                  <a:pt x="966" y="223"/>
                  <a:pt x="952" y="231"/>
                  <a:pt x="940" y="238"/>
                </a:cubicBezTo>
                <a:cubicBezTo>
                  <a:pt x="935" y="233"/>
                  <a:pt x="930" y="227"/>
                  <a:pt x="925" y="221"/>
                </a:cubicBezTo>
                <a:cubicBezTo>
                  <a:pt x="935" y="210"/>
                  <a:pt x="946" y="198"/>
                  <a:pt x="948" y="196"/>
                </a:cubicBezTo>
                <a:cubicBezTo>
                  <a:pt x="950" y="194"/>
                  <a:pt x="951" y="191"/>
                  <a:pt x="951" y="188"/>
                </a:cubicBezTo>
                <a:cubicBezTo>
                  <a:pt x="951" y="185"/>
                  <a:pt x="950" y="183"/>
                  <a:pt x="948" y="180"/>
                </a:cubicBezTo>
                <a:cubicBezTo>
                  <a:pt x="946" y="178"/>
                  <a:pt x="943" y="177"/>
                  <a:pt x="941" y="177"/>
                </a:cubicBezTo>
                <a:cubicBezTo>
                  <a:pt x="938" y="176"/>
                  <a:pt x="935" y="177"/>
                  <a:pt x="933" y="179"/>
                </a:cubicBezTo>
                <a:cubicBezTo>
                  <a:pt x="930" y="181"/>
                  <a:pt x="917" y="190"/>
                  <a:pt x="905" y="199"/>
                </a:cubicBezTo>
                <a:cubicBezTo>
                  <a:pt x="900" y="193"/>
                  <a:pt x="895" y="188"/>
                  <a:pt x="890" y="183"/>
                </a:cubicBezTo>
                <a:cubicBezTo>
                  <a:pt x="898" y="171"/>
                  <a:pt x="908" y="158"/>
                  <a:pt x="910" y="156"/>
                </a:cubicBezTo>
                <a:cubicBezTo>
                  <a:pt x="911" y="153"/>
                  <a:pt x="912" y="150"/>
                  <a:pt x="912" y="148"/>
                </a:cubicBezTo>
                <a:cubicBezTo>
                  <a:pt x="911" y="145"/>
                  <a:pt x="910" y="142"/>
                  <a:pt x="908" y="140"/>
                </a:cubicBezTo>
                <a:cubicBezTo>
                  <a:pt x="906" y="138"/>
                  <a:pt x="903" y="137"/>
                  <a:pt x="900" y="137"/>
                </a:cubicBezTo>
                <a:cubicBezTo>
                  <a:pt x="897" y="137"/>
                  <a:pt x="894" y="138"/>
                  <a:pt x="892" y="140"/>
                </a:cubicBezTo>
                <a:cubicBezTo>
                  <a:pt x="890" y="142"/>
                  <a:pt x="878" y="153"/>
                  <a:pt x="867" y="163"/>
                </a:cubicBezTo>
                <a:cubicBezTo>
                  <a:pt x="862" y="158"/>
                  <a:pt x="856" y="153"/>
                  <a:pt x="850" y="149"/>
                </a:cubicBezTo>
                <a:cubicBezTo>
                  <a:pt x="857" y="136"/>
                  <a:pt x="865" y="122"/>
                  <a:pt x="867" y="119"/>
                </a:cubicBezTo>
                <a:cubicBezTo>
                  <a:pt x="869" y="117"/>
                  <a:pt x="869" y="114"/>
                  <a:pt x="868" y="111"/>
                </a:cubicBezTo>
                <a:cubicBezTo>
                  <a:pt x="868" y="109"/>
                  <a:pt x="866" y="106"/>
                  <a:pt x="864" y="104"/>
                </a:cubicBezTo>
                <a:cubicBezTo>
                  <a:pt x="861" y="103"/>
                  <a:pt x="858" y="102"/>
                  <a:pt x="856" y="102"/>
                </a:cubicBezTo>
                <a:cubicBezTo>
                  <a:pt x="853" y="102"/>
                  <a:pt x="850" y="103"/>
                  <a:pt x="848" y="106"/>
                </a:cubicBezTo>
                <a:cubicBezTo>
                  <a:pt x="846" y="108"/>
                  <a:pt x="835" y="120"/>
                  <a:pt x="826" y="131"/>
                </a:cubicBezTo>
                <a:cubicBezTo>
                  <a:pt x="820" y="127"/>
                  <a:pt x="813" y="123"/>
                  <a:pt x="807" y="119"/>
                </a:cubicBezTo>
                <a:cubicBezTo>
                  <a:pt x="813" y="105"/>
                  <a:pt x="820" y="91"/>
                  <a:pt x="821" y="88"/>
                </a:cubicBezTo>
                <a:cubicBezTo>
                  <a:pt x="822" y="85"/>
                  <a:pt x="822" y="82"/>
                  <a:pt x="821" y="80"/>
                </a:cubicBezTo>
                <a:cubicBezTo>
                  <a:pt x="820" y="77"/>
                  <a:pt x="818" y="75"/>
                  <a:pt x="816" y="73"/>
                </a:cubicBezTo>
                <a:cubicBezTo>
                  <a:pt x="813" y="72"/>
                  <a:pt x="810" y="71"/>
                  <a:pt x="808" y="72"/>
                </a:cubicBezTo>
                <a:cubicBezTo>
                  <a:pt x="805" y="72"/>
                  <a:pt x="802" y="74"/>
                  <a:pt x="801" y="76"/>
                </a:cubicBezTo>
                <a:cubicBezTo>
                  <a:pt x="799" y="79"/>
                  <a:pt x="790" y="92"/>
                  <a:pt x="781" y="104"/>
                </a:cubicBezTo>
                <a:cubicBezTo>
                  <a:pt x="774" y="100"/>
                  <a:pt x="768" y="97"/>
                  <a:pt x="761" y="93"/>
                </a:cubicBezTo>
                <a:cubicBezTo>
                  <a:pt x="766" y="80"/>
                  <a:pt x="771" y="65"/>
                  <a:pt x="772" y="61"/>
                </a:cubicBezTo>
                <a:cubicBezTo>
                  <a:pt x="773" y="59"/>
                  <a:pt x="772" y="56"/>
                  <a:pt x="771" y="53"/>
                </a:cubicBezTo>
                <a:cubicBezTo>
                  <a:pt x="770" y="51"/>
                  <a:pt x="768" y="49"/>
                  <a:pt x="765" y="47"/>
                </a:cubicBezTo>
                <a:cubicBezTo>
                  <a:pt x="762" y="46"/>
                  <a:pt x="760" y="46"/>
                  <a:pt x="757" y="47"/>
                </a:cubicBezTo>
                <a:cubicBezTo>
                  <a:pt x="754" y="48"/>
                  <a:pt x="752" y="49"/>
                  <a:pt x="750" y="52"/>
                </a:cubicBezTo>
                <a:cubicBezTo>
                  <a:pt x="749" y="55"/>
                  <a:pt x="741" y="69"/>
                  <a:pt x="734" y="81"/>
                </a:cubicBezTo>
                <a:cubicBezTo>
                  <a:pt x="727" y="78"/>
                  <a:pt x="720" y="76"/>
                  <a:pt x="713" y="73"/>
                </a:cubicBezTo>
                <a:cubicBezTo>
                  <a:pt x="716" y="59"/>
                  <a:pt x="719" y="43"/>
                  <a:pt x="720" y="40"/>
                </a:cubicBezTo>
                <a:cubicBezTo>
                  <a:pt x="721" y="37"/>
                  <a:pt x="720" y="34"/>
                  <a:pt x="719" y="32"/>
                </a:cubicBezTo>
                <a:cubicBezTo>
                  <a:pt x="717" y="30"/>
                  <a:pt x="715" y="28"/>
                  <a:pt x="712" y="27"/>
                </a:cubicBezTo>
                <a:cubicBezTo>
                  <a:pt x="709" y="26"/>
                  <a:pt x="706" y="26"/>
                  <a:pt x="704" y="27"/>
                </a:cubicBezTo>
                <a:cubicBezTo>
                  <a:pt x="701" y="28"/>
                  <a:pt x="699" y="30"/>
                  <a:pt x="698" y="33"/>
                </a:cubicBezTo>
                <a:cubicBezTo>
                  <a:pt x="696" y="36"/>
                  <a:pt x="690" y="51"/>
                  <a:pt x="684" y="64"/>
                </a:cubicBezTo>
                <a:cubicBezTo>
                  <a:pt x="677" y="62"/>
                  <a:pt x="670" y="60"/>
                  <a:pt x="663" y="58"/>
                </a:cubicBezTo>
                <a:cubicBezTo>
                  <a:pt x="664" y="44"/>
                  <a:pt x="666" y="28"/>
                  <a:pt x="666" y="25"/>
                </a:cubicBezTo>
                <a:cubicBezTo>
                  <a:pt x="667" y="22"/>
                  <a:pt x="666" y="19"/>
                  <a:pt x="664" y="17"/>
                </a:cubicBezTo>
                <a:cubicBezTo>
                  <a:pt x="662" y="14"/>
                  <a:pt x="660" y="13"/>
                  <a:pt x="657" y="12"/>
                </a:cubicBezTo>
                <a:cubicBezTo>
                  <a:pt x="654" y="12"/>
                  <a:pt x="651" y="12"/>
                  <a:pt x="649" y="13"/>
                </a:cubicBezTo>
                <a:cubicBezTo>
                  <a:pt x="646" y="15"/>
                  <a:pt x="644" y="17"/>
                  <a:pt x="643" y="20"/>
                </a:cubicBezTo>
                <a:cubicBezTo>
                  <a:pt x="642" y="23"/>
                  <a:pt x="638" y="38"/>
                  <a:pt x="633" y="52"/>
                </a:cubicBezTo>
                <a:cubicBezTo>
                  <a:pt x="626" y="51"/>
                  <a:pt x="619" y="49"/>
                  <a:pt x="611" y="48"/>
                </a:cubicBezTo>
                <a:cubicBezTo>
                  <a:pt x="611" y="34"/>
                  <a:pt x="611" y="18"/>
                  <a:pt x="611" y="15"/>
                </a:cubicBezTo>
                <a:cubicBezTo>
                  <a:pt x="611" y="12"/>
                  <a:pt x="610" y="9"/>
                  <a:pt x="608" y="7"/>
                </a:cubicBezTo>
                <a:cubicBezTo>
                  <a:pt x="606" y="5"/>
                  <a:pt x="604" y="4"/>
                  <a:pt x="601" y="3"/>
                </a:cubicBezTo>
                <a:cubicBezTo>
                  <a:pt x="598" y="3"/>
                  <a:pt x="595" y="4"/>
                  <a:pt x="593" y="5"/>
                </a:cubicBezTo>
                <a:cubicBezTo>
                  <a:pt x="590" y="7"/>
                  <a:pt x="589" y="9"/>
                  <a:pt x="588" y="12"/>
                </a:cubicBezTo>
                <a:cubicBezTo>
                  <a:pt x="587" y="15"/>
                  <a:pt x="584" y="31"/>
                  <a:pt x="581" y="45"/>
                </a:cubicBezTo>
                <a:cubicBezTo>
                  <a:pt x="574" y="45"/>
                  <a:pt x="566" y="44"/>
                  <a:pt x="559" y="44"/>
                </a:cubicBezTo>
                <a:cubicBezTo>
                  <a:pt x="558" y="30"/>
                  <a:pt x="556" y="14"/>
                  <a:pt x="556" y="10"/>
                </a:cubicBezTo>
                <a:cubicBezTo>
                  <a:pt x="555" y="8"/>
                  <a:pt x="554" y="5"/>
                  <a:pt x="552" y="3"/>
                </a:cubicBezTo>
                <a:cubicBezTo>
                  <a:pt x="550" y="1"/>
                  <a:pt x="547" y="0"/>
                  <a:pt x="544" y="0"/>
                </a:cubicBezTo>
                <a:cubicBezTo>
                  <a:pt x="541" y="0"/>
                  <a:pt x="538" y="1"/>
                  <a:pt x="536" y="3"/>
                </a:cubicBezTo>
                <a:cubicBezTo>
                  <a:pt x="534" y="5"/>
                  <a:pt x="533" y="8"/>
                  <a:pt x="532" y="10"/>
                </a:cubicBezTo>
                <a:cubicBezTo>
                  <a:pt x="532" y="14"/>
                  <a:pt x="530" y="30"/>
                  <a:pt x="529" y="44"/>
                </a:cubicBezTo>
                <a:cubicBezTo>
                  <a:pt x="522" y="44"/>
                  <a:pt x="514" y="45"/>
                  <a:pt x="507" y="45"/>
                </a:cubicBezTo>
                <a:cubicBezTo>
                  <a:pt x="504" y="31"/>
                  <a:pt x="501" y="15"/>
                  <a:pt x="500" y="12"/>
                </a:cubicBezTo>
                <a:cubicBezTo>
                  <a:pt x="499" y="9"/>
                  <a:pt x="497" y="7"/>
                  <a:pt x="495" y="5"/>
                </a:cubicBezTo>
                <a:cubicBezTo>
                  <a:pt x="493" y="4"/>
                  <a:pt x="490" y="3"/>
                  <a:pt x="487" y="3"/>
                </a:cubicBezTo>
                <a:cubicBezTo>
                  <a:pt x="484" y="4"/>
                  <a:pt x="482" y="5"/>
                  <a:pt x="480" y="7"/>
                </a:cubicBezTo>
                <a:cubicBezTo>
                  <a:pt x="478" y="9"/>
                  <a:pt x="477" y="12"/>
                  <a:pt x="477" y="15"/>
                </a:cubicBezTo>
                <a:cubicBezTo>
                  <a:pt x="477" y="18"/>
                  <a:pt x="477" y="34"/>
                  <a:pt x="477" y="48"/>
                </a:cubicBezTo>
                <a:cubicBezTo>
                  <a:pt x="469" y="49"/>
                  <a:pt x="462" y="51"/>
                  <a:pt x="455" y="52"/>
                </a:cubicBezTo>
                <a:cubicBezTo>
                  <a:pt x="450" y="38"/>
                  <a:pt x="446" y="23"/>
                  <a:pt x="445" y="20"/>
                </a:cubicBezTo>
                <a:cubicBezTo>
                  <a:pt x="444" y="17"/>
                  <a:pt x="442" y="15"/>
                  <a:pt x="439" y="13"/>
                </a:cubicBezTo>
                <a:cubicBezTo>
                  <a:pt x="437" y="12"/>
                  <a:pt x="434" y="12"/>
                  <a:pt x="431" y="12"/>
                </a:cubicBezTo>
                <a:cubicBezTo>
                  <a:pt x="428" y="13"/>
                  <a:pt x="426" y="14"/>
                  <a:pt x="424" y="17"/>
                </a:cubicBezTo>
                <a:cubicBezTo>
                  <a:pt x="422" y="19"/>
                  <a:pt x="421" y="22"/>
                  <a:pt x="422" y="25"/>
                </a:cubicBezTo>
                <a:cubicBezTo>
                  <a:pt x="422" y="28"/>
                  <a:pt x="424" y="44"/>
                  <a:pt x="425" y="58"/>
                </a:cubicBezTo>
                <a:cubicBezTo>
                  <a:pt x="418" y="60"/>
                  <a:pt x="411" y="62"/>
                  <a:pt x="404" y="64"/>
                </a:cubicBezTo>
                <a:cubicBezTo>
                  <a:pt x="398" y="51"/>
                  <a:pt x="392" y="36"/>
                  <a:pt x="390" y="33"/>
                </a:cubicBezTo>
                <a:cubicBezTo>
                  <a:pt x="389" y="30"/>
                  <a:pt x="387" y="28"/>
                  <a:pt x="384" y="27"/>
                </a:cubicBezTo>
                <a:cubicBezTo>
                  <a:pt x="382" y="26"/>
                  <a:pt x="379" y="26"/>
                  <a:pt x="376" y="27"/>
                </a:cubicBezTo>
                <a:cubicBezTo>
                  <a:pt x="373" y="28"/>
                  <a:pt x="371" y="30"/>
                  <a:pt x="369" y="32"/>
                </a:cubicBezTo>
                <a:cubicBezTo>
                  <a:pt x="368" y="34"/>
                  <a:pt x="367" y="37"/>
                  <a:pt x="368" y="40"/>
                </a:cubicBezTo>
                <a:cubicBezTo>
                  <a:pt x="369" y="43"/>
                  <a:pt x="372" y="59"/>
                  <a:pt x="375" y="73"/>
                </a:cubicBezTo>
                <a:cubicBezTo>
                  <a:pt x="368" y="76"/>
                  <a:pt x="361" y="78"/>
                  <a:pt x="354" y="81"/>
                </a:cubicBezTo>
                <a:cubicBezTo>
                  <a:pt x="347" y="69"/>
                  <a:pt x="339" y="55"/>
                  <a:pt x="338" y="52"/>
                </a:cubicBezTo>
                <a:cubicBezTo>
                  <a:pt x="336" y="49"/>
                  <a:pt x="334" y="48"/>
                  <a:pt x="331" y="47"/>
                </a:cubicBezTo>
                <a:cubicBezTo>
                  <a:pt x="328" y="46"/>
                  <a:pt x="326" y="46"/>
                  <a:pt x="323" y="47"/>
                </a:cubicBezTo>
                <a:cubicBezTo>
                  <a:pt x="320" y="49"/>
                  <a:pt x="318" y="51"/>
                  <a:pt x="317" y="53"/>
                </a:cubicBezTo>
                <a:cubicBezTo>
                  <a:pt x="316" y="56"/>
                  <a:pt x="315" y="59"/>
                  <a:pt x="316" y="61"/>
                </a:cubicBezTo>
                <a:cubicBezTo>
                  <a:pt x="317" y="65"/>
                  <a:pt x="322" y="80"/>
                  <a:pt x="327" y="93"/>
                </a:cubicBezTo>
                <a:cubicBezTo>
                  <a:pt x="320" y="97"/>
                  <a:pt x="314" y="100"/>
                  <a:pt x="307" y="104"/>
                </a:cubicBezTo>
                <a:cubicBezTo>
                  <a:pt x="298" y="92"/>
                  <a:pt x="289" y="79"/>
                  <a:pt x="287" y="76"/>
                </a:cubicBezTo>
                <a:cubicBezTo>
                  <a:pt x="286" y="74"/>
                  <a:pt x="283" y="72"/>
                  <a:pt x="280" y="72"/>
                </a:cubicBezTo>
                <a:cubicBezTo>
                  <a:pt x="278" y="71"/>
                  <a:pt x="275" y="72"/>
                  <a:pt x="272" y="73"/>
                </a:cubicBezTo>
                <a:cubicBezTo>
                  <a:pt x="270" y="75"/>
                  <a:pt x="268" y="77"/>
                  <a:pt x="267" y="80"/>
                </a:cubicBezTo>
                <a:cubicBezTo>
                  <a:pt x="266" y="82"/>
                  <a:pt x="266" y="85"/>
                  <a:pt x="267" y="88"/>
                </a:cubicBezTo>
                <a:cubicBezTo>
                  <a:pt x="268" y="91"/>
                  <a:pt x="275" y="105"/>
                  <a:pt x="281" y="119"/>
                </a:cubicBezTo>
                <a:cubicBezTo>
                  <a:pt x="275" y="123"/>
                  <a:pt x="268" y="127"/>
                  <a:pt x="262" y="131"/>
                </a:cubicBezTo>
                <a:cubicBezTo>
                  <a:pt x="253" y="120"/>
                  <a:pt x="242" y="108"/>
                  <a:pt x="240" y="106"/>
                </a:cubicBezTo>
                <a:cubicBezTo>
                  <a:pt x="238" y="103"/>
                  <a:pt x="235" y="102"/>
                  <a:pt x="232" y="102"/>
                </a:cubicBezTo>
                <a:cubicBezTo>
                  <a:pt x="230" y="102"/>
                  <a:pt x="227" y="103"/>
                  <a:pt x="224" y="104"/>
                </a:cubicBezTo>
                <a:cubicBezTo>
                  <a:pt x="222" y="106"/>
                  <a:pt x="220" y="109"/>
                  <a:pt x="220" y="111"/>
                </a:cubicBezTo>
                <a:cubicBezTo>
                  <a:pt x="219" y="114"/>
                  <a:pt x="219" y="117"/>
                  <a:pt x="221" y="119"/>
                </a:cubicBezTo>
                <a:cubicBezTo>
                  <a:pt x="223" y="122"/>
                  <a:pt x="231" y="136"/>
                  <a:pt x="238" y="149"/>
                </a:cubicBezTo>
                <a:cubicBezTo>
                  <a:pt x="232" y="153"/>
                  <a:pt x="226" y="158"/>
                  <a:pt x="221" y="163"/>
                </a:cubicBezTo>
                <a:cubicBezTo>
                  <a:pt x="210" y="153"/>
                  <a:pt x="198" y="142"/>
                  <a:pt x="196" y="140"/>
                </a:cubicBezTo>
                <a:cubicBezTo>
                  <a:pt x="194" y="138"/>
                  <a:pt x="191" y="137"/>
                  <a:pt x="188" y="137"/>
                </a:cubicBezTo>
                <a:cubicBezTo>
                  <a:pt x="185" y="137"/>
                  <a:pt x="182" y="138"/>
                  <a:pt x="180" y="140"/>
                </a:cubicBezTo>
                <a:cubicBezTo>
                  <a:pt x="178" y="142"/>
                  <a:pt x="177" y="145"/>
                  <a:pt x="176" y="148"/>
                </a:cubicBezTo>
                <a:cubicBezTo>
                  <a:pt x="176" y="150"/>
                  <a:pt x="176" y="153"/>
                  <a:pt x="178" y="156"/>
                </a:cubicBezTo>
                <a:cubicBezTo>
                  <a:pt x="180" y="158"/>
                  <a:pt x="190" y="171"/>
                  <a:pt x="198" y="183"/>
                </a:cubicBezTo>
                <a:cubicBezTo>
                  <a:pt x="193" y="188"/>
                  <a:pt x="188" y="193"/>
                  <a:pt x="182" y="199"/>
                </a:cubicBezTo>
                <a:cubicBezTo>
                  <a:pt x="171" y="190"/>
                  <a:pt x="158" y="181"/>
                  <a:pt x="155" y="179"/>
                </a:cubicBezTo>
                <a:cubicBezTo>
                  <a:pt x="153" y="177"/>
                  <a:pt x="150" y="176"/>
                  <a:pt x="147" y="177"/>
                </a:cubicBezTo>
                <a:cubicBezTo>
                  <a:pt x="145" y="177"/>
                  <a:pt x="142" y="178"/>
                  <a:pt x="140" y="180"/>
                </a:cubicBezTo>
                <a:cubicBezTo>
                  <a:pt x="138" y="183"/>
                  <a:pt x="137" y="185"/>
                  <a:pt x="137" y="188"/>
                </a:cubicBezTo>
                <a:cubicBezTo>
                  <a:pt x="137" y="191"/>
                  <a:pt x="138" y="194"/>
                  <a:pt x="140" y="196"/>
                </a:cubicBezTo>
                <a:cubicBezTo>
                  <a:pt x="142" y="198"/>
                  <a:pt x="153" y="210"/>
                  <a:pt x="163" y="221"/>
                </a:cubicBezTo>
                <a:cubicBezTo>
                  <a:pt x="158" y="227"/>
                  <a:pt x="153" y="233"/>
                  <a:pt x="148" y="238"/>
                </a:cubicBezTo>
                <a:cubicBezTo>
                  <a:pt x="136" y="231"/>
                  <a:pt x="122" y="223"/>
                  <a:pt x="119" y="221"/>
                </a:cubicBezTo>
                <a:cubicBezTo>
                  <a:pt x="117" y="220"/>
                  <a:pt x="114" y="220"/>
                  <a:pt x="111" y="220"/>
                </a:cubicBezTo>
                <a:cubicBezTo>
                  <a:pt x="108" y="221"/>
                  <a:pt x="106" y="222"/>
                  <a:pt x="104" y="225"/>
                </a:cubicBezTo>
                <a:cubicBezTo>
                  <a:pt x="102" y="227"/>
                  <a:pt x="102" y="230"/>
                  <a:pt x="102" y="233"/>
                </a:cubicBezTo>
                <a:cubicBezTo>
                  <a:pt x="102" y="236"/>
                  <a:pt x="103" y="238"/>
                  <a:pt x="105" y="240"/>
                </a:cubicBezTo>
                <a:cubicBezTo>
                  <a:pt x="108" y="242"/>
                  <a:pt x="120" y="253"/>
                  <a:pt x="131" y="263"/>
                </a:cubicBezTo>
                <a:cubicBezTo>
                  <a:pt x="127" y="269"/>
                  <a:pt x="122" y="275"/>
                  <a:pt x="118" y="282"/>
                </a:cubicBezTo>
                <a:cubicBezTo>
                  <a:pt x="105" y="276"/>
                  <a:pt x="91" y="269"/>
                  <a:pt x="88" y="268"/>
                </a:cubicBezTo>
                <a:cubicBezTo>
                  <a:pt x="85" y="266"/>
                  <a:pt x="82" y="266"/>
                  <a:pt x="80" y="267"/>
                </a:cubicBezTo>
                <a:cubicBezTo>
                  <a:pt x="77" y="268"/>
                  <a:pt x="75" y="270"/>
                  <a:pt x="73" y="273"/>
                </a:cubicBezTo>
                <a:cubicBezTo>
                  <a:pt x="72" y="275"/>
                  <a:pt x="71" y="278"/>
                  <a:pt x="72" y="281"/>
                </a:cubicBezTo>
                <a:cubicBezTo>
                  <a:pt x="72" y="284"/>
                  <a:pt x="74" y="286"/>
                  <a:pt x="76" y="288"/>
                </a:cubicBezTo>
                <a:cubicBezTo>
                  <a:pt x="79" y="290"/>
                  <a:pt x="92" y="299"/>
                  <a:pt x="104" y="307"/>
                </a:cubicBezTo>
                <a:cubicBezTo>
                  <a:pt x="100" y="314"/>
                  <a:pt x="97" y="321"/>
                  <a:pt x="93" y="328"/>
                </a:cubicBezTo>
                <a:cubicBezTo>
                  <a:pt x="79" y="323"/>
                  <a:pt x="64" y="318"/>
                  <a:pt x="61" y="317"/>
                </a:cubicBezTo>
                <a:cubicBezTo>
                  <a:pt x="59" y="316"/>
                  <a:pt x="56" y="316"/>
                  <a:pt x="53" y="317"/>
                </a:cubicBezTo>
                <a:cubicBezTo>
                  <a:pt x="51" y="319"/>
                  <a:pt x="48" y="321"/>
                  <a:pt x="47" y="323"/>
                </a:cubicBezTo>
                <a:cubicBezTo>
                  <a:pt x="46" y="326"/>
                  <a:pt x="46" y="329"/>
                  <a:pt x="47" y="332"/>
                </a:cubicBezTo>
                <a:cubicBezTo>
                  <a:pt x="48" y="334"/>
                  <a:pt x="49" y="337"/>
                  <a:pt x="52" y="338"/>
                </a:cubicBezTo>
                <a:cubicBezTo>
                  <a:pt x="55" y="340"/>
                  <a:pt x="68" y="348"/>
                  <a:pt x="81" y="355"/>
                </a:cubicBezTo>
                <a:cubicBezTo>
                  <a:pt x="78" y="362"/>
                  <a:pt x="76" y="369"/>
                  <a:pt x="73" y="376"/>
                </a:cubicBezTo>
                <a:cubicBezTo>
                  <a:pt x="59" y="373"/>
                  <a:pt x="43" y="369"/>
                  <a:pt x="40" y="369"/>
                </a:cubicBezTo>
                <a:cubicBezTo>
                  <a:pt x="37" y="368"/>
                  <a:pt x="34" y="369"/>
                  <a:pt x="32" y="370"/>
                </a:cubicBezTo>
                <a:cubicBezTo>
                  <a:pt x="30" y="372"/>
                  <a:pt x="28" y="374"/>
                  <a:pt x="27" y="377"/>
                </a:cubicBezTo>
                <a:cubicBezTo>
                  <a:pt x="26" y="379"/>
                  <a:pt x="26" y="382"/>
                  <a:pt x="27" y="385"/>
                </a:cubicBezTo>
                <a:cubicBezTo>
                  <a:pt x="28" y="388"/>
                  <a:pt x="30" y="390"/>
                  <a:pt x="33" y="391"/>
                </a:cubicBezTo>
                <a:cubicBezTo>
                  <a:pt x="36" y="392"/>
                  <a:pt x="50" y="399"/>
                  <a:pt x="64" y="404"/>
                </a:cubicBezTo>
                <a:cubicBezTo>
                  <a:pt x="62" y="412"/>
                  <a:pt x="60" y="419"/>
                  <a:pt x="58" y="426"/>
                </a:cubicBezTo>
                <a:cubicBezTo>
                  <a:pt x="44" y="425"/>
                  <a:pt x="28" y="423"/>
                  <a:pt x="25" y="422"/>
                </a:cubicBezTo>
                <a:cubicBezTo>
                  <a:pt x="22" y="422"/>
                  <a:pt x="19" y="423"/>
                  <a:pt x="17" y="425"/>
                </a:cubicBezTo>
                <a:cubicBezTo>
                  <a:pt x="14" y="426"/>
                  <a:pt x="13" y="429"/>
                  <a:pt x="12" y="432"/>
                </a:cubicBezTo>
                <a:cubicBezTo>
                  <a:pt x="12" y="435"/>
                  <a:pt x="12" y="437"/>
                  <a:pt x="13" y="440"/>
                </a:cubicBezTo>
                <a:cubicBezTo>
                  <a:pt x="15" y="442"/>
                  <a:pt x="17" y="444"/>
                  <a:pt x="20" y="445"/>
                </a:cubicBezTo>
                <a:cubicBezTo>
                  <a:pt x="23" y="446"/>
                  <a:pt x="38" y="451"/>
                  <a:pt x="52" y="455"/>
                </a:cubicBezTo>
                <a:cubicBezTo>
                  <a:pt x="50" y="463"/>
                  <a:pt x="49" y="470"/>
                  <a:pt x="48" y="478"/>
                </a:cubicBezTo>
                <a:cubicBezTo>
                  <a:pt x="34" y="478"/>
                  <a:pt x="18" y="477"/>
                  <a:pt x="15" y="477"/>
                </a:cubicBezTo>
                <a:cubicBezTo>
                  <a:pt x="12" y="477"/>
                  <a:pt x="9" y="479"/>
                  <a:pt x="7" y="481"/>
                </a:cubicBezTo>
                <a:cubicBezTo>
                  <a:pt x="5" y="482"/>
                  <a:pt x="4" y="485"/>
                  <a:pt x="3" y="488"/>
                </a:cubicBezTo>
                <a:cubicBezTo>
                  <a:pt x="3" y="491"/>
                  <a:pt x="4" y="494"/>
                  <a:pt x="5" y="496"/>
                </a:cubicBezTo>
                <a:cubicBezTo>
                  <a:pt x="7" y="498"/>
                  <a:pt x="9" y="500"/>
                  <a:pt x="12" y="501"/>
                </a:cubicBezTo>
                <a:cubicBezTo>
                  <a:pt x="15" y="501"/>
                  <a:pt x="31" y="505"/>
                  <a:pt x="45" y="507"/>
                </a:cubicBezTo>
                <a:cubicBezTo>
                  <a:pt x="45" y="515"/>
                  <a:pt x="44" y="522"/>
                  <a:pt x="44" y="530"/>
                </a:cubicBezTo>
                <a:cubicBezTo>
                  <a:pt x="30" y="531"/>
                  <a:pt x="14" y="533"/>
                  <a:pt x="10" y="533"/>
                </a:cubicBezTo>
                <a:cubicBezTo>
                  <a:pt x="7" y="533"/>
                  <a:pt x="5" y="535"/>
                  <a:pt x="3" y="537"/>
                </a:cubicBezTo>
                <a:cubicBezTo>
                  <a:pt x="1" y="539"/>
                  <a:pt x="0" y="542"/>
                  <a:pt x="0" y="545"/>
                </a:cubicBezTo>
                <a:cubicBezTo>
                  <a:pt x="0" y="548"/>
                  <a:pt x="1" y="551"/>
                  <a:pt x="3" y="553"/>
                </a:cubicBezTo>
                <a:cubicBezTo>
                  <a:pt x="5" y="555"/>
                  <a:pt x="7" y="556"/>
                  <a:pt x="10" y="557"/>
                </a:cubicBezTo>
                <a:cubicBezTo>
                  <a:pt x="14" y="557"/>
                  <a:pt x="30" y="558"/>
                  <a:pt x="44" y="560"/>
                </a:cubicBezTo>
                <a:cubicBezTo>
                  <a:pt x="44" y="567"/>
                  <a:pt x="45" y="575"/>
                  <a:pt x="45" y="582"/>
                </a:cubicBezTo>
                <a:cubicBezTo>
                  <a:pt x="31" y="585"/>
                  <a:pt x="15" y="588"/>
                  <a:pt x="12" y="589"/>
                </a:cubicBezTo>
                <a:cubicBezTo>
                  <a:pt x="9" y="590"/>
                  <a:pt x="7" y="591"/>
                  <a:pt x="5" y="594"/>
                </a:cubicBezTo>
                <a:cubicBezTo>
                  <a:pt x="4" y="596"/>
                  <a:pt x="3" y="599"/>
                  <a:pt x="3" y="602"/>
                </a:cubicBezTo>
                <a:cubicBezTo>
                  <a:pt x="4" y="605"/>
                  <a:pt x="5" y="607"/>
                  <a:pt x="7" y="609"/>
                </a:cubicBezTo>
                <a:cubicBezTo>
                  <a:pt x="9" y="611"/>
                  <a:pt x="12" y="613"/>
                  <a:pt x="15" y="612"/>
                </a:cubicBezTo>
                <a:cubicBezTo>
                  <a:pt x="18" y="612"/>
                  <a:pt x="34" y="612"/>
                  <a:pt x="48" y="612"/>
                </a:cubicBezTo>
                <a:cubicBezTo>
                  <a:pt x="49" y="620"/>
                  <a:pt x="50" y="627"/>
                  <a:pt x="52" y="634"/>
                </a:cubicBezTo>
                <a:cubicBezTo>
                  <a:pt x="38" y="639"/>
                  <a:pt x="23" y="644"/>
                  <a:pt x="20" y="645"/>
                </a:cubicBezTo>
                <a:cubicBezTo>
                  <a:pt x="17" y="645"/>
                  <a:pt x="15" y="647"/>
                  <a:pt x="13" y="650"/>
                </a:cubicBezTo>
                <a:cubicBezTo>
                  <a:pt x="12" y="652"/>
                  <a:pt x="12" y="655"/>
                  <a:pt x="12" y="658"/>
                </a:cubicBezTo>
                <a:cubicBezTo>
                  <a:pt x="13" y="661"/>
                  <a:pt x="14" y="664"/>
                  <a:pt x="17" y="665"/>
                </a:cubicBezTo>
                <a:cubicBezTo>
                  <a:pt x="19" y="667"/>
                  <a:pt x="22" y="668"/>
                  <a:pt x="25" y="668"/>
                </a:cubicBezTo>
                <a:cubicBezTo>
                  <a:pt x="28" y="667"/>
                  <a:pt x="44" y="665"/>
                  <a:pt x="58" y="664"/>
                </a:cubicBezTo>
                <a:cubicBezTo>
                  <a:pt x="60" y="671"/>
                  <a:pt x="62" y="678"/>
                  <a:pt x="64" y="686"/>
                </a:cubicBezTo>
                <a:cubicBezTo>
                  <a:pt x="50" y="691"/>
                  <a:pt x="36" y="698"/>
                  <a:pt x="33" y="699"/>
                </a:cubicBezTo>
                <a:cubicBezTo>
                  <a:pt x="30" y="700"/>
                  <a:pt x="28" y="702"/>
                  <a:pt x="27" y="705"/>
                </a:cubicBezTo>
                <a:cubicBezTo>
                  <a:pt x="26" y="708"/>
                  <a:pt x="26" y="710"/>
                  <a:pt x="27" y="713"/>
                </a:cubicBezTo>
                <a:cubicBezTo>
                  <a:pt x="28" y="716"/>
                  <a:pt x="30" y="718"/>
                  <a:pt x="32" y="720"/>
                </a:cubicBezTo>
                <a:cubicBezTo>
                  <a:pt x="34" y="721"/>
                  <a:pt x="37" y="722"/>
                  <a:pt x="40" y="721"/>
                </a:cubicBezTo>
                <a:cubicBezTo>
                  <a:pt x="43" y="721"/>
                  <a:pt x="59" y="717"/>
                  <a:pt x="73" y="714"/>
                </a:cubicBezTo>
                <a:cubicBezTo>
                  <a:pt x="76" y="721"/>
                  <a:pt x="78" y="728"/>
                  <a:pt x="81" y="735"/>
                </a:cubicBezTo>
                <a:cubicBezTo>
                  <a:pt x="68" y="742"/>
                  <a:pt x="55" y="750"/>
                  <a:pt x="52" y="752"/>
                </a:cubicBezTo>
                <a:cubicBezTo>
                  <a:pt x="49" y="753"/>
                  <a:pt x="48" y="755"/>
                  <a:pt x="47" y="758"/>
                </a:cubicBezTo>
                <a:cubicBezTo>
                  <a:pt x="46" y="761"/>
                  <a:pt x="46" y="764"/>
                  <a:pt x="47" y="766"/>
                </a:cubicBezTo>
                <a:cubicBezTo>
                  <a:pt x="48" y="769"/>
                  <a:pt x="51" y="771"/>
                  <a:pt x="53" y="772"/>
                </a:cubicBezTo>
                <a:cubicBezTo>
                  <a:pt x="56" y="774"/>
                  <a:pt x="59" y="774"/>
                  <a:pt x="61" y="773"/>
                </a:cubicBezTo>
                <a:cubicBezTo>
                  <a:pt x="64" y="772"/>
                  <a:pt x="79" y="767"/>
                  <a:pt x="93" y="762"/>
                </a:cubicBezTo>
                <a:cubicBezTo>
                  <a:pt x="97" y="769"/>
                  <a:pt x="100" y="776"/>
                  <a:pt x="104" y="782"/>
                </a:cubicBezTo>
                <a:cubicBezTo>
                  <a:pt x="92" y="791"/>
                  <a:pt x="79" y="800"/>
                  <a:pt x="76" y="802"/>
                </a:cubicBezTo>
                <a:cubicBezTo>
                  <a:pt x="74" y="804"/>
                  <a:pt x="72" y="806"/>
                  <a:pt x="72" y="809"/>
                </a:cubicBezTo>
                <a:cubicBezTo>
                  <a:pt x="71" y="812"/>
                  <a:pt x="72" y="815"/>
                  <a:pt x="73" y="817"/>
                </a:cubicBezTo>
                <a:cubicBezTo>
                  <a:pt x="75" y="820"/>
                  <a:pt x="77" y="822"/>
                  <a:pt x="80" y="823"/>
                </a:cubicBezTo>
                <a:cubicBezTo>
                  <a:pt x="82" y="824"/>
                  <a:pt x="85" y="824"/>
                  <a:pt x="88" y="822"/>
                </a:cubicBezTo>
                <a:cubicBezTo>
                  <a:pt x="91" y="821"/>
                  <a:pt x="105" y="814"/>
                  <a:pt x="118" y="808"/>
                </a:cubicBezTo>
                <a:cubicBezTo>
                  <a:pt x="122" y="815"/>
                  <a:pt x="127" y="821"/>
                  <a:pt x="131" y="827"/>
                </a:cubicBezTo>
                <a:cubicBezTo>
                  <a:pt x="120" y="837"/>
                  <a:pt x="108" y="847"/>
                  <a:pt x="105" y="850"/>
                </a:cubicBezTo>
                <a:cubicBezTo>
                  <a:pt x="103" y="852"/>
                  <a:pt x="102" y="854"/>
                  <a:pt x="102" y="857"/>
                </a:cubicBezTo>
                <a:cubicBezTo>
                  <a:pt x="102" y="860"/>
                  <a:pt x="102" y="863"/>
                  <a:pt x="104" y="865"/>
                </a:cubicBezTo>
                <a:cubicBezTo>
                  <a:pt x="106" y="867"/>
                  <a:pt x="108" y="869"/>
                  <a:pt x="111" y="870"/>
                </a:cubicBezTo>
                <a:cubicBezTo>
                  <a:pt x="114" y="870"/>
                  <a:pt x="117" y="870"/>
                  <a:pt x="119" y="869"/>
                </a:cubicBezTo>
                <a:cubicBezTo>
                  <a:pt x="122" y="867"/>
                  <a:pt x="136" y="859"/>
                  <a:pt x="148" y="851"/>
                </a:cubicBezTo>
                <a:cubicBezTo>
                  <a:pt x="153" y="857"/>
                  <a:pt x="158" y="863"/>
                  <a:pt x="163" y="869"/>
                </a:cubicBezTo>
                <a:cubicBezTo>
                  <a:pt x="153" y="880"/>
                  <a:pt x="142" y="891"/>
                  <a:pt x="140" y="894"/>
                </a:cubicBezTo>
                <a:cubicBezTo>
                  <a:pt x="138" y="896"/>
                  <a:pt x="137" y="899"/>
                  <a:pt x="137" y="902"/>
                </a:cubicBezTo>
                <a:cubicBezTo>
                  <a:pt x="137" y="904"/>
                  <a:pt x="138" y="907"/>
                  <a:pt x="140" y="909"/>
                </a:cubicBezTo>
                <a:cubicBezTo>
                  <a:pt x="142" y="912"/>
                  <a:pt x="145" y="913"/>
                  <a:pt x="147" y="913"/>
                </a:cubicBezTo>
                <a:cubicBezTo>
                  <a:pt x="150" y="914"/>
                  <a:pt x="153" y="913"/>
                  <a:pt x="155" y="911"/>
                </a:cubicBezTo>
                <a:cubicBezTo>
                  <a:pt x="158" y="909"/>
                  <a:pt x="171" y="900"/>
                  <a:pt x="182" y="891"/>
                </a:cubicBezTo>
                <a:cubicBezTo>
                  <a:pt x="188" y="897"/>
                  <a:pt x="193" y="902"/>
                  <a:pt x="198" y="907"/>
                </a:cubicBezTo>
                <a:cubicBezTo>
                  <a:pt x="190" y="919"/>
                  <a:pt x="180" y="932"/>
                  <a:pt x="178" y="934"/>
                </a:cubicBezTo>
                <a:cubicBezTo>
                  <a:pt x="176" y="937"/>
                  <a:pt x="176" y="940"/>
                  <a:pt x="176" y="942"/>
                </a:cubicBezTo>
                <a:cubicBezTo>
                  <a:pt x="177" y="945"/>
                  <a:pt x="178" y="948"/>
                  <a:pt x="180" y="950"/>
                </a:cubicBezTo>
                <a:cubicBezTo>
                  <a:pt x="182" y="952"/>
                  <a:pt x="185" y="953"/>
                  <a:pt x="188" y="953"/>
                </a:cubicBezTo>
                <a:cubicBezTo>
                  <a:pt x="191" y="953"/>
                  <a:pt x="194" y="952"/>
                  <a:pt x="196" y="950"/>
                </a:cubicBezTo>
                <a:cubicBezTo>
                  <a:pt x="198" y="948"/>
                  <a:pt x="210" y="937"/>
                  <a:pt x="221" y="927"/>
                </a:cubicBezTo>
                <a:cubicBezTo>
                  <a:pt x="226" y="932"/>
                  <a:pt x="232" y="937"/>
                  <a:pt x="238" y="941"/>
                </a:cubicBezTo>
                <a:cubicBezTo>
                  <a:pt x="231" y="954"/>
                  <a:pt x="223" y="968"/>
                  <a:pt x="221" y="970"/>
                </a:cubicBezTo>
                <a:cubicBezTo>
                  <a:pt x="219" y="973"/>
                  <a:pt x="219" y="976"/>
                  <a:pt x="220" y="979"/>
                </a:cubicBezTo>
                <a:cubicBezTo>
                  <a:pt x="220" y="981"/>
                  <a:pt x="222" y="984"/>
                  <a:pt x="224" y="986"/>
                </a:cubicBezTo>
                <a:cubicBezTo>
                  <a:pt x="227" y="987"/>
                  <a:pt x="230" y="988"/>
                  <a:pt x="232" y="988"/>
                </a:cubicBezTo>
                <a:cubicBezTo>
                  <a:pt x="235" y="988"/>
                  <a:pt x="238" y="986"/>
                  <a:pt x="240" y="984"/>
                </a:cubicBezTo>
                <a:cubicBezTo>
                  <a:pt x="242" y="982"/>
                  <a:pt x="253" y="970"/>
                  <a:pt x="262" y="959"/>
                </a:cubicBezTo>
                <a:cubicBezTo>
                  <a:pt x="268" y="963"/>
                  <a:pt x="275" y="967"/>
                  <a:pt x="281" y="971"/>
                </a:cubicBezTo>
                <a:cubicBezTo>
                  <a:pt x="275" y="984"/>
                  <a:pt x="268" y="999"/>
                  <a:pt x="267" y="1002"/>
                </a:cubicBezTo>
                <a:cubicBezTo>
                  <a:pt x="266" y="1005"/>
                  <a:pt x="266" y="1008"/>
                  <a:pt x="267" y="1010"/>
                </a:cubicBezTo>
                <a:cubicBezTo>
                  <a:pt x="268" y="1013"/>
                  <a:pt x="270" y="1015"/>
                  <a:pt x="272" y="1017"/>
                </a:cubicBezTo>
                <a:cubicBezTo>
                  <a:pt x="275" y="1018"/>
                  <a:pt x="278" y="1019"/>
                  <a:pt x="280" y="1018"/>
                </a:cubicBezTo>
                <a:cubicBezTo>
                  <a:pt x="283" y="1018"/>
                  <a:pt x="286" y="1016"/>
                  <a:pt x="287" y="1014"/>
                </a:cubicBezTo>
                <a:cubicBezTo>
                  <a:pt x="289" y="1011"/>
                  <a:pt x="298" y="998"/>
                  <a:pt x="307" y="986"/>
                </a:cubicBezTo>
                <a:cubicBezTo>
                  <a:pt x="314" y="990"/>
                  <a:pt x="320" y="993"/>
                  <a:pt x="327" y="996"/>
                </a:cubicBezTo>
                <a:cubicBezTo>
                  <a:pt x="322" y="1010"/>
                  <a:pt x="317" y="1025"/>
                  <a:pt x="316" y="1028"/>
                </a:cubicBezTo>
                <a:cubicBezTo>
                  <a:pt x="315" y="1031"/>
                  <a:pt x="316" y="1034"/>
                  <a:pt x="317" y="1037"/>
                </a:cubicBezTo>
                <a:cubicBezTo>
                  <a:pt x="318" y="1039"/>
                  <a:pt x="320" y="1041"/>
                  <a:pt x="323" y="1042"/>
                </a:cubicBezTo>
                <a:cubicBezTo>
                  <a:pt x="326" y="1044"/>
                  <a:pt x="328" y="1044"/>
                  <a:pt x="331" y="1043"/>
                </a:cubicBezTo>
                <a:cubicBezTo>
                  <a:pt x="334" y="1042"/>
                  <a:pt x="336" y="1041"/>
                  <a:pt x="338" y="1038"/>
                </a:cubicBezTo>
                <a:cubicBezTo>
                  <a:pt x="339" y="1035"/>
                  <a:pt x="347" y="1021"/>
                  <a:pt x="354" y="1009"/>
                </a:cubicBezTo>
                <a:cubicBezTo>
                  <a:pt x="361" y="1011"/>
                  <a:pt x="368" y="1014"/>
                  <a:pt x="375" y="1017"/>
                </a:cubicBezTo>
                <a:cubicBezTo>
                  <a:pt x="372" y="1031"/>
                  <a:pt x="369" y="1046"/>
                  <a:pt x="368" y="1050"/>
                </a:cubicBezTo>
                <a:cubicBezTo>
                  <a:pt x="367" y="1052"/>
                  <a:pt x="368" y="1055"/>
                  <a:pt x="369" y="1058"/>
                </a:cubicBezTo>
                <a:cubicBezTo>
                  <a:pt x="371" y="1060"/>
                  <a:pt x="373" y="1062"/>
                  <a:pt x="376" y="1063"/>
                </a:cubicBezTo>
                <a:cubicBezTo>
                  <a:pt x="379" y="1064"/>
                  <a:pt x="382" y="1064"/>
                  <a:pt x="384" y="1063"/>
                </a:cubicBezTo>
                <a:cubicBezTo>
                  <a:pt x="387" y="1062"/>
                  <a:pt x="389" y="1060"/>
                  <a:pt x="390" y="1057"/>
                </a:cubicBezTo>
                <a:cubicBezTo>
                  <a:pt x="392" y="1054"/>
                  <a:pt x="398" y="1039"/>
                  <a:pt x="404" y="1026"/>
                </a:cubicBezTo>
                <a:cubicBezTo>
                  <a:pt x="411" y="1028"/>
                  <a:pt x="418" y="1030"/>
                  <a:pt x="425" y="1032"/>
                </a:cubicBezTo>
                <a:cubicBezTo>
                  <a:pt x="424" y="1046"/>
                  <a:pt x="422" y="1062"/>
                  <a:pt x="422" y="1065"/>
                </a:cubicBezTo>
                <a:cubicBezTo>
                  <a:pt x="421" y="1068"/>
                  <a:pt x="422" y="1071"/>
                  <a:pt x="424" y="1073"/>
                </a:cubicBezTo>
                <a:cubicBezTo>
                  <a:pt x="426" y="1075"/>
                  <a:pt x="428" y="1077"/>
                  <a:pt x="431" y="1078"/>
                </a:cubicBezTo>
                <a:cubicBezTo>
                  <a:pt x="434" y="1078"/>
                  <a:pt x="437" y="1078"/>
                  <a:pt x="439" y="1076"/>
                </a:cubicBezTo>
                <a:cubicBezTo>
                  <a:pt x="442" y="1075"/>
                  <a:pt x="444" y="1073"/>
                  <a:pt x="445" y="1070"/>
                </a:cubicBezTo>
                <a:cubicBezTo>
                  <a:pt x="446" y="1067"/>
                  <a:pt x="450" y="1052"/>
                  <a:pt x="455" y="1038"/>
                </a:cubicBezTo>
                <a:cubicBezTo>
                  <a:pt x="462" y="1039"/>
                  <a:pt x="469" y="1040"/>
                  <a:pt x="477" y="1041"/>
                </a:cubicBezTo>
                <a:cubicBezTo>
                  <a:pt x="477" y="1056"/>
                  <a:pt x="477" y="1072"/>
                  <a:pt x="477" y="1075"/>
                </a:cubicBezTo>
                <a:cubicBezTo>
                  <a:pt x="477" y="1078"/>
                  <a:pt x="478" y="1081"/>
                  <a:pt x="480" y="1083"/>
                </a:cubicBezTo>
                <a:cubicBezTo>
                  <a:pt x="482" y="1085"/>
                  <a:pt x="484" y="1086"/>
                  <a:pt x="487" y="1087"/>
                </a:cubicBezTo>
                <a:cubicBezTo>
                  <a:pt x="490" y="1087"/>
                  <a:pt x="493" y="1086"/>
                  <a:pt x="495" y="1085"/>
                </a:cubicBezTo>
                <a:cubicBezTo>
                  <a:pt x="497" y="1083"/>
                  <a:pt x="499" y="1081"/>
                  <a:pt x="500" y="1078"/>
                </a:cubicBezTo>
                <a:cubicBezTo>
                  <a:pt x="501" y="1074"/>
                  <a:pt x="504" y="1059"/>
                  <a:pt x="507" y="1045"/>
                </a:cubicBezTo>
                <a:cubicBezTo>
                  <a:pt x="514" y="1045"/>
                  <a:pt x="522" y="1045"/>
                  <a:pt x="529" y="1046"/>
                </a:cubicBezTo>
                <a:cubicBezTo>
                  <a:pt x="530" y="1060"/>
                  <a:pt x="532" y="1076"/>
                  <a:pt x="532" y="1079"/>
                </a:cubicBezTo>
                <a:cubicBezTo>
                  <a:pt x="533" y="1082"/>
                  <a:pt x="534" y="1085"/>
                  <a:pt x="536" y="1087"/>
                </a:cubicBezTo>
                <a:cubicBezTo>
                  <a:pt x="538" y="1089"/>
                  <a:pt x="541" y="1090"/>
                  <a:pt x="544" y="1090"/>
                </a:cubicBezTo>
                <a:cubicBezTo>
                  <a:pt x="547" y="1090"/>
                  <a:pt x="550" y="1088"/>
                  <a:pt x="552" y="1087"/>
                </a:cubicBezTo>
                <a:cubicBezTo>
                  <a:pt x="554" y="1085"/>
                  <a:pt x="555" y="1082"/>
                  <a:pt x="556" y="1079"/>
                </a:cubicBezTo>
                <a:cubicBezTo>
                  <a:pt x="556" y="1076"/>
                  <a:pt x="558" y="1060"/>
                  <a:pt x="559" y="1046"/>
                </a:cubicBezTo>
                <a:cubicBezTo>
                  <a:pt x="566" y="1045"/>
                  <a:pt x="574" y="1045"/>
                  <a:pt x="581" y="1045"/>
                </a:cubicBezTo>
                <a:cubicBezTo>
                  <a:pt x="584" y="1059"/>
                  <a:pt x="587" y="1074"/>
                  <a:pt x="588" y="1078"/>
                </a:cubicBezTo>
                <a:cubicBezTo>
                  <a:pt x="589" y="1081"/>
                  <a:pt x="590" y="1083"/>
                  <a:pt x="593" y="1085"/>
                </a:cubicBezTo>
                <a:cubicBezTo>
                  <a:pt x="595" y="1086"/>
                  <a:pt x="598" y="1087"/>
                  <a:pt x="601" y="1087"/>
                </a:cubicBezTo>
                <a:cubicBezTo>
                  <a:pt x="604" y="1086"/>
                  <a:pt x="606" y="1085"/>
                  <a:pt x="608" y="1083"/>
                </a:cubicBezTo>
                <a:cubicBezTo>
                  <a:pt x="610" y="1081"/>
                  <a:pt x="611" y="1078"/>
                  <a:pt x="611" y="1075"/>
                </a:cubicBezTo>
                <a:cubicBezTo>
                  <a:pt x="611" y="1072"/>
                  <a:pt x="611" y="1056"/>
                  <a:pt x="611" y="1041"/>
                </a:cubicBezTo>
                <a:cubicBezTo>
                  <a:pt x="619" y="1040"/>
                  <a:pt x="626" y="1039"/>
                  <a:pt x="633" y="1038"/>
                </a:cubicBezTo>
                <a:cubicBezTo>
                  <a:pt x="638" y="1052"/>
                  <a:pt x="642" y="1067"/>
                  <a:pt x="643" y="1070"/>
                </a:cubicBezTo>
                <a:cubicBezTo>
                  <a:pt x="644" y="1073"/>
                  <a:pt x="646" y="1075"/>
                  <a:pt x="649" y="1076"/>
                </a:cubicBezTo>
                <a:cubicBezTo>
                  <a:pt x="651" y="1078"/>
                  <a:pt x="654" y="1078"/>
                  <a:pt x="657" y="1078"/>
                </a:cubicBezTo>
                <a:cubicBezTo>
                  <a:pt x="660" y="1077"/>
                  <a:pt x="662" y="1075"/>
                  <a:pt x="664" y="1073"/>
                </a:cubicBezTo>
                <a:cubicBezTo>
                  <a:pt x="666" y="1071"/>
                  <a:pt x="667" y="1068"/>
                  <a:pt x="666" y="1065"/>
                </a:cubicBezTo>
                <a:cubicBezTo>
                  <a:pt x="666" y="1062"/>
                  <a:pt x="664" y="1046"/>
                  <a:pt x="663" y="1032"/>
                </a:cubicBezTo>
                <a:cubicBezTo>
                  <a:pt x="670" y="1030"/>
                  <a:pt x="677" y="1028"/>
                  <a:pt x="684" y="1026"/>
                </a:cubicBezTo>
                <a:cubicBezTo>
                  <a:pt x="690" y="1039"/>
                  <a:pt x="696" y="1054"/>
                  <a:pt x="698" y="1057"/>
                </a:cubicBezTo>
                <a:cubicBezTo>
                  <a:pt x="699" y="1060"/>
                  <a:pt x="701" y="1062"/>
                  <a:pt x="704" y="1063"/>
                </a:cubicBezTo>
                <a:cubicBezTo>
                  <a:pt x="706" y="1064"/>
                  <a:pt x="709" y="1064"/>
                  <a:pt x="712" y="1063"/>
                </a:cubicBezTo>
                <a:cubicBezTo>
                  <a:pt x="715" y="1062"/>
                  <a:pt x="717" y="1060"/>
                  <a:pt x="719" y="1058"/>
                </a:cubicBezTo>
                <a:cubicBezTo>
                  <a:pt x="720" y="1055"/>
                  <a:pt x="721" y="1052"/>
                  <a:pt x="720" y="1050"/>
                </a:cubicBezTo>
                <a:cubicBezTo>
                  <a:pt x="719" y="1046"/>
                  <a:pt x="716" y="1031"/>
                  <a:pt x="713" y="1017"/>
                </a:cubicBezTo>
                <a:cubicBezTo>
                  <a:pt x="720" y="1014"/>
                  <a:pt x="727" y="1011"/>
                  <a:pt x="734" y="1009"/>
                </a:cubicBezTo>
                <a:cubicBezTo>
                  <a:pt x="741" y="1021"/>
                  <a:pt x="749" y="1035"/>
                  <a:pt x="750" y="1038"/>
                </a:cubicBezTo>
                <a:cubicBezTo>
                  <a:pt x="752" y="1041"/>
                  <a:pt x="754" y="1042"/>
                  <a:pt x="757" y="1043"/>
                </a:cubicBezTo>
                <a:cubicBezTo>
                  <a:pt x="760" y="1044"/>
                  <a:pt x="762" y="1044"/>
                  <a:pt x="765" y="1042"/>
                </a:cubicBezTo>
                <a:cubicBezTo>
                  <a:pt x="768" y="1041"/>
                  <a:pt x="770" y="1039"/>
                  <a:pt x="771" y="1037"/>
                </a:cubicBezTo>
                <a:cubicBezTo>
                  <a:pt x="772" y="1034"/>
                  <a:pt x="773" y="1031"/>
                  <a:pt x="772" y="1028"/>
                </a:cubicBezTo>
                <a:cubicBezTo>
                  <a:pt x="771" y="1025"/>
                  <a:pt x="766" y="1010"/>
                  <a:pt x="761" y="996"/>
                </a:cubicBezTo>
                <a:cubicBezTo>
                  <a:pt x="768" y="993"/>
                  <a:pt x="774" y="990"/>
                  <a:pt x="781" y="986"/>
                </a:cubicBezTo>
                <a:cubicBezTo>
                  <a:pt x="790" y="998"/>
                  <a:pt x="799" y="1011"/>
                  <a:pt x="801" y="1014"/>
                </a:cubicBezTo>
                <a:cubicBezTo>
                  <a:pt x="802" y="1016"/>
                  <a:pt x="805" y="1018"/>
                  <a:pt x="808" y="1018"/>
                </a:cubicBezTo>
                <a:cubicBezTo>
                  <a:pt x="810" y="1019"/>
                  <a:pt x="813" y="1018"/>
                  <a:pt x="816" y="1017"/>
                </a:cubicBezTo>
                <a:cubicBezTo>
                  <a:pt x="818" y="1015"/>
                  <a:pt x="820" y="1013"/>
                  <a:pt x="821" y="1010"/>
                </a:cubicBezTo>
                <a:cubicBezTo>
                  <a:pt x="822" y="1008"/>
                  <a:pt x="822" y="1005"/>
                  <a:pt x="821" y="1002"/>
                </a:cubicBezTo>
                <a:cubicBezTo>
                  <a:pt x="820" y="999"/>
                  <a:pt x="813" y="984"/>
                  <a:pt x="807" y="971"/>
                </a:cubicBezTo>
                <a:cubicBezTo>
                  <a:pt x="813" y="967"/>
                  <a:pt x="820" y="963"/>
                  <a:pt x="826" y="959"/>
                </a:cubicBezTo>
                <a:cubicBezTo>
                  <a:pt x="835" y="970"/>
                  <a:pt x="846" y="982"/>
                  <a:pt x="848" y="984"/>
                </a:cubicBezTo>
                <a:cubicBezTo>
                  <a:pt x="850" y="986"/>
                  <a:pt x="853" y="988"/>
                  <a:pt x="856" y="988"/>
                </a:cubicBezTo>
                <a:cubicBezTo>
                  <a:pt x="858" y="988"/>
                  <a:pt x="861" y="987"/>
                  <a:pt x="864" y="986"/>
                </a:cubicBezTo>
                <a:cubicBezTo>
                  <a:pt x="866" y="984"/>
                  <a:pt x="868" y="981"/>
                  <a:pt x="868" y="979"/>
                </a:cubicBezTo>
                <a:cubicBezTo>
                  <a:pt x="869" y="976"/>
                  <a:pt x="869" y="973"/>
                  <a:pt x="867" y="970"/>
                </a:cubicBezTo>
                <a:cubicBezTo>
                  <a:pt x="865" y="968"/>
                  <a:pt x="857" y="954"/>
                  <a:pt x="850" y="941"/>
                </a:cubicBezTo>
                <a:cubicBezTo>
                  <a:pt x="856" y="937"/>
                  <a:pt x="862" y="932"/>
                  <a:pt x="867" y="927"/>
                </a:cubicBezTo>
                <a:cubicBezTo>
                  <a:pt x="878" y="937"/>
                  <a:pt x="890" y="948"/>
                  <a:pt x="892" y="950"/>
                </a:cubicBezTo>
                <a:cubicBezTo>
                  <a:pt x="894" y="952"/>
                  <a:pt x="897" y="953"/>
                  <a:pt x="900" y="953"/>
                </a:cubicBezTo>
                <a:cubicBezTo>
                  <a:pt x="903" y="953"/>
                  <a:pt x="906" y="952"/>
                  <a:pt x="908" y="950"/>
                </a:cubicBezTo>
                <a:cubicBezTo>
                  <a:pt x="910" y="948"/>
                  <a:pt x="911" y="945"/>
                  <a:pt x="912" y="942"/>
                </a:cubicBezTo>
                <a:cubicBezTo>
                  <a:pt x="912" y="940"/>
                  <a:pt x="911" y="937"/>
                  <a:pt x="910" y="934"/>
                </a:cubicBezTo>
                <a:cubicBezTo>
                  <a:pt x="908" y="932"/>
                  <a:pt x="898" y="919"/>
                  <a:pt x="890" y="907"/>
                </a:cubicBezTo>
                <a:cubicBezTo>
                  <a:pt x="895" y="902"/>
                  <a:pt x="900" y="897"/>
                  <a:pt x="905" y="891"/>
                </a:cubicBezTo>
                <a:cubicBezTo>
                  <a:pt x="917" y="900"/>
                  <a:pt x="930" y="909"/>
                  <a:pt x="933" y="911"/>
                </a:cubicBezTo>
                <a:cubicBezTo>
                  <a:pt x="935" y="913"/>
                  <a:pt x="938" y="914"/>
                  <a:pt x="941" y="913"/>
                </a:cubicBezTo>
                <a:cubicBezTo>
                  <a:pt x="943" y="913"/>
                  <a:pt x="946" y="912"/>
                  <a:pt x="948" y="909"/>
                </a:cubicBezTo>
                <a:cubicBezTo>
                  <a:pt x="950" y="907"/>
                  <a:pt x="951" y="904"/>
                  <a:pt x="951" y="902"/>
                </a:cubicBezTo>
                <a:cubicBezTo>
                  <a:pt x="951" y="899"/>
                  <a:pt x="950" y="896"/>
                  <a:pt x="948" y="894"/>
                </a:cubicBezTo>
                <a:cubicBezTo>
                  <a:pt x="946" y="891"/>
                  <a:pt x="935" y="880"/>
                  <a:pt x="925" y="869"/>
                </a:cubicBezTo>
                <a:cubicBezTo>
                  <a:pt x="930" y="863"/>
                  <a:pt x="935" y="857"/>
                  <a:pt x="940" y="851"/>
                </a:cubicBezTo>
                <a:cubicBezTo>
                  <a:pt x="952" y="859"/>
                  <a:pt x="966" y="867"/>
                  <a:pt x="969" y="869"/>
                </a:cubicBezTo>
                <a:cubicBezTo>
                  <a:pt x="971" y="870"/>
                  <a:pt x="974" y="870"/>
                  <a:pt x="977" y="870"/>
                </a:cubicBezTo>
                <a:cubicBezTo>
                  <a:pt x="980" y="869"/>
                  <a:pt x="982" y="867"/>
                  <a:pt x="984" y="865"/>
                </a:cubicBezTo>
                <a:cubicBezTo>
                  <a:pt x="986" y="863"/>
                  <a:pt x="986" y="860"/>
                  <a:pt x="986" y="857"/>
                </a:cubicBezTo>
                <a:cubicBezTo>
                  <a:pt x="986" y="854"/>
                  <a:pt x="985" y="852"/>
                  <a:pt x="983" y="850"/>
                </a:cubicBezTo>
                <a:cubicBezTo>
                  <a:pt x="980" y="847"/>
                  <a:pt x="968" y="837"/>
                  <a:pt x="957" y="827"/>
                </a:cubicBezTo>
                <a:cubicBezTo>
                  <a:pt x="961" y="821"/>
                  <a:pt x="966" y="815"/>
                  <a:pt x="969" y="808"/>
                </a:cubicBezTo>
                <a:cubicBezTo>
                  <a:pt x="983" y="814"/>
                  <a:pt x="997" y="821"/>
                  <a:pt x="1000" y="822"/>
                </a:cubicBezTo>
                <a:cubicBezTo>
                  <a:pt x="1003" y="824"/>
                  <a:pt x="1006" y="824"/>
                  <a:pt x="1008" y="823"/>
                </a:cubicBezTo>
                <a:cubicBezTo>
                  <a:pt x="1011" y="822"/>
                  <a:pt x="1013" y="820"/>
                  <a:pt x="1015" y="817"/>
                </a:cubicBezTo>
                <a:cubicBezTo>
                  <a:pt x="1016" y="815"/>
                  <a:pt x="1017" y="812"/>
                  <a:pt x="1016" y="809"/>
                </a:cubicBezTo>
                <a:cubicBezTo>
                  <a:pt x="1016" y="806"/>
                  <a:pt x="1014" y="804"/>
                  <a:pt x="1012" y="802"/>
                </a:cubicBezTo>
                <a:cubicBezTo>
                  <a:pt x="1009" y="800"/>
                  <a:pt x="996" y="791"/>
                  <a:pt x="984" y="782"/>
                </a:cubicBezTo>
                <a:cubicBezTo>
                  <a:pt x="988" y="776"/>
                  <a:pt x="991" y="769"/>
                  <a:pt x="995" y="762"/>
                </a:cubicBezTo>
                <a:cubicBezTo>
                  <a:pt x="1009" y="767"/>
                  <a:pt x="1024" y="772"/>
                  <a:pt x="1027" y="773"/>
                </a:cubicBezTo>
                <a:cubicBezTo>
                  <a:pt x="1029" y="774"/>
                  <a:pt x="1032" y="774"/>
                  <a:pt x="1035" y="772"/>
                </a:cubicBezTo>
                <a:cubicBezTo>
                  <a:pt x="1037" y="771"/>
                  <a:pt x="1039" y="769"/>
                  <a:pt x="1041" y="766"/>
                </a:cubicBezTo>
                <a:cubicBezTo>
                  <a:pt x="1042" y="764"/>
                  <a:pt x="1042" y="761"/>
                  <a:pt x="1041" y="758"/>
                </a:cubicBezTo>
                <a:cubicBezTo>
                  <a:pt x="1040" y="755"/>
                  <a:pt x="1039" y="753"/>
                  <a:pt x="1036" y="752"/>
                </a:cubicBezTo>
                <a:cubicBezTo>
                  <a:pt x="1033" y="750"/>
                  <a:pt x="1020" y="742"/>
                  <a:pt x="1007" y="735"/>
                </a:cubicBezTo>
                <a:cubicBezTo>
                  <a:pt x="1010" y="728"/>
                  <a:pt x="1012" y="721"/>
                  <a:pt x="1015" y="714"/>
                </a:cubicBezTo>
                <a:cubicBezTo>
                  <a:pt x="1029" y="717"/>
                  <a:pt x="1045" y="721"/>
                  <a:pt x="1048" y="721"/>
                </a:cubicBezTo>
                <a:cubicBezTo>
                  <a:pt x="1051" y="722"/>
                  <a:pt x="1054" y="721"/>
                  <a:pt x="1056" y="720"/>
                </a:cubicBezTo>
                <a:cubicBezTo>
                  <a:pt x="1058" y="718"/>
                  <a:pt x="1060" y="716"/>
                  <a:pt x="1061" y="713"/>
                </a:cubicBezTo>
                <a:cubicBezTo>
                  <a:pt x="1062" y="710"/>
                  <a:pt x="1062" y="707"/>
                  <a:pt x="1061" y="705"/>
                </a:cubicBezTo>
                <a:cubicBezTo>
                  <a:pt x="1060" y="702"/>
                  <a:pt x="1058" y="700"/>
                  <a:pt x="1055" y="699"/>
                </a:cubicBezTo>
                <a:cubicBezTo>
                  <a:pt x="1052" y="698"/>
                  <a:pt x="1037" y="691"/>
                  <a:pt x="1024" y="686"/>
                </a:cubicBezTo>
                <a:cubicBezTo>
                  <a:pt x="1026" y="678"/>
                  <a:pt x="1028" y="671"/>
                  <a:pt x="1030" y="664"/>
                </a:cubicBezTo>
                <a:cubicBezTo>
                  <a:pt x="1044" y="665"/>
                  <a:pt x="1060" y="667"/>
                  <a:pt x="1063" y="668"/>
                </a:cubicBezTo>
                <a:cubicBezTo>
                  <a:pt x="1066" y="668"/>
                  <a:pt x="1069" y="667"/>
                  <a:pt x="1071" y="665"/>
                </a:cubicBezTo>
                <a:cubicBezTo>
                  <a:pt x="1074" y="664"/>
                  <a:pt x="1075" y="661"/>
                  <a:pt x="1076" y="658"/>
                </a:cubicBezTo>
                <a:cubicBezTo>
                  <a:pt x="1076" y="655"/>
                  <a:pt x="1076" y="652"/>
                  <a:pt x="1075" y="650"/>
                </a:cubicBezTo>
                <a:cubicBezTo>
                  <a:pt x="1073" y="647"/>
                  <a:pt x="1071" y="645"/>
                  <a:pt x="1068" y="645"/>
                </a:cubicBezTo>
                <a:cubicBezTo>
                  <a:pt x="1065" y="644"/>
                  <a:pt x="1050" y="639"/>
                  <a:pt x="1036" y="634"/>
                </a:cubicBezTo>
                <a:cubicBezTo>
                  <a:pt x="1037" y="627"/>
                  <a:pt x="1039" y="620"/>
                  <a:pt x="1040" y="612"/>
                </a:cubicBezTo>
                <a:cubicBezTo>
                  <a:pt x="1054" y="612"/>
                  <a:pt x="1070" y="612"/>
                  <a:pt x="1073" y="612"/>
                </a:cubicBezTo>
                <a:cubicBezTo>
                  <a:pt x="1076" y="613"/>
                  <a:pt x="1079" y="611"/>
                  <a:pt x="1081" y="609"/>
                </a:cubicBezTo>
                <a:cubicBezTo>
                  <a:pt x="1083" y="607"/>
                  <a:pt x="1084" y="605"/>
                  <a:pt x="1085" y="602"/>
                </a:cubicBezTo>
                <a:cubicBezTo>
                  <a:pt x="1085" y="599"/>
                  <a:pt x="1084" y="596"/>
                  <a:pt x="1083" y="594"/>
                </a:cubicBezTo>
                <a:cubicBezTo>
                  <a:pt x="1081" y="591"/>
                  <a:pt x="1079" y="590"/>
                  <a:pt x="1076" y="589"/>
                </a:cubicBezTo>
                <a:cubicBezTo>
                  <a:pt x="1073" y="588"/>
                  <a:pt x="1057" y="585"/>
                  <a:pt x="1043" y="582"/>
                </a:cubicBezTo>
                <a:cubicBezTo>
                  <a:pt x="1043" y="575"/>
                  <a:pt x="1044" y="567"/>
                  <a:pt x="1044" y="560"/>
                </a:cubicBezTo>
                <a:cubicBezTo>
                  <a:pt x="1058" y="558"/>
                  <a:pt x="1074" y="557"/>
                  <a:pt x="1078" y="557"/>
                </a:cubicBezTo>
                <a:close/>
                <a:moveTo>
                  <a:pt x="544" y="979"/>
                </a:moveTo>
                <a:cubicBezTo>
                  <a:pt x="305" y="979"/>
                  <a:pt x="111" y="785"/>
                  <a:pt x="111" y="545"/>
                </a:cubicBezTo>
                <a:cubicBezTo>
                  <a:pt x="111" y="305"/>
                  <a:pt x="305" y="111"/>
                  <a:pt x="544" y="111"/>
                </a:cubicBezTo>
                <a:cubicBezTo>
                  <a:pt x="783" y="111"/>
                  <a:pt x="977" y="305"/>
                  <a:pt x="977" y="545"/>
                </a:cubicBezTo>
                <a:cubicBezTo>
                  <a:pt x="977" y="785"/>
                  <a:pt x="783" y="979"/>
                  <a:pt x="544" y="979"/>
                </a:cubicBezTo>
                <a:close/>
              </a:path>
            </a:pathLst>
          </a:custGeom>
          <a:solidFill>
            <a:srgbClr val="356377"/>
          </a:solidFill>
          <a:ln>
            <a:noFill/>
          </a:ln>
        </p:spPr>
        <p:txBody>
          <a:bodyPr vert="horz" wrap="square" lIns="91440" tIns="45720" rIns="91440" bIns="45720" numCol="1" anchor="t" anchorCtr="0" compatLnSpc="1">
            <a:prstTxWarp prst="textNoShape">
              <a:avLst/>
            </a:prstTxWarp>
          </a:bodyPr>
          <a:lstStyle/>
          <a:p>
            <a:pPr defTabSz="914378"/>
            <a:endParaRPr lang="en-US" sz="1800">
              <a:solidFill>
                <a:prstClr val="black"/>
              </a:solidFill>
            </a:endParaRPr>
          </a:p>
        </p:txBody>
      </p:sp>
      <p:sp>
        <p:nvSpPr>
          <p:cNvPr id="98" name="Freeform 14">
            <a:extLst>
              <a:ext uri="{FF2B5EF4-FFF2-40B4-BE49-F238E27FC236}">
                <a16:creationId xmlns:a16="http://schemas.microsoft.com/office/drawing/2014/main" id="{CCB885E9-1E59-4D60-9AF7-E4659611DDEA}"/>
              </a:ext>
            </a:extLst>
          </p:cNvPr>
          <p:cNvSpPr>
            <a:spLocks noEditPoints="1"/>
          </p:cNvSpPr>
          <p:nvPr/>
        </p:nvSpPr>
        <p:spPr bwMode="auto">
          <a:xfrm>
            <a:off x="5225993" y="1445126"/>
            <a:ext cx="240805" cy="241317"/>
          </a:xfrm>
          <a:custGeom>
            <a:avLst/>
            <a:gdLst>
              <a:gd name="T0" fmla="*/ 1043 w 1088"/>
              <a:gd name="T1" fmla="*/ 507 h 1090"/>
              <a:gd name="T2" fmla="*/ 1036 w 1088"/>
              <a:gd name="T3" fmla="*/ 455 h 1090"/>
              <a:gd name="T4" fmla="*/ 1024 w 1088"/>
              <a:gd name="T5" fmla="*/ 404 h 1090"/>
              <a:gd name="T6" fmla="*/ 1007 w 1088"/>
              <a:gd name="T7" fmla="*/ 355 h 1090"/>
              <a:gd name="T8" fmla="*/ 984 w 1088"/>
              <a:gd name="T9" fmla="*/ 307 h 1090"/>
              <a:gd name="T10" fmla="*/ 957 w 1088"/>
              <a:gd name="T11" fmla="*/ 263 h 1090"/>
              <a:gd name="T12" fmla="*/ 925 w 1088"/>
              <a:gd name="T13" fmla="*/ 221 h 1090"/>
              <a:gd name="T14" fmla="*/ 890 w 1088"/>
              <a:gd name="T15" fmla="*/ 183 h 1090"/>
              <a:gd name="T16" fmla="*/ 850 w 1088"/>
              <a:gd name="T17" fmla="*/ 149 h 1090"/>
              <a:gd name="T18" fmla="*/ 807 w 1088"/>
              <a:gd name="T19" fmla="*/ 119 h 1090"/>
              <a:gd name="T20" fmla="*/ 761 w 1088"/>
              <a:gd name="T21" fmla="*/ 93 h 1090"/>
              <a:gd name="T22" fmla="*/ 713 w 1088"/>
              <a:gd name="T23" fmla="*/ 73 h 1090"/>
              <a:gd name="T24" fmla="*/ 663 w 1088"/>
              <a:gd name="T25" fmla="*/ 58 h 1090"/>
              <a:gd name="T26" fmla="*/ 611 w 1088"/>
              <a:gd name="T27" fmla="*/ 48 h 1090"/>
              <a:gd name="T28" fmla="*/ 559 w 1088"/>
              <a:gd name="T29" fmla="*/ 44 h 1090"/>
              <a:gd name="T30" fmla="*/ 507 w 1088"/>
              <a:gd name="T31" fmla="*/ 45 h 1090"/>
              <a:gd name="T32" fmla="*/ 455 w 1088"/>
              <a:gd name="T33" fmla="*/ 52 h 1090"/>
              <a:gd name="T34" fmla="*/ 404 w 1088"/>
              <a:gd name="T35" fmla="*/ 64 h 1090"/>
              <a:gd name="T36" fmla="*/ 354 w 1088"/>
              <a:gd name="T37" fmla="*/ 81 h 1090"/>
              <a:gd name="T38" fmla="*/ 307 w 1088"/>
              <a:gd name="T39" fmla="*/ 104 h 1090"/>
              <a:gd name="T40" fmla="*/ 262 w 1088"/>
              <a:gd name="T41" fmla="*/ 131 h 1090"/>
              <a:gd name="T42" fmla="*/ 221 w 1088"/>
              <a:gd name="T43" fmla="*/ 163 h 1090"/>
              <a:gd name="T44" fmla="*/ 182 w 1088"/>
              <a:gd name="T45" fmla="*/ 199 h 1090"/>
              <a:gd name="T46" fmla="*/ 148 w 1088"/>
              <a:gd name="T47" fmla="*/ 238 h 1090"/>
              <a:gd name="T48" fmla="*/ 118 w 1088"/>
              <a:gd name="T49" fmla="*/ 282 h 1090"/>
              <a:gd name="T50" fmla="*/ 93 w 1088"/>
              <a:gd name="T51" fmla="*/ 328 h 1090"/>
              <a:gd name="T52" fmla="*/ 73 w 1088"/>
              <a:gd name="T53" fmla="*/ 376 h 1090"/>
              <a:gd name="T54" fmla="*/ 58 w 1088"/>
              <a:gd name="T55" fmla="*/ 426 h 1090"/>
              <a:gd name="T56" fmla="*/ 48 w 1088"/>
              <a:gd name="T57" fmla="*/ 478 h 1090"/>
              <a:gd name="T58" fmla="*/ 44 w 1088"/>
              <a:gd name="T59" fmla="*/ 530 h 1090"/>
              <a:gd name="T60" fmla="*/ 45 w 1088"/>
              <a:gd name="T61" fmla="*/ 582 h 1090"/>
              <a:gd name="T62" fmla="*/ 52 w 1088"/>
              <a:gd name="T63" fmla="*/ 634 h 1090"/>
              <a:gd name="T64" fmla="*/ 64 w 1088"/>
              <a:gd name="T65" fmla="*/ 686 h 1090"/>
              <a:gd name="T66" fmla="*/ 81 w 1088"/>
              <a:gd name="T67" fmla="*/ 735 h 1090"/>
              <a:gd name="T68" fmla="*/ 104 w 1088"/>
              <a:gd name="T69" fmla="*/ 782 h 1090"/>
              <a:gd name="T70" fmla="*/ 131 w 1088"/>
              <a:gd name="T71" fmla="*/ 827 h 1090"/>
              <a:gd name="T72" fmla="*/ 163 w 1088"/>
              <a:gd name="T73" fmla="*/ 869 h 1090"/>
              <a:gd name="T74" fmla="*/ 198 w 1088"/>
              <a:gd name="T75" fmla="*/ 907 h 1090"/>
              <a:gd name="T76" fmla="*/ 238 w 1088"/>
              <a:gd name="T77" fmla="*/ 941 h 1090"/>
              <a:gd name="T78" fmla="*/ 281 w 1088"/>
              <a:gd name="T79" fmla="*/ 971 h 1090"/>
              <a:gd name="T80" fmla="*/ 327 w 1088"/>
              <a:gd name="T81" fmla="*/ 996 h 1090"/>
              <a:gd name="T82" fmla="*/ 375 w 1088"/>
              <a:gd name="T83" fmla="*/ 1017 h 1090"/>
              <a:gd name="T84" fmla="*/ 425 w 1088"/>
              <a:gd name="T85" fmla="*/ 1032 h 1090"/>
              <a:gd name="T86" fmla="*/ 477 w 1088"/>
              <a:gd name="T87" fmla="*/ 1041 h 1090"/>
              <a:gd name="T88" fmla="*/ 529 w 1088"/>
              <a:gd name="T89" fmla="*/ 1046 h 1090"/>
              <a:gd name="T90" fmla="*/ 581 w 1088"/>
              <a:gd name="T91" fmla="*/ 1045 h 1090"/>
              <a:gd name="T92" fmla="*/ 633 w 1088"/>
              <a:gd name="T93" fmla="*/ 1038 h 1090"/>
              <a:gd name="T94" fmla="*/ 684 w 1088"/>
              <a:gd name="T95" fmla="*/ 1026 h 1090"/>
              <a:gd name="T96" fmla="*/ 734 w 1088"/>
              <a:gd name="T97" fmla="*/ 1009 h 1090"/>
              <a:gd name="T98" fmla="*/ 781 w 1088"/>
              <a:gd name="T99" fmla="*/ 986 h 1090"/>
              <a:gd name="T100" fmla="*/ 826 w 1088"/>
              <a:gd name="T101" fmla="*/ 959 h 1090"/>
              <a:gd name="T102" fmla="*/ 867 w 1088"/>
              <a:gd name="T103" fmla="*/ 927 h 1090"/>
              <a:gd name="T104" fmla="*/ 905 w 1088"/>
              <a:gd name="T105" fmla="*/ 891 h 1090"/>
              <a:gd name="T106" fmla="*/ 940 w 1088"/>
              <a:gd name="T107" fmla="*/ 851 h 1090"/>
              <a:gd name="T108" fmla="*/ 969 w 1088"/>
              <a:gd name="T109" fmla="*/ 808 h 1090"/>
              <a:gd name="T110" fmla="*/ 995 w 1088"/>
              <a:gd name="T111" fmla="*/ 762 h 1090"/>
              <a:gd name="T112" fmla="*/ 1015 w 1088"/>
              <a:gd name="T113" fmla="*/ 714 h 1090"/>
              <a:gd name="T114" fmla="*/ 1030 w 1088"/>
              <a:gd name="T115" fmla="*/ 664 h 1090"/>
              <a:gd name="T116" fmla="*/ 1040 w 1088"/>
              <a:gd name="T117" fmla="*/ 612 h 1090"/>
              <a:gd name="T118" fmla="*/ 1044 w 1088"/>
              <a:gd name="T119" fmla="*/ 560 h 10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88" h="1090">
                <a:moveTo>
                  <a:pt x="1078" y="557"/>
                </a:moveTo>
                <a:cubicBezTo>
                  <a:pt x="1080" y="556"/>
                  <a:pt x="1083" y="555"/>
                  <a:pt x="1085" y="553"/>
                </a:cubicBezTo>
                <a:cubicBezTo>
                  <a:pt x="1087" y="551"/>
                  <a:pt x="1088" y="548"/>
                  <a:pt x="1088" y="545"/>
                </a:cubicBezTo>
                <a:cubicBezTo>
                  <a:pt x="1088" y="542"/>
                  <a:pt x="1087" y="539"/>
                  <a:pt x="1085" y="537"/>
                </a:cubicBezTo>
                <a:cubicBezTo>
                  <a:pt x="1083" y="535"/>
                  <a:pt x="1080" y="533"/>
                  <a:pt x="1078" y="533"/>
                </a:cubicBezTo>
                <a:cubicBezTo>
                  <a:pt x="1074" y="533"/>
                  <a:pt x="1058" y="531"/>
                  <a:pt x="1044" y="530"/>
                </a:cubicBezTo>
                <a:cubicBezTo>
                  <a:pt x="1044" y="522"/>
                  <a:pt x="1043" y="515"/>
                  <a:pt x="1043" y="507"/>
                </a:cubicBezTo>
                <a:cubicBezTo>
                  <a:pt x="1057" y="505"/>
                  <a:pt x="1073" y="501"/>
                  <a:pt x="1076" y="501"/>
                </a:cubicBezTo>
                <a:cubicBezTo>
                  <a:pt x="1079" y="500"/>
                  <a:pt x="1081" y="498"/>
                  <a:pt x="1083" y="496"/>
                </a:cubicBezTo>
                <a:cubicBezTo>
                  <a:pt x="1084" y="494"/>
                  <a:pt x="1085" y="491"/>
                  <a:pt x="1085" y="488"/>
                </a:cubicBezTo>
                <a:cubicBezTo>
                  <a:pt x="1084" y="485"/>
                  <a:pt x="1083" y="482"/>
                  <a:pt x="1081" y="481"/>
                </a:cubicBezTo>
                <a:cubicBezTo>
                  <a:pt x="1079" y="479"/>
                  <a:pt x="1076" y="477"/>
                  <a:pt x="1073" y="477"/>
                </a:cubicBezTo>
                <a:cubicBezTo>
                  <a:pt x="1070" y="477"/>
                  <a:pt x="1054" y="478"/>
                  <a:pt x="1040" y="478"/>
                </a:cubicBezTo>
                <a:cubicBezTo>
                  <a:pt x="1039" y="470"/>
                  <a:pt x="1037" y="463"/>
                  <a:pt x="1036" y="455"/>
                </a:cubicBezTo>
                <a:cubicBezTo>
                  <a:pt x="1050" y="451"/>
                  <a:pt x="1065" y="446"/>
                  <a:pt x="1068" y="445"/>
                </a:cubicBezTo>
                <a:cubicBezTo>
                  <a:pt x="1071" y="444"/>
                  <a:pt x="1073" y="442"/>
                  <a:pt x="1075" y="440"/>
                </a:cubicBezTo>
                <a:cubicBezTo>
                  <a:pt x="1076" y="437"/>
                  <a:pt x="1076" y="435"/>
                  <a:pt x="1076" y="432"/>
                </a:cubicBezTo>
                <a:cubicBezTo>
                  <a:pt x="1075" y="429"/>
                  <a:pt x="1074" y="426"/>
                  <a:pt x="1071" y="425"/>
                </a:cubicBezTo>
                <a:cubicBezTo>
                  <a:pt x="1069" y="423"/>
                  <a:pt x="1066" y="422"/>
                  <a:pt x="1063" y="422"/>
                </a:cubicBezTo>
                <a:cubicBezTo>
                  <a:pt x="1060" y="423"/>
                  <a:pt x="1044" y="425"/>
                  <a:pt x="1030" y="426"/>
                </a:cubicBezTo>
                <a:cubicBezTo>
                  <a:pt x="1028" y="419"/>
                  <a:pt x="1026" y="412"/>
                  <a:pt x="1024" y="404"/>
                </a:cubicBezTo>
                <a:cubicBezTo>
                  <a:pt x="1037" y="399"/>
                  <a:pt x="1052" y="392"/>
                  <a:pt x="1055" y="391"/>
                </a:cubicBezTo>
                <a:cubicBezTo>
                  <a:pt x="1058" y="390"/>
                  <a:pt x="1060" y="388"/>
                  <a:pt x="1061" y="385"/>
                </a:cubicBezTo>
                <a:cubicBezTo>
                  <a:pt x="1062" y="382"/>
                  <a:pt x="1062" y="379"/>
                  <a:pt x="1061" y="377"/>
                </a:cubicBezTo>
                <a:cubicBezTo>
                  <a:pt x="1060" y="374"/>
                  <a:pt x="1058" y="372"/>
                  <a:pt x="1056" y="370"/>
                </a:cubicBezTo>
                <a:cubicBezTo>
                  <a:pt x="1054" y="369"/>
                  <a:pt x="1051" y="368"/>
                  <a:pt x="1048" y="369"/>
                </a:cubicBezTo>
                <a:cubicBezTo>
                  <a:pt x="1045" y="369"/>
                  <a:pt x="1029" y="373"/>
                  <a:pt x="1015" y="376"/>
                </a:cubicBezTo>
                <a:cubicBezTo>
                  <a:pt x="1012" y="369"/>
                  <a:pt x="1010" y="362"/>
                  <a:pt x="1007" y="355"/>
                </a:cubicBezTo>
                <a:cubicBezTo>
                  <a:pt x="1020" y="348"/>
                  <a:pt x="1033" y="340"/>
                  <a:pt x="1036" y="338"/>
                </a:cubicBezTo>
                <a:cubicBezTo>
                  <a:pt x="1039" y="337"/>
                  <a:pt x="1040" y="334"/>
                  <a:pt x="1041" y="332"/>
                </a:cubicBezTo>
                <a:cubicBezTo>
                  <a:pt x="1042" y="329"/>
                  <a:pt x="1042" y="326"/>
                  <a:pt x="1041" y="323"/>
                </a:cubicBezTo>
                <a:cubicBezTo>
                  <a:pt x="1039" y="321"/>
                  <a:pt x="1037" y="319"/>
                  <a:pt x="1035" y="317"/>
                </a:cubicBezTo>
                <a:cubicBezTo>
                  <a:pt x="1032" y="316"/>
                  <a:pt x="1029" y="316"/>
                  <a:pt x="1027" y="317"/>
                </a:cubicBezTo>
                <a:cubicBezTo>
                  <a:pt x="1024" y="318"/>
                  <a:pt x="1009" y="323"/>
                  <a:pt x="995" y="328"/>
                </a:cubicBezTo>
                <a:cubicBezTo>
                  <a:pt x="991" y="321"/>
                  <a:pt x="988" y="314"/>
                  <a:pt x="984" y="307"/>
                </a:cubicBezTo>
                <a:cubicBezTo>
                  <a:pt x="996" y="299"/>
                  <a:pt x="1009" y="290"/>
                  <a:pt x="1012" y="288"/>
                </a:cubicBezTo>
                <a:cubicBezTo>
                  <a:pt x="1014" y="286"/>
                  <a:pt x="1016" y="284"/>
                  <a:pt x="1016" y="281"/>
                </a:cubicBezTo>
                <a:cubicBezTo>
                  <a:pt x="1017" y="278"/>
                  <a:pt x="1016" y="275"/>
                  <a:pt x="1015" y="273"/>
                </a:cubicBezTo>
                <a:cubicBezTo>
                  <a:pt x="1013" y="270"/>
                  <a:pt x="1011" y="268"/>
                  <a:pt x="1008" y="267"/>
                </a:cubicBezTo>
                <a:cubicBezTo>
                  <a:pt x="1006" y="266"/>
                  <a:pt x="1003" y="266"/>
                  <a:pt x="1000" y="268"/>
                </a:cubicBezTo>
                <a:cubicBezTo>
                  <a:pt x="997" y="269"/>
                  <a:pt x="983" y="276"/>
                  <a:pt x="969" y="282"/>
                </a:cubicBezTo>
                <a:cubicBezTo>
                  <a:pt x="966" y="275"/>
                  <a:pt x="961" y="269"/>
                  <a:pt x="957" y="263"/>
                </a:cubicBezTo>
                <a:cubicBezTo>
                  <a:pt x="968" y="253"/>
                  <a:pt x="980" y="242"/>
                  <a:pt x="983" y="240"/>
                </a:cubicBezTo>
                <a:cubicBezTo>
                  <a:pt x="985" y="238"/>
                  <a:pt x="986" y="236"/>
                  <a:pt x="986" y="233"/>
                </a:cubicBezTo>
                <a:cubicBezTo>
                  <a:pt x="986" y="230"/>
                  <a:pt x="986" y="227"/>
                  <a:pt x="984" y="225"/>
                </a:cubicBezTo>
                <a:cubicBezTo>
                  <a:pt x="982" y="222"/>
                  <a:pt x="980" y="221"/>
                  <a:pt x="977" y="220"/>
                </a:cubicBezTo>
                <a:cubicBezTo>
                  <a:pt x="974" y="220"/>
                  <a:pt x="971" y="220"/>
                  <a:pt x="969" y="221"/>
                </a:cubicBezTo>
                <a:cubicBezTo>
                  <a:pt x="966" y="223"/>
                  <a:pt x="952" y="231"/>
                  <a:pt x="940" y="238"/>
                </a:cubicBezTo>
                <a:cubicBezTo>
                  <a:pt x="935" y="233"/>
                  <a:pt x="930" y="227"/>
                  <a:pt x="925" y="221"/>
                </a:cubicBezTo>
                <a:cubicBezTo>
                  <a:pt x="935" y="210"/>
                  <a:pt x="946" y="198"/>
                  <a:pt x="948" y="196"/>
                </a:cubicBezTo>
                <a:cubicBezTo>
                  <a:pt x="950" y="194"/>
                  <a:pt x="951" y="191"/>
                  <a:pt x="951" y="188"/>
                </a:cubicBezTo>
                <a:cubicBezTo>
                  <a:pt x="951" y="185"/>
                  <a:pt x="950" y="183"/>
                  <a:pt x="948" y="180"/>
                </a:cubicBezTo>
                <a:cubicBezTo>
                  <a:pt x="946" y="178"/>
                  <a:pt x="943" y="177"/>
                  <a:pt x="941" y="177"/>
                </a:cubicBezTo>
                <a:cubicBezTo>
                  <a:pt x="938" y="176"/>
                  <a:pt x="935" y="177"/>
                  <a:pt x="933" y="179"/>
                </a:cubicBezTo>
                <a:cubicBezTo>
                  <a:pt x="930" y="181"/>
                  <a:pt x="917" y="190"/>
                  <a:pt x="905" y="199"/>
                </a:cubicBezTo>
                <a:cubicBezTo>
                  <a:pt x="900" y="193"/>
                  <a:pt x="895" y="188"/>
                  <a:pt x="890" y="183"/>
                </a:cubicBezTo>
                <a:cubicBezTo>
                  <a:pt x="898" y="171"/>
                  <a:pt x="908" y="158"/>
                  <a:pt x="910" y="156"/>
                </a:cubicBezTo>
                <a:cubicBezTo>
                  <a:pt x="911" y="153"/>
                  <a:pt x="912" y="150"/>
                  <a:pt x="912" y="148"/>
                </a:cubicBezTo>
                <a:cubicBezTo>
                  <a:pt x="911" y="145"/>
                  <a:pt x="910" y="142"/>
                  <a:pt x="908" y="140"/>
                </a:cubicBezTo>
                <a:cubicBezTo>
                  <a:pt x="906" y="138"/>
                  <a:pt x="903" y="137"/>
                  <a:pt x="900" y="137"/>
                </a:cubicBezTo>
                <a:cubicBezTo>
                  <a:pt x="897" y="137"/>
                  <a:pt x="894" y="138"/>
                  <a:pt x="892" y="140"/>
                </a:cubicBezTo>
                <a:cubicBezTo>
                  <a:pt x="890" y="142"/>
                  <a:pt x="878" y="153"/>
                  <a:pt x="867" y="163"/>
                </a:cubicBezTo>
                <a:cubicBezTo>
                  <a:pt x="862" y="158"/>
                  <a:pt x="856" y="153"/>
                  <a:pt x="850" y="149"/>
                </a:cubicBezTo>
                <a:cubicBezTo>
                  <a:pt x="857" y="136"/>
                  <a:pt x="865" y="122"/>
                  <a:pt x="867" y="119"/>
                </a:cubicBezTo>
                <a:cubicBezTo>
                  <a:pt x="869" y="117"/>
                  <a:pt x="869" y="114"/>
                  <a:pt x="868" y="111"/>
                </a:cubicBezTo>
                <a:cubicBezTo>
                  <a:pt x="868" y="109"/>
                  <a:pt x="866" y="106"/>
                  <a:pt x="864" y="104"/>
                </a:cubicBezTo>
                <a:cubicBezTo>
                  <a:pt x="861" y="103"/>
                  <a:pt x="858" y="102"/>
                  <a:pt x="856" y="102"/>
                </a:cubicBezTo>
                <a:cubicBezTo>
                  <a:pt x="853" y="102"/>
                  <a:pt x="850" y="103"/>
                  <a:pt x="848" y="106"/>
                </a:cubicBezTo>
                <a:cubicBezTo>
                  <a:pt x="846" y="108"/>
                  <a:pt x="835" y="120"/>
                  <a:pt x="826" y="131"/>
                </a:cubicBezTo>
                <a:cubicBezTo>
                  <a:pt x="820" y="127"/>
                  <a:pt x="813" y="123"/>
                  <a:pt x="807" y="119"/>
                </a:cubicBezTo>
                <a:cubicBezTo>
                  <a:pt x="813" y="105"/>
                  <a:pt x="820" y="91"/>
                  <a:pt x="821" y="88"/>
                </a:cubicBezTo>
                <a:cubicBezTo>
                  <a:pt x="822" y="85"/>
                  <a:pt x="822" y="82"/>
                  <a:pt x="821" y="80"/>
                </a:cubicBezTo>
                <a:cubicBezTo>
                  <a:pt x="820" y="77"/>
                  <a:pt x="818" y="75"/>
                  <a:pt x="816" y="73"/>
                </a:cubicBezTo>
                <a:cubicBezTo>
                  <a:pt x="813" y="72"/>
                  <a:pt x="810" y="71"/>
                  <a:pt x="808" y="72"/>
                </a:cubicBezTo>
                <a:cubicBezTo>
                  <a:pt x="805" y="72"/>
                  <a:pt x="802" y="74"/>
                  <a:pt x="801" y="76"/>
                </a:cubicBezTo>
                <a:cubicBezTo>
                  <a:pt x="799" y="79"/>
                  <a:pt x="790" y="92"/>
                  <a:pt x="781" y="104"/>
                </a:cubicBezTo>
                <a:cubicBezTo>
                  <a:pt x="774" y="100"/>
                  <a:pt x="768" y="97"/>
                  <a:pt x="761" y="93"/>
                </a:cubicBezTo>
                <a:cubicBezTo>
                  <a:pt x="766" y="80"/>
                  <a:pt x="771" y="65"/>
                  <a:pt x="772" y="61"/>
                </a:cubicBezTo>
                <a:cubicBezTo>
                  <a:pt x="773" y="59"/>
                  <a:pt x="772" y="56"/>
                  <a:pt x="771" y="53"/>
                </a:cubicBezTo>
                <a:cubicBezTo>
                  <a:pt x="770" y="51"/>
                  <a:pt x="768" y="49"/>
                  <a:pt x="765" y="47"/>
                </a:cubicBezTo>
                <a:cubicBezTo>
                  <a:pt x="762" y="46"/>
                  <a:pt x="760" y="46"/>
                  <a:pt x="757" y="47"/>
                </a:cubicBezTo>
                <a:cubicBezTo>
                  <a:pt x="754" y="48"/>
                  <a:pt x="752" y="49"/>
                  <a:pt x="750" y="52"/>
                </a:cubicBezTo>
                <a:cubicBezTo>
                  <a:pt x="749" y="55"/>
                  <a:pt x="741" y="69"/>
                  <a:pt x="734" y="81"/>
                </a:cubicBezTo>
                <a:cubicBezTo>
                  <a:pt x="727" y="78"/>
                  <a:pt x="720" y="76"/>
                  <a:pt x="713" y="73"/>
                </a:cubicBezTo>
                <a:cubicBezTo>
                  <a:pt x="716" y="59"/>
                  <a:pt x="719" y="43"/>
                  <a:pt x="720" y="40"/>
                </a:cubicBezTo>
                <a:cubicBezTo>
                  <a:pt x="721" y="37"/>
                  <a:pt x="720" y="34"/>
                  <a:pt x="719" y="32"/>
                </a:cubicBezTo>
                <a:cubicBezTo>
                  <a:pt x="717" y="30"/>
                  <a:pt x="715" y="28"/>
                  <a:pt x="712" y="27"/>
                </a:cubicBezTo>
                <a:cubicBezTo>
                  <a:pt x="709" y="26"/>
                  <a:pt x="706" y="26"/>
                  <a:pt x="704" y="27"/>
                </a:cubicBezTo>
                <a:cubicBezTo>
                  <a:pt x="701" y="28"/>
                  <a:pt x="699" y="30"/>
                  <a:pt x="698" y="33"/>
                </a:cubicBezTo>
                <a:cubicBezTo>
                  <a:pt x="696" y="36"/>
                  <a:pt x="690" y="51"/>
                  <a:pt x="684" y="64"/>
                </a:cubicBezTo>
                <a:cubicBezTo>
                  <a:pt x="677" y="62"/>
                  <a:pt x="670" y="60"/>
                  <a:pt x="663" y="58"/>
                </a:cubicBezTo>
                <a:cubicBezTo>
                  <a:pt x="664" y="44"/>
                  <a:pt x="666" y="28"/>
                  <a:pt x="666" y="25"/>
                </a:cubicBezTo>
                <a:cubicBezTo>
                  <a:pt x="667" y="22"/>
                  <a:pt x="666" y="19"/>
                  <a:pt x="664" y="17"/>
                </a:cubicBezTo>
                <a:cubicBezTo>
                  <a:pt x="662" y="14"/>
                  <a:pt x="660" y="13"/>
                  <a:pt x="657" y="12"/>
                </a:cubicBezTo>
                <a:cubicBezTo>
                  <a:pt x="654" y="12"/>
                  <a:pt x="651" y="12"/>
                  <a:pt x="649" y="13"/>
                </a:cubicBezTo>
                <a:cubicBezTo>
                  <a:pt x="646" y="15"/>
                  <a:pt x="644" y="17"/>
                  <a:pt x="643" y="20"/>
                </a:cubicBezTo>
                <a:cubicBezTo>
                  <a:pt x="642" y="23"/>
                  <a:pt x="638" y="38"/>
                  <a:pt x="633" y="52"/>
                </a:cubicBezTo>
                <a:cubicBezTo>
                  <a:pt x="626" y="51"/>
                  <a:pt x="619" y="49"/>
                  <a:pt x="611" y="48"/>
                </a:cubicBezTo>
                <a:cubicBezTo>
                  <a:pt x="611" y="34"/>
                  <a:pt x="611" y="18"/>
                  <a:pt x="611" y="15"/>
                </a:cubicBezTo>
                <a:cubicBezTo>
                  <a:pt x="611" y="12"/>
                  <a:pt x="610" y="9"/>
                  <a:pt x="608" y="7"/>
                </a:cubicBezTo>
                <a:cubicBezTo>
                  <a:pt x="606" y="5"/>
                  <a:pt x="604" y="4"/>
                  <a:pt x="601" y="3"/>
                </a:cubicBezTo>
                <a:cubicBezTo>
                  <a:pt x="598" y="3"/>
                  <a:pt x="595" y="4"/>
                  <a:pt x="593" y="5"/>
                </a:cubicBezTo>
                <a:cubicBezTo>
                  <a:pt x="590" y="7"/>
                  <a:pt x="589" y="9"/>
                  <a:pt x="588" y="12"/>
                </a:cubicBezTo>
                <a:cubicBezTo>
                  <a:pt x="587" y="15"/>
                  <a:pt x="584" y="31"/>
                  <a:pt x="581" y="45"/>
                </a:cubicBezTo>
                <a:cubicBezTo>
                  <a:pt x="574" y="45"/>
                  <a:pt x="566" y="44"/>
                  <a:pt x="559" y="44"/>
                </a:cubicBezTo>
                <a:cubicBezTo>
                  <a:pt x="558" y="30"/>
                  <a:pt x="556" y="14"/>
                  <a:pt x="556" y="10"/>
                </a:cubicBezTo>
                <a:cubicBezTo>
                  <a:pt x="555" y="8"/>
                  <a:pt x="554" y="5"/>
                  <a:pt x="552" y="3"/>
                </a:cubicBezTo>
                <a:cubicBezTo>
                  <a:pt x="550" y="1"/>
                  <a:pt x="547" y="0"/>
                  <a:pt x="544" y="0"/>
                </a:cubicBezTo>
                <a:cubicBezTo>
                  <a:pt x="541" y="0"/>
                  <a:pt x="538" y="1"/>
                  <a:pt x="536" y="3"/>
                </a:cubicBezTo>
                <a:cubicBezTo>
                  <a:pt x="534" y="5"/>
                  <a:pt x="533" y="8"/>
                  <a:pt x="532" y="10"/>
                </a:cubicBezTo>
                <a:cubicBezTo>
                  <a:pt x="532" y="14"/>
                  <a:pt x="530" y="30"/>
                  <a:pt x="529" y="44"/>
                </a:cubicBezTo>
                <a:cubicBezTo>
                  <a:pt x="522" y="44"/>
                  <a:pt x="514" y="45"/>
                  <a:pt x="507" y="45"/>
                </a:cubicBezTo>
                <a:cubicBezTo>
                  <a:pt x="504" y="31"/>
                  <a:pt x="501" y="15"/>
                  <a:pt x="500" y="12"/>
                </a:cubicBezTo>
                <a:cubicBezTo>
                  <a:pt x="499" y="9"/>
                  <a:pt x="497" y="7"/>
                  <a:pt x="495" y="5"/>
                </a:cubicBezTo>
                <a:cubicBezTo>
                  <a:pt x="493" y="4"/>
                  <a:pt x="490" y="3"/>
                  <a:pt x="487" y="3"/>
                </a:cubicBezTo>
                <a:cubicBezTo>
                  <a:pt x="484" y="4"/>
                  <a:pt x="482" y="5"/>
                  <a:pt x="480" y="7"/>
                </a:cubicBezTo>
                <a:cubicBezTo>
                  <a:pt x="478" y="9"/>
                  <a:pt x="477" y="12"/>
                  <a:pt x="477" y="15"/>
                </a:cubicBezTo>
                <a:cubicBezTo>
                  <a:pt x="477" y="18"/>
                  <a:pt x="477" y="34"/>
                  <a:pt x="477" y="48"/>
                </a:cubicBezTo>
                <a:cubicBezTo>
                  <a:pt x="469" y="49"/>
                  <a:pt x="462" y="51"/>
                  <a:pt x="455" y="52"/>
                </a:cubicBezTo>
                <a:cubicBezTo>
                  <a:pt x="450" y="38"/>
                  <a:pt x="446" y="23"/>
                  <a:pt x="445" y="20"/>
                </a:cubicBezTo>
                <a:cubicBezTo>
                  <a:pt x="444" y="17"/>
                  <a:pt x="442" y="15"/>
                  <a:pt x="439" y="13"/>
                </a:cubicBezTo>
                <a:cubicBezTo>
                  <a:pt x="437" y="12"/>
                  <a:pt x="434" y="12"/>
                  <a:pt x="431" y="12"/>
                </a:cubicBezTo>
                <a:cubicBezTo>
                  <a:pt x="428" y="13"/>
                  <a:pt x="426" y="14"/>
                  <a:pt x="424" y="17"/>
                </a:cubicBezTo>
                <a:cubicBezTo>
                  <a:pt x="422" y="19"/>
                  <a:pt x="421" y="22"/>
                  <a:pt x="422" y="25"/>
                </a:cubicBezTo>
                <a:cubicBezTo>
                  <a:pt x="422" y="28"/>
                  <a:pt x="424" y="44"/>
                  <a:pt x="425" y="58"/>
                </a:cubicBezTo>
                <a:cubicBezTo>
                  <a:pt x="418" y="60"/>
                  <a:pt x="411" y="62"/>
                  <a:pt x="404" y="64"/>
                </a:cubicBezTo>
                <a:cubicBezTo>
                  <a:pt x="398" y="51"/>
                  <a:pt x="392" y="36"/>
                  <a:pt x="390" y="33"/>
                </a:cubicBezTo>
                <a:cubicBezTo>
                  <a:pt x="389" y="30"/>
                  <a:pt x="387" y="28"/>
                  <a:pt x="384" y="27"/>
                </a:cubicBezTo>
                <a:cubicBezTo>
                  <a:pt x="382" y="26"/>
                  <a:pt x="379" y="26"/>
                  <a:pt x="376" y="27"/>
                </a:cubicBezTo>
                <a:cubicBezTo>
                  <a:pt x="373" y="28"/>
                  <a:pt x="371" y="30"/>
                  <a:pt x="369" y="32"/>
                </a:cubicBezTo>
                <a:cubicBezTo>
                  <a:pt x="368" y="34"/>
                  <a:pt x="367" y="37"/>
                  <a:pt x="368" y="40"/>
                </a:cubicBezTo>
                <a:cubicBezTo>
                  <a:pt x="369" y="43"/>
                  <a:pt x="372" y="59"/>
                  <a:pt x="375" y="73"/>
                </a:cubicBezTo>
                <a:cubicBezTo>
                  <a:pt x="368" y="76"/>
                  <a:pt x="361" y="78"/>
                  <a:pt x="354" y="81"/>
                </a:cubicBezTo>
                <a:cubicBezTo>
                  <a:pt x="347" y="69"/>
                  <a:pt x="339" y="55"/>
                  <a:pt x="338" y="52"/>
                </a:cubicBezTo>
                <a:cubicBezTo>
                  <a:pt x="336" y="49"/>
                  <a:pt x="334" y="48"/>
                  <a:pt x="331" y="47"/>
                </a:cubicBezTo>
                <a:cubicBezTo>
                  <a:pt x="328" y="46"/>
                  <a:pt x="326" y="46"/>
                  <a:pt x="323" y="47"/>
                </a:cubicBezTo>
                <a:cubicBezTo>
                  <a:pt x="320" y="49"/>
                  <a:pt x="318" y="51"/>
                  <a:pt x="317" y="53"/>
                </a:cubicBezTo>
                <a:cubicBezTo>
                  <a:pt x="316" y="56"/>
                  <a:pt x="315" y="59"/>
                  <a:pt x="316" y="61"/>
                </a:cubicBezTo>
                <a:cubicBezTo>
                  <a:pt x="317" y="65"/>
                  <a:pt x="322" y="80"/>
                  <a:pt x="327" y="93"/>
                </a:cubicBezTo>
                <a:cubicBezTo>
                  <a:pt x="320" y="97"/>
                  <a:pt x="314" y="100"/>
                  <a:pt x="307" y="104"/>
                </a:cubicBezTo>
                <a:cubicBezTo>
                  <a:pt x="298" y="92"/>
                  <a:pt x="289" y="79"/>
                  <a:pt x="287" y="76"/>
                </a:cubicBezTo>
                <a:cubicBezTo>
                  <a:pt x="286" y="74"/>
                  <a:pt x="283" y="72"/>
                  <a:pt x="280" y="72"/>
                </a:cubicBezTo>
                <a:cubicBezTo>
                  <a:pt x="278" y="71"/>
                  <a:pt x="275" y="72"/>
                  <a:pt x="272" y="73"/>
                </a:cubicBezTo>
                <a:cubicBezTo>
                  <a:pt x="270" y="75"/>
                  <a:pt x="268" y="77"/>
                  <a:pt x="267" y="80"/>
                </a:cubicBezTo>
                <a:cubicBezTo>
                  <a:pt x="266" y="82"/>
                  <a:pt x="266" y="85"/>
                  <a:pt x="267" y="88"/>
                </a:cubicBezTo>
                <a:cubicBezTo>
                  <a:pt x="268" y="91"/>
                  <a:pt x="275" y="105"/>
                  <a:pt x="281" y="119"/>
                </a:cubicBezTo>
                <a:cubicBezTo>
                  <a:pt x="275" y="123"/>
                  <a:pt x="268" y="127"/>
                  <a:pt x="262" y="131"/>
                </a:cubicBezTo>
                <a:cubicBezTo>
                  <a:pt x="253" y="120"/>
                  <a:pt x="242" y="108"/>
                  <a:pt x="240" y="106"/>
                </a:cubicBezTo>
                <a:cubicBezTo>
                  <a:pt x="238" y="103"/>
                  <a:pt x="235" y="102"/>
                  <a:pt x="232" y="102"/>
                </a:cubicBezTo>
                <a:cubicBezTo>
                  <a:pt x="230" y="102"/>
                  <a:pt x="227" y="103"/>
                  <a:pt x="224" y="104"/>
                </a:cubicBezTo>
                <a:cubicBezTo>
                  <a:pt x="222" y="106"/>
                  <a:pt x="220" y="109"/>
                  <a:pt x="220" y="111"/>
                </a:cubicBezTo>
                <a:cubicBezTo>
                  <a:pt x="219" y="114"/>
                  <a:pt x="219" y="117"/>
                  <a:pt x="221" y="119"/>
                </a:cubicBezTo>
                <a:cubicBezTo>
                  <a:pt x="223" y="122"/>
                  <a:pt x="231" y="136"/>
                  <a:pt x="238" y="149"/>
                </a:cubicBezTo>
                <a:cubicBezTo>
                  <a:pt x="232" y="153"/>
                  <a:pt x="226" y="158"/>
                  <a:pt x="221" y="163"/>
                </a:cubicBezTo>
                <a:cubicBezTo>
                  <a:pt x="210" y="153"/>
                  <a:pt x="198" y="142"/>
                  <a:pt x="196" y="140"/>
                </a:cubicBezTo>
                <a:cubicBezTo>
                  <a:pt x="194" y="138"/>
                  <a:pt x="191" y="137"/>
                  <a:pt x="188" y="137"/>
                </a:cubicBezTo>
                <a:cubicBezTo>
                  <a:pt x="185" y="137"/>
                  <a:pt x="182" y="138"/>
                  <a:pt x="180" y="140"/>
                </a:cubicBezTo>
                <a:cubicBezTo>
                  <a:pt x="178" y="142"/>
                  <a:pt x="177" y="145"/>
                  <a:pt x="176" y="148"/>
                </a:cubicBezTo>
                <a:cubicBezTo>
                  <a:pt x="176" y="150"/>
                  <a:pt x="176" y="153"/>
                  <a:pt x="178" y="156"/>
                </a:cubicBezTo>
                <a:cubicBezTo>
                  <a:pt x="180" y="158"/>
                  <a:pt x="190" y="171"/>
                  <a:pt x="198" y="183"/>
                </a:cubicBezTo>
                <a:cubicBezTo>
                  <a:pt x="193" y="188"/>
                  <a:pt x="188" y="193"/>
                  <a:pt x="182" y="199"/>
                </a:cubicBezTo>
                <a:cubicBezTo>
                  <a:pt x="171" y="190"/>
                  <a:pt x="158" y="181"/>
                  <a:pt x="155" y="179"/>
                </a:cubicBezTo>
                <a:cubicBezTo>
                  <a:pt x="153" y="177"/>
                  <a:pt x="150" y="176"/>
                  <a:pt x="147" y="177"/>
                </a:cubicBezTo>
                <a:cubicBezTo>
                  <a:pt x="145" y="177"/>
                  <a:pt x="142" y="178"/>
                  <a:pt x="140" y="180"/>
                </a:cubicBezTo>
                <a:cubicBezTo>
                  <a:pt x="138" y="183"/>
                  <a:pt x="137" y="185"/>
                  <a:pt x="137" y="188"/>
                </a:cubicBezTo>
                <a:cubicBezTo>
                  <a:pt x="137" y="191"/>
                  <a:pt x="138" y="194"/>
                  <a:pt x="140" y="196"/>
                </a:cubicBezTo>
                <a:cubicBezTo>
                  <a:pt x="142" y="198"/>
                  <a:pt x="153" y="210"/>
                  <a:pt x="163" y="221"/>
                </a:cubicBezTo>
                <a:cubicBezTo>
                  <a:pt x="158" y="227"/>
                  <a:pt x="153" y="233"/>
                  <a:pt x="148" y="238"/>
                </a:cubicBezTo>
                <a:cubicBezTo>
                  <a:pt x="136" y="231"/>
                  <a:pt x="122" y="223"/>
                  <a:pt x="119" y="221"/>
                </a:cubicBezTo>
                <a:cubicBezTo>
                  <a:pt x="117" y="220"/>
                  <a:pt x="114" y="220"/>
                  <a:pt x="111" y="220"/>
                </a:cubicBezTo>
                <a:cubicBezTo>
                  <a:pt x="108" y="221"/>
                  <a:pt x="106" y="222"/>
                  <a:pt x="104" y="225"/>
                </a:cubicBezTo>
                <a:cubicBezTo>
                  <a:pt x="102" y="227"/>
                  <a:pt x="102" y="230"/>
                  <a:pt x="102" y="233"/>
                </a:cubicBezTo>
                <a:cubicBezTo>
                  <a:pt x="102" y="236"/>
                  <a:pt x="103" y="238"/>
                  <a:pt x="105" y="240"/>
                </a:cubicBezTo>
                <a:cubicBezTo>
                  <a:pt x="108" y="242"/>
                  <a:pt x="120" y="253"/>
                  <a:pt x="131" y="263"/>
                </a:cubicBezTo>
                <a:cubicBezTo>
                  <a:pt x="127" y="269"/>
                  <a:pt x="122" y="275"/>
                  <a:pt x="118" y="282"/>
                </a:cubicBezTo>
                <a:cubicBezTo>
                  <a:pt x="105" y="276"/>
                  <a:pt x="91" y="269"/>
                  <a:pt x="88" y="268"/>
                </a:cubicBezTo>
                <a:cubicBezTo>
                  <a:pt x="85" y="266"/>
                  <a:pt x="82" y="266"/>
                  <a:pt x="80" y="267"/>
                </a:cubicBezTo>
                <a:cubicBezTo>
                  <a:pt x="77" y="268"/>
                  <a:pt x="75" y="270"/>
                  <a:pt x="73" y="273"/>
                </a:cubicBezTo>
                <a:cubicBezTo>
                  <a:pt x="72" y="275"/>
                  <a:pt x="71" y="278"/>
                  <a:pt x="72" y="281"/>
                </a:cubicBezTo>
                <a:cubicBezTo>
                  <a:pt x="72" y="284"/>
                  <a:pt x="74" y="286"/>
                  <a:pt x="76" y="288"/>
                </a:cubicBezTo>
                <a:cubicBezTo>
                  <a:pt x="79" y="290"/>
                  <a:pt x="92" y="299"/>
                  <a:pt x="104" y="307"/>
                </a:cubicBezTo>
                <a:cubicBezTo>
                  <a:pt x="100" y="314"/>
                  <a:pt x="97" y="321"/>
                  <a:pt x="93" y="328"/>
                </a:cubicBezTo>
                <a:cubicBezTo>
                  <a:pt x="79" y="323"/>
                  <a:pt x="64" y="318"/>
                  <a:pt x="61" y="317"/>
                </a:cubicBezTo>
                <a:cubicBezTo>
                  <a:pt x="59" y="316"/>
                  <a:pt x="56" y="316"/>
                  <a:pt x="53" y="317"/>
                </a:cubicBezTo>
                <a:cubicBezTo>
                  <a:pt x="51" y="319"/>
                  <a:pt x="48" y="321"/>
                  <a:pt x="47" y="323"/>
                </a:cubicBezTo>
                <a:cubicBezTo>
                  <a:pt x="46" y="326"/>
                  <a:pt x="46" y="329"/>
                  <a:pt x="47" y="332"/>
                </a:cubicBezTo>
                <a:cubicBezTo>
                  <a:pt x="48" y="334"/>
                  <a:pt x="49" y="337"/>
                  <a:pt x="52" y="338"/>
                </a:cubicBezTo>
                <a:cubicBezTo>
                  <a:pt x="55" y="340"/>
                  <a:pt x="68" y="348"/>
                  <a:pt x="81" y="355"/>
                </a:cubicBezTo>
                <a:cubicBezTo>
                  <a:pt x="78" y="362"/>
                  <a:pt x="76" y="369"/>
                  <a:pt x="73" y="376"/>
                </a:cubicBezTo>
                <a:cubicBezTo>
                  <a:pt x="59" y="373"/>
                  <a:pt x="43" y="369"/>
                  <a:pt x="40" y="369"/>
                </a:cubicBezTo>
                <a:cubicBezTo>
                  <a:pt x="37" y="368"/>
                  <a:pt x="34" y="369"/>
                  <a:pt x="32" y="370"/>
                </a:cubicBezTo>
                <a:cubicBezTo>
                  <a:pt x="30" y="372"/>
                  <a:pt x="28" y="374"/>
                  <a:pt x="27" y="377"/>
                </a:cubicBezTo>
                <a:cubicBezTo>
                  <a:pt x="26" y="379"/>
                  <a:pt x="26" y="382"/>
                  <a:pt x="27" y="385"/>
                </a:cubicBezTo>
                <a:cubicBezTo>
                  <a:pt x="28" y="388"/>
                  <a:pt x="30" y="390"/>
                  <a:pt x="33" y="391"/>
                </a:cubicBezTo>
                <a:cubicBezTo>
                  <a:pt x="36" y="392"/>
                  <a:pt x="50" y="399"/>
                  <a:pt x="64" y="404"/>
                </a:cubicBezTo>
                <a:cubicBezTo>
                  <a:pt x="62" y="412"/>
                  <a:pt x="60" y="419"/>
                  <a:pt x="58" y="426"/>
                </a:cubicBezTo>
                <a:cubicBezTo>
                  <a:pt x="44" y="425"/>
                  <a:pt x="28" y="423"/>
                  <a:pt x="25" y="422"/>
                </a:cubicBezTo>
                <a:cubicBezTo>
                  <a:pt x="22" y="422"/>
                  <a:pt x="19" y="423"/>
                  <a:pt x="17" y="425"/>
                </a:cubicBezTo>
                <a:cubicBezTo>
                  <a:pt x="14" y="426"/>
                  <a:pt x="13" y="429"/>
                  <a:pt x="12" y="432"/>
                </a:cubicBezTo>
                <a:cubicBezTo>
                  <a:pt x="12" y="435"/>
                  <a:pt x="12" y="437"/>
                  <a:pt x="13" y="440"/>
                </a:cubicBezTo>
                <a:cubicBezTo>
                  <a:pt x="15" y="442"/>
                  <a:pt x="17" y="444"/>
                  <a:pt x="20" y="445"/>
                </a:cubicBezTo>
                <a:cubicBezTo>
                  <a:pt x="23" y="446"/>
                  <a:pt x="38" y="451"/>
                  <a:pt x="52" y="455"/>
                </a:cubicBezTo>
                <a:cubicBezTo>
                  <a:pt x="50" y="463"/>
                  <a:pt x="49" y="470"/>
                  <a:pt x="48" y="478"/>
                </a:cubicBezTo>
                <a:cubicBezTo>
                  <a:pt x="34" y="478"/>
                  <a:pt x="18" y="477"/>
                  <a:pt x="15" y="477"/>
                </a:cubicBezTo>
                <a:cubicBezTo>
                  <a:pt x="12" y="477"/>
                  <a:pt x="9" y="479"/>
                  <a:pt x="7" y="481"/>
                </a:cubicBezTo>
                <a:cubicBezTo>
                  <a:pt x="5" y="482"/>
                  <a:pt x="4" y="485"/>
                  <a:pt x="3" y="488"/>
                </a:cubicBezTo>
                <a:cubicBezTo>
                  <a:pt x="3" y="491"/>
                  <a:pt x="4" y="494"/>
                  <a:pt x="5" y="496"/>
                </a:cubicBezTo>
                <a:cubicBezTo>
                  <a:pt x="7" y="498"/>
                  <a:pt x="9" y="500"/>
                  <a:pt x="12" y="501"/>
                </a:cubicBezTo>
                <a:cubicBezTo>
                  <a:pt x="15" y="501"/>
                  <a:pt x="31" y="505"/>
                  <a:pt x="45" y="507"/>
                </a:cubicBezTo>
                <a:cubicBezTo>
                  <a:pt x="45" y="515"/>
                  <a:pt x="44" y="522"/>
                  <a:pt x="44" y="530"/>
                </a:cubicBezTo>
                <a:cubicBezTo>
                  <a:pt x="30" y="531"/>
                  <a:pt x="14" y="533"/>
                  <a:pt x="10" y="533"/>
                </a:cubicBezTo>
                <a:cubicBezTo>
                  <a:pt x="7" y="533"/>
                  <a:pt x="5" y="535"/>
                  <a:pt x="3" y="537"/>
                </a:cubicBezTo>
                <a:cubicBezTo>
                  <a:pt x="1" y="539"/>
                  <a:pt x="0" y="542"/>
                  <a:pt x="0" y="545"/>
                </a:cubicBezTo>
                <a:cubicBezTo>
                  <a:pt x="0" y="548"/>
                  <a:pt x="1" y="551"/>
                  <a:pt x="3" y="553"/>
                </a:cubicBezTo>
                <a:cubicBezTo>
                  <a:pt x="5" y="555"/>
                  <a:pt x="7" y="556"/>
                  <a:pt x="10" y="557"/>
                </a:cubicBezTo>
                <a:cubicBezTo>
                  <a:pt x="14" y="557"/>
                  <a:pt x="30" y="558"/>
                  <a:pt x="44" y="560"/>
                </a:cubicBezTo>
                <a:cubicBezTo>
                  <a:pt x="44" y="567"/>
                  <a:pt x="45" y="575"/>
                  <a:pt x="45" y="582"/>
                </a:cubicBezTo>
                <a:cubicBezTo>
                  <a:pt x="31" y="585"/>
                  <a:pt x="15" y="588"/>
                  <a:pt x="12" y="589"/>
                </a:cubicBezTo>
                <a:cubicBezTo>
                  <a:pt x="9" y="590"/>
                  <a:pt x="7" y="591"/>
                  <a:pt x="5" y="594"/>
                </a:cubicBezTo>
                <a:cubicBezTo>
                  <a:pt x="4" y="596"/>
                  <a:pt x="3" y="599"/>
                  <a:pt x="3" y="602"/>
                </a:cubicBezTo>
                <a:cubicBezTo>
                  <a:pt x="4" y="605"/>
                  <a:pt x="5" y="607"/>
                  <a:pt x="7" y="609"/>
                </a:cubicBezTo>
                <a:cubicBezTo>
                  <a:pt x="9" y="611"/>
                  <a:pt x="12" y="613"/>
                  <a:pt x="15" y="612"/>
                </a:cubicBezTo>
                <a:cubicBezTo>
                  <a:pt x="18" y="612"/>
                  <a:pt x="34" y="612"/>
                  <a:pt x="48" y="612"/>
                </a:cubicBezTo>
                <a:cubicBezTo>
                  <a:pt x="49" y="620"/>
                  <a:pt x="50" y="627"/>
                  <a:pt x="52" y="634"/>
                </a:cubicBezTo>
                <a:cubicBezTo>
                  <a:pt x="38" y="639"/>
                  <a:pt x="23" y="644"/>
                  <a:pt x="20" y="645"/>
                </a:cubicBezTo>
                <a:cubicBezTo>
                  <a:pt x="17" y="645"/>
                  <a:pt x="15" y="647"/>
                  <a:pt x="13" y="650"/>
                </a:cubicBezTo>
                <a:cubicBezTo>
                  <a:pt x="12" y="652"/>
                  <a:pt x="12" y="655"/>
                  <a:pt x="12" y="658"/>
                </a:cubicBezTo>
                <a:cubicBezTo>
                  <a:pt x="13" y="661"/>
                  <a:pt x="14" y="664"/>
                  <a:pt x="17" y="665"/>
                </a:cubicBezTo>
                <a:cubicBezTo>
                  <a:pt x="19" y="667"/>
                  <a:pt x="22" y="668"/>
                  <a:pt x="25" y="668"/>
                </a:cubicBezTo>
                <a:cubicBezTo>
                  <a:pt x="28" y="667"/>
                  <a:pt x="44" y="665"/>
                  <a:pt x="58" y="664"/>
                </a:cubicBezTo>
                <a:cubicBezTo>
                  <a:pt x="60" y="671"/>
                  <a:pt x="62" y="678"/>
                  <a:pt x="64" y="686"/>
                </a:cubicBezTo>
                <a:cubicBezTo>
                  <a:pt x="50" y="691"/>
                  <a:pt x="36" y="698"/>
                  <a:pt x="33" y="699"/>
                </a:cubicBezTo>
                <a:cubicBezTo>
                  <a:pt x="30" y="700"/>
                  <a:pt x="28" y="702"/>
                  <a:pt x="27" y="705"/>
                </a:cubicBezTo>
                <a:cubicBezTo>
                  <a:pt x="26" y="708"/>
                  <a:pt x="26" y="710"/>
                  <a:pt x="27" y="713"/>
                </a:cubicBezTo>
                <a:cubicBezTo>
                  <a:pt x="28" y="716"/>
                  <a:pt x="30" y="718"/>
                  <a:pt x="32" y="720"/>
                </a:cubicBezTo>
                <a:cubicBezTo>
                  <a:pt x="34" y="721"/>
                  <a:pt x="37" y="722"/>
                  <a:pt x="40" y="721"/>
                </a:cubicBezTo>
                <a:cubicBezTo>
                  <a:pt x="43" y="721"/>
                  <a:pt x="59" y="717"/>
                  <a:pt x="73" y="714"/>
                </a:cubicBezTo>
                <a:cubicBezTo>
                  <a:pt x="76" y="721"/>
                  <a:pt x="78" y="728"/>
                  <a:pt x="81" y="735"/>
                </a:cubicBezTo>
                <a:cubicBezTo>
                  <a:pt x="68" y="742"/>
                  <a:pt x="55" y="750"/>
                  <a:pt x="52" y="752"/>
                </a:cubicBezTo>
                <a:cubicBezTo>
                  <a:pt x="49" y="753"/>
                  <a:pt x="48" y="755"/>
                  <a:pt x="47" y="758"/>
                </a:cubicBezTo>
                <a:cubicBezTo>
                  <a:pt x="46" y="761"/>
                  <a:pt x="46" y="764"/>
                  <a:pt x="47" y="766"/>
                </a:cubicBezTo>
                <a:cubicBezTo>
                  <a:pt x="48" y="769"/>
                  <a:pt x="51" y="771"/>
                  <a:pt x="53" y="772"/>
                </a:cubicBezTo>
                <a:cubicBezTo>
                  <a:pt x="56" y="774"/>
                  <a:pt x="59" y="774"/>
                  <a:pt x="61" y="773"/>
                </a:cubicBezTo>
                <a:cubicBezTo>
                  <a:pt x="64" y="772"/>
                  <a:pt x="79" y="767"/>
                  <a:pt x="93" y="762"/>
                </a:cubicBezTo>
                <a:cubicBezTo>
                  <a:pt x="97" y="769"/>
                  <a:pt x="100" y="776"/>
                  <a:pt x="104" y="782"/>
                </a:cubicBezTo>
                <a:cubicBezTo>
                  <a:pt x="92" y="791"/>
                  <a:pt x="79" y="800"/>
                  <a:pt x="76" y="802"/>
                </a:cubicBezTo>
                <a:cubicBezTo>
                  <a:pt x="74" y="804"/>
                  <a:pt x="72" y="806"/>
                  <a:pt x="72" y="809"/>
                </a:cubicBezTo>
                <a:cubicBezTo>
                  <a:pt x="71" y="812"/>
                  <a:pt x="72" y="815"/>
                  <a:pt x="73" y="817"/>
                </a:cubicBezTo>
                <a:cubicBezTo>
                  <a:pt x="75" y="820"/>
                  <a:pt x="77" y="822"/>
                  <a:pt x="80" y="823"/>
                </a:cubicBezTo>
                <a:cubicBezTo>
                  <a:pt x="82" y="824"/>
                  <a:pt x="85" y="824"/>
                  <a:pt x="88" y="822"/>
                </a:cubicBezTo>
                <a:cubicBezTo>
                  <a:pt x="91" y="821"/>
                  <a:pt x="105" y="814"/>
                  <a:pt x="118" y="808"/>
                </a:cubicBezTo>
                <a:cubicBezTo>
                  <a:pt x="122" y="815"/>
                  <a:pt x="127" y="821"/>
                  <a:pt x="131" y="827"/>
                </a:cubicBezTo>
                <a:cubicBezTo>
                  <a:pt x="120" y="837"/>
                  <a:pt x="108" y="847"/>
                  <a:pt x="105" y="850"/>
                </a:cubicBezTo>
                <a:cubicBezTo>
                  <a:pt x="103" y="852"/>
                  <a:pt x="102" y="854"/>
                  <a:pt x="102" y="857"/>
                </a:cubicBezTo>
                <a:cubicBezTo>
                  <a:pt x="102" y="860"/>
                  <a:pt x="102" y="863"/>
                  <a:pt x="104" y="865"/>
                </a:cubicBezTo>
                <a:cubicBezTo>
                  <a:pt x="106" y="867"/>
                  <a:pt x="108" y="869"/>
                  <a:pt x="111" y="870"/>
                </a:cubicBezTo>
                <a:cubicBezTo>
                  <a:pt x="114" y="870"/>
                  <a:pt x="117" y="870"/>
                  <a:pt x="119" y="869"/>
                </a:cubicBezTo>
                <a:cubicBezTo>
                  <a:pt x="122" y="867"/>
                  <a:pt x="136" y="859"/>
                  <a:pt x="148" y="851"/>
                </a:cubicBezTo>
                <a:cubicBezTo>
                  <a:pt x="153" y="857"/>
                  <a:pt x="158" y="863"/>
                  <a:pt x="163" y="869"/>
                </a:cubicBezTo>
                <a:cubicBezTo>
                  <a:pt x="153" y="880"/>
                  <a:pt x="142" y="891"/>
                  <a:pt x="140" y="894"/>
                </a:cubicBezTo>
                <a:cubicBezTo>
                  <a:pt x="138" y="896"/>
                  <a:pt x="137" y="899"/>
                  <a:pt x="137" y="902"/>
                </a:cubicBezTo>
                <a:cubicBezTo>
                  <a:pt x="137" y="904"/>
                  <a:pt x="138" y="907"/>
                  <a:pt x="140" y="909"/>
                </a:cubicBezTo>
                <a:cubicBezTo>
                  <a:pt x="142" y="912"/>
                  <a:pt x="145" y="913"/>
                  <a:pt x="147" y="913"/>
                </a:cubicBezTo>
                <a:cubicBezTo>
                  <a:pt x="150" y="914"/>
                  <a:pt x="153" y="913"/>
                  <a:pt x="155" y="911"/>
                </a:cubicBezTo>
                <a:cubicBezTo>
                  <a:pt x="158" y="909"/>
                  <a:pt x="171" y="900"/>
                  <a:pt x="182" y="891"/>
                </a:cubicBezTo>
                <a:cubicBezTo>
                  <a:pt x="188" y="897"/>
                  <a:pt x="193" y="902"/>
                  <a:pt x="198" y="907"/>
                </a:cubicBezTo>
                <a:cubicBezTo>
                  <a:pt x="190" y="919"/>
                  <a:pt x="180" y="932"/>
                  <a:pt x="178" y="934"/>
                </a:cubicBezTo>
                <a:cubicBezTo>
                  <a:pt x="176" y="937"/>
                  <a:pt x="176" y="940"/>
                  <a:pt x="176" y="942"/>
                </a:cubicBezTo>
                <a:cubicBezTo>
                  <a:pt x="177" y="945"/>
                  <a:pt x="178" y="948"/>
                  <a:pt x="180" y="950"/>
                </a:cubicBezTo>
                <a:cubicBezTo>
                  <a:pt x="182" y="952"/>
                  <a:pt x="185" y="953"/>
                  <a:pt x="188" y="953"/>
                </a:cubicBezTo>
                <a:cubicBezTo>
                  <a:pt x="191" y="953"/>
                  <a:pt x="194" y="952"/>
                  <a:pt x="196" y="950"/>
                </a:cubicBezTo>
                <a:cubicBezTo>
                  <a:pt x="198" y="948"/>
                  <a:pt x="210" y="937"/>
                  <a:pt x="221" y="927"/>
                </a:cubicBezTo>
                <a:cubicBezTo>
                  <a:pt x="226" y="932"/>
                  <a:pt x="232" y="937"/>
                  <a:pt x="238" y="941"/>
                </a:cubicBezTo>
                <a:cubicBezTo>
                  <a:pt x="231" y="954"/>
                  <a:pt x="223" y="968"/>
                  <a:pt x="221" y="970"/>
                </a:cubicBezTo>
                <a:cubicBezTo>
                  <a:pt x="219" y="973"/>
                  <a:pt x="219" y="976"/>
                  <a:pt x="220" y="979"/>
                </a:cubicBezTo>
                <a:cubicBezTo>
                  <a:pt x="220" y="981"/>
                  <a:pt x="222" y="984"/>
                  <a:pt x="224" y="986"/>
                </a:cubicBezTo>
                <a:cubicBezTo>
                  <a:pt x="227" y="987"/>
                  <a:pt x="230" y="988"/>
                  <a:pt x="232" y="988"/>
                </a:cubicBezTo>
                <a:cubicBezTo>
                  <a:pt x="235" y="988"/>
                  <a:pt x="238" y="986"/>
                  <a:pt x="240" y="984"/>
                </a:cubicBezTo>
                <a:cubicBezTo>
                  <a:pt x="242" y="982"/>
                  <a:pt x="253" y="970"/>
                  <a:pt x="262" y="959"/>
                </a:cubicBezTo>
                <a:cubicBezTo>
                  <a:pt x="268" y="963"/>
                  <a:pt x="275" y="967"/>
                  <a:pt x="281" y="971"/>
                </a:cubicBezTo>
                <a:cubicBezTo>
                  <a:pt x="275" y="984"/>
                  <a:pt x="268" y="999"/>
                  <a:pt x="267" y="1002"/>
                </a:cubicBezTo>
                <a:cubicBezTo>
                  <a:pt x="266" y="1005"/>
                  <a:pt x="266" y="1008"/>
                  <a:pt x="267" y="1010"/>
                </a:cubicBezTo>
                <a:cubicBezTo>
                  <a:pt x="268" y="1013"/>
                  <a:pt x="270" y="1015"/>
                  <a:pt x="272" y="1017"/>
                </a:cubicBezTo>
                <a:cubicBezTo>
                  <a:pt x="275" y="1018"/>
                  <a:pt x="278" y="1019"/>
                  <a:pt x="280" y="1018"/>
                </a:cubicBezTo>
                <a:cubicBezTo>
                  <a:pt x="283" y="1018"/>
                  <a:pt x="286" y="1016"/>
                  <a:pt x="287" y="1014"/>
                </a:cubicBezTo>
                <a:cubicBezTo>
                  <a:pt x="289" y="1011"/>
                  <a:pt x="298" y="998"/>
                  <a:pt x="307" y="986"/>
                </a:cubicBezTo>
                <a:cubicBezTo>
                  <a:pt x="314" y="990"/>
                  <a:pt x="320" y="993"/>
                  <a:pt x="327" y="996"/>
                </a:cubicBezTo>
                <a:cubicBezTo>
                  <a:pt x="322" y="1010"/>
                  <a:pt x="317" y="1025"/>
                  <a:pt x="316" y="1028"/>
                </a:cubicBezTo>
                <a:cubicBezTo>
                  <a:pt x="315" y="1031"/>
                  <a:pt x="316" y="1034"/>
                  <a:pt x="317" y="1037"/>
                </a:cubicBezTo>
                <a:cubicBezTo>
                  <a:pt x="318" y="1039"/>
                  <a:pt x="320" y="1041"/>
                  <a:pt x="323" y="1042"/>
                </a:cubicBezTo>
                <a:cubicBezTo>
                  <a:pt x="326" y="1044"/>
                  <a:pt x="328" y="1044"/>
                  <a:pt x="331" y="1043"/>
                </a:cubicBezTo>
                <a:cubicBezTo>
                  <a:pt x="334" y="1042"/>
                  <a:pt x="336" y="1041"/>
                  <a:pt x="338" y="1038"/>
                </a:cubicBezTo>
                <a:cubicBezTo>
                  <a:pt x="339" y="1035"/>
                  <a:pt x="347" y="1021"/>
                  <a:pt x="354" y="1009"/>
                </a:cubicBezTo>
                <a:cubicBezTo>
                  <a:pt x="361" y="1011"/>
                  <a:pt x="368" y="1014"/>
                  <a:pt x="375" y="1017"/>
                </a:cubicBezTo>
                <a:cubicBezTo>
                  <a:pt x="372" y="1031"/>
                  <a:pt x="369" y="1046"/>
                  <a:pt x="368" y="1050"/>
                </a:cubicBezTo>
                <a:cubicBezTo>
                  <a:pt x="367" y="1052"/>
                  <a:pt x="368" y="1055"/>
                  <a:pt x="369" y="1058"/>
                </a:cubicBezTo>
                <a:cubicBezTo>
                  <a:pt x="371" y="1060"/>
                  <a:pt x="373" y="1062"/>
                  <a:pt x="376" y="1063"/>
                </a:cubicBezTo>
                <a:cubicBezTo>
                  <a:pt x="379" y="1064"/>
                  <a:pt x="382" y="1064"/>
                  <a:pt x="384" y="1063"/>
                </a:cubicBezTo>
                <a:cubicBezTo>
                  <a:pt x="387" y="1062"/>
                  <a:pt x="389" y="1060"/>
                  <a:pt x="390" y="1057"/>
                </a:cubicBezTo>
                <a:cubicBezTo>
                  <a:pt x="392" y="1054"/>
                  <a:pt x="398" y="1039"/>
                  <a:pt x="404" y="1026"/>
                </a:cubicBezTo>
                <a:cubicBezTo>
                  <a:pt x="411" y="1028"/>
                  <a:pt x="418" y="1030"/>
                  <a:pt x="425" y="1032"/>
                </a:cubicBezTo>
                <a:cubicBezTo>
                  <a:pt x="424" y="1046"/>
                  <a:pt x="422" y="1062"/>
                  <a:pt x="422" y="1065"/>
                </a:cubicBezTo>
                <a:cubicBezTo>
                  <a:pt x="421" y="1068"/>
                  <a:pt x="422" y="1071"/>
                  <a:pt x="424" y="1073"/>
                </a:cubicBezTo>
                <a:cubicBezTo>
                  <a:pt x="426" y="1075"/>
                  <a:pt x="428" y="1077"/>
                  <a:pt x="431" y="1078"/>
                </a:cubicBezTo>
                <a:cubicBezTo>
                  <a:pt x="434" y="1078"/>
                  <a:pt x="437" y="1078"/>
                  <a:pt x="439" y="1076"/>
                </a:cubicBezTo>
                <a:cubicBezTo>
                  <a:pt x="442" y="1075"/>
                  <a:pt x="444" y="1073"/>
                  <a:pt x="445" y="1070"/>
                </a:cubicBezTo>
                <a:cubicBezTo>
                  <a:pt x="446" y="1067"/>
                  <a:pt x="450" y="1052"/>
                  <a:pt x="455" y="1038"/>
                </a:cubicBezTo>
                <a:cubicBezTo>
                  <a:pt x="462" y="1039"/>
                  <a:pt x="469" y="1040"/>
                  <a:pt x="477" y="1041"/>
                </a:cubicBezTo>
                <a:cubicBezTo>
                  <a:pt x="477" y="1056"/>
                  <a:pt x="477" y="1072"/>
                  <a:pt x="477" y="1075"/>
                </a:cubicBezTo>
                <a:cubicBezTo>
                  <a:pt x="477" y="1078"/>
                  <a:pt x="478" y="1081"/>
                  <a:pt x="480" y="1083"/>
                </a:cubicBezTo>
                <a:cubicBezTo>
                  <a:pt x="482" y="1085"/>
                  <a:pt x="484" y="1086"/>
                  <a:pt x="487" y="1087"/>
                </a:cubicBezTo>
                <a:cubicBezTo>
                  <a:pt x="490" y="1087"/>
                  <a:pt x="493" y="1086"/>
                  <a:pt x="495" y="1085"/>
                </a:cubicBezTo>
                <a:cubicBezTo>
                  <a:pt x="497" y="1083"/>
                  <a:pt x="499" y="1081"/>
                  <a:pt x="500" y="1078"/>
                </a:cubicBezTo>
                <a:cubicBezTo>
                  <a:pt x="501" y="1074"/>
                  <a:pt x="504" y="1059"/>
                  <a:pt x="507" y="1045"/>
                </a:cubicBezTo>
                <a:cubicBezTo>
                  <a:pt x="514" y="1045"/>
                  <a:pt x="522" y="1045"/>
                  <a:pt x="529" y="1046"/>
                </a:cubicBezTo>
                <a:cubicBezTo>
                  <a:pt x="530" y="1060"/>
                  <a:pt x="532" y="1076"/>
                  <a:pt x="532" y="1079"/>
                </a:cubicBezTo>
                <a:cubicBezTo>
                  <a:pt x="533" y="1082"/>
                  <a:pt x="534" y="1085"/>
                  <a:pt x="536" y="1087"/>
                </a:cubicBezTo>
                <a:cubicBezTo>
                  <a:pt x="538" y="1089"/>
                  <a:pt x="541" y="1090"/>
                  <a:pt x="544" y="1090"/>
                </a:cubicBezTo>
                <a:cubicBezTo>
                  <a:pt x="547" y="1090"/>
                  <a:pt x="550" y="1088"/>
                  <a:pt x="552" y="1087"/>
                </a:cubicBezTo>
                <a:cubicBezTo>
                  <a:pt x="554" y="1085"/>
                  <a:pt x="555" y="1082"/>
                  <a:pt x="556" y="1079"/>
                </a:cubicBezTo>
                <a:cubicBezTo>
                  <a:pt x="556" y="1076"/>
                  <a:pt x="558" y="1060"/>
                  <a:pt x="559" y="1046"/>
                </a:cubicBezTo>
                <a:cubicBezTo>
                  <a:pt x="566" y="1045"/>
                  <a:pt x="574" y="1045"/>
                  <a:pt x="581" y="1045"/>
                </a:cubicBezTo>
                <a:cubicBezTo>
                  <a:pt x="584" y="1059"/>
                  <a:pt x="587" y="1074"/>
                  <a:pt x="588" y="1078"/>
                </a:cubicBezTo>
                <a:cubicBezTo>
                  <a:pt x="589" y="1081"/>
                  <a:pt x="590" y="1083"/>
                  <a:pt x="593" y="1085"/>
                </a:cubicBezTo>
                <a:cubicBezTo>
                  <a:pt x="595" y="1086"/>
                  <a:pt x="598" y="1087"/>
                  <a:pt x="601" y="1087"/>
                </a:cubicBezTo>
                <a:cubicBezTo>
                  <a:pt x="604" y="1086"/>
                  <a:pt x="606" y="1085"/>
                  <a:pt x="608" y="1083"/>
                </a:cubicBezTo>
                <a:cubicBezTo>
                  <a:pt x="610" y="1081"/>
                  <a:pt x="611" y="1078"/>
                  <a:pt x="611" y="1075"/>
                </a:cubicBezTo>
                <a:cubicBezTo>
                  <a:pt x="611" y="1072"/>
                  <a:pt x="611" y="1056"/>
                  <a:pt x="611" y="1041"/>
                </a:cubicBezTo>
                <a:cubicBezTo>
                  <a:pt x="619" y="1040"/>
                  <a:pt x="626" y="1039"/>
                  <a:pt x="633" y="1038"/>
                </a:cubicBezTo>
                <a:cubicBezTo>
                  <a:pt x="638" y="1052"/>
                  <a:pt x="642" y="1067"/>
                  <a:pt x="643" y="1070"/>
                </a:cubicBezTo>
                <a:cubicBezTo>
                  <a:pt x="644" y="1073"/>
                  <a:pt x="646" y="1075"/>
                  <a:pt x="649" y="1076"/>
                </a:cubicBezTo>
                <a:cubicBezTo>
                  <a:pt x="651" y="1078"/>
                  <a:pt x="654" y="1078"/>
                  <a:pt x="657" y="1078"/>
                </a:cubicBezTo>
                <a:cubicBezTo>
                  <a:pt x="660" y="1077"/>
                  <a:pt x="662" y="1075"/>
                  <a:pt x="664" y="1073"/>
                </a:cubicBezTo>
                <a:cubicBezTo>
                  <a:pt x="666" y="1071"/>
                  <a:pt x="667" y="1068"/>
                  <a:pt x="666" y="1065"/>
                </a:cubicBezTo>
                <a:cubicBezTo>
                  <a:pt x="666" y="1062"/>
                  <a:pt x="664" y="1046"/>
                  <a:pt x="663" y="1032"/>
                </a:cubicBezTo>
                <a:cubicBezTo>
                  <a:pt x="670" y="1030"/>
                  <a:pt x="677" y="1028"/>
                  <a:pt x="684" y="1026"/>
                </a:cubicBezTo>
                <a:cubicBezTo>
                  <a:pt x="690" y="1039"/>
                  <a:pt x="696" y="1054"/>
                  <a:pt x="698" y="1057"/>
                </a:cubicBezTo>
                <a:cubicBezTo>
                  <a:pt x="699" y="1060"/>
                  <a:pt x="701" y="1062"/>
                  <a:pt x="704" y="1063"/>
                </a:cubicBezTo>
                <a:cubicBezTo>
                  <a:pt x="706" y="1064"/>
                  <a:pt x="709" y="1064"/>
                  <a:pt x="712" y="1063"/>
                </a:cubicBezTo>
                <a:cubicBezTo>
                  <a:pt x="715" y="1062"/>
                  <a:pt x="717" y="1060"/>
                  <a:pt x="719" y="1058"/>
                </a:cubicBezTo>
                <a:cubicBezTo>
                  <a:pt x="720" y="1055"/>
                  <a:pt x="721" y="1052"/>
                  <a:pt x="720" y="1050"/>
                </a:cubicBezTo>
                <a:cubicBezTo>
                  <a:pt x="719" y="1046"/>
                  <a:pt x="716" y="1031"/>
                  <a:pt x="713" y="1017"/>
                </a:cubicBezTo>
                <a:cubicBezTo>
                  <a:pt x="720" y="1014"/>
                  <a:pt x="727" y="1011"/>
                  <a:pt x="734" y="1009"/>
                </a:cubicBezTo>
                <a:cubicBezTo>
                  <a:pt x="741" y="1021"/>
                  <a:pt x="749" y="1035"/>
                  <a:pt x="750" y="1038"/>
                </a:cubicBezTo>
                <a:cubicBezTo>
                  <a:pt x="752" y="1041"/>
                  <a:pt x="754" y="1042"/>
                  <a:pt x="757" y="1043"/>
                </a:cubicBezTo>
                <a:cubicBezTo>
                  <a:pt x="760" y="1044"/>
                  <a:pt x="762" y="1044"/>
                  <a:pt x="765" y="1042"/>
                </a:cubicBezTo>
                <a:cubicBezTo>
                  <a:pt x="768" y="1041"/>
                  <a:pt x="770" y="1039"/>
                  <a:pt x="771" y="1037"/>
                </a:cubicBezTo>
                <a:cubicBezTo>
                  <a:pt x="772" y="1034"/>
                  <a:pt x="773" y="1031"/>
                  <a:pt x="772" y="1028"/>
                </a:cubicBezTo>
                <a:cubicBezTo>
                  <a:pt x="771" y="1025"/>
                  <a:pt x="766" y="1010"/>
                  <a:pt x="761" y="996"/>
                </a:cubicBezTo>
                <a:cubicBezTo>
                  <a:pt x="768" y="993"/>
                  <a:pt x="774" y="990"/>
                  <a:pt x="781" y="986"/>
                </a:cubicBezTo>
                <a:cubicBezTo>
                  <a:pt x="790" y="998"/>
                  <a:pt x="799" y="1011"/>
                  <a:pt x="801" y="1014"/>
                </a:cubicBezTo>
                <a:cubicBezTo>
                  <a:pt x="802" y="1016"/>
                  <a:pt x="805" y="1018"/>
                  <a:pt x="808" y="1018"/>
                </a:cubicBezTo>
                <a:cubicBezTo>
                  <a:pt x="810" y="1019"/>
                  <a:pt x="813" y="1018"/>
                  <a:pt x="816" y="1017"/>
                </a:cubicBezTo>
                <a:cubicBezTo>
                  <a:pt x="818" y="1015"/>
                  <a:pt x="820" y="1013"/>
                  <a:pt x="821" y="1010"/>
                </a:cubicBezTo>
                <a:cubicBezTo>
                  <a:pt x="822" y="1008"/>
                  <a:pt x="822" y="1005"/>
                  <a:pt x="821" y="1002"/>
                </a:cubicBezTo>
                <a:cubicBezTo>
                  <a:pt x="820" y="999"/>
                  <a:pt x="813" y="984"/>
                  <a:pt x="807" y="971"/>
                </a:cubicBezTo>
                <a:cubicBezTo>
                  <a:pt x="813" y="967"/>
                  <a:pt x="820" y="963"/>
                  <a:pt x="826" y="959"/>
                </a:cubicBezTo>
                <a:cubicBezTo>
                  <a:pt x="835" y="970"/>
                  <a:pt x="846" y="982"/>
                  <a:pt x="848" y="984"/>
                </a:cubicBezTo>
                <a:cubicBezTo>
                  <a:pt x="850" y="986"/>
                  <a:pt x="853" y="988"/>
                  <a:pt x="856" y="988"/>
                </a:cubicBezTo>
                <a:cubicBezTo>
                  <a:pt x="858" y="988"/>
                  <a:pt x="861" y="987"/>
                  <a:pt x="864" y="986"/>
                </a:cubicBezTo>
                <a:cubicBezTo>
                  <a:pt x="866" y="984"/>
                  <a:pt x="868" y="981"/>
                  <a:pt x="868" y="979"/>
                </a:cubicBezTo>
                <a:cubicBezTo>
                  <a:pt x="869" y="976"/>
                  <a:pt x="869" y="973"/>
                  <a:pt x="867" y="970"/>
                </a:cubicBezTo>
                <a:cubicBezTo>
                  <a:pt x="865" y="968"/>
                  <a:pt x="857" y="954"/>
                  <a:pt x="850" y="941"/>
                </a:cubicBezTo>
                <a:cubicBezTo>
                  <a:pt x="856" y="937"/>
                  <a:pt x="862" y="932"/>
                  <a:pt x="867" y="927"/>
                </a:cubicBezTo>
                <a:cubicBezTo>
                  <a:pt x="878" y="937"/>
                  <a:pt x="890" y="948"/>
                  <a:pt x="892" y="950"/>
                </a:cubicBezTo>
                <a:cubicBezTo>
                  <a:pt x="894" y="952"/>
                  <a:pt x="897" y="953"/>
                  <a:pt x="900" y="953"/>
                </a:cubicBezTo>
                <a:cubicBezTo>
                  <a:pt x="903" y="953"/>
                  <a:pt x="906" y="952"/>
                  <a:pt x="908" y="950"/>
                </a:cubicBezTo>
                <a:cubicBezTo>
                  <a:pt x="910" y="948"/>
                  <a:pt x="911" y="945"/>
                  <a:pt x="912" y="942"/>
                </a:cubicBezTo>
                <a:cubicBezTo>
                  <a:pt x="912" y="940"/>
                  <a:pt x="911" y="937"/>
                  <a:pt x="910" y="934"/>
                </a:cubicBezTo>
                <a:cubicBezTo>
                  <a:pt x="908" y="932"/>
                  <a:pt x="898" y="919"/>
                  <a:pt x="890" y="907"/>
                </a:cubicBezTo>
                <a:cubicBezTo>
                  <a:pt x="895" y="902"/>
                  <a:pt x="900" y="897"/>
                  <a:pt x="905" y="891"/>
                </a:cubicBezTo>
                <a:cubicBezTo>
                  <a:pt x="917" y="900"/>
                  <a:pt x="930" y="909"/>
                  <a:pt x="933" y="911"/>
                </a:cubicBezTo>
                <a:cubicBezTo>
                  <a:pt x="935" y="913"/>
                  <a:pt x="938" y="914"/>
                  <a:pt x="941" y="913"/>
                </a:cubicBezTo>
                <a:cubicBezTo>
                  <a:pt x="943" y="913"/>
                  <a:pt x="946" y="912"/>
                  <a:pt x="948" y="909"/>
                </a:cubicBezTo>
                <a:cubicBezTo>
                  <a:pt x="950" y="907"/>
                  <a:pt x="951" y="904"/>
                  <a:pt x="951" y="902"/>
                </a:cubicBezTo>
                <a:cubicBezTo>
                  <a:pt x="951" y="899"/>
                  <a:pt x="950" y="896"/>
                  <a:pt x="948" y="894"/>
                </a:cubicBezTo>
                <a:cubicBezTo>
                  <a:pt x="946" y="891"/>
                  <a:pt x="935" y="880"/>
                  <a:pt x="925" y="869"/>
                </a:cubicBezTo>
                <a:cubicBezTo>
                  <a:pt x="930" y="863"/>
                  <a:pt x="935" y="857"/>
                  <a:pt x="940" y="851"/>
                </a:cubicBezTo>
                <a:cubicBezTo>
                  <a:pt x="952" y="859"/>
                  <a:pt x="966" y="867"/>
                  <a:pt x="969" y="869"/>
                </a:cubicBezTo>
                <a:cubicBezTo>
                  <a:pt x="971" y="870"/>
                  <a:pt x="974" y="870"/>
                  <a:pt x="977" y="870"/>
                </a:cubicBezTo>
                <a:cubicBezTo>
                  <a:pt x="980" y="869"/>
                  <a:pt x="982" y="867"/>
                  <a:pt x="984" y="865"/>
                </a:cubicBezTo>
                <a:cubicBezTo>
                  <a:pt x="986" y="863"/>
                  <a:pt x="986" y="860"/>
                  <a:pt x="986" y="857"/>
                </a:cubicBezTo>
                <a:cubicBezTo>
                  <a:pt x="986" y="854"/>
                  <a:pt x="985" y="852"/>
                  <a:pt x="983" y="850"/>
                </a:cubicBezTo>
                <a:cubicBezTo>
                  <a:pt x="980" y="847"/>
                  <a:pt x="968" y="837"/>
                  <a:pt x="957" y="827"/>
                </a:cubicBezTo>
                <a:cubicBezTo>
                  <a:pt x="961" y="821"/>
                  <a:pt x="966" y="815"/>
                  <a:pt x="969" y="808"/>
                </a:cubicBezTo>
                <a:cubicBezTo>
                  <a:pt x="983" y="814"/>
                  <a:pt x="997" y="821"/>
                  <a:pt x="1000" y="822"/>
                </a:cubicBezTo>
                <a:cubicBezTo>
                  <a:pt x="1003" y="824"/>
                  <a:pt x="1006" y="824"/>
                  <a:pt x="1008" y="823"/>
                </a:cubicBezTo>
                <a:cubicBezTo>
                  <a:pt x="1011" y="822"/>
                  <a:pt x="1013" y="820"/>
                  <a:pt x="1015" y="817"/>
                </a:cubicBezTo>
                <a:cubicBezTo>
                  <a:pt x="1016" y="815"/>
                  <a:pt x="1017" y="812"/>
                  <a:pt x="1016" y="809"/>
                </a:cubicBezTo>
                <a:cubicBezTo>
                  <a:pt x="1016" y="806"/>
                  <a:pt x="1014" y="804"/>
                  <a:pt x="1012" y="802"/>
                </a:cubicBezTo>
                <a:cubicBezTo>
                  <a:pt x="1009" y="800"/>
                  <a:pt x="996" y="791"/>
                  <a:pt x="984" y="782"/>
                </a:cubicBezTo>
                <a:cubicBezTo>
                  <a:pt x="988" y="776"/>
                  <a:pt x="991" y="769"/>
                  <a:pt x="995" y="762"/>
                </a:cubicBezTo>
                <a:cubicBezTo>
                  <a:pt x="1009" y="767"/>
                  <a:pt x="1024" y="772"/>
                  <a:pt x="1027" y="773"/>
                </a:cubicBezTo>
                <a:cubicBezTo>
                  <a:pt x="1029" y="774"/>
                  <a:pt x="1032" y="774"/>
                  <a:pt x="1035" y="772"/>
                </a:cubicBezTo>
                <a:cubicBezTo>
                  <a:pt x="1037" y="771"/>
                  <a:pt x="1039" y="769"/>
                  <a:pt x="1041" y="766"/>
                </a:cubicBezTo>
                <a:cubicBezTo>
                  <a:pt x="1042" y="764"/>
                  <a:pt x="1042" y="761"/>
                  <a:pt x="1041" y="758"/>
                </a:cubicBezTo>
                <a:cubicBezTo>
                  <a:pt x="1040" y="755"/>
                  <a:pt x="1039" y="753"/>
                  <a:pt x="1036" y="752"/>
                </a:cubicBezTo>
                <a:cubicBezTo>
                  <a:pt x="1033" y="750"/>
                  <a:pt x="1020" y="742"/>
                  <a:pt x="1007" y="735"/>
                </a:cubicBezTo>
                <a:cubicBezTo>
                  <a:pt x="1010" y="728"/>
                  <a:pt x="1012" y="721"/>
                  <a:pt x="1015" y="714"/>
                </a:cubicBezTo>
                <a:cubicBezTo>
                  <a:pt x="1029" y="717"/>
                  <a:pt x="1045" y="721"/>
                  <a:pt x="1048" y="721"/>
                </a:cubicBezTo>
                <a:cubicBezTo>
                  <a:pt x="1051" y="722"/>
                  <a:pt x="1054" y="721"/>
                  <a:pt x="1056" y="720"/>
                </a:cubicBezTo>
                <a:cubicBezTo>
                  <a:pt x="1058" y="718"/>
                  <a:pt x="1060" y="716"/>
                  <a:pt x="1061" y="713"/>
                </a:cubicBezTo>
                <a:cubicBezTo>
                  <a:pt x="1062" y="710"/>
                  <a:pt x="1062" y="707"/>
                  <a:pt x="1061" y="705"/>
                </a:cubicBezTo>
                <a:cubicBezTo>
                  <a:pt x="1060" y="702"/>
                  <a:pt x="1058" y="700"/>
                  <a:pt x="1055" y="699"/>
                </a:cubicBezTo>
                <a:cubicBezTo>
                  <a:pt x="1052" y="698"/>
                  <a:pt x="1037" y="691"/>
                  <a:pt x="1024" y="686"/>
                </a:cubicBezTo>
                <a:cubicBezTo>
                  <a:pt x="1026" y="678"/>
                  <a:pt x="1028" y="671"/>
                  <a:pt x="1030" y="664"/>
                </a:cubicBezTo>
                <a:cubicBezTo>
                  <a:pt x="1044" y="665"/>
                  <a:pt x="1060" y="667"/>
                  <a:pt x="1063" y="668"/>
                </a:cubicBezTo>
                <a:cubicBezTo>
                  <a:pt x="1066" y="668"/>
                  <a:pt x="1069" y="667"/>
                  <a:pt x="1071" y="665"/>
                </a:cubicBezTo>
                <a:cubicBezTo>
                  <a:pt x="1074" y="664"/>
                  <a:pt x="1075" y="661"/>
                  <a:pt x="1076" y="658"/>
                </a:cubicBezTo>
                <a:cubicBezTo>
                  <a:pt x="1076" y="655"/>
                  <a:pt x="1076" y="652"/>
                  <a:pt x="1075" y="650"/>
                </a:cubicBezTo>
                <a:cubicBezTo>
                  <a:pt x="1073" y="647"/>
                  <a:pt x="1071" y="645"/>
                  <a:pt x="1068" y="645"/>
                </a:cubicBezTo>
                <a:cubicBezTo>
                  <a:pt x="1065" y="644"/>
                  <a:pt x="1050" y="639"/>
                  <a:pt x="1036" y="634"/>
                </a:cubicBezTo>
                <a:cubicBezTo>
                  <a:pt x="1037" y="627"/>
                  <a:pt x="1039" y="620"/>
                  <a:pt x="1040" y="612"/>
                </a:cubicBezTo>
                <a:cubicBezTo>
                  <a:pt x="1054" y="612"/>
                  <a:pt x="1070" y="612"/>
                  <a:pt x="1073" y="612"/>
                </a:cubicBezTo>
                <a:cubicBezTo>
                  <a:pt x="1076" y="613"/>
                  <a:pt x="1079" y="611"/>
                  <a:pt x="1081" y="609"/>
                </a:cubicBezTo>
                <a:cubicBezTo>
                  <a:pt x="1083" y="607"/>
                  <a:pt x="1084" y="605"/>
                  <a:pt x="1085" y="602"/>
                </a:cubicBezTo>
                <a:cubicBezTo>
                  <a:pt x="1085" y="599"/>
                  <a:pt x="1084" y="596"/>
                  <a:pt x="1083" y="594"/>
                </a:cubicBezTo>
                <a:cubicBezTo>
                  <a:pt x="1081" y="591"/>
                  <a:pt x="1079" y="590"/>
                  <a:pt x="1076" y="589"/>
                </a:cubicBezTo>
                <a:cubicBezTo>
                  <a:pt x="1073" y="588"/>
                  <a:pt x="1057" y="585"/>
                  <a:pt x="1043" y="582"/>
                </a:cubicBezTo>
                <a:cubicBezTo>
                  <a:pt x="1043" y="575"/>
                  <a:pt x="1044" y="567"/>
                  <a:pt x="1044" y="560"/>
                </a:cubicBezTo>
                <a:cubicBezTo>
                  <a:pt x="1058" y="558"/>
                  <a:pt x="1074" y="557"/>
                  <a:pt x="1078" y="557"/>
                </a:cubicBezTo>
                <a:close/>
                <a:moveTo>
                  <a:pt x="544" y="979"/>
                </a:moveTo>
                <a:cubicBezTo>
                  <a:pt x="305" y="979"/>
                  <a:pt x="111" y="785"/>
                  <a:pt x="111" y="545"/>
                </a:cubicBezTo>
                <a:cubicBezTo>
                  <a:pt x="111" y="305"/>
                  <a:pt x="305" y="111"/>
                  <a:pt x="544" y="111"/>
                </a:cubicBezTo>
                <a:cubicBezTo>
                  <a:pt x="783" y="111"/>
                  <a:pt x="977" y="305"/>
                  <a:pt x="977" y="545"/>
                </a:cubicBezTo>
                <a:cubicBezTo>
                  <a:pt x="977" y="785"/>
                  <a:pt x="783" y="979"/>
                  <a:pt x="544" y="979"/>
                </a:cubicBezTo>
                <a:close/>
              </a:path>
            </a:pathLst>
          </a:custGeom>
          <a:solidFill>
            <a:srgbClr val="356377"/>
          </a:solidFill>
          <a:ln>
            <a:noFill/>
          </a:ln>
        </p:spPr>
        <p:txBody>
          <a:bodyPr vert="horz" wrap="square" lIns="91440" tIns="45720" rIns="91440" bIns="45720" numCol="1" anchor="t" anchorCtr="0" compatLnSpc="1">
            <a:prstTxWarp prst="textNoShape">
              <a:avLst/>
            </a:prstTxWarp>
          </a:bodyPr>
          <a:lstStyle/>
          <a:p>
            <a:pPr defTabSz="914378"/>
            <a:endParaRPr lang="en-US" sz="1800">
              <a:solidFill>
                <a:prstClr val="black"/>
              </a:solidFill>
            </a:endParaRPr>
          </a:p>
        </p:txBody>
      </p:sp>
      <p:sp>
        <p:nvSpPr>
          <p:cNvPr id="99" name="Freeform 15">
            <a:extLst>
              <a:ext uri="{FF2B5EF4-FFF2-40B4-BE49-F238E27FC236}">
                <a16:creationId xmlns:a16="http://schemas.microsoft.com/office/drawing/2014/main" id="{A43D9DAD-8C65-4896-A8D3-F23C25CDEF68}"/>
              </a:ext>
            </a:extLst>
          </p:cNvPr>
          <p:cNvSpPr>
            <a:spLocks noEditPoints="1"/>
          </p:cNvSpPr>
          <p:nvPr/>
        </p:nvSpPr>
        <p:spPr bwMode="auto">
          <a:xfrm>
            <a:off x="3438369" y="1657088"/>
            <a:ext cx="240805" cy="241317"/>
          </a:xfrm>
          <a:custGeom>
            <a:avLst/>
            <a:gdLst>
              <a:gd name="T0" fmla="*/ 1043 w 1088"/>
              <a:gd name="T1" fmla="*/ 507 h 1090"/>
              <a:gd name="T2" fmla="*/ 1036 w 1088"/>
              <a:gd name="T3" fmla="*/ 455 h 1090"/>
              <a:gd name="T4" fmla="*/ 1024 w 1088"/>
              <a:gd name="T5" fmla="*/ 404 h 1090"/>
              <a:gd name="T6" fmla="*/ 1007 w 1088"/>
              <a:gd name="T7" fmla="*/ 355 h 1090"/>
              <a:gd name="T8" fmla="*/ 984 w 1088"/>
              <a:gd name="T9" fmla="*/ 307 h 1090"/>
              <a:gd name="T10" fmla="*/ 957 w 1088"/>
              <a:gd name="T11" fmla="*/ 263 h 1090"/>
              <a:gd name="T12" fmla="*/ 925 w 1088"/>
              <a:gd name="T13" fmla="*/ 221 h 1090"/>
              <a:gd name="T14" fmla="*/ 890 w 1088"/>
              <a:gd name="T15" fmla="*/ 183 h 1090"/>
              <a:gd name="T16" fmla="*/ 850 w 1088"/>
              <a:gd name="T17" fmla="*/ 149 h 1090"/>
              <a:gd name="T18" fmla="*/ 807 w 1088"/>
              <a:gd name="T19" fmla="*/ 119 h 1090"/>
              <a:gd name="T20" fmla="*/ 761 w 1088"/>
              <a:gd name="T21" fmla="*/ 93 h 1090"/>
              <a:gd name="T22" fmla="*/ 713 w 1088"/>
              <a:gd name="T23" fmla="*/ 73 h 1090"/>
              <a:gd name="T24" fmla="*/ 663 w 1088"/>
              <a:gd name="T25" fmla="*/ 58 h 1090"/>
              <a:gd name="T26" fmla="*/ 611 w 1088"/>
              <a:gd name="T27" fmla="*/ 48 h 1090"/>
              <a:gd name="T28" fmla="*/ 559 w 1088"/>
              <a:gd name="T29" fmla="*/ 44 h 1090"/>
              <a:gd name="T30" fmla="*/ 507 w 1088"/>
              <a:gd name="T31" fmla="*/ 45 h 1090"/>
              <a:gd name="T32" fmla="*/ 455 w 1088"/>
              <a:gd name="T33" fmla="*/ 52 h 1090"/>
              <a:gd name="T34" fmla="*/ 404 w 1088"/>
              <a:gd name="T35" fmla="*/ 64 h 1090"/>
              <a:gd name="T36" fmla="*/ 354 w 1088"/>
              <a:gd name="T37" fmla="*/ 81 h 1090"/>
              <a:gd name="T38" fmla="*/ 307 w 1088"/>
              <a:gd name="T39" fmla="*/ 104 h 1090"/>
              <a:gd name="T40" fmla="*/ 262 w 1088"/>
              <a:gd name="T41" fmla="*/ 131 h 1090"/>
              <a:gd name="T42" fmla="*/ 221 w 1088"/>
              <a:gd name="T43" fmla="*/ 163 h 1090"/>
              <a:gd name="T44" fmla="*/ 182 w 1088"/>
              <a:gd name="T45" fmla="*/ 199 h 1090"/>
              <a:gd name="T46" fmla="*/ 148 w 1088"/>
              <a:gd name="T47" fmla="*/ 238 h 1090"/>
              <a:gd name="T48" fmla="*/ 118 w 1088"/>
              <a:gd name="T49" fmla="*/ 282 h 1090"/>
              <a:gd name="T50" fmla="*/ 93 w 1088"/>
              <a:gd name="T51" fmla="*/ 328 h 1090"/>
              <a:gd name="T52" fmla="*/ 73 w 1088"/>
              <a:gd name="T53" fmla="*/ 376 h 1090"/>
              <a:gd name="T54" fmla="*/ 58 w 1088"/>
              <a:gd name="T55" fmla="*/ 426 h 1090"/>
              <a:gd name="T56" fmla="*/ 48 w 1088"/>
              <a:gd name="T57" fmla="*/ 478 h 1090"/>
              <a:gd name="T58" fmla="*/ 44 w 1088"/>
              <a:gd name="T59" fmla="*/ 530 h 1090"/>
              <a:gd name="T60" fmla="*/ 45 w 1088"/>
              <a:gd name="T61" fmla="*/ 582 h 1090"/>
              <a:gd name="T62" fmla="*/ 52 w 1088"/>
              <a:gd name="T63" fmla="*/ 634 h 1090"/>
              <a:gd name="T64" fmla="*/ 64 w 1088"/>
              <a:gd name="T65" fmla="*/ 686 h 1090"/>
              <a:gd name="T66" fmla="*/ 81 w 1088"/>
              <a:gd name="T67" fmla="*/ 735 h 1090"/>
              <a:gd name="T68" fmla="*/ 104 w 1088"/>
              <a:gd name="T69" fmla="*/ 782 h 1090"/>
              <a:gd name="T70" fmla="*/ 131 w 1088"/>
              <a:gd name="T71" fmla="*/ 827 h 1090"/>
              <a:gd name="T72" fmla="*/ 163 w 1088"/>
              <a:gd name="T73" fmla="*/ 869 h 1090"/>
              <a:gd name="T74" fmla="*/ 198 w 1088"/>
              <a:gd name="T75" fmla="*/ 907 h 1090"/>
              <a:gd name="T76" fmla="*/ 238 w 1088"/>
              <a:gd name="T77" fmla="*/ 941 h 1090"/>
              <a:gd name="T78" fmla="*/ 281 w 1088"/>
              <a:gd name="T79" fmla="*/ 971 h 1090"/>
              <a:gd name="T80" fmla="*/ 327 w 1088"/>
              <a:gd name="T81" fmla="*/ 996 h 1090"/>
              <a:gd name="T82" fmla="*/ 375 w 1088"/>
              <a:gd name="T83" fmla="*/ 1017 h 1090"/>
              <a:gd name="T84" fmla="*/ 425 w 1088"/>
              <a:gd name="T85" fmla="*/ 1032 h 1090"/>
              <a:gd name="T86" fmla="*/ 477 w 1088"/>
              <a:gd name="T87" fmla="*/ 1041 h 1090"/>
              <a:gd name="T88" fmla="*/ 529 w 1088"/>
              <a:gd name="T89" fmla="*/ 1046 h 1090"/>
              <a:gd name="T90" fmla="*/ 581 w 1088"/>
              <a:gd name="T91" fmla="*/ 1045 h 1090"/>
              <a:gd name="T92" fmla="*/ 633 w 1088"/>
              <a:gd name="T93" fmla="*/ 1038 h 1090"/>
              <a:gd name="T94" fmla="*/ 684 w 1088"/>
              <a:gd name="T95" fmla="*/ 1026 h 1090"/>
              <a:gd name="T96" fmla="*/ 734 w 1088"/>
              <a:gd name="T97" fmla="*/ 1009 h 1090"/>
              <a:gd name="T98" fmla="*/ 781 w 1088"/>
              <a:gd name="T99" fmla="*/ 986 h 1090"/>
              <a:gd name="T100" fmla="*/ 826 w 1088"/>
              <a:gd name="T101" fmla="*/ 959 h 1090"/>
              <a:gd name="T102" fmla="*/ 867 w 1088"/>
              <a:gd name="T103" fmla="*/ 927 h 1090"/>
              <a:gd name="T104" fmla="*/ 905 w 1088"/>
              <a:gd name="T105" fmla="*/ 891 h 1090"/>
              <a:gd name="T106" fmla="*/ 940 w 1088"/>
              <a:gd name="T107" fmla="*/ 851 h 1090"/>
              <a:gd name="T108" fmla="*/ 969 w 1088"/>
              <a:gd name="T109" fmla="*/ 808 h 1090"/>
              <a:gd name="T110" fmla="*/ 995 w 1088"/>
              <a:gd name="T111" fmla="*/ 762 h 1090"/>
              <a:gd name="T112" fmla="*/ 1015 w 1088"/>
              <a:gd name="T113" fmla="*/ 714 h 1090"/>
              <a:gd name="T114" fmla="*/ 1030 w 1088"/>
              <a:gd name="T115" fmla="*/ 664 h 1090"/>
              <a:gd name="T116" fmla="*/ 1040 w 1088"/>
              <a:gd name="T117" fmla="*/ 612 h 1090"/>
              <a:gd name="T118" fmla="*/ 1044 w 1088"/>
              <a:gd name="T119" fmla="*/ 560 h 10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88" h="1090">
                <a:moveTo>
                  <a:pt x="1078" y="557"/>
                </a:moveTo>
                <a:cubicBezTo>
                  <a:pt x="1080" y="556"/>
                  <a:pt x="1083" y="555"/>
                  <a:pt x="1085" y="553"/>
                </a:cubicBezTo>
                <a:cubicBezTo>
                  <a:pt x="1087" y="551"/>
                  <a:pt x="1088" y="548"/>
                  <a:pt x="1088" y="545"/>
                </a:cubicBezTo>
                <a:cubicBezTo>
                  <a:pt x="1088" y="542"/>
                  <a:pt x="1087" y="539"/>
                  <a:pt x="1085" y="537"/>
                </a:cubicBezTo>
                <a:cubicBezTo>
                  <a:pt x="1083" y="535"/>
                  <a:pt x="1080" y="533"/>
                  <a:pt x="1078" y="533"/>
                </a:cubicBezTo>
                <a:cubicBezTo>
                  <a:pt x="1074" y="533"/>
                  <a:pt x="1058" y="531"/>
                  <a:pt x="1044" y="530"/>
                </a:cubicBezTo>
                <a:cubicBezTo>
                  <a:pt x="1044" y="522"/>
                  <a:pt x="1043" y="515"/>
                  <a:pt x="1043" y="507"/>
                </a:cubicBezTo>
                <a:cubicBezTo>
                  <a:pt x="1057" y="505"/>
                  <a:pt x="1073" y="501"/>
                  <a:pt x="1076" y="501"/>
                </a:cubicBezTo>
                <a:cubicBezTo>
                  <a:pt x="1079" y="500"/>
                  <a:pt x="1081" y="498"/>
                  <a:pt x="1083" y="496"/>
                </a:cubicBezTo>
                <a:cubicBezTo>
                  <a:pt x="1084" y="494"/>
                  <a:pt x="1085" y="491"/>
                  <a:pt x="1085" y="488"/>
                </a:cubicBezTo>
                <a:cubicBezTo>
                  <a:pt x="1084" y="485"/>
                  <a:pt x="1083" y="482"/>
                  <a:pt x="1081" y="481"/>
                </a:cubicBezTo>
                <a:cubicBezTo>
                  <a:pt x="1079" y="479"/>
                  <a:pt x="1076" y="477"/>
                  <a:pt x="1073" y="477"/>
                </a:cubicBezTo>
                <a:cubicBezTo>
                  <a:pt x="1070" y="477"/>
                  <a:pt x="1054" y="478"/>
                  <a:pt x="1040" y="478"/>
                </a:cubicBezTo>
                <a:cubicBezTo>
                  <a:pt x="1039" y="470"/>
                  <a:pt x="1037" y="463"/>
                  <a:pt x="1036" y="455"/>
                </a:cubicBezTo>
                <a:cubicBezTo>
                  <a:pt x="1050" y="451"/>
                  <a:pt x="1065" y="446"/>
                  <a:pt x="1068" y="445"/>
                </a:cubicBezTo>
                <a:cubicBezTo>
                  <a:pt x="1071" y="444"/>
                  <a:pt x="1073" y="442"/>
                  <a:pt x="1075" y="440"/>
                </a:cubicBezTo>
                <a:cubicBezTo>
                  <a:pt x="1076" y="437"/>
                  <a:pt x="1076" y="435"/>
                  <a:pt x="1076" y="432"/>
                </a:cubicBezTo>
                <a:cubicBezTo>
                  <a:pt x="1075" y="429"/>
                  <a:pt x="1074" y="426"/>
                  <a:pt x="1071" y="425"/>
                </a:cubicBezTo>
                <a:cubicBezTo>
                  <a:pt x="1069" y="423"/>
                  <a:pt x="1066" y="422"/>
                  <a:pt x="1063" y="422"/>
                </a:cubicBezTo>
                <a:cubicBezTo>
                  <a:pt x="1060" y="423"/>
                  <a:pt x="1044" y="425"/>
                  <a:pt x="1030" y="426"/>
                </a:cubicBezTo>
                <a:cubicBezTo>
                  <a:pt x="1028" y="419"/>
                  <a:pt x="1026" y="412"/>
                  <a:pt x="1024" y="404"/>
                </a:cubicBezTo>
                <a:cubicBezTo>
                  <a:pt x="1037" y="399"/>
                  <a:pt x="1052" y="392"/>
                  <a:pt x="1055" y="391"/>
                </a:cubicBezTo>
                <a:cubicBezTo>
                  <a:pt x="1058" y="390"/>
                  <a:pt x="1060" y="388"/>
                  <a:pt x="1061" y="385"/>
                </a:cubicBezTo>
                <a:cubicBezTo>
                  <a:pt x="1062" y="382"/>
                  <a:pt x="1062" y="379"/>
                  <a:pt x="1061" y="377"/>
                </a:cubicBezTo>
                <a:cubicBezTo>
                  <a:pt x="1060" y="374"/>
                  <a:pt x="1058" y="372"/>
                  <a:pt x="1056" y="370"/>
                </a:cubicBezTo>
                <a:cubicBezTo>
                  <a:pt x="1054" y="369"/>
                  <a:pt x="1051" y="368"/>
                  <a:pt x="1048" y="369"/>
                </a:cubicBezTo>
                <a:cubicBezTo>
                  <a:pt x="1045" y="369"/>
                  <a:pt x="1029" y="373"/>
                  <a:pt x="1015" y="376"/>
                </a:cubicBezTo>
                <a:cubicBezTo>
                  <a:pt x="1012" y="369"/>
                  <a:pt x="1010" y="362"/>
                  <a:pt x="1007" y="355"/>
                </a:cubicBezTo>
                <a:cubicBezTo>
                  <a:pt x="1020" y="348"/>
                  <a:pt x="1033" y="340"/>
                  <a:pt x="1036" y="338"/>
                </a:cubicBezTo>
                <a:cubicBezTo>
                  <a:pt x="1039" y="337"/>
                  <a:pt x="1040" y="334"/>
                  <a:pt x="1041" y="332"/>
                </a:cubicBezTo>
                <a:cubicBezTo>
                  <a:pt x="1042" y="329"/>
                  <a:pt x="1042" y="326"/>
                  <a:pt x="1041" y="323"/>
                </a:cubicBezTo>
                <a:cubicBezTo>
                  <a:pt x="1039" y="321"/>
                  <a:pt x="1037" y="319"/>
                  <a:pt x="1035" y="317"/>
                </a:cubicBezTo>
                <a:cubicBezTo>
                  <a:pt x="1032" y="316"/>
                  <a:pt x="1029" y="316"/>
                  <a:pt x="1027" y="317"/>
                </a:cubicBezTo>
                <a:cubicBezTo>
                  <a:pt x="1024" y="318"/>
                  <a:pt x="1009" y="323"/>
                  <a:pt x="995" y="328"/>
                </a:cubicBezTo>
                <a:cubicBezTo>
                  <a:pt x="991" y="321"/>
                  <a:pt x="988" y="314"/>
                  <a:pt x="984" y="307"/>
                </a:cubicBezTo>
                <a:cubicBezTo>
                  <a:pt x="996" y="299"/>
                  <a:pt x="1009" y="290"/>
                  <a:pt x="1012" y="288"/>
                </a:cubicBezTo>
                <a:cubicBezTo>
                  <a:pt x="1014" y="286"/>
                  <a:pt x="1016" y="284"/>
                  <a:pt x="1016" y="281"/>
                </a:cubicBezTo>
                <a:cubicBezTo>
                  <a:pt x="1017" y="278"/>
                  <a:pt x="1016" y="275"/>
                  <a:pt x="1015" y="273"/>
                </a:cubicBezTo>
                <a:cubicBezTo>
                  <a:pt x="1013" y="270"/>
                  <a:pt x="1011" y="268"/>
                  <a:pt x="1008" y="267"/>
                </a:cubicBezTo>
                <a:cubicBezTo>
                  <a:pt x="1006" y="266"/>
                  <a:pt x="1003" y="266"/>
                  <a:pt x="1000" y="268"/>
                </a:cubicBezTo>
                <a:cubicBezTo>
                  <a:pt x="997" y="269"/>
                  <a:pt x="983" y="276"/>
                  <a:pt x="969" y="282"/>
                </a:cubicBezTo>
                <a:cubicBezTo>
                  <a:pt x="966" y="275"/>
                  <a:pt x="961" y="269"/>
                  <a:pt x="957" y="263"/>
                </a:cubicBezTo>
                <a:cubicBezTo>
                  <a:pt x="968" y="253"/>
                  <a:pt x="980" y="242"/>
                  <a:pt x="983" y="240"/>
                </a:cubicBezTo>
                <a:cubicBezTo>
                  <a:pt x="985" y="238"/>
                  <a:pt x="986" y="236"/>
                  <a:pt x="986" y="233"/>
                </a:cubicBezTo>
                <a:cubicBezTo>
                  <a:pt x="986" y="230"/>
                  <a:pt x="986" y="227"/>
                  <a:pt x="984" y="225"/>
                </a:cubicBezTo>
                <a:cubicBezTo>
                  <a:pt x="982" y="222"/>
                  <a:pt x="980" y="221"/>
                  <a:pt x="977" y="220"/>
                </a:cubicBezTo>
                <a:cubicBezTo>
                  <a:pt x="974" y="220"/>
                  <a:pt x="971" y="220"/>
                  <a:pt x="969" y="221"/>
                </a:cubicBezTo>
                <a:cubicBezTo>
                  <a:pt x="966" y="223"/>
                  <a:pt x="952" y="231"/>
                  <a:pt x="940" y="238"/>
                </a:cubicBezTo>
                <a:cubicBezTo>
                  <a:pt x="935" y="233"/>
                  <a:pt x="930" y="227"/>
                  <a:pt x="925" y="221"/>
                </a:cubicBezTo>
                <a:cubicBezTo>
                  <a:pt x="935" y="210"/>
                  <a:pt x="946" y="198"/>
                  <a:pt x="948" y="196"/>
                </a:cubicBezTo>
                <a:cubicBezTo>
                  <a:pt x="950" y="194"/>
                  <a:pt x="951" y="191"/>
                  <a:pt x="951" y="188"/>
                </a:cubicBezTo>
                <a:cubicBezTo>
                  <a:pt x="951" y="185"/>
                  <a:pt x="950" y="183"/>
                  <a:pt x="948" y="180"/>
                </a:cubicBezTo>
                <a:cubicBezTo>
                  <a:pt x="946" y="178"/>
                  <a:pt x="943" y="177"/>
                  <a:pt x="941" y="177"/>
                </a:cubicBezTo>
                <a:cubicBezTo>
                  <a:pt x="938" y="176"/>
                  <a:pt x="935" y="177"/>
                  <a:pt x="933" y="179"/>
                </a:cubicBezTo>
                <a:cubicBezTo>
                  <a:pt x="930" y="181"/>
                  <a:pt x="917" y="190"/>
                  <a:pt x="905" y="199"/>
                </a:cubicBezTo>
                <a:cubicBezTo>
                  <a:pt x="900" y="193"/>
                  <a:pt x="895" y="188"/>
                  <a:pt x="890" y="183"/>
                </a:cubicBezTo>
                <a:cubicBezTo>
                  <a:pt x="898" y="171"/>
                  <a:pt x="908" y="158"/>
                  <a:pt x="910" y="156"/>
                </a:cubicBezTo>
                <a:cubicBezTo>
                  <a:pt x="911" y="153"/>
                  <a:pt x="912" y="150"/>
                  <a:pt x="912" y="148"/>
                </a:cubicBezTo>
                <a:cubicBezTo>
                  <a:pt x="911" y="145"/>
                  <a:pt x="910" y="142"/>
                  <a:pt x="908" y="140"/>
                </a:cubicBezTo>
                <a:cubicBezTo>
                  <a:pt x="906" y="138"/>
                  <a:pt x="903" y="137"/>
                  <a:pt x="900" y="137"/>
                </a:cubicBezTo>
                <a:cubicBezTo>
                  <a:pt x="897" y="137"/>
                  <a:pt x="894" y="138"/>
                  <a:pt x="892" y="140"/>
                </a:cubicBezTo>
                <a:cubicBezTo>
                  <a:pt x="890" y="142"/>
                  <a:pt x="878" y="153"/>
                  <a:pt x="867" y="163"/>
                </a:cubicBezTo>
                <a:cubicBezTo>
                  <a:pt x="862" y="158"/>
                  <a:pt x="856" y="153"/>
                  <a:pt x="850" y="149"/>
                </a:cubicBezTo>
                <a:cubicBezTo>
                  <a:pt x="857" y="136"/>
                  <a:pt x="865" y="122"/>
                  <a:pt x="867" y="119"/>
                </a:cubicBezTo>
                <a:cubicBezTo>
                  <a:pt x="869" y="117"/>
                  <a:pt x="869" y="114"/>
                  <a:pt x="868" y="111"/>
                </a:cubicBezTo>
                <a:cubicBezTo>
                  <a:pt x="868" y="109"/>
                  <a:pt x="866" y="106"/>
                  <a:pt x="864" y="104"/>
                </a:cubicBezTo>
                <a:cubicBezTo>
                  <a:pt x="861" y="103"/>
                  <a:pt x="858" y="102"/>
                  <a:pt x="856" y="102"/>
                </a:cubicBezTo>
                <a:cubicBezTo>
                  <a:pt x="853" y="102"/>
                  <a:pt x="850" y="103"/>
                  <a:pt x="848" y="106"/>
                </a:cubicBezTo>
                <a:cubicBezTo>
                  <a:pt x="846" y="108"/>
                  <a:pt x="835" y="120"/>
                  <a:pt x="826" y="131"/>
                </a:cubicBezTo>
                <a:cubicBezTo>
                  <a:pt x="820" y="127"/>
                  <a:pt x="813" y="123"/>
                  <a:pt x="807" y="119"/>
                </a:cubicBezTo>
                <a:cubicBezTo>
                  <a:pt x="813" y="105"/>
                  <a:pt x="820" y="91"/>
                  <a:pt x="821" y="88"/>
                </a:cubicBezTo>
                <a:cubicBezTo>
                  <a:pt x="822" y="85"/>
                  <a:pt x="822" y="82"/>
                  <a:pt x="821" y="80"/>
                </a:cubicBezTo>
                <a:cubicBezTo>
                  <a:pt x="820" y="77"/>
                  <a:pt x="818" y="75"/>
                  <a:pt x="816" y="73"/>
                </a:cubicBezTo>
                <a:cubicBezTo>
                  <a:pt x="813" y="72"/>
                  <a:pt x="810" y="71"/>
                  <a:pt x="808" y="72"/>
                </a:cubicBezTo>
                <a:cubicBezTo>
                  <a:pt x="805" y="72"/>
                  <a:pt x="802" y="74"/>
                  <a:pt x="801" y="76"/>
                </a:cubicBezTo>
                <a:cubicBezTo>
                  <a:pt x="799" y="79"/>
                  <a:pt x="790" y="92"/>
                  <a:pt x="781" y="104"/>
                </a:cubicBezTo>
                <a:cubicBezTo>
                  <a:pt x="774" y="100"/>
                  <a:pt x="768" y="97"/>
                  <a:pt x="761" y="93"/>
                </a:cubicBezTo>
                <a:cubicBezTo>
                  <a:pt x="766" y="80"/>
                  <a:pt x="771" y="65"/>
                  <a:pt x="772" y="61"/>
                </a:cubicBezTo>
                <a:cubicBezTo>
                  <a:pt x="773" y="59"/>
                  <a:pt x="772" y="56"/>
                  <a:pt x="771" y="53"/>
                </a:cubicBezTo>
                <a:cubicBezTo>
                  <a:pt x="770" y="51"/>
                  <a:pt x="768" y="49"/>
                  <a:pt x="765" y="47"/>
                </a:cubicBezTo>
                <a:cubicBezTo>
                  <a:pt x="762" y="46"/>
                  <a:pt x="760" y="46"/>
                  <a:pt x="757" y="47"/>
                </a:cubicBezTo>
                <a:cubicBezTo>
                  <a:pt x="754" y="48"/>
                  <a:pt x="752" y="49"/>
                  <a:pt x="750" y="52"/>
                </a:cubicBezTo>
                <a:cubicBezTo>
                  <a:pt x="749" y="55"/>
                  <a:pt x="741" y="69"/>
                  <a:pt x="734" y="81"/>
                </a:cubicBezTo>
                <a:cubicBezTo>
                  <a:pt x="727" y="78"/>
                  <a:pt x="720" y="76"/>
                  <a:pt x="713" y="73"/>
                </a:cubicBezTo>
                <a:cubicBezTo>
                  <a:pt x="716" y="59"/>
                  <a:pt x="719" y="43"/>
                  <a:pt x="720" y="40"/>
                </a:cubicBezTo>
                <a:cubicBezTo>
                  <a:pt x="721" y="37"/>
                  <a:pt x="720" y="34"/>
                  <a:pt x="719" y="32"/>
                </a:cubicBezTo>
                <a:cubicBezTo>
                  <a:pt x="717" y="30"/>
                  <a:pt x="715" y="28"/>
                  <a:pt x="712" y="27"/>
                </a:cubicBezTo>
                <a:cubicBezTo>
                  <a:pt x="709" y="26"/>
                  <a:pt x="706" y="26"/>
                  <a:pt x="704" y="27"/>
                </a:cubicBezTo>
                <a:cubicBezTo>
                  <a:pt x="701" y="28"/>
                  <a:pt x="699" y="30"/>
                  <a:pt x="698" y="33"/>
                </a:cubicBezTo>
                <a:cubicBezTo>
                  <a:pt x="696" y="36"/>
                  <a:pt x="690" y="51"/>
                  <a:pt x="684" y="64"/>
                </a:cubicBezTo>
                <a:cubicBezTo>
                  <a:pt x="677" y="62"/>
                  <a:pt x="670" y="60"/>
                  <a:pt x="663" y="58"/>
                </a:cubicBezTo>
                <a:cubicBezTo>
                  <a:pt x="664" y="44"/>
                  <a:pt x="666" y="28"/>
                  <a:pt x="666" y="25"/>
                </a:cubicBezTo>
                <a:cubicBezTo>
                  <a:pt x="667" y="22"/>
                  <a:pt x="666" y="19"/>
                  <a:pt x="664" y="17"/>
                </a:cubicBezTo>
                <a:cubicBezTo>
                  <a:pt x="662" y="14"/>
                  <a:pt x="660" y="13"/>
                  <a:pt x="657" y="12"/>
                </a:cubicBezTo>
                <a:cubicBezTo>
                  <a:pt x="654" y="12"/>
                  <a:pt x="651" y="12"/>
                  <a:pt x="649" y="13"/>
                </a:cubicBezTo>
                <a:cubicBezTo>
                  <a:pt x="646" y="15"/>
                  <a:pt x="644" y="17"/>
                  <a:pt x="643" y="20"/>
                </a:cubicBezTo>
                <a:cubicBezTo>
                  <a:pt x="642" y="23"/>
                  <a:pt x="638" y="38"/>
                  <a:pt x="633" y="52"/>
                </a:cubicBezTo>
                <a:cubicBezTo>
                  <a:pt x="626" y="51"/>
                  <a:pt x="619" y="49"/>
                  <a:pt x="611" y="48"/>
                </a:cubicBezTo>
                <a:cubicBezTo>
                  <a:pt x="611" y="34"/>
                  <a:pt x="611" y="18"/>
                  <a:pt x="611" y="15"/>
                </a:cubicBezTo>
                <a:cubicBezTo>
                  <a:pt x="611" y="12"/>
                  <a:pt x="610" y="9"/>
                  <a:pt x="608" y="7"/>
                </a:cubicBezTo>
                <a:cubicBezTo>
                  <a:pt x="606" y="5"/>
                  <a:pt x="604" y="4"/>
                  <a:pt x="601" y="3"/>
                </a:cubicBezTo>
                <a:cubicBezTo>
                  <a:pt x="598" y="3"/>
                  <a:pt x="595" y="4"/>
                  <a:pt x="593" y="5"/>
                </a:cubicBezTo>
                <a:cubicBezTo>
                  <a:pt x="590" y="7"/>
                  <a:pt x="589" y="9"/>
                  <a:pt x="588" y="12"/>
                </a:cubicBezTo>
                <a:cubicBezTo>
                  <a:pt x="587" y="15"/>
                  <a:pt x="584" y="31"/>
                  <a:pt x="581" y="45"/>
                </a:cubicBezTo>
                <a:cubicBezTo>
                  <a:pt x="574" y="45"/>
                  <a:pt x="566" y="44"/>
                  <a:pt x="559" y="44"/>
                </a:cubicBezTo>
                <a:cubicBezTo>
                  <a:pt x="558" y="30"/>
                  <a:pt x="556" y="14"/>
                  <a:pt x="556" y="10"/>
                </a:cubicBezTo>
                <a:cubicBezTo>
                  <a:pt x="555" y="8"/>
                  <a:pt x="554" y="5"/>
                  <a:pt x="552" y="3"/>
                </a:cubicBezTo>
                <a:cubicBezTo>
                  <a:pt x="550" y="1"/>
                  <a:pt x="547" y="0"/>
                  <a:pt x="544" y="0"/>
                </a:cubicBezTo>
                <a:cubicBezTo>
                  <a:pt x="541" y="0"/>
                  <a:pt x="538" y="1"/>
                  <a:pt x="536" y="3"/>
                </a:cubicBezTo>
                <a:cubicBezTo>
                  <a:pt x="534" y="5"/>
                  <a:pt x="533" y="8"/>
                  <a:pt x="532" y="10"/>
                </a:cubicBezTo>
                <a:cubicBezTo>
                  <a:pt x="532" y="14"/>
                  <a:pt x="530" y="30"/>
                  <a:pt x="529" y="44"/>
                </a:cubicBezTo>
                <a:cubicBezTo>
                  <a:pt x="522" y="44"/>
                  <a:pt x="514" y="45"/>
                  <a:pt x="507" y="45"/>
                </a:cubicBezTo>
                <a:cubicBezTo>
                  <a:pt x="504" y="31"/>
                  <a:pt x="501" y="15"/>
                  <a:pt x="500" y="12"/>
                </a:cubicBezTo>
                <a:cubicBezTo>
                  <a:pt x="499" y="9"/>
                  <a:pt x="497" y="7"/>
                  <a:pt x="495" y="5"/>
                </a:cubicBezTo>
                <a:cubicBezTo>
                  <a:pt x="493" y="4"/>
                  <a:pt x="490" y="3"/>
                  <a:pt x="487" y="3"/>
                </a:cubicBezTo>
                <a:cubicBezTo>
                  <a:pt x="484" y="4"/>
                  <a:pt x="482" y="5"/>
                  <a:pt x="480" y="7"/>
                </a:cubicBezTo>
                <a:cubicBezTo>
                  <a:pt x="478" y="9"/>
                  <a:pt x="477" y="12"/>
                  <a:pt x="477" y="15"/>
                </a:cubicBezTo>
                <a:cubicBezTo>
                  <a:pt x="477" y="18"/>
                  <a:pt x="477" y="34"/>
                  <a:pt x="477" y="48"/>
                </a:cubicBezTo>
                <a:cubicBezTo>
                  <a:pt x="469" y="49"/>
                  <a:pt x="462" y="51"/>
                  <a:pt x="455" y="52"/>
                </a:cubicBezTo>
                <a:cubicBezTo>
                  <a:pt x="450" y="38"/>
                  <a:pt x="446" y="23"/>
                  <a:pt x="445" y="20"/>
                </a:cubicBezTo>
                <a:cubicBezTo>
                  <a:pt x="444" y="17"/>
                  <a:pt x="442" y="15"/>
                  <a:pt x="439" y="13"/>
                </a:cubicBezTo>
                <a:cubicBezTo>
                  <a:pt x="437" y="12"/>
                  <a:pt x="434" y="12"/>
                  <a:pt x="431" y="12"/>
                </a:cubicBezTo>
                <a:cubicBezTo>
                  <a:pt x="428" y="13"/>
                  <a:pt x="426" y="14"/>
                  <a:pt x="424" y="17"/>
                </a:cubicBezTo>
                <a:cubicBezTo>
                  <a:pt x="422" y="19"/>
                  <a:pt x="421" y="22"/>
                  <a:pt x="422" y="25"/>
                </a:cubicBezTo>
                <a:cubicBezTo>
                  <a:pt x="422" y="28"/>
                  <a:pt x="424" y="44"/>
                  <a:pt x="425" y="58"/>
                </a:cubicBezTo>
                <a:cubicBezTo>
                  <a:pt x="418" y="60"/>
                  <a:pt x="411" y="62"/>
                  <a:pt x="404" y="64"/>
                </a:cubicBezTo>
                <a:cubicBezTo>
                  <a:pt x="398" y="51"/>
                  <a:pt x="392" y="36"/>
                  <a:pt x="390" y="33"/>
                </a:cubicBezTo>
                <a:cubicBezTo>
                  <a:pt x="389" y="30"/>
                  <a:pt x="387" y="28"/>
                  <a:pt x="384" y="27"/>
                </a:cubicBezTo>
                <a:cubicBezTo>
                  <a:pt x="382" y="26"/>
                  <a:pt x="379" y="26"/>
                  <a:pt x="376" y="27"/>
                </a:cubicBezTo>
                <a:cubicBezTo>
                  <a:pt x="373" y="28"/>
                  <a:pt x="371" y="30"/>
                  <a:pt x="369" y="32"/>
                </a:cubicBezTo>
                <a:cubicBezTo>
                  <a:pt x="368" y="34"/>
                  <a:pt x="367" y="37"/>
                  <a:pt x="368" y="40"/>
                </a:cubicBezTo>
                <a:cubicBezTo>
                  <a:pt x="369" y="43"/>
                  <a:pt x="372" y="59"/>
                  <a:pt x="375" y="73"/>
                </a:cubicBezTo>
                <a:cubicBezTo>
                  <a:pt x="368" y="76"/>
                  <a:pt x="361" y="78"/>
                  <a:pt x="354" y="81"/>
                </a:cubicBezTo>
                <a:cubicBezTo>
                  <a:pt x="347" y="69"/>
                  <a:pt x="339" y="55"/>
                  <a:pt x="338" y="52"/>
                </a:cubicBezTo>
                <a:cubicBezTo>
                  <a:pt x="336" y="49"/>
                  <a:pt x="334" y="48"/>
                  <a:pt x="331" y="47"/>
                </a:cubicBezTo>
                <a:cubicBezTo>
                  <a:pt x="328" y="46"/>
                  <a:pt x="326" y="46"/>
                  <a:pt x="323" y="47"/>
                </a:cubicBezTo>
                <a:cubicBezTo>
                  <a:pt x="320" y="49"/>
                  <a:pt x="318" y="51"/>
                  <a:pt x="317" y="53"/>
                </a:cubicBezTo>
                <a:cubicBezTo>
                  <a:pt x="316" y="56"/>
                  <a:pt x="315" y="59"/>
                  <a:pt x="316" y="61"/>
                </a:cubicBezTo>
                <a:cubicBezTo>
                  <a:pt x="317" y="65"/>
                  <a:pt x="322" y="80"/>
                  <a:pt x="327" y="93"/>
                </a:cubicBezTo>
                <a:cubicBezTo>
                  <a:pt x="320" y="97"/>
                  <a:pt x="314" y="100"/>
                  <a:pt x="307" y="104"/>
                </a:cubicBezTo>
                <a:cubicBezTo>
                  <a:pt x="298" y="92"/>
                  <a:pt x="289" y="79"/>
                  <a:pt x="287" y="76"/>
                </a:cubicBezTo>
                <a:cubicBezTo>
                  <a:pt x="286" y="74"/>
                  <a:pt x="283" y="72"/>
                  <a:pt x="280" y="72"/>
                </a:cubicBezTo>
                <a:cubicBezTo>
                  <a:pt x="278" y="71"/>
                  <a:pt x="275" y="72"/>
                  <a:pt x="272" y="73"/>
                </a:cubicBezTo>
                <a:cubicBezTo>
                  <a:pt x="270" y="75"/>
                  <a:pt x="268" y="77"/>
                  <a:pt x="267" y="80"/>
                </a:cubicBezTo>
                <a:cubicBezTo>
                  <a:pt x="266" y="82"/>
                  <a:pt x="266" y="85"/>
                  <a:pt x="267" y="88"/>
                </a:cubicBezTo>
                <a:cubicBezTo>
                  <a:pt x="268" y="91"/>
                  <a:pt x="275" y="105"/>
                  <a:pt x="281" y="119"/>
                </a:cubicBezTo>
                <a:cubicBezTo>
                  <a:pt x="275" y="123"/>
                  <a:pt x="268" y="127"/>
                  <a:pt x="262" y="131"/>
                </a:cubicBezTo>
                <a:cubicBezTo>
                  <a:pt x="253" y="120"/>
                  <a:pt x="242" y="108"/>
                  <a:pt x="240" y="106"/>
                </a:cubicBezTo>
                <a:cubicBezTo>
                  <a:pt x="238" y="103"/>
                  <a:pt x="235" y="102"/>
                  <a:pt x="232" y="102"/>
                </a:cubicBezTo>
                <a:cubicBezTo>
                  <a:pt x="230" y="102"/>
                  <a:pt x="227" y="103"/>
                  <a:pt x="224" y="104"/>
                </a:cubicBezTo>
                <a:cubicBezTo>
                  <a:pt x="222" y="106"/>
                  <a:pt x="220" y="109"/>
                  <a:pt x="220" y="111"/>
                </a:cubicBezTo>
                <a:cubicBezTo>
                  <a:pt x="219" y="114"/>
                  <a:pt x="219" y="117"/>
                  <a:pt x="221" y="119"/>
                </a:cubicBezTo>
                <a:cubicBezTo>
                  <a:pt x="223" y="122"/>
                  <a:pt x="231" y="136"/>
                  <a:pt x="238" y="149"/>
                </a:cubicBezTo>
                <a:cubicBezTo>
                  <a:pt x="232" y="153"/>
                  <a:pt x="226" y="158"/>
                  <a:pt x="221" y="163"/>
                </a:cubicBezTo>
                <a:cubicBezTo>
                  <a:pt x="210" y="153"/>
                  <a:pt x="198" y="142"/>
                  <a:pt x="196" y="140"/>
                </a:cubicBezTo>
                <a:cubicBezTo>
                  <a:pt x="194" y="138"/>
                  <a:pt x="191" y="137"/>
                  <a:pt x="188" y="137"/>
                </a:cubicBezTo>
                <a:cubicBezTo>
                  <a:pt x="185" y="137"/>
                  <a:pt x="182" y="138"/>
                  <a:pt x="180" y="140"/>
                </a:cubicBezTo>
                <a:cubicBezTo>
                  <a:pt x="178" y="142"/>
                  <a:pt x="177" y="145"/>
                  <a:pt x="176" y="148"/>
                </a:cubicBezTo>
                <a:cubicBezTo>
                  <a:pt x="176" y="150"/>
                  <a:pt x="176" y="153"/>
                  <a:pt x="178" y="156"/>
                </a:cubicBezTo>
                <a:cubicBezTo>
                  <a:pt x="180" y="158"/>
                  <a:pt x="190" y="171"/>
                  <a:pt x="198" y="183"/>
                </a:cubicBezTo>
                <a:cubicBezTo>
                  <a:pt x="193" y="188"/>
                  <a:pt x="188" y="193"/>
                  <a:pt x="182" y="199"/>
                </a:cubicBezTo>
                <a:cubicBezTo>
                  <a:pt x="171" y="190"/>
                  <a:pt x="158" y="181"/>
                  <a:pt x="155" y="179"/>
                </a:cubicBezTo>
                <a:cubicBezTo>
                  <a:pt x="153" y="177"/>
                  <a:pt x="150" y="176"/>
                  <a:pt x="147" y="177"/>
                </a:cubicBezTo>
                <a:cubicBezTo>
                  <a:pt x="145" y="177"/>
                  <a:pt x="142" y="178"/>
                  <a:pt x="140" y="180"/>
                </a:cubicBezTo>
                <a:cubicBezTo>
                  <a:pt x="138" y="183"/>
                  <a:pt x="137" y="185"/>
                  <a:pt x="137" y="188"/>
                </a:cubicBezTo>
                <a:cubicBezTo>
                  <a:pt x="137" y="191"/>
                  <a:pt x="138" y="194"/>
                  <a:pt x="140" y="196"/>
                </a:cubicBezTo>
                <a:cubicBezTo>
                  <a:pt x="142" y="198"/>
                  <a:pt x="153" y="210"/>
                  <a:pt x="163" y="221"/>
                </a:cubicBezTo>
                <a:cubicBezTo>
                  <a:pt x="158" y="227"/>
                  <a:pt x="153" y="233"/>
                  <a:pt x="148" y="238"/>
                </a:cubicBezTo>
                <a:cubicBezTo>
                  <a:pt x="136" y="231"/>
                  <a:pt x="122" y="223"/>
                  <a:pt x="119" y="221"/>
                </a:cubicBezTo>
                <a:cubicBezTo>
                  <a:pt x="117" y="220"/>
                  <a:pt x="114" y="220"/>
                  <a:pt x="111" y="220"/>
                </a:cubicBezTo>
                <a:cubicBezTo>
                  <a:pt x="108" y="221"/>
                  <a:pt x="106" y="222"/>
                  <a:pt x="104" y="225"/>
                </a:cubicBezTo>
                <a:cubicBezTo>
                  <a:pt x="102" y="227"/>
                  <a:pt x="102" y="230"/>
                  <a:pt x="102" y="233"/>
                </a:cubicBezTo>
                <a:cubicBezTo>
                  <a:pt x="102" y="236"/>
                  <a:pt x="103" y="238"/>
                  <a:pt x="105" y="240"/>
                </a:cubicBezTo>
                <a:cubicBezTo>
                  <a:pt x="108" y="242"/>
                  <a:pt x="120" y="253"/>
                  <a:pt x="131" y="263"/>
                </a:cubicBezTo>
                <a:cubicBezTo>
                  <a:pt x="127" y="269"/>
                  <a:pt x="122" y="275"/>
                  <a:pt x="118" y="282"/>
                </a:cubicBezTo>
                <a:cubicBezTo>
                  <a:pt x="105" y="276"/>
                  <a:pt x="91" y="269"/>
                  <a:pt x="88" y="268"/>
                </a:cubicBezTo>
                <a:cubicBezTo>
                  <a:pt x="85" y="266"/>
                  <a:pt x="82" y="266"/>
                  <a:pt x="80" y="267"/>
                </a:cubicBezTo>
                <a:cubicBezTo>
                  <a:pt x="77" y="268"/>
                  <a:pt x="75" y="270"/>
                  <a:pt x="73" y="273"/>
                </a:cubicBezTo>
                <a:cubicBezTo>
                  <a:pt x="72" y="275"/>
                  <a:pt x="71" y="278"/>
                  <a:pt x="72" y="281"/>
                </a:cubicBezTo>
                <a:cubicBezTo>
                  <a:pt x="72" y="284"/>
                  <a:pt x="74" y="286"/>
                  <a:pt x="76" y="288"/>
                </a:cubicBezTo>
                <a:cubicBezTo>
                  <a:pt x="79" y="290"/>
                  <a:pt x="92" y="299"/>
                  <a:pt x="104" y="307"/>
                </a:cubicBezTo>
                <a:cubicBezTo>
                  <a:pt x="100" y="314"/>
                  <a:pt x="97" y="321"/>
                  <a:pt x="93" y="328"/>
                </a:cubicBezTo>
                <a:cubicBezTo>
                  <a:pt x="79" y="323"/>
                  <a:pt x="64" y="318"/>
                  <a:pt x="61" y="317"/>
                </a:cubicBezTo>
                <a:cubicBezTo>
                  <a:pt x="59" y="316"/>
                  <a:pt x="56" y="316"/>
                  <a:pt x="53" y="317"/>
                </a:cubicBezTo>
                <a:cubicBezTo>
                  <a:pt x="51" y="319"/>
                  <a:pt x="48" y="321"/>
                  <a:pt x="47" y="323"/>
                </a:cubicBezTo>
                <a:cubicBezTo>
                  <a:pt x="46" y="326"/>
                  <a:pt x="46" y="329"/>
                  <a:pt x="47" y="332"/>
                </a:cubicBezTo>
                <a:cubicBezTo>
                  <a:pt x="48" y="334"/>
                  <a:pt x="49" y="337"/>
                  <a:pt x="52" y="338"/>
                </a:cubicBezTo>
                <a:cubicBezTo>
                  <a:pt x="55" y="340"/>
                  <a:pt x="68" y="348"/>
                  <a:pt x="81" y="355"/>
                </a:cubicBezTo>
                <a:cubicBezTo>
                  <a:pt x="78" y="362"/>
                  <a:pt x="76" y="369"/>
                  <a:pt x="73" y="376"/>
                </a:cubicBezTo>
                <a:cubicBezTo>
                  <a:pt x="59" y="373"/>
                  <a:pt x="43" y="369"/>
                  <a:pt x="40" y="369"/>
                </a:cubicBezTo>
                <a:cubicBezTo>
                  <a:pt x="37" y="368"/>
                  <a:pt x="34" y="369"/>
                  <a:pt x="32" y="370"/>
                </a:cubicBezTo>
                <a:cubicBezTo>
                  <a:pt x="30" y="372"/>
                  <a:pt x="28" y="374"/>
                  <a:pt x="27" y="377"/>
                </a:cubicBezTo>
                <a:cubicBezTo>
                  <a:pt x="26" y="379"/>
                  <a:pt x="26" y="382"/>
                  <a:pt x="27" y="385"/>
                </a:cubicBezTo>
                <a:cubicBezTo>
                  <a:pt x="28" y="388"/>
                  <a:pt x="30" y="390"/>
                  <a:pt x="33" y="391"/>
                </a:cubicBezTo>
                <a:cubicBezTo>
                  <a:pt x="36" y="392"/>
                  <a:pt x="50" y="399"/>
                  <a:pt x="64" y="404"/>
                </a:cubicBezTo>
                <a:cubicBezTo>
                  <a:pt x="62" y="412"/>
                  <a:pt x="60" y="419"/>
                  <a:pt x="58" y="426"/>
                </a:cubicBezTo>
                <a:cubicBezTo>
                  <a:pt x="44" y="425"/>
                  <a:pt x="28" y="423"/>
                  <a:pt x="25" y="422"/>
                </a:cubicBezTo>
                <a:cubicBezTo>
                  <a:pt x="22" y="422"/>
                  <a:pt x="19" y="423"/>
                  <a:pt x="17" y="425"/>
                </a:cubicBezTo>
                <a:cubicBezTo>
                  <a:pt x="14" y="426"/>
                  <a:pt x="13" y="429"/>
                  <a:pt x="12" y="432"/>
                </a:cubicBezTo>
                <a:cubicBezTo>
                  <a:pt x="12" y="435"/>
                  <a:pt x="12" y="437"/>
                  <a:pt x="13" y="440"/>
                </a:cubicBezTo>
                <a:cubicBezTo>
                  <a:pt x="15" y="442"/>
                  <a:pt x="17" y="444"/>
                  <a:pt x="20" y="445"/>
                </a:cubicBezTo>
                <a:cubicBezTo>
                  <a:pt x="23" y="446"/>
                  <a:pt x="38" y="451"/>
                  <a:pt x="52" y="455"/>
                </a:cubicBezTo>
                <a:cubicBezTo>
                  <a:pt x="50" y="463"/>
                  <a:pt x="49" y="470"/>
                  <a:pt x="48" y="478"/>
                </a:cubicBezTo>
                <a:cubicBezTo>
                  <a:pt x="34" y="478"/>
                  <a:pt x="18" y="477"/>
                  <a:pt x="15" y="477"/>
                </a:cubicBezTo>
                <a:cubicBezTo>
                  <a:pt x="12" y="477"/>
                  <a:pt x="9" y="479"/>
                  <a:pt x="7" y="481"/>
                </a:cubicBezTo>
                <a:cubicBezTo>
                  <a:pt x="5" y="482"/>
                  <a:pt x="4" y="485"/>
                  <a:pt x="3" y="488"/>
                </a:cubicBezTo>
                <a:cubicBezTo>
                  <a:pt x="3" y="491"/>
                  <a:pt x="4" y="494"/>
                  <a:pt x="5" y="496"/>
                </a:cubicBezTo>
                <a:cubicBezTo>
                  <a:pt x="7" y="498"/>
                  <a:pt x="9" y="500"/>
                  <a:pt x="12" y="501"/>
                </a:cubicBezTo>
                <a:cubicBezTo>
                  <a:pt x="15" y="501"/>
                  <a:pt x="31" y="505"/>
                  <a:pt x="45" y="507"/>
                </a:cubicBezTo>
                <a:cubicBezTo>
                  <a:pt x="45" y="515"/>
                  <a:pt x="44" y="522"/>
                  <a:pt x="44" y="530"/>
                </a:cubicBezTo>
                <a:cubicBezTo>
                  <a:pt x="30" y="531"/>
                  <a:pt x="14" y="533"/>
                  <a:pt x="10" y="533"/>
                </a:cubicBezTo>
                <a:cubicBezTo>
                  <a:pt x="7" y="533"/>
                  <a:pt x="5" y="535"/>
                  <a:pt x="3" y="537"/>
                </a:cubicBezTo>
                <a:cubicBezTo>
                  <a:pt x="1" y="539"/>
                  <a:pt x="0" y="542"/>
                  <a:pt x="0" y="545"/>
                </a:cubicBezTo>
                <a:cubicBezTo>
                  <a:pt x="0" y="548"/>
                  <a:pt x="1" y="551"/>
                  <a:pt x="3" y="553"/>
                </a:cubicBezTo>
                <a:cubicBezTo>
                  <a:pt x="5" y="555"/>
                  <a:pt x="7" y="556"/>
                  <a:pt x="10" y="557"/>
                </a:cubicBezTo>
                <a:cubicBezTo>
                  <a:pt x="14" y="557"/>
                  <a:pt x="30" y="558"/>
                  <a:pt x="44" y="560"/>
                </a:cubicBezTo>
                <a:cubicBezTo>
                  <a:pt x="44" y="567"/>
                  <a:pt x="45" y="575"/>
                  <a:pt x="45" y="582"/>
                </a:cubicBezTo>
                <a:cubicBezTo>
                  <a:pt x="31" y="585"/>
                  <a:pt x="15" y="588"/>
                  <a:pt x="12" y="589"/>
                </a:cubicBezTo>
                <a:cubicBezTo>
                  <a:pt x="9" y="590"/>
                  <a:pt x="7" y="591"/>
                  <a:pt x="5" y="594"/>
                </a:cubicBezTo>
                <a:cubicBezTo>
                  <a:pt x="4" y="596"/>
                  <a:pt x="3" y="599"/>
                  <a:pt x="3" y="602"/>
                </a:cubicBezTo>
                <a:cubicBezTo>
                  <a:pt x="4" y="605"/>
                  <a:pt x="5" y="607"/>
                  <a:pt x="7" y="609"/>
                </a:cubicBezTo>
                <a:cubicBezTo>
                  <a:pt x="9" y="611"/>
                  <a:pt x="12" y="613"/>
                  <a:pt x="15" y="612"/>
                </a:cubicBezTo>
                <a:cubicBezTo>
                  <a:pt x="18" y="612"/>
                  <a:pt x="34" y="612"/>
                  <a:pt x="48" y="612"/>
                </a:cubicBezTo>
                <a:cubicBezTo>
                  <a:pt x="49" y="620"/>
                  <a:pt x="50" y="627"/>
                  <a:pt x="52" y="634"/>
                </a:cubicBezTo>
                <a:cubicBezTo>
                  <a:pt x="38" y="639"/>
                  <a:pt x="23" y="644"/>
                  <a:pt x="20" y="645"/>
                </a:cubicBezTo>
                <a:cubicBezTo>
                  <a:pt x="17" y="645"/>
                  <a:pt x="15" y="647"/>
                  <a:pt x="13" y="650"/>
                </a:cubicBezTo>
                <a:cubicBezTo>
                  <a:pt x="12" y="652"/>
                  <a:pt x="12" y="655"/>
                  <a:pt x="12" y="658"/>
                </a:cubicBezTo>
                <a:cubicBezTo>
                  <a:pt x="13" y="661"/>
                  <a:pt x="14" y="664"/>
                  <a:pt x="17" y="665"/>
                </a:cubicBezTo>
                <a:cubicBezTo>
                  <a:pt x="19" y="667"/>
                  <a:pt x="22" y="668"/>
                  <a:pt x="25" y="668"/>
                </a:cubicBezTo>
                <a:cubicBezTo>
                  <a:pt x="28" y="667"/>
                  <a:pt x="44" y="665"/>
                  <a:pt x="58" y="664"/>
                </a:cubicBezTo>
                <a:cubicBezTo>
                  <a:pt x="60" y="671"/>
                  <a:pt x="62" y="678"/>
                  <a:pt x="64" y="686"/>
                </a:cubicBezTo>
                <a:cubicBezTo>
                  <a:pt x="50" y="691"/>
                  <a:pt x="36" y="698"/>
                  <a:pt x="33" y="699"/>
                </a:cubicBezTo>
                <a:cubicBezTo>
                  <a:pt x="30" y="700"/>
                  <a:pt x="28" y="702"/>
                  <a:pt x="27" y="705"/>
                </a:cubicBezTo>
                <a:cubicBezTo>
                  <a:pt x="26" y="708"/>
                  <a:pt x="26" y="710"/>
                  <a:pt x="27" y="713"/>
                </a:cubicBezTo>
                <a:cubicBezTo>
                  <a:pt x="28" y="716"/>
                  <a:pt x="30" y="718"/>
                  <a:pt x="32" y="720"/>
                </a:cubicBezTo>
                <a:cubicBezTo>
                  <a:pt x="34" y="721"/>
                  <a:pt x="37" y="722"/>
                  <a:pt x="40" y="721"/>
                </a:cubicBezTo>
                <a:cubicBezTo>
                  <a:pt x="43" y="721"/>
                  <a:pt x="59" y="717"/>
                  <a:pt x="73" y="714"/>
                </a:cubicBezTo>
                <a:cubicBezTo>
                  <a:pt x="76" y="721"/>
                  <a:pt x="78" y="728"/>
                  <a:pt x="81" y="735"/>
                </a:cubicBezTo>
                <a:cubicBezTo>
                  <a:pt x="68" y="742"/>
                  <a:pt x="55" y="750"/>
                  <a:pt x="52" y="752"/>
                </a:cubicBezTo>
                <a:cubicBezTo>
                  <a:pt x="49" y="753"/>
                  <a:pt x="48" y="755"/>
                  <a:pt x="47" y="758"/>
                </a:cubicBezTo>
                <a:cubicBezTo>
                  <a:pt x="46" y="761"/>
                  <a:pt x="46" y="764"/>
                  <a:pt x="47" y="766"/>
                </a:cubicBezTo>
                <a:cubicBezTo>
                  <a:pt x="48" y="769"/>
                  <a:pt x="51" y="771"/>
                  <a:pt x="53" y="772"/>
                </a:cubicBezTo>
                <a:cubicBezTo>
                  <a:pt x="56" y="774"/>
                  <a:pt x="59" y="774"/>
                  <a:pt x="61" y="773"/>
                </a:cubicBezTo>
                <a:cubicBezTo>
                  <a:pt x="64" y="772"/>
                  <a:pt x="79" y="767"/>
                  <a:pt x="93" y="762"/>
                </a:cubicBezTo>
                <a:cubicBezTo>
                  <a:pt x="97" y="769"/>
                  <a:pt x="100" y="776"/>
                  <a:pt x="104" y="782"/>
                </a:cubicBezTo>
                <a:cubicBezTo>
                  <a:pt x="92" y="791"/>
                  <a:pt x="79" y="800"/>
                  <a:pt x="76" y="802"/>
                </a:cubicBezTo>
                <a:cubicBezTo>
                  <a:pt x="74" y="804"/>
                  <a:pt x="72" y="806"/>
                  <a:pt x="72" y="809"/>
                </a:cubicBezTo>
                <a:cubicBezTo>
                  <a:pt x="71" y="812"/>
                  <a:pt x="72" y="815"/>
                  <a:pt x="73" y="817"/>
                </a:cubicBezTo>
                <a:cubicBezTo>
                  <a:pt x="75" y="820"/>
                  <a:pt x="77" y="822"/>
                  <a:pt x="80" y="823"/>
                </a:cubicBezTo>
                <a:cubicBezTo>
                  <a:pt x="82" y="824"/>
                  <a:pt x="85" y="824"/>
                  <a:pt x="88" y="822"/>
                </a:cubicBezTo>
                <a:cubicBezTo>
                  <a:pt x="91" y="821"/>
                  <a:pt x="105" y="814"/>
                  <a:pt x="118" y="808"/>
                </a:cubicBezTo>
                <a:cubicBezTo>
                  <a:pt x="122" y="815"/>
                  <a:pt x="127" y="821"/>
                  <a:pt x="131" y="827"/>
                </a:cubicBezTo>
                <a:cubicBezTo>
                  <a:pt x="120" y="837"/>
                  <a:pt x="108" y="847"/>
                  <a:pt x="105" y="850"/>
                </a:cubicBezTo>
                <a:cubicBezTo>
                  <a:pt x="103" y="852"/>
                  <a:pt x="102" y="854"/>
                  <a:pt x="102" y="857"/>
                </a:cubicBezTo>
                <a:cubicBezTo>
                  <a:pt x="102" y="860"/>
                  <a:pt x="102" y="863"/>
                  <a:pt x="104" y="865"/>
                </a:cubicBezTo>
                <a:cubicBezTo>
                  <a:pt x="106" y="867"/>
                  <a:pt x="108" y="869"/>
                  <a:pt x="111" y="870"/>
                </a:cubicBezTo>
                <a:cubicBezTo>
                  <a:pt x="114" y="870"/>
                  <a:pt x="117" y="870"/>
                  <a:pt x="119" y="869"/>
                </a:cubicBezTo>
                <a:cubicBezTo>
                  <a:pt x="122" y="867"/>
                  <a:pt x="136" y="859"/>
                  <a:pt x="148" y="851"/>
                </a:cubicBezTo>
                <a:cubicBezTo>
                  <a:pt x="153" y="857"/>
                  <a:pt x="158" y="863"/>
                  <a:pt x="163" y="869"/>
                </a:cubicBezTo>
                <a:cubicBezTo>
                  <a:pt x="153" y="880"/>
                  <a:pt x="142" y="891"/>
                  <a:pt x="140" y="894"/>
                </a:cubicBezTo>
                <a:cubicBezTo>
                  <a:pt x="138" y="896"/>
                  <a:pt x="137" y="899"/>
                  <a:pt x="137" y="902"/>
                </a:cubicBezTo>
                <a:cubicBezTo>
                  <a:pt x="137" y="904"/>
                  <a:pt x="138" y="907"/>
                  <a:pt x="140" y="909"/>
                </a:cubicBezTo>
                <a:cubicBezTo>
                  <a:pt x="142" y="912"/>
                  <a:pt x="145" y="913"/>
                  <a:pt x="147" y="913"/>
                </a:cubicBezTo>
                <a:cubicBezTo>
                  <a:pt x="150" y="914"/>
                  <a:pt x="153" y="913"/>
                  <a:pt x="155" y="911"/>
                </a:cubicBezTo>
                <a:cubicBezTo>
                  <a:pt x="158" y="909"/>
                  <a:pt x="171" y="900"/>
                  <a:pt x="182" y="891"/>
                </a:cubicBezTo>
                <a:cubicBezTo>
                  <a:pt x="188" y="897"/>
                  <a:pt x="193" y="902"/>
                  <a:pt x="198" y="907"/>
                </a:cubicBezTo>
                <a:cubicBezTo>
                  <a:pt x="190" y="919"/>
                  <a:pt x="180" y="932"/>
                  <a:pt x="178" y="934"/>
                </a:cubicBezTo>
                <a:cubicBezTo>
                  <a:pt x="176" y="937"/>
                  <a:pt x="176" y="940"/>
                  <a:pt x="176" y="942"/>
                </a:cubicBezTo>
                <a:cubicBezTo>
                  <a:pt x="177" y="945"/>
                  <a:pt x="178" y="948"/>
                  <a:pt x="180" y="950"/>
                </a:cubicBezTo>
                <a:cubicBezTo>
                  <a:pt x="182" y="952"/>
                  <a:pt x="185" y="953"/>
                  <a:pt x="188" y="953"/>
                </a:cubicBezTo>
                <a:cubicBezTo>
                  <a:pt x="191" y="953"/>
                  <a:pt x="194" y="952"/>
                  <a:pt x="196" y="950"/>
                </a:cubicBezTo>
                <a:cubicBezTo>
                  <a:pt x="198" y="948"/>
                  <a:pt x="210" y="937"/>
                  <a:pt x="221" y="927"/>
                </a:cubicBezTo>
                <a:cubicBezTo>
                  <a:pt x="226" y="932"/>
                  <a:pt x="232" y="937"/>
                  <a:pt x="238" y="941"/>
                </a:cubicBezTo>
                <a:cubicBezTo>
                  <a:pt x="231" y="954"/>
                  <a:pt x="223" y="968"/>
                  <a:pt x="221" y="970"/>
                </a:cubicBezTo>
                <a:cubicBezTo>
                  <a:pt x="219" y="973"/>
                  <a:pt x="219" y="976"/>
                  <a:pt x="220" y="979"/>
                </a:cubicBezTo>
                <a:cubicBezTo>
                  <a:pt x="220" y="981"/>
                  <a:pt x="222" y="984"/>
                  <a:pt x="224" y="986"/>
                </a:cubicBezTo>
                <a:cubicBezTo>
                  <a:pt x="227" y="987"/>
                  <a:pt x="230" y="988"/>
                  <a:pt x="232" y="988"/>
                </a:cubicBezTo>
                <a:cubicBezTo>
                  <a:pt x="235" y="988"/>
                  <a:pt x="238" y="986"/>
                  <a:pt x="240" y="984"/>
                </a:cubicBezTo>
                <a:cubicBezTo>
                  <a:pt x="242" y="982"/>
                  <a:pt x="253" y="970"/>
                  <a:pt x="262" y="959"/>
                </a:cubicBezTo>
                <a:cubicBezTo>
                  <a:pt x="268" y="963"/>
                  <a:pt x="275" y="967"/>
                  <a:pt x="281" y="971"/>
                </a:cubicBezTo>
                <a:cubicBezTo>
                  <a:pt x="275" y="984"/>
                  <a:pt x="268" y="999"/>
                  <a:pt x="267" y="1002"/>
                </a:cubicBezTo>
                <a:cubicBezTo>
                  <a:pt x="266" y="1005"/>
                  <a:pt x="266" y="1008"/>
                  <a:pt x="267" y="1010"/>
                </a:cubicBezTo>
                <a:cubicBezTo>
                  <a:pt x="268" y="1013"/>
                  <a:pt x="270" y="1015"/>
                  <a:pt x="272" y="1017"/>
                </a:cubicBezTo>
                <a:cubicBezTo>
                  <a:pt x="275" y="1018"/>
                  <a:pt x="278" y="1019"/>
                  <a:pt x="280" y="1018"/>
                </a:cubicBezTo>
                <a:cubicBezTo>
                  <a:pt x="283" y="1018"/>
                  <a:pt x="286" y="1016"/>
                  <a:pt x="287" y="1014"/>
                </a:cubicBezTo>
                <a:cubicBezTo>
                  <a:pt x="289" y="1011"/>
                  <a:pt x="298" y="998"/>
                  <a:pt x="307" y="986"/>
                </a:cubicBezTo>
                <a:cubicBezTo>
                  <a:pt x="314" y="990"/>
                  <a:pt x="320" y="993"/>
                  <a:pt x="327" y="996"/>
                </a:cubicBezTo>
                <a:cubicBezTo>
                  <a:pt x="322" y="1010"/>
                  <a:pt x="317" y="1025"/>
                  <a:pt x="316" y="1028"/>
                </a:cubicBezTo>
                <a:cubicBezTo>
                  <a:pt x="315" y="1031"/>
                  <a:pt x="316" y="1034"/>
                  <a:pt x="317" y="1037"/>
                </a:cubicBezTo>
                <a:cubicBezTo>
                  <a:pt x="318" y="1039"/>
                  <a:pt x="320" y="1041"/>
                  <a:pt x="323" y="1042"/>
                </a:cubicBezTo>
                <a:cubicBezTo>
                  <a:pt x="326" y="1044"/>
                  <a:pt x="328" y="1044"/>
                  <a:pt x="331" y="1043"/>
                </a:cubicBezTo>
                <a:cubicBezTo>
                  <a:pt x="334" y="1042"/>
                  <a:pt x="336" y="1041"/>
                  <a:pt x="338" y="1038"/>
                </a:cubicBezTo>
                <a:cubicBezTo>
                  <a:pt x="339" y="1035"/>
                  <a:pt x="347" y="1021"/>
                  <a:pt x="354" y="1009"/>
                </a:cubicBezTo>
                <a:cubicBezTo>
                  <a:pt x="361" y="1011"/>
                  <a:pt x="368" y="1014"/>
                  <a:pt x="375" y="1017"/>
                </a:cubicBezTo>
                <a:cubicBezTo>
                  <a:pt x="372" y="1031"/>
                  <a:pt x="369" y="1046"/>
                  <a:pt x="368" y="1050"/>
                </a:cubicBezTo>
                <a:cubicBezTo>
                  <a:pt x="367" y="1052"/>
                  <a:pt x="368" y="1055"/>
                  <a:pt x="369" y="1058"/>
                </a:cubicBezTo>
                <a:cubicBezTo>
                  <a:pt x="371" y="1060"/>
                  <a:pt x="373" y="1062"/>
                  <a:pt x="376" y="1063"/>
                </a:cubicBezTo>
                <a:cubicBezTo>
                  <a:pt x="379" y="1064"/>
                  <a:pt x="382" y="1064"/>
                  <a:pt x="384" y="1063"/>
                </a:cubicBezTo>
                <a:cubicBezTo>
                  <a:pt x="387" y="1062"/>
                  <a:pt x="389" y="1060"/>
                  <a:pt x="390" y="1057"/>
                </a:cubicBezTo>
                <a:cubicBezTo>
                  <a:pt x="392" y="1054"/>
                  <a:pt x="398" y="1039"/>
                  <a:pt x="404" y="1026"/>
                </a:cubicBezTo>
                <a:cubicBezTo>
                  <a:pt x="411" y="1028"/>
                  <a:pt x="418" y="1030"/>
                  <a:pt x="425" y="1032"/>
                </a:cubicBezTo>
                <a:cubicBezTo>
                  <a:pt x="424" y="1046"/>
                  <a:pt x="422" y="1062"/>
                  <a:pt x="422" y="1065"/>
                </a:cubicBezTo>
                <a:cubicBezTo>
                  <a:pt x="421" y="1068"/>
                  <a:pt x="422" y="1071"/>
                  <a:pt x="424" y="1073"/>
                </a:cubicBezTo>
                <a:cubicBezTo>
                  <a:pt x="426" y="1075"/>
                  <a:pt x="428" y="1077"/>
                  <a:pt x="431" y="1078"/>
                </a:cubicBezTo>
                <a:cubicBezTo>
                  <a:pt x="434" y="1078"/>
                  <a:pt x="437" y="1078"/>
                  <a:pt x="439" y="1076"/>
                </a:cubicBezTo>
                <a:cubicBezTo>
                  <a:pt x="442" y="1075"/>
                  <a:pt x="444" y="1073"/>
                  <a:pt x="445" y="1070"/>
                </a:cubicBezTo>
                <a:cubicBezTo>
                  <a:pt x="446" y="1067"/>
                  <a:pt x="450" y="1052"/>
                  <a:pt x="455" y="1038"/>
                </a:cubicBezTo>
                <a:cubicBezTo>
                  <a:pt x="462" y="1039"/>
                  <a:pt x="469" y="1040"/>
                  <a:pt x="477" y="1041"/>
                </a:cubicBezTo>
                <a:cubicBezTo>
                  <a:pt x="477" y="1056"/>
                  <a:pt x="477" y="1072"/>
                  <a:pt x="477" y="1075"/>
                </a:cubicBezTo>
                <a:cubicBezTo>
                  <a:pt x="477" y="1078"/>
                  <a:pt x="478" y="1081"/>
                  <a:pt x="480" y="1083"/>
                </a:cubicBezTo>
                <a:cubicBezTo>
                  <a:pt x="482" y="1085"/>
                  <a:pt x="484" y="1086"/>
                  <a:pt x="487" y="1087"/>
                </a:cubicBezTo>
                <a:cubicBezTo>
                  <a:pt x="490" y="1087"/>
                  <a:pt x="493" y="1086"/>
                  <a:pt x="495" y="1085"/>
                </a:cubicBezTo>
                <a:cubicBezTo>
                  <a:pt x="497" y="1083"/>
                  <a:pt x="499" y="1081"/>
                  <a:pt x="500" y="1078"/>
                </a:cubicBezTo>
                <a:cubicBezTo>
                  <a:pt x="501" y="1074"/>
                  <a:pt x="504" y="1059"/>
                  <a:pt x="507" y="1045"/>
                </a:cubicBezTo>
                <a:cubicBezTo>
                  <a:pt x="514" y="1045"/>
                  <a:pt x="522" y="1045"/>
                  <a:pt x="529" y="1046"/>
                </a:cubicBezTo>
                <a:cubicBezTo>
                  <a:pt x="530" y="1060"/>
                  <a:pt x="532" y="1076"/>
                  <a:pt x="532" y="1079"/>
                </a:cubicBezTo>
                <a:cubicBezTo>
                  <a:pt x="533" y="1082"/>
                  <a:pt x="534" y="1085"/>
                  <a:pt x="536" y="1087"/>
                </a:cubicBezTo>
                <a:cubicBezTo>
                  <a:pt x="538" y="1089"/>
                  <a:pt x="541" y="1090"/>
                  <a:pt x="544" y="1090"/>
                </a:cubicBezTo>
                <a:cubicBezTo>
                  <a:pt x="547" y="1090"/>
                  <a:pt x="550" y="1088"/>
                  <a:pt x="552" y="1087"/>
                </a:cubicBezTo>
                <a:cubicBezTo>
                  <a:pt x="554" y="1085"/>
                  <a:pt x="555" y="1082"/>
                  <a:pt x="556" y="1079"/>
                </a:cubicBezTo>
                <a:cubicBezTo>
                  <a:pt x="556" y="1076"/>
                  <a:pt x="558" y="1060"/>
                  <a:pt x="559" y="1046"/>
                </a:cubicBezTo>
                <a:cubicBezTo>
                  <a:pt x="566" y="1045"/>
                  <a:pt x="574" y="1045"/>
                  <a:pt x="581" y="1045"/>
                </a:cubicBezTo>
                <a:cubicBezTo>
                  <a:pt x="584" y="1059"/>
                  <a:pt x="587" y="1074"/>
                  <a:pt x="588" y="1078"/>
                </a:cubicBezTo>
                <a:cubicBezTo>
                  <a:pt x="589" y="1081"/>
                  <a:pt x="590" y="1083"/>
                  <a:pt x="593" y="1085"/>
                </a:cubicBezTo>
                <a:cubicBezTo>
                  <a:pt x="595" y="1086"/>
                  <a:pt x="598" y="1087"/>
                  <a:pt x="601" y="1087"/>
                </a:cubicBezTo>
                <a:cubicBezTo>
                  <a:pt x="604" y="1086"/>
                  <a:pt x="606" y="1085"/>
                  <a:pt x="608" y="1083"/>
                </a:cubicBezTo>
                <a:cubicBezTo>
                  <a:pt x="610" y="1081"/>
                  <a:pt x="611" y="1078"/>
                  <a:pt x="611" y="1075"/>
                </a:cubicBezTo>
                <a:cubicBezTo>
                  <a:pt x="611" y="1072"/>
                  <a:pt x="611" y="1056"/>
                  <a:pt x="611" y="1041"/>
                </a:cubicBezTo>
                <a:cubicBezTo>
                  <a:pt x="619" y="1040"/>
                  <a:pt x="626" y="1039"/>
                  <a:pt x="633" y="1038"/>
                </a:cubicBezTo>
                <a:cubicBezTo>
                  <a:pt x="638" y="1052"/>
                  <a:pt x="642" y="1067"/>
                  <a:pt x="643" y="1070"/>
                </a:cubicBezTo>
                <a:cubicBezTo>
                  <a:pt x="644" y="1073"/>
                  <a:pt x="646" y="1075"/>
                  <a:pt x="649" y="1076"/>
                </a:cubicBezTo>
                <a:cubicBezTo>
                  <a:pt x="651" y="1078"/>
                  <a:pt x="654" y="1078"/>
                  <a:pt x="657" y="1078"/>
                </a:cubicBezTo>
                <a:cubicBezTo>
                  <a:pt x="660" y="1077"/>
                  <a:pt x="662" y="1075"/>
                  <a:pt x="664" y="1073"/>
                </a:cubicBezTo>
                <a:cubicBezTo>
                  <a:pt x="666" y="1071"/>
                  <a:pt x="667" y="1068"/>
                  <a:pt x="666" y="1065"/>
                </a:cubicBezTo>
                <a:cubicBezTo>
                  <a:pt x="666" y="1062"/>
                  <a:pt x="664" y="1046"/>
                  <a:pt x="663" y="1032"/>
                </a:cubicBezTo>
                <a:cubicBezTo>
                  <a:pt x="670" y="1030"/>
                  <a:pt x="677" y="1028"/>
                  <a:pt x="684" y="1026"/>
                </a:cubicBezTo>
                <a:cubicBezTo>
                  <a:pt x="690" y="1039"/>
                  <a:pt x="696" y="1054"/>
                  <a:pt x="698" y="1057"/>
                </a:cubicBezTo>
                <a:cubicBezTo>
                  <a:pt x="699" y="1060"/>
                  <a:pt x="701" y="1062"/>
                  <a:pt x="704" y="1063"/>
                </a:cubicBezTo>
                <a:cubicBezTo>
                  <a:pt x="706" y="1064"/>
                  <a:pt x="709" y="1064"/>
                  <a:pt x="712" y="1063"/>
                </a:cubicBezTo>
                <a:cubicBezTo>
                  <a:pt x="715" y="1062"/>
                  <a:pt x="717" y="1060"/>
                  <a:pt x="719" y="1058"/>
                </a:cubicBezTo>
                <a:cubicBezTo>
                  <a:pt x="720" y="1055"/>
                  <a:pt x="721" y="1052"/>
                  <a:pt x="720" y="1050"/>
                </a:cubicBezTo>
                <a:cubicBezTo>
                  <a:pt x="719" y="1046"/>
                  <a:pt x="716" y="1031"/>
                  <a:pt x="713" y="1017"/>
                </a:cubicBezTo>
                <a:cubicBezTo>
                  <a:pt x="720" y="1014"/>
                  <a:pt x="727" y="1011"/>
                  <a:pt x="734" y="1009"/>
                </a:cubicBezTo>
                <a:cubicBezTo>
                  <a:pt x="741" y="1021"/>
                  <a:pt x="749" y="1035"/>
                  <a:pt x="750" y="1038"/>
                </a:cubicBezTo>
                <a:cubicBezTo>
                  <a:pt x="752" y="1041"/>
                  <a:pt x="754" y="1042"/>
                  <a:pt x="757" y="1043"/>
                </a:cubicBezTo>
                <a:cubicBezTo>
                  <a:pt x="760" y="1044"/>
                  <a:pt x="762" y="1044"/>
                  <a:pt x="765" y="1042"/>
                </a:cubicBezTo>
                <a:cubicBezTo>
                  <a:pt x="768" y="1041"/>
                  <a:pt x="770" y="1039"/>
                  <a:pt x="771" y="1037"/>
                </a:cubicBezTo>
                <a:cubicBezTo>
                  <a:pt x="772" y="1034"/>
                  <a:pt x="773" y="1031"/>
                  <a:pt x="772" y="1028"/>
                </a:cubicBezTo>
                <a:cubicBezTo>
                  <a:pt x="771" y="1025"/>
                  <a:pt x="766" y="1010"/>
                  <a:pt x="761" y="996"/>
                </a:cubicBezTo>
                <a:cubicBezTo>
                  <a:pt x="768" y="993"/>
                  <a:pt x="774" y="990"/>
                  <a:pt x="781" y="986"/>
                </a:cubicBezTo>
                <a:cubicBezTo>
                  <a:pt x="790" y="998"/>
                  <a:pt x="799" y="1011"/>
                  <a:pt x="801" y="1014"/>
                </a:cubicBezTo>
                <a:cubicBezTo>
                  <a:pt x="802" y="1016"/>
                  <a:pt x="805" y="1018"/>
                  <a:pt x="808" y="1018"/>
                </a:cubicBezTo>
                <a:cubicBezTo>
                  <a:pt x="810" y="1019"/>
                  <a:pt x="813" y="1018"/>
                  <a:pt x="816" y="1017"/>
                </a:cubicBezTo>
                <a:cubicBezTo>
                  <a:pt x="818" y="1015"/>
                  <a:pt x="820" y="1013"/>
                  <a:pt x="821" y="1010"/>
                </a:cubicBezTo>
                <a:cubicBezTo>
                  <a:pt x="822" y="1008"/>
                  <a:pt x="822" y="1005"/>
                  <a:pt x="821" y="1002"/>
                </a:cubicBezTo>
                <a:cubicBezTo>
                  <a:pt x="820" y="999"/>
                  <a:pt x="813" y="984"/>
                  <a:pt x="807" y="971"/>
                </a:cubicBezTo>
                <a:cubicBezTo>
                  <a:pt x="813" y="967"/>
                  <a:pt x="820" y="963"/>
                  <a:pt x="826" y="959"/>
                </a:cubicBezTo>
                <a:cubicBezTo>
                  <a:pt x="835" y="970"/>
                  <a:pt x="846" y="982"/>
                  <a:pt x="848" y="984"/>
                </a:cubicBezTo>
                <a:cubicBezTo>
                  <a:pt x="850" y="986"/>
                  <a:pt x="853" y="988"/>
                  <a:pt x="856" y="988"/>
                </a:cubicBezTo>
                <a:cubicBezTo>
                  <a:pt x="858" y="988"/>
                  <a:pt x="861" y="987"/>
                  <a:pt x="864" y="986"/>
                </a:cubicBezTo>
                <a:cubicBezTo>
                  <a:pt x="866" y="984"/>
                  <a:pt x="868" y="981"/>
                  <a:pt x="868" y="979"/>
                </a:cubicBezTo>
                <a:cubicBezTo>
                  <a:pt x="869" y="976"/>
                  <a:pt x="869" y="973"/>
                  <a:pt x="867" y="970"/>
                </a:cubicBezTo>
                <a:cubicBezTo>
                  <a:pt x="865" y="968"/>
                  <a:pt x="857" y="954"/>
                  <a:pt x="850" y="941"/>
                </a:cubicBezTo>
                <a:cubicBezTo>
                  <a:pt x="856" y="937"/>
                  <a:pt x="862" y="932"/>
                  <a:pt x="867" y="927"/>
                </a:cubicBezTo>
                <a:cubicBezTo>
                  <a:pt x="878" y="937"/>
                  <a:pt x="890" y="948"/>
                  <a:pt x="892" y="950"/>
                </a:cubicBezTo>
                <a:cubicBezTo>
                  <a:pt x="894" y="952"/>
                  <a:pt x="897" y="953"/>
                  <a:pt x="900" y="953"/>
                </a:cubicBezTo>
                <a:cubicBezTo>
                  <a:pt x="903" y="953"/>
                  <a:pt x="906" y="952"/>
                  <a:pt x="908" y="950"/>
                </a:cubicBezTo>
                <a:cubicBezTo>
                  <a:pt x="910" y="948"/>
                  <a:pt x="911" y="945"/>
                  <a:pt x="912" y="942"/>
                </a:cubicBezTo>
                <a:cubicBezTo>
                  <a:pt x="912" y="940"/>
                  <a:pt x="911" y="937"/>
                  <a:pt x="910" y="934"/>
                </a:cubicBezTo>
                <a:cubicBezTo>
                  <a:pt x="908" y="932"/>
                  <a:pt x="898" y="919"/>
                  <a:pt x="890" y="907"/>
                </a:cubicBezTo>
                <a:cubicBezTo>
                  <a:pt x="895" y="902"/>
                  <a:pt x="900" y="897"/>
                  <a:pt x="905" y="891"/>
                </a:cubicBezTo>
                <a:cubicBezTo>
                  <a:pt x="917" y="900"/>
                  <a:pt x="930" y="909"/>
                  <a:pt x="933" y="911"/>
                </a:cubicBezTo>
                <a:cubicBezTo>
                  <a:pt x="935" y="913"/>
                  <a:pt x="938" y="914"/>
                  <a:pt x="941" y="913"/>
                </a:cubicBezTo>
                <a:cubicBezTo>
                  <a:pt x="943" y="913"/>
                  <a:pt x="946" y="912"/>
                  <a:pt x="948" y="909"/>
                </a:cubicBezTo>
                <a:cubicBezTo>
                  <a:pt x="950" y="907"/>
                  <a:pt x="951" y="904"/>
                  <a:pt x="951" y="902"/>
                </a:cubicBezTo>
                <a:cubicBezTo>
                  <a:pt x="951" y="899"/>
                  <a:pt x="950" y="896"/>
                  <a:pt x="948" y="894"/>
                </a:cubicBezTo>
                <a:cubicBezTo>
                  <a:pt x="946" y="891"/>
                  <a:pt x="935" y="880"/>
                  <a:pt x="925" y="869"/>
                </a:cubicBezTo>
                <a:cubicBezTo>
                  <a:pt x="930" y="863"/>
                  <a:pt x="935" y="857"/>
                  <a:pt x="940" y="851"/>
                </a:cubicBezTo>
                <a:cubicBezTo>
                  <a:pt x="952" y="859"/>
                  <a:pt x="966" y="867"/>
                  <a:pt x="969" y="869"/>
                </a:cubicBezTo>
                <a:cubicBezTo>
                  <a:pt x="971" y="870"/>
                  <a:pt x="974" y="870"/>
                  <a:pt x="977" y="870"/>
                </a:cubicBezTo>
                <a:cubicBezTo>
                  <a:pt x="980" y="869"/>
                  <a:pt x="982" y="867"/>
                  <a:pt x="984" y="865"/>
                </a:cubicBezTo>
                <a:cubicBezTo>
                  <a:pt x="986" y="863"/>
                  <a:pt x="986" y="860"/>
                  <a:pt x="986" y="857"/>
                </a:cubicBezTo>
                <a:cubicBezTo>
                  <a:pt x="986" y="854"/>
                  <a:pt x="985" y="852"/>
                  <a:pt x="983" y="850"/>
                </a:cubicBezTo>
                <a:cubicBezTo>
                  <a:pt x="980" y="847"/>
                  <a:pt x="968" y="837"/>
                  <a:pt x="957" y="827"/>
                </a:cubicBezTo>
                <a:cubicBezTo>
                  <a:pt x="961" y="821"/>
                  <a:pt x="966" y="815"/>
                  <a:pt x="969" y="808"/>
                </a:cubicBezTo>
                <a:cubicBezTo>
                  <a:pt x="983" y="814"/>
                  <a:pt x="997" y="821"/>
                  <a:pt x="1000" y="822"/>
                </a:cubicBezTo>
                <a:cubicBezTo>
                  <a:pt x="1003" y="824"/>
                  <a:pt x="1006" y="824"/>
                  <a:pt x="1008" y="823"/>
                </a:cubicBezTo>
                <a:cubicBezTo>
                  <a:pt x="1011" y="822"/>
                  <a:pt x="1013" y="820"/>
                  <a:pt x="1015" y="817"/>
                </a:cubicBezTo>
                <a:cubicBezTo>
                  <a:pt x="1016" y="815"/>
                  <a:pt x="1017" y="812"/>
                  <a:pt x="1016" y="809"/>
                </a:cubicBezTo>
                <a:cubicBezTo>
                  <a:pt x="1016" y="806"/>
                  <a:pt x="1014" y="804"/>
                  <a:pt x="1012" y="802"/>
                </a:cubicBezTo>
                <a:cubicBezTo>
                  <a:pt x="1009" y="800"/>
                  <a:pt x="996" y="791"/>
                  <a:pt x="984" y="782"/>
                </a:cubicBezTo>
                <a:cubicBezTo>
                  <a:pt x="988" y="776"/>
                  <a:pt x="991" y="769"/>
                  <a:pt x="995" y="762"/>
                </a:cubicBezTo>
                <a:cubicBezTo>
                  <a:pt x="1009" y="767"/>
                  <a:pt x="1024" y="772"/>
                  <a:pt x="1027" y="773"/>
                </a:cubicBezTo>
                <a:cubicBezTo>
                  <a:pt x="1029" y="774"/>
                  <a:pt x="1032" y="774"/>
                  <a:pt x="1035" y="772"/>
                </a:cubicBezTo>
                <a:cubicBezTo>
                  <a:pt x="1037" y="771"/>
                  <a:pt x="1039" y="769"/>
                  <a:pt x="1041" y="766"/>
                </a:cubicBezTo>
                <a:cubicBezTo>
                  <a:pt x="1042" y="764"/>
                  <a:pt x="1042" y="761"/>
                  <a:pt x="1041" y="758"/>
                </a:cubicBezTo>
                <a:cubicBezTo>
                  <a:pt x="1040" y="755"/>
                  <a:pt x="1039" y="753"/>
                  <a:pt x="1036" y="752"/>
                </a:cubicBezTo>
                <a:cubicBezTo>
                  <a:pt x="1033" y="750"/>
                  <a:pt x="1020" y="742"/>
                  <a:pt x="1007" y="735"/>
                </a:cubicBezTo>
                <a:cubicBezTo>
                  <a:pt x="1010" y="728"/>
                  <a:pt x="1012" y="721"/>
                  <a:pt x="1015" y="714"/>
                </a:cubicBezTo>
                <a:cubicBezTo>
                  <a:pt x="1029" y="717"/>
                  <a:pt x="1045" y="721"/>
                  <a:pt x="1048" y="721"/>
                </a:cubicBezTo>
                <a:cubicBezTo>
                  <a:pt x="1051" y="722"/>
                  <a:pt x="1054" y="721"/>
                  <a:pt x="1056" y="720"/>
                </a:cubicBezTo>
                <a:cubicBezTo>
                  <a:pt x="1058" y="718"/>
                  <a:pt x="1060" y="716"/>
                  <a:pt x="1061" y="713"/>
                </a:cubicBezTo>
                <a:cubicBezTo>
                  <a:pt x="1062" y="710"/>
                  <a:pt x="1062" y="707"/>
                  <a:pt x="1061" y="705"/>
                </a:cubicBezTo>
                <a:cubicBezTo>
                  <a:pt x="1060" y="702"/>
                  <a:pt x="1058" y="700"/>
                  <a:pt x="1055" y="699"/>
                </a:cubicBezTo>
                <a:cubicBezTo>
                  <a:pt x="1052" y="698"/>
                  <a:pt x="1037" y="691"/>
                  <a:pt x="1024" y="686"/>
                </a:cubicBezTo>
                <a:cubicBezTo>
                  <a:pt x="1026" y="678"/>
                  <a:pt x="1028" y="671"/>
                  <a:pt x="1030" y="664"/>
                </a:cubicBezTo>
                <a:cubicBezTo>
                  <a:pt x="1044" y="665"/>
                  <a:pt x="1060" y="667"/>
                  <a:pt x="1063" y="668"/>
                </a:cubicBezTo>
                <a:cubicBezTo>
                  <a:pt x="1066" y="668"/>
                  <a:pt x="1069" y="667"/>
                  <a:pt x="1071" y="665"/>
                </a:cubicBezTo>
                <a:cubicBezTo>
                  <a:pt x="1074" y="664"/>
                  <a:pt x="1075" y="661"/>
                  <a:pt x="1076" y="658"/>
                </a:cubicBezTo>
                <a:cubicBezTo>
                  <a:pt x="1076" y="655"/>
                  <a:pt x="1076" y="652"/>
                  <a:pt x="1075" y="650"/>
                </a:cubicBezTo>
                <a:cubicBezTo>
                  <a:pt x="1073" y="647"/>
                  <a:pt x="1071" y="645"/>
                  <a:pt x="1068" y="645"/>
                </a:cubicBezTo>
                <a:cubicBezTo>
                  <a:pt x="1065" y="644"/>
                  <a:pt x="1050" y="639"/>
                  <a:pt x="1036" y="634"/>
                </a:cubicBezTo>
                <a:cubicBezTo>
                  <a:pt x="1037" y="627"/>
                  <a:pt x="1039" y="620"/>
                  <a:pt x="1040" y="612"/>
                </a:cubicBezTo>
                <a:cubicBezTo>
                  <a:pt x="1054" y="612"/>
                  <a:pt x="1070" y="612"/>
                  <a:pt x="1073" y="612"/>
                </a:cubicBezTo>
                <a:cubicBezTo>
                  <a:pt x="1076" y="613"/>
                  <a:pt x="1079" y="611"/>
                  <a:pt x="1081" y="609"/>
                </a:cubicBezTo>
                <a:cubicBezTo>
                  <a:pt x="1083" y="607"/>
                  <a:pt x="1084" y="605"/>
                  <a:pt x="1085" y="602"/>
                </a:cubicBezTo>
                <a:cubicBezTo>
                  <a:pt x="1085" y="599"/>
                  <a:pt x="1084" y="596"/>
                  <a:pt x="1083" y="594"/>
                </a:cubicBezTo>
                <a:cubicBezTo>
                  <a:pt x="1081" y="591"/>
                  <a:pt x="1079" y="590"/>
                  <a:pt x="1076" y="589"/>
                </a:cubicBezTo>
                <a:cubicBezTo>
                  <a:pt x="1073" y="588"/>
                  <a:pt x="1057" y="585"/>
                  <a:pt x="1043" y="582"/>
                </a:cubicBezTo>
                <a:cubicBezTo>
                  <a:pt x="1043" y="575"/>
                  <a:pt x="1044" y="567"/>
                  <a:pt x="1044" y="560"/>
                </a:cubicBezTo>
                <a:cubicBezTo>
                  <a:pt x="1058" y="558"/>
                  <a:pt x="1074" y="557"/>
                  <a:pt x="1078" y="557"/>
                </a:cubicBezTo>
                <a:close/>
                <a:moveTo>
                  <a:pt x="544" y="979"/>
                </a:moveTo>
                <a:cubicBezTo>
                  <a:pt x="305" y="979"/>
                  <a:pt x="111" y="785"/>
                  <a:pt x="111" y="545"/>
                </a:cubicBezTo>
                <a:cubicBezTo>
                  <a:pt x="111" y="305"/>
                  <a:pt x="305" y="111"/>
                  <a:pt x="544" y="111"/>
                </a:cubicBezTo>
                <a:cubicBezTo>
                  <a:pt x="783" y="111"/>
                  <a:pt x="977" y="305"/>
                  <a:pt x="977" y="545"/>
                </a:cubicBezTo>
                <a:cubicBezTo>
                  <a:pt x="977" y="785"/>
                  <a:pt x="783" y="979"/>
                  <a:pt x="544" y="979"/>
                </a:cubicBezTo>
                <a:close/>
              </a:path>
            </a:pathLst>
          </a:custGeom>
          <a:solidFill>
            <a:srgbClr val="356377"/>
          </a:solidFill>
          <a:ln>
            <a:noFill/>
          </a:ln>
        </p:spPr>
        <p:txBody>
          <a:bodyPr vert="horz" wrap="square" lIns="91440" tIns="45720" rIns="91440" bIns="45720" numCol="1" anchor="t" anchorCtr="0" compatLnSpc="1">
            <a:prstTxWarp prst="textNoShape">
              <a:avLst/>
            </a:prstTxWarp>
          </a:bodyPr>
          <a:lstStyle/>
          <a:p>
            <a:pPr defTabSz="914378"/>
            <a:endParaRPr lang="en-US" sz="1800">
              <a:solidFill>
                <a:prstClr val="black"/>
              </a:solidFill>
            </a:endParaRPr>
          </a:p>
        </p:txBody>
      </p:sp>
      <p:sp>
        <p:nvSpPr>
          <p:cNvPr id="100" name="Freeform 16">
            <a:extLst>
              <a:ext uri="{FF2B5EF4-FFF2-40B4-BE49-F238E27FC236}">
                <a16:creationId xmlns:a16="http://schemas.microsoft.com/office/drawing/2014/main" id="{6239C1F0-ED81-4D1C-A5F4-CECD093786EE}"/>
              </a:ext>
            </a:extLst>
          </p:cNvPr>
          <p:cNvSpPr>
            <a:spLocks noEditPoints="1"/>
          </p:cNvSpPr>
          <p:nvPr/>
        </p:nvSpPr>
        <p:spPr bwMode="auto">
          <a:xfrm>
            <a:off x="3894747" y="1155020"/>
            <a:ext cx="240805" cy="241317"/>
          </a:xfrm>
          <a:custGeom>
            <a:avLst/>
            <a:gdLst>
              <a:gd name="T0" fmla="*/ 1043 w 1088"/>
              <a:gd name="T1" fmla="*/ 507 h 1090"/>
              <a:gd name="T2" fmla="*/ 1036 w 1088"/>
              <a:gd name="T3" fmla="*/ 455 h 1090"/>
              <a:gd name="T4" fmla="*/ 1024 w 1088"/>
              <a:gd name="T5" fmla="*/ 404 h 1090"/>
              <a:gd name="T6" fmla="*/ 1007 w 1088"/>
              <a:gd name="T7" fmla="*/ 355 h 1090"/>
              <a:gd name="T8" fmla="*/ 984 w 1088"/>
              <a:gd name="T9" fmla="*/ 307 h 1090"/>
              <a:gd name="T10" fmla="*/ 957 w 1088"/>
              <a:gd name="T11" fmla="*/ 263 h 1090"/>
              <a:gd name="T12" fmla="*/ 925 w 1088"/>
              <a:gd name="T13" fmla="*/ 221 h 1090"/>
              <a:gd name="T14" fmla="*/ 890 w 1088"/>
              <a:gd name="T15" fmla="*/ 183 h 1090"/>
              <a:gd name="T16" fmla="*/ 850 w 1088"/>
              <a:gd name="T17" fmla="*/ 149 h 1090"/>
              <a:gd name="T18" fmla="*/ 807 w 1088"/>
              <a:gd name="T19" fmla="*/ 119 h 1090"/>
              <a:gd name="T20" fmla="*/ 761 w 1088"/>
              <a:gd name="T21" fmla="*/ 93 h 1090"/>
              <a:gd name="T22" fmla="*/ 713 w 1088"/>
              <a:gd name="T23" fmla="*/ 73 h 1090"/>
              <a:gd name="T24" fmla="*/ 663 w 1088"/>
              <a:gd name="T25" fmla="*/ 58 h 1090"/>
              <a:gd name="T26" fmla="*/ 611 w 1088"/>
              <a:gd name="T27" fmla="*/ 48 h 1090"/>
              <a:gd name="T28" fmla="*/ 559 w 1088"/>
              <a:gd name="T29" fmla="*/ 44 h 1090"/>
              <a:gd name="T30" fmla="*/ 507 w 1088"/>
              <a:gd name="T31" fmla="*/ 45 h 1090"/>
              <a:gd name="T32" fmla="*/ 455 w 1088"/>
              <a:gd name="T33" fmla="*/ 52 h 1090"/>
              <a:gd name="T34" fmla="*/ 404 w 1088"/>
              <a:gd name="T35" fmla="*/ 64 h 1090"/>
              <a:gd name="T36" fmla="*/ 354 w 1088"/>
              <a:gd name="T37" fmla="*/ 81 h 1090"/>
              <a:gd name="T38" fmla="*/ 307 w 1088"/>
              <a:gd name="T39" fmla="*/ 104 h 1090"/>
              <a:gd name="T40" fmla="*/ 262 w 1088"/>
              <a:gd name="T41" fmla="*/ 131 h 1090"/>
              <a:gd name="T42" fmla="*/ 221 w 1088"/>
              <a:gd name="T43" fmla="*/ 163 h 1090"/>
              <a:gd name="T44" fmla="*/ 182 w 1088"/>
              <a:gd name="T45" fmla="*/ 199 h 1090"/>
              <a:gd name="T46" fmla="*/ 148 w 1088"/>
              <a:gd name="T47" fmla="*/ 238 h 1090"/>
              <a:gd name="T48" fmla="*/ 118 w 1088"/>
              <a:gd name="T49" fmla="*/ 282 h 1090"/>
              <a:gd name="T50" fmla="*/ 93 w 1088"/>
              <a:gd name="T51" fmla="*/ 328 h 1090"/>
              <a:gd name="T52" fmla="*/ 73 w 1088"/>
              <a:gd name="T53" fmla="*/ 376 h 1090"/>
              <a:gd name="T54" fmla="*/ 58 w 1088"/>
              <a:gd name="T55" fmla="*/ 426 h 1090"/>
              <a:gd name="T56" fmla="*/ 48 w 1088"/>
              <a:gd name="T57" fmla="*/ 478 h 1090"/>
              <a:gd name="T58" fmla="*/ 44 w 1088"/>
              <a:gd name="T59" fmla="*/ 530 h 1090"/>
              <a:gd name="T60" fmla="*/ 45 w 1088"/>
              <a:gd name="T61" fmla="*/ 582 h 1090"/>
              <a:gd name="T62" fmla="*/ 52 w 1088"/>
              <a:gd name="T63" fmla="*/ 634 h 1090"/>
              <a:gd name="T64" fmla="*/ 64 w 1088"/>
              <a:gd name="T65" fmla="*/ 686 h 1090"/>
              <a:gd name="T66" fmla="*/ 81 w 1088"/>
              <a:gd name="T67" fmla="*/ 735 h 1090"/>
              <a:gd name="T68" fmla="*/ 104 w 1088"/>
              <a:gd name="T69" fmla="*/ 782 h 1090"/>
              <a:gd name="T70" fmla="*/ 131 w 1088"/>
              <a:gd name="T71" fmla="*/ 827 h 1090"/>
              <a:gd name="T72" fmla="*/ 163 w 1088"/>
              <a:gd name="T73" fmla="*/ 869 h 1090"/>
              <a:gd name="T74" fmla="*/ 198 w 1088"/>
              <a:gd name="T75" fmla="*/ 907 h 1090"/>
              <a:gd name="T76" fmla="*/ 238 w 1088"/>
              <a:gd name="T77" fmla="*/ 941 h 1090"/>
              <a:gd name="T78" fmla="*/ 281 w 1088"/>
              <a:gd name="T79" fmla="*/ 971 h 1090"/>
              <a:gd name="T80" fmla="*/ 327 w 1088"/>
              <a:gd name="T81" fmla="*/ 996 h 1090"/>
              <a:gd name="T82" fmla="*/ 375 w 1088"/>
              <a:gd name="T83" fmla="*/ 1017 h 1090"/>
              <a:gd name="T84" fmla="*/ 425 w 1088"/>
              <a:gd name="T85" fmla="*/ 1032 h 1090"/>
              <a:gd name="T86" fmla="*/ 477 w 1088"/>
              <a:gd name="T87" fmla="*/ 1041 h 1090"/>
              <a:gd name="T88" fmla="*/ 529 w 1088"/>
              <a:gd name="T89" fmla="*/ 1046 h 1090"/>
              <a:gd name="T90" fmla="*/ 581 w 1088"/>
              <a:gd name="T91" fmla="*/ 1045 h 1090"/>
              <a:gd name="T92" fmla="*/ 633 w 1088"/>
              <a:gd name="T93" fmla="*/ 1038 h 1090"/>
              <a:gd name="T94" fmla="*/ 684 w 1088"/>
              <a:gd name="T95" fmla="*/ 1026 h 1090"/>
              <a:gd name="T96" fmla="*/ 734 w 1088"/>
              <a:gd name="T97" fmla="*/ 1009 h 1090"/>
              <a:gd name="T98" fmla="*/ 781 w 1088"/>
              <a:gd name="T99" fmla="*/ 986 h 1090"/>
              <a:gd name="T100" fmla="*/ 826 w 1088"/>
              <a:gd name="T101" fmla="*/ 959 h 1090"/>
              <a:gd name="T102" fmla="*/ 867 w 1088"/>
              <a:gd name="T103" fmla="*/ 927 h 1090"/>
              <a:gd name="T104" fmla="*/ 905 w 1088"/>
              <a:gd name="T105" fmla="*/ 891 h 1090"/>
              <a:gd name="T106" fmla="*/ 940 w 1088"/>
              <a:gd name="T107" fmla="*/ 851 h 1090"/>
              <a:gd name="T108" fmla="*/ 969 w 1088"/>
              <a:gd name="T109" fmla="*/ 808 h 1090"/>
              <a:gd name="T110" fmla="*/ 995 w 1088"/>
              <a:gd name="T111" fmla="*/ 762 h 1090"/>
              <a:gd name="T112" fmla="*/ 1015 w 1088"/>
              <a:gd name="T113" fmla="*/ 714 h 1090"/>
              <a:gd name="T114" fmla="*/ 1030 w 1088"/>
              <a:gd name="T115" fmla="*/ 664 h 1090"/>
              <a:gd name="T116" fmla="*/ 1040 w 1088"/>
              <a:gd name="T117" fmla="*/ 612 h 1090"/>
              <a:gd name="T118" fmla="*/ 1044 w 1088"/>
              <a:gd name="T119" fmla="*/ 560 h 10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88" h="1090">
                <a:moveTo>
                  <a:pt x="1078" y="557"/>
                </a:moveTo>
                <a:cubicBezTo>
                  <a:pt x="1080" y="556"/>
                  <a:pt x="1083" y="555"/>
                  <a:pt x="1085" y="553"/>
                </a:cubicBezTo>
                <a:cubicBezTo>
                  <a:pt x="1087" y="551"/>
                  <a:pt x="1088" y="548"/>
                  <a:pt x="1088" y="545"/>
                </a:cubicBezTo>
                <a:cubicBezTo>
                  <a:pt x="1088" y="542"/>
                  <a:pt x="1087" y="539"/>
                  <a:pt x="1085" y="537"/>
                </a:cubicBezTo>
                <a:cubicBezTo>
                  <a:pt x="1083" y="535"/>
                  <a:pt x="1080" y="533"/>
                  <a:pt x="1078" y="533"/>
                </a:cubicBezTo>
                <a:cubicBezTo>
                  <a:pt x="1074" y="533"/>
                  <a:pt x="1058" y="531"/>
                  <a:pt x="1044" y="530"/>
                </a:cubicBezTo>
                <a:cubicBezTo>
                  <a:pt x="1044" y="522"/>
                  <a:pt x="1043" y="515"/>
                  <a:pt x="1043" y="507"/>
                </a:cubicBezTo>
                <a:cubicBezTo>
                  <a:pt x="1057" y="505"/>
                  <a:pt x="1073" y="501"/>
                  <a:pt x="1076" y="501"/>
                </a:cubicBezTo>
                <a:cubicBezTo>
                  <a:pt x="1079" y="500"/>
                  <a:pt x="1081" y="498"/>
                  <a:pt x="1083" y="496"/>
                </a:cubicBezTo>
                <a:cubicBezTo>
                  <a:pt x="1084" y="494"/>
                  <a:pt x="1085" y="491"/>
                  <a:pt x="1085" y="488"/>
                </a:cubicBezTo>
                <a:cubicBezTo>
                  <a:pt x="1084" y="485"/>
                  <a:pt x="1083" y="482"/>
                  <a:pt x="1081" y="481"/>
                </a:cubicBezTo>
                <a:cubicBezTo>
                  <a:pt x="1079" y="479"/>
                  <a:pt x="1076" y="477"/>
                  <a:pt x="1073" y="477"/>
                </a:cubicBezTo>
                <a:cubicBezTo>
                  <a:pt x="1070" y="477"/>
                  <a:pt x="1054" y="478"/>
                  <a:pt x="1040" y="478"/>
                </a:cubicBezTo>
                <a:cubicBezTo>
                  <a:pt x="1039" y="470"/>
                  <a:pt x="1037" y="463"/>
                  <a:pt x="1036" y="455"/>
                </a:cubicBezTo>
                <a:cubicBezTo>
                  <a:pt x="1050" y="451"/>
                  <a:pt x="1065" y="446"/>
                  <a:pt x="1068" y="445"/>
                </a:cubicBezTo>
                <a:cubicBezTo>
                  <a:pt x="1071" y="444"/>
                  <a:pt x="1073" y="442"/>
                  <a:pt x="1075" y="440"/>
                </a:cubicBezTo>
                <a:cubicBezTo>
                  <a:pt x="1076" y="437"/>
                  <a:pt x="1076" y="435"/>
                  <a:pt x="1076" y="432"/>
                </a:cubicBezTo>
                <a:cubicBezTo>
                  <a:pt x="1075" y="429"/>
                  <a:pt x="1074" y="426"/>
                  <a:pt x="1071" y="425"/>
                </a:cubicBezTo>
                <a:cubicBezTo>
                  <a:pt x="1069" y="423"/>
                  <a:pt x="1066" y="422"/>
                  <a:pt x="1063" y="422"/>
                </a:cubicBezTo>
                <a:cubicBezTo>
                  <a:pt x="1060" y="423"/>
                  <a:pt x="1044" y="425"/>
                  <a:pt x="1030" y="426"/>
                </a:cubicBezTo>
                <a:cubicBezTo>
                  <a:pt x="1028" y="419"/>
                  <a:pt x="1026" y="412"/>
                  <a:pt x="1024" y="404"/>
                </a:cubicBezTo>
                <a:cubicBezTo>
                  <a:pt x="1037" y="399"/>
                  <a:pt x="1052" y="392"/>
                  <a:pt x="1055" y="391"/>
                </a:cubicBezTo>
                <a:cubicBezTo>
                  <a:pt x="1058" y="390"/>
                  <a:pt x="1060" y="388"/>
                  <a:pt x="1061" y="385"/>
                </a:cubicBezTo>
                <a:cubicBezTo>
                  <a:pt x="1062" y="382"/>
                  <a:pt x="1062" y="379"/>
                  <a:pt x="1061" y="377"/>
                </a:cubicBezTo>
                <a:cubicBezTo>
                  <a:pt x="1060" y="374"/>
                  <a:pt x="1058" y="372"/>
                  <a:pt x="1056" y="370"/>
                </a:cubicBezTo>
                <a:cubicBezTo>
                  <a:pt x="1054" y="369"/>
                  <a:pt x="1051" y="368"/>
                  <a:pt x="1048" y="369"/>
                </a:cubicBezTo>
                <a:cubicBezTo>
                  <a:pt x="1045" y="369"/>
                  <a:pt x="1029" y="373"/>
                  <a:pt x="1015" y="376"/>
                </a:cubicBezTo>
                <a:cubicBezTo>
                  <a:pt x="1012" y="369"/>
                  <a:pt x="1010" y="362"/>
                  <a:pt x="1007" y="355"/>
                </a:cubicBezTo>
                <a:cubicBezTo>
                  <a:pt x="1020" y="348"/>
                  <a:pt x="1033" y="340"/>
                  <a:pt x="1036" y="338"/>
                </a:cubicBezTo>
                <a:cubicBezTo>
                  <a:pt x="1039" y="337"/>
                  <a:pt x="1040" y="334"/>
                  <a:pt x="1041" y="332"/>
                </a:cubicBezTo>
                <a:cubicBezTo>
                  <a:pt x="1042" y="329"/>
                  <a:pt x="1042" y="326"/>
                  <a:pt x="1041" y="323"/>
                </a:cubicBezTo>
                <a:cubicBezTo>
                  <a:pt x="1039" y="321"/>
                  <a:pt x="1037" y="319"/>
                  <a:pt x="1035" y="317"/>
                </a:cubicBezTo>
                <a:cubicBezTo>
                  <a:pt x="1032" y="316"/>
                  <a:pt x="1029" y="316"/>
                  <a:pt x="1027" y="317"/>
                </a:cubicBezTo>
                <a:cubicBezTo>
                  <a:pt x="1024" y="318"/>
                  <a:pt x="1009" y="323"/>
                  <a:pt x="995" y="328"/>
                </a:cubicBezTo>
                <a:cubicBezTo>
                  <a:pt x="991" y="321"/>
                  <a:pt x="988" y="314"/>
                  <a:pt x="984" y="307"/>
                </a:cubicBezTo>
                <a:cubicBezTo>
                  <a:pt x="996" y="299"/>
                  <a:pt x="1009" y="290"/>
                  <a:pt x="1012" y="288"/>
                </a:cubicBezTo>
                <a:cubicBezTo>
                  <a:pt x="1014" y="286"/>
                  <a:pt x="1016" y="284"/>
                  <a:pt x="1016" y="281"/>
                </a:cubicBezTo>
                <a:cubicBezTo>
                  <a:pt x="1017" y="278"/>
                  <a:pt x="1016" y="275"/>
                  <a:pt x="1015" y="273"/>
                </a:cubicBezTo>
                <a:cubicBezTo>
                  <a:pt x="1013" y="270"/>
                  <a:pt x="1011" y="268"/>
                  <a:pt x="1008" y="267"/>
                </a:cubicBezTo>
                <a:cubicBezTo>
                  <a:pt x="1006" y="266"/>
                  <a:pt x="1003" y="266"/>
                  <a:pt x="1000" y="268"/>
                </a:cubicBezTo>
                <a:cubicBezTo>
                  <a:pt x="997" y="269"/>
                  <a:pt x="983" y="276"/>
                  <a:pt x="969" y="282"/>
                </a:cubicBezTo>
                <a:cubicBezTo>
                  <a:pt x="966" y="275"/>
                  <a:pt x="961" y="269"/>
                  <a:pt x="957" y="263"/>
                </a:cubicBezTo>
                <a:cubicBezTo>
                  <a:pt x="968" y="253"/>
                  <a:pt x="980" y="242"/>
                  <a:pt x="983" y="240"/>
                </a:cubicBezTo>
                <a:cubicBezTo>
                  <a:pt x="985" y="238"/>
                  <a:pt x="986" y="236"/>
                  <a:pt x="986" y="233"/>
                </a:cubicBezTo>
                <a:cubicBezTo>
                  <a:pt x="986" y="230"/>
                  <a:pt x="986" y="227"/>
                  <a:pt x="984" y="225"/>
                </a:cubicBezTo>
                <a:cubicBezTo>
                  <a:pt x="982" y="222"/>
                  <a:pt x="980" y="221"/>
                  <a:pt x="977" y="220"/>
                </a:cubicBezTo>
                <a:cubicBezTo>
                  <a:pt x="974" y="220"/>
                  <a:pt x="971" y="220"/>
                  <a:pt x="969" y="221"/>
                </a:cubicBezTo>
                <a:cubicBezTo>
                  <a:pt x="966" y="223"/>
                  <a:pt x="952" y="231"/>
                  <a:pt x="940" y="238"/>
                </a:cubicBezTo>
                <a:cubicBezTo>
                  <a:pt x="935" y="233"/>
                  <a:pt x="930" y="227"/>
                  <a:pt x="925" y="221"/>
                </a:cubicBezTo>
                <a:cubicBezTo>
                  <a:pt x="935" y="210"/>
                  <a:pt x="946" y="198"/>
                  <a:pt x="948" y="196"/>
                </a:cubicBezTo>
                <a:cubicBezTo>
                  <a:pt x="950" y="194"/>
                  <a:pt x="951" y="191"/>
                  <a:pt x="951" y="188"/>
                </a:cubicBezTo>
                <a:cubicBezTo>
                  <a:pt x="951" y="185"/>
                  <a:pt x="950" y="183"/>
                  <a:pt x="948" y="180"/>
                </a:cubicBezTo>
                <a:cubicBezTo>
                  <a:pt x="946" y="178"/>
                  <a:pt x="943" y="177"/>
                  <a:pt x="941" y="177"/>
                </a:cubicBezTo>
                <a:cubicBezTo>
                  <a:pt x="938" y="176"/>
                  <a:pt x="935" y="177"/>
                  <a:pt x="933" y="179"/>
                </a:cubicBezTo>
                <a:cubicBezTo>
                  <a:pt x="930" y="181"/>
                  <a:pt x="917" y="190"/>
                  <a:pt x="905" y="199"/>
                </a:cubicBezTo>
                <a:cubicBezTo>
                  <a:pt x="900" y="193"/>
                  <a:pt x="895" y="188"/>
                  <a:pt x="890" y="183"/>
                </a:cubicBezTo>
                <a:cubicBezTo>
                  <a:pt x="898" y="171"/>
                  <a:pt x="908" y="158"/>
                  <a:pt x="910" y="156"/>
                </a:cubicBezTo>
                <a:cubicBezTo>
                  <a:pt x="911" y="153"/>
                  <a:pt x="912" y="150"/>
                  <a:pt x="912" y="148"/>
                </a:cubicBezTo>
                <a:cubicBezTo>
                  <a:pt x="911" y="145"/>
                  <a:pt x="910" y="142"/>
                  <a:pt x="908" y="140"/>
                </a:cubicBezTo>
                <a:cubicBezTo>
                  <a:pt x="906" y="138"/>
                  <a:pt x="903" y="137"/>
                  <a:pt x="900" y="137"/>
                </a:cubicBezTo>
                <a:cubicBezTo>
                  <a:pt x="897" y="137"/>
                  <a:pt x="894" y="138"/>
                  <a:pt x="892" y="140"/>
                </a:cubicBezTo>
                <a:cubicBezTo>
                  <a:pt x="890" y="142"/>
                  <a:pt x="878" y="153"/>
                  <a:pt x="867" y="163"/>
                </a:cubicBezTo>
                <a:cubicBezTo>
                  <a:pt x="862" y="158"/>
                  <a:pt x="856" y="153"/>
                  <a:pt x="850" y="149"/>
                </a:cubicBezTo>
                <a:cubicBezTo>
                  <a:pt x="857" y="136"/>
                  <a:pt x="865" y="122"/>
                  <a:pt x="867" y="119"/>
                </a:cubicBezTo>
                <a:cubicBezTo>
                  <a:pt x="869" y="117"/>
                  <a:pt x="869" y="114"/>
                  <a:pt x="868" y="111"/>
                </a:cubicBezTo>
                <a:cubicBezTo>
                  <a:pt x="868" y="109"/>
                  <a:pt x="866" y="106"/>
                  <a:pt x="864" y="104"/>
                </a:cubicBezTo>
                <a:cubicBezTo>
                  <a:pt x="861" y="103"/>
                  <a:pt x="858" y="102"/>
                  <a:pt x="856" y="102"/>
                </a:cubicBezTo>
                <a:cubicBezTo>
                  <a:pt x="853" y="102"/>
                  <a:pt x="850" y="103"/>
                  <a:pt x="848" y="106"/>
                </a:cubicBezTo>
                <a:cubicBezTo>
                  <a:pt x="846" y="108"/>
                  <a:pt x="835" y="120"/>
                  <a:pt x="826" y="131"/>
                </a:cubicBezTo>
                <a:cubicBezTo>
                  <a:pt x="820" y="127"/>
                  <a:pt x="813" y="123"/>
                  <a:pt x="807" y="119"/>
                </a:cubicBezTo>
                <a:cubicBezTo>
                  <a:pt x="813" y="105"/>
                  <a:pt x="820" y="91"/>
                  <a:pt x="821" y="88"/>
                </a:cubicBezTo>
                <a:cubicBezTo>
                  <a:pt x="822" y="85"/>
                  <a:pt x="822" y="82"/>
                  <a:pt x="821" y="80"/>
                </a:cubicBezTo>
                <a:cubicBezTo>
                  <a:pt x="820" y="77"/>
                  <a:pt x="818" y="75"/>
                  <a:pt x="816" y="73"/>
                </a:cubicBezTo>
                <a:cubicBezTo>
                  <a:pt x="813" y="72"/>
                  <a:pt x="810" y="71"/>
                  <a:pt x="808" y="72"/>
                </a:cubicBezTo>
                <a:cubicBezTo>
                  <a:pt x="805" y="72"/>
                  <a:pt x="802" y="74"/>
                  <a:pt x="801" y="76"/>
                </a:cubicBezTo>
                <a:cubicBezTo>
                  <a:pt x="799" y="79"/>
                  <a:pt x="790" y="92"/>
                  <a:pt x="781" y="104"/>
                </a:cubicBezTo>
                <a:cubicBezTo>
                  <a:pt x="774" y="100"/>
                  <a:pt x="768" y="97"/>
                  <a:pt x="761" y="93"/>
                </a:cubicBezTo>
                <a:cubicBezTo>
                  <a:pt x="766" y="80"/>
                  <a:pt x="771" y="65"/>
                  <a:pt x="772" y="61"/>
                </a:cubicBezTo>
                <a:cubicBezTo>
                  <a:pt x="773" y="59"/>
                  <a:pt x="772" y="56"/>
                  <a:pt x="771" y="53"/>
                </a:cubicBezTo>
                <a:cubicBezTo>
                  <a:pt x="770" y="51"/>
                  <a:pt x="768" y="49"/>
                  <a:pt x="765" y="47"/>
                </a:cubicBezTo>
                <a:cubicBezTo>
                  <a:pt x="762" y="46"/>
                  <a:pt x="760" y="46"/>
                  <a:pt x="757" y="47"/>
                </a:cubicBezTo>
                <a:cubicBezTo>
                  <a:pt x="754" y="48"/>
                  <a:pt x="752" y="49"/>
                  <a:pt x="750" y="52"/>
                </a:cubicBezTo>
                <a:cubicBezTo>
                  <a:pt x="749" y="55"/>
                  <a:pt x="741" y="69"/>
                  <a:pt x="734" y="81"/>
                </a:cubicBezTo>
                <a:cubicBezTo>
                  <a:pt x="727" y="78"/>
                  <a:pt x="720" y="76"/>
                  <a:pt x="713" y="73"/>
                </a:cubicBezTo>
                <a:cubicBezTo>
                  <a:pt x="716" y="59"/>
                  <a:pt x="719" y="43"/>
                  <a:pt x="720" y="40"/>
                </a:cubicBezTo>
                <a:cubicBezTo>
                  <a:pt x="721" y="37"/>
                  <a:pt x="720" y="34"/>
                  <a:pt x="719" y="32"/>
                </a:cubicBezTo>
                <a:cubicBezTo>
                  <a:pt x="717" y="30"/>
                  <a:pt x="715" y="28"/>
                  <a:pt x="712" y="27"/>
                </a:cubicBezTo>
                <a:cubicBezTo>
                  <a:pt x="709" y="26"/>
                  <a:pt x="706" y="26"/>
                  <a:pt x="704" y="27"/>
                </a:cubicBezTo>
                <a:cubicBezTo>
                  <a:pt x="701" y="28"/>
                  <a:pt x="699" y="30"/>
                  <a:pt x="698" y="33"/>
                </a:cubicBezTo>
                <a:cubicBezTo>
                  <a:pt x="696" y="36"/>
                  <a:pt x="690" y="51"/>
                  <a:pt x="684" y="64"/>
                </a:cubicBezTo>
                <a:cubicBezTo>
                  <a:pt x="677" y="62"/>
                  <a:pt x="670" y="60"/>
                  <a:pt x="663" y="58"/>
                </a:cubicBezTo>
                <a:cubicBezTo>
                  <a:pt x="664" y="44"/>
                  <a:pt x="666" y="28"/>
                  <a:pt x="666" y="25"/>
                </a:cubicBezTo>
                <a:cubicBezTo>
                  <a:pt x="667" y="22"/>
                  <a:pt x="666" y="19"/>
                  <a:pt x="664" y="17"/>
                </a:cubicBezTo>
                <a:cubicBezTo>
                  <a:pt x="662" y="14"/>
                  <a:pt x="660" y="13"/>
                  <a:pt x="657" y="12"/>
                </a:cubicBezTo>
                <a:cubicBezTo>
                  <a:pt x="654" y="12"/>
                  <a:pt x="651" y="12"/>
                  <a:pt x="649" y="13"/>
                </a:cubicBezTo>
                <a:cubicBezTo>
                  <a:pt x="646" y="15"/>
                  <a:pt x="644" y="17"/>
                  <a:pt x="643" y="20"/>
                </a:cubicBezTo>
                <a:cubicBezTo>
                  <a:pt x="642" y="23"/>
                  <a:pt x="638" y="38"/>
                  <a:pt x="633" y="52"/>
                </a:cubicBezTo>
                <a:cubicBezTo>
                  <a:pt x="626" y="51"/>
                  <a:pt x="619" y="49"/>
                  <a:pt x="611" y="48"/>
                </a:cubicBezTo>
                <a:cubicBezTo>
                  <a:pt x="611" y="34"/>
                  <a:pt x="611" y="18"/>
                  <a:pt x="611" y="15"/>
                </a:cubicBezTo>
                <a:cubicBezTo>
                  <a:pt x="611" y="12"/>
                  <a:pt x="610" y="9"/>
                  <a:pt x="608" y="7"/>
                </a:cubicBezTo>
                <a:cubicBezTo>
                  <a:pt x="606" y="5"/>
                  <a:pt x="604" y="4"/>
                  <a:pt x="601" y="3"/>
                </a:cubicBezTo>
                <a:cubicBezTo>
                  <a:pt x="598" y="3"/>
                  <a:pt x="595" y="4"/>
                  <a:pt x="593" y="5"/>
                </a:cubicBezTo>
                <a:cubicBezTo>
                  <a:pt x="590" y="7"/>
                  <a:pt x="589" y="9"/>
                  <a:pt x="588" y="12"/>
                </a:cubicBezTo>
                <a:cubicBezTo>
                  <a:pt x="587" y="15"/>
                  <a:pt x="584" y="31"/>
                  <a:pt x="581" y="45"/>
                </a:cubicBezTo>
                <a:cubicBezTo>
                  <a:pt x="574" y="45"/>
                  <a:pt x="566" y="44"/>
                  <a:pt x="559" y="44"/>
                </a:cubicBezTo>
                <a:cubicBezTo>
                  <a:pt x="558" y="30"/>
                  <a:pt x="556" y="14"/>
                  <a:pt x="556" y="10"/>
                </a:cubicBezTo>
                <a:cubicBezTo>
                  <a:pt x="555" y="8"/>
                  <a:pt x="554" y="5"/>
                  <a:pt x="552" y="3"/>
                </a:cubicBezTo>
                <a:cubicBezTo>
                  <a:pt x="550" y="1"/>
                  <a:pt x="547" y="0"/>
                  <a:pt x="544" y="0"/>
                </a:cubicBezTo>
                <a:cubicBezTo>
                  <a:pt x="541" y="0"/>
                  <a:pt x="538" y="1"/>
                  <a:pt x="536" y="3"/>
                </a:cubicBezTo>
                <a:cubicBezTo>
                  <a:pt x="534" y="5"/>
                  <a:pt x="533" y="8"/>
                  <a:pt x="532" y="10"/>
                </a:cubicBezTo>
                <a:cubicBezTo>
                  <a:pt x="532" y="14"/>
                  <a:pt x="530" y="30"/>
                  <a:pt x="529" y="44"/>
                </a:cubicBezTo>
                <a:cubicBezTo>
                  <a:pt x="522" y="44"/>
                  <a:pt x="514" y="45"/>
                  <a:pt x="507" y="45"/>
                </a:cubicBezTo>
                <a:cubicBezTo>
                  <a:pt x="504" y="31"/>
                  <a:pt x="501" y="15"/>
                  <a:pt x="500" y="12"/>
                </a:cubicBezTo>
                <a:cubicBezTo>
                  <a:pt x="499" y="9"/>
                  <a:pt x="497" y="7"/>
                  <a:pt x="495" y="5"/>
                </a:cubicBezTo>
                <a:cubicBezTo>
                  <a:pt x="493" y="4"/>
                  <a:pt x="490" y="3"/>
                  <a:pt x="487" y="3"/>
                </a:cubicBezTo>
                <a:cubicBezTo>
                  <a:pt x="484" y="4"/>
                  <a:pt x="482" y="5"/>
                  <a:pt x="480" y="7"/>
                </a:cubicBezTo>
                <a:cubicBezTo>
                  <a:pt x="478" y="9"/>
                  <a:pt x="477" y="12"/>
                  <a:pt x="477" y="15"/>
                </a:cubicBezTo>
                <a:cubicBezTo>
                  <a:pt x="477" y="18"/>
                  <a:pt x="477" y="34"/>
                  <a:pt x="477" y="48"/>
                </a:cubicBezTo>
                <a:cubicBezTo>
                  <a:pt x="469" y="49"/>
                  <a:pt x="462" y="51"/>
                  <a:pt x="455" y="52"/>
                </a:cubicBezTo>
                <a:cubicBezTo>
                  <a:pt x="450" y="38"/>
                  <a:pt x="446" y="23"/>
                  <a:pt x="445" y="20"/>
                </a:cubicBezTo>
                <a:cubicBezTo>
                  <a:pt x="444" y="17"/>
                  <a:pt x="442" y="15"/>
                  <a:pt x="439" y="13"/>
                </a:cubicBezTo>
                <a:cubicBezTo>
                  <a:pt x="437" y="12"/>
                  <a:pt x="434" y="12"/>
                  <a:pt x="431" y="12"/>
                </a:cubicBezTo>
                <a:cubicBezTo>
                  <a:pt x="428" y="13"/>
                  <a:pt x="426" y="14"/>
                  <a:pt x="424" y="17"/>
                </a:cubicBezTo>
                <a:cubicBezTo>
                  <a:pt x="422" y="19"/>
                  <a:pt x="421" y="22"/>
                  <a:pt x="422" y="25"/>
                </a:cubicBezTo>
                <a:cubicBezTo>
                  <a:pt x="422" y="28"/>
                  <a:pt x="424" y="44"/>
                  <a:pt x="425" y="58"/>
                </a:cubicBezTo>
                <a:cubicBezTo>
                  <a:pt x="418" y="60"/>
                  <a:pt x="411" y="62"/>
                  <a:pt x="404" y="64"/>
                </a:cubicBezTo>
                <a:cubicBezTo>
                  <a:pt x="398" y="51"/>
                  <a:pt x="392" y="36"/>
                  <a:pt x="390" y="33"/>
                </a:cubicBezTo>
                <a:cubicBezTo>
                  <a:pt x="389" y="30"/>
                  <a:pt x="387" y="28"/>
                  <a:pt x="384" y="27"/>
                </a:cubicBezTo>
                <a:cubicBezTo>
                  <a:pt x="382" y="26"/>
                  <a:pt x="379" y="26"/>
                  <a:pt x="376" y="27"/>
                </a:cubicBezTo>
                <a:cubicBezTo>
                  <a:pt x="373" y="28"/>
                  <a:pt x="371" y="30"/>
                  <a:pt x="369" y="32"/>
                </a:cubicBezTo>
                <a:cubicBezTo>
                  <a:pt x="368" y="34"/>
                  <a:pt x="367" y="37"/>
                  <a:pt x="368" y="40"/>
                </a:cubicBezTo>
                <a:cubicBezTo>
                  <a:pt x="369" y="43"/>
                  <a:pt x="372" y="59"/>
                  <a:pt x="375" y="73"/>
                </a:cubicBezTo>
                <a:cubicBezTo>
                  <a:pt x="368" y="76"/>
                  <a:pt x="361" y="78"/>
                  <a:pt x="354" y="81"/>
                </a:cubicBezTo>
                <a:cubicBezTo>
                  <a:pt x="347" y="69"/>
                  <a:pt x="339" y="55"/>
                  <a:pt x="338" y="52"/>
                </a:cubicBezTo>
                <a:cubicBezTo>
                  <a:pt x="336" y="49"/>
                  <a:pt x="334" y="48"/>
                  <a:pt x="331" y="47"/>
                </a:cubicBezTo>
                <a:cubicBezTo>
                  <a:pt x="328" y="46"/>
                  <a:pt x="326" y="46"/>
                  <a:pt x="323" y="47"/>
                </a:cubicBezTo>
                <a:cubicBezTo>
                  <a:pt x="320" y="49"/>
                  <a:pt x="318" y="51"/>
                  <a:pt x="317" y="53"/>
                </a:cubicBezTo>
                <a:cubicBezTo>
                  <a:pt x="316" y="56"/>
                  <a:pt x="315" y="59"/>
                  <a:pt x="316" y="61"/>
                </a:cubicBezTo>
                <a:cubicBezTo>
                  <a:pt x="317" y="65"/>
                  <a:pt x="322" y="80"/>
                  <a:pt x="327" y="93"/>
                </a:cubicBezTo>
                <a:cubicBezTo>
                  <a:pt x="320" y="97"/>
                  <a:pt x="314" y="100"/>
                  <a:pt x="307" y="104"/>
                </a:cubicBezTo>
                <a:cubicBezTo>
                  <a:pt x="298" y="92"/>
                  <a:pt x="289" y="79"/>
                  <a:pt x="287" y="76"/>
                </a:cubicBezTo>
                <a:cubicBezTo>
                  <a:pt x="286" y="74"/>
                  <a:pt x="283" y="72"/>
                  <a:pt x="280" y="72"/>
                </a:cubicBezTo>
                <a:cubicBezTo>
                  <a:pt x="278" y="71"/>
                  <a:pt x="275" y="72"/>
                  <a:pt x="272" y="73"/>
                </a:cubicBezTo>
                <a:cubicBezTo>
                  <a:pt x="270" y="75"/>
                  <a:pt x="268" y="77"/>
                  <a:pt x="267" y="80"/>
                </a:cubicBezTo>
                <a:cubicBezTo>
                  <a:pt x="266" y="82"/>
                  <a:pt x="266" y="85"/>
                  <a:pt x="267" y="88"/>
                </a:cubicBezTo>
                <a:cubicBezTo>
                  <a:pt x="268" y="91"/>
                  <a:pt x="275" y="105"/>
                  <a:pt x="281" y="119"/>
                </a:cubicBezTo>
                <a:cubicBezTo>
                  <a:pt x="275" y="123"/>
                  <a:pt x="268" y="127"/>
                  <a:pt x="262" y="131"/>
                </a:cubicBezTo>
                <a:cubicBezTo>
                  <a:pt x="253" y="120"/>
                  <a:pt x="242" y="108"/>
                  <a:pt x="240" y="106"/>
                </a:cubicBezTo>
                <a:cubicBezTo>
                  <a:pt x="238" y="103"/>
                  <a:pt x="235" y="102"/>
                  <a:pt x="232" y="102"/>
                </a:cubicBezTo>
                <a:cubicBezTo>
                  <a:pt x="230" y="102"/>
                  <a:pt x="227" y="103"/>
                  <a:pt x="224" y="104"/>
                </a:cubicBezTo>
                <a:cubicBezTo>
                  <a:pt x="222" y="106"/>
                  <a:pt x="220" y="109"/>
                  <a:pt x="220" y="111"/>
                </a:cubicBezTo>
                <a:cubicBezTo>
                  <a:pt x="219" y="114"/>
                  <a:pt x="219" y="117"/>
                  <a:pt x="221" y="119"/>
                </a:cubicBezTo>
                <a:cubicBezTo>
                  <a:pt x="223" y="122"/>
                  <a:pt x="231" y="136"/>
                  <a:pt x="238" y="149"/>
                </a:cubicBezTo>
                <a:cubicBezTo>
                  <a:pt x="232" y="153"/>
                  <a:pt x="226" y="158"/>
                  <a:pt x="221" y="163"/>
                </a:cubicBezTo>
                <a:cubicBezTo>
                  <a:pt x="210" y="153"/>
                  <a:pt x="198" y="142"/>
                  <a:pt x="196" y="140"/>
                </a:cubicBezTo>
                <a:cubicBezTo>
                  <a:pt x="194" y="138"/>
                  <a:pt x="191" y="137"/>
                  <a:pt x="188" y="137"/>
                </a:cubicBezTo>
                <a:cubicBezTo>
                  <a:pt x="185" y="137"/>
                  <a:pt x="182" y="138"/>
                  <a:pt x="180" y="140"/>
                </a:cubicBezTo>
                <a:cubicBezTo>
                  <a:pt x="178" y="142"/>
                  <a:pt x="177" y="145"/>
                  <a:pt x="176" y="148"/>
                </a:cubicBezTo>
                <a:cubicBezTo>
                  <a:pt x="176" y="150"/>
                  <a:pt x="176" y="153"/>
                  <a:pt x="178" y="156"/>
                </a:cubicBezTo>
                <a:cubicBezTo>
                  <a:pt x="180" y="158"/>
                  <a:pt x="190" y="171"/>
                  <a:pt x="198" y="183"/>
                </a:cubicBezTo>
                <a:cubicBezTo>
                  <a:pt x="193" y="188"/>
                  <a:pt x="188" y="193"/>
                  <a:pt x="182" y="199"/>
                </a:cubicBezTo>
                <a:cubicBezTo>
                  <a:pt x="171" y="190"/>
                  <a:pt x="158" y="181"/>
                  <a:pt x="155" y="179"/>
                </a:cubicBezTo>
                <a:cubicBezTo>
                  <a:pt x="153" y="177"/>
                  <a:pt x="150" y="176"/>
                  <a:pt x="147" y="177"/>
                </a:cubicBezTo>
                <a:cubicBezTo>
                  <a:pt x="145" y="177"/>
                  <a:pt x="142" y="178"/>
                  <a:pt x="140" y="180"/>
                </a:cubicBezTo>
                <a:cubicBezTo>
                  <a:pt x="138" y="183"/>
                  <a:pt x="137" y="185"/>
                  <a:pt x="137" y="188"/>
                </a:cubicBezTo>
                <a:cubicBezTo>
                  <a:pt x="137" y="191"/>
                  <a:pt x="138" y="194"/>
                  <a:pt x="140" y="196"/>
                </a:cubicBezTo>
                <a:cubicBezTo>
                  <a:pt x="142" y="198"/>
                  <a:pt x="153" y="210"/>
                  <a:pt x="163" y="221"/>
                </a:cubicBezTo>
                <a:cubicBezTo>
                  <a:pt x="158" y="227"/>
                  <a:pt x="153" y="233"/>
                  <a:pt x="148" y="238"/>
                </a:cubicBezTo>
                <a:cubicBezTo>
                  <a:pt x="136" y="231"/>
                  <a:pt x="122" y="223"/>
                  <a:pt x="119" y="221"/>
                </a:cubicBezTo>
                <a:cubicBezTo>
                  <a:pt x="117" y="220"/>
                  <a:pt x="114" y="220"/>
                  <a:pt x="111" y="220"/>
                </a:cubicBezTo>
                <a:cubicBezTo>
                  <a:pt x="108" y="221"/>
                  <a:pt x="106" y="222"/>
                  <a:pt x="104" y="225"/>
                </a:cubicBezTo>
                <a:cubicBezTo>
                  <a:pt x="102" y="227"/>
                  <a:pt x="102" y="230"/>
                  <a:pt x="102" y="233"/>
                </a:cubicBezTo>
                <a:cubicBezTo>
                  <a:pt x="102" y="236"/>
                  <a:pt x="103" y="238"/>
                  <a:pt x="105" y="240"/>
                </a:cubicBezTo>
                <a:cubicBezTo>
                  <a:pt x="108" y="242"/>
                  <a:pt x="120" y="253"/>
                  <a:pt x="131" y="263"/>
                </a:cubicBezTo>
                <a:cubicBezTo>
                  <a:pt x="127" y="269"/>
                  <a:pt x="122" y="275"/>
                  <a:pt x="118" y="282"/>
                </a:cubicBezTo>
                <a:cubicBezTo>
                  <a:pt x="105" y="276"/>
                  <a:pt x="91" y="269"/>
                  <a:pt x="88" y="268"/>
                </a:cubicBezTo>
                <a:cubicBezTo>
                  <a:pt x="85" y="266"/>
                  <a:pt x="82" y="266"/>
                  <a:pt x="80" y="267"/>
                </a:cubicBezTo>
                <a:cubicBezTo>
                  <a:pt x="77" y="268"/>
                  <a:pt x="75" y="270"/>
                  <a:pt x="73" y="273"/>
                </a:cubicBezTo>
                <a:cubicBezTo>
                  <a:pt x="72" y="275"/>
                  <a:pt x="71" y="278"/>
                  <a:pt x="72" y="281"/>
                </a:cubicBezTo>
                <a:cubicBezTo>
                  <a:pt x="72" y="284"/>
                  <a:pt x="74" y="286"/>
                  <a:pt x="76" y="288"/>
                </a:cubicBezTo>
                <a:cubicBezTo>
                  <a:pt x="79" y="290"/>
                  <a:pt x="92" y="299"/>
                  <a:pt x="104" y="307"/>
                </a:cubicBezTo>
                <a:cubicBezTo>
                  <a:pt x="100" y="314"/>
                  <a:pt x="97" y="321"/>
                  <a:pt x="93" y="328"/>
                </a:cubicBezTo>
                <a:cubicBezTo>
                  <a:pt x="79" y="323"/>
                  <a:pt x="64" y="318"/>
                  <a:pt x="61" y="317"/>
                </a:cubicBezTo>
                <a:cubicBezTo>
                  <a:pt x="59" y="316"/>
                  <a:pt x="56" y="316"/>
                  <a:pt x="53" y="317"/>
                </a:cubicBezTo>
                <a:cubicBezTo>
                  <a:pt x="51" y="319"/>
                  <a:pt x="48" y="321"/>
                  <a:pt x="47" y="323"/>
                </a:cubicBezTo>
                <a:cubicBezTo>
                  <a:pt x="46" y="326"/>
                  <a:pt x="46" y="329"/>
                  <a:pt x="47" y="332"/>
                </a:cubicBezTo>
                <a:cubicBezTo>
                  <a:pt x="48" y="334"/>
                  <a:pt x="49" y="337"/>
                  <a:pt x="52" y="338"/>
                </a:cubicBezTo>
                <a:cubicBezTo>
                  <a:pt x="55" y="340"/>
                  <a:pt x="68" y="348"/>
                  <a:pt x="81" y="355"/>
                </a:cubicBezTo>
                <a:cubicBezTo>
                  <a:pt x="78" y="362"/>
                  <a:pt x="76" y="369"/>
                  <a:pt x="73" y="376"/>
                </a:cubicBezTo>
                <a:cubicBezTo>
                  <a:pt x="59" y="373"/>
                  <a:pt x="43" y="369"/>
                  <a:pt x="40" y="369"/>
                </a:cubicBezTo>
                <a:cubicBezTo>
                  <a:pt x="37" y="368"/>
                  <a:pt x="34" y="369"/>
                  <a:pt x="32" y="370"/>
                </a:cubicBezTo>
                <a:cubicBezTo>
                  <a:pt x="30" y="372"/>
                  <a:pt x="28" y="374"/>
                  <a:pt x="27" y="377"/>
                </a:cubicBezTo>
                <a:cubicBezTo>
                  <a:pt x="26" y="379"/>
                  <a:pt x="26" y="382"/>
                  <a:pt x="27" y="385"/>
                </a:cubicBezTo>
                <a:cubicBezTo>
                  <a:pt x="28" y="388"/>
                  <a:pt x="30" y="390"/>
                  <a:pt x="33" y="391"/>
                </a:cubicBezTo>
                <a:cubicBezTo>
                  <a:pt x="36" y="392"/>
                  <a:pt x="50" y="399"/>
                  <a:pt x="64" y="404"/>
                </a:cubicBezTo>
                <a:cubicBezTo>
                  <a:pt x="62" y="412"/>
                  <a:pt x="60" y="419"/>
                  <a:pt x="58" y="426"/>
                </a:cubicBezTo>
                <a:cubicBezTo>
                  <a:pt x="44" y="425"/>
                  <a:pt x="28" y="423"/>
                  <a:pt x="25" y="422"/>
                </a:cubicBezTo>
                <a:cubicBezTo>
                  <a:pt x="22" y="422"/>
                  <a:pt x="19" y="423"/>
                  <a:pt x="17" y="425"/>
                </a:cubicBezTo>
                <a:cubicBezTo>
                  <a:pt x="14" y="426"/>
                  <a:pt x="13" y="429"/>
                  <a:pt x="12" y="432"/>
                </a:cubicBezTo>
                <a:cubicBezTo>
                  <a:pt x="12" y="435"/>
                  <a:pt x="12" y="437"/>
                  <a:pt x="13" y="440"/>
                </a:cubicBezTo>
                <a:cubicBezTo>
                  <a:pt x="15" y="442"/>
                  <a:pt x="17" y="444"/>
                  <a:pt x="20" y="445"/>
                </a:cubicBezTo>
                <a:cubicBezTo>
                  <a:pt x="23" y="446"/>
                  <a:pt x="38" y="451"/>
                  <a:pt x="52" y="455"/>
                </a:cubicBezTo>
                <a:cubicBezTo>
                  <a:pt x="50" y="463"/>
                  <a:pt x="49" y="470"/>
                  <a:pt x="48" y="478"/>
                </a:cubicBezTo>
                <a:cubicBezTo>
                  <a:pt x="34" y="478"/>
                  <a:pt x="18" y="477"/>
                  <a:pt x="15" y="477"/>
                </a:cubicBezTo>
                <a:cubicBezTo>
                  <a:pt x="12" y="477"/>
                  <a:pt x="9" y="479"/>
                  <a:pt x="7" y="481"/>
                </a:cubicBezTo>
                <a:cubicBezTo>
                  <a:pt x="5" y="482"/>
                  <a:pt x="4" y="485"/>
                  <a:pt x="3" y="488"/>
                </a:cubicBezTo>
                <a:cubicBezTo>
                  <a:pt x="3" y="491"/>
                  <a:pt x="4" y="494"/>
                  <a:pt x="5" y="496"/>
                </a:cubicBezTo>
                <a:cubicBezTo>
                  <a:pt x="7" y="498"/>
                  <a:pt x="9" y="500"/>
                  <a:pt x="12" y="501"/>
                </a:cubicBezTo>
                <a:cubicBezTo>
                  <a:pt x="15" y="501"/>
                  <a:pt x="31" y="505"/>
                  <a:pt x="45" y="507"/>
                </a:cubicBezTo>
                <a:cubicBezTo>
                  <a:pt x="45" y="515"/>
                  <a:pt x="44" y="522"/>
                  <a:pt x="44" y="530"/>
                </a:cubicBezTo>
                <a:cubicBezTo>
                  <a:pt x="30" y="531"/>
                  <a:pt x="14" y="533"/>
                  <a:pt x="10" y="533"/>
                </a:cubicBezTo>
                <a:cubicBezTo>
                  <a:pt x="7" y="533"/>
                  <a:pt x="5" y="535"/>
                  <a:pt x="3" y="537"/>
                </a:cubicBezTo>
                <a:cubicBezTo>
                  <a:pt x="1" y="539"/>
                  <a:pt x="0" y="542"/>
                  <a:pt x="0" y="545"/>
                </a:cubicBezTo>
                <a:cubicBezTo>
                  <a:pt x="0" y="548"/>
                  <a:pt x="1" y="551"/>
                  <a:pt x="3" y="553"/>
                </a:cubicBezTo>
                <a:cubicBezTo>
                  <a:pt x="5" y="555"/>
                  <a:pt x="7" y="556"/>
                  <a:pt x="10" y="557"/>
                </a:cubicBezTo>
                <a:cubicBezTo>
                  <a:pt x="14" y="557"/>
                  <a:pt x="30" y="558"/>
                  <a:pt x="44" y="560"/>
                </a:cubicBezTo>
                <a:cubicBezTo>
                  <a:pt x="44" y="567"/>
                  <a:pt x="45" y="575"/>
                  <a:pt x="45" y="582"/>
                </a:cubicBezTo>
                <a:cubicBezTo>
                  <a:pt x="31" y="585"/>
                  <a:pt x="15" y="588"/>
                  <a:pt x="12" y="589"/>
                </a:cubicBezTo>
                <a:cubicBezTo>
                  <a:pt x="9" y="590"/>
                  <a:pt x="7" y="591"/>
                  <a:pt x="5" y="594"/>
                </a:cubicBezTo>
                <a:cubicBezTo>
                  <a:pt x="4" y="596"/>
                  <a:pt x="3" y="599"/>
                  <a:pt x="3" y="602"/>
                </a:cubicBezTo>
                <a:cubicBezTo>
                  <a:pt x="4" y="605"/>
                  <a:pt x="5" y="607"/>
                  <a:pt x="7" y="609"/>
                </a:cubicBezTo>
                <a:cubicBezTo>
                  <a:pt x="9" y="611"/>
                  <a:pt x="12" y="613"/>
                  <a:pt x="15" y="612"/>
                </a:cubicBezTo>
                <a:cubicBezTo>
                  <a:pt x="18" y="612"/>
                  <a:pt x="34" y="612"/>
                  <a:pt x="48" y="612"/>
                </a:cubicBezTo>
                <a:cubicBezTo>
                  <a:pt x="49" y="620"/>
                  <a:pt x="50" y="627"/>
                  <a:pt x="52" y="634"/>
                </a:cubicBezTo>
                <a:cubicBezTo>
                  <a:pt x="38" y="639"/>
                  <a:pt x="23" y="644"/>
                  <a:pt x="20" y="645"/>
                </a:cubicBezTo>
                <a:cubicBezTo>
                  <a:pt x="17" y="645"/>
                  <a:pt x="15" y="647"/>
                  <a:pt x="13" y="650"/>
                </a:cubicBezTo>
                <a:cubicBezTo>
                  <a:pt x="12" y="652"/>
                  <a:pt x="12" y="655"/>
                  <a:pt x="12" y="658"/>
                </a:cubicBezTo>
                <a:cubicBezTo>
                  <a:pt x="13" y="661"/>
                  <a:pt x="14" y="664"/>
                  <a:pt x="17" y="665"/>
                </a:cubicBezTo>
                <a:cubicBezTo>
                  <a:pt x="19" y="667"/>
                  <a:pt x="22" y="668"/>
                  <a:pt x="25" y="668"/>
                </a:cubicBezTo>
                <a:cubicBezTo>
                  <a:pt x="28" y="667"/>
                  <a:pt x="44" y="665"/>
                  <a:pt x="58" y="664"/>
                </a:cubicBezTo>
                <a:cubicBezTo>
                  <a:pt x="60" y="671"/>
                  <a:pt x="62" y="678"/>
                  <a:pt x="64" y="686"/>
                </a:cubicBezTo>
                <a:cubicBezTo>
                  <a:pt x="50" y="691"/>
                  <a:pt x="36" y="698"/>
                  <a:pt x="33" y="699"/>
                </a:cubicBezTo>
                <a:cubicBezTo>
                  <a:pt x="30" y="700"/>
                  <a:pt x="28" y="702"/>
                  <a:pt x="27" y="705"/>
                </a:cubicBezTo>
                <a:cubicBezTo>
                  <a:pt x="26" y="708"/>
                  <a:pt x="26" y="710"/>
                  <a:pt x="27" y="713"/>
                </a:cubicBezTo>
                <a:cubicBezTo>
                  <a:pt x="28" y="716"/>
                  <a:pt x="30" y="718"/>
                  <a:pt x="32" y="720"/>
                </a:cubicBezTo>
                <a:cubicBezTo>
                  <a:pt x="34" y="721"/>
                  <a:pt x="37" y="722"/>
                  <a:pt x="40" y="721"/>
                </a:cubicBezTo>
                <a:cubicBezTo>
                  <a:pt x="43" y="721"/>
                  <a:pt x="59" y="717"/>
                  <a:pt x="73" y="714"/>
                </a:cubicBezTo>
                <a:cubicBezTo>
                  <a:pt x="76" y="721"/>
                  <a:pt x="78" y="728"/>
                  <a:pt x="81" y="735"/>
                </a:cubicBezTo>
                <a:cubicBezTo>
                  <a:pt x="68" y="742"/>
                  <a:pt x="55" y="750"/>
                  <a:pt x="52" y="752"/>
                </a:cubicBezTo>
                <a:cubicBezTo>
                  <a:pt x="49" y="753"/>
                  <a:pt x="48" y="755"/>
                  <a:pt x="47" y="758"/>
                </a:cubicBezTo>
                <a:cubicBezTo>
                  <a:pt x="46" y="761"/>
                  <a:pt x="46" y="764"/>
                  <a:pt x="47" y="766"/>
                </a:cubicBezTo>
                <a:cubicBezTo>
                  <a:pt x="48" y="769"/>
                  <a:pt x="51" y="771"/>
                  <a:pt x="53" y="772"/>
                </a:cubicBezTo>
                <a:cubicBezTo>
                  <a:pt x="56" y="774"/>
                  <a:pt x="59" y="774"/>
                  <a:pt x="61" y="773"/>
                </a:cubicBezTo>
                <a:cubicBezTo>
                  <a:pt x="64" y="772"/>
                  <a:pt x="79" y="767"/>
                  <a:pt x="93" y="762"/>
                </a:cubicBezTo>
                <a:cubicBezTo>
                  <a:pt x="97" y="769"/>
                  <a:pt x="100" y="776"/>
                  <a:pt x="104" y="782"/>
                </a:cubicBezTo>
                <a:cubicBezTo>
                  <a:pt x="92" y="791"/>
                  <a:pt x="79" y="800"/>
                  <a:pt x="76" y="802"/>
                </a:cubicBezTo>
                <a:cubicBezTo>
                  <a:pt x="74" y="804"/>
                  <a:pt x="72" y="806"/>
                  <a:pt x="72" y="809"/>
                </a:cubicBezTo>
                <a:cubicBezTo>
                  <a:pt x="71" y="812"/>
                  <a:pt x="72" y="815"/>
                  <a:pt x="73" y="817"/>
                </a:cubicBezTo>
                <a:cubicBezTo>
                  <a:pt x="75" y="820"/>
                  <a:pt x="77" y="822"/>
                  <a:pt x="80" y="823"/>
                </a:cubicBezTo>
                <a:cubicBezTo>
                  <a:pt x="82" y="824"/>
                  <a:pt x="85" y="824"/>
                  <a:pt x="88" y="822"/>
                </a:cubicBezTo>
                <a:cubicBezTo>
                  <a:pt x="91" y="821"/>
                  <a:pt x="105" y="814"/>
                  <a:pt x="118" y="808"/>
                </a:cubicBezTo>
                <a:cubicBezTo>
                  <a:pt x="122" y="815"/>
                  <a:pt x="127" y="821"/>
                  <a:pt x="131" y="827"/>
                </a:cubicBezTo>
                <a:cubicBezTo>
                  <a:pt x="120" y="837"/>
                  <a:pt x="108" y="847"/>
                  <a:pt x="105" y="850"/>
                </a:cubicBezTo>
                <a:cubicBezTo>
                  <a:pt x="103" y="852"/>
                  <a:pt x="102" y="854"/>
                  <a:pt x="102" y="857"/>
                </a:cubicBezTo>
                <a:cubicBezTo>
                  <a:pt x="102" y="860"/>
                  <a:pt x="102" y="863"/>
                  <a:pt x="104" y="865"/>
                </a:cubicBezTo>
                <a:cubicBezTo>
                  <a:pt x="106" y="867"/>
                  <a:pt x="108" y="869"/>
                  <a:pt x="111" y="870"/>
                </a:cubicBezTo>
                <a:cubicBezTo>
                  <a:pt x="114" y="870"/>
                  <a:pt x="117" y="870"/>
                  <a:pt x="119" y="869"/>
                </a:cubicBezTo>
                <a:cubicBezTo>
                  <a:pt x="122" y="867"/>
                  <a:pt x="136" y="859"/>
                  <a:pt x="148" y="851"/>
                </a:cubicBezTo>
                <a:cubicBezTo>
                  <a:pt x="153" y="857"/>
                  <a:pt x="158" y="863"/>
                  <a:pt x="163" y="869"/>
                </a:cubicBezTo>
                <a:cubicBezTo>
                  <a:pt x="153" y="880"/>
                  <a:pt x="142" y="891"/>
                  <a:pt x="140" y="894"/>
                </a:cubicBezTo>
                <a:cubicBezTo>
                  <a:pt x="138" y="896"/>
                  <a:pt x="137" y="899"/>
                  <a:pt x="137" y="902"/>
                </a:cubicBezTo>
                <a:cubicBezTo>
                  <a:pt x="137" y="904"/>
                  <a:pt x="138" y="907"/>
                  <a:pt x="140" y="909"/>
                </a:cubicBezTo>
                <a:cubicBezTo>
                  <a:pt x="142" y="912"/>
                  <a:pt x="145" y="913"/>
                  <a:pt x="147" y="913"/>
                </a:cubicBezTo>
                <a:cubicBezTo>
                  <a:pt x="150" y="914"/>
                  <a:pt x="153" y="913"/>
                  <a:pt x="155" y="911"/>
                </a:cubicBezTo>
                <a:cubicBezTo>
                  <a:pt x="158" y="909"/>
                  <a:pt x="171" y="900"/>
                  <a:pt x="182" y="891"/>
                </a:cubicBezTo>
                <a:cubicBezTo>
                  <a:pt x="188" y="897"/>
                  <a:pt x="193" y="902"/>
                  <a:pt x="198" y="907"/>
                </a:cubicBezTo>
                <a:cubicBezTo>
                  <a:pt x="190" y="919"/>
                  <a:pt x="180" y="932"/>
                  <a:pt x="178" y="934"/>
                </a:cubicBezTo>
                <a:cubicBezTo>
                  <a:pt x="176" y="937"/>
                  <a:pt x="176" y="940"/>
                  <a:pt x="176" y="942"/>
                </a:cubicBezTo>
                <a:cubicBezTo>
                  <a:pt x="177" y="945"/>
                  <a:pt x="178" y="948"/>
                  <a:pt x="180" y="950"/>
                </a:cubicBezTo>
                <a:cubicBezTo>
                  <a:pt x="182" y="952"/>
                  <a:pt x="185" y="953"/>
                  <a:pt x="188" y="953"/>
                </a:cubicBezTo>
                <a:cubicBezTo>
                  <a:pt x="191" y="953"/>
                  <a:pt x="194" y="952"/>
                  <a:pt x="196" y="950"/>
                </a:cubicBezTo>
                <a:cubicBezTo>
                  <a:pt x="198" y="948"/>
                  <a:pt x="210" y="937"/>
                  <a:pt x="221" y="927"/>
                </a:cubicBezTo>
                <a:cubicBezTo>
                  <a:pt x="226" y="932"/>
                  <a:pt x="232" y="937"/>
                  <a:pt x="238" y="941"/>
                </a:cubicBezTo>
                <a:cubicBezTo>
                  <a:pt x="231" y="954"/>
                  <a:pt x="223" y="968"/>
                  <a:pt x="221" y="970"/>
                </a:cubicBezTo>
                <a:cubicBezTo>
                  <a:pt x="219" y="973"/>
                  <a:pt x="219" y="976"/>
                  <a:pt x="220" y="979"/>
                </a:cubicBezTo>
                <a:cubicBezTo>
                  <a:pt x="220" y="981"/>
                  <a:pt x="222" y="984"/>
                  <a:pt x="224" y="986"/>
                </a:cubicBezTo>
                <a:cubicBezTo>
                  <a:pt x="227" y="987"/>
                  <a:pt x="230" y="988"/>
                  <a:pt x="232" y="988"/>
                </a:cubicBezTo>
                <a:cubicBezTo>
                  <a:pt x="235" y="988"/>
                  <a:pt x="238" y="986"/>
                  <a:pt x="240" y="984"/>
                </a:cubicBezTo>
                <a:cubicBezTo>
                  <a:pt x="242" y="982"/>
                  <a:pt x="253" y="970"/>
                  <a:pt x="262" y="959"/>
                </a:cubicBezTo>
                <a:cubicBezTo>
                  <a:pt x="268" y="963"/>
                  <a:pt x="275" y="967"/>
                  <a:pt x="281" y="971"/>
                </a:cubicBezTo>
                <a:cubicBezTo>
                  <a:pt x="275" y="984"/>
                  <a:pt x="268" y="999"/>
                  <a:pt x="267" y="1002"/>
                </a:cubicBezTo>
                <a:cubicBezTo>
                  <a:pt x="266" y="1005"/>
                  <a:pt x="266" y="1008"/>
                  <a:pt x="267" y="1010"/>
                </a:cubicBezTo>
                <a:cubicBezTo>
                  <a:pt x="268" y="1013"/>
                  <a:pt x="270" y="1015"/>
                  <a:pt x="272" y="1017"/>
                </a:cubicBezTo>
                <a:cubicBezTo>
                  <a:pt x="275" y="1018"/>
                  <a:pt x="278" y="1019"/>
                  <a:pt x="280" y="1018"/>
                </a:cubicBezTo>
                <a:cubicBezTo>
                  <a:pt x="283" y="1018"/>
                  <a:pt x="286" y="1016"/>
                  <a:pt x="287" y="1014"/>
                </a:cubicBezTo>
                <a:cubicBezTo>
                  <a:pt x="289" y="1011"/>
                  <a:pt x="298" y="998"/>
                  <a:pt x="307" y="986"/>
                </a:cubicBezTo>
                <a:cubicBezTo>
                  <a:pt x="314" y="990"/>
                  <a:pt x="320" y="993"/>
                  <a:pt x="327" y="996"/>
                </a:cubicBezTo>
                <a:cubicBezTo>
                  <a:pt x="322" y="1010"/>
                  <a:pt x="317" y="1025"/>
                  <a:pt x="316" y="1028"/>
                </a:cubicBezTo>
                <a:cubicBezTo>
                  <a:pt x="315" y="1031"/>
                  <a:pt x="316" y="1034"/>
                  <a:pt x="317" y="1037"/>
                </a:cubicBezTo>
                <a:cubicBezTo>
                  <a:pt x="318" y="1039"/>
                  <a:pt x="320" y="1041"/>
                  <a:pt x="323" y="1042"/>
                </a:cubicBezTo>
                <a:cubicBezTo>
                  <a:pt x="326" y="1044"/>
                  <a:pt x="328" y="1044"/>
                  <a:pt x="331" y="1043"/>
                </a:cubicBezTo>
                <a:cubicBezTo>
                  <a:pt x="334" y="1042"/>
                  <a:pt x="336" y="1041"/>
                  <a:pt x="338" y="1038"/>
                </a:cubicBezTo>
                <a:cubicBezTo>
                  <a:pt x="339" y="1035"/>
                  <a:pt x="347" y="1021"/>
                  <a:pt x="354" y="1009"/>
                </a:cubicBezTo>
                <a:cubicBezTo>
                  <a:pt x="361" y="1011"/>
                  <a:pt x="368" y="1014"/>
                  <a:pt x="375" y="1017"/>
                </a:cubicBezTo>
                <a:cubicBezTo>
                  <a:pt x="372" y="1031"/>
                  <a:pt x="369" y="1046"/>
                  <a:pt x="368" y="1050"/>
                </a:cubicBezTo>
                <a:cubicBezTo>
                  <a:pt x="367" y="1052"/>
                  <a:pt x="368" y="1055"/>
                  <a:pt x="369" y="1058"/>
                </a:cubicBezTo>
                <a:cubicBezTo>
                  <a:pt x="371" y="1060"/>
                  <a:pt x="373" y="1062"/>
                  <a:pt x="376" y="1063"/>
                </a:cubicBezTo>
                <a:cubicBezTo>
                  <a:pt x="379" y="1064"/>
                  <a:pt x="382" y="1064"/>
                  <a:pt x="384" y="1063"/>
                </a:cubicBezTo>
                <a:cubicBezTo>
                  <a:pt x="387" y="1062"/>
                  <a:pt x="389" y="1060"/>
                  <a:pt x="390" y="1057"/>
                </a:cubicBezTo>
                <a:cubicBezTo>
                  <a:pt x="392" y="1054"/>
                  <a:pt x="398" y="1039"/>
                  <a:pt x="404" y="1026"/>
                </a:cubicBezTo>
                <a:cubicBezTo>
                  <a:pt x="411" y="1028"/>
                  <a:pt x="418" y="1030"/>
                  <a:pt x="425" y="1032"/>
                </a:cubicBezTo>
                <a:cubicBezTo>
                  <a:pt x="424" y="1046"/>
                  <a:pt x="422" y="1062"/>
                  <a:pt x="422" y="1065"/>
                </a:cubicBezTo>
                <a:cubicBezTo>
                  <a:pt x="421" y="1068"/>
                  <a:pt x="422" y="1071"/>
                  <a:pt x="424" y="1073"/>
                </a:cubicBezTo>
                <a:cubicBezTo>
                  <a:pt x="426" y="1075"/>
                  <a:pt x="428" y="1077"/>
                  <a:pt x="431" y="1078"/>
                </a:cubicBezTo>
                <a:cubicBezTo>
                  <a:pt x="434" y="1078"/>
                  <a:pt x="437" y="1078"/>
                  <a:pt x="439" y="1076"/>
                </a:cubicBezTo>
                <a:cubicBezTo>
                  <a:pt x="442" y="1075"/>
                  <a:pt x="444" y="1073"/>
                  <a:pt x="445" y="1070"/>
                </a:cubicBezTo>
                <a:cubicBezTo>
                  <a:pt x="446" y="1067"/>
                  <a:pt x="450" y="1052"/>
                  <a:pt x="455" y="1038"/>
                </a:cubicBezTo>
                <a:cubicBezTo>
                  <a:pt x="462" y="1039"/>
                  <a:pt x="469" y="1040"/>
                  <a:pt x="477" y="1041"/>
                </a:cubicBezTo>
                <a:cubicBezTo>
                  <a:pt x="477" y="1056"/>
                  <a:pt x="477" y="1072"/>
                  <a:pt x="477" y="1075"/>
                </a:cubicBezTo>
                <a:cubicBezTo>
                  <a:pt x="477" y="1078"/>
                  <a:pt x="478" y="1081"/>
                  <a:pt x="480" y="1083"/>
                </a:cubicBezTo>
                <a:cubicBezTo>
                  <a:pt x="482" y="1085"/>
                  <a:pt x="484" y="1086"/>
                  <a:pt x="487" y="1087"/>
                </a:cubicBezTo>
                <a:cubicBezTo>
                  <a:pt x="490" y="1087"/>
                  <a:pt x="493" y="1086"/>
                  <a:pt x="495" y="1085"/>
                </a:cubicBezTo>
                <a:cubicBezTo>
                  <a:pt x="497" y="1083"/>
                  <a:pt x="499" y="1081"/>
                  <a:pt x="500" y="1078"/>
                </a:cubicBezTo>
                <a:cubicBezTo>
                  <a:pt x="501" y="1074"/>
                  <a:pt x="504" y="1059"/>
                  <a:pt x="507" y="1045"/>
                </a:cubicBezTo>
                <a:cubicBezTo>
                  <a:pt x="514" y="1045"/>
                  <a:pt x="522" y="1045"/>
                  <a:pt x="529" y="1046"/>
                </a:cubicBezTo>
                <a:cubicBezTo>
                  <a:pt x="530" y="1060"/>
                  <a:pt x="532" y="1076"/>
                  <a:pt x="532" y="1079"/>
                </a:cubicBezTo>
                <a:cubicBezTo>
                  <a:pt x="533" y="1082"/>
                  <a:pt x="534" y="1085"/>
                  <a:pt x="536" y="1087"/>
                </a:cubicBezTo>
                <a:cubicBezTo>
                  <a:pt x="538" y="1089"/>
                  <a:pt x="541" y="1090"/>
                  <a:pt x="544" y="1090"/>
                </a:cubicBezTo>
                <a:cubicBezTo>
                  <a:pt x="547" y="1090"/>
                  <a:pt x="550" y="1088"/>
                  <a:pt x="552" y="1087"/>
                </a:cubicBezTo>
                <a:cubicBezTo>
                  <a:pt x="554" y="1085"/>
                  <a:pt x="555" y="1082"/>
                  <a:pt x="556" y="1079"/>
                </a:cubicBezTo>
                <a:cubicBezTo>
                  <a:pt x="556" y="1076"/>
                  <a:pt x="558" y="1060"/>
                  <a:pt x="559" y="1046"/>
                </a:cubicBezTo>
                <a:cubicBezTo>
                  <a:pt x="566" y="1045"/>
                  <a:pt x="574" y="1045"/>
                  <a:pt x="581" y="1045"/>
                </a:cubicBezTo>
                <a:cubicBezTo>
                  <a:pt x="584" y="1059"/>
                  <a:pt x="587" y="1074"/>
                  <a:pt x="588" y="1078"/>
                </a:cubicBezTo>
                <a:cubicBezTo>
                  <a:pt x="589" y="1081"/>
                  <a:pt x="590" y="1083"/>
                  <a:pt x="593" y="1085"/>
                </a:cubicBezTo>
                <a:cubicBezTo>
                  <a:pt x="595" y="1086"/>
                  <a:pt x="598" y="1087"/>
                  <a:pt x="601" y="1087"/>
                </a:cubicBezTo>
                <a:cubicBezTo>
                  <a:pt x="604" y="1086"/>
                  <a:pt x="606" y="1085"/>
                  <a:pt x="608" y="1083"/>
                </a:cubicBezTo>
                <a:cubicBezTo>
                  <a:pt x="610" y="1081"/>
                  <a:pt x="611" y="1078"/>
                  <a:pt x="611" y="1075"/>
                </a:cubicBezTo>
                <a:cubicBezTo>
                  <a:pt x="611" y="1072"/>
                  <a:pt x="611" y="1056"/>
                  <a:pt x="611" y="1041"/>
                </a:cubicBezTo>
                <a:cubicBezTo>
                  <a:pt x="619" y="1040"/>
                  <a:pt x="626" y="1039"/>
                  <a:pt x="633" y="1038"/>
                </a:cubicBezTo>
                <a:cubicBezTo>
                  <a:pt x="638" y="1052"/>
                  <a:pt x="642" y="1067"/>
                  <a:pt x="643" y="1070"/>
                </a:cubicBezTo>
                <a:cubicBezTo>
                  <a:pt x="644" y="1073"/>
                  <a:pt x="646" y="1075"/>
                  <a:pt x="649" y="1076"/>
                </a:cubicBezTo>
                <a:cubicBezTo>
                  <a:pt x="651" y="1078"/>
                  <a:pt x="654" y="1078"/>
                  <a:pt x="657" y="1078"/>
                </a:cubicBezTo>
                <a:cubicBezTo>
                  <a:pt x="660" y="1077"/>
                  <a:pt x="662" y="1075"/>
                  <a:pt x="664" y="1073"/>
                </a:cubicBezTo>
                <a:cubicBezTo>
                  <a:pt x="666" y="1071"/>
                  <a:pt x="667" y="1068"/>
                  <a:pt x="666" y="1065"/>
                </a:cubicBezTo>
                <a:cubicBezTo>
                  <a:pt x="666" y="1062"/>
                  <a:pt x="664" y="1046"/>
                  <a:pt x="663" y="1032"/>
                </a:cubicBezTo>
                <a:cubicBezTo>
                  <a:pt x="670" y="1030"/>
                  <a:pt x="677" y="1028"/>
                  <a:pt x="684" y="1026"/>
                </a:cubicBezTo>
                <a:cubicBezTo>
                  <a:pt x="690" y="1039"/>
                  <a:pt x="696" y="1054"/>
                  <a:pt x="698" y="1057"/>
                </a:cubicBezTo>
                <a:cubicBezTo>
                  <a:pt x="699" y="1060"/>
                  <a:pt x="701" y="1062"/>
                  <a:pt x="704" y="1063"/>
                </a:cubicBezTo>
                <a:cubicBezTo>
                  <a:pt x="706" y="1064"/>
                  <a:pt x="709" y="1064"/>
                  <a:pt x="712" y="1063"/>
                </a:cubicBezTo>
                <a:cubicBezTo>
                  <a:pt x="715" y="1062"/>
                  <a:pt x="717" y="1060"/>
                  <a:pt x="719" y="1058"/>
                </a:cubicBezTo>
                <a:cubicBezTo>
                  <a:pt x="720" y="1055"/>
                  <a:pt x="721" y="1052"/>
                  <a:pt x="720" y="1050"/>
                </a:cubicBezTo>
                <a:cubicBezTo>
                  <a:pt x="719" y="1046"/>
                  <a:pt x="716" y="1031"/>
                  <a:pt x="713" y="1017"/>
                </a:cubicBezTo>
                <a:cubicBezTo>
                  <a:pt x="720" y="1014"/>
                  <a:pt x="727" y="1011"/>
                  <a:pt x="734" y="1009"/>
                </a:cubicBezTo>
                <a:cubicBezTo>
                  <a:pt x="741" y="1021"/>
                  <a:pt x="749" y="1035"/>
                  <a:pt x="750" y="1038"/>
                </a:cubicBezTo>
                <a:cubicBezTo>
                  <a:pt x="752" y="1041"/>
                  <a:pt x="754" y="1042"/>
                  <a:pt x="757" y="1043"/>
                </a:cubicBezTo>
                <a:cubicBezTo>
                  <a:pt x="760" y="1044"/>
                  <a:pt x="762" y="1044"/>
                  <a:pt x="765" y="1042"/>
                </a:cubicBezTo>
                <a:cubicBezTo>
                  <a:pt x="768" y="1041"/>
                  <a:pt x="770" y="1039"/>
                  <a:pt x="771" y="1037"/>
                </a:cubicBezTo>
                <a:cubicBezTo>
                  <a:pt x="772" y="1034"/>
                  <a:pt x="773" y="1031"/>
                  <a:pt x="772" y="1028"/>
                </a:cubicBezTo>
                <a:cubicBezTo>
                  <a:pt x="771" y="1025"/>
                  <a:pt x="766" y="1010"/>
                  <a:pt x="761" y="996"/>
                </a:cubicBezTo>
                <a:cubicBezTo>
                  <a:pt x="768" y="993"/>
                  <a:pt x="774" y="990"/>
                  <a:pt x="781" y="986"/>
                </a:cubicBezTo>
                <a:cubicBezTo>
                  <a:pt x="790" y="998"/>
                  <a:pt x="799" y="1011"/>
                  <a:pt x="801" y="1014"/>
                </a:cubicBezTo>
                <a:cubicBezTo>
                  <a:pt x="802" y="1016"/>
                  <a:pt x="805" y="1018"/>
                  <a:pt x="808" y="1018"/>
                </a:cubicBezTo>
                <a:cubicBezTo>
                  <a:pt x="810" y="1019"/>
                  <a:pt x="813" y="1018"/>
                  <a:pt x="816" y="1017"/>
                </a:cubicBezTo>
                <a:cubicBezTo>
                  <a:pt x="818" y="1015"/>
                  <a:pt x="820" y="1013"/>
                  <a:pt x="821" y="1010"/>
                </a:cubicBezTo>
                <a:cubicBezTo>
                  <a:pt x="822" y="1008"/>
                  <a:pt x="822" y="1005"/>
                  <a:pt x="821" y="1002"/>
                </a:cubicBezTo>
                <a:cubicBezTo>
                  <a:pt x="820" y="999"/>
                  <a:pt x="813" y="984"/>
                  <a:pt x="807" y="971"/>
                </a:cubicBezTo>
                <a:cubicBezTo>
                  <a:pt x="813" y="967"/>
                  <a:pt x="820" y="963"/>
                  <a:pt x="826" y="959"/>
                </a:cubicBezTo>
                <a:cubicBezTo>
                  <a:pt x="835" y="970"/>
                  <a:pt x="846" y="982"/>
                  <a:pt x="848" y="984"/>
                </a:cubicBezTo>
                <a:cubicBezTo>
                  <a:pt x="850" y="986"/>
                  <a:pt x="853" y="988"/>
                  <a:pt x="856" y="988"/>
                </a:cubicBezTo>
                <a:cubicBezTo>
                  <a:pt x="858" y="988"/>
                  <a:pt x="861" y="987"/>
                  <a:pt x="864" y="986"/>
                </a:cubicBezTo>
                <a:cubicBezTo>
                  <a:pt x="866" y="984"/>
                  <a:pt x="868" y="981"/>
                  <a:pt x="868" y="979"/>
                </a:cubicBezTo>
                <a:cubicBezTo>
                  <a:pt x="869" y="976"/>
                  <a:pt x="869" y="973"/>
                  <a:pt x="867" y="970"/>
                </a:cubicBezTo>
                <a:cubicBezTo>
                  <a:pt x="865" y="968"/>
                  <a:pt x="857" y="954"/>
                  <a:pt x="850" y="941"/>
                </a:cubicBezTo>
                <a:cubicBezTo>
                  <a:pt x="856" y="937"/>
                  <a:pt x="862" y="932"/>
                  <a:pt x="867" y="927"/>
                </a:cubicBezTo>
                <a:cubicBezTo>
                  <a:pt x="878" y="937"/>
                  <a:pt x="890" y="948"/>
                  <a:pt x="892" y="950"/>
                </a:cubicBezTo>
                <a:cubicBezTo>
                  <a:pt x="894" y="952"/>
                  <a:pt x="897" y="953"/>
                  <a:pt x="900" y="953"/>
                </a:cubicBezTo>
                <a:cubicBezTo>
                  <a:pt x="903" y="953"/>
                  <a:pt x="906" y="952"/>
                  <a:pt x="908" y="950"/>
                </a:cubicBezTo>
                <a:cubicBezTo>
                  <a:pt x="910" y="948"/>
                  <a:pt x="911" y="945"/>
                  <a:pt x="912" y="942"/>
                </a:cubicBezTo>
                <a:cubicBezTo>
                  <a:pt x="912" y="940"/>
                  <a:pt x="911" y="937"/>
                  <a:pt x="910" y="934"/>
                </a:cubicBezTo>
                <a:cubicBezTo>
                  <a:pt x="908" y="932"/>
                  <a:pt x="898" y="919"/>
                  <a:pt x="890" y="907"/>
                </a:cubicBezTo>
                <a:cubicBezTo>
                  <a:pt x="895" y="902"/>
                  <a:pt x="900" y="897"/>
                  <a:pt x="905" y="891"/>
                </a:cubicBezTo>
                <a:cubicBezTo>
                  <a:pt x="917" y="900"/>
                  <a:pt x="930" y="909"/>
                  <a:pt x="933" y="911"/>
                </a:cubicBezTo>
                <a:cubicBezTo>
                  <a:pt x="935" y="913"/>
                  <a:pt x="938" y="914"/>
                  <a:pt x="941" y="913"/>
                </a:cubicBezTo>
                <a:cubicBezTo>
                  <a:pt x="943" y="913"/>
                  <a:pt x="946" y="912"/>
                  <a:pt x="948" y="909"/>
                </a:cubicBezTo>
                <a:cubicBezTo>
                  <a:pt x="950" y="907"/>
                  <a:pt x="951" y="904"/>
                  <a:pt x="951" y="902"/>
                </a:cubicBezTo>
                <a:cubicBezTo>
                  <a:pt x="951" y="899"/>
                  <a:pt x="950" y="896"/>
                  <a:pt x="948" y="894"/>
                </a:cubicBezTo>
                <a:cubicBezTo>
                  <a:pt x="946" y="891"/>
                  <a:pt x="935" y="880"/>
                  <a:pt x="925" y="869"/>
                </a:cubicBezTo>
                <a:cubicBezTo>
                  <a:pt x="930" y="863"/>
                  <a:pt x="935" y="857"/>
                  <a:pt x="940" y="851"/>
                </a:cubicBezTo>
                <a:cubicBezTo>
                  <a:pt x="952" y="859"/>
                  <a:pt x="966" y="867"/>
                  <a:pt x="969" y="869"/>
                </a:cubicBezTo>
                <a:cubicBezTo>
                  <a:pt x="971" y="870"/>
                  <a:pt x="974" y="870"/>
                  <a:pt x="977" y="870"/>
                </a:cubicBezTo>
                <a:cubicBezTo>
                  <a:pt x="980" y="869"/>
                  <a:pt x="982" y="867"/>
                  <a:pt x="984" y="865"/>
                </a:cubicBezTo>
                <a:cubicBezTo>
                  <a:pt x="986" y="863"/>
                  <a:pt x="986" y="860"/>
                  <a:pt x="986" y="857"/>
                </a:cubicBezTo>
                <a:cubicBezTo>
                  <a:pt x="986" y="854"/>
                  <a:pt x="985" y="852"/>
                  <a:pt x="983" y="850"/>
                </a:cubicBezTo>
                <a:cubicBezTo>
                  <a:pt x="980" y="847"/>
                  <a:pt x="968" y="837"/>
                  <a:pt x="957" y="827"/>
                </a:cubicBezTo>
                <a:cubicBezTo>
                  <a:pt x="961" y="821"/>
                  <a:pt x="966" y="815"/>
                  <a:pt x="969" y="808"/>
                </a:cubicBezTo>
                <a:cubicBezTo>
                  <a:pt x="983" y="814"/>
                  <a:pt x="997" y="821"/>
                  <a:pt x="1000" y="822"/>
                </a:cubicBezTo>
                <a:cubicBezTo>
                  <a:pt x="1003" y="824"/>
                  <a:pt x="1006" y="824"/>
                  <a:pt x="1008" y="823"/>
                </a:cubicBezTo>
                <a:cubicBezTo>
                  <a:pt x="1011" y="822"/>
                  <a:pt x="1013" y="820"/>
                  <a:pt x="1015" y="817"/>
                </a:cubicBezTo>
                <a:cubicBezTo>
                  <a:pt x="1016" y="815"/>
                  <a:pt x="1017" y="812"/>
                  <a:pt x="1016" y="809"/>
                </a:cubicBezTo>
                <a:cubicBezTo>
                  <a:pt x="1016" y="806"/>
                  <a:pt x="1014" y="804"/>
                  <a:pt x="1012" y="802"/>
                </a:cubicBezTo>
                <a:cubicBezTo>
                  <a:pt x="1009" y="800"/>
                  <a:pt x="996" y="791"/>
                  <a:pt x="984" y="782"/>
                </a:cubicBezTo>
                <a:cubicBezTo>
                  <a:pt x="988" y="776"/>
                  <a:pt x="991" y="769"/>
                  <a:pt x="995" y="762"/>
                </a:cubicBezTo>
                <a:cubicBezTo>
                  <a:pt x="1009" y="767"/>
                  <a:pt x="1024" y="772"/>
                  <a:pt x="1027" y="773"/>
                </a:cubicBezTo>
                <a:cubicBezTo>
                  <a:pt x="1029" y="774"/>
                  <a:pt x="1032" y="774"/>
                  <a:pt x="1035" y="772"/>
                </a:cubicBezTo>
                <a:cubicBezTo>
                  <a:pt x="1037" y="771"/>
                  <a:pt x="1039" y="769"/>
                  <a:pt x="1041" y="766"/>
                </a:cubicBezTo>
                <a:cubicBezTo>
                  <a:pt x="1042" y="764"/>
                  <a:pt x="1042" y="761"/>
                  <a:pt x="1041" y="758"/>
                </a:cubicBezTo>
                <a:cubicBezTo>
                  <a:pt x="1040" y="755"/>
                  <a:pt x="1039" y="753"/>
                  <a:pt x="1036" y="752"/>
                </a:cubicBezTo>
                <a:cubicBezTo>
                  <a:pt x="1033" y="750"/>
                  <a:pt x="1020" y="742"/>
                  <a:pt x="1007" y="735"/>
                </a:cubicBezTo>
                <a:cubicBezTo>
                  <a:pt x="1010" y="728"/>
                  <a:pt x="1012" y="721"/>
                  <a:pt x="1015" y="714"/>
                </a:cubicBezTo>
                <a:cubicBezTo>
                  <a:pt x="1029" y="717"/>
                  <a:pt x="1045" y="721"/>
                  <a:pt x="1048" y="721"/>
                </a:cubicBezTo>
                <a:cubicBezTo>
                  <a:pt x="1051" y="722"/>
                  <a:pt x="1054" y="721"/>
                  <a:pt x="1056" y="720"/>
                </a:cubicBezTo>
                <a:cubicBezTo>
                  <a:pt x="1058" y="718"/>
                  <a:pt x="1060" y="716"/>
                  <a:pt x="1061" y="713"/>
                </a:cubicBezTo>
                <a:cubicBezTo>
                  <a:pt x="1062" y="710"/>
                  <a:pt x="1062" y="707"/>
                  <a:pt x="1061" y="705"/>
                </a:cubicBezTo>
                <a:cubicBezTo>
                  <a:pt x="1060" y="702"/>
                  <a:pt x="1058" y="700"/>
                  <a:pt x="1055" y="699"/>
                </a:cubicBezTo>
                <a:cubicBezTo>
                  <a:pt x="1052" y="698"/>
                  <a:pt x="1037" y="691"/>
                  <a:pt x="1024" y="686"/>
                </a:cubicBezTo>
                <a:cubicBezTo>
                  <a:pt x="1026" y="678"/>
                  <a:pt x="1028" y="671"/>
                  <a:pt x="1030" y="664"/>
                </a:cubicBezTo>
                <a:cubicBezTo>
                  <a:pt x="1044" y="665"/>
                  <a:pt x="1060" y="667"/>
                  <a:pt x="1063" y="668"/>
                </a:cubicBezTo>
                <a:cubicBezTo>
                  <a:pt x="1066" y="668"/>
                  <a:pt x="1069" y="667"/>
                  <a:pt x="1071" y="665"/>
                </a:cubicBezTo>
                <a:cubicBezTo>
                  <a:pt x="1074" y="664"/>
                  <a:pt x="1075" y="661"/>
                  <a:pt x="1076" y="658"/>
                </a:cubicBezTo>
                <a:cubicBezTo>
                  <a:pt x="1076" y="655"/>
                  <a:pt x="1076" y="652"/>
                  <a:pt x="1075" y="650"/>
                </a:cubicBezTo>
                <a:cubicBezTo>
                  <a:pt x="1073" y="647"/>
                  <a:pt x="1071" y="645"/>
                  <a:pt x="1068" y="645"/>
                </a:cubicBezTo>
                <a:cubicBezTo>
                  <a:pt x="1065" y="644"/>
                  <a:pt x="1050" y="639"/>
                  <a:pt x="1036" y="634"/>
                </a:cubicBezTo>
                <a:cubicBezTo>
                  <a:pt x="1037" y="627"/>
                  <a:pt x="1039" y="620"/>
                  <a:pt x="1040" y="612"/>
                </a:cubicBezTo>
                <a:cubicBezTo>
                  <a:pt x="1054" y="612"/>
                  <a:pt x="1070" y="612"/>
                  <a:pt x="1073" y="612"/>
                </a:cubicBezTo>
                <a:cubicBezTo>
                  <a:pt x="1076" y="613"/>
                  <a:pt x="1079" y="611"/>
                  <a:pt x="1081" y="609"/>
                </a:cubicBezTo>
                <a:cubicBezTo>
                  <a:pt x="1083" y="607"/>
                  <a:pt x="1084" y="605"/>
                  <a:pt x="1085" y="602"/>
                </a:cubicBezTo>
                <a:cubicBezTo>
                  <a:pt x="1085" y="599"/>
                  <a:pt x="1084" y="596"/>
                  <a:pt x="1083" y="594"/>
                </a:cubicBezTo>
                <a:cubicBezTo>
                  <a:pt x="1081" y="591"/>
                  <a:pt x="1079" y="590"/>
                  <a:pt x="1076" y="589"/>
                </a:cubicBezTo>
                <a:cubicBezTo>
                  <a:pt x="1073" y="588"/>
                  <a:pt x="1057" y="585"/>
                  <a:pt x="1043" y="582"/>
                </a:cubicBezTo>
                <a:cubicBezTo>
                  <a:pt x="1043" y="575"/>
                  <a:pt x="1044" y="567"/>
                  <a:pt x="1044" y="560"/>
                </a:cubicBezTo>
                <a:cubicBezTo>
                  <a:pt x="1058" y="558"/>
                  <a:pt x="1074" y="557"/>
                  <a:pt x="1078" y="557"/>
                </a:cubicBezTo>
                <a:close/>
                <a:moveTo>
                  <a:pt x="544" y="979"/>
                </a:moveTo>
                <a:cubicBezTo>
                  <a:pt x="305" y="979"/>
                  <a:pt x="111" y="785"/>
                  <a:pt x="111" y="545"/>
                </a:cubicBezTo>
                <a:cubicBezTo>
                  <a:pt x="111" y="305"/>
                  <a:pt x="305" y="111"/>
                  <a:pt x="544" y="111"/>
                </a:cubicBezTo>
                <a:cubicBezTo>
                  <a:pt x="783" y="111"/>
                  <a:pt x="977" y="305"/>
                  <a:pt x="977" y="545"/>
                </a:cubicBezTo>
                <a:cubicBezTo>
                  <a:pt x="977" y="785"/>
                  <a:pt x="783" y="979"/>
                  <a:pt x="544" y="979"/>
                </a:cubicBezTo>
                <a:close/>
              </a:path>
            </a:pathLst>
          </a:custGeom>
          <a:solidFill>
            <a:srgbClr val="356377"/>
          </a:solidFill>
          <a:ln>
            <a:noFill/>
          </a:ln>
        </p:spPr>
        <p:txBody>
          <a:bodyPr vert="horz" wrap="square" lIns="91440" tIns="45720" rIns="91440" bIns="45720" numCol="1" anchor="t" anchorCtr="0" compatLnSpc="1">
            <a:prstTxWarp prst="textNoShape">
              <a:avLst/>
            </a:prstTxWarp>
          </a:bodyPr>
          <a:lstStyle/>
          <a:p>
            <a:pPr defTabSz="914378"/>
            <a:endParaRPr lang="en-US" sz="1800">
              <a:solidFill>
                <a:prstClr val="black"/>
              </a:solidFill>
            </a:endParaRPr>
          </a:p>
        </p:txBody>
      </p:sp>
      <p:sp>
        <p:nvSpPr>
          <p:cNvPr id="101" name="Freeform 17">
            <a:extLst>
              <a:ext uri="{FF2B5EF4-FFF2-40B4-BE49-F238E27FC236}">
                <a16:creationId xmlns:a16="http://schemas.microsoft.com/office/drawing/2014/main" id="{A368D4A1-AF9D-4366-B29D-8910DC6F5D34}"/>
              </a:ext>
            </a:extLst>
          </p:cNvPr>
          <p:cNvSpPr>
            <a:spLocks noEditPoints="1"/>
          </p:cNvSpPr>
          <p:nvPr/>
        </p:nvSpPr>
        <p:spPr bwMode="auto">
          <a:xfrm>
            <a:off x="4117815" y="2784251"/>
            <a:ext cx="240805" cy="241317"/>
          </a:xfrm>
          <a:custGeom>
            <a:avLst/>
            <a:gdLst>
              <a:gd name="T0" fmla="*/ 1043 w 1088"/>
              <a:gd name="T1" fmla="*/ 507 h 1090"/>
              <a:gd name="T2" fmla="*/ 1036 w 1088"/>
              <a:gd name="T3" fmla="*/ 455 h 1090"/>
              <a:gd name="T4" fmla="*/ 1024 w 1088"/>
              <a:gd name="T5" fmla="*/ 404 h 1090"/>
              <a:gd name="T6" fmla="*/ 1007 w 1088"/>
              <a:gd name="T7" fmla="*/ 355 h 1090"/>
              <a:gd name="T8" fmla="*/ 984 w 1088"/>
              <a:gd name="T9" fmla="*/ 307 h 1090"/>
              <a:gd name="T10" fmla="*/ 957 w 1088"/>
              <a:gd name="T11" fmla="*/ 263 h 1090"/>
              <a:gd name="T12" fmla="*/ 925 w 1088"/>
              <a:gd name="T13" fmla="*/ 221 h 1090"/>
              <a:gd name="T14" fmla="*/ 890 w 1088"/>
              <a:gd name="T15" fmla="*/ 183 h 1090"/>
              <a:gd name="T16" fmla="*/ 850 w 1088"/>
              <a:gd name="T17" fmla="*/ 149 h 1090"/>
              <a:gd name="T18" fmla="*/ 807 w 1088"/>
              <a:gd name="T19" fmla="*/ 119 h 1090"/>
              <a:gd name="T20" fmla="*/ 761 w 1088"/>
              <a:gd name="T21" fmla="*/ 93 h 1090"/>
              <a:gd name="T22" fmla="*/ 713 w 1088"/>
              <a:gd name="T23" fmla="*/ 73 h 1090"/>
              <a:gd name="T24" fmla="*/ 663 w 1088"/>
              <a:gd name="T25" fmla="*/ 58 h 1090"/>
              <a:gd name="T26" fmla="*/ 611 w 1088"/>
              <a:gd name="T27" fmla="*/ 48 h 1090"/>
              <a:gd name="T28" fmla="*/ 559 w 1088"/>
              <a:gd name="T29" fmla="*/ 44 h 1090"/>
              <a:gd name="T30" fmla="*/ 507 w 1088"/>
              <a:gd name="T31" fmla="*/ 45 h 1090"/>
              <a:gd name="T32" fmla="*/ 455 w 1088"/>
              <a:gd name="T33" fmla="*/ 52 h 1090"/>
              <a:gd name="T34" fmla="*/ 404 w 1088"/>
              <a:gd name="T35" fmla="*/ 64 h 1090"/>
              <a:gd name="T36" fmla="*/ 354 w 1088"/>
              <a:gd name="T37" fmla="*/ 81 h 1090"/>
              <a:gd name="T38" fmla="*/ 307 w 1088"/>
              <a:gd name="T39" fmla="*/ 104 h 1090"/>
              <a:gd name="T40" fmla="*/ 262 w 1088"/>
              <a:gd name="T41" fmla="*/ 131 h 1090"/>
              <a:gd name="T42" fmla="*/ 221 w 1088"/>
              <a:gd name="T43" fmla="*/ 163 h 1090"/>
              <a:gd name="T44" fmla="*/ 182 w 1088"/>
              <a:gd name="T45" fmla="*/ 199 h 1090"/>
              <a:gd name="T46" fmla="*/ 148 w 1088"/>
              <a:gd name="T47" fmla="*/ 238 h 1090"/>
              <a:gd name="T48" fmla="*/ 118 w 1088"/>
              <a:gd name="T49" fmla="*/ 282 h 1090"/>
              <a:gd name="T50" fmla="*/ 93 w 1088"/>
              <a:gd name="T51" fmla="*/ 328 h 1090"/>
              <a:gd name="T52" fmla="*/ 73 w 1088"/>
              <a:gd name="T53" fmla="*/ 376 h 1090"/>
              <a:gd name="T54" fmla="*/ 58 w 1088"/>
              <a:gd name="T55" fmla="*/ 426 h 1090"/>
              <a:gd name="T56" fmla="*/ 48 w 1088"/>
              <a:gd name="T57" fmla="*/ 478 h 1090"/>
              <a:gd name="T58" fmla="*/ 44 w 1088"/>
              <a:gd name="T59" fmla="*/ 530 h 1090"/>
              <a:gd name="T60" fmla="*/ 45 w 1088"/>
              <a:gd name="T61" fmla="*/ 582 h 1090"/>
              <a:gd name="T62" fmla="*/ 52 w 1088"/>
              <a:gd name="T63" fmla="*/ 634 h 1090"/>
              <a:gd name="T64" fmla="*/ 64 w 1088"/>
              <a:gd name="T65" fmla="*/ 686 h 1090"/>
              <a:gd name="T66" fmla="*/ 81 w 1088"/>
              <a:gd name="T67" fmla="*/ 735 h 1090"/>
              <a:gd name="T68" fmla="*/ 104 w 1088"/>
              <a:gd name="T69" fmla="*/ 782 h 1090"/>
              <a:gd name="T70" fmla="*/ 131 w 1088"/>
              <a:gd name="T71" fmla="*/ 827 h 1090"/>
              <a:gd name="T72" fmla="*/ 163 w 1088"/>
              <a:gd name="T73" fmla="*/ 869 h 1090"/>
              <a:gd name="T74" fmla="*/ 198 w 1088"/>
              <a:gd name="T75" fmla="*/ 907 h 1090"/>
              <a:gd name="T76" fmla="*/ 238 w 1088"/>
              <a:gd name="T77" fmla="*/ 941 h 1090"/>
              <a:gd name="T78" fmla="*/ 281 w 1088"/>
              <a:gd name="T79" fmla="*/ 971 h 1090"/>
              <a:gd name="T80" fmla="*/ 327 w 1088"/>
              <a:gd name="T81" fmla="*/ 996 h 1090"/>
              <a:gd name="T82" fmla="*/ 375 w 1088"/>
              <a:gd name="T83" fmla="*/ 1017 h 1090"/>
              <a:gd name="T84" fmla="*/ 425 w 1088"/>
              <a:gd name="T85" fmla="*/ 1032 h 1090"/>
              <a:gd name="T86" fmla="*/ 477 w 1088"/>
              <a:gd name="T87" fmla="*/ 1041 h 1090"/>
              <a:gd name="T88" fmla="*/ 529 w 1088"/>
              <a:gd name="T89" fmla="*/ 1046 h 1090"/>
              <a:gd name="T90" fmla="*/ 581 w 1088"/>
              <a:gd name="T91" fmla="*/ 1045 h 1090"/>
              <a:gd name="T92" fmla="*/ 633 w 1088"/>
              <a:gd name="T93" fmla="*/ 1038 h 1090"/>
              <a:gd name="T94" fmla="*/ 684 w 1088"/>
              <a:gd name="T95" fmla="*/ 1026 h 1090"/>
              <a:gd name="T96" fmla="*/ 734 w 1088"/>
              <a:gd name="T97" fmla="*/ 1009 h 1090"/>
              <a:gd name="T98" fmla="*/ 781 w 1088"/>
              <a:gd name="T99" fmla="*/ 986 h 1090"/>
              <a:gd name="T100" fmla="*/ 826 w 1088"/>
              <a:gd name="T101" fmla="*/ 959 h 1090"/>
              <a:gd name="T102" fmla="*/ 867 w 1088"/>
              <a:gd name="T103" fmla="*/ 927 h 1090"/>
              <a:gd name="T104" fmla="*/ 905 w 1088"/>
              <a:gd name="T105" fmla="*/ 891 h 1090"/>
              <a:gd name="T106" fmla="*/ 940 w 1088"/>
              <a:gd name="T107" fmla="*/ 851 h 1090"/>
              <a:gd name="T108" fmla="*/ 969 w 1088"/>
              <a:gd name="T109" fmla="*/ 808 h 1090"/>
              <a:gd name="T110" fmla="*/ 995 w 1088"/>
              <a:gd name="T111" fmla="*/ 762 h 1090"/>
              <a:gd name="T112" fmla="*/ 1015 w 1088"/>
              <a:gd name="T113" fmla="*/ 714 h 1090"/>
              <a:gd name="T114" fmla="*/ 1030 w 1088"/>
              <a:gd name="T115" fmla="*/ 664 h 1090"/>
              <a:gd name="T116" fmla="*/ 1040 w 1088"/>
              <a:gd name="T117" fmla="*/ 612 h 1090"/>
              <a:gd name="T118" fmla="*/ 1044 w 1088"/>
              <a:gd name="T119" fmla="*/ 560 h 10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88" h="1090">
                <a:moveTo>
                  <a:pt x="1078" y="557"/>
                </a:moveTo>
                <a:cubicBezTo>
                  <a:pt x="1080" y="556"/>
                  <a:pt x="1083" y="555"/>
                  <a:pt x="1085" y="553"/>
                </a:cubicBezTo>
                <a:cubicBezTo>
                  <a:pt x="1087" y="551"/>
                  <a:pt x="1088" y="548"/>
                  <a:pt x="1088" y="545"/>
                </a:cubicBezTo>
                <a:cubicBezTo>
                  <a:pt x="1088" y="542"/>
                  <a:pt x="1087" y="539"/>
                  <a:pt x="1085" y="537"/>
                </a:cubicBezTo>
                <a:cubicBezTo>
                  <a:pt x="1083" y="535"/>
                  <a:pt x="1080" y="533"/>
                  <a:pt x="1078" y="533"/>
                </a:cubicBezTo>
                <a:cubicBezTo>
                  <a:pt x="1074" y="533"/>
                  <a:pt x="1058" y="531"/>
                  <a:pt x="1044" y="530"/>
                </a:cubicBezTo>
                <a:cubicBezTo>
                  <a:pt x="1044" y="522"/>
                  <a:pt x="1043" y="515"/>
                  <a:pt x="1043" y="507"/>
                </a:cubicBezTo>
                <a:cubicBezTo>
                  <a:pt x="1057" y="505"/>
                  <a:pt x="1073" y="501"/>
                  <a:pt x="1076" y="501"/>
                </a:cubicBezTo>
                <a:cubicBezTo>
                  <a:pt x="1079" y="500"/>
                  <a:pt x="1081" y="498"/>
                  <a:pt x="1083" y="496"/>
                </a:cubicBezTo>
                <a:cubicBezTo>
                  <a:pt x="1084" y="494"/>
                  <a:pt x="1085" y="491"/>
                  <a:pt x="1085" y="488"/>
                </a:cubicBezTo>
                <a:cubicBezTo>
                  <a:pt x="1084" y="485"/>
                  <a:pt x="1083" y="482"/>
                  <a:pt x="1081" y="481"/>
                </a:cubicBezTo>
                <a:cubicBezTo>
                  <a:pt x="1079" y="479"/>
                  <a:pt x="1076" y="477"/>
                  <a:pt x="1073" y="477"/>
                </a:cubicBezTo>
                <a:cubicBezTo>
                  <a:pt x="1070" y="477"/>
                  <a:pt x="1054" y="478"/>
                  <a:pt x="1040" y="478"/>
                </a:cubicBezTo>
                <a:cubicBezTo>
                  <a:pt x="1039" y="470"/>
                  <a:pt x="1037" y="463"/>
                  <a:pt x="1036" y="455"/>
                </a:cubicBezTo>
                <a:cubicBezTo>
                  <a:pt x="1050" y="451"/>
                  <a:pt x="1065" y="446"/>
                  <a:pt x="1068" y="445"/>
                </a:cubicBezTo>
                <a:cubicBezTo>
                  <a:pt x="1071" y="444"/>
                  <a:pt x="1073" y="442"/>
                  <a:pt x="1075" y="440"/>
                </a:cubicBezTo>
                <a:cubicBezTo>
                  <a:pt x="1076" y="437"/>
                  <a:pt x="1076" y="435"/>
                  <a:pt x="1076" y="432"/>
                </a:cubicBezTo>
                <a:cubicBezTo>
                  <a:pt x="1075" y="429"/>
                  <a:pt x="1074" y="426"/>
                  <a:pt x="1071" y="425"/>
                </a:cubicBezTo>
                <a:cubicBezTo>
                  <a:pt x="1069" y="423"/>
                  <a:pt x="1066" y="422"/>
                  <a:pt x="1063" y="422"/>
                </a:cubicBezTo>
                <a:cubicBezTo>
                  <a:pt x="1060" y="423"/>
                  <a:pt x="1044" y="425"/>
                  <a:pt x="1030" y="426"/>
                </a:cubicBezTo>
                <a:cubicBezTo>
                  <a:pt x="1028" y="419"/>
                  <a:pt x="1026" y="412"/>
                  <a:pt x="1024" y="404"/>
                </a:cubicBezTo>
                <a:cubicBezTo>
                  <a:pt x="1037" y="399"/>
                  <a:pt x="1052" y="392"/>
                  <a:pt x="1055" y="391"/>
                </a:cubicBezTo>
                <a:cubicBezTo>
                  <a:pt x="1058" y="390"/>
                  <a:pt x="1060" y="388"/>
                  <a:pt x="1061" y="385"/>
                </a:cubicBezTo>
                <a:cubicBezTo>
                  <a:pt x="1062" y="382"/>
                  <a:pt x="1062" y="379"/>
                  <a:pt x="1061" y="377"/>
                </a:cubicBezTo>
                <a:cubicBezTo>
                  <a:pt x="1060" y="374"/>
                  <a:pt x="1058" y="372"/>
                  <a:pt x="1056" y="370"/>
                </a:cubicBezTo>
                <a:cubicBezTo>
                  <a:pt x="1054" y="369"/>
                  <a:pt x="1051" y="368"/>
                  <a:pt x="1048" y="369"/>
                </a:cubicBezTo>
                <a:cubicBezTo>
                  <a:pt x="1045" y="369"/>
                  <a:pt x="1029" y="373"/>
                  <a:pt x="1015" y="376"/>
                </a:cubicBezTo>
                <a:cubicBezTo>
                  <a:pt x="1012" y="369"/>
                  <a:pt x="1010" y="362"/>
                  <a:pt x="1007" y="355"/>
                </a:cubicBezTo>
                <a:cubicBezTo>
                  <a:pt x="1020" y="348"/>
                  <a:pt x="1033" y="340"/>
                  <a:pt x="1036" y="338"/>
                </a:cubicBezTo>
                <a:cubicBezTo>
                  <a:pt x="1039" y="337"/>
                  <a:pt x="1040" y="334"/>
                  <a:pt x="1041" y="332"/>
                </a:cubicBezTo>
                <a:cubicBezTo>
                  <a:pt x="1042" y="329"/>
                  <a:pt x="1042" y="326"/>
                  <a:pt x="1041" y="323"/>
                </a:cubicBezTo>
                <a:cubicBezTo>
                  <a:pt x="1039" y="321"/>
                  <a:pt x="1037" y="319"/>
                  <a:pt x="1035" y="317"/>
                </a:cubicBezTo>
                <a:cubicBezTo>
                  <a:pt x="1032" y="316"/>
                  <a:pt x="1029" y="316"/>
                  <a:pt x="1027" y="317"/>
                </a:cubicBezTo>
                <a:cubicBezTo>
                  <a:pt x="1024" y="318"/>
                  <a:pt x="1009" y="323"/>
                  <a:pt x="995" y="328"/>
                </a:cubicBezTo>
                <a:cubicBezTo>
                  <a:pt x="991" y="321"/>
                  <a:pt x="988" y="314"/>
                  <a:pt x="984" y="307"/>
                </a:cubicBezTo>
                <a:cubicBezTo>
                  <a:pt x="996" y="299"/>
                  <a:pt x="1009" y="290"/>
                  <a:pt x="1012" y="288"/>
                </a:cubicBezTo>
                <a:cubicBezTo>
                  <a:pt x="1014" y="286"/>
                  <a:pt x="1016" y="284"/>
                  <a:pt x="1016" y="281"/>
                </a:cubicBezTo>
                <a:cubicBezTo>
                  <a:pt x="1017" y="278"/>
                  <a:pt x="1016" y="275"/>
                  <a:pt x="1015" y="273"/>
                </a:cubicBezTo>
                <a:cubicBezTo>
                  <a:pt x="1013" y="270"/>
                  <a:pt x="1011" y="268"/>
                  <a:pt x="1008" y="267"/>
                </a:cubicBezTo>
                <a:cubicBezTo>
                  <a:pt x="1006" y="266"/>
                  <a:pt x="1003" y="266"/>
                  <a:pt x="1000" y="268"/>
                </a:cubicBezTo>
                <a:cubicBezTo>
                  <a:pt x="997" y="269"/>
                  <a:pt x="983" y="276"/>
                  <a:pt x="969" y="282"/>
                </a:cubicBezTo>
                <a:cubicBezTo>
                  <a:pt x="966" y="275"/>
                  <a:pt x="961" y="269"/>
                  <a:pt x="957" y="263"/>
                </a:cubicBezTo>
                <a:cubicBezTo>
                  <a:pt x="968" y="253"/>
                  <a:pt x="980" y="242"/>
                  <a:pt x="983" y="240"/>
                </a:cubicBezTo>
                <a:cubicBezTo>
                  <a:pt x="985" y="238"/>
                  <a:pt x="986" y="236"/>
                  <a:pt x="986" y="233"/>
                </a:cubicBezTo>
                <a:cubicBezTo>
                  <a:pt x="986" y="230"/>
                  <a:pt x="986" y="227"/>
                  <a:pt x="984" y="225"/>
                </a:cubicBezTo>
                <a:cubicBezTo>
                  <a:pt x="982" y="222"/>
                  <a:pt x="980" y="221"/>
                  <a:pt x="977" y="220"/>
                </a:cubicBezTo>
                <a:cubicBezTo>
                  <a:pt x="974" y="220"/>
                  <a:pt x="971" y="220"/>
                  <a:pt x="969" y="221"/>
                </a:cubicBezTo>
                <a:cubicBezTo>
                  <a:pt x="966" y="223"/>
                  <a:pt x="952" y="231"/>
                  <a:pt x="940" y="238"/>
                </a:cubicBezTo>
                <a:cubicBezTo>
                  <a:pt x="935" y="233"/>
                  <a:pt x="930" y="227"/>
                  <a:pt x="925" y="221"/>
                </a:cubicBezTo>
                <a:cubicBezTo>
                  <a:pt x="935" y="210"/>
                  <a:pt x="946" y="198"/>
                  <a:pt x="948" y="196"/>
                </a:cubicBezTo>
                <a:cubicBezTo>
                  <a:pt x="950" y="194"/>
                  <a:pt x="951" y="191"/>
                  <a:pt x="951" y="188"/>
                </a:cubicBezTo>
                <a:cubicBezTo>
                  <a:pt x="951" y="185"/>
                  <a:pt x="950" y="183"/>
                  <a:pt x="948" y="180"/>
                </a:cubicBezTo>
                <a:cubicBezTo>
                  <a:pt x="946" y="178"/>
                  <a:pt x="943" y="177"/>
                  <a:pt x="941" y="177"/>
                </a:cubicBezTo>
                <a:cubicBezTo>
                  <a:pt x="938" y="176"/>
                  <a:pt x="935" y="177"/>
                  <a:pt x="933" y="179"/>
                </a:cubicBezTo>
                <a:cubicBezTo>
                  <a:pt x="930" y="181"/>
                  <a:pt x="917" y="190"/>
                  <a:pt x="905" y="199"/>
                </a:cubicBezTo>
                <a:cubicBezTo>
                  <a:pt x="900" y="193"/>
                  <a:pt x="895" y="188"/>
                  <a:pt x="890" y="183"/>
                </a:cubicBezTo>
                <a:cubicBezTo>
                  <a:pt x="898" y="171"/>
                  <a:pt x="908" y="158"/>
                  <a:pt x="910" y="156"/>
                </a:cubicBezTo>
                <a:cubicBezTo>
                  <a:pt x="911" y="153"/>
                  <a:pt x="912" y="150"/>
                  <a:pt x="912" y="148"/>
                </a:cubicBezTo>
                <a:cubicBezTo>
                  <a:pt x="911" y="145"/>
                  <a:pt x="910" y="142"/>
                  <a:pt x="908" y="140"/>
                </a:cubicBezTo>
                <a:cubicBezTo>
                  <a:pt x="906" y="138"/>
                  <a:pt x="903" y="137"/>
                  <a:pt x="900" y="137"/>
                </a:cubicBezTo>
                <a:cubicBezTo>
                  <a:pt x="897" y="137"/>
                  <a:pt x="894" y="138"/>
                  <a:pt x="892" y="140"/>
                </a:cubicBezTo>
                <a:cubicBezTo>
                  <a:pt x="890" y="142"/>
                  <a:pt x="878" y="153"/>
                  <a:pt x="867" y="163"/>
                </a:cubicBezTo>
                <a:cubicBezTo>
                  <a:pt x="862" y="158"/>
                  <a:pt x="856" y="153"/>
                  <a:pt x="850" y="149"/>
                </a:cubicBezTo>
                <a:cubicBezTo>
                  <a:pt x="857" y="136"/>
                  <a:pt x="865" y="122"/>
                  <a:pt x="867" y="119"/>
                </a:cubicBezTo>
                <a:cubicBezTo>
                  <a:pt x="869" y="117"/>
                  <a:pt x="869" y="114"/>
                  <a:pt x="868" y="111"/>
                </a:cubicBezTo>
                <a:cubicBezTo>
                  <a:pt x="868" y="109"/>
                  <a:pt x="866" y="106"/>
                  <a:pt x="864" y="104"/>
                </a:cubicBezTo>
                <a:cubicBezTo>
                  <a:pt x="861" y="103"/>
                  <a:pt x="858" y="102"/>
                  <a:pt x="856" y="102"/>
                </a:cubicBezTo>
                <a:cubicBezTo>
                  <a:pt x="853" y="102"/>
                  <a:pt x="850" y="103"/>
                  <a:pt x="848" y="106"/>
                </a:cubicBezTo>
                <a:cubicBezTo>
                  <a:pt x="846" y="108"/>
                  <a:pt x="835" y="120"/>
                  <a:pt x="826" y="131"/>
                </a:cubicBezTo>
                <a:cubicBezTo>
                  <a:pt x="820" y="127"/>
                  <a:pt x="813" y="123"/>
                  <a:pt x="807" y="119"/>
                </a:cubicBezTo>
                <a:cubicBezTo>
                  <a:pt x="813" y="105"/>
                  <a:pt x="820" y="91"/>
                  <a:pt x="821" y="88"/>
                </a:cubicBezTo>
                <a:cubicBezTo>
                  <a:pt x="822" y="85"/>
                  <a:pt x="822" y="82"/>
                  <a:pt x="821" y="80"/>
                </a:cubicBezTo>
                <a:cubicBezTo>
                  <a:pt x="820" y="77"/>
                  <a:pt x="818" y="75"/>
                  <a:pt x="816" y="73"/>
                </a:cubicBezTo>
                <a:cubicBezTo>
                  <a:pt x="813" y="72"/>
                  <a:pt x="810" y="71"/>
                  <a:pt x="808" y="72"/>
                </a:cubicBezTo>
                <a:cubicBezTo>
                  <a:pt x="805" y="72"/>
                  <a:pt x="802" y="74"/>
                  <a:pt x="801" y="76"/>
                </a:cubicBezTo>
                <a:cubicBezTo>
                  <a:pt x="799" y="79"/>
                  <a:pt x="790" y="92"/>
                  <a:pt x="781" y="104"/>
                </a:cubicBezTo>
                <a:cubicBezTo>
                  <a:pt x="774" y="100"/>
                  <a:pt x="768" y="97"/>
                  <a:pt x="761" y="93"/>
                </a:cubicBezTo>
                <a:cubicBezTo>
                  <a:pt x="766" y="80"/>
                  <a:pt x="771" y="65"/>
                  <a:pt x="772" y="61"/>
                </a:cubicBezTo>
                <a:cubicBezTo>
                  <a:pt x="773" y="59"/>
                  <a:pt x="772" y="56"/>
                  <a:pt x="771" y="53"/>
                </a:cubicBezTo>
                <a:cubicBezTo>
                  <a:pt x="770" y="51"/>
                  <a:pt x="768" y="49"/>
                  <a:pt x="765" y="47"/>
                </a:cubicBezTo>
                <a:cubicBezTo>
                  <a:pt x="762" y="46"/>
                  <a:pt x="760" y="46"/>
                  <a:pt x="757" y="47"/>
                </a:cubicBezTo>
                <a:cubicBezTo>
                  <a:pt x="754" y="48"/>
                  <a:pt x="752" y="49"/>
                  <a:pt x="750" y="52"/>
                </a:cubicBezTo>
                <a:cubicBezTo>
                  <a:pt x="749" y="55"/>
                  <a:pt x="741" y="69"/>
                  <a:pt x="734" y="81"/>
                </a:cubicBezTo>
                <a:cubicBezTo>
                  <a:pt x="727" y="78"/>
                  <a:pt x="720" y="76"/>
                  <a:pt x="713" y="73"/>
                </a:cubicBezTo>
                <a:cubicBezTo>
                  <a:pt x="716" y="59"/>
                  <a:pt x="719" y="43"/>
                  <a:pt x="720" y="40"/>
                </a:cubicBezTo>
                <a:cubicBezTo>
                  <a:pt x="721" y="37"/>
                  <a:pt x="720" y="34"/>
                  <a:pt x="719" y="32"/>
                </a:cubicBezTo>
                <a:cubicBezTo>
                  <a:pt x="717" y="30"/>
                  <a:pt x="715" y="28"/>
                  <a:pt x="712" y="27"/>
                </a:cubicBezTo>
                <a:cubicBezTo>
                  <a:pt x="709" y="26"/>
                  <a:pt x="706" y="26"/>
                  <a:pt x="704" y="27"/>
                </a:cubicBezTo>
                <a:cubicBezTo>
                  <a:pt x="701" y="28"/>
                  <a:pt x="699" y="30"/>
                  <a:pt x="698" y="33"/>
                </a:cubicBezTo>
                <a:cubicBezTo>
                  <a:pt x="696" y="36"/>
                  <a:pt x="690" y="51"/>
                  <a:pt x="684" y="64"/>
                </a:cubicBezTo>
                <a:cubicBezTo>
                  <a:pt x="677" y="62"/>
                  <a:pt x="670" y="60"/>
                  <a:pt x="663" y="58"/>
                </a:cubicBezTo>
                <a:cubicBezTo>
                  <a:pt x="664" y="44"/>
                  <a:pt x="666" y="28"/>
                  <a:pt x="666" y="25"/>
                </a:cubicBezTo>
                <a:cubicBezTo>
                  <a:pt x="667" y="22"/>
                  <a:pt x="666" y="19"/>
                  <a:pt x="664" y="17"/>
                </a:cubicBezTo>
                <a:cubicBezTo>
                  <a:pt x="662" y="14"/>
                  <a:pt x="660" y="13"/>
                  <a:pt x="657" y="12"/>
                </a:cubicBezTo>
                <a:cubicBezTo>
                  <a:pt x="654" y="12"/>
                  <a:pt x="651" y="12"/>
                  <a:pt x="649" y="13"/>
                </a:cubicBezTo>
                <a:cubicBezTo>
                  <a:pt x="646" y="15"/>
                  <a:pt x="644" y="17"/>
                  <a:pt x="643" y="20"/>
                </a:cubicBezTo>
                <a:cubicBezTo>
                  <a:pt x="642" y="23"/>
                  <a:pt x="638" y="38"/>
                  <a:pt x="633" y="52"/>
                </a:cubicBezTo>
                <a:cubicBezTo>
                  <a:pt x="626" y="51"/>
                  <a:pt x="619" y="49"/>
                  <a:pt x="611" y="48"/>
                </a:cubicBezTo>
                <a:cubicBezTo>
                  <a:pt x="611" y="34"/>
                  <a:pt x="611" y="18"/>
                  <a:pt x="611" y="15"/>
                </a:cubicBezTo>
                <a:cubicBezTo>
                  <a:pt x="611" y="12"/>
                  <a:pt x="610" y="9"/>
                  <a:pt x="608" y="7"/>
                </a:cubicBezTo>
                <a:cubicBezTo>
                  <a:pt x="606" y="5"/>
                  <a:pt x="604" y="4"/>
                  <a:pt x="601" y="3"/>
                </a:cubicBezTo>
                <a:cubicBezTo>
                  <a:pt x="598" y="3"/>
                  <a:pt x="595" y="4"/>
                  <a:pt x="593" y="5"/>
                </a:cubicBezTo>
                <a:cubicBezTo>
                  <a:pt x="590" y="7"/>
                  <a:pt x="589" y="9"/>
                  <a:pt x="588" y="12"/>
                </a:cubicBezTo>
                <a:cubicBezTo>
                  <a:pt x="587" y="15"/>
                  <a:pt x="584" y="31"/>
                  <a:pt x="581" y="45"/>
                </a:cubicBezTo>
                <a:cubicBezTo>
                  <a:pt x="574" y="45"/>
                  <a:pt x="566" y="44"/>
                  <a:pt x="559" y="44"/>
                </a:cubicBezTo>
                <a:cubicBezTo>
                  <a:pt x="558" y="30"/>
                  <a:pt x="556" y="14"/>
                  <a:pt x="556" y="10"/>
                </a:cubicBezTo>
                <a:cubicBezTo>
                  <a:pt x="555" y="8"/>
                  <a:pt x="554" y="5"/>
                  <a:pt x="552" y="3"/>
                </a:cubicBezTo>
                <a:cubicBezTo>
                  <a:pt x="550" y="1"/>
                  <a:pt x="547" y="0"/>
                  <a:pt x="544" y="0"/>
                </a:cubicBezTo>
                <a:cubicBezTo>
                  <a:pt x="541" y="0"/>
                  <a:pt x="538" y="1"/>
                  <a:pt x="536" y="3"/>
                </a:cubicBezTo>
                <a:cubicBezTo>
                  <a:pt x="534" y="5"/>
                  <a:pt x="533" y="8"/>
                  <a:pt x="532" y="10"/>
                </a:cubicBezTo>
                <a:cubicBezTo>
                  <a:pt x="532" y="14"/>
                  <a:pt x="530" y="30"/>
                  <a:pt x="529" y="44"/>
                </a:cubicBezTo>
                <a:cubicBezTo>
                  <a:pt x="522" y="44"/>
                  <a:pt x="514" y="45"/>
                  <a:pt x="507" y="45"/>
                </a:cubicBezTo>
                <a:cubicBezTo>
                  <a:pt x="504" y="31"/>
                  <a:pt x="501" y="15"/>
                  <a:pt x="500" y="12"/>
                </a:cubicBezTo>
                <a:cubicBezTo>
                  <a:pt x="499" y="9"/>
                  <a:pt x="497" y="7"/>
                  <a:pt x="495" y="5"/>
                </a:cubicBezTo>
                <a:cubicBezTo>
                  <a:pt x="493" y="4"/>
                  <a:pt x="490" y="3"/>
                  <a:pt x="487" y="3"/>
                </a:cubicBezTo>
                <a:cubicBezTo>
                  <a:pt x="484" y="4"/>
                  <a:pt x="482" y="5"/>
                  <a:pt x="480" y="7"/>
                </a:cubicBezTo>
                <a:cubicBezTo>
                  <a:pt x="478" y="9"/>
                  <a:pt x="477" y="12"/>
                  <a:pt x="477" y="15"/>
                </a:cubicBezTo>
                <a:cubicBezTo>
                  <a:pt x="477" y="18"/>
                  <a:pt x="477" y="34"/>
                  <a:pt x="477" y="48"/>
                </a:cubicBezTo>
                <a:cubicBezTo>
                  <a:pt x="469" y="49"/>
                  <a:pt x="462" y="51"/>
                  <a:pt x="455" y="52"/>
                </a:cubicBezTo>
                <a:cubicBezTo>
                  <a:pt x="450" y="38"/>
                  <a:pt x="446" y="23"/>
                  <a:pt x="445" y="20"/>
                </a:cubicBezTo>
                <a:cubicBezTo>
                  <a:pt x="444" y="17"/>
                  <a:pt x="442" y="15"/>
                  <a:pt x="439" y="13"/>
                </a:cubicBezTo>
                <a:cubicBezTo>
                  <a:pt x="437" y="12"/>
                  <a:pt x="434" y="12"/>
                  <a:pt x="431" y="12"/>
                </a:cubicBezTo>
                <a:cubicBezTo>
                  <a:pt x="428" y="13"/>
                  <a:pt x="426" y="14"/>
                  <a:pt x="424" y="17"/>
                </a:cubicBezTo>
                <a:cubicBezTo>
                  <a:pt x="422" y="19"/>
                  <a:pt x="421" y="22"/>
                  <a:pt x="422" y="25"/>
                </a:cubicBezTo>
                <a:cubicBezTo>
                  <a:pt x="422" y="28"/>
                  <a:pt x="424" y="44"/>
                  <a:pt x="425" y="58"/>
                </a:cubicBezTo>
                <a:cubicBezTo>
                  <a:pt x="418" y="60"/>
                  <a:pt x="411" y="62"/>
                  <a:pt x="404" y="64"/>
                </a:cubicBezTo>
                <a:cubicBezTo>
                  <a:pt x="398" y="51"/>
                  <a:pt x="392" y="36"/>
                  <a:pt x="390" y="33"/>
                </a:cubicBezTo>
                <a:cubicBezTo>
                  <a:pt x="389" y="30"/>
                  <a:pt x="387" y="28"/>
                  <a:pt x="384" y="27"/>
                </a:cubicBezTo>
                <a:cubicBezTo>
                  <a:pt x="382" y="26"/>
                  <a:pt x="379" y="26"/>
                  <a:pt x="376" y="27"/>
                </a:cubicBezTo>
                <a:cubicBezTo>
                  <a:pt x="373" y="28"/>
                  <a:pt x="371" y="30"/>
                  <a:pt x="369" y="32"/>
                </a:cubicBezTo>
                <a:cubicBezTo>
                  <a:pt x="368" y="34"/>
                  <a:pt x="367" y="37"/>
                  <a:pt x="368" y="40"/>
                </a:cubicBezTo>
                <a:cubicBezTo>
                  <a:pt x="369" y="43"/>
                  <a:pt x="372" y="59"/>
                  <a:pt x="375" y="73"/>
                </a:cubicBezTo>
                <a:cubicBezTo>
                  <a:pt x="368" y="76"/>
                  <a:pt x="361" y="78"/>
                  <a:pt x="354" y="81"/>
                </a:cubicBezTo>
                <a:cubicBezTo>
                  <a:pt x="347" y="69"/>
                  <a:pt x="339" y="55"/>
                  <a:pt x="338" y="52"/>
                </a:cubicBezTo>
                <a:cubicBezTo>
                  <a:pt x="336" y="49"/>
                  <a:pt x="334" y="48"/>
                  <a:pt x="331" y="47"/>
                </a:cubicBezTo>
                <a:cubicBezTo>
                  <a:pt x="328" y="46"/>
                  <a:pt x="326" y="46"/>
                  <a:pt x="323" y="47"/>
                </a:cubicBezTo>
                <a:cubicBezTo>
                  <a:pt x="320" y="49"/>
                  <a:pt x="318" y="51"/>
                  <a:pt x="317" y="53"/>
                </a:cubicBezTo>
                <a:cubicBezTo>
                  <a:pt x="316" y="56"/>
                  <a:pt x="315" y="59"/>
                  <a:pt x="316" y="61"/>
                </a:cubicBezTo>
                <a:cubicBezTo>
                  <a:pt x="317" y="65"/>
                  <a:pt x="322" y="80"/>
                  <a:pt x="327" y="93"/>
                </a:cubicBezTo>
                <a:cubicBezTo>
                  <a:pt x="320" y="97"/>
                  <a:pt x="314" y="100"/>
                  <a:pt x="307" y="104"/>
                </a:cubicBezTo>
                <a:cubicBezTo>
                  <a:pt x="298" y="92"/>
                  <a:pt x="289" y="79"/>
                  <a:pt x="287" y="76"/>
                </a:cubicBezTo>
                <a:cubicBezTo>
                  <a:pt x="286" y="74"/>
                  <a:pt x="283" y="72"/>
                  <a:pt x="280" y="72"/>
                </a:cubicBezTo>
                <a:cubicBezTo>
                  <a:pt x="278" y="71"/>
                  <a:pt x="275" y="72"/>
                  <a:pt x="272" y="73"/>
                </a:cubicBezTo>
                <a:cubicBezTo>
                  <a:pt x="270" y="75"/>
                  <a:pt x="268" y="77"/>
                  <a:pt x="267" y="80"/>
                </a:cubicBezTo>
                <a:cubicBezTo>
                  <a:pt x="266" y="82"/>
                  <a:pt x="266" y="85"/>
                  <a:pt x="267" y="88"/>
                </a:cubicBezTo>
                <a:cubicBezTo>
                  <a:pt x="268" y="91"/>
                  <a:pt x="275" y="105"/>
                  <a:pt x="281" y="119"/>
                </a:cubicBezTo>
                <a:cubicBezTo>
                  <a:pt x="275" y="123"/>
                  <a:pt x="268" y="127"/>
                  <a:pt x="262" y="131"/>
                </a:cubicBezTo>
                <a:cubicBezTo>
                  <a:pt x="253" y="120"/>
                  <a:pt x="242" y="108"/>
                  <a:pt x="240" y="106"/>
                </a:cubicBezTo>
                <a:cubicBezTo>
                  <a:pt x="238" y="103"/>
                  <a:pt x="235" y="102"/>
                  <a:pt x="232" y="102"/>
                </a:cubicBezTo>
                <a:cubicBezTo>
                  <a:pt x="230" y="102"/>
                  <a:pt x="227" y="103"/>
                  <a:pt x="224" y="104"/>
                </a:cubicBezTo>
                <a:cubicBezTo>
                  <a:pt x="222" y="106"/>
                  <a:pt x="220" y="109"/>
                  <a:pt x="220" y="111"/>
                </a:cubicBezTo>
                <a:cubicBezTo>
                  <a:pt x="219" y="114"/>
                  <a:pt x="219" y="117"/>
                  <a:pt x="221" y="119"/>
                </a:cubicBezTo>
                <a:cubicBezTo>
                  <a:pt x="223" y="122"/>
                  <a:pt x="231" y="136"/>
                  <a:pt x="238" y="149"/>
                </a:cubicBezTo>
                <a:cubicBezTo>
                  <a:pt x="232" y="153"/>
                  <a:pt x="226" y="158"/>
                  <a:pt x="221" y="163"/>
                </a:cubicBezTo>
                <a:cubicBezTo>
                  <a:pt x="210" y="153"/>
                  <a:pt x="198" y="142"/>
                  <a:pt x="196" y="140"/>
                </a:cubicBezTo>
                <a:cubicBezTo>
                  <a:pt x="194" y="138"/>
                  <a:pt x="191" y="137"/>
                  <a:pt x="188" y="137"/>
                </a:cubicBezTo>
                <a:cubicBezTo>
                  <a:pt x="185" y="137"/>
                  <a:pt x="182" y="138"/>
                  <a:pt x="180" y="140"/>
                </a:cubicBezTo>
                <a:cubicBezTo>
                  <a:pt x="178" y="142"/>
                  <a:pt x="177" y="145"/>
                  <a:pt x="176" y="148"/>
                </a:cubicBezTo>
                <a:cubicBezTo>
                  <a:pt x="176" y="150"/>
                  <a:pt x="176" y="153"/>
                  <a:pt x="178" y="156"/>
                </a:cubicBezTo>
                <a:cubicBezTo>
                  <a:pt x="180" y="158"/>
                  <a:pt x="190" y="171"/>
                  <a:pt x="198" y="183"/>
                </a:cubicBezTo>
                <a:cubicBezTo>
                  <a:pt x="193" y="188"/>
                  <a:pt x="188" y="193"/>
                  <a:pt x="182" y="199"/>
                </a:cubicBezTo>
                <a:cubicBezTo>
                  <a:pt x="171" y="190"/>
                  <a:pt x="158" y="181"/>
                  <a:pt x="155" y="179"/>
                </a:cubicBezTo>
                <a:cubicBezTo>
                  <a:pt x="153" y="177"/>
                  <a:pt x="150" y="176"/>
                  <a:pt x="147" y="177"/>
                </a:cubicBezTo>
                <a:cubicBezTo>
                  <a:pt x="145" y="177"/>
                  <a:pt x="142" y="178"/>
                  <a:pt x="140" y="180"/>
                </a:cubicBezTo>
                <a:cubicBezTo>
                  <a:pt x="138" y="183"/>
                  <a:pt x="137" y="185"/>
                  <a:pt x="137" y="188"/>
                </a:cubicBezTo>
                <a:cubicBezTo>
                  <a:pt x="137" y="191"/>
                  <a:pt x="138" y="194"/>
                  <a:pt x="140" y="196"/>
                </a:cubicBezTo>
                <a:cubicBezTo>
                  <a:pt x="142" y="198"/>
                  <a:pt x="153" y="210"/>
                  <a:pt x="163" y="221"/>
                </a:cubicBezTo>
                <a:cubicBezTo>
                  <a:pt x="158" y="227"/>
                  <a:pt x="153" y="233"/>
                  <a:pt x="148" y="238"/>
                </a:cubicBezTo>
                <a:cubicBezTo>
                  <a:pt x="136" y="231"/>
                  <a:pt x="122" y="223"/>
                  <a:pt x="119" y="221"/>
                </a:cubicBezTo>
                <a:cubicBezTo>
                  <a:pt x="117" y="220"/>
                  <a:pt x="114" y="220"/>
                  <a:pt x="111" y="220"/>
                </a:cubicBezTo>
                <a:cubicBezTo>
                  <a:pt x="108" y="221"/>
                  <a:pt x="106" y="222"/>
                  <a:pt x="104" y="225"/>
                </a:cubicBezTo>
                <a:cubicBezTo>
                  <a:pt x="102" y="227"/>
                  <a:pt x="102" y="230"/>
                  <a:pt x="102" y="233"/>
                </a:cubicBezTo>
                <a:cubicBezTo>
                  <a:pt x="102" y="236"/>
                  <a:pt x="103" y="238"/>
                  <a:pt x="105" y="240"/>
                </a:cubicBezTo>
                <a:cubicBezTo>
                  <a:pt x="108" y="242"/>
                  <a:pt x="120" y="253"/>
                  <a:pt x="131" y="263"/>
                </a:cubicBezTo>
                <a:cubicBezTo>
                  <a:pt x="127" y="269"/>
                  <a:pt x="122" y="275"/>
                  <a:pt x="118" y="282"/>
                </a:cubicBezTo>
                <a:cubicBezTo>
                  <a:pt x="105" y="276"/>
                  <a:pt x="91" y="269"/>
                  <a:pt x="88" y="268"/>
                </a:cubicBezTo>
                <a:cubicBezTo>
                  <a:pt x="85" y="266"/>
                  <a:pt x="82" y="266"/>
                  <a:pt x="80" y="267"/>
                </a:cubicBezTo>
                <a:cubicBezTo>
                  <a:pt x="77" y="268"/>
                  <a:pt x="75" y="270"/>
                  <a:pt x="73" y="273"/>
                </a:cubicBezTo>
                <a:cubicBezTo>
                  <a:pt x="72" y="275"/>
                  <a:pt x="71" y="278"/>
                  <a:pt x="72" y="281"/>
                </a:cubicBezTo>
                <a:cubicBezTo>
                  <a:pt x="72" y="284"/>
                  <a:pt x="74" y="286"/>
                  <a:pt x="76" y="288"/>
                </a:cubicBezTo>
                <a:cubicBezTo>
                  <a:pt x="79" y="290"/>
                  <a:pt x="92" y="299"/>
                  <a:pt x="104" y="307"/>
                </a:cubicBezTo>
                <a:cubicBezTo>
                  <a:pt x="100" y="314"/>
                  <a:pt x="97" y="321"/>
                  <a:pt x="93" y="328"/>
                </a:cubicBezTo>
                <a:cubicBezTo>
                  <a:pt x="79" y="323"/>
                  <a:pt x="64" y="318"/>
                  <a:pt x="61" y="317"/>
                </a:cubicBezTo>
                <a:cubicBezTo>
                  <a:pt x="59" y="316"/>
                  <a:pt x="56" y="316"/>
                  <a:pt x="53" y="317"/>
                </a:cubicBezTo>
                <a:cubicBezTo>
                  <a:pt x="51" y="319"/>
                  <a:pt x="48" y="321"/>
                  <a:pt x="47" y="323"/>
                </a:cubicBezTo>
                <a:cubicBezTo>
                  <a:pt x="46" y="326"/>
                  <a:pt x="46" y="329"/>
                  <a:pt x="47" y="332"/>
                </a:cubicBezTo>
                <a:cubicBezTo>
                  <a:pt x="48" y="334"/>
                  <a:pt x="49" y="337"/>
                  <a:pt x="52" y="338"/>
                </a:cubicBezTo>
                <a:cubicBezTo>
                  <a:pt x="55" y="340"/>
                  <a:pt x="68" y="348"/>
                  <a:pt x="81" y="355"/>
                </a:cubicBezTo>
                <a:cubicBezTo>
                  <a:pt x="78" y="362"/>
                  <a:pt x="76" y="369"/>
                  <a:pt x="73" y="376"/>
                </a:cubicBezTo>
                <a:cubicBezTo>
                  <a:pt x="59" y="373"/>
                  <a:pt x="43" y="369"/>
                  <a:pt x="40" y="369"/>
                </a:cubicBezTo>
                <a:cubicBezTo>
                  <a:pt x="37" y="368"/>
                  <a:pt x="34" y="369"/>
                  <a:pt x="32" y="370"/>
                </a:cubicBezTo>
                <a:cubicBezTo>
                  <a:pt x="30" y="372"/>
                  <a:pt x="28" y="374"/>
                  <a:pt x="27" y="377"/>
                </a:cubicBezTo>
                <a:cubicBezTo>
                  <a:pt x="26" y="379"/>
                  <a:pt x="26" y="382"/>
                  <a:pt x="27" y="385"/>
                </a:cubicBezTo>
                <a:cubicBezTo>
                  <a:pt x="28" y="388"/>
                  <a:pt x="30" y="390"/>
                  <a:pt x="33" y="391"/>
                </a:cubicBezTo>
                <a:cubicBezTo>
                  <a:pt x="36" y="392"/>
                  <a:pt x="50" y="399"/>
                  <a:pt x="64" y="404"/>
                </a:cubicBezTo>
                <a:cubicBezTo>
                  <a:pt x="62" y="412"/>
                  <a:pt x="60" y="419"/>
                  <a:pt x="58" y="426"/>
                </a:cubicBezTo>
                <a:cubicBezTo>
                  <a:pt x="44" y="425"/>
                  <a:pt x="28" y="423"/>
                  <a:pt x="25" y="422"/>
                </a:cubicBezTo>
                <a:cubicBezTo>
                  <a:pt x="22" y="422"/>
                  <a:pt x="19" y="423"/>
                  <a:pt x="17" y="425"/>
                </a:cubicBezTo>
                <a:cubicBezTo>
                  <a:pt x="14" y="426"/>
                  <a:pt x="13" y="429"/>
                  <a:pt x="12" y="432"/>
                </a:cubicBezTo>
                <a:cubicBezTo>
                  <a:pt x="12" y="435"/>
                  <a:pt x="12" y="437"/>
                  <a:pt x="13" y="440"/>
                </a:cubicBezTo>
                <a:cubicBezTo>
                  <a:pt x="15" y="442"/>
                  <a:pt x="17" y="444"/>
                  <a:pt x="20" y="445"/>
                </a:cubicBezTo>
                <a:cubicBezTo>
                  <a:pt x="23" y="446"/>
                  <a:pt x="38" y="451"/>
                  <a:pt x="52" y="455"/>
                </a:cubicBezTo>
                <a:cubicBezTo>
                  <a:pt x="50" y="463"/>
                  <a:pt x="49" y="470"/>
                  <a:pt x="48" y="478"/>
                </a:cubicBezTo>
                <a:cubicBezTo>
                  <a:pt x="34" y="478"/>
                  <a:pt x="18" y="477"/>
                  <a:pt x="15" y="477"/>
                </a:cubicBezTo>
                <a:cubicBezTo>
                  <a:pt x="12" y="477"/>
                  <a:pt x="9" y="479"/>
                  <a:pt x="7" y="481"/>
                </a:cubicBezTo>
                <a:cubicBezTo>
                  <a:pt x="5" y="482"/>
                  <a:pt x="4" y="485"/>
                  <a:pt x="3" y="488"/>
                </a:cubicBezTo>
                <a:cubicBezTo>
                  <a:pt x="3" y="491"/>
                  <a:pt x="4" y="494"/>
                  <a:pt x="5" y="496"/>
                </a:cubicBezTo>
                <a:cubicBezTo>
                  <a:pt x="7" y="498"/>
                  <a:pt x="9" y="500"/>
                  <a:pt x="12" y="501"/>
                </a:cubicBezTo>
                <a:cubicBezTo>
                  <a:pt x="15" y="501"/>
                  <a:pt x="31" y="505"/>
                  <a:pt x="45" y="507"/>
                </a:cubicBezTo>
                <a:cubicBezTo>
                  <a:pt x="45" y="515"/>
                  <a:pt x="44" y="522"/>
                  <a:pt x="44" y="530"/>
                </a:cubicBezTo>
                <a:cubicBezTo>
                  <a:pt x="30" y="531"/>
                  <a:pt x="14" y="533"/>
                  <a:pt x="10" y="533"/>
                </a:cubicBezTo>
                <a:cubicBezTo>
                  <a:pt x="7" y="533"/>
                  <a:pt x="5" y="535"/>
                  <a:pt x="3" y="537"/>
                </a:cubicBezTo>
                <a:cubicBezTo>
                  <a:pt x="1" y="539"/>
                  <a:pt x="0" y="542"/>
                  <a:pt x="0" y="545"/>
                </a:cubicBezTo>
                <a:cubicBezTo>
                  <a:pt x="0" y="548"/>
                  <a:pt x="1" y="551"/>
                  <a:pt x="3" y="553"/>
                </a:cubicBezTo>
                <a:cubicBezTo>
                  <a:pt x="5" y="555"/>
                  <a:pt x="7" y="556"/>
                  <a:pt x="10" y="557"/>
                </a:cubicBezTo>
                <a:cubicBezTo>
                  <a:pt x="14" y="557"/>
                  <a:pt x="30" y="558"/>
                  <a:pt x="44" y="560"/>
                </a:cubicBezTo>
                <a:cubicBezTo>
                  <a:pt x="44" y="567"/>
                  <a:pt x="45" y="575"/>
                  <a:pt x="45" y="582"/>
                </a:cubicBezTo>
                <a:cubicBezTo>
                  <a:pt x="31" y="585"/>
                  <a:pt x="15" y="588"/>
                  <a:pt x="12" y="589"/>
                </a:cubicBezTo>
                <a:cubicBezTo>
                  <a:pt x="9" y="590"/>
                  <a:pt x="7" y="591"/>
                  <a:pt x="5" y="594"/>
                </a:cubicBezTo>
                <a:cubicBezTo>
                  <a:pt x="4" y="596"/>
                  <a:pt x="3" y="599"/>
                  <a:pt x="3" y="602"/>
                </a:cubicBezTo>
                <a:cubicBezTo>
                  <a:pt x="4" y="605"/>
                  <a:pt x="5" y="607"/>
                  <a:pt x="7" y="609"/>
                </a:cubicBezTo>
                <a:cubicBezTo>
                  <a:pt x="9" y="611"/>
                  <a:pt x="12" y="613"/>
                  <a:pt x="15" y="612"/>
                </a:cubicBezTo>
                <a:cubicBezTo>
                  <a:pt x="18" y="612"/>
                  <a:pt x="34" y="612"/>
                  <a:pt x="48" y="612"/>
                </a:cubicBezTo>
                <a:cubicBezTo>
                  <a:pt x="49" y="620"/>
                  <a:pt x="50" y="627"/>
                  <a:pt x="52" y="634"/>
                </a:cubicBezTo>
                <a:cubicBezTo>
                  <a:pt x="38" y="639"/>
                  <a:pt x="23" y="644"/>
                  <a:pt x="20" y="645"/>
                </a:cubicBezTo>
                <a:cubicBezTo>
                  <a:pt x="17" y="645"/>
                  <a:pt x="15" y="647"/>
                  <a:pt x="13" y="650"/>
                </a:cubicBezTo>
                <a:cubicBezTo>
                  <a:pt x="12" y="652"/>
                  <a:pt x="12" y="655"/>
                  <a:pt x="12" y="658"/>
                </a:cubicBezTo>
                <a:cubicBezTo>
                  <a:pt x="13" y="661"/>
                  <a:pt x="14" y="664"/>
                  <a:pt x="17" y="665"/>
                </a:cubicBezTo>
                <a:cubicBezTo>
                  <a:pt x="19" y="667"/>
                  <a:pt x="22" y="668"/>
                  <a:pt x="25" y="668"/>
                </a:cubicBezTo>
                <a:cubicBezTo>
                  <a:pt x="28" y="667"/>
                  <a:pt x="44" y="665"/>
                  <a:pt x="58" y="664"/>
                </a:cubicBezTo>
                <a:cubicBezTo>
                  <a:pt x="60" y="671"/>
                  <a:pt x="62" y="678"/>
                  <a:pt x="64" y="686"/>
                </a:cubicBezTo>
                <a:cubicBezTo>
                  <a:pt x="50" y="691"/>
                  <a:pt x="36" y="698"/>
                  <a:pt x="33" y="699"/>
                </a:cubicBezTo>
                <a:cubicBezTo>
                  <a:pt x="30" y="700"/>
                  <a:pt x="28" y="702"/>
                  <a:pt x="27" y="705"/>
                </a:cubicBezTo>
                <a:cubicBezTo>
                  <a:pt x="26" y="708"/>
                  <a:pt x="26" y="710"/>
                  <a:pt x="27" y="713"/>
                </a:cubicBezTo>
                <a:cubicBezTo>
                  <a:pt x="28" y="716"/>
                  <a:pt x="30" y="718"/>
                  <a:pt x="32" y="720"/>
                </a:cubicBezTo>
                <a:cubicBezTo>
                  <a:pt x="34" y="721"/>
                  <a:pt x="37" y="722"/>
                  <a:pt x="40" y="721"/>
                </a:cubicBezTo>
                <a:cubicBezTo>
                  <a:pt x="43" y="721"/>
                  <a:pt x="59" y="717"/>
                  <a:pt x="73" y="714"/>
                </a:cubicBezTo>
                <a:cubicBezTo>
                  <a:pt x="76" y="721"/>
                  <a:pt x="78" y="728"/>
                  <a:pt x="81" y="735"/>
                </a:cubicBezTo>
                <a:cubicBezTo>
                  <a:pt x="68" y="742"/>
                  <a:pt x="55" y="750"/>
                  <a:pt x="52" y="752"/>
                </a:cubicBezTo>
                <a:cubicBezTo>
                  <a:pt x="49" y="753"/>
                  <a:pt x="48" y="755"/>
                  <a:pt x="47" y="758"/>
                </a:cubicBezTo>
                <a:cubicBezTo>
                  <a:pt x="46" y="761"/>
                  <a:pt x="46" y="764"/>
                  <a:pt x="47" y="766"/>
                </a:cubicBezTo>
                <a:cubicBezTo>
                  <a:pt x="48" y="769"/>
                  <a:pt x="51" y="771"/>
                  <a:pt x="53" y="772"/>
                </a:cubicBezTo>
                <a:cubicBezTo>
                  <a:pt x="56" y="774"/>
                  <a:pt x="59" y="774"/>
                  <a:pt x="61" y="773"/>
                </a:cubicBezTo>
                <a:cubicBezTo>
                  <a:pt x="64" y="772"/>
                  <a:pt x="79" y="767"/>
                  <a:pt x="93" y="762"/>
                </a:cubicBezTo>
                <a:cubicBezTo>
                  <a:pt x="97" y="769"/>
                  <a:pt x="100" y="776"/>
                  <a:pt x="104" y="782"/>
                </a:cubicBezTo>
                <a:cubicBezTo>
                  <a:pt x="92" y="791"/>
                  <a:pt x="79" y="800"/>
                  <a:pt x="76" y="802"/>
                </a:cubicBezTo>
                <a:cubicBezTo>
                  <a:pt x="74" y="804"/>
                  <a:pt x="72" y="806"/>
                  <a:pt x="72" y="809"/>
                </a:cubicBezTo>
                <a:cubicBezTo>
                  <a:pt x="71" y="812"/>
                  <a:pt x="72" y="815"/>
                  <a:pt x="73" y="817"/>
                </a:cubicBezTo>
                <a:cubicBezTo>
                  <a:pt x="75" y="820"/>
                  <a:pt x="77" y="822"/>
                  <a:pt x="80" y="823"/>
                </a:cubicBezTo>
                <a:cubicBezTo>
                  <a:pt x="82" y="824"/>
                  <a:pt x="85" y="824"/>
                  <a:pt x="88" y="822"/>
                </a:cubicBezTo>
                <a:cubicBezTo>
                  <a:pt x="91" y="821"/>
                  <a:pt x="105" y="814"/>
                  <a:pt x="118" y="808"/>
                </a:cubicBezTo>
                <a:cubicBezTo>
                  <a:pt x="122" y="815"/>
                  <a:pt x="127" y="821"/>
                  <a:pt x="131" y="827"/>
                </a:cubicBezTo>
                <a:cubicBezTo>
                  <a:pt x="120" y="837"/>
                  <a:pt x="108" y="847"/>
                  <a:pt x="105" y="850"/>
                </a:cubicBezTo>
                <a:cubicBezTo>
                  <a:pt x="103" y="852"/>
                  <a:pt x="102" y="854"/>
                  <a:pt x="102" y="857"/>
                </a:cubicBezTo>
                <a:cubicBezTo>
                  <a:pt x="102" y="860"/>
                  <a:pt x="102" y="863"/>
                  <a:pt x="104" y="865"/>
                </a:cubicBezTo>
                <a:cubicBezTo>
                  <a:pt x="106" y="867"/>
                  <a:pt x="108" y="869"/>
                  <a:pt x="111" y="870"/>
                </a:cubicBezTo>
                <a:cubicBezTo>
                  <a:pt x="114" y="870"/>
                  <a:pt x="117" y="870"/>
                  <a:pt x="119" y="869"/>
                </a:cubicBezTo>
                <a:cubicBezTo>
                  <a:pt x="122" y="867"/>
                  <a:pt x="136" y="859"/>
                  <a:pt x="148" y="851"/>
                </a:cubicBezTo>
                <a:cubicBezTo>
                  <a:pt x="153" y="857"/>
                  <a:pt x="158" y="863"/>
                  <a:pt x="163" y="869"/>
                </a:cubicBezTo>
                <a:cubicBezTo>
                  <a:pt x="153" y="880"/>
                  <a:pt x="142" y="891"/>
                  <a:pt x="140" y="894"/>
                </a:cubicBezTo>
                <a:cubicBezTo>
                  <a:pt x="138" y="896"/>
                  <a:pt x="137" y="899"/>
                  <a:pt x="137" y="902"/>
                </a:cubicBezTo>
                <a:cubicBezTo>
                  <a:pt x="137" y="904"/>
                  <a:pt x="138" y="907"/>
                  <a:pt x="140" y="909"/>
                </a:cubicBezTo>
                <a:cubicBezTo>
                  <a:pt x="142" y="912"/>
                  <a:pt x="145" y="913"/>
                  <a:pt x="147" y="913"/>
                </a:cubicBezTo>
                <a:cubicBezTo>
                  <a:pt x="150" y="914"/>
                  <a:pt x="153" y="913"/>
                  <a:pt x="155" y="911"/>
                </a:cubicBezTo>
                <a:cubicBezTo>
                  <a:pt x="158" y="909"/>
                  <a:pt x="171" y="900"/>
                  <a:pt x="182" y="891"/>
                </a:cubicBezTo>
                <a:cubicBezTo>
                  <a:pt x="188" y="897"/>
                  <a:pt x="193" y="902"/>
                  <a:pt x="198" y="907"/>
                </a:cubicBezTo>
                <a:cubicBezTo>
                  <a:pt x="190" y="919"/>
                  <a:pt x="180" y="932"/>
                  <a:pt x="178" y="934"/>
                </a:cubicBezTo>
                <a:cubicBezTo>
                  <a:pt x="176" y="937"/>
                  <a:pt x="176" y="940"/>
                  <a:pt x="176" y="942"/>
                </a:cubicBezTo>
                <a:cubicBezTo>
                  <a:pt x="177" y="945"/>
                  <a:pt x="178" y="948"/>
                  <a:pt x="180" y="950"/>
                </a:cubicBezTo>
                <a:cubicBezTo>
                  <a:pt x="182" y="952"/>
                  <a:pt x="185" y="953"/>
                  <a:pt x="188" y="953"/>
                </a:cubicBezTo>
                <a:cubicBezTo>
                  <a:pt x="191" y="953"/>
                  <a:pt x="194" y="952"/>
                  <a:pt x="196" y="950"/>
                </a:cubicBezTo>
                <a:cubicBezTo>
                  <a:pt x="198" y="948"/>
                  <a:pt x="210" y="937"/>
                  <a:pt x="221" y="927"/>
                </a:cubicBezTo>
                <a:cubicBezTo>
                  <a:pt x="226" y="932"/>
                  <a:pt x="232" y="937"/>
                  <a:pt x="238" y="941"/>
                </a:cubicBezTo>
                <a:cubicBezTo>
                  <a:pt x="231" y="954"/>
                  <a:pt x="223" y="968"/>
                  <a:pt x="221" y="970"/>
                </a:cubicBezTo>
                <a:cubicBezTo>
                  <a:pt x="219" y="973"/>
                  <a:pt x="219" y="976"/>
                  <a:pt x="220" y="979"/>
                </a:cubicBezTo>
                <a:cubicBezTo>
                  <a:pt x="220" y="981"/>
                  <a:pt x="222" y="984"/>
                  <a:pt x="224" y="986"/>
                </a:cubicBezTo>
                <a:cubicBezTo>
                  <a:pt x="227" y="987"/>
                  <a:pt x="230" y="988"/>
                  <a:pt x="232" y="988"/>
                </a:cubicBezTo>
                <a:cubicBezTo>
                  <a:pt x="235" y="988"/>
                  <a:pt x="238" y="986"/>
                  <a:pt x="240" y="984"/>
                </a:cubicBezTo>
                <a:cubicBezTo>
                  <a:pt x="242" y="982"/>
                  <a:pt x="253" y="970"/>
                  <a:pt x="262" y="959"/>
                </a:cubicBezTo>
                <a:cubicBezTo>
                  <a:pt x="268" y="963"/>
                  <a:pt x="275" y="967"/>
                  <a:pt x="281" y="971"/>
                </a:cubicBezTo>
                <a:cubicBezTo>
                  <a:pt x="275" y="984"/>
                  <a:pt x="268" y="999"/>
                  <a:pt x="267" y="1002"/>
                </a:cubicBezTo>
                <a:cubicBezTo>
                  <a:pt x="266" y="1005"/>
                  <a:pt x="266" y="1008"/>
                  <a:pt x="267" y="1010"/>
                </a:cubicBezTo>
                <a:cubicBezTo>
                  <a:pt x="268" y="1013"/>
                  <a:pt x="270" y="1015"/>
                  <a:pt x="272" y="1017"/>
                </a:cubicBezTo>
                <a:cubicBezTo>
                  <a:pt x="275" y="1018"/>
                  <a:pt x="278" y="1019"/>
                  <a:pt x="280" y="1018"/>
                </a:cubicBezTo>
                <a:cubicBezTo>
                  <a:pt x="283" y="1018"/>
                  <a:pt x="286" y="1016"/>
                  <a:pt x="287" y="1014"/>
                </a:cubicBezTo>
                <a:cubicBezTo>
                  <a:pt x="289" y="1011"/>
                  <a:pt x="298" y="998"/>
                  <a:pt x="307" y="986"/>
                </a:cubicBezTo>
                <a:cubicBezTo>
                  <a:pt x="314" y="990"/>
                  <a:pt x="320" y="993"/>
                  <a:pt x="327" y="996"/>
                </a:cubicBezTo>
                <a:cubicBezTo>
                  <a:pt x="322" y="1010"/>
                  <a:pt x="317" y="1025"/>
                  <a:pt x="316" y="1028"/>
                </a:cubicBezTo>
                <a:cubicBezTo>
                  <a:pt x="315" y="1031"/>
                  <a:pt x="316" y="1034"/>
                  <a:pt x="317" y="1037"/>
                </a:cubicBezTo>
                <a:cubicBezTo>
                  <a:pt x="318" y="1039"/>
                  <a:pt x="320" y="1041"/>
                  <a:pt x="323" y="1042"/>
                </a:cubicBezTo>
                <a:cubicBezTo>
                  <a:pt x="326" y="1044"/>
                  <a:pt x="328" y="1044"/>
                  <a:pt x="331" y="1043"/>
                </a:cubicBezTo>
                <a:cubicBezTo>
                  <a:pt x="334" y="1042"/>
                  <a:pt x="336" y="1041"/>
                  <a:pt x="338" y="1038"/>
                </a:cubicBezTo>
                <a:cubicBezTo>
                  <a:pt x="339" y="1035"/>
                  <a:pt x="347" y="1021"/>
                  <a:pt x="354" y="1009"/>
                </a:cubicBezTo>
                <a:cubicBezTo>
                  <a:pt x="361" y="1011"/>
                  <a:pt x="368" y="1014"/>
                  <a:pt x="375" y="1017"/>
                </a:cubicBezTo>
                <a:cubicBezTo>
                  <a:pt x="372" y="1031"/>
                  <a:pt x="369" y="1046"/>
                  <a:pt x="368" y="1050"/>
                </a:cubicBezTo>
                <a:cubicBezTo>
                  <a:pt x="367" y="1052"/>
                  <a:pt x="368" y="1055"/>
                  <a:pt x="369" y="1058"/>
                </a:cubicBezTo>
                <a:cubicBezTo>
                  <a:pt x="371" y="1060"/>
                  <a:pt x="373" y="1062"/>
                  <a:pt x="376" y="1063"/>
                </a:cubicBezTo>
                <a:cubicBezTo>
                  <a:pt x="379" y="1064"/>
                  <a:pt x="382" y="1064"/>
                  <a:pt x="384" y="1063"/>
                </a:cubicBezTo>
                <a:cubicBezTo>
                  <a:pt x="387" y="1062"/>
                  <a:pt x="389" y="1060"/>
                  <a:pt x="390" y="1057"/>
                </a:cubicBezTo>
                <a:cubicBezTo>
                  <a:pt x="392" y="1054"/>
                  <a:pt x="398" y="1039"/>
                  <a:pt x="404" y="1026"/>
                </a:cubicBezTo>
                <a:cubicBezTo>
                  <a:pt x="411" y="1028"/>
                  <a:pt x="418" y="1030"/>
                  <a:pt x="425" y="1032"/>
                </a:cubicBezTo>
                <a:cubicBezTo>
                  <a:pt x="424" y="1046"/>
                  <a:pt x="422" y="1062"/>
                  <a:pt x="422" y="1065"/>
                </a:cubicBezTo>
                <a:cubicBezTo>
                  <a:pt x="421" y="1068"/>
                  <a:pt x="422" y="1071"/>
                  <a:pt x="424" y="1073"/>
                </a:cubicBezTo>
                <a:cubicBezTo>
                  <a:pt x="426" y="1075"/>
                  <a:pt x="428" y="1077"/>
                  <a:pt x="431" y="1078"/>
                </a:cubicBezTo>
                <a:cubicBezTo>
                  <a:pt x="434" y="1078"/>
                  <a:pt x="437" y="1078"/>
                  <a:pt x="439" y="1076"/>
                </a:cubicBezTo>
                <a:cubicBezTo>
                  <a:pt x="442" y="1075"/>
                  <a:pt x="444" y="1073"/>
                  <a:pt x="445" y="1070"/>
                </a:cubicBezTo>
                <a:cubicBezTo>
                  <a:pt x="446" y="1067"/>
                  <a:pt x="450" y="1052"/>
                  <a:pt x="455" y="1038"/>
                </a:cubicBezTo>
                <a:cubicBezTo>
                  <a:pt x="462" y="1039"/>
                  <a:pt x="469" y="1040"/>
                  <a:pt x="477" y="1041"/>
                </a:cubicBezTo>
                <a:cubicBezTo>
                  <a:pt x="477" y="1056"/>
                  <a:pt x="477" y="1072"/>
                  <a:pt x="477" y="1075"/>
                </a:cubicBezTo>
                <a:cubicBezTo>
                  <a:pt x="477" y="1078"/>
                  <a:pt x="478" y="1081"/>
                  <a:pt x="480" y="1083"/>
                </a:cubicBezTo>
                <a:cubicBezTo>
                  <a:pt x="482" y="1085"/>
                  <a:pt x="484" y="1086"/>
                  <a:pt x="487" y="1087"/>
                </a:cubicBezTo>
                <a:cubicBezTo>
                  <a:pt x="490" y="1087"/>
                  <a:pt x="493" y="1086"/>
                  <a:pt x="495" y="1085"/>
                </a:cubicBezTo>
                <a:cubicBezTo>
                  <a:pt x="497" y="1083"/>
                  <a:pt x="499" y="1081"/>
                  <a:pt x="500" y="1078"/>
                </a:cubicBezTo>
                <a:cubicBezTo>
                  <a:pt x="501" y="1074"/>
                  <a:pt x="504" y="1059"/>
                  <a:pt x="507" y="1045"/>
                </a:cubicBezTo>
                <a:cubicBezTo>
                  <a:pt x="514" y="1045"/>
                  <a:pt x="522" y="1045"/>
                  <a:pt x="529" y="1046"/>
                </a:cubicBezTo>
                <a:cubicBezTo>
                  <a:pt x="530" y="1060"/>
                  <a:pt x="532" y="1076"/>
                  <a:pt x="532" y="1079"/>
                </a:cubicBezTo>
                <a:cubicBezTo>
                  <a:pt x="533" y="1082"/>
                  <a:pt x="534" y="1085"/>
                  <a:pt x="536" y="1087"/>
                </a:cubicBezTo>
                <a:cubicBezTo>
                  <a:pt x="538" y="1089"/>
                  <a:pt x="541" y="1090"/>
                  <a:pt x="544" y="1090"/>
                </a:cubicBezTo>
                <a:cubicBezTo>
                  <a:pt x="547" y="1090"/>
                  <a:pt x="550" y="1088"/>
                  <a:pt x="552" y="1087"/>
                </a:cubicBezTo>
                <a:cubicBezTo>
                  <a:pt x="554" y="1085"/>
                  <a:pt x="555" y="1082"/>
                  <a:pt x="556" y="1079"/>
                </a:cubicBezTo>
                <a:cubicBezTo>
                  <a:pt x="556" y="1076"/>
                  <a:pt x="558" y="1060"/>
                  <a:pt x="559" y="1046"/>
                </a:cubicBezTo>
                <a:cubicBezTo>
                  <a:pt x="566" y="1045"/>
                  <a:pt x="574" y="1045"/>
                  <a:pt x="581" y="1045"/>
                </a:cubicBezTo>
                <a:cubicBezTo>
                  <a:pt x="584" y="1059"/>
                  <a:pt x="587" y="1074"/>
                  <a:pt x="588" y="1078"/>
                </a:cubicBezTo>
                <a:cubicBezTo>
                  <a:pt x="589" y="1081"/>
                  <a:pt x="590" y="1083"/>
                  <a:pt x="593" y="1085"/>
                </a:cubicBezTo>
                <a:cubicBezTo>
                  <a:pt x="595" y="1086"/>
                  <a:pt x="598" y="1087"/>
                  <a:pt x="601" y="1087"/>
                </a:cubicBezTo>
                <a:cubicBezTo>
                  <a:pt x="604" y="1086"/>
                  <a:pt x="606" y="1085"/>
                  <a:pt x="608" y="1083"/>
                </a:cubicBezTo>
                <a:cubicBezTo>
                  <a:pt x="610" y="1081"/>
                  <a:pt x="611" y="1078"/>
                  <a:pt x="611" y="1075"/>
                </a:cubicBezTo>
                <a:cubicBezTo>
                  <a:pt x="611" y="1072"/>
                  <a:pt x="611" y="1056"/>
                  <a:pt x="611" y="1041"/>
                </a:cubicBezTo>
                <a:cubicBezTo>
                  <a:pt x="619" y="1040"/>
                  <a:pt x="626" y="1039"/>
                  <a:pt x="633" y="1038"/>
                </a:cubicBezTo>
                <a:cubicBezTo>
                  <a:pt x="638" y="1052"/>
                  <a:pt x="642" y="1067"/>
                  <a:pt x="643" y="1070"/>
                </a:cubicBezTo>
                <a:cubicBezTo>
                  <a:pt x="644" y="1073"/>
                  <a:pt x="646" y="1075"/>
                  <a:pt x="649" y="1076"/>
                </a:cubicBezTo>
                <a:cubicBezTo>
                  <a:pt x="651" y="1078"/>
                  <a:pt x="654" y="1078"/>
                  <a:pt x="657" y="1078"/>
                </a:cubicBezTo>
                <a:cubicBezTo>
                  <a:pt x="660" y="1077"/>
                  <a:pt x="662" y="1075"/>
                  <a:pt x="664" y="1073"/>
                </a:cubicBezTo>
                <a:cubicBezTo>
                  <a:pt x="666" y="1071"/>
                  <a:pt x="667" y="1068"/>
                  <a:pt x="666" y="1065"/>
                </a:cubicBezTo>
                <a:cubicBezTo>
                  <a:pt x="666" y="1062"/>
                  <a:pt x="664" y="1046"/>
                  <a:pt x="663" y="1032"/>
                </a:cubicBezTo>
                <a:cubicBezTo>
                  <a:pt x="670" y="1030"/>
                  <a:pt x="677" y="1028"/>
                  <a:pt x="684" y="1026"/>
                </a:cubicBezTo>
                <a:cubicBezTo>
                  <a:pt x="690" y="1039"/>
                  <a:pt x="696" y="1054"/>
                  <a:pt x="698" y="1057"/>
                </a:cubicBezTo>
                <a:cubicBezTo>
                  <a:pt x="699" y="1060"/>
                  <a:pt x="701" y="1062"/>
                  <a:pt x="704" y="1063"/>
                </a:cubicBezTo>
                <a:cubicBezTo>
                  <a:pt x="706" y="1064"/>
                  <a:pt x="709" y="1064"/>
                  <a:pt x="712" y="1063"/>
                </a:cubicBezTo>
                <a:cubicBezTo>
                  <a:pt x="715" y="1062"/>
                  <a:pt x="717" y="1060"/>
                  <a:pt x="719" y="1058"/>
                </a:cubicBezTo>
                <a:cubicBezTo>
                  <a:pt x="720" y="1055"/>
                  <a:pt x="721" y="1052"/>
                  <a:pt x="720" y="1050"/>
                </a:cubicBezTo>
                <a:cubicBezTo>
                  <a:pt x="719" y="1046"/>
                  <a:pt x="716" y="1031"/>
                  <a:pt x="713" y="1017"/>
                </a:cubicBezTo>
                <a:cubicBezTo>
                  <a:pt x="720" y="1014"/>
                  <a:pt x="727" y="1011"/>
                  <a:pt x="734" y="1009"/>
                </a:cubicBezTo>
                <a:cubicBezTo>
                  <a:pt x="741" y="1021"/>
                  <a:pt x="749" y="1035"/>
                  <a:pt x="750" y="1038"/>
                </a:cubicBezTo>
                <a:cubicBezTo>
                  <a:pt x="752" y="1041"/>
                  <a:pt x="754" y="1042"/>
                  <a:pt x="757" y="1043"/>
                </a:cubicBezTo>
                <a:cubicBezTo>
                  <a:pt x="760" y="1044"/>
                  <a:pt x="762" y="1044"/>
                  <a:pt x="765" y="1042"/>
                </a:cubicBezTo>
                <a:cubicBezTo>
                  <a:pt x="768" y="1041"/>
                  <a:pt x="770" y="1039"/>
                  <a:pt x="771" y="1037"/>
                </a:cubicBezTo>
                <a:cubicBezTo>
                  <a:pt x="772" y="1034"/>
                  <a:pt x="773" y="1031"/>
                  <a:pt x="772" y="1028"/>
                </a:cubicBezTo>
                <a:cubicBezTo>
                  <a:pt x="771" y="1025"/>
                  <a:pt x="766" y="1010"/>
                  <a:pt x="761" y="996"/>
                </a:cubicBezTo>
                <a:cubicBezTo>
                  <a:pt x="768" y="993"/>
                  <a:pt x="774" y="990"/>
                  <a:pt x="781" y="986"/>
                </a:cubicBezTo>
                <a:cubicBezTo>
                  <a:pt x="790" y="998"/>
                  <a:pt x="799" y="1011"/>
                  <a:pt x="801" y="1014"/>
                </a:cubicBezTo>
                <a:cubicBezTo>
                  <a:pt x="802" y="1016"/>
                  <a:pt x="805" y="1018"/>
                  <a:pt x="808" y="1018"/>
                </a:cubicBezTo>
                <a:cubicBezTo>
                  <a:pt x="810" y="1019"/>
                  <a:pt x="813" y="1018"/>
                  <a:pt x="816" y="1017"/>
                </a:cubicBezTo>
                <a:cubicBezTo>
                  <a:pt x="818" y="1015"/>
                  <a:pt x="820" y="1013"/>
                  <a:pt x="821" y="1010"/>
                </a:cubicBezTo>
                <a:cubicBezTo>
                  <a:pt x="822" y="1008"/>
                  <a:pt x="822" y="1005"/>
                  <a:pt x="821" y="1002"/>
                </a:cubicBezTo>
                <a:cubicBezTo>
                  <a:pt x="820" y="999"/>
                  <a:pt x="813" y="984"/>
                  <a:pt x="807" y="971"/>
                </a:cubicBezTo>
                <a:cubicBezTo>
                  <a:pt x="813" y="967"/>
                  <a:pt x="820" y="963"/>
                  <a:pt x="826" y="959"/>
                </a:cubicBezTo>
                <a:cubicBezTo>
                  <a:pt x="835" y="970"/>
                  <a:pt x="846" y="982"/>
                  <a:pt x="848" y="984"/>
                </a:cubicBezTo>
                <a:cubicBezTo>
                  <a:pt x="850" y="986"/>
                  <a:pt x="853" y="988"/>
                  <a:pt x="856" y="988"/>
                </a:cubicBezTo>
                <a:cubicBezTo>
                  <a:pt x="858" y="988"/>
                  <a:pt x="861" y="987"/>
                  <a:pt x="864" y="986"/>
                </a:cubicBezTo>
                <a:cubicBezTo>
                  <a:pt x="866" y="984"/>
                  <a:pt x="868" y="981"/>
                  <a:pt x="868" y="979"/>
                </a:cubicBezTo>
                <a:cubicBezTo>
                  <a:pt x="869" y="976"/>
                  <a:pt x="869" y="973"/>
                  <a:pt x="867" y="970"/>
                </a:cubicBezTo>
                <a:cubicBezTo>
                  <a:pt x="865" y="968"/>
                  <a:pt x="857" y="954"/>
                  <a:pt x="850" y="941"/>
                </a:cubicBezTo>
                <a:cubicBezTo>
                  <a:pt x="856" y="937"/>
                  <a:pt x="862" y="932"/>
                  <a:pt x="867" y="927"/>
                </a:cubicBezTo>
                <a:cubicBezTo>
                  <a:pt x="878" y="937"/>
                  <a:pt x="890" y="948"/>
                  <a:pt x="892" y="950"/>
                </a:cubicBezTo>
                <a:cubicBezTo>
                  <a:pt x="894" y="952"/>
                  <a:pt x="897" y="953"/>
                  <a:pt x="900" y="953"/>
                </a:cubicBezTo>
                <a:cubicBezTo>
                  <a:pt x="903" y="953"/>
                  <a:pt x="906" y="952"/>
                  <a:pt x="908" y="950"/>
                </a:cubicBezTo>
                <a:cubicBezTo>
                  <a:pt x="910" y="948"/>
                  <a:pt x="911" y="945"/>
                  <a:pt x="912" y="942"/>
                </a:cubicBezTo>
                <a:cubicBezTo>
                  <a:pt x="912" y="940"/>
                  <a:pt x="911" y="937"/>
                  <a:pt x="910" y="934"/>
                </a:cubicBezTo>
                <a:cubicBezTo>
                  <a:pt x="908" y="932"/>
                  <a:pt x="898" y="919"/>
                  <a:pt x="890" y="907"/>
                </a:cubicBezTo>
                <a:cubicBezTo>
                  <a:pt x="895" y="902"/>
                  <a:pt x="900" y="897"/>
                  <a:pt x="905" y="891"/>
                </a:cubicBezTo>
                <a:cubicBezTo>
                  <a:pt x="917" y="900"/>
                  <a:pt x="930" y="909"/>
                  <a:pt x="933" y="911"/>
                </a:cubicBezTo>
                <a:cubicBezTo>
                  <a:pt x="935" y="913"/>
                  <a:pt x="938" y="914"/>
                  <a:pt x="941" y="913"/>
                </a:cubicBezTo>
                <a:cubicBezTo>
                  <a:pt x="943" y="913"/>
                  <a:pt x="946" y="912"/>
                  <a:pt x="948" y="909"/>
                </a:cubicBezTo>
                <a:cubicBezTo>
                  <a:pt x="950" y="907"/>
                  <a:pt x="951" y="904"/>
                  <a:pt x="951" y="902"/>
                </a:cubicBezTo>
                <a:cubicBezTo>
                  <a:pt x="951" y="899"/>
                  <a:pt x="950" y="896"/>
                  <a:pt x="948" y="894"/>
                </a:cubicBezTo>
                <a:cubicBezTo>
                  <a:pt x="946" y="891"/>
                  <a:pt x="935" y="880"/>
                  <a:pt x="925" y="869"/>
                </a:cubicBezTo>
                <a:cubicBezTo>
                  <a:pt x="930" y="863"/>
                  <a:pt x="935" y="857"/>
                  <a:pt x="940" y="851"/>
                </a:cubicBezTo>
                <a:cubicBezTo>
                  <a:pt x="952" y="859"/>
                  <a:pt x="966" y="867"/>
                  <a:pt x="969" y="869"/>
                </a:cubicBezTo>
                <a:cubicBezTo>
                  <a:pt x="971" y="870"/>
                  <a:pt x="974" y="870"/>
                  <a:pt x="977" y="870"/>
                </a:cubicBezTo>
                <a:cubicBezTo>
                  <a:pt x="980" y="869"/>
                  <a:pt x="982" y="867"/>
                  <a:pt x="984" y="865"/>
                </a:cubicBezTo>
                <a:cubicBezTo>
                  <a:pt x="986" y="863"/>
                  <a:pt x="986" y="860"/>
                  <a:pt x="986" y="857"/>
                </a:cubicBezTo>
                <a:cubicBezTo>
                  <a:pt x="986" y="854"/>
                  <a:pt x="985" y="852"/>
                  <a:pt x="983" y="850"/>
                </a:cubicBezTo>
                <a:cubicBezTo>
                  <a:pt x="980" y="847"/>
                  <a:pt x="968" y="837"/>
                  <a:pt x="957" y="827"/>
                </a:cubicBezTo>
                <a:cubicBezTo>
                  <a:pt x="961" y="821"/>
                  <a:pt x="966" y="815"/>
                  <a:pt x="969" y="808"/>
                </a:cubicBezTo>
                <a:cubicBezTo>
                  <a:pt x="983" y="814"/>
                  <a:pt x="997" y="821"/>
                  <a:pt x="1000" y="822"/>
                </a:cubicBezTo>
                <a:cubicBezTo>
                  <a:pt x="1003" y="824"/>
                  <a:pt x="1006" y="824"/>
                  <a:pt x="1008" y="823"/>
                </a:cubicBezTo>
                <a:cubicBezTo>
                  <a:pt x="1011" y="822"/>
                  <a:pt x="1013" y="820"/>
                  <a:pt x="1015" y="817"/>
                </a:cubicBezTo>
                <a:cubicBezTo>
                  <a:pt x="1016" y="815"/>
                  <a:pt x="1017" y="812"/>
                  <a:pt x="1016" y="809"/>
                </a:cubicBezTo>
                <a:cubicBezTo>
                  <a:pt x="1016" y="806"/>
                  <a:pt x="1014" y="804"/>
                  <a:pt x="1012" y="802"/>
                </a:cubicBezTo>
                <a:cubicBezTo>
                  <a:pt x="1009" y="800"/>
                  <a:pt x="996" y="791"/>
                  <a:pt x="984" y="782"/>
                </a:cubicBezTo>
                <a:cubicBezTo>
                  <a:pt x="988" y="776"/>
                  <a:pt x="991" y="769"/>
                  <a:pt x="995" y="762"/>
                </a:cubicBezTo>
                <a:cubicBezTo>
                  <a:pt x="1009" y="767"/>
                  <a:pt x="1024" y="772"/>
                  <a:pt x="1027" y="773"/>
                </a:cubicBezTo>
                <a:cubicBezTo>
                  <a:pt x="1029" y="774"/>
                  <a:pt x="1032" y="774"/>
                  <a:pt x="1035" y="772"/>
                </a:cubicBezTo>
                <a:cubicBezTo>
                  <a:pt x="1037" y="771"/>
                  <a:pt x="1039" y="769"/>
                  <a:pt x="1041" y="766"/>
                </a:cubicBezTo>
                <a:cubicBezTo>
                  <a:pt x="1042" y="764"/>
                  <a:pt x="1042" y="761"/>
                  <a:pt x="1041" y="758"/>
                </a:cubicBezTo>
                <a:cubicBezTo>
                  <a:pt x="1040" y="755"/>
                  <a:pt x="1039" y="753"/>
                  <a:pt x="1036" y="752"/>
                </a:cubicBezTo>
                <a:cubicBezTo>
                  <a:pt x="1033" y="750"/>
                  <a:pt x="1020" y="742"/>
                  <a:pt x="1007" y="735"/>
                </a:cubicBezTo>
                <a:cubicBezTo>
                  <a:pt x="1010" y="728"/>
                  <a:pt x="1012" y="721"/>
                  <a:pt x="1015" y="714"/>
                </a:cubicBezTo>
                <a:cubicBezTo>
                  <a:pt x="1029" y="717"/>
                  <a:pt x="1045" y="721"/>
                  <a:pt x="1048" y="721"/>
                </a:cubicBezTo>
                <a:cubicBezTo>
                  <a:pt x="1051" y="722"/>
                  <a:pt x="1054" y="721"/>
                  <a:pt x="1056" y="720"/>
                </a:cubicBezTo>
                <a:cubicBezTo>
                  <a:pt x="1058" y="718"/>
                  <a:pt x="1060" y="716"/>
                  <a:pt x="1061" y="713"/>
                </a:cubicBezTo>
                <a:cubicBezTo>
                  <a:pt x="1062" y="710"/>
                  <a:pt x="1062" y="707"/>
                  <a:pt x="1061" y="705"/>
                </a:cubicBezTo>
                <a:cubicBezTo>
                  <a:pt x="1060" y="702"/>
                  <a:pt x="1058" y="700"/>
                  <a:pt x="1055" y="699"/>
                </a:cubicBezTo>
                <a:cubicBezTo>
                  <a:pt x="1052" y="698"/>
                  <a:pt x="1037" y="691"/>
                  <a:pt x="1024" y="686"/>
                </a:cubicBezTo>
                <a:cubicBezTo>
                  <a:pt x="1026" y="678"/>
                  <a:pt x="1028" y="671"/>
                  <a:pt x="1030" y="664"/>
                </a:cubicBezTo>
                <a:cubicBezTo>
                  <a:pt x="1044" y="665"/>
                  <a:pt x="1060" y="667"/>
                  <a:pt x="1063" y="668"/>
                </a:cubicBezTo>
                <a:cubicBezTo>
                  <a:pt x="1066" y="668"/>
                  <a:pt x="1069" y="667"/>
                  <a:pt x="1071" y="665"/>
                </a:cubicBezTo>
                <a:cubicBezTo>
                  <a:pt x="1074" y="664"/>
                  <a:pt x="1075" y="661"/>
                  <a:pt x="1076" y="658"/>
                </a:cubicBezTo>
                <a:cubicBezTo>
                  <a:pt x="1076" y="655"/>
                  <a:pt x="1076" y="652"/>
                  <a:pt x="1075" y="650"/>
                </a:cubicBezTo>
                <a:cubicBezTo>
                  <a:pt x="1073" y="647"/>
                  <a:pt x="1071" y="645"/>
                  <a:pt x="1068" y="645"/>
                </a:cubicBezTo>
                <a:cubicBezTo>
                  <a:pt x="1065" y="644"/>
                  <a:pt x="1050" y="639"/>
                  <a:pt x="1036" y="634"/>
                </a:cubicBezTo>
                <a:cubicBezTo>
                  <a:pt x="1037" y="627"/>
                  <a:pt x="1039" y="620"/>
                  <a:pt x="1040" y="612"/>
                </a:cubicBezTo>
                <a:cubicBezTo>
                  <a:pt x="1054" y="612"/>
                  <a:pt x="1070" y="612"/>
                  <a:pt x="1073" y="612"/>
                </a:cubicBezTo>
                <a:cubicBezTo>
                  <a:pt x="1076" y="613"/>
                  <a:pt x="1079" y="611"/>
                  <a:pt x="1081" y="609"/>
                </a:cubicBezTo>
                <a:cubicBezTo>
                  <a:pt x="1083" y="607"/>
                  <a:pt x="1084" y="605"/>
                  <a:pt x="1085" y="602"/>
                </a:cubicBezTo>
                <a:cubicBezTo>
                  <a:pt x="1085" y="599"/>
                  <a:pt x="1084" y="596"/>
                  <a:pt x="1083" y="594"/>
                </a:cubicBezTo>
                <a:cubicBezTo>
                  <a:pt x="1081" y="591"/>
                  <a:pt x="1079" y="590"/>
                  <a:pt x="1076" y="589"/>
                </a:cubicBezTo>
                <a:cubicBezTo>
                  <a:pt x="1073" y="588"/>
                  <a:pt x="1057" y="585"/>
                  <a:pt x="1043" y="582"/>
                </a:cubicBezTo>
                <a:cubicBezTo>
                  <a:pt x="1043" y="575"/>
                  <a:pt x="1044" y="567"/>
                  <a:pt x="1044" y="560"/>
                </a:cubicBezTo>
                <a:cubicBezTo>
                  <a:pt x="1058" y="558"/>
                  <a:pt x="1074" y="557"/>
                  <a:pt x="1078" y="557"/>
                </a:cubicBezTo>
                <a:close/>
                <a:moveTo>
                  <a:pt x="544" y="979"/>
                </a:moveTo>
                <a:cubicBezTo>
                  <a:pt x="305" y="979"/>
                  <a:pt x="111" y="785"/>
                  <a:pt x="111" y="545"/>
                </a:cubicBezTo>
                <a:cubicBezTo>
                  <a:pt x="111" y="305"/>
                  <a:pt x="305" y="111"/>
                  <a:pt x="544" y="111"/>
                </a:cubicBezTo>
                <a:cubicBezTo>
                  <a:pt x="783" y="111"/>
                  <a:pt x="977" y="305"/>
                  <a:pt x="977" y="545"/>
                </a:cubicBezTo>
                <a:cubicBezTo>
                  <a:pt x="977" y="785"/>
                  <a:pt x="783" y="979"/>
                  <a:pt x="544" y="979"/>
                </a:cubicBezTo>
                <a:close/>
              </a:path>
            </a:pathLst>
          </a:custGeom>
          <a:solidFill>
            <a:srgbClr val="356377"/>
          </a:solidFill>
          <a:ln>
            <a:noFill/>
          </a:ln>
        </p:spPr>
        <p:txBody>
          <a:bodyPr vert="horz" wrap="square" lIns="91440" tIns="45720" rIns="91440" bIns="45720" numCol="1" anchor="t" anchorCtr="0" compatLnSpc="1">
            <a:prstTxWarp prst="textNoShape">
              <a:avLst/>
            </a:prstTxWarp>
          </a:bodyPr>
          <a:lstStyle/>
          <a:p>
            <a:pPr defTabSz="914378"/>
            <a:endParaRPr lang="en-US" sz="1800">
              <a:solidFill>
                <a:prstClr val="black"/>
              </a:solidFill>
            </a:endParaRPr>
          </a:p>
        </p:txBody>
      </p:sp>
      <p:sp>
        <p:nvSpPr>
          <p:cNvPr id="102" name="Freeform 18">
            <a:extLst>
              <a:ext uri="{FF2B5EF4-FFF2-40B4-BE49-F238E27FC236}">
                <a16:creationId xmlns:a16="http://schemas.microsoft.com/office/drawing/2014/main" id="{3EB8E58A-2B80-4866-8494-F12D5201DB36}"/>
              </a:ext>
            </a:extLst>
          </p:cNvPr>
          <p:cNvSpPr>
            <a:spLocks noEditPoints="1"/>
          </p:cNvSpPr>
          <p:nvPr/>
        </p:nvSpPr>
        <p:spPr bwMode="auto">
          <a:xfrm>
            <a:off x="3855535" y="2904910"/>
            <a:ext cx="240805" cy="241317"/>
          </a:xfrm>
          <a:custGeom>
            <a:avLst/>
            <a:gdLst>
              <a:gd name="T0" fmla="*/ 1043 w 1088"/>
              <a:gd name="T1" fmla="*/ 507 h 1090"/>
              <a:gd name="T2" fmla="*/ 1036 w 1088"/>
              <a:gd name="T3" fmla="*/ 455 h 1090"/>
              <a:gd name="T4" fmla="*/ 1024 w 1088"/>
              <a:gd name="T5" fmla="*/ 404 h 1090"/>
              <a:gd name="T6" fmla="*/ 1007 w 1088"/>
              <a:gd name="T7" fmla="*/ 355 h 1090"/>
              <a:gd name="T8" fmla="*/ 984 w 1088"/>
              <a:gd name="T9" fmla="*/ 307 h 1090"/>
              <a:gd name="T10" fmla="*/ 957 w 1088"/>
              <a:gd name="T11" fmla="*/ 263 h 1090"/>
              <a:gd name="T12" fmla="*/ 925 w 1088"/>
              <a:gd name="T13" fmla="*/ 221 h 1090"/>
              <a:gd name="T14" fmla="*/ 890 w 1088"/>
              <a:gd name="T15" fmla="*/ 183 h 1090"/>
              <a:gd name="T16" fmla="*/ 850 w 1088"/>
              <a:gd name="T17" fmla="*/ 149 h 1090"/>
              <a:gd name="T18" fmla="*/ 807 w 1088"/>
              <a:gd name="T19" fmla="*/ 119 h 1090"/>
              <a:gd name="T20" fmla="*/ 761 w 1088"/>
              <a:gd name="T21" fmla="*/ 93 h 1090"/>
              <a:gd name="T22" fmla="*/ 713 w 1088"/>
              <a:gd name="T23" fmla="*/ 73 h 1090"/>
              <a:gd name="T24" fmla="*/ 663 w 1088"/>
              <a:gd name="T25" fmla="*/ 58 h 1090"/>
              <a:gd name="T26" fmla="*/ 611 w 1088"/>
              <a:gd name="T27" fmla="*/ 48 h 1090"/>
              <a:gd name="T28" fmla="*/ 559 w 1088"/>
              <a:gd name="T29" fmla="*/ 44 h 1090"/>
              <a:gd name="T30" fmla="*/ 507 w 1088"/>
              <a:gd name="T31" fmla="*/ 45 h 1090"/>
              <a:gd name="T32" fmla="*/ 455 w 1088"/>
              <a:gd name="T33" fmla="*/ 52 h 1090"/>
              <a:gd name="T34" fmla="*/ 404 w 1088"/>
              <a:gd name="T35" fmla="*/ 64 h 1090"/>
              <a:gd name="T36" fmla="*/ 354 w 1088"/>
              <a:gd name="T37" fmla="*/ 81 h 1090"/>
              <a:gd name="T38" fmla="*/ 307 w 1088"/>
              <a:gd name="T39" fmla="*/ 104 h 1090"/>
              <a:gd name="T40" fmla="*/ 262 w 1088"/>
              <a:gd name="T41" fmla="*/ 131 h 1090"/>
              <a:gd name="T42" fmla="*/ 221 w 1088"/>
              <a:gd name="T43" fmla="*/ 163 h 1090"/>
              <a:gd name="T44" fmla="*/ 182 w 1088"/>
              <a:gd name="T45" fmla="*/ 199 h 1090"/>
              <a:gd name="T46" fmla="*/ 148 w 1088"/>
              <a:gd name="T47" fmla="*/ 238 h 1090"/>
              <a:gd name="T48" fmla="*/ 118 w 1088"/>
              <a:gd name="T49" fmla="*/ 282 h 1090"/>
              <a:gd name="T50" fmla="*/ 93 w 1088"/>
              <a:gd name="T51" fmla="*/ 328 h 1090"/>
              <a:gd name="T52" fmla="*/ 73 w 1088"/>
              <a:gd name="T53" fmla="*/ 376 h 1090"/>
              <a:gd name="T54" fmla="*/ 58 w 1088"/>
              <a:gd name="T55" fmla="*/ 426 h 1090"/>
              <a:gd name="T56" fmla="*/ 48 w 1088"/>
              <a:gd name="T57" fmla="*/ 478 h 1090"/>
              <a:gd name="T58" fmla="*/ 44 w 1088"/>
              <a:gd name="T59" fmla="*/ 530 h 1090"/>
              <a:gd name="T60" fmla="*/ 45 w 1088"/>
              <a:gd name="T61" fmla="*/ 582 h 1090"/>
              <a:gd name="T62" fmla="*/ 52 w 1088"/>
              <a:gd name="T63" fmla="*/ 634 h 1090"/>
              <a:gd name="T64" fmla="*/ 64 w 1088"/>
              <a:gd name="T65" fmla="*/ 686 h 1090"/>
              <a:gd name="T66" fmla="*/ 81 w 1088"/>
              <a:gd name="T67" fmla="*/ 735 h 1090"/>
              <a:gd name="T68" fmla="*/ 104 w 1088"/>
              <a:gd name="T69" fmla="*/ 782 h 1090"/>
              <a:gd name="T70" fmla="*/ 131 w 1088"/>
              <a:gd name="T71" fmla="*/ 827 h 1090"/>
              <a:gd name="T72" fmla="*/ 163 w 1088"/>
              <a:gd name="T73" fmla="*/ 869 h 1090"/>
              <a:gd name="T74" fmla="*/ 198 w 1088"/>
              <a:gd name="T75" fmla="*/ 907 h 1090"/>
              <a:gd name="T76" fmla="*/ 238 w 1088"/>
              <a:gd name="T77" fmla="*/ 941 h 1090"/>
              <a:gd name="T78" fmla="*/ 281 w 1088"/>
              <a:gd name="T79" fmla="*/ 971 h 1090"/>
              <a:gd name="T80" fmla="*/ 327 w 1088"/>
              <a:gd name="T81" fmla="*/ 996 h 1090"/>
              <a:gd name="T82" fmla="*/ 375 w 1088"/>
              <a:gd name="T83" fmla="*/ 1017 h 1090"/>
              <a:gd name="T84" fmla="*/ 425 w 1088"/>
              <a:gd name="T85" fmla="*/ 1032 h 1090"/>
              <a:gd name="T86" fmla="*/ 477 w 1088"/>
              <a:gd name="T87" fmla="*/ 1041 h 1090"/>
              <a:gd name="T88" fmla="*/ 529 w 1088"/>
              <a:gd name="T89" fmla="*/ 1046 h 1090"/>
              <a:gd name="T90" fmla="*/ 581 w 1088"/>
              <a:gd name="T91" fmla="*/ 1045 h 1090"/>
              <a:gd name="T92" fmla="*/ 633 w 1088"/>
              <a:gd name="T93" fmla="*/ 1038 h 1090"/>
              <a:gd name="T94" fmla="*/ 684 w 1088"/>
              <a:gd name="T95" fmla="*/ 1026 h 1090"/>
              <a:gd name="T96" fmla="*/ 734 w 1088"/>
              <a:gd name="T97" fmla="*/ 1009 h 1090"/>
              <a:gd name="T98" fmla="*/ 781 w 1088"/>
              <a:gd name="T99" fmla="*/ 986 h 1090"/>
              <a:gd name="T100" fmla="*/ 826 w 1088"/>
              <a:gd name="T101" fmla="*/ 959 h 1090"/>
              <a:gd name="T102" fmla="*/ 867 w 1088"/>
              <a:gd name="T103" fmla="*/ 927 h 1090"/>
              <a:gd name="T104" fmla="*/ 905 w 1088"/>
              <a:gd name="T105" fmla="*/ 891 h 1090"/>
              <a:gd name="T106" fmla="*/ 940 w 1088"/>
              <a:gd name="T107" fmla="*/ 851 h 1090"/>
              <a:gd name="T108" fmla="*/ 969 w 1088"/>
              <a:gd name="T109" fmla="*/ 808 h 1090"/>
              <a:gd name="T110" fmla="*/ 995 w 1088"/>
              <a:gd name="T111" fmla="*/ 762 h 1090"/>
              <a:gd name="T112" fmla="*/ 1015 w 1088"/>
              <a:gd name="T113" fmla="*/ 714 h 1090"/>
              <a:gd name="T114" fmla="*/ 1030 w 1088"/>
              <a:gd name="T115" fmla="*/ 664 h 1090"/>
              <a:gd name="T116" fmla="*/ 1040 w 1088"/>
              <a:gd name="T117" fmla="*/ 612 h 1090"/>
              <a:gd name="T118" fmla="*/ 1044 w 1088"/>
              <a:gd name="T119" fmla="*/ 560 h 10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88" h="1090">
                <a:moveTo>
                  <a:pt x="1078" y="557"/>
                </a:moveTo>
                <a:cubicBezTo>
                  <a:pt x="1080" y="556"/>
                  <a:pt x="1083" y="555"/>
                  <a:pt x="1085" y="553"/>
                </a:cubicBezTo>
                <a:cubicBezTo>
                  <a:pt x="1087" y="551"/>
                  <a:pt x="1088" y="548"/>
                  <a:pt x="1088" y="545"/>
                </a:cubicBezTo>
                <a:cubicBezTo>
                  <a:pt x="1088" y="542"/>
                  <a:pt x="1087" y="539"/>
                  <a:pt x="1085" y="537"/>
                </a:cubicBezTo>
                <a:cubicBezTo>
                  <a:pt x="1083" y="535"/>
                  <a:pt x="1080" y="533"/>
                  <a:pt x="1078" y="533"/>
                </a:cubicBezTo>
                <a:cubicBezTo>
                  <a:pt x="1074" y="533"/>
                  <a:pt x="1058" y="531"/>
                  <a:pt x="1044" y="530"/>
                </a:cubicBezTo>
                <a:cubicBezTo>
                  <a:pt x="1044" y="522"/>
                  <a:pt x="1043" y="515"/>
                  <a:pt x="1043" y="507"/>
                </a:cubicBezTo>
                <a:cubicBezTo>
                  <a:pt x="1057" y="505"/>
                  <a:pt x="1073" y="501"/>
                  <a:pt x="1076" y="501"/>
                </a:cubicBezTo>
                <a:cubicBezTo>
                  <a:pt x="1079" y="500"/>
                  <a:pt x="1081" y="498"/>
                  <a:pt x="1083" y="496"/>
                </a:cubicBezTo>
                <a:cubicBezTo>
                  <a:pt x="1084" y="494"/>
                  <a:pt x="1085" y="491"/>
                  <a:pt x="1085" y="488"/>
                </a:cubicBezTo>
                <a:cubicBezTo>
                  <a:pt x="1084" y="485"/>
                  <a:pt x="1083" y="482"/>
                  <a:pt x="1081" y="481"/>
                </a:cubicBezTo>
                <a:cubicBezTo>
                  <a:pt x="1079" y="479"/>
                  <a:pt x="1076" y="477"/>
                  <a:pt x="1073" y="477"/>
                </a:cubicBezTo>
                <a:cubicBezTo>
                  <a:pt x="1070" y="477"/>
                  <a:pt x="1054" y="478"/>
                  <a:pt x="1040" y="478"/>
                </a:cubicBezTo>
                <a:cubicBezTo>
                  <a:pt x="1039" y="470"/>
                  <a:pt x="1037" y="463"/>
                  <a:pt x="1036" y="455"/>
                </a:cubicBezTo>
                <a:cubicBezTo>
                  <a:pt x="1050" y="451"/>
                  <a:pt x="1065" y="446"/>
                  <a:pt x="1068" y="445"/>
                </a:cubicBezTo>
                <a:cubicBezTo>
                  <a:pt x="1071" y="444"/>
                  <a:pt x="1073" y="442"/>
                  <a:pt x="1075" y="440"/>
                </a:cubicBezTo>
                <a:cubicBezTo>
                  <a:pt x="1076" y="437"/>
                  <a:pt x="1076" y="435"/>
                  <a:pt x="1076" y="432"/>
                </a:cubicBezTo>
                <a:cubicBezTo>
                  <a:pt x="1075" y="429"/>
                  <a:pt x="1074" y="426"/>
                  <a:pt x="1071" y="425"/>
                </a:cubicBezTo>
                <a:cubicBezTo>
                  <a:pt x="1069" y="423"/>
                  <a:pt x="1066" y="422"/>
                  <a:pt x="1063" y="422"/>
                </a:cubicBezTo>
                <a:cubicBezTo>
                  <a:pt x="1060" y="423"/>
                  <a:pt x="1044" y="425"/>
                  <a:pt x="1030" y="426"/>
                </a:cubicBezTo>
                <a:cubicBezTo>
                  <a:pt x="1028" y="419"/>
                  <a:pt x="1026" y="412"/>
                  <a:pt x="1024" y="404"/>
                </a:cubicBezTo>
                <a:cubicBezTo>
                  <a:pt x="1037" y="399"/>
                  <a:pt x="1052" y="392"/>
                  <a:pt x="1055" y="391"/>
                </a:cubicBezTo>
                <a:cubicBezTo>
                  <a:pt x="1058" y="390"/>
                  <a:pt x="1060" y="388"/>
                  <a:pt x="1061" y="385"/>
                </a:cubicBezTo>
                <a:cubicBezTo>
                  <a:pt x="1062" y="382"/>
                  <a:pt x="1062" y="379"/>
                  <a:pt x="1061" y="377"/>
                </a:cubicBezTo>
                <a:cubicBezTo>
                  <a:pt x="1060" y="374"/>
                  <a:pt x="1058" y="372"/>
                  <a:pt x="1056" y="370"/>
                </a:cubicBezTo>
                <a:cubicBezTo>
                  <a:pt x="1054" y="369"/>
                  <a:pt x="1051" y="368"/>
                  <a:pt x="1048" y="369"/>
                </a:cubicBezTo>
                <a:cubicBezTo>
                  <a:pt x="1045" y="369"/>
                  <a:pt x="1029" y="373"/>
                  <a:pt x="1015" y="376"/>
                </a:cubicBezTo>
                <a:cubicBezTo>
                  <a:pt x="1012" y="369"/>
                  <a:pt x="1010" y="362"/>
                  <a:pt x="1007" y="355"/>
                </a:cubicBezTo>
                <a:cubicBezTo>
                  <a:pt x="1020" y="348"/>
                  <a:pt x="1033" y="340"/>
                  <a:pt x="1036" y="338"/>
                </a:cubicBezTo>
                <a:cubicBezTo>
                  <a:pt x="1039" y="337"/>
                  <a:pt x="1040" y="334"/>
                  <a:pt x="1041" y="332"/>
                </a:cubicBezTo>
                <a:cubicBezTo>
                  <a:pt x="1042" y="329"/>
                  <a:pt x="1042" y="326"/>
                  <a:pt x="1041" y="323"/>
                </a:cubicBezTo>
                <a:cubicBezTo>
                  <a:pt x="1039" y="321"/>
                  <a:pt x="1037" y="319"/>
                  <a:pt x="1035" y="317"/>
                </a:cubicBezTo>
                <a:cubicBezTo>
                  <a:pt x="1032" y="316"/>
                  <a:pt x="1029" y="316"/>
                  <a:pt x="1027" y="317"/>
                </a:cubicBezTo>
                <a:cubicBezTo>
                  <a:pt x="1024" y="318"/>
                  <a:pt x="1009" y="323"/>
                  <a:pt x="995" y="328"/>
                </a:cubicBezTo>
                <a:cubicBezTo>
                  <a:pt x="991" y="321"/>
                  <a:pt x="988" y="314"/>
                  <a:pt x="984" y="307"/>
                </a:cubicBezTo>
                <a:cubicBezTo>
                  <a:pt x="996" y="299"/>
                  <a:pt x="1009" y="290"/>
                  <a:pt x="1012" y="288"/>
                </a:cubicBezTo>
                <a:cubicBezTo>
                  <a:pt x="1014" y="286"/>
                  <a:pt x="1016" y="284"/>
                  <a:pt x="1016" y="281"/>
                </a:cubicBezTo>
                <a:cubicBezTo>
                  <a:pt x="1017" y="278"/>
                  <a:pt x="1016" y="275"/>
                  <a:pt x="1015" y="273"/>
                </a:cubicBezTo>
                <a:cubicBezTo>
                  <a:pt x="1013" y="270"/>
                  <a:pt x="1011" y="268"/>
                  <a:pt x="1008" y="267"/>
                </a:cubicBezTo>
                <a:cubicBezTo>
                  <a:pt x="1006" y="266"/>
                  <a:pt x="1003" y="266"/>
                  <a:pt x="1000" y="268"/>
                </a:cubicBezTo>
                <a:cubicBezTo>
                  <a:pt x="997" y="269"/>
                  <a:pt x="983" y="276"/>
                  <a:pt x="969" y="282"/>
                </a:cubicBezTo>
                <a:cubicBezTo>
                  <a:pt x="966" y="275"/>
                  <a:pt x="961" y="269"/>
                  <a:pt x="957" y="263"/>
                </a:cubicBezTo>
                <a:cubicBezTo>
                  <a:pt x="968" y="253"/>
                  <a:pt x="980" y="242"/>
                  <a:pt x="983" y="240"/>
                </a:cubicBezTo>
                <a:cubicBezTo>
                  <a:pt x="985" y="238"/>
                  <a:pt x="986" y="236"/>
                  <a:pt x="986" y="233"/>
                </a:cubicBezTo>
                <a:cubicBezTo>
                  <a:pt x="986" y="230"/>
                  <a:pt x="986" y="227"/>
                  <a:pt x="984" y="225"/>
                </a:cubicBezTo>
                <a:cubicBezTo>
                  <a:pt x="982" y="222"/>
                  <a:pt x="980" y="221"/>
                  <a:pt x="977" y="220"/>
                </a:cubicBezTo>
                <a:cubicBezTo>
                  <a:pt x="974" y="220"/>
                  <a:pt x="971" y="220"/>
                  <a:pt x="969" y="221"/>
                </a:cubicBezTo>
                <a:cubicBezTo>
                  <a:pt x="966" y="223"/>
                  <a:pt x="952" y="231"/>
                  <a:pt x="940" y="238"/>
                </a:cubicBezTo>
                <a:cubicBezTo>
                  <a:pt x="935" y="233"/>
                  <a:pt x="930" y="227"/>
                  <a:pt x="925" y="221"/>
                </a:cubicBezTo>
                <a:cubicBezTo>
                  <a:pt x="935" y="210"/>
                  <a:pt x="946" y="198"/>
                  <a:pt x="948" y="196"/>
                </a:cubicBezTo>
                <a:cubicBezTo>
                  <a:pt x="950" y="194"/>
                  <a:pt x="951" y="191"/>
                  <a:pt x="951" y="188"/>
                </a:cubicBezTo>
                <a:cubicBezTo>
                  <a:pt x="951" y="185"/>
                  <a:pt x="950" y="183"/>
                  <a:pt x="948" y="180"/>
                </a:cubicBezTo>
                <a:cubicBezTo>
                  <a:pt x="946" y="178"/>
                  <a:pt x="943" y="177"/>
                  <a:pt x="941" y="177"/>
                </a:cubicBezTo>
                <a:cubicBezTo>
                  <a:pt x="938" y="176"/>
                  <a:pt x="935" y="177"/>
                  <a:pt x="933" y="179"/>
                </a:cubicBezTo>
                <a:cubicBezTo>
                  <a:pt x="930" y="181"/>
                  <a:pt x="917" y="190"/>
                  <a:pt x="905" y="199"/>
                </a:cubicBezTo>
                <a:cubicBezTo>
                  <a:pt x="900" y="193"/>
                  <a:pt x="895" y="188"/>
                  <a:pt x="890" y="183"/>
                </a:cubicBezTo>
                <a:cubicBezTo>
                  <a:pt x="898" y="171"/>
                  <a:pt x="908" y="158"/>
                  <a:pt x="910" y="156"/>
                </a:cubicBezTo>
                <a:cubicBezTo>
                  <a:pt x="911" y="153"/>
                  <a:pt x="912" y="150"/>
                  <a:pt x="912" y="148"/>
                </a:cubicBezTo>
                <a:cubicBezTo>
                  <a:pt x="911" y="145"/>
                  <a:pt x="910" y="142"/>
                  <a:pt x="908" y="140"/>
                </a:cubicBezTo>
                <a:cubicBezTo>
                  <a:pt x="906" y="138"/>
                  <a:pt x="903" y="137"/>
                  <a:pt x="900" y="137"/>
                </a:cubicBezTo>
                <a:cubicBezTo>
                  <a:pt x="897" y="137"/>
                  <a:pt x="894" y="138"/>
                  <a:pt x="892" y="140"/>
                </a:cubicBezTo>
                <a:cubicBezTo>
                  <a:pt x="890" y="142"/>
                  <a:pt x="878" y="153"/>
                  <a:pt x="867" y="163"/>
                </a:cubicBezTo>
                <a:cubicBezTo>
                  <a:pt x="862" y="158"/>
                  <a:pt x="856" y="153"/>
                  <a:pt x="850" y="149"/>
                </a:cubicBezTo>
                <a:cubicBezTo>
                  <a:pt x="857" y="136"/>
                  <a:pt x="865" y="122"/>
                  <a:pt x="867" y="119"/>
                </a:cubicBezTo>
                <a:cubicBezTo>
                  <a:pt x="869" y="117"/>
                  <a:pt x="869" y="114"/>
                  <a:pt x="868" y="111"/>
                </a:cubicBezTo>
                <a:cubicBezTo>
                  <a:pt x="868" y="109"/>
                  <a:pt x="866" y="106"/>
                  <a:pt x="864" y="104"/>
                </a:cubicBezTo>
                <a:cubicBezTo>
                  <a:pt x="861" y="103"/>
                  <a:pt x="858" y="102"/>
                  <a:pt x="856" y="102"/>
                </a:cubicBezTo>
                <a:cubicBezTo>
                  <a:pt x="853" y="102"/>
                  <a:pt x="850" y="103"/>
                  <a:pt x="848" y="106"/>
                </a:cubicBezTo>
                <a:cubicBezTo>
                  <a:pt x="846" y="108"/>
                  <a:pt x="835" y="120"/>
                  <a:pt x="826" y="131"/>
                </a:cubicBezTo>
                <a:cubicBezTo>
                  <a:pt x="820" y="127"/>
                  <a:pt x="813" y="123"/>
                  <a:pt x="807" y="119"/>
                </a:cubicBezTo>
                <a:cubicBezTo>
                  <a:pt x="813" y="105"/>
                  <a:pt x="820" y="91"/>
                  <a:pt x="821" y="88"/>
                </a:cubicBezTo>
                <a:cubicBezTo>
                  <a:pt x="822" y="85"/>
                  <a:pt x="822" y="82"/>
                  <a:pt x="821" y="80"/>
                </a:cubicBezTo>
                <a:cubicBezTo>
                  <a:pt x="820" y="77"/>
                  <a:pt x="818" y="75"/>
                  <a:pt x="816" y="73"/>
                </a:cubicBezTo>
                <a:cubicBezTo>
                  <a:pt x="813" y="72"/>
                  <a:pt x="810" y="71"/>
                  <a:pt x="808" y="72"/>
                </a:cubicBezTo>
                <a:cubicBezTo>
                  <a:pt x="805" y="72"/>
                  <a:pt x="802" y="74"/>
                  <a:pt x="801" y="76"/>
                </a:cubicBezTo>
                <a:cubicBezTo>
                  <a:pt x="799" y="79"/>
                  <a:pt x="790" y="92"/>
                  <a:pt x="781" y="104"/>
                </a:cubicBezTo>
                <a:cubicBezTo>
                  <a:pt x="774" y="100"/>
                  <a:pt x="768" y="97"/>
                  <a:pt x="761" y="93"/>
                </a:cubicBezTo>
                <a:cubicBezTo>
                  <a:pt x="766" y="80"/>
                  <a:pt x="771" y="65"/>
                  <a:pt x="772" y="61"/>
                </a:cubicBezTo>
                <a:cubicBezTo>
                  <a:pt x="773" y="59"/>
                  <a:pt x="772" y="56"/>
                  <a:pt x="771" y="53"/>
                </a:cubicBezTo>
                <a:cubicBezTo>
                  <a:pt x="770" y="51"/>
                  <a:pt x="768" y="49"/>
                  <a:pt x="765" y="47"/>
                </a:cubicBezTo>
                <a:cubicBezTo>
                  <a:pt x="762" y="46"/>
                  <a:pt x="760" y="46"/>
                  <a:pt x="757" y="47"/>
                </a:cubicBezTo>
                <a:cubicBezTo>
                  <a:pt x="754" y="48"/>
                  <a:pt x="752" y="49"/>
                  <a:pt x="750" y="52"/>
                </a:cubicBezTo>
                <a:cubicBezTo>
                  <a:pt x="749" y="55"/>
                  <a:pt x="741" y="69"/>
                  <a:pt x="734" y="81"/>
                </a:cubicBezTo>
                <a:cubicBezTo>
                  <a:pt x="727" y="78"/>
                  <a:pt x="720" y="76"/>
                  <a:pt x="713" y="73"/>
                </a:cubicBezTo>
                <a:cubicBezTo>
                  <a:pt x="716" y="59"/>
                  <a:pt x="719" y="43"/>
                  <a:pt x="720" y="40"/>
                </a:cubicBezTo>
                <a:cubicBezTo>
                  <a:pt x="721" y="37"/>
                  <a:pt x="720" y="34"/>
                  <a:pt x="719" y="32"/>
                </a:cubicBezTo>
                <a:cubicBezTo>
                  <a:pt x="717" y="30"/>
                  <a:pt x="715" y="28"/>
                  <a:pt x="712" y="27"/>
                </a:cubicBezTo>
                <a:cubicBezTo>
                  <a:pt x="709" y="26"/>
                  <a:pt x="706" y="26"/>
                  <a:pt x="704" y="27"/>
                </a:cubicBezTo>
                <a:cubicBezTo>
                  <a:pt x="701" y="28"/>
                  <a:pt x="699" y="30"/>
                  <a:pt x="698" y="33"/>
                </a:cubicBezTo>
                <a:cubicBezTo>
                  <a:pt x="696" y="36"/>
                  <a:pt x="690" y="51"/>
                  <a:pt x="684" y="64"/>
                </a:cubicBezTo>
                <a:cubicBezTo>
                  <a:pt x="677" y="62"/>
                  <a:pt x="670" y="60"/>
                  <a:pt x="663" y="58"/>
                </a:cubicBezTo>
                <a:cubicBezTo>
                  <a:pt x="664" y="44"/>
                  <a:pt x="666" y="28"/>
                  <a:pt x="666" y="25"/>
                </a:cubicBezTo>
                <a:cubicBezTo>
                  <a:pt x="667" y="22"/>
                  <a:pt x="666" y="19"/>
                  <a:pt x="664" y="17"/>
                </a:cubicBezTo>
                <a:cubicBezTo>
                  <a:pt x="662" y="14"/>
                  <a:pt x="660" y="13"/>
                  <a:pt x="657" y="12"/>
                </a:cubicBezTo>
                <a:cubicBezTo>
                  <a:pt x="654" y="12"/>
                  <a:pt x="651" y="12"/>
                  <a:pt x="649" y="13"/>
                </a:cubicBezTo>
                <a:cubicBezTo>
                  <a:pt x="646" y="15"/>
                  <a:pt x="644" y="17"/>
                  <a:pt x="643" y="20"/>
                </a:cubicBezTo>
                <a:cubicBezTo>
                  <a:pt x="642" y="23"/>
                  <a:pt x="638" y="38"/>
                  <a:pt x="633" y="52"/>
                </a:cubicBezTo>
                <a:cubicBezTo>
                  <a:pt x="626" y="51"/>
                  <a:pt x="619" y="49"/>
                  <a:pt x="611" y="48"/>
                </a:cubicBezTo>
                <a:cubicBezTo>
                  <a:pt x="611" y="34"/>
                  <a:pt x="611" y="18"/>
                  <a:pt x="611" y="15"/>
                </a:cubicBezTo>
                <a:cubicBezTo>
                  <a:pt x="611" y="12"/>
                  <a:pt x="610" y="9"/>
                  <a:pt x="608" y="7"/>
                </a:cubicBezTo>
                <a:cubicBezTo>
                  <a:pt x="606" y="5"/>
                  <a:pt x="604" y="4"/>
                  <a:pt x="601" y="3"/>
                </a:cubicBezTo>
                <a:cubicBezTo>
                  <a:pt x="598" y="3"/>
                  <a:pt x="595" y="4"/>
                  <a:pt x="593" y="5"/>
                </a:cubicBezTo>
                <a:cubicBezTo>
                  <a:pt x="590" y="7"/>
                  <a:pt x="589" y="9"/>
                  <a:pt x="588" y="12"/>
                </a:cubicBezTo>
                <a:cubicBezTo>
                  <a:pt x="587" y="15"/>
                  <a:pt x="584" y="31"/>
                  <a:pt x="581" y="45"/>
                </a:cubicBezTo>
                <a:cubicBezTo>
                  <a:pt x="574" y="45"/>
                  <a:pt x="566" y="44"/>
                  <a:pt x="559" y="44"/>
                </a:cubicBezTo>
                <a:cubicBezTo>
                  <a:pt x="558" y="30"/>
                  <a:pt x="556" y="14"/>
                  <a:pt x="556" y="10"/>
                </a:cubicBezTo>
                <a:cubicBezTo>
                  <a:pt x="555" y="8"/>
                  <a:pt x="554" y="5"/>
                  <a:pt x="552" y="3"/>
                </a:cubicBezTo>
                <a:cubicBezTo>
                  <a:pt x="550" y="1"/>
                  <a:pt x="547" y="0"/>
                  <a:pt x="544" y="0"/>
                </a:cubicBezTo>
                <a:cubicBezTo>
                  <a:pt x="541" y="0"/>
                  <a:pt x="538" y="1"/>
                  <a:pt x="536" y="3"/>
                </a:cubicBezTo>
                <a:cubicBezTo>
                  <a:pt x="534" y="5"/>
                  <a:pt x="533" y="8"/>
                  <a:pt x="532" y="10"/>
                </a:cubicBezTo>
                <a:cubicBezTo>
                  <a:pt x="532" y="14"/>
                  <a:pt x="530" y="30"/>
                  <a:pt x="529" y="44"/>
                </a:cubicBezTo>
                <a:cubicBezTo>
                  <a:pt x="522" y="44"/>
                  <a:pt x="514" y="45"/>
                  <a:pt x="507" y="45"/>
                </a:cubicBezTo>
                <a:cubicBezTo>
                  <a:pt x="504" y="31"/>
                  <a:pt x="501" y="15"/>
                  <a:pt x="500" y="12"/>
                </a:cubicBezTo>
                <a:cubicBezTo>
                  <a:pt x="499" y="9"/>
                  <a:pt x="497" y="7"/>
                  <a:pt x="495" y="5"/>
                </a:cubicBezTo>
                <a:cubicBezTo>
                  <a:pt x="493" y="4"/>
                  <a:pt x="490" y="3"/>
                  <a:pt x="487" y="3"/>
                </a:cubicBezTo>
                <a:cubicBezTo>
                  <a:pt x="484" y="4"/>
                  <a:pt x="482" y="5"/>
                  <a:pt x="480" y="7"/>
                </a:cubicBezTo>
                <a:cubicBezTo>
                  <a:pt x="478" y="9"/>
                  <a:pt x="477" y="12"/>
                  <a:pt x="477" y="15"/>
                </a:cubicBezTo>
                <a:cubicBezTo>
                  <a:pt x="477" y="18"/>
                  <a:pt x="477" y="34"/>
                  <a:pt x="477" y="48"/>
                </a:cubicBezTo>
                <a:cubicBezTo>
                  <a:pt x="469" y="49"/>
                  <a:pt x="462" y="51"/>
                  <a:pt x="455" y="52"/>
                </a:cubicBezTo>
                <a:cubicBezTo>
                  <a:pt x="450" y="38"/>
                  <a:pt x="446" y="23"/>
                  <a:pt x="445" y="20"/>
                </a:cubicBezTo>
                <a:cubicBezTo>
                  <a:pt x="444" y="17"/>
                  <a:pt x="442" y="15"/>
                  <a:pt x="439" y="13"/>
                </a:cubicBezTo>
                <a:cubicBezTo>
                  <a:pt x="437" y="12"/>
                  <a:pt x="434" y="12"/>
                  <a:pt x="431" y="12"/>
                </a:cubicBezTo>
                <a:cubicBezTo>
                  <a:pt x="428" y="13"/>
                  <a:pt x="426" y="14"/>
                  <a:pt x="424" y="17"/>
                </a:cubicBezTo>
                <a:cubicBezTo>
                  <a:pt x="422" y="19"/>
                  <a:pt x="421" y="22"/>
                  <a:pt x="422" y="25"/>
                </a:cubicBezTo>
                <a:cubicBezTo>
                  <a:pt x="422" y="28"/>
                  <a:pt x="424" y="44"/>
                  <a:pt x="425" y="58"/>
                </a:cubicBezTo>
                <a:cubicBezTo>
                  <a:pt x="418" y="60"/>
                  <a:pt x="411" y="62"/>
                  <a:pt x="404" y="64"/>
                </a:cubicBezTo>
                <a:cubicBezTo>
                  <a:pt x="398" y="51"/>
                  <a:pt x="392" y="36"/>
                  <a:pt x="390" y="33"/>
                </a:cubicBezTo>
                <a:cubicBezTo>
                  <a:pt x="389" y="30"/>
                  <a:pt x="387" y="28"/>
                  <a:pt x="384" y="27"/>
                </a:cubicBezTo>
                <a:cubicBezTo>
                  <a:pt x="382" y="26"/>
                  <a:pt x="379" y="26"/>
                  <a:pt x="376" y="27"/>
                </a:cubicBezTo>
                <a:cubicBezTo>
                  <a:pt x="373" y="28"/>
                  <a:pt x="371" y="30"/>
                  <a:pt x="369" y="32"/>
                </a:cubicBezTo>
                <a:cubicBezTo>
                  <a:pt x="368" y="34"/>
                  <a:pt x="367" y="37"/>
                  <a:pt x="368" y="40"/>
                </a:cubicBezTo>
                <a:cubicBezTo>
                  <a:pt x="369" y="43"/>
                  <a:pt x="372" y="59"/>
                  <a:pt x="375" y="73"/>
                </a:cubicBezTo>
                <a:cubicBezTo>
                  <a:pt x="368" y="76"/>
                  <a:pt x="361" y="78"/>
                  <a:pt x="354" y="81"/>
                </a:cubicBezTo>
                <a:cubicBezTo>
                  <a:pt x="347" y="69"/>
                  <a:pt x="339" y="55"/>
                  <a:pt x="338" y="52"/>
                </a:cubicBezTo>
                <a:cubicBezTo>
                  <a:pt x="336" y="49"/>
                  <a:pt x="334" y="48"/>
                  <a:pt x="331" y="47"/>
                </a:cubicBezTo>
                <a:cubicBezTo>
                  <a:pt x="328" y="46"/>
                  <a:pt x="326" y="46"/>
                  <a:pt x="323" y="47"/>
                </a:cubicBezTo>
                <a:cubicBezTo>
                  <a:pt x="320" y="49"/>
                  <a:pt x="318" y="51"/>
                  <a:pt x="317" y="53"/>
                </a:cubicBezTo>
                <a:cubicBezTo>
                  <a:pt x="316" y="56"/>
                  <a:pt x="315" y="59"/>
                  <a:pt x="316" y="61"/>
                </a:cubicBezTo>
                <a:cubicBezTo>
                  <a:pt x="317" y="65"/>
                  <a:pt x="322" y="80"/>
                  <a:pt x="327" y="93"/>
                </a:cubicBezTo>
                <a:cubicBezTo>
                  <a:pt x="320" y="97"/>
                  <a:pt x="314" y="100"/>
                  <a:pt x="307" y="104"/>
                </a:cubicBezTo>
                <a:cubicBezTo>
                  <a:pt x="298" y="92"/>
                  <a:pt x="289" y="79"/>
                  <a:pt x="287" y="76"/>
                </a:cubicBezTo>
                <a:cubicBezTo>
                  <a:pt x="286" y="74"/>
                  <a:pt x="283" y="72"/>
                  <a:pt x="280" y="72"/>
                </a:cubicBezTo>
                <a:cubicBezTo>
                  <a:pt x="278" y="71"/>
                  <a:pt x="275" y="72"/>
                  <a:pt x="272" y="73"/>
                </a:cubicBezTo>
                <a:cubicBezTo>
                  <a:pt x="270" y="75"/>
                  <a:pt x="268" y="77"/>
                  <a:pt x="267" y="80"/>
                </a:cubicBezTo>
                <a:cubicBezTo>
                  <a:pt x="266" y="82"/>
                  <a:pt x="266" y="85"/>
                  <a:pt x="267" y="88"/>
                </a:cubicBezTo>
                <a:cubicBezTo>
                  <a:pt x="268" y="91"/>
                  <a:pt x="275" y="105"/>
                  <a:pt x="281" y="119"/>
                </a:cubicBezTo>
                <a:cubicBezTo>
                  <a:pt x="275" y="123"/>
                  <a:pt x="268" y="127"/>
                  <a:pt x="262" y="131"/>
                </a:cubicBezTo>
                <a:cubicBezTo>
                  <a:pt x="253" y="120"/>
                  <a:pt x="242" y="108"/>
                  <a:pt x="240" y="106"/>
                </a:cubicBezTo>
                <a:cubicBezTo>
                  <a:pt x="238" y="103"/>
                  <a:pt x="235" y="102"/>
                  <a:pt x="232" y="102"/>
                </a:cubicBezTo>
                <a:cubicBezTo>
                  <a:pt x="230" y="102"/>
                  <a:pt x="227" y="103"/>
                  <a:pt x="224" y="104"/>
                </a:cubicBezTo>
                <a:cubicBezTo>
                  <a:pt x="222" y="106"/>
                  <a:pt x="220" y="109"/>
                  <a:pt x="220" y="111"/>
                </a:cubicBezTo>
                <a:cubicBezTo>
                  <a:pt x="219" y="114"/>
                  <a:pt x="219" y="117"/>
                  <a:pt x="221" y="119"/>
                </a:cubicBezTo>
                <a:cubicBezTo>
                  <a:pt x="223" y="122"/>
                  <a:pt x="231" y="136"/>
                  <a:pt x="238" y="149"/>
                </a:cubicBezTo>
                <a:cubicBezTo>
                  <a:pt x="232" y="153"/>
                  <a:pt x="226" y="158"/>
                  <a:pt x="221" y="163"/>
                </a:cubicBezTo>
                <a:cubicBezTo>
                  <a:pt x="210" y="153"/>
                  <a:pt x="198" y="142"/>
                  <a:pt x="196" y="140"/>
                </a:cubicBezTo>
                <a:cubicBezTo>
                  <a:pt x="194" y="138"/>
                  <a:pt x="191" y="137"/>
                  <a:pt x="188" y="137"/>
                </a:cubicBezTo>
                <a:cubicBezTo>
                  <a:pt x="185" y="137"/>
                  <a:pt x="182" y="138"/>
                  <a:pt x="180" y="140"/>
                </a:cubicBezTo>
                <a:cubicBezTo>
                  <a:pt x="178" y="142"/>
                  <a:pt x="177" y="145"/>
                  <a:pt x="176" y="148"/>
                </a:cubicBezTo>
                <a:cubicBezTo>
                  <a:pt x="176" y="150"/>
                  <a:pt x="176" y="153"/>
                  <a:pt x="178" y="156"/>
                </a:cubicBezTo>
                <a:cubicBezTo>
                  <a:pt x="180" y="158"/>
                  <a:pt x="190" y="171"/>
                  <a:pt x="198" y="183"/>
                </a:cubicBezTo>
                <a:cubicBezTo>
                  <a:pt x="193" y="188"/>
                  <a:pt x="188" y="193"/>
                  <a:pt x="182" y="199"/>
                </a:cubicBezTo>
                <a:cubicBezTo>
                  <a:pt x="171" y="190"/>
                  <a:pt x="158" y="181"/>
                  <a:pt x="155" y="179"/>
                </a:cubicBezTo>
                <a:cubicBezTo>
                  <a:pt x="153" y="177"/>
                  <a:pt x="150" y="176"/>
                  <a:pt x="147" y="177"/>
                </a:cubicBezTo>
                <a:cubicBezTo>
                  <a:pt x="145" y="177"/>
                  <a:pt x="142" y="178"/>
                  <a:pt x="140" y="180"/>
                </a:cubicBezTo>
                <a:cubicBezTo>
                  <a:pt x="138" y="183"/>
                  <a:pt x="137" y="185"/>
                  <a:pt x="137" y="188"/>
                </a:cubicBezTo>
                <a:cubicBezTo>
                  <a:pt x="137" y="191"/>
                  <a:pt x="138" y="194"/>
                  <a:pt x="140" y="196"/>
                </a:cubicBezTo>
                <a:cubicBezTo>
                  <a:pt x="142" y="198"/>
                  <a:pt x="153" y="210"/>
                  <a:pt x="163" y="221"/>
                </a:cubicBezTo>
                <a:cubicBezTo>
                  <a:pt x="158" y="227"/>
                  <a:pt x="153" y="233"/>
                  <a:pt x="148" y="238"/>
                </a:cubicBezTo>
                <a:cubicBezTo>
                  <a:pt x="136" y="231"/>
                  <a:pt x="122" y="223"/>
                  <a:pt x="119" y="221"/>
                </a:cubicBezTo>
                <a:cubicBezTo>
                  <a:pt x="117" y="220"/>
                  <a:pt x="114" y="220"/>
                  <a:pt x="111" y="220"/>
                </a:cubicBezTo>
                <a:cubicBezTo>
                  <a:pt x="108" y="221"/>
                  <a:pt x="106" y="222"/>
                  <a:pt x="104" y="225"/>
                </a:cubicBezTo>
                <a:cubicBezTo>
                  <a:pt x="102" y="227"/>
                  <a:pt x="102" y="230"/>
                  <a:pt x="102" y="233"/>
                </a:cubicBezTo>
                <a:cubicBezTo>
                  <a:pt x="102" y="236"/>
                  <a:pt x="103" y="238"/>
                  <a:pt x="105" y="240"/>
                </a:cubicBezTo>
                <a:cubicBezTo>
                  <a:pt x="108" y="242"/>
                  <a:pt x="120" y="253"/>
                  <a:pt x="131" y="263"/>
                </a:cubicBezTo>
                <a:cubicBezTo>
                  <a:pt x="127" y="269"/>
                  <a:pt x="122" y="275"/>
                  <a:pt x="118" y="282"/>
                </a:cubicBezTo>
                <a:cubicBezTo>
                  <a:pt x="105" y="276"/>
                  <a:pt x="91" y="269"/>
                  <a:pt x="88" y="268"/>
                </a:cubicBezTo>
                <a:cubicBezTo>
                  <a:pt x="85" y="266"/>
                  <a:pt x="82" y="266"/>
                  <a:pt x="80" y="267"/>
                </a:cubicBezTo>
                <a:cubicBezTo>
                  <a:pt x="77" y="268"/>
                  <a:pt x="75" y="270"/>
                  <a:pt x="73" y="273"/>
                </a:cubicBezTo>
                <a:cubicBezTo>
                  <a:pt x="72" y="275"/>
                  <a:pt x="71" y="278"/>
                  <a:pt x="72" y="281"/>
                </a:cubicBezTo>
                <a:cubicBezTo>
                  <a:pt x="72" y="284"/>
                  <a:pt x="74" y="286"/>
                  <a:pt x="76" y="288"/>
                </a:cubicBezTo>
                <a:cubicBezTo>
                  <a:pt x="79" y="290"/>
                  <a:pt x="92" y="299"/>
                  <a:pt x="104" y="307"/>
                </a:cubicBezTo>
                <a:cubicBezTo>
                  <a:pt x="100" y="314"/>
                  <a:pt x="97" y="321"/>
                  <a:pt x="93" y="328"/>
                </a:cubicBezTo>
                <a:cubicBezTo>
                  <a:pt x="79" y="323"/>
                  <a:pt x="64" y="318"/>
                  <a:pt x="61" y="317"/>
                </a:cubicBezTo>
                <a:cubicBezTo>
                  <a:pt x="59" y="316"/>
                  <a:pt x="56" y="316"/>
                  <a:pt x="53" y="317"/>
                </a:cubicBezTo>
                <a:cubicBezTo>
                  <a:pt x="51" y="319"/>
                  <a:pt x="48" y="321"/>
                  <a:pt x="47" y="323"/>
                </a:cubicBezTo>
                <a:cubicBezTo>
                  <a:pt x="46" y="326"/>
                  <a:pt x="46" y="329"/>
                  <a:pt x="47" y="332"/>
                </a:cubicBezTo>
                <a:cubicBezTo>
                  <a:pt x="48" y="334"/>
                  <a:pt x="49" y="337"/>
                  <a:pt x="52" y="338"/>
                </a:cubicBezTo>
                <a:cubicBezTo>
                  <a:pt x="55" y="340"/>
                  <a:pt x="68" y="348"/>
                  <a:pt x="81" y="355"/>
                </a:cubicBezTo>
                <a:cubicBezTo>
                  <a:pt x="78" y="362"/>
                  <a:pt x="76" y="369"/>
                  <a:pt x="73" y="376"/>
                </a:cubicBezTo>
                <a:cubicBezTo>
                  <a:pt x="59" y="373"/>
                  <a:pt x="43" y="369"/>
                  <a:pt x="40" y="369"/>
                </a:cubicBezTo>
                <a:cubicBezTo>
                  <a:pt x="37" y="368"/>
                  <a:pt x="34" y="369"/>
                  <a:pt x="32" y="370"/>
                </a:cubicBezTo>
                <a:cubicBezTo>
                  <a:pt x="30" y="372"/>
                  <a:pt x="28" y="374"/>
                  <a:pt x="27" y="377"/>
                </a:cubicBezTo>
                <a:cubicBezTo>
                  <a:pt x="26" y="379"/>
                  <a:pt x="26" y="382"/>
                  <a:pt x="27" y="385"/>
                </a:cubicBezTo>
                <a:cubicBezTo>
                  <a:pt x="28" y="388"/>
                  <a:pt x="30" y="390"/>
                  <a:pt x="33" y="391"/>
                </a:cubicBezTo>
                <a:cubicBezTo>
                  <a:pt x="36" y="392"/>
                  <a:pt x="50" y="399"/>
                  <a:pt x="64" y="404"/>
                </a:cubicBezTo>
                <a:cubicBezTo>
                  <a:pt x="62" y="412"/>
                  <a:pt x="60" y="419"/>
                  <a:pt x="58" y="426"/>
                </a:cubicBezTo>
                <a:cubicBezTo>
                  <a:pt x="44" y="425"/>
                  <a:pt x="28" y="423"/>
                  <a:pt x="25" y="422"/>
                </a:cubicBezTo>
                <a:cubicBezTo>
                  <a:pt x="22" y="422"/>
                  <a:pt x="19" y="423"/>
                  <a:pt x="17" y="425"/>
                </a:cubicBezTo>
                <a:cubicBezTo>
                  <a:pt x="14" y="426"/>
                  <a:pt x="13" y="429"/>
                  <a:pt x="12" y="432"/>
                </a:cubicBezTo>
                <a:cubicBezTo>
                  <a:pt x="12" y="435"/>
                  <a:pt x="12" y="437"/>
                  <a:pt x="13" y="440"/>
                </a:cubicBezTo>
                <a:cubicBezTo>
                  <a:pt x="15" y="442"/>
                  <a:pt x="17" y="444"/>
                  <a:pt x="20" y="445"/>
                </a:cubicBezTo>
                <a:cubicBezTo>
                  <a:pt x="23" y="446"/>
                  <a:pt x="38" y="451"/>
                  <a:pt x="52" y="455"/>
                </a:cubicBezTo>
                <a:cubicBezTo>
                  <a:pt x="50" y="463"/>
                  <a:pt x="49" y="470"/>
                  <a:pt x="48" y="478"/>
                </a:cubicBezTo>
                <a:cubicBezTo>
                  <a:pt x="34" y="478"/>
                  <a:pt x="18" y="477"/>
                  <a:pt x="15" y="477"/>
                </a:cubicBezTo>
                <a:cubicBezTo>
                  <a:pt x="12" y="477"/>
                  <a:pt x="9" y="479"/>
                  <a:pt x="7" y="481"/>
                </a:cubicBezTo>
                <a:cubicBezTo>
                  <a:pt x="5" y="482"/>
                  <a:pt x="4" y="485"/>
                  <a:pt x="3" y="488"/>
                </a:cubicBezTo>
                <a:cubicBezTo>
                  <a:pt x="3" y="491"/>
                  <a:pt x="4" y="494"/>
                  <a:pt x="5" y="496"/>
                </a:cubicBezTo>
                <a:cubicBezTo>
                  <a:pt x="7" y="498"/>
                  <a:pt x="9" y="500"/>
                  <a:pt x="12" y="501"/>
                </a:cubicBezTo>
                <a:cubicBezTo>
                  <a:pt x="15" y="501"/>
                  <a:pt x="31" y="505"/>
                  <a:pt x="45" y="507"/>
                </a:cubicBezTo>
                <a:cubicBezTo>
                  <a:pt x="45" y="515"/>
                  <a:pt x="44" y="522"/>
                  <a:pt x="44" y="530"/>
                </a:cubicBezTo>
                <a:cubicBezTo>
                  <a:pt x="30" y="531"/>
                  <a:pt x="14" y="533"/>
                  <a:pt x="10" y="533"/>
                </a:cubicBezTo>
                <a:cubicBezTo>
                  <a:pt x="7" y="533"/>
                  <a:pt x="5" y="535"/>
                  <a:pt x="3" y="537"/>
                </a:cubicBezTo>
                <a:cubicBezTo>
                  <a:pt x="1" y="539"/>
                  <a:pt x="0" y="542"/>
                  <a:pt x="0" y="545"/>
                </a:cubicBezTo>
                <a:cubicBezTo>
                  <a:pt x="0" y="548"/>
                  <a:pt x="1" y="551"/>
                  <a:pt x="3" y="553"/>
                </a:cubicBezTo>
                <a:cubicBezTo>
                  <a:pt x="5" y="555"/>
                  <a:pt x="7" y="556"/>
                  <a:pt x="10" y="557"/>
                </a:cubicBezTo>
                <a:cubicBezTo>
                  <a:pt x="14" y="557"/>
                  <a:pt x="30" y="558"/>
                  <a:pt x="44" y="560"/>
                </a:cubicBezTo>
                <a:cubicBezTo>
                  <a:pt x="44" y="567"/>
                  <a:pt x="45" y="575"/>
                  <a:pt x="45" y="582"/>
                </a:cubicBezTo>
                <a:cubicBezTo>
                  <a:pt x="31" y="585"/>
                  <a:pt x="15" y="588"/>
                  <a:pt x="12" y="589"/>
                </a:cubicBezTo>
                <a:cubicBezTo>
                  <a:pt x="9" y="590"/>
                  <a:pt x="7" y="591"/>
                  <a:pt x="5" y="594"/>
                </a:cubicBezTo>
                <a:cubicBezTo>
                  <a:pt x="4" y="596"/>
                  <a:pt x="3" y="599"/>
                  <a:pt x="3" y="602"/>
                </a:cubicBezTo>
                <a:cubicBezTo>
                  <a:pt x="4" y="605"/>
                  <a:pt x="5" y="607"/>
                  <a:pt x="7" y="609"/>
                </a:cubicBezTo>
                <a:cubicBezTo>
                  <a:pt x="9" y="611"/>
                  <a:pt x="12" y="613"/>
                  <a:pt x="15" y="612"/>
                </a:cubicBezTo>
                <a:cubicBezTo>
                  <a:pt x="18" y="612"/>
                  <a:pt x="34" y="612"/>
                  <a:pt x="48" y="612"/>
                </a:cubicBezTo>
                <a:cubicBezTo>
                  <a:pt x="49" y="620"/>
                  <a:pt x="50" y="627"/>
                  <a:pt x="52" y="634"/>
                </a:cubicBezTo>
                <a:cubicBezTo>
                  <a:pt x="38" y="639"/>
                  <a:pt x="23" y="644"/>
                  <a:pt x="20" y="645"/>
                </a:cubicBezTo>
                <a:cubicBezTo>
                  <a:pt x="17" y="645"/>
                  <a:pt x="15" y="647"/>
                  <a:pt x="13" y="650"/>
                </a:cubicBezTo>
                <a:cubicBezTo>
                  <a:pt x="12" y="652"/>
                  <a:pt x="12" y="655"/>
                  <a:pt x="12" y="658"/>
                </a:cubicBezTo>
                <a:cubicBezTo>
                  <a:pt x="13" y="661"/>
                  <a:pt x="14" y="664"/>
                  <a:pt x="17" y="665"/>
                </a:cubicBezTo>
                <a:cubicBezTo>
                  <a:pt x="19" y="667"/>
                  <a:pt x="22" y="668"/>
                  <a:pt x="25" y="668"/>
                </a:cubicBezTo>
                <a:cubicBezTo>
                  <a:pt x="28" y="667"/>
                  <a:pt x="44" y="665"/>
                  <a:pt x="58" y="664"/>
                </a:cubicBezTo>
                <a:cubicBezTo>
                  <a:pt x="60" y="671"/>
                  <a:pt x="62" y="678"/>
                  <a:pt x="64" y="686"/>
                </a:cubicBezTo>
                <a:cubicBezTo>
                  <a:pt x="50" y="691"/>
                  <a:pt x="36" y="698"/>
                  <a:pt x="33" y="699"/>
                </a:cubicBezTo>
                <a:cubicBezTo>
                  <a:pt x="30" y="700"/>
                  <a:pt x="28" y="702"/>
                  <a:pt x="27" y="705"/>
                </a:cubicBezTo>
                <a:cubicBezTo>
                  <a:pt x="26" y="708"/>
                  <a:pt x="26" y="710"/>
                  <a:pt x="27" y="713"/>
                </a:cubicBezTo>
                <a:cubicBezTo>
                  <a:pt x="28" y="716"/>
                  <a:pt x="30" y="718"/>
                  <a:pt x="32" y="720"/>
                </a:cubicBezTo>
                <a:cubicBezTo>
                  <a:pt x="34" y="721"/>
                  <a:pt x="37" y="722"/>
                  <a:pt x="40" y="721"/>
                </a:cubicBezTo>
                <a:cubicBezTo>
                  <a:pt x="43" y="721"/>
                  <a:pt x="59" y="717"/>
                  <a:pt x="73" y="714"/>
                </a:cubicBezTo>
                <a:cubicBezTo>
                  <a:pt x="76" y="721"/>
                  <a:pt x="78" y="728"/>
                  <a:pt x="81" y="735"/>
                </a:cubicBezTo>
                <a:cubicBezTo>
                  <a:pt x="68" y="742"/>
                  <a:pt x="55" y="750"/>
                  <a:pt x="52" y="752"/>
                </a:cubicBezTo>
                <a:cubicBezTo>
                  <a:pt x="49" y="753"/>
                  <a:pt x="48" y="755"/>
                  <a:pt x="47" y="758"/>
                </a:cubicBezTo>
                <a:cubicBezTo>
                  <a:pt x="46" y="761"/>
                  <a:pt x="46" y="764"/>
                  <a:pt x="47" y="766"/>
                </a:cubicBezTo>
                <a:cubicBezTo>
                  <a:pt x="48" y="769"/>
                  <a:pt x="51" y="771"/>
                  <a:pt x="53" y="772"/>
                </a:cubicBezTo>
                <a:cubicBezTo>
                  <a:pt x="56" y="774"/>
                  <a:pt x="59" y="774"/>
                  <a:pt x="61" y="773"/>
                </a:cubicBezTo>
                <a:cubicBezTo>
                  <a:pt x="64" y="772"/>
                  <a:pt x="79" y="767"/>
                  <a:pt x="93" y="762"/>
                </a:cubicBezTo>
                <a:cubicBezTo>
                  <a:pt x="97" y="769"/>
                  <a:pt x="100" y="776"/>
                  <a:pt x="104" y="782"/>
                </a:cubicBezTo>
                <a:cubicBezTo>
                  <a:pt x="92" y="791"/>
                  <a:pt x="79" y="800"/>
                  <a:pt x="76" y="802"/>
                </a:cubicBezTo>
                <a:cubicBezTo>
                  <a:pt x="74" y="804"/>
                  <a:pt x="72" y="806"/>
                  <a:pt x="72" y="809"/>
                </a:cubicBezTo>
                <a:cubicBezTo>
                  <a:pt x="71" y="812"/>
                  <a:pt x="72" y="815"/>
                  <a:pt x="73" y="817"/>
                </a:cubicBezTo>
                <a:cubicBezTo>
                  <a:pt x="75" y="820"/>
                  <a:pt x="77" y="822"/>
                  <a:pt x="80" y="823"/>
                </a:cubicBezTo>
                <a:cubicBezTo>
                  <a:pt x="82" y="824"/>
                  <a:pt x="85" y="824"/>
                  <a:pt x="88" y="822"/>
                </a:cubicBezTo>
                <a:cubicBezTo>
                  <a:pt x="91" y="821"/>
                  <a:pt x="105" y="814"/>
                  <a:pt x="118" y="808"/>
                </a:cubicBezTo>
                <a:cubicBezTo>
                  <a:pt x="122" y="815"/>
                  <a:pt x="127" y="821"/>
                  <a:pt x="131" y="827"/>
                </a:cubicBezTo>
                <a:cubicBezTo>
                  <a:pt x="120" y="837"/>
                  <a:pt x="108" y="847"/>
                  <a:pt x="105" y="850"/>
                </a:cubicBezTo>
                <a:cubicBezTo>
                  <a:pt x="103" y="852"/>
                  <a:pt x="102" y="854"/>
                  <a:pt x="102" y="857"/>
                </a:cubicBezTo>
                <a:cubicBezTo>
                  <a:pt x="102" y="860"/>
                  <a:pt x="102" y="863"/>
                  <a:pt x="104" y="865"/>
                </a:cubicBezTo>
                <a:cubicBezTo>
                  <a:pt x="106" y="867"/>
                  <a:pt x="108" y="869"/>
                  <a:pt x="111" y="870"/>
                </a:cubicBezTo>
                <a:cubicBezTo>
                  <a:pt x="114" y="870"/>
                  <a:pt x="117" y="870"/>
                  <a:pt x="119" y="869"/>
                </a:cubicBezTo>
                <a:cubicBezTo>
                  <a:pt x="122" y="867"/>
                  <a:pt x="136" y="859"/>
                  <a:pt x="148" y="851"/>
                </a:cubicBezTo>
                <a:cubicBezTo>
                  <a:pt x="153" y="857"/>
                  <a:pt x="158" y="863"/>
                  <a:pt x="163" y="869"/>
                </a:cubicBezTo>
                <a:cubicBezTo>
                  <a:pt x="153" y="880"/>
                  <a:pt x="142" y="891"/>
                  <a:pt x="140" y="894"/>
                </a:cubicBezTo>
                <a:cubicBezTo>
                  <a:pt x="138" y="896"/>
                  <a:pt x="137" y="899"/>
                  <a:pt x="137" y="902"/>
                </a:cubicBezTo>
                <a:cubicBezTo>
                  <a:pt x="137" y="904"/>
                  <a:pt x="138" y="907"/>
                  <a:pt x="140" y="909"/>
                </a:cubicBezTo>
                <a:cubicBezTo>
                  <a:pt x="142" y="912"/>
                  <a:pt x="145" y="913"/>
                  <a:pt x="147" y="913"/>
                </a:cubicBezTo>
                <a:cubicBezTo>
                  <a:pt x="150" y="914"/>
                  <a:pt x="153" y="913"/>
                  <a:pt x="155" y="911"/>
                </a:cubicBezTo>
                <a:cubicBezTo>
                  <a:pt x="158" y="909"/>
                  <a:pt x="171" y="900"/>
                  <a:pt x="182" y="891"/>
                </a:cubicBezTo>
                <a:cubicBezTo>
                  <a:pt x="188" y="897"/>
                  <a:pt x="193" y="902"/>
                  <a:pt x="198" y="907"/>
                </a:cubicBezTo>
                <a:cubicBezTo>
                  <a:pt x="190" y="919"/>
                  <a:pt x="180" y="932"/>
                  <a:pt x="178" y="934"/>
                </a:cubicBezTo>
                <a:cubicBezTo>
                  <a:pt x="176" y="937"/>
                  <a:pt x="176" y="940"/>
                  <a:pt x="176" y="942"/>
                </a:cubicBezTo>
                <a:cubicBezTo>
                  <a:pt x="177" y="945"/>
                  <a:pt x="178" y="948"/>
                  <a:pt x="180" y="950"/>
                </a:cubicBezTo>
                <a:cubicBezTo>
                  <a:pt x="182" y="952"/>
                  <a:pt x="185" y="953"/>
                  <a:pt x="188" y="953"/>
                </a:cubicBezTo>
                <a:cubicBezTo>
                  <a:pt x="191" y="953"/>
                  <a:pt x="194" y="952"/>
                  <a:pt x="196" y="950"/>
                </a:cubicBezTo>
                <a:cubicBezTo>
                  <a:pt x="198" y="948"/>
                  <a:pt x="210" y="937"/>
                  <a:pt x="221" y="927"/>
                </a:cubicBezTo>
                <a:cubicBezTo>
                  <a:pt x="226" y="932"/>
                  <a:pt x="232" y="937"/>
                  <a:pt x="238" y="941"/>
                </a:cubicBezTo>
                <a:cubicBezTo>
                  <a:pt x="231" y="954"/>
                  <a:pt x="223" y="968"/>
                  <a:pt x="221" y="970"/>
                </a:cubicBezTo>
                <a:cubicBezTo>
                  <a:pt x="219" y="973"/>
                  <a:pt x="219" y="976"/>
                  <a:pt x="220" y="979"/>
                </a:cubicBezTo>
                <a:cubicBezTo>
                  <a:pt x="220" y="981"/>
                  <a:pt x="222" y="984"/>
                  <a:pt x="224" y="986"/>
                </a:cubicBezTo>
                <a:cubicBezTo>
                  <a:pt x="227" y="987"/>
                  <a:pt x="230" y="988"/>
                  <a:pt x="232" y="988"/>
                </a:cubicBezTo>
                <a:cubicBezTo>
                  <a:pt x="235" y="988"/>
                  <a:pt x="238" y="986"/>
                  <a:pt x="240" y="984"/>
                </a:cubicBezTo>
                <a:cubicBezTo>
                  <a:pt x="242" y="982"/>
                  <a:pt x="253" y="970"/>
                  <a:pt x="262" y="959"/>
                </a:cubicBezTo>
                <a:cubicBezTo>
                  <a:pt x="268" y="963"/>
                  <a:pt x="275" y="967"/>
                  <a:pt x="281" y="971"/>
                </a:cubicBezTo>
                <a:cubicBezTo>
                  <a:pt x="275" y="984"/>
                  <a:pt x="268" y="999"/>
                  <a:pt x="267" y="1002"/>
                </a:cubicBezTo>
                <a:cubicBezTo>
                  <a:pt x="266" y="1005"/>
                  <a:pt x="266" y="1008"/>
                  <a:pt x="267" y="1010"/>
                </a:cubicBezTo>
                <a:cubicBezTo>
                  <a:pt x="268" y="1013"/>
                  <a:pt x="270" y="1015"/>
                  <a:pt x="272" y="1017"/>
                </a:cubicBezTo>
                <a:cubicBezTo>
                  <a:pt x="275" y="1018"/>
                  <a:pt x="278" y="1019"/>
                  <a:pt x="280" y="1018"/>
                </a:cubicBezTo>
                <a:cubicBezTo>
                  <a:pt x="283" y="1018"/>
                  <a:pt x="286" y="1016"/>
                  <a:pt x="287" y="1014"/>
                </a:cubicBezTo>
                <a:cubicBezTo>
                  <a:pt x="289" y="1011"/>
                  <a:pt x="298" y="998"/>
                  <a:pt x="307" y="986"/>
                </a:cubicBezTo>
                <a:cubicBezTo>
                  <a:pt x="314" y="990"/>
                  <a:pt x="320" y="993"/>
                  <a:pt x="327" y="996"/>
                </a:cubicBezTo>
                <a:cubicBezTo>
                  <a:pt x="322" y="1010"/>
                  <a:pt x="317" y="1025"/>
                  <a:pt x="316" y="1028"/>
                </a:cubicBezTo>
                <a:cubicBezTo>
                  <a:pt x="315" y="1031"/>
                  <a:pt x="316" y="1034"/>
                  <a:pt x="317" y="1037"/>
                </a:cubicBezTo>
                <a:cubicBezTo>
                  <a:pt x="318" y="1039"/>
                  <a:pt x="320" y="1041"/>
                  <a:pt x="323" y="1042"/>
                </a:cubicBezTo>
                <a:cubicBezTo>
                  <a:pt x="326" y="1044"/>
                  <a:pt x="328" y="1044"/>
                  <a:pt x="331" y="1043"/>
                </a:cubicBezTo>
                <a:cubicBezTo>
                  <a:pt x="334" y="1042"/>
                  <a:pt x="336" y="1041"/>
                  <a:pt x="338" y="1038"/>
                </a:cubicBezTo>
                <a:cubicBezTo>
                  <a:pt x="339" y="1035"/>
                  <a:pt x="347" y="1021"/>
                  <a:pt x="354" y="1009"/>
                </a:cubicBezTo>
                <a:cubicBezTo>
                  <a:pt x="361" y="1011"/>
                  <a:pt x="368" y="1014"/>
                  <a:pt x="375" y="1017"/>
                </a:cubicBezTo>
                <a:cubicBezTo>
                  <a:pt x="372" y="1031"/>
                  <a:pt x="369" y="1046"/>
                  <a:pt x="368" y="1050"/>
                </a:cubicBezTo>
                <a:cubicBezTo>
                  <a:pt x="367" y="1052"/>
                  <a:pt x="368" y="1055"/>
                  <a:pt x="369" y="1058"/>
                </a:cubicBezTo>
                <a:cubicBezTo>
                  <a:pt x="371" y="1060"/>
                  <a:pt x="373" y="1062"/>
                  <a:pt x="376" y="1063"/>
                </a:cubicBezTo>
                <a:cubicBezTo>
                  <a:pt x="379" y="1064"/>
                  <a:pt x="382" y="1064"/>
                  <a:pt x="384" y="1063"/>
                </a:cubicBezTo>
                <a:cubicBezTo>
                  <a:pt x="387" y="1062"/>
                  <a:pt x="389" y="1060"/>
                  <a:pt x="390" y="1057"/>
                </a:cubicBezTo>
                <a:cubicBezTo>
                  <a:pt x="392" y="1054"/>
                  <a:pt x="398" y="1039"/>
                  <a:pt x="404" y="1026"/>
                </a:cubicBezTo>
                <a:cubicBezTo>
                  <a:pt x="411" y="1028"/>
                  <a:pt x="418" y="1030"/>
                  <a:pt x="425" y="1032"/>
                </a:cubicBezTo>
                <a:cubicBezTo>
                  <a:pt x="424" y="1046"/>
                  <a:pt x="422" y="1062"/>
                  <a:pt x="422" y="1065"/>
                </a:cubicBezTo>
                <a:cubicBezTo>
                  <a:pt x="421" y="1068"/>
                  <a:pt x="422" y="1071"/>
                  <a:pt x="424" y="1073"/>
                </a:cubicBezTo>
                <a:cubicBezTo>
                  <a:pt x="426" y="1075"/>
                  <a:pt x="428" y="1077"/>
                  <a:pt x="431" y="1078"/>
                </a:cubicBezTo>
                <a:cubicBezTo>
                  <a:pt x="434" y="1078"/>
                  <a:pt x="437" y="1078"/>
                  <a:pt x="439" y="1076"/>
                </a:cubicBezTo>
                <a:cubicBezTo>
                  <a:pt x="442" y="1075"/>
                  <a:pt x="444" y="1073"/>
                  <a:pt x="445" y="1070"/>
                </a:cubicBezTo>
                <a:cubicBezTo>
                  <a:pt x="446" y="1067"/>
                  <a:pt x="450" y="1052"/>
                  <a:pt x="455" y="1038"/>
                </a:cubicBezTo>
                <a:cubicBezTo>
                  <a:pt x="462" y="1039"/>
                  <a:pt x="469" y="1040"/>
                  <a:pt x="477" y="1041"/>
                </a:cubicBezTo>
                <a:cubicBezTo>
                  <a:pt x="477" y="1056"/>
                  <a:pt x="477" y="1072"/>
                  <a:pt x="477" y="1075"/>
                </a:cubicBezTo>
                <a:cubicBezTo>
                  <a:pt x="477" y="1078"/>
                  <a:pt x="478" y="1081"/>
                  <a:pt x="480" y="1083"/>
                </a:cubicBezTo>
                <a:cubicBezTo>
                  <a:pt x="482" y="1085"/>
                  <a:pt x="484" y="1086"/>
                  <a:pt x="487" y="1087"/>
                </a:cubicBezTo>
                <a:cubicBezTo>
                  <a:pt x="490" y="1087"/>
                  <a:pt x="493" y="1086"/>
                  <a:pt x="495" y="1085"/>
                </a:cubicBezTo>
                <a:cubicBezTo>
                  <a:pt x="497" y="1083"/>
                  <a:pt x="499" y="1081"/>
                  <a:pt x="500" y="1078"/>
                </a:cubicBezTo>
                <a:cubicBezTo>
                  <a:pt x="501" y="1074"/>
                  <a:pt x="504" y="1059"/>
                  <a:pt x="507" y="1045"/>
                </a:cubicBezTo>
                <a:cubicBezTo>
                  <a:pt x="514" y="1045"/>
                  <a:pt x="522" y="1045"/>
                  <a:pt x="529" y="1046"/>
                </a:cubicBezTo>
                <a:cubicBezTo>
                  <a:pt x="530" y="1060"/>
                  <a:pt x="532" y="1076"/>
                  <a:pt x="532" y="1079"/>
                </a:cubicBezTo>
                <a:cubicBezTo>
                  <a:pt x="533" y="1082"/>
                  <a:pt x="534" y="1085"/>
                  <a:pt x="536" y="1087"/>
                </a:cubicBezTo>
                <a:cubicBezTo>
                  <a:pt x="538" y="1089"/>
                  <a:pt x="541" y="1090"/>
                  <a:pt x="544" y="1090"/>
                </a:cubicBezTo>
                <a:cubicBezTo>
                  <a:pt x="547" y="1090"/>
                  <a:pt x="550" y="1088"/>
                  <a:pt x="552" y="1087"/>
                </a:cubicBezTo>
                <a:cubicBezTo>
                  <a:pt x="554" y="1085"/>
                  <a:pt x="555" y="1082"/>
                  <a:pt x="556" y="1079"/>
                </a:cubicBezTo>
                <a:cubicBezTo>
                  <a:pt x="556" y="1076"/>
                  <a:pt x="558" y="1060"/>
                  <a:pt x="559" y="1046"/>
                </a:cubicBezTo>
                <a:cubicBezTo>
                  <a:pt x="566" y="1045"/>
                  <a:pt x="574" y="1045"/>
                  <a:pt x="581" y="1045"/>
                </a:cubicBezTo>
                <a:cubicBezTo>
                  <a:pt x="584" y="1059"/>
                  <a:pt x="587" y="1074"/>
                  <a:pt x="588" y="1078"/>
                </a:cubicBezTo>
                <a:cubicBezTo>
                  <a:pt x="589" y="1081"/>
                  <a:pt x="590" y="1083"/>
                  <a:pt x="593" y="1085"/>
                </a:cubicBezTo>
                <a:cubicBezTo>
                  <a:pt x="595" y="1086"/>
                  <a:pt x="598" y="1087"/>
                  <a:pt x="601" y="1087"/>
                </a:cubicBezTo>
                <a:cubicBezTo>
                  <a:pt x="604" y="1086"/>
                  <a:pt x="606" y="1085"/>
                  <a:pt x="608" y="1083"/>
                </a:cubicBezTo>
                <a:cubicBezTo>
                  <a:pt x="610" y="1081"/>
                  <a:pt x="611" y="1078"/>
                  <a:pt x="611" y="1075"/>
                </a:cubicBezTo>
                <a:cubicBezTo>
                  <a:pt x="611" y="1072"/>
                  <a:pt x="611" y="1056"/>
                  <a:pt x="611" y="1041"/>
                </a:cubicBezTo>
                <a:cubicBezTo>
                  <a:pt x="619" y="1040"/>
                  <a:pt x="626" y="1039"/>
                  <a:pt x="633" y="1038"/>
                </a:cubicBezTo>
                <a:cubicBezTo>
                  <a:pt x="638" y="1052"/>
                  <a:pt x="642" y="1067"/>
                  <a:pt x="643" y="1070"/>
                </a:cubicBezTo>
                <a:cubicBezTo>
                  <a:pt x="644" y="1073"/>
                  <a:pt x="646" y="1075"/>
                  <a:pt x="649" y="1076"/>
                </a:cubicBezTo>
                <a:cubicBezTo>
                  <a:pt x="651" y="1078"/>
                  <a:pt x="654" y="1078"/>
                  <a:pt x="657" y="1078"/>
                </a:cubicBezTo>
                <a:cubicBezTo>
                  <a:pt x="660" y="1077"/>
                  <a:pt x="662" y="1075"/>
                  <a:pt x="664" y="1073"/>
                </a:cubicBezTo>
                <a:cubicBezTo>
                  <a:pt x="666" y="1071"/>
                  <a:pt x="667" y="1068"/>
                  <a:pt x="666" y="1065"/>
                </a:cubicBezTo>
                <a:cubicBezTo>
                  <a:pt x="666" y="1062"/>
                  <a:pt x="664" y="1046"/>
                  <a:pt x="663" y="1032"/>
                </a:cubicBezTo>
                <a:cubicBezTo>
                  <a:pt x="670" y="1030"/>
                  <a:pt x="677" y="1028"/>
                  <a:pt x="684" y="1026"/>
                </a:cubicBezTo>
                <a:cubicBezTo>
                  <a:pt x="690" y="1039"/>
                  <a:pt x="696" y="1054"/>
                  <a:pt x="698" y="1057"/>
                </a:cubicBezTo>
                <a:cubicBezTo>
                  <a:pt x="699" y="1060"/>
                  <a:pt x="701" y="1062"/>
                  <a:pt x="704" y="1063"/>
                </a:cubicBezTo>
                <a:cubicBezTo>
                  <a:pt x="706" y="1064"/>
                  <a:pt x="709" y="1064"/>
                  <a:pt x="712" y="1063"/>
                </a:cubicBezTo>
                <a:cubicBezTo>
                  <a:pt x="715" y="1062"/>
                  <a:pt x="717" y="1060"/>
                  <a:pt x="719" y="1058"/>
                </a:cubicBezTo>
                <a:cubicBezTo>
                  <a:pt x="720" y="1055"/>
                  <a:pt x="721" y="1052"/>
                  <a:pt x="720" y="1050"/>
                </a:cubicBezTo>
                <a:cubicBezTo>
                  <a:pt x="719" y="1046"/>
                  <a:pt x="716" y="1031"/>
                  <a:pt x="713" y="1017"/>
                </a:cubicBezTo>
                <a:cubicBezTo>
                  <a:pt x="720" y="1014"/>
                  <a:pt x="727" y="1011"/>
                  <a:pt x="734" y="1009"/>
                </a:cubicBezTo>
                <a:cubicBezTo>
                  <a:pt x="741" y="1021"/>
                  <a:pt x="749" y="1035"/>
                  <a:pt x="750" y="1038"/>
                </a:cubicBezTo>
                <a:cubicBezTo>
                  <a:pt x="752" y="1041"/>
                  <a:pt x="754" y="1042"/>
                  <a:pt x="757" y="1043"/>
                </a:cubicBezTo>
                <a:cubicBezTo>
                  <a:pt x="760" y="1044"/>
                  <a:pt x="762" y="1044"/>
                  <a:pt x="765" y="1042"/>
                </a:cubicBezTo>
                <a:cubicBezTo>
                  <a:pt x="768" y="1041"/>
                  <a:pt x="770" y="1039"/>
                  <a:pt x="771" y="1037"/>
                </a:cubicBezTo>
                <a:cubicBezTo>
                  <a:pt x="772" y="1034"/>
                  <a:pt x="773" y="1031"/>
                  <a:pt x="772" y="1028"/>
                </a:cubicBezTo>
                <a:cubicBezTo>
                  <a:pt x="771" y="1025"/>
                  <a:pt x="766" y="1010"/>
                  <a:pt x="761" y="996"/>
                </a:cubicBezTo>
                <a:cubicBezTo>
                  <a:pt x="768" y="993"/>
                  <a:pt x="774" y="990"/>
                  <a:pt x="781" y="986"/>
                </a:cubicBezTo>
                <a:cubicBezTo>
                  <a:pt x="790" y="998"/>
                  <a:pt x="799" y="1011"/>
                  <a:pt x="801" y="1014"/>
                </a:cubicBezTo>
                <a:cubicBezTo>
                  <a:pt x="802" y="1016"/>
                  <a:pt x="805" y="1018"/>
                  <a:pt x="808" y="1018"/>
                </a:cubicBezTo>
                <a:cubicBezTo>
                  <a:pt x="810" y="1019"/>
                  <a:pt x="813" y="1018"/>
                  <a:pt x="816" y="1017"/>
                </a:cubicBezTo>
                <a:cubicBezTo>
                  <a:pt x="818" y="1015"/>
                  <a:pt x="820" y="1013"/>
                  <a:pt x="821" y="1010"/>
                </a:cubicBezTo>
                <a:cubicBezTo>
                  <a:pt x="822" y="1008"/>
                  <a:pt x="822" y="1005"/>
                  <a:pt x="821" y="1002"/>
                </a:cubicBezTo>
                <a:cubicBezTo>
                  <a:pt x="820" y="999"/>
                  <a:pt x="813" y="984"/>
                  <a:pt x="807" y="971"/>
                </a:cubicBezTo>
                <a:cubicBezTo>
                  <a:pt x="813" y="967"/>
                  <a:pt x="820" y="963"/>
                  <a:pt x="826" y="959"/>
                </a:cubicBezTo>
                <a:cubicBezTo>
                  <a:pt x="835" y="970"/>
                  <a:pt x="846" y="982"/>
                  <a:pt x="848" y="984"/>
                </a:cubicBezTo>
                <a:cubicBezTo>
                  <a:pt x="850" y="986"/>
                  <a:pt x="853" y="988"/>
                  <a:pt x="856" y="988"/>
                </a:cubicBezTo>
                <a:cubicBezTo>
                  <a:pt x="858" y="988"/>
                  <a:pt x="861" y="987"/>
                  <a:pt x="864" y="986"/>
                </a:cubicBezTo>
                <a:cubicBezTo>
                  <a:pt x="866" y="984"/>
                  <a:pt x="868" y="981"/>
                  <a:pt x="868" y="979"/>
                </a:cubicBezTo>
                <a:cubicBezTo>
                  <a:pt x="869" y="976"/>
                  <a:pt x="869" y="973"/>
                  <a:pt x="867" y="970"/>
                </a:cubicBezTo>
                <a:cubicBezTo>
                  <a:pt x="865" y="968"/>
                  <a:pt x="857" y="954"/>
                  <a:pt x="850" y="941"/>
                </a:cubicBezTo>
                <a:cubicBezTo>
                  <a:pt x="856" y="937"/>
                  <a:pt x="862" y="932"/>
                  <a:pt x="867" y="927"/>
                </a:cubicBezTo>
                <a:cubicBezTo>
                  <a:pt x="878" y="937"/>
                  <a:pt x="890" y="948"/>
                  <a:pt x="892" y="950"/>
                </a:cubicBezTo>
                <a:cubicBezTo>
                  <a:pt x="894" y="952"/>
                  <a:pt x="897" y="953"/>
                  <a:pt x="900" y="953"/>
                </a:cubicBezTo>
                <a:cubicBezTo>
                  <a:pt x="903" y="953"/>
                  <a:pt x="906" y="952"/>
                  <a:pt x="908" y="950"/>
                </a:cubicBezTo>
                <a:cubicBezTo>
                  <a:pt x="910" y="948"/>
                  <a:pt x="911" y="945"/>
                  <a:pt x="912" y="942"/>
                </a:cubicBezTo>
                <a:cubicBezTo>
                  <a:pt x="912" y="940"/>
                  <a:pt x="911" y="937"/>
                  <a:pt x="910" y="934"/>
                </a:cubicBezTo>
                <a:cubicBezTo>
                  <a:pt x="908" y="932"/>
                  <a:pt x="898" y="919"/>
                  <a:pt x="890" y="907"/>
                </a:cubicBezTo>
                <a:cubicBezTo>
                  <a:pt x="895" y="902"/>
                  <a:pt x="900" y="897"/>
                  <a:pt x="905" y="891"/>
                </a:cubicBezTo>
                <a:cubicBezTo>
                  <a:pt x="917" y="900"/>
                  <a:pt x="930" y="909"/>
                  <a:pt x="933" y="911"/>
                </a:cubicBezTo>
                <a:cubicBezTo>
                  <a:pt x="935" y="913"/>
                  <a:pt x="938" y="914"/>
                  <a:pt x="941" y="913"/>
                </a:cubicBezTo>
                <a:cubicBezTo>
                  <a:pt x="943" y="913"/>
                  <a:pt x="946" y="912"/>
                  <a:pt x="948" y="909"/>
                </a:cubicBezTo>
                <a:cubicBezTo>
                  <a:pt x="950" y="907"/>
                  <a:pt x="951" y="904"/>
                  <a:pt x="951" y="902"/>
                </a:cubicBezTo>
                <a:cubicBezTo>
                  <a:pt x="951" y="899"/>
                  <a:pt x="950" y="896"/>
                  <a:pt x="948" y="894"/>
                </a:cubicBezTo>
                <a:cubicBezTo>
                  <a:pt x="946" y="891"/>
                  <a:pt x="935" y="880"/>
                  <a:pt x="925" y="869"/>
                </a:cubicBezTo>
                <a:cubicBezTo>
                  <a:pt x="930" y="863"/>
                  <a:pt x="935" y="857"/>
                  <a:pt x="940" y="851"/>
                </a:cubicBezTo>
                <a:cubicBezTo>
                  <a:pt x="952" y="859"/>
                  <a:pt x="966" y="867"/>
                  <a:pt x="969" y="869"/>
                </a:cubicBezTo>
                <a:cubicBezTo>
                  <a:pt x="971" y="870"/>
                  <a:pt x="974" y="870"/>
                  <a:pt x="977" y="870"/>
                </a:cubicBezTo>
                <a:cubicBezTo>
                  <a:pt x="980" y="869"/>
                  <a:pt x="982" y="867"/>
                  <a:pt x="984" y="865"/>
                </a:cubicBezTo>
                <a:cubicBezTo>
                  <a:pt x="986" y="863"/>
                  <a:pt x="986" y="860"/>
                  <a:pt x="986" y="857"/>
                </a:cubicBezTo>
                <a:cubicBezTo>
                  <a:pt x="986" y="854"/>
                  <a:pt x="985" y="852"/>
                  <a:pt x="983" y="850"/>
                </a:cubicBezTo>
                <a:cubicBezTo>
                  <a:pt x="980" y="847"/>
                  <a:pt x="968" y="837"/>
                  <a:pt x="957" y="827"/>
                </a:cubicBezTo>
                <a:cubicBezTo>
                  <a:pt x="961" y="821"/>
                  <a:pt x="966" y="815"/>
                  <a:pt x="969" y="808"/>
                </a:cubicBezTo>
                <a:cubicBezTo>
                  <a:pt x="983" y="814"/>
                  <a:pt x="997" y="821"/>
                  <a:pt x="1000" y="822"/>
                </a:cubicBezTo>
                <a:cubicBezTo>
                  <a:pt x="1003" y="824"/>
                  <a:pt x="1006" y="824"/>
                  <a:pt x="1008" y="823"/>
                </a:cubicBezTo>
                <a:cubicBezTo>
                  <a:pt x="1011" y="822"/>
                  <a:pt x="1013" y="820"/>
                  <a:pt x="1015" y="817"/>
                </a:cubicBezTo>
                <a:cubicBezTo>
                  <a:pt x="1016" y="815"/>
                  <a:pt x="1017" y="812"/>
                  <a:pt x="1016" y="809"/>
                </a:cubicBezTo>
                <a:cubicBezTo>
                  <a:pt x="1016" y="806"/>
                  <a:pt x="1014" y="804"/>
                  <a:pt x="1012" y="802"/>
                </a:cubicBezTo>
                <a:cubicBezTo>
                  <a:pt x="1009" y="800"/>
                  <a:pt x="996" y="791"/>
                  <a:pt x="984" y="782"/>
                </a:cubicBezTo>
                <a:cubicBezTo>
                  <a:pt x="988" y="776"/>
                  <a:pt x="991" y="769"/>
                  <a:pt x="995" y="762"/>
                </a:cubicBezTo>
                <a:cubicBezTo>
                  <a:pt x="1009" y="767"/>
                  <a:pt x="1024" y="772"/>
                  <a:pt x="1027" y="773"/>
                </a:cubicBezTo>
                <a:cubicBezTo>
                  <a:pt x="1029" y="774"/>
                  <a:pt x="1032" y="774"/>
                  <a:pt x="1035" y="772"/>
                </a:cubicBezTo>
                <a:cubicBezTo>
                  <a:pt x="1037" y="771"/>
                  <a:pt x="1039" y="769"/>
                  <a:pt x="1041" y="766"/>
                </a:cubicBezTo>
                <a:cubicBezTo>
                  <a:pt x="1042" y="764"/>
                  <a:pt x="1042" y="761"/>
                  <a:pt x="1041" y="758"/>
                </a:cubicBezTo>
                <a:cubicBezTo>
                  <a:pt x="1040" y="755"/>
                  <a:pt x="1039" y="753"/>
                  <a:pt x="1036" y="752"/>
                </a:cubicBezTo>
                <a:cubicBezTo>
                  <a:pt x="1033" y="750"/>
                  <a:pt x="1020" y="742"/>
                  <a:pt x="1007" y="735"/>
                </a:cubicBezTo>
                <a:cubicBezTo>
                  <a:pt x="1010" y="728"/>
                  <a:pt x="1012" y="721"/>
                  <a:pt x="1015" y="714"/>
                </a:cubicBezTo>
                <a:cubicBezTo>
                  <a:pt x="1029" y="717"/>
                  <a:pt x="1045" y="721"/>
                  <a:pt x="1048" y="721"/>
                </a:cubicBezTo>
                <a:cubicBezTo>
                  <a:pt x="1051" y="722"/>
                  <a:pt x="1054" y="721"/>
                  <a:pt x="1056" y="720"/>
                </a:cubicBezTo>
                <a:cubicBezTo>
                  <a:pt x="1058" y="718"/>
                  <a:pt x="1060" y="716"/>
                  <a:pt x="1061" y="713"/>
                </a:cubicBezTo>
                <a:cubicBezTo>
                  <a:pt x="1062" y="710"/>
                  <a:pt x="1062" y="707"/>
                  <a:pt x="1061" y="705"/>
                </a:cubicBezTo>
                <a:cubicBezTo>
                  <a:pt x="1060" y="702"/>
                  <a:pt x="1058" y="700"/>
                  <a:pt x="1055" y="699"/>
                </a:cubicBezTo>
                <a:cubicBezTo>
                  <a:pt x="1052" y="698"/>
                  <a:pt x="1037" y="691"/>
                  <a:pt x="1024" y="686"/>
                </a:cubicBezTo>
                <a:cubicBezTo>
                  <a:pt x="1026" y="678"/>
                  <a:pt x="1028" y="671"/>
                  <a:pt x="1030" y="664"/>
                </a:cubicBezTo>
                <a:cubicBezTo>
                  <a:pt x="1044" y="665"/>
                  <a:pt x="1060" y="667"/>
                  <a:pt x="1063" y="668"/>
                </a:cubicBezTo>
                <a:cubicBezTo>
                  <a:pt x="1066" y="668"/>
                  <a:pt x="1069" y="667"/>
                  <a:pt x="1071" y="665"/>
                </a:cubicBezTo>
                <a:cubicBezTo>
                  <a:pt x="1074" y="664"/>
                  <a:pt x="1075" y="661"/>
                  <a:pt x="1076" y="658"/>
                </a:cubicBezTo>
                <a:cubicBezTo>
                  <a:pt x="1076" y="655"/>
                  <a:pt x="1076" y="652"/>
                  <a:pt x="1075" y="650"/>
                </a:cubicBezTo>
                <a:cubicBezTo>
                  <a:pt x="1073" y="647"/>
                  <a:pt x="1071" y="645"/>
                  <a:pt x="1068" y="645"/>
                </a:cubicBezTo>
                <a:cubicBezTo>
                  <a:pt x="1065" y="644"/>
                  <a:pt x="1050" y="639"/>
                  <a:pt x="1036" y="634"/>
                </a:cubicBezTo>
                <a:cubicBezTo>
                  <a:pt x="1037" y="627"/>
                  <a:pt x="1039" y="620"/>
                  <a:pt x="1040" y="612"/>
                </a:cubicBezTo>
                <a:cubicBezTo>
                  <a:pt x="1054" y="612"/>
                  <a:pt x="1070" y="612"/>
                  <a:pt x="1073" y="612"/>
                </a:cubicBezTo>
                <a:cubicBezTo>
                  <a:pt x="1076" y="613"/>
                  <a:pt x="1079" y="611"/>
                  <a:pt x="1081" y="609"/>
                </a:cubicBezTo>
                <a:cubicBezTo>
                  <a:pt x="1083" y="607"/>
                  <a:pt x="1084" y="605"/>
                  <a:pt x="1085" y="602"/>
                </a:cubicBezTo>
                <a:cubicBezTo>
                  <a:pt x="1085" y="599"/>
                  <a:pt x="1084" y="596"/>
                  <a:pt x="1083" y="594"/>
                </a:cubicBezTo>
                <a:cubicBezTo>
                  <a:pt x="1081" y="591"/>
                  <a:pt x="1079" y="590"/>
                  <a:pt x="1076" y="589"/>
                </a:cubicBezTo>
                <a:cubicBezTo>
                  <a:pt x="1073" y="588"/>
                  <a:pt x="1057" y="585"/>
                  <a:pt x="1043" y="582"/>
                </a:cubicBezTo>
                <a:cubicBezTo>
                  <a:pt x="1043" y="575"/>
                  <a:pt x="1044" y="567"/>
                  <a:pt x="1044" y="560"/>
                </a:cubicBezTo>
                <a:cubicBezTo>
                  <a:pt x="1058" y="558"/>
                  <a:pt x="1074" y="557"/>
                  <a:pt x="1078" y="557"/>
                </a:cubicBezTo>
                <a:close/>
                <a:moveTo>
                  <a:pt x="544" y="979"/>
                </a:moveTo>
                <a:cubicBezTo>
                  <a:pt x="305" y="979"/>
                  <a:pt x="111" y="785"/>
                  <a:pt x="111" y="545"/>
                </a:cubicBezTo>
                <a:cubicBezTo>
                  <a:pt x="111" y="305"/>
                  <a:pt x="305" y="111"/>
                  <a:pt x="544" y="111"/>
                </a:cubicBezTo>
                <a:cubicBezTo>
                  <a:pt x="783" y="111"/>
                  <a:pt x="977" y="305"/>
                  <a:pt x="977" y="545"/>
                </a:cubicBezTo>
                <a:cubicBezTo>
                  <a:pt x="977" y="785"/>
                  <a:pt x="783" y="979"/>
                  <a:pt x="544" y="979"/>
                </a:cubicBezTo>
                <a:close/>
              </a:path>
            </a:pathLst>
          </a:custGeom>
          <a:solidFill>
            <a:srgbClr val="356377"/>
          </a:solidFill>
          <a:ln>
            <a:noFill/>
          </a:ln>
        </p:spPr>
        <p:txBody>
          <a:bodyPr vert="horz" wrap="square" lIns="91440" tIns="45720" rIns="91440" bIns="45720" numCol="1" anchor="t" anchorCtr="0" compatLnSpc="1">
            <a:prstTxWarp prst="textNoShape">
              <a:avLst/>
            </a:prstTxWarp>
          </a:bodyPr>
          <a:lstStyle/>
          <a:p>
            <a:pPr defTabSz="914378"/>
            <a:endParaRPr lang="en-US" sz="1800">
              <a:solidFill>
                <a:prstClr val="black"/>
              </a:solidFill>
            </a:endParaRPr>
          </a:p>
        </p:txBody>
      </p:sp>
      <p:sp>
        <p:nvSpPr>
          <p:cNvPr id="103" name="Freeform 19">
            <a:extLst>
              <a:ext uri="{FF2B5EF4-FFF2-40B4-BE49-F238E27FC236}">
                <a16:creationId xmlns:a16="http://schemas.microsoft.com/office/drawing/2014/main" id="{E69FDD23-58B2-49FA-B5BE-2209B9A9B048}"/>
              </a:ext>
            </a:extLst>
          </p:cNvPr>
          <p:cNvSpPr>
            <a:spLocks noEditPoints="1"/>
          </p:cNvSpPr>
          <p:nvPr/>
        </p:nvSpPr>
        <p:spPr bwMode="auto">
          <a:xfrm>
            <a:off x="4739465" y="3201259"/>
            <a:ext cx="380183" cy="380990"/>
          </a:xfrm>
          <a:custGeom>
            <a:avLst/>
            <a:gdLst>
              <a:gd name="T0" fmla="*/ 1043 w 1088"/>
              <a:gd name="T1" fmla="*/ 507 h 1090"/>
              <a:gd name="T2" fmla="*/ 1036 w 1088"/>
              <a:gd name="T3" fmla="*/ 455 h 1090"/>
              <a:gd name="T4" fmla="*/ 1024 w 1088"/>
              <a:gd name="T5" fmla="*/ 404 h 1090"/>
              <a:gd name="T6" fmla="*/ 1007 w 1088"/>
              <a:gd name="T7" fmla="*/ 355 h 1090"/>
              <a:gd name="T8" fmla="*/ 984 w 1088"/>
              <a:gd name="T9" fmla="*/ 307 h 1090"/>
              <a:gd name="T10" fmla="*/ 957 w 1088"/>
              <a:gd name="T11" fmla="*/ 263 h 1090"/>
              <a:gd name="T12" fmla="*/ 925 w 1088"/>
              <a:gd name="T13" fmla="*/ 221 h 1090"/>
              <a:gd name="T14" fmla="*/ 890 w 1088"/>
              <a:gd name="T15" fmla="*/ 183 h 1090"/>
              <a:gd name="T16" fmla="*/ 850 w 1088"/>
              <a:gd name="T17" fmla="*/ 149 h 1090"/>
              <a:gd name="T18" fmla="*/ 807 w 1088"/>
              <a:gd name="T19" fmla="*/ 119 h 1090"/>
              <a:gd name="T20" fmla="*/ 761 w 1088"/>
              <a:gd name="T21" fmla="*/ 93 h 1090"/>
              <a:gd name="T22" fmla="*/ 713 w 1088"/>
              <a:gd name="T23" fmla="*/ 73 h 1090"/>
              <a:gd name="T24" fmla="*/ 663 w 1088"/>
              <a:gd name="T25" fmla="*/ 58 h 1090"/>
              <a:gd name="T26" fmla="*/ 611 w 1088"/>
              <a:gd name="T27" fmla="*/ 48 h 1090"/>
              <a:gd name="T28" fmla="*/ 559 w 1088"/>
              <a:gd name="T29" fmla="*/ 44 h 1090"/>
              <a:gd name="T30" fmla="*/ 507 w 1088"/>
              <a:gd name="T31" fmla="*/ 45 h 1090"/>
              <a:gd name="T32" fmla="*/ 455 w 1088"/>
              <a:gd name="T33" fmla="*/ 52 h 1090"/>
              <a:gd name="T34" fmla="*/ 404 w 1088"/>
              <a:gd name="T35" fmla="*/ 64 h 1090"/>
              <a:gd name="T36" fmla="*/ 354 w 1088"/>
              <a:gd name="T37" fmla="*/ 81 h 1090"/>
              <a:gd name="T38" fmla="*/ 307 w 1088"/>
              <a:gd name="T39" fmla="*/ 104 h 1090"/>
              <a:gd name="T40" fmla="*/ 262 w 1088"/>
              <a:gd name="T41" fmla="*/ 131 h 1090"/>
              <a:gd name="T42" fmla="*/ 221 w 1088"/>
              <a:gd name="T43" fmla="*/ 163 h 1090"/>
              <a:gd name="T44" fmla="*/ 182 w 1088"/>
              <a:gd name="T45" fmla="*/ 199 h 1090"/>
              <a:gd name="T46" fmla="*/ 148 w 1088"/>
              <a:gd name="T47" fmla="*/ 238 h 1090"/>
              <a:gd name="T48" fmla="*/ 118 w 1088"/>
              <a:gd name="T49" fmla="*/ 282 h 1090"/>
              <a:gd name="T50" fmla="*/ 93 w 1088"/>
              <a:gd name="T51" fmla="*/ 328 h 1090"/>
              <a:gd name="T52" fmla="*/ 73 w 1088"/>
              <a:gd name="T53" fmla="*/ 376 h 1090"/>
              <a:gd name="T54" fmla="*/ 58 w 1088"/>
              <a:gd name="T55" fmla="*/ 426 h 1090"/>
              <a:gd name="T56" fmla="*/ 48 w 1088"/>
              <a:gd name="T57" fmla="*/ 478 h 1090"/>
              <a:gd name="T58" fmla="*/ 44 w 1088"/>
              <a:gd name="T59" fmla="*/ 530 h 1090"/>
              <a:gd name="T60" fmla="*/ 45 w 1088"/>
              <a:gd name="T61" fmla="*/ 582 h 1090"/>
              <a:gd name="T62" fmla="*/ 52 w 1088"/>
              <a:gd name="T63" fmla="*/ 634 h 1090"/>
              <a:gd name="T64" fmla="*/ 64 w 1088"/>
              <a:gd name="T65" fmla="*/ 686 h 1090"/>
              <a:gd name="T66" fmla="*/ 81 w 1088"/>
              <a:gd name="T67" fmla="*/ 735 h 1090"/>
              <a:gd name="T68" fmla="*/ 104 w 1088"/>
              <a:gd name="T69" fmla="*/ 782 h 1090"/>
              <a:gd name="T70" fmla="*/ 131 w 1088"/>
              <a:gd name="T71" fmla="*/ 827 h 1090"/>
              <a:gd name="T72" fmla="*/ 163 w 1088"/>
              <a:gd name="T73" fmla="*/ 869 h 1090"/>
              <a:gd name="T74" fmla="*/ 198 w 1088"/>
              <a:gd name="T75" fmla="*/ 907 h 1090"/>
              <a:gd name="T76" fmla="*/ 238 w 1088"/>
              <a:gd name="T77" fmla="*/ 941 h 1090"/>
              <a:gd name="T78" fmla="*/ 281 w 1088"/>
              <a:gd name="T79" fmla="*/ 971 h 1090"/>
              <a:gd name="T80" fmla="*/ 327 w 1088"/>
              <a:gd name="T81" fmla="*/ 996 h 1090"/>
              <a:gd name="T82" fmla="*/ 375 w 1088"/>
              <a:gd name="T83" fmla="*/ 1017 h 1090"/>
              <a:gd name="T84" fmla="*/ 425 w 1088"/>
              <a:gd name="T85" fmla="*/ 1032 h 1090"/>
              <a:gd name="T86" fmla="*/ 477 w 1088"/>
              <a:gd name="T87" fmla="*/ 1041 h 1090"/>
              <a:gd name="T88" fmla="*/ 529 w 1088"/>
              <a:gd name="T89" fmla="*/ 1046 h 1090"/>
              <a:gd name="T90" fmla="*/ 581 w 1088"/>
              <a:gd name="T91" fmla="*/ 1045 h 1090"/>
              <a:gd name="T92" fmla="*/ 633 w 1088"/>
              <a:gd name="T93" fmla="*/ 1038 h 1090"/>
              <a:gd name="T94" fmla="*/ 684 w 1088"/>
              <a:gd name="T95" fmla="*/ 1026 h 1090"/>
              <a:gd name="T96" fmla="*/ 734 w 1088"/>
              <a:gd name="T97" fmla="*/ 1009 h 1090"/>
              <a:gd name="T98" fmla="*/ 781 w 1088"/>
              <a:gd name="T99" fmla="*/ 986 h 1090"/>
              <a:gd name="T100" fmla="*/ 826 w 1088"/>
              <a:gd name="T101" fmla="*/ 959 h 1090"/>
              <a:gd name="T102" fmla="*/ 867 w 1088"/>
              <a:gd name="T103" fmla="*/ 927 h 1090"/>
              <a:gd name="T104" fmla="*/ 905 w 1088"/>
              <a:gd name="T105" fmla="*/ 891 h 1090"/>
              <a:gd name="T106" fmla="*/ 940 w 1088"/>
              <a:gd name="T107" fmla="*/ 851 h 1090"/>
              <a:gd name="T108" fmla="*/ 969 w 1088"/>
              <a:gd name="T109" fmla="*/ 808 h 1090"/>
              <a:gd name="T110" fmla="*/ 995 w 1088"/>
              <a:gd name="T111" fmla="*/ 762 h 1090"/>
              <a:gd name="T112" fmla="*/ 1015 w 1088"/>
              <a:gd name="T113" fmla="*/ 714 h 1090"/>
              <a:gd name="T114" fmla="*/ 1030 w 1088"/>
              <a:gd name="T115" fmla="*/ 664 h 1090"/>
              <a:gd name="T116" fmla="*/ 1040 w 1088"/>
              <a:gd name="T117" fmla="*/ 612 h 1090"/>
              <a:gd name="T118" fmla="*/ 1044 w 1088"/>
              <a:gd name="T119" fmla="*/ 560 h 10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88" h="1090">
                <a:moveTo>
                  <a:pt x="1078" y="557"/>
                </a:moveTo>
                <a:cubicBezTo>
                  <a:pt x="1080" y="556"/>
                  <a:pt x="1083" y="555"/>
                  <a:pt x="1085" y="553"/>
                </a:cubicBezTo>
                <a:cubicBezTo>
                  <a:pt x="1087" y="551"/>
                  <a:pt x="1088" y="548"/>
                  <a:pt x="1088" y="545"/>
                </a:cubicBezTo>
                <a:cubicBezTo>
                  <a:pt x="1088" y="542"/>
                  <a:pt x="1087" y="539"/>
                  <a:pt x="1085" y="537"/>
                </a:cubicBezTo>
                <a:cubicBezTo>
                  <a:pt x="1083" y="535"/>
                  <a:pt x="1080" y="533"/>
                  <a:pt x="1078" y="533"/>
                </a:cubicBezTo>
                <a:cubicBezTo>
                  <a:pt x="1074" y="533"/>
                  <a:pt x="1058" y="531"/>
                  <a:pt x="1044" y="530"/>
                </a:cubicBezTo>
                <a:cubicBezTo>
                  <a:pt x="1044" y="522"/>
                  <a:pt x="1043" y="515"/>
                  <a:pt x="1043" y="507"/>
                </a:cubicBezTo>
                <a:cubicBezTo>
                  <a:pt x="1057" y="505"/>
                  <a:pt x="1073" y="501"/>
                  <a:pt x="1076" y="501"/>
                </a:cubicBezTo>
                <a:cubicBezTo>
                  <a:pt x="1079" y="500"/>
                  <a:pt x="1081" y="498"/>
                  <a:pt x="1083" y="496"/>
                </a:cubicBezTo>
                <a:cubicBezTo>
                  <a:pt x="1084" y="494"/>
                  <a:pt x="1085" y="491"/>
                  <a:pt x="1085" y="488"/>
                </a:cubicBezTo>
                <a:cubicBezTo>
                  <a:pt x="1084" y="485"/>
                  <a:pt x="1083" y="482"/>
                  <a:pt x="1081" y="481"/>
                </a:cubicBezTo>
                <a:cubicBezTo>
                  <a:pt x="1079" y="479"/>
                  <a:pt x="1076" y="477"/>
                  <a:pt x="1073" y="477"/>
                </a:cubicBezTo>
                <a:cubicBezTo>
                  <a:pt x="1070" y="477"/>
                  <a:pt x="1054" y="478"/>
                  <a:pt x="1040" y="478"/>
                </a:cubicBezTo>
                <a:cubicBezTo>
                  <a:pt x="1039" y="470"/>
                  <a:pt x="1037" y="463"/>
                  <a:pt x="1036" y="455"/>
                </a:cubicBezTo>
                <a:cubicBezTo>
                  <a:pt x="1050" y="451"/>
                  <a:pt x="1065" y="446"/>
                  <a:pt x="1068" y="445"/>
                </a:cubicBezTo>
                <a:cubicBezTo>
                  <a:pt x="1071" y="444"/>
                  <a:pt x="1073" y="442"/>
                  <a:pt x="1075" y="440"/>
                </a:cubicBezTo>
                <a:cubicBezTo>
                  <a:pt x="1076" y="437"/>
                  <a:pt x="1076" y="435"/>
                  <a:pt x="1076" y="432"/>
                </a:cubicBezTo>
                <a:cubicBezTo>
                  <a:pt x="1075" y="429"/>
                  <a:pt x="1074" y="426"/>
                  <a:pt x="1071" y="425"/>
                </a:cubicBezTo>
                <a:cubicBezTo>
                  <a:pt x="1069" y="423"/>
                  <a:pt x="1066" y="422"/>
                  <a:pt x="1063" y="422"/>
                </a:cubicBezTo>
                <a:cubicBezTo>
                  <a:pt x="1060" y="423"/>
                  <a:pt x="1044" y="425"/>
                  <a:pt x="1030" y="426"/>
                </a:cubicBezTo>
                <a:cubicBezTo>
                  <a:pt x="1028" y="419"/>
                  <a:pt x="1026" y="412"/>
                  <a:pt x="1024" y="404"/>
                </a:cubicBezTo>
                <a:cubicBezTo>
                  <a:pt x="1037" y="399"/>
                  <a:pt x="1052" y="392"/>
                  <a:pt x="1055" y="391"/>
                </a:cubicBezTo>
                <a:cubicBezTo>
                  <a:pt x="1058" y="390"/>
                  <a:pt x="1060" y="388"/>
                  <a:pt x="1061" y="385"/>
                </a:cubicBezTo>
                <a:cubicBezTo>
                  <a:pt x="1062" y="382"/>
                  <a:pt x="1062" y="379"/>
                  <a:pt x="1061" y="377"/>
                </a:cubicBezTo>
                <a:cubicBezTo>
                  <a:pt x="1060" y="374"/>
                  <a:pt x="1058" y="372"/>
                  <a:pt x="1056" y="370"/>
                </a:cubicBezTo>
                <a:cubicBezTo>
                  <a:pt x="1054" y="369"/>
                  <a:pt x="1051" y="368"/>
                  <a:pt x="1048" y="369"/>
                </a:cubicBezTo>
                <a:cubicBezTo>
                  <a:pt x="1045" y="369"/>
                  <a:pt x="1029" y="373"/>
                  <a:pt x="1015" y="376"/>
                </a:cubicBezTo>
                <a:cubicBezTo>
                  <a:pt x="1012" y="369"/>
                  <a:pt x="1010" y="362"/>
                  <a:pt x="1007" y="355"/>
                </a:cubicBezTo>
                <a:cubicBezTo>
                  <a:pt x="1020" y="348"/>
                  <a:pt x="1033" y="340"/>
                  <a:pt x="1036" y="338"/>
                </a:cubicBezTo>
                <a:cubicBezTo>
                  <a:pt x="1039" y="337"/>
                  <a:pt x="1040" y="334"/>
                  <a:pt x="1041" y="332"/>
                </a:cubicBezTo>
                <a:cubicBezTo>
                  <a:pt x="1042" y="329"/>
                  <a:pt x="1042" y="326"/>
                  <a:pt x="1041" y="323"/>
                </a:cubicBezTo>
                <a:cubicBezTo>
                  <a:pt x="1039" y="321"/>
                  <a:pt x="1037" y="319"/>
                  <a:pt x="1035" y="317"/>
                </a:cubicBezTo>
                <a:cubicBezTo>
                  <a:pt x="1032" y="316"/>
                  <a:pt x="1029" y="316"/>
                  <a:pt x="1027" y="317"/>
                </a:cubicBezTo>
                <a:cubicBezTo>
                  <a:pt x="1024" y="318"/>
                  <a:pt x="1009" y="323"/>
                  <a:pt x="995" y="328"/>
                </a:cubicBezTo>
                <a:cubicBezTo>
                  <a:pt x="991" y="321"/>
                  <a:pt x="988" y="314"/>
                  <a:pt x="984" y="307"/>
                </a:cubicBezTo>
                <a:cubicBezTo>
                  <a:pt x="996" y="299"/>
                  <a:pt x="1009" y="290"/>
                  <a:pt x="1012" y="288"/>
                </a:cubicBezTo>
                <a:cubicBezTo>
                  <a:pt x="1014" y="286"/>
                  <a:pt x="1016" y="284"/>
                  <a:pt x="1016" y="281"/>
                </a:cubicBezTo>
                <a:cubicBezTo>
                  <a:pt x="1017" y="278"/>
                  <a:pt x="1016" y="275"/>
                  <a:pt x="1015" y="273"/>
                </a:cubicBezTo>
                <a:cubicBezTo>
                  <a:pt x="1013" y="270"/>
                  <a:pt x="1011" y="268"/>
                  <a:pt x="1008" y="267"/>
                </a:cubicBezTo>
                <a:cubicBezTo>
                  <a:pt x="1006" y="266"/>
                  <a:pt x="1003" y="266"/>
                  <a:pt x="1000" y="268"/>
                </a:cubicBezTo>
                <a:cubicBezTo>
                  <a:pt x="997" y="269"/>
                  <a:pt x="983" y="276"/>
                  <a:pt x="969" y="282"/>
                </a:cubicBezTo>
                <a:cubicBezTo>
                  <a:pt x="966" y="275"/>
                  <a:pt x="961" y="269"/>
                  <a:pt x="957" y="263"/>
                </a:cubicBezTo>
                <a:cubicBezTo>
                  <a:pt x="968" y="253"/>
                  <a:pt x="980" y="242"/>
                  <a:pt x="983" y="240"/>
                </a:cubicBezTo>
                <a:cubicBezTo>
                  <a:pt x="985" y="238"/>
                  <a:pt x="986" y="236"/>
                  <a:pt x="986" y="233"/>
                </a:cubicBezTo>
                <a:cubicBezTo>
                  <a:pt x="986" y="230"/>
                  <a:pt x="986" y="227"/>
                  <a:pt x="984" y="225"/>
                </a:cubicBezTo>
                <a:cubicBezTo>
                  <a:pt x="982" y="222"/>
                  <a:pt x="980" y="221"/>
                  <a:pt x="977" y="220"/>
                </a:cubicBezTo>
                <a:cubicBezTo>
                  <a:pt x="974" y="220"/>
                  <a:pt x="971" y="220"/>
                  <a:pt x="969" y="221"/>
                </a:cubicBezTo>
                <a:cubicBezTo>
                  <a:pt x="966" y="223"/>
                  <a:pt x="952" y="231"/>
                  <a:pt x="940" y="238"/>
                </a:cubicBezTo>
                <a:cubicBezTo>
                  <a:pt x="935" y="233"/>
                  <a:pt x="930" y="227"/>
                  <a:pt x="925" y="221"/>
                </a:cubicBezTo>
                <a:cubicBezTo>
                  <a:pt x="935" y="210"/>
                  <a:pt x="946" y="198"/>
                  <a:pt x="948" y="196"/>
                </a:cubicBezTo>
                <a:cubicBezTo>
                  <a:pt x="950" y="194"/>
                  <a:pt x="951" y="191"/>
                  <a:pt x="951" y="188"/>
                </a:cubicBezTo>
                <a:cubicBezTo>
                  <a:pt x="951" y="185"/>
                  <a:pt x="950" y="183"/>
                  <a:pt x="948" y="180"/>
                </a:cubicBezTo>
                <a:cubicBezTo>
                  <a:pt x="946" y="178"/>
                  <a:pt x="943" y="177"/>
                  <a:pt x="941" y="177"/>
                </a:cubicBezTo>
                <a:cubicBezTo>
                  <a:pt x="938" y="176"/>
                  <a:pt x="935" y="177"/>
                  <a:pt x="933" y="179"/>
                </a:cubicBezTo>
                <a:cubicBezTo>
                  <a:pt x="930" y="181"/>
                  <a:pt x="917" y="190"/>
                  <a:pt x="905" y="199"/>
                </a:cubicBezTo>
                <a:cubicBezTo>
                  <a:pt x="900" y="193"/>
                  <a:pt x="895" y="188"/>
                  <a:pt x="890" y="183"/>
                </a:cubicBezTo>
                <a:cubicBezTo>
                  <a:pt x="898" y="171"/>
                  <a:pt x="908" y="158"/>
                  <a:pt x="910" y="156"/>
                </a:cubicBezTo>
                <a:cubicBezTo>
                  <a:pt x="911" y="153"/>
                  <a:pt x="912" y="150"/>
                  <a:pt x="912" y="148"/>
                </a:cubicBezTo>
                <a:cubicBezTo>
                  <a:pt x="911" y="145"/>
                  <a:pt x="910" y="142"/>
                  <a:pt x="908" y="140"/>
                </a:cubicBezTo>
                <a:cubicBezTo>
                  <a:pt x="906" y="138"/>
                  <a:pt x="903" y="137"/>
                  <a:pt x="900" y="137"/>
                </a:cubicBezTo>
                <a:cubicBezTo>
                  <a:pt x="897" y="137"/>
                  <a:pt x="894" y="138"/>
                  <a:pt x="892" y="140"/>
                </a:cubicBezTo>
                <a:cubicBezTo>
                  <a:pt x="890" y="142"/>
                  <a:pt x="878" y="153"/>
                  <a:pt x="867" y="163"/>
                </a:cubicBezTo>
                <a:cubicBezTo>
                  <a:pt x="862" y="158"/>
                  <a:pt x="856" y="153"/>
                  <a:pt x="850" y="149"/>
                </a:cubicBezTo>
                <a:cubicBezTo>
                  <a:pt x="857" y="136"/>
                  <a:pt x="865" y="122"/>
                  <a:pt x="867" y="119"/>
                </a:cubicBezTo>
                <a:cubicBezTo>
                  <a:pt x="869" y="117"/>
                  <a:pt x="869" y="114"/>
                  <a:pt x="868" y="111"/>
                </a:cubicBezTo>
                <a:cubicBezTo>
                  <a:pt x="868" y="109"/>
                  <a:pt x="866" y="106"/>
                  <a:pt x="864" y="104"/>
                </a:cubicBezTo>
                <a:cubicBezTo>
                  <a:pt x="861" y="103"/>
                  <a:pt x="858" y="102"/>
                  <a:pt x="856" y="102"/>
                </a:cubicBezTo>
                <a:cubicBezTo>
                  <a:pt x="853" y="102"/>
                  <a:pt x="850" y="103"/>
                  <a:pt x="848" y="106"/>
                </a:cubicBezTo>
                <a:cubicBezTo>
                  <a:pt x="846" y="108"/>
                  <a:pt x="835" y="120"/>
                  <a:pt x="826" y="131"/>
                </a:cubicBezTo>
                <a:cubicBezTo>
                  <a:pt x="820" y="127"/>
                  <a:pt x="813" y="123"/>
                  <a:pt x="807" y="119"/>
                </a:cubicBezTo>
                <a:cubicBezTo>
                  <a:pt x="813" y="105"/>
                  <a:pt x="820" y="91"/>
                  <a:pt x="821" y="88"/>
                </a:cubicBezTo>
                <a:cubicBezTo>
                  <a:pt x="822" y="85"/>
                  <a:pt x="822" y="82"/>
                  <a:pt x="821" y="80"/>
                </a:cubicBezTo>
                <a:cubicBezTo>
                  <a:pt x="820" y="77"/>
                  <a:pt x="818" y="75"/>
                  <a:pt x="816" y="73"/>
                </a:cubicBezTo>
                <a:cubicBezTo>
                  <a:pt x="813" y="72"/>
                  <a:pt x="810" y="71"/>
                  <a:pt x="808" y="72"/>
                </a:cubicBezTo>
                <a:cubicBezTo>
                  <a:pt x="805" y="72"/>
                  <a:pt x="802" y="74"/>
                  <a:pt x="801" y="76"/>
                </a:cubicBezTo>
                <a:cubicBezTo>
                  <a:pt x="799" y="79"/>
                  <a:pt x="790" y="92"/>
                  <a:pt x="781" y="104"/>
                </a:cubicBezTo>
                <a:cubicBezTo>
                  <a:pt x="774" y="100"/>
                  <a:pt x="768" y="97"/>
                  <a:pt x="761" y="93"/>
                </a:cubicBezTo>
                <a:cubicBezTo>
                  <a:pt x="766" y="80"/>
                  <a:pt x="771" y="65"/>
                  <a:pt x="772" y="61"/>
                </a:cubicBezTo>
                <a:cubicBezTo>
                  <a:pt x="773" y="59"/>
                  <a:pt x="772" y="56"/>
                  <a:pt x="771" y="53"/>
                </a:cubicBezTo>
                <a:cubicBezTo>
                  <a:pt x="770" y="51"/>
                  <a:pt x="768" y="49"/>
                  <a:pt x="765" y="47"/>
                </a:cubicBezTo>
                <a:cubicBezTo>
                  <a:pt x="762" y="46"/>
                  <a:pt x="760" y="46"/>
                  <a:pt x="757" y="47"/>
                </a:cubicBezTo>
                <a:cubicBezTo>
                  <a:pt x="754" y="48"/>
                  <a:pt x="752" y="49"/>
                  <a:pt x="750" y="52"/>
                </a:cubicBezTo>
                <a:cubicBezTo>
                  <a:pt x="749" y="55"/>
                  <a:pt x="741" y="69"/>
                  <a:pt x="734" y="81"/>
                </a:cubicBezTo>
                <a:cubicBezTo>
                  <a:pt x="727" y="78"/>
                  <a:pt x="720" y="76"/>
                  <a:pt x="713" y="73"/>
                </a:cubicBezTo>
                <a:cubicBezTo>
                  <a:pt x="716" y="59"/>
                  <a:pt x="719" y="43"/>
                  <a:pt x="720" y="40"/>
                </a:cubicBezTo>
                <a:cubicBezTo>
                  <a:pt x="721" y="37"/>
                  <a:pt x="720" y="34"/>
                  <a:pt x="719" y="32"/>
                </a:cubicBezTo>
                <a:cubicBezTo>
                  <a:pt x="717" y="30"/>
                  <a:pt x="715" y="28"/>
                  <a:pt x="712" y="27"/>
                </a:cubicBezTo>
                <a:cubicBezTo>
                  <a:pt x="709" y="26"/>
                  <a:pt x="706" y="26"/>
                  <a:pt x="704" y="27"/>
                </a:cubicBezTo>
                <a:cubicBezTo>
                  <a:pt x="701" y="28"/>
                  <a:pt x="699" y="30"/>
                  <a:pt x="698" y="33"/>
                </a:cubicBezTo>
                <a:cubicBezTo>
                  <a:pt x="696" y="36"/>
                  <a:pt x="690" y="51"/>
                  <a:pt x="684" y="64"/>
                </a:cubicBezTo>
                <a:cubicBezTo>
                  <a:pt x="677" y="62"/>
                  <a:pt x="670" y="60"/>
                  <a:pt x="663" y="58"/>
                </a:cubicBezTo>
                <a:cubicBezTo>
                  <a:pt x="664" y="44"/>
                  <a:pt x="666" y="28"/>
                  <a:pt x="666" y="25"/>
                </a:cubicBezTo>
                <a:cubicBezTo>
                  <a:pt x="667" y="22"/>
                  <a:pt x="666" y="19"/>
                  <a:pt x="664" y="17"/>
                </a:cubicBezTo>
                <a:cubicBezTo>
                  <a:pt x="662" y="14"/>
                  <a:pt x="660" y="13"/>
                  <a:pt x="657" y="12"/>
                </a:cubicBezTo>
                <a:cubicBezTo>
                  <a:pt x="654" y="12"/>
                  <a:pt x="651" y="12"/>
                  <a:pt x="649" y="13"/>
                </a:cubicBezTo>
                <a:cubicBezTo>
                  <a:pt x="646" y="15"/>
                  <a:pt x="644" y="17"/>
                  <a:pt x="643" y="20"/>
                </a:cubicBezTo>
                <a:cubicBezTo>
                  <a:pt x="642" y="23"/>
                  <a:pt x="638" y="38"/>
                  <a:pt x="633" y="52"/>
                </a:cubicBezTo>
                <a:cubicBezTo>
                  <a:pt x="626" y="51"/>
                  <a:pt x="619" y="49"/>
                  <a:pt x="611" y="48"/>
                </a:cubicBezTo>
                <a:cubicBezTo>
                  <a:pt x="611" y="34"/>
                  <a:pt x="611" y="18"/>
                  <a:pt x="611" y="15"/>
                </a:cubicBezTo>
                <a:cubicBezTo>
                  <a:pt x="611" y="12"/>
                  <a:pt x="610" y="9"/>
                  <a:pt x="608" y="7"/>
                </a:cubicBezTo>
                <a:cubicBezTo>
                  <a:pt x="606" y="5"/>
                  <a:pt x="604" y="4"/>
                  <a:pt x="601" y="3"/>
                </a:cubicBezTo>
                <a:cubicBezTo>
                  <a:pt x="598" y="3"/>
                  <a:pt x="595" y="4"/>
                  <a:pt x="593" y="5"/>
                </a:cubicBezTo>
                <a:cubicBezTo>
                  <a:pt x="590" y="7"/>
                  <a:pt x="589" y="9"/>
                  <a:pt x="588" y="12"/>
                </a:cubicBezTo>
                <a:cubicBezTo>
                  <a:pt x="587" y="15"/>
                  <a:pt x="584" y="31"/>
                  <a:pt x="581" y="45"/>
                </a:cubicBezTo>
                <a:cubicBezTo>
                  <a:pt x="574" y="45"/>
                  <a:pt x="566" y="44"/>
                  <a:pt x="559" y="44"/>
                </a:cubicBezTo>
                <a:cubicBezTo>
                  <a:pt x="558" y="30"/>
                  <a:pt x="556" y="14"/>
                  <a:pt x="556" y="10"/>
                </a:cubicBezTo>
                <a:cubicBezTo>
                  <a:pt x="555" y="8"/>
                  <a:pt x="554" y="5"/>
                  <a:pt x="552" y="3"/>
                </a:cubicBezTo>
                <a:cubicBezTo>
                  <a:pt x="550" y="1"/>
                  <a:pt x="547" y="0"/>
                  <a:pt x="544" y="0"/>
                </a:cubicBezTo>
                <a:cubicBezTo>
                  <a:pt x="541" y="0"/>
                  <a:pt x="538" y="1"/>
                  <a:pt x="536" y="3"/>
                </a:cubicBezTo>
                <a:cubicBezTo>
                  <a:pt x="534" y="5"/>
                  <a:pt x="533" y="8"/>
                  <a:pt x="532" y="10"/>
                </a:cubicBezTo>
                <a:cubicBezTo>
                  <a:pt x="532" y="14"/>
                  <a:pt x="530" y="30"/>
                  <a:pt x="529" y="44"/>
                </a:cubicBezTo>
                <a:cubicBezTo>
                  <a:pt x="522" y="44"/>
                  <a:pt x="514" y="45"/>
                  <a:pt x="507" y="45"/>
                </a:cubicBezTo>
                <a:cubicBezTo>
                  <a:pt x="504" y="31"/>
                  <a:pt x="501" y="15"/>
                  <a:pt x="500" y="12"/>
                </a:cubicBezTo>
                <a:cubicBezTo>
                  <a:pt x="499" y="9"/>
                  <a:pt x="497" y="7"/>
                  <a:pt x="495" y="5"/>
                </a:cubicBezTo>
                <a:cubicBezTo>
                  <a:pt x="493" y="4"/>
                  <a:pt x="490" y="3"/>
                  <a:pt x="487" y="3"/>
                </a:cubicBezTo>
                <a:cubicBezTo>
                  <a:pt x="484" y="4"/>
                  <a:pt x="482" y="5"/>
                  <a:pt x="480" y="7"/>
                </a:cubicBezTo>
                <a:cubicBezTo>
                  <a:pt x="478" y="9"/>
                  <a:pt x="477" y="12"/>
                  <a:pt x="477" y="15"/>
                </a:cubicBezTo>
                <a:cubicBezTo>
                  <a:pt x="477" y="18"/>
                  <a:pt x="477" y="34"/>
                  <a:pt x="477" y="48"/>
                </a:cubicBezTo>
                <a:cubicBezTo>
                  <a:pt x="469" y="49"/>
                  <a:pt x="462" y="51"/>
                  <a:pt x="455" y="52"/>
                </a:cubicBezTo>
                <a:cubicBezTo>
                  <a:pt x="450" y="38"/>
                  <a:pt x="446" y="23"/>
                  <a:pt x="445" y="20"/>
                </a:cubicBezTo>
                <a:cubicBezTo>
                  <a:pt x="444" y="17"/>
                  <a:pt x="442" y="15"/>
                  <a:pt x="439" y="13"/>
                </a:cubicBezTo>
                <a:cubicBezTo>
                  <a:pt x="437" y="12"/>
                  <a:pt x="434" y="12"/>
                  <a:pt x="431" y="12"/>
                </a:cubicBezTo>
                <a:cubicBezTo>
                  <a:pt x="428" y="13"/>
                  <a:pt x="426" y="14"/>
                  <a:pt x="424" y="17"/>
                </a:cubicBezTo>
                <a:cubicBezTo>
                  <a:pt x="422" y="19"/>
                  <a:pt x="421" y="22"/>
                  <a:pt x="422" y="25"/>
                </a:cubicBezTo>
                <a:cubicBezTo>
                  <a:pt x="422" y="28"/>
                  <a:pt x="424" y="44"/>
                  <a:pt x="425" y="58"/>
                </a:cubicBezTo>
                <a:cubicBezTo>
                  <a:pt x="418" y="60"/>
                  <a:pt x="411" y="62"/>
                  <a:pt x="404" y="64"/>
                </a:cubicBezTo>
                <a:cubicBezTo>
                  <a:pt x="398" y="51"/>
                  <a:pt x="392" y="36"/>
                  <a:pt x="390" y="33"/>
                </a:cubicBezTo>
                <a:cubicBezTo>
                  <a:pt x="389" y="30"/>
                  <a:pt x="387" y="28"/>
                  <a:pt x="384" y="27"/>
                </a:cubicBezTo>
                <a:cubicBezTo>
                  <a:pt x="382" y="26"/>
                  <a:pt x="379" y="26"/>
                  <a:pt x="376" y="27"/>
                </a:cubicBezTo>
                <a:cubicBezTo>
                  <a:pt x="373" y="28"/>
                  <a:pt x="371" y="30"/>
                  <a:pt x="369" y="32"/>
                </a:cubicBezTo>
                <a:cubicBezTo>
                  <a:pt x="368" y="34"/>
                  <a:pt x="367" y="37"/>
                  <a:pt x="368" y="40"/>
                </a:cubicBezTo>
                <a:cubicBezTo>
                  <a:pt x="369" y="43"/>
                  <a:pt x="372" y="59"/>
                  <a:pt x="375" y="73"/>
                </a:cubicBezTo>
                <a:cubicBezTo>
                  <a:pt x="368" y="76"/>
                  <a:pt x="361" y="78"/>
                  <a:pt x="354" y="81"/>
                </a:cubicBezTo>
                <a:cubicBezTo>
                  <a:pt x="347" y="69"/>
                  <a:pt x="339" y="55"/>
                  <a:pt x="338" y="52"/>
                </a:cubicBezTo>
                <a:cubicBezTo>
                  <a:pt x="336" y="49"/>
                  <a:pt x="334" y="48"/>
                  <a:pt x="331" y="47"/>
                </a:cubicBezTo>
                <a:cubicBezTo>
                  <a:pt x="328" y="46"/>
                  <a:pt x="326" y="46"/>
                  <a:pt x="323" y="47"/>
                </a:cubicBezTo>
                <a:cubicBezTo>
                  <a:pt x="320" y="49"/>
                  <a:pt x="318" y="51"/>
                  <a:pt x="317" y="53"/>
                </a:cubicBezTo>
                <a:cubicBezTo>
                  <a:pt x="316" y="56"/>
                  <a:pt x="315" y="59"/>
                  <a:pt x="316" y="61"/>
                </a:cubicBezTo>
                <a:cubicBezTo>
                  <a:pt x="317" y="65"/>
                  <a:pt x="322" y="80"/>
                  <a:pt x="327" y="93"/>
                </a:cubicBezTo>
                <a:cubicBezTo>
                  <a:pt x="320" y="97"/>
                  <a:pt x="314" y="100"/>
                  <a:pt x="307" y="104"/>
                </a:cubicBezTo>
                <a:cubicBezTo>
                  <a:pt x="298" y="92"/>
                  <a:pt x="289" y="79"/>
                  <a:pt x="287" y="76"/>
                </a:cubicBezTo>
                <a:cubicBezTo>
                  <a:pt x="286" y="74"/>
                  <a:pt x="283" y="72"/>
                  <a:pt x="280" y="72"/>
                </a:cubicBezTo>
                <a:cubicBezTo>
                  <a:pt x="278" y="71"/>
                  <a:pt x="275" y="72"/>
                  <a:pt x="272" y="73"/>
                </a:cubicBezTo>
                <a:cubicBezTo>
                  <a:pt x="270" y="75"/>
                  <a:pt x="268" y="77"/>
                  <a:pt x="267" y="80"/>
                </a:cubicBezTo>
                <a:cubicBezTo>
                  <a:pt x="266" y="82"/>
                  <a:pt x="266" y="85"/>
                  <a:pt x="267" y="88"/>
                </a:cubicBezTo>
                <a:cubicBezTo>
                  <a:pt x="268" y="91"/>
                  <a:pt x="275" y="105"/>
                  <a:pt x="281" y="119"/>
                </a:cubicBezTo>
                <a:cubicBezTo>
                  <a:pt x="275" y="123"/>
                  <a:pt x="268" y="127"/>
                  <a:pt x="262" y="131"/>
                </a:cubicBezTo>
                <a:cubicBezTo>
                  <a:pt x="253" y="120"/>
                  <a:pt x="242" y="108"/>
                  <a:pt x="240" y="106"/>
                </a:cubicBezTo>
                <a:cubicBezTo>
                  <a:pt x="238" y="103"/>
                  <a:pt x="235" y="102"/>
                  <a:pt x="232" y="102"/>
                </a:cubicBezTo>
                <a:cubicBezTo>
                  <a:pt x="230" y="102"/>
                  <a:pt x="227" y="103"/>
                  <a:pt x="224" y="104"/>
                </a:cubicBezTo>
                <a:cubicBezTo>
                  <a:pt x="222" y="106"/>
                  <a:pt x="220" y="109"/>
                  <a:pt x="220" y="111"/>
                </a:cubicBezTo>
                <a:cubicBezTo>
                  <a:pt x="219" y="114"/>
                  <a:pt x="219" y="117"/>
                  <a:pt x="221" y="119"/>
                </a:cubicBezTo>
                <a:cubicBezTo>
                  <a:pt x="223" y="122"/>
                  <a:pt x="231" y="136"/>
                  <a:pt x="238" y="149"/>
                </a:cubicBezTo>
                <a:cubicBezTo>
                  <a:pt x="232" y="153"/>
                  <a:pt x="226" y="158"/>
                  <a:pt x="221" y="163"/>
                </a:cubicBezTo>
                <a:cubicBezTo>
                  <a:pt x="210" y="153"/>
                  <a:pt x="198" y="142"/>
                  <a:pt x="196" y="140"/>
                </a:cubicBezTo>
                <a:cubicBezTo>
                  <a:pt x="194" y="138"/>
                  <a:pt x="191" y="137"/>
                  <a:pt x="188" y="137"/>
                </a:cubicBezTo>
                <a:cubicBezTo>
                  <a:pt x="185" y="137"/>
                  <a:pt x="182" y="138"/>
                  <a:pt x="180" y="140"/>
                </a:cubicBezTo>
                <a:cubicBezTo>
                  <a:pt x="178" y="142"/>
                  <a:pt x="177" y="145"/>
                  <a:pt x="176" y="148"/>
                </a:cubicBezTo>
                <a:cubicBezTo>
                  <a:pt x="176" y="150"/>
                  <a:pt x="176" y="153"/>
                  <a:pt x="178" y="156"/>
                </a:cubicBezTo>
                <a:cubicBezTo>
                  <a:pt x="180" y="158"/>
                  <a:pt x="190" y="171"/>
                  <a:pt x="198" y="183"/>
                </a:cubicBezTo>
                <a:cubicBezTo>
                  <a:pt x="193" y="188"/>
                  <a:pt x="188" y="193"/>
                  <a:pt x="182" y="199"/>
                </a:cubicBezTo>
                <a:cubicBezTo>
                  <a:pt x="171" y="190"/>
                  <a:pt x="158" y="181"/>
                  <a:pt x="155" y="179"/>
                </a:cubicBezTo>
                <a:cubicBezTo>
                  <a:pt x="153" y="177"/>
                  <a:pt x="150" y="176"/>
                  <a:pt x="147" y="177"/>
                </a:cubicBezTo>
                <a:cubicBezTo>
                  <a:pt x="145" y="177"/>
                  <a:pt x="142" y="178"/>
                  <a:pt x="140" y="180"/>
                </a:cubicBezTo>
                <a:cubicBezTo>
                  <a:pt x="138" y="183"/>
                  <a:pt x="137" y="185"/>
                  <a:pt x="137" y="188"/>
                </a:cubicBezTo>
                <a:cubicBezTo>
                  <a:pt x="137" y="191"/>
                  <a:pt x="138" y="194"/>
                  <a:pt x="140" y="196"/>
                </a:cubicBezTo>
                <a:cubicBezTo>
                  <a:pt x="142" y="198"/>
                  <a:pt x="153" y="210"/>
                  <a:pt x="163" y="221"/>
                </a:cubicBezTo>
                <a:cubicBezTo>
                  <a:pt x="158" y="227"/>
                  <a:pt x="153" y="233"/>
                  <a:pt x="148" y="238"/>
                </a:cubicBezTo>
                <a:cubicBezTo>
                  <a:pt x="136" y="231"/>
                  <a:pt x="122" y="223"/>
                  <a:pt x="119" y="221"/>
                </a:cubicBezTo>
                <a:cubicBezTo>
                  <a:pt x="117" y="220"/>
                  <a:pt x="114" y="220"/>
                  <a:pt x="111" y="220"/>
                </a:cubicBezTo>
                <a:cubicBezTo>
                  <a:pt x="108" y="221"/>
                  <a:pt x="106" y="222"/>
                  <a:pt x="104" y="225"/>
                </a:cubicBezTo>
                <a:cubicBezTo>
                  <a:pt x="102" y="227"/>
                  <a:pt x="102" y="230"/>
                  <a:pt x="102" y="233"/>
                </a:cubicBezTo>
                <a:cubicBezTo>
                  <a:pt x="102" y="236"/>
                  <a:pt x="103" y="238"/>
                  <a:pt x="105" y="240"/>
                </a:cubicBezTo>
                <a:cubicBezTo>
                  <a:pt x="108" y="242"/>
                  <a:pt x="120" y="253"/>
                  <a:pt x="131" y="263"/>
                </a:cubicBezTo>
                <a:cubicBezTo>
                  <a:pt x="127" y="269"/>
                  <a:pt x="122" y="275"/>
                  <a:pt x="118" y="282"/>
                </a:cubicBezTo>
                <a:cubicBezTo>
                  <a:pt x="105" y="276"/>
                  <a:pt x="91" y="269"/>
                  <a:pt x="88" y="268"/>
                </a:cubicBezTo>
                <a:cubicBezTo>
                  <a:pt x="85" y="266"/>
                  <a:pt x="82" y="266"/>
                  <a:pt x="80" y="267"/>
                </a:cubicBezTo>
                <a:cubicBezTo>
                  <a:pt x="77" y="268"/>
                  <a:pt x="75" y="270"/>
                  <a:pt x="73" y="273"/>
                </a:cubicBezTo>
                <a:cubicBezTo>
                  <a:pt x="72" y="275"/>
                  <a:pt x="71" y="278"/>
                  <a:pt x="72" y="281"/>
                </a:cubicBezTo>
                <a:cubicBezTo>
                  <a:pt x="72" y="284"/>
                  <a:pt x="74" y="286"/>
                  <a:pt x="76" y="288"/>
                </a:cubicBezTo>
                <a:cubicBezTo>
                  <a:pt x="79" y="290"/>
                  <a:pt x="92" y="299"/>
                  <a:pt x="104" y="307"/>
                </a:cubicBezTo>
                <a:cubicBezTo>
                  <a:pt x="100" y="314"/>
                  <a:pt x="97" y="321"/>
                  <a:pt x="93" y="328"/>
                </a:cubicBezTo>
                <a:cubicBezTo>
                  <a:pt x="79" y="323"/>
                  <a:pt x="64" y="318"/>
                  <a:pt x="61" y="317"/>
                </a:cubicBezTo>
                <a:cubicBezTo>
                  <a:pt x="59" y="316"/>
                  <a:pt x="56" y="316"/>
                  <a:pt x="53" y="317"/>
                </a:cubicBezTo>
                <a:cubicBezTo>
                  <a:pt x="51" y="319"/>
                  <a:pt x="48" y="321"/>
                  <a:pt x="47" y="323"/>
                </a:cubicBezTo>
                <a:cubicBezTo>
                  <a:pt x="46" y="326"/>
                  <a:pt x="46" y="329"/>
                  <a:pt x="47" y="332"/>
                </a:cubicBezTo>
                <a:cubicBezTo>
                  <a:pt x="48" y="334"/>
                  <a:pt x="49" y="337"/>
                  <a:pt x="52" y="338"/>
                </a:cubicBezTo>
                <a:cubicBezTo>
                  <a:pt x="55" y="340"/>
                  <a:pt x="68" y="348"/>
                  <a:pt x="81" y="355"/>
                </a:cubicBezTo>
                <a:cubicBezTo>
                  <a:pt x="78" y="362"/>
                  <a:pt x="76" y="369"/>
                  <a:pt x="73" y="376"/>
                </a:cubicBezTo>
                <a:cubicBezTo>
                  <a:pt x="59" y="373"/>
                  <a:pt x="43" y="369"/>
                  <a:pt x="40" y="369"/>
                </a:cubicBezTo>
                <a:cubicBezTo>
                  <a:pt x="37" y="368"/>
                  <a:pt x="34" y="369"/>
                  <a:pt x="32" y="370"/>
                </a:cubicBezTo>
                <a:cubicBezTo>
                  <a:pt x="30" y="372"/>
                  <a:pt x="28" y="374"/>
                  <a:pt x="27" y="377"/>
                </a:cubicBezTo>
                <a:cubicBezTo>
                  <a:pt x="26" y="379"/>
                  <a:pt x="26" y="382"/>
                  <a:pt x="27" y="385"/>
                </a:cubicBezTo>
                <a:cubicBezTo>
                  <a:pt x="28" y="388"/>
                  <a:pt x="30" y="390"/>
                  <a:pt x="33" y="391"/>
                </a:cubicBezTo>
                <a:cubicBezTo>
                  <a:pt x="36" y="392"/>
                  <a:pt x="50" y="399"/>
                  <a:pt x="64" y="404"/>
                </a:cubicBezTo>
                <a:cubicBezTo>
                  <a:pt x="62" y="412"/>
                  <a:pt x="60" y="419"/>
                  <a:pt x="58" y="426"/>
                </a:cubicBezTo>
                <a:cubicBezTo>
                  <a:pt x="44" y="425"/>
                  <a:pt x="28" y="423"/>
                  <a:pt x="25" y="422"/>
                </a:cubicBezTo>
                <a:cubicBezTo>
                  <a:pt x="22" y="422"/>
                  <a:pt x="19" y="423"/>
                  <a:pt x="17" y="425"/>
                </a:cubicBezTo>
                <a:cubicBezTo>
                  <a:pt x="14" y="426"/>
                  <a:pt x="13" y="429"/>
                  <a:pt x="12" y="432"/>
                </a:cubicBezTo>
                <a:cubicBezTo>
                  <a:pt x="12" y="435"/>
                  <a:pt x="12" y="437"/>
                  <a:pt x="13" y="440"/>
                </a:cubicBezTo>
                <a:cubicBezTo>
                  <a:pt x="15" y="442"/>
                  <a:pt x="17" y="444"/>
                  <a:pt x="20" y="445"/>
                </a:cubicBezTo>
                <a:cubicBezTo>
                  <a:pt x="23" y="446"/>
                  <a:pt x="38" y="451"/>
                  <a:pt x="52" y="455"/>
                </a:cubicBezTo>
                <a:cubicBezTo>
                  <a:pt x="50" y="463"/>
                  <a:pt x="49" y="470"/>
                  <a:pt x="48" y="478"/>
                </a:cubicBezTo>
                <a:cubicBezTo>
                  <a:pt x="34" y="478"/>
                  <a:pt x="18" y="477"/>
                  <a:pt x="15" y="477"/>
                </a:cubicBezTo>
                <a:cubicBezTo>
                  <a:pt x="12" y="477"/>
                  <a:pt x="9" y="479"/>
                  <a:pt x="7" y="481"/>
                </a:cubicBezTo>
                <a:cubicBezTo>
                  <a:pt x="5" y="482"/>
                  <a:pt x="4" y="485"/>
                  <a:pt x="3" y="488"/>
                </a:cubicBezTo>
                <a:cubicBezTo>
                  <a:pt x="3" y="491"/>
                  <a:pt x="4" y="494"/>
                  <a:pt x="5" y="496"/>
                </a:cubicBezTo>
                <a:cubicBezTo>
                  <a:pt x="7" y="498"/>
                  <a:pt x="9" y="500"/>
                  <a:pt x="12" y="501"/>
                </a:cubicBezTo>
                <a:cubicBezTo>
                  <a:pt x="15" y="501"/>
                  <a:pt x="31" y="505"/>
                  <a:pt x="45" y="507"/>
                </a:cubicBezTo>
                <a:cubicBezTo>
                  <a:pt x="45" y="515"/>
                  <a:pt x="44" y="522"/>
                  <a:pt x="44" y="530"/>
                </a:cubicBezTo>
                <a:cubicBezTo>
                  <a:pt x="30" y="531"/>
                  <a:pt x="14" y="533"/>
                  <a:pt x="10" y="533"/>
                </a:cubicBezTo>
                <a:cubicBezTo>
                  <a:pt x="7" y="533"/>
                  <a:pt x="5" y="535"/>
                  <a:pt x="3" y="537"/>
                </a:cubicBezTo>
                <a:cubicBezTo>
                  <a:pt x="1" y="539"/>
                  <a:pt x="0" y="542"/>
                  <a:pt x="0" y="545"/>
                </a:cubicBezTo>
                <a:cubicBezTo>
                  <a:pt x="0" y="548"/>
                  <a:pt x="1" y="551"/>
                  <a:pt x="3" y="553"/>
                </a:cubicBezTo>
                <a:cubicBezTo>
                  <a:pt x="5" y="555"/>
                  <a:pt x="7" y="556"/>
                  <a:pt x="10" y="557"/>
                </a:cubicBezTo>
                <a:cubicBezTo>
                  <a:pt x="14" y="557"/>
                  <a:pt x="30" y="558"/>
                  <a:pt x="44" y="560"/>
                </a:cubicBezTo>
                <a:cubicBezTo>
                  <a:pt x="44" y="567"/>
                  <a:pt x="45" y="575"/>
                  <a:pt x="45" y="582"/>
                </a:cubicBezTo>
                <a:cubicBezTo>
                  <a:pt x="31" y="585"/>
                  <a:pt x="15" y="588"/>
                  <a:pt x="12" y="589"/>
                </a:cubicBezTo>
                <a:cubicBezTo>
                  <a:pt x="9" y="590"/>
                  <a:pt x="7" y="591"/>
                  <a:pt x="5" y="594"/>
                </a:cubicBezTo>
                <a:cubicBezTo>
                  <a:pt x="4" y="596"/>
                  <a:pt x="3" y="599"/>
                  <a:pt x="3" y="602"/>
                </a:cubicBezTo>
                <a:cubicBezTo>
                  <a:pt x="4" y="605"/>
                  <a:pt x="5" y="607"/>
                  <a:pt x="7" y="609"/>
                </a:cubicBezTo>
                <a:cubicBezTo>
                  <a:pt x="9" y="611"/>
                  <a:pt x="12" y="613"/>
                  <a:pt x="15" y="612"/>
                </a:cubicBezTo>
                <a:cubicBezTo>
                  <a:pt x="18" y="612"/>
                  <a:pt x="34" y="612"/>
                  <a:pt x="48" y="612"/>
                </a:cubicBezTo>
                <a:cubicBezTo>
                  <a:pt x="49" y="620"/>
                  <a:pt x="50" y="627"/>
                  <a:pt x="52" y="634"/>
                </a:cubicBezTo>
                <a:cubicBezTo>
                  <a:pt x="38" y="639"/>
                  <a:pt x="23" y="644"/>
                  <a:pt x="20" y="645"/>
                </a:cubicBezTo>
                <a:cubicBezTo>
                  <a:pt x="17" y="645"/>
                  <a:pt x="15" y="647"/>
                  <a:pt x="13" y="650"/>
                </a:cubicBezTo>
                <a:cubicBezTo>
                  <a:pt x="12" y="652"/>
                  <a:pt x="12" y="655"/>
                  <a:pt x="12" y="658"/>
                </a:cubicBezTo>
                <a:cubicBezTo>
                  <a:pt x="13" y="661"/>
                  <a:pt x="14" y="664"/>
                  <a:pt x="17" y="665"/>
                </a:cubicBezTo>
                <a:cubicBezTo>
                  <a:pt x="19" y="667"/>
                  <a:pt x="22" y="668"/>
                  <a:pt x="25" y="668"/>
                </a:cubicBezTo>
                <a:cubicBezTo>
                  <a:pt x="28" y="667"/>
                  <a:pt x="44" y="665"/>
                  <a:pt x="58" y="664"/>
                </a:cubicBezTo>
                <a:cubicBezTo>
                  <a:pt x="60" y="671"/>
                  <a:pt x="62" y="678"/>
                  <a:pt x="64" y="686"/>
                </a:cubicBezTo>
                <a:cubicBezTo>
                  <a:pt x="50" y="691"/>
                  <a:pt x="36" y="698"/>
                  <a:pt x="33" y="699"/>
                </a:cubicBezTo>
                <a:cubicBezTo>
                  <a:pt x="30" y="700"/>
                  <a:pt x="28" y="702"/>
                  <a:pt x="27" y="705"/>
                </a:cubicBezTo>
                <a:cubicBezTo>
                  <a:pt x="26" y="708"/>
                  <a:pt x="26" y="710"/>
                  <a:pt x="27" y="713"/>
                </a:cubicBezTo>
                <a:cubicBezTo>
                  <a:pt x="28" y="716"/>
                  <a:pt x="30" y="718"/>
                  <a:pt x="32" y="720"/>
                </a:cubicBezTo>
                <a:cubicBezTo>
                  <a:pt x="34" y="721"/>
                  <a:pt x="37" y="722"/>
                  <a:pt x="40" y="721"/>
                </a:cubicBezTo>
                <a:cubicBezTo>
                  <a:pt x="43" y="721"/>
                  <a:pt x="59" y="717"/>
                  <a:pt x="73" y="714"/>
                </a:cubicBezTo>
                <a:cubicBezTo>
                  <a:pt x="76" y="721"/>
                  <a:pt x="78" y="728"/>
                  <a:pt x="81" y="735"/>
                </a:cubicBezTo>
                <a:cubicBezTo>
                  <a:pt x="68" y="742"/>
                  <a:pt x="55" y="750"/>
                  <a:pt x="52" y="752"/>
                </a:cubicBezTo>
                <a:cubicBezTo>
                  <a:pt x="49" y="753"/>
                  <a:pt x="48" y="755"/>
                  <a:pt x="47" y="758"/>
                </a:cubicBezTo>
                <a:cubicBezTo>
                  <a:pt x="46" y="761"/>
                  <a:pt x="46" y="764"/>
                  <a:pt x="47" y="766"/>
                </a:cubicBezTo>
                <a:cubicBezTo>
                  <a:pt x="48" y="769"/>
                  <a:pt x="51" y="771"/>
                  <a:pt x="53" y="772"/>
                </a:cubicBezTo>
                <a:cubicBezTo>
                  <a:pt x="56" y="774"/>
                  <a:pt x="59" y="774"/>
                  <a:pt x="61" y="773"/>
                </a:cubicBezTo>
                <a:cubicBezTo>
                  <a:pt x="64" y="772"/>
                  <a:pt x="79" y="767"/>
                  <a:pt x="93" y="762"/>
                </a:cubicBezTo>
                <a:cubicBezTo>
                  <a:pt x="97" y="769"/>
                  <a:pt x="100" y="776"/>
                  <a:pt x="104" y="782"/>
                </a:cubicBezTo>
                <a:cubicBezTo>
                  <a:pt x="92" y="791"/>
                  <a:pt x="79" y="800"/>
                  <a:pt x="76" y="802"/>
                </a:cubicBezTo>
                <a:cubicBezTo>
                  <a:pt x="74" y="804"/>
                  <a:pt x="72" y="806"/>
                  <a:pt x="72" y="809"/>
                </a:cubicBezTo>
                <a:cubicBezTo>
                  <a:pt x="71" y="812"/>
                  <a:pt x="72" y="815"/>
                  <a:pt x="73" y="817"/>
                </a:cubicBezTo>
                <a:cubicBezTo>
                  <a:pt x="75" y="820"/>
                  <a:pt x="77" y="822"/>
                  <a:pt x="80" y="823"/>
                </a:cubicBezTo>
                <a:cubicBezTo>
                  <a:pt x="82" y="824"/>
                  <a:pt x="85" y="824"/>
                  <a:pt x="88" y="822"/>
                </a:cubicBezTo>
                <a:cubicBezTo>
                  <a:pt x="91" y="821"/>
                  <a:pt x="105" y="814"/>
                  <a:pt x="118" y="808"/>
                </a:cubicBezTo>
                <a:cubicBezTo>
                  <a:pt x="122" y="815"/>
                  <a:pt x="127" y="821"/>
                  <a:pt x="131" y="827"/>
                </a:cubicBezTo>
                <a:cubicBezTo>
                  <a:pt x="120" y="837"/>
                  <a:pt x="108" y="847"/>
                  <a:pt x="105" y="850"/>
                </a:cubicBezTo>
                <a:cubicBezTo>
                  <a:pt x="103" y="852"/>
                  <a:pt x="102" y="854"/>
                  <a:pt x="102" y="857"/>
                </a:cubicBezTo>
                <a:cubicBezTo>
                  <a:pt x="102" y="860"/>
                  <a:pt x="102" y="863"/>
                  <a:pt x="104" y="865"/>
                </a:cubicBezTo>
                <a:cubicBezTo>
                  <a:pt x="106" y="867"/>
                  <a:pt x="108" y="869"/>
                  <a:pt x="111" y="870"/>
                </a:cubicBezTo>
                <a:cubicBezTo>
                  <a:pt x="114" y="870"/>
                  <a:pt x="117" y="870"/>
                  <a:pt x="119" y="869"/>
                </a:cubicBezTo>
                <a:cubicBezTo>
                  <a:pt x="122" y="867"/>
                  <a:pt x="136" y="859"/>
                  <a:pt x="148" y="851"/>
                </a:cubicBezTo>
                <a:cubicBezTo>
                  <a:pt x="153" y="857"/>
                  <a:pt x="158" y="863"/>
                  <a:pt x="163" y="869"/>
                </a:cubicBezTo>
                <a:cubicBezTo>
                  <a:pt x="153" y="880"/>
                  <a:pt x="142" y="891"/>
                  <a:pt x="140" y="894"/>
                </a:cubicBezTo>
                <a:cubicBezTo>
                  <a:pt x="138" y="896"/>
                  <a:pt x="137" y="899"/>
                  <a:pt x="137" y="902"/>
                </a:cubicBezTo>
                <a:cubicBezTo>
                  <a:pt x="137" y="904"/>
                  <a:pt x="138" y="907"/>
                  <a:pt x="140" y="909"/>
                </a:cubicBezTo>
                <a:cubicBezTo>
                  <a:pt x="142" y="912"/>
                  <a:pt x="145" y="913"/>
                  <a:pt x="147" y="913"/>
                </a:cubicBezTo>
                <a:cubicBezTo>
                  <a:pt x="150" y="914"/>
                  <a:pt x="153" y="913"/>
                  <a:pt x="155" y="911"/>
                </a:cubicBezTo>
                <a:cubicBezTo>
                  <a:pt x="158" y="909"/>
                  <a:pt x="171" y="900"/>
                  <a:pt x="182" y="891"/>
                </a:cubicBezTo>
                <a:cubicBezTo>
                  <a:pt x="188" y="897"/>
                  <a:pt x="193" y="902"/>
                  <a:pt x="198" y="907"/>
                </a:cubicBezTo>
                <a:cubicBezTo>
                  <a:pt x="190" y="919"/>
                  <a:pt x="180" y="932"/>
                  <a:pt x="178" y="934"/>
                </a:cubicBezTo>
                <a:cubicBezTo>
                  <a:pt x="176" y="937"/>
                  <a:pt x="176" y="940"/>
                  <a:pt x="176" y="942"/>
                </a:cubicBezTo>
                <a:cubicBezTo>
                  <a:pt x="177" y="945"/>
                  <a:pt x="178" y="948"/>
                  <a:pt x="180" y="950"/>
                </a:cubicBezTo>
                <a:cubicBezTo>
                  <a:pt x="182" y="952"/>
                  <a:pt x="185" y="953"/>
                  <a:pt x="188" y="953"/>
                </a:cubicBezTo>
                <a:cubicBezTo>
                  <a:pt x="191" y="953"/>
                  <a:pt x="194" y="952"/>
                  <a:pt x="196" y="950"/>
                </a:cubicBezTo>
                <a:cubicBezTo>
                  <a:pt x="198" y="948"/>
                  <a:pt x="210" y="937"/>
                  <a:pt x="221" y="927"/>
                </a:cubicBezTo>
                <a:cubicBezTo>
                  <a:pt x="226" y="932"/>
                  <a:pt x="232" y="937"/>
                  <a:pt x="238" y="941"/>
                </a:cubicBezTo>
                <a:cubicBezTo>
                  <a:pt x="231" y="954"/>
                  <a:pt x="223" y="968"/>
                  <a:pt x="221" y="970"/>
                </a:cubicBezTo>
                <a:cubicBezTo>
                  <a:pt x="219" y="973"/>
                  <a:pt x="219" y="976"/>
                  <a:pt x="220" y="979"/>
                </a:cubicBezTo>
                <a:cubicBezTo>
                  <a:pt x="220" y="981"/>
                  <a:pt x="222" y="984"/>
                  <a:pt x="224" y="986"/>
                </a:cubicBezTo>
                <a:cubicBezTo>
                  <a:pt x="227" y="987"/>
                  <a:pt x="230" y="988"/>
                  <a:pt x="232" y="988"/>
                </a:cubicBezTo>
                <a:cubicBezTo>
                  <a:pt x="235" y="988"/>
                  <a:pt x="238" y="986"/>
                  <a:pt x="240" y="984"/>
                </a:cubicBezTo>
                <a:cubicBezTo>
                  <a:pt x="242" y="982"/>
                  <a:pt x="253" y="970"/>
                  <a:pt x="262" y="959"/>
                </a:cubicBezTo>
                <a:cubicBezTo>
                  <a:pt x="268" y="963"/>
                  <a:pt x="275" y="967"/>
                  <a:pt x="281" y="971"/>
                </a:cubicBezTo>
                <a:cubicBezTo>
                  <a:pt x="275" y="984"/>
                  <a:pt x="268" y="999"/>
                  <a:pt x="267" y="1002"/>
                </a:cubicBezTo>
                <a:cubicBezTo>
                  <a:pt x="266" y="1005"/>
                  <a:pt x="266" y="1008"/>
                  <a:pt x="267" y="1010"/>
                </a:cubicBezTo>
                <a:cubicBezTo>
                  <a:pt x="268" y="1013"/>
                  <a:pt x="270" y="1015"/>
                  <a:pt x="272" y="1017"/>
                </a:cubicBezTo>
                <a:cubicBezTo>
                  <a:pt x="275" y="1018"/>
                  <a:pt x="278" y="1019"/>
                  <a:pt x="280" y="1018"/>
                </a:cubicBezTo>
                <a:cubicBezTo>
                  <a:pt x="283" y="1018"/>
                  <a:pt x="286" y="1016"/>
                  <a:pt x="287" y="1014"/>
                </a:cubicBezTo>
                <a:cubicBezTo>
                  <a:pt x="289" y="1011"/>
                  <a:pt x="298" y="998"/>
                  <a:pt x="307" y="986"/>
                </a:cubicBezTo>
                <a:cubicBezTo>
                  <a:pt x="314" y="990"/>
                  <a:pt x="320" y="993"/>
                  <a:pt x="327" y="996"/>
                </a:cubicBezTo>
                <a:cubicBezTo>
                  <a:pt x="322" y="1010"/>
                  <a:pt x="317" y="1025"/>
                  <a:pt x="316" y="1028"/>
                </a:cubicBezTo>
                <a:cubicBezTo>
                  <a:pt x="315" y="1031"/>
                  <a:pt x="316" y="1034"/>
                  <a:pt x="317" y="1037"/>
                </a:cubicBezTo>
                <a:cubicBezTo>
                  <a:pt x="318" y="1039"/>
                  <a:pt x="320" y="1041"/>
                  <a:pt x="323" y="1042"/>
                </a:cubicBezTo>
                <a:cubicBezTo>
                  <a:pt x="326" y="1044"/>
                  <a:pt x="328" y="1044"/>
                  <a:pt x="331" y="1043"/>
                </a:cubicBezTo>
                <a:cubicBezTo>
                  <a:pt x="334" y="1042"/>
                  <a:pt x="336" y="1041"/>
                  <a:pt x="338" y="1038"/>
                </a:cubicBezTo>
                <a:cubicBezTo>
                  <a:pt x="339" y="1035"/>
                  <a:pt x="347" y="1021"/>
                  <a:pt x="354" y="1009"/>
                </a:cubicBezTo>
                <a:cubicBezTo>
                  <a:pt x="361" y="1011"/>
                  <a:pt x="368" y="1014"/>
                  <a:pt x="375" y="1017"/>
                </a:cubicBezTo>
                <a:cubicBezTo>
                  <a:pt x="372" y="1031"/>
                  <a:pt x="369" y="1046"/>
                  <a:pt x="368" y="1050"/>
                </a:cubicBezTo>
                <a:cubicBezTo>
                  <a:pt x="367" y="1052"/>
                  <a:pt x="368" y="1055"/>
                  <a:pt x="369" y="1058"/>
                </a:cubicBezTo>
                <a:cubicBezTo>
                  <a:pt x="371" y="1060"/>
                  <a:pt x="373" y="1062"/>
                  <a:pt x="376" y="1063"/>
                </a:cubicBezTo>
                <a:cubicBezTo>
                  <a:pt x="379" y="1064"/>
                  <a:pt x="382" y="1064"/>
                  <a:pt x="384" y="1063"/>
                </a:cubicBezTo>
                <a:cubicBezTo>
                  <a:pt x="387" y="1062"/>
                  <a:pt x="389" y="1060"/>
                  <a:pt x="390" y="1057"/>
                </a:cubicBezTo>
                <a:cubicBezTo>
                  <a:pt x="392" y="1054"/>
                  <a:pt x="398" y="1039"/>
                  <a:pt x="404" y="1026"/>
                </a:cubicBezTo>
                <a:cubicBezTo>
                  <a:pt x="411" y="1028"/>
                  <a:pt x="418" y="1030"/>
                  <a:pt x="425" y="1032"/>
                </a:cubicBezTo>
                <a:cubicBezTo>
                  <a:pt x="424" y="1046"/>
                  <a:pt x="422" y="1062"/>
                  <a:pt x="422" y="1065"/>
                </a:cubicBezTo>
                <a:cubicBezTo>
                  <a:pt x="421" y="1068"/>
                  <a:pt x="422" y="1071"/>
                  <a:pt x="424" y="1073"/>
                </a:cubicBezTo>
                <a:cubicBezTo>
                  <a:pt x="426" y="1075"/>
                  <a:pt x="428" y="1077"/>
                  <a:pt x="431" y="1078"/>
                </a:cubicBezTo>
                <a:cubicBezTo>
                  <a:pt x="434" y="1078"/>
                  <a:pt x="437" y="1078"/>
                  <a:pt x="439" y="1076"/>
                </a:cubicBezTo>
                <a:cubicBezTo>
                  <a:pt x="442" y="1075"/>
                  <a:pt x="444" y="1073"/>
                  <a:pt x="445" y="1070"/>
                </a:cubicBezTo>
                <a:cubicBezTo>
                  <a:pt x="446" y="1067"/>
                  <a:pt x="450" y="1052"/>
                  <a:pt x="455" y="1038"/>
                </a:cubicBezTo>
                <a:cubicBezTo>
                  <a:pt x="462" y="1039"/>
                  <a:pt x="469" y="1040"/>
                  <a:pt x="477" y="1041"/>
                </a:cubicBezTo>
                <a:cubicBezTo>
                  <a:pt x="477" y="1056"/>
                  <a:pt x="477" y="1072"/>
                  <a:pt x="477" y="1075"/>
                </a:cubicBezTo>
                <a:cubicBezTo>
                  <a:pt x="477" y="1078"/>
                  <a:pt x="478" y="1081"/>
                  <a:pt x="480" y="1083"/>
                </a:cubicBezTo>
                <a:cubicBezTo>
                  <a:pt x="482" y="1085"/>
                  <a:pt x="484" y="1086"/>
                  <a:pt x="487" y="1087"/>
                </a:cubicBezTo>
                <a:cubicBezTo>
                  <a:pt x="490" y="1087"/>
                  <a:pt x="493" y="1086"/>
                  <a:pt x="495" y="1085"/>
                </a:cubicBezTo>
                <a:cubicBezTo>
                  <a:pt x="497" y="1083"/>
                  <a:pt x="499" y="1081"/>
                  <a:pt x="500" y="1078"/>
                </a:cubicBezTo>
                <a:cubicBezTo>
                  <a:pt x="501" y="1074"/>
                  <a:pt x="504" y="1059"/>
                  <a:pt x="507" y="1045"/>
                </a:cubicBezTo>
                <a:cubicBezTo>
                  <a:pt x="514" y="1045"/>
                  <a:pt x="522" y="1045"/>
                  <a:pt x="529" y="1046"/>
                </a:cubicBezTo>
                <a:cubicBezTo>
                  <a:pt x="530" y="1060"/>
                  <a:pt x="532" y="1076"/>
                  <a:pt x="532" y="1079"/>
                </a:cubicBezTo>
                <a:cubicBezTo>
                  <a:pt x="533" y="1082"/>
                  <a:pt x="534" y="1085"/>
                  <a:pt x="536" y="1087"/>
                </a:cubicBezTo>
                <a:cubicBezTo>
                  <a:pt x="538" y="1089"/>
                  <a:pt x="541" y="1090"/>
                  <a:pt x="544" y="1090"/>
                </a:cubicBezTo>
                <a:cubicBezTo>
                  <a:pt x="547" y="1090"/>
                  <a:pt x="550" y="1088"/>
                  <a:pt x="552" y="1087"/>
                </a:cubicBezTo>
                <a:cubicBezTo>
                  <a:pt x="554" y="1085"/>
                  <a:pt x="555" y="1082"/>
                  <a:pt x="556" y="1079"/>
                </a:cubicBezTo>
                <a:cubicBezTo>
                  <a:pt x="556" y="1076"/>
                  <a:pt x="558" y="1060"/>
                  <a:pt x="559" y="1046"/>
                </a:cubicBezTo>
                <a:cubicBezTo>
                  <a:pt x="566" y="1045"/>
                  <a:pt x="574" y="1045"/>
                  <a:pt x="581" y="1045"/>
                </a:cubicBezTo>
                <a:cubicBezTo>
                  <a:pt x="584" y="1059"/>
                  <a:pt x="587" y="1074"/>
                  <a:pt x="588" y="1078"/>
                </a:cubicBezTo>
                <a:cubicBezTo>
                  <a:pt x="589" y="1081"/>
                  <a:pt x="590" y="1083"/>
                  <a:pt x="593" y="1085"/>
                </a:cubicBezTo>
                <a:cubicBezTo>
                  <a:pt x="595" y="1086"/>
                  <a:pt x="598" y="1087"/>
                  <a:pt x="601" y="1087"/>
                </a:cubicBezTo>
                <a:cubicBezTo>
                  <a:pt x="604" y="1086"/>
                  <a:pt x="606" y="1085"/>
                  <a:pt x="608" y="1083"/>
                </a:cubicBezTo>
                <a:cubicBezTo>
                  <a:pt x="610" y="1081"/>
                  <a:pt x="611" y="1078"/>
                  <a:pt x="611" y="1075"/>
                </a:cubicBezTo>
                <a:cubicBezTo>
                  <a:pt x="611" y="1072"/>
                  <a:pt x="611" y="1056"/>
                  <a:pt x="611" y="1041"/>
                </a:cubicBezTo>
                <a:cubicBezTo>
                  <a:pt x="619" y="1040"/>
                  <a:pt x="626" y="1039"/>
                  <a:pt x="633" y="1038"/>
                </a:cubicBezTo>
                <a:cubicBezTo>
                  <a:pt x="638" y="1052"/>
                  <a:pt x="642" y="1067"/>
                  <a:pt x="643" y="1070"/>
                </a:cubicBezTo>
                <a:cubicBezTo>
                  <a:pt x="644" y="1073"/>
                  <a:pt x="646" y="1075"/>
                  <a:pt x="649" y="1076"/>
                </a:cubicBezTo>
                <a:cubicBezTo>
                  <a:pt x="651" y="1078"/>
                  <a:pt x="654" y="1078"/>
                  <a:pt x="657" y="1078"/>
                </a:cubicBezTo>
                <a:cubicBezTo>
                  <a:pt x="660" y="1077"/>
                  <a:pt x="662" y="1075"/>
                  <a:pt x="664" y="1073"/>
                </a:cubicBezTo>
                <a:cubicBezTo>
                  <a:pt x="666" y="1071"/>
                  <a:pt x="667" y="1068"/>
                  <a:pt x="666" y="1065"/>
                </a:cubicBezTo>
                <a:cubicBezTo>
                  <a:pt x="666" y="1062"/>
                  <a:pt x="664" y="1046"/>
                  <a:pt x="663" y="1032"/>
                </a:cubicBezTo>
                <a:cubicBezTo>
                  <a:pt x="670" y="1030"/>
                  <a:pt x="677" y="1028"/>
                  <a:pt x="684" y="1026"/>
                </a:cubicBezTo>
                <a:cubicBezTo>
                  <a:pt x="690" y="1039"/>
                  <a:pt x="696" y="1054"/>
                  <a:pt x="698" y="1057"/>
                </a:cubicBezTo>
                <a:cubicBezTo>
                  <a:pt x="699" y="1060"/>
                  <a:pt x="701" y="1062"/>
                  <a:pt x="704" y="1063"/>
                </a:cubicBezTo>
                <a:cubicBezTo>
                  <a:pt x="706" y="1064"/>
                  <a:pt x="709" y="1064"/>
                  <a:pt x="712" y="1063"/>
                </a:cubicBezTo>
                <a:cubicBezTo>
                  <a:pt x="715" y="1062"/>
                  <a:pt x="717" y="1060"/>
                  <a:pt x="719" y="1058"/>
                </a:cubicBezTo>
                <a:cubicBezTo>
                  <a:pt x="720" y="1055"/>
                  <a:pt x="721" y="1052"/>
                  <a:pt x="720" y="1050"/>
                </a:cubicBezTo>
                <a:cubicBezTo>
                  <a:pt x="719" y="1046"/>
                  <a:pt x="716" y="1031"/>
                  <a:pt x="713" y="1017"/>
                </a:cubicBezTo>
                <a:cubicBezTo>
                  <a:pt x="720" y="1014"/>
                  <a:pt x="727" y="1011"/>
                  <a:pt x="734" y="1009"/>
                </a:cubicBezTo>
                <a:cubicBezTo>
                  <a:pt x="741" y="1021"/>
                  <a:pt x="749" y="1035"/>
                  <a:pt x="750" y="1038"/>
                </a:cubicBezTo>
                <a:cubicBezTo>
                  <a:pt x="752" y="1041"/>
                  <a:pt x="754" y="1042"/>
                  <a:pt x="757" y="1043"/>
                </a:cubicBezTo>
                <a:cubicBezTo>
                  <a:pt x="760" y="1044"/>
                  <a:pt x="762" y="1044"/>
                  <a:pt x="765" y="1042"/>
                </a:cubicBezTo>
                <a:cubicBezTo>
                  <a:pt x="768" y="1041"/>
                  <a:pt x="770" y="1039"/>
                  <a:pt x="771" y="1037"/>
                </a:cubicBezTo>
                <a:cubicBezTo>
                  <a:pt x="772" y="1034"/>
                  <a:pt x="773" y="1031"/>
                  <a:pt x="772" y="1028"/>
                </a:cubicBezTo>
                <a:cubicBezTo>
                  <a:pt x="771" y="1025"/>
                  <a:pt x="766" y="1010"/>
                  <a:pt x="761" y="996"/>
                </a:cubicBezTo>
                <a:cubicBezTo>
                  <a:pt x="768" y="993"/>
                  <a:pt x="774" y="990"/>
                  <a:pt x="781" y="986"/>
                </a:cubicBezTo>
                <a:cubicBezTo>
                  <a:pt x="790" y="998"/>
                  <a:pt x="799" y="1011"/>
                  <a:pt x="801" y="1014"/>
                </a:cubicBezTo>
                <a:cubicBezTo>
                  <a:pt x="802" y="1016"/>
                  <a:pt x="805" y="1018"/>
                  <a:pt x="808" y="1018"/>
                </a:cubicBezTo>
                <a:cubicBezTo>
                  <a:pt x="810" y="1019"/>
                  <a:pt x="813" y="1018"/>
                  <a:pt x="816" y="1017"/>
                </a:cubicBezTo>
                <a:cubicBezTo>
                  <a:pt x="818" y="1015"/>
                  <a:pt x="820" y="1013"/>
                  <a:pt x="821" y="1010"/>
                </a:cubicBezTo>
                <a:cubicBezTo>
                  <a:pt x="822" y="1008"/>
                  <a:pt x="822" y="1005"/>
                  <a:pt x="821" y="1002"/>
                </a:cubicBezTo>
                <a:cubicBezTo>
                  <a:pt x="820" y="999"/>
                  <a:pt x="813" y="984"/>
                  <a:pt x="807" y="971"/>
                </a:cubicBezTo>
                <a:cubicBezTo>
                  <a:pt x="813" y="967"/>
                  <a:pt x="820" y="963"/>
                  <a:pt x="826" y="959"/>
                </a:cubicBezTo>
                <a:cubicBezTo>
                  <a:pt x="835" y="970"/>
                  <a:pt x="846" y="982"/>
                  <a:pt x="848" y="984"/>
                </a:cubicBezTo>
                <a:cubicBezTo>
                  <a:pt x="850" y="986"/>
                  <a:pt x="853" y="988"/>
                  <a:pt x="856" y="988"/>
                </a:cubicBezTo>
                <a:cubicBezTo>
                  <a:pt x="858" y="988"/>
                  <a:pt x="861" y="987"/>
                  <a:pt x="864" y="986"/>
                </a:cubicBezTo>
                <a:cubicBezTo>
                  <a:pt x="866" y="984"/>
                  <a:pt x="868" y="981"/>
                  <a:pt x="868" y="979"/>
                </a:cubicBezTo>
                <a:cubicBezTo>
                  <a:pt x="869" y="976"/>
                  <a:pt x="869" y="973"/>
                  <a:pt x="867" y="970"/>
                </a:cubicBezTo>
                <a:cubicBezTo>
                  <a:pt x="865" y="968"/>
                  <a:pt x="857" y="954"/>
                  <a:pt x="850" y="941"/>
                </a:cubicBezTo>
                <a:cubicBezTo>
                  <a:pt x="856" y="937"/>
                  <a:pt x="862" y="932"/>
                  <a:pt x="867" y="927"/>
                </a:cubicBezTo>
                <a:cubicBezTo>
                  <a:pt x="878" y="937"/>
                  <a:pt x="890" y="948"/>
                  <a:pt x="892" y="950"/>
                </a:cubicBezTo>
                <a:cubicBezTo>
                  <a:pt x="894" y="952"/>
                  <a:pt x="897" y="953"/>
                  <a:pt x="900" y="953"/>
                </a:cubicBezTo>
                <a:cubicBezTo>
                  <a:pt x="903" y="953"/>
                  <a:pt x="906" y="952"/>
                  <a:pt x="908" y="950"/>
                </a:cubicBezTo>
                <a:cubicBezTo>
                  <a:pt x="910" y="948"/>
                  <a:pt x="911" y="945"/>
                  <a:pt x="912" y="942"/>
                </a:cubicBezTo>
                <a:cubicBezTo>
                  <a:pt x="912" y="940"/>
                  <a:pt x="911" y="937"/>
                  <a:pt x="910" y="934"/>
                </a:cubicBezTo>
                <a:cubicBezTo>
                  <a:pt x="908" y="932"/>
                  <a:pt x="898" y="919"/>
                  <a:pt x="890" y="907"/>
                </a:cubicBezTo>
                <a:cubicBezTo>
                  <a:pt x="895" y="902"/>
                  <a:pt x="900" y="897"/>
                  <a:pt x="905" y="891"/>
                </a:cubicBezTo>
                <a:cubicBezTo>
                  <a:pt x="917" y="900"/>
                  <a:pt x="930" y="909"/>
                  <a:pt x="933" y="911"/>
                </a:cubicBezTo>
                <a:cubicBezTo>
                  <a:pt x="935" y="913"/>
                  <a:pt x="938" y="914"/>
                  <a:pt x="941" y="913"/>
                </a:cubicBezTo>
                <a:cubicBezTo>
                  <a:pt x="943" y="913"/>
                  <a:pt x="946" y="912"/>
                  <a:pt x="948" y="909"/>
                </a:cubicBezTo>
                <a:cubicBezTo>
                  <a:pt x="950" y="907"/>
                  <a:pt x="951" y="904"/>
                  <a:pt x="951" y="902"/>
                </a:cubicBezTo>
                <a:cubicBezTo>
                  <a:pt x="951" y="899"/>
                  <a:pt x="950" y="896"/>
                  <a:pt x="948" y="894"/>
                </a:cubicBezTo>
                <a:cubicBezTo>
                  <a:pt x="946" y="891"/>
                  <a:pt x="935" y="880"/>
                  <a:pt x="925" y="869"/>
                </a:cubicBezTo>
                <a:cubicBezTo>
                  <a:pt x="930" y="863"/>
                  <a:pt x="935" y="857"/>
                  <a:pt x="940" y="851"/>
                </a:cubicBezTo>
                <a:cubicBezTo>
                  <a:pt x="952" y="859"/>
                  <a:pt x="966" y="867"/>
                  <a:pt x="969" y="869"/>
                </a:cubicBezTo>
                <a:cubicBezTo>
                  <a:pt x="971" y="870"/>
                  <a:pt x="974" y="870"/>
                  <a:pt x="977" y="870"/>
                </a:cubicBezTo>
                <a:cubicBezTo>
                  <a:pt x="980" y="869"/>
                  <a:pt x="982" y="867"/>
                  <a:pt x="984" y="865"/>
                </a:cubicBezTo>
                <a:cubicBezTo>
                  <a:pt x="986" y="863"/>
                  <a:pt x="986" y="860"/>
                  <a:pt x="986" y="857"/>
                </a:cubicBezTo>
                <a:cubicBezTo>
                  <a:pt x="986" y="854"/>
                  <a:pt x="985" y="852"/>
                  <a:pt x="983" y="850"/>
                </a:cubicBezTo>
                <a:cubicBezTo>
                  <a:pt x="980" y="847"/>
                  <a:pt x="968" y="837"/>
                  <a:pt x="957" y="827"/>
                </a:cubicBezTo>
                <a:cubicBezTo>
                  <a:pt x="961" y="821"/>
                  <a:pt x="966" y="815"/>
                  <a:pt x="969" y="808"/>
                </a:cubicBezTo>
                <a:cubicBezTo>
                  <a:pt x="983" y="814"/>
                  <a:pt x="997" y="821"/>
                  <a:pt x="1000" y="822"/>
                </a:cubicBezTo>
                <a:cubicBezTo>
                  <a:pt x="1003" y="824"/>
                  <a:pt x="1006" y="824"/>
                  <a:pt x="1008" y="823"/>
                </a:cubicBezTo>
                <a:cubicBezTo>
                  <a:pt x="1011" y="822"/>
                  <a:pt x="1013" y="820"/>
                  <a:pt x="1015" y="817"/>
                </a:cubicBezTo>
                <a:cubicBezTo>
                  <a:pt x="1016" y="815"/>
                  <a:pt x="1017" y="812"/>
                  <a:pt x="1016" y="809"/>
                </a:cubicBezTo>
                <a:cubicBezTo>
                  <a:pt x="1016" y="806"/>
                  <a:pt x="1014" y="804"/>
                  <a:pt x="1012" y="802"/>
                </a:cubicBezTo>
                <a:cubicBezTo>
                  <a:pt x="1009" y="800"/>
                  <a:pt x="996" y="791"/>
                  <a:pt x="984" y="782"/>
                </a:cubicBezTo>
                <a:cubicBezTo>
                  <a:pt x="988" y="776"/>
                  <a:pt x="991" y="769"/>
                  <a:pt x="995" y="762"/>
                </a:cubicBezTo>
                <a:cubicBezTo>
                  <a:pt x="1009" y="767"/>
                  <a:pt x="1024" y="772"/>
                  <a:pt x="1027" y="773"/>
                </a:cubicBezTo>
                <a:cubicBezTo>
                  <a:pt x="1029" y="774"/>
                  <a:pt x="1032" y="774"/>
                  <a:pt x="1035" y="772"/>
                </a:cubicBezTo>
                <a:cubicBezTo>
                  <a:pt x="1037" y="771"/>
                  <a:pt x="1039" y="769"/>
                  <a:pt x="1041" y="766"/>
                </a:cubicBezTo>
                <a:cubicBezTo>
                  <a:pt x="1042" y="764"/>
                  <a:pt x="1042" y="761"/>
                  <a:pt x="1041" y="758"/>
                </a:cubicBezTo>
                <a:cubicBezTo>
                  <a:pt x="1040" y="755"/>
                  <a:pt x="1039" y="753"/>
                  <a:pt x="1036" y="752"/>
                </a:cubicBezTo>
                <a:cubicBezTo>
                  <a:pt x="1033" y="750"/>
                  <a:pt x="1020" y="742"/>
                  <a:pt x="1007" y="735"/>
                </a:cubicBezTo>
                <a:cubicBezTo>
                  <a:pt x="1010" y="728"/>
                  <a:pt x="1012" y="721"/>
                  <a:pt x="1015" y="714"/>
                </a:cubicBezTo>
                <a:cubicBezTo>
                  <a:pt x="1029" y="717"/>
                  <a:pt x="1045" y="721"/>
                  <a:pt x="1048" y="721"/>
                </a:cubicBezTo>
                <a:cubicBezTo>
                  <a:pt x="1051" y="722"/>
                  <a:pt x="1054" y="721"/>
                  <a:pt x="1056" y="720"/>
                </a:cubicBezTo>
                <a:cubicBezTo>
                  <a:pt x="1058" y="718"/>
                  <a:pt x="1060" y="716"/>
                  <a:pt x="1061" y="713"/>
                </a:cubicBezTo>
                <a:cubicBezTo>
                  <a:pt x="1062" y="710"/>
                  <a:pt x="1062" y="707"/>
                  <a:pt x="1061" y="705"/>
                </a:cubicBezTo>
                <a:cubicBezTo>
                  <a:pt x="1060" y="702"/>
                  <a:pt x="1058" y="700"/>
                  <a:pt x="1055" y="699"/>
                </a:cubicBezTo>
                <a:cubicBezTo>
                  <a:pt x="1052" y="698"/>
                  <a:pt x="1037" y="691"/>
                  <a:pt x="1024" y="686"/>
                </a:cubicBezTo>
                <a:cubicBezTo>
                  <a:pt x="1026" y="678"/>
                  <a:pt x="1028" y="671"/>
                  <a:pt x="1030" y="664"/>
                </a:cubicBezTo>
                <a:cubicBezTo>
                  <a:pt x="1044" y="665"/>
                  <a:pt x="1060" y="667"/>
                  <a:pt x="1063" y="668"/>
                </a:cubicBezTo>
                <a:cubicBezTo>
                  <a:pt x="1066" y="668"/>
                  <a:pt x="1069" y="667"/>
                  <a:pt x="1071" y="665"/>
                </a:cubicBezTo>
                <a:cubicBezTo>
                  <a:pt x="1074" y="664"/>
                  <a:pt x="1075" y="661"/>
                  <a:pt x="1076" y="658"/>
                </a:cubicBezTo>
                <a:cubicBezTo>
                  <a:pt x="1076" y="655"/>
                  <a:pt x="1076" y="652"/>
                  <a:pt x="1075" y="650"/>
                </a:cubicBezTo>
                <a:cubicBezTo>
                  <a:pt x="1073" y="647"/>
                  <a:pt x="1071" y="645"/>
                  <a:pt x="1068" y="645"/>
                </a:cubicBezTo>
                <a:cubicBezTo>
                  <a:pt x="1065" y="644"/>
                  <a:pt x="1050" y="639"/>
                  <a:pt x="1036" y="634"/>
                </a:cubicBezTo>
                <a:cubicBezTo>
                  <a:pt x="1037" y="627"/>
                  <a:pt x="1039" y="620"/>
                  <a:pt x="1040" y="612"/>
                </a:cubicBezTo>
                <a:cubicBezTo>
                  <a:pt x="1054" y="612"/>
                  <a:pt x="1070" y="612"/>
                  <a:pt x="1073" y="612"/>
                </a:cubicBezTo>
                <a:cubicBezTo>
                  <a:pt x="1076" y="613"/>
                  <a:pt x="1079" y="611"/>
                  <a:pt x="1081" y="609"/>
                </a:cubicBezTo>
                <a:cubicBezTo>
                  <a:pt x="1083" y="607"/>
                  <a:pt x="1084" y="605"/>
                  <a:pt x="1085" y="602"/>
                </a:cubicBezTo>
                <a:cubicBezTo>
                  <a:pt x="1085" y="599"/>
                  <a:pt x="1084" y="596"/>
                  <a:pt x="1083" y="594"/>
                </a:cubicBezTo>
                <a:cubicBezTo>
                  <a:pt x="1081" y="591"/>
                  <a:pt x="1079" y="590"/>
                  <a:pt x="1076" y="589"/>
                </a:cubicBezTo>
                <a:cubicBezTo>
                  <a:pt x="1073" y="588"/>
                  <a:pt x="1057" y="585"/>
                  <a:pt x="1043" y="582"/>
                </a:cubicBezTo>
                <a:cubicBezTo>
                  <a:pt x="1043" y="575"/>
                  <a:pt x="1044" y="567"/>
                  <a:pt x="1044" y="560"/>
                </a:cubicBezTo>
                <a:cubicBezTo>
                  <a:pt x="1058" y="558"/>
                  <a:pt x="1074" y="557"/>
                  <a:pt x="1078" y="557"/>
                </a:cubicBezTo>
                <a:close/>
                <a:moveTo>
                  <a:pt x="544" y="979"/>
                </a:moveTo>
                <a:cubicBezTo>
                  <a:pt x="305" y="979"/>
                  <a:pt x="111" y="785"/>
                  <a:pt x="111" y="545"/>
                </a:cubicBezTo>
                <a:cubicBezTo>
                  <a:pt x="111" y="305"/>
                  <a:pt x="305" y="111"/>
                  <a:pt x="544" y="111"/>
                </a:cubicBezTo>
                <a:cubicBezTo>
                  <a:pt x="783" y="111"/>
                  <a:pt x="977" y="305"/>
                  <a:pt x="977" y="545"/>
                </a:cubicBezTo>
                <a:cubicBezTo>
                  <a:pt x="977" y="785"/>
                  <a:pt x="783" y="979"/>
                  <a:pt x="544" y="979"/>
                </a:cubicBezTo>
                <a:close/>
              </a:path>
            </a:pathLst>
          </a:custGeom>
          <a:solidFill>
            <a:srgbClr val="356377"/>
          </a:solidFill>
          <a:ln>
            <a:noFill/>
          </a:ln>
        </p:spPr>
        <p:txBody>
          <a:bodyPr vert="horz" wrap="square" lIns="91440" tIns="45720" rIns="91440" bIns="45720" numCol="1" anchor="t" anchorCtr="0" compatLnSpc="1">
            <a:prstTxWarp prst="textNoShape">
              <a:avLst/>
            </a:prstTxWarp>
          </a:bodyPr>
          <a:lstStyle/>
          <a:p>
            <a:pPr defTabSz="914378"/>
            <a:endParaRPr lang="en-US" sz="1800">
              <a:solidFill>
                <a:prstClr val="black"/>
              </a:solidFill>
            </a:endParaRPr>
          </a:p>
        </p:txBody>
      </p:sp>
      <p:sp>
        <p:nvSpPr>
          <p:cNvPr id="104" name="Freeform 20">
            <a:extLst>
              <a:ext uri="{FF2B5EF4-FFF2-40B4-BE49-F238E27FC236}">
                <a16:creationId xmlns:a16="http://schemas.microsoft.com/office/drawing/2014/main" id="{87B588D9-298E-47D4-8F28-E9CF4BAF7B37}"/>
              </a:ext>
            </a:extLst>
          </p:cNvPr>
          <p:cNvSpPr>
            <a:spLocks noEditPoints="1"/>
          </p:cNvSpPr>
          <p:nvPr/>
        </p:nvSpPr>
        <p:spPr bwMode="auto">
          <a:xfrm>
            <a:off x="4688750" y="3582248"/>
            <a:ext cx="240805" cy="241317"/>
          </a:xfrm>
          <a:custGeom>
            <a:avLst/>
            <a:gdLst>
              <a:gd name="T0" fmla="*/ 1043 w 1088"/>
              <a:gd name="T1" fmla="*/ 507 h 1090"/>
              <a:gd name="T2" fmla="*/ 1036 w 1088"/>
              <a:gd name="T3" fmla="*/ 455 h 1090"/>
              <a:gd name="T4" fmla="*/ 1024 w 1088"/>
              <a:gd name="T5" fmla="*/ 404 h 1090"/>
              <a:gd name="T6" fmla="*/ 1007 w 1088"/>
              <a:gd name="T7" fmla="*/ 355 h 1090"/>
              <a:gd name="T8" fmla="*/ 984 w 1088"/>
              <a:gd name="T9" fmla="*/ 307 h 1090"/>
              <a:gd name="T10" fmla="*/ 957 w 1088"/>
              <a:gd name="T11" fmla="*/ 263 h 1090"/>
              <a:gd name="T12" fmla="*/ 925 w 1088"/>
              <a:gd name="T13" fmla="*/ 221 h 1090"/>
              <a:gd name="T14" fmla="*/ 890 w 1088"/>
              <a:gd name="T15" fmla="*/ 183 h 1090"/>
              <a:gd name="T16" fmla="*/ 850 w 1088"/>
              <a:gd name="T17" fmla="*/ 149 h 1090"/>
              <a:gd name="T18" fmla="*/ 807 w 1088"/>
              <a:gd name="T19" fmla="*/ 119 h 1090"/>
              <a:gd name="T20" fmla="*/ 761 w 1088"/>
              <a:gd name="T21" fmla="*/ 93 h 1090"/>
              <a:gd name="T22" fmla="*/ 713 w 1088"/>
              <a:gd name="T23" fmla="*/ 73 h 1090"/>
              <a:gd name="T24" fmla="*/ 663 w 1088"/>
              <a:gd name="T25" fmla="*/ 58 h 1090"/>
              <a:gd name="T26" fmla="*/ 611 w 1088"/>
              <a:gd name="T27" fmla="*/ 48 h 1090"/>
              <a:gd name="T28" fmla="*/ 559 w 1088"/>
              <a:gd name="T29" fmla="*/ 44 h 1090"/>
              <a:gd name="T30" fmla="*/ 507 w 1088"/>
              <a:gd name="T31" fmla="*/ 45 h 1090"/>
              <a:gd name="T32" fmla="*/ 455 w 1088"/>
              <a:gd name="T33" fmla="*/ 52 h 1090"/>
              <a:gd name="T34" fmla="*/ 404 w 1088"/>
              <a:gd name="T35" fmla="*/ 64 h 1090"/>
              <a:gd name="T36" fmla="*/ 354 w 1088"/>
              <a:gd name="T37" fmla="*/ 81 h 1090"/>
              <a:gd name="T38" fmla="*/ 307 w 1088"/>
              <a:gd name="T39" fmla="*/ 104 h 1090"/>
              <a:gd name="T40" fmla="*/ 262 w 1088"/>
              <a:gd name="T41" fmla="*/ 131 h 1090"/>
              <a:gd name="T42" fmla="*/ 221 w 1088"/>
              <a:gd name="T43" fmla="*/ 163 h 1090"/>
              <a:gd name="T44" fmla="*/ 182 w 1088"/>
              <a:gd name="T45" fmla="*/ 199 h 1090"/>
              <a:gd name="T46" fmla="*/ 148 w 1088"/>
              <a:gd name="T47" fmla="*/ 238 h 1090"/>
              <a:gd name="T48" fmla="*/ 118 w 1088"/>
              <a:gd name="T49" fmla="*/ 282 h 1090"/>
              <a:gd name="T50" fmla="*/ 93 w 1088"/>
              <a:gd name="T51" fmla="*/ 328 h 1090"/>
              <a:gd name="T52" fmla="*/ 73 w 1088"/>
              <a:gd name="T53" fmla="*/ 376 h 1090"/>
              <a:gd name="T54" fmla="*/ 58 w 1088"/>
              <a:gd name="T55" fmla="*/ 426 h 1090"/>
              <a:gd name="T56" fmla="*/ 48 w 1088"/>
              <a:gd name="T57" fmla="*/ 478 h 1090"/>
              <a:gd name="T58" fmla="*/ 44 w 1088"/>
              <a:gd name="T59" fmla="*/ 530 h 1090"/>
              <a:gd name="T60" fmla="*/ 45 w 1088"/>
              <a:gd name="T61" fmla="*/ 582 h 1090"/>
              <a:gd name="T62" fmla="*/ 52 w 1088"/>
              <a:gd name="T63" fmla="*/ 634 h 1090"/>
              <a:gd name="T64" fmla="*/ 64 w 1088"/>
              <a:gd name="T65" fmla="*/ 686 h 1090"/>
              <a:gd name="T66" fmla="*/ 81 w 1088"/>
              <a:gd name="T67" fmla="*/ 735 h 1090"/>
              <a:gd name="T68" fmla="*/ 104 w 1088"/>
              <a:gd name="T69" fmla="*/ 782 h 1090"/>
              <a:gd name="T70" fmla="*/ 131 w 1088"/>
              <a:gd name="T71" fmla="*/ 827 h 1090"/>
              <a:gd name="T72" fmla="*/ 163 w 1088"/>
              <a:gd name="T73" fmla="*/ 869 h 1090"/>
              <a:gd name="T74" fmla="*/ 198 w 1088"/>
              <a:gd name="T75" fmla="*/ 907 h 1090"/>
              <a:gd name="T76" fmla="*/ 238 w 1088"/>
              <a:gd name="T77" fmla="*/ 941 h 1090"/>
              <a:gd name="T78" fmla="*/ 281 w 1088"/>
              <a:gd name="T79" fmla="*/ 971 h 1090"/>
              <a:gd name="T80" fmla="*/ 327 w 1088"/>
              <a:gd name="T81" fmla="*/ 996 h 1090"/>
              <a:gd name="T82" fmla="*/ 375 w 1088"/>
              <a:gd name="T83" fmla="*/ 1017 h 1090"/>
              <a:gd name="T84" fmla="*/ 425 w 1088"/>
              <a:gd name="T85" fmla="*/ 1032 h 1090"/>
              <a:gd name="T86" fmla="*/ 477 w 1088"/>
              <a:gd name="T87" fmla="*/ 1041 h 1090"/>
              <a:gd name="T88" fmla="*/ 529 w 1088"/>
              <a:gd name="T89" fmla="*/ 1046 h 1090"/>
              <a:gd name="T90" fmla="*/ 581 w 1088"/>
              <a:gd name="T91" fmla="*/ 1045 h 1090"/>
              <a:gd name="T92" fmla="*/ 633 w 1088"/>
              <a:gd name="T93" fmla="*/ 1038 h 1090"/>
              <a:gd name="T94" fmla="*/ 684 w 1088"/>
              <a:gd name="T95" fmla="*/ 1026 h 1090"/>
              <a:gd name="T96" fmla="*/ 734 w 1088"/>
              <a:gd name="T97" fmla="*/ 1009 h 1090"/>
              <a:gd name="T98" fmla="*/ 781 w 1088"/>
              <a:gd name="T99" fmla="*/ 986 h 1090"/>
              <a:gd name="T100" fmla="*/ 826 w 1088"/>
              <a:gd name="T101" fmla="*/ 959 h 1090"/>
              <a:gd name="T102" fmla="*/ 867 w 1088"/>
              <a:gd name="T103" fmla="*/ 927 h 1090"/>
              <a:gd name="T104" fmla="*/ 905 w 1088"/>
              <a:gd name="T105" fmla="*/ 891 h 1090"/>
              <a:gd name="T106" fmla="*/ 940 w 1088"/>
              <a:gd name="T107" fmla="*/ 851 h 1090"/>
              <a:gd name="T108" fmla="*/ 969 w 1088"/>
              <a:gd name="T109" fmla="*/ 808 h 1090"/>
              <a:gd name="T110" fmla="*/ 995 w 1088"/>
              <a:gd name="T111" fmla="*/ 762 h 1090"/>
              <a:gd name="T112" fmla="*/ 1015 w 1088"/>
              <a:gd name="T113" fmla="*/ 714 h 1090"/>
              <a:gd name="T114" fmla="*/ 1030 w 1088"/>
              <a:gd name="T115" fmla="*/ 664 h 1090"/>
              <a:gd name="T116" fmla="*/ 1040 w 1088"/>
              <a:gd name="T117" fmla="*/ 612 h 1090"/>
              <a:gd name="T118" fmla="*/ 1044 w 1088"/>
              <a:gd name="T119" fmla="*/ 560 h 10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88" h="1090">
                <a:moveTo>
                  <a:pt x="1078" y="557"/>
                </a:moveTo>
                <a:cubicBezTo>
                  <a:pt x="1080" y="556"/>
                  <a:pt x="1083" y="555"/>
                  <a:pt x="1085" y="553"/>
                </a:cubicBezTo>
                <a:cubicBezTo>
                  <a:pt x="1087" y="551"/>
                  <a:pt x="1088" y="548"/>
                  <a:pt x="1088" y="545"/>
                </a:cubicBezTo>
                <a:cubicBezTo>
                  <a:pt x="1088" y="542"/>
                  <a:pt x="1087" y="539"/>
                  <a:pt x="1085" y="537"/>
                </a:cubicBezTo>
                <a:cubicBezTo>
                  <a:pt x="1083" y="535"/>
                  <a:pt x="1080" y="533"/>
                  <a:pt x="1078" y="533"/>
                </a:cubicBezTo>
                <a:cubicBezTo>
                  <a:pt x="1074" y="533"/>
                  <a:pt x="1058" y="531"/>
                  <a:pt x="1044" y="530"/>
                </a:cubicBezTo>
                <a:cubicBezTo>
                  <a:pt x="1044" y="522"/>
                  <a:pt x="1043" y="515"/>
                  <a:pt x="1043" y="507"/>
                </a:cubicBezTo>
                <a:cubicBezTo>
                  <a:pt x="1057" y="505"/>
                  <a:pt x="1073" y="501"/>
                  <a:pt x="1076" y="501"/>
                </a:cubicBezTo>
                <a:cubicBezTo>
                  <a:pt x="1079" y="500"/>
                  <a:pt x="1081" y="498"/>
                  <a:pt x="1083" y="496"/>
                </a:cubicBezTo>
                <a:cubicBezTo>
                  <a:pt x="1084" y="494"/>
                  <a:pt x="1085" y="491"/>
                  <a:pt x="1085" y="488"/>
                </a:cubicBezTo>
                <a:cubicBezTo>
                  <a:pt x="1084" y="485"/>
                  <a:pt x="1083" y="482"/>
                  <a:pt x="1081" y="481"/>
                </a:cubicBezTo>
                <a:cubicBezTo>
                  <a:pt x="1079" y="479"/>
                  <a:pt x="1076" y="477"/>
                  <a:pt x="1073" y="477"/>
                </a:cubicBezTo>
                <a:cubicBezTo>
                  <a:pt x="1070" y="477"/>
                  <a:pt x="1054" y="478"/>
                  <a:pt x="1040" y="478"/>
                </a:cubicBezTo>
                <a:cubicBezTo>
                  <a:pt x="1039" y="470"/>
                  <a:pt x="1037" y="463"/>
                  <a:pt x="1036" y="455"/>
                </a:cubicBezTo>
                <a:cubicBezTo>
                  <a:pt x="1050" y="451"/>
                  <a:pt x="1065" y="446"/>
                  <a:pt x="1068" y="445"/>
                </a:cubicBezTo>
                <a:cubicBezTo>
                  <a:pt x="1071" y="444"/>
                  <a:pt x="1073" y="442"/>
                  <a:pt x="1075" y="440"/>
                </a:cubicBezTo>
                <a:cubicBezTo>
                  <a:pt x="1076" y="437"/>
                  <a:pt x="1076" y="435"/>
                  <a:pt x="1076" y="432"/>
                </a:cubicBezTo>
                <a:cubicBezTo>
                  <a:pt x="1075" y="429"/>
                  <a:pt x="1074" y="426"/>
                  <a:pt x="1071" y="425"/>
                </a:cubicBezTo>
                <a:cubicBezTo>
                  <a:pt x="1069" y="423"/>
                  <a:pt x="1066" y="422"/>
                  <a:pt x="1063" y="422"/>
                </a:cubicBezTo>
                <a:cubicBezTo>
                  <a:pt x="1060" y="423"/>
                  <a:pt x="1044" y="425"/>
                  <a:pt x="1030" y="426"/>
                </a:cubicBezTo>
                <a:cubicBezTo>
                  <a:pt x="1028" y="419"/>
                  <a:pt x="1026" y="412"/>
                  <a:pt x="1024" y="404"/>
                </a:cubicBezTo>
                <a:cubicBezTo>
                  <a:pt x="1037" y="399"/>
                  <a:pt x="1052" y="392"/>
                  <a:pt x="1055" y="391"/>
                </a:cubicBezTo>
                <a:cubicBezTo>
                  <a:pt x="1058" y="390"/>
                  <a:pt x="1060" y="388"/>
                  <a:pt x="1061" y="385"/>
                </a:cubicBezTo>
                <a:cubicBezTo>
                  <a:pt x="1062" y="382"/>
                  <a:pt x="1062" y="379"/>
                  <a:pt x="1061" y="377"/>
                </a:cubicBezTo>
                <a:cubicBezTo>
                  <a:pt x="1060" y="374"/>
                  <a:pt x="1058" y="372"/>
                  <a:pt x="1056" y="370"/>
                </a:cubicBezTo>
                <a:cubicBezTo>
                  <a:pt x="1054" y="369"/>
                  <a:pt x="1051" y="368"/>
                  <a:pt x="1048" y="369"/>
                </a:cubicBezTo>
                <a:cubicBezTo>
                  <a:pt x="1045" y="369"/>
                  <a:pt x="1029" y="373"/>
                  <a:pt x="1015" y="376"/>
                </a:cubicBezTo>
                <a:cubicBezTo>
                  <a:pt x="1012" y="369"/>
                  <a:pt x="1010" y="362"/>
                  <a:pt x="1007" y="355"/>
                </a:cubicBezTo>
                <a:cubicBezTo>
                  <a:pt x="1020" y="348"/>
                  <a:pt x="1033" y="340"/>
                  <a:pt x="1036" y="338"/>
                </a:cubicBezTo>
                <a:cubicBezTo>
                  <a:pt x="1039" y="337"/>
                  <a:pt x="1040" y="334"/>
                  <a:pt x="1041" y="332"/>
                </a:cubicBezTo>
                <a:cubicBezTo>
                  <a:pt x="1042" y="329"/>
                  <a:pt x="1042" y="326"/>
                  <a:pt x="1041" y="323"/>
                </a:cubicBezTo>
                <a:cubicBezTo>
                  <a:pt x="1039" y="321"/>
                  <a:pt x="1037" y="319"/>
                  <a:pt x="1035" y="317"/>
                </a:cubicBezTo>
                <a:cubicBezTo>
                  <a:pt x="1032" y="316"/>
                  <a:pt x="1029" y="316"/>
                  <a:pt x="1027" y="317"/>
                </a:cubicBezTo>
                <a:cubicBezTo>
                  <a:pt x="1024" y="318"/>
                  <a:pt x="1009" y="323"/>
                  <a:pt x="995" y="328"/>
                </a:cubicBezTo>
                <a:cubicBezTo>
                  <a:pt x="991" y="321"/>
                  <a:pt x="988" y="314"/>
                  <a:pt x="984" y="307"/>
                </a:cubicBezTo>
                <a:cubicBezTo>
                  <a:pt x="996" y="299"/>
                  <a:pt x="1009" y="290"/>
                  <a:pt x="1012" y="288"/>
                </a:cubicBezTo>
                <a:cubicBezTo>
                  <a:pt x="1014" y="286"/>
                  <a:pt x="1016" y="284"/>
                  <a:pt x="1016" y="281"/>
                </a:cubicBezTo>
                <a:cubicBezTo>
                  <a:pt x="1017" y="278"/>
                  <a:pt x="1016" y="275"/>
                  <a:pt x="1015" y="273"/>
                </a:cubicBezTo>
                <a:cubicBezTo>
                  <a:pt x="1013" y="270"/>
                  <a:pt x="1011" y="268"/>
                  <a:pt x="1008" y="267"/>
                </a:cubicBezTo>
                <a:cubicBezTo>
                  <a:pt x="1006" y="266"/>
                  <a:pt x="1003" y="266"/>
                  <a:pt x="1000" y="268"/>
                </a:cubicBezTo>
                <a:cubicBezTo>
                  <a:pt x="997" y="269"/>
                  <a:pt x="983" y="276"/>
                  <a:pt x="969" y="282"/>
                </a:cubicBezTo>
                <a:cubicBezTo>
                  <a:pt x="966" y="275"/>
                  <a:pt x="961" y="269"/>
                  <a:pt x="957" y="263"/>
                </a:cubicBezTo>
                <a:cubicBezTo>
                  <a:pt x="968" y="253"/>
                  <a:pt x="980" y="242"/>
                  <a:pt x="983" y="240"/>
                </a:cubicBezTo>
                <a:cubicBezTo>
                  <a:pt x="985" y="238"/>
                  <a:pt x="986" y="236"/>
                  <a:pt x="986" y="233"/>
                </a:cubicBezTo>
                <a:cubicBezTo>
                  <a:pt x="986" y="230"/>
                  <a:pt x="986" y="227"/>
                  <a:pt x="984" y="225"/>
                </a:cubicBezTo>
                <a:cubicBezTo>
                  <a:pt x="982" y="222"/>
                  <a:pt x="980" y="221"/>
                  <a:pt x="977" y="220"/>
                </a:cubicBezTo>
                <a:cubicBezTo>
                  <a:pt x="974" y="220"/>
                  <a:pt x="971" y="220"/>
                  <a:pt x="969" y="221"/>
                </a:cubicBezTo>
                <a:cubicBezTo>
                  <a:pt x="966" y="223"/>
                  <a:pt x="952" y="231"/>
                  <a:pt x="940" y="238"/>
                </a:cubicBezTo>
                <a:cubicBezTo>
                  <a:pt x="935" y="233"/>
                  <a:pt x="930" y="227"/>
                  <a:pt x="925" y="221"/>
                </a:cubicBezTo>
                <a:cubicBezTo>
                  <a:pt x="935" y="210"/>
                  <a:pt x="946" y="198"/>
                  <a:pt x="948" y="196"/>
                </a:cubicBezTo>
                <a:cubicBezTo>
                  <a:pt x="950" y="194"/>
                  <a:pt x="951" y="191"/>
                  <a:pt x="951" y="188"/>
                </a:cubicBezTo>
                <a:cubicBezTo>
                  <a:pt x="951" y="185"/>
                  <a:pt x="950" y="183"/>
                  <a:pt x="948" y="180"/>
                </a:cubicBezTo>
                <a:cubicBezTo>
                  <a:pt x="946" y="178"/>
                  <a:pt x="943" y="177"/>
                  <a:pt x="941" y="177"/>
                </a:cubicBezTo>
                <a:cubicBezTo>
                  <a:pt x="938" y="176"/>
                  <a:pt x="935" y="177"/>
                  <a:pt x="933" y="179"/>
                </a:cubicBezTo>
                <a:cubicBezTo>
                  <a:pt x="930" y="181"/>
                  <a:pt x="917" y="190"/>
                  <a:pt x="905" y="199"/>
                </a:cubicBezTo>
                <a:cubicBezTo>
                  <a:pt x="900" y="193"/>
                  <a:pt x="895" y="188"/>
                  <a:pt x="890" y="183"/>
                </a:cubicBezTo>
                <a:cubicBezTo>
                  <a:pt x="898" y="171"/>
                  <a:pt x="908" y="158"/>
                  <a:pt x="910" y="156"/>
                </a:cubicBezTo>
                <a:cubicBezTo>
                  <a:pt x="911" y="153"/>
                  <a:pt x="912" y="150"/>
                  <a:pt x="912" y="148"/>
                </a:cubicBezTo>
                <a:cubicBezTo>
                  <a:pt x="911" y="145"/>
                  <a:pt x="910" y="142"/>
                  <a:pt x="908" y="140"/>
                </a:cubicBezTo>
                <a:cubicBezTo>
                  <a:pt x="906" y="138"/>
                  <a:pt x="903" y="137"/>
                  <a:pt x="900" y="137"/>
                </a:cubicBezTo>
                <a:cubicBezTo>
                  <a:pt x="897" y="137"/>
                  <a:pt x="894" y="138"/>
                  <a:pt x="892" y="140"/>
                </a:cubicBezTo>
                <a:cubicBezTo>
                  <a:pt x="890" y="142"/>
                  <a:pt x="878" y="153"/>
                  <a:pt x="867" y="163"/>
                </a:cubicBezTo>
                <a:cubicBezTo>
                  <a:pt x="862" y="158"/>
                  <a:pt x="856" y="153"/>
                  <a:pt x="850" y="149"/>
                </a:cubicBezTo>
                <a:cubicBezTo>
                  <a:pt x="857" y="136"/>
                  <a:pt x="865" y="122"/>
                  <a:pt x="867" y="119"/>
                </a:cubicBezTo>
                <a:cubicBezTo>
                  <a:pt x="869" y="117"/>
                  <a:pt x="869" y="114"/>
                  <a:pt x="868" y="111"/>
                </a:cubicBezTo>
                <a:cubicBezTo>
                  <a:pt x="868" y="109"/>
                  <a:pt x="866" y="106"/>
                  <a:pt x="864" y="104"/>
                </a:cubicBezTo>
                <a:cubicBezTo>
                  <a:pt x="861" y="103"/>
                  <a:pt x="858" y="102"/>
                  <a:pt x="856" y="102"/>
                </a:cubicBezTo>
                <a:cubicBezTo>
                  <a:pt x="853" y="102"/>
                  <a:pt x="850" y="103"/>
                  <a:pt x="848" y="106"/>
                </a:cubicBezTo>
                <a:cubicBezTo>
                  <a:pt x="846" y="108"/>
                  <a:pt x="835" y="120"/>
                  <a:pt x="826" y="131"/>
                </a:cubicBezTo>
                <a:cubicBezTo>
                  <a:pt x="820" y="127"/>
                  <a:pt x="813" y="123"/>
                  <a:pt x="807" y="119"/>
                </a:cubicBezTo>
                <a:cubicBezTo>
                  <a:pt x="813" y="105"/>
                  <a:pt x="820" y="91"/>
                  <a:pt x="821" y="88"/>
                </a:cubicBezTo>
                <a:cubicBezTo>
                  <a:pt x="822" y="85"/>
                  <a:pt x="822" y="82"/>
                  <a:pt x="821" y="80"/>
                </a:cubicBezTo>
                <a:cubicBezTo>
                  <a:pt x="820" y="77"/>
                  <a:pt x="818" y="75"/>
                  <a:pt x="816" y="73"/>
                </a:cubicBezTo>
                <a:cubicBezTo>
                  <a:pt x="813" y="72"/>
                  <a:pt x="810" y="71"/>
                  <a:pt x="808" y="72"/>
                </a:cubicBezTo>
                <a:cubicBezTo>
                  <a:pt x="805" y="72"/>
                  <a:pt x="802" y="74"/>
                  <a:pt x="801" y="76"/>
                </a:cubicBezTo>
                <a:cubicBezTo>
                  <a:pt x="799" y="79"/>
                  <a:pt x="790" y="92"/>
                  <a:pt x="781" y="104"/>
                </a:cubicBezTo>
                <a:cubicBezTo>
                  <a:pt x="774" y="100"/>
                  <a:pt x="768" y="97"/>
                  <a:pt x="761" y="93"/>
                </a:cubicBezTo>
                <a:cubicBezTo>
                  <a:pt x="766" y="80"/>
                  <a:pt x="771" y="65"/>
                  <a:pt x="772" y="61"/>
                </a:cubicBezTo>
                <a:cubicBezTo>
                  <a:pt x="773" y="59"/>
                  <a:pt x="772" y="56"/>
                  <a:pt x="771" y="53"/>
                </a:cubicBezTo>
                <a:cubicBezTo>
                  <a:pt x="770" y="51"/>
                  <a:pt x="768" y="49"/>
                  <a:pt x="765" y="47"/>
                </a:cubicBezTo>
                <a:cubicBezTo>
                  <a:pt x="762" y="46"/>
                  <a:pt x="760" y="46"/>
                  <a:pt x="757" y="47"/>
                </a:cubicBezTo>
                <a:cubicBezTo>
                  <a:pt x="754" y="48"/>
                  <a:pt x="752" y="49"/>
                  <a:pt x="750" y="52"/>
                </a:cubicBezTo>
                <a:cubicBezTo>
                  <a:pt x="749" y="55"/>
                  <a:pt x="741" y="69"/>
                  <a:pt x="734" y="81"/>
                </a:cubicBezTo>
                <a:cubicBezTo>
                  <a:pt x="727" y="78"/>
                  <a:pt x="720" y="76"/>
                  <a:pt x="713" y="73"/>
                </a:cubicBezTo>
                <a:cubicBezTo>
                  <a:pt x="716" y="59"/>
                  <a:pt x="719" y="43"/>
                  <a:pt x="720" y="40"/>
                </a:cubicBezTo>
                <a:cubicBezTo>
                  <a:pt x="721" y="37"/>
                  <a:pt x="720" y="34"/>
                  <a:pt x="719" y="32"/>
                </a:cubicBezTo>
                <a:cubicBezTo>
                  <a:pt x="717" y="30"/>
                  <a:pt x="715" y="28"/>
                  <a:pt x="712" y="27"/>
                </a:cubicBezTo>
                <a:cubicBezTo>
                  <a:pt x="709" y="26"/>
                  <a:pt x="706" y="26"/>
                  <a:pt x="704" y="27"/>
                </a:cubicBezTo>
                <a:cubicBezTo>
                  <a:pt x="701" y="28"/>
                  <a:pt x="699" y="30"/>
                  <a:pt x="698" y="33"/>
                </a:cubicBezTo>
                <a:cubicBezTo>
                  <a:pt x="696" y="36"/>
                  <a:pt x="690" y="51"/>
                  <a:pt x="684" y="64"/>
                </a:cubicBezTo>
                <a:cubicBezTo>
                  <a:pt x="677" y="62"/>
                  <a:pt x="670" y="60"/>
                  <a:pt x="663" y="58"/>
                </a:cubicBezTo>
                <a:cubicBezTo>
                  <a:pt x="664" y="44"/>
                  <a:pt x="666" y="28"/>
                  <a:pt x="666" y="25"/>
                </a:cubicBezTo>
                <a:cubicBezTo>
                  <a:pt x="667" y="22"/>
                  <a:pt x="666" y="19"/>
                  <a:pt x="664" y="17"/>
                </a:cubicBezTo>
                <a:cubicBezTo>
                  <a:pt x="662" y="14"/>
                  <a:pt x="660" y="13"/>
                  <a:pt x="657" y="12"/>
                </a:cubicBezTo>
                <a:cubicBezTo>
                  <a:pt x="654" y="12"/>
                  <a:pt x="651" y="12"/>
                  <a:pt x="649" y="13"/>
                </a:cubicBezTo>
                <a:cubicBezTo>
                  <a:pt x="646" y="15"/>
                  <a:pt x="644" y="17"/>
                  <a:pt x="643" y="20"/>
                </a:cubicBezTo>
                <a:cubicBezTo>
                  <a:pt x="642" y="23"/>
                  <a:pt x="638" y="38"/>
                  <a:pt x="633" y="52"/>
                </a:cubicBezTo>
                <a:cubicBezTo>
                  <a:pt x="626" y="51"/>
                  <a:pt x="619" y="49"/>
                  <a:pt x="611" y="48"/>
                </a:cubicBezTo>
                <a:cubicBezTo>
                  <a:pt x="611" y="34"/>
                  <a:pt x="611" y="18"/>
                  <a:pt x="611" y="15"/>
                </a:cubicBezTo>
                <a:cubicBezTo>
                  <a:pt x="611" y="12"/>
                  <a:pt x="610" y="9"/>
                  <a:pt x="608" y="7"/>
                </a:cubicBezTo>
                <a:cubicBezTo>
                  <a:pt x="606" y="5"/>
                  <a:pt x="604" y="4"/>
                  <a:pt x="601" y="3"/>
                </a:cubicBezTo>
                <a:cubicBezTo>
                  <a:pt x="598" y="3"/>
                  <a:pt x="595" y="4"/>
                  <a:pt x="593" y="5"/>
                </a:cubicBezTo>
                <a:cubicBezTo>
                  <a:pt x="590" y="7"/>
                  <a:pt x="589" y="9"/>
                  <a:pt x="588" y="12"/>
                </a:cubicBezTo>
                <a:cubicBezTo>
                  <a:pt x="587" y="15"/>
                  <a:pt x="584" y="31"/>
                  <a:pt x="581" y="45"/>
                </a:cubicBezTo>
                <a:cubicBezTo>
                  <a:pt x="574" y="45"/>
                  <a:pt x="566" y="44"/>
                  <a:pt x="559" y="44"/>
                </a:cubicBezTo>
                <a:cubicBezTo>
                  <a:pt x="558" y="30"/>
                  <a:pt x="556" y="14"/>
                  <a:pt x="556" y="10"/>
                </a:cubicBezTo>
                <a:cubicBezTo>
                  <a:pt x="555" y="8"/>
                  <a:pt x="554" y="5"/>
                  <a:pt x="552" y="3"/>
                </a:cubicBezTo>
                <a:cubicBezTo>
                  <a:pt x="550" y="1"/>
                  <a:pt x="547" y="0"/>
                  <a:pt x="544" y="0"/>
                </a:cubicBezTo>
                <a:cubicBezTo>
                  <a:pt x="541" y="0"/>
                  <a:pt x="538" y="1"/>
                  <a:pt x="536" y="3"/>
                </a:cubicBezTo>
                <a:cubicBezTo>
                  <a:pt x="534" y="5"/>
                  <a:pt x="533" y="8"/>
                  <a:pt x="532" y="10"/>
                </a:cubicBezTo>
                <a:cubicBezTo>
                  <a:pt x="532" y="14"/>
                  <a:pt x="530" y="30"/>
                  <a:pt x="529" y="44"/>
                </a:cubicBezTo>
                <a:cubicBezTo>
                  <a:pt x="522" y="44"/>
                  <a:pt x="514" y="45"/>
                  <a:pt x="507" y="45"/>
                </a:cubicBezTo>
                <a:cubicBezTo>
                  <a:pt x="504" y="31"/>
                  <a:pt x="501" y="15"/>
                  <a:pt x="500" y="12"/>
                </a:cubicBezTo>
                <a:cubicBezTo>
                  <a:pt x="499" y="9"/>
                  <a:pt x="497" y="7"/>
                  <a:pt x="495" y="5"/>
                </a:cubicBezTo>
                <a:cubicBezTo>
                  <a:pt x="493" y="4"/>
                  <a:pt x="490" y="3"/>
                  <a:pt x="487" y="3"/>
                </a:cubicBezTo>
                <a:cubicBezTo>
                  <a:pt x="484" y="4"/>
                  <a:pt x="482" y="5"/>
                  <a:pt x="480" y="7"/>
                </a:cubicBezTo>
                <a:cubicBezTo>
                  <a:pt x="478" y="9"/>
                  <a:pt x="477" y="12"/>
                  <a:pt x="477" y="15"/>
                </a:cubicBezTo>
                <a:cubicBezTo>
                  <a:pt x="477" y="18"/>
                  <a:pt x="477" y="34"/>
                  <a:pt x="477" y="48"/>
                </a:cubicBezTo>
                <a:cubicBezTo>
                  <a:pt x="469" y="49"/>
                  <a:pt x="462" y="51"/>
                  <a:pt x="455" y="52"/>
                </a:cubicBezTo>
                <a:cubicBezTo>
                  <a:pt x="450" y="38"/>
                  <a:pt x="446" y="23"/>
                  <a:pt x="445" y="20"/>
                </a:cubicBezTo>
                <a:cubicBezTo>
                  <a:pt x="444" y="17"/>
                  <a:pt x="442" y="15"/>
                  <a:pt x="439" y="13"/>
                </a:cubicBezTo>
                <a:cubicBezTo>
                  <a:pt x="437" y="12"/>
                  <a:pt x="434" y="12"/>
                  <a:pt x="431" y="12"/>
                </a:cubicBezTo>
                <a:cubicBezTo>
                  <a:pt x="428" y="13"/>
                  <a:pt x="426" y="14"/>
                  <a:pt x="424" y="17"/>
                </a:cubicBezTo>
                <a:cubicBezTo>
                  <a:pt x="422" y="19"/>
                  <a:pt x="421" y="22"/>
                  <a:pt x="422" y="25"/>
                </a:cubicBezTo>
                <a:cubicBezTo>
                  <a:pt x="422" y="28"/>
                  <a:pt x="424" y="44"/>
                  <a:pt x="425" y="58"/>
                </a:cubicBezTo>
                <a:cubicBezTo>
                  <a:pt x="418" y="60"/>
                  <a:pt x="411" y="62"/>
                  <a:pt x="404" y="64"/>
                </a:cubicBezTo>
                <a:cubicBezTo>
                  <a:pt x="398" y="51"/>
                  <a:pt x="392" y="36"/>
                  <a:pt x="390" y="33"/>
                </a:cubicBezTo>
                <a:cubicBezTo>
                  <a:pt x="389" y="30"/>
                  <a:pt x="387" y="28"/>
                  <a:pt x="384" y="27"/>
                </a:cubicBezTo>
                <a:cubicBezTo>
                  <a:pt x="382" y="26"/>
                  <a:pt x="379" y="26"/>
                  <a:pt x="376" y="27"/>
                </a:cubicBezTo>
                <a:cubicBezTo>
                  <a:pt x="373" y="28"/>
                  <a:pt x="371" y="30"/>
                  <a:pt x="369" y="32"/>
                </a:cubicBezTo>
                <a:cubicBezTo>
                  <a:pt x="368" y="34"/>
                  <a:pt x="367" y="37"/>
                  <a:pt x="368" y="40"/>
                </a:cubicBezTo>
                <a:cubicBezTo>
                  <a:pt x="369" y="43"/>
                  <a:pt x="372" y="59"/>
                  <a:pt x="375" y="73"/>
                </a:cubicBezTo>
                <a:cubicBezTo>
                  <a:pt x="368" y="76"/>
                  <a:pt x="361" y="78"/>
                  <a:pt x="354" y="81"/>
                </a:cubicBezTo>
                <a:cubicBezTo>
                  <a:pt x="347" y="69"/>
                  <a:pt x="339" y="55"/>
                  <a:pt x="338" y="52"/>
                </a:cubicBezTo>
                <a:cubicBezTo>
                  <a:pt x="336" y="49"/>
                  <a:pt x="334" y="48"/>
                  <a:pt x="331" y="47"/>
                </a:cubicBezTo>
                <a:cubicBezTo>
                  <a:pt x="328" y="46"/>
                  <a:pt x="326" y="46"/>
                  <a:pt x="323" y="47"/>
                </a:cubicBezTo>
                <a:cubicBezTo>
                  <a:pt x="320" y="49"/>
                  <a:pt x="318" y="51"/>
                  <a:pt x="317" y="53"/>
                </a:cubicBezTo>
                <a:cubicBezTo>
                  <a:pt x="316" y="56"/>
                  <a:pt x="315" y="59"/>
                  <a:pt x="316" y="61"/>
                </a:cubicBezTo>
                <a:cubicBezTo>
                  <a:pt x="317" y="65"/>
                  <a:pt x="322" y="80"/>
                  <a:pt x="327" y="93"/>
                </a:cubicBezTo>
                <a:cubicBezTo>
                  <a:pt x="320" y="97"/>
                  <a:pt x="314" y="100"/>
                  <a:pt x="307" y="104"/>
                </a:cubicBezTo>
                <a:cubicBezTo>
                  <a:pt x="298" y="92"/>
                  <a:pt x="289" y="79"/>
                  <a:pt x="287" y="76"/>
                </a:cubicBezTo>
                <a:cubicBezTo>
                  <a:pt x="286" y="74"/>
                  <a:pt x="283" y="72"/>
                  <a:pt x="280" y="72"/>
                </a:cubicBezTo>
                <a:cubicBezTo>
                  <a:pt x="278" y="71"/>
                  <a:pt x="275" y="72"/>
                  <a:pt x="272" y="73"/>
                </a:cubicBezTo>
                <a:cubicBezTo>
                  <a:pt x="270" y="75"/>
                  <a:pt x="268" y="77"/>
                  <a:pt x="267" y="80"/>
                </a:cubicBezTo>
                <a:cubicBezTo>
                  <a:pt x="266" y="82"/>
                  <a:pt x="266" y="85"/>
                  <a:pt x="267" y="88"/>
                </a:cubicBezTo>
                <a:cubicBezTo>
                  <a:pt x="268" y="91"/>
                  <a:pt x="275" y="105"/>
                  <a:pt x="281" y="119"/>
                </a:cubicBezTo>
                <a:cubicBezTo>
                  <a:pt x="275" y="123"/>
                  <a:pt x="268" y="127"/>
                  <a:pt x="262" y="131"/>
                </a:cubicBezTo>
                <a:cubicBezTo>
                  <a:pt x="253" y="120"/>
                  <a:pt x="242" y="108"/>
                  <a:pt x="240" y="106"/>
                </a:cubicBezTo>
                <a:cubicBezTo>
                  <a:pt x="238" y="103"/>
                  <a:pt x="235" y="102"/>
                  <a:pt x="232" y="102"/>
                </a:cubicBezTo>
                <a:cubicBezTo>
                  <a:pt x="230" y="102"/>
                  <a:pt x="227" y="103"/>
                  <a:pt x="224" y="104"/>
                </a:cubicBezTo>
                <a:cubicBezTo>
                  <a:pt x="222" y="106"/>
                  <a:pt x="220" y="109"/>
                  <a:pt x="220" y="111"/>
                </a:cubicBezTo>
                <a:cubicBezTo>
                  <a:pt x="219" y="114"/>
                  <a:pt x="219" y="117"/>
                  <a:pt x="221" y="119"/>
                </a:cubicBezTo>
                <a:cubicBezTo>
                  <a:pt x="223" y="122"/>
                  <a:pt x="231" y="136"/>
                  <a:pt x="238" y="149"/>
                </a:cubicBezTo>
                <a:cubicBezTo>
                  <a:pt x="232" y="153"/>
                  <a:pt x="226" y="158"/>
                  <a:pt x="221" y="163"/>
                </a:cubicBezTo>
                <a:cubicBezTo>
                  <a:pt x="210" y="153"/>
                  <a:pt x="198" y="142"/>
                  <a:pt x="196" y="140"/>
                </a:cubicBezTo>
                <a:cubicBezTo>
                  <a:pt x="194" y="138"/>
                  <a:pt x="191" y="137"/>
                  <a:pt x="188" y="137"/>
                </a:cubicBezTo>
                <a:cubicBezTo>
                  <a:pt x="185" y="137"/>
                  <a:pt x="182" y="138"/>
                  <a:pt x="180" y="140"/>
                </a:cubicBezTo>
                <a:cubicBezTo>
                  <a:pt x="178" y="142"/>
                  <a:pt x="177" y="145"/>
                  <a:pt x="176" y="148"/>
                </a:cubicBezTo>
                <a:cubicBezTo>
                  <a:pt x="176" y="150"/>
                  <a:pt x="176" y="153"/>
                  <a:pt x="178" y="156"/>
                </a:cubicBezTo>
                <a:cubicBezTo>
                  <a:pt x="180" y="158"/>
                  <a:pt x="190" y="171"/>
                  <a:pt x="198" y="183"/>
                </a:cubicBezTo>
                <a:cubicBezTo>
                  <a:pt x="193" y="188"/>
                  <a:pt x="188" y="193"/>
                  <a:pt x="182" y="199"/>
                </a:cubicBezTo>
                <a:cubicBezTo>
                  <a:pt x="171" y="190"/>
                  <a:pt x="158" y="181"/>
                  <a:pt x="155" y="179"/>
                </a:cubicBezTo>
                <a:cubicBezTo>
                  <a:pt x="153" y="177"/>
                  <a:pt x="150" y="176"/>
                  <a:pt x="147" y="177"/>
                </a:cubicBezTo>
                <a:cubicBezTo>
                  <a:pt x="145" y="177"/>
                  <a:pt x="142" y="178"/>
                  <a:pt x="140" y="180"/>
                </a:cubicBezTo>
                <a:cubicBezTo>
                  <a:pt x="138" y="183"/>
                  <a:pt x="137" y="185"/>
                  <a:pt x="137" y="188"/>
                </a:cubicBezTo>
                <a:cubicBezTo>
                  <a:pt x="137" y="191"/>
                  <a:pt x="138" y="194"/>
                  <a:pt x="140" y="196"/>
                </a:cubicBezTo>
                <a:cubicBezTo>
                  <a:pt x="142" y="198"/>
                  <a:pt x="153" y="210"/>
                  <a:pt x="163" y="221"/>
                </a:cubicBezTo>
                <a:cubicBezTo>
                  <a:pt x="158" y="227"/>
                  <a:pt x="153" y="233"/>
                  <a:pt x="148" y="238"/>
                </a:cubicBezTo>
                <a:cubicBezTo>
                  <a:pt x="136" y="231"/>
                  <a:pt x="122" y="223"/>
                  <a:pt x="119" y="221"/>
                </a:cubicBezTo>
                <a:cubicBezTo>
                  <a:pt x="117" y="220"/>
                  <a:pt x="114" y="220"/>
                  <a:pt x="111" y="220"/>
                </a:cubicBezTo>
                <a:cubicBezTo>
                  <a:pt x="108" y="221"/>
                  <a:pt x="106" y="222"/>
                  <a:pt x="104" y="225"/>
                </a:cubicBezTo>
                <a:cubicBezTo>
                  <a:pt x="102" y="227"/>
                  <a:pt x="102" y="230"/>
                  <a:pt x="102" y="233"/>
                </a:cubicBezTo>
                <a:cubicBezTo>
                  <a:pt x="102" y="236"/>
                  <a:pt x="103" y="238"/>
                  <a:pt x="105" y="240"/>
                </a:cubicBezTo>
                <a:cubicBezTo>
                  <a:pt x="108" y="242"/>
                  <a:pt x="120" y="253"/>
                  <a:pt x="131" y="263"/>
                </a:cubicBezTo>
                <a:cubicBezTo>
                  <a:pt x="127" y="269"/>
                  <a:pt x="122" y="275"/>
                  <a:pt x="118" y="282"/>
                </a:cubicBezTo>
                <a:cubicBezTo>
                  <a:pt x="105" y="276"/>
                  <a:pt x="91" y="269"/>
                  <a:pt x="88" y="268"/>
                </a:cubicBezTo>
                <a:cubicBezTo>
                  <a:pt x="85" y="266"/>
                  <a:pt x="82" y="266"/>
                  <a:pt x="80" y="267"/>
                </a:cubicBezTo>
                <a:cubicBezTo>
                  <a:pt x="77" y="268"/>
                  <a:pt x="75" y="270"/>
                  <a:pt x="73" y="273"/>
                </a:cubicBezTo>
                <a:cubicBezTo>
                  <a:pt x="72" y="275"/>
                  <a:pt x="71" y="278"/>
                  <a:pt x="72" y="281"/>
                </a:cubicBezTo>
                <a:cubicBezTo>
                  <a:pt x="72" y="284"/>
                  <a:pt x="74" y="286"/>
                  <a:pt x="76" y="288"/>
                </a:cubicBezTo>
                <a:cubicBezTo>
                  <a:pt x="79" y="290"/>
                  <a:pt x="92" y="299"/>
                  <a:pt x="104" y="307"/>
                </a:cubicBezTo>
                <a:cubicBezTo>
                  <a:pt x="100" y="314"/>
                  <a:pt x="97" y="321"/>
                  <a:pt x="93" y="328"/>
                </a:cubicBezTo>
                <a:cubicBezTo>
                  <a:pt x="79" y="323"/>
                  <a:pt x="64" y="318"/>
                  <a:pt x="61" y="317"/>
                </a:cubicBezTo>
                <a:cubicBezTo>
                  <a:pt x="59" y="316"/>
                  <a:pt x="56" y="316"/>
                  <a:pt x="53" y="317"/>
                </a:cubicBezTo>
                <a:cubicBezTo>
                  <a:pt x="51" y="319"/>
                  <a:pt x="48" y="321"/>
                  <a:pt x="47" y="323"/>
                </a:cubicBezTo>
                <a:cubicBezTo>
                  <a:pt x="46" y="326"/>
                  <a:pt x="46" y="329"/>
                  <a:pt x="47" y="332"/>
                </a:cubicBezTo>
                <a:cubicBezTo>
                  <a:pt x="48" y="334"/>
                  <a:pt x="49" y="337"/>
                  <a:pt x="52" y="338"/>
                </a:cubicBezTo>
                <a:cubicBezTo>
                  <a:pt x="55" y="340"/>
                  <a:pt x="68" y="348"/>
                  <a:pt x="81" y="355"/>
                </a:cubicBezTo>
                <a:cubicBezTo>
                  <a:pt x="78" y="362"/>
                  <a:pt x="76" y="369"/>
                  <a:pt x="73" y="376"/>
                </a:cubicBezTo>
                <a:cubicBezTo>
                  <a:pt x="59" y="373"/>
                  <a:pt x="43" y="369"/>
                  <a:pt x="40" y="369"/>
                </a:cubicBezTo>
                <a:cubicBezTo>
                  <a:pt x="37" y="368"/>
                  <a:pt x="34" y="369"/>
                  <a:pt x="32" y="370"/>
                </a:cubicBezTo>
                <a:cubicBezTo>
                  <a:pt x="30" y="372"/>
                  <a:pt x="28" y="374"/>
                  <a:pt x="27" y="377"/>
                </a:cubicBezTo>
                <a:cubicBezTo>
                  <a:pt x="26" y="379"/>
                  <a:pt x="26" y="382"/>
                  <a:pt x="27" y="385"/>
                </a:cubicBezTo>
                <a:cubicBezTo>
                  <a:pt x="28" y="388"/>
                  <a:pt x="30" y="390"/>
                  <a:pt x="33" y="391"/>
                </a:cubicBezTo>
                <a:cubicBezTo>
                  <a:pt x="36" y="392"/>
                  <a:pt x="50" y="399"/>
                  <a:pt x="64" y="404"/>
                </a:cubicBezTo>
                <a:cubicBezTo>
                  <a:pt x="62" y="412"/>
                  <a:pt x="60" y="419"/>
                  <a:pt x="58" y="426"/>
                </a:cubicBezTo>
                <a:cubicBezTo>
                  <a:pt x="44" y="425"/>
                  <a:pt x="28" y="423"/>
                  <a:pt x="25" y="422"/>
                </a:cubicBezTo>
                <a:cubicBezTo>
                  <a:pt x="22" y="422"/>
                  <a:pt x="19" y="423"/>
                  <a:pt x="17" y="425"/>
                </a:cubicBezTo>
                <a:cubicBezTo>
                  <a:pt x="14" y="426"/>
                  <a:pt x="13" y="429"/>
                  <a:pt x="12" y="432"/>
                </a:cubicBezTo>
                <a:cubicBezTo>
                  <a:pt x="12" y="435"/>
                  <a:pt x="12" y="437"/>
                  <a:pt x="13" y="440"/>
                </a:cubicBezTo>
                <a:cubicBezTo>
                  <a:pt x="15" y="442"/>
                  <a:pt x="17" y="444"/>
                  <a:pt x="20" y="445"/>
                </a:cubicBezTo>
                <a:cubicBezTo>
                  <a:pt x="23" y="446"/>
                  <a:pt x="38" y="451"/>
                  <a:pt x="52" y="455"/>
                </a:cubicBezTo>
                <a:cubicBezTo>
                  <a:pt x="50" y="463"/>
                  <a:pt x="49" y="470"/>
                  <a:pt x="48" y="478"/>
                </a:cubicBezTo>
                <a:cubicBezTo>
                  <a:pt x="34" y="478"/>
                  <a:pt x="18" y="477"/>
                  <a:pt x="15" y="477"/>
                </a:cubicBezTo>
                <a:cubicBezTo>
                  <a:pt x="12" y="477"/>
                  <a:pt x="9" y="479"/>
                  <a:pt x="7" y="481"/>
                </a:cubicBezTo>
                <a:cubicBezTo>
                  <a:pt x="5" y="482"/>
                  <a:pt x="4" y="485"/>
                  <a:pt x="3" y="488"/>
                </a:cubicBezTo>
                <a:cubicBezTo>
                  <a:pt x="3" y="491"/>
                  <a:pt x="4" y="494"/>
                  <a:pt x="5" y="496"/>
                </a:cubicBezTo>
                <a:cubicBezTo>
                  <a:pt x="7" y="498"/>
                  <a:pt x="9" y="500"/>
                  <a:pt x="12" y="501"/>
                </a:cubicBezTo>
                <a:cubicBezTo>
                  <a:pt x="15" y="501"/>
                  <a:pt x="31" y="505"/>
                  <a:pt x="45" y="507"/>
                </a:cubicBezTo>
                <a:cubicBezTo>
                  <a:pt x="45" y="515"/>
                  <a:pt x="44" y="522"/>
                  <a:pt x="44" y="530"/>
                </a:cubicBezTo>
                <a:cubicBezTo>
                  <a:pt x="30" y="531"/>
                  <a:pt x="14" y="533"/>
                  <a:pt x="10" y="533"/>
                </a:cubicBezTo>
                <a:cubicBezTo>
                  <a:pt x="7" y="533"/>
                  <a:pt x="5" y="535"/>
                  <a:pt x="3" y="537"/>
                </a:cubicBezTo>
                <a:cubicBezTo>
                  <a:pt x="1" y="539"/>
                  <a:pt x="0" y="542"/>
                  <a:pt x="0" y="545"/>
                </a:cubicBezTo>
                <a:cubicBezTo>
                  <a:pt x="0" y="548"/>
                  <a:pt x="1" y="551"/>
                  <a:pt x="3" y="553"/>
                </a:cubicBezTo>
                <a:cubicBezTo>
                  <a:pt x="5" y="555"/>
                  <a:pt x="7" y="556"/>
                  <a:pt x="10" y="557"/>
                </a:cubicBezTo>
                <a:cubicBezTo>
                  <a:pt x="14" y="557"/>
                  <a:pt x="30" y="558"/>
                  <a:pt x="44" y="560"/>
                </a:cubicBezTo>
                <a:cubicBezTo>
                  <a:pt x="44" y="567"/>
                  <a:pt x="45" y="575"/>
                  <a:pt x="45" y="582"/>
                </a:cubicBezTo>
                <a:cubicBezTo>
                  <a:pt x="31" y="585"/>
                  <a:pt x="15" y="588"/>
                  <a:pt x="12" y="589"/>
                </a:cubicBezTo>
                <a:cubicBezTo>
                  <a:pt x="9" y="590"/>
                  <a:pt x="7" y="591"/>
                  <a:pt x="5" y="594"/>
                </a:cubicBezTo>
                <a:cubicBezTo>
                  <a:pt x="4" y="596"/>
                  <a:pt x="3" y="599"/>
                  <a:pt x="3" y="602"/>
                </a:cubicBezTo>
                <a:cubicBezTo>
                  <a:pt x="4" y="605"/>
                  <a:pt x="5" y="607"/>
                  <a:pt x="7" y="609"/>
                </a:cubicBezTo>
                <a:cubicBezTo>
                  <a:pt x="9" y="611"/>
                  <a:pt x="12" y="613"/>
                  <a:pt x="15" y="612"/>
                </a:cubicBezTo>
                <a:cubicBezTo>
                  <a:pt x="18" y="612"/>
                  <a:pt x="34" y="612"/>
                  <a:pt x="48" y="612"/>
                </a:cubicBezTo>
                <a:cubicBezTo>
                  <a:pt x="49" y="620"/>
                  <a:pt x="50" y="627"/>
                  <a:pt x="52" y="634"/>
                </a:cubicBezTo>
                <a:cubicBezTo>
                  <a:pt x="38" y="639"/>
                  <a:pt x="23" y="644"/>
                  <a:pt x="20" y="645"/>
                </a:cubicBezTo>
                <a:cubicBezTo>
                  <a:pt x="17" y="645"/>
                  <a:pt x="15" y="647"/>
                  <a:pt x="13" y="650"/>
                </a:cubicBezTo>
                <a:cubicBezTo>
                  <a:pt x="12" y="652"/>
                  <a:pt x="12" y="655"/>
                  <a:pt x="12" y="658"/>
                </a:cubicBezTo>
                <a:cubicBezTo>
                  <a:pt x="13" y="661"/>
                  <a:pt x="14" y="664"/>
                  <a:pt x="17" y="665"/>
                </a:cubicBezTo>
                <a:cubicBezTo>
                  <a:pt x="19" y="667"/>
                  <a:pt x="22" y="668"/>
                  <a:pt x="25" y="668"/>
                </a:cubicBezTo>
                <a:cubicBezTo>
                  <a:pt x="28" y="667"/>
                  <a:pt x="44" y="665"/>
                  <a:pt x="58" y="664"/>
                </a:cubicBezTo>
                <a:cubicBezTo>
                  <a:pt x="60" y="671"/>
                  <a:pt x="62" y="678"/>
                  <a:pt x="64" y="686"/>
                </a:cubicBezTo>
                <a:cubicBezTo>
                  <a:pt x="50" y="691"/>
                  <a:pt x="36" y="698"/>
                  <a:pt x="33" y="699"/>
                </a:cubicBezTo>
                <a:cubicBezTo>
                  <a:pt x="30" y="700"/>
                  <a:pt x="28" y="702"/>
                  <a:pt x="27" y="705"/>
                </a:cubicBezTo>
                <a:cubicBezTo>
                  <a:pt x="26" y="708"/>
                  <a:pt x="26" y="710"/>
                  <a:pt x="27" y="713"/>
                </a:cubicBezTo>
                <a:cubicBezTo>
                  <a:pt x="28" y="716"/>
                  <a:pt x="30" y="718"/>
                  <a:pt x="32" y="720"/>
                </a:cubicBezTo>
                <a:cubicBezTo>
                  <a:pt x="34" y="721"/>
                  <a:pt x="37" y="722"/>
                  <a:pt x="40" y="721"/>
                </a:cubicBezTo>
                <a:cubicBezTo>
                  <a:pt x="43" y="721"/>
                  <a:pt x="59" y="717"/>
                  <a:pt x="73" y="714"/>
                </a:cubicBezTo>
                <a:cubicBezTo>
                  <a:pt x="76" y="721"/>
                  <a:pt x="78" y="728"/>
                  <a:pt x="81" y="735"/>
                </a:cubicBezTo>
                <a:cubicBezTo>
                  <a:pt x="68" y="742"/>
                  <a:pt x="55" y="750"/>
                  <a:pt x="52" y="752"/>
                </a:cubicBezTo>
                <a:cubicBezTo>
                  <a:pt x="49" y="753"/>
                  <a:pt x="48" y="755"/>
                  <a:pt x="47" y="758"/>
                </a:cubicBezTo>
                <a:cubicBezTo>
                  <a:pt x="46" y="761"/>
                  <a:pt x="46" y="764"/>
                  <a:pt x="47" y="766"/>
                </a:cubicBezTo>
                <a:cubicBezTo>
                  <a:pt x="48" y="769"/>
                  <a:pt x="51" y="771"/>
                  <a:pt x="53" y="772"/>
                </a:cubicBezTo>
                <a:cubicBezTo>
                  <a:pt x="56" y="774"/>
                  <a:pt x="59" y="774"/>
                  <a:pt x="61" y="773"/>
                </a:cubicBezTo>
                <a:cubicBezTo>
                  <a:pt x="64" y="772"/>
                  <a:pt x="79" y="767"/>
                  <a:pt x="93" y="762"/>
                </a:cubicBezTo>
                <a:cubicBezTo>
                  <a:pt x="97" y="769"/>
                  <a:pt x="100" y="776"/>
                  <a:pt x="104" y="782"/>
                </a:cubicBezTo>
                <a:cubicBezTo>
                  <a:pt x="92" y="791"/>
                  <a:pt x="79" y="800"/>
                  <a:pt x="76" y="802"/>
                </a:cubicBezTo>
                <a:cubicBezTo>
                  <a:pt x="74" y="804"/>
                  <a:pt x="72" y="806"/>
                  <a:pt x="72" y="809"/>
                </a:cubicBezTo>
                <a:cubicBezTo>
                  <a:pt x="71" y="812"/>
                  <a:pt x="72" y="815"/>
                  <a:pt x="73" y="817"/>
                </a:cubicBezTo>
                <a:cubicBezTo>
                  <a:pt x="75" y="820"/>
                  <a:pt x="77" y="822"/>
                  <a:pt x="80" y="823"/>
                </a:cubicBezTo>
                <a:cubicBezTo>
                  <a:pt x="82" y="824"/>
                  <a:pt x="85" y="824"/>
                  <a:pt x="88" y="822"/>
                </a:cubicBezTo>
                <a:cubicBezTo>
                  <a:pt x="91" y="821"/>
                  <a:pt x="105" y="814"/>
                  <a:pt x="118" y="808"/>
                </a:cubicBezTo>
                <a:cubicBezTo>
                  <a:pt x="122" y="815"/>
                  <a:pt x="127" y="821"/>
                  <a:pt x="131" y="827"/>
                </a:cubicBezTo>
                <a:cubicBezTo>
                  <a:pt x="120" y="837"/>
                  <a:pt x="108" y="847"/>
                  <a:pt x="105" y="850"/>
                </a:cubicBezTo>
                <a:cubicBezTo>
                  <a:pt x="103" y="852"/>
                  <a:pt x="102" y="854"/>
                  <a:pt x="102" y="857"/>
                </a:cubicBezTo>
                <a:cubicBezTo>
                  <a:pt x="102" y="860"/>
                  <a:pt x="102" y="863"/>
                  <a:pt x="104" y="865"/>
                </a:cubicBezTo>
                <a:cubicBezTo>
                  <a:pt x="106" y="867"/>
                  <a:pt x="108" y="869"/>
                  <a:pt x="111" y="870"/>
                </a:cubicBezTo>
                <a:cubicBezTo>
                  <a:pt x="114" y="870"/>
                  <a:pt x="117" y="870"/>
                  <a:pt x="119" y="869"/>
                </a:cubicBezTo>
                <a:cubicBezTo>
                  <a:pt x="122" y="867"/>
                  <a:pt x="136" y="859"/>
                  <a:pt x="148" y="851"/>
                </a:cubicBezTo>
                <a:cubicBezTo>
                  <a:pt x="153" y="857"/>
                  <a:pt x="158" y="863"/>
                  <a:pt x="163" y="869"/>
                </a:cubicBezTo>
                <a:cubicBezTo>
                  <a:pt x="153" y="880"/>
                  <a:pt x="142" y="891"/>
                  <a:pt x="140" y="894"/>
                </a:cubicBezTo>
                <a:cubicBezTo>
                  <a:pt x="138" y="896"/>
                  <a:pt x="137" y="899"/>
                  <a:pt x="137" y="902"/>
                </a:cubicBezTo>
                <a:cubicBezTo>
                  <a:pt x="137" y="904"/>
                  <a:pt x="138" y="907"/>
                  <a:pt x="140" y="909"/>
                </a:cubicBezTo>
                <a:cubicBezTo>
                  <a:pt x="142" y="912"/>
                  <a:pt x="145" y="913"/>
                  <a:pt x="147" y="913"/>
                </a:cubicBezTo>
                <a:cubicBezTo>
                  <a:pt x="150" y="914"/>
                  <a:pt x="153" y="913"/>
                  <a:pt x="155" y="911"/>
                </a:cubicBezTo>
                <a:cubicBezTo>
                  <a:pt x="158" y="909"/>
                  <a:pt x="171" y="900"/>
                  <a:pt x="182" y="891"/>
                </a:cubicBezTo>
                <a:cubicBezTo>
                  <a:pt x="188" y="897"/>
                  <a:pt x="193" y="902"/>
                  <a:pt x="198" y="907"/>
                </a:cubicBezTo>
                <a:cubicBezTo>
                  <a:pt x="190" y="919"/>
                  <a:pt x="180" y="932"/>
                  <a:pt x="178" y="934"/>
                </a:cubicBezTo>
                <a:cubicBezTo>
                  <a:pt x="176" y="937"/>
                  <a:pt x="176" y="940"/>
                  <a:pt x="176" y="942"/>
                </a:cubicBezTo>
                <a:cubicBezTo>
                  <a:pt x="177" y="945"/>
                  <a:pt x="178" y="948"/>
                  <a:pt x="180" y="950"/>
                </a:cubicBezTo>
                <a:cubicBezTo>
                  <a:pt x="182" y="952"/>
                  <a:pt x="185" y="953"/>
                  <a:pt x="188" y="953"/>
                </a:cubicBezTo>
                <a:cubicBezTo>
                  <a:pt x="191" y="953"/>
                  <a:pt x="194" y="952"/>
                  <a:pt x="196" y="950"/>
                </a:cubicBezTo>
                <a:cubicBezTo>
                  <a:pt x="198" y="948"/>
                  <a:pt x="210" y="937"/>
                  <a:pt x="221" y="927"/>
                </a:cubicBezTo>
                <a:cubicBezTo>
                  <a:pt x="226" y="932"/>
                  <a:pt x="232" y="937"/>
                  <a:pt x="238" y="941"/>
                </a:cubicBezTo>
                <a:cubicBezTo>
                  <a:pt x="231" y="954"/>
                  <a:pt x="223" y="968"/>
                  <a:pt x="221" y="970"/>
                </a:cubicBezTo>
                <a:cubicBezTo>
                  <a:pt x="219" y="973"/>
                  <a:pt x="219" y="976"/>
                  <a:pt x="220" y="979"/>
                </a:cubicBezTo>
                <a:cubicBezTo>
                  <a:pt x="220" y="981"/>
                  <a:pt x="222" y="984"/>
                  <a:pt x="224" y="986"/>
                </a:cubicBezTo>
                <a:cubicBezTo>
                  <a:pt x="227" y="987"/>
                  <a:pt x="230" y="988"/>
                  <a:pt x="232" y="988"/>
                </a:cubicBezTo>
                <a:cubicBezTo>
                  <a:pt x="235" y="988"/>
                  <a:pt x="238" y="986"/>
                  <a:pt x="240" y="984"/>
                </a:cubicBezTo>
                <a:cubicBezTo>
                  <a:pt x="242" y="982"/>
                  <a:pt x="253" y="970"/>
                  <a:pt x="262" y="959"/>
                </a:cubicBezTo>
                <a:cubicBezTo>
                  <a:pt x="268" y="963"/>
                  <a:pt x="275" y="967"/>
                  <a:pt x="281" y="971"/>
                </a:cubicBezTo>
                <a:cubicBezTo>
                  <a:pt x="275" y="984"/>
                  <a:pt x="268" y="999"/>
                  <a:pt x="267" y="1002"/>
                </a:cubicBezTo>
                <a:cubicBezTo>
                  <a:pt x="266" y="1005"/>
                  <a:pt x="266" y="1008"/>
                  <a:pt x="267" y="1010"/>
                </a:cubicBezTo>
                <a:cubicBezTo>
                  <a:pt x="268" y="1013"/>
                  <a:pt x="270" y="1015"/>
                  <a:pt x="272" y="1017"/>
                </a:cubicBezTo>
                <a:cubicBezTo>
                  <a:pt x="275" y="1018"/>
                  <a:pt x="278" y="1019"/>
                  <a:pt x="280" y="1018"/>
                </a:cubicBezTo>
                <a:cubicBezTo>
                  <a:pt x="283" y="1018"/>
                  <a:pt x="286" y="1016"/>
                  <a:pt x="287" y="1014"/>
                </a:cubicBezTo>
                <a:cubicBezTo>
                  <a:pt x="289" y="1011"/>
                  <a:pt x="298" y="998"/>
                  <a:pt x="307" y="986"/>
                </a:cubicBezTo>
                <a:cubicBezTo>
                  <a:pt x="314" y="990"/>
                  <a:pt x="320" y="993"/>
                  <a:pt x="327" y="996"/>
                </a:cubicBezTo>
                <a:cubicBezTo>
                  <a:pt x="322" y="1010"/>
                  <a:pt x="317" y="1025"/>
                  <a:pt x="316" y="1028"/>
                </a:cubicBezTo>
                <a:cubicBezTo>
                  <a:pt x="315" y="1031"/>
                  <a:pt x="316" y="1034"/>
                  <a:pt x="317" y="1037"/>
                </a:cubicBezTo>
                <a:cubicBezTo>
                  <a:pt x="318" y="1039"/>
                  <a:pt x="320" y="1041"/>
                  <a:pt x="323" y="1042"/>
                </a:cubicBezTo>
                <a:cubicBezTo>
                  <a:pt x="326" y="1044"/>
                  <a:pt x="328" y="1044"/>
                  <a:pt x="331" y="1043"/>
                </a:cubicBezTo>
                <a:cubicBezTo>
                  <a:pt x="334" y="1042"/>
                  <a:pt x="336" y="1041"/>
                  <a:pt x="338" y="1038"/>
                </a:cubicBezTo>
                <a:cubicBezTo>
                  <a:pt x="339" y="1035"/>
                  <a:pt x="347" y="1021"/>
                  <a:pt x="354" y="1009"/>
                </a:cubicBezTo>
                <a:cubicBezTo>
                  <a:pt x="361" y="1011"/>
                  <a:pt x="368" y="1014"/>
                  <a:pt x="375" y="1017"/>
                </a:cubicBezTo>
                <a:cubicBezTo>
                  <a:pt x="372" y="1031"/>
                  <a:pt x="369" y="1046"/>
                  <a:pt x="368" y="1050"/>
                </a:cubicBezTo>
                <a:cubicBezTo>
                  <a:pt x="367" y="1052"/>
                  <a:pt x="368" y="1055"/>
                  <a:pt x="369" y="1058"/>
                </a:cubicBezTo>
                <a:cubicBezTo>
                  <a:pt x="371" y="1060"/>
                  <a:pt x="373" y="1062"/>
                  <a:pt x="376" y="1063"/>
                </a:cubicBezTo>
                <a:cubicBezTo>
                  <a:pt x="379" y="1064"/>
                  <a:pt x="382" y="1064"/>
                  <a:pt x="384" y="1063"/>
                </a:cubicBezTo>
                <a:cubicBezTo>
                  <a:pt x="387" y="1062"/>
                  <a:pt x="389" y="1060"/>
                  <a:pt x="390" y="1057"/>
                </a:cubicBezTo>
                <a:cubicBezTo>
                  <a:pt x="392" y="1054"/>
                  <a:pt x="398" y="1039"/>
                  <a:pt x="404" y="1026"/>
                </a:cubicBezTo>
                <a:cubicBezTo>
                  <a:pt x="411" y="1028"/>
                  <a:pt x="418" y="1030"/>
                  <a:pt x="425" y="1032"/>
                </a:cubicBezTo>
                <a:cubicBezTo>
                  <a:pt x="424" y="1046"/>
                  <a:pt x="422" y="1062"/>
                  <a:pt x="422" y="1065"/>
                </a:cubicBezTo>
                <a:cubicBezTo>
                  <a:pt x="421" y="1068"/>
                  <a:pt x="422" y="1071"/>
                  <a:pt x="424" y="1073"/>
                </a:cubicBezTo>
                <a:cubicBezTo>
                  <a:pt x="426" y="1075"/>
                  <a:pt x="428" y="1077"/>
                  <a:pt x="431" y="1078"/>
                </a:cubicBezTo>
                <a:cubicBezTo>
                  <a:pt x="434" y="1078"/>
                  <a:pt x="437" y="1078"/>
                  <a:pt x="439" y="1076"/>
                </a:cubicBezTo>
                <a:cubicBezTo>
                  <a:pt x="442" y="1075"/>
                  <a:pt x="444" y="1073"/>
                  <a:pt x="445" y="1070"/>
                </a:cubicBezTo>
                <a:cubicBezTo>
                  <a:pt x="446" y="1067"/>
                  <a:pt x="450" y="1052"/>
                  <a:pt x="455" y="1038"/>
                </a:cubicBezTo>
                <a:cubicBezTo>
                  <a:pt x="462" y="1039"/>
                  <a:pt x="469" y="1040"/>
                  <a:pt x="477" y="1041"/>
                </a:cubicBezTo>
                <a:cubicBezTo>
                  <a:pt x="477" y="1056"/>
                  <a:pt x="477" y="1072"/>
                  <a:pt x="477" y="1075"/>
                </a:cubicBezTo>
                <a:cubicBezTo>
                  <a:pt x="477" y="1078"/>
                  <a:pt x="478" y="1081"/>
                  <a:pt x="480" y="1083"/>
                </a:cubicBezTo>
                <a:cubicBezTo>
                  <a:pt x="482" y="1085"/>
                  <a:pt x="484" y="1086"/>
                  <a:pt x="487" y="1087"/>
                </a:cubicBezTo>
                <a:cubicBezTo>
                  <a:pt x="490" y="1087"/>
                  <a:pt x="493" y="1086"/>
                  <a:pt x="495" y="1085"/>
                </a:cubicBezTo>
                <a:cubicBezTo>
                  <a:pt x="497" y="1083"/>
                  <a:pt x="499" y="1081"/>
                  <a:pt x="500" y="1078"/>
                </a:cubicBezTo>
                <a:cubicBezTo>
                  <a:pt x="501" y="1074"/>
                  <a:pt x="504" y="1059"/>
                  <a:pt x="507" y="1045"/>
                </a:cubicBezTo>
                <a:cubicBezTo>
                  <a:pt x="514" y="1045"/>
                  <a:pt x="522" y="1045"/>
                  <a:pt x="529" y="1046"/>
                </a:cubicBezTo>
                <a:cubicBezTo>
                  <a:pt x="530" y="1060"/>
                  <a:pt x="532" y="1076"/>
                  <a:pt x="532" y="1079"/>
                </a:cubicBezTo>
                <a:cubicBezTo>
                  <a:pt x="533" y="1082"/>
                  <a:pt x="534" y="1085"/>
                  <a:pt x="536" y="1087"/>
                </a:cubicBezTo>
                <a:cubicBezTo>
                  <a:pt x="538" y="1089"/>
                  <a:pt x="541" y="1090"/>
                  <a:pt x="544" y="1090"/>
                </a:cubicBezTo>
                <a:cubicBezTo>
                  <a:pt x="547" y="1090"/>
                  <a:pt x="550" y="1088"/>
                  <a:pt x="552" y="1087"/>
                </a:cubicBezTo>
                <a:cubicBezTo>
                  <a:pt x="554" y="1085"/>
                  <a:pt x="555" y="1082"/>
                  <a:pt x="556" y="1079"/>
                </a:cubicBezTo>
                <a:cubicBezTo>
                  <a:pt x="556" y="1076"/>
                  <a:pt x="558" y="1060"/>
                  <a:pt x="559" y="1046"/>
                </a:cubicBezTo>
                <a:cubicBezTo>
                  <a:pt x="566" y="1045"/>
                  <a:pt x="574" y="1045"/>
                  <a:pt x="581" y="1045"/>
                </a:cubicBezTo>
                <a:cubicBezTo>
                  <a:pt x="584" y="1059"/>
                  <a:pt x="587" y="1074"/>
                  <a:pt x="588" y="1078"/>
                </a:cubicBezTo>
                <a:cubicBezTo>
                  <a:pt x="589" y="1081"/>
                  <a:pt x="590" y="1083"/>
                  <a:pt x="593" y="1085"/>
                </a:cubicBezTo>
                <a:cubicBezTo>
                  <a:pt x="595" y="1086"/>
                  <a:pt x="598" y="1087"/>
                  <a:pt x="601" y="1087"/>
                </a:cubicBezTo>
                <a:cubicBezTo>
                  <a:pt x="604" y="1086"/>
                  <a:pt x="606" y="1085"/>
                  <a:pt x="608" y="1083"/>
                </a:cubicBezTo>
                <a:cubicBezTo>
                  <a:pt x="610" y="1081"/>
                  <a:pt x="611" y="1078"/>
                  <a:pt x="611" y="1075"/>
                </a:cubicBezTo>
                <a:cubicBezTo>
                  <a:pt x="611" y="1072"/>
                  <a:pt x="611" y="1056"/>
                  <a:pt x="611" y="1041"/>
                </a:cubicBezTo>
                <a:cubicBezTo>
                  <a:pt x="619" y="1040"/>
                  <a:pt x="626" y="1039"/>
                  <a:pt x="633" y="1038"/>
                </a:cubicBezTo>
                <a:cubicBezTo>
                  <a:pt x="638" y="1052"/>
                  <a:pt x="642" y="1067"/>
                  <a:pt x="643" y="1070"/>
                </a:cubicBezTo>
                <a:cubicBezTo>
                  <a:pt x="644" y="1073"/>
                  <a:pt x="646" y="1075"/>
                  <a:pt x="649" y="1076"/>
                </a:cubicBezTo>
                <a:cubicBezTo>
                  <a:pt x="651" y="1078"/>
                  <a:pt x="654" y="1078"/>
                  <a:pt x="657" y="1078"/>
                </a:cubicBezTo>
                <a:cubicBezTo>
                  <a:pt x="660" y="1077"/>
                  <a:pt x="662" y="1075"/>
                  <a:pt x="664" y="1073"/>
                </a:cubicBezTo>
                <a:cubicBezTo>
                  <a:pt x="666" y="1071"/>
                  <a:pt x="667" y="1068"/>
                  <a:pt x="666" y="1065"/>
                </a:cubicBezTo>
                <a:cubicBezTo>
                  <a:pt x="666" y="1062"/>
                  <a:pt x="664" y="1046"/>
                  <a:pt x="663" y="1032"/>
                </a:cubicBezTo>
                <a:cubicBezTo>
                  <a:pt x="670" y="1030"/>
                  <a:pt x="677" y="1028"/>
                  <a:pt x="684" y="1026"/>
                </a:cubicBezTo>
                <a:cubicBezTo>
                  <a:pt x="690" y="1039"/>
                  <a:pt x="696" y="1054"/>
                  <a:pt x="698" y="1057"/>
                </a:cubicBezTo>
                <a:cubicBezTo>
                  <a:pt x="699" y="1060"/>
                  <a:pt x="701" y="1062"/>
                  <a:pt x="704" y="1063"/>
                </a:cubicBezTo>
                <a:cubicBezTo>
                  <a:pt x="706" y="1064"/>
                  <a:pt x="709" y="1064"/>
                  <a:pt x="712" y="1063"/>
                </a:cubicBezTo>
                <a:cubicBezTo>
                  <a:pt x="715" y="1062"/>
                  <a:pt x="717" y="1060"/>
                  <a:pt x="719" y="1058"/>
                </a:cubicBezTo>
                <a:cubicBezTo>
                  <a:pt x="720" y="1055"/>
                  <a:pt x="721" y="1052"/>
                  <a:pt x="720" y="1050"/>
                </a:cubicBezTo>
                <a:cubicBezTo>
                  <a:pt x="719" y="1046"/>
                  <a:pt x="716" y="1031"/>
                  <a:pt x="713" y="1017"/>
                </a:cubicBezTo>
                <a:cubicBezTo>
                  <a:pt x="720" y="1014"/>
                  <a:pt x="727" y="1011"/>
                  <a:pt x="734" y="1009"/>
                </a:cubicBezTo>
                <a:cubicBezTo>
                  <a:pt x="741" y="1021"/>
                  <a:pt x="749" y="1035"/>
                  <a:pt x="750" y="1038"/>
                </a:cubicBezTo>
                <a:cubicBezTo>
                  <a:pt x="752" y="1041"/>
                  <a:pt x="754" y="1042"/>
                  <a:pt x="757" y="1043"/>
                </a:cubicBezTo>
                <a:cubicBezTo>
                  <a:pt x="760" y="1044"/>
                  <a:pt x="762" y="1044"/>
                  <a:pt x="765" y="1042"/>
                </a:cubicBezTo>
                <a:cubicBezTo>
                  <a:pt x="768" y="1041"/>
                  <a:pt x="770" y="1039"/>
                  <a:pt x="771" y="1037"/>
                </a:cubicBezTo>
                <a:cubicBezTo>
                  <a:pt x="772" y="1034"/>
                  <a:pt x="773" y="1031"/>
                  <a:pt x="772" y="1028"/>
                </a:cubicBezTo>
                <a:cubicBezTo>
                  <a:pt x="771" y="1025"/>
                  <a:pt x="766" y="1010"/>
                  <a:pt x="761" y="996"/>
                </a:cubicBezTo>
                <a:cubicBezTo>
                  <a:pt x="768" y="993"/>
                  <a:pt x="774" y="990"/>
                  <a:pt x="781" y="986"/>
                </a:cubicBezTo>
                <a:cubicBezTo>
                  <a:pt x="790" y="998"/>
                  <a:pt x="799" y="1011"/>
                  <a:pt x="801" y="1014"/>
                </a:cubicBezTo>
                <a:cubicBezTo>
                  <a:pt x="802" y="1016"/>
                  <a:pt x="805" y="1018"/>
                  <a:pt x="808" y="1018"/>
                </a:cubicBezTo>
                <a:cubicBezTo>
                  <a:pt x="810" y="1019"/>
                  <a:pt x="813" y="1018"/>
                  <a:pt x="816" y="1017"/>
                </a:cubicBezTo>
                <a:cubicBezTo>
                  <a:pt x="818" y="1015"/>
                  <a:pt x="820" y="1013"/>
                  <a:pt x="821" y="1010"/>
                </a:cubicBezTo>
                <a:cubicBezTo>
                  <a:pt x="822" y="1008"/>
                  <a:pt x="822" y="1005"/>
                  <a:pt x="821" y="1002"/>
                </a:cubicBezTo>
                <a:cubicBezTo>
                  <a:pt x="820" y="999"/>
                  <a:pt x="813" y="984"/>
                  <a:pt x="807" y="971"/>
                </a:cubicBezTo>
                <a:cubicBezTo>
                  <a:pt x="813" y="967"/>
                  <a:pt x="820" y="963"/>
                  <a:pt x="826" y="959"/>
                </a:cubicBezTo>
                <a:cubicBezTo>
                  <a:pt x="835" y="970"/>
                  <a:pt x="846" y="982"/>
                  <a:pt x="848" y="984"/>
                </a:cubicBezTo>
                <a:cubicBezTo>
                  <a:pt x="850" y="986"/>
                  <a:pt x="853" y="988"/>
                  <a:pt x="856" y="988"/>
                </a:cubicBezTo>
                <a:cubicBezTo>
                  <a:pt x="858" y="988"/>
                  <a:pt x="861" y="987"/>
                  <a:pt x="864" y="986"/>
                </a:cubicBezTo>
                <a:cubicBezTo>
                  <a:pt x="866" y="984"/>
                  <a:pt x="868" y="981"/>
                  <a:pt x="868" y="979"/>
                </a:cubicBezTo>
                <a:cubicBezTo>
                  <a:pt x="869" y="976"/>
                  <a:pt x="869" y="973"/>
                  <a:pt x="867" y="970"/>
                </a:cubicBezTo>
                <a:cubicBezTo>
                  <a:pt x="865" y="968"/>
                  <a:pt x="857" y="954"/>
                  <a:pt x="850" y="941"/>
                </a:cubicBezTo>
                <a:cubicBezTo>
                  <a:pt x="856" y="937"/>
                  <a:pt x="862" y="932"/>
                  <a:pt x="867" y="927"/>
                </a:cubicBezTo>
                <a:cubicBezTo>
                  <a:pt x="878" y="937"/>
                  <a:pt x="890" y="948"/>
                  <a:pt x="892" y="950"/>
                </a:cubicBezTo>
                <a:cubicBezTo>
                  <a:pt x="894" y="952"/>
                  <a:pt x="897" y="953"/>
                  <a:pt x="900" y="953"/>
                </a:cubicBezTo>
                <a:cubicBezTo>
                  <a:pt x="903" y="953"/>
                  <a:pt x="906" y="952"/>
                  <a:pt x="908" y="950"/>
                </a:cubicBezTo>
                <a:cubicBezTo>
                  <a:pt x="910" y="948"/>
                  <a:pt x="911" y="945"/>
                  <a:pt x="912" y="942"/>
                </a:cubicBezTo>
                <a:cubicBezTo>
                  <a:pt x="912" y="940"/>
                  <a:pt x="911" y="937"/>
                  <a:pt x="910" y="934"/>
                </a:cubicBezTo>
                <a:cubicBezTo>
                  <a:pt x="908" y="932"/>
                  <a:pt x="898" y="919"/>
                  <a:pt x="890" y="907"/>
                </a:cubicBezTo>
                <a:cubicBezTo>
                  <a:pt x="895" y="902"/>
                  <a:pt x="900" y="897"/>
                  <a:pt x="905" y="891"/>
                </a:cubicBezTo>
                <a:cubicBezTo>
                  <a:pt x="917" y="900"/>
                  <a:pt x="930" y="909"/>
                  <a:pt x="933" y="911"/>
                </a:cubicBezTo>
                <a:cubicBezTo>
                  <a:pt x="935" y="913"/>
                  <a:pt x="938" y="914"/>
                  <a:pt x="941" y="913"/>
                </a:cubicBezTo>
                <a:cubicBezTo>
                  <a:pt x="943" y="913"/>
                  <a:pt x="946" y="912"/>
                  <a:pt x="948" y="909"/>
                </a:cubicBezTo>
                <a:cubicBezTo>
                  <a:pt x="950" y="907"/>
                  <a:pt x="951" y="904"/>
                  <a:pt x="951" y="902"/>
                </a:cubicBezTo>
                <a:cubicBezTo>
                  <a:pt x="951" y="899"/>
                  <a:pt x="950" y="896"/>
                  <a:pt x="948" y="894"/>
                </a:cubicBezTo>
                <a:cubicBezTo>
                  <a:pt x="946" y="891"/>
                  <a:pt x="935" y="880"/>
                  <a:pt x="925" y="869"/>
                </a:cubicBezTo>
                <a:cubicBezTo>
                  <a:pt x="930" y="863"/>
                  <a:pt x="935" y="857"/>
                  <a:pt x="940" y="851"/>
                </a:cubicBezTo>
                <a:cubicBezTo>
                  <a:pt x="952" y="859"/>
                  <a:pt x="966" y="867"/>
                  <a:pt x="969" y="869"/>
                </a:cubicBezTo>
                <a:cubicBezTo>
                  <a:pt x="971" y="870"/>
                  <a:pt x="974" y="870"/>
                  <a:pt x="977" y="870"/>
                </a:cubicBezTo>
                <a:cubicBezTo>
                  <a:pt x="980" y="869"/>
                  <a:pt x="982" y="867"/>
                  <a:pt x="984" y="865"/>
                </a:cubicBezTo>
                <a:cubicBezTo>
                  <a:pt x="986" y="863"/>
                  <a:pt x="986" y="860"/>
                  <a:pt x="986" y="857"/>
                </a:cubicBezTo>
                <a:cubicBezTo>
                  <a:pt x="986" y="854"/>
                  <a:pt x="985" y="852"/>
                  <a:pt x="983" y="850"/>
                </a:cubicBezTo>
                <a:cubicBezTo>
                  <a:pt x="980" y="847"/>
                  <a:pt x="968" y="837"/>
                  <a:pt x="957" y="827"/>
                </a:cubicBezTo>
                <a:cubicBezTo>
                  <a:pt x="961" y="821"/>
                  <a:pt x="966" y="815"/>
                  <a:pt x="969" y="808"/>
                </a:cubicBezTo>
                <a:cubicBezTo>
                  <a:pt x="983" y="814"/>
                  <a:pt x="997" y="821"/>
                  <a:pt x="1000" y="822"/>
                </a:cubicBezTo>
                <a:cubicBezTo>
                  <a:pt x="1003" y="824"/>
                  <a:pt x="1006" y="824"/>
                  <a:pt x="1008" y="823"/>
                </a:cubicBezTo>
                <a:cubicBezTo>
                  <a:pt x="1011" y="822"/>
                  <a:pt x="1013" y="820"/>
                  <a:pt x="1015" y="817"/>
                </a:cubicBezTo>
                <a:cubicBezTo>
                  <a:pt x="1016" y="815"/>
                  <a:pt x="1017" y="812"/>
                  <a:pt x="1016" y="809"/>
                </a:cubicBezTo>
                <a:cubicBezTo>
                  <a:pt x="1016" y="806"/>
                  <a:pt x="1014" y="804"/>
                  <a:pt x="1012" y="802"/>
                </a:cubicBezTo>
                <a:cubicBezTo>
                  <a:pt x="1009" y="800"/>
                  <a:pt x="996" y="791"/>
                  <a:pt x="984" y="782"/>
                </a:cubicBezTo>
                <a:cubicBezTo>
                  <a:pt x="988" y="776"/>
                  <a:pt x="991" y="769"/>
                  <a:pt x="995" y="762"/>
                </a:cubicBezTo>
                <a:cubicBezTo>
                  <a:pt x="1009" y="767"/>
                  <a:pt x="1024" y="772"/>
                  <a:pt x="1027" y="773"/>
                </a:cubicBezTo>
                <a:cubicBezTo>
                  <a:pt x="1029" y="774"/>
                  <a:pt x="1032" y="774"/>
                  <a:pt x="1035" y="772"/>
                </a:cubicBezTo>
                <a:cubicBezTo>
                  <a:pt x="1037" y="771"/>
                  <a:pt x="1039" y="769"/>
                  <a:pt x="1041" y="766"/>
                </a:cubicBezTo>
                <a:cubicBezTo>
                  <a:pt x="1042" y="764"/>
                  <a:pt x="1042" y="761"/>
                  <a:pt x="1041" y="758"/>
                </a:cubicBezTo>
                <a:cubicBezTo>
                  <a:pt x="1040" y="755"/>
                  <a:pt x="1039" y="753"/>
                  <a:pt x="1036" y="752"/>
                </a:cubicBezTo>
                <a:cubicBezTo>
                  <a:pt x="1033" y="750"/>
                  <a:pt x="1020" y="742"/>
                  <a:pt x="1007" y="735"/>
                </a:cubicBezTo>
                <a:cubicBezTo>
                  <a:pt x="1010" y="728"/>
                  <a:pt x="1012" y="721"/>
                  <a:pt x="1015" y="714"/>
                </a:cubicBezTo>
                <a:cubicBezTo>
                  <a:pt x="1029" y="717"/>
                  <a:pt x="1045" y="721"/>
                  <a:pt x="1048" y="721"/>
                </a:cubicBezTo>
                <a:cubicBezTo>
                  <a:pt x="1051" y="722"/>
                  <a:pt x="1054" y="721"/>
                  <a:pt x="1056" y="720"/>
                </a:cubicBezTo>
                <a:cubicBezTo>
                  <a:pt x="1058" y="718"/>
                  <a:pt x="1060" y="716"/>
                  <a:pt x="1061" y="713"/>
                </a:cubicBezTo>
                <a:cubicBezTo>
                  <a:pt x="1062" y="710"/>
                  <a:pt x="1062" y="707"/>
                  <a:pt x="1061" y="705"/>
                </a:cubicBezTo>
                <a:cubicBezTo>
                  <a:pt x="1060" y="702"/>
                  <a:pt x="1058" y="700"/>
                  <a:pt x="1055" y="699"/>
                </a:cubicBezTo>
                <a:cubicBezTo>
                  <a:pt x="1052" y="698"/>
                  <a:pt x="1037" y="691"/>
                  <a:pt x="1024" y="686"/>
                </a:cubicBezTo>
                <a:cubicBezTo>
                  <a:pt x="1026" y="678"/>
                  <a:pt x="1028" y="671"/>
                  <a:pt x="1030" y="664"/>
                </a:cubicBezTo>
                <a:cubicBezTo>
                  <a:pt x="1044" y="665"/>
                  <a:pt x="1060" y="667"/>
                  <a:pt x="1063" y="668"/>
                </a:cubicBezTo>
                <a:cubicBezTo>
                  <a:pt x="1066" y="668"/>
                  <a:pt x="1069" y="667"/>
                  <a:pt x="1071" y="665"/>
                </a:cubicBezTo>
                <a:cubicBezTo>
                  <a:pt x="1074" y="664"/>
                  <a:pt x="1075" y="661"/>
                  <a:pt x="1076" y="658"/>
                </a:cubicBezTo>
                <a:cubicBezTo>
                  <a:pt x="1076" y="655"/>
                  <a:pt x="1076" y="652"/>
                  <a:pt x="1075" y="650"/>
                </a:cubicBezTo>
                <a:cubicBezTo>
                  <a:pt x="1073" y="647"/>
                  <a:pt x="1071" y="645"/>
                  <a:pt x="1068" y="645"/>
                </a:cubicBezTo>
                <a:cubicBezTo>
                  <a:pt x="1065" y="644"/>
                  <a:pt x="1050" y="639"/>
                  <a:pt x="1036" y="634"/>
                </a:cubicBezTo>
                <a:cubicBezTo>
                  <a:pt x="1037" y="627"/>
                  <a:pt x="1039" y="620"/>
                  <a:pt x="1040" y="612"/>
                </a:cubicBezTo>
                <a:cubicBezTo>
                  <a:pt x="1054" y="612"/>
                  <a:pt x="1070" y="612"/>
                  <a:pt x="1073" y="612"/>
                </a:cubicBezTo>
                <a:cubicBezTo>
                  <a:pt x="1076" y="613"/>
                  <a:pt x="1079" y="611"/>
                  <a:pt x="1081" y="609"/>
                </a:cubicBezTo>
                <a:cubicBezTo>
                  <a:pt x="1083" y="607"/>
                  <a:pt x="1084" y="605"/>
                  <a:pt x="1085" y="602"/>
                </a:cubicBezTo>
                <a:cubicBezTo>
                  <a:pt x="1085" y="599"/>
                  <a:pt x="1084" y="596"/>
                  <a:pt x="1083" y="594"/>
                </a:cubicBezTo>
                <a:cubicBezTo>
                  <a:pt x="1081" y="591"/>
                  <a:pt x="1079" y="590"/>
                  <a:pt x="1076" y="589"/>
                </a:cubicBezTo>
                <a:cubicBezTo>
                  <a:pt x="1073" y="588"/>
                  <a:pt x="1057" y="585"/>
                  <a:pt x="1043" y="582"/>
                </a:cubicBezTo>
                <a:cubicBezTo>
                  <a:pt x="1043" y="575"/>
                  <a:pt x="1044" y="567"/>
                  <a:pt x="1044" y="560"/>
                </a:cubicBezTo>
                <a:cubicBezTo>
                  <a:pt x="1058" y="558"/>
                  <a:pt x="1074" y="557"/>
                  <a:pt x="1078" y="557"/>
                </a:cubicBezTo>
                <a:close/>
                <a:moveTo>
                  <a:pt x="544" y="979"/>
                </a:moveTo>
                <a:cubicBezTo>
                  <a:pt x="305" y="979"/>
                  <a:pt x="111" y="785"/>
                  <a:pt x="111" y="545"/>
                </a:cubicBezTo>
                <a:cubicBezTo>
                  <a:pt x="111" y="305"/>
                  <a:pt x="305" y="111"/>
                  <a:pt x="544" y="111"/>
                </a:cubicBezTo>
                <a:cubicBezTo>
                  <a:pt x="783" y="111"/>
                  <a:pt x="977" y="305"/>
                  <a:pt x="977" y="545"/>
                </a:cubicBezTo>
                <a:cubicBezTo>
                  <a:pt x="977" y="785"/>
                  <a:pt x="783" y="979"/>
                  <a:pt x="544" y="979"/>
                </a:cubicBezTo>
                <a:close/>
              </a:path>
            </a:pathLst>
          </a:custGeom>
          <a:solidFill>
            <a:srgbClr val="356377"/>
          </a:solidFill>
          <a:ln>
            <a:noFill/>
          </a:ln>
        </p:spPr>
        <p:txBody>
          <a:bodyPr vert="horz" wrap="square" lIns="91440" tIns="45720" rIns="91440" bIns="45720" numCol="1" anchor="t" anchorCtr="0" compatLnSpc="1">
            <a:prstTxWarp prst="textNoShape">
              <a:avLst/>
            </a:prstTxWarp>
          </a:bodyPr>
          <a:lstStyle/>
          <a:p>
            <a:pPr defTabSz="914378"/>
            <a:endParaRPr lang="en-US" sz="1800">
              <a:solidFill>
                <a:prstClr val="black"/>
              </a:solidFill>
            </a:endParaRPr>
          </a:p>
        </p:txBody>
      </p:sp>
      <p:sp>
        <p:nvSpPr>
          <p:cNvPr id="105" name="Freeform 11">
            <a:extLst>
              <a:ext uri="{FF2B5EF4-FFF2-40B4-BE49-F238E27FC236}">
                <a16:creationId xmlns:a16="http://schemas.microsoft.com/office/drawing/2014/main" id="{CE284117-D2C9-4876-8E84-E92A58DAB39D}"/>
              </a:ext>
            </a:extLst>
          </p:cNvPr>
          <p:cNvSpPr>
            <a:spLocks/>
          </p:cNvSpPr>
          <p:nvPr/>
        </p:nvSpPr>
        <p:spPr bwMode="auto">
          <a:xfrm>
            <a:off x="3778002" y="1265663"/>
            <a:ext cx="109454" cy="110641"/>
          </a:xfrm>
          <a:custGeom>
            <a:avLst/>
            <a:gdLst>
              <a:gd name="T0" fmla="*/ 951 w 1064"/>
              <a:gd name="T1" fmla="*/ 573 h 1077"/>
              <a:gd name="T2" fmla="*/ 936 w 1064"/>
              <a:gd name="T3" fmla="*/ 508 h 1077"/>
              <a:gd name="T4" fmla="*/ 1041 w 1064"/>
              <a:gd name="T5" fmla="*/ 479 h 1077"/>
              <a:gd name="T6" fmla="*/ 982 w 1064"/>
              <a:gd name="T7" fmla="*/ 424 h 1077"/>
              <a:gd name="T8" fmla="*/ 902 w 1064"/>
              <a:gd name="T9" fmla="*/ 371 h 1077"/>
              <a:gd name="T10" fmla="*/ 990 w 1064"/>
              <a:gd name="T11" fmla="*/ 308 h 1077"/>
              <a:gd name="T12" fmla="*/ 915 w 1064"/>
              <a:gd name="T13" fmla="*/ 276 h 1077"/>
              <a:gd name="T14" fmla="*/ 822 w 1064"/>
              <a:gd name="T15" fmla="*/ 255 h 1077"/>
              <a:gd name="T16" fmla="*/ 884 w 1064"/>
              <a:gd name="T17" fmla="*/ 165 h 1077"/>
              <a:gd name="T18" fmla="*/ 803 w 1064"/>
              <a:gd name="T19" fmla="*/ 161 h 1077"/>
              <a:gd name="T20" fmla="*/ 708 w 1064"/>
              <a:gd name="T21" fmla="*/ 172 h 1077"/>
              <a:gd name="T22" fmla="*/ 735 w 1064"/>
              <a:gd name="T23" fmla="*/ 67 h 1077"/>
              <a:gd name="T24" fmla="*/ 658 w 1064"/>
              <a:gd name="T25" fmla="*/ 91 h 1077"/>
              <a:gd name="T26" fmla="*/ 572 w 1064"/>
              <a:gd name="T27" fmla="*/ 134 h 1077"/>
              <a:gd name="T28" fmla="*/ 562 w 1064"/>
              <a:gd name="T29" fmla="*/ 26 h 1077"/>
              <a:gd name="T30" fmla="*/ 497 w 1064"/>
              <a:gd name="T31" fmla="*/ 75 h 1077"/>
              <a:gd name="T32" fmla="*/ 432 w 1064"/>
              <a:gd name="T33" fmla="*/ 144 h 1077"/>
              <a:gd name="T34" fmla="*/ 385 w 1064"/>
              <a:gd name="T35" fmla="*/ 46 h 1077"/>
              <a:gd name="T36" fmla="*/ 341 w 1064"/>
              <a:gd name="T37" fmla="*/ 115 h 1077"/>
              <a:gd name="T38" fmla="*/ 303 w 1064"/>
              <a:gd name="T39" fmla="*/ 203 h 1077"/>
              <a:gd name="T40" fmla="*/ 226 w 1064"/>
              <a:gd name="T41" fmla="*/ 126 h 1077"/>
              <a:gd name="T42" fmla="*/ 208 w 1064"/>
              <a:gd name="T43" fmla="*/ 206 h 1077"/>
              <a:gd name="T44" fmla="*/ 203 w 1064"/>
              <a:gd name="T45" fmla="*/ 301 h 1077"/>
              <a:gd name="T46" fmla="*/ 104 w 1064"/>
              <a:gd name="T47" fmla="*/ 256 h 1077"/>
              <a:gd name="T48" fmla="*/ 114 w 1064"/>
              <a:gd name="T49" fmla="*/ 337 h 1077"/>
              <a:gd name="T50" fmla="*/ 142 w 1064"/>
              <a:gd name="T51" fmla="*/ 428 h 1077"/>
              <a:gd name="T52" fmla="*/ 33 w 1064"/>
              <a:gd name="T53" fmla="*/ 420 h 1077"/>
              <a:gd name="T54" fmla="*/ 70 w 1064"/>
              <a:gd name="T55" fmla="*/ 492 h 1077"/>
              <a:gd name="T56" fmla="*/ 126 w 1064"/>
              <a:gd name="T57" fmla="*/ 538 h 1077"/>
              <a:gd name="T58" fmla="*/ 70 w 1064"/>
              <a:gd name="T59" fmla="*/ 585 h 1077"/>
              <a:gd name="T60" fmla="*/ 33 w 1064"/>
              <a:gd name="T61" fmla="*/ 657 h 1077"/>
              <a:gd name="T62" fmla="*/ 142 w 1064"/>
              <a:gd name="T63" fmla="*/ 648 h 1077"/>
              <a:gd name="T64" fmla="*/ 114 w 1064"/>
              <a:gd name="T65" fmla="*/ 740 h 1077"/>
              <a:gd name="T66" fmla="*/ 104 w 1064"/>
              <a:gd name="T67" fmla="*/ 821 h 1077"/>
              <a:gd name="T68" fmla="*/ 203 w 1064"/>
              <a:gd name="T69" fmla="*/ 775 h 1077"/>
              <a:gd name="T70" fmla="*/ 208 w 1064"/>
              <a:gd name="T71" fmla="*/ 871 h 1077"/>
              <a:gd name="T72" fmla="*/ 226 w 1064"/>
              <a:gd name="T73" fmla="*/ 950 h 1077"/>
              <a:gd name="T74" fmla="*/ 303 w 1064"/>
              <a:gd name="T75" fmla="*/ 874 h 1077"/>
              <a:gd name="T76" fmla="*/ 341 w 1064"/>
              <a:gd name="T77" fmla="*/ 962 h 1077"/>
              <a:gd name="T78" fmla="*/ 385 w 1064"/>
              <a:gd name="T79" fmla="*/ 1030 h 1077"/>
              <a:gd name="T80" fmla="*/ 432 w 1064"/>
              <a:gd name="T81" fmla="*/ 932 h 1077"/>
              <a:gd name="T82" fmla="*/ 497 w 1064"/>
              <a:gd name="T83" fmla="*/ 1002 h 1077"/>
              <a:gd name="T84" fmla="*/ 562 w 1064"/>
              <a:gd name="T85" fmla="*/ 1051 h 1077"/>
              <a:gd name="T86" fmla="*/ 572 w 1064"/>
              <a:gd name="T87" fmla="*/ 943 h 1077"/>
              <a:gd name="T88" fmla="*/ 658 w 1064"/>
              <a:gd name="T89" fmla="*/ 986 h 1077"/>
              <a:gd name="T90" fmla="*/ 735 w 1064"/>
              <a:gd name="T91" fmla="*/ 1010 h 1077"/>
              <a:gd name="T92" fmla="*/ 708 w 1064"/>
              <a:gd name="T93" fmla="*/ 905 h 1077"/>
              <a:gd name="T94" fmla="*/ 803 w 1064"/>
              <a:gd name="T95" fmla="*/ 916 h 1077"/>
              <a:gd name="T96" fmla="*/ 884 w 1064"/>
              <a:gd name="T97" fmla="*/ 911 h 1077"/>
              <a:gd name="T98" fmla="*/ 822 w 1064"/>
              <a:gd name="T99" fmla="*/ 822 h 1077"/>
              <a:gd name="T100" fmla="*/ 915 w 1064"/>
              <a:gd name="T101" fmla="*/ 800 h 1077"/>
              <a:gd name="T102" fmla="*/ 990 w 1064"/>
              <a:gd name="T103" fmla="*/ 768 h 1077"/>
              <a:gd name="T104" fmla="*/ 902 w 1064"/>
              <a:gd name="T105" fmla="*/ 705 h 1077"/>
              <a:gd name="T106" fmla="*/ 982 w 1064"/>
              <a:gd name="T107" fmla="*/ 653 h 1077"/>
              <a:gd name="T108" fmla="*/ 1041 w 1064"/>
              <a:gd name="T109" fmla="*/ 598 h 10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64" h="1077">
                <a:moveTo>
                  <a:pt x="1041" y="598"/>
                </a:moveTo>
                <a:cubicBezTo>
                  <a:pt x="1024" y="593"/>
                  <a:pt x="1009" y="589"/>
                  <a:pt x="994" y="585"/>
                </a:cubicBezTo>
                <a:cubicBezTo>
                  <a:pt x="979" y="580"/>
                  <a:pt x="965" y="577"/>
                  <a:pt x="951" y="573"/>
                </a:cubicBezTo>
                <a:cubicBezTo>
                  <a:pt x="946" y="571"/>
                  <a:pt x="941" y="570"/>
                  <a:pt x="936" y="569"/>
                </a:cubicBezTo>
                <a:cubicBezTo>
                  <a:pt x="937" y="559"/>
                  <a:pt x="938" y="549"/>
                  <a:pt x="938" y="538"/>
                </a:cubicBezTo>
                <a:cubicBezTo>
                  <a:pt x="938" y="528"/>
                  <a:pt x="937" y="518"/>
                  <a:pt x="936" y="508"/>
                </a:cubicBezTo>
                <a:cubicBezTo>
                  <a:pt x="941" y="506"/>
                  <a:pt x="946" y="505"/>
                  <a:pt x="951" y="504"/>
                </a:cubicBezTo>
                <a:cubicBezTo>
                  <a:pt x="965" y="500"/>
                  <a:pt x="979" y="496"/>
                  <a:pt x="994" y="492"/>
                </a:cubicBezTo>
                <a:cubicBezTo>
                  <a:pt x="1009" y="488"/>
                  <a:pt x="1024" y="484"/>
                  <a:pt x="1041" y="479"/>
                </a:cubicBezTo>
                <a:cubicBezTo>
                  <a:pt x="1056" y="475"/>
                  <a:pt x="1064" y="460"/>
                  <a:pt x="1061" y="445"/>
                </a:cubicBezTo>
                <a:cubicBezTo>
                  <a:pt x="1059" y="430"/>
                  <a:pt x="1046" y="418"/>
                  <a:pt x="1031" y="420"/>
                </a:cubicBezTo>
                <a:cubicBezTo>
                  <a:pt x="1013" y="421"/>
                  <a:pt x="997" y="422"/>
                  <a:pt x="982" y="424"/>
                </a:cubicBezTo>
                <a:cubicBezTo>
                  <a:pt x="966" y="425"/>
                  <a:pt x="952" y="426"/>
                  <a:pt x="938" y="427"/>
                </a:cubicBezTo>
                <a:cubicBezTo>
                  <a:pt x="932" y="428"/>
                  <a:pt x="928" y="428"/>
                  <a:pt x="923" y="428"/>
                </a:cubicBezTo>
                <a:cubicBezTo>
                  <a:pt x="917" y="409"/>
                  <a:pt x="910" y="389"/>
                  <a:pt x="902" y="371"/>
                </a:cubicBezTo>
                <a:cubicBezTo>
                  <a:pt x="906" y="368"/>
                  <a:pt x="910" y="365"/>
                  <a:pt x="914" y="362"/>
                </a:cubicBezTo>
                <a:cubicBezTo>
                  <a:pt x="926" y="354"/>
                  <a:pt x="937" y="346"/>
                  <a:pt x="950" y="337"/>
                </a:cubicBezTo>
                <a:cubicBezTo>
                  <a:pt x="963" y="328"/>
                  <a:pt x="976" y="318"/>
                  <a:pt x="990" y="308"/>
                </a:cubicBezTo>
                <a:cubicBezTo>
                  <a:pt x="1002" y="299"/>
                  <a:pt x="1005" y="282"/>
                  <a:pt x="998" y="269"/>
                </a:cubicBezTo>
                <a:cubicBezTo>
                  <a:pt x="990" y="256"/>
                  <a:pt x="974" y="250"/>
                  <a:pt x="960" y="256"/>
                </a:cubicBezTo>
                <a:cubicBezTo>
                  <a:pt x="944" y="263"/>
                  <a:pt x="929" y="270"/>
                  <a:pt x="915" y="276"/>
                </a:cubicBezTo>
                <a:cubicBezTo>
                  <a:pt x="901" y="283"/>
                  <a:pt x="888" y="289"/>
                  <a:pt x="875" y="295"/>
                </a:cubicBezTo>
                <a:cubicBezTo>
                  <a:pt x="870" y="297"/>
                  <a:pt x="866" y="299"/>
                  <a:pt x="861" y="301"/>
                </a:cubicBezTo>
                <a:cubicBezTo>
                  <a:pt x="850" y="285"/>
                  <a:pt x="836" y="269"/>
                  <a:pt x="822" y="255"/>
                </a:cubicBezTo>
                <a:cubicBezTo>
                  <a:pt x="825" y="250"/>
                  <a:pt x="828" y="246"/>
                  <a:pt x="831" y="242"/>
                </a:cubicBezTo>
                <a:cubicBezTo>
                  <a:pt x="839" y="230"/>
                  <a:pt x="847" y="218"/>
                  <a:pt x="856" y="206"/>
                </a:cubicBezTo>
                <a:cubicBezTo>
                  <a:pt x="865" y="193"/>
                  <a:pt x="874" y="179"/>
                  <a:pt x="884" y="165"/>
                </a:cubicBezTo>
                <a:cubicBezTo>
                  <a:pt x="893" y="153"/>
                  <a:pt x="889" y="135"/>
                  <a:pt x="878" y="126"/>
                </a:cubicBezTo>
                <a:cubicBezTo>
                  <a:pt x="866" y="116"/>
                  <a:pt x="849" y="116"/>
                  <a:pt x="838" y="126"/>
                </a:cubicBezTo>
                <a:cubicBezTo>
                  <a:pt x="825" y="139"/>
                  <a:pt x="814" y="150"/>
                  <a:pt x="803" y="161"/>
                </a:cubicBezTo>
                <a:cubicBezTo>
                  <a:pt x="792" y="172"/>
                  <a:pt x="781" y="182"/>
                  <a:pt x="771" y="192"/>
                </a:cubicBezTo>
                <a:cubicBezTo>
                  <a:pt x="768" y="196"/>
                  <a:pt x="764" y="199"/>
                  <a:pt x="761" y="203"/>
                </a:cubicBezTo>
                <a:cubicBezTo>
                  <a:pt x="744" y="191"/>
                  <a:pt x="726" y="181"/>
                  <a:pt x="708" y="172"/>
                </a:cubicBezTo>
                <a:cubicBezTo>
                  <a:pt x="709" y="167"/>
                  <a:pt x="710" y="162"/>
                  <a:pt x="712" y="157"/>
                </a:cubicBezTo>
                <a:cubicBezTo>
                  <a:pt x="715" y="144"/>
                  <a:pt x="719" y="130"/>
                  <a:pt x="723" y="115"/>
                </a:cubicBezTo>
                <a:cubicBezTo>
                  <a:pt x="727" y="100"/>
                  <a:pt x="731" y="84"/>
                  <a:pt x="735" y="67"/>
                </a:cubicBezTo>
                <a:cubicBezTo>
                  <a:pt x="739" y="52"/>
                  <a:pt x="730" y="37"/>
                  <a:pt x="716" y="32"/>
                </a:cubicBezTo>
                <a:cubicBezTo>
                  <a:pt x="702" y="27"/>
                  <a:pt x="685" y="33"/>
                  <a:pt x="679" y="46"/>
                </a:cubicBezTo>
                <a:cubicBezTo>
                  <a:pt x="671" y="62"/>
                  <a:pt x="664" y="77"/>
                  <a:pt x="658" y="91"/>
                </a:cubicBezTo>
                <a:cubicBezTo>
                  <a:pt x="651" y="105"/>
                  <a:pt x="645" y="118"/>
                  <a:pt x="639" y="131"/>
                </a:cubicBezTo>
                <a:cubicBezTo>
                  <a:pt x="637" y="135"/>
                  <a:pt x="634" y="140"/>
                  <a:pt x="632" y="144"/>
                </a:cubicBezTo>
                <a:cubicBezTo>
                  <a:pt x="613" y="139"/>
                  <a:pt x="593" y="136"/>
                  <a:pt x="572" y="134"/>
                </a:cubicBezTo>
                <a:cubicBezTo>
                  <a:pt x="572" y="129"/>
                  <a:pt x="571" y="124"/>
                  <a:pt x="571" y="119"/>
                </a:cubicBezTo>
                <a:cubicBezTo>
                  <a:pt x="570" y="105"/>
                  <a:pt x="568" y="90"/>
                  <a:pt x="567" y="75"/>
                </a:cubicBezTo>
                <a:cubicBezTo>
                  <a:pt x="565" y="59"/>
                  <a:pt x="564" y="43"/>
                  <a:pt x="562" y="26"/>
                </a:cubicBezTo>
                <a:cubicBezTo>
                  <a:pt x="561" y="11"/>
                  <a:pt x="547" y="0"/>
                  <a:pt x="532" y="0"/>
                </a:cubicBezTo>
                <a:cubicBezTo>
                  <a:pt x="517" y="0"/>
                  <a:pt x="503" y="11"/>
                  <a:pt x="502" y="26"/>
                </a:cubicBezTo>
                <a:cubicBezTo>
                  <a:pt x="500" y="43"/>
                  <a:pt x="499" y="59"/>
                  <a:pt x="497" y="75"/>
                </a:cubicBezTo>
                <a:cubicBezTo>
                  <a:pt x="496" y="90"/>
                  <a:pt x="494" y="105"/>
                  <a:pt x="493" y="119"/>
                </a:cubicBezTo>
                <a:cubicBezTo>
                  <a:pt x="493" y="124"/>
                  <a:pt x="492" y="129"/>
                  <a:pt x="492" y="134"/>
                </a:cubicBezTo>
                <a:cubicBezTo>
                  <a:pt x="471" y="136"/>
                  <a:pt x="451" y="139"/>
                  <a:pt x="432" y="144"/>
                </a:cubicBezTo>
                <a:cubicBezTo>
                  <a:pt x="430" y="140"/>
                  <a:pt x="428" y="135"/>
                  <a:pt x="425" y="131"/>
                </a:cubicBezTo>
                <a:cubicBezTo>
                  <a:pt x="419" y="118"/>
                  <a:pt x="413" y="105"/>
                  <a:pt x="406" y="91"/>
                </a:cubicBezTo>
                <a:cubicBezTo>
                  <a:pt x="400" y="77"/>
                  <a:pt x="393" y="62"/>
                  <a:pt x="385" y="46"/>
                </a:cubicBezTo>
                <a:cubicBezTo>
                  <a:pt x="379" y="33"/>
                  <a:pt x="362" y="27"/>
                  <a:pt x="348" y="32"/>
                </a:cubicBezTo>
                <a:cubicBezTo>
                  <a:pt x="334" y="37"/>
                  <a:pt x="325" y="52"/>
                  <a:pt x="329" y="67"/>
                </a:cubicBezTo>
                <a:cubicBezTo>
                  <a:pt x="333" y="84"/>
                  <a:pt x="337" y="100"/>
                  <a:pt x="341" y="115"/>
                </a:cubicBezTo>
                <a:cubicBezTo>
                  <a:pt x="345" y="130"/>
                  <a:pt x="349" y="144"/>
                  <a:pt x="352" y="157"/>
                </a:cubicBezTo>
                <a:cubicBezTo>
                  <a:pt x="354" y="162"/>
                  <a:pt x="355" y="167"/>
                  <a:pt x="356" y="172"/>
                </a:cubicBezTo>
                <a:cubicBezTo>
                  <a:pt x="338" y="181"/>
                  <a:pt x="320" y="191"/>
                  <a:pt x="303" y="203"/>
                </a:cubicBezTo>
                <a:cubicBezTo>
                  <a:pt x="300" y="199"/>
                  <a:pt x="296" y="196"/>
                  <a:pt x="293" y="192"/>
                </a:cubicBezTo>
                <a:cubicBezTo>
                  <a:pt x="283" y="182"/>
                  <a:pt x="272" y="172"/>
                  <a:pt x="261" y="161"/>
                </a:cubicBezTo>
                <a:cubicBezTo>
                  <a:pt x="250" y="150"/>
                  <a:pt x="239" y="139"/>
                  <a:pt x="226" y="126"/>
                </a:cubicBezTo>
                <a:cubicBezTo>
                  <a:pt x="215" y="116"/>
                  <a:pt x="198" y="116"/>
                  <a:pt x="186" y="126"/>
                </a:cubicBezTo>
                <a:cubicBezTo>
                  <a:pt x="175" y="135"/>
                  <a:pt x="172" y="153"/>
                  <a:pt x="180" y="165"/>
                </a:cubicBezTo>
                <a:cubicBezTo>
                  <a:pt x="190" y="179"/>
                  <a:pt x="199" y="193"/>
                  <a:pt x="208" y="206"/>
                </a:cubicBezTo>
                <a:cubicBezTo>
                  <a:pt x="217" y="218"/>
                  <a:pt x="225" y="230"/>
                  <a:pt x="233" y="242"/>
                </a:cubicBezTo>
                <a:cubicBezTo>
                  <a:pt x="236" y="246"/>
                  <a:pt x="239" y="250"/>
                  <a:pt x="242" y="255"/>
                </a:cubicBezTo>
                <a:cubicBezTo>
                  <a:pt x="228" y="269"/>
                  <a:pt x="215" y="285"/>
                  <a:pt x="203" y="301"/>
                </a:cubicBezTo>
                <a:cubicBezTo>
                  <a:pt x="198" y="299"/>
                  <a:pt x="194" y="297"/>
                  <a:pt x="189" y="295"/>
                </a:cubicBezTo>
                <a:cubicBezTo>
                  <a:pt x="176" y="289"/>
                  <a:pt x="163" y="283"/>
                  <a:pt x="149" y="276"/>
                </a:cubicBezTo>
                <a:cubicBezTo>
                  <a:pt x="135" y="270"/>
                  <a:pt x="120" y="263"/>
                  <a:pt x="104" y="256"/>
                </a:cubicBezTo>
                <a:cubicBezTo>
                  <a:pt x="90" y="250"/>
                  <a:pt x="74" y="256"/>
                  <a:pt x="66" y="269"/>
                </a:cubicBezTo>
                <a:cubicBezTo>
                  <a:pt x="59" y="282"/>
                  <a:pt x="62" y="299"/>
                  <a:pt x="74" y="308"/>
                </a:cubicBezTo>
                <a:cubicBezTo>
                  <a:pt x="88" y="318"/>
                  <a:pt x="101" y="328"/>
                  <a:pt x="114" y="337"/>
                </a:cubicBezTo>
                <a:cubicBezTo>
                  <a:pt x="127" y="346"/>
                  <a:pt x="139" y="354"/>
                  <a:pt x="150" y="362"/>
                </a:cubicBezTo>
                <a:cubicBezTo>
                  <a:pt x="154" y="365"/>
                  <a:pt x="158" y="368"/>
                  <a:pt x="162" y="371"/>
                </a:cubicBezTo>
                <a:cubicBezTo>
                  <a:pt x="154" y="389"/>
                  <a:pt x="147" y="409"/>
                  <a:pt x="142" y="428"/>
                </a:cubicBezTo>
                <a:cubicBezTo>
                  <a:pt x="137" y="428"/>
                  <a:pt x="132" y="428"/>
                  <a:pt x="126" y="427"/>
                </a:cubicBezTo>
                <a:cubicBezTo>
                  <a:pt x="112" y="426"/>
                  <a:pt x="98" y="425"/>
                  <a:pt x="82" y="424"/>
                </a:cubicBezTo>
                <a:cubicBezTo>
                  <a:pt x="67" y="422"/>
                  <a:pt x="51" y="421"/>
                  <a:pt x="33" y="420"/>
                </a:cubicBezTo>
                <a:cubicBezTo>
                  <a:pt x="18" y="418"/>
                  <a:pt x="5" y="430"/>
                  <a:pt x="3" y="445"/>
                </a:cubicBezTo>
                <a:cubicBezTo>
                  <a:pt x="0" y="460"/>
                  <a:pt x="8" y="475"/>
                  <a:pt x="23" y="479"/>
                </a:cubicBezTo>
                <a:cubicBezTo>
                  <a:pt x="40" y="484"/>
                  <a:pt x="55" y="488"/>
                  <a:pt x="70" y="492"/>
                </a:cubicBezTo>
                <a:cubicBezTo>
                  <a:pt x="85" y="496"/>
                  <a:pt x="99" y="500"/>
                  <a:pt x="113" y="504"/>
                </a:cubicBezTo>
                <a:cubicBezTo>
                  <a:pt x="118" y="505"/>
                  <a:pt x="123" y="506"/>
                  <a:pt x="128" y="508"/>
                </a:cubicBezTo>
                <a:cubicBezTo>
                  <a:pt x="127" y="518"/>
                  <a:pt x="126" y="528"/>
                  <a:pt x="126" y="538"/>
                </a:cubicBezTo>
                <a:cubicBezTo>
                  <a:pt x="126" y="549"/>
                  <a:pt x="127" y="559"/>
                  <a:pt x="128" y="569"/>
                </a:cubicBezTo>
                <a:cubicBezTo>
                  <a:pt x="123" y="570"/>
                  <a:pt x="118" y="571"/>
                  <a:pt x="113" y="573"/>
                </a:cubicBezTo>
                <a:cubicBezTo>
                  <a:pt x="99" y="577"/>
                  <a:pt x="85" y="580"/>
                  <a:pt x="70" y="585"/>
                </a:cubicBezTo>
                <a:cubicBezTo>
                  <a:pt x="55" y="589"/>
                  <a:pt x="40" y="593"/>
                  <a:pt x="23" y="598"/>
                </a:cubicBezTo>
                <a:cubicBezTo>
                  <a:pt x="8" y="602"/>
                  <a:pt x="0" y="617"/>
                  <a:pt x="3" y="632"/>
                </a:cubicBezTo>
                <a:cubicBezTo>
                  <a:pt x="5" y="647"/>
                  <a:pt x="18" y="658"/>
                  <a:pt x="33" y="657"/>
                </a:cubicBezTo>
                <a:cubicBezTo>
                  <a:pt x="51" y="656"/>
                  <a:pt x="67" y="654"/>
                  <a:pt x="82" y="653"/>
                </a:cubicBezTo>
                <a:cubicBezTo>
                  <a:pt x="98" y="652"/>
                  <a:pt x="112" y="651"/>
                  <a:pt x="126" y="649"/>
                </a:cubicBezTo>
                <a:cubicBezTo>
                  <a:pt x="132" y="649"/>
                  <a:pt x="137" y="649"/>
                  <a:pt x="142" y="648"/>
                </a:cubicBezTo>
                <a:cubicBezTo>
                  <a:pt x="147" y="668"/>
                  <a:pt x="154" y="687"/>
                  <a:pt x="162" y="705"/>
                </a:cubicBezTo>
                <a:cubicBezTo>
                  <a:pt x="158" y="708"/>
                  <a:pt x="154" y="711"/>
                  <a:pt x="150" y="714"/>
                </a:cubicBezTo>
                <a:cubicBezTo>
                  <a:pt x="139" y="722"/>
                  <a:pt x="127" y="731"/>
                  <a:pt x="114" y="740"/>
                </a:cubicBezTo>
                <a:cubicBezTo>
                  <a:pt x="101" y="749"/>
                  <a:pt x="88" y="758"/>
                  <a:pt x="74" y="768"/>
                </a:cubicBezTo>
                <a:cubicBezTo>
                  <a:pt x="62" y="777"/>
                  <a:pt x="59" y="794"/>
                  <a:pt x="66" y="808"/>
                </a:cubicBezTo>
                <a:cubicBezTo>
                  <a:pt x="74" y="821"/>
                  <a:pt x="90" y="827"/>
                  <a:pt x="104" y="821"/>
                </a:cubicBezTo>
                <a:cubicBezTo>
                  <a:pt x="120" y="813"/>
                  <a:pt x="135" y="807"/>
                  <a:pt x="149" y="800"/>
                </a:cubicBezTo>
                <a:cubicBezTo>
                  <a:pt x="163" y="794"/>
                  <a:pt x="176" y="788"/>
                  <a:pt x="189" y="782"/>
                </a:cubicBezTo>
                <a:cubicBezTo>
                  <a:pt x="194" y="780"/>
                  <a:pt x="198" y="777"/>
                  <a:pt x="203" y="775"/>
                </a:cubicBezTo>
                <a:cubicBezTo>
                  <a:pt x="215" y="792"/>
                  <a:pt x="228" y="807"/>
                  <a:pt x="242" y="822"/>
                </a:cubicBezTo>
                <a:cubicBezTo>
                  <a:pt x="239" y="826"/>
                  <a:pt x="236" y="830"/>
                  <a:pt x="233" y="835"/>
                </a:cubicBezTo>
                <a:cubicBezTo>
                  <a:pt x="225" y="846"/>
                  <a:pt x="217" y="858"/>
                  <a:pt x="208" y="871"/>
                </a:cubicBezTo>
                <a:cubicBezTo>
                  <a:pt x="199" y="884"/>
                  <a:pt x="190" y="897"/>
                  <a:pt x="180" y="911"/>
                </a:cubicBezTo>
                <a:cubicBezTo>
                  <a:pt x="172" y="924"/>
                  <a:pt x="175" y="941"/>
                  <a:pt x="186" y="951"/>
                </a:cubicBezTo>
                <a:cubicBezTo>
                  <a:pt x="198" y="961"/>
                  <a:pt x="215" y="961"/>
                  <a:pt x="226" y="950"/>
                </a:cubicBezTo>
                <a:cubicBezTo>
                  <a:pt x="239" y="938"/>
                  <a:pt x="250" y="927"/>
                  <a:pt x="261" y="916"/>
                </a:cubicBezTo>
                <a:cubicBezTo>
                  <a:pt x="272" y="905"/>
                  <a:pt x="283" y="894"/>
                  <a:pt x="293" y="885"/>
                </a:cubicBezTo>
                <a:cubicBezTo>
                  <a:pt x="296" y="881"/>
                  <a:pt x="300" y="877"/>
                  <a:pt x="303" y="874"/>
                </a:cubicBezTo>
                <a:cubicBezTo>
                  <a:pt x="320" y="885"/>
                  <a:pt x="338" y="896"/>
                  <a:pt x="356" y="905"/>
                </a:cubicBezTo>
                <a:cubicBezTo>
                  <a:pt x="355" y="909"/>
                  <a:pt x="354" y="914"/>
                  <a:pt x="352" y="919"/>
                </a:cubicBezTo>
                <a:cubicBezTo>
                  <a:pt x="349" y="933"/>
                  <a:pt x="345" y="947"/>
                  <a:pt x="341" y="962"/>
                </a:cubicBezTo>
                <a:cubicBezTo>
                  <a:pt x="337" y="977"/>
                  <a:pt x="333" y="993"/>
                  <a:pt x="329" y="1010"/>
                </a:cubicBezTo>
                <a:cubicBezTo>
                  <a:pt x="325" y="1024"/>
                  <a:pt x="334" y="1039"/>
                  <a:pt x="348" y="1044"/>
                </a:cubicBezTo>
                <a:cubicBezTo>
                  <a:pt x="362" y="1050"/>
                  <a:pt x="379" y="1044"/>
                  <a:pt x="385" y="1030"/>
                </a:cubicBezTo>
                <a:cubicBezTo>
                  <a:pt x="393" y="1014"/>
                  <a:pt x="400" y="1000"/>
                  <a:pt x="406" y="986"/>
                </a:cubicBezTo>
                <a:cubicBezTo>
                  <a:pt x="413" y="972"/>
                  <a:pt x="419" y="958"/>
                  <a:pt x="425" y="946"/>
                </a:cubicBezTo>
                <a:cubicBezTo>
                  <a:pt x="428" y="941"/>
                  <a:pt x="430" y="937"/>
                  <a:pt x="432" y="932"/>
                </a:cubicBezTo>
                <a:cubicBezTo>
                  <a:pt x="451" y="937"/>
                  <a:pt x="471" y="941"/>
                  <a:pt x="492" y="943"/>
                </a:cubicBezTo>
                <a:cubicBezTo>
                  <a:pt x="492" y="948"/>
                  <a:pt x="493" y="953"/>
                  <a:pt x="493" y="958"/>
                </a:cubicBezTo>
                <a:cubicBezTo>
                  <a:pt x="494" y="972"/>
                  <a:pt x="496" y="986"/>
                  <a:pt x="497" y="1002"/>
                </a:cubicBezTo>
                <a:cubicBezTo>
                  <a:pt x="499" y="1017"/>
                  <a:pt x="500" y="1033"/>
                  <a:pt x="502" y="1051"/>
                </a:cubicBezTo>
                <a:cubicBezTo>
                  <a:pt x="503" y="1066"/>
                  <a:pt x="517" y="1077"/>
                  <a:pt x="532" y="1077"/>
                </a:cubicBezTo>
                <a:cubicBezTo>
                  <a:pt x="547" y="1077"/>
                  <a:pt x="561" y="1066"/>
                  <a:pt x="562" y="1051"/>
                </a:cubicBezTo>
                <a:cubicBezTo>
                  <a:pt x="564" y="1033"/>
                  <a:pt x="565" y="1017"/>
                  <a:pt x="567" y="1002"/>
                </a:cubicBezTo>
                <a:cubicBezTo>
                  <a:pt x="568" y="986"/>
                  <a:pt x="570" y="972"/>
                  <a:pt x="571" y="958"/>
                </a:cubicBezTo>
                <a:cubicBezTo>
                  <a:pt x="571" y="953"/>
                  <a:pt x="572" y="948"/>
                  <a:pt x="572" y="943"/>
                </a:cubicBezTo>
                <a:cubicBezTo>
                  <a:pt x="593" y="941"/>
                  <a:pt x="613" y="937"/>
                  <a:pt x="632" y="932"/>
                </a:cubicBezTo>
                <a:cubicBezTo>
                  <a:pt x="634" y="937"/>
                  <a:pt x="637" y="941"/>
                  <a:pt x="639" y="946"/>
                </a:cubicBezTo>
                <a:cubicBezTo>
                  <a:pt x="645" y="958"/>
                  <a:pt x="651" y="972"/>
                  <a:pt x="658" y="986"/>
                </a:cubicBezTo>
                <a:cubicBezTo>
                  <a:pt x="664" y="1000"/>
                  <a:pt x="671" y="1014"/>
                  <a:pt x="679" y="1030"/>
                </a:cubicBezTo>
                <a:cubicBezTo>
                  <a:pt x="685" y="1044"/>
                  <a:pt x="702" y="1050"/>
                  <a:pt x="716" y="1044"/>
                </a:cubicBezTo>
                <a:cubicBezTo>
                  <a:pt x="730" y="1039"/>
                  <a:pt x="739" y="1024"/>
                  <a:pt x="735" y="1010"/>
                </a:cubicBezTo>
                <a:cubicBezTo>
                  <a:pt x="731" y="993"/>
                  <a:pt x="727" y="977"/>
                  <a:pt x="723" y="962"/>
                </a:cubicBezTo>
                <a:cubicBezTo>
                  <a:pt x="719" y="947"/>
                  <a:pt x="715" y="933"/>
                  <a:pt x="712" y="919"/>
                </a:cubicBezTo>
                <a:cubicBezTo>
                  <a:pt x="710" y="914"/>
                  <a:pt x="709" y="909"/>
                  <a:pt x="708" y="905"/>
                </a:cubicBezTo>
                <a:cubicBezTo>
                  <a:pt x="726" y="896"/>
                  <a:pt x="744" y="885"/>
                  <a:pt x="761" y="874"/>
                </a:cubicBezTo>
                <a:cubicBezTo>
                  <a:pt x="764" y="877"/>
                  <a:pt x="768" y="881"/>
                  <a:pt x="771" y="885"/>
                </a:cubicBezTo>
                <a:cubicBezTo>
                  <a:pt x="781" y="894"/>
                  <a:pt x="792" y="905"/>
                  <a:pt x="803" y="916"/>
                </a:cubicBezTo>
                <a:cubicBezTo>
                  <a:pt x="814" y="927"/>
                  <a:pt x="825" y="938"/>
                  <a:pt x="838" y="950"/>
                </a:cubicBezTo>
                <a:cubicBezTo>
                  <a:pt x="849" y="961"/>
                  <a:pt x="866" y="961"/>
                  <a:pt x="878" y="951"/>
                </a:cubicBezTo>
                <a:cubicBezTo>
                  <a:pt x="889" y="941"/>
                  <a:pt x="893" y="924"/>
                  <a:pt x="884" y="911"/>
                </a:cubicBezTo>
                <a:cubicBezTo>
                  <a:pt x="874" y="897"/>
                  <a:pt x="865" y="884"/>
                  <a:pt x="856" y="871"/>
                </a:cubicBezTo>
                <a:cubicBezTo>
                  <a:pt x="847" y="858"/>
                  <a:pt x="839" y="846"/>
                  <a:pt x="831" y="835"/>
                </a:cubicBezTo>
                <a:cubicBezTo>
                  <a:pt x="828" y="830"/>
                  <a:pt x="825" y="826"/>
                  <a:pt x="822" y="822"/>
                </a:cubicBezTo>
                <a:cubicBezTo>
                  <a:pt x="836" y="807"/>
                  <a:pt x="849" y="792"/>
                  <a:pt x="861" y="775"/>
                </a:cubicBezTo>
                <a:cubicBezTo>
                  <a:pt x="866" y="777"/>
                  <a:pt x="870" y="780"/>
                  <a:pt x="875" y="782"/>
                </a:cubicBezTo>
                <a:cubicBezTo>
                  <a:pt x="888" y="788"/>
                  <a:pt x="901" y="794"/>
                  <a:pt x="915" y="800"/>
                </a:cubicBezTo>
                <a:cubicBezTo>
                  <a:pt x="929" y="807"/>
                  <a:pt x="944" y="813"/>
                  <a:pt x="960" y="821"/>
                </a:cubicBezTo>
                <a:cubicBezTo>
                  <a:pt x="974" y="827"/>
                  <a:pt x="990" y="821"/>
                  <a:pt x="998" y="808"/>
                </a:cubicBezTo>
                <a:cubicBezTo>
                  <a:pt x="1005" y="794"/>
                  <a:pt x="1002" y="777"/>
                  <a:pt x="990" y="768"/>
                </a:cubicBezTo>
                <a:cubicBezTo>
                  <a:pt x="976" y="758"/>
                  <a:pt x="963" y="749"/>
                  <a:pt x="950" y="740"/>
                </a:cubicBezTo>
                <a:cubicBezTo>
                  <a:pt x="937" y="731"/>
                  <a:pt x="926" y="722"/>
                  <a:pt x="914" y="714"/>
                </a:cubicBezTo>
                <a:cubicBezTo>
                  <a:pt x="910" y="711"/>
                  <a:pt x="906" y="708"/>
                  <a:pt x="902" y="705"/>
                </a:cubicBezTo>
                <a:cubicBezTo>
                  <a:pt x="910" y="687"/>
                  <a:pt x="917" y="668"/>
                  <a:pt x="923" y="648"/>
                </a:cubicBezTo>
                <a:cubicBezTo>
                  <a:pt x="928" y="649"/>
                  <a:pt x="932" y="649"/>
                  <a:pt x="938" y="649"/>
                </a:cubicBezTo>
                <a:cubicBezTo>
                  <a:pt x="952" y="651"/>
                  <a:pt x="966" y="652"/>
                  <a:pt x="982" y="653"/>
                </a:cubicBezTo>
                <a:cubicBezTo>
                  <a:pt x="997" y="654"/>
                  <a:pt x="1013" y="656"/>
                  <a:pt x="1031" y="657"/>
                </a:cubicBezTo>
                <a:cubicBezTo>
                  <a:pt x="1046" y="658"/>
                  <a:pt x="1059" y="647"/>
                  <a:pt x="1061" y="632"/>
                </a:cubicBezTo>
                <a:cubicBezTo>
                  <a:pt x="1064" y="617"/>
                  <a:pt x="1056" y="602"/>
                  <a:pt x="1041" y="598"/>
                </a:cubicBezTo>
                <a:close/>
              </a:path>
            </a:pathLst>
          </a:custGeom>
          <a:solidFill>
            <a:srgbClr val="356377"/>
          </a:solidFill>
          <a:ln>
            <a:noFill/>
          </a:ln>
        </p:spPr>
        <p:txBody>
          <a:bodyPr vert="horz" wrap="square" lIns="91440" tIns="45720" rIns="91440" bIns="45720" numCol="1" anchor="t" anchorCtr="0" compatLnSpc="1">
            <a:prstTxWarp prst="textNoShape">
              <a:avLst/>
            </a:prstTxWarp>
          </a:bodyPr>
          <a:lstStyle/>
          <a:p>
            <a:pPr defTabSz="914378"/>
            <a:endParaRPr lang="en-US" sz="1800">
              <a:solidFill>
                <a:prstClr val="black"/>
              </a:solidFill>
            </a:endParaRPr>
          </a:p>
        </p:txBody>
      </p:sp>
      <p:sp>
        <p:nvSpPr>
          <p:cNvPr id="106" name="Freeform 11">
            <a:extLst>
              <a:ext uri="{FF2B5EF4-FFF2-40B4-BE49-F238E27FC236}">
                <a16:creationId xmlns:a16="http://schemas.microsoft.com/office/drawing/2014/main" id="{68220BEF-D694-4784-AA20-8BB15E38D1EC}"/>
              </a:ext>
            </a:extLst>
          </p:cNvPr>
          <p:cNvSpPr>
            <a:spLocks/>
          </p:cNvSpPr>
          <p:nvPr/>
        </p:nvSpPr>
        <p:spPr bwMode="auto">
          <a:xfrm>
            <a:off x="4089945" y="1099701"/>
            <a:ext cx="109454" cy="110641"/>
          </a:xfrm>
          <a:custGeom>
            <a:avLst/>
            <a:gdLst>
              <a:gd name="T0" fmla="*/ 951 w 1064"/>
              <a:gd name="T1" fmla="*/ 573 h 1077"/>
              <a:gd name="T2" fmla="*/ 936 w 1064"/>
              <a:gd name="T3" fmla="*/ 508 h 1077"/>
              <a:gd name="T4" fmla="*/ 1041 w 1064"/>
              <a:gd name="T5" fmla="*/ 479 h 1077"/>
              <a:gd name="T6" fmla="*/ 982 w 1064"/>
              <a:gd name="T7" fmla="*/ 424 h 1077"/>
              <a:gd name="T8" fmla="*/ 902 w 1064"/>
              <a:gd name="T9" fmla="*/ 371 h 1077"/>
              <a:gd name="T10" fmla="*/ 990 w 1064"/>
              <a:gd name="T11" fmla="*/ 308 h 1077"/>
              <a:gd name="T12" fmla="*/ 915 w 1064"/>
              <a:gd name="T13" fmla="*/ 276 h 1077"/>
              <a:gd name="T14" fmla="*/ 822 w 1064"/>
              <a:gd name="T15" fmla="*/ 255 h 1077"/>
              <a:gd name="T16" fmla="*/ 884 w 1064"/>
              <a:gd name="T17" fmla="*/ 165 h 1077"/>
              <a:gd name="T18" fmla="*/ 803 w 1064"/>
              <a:gd name="T19" fmla="*/ 161 h 1077"/>
              <a:gd name="T20" fmla="*/ 708 w 1064"/>
              <a:gd name="T21" fmla="*/ 172 h 1077"/>
              <a:gd name="T22" fmla="*/ 735 w 1064"/>
              <a:gd name="T23" fmla="*/ 67 h 1077"/>
              <a:gd name="T24" fmla="*/ 658 w 1064"/>
              <a:gd name="T25" fmla="*/ 91 h 1077"/>
              <a:gd name="T26" fmla="*/ 572 w 1064"/>
              <a:gd name="T27" fmla="*/ 134 h 1077"/>
              <a:gd name="T28" fmla="*/ 562 w 1064"/>
              <a:gd name="T29" fmla="*/ 26 h 1077"/>
              <a:gd name="T30" fmla="*/ 497 w 1064"/>
              <a:gd name="T31" fmla="*/ 75 h 1077"/>
              <a:gd name="T32" fmla="*/ 432 w 1064"/>
              <a:gd name="T33" fmla="*/ 144 h 1077"/>
              <a:gd name="T34" fmla="*/ 385 w 1064"/>
              <a:gd name="T35" fmla="*/ 46 h 1077"/>
              <a:gd name="T36" fmla="*/ 341 w 1064"/>
              <a:gd name="T37" fmla="*/ 115 h 1077"/>
              <a:gd name="T38" fmla="*/ 303 w 1064"/>
              <a:gd name="T39" fmla="*/ 203 h 1077"/>
              <a:gd name="T40" fmla="*/ 226 w 1064"/>
              <a:gd name="T41" fmla="*/ 126 h 1077"/>
              <a:gd name="T42" fmla="*/ 208 w 1064"/>
              <a:gd name="T43" fmla="*/ 206 h 1077"/>
              <a:gd name="T44" fmla="*/ 203 w 1064"/>
              <a:gd name="T45" fmla="*/ 301 h 1077"/>
              <a:gd name="T46" fmla="*/ 104 w 1064"/>
              <a:gd name="T47" fmla="*/ 256 h 1077"/>
              <a:gd name="T48" fmla="*/ 114 w 1064"/>
              <a:gd name="T49" fmla="*/ 337 h 1077"/>
              <a:gd name="T50" fmla="*/ 142 w 1064"/>
              <a:gd name="T51" fmla="*/ 428 h 1077"/>
              <a:gd name="T52" fmla="*/ 33 w 1064"/>
              <a:gd name="T53" fmla="*/ 420 h 1077"/>
              <a:gd name="T54" fmla="*/ 70 w 1064"/>
              <a:gd name="T55" fmla="*/ 492 h 1077"/>
              <a:gd name="T56" fmla="*/ 126 w 1064"/>
              <a:gd name="T57" fmla="*/ 538 h 1077"/>
              <a:gd name="T58" fmla="*/ 70 w 1064"/>
              <a:gd name="T59" fmla="*/ 585 h 1077"/>
              <a:gd name="T60" fmla="*/ 33 w 1064"/>
              <a:gd name="T61" fmla="*/ 657 h 1077"/>
              <a:gd name="T62" fmla="*/ 142 w 1064"/>
              <a:gd name="T63" fmla="*/ 648 h 1077"/>
              <a:gd name="T64" fmla="*/ 114 w 1064"/>
              <a:gd name="T65" fmla="*/ 740 h 1077"/>
              <a:gd name="T66" fmla="*/ 104 w 1064"/>
              <a:gd name="T67" fmla="*/ 821 h 1077"/>
              <a:gd name="T68" fmla="*/ 203 w 1064"/>
              <a:gd name="T69" fmla="*/ 775 h 1077"/>
              <a:gd name="T70" fmla="*/ 208 w 1064"/>
              <a:gd name="T71" fmla="*/ 871 h 1077"/>
              <a:gd name="T72" fmla="*/ 226 w 1064"/>
              <a:gd name="T73" fmla="*/ 950 h 1077"/>
              <a:gd name="T74" fmla="*/ 303 w 1064"/>
              <a:gd name="T75" fmla="*/ 874 h 1077"/>
              <a:gd name="T76" fmla="*/ 341 w 1064"/>
              <a:gd name="T77" fmla="*/ 962 h 1077"/>
              <a:gd name="T78" fmla="*/ 385 w 1064"/>
              <a:gd name="T79" fmla="*/ 1030 h 1077"/>
              <a:gd name="T80" fmla="*/ 432 w 1064"/>
              <a:gd name="T81" fmla="*/ 932 h 1077"/>
              <a:gd name="T82" fmla="*/ 497 w 1064"/>
              <a:gd name="T83" fmla="*/ 1002 h 1077"/>
              <a:gd name="T84" fmla="*/ 562 w 1064"/>
              <a:gd name="T85" fmla="*/ 1051 h 1077"/>
              <a:gd name="T86" fmla="*/ 572 w 1064"/>
              <a:gd name="T87" fmla="*/ 943 h 1077"/>
              <a:gd name="T88" fmla="*/ 658 w 1064"/>
              <a:gd name="T89" fmla="*/ 986 h 1077"/>
              <a:gd name="T90" fmla="*/ 735 w 1064"/>
              <a:gd name="T91" fmla="*/ 1010 h 1077"/>
              <a:gd name="T92" fmla="*/ 708 w 1064"/>
              <a:gd name="T93" fmla="*/ 905 h 1077"/>
              <a:gd name="T94" fmla="*/ 803 w 1064"/>
              <a:gd name="T95" fmla="*/ 916 h 1077"/>
              <a:gd name="T96" fmla="*/ 884 w 1064"/>
              <a:gd name="T97" fmla="*/ 911 h 1077"/>
              <a:gd name="T98" fmla="*/ 822 w 1064"/>
              <a:gd name="T99" fmla="*/ 822 h 1077"/>
              <a:gd name="T100" fmla="*/ 915 w 1064"/>
              <a:gd name="T101" fmla="*/ 800 h 1077"/>
              <a:gd name="T102" fmla="*/ 990 w 1064"/>
              <a:gd name="T103" fmla="*/ 768 h 1077"/>
              <a:gd name="T104" fmla="*/ 902 w 1064"/>
              <a:gd name="T105" fmla="*/ 705 h 1077"/>
              <a:gd name="T106" fmla="*/ 982 w 1064"/>
              <a:gd name="T107" fmla="*/ 653 h 1077"/>
              <a:gd name="T108" fmla="*/ 1041 w 1064"/>
              <a:gd name="T109" fmla="*/ 598 h 10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64" h="1077">
                <a:moveTo>
                  <a:pt x="1041" y="598"/>
                </a:moveTo>
                <a:cubicBezTo>
                  <a:pt x="1024" y="593"/>
                  <a:pt x="1009" y="589"/>
                  <a:pt x="994" y="585"/>
                </a:cubicBezTo>
                <a:cubicBezTo>
                  <a:pt x="979" y="580"/>
                  <a:pt x="965" y="577"/>
                  <a:pt x="951" y="573"/>
                </a:cubicBezTo>
                <a:cubicBezTo>
                  <a:pt x="946" y="571"/>
                  <a:pt x="941" y="570"/>
                  <a:pt x="936" y="569"/>
                </a:cubicBezTo>
                <a:cubicBezTo>
                  <a:pt x="937" y="559"/>
                  <a:pt x="938" y="549"/>
                  <a:pt x="938" y="538"/>
                </a:cubicBezTo>
                <a:cubicBezTo>
                  <a:pt x="938" y="528"/>
                  <a:pt x="937" y="518"/>
                  <a:pt x="936" y="508"/>
                </a:cubicBezTo>
                <a:cubicBezTo>
                  <a:pt x="941" y="506"/>
                  <a:pt x="946" y="505"/>
                  <a:pt x="951" y="504"/>
                </a:cubicBezTo>
                <a:cubicBezTo>
                  <a:pt x="965" y="500"/>
                  <a:pt x="979" y="496"/>
                  <a:pt x="994" y="492"/>
                </a:cubicBezTo>
                <a:cubicBezTo>
                  <a:pt x="1009" y="488"/>
                  <a:pt x="1024" y="484"/>
                  <a:pt x="1041" y="479"/>
                </a:cubicBezTo>
                <a:cubicBezTo>
                  <a:pt x="1056" y="475"/>
                  <a:pt x="1064" y="460"/>
                  <a:pt x="1061" y="445"/>
                </a:cubicBezTo>
                <a:cubicBezTo>
                  <a:pt x="1059" y="430"/>
                  <a:pt x="1046" y="418"/>
                  <a:pt x="1031" y="420"/>
                </a:cubicBezTo>
                <a:cubicBezTo>
                  <a:pt x="1013" y="421"/>
                  <a:pt x="997" y="422"/>
                  <a:pt x="982" y="424"/>
                </a:cubicBezTo>
                <a:cubicBezTo>
                  <a:pt x="966" y="425"/>
                  <a:pt x="952" y="426"/>
                  <a:pt x="938" y="427"/>
                </a:cubicBezTo>
                <a:cubicBezTo>
                  <a:pt x="932" y="428"/>
                  <a:pt x="928" y="428"/>
                  <a:pt x="923" y="428"/>
                </a:cubicBezTo>
                <a:cubicBezTo>
                  <a:pt x="917" y="409"/>
                  <a:pt x="910" y="389"/>
                  <a:pt x="902" y="371"/>
                </a:cubicBezTo>
                <a:cubicBezTo>
                  <a:pt x="906" y="368"/>
                  <a:pt x="910" y="365"/>
                  <a:pt x="914" y="362"/>
                </a:cubicBezTo>
                <a:cubicBezTo>
                  <a:pt x="926" y="354"/>
                  <a:pt x="937" y="346"/>
                  <a:pt x="950" y="337"/>
                </a:cubicBezTo>
                <a:cubicBezTo>
                  <a:pt x="963" y="328"/>
                  <a:pt x="976" y="318"/>
                  <a:pt x="990" y="308"/>
                </a:cubicBezTo>
                <a:cubicBezTo>
                  <a:pt x="1002" y="299"/>
                  <a:pt x="1005" y="282"/>
                  <a:pt x="998" y="269"/>
                </a:cubicBezTo>
                <a:cubicBezTo>
                  <a:pt x="990" y="256"/>
                  <a:pt x="974" y="250"/>
                  <a:pt x="960" y="256"/>
                </a:cubicBezTo>
                <a:cubicBezTo>
                  <a:pt x="944" y="263"/>
                  <a:pt x="929" y="270"/>
                  <a:pt x="915" y="276"/>
                </a:cubicBezTo>
                <a:cubicBezTo>
                  <a:pt x="901" y="283"/>
                  <a:pt x="888" y="289"/>
                  <a:pt x="875" y="295"/>
                </a:cubicBezTo>
                <a:cubicBezTo>
                  <a:pt x="870" y="297"/>
                  <a:pt x="866" y="299"/>
                  <a:pt x="861" y="301"/>
                </a:cubicBezTo>
                <a:cubicBezTo>
                  <a:pt x="850" y="285"/>
                  <a:pt x="836" y="269"/>
                  <a:pt x="822" y="255"/>
                </a:cubicBezTo>
                <a:cubicBezTo>
                  <a:pt x="825" y="250"/>
                  <a:pt x="828" y="246"/>
                  <a:pt x="831" y="242"/>
                </a:cubicBezTo>
                <a:cubicBezTo>
                  <a:pt x="839" y="230"/>
                  <a:pt x="847" y="218"/>
                  <a:pt x="856" y="206"/>
                </a:cubicBezTo>
                <a:cubicBezTo>
                  <a:pt x="865" y="193"/>
                  <a:pt x="874" y="179"/>
                  <a:pt x="884" y="165"/>
                </a:cubicBezTo>
                <a:cubicBezTo>
                  <a:pt x="893" y="153"/>
                  <a:pt x="889" y="135"/>
                  <a:pt x="878" y="126"/>
                </a:cubicBezTo>
                <a:cubicBezTo>
                  <a:pt x="866" y="116"/>
                  <a:pt x="849" y="116"/>
                  <a:pt x="838" y="126"/>
                </a:cubicBezTo>
                <a:cubicBezTo>
                  <a:pt x="825" y="139"/>
                  <a:pt x="814" y="150"/>
                  <a:pt x="803" y="161"/>
                </a:cubicBezTo>
                <a:cubicBezTo>
                  <a:pt x="792" y="172"/>
                  <a:pt x="781" y="182"/>
                  <a:pt x="771" y="192"/>
                </a:cubicBezTo>
                <a:cubicBezTo>
                  <a:pt x="768" y="196"/>
                  <a:pt x="764" y="199"/>
                  <a:pt x="761" y="203"/>
                </a:cubicBezTo>
                <a:cubicBezTo>
                  <a:pt x="744" y="191"/>
                  <a:pt x="726" y="181"/>
                  <a:pt x="708" y="172"/>
                </a:cubicBezTo>
                <a:cubicBezTo>
                  <a:pt x="709" y="167"/>
                  <a:pt x="710" y="162"/>
                  <a:pt x="712" y="157"/>
                </a:cubicBezTo>
                <a:cubicBezTo>
                  <a:pt x="715" y="144"/>
                  <a:pt x="719" y="130"/>
                  <a:pt x="723" y="115"/>
                </a:cubicBezTo>
                <a:cubicBezTo>
                  <a:pt x="727" y="100"/>
                  <a:pt x="731" y="84"/>
                  <a:pt x="735" y="67"/>
                </a:cubicBezTo>
                <a:cubicBezTo>
                  <a:pt x="739" y="52"/>
                  <a:pt x="730" y="37"/>
                  <a:pt x="716" y="32"/>
                </a:cubicBezTo>
                <a:cubicBezTo>
                  <a:pt x="702" y="27"/>
                  <a:pt x="685" y="33"/>
                  <a:pt x="679" y="46"/>
                </a:cubicBezTo>
                <a:cubicBezTo>
                  <a:pt x="671" y="62"/>
                  <a:pt x="664" y="77"/>
                  <a:pt x="658" y="91"/>
                </a:cubicBezTo>
                <a:cubicBezTo>
                  <a:pt x="651" y="105"/>
                  <a:pt x="645" y="118"/>
                  <a:pt x="639" y="131"/>
                </a:cubicBezTo>
                <a:cubicBezTo>
                  <a:pt x="637" y="135"/>
                  <a:pt x="634" y="140"/>
                  <a:pt x="632" y="144"/>
                </a:cubicBezTo>
                <a:cubicBezTo>
                  <a:pt x="613" y="139"/>
                  <a:pt x="593" y="136"/>
                  <a:pt x="572" y="134"/>
                </a:cubicBezTo>
                <a:cubicBezTo>
                  <a:pt x="572" y="129"/>
                  <a:pt x="571" y="124"/>
                  <a:pt x="571" y="119"/>
                </a:cubicBezTo>
                <a:cubicBezTo>
                  <a:pt x="570" y="105"/>
                  <a:pt x="568" y="90"/>
                  <a:pt x="567" y="75"/>
                </a:cubicBezTo>
                <a:cubicBezTo>
                  <a:pt x="565" y="59"/>
                  <a:pt x="564" y="43"/>
                  <a:pt x="562" y="26"/>
                </a:cubicBezTo>
                <a:cubicBezTo>
                  <a:pt x="561" y="11"/>
                  <a:pt x="547" y="0"/>
                  <a:pt x="532" y="0"/>
                </a:cubicBezTo>
                <a:cubicBezTo>
                  <a:pt x="517" y="0"/>
                  <a:pt x="503" y="11"/>
                  <a:pt x="502" y="26"/>
                </a:cubicBezTo>
                <a:cubicBezTo>
                  <a:pt x="500" y="43"/>
                  <a:pt x="499" y="59"/>
                  <a:pt x="497" y="75"/>
                </a:cubicBezTo>
                <a:cubicBezTo>
                  <a:pt x="496" y="90"/>
                  <a:pt x="494" y="105"/>
                  <a:pt x="493" y="119"/>
                </a:cubicBezTo>
                <a:cubicBezTo>
                  <a:pt x="493" y="124"/>
                  <a:pt x="492" y="129"/>
                  <a:pt x="492" y="134"/>
                </a:cubicBezTo>
                <a:cubicBezTo>
                  <a:pt x="471" y="136"/>
                  <a:pt x="451" y="139"/>
                  <a:pt x="432" y="144"/>
                </a:cubicBezTo>
                <a:cubicBezTo>
                  <a:pt x="430" y="140"/>
                  <a:pt x="428" y="135"/>
                  <a:pt x="425" y="131"/>
                </a:cubicBezTo>
                <a:cubicBezTo>
                  <a:pt x="419" y="118"/>
                  <a:pt x="413" y="105"/>
                  <a:pt x="406" y="91"/>
                </a:cubicBezTo>
                <a:cubicBezTo>
                  <a:pt x="400" y="77"/>
                  <a:pt x="393" y="62"/>
                  <a:pt x="385" y="46"/>
                </a:cubicBezTo>
                <a:cubicBezTo>
                  <a:pt x="379" y="33"/>
                  <a:pt x="362" y="27"/>
                  <a:pt x="348" y="32"/>
                </a:cubicBezTo>
                <a:cubicBezTo>
                  <a:pt x="334" y="37"/>
                  <a:pt x="325" y="52"/>
                  <a:pt x="329" y="67"/>
                </a:cubicBezTo>
                <a:cubicBezTo>
                  <a:pt x="333" y="84"/>
                  <a:pt x="337" y="100"/>
                  <a:pt x="341" y="115"/>
                </a:cubicBezTo>
                <a:cubicBezTo>
                  <a:pt x="345" y="130"/>
                  <a:pt x="349" y="144"/>
                  <a:pt x="352" y="157"/>
                </a:cubicBezTo>
                <a:cubicBezTo>
                  <a:pt x="354" y="162"/>
                  <a:pt x="355" y="167"/>
                  <a:pt x="356" y="172"/>
                </a:cubicBezTo>
                <a:cubicBezTo>
                  <a:pt x="338" y="181"/>
                  <a:pt x="320" y="191"/>
                  <a:pt x="303" y="203"/>
                </a:cubicBezTo>
                <a:cubicBezTo>
                  <a:pt x="300" y="199"/>
                  <a:pt x="296" y="196"/>
                  <a:pt x="293" y="192"/>
                </a:cubicBezTo>
                <a:cubicBezTo>
                  <a:pt x="283" y="182"/>
                  <a:pt x="272" y="172"/>
                  <a:pt x="261" y="161"/>
                </a:cubicBezTo>
                <a:cubicBezTo>
                  <a:pt x="250" y="150"/>
                  <a:pt x="239" y="139"/>
                  <a:pt x="226" y="126"/>
                </a:cubicBezTo>
                <a:cubicBezTo>
                  <a:pt x="215" y="116"/>
                  <a:pt x="198" y="116"/>
                  <a:pt x="186" y="126"/>
                </a:cubicBezTo>
                <a:cubicBezTo>
                  <a:pt x="175" y="135"/>
                  <a:pt x="172" y="153"/>
                  <a:pt x="180" y="165"/>
                </a:cubicBezTo>
                <a:cubicBezTo>
                  <a:pt x="190" y="179"/>
                  <a:pt x="199" y="193"/>
                  <a:pt x="208" y="206"/>
                </a:cubicBezTo>
                <a:cubicBezTo>
                  <a:pt x="217" y="218"/>
                  <a:pt x="225" y="230"/>
                  <a:pt x="233" y="242"/>
                </a:cubicBezTo>
                <a:cubicBezTo>
                  <a:pt x="236" y="246"/>
                  <a:pt x="239" y="250"/>
                  <a:pt x="242" y="255"/>
                </a:cubicBezTo>
                <a:cubicBezTo>
                  <a:pt x="228" y="269"/>
                  <a:pt x="215" y="285"/>
                  <a:pt x="203" y="301"/>
                </a:cubicBezTo>
                <a:cubicBezTo>
                  <a:pt x="198" y="299"/>
                  <a:pt x="194" y="297"/>
                  <a:pt x="189" y="295"/>
                </a:cubicBezTo>
                <a:cubicBezTo>
                  <a:pt x="176" y="289"/>
                  <a:pt x="163" y="283"/>
                  <a:pt x="149" y="276"/>
                </a:cubicBezTo>
                <a:cubicBezTo>
                  <a:pt x="135" y="270"/>
                  <a:pt x="120" y="263"/>
                  <a:pt x="104" y="256"/>
                </a:cubicBezTo>
                <a:cubicBezTo>
                  <a:pt x="90" y="250"/>
                  <a:pt x="74" y="256"/>
                  <a:pt x="66" y="269"/>
                </a:cubicBezTo>
                <a:cubicBezTo>
                  <a:pt x="59" y="282"/>
                  <a:pt x="62" y="299"/>
                  <a:pt x="74" y="308"/>
                </a:cubicBezTo>
                <a:cubicBezTo>
                  <a:pt x="88" y="318"/>
                  <a:pt x="101" y="328"/>
                  <a:pt x="114" y="337"/>
                </a:cubicBezTo>
                <a:cubicBezTo>
                  <a:pt x="127" y="346"/>
                  <a:pt x="139" y="354"/>
                  <a:pt x="150" y="362"/>
                </a:cubicBezTo>
                <a:cubicBezTo>
                  <a:pt x="154" y="365"/>
                  <a:pt x="158" y="368"/>
                  <a:pt x="162" y="371"/>
                </a:cubicBezTo>
                <a:cubicBezTo>
                  <a:pt x="154" y="389"/>
                  <a:pt x="147" y="409"/>
                  <a:pt x="142" y="428"/>
                </a:cubicBezTo>
                <a:cubicBezTo>
                  <a:pt x="137" y="428"/>
                  <a:pt x="132" y="428"/>
                  <a:pt x="126" y="427"/>
                </a:cubicBezTo>
                <a:cubicBezTo>
                  <a:pt x="112" y="426"/>
                  <a:pt x="98" y="425"/>
                  <a:pt x="82" y="424"/>
                </a:cubicBezTo>
                <a:cubicBezTo>
                  <a:pt x="67" y="422"/>
                  <a:pt x="51" y="421"/>
                  <a:pt x="33" y="420"/>
                </a:cubicBezTo>
                <a:cubicBezTo>
                  <a:pt x="18" y="418"/>
                  <a:pt x="5" y="430"/>
                  <a:pt x="3" y="445"/>
                </a:cubicBezTo>
                <a:cubicBezTo>
                  <a:pt x="0" y="460"/>
                  <a:pt x="8" y="475"/>
                  <a:pt x="23" y="479"/>
                </a:cubicBezTo>
                <a:cubicBezTo>
                  <a:pt x="40" y="484"/>
                  <a:pt x="55" y="488"/>
                  <a:pt x="70" y="492"/>
                </a:cubicBezTo>
                <a:cubicBezTo>
                  <a:pt x="85" y="496"/>
                  <a:pt x="99" y="500"/>
                  <a:pt x="113" y="504"/>
                </a:cubicBezTo>
                <a:cubicBezTo>
                  <a:pt x="118" y="505"/>
                  <a:pt x="123" y="506"/>
                  <a:pt x="128" y="508"/>
                </a:cubicBezTo>
                <a:cubicBezTo>
                  <a:pt x="127" y="518"/>
                  <a:pt x="126" y="528"/>
                  <a:pt x="126" y="538"/>
                </a:cubicBezTo>
                <a:cubicBezTo>
                  <a:pt x="126" y="549"/>
                  <a:pt x="127" y="559"/>
                  <a:pt x="128" y="569"/>
                </a:cubicBezTo>
                <a:cubicBezTo>
                  <a:pt x="123" y="570"/>
                  <a:pt x="118" y="571"/>
                  <a:pt x="113" y="573"/>
                </a:cubicBezTo>
                <a:cubicBezTo>
                  <a:pt x="99" y="577"/>
                  <a:pt x="85" y="580"/>
                  <a:pt x="70" y="585"/>
                </a:cubicBezTo>
                <a:cubicBezTo>
                  <a:pt x="55" y="589"/>
                  <a:pt x="40" y="593"/>
                  <a:pt x="23" y="598"/>
                </a:cubicBezTo>
                <a:cubicBezTo>
                  <a:pt x="8" y="602"/>
                  <a:pt x="0" y="617"/>
                  <a:pt x="3" y="632"/>
                </a:cubicBezTo>
                <a:cubicBezTo>
                  <a:pt x="5" y="647"/>
                  <a:pt x="18" y="658"/>
                  <a:pt x="33" y="657"/>
                </a:cubicBezTo>
                <a:cubicBezTo>
                  <a:pt x="51" y="656"/>
                  <a:pt x="67" y="654"/>
                  <a:pt x="82" y="653"/>
                </a:cubicBezTo>
                <a:cubicBezTo>
                  <a:pt x="98" y="652"/>
                  <a:pt x="112" y="651"/>
                  <a:pt x="126" y="649"/>
                </a:cubicBezTo>
                <a:cubicBezTo>
                  <a:pt x="132" y="649"/>
                  <a:pt x="137" y="649"/>
                  <a:pt x="142" y="648"/>
                </a:cubicBezTo>
                <a:cubicBezTo>
                  <a:pt x="147" y="668"/>
                  <a:pt x="154" y="687"/>
                  <a:pt x="162" y="705"/>
                </a:cubicBezTo>
                <a:cubicBezTo>
                  <a:pt x="158" y="708"/>
                  <a:pt x="154" y="711"/>
                  <a:pt x="150" y="714"/>
                </a:cubicBezTo>
                <a:cubicBezTo>
                  <a:pt x="139" y="722"/>
                  <a:pt x="127" y="731"/>
                  <a:pt x="114" y="740"/>
                </a:cubicBezTo>
                <a:cubicBezTo>
                  <a:pt x="101" y="749"/>
                  <a:pt x="88" y="758"/>
                  <a:pt x="74" y="768"/>
                </a:cubicBezTo>
                <a:cubicBezTo>
                  <a:pt x="62" y="777"/>
                  <a:pt x="59" y="794"/>
                  <a:pt x="66" y="808"/>
                </a:cubicBezTo>
                <a:cubicBezTo>
                  <a:pt x="74" y="821"/>
                  <a:pt x="90" y="827"/>
                  <a:pt x="104" y="821"/>
                </a:cubicBezTo>
                <a:cubicBezTo>
                  <a:pt x="120" y="813"/>
                  <a:pt x="135" y="807"/>
                  <a:pt x="149" y="800"/>
                </a:cubicBezTo>
                <a:cubicBezTo>
                  <a:pt x="163" y="794"/>
                  <a:pt x="176" y="788"/>
                  <a:pt x="189" y="782"/>
                </a:cubicBezTo>
                <a:cubicBezTo>
                  <a:pt x="194" y="780"/>
                  <a:pt x="198" y="777"/>
                  <a:pt x="203" y="775"/>
                </a:cubicBezTo>
                <a:cubicBezTo>
                  <a:pt x="215" y="792"/>
                  <a:pt x="228" y="807"/>
                  <a:pt x="242" y="822"/>
                </a:cubicBezTo>
                <a:cubicBezTo>
                  <a:pt x="239" y="826"/>
                  <a:pt x="236" y="830"/>
                  <a:pt x="233" y="835"/>
                </a:cubicBezTo>
                <a:cubicBezTo>
                  <a:pt x="225" y="846"/>
                  <a:pt x="217" y="858"/>
                  <a:pt x="208" y="871"/>
                </a:cubicBezTo>
                <a:cubicBezTo>
                  <a:pt x="199" y="884"/>
                  <a:pt x="190" y="897"/>
                  <a:pt x="180" y="911"/>
                </a:cubicBezTo>
                <a:cubicBezTo>
                  <a:pt x="172" y="924"/>
                  <a:pt x="175" y="941"/>
                  <a:pt x="186" y="951"/>
                </a:cubicBezTo>
                <a:cubicBezTo>
                  <a:pt x="198" y="961"/>
                  <a:pt x="215" y="961"/>
                  <a:pt x="226" y="950"/>
                </a:cubicBezTo>
                <a:cubicBezTo>
                  <a:pt x="239" y="938"/>
                  <a:pt x="250" y="927"/>
                  <a:pt x="261" y="916"/>
                </a:cubicBezTo>
                <a:cubicBezTo>
                  <a:pt x="272" y="905"/>
                  <a:pt x="283" y="894"/>
                  <a:pt x="293" y="885"/>
                </a:cubicBezTo>
                <a:cubicBezTo>
                  <a:pt x="296" y="881"/>
                  <a:pt x="300" y="877"/>
                  <a:pt x="303" y="874"/>
                </a:cubicBezTo>
                <a:cubicBezTo>
                  <a:pt x="320" y="885"/>
                  <a:pt x="338" y="896"/>
                  <a:pt x="356" y="905"/>
                </a:cubicBezTo>
                <a:cubicBezTo>
                  <a:pt x="355" y="909"/>
                  <a:pt x="354" y="914"/>
                  <a:pt x="352" y="919"/>
                </a:cubicBezTo>
                <a:cubicBezTo>
                  <a:pt x="349" y="933"/>
                  <a:pt x="345" y="947"/>
                  <a:pt x="341" y="962"/>
                </a:cubicBezTo>
                <a:cubicBezTo>
                  <a:pt x="337" y="977"/>
                  <a:pt x="333" y="993"/>
                  <a:pt x="329" y="1010"/>
                </a:cubicBezTo>
                <a:cubicBezTo>
                  <a:pt x="325" y="1024"/>
                  <a:pt x="334" y="1039"/>
                  <a:pt x="348" y="1044"/>
                </a:cubicBezTo>
                <a:cubicBezTo>
                  <a:pt x="362" y="1050"/>
                  <a:pt x="379" y="1044"/>
                  <a:pt x="385" y="1030"/>
                </a:cubicBezTo>
                <a:cubicBezTo>
                  <a:pt x="393" y="1014"/>
                  <a:pt x="400" y="1000"/>
                  <a:pt x="406" y="986"/>
                </a:cubicBezTo>
                <a:cubicBezTo>
                  <a:pt x="413" y="972"/>
                  <a:pt x="419" y="958"/>
                  <a:pt x="425" y="946"/>
                </a:cubicBezTo>
                <a:cubicBezTo>
                  <a:pt x="428" y="941"/>
                  <a:pt x="430" y="937"/>
                  <a:pt x="432" y="932"/>
                </a:cubicBezTo>
                <a:cubicBezTo>
                  <a:pt x="451" y="937"/>
                  <a:pt x="471" y="941"/>
                  <a:pt x="492" y="943"/>
                </a:cubicBezTo>
                <a:cubicBezTo>
                  <a:pt x="492" y="948"/>
                  <a:pt x="493" y="953"/>
                  <a:pt x="493" y="958"/>
                </a:cubicBezTo>
                <a:cubicBezTo>
                  <a:pt x="494" y="972"/>
                  <a:pt x="496" y="986"/>
                  <a:pt x="497" y="1002"/>
                </a:cubicBezTo>
                <a:cubicBezTo>
                  <a:pt x="499" y="1017"/>
                  <a:pt x="500" y="1033"/>
                  <a:pt x="502" y="1051"/>
                </a:cubicBezTo>
                <a:cubicBezTo>
                  <a:pt x="503" y="1066"/>
                  <a:pt x="517" y="1077"/>
                  <a:pt x="532" y="1077"/>
                </a:cubicBezTo>
                <a:cubicBezTo>
                  <a:pt x="547" y="1077"/>
                  <a:pt x="561" y="1066"/>
                  <a:pt x="562" y="1051"/>
                </a:cubicBezTo>
                <a:cubicBezTo>
                  <a:pt x="564" y="1033"/>
                  <a:pt x="565" y="1017"/>
                  <a:pt x="567" y="1002"/>
                </a:cubicBezTo>
                <a:cubicBezTo>
                  <a:pt x="568" y="986"/>
                  <a:pt x="570" y="972"/>
                  <a:pt x="571" y="958"/>
                </a:cubicBezTo>
                <a:cubicBezTo>
                  <a:pt x="571" y="953"/>
                  <a:pt x="572" y="948"/>
                  <a:pt x="572" y="943"/>
                </a:cubicBezTo>
                <a:cubicBezTo>
                  <a:pt x="593" y="941"/>
                  <a:pt x="613" y="937"/>
                  <a:pt x="632" y="932"/>
                </a:cubicBezTo>
                <a:cubicBezTo>
                  <a:pt x="634" y="937"/>
                  <a:pt x="637" y="941"/>
                  <a:pt x="639" y="946"/>
                </a:cubicBezTo>
                <a:cubicBezTo>
                  <a:pt x="645" y="958"/>
                  <a:pt x="651" y="972"/>
                  <a:pt x="658" y="986"/>
                </a:cubicBezTo>
                <a:cubicBezTo>
                  <a:pt x="664" y="1000"/>
                  <a:pt x="671" y="1014"/>
                  <a:pt x="679" y="1030"/>
                </a:cubicBezTo>
                <a:cubicBezTo>
                  <a:pt x="685" y="1044"/>
                  <a:pt x="702" y="1050"/>
                  <a:pt x="716" y="1044"/>
                </a:cubicBezTo>
                <a:cubicBezTo>
                  <a:pt x="730" y="1039"/>
                  <a:pt x="739" y="1024"/>
                  <a:pt x="735" y="1010"/>
                </a:cubicBezTo>
                <a:cubicBezTo>
                  <a:pt x="731" y="993"/>
                  <a:pt x="727" y="977"/>
                  <a:pt x="723" y="962"/>
                </a:cubicBezTo>
                <a:cubicBezTo>
                  <a:pt x="719" y="947"/>
                  <a:pt x="715" y="933"/>
                  <a:pt x="712" y="919"/>
                </a:cubicBezTo>
                <a:cubicBezTo>
                  <a:pt x="710" y="914"/>
                  <a:pt x="709" y="909"/>
                  <a:pt x="708" y="905"/>
                </a:cubicBezTo>
                <a:cubicBezTo>
                  <a:pt x="726" y="896"/>
                  <a:pt x="744" y="885"/>
                  <a:pt x="761" y="874"/>
                </a:cubicBezTo>
                <a:cubicBezTo>
                  <a:pt x="764" y="877"/>
                  <a:pt x="768" y="881"/>
                  <a:pt x="771" y="885"/>
                </a:cubicBezTo>
                <a:cubicBezTo>
                  <a:pt x="781" y="894"/>
                  <a:pt x="792" y="905"/>
                  <a:pt x="803" y="916"/>
                </a:cubicBezTo>
                <a:cubicBezTo>
                  <a:pt x="814" y="927"/>
                  <a:pt x="825" y="938"/>
                  <a:pt x="838" y="950"/>
                </a:cubicBezTo>
                <a:cubicBezTo>
                  <a:pt x="849" y="961"/>
                  <a:pt x="866" y="961"/>
                  <a:pt x="878" y="951"/>
                </a:cubicBezTo>
                <a:cubicBezTo>
                  <a:pt x="889" y="941"/>
                  <a:pt x="893" y="924"/>
                  <a:pt x="884" y="911"/>
                </a:cubicBezTo>
                <a:cubicBezTo>
                  <a:pt x="874" y="897"/>
                  <a:pt x="865" y="884"/>
                  <a:pt x="856" y="871"/>
                </a:cubicBezTo>
                <a:cubicBezTo>
                  <a:pt x="847" y="858"/>
                  <a:pt x="839" y="846"/>
                  <a:pt x="831" y="835"/>
                </a:cubicBezTo>
                <a:cubicBezTo>
                  <a:pt x="828" y="830"/>
                  <a:pt x="825" y="826"/>
                  <a:pt x="822" y="822"/>
                </a:cubicBezTo>
                <a:cubicBezTo>
                  <a:pt x="836" y="807"/>
                  <a:pt x="849" y="792"/>
                  <a:pt x="861" y="775"/>
                </a:cubicBezTo>
                <a:cubicBezTo>
                  <a:pt x="866" y="777"/>
                  <a:pt x="870" y="780"/>
                  <a:pt x="875" y="782"/>
                </a:cubicBezTo>
                <a:cubicBezTo>
                  <a:pt x="888" y="788"/>
                  <a:pt x="901" y="794"/>
                  <a:pt x="915" y="800"/>
                </a:cubicBezTo>
                <a:cubicBezTo>
                  <a:pt x="929" y="807"/>
                  <a:pt x="944" y="813"/>
                  <a:pt x="960" y="821"/>
                </a:cubicBezTo>
                <a:cubicBezTo>
                  <a:pt x="974" y="827"/>
                  <a:pt x="990" y="821"/>
                  <a:pt x="998" y="808"/>
                </a:cubicBezTo>
                <a:cubicBezTo>
                  <a:pt x="1005" y="794"/>
                  <a:pt x="1002" y="777"/>
                  <a:pt x="990" y="768"/>
                </a:cubicBezTo>
                <a:cubicBezTo>
                  <a:pt x="976" y="758"/>
                  <a:pt x="963" y="749"/>
                  <a:pt x="950" y="740"/>
                </a:cubicBezTo>
                <a:cubicBezTo>
                  <a:pt x="937" y="731"/>
                  <a:pt x="926" y="722"/>
                  <a:pt x="914" y="714"/>
                </a:cubicBezTo>
                <a:cubicBezTo>
                  <a:pt x="910" y="711"/>
                  <a:pt x="906" y="708"/>
                  <a:pt x="902" y="705"/>
                </a:cubicBezTo>
                <a:cubicBezTo>
                  <a:pt x="910" y="687"/>
                  <a:pt x="917" y="668"/>
                  <a:pt x="923" y="648"/>
                </a:cubicBezTo>
                <a:cubicBezTo>
                  <a:pt x="928" y="649"/>
                  <a:pt x="932" y="649"/>
                  <a:pt x="938" y="649"/>
                </a:cubicBezTo>
                <a:cubicBezTo>
                  <a:pt x="952" y="651"/>
                  <a:pt x="966" y="652"/>
                  <a:pt x="982" y="653"/>
                </a:cubicBezTo>
                <a:cubicBezTo>
                  <a:pt x="997" y="654"/>
                  <a:pt x="1013" y="656"/>
                  <a:pt x="1031" y="657"/>
                </a:cubicBezTo>
                <a:cubicBezTo>
                  <a:pt x="1046" y="658"/>
                  <a:pt x="1059" y="647"/>
                  <a:pt x="1061" y="632"/>
                </a:cubicBezTo>
                <a:cubicBezTo>
                  <a:pt x="1064" y="617"/>
                  <a:pt x="1056" y="602"/>
                  <a:pt x="1041" y="598"/>
                </a:cubicBezTo>
                <a:close/>
              </a:path>
            </a:pathLst>
          </a:custGeom>
          <a:solidFill>
            <a:srgbClr val="356377"/>
          </a:solidFill>
          <a:ln>
            <a:noFill/>
          </a:ln>
        </p:spPr>
        <p:txBody>
          <a:bodyPr vert="horz" wrap="square" lIns="91440" tIns="45720" rIns="91440" bIns="45720" numCol="1" anchor="t" anchorCtr="0" compatLnSpc="1">
            <a:prstTxWarp prst="textNoShape">
              <a:avLst/>
            </a:prstTxWarp>
          </a:bodyPr>
          <a:lstStyle/>
          <a:p>
            <a:pPr defTabSz="914378"/>
            <a:endParaRPr lang="en-US" sz="1800">
              <a:solidFill>
                <a:prstClr val="black"/>
              </a:solidFill>
            </a:endParaRPr>
          </a:p>
        </p:txBody>
      </p:sp>
      <p:sp>
        <p:nvSpPr>
          <p:cNvPr id="107" name="Freeform 11">
            <a:extLst>
              <a:ext uri="{FF2B5EF4-FFF2-40B4-BE49-F238E27FC236}">
                <a16:creationId xmlns:a16="http://schemas.microsoft.com/office/drawing/2014/main" id="{806C41D6-AE52-42DE-8EBF-487072038E4F}"/>
              </a:ext>
            </a:extLst>
          </p:cNvPr>
          <p:cNvSpPr>
            <a:spLocks/>
          </p:cNvSpPr>
          <p:nvPr/>
        </p:nvSpPr>
        <p:spPr bwMode="auto">
          <a:xfrm>
            <a:off x="5194660" y="1341017"/>
            <a:ext cx="109454" cy="110641"/>
          </a:xfrm>
          <a:custGeom>
            <a:avLst/>
            <a:gdLst>
              <a:gd name="T0" fmla="*/ 951 w 1064"/>
              <a:gd name="T1" fmla="*/ 573 h 1077"/>
              <a:gd name="T2" fmla="*/ 936 w 1064"/>
              <a:gd name="T3" fmla="*/ 508 h 1077"/>
              <a:gd name="T4" fmla="*/ 1041 w 1064"/>
              <a:gd name="T5" fmla="*/ 479 h 1077"/>
              <a:gd name="T6" fmla="*/ 982 w 1064"/>
              <a:gd name="T7" fmla="*/ 424 h 1077"/>
              <a:gd name="T8" fmla="*/ 902 w 1064"/>
              <a:gd name="T9" fmla="*/ 371 h 1077"/>
              <a:gd name="T10" fmla="*/ 990 w 1064"/>
              <a:gd name="T11" fmla="*/ 308 h 1077"/>
              <a:gd name="T12" fmla="*/ 915 w 1064"/>
              <a:gd name="T13" fmla="*/ 276 h 1077"/>
              <a:gd name="T14" fmla="*/ 822 w 1064"/>
              <a:gd name="T15" fmla="*/ 255 h 1077"/>
              <a:gd name="T16" fmla="*/ 884 w 1064"/>
              <a:gd name="T17" fmla="*/ 165 h 1077"/>
              <a:gd name="T18" fmla="*/ 803 w 1064"/>
              <a:gd name="T19" fmla="*/ 161 h 1077"/>
              <a:gd name="T20" fmla="*/ 708 w 1064"/>
              <a:gd name="T21" fmla="*/ 172 h 1077"/>
              <a:gd name="T22" fmla="*/ 735 w 1064"/>
              <a:gd name="T23" fmla="*/ 67 h 1077"/>
              <a:gd name="T24" fmla="*/ 658 w 1064"/>
              <a:gd name="T25" fmla="*/ 91 h 1077"/>
              <a:gd name="T26" fmla="*/ 572 w 1064"/>
              <a:gd name="T27" fmla="*/ 134 h 1077"/>
              <a:gd name="T28" fmla="*/ 562 w 1064"/>
              <a:gd name="T29" fmla="*/ 26 h 1077"/>
              <a:gd name="T30" fmla="*/ 497 w 1064"/>
              <a:gd name="T31" fmla="*/ 75 h 1077"/>
              <a:gd name="T32" fmla="*/ 432 w 1064"/>
              <a:gd name="T33" fmla="*/ 144 h 1077"/>
              <a:gd name="T34" fmla="*/ 385 w 1064"/>
              <a:gd name="T35" fmla="*/ 46 h 1077"/>
              <a:gd name="T36" fmla="*/ 341 w 1064"/>
              <a:gd name="T37" fmla="*/ 115 h 1077"/>
              <a:gd name="T38" fmla="*/ 303 w 1064"/>
              <a:gd name="T39" fmla="*/ 203 h 1077"/>
              <a:gd name="T40" fmla="*/ 226 w 1064"/>
              <a:gd name="T41" fmla="*/ 126 h 1077"/>
              <a:gd name="T42" fmla="*/ 208 w 1064"/>
              <a:gd name="T43" fmla="*/ 206 h 1077"/>
              <a:gd name="T44" fmla="*/ 203 w 1064"/>
              <a:gd name="T45" fmla="*/ 301 h 1077"/>
              <a:gd name="T46" fmla="*/ 104 w 1064"/>
              <a:gd name="T47" fmla="*/ 256 h 1077"/>
              <a:gd name="T48" fmla="*/ 114 w 1064"/>
              <a:gd name="T49" fmla="*/ 337 h 1077"/>
              <a:gd name="T50" fmla="*/ 142 w 1064"/>
              <a:gd name="T51" fmla="*/ 428 h 1077"/>
              <a:gd name="T52" fmla="*/ 33 w 1064"/>
              <a:gd name="T53" fmla="*/ 420 h 1077"/>
              <a:gd name="T54" fmla="*/ 70 w 1064"/>
              <a:gd name="T55" fmla="*/ 492 h 1077"/>
              <a:gd name="T56" fmla="*/ 126 w 1064"/>
              <a:gd name="T57" fmla="*/ 538 h 1077"/>
              <a:gd name="T58" fmla="*/ 70 w 1064"/>
              <a:gd name="T59" fmla="*/ 585 h 1077"/>
              <a:gd name="T60" fmla="*/ 33 w 1064"/>
              <a:gd name="T61" fmla="*/ 657 h 1077"/>
              <a:gd name="T62" fmla="*/ 142 w 1064"/>
              <a:gd name="T63" fmla="*/ 648 h 1077"/>
              <a:gd name="T64" fmla="*/ 114 w 1064"/>
              <a:gd name="T65" fmla="*/ 740 h 1077"/>
              <a:gd name="T66" fmla="*/ 104 w 1064"/>
              <a:gd name="T67" fmla="*/ 821 h 1077"/>
              <a:gd name="T68" fmla="*/ 203 w 1064"/>
              <a:gd name="T69" fmla="*/ 775 h 1077"/>
              <a:gd name="T70" fmla="*/ 208 w 1064"/>
              <a:gd name="T71" fmla="*/ 871 h 1077"/>
              <a:gd name="T72" fmla="*/ 226 w 1064"/>
              <a:gd name="T73" fmla="*/ 950 h 1077"/>
              <a:gd name="T74" fmla="*/ 303 w 1064"/>
              <a:gd name="T75" fmla="*/ 874 h 1077"/>
              <a:gd name="T76" fmla="*/ 341 w 1064"/>
              <a:gd name="T77" fmla="*/ 962 h 1077"/>
              <a:gd name="T78" fmla="*/ 385 w 1064"/>
              <a:gd name="T79" fmla="*/ 1030 h 1077"/>
              <a:gd name="T80" fmla="*/ 432 w 1064"/>
              <a:gd name="T81" fmla="*/ 932 h 1077"/>
              <a:gd name="T82" fmla="*/ 497 w 1064"/>
              <a:gd name="T83" fmla="*/ 1002 h 1077"/>
              <a:gd name="T84" fmla="*/ 562 w 1064"/>
              <a:gd name="T85" fmla="*/ 1051 h 1077"/>
              <a:gd name="T86" fmla="*/ 572 w 1064"/>
              <a:gd name="T87" fmla="*/ 943 h 1077"/>
              <a:gd name="T88" fmla="*/ 658 w 1064"/>
              <a:gd name="T89" fmla="*/ 986 h 1077"/>
              <a:gd name="T90" fmla="*/ 735 w 1064"/>
              <a:gd name="T91" fmla="*/ 1010 h 1077"/>
              <a:gd name="T92" fmla="*/ 708 w 1064"/>
              <a:gd name="T93" fmla="*/ 905 h 1077"/>
              <a:gd name="T94" fmla="*/ 803 w 1064"/>
              <a:gd name="T95" fmla="*/ 916 h 1077"/>
              <a:gd name="T96" fmla="*/ 884 w 1064"/>
              <a:gd name="T97" fmla="*/ 911 h 1077"/>
              <a:gd name="T98" fmla="*/ 822 w 1064"/>
              <a:gd name="T99" fmla="*/ 822 h 1077"/>
              <a:gd name="T100" fmla="*/ 915 w 1064"/>
              <a:gd name="T101" fmla="*/ 800 h 1077"/>
              <a:gd name="T102" fmla="*/ 990 w 1064"/>
              <a:gd name="T103" fmla="*/ 768 h 1077"/>
              <a:gd name="T104" fmla="*/ 902 w 1064"/>
              <a:gd name="T105" fmla="*/ 705 h 1077"/>
              <a:gd name="T106" fmla="*/ 982 w 1064"/>
              <a:gd name="T107" fmla="*/ 653 h 1077"/>
              <a:gd name="T108" fmla="*/ 1041 w 1064"/>
              <a:gd name="T109" fmla="*/ 598 h 10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64" h="1077">
                <a:moveTo>
                  <a:pt x="1041" y="598"/>
                </a:moveTo>
                <a:cubicBezTo>
                  <a:pt x="1024" y="593"/>
                  <a:pt x="1009" y="589"/>
                  <a:pt x="994" y="585"/>
                </a:cubicBezTo>
                <a:cubicBezTo>
                  <a:pt x="979" y="580"/>
                  <a:pt x="965" y="577"/>
                  <a:pt x="951" y="573"/>
                </a:cubicBezTo>
                <a:cubicBezTo>
                  <a:pt x="946" y="571"/>
                  <a:pt x="941" y="570"/>
                  <a:pt x="936" y="569"/>
                </a:cubicBezTo>
                <a:cubicBezTo>
                  <a:pt x="937" y="559"/>
                  <a:pt x="938" y="549"/>
                  <a:pt x="938" y="538"/>
                </a:cubicBezTo>
                <a:cubicBezTo>
                  <a:pt x="938" y="528"/>
                  <a:pt x="937" y="518"/>
                  <a:pt x="936" y="508"/>
                </a:cubicBezTo>
                <a:cubicBezTo>
                  <a:pt x="941" y="506"/>
                  <a:pt x="946" y="505"/>
                  <a:pt x="951" y="504"/>
                </a:cubicBezTo>
                <a:cubicBezTo>
                  <a:pt x="965" y="500"/>
                  <a:pt x="979" y="496"/>
                  <a:pt x="994" y="492"/>
                </a:cubicBezTo>
                <a:cubicBezTo>
                  <a:pt x="1009" y="488"/>
                  <a:pt x="1024" y="484"/>
                  <a:pt x="1041" y="479"/>
                </a:cubicBezTo>
                <a:cubicBezTo>
                  <a:pt x="1056" y="475"/>
                  <a:pt x="1064" y="460"/>
                  <a:pt x="1061" y="445"/>
                </a:cubicBezTo>
                <a:cubicBezTo>
                  <a:pt x="1059" y="430"/>
                  <a:pt x="1046" y="418"/>
                  <a:pt x="1031" y="420"/>
                </a:cubicBezTo>
                <a:cubicBezTo>
                  <a:pt x="1013" y="421"/>
                  <a:pt x="997" y="422"/>
                  <a:pt x="982" y="424"/>
                </a:cubicBezTo>
                <a:cubicBezTo>
                  <a:pt x="966" y="425"/>
                  <a:pt x="952" y="426"/>
                  <a:pt x="938" y="427"/>
                </a:cubicBezTo>
                <a:cubicBezTo>
                  <a:pt x="932" y="428"/>
                  <a:pt x="928" y="428"/>
                  <a:pt x="923" y="428"/>
                </a:cubicBezTo>
                <a:cubicBezTo>
                  <a:pt x="917" y="409"/>
                  <a:pt x="910" y="389"/>
                  <a:pt x="902" y="371"/>
                </a:cubicBezTo>
                <a:cubicBezTo>
                  <a:pt x="906" y="368"/>
                  <a:pt x="910" y="365"/>
                  <a:pt x="914" y="362"/>
                </a:cubicBezTo>
                <a:cubicBezTo>
                  <a:pt x="926" y="354"/>
                  <a:pt x="937" y="346"/>
                  <a:pt x="950" y="337"/>
                </a:cubicBezTo>
                <a:cubicBezTo>
                  <a:pt x="963" y="328"/>
                  <a:pt x="976" y="318"/>
                  <a:pt x="990" y="308"/>
                </a:cubicBezTo>
                <a:cubicBezTo>
                  <a:pt x="1002" y="299"/>
                  <a:pt x="1005" y="282"/>
                  <a:pt x="998" y="269"/>
                </a:cubicBezTo>
                <a:cubicBezTo>
                  <a:pt x="990" y="256"/>
                  <a:pt x="974" y="250"/>
                  <a:pt x="960" y="256"/>
                </a:cubicBezTo>
                <a:cubicBezTo>
                  <a:pt x="944" y="263"/>
                  <a:pt x="929" y="270"/>
                  <a:pt x="915" y="276"/>
                </a:cubicBezTo>
                <a:cubicBezTo>
                  <a:pt x="901" y="283"/>
                  <a:pt x="888" y="289"/>
                  <a:pt x="875" y="295"/>
                </a:cubicBezTo>
                <a:cubicBezTo>
                  <a:pt x="870" y="297"/>
                  <a:pt x="866" y="299"/>
                  <a:pt x="861" y="301"/>
                </a:cubicBezTo>
                <a:cubicBezTo>
                  <a:pt x="850" y="285"/>
                  <a:pt x="836" y="269"/>
                  <a:pt x="822" y="255"/>
                </a:cubicBezTo>
                <a:cubicBezTo>
                  <a:pt x="825" y="250"/>
                  <a:pt x="828" y="246"/>
                  <a:pt x="831" y="242"/>
                </a:cubicBezTo>
                <a:cubicBezTo>
                  <a:pt x="839" y="230"/>
                  <a:pt x="847" y="218"/>
                  <a:pt x="856" y="206"/>
                </a:cubicBezTo>
                <a:cubicBezTo>
                  <a:pt x="865" y="193"/>
                  <a:pt x="874" y="179"/>
                  <a:pt x="884" y="165"/>
                </a:cubicBezTo>
                <a:cubicBezTo>
                  <a:pt x="893" y="153"/>
                  <a:pt x="889" y="135"/>
                  <a:pt x="878" y="126"/>
                </a:cubicBezTo>
                <a:cubicBezTo>
                  <a:pt x="866" y="116"/>
                  <a:pt x="849" y="116"/>
                  <a:pt x="838" y="126"/>
                </a:cubicBezTo>
                <a:cubicBezTo>
                  <a:pt x="825" y="139"/>
                  <a:pt x="814" y="150"/>
                  <a:pt x="803" y="161"/>
                </a:cubicBezTo>
                <a:cubicBezTo>
                  <a:pt x="792" y="172"/>
                  <a:pt x="781" y="182"/>
                  <a:pt x="771" y="192"/>
                </a:cubicBezTo>
                <a:cubicBezTo>
                  <a:pt x="768" y="196"/>
                  <a:pt x="764" y="199"/>
                  <a:pt x="761" y="203"/>
                </a:cubicBezTo>
                <a:cubicBezTo>
                  <a:pt x="744" y="191"/>
                  <a:pt x="726" y="181"/>
                  <a:pt x="708" y="172"/>
                </a:cubicBezTo>
                <a:cubicBezTo>
                  <a:pt x="709" y="167"/>
                  <a:pt x="710" y="162"/>
                  <a:pt x="712" y="157"/>
                </a:cubicBezTo>
                <a:cubicBezTo>
                  <a:pt x="715" y="144"/>
                  <a:pt x="719" y="130"/>
                  <a:pt x="723" y="115"/>
                </a:cubicBezTo>
                <a:cubicBezTo>
                  <a:pt x="727" y="100"/>
                  <a:pt x="731" y="84"/>
                  <a:pt x="735" y="67"/>
                </a:cubicBezTo>
                <a:cubicBezTo>
                  <a:pt x="739" y="52"/>
                  <a:pt x="730" y="37"/>
                  <a:pt x="716" y="32"/>
                </a:cubicBezTo>
                <a:cubicBezTo>
                  <a:pt x="702" y="27"/>
                  <a:pt x="685" y="33"/>
                  <a:pt x="679" y="46"/>
                </a:cubicBezTo>
                <a:cubicBezTo>
                  <a:pt x="671" y="62"/>
                  <a:pt x="664" y="77"/>
                  <a:pt x="658" y="91"/>
                </a:cubicBezTo>
                <a:cubicBezTo>
                  <a:pt x="651" y="105"/>
                  <a:pt x="645" y="118"/>
                  <a:pt x="639" y="131"/>
                </a:cubicBezTo>
                <a:cubicBezTo>
                  <a:pt x="637" y="135"/>
                  <a:pt x="634" y="140"/>
                  <a:pt x="632" y="144"/>
                </a:cubicBezTo>
                <a:cubicBezTo>
                  <a:pt x="613" y="139"/>
                  <a:pt x="593" y="136"/>
                  <a:pt x="572" y="134"/>
                </a:cubicBezTo>
                <a:cubicBezTo>
                  <a:pt x="572" y="129"/>
                  <a:pt x="571" y="124"/>
                  <a:pt x="571" y="119"/>
                </a:cubicBezTo>
                <a:cubicBezTo>
                  <a:pt x="570" y="105"/>
                  <a:pt x="568" y="90"/>
                  <a:pt x="567" y="75"/>
                </a:cubicBezTo>
                <a:cubicBezTo>
                  <a:pt x="565" y="59"/>
                  <a:pt x="564" y="43"/>
                  <a:pt x="562" y="26"/>
                </a:cubicBezTo>
                <a:cubicBezTo>
                  <a:pt x="561" y="11"/>
                  <a:pt x="547" y="0"/>
                  <a:pt x="532" y="0"/>
                </a:cubicBezTo>
                <a:cubicBezTo>
                  <a:pt x="517" y="0"/>
                  <a:pt x="503" y="11"/>
                  <a:pt x="502" y="26"/>
                </a:cubicBezTo>
                <a:cubicBezTo>
                  <a:pt x="500" y="43"/>
                  <a:pt x="499" y="59"/>
                  <a:pt x="497" y="75"/>
                </a:cubicBezTo>
                <a:cubicBezTo>
                  <a:pt x="496" y="90"/>
                  <a:pt x="494" y="105"/>
                  <a:pt x="493" y="119"/>
                </a:cubicBezTo>
                <a:cubicBezTo>
                  <a:pt x="493" y="124"/>
                  <a:pt x="492" y="129"/>
                  <a:pt x="492" y="134"/>
                </a:cubicBezTo>
                <a:cubicBezTo>
                  <a:pt x="471" y="136"/>
                  <a:pt x="451" y="139"/>
                  <a:pt x="432" y="144"/>
                </a:cubicBezTo>
                <a:cubicBezTo>
                  <a:pt x="430" y="140"/>
                  <a:pt x="428" y="135"/>
                  <a:pt x="425" y="131"/>
                </a:cubicBezTo>
                <a:cubicBezTo>
                  <a:pt x="419" y="118"/>
                  <a:pt x="413" y="105"/>
                  <a:pt x="406" y="91"/>
                </a:cubicBezTo>
                <a:cubicBezTo>
                  <a:pt x="400" y="77"/>
                  <a:pt x="393" y="62"/>
                  <a:pt x="385" y="46"/>
                </a:cubicBezTo>
                <a:cubicBezTo>
                  <a:pt x="379" y="33"/>
                  <a:pt x="362" y="27"/>
                  <a:pt x="348" y="32"/>
                </a:cubicBezTo>
                <a:cubicBezTo>
                  <a:pt x="334" y="37"/>
                  <a:pt x="325" y="52"/>
                  <a:pt x="329" y="67"/>
                </a:cubicBezTo>
                <a:cubicBezTo>
                  <a:pt x="333" y="84"/>
                  <a:pt x="337" y="100"/>
                  <a:pt x="341" y="115"/>
                </a:cubicBezTo>
                <a:cubicBezTo>
                  <a:pt x="345" y="130"/>
                  <a:pt x="349" y="144"/>
                  <a:pt x="352" y="157"/>
                </a:cubicBezTo>
                <a:cubicBezTo>
                  <a:pt x="354" y="162"/>
                  <a:pt x="355" y="167"/>
                  <a:pt x="356" y="172"/>
                </a:cubicBezTo>
                <a:cubicBezTo>
                  <a:pt x="338" y="181"/>
                  <a:pt x="320" y="191"/>
                  <a:pt x="303" y="203"/>
                </a:cubicBezTo>
                <a:cubicBezTo>
                  <a:pt x="300" y="199"/>
                  <a:pt x="296" y="196"/>
                  <a:pt x="293" y="192"/>
                </a:cubicBezTo>
                <a:cubicBezTo>
                  <a:pt x="283" y="182"/>
                  <a:pt x="272" y="172"/>
                  <a:pt x="261" y="161"/>
                </a:cubicBezTo>
                <a:cubicBezTo>
                  <a:pt x="250" y="150"/>
                  <a:pt x="239" y="139"/>
                  <a:pt x="226" y="126"/>
                </a:cubicBezTo>
                <a:cubicBezTo>
                  <a:pt x="215" y="116"/>
                  <a:pt x="198" y="116"/>
                  <a:pt x="186" y="126"/>
                </a:cubicBezTo>
                <a:cubicBezTo>
                  <a:pt x="175" y="135"/>
                  <a:pt x="172" y="153"/>
                  <a:pt x="180" y="165"/>
                </a:cubicBezTo>
                <a:cubicBezTo>
                  <a:pt x="190" y="179"/>
                  <a:pt x="199" y="193"/>
                  <a:pt x="208" y="206"/>
                </a:cubicBezTo>
                <a:cubicBezTo>
                  <a:pt x="217" y="218"/>
                  <a:pt x="225" y="230"/>
                  <a:pt x="233" y="242"/>
                </a:cubicBezTo>
                <a:cubicBezTo>
                  <a:pt x="236" y="246"/>
                  <a:pt x="239" y="250"/>
                  <a:pt x="242" y="255"/>
                </a:cubicBezTo>
                <a:cubicBezTo>
                  <a:pt x="228" y="269"/>
                  <a:pt x="215" y="285"/>
                  <a:pt x="203" y="301"/>
                </a:cubicBezTo>
                <a:cubicBezTo>
                  <a:pt x="198" y="299"/>
                  <a:pt x="194" y="297"/>
                  <a:pt x="189" y="295"/>
                </a:cubicBezTo>
                <a:cubicBezTo>
                  <a:pt x="176" y="289"/>
                  <a:pt x="163" y="283"/>
                  <a:pt x="149" y="276"/>
                </a:cubicBezTo>
                <a:cubicBezTo>
                  <a:pt x="135" y="270"/>
                  <a:pt x="120" y="263"/>
                  <a:pt x="104" y="256"/>
                </a:cubicBezTo>
                <a:cubicBezTo>
                  <a:pt x="90" y="250"/>
                  <a:pt x="74" y="256"/>
                  <a:pt x="66" y="269"/>
                </a:cubicBezTo>
                <a:cubicBezTo>
                  <a:pt x="59" y="282"/>
                  <a:pt x="62" y="299"/>
                  <a:pt x="74" y="308"/>
                </a:cubicBezTo>
                <a:cubicBezTo>
                  <a:pt x="88" y="318"/>
                  <a:pt x="101" y="328"/>
                  <a:pt x="114" y="337"/>
                </a:cubicBezTo>
                <a:cubicBezTo>
                  <a:pt x="127" y="346"/>
                  <a:pt x="139" y="354"/>
                  <a:pt x="150" y="362"/>
                </a:cubicBezTo>
                <a:cubicBezTo>
                  <a:pt x="154" y="365"/>
                  <a:pt x="158" y="368"/>
                  <a:pt x="162" y="371"/>
                </a:cubicBezTo>
                <a:cubicBezTo>
                  <a:pt x="154" y="389"/>
                  <a:pt x="147" y="409"/>
                  <a:pt x="142" y="428"/>
                </a:cubicBezTo>
                <a:cubicBezTo>
                  <a:pt x="137" y="428"/>
                  <a:pt x="132" y="428"/>
                  <a:pt x="126" y="427"/>
                </a:cubicBezTo>
                <a:cubicBezTo>
                  <a:pt x="112" y="426"/>
                  <a:pt x="98" y="425"/>
                  <a:pt x="82" y="424"/>
                </a:cubicBezTo>
                <a:cubicBezTo>
                  <a:pt x="67" y="422"/>
                  <a:pt x="51" y="421"/>
                  <a:pt x="33" y="420"/>
                </a:cubicBezTo>
                <a:cubicBezTo>
                  <a:pt x="18" y="418"/>
                  <a:pt x="5" y="430"/>
                  <a:pt x="3" y="445"/>
                </a:cubicBezTo>
                <a:cubicBezTo>
                  <a:pt x="0" y="460"/>
                  <a:pt x="8" y="475"/>
                  <a:pt x="23" y="479"/>
                </a:cubicBezTo>
                <a:cubicBezTo>
                  <a:pt x="40" y="484"/>
                  <a:pt x="55" y="488"/>
                  <a:pt x="70" y="492"/>
                </a:cubicBezTo>
                <a:cubicBezTo>
                  <a:pt x="85" y="496"/>
                  <a:pt x="99" y="500"/>
                  <a:pt x="113" y="504"/>
                </a:cubicBezTo>
                <a:cubicBezTo>
                  <a:pt x="118" y="505"/>
                  <a:pt x="123" y="506"/>
                  <a:pt x="128" y="508"/>
                </a:cubicBezTo>
                <a:cubicBezTo>
                  <a:pt x="127" y="518"/>
                  <a:pt x="126" y="528"/>
                  <a:pt x="126" y="538"/>
                </a:cubicBezTo>
                <a:cubicBezTo>
                  <a:pt x="126" y="549"/>
                  <a:pt x="127" y="559"/>
                  <a:pt x="128" y="569"/>
                </a:cubicBezTo>
                <a:cubicBezTo>
                  <a:pt x="123" y="570"/>
                  <a:pt x="118" y="571"/>
                  <a:pt x="113" y="573"/>
                </a:cubicBezTo>
                <a:cubicBezTo>
                  <a:pt x="99" y="577"/>
                  <a:pt x="85" y="580"/>
                  <a:pt x="70" y="585"/>
                </a:cubicBezTo>
                <a:cubicBezTo>
                  <a:pt x="55" y="589"/>
                  <a:pt x="40" y="593"/>
                  <a:pt x="23" y="598"/>
                </a:cubicBezTo>
                <a:cubicBezTo>
                  <a:pt x="8" y="602"/>
                  <a:pt x="0" y="617"/>
                  <a:pt x="3" y="632"/>
                </a:cubicBezTo>
                <a:cubicBezTo>
                  <a:pt x="5" y="647"/>
                  <a:pt x="18" y="658"/>
                  <a:pt x="33" y="657"/>
                </a:cubicBezTo>
                <a:cubicBezTo>
                  <a:pt x="51" y="656"/>
                  <a:pt x="67" y="654"/>
                  <a:pt x="82" y="653"/>
                </a:cubicBezTo>
                <a:cubicBezTo>
                  <a:pt x="98" y="652"/>
                  <a:pt x="112" y="651"/>
                  <a:pt x="126" y="649"/>
                </a:cubicBezTo>
                <a:cubicBezTo>
                  <a:pt x="132" y="649"/>
                  <a:pt x="137" y="649"/>
                  <a:pt x="142" y="648"/>
                </a:cubicBezTo>
                <a:cubicBezTo>
                  <a:pt x="147" y="668"/>
                  <a:pt x="154" y="687"/>
                  <a:pt x="162" y="705"/>
                </a:cubicBezTo>
                <a:cubicBezTo>
                  <a:pt x="158" y="708"/>
                  <a:pt x="154" y="711"/>
                  <a:pt x="150" y="714"/>
                </a:cubicBezTo>
                <a:cubicBezTo>
                  <a:pt x="139" y="722"/>
                  <a:pt x="127" y="731"/>
                  <a:pt x="114" y="740"/>
                </a:cubicBezTo>
                <a:cubicBezTo>
                  <a:pt x="101" y="749"/>
                  <a:pt x="88" y="758"/>
                  <a:pt x="74" y="768"/>
                </a:cubicBezTo>
                <a:cubicBezTo>
                  <a:pt x="62" y="777"/>
                  <a:pt x="59" y="794"/>
                  <a:pt x="66" y="808"/>
                </a:cubicBezTo>
                <a:cubicBezTo>
                  <a:pt x="74" y="821"/>
                  <a:pt x="90" y="827"/>
                  <a:pt x="104" y="821"/>
                </a:cubicBezTo>
                <a:cubicBezTo>
                  <a:pt x="120" y="813"/>
                  <a:pt x="135" y="807"/>
                  <a:pt x="149" y="800"/>
                </a:cubicBezTo>
                <a:cubicBezTo>
                  <a:pt x="163" y="794"/>
                  <a:pt x="176" y="788"/>
                  <a:pt x="189" y="782"/>
                </a:cubicBezTo>
                <a:cubicBezTo>
                  <a:pt x="194" y="780"/>
                  <a:pt x="198" y="777"/>
                  <a:pt x="203" y="775"/>
                </a:cubicBezTo>
                <a:cubicBezTo>
                  <a:pt x="215" y="792"/>
                  <a:pt x="228" y="807"/>
                  <a:pt x="242" y="822"/>
                </a:cubicBezTo>
                <a:cubicBezTo>
                  <a:pt x="239" y="826"/>
                  <a:pt x="236" y="830"/>
                  <a:pt x="233" y="835"/>
                </a:cubicBezTo>
                <a:cubicBezTo>
                  <a:pt x="225" y="846"/>
                  <a:pt x="217" y="858"/>
                  <a:pt x="208" y="871"/>
                </a:cubicBezTo>
                <a:cubicBezTo>
                  <a:pt x="199" y="884"/>
                  <a:pt x="190" y="897"/>
                  <a:pt x="180" y="911"/>
                </a:cubicBezTo>
                <a:cubicBezTo>
                  <a:pt x="172" y="924"/>
                  <a:pt x="175" y="941"/>
                  <a:pt x="186" y="951"/>
                </a:cubicBezTo>
                <a:cubicBezTo>
                  <a:pt x="198" y="961"/>
                  <a:pt x="215" y="961"/>
                  <a:pt x="226" y="950"/>
                </a:cubicBezTo>
                <a:cubicBezTo>
                  <a:pt x="239" y="938"/>
                  <a:pt x="250" y="927"/>
                  <a:pt x="261" y="916"/>
                </a:cubicBezTo>
                <a:cubicBezTo>
                  <a:pt x="272" y="905"/>
                  <a:pt x="283" y="894"/>
                  <a:pt x="293" y="885"/>
                </a:cubicBezTo>
                <a:cubicBezTo>
                  <a:pt x="296" y="881"/>
                  <a:pt x="300" y="877"/>
                  <a:pt x="303" y="874"/>
                </a:cubicBezTo>
                <a:cubicBezTo>
                  <a:pt x="320" y="885"/>
                  <a:pt x="338" y="896"/>
                  <a:pt x="356" y="905"/>
                </a:cubicBezTo>
                <a:cubicBezTo>
                  <a:pt x="355" y="909"/>
                  <a:pt x="354" y="914"/>
                  <a:pt x="352" y="919"/>
                </a:cubicBezTo>
                <a:cubicBezTo>
                  <a:pt x="349" y="933"/>
                  <a:pt x="345" y="947"/>
                  <a:pt x="341" y="962"/>
                </a:cubicBezTo>
                <a:cubicBezTo>
                  <a:pt x="337" y="977"/>
                  <a:pt x="333" y="993"/>
                  <a:pt x="329" y="1010"/>
                </a:cubicBezTo>
                <a:cubicBezTo>
                  <a:pt x="325" y="1024"/>
                  <a:pt x="334" y="1039"/>
                  <a:pt x="348" y="1044"/>
                </a:cubicBezTo>
                <a:cubicBezTo>
                  <a:pt x="362" y="1050"/>
                  <a:pt x="379" y="1044"/>
                  <a:pt x="385" y="1030"/>
                </a:cubicBezTo>
                <a:cubicBezTo>
                  <a:pt x="393" y="1014"/>
                  <a:pt x="400" y="1000"/>
                  <a:pt x="406" y="986"/>
                </a:cubicBezTo>
                <a:cubicBezTo>
                  <a:pt x="413" y="972"/>
                  <a:pt x="419" y="958"/>
                  <a:pt x="425" y="946"/>
                </a:cubicBezTo>
                <a:cubicBezTo>
                  <a:pt x="428" y="941"/>
                  <a:pt x="430" y="937"/>
                  <a:pt x="432" y="932"/>
                </a:cubicBezTo>
                <a:cubicBezTo>
                  <a:pt x="451" y="937"/>
                  <a:pt x="471" y="941"/>
                  <a:pt x="492" y="943"/>
                </a:cubicBezTo>
                <a:cubicBezTo>
                  <a:pt x="492" y="948"/>
                  <a:pt x="493" y="953"/>
                  <a:pt x="493" y="958"/>
                </a:cubicBezTo>
                <a:cubicBezTo>
                  <a:pt x="494" y="972"/>
                  <a:pt x="496" y="986"/>
                  <a:pt x="497" y="1002"/>
                </a:cubicBezTo>
                <a:cubicBezTo>
                  <a:pt x="499" y="1017"/>
                  <a:pt x="500" y="1033"/>
                  <a:pt x="502" y="1051"/>
                </a:cubicBezTo>
                <a:cubicBezTo>
                  <a:pt x="503" y="1066"/>
                  <a:pt x="517" y="1077"/>
                  <a:pt x="532" y="1077"/>
                </a:cubicBezTo>
                <a:cubicBezTo>
                  <a:pt x="547" y="1077"/>
                  <a:pt x="561" y="1066"/>
                  <a:pt x="562" y="1051"/>
                </a:cubicBezTo>
                <a:cubicBezTo>
                  <a:pt x="564" y="1033"/>
                  <a:pt x="565" y="1017"/>
                  <a:pt x="567" y="1002"/>
                </a:cubicBezTo>
                <a:cubicBezTo>
                  <a:pt x="568" y="986"/>
                  <a:pt x="570" y="972"/>
                  <a:pt x="571" y="958"/>
                </a:cubicBezTo>
                <a:cubicBezTo>
                  <a:pt x="571" y="953"/>
                  <a:pt x="572" y="948"/>
                  <a:pt x="572" y="943"/>
                </a:cubicBezTo>
                <a:cubicBezTo>
                  <a:pt x="593" y="941"/>
                  <a:pt x="613" y="937"/>
                  <a:pt x="632" y="932"/>
                </a:cubicBezTo>
                <a:cubicBezTo>
                  <a:pt x="634" y="937"/>
                  <a:pt x="637" y="941"/>
                  <a:pt x="639" y="946"/>
                </a:cubicBezTo>
                <a:cubicBezTo>
                  <a:pt x="645" y="958"/>
                  <a:pt x="651" y="972"/>
                  <a:pt x="658" y="986"/>
                </a:cubicBezTo>
                <a:cubicBezTo>
                  <a:pt x="664" y="1000"/>
                  <a:pt x="671" y="1014"/>
                  <a:pt x="679" y="1030"/>
                </a:cubicBezTo>
                <a:cubicBezTo>
                  <a:pt x="685" y="1044"/>
                  <a:pt x="702" y="1050"/>
                  <a:pt x="716" y="1044"/>
                </a:cubicBezTo>
                <a:cubicBezTo>
                  <a:pt x="730" y="1039"/>
                  <a:pt x="739" y="1024"/>
                  <a:pt x="735" y="1010"/>
                </a:cubicBezTo>
                <a:cubicBezTo>
                  <a:pt x="731" y="993"/>
                  <a:pt x="727" y="977"/>
                  <a:pt x="723" y="962"/>
                </a:cubicBezTo>
                <a:cubicBezTo>
                  <a:pt x="719" y="947"/>
                  <a:pt x="715" y="933"/>
                  <a:pt x="712" y="919"/>
                </a:cubicBezTo>
                <a:cubicBezTo>
                  <a:pt x="710" y="914"/>
                  <a:pt x="709" y="909"/>
                  <a:pt x="708" y="905"/>
                </a:cubicBezTo>
                <a:cubicBezTo>
                  <a:pt x="726" y="896"/>
                  <a:pt x="744" y="885"/>
                  <a:pt x="761" y="874"/>
                </a:cubicBezTo>
                <a:cubicBezTo>
                  <a:pt x="764" y="877"/>
                  <a:pt x="768" y="881"/>
                  <a:pt x="771" y="885"/>
                </a:cubicBezTo>
                <a:cubicBezTo>
                  <a:pt x="781" y="894"/>
                  <a:pt x="792" y="905"/>
                  <a:pt x="803" y="916"/>
                </a:cubicBezTo>
                <a:cubicBezTo>
                  <a:pt x="814" y="927"/>
                  <a:pt x="825" y="938"/>
                  <a:pt x="838" y="950"/>
                </a:cubicBezTo>
                <a:cubicBezTo>
                  <a:pt x="849" y="961"/>
                  <a:pt x="866" y="961"/>
                  <a:pt x="878" y="951"/>
                </a:cubicBezTo>
                <a:cubicBezTo>
                  <a:pt x="889" y="941"/>
                  <a:pt x="893" y="924"/>
                  <a:pt x="884" y="911"/>
                </a:cubicBezTo>
                <a:cubicBezTo>
                  <a:pt x="874" y="897"/>
                  <a:pt x="865" y="884"/>
                  <a:pt x="856" y="871"/>
                </a:cubicBezTo>
                <a:cubicBezTo>
                  <a:pt x="847" y="858"/>
                  <a:pt x="839" y="846"/>
                  <a:pt x="831" y="835"/>
                </a:cubicBezTo>
                <a:cubicBezTo>
                  <a:pt x="828" y="830"/>
                  <a:pt x="825" y="826"/>
                  <a:pt x="822" y="822"/>
                </a:cubicBezTo>
                <a:cubicBezTo>
                  <a:pt x="836" y="807"/>
                  <a:pt x="849" y="792"/>
                  <a:pt x="861" y="775"/>
                </a:cubicBezTo>
                <a:cubicBezTo>
                  <a:pt x="866" y="777"/>
                  <a:pt x="870" y="780"/>
                  <a:pt x="875" y="782"/>
                </a:cubicBezTo>
                <a:cubicBezTo>
                  <a:pt x="888" y="788"/>
                  <a:pt x="901" y="794"/>
                  <a:pt x="915" y="800"/>
                </a:cubicBezTo>
                <a:cubicBezTo>
                  <a:pt x="929" y="807"/>
                  <a:pt x="944" y="813"/>
                  <a:pt x="960" y="821"/>
                </a:cubicBezTo>
                <a:cubicBezTo>
                  <a:pt x="974" y="827"/>
                  <a:pt x="990" y="821"/>
                  <a:pt x="998" y="808"/>
                </a:cubicBezTo>
                <a:cubicBezTo>
                  <a:pt x="1005" y="794"/>
                  <a:pt x="1002" y="777"/>
                  <a:pt x="990" y="768"/>
                </a:cubicBezTo>
                <a:cubicBezTo>
                  <a:pt x="976" y="758"/>
                  <a:pt x="963" y="749"/>
                  <a:pt x="950" y="740"/>
                </a:cubicBezTo>
                <a:cubicBezTo>
                  <a:pt x="937" y="731"/>
                  <a:pt x="926" y="722"/>
                  <a:pt x="914" y="714"/>
                </a:cubicBezTo>
                <a:cubicBezTo>
                  <a:pt x="910" y="711"/>
                  <a:pt x="906" y="708"/>
                  <a:pt x="902" y="705"/>
                </a:cubicBezTo>
                <a:cubicBezTo>
                  <a:pt x="910" y="687"/>
                  <a:pt x="917" y="668"/>
                  <a:pt x="923" y="648"/>
                </a:cubicBezTo>
                <a:cubicBezTo>
                  <a:pt x="928" y="649"/>
                  <a:pt x="932" y="649"/>
                  <a:pt x="938" y="649"/>
                </a:cubicBezTo>
                <a:cubicBezTo>
                  <a:pt x="952" y="651"/>
                  <a:pt x="966" y="652"/>
                  <a:pt x="982" y="653"/>
                </a:cubicBezTo>
                <a:cubicBezTo>
                  <a:pt x="997" y="654"/>
                  <a:pt x="1013" y="656"/>
                  <a:pt x="1031" y="657"/>
                </a:cubicBezTo>
                <a:cubicBezTo>
                  <a:pt x="1046" y="658"/>
                  <a:pt x="1059" y="647"/>
                  <a:pt x="1061" y="632"/>
                </a:cubicBezTo>
                <a:cubicBezTo>
                  <a:pt x="1064" y="617"/>
                  <a:pt x="1056" y="602"/>
                  <a:pt x="1041" y="598"/>
                </a:cubicBezTo>
                <a:close/>
              </a:path>
            </a:pathLst>
          </a:custGeom>
          <a:solidFill>
            <a:srgbClr val="356377"/>
          </a:solidFill>
          <a:ln>
            <a:noFill/>
          </a:ln>
        </p:spPr>
        <p:txBody>
          <a:bodyPr vert="horz" wrap="square" lIns="91440" tIns="45720" rIns="91440" bIns="45720" numCol="1" anchor="t" anchorCtr="0" compatLnSpc="1">
            <a:prstTxWarp prst="textNoShape">
              <a:avLst/>
            </a:prstTxWarp>
          </a:bodyPr>
          <a:lstStyle/>
          <a:p>
            <a:pPr defTabSz="914378"/>
            <a:endParaRPr lang="en-US" sz="1800">
              <a:solidFill>
                <a:prstClr val="black"/>
              </a:solidFill>
            </a:endParaRPr>
          </a:p>
        </p:txBody>
      </p:sp>
      <p:sp>
        <p:nvSpPr>
          <p:cNvPr id="108" name="Freeform 11">
            <a:extLst>
              <a:ext uri="{FF2B5EF4-FFF2-40B4-BE49-F238E27FC236}">
                <a16:creationId xmlns:a16="http://schemas.microsoft.com/office/drawing/2014/main" id="{67AAEE70-B928-4246-9F77-D9FA27F5497E}"/>
              </a:ext>
            </a:extLst>
          </p:cNvPr>
          <p:cNvSpPr>
            <a:spLocks/>
          </p:cNvSpPr>
          <p:nvPr/>
        </p:nvSpPr>
        <p:spPr bwMode="auto">
          <a:xfrm>
            <a:off x="4403650" y="2080288"/>
            <a:ext cx="109454" cy="110641"/>
          </a:xfrm>
          <a:custGeom>
            <a:avLst/>
            <a:gdLst>
              <a:gd name="T0" fmla="*/ 951 w 1064"/>
              <a:gd name="T1" fmla="*/ 573 h 1077"/>
              <a:gd name="T2" fmla="*/ 936 w 1064"/>
              <a:gd name="T3" fmla="*/ 508 h 1077"/>
              <a:gd name="T4" fmla="*/ 1041 w 1064"/>
              <a:gd name="T5" fmla="*/ 479 h 1077"/>
              <a:gd name="T6" fmla="*/ 982 w 1064"/>
              <a:gd name="T7" fmla="*/ 424 h 1077"/>
              <a:gd name="T8" fmla="*/ 902 w 1064"/>
              <a:gd name="T9" fmla="*/ 371 h 1077"/>
              <a:gd name="T10" fmla="*/ 990 w 1064"/>
              <a:gd name="T11" fmla="*/ 308 h 1077"/>
              <a:gd name="T12" fmla="*/ 915 w 1064"/>
              <a:gd name="T13" fmla="*/ 276 h 1077"/>
              <a:gd name="T14" fmla="*/ 822 w 1064"/>
              <a:gd name="T15" fmla="*/ 255 h 1077"/>
              <a:gd name="T16" fmla="*/ 884 w 1064"/>
              <a:gd name="T17" fmla="*/ 165 h 1077"/>
              <a:gd name="T18" fmla="*/ 803 w 1064"/>
              <a:gd name="T19" fmla="*/ 161 h 1077"/>
              <a:gd name="T20" fmla="*/ 708 w 1064"/>
              <a:gd name="T21" fmla="*/ 172 h 1077"/>
              <a:gd name="T22" fmla="*/ 735 w 1064"/>
              <a:gd name="T23" fmla="*/ 67 h 1077"/>
              <a:gd name="T24" fmla="*/ 658 w 1064"/>
              <a:gd name="T25" fmla="*/ 91 h 1077"/>
              <a:gd name="T26" fmla="*/ 572 w 1064"/>
              <a:gd name="T27" fmla="*/ 134 h 1077"/>
              <a:gd name="T28" fmla="*/ 562 w 1064"/>
              <a:gd name="T29" fmla="*/ 26 h 1077"/>
              <a:gd name="T30" fmla="*/ 497 w 1064"/>
              <a:gd name="T31" fmla="*/ 75 h 1077"/>
              <a:gd name="T32" fmla="*/ 432 w 1064"/>
              <a:gd name="T33" fmla="*/ 144 h 1077"/>
              <a:gd name="T34" fmla="*/ 385 w 1064"/>
              <a:gd name="T35" fmla="*/ 46 h 1077"/>
              <a:gd name="T36" fmla="*/ 341 w 1064"/>
              <a:gd name="T37" fmla="*/ 115 h 1077"/>
              <a:gd name="T38" fmla="*/ 303 w 1064"/>
              <a:gd name="T39" fmla="*/ 203 h 1077"/>
              <a:gd name="T40" fmla="*/ 226 w 1064"/>
              <a:gd name="T41" fmla="*/ 126 h 1077"/>
              <a:gd name="T42" fmla="*/ 208 w 1064"/>
              <a:gd name="T43" fmla="*/ 206 h 1077"/>
              <a:gd name="T44" fmla="*/ 203 w 1064"/>
              <a:gd name="T45" fmla="*/ 301 h 1077"/>
              <a:gd name="T46" fmla="*/ 104 w 1064"/>
              <a:gd name="T47" fmla="*/ 256 h 1077"/>
              <a:gd name="T48" fmla="*/ 114 w 1064"/>
              <a:gd name="T49" fmla="*/ 337 h 1077"/>
              <a:gd name="T50" fmla="*/ 142 w 1064"/>
              <a:gd name="T51" fmla="*/ 428 h 1077"/>
              <a:gd name="T52" fmla="*/ 33 w 1064"/>
              <a:gd name="T53" fmla="*/ 420 h 1077"/>
              <a:gd name="T54" fmla="*/ 70 w 1064"/>
              <a:gd name="T55" fmla="*/ 492 h 1077"/>
              <a:gd name="T56" fmla="*/ 126 w 1064"/>
              <a:gd name="T57" fmla="*/ 538 h 1077"/>
              <a:gd name="T58" fmla="*/ 70 w 1064"/>
              <a:gd name="T59" fmla="*/ 585 h 1077"/>
              <a:gd name="T60" fmla="*/ 33 w 1064"/>
              <a:gd name="T61" fmla="*/ 657 h 1077"/>
              <a:gd name="T62" fmla="*/ 142 w 1064"/>
              <a:gd name="T63" fmla="*/ 648 h 1077"/>
              <a:gd name="T64" fmla="*/ 114 w 1064"/>
              <a:gd name="T65" fmla="*/ 740 h 1077"/>
              <a:gd name="T66" fmla="*/ 104 w 1064"/>
              <a:gd name="T67" fmla="*/ 821 h 1077"/>
              <a:gd name="T68" fmla="*/ 203 w 1064"/>
              <a:gd name="T69" fmla="*/ 775 h 1077"/>
              <a:gd name="T70" fmla="*/ 208 w 1064"/>
              <a:gd name="T71" fmla="*/ 871 h 1077"/>
              <a:gd name="T72" fmla="*/ 226 w 1064"/>
              <a:gd name="T73" fmla="*/ 950 h 1077"/>
              <a:gd name="T74" fmla="*/ 303 w 1064"/>
              <a:gd name="T75" fmla="*/ 874 h 1077"/>
              <a:gd name="T76" fmla="*/ 341 w 1064"/>
              <a:gd name="T77" fmla="*/ 962 h 1077"/>
              <a:gd name="T78" fmla="*/ 385 w 1064"/>
              <a:gd name="T79" fmla="*/ 1030 h 1077"/>
              <a:gd name="T80" fmla="*/ 432 w 1064"/>
              <a:gd name="T81" fmla="*/ 932 h 1077"/>
              <a:gd name="T82" fmla="*/ 497 w 1064"/>
              <a:gd name="T83" fmla="*/ 1002 h 1077"/>
              <a:gd name="T84" fmla="*/ 562 w 1064"/>
              <a:gd name="T85" fmla="*/ 1051 h 1077"/>
              <a:gd name="T86" fmla="*/ 572 w 1064"/>
              <a:gd name="T87" fmla="*/ 943 h 1077"/>
              <a:gd name="T88" fmla="*/ 658 w 1064"/>
              <a:gd name="T89" fmla="*/ 986 h 1077"/>
              <a:gd name="T90" fmla="*/ 735 w 1064"/>
              <a:gd name="T91" fmla="*/ 1010 h 1077"/>
              <a:gd name="T92" fmla="*/ 708 w 1064"/>
              <a:gd name="T93" fmla="*/ 905 h 1077"/>
              <a:gd name="T94" fmla="*/ 803 w 1064"/>
              <a:gd name="T95" fmla="*/ 916 h 1077"/>
              <a:gd name="T96" fmla="*/ 884 w 1064"/>
              <a:gd name="T97" fmla="*/ 911 h 1077"/>
              <a:gd name="T98" fmla="*/ 822 w 1064"/>
              <a:gd name="T99" fmla="*/ 822 h 1077"/>
              <a:gd name="T100" fmla="*/ 915 w 1064"/>
              <a:gd name="T101" fmla="*/ 800 h 1077"/>
              <a:gd name="T102" fmla="*/ 990 w 1064"/>
              <a:gd name="T103" fmla="*/ 768 h 1077"/>
              <a:gd name="T104" fmla="*/ 902 w 1064"/>
              <a:gd name="T105" fmla="*/ 705 h 1077"/>
              <a:gd name="T106" fmla="*/ 982 w 1064"/>
              <a:gd name="T107" fmla="*/ 653 h 1077"/>
              <a:gd name="T108" fmla="*/ 1041 w 1064"/>
              <a:gd name="T109" fmla="*/ 598 h 10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64" h="1077">
                <a:moveTo>
                  <a:pt x="1041" y="598"/>
                </a:moveTo>
                <a:cubicBezTo>
                  <a:pt x="1024" y="593"/>
                  <a:pt x="1009" y="589"/>
                  <a:pt x="994" y="585"/>
                </a:cubicBezTo>
                <a:cubicBezTo>
                  <a:pt x="979" y="580"/>
                  <a:pt x="965" y="577"/>
                  <a:pt x="951" y="573"/>
                </a:cubicBezTo>
                <a:cubicBezTo>
                  <a:pt x="946" y="571"/>
                  <a:pt x="941" y="570"/>
                  <a:pt x="936" y="569"/>
                </a:cubicBezTo>
                <a:cubicBezTo>
                  <a:pt x="937" y="559"/>
                  <a:pt x="938" y="549"/>
                  <a:pt x="938" y="538"/>
                </a:cubicBezTo>
                <a:cubicBezTo>
                  <a:pt x="938" y="528"/>
                  <a:pt x="937" y="518"/>
                  <a:pt x="936" y="508"/>
                </a:cubicBezTo>
                <a:cubicBezTo>
                  <a:pt x="941" y="506"/>
                  <a:pt x="946" y="505"/>
                  <a:pt x="951" y="504"/>
                </a:cubicBezTo>
                <a:cubicBezTo>
                  <a:pt x="965" y="500"/>
                  <a:pt x="979" y="496"/>
                  <a:pt x="994" y="492"/>
                </a:cubicBezTo>
                <a:cubicBezTo>
                  <a:pt x="1009" y="488"/>
                  <a:pt x="1024" y="484"/>
                  <a:pt x="1041" y="479"/>
                </a:cubicBezTo>
                <a:cubicBezTo>
                  <a:pt x="1056" y="475"/>
                  <a:pt x="1064" y="460"/>
                  <a:pt x="1061" y="445"/>
                </a:cubicBezTo>
                <a:cubicBezTo>
                  <a:pt x="1059" y="430"/>
                  <a:pt x="1046" y="418"/>
                  <a:pt x="1031" y="420"/>
                </a:cubicBezTo>
                <a:cubicBezTo>
                  <a:pt x="1013" y="421"/>
                  <a:pt x="997" y="422"/>
                  <a:pt x="982" y="424"/>
                </a:cubicBezTo>
                <a:cubicBezTo>
                  <a:pt x="966" y="425"/>
                  <a:pt x="952" y="426"/>
                  <a:pt x="938" y="427"/>
                </a:cubicBezTo>
                <a:cubicBezTo>
                  <a:pt x="932" y="428"/>
                  <a:pt x="928" y="428"/>
                  <a:pt x="923" y="428"/>
                </a:cubicBezTo>
                <a:cubicBezTo>
                  <a:pt x="917" y="409"/>
                  <a:pt x="910" y="389"/>
                  <a:pt x="902" y="371"/>
                </a:cubicBezTo>
                <a:cubicBezTo>
                  <a:pt x="906" y="368"/>
                  <a:pt x="910" y="365"/>
                  <a:pt x="914" y="362"/>
                </a:cubicBezTo>
                <a:cubicBezTo>
                  <a:pt x="926" y="354"/>
                  <a:pt x="937" y="346"/>
                  <a:pt x="950" y="337"/>
                </a:cubicBezTo>
                <a:cubicBezTo>
                  <a:pt x="963" y="328"/>
                  <a:pt x="976" y="318"/>
                  <a:pt x="990" y="308"/>
                </a:cubicBezTo>
                <a:cubicBezTo>
                  <a:pt x="1002" y="299"/>
                  <a:pt x="1005" y="282"/>
                  <a:pt x="998" y="269"/>
                </a:cubicBezTo>
                <a:cubicBezTo>
                  <a:pt x="990" y="256"/>
                  <a:pt x="974" y="250"/>
                  <a:pt x="960" y="256"/>
                </a:cubicBezTo>
                <a:cubicBezTo>
                  <a:pt x="944" y="263"/>
                  <a:pt x="929" y="270"/>
                  <a:pt x="915" y="276"/>
                </a:cubicBezTo>
                <a:cubicBezTo>
                  <a:pt x="901" y="283"/>
                  <a:pt x="888" y="289"/>
                  <a:pt x="875" y="295"/>
                </a:cubicBezTo>
                <a:cubicBezTo>
                  <a:pt x="870" y="297"/>
                  <a:pt x="866" y="299"/>
                  <a:pt x="861" y="301"/>
                </a:cubicBezTo>
                <a:cubicBezTo>
                  <a:pt x="850" y="285"/>
                  <a:pt x="836" y="269"/>
                  <a:pt x="822" y="255"/>
                </a:cubicBezTo>
                <a:cubicBezTo>
                  <a:pt x="825" y="250"/>
                  <a:pt x="828" y="246"/>
                  <a:pt x="831" y="242"/>
                </a:cubicBezTo>
                <a:cubicBezTo>
                  <a:pt x="839" y="230"/>
                  <a:pt x="847" y="218"/>
                  <a:pt x="856" y="206"/>
                </a:cubicBezTo>
                <a:cubicBezTo>
                  <a:pt x="865" y="193"/>
                  <a:pt x="874" y="179"/>
                  <a:pt x="884" y="165"/>
                </a:cubicBezTo>
                <a:cubicBezTo>
                  <a:pt x="893" y="153"/>
                  <a:pt x="889" y="135"/>
                  <a:pt x="878" y="126"/>
                </a:cubicBezTo>
                <a:cubicBezTo>
                  <a:pt x="866" y="116"/>
                  <a:pt x="849" y="116"/>
                  <a:pt x="838" y="126"/>
                </a:cubicBezTo>
                <a:cubicBezTo>
                  <a:pt x="825" y="139"/>
                  <a:pt x="814" y="150"/>
                  <a:pt x="803" y="161"/>
                </a:cubicBezTo>
                <a:cubicBezTo>
                  <a:pt x="792" y="172"/>
                  <a:pt x="781" y="182"/>
                  <a:pt x="771" y="192"/>
                </a:cubicBezTo>
                <a:cubicBezTo>
                  <a:pt x="768" y="196"/>
                  <a:pt x="764" y="199"/>
                  <a:pt x="761" y="203"/>
                </a:cubicBezTo>
                <a:cubicBezTo>
                  <a:pt x="744" y="191"/>
                  <a:pt x="726" y="181"/>
                  <a:pt x="708" y="172"/>
                </a:cubicBezTo>
                <a:cubicBezTo>
                  <a:pt x="709" y="167"/>
                  <a:pt x="710" y="162"/>
                  <a:pt x="712" y="157"/>
                </a:cubicBezTo>
                <a:cubicBezTo>
                  <a:pt x="715" y="144"/>
                  <a:pt x="719" y="130"/>
                  <a:pt x="723" y="115"/>
                </a:cubicBezTo>
                <a:cubicBezTo>
                  <a:pt x="727" y="100"/>
                  <a:pt x="731" y="84"/>
                  <a:pt x="735" y="67"/>
                </a:cubicBezTo>
                <a:cubicBezTo>
                  <a:pt x="739" y="52"/>
                  <a:pt x="730" y="37"/>
                  <a:pt x="716" y="32"/>
                </a:cubicBezTo>
                <a:cubicBezTo>
                  <a:pt x="702" y="27"/>
                  <a:pt x="685" y="33"/>
                  <a:pt x="679" y="46"/>
                </a:cubicBezTo>
                <a:cubicBezTo>
                  <a:pt x="671" y="62"/>
                  <a:pt x="664" y="77"/>
                  <a:pt x="658" y="91"/>
                </a:cubicBezTo>
                <a:cubicBezTo>
                  <a:pt x="651" y="105"/>
                  <a:pt x="645" y="118"/>
                  <a:pt x="639" y="131"/>
                </a:cubicBezTo>
                <a:cubicBezTo>
                  <a:pt x="637" y="135"/>
                  <a:pt x="634" y="140"/>
                  <a:pt x="632" y="144"/>
                </a:cubicBezTo>
                <a:cubicBezTo>
                  <a:pt x="613" y="139"/>
                  <a:pt x="593" y="136"/>
                  <a:pt x="572" y="134"/>
                </a:cubicBezTo>
                <a:cubicBezTo>
                  <a:pt x="572" y="129"/>
                  <a:pt x="571" y="124"/>
                  <a:pt x="571" y="119"/>
                </a:cubicBezTo>
                <a:cubicBezTo>
                  <a:pt x="570" y="105"/>
                  <a:pt x="568" y="90"/>
                  <a:pt x="567" y="75"/>
                </a:cubicBezTo>
                <a:cubicBezTo>
                  <a:pt x="565" y="59"/>
                  <a:pt x="564" y="43"/>
                  <a:pt x="562" y="26"/>
                </a:cubicBezTo>
                <a:cubicBezTo>
                  <a:pt x="561" y="11"/>
                  <a:pt x="547" y="0"/>
                  <a:pt x="532" y="0"/>
                </a:cubicBezTo>
                <a:cubicBezTo>
                  <a:pt x="517" y="0"/>
                  <a:pt x="503" y="11"/>
                  <a:pt x="502" y="26"/>
                </a:cubicBezTo>
                <a:cubicBezTo>
                  <a:pt x="500" y="43"/>
                  <a:pt x="499" y="59"/>
                  <a:pt x="497" y="75"/>
                </a:cubicBezTo>
                <a:cubicBezTo>
                  <a:pt x="496" y="90"/>
                  <a:pt x="494" y="105"/>
                  <a:pt x="493" y="119"/>
                </a:cubicBezTo>
                <a:cubicBezTo>
                  <a:pt x="493" y="124"/>
                  <a:pt x="492" y="129"/>
                  <a:pt x="492" y="134"/>
                </a:cubicBezTo>
                <a:cubicBezTo>
                  <a:pt x="471" y="136"/>
                  <a:pt x="451" y="139"/>
                  <a:pt x="432" y="144"/>
                </a:cubicBezTo>
                <a:cubicBezTo>
                  <a:pt x="430" y="140"/>
                  <a:pt x="428" y="135"/>
                  <a:pt x="425" y="131"/>
                </a:cubicBezTo>
                <a:cubicBezTo>
                  <a:pt x="419" y="118"/>
                  <a:pt x="413" y="105"/>
                  <a:pt x="406" y="91"/>
                </a:cubicBezTo>
                <a:cubicBezTo>
                  <a:pt x="400" y="77"/>
                  <a:pt x="393" y="62"/>
                  <a:pt x="385" y="46"/>
                </a:cubicBezTo>
                <a:cubicBezTo>
                  <a:pt x="379" y="33"/>
                  <a:pt x="362" y="27"/>
                  <a:pt x="348" y="32"/>
                </a:cubicBezTo>
                <a:cubicBezTo>
                  <a:pt x="334" y="37"/>
                  <a:pt x="325" y="52"/>
                  <a:pt x="329" y="67"/>
                </a:cubicBezTo>
                <a:cubicBezTo>
                  <a:pt x="333" y="84"/>
                  <a:pt x="337" y="100"/>
                  <a:pt x="341" y="115"/>
                </a:cubicBezTo>
                <a:cubicBezTo>
                  <a:pt x="345" y="130"/>
                  <a:pt x="349" y="144"/>
                  <a:pt x="352" y="157"/>
                </a:cubicBezTo>
                <a:cubicBezTo>
                  <a:pt x="354" y="162"/>
                  <a:pt x="355" y="167"/>
                  <a:pt x="356" y="172"/>
                </a:cubicBezTo>
                <a:cubicBezTo>
                  <a:pt x="338" y="181"/>
                  <a:pt x="320" y="191"/>
                  <a:pt x="303" y="203"/>
                </a:cubicBezTo>
                <a:cubicBezTo>
                  <a:pt x="300" y="199"/>
                  <a:pt x="296" y="196"/>
                  <a:pt x="293" y="192"/>
                </a:cubicBezTo>
                <a:cubicBezTo>
                  <a:pt x="283" y="182"/>
                  <a:pt x="272" y="172"/>
                  <a:pt x="261" y="161"/>
                </a:cubicBezTo>
                <a:cubicBezTo>
                  <a:pt x="250" y="150"/>
                  <a:pt x="239" y="139"/>
                  <a:pt x="226" y="126"/>
                </a:cubicBezTo>
                <a:cubicBezTo>
                  <a:pt x="215" y="116"/>
                  <a:pt x="198" y="116"/>
                  <a:pt x="186" y="126"/>
                </a:cubicBezTo>
                <a:cubicBezTo>
                  <a:pt x="175" y="135"/>
                  <a:pt x="172" y="153"/>
                  <a:pt x="180" y="165"/>
                </a:cubicBezTo>
                <a:cubicBezTo>
                  <a:pt x="190" y="179"/>
                  <a:pt x="199" y="193"/>
                  <a:pt x="208" y="206"/>
                </a:cubicBezTo>
                <a:cubicBezTo>
                  <a:pt x="217" y="218"/>
                  <a:pt x="225" y="230"/>
                  <a:pt x="233" y="242"/>
                </a:cubicBezTo>
                <a:cubicBezTo>
                  <a:pt x="236" y="246"/>
                  <a:pt x="239" y="250"/>
                  <a:pt x="242" y="255"/>
                </a:cubicBezTo>
                <a:cubicBezTo>
                  <a:pt x="228" y="269"/>
                  <a:pt x="215" y="285"/>
                  <a:pt x="203" y="301"/>
                </a:cubicBezTo>
                <a:cubicBezTo>
                  <a:pt x="198" y="299"/>
                  <a:pt x="194" y="297"/>
                  <a:pt x="189" y="295"/>
                </a:cubicBezTo>
                <a:cubicBezTo>
                  <a:pt x="176" y="289"/>
                  <a:pt x="163" y="283"/>
                  <a:pt x="149" y="276"/>
                </a:cubicBezTo>
                <a:cubicBezTo>
                  <a:pt x="135" y="270"/>
                  <a:pt x="120" y="263"/>
                  <a:pt x="104" y="256"/>
                </a:cubicBezTo>
                <a:cubicBezTo>
                  <a:pt x="90" y="250"/>
                  <a:pt x="74" y="256"/>
                  <a:pt x="66" y="269"/>
                </a:cubicBezTo>
                <a:cubicBezTo>
                  <a:pt x="59" y="282"/>
                  <a:pt x="62" y="299"/>
                  <a:pt x="74" y="308"/>
                </a:cubicBezTo>
                <a:cubicBezTo>
                  <a:pt x="88" y="318"/>
                  <a:pt x="101" y="328"/>
                  <a:pt x="114" y="337"/>
                </a:cubicBezTo>
                <a:cubicBezTo>
                  <a:pt x="127" y="346"/>
                  <a:pt x="139" y="354"/>
                  <a:pt x="150" y="362"/>
                </a:cubicBezTo>
                <a:cubicBezTo>
                  <a:pt x="154" y="365"/>
                  <a:pt x="158" y="368"/>
                  <a:pt x="162" y="371"/>
                </a:cubicBezTo>
                <a:cubicBezTo>
                  <a:pt x="154" y="389"/>
                  <a:pt x="147" y="409"/>
                  <a:pt x="142" y="428"/>
                </a:cubicBezTo>
                <a:cubicBezTo>
                  <a:pt x="137" y="428"/>
                  <a:pt x="132" y="428"/>
                  <a:pt x="126" y="427"/>
                </a:cubicBezTo>
                <a:cubicBezTo>
                  <a:pt x="112" y="426"/>
                  <a:pt x="98" y="425"/>
                  <a:pt x="82" y="424"/>
                </a:cubicBezTo>
                <a:cubicBezTo>
                  <a:pt x="67" y="422"/>
                  <a:pt x="51" y="421"/>
                  <a:pt x="33" y="420"/>
                </a:cubicBezTo>
                <a:cubicBezTo>
                  <a:pt x="18" y="418"/>
                  <a:pt x="5" y="430"/>
                  <a:pt x="3" y="445"/>
                </a:cubicBezTo>
                <a:cubicBezTo>
                  <a:pt x="0" y="460"/>
                  <a:pt x="8" y="475"/>
                  <a:pt x="23" y="479"/>
                </a:cubicBezTo>
                <a:cubicBezTo>
                  <a:pt x="40" y="484"/>
                  <a:pt x="55" y="488"/>
                  <a:pt x="70" y="492"/>
                </a:cubicBezTo>
                <a:cubicBezTo>
                  <a:pt x="85" y="496"/>
                  <a:pt x="99" y="500"/>
                  <a:pt x="113" y="504"/>
                </a:cubicBezTo>
                <a:cubicBezTo>
                  <a:pt x="118" y="505"/>
                  <a:pt x="123" y="506"/>
                  <a:pt x="128" y="508"/>
                </a:cubicBezTo>
                <a:cubicBezTo>
                  <a:pt x="127" y="518"/>
                  <a:pt x="126" y="528"/>
                  <a:pt x="126" y="538"/>
                </a:cubicBezTo>
                <a:cubicBezTo>
                  <a:pt x="126" y="549"/>
                  <a:pt x="127" y="559"/>
                  <a:pt x="128" y="569"/>
                </a:cubicBezTo>
                <a:cubicBezTo>
                  <a:pt x="123" y="570"/>
                  <a:pt x="118" y="571"/>
                  <a:pt x="113" y="573"/>
                </a:cubicBezTo>
                <a:cubicBezTo>
                  <a:pt x="99" y="577"/>
                  <a:pt x="85" y="580"/>
                  <a:pt x="70" y="585"/>
                </a:cubicBezTo>
                <a:cubicBezTo>
                  <a:pt x="55" y="589"/>
                  <a:pt x="40" y="593"/>
                  <a:pt x="23" y="598"/>
                </a:cubicBezTo>
                <a:cubicBezTo>
                  <a:pt x="8" y="602"/>
                  <a:pt x="0" y="617"/>
                  <a:pt x="3" y="632"/>
                </a:cubicBezTo>
                <a:cubicBezTo>
                  <a:pt x="5" y="647"/>
                  <a:pt x="18" y="658"/>
                  <a:pt x="33" y="657"/>
                </a:cubicBezTo>
                <a:cubicBezTo>
                  <a:pt x="51" y="656"/>
                  <a:pt x="67" y="654"/>
                  <a:pt x="82" y="653"/>
                </a:cubicBezTo>
                <a:cubicBezTo>
                  <a:pt x="98" y="652"/>
                  <a:pt x="112" y="651"/>
                  <a:pt x="126" y="649"/>
                </a:cubicBezTo>
                <a:cubicBezTo>
                  <a:pt x="132" y="649"/>
                  <a:pt x="137" y="649"/>
                  <a:pt x="142" y="648"/>
                </a:cubicBezTo>
                <a:cubicBezTo>
                  <a:pt x="147" y="668"/>
                  <a:pt x="154" y="687"/>
                  <a:pt x="162" y="705"/>
                </a:cubicBezTo>
                <a:cubicBezTo>
                  <a:pt x="158" y="708"/>
                  <a:pt x="154" y="711"/>
                  <a:pt x="150" y="714"/>
                </a:cubicBezTo>
                <a:cubicBezTo>
                  <a:pt x="139" y="722"/>
                  <a:pt x="127" y="731"/>
                  <a:pt x="114" y="740"/>
                </a:cubicBezTo>
                <a:cubicBezTo>
                  <a:pt x="101" y="749"/>
                  <a:pt x="88" y="758"/>
                  <a:pt x="74" y="768"/>
                </a:cubicBezTo>
                <a:cubicBezTo>
                  <a:pt x="62" y="777"/>
                  <a:pt x="59" y="794"/>
                  <a:pt x="66" y="808"/>
                </a:cubicBezTo>
                <a:cubicBezTo>
                  <a:pt x="74" y="821"/>
                  <a:pt x="90" y="827"/>
                  <a:pt x="104" y="821"/>
                </a:cubicBezTo>
                <a:cubicBezTo>
                  <a:pt x="120" y="813"/>
                  <a:pt x="135" y="807"/>
                  <a:pt x="149" y="800"/>
                </a:cubicBezTo>
                <a:cubicBezTo>
                  <a:pt x="163" y="794"/>
                  <a:pt x="176" y="788"/>
                  <a:pt x="189" y="782"/>
                </a:cubicBezTo>
                <a:cubicBezTo>
                  <a:pt x="194" y="780"/>
                  <a:pt x="198" y="777"/>
                  <a:pt x="203" y="775"/>
                </a:cubicBezTo>
                <a:cubicBezTo>
                  <a:pt x="215" y="792"/>
                  <a:pt x="228" y="807"/>
                  <a:pt x="242" y="822"/>
                </a:cubicBezTo>
                <a:cubicBezTo>
                  <a:pt x="239" y="826"/>
                  <a:pt x="236" y="830"/>
                  <a:pt x="233" y="835"/>
                </a:cubicBezTo>
                <a:cubicBezTo>
                  <a:pt x="225" y="846"/>
                  <a:pt x="217" y="858"/>
                  <a:pt x="208" y="871"/>
                </a:cubicBezTo>
                <a:cubicBezTo>
                  <a:pt x="199" y="884"/>
                  <a:pt x="190" y="897"/>
                  <a:pt x="180" y="911"/>
                </a:cubicBezTo>
                <a:cubicBezTo>
                  <a:pt x="172" y="924"/>
                  <a:pt x="175" y="941"/>
                  <a:pt x="186" y="951"/>
                </a:cubicBezTo>
                <a:cubicBezTo>
                  <a:pt x="198" y="961"/>
                  <a:pt x="215" y="961"/>
                  <a:pt x="226" y="950"/>
                </a:cubicBezTo>
                <a:cubicBezTo>
                  <a:pt x="239" y="938"/>
                  <a:pt x="250" y="927"/>
                  <a:pt x="261" y="916"/>
                </a:cubicBezTo>
                <a:cubicBezTo>
                  <a:pt x="272" y="905"/>
                  <a:pt x="283" y="894"/>
                  <a:pt x="293" y="885"/>
                </a:cubicBezTo>
                <a:cubicBezTo>
                  <a:pt x="296" y="881"/>
                  <a:pt x="300" y="877"/>
                  <a:pt x="303" y="874"/>
                </a:cubicBezTo>
                <a:cubicBezTo>
                  <a:pt x="320" y="885"/>
                  <a:pt x="338" y="896"/>
                  <a:pt x="356" y="905"/>
                </a:cubicBezTo>
                <a:cubicBezTo>
                  <a:pt x="355" y="909"/>
                  <a:pt x="354" y="914"/>
                  <a:pt x="352" y="919"/>
                </a:cubicBezTo>
                <a:cubicBezTo>
                  <a:pt x="349" y="933"/>
                  <a:pt x="345" y="947"/>
                  <a:pt x="341" y="962"/>
                </a:cubicBezTo>
                <a:cubicBezTo>
                  <a:pt x="337" y="977"/>
                  <a:pt x="333" y="993"/>
                  <a:pt x="329" y="1010"/>
                </a:cubicBezTo>
                <a:cubicBezTo>
                  <a:pt x="325" y="1024"/>
                  <a:pt x="334" y="1039"/>
                  <a:pt x="348" y="1044"/>
                </a:cubicBezTo>
                <a:cubicBezTo>
                  <a:pt x="362" y="1050"/>
                  <a:pt x="379" y="1044"/>
                  <a:pt x="385" y="1030"/>
                </a:cubicBezTo>
                <a:cubicBezTo>
                  <a:pt x="393" y="1014"/>
                  <a:pt x="400" y="1000"/>
                  <a:pt x="406" y="986"/>
                </a:cubicBezTo>
                <a:cubicBezTo>
                  <a:pt x="413" y="972"/>
                  <a:pt x="419" y="958"/>
                  <a:pt x="425" y="946"/>
                </a:cubicBezTo>
                <a:cubicBezTo>
                  <a:pt x="428" y="941"/>
                  <a:pt x="430" y="937"/>
                  <a:pt x="432" y="932"/>
                </a:cubicBezTo>
                <a:cubicBezTo>
                  <a:pt x="451" y="937"/>
                  <a:pt x="471" y="941"/>
                  <a:pt x="492" y="943"/>
                </a:cubicBezTo>
                <a:cubicBezTo>
                  <a:pt x="492" y="948"/>
                  <a:pt x="493" y="953"/>
                  <a:pt x="493" y="958"/>
                </a:cubicBezTo>
                <a:cubicBezTo>
                  <a:pt x="494" y="972"/>
                  <a:pt x="496" y="986"/>
                  <a:pt x="497" y="1002"/>
                </a:cubicBezTo>
                <a:cubicBezTo>
                  <a:pt x="499" y="1017"/>
                  <a:pt x="500" y="1033"/>
                  <a:pt x="502" y="1051"/>
                </a:cubicBezTo>
                <a:cubicBezTo>
                  <a:pt x="503" y="1066"/>
                  <a:pt x="517" y="1077"/>
                  <a:pt x="532" y="1077"/>
                </a:cubicBezTo>
                <a:cubicBezTo>
                  <a:pt x="547" y="1077"/>
                  <a:pt x="561" y="1066"/>
                  <a:pt x="562" y="1051"/>
                </a:cubicBezTo>
                <a:cubicBezTo>
                  <a:pt x="564" y="1033"/>
                  <a:pt x="565" y="1017"/>
                  <a:pt x="567" y="1002"/>
                </a:cubicBezTo>
                <a:cubicBezTo>
                  <a:pt x="568" y="986"/>
                  <a:pt x="570" y="972"/>
                  <a:pt x="571" y="958"/>
                </a:cubicBezTo>
                <a:cubicBezTo>
                  <a:pt x="571" y="953"/>
                  <a:pt x="572" y="948"/>
                  <a:pt x="572" y="943"/>
                </a:cubicBezTo>
                <a:cubicBezTo>
                  <a:pt x="593" y="941"/>
                  <a:pt x="613" y="937"/>
                  <a:pt x="632" y="932"/>
                </a:cubicBezTo>
                <a:cubicBezTo>
                  <a:pt x="634" y="937"/>
                  <a:pt x="637" y="941"/>
                  <a:pt x="639" y="946"/>
                </a:cubicBezTo>
                <a:cubicBezTo>
                  <a:pt x="645" y="958"/>
                  <a:pt x="651" y="972"/>
                  <a:pt x="658" y="986"/>
                </a:cubicBezTo>
                <a:cubicBezTo>
                  <a:pt x="664" y="1000"/>
                  <a:pt x="671" y="1014"/>
                  <a:pt x="679" y="1030"/>
                </a:cubicBezTo>
                <a:cubicBezTo>
                  <a:pt x="685" y="1044"/>
                  <a:pt x="702" y="1050"/>
                  <a:pt x="716" y="1044"/>
                </a:cubicBezTo>
                <a:cubicBezTo>
                  <a:pt x="730" y="1039"/>
                  <a:pt x="739" y="1024"/>
                  <a:pt x="735" y="1010"/>
                </a:cubicBezTo>
                <a:cubicBezTo>
                  <a:pt x="731" y="993"/>
                  <a:pt x="727" y="977"/>
                  <a:pt x="723" y="962"/>
                </a:cubicBezTo>
                <a:cubicBezTo>
                  <a:pt x="719" y="947"/>
                  <a:pt x="715" y="933"/>
                  <a:pt x="712" y="919"/>
                </a:cubicBezTo>
                <a:cubicBezTo>
                  <a:pt x="710" y="914"/>
                  <a:pt x="709" y="909"/>
                  <a:pt x="708" y="905"/>
                </a:cubicBezTo>
                <a:cubicBezTo>
                  <a:pt x="726" y="896"/>
                  <a:pt x="744" y="885"/>
                  <a:pt x="761" y="874"/>
                </a:cubicBezTo>
                <a:cubicBezTo>
                  <a:pt x="764" y="877"/>
                  <a:pt x="768" y="881"/>
                  <a:pt x="771" y="885"/>
                </a:cubicBezTo>
                <a:cubicBezTo>
                  <a:pt x="781" y="894"/>
                  <a:pt x="792" y="905"/>
                  <a:pt x="803" y="916"/>
                </a:cubicBezTo>
                <a:cubicBezTo>
                  <a:pt x="814" y="927"/>
                  <a:pt x="825" y="938"/>
                  <a:pt x="838" y="950"/>
                </a:cubicBezTo>
                <a:cubicBezTo>
                  <a:pt x="849" y="961"/>
                  <a:pt x="866" y="961"/>
                  <a:pt x="878" y="951"/>
                </a:cubicBezTo>
                <a:cubicBezTo>
                  <a:pt x="889" y="941"/>
                  <a:pt x="893" y="924"/>
                  <a:pt x="884" y="911"/>
                </a:cubicBezTo>
                <a:cubicBezTo>
                  <a:pt x="874" y="897"/>
                  <a:pt x="865" y="884"/>
                  <a:pt x="856" y="871"/>
                </a:cubicBezTo>
                <a:cubicBezTo>
                  <a:pt x="847" y="858"/>
                  <a:pt x="839" y="846"/>
                  <a:pt x="831" y="835"/>
                </a:cubicBezTo>
                <a:cubicBezTo>
                  <a:pt x="828" y="830"/>
                  <a:pt x="825" y="826"/>
                  <a:pt x="822" y="822"/>
                </a:cubicBezTo>
                <a:cubicBezTo>
                  <a:pt x="836" y="807"/>
                  <a:pt x="849" y="792"/>
                  <a:pt x="861" y="775"/>
                </a:cubicBezTo>
                <a:cubicBezTo>
                  <a:pt x="866" y="777"/>
                  <a:pt x="870" y="780"/>
                  <a:pt x="875" y="782"/>
                </a:cubicBezTo>
                <a:cubicBezTo>
                  <a:pt x="888" y="788"/>
                  <a:pt x="901" y="794"/>
                  <a:pt x="915" y="800"/>
                </a:cubicBezTo>
                <a:cubicBezTo>
                  <a:pt x="929" y="807"/>
                  <a:pt x="944" y="813"/>
                  <a:pt x="960" y="821"/>
                </a:cubicBezTo>
                <a:cubicBezTo>
                  <a:pt x="974" y="827"/>
                  <a:pt x="990" y="821"/>
                  <a:pt x="998" y="808"/>
                </a:cubicBezTo>
                <a:cubicBezTo>
                  <a:pt x="1005" y="794"/>
                  <a:pt x="1002" y="777"/>
                  <a:pt x="990" y="768"/>
                </a:cubicBezTo>
                <a:cubicBezTo>
                  <a:pt x="976" y="758"/>
                  <a:pt x="963" y="749"/>
                  <a:pt x="950" y="740"/>
                </a:cubicBezTo>
                <a:cubicBezTo>
                  <a:pt x="937" y="731"/>
                  <a:pt x="926" y="722"/>
                  <a:pt x="914" y="714"/>
                </a:cubicBezTo>
                <a:cubicBezTo>
                  <a:pt x="910" y="711"/>
                  <a:pt x="906" y="708"/>
                  <a:pt x="902" y="705"/>
                </a:cubicBezTo>
                <a:cubicBezTo>
                  <a:pt x="910" y="687"/>
                  <a:pt x="917" y="668"/>
                  <a:pt x="923" y="648"/>
                </a:cubicBezTo>
                <a:cubicBezTo>
                  <a:pt x="928" y="649"/>
                  <a:pt x="932" y="649"/>
                  <a:pt x="938" y="649"/>
                </a:cubicBezTo>
                <a:cubicBezTo>
                  <a:pt x="952" y="651"/>
                  <a:pt x="966" y="652"/>
                  <a:pt x="982" y="653"/>
                </a:cubicBezTo>
                <a:cubicBezTo>
                  <a:pt x="997" y="654"/>
                  <a:pt x="1013" y="656"/>
                  <a:pt x="1031" y="657"/>
                </a:cubicBezTo>
                <a:cubicBezTo>
                  <a:pt x="1046" y="658"/>
                  <a:pt x="1059" y="647"/>
                  <a:pt x="1061" y="632"/>
                </a:cubicBezTo>
                <a:cubicBezTo>
                  <a:pt x="1064" y="617"/>
                  <a:pt x="1056" y="602"/>
                  <a:pt x="1041" y="598"/>
                </a:cubicBezTo>
                <a:close/>
              </a:path>
            </a:pathLst>
          </a:custGeom>
          <a:solidFill>
            <a:srgbClr val="356377"/>
          </a:solidFill>
          <a:ln>
            <a:noFill/>
          </a:ln>
        </p:spPr>
        <p:txBody>
          <a:bodyPr vert="horz" wrap="square" lIns="91440" tIns="45720" rIns="91440" bIns="45720" numCol="1" anchor="t" anchorCtr="0" compatLnSpc="1">
            <a:prstTxWarp prst="textNoShape">
              <a:avLst/>
            </a:prstTxWarp>
          </a:bodyPr>
          <a:lstStyle/>
          <a:p>
            <a:pPr defTabSz="914378"/>
            <a:endParaRPr lang="en-US" sz="1800">
              <a:solidFill>
                <a:prstClr val="black"/>
              </a:solidFill>
            </a:endParaRPr>
          </a:p>
        </p:txBody>
      </p:sp>
      <p:sp>
        <p:nvSpPr>
          <p:cNvPr id="109" name="Freeform 11">
            <a:extLst>
              <a:ext uri="{FF2B5EF4-FFF2-40B4-BE49-F238E27FC236}">
                <a16:creationId xmlns:a16="http://schemas.microsoft.com/office/drawing/2014/main" id="{FF37F4EA-B6EF-40B7-8596-7F3EE64A485A}"/>
              </a:ext>
            </a:extLst>
          </p:cNvPr>
          <p:cNvSpPr>
            <a:spLocks/>
          </p:cNvSpPr>
          <p:nvPr/>
        </p:nvSpPr>
        <p:spPr bwMode="auto">
          <a:xfrm>
            <a:off x="4019317" y="1737535"/>
            <a:ext cx="109454" cy="110641"/>
          </a:xfrm>
          <a:custGeom>
            <a:avLst/>
            <a:gdLst>
              <a:gd name="T0" fmla="*/ 951 w 1064"/>
              <a:gd name="T1" fmla="*/ 573 h 1077"/>
              <a:gd name="T2" fmla="*/ 936 w 1064"/>
              <a:gd name="T3" fmla="*/ 508 h 1077"/>
              <a:gd name="T4" fmla="*/ 1041 w 1064"/>
              <a:gd name="T5" fmla="*/ 479 h 1077"/>
              <a:gd name="T6" fmla="*/ 982 w 1064"/>
              <a:gd name="T7" fmla="*/ 424 h 1077"/>
              <a:gd name="T8" fmla="*/ 902 w 1064"/>
              <a:gd name="T9" fmla="*/ 371 h 1077"/>
              <a:gd name="T10" fmla="*/ 990 w 1064"/>
              <a:gd name="T11" fmla="*/ 308 h 1077"/>
              <a:gd name="T12" fmla="*/ 915 w 1064"/>
              <a:gd name="T13" fmla="*/ 276 h 1077"/>
              <a:gd name="T14" fmla="*/ 822 w 1064"/>
              <a:gd name="T15" fmla="*/ 255 h 1077"/>
              <a:gd name="T16" fmla="*/ 884 w 1064"/>
              <a:gd name="T17" fmla="*/ 165 h 1077"/>
              <a:gd name="T18" fmla="*/ 803 w 1064"/>
              <a:gd name="T19" fmla="*/ 161 h 1077"/>
              <a:gd name="T20" fmla="*/ 708 w 1064"/>
              <a:gd name="T21" fmla="*/ 172 h 1077"/>
              <a:gd name="T22" fmla="*/ 735 w 1064"/>
              <a:gd name="T23" fmla="*/ 67 h 1077"/>
              <a:gd name="T24" fmla="*/ 658 w 1064"/>
              <a:gd name="T25" fmla="*/ 91 h 1077"/>
              <a:gd name="T26" fmla="*/ 572 w 1064"/>
              <a:gd name="T27" fmla="*/ 134 h 1077"/>
              <a:gd name="T28" fmla="*/ 562 w 1064"/>
              <a:gd name="T29" fmla="*/ 26 h 1077"/>
              <a:gd name="T30" fmla="*/ 497 w 1064"/>
              <a:gd name="T31" fmla="*/ 75 h 1077"/>
              <a:gd name="T32" fmla="*/ 432 w 1064"/>
              <a:gd name="T33" fmla="*/ 144 h 1077"/>
              <a:gd name="T34" fmla="*/ 385 w 1064"/>
              <a:gd name="T35" fmla="*/ 46 h 1077"/>
              <a:gd name="T36" fmla="*/ 341 w 1064"/>
              <a:gd name="T37" fmla="*/ 115 h 1077"/>
              <a:gd name="T38" fmla="*/ 303 w 1064"/>
              <a:gd name="T39" fmla="*/ 203 h 1077"/>
              <a:gd name="T40" fmla="*/ 226 w 1064"/>
              <a:gd name="T41" fmla="*/ 126 h 1077"/>
              <a:gd name="T42" fmla="*/ 208 w 1064"/>
              <a:gd name="T43" fmla="*/ 206 h 1077"/>
              <a:gd name="T44" fmla="*/ 203 w 1064"/>
              <a:gd name="T45" fmla="*/ 301 h 1077"/>
              <a:gd name="T46" fmla="*/ 104 w 1064"/>
              <a:gd name="T47" fmla="*/ 256 h 1077"/>
              <a:gd name="T48" fmla="*/ 114 w 1064"/>
              <a:gd name="T49" fmla="*/ 337 h 1077"/>
              <a:gd name="T50" fmla="*/ 142 w 1064"/>
              <a:gd name="T51" fmla="*/ 428 h 1077"/>
              <a:gd name="T52" fmla="*/ 33 w 1064"/>
              <a:gd name="T53" fmla="*/ 420 h 1077"/>
              <a:gd name="T54" fmla="*/ 70 w 1064"/>
              <a:gd name="T55" fmla="*/ 492 h 1077"/>
              <a:gd name="T56" fmla="*/ 126 w 1064"/>
              <a:gd name="T57" fmla="*/ 538 h 1077"/>
              <a:gd name="T58" fmla="*/ 70 w 1064"/>
              <a:gd name="T59" fmla="*/ 585 h 1077"/>
              <a:gd name="T60" fmla="*/ 33 w 1064"/>
              <a:gd name="T61" fmla="*/ 657 h 1077"/>
              <a:gd name="T62" fmla="*/ 142 w 1064"/>
              <a:gd name="T63" fmla="*/ 648 h 1077"/>
              <a:gd name="T64" fmla="*/ 114 w 1064"/>
              <a:gd name="T65" fmla="*/ 740 h 1077"/>
              <a:gd name="T66" fmla="*/ 104 w 1064"/>
              <a:gd name="T67" fmla="*/ 821 h 1077"/>
              <a:gd name="T68" fmla="*/ 203 w 1064"/>
              <a:gd name="T69" fmla="*/ 775 h 1077"/>
              <a:gd name="T70" fmla="*/ 208 w 1064"/>
              <a:gd name="T71" fmla="*/ 871 h 1077"/>
              <a:gd name="T72" fmla="*/ 226 w 1064"/>
              <a:gd name="T73" fmla="*/ 950 h 1077"/>
              <a:gd name="T74" fmla="*/ 303 w 1064"/>
              <a:gd name="T75" fmla="*/ 874 h 1077"/>
              <a:gd name="T76" fmla="*/ 341 w 1064"/>
              <a:gd name="T77" fmla="*/ 962 h 1077"/>
              <a:gd name="T78" fmla="*/ 385 w 1064"/>
              <a:gd name="T79" fmla="*/ 1030 h 1077"/>
              <a:gd name="T80" fmla="*/ 432 w 1064"/>
              <a:gd name="T81" fmla="*/ 932 h 1077"/>
              <a:gd name="T82" fmla="*/ 497 w 1064"/>
              <a:gd name="T83" fmla="*/ 1002 h 1077"/>
              <a:gd name="T84" fmla="*/ 562 w 1064"/>
              <a:gd name="T85" fmla="*/ 1051 h 1077"/>
              <a:gd name="T86" fmla="*/ 572 w 1064"/>
              <a:gd name="T87" fmla="*/ 943 h 1077"/>
              <a:gd name="T88" fmla="*/ 658 w 1064"/>
              <a:gd name="T89" fmla="*/ 986 h 1077"/>
              <a:gd name="T90" fmla="*/ 735 w 1064"/>
              <a:gd name="T91" fmla="*/ 1010 h 1077"/>
              <a:gd name="T92" fmla="*/ 708 w 1064"/>
              <a:gd name="T93" fmla="*/ 905 h 1077"/>
              <a:gd name="T94" fmla="*/ 803 w 1064"/>
              <a:gd name="T95" fmla="*/ 916 h 1077"/>
              <a:gd name="T96" fmla="*/ 884 w 1064"/>
              <a:gd name="T97" fmla="*/ 911 h 1077"/>
              <a:gd name="T98" fmla="*/ 822 w 1064"/>
              <a:gd name="T99" fmla="*/ 822 h 1077"/>
              <a:gd name="T100" fmla="*/ 915 w 1064"/>
              <a:gd name="T101" fmla="*/ 800 h 1077"/>
              <a:gd name="T102" fmla="*/ 990 w 1064"/>
              <a:gd name="T103" fmla="*/ 768 h 1077"/>
              <a:gd name="T104" fmla="*/ 902 w 1064"/>
              <a:gd name="T105" fmla="*/ 705 h 1077"/>
              <a:gd name="T106" fmla="*/ 982 w 1064"/>
              <a:gd name="T107" fmla="*/ 653 h 1077"/>
              <a:gd name="T108" fmla="*/ 1041 w 1064"/>
              <a:gd name="T109" fmla="*/ 598 h 10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64" h="1077">
                <a:moveTo>
                  <a:pt x="1041" y="598"/>
                </a:moveTo>
                <a:cubicBezTo>
                  <a:pt x="1024" y="593"/>
                  <a:pt x="1009" y="589"/>
                  <a:pt x="994" y="585"/>
                </a:cubicBezTo>
                <a:cubicBezTo>
                  <a:pt x="979" y="580"/>
                  <a:pt x="965" y="577"/>
                  <a:pt x="951" y="573"/>
                </a:cubicBezTo>
                <a:cubicBezTo>
                  <a:pt x="946" y="571"/>
                  <a:pt x="941" y="570"/>
                  <a:pt x="936" y="569"/>
                </a:cubicBezTo>
                <a:cubicBezTo>
                  <a:pt x="937" y="559"/>
                  <a:pt x="938" y="549"/>
                  <a:pt x="938" y="538"/>
                </a:cubicBezTo>
                <a:cubicBezTo>
                  <a:pt x="938" y="528"/>
                  <a:pt x="937" y="518"/>
                  <a:pt x="936" y="508"/>
                </a:cubicBezTo>
                <a:cubicBezTo>
                  <a:pt x="941" y="506"/>
                  <a:pt x="946" y="505"/>
                  <a:pt x="951" y="504"/>
                </a:cubicBezTo>
                <a:cubicBezTo>
                  <a:pt x="965" y="500"/>
                  <a:pt x="979" y="496"/>
                  <a:pt x="994" y="492"/>
                </a:cubicBezTo>
                <a:cubicBezTo>
                  <a:pt x="1009" y="488"/>
                  <a:pt x="1024" y="484"/>
                  <a:pt x="1041" y="479"/>
                </a:cubicBezTo>
                <a:cubicBezTo>
                  <a:pt x="1056" y="475"/>
                  <a:pt x="1064" y="460"/>
                  <a:pt x="1061" y="445"/>
                </a:cubicBezTo>
                <a:cubicBezTo>
                  <a:pt x="1059" y="430"/>
                  <a:pt x="1046" y="418"/>
                  <a:pt x="1031" y="420"/>
                </a:cubicBezTo>
                <a:cubicBezTo>
                  <a:pt x="1013" y="421"/>
                  <a:pt x="997" y="422"/>
                  <a:pt x="982" y="424"/>
                </a:cubicBezTo>
                <a:cubicBezTo>
                  <a:pt x="966" y="425"/>
                  <a:pt x="952" y="426"/>
                  <a:pt x="938" y="427"/>
                </a:cubicBezTo>
                <a:cubicBezTo>
                  <a:pt x="932" y="428"/>
                  <a:pt x="928" y="428"/>
                  <a:pt x="923" y="428"/>
                </a:cubicBezTo>
                <a:cubicBezTo>
                  <a:pt x="917" y="409"/>
                  <a:pt x="910" y="389"/>
                  <a:pt x="902" y="371"/>
                </a:cubicBezTo>
                <a:cubicBezTo>
                  <a:pt x="906" y="368"/>
                  <a:pt x="910" y="365"/>
                  <a:pt x="914" y="362"/>
                </a:cubicBezTo>
                <a:cubicBezTo>
                  <a:pt x="926" y="354"/>
                  <a:pt x="937" y="346"/>
                  <a:pt x="950" y="337"/>
                </a:cubicBezTo>
                <a:cubicBezTo>
                  <a:pt x="963" y="328"/>
                  <a:pt x="976" y="318"/>
                  <a:pt x="990" y="308"/>
                </a:cubicBezTo>
                <a:cubicBezTo>
                  <a:pt x="1002" y="299"/>
                  <a:pt x="1005" y="282"/>
                  <a:pt x="998" y="269"/>
                </a:cubicBezTo>
                <a:cubicBezTo>
                  <a:pt x="990" y="256"/>
                  <a:pt x="974" y="250"/>
                  <a:pt x="960" y="256"/>
                </a:cubicBezTo>
                <a:cubicBezTo>
                  <a:pt x="944" y="263"/>
                  <a:pt x="929" y="270"/>
                  <a:pt x="915" y="276"/>
                </a:cubicBezTo>
                <a:cubicBezTo>
                  <a:pt x="901" y="283"/>
                  <a:pt x="888" y="289"/>
                  <a:pt x="875" y="295"/>
                </a:cubicBezTo>
                <a:cubicBezTo>
                  <a:pt x="870" y="297"/>
                  <a:pt x="866" y="299"/>
                  <a:pt x="861" y="301"/>
                </a:cubicBezTo>
                <a:cubicBezTo>
                  <a:pt x="850" y="285"/>
                  <a:pt x="836" y="269"/>
                  <a:pt x="822" y="255"/>
                </a:cubicBezTo>
                <a:cubicBezTo>
                  <a:pt x="825" y="250"/>
                  <a:pt x="828" y="246"/>
                  <a:pt x="831" y="242"/>
                </a:cubicBezTo>
                <a:cubicBezTo>
                  <a:pt x="839" y="230"/>
                  <a:pt x="847" y="218"/>
                  <a:pt x="856" y="206"/>
                </a:cubicBezTo>
                <a:cubicBezTo>
                  <a:pt x="865" y="193"/>
                  <a:pt x="874" y="179"/>
                  <a:pt x="884" y="165"/>
                </a:cubicBezTo>
                <a:cubicBezTo>
                  <a:pt x="893" y="153"/>
                  <a:pt x="889" y="135"/>
                  <a:pt x="878" y="126"/>
                </a:cubicBezTo>
                <a:cubicBezTo>
                  <a:pt x="866" y="116"/>
                  <a:pt x="849" y="116"/>
                  <a:pt x="838" y="126"/>
                </a:cubicBezTo>
                <a:cubicBezTo>
                  <a:pt x="825" y="139"/>
                  <a:pt x="814" y="150"/>
                  <a:pt x="803" y="161"/>
                </a:cubicBezTo>
                <a:cubicBezTo>
                  <a:pt x="792" y="172"/>
                  <a:pt x="781" y="182"/>
                  <a:pt x="771" y="192"/>
                </a:cubicBezTo>
                <a:cubicBezTo>
                  <a:pt x="768" y="196"/>
                  <a:pt x="764" y="199"/>
                  <a:pt x="761" y="203"/>
                </a:cubicBezTo>
                <a:cubicBezTo>
                  <a:pt x="744" y="191"/>
                  <a:pt x="726" y="181"/>
                  <a:pt x="708" y="172"/>
                </a:cubicBezTo>
                <a:cubicBezTo>
                  <a:pt x="709" y="167"/>
                  <a:pt x="710" y="162"/>
                  <a:pt x="712" y="157"/>
                </a:cubicBezTo>
                <a:cubicBezTo>
                  <a:pt x="715" y="144"/>
                  <a:pt x="719" y="130"/>
                  <a:pt x="723" y="115"/>
                </a:cubicBezTo>
                <a:cubicBezTo>
                  <a:pt x="727" y="100"/>
                  <a:pt x="731" y="84"/>
                  <a:pt x="735" y="67"/>
                </a:cubicBezTo>
                <a:cubicBezTo>
                  <a:pt x="739" y="52"/>
                  <a:pt x="730" y="37"/>
                  <a:pt x="716" y="32"/>
                </a:cubicBezTo>
                <a:cubicBezTo>
                  <a:pt x="702" y="27"/>
                  <a:pt x="685" y="33"/>
                  <a:pt x="679" y="46"/>
                </a:cubicBezTo>
                <a:cubicBezTo>
                  <a:pt x="671" y="62"/>
                  <a:pt x="664" y="77"/>
                  <a:pt x="658" y="91"/>
                </a:cubicBezTo>
                <a:cubicBezTo>
                  <a:pt x="651" y="105"/>
                  <a:pt x="645" y="118"/>
                  <a:pt x="639" y="131"/>
                </a:cubicBezTo>
                <a:cubicBezTo>
                  <a:pt x="637" y="135"/>
                  <a:pt x="634" y="140"/>
                  <a:pt x="632" y="144"/>
                </a:cubicBezTo>
                <a:cubicBezTo>
                  <a:pt x="613" y="139"/>
                  <a:pt x="593" y="136"/>
                  <a:pt x="572" y="134"/>
                </a:cubicBezTo>
                <a:cubicBezTo>
                  <a:pt x="572" y="129"/>
                  <a:pt x="571" y="124"/>
                  <a:pt x="571" y="119"/>
                </a:cubicBezTo>
                <a:cubicBezTo>
                  <a:pt x="570" y="105"/>
                  <a:pt x="568" y="90"/>
                  <a:pt x="567" y="75"/>
                </a:cubicBezTo>
                <a:cubicBezTo>
                  <a:pt x="565" y="59"/>
                  <a:pt x="564" y="43"/>
                  <a:pt x="562" y="26"/>
                </a:cubicBezTo>
                <a:cubicBezTo>
                  <a:pt x="561" y="11"/>
                  <a:pt x="547" y="0"/>
                  <a:pt x="532" y="0"/>
                </a:cubicBezTo>
                <a:cubicBezTo>
                  <a:pt x="517" y="0"/>
                  <a:pt x="503" y="11"/>
                  <a:pt x="502" y="26"/>
                </a:cubicBezTo>
                <a:cubicBezTo>
                  <a:pt x="500" y="43"/>
                  <a:pt x="499" y="59"/>
                  <a:pt x="497" y="75"/>
                </a:cubicBezTo>
                <a:cubicBezTo>
                  <a:pt x="496" y="90"/>
                  <a:pt x="494" y="105"/>
                  <a:pt x="493" y="119"/>
                </a:cubicBezTo>
                <a:cubicBezTo>
                  <a:pt x="493" y="124"/>
                  <a:pt x="492" y="129"/>
                  <a:pt x="492" y="134"/>
                </a:cubicBezTo>
                <a:cubicBezTo>
                  <a:pt x="471" y="136"/>
                  <a:pt x="451" y="139"/>
                  <a:pt x="432" y="144"/>
                </a:cubicBezTo>
                <a:cubicBezTo>
                  <a:pt x="430" y="140"/>
                  <a:pt x="428" y="135"/>
                  <a:pt x="425" y="131"/>
                </a:cubicBezTo>
                <a:cubicBezTo>
                  <a:pt x="419" y="118"/>
                  <a:pt x="413" y="105"/>
                  <a:pt x="406" y="91"/>
                </a:cubicBezTo>
                <a:cubicBezTo>
                  <a:pt x="400" y="77"/>
                  <a:pt x="393" y="62"/>
                  <a:pt x="385" y="46"/>
                </a:cubicBezTo>
                <a:cubicBezTo>
                  <a:pt x="379" y="33"/>
                  <a:pt x="362" y="27"/>
                  <a:pt x="348" y="32"/>
                </a:cubicBezTo>
                <a:cubicBezTo>
                  <a:pt x="334" y="37"/>
                  <a:pt x="325" y="52"/>
                  <a:pt x="329" y="67"/>
                </a:cubicBezTo>
                <a:cubicBezTo>
                  <a:pt x="333" y="84"/>
                  <a:pt x="337" y="100"/>
                  <a:pt x="341" y="115"/>
                </a:cubicBezTo>
                <a:cubicBezTo>
                  <a:pt x="345" y="130"/>
                  <a:pt x="349" y="144"/>
                  <a:pt x="352" y="157"/>
                </a:cubicBezTo>
                <a:cubicBezTo>
                  <a:pt x="354" y="162"/>
                  <a:pt x="355" y="167"/>
                  <a:pt x="356" y="172"/>
                </a:cubicBezTo>
                <a:cubicBezTo>
                  <a:pt x="338" y="181"/>
                  <a:pt x="320" y="191"/>
                  <a:pt x="303" y="203"/>
                </a:cubicBezTo>
                <a:cubicBezTo>
                  <a:pt x="300" y="199"/>
                  <a:pt x="296" y="196"/>
                  <a:pt x="293" y="192"/>
                </a:cubicBezTo>
                <a:cubicBezTo>
                  <a:pt x="283" y="182"/>
                  <a:pt x="272" y="172"/>
                  <a:pt x="261" y="161"/>
                </a:cubicBezTo>
                <a:cubicBezTo>
                  <a:pt x="250" y="150"/>
                  <a:pt x="239" y="139"/>
                  <a:pt x="226" y="126"/>
                </a:cubicBezTo>
                <a:cubicBezTo>
                  <a:pt x="215" y="116"/>
                  <a:pt x="198" y="116"/>
                  <a:pt x="186" y="126"/>
                </a:cubicBezTo>
                <a:cubicBezTo>
                  <a:pt x="175" y="135"/>
                  <a:pt x="172" y="153"/>
                  <a:pt x="180" y="165"/>
                </a:cubicBezTo>
                <a:cubicBezTo>
                  <a:pt x="190" y="179"/>
                  <a:pt x="199" y="193"/>
                  <a:pt x="208" y="206"/>
                </a:cubicBezTo>
                <a:cubicBezTo>
                  <a:pt x="217" y="218"/>
                  <a:pt x="225" y="230"/>
                  <a:pt x="233" y="242"/>
                </a:cubicBezTo>
                <a:cubicBezTo>
                  <a:pt x="236" y="246"/>
                  <a:pt x="239" y="250"/>
                  <a:pt x="242" y="255"/>
                </a:cubicBezTo>
                <a:cubicBezTo>
                  <a:pt x="228" y="269"/>
                  <a:pt x="215" y="285"/>
                  <a:pt x="203" y="301"/>
                </a:cubicBezTo>
                <a:cubicBezTo>
                  <a:pt x="198" y="299"/>
                  <a:pt x="194" y="297"/>
                  <a:pt x="189" y="295"/>
                </a:cubicBezTo>
                <a:cubicBezTo>
                  <a:pt x="176" y="289"/>
                  <a:pt x="163" y="283"/>
                  <a:pt x="149" y="276"/>
                </a:cubicBezTo>
                <a:cubicBezTo>
                  <a:pt x="135" y="270"/>
                  <a:pt x="120" y="263"/>
                  <a:pt x="104" y="256"/>
                </a:cubicBezTo>
                <a:cubicBezTo>
                  <a:pt x="90" y="250"/>
                  <a:pt x="74" y="256"/>
                  <a:pt x="66" y="269"/>
                </a:cubicBezTo>
                <a:cubicBezTo>
                  <a:pt x="59" y="282"/>
                  <a:pt x="62" y="299"/>
                  <a:pt x="74" y="308"/>
                </a:cubicBezTo>
                <a:cubicBezTo>
                  <a:pt x="88" y="318"/>
                  <a:pt x="101" y="328"/>
                  <a:pt x="114" y="337"/>
                </a:cubicBezTo>
                <a:cubicBezTo>
                  <a:pt x="127" y="346"/>
                  <a:pt x="139" y="354"/>
                  <a:pt x="150" y="362"/>
                </a:cubicBezTo>
                <a:cubicBezTo>
                  <a:pt x="154" y="365"/>
                  <a:pt x="158" y="368"/>
                  <a:pt x="162" y="371"/>
                </a:cubicBezTo>
                <a:cubicBezTo>
                  <a:pt x="154" y="389"/>
                  <a:pt x="147" y="409"/>
                  <a:pt x="142" y="428"/>
                </a:cubicBezTo>
                <a:cubicBezTo>
                  <a:pt x="137" y="428"/>
                  <a:pt x="132" y="428"/>
                  <a:pt x="126" y="427"/>
                </a:cubicBezTo>
                <a:cubicBezTo>
                  <a:pt x="112" y="426"/>
                  <a:pt x="98" y="425"/>
                  <a:pt x="82" y="424"/>
                </a:cubicBezTo>
                <a:cubicBezTo>
                  <a:pt x="67" y="422"/>
                  <a:pt x="51" y="421"/>
                  <a:pt x="33" y="420"/>
                </a:cubicBezTo>
                <a:cubicBezTo>
                  <a:pt x="18" y="418"/>
                  <a:pt x="5" y="430"/>
                  <a:pt x="3" y="445"/>
                </a:cubicBezTo>
                <a:cubicBezTo>
                  <a:pt x="0" y="460"/>
                  <a:pt x="8" y="475"/>
                  <a:pt x="23" y="479"/>
                </a:cubicBezTo>
                <a:cubicBezTo>
                  <a:pt x="40" y="484"/>
                  <a:pt x="55" y="488"/>
                  <a:pt x="70" y="492"/>
                </a:cubicBezTo>
                <a:cubicBezTo>
                  <a:pt x="85" y="496"/>
                  <a:pt x="99" y="500"/>
                  <a:pt x="113" y="504"/>
                </a:cubicBezTo>
                <a:cubicBezTo>
                  <a:pt x="118" y="505"/>
                  <a:pt x="123" y="506"/>
                  <a:pt x="128" y="508"/>
                </a:cubicBezTo>
                <a:cubicBezTo>
                  <a:pt x="127" y="518"/>
                  <a:pt x="126" y="528"/>
                  <a:pt x="126" y="538"/>
                </a:cubicBezTo>
                <a:cubicBezTo>
                  <a:pt x="126" y="549"/>
                  <a:pt x="127" y="559"/>
                  <a:pt x="128" y="569"/>
                </a:cubicBezTo>
                <a:cubicBezTo>
                  <a:pt x="123" y="570"/>
                  <a:pt x="118" y="571"/>
                  <a:pt x="113" y="573"/>
                </a:cubicBezTo>
                <a:cubicBezTo>
                  <a:pt x="99" y="577"/>
                  <a:pt x="85" y="580"/>
                  <a:pt x="70" y="585"/>
                </a:cubicBezTo>
                <a:cubicBezTo>
                  <a:pt x="55" y="589"/>
                  <a:pt x="40" y="593"/>
                  <a:pt x="23" y="598"/>
                </a:cubicBezTo>
                <a:cubicBezTo>
                  <a:pt x="8" y="602"/>
                  <a:pt x="0" y="617"/>
                  <a:pt x="3" y="632"/>
                </a:cubicBezTo>
                <a:cubicBezTo>
                  <a:pt x="5" y="647"/>
                  <a:pt x="18" y="658"/>
                  <a:pt x="33" y="657"/>
                </a:cubicBezTo>
                <a:cubicBezTo>
                  <a:pt x="51" y="656"/>
                  <a:pt x="67" y="654"/>
                  <a:pt x="82" y="653"/>
                </a:cubicBezTo>
                <a:cubicBezTo>
                  <a:pt x="98" y="652"/>
                  <a:pt x="112" y="651"/>
                  <a:pt x="126" y="649"/>
                </a:cubicBezTo>
                <a:cubicBezTo>
                  <a:pt x="132" y="649"/>
                  <a:pt x="137" y="649"/>
                  <a:pt x="142" y="648"/>
                </a:cubicBezTo>
                <a:cubicBezTo>
                  <a:pt x="147" y="668"/>
                  <a:pt x="154" y="687"/>
                  <a:pt x="162" y="705"/>
                </a:cubicBezTo>
                <a:cubicBezTo>
                  <a:pt x="158" y="708"/>
                  <a:pt x="154" y="711"/>
                  <a:pt x="150" y="714"/>
                </a:cubicBezTo>
                <a:cubicBezTo>
                  <a:pt x="139" y="722"/>
                  <a:pt x="127" y="731"/>
                  <a:pt x="114" y="740"/>
                </a:cubicBezTo>
                <a:cubicBezTo>
                  <a:pt x="101" y="749"/>
                  <a:pt x="88" y="758"/>
                  <a:pt x="74" y="768"/>
                </a:cubicBezTo>
                <a:cubicBezTo>
                  <a:pt x="62" y="777"/>
                  <a:pt x="59" y="794"/>
                  <a:pt x="66" y="808"/>
                </a:cubicBezTo>
                <a:cubicBezTo>
                  <a:pt x="74" y="821"/>
                  <a:pt x="90" y="827"/>
                  <a:pt x="104" y="821"/>
                </a:cubicBezTo>
                <a:cubicBezTo>
                  <a:pt x="120" y="813"/>
                  <a:pt x="135" y="807"/>
                  <a:pt x="149" y="800"/>
                </a:cubicBezTo>
                <a:cubicBezTo>
                  <a:pt x="163" y="794"/>
                  <a:pt x="176" y="788"/>
                  <a:pt x="189" y="782"/>
                </a:cubicBezTo>
                <a:cubicBezTo>
                  <a:pt x="194" y="780"/>
                  <a:pt x="198" y="777"/>
                  <a:pt x="203" y="775"/>
                </a:cubicBezTo>
                <a:cubicBezTo>
                  <a:pt x="215" y="792"/>
                  <a:pt x="228" y="807"/>
                  <a:pt x="242" y="822"/>
                </a:cubicBezTo>
                <a:cubicBezTo>
                  <a:pt x="239" y="826"/>
                  <a:pt x="236" y="830"/>
                  <a:pt x="233" y="835"/>
                </a:cubicBezTo>
                <a:cubicBezTo>
                  <a:pt x="225" y="846"/>
                  <a:pt x="217" y="858"/>
                  <a:pt x="208" y="871"/>
                </a:cubicBezTo>
                <a:cubicBezTo>
                  <a:pt x="199" y="884"/>
                  <a:pt x="190" y="897"/>
                  <a:pt x="180" y="911"/>
                </a:cubicBezTo>
                <a:cubicBezTo>
                  <a:pt x="172" y="924"/>
                  <a:pt x="175" y="941"/>
                  <a:pt x="186" y="951"/>
                </a:cubicBezTo>
                <a:cubicBezTo>
                  <a:pt x="198" y="961"/>
                  <a:pt x="215" y="961"/>
                  <a:pt x="226" y="950"/>
                </a:cubicBezTo>
                <a:cubicBezTo>
                  <a:pt x="239" y="938"/>
                  <a:pt x="250" y="927"/>
                  <a:pt x="261" y="916"/>
                </a:cubicBezTo>
                <a:cubicBezTo>
                  <a:pt x="272" y="905"/>
                  <a:pt x="283" y="894"/>
                  <a:pt x="293" y="885"/>
                </a:cubicBezTo>
                <a:cubicBezTo>
                  <a:pt x="296" y="881"/>
                  <a:pt x="300" y="877"/>
                  <a:pt x="303" y="874"/>
                </a:cubicBezTo>
                <a:cubicBezTo>
                  <a:pt x="320" y="885"/>
                  <a:pt x="338" y="896"/>
                  <a:pt x="356" y="905"/>
                </a:cubicBezTo>
                <a:cubicBezTo>
                  <a:pt x="355" y="909"/>
                  <a:pt x="354" y="914"/>
                  <a:pt x="352" y="919"/>
                </a:cubicBezTo>
                <a:cubicBezTo>
                  <a:pt x="349" y="933"/>
                  <a:pt x="345" y="947"/>
                  <a:pt x="341" y="962"/>
                </a:cubicBezTo>
                <a:cubicBezTo>
                  <a:pt x="337" y="977"/>
                  <a:pt x="333" y="993"/>
                  <a:pt x="329" y="1010"/>
                </a:cubicBezTo>
                <a:cubicBezTo>
                  <a:pt x="325" y="1024"/>
                  <a:pt x="334" y="1039"/>
                  <a:pt x="348" y="1044"/>
                </a:cubicBezTo>
                <a:cubicBezTo>
                  <a:pt x="362" y="1050"/>
                  <a:pt x="379" y="1044"/>
                  <a:pt x="385" y="1030"/>
                </a:cubicBezTo>
                <a:cubicBezTo>
                  <a:pt x="393" y="1014"/>
                  <a:pt x="400" y="1000"/>
                  <a:pt x="406" y="986"/>
                </a:cubicBezTo>
                <a:cubicBezTo>
                  <a:pt x="413" y="972"/>
                  <a:pt x="419" y="958"/>
                  <a:pt x="425" y="946"/>
                </a:cubicBezTo>
                <a:cubicBezTo>
                  <a:pt x="428" y="941"/>
                  <a:pt x="430" y="937"/>
                  <a:pt x="432" y="932"/>
                </a:cubicBezTo>
                <a:cubicBezTo>
                  <a:pt x="451" y="937"/>
                  <a:pt x="471" y="941"/>
                  <a:pt x="492" y="943"/>
                </a:cubicBezTo>
                <a:cubicBezTo>
                  <a:pt x="492" y="948"/>
                  <a:pt x="493" y="953"/>
                  <a:pt x="493" y="958"/>
                </a:cubicBezTo>
                <a:cubicBezTo>
                  <a:pt x="494" y="972"/>
                  <a:pt x="496" y="986"/>
                  <a:pt x="497" y="1002"/>
                </a:cubicBezTo>
                <a:cubicBezTo>
                  <a:pt x="499" y="1017"/>
                  <a:pt x="500" y="1033"/>
                  <a:pt x="502" y="1051"/>
                </a:cubicBezTo>
                <a:cubicBezTo>
                  <a:pt x="503" y="1066"/>
                  <a:pt x="517" y="1077"/>
                  <a:pt x="532" y="1077"/>
                </a:cubicBezTo>
                <a:cubicBezTo>
                  <a:pt x="547" y="1077"/>
                  <a:pt x="561" y="1066"/>
                  <a:pt x="562" y="1051"/>
                </a:cubicBezTo>
                <a:cubicBezTo>
                  <a:pt x="564" y="1033"/>
                  <a:pt x="565" y="1017"/>
                  <a:pt x="567" y="1002"/>
                </a:cubicBezTo>
                <a:cubicBezTo>
                  <a:pt x="568" y="986"/>
                  <a:pt x="570" y="972"/>
                  <a:pt x="571" y="958"/>
                </a:cubicBezTo>
                <a:cubicBezTo>
                  <a:pt x="571" y="953"/>
                  <a:pt x="572" y="948"/>
                  <a:pt x="572" y="943"/>
                </a:cubicBezTo>
                <a:cubicBezTo>
                  <a:pt x="593" y="941"/>
                  <a:pt x="613" y="937"/>
                  <a:pt x="632" y="932"/>
                </a:cubicBezTo>
                <a:cubicBezTo>
                  <a:pt x="634" y="937"/>
                  <a:pt x="637" y="941"/>
                  <a:pt x="639" y="946"/>
                </a:cubicBezTo>
                <a:cubicBezTo>
                  <a:pt x="645" y="958"/>
                  <a:pt x="651" y="972"/>
                  <a:pt x="658" y="986"/>
                </a:cubicBezTo>
                <a:cubicBezTo>
                  <a:pt x="664" y="1000"/>
                  <a:pt x="671" y="1014"/>
                  <a:pt x="679" y="1030"/>
                </a:cubicBezTo>
                <a:cubicBezTo>
                  <a:pt x="685" y="1044"/>
                  <a:pt x="702" y="1050"/>
                  <a:pt x="716" y="1044"/>
                </a:cubicBezTo>
                <a:cubicBezTo>
                  <a:pt x="730" y="1039"/>
                  <a:pt x="739" y="1024"/>
                  <a:pt x="735" y="1010"/>
                </a:cubicBezTo>
                <a:cubicBezTo>
                  <a:pt x="731" y="993"/>
                  <a:pt x="727" y="977"/>
                  <a:pt x="723" y="962"/>
                </a:cubicBezTo>
                <a:cubicBezTo>
                  <a:pt x="719" y="947"/>
                  <a:pt x="715" y="933"/>
                  <a:pt x="712" y="919"/>
                </a:cubicBezTo>
                <a:cubicBezTo>
                  <a:pt x="710" y="914"/>
                  <a:pt x="709" y="909"/>
                  <a:pt x="708" y="905"/>
                </a:cubicBezTo>
                <a:cubicBezTo>
                  <a:pt x="726" y="896"/>
                  <a:pt x="744" y="885"/>
                  <a:pt x="761" y="874"/>
                </a:cubicBezTo>
                <a:cubicBezTo>
                  <a:pt x="764" y="877"/>
                  <a:pt x="768" y="881"/>
                  <a:pt x="771" y="885"/>
                </a:cubicBezTo>
                <a:cubicBezTo>
                  <a:pt x="781" y="894"/>
                  <a:pt x="792" y="905"/>
                  <a:pt x="803" y="916"/>
                </a:cubicBezTo>
                <a:cubicBezTo>
                  <a:pt x="814" y="927"/>
                  <a:pt x="825" y="938"/>
                  <a:pt x="838" y="950"/>
                </a:cubicBezTo>
                <a:cubicBezTo>
                  <a:pt x="849" y="961"/>
                  <a:pt x="866" y="961"/>
                  <a:pt x="878" y="951"/>
                </a:cubicBezTo>
                <a:cubicBezTo>
                  <a:pt x="889" y="941"/>
                  <a:pt x="893" y="924"/>
                  <a:pt x="884" y="911"/>
                </a:cubicBezTo>
                <a:cubicBezTo>
                  <a:pt x="874" y="897"/>
                  <a:pt x="865" y="884"/>
                  <a:pt x="856" y="871"/>
                </a:cubicBezTo>
                <a:cubicBezTo>
                  <a:pt x="847" y="858"/>
                  <a:pt x="839" y="846"/>
                  <a:pt x="831" y="835"/>
                </a:cubicBezTo>
                <a:cubicBezTo>
                  <a:pt x="828" y="830"/>
                  <a:pt x="825" y="826"/>
                  <a:pt x="822" y="822"/>
                </a:cubicBezTo>
                <a:cubicBezTo>
                  <a:pt x="836" y="807"/>
                  <a:pt x="849" y="792"/>
                  <a:pt x="861" y="775"/>
                </a:cubicBezTo>
                <a:cubicBezTo>
                  <a:pt x="866" y="777"/>
                  <a:pt x="870" y="780"/>
                  <a:pt x="875" y="782"/>
                </a:cubicBezTo>
                <a:cubicBezTo>
                  <a:pt x="888" y="788"/>
                  <a:pt x="901" y="794"/>
                  <a:pt x="915" y="800"/>
                </a:cubicBezTo>
                <a:cubicBezTo>
                  <a:pt x="929" y="807"/>
                  <a:pt x="944" y="813"/>
                  <a:pt x="960" y="821"/>
                </a:cubicBezTo>
                <a:cubicBezTo>
                  <a:pt x="974" y="827"/>
                  <a:pt x="990" y="821"/>
                  <a:pt x="998" y="808"/>
                </a:cubicBezTo>
                <a:cubicBezTo>
                  <a:pt x="1005" y="794"/>
                  <a:pt x="1002" y="777"/>
                  <a:pt x="990" y="768"/>
                </a:cubicBezTo>
                <a:cubicBezTo>
                  <a:pt x="976" y="758"/>
                  <a:pt x="963" y="749"/>
                  <a:pt x="950" y="740"/>
                </a:cubicBezTo>
                <a:cubicBezTo>
                  <a:pt x="937" y="731"/>
                  <a:pt x="926" y="722"/>
                  <a:pt x="914" y="714"/>
                </a:cubicBezTo>
                <a:cubicBezTo>
                  <a:pt x="910" y="711"/>
                  <a:pt x="906" y="708"/>
                  <a:pt x="902" y="705"/>
                </a:cubicBezTo>
                <a:cubicBezTo>
                  <a:pt x="910" y="687"/>
                  <a:pt x="917" y="668"/>
                  <a:pt x="923" y="648"/>
                </a:cubicBezTo>
                <a:cubicBezTo>
                  <a:pt x="928" y="649"/>
                  <a:pt x="932" y="649"/>
                  <a:pt x="938" y="649"/>
                </a:cubicBezTo>
                <a:cubicBezTo>
                  <a:pt x="952" y="651"/>
                  <a:pt x="966" y="652"/>
                  <a:pt x="982" y="653"/>
                </a:cubicBezTo>
                <a:cubicBezTo>
                  <a:pt x="997" y="654"/>
                  <a:pt x="1013" y="656"/>
                  <a:pt x="1031" y="657"/>
                </a:cubicBezTo>
                <a:cubicBezTo>
                  <a:pt x="1046" y="658"/>
                  <a:pt x="1059" y="647"/>
                  <a:pt x="1061" y="632"/>
                </a:cubicBezTo>
                <a:cubicBezTo>
                  <a:pt x="1064" y="617"/>
                  <a:pt x="1056" y="602"/>
                  <a:pt x="1041" y="598"/>
                </a:cubicBezTo>
                <a:close/>
              </a:path>
            </a:pathLst>
          </a:custGeom>
          <a:solidFill>
            <a:srgbClr val="356377"/>
          </a:solidFill>
          <a:ln>
            <a:noFill/>
          </a:ln>
        </p:spPr>
        <p:txBody>
          <a:bodyPr vert="horz" wrap="square" lIns="91440" tIns="45720" rIns="91440" bIns="45720" numCol="1" anchor="t" anchorCtr="0" compatLnSpc="1">
            <a:prstTxWarp prst="textNoShape">
              <a:avLst/>
            </a:prstTxWarp>
          </a:bodyPr>
          <a:lstStyle/>
          <a:p>
            <a:pPr defTabSz="914378"/>
            <a:endParaRPr lang="en-US" sz="1800">
              <a:solidFill>
                <a:prstClr val="black"/>
              </a:solidFill>
            </a:endParaRPr>
          </a:p>
        </p:txBody>
      </p:sp>
      <p:sp>
        <p:nvSpPr>
          <p:cNvPr id="110" name="Freeform 11">
            <a:extLst>
              <a:ext uri="{FF2B5EF4-FFF2-40B4-BE49-F238E27FC236}">
                <a16:creationId xmlns:a16="http://schemas.microsoft.com/office/drawing/2014/main" id="{8619A7BE-D086-409B-A2E5-29D7B1AB6A2B}"/>
              </a:ext>
            </a:extLst>
          </p:cNvPr>
          <p:cNvSpPr>
            <a:spLocks/>
          </p:cNvSpPr>
          <p:nvPr/>
        </p:nvSpPr>
        <p:spPr bwMode="auto">
          <a:xfrm>
            <a:off x="4993714" y="1944378"/>
            <a:ext cx="109454" cy="110641"/>
          </a:xfrm>
          <a:custGeom>
            <a:avLst/>
            <a:gdLst>
              <a:gd name="T0" fmla="*/ 951 w 1064"/>
              <a:gd name="T1" fmla="*/ 573 h 1077"/>
              <a:gd name="T2" fmla="*/ 936 w 1064"/>
              <a:gd name="T3" fmla="*/ 508 h 1077"/>
              <a:gd name="T4" fmla="*/ 1041 w 1064"/>
              <a:gd name="T5" fmla="*/ 479 h 1077"/>
              <a:gd name="T6" fmla="*/ 982 w 1064"/>
              <a:gd name="T7" fmla="*/ 424 h 1077"/>
              <a:gd name="T8" fmla="*/ 902 w 1064"/>
              <a:gd name="T9" fmla="*/ 371 h 1077"/>
              <a:gd name="T10" fmla="*/ 990 w 1064"/>
              <a:gd name="T11" fmla="*/ 308 h 1077"/>
              <a:gd name="T12" fmla="*/ 915 w 1064"/>
              <a:gd name="T13" fmla="*/ 276 h 1077"/>
              <a:gd name="T14" fmla="*/ 822 w 1064"/>
              <a:gd name="T15" fmla="*/ 255 h 1077"/>
              <a:gd name="T16" fmla="*/ 884 w 1064"/>
              <a:gd name="T17" fmla="*/ 165 h 1077"/>
              <a:gd name="T18" fmla="*/ 803 w 1064"/>
              <a:gd name="T19" fmla="*/ 161 h 1077"/>
              <a:gd name="T20" fmla="*/ 708 w 1064"/>
              <a:gd name="T21" fmla="*/ 172 h 1077"/>
              <a:gd name="T22" fmla="*/ 735 w 1064"/>
              <a:gd name="T23" fmla="*/ 67 h 1077"/>
              <a:gd name="T24" fmla="*/ 658 w 1064"/>
              <a:gd name="T25" fmla="*/ 91 h 1077"/>
              <a:gd name="T26" fmla="*/ 572 w 1064"/>
              <a:gd name="T27" fmla="*/ 134 h 1077"/>
              <a:gd name="T28" fmla="*/ 562 w 1064"/>
              <a:gd name="T29" fmla="*/ 26 h 1077"/>
              <a:gd name="T30" fmla="*/ 497 w 1064"/>
              <a:gd name="T31" fmla="*/ 75 h 1077"/>
              <a:gd name="T32" fmla="*/ 432 w 1064"/>
              <a:gd name="T33" fmla="*/ 144 h 1077"/>
              <a:gd name="T34" fmla="*/ 385 w 1064"/>
              <a:gd name="T35" fmla="*/ 46 h 1077"/>
              <a:gd name="T36" fmla="*/ 341 w 1064"/>
              <a:gd name="T37" fmla="*/ 115 h 1077"/>
              <a:gd name="T38" fmla="*/ 303 w 1064"/>
              <a:gd name="T39" fmla="*/ 203 h 1077"/>
              <a:gd name="T40" fmla="*/ 226 w 1064"/>
              <a:gd name="T41" fmla="*/ 126 h 1077"/>
              <a:gd name="T42" fmla="*/ 208 w 1064"/>
              <a:gd name="T43" fmla="*/ 206 h 1077"/>
              <a:gd name="T44" fmla="*/ 203 w 1064"/>
              <a:gd name="T45" fmla="*/ 301 h 1077"/>
              <a:gd name="T46" fmla="*/ 104 w 1064"/>
              <a:gd name="T47" fmla="*/ 256 h 1077"/>
              <a:gd name="T48" fmla="*/ 114 w 1064"/>
              <a:gd name="T49" fmla="*/ 337 h 1077"/>
              <a:gd name="T50" fmla="*/ 142 w 1064"/>
              <a:gd name="T51" fmla="*/ 428 h 1077"/>
              <a:gd name="T52" fmla="*/ 33 w 1064"/>
              <a:gd name="T53" fmla="*/ 420 h 1077"/>
              <a:gd name="T54" fmla="*/ 70 w 1064"/>
              <a:gd name="T55" fmla="*/ 492 h 1077"/>
              <a:gd name="T56" fmla="*/ 126 w 1064"/>
              <a:gd name="T57" fmla="*/ 538 h 1077"/>
              <a:gd name="T58" fmla="*/ 70 w 1064"/>
              <a:gd name="T59" fmla="*/ 585 h 1077"/>
              <a:gd name="T60" fmla="*/ 33 w 1064"/>
              <a:gd name="T61" fmla="*/ 657 h 1077"/>
              <a:gd name="T62" fmla="*/ 142 w 1064"/>
              <a:gd name="T63" fmla="*/ 648 h 1077"/>
              <a:gd name="T64" fmla="*/ 114 w 1064"/>
              <a:gd name="T65" fmla="*/ 740 h 1077"/>
              <a:gd name="T66" fmla="*/ 104 w 1064"/>
              <a:gd name="T67" fmla="*/ 821 h 1077"/>
              <a:gd name="T68" fmla="*/ 203 w 1064"/>
              <a:gd name="T69" fmla="*/ 775 h 1077"/>
              <a:gd name="T70" fmla="*/ 208 w 1064"/>
              <a:gd name="T71" fmla="*/ 871 h 1077"/>
              <a:gd name="T72" fmla="*/ 226 w 1064"/>
              <a:gd name="T73" fmla="*/ 950 h 1077"/>
              <a:gd name="T74" fmla="*/ 303 w 1064"/>
              <a:gd name="T75" fmla="*/ 874 h 1077"/>
              <a:gd name="T76" fmla="*/ 341 w 1064"/>
              <a:gd name="T77" fmla="*/ 962 h 1077"/>
              <a:gd name="T78" fmla="*/ 385 w 1064"/>
              <a:gd name="T79" fmla="*/ 1030 h 1077"/>
              <a:gd name="T80" fmla="*/ 432 w 1064"/>
              <a:gd name="T81" fmla="*/ 932 h 1077"/>
              <a:gd name="T82" fmla="*/ 497 w 1064"/>
              <a:gd name="T83" fmla="*/ 1002 h 1077"/>
              <a:gd name="T84" fmla="*/ 562 w 1064"/>
              <a:gd name="T85" fmla="*/ 1051 h 1077"/>
              <a:gd name="T86" fmla="*/ 572 w 1064"/>
              <a:gd name="T87" fmla="*/ 943 h 1077"/>
              <a:gd name="T88" fmla="*/ 658 w 1064"/>
              <a:gd name="T89" fmla="*/ 986 h 1077"/>
              <a:gd name="T90" fmla="*/ 735 w 1064"/>
              <a:gd name="T91" fmla="*/ 1010 h 1077"/>
              <a:gd name="T92" fmla="*/ 708 w 1064"/>
              <a:gd name="T93" fmla="*/ 905 h 1077"/>
              <a:gd name="T94" fmla="*/ 803 w 1064"/>
              <a:gd name="T95" fmla="*/ 916 h 1077"/>
              <a:gd name="T96" fmla="*/ 884 w 1064"/>
              <a:gd name="T97" fmla="*/ 911 h 1077"/>
              <a:gd name="T98" fmla="*/ 822 w 1064"/>
              <a:gd name="T99" fmla="*/ 822 h 1077"/>
              <a:gd name="T100" fmla="*/ 915 w 1064"/>
              <a:gd name="T101" fmla="*/ 800 h 1077"/>
              <a:gd name="T102" fmla="*/ 990 w 1064"/>
              <a:gd name="T103" fmla="*/ 768 h 1077"/>
              <a:gd name="T104" fmla="*/ 902 w 1064"/>
              <a:gd name="T105" fmla="*/ 705 h 1077"/>
              <a:gd name="T106" fmla="*/ 982 w 1064"/>
              <a:gd name="T107" fmla="*/ 653 h 1077"/>
              <a:gd name="T108" fmla="*/ 1041 w 1064"/>
              <a:gd name="T109" fmla="*/ 598 h 10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64" h="1077">
                <a:moveTo>
                  <a:pt x="1041" y="598"/>
                </a:moveTo>
                <a:cubicBezTo>
                  <a:pt x="1024" y="593"/>
                  <a:pt x="1009" y="589"/>
                  <a:pt x="994" y="585"/>
                </a:cubicBezTo>
                <a:cubicBezTo>
                  <a:pt x="979" y="580"/>
                  <a:pt x="965" y="577"/>
                  <a:pt x="951" y="573"/>
                </a:cubicBezTo>
                <a:cubicBezTo>
                  <a:pt x="946" y="571"/>
                  <a:pt x="941" y="570"/>
                  <a:pt x="936" y="569"/>
                </a:cubicBezTo>
                <a:cubicBezTo>
                  <a:pt x="937" y="559"/>
                  <a:pt x="938" y="549"/>
                  <a:pt x="938" y="538"/>
                </a:cubicBezTo>
                <a:cubicBezTo>
                  <a:pt x="938" y="528"/>
                  <a:pt x="937" y="518"/>
                  <a:pt x="936" y="508"/>
                </a:cubicBezTo>
                <a:cubicBezTo>
                  <a:pt x="941" y="506"/>
                  <a:pt x="946" y="505"/>
                  <a:pt x="951" y="504"/>
                </a:cubicBezTo>
                <a:cubicBezTo>
                  <a:pt x="965" y="500"/>
                  <a:pt x="979" y="496"/>
                  <a:pt x="994" y="492"/>
                </a:cubicBezTo>
                <a:cubicBezTo>
                  <a:pt x="1009" y="488"/>
                  <a:pt x="1024" y="484"/>
                  <a:pt x="1041" y="479"/>
                </a:cubicBezTo>
                <a:cubicBezTo>
                  <a:pt x="1056" y="475"/>
                  <a:pt x="1064" y="460"/>
                  <a:pt x="1061" y="445"/>
                </a:cubicBezTo>
                <a:cubicBezTo>
                  <a:pt x="1059" y="430"/>
                  <a:pt x="1046" y="418"/>
                  <a:pt x="1031" y="420"/>
                </a:cubicBezTo>
                <a:cubicBezTo>
                  <a:pt x="1013" y="421"/>
                  <a:pt x="997" y="422"/>
                  <a:pt x="982" y="424"/>
                </a:cubicBezTo>
                <a:cubicBezTo>
                  <a:pt x="966" y="425"/>
                  <a:pt x="952" y="426"/>
                  <a:pt x="938" y="427"/>
                </a:cubicBezTo>
                <a:cubicBezTo>
                  <a:pt x="932" y="428"/>
                  <a:pt x="928" y="428"/>
                  <a:pt x="923" y="428"/>
                </a:cubicBezTo>
                <a:cubicBezTo>
                  <a:pt x="917" y="409"/>
                  <a:pt x="910" y="389"/>
                  <a:pt x="902" y="371"/>
                </a:cubicBezTo>
                <a:cubicBezTo>
                  <a:pt x="906" y="368"/>
                  <a:pt x="910" y="365"/>
                  <a:pt x="914" y="362"/>
                </a:cubicBezTo>
                <a:cubicBezTo>
                  <a:pt x="926" y="354"/>
                  <a:pt x="937" y="346"/>
                  <a:pt x="950" y="337"/>
                </a:cubicBezTo>
                <a:cubicBezTo>
                  <a:pt x="963" y="328"/>
                  <a:pt x="976" y="318"/>
                  <a:pt x="990" y="308"/>
                </a:cubicBezTo>
                <a:cubicBezTo>
                  <a:pt x="1002" y="299"/>
                  <a:pt x="1005" y="282"/>
                  <a:pt x="998" y="269"/>
                </a:cubicBezTo>
                <a:cubicBezTo>
                  <a:pt x="990" y="256"/>
                  <a:pt x="974" y="250"/>
                  <a:pt x="960" y="256"/>
                </a:cubicBezTo>
                <a:cubicBezTo>
                  <a:pt x="944" y="263"/>
                  <a:pt x="929" y="270"/>
                  <a:pt x="915" y="276"/>
                </a:cubicBezTo>
                <a:cubicBezTo>
                  <a:pt x="901" y="283"/>
                  <a:pt x="888" y="289"/>
                  <a:pt x="875" y="295"/>
                </a:cubicBezTo>
                <a:cubicBezTo>
                  <a:pt x="870" y="297"/>
                  <a:pt x="866" y="299"/>
                  <a:pt x="861" y="301"/>
                </a:cubicBezTo>
                <a:cubicBezTo>
                  <a:pt x="850" y="285"/>
                  <a:pt x="836" y="269"/>
                  <a:pt x="822" y="255"/>
                </a:cubicBezTo>
                <a:cubicBezTo>
                  <a:pt x="825" y="250"/>
                  <a:pt x="828" y="246"/>
                  <a:pt x="831" y="242"/>
                </a:cubicBezTo>
                <a:cubicBezTo>
                  <a:pt x="839" y="230"/>
                  <a:pt x="847" y="218"/>
                  <a:pt x="856" y="206"/>
                </a:cubicBezTo>
                <a:cubicBezTo>
                  <a:pt x="865" y="193"/>
                  <a:pt x="874" y="179"/>
                  <a:pt x="884" y="165"/>
                </a:cubicBezTo>
                <a:cubicBezTo>
                  <a:pt x="893" y="153"/>
                  <a:pt x="889" y="135"/>
                  <a:pt x="878" y="126"/>
                </a:cubicBezTo>
                <a:cubicBezTo>
                  <a:pt x="866" y="116"/>
                  <a:pt x="849" y="116"/>
                  <a:pt x="838" y="126"/>
                </a:cubicBezTo>
                <a:cubicBezTo>
                  <a:pt x="825" y="139"/>
                  <a:pt x="814" y="150"/>
                  <a:pt x="803" y="161"/>
                </a:cubicBezTo>
                <a:cubicBezTo>
                  <a:pt x="792" y="172"/>
                  <a:pt x="781" y="182"/>
                  <a:pt x="771" y="192"/>
                </a:cubicBezTo>
                <a:cubicBezTo>
                  <a:pt x="768" y="196"/>
                  <a:pt x="764" y="199"/>
                  <a:pt x="761" y="203"/>
                </a:cubicBezTo>
                <a:cubicBezTo>
                  <a:pt x="744" y="191"/>
                  <a:pt x="726" y="181"/>
                  <a:pt x="708" y="172"/>
                </a:cubicBezTo>
                <a:cubicBezTo>
                  <a:pt x="709" y="167"/>
                  <a:pt x="710" y="162"/>
                  <a:pt x="712" y="157"/>
                </a:cubicBezTo>
                <a:cubicBezTo>
                  <a:pt x="715" y="144"/>
                  <a:pt x="719" y="130"/>
                  <a:pt x="723" y="115"/>
                </a:cubicBezTo>
                <a:cubicBezTo>
                  <a:pt x="727" y="100"/>
                  <a:pt x="731" y="84"/>
                  <a:pt x="735" y="67"/>
                </a:cubicBezTo>
                <a:cubicBezTo>
                  <a:pt x="739" y="52"/>
                  <a:pt x="730" y="37"/>
                  <a:pt x="716" y="32"/>
                </a:cubicBezTo>
                <a:cubicBezTo>
                  <a:pt x="702" y="27"/>
                  <a:pt x="685" y="33"/>
                  <a:pt x="679" y="46"/>
                </a:cubicBezTo>
                <a:cubicBezTo>
                  <a:pt x="671" y="62"/>
                  <a:pt x="664" y="77"/>
                  <a:pt x="658" y="91"/>
                </a:cubicBezTo>
                <a:cubicBezTo>
                  <a:pt x="651" y="105"/>
                  <a:pt x="645" y="118"/>
                  <a:pt x="639" y="131"/>
                </a:cubicBezTo>
                <a:cubicBezTo>
                  <a:pt x="637" y="135"/>
                  <a:pt x="634" y="140"/>
                  <a:pt x="632" y="144"/>
                </a:cubicBezTo>
                <a:cubicBezTo>
                  <a:pt x="613" y="139"/>
                  <a:pt x="593" y="136"/>
                  <a:pt x="572" y="134"/>
                </a:cubicBezTo>
                <a:cubicBezTo>
                  <a:pt x="572" y="129"/>
                  <a:pt x="571" y="124"/>
                  <a:pt x="571" y="119"/>
                </a:cubicBezTo>
                <a:cubicBezTo>
                  <a:pt x="570" y="105"/>
                  <a:pt x="568" y="90"/>
                  <a:pt x="567" y="75"/>
                </a:cubicBezTo>
                <a:cubicBezTo>
                  <a:pt x="565" y="59"/>
                  <a:pt x="564" y="43"/>
                  <a:pt x="562" y="26"/>
                </a:cubicBezTo>
                <a:cubicBezTo>
                  <a:pt x="561" y="11"/>
                  <a:pt x="547" y="0"/>
                  <a:pt x="532" y="0"/>
                </a:cubicBezTo>
                <a:cubicBezTo>
                  <a:pt x="517" y="0"/>
                  <a:pt x="503" y="11"/>
                  <a:pt x="502" y="26"/>
                </a:cubicBezTo>
                <a:cubicBezTo>
                  <a:pt x="500" y="43"/>
                  <a:pt x="499" y="59"/>
                  <a:pt x="497" y="75"/>
                </a:cubicBezTo>
                <a:cubicBezTo>
                  <a:pt x="496" y="90"/>
                  <a:pt x="494" y="105"/>
                  <a:pt x="493" y="119"/>
                </a:cubicBezTo>
                <a:cubicBezTo>
                  <a:pt x="493" y="124"/>
                  <a:pt x="492" y="129"/>
                  <a:pt x="492" y="134"/>
                </a:cubicBezTo>
                <a:cubicBezTo>
                  <a:pt x="471" y="136"/>
                  <a:pt x="451" y="139"/>
                  <a:pt x="432" y="144"/>
                </a:cubicBezTo>
                <a:cubicBezTo>
                  <a:pt x="430" y="140"/>
                  <a:pt x="428" y="135"/>
                  <a:pt x="425" y="131"/>
                </a:cubicBezTo>
                <a:cubicBezTo>
                  <a:pt x="419" y="118"/>
                  <a:pt x="413" y="105"/>
                  <a:pt x="406" y="91"/>
                </a:cubicBezTo>
                <a:cubicBezTo>
                  <a:pt x="400" y="77"/>
                  <a:pt x="393" y="62"/>
                  <a:pt x="385" y="46"/>
                </a:cubicBezTo>
                <a:cubicBezTo>
                  <a:pt x="379" y="33"/>
                  <a:pt x="362" y="27"/>
                  <a:pt x="348" y="32"/>
                </a:cubicBezTo>
                <a:cubicBezTo>
                  <a:pt x="334" y="37"/>
                  <a:pt x="325" y="52"/>
                  <a:pt x="329" y="67"/>
                </a:cubicBezTo>
                <a:cubicBezTo>
                  <a:pt x="333" y="84"/>
                  <a:pt x="337" y="100"/>
                  <a:pt x="341" y="115"/>
                </a:cubicBezTo>
                <a:cubicBezTo>
                  <a:pt x="345" y="130"/>
                  <a:pt x="349" y="144"/>
                  <a:pt x="352" y="157"/>
                </a:cubicBezTo>
                <a:cubicBezTo>
                  <a:pt x="354" y="162"/>
                  <a:pt x="355" y="167"/>
                  <a:pt x="356" y="172"/>
                </a:cubicBezTo>
                <a:cubicBezTo>
                  <a:pt x="338" y="181"/>
                  <a:pt x="320" y="191"/>
                  <a:pt x="303" y="203"/>
                </a:cubicBezTo>
                <a:cubicBezTo>
                  <a:pt x="300" y="199"/>
                  <a:pt x="296" y="196"/>
                  <a:pt x="293" y="192"/>
                </a:cubicBezTo>
                <a:cubicBezTo>
                  <a:pt x="283" y="182"/>
                  <a:pt x="272" y="172"/>
                  <a:pt x="261" y="161"/>
                </a:cubicBezTo>
                <a:cubicBezTo>
                  <a:pt x="250" y="150"/>
                  <a:pt x="239" y="139"/>
                  <a:pt x="226" y="126"/>
                </a:cubicBezTo>
                <a:cubicBezTo>
                  <a:pt x="215" y="116"/>
                  <a:pt x="198" y="116"/>
                  <a:pt x="186" y="126"/>
                </a:cubicBezTo>
                <a:cubicBezTo>
                  <a:pt x="175" y="135"/>
                  <a:pt x="172" y="153"/>
                  <a:pt x="180" y="165"/>
                </a:cubicBezTo>
                <a:cubicBezTo>
                  <a:pt x="190" y="179"/>
                  <a:pt x="199" y="193"/>
                  <a:pt x="208" y="206"/>
                </a:cubicBezTo>
                <a:cubicBezTo>
                  <a:pt x="217" y="218"/>
                  <a:pt x="225" y="230"/>
                  <a:pt x="233" y="242"/>
                </a:cubicBezTo>
                <a:cubicBezTo>
                  <a:pt x="236" y="246"/>
                  <a:pt x="239" y="250"/>
                  <a:pt x="242" y="255"/>
                </a:cubicBezTo>
                <a:cubicBezTo>
                  <a:pt x="228" y="269"/>
                  <a:pt x="215" y="285"/>
                  <a:pt x="203" y="301"/>
                </a:cubicBezTo>
                <a:cubicBezTo>
                  <a:pt x="198" y="299"/>
                  <a:pt x="194" y="297"/>
                  <a:pt x="189" y="295"/>
                </a:cubicBezTo>
                <a:cubicBezTo>
                  <a:pt x="176" y="289"/>
                  <a:pt x="163" y="283"/>
                  <a:pt x="149" y="276"/>
                </a:cubicBezTo>
                <a:cubicBezTo>
                  <a:pt x="135" y="270"/>
                  <a:pt x="120" y="263"/>
                  <a:pt x="104" y="256"/>
                </a:cubicBezTo>
                <a:cubicBezTo>
                  <a:pt x="90" y="250"/>
                  <a:pt x="74" y="256"/>
                  <a:pt x="66" y="269"/>
                </a:cubicBezTo>
                <a:cubicBezTo>
                  <a:pt x="59" y="282"/>
                  <a:pt x="62" y="299"/>
                  <a:pt x="74" y="308"/>
                </a:cubicBezTo>
                <a:cubicBezTo>
                  <a:pt x="88" y="318"/>
                  <a:pt x="101" y="328"/>
                  <a:pt x="114" y="337"/>
                </a:cubicBezTo>
                <a:cubicBezTo>
                  <a:pt x="127" y="346"/>
                  <a:pt x="139" y="354"/>
                  <a:pt x="150" y="362"/>
                </a:cubicBezTo>
                <a:cubicBezTo>
                  <a:pt x="154" y="365"/>
                  <a:pt x="158" y="368"/>
                  <a:pt x="162" y="371"/>
                </a:cubicBezTo>
                <a:cubicBezTo>
                  <a:pt x="154" y="389"/>
                  <a:pt x="147" y="409"/>
                  <a:pt x="142" y="428"/>
                </a:cubicBezTo>
                <a:cubicBezTo>
                  <a:pt x="137" y="428"/>
                  <a:pt x="132" y="428"/>
                  <a:pt x="126" y="427"/>
                </a:cubicBezTo>
                <a:cubicBezTo>
                  <a:pt x="112" y="426"/>
                  <a:pt x="98" y="425"/>
                  <a:pt x="82" y="424"/>
                </a:cubicBezTo>
                <a:cubicBezTo>
                  <a:pt x="67" y="422"/>
                  <a:pt x="51" y="421"/>
                  <a:pt x="33" y="420"/>
                </a:cubicBezTo>
                <a:cubicBezTo>
                  <a:pt x="18" y="418"/>
                  <a:pt x="5" y="430"/>
                  <a:pt x="3" y="445"/>
                </a:cubicBezTo>
                <a:cubicBezTo>
                  <a:pt x="0" y="460"/>
                  <a:pt x="8" y="475"/>
                  <a:pt x="23" y="479"/>
                </a:cubicBezTo>
                <a:cubicBezTo>
                  <a:pt x="40" y="484"/>
                  <a:pt x="55" y="488"/>
                  <a:pt x="70" y="492"/>
                </a:cubicBezTo>
                <a:cubicBezTo>
                  <a:pt x="85" y="496"/>
                  <a:pt x="99" y="500"/>
                  <a:pt x="113" y="504"/>
                </a:cubicBezTo>
                <a:cubicBezTo>
                  <a:pt x="118" y="505"/>
                  <a:pt x="123" y="506"/>
                  <a:pt x="128" y="508"/>
                </a:cubicBezTo>
                <a:cubicBezTo>
                  <a:pt x="127" y="518"/>
                  <a:pt x="126" y="528"/>
                  <a:pt x="126" y="538"/>
                </a:cubicBezTo>
                <a:cubicBezTo>
                  <a:pt x="126" y="549"/>
                  <a:pt x="127" y="559"/>
                  <a:pt x="128" y="569"/>
                </a:cubicBezTo>
                <a:cubicBezTo>
                  <a:pt x="123" y="570"/>
                  <a:pt x="118" y="571"/>
                  <a:pt x="113" y="573"/>
                </a:cubicBezTo>
                <a:cubicBezTo>
                  <a:pt x="99" y="577"/>
                  <a:pt x="85" y="580"/>
                  <a:pt x="70" y="585"/>
                </a:cubicBezTo>
                <a:cubicBezTo>
                  <a:pt x="55" y="589"/>
                  <a:pt x="40" y="593"/>
                  <a:pt x="23" y="598"/>
                </a:cubicBezTo>
                <a:cubicBezTo>
                  <a:pt x="8" y="602"/>
                  <a:pt x="0" y="617"/>
                  <a:pt x="3" y="632"/>
                </a:cubicBezTo>
                <a:cubicBezTo>
                  <a:pt x="5" y="647"/>
                  <a:pt x="18" y="658"/>
                  <a:pt x="33" y="657"/>
                </a:cubicBezTo>
                <a:cubicBezTo>
                  <a:pt x="51" y="656"/>
                  <a:pt x="67" y="654"/>
                  <a:pt x="82" y="653"/>
                </a:cubicBezTo>
                <a:cubicBezTo>
                  <a:pt x="98" y="652"/>
                  <a:pt x="112" y="651"/>
                  <a:pt x="126" y="649"/>
                </a:cubicBezTo>
                <a:cubicBezTo>
                  <a:pt x="132" y="649"/>
                  <a:pt x="137" y="649"/>
                  <a:pt x="142" y="648"/>
                </a:cubicBezTo>
                <a:cubicBezTo>
                  <a:pt x="147" y="668"/>
                  <a:pt x="154" y="687"/>
                  <a:pt x="162" y="705"/>
                </a:cubicBezTo>
                <a:cubicBezTo>
                  <a:pt x="158" y="708"/>
                  <a:pt x="154" y="711"/>
                  <a:pt x="150" y="714"/>
                </a:cubicBezTo>
                <a:cubicBezTo>
                  <a:pt x="139" y="722"/>
                  <a:pt x="127" y="731"/>
                  <a:pt x="114" y="740"/>
                </a:cubicBezTo>
                <a:cubicBezTo>
                  <a:pt x="101" y="749"/>
                  <a:pt x="88" y="758"/>
                  <a:pt x="74" y="768"/>
                </a:cubicBezTo>
                <a:cubicBezTo>
                  <a:pt x="62" y="777"/>
                  <a:pt x="59" y="794"/>
                  <a:pt x="66" y="808"/>
                </a:cubicBezTo>
                <a:cubicBezTo>
                  <a:pt x="74" y="821"/>
                  <a:pt x="90" y="827"/>
                  <a:pt x="104" y="821"/>
                </a:cubicBezTo>
                <a:cubicBezTo>
                  <a:pt x="120" y="813"/>
                  <a:pt x="135" y="807"/>
                  <a:pt x="149" y="800"/>
                </a:cubicBezTo>
                <a:cubicBezTo>
                  <a:pt x="163" y="794"/>
                  <a:pt x="176" y="788"/>
                  <a:pt x="189" y="782"/>
                </a:cubicBezTo>
                <a:cubicBezTo>
                  <a:pt x="194" y="780"/>
                  <a:pt x="198" y="777"/>
                  <a:pt x="203" y="775"/>
                </a:cubicBezTo>
                <a:cubicBezTo>
                  <a:pt x="215" y="792"/>
                  <a:pt x="228" y="807"/>
                  <a:pt x="242" y="822"/>
                </a:cubicBezTo>
                <a:cubicBezTo>
                  <a:pt x="239" y="826"/>
                  <a:pt x="236" y="830"/>
                  <a:pt x="233" y="835"/>
                </a:cubicBezTo>
                <a:cubicBezTo>
                  <a:pt x="225" y="846"/>
                  <a:pt x="217" y="858"/>
                  <a:pt x="208" y="871"/>
                </a:cubicBezTo>
                <a:cubicBezTo>
                  <a:pt x="199" y="884"/>
                  <a:pt x="190" y="897"/>
                  <a:pt x="180" y="911"/>
                </a:cubicBezTo>
                <a:cubicBezTo>
                  <a:pt x="172" y="924"/>
                  <a:pt x="175" y="941"/>
                  <a:pt x="186" y="951"/>
                </a:cubicBezTo>
                <a:cubicBezTo>
                  <a:pt x="198" y="961"/>
                  <a:pt x="215" y="961"/>
                  <a:pt x="226" y="950"/>
                </a:cubicBezTo>
                <a:cubicBezTo>
                  <a:pt x="239" y="938"/>
                  <a:pt x="250" y="927"/>
                  <a:pt x="261" y="916"/>
                </a:cubicBezTo>
                <a:cubicBezTo>
                  <a:pt x="272" y="905"/>
                  <a:pt x="283" y="894"/>
                  <a:pt x="293" y="885"/>
                </a:cubicBezTo>
                <a:cubicBezTo>
                  <a:pt x="296" y="881"/>
                  <a:pt x="300" y="877"/>
                  <a:pt x="303" y="874"/>
                </a:cubicBezTo>
                <a:cubicBezTo>
                  <a:pt x="320" y="885"/>
                  <a:pt x="338" y="896"/>
                  <a:pt x="356" y="905"/>
                </a:cubicBezTo>
                <a:cubicBezTo>
                  <a:pt x="355" y="909"/>
                  <a:pt x="354" y="914"/>
                  <a:pt x="352" y="919"/>
                </a:cubicBezTo>
                <a:cubicBezTo>
                  <a:pt x="349" y="933"/>
                  <a:pt x="345" y="947"/>
                  <a:pt x="341" y="962"/>
                </a:cubicBezTo>
                <a:cubicBezTo>
                  <a:pt x="337" y="977"/>
                  <a:pt x="333" y="993"/>
                  <a:pt x="329" y="1010"/>
                </a:cubicBezTo>
                <a:cubicBezTo>
                  <a:pt x="325" y="1024"/>
                  <a:pt x="334" y="1039"/>
                  <a:pt x="348" y="1044"/>
                </a:cubicBezTo>
                <a:cubicBezTo>
                  <a:pt x="362" y="1050"/>
                  <a:pt x="379" y="1044"/>
                  <a:pt x="385" y="1030"/>
                </a:cubicBezTo>
                <a:cubicBezTo>
                  <a:pt x="393" y="1014"/>
                  <a:pt x="400" y="1000"/>
                  <a:pt x="406" y="986"/>
                </a:cubicBezTo>
                <a:cubicBezTo>
                  <a:pt x="413" y="972"/>
                  <a:pt x="419" y="958"/>
                  <a:pt x="425" y="946"/>
                </a:cubicBezTo>
                <a:cubicBezTo>
                  <a:pt x="428" y="941"/>
                  <a:pt x="430" y="937"/>
                  <a:pt x="432" y="932"/>
                </a:cubicBezTo>
                <a:cubicBezTo>
                  <a:pt x="451" y="937"/>
                  <a:pt x="471" y="941"/>
                  <a:pt x="492" y="943"/>
                </a:cubicBezTo>
                <a:cubicBezTo>
                  <a:pt x="492" y="948"/>
                  <a:pt x="493" y="953"/>
                  <a:pt x="493" y="958"/>
                </a:cubicBezTo>
                <a:cubicBezTo>
                  <a:pt x="494" y="972"/>
                  <a:pt x="496" y="986"/>
                  <a:pt x="497" y="1002"/>
                </a:cubicBezTo>
                <a:cubicBezTo>
                  <a:pt x="499" y="1017"/>
                  <a:pt x="500" y="1033"/>
                  <a:pt x="502" y="1051"/>
                </a:cubicBezTo>
                <a:cubicBezTo>
                  <a:pt x="503" y="1066"/>
                  <a:pt x="517" y="1077"/>
                  <a:pt x="532" y="1077"/>
                </a:cubicBezTo>
                <a:cubicBezTo>
                  <a:pt x="547" y="1077"/>
                  <a:pt x="561" y="1066"/>
                  <a:pt x="562" y="1051"/>
                </a:cubicBezTo>
                <a:cubicBezTo>
                  <a:pt x="564" y="1033"/>
                  <a:pt x="565" y="1017"/>
                  <a:pt x="567" y="1002"/>
                </a:cubicBezTo>
                <a:cubicBezTo>
                  <a:pt x="568" y="986"/>
                  <a:pt x="570" y="972"/>
                  <a:pt x="571" y="958"/>
                </a:cubicBezTo>
                <a:cubicBezTo>
                  <a:pt x="571" y="953"/>
                  <a:pt x="572" y="948"/>
                  <a:pt x="572" y="943"/>
                </a:cubicBezTo>
                <a:cubicBezTo>
                  <a:pt x="593" y="941"/>
                  <a:pt x="613" y="937"/>
                  <a:pt x="632" y="932"/>
                </a:cubicBezTo>
                <a:cubicBezTo>
                  <a:pt x="634" y="937"/>
                  <a:pt x="637" y="941"/>
                  <a:pt x="639" y="946"/>
                </a:cubicBezTo>
                <a:cubicBezTo>
                  <a:pt x="645" y="958"/>
                  <a:pt x="651" y="972"/>
                  <a:pt x="658" y="986"/>
                </a:cubicBezTo>
                <a:cubicBezTo>
                  <a:pt x="664" y="1000"/>
                  <a:pt x="671" y="1014"/>
                  <a:pt x="679" y="1030"/>
                </a:cubicBezTo>
                <a:cubicBezTo>
                  <a:pt x="685" y="1044"/>
                  <a:pt x="702" y="1050"/>
                  <a:pt x="716" y="1044"/>
                </a:cubicBezTo>
                <a:cubicBezTo>
                  <a:pt x="730" y="1039"/>
                  <a:pt x="739" y="1024"/>
                  <a:pt x="735" y="1010"/>
                </a:cubicBezTo>
                <a:cubicBezTo>
                  <a:pt x="731" y="993"/>
                  <a:pt x="727" y="977"/>
                  <a:pt x="723" y="962"/>
                </a:cubicBezTo>
                <a:cubicBezTo>
                  <a:pt x="719" y="947"/>
                  <a:pt x="715" y="933"/>
                  <a:pt x="712" y="919"/>
                </a:cubicBezTo>
                <a:cubicBezTo>
                  <a:pt x="710" y="914"/>
                  <a:pt x="709" y="909"/>
                  <a:pt x="708" y="905"/>
                </a:cubicBezTo>
                <a:cubicBezTo>
                  <a:pt x="726" y="896"/>
                  <a:pt x="744" y="885"/>
                  <a:pt x="761" y="874"/>
                </a:cubicBezTo>
                <a:cubicBezTo>
                  <a:pt x="764" y="877"/>
                  <a:pt x="768" y="881"/>
                  <a:pt x="771" y="885"/>
                </a:cubicBezTo>
                <a:cubicBezTo>
                  <a:pt x="781" y="894"/>
                  <a:pt x="792" y="905"/>
                  <a:pt x="803" y="916"/>
                </a:cubicBezTo>
                <a:cubicBezTo>
                  <a:pt x="814" y="927"/>
                  <a:pt x="825" y="938"/>
                  <a:pt x="838" y="950"/>
                </a:cubicBezTo>
                <a:cubicBezTo>
                  <a:pt x="849" y="961"/>
                  <a:pt x="866" y="961"/>
                  <a:pt x="878" y="951"/>
                </a:cubicBezTo>
                <a:cubicBezTo>
                  <a:pt x="889" y="941"/>
                  <a:pt x="893" y="924"/>
                  <a:pt x="884" y="911"/>
                </a:cubicBezTo>
                <a:cubicBezTo>
                  <a:pt x="874" y="897"/>
                  <a:pt x="865" y="884"/>
                  <a:pt x="856" y="871"/>
                </a:cubicBezTo>
                <a:cubicBezTo>
                  <a:pt x="847" y="858"/>
                  <a:pt x="839" y="846"/>
                  <a:pt x="831" y="835"/>
                </a:cubicBezTo>
                <a:cubicBezTo>
                  <a:pt x="828" y="830"/>
                  <a:pt x="825" y="826"/>
                  <a:pt x="822" y="822"/>
                </a:cubicBezTo>
                <a:cubicBezTo>
                  <a:pt x="836" y="807"/>
                  <a:pt x="849" y="792"/>
                  <a:pt x="861" y="775"/>
                </a:cubicBezTo>
                <a:cubicBezTo>
                  <a:pt x="866" y="777"/>
                  <a:pt x="870" y="780"/>
                  <a:pt x="875" y="782"/>
                </a:cubicBezTo>
                <a:cubicBezTo>
                  <a:pt x="888" y="788"/>
                  <a:pt x="901" y="794"/>
                  <a:pt x="915" y="800"/>
                </a:cubicBezTo>
                <a:cubicBezTo>
                  <a:pt x="929" y="807"/>
                  <a:pt x="944" y="813"/>
                  <a:pt x="960" y="821"/>
                </a:cubicBezTo>
                <a:cubicBezTo>
                  <a:pt x="974" y="827"/>
                  <a:pt x="990" y="821"/>
                  <a:pt x="998" y="808"/>
                </a:cubicBezTo>
                <a:cubicBezTo>
                  <a:pt x="1005" y="794"/>
                  <a:pt x="1002" y="777"/>
                  <a:pt x="990" y="768"/>
                </a:cubicBezTo>
                <a:cubicBezTo>
                  <a:pt x="976" y="758"/>
                  <a:pt x="963" y="749"/>
                  <a:pt x="950" y="740"/>
                </a:cubicBezTo>
                <a:cubicBezTo>
                  <a:pt x="937" y="731"/>
                  <a:pt x="926" y="722"/>
                  <a:pt x="914" y="714"/>
                </a:cubicBezTo>
                <a:cubicBezTo>
                  <a:pt x="910" y="711"/>
                  <a:pt x="906" y="708"/>
                  <a:pt x="902" y="705"/>
                </a:cubicBezTo>
                <a:cubicBezTo>
                  <a:pt x="910" y="687"/>
                  <a:pt x="917" y="668"/>
                  <a:pt x="923" y="648"/>
                </a:cubicBezTo>
                <a:cubicBezTo>
                  <a:pt x="928" y="649"/>
                  <a:pt x="932" y="649"/>
                  <a:pt x="938" y="649"/>
                </a:cubicBezTo>
                <a:cubicBezTo>
                  <a:pt x="952" y="651"/>
                  <a:pt x="966" y="652"/>
                  <a:pt x="982" y="653"/>
                </a:cubicBezTo>
                <a:cubicBezTo>
                  <a:pt x="997" y="654"/>
                  <a:pt x="1013" y="656"/>
                  <a:pt x="1031" y="657"/>
                </a:cubicBezTo>
                <a:cubicBezTo>
                  <a:pt x="1046" y="658"/>
                  <a:pt x="1059" y="647"/>
                  <a:pt x="1061" y="632"/>
                </a:cubicBezTo>
                <a:cubicBezTo>
                  <a:pt x="1064" y="617"/>
                  <a:pt x="1056" y="602"/>
                  <a:pt x="1041" y="598"/>
                </a:cubicBezTo>
                <a:close/>
              </a:path>
            </a:pathLst>
          </a:custGeom>
          <a:solidFill>
            <a:srgbClr val="356377"/>
          </a:solidFill>
          <a:ln>
            <a:noFill/>
          </a:ln>
        </p:spPr>
        <p:txBody>
          <a:bodyPr vert="horz" wrap="square" lIns="91440" tIns="45720" rIns="91440" bIns="45720" numCol="1" anchor="t" anchorCtr="0" compatLnSpc="1">
            <a:prstTxWarp prst="textNoShape">
              <a:avLst/>
            </a:prstTxWarp>
          </a:bodyPr>
          <a:lstStyle/>
          <a:p>
            <a:pPr defTabSz="914378"/>
            <a:endParaRPr lang="en-US" sz="1800">
              <a:solidFill>
                <a:prstClr val="black"/>
              </a:solidFill>
            </a:endParaRPr>
          </a:p>
        </p:txBody>
      </p:sp>
      <p:sp>
        <p:nvSpPr>
          <p:cNvPr id="111" name="Freeform 11">
            <a:extLst>
              <a:ext uri="{FF2B5EF4-FFF2-40B4-BE49-F238E27FC236}">
                <a16:creationId xmlns:a16="http://schemas.microsoft.com/office/drawing/2014/main" id="{9A622EA1-F919-4C51-9CB0-A91C96AE14A7}"/>
              </a:ext>
            </a:extLst>
          </p:cNvPr>
          <p:cNvSpPr>
            <a:spLocks/>
          </p:cNvSpPr>
          <p:nvPr/>
        </p:nvSpPr>
        <p:spPr bwMode="auto">
          <a:xfrm>
            <a:off x="5171266" y="1631123"/>
            <a:ext cx="109454" cy="110641"/>
          </a:xfrm>
          <a:custGeom>
            <a:avLst/>
            <a:gdLst>
              <a:gd name="T0" fmla="*/ 951 w 1064"/>
              <a:gd name="T1" fmla="*/ 573 h 1077"/>
              <a:gd name="T2" fmla="*/ 936 w 1064"/>
              <a:gd name="T3" fmla="*/ 508 h 1077"/>
              <a:gd name="T4" fmla="*/ 1041 w 1064"/>
              <a:gd name="T5" fmla="*/ 479 h 1077"/>
              <a:gd name="T6" fmla="*/ 982 w 1064"/>
              <a:gd name="T7" fmla="*/ 424 h 1077"/>
              <a:gd name="T8" fmla="*/ 902 w 1064"/>
              <a:gd name="T9" fmla="*/ 371 h 1077"/>
              <a:gd name="T10" fmla="*/ 990 w 1064"/>
              <a:gd name="T11" fmla="*/ 308 h 1077"/>
              <a:gd name="T12" fmla="*/ 915 w 1064"/>
              <a:gd name="T13" fmla="*/ 276 h 1077"/>
              <a:gd name="T14" fmla="*/ 822 w 1064"/>
              <a:gd name="T15" fmla="*/ 255 h 1077"/>
              <a:gd name="T16" fmla="*/ 884 w 1064"/>
              <a:gd name="T17" fmla="*/ 165 h 1077"/>
              <a:gd name="T18" fmla="*/ 803 w 1064"/>
              <a:gd name="T19" fmla="*/ 161 h 1077"/>
              <a:gd name="T20" fmla="*/ 708 w 1064"/>
              <a:gd name="T21" fmla="*/ 172 h 1077"/>
              <a:gd name="T22" fmla="*/ 735 w 1064"/>
              <a:gd name="T23" fmla="*/ 67 h 1077"/>
              <a:gd name="T24" fmla="*/ 658 w 1064"/>
              <a:gd name="T25" fmla="*/ 91 h 1077"/>
              <a:gd name="T26" fmla="*/ 572 w 1064"/>
              <a:gd name="T27" fmla="*/ 134 h 1077"/>
              <a:gd name="T28" fmla="*/ 562 w 1064"/>
              <a:gd name="T29" fmla="*/ 26 h 1077"/>
              <a:gd name="T30" fmla="*/ 497 w 1064"/>
              <a:gd name="T31" fmla="*/ 75 h 1077"/>
              <a:gd name="T32" fmla="*/ 432 w 1064"/>
              <a:gd name="T33" fmla="*/ 144 h 1077"/>
              <a:gd name="T34" fmla="*/ 385 w 1064"/>
              <a:gd name="T35" fmla="*/ 46 h 1077"/>
              <a:gd name="T36" fmla="*/ 341 w 1064"/>
              <a:gd name="T37" fmla="*/ 115 h 1077"/>
              <a:gd name="T38" fmla="*/ 303 w 1064"/>
              <a:gd name="T39" fmla="*/ 203 h 1077"/>
              <a:gd name="T40" fmla="*/ 226 w 1064"/>
              <a:gd name="T41" fmla="*/ 126 h 1077"/>
              <a:gd name="T42" fmla="*/ 208 w 1064"/>
              <a:gd name="T43" fmla="*/ 206 h 1077"/>
              <a:gd name="T44" fmla="*/ 203 w 1064"/>
              <a:gd name="T45" fmla="*/ 301 h 1077"/>
              <a:gd name="T46" fmla="*/ 104 w 1064"/>
              <a:gd name="T47" fmla="*/ 256 h 1077"/>
              <a:gd name="T48" fmla="*/ 114 w 1064"/>
              <a:gd name="T49" fmla="*/ 337 h 1077"/>
              <a:gd name="T50" fmla="*/ 142 w 1064"/>
              <a:gd name="T51" fmla="*/ 428 h 1077"/>
              <a:gd name="T52" fmla="*/ 33 w 1064"/>
              <a:gd name="T53" fmla="*/ 420 h 1077"/>
              <a:gd name="T54" fmla="*/ 70 w 1064"/>
              <a:gd name="T55" fmla="*/ 492 h 1077"/>
              <a:gd name="T56" fmla="*/ 126 w 1064"/>
              <a:gd name="T57" fmla="*/ 538 h 1077"/>
              <a:gd name="T58" fmla="*/ 70 w 1064"/>
              <a:gd name="T59" fmla="*/ 585 h 1077"/>
              <a:gd name="T60" fmla="*/ 33 w 1064"/>
              <a:gd name="T61" fmla="*/ 657 h 1077"/>
              <a:gd name="T62" fmla="*/ 142 w 1064"/>
              <a:gd name="T63" fmla="*/ 648 h 1077"/>
              <a:gd name="T64" fmla="*/ 114 w 1064"/>
              <a:gd name="T65" fmla="*/ 740 h 1077"/>
              <a:gd name="T66" fmla="*/ 104 w 1064"/>
              <a:gd name="T67" fmla="*/ 821 h 1077"/>
              <a:gd name="T68" fmla="*/ 203 w 1064"/>
              <a:gd name="T69" fmla="*/ 775 h 1077"/>
              <a:gd name="T70" fmla="*/ 208 w 1064"/>
              <a:gd name="T71" fmla="*/ 871 h 1077"/>
              <a:gd name="T72" fmla="*/ 226 w 1064"/>
              <a:gd name="T73" fmla="*/ 950 h 1077"/>
              <a:gd name="T74" fmla="*/ 303 w 1064"/>
              <a:gd name="T75" fmla="*/ 874 h 1077"/>
              <a:gd name="T76" fmla="*/ 341 w 1064"/>
              <a:gd name="T77" fmla="*/ 962 h 1077"/>
              <a:gd name="T78" fmla="*/ 385 w 1064"/>
              <a:gd name="T79" fmla="*/ 1030 h 1077"/>
              <a:gd name="T80" fmla="*/ 432 w 1064"/>
              <a:gd name="T81" fmla="*/ 932 h 1077"/>
              <a:gd name="T82" fmla="*/ 497 w 1064"/>
              <a:gd name="T83" fmla="*/ 1002 h 1077"/>
              <a:gd name="T84" fmla="*/ 562 w 1064"/>
              <a:gd name="T85" fmla="*/ 1051 h 1077"/>
              <a:gd name="T86" fmla="*/ 572 w 1064"/>
              <a:gd name="T87" fmla="*/ 943 h 1077"/>
              <a:gd name="T88" fmla="*/ 658 w 1064"/>
              <a:gd name="T89" fmla="*/ 986 h 1077"/>
              <a:gd name="T90" fmla="*/ 735 w 1064"/>
              <a:gd name="T91" fmla="*/ 1010 h 1077"/>
              <a:gd name="T92" fmla="*/ 708 w 1064"/>
              <a:gd name="T93" fmla="*/ 905 h 1077"/>
              <a:gd name="T94" fmla="*/ 803 w 1064"/>
              <a:gd name="T95" fmla="*/ 916 h 1077"/>
              <a:gd name="T96" fmla="*/ 884 w 1064"/>
              <a:gd name="T97" fmla="*/ 911 h 1077"/>
              <a:gd name="T98" fmla="*/ 822 w 1064"/>
              <a:gd name="T99" fmla="*/ 822 h 1077"/>
              <a:gd name="T100" fmla="*/ 915 w 1064"/>
              <a:gd name="T101" fmla="*/ 800 h 1077"/>
              <a:gd name="T102" fmla="*/ 990 w 1064"/>
              <a:gd name="T103" fmla="*/ 768 h 1077"/>
              <a:gd name="T104" fmla="*/ 902 w 1064"/>
              <a:gd name="T105" fmla="*/ 705 h 1077"/>
              <a:gd name="T106" fmla="*/ 982 w 1064"/>
              <a:gd name="T107" fmla="*/ 653 h 1077"/>
              <a:gd name="T108" fmla="*/ 1041 w 1064"/>
              <a:gd name="T109" fmla="*/ 598 h 10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64" h="1077">
                <a:moveTo>
                  <a:pt x="1041" y="598"/>
                </a:moveTo>
                <a:cubicBezTo>
                  <a:pt x="1024" y="593"/>
                  <a:pt x="1009" y="589"/>
                  <a:pt x="994" y="585"/>
                </a:cubicBezTo>
                <a:cubicBezTo>
                  <a:pt x="979" y="580"/>
                  <a:pt x="965" y="577"/>
                  <a:pt x="951" y="573"/>
                </a:cubicBezTo>
                <a:cubicBezTo>
                  <a:pt x="946" y="571"/>
                  <a:pt x="941" y="570"/>
                  <a:pt x="936" y="569"/>
                </a:cubicBezTo>
                <a:cubicBezTo>
                  <a:pt x="937" y="559"/>
                  <a:pt x="938" y="549"/>
                  <a:pt x="938" y="538"/>
                </a:cubicBezTo>
                <a:cubicBezTo>
                  <a:pt x="938" y="528"/>
                  <a:pt x="937" y="518"/>
                  <a:pt x="936" y="508"/>
                </a:cubicBezTo>
                <a:cubicBezTo>
                  <a:pt x="941" y="506"/>
                  <a:pt x="946" y="505"/>
                  <a:pt x="951" y="504"/>
                </a:cubicBezTo>
                <a:cubicBezTo>
                  <a:pt x="965" y="500"/>
                  <a:pt x="979" y="496"/>
                  <a:pt x="994" y="492"/>
                </a:cubicBezTo>
                <a:cubicBezTo>
                  <a:pt x="1009" y="488"/>
                  <a:pt x="1024" y="484"/>
                  <a:pt x="1041" y="479"/>
                </a:cubicBezTo>
                <a:cubicBezTo>
                  <a:pt x="1056" y="475"/>
                  <a:pt x="1064" y="460"/>
                  <a:pt x="1061" y="445"/>
                </a:cubicBezTo>
                <a:cubicBezTo>
                  <a:pt x="1059" y="430"/>
                  <a:pt x="1046" y="418"/>
                  <a:pt x="1031" y="420"/>
                </a:cubicBezTo>
                <a:cubicBezTo>
                  <a:pt x="1013" y="421"/>
                  <a:pt x="997" y="422"/>
                  <a:pt x="982" y="424"/>
                </a:cubicBezTo>
                <a:cubicBezTo>
                  <a:pt x="966" y="425"/>
                  <a:pt x="952" y="426"/>
                  <a:pt x="938" y="427"/>
                </a:cubicBezTo>
                <a:cubicBezTo>
                  <a:pt x="932" y="428"/>
                  <a:pt x="928" y="428"/>
                  <a:pt x="923" y="428"/>
                </a:cubicBezTo>
                <a:cubicBezTo>
                  <a:pt x="917" y="409"/>
                  <a:pt x="910" y="389"/>
                  <a:pt x="902" y="371"/>
                </a:cubicBezTo>
                <a:cubicBezTo>
                  <a:pt x="906" y="368"/>
                  <a:pt x="910" y="365"/>
                  <a:pt x="914" y="362"/>
                </a:cubicBezTo>
                <a:cubicBezTo>
                  <a:pt x="926" y="354"/>
                  <a:pt x="937" y="346"/>
                  <a:pt x="950" y="337"/>
                </a:cubicBezTo>
                <a:cubicBezTo>
                  <a:pt x="963" y="328"/>
                  <a:pt x="976" y="318"/>
                  <a:pt x="990" y="308"/>
                </a:cubicBezTo>
                <a:cubicBezTo>
                  <a:pt x="1002" y="299"/>
                  <a:pt x="1005" y="282"/>
                  <a:pt x="998" y="269"/>
                </a:cubicBezTo>
                <a:cubicBezTo>
                  <a:pt x="990" y="256"/>
                  <a:pt x="974" y="250"/>
                  <a:pt x="960" y="256"/>
                </a:cubicBezTo>
                <a:cubicBezTo>
                  <a:pt x="944" y="263"/>
                  <a:pt x="929" y="270"/>
                  <a:pt x="915" y="276"/>
                </a:cubicBezTo>
                <a:cubicBezTo>
                  <a:pt x="901" y="283"/>
                  <a:pt x="888" y="289"/>
                  <a:pt x="875" y="295"/>
                </a:cubicBezTo>
                <a:cubicBezTo>
                  <a:pt x="870" y="297"/>
                  <a:pt x="866" y="299"/>
                  <a:pt x="861" y="301"/>
                </a:cubicBezTo>
                <a:cubicBezTo>
                  <a:pt x="850" y="285"/>
                  <a:pt x="836" y="269"/>
                  <a:pt x="822" y="255"/>
                </a:cubicBezTo>
                <a:cubicBezTo>
                  <a:pt x="825" y="250"/>
                  <a:pt x="828" y="246"/>
                  <a:pt x="831" y="242"/>
                </a:cubicBezTo>
                <a:cubicBezTo>
                  <a:pt x="839" y="230"/>
                  <a:pt x="847" y="218"/>
                  <a:pt x="856" y="206"/>
                </a:cubicBezTo>
                <a:cubicBezTo>
                  <a:pt x="865" y="193"/>
                  <a:pt x="874" y="179"/>
                  <a:pt x="884" y="165"/>
                </a:cubicBezTo>
                <a:cubicBezTo>
                  <a:pt x="893" y="153"/>
                  <a:pt x="889" y="135"/>
                  <a:pt x="878" y="126"/>
                </a:cubicBezTo>
                <a:cubicBezTo>
                  <a:pt x="866" y="116"/>
                  <a:pt x="849" y="116"/>
                  <a:pt x="838" y="126"/>
                </a:cubicBezTo>
                <a:cubicBezTo>
                  <a:pt x="825" y="139"/>
                  <a:pt x="814" y="150"/>
                  <a:pt x="803" y="161"/>
                </a:cubicBezTo>
                <a:cubicBezTo>
                  <a:pt x="792" y="172"/>
                  <a:pt x="781" y="182"/>
                  <a:pt x="771" y="192"/>
                </a:cubicBezTo>
                <a:cubicBezTo>
                  <a:pt x="768" y="196"/>
                  <a:pt x="764" y="199"/>
                  <a:pt x="761" y="203"/>
                </a:cubicBezTo>
                <a:cubicBezTo>
                  <a:pt x="744" y="191"/>
                  <a:pt x="726" y="181"/>
                  <a:pt x="708" y="172"/>
                </a:cubicBezTo>
                <a:cubicBezTo>
                  <a:pt x="709" y="167"/>
                  <a:pt x="710" y="162"/>
                  <a:pt x="712" y="157"/>
                </a:cubicBezTo>
                <a:cubicBezTo>
                  <a:pt x="715" y="144"/>
                  <a:pt x="719" y="130"/>
                  <a:pt x="723" y="115"/>
                </a:cubicBezTo>
                <a:cubicBezTo>
                  <a:pt x="727" y="100"/>
                  <a:pt x="731" y="84"/>
                  <a:pt x="735" y="67"/>
                </a:cubicBezTo>
                <a:cubicBezTo>
                  <a:pt x="739" y="52"/>
                  <a:pt x="730" y="37"/>
                  <a:pt x="716" y="32"/>
                </a:cubicBezTo>
                <a:cubicBezTo>
                  <a:pt x="702" y="27"/>
                  <a:pt x="685" y="33"/>
                  <a:pt x="679" y="46"/>
                </a:cubicBezTo>
                <a:cubicBezTo>
                  <a:pt x="671" y="62"/>
                  <a:pt x="664" y="77"/>
                  <a:pt x="658" y="91"/>
                </a:cubicBezTo>
                <a:cubicBezTo>
                  <a:pt x="651" y="105"/>
                  <a:pt x="645" y="118"/>
                  <a:pt x="639" y="131"/>
                </a:cubicBezTo>
                <a:cubicBezTo>
                  <a:pt x="637" y="135"/>
                  <a:pt x="634" y="140"/>
                  <a:pt x="632" y="144"/>
                </a:cubicBezTo>
                <a:cubicBezTo>
                  <a:pt x="613" y="139"/>
                  <a:pt x="593" y="136"/>
                  <a:pt x="572" y="134"/>
                </a:cubicBezTo>
                <a:cubicBezTo>
                  <a:pt x="572" y="129"/>
                  <a:pt x="571" y="124"/>
                  <a:pt x="571" y="119"/>
                </a:cubicBezTo>
                <a:cubicBezTo>
                  <a:pt x="570" y="105"/>
                  <a:pt x="568" y="90"/>
                  <a:pt x="567" y="75"/>
                </a:cubicBezTo>
                <a:cubicBezTo>
                  <a:pt x="565" y="59"/>
                  <a:pt x="564" y="43"/>
                  <a:pt x="562" y="26"/>
                </a:cubicBezTo>
                <a:cubicBezTo>
                  <a:pt x="561" y="11"/>
                  <a:pt x="547" y="0"/>
                  <a:pt x="532" y="0"/>
                </a:cubicBezTo>
                <a:cubicBezTo>
                  <a:pt x="517" y="0"/>
                  <a:pt x="503" y="11"/>
                  <a:pt x="502" y="26"/>
                </a:cubicBezTo>
                <a:cubicBezTo>
                  <a:pt x="500" y="43"/>
                  <a:pt x="499" y="59"/>
                  <a:pt x="497" y="75"/>
                </a:cubicBezTo>
                <a:cubicBezTo>
                  <a:pt x="496" y="90"/>
                  <a:pt x="494" y="105"/>
                  <a:pt x="493" y="119"/>
                </a:cubicBezTo>
                <a:cubicBezTo>
                  <a:pt x="493" y="124"/>
                  <a:pt x="492" y="129"/>
                  <a:pt x="492" y="134"/>
                </a:cubicBezTo>
                <a:cubicBezTo>
                  <a:pt x="471" y="136"/>
                  <a:pt x="451" y="139"/>
                  <a:pt x="432" y="144"/>
                </a:cubicBezTo>
                <a:cubicBezTo>
                  <a:pt x="430" y="140"/>
                  <a:pt x="428" y="135"/>
                  <a:pt x="425" y="131"/>
                </a:cubicBezTo>
                <a:cubicBezTo>
                  <a:pt x="419" y="118"/>
                  <a:pt x="413" y="105"/>
                  <a:pt x="406" y="91"/>
                </a:cubicBezTo>
                <a:cubicBezTo>
                  <a:pt x="400" y="77"/>
                  <a:pt x="393" y="62"/>
                  <a:pt x="385" y="46"/>
                </a:cubicBezTo>
                <a:cubicBezTo>
                  <a:pt x="379" y="33"/>
                  <a:pt x="362" y="27"/>
                  <a:pt x="348" y="32"/>
                </a:cubicBezTo>
                <a:cubicBezTo>
                  <a:pt x="334" y="37"/>
                  <a:pt x="325" y="52"/>
                  <a:pt x="329" y="67"/>
                </a:cubicBezTo>
                <a:cubicBezTo>
                  <a:pt x="333" y="84"/>
                  <a:pt x="337" y="100"/>
                  <a:pt x="341" y="115"/>
                </a:cubicBezTo>
                <a:cubicBezTo>
                  <a:pt x="345" y="130"/>
                  <a:pt x="349" y="144"/>
                  <a:pt x="352" y="157"/>
                </a:cubicBezTo>
                <a:cubicBezTo>
                  <a:pt x="354" y="162"/>
                  <a:pt x="355" y="167"/>
                  <a:pt x="356" y="172"/>
                </a:cubicBezTo>
                <a:cubicBezTo>
                  <a:pt x="338" y="181"/>
                  <a:pt x="320" y="191"/>
                  <a:pt x="303" y="203"/>
                </a:cubicBezTo>
                <a:cubicBezTo>
                  <a:pt x="300" y="199"/>
                  <a:pt x="296" y="196"/>
                  <a:pt x="293" y="192"/>
                </a:cubicBezTo>
                <a:cubicBezTo>
                  <a:pt x="283" y="182"/>
                  <a:pt x="272" y="172"/>
                  <a:pt x="261" y="161"/>
                </a:cubicBezTo>
                <a:cubicBezTo>
                  <a:pt x="250" y="150"/>
                  <a:pt x="239" y="139"/>
                  <a:pt x="226" y="126"/>
                </a:cubicBezTo>
                <a:cubicBezTo>
                  <a:pt x="215" y="116"/>
                  <a:pt x="198" y="116"/>
                  <a:pt x="186" y="126"/>
                </a:cubicBezTo>
                <a:cubicBezTo>
                  <a:pt x="175" y="135"/>
                  <a:pt x="172" y="153"/>
                  <a:pt x="180" y="165"/>
                </a:cubicBezTo>
                <a:cubicBezTo>
                  <a:pt x="190" y="179"/>
                  <a:pt x="199" y="193"/>
                  <a:pt x="208" y="206"/>
                </a:cubicBezTo>
                <a:cubicBezTo>
                  <a:pt x="217" y="218"/>
                  <a:pt x="225" y="230"/>
                  <a:pt x="233" y="242"/>
                </a:cubicBezTo>
                <a:cubicBezTo>
                  <a:pt x="236" y="246"/>
                  <a:pt x="239" y="250"/>
                  <a:pt x="242" y="255"/>
                </a:cubicBezTo>
                <a:cubicBezTo>
                  <a:pt x="228" y="269"/>
                  <a:pt x="215" y="285"/>
                  <a:pt x="203" y="301"/>
                </a:cubicBezTo>
                <a:cubicBezTo>
                  <a:pt x="198" y="299"/>
                  <a:pt x="194" y="297"/>
                  <a:pt x="189" y="295"/>
                </a:cubicBezTo>
                <a:cubicBezTo>
                  <a:pt x="176" y="289"/>
                  <a:pt x="163" y="283"/>
                  <a:pt x="149" y="276"/>
                </a:cubicBezTo>
                <a:cubicBezTo>
                  <a:pt x="135" y="270"/>
                  <a:pt x="120" y="263"/>
                  <a:pt x="104" y="256"/>
                </a:cubicBezTo>
                <a:cubicBezTo>
                  <a:pt x="90" y="250"/>
                  <a:pt x="74" y="256"/>
                  <a:pt x="66" y="269"/>
                </a:cubicBezTo>
                <a:cubicBezTo>
                  <a:pt x="59" y="282"/>
                  <a:pt x="62" y="299"/>
                  <a:pt x="74" y="308"/>
                </a:cubicBezTo>
                <a:cubicBezTo>
                  <a:pt x="88" y="318"/>
                  <a:pt x="101" y="328"/>
                  <a:pt x="114" y="337"/>
                </a:cubicBezTo>
                <a:cubicBezTo>
                  <a:pt x="127" y="346"/>
                  <a:pt x="139" y="354"/>
                  <a:pt x="150" y="362"/>
                </a:cubicBezTo>
                <a:cubicBezTo>
                  <a:pt x="154" y="365"/>
                  <a:pt x="158" y="368"/>
                  <a:pt x="162" y="371"/>
                </a:cubicBezTo>
                <a:cubicBezTo>
                  <a:pt x="154" y="389"/>
                  <a:pt x="147" y="409"/>
                  <a:pt x="142" y="428"/>
                </a:cubicBezTo>
                <a:cubicBezTo>
                  <a:pt x="137" y="428"/>
                  <a:pt x="132" y="428"/>
                  <a:pt x="126" y="427"/>
                </a:cubicBezTo>
                <a:cubicBezTo>
                  <a:pt x="112" y="426"/>
                  <a:pt x="98" y="425"/>
                  <a:pt x="82" y="424"/>
                </a:cubicBezTo>
                <a:cubicBezTo>
                  <a:pt x="67" y="422"/>
                  <a:pt x="51" y="421"/>
                  <a:pt x="33" y="420"/>
                </a:cubicBezTo>
                <a:cubicBezTo>
                  <a:pt x="18" y="418"/>
                  <a:pt x="5" y="430"/>
                  <a:pt x="3" y="445"/>
                </a:cubicBezTo>
                <a:cubicBezTo>
                  <a:pt x="0" y="460"/>
                  <a:pt x="8" y="475"/>
                  <a:pt x="23" y="479"/>
                </a:cubicBezTo>
                <a:cubicBezTo>
                  <a:pt x="40" y="484"/>
                  <a:pt x="55" y="488"/>
                  <a:pt x="70" y="492"/>
                </a:cubicBezTo>
                <a:cubicBezTo>
                  <a:pt x="85" y="496"/>
                  <a:pt x="99" y="500"/>
                  <a:pt x="113" y="504"/>
                </a:cubicBezTo>
                <a:cubicBezTo>
                  <a:pt x="118" y="505"/>
                  <a:pt x="123" y="506"/>
                  <a:pt x="128" y="508"/>
                </a:cubicBezTo>
                <a:cubicBezTo>
                  <a:pt x="127" y="518"/>
                  <a:pt x="126" y="528"/>
                  <a:pt x="126" y="538"/>
                </a:cubicBezTo>
                <a:cubicBezTo>
                  <a:pt x="126" y="549"/>
                  <a:pt x="127" y="559"/>
                  <a:pt x="128" y="569"/>
                </a:cubicBezTo>
                <a:cubicBezTo>
                  <a:pt x="123" y="570"/>
                  <a:pt x="118" y="571"/>
                  <a:pt x="113" y="573"/>
                </a:cubicBezTo>
                <a:cubicBezTo>
                  <a:pt x="99" y="577"/>
                  <a:pt x="85" y="580"/>
                  <a:pt x="70" y="585"/>
                </a:cubicBezTo>
                <a:cubicBezTo>
                  <a:pt x="55" y="589"/>
                  <a:pt x="40" y="593"/>
                  <a:pt x="23" y="598"/>
                </a:cubicBezTo>
                <a:cubicBezTo>
                  <a:pt x="8" y="602"/>
                  <a:pt x="0" y="617"/>
                  <a:pt x="3" y="632"/>
                </a:cubicBezTo>
                <a:cubicBezTo>
                  <a:pt x="5" y="647"/>
                  <a:pt x="18" y="658"/>
                  <a:pt x="33" y="657"/>
                </a:cubicBezTo>
                <a:cubicBezTo>
                  <a:pt x="51" y="656"/>
                  <a:pt x="67" y="654"/>
                  <a:pt x="82" y="653"/>
                </a:cubicBezTo>
                <a:cubicBezTo>
                  <a:pt x="98" y="652"/>
                  <a:pt x="112" y="651"/>
                  <a:pt x="126" y="649"/>
                </a:cubicBezTo>
                <a:cubicBezTo>
                  <a:pt x="132" y="649"/>
                  <a:pt x="137" y="649"/>
                  <a:pt x="142" y="648"/>
                </a:cubicBezTo>
                <a:cubicBezTo>
                  <a:pt x="147" y="668"/>
                  <a:pt x="154" y="687"/>
                  <a:pt x="162" y="705"/>
                </a:cubicBezTo>
                <a:cubicBezTo>
                  <a:pt x="158" y="708"/>
                  <a:pt x="154" y="711"/>
                  <a:pt x="150" y="714"/>
                </a:cubicBezTo>
                <a:cubicBezTo>
                  <a:pt x="139" y="722"/>
                  <a:pt x="127" y="731"/>
                  <a:pt x="114" y="740"/>
                </a:cubicBezTo>
                <a:cubicBezTo>
                  <a:pt x="101" y="749"/>
                  <a:pt x="88" y="758"/>
                  <a:pt x="74" y="768"/>
                </a:cubicBezTo>
                <a:cubicBezTo>
                  <a:pt x="62" y="777"/>
                  <a:pt x="59" y="794"/>
                  <a:pt x="66" y="808"/>
                </a:cubicBezTo>
                <a:cubicBezTo>
                  <a:pt x="74" y="821"/>
                  <a:pt x="90" y="827"/>
                  <a:pt x="104" y="821"/>
                </a:cubicBezTo>
                <a:cubicBezTo>
                  <a:pt x="120" y="813"/>
                  <a:pt x="135" y="807"/>
                  <a:pt x="149" y="800"/>
                </a:cubicBezTo>
                <a:cubicBezTo>
                  <a:pt x="163" y="794"/>
                  <a:pt x="176" y="788"/>
                  <a:pt x="189" y="782"/>
                </a:cubicBezTo>
                <a:cubicBezTo>
                  <a:pt x="194" y="780"/>
                  <a:pt x="198" y="777"/>
                  <a:pt x="203" y="775"/>
                </a:cubicBezTo>
                <a:cubicBezTo>
                  <a:pt x="215" y="792"/>
                  <a:pt x="228" y="807"/>
                  <a:pt x="242" y="822"/>
                </a:cubicBezTo>
                <a:cubicBezTo>
                  <a:pt x="239" y="826"/>
                  <a:pt x="236" y="830"/>
                  <a:pt x="233" y="835"/>
                </a:cubicBezTo>
                <a:cubicBezTo>
                  <a:pt x="225" y="846"/>
                  <a:pt x="217" y="858"/>
                  <a:pt x="208" y="871"/>
                </a:cubicBezTo>
                <a:cubicBezTo>
                  <a:pt x="199" y="884"/>
                  <a:pt x="190" y="897"/>
                  <a:pt x="180" y="911"/>
                </a:cubicBezTo>
                <a:cubicBezTo>
                  <a:pt x="172" y="924"/>
                  <a:pt x="175" y="941"/>
                  <a:pt x="186" y="951"/>
                </a:cubicBezTo>
                <a:cubicBezTo>
                  <a:pt x="198" y="961"/>
                  <a:pt x="215" y="961"/>
                  <a:pt x="226" y="950"/>
                </a:cubicBezTo>
                <a:cubicBezTo>
                  <a:pt x="239" y="938"/>
                  <a:pt x="250" y="927"/>
                  <a:pt x="261" y="916"/>
                </a:cubicBezTo>
                <a:cubicBezTo>
                  <a:pt x="272" y="905"/>
                  <a:pt x="283" y="894"/>
                  <a:pt x="293" y="885"/>
                </a:cubicBezTo>
                <a:cubicBezTo>
                  <a:pt x="296" y="881"/>
                  <a:pt x="300" y="877"/>
                  <a:pt x="303" y="874"/>
                </a:cubicBezTo>
                <a:cubicBezTo>
                  <a:pt x="320" y="885"/>
                  <a:pt x="338" y="896"/>
                  <a:pt x="356" y="905"/>
                </a:cubicBezTo>
                <a:cubicBezTo>
                  <a:pt x="355" y="909"/>
                  <a:pt x="354" y="914"/>
                  <a:pt x="352" y="919"/>
                </a:cubicBezTo>
                <a:cubicBezTo>
                  <a:pt x="349" y="933"/>
                  <a:pt x="345" y="947"/>
                  <a:pt x="341" y="962"/>
                </a:cubicBezTo>
                <a:cubicBezTo>
                  <a:pt x="337" y="977"/>
                  <a:pt x="333" y="993"/>
                  <a:pt x="329" y="1010"/>
                </a:cubicBezTo>
                <a:cubicBezTo>
                  <a:pt x="325" y="1024"/>
                  <a:pt x="334" y="1039"/>
                  <a:pt x="348" y="1044"/>
                </a:cubicBezTo>
                <a:cubicBezTo>
                  <a:pt x="362" y="1050"/>
                  <a:pt x="379" y="1044"/>
                  <a:pt x="385" y="1030"/>
                </a:cubicBezTo>
                <a:cubicBezTo>
                  <a:pt x="393" y="1014"/>
                  <a:pt x="400" y="1000"/>
                  <a:pt x="406" y="986"/>
                </a:cubicBezTo>
                <a:cubicBezTo>
                  <a:pt x="413" y="972"/>
                  <a:pt x="419" y="958"/>
                  <a:pt x="425" y="946"/>
                </a:cubicBezTo>
                <a:cubicBezTo>
                  <a:pt x="428" y="941"/>
                  <a:pt x="430" y="937"/>
                  <a:pt x="432" y="932"/>
                </a:cubicBezTo>
                <a:cubicBezTo>
                  <a:pt x="451" y="937"/>
                  <a:pt x="471" y="941"/>
                  <a:pt x="492" y="943"/>
                </a:cubicBezTo>
                <a:cubicBezTo>
                  <a:pt x="492" y="948"/>
                  <a:pt x="493" y="953"/>
                  <a:pt x="493" y="958"/>
                </a:cubicBezTo>
                <a:cubicBezTo>
                  <a:pt x="494" y="972"/>
                  <a:pt x="496" y="986"/>
                  <a:pt x="497" y="1002"/>
                </a:cubicBezTo>
                <a:cubicBezTo>
                  <a:pt x="499" y="1017"/>
                  <a:pt x="500" y="1033"/>
                  <a:pt x="502" y="1051"/>
                </a:cubicBezTo>
                <a:cubicBezTo>
                  <a:pt x="503" y="1066"/>
                  <a:pt x="517" y="1077"/>
                  <a:pt x="532" y="1077"/>
                </a:cubicBezTo>
                <a:cubicBezTo>
                  <a:pt x="547" y="1077"/>
                  <a:pt x="561" y="1066"/>
                  <a:pt x="562" y="1051"/>
                </a:cubicBezTo>
                <a:cubicBezTo>
                  <a:pt x="564" y="1033"/>
                  <a:pt x="565" y="1017"/>
                  <a:pt x="567" y="1002"/>
                </a:cubicBezTo>
                <a:cubicBezTo>
                  <a:pt x="568" y="986"/>
                  <a:pt x="570" y="972"/>
                  <a:pt x="571" y="958"/>
                </a:cubicBezTo>
                <a:cubicBezTo>
                  <a:pt x="571" y="953"/>
                  <a:pt x="572" y="948"/>
                  <a:pt x="572" y="943"/>
                </a:cubicBezTo>
                <a:cubicBezTo>
                  <a:pt x="593" y="941"/>
                  <a:pt x="613" y="937"/>
                  <a:pt x="632" y="932"/>
                </a:cubicBezTo>
                <a:cubicBezTo>
                  <a:pt x="634" y="937"/>
                  <a:pt x="637" y="941"/>
                  <a:pt x="639" y="946"/>
                </a:cubicBezTo>
                <a:cubicBezTo>
                  <a:pt x="645" y="958"/>
                  <a:pt x="651" y="972"/>
                  <a:pt x="658" y="986"/>
                </a:cubicBezTo>
                <a:cubicBezTo>
                  <a:pt x="664" y="1000"/>
                  <a:pt x="671" y="1014"/>
                  <a:pt x="679" y="1030"/>
                </a:cubicBezTo>
                <a:cubicBezTo>
                  <a:pt x="685" y="1044"/>
                  <a:pt x="702" y="1050"/>
                  <a:pt x="716" y="1044"/>
                </a:cubicBezTo>
                <a:cubicBezTo>
                  <a:pt x="730" y="1039"/>
                  <a:pt x="739" y="1024"/>
                  <a:pt x="735" y="1010"/>
                </a:cubicBezTo>
                <a:cubicBezTo>
                  <a:pt x="731" y="993"/>
                  <a:pt x="727" y="977"/>
                  <a:pt x="723" y="962"/>
                </a:cubicBezTo>
                <a:cubicBezTo>
                  <a:pt x="719" y="947"/>
                  <a:pt x="715" y="933"/>
                  <a:pt x="712" y="919"/>
                </a:cubicBezTo>
                <a:cubicBezTo>
                  <a:pt x="710" y="914"/>
                  <a:pt x="709" y="909"/>
                  <a:pt x="708" y="905"/>
                </a:cubicBezTo>
                <a:cubicBezTo>
                  <a:pt x="726" y="896"/>
                  <a:pt x="744" y="885"/>
                  <a:pt x="761" y="874"/>
                </a:cubicBezTo>
                <a:cubicBezTo>
                  <a:pt x="764" y="877"/>
                  <a:pt x="768" y="881"/>
                  <a:pt x="771" y="885"/>
                </a:cubicBezTo>
                <a:cubicBezTo>
                  <a:pt x="781" y="894"/>
                  <a:pt x="792" y="905"/>
                  <a:pt x="803" y="916"/>
                </a:cubicBezTo>
                <a:cubicBezTo>
                  <a:pt x="814" y="927"/>
                  <a:pt x="825" y="938"/>
                  <a:pt x="838" y="950"/>
                </a:cubicBezTo>
                <a:cubicBezTo>
                  <a:pt x="849" y="961"/>
                  <a:pt x="866" y="961"/>
                  <a:pt x="878" y="951"/>
                </a:cubicBezTo>
                <a:cubicBezTo>
                  <a:pt x="889" y="941"/>
                  <a:pt x="893" y="924"/>
                  <a:pt x="884" y="911"/>
                </a:cubicBezTo>
                <a:cubicBezTo>
                  <a:pt x="874" y="897"/>
                  <a:pt x="865" y="884"/>
                  <a:pt x="856" y="871"/>
                </a:cubicBezTo>
                <a:cubicBezTo>
                  <a:pt x="847" y="858"/>
                  <a:pt x="839" y="846"/>
                  <a:pt x="831" y="835"/>
                </a:cubicBezTo>
                <a:cubicBezTo>
                  <a:pt x="828" y="830"/>
                  <a:pt x="825" y="826"/>
                  <a:pt x="822" y="822"/>
                </a:cubicBezTo>
                <a:cubicBezTo>
                  <a:pt x="836" y="807"/>
                  <a:pt x="849" y="792"/>
                  <a:pt x="861" y="775"/>
                </a:cubicBezTo>
                <a:cubicBezTo>
                  <a:pt x="866" y="777"/>
                  <a:pt x="870" y="780"/>
                  <a:pt x="875" y="782"/>
                </a:cubicBezTo>
                <a:cubicBezTo>
                  <a:pt x="888" y="788"/>
                  <a:pt x="901" y="794"/>
                  <a:pt x="915" y="800"/>
                </a:cubicBezTo>
                <a:cubicBezTo>
                  <a:pt x="929" y="807"/>
                  <a:pt x="944" y="813"/>
                  <a:pt x="960" y="821"/>
                </a:cubicBezTo>
                <a:cubicBezTo>
                  <a:pt x="974" y="827"/>
                  <a:pt x="990" y="821"/>
                  <a:pt x="998" y="808"/>
                </a:cubicBezTo>
                <a:cubicBezTo>
                  <a:pt x="1005" y="794"/>
                  <a:pt x="1002" y="777"/>
                  <a:pt x="990" y="768"/>
                </a:cubicBezTo>
                <a:cubicBezTo>
                  <a:pt x="976" y="758"/>
                  <a:pt x="963" y="749"/>
                  <a:pt x="950" y="740"/>
                </a:cubicBezTo>
                <a:cubicBezTo>
                  <a:pt x="937" y="731"/>
                  <a:pt x="926" y="722"/>
                  <a:pt x="914" y="714"/>
                </a:cubicBezTo>
                <a:cubicBezTo>
                  <a:pt x="910" y="711"/>
                  <a:pt x="906" y="708"/>
                  <a:pt x="902" y="705"/>
                </a:cubicBezTo>
                <a:cubicBezTo>
                  <a:pt x="910" y="687"/>
                  <a:pt x="917" y="668"/>
                  <a:pt x="923" y="648"/>
                </a:cubicBezTo>
                <a:cubicBezTo>
                  <a:pt x="928" y="649"/>
                  <a:pt x="932" y="649"/>
                  <a:pt x="938" y="649"/>
                </a:cubicBezTo>
                <a:cubicBezTo>
                  <a:pt x="952" y="651"/>
                  <a:pt x="966" y="652"/>
                  <a:pt x="982" y="653"/>
                </a:cubicBezTo>
                <a:cubicBezTo>
                  <a:pt x="997" y="654"/>
                  <a:pt x="1013" y="656"/>
                  <a:pt x="1031" y="657"/>
                </a:cubicBezTo>
                <a:cubicBezTo>
                  <a:pt x="1046" y="658"/>
                  <a:pt x="1059" y="647"/>
                  <a:pt x="1061" y="632"/>
                </a:cubicBezTo>
                <a:cubicBezTo>
                  <a:pt x="1064" y="617"/>
                  <a:pt x="1056" y="602"/>
                  <a:pt x="1041" y="598"/>
                </a:cubicBezTo>
                <a:close/>
              </a:path>
            </a:pathLst>
          </a:custGeom>
          <a:solidFill>
            <a:srgbClr val="356377"/>
          </a:solidFill>
          <a:ln>
            <a:noFill/>
          </a:ln>
        </p:spPr>
        <p:txBody>
          <a:bodyPr vert="horz" wrap="square" lIns="91440" tIns="45720" rIns="91440" bIns="45720" numCol="1" anchor="t" anchorCtr="0" compatLnSpc="1">
            <a:prstTxWarp prst="textNoShape">
              <a:avLst/>
            </a:prstTxWarp>
          </a:bodyPr>
          <a:lstStyle/>
          <a:p>
            <a:pPr defTabSz="914378"/>
            <a:endParaRPr lang="en-US" sz="1800">
              <a:solidFill>
                <a:prstClr val="black"/>
              </a:solidFill>
            </a:endParaRPr>
          </a:p>
        </p:txBody>
      </p:sp>
      <p:sp>
        <p:nvSpPr>
          <p:cNvPr id="112" name="Freeform 11">
            <a:extLst>
              <a:ext uri="{FF2B5EF4-FFF2-40B4-BE49-F238E27FC236}">
                <a16:creationId xmlns:a16="http://schemas.microsoft.com/office/drawing/2014/main" id="{A41F0F79-0BE2-41AE-8A46-F189F678B39B}"/>
              </a:ext>
            </a:extLst>
          </p:cNvPr>
          <p:cNvSpPr>
            <a:spLocks/>
          </p:cNvSpPr>
          <p:nvPr/>
        </p:nvSpPr>
        <p:spPr bwMode="auto">
          <a:xfrm>
            <a:off x="3558771" y="1535407"/>
            <a:ext cx="109454" cy="110641"/>
          </a:xfrm>
          <a:custGeom>
            <a:avLst/>
            <a:gdLst>
              <a:gd name="T0" fmla="*/ 951 w 1064"/>
              <a:gd name="T1" fmla="*/ 573 h 1077"/>
              <a:gd name="T2" fmla="*/ 936 w 1064"/>
              <a:gd name="T3" fmla="*/ 508 h 1077"/>
              <a:gd name="T4" fmla="*/ 1041 w 1064"/>
              <a:gd name="T5" fmla="*/ 479 h 1077"/>
              <a:gd name="T6" fmla="*/ 982 w 1064"/>
              <a:gd name="T7" fmla="*/ 424 h 1077"/>
              <a:gd name="T8" fmla="*/ 902 w 1064"/>
              <a:gd name="T9" fmla="*/ 371 h 1077"/>
              <a:gd name="T10" fmla="*/ 990 w 1064"/>
              <a:gd name="T11" fmla="*/ 308 h 1077"/>
              <a:gd name="T12" fmla="*/ 915 w 1064"/>
              <a:gd name="T13" fmla="*/ 276 h 1077"/>
              <a:gd name="T14" fmla="*/ 822 w 1064"/>
              <a:gd name="T15" fmla="*/ 255 h 1077"/>
              <a:gd name="T16" fmla="*/ 884 w 1064"/>
              <a:gd name="T17" fmla="*/ 165 h 1077"/>
              <a:gd name="T18" fmla="*/ 803 w 1064"/>
              <a:gd name="T19" fmla="*/ 161 h 1077"/>
              <a:gd name="T20" fmla="*/ 708 w 1064"/>
              <a:gd name="T21" fmla="*/ 172 h 1077"/>
              <a:gd name="T22" fmla="*/ 735 w 1064"/>
              <a:gd name="T23" fmla="*/ 67 h 1077"/>
              <a:gd name="T24" fmla="*/ 658 w 1064"/>
              <a:gd name="T25" fmla="*/ 91 h 1077"/>
              <a:gd name="T26" fmla="*/ 572 w 1064"/>
              <a:gd name="T27" fmla="*/ 134 h 1077"/>
              <a:gd name="T28" fmla="*/ 562 w 1064"/>
              <a:gd name="T29" fmla="*/ 26 h 1077"/>
              <a:gd name="T30" fmla="*/ 497 w 1064"/>
              <a:gd name="T31" fmla="*/ 75 h 1077"/>
              <a:gd name="T32" fmla="*/ 432 w 1064"/>
              <a:gd name="T33" fmla="*/ 144 h 1077"/>
              <a:gd name="T34" fmla="*/ 385 w 1064"/>
              <a:gd name="T35" fmla="*/ 46 h 1077"/>
              <a:gd name="T36" fmla="*/ 341 w 1064"/>
              <a:gd name="T37" fmla="*/ 115 h 1077"/>
              <a:gd name="T38" fmla="*/ 303 w 1064"/>
              <a:gd name="T39" fmla="*/ 203 h 1077"/>
              <a:gd name="T40" fmla="*/ 226 w 1064"/>
              <a:gd name="T41" fmla="*/ 126 h 1077"/>
              <a:gd name="T42" fmla="*/ 208 w 1064"/>
              <a:gd name="T43" fmla="*/ 206 h 1077"/>
              <a:gd name="T44" fmla="*/ 203 w 1064"/>
              <a:gd name="T45" fmla="*/ 301 h 1077"/>
              <a:gd name="T46" fmla="*/ 104 w 1064"/>
              <a:gd name="T47" fmla="*/ 256 h 1077"/>
              <a:gd name="T48" fmla="*/ 114 w 1064"/>
              <a:gd name="T49" fmla="*/ 337 h 1077"/>
              <a:gd name="T50" fmla="*/ 142 w 1064"/>
              <a:gd name="T51" fmla="*/ 428 h 1077"/>
              <a:gd name="T52" fmla="*/ 33 w 1064"/>
              <a:gd name="T53" fmla="*/ 420 h 1077"/>
              <a:gd name="T54" fmla="*/ 70 w 1064"/>
              <a:gd name="T55" fmla="*/ 492 h 1077"/>
              <a:gd name="T56" fmla="*/ 126 w 1064"/>
              <a:gd name="T57" fmla="*/ 538 h 1077"/>
              <a:gd name="T58" fmla="*/ 70 w 1064"/>
              <a:gd name="T59" fmla="*/ 585 h 1077"/>
              <a:gd name="T60" fmla="*/ 33 w 1064"/>
              <a:gd name="T61" fmla="*/ 657 h 1077"/>
              <a:gd name="T62" fmla="*/ 142 w 1064"/>
              <a:gd name="T63" fmla="*/ 648 h 1077"/>
              <a:gd name="T64" fmla="*/ 114 w 1064"/>
              <a:gd name="T65" fmla="*/ 740 h 1077"/>
              <a:gd name="T66" fmla="*/ 104 w 1064"/>
              <a:gd name="T67" fmla="*/ 821 h 1077"/>
              <a:gd name="T68" fmla="*/ 203 w 1064"/>
              <a:gd name="T69" fmla="*/ 775 h 1077"/>
              <a:gd name="T70" fmla="*/ 208 w 1064"/>
              <a:gd name="T71" fmla="*/ 871 h 1077"/>
              <a:gd name="T72" fmla="*/ 226 w 1064"/>
              <a:gd name="T73" fmla="*/ 950 h 1077"/>
              <a:gd name="T74" fmla="*/ 303 w 1064"/>
              <a:gd name="T75" fmla="*/ 874 h 1077"/>
              <a:gd name="T76" fmla="*/ 341 w 1064"/>
              <a:gd name="T77" fmla="*/ 962 h 1077"/>
              <a:gd name="T78" fmla="*/ 385 w 1064"/>
              <a:gd name="T79" fmla="*/ 1030 h 1077"/>
              <a:gd name="T80" fmla="*/ 432 w 1064"/>
              <a:gd name="T81" fmla="*/ 932 h 1077"/>
              <a:gd name="T82" fmla="*/ 497 w 1064"/>
              <a:gd name="T83" fmla="*/ 1002 h 1077"/>
              <a:gd name="T84" fmla="*/ 562 w 1064"/>
              <a:gd name="T85" fmla="*/ 1051 h 1077"/>
              <a:gd name="T86" fmla="*/ 572 w 1064"/>
              <a:gd name="T87" fmla="*/ 943 h 1077"/>
              <a:gd name="T88" fmla="*/ 658 w 1064"/>
              <a:gd name="T89" fmla="*/ 986 h 1077"/>
              <a:gd name="T90" fmla="*/ 735 w 1064"/>
              <a:gd name="T91" fmla="*/ 1010 h 1077"/>
              <a:gd name="T92" fmla="*/ 708 w 1064"/>
              <a:gd name="T93" fmla="*/ 905 h 1077"/>
              <a:gd name="T94" fmla="*/ 803 w 1064"/>
              <a:gd name="T95" fmla="*/ 916 h 1077"/>
              <a:gd name="T96" fmla="*/ 884 w 1064"/>
              <a:gd name="T97" fmla="*/ 911 h 1077"/>
              <a:gd name="T98" fmla="*/ 822 w 1064"/>
              <a:gd name="T99" fmla="*/ 822 h 1077"/>
              <a:gd name="T100" fmla="*/ 915 w 1064"/>
              <a:gd name="T101" fmla="*/ 800 h 1077"/>
              <a:gd name="T102" fmla="*/ 990 w 1064"/>
              <a:gd name="T103" fmla="*/ 768 h 1077"/>
              <a:gd name="T104" fmla="*/ 902 w 1064"/>
              <a:gd name="T105" fmla="*/ 705 h 1077"/>
              <a:gd name="T106" fmla="*/ 982 w 1064"/>
              <a:gd name="T107" fmla="*/ 653 h 1077"/>
              <a:gd name="T108" fmla="*/ 1041 w 1064"/>
              <a:gd name="T109" fmla="*/ 598 h 10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64" h="1077">
                <a:moveTo>
                  <a:pt x="1041" y="598"/>
                </a:moveTo>
                <a:cubicBezTo>
                  <a:pt x="1024" y="593"/>
                  <a:pt x="1009" y="589"/>
                  <a:pt x="994" y="585"/>
                </a:cubicBezTo>
                <a:cubicBezTo>
                  <a:pt x="979" y="580"/>
                  <a:pt x="965" y="577"/>
                  <a:pt x="951" y="573"/>
                </a:cubicBezTo>
                <a:cubicBezTo>
                  <a:pt x="946" y="571"/>
                  <a:pt x="941" y="570"/>
                  <a:pt x="936" y="569"/>
                </a:cubicBezTo>
                <a:cubicBezTo>
                  <a:pt x="937" y="559"/>
                  <a:pt x="938" y="549"/>
                  <a:pt x="938" y="538"/>
                </a:cubicBezTo>
                <a:cubicBezTo>
                  <a:pt x="938" y="528"/>
                  <a:pt x="937" y="518"/>
                  <a:pt x="936" y="508"/>
                </a:cubicBezTo>
                <a:cubicBezTo>
                  <a:pt x="941" y="506"/>
                  <a:pt x="946" y="505"/>
                  <a:pt x="951" y="504"/>
                </a:cubicBezTo>
                <a:cubicBezTo>
                  <a:pt x="965" y="500"/>
                  <a:pt x="979" y="496"/>
                  <a:pt x="994" y="492"/>
                </a:cubicBezTo>
                <a:cubicBezTo>
                  <a:pt x="1009" y="488"/>
                  <a:pt x="1024" y="484"/>
                  <a:pt x="1041" y="479"/>
                </a:cubicBezTo>
                <a:cubicBezTo>
                  <a:pt x="1056" y="475"/>
                  <a:pt x="1064" y="460"/>
                  <a:pt x="1061" y="445"/>
                </a:cubicBezTo>
                <a:cubicBezTo>
                  <a:pt x="1059" y="430"/>
                  <a:pt x="1046" y="418"/>
                  <a:pt x="1031" y="420"/>
                </a:cubicBezTo>
                <a:cubicBezTo>
                  <a:pt x="1013" y="421"/>
                  <a:pt x="997" y="422"/>
                  <a:pt x="982" y="424"/>
                </a:cubicBezTo>
                <a:cubicBezTo>
                  <a:pt x="966" y="425"/>
                  <a:pt x="952" y="426"/>
                  <a:pt x="938" y="427"/>
                </a:cubicBezTo>
                <a:cubicBezTo>
                  <a:pt x="932" y="428"/>
                  <a:pt x="928" y="428"/>
                  <a:pt x="923" y="428"/>
                </a:cubicBezTo>
                <a:cubicBezTo>
                  <a:pt x="917" y="409"/>
                  <a:pt x="910" y="389"/>
                  <a:pt x="902" y="371"/>
                </a:cubicBezTo>
                <a:cubicBezTo>
                  <a:pt x="906" y="368"/>
                  <a:pt x="910" y="365"/>
                  <a:pt x="914" y="362"/>
                </a:cubicBezTo>
                <a:cubicBezTo>
                  <a:pt x="926" y="354"/>
                  <a:pt x="937" y="346"/>
                  <a:pt x="950" y="337"/>
                </a:cubicBezTo>
                <a:cubicBezTo>
                  <a:pt x="963" y="328"/>
                  <a:pt x="976" y="318"/>
                  <a:pt x="990" y="308"/>
                </a:cubicBezTo>
                <a:cubicBezTo>
                  <a:pt x="1002" y="299"/>
                  <a:pt x="1005" y="282"/>
                  <a:pt x="998" y="269"/>
                </a:cubicBezTo>
                <a:cubicBezTo>
                  <a:pt x="990" y="256"/>
                  <a:pt x="974" y="250"/>
                  <a:pt x="960" y="256"/>
                </a:cubicBezTo>
                <a:cubicBezTo>
                  <a:pt x="944" y="263"/>
                  <a:pt x="929" y="270"/>
                  <a:pt x="915" y="276"/>
                </a:cubicBezTo>
                <a:cubicBezTo>
                  <a:pt x="901" y="283"/>
                  <a:pt x="888" y="289"/>
                  <a:pt x="875" y="295"/>
                </a:cubicBezTo>
                <a:cubicBezTo>
                  <a:pt x="870" y="297"/>
                  <a:pt x="866" y="299"/>
                  <a:pt x="861" y="301"/>
                </a:cubicBezTo>
                <a:cubicBezTo>
                  <a:pt x="850" y="285"/>
                  <a:pt x="836" y="269"/>
                  <a:pt x="822" y="255"/>
                </a:cubicBezTo>
                <a:cubicBezTo>
                  <a:pt x="825" y="250"/>
                  <a:pt x="828" y="246"/>
                  <a:pt x="831" y="242"/>
                </a:cubicBezTo>
                <a:cubicBezTo>
                  <a:pt x="839" y="230"/>
                  <a:pt x="847" y="218"/>
                  <a:pt x="856" y="206"/>
                </a:cubicBezTo>
                <a:cubicBezTo>
                  <a:pt x="865" y="193"/>
                  <a:pt x="874" y="179"/>
                  <a:pt x="884" y="165"/>
                </a:cubicBezTo>
                <a:cubicBezTo>
                  <a:pt x="893" y="153"/>
                  <a:pt x="889" y="135"/>
                  <a:pt x="878" y="126"/>
                </a:cubicBezTo>
                <a:cubicBezTo>
                  <a:pt x="866" y="116"/>
                  <a:pt x="849" y="116"/>
                  <a:pt x="838" y="126"/>
                </a:cubicBezTo>
                <a:cubicBezTo>
                  <a:pt x="825" y="139"/>
                  <a:pt x="814" y="150"/>
                  <a:pt x="803" y="161"/>
                </a:cubicBezTo>
                <a:cubicBezTo>
                  <a:pt x="792" y="172"/>
                  <a:pt x="781" y="182"/>
                  <a:pt x="771" y="192"/>
                </a:cubicBezTo>
                <a:cubicBezTo>
                  <a:pt x="768" y="196"/>
                  <a:pt x="764" y="199"/>
                  <a:pt x="761" y="203"/>
                </a:cubicBezTo>
                <a:cubicBezTo>
                  <a:pt x="744" y="191"/>
                  <a:pt x="726" y="181"/>
                  <a:pt x="708" y="172"/>
                </a:cubicBezTo>
                <a:cubicBezTo>
                  <a:pt x="709" y="167"/>
                  <a:pt x="710" y="162"/>
                  <a:pt x="712" y="157"/>
                </a:cubicBezTo>
                <a:cubicBezTo>
                  <a:pt x="715" y="144"/>
                  <a:pt x="719" y="130"/>
                  <a:pt x="723" y="115"/>
                </a:cubicBezTo>
                <a:cubicBezTo>
                  <a:pt x="727" y="100"/>
                  <a:pt x="731" y="84"/>
                  <a:pt x="735" y="67"/>
                </a:cubicBezTo>
                <a:cubicBezTo>
                  <a:pt x="739" y="52"/>
                  <a:pt x="730" y="37"/>
                  <a:pt x="716" y="32"/>
                </a:cubicBezTo>
                <a:cubicBezTo>
                  <a:pt x="702" y="27"/>
                  <a:pt x="685" y="33"/>
                  <a:pt x="679" y="46"/>
                </a:cubicBezTo>
                <a:cubicBezTo>
                  <a:pt x="671" y="62"/>
                  <a:pt x="664" y="77"/>
                  <a:pt x="658" y="91"/>
                </a:cubicBezTo>
                <a:cubicBezTo>
                  <a:pt x="651" y="105"/>
                  <a:pt x="645" y="118"/>
                  <a:pt x="639" y="131"/>
                </a:cubicBezTo>
                <a:cubicBezTo>
                  <a:pt x="637" y="135"/>
                  <a:pt x="634" y="140"/>
                  <a:pt x="632" y="144"/>
                </a:cubicBezTo>
                <a:cubicBezTo>
                  <a:pt x="613" y="139"/>
                  <a:pt x="593" y="136"/>
                  <a:pt x="572" y="134"/>
                </a:cubicBezTo>
                <a:cubicBezTo>
                  <a:pt x="572" y="129"/>
                  <a:pt x="571" y="124"/>
                  <a:pt x="571" y="119"/>
                </a:cubicBezTo>
                <a:cubicBezTo>
                  <a:pt x="570" y="105"/>
                  <a:pt x="568" y="90"/>
                  <a:pt x="567" y="75"/>
                </a:cubicBezTo>
                <a:cubicBezTo>
                  <a:pt x="565" y="59"/>
                  <a:pt x="564" y="43"/>
                  <a:pt x="562" y="26"/>
                </a:cubicBezTo>
                <a:cubicBezTo>
                  <a:pt x="561" y="11"/>
                  <a:pt x="547" y="0"/>
                  <a:pt x="532" y="0"/>
                </a:cubicBezTo>
                <a:cubicBezTo>
                  <a:pt x="517" y="0"/>
                  <a:pt x="503" y="11"/>
                  <a:pt x="502" y="26"/>
                </a:cubicBezTo>
                <a:cubicBezTo>
                  <a:pt x="500" y="43"/>
                  <a:pt x="499" y="59"/>
                  <a:pt x="497" y="75"/>
                </a:cubicBezTo>
                <a:cubicBezTo>
                  <a:pt x="496" y="90"/>
                  <a:pt x="494" y="105"/>
                  <a:pt x="493" y="119"/>
                </a:cubicBezTo>
                <a:cubicBezTo>
                  <a:pt x="493" y="124"/>
                  <a:pt x="492" y="129"/>
                  <a:pt x="492" y="134"/>
                </a:cubicBezTo>
                <a:cubicBezTo>
                  <a:pt x="471" y="136"/>
                  <a:pt x="451" y="139"/>
                  <a:pt x="432" y="144"/>
                </a:cubicBezTo>
                <a:cubicBezTo>
                  <a:pt x="430" y="140"/>
                  <a:pt x="428" y="135"/>
                  <a:pt x="425" y="131"/>
                </a:cubicBezTo>
                <a:cubicBezTo>
                  <a:pt x="419" y="118"/>
                  <a:pt x="413" y="105"/>
                  <a:pt x="406" y="91"/>
                </a:cubicBezTo>
                <a:cubicBezTo>
                  <a:pt x="400" y="77"/>
                  <a:pt x="393" y="62"/>
                  <a:pt x="385" y="46"/>
                </a:cubicBezTo>
                <a:cubicBezTo>
                  <a:pt x="379" y="33"/>
                  <a:pt x="362" y="27"/>
                  <a:pt x="348" y="32"/>
                </a:cubicBezTo>
                <a:cubicBezTo>
                  <a:pt x="334" y="37"/>
                  <a:pt x="325" y="52"/>
                  <a:pt x="329" y="67"/>
                </a:cubicBezTo>
                <a:cubicBezTo>
                  <a:pt x="333" y="84"/>
                  <a:pt x="337" y="100"/>
                  <a:pt x="341" y="115"/>
                </a:cubicBezTo>
                <a:cubicBezTo>
                  <a:pt x="345" y="130"/>
                  <a:pt x="349" y="144"/>
                  <a:pt x="352" y="157"/>
                </a:cubicBezTo>
                <a:cubicBezTo>
                  <a:pt x="354" y="162"/>
                  <a:pt x="355" y="167"/>
                  <a:pt x="356" y="172"/>
                </a:cubicBezTo>
                <a:cubicBezTo>
                  <a:pt x="338" y="181"/>
                  <a:pt x="320" y="191"/>
                  <a:pt x="303" y="203"/>
                </a:cubicBezTo>
                <a:cubicBezTo>
                  <a:pt x="300" y="199"/>
                  <a:pt x="296" y="196"/>
                  <a:pt x="293" y="192"/>
                </a:cubicBezTo>
                <a:cubicBezTo>
                  <a:pt x="283" y="182"/>
                  <a:pt x="272" y="172"/>
                  <a:pt x="261" y="161"/>
                </a:cubicBezTo>
                <a:cubicBezTo>
                  <a:pt x="250" y="150"/>
                  <a:pt x="239" y="139"/>
                  <a:pt x="226" y="126"/>
                </a:cubicBezTo>
                <a:cubicBezTo>
                  <a:pt x="215" y="116"/>
                  <a:pt x="198" y="116"/>
                  <a:pt x="186" y="126"/>
                </a:cubicBezTo>
                <a:cubicBezTo>
                  <a:pt x="175" y="135"/>
                  <a:pt x="172" y="153"/>
                  <a:pt x="180" y="165"/>
                </a:cubicBezTo>
                <a:cubicBezTo>
                  <a:pt x="190" y="179"/>
                  <a:pt x="199" y="193"/>
                  <a:pt x="208" y="206"/>
                </a:cubicBezTo>
                <a:cubicBezTo>
                  <a:pt x="217" y="218"/>
                  <a:pt x="225" y="230"/>
                  <a:pt x="233" y="242"/>
                </a:cubicBezTo>
                <a:cubicBezTo>
                  <a:pt x="236" y="246"/>
                  <a:pt x="239" y="250"/>
                  <a:pt x="242" y="255"/>
                </a:cubicBezTo>
                <a:cubicBezTo>
                  <a:pt x="228" y="269"/>
                  <a:pt x="215" y="285"/>
                  <a:pt x="203" y="301"/>
                </a:cubicBezTo>
                <a:cubicBezTo>
                  <a:pt x="198" y="299"/>
                  <a:pt x="194" y="297"/>
                  <a:pt x="189" y="295"/>
                </a:cubicBezTo>
                <a:cubicBezTo>
                  <a:pt x="176" y="289"/>
                  <a:pt x="163" y="283"/>
                  <a:pt x="149" y="276"/>
                </a:cubicBezTo>
                <a:cubicBezTo>
                  <a:pt x="135" y="270"/>
                  <a:pt x="120" y="263"/>
                  <a:pt x="104" y="256"/>
                </a:cubicBezTo>
                <a:cubicBezTo>
                  <a:pt x="90" y="250"/>
                  <a:pt x="74" y="256"/>
                  <a:pt x="66" y="269"/>
                </a:cubicBezTo>
                <a:cubicBezTo>
                  <a:pt x="59" y="282"/>
                  <a:pt x="62" y="299"/>
                  <a:pt x="74" y="308"/>
                </a:cubicBezTo>
                <a:cubicBezTo>
                  <a:pt x="88" y="318"/>
                  <a:pt x="101" y="328"/>
                  <a:pt x="114" y="337"/>
                </a:cubicBezTo>
                <a:cubicBezTo>
                  <a:pt x="127" y="346"/>
                  <a:pt x="139" y="354"/>
                  <a:pt x="150" y="362"/>
                </a:cubicBezTo>
                <a:cubicBezTo>
                  <a:pt x="154" y="365"/>
                  <a:pt x="158" y="368"/>
                  <a:pt x="162" y="371"/>
                </a:cubicBezTo>
                <a:cubicBezTo>
                  <a:pt x="154" y="389"/>
                  <a:pt x="147" y="409"/>
                  <a:pt x="142" y="428"/>
                </a:cubicBezTo>
                <a:cubicBezTo>
                  <a:pt x="137" y="428"/>
                  <a:pt x="132" y="428"/>
                  <a:pt x="126" y="427"/>
                </a:cubicBezTo>
                <a:cubicBezTo>
                  <a:pt x="112" y="426"/>
                  <a:pt x="98" y="425"/>
                  <a:pt x="82" y="424"/>
                </a:cubicBezTo>
                <a:cubicBezTo>
                  <a:pt x="67" y="422"/>
                  <a:pt x="51" y="421"/>
                  <a:pt x="33" y="420"/>
                </a:cubicBezTo>
                <a:cubicBezTo>
                  <a:pt x="18" y="418"/>
                  <a:pt x="5" y="430"/>
                  <a:pt x="3" y="445"/>
                </a:cubicBezTo>
                <a:cubicBezTo>
                  <a:pt x="0" y="460"/>
                  <a:pt x="8" y="475"/>
                  <a:pt x="23" y="479"/>
                </a:cubicBezTo>
                <a:cubicBezTo>
                  <a:pt x="40" y="484"/>
                  <a:pt x="55" y="488"/>
                  <a:pt x="70" y="492"/>
                </a:cubicBezTo>
                <a:cubicBezTo>
                  <a:pt x="85" y="496"/>
                  <a:pt x="99" y="500"/>
                  <a:pt x="113" y="504"/>
                </a:cubicBezTo>
                <a:cubicBezTo>
                  <a:pt x="118" y="505"/>
                  <a:pt x="123" y="506"/>
                  <a:pt x="128" y="508"/>
                </a:cubicBezTo>
                <a:cubicBezTo>
                  <a:pt x="127" y="518"/>
                  <a:pt x="126" y="528"/>
                  <a:pt x="126" y="538"/>
                </a:cubicBezTo>
                <a:cubicBezTo>
                  <a:pt x="126" y="549"/>
                  <a:pt x="127" y="559"/>
                  <a:pt x="128" y="569"/>
                </a:cubicBezTo>
                <a:cubicBezTo>
                  <a:pt x="123" y="570"/>
                  <a:pt x="118" y="571"/>
                  <a:pt x="113" y="573"/>
                </a:cubicBezTo>
                <a:cubicBezTo>
                  <a:pt x="99" y="577"/>
                  <a:pt x="85" y="580"/>
                  <a:pt x="70" y="585"/>
                </a:cubicBezTo>
                <a:cubicBezTo>
                  <a:pt x="55" y="589"/>
                  <a:pt x="40" y="593"/>
                  <a:pt x="23" y="598"/>
                </a:cubicBezTo>
                <a:cubicBezTo>
                  <a:pt x="8" y="602"/>
                  <a:pt x="0" y="617"/>
                  <a:pt x="3" y="632"/>
                </a:cubicBezTo>
                <a:cubicBezTo>
                  <a:pt x="5" y="647"/>
                  <a:pt x="18" y="658"/>
                  <a:pt x="33" y="657"/>
                </a:cubicBezTo>
                <a:cubicBezTo>
                  <a:pt x="51" y="656"/>
                  <a:pt x="67" y="654"/>
                  <a:pt x="82" y="653"/>
                </a:cubicBezTo>
                <a:cubicBezTo>
                  <a:pt x="98" y="652"/>
                  <a:pt x="112" y="651"/>
                  <a:pt x="126" y="649"/>
                </a:cubicBezTo>
                <a:cubicBezTo>
                  <a:pt x="132" y="649"/>
                  <a:pt x="137" y="649"/>
                  <a:pt x="142" y="648"/>
                </a:cubicBezTo>
                <a:cubicBezTo>
                  <a:pt x="147" y="668"/>
                  <a:pt x="154" y="687"/>
                  <a:pt x="162" y="705"/>
                </a:cubicBezTo>
                <a:cubicBezTo>
                  <a:pt x="158" y="708"/>
                  <a:pt x="154" y="711"/>
                  <a:pt x="150" y="714"/>
                </a:cubicBezTo>
                <a:cubicBezTo>
                  <a:pt x="139" y="722"/>
                  <a:pt x="127" y="731"/>
                  <a:pt x="114" y="740"/>
                </a:cubicBezTo>
                <a:cubicBezTo>
                  <a:pt x="101" y="749"/>
                  <a:pt x="88" y="758"/>
                  <a:pt x="74" y="768"/>
                </a:cubicBezTo>
                <a:cubicBezTo>
                  <a:pt x="62" y="777"/>
                  <a:pt x="59" y="794"/>
                  <a:pt x="66" y="808"/>
                </a:cubicBezTo>
                <a:cubicBezTo>
                  <a:pt x="74" y="821"/>
                  <a:pt x="90" y="827"/>
                  <a:pt x="104" y="821"/>
                </a:cubicBezTo>
                <a:cubicBezTo>
                  <a:pt x="120" y="813"/>
                  <a:pt x="135" y="807"/>
                  <a:pt x="149" y="800"/>
                </a:cubicBezTo>
                <a:cubicBezTo>
                  <a:pt x="163" y="794"/>
                  <a:pt x="176" y="788"/>
                  <a:pt x="189" y="782"/>
                </a:cubicBezTo>
                <a:cubicBezTo>
                  <a:pt x="194" y="780"/>
                  <a:pt x="198" y="777"/>
                  <a:pt x="203" y="775"/>
                </a:cubicBezTo>
                <a:cubicBezTo>
                  <a:pt x="215" y="792"/>
                  <a:pt x="228" y="807"/>
                  <a:pt x="242" y="822"/>
                </a:cubicBezTo>
                <a:cubicBezTo>
                  <a:pt x="239" y="826"/>
                  <a:pt x="236" y="830"/>
                  <a:pt x="233" y="835"/>
                </a:cubicBezTo>
                <a:cubicBezTo>
                  <a:pt x="225" y="846"/>
                  <a:pt x="217" y="858"/>
                  <a:pt x="208" y="871"/>
                </a:cubicBezTo>
                <a:cubicBezTo>
                  <a:pt x="199" y="884"/>
                  <a:pt x="190" y="897"/>
                  <a:pt x="180" y="911"/>
                </a:cubicBezTo>
                <a:cubicBezTo>
                  <a:pt x="172" y="924"/>
                  <a:pt x="175" y="941"/>
                  <a:pt x="186" y="951"/>
                </a:cubicBezTo>
                <a:cubicBezTo>
                  <a:pt x="198" y="961"/>
                  <a:pt x="215" y="961"/>
                  <a:pt x="226" y="950"/>
                </a:cubicBezTo>
                <a:cubicBezTo>
                  <a:pt x="239" y="938"/>
                  <a:pt x="250" y="927"/>
                  <a:pt x="261" y="916"/>
                </a:cubicBezTo>
                <a:cubicBezTo>
                  <a:pt x="272" y="905"/>
                  <a:pt x="283" y="894"/>
                  <a:pt x="293" y="885"/>
                </a:cubicBezTo>
                <a:cubicBezTo>
                  <a:pt x="296" y="881"/>
                  <a:pt x="300" y="877"/>
                  <a:pt x="303" y="874"/>
                </a:cubicBezTo>
                <a:cubicBezTo>
                  <a:pt x="320" y="885"/>
                  <a:pt x="338" y="896"/>
                  <a:pt x="356" y="905"/>
                </a:cubicBezTo>
                <a:cubicBezTo>
                  <a:pt x="355" y="909"/>
                  <a:pt x="354" y="914"/>
                  <a:pt x="352" y="919"/>
                </a:cubicBezTo>
                <a:cubicBezTo>
                  <a:pt x="349" y="933"/>
                  <a:pt x="345" y="947"/>
                  <a:pt x="341" y="962"/>
                </a:cubicBezTo>
                <a:cubicBezTo>
                  <a:pt x="337" y="977"/>
                  <a:pt x="333" y="993"/>
                  <a:pt x="329" y="1010"/>
                </a:cubicBezTo>
                <a:cubicBezTo>
                  <a:pt x="325" y="1024"/>
                  <a:pt x="334" y="1039"/>
                  <a:pt x="348" y="1044"/>
                </a:cubicBezTo>
                <a:cubicBezTo>
                  <a:pt x="362" y="1050"/>
                  <a:pt x="379" y="1044"/>
                  <a:pt x="385" y="1030"/>
                </a:cubicBezTo>
                <a:cubicBezTo>
                  <a:pt x="393" y="1014"/>
                  <a:pt x="400" y="1000"/>
                  <a:pt x="406" y="986"/>
                </a:cubicBezTo>
                <a:cubicBezTo>
                  <a:pt x="413" y="972"/>
                  <a:pt x="419" y="958"/>
                  <a:pt x="425" y="946"/>
                </a:cubicBezTo>
                <a:cubicBezTo>
                  <a:pt x="428" y="941"/>
                  <a:pt x="430" y="937"/>
                  <a:pt x="432" y="932"/>
                </a:cubicBezTo>
                <a:cubicBezTo>
                  <a:pt x="451" y="937"/>
                  <a:pt x="471" y="941"/>
                  <a:pt x="492" y="943"/>
                </a:cubicBezTo>
                <a:cubicBezTo>
                  <a:pt x="492" y="948"/>
                  <a:pt x="493" y="953"/>
                  <a:pt x="493" y="958"/>
                </a:cubicBezTo>
                <a:cubicBezTo>
                  <a:pt x="494" y="972"/>
                  <a:pt x="496" y="986"/>
                  <a:pt x="497" y="1002"/>
                </a:cubicBezTo>
                <a:cubicBezTo>
                  <a:pt x="499" y="1017"/>
                  <a:pt x="500" y="1033"/>
                  <a:pt x="502" y="1051"/>
                </a:cubicBezTo>
                <a:cubicBezTo>
                  <a:pt x="503" y="1066"/>
                  <a:pt x="517" y="1077"/>
                  <a:pt x="532" y="1077"/>
                </a:cubicBezTo>
                <a:cubicBezTo>
                  <a:pt x="547" y="1077"/>
                  <a:pt x="561" y="1066"/>
                  <a:pt x="562" y="1051"/>
                </a:cubicBezTo>
                <a:cubicBezTo>
                  <a:pt x="564" y="1033"/>
                  <a:pt x="565" y="1017"/>
                  <a:pt x="567" y="1002"/>
                </a:cubicBezTo>
                <a:cubicBezTo>
                  <a:pt x="568" y="986"/>
                  <a:pt x="570" y="972"/>
                  <a:pt x="571" y="958"/>
                </a:cubicBezTo>
                <a:cubicBezTo>
                  <a:pt x="571" y="953"/>
                  <a:pt x="572" y="948"/>
                  <a:pt x="572" y="943"/>
                </a:cubicBezTo>
                <a:cubicBezTo>
                  <a:pt x="593" y="941"/>
                  <a:pt x="613" y="937"/>
                  <a:pt x="632" y="932"/>
                </a:cubicBezTo>
                <a:cubicBezTo>
                  <a:pt x="634" y="937"/>
                  <a:pt x="637" y="941"/>
                  <a:pt x="639" y="946"/>
                </a:cubicBezTo>
                <a:cubicBezTo>
                  <a:pt x="645" y="958"/>
                  <a:pt x="651" y="972"/>
                  <a:pt x="658" y="986"/>
                </a:cubicBezTo>
                <a:cubicBezTo>
                  <a:pt x="664" y="1000"/>
                  <a:pt x="671" y="1014"/>
                  <a:pt x="679" y="1030"/>
                </a:cubicBezTo>
                <a:cubicBezTo>
                  <a:pt x="685" y="1044"/>
                  <a:pt x="702" y="1050"/>
                  <a:pt x="716" y="1044"/>
                </a:cubicBezTo>
                <a:cubicBezTo>
                  <a:pt x="730" y="1039"/>
                  <a:pt x="739" y="1024"/>
                  <a:pt x="735" y="1010"/>
                </a:cubicBezTo>
                <a:cubicBezTo>
                  <a:pt x="731" y="993"/>
                  <a:pt x="727" y="977"/>
                  <a:pt x="723" y="962"/>
                </a:cubicBezTo>
                <a:cubicBezTo>
                  <a:pt x="719" y="947"/>
                  <a:pt x="715" y="933"/>
                  <a:pt x="712" y="919"/>
                </a:cubicBezTo>
                <a:cubicBezTo>
                  <a:pt x="710" y="914"/>
                  <a:pt x="709" y="909"/>
                  <a:pt x="708" y="905"/>
                </a:cubicBezTo>
                <a:cubicBezTo>
                  <a:pt x="726" y="896"/>
                  <a:pt x="744" y="885"/>
                  <a:pt x="761" y="874"/>
                </a:cubicBezTo>
                <a:cubicBezTo>
                  <a:pt x="764" y="877"/>
                  <a:pt x="768" y="881"/>
                  <a:pt x="771" y="885"/>
                </a:cubicBezTo>
                <a:cubicBezTo>
                  <a:pt x="781" y="894"/>
                  <a:pt x="792" y="905"/>
                  <a:pt x="803" y="916"/>
                </a:cubicBezTo>
                <a:cubicBezTo>
                  <a:pt x="814" y="927"/>
                  <a:pt x="825" y="938"/>
                  <a:pt x="838" y="950"/>
                </a:cubicBezTo>
                <a:cubicBezTo>
                  <a:pt x="849" y="961"/>
                  <a:pt x="866" y="961"/>
                  <a:pt x="878" y="951"/>
                </a:cubicBezTo>
                <a:cubicBezTo>
                  <a:pt x="889" y="941"/>
                  <a:pt x="893" y="924"/>
                  <a:pt x="884" y="911"/>
                </a:cubicBezTo>
                <a:cubicBezTo>
                  <a:pt x="874" y="897"/>
                  <a:pt x="865" y="884"/>
                  <a:pt x="856" y="871"/>
                </a:cubicBezTo>
                <a:cubicBezTo>
                  <a:pt x="847" y="858"/>
                  <a:pt x="839" y="846"/>
                  <a:pt x="831" y="835"/>
                </a:cubicBezTo>
                <a:cubicBezTo>
                  <a:pt x="828" y="830"/>
                  <a:pt x="825" y="826"/>
                  <a:pt x="822" y="822"/>
                </a:cubicBezTo>
                <a:cubicBezTo>
                  <a:pt x="836" y="807"/>
                  <a:pt x="849" y="792"/>
                  <a:pt x="861" y="775"/>
                </a:cubicBezTo>
                <a:cubicBezTo>
                  <a:pt x="866" y="777"/>
                  <a:pt x="870" y="780"/>
                  <a:pt x="875" y="782"/>
                </a:cubicBezTo>
                <a:cubicBezTo>
                  <a:pt x="888" y="788"/>
                  <a:pt x="901" y="794"/>
                  <a:pt x="915" y="800"/>
                </a:cubicBezTo>
                <a:cubicBezTo>
                  <a:pt x="929" y="807"/>
                  <a:pt x="944" y="813"/>
                  <a:pt x="960" y="821"/>
                </a:cubicBezTo>
                <a:cubicBezTo>
                  <a:pt x="974" y="827"/>
                  <a:pt x="990" y="821"/>
                  <a:pt x="998" y="808"/>
                </a:cubicBezTo>
                <a:cubicBezTo>
                  <a:pt x="1005" y="794"/>
                  <a:pt x="1002" y="777"/>
                  <a:pt x="990" y="768"/>
                </a:cubicBezTo>
                <a:cubicBezTo>
                  <a:pt x="976" y="758"/>
                  <a:pt x="963" y="749"/>
                  <a:pt x="950" y="740"/>
                </a:cubicBezTo>
                <a:cubicBezTo>
                  <a:pt x="937" y="731"/>
                  <a:pt x="926" y="722"/>
                  <a:pt x="914" y="714"/>
                </a:cubicBezTo>
                <a:cubicBezTo>
                  <a:pt x="910" y="711"/>
                  <a:pt x="906" y="708"/>
                  <a:pt x="902" y="705"/>
                </a:cubicBezTo>
                <a:cubicBezTo>
                  <a:pt x="910" y="687"/>
                  <a:pt x="917" y="668"/>
                  <a:pt x="923" y="648"/>
                </a:cubicBezTo>
                <a:cubicBezTo>
                  <a:pt x="928" y="649"/>
                  <a:pt x="932" y="649"/>
                  <a:pt x="938" y="649"/>
                </a:cubicBezTo>
                <a:cubicBezTo>
                  <a:pt x="952" y="651"/>
                  <a:pt x="966" y="652"/>
                  <a:pt x="982" y="653"/>
                </a:cubicBezTo>
                <a:cubicBezTo>
                  <a:pt x="997" y="654"/>
                  <a:pt x="1013" y="656"/>
                  <a:pt x="1031" y="657"/>
                </a:cubicBezTo>
                <a:cubicBezTo>
                  <a:pt x="1046" y="658"/>
                  <a:pt x="1059" y="647"/>
                  <a:pt x="1061" y="632"/>
                </a:cubicBezTo>
                <a:cubicBezTo>
                  <a:pt x="1064" y="617"/>
                  <a:pt x="1056" y="602"/>
                  <a:pt x="1041" y="598"/>
                </a:cubicBezTo>
                <a:close/>
              </a:path>
            </a:pathLst>
          </a:custGeom>
          <a:solidFill>
            <a:srgbClr val="356377"/>
          </a:solidFill>
          <a:ln>
            <a:noFill/>
          </a:ln>
        </p:spPr>
        <p:txBody>
          <a:bodyPr vert="horz" wrap="square" lIns="91440" tIns="45720" rIns="91440" bIns="45720" numCol="1" anchor="t" anchorCtr="0" compatLnSpc="1">
            <a:prstTxWarp prst="textNoShape">
              <a:avLst/>
            </a:prstTxWarp>
          </a:bodyPr>
          <a:lstStyle/>
          <a:p>
            <a:pPr defTabSz="914378"/>
            <a:endParaRPr lang="en-US" sz="1800">
              <a:solidFill>
                <a:prstClr val="black"/>
              </a:solidFill>
            </a:endParaRPr>
          </a:p>
        </p:txBody>
      </p:sp>
      <p:sp>
        <p:nvSpPr>
          <p:cNvPr id="113" name="Freeform 11">
            <a:extLst>
              <a:ext uri="{FF2B5EF4-FFF2-40B4-BE49-F238E27FC236}">
                <a16:creationId xmlns:a16="http://schemas.microsoft.com/office/drawing/2014/main" id="{917FC2A8-38FF-4337-B484-7FBA1E75CE06}"/>
              </a:ext>
            </a:extLst>
          </p:cNvPr>
          <p:cNvSpPr>
            <a:spLocks/>
          </p:cNvSpPr>
          <p:nvPr/>
        </p:nvSpPr>
        <p:spPr bwMode="auto">
          <a:xfrm>
            <a:off x="3417811" y="1888044"/>
            <a:ext cx="109454" cy="110641"/>
          </a:xfrm>
          <a:custGeom>
            <a:avLst/>
            <a:gdLst>
              <a:gd name="T0" fmla="*/ 951 w 1064"/>
              <a:gd name="T1" fmla="*/ 573 h 1077"/>
              <a:gd name="T2" fmla="*/ 936 w 1064"/>
              <a:gd name="T3" fmla="*/ 508 h 1077"/>
              <a:gd name="T4" fmla="*/ 1041 w 1064"/>
              <a:gd name="T5" fmla="*/ 479 h 1077"/>
              <a:gd name="T6" fmla="*/ 982 w 1064"/>
              <a:gd name="T7" fmla="*/ 424 h 1077"/>
              <a:gd name="T8" fmla="*/ 902 w 1064"/>
              <a:gd name="T9" fmla="*/ 371 h 1077"/>
              <a:gd name="T10" fmla="*/ 990 w 1064"/>
              <a:gd name="T11" fmla="*/ 308 h 1077"/>
              <a:gd name="T12" fmla="*/ 915 w 1064"/>
              <a:gd name="T13" fmla="*/ 276 h 1077"/>
              <a:gd name="T14" fmla="*/ 822 w 1064"/>
              <a:gd name="T15" fmla="*/ 255 h 1077"/>
              <a:gd name="T16" fmla="*/ 884 w 1064"/>
              <a:gd name="T17" fmla="*/ 165 h 1077"/>
              <a:gd name="T18" fmla="*/ 803 w 1064"/>
              <a:gd name="T19" fmla="*/ 161 h 1077"/>
              <a:gd name="T20" fmla="*/ 708 w 1064"/>
              <a:gd name="T21" fmla="*/ 172 h 1077"/>
              <a:gd name="T22" fmla="*/ 735 w 1064"/>
              <a:gd name="T23" fmla="*/ 67 h 1077"/>
              <a:gd name="T24" fmla="*/ 658 w 1064"/>
              <a:gd name="T25" fmla="*/ 91 h 1077"/>
              <a:gd name="T26" fmla="*/ 572 w 1064"/>
              <a:gd name="T27" fmla="*/ 134 h 1077"/>
              <a:gd name="T28" fmla="*/ 562 w 1064"/>
              <a:gd name="T29" fmla="*/ 26 h 1077"/>
              <a:gd name="T30" fmla="*/ 497 w 1064"/>
              <a:gd name="T31" fmla="*/ 75 h 1077"/>
              <a:gd name="T32" fmla="*/ 432 w 1064"/>
              <a:gd name="T33" fmla="*/ 144 h 1077"/>
              <a:gd name="T34" fmla="*/ 385 w 1064"/>
              <a:gd name="T35" fmla="*/ 46 h 1077"/>
              <a:gd name="T36" fmla="*/ 341 w 1064"/>
              <a:gd name="T37" fmla="*/ 115 h 1077"/>
              <a:gd name="T38" fmla="*/ 303 w 1064"/>
              <a:gd name="T39" fmla="*/ 203 h 1077"/>
              <a:gd name="T40" fmla="*/ 226 w 1064"/>
              <a:gd name="T41" fmla="*/ 126 h 1077"/>
              <a:gd name="T42" fmla="*/ 208 w 1064"/>
              <a:gd name="T43" fmla="*/ 206 h 1077"/>
              <a:gd name="T44" fmla="*/ 203 w 1064"/>
              <a:gd name="T45" fmla="*/ 301 h 1077"/>
              <a:gd name="T46" fmla="*/ 104 w 1064"/>
              <a:gd name="T47" fmla="*/ 256 h 1077"/>
              <a:gd name="T48" fmla="*/ 114 w 1064"/>
              <a:gd name="T49" fmla="*/ 337 h 1077"/>
              <a:gd name="T50" fmla="*/ 142 w 1064"/>
              <a:gd name="T51" fmla="*/ 428 h 1077"/>
              <a:gd name="T52" fmla="*/ 33 w 1064"/>
              <a:gd name="T53" fmla="*/ 420 h 1077"/>
              <a:gd name="T54" fmla="*/ 70 w 1064"/>
              <a:gd name="T55" fmla="*/ 492 h 1077"/>
              <a:gd name="T56" fmla="*/ 126 w 1064"/>
              <a:gd name="T57" fmla="*/ 538 h 1077"/>
              <a:gd name="T58" fmla="*/ 70 w 1064"/>
              <a:gd name="T59" fmla="*/ 585 h 1077"/>
              <a:gd name="T60" fmla="*/ 33 w 1064"/>
              <a:gd name="T61" fmla="*/ 657 h 1077"/>
              <a:gd name="T62" fmla="*/ 142 w 1064"/>
              <a:gd name="T63" fmla="*/ 648 h 1077"/>
              <a:gd name="T64" fmla="*/ 114 w 1064"/>
              <a:gd name="T65" fmla="*/ 740 h 1077"/>
              <a:gd name="T66" fmla="*/ 104 w 1064"/>
              <a:gd name="T67" fmla="*/ 821 h 1077"/>
              <a:gd name="T68" fmla="*/ 203 w 1064"/>
              <a:gd name="T69" fmla="*/ 775 h 1077"/>
              <a:gd name="T70" fmla="*/ 208 w 1064"/>
              <a:gd name="T71" fmla="*/ 871 h 1077"/>
              <a:gd name="T72" fmla="*/ 226 w 1064"/>
              <a:gd name="T73" fmla="*/ 950 h 1077"/>
              <a:gd name="T74" fmla="*/ 303 w 1064"/>
              <a:gd name="T75" fmla="*/ 874 h 1077"/>
              <a:gd name="T76" fmla="*/ 341 w 1064"/>
              <a:gd name="T77" fmla="*/ 962 h 1077"/>
              <a:gd name="T78" fmla="*/ 385 w 1064"/>
              <a:gd name="T79" fmla="*/ 1030 h 1077"/>
              <a:gd name="T80" fmla="*/ 432 w 1064"/>
              <a:gd name="T81" fmla="*/ 932 h 1077"/>
              <a:gd name="T82" fmla="*/ 497 w 1064"/>
              <a:gd name="T83" fmla="*/ 1002 h 1077"/>
              <a:gd name="T84" fmla="*/ 562 w 1064"/>
              <a:gd name="T85" fmla="*/ 1051 h 1077"/>
              <a:gd name="T86" fmla="*/ 572 w 1064"/>
              <a:gd name="T87" fmla="*/ 943 h 1077"/>
              <a:gd name="T88" fmla="*/ 658 w 1064"/>
              <a:gd name="T89" fmla="*/ 986 h 1077"/>
              <a:gd name="T90" fmla="*/ 735 w 1064"/>
              <a:gd name="T91" fmla="*/ 1010 h 1077"/>
              <a:gd name="T92" fmla="*/ 708 w 1064"/>
              <a:gd name="T93" fmla="*/ 905 h 1077"/>
              <a:gd name="T94" fmla="*/ 803 w 1064"/>
              <a:gd name="T95" fmla="*/ 916 h 1077"/>
              <a:gd name="T96" fmla="*/ 884 w 1064"/>
              <a:gd name="T97" fmla="*/ 911 h 1077"/>
              <a:gd name="T98" fmla="*/ 822 w 1064"/>
              <a:gd name="T99" fmla="*/ 822 h 1077"/>
              <a:gd name="T100" fmla="*/ 915 w 1064"/>
              <a:gd name="T101" fmla="*/ 800 h 1077"/>
              <a:gd name="T102" fmla="*/ 990 w 1064"/>
              <a:gd name="T103" fmla="*/ 768 h 1077"/>
              <a:gd name="T104" fmla="*/ 902 w 1064"/>
              <a:gd name="T105" fmla="*/ 705 h 1077"/>
              <a:gd name="T106" fmla="*/ 982 w 1064"/>
              <a:gd name="T107" fmla="*/ 653 h 1077"/>
              <a:gd name="T108" fmla="*/ 1041 w 1064"/>
              <a:gd name="T109" fmla="*/ 598 h 10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64" h="1077">
                <a:moveTo>
                  <a:pt x="1041" y="598"/>
                </a:moveTo>
                <a:cubicBezTo>
                  <a:pt x="1024" y="593"/>
                  <a:pt x="1009" y="589"/>
                  <a:pt x="994" y="585"/>
                </a:cubicBezTo>
                <a:cubicBezTo>
                  <a:pt x="979" y="580"/>
                  <a:pt x="965" y="577"/>
                  <a:pt x="951" y="573"/>
                </a:cubicBezTo>
                <a:cubicBezTo>
                  <a:pt x="946" y="571"/>
                  <a:pt x="941" y="570"/>
                  <a:pt x="936" y="569"/>
                </a:cubicBezTo>
                <a:cubicBezTo>
                  <a:pt x="937" y="559"/>
                  <a:pt x="938" y="549"/>
                  <a:pt x="938" y="538"/>
                </a:cubicBezTo>
                <a:cubicBezTo>
                  <a:pt x="938" y="528"/>
                  <a:pt x="937" y="518"/>
                  <a:pt x="936" y="508"/>
                </a:cubicBezTo>
                <a:cubicBezTo>
                  <a:pt x="941" y="506"/>
                  <a:pt x="946" y="505"/>
                  <a:pt x="951" y="504"/>
                </a:cubicBezTo>
                <a:cubicBezTo>
                  <a:pt x="965" y="500"/>
                  <a:pt x="979" y="496"/>
                  <a:pt x="994" y="492"/>
                </a:cubicBezTo>
                <a:cubicBezTo>
                  <a:pt x="1009" y="488"/>
                  <a:pt x="1024" y="484"/>
                  <a:pt x="1041" y="479"/>
                </a:cubicBezTo>
                <a:cubicBezTo>
                  <a:pt x="1056" y="475"/>
                  <a:pt x="1064" y="460"/>
                  <a:pt x="1061" y="445"/>
                </a:cubicBezTo>
                <a:cubicBezTo>
                  <a:pt x="1059" y="430"/>
                  <a:pt x="1046" y="418"/>
                  <a:pt x="1031" y="420"/>
                </a:cubicBezTo>
                <a:cubicBezTo>
                  <a:pt x="1013" y="421"/>
                  <a:pt x="997" y="422"/>
                  <a:pt x="982" y="424"/>
                </a:cubicBezTo>
                <a:cubicBezTo>
                  <a:pt x="966" y="425"/>
                  <a:pt x="952" y="426"/>
                  <a:pt x="938" y="427"/>
                </a:cubicBezTo>
                <a:cubicBezTo>
                  <a:pt x="932" y="428"/>
                  <a:pt x="928" y="428"/>
                  <a:pt x="923" y="428"/>
                </a:cubicBezTo>
                <a:cubicBezTo>
                  <a:pt x="917" y="409"/>
                  <a:pt x="910" y="389"/>
                  <a:pt x="902" y="371"/>
                </a:cubicBezTo>
                <a:cubicBezTo>
                  <a:pt x="906" y="368"/>
                  <a:pt x="910" y="365"/>
                  <a:pt x="914" y="362"/>
                </a:cubicBezTo>
                <a:cubicBezTo>
                  <a:pt x="926" y="354"/>
                  <a:pt x="937" y="346"/>
                  <a:pt x="950" y="337"/>
                </a:cubicBezTo>
                <a:cubicBezTo>
                  <a:pt x="963" y="328"/>
                  <a:pt x="976" y="318"/>
                  <a:pt x="990" y="308"/>
                </a:cubicBezTo>
                <a:cubicBezTo>
                  <a:pt x="1002" y="299"/>
                  <a:pt x="1005" y="282"/>
                  <a:pt x="998" y="269"/>
                </a:cubicBezTo>
                <a:cubicBezTo>
                  <a:pt x="990" y="256"/>
                  <a:pt x="974" y="250"/>
                  <a:pt x="960" y="256"/>
                </a:cubicBezTo>
                <a:cubicBezTo>
                  <a:pt x="944" y="263"/>
                  <a:pt x="929" y="270"/>
                  <a:pt x="915" y="276"/>
                </a:cubicBezTo>
                <a:cubicBezTo>
                  <a:pt x="901" y="283"/>
                  <a:pt x="888" y="289"/>
                  <a:pt x="875" y="295"/>
                </a:cubicBezTo>
                <a:cubicBezTo>
                  <a:pt x="870" y="297"/>
                  <a:pt x="866" y="299"/>
                  <a:pt x="861" y="301"/>
                </a:cubicBezTo>
                <a:cubicBezTo>
                  <a:pt x="850" y="285"/>
                  <a:pt x="836" y="269"/>
                  <a:pt x="822" y="255"/>
                </a:cubicBezTo>
                <a:cubicBezTo>
                  <a:pt x="825" y="250"/>
                  <a:pt x="828" y="246"/>
                  <a:pt x="831" y="242"/>
                </a:cubicBezTo>
                <a:cubicBezTo>
                  <a:pt x="839" y="230"/>
                  <a:pt x="847" y="218"/>
                  <a:pt x="856" y="206"/>
                </a:cubicBezTo>
                <a:cubicBezTo>
                  <a:pt x="865" y="193"/>
                  <a:pt x="874" y="179"/>
                  <a:pt x="884" y="165"/>
                </a:cubicBezTo>
                <a:cubicBezTo>
                  <a:pt x="893" y="153"/>
                  <a:pt x="889" y="135"/>
                  <a:pt x="878" y="126"/>
                </a:cubicBezTo>
                <a:cubicBezTo>
                  <a:pt x="866" y="116"/>
                  <a:pt x="849" y="116"/>
                  <a:pt x="838" y="126"/>
                </a:cubicBezTo>
                <a:cubicBezTo>
                  <a:pt x="825" y="139"/>
                  <a:pt x="814" y="150"/>
                  <a:pt x="803" y="161"/>
                </a:cubicBezTo>
                <a:cubicBezTo>
                  <a:pt x="792" y="172"/>
                  <a:pt x="781" y="182"/>
                  <a:pt x="771" y="192"/>
                </a:cubicBezTo>
                <a:cubicBezTo>
                  <a:pt x="768" y="196"/>
                  <a:pt x="764" y="199"/>
                  <a:pt x="761" y="203"/>
                </a:cubicBezTo>
                <a:cubicBezTo>
                  <a:pt x="744" y="191"/>
                  <a:pt x="726" y="181"/>
                  <a:pt x="708" y="172"/>
                </a:cubicBezTo>
                <a:cubicBezTo>
                  <a:pt x="709" y="167"/>
                  <a:pt x="710" y="162"/>
                  <a:pt x="712" y="157"/>
                </a:cubicBezTo>
                <a:cubicBezTo>
                  <a:pt x="715" y="144"/>
                  <a:pt x="719" y="130"/>
                  <a:pt x="723" y="115"/>
                </a:cubicBezTo>
                <a:cubicBezTo>
                  <a:pt x="727" y="100"/>
                  <a:pt x="731" y="84"/>
                  <a:pt x="735" y="67"/>
                </a:cubicBezTo>
                <a:cubicBezTo>
                  <a:pt x="739" y="52"/>
                  <a:pt x="730" y="37"/>
                  <a:pt x="716" y="32"/>
                </a:cubicBezTo>
                <a:cubicBezTo>
                  <a:pt x="702" y="27"/>
                  <a:pt x="685" y="33"/>
                  <a:pt x="679" y="46"/>
                </a:cubicBezTo>
                <a:cubicBezTo>
                  <a:pt x="671" y="62"/>
                  <a:pt x="664" y="77"/>
                  <a:pt x="658" y="91"/>
                </a:cubicBezTo>
                <a:cubicBezTo>
                  <a:pt x="651" y="105"/>
                  <a:pt x="645" y="118"/>
                  <a:pt x="639" y="131"/>
                </a:cubicBezTo>
                <a:cubicBezTo>
                  <a:pt x="637" y="135"/>
                  <a:pt x="634" y="140"/>
                  <a:pt x="632" y="144"/>
                </a:cubicBezTo>
                <a:cubicBezTo>
                  <a:pt x="613" y="139"/>
                  <a:pt x="593" y="136"/>
                  <a:pt x="572" y="134"/>
                </a:cubicBezTo>
                <a:cubicBezTo>
                  <a:pt x="572" y="129"/>
                  <a:pt x="571" y="124"/>
                  <a:pt x="571" y="119"/>
                </a:cubicBezTo>
                <a:cubicBezTo>
                  <a:pt x="570" y="105"/>
                  <a:pt x="568" y="90"/>
                  <a:pt x="567" y="75"/>
                </a:cubicBezTo>
                <a:cubicBezTo>
                  <a:pt x="565" y="59"/>
                  <a:pt x="564" y="43"/>
                  <a:pt x="562" y="26"/>
                </a:cubicBezTo>
                <a:cubicBezTo>
                  <a:pt x="561" y="11"/>
                  <a:pt x="547" y="0"/>
                  <a:pt x="532" y="0"/>
                </a:cubicBezTo>
                <a:cubicBezTo>
                  <a:pt x="517" y="0"/>
                  <a:pt x="503" y="11"/>
                  <a:pt x="502" y="26"/>
                </a:cubicBezTo>
                <a:cubicBezTo>
                  <a:pt x="500" y="43"/>
                  <a:pt x="499" y="59"/>
                  <a:pt x="497" y="75"/>
                </a:cubicBezTo>
                <a:cubicBezTo>
                  <a:pt x="496" y="90"/>
                  <a:pt x="494" y="105"/>
                  <a:pt x="493" y="119"/>
                </a:cubicBezTo>
                <a:cubicBezTo>
                  <a:pt x="493" y="124"/>
                  <a:pt x="492" y="129"/>
                  <a:pt x="492" y="134"/>
                </a:cubicBezTo>
                <a:cubicBezTo>
                  <a:pt x="471" y="136"/>
                  <a:pt x="451" y="139"/>
                  <a:pt x="432" y="144"/>
                </a:cubicBezTo>
                <a:cubicBezTo>
                  <a:pt x="430" y="140"/>
                  <a:pt x="428" y="135"/>
                  <a:pt x="425" y="131"/>
                </a:cubicBezTo>
                <a:cubicBezTo>
                  <a:pt x="419" y="118"/>
                  <a:pt x="413" y="105"/>
                  <a:pt x="406" y="91"/>
                </a:cubicBezTo>
                <a:cubicBezTo>
                  <a:pt x="400" y="77"/>
                  <a:pt x="393" y="62"/>
                  <a:pt x="385" y="46"/>
                </a:cubicBezTo>
                <a:cubicBezTo>
                  <a:pt x="379" y="33"/>
                  <a:pt x="362" y="27"/>
                  <a:pt x="348" y="32"/>
                </a:cubicBezTo>
                <a:cubicBezTo>
                  <a:pt x="334" y="37"/>
                  <a:pt x="325" y="52"/>
                  <a:pt x="329" y="67"/>
                </a:cubicBezTo>
                <a:cubicBezTo>
                  <a:pt x="333" y="84"/>
                  <a:pt x="337" y="100"/>
                  <a:pt x="341" y="115"/>
                </a:cubicBezTo>
                <a:cubicBezTo>
                  <a:pt x="345" y="130"/>
                  <a:pt x="349" y="144"/>
                  <a:pt x="352" y="157"/>
                </a:cubicBezTo>
                <a:cubicBezTo>
                  <a:pt x="354" y="162"/>
                  <a:pt x="355" y="167"/>
                  <a:pt x="356" y="172"/>
                </a:cubicBezTo>
                <a:cubicBezTo>
                  <a:pt x="338" y="181"/>
                  <a:pt x="320" y="191"/>
                  <a:pt x="303" y="203"/>
                </a:cubicBezTo>
                <a:cubicBezTo>
                  <a:pt x="300" y="199"/>
                  <a:pt x="296" y="196"/>
                  <a:pt x="293" y="192"/>
                </a:cubicBezTo>
                <a:cubicBezTo>
                  <a:pt x="283" y="182"/>
                  <a:pt x="272" y="172"/>
                  <a:pt x="261" y="161"/>
                </a:cubicBezTo>
                <a:cubicBezTo>
                  <a:pt x="250" y="150"/>
                  <a:pt x="239" y="139"/>
                  <a:pt x="226" y="126"/>
                </a:cubicBezTo>
                <a:cubicBezTo>
                  <a:pt x="215" y="116"/>
                  <a:pt x="198" y="116"/>
                  <a:pt x="186" y="126"/>
                </a:cubicBezTo>
                <a:cubicBezTo>
                  <a:pt x="175" y="135"/>
                  <a:pt x="172" y="153"/>
                  <a:pt x="180" y="165"/>
                </a:cubicBezTo>
                <a:cubicBezTo>
                  <a:pt x="190" y="179"/>
                  <a:pt x="199" y="193"/>
                  <a:pt x="208" y="206"/>
                </a:cubicBezTo>
                <a:cubicBezTo>
                  <a:pt x="217" y="218"/>
                  <a:pt x="225" y="230"/>
                  <a:pt x="233" y="242"/>
                </a:cubicBezTo>
                <a:cubicBezTo>
                  <a:pt x="236" y="246"/>
                  <a:pt x="239" y="250"/>
                  <a:pt x="242" y="255"/>
                </a:cubicBezTo>
                <a:cubicBezTo>
                  <a:pt x="228" y="269"/>
                  <a:pt x="215" y="285"/>
                  <a:pt x="203" y="301"/>
                </a:cubicBezTo>
                <a:cubicBezTo>
                  <a:pt x="198" y="299"/>
                  <a:pt x="194" y="297"/>
                  <a:pt x="189" y="295"/>
                </a:cubicBezTo>
                <a:cubicBezTo>
                  <a:pt x="176" y="289"/>
                  <a:pt x="163" y="283"/>
                  <a:pt x="149" y="276"/>
                </a:cubicBezTo>
                <a:cubicBezTo>
                  <a:pt x="135" y="270"/>
                  <a:pt x="120" y="263"/>
                  <a:pt x="104" y="256"/>
                </a:cubicBezTo>
                <a:cubicBezTo>
                  <a:pt x="90" y="250"/>
                  <a:pt x="74" y="256"/>
                  <a:pt x="66" y="269"/>
                </a:cubicBezTo>
                <a:cubicBezTo>
                  <a:pt x="59" y="282"/>
                  <a:pt x="62" y="299"/>
                  <a:pt x="74" y="308"/>
                </a:cubicBezTo>
                <a:cubicBezTo>
                  <a:pt x="88" y="318"/>
                  <a:pt x="101" y="328"/>
                  <a:pt x="114" y="337"/>
                </a:cubicBezTo>
                <a:cubicBezTo>
                  <a:pt x="127" y="346"/>
                  <a:pt x="139" y="354"/>
                  <a:pt x="150" y="362"/>
                </a:cubicBezTo>
                <a:cubicBezTo>
                  <a:pt x="154" y="365"/>
                  <a:pt x="158" y="368"/>
                  <a:pt x="162" y="371"/>
                </a:cubicBezTo>
                <a:cubicBezTo>
                  <a:pt x="154" y="389"/>
                  <a:pt x="147" y="409"/>
                  <a:pt x="142" y="428"/>
                </a:cubicBezTo>
                <a:cubicBezTo>
                  <a:pt x="137" y="428"/>
                  <a:pt x="132" y="428"/>
                  <a:pt x="126" y="427"/>
                </a:cubicBezTo>
                <a:cubicBezTo>
                  <a:pt x="112" y="426"/>
                  <a:pt x="98" y="425"/>
                  <a:pt x="82" y="424"/>
                </a:cubicBezTo>
                <a:cubicBezTo>
                  <a:pt x="67" y="422"/>
                  <a:pt x="51" y="421"/>
                  <a:pt x="33" y="420"/>
                </a:cubicBezTo>
                <a:cubicBezTo>
                  <a:pt x="18" y="418"/>
                  <a:pt x="5" y="430"/>
                  <a:pt x="3" y="445"/>
                </a:cubicBezTo>
                <a:cubicBezTo>
                  <a:pt x="0" y="460"/>
                  <a:pt x="8" y="475"/>
                  <a:pt x="23" y="479"/>
                </a:cubicBezTo>
                <a:cubicBezTo>
                  <a:pt x="40" y="484"/>
                  <a:pt x="55" y="488"/>
                  <a:pt x="70" y="492"/>
                </a:cubicBezTo>
                <a:cubicBezTo>
                  <a:pt x="85" y="496"/>
                  <a:pt x="99" y="500"/>
                  <a:pt x="113" y="504"/>
                </a:cubicBezTo>
                <a:cubicBezTo>
                  <a:pt x="118" y="505"/>
                  <a:pt x="123" y="506"/>
                  <a:pt x="128" y="508"/>
                </a:cubicBezTo>
                <a:cubicBezTo>
                  <a:pt x="127" y="518"/>
                  <a:pt x="126" y="528"/>
                  <a:pt x="126" y="538"/>
                </a:cubicBezTo>
                <a:cubicBezTo>
                  <a:pt x="126" y="549"/>
                  <a:pt x="127" y="559"/>
                  <a:pt x="128" y="569"/>
                </a:cubicBezTo>
                <a:cubicBezTo>
                  <a:pt x="123" y="570"/>
                  <a:pt x="118" y="571"/>
                  <a:pt x="113" y="573"/>
                </a:cubicBezTo>
                <a:cubicBezTo>
                  <a:pt x="99" y="577"/>
                  <a:pt x="85" y="580"/>
                  <a:pt x="70" y="585"/>
                </a:cubicBezTo>
                <a:cubicBezTo>
                  <a:pt x="55" y="589"/>
                  <a:pt x="40" y="593"/>
                  <a:pt x="23" y="598"/>
                </a:cubicBezTo>
                <a:cubicBezTo>
                  <a:pt x="8" y="602"/>
                  <a:pt x="0" y="617"/>
                  <a:pt x="3" y="632"/>
                </a:cubicBezTo>
                <a:cubicBezTo>
                  <a:pt x="5" y="647"/>
                  <a:pt x="18" y="658"/>
                  <a:pt x="33" y="657"/>
                </a:cubicBezTo>
                <a:cubicBezTo>
                  <a:pt x="51" y="656"/>
                  <a:pt x="67" y="654"/>
                  <a:pt x="82" y="653"/>
                </a:cubicBezTo>
                <a:cubicBezTo>
                  <a:pt x="98" y="652"/>
                  <a:pt x="112" y="651"/>
                  <a:pt x="126" y="649"/>
                </a:cubicBezTo>
                <a:cubicBezTo>
                  <a:pt x="132" y="649"/>
                  <a:pt x="137" y="649"/>
                  <a:pt x="142" y="648"/>
                </a:cubicBezTo>
                <a:cubicBezTo>
                  <a:pt x="147" y="668"/>
                  <a:pt x="154" y="687"/>
                  <a:pt x="162" y="705"/>
                </a:cubicBezTo>
                <a:cubicBezTo>
                  <a:pt x="158" y="708"/>
                  <a:pt x="154" y="711"/>
                  <a:pt x="150" y="714"/>
                </a:cubicBezTo>
                <a:cubicBezTo>
                  <a:pt x="139" y="722"/>
                  <a:pt x="127" y="731"/>
                  <a:pt x="114" y="740"/>
                </a:cubicBezTo>
                <a:cubicBezTo>
                  <a:pt x="101" y="749"/>
                  <a:pt x="88" y="758"/>
                  <a:pt x="74" y="768"/>
                </a:cubicBezTo>
                <a:cubicBezTo>
                  <a:pt x="62" y="777"/>
                  <a:pt x="59" y="794"/>
                  <a:pt x="66" y="808"/>
                </a:cubicBezTo>
                <a:cubicBezTo>
                  <a:pt x="74" y="821"/>
                  <a:pt x="90" y="827"/>
                  <a:pt x="104" y="821"/>
                </a:cubicBezTo>
                <a:cubicBezTo>
                  <a:pt x="120" y="813"/>
                  <a:pt x="135" y="807"/>
                  <a:pt x="149" y="800"/>
                </a:cubicBezTo>
                <a:cubicBezTo>
                  <a:pt x="163" y="794"/>
                  <a:pt x="176" y="788"/>
                  <a:pt x="189" y="782"/>
                </a:cubicBezTo>
                <a:cubicBezTo>
                  <a:pt x="194" y="780"/>
                  <a:pt x="198" y="777"/>
                  <a:pt x="203" y="775"/>
                </a:cubicBezTo>
                <a:cubicBezTo>
                  <a:pt x="215" y="792"/>
                  <a:pt x="228" y="807"/>
                  <a:pt x="242" y="822"/>
                </a:cubicBezTo>
                <a:cubicBezTo>
                  <a:pt x="239" y="826"/>
                  <a:pt x="236" y="830"/>
                  <a:pt x="233" y="835"/>
                </a:cubicBezTo>
                <a:cubicBezTo>
                  <a:pt x="225" y="846"/>
                  <a:pt x="217" y="858"/>
                  <a:pt x="208" y="871"/>
                </a:cubicBezTo>
                <a:cubicBezTo>
                  <a:pt x="199" y="884"/>
                  <a:pt x="190" y="897"/>
                  <a:pt x="180" y="911"/>
                </a:cubicBezTo>
                <a:cubicBezTo>
                  <a:pt x="172" y="924"/>
                  <a:pt x="175" y="941"/>
                  <a:pt x="186" y="951"/>
                </a:cubicBezTo>
                <a:cubicBezTo>
                  <a:pt x="198" y="961"/>
                  <a:pt x="215" y="961"/>
                  <a:pt x="226" y="950"/>
                </a:cubicBezTo>
                <a:cubicBezTo>
                  <a:pt x="239" y="938"/>
                  <a:pt x="250" y="927"/>
                  <a:pt x="261" y="916"/>
                </a:cubicBezTo>
                <a:cubicBezTo>
                  <a:pt x="272" y="905"/>
                  <a:pt x="283" y="894"/>
                  <a:pt x="293" y="885"/>
                </a:cubicBezTo>
                <a:cubicBezTo>
                  <a:pt x="296" y="881"/>
                  <a:pt x="300" y="877"/>
                  <a:pt x="303" y="874"/>
                </a:cubicBezTo>
                <a:cubicBezTo>
                  <a:pt x="320" y="885"/>
                  <a:pt x="338" y="896"/>
                  <a:pt x="356" y="905"/>
                </a:cubicBezTo>
                <a:cubicBezTo>
                  <a:pt x="355" y="909"/>
                  <a:pt x="354" y="914"/>
                  <a:pt x="352" y="919"/>
                </a:cubicBezTo>
                <a:cubicBezTo>
                  <a:pt x="349" y="933"/>
                  <a:pt x="345" y="947"/>
                  <a:pt x="341" y="962"/>
                </a:cubicBezTo>
                <a:cubicBezTo>
                  <a:pt x="337" y="977"/>
                  <a:pt x="333" y="993"/>
                  <a:pt x="329" y="1010"/>
                </a:cubicBezTo>
                <a:cubicBezTo>
                  <a:pt x="325" y="1024"/>
                  <a:pt x="334" y="1039"/>
                  <a:pt x="348" y="1044"/>
                </a:cubicBezTo>
                <a:cubicBezTo>
                  <a:pt x="362" y="1050"/>
                  <a:pt x="379" y="1044"/>
                  <a:pt x="385" y="1030"/>
                </a:cubicBezTo>
                <a:cubicBezTo>
                  <a:pt x="393" y="1014"/>
                  <a:pt x="400" y="1000"/>
                  <a:pt x="406" y="986"/>
                </a:cubicBezTo>
                <a:cubicBezTo>
                  <a:pt x="413" y="972"/>
                  <a:pt x="419" y="958"/>
                  <a:pt x="425" y="946"/>
                </a:cubicBezTo>
                <a:cubicBezTo>
                  <a:pt x="428" y="941"/>
                  <a:pt x="430" y="937"/>
                  <a:pt x="432" y="932"/>
                </a:cubicBezTo>
                <a:cubicBezTo>
                  <a:pt x="451" y="937"/>
                  <a:pt x="471" y="941"/>
                  <a:pt x="492" y="943"/>
                </a:cubicBezTo>
                <a:cubicBezTo>
                  <a:pt x="492" y="948"/>
                  <a:pt x="493" y="953"/>
                  <a:pt x="493" y="958"/>
                </a:cubicBezTo>
                <a:cubicBezTo>
                  <a:pt x="494" y="972"/>
                  <a:pt x="496" y="986"/>
                  <a:pt x="497" y="1002"/>
                </a:cubicBezTo>
                <a:cubicBezTo>
                  <a:pt x="499" y="1017"/>
                  <a:pt x="500" y="1033"/>
                  <a:pt x="502" y="1051"/>
                </a:cubicBezTo>
                <a:cubicBezTo>
                  <a:pt x="503" y="1066"/>
                  <a:pt x="517" y="1077"/>
                  <a:pt x="532" y="1077"/>
                </a:cubicBezTo>
                <a:cubicBezTo>
                  <a:pt x="547" y="1077"/>
                  <a:pt x="561" y="1066"/>
                  <a:pt x="562" y="1051"/>
                </a:cubicBezTo>
                <a:cubicBezTo>
                  <a:pt x="564" y="1033"/>
                  <a:pt x="565" y="1017"/>
                  <a:pt x="567" y="1002"/>
                </a:cubicBezTo>
                <a:cubicBezTo>
                  <a:pt x="568" y="986"/>
                  <a:pt x="570" y="972"/>
                  <a:pt x="571" y="958"/>
                </a:cubicBezTo>
                <a:cubicBezTo>
                  <a:pt x="571" y="953"/>
                  <a:pt x="572" y="948"/>
                  <a:pt x="572" y="943"/>
                </a:cubicBezTo>
                <a:cubicBezTo>
                  <a:pt x="593" y="941"/>
                  <a:pt x="613" y="937"/>
                  <a:pt x="632" y="932"/>
                </a:cubicBezTo>
                <a:cubicBezTo>
                  <a:pt x="634" y="937"/>
                  <a:pt x="637" y="941"/>
                  <a:pt x="639" y="946"/>
                </a:cubicBezTo>
                <a:cubicBezTo>
                  <a:pt x="645" y="958"/>
                  <a:pt x="651" y="972"/>
                  <a:pt x="658" y="986"/>
                </a:cubicBezTo>
                <a:cubicBezTo>
                  <a:pt x="664" y="1000"/>
                  <a:pt x="671" y="1014"/>
                  <a:pt x="679" y="1030"/>
                </a:cubicBezTo>
                <a:cubicBezTo>
                  <a:pt x="685" y="1044"/>
                  <a:pt x="702" y="1050"/>
                  <a:pt x="716" y="1044"/>
                </a:cubicBezTo>
                <a:cubicBezTo>
                  <a:pt x="730" y="1039"/>
                  <a:pt x="739" y="1024"/>
                  <a:pt x="735" y="1010"/>
                </a:cubicBezTo>
                <a:cubicBezTo>
                  <a:pt x="731" y="993"/>
                  <a:pt x="727" y="977"/>
                  <a:pt x="723" y="962"/>
                </a:cubicBezTo>
                <a:cubicBezTo>
                  <a:pt x="719" y="947"/>
                  <a:pt x="715" y="933"/>
                  <a:pt x="712" y="919"/>
                </a:cubicBezTo>
                <a:cubicBezTo>
                  <a:pt x="710" y="914"/>
                  <a:pt x="709" y="909"/>
                  <a:pt x="708" y="905"/>
                </a:cubicBezTo>
                <a:cubicBezTo>
                  <a:pt x="726" y="896"/>
                  <a:pt x="744" y="885"/>
                  <a:pt x="761" y="874"/>
                </a:cubicBezTo>
                <a:cubicBezTo>
                  <a:pt x="764" y="877"/>
                  <a:pt x="768" y="881"/>
                  <a:pt x="771" y="885"/>
                </a:cubicBezTo>
                <a:cubicBezTo>
                  <a:pt x="781" y="894"/>
                  <a:pt x="792" y="905"/>
                  <a:pt x="803" y="916"/>
                </a:cubicBezTo>
                <a:cubicBezTo>
                  <a:pt x="814" y="927"/>
                  <a:pt x="825" y="938"/>
                  <a:pt x="838" y="950"/>
                </a:cubicBezTo>
                <a:cubicBezTo>
                  <a:pt x="849" y="961"/>
                  <a:pt x="866" y="961"/>
                  <a:pt x="878" y="951"/>
                </a:cubicBezTo>
                <a:cubicBezTo>
                  <a:pt x="889" y="941"/>
                  <a:pt x="893" y="924"/>
                  <a:pt x="884" y="911"/>
                </a:cubicBezTo>
                <a:cubicBezTo>
                  <a:pt x="874" y="897"/>
                  <a:pt x="865" y="884"/>
                  <a:pt x="856" y="871"/>
                </a:cubicBezTo>
                <a:cubicBezTo>
                  <a:pt x="847" y="858"/>
                  <a:pt x="839" y="846"/>
                  <a:pt x="831" y="835"/>
                </a:cubicBezTo>
                <a:cubicBezTo>
                  <a:pt x="828" y="830"/>
                  <a:pt x="825" y="826"/>
                  <a:pt x="822" y="822"/>
                </a:cubicBezTo>
                <a:cubicBezTo>
                  <a:pt x="836" y="807"/>
                  <a:pt x="849" y="792"/>
                  <a:pt x="861" y="775"/>
                </a:cubicBezTo>
                <a:cubicBezTo>
                  <a:pt x="866" y="777"/>
                  <a:pt x="870" y="780"/>
                  <a:pt x="875" y="782"/>
                </a:cubicBezTo>
                <a:cubicBezTo>
                  <a:pt x="888" y="788"/>
                  <a:pt x="901" y="794"/>
                  <a:pt x="915" y="800"/>
                </a:cubicBezTo>
                <a:cubicBezTo>
                  <a:pt x="929" y="807"/>
                  <a:pt x="944" y="813"/>
                  <a:pt x="960" y="821"/>
                </a:cubicBezTo>
                <a:cubicBezTo>
                  <a:pt x="974" y="827"/>
                  <a:pt x="990" y="821"/>
                  <a:pt x="998" y="808"/>
                </a:cubicBezTo>
                <a:cubicBezTo>
                  <a:pt x="1005" y="794"/>
                  <a:pt x="1002" y="777"/>
                  <a:pt x="990" y="768"/>
                </a:cubicBezTo>
                <a:cubicBezTo>
                  <a:pt x="976" y="758"/>
                  <a:pt x="963" y="749"/>
                  <a:pt x="950" y="740"/>
                </a:cubicBezTo>
                <a:cubicBezTo>
                  <a:pt x="937" y="731"/>
                  <a:pt x="926" y="722"/>
                  <a:pt x="914" y="714"/>
                </a:cubicBezTo>
                <a:cubicBezTo>
                  <a:pt x="910" y="711"/>
                  <a:pt x="906" y="708"/>
                  <a:pt x="902" y="705"/>
                </a:cubicBezTo>
                <a:cubicBezTo>
                  <a:pt x="910" y="687"/>
                  <a:pt x="917" y="668"/>
                  <a:pt x="923" y="648"/>
                </a:cubicBezTo>
                <a:cubicBezTo>
                  <a:pt x="928" y="649"/>
                  <a:pt x="932" y="649"/>
                  <a:pt x="938" y="649"/>
                </a:cubicBezTo>
                <a:cubicBezTo>
                  <a:pt x="952" y="651"/>
                  <a:pt x="966" y="652"/>
                  <a:pt x="982" y="653"/>
                </a:cubicBezTo>
                <a:cubicBezTo>
                  <a:pt x="997" y="654"/>
                  <a:pt x="1013" y="656"/>
                  <a:pt x="1031" y="657"/>
                </a:cubicBezTo>
                <a:cubicBezTo>
                  <a:pt x="1046" y="658"/>
                  <a:pt x="1059" y="647"/>
                  <a:pt x="1061" y="632"/>
                </a:cubicBezTo>
                <a:cubicBezTo>
                  <a:pt x="1064" y="617"/>
                  <a:pt x="1056" y="602"/>
                  <a:pt x="1041" y="598"/>
                </a:cubicBezTo>
                <a:close/>
              </a:path>
            </a:pathLst>
          </a:custGeom>
          <a:solidFill>
            <a:srgbClr val="356377"/>
          </a:solidFill>
          <a:ln>
            <a:noFill/>
          </a:ln>
        </p:spPr>
        <p:txBody>
          <a:bodyPr vert="horz" wrap="square" lIns="91440" tIns="45720" rIns="91440" bIns="45720" numCol="1" anchor="t" anchorCtr="0" compatLnSpc="1">
            <a:prstTxWarp prst="textNoShape">
              <a:avLst/>
            </a:prstTxWarp>
          </a:bodyPr>
          <a:lstStyle/>
          <a:p>
            <a:pPr defTabSz="914378"/>
            <a:endParaRPr lang="en-US" sz="1800">
              <a:solidFill>
                <a:prstClr val="black"/>
              </a:solidFill>
            </a:endParaRPr>
          </a:p>
        </p:txBody>
      </p:sp>
      <p:sp>
        <p:nvSpPr>
          <p:cNvPr id="114" name="Freeform 11">
            <a:extLst>
              <a:ext uri="{FF2B5EF4-FFF2-40B4-BE49-F238E27FC236}">
                <a16:creationId xmlns:a16="http://schemas.microsoft.com/office/drawing/2014/main" id="{F490DC99-CCBC-4D98-8B9D-ABE32C45735A}"/>
              </a:ext>
            </a:extLst>
          </p:cNvPr>
          <p:cNvSpPr>
            <a:spLocks/>
          </p:cNvSpPr>
          <p:nvPr/>
        </p:nvSpPr>
        <p:spPr bwMode="auto">
          <a:xfrm>
            <a:off x="3668224" y="1737535"/>
            <a:ext cx="109454" cy="110641"/>
          </a:xfrm>
          <a:custGeom>
            <a:avLst/>
            <a:gdLst>
              <a:gd name="T0" fmla="*/ 951 w 1064"/>
              <a:gd name="T1" fmla="*/ 573 h 1077"/>
              <a:gd name="T2" fmla="*/ 936 w 1064"/>
              <a:gd name="T3" fmla="*/ 508 h 1077"/>
              <a:gd name="T4" fmla="*/ 1041 w 1064"/>
              <a:gd name="T5" fmla="*/ 479 h 1077"/>
              <a:gd name="T6" fmla="*/ 982 w 1064"/>
              <a:gd name="T7" fmla="*/ 424 h 1077"/>
              <a:gd name="T8" fmla="*/ 902 w 1064"/>
              <a:gd name="T9" fmla="*/ 371 h 1077"/>
              <a:gd name="T10" fmla="*/ 990 w 1064"/>
              <a:gd name="T11" fmla="*/ 308 h 1077"/>
              <a:gd name="T12" fmla="*/ 915 w 1064"/>
              <a:gd name="T13" fmla="*/ 276 h 1077"/>
              <a:gd name="T14" fmla="*/ 822 w 1064"/>
              <a:gd name="T15" fmla="*/ 255 h 1077"/>
              <a:gd name="T16" fmla="*/ 884 w 1064"/>
              <a:gd name="T17" fmla="*/ 165 h 1077"/>
              <a:gd name="T18" fmla="*/ 803 w 1064"/>
              <a:gd name="T19" fmla="*/ 161 h 1077"/>
              <a:gd name="T20" fmla="*/ 708 w 1064"/>
              <a:gd name="T21" fmla="*/ 172 h 1077"/>
              <a:gd name="T22" fmla="*/ 735 w 1064"/>
              <a:gd name="T23" fmla="*/ 67 h 1077"/>
              <a:gd name="T24" fmla="*/ 658 w 1064"/>
              <a:gd name="T25" fmla="*/ 91 h 1077"/>
              <a:gd name="T26" fmla="*/ 572 w 1064"/>
              <a:gd name="T27" fmla="*/ 134 h 1077"/>
              <a:gd name="T28" fmla="*/ 562 w 1064"/>
              <a:gd name="T29" fmla="*/ 26 h 1077"/>
              <a:gd name="T30" fmla="*/ 497 w 1064"/>
              <a:gd name="T31" fmla="*/ 75 h 1077"/>
              <a:gd name="T32" fmla="*/ 432 w 1064"/>
              <a:gd name="T33" fmla="*/ 144 h 1077"/>
              <a:gd name="T34" fmla="*/ 385 w 1064"/>
              <a:gd name="T35" fmla="*/ 46 h 1077"/>
              <a:gd name="T36" fmla="*/ 341 w 1064"/>
              <a:gd name="T37" fmla="*/ 115 h 1077"/>
              <a:gd name="T38" fmla="*/ 303 w 1064"/>
              <a:gd name="T39" fmla="*/ 203 h 1077"/>
              <a:gd name="T40" fmla="*/ 226 w 1064"/>
              <a:gd name="T41" fmla="*/ 126 h 1077"/>
              <a:gd name="T42" fmla="*/ 208 w 1064"/>
              <a:gd name="T43" fmla="*/ 206 h 1077"/>
              <a:gd name="T44" fmla="*/ 203 w 1064"/>
              <a:gd name="T45" fmla="*/ 301 h 1077"/>
              <a:gd name="T46" fmla="*/ 104 w 1064"/>
              <a:gd name="T47" fmla="*/ 256 h 1077"/>
              <a:gd name="T48" fmla="*/ 114 w 1064"/>
              <a:gd name="T49" fmla="*/ 337 h 1077"/>
              <a:gd name="T50" fmla="*/ 142 w 1064"/>
              <a:gd name="T51" fmla="*/ 428 h 1077"/>
              <a:gd name="T52" fmla="*/ 33 w 1064"/>
              <a:gd name="T53" fmla="*/ 420 h 1077"/>
              <a:gd name="T54" fmla="*/ 70 w 1064"/>
              <a:gd name="T55" fmla="*/ 492 h 1077"/>
              <a:gd name="T56" fmla="*/ 126 w 1064"/>
              <a:gd name="T57" fmla="*/ 538 h 1077"/>
              <a:gd name="T58" fmla="*/ 70 w 1064"/>
              <a:gd name="T59" fmla="*/ 585 h 1077"/>
              <a:gd name="T60" fmla="*/ 33 w 1064"/>
              <a:gd name="T61" fmla="*/ 657 h 1077"/>
              <a:gd name="T62" fmla="*/ 142 w 1064"/>
              <a:gd name="T63" fmla="*/ 648 h 1077"/>
              <a:gd name="T64" fmla="*/ 114 w 1064"/>
              <a:gd name="T65" fmla="*/ 740 h 1077"/>
              <a:gd name="T66" fmla="*/ 104 w 1064"/>
              <a:gd name="T67" fmla="*/ 821 h 1077"/>
              <a:gd name="T68" fmla="*/ 203 w 1064"/>
              <a:gd name="T69" fmla="*/ 775 h 1077"/>
              <a:gd name="T70" fmla="*/ 208 w 1064"/>
              <a:gd name="T71" fmla="*/ 871 h 1077"/>
              <a:gd name="T72" fmla="*/ 226 w 1064"/>
              <a:gd name="T73" fmla="*/ 950 h 1077"/>
              <a:gd name="T74" fmla="*/ 303 w 1064"/>
              <a:gd name="T75" fmla="*/ 874 h 1077"/>
              <a:gd name="T76" fmla="*/ 341 w 1064"/>
              <a:gd name="T77" fmla="*/ 962 h 1077"/>
              <a:gd name="T78" fmla="*/ 385 w 1064"/>
              <a:gd name="T79" fmla="*/ 1030 h 1077"/>
              <a:gd name="T80" fmla="*/ 432 w 1064"/>
              <a:gd name="T81" fmla="*/ 932 h 1077"/>
              <a:gd name="T82" fmla="*/ 497 w 1064"/>
              <a:gd name="T83" fmla="*/ 1002 h 1077"/>
              <a:gd name="T84" fmla="*/ 562 w 1064"/>
              <a:gd name="T85" fmla="*/ 1051 h 1077"/>
              <a:gd name="T86" fmla="*/ 572 w 1064"/>
              <a:gd name="T87" fmla="*/ 943 h 1077"/>
              <a:gd name="T88" fmla="*/ 658 w 1064"/>
              <a:gd name="T89" fmla="*/ 986 h 1077"/>
              <a:gd name="T90" fmla="*/ 735 w 1064"/>
              <a:gd name="T91" fmla="*/ 1010 h 1077"/>
              <a:gd name="T92" fmla="*/ 708 w 1064"/>
              <a:gd name="T93" fmla="*/ 905 h 1077"/>
              <a:gd name="T94" fmla="*/ 803 w 1064"/>
              <a:gd name="T95" fmla="*/ 916 h 1077"/>
              <a:gd name="T96" fmla="*/ 884 w 1064"/>
              <a:gd name="T97" fmla="*/ 911 h 1077"/>
              <a:gd name="T98" fmla="*/ 822 w 1064"/>
              <a:gd name="T99" fmla="*/ 822 h 1077"/>
              <a:gd name="T100" fmla="*/ 915 w 1064"/>
              <a:gd name="T101" fmla="*/ 800 h 1077"/>
              <a:gd name="T102" fmla="*/ 990 w 1064"/>
              <a:gd name="T103" fmla="*/ 768 h 1077"/>
              <a:gd name="T104" fmla="*/ 902 w 1064"/>
              <a:gd name="T105" fmla="*/ 705 h 1077"/>
              <a:gd name="T106" fmla="*/ 982 w 1064"/>
              <a:gd name="T107" fmla="*/ 653 h 1077"/>
              <a:gd name="T108" fmla="*/ 1041 w 1064"/>
              <a:gd name="T109" fmla="*/ 598 h 10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64" h="1077">
                <a:moveTo>
                  <a:pt x="1041" y="598"/>
                </a:moveTo>
                <a:cubicBezTo>
                  <a:pt x="1024" y="593"/>
                  <a:pt x="1009" y="589"/>
                  <a:pt x="994" y="585"/>
                </a:cubicBezTo>
                <a:cubicBezTo>
                  <a:pt x="979" y="580"/>
                  <a:pt x="965" y="577"/>
                  <a:pt x="951" y="573"/>
                </a:cubicBezTo>
                <a:cubicBezTo>
                  <a:pt x="946" y="571"/>
                  <a:pt x="941" y="570"/>
                  <a:pt x="936" y="569"/>
                </a:cubicBezTo>
                <a:cubicBezTo>
                  <a:pt x="937" y="559"/>
                  <a:pt x="938" y="549"/>
                  <a:pt x="938" y="538"/>
                </a:cubicBezTo>
                <a:cubicBezTo>
                  <a:pt x="938" y="528"/>
                  <a:pt x="937" y="518"/>
                  <a:pt x="936" y="508"/>
                </a:cubicBezTo>
                <a:cubicBezTo>
                  <a:pt x="941" y="506"/>
                  <a:pt x="946" y="505"/>
                  <a:pt x="951" y="504"/>
                </a:cubicBezTo>
                <a:cubicBezTo>
                  <a:pt x="965" y="500"/>
                  <a:pt x="979" y="496"/>
                  <a:pt x="994" y="492"/>
                </a:cubicBezTo>
                <a:cubicBezTo>
                  <a:pt x="1009" y="488"/>
                  <a:pt x="1024" y="484"/>
                  <a:pt x="1041" y="479"/>
                </a:cubicBezTo>
                <a:cubicBezTo>
                  <a:pt x="1056" y="475"/>
                  <a:pt x="1064" y="460"/>
                  <a:pt x="1061" y="445"/>
                </a:cubicBezTo>
                <a:cubicBezTo>
                  <a:pt x="1059" y="430"/>
                  <a:pt x="1046" y="418"/>
                  <a:pt x="1031" y="420"/>
                </a:cubicBezTo>
                <a:cubicBezTo>
                  <a:pt x="1013" y="421"/>
                  <a:pt x="997" y="422"/>
                  <a:pt x="982" y="424"/>
                </a:cubicBezTo>
                <a:cubicBezTo>
                  <a:pt x="966" y="425"/>
                  <a:pt x="952" y="426"/>
                  <a:pt x="938" y="427"/>
                </a:cubicBezTo>
                <a:cubicBezTo>
                  <a:pt x="932" y="428"/>
                  <a:pt x="928" y="428"/>
                  <a:pt x="923" y="428"/>
                </a:cubicBezTo>
                <a:cubicBezTo>
                  <a:pt x="917" y="409"/>
                  <a:pt x="910" y="389"/>
                  <a:pt x="902" y="371"/>
                </a:cubicBezTo>
                <a:cubicBezTo>
                  <a:pt x="906" y="368"/>
                  <a:pt x="910" y="365"/>
                  <a:pt x="914" y="362"/>
                </a:cubicBezTo>
                <a:cubicBezTo>
                  <a:pt x="926" y="354"/>
                  <a:pt x="937" y="346"/>
                  <a:pt x="950" y="337"/>
                </a:cubicBezTo>
                <a:cubicBezTo>
                  <a:pt x="963" y="328"/>
                  <a:pt x="976" y="318"/>
                  <a:pt x="990" y="308"/>
                </a:cubicBezTo>
                <a:cubicBezTo>
                  <a:pt x="1002" y="299"/>
                  <a:pt x="1005" y="282"/>
                  <a:pt x="998" y="269"/>
                </a:cubicBezTo>
                <a:cubicBezTo>
                  <a:pt x="990" y="256"/>
                  <a:pt x="974" y="250"/>
                  <a:pt x="960" y="256"/>
                </a:cubicBezTo>
                <a:cubicBezTo>
                  <a:pt x="944" y="263"/>
                  <a:pt x="929" y="270"/>
                  <a:pt x="915" y="276"/>
                </a:cubicBezTo>
                <a:cubicBezTo>
                  <a:pt x="901" y="283"/>
                  <a:pt x="888" y="289"/>
                  <a:pt x="875" y="295"/>
                </a:cubicBezTo>
                <a:cubicBezTo>
                  <a:pt x="870" y="297"/>
                  <a:pt x="866" y="299"/>
                  <a:pt x="861" y="301"/>
                </a:cubicBezTo>
                <a:cubicBezTo>
                  <a:pt x="850" y="285"/>
                  <a:pt x="836" y="269"/>
                  <a:pt x="822" y="255"/>
                </a:cubicBezTo>
                <a:cubicBezTo>
                  <a:pt x="825" y="250"/>
                  <a:pt x="828" y="246"/>
                  <a:pt x="831" y="242"/>
                </a:cubicBezTo>
                <a:cubicBezTo>
                  <a:pt x="839" y="230"/>
                  <a:pt x="847" y="218"/>
                  <a:pt x="856" y="206"/>
                </a:cubicBezTo>
                <a:cubicBezTo>
                  <a:pt x="865" y="193"/>
                  <a:pt x="874" y="179"/>
                  <a:pt x="884" y="165"/>
                </a:cubicBezTo>
                <a:cubicBezTo>
                  <a:pt x="893" y="153"/>
                  <a:pt x="889" y="135"/>
                  <a:pt x="878" y="126"/>
                </a:cubicBezTo>
                <a:cubicBezTo>
                  <a:pt x="866" y="116"/>
                  <a:pt x="849" y="116"/>
                  <a:pt x="838" y="126"/>
                </a:cubicBezTo>
                <a:cubicBezTo>
                  <a:pt x="825" y="139"/>
                  <a:pt x="814" y="150"/>
                  <a:pt x="803" y="161"/>
                </a:cubicBezTo>
                <a:cubicBezTo>
                  <a:pt x="792" y="172"/>
                  <a:pt x="781" y="182"/>
                  <a:pt x="771" y="192"/>
                </a:cubicBezTo>
                <a:cubicBezTo>
                  <a:pt x="768" y="196"/>
                  <a:pt x="764" y="199"/>
                  <a:pt x="761" y="203"/>
                </a:cubicBezTo>
                <a:cubicBezTo>
                  <a:pt x="744" y="191"/>
                  <a:pt x="726" y="181"/>
                  <a:pt x="708" y="172"/>
                </a:cubicBezTo>
                <a:cubicBezTo>
                  <a:pt x="709" y="167"/>
                  <a:pt x="710" y="162"/>
                  <a:pt x="712" y="157"/>
                </a:cubicBezTo>
                <a:cubicBezTo>
                  <a:pt x="715" y="144"/>
                  <a:pt x="719" y="130"/>
                  <a:pt x="723" y="115"/>
                </a:cubicBezTo>
                <a:cubicBezTo>
                  <a:pt x="727" y="100"/>
                  <a:pt x="731" y="84"/>
                  <a:pt x="735" y="67"/>
                </a:cubicBezTo>
                <a:cubicBezTo>
                  <a:pt x="739" y="52"/>
                  <a:pt x="730" y="37"/>
                  <a:pt x="716" y="32"/>
                </a:cubicBezTo>
                <a:cubicBezTo>
                  <a:pt x="702" y="27"/>
                  <a:pt x="685" y="33"/>
                  <a:pt x="679" y="46"/>
                </a:cubicBezTo>
                <a:cubicBezTo>
                  <a:pt x="671" y="62"/>
                  <a:pt x="664" y="77"/>
                  <a:pt x="658" y="91"/>
                </a:cubicBezTo>
                <a:cubicBezTo>
                  <a:pt x="651" y="105"/>
                  <a:pt x="645" y="118"/>
                  <a:pt x="639" y="131"/>
                </a:cubicBezTo>
                <a:cubicBezTo>
                  <a:pt x="637" y="135"/>
                  <a:pt x="634" y="140"/>
                  <a:pt x="632" y="144"/>
                </a:cubicBezTo>
                <a:cubicBezTo>
                  <a:pt x="613" y="139"/>
                  <a:pt x="593" y="136"/>
                  <a:pt x="572" y="134"/>
                </a:cubicBezTo>
                <a:cubicBezTo>
                  <a:pt x="572" y="129"/>
                  <a:pt x="571" y="124"/>
                  <a:pt x="571" y="119"/>
                </a:cubicBezTo>
                <a:cubicBezTo>
                  <a:pt x="570" y="105"/>
                  <a:pt x="568" y="90"/>
                  <a:pt x="567" y="75"/>
                </a:cubicBezTo>
                <a:cubicBezTo>
                  <a:pt x="565" y="59"/>
                  <a:pt x="564" y="43"/>
                  <a:pt x="562" y="26"/>
                </a:cubicBezTo>
                <a:cubicBezTo>
                  <a:pt x="561" y="11"/>
                  <a:pt x="547" y="0"/>
                  <a:pt x="532" y="0"/>
                </a:cubicBezTo>
                <a:cubicBezTo>
                  <a:pt x="517" y="0"/>
                  <a:pt x="503" y="11"/>
                  <a:pt x="502" y="26"/>
                </a:cubicBezTo>
                <a:cubicBezTo>
                  <a:pt x="500" y="43"/>
                  <a:pt x="499" y="59"/>
                  <a:pt x="497" y="75"/>
                </a:cubicBezTo>
                <a:cubicBezTo>
                  <a:pt x="496" y="90"/>
                  <a:pt x="494" y="105"/>
                  <a:pt x="493" y="119"/>
                </a:cubicBezTo>
                <a:cubicBezTo>
                  <a:pt x="493" y="124"/>
                  <a:pt x="492" y="129"/>
                  <a:pt x="492" y="134"/>
                </a:cubicBezTo>
                <a:cubicBezTo>
                  <a:pt x="471" y="136"/>
                  <a:pt x="451" y="139"/>
                  <a:pt x="432" y="144"/>
                </a:cubicBezTo>
                <a:cubicBezTo>
                  <a:pt x="430" y="140"/>
                  <a:pt x="428" y="135"/>
                  <a:pt x="425" y="131"/>
                </a:cubicBezTo>
                <a:cubicBezTo>
                  <a:pt x="419" y="118"/>
                  <a:pt x="413" y="105"/>
                  <a:pt x="406" y="91"/>
                </a:cubicBezTo>
                <a:cubicBezTo>
                  <a:pt x="400" y="77"/>
                  <a:pt x="393" y="62"/>
                  <a:pt x="385" y="46"/>
                </a:cubicBezTo>
                <a:cubicBezTo>
                  <a:pt x="379" y="33"/>
                  <a:pt x="362" y="27"/>
                  <a:pt x="348" y="32"/>
                </a:cubicBezTo>
                <a:cubicBezTo>
                  <a:pt x="334" y="37"/>
                  <a:pt x="325" y="52"/>
                  <a:pt x="329" y="67"/>
                </a:cubicBezTo>
                <a:cubicBezTo>
                  <a:pt x="333" y="84"/>
                  <a:pt x="337" y="100"/>
                  <a:pt x="341" y="115"/>
                </a:cubicBezTo>
                <a:cubicBezTo>
                  <a:pt x="345" y="130"/>
                  <a:pt x="349" y="144"/>
                  <a:pt x="352" y="157"/>
                </a:cubicBezTo>
                <a:cubicBezTo>
                  <a:pt x="354" y="162"/>
                  <a:pt x="355" y="167"/>
                  <a:pt x="356" y="172"/>
                </a:cubicBezTo>
                <a:cubicBezTo>
                  <a:pt x="338" y="181"/>
                  <a:pt x="320" y="191"/>
                  <a:pt x="303" y="203"/>
                </a:cubicBezTo>
                <a:cubicBezTo>
                  <a:pt x="300" y="199"/>
                  <a:pt x="296" y="196"/>
                  <a:pt x="293" y="192"/>
                </a:cubicBezTo>
                <a:cubicBezTo>
                  <a:pt x="283" y="182"/>
                  <a:pt x="272" y="172"/>
                  <a:pt x="261" y="161"/>
                </a:cubicBezTo>
                <a:cubicBezTo>
                  <a:pt x="250" y="150"/>
                  <a:pt x="239" y="139"/>
                  <a:pt x="226" y="126"/>
                </a:cubicBezTo>
                <a:cubicBezTo>
                  <a:pt x="215" y="116"/>
                  <a:pt x="198" y="116"/>
                  <a:pt x="186" y="126"/>
                </a:cubicBezTo>
                <a:cubicBezTo>
                  <a:pt x="175" y="135"/>
                  <a:pt x="172" y="153"/>
                  <a:pt x="180" y="165"/>
                </a:cubicBezTo>
                <a:cubicBezTo>
                  <a:pt x="190" y="179"/>
                  <a:pt x="199" y="193"/>
                  <a:pt x="208" y="206"/>
                </a:cubicBezTo>
                <a:cubicBezTo>
                  <a:pt x="217" y="218"/>
                  <a:pt x="225" y="230"/>
                  <a:pt x="233" y="242"/>
                </a:cubicBezTo>
                <a:cubicBezTo>
                  <a:pt x="236" y="246"/>
                  <a:pt x="239" y="250"/>
                  <a:pt x="242" y="255"/>
                </a:cubicBezTo>
                <a:cubicBezTo>
                  <a:pt x="228" y="269"/>
                  <a:pt x="215" y="285"/>
                  <a:pt x="203" y="301"/>
                </a:cubicBezTo>
                <a:cubicBezTo>
                  <a:pt x="198" y="299"/>
                  <a:pt x="194" y="297"/>
                  <a:pt x="189" y="295"/>
                </a:cubicBezTo>
                <a:cubicBezTo>
                  <a:pt x="176" y="289"/>
                  <a:pt x="163" y="283"/>
                  <a:pt x="149" y="276"/>
                </a:cubicBezTo>
                <a:cubicBezTo>
                  <a:pt x="135" y="270"/>
                  <a:pt x="120" y="263"/>
                  <a:pt x="104" y="256"/>
                </a:cubicBezTo>
                <a:cubicBezTo>
                  <a:pt x="90" y="250"/>
                  <a:pt x="74" y="256"/>
                  <a:pt x="66" y="269"/>
                </a:cubicBezTo>
                <a:cubicBezTo>
                  <a:pt x="59" y="282"/>
                  <a:pt x="62" y="299"/>
                  <a:pt x="74" y="308"/>
                </a:cubicBezTo>
                <a:cubicBezTo>
                  <a:pt x="88" y="318"/>
                  <a:pt x="101" y="328"/>
                  <a:pt x="114" y="337"/>
                </a:cubicBezTo>
                <a:cubicBezTo>
                  <a:pt x="127" y="346"/>
                  <a:pt x="139" y="354"/>
                  <a:pt x="150" y="362"/>
                </a:cubicBezTo>
                <a:cubicBezTo>
                  <a:pt x="154" y="365"/>
                  <a:pt x="158" y="368"/>
                  <a:pt x="162" y="371"/>
                </a:cubicBezTo>
                <a:cubicBezTo>
                  <a:pt x="154" y="389"/>
                  <a:pt x="147" y="409"/>
                  <a:pt x="142" y="428"/>
                </a:cubicBezTo>
                <a:cubicBezTo>
                  <a:pt x="137" y="428"/>
                  <a:pt x="132" y="428"/>
                  <a:pt x="126" y="427"/>
                </a:cubicBezTo>
                <a:cubicBezTo>
                  <a:pt x="112" y="426"/>
                  <a:pt x="98" y="425"/>
                  <a:pt x="82" y="424"/>
                </a:cubicBezTo>
                <a:cubicBezTo>
                  <a:pt x="67" y="422"/>
                  <a:pt x="51" y="421"/>
                  <a:pt x="33" y="420"/>
                </a:cubicBezTo>
                <a:cubicBezTo>
                  <a:pt x="18" y="418"/>
                  <a:pt x="5" y="430"/>
                  <a:pt x="3" y="445"/>
                </a:cubicBezTo>
                <a:cubicBezTo>
                  <a:pt x="0" y="460"/>
                  <a:pt x="8" y="475"/>
                  <a:pt x="23" y="479"/>
                </a:cubicBezTo>
                <a:cubicBezTo>
                  <a:pt x="40" y="484"/>
                  <a:pt x="55" y="488"/>
                  <a:pt x="70" y="492"/>
                </a:cubicBezTo>
                <a:cubicBezTo>
                  <a:pt x="85" y="496"/>
                  <a:pt x="99" y="500"/>
                  <a:pt x="113" y="504"/>
                </a:cubicBezTo>
                <a:cubicBezTo>
                  <a:pt x="118" y="505"/>
                  <a:pt x="123" y="506"/>
                  <a:pt x="128" y="508"/>
                </a:cubicBezTo>
                <a:cubicBezTo>
                  <a:pt x="127" y="518"/>
                  <a:pt x="126" y="528"/>
                  <a:pt x="126" y="538"/>
                </a:cubicBezTo>
                <a:cubicBezTo>
                  <a:pt x="126" y="549"/>
                  <a:pt x="127" y="559"/>
                  <a:pt x="128" y="569"/>
                </a:cubicBezTo>
                <a:cubicBezTo>
                  <a:pt x="123" y="570"/>
                  <a:pt x="118" y="571"/>
                  <a:pt x="113" y="573"/>
                </a:cubicBezTo>
                <a:cubicBezTo>
                  <a:pt x="99" y="577"/>
                  <a:pt x="85" y="580"/>
                  <a:pt x="70" y="585"/>
                </a:cubicBezTo>
                <a:cubicBezTo>
                  <a:pt x="55" y="589"/>
                  <a:pt x="40" y="593"/>
                  <a:pt x="23" y="598"/>
                </a:cubicBezTo>
                <a:cubicBezTo>
                  <a:pt x="8" y="602"/>
                  <a:pt x="0" y="617"/>
                  <a:pt x="3" y="632"/>
                </a:cubicBezTo>
                <a:cubicBezTo>
                  <a:pt x="5" y="647"/>
                  <a:pt x="18" y="658"/>
                  <a:pt x="33" y="657"/>
                </a:cubicBezTo>
                <a:cubicBezTo>
                  <a:pt x="51" y="656"/>
                  <a:pt x="67" y="654"/>
                  <a:pt x="82" y="653"/>
                </a:cubicBezTo>
                <a:cubicBezTo>
                  <a:pt x="98" y="652"/>
                  <a:pt x="112" y="651"/>
                  <a:pt x="126" y="649"/>
                </a:cubicBezTo>
                <a:cubicBezTo>
                  <a:pt x="132" y="649"/>
                  <a:pt x="137" y="649"/>
                  <a:pt x="142" y="648"/>
                </a:cubicBezTo>
                <a:cubicBezTo>
                  <a:pt x="147" y="668"/>
                  <a:pt x="154" y="687"/>
                  <a:pt x="162" y="705"/>
                </a:cubicBezTo>
                <a:cubicBezTo>
                  <a:pt x="158" y="708"/>
                  <a:pt x="154" y="711"/>
                  <a:pt x="150" y="714"/>
                </a:cubicBezTo>
                <a:cubicBezTo>
                  <a:pt x="139" y="722"/>
                  <a:pt x="127" y="731"/>
                  <a:pt x="114" y="740"/>
                </a:cubicBezTo>
                <a:cubicBezTo>
                  <a:pt x="101" y="749"/>
                  <a:pt x="88" y="758"/>
                  <a:pt x="74" y="768"/>
                </a:cubicBezTo>
                <a:cubicBezTo>
                  <a:pt x="62" y="777"/>
                  <a:pt x="59" y="794"/>
                  <a:pt x="66" y="808"/>
                </a:cubicBezTo>
                <a:cubicBezTo>
                  <a:pt x="74" y="821"/>
                  <a:pt x="90" y="827"/>
                  <a:pt x="104" y="821"/>
                </a:cubicBezTo>
                <a:cubicBezTo>
                  <a:pt x="120" y="813"/>
                  <a:pt x="135" y="807"/>
                  <a:pt x="149" y="800"/>
                </a:cubicBezTo>
                <a:cubicBezTo>
                  <a:pt x="163" y="794"/>
                  <a:pt x="176" y="788"/>
                  <a:pt x="189" y="782"/>
                </a:cubicBezTo>
                <a:cubicBezTo>
                  <a:pt x="194" y="780"/>
                  <a:pt x="198" y="777"/>
                  <a:pt x="203" y="775"/>
                </a:cubicBezTo>
                <a:cubicBezTo>
                  <a:pt x="215" y="792"/>
                  <a:pt x="228" y="807"/>
                  <a:pt x="242" y="822"/>
                </a:cubicBezTo>
                <a:cubicBezTo>
                  <a:pt x="239" y="826"/>
                  <a:pt x="236" y="830"/>
                  <a:pt x="233" y="835"/>
                </a:cubicBezTo>
                <a:cubicBezTo>
                  <a:pt x="225" y="846"/>
                  <a:pt x="217" y="858"/>
                  <a:pt x="208" y="871"/>
                </a:cubicBezTo>
                <a:cubicBezTo>
                  <a:pt x="199" y="884"/>
                  <a:pt x="190" y="897"/>
                  <a:pt x="180" y="911"/>
                </a:cubicBezTo>
                <a:cubicBezTo>
                  <a:pt x="172" y="924"/>
                  <a:pt x="175" y="941"/>
                  <a:pt x="186" y="951"/>
                </a:cubicBezTo>
                <a:cubicBezTo>
                  <a:pt x="198" y="961"/>
                  <a:pt x="215" y="961"/>
                  <a:pt x="226" y="950"/>
                </a:cubicBezTo>
                <a:cubicBezTo>
                  <a:pt x="239" y="938"/>
                  <a:pt x="250" y="927"/>
                  <a:pt x="261" y="916"/>
                </a:cubicBezTo>
                <a:cubicBezTo>
                  <a:pt x="272" y="905"/>
                  <a:pt x="283" y="894"/>
                  <a:pt x="293" y="885"/>
                </a:cubicBezTo>
                <a:cubicBezTo>
                  <a:pt x="296" y="881"/>
                  <a:pt x="300" y="877"/>
                  <a:pt x="303" y="874"/>
                </a:cubicBezTo>
                <a:cubicBezTo>
                  <a:pt x="320" y="885"/>
                  <a:pt x="338" y="896"/>
                  <a:pt x="356" y="905"/>
                </a:cubicBezTo>
                <a:cubicBezTo>
                  <a:pt x="355" y="909"/>
                  <a:pt x="354" y="914"/>
                  <a:pt x="352" y="919"/>
                </a:cubicBezTo>
                <a:cubicBezTo>
                  <a:pt x="349" y="933"/>
                  <a:pt x="345" y="947"/>
                  <a:pt x="341" y="962"/>
                </a:cubicBezTo>
                <a:cubicBezTo>
                  <a:pt x="337" y="977"/>
                  <a:pt x="333" y="993"/>
                  <a:pt x="329" y="1010"/>
                </a:cubicBezTo>
                <a:cubicBezTo>
                  <a:pt x="325" y="1024"/>
                  <a:pt x="334" y="1039"/>
                  <a:pt x="348" y="1044"/>
                </a:cubicBezTo>
                <a:cubicBezTo>
                  <a:pt x="362" y="1050"/>
                  <a:pt x="379" y="1044"/>
                  <a:pt x="385" y="1030"/>
                </a:cubicBezTo>
                <a:cubicBezTo>
                  <a:pt x="393" y="1014"/>
                  <a:pt x="400" y="1000"/>
                  <a:pt x="406" y="986"/>
                </a:cubicBezTo>
                <a:cubicBezTo>
                  <a:pt x="413" y="972"/>
                  <a:pt x="419" y="958"/>
                  <a:pt x="425" y="946"/>
                </a:cubicBezTo>
                <a:cubicBezTo>
                  <a:pt x="428" y="941"/>
                  <a:pt x="430" y="937"/>
                  <a:pt x="432" y="932"/>
                </a:cubicBezTo>
                <a:cubicBezTo>
                  <a:pt x="451" y="937"/>
                  <a:pt x="471" y="941"/>
                  <a:pt x="492" y="943"/>
                </a:cubicBezTo>
                <a:cubicBezTo>
                  <a:pt x="492" y="948"/>
                  <a:pt x="493" y="953"/>
                  <a:pt x="493" y="958"/>
                </a:cubicBezTo>
                <a:cubicBezTo>
                  <a:pt x="494" y="972"/>
                  <a:pt x="496" y="986"/>
                  <a:pt x="497" y="1002"/>
                </a:cubicBezTo>
                <a:cubicBezTo>
                  <a:pt x="499" y="1017"/>
                  <a:pt x="500" y="1033"/>
                  <a:pt x="502" y="1051"/>
                </a:cubicBezTo>
                <a:cubicBezTo>
                  <a:pt x="503" y="1066"/>
                  <a:pt x="517" y="1077"/>
                  <a:pt x="532" y="1077"/>
                </a:cubicBezTo>
                <a:cubicBezTo>
                  <a:pt x="547" y="1077"/>
                  <a:pt x="561" y="1066"/>
                  <a:pt x="562" y="1051"/>
                </a:cubicBezTo>
                <a:cubicBezTo>
                  <a:pt x="564" y="1033"/>
                  <a:pt x="565" y="1017"/>
                  <a:pt x="567" y="1002"/>
                </a:cubicBezTo>
                <a:cubicBezTo>
                  <a:pt x="568" y="986"/>
                  <a:pt x="570" y="972"/>
                  <a:pt x="571" y="958"/>
                </a:cubicBezTo>
                <a:cubicBezTo>
                  <a:pt x="571" y="953"/>
                  <a:pt x="572" y="948"/>
                  <a:pt x="572" y="943"/>
                </a:cubicBezTo>
                <a:cubicBezTo>
                  <a:pt x="593" y="941"/>
                  <a:pt x="613" y="937"/>
                  <a:pt x="632" y="932"/>
                </a:cubicBezTo>
                <a:cubicBezTo>
                  <a:pt x="634" y="937"/>
                  <a:pt x="637" y="941"/>
                  <a:pt x="639" y="946"/>
                </a:cubicBezTo>
                <a:cubicBezTo>
                  <a:pt x="645" y="958"/>
                  <a:pt x="651" y="972"/>
                  <a:pt x="658" y="986"/>
                </a:cubicBezTo>
                <a:cubicBezTo>
                  <a:pt x="664" y="1000"/>
                  <a:pt x="671" y="1014"/>
                  <a:pt x="679" y="1030"/>
                </a:cubicBezTo>
                <a:cubicBezTo>
                  <a:pt x="685" y="1044"/>
                  <a:pt x="702" y="1050"/>
                  <a:pt x="716" y="1044"/>
                </a:cubicBezTo>
                <a:cubicBezTo>
                  <a:pt x="730" y="1039"/>
                  <a:pt x="739" y="1024"/>
                  <a:pt x="735" y="1010"/>
                </a:cubicBezTo>
                <a:cubicBezTo>
                  <a:pt x="731" y="993"/>
                  <a:pt x="727" y="977"/>
                  <a:pt x="723" y="962"/>
                </a:cubicBezTo>
                <a:cubicBezTo>
                  <a:pt x="719" y="947"/>
                  <a:pt x="715" y="933"/>
                  <a:pt x="712" y="919"/>
                </a:cubicBezTo>
                <a:cubicBezTo>
                  <a:pt x="710" y="914"/>
                  <a:pt x="709" y="909"/>
                  <a:pt x="708" y="905"/>
                </a:cubicBezTo>
                <a:cubicBezTo>
                  <a:pt x="726" y="896"/>
                  <a:pt x="744" y="885"/>
                  <a:pt x="761" y="874"/>
                </a:cubicBezTo>
                <a:cubicBezTo>
                  <a:pt x="764" y="877"/>
                  <a:pt x="768" y="881"/>
                  <a:pt x="771" y="885"/>
                </a:cubicBezTo>
                <a:cubicBezTo>
                  <a:pt x="781" y="894"/>
                  <a:pt x="792" y="905"/>
                  <a:pt x="803" y="916"/>
                </a:cubicBezTo>
                <a:cubicBezTo>
                  <a:pt x="814" y="927"/>
                  <a:pt x="825" y="938"/>
                  <a:pt x="838" y="950"/>
                </a:cubicBezTo>
                <a:cubicBezTo>
                  <a:pt x="849" y="961"/>
                  <a:pt x="866" y="961"/>
                  <a:pt x="878" y="951"/>
                </a:cubicBezTo>
                <a:cubicBezTo>
                  <a:pt x="889" y="941"/>
                  <a:pt x="893" y="924"/>
                  <a:pt x="884" y="911"/>
                </a:cubicBezTo>
                <a:cubicBezTo>
                  <a:pt x="874" y="897"/>
                  <a:pt x="865" y="884"/>
                  <a:pt x="856" y="871"/>
                </a:cubicBezTo>
                <a:cubicBezTo>
                  <a:pt x="847" y="858"/>
                  <a:pt x="839" y="846"/>
                  <a:pt x="831" y="835"/>
                </a:cubicBezTo>
                <a:cubicBezTo>
                  <a:pt x="828" y="830"/>
                  <a:pt x="825" y="826"/>
                  <a:pt x="822" y="822"/>
                </a:cubicBezTo>
                <a:cubicBezTo>
                  <a:pt x="836" y="807"/>
                  <a:pt x="849" y="792"/>
                  <a:pt x="861" y="775"/>
                </a:cubicBezTo>
                <a:cubicBezTo>
                  <a:pt x="866" y="777"/>
                  <a:pt x="870" y="780"/>
                  <a:pt x="875" y="782"/>
                </a:cubicBezTo>
                <a:cubicBezTo>
                  <a:pt x="888" y="788"/>
                  <a:pt x="901" y="794"/>
                  <a:pt x="915" y="800"/>
                </a:cubicBezTo>
                <a:cubicBezTo>
                  <a:pt x="929" y="807"/>
                  <a:pt x="944" y="813"/>
                  <a:pt x="960" y="821"/>
                </a:cubicBezTo>
                <a:cubicBezTo>
                  <a:pt x="974" y="827"/>
                  <a:pt x="990" y="821"/>
                  <a:pt x="998" y="808"/>
                </a:cubicBezTo>
                <a:cubicBezTo>
                  <a:pt x="1005" y="794"/>
                  <a:pt x="1002" y="777"/>
                  <a:pt x="990" y="768"/>
                </a:cubicBezTo>
                <a:cubicBezTo>
                  <a:pt x="976" y="758"/>
                  <a:pt x="963" y="749"/>
                  <a:pt x="950" y="740"/>
                </a:cubicBezTo>
                <a:cubicBezTo>
                  <a:pt x="937" y="731"/>
                  <a:pt x="926" y="722"/>
                  <a:pt x="914" y="714"/>
                </a:cubicBezTo>
                <a:cubicBezTo>
                  <a:pt x="910" y="711"/>
                  <a:pt x="906" y="708"/>
                  <a:pt x="902" y="705"/>
                </a:cubicBezTo>
                <a:cubicBezTo>
                  <a:pt x="910" y="687"/>
                  <a:pt x="917" y="668"/>
                  <a:pt x="923" y="648"/>
                </a:cubicBezTo>
                <a:cubicBezTo>
                  <a:pt x="928" y="649"/>
                  <a:pt x="932" y="649"/>
                  <a:pt x="938" y="649"/>
                </a:cubicBezTo>
                <a:cubicBezTo>
                  <a:pt x="952" y="651"/>
                  <a:pt x="966" y="652"/>
                  <a:pt x="982" y="653"/>
                </a:cubicBezTo>
                <a:cubicBezTo>
                  <a:pt x="997" y="654"/>
                  <a:pt x="1013" y="656"/>
                  <a:pt x="1031" y="657"/>
                </a:cubicBezTo>
                <a:cubicBezTo>
                  <a:pt x="1046" y="658"/>
                  <a:pt x="1059" y="647"/>
                  <a:pt x="1061" y="632"/>
                </a:cubicBezTo>
                <a:cubicBezTo>
                  <a:pt x="1064" y="617"/>
                  <a:pt x="1056" y="602"/>
                  <a:pt x="1041" y="598"/>
                </a:cubicBezTo>
                <a:close/>
              </a:path>
            </a:pathLst>
          </a:custGeom>
          <a:solidFill>
            <a:srgbClr val="356377"/>
          </a:solidFill>
          <a:ln>
            <a:noFill/>
          </a:ln>
        </p:spPr>
        <p:txBody>
          <a:bodyPr vert="horz" wrap="square" lIns="91440" tIns="45720" rIns="91440" bIns="45720" numCol="1" anchor="t" anchorCtr="0" compatLnSpc="1">
            <a:prstTxWarp prst="textNoShape">
              <a:avLst/>
            </a:prstTxWarp>
          </a:bodyPr>
          <a:lstStyle/>
          <a:p>
            <a:pPr defTabSz="914378"/>
            <a:endParaRPr lang="en-US" sz="1800">
              <a:solidFill>
                <a:prstClr val="black"/>
              </a:solidFill>
            </a:endParaRPr>
          </a:p>
        </p:txBody>
      </p:sp>
      <p:sp>
        <p:nvSpPr>
          <p:cNvPr id="115" name="Freeform 11">
            <a:extLst>
              <a:ext uri="{FF2B5EF4-FFF2-40B4-BE49-F238E27FC236}">
                <a16:creationId xmlns:a16="http://schemas.microsoft.com/office/drawing/2014/main" id="{FE003C23-6353-41C0-98D9-1F98A2420F00}"/>
              </a:ext>
            </a:extLst>
          </p:cNvPr>
          <p:cNvSpPr>
            <a:spLocks/>
          </p:cNvSpPr>
          <p:nvPr/>
        </p:nvSpPr>
        <p:spPr bwMode="auto">
          <a:xfrm>
            <a:off x="5443005" y="1631123"/>
            <a:ext cx="109454" cy="110641"/>
          </a:xfrm>
          <a:custGeom>
            <a:avLst/>
            <a:gdLst>
              <a:gd name="T0" fmla="*/ 951 w 1064"/>
              <a:gd name="T1" fmla="*/ 573 h 1077"/>
              <a:gd name="T2" fmla="*/ 936 w 1064"/>
              <a:gd name="T3" fmla="*/ 508 h 1077"/>
              <a:gd name="T4" fmla="*/ 1041 w 1064"/>
              <a:gd name="T5" fmla="*/ 479 h 1077"/>
              <a:gd name="T6" fmla="*/ 982 w 1064"/>
              <a:gd name="T7" fmla="*/ 424 h 1077"/>
              <a:gd name="T8" fmla="*/ 902 w 1064"/>
              <a:gd name="T9" fmla="*/ 371 h 1077"/>
              <a:gd name="T10" fmla="*/ 990 w 1064"/>
              <a:gd name="T11" fmla="*/ 308 h 1077"/>
              <a:gd name="T12" fmla="*/ 915 w 1064"/>
              <a:gd name="T13" fmla="*/ 276 h 1077"/>
              <a:gd name="T14" fmla="*/ 822 w 1064"/>
              <a:gd name="T15" fmla="*/ 255 h 1077"/>
              <a:gd name="T16" fmla="*/ 884 w 1064"/>
              <a:gd name="T17" fmla="*/ 165 h 1077"/>
              <a:gd name="T18" fmla="*/ 803 w 1064"/>
              <a:gd name="T19" fmla="*/ 161 h 1077"/>
              <a:gd name="T20" fmla="*/ 708 w 1064"/>
              <a:gd name="T21" fmla="*/ 172 h 1077"/>
              <a:gd name="T22" fmla="*/ 735 w 1064"/>
              <a:gd name="T23" fmla="*/ 67 h 1077"/>
              <a:gd name="T24" fmla="*/ 658 w 1064"/>
              <a:gd name="T25" fmla="*/ 91 h 1077"/>
              <a:gd name="T26" fmla="*/ 572 w 1064"/>
              <a:gd name="T27" fmla="*/ 134 h 1077"/>
              <a:gd name="T28" fmla="*/ 562 w 1064"/>
              <a:gd name="T29" fmla="*/ 26 h 1077"/>
              <a:gd name="T30" fmla="*/ 497 w 1064"/>
              <a:gd name="T31" fmla="*/ 75 h 1077"/>
              <a:gd name="T32" fmla="*/ 432 w 1064"/>
              <a:gd name="T33" fmla="*/ 144 h 1077"/>
              <a:gd name="T34" fmla="*/ 385 w 1064"/>
              <a:gd name="T35" fmla="*/ 46 h 1077"/>
              <a:gd name="T36" fmla="*/ 341 w 1064"/>
              <a:gd name="T37" fmla="*/ 115 h 1077"/>
              <a:gd name="T38" fmla="*/ 303 w 1064"/>
              <a:gd name="T39" fmla="*/ 203 h 1077"/>
              <a:gd name="T40" fmla="*/ 226 w 1064"/>
              <a:gd name="T41" fmla="*/ 126 h 1077"/>
              <a:gd name="T42" fmla="*/ 208 w 1064"/>
              <a:gd name="T43" fmla="*/ 206 h 1077"/>
              <a:gd name="T44" fmla="*/ 203 w 1064"/>
              <a:gd name="T45" fmla="*/ 301 h 1077"/>
              <a:gd name="T46" fmla="*/ 104 w 1064"/>
              <a:gd name="T47" fmla="*/ 256 h 1077"/>
              <a:gd name="T48" fmla="*/ 114 w 1064"/>
              <a:gd name="T49" fmla="*/ 337 h 1077"/>
              <a:gd name="T50" fmla="*/ 142 w 1064"/>
              <a:gd name="T51" fmla="*/ 428 h 1077"/>
              <a:gd name="T52" fmla="*/ 33 w 1064"/>
              <a:gd name="T53" fmla="*/ 420 h 1077"/>
              <a:gd name="T54" fmla="*/ 70 w 1064"/>
              <a:gd name="T55" fmla="*/ 492 h 1077"/>
              <a:gd name="T56" fmla="*/ 126 w 1064"/>
              <a:gd name="T57" fmla="*/ 538 h 1077"/>
              <a:gd name="T58" fmla="*/ 70 w 1064"/>
              <a:gd name="T59" fmla="*/ 585 h 1077"/>
              <a:gd name="T60" fmla="*/ 33 w 1064"/>
              <a:gd name="T61" fmla="*/ 657 h 1077"/>
              <a:gd name="T62" fmla="*/ 142 w 1064"/>
              <a:gd name="T63" fmla="*/ 648 h 1077"/>
              <a:gd name="T64" fmla="*/ 114 w 1064"/>
              <a:gd name="T65" fmla="*/ 740 h 1077"/>
              <a:gd name="T66" fmla="*/ 104 w 1064"/>
              <a:gd name="T67" fmla="*/ 821 h 1077"/>
              <a:gd name="T68" fmla="*/ 203 w 1064"/>
              <a:gd name="T69" fmla="*/ 775 h 1077"/>
              <a:gd name="T70" fmla="*/ 208 w 1064"/>
              <a:gd name="T71" fmla="*/ 871 h 1077"/>
              <a:gd name="T72" fmla="*/ 226 w 1064"/>
              <a:gd name="T73" fmla="*/ 950 h 1077"/>
              <a:gd name="T74" fmla="*/ 303 w 1064"/>
              <a:gd name="T75" fmla="*/ 874 h 1077"/>
              <a:gd name="T76" fmla="*/ 341 w 1064"/>
              <a:gd name="T77" fmla="*/ 962 h 1077"/>
              <a:gd name="T78" fmla="*/ 385 w 1064"/>
              <a:gd name="T79" fmla="*/ 1030 h 1077"/>
              <a:gd name="T80" fmla="*/ 432 w 1064"/>
              <a:gd name="T81" fmla="*/ 932 h 1077"/>
              <a:gd name="T82" fmla="*/ 497 w 1064"/>
              <a:gd name="T83" fmla="*/ 1002 h 1077"/>
              <a:gd name="T84" fmla="*/ 562 w 1064"/>
              <a:gd name="T85" fmla="*/ 1051 h 1077"/>
              <a:gd name="T86" fmla="*/ 572 w 1064"/>
              <a:gd name="T87" fmla="*/ 943 h 1077"/>
              <a:gd name="T88" fmla="*/ 658 w 1064"/>
              <a:gd name="T89" fmla="*/ 986 h 1077"/>
              <a:gd name="T90" fmla="*/ 735 w 1064"/>
              <a:gd name="T91" fmla="*/ 1010 h 1077"/>
              <a:gd name="T92" fmla="*/ 708 w 1064"/>
              <a:gd name="T93" fmla="*/ 905 h 1077"/>
              <a:gd name="T94" fmla="*/ 803 w 1064"/>
              <a:gd name="T95" fmla="*/ 916 h 1077"/>
              <a:gd name="T96" fmla="*/ 884 w 1064"/>
              <a:gd name="T97" fmla="*/ 911 h 1077"/>
              <a:gd name="T98" fmla="*/ 822 w 1064"/>
              <a:gd name="T99" fmla="*/ 822 h 1077"/>
              <a:gd name="T100" fmla="*/ 915 w 1064"/>
              <a:gd name="T101" fmla="*/ 800 h 1077"/>
              <a:gd name="T102" fmla="*/ 990 w 1064"/>
              <a:gd name="T103" fmla="*/ 768 h 1077"/>
              <a:gd name="T104" fmla="*/ 902 w 1064"/>
              <a:gd name="T105" fmla="*/ 705 h 1077"/>
              <a:gd name="T106" fmla="*/ 982 w 1064"/>
              <a:gd name="T107" fmla="*/ 653 h 1077"/>
              <a:gd name="T108" fmla="*/ 1041 w 1064"/>
              <a:gd name="T109" fmla="*/ 598 h 10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64" h="1077">
                <a:moveTo>
                  <a:pt x="1041" y="598"/>
                </a:moveTo>
                <a:cubicBezTo>
                  <a:pt x="1024" y="593"/>
                  <a:pt x="1009" y="589"/>
                  <a:pt x="994" y="585"/>
                </a:cubicBezTo>
                <a:cubicBezTo>
                  <a:pt x="979" y="580"/>
                  <a:pt x="965" y="577"/>
                  <a:pt x="951" y="573"/>
                </a:cubicBezTo>
                <a:cubicBezTo>
                  <a:pt x="946" y="571"/>
                  <a:pt x="941" y="570"/>
                  <a:pt x="936" y="569"/>
                </a:cubicBezTo>
                <a:cubicBezTo>
                  <a:pt x="937" y="559"/>
                  <a:pt x="938" y="549"/>
                  <a:pt x="938" y="538"/>
                </a:cubicBezTo>
                <a:cubicBezTo>
                  <a:pt x="938" y="528"/>
                  <a:pt x="937" y="518"/>
                  <a:pt x="936" y="508"/>
                </a:cubicBezTo>
                <a:cubicBezTo>
                  <a:pt x="941" y="506"/>
                  <a:pt x="946" y="505"/>
                  <a:pt x="951" y="504"/>
                </a:cubicBezTo>
                <a:cubicBezTo>
                  <a:pt x="965" y="500"/>
                  <a:pt x="979" y="496"/>
                  <a:pt x="994" y="492"/>
                </a:cubicBezTo>
                <a:cubicBezTo>
                  <a:pt x="1009" y="488"/>
                  <a:pt x="1024" y="484"/>
                  <a:pt x="1041" y="479"/>
                </a:cubicBezTo>
                <a:cubicBezTo>
                  <a:pt x="1056" y="475"/>
                  <a:pt x="1064" y="460"/>
                  <a:pt x="1061" y="445"/>
                </a:cubicBezTo>
                <a:cubicBezTo>
                  <a:pt x="1059" y="430"/>
                  <a:pt x="1046" y="418"/>
                  <a:pt x="1031" y="420"/>
                </a:cubicBezTo>
                <a:cubicBezTo>
                  <a:pt x="1013" y="421"/>
                  <a:pt x="997" y="422"/>
                  <a:pt x="982" y="424"/>
                </a:cubicBezTo>
                <a:cubicBezTo>
                  <a:pt x="966" y="425"/>
                  <a:pt x="952" y="426"/>
                  <a:pt x="938" y="427"/>
                </a:cubicBezTo>
                <a:cubicBezTo>
                  <a:pt x="932" y="428"/>
                  <a:pt x="928" y="428"/>
                  <a:pt x="923" y="428"/>
                </a:cubicBezTo>
                <a:cubicBezTo>
                  <a:pt x="917" y="409"/>
                  <a:pt x="910" y="389"/>
                  <a:pt x="902" y="371"/>
                </a:cubicBezTo>
                <a:cubicBezTo>
                  <a:pt x="906" y="368"/>
                  <a:pt x="910" y="365"/>
                  <a:pt x="914" y="362"/>
                </a:cubicBezTo>
                <a:cubicBezTo>
                  <a:pt x="926" y="354"/>
                  <a:pt x="937" y="346"/>
                  <a:pt x="950" y="337"/>
                </a:cubicBezTo>
                <a:cubicBezTo>
                  <a:pt x="963" y="328"/>
                  <a:pt x="976" y="318"/>
                  <a:pt x="990" y="308"/>
                </a:cubicBezTo>
                <a:cubicBezTo>
                  <a:pt x="1002" y="299"/>
                  <a:pt x="1005" y="282"/>
                  <a:pt x="998" y="269"/>
                </a:cubicBezTo>
                <a:cubicBezTo>
                  <a:pt x="990" y="256"/>
                  <a:pt x="974" y="250"/>
                  <a:pt x="960" y="256"/>
                </a:cubicBezTo>
                <a:cubicBezTo>
                  <a:pt x="944" y="263"/>
                  <a:pt x="929" y="270"/>
                  <a:pt x="915" y="276"/>
                </a:cubicBezTo>
                <a:cubicBezTo>
                  <a:pt x="901" y="283"/>
                  <a:pt x="888" y="289"/>
                  <a:pt x="875" y="295"/>
                </a:cubicBezTo>
                <a:cubicBezTo>
                  <a:pt x="870" y="297"/>
                  <a:pt x="866" y="299"/>
                  <a:pt x="861" y="301"/>
                </a:cubicBezTo>
                <a:cubicBezTo>
                  <a:pt x="850" y="285"/>
                  <a:pt x="836" y="269"/>
                  <a:pt x="822" y="255"/>
                </a:cubicBezTo>
                <a:cubicBezTo>
                  <a:pt x="825" y="250"/>
                  <a:pt x="828" y="246"/>
                  <a:pt x="831" y="242"/>
                </a:cubicBezTo>
                <a:cubicBezTo>
                  <a:pt x="839" y="230"/>
                  <a:pt x="847" y="218"/>
                  <a:pt x="856" y="206"/>
                </a:cubicBezTo>
                <a:cubicBezTo>
                  <a:pt x="865" y="193"/>
                  <a:pt x="874" y="179"/>
                  <a:pt x="884" y="165"/>
                </a:cubicBezTo>
                <a:cubicBezTo>
                  <a:pt x="893" y="153"/>
                  <a:pt x="889" y="135"/>
                  <a:pt x="878" y="126"/>
                </a:cubicBezTo>
                <a:cubicBezTo>
                  <a:pt x="866" y="116"/>
                  <a:pt x="849" y="116"/>
                  <a:pt x="838" y="126"/>
                </a:cubicBezTo>
                <a:cubicBezTo>
                  <a:pt x="825" y="139"/>
                  <a:pt x="814" y="150"/>
                  <a:pt x="803" y="161"/>
                </a:cubicBezTo>
                <a:cubicBezTo>
                  <a:pt x="792" y="172"/>
                  <a:pt x="781" y="182"/>
                  <a:pt x="771" y="192"/>
                </a:cubicBezTo>
                <a:cubicBezTo>
                  <a:pt x="768" y="196"/>
                  <a:pt x="764" y="199"/>
                  <a:pt x="761" y="203"/>
                </a:cubicBezTo>
                <a:cubicBezTo>
                  <a:pt x="744" y="191"/>
                  <a:pt x="726" y="181"/>
                  <a:pt x="708" y="172"/>
                </a:cubicBezTo>
                <a:cubicBezTo>
                  <a:pt x="709" y="167"/>
                  <a:pt x="710" y="162"/>
                  <a:pt x="712" y="157"/>
                </a:cubicBezTo>
                <a:cubicBezTo>
                  <a:pt x="715" y="144"/>
                  <a:pt x="719" y="130"/>
                  <a:pt x="723" y="115"/>
                </a:cubicBezTo>
                <a:cubicBezTo>
                  <a:pt x="727" y="100"/>
                  <a:pt x="731" y="84"/>
                  <a:pt x="735" y="67"/>
                </a:cubicBezTo>
                <a:cubicBezTo>
                  <a:pt x="739" y="52"/>
                  <a:pt x="730" y="37"/>
                  <a:pt x="716" y="32"/>
                </a:cubicBezTo>
                <a:cubicBezTo>
                  <a:pt x="702" y="27"/>
                  <a:pt x="685" y="33"/>
                  <a:pt x="679" y="46"/>
                </a:cubicBezTo>
                <a:cubicBezTo>
                  <a:pt x="671" y="62"/>
                  <a:pt x="664" y="77"/>
                  <a:pt x="658" y="91"/>
                </a:cubicBezTo>
                <a:cubicBezTo>
                  <a:pt x="651" y="105"/>
                  <a:pt x="645" y="118"/>
                  <a:pt x="639" y="131"/>
                </a:cubicBezTo>
                <a:cubicBezTo>
                  <a:pt x="637" y="135"/>
                  <a:pt x="634" y="140"/>
                  <a:pt x="632" y="144"/>
                </a:cubicBezTo>
                <a:cubicBezTo>
                  <a:pt x="613" y="139"/>
                  <a:pt x="593" y="136"/>
                  <a:pt x="572" y="134"/>
                </a:cubicBezTo>
                <a:cubicBezTo>
                  <a:pt x="572" y="129"/>
                  <a:pt x="571" y="124"/>
                  <a:pt x="571" y="119"/>
                </a:cubicBezTo>
                <a:cubicBezTo>
                  <a:pt x="570" y="105"/>
                  <a:pt x="568" y="90"/>
                  <a:pt x="567" y="75"/>
                </a:cubicBezTo>
                <a:cubicBezTo>
                  <a:pt x="565" y="59"/>
                  <a:pt x="564" y="43"/>
                  <a:pt x="562" y="26"/>
                </a:cubicBezTo>
                <a:cubicBezTo>
                  <a:pt x="561" y="11"/>
                  <a:pt x="547" y="0"/>
                  <a:pt x="532" y="0"/>
                </a:cubicBezTo>
                <a:cubicBezTo>
                  <a:pt x="517" y="0"/>
                  <a:pt x="503" y="11"/>
                  <a:pt x="502" y="26"/>
                </a:cubicBezTo>
                <a:cubicBezTo>
                  <a:pt x="500" y="43"/>
                  <a:pt x="499" y="59"/>
                  <a:pt x="497" y="75"/>
                </a:cubicBezTo>
                <a:cubicBezTo>
                  <a:pt x="496" y="90"/>
                  <a:pt x="494" y="105"/>
                  <a:pt x="493" y="119"/>
                </a:cubicBezTo>
                <a:cubicBezTo>
                  <a:pt x="493" y="124"/>
                  <a:pt x="492" y="129"/>
                  <a:pt x="492" y="134"/>
                </a:cubicBezTo>
                <a:cubicBezTo>
                  <a:pt x="471" y="136"/>
                  <a:pt x="451" y="139"/>
                  <a:pt x="432" y="144"/>
                </a:cubicBezTo>
                <a:cubicBezTo>
                  <a:pt x="430" y="140"/>
                  <a:pt x="428" y="135"/>
                  <a:pt x="425" y="131"/>
                </a:cubicBezTo>
                <a:cubicBezTo>
                  <a:pt x="419" y="118"/>
                  <a:pt x="413" y="105"/>
                  <a:pt x="406" y="91"/>
                </a:cubicBezTo>
                <a:cubicBezTo>
                  <a:pt x="400" y="77"/>
                  <a:pt x="393" y="62"/>
                  <a:pt x="385" y="46"/>
                </a:cubicBezTo>
                <a:cubicBezTo>
                  <a:pt x="379" y="33"/>
                  <a:pt x="362" y="27"/>
                  <a:pt x="348" y="32"/>
                </a:cubicBezTo>
                <a:cubicBezTo>
                  <a:pt x="334" y="37"/>
                  <a:pt x="325" y="52"/>
                  <a:pt x="329" y="67"/>
                </a:cubicBezTo>
                <a:cubicBezTo>
                  <a:pt x="333" y="84"/>
                  <a:pt x="337" y="100"/>
                  <a:pt x="341" y="115"/>
                </a:cubicBezTo>
                <a:cubicBezTo>
                  <a:pt x="345" y="130"/>
                  <a:pt x="349" y="144"/>
                  <a:pt x="352" y="157"/>
                </a:cubicBezTo>
                <a:cubicBezTo>
                  <a:pt x="354" y="162"/>
                  <a:pt x="355" y="167"/>
                  <a:pt x="356" y="172"/>
                </a:cubicBezTo>
                <a:cubicBezTo>
                  <a:pt x="338" y="181"/>
                  <a:pt x="320" y="191"/>
                  <a:pt x="303" y="203"/>
                </a:cubicBezTo>
                <a:cubicBezTo>
                  <a:pt x="300" y="199"/>
                  <a:pt x="296" y="196"/>
                  <a:pt x="293" y="192"/>
                </a:cubicBezTo>
                <a:cubicBezTo>
                  <a:pt x="283" y="182"/>
                  <a:pt x="272" y="172"/>
                  <a:pt x="261" y="161"/>
                </a:cubicBezTo>
                <a:cubicBezTo>
                  <a:pt x="250" y="150"/>
                  <a:pt x="239" y="139"/>
                  <a:pt x="226" y="126"/>
                </a:cubicBezTo>
                <a:cubicBezTo>
                  <a:pt x="215" y="116"/>
                  <a:pt x="198" y="116"/>
                  <a:pt x="186" y="126"/>
                </a:cubicBezTo>
                <a:cubicBezTo>
                  <a:pt x="175" y="135"/>
                  <a:pt x="172" y="153"/>
                  <a:pt x="180" y="165"/>
                </a:cubicBezTo>
                <a:cubicBezTo>
                  <a:pt x="190" y="179"/>
                  <a:pt x="199" y="193"/>
                  <a:pt x="208" y="206"/>
                </a:cubicBezTo>
                <a:cubicBezTo>
                  <a:pt x="217" y="218"/>
                  <a:pt x="225" y="230"/>
                  <a:pt x="233" y="242"/>
                </a:cubicBezTo>
                <a:cubicBezTo>
                  <a:pt x="236" y="246"/>
                  <a:pt x="239" y="250"/>
                  <a:pt x="242" y="255"/>
                </a:cubicBezTo>
                <a:cubicBezTo>
                  <a:pt x="228" y="269"/>
                  <a:pt x="215" y="285"/>
                  <a:pt x="203" y="301"/>
                </a:cubicBezTo>
                <a:cubicBezTo>
                  <a:pt x="198" y="299"/>
                  <a:pt x="194" y="297"/>
                  <a:pt x="189" y="295"/>
                </a:cubicBezTo>
                <a:cubicBezTo>
                  <a:pt x="176" y="289"/>
                  <a:pt x="163" y="283"/>
                  <a:pt x="149" y="276"/>
                </a:cubicBezTo>
                <a:cubicBezTo>
                  <a:pt x="135" y="270"/>
                  <a:pt x="120" y="263"/>
                  <a:pt x="104" y="256"/>
                </a:cubicBezTo>
                <a:cubicBezTo>
                  <a:pt x="90" y="250"/>
                  <a:pt x="74" y="256"/>
                  <a:pt x="66" y="269"/>
                </a:cubicBezTo>
                <a:cubicBezTo>
                  <a:pt x="59" y="282"/>
                  <a:pt x="62" y="299"/>
                  <a:pt x="74" y="308"/>
                </a:cubicBezTo>
                <a:cubicBezTo>
                  <a:pt x="88" y="318"/>
                  <a:pt x="101" y="328"/>
                  <a:pt x="114" y="337"/>
                </a:cubicBezTo>
                <a:cubicBezTo>
                  <a:pt x="127" y="346"/>
                  <a:pt x="139" y="354"/>
                  <a:pt x="150" y="362"/>
                </a:cubicBezTo>
                <a:cubicBezTo>
                  <a:pt x="154" y="365"/>
                  <a:pt x="158" y="368"/>
                  <a:pt x="162" y="371"/>
                </a:cubicBezTo>
                <a:cubicBezTo>
                  <a:pt x="154" y="389"/>
                  <a:pt x="147" y="409"/>
                  <a:pt x="142" y="428"/>
                </a:cubicBezTo>
                <a:cubicBezTo>
                  <a:pt x="137" y="428"/>
                  <a:pt x="132" y="428"/>
                  <a:pt x="126" y="427"/>
                </a:cubicBezTo>
                <a:cubicBezTo>
                  <a:pt x="112" y="426"/>
                  <a:pt x="98" y="425"/>
                  <a:pt x="82" y="424"/>
                </a:cubicBezTo>
                <a:cubicBezTo>
                  <a:pt x="67" y="422"/>
                  <a:pt x="51" y="421"/>
                  <a:pt x="33" y="420"/>
                </a:cubicBezTo>
                <a:cubicBezTo>
                  <a:pt x="18" y="418"/>
                  <a:pt x="5" y="430"/>
                  <a:pt x="3" y="445"/>
                </a:cubicBezTo>
                <a:cubicBezTo>
                  <a:pt x="0" y="460"/>
                  <a:pt x="8" y="475"/>
                  <a:pt x="23" y="479"/>
                </a:cubicBezTo>
                <a:cubicBezTo>
                  <a:pt x="40" y="484"/>
                  <a:pt x="55" y="488"/>
                  <a:pt x="70" y="492"/>
                </a:cubicBezTo>
                <a:cubicBezTo>
                  <a:pt x="85" y="496"/>
                  <a:pt x="99" y="500"/>
                  <a:pt x="113" y="504"/>
                </a:cubicBezTo>
                <a:cubicBezTo>
                  <a:pt x="118" y="505"/>
                  <a:pt x="123" y="506"/>
                  <a:pt x="128" y="508"/>
                </a:cubicBezTo>
                <a:cubicBezTo>
                  <a:pt x="127" y="518"/>
                  <a:pt x="126" y="528"/>
                  <a:pt x="126" y="538"/>
                </a:cubicBezTo>
                <a:cubicBezTo>
                  <a:pt x="126" y="549"/>
                  <a:pt x="127" y="559"/>
                  <a:pt x="128" y="569"/>
                </a:cubicBezTo>
                <a:cubicBezTo>
                  <a:pt x="123" y="570"/>
                  <a:pt x="118" y="571"/>
                  <a:pt x="113" y="573"/>
                </a:cubicBezTo>
                <a:cubicBezTo>
                  <a:pt x="99" y="577"/>
                  <a:pt x="85" y="580"/>
                  <a:pt x="70" y="585"/>
                </a:cubicBezTo>
                <a:cubicBezTo>
                  <a:pt x="55" y="589"/>
                  <a:pt x="40" y="593"/>
                  <a:pt x="23" y="598"/>
                </a:cubicBezTo>
                <a:cubicBezTo>
                  <a:pt x="8" y="602"/>
                  <a:pt x="0" y="617"/>
                  <a:pt x="3" y="632"/>
                </a:cubicBezTo>
                <a:cubicBezTo>
                  <a:pt x="5" y="647"/>
                  <a:pt x="18" y="658"/>
                  <a:pt x="33" y="657"/>
                </a:cubicBezTo>
                <a:cubicBezTo>
                  <a:pt x="51" y="656"/>
                  <a:pt x="67" y="654"/>
                  <a:pt x="82" y="653"/>
                </a:cubicBezTo>
                <a:cubicBezTo>
                  <a:pt x="98" y="652"/>
                  <a:pt x="112" y="651"/>
                  <a:pt x="126" y="649"/>
                </a:cubicBezTo>
                <a:cubicBezTo>
                  <a:pt x="132" y="649"/>
                  <a:pt x="137" y="649"/>
                  <a:pt x="142" y="648"/>
                </a:cubicBezTo>
                <a:cubicBezTo>
                  <a:pt x="147" y="668"/>
                  <a:pt x="154" y="687"/>
                  <a:pt x="162" y="705"/>
                </a:cubicBezTo>
                <a:cubicBezTo>
                  <a:pt x="158" y="708"/>
                  <a:pt x="154" y="711"/>
                  <a:pt x="150" y="714"/>
                </a:cubicBezTo>
                <a:cubicBezTo>
                  <a:pt x="139" y="722"/>
                  <a:pt x="127" y="731"/>
                  <a:pt x="114" y="740"/>
                </a:cubicBezTo>
                <a:cubicBezTo>
                  <a:pt x="101" y="749"/>
                  <a:pt x="88" y="758"/>
                  <a:pt x="74" y="768"/>
                </a:cubicBezTo>
                <a:cubicBezTo>
                  <a:pt x="62" y="777"/>
                  <a:pt x="59" y="794"/>
                  <a:pt x="66" y="808"/>
                </a:cubicBezTo>
                <a:cubicBezTo>
                  <a:pt x="74" y="821"/>
                  <a:pt x="90" y="827"/>
                  <a:pt x="104" y="821"/>
                </a:cubicBezTo>
                <a:cubicBezTo>
                  <a:pt x="120" y="813"/>
                  <a:pt x="135" y="807"/>
                  <a:pt x="149" y="800"/>
                </a:cubicBezTo>
                <a:cubicBezTo>
                  <a:pt x="163" y="794"/>
                  <a:pt x="176" y="788"/>
                  <a:pt x="189" y="782"/>
                </a:cubicBezTo>
                <a:cubicBezTo>
                  <a:pt x="194" y="780"/>
                  <a:pt x="198" y="777"/>
                  <a:pt x="203" y="775"/>
                </a:cubicBezTo>
                <a:cubicBezTo>
                  <a:pt x="215" y="792"/>
                  <a:pt x="228" y="807"/>
                  <a:pt x="242" y="822"/>
                </a:cubicBezTo>
                <a:cubicBezTo>
                  <a:pt x="239" y="826"/>
                  <a:pt x="236" y="830"/>
                  <a:pt x="233" y="835"/>
                </a:cubicBezTo>
                <a:cubicBezTo>
                  <a:pt x="225" y="846"/>
                  <a:pt x="217" y="858"/>
                  <a:pt x="208" y="871"/>
                </a:cubicBezTo>
                <a:cubicBezTo>
                  <a:pt x="199" y="884"/>
                  <a:pt x="190" y="897"/>
                  <a:pt x="180" y="911"/>
                </a:cubicBezTo>
                <a:cubicBezTo>
                  <a:pt x="172" y="924"/>
                  <a:pt x="175" y="941"/>
                  <a:pt x="186" y="951"/>
                </a:cubicBezTo>
                <a:cubicBezTo>
                  <a:pt x="198" y="961"/>
                  <a:pt x="215" y="961"/>
                  <a:pt x="226" y="950"/>
                </a:cubicBezTo>
                <a:cubicBezTo>
                  <a:pt x="239" y="938"/>
                  <a:pt x="250" y="927"/>
                  <a:pt x="261" y="916"/>
                </a:cubicBezTo>
                <a:cubicBezTo>
                  <a:pt x="272" y="905"/>
                  <a:pt x="283" y="894"/>
                  <a:pt x="293" y="885"/>
                </a:cubicBezTo>
                <a:cubicBezTo>
                  <a:pt x="296" y="881"/>
                  <a:pt x="300" y="877"/>
                  <a:pt x="303" y="874"/>
                </a:cubicBezTo>
                <a:cubicBezTo>
                  <a:pt x="320" y="885"/>
                  <a:pt x="338" y="896"/>
                  <a:pt x="356" y="905"/>
                </a:cubicBezTo>
                <a:cubicBezTo>
                  <a:pt x="355" y="909"/>
                  <a:pt x="354" y="914"/>
                  <a:pt x="352" y="919"/>
                </a:cubicBezTo>
                <a:cubicBezTo>
                  <a:pt x="349" y="933"/>
                  <a:pt x="345" y="947"/>
                  <a:pt x="341" y="962"/>
                </a:cubicBezTo>
                <a:cubicBezTo>
                  <a:pt x="337" y="977"/>
                  <a:pt x="333" y="993"/>
                  <a:pt x="329" y="1010"/>
                </a:cubicBezTo>
                <a:cubicBezTo>
                  <a:pt x="325" y="1024"/>
                  <a:pt x="334" y="1039"/>
                  <a:pt x="348" y="1044"/>
                </a:cubicBezTo>
                <a:cubicBezTo>
                  <a:pt x="362" y="1050"/>
                  <a:pt x="379" y="1044"/>
                  <a:pt x="385" y="1030"/>
                </a:cubicBezTo>
                <a:cubicBezTo>
                  <a:pt x="393" y="1014"/>
                  <a:pt x="400" y="1000"/>
                  <a:pt x="406" y="986"/>
                </a:cubicBezTo>
                <a:cubicBezTo>
                  <a:pt x="413" y="972"/>
                  <a:pt x="419" y="958"/>
                  <a:pt x="425" y="946"/>
                </a:cubicBezTo>
                <a:cubicBezTo>
                  <a:pt x="428" y="941"/>
                  <a:pt x="430" y="937"/>
                  <a:pt x="432" y="932"/>
                </a:cubicBezTo>
                <a:cubicBezTo>
                  <a:pt x="451" y="937"/>
                  <a:pt x="471" y="941"/>
                  <a:pt x="492" y="943"/>
                </a:cubicBezTo>
                <a:cubicBezTo>
                  <a:pt x="492" y="948"/>
                  <a:pt x="493" y="953"/>
                  <a:pt x="493" y="958"/>
                </a:cubicBezTo>
                <a:cubicBezTo>
                  <a:pt x="494" y="972"/>
                  <a:pt x="496" y="986"/>
                  <a:pt x="497" y="1002"/>
                </a:cubicBezTo>
                <a:cubicBezTo>
                  <a:pt x="499" y="1017"/>
                  <a:pt x="500" y="1033"/>
                  <a:pt x="502" y="1051"/>
                </a:cubicBezTo>
                <a:cubicBezTo>
                  <a:pt x="503" y="1066"/>
                  <a:pt x="517" y="1077"/>
                  <a:pt x="532" y="1077"/>
                </a:cubicBezTo>
                <a:cubicBezTo>
                  <a:pt x="547" y="1077"/>
                  <a:pt x="561" y="1066"/>
                  <a:pt x="562" y="1051"/>
                </a:cubicBezTo>
                <a:cubicBezTo>
                  <a:pt x="564" y="1033"/>
                  <a:pt x="565" y="1017"/>
                  <a:pt x="567" y="1002"/>
                </a:cubicBezTo>
                <a:cubicBezTo>
                  <a:pt x="568" y="986"/>
                  <a:pt x="570" y="972"/>
                  <a:pt x="571" y="958"/>
                </a:cubicBezTo>
                <a:cubicBezTo>
                  <a:pt x="571" y="953"/>
                  <a:pt x="572" y="948"/>
                  <a:pt x="572" y="943"/>
                </a:cubicBezTo>
                <a:cubicBezTo>
                  <a:pt x="593" y="941"/>
                  <a:pt x="613" y="937"/>
                  <a:pt x="632" y="932"/>
                </a:cubicBezTo>
                <a:cubicBezTo>
                  <a:pt x="634" y="937"/>
                  <a:pt x="637" y="941"/>
                  <a:pt x="639" y="946"/>
                </a:cubicBezTo>
                <a:cubicBezTo>
                  <a:pt x="645" y="958"/>
                  <a:pt x="651" y="972"/>
                  <a:pt x="658" y="986"/>
                </a:cubicBezTo>
                <a:cubicBezTo>
                  <a:pt x="664" y="1000"/>
                  <a:pt x="671" y="1014"/>
                  <a:pt x="679" y="1030"/>
                </a:cubicBezTo>
                <a:cubicBezTo>
                  <a:pt x="685" y="1044"/>
                  <a:pt x="702" y="1050"/>
                  <a:pt x="716" y="1044"/>
                </a:cubicBezTo>
                <a:cubicBezTo>
                  <a:pt x="730" y="1039"/>
                  <a:pt x="739" y="1024"/>
                  <a:pt x="735" y="1010"/>
                </a:cubicBezTo>
                <a:cubicBezTo>
                  <a:pt x="731" y="993"/>
                  <a:pt x="727" y="977"/>
                  <a:pt x="723" y="962"/>
                </a:cubicBezTo>
                <a:cubicBezTo>
                  <a:pt x="719" y="947"/>
                  <a:pt x="715" y="933"/>
                  <a:pt x="712" y="919"/>
                </a:cubicBezTo>
                <a:cubicBezTo>
                  <a:pt x="710" y="914"/>
                  <a:pt x="709" y="909"/>
                  <a:pt x="708" y="905"/>
                </a:cubicBezTo>
                <a:cubicBezTo>
                  <a:pt x="726" y="896"/>
                  <a:pt x="744" y="885"/>
                  <a:pt x="761" y="874"/>
                </a:cubicBezTo>
                <a:cubicBezTo>
                  <a:pt x="764" y="877"/>
                  <a:pt x="768" y="881"/>
                  <a:pt x="771" y="885"/>
                </a:cubicBezTo>
                <a:cubicBezTo>
                  <a:pt x="781" y="894"/>
                  <a:pt x="792" y="905"/>
                  <a:pt x="803" y="916"/>
                </a:cubicBezTo>
                <a:cubicBezTo>
                  <a:pt x="814" y="927"/>
                  <a:pt x="825" y="938"/>
                  <a:pt x="838" y="950"/>
                </a:cubicBezTo>
                <a:cubicBezTo>
                  <a:pt x="849" y="961"/>
                  <a:pt x="866" y="961"/>
                  <a:pt x="878" y="951"/>
                </a:cubicBezTo>
                <a:cubicBezTo>
                  <a:pt x="889" y="941"/>
                  <a:pt x="893" y="924"/>
                  <a:pt x="884" y="911"/>
                </a:cubicBezTo>
                <a:cubicBezTo>
                  <a:pt x="874" y="897"/>
                  <a:pt x="865" y="884"/>
                  <a:pt x="856" y="871"/>
                </a:cubicBezTo>
                <a:cubicBezTo>
                  <a:pt x="847" y="858"/>
                  <a:pt x="839" y="846"/>
                  <a:pt x="831" y="835"/>
                </a:cubicBezTo>
                <a:cubicBezTo>
                  <a:pt x="828" y="830"/>
                  <a:pt x="825" y="826"/>
                  <a:pt x="822" y="822"/>
                </a:cubicBezTo>
                <a:cubicBezTo>
                  <a:pt x="836" y="807"/>
                  <a:pt x="849" y="792"/>
                  <a:pt x="861" y="775"/>
                </a:cubicBezTo>
                <a:cubicBezTo>
                  <a:pt x="866" y="777"/>
                  <a:pt x="870" y="780"/>
                  <a:pt x="875" y="782"/>
                </a:cubicBezTo>
                <a:cubicBezTo>
                  <a:pt x="888" y="788"/>
                  <a:pt x="901" y="794"/>
                  <a:pt x="915" y="800"/>
                </a:cubicBezTo>
                <a:cubicBezTo>
                  <a:pt x="929" y="807"/>
                  <a:pt x="944" y="813"/>
                  <a:pt x="960" y="821"/>
                </a:cubicBezTo>
                <a:cubicBezTo>
                  <a:pt x="974" y="827"/>
                  <a:pt x="990" y="821"/>
                  <a:pt x="998" y="808"/>
                </a:cubicBezTo>
                <a:cubicBezTo>
                  <a:pt x="1005" y="794"/>
                  <a:pt x="1002" y="777"/>
                  <a:pt x="990" y="768"/>
                </a:cubicBezTo>
                <a:cubicBezTo>
                  <a:pt x="976" y="758"/>
                  <a:pt x="963" y="749"/>
                  <a:pt x="950" y="740"/>
                </a:cubicBezTo>
                <a:cubicBezTo>
                  <a:pt x="937" y="731"/>
                  <a:pt x="926" y="722"/>
                  <a:pt x="914" y="714"/>
                </a:cubicBezTo>
                <a:cubicBezTo>
                  <a:pt x="910" y="711"/>
                  <a:pt x="906" y="708"/>
                  <a:pt x="902" y="705"/>
                </a:cubicBezTo>
                <a:cubicBezTo>
                  <a:pt x="910" y="687"/>
                  <a:pt x="917" y="668"/>
                  <a:pt x="923" y="648"/>
                </a:cubicBezTo>
                <a:cubicBezTo>
                  <a:pt x="928" y="649"/>
                  <a:pt x="932" y="649"/>
                  <a:pt x="938" y="649"/>
                </a:cubicBezTo>
                <a:cubicBezTo>
                  <a:pt x="952" y="651"/>
                  <a:pt x="966" y="652"/>
                  <a:pt x="982" y="653"/>
                </a:cubicBezTo>
                <a:cubicBezTo>
                  <a:pt x="997" y="654"/>
                  <a:pt x="1013" y="656"/>
                  <a:pt x="1031" y="657"/>
                </a:cubicBezTo>
                <a:cubicBezTo>
                  <a:pt x="1046" y="658"/>
                  <a:pt x="1059" y="647"/>
                  <a:pt x="1061" y="632"/>
                </a:cubicBezTo>
                <a:cubicBezTo>
                  <a:pt x="1064" y="617"/>
                  <a:pt x="1056" y="602"/>
                  <a:pt x="1041" y="598"/>
                </a:cubicBezTo>
                <a:close/>
              </a:path>
            </a:pathLst>
          </a:custGeom>
          <a:solidFill>
            <a:srgbClr val="356377"/>
          </a:solidFill>
          <a:ln>
            <a:noFill/>
          </a:ln>
        </p:spPr>
        <p:txBody>
          <a:bodyPr vert="horz" wrap="square" lIns="91440" tIns="45720" rIns="91440" bIns="45720" numCol="1" anchor="t" anchorCtr="0" compatLnSpc="1">
            <a:prstTxWarp prst="textNoShape">
              <a:avLst/>
            </a:prstTxWarp>
          </a:bodyPr>
          <a:lstStyle/>
          <a:p>
            <a:pPr defTabSz="914378"/>
            <a:endParaRPr lang="en-US" sz="1800">
              <a:solidFill>
                <a:prstClr val="black"/>
              </a:solidFill>
            </a:endParaRPr>
          </a:p>
        </p:txBody>
      </p:sp>
      <p:sp>
        <p:nvSpPr>
          <p:cNvPr id="116" name="Freeform 11">
            <a:extLst>
              <a:ext uri="{FF2B5EF4-FFF2-40B4-BE49-F238E27FC236}">
                <a16:creationId xmlns:a16="http://schemas.microsoft.com/office/drawing/2014/main" id="{D4D7317D-2D1C-4887-AE37-E64678A6DA59}"/>
              </a:ext>
            </a:extLst>
          </p:cNvPr>
          <p:cNvSpPr>
            <a:spLocks/>
          </p:cNvSpPr>
          <p:nvPr/>
        </p:nvSpPr>
        <p:spPr bwMode="auto">
          <a:xfrm>
            <a:off x="5445376" y="2437905"/>
            <a:ext cx="109454" cy="110641"/>
          </a:xfrm>
          <a:custGeom>
            <a:avLst/>
            <a:gdLst>
              <a:gd name="T0" fmla="*/ 951 w 1064"/>
              <a:gd name="T1" fmla="*/ 573 h 1077"/>
              <a:gd name="T2" fmla="*/ 936 w 1064"/>
              <a:gd name="T3" fmla="*/ 508 h 1077"/>
              <a:gd name="T4" fmla="*/ 1041 w 1064"/>
              <a:gd name="T5" fmla="*/ 479 h 1077"/>
              <a:gd name="T6" fmla="*/ 982 w 1064"/>
              <a:gd name="T7" fmla="*/ 424 h 1077"/>
              <a:gd name="T8" fmla="*/ 902 w 1064"/>
              <a:gd name="T9" fmla="*/ 371 h 1077"/>
              <a:gd name="T10" fmla="*/ 990 w 1064"/>
              <a:gd name="T11" fmla="*/ 308 h 1077"/>
              <a:gd name="T12" fmla="*/ 915 w 1064"/>
              <a:gd name="T13" fmla="*/ 276 h 1077"/>
              <a:gd name="T14" fmla="*/ 822 w 1064"/>
              <a:gd name="T15" fmla="*/ 255 h 1077"/>
              <a:gd name="T16" fmla="*/ 884 w 1064"/>
              <a:gd name="T17" fmla="*/ 165 h 1077"/>
              <a:gd name="T18" fmla="*/ 803 w 1064"/>
              <a:gd name="T19" fmla="*/ 161 h 1077"/>
              <a:gd name="T20" fmla="*/ 708 w 1064"/>
              <a:gd name="T21" fmla="*/ 172 h 1077"/>
              <a:gd name="T22" fmla="*/ 735 w 1064"/>
              <a:gd name="T23" fmla="*/ 67 h 1077"/>
              <a:gd name="T24" fmla="*/ 658 w 1064"/>
              <a:gd name="T25" fmla="*/ 91 h 1077"/>
              <a:gd name="T26" fmla="*/ 572 w 1064"/>
              <a:gd name="T27" fmla="*/ 134 h 1077"/>
              <a:gd name="T28" fmla="*/ 562 w 1064"/>
              <a:gd name="T29" fmla="*/ 26 h 1077"/>
              <a:gd name="T30" fmla="*/ 497 w 1064"/>
              <a:gd name="T31" fmla="*/ 75 h 1077"/>
              <a:gd name="T32" fmla="*/ 432 w 1064"/>
              <a:gd name="T33" fmla="*/ 144 h 1077"/>
              <a:gd name="T34" fmla="*/ 385 w 1064"/>
              <a:gd name="T35" fmla="*/ 46 h 1077"/>
              <a:gd name="T36" fmla="*/ 341 w 1064"/>
              <a:gd name="T37" fmla="*/ 115 h 1077"/>
              <a:gd name="T38" fmla="*/ 303 w 1064"/>
              <a:gd name="T39" fmla="*/ 203 h 1077"/>
              <a:gd name="T40" fmla="*/ 226 w 1064"/>
              <a:gd name="T41" fmla="*/ 126 h 1077"/>
              <a:gd name="T42" fmla="*/ 208 w 1064"/>
              <a:gd name="T43" fmla="*/ 206 h 1077"/>
              <a:gd name="T44" fmla="*/ 203 w 1064"/>
              <a:gd name="T45" fmla="*/ 301 h 1077"/>
              <a:gd name="T46" fmla="*/ 104 w 1064"/>
              <a:gd name="T47" fmla="*/ 256 h 1077"/>
              <a:gd name="T48" fmla="*/ 114 w 1064"/>
              <a:gd name="T49" fmla="*/ 337 h 1077"/>
              <a:gd name="T50" fmla="*/ 142 w 1064"/>
              <a:gd name="T51" fmla="*/ 428 h 1077"/>
              <a:gd name="T52" fmla="*/ 33 w 1064"/>
              <a:gd name="T53" fmla="*/ 420 h 1077"/>
              <a:gd name="T54" fmla="*/ 70 w 1064"/>
              <a:gd name="T55" fmla="*/ 492 h 1077"/>
              <a:gd name="T56" fmla="*/ 126 w 1064"/>
              <a:gd name="T57" fmla="*/ 538 h 1077"/>
              <a:gd name="T58" fmla="*/ 70 w 1064"/>
              <a:gd name="T59" fmla="*/ 585 h 1077"/>
              <a:gd name="T60" fmla="*/ 33 w 1064"/>
              <a:gd name="T61" fmla="*/ 657 h 1077"/>
              <a:gd name="T62" fmla="*/ 142 w 1064"/>
              <a:gd name="T63" fmla="*/ 648 h 1077"/>
              <a:gd name="T64" fmla="*/ 114 w 1064"/>
              <a:gd name="T65" fmla="*/ 740 h 1077"/>
              <a:gd name="T66" fmla="*/ 104 w 1064"/>
              <a:gd name="T67" fmla="*/ 821 h 1077"/>
              <a:gd name="T68" fmla="*/ 203 w 1064"/>
              <a:gd name="T69" fmla="*/ 775 h 1077"/>
              <a:gd name="T70" fmla="*/ 208 w 1064"/>
              <a:gd name="T71" fmla="*/ 871 h 1077"/>
              <a:gd name="T72" fmla="*/ 226 w 1064"/>
              <a:gd name="T73" fmla="*/ 950 h 1077"/>
              <a:gd name="T74" fmla="*/ 303 w 1064"/>
              <a:gd name="T75" fmla="*/ 874 h 1077"/>
              <a:gd name="T76" fmla="*/ 341 w 1064"/>
              <a:gd name="T77" fmla="*/ 962 h 1077"/>
              <a:gd name="T78" fmla="*/ 385 w 1064"/>
              <a:gd name="T79" fmla="*/ 1030 h 1077"/>
              <a:gd name="T80" fmla="*/ 432 w 1064"/>
              <a:gd name="T81" fmla="*/ 932 h 1077"/>
              <a:gd name="T82" fmla="*/ 497 w 1064"/>
              <a:gd name="T83" fmla="*/ 1002 h 1077"/>
              <a:gd name="T84" fmla="*/ 562 w 1064"/>
              <a:gd name="T85" fmla="*/ 1051 h 1077"/>
              <a:gd name="T86" fmla="*/ 572 w 1064"/>
              <a:gd name="T87" fmla="*/ 943 h 1077"/>
              <a:gd name="T88" fmla="*/ 658 w 1064"/>
              <a:gd name="T89" fmla="*/ 986 h 1077"/>
              <a:gd name="T90" fmla="*/ 735 w 1064"/>
              <a:gd name="T91" fmla="*/ 1010 h 1077"/>
              <a:gd name="T92" fmla="*/ 708 w 1064"/>
              <a:gd name="T93" fmla="*/ 905 h 1077"/>
              <a:gd name="T94" fmla="*/ 803 w 1064"/>
              <a:gd name="T95" fmla="*/ 916 h 1077"/>
              <a:gd name="T96" fmla="*/ 884 w 1064"/>
              <a:gd name="T97" fmla="*/ 911 h 1077"/>
              <a:gd name="T98" fmla="*/ 822 w 1064"/>
              <a:gd name="T99" fmla="*/ 822 h 1077"/>
              <a:gd name="T100" fmla="*/ 915 w 1064"/>
              <a:gd name="T101" fmla="*/ 800 h 1077"/>
              <a:gd name="T102" fmla="*/ 990 w 1064"/>
              <a:gd name="T103" fmla="*/ 768 h 1077"/>
              <a:gd name="T104" fmla="*/ 902 w 1064"/>
              <a:gd name="T105" fmla="*/ 705 h 1077"/>
              <a:gd name="T106" fmla="*/ 982 w 1064"/>
              <a:gd name="T107" fmla="*/ 653 h 1077"/>
              <a:gd name="T108" fmla="*/ 1041 w 1064"/>
              <a:gd name="T109" fmla="*/ 598 h 10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64" h="1077">
                <a:moveTo>
                  <a:pt x="1041" y="598"/>
                </a:moveTo>
                <a:cubicBezTo>
                  <a:pt x="1024" y="593"/>
                  <a:pt x="1009" y="589"/>
                  <a:pt x="994" y="585"/>
                </a:cubicBezTo>
                <a:cubicBezTo>
                  <a:pt x="979" y="580"/>
                  <a:pt x="965" y="577"/>
                  <a:pt x="951" y="573"/>
                </a:cubicBezTo>
                <a:cubicBezTo>
                  <a:pt x="946" y="571"/>
                  <a:pt x="941" y="570"/>
                  <a:pt x="936" y="569"/>
                </a:cubicBezTo>
                <a:cubicBezTo>
                  <a:pt x="937" y="559"/>
                  <a:pt x="938" y="549"/>
                  <a:pt x="938" y="538"/>
                </a:cubicBezTo>
                <a:cubicBezTo>
                  <a:pt x="938" y="528"/>
                  <a:pt x="937" y="518"/>
                  <a:pt x="936" y="508"/>
                </a:cubicBezTo>
                <a:cubicBezTo>
                  <a:pt x="941" y="506"/>
                  <a:pt x="946" y="505"/>
                  <a:pt x="951" y="504"/>
                </a:cubicBezTo>
                <a:cubicBezTo>
                  <a:pt x="965" y="500"/>
                  <a:pt x="979" y="496"/>
                  <a:pt x="994" y="492"/>
                </a:cubicBezTo>
                <a:cubicBezTo>
                  <a:pt x="1009" y="488"/>
                  <a:pt x="1024" y="484"/>
                  <a:pt x="1041" y="479"/>
                </a:cubicBezTo>
                <a:cubicBezTo>
                  <a:pt x="1056" y="475"/>
                  <a:pt x="1064" y="460"/>
                  <a:pt x="1061" y="445"/>
                </a:cubicBezTo>
                <a:cubicBezTo>
                  <a:pt x="1059" y="430"/>
                  <a:pt x="1046" y="418"/>
                  <a:pt x="1031" y="420"/>
                </a:cubicBezTo>
                <a:cubicBezTo>
                  <a:pt x="1013" y="421"/>
                  <a:pt x="997" y="422"/>
                  <a:pt x="982" y="424"/>
                </a:cubicBezTo>
                <a:cubicBezTo>
                  <a:pt x="966" y="425"/>
                  <a:pt x="952" y="426"/>
                  <a:pt x="938" y="427"/>
                </a:cubicBezTo>
                <a:cubicBezTo>
                  <a:pt x="932" y="428"/>
                  <a:pt x="928" y="428"/>
                  <a:pt x="923" y="428"/>
                </a:cubicBezTo>
                <a:cubicBezTo>
                  <a:pt x="917" y="409"/>
                  <a:pt x="910" y="389"/>
                  <a:pt x="902" y="371"/>
                </a:cubicBezTo>
                <a:cubicBezTo>
                  <a:pt x="906" y="368"/>
                  <a:pt x="910" y="365"/>
                  <a:pt x="914" y="362"/>
                </a:cubicBezTo>
                <a:cubicBezTo>
                  <a:pt x="926" y="354"/>
                  <a:pt x="937" y="346"/>
                  <a:pt x="950" y="337"/>
                </a:cubicBezTo>
                <a:cubicBezTo>
                  <a:pt x="963" y="328"/>
                  <a:pt x="976" y="318"/>
                  <a:pt x="990" y="308"/>
                </a:cubicBezTo>
                <a:cubicBezTo>
                  <a:pt x="1002" y="299"/>
                  <a:pt x="1005" y="282"/>
                  <a:pt x="998" y="269"/>
                </a:cubicBezTo>
                <a:cubicBezTo>
                  <a:pt x="990" y="256"/>
                  <a:pt x="974" y="250"/>
                  <a:pt x="960" y="256"/>
                </a:cubicBezTo>
                <a:cubicBezTo>
                  <a:pt x="944" y="263"/>
                  <a:pt x="929" y="270"/>
                  <a:pt x="915" y="276"/>
                </a:cubicBezTo>
                <a:cubicBezTo>
                  <a:pt x="901" y="283"/>
                  <a:pt x="888" y="289"/>
                  <a:pt x="875" y="295"/>
                </a:cubicBezTo>
                <a:cubicBezTo>
                  <a:pt x="870" y="297"/>
                  <a:pt x="866" y="299"/>
                  <a:pt x="861" y="301"/>
                </a:cubicBezTo>
                <a:cubicBezTo>
                  <a:pt x="850" y="285"/>
                  <a:pt x="836" y="269"/>
                  <a:pt x="822" y="255"/>
                </a:cubicBezTo>
                <a:cubicBezTo>
                  <a:pt x="825" y="250"/>
                  <a:pt x="828" y="246"/>
                  <a:pt x="831" y="242"/>
                </a:cubicBezTo>
                <a:cubicBezTo>
                  <a:pt x="839" y="230"/>
                  <a:pt x="847" y="218"/>
                  <a:pt x="856" y="206"/>
                </a:cubicBezTo>
                <a:cubicBezTo>
                  <a:pt x="865" y="193"/>
                  <a:pt x="874" y="179"/>
                  <a:pt x="884" y="165"/>
                </a:cubicBezTo>
                <a:cubicBezTo>
                  <a:pt x="893" y="153"/>
                  <a:pt x="889" y="135"/>
                  <a:pt x="878" y="126"/>
                </a:cubicBezTo>
                <a:cubicBezTo>
                  <a:pt x="866" y="116"/>
                  <a:pt x="849" y="116"/>
                  <a:pt x="838" y="126"/>
                </a:cubicBezTo>
                <a:cubicBezTo>
                  <a:pt x="825" y="139"/>
                  <a:pt x="814" y="150"/>
                  <a:pt x="803" y="161"/>
                </a:cubicBezTo>
                <a:cubicBezTo>
                  <a:pt x="792" y="172"/>
                  <a:pt x="781" y="182"/>
                  <a:pt x="771" y="192"/>
                </a:cubicBezTo>
                <a:cubicBezTo>
                  <a:pt x="768" y="196"/>
                  <a:pt x="764" y="199"/>
                  <a:pt x="761" y="203"/>
                </a:cubicBezTo>
                <a:cubicBezTo>
                  <a:pt x="744" y="191"/>
                  <a:pt x="726" y="181"/>
                  <a:pt x="708" y="172"/>
                </a:cubicBezTo>
                <a:cubicBezTo>
                  <a:pt x="709" y="167"/>
                  <a:pt x="710" y="162"/>
                  <a:pt x="712" y="157"/>
                </a:cubicBezTo>
                <a:cubicBezTo>
                  <a:pt x="715" y="144"/>
                  <a:pt x="719" y="130"/>
                  <a:pt x="723" y="115"/>
                </a:cubicBezTo>
                <a:cubicBezTo>
                  <a:pt x="727" y="100"/>
                  <a:pt x="731" y="84"/>
                  <a:pt x="735" y="67"/>
                </a:cubicBezTo>
                <a:cubicBezTo>
                  <a:pt x="739" y="52"/>
                  <a:pt x="730" y="37"/>
                  <a:pt x="716" y="32"/>
                </a:cubicBezTo>
                <a:cubicBezTo>
                  <a:pt x="702" y="27"/>
                  <a:pt x="685" y="33"/>
                  <a:pt x="679" y="46"/>
                </a:cubicBezTo>
                <a:cubicBezTo>
                  <a:pt x="671" y="62"/>
                  <a:pt x="664" y="77"/>
                  <a:pt x="658" y="91"/>
                </a:cubicBezTo>
                <a:cubicBezTo>
                  <a:pt x="651" y="105"/>
                  <a:pt x="645" y="118"/>
                  <a:pt x="639" y="131"/>
                </a:cubicBezTo>
                <a:cubicBezTo>
                  <a:pt x="637" y="135"/>
                  <a:pt x="634" y="140"/>
                  <a:pt x="632" y="144"/>
                </a:cubicBezTo>
                <a:cubicBezTo>
                  <a:pt x="613" y="139"/>
                  <a:pt x="593" y="136"/>
                  <a:pt x="572" y="134"/>
                </a:cubicBezTo>
                <a:cubicBezTo>
                  <a:pt x="572" y="129"/>
                  <a:pt x="571" y="124"/>
                  <a:pt x="571" y="119"/>
                </a:cubicBezTo>
                <a:cubicBezTo>
                  <a:pt x="570" y="105"/>
                  <a:pt x="568" y="90"/>
                  <a:pt x="567" y="75"/>
                </a:cubicBezTo>
                <a:cubicBezTo>
                  <a:pt x="565" y="59"/>
                  <a:pt x="564" y="43"/>
                  <a:pt x="562" y="26"/>
                </a:cubicBezTo>
                <a:cubicBezTo>
                  <a:pt x="561" y="11"/>
                  <a:pt x="547" y="0"/>
                  <a:pt x="532" y="0"/>
                </a:cubicBezTo>
                <a:cubicBezTo>
                  <a:pt x="517" y="0"/>
                  <a:pt x="503" y="11"/>
                  <a:pt x="502" y="26"/>
                </a:cubicBezTo>
                <a:cubicBezTo>
                  <a:pt x="500" y="43"/>
                  <a:pt x="499" y="59"/>
                  <a:pt x="497" y="75"/>
                </a:cubicBezTo>
                <a:cubicBezTo>
                  <a:pt x="496" y="90"/>
                  <a:pt x="494" y="105"/>
                  <a:pt x="493" y="119"/>
                </a:cubicBezTo>
                <a:cubicBezTo>
                  <a:pt x="493" y="124"/>
                  <a:pt x="492" y="129"/>
                  <a:pt x="492" y="134"/>
                </a:cubicBezTo>
                <a:cubicBezTo>
                  <a:pt x="471" y="136"/>
                  <a:pt x="451" y="139"/>
                  <a:pt x="432" y="144"/>
                </a:cubicBezTo>
                <a:cubicBezTo>
                  <a:pt x="430" y="140"/>
                  <a:pt x="428" y="135"/>
                  <a:pt x="425" y="131"/>
                </a:cubicBezTo>
                <a:cubicBezTo>
                  <a:pt x="419" y="118"/>
                  <a:pt x="413" y="105"/>
                  <a:pt x="406" y="91"/>
                </a:cubicBezTo>
                <a:cubicBezTo>
                  <a:pt x="400" y="77"/>
                  <a:pt x="393" y="62"/>
                  <a:pt x="385" y="46"/>
                </a:cubicBezTo>
                <a:cubicBezTo>
                  <a:pt x="379" y="33"/>
                  <a:pt x="362" y="27"/>
                  <a:pt x="348" y="32"/>
                </a:cubicBezTo>
                <a:cubicBezTo>
                  <a:pt x="334" y="37"/>
                  <a:pt x="325" y="52"/>
                  <a:pt x="329" y="67"/>
                </a:cubicBezTo>
                <a:cubicBezTo>
                  <a:pt x="333" y="84"/>
                  <a:pt x="337" y="100"/>
                  <a:pt x="341" y="115"/>
                </a:cubicBezTo>
                <a:cubicBezTo>
                  <a:pt x="345" y="130"/>
                  <a:pt x="349" y="144"/>
                  <a:pt x="352" y="157"/>
                </a:cubicBezTo>
                <a:cubicBezTo>
                  <a:pt x="354" y="162"/>
                  <a:pt x="355" y="167"/>
                  <a:pt x="356" y="172"/>
                </a:cubicBezTo>
                <a:cubicBezTo>
                  <a:pt x="338" y="181"/>
                  <a:pt x="320" y="191"/>
                  <a:pt x="303" y="203"/>
                </a:cubicBezTo>
                <a:cubicBezTo>
                  <a:pt x="300" y="199"/>
                  <a:pt x="296" y="196"/>
                  <a:pt x="293" y="192"/>
                </a:cubicBezTo>
                <a:cubicBezTo>
                  <a:pt x="283" y="182"/>
                  <a:pt x="272" y="172"/>
                  <a:pt x="261" y="161"/>
                </a:cubicBezTo>
                <a:cubicBezTo>
                  <a:pt x="250" y="150"/>
                  <a:pt x="239" y="139"/>
                  <a:pt x="226" y="126"/>
                </a:cubicBezTo>
                <a:cubicBezTo>
                  <a:pt x="215" y="116"/>
                  <a:pt x="198" y="116"/>
                  <a:pt x="186" y="126"/>
                </a:cubicBezTo>
                <a:cubicBezTo>
                  <a:pt x="175" y="135"/>
                  <a:pt x="172" y="153"/>
                  <a:pt x="180" y="165"/>
                </a:cubicBezTo>
                <a:cubicBezTo>
                  <a:pt x="190" y="179"/>
                  <a:pt x="199" y="193"/>
                  <a:pt x="208" y="206"/>
                </a:cubicBezTo>
                <a:cubicBezTo>
                  <a:pt x="217" y="218"/>
                  <a:pt x="225" y="230"/>
                  <a:pt x="233" y="242"/>
                </a:cubicBezTo>
                <a:cubicBezTo>
                  <a:pt x="236" y="246"/>
                  <a:pt x="239" y="250"/>
                  <a:pt x="242" y="255"/>
                </a:cubicBezTo>
                <a:cubicBezTo>
                  <a:pt x="228" y="269"/>
                  <a:pt x="215" y="285"/>
                  <a:pt x="203" y="301"/>
                </a:cubicBezTo>
                <a:cubicBezTo>
                  <a:pt x="198" y="299"/>
                  <a:pt x="194" y="297"/>
                  <a:pt x="189" y="295"/>
                </a:cubicBezTo>
                <a:cubicBezTo>
                  <a:pt x="176" y="289"/>
                  <a:pt x="163" y="283"/>
                  <a:pt x="149" y="276"/>
                </a:cubicBezTo>
                <a:cubicBezTo>
                  <a:pt x="135" y="270"/>
                  <a:pt x="120" y="263"/>
                  <a:pt x="104" y="256"/>
                </a:cubicBezTo>
                <a:cubicBezTo>
                  <a:pt x="90" y="250"/>
                  <a:pt x="74" y="256"/>
                  <a:pt x="66" y="269"/>
                </a:cubicBezTo>
                <a:cubicBezTo>
                  <a:pt x="59" y="282"/>
                  <a:pt x="62" y="299"/>
                  <a:pt x="74" y="308"/>
                </a:cubicBezTo>
                <a:cubicBezTo>
                  <a:pt x="88" y="318"/>
                  <a:pt x="101" y="328"/>
                  <a:pt x="114" y="337"/>
                </a:cubicBezTo>
                <a:cubicBezTo>
                  <a:pt x="127" y="346"/>
                  <a:pt x="139" y="354"/>
                  <a:pt x="150" y="362"/>
                </a:cubicBezTo>
                <a:cubicBezTo>
                  <a:pt x="154" y="365"/>
                  <a:pt x="158" y="368"/>
                  <a:pt x="162" y="371"/>
                </a:cubicBezTo>
                <a:cubicBezTo>
                  <a:pt x="154" y="389"/>
                  <a:pt x="147" y="409"/>
                  <a:pt x="142" y="428"/>
                </a:cubicBezTo>
                <a:cubicBezTo>
                  <a:pt x="137" y="428"/>
                  <a:pt x="132" y="428"/>
                  <a:pt x="126" y="427"/>
                </a:cubicBezTo>
                <a:cubicBezTo>
                  <a:pt x="112" y="426"/>
                  <a:pt x="98" y="425"/>
                  <a:pt x="82" y="424"/>
                </a:cubicBezTo>
                <a:cubicBezTo>
                  <a:pt x="67" y="422"/>
                  <a:pt x="51" y="421"/>
                  <a:pt x="33" y="420"/>
                </a:cubicBezTo>
                <a:cubicBezTo>
                  <a:pt x="18" y="418"/>
                  <a:pt x="5" y="430"/>
                  <a:pt x="3" y="445"/>
                </a:cubicBezTo>
                <a:cubicBezTo>
                  <a:pt x="0" y="460"/>
                  <a:pt x="8" y="475"/>
                  <a:pt x="23" y="479"/>
                </a:cubicBezTo>
                <a:cubicBezTo>
                  <a:pt x="40" y="484"/>
                  <a:pt x="55" y="488"/>
                  <a:pt x="70" y="492"/>
                </a:cubicBezTo>
                <a:cubicBezTo>
                  <a:pt x="85" y="496"/>
                  <a:pt x="99" y="500"/>
                  <a:pt x="113" y="504"/>
                </a:cubicBezTo>
                <a:cubicBezTo>
                  <a:pt x="118" y="505"/>
                  <a:pt x="123" y="506"/>
                  <a:pt x="128" y="508"/>
                </a:cubicBezTo>
                <a:cubicBezTo>
                  <a:pt x="127" y="518"/>
                  <a:pt x="126" y="528"/>
                  <a:pt x="126" y="538"/>
                </a:cubicBezTo>
                <a:cubicBezTo>
                  <a:pt x="126" y="549"/>
                  <a:pt x="127" y="559"/>
                  <a:pt x="128" y="569"/>
                </a:cubicBezTo>
                <a:cubicBezTo>
                  <a:pt x="123" y="570"/>
                  <a:pt x="118" y="571"/>
                  <a:pt x="113" y="573"/>
                </a:cubicBezTo>
                <a:cubicBezTo>
                  <a:pt x="99" y="577"/>
                  <a:pt x="85" y="580"/>
                  <a:pt x="70" y="585"/>
                </a:cubicBezTo>
                <a:cubicBezTo>
                  <a:pt x="55" y="589"/>
                  <a:pt x="40" y="593"/>
                  <a:pt x="23" y="598"/>
                </a:cubicBezTo>
                <a:cubicBezTo>
                  <a:pt x="8" y="602"/>
                  <a:pt x="0" y="617"/>
                  <a:pt x="3" y="632"/>
                </a:cubicBezTo>
                <a:cubicBezTo>
                  <a:pt x="5" y="647"/>
                  <a:pt x="18" y="658"/>
                  <a:pt x="33" y="657"/>
                </a:cubicBezTo>
                <a:cubicBezTo>
                  <a:pt x="51" y="656"/>
                  <a:pt x="67" y="654"/>
                  <a:pt x="82" y="653"/>
                </a:cubicBezTo>
                <a:cubicBezTo>
                  <a:pt x="98" y="652"/>
                  <a:pt x="112" y="651"/>
                  <a:pt x="126" y="649"/>
                </a:cubicBezTo>
                <a:cubicBezTo>
                  <a:pt x="132" y="649"/>
                  <a:pt x="137" y="649"/>
                  <a:pt x="142" y="648"/>
                </a:cubicBezTo>
                <a:cubicBezTo>
                  <a:pt x="147" y="668"/>
                  <a:pt x="154" y="687"/>
                  <a:pt x="162" y="705"/>
                </a:cubicBezTo>
                <a:cubicBezTo>
                  <a:pt x="158" y="708"/>
                  <a:pt x="154" y="711"/>
                  <a:pt x="150" y="714"/>
                </a:cubicBezTo>
                <a:cubicBezTo>
                  <a:pt x="139" y="722"/>
                  <a:pt x="127" y="731"/>
                  <a:pt x="114" y="740"/>
                </a:cubicBezTo>
                <a:cubicBezTo>
                  <a:pt x="101" y="749"/>
                  <a:pt x="88" y="758"/>
                  <a:pt x="74" y="768"/>
                </a:cubicBezTo>
                <a:cubicBezTo>
                  <a:pt x="62" y="777"/>
                  <a:pt x="59" y="794"/>
                  <a:pt x="66" y="808"/>
                </a:cubicBezTo>
                <a:cubicBezTo>
                  <a:pt x="74" y="821"/>
                  <a:pt x="90" y="827"/>
                  <a:pt x="104" y="821"/>
                </a:cubicBezTo>
                <a:cubicBezTo>
                  <a:pt x="120" y="813"/>
                  <a:pt x="135" y="807"/>
                  <a:pt x="149" y="800"/>
                </a:cubicBezTo>
                <a:cubicBezTo>
                  <a:pt x="163" y="794"/>
                  <a:pt x="176" y="788"/>
                  <a:pt x="189" y="782"/>
                </a:cubicBezTo>
                <a:cubicBezTo>
                  <a:pt x="194" y="780"/>
                  <a:pt x="198" y="777"/>
                  <a:pt x="203" y="775"/>
                </a:cubicBezTo>
                <a:cubicBezTo>
                  <a:pt x="215" y="792"/>
                  <a:pt x="228" y="807"/>
                  <a:pt x="242" y="822"/>
                </a:cubicBezTo>
                <a:cubicBezTo>
                  <a:pt x="239" y="826"/>
                  <a:pt x="236" y="830"/>
                  <a:pt x="233" y="835"/>
                </a:cubicBezTo>
                <a:cubicBezTo>
                  <a:pt x="225" y="846"/>
                  <a:pt x="217" y="858"/>
                  <a:pt x="208" y="871"/>
                </a:cubicBezTo>
                <a:cubicBezTo>
                  <a:pt x="199" y="884"/>
                  <a:pt x="190" y="897"/>
                  <a:pt x="180" y="911"/>
                </a:cubicBezTo>
                <a:cubicBezTo>
                  <a:pt x="172" y="924"/>
                  <a:pt x="175" y="941"/>
                  <a:pt x="186" y="951"/>
                </a:cubicBezTo>
                <a:cubicBezTo>
                  <a:pt x="198" y="961"/>
                  <a:pt x="215" y="961"/>
                  <a:pt x="226" y="950"/>
                </a:cubicBezTo>
                <a:cubicBezTo>
                  <a:pt x="239" y="938"/>
                  <a:pt x="250" y="927"/>
                  <a:pt x="261" y="916"/>
                </a:cubicBezTo>
                <a:cubicBezTo>
                  <a:pt x="272" y="905"/>
                  <a:pt x="283" y="894"/>
                  <a:pt x="293" y="885"/>
                </a:cubicBezTo>
                <a:cubicBezTo>
                  <a:pt x="296" y="881"/>
                  <a:pt x="300" y="877"/>
                  <a:pt x="303" y="874"/>
                </a:cubicBezTo>
                <a:cubicBezTo>
                  <a:pt x="320" y="885"/>
                  <a:pt x="338" y="896"/>
                  <a:pt x="356" y="905"/>
                </a:cubicBezTo>
                <a:cubicBezTo>
                  <a:pt x="355" y="909"/>
                  <a:pt x="354" y="914"/>
                  <a:pt x="352" y="919"/>
                </a:cubicBezTo>
                <a:cubicBezTo>
                  <a:pt x="349" y="933"/>
                  <a:pt x="345" y="947"/>
                  <a:pt x="341" y="962"/>
                </a:cubicBezTo>
                <a:cubicBezTo>
                  <a:pt x="337" y="977"/>
                  <a:pt x="333" y="993"/>
                  <a:pt x="329" y="1010"/>
                </a:cubicBezTo>
                <a:cubicBezTo>
                  <a:pt x="325" y="1024"/>
                  <a:pt x="334" y="1039"/>
                  <a:pt x="348" y="1044"/>
                </a:cubicBezTo>
                <a:cubicBezTo>
                  <a:pt x="362" y="1050"/>
                  <a:pt x="379" y="1044"/>
                  <a:pt x="385" y="1030"/>
                </a:cubicBezTo>
                <a:cubicBezTo>
                  <a:pt x="393" y="1014"/>
                  <a:pt x="400" y="1000"/>
                  <a:pt x="406" y="986"/>
                </a:cubicBezTo>
                <a:cubicBezTo>
                  <a:pt x="413" y="972"/>
                  <a:pt x="419" y="958"/>
                  <a:pt x="425" y="946"/>
                </a:cubicBezTo>
                <a:cubicBezTo>
                  <a:pt x="428" y="941"/>
                  <a:pt x="430" y="937"/>
                  <a:pt x="432" y="932"/>
                </a:cubicBezTo>
                <a:cubicBezTo>
                  <a:pt x="451" y="937"/>
                  <a:pt x="471" y="941"/>
                  <a:pt x="492" y="943"/>
                </a:cubicBezTo>
                <a:cubicBezTo>
                  <a:pt x="492" y="948"/>
                  <a:pt x="493" y="953"/>
                  <a:pt x="493" y="958"/>
                </a:cubicBezTo>
                <a:cubicBezTo>
                  <a:pt x="494" y="972"/>
                  <a:pt x="496" y="986"/>
                  <a:pt x="497" y="1002"/>
                </a:cubicBezTo>
                <a:cubicBezTo>
                  <a:pt x="499" y="1017"/>
                  <a:pt x="500" y="1033"/>
                  <a:pt x="502" y="1051"/>
                </a:cubicBezTo>
                <a:cubicBezTo>
                  <a:pt x="503" y="1066"/>
                  <a:pt x="517" y="1077"/>
                  <a:pt x="532" y="1077"/>
                </a:cubicBezTo>
                <a:cubicBezTo>
                  <a:pt x="547" y="1077"/>
                  <a:pt x="561" y="1066"/>
                  <a:pt x="562" y="1051"/>
                </a:cubicBezTo>
                <a:cubicBezTo>
                  <a:pt x="564" y="1033"/>
                  <a:pt x="565" y="1017"/>
                  <a:pt x="567" y="1002"/>
                </a:cubicBezTo>
                <a:cubicBezTo>
                  <a:pt x="568" y="986"/>
                  <a:pt x="570" y="972"/>
                  <a:pt x="571" y="958"/>
                </a:cubicBezTo>
                <a:cubicBezTo>
                  <a:pt x="571" y="953"/>
                  <a:pt x="572" y="948"/>
                  <a:pt x="572" y="943"/>
                </a:cubicBezTo>
                <a:cubicBezTo>
                  <a:pt x="593" y="941"/>
                  <a:pt x="613" y="937"/>
                  <a:pt x="632" y="932"/>
                </a:cubicBezTo>
                <a:cubicBezTo>
                  <a:pt x="634" y="937"/>
                  <a:pt x="637" y="941"/>
                  <a:pt x="639" y="946"/>
                </a:cubicBezTo>
                <a:cubicBezTo>
                  <a:pt x="645" y="958"/>
                  <a:pt x="651" y="972"/>
                  <a:pt x="658" y="986"/>
                </a:cubicBezTo>
                <a:cubicBezTo>
                  <a:pt x="664" y="1000"/>
                  <a:pt x="671" y="1014"/>
                  <a:pt x="679" y="1030"/>
                </a:cubicBezTo>
                <a:cubicBezTo>
                  <a:pt x="685" y="1044"/>
                  <a:pt x="702" y="1050"/>
                  <a:pt x="716" y="1044"/>
                </a:cubicBezTo>
                <a:cubicBezTo>
                  <a:pt x="730" y="1039"/>
                  <a:pt x="739" y="1024"/>
                  <a:pt x="735" y="1010"/>
                </a:cubicBezTo>
                <a:cubicBezTo>
                  <a:pt x="731" y="993"/>
                  <a:pt x="727" y="977"/>
                  <a:pt x="723" y="962"/>
                </a:cubicBezTo>
                <a:cubicBezTo>
                  <a:pt x="719" y="947"/>
                  <a:pt x="715" y="933"/>
                  <a:pt x="712" y="919"/>
                </a:cubicBezTo>
                <a:cubicBezTo>
                  <a:pt x="710" y="914"/>
                  <a:pt x="709" y="909"/>
                  <a:pt x="708" y="905"/>
                </a:cubicBezTo>
                <a:cubicBezTo>
                  <a:pt x="726" y="896"/>
                  <a:pt x="744" y="885"/>
                  <a:pt x="761" y="874"/>
                </a:cubicBezTo>
                <a:cubicBezTo>
                  <a:pt x="764" y="877"/>
                  <a:pt x="768" y="881"/>
                  <a:pt x="771" y="885"/>
                </a:cubicBezTo>
                <a:cubicBezTo>
                  <a:pt x="781" y="894"/>
                  <a:pt x="792" y="905"/>
                  <a:pt x="803" y="916"/>
                </a:cubicBezTo>
                <a:cubicBezTo>
                  <a:pt x="814" y="927"/>
                  <a:pt x="825" y="938"/>
                  <a:pt x="838" y="950"/>
                </a:cubicBezTo>
                <a:cubicBezTo>
                  <a:pt x="849" y="961"/>
                  <a:pt x="866" y="961"/>
                  <a:pt x="878" y="951"/>
                </a:cubicBezTo>
                <a:cubicBezTo>
                  <a:pt x="889" y="941"/>
                  <a:pt x="893" y="924"/>
                  <a:pt x="884" y="911"/>
                </a:cubicBezTo>
                <a:cubicBezTo>
                  <a:pt x="874" y="897"/>
                  <a:pt x="865" y="884"/>
                  <a:pt x="856" y="871"/>
                </a:cubicBezTo>
                <a:cubicBezTo>
                  <a:pt x="847" y="858"/>
                  <a:pt x="839" y="846"/>
                  <a:pt x="831" y="835"/>
                </a:cubicBezTo>
                <a:cubicBezTo>
                  <a:pt x="828" y="830"/>
                  <a:pt x="825" y="826"/>
                  <a:pt x="822" y="822"/>
                </a:cubicBezTo>
                <a:cubicBezTo>
                  <a:pt x="836" y="807"/>
                  <a:pt x="849" y="792"/>
                  <a:pt x="861" y="775"/>
                </a:cubicBezTo>
                <a:cubicBezTo>
                  <a:pt x="866" y="777"/>
                  <a:pt x="870" y="780"/>
                  <a:pt x="875" y="782"/>
                </a:cubicBezTo>
                <a:cubicBezTo>
                  <a:pt x="888" y="788"/>
                  <a:pt x="901" y="794"/>
                  <a:pt x="915" y="800"/>
                </a:cubicBezTo>
                <a:cubicBezTo>
                  <a:pt x="929" y="807"/>
                  <a:pt x="944" y="813"/>
                  <a:pt x="960" y="821"/>
                </a:cubicBezTo>
                <a:cubicBezTo>
                  <a:pt x="974" y="827"/>
                  <a:pt x="990" y="821"/>
                  <a:pt x="998" y="808"/>
                </a:cubicBezTo>
                <a:cubicBezTo>
                  <a:pt x="1005" y="794"/>
                  <a:pt x="1002" y="777"/>
                  <a:pt x="990" y="768"/>
                </a:cubicBezTo>
                <a:cubicBezTo>
                  <a:pt x="976" y="758"/>
                  <a:pt x="963" y="749"/>
                  <a:pt x="950" y="740"/>
                </a:cubicBezTo>
                <a:cubicBezTo>
                  <a:pt x="937" y="731"/>
                  <a:pt x="926" y="722"/>
                  <a:pt x="914" y="714"/>
                </a:cubicBezTo>
                <a:cubicBezTo>
                  <a:pt x="910" y="711"/>
                  <a:pt x="906" y="708"/>
                  <a:pt x="902" y="705"/>
                </a:cubicBezTo>
                <a:cubicBezTo>
                  <a:pt x="910" y="687"/>
                  <a:pt x="917" y="668"/>
                  <a:pt x="923" y="648"/>
                </a:cubicBezTo>
                <a:cubicBezTo>
                  <a:pt x="928" y="649"/>
                  <a:pt x="932" y="649"/>
                  <a:pt x="938" y="649"/>
                </a:cubicBezTo>
                <a:cubicBezTo>
                  <a:pt x="952" y="651"/>
                  <a:pt x="966" y="652"/>
                  <a:pt x="982" y="653"/>
                </a:cubicBezTo>
                <a:cubicBezTo>
                  <a:pt x="997" y="654"/>
                  <a:pt x="1013" y="656"/>
                  <a:pt x="1031" y="657"/>
                </a:cubicBezTo>
                <a:cubicBezTo>
                  <a:pt x="1046" y="658"/>
                  <a:pt x="1059" y="647"/>
                  <a:pt x="1061" y="632"/>
                </a:cubicBezTo>
                <a:cubicBezTo>
                  <a:pt x="1064" y="617"/>
                  <a:pt x="1056" y="602"/>
                  <a:pt x="1041" y="598"/>
                </a:cubicBezTo>
                <a:close/>
              </a:path>
            </a:pathLst>
          </a:custGeom>
          <a:solidFill>
            <a:srgbClr val="356377"/>
          </a:solidFill>
          <a:ln>
            <a:noFill/>
          </a:ln>
        </p:spPr>
        <p:txBody>
          <a:bodyPr vert="horz" wrap="square" lIns="91440" tIns="45720" rIns="91440" bIns="45720" numCol="1" anchor="t" anchorCtr="0" compatLnSpc="1">
            <a:prstTxWarp prst="textNoShape">
              <a:avLst/>
            </a:prstTxWarp>
          </a:bodyPr>
          <a:lstStyle/>
          <a:p>
            <a:pPr defTabSz="914378"/>
            <a:endParaRPr lang="en-US" sz="1800">
              <a:solidFill>
                <a:prstClr val="black"/>
              </a:solidFill>
            </a:endParaRPr>
          </a:p>
        </p:txBody>
      </p:sp>
      <p:sp>
        <p:nvSpPr>
          <p:cNvPr id="117" name="Freeform 11">
            <a:extLst>
              <a:ext uri="{FF2B5EF4-FFF2-40B4-BE49-F238E27FC236}">
                <a16:creationId xmlns:a16="http://schemas.microsoft.com/office/drawing/2014/main" id="{A8A7F5C5-51B7-4B9C-9FD8-7F6EB75C81A7}"/>
              </a:ext>
            </a:extLst>
          </p:cNvPr>
          <p:cNvSpPr>
            <a:spLocks/>
          </p:cNvSpPr>
          <p:nvPr/>
        </p:nvSpPr>
        <p:spPr bwMode="auto">
          <a:xfrm>
            <a:off x="5529346" y="2098794"/>
            <a:ext cx="109454" cy="110641"/>
          </a:xfrm>
          <a:custGeom>
            <a:avLst/>
            <a:gdLst>
              <a:gd name="T0" fmla="*/ 951 w 1064"/>
              <a:gd name="T1" fmla="*/ 573 h 1077"/>
              <a:gd name="T2" fmla="*/ 936 w 1064"/>
              <a:gd name="T3" fmla="*/ 508 h 1077"/>
              <a:gd name="T4" fmla="*/ 1041 w 1064"/>
              <a:gd name="T5" fmla="*/ 479 h 1077"/>
              <a:gd name="T6" fmla="*/ 982 w 1064"/>
              <a:gd name="T7" fmla="*/ 424 h 1077"/>
              <a:gd name="T8" fmla="*/ 902 w 1064"/>
              <a:gd name="T9" fmla="*/ 371 h 1077"/>
              <a:gd name="T10" fmla="*/ 990 w 1064"/>
              <a:gd name="T11" fmla="*/ 308 h 1077"/>
              <a:gd name="T12" fmla="*/ 915 w 1064"/>
              <a:gd name="T13" fmla="*/ 276 h 1077"/>
              <a:gd name="T14" fmla="*/ 822 w 1064"/>
              <a:gd name="T15" fmla="*/ 255 h 1077"/>
              <a:gd name="T16" fmla="*/ 884 w 1064"/>
              <a:gd name="T17" fmla="*/ 165 h 1077"/>
              <a:gd name="T18" fmla="*/ 803 w 1064"/>
              <a:gd name="T19" fmla="*/ 161 h 1077"/>
              <a:gd name="T20" fmla="*/ 708 w 1064"/>
              <a:gd name="T21" fmla="*/ 172 h 1077"/>
              <a:gd name="T22" fmla="*/ 735 w 1064"/>
              <a:gd name="T23" fmla="*/ 67 h 1077"/>
              <a:gd name="T24" fmla="*/ 658 w 1064"/>
              <a:gd name="T25" fmla="*/ 91 h 1077"/>
              <a:gd name="T26" fmla="*/ 572 w 1064"/>
              <a:gd name="T27" fmla="*/ 134 h 1077"/>
              <a:gd name="T28" fmla="*/ 562 w 1064"/>
              <a:gd name="T29" fmla="*/ 26 h 1077"/>
              <a:gd name="T30" fmla="*/ 497 w 1064"/>
              <a:gd name="T31" fmla="*/ 75 h 1077"/>
              <a:gd name="T32" fmla="*/ 432 w 1064"/>
              <a:gd name="T33" fmla="*/ 144 h 1077"/>
              <a:gd name="T34" fmla="*/ 385 w 1064"/>
              <a:gd name="T35" fmla="*/ 46 h 1077"/>
              <a:gd name="T36" fmla="*/ 341 w 1064"/>
              <a:gd name="T37" fmla="*/ 115 h 1077"/>
              <a:gd name="T38" fmla="*/ 303 w 1064"/>
              <a:gd name="T39" fmla="*/ 203 h 1077"/>
              <a:gd name="T40" fmla="*/ 226 w 1064"/>
              <a:gd name="T41" fmla="*/ 126 h 1077"/>
              <a:gd name="T42" fmla="*/ 208 w 1064"/>
              <a:gd name="T43" fmla="*/ 206 h 1077"/>
              <a:gd name="T44" fmla="*/ 203 w 1064"/>
              <a:gd name="T45" fmla="*/ 301 h 1077"/>
              <a:gd name="T46" fmla="*/ 104 w 1064"/>
              <a:gd name="T47" fmla="*/ 256 h 1077"/>
              <a:gd name="T48" fmla="*/ 114 w 1064"/>
              <a:gd name="T49" fmla="*/ 337 h 1077"/>
              <a:gd name="T50" fmla="*/ 142 w 1064"/>
              <a:gd name="T51" fmla="*/ 428 h 1077"/>
              <a:gd name="T52" fmla="*/ 33 w 1064"/>
              <a:gd name="T53" fmla="*/ 420 h 1077"/>
              <a:gd name="T54" fmla="*/ 70 w 1064"/>
              <a:gd name="T55" fmla="*/ 492 h 1077"/>
              <a:gd name="T56" fmla="*/ 126 w 1064"/>
              <a:gd name="T57" fmla="*/ 538 h 1077"/>
              <a:gd name="T58" fmla="*/ 70 w 1064"/>
              <a:gd name="T59" fmla="*/ 585 h 1077"/>
              <a:gd name="T60" fmla="*/ 33 w 1064"/>
              <a:gd name="T61" fmla="*/ 657 h 1077"/>
              <a:gd name="T62" fmla="*/ 142 w 1064"/>
              <a:gd name="T63" fmla="*/ 648 h 1077"/>
              <a:gd name="T64" fmla="*/ 114 w 1064"/>
              <a:gd name="T65" fmla="*/ 740 h 1077"/>
              <a:gd name="T66" fmla="*/ 104 w 1064"/>
              <a:gd name="T67" fmla="*/ 821 h 1077"/>
              <a:gd name="T68" fmla="*/ 203 w 1064"/>
              <a:gd name="T69" fmla="*/ 775 h 1077"/>
              <a:gd name="T70" fmla="*/ 208 w 1064"/>
              <a:gd name="T71" fmla="*/ 871 h 1077"/>
              <a:gd name="T72" fmla="*/ 226 w 1064"/>
              <a:gd name="T73" fmla="*/ 950 h 1077"/>
              <a:gd name="T74" fmla="*/ 303 w 1064"/>
              <a:gd name="T75" fmla="*/ 874 h 1077"/>
              <a:gd name="T76" fmla="*/ 341 w 1064"/>
              <a:gd name="T77" fmla="*/ 962 h 1077"/>
              <a:gd name="T78" fmla="*/ 385 w 1064"/>
              <a:gd name="T79" fmla="*/ 1030 h 1077"/>
              <a:gd name="T80" fmla="*/ 432 w 1064"/>
              <a:gd name="T81" fmla="*/ 932 h 1077"/>
              <a:gd name="T82" fmla="*/ 497 w 1064"/>
              <a:gd name="T83" fmla="*/ 1002 h 1077"/>
              <a:gd name="T84" fmla="*/ 562 w 1064"/>
              <a:gd name="T85" fmla="*/ 1051 h 1077"/>
              <a:gd name="T86" fmla="*/ 572 w 1064"/>
              <a:gd name="T87" fmla="*/ 943 h 1077"/>
              <a:gd name="T88" fmla="*/ 658 w 1064"/>
              <a:gd name="T89" fmla="*/ 986 h 1077"/>
              <a:gd name="T90" fmla="*/ 735 w 1064"/>
              <a:gd name="T91" fmla="*/ 1010 h 1077"/>
              <a:gd name="T92" fmla="*/ 708 w 1064"/>
              <a:gd name="T93" fmla="*/ 905 h 1077"/>
              <a:gd name="T94" fmla="*/ 803 w 1064"/>
              <a:gd name="T95" fmla="*/ 916 h 1077"/>
              <a:gd name="T96" fmla="*/ 884 w 1064"/>
              <a:gd name="T97" fmla="*/ 911 h 1077"/>
              <a:gd name="T98" fmla="*/ 822 w 1064"/>
              <a:gd name="T99" fmla="*/ 822 h 1077"/>
              <a:gd name="T100" fmla="*/ 915 w 1064"/>
              <a:gd name="T101" fmla="*/ 800 h 1077"/>
              <a:gd name="T102" fmla="*/ 990 w 1064"/>
              <a:gd name="T103" fmla="*/ 768 h 1077"/>
              <a:gd name="T104" fmla="*/ 902 w 1064"/>
              <a:gd name="T105" fmla="*/ 705 h 1077"/>
              <a:gd name="T106" fmla="*/ 982 w 1064"/>
              <a:gd name="T107" fmla="*/ 653 h 1077"/>
              <a:gd name="T108" fmla="*/ 1041 w 1064"/>
              <a:gd name="T109" fmla="*/ 598 h 10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64" h="1077">
                <a:moveTo>
                  <a:pt x="1041" y="598"/>
                </a:moveTo>
                <a:cubicBezTo>
                  <a:pt x="1024" y="593"/>
                  <a:pt x="1009" y="589"/>
                  <a:pt x="994" y="585"/>
                </a:cubicBezTo>
                <a:cubicBezTo>
                  <a:pt x="979" y="580"/>
                  <a:pt x="965" y="577"/>
                  <a:pt x="951" y="573"/>
                </a:cubicBezTo>
                <a:cubicBezTo>
                  <a:pt x="946" y="571"/>
                  <a:pt x="941" y="570"/>
                  <a:pt x="936" y="569"/>
                </a:cubicBezTo>
                <a:cubicBezTo>
                  <a:pt x="937" y="559"/>
                  <a:pt x="938" y="549"/>
                  <a:pt x="938" y="538"/>
                </a:cubicBezTo>
                <a:cubicBezTo>
                  <a:pt x="938" y="528"/>
                  <a:pt x="937" y="518"/>
                  <a:pt x="936" y="508"/>
                </a:cubicBezTo>
                <a:cubicBezTo>
                  <a:pt x="941" y="506"/>
                  <a:pt x="946" y="505"/>
                  <a:pt x="951" y="504"/>
                </a:cubicBezTo>
                <a:cubicBezTo>
                  <a:pt x="965" y="500"/>
                  <a:pt x="979" y="496"/>
                  <a:pt x="994" y="492"/>
                </a:cubicBezTo>
                <a:cubicBezTo>
                  <a:pt x="1009" y="488"/>
                  <a:pt x="1024" y="484"/>
                  <a:pt x="1041" y="479"/>
                </a:cubicBezTo>
                <a:cubicBezTo>
                  <a:pt x="1056" y="475"/>
                  <a:pt x="1064" y="460"/>
                  <a:pt x="1061" y="445"/>
                </a:cubicBezTo>
                <a:cubicBezTo>
                  <a:pt x="1059" y="430"/>
                  <a:pt x="1046" y="418"/>
                  <a:pt x="1031" y="420"/>
                </a:cubicBezTo>
                <a:cubicBezTo>
                  <a:pt x="1013" y="421"/>
                  <a:pt x="997" y="422"/>
                  <a:pt x="982" y="424"/>
                </a:cubicBezTo>
                <a:cubicBezTo>
                  <a:pt x="966" y="425"/>
                  <a:pt x="952" y="426"/>
                  <a:pt x="938" y="427"/>
                </a:cubicBezTo>
                <a:cubicBezTo>
                  <a:pt x="932" y="428"/>
                  <a:pt x="928" y="428"/>
                  <a:pt x="923" y="428"/>
                </a:cubicBezTo>
                <a:cubicBezTo>
                  <a:pt x="917" y="409"/>
                  <a:pt x="910" y="389"/>
                  <a:pt x="902" y="371"/>
                </a:cubicBezTo>
                <a:cubicBezTo>
                  <a:pt x="906" y="368"/>
                  <a:pt x="910" y="365"/>
                  <a:pt x="914" y="362"/>
                </a:cubicBezTo>
                <a:cubicBezTo>
                  <a:pt x="926" y="354"/>
                  <a:pt x="937" y="346"/>
                  <a:pt x="950" y="337"/>
                </a:cubicBezTo>
                <a:cubicBezTo>
                  <a:pt x="963" y="328"/>
                  <a:pt x="976" y="318"/>
                  <a:pt x="990" y="308"/>
                </a:cubicBezTo>
                <a:cubicBezTo>
                  <a:pt x="1002" y="299"/>
                  <a:pt x="1005" y="282"/>
                  <a:pt x="998" y="269"/>
                </a:cubicBezTo>
                <a:cubicBezTo>
                  <a:pt x="990" y="256"/>
                  <a:pt x="974" y="250"/>
                  <a:pt x="960" y="256"/>
                </a:cubicBezTo>
                <a:cubicBezTo>
                  <a:pt x="944" y="263"/>
                  <a:pt x="929" y="270"/>
                  <a:pt x="915" y="276"/>
                </a:cubicBezTo>
                <a:cubicBezTo>
                  <a:pt x="901" y="283"/>
                  <a:pt x="888" y="289"/>
                  <a:pt x="875" y="295"/>
                </a:cubicBezTo>
                <a:cubicBezTo>
                  <a:pt x="870" y="297"/>
                  <a:pt x="866" y="299"/>
                  <a:pt x="861" y="301"/>
                </a:cubicBezTo>
                <a:cubicBezTo>
                  <a:pt x="850" y="285"/>
                  <a:pt x="836" y="269"/>
                  <a:pt x="822" y="255"/>
                </a:cubicBezTo>
                <a:cubicBezTo>
                  <a:pt x="825" y="250"/>
                  <a:pt x="828" y="246"/>
                  <a:pt x="831" y="242"/>
                </a:cubicBezTo>
                <a:cubicBezTo>
                  <a:pt x="839" y="230"/>
                  <a:pt x="847" y="218"/>
                  <a:pt x="856" y="206"/>
                </a:cubicBezTo>
                <a:cubicBezTo>
                  <a:pt x="865" y="193"/>
                  <a:pt x="874" y="179"/>
                  <a:pt x="884" y="165"/>
                </a:cubicBezTo>
                <a:cubicBezTo>
                  <a:pt x="893" y="153"/>
                  <a:pt x="889" y="135"/>
                  <a:pt x="878" y="126"/>
                </a:cubicBezTo>
                <a:cubicBezTo>
                  <a:pt x="866" y="116"/>
                  <a:pt x="849" y="116"/>
                  <a:pt x="838" y="126"/>
                </a:cubicBezTo>
                <a:cubicBezTo>
                  <a:pt x="825" y="139"/>
                  <a:pt x="814" y="150"/>
                  <a:pt x="803" y="161"/>
                </a:cubicBezTo>
                <a:cubicBezTo>
                  <a:pt x="792" y="172"/>
                  <a:pt x="781" y="182"/>
                  <a:pt x="771" y="192"/>
                </a:cubicBezTo>
                <a:cubicBezTo>
                  <a:pt x="768" y="196"/>
                  <a:pt x="764" y="199"/>
                  <a:pt x="761" y="203"/>
                </a:cubicBezTo>
                <a:cubicBezTo>
                  <a:pt x="744" y="191"/>
                  <a:pt x="726" y="181"/>
                  <a:pt x="708" y="172"/>
                </a:cubicBezTo>
                <a:cubicBezTo>
                  <a:pt x="709" y="167"/>
                  <a:pt x="710" y="162"/>
                  <a:pt x="712" y="157"/>
                </a:cubicBezTo>
                <a:cubicBezTo>
                  <a:pt x="715" y="144"/>
                  <a:pt x="719" y="130"/>
                  <a:pt x="723" y="115"/>
                </a:cubicBezTo>
                <a:cubicBezTo>
                  <a:pt x="727" y="100"/>
                  <a:pt x="731" y="84"/>
                  <a:pt x="735" y="67"/>
                </a:cubicBezTo>
                <a:cubicBezTo>
                  <a:pt x="739" y="52"/>
                  <a:pt x="730" y="37"/>
                  <a:pt x="716" y="32"/>
                </a:cubicBezTo>
                <a:cubicBezTo>
                  <a:pt x="702" y="27"/>
                  <a:pt x="685" y="33"/>
                  <a:pt x="679" y="46"/>
                </a:cubicBezTo>
                <a:cubicBezTo>
                  <a:pt x="671" y="62"/>
                  <a:pt x="664" y="77"/>
                  <a:pt x="658" y="91"/>
                </a:cubicBezTo>
                <a:cubicBezTo>
                  <a:pt x="651" y="105"/>
                  <a:pt x="645" y="118"/>
                  <a:pt x="639" y="131"/>
                </a:cubicBezTo>
                <a:cubicBezTo>
                  <a:pt x="637" y="135"/>
                  <a:pt x="634" y="140"/>
                  <a:pt x="632" y="144"/>
                </a:cubicBezTo>
                <a:cubicBezTo>
                  <a:pt x="613" y="139"/>
                  <a:pt x="593" y="136"/>
                  <a:pt x="572" y="134"/>
                </a:cubicBezTo>
                <a:cubicBezTo>
                  <a:pt x="572" y="129"/>
                  <a:pt x="571" y="124"/>
                  <a:pt x="571" y="119"/>
                </a:cubicBezTo>
                <a:cubicBezTo>
                  <a:pt x="570" y="105"/>
                  <a:pt x="568" y="90"/>
                  <a:pt x="567" y="75"/>
                </a:cubicBezTo>
                <a:cubicBezTo>
                  <a:pt x="565" y="59"/>
                  <a:pt x="564" y="43"/>
                  <a:pt x="562" y="26"/>
                </a:cubicBezTo>
                <a:cubicBezTo>
                  <a:pt x="561" y="11"/>
                  <a:pt x="547" y="0"/>
                  <a:pt x="532" y="0"/>
                </a:cubicBezTo>
                <a:cubicBezTo>
                  <a:pt x="517" y="0"/>
                  <a:pt x="503" y="11"/>
                  <a:pt x="502" y="26"/>
                </a:cubicBezTo>
                <a:cubicBezTo>
                  <a:pt x="500" y="43"/>
                  <a:pt x="499" y="59"/>
                  <a:pt x="497" y="75"/>
                </a:cubicBezTo>
                <a:cubicBezTo>
                  <a:pt x="496" y="90"/>
                  <a:pt x="494" y="105"/>
                  <a:pt x="493" y="119"/>
                </a:cubicBezTo>
                <a:cubicBezTo>
                  <a:pt x="493" y="124"/>
                  <a:pt x="492" y="129"/>
                  <a:pt x="492" y="134"/>
                </a:cubicBezTo>
                <a:cubicBezTo>
                  <a:pt x="471" y="136"/>
                  <a:pt x="451" y="139"/>
                  <a:pt x="432" y="144"/>
                </a:cubicBezTo>
                <a:cubicBezTo>
                  <a:pt x="430" y="140"/>
                  <a:pt x="428" y="135"/>
                  <a:pt x="425" y="131"/>
                </a:cubicBezTo>
                <a:cubicBezTo>
                  <a:pt x="419" y="118"/>
                  <a:pt x="413" y="105"/>
                  <a:pt x="406" y="91"/>
                </a:cubicBezTo>
                <a:cubicBezTo>
                  <a:pt x="400" y="77"/>
                  <a:pt x="393" y="62"/>
                  <a:pt x="385" y="46"/>
                </a:cubicBezTo>
                <a:cubicBezTo>
                  <a:pt x="379" y="33"/>
                  <a:pt x="362" y="27"/>
                  <a:pt x="348" y="32"/>
                </a:cubicBezTo>
                <a:cubicBezTo>
                  <a:pt x="334" y="37"/>
                  <a:pt x="325" y="52"/>
                  <a:pt x="329" y="67"/>
                </a:cubicBezTo>
                <a:cubicBezTo>
                  <a:pt x="333" y="84"/>
                  <a:pt x="337" y="100"/>
                  <a:pt x="341" y="115"/>
                </a:cubicBezTo>
                <a:cubicBezTo>
                  <a:pt x="345" y="130"/>
                  <a:pt x="349" y="144"/>
                  <a:pt x="352" y="157"/>
                </a:cubicBezTo>
                <a:cubicBezTo>
                  <a:pt x="354" y="162"/>
                  <a:pt x="355" y="167"/>
                  <a:pt x="356" y="172"/>
                </a:cubicBezTo>
                <a:cubicBezTo>
                  <a:pt x="338" y="181"/>
                  <a:pt x="320" y="191"/>
                  <a:pt x="303" y="203"/>
                </a:cubicBezTo>
                <a:cubicBezTo>
                  <a:pt x="300" y="199"/>
                  <a:pt x="296" y="196"/>
                  <a:pt x="293" y="192"/>
                </a:cubicBezTo>
                <a:cubicBezTo>
                  <a:pt x="283" y="182"/>
                  <a:pt x="272" y="172"/>
                  <a:pt x="261" y="161"/>
                </a:cubicBezTo>
                <a:cubicBezTo>
                  <a:pt x="250" y="150"/>
                  <a:pt x="239" y="139"/>
                  <a:pt x="226" y="126"/>
                </a:cubicBezTo>
                <a:cubicBezTo>
                  <a:pt x="215" y="116"/>
                  <a:pt x="198" y="116"/>
                  <a:pt x="186" y="126"/>
                </a:cubicBezTo>
                <a:cubicBezTo>
                  <a:pt x="175" y="135"/>
                  <a:pt x="172" y="153"/>
                  <a:pt x="180" y="165"/>
                </a:cubicBezTo>
                <a:cubicBezTo>
                  <a:pt x="190" y="179"/>
                  <a:pt x="199" y="193"/>
                  <a:pt x="208" y="206"/>
                </a:cubicBezTo>
                <a:cubicBezTo>
                  <a:pt x="217" y="218"/>
                  <a:pt x="225" y="230"/>
                  <a:pt x="233" y="242"/>
                </a:cubicBezTo>
                <a:cubicBezTo>
                  <a:pt x="236" y="246"/>
                  <a:pt x="239" y="250"/>
                  <a:pt x="242" y="255"/>
                </a:cubicBezTo>
                <a:cubicBezTo>
                  <a:pt x="228" y="269"/>
                  <a:pt x="215" y="285"/>
                  <a:pt x="203" y="301"/>
                </a:cubicBezTo>
                <a:cubicBezTo>
                  <a:pt x="198" y="299"/>
                  <a:pt x="194" y="297"/>
                  <a:pt x="189" y="295"/>
                </a:cubicBezTo>
                <a:cubicBezTo>
                  <a:pt x="176" y="289"/>
                  <a:pt x="163" y="283"/>
                  <a:pt x="149" y="276"/>
                </a:cubicBezTo>
                <a:cubicBezTo>
                  <a:pt x="135" y="270"/>
                  <a:pt x="120" y="263"/>
                  <a:pt x="104" y="256"/>
                </a:cubicBezTo>
                <a:cubicBezTo>
                  <a:pt x="90" y="250"/>
                  <a:pt x="74" y="256"/>
                  <a:pt x="66" y="269"/>
                </a:cubicBezTo>
                <a:cubicBezTo>
                  <a:pt x="59" y="282"/>
                  <a:pt x="62" y="299"/>
                  <a:pt x="74" y="308"/>
                </a:cubicBezTo>
                <a:cubicBezTo>
                  <a:pt x="88" y="318"/>
                  <a:pt x="101" y="328"/>
                  <a:pt x="114" y="337"/>
                </a:cubicBezTo>
                <a:cubicBezTo>
                  <a:pt x="127" y="346"/>
                  <a:pt x="139" y="354"/>
                  <a:pt x="150" y="362"/>
                </a:cubicBezTo>
                <a:cubicBezTo>
                  <a:pt x="154" y="365"/>
                  <a:pt x="158" y="368"/>
                  <a:pt x="162" y="371"/>
                </a:cubicBezTo>
                <a:cubicBezTo>
                  <a:pt x="154" y="389"/>
                  <a:pt x="147" y="409"/>
                  <a:pt x="142" y="428"/>
                </a:cubicBezTo>
                <a:cubicBezTo>
                  <a:pt x="137" y="428"/>
                  <a:pt x="132" y="428"/>
                  <a:pt x="126" y="427"/>
                </a:cubicBezTo>
                <a:cubicBezTo>
                  <a:pt x="112" y="426"/>
                  <a:pt x="98" y="425"/>
                  <a:pt x="82" y="424"/>
                </a:cubicBezTo>
                <a:cubicBezTo>
                  <a:pt x="67" y="422"/>
                  <a:pt x="51" y="421"/>
                  <a:pt x="33" y="420"/>
                </a:cubicBezTo>
                <a:cubicBezTo>
                  <a:pt x="18" y="418"/>
                  <a:pt x="5" y="430"/>
                  <a:pt x="3" y="445"/>
                </a:cubicBezTo>
                <a:cubicBezTo>
                  <a:pt x="0" y="460"/>
                  <a:pt x="8" y="475"/>
                  <a:pt x="23" y="479"/>
                </a:cubicBezTo>
                <a:cubicBezTo>
                  <a:pt x="40" y="484"/>
                  <a:pt x="55" y="488"/>
                  <a:pt x="70" y="492"/>
                </a:cubicBezTo>
                <a:cubicBezTo>
                  <a:pt x="85" y="496"/>
                  <a:pt x="99" y="500"/>
                  <a:pt x="113" y="504"/>
                </a:cubicBezTo>
                <a:cubicBezTo>
                  <a:pt x="118" y="505"/>
                  <a:pt x="123" y="506"/>
                  <a:pt x="128" y="508"/>
                </a:cubicBezTo>
                <a:cubicBezTo>
                  <a:pt x="127" y="518"/>
                  <a:pt x="126" y="528"/>
                  <a:pt x="126" y="538"/>
                </a:cubicBezTo>
                <a:cubicBezTo>
                  <a:pt x="126" y="549"/>
                  <a:pt x="127" y="559"/>
                  <a:pt x="128" y="569"/>
                </a:cubicBezTo>
                <a:cubicBezTo>
                  <a:pt x="123" y="570"/>
                  <a:pt x="118" y="571"/>
                  <a:pt x="113" y="573"/>
                </a:cubicBezTo>
                <a:cubicBezTo>
                  <a:pt x="99" y="577"/>
                  <a:pt x="85" y="580"/>
                  <a:pt x="70" y="585"/>
                </a:cubicBezTo>
                <a:cubicBezTo>
                  <a:pt x="55" y="589"/>
                  <a:pt x="40" y="593"/>
                  <a:pt x="23" y="598"/>
                </a:cubicBezTo>
                <a:cubicBezTo>
                  <a:pt x="8" y="602"/>
                  <a:pt x="0" y="617"/>
                  <a:pt x="3" y="632"/>
                </a:cubicBezTo>
                <a:cubicBezTo>
                  <a:pt x="5" y="647"/>
                  <a:pt x="18" y="658"/>
                  <a:pt x="33" y="657"/>
                </a:cubicBezTo>
                <a:cubicBezTo>
                  <a:pt x="51" y="656"/>
                  <a:pt x="67" y="654"/>
                  <a:pt x="82" y="653"/>
                </a:cubicBezTo>
                <a:cubicBezTo>
                  <a:pt x="98" y="652"/>
                  <a:pt x="112" y="651"/>
                  <a:pt x="126" y="649"/>
                </a:cubicBezTo>
                <a:cubicBezTo>
                  <a:pt x="132" y="649"/>
                  <a:pt x="137" y="649"/>
                  <a:pt x="142" y="648"/>
                </a:cubicBezTo>
                <a:cubicBezTo>
                  <a:pt x="147" y="668"/>
                  <a:pt x="154" y="687"/>
                  <a:pt x="162" y="705"/>
                </a:cubicBezTo>
                <a:cubicBezTo>
                  <a:pt x="158" y="708"/>
                  <a:pt x="154" y="711"/>
                  <a:pt x="150" y="714"/>
                </a:cubicBezTo>
                <a:cubicBezTo>
                  <a:pt x="139" y="722"/>
                  <a:pt x="127" y="731"/>
                  <a:pt x="114" y="740"/>
                </a:cubicBezTo>
                <a:cubicBezTo>
                  <a:pt x="101" y="749"/>
                  <a:pt x="88" y="758"/>
                  <a:pt x="74" y="768"/>
                </a:cubicBezTo>
                <a:cubicBezTo>
                  <a:pt x="62" y="777"/>
                  <a:pt x="59" y="794"/>
                  <a:pt x="66" y="808"/>
                </a:cubicBezTo>
                <a:cubicBezTo>
                  <a:pt x="74" y="821"/>
                  <a:pt x="90" y="827"/>
                  <a:pt x="104" y="821"/>
                </a:cubicBezTo>
                <a:cubicBezTo>
                  <a:pt x="120" y="813"/>
                  <a:pt x="135" y="807"/>
                  <a:pt x="149" y="800"/>
                </a:cubicBezTo>
                <a:cubicBezTo>
                  <a:pt x="163" y="794"/>
                  <a:pt x="176" y="788"/>
                  <a:pt x="189" y="782"/>
                </a:cubicBezTo>
                <a:cubicBezTo>
                  <a:pt x="194" y="780"/>
                  <a:pt x="198" y="777"/>
                  <a:pt x="203" y="775"/>
                </a:cubicBezTo>
                <a:cubicBezTo>
                  <a:pt x="215" y="792"/>
                  <a:pt x="228" y="807"/>
                  <a:pt x="242" y="822"/>
                </a:cubicBezTo>
                <a:cubicBezTo>
                  <a:pt x="239" y="826"/>
                  <a:pt x="236" y="830"/>
                  <a:pt x="233" y="835"/>
                </a:cubicBezTo>
                <a:cubicBezTo>
                  <a:pt x="225" y="846"/>
                  <a:pt x="217" y="858"/>
                  <a:pt x="208" y="871"/>
                </a:cubicBezTo>
                <a:cubicBezTo>
                  <a:pt x="199" y="884"/>
                  <a:pt x="190" y="897"/>
                  <a:pt x="180" y="911"/>
                </a:cubicBezTo>
                <a:cubicBezTo>
                  <a:pt x="172" y="924"/>
                  <a:pt x="175" y="941"/>
                  <a:pt x="186" y="951"/>
                </a:cubicBezTo>
                <a:cubicBezTo>
                  <a:pt x="198" y="961"/>
                  <a:pt x="215" y="961"/>
                  <a:pt x="226" y="950"/>
                </a:cubicBezTo>
                <a:cubicBezTo>
                  <a:pt x="239" y="938"/>
                  <a:pt x="250" y="927"/>
                  <a:pt x="261" y="916"/>
                </a:cubicBezTo>
                <a:cubicBezTo>
                  <a:pt x="272" y="905"/>
                  <a:pt x="283" y="894"/>
                  <a:pt x="293" y="885"/>
                </a:cubicBezTo>
                <a:cubicBezTo>
                  <a:pt x="296" y="881"/>
                  <a:pt x="300" y="877"/>
                  <a:pt x="303" y="874"/>
                </a:cubicBezTo>
                <a:cubicBezTo>
                  <a:pt x="320" y="885"/>
                  <a:pt x="338" y="896"/>
                  <a:pt x="356" y="905"/>
                </a:cubicBezTo>
                <a:cubicBezTo>
                  <a:pt x="355" y="909"/>
                  <a:pt x="354" y="914"/>
                  <a:pt x="352" y="919"/>
                </a:cubicBezTo>
                <a:cubicBezTo>
                  <a:pt x="349" y="933"/>
                  <a:pt x="345" y="947"/>
                  <a:pt x="341" y="962"/>
                </a:cubicBezTo>
                <a:cubicBezTo>
                  <a:pt x="337" y="977"/>
                  <a:pt x="333" y="993"/>
                  <a:pt x="329" y="1010"/>
                </a:cubicBezTo>
                <a:cubicBezTo>
                  <a:pt x="325" y="1024"/>
                  <a:pt x="334" y="1039"/>
                  <a:pt x="348" y="1044"/>
                </a:cubicBezTo>
                <a:cubicBezTo>
                  <a:pt x="362" y="1050"/>
                  <a:pt x="379" y="1044"/>
                  <a:pt x="385" y="1030"/>
                </a:cubicBezTo>
                <a:cubicBezTo>
                  <a:pt x="393" y="1014"/>
                  <a:pt x="400" y="1000"/>
                  <a:pt x="406" y="986"/>
                </a:cubicBezTo>
                <a:cubicBezTo>
                  <a:pt x="413" y="972"/>
                  <a:pt x="419" y="958"/>
                  <a:pt x="425" y="946"/>
                </a:cubicBezTo>
                <a:cubicBezTo>
                  <a:pt x="428" y="941"/>
                  <a:pt x="430" y="937"/>
                  <a:pt x="432" y="932"/>
                </a:cubicBezTo>
                <a:cubicBezTo>
                  <a:pt x="451" y="937"/>
                  <a:pt x="471" y="941"/>
                  <a:pt x="492" y="943"/>
                </a:cubicBezTo>
                <a:cubicBezTo>
                  <a:pt x="492" y="948"/>
                  <a:pt x="493" y="953"/>
                  <a:pt x="493" y="958"/>
                </a:cubicBezTo>
                <a:cubicBezTo>
                  <a:pt x="494" y="972"/>
                  <a:pt x="496" y="986"/>
                  <a:pt x="497" y="1002"/>
                </a:cubicBezTo>
                <a:cubicBezTo>
                  <a:pt x="499" y="1017"/>
                  <a:pt x="500" y="1033"/>
                  <a:pt x="502" y="1051"/>
                </a:cubicBezTo>
                <a:cubicBezTo>
                  <a:pt x="503" y="1066"/>
                  <a:pt x="517" y="1077"/>
                  <a:pt x="532" y="1077"/>
                </a:cubicBezTo>
                <a:cubicBezTo>
                  <a:pt x="547" y="1077"/>
                  <a:pt x="561" y="1066"/>
                  <a:pt x="562" y="1051"/>
                </a:cubicBezTo>
                <a:cubicBezTo>
                  <a:pt x="564" y="1033"/>
                  <a:pt x="565" y="1017"/>
                  <a:pt x="567" y="1002"/>
                </a:cubicBezTo>
                <a:cubicBezTo>
                  <a:pt x="568" y="986"/>
                  <a:pt x="570" y="972"/>
                  <a:pt x="571" y="958"/>
                </a:cubicBezTo>
                <a:cubicBezTo>
                  <a:pt x="571" y="953"/>
                  <a:pt x="572" y="948"/>
                  <a:pt x="572" y="943"/>
                </a:cubicBezTo>
                <a:cubicBezTo>
                  <a:pt x="593" y="941"/>
                  <a:pt x="613" y="937"/>
                  <a:pt x="632" y="932"/>
                </a:cubicBezTo>
                <a:cubicBezTo>
                  <a:pt x="634" y="937"/>
                  <a:pt x="637" y="941"/>
                  <a:pt x="639" y="946"/>
                </a:cubicBezTo>
                <a:cubicBezTo>
                  <a:pt x="645" y="958"/>
                  <a:pt x="651" y="972"/>
                  <a:pt x="658" y="986"/>
                </a:cubicBezTo>
                <a:cubicBezTo>
                  <a:pt x="664" y="1000"/>
                  <a:pt x="671" y="1014"/>
                  <a:pt x="679" y="1030"/>
                </a:cubicBezTo>
                <a:cubicBezTo>
                  <a:pt x="685" y="1044"/>
                  <a:pt x="702" y="1050"/>
                  <a:pt x="716" y="1044"/>
                </a:cubicBezTo>
                <a:cubicBezTo>
                  <a:pt x="730" y="1039"/>
                  <a:pt x="739" y="1024"/>
                  <a:pt x="735" y="1010"/>
                </a:cubicBezTo>
                <a:cubicBezTo>
                  <a:pt x="731" y="993"/>
                  <a:pt x="727" y="977"/>
                  <a:pt x="723" y="962"/>
                </a:cubicBezTo>
                <a:cubicBezTo>
                  <a:pt x="719" y="947"/>
                  <a:pt x="715" y="933"/>
                  <a:pt x="712" y="919"/>
                </a:cubicBezTo>
                <a:cubicBezTo>
                  <a:pt x="710" y="914"/>
                  <a:pt x="709" y="909"/>
                  <a:pt x="708" y="905"/>
                </a:cubicBezTo>
                <a:cubicBezTo>
                  <a:pt x="726" y="896"/>
                  <a:pt x="744" y="885"/>
                  <a:pt x="761" y="874"/>
                </a:cubicBezTo>
                <a:cubicBezTo>
                  <a:pt x="764" y="877"/>
                  <a:pt x="768" y="881"/>
                  <a:pt x="771" y="885"/>
                </a:cubicBezTo>
                <a:cubicBezTo>
                  <a:pt x="781" y="894"/>
                  <a:pt x="792" y="905"/>
                  <a:pt x="803" y="916"/>
                </a:cubicBezTo>
                <a:cubicBezTo>
                  <a:pt x="814" y="927"/>
                  <a:pt x="825" y="938"/>
                  <a:pt x="838" y="950"/>
                </a:cubicBezTo>
                <a:cubicBezTo>
                  <a:pt x="849" y="961"/>
                  <a:pt x="866" y="961"/>
                  <a:pt x="878" y="951"/>
                </a:cubicBezTo>
                <a:cubicBezTo>
                  <a:pt x="889" y="941"/>
                  <a:pt x="893" y="924"/>
                  <a:pt x="884" y="911"/>
                </a:cubicBezTo>
                <a:cubicBezTo>
                  <a:pt x="874" y="897"/>
                  <a:pt x="865" y="884"/>
                  <a:pt x="856" y="871"/>
                </a:cubicBezTo>
                <a:cubicBezTo>
                  <a:pt x="847" y="858"/>
                  <a:pt x="839" y="846"/>
                  <a:pt x="831" y="835"/>
                </a:cubicBezTo>
                <a:cubicBezTo>
                  <a:pt x="828" y="830"/>
                  <a:pt x="825" y="826"/>
                  <a:pt x="822" y="822"/>
                </a:cubicBezTo>
                <a:cubicBezTo>
                  <a:pt x="836" y="807"/>
                  <a:pt x="849" y="792"/>
                  <a:pt x="861" y="775"/>
                </a:cubicBezTo>
                <a:cubicBezTo>
                  <a:pt x="866" y="777"/>
                  <a:pt x="870" y="780"/>
                  <a:pt x="875" y="782"/>
                </a:cubicBezTo>
                <a:cubicBezTo>
                  <a:pt x="888" y="788"/>
                  <a:pt x="901" y="794"/>
                  <a:pt x="915" y="800"/>
                </a:cubicBezTo>
                <a:cubicBezTo>
                  <a:pt x="929" y="807"/>
                  <a:pt x="944" y="813"/>
                  <a:pt x="960" y="821"/>
                </a:cubicBezTo>
                <a:cubicBezTo>
                  <a:pt x="974" y="827"/>
                  <a:pt x="990" y="821"/>
                  <a:pt x="998" y="808"/>
                </a:cubicBezTo>
                <a:cubicBezTo>
                  <a:pt x="1005" y="794"/>
                  <a:pt x="1002" y="777"/>
                  <a:pt x="990" y="768"/>
                </a:cubicBezTo>
                <a:cubicBezTo>
                  <a:pt x="976" y="758"/>
                  <a:pt x="963" y="749"/>
                  <a:pt x="950" y="740"/>
                </a:cubicBezTo>
                <a:cubicBezTo>
                  <a:pt x="937" y="731"/>
                  <a:pt x="926" y="722"/>
                  <a:pt x="914" y="714"/>
                </a:cubicBezTo>
                <a:cubicBezTo>
                  <a:pt x="910" y="711"/>
                  <a:pt x="906" y="708"/>
                  <a:pt x="902" y="705"/>
                </a:cubicBezTo>
                <a:cubicBezTo>
                  <a:pt x="910" y="687"/>
                  <a:pt x="917" y="668"/>
                  <a:pt x="923" y="648"/>
                </a:cubicBezTo>
                <a:cubicBezTo>
                  <a:pt x="928" y="649"/>
                  <a:pt x="932" y="649"/>
                  <a:pt x="938" y="649"/>
                </a:cubicBezTo>
                <a:cubicBezTo>
                  <a:pt x="952" y="651"/>
                  <a:pt x="966" y="652"/>
                  <a:pt x="982" y="653"/>
                </a:cubicBezTo>
                <a:cubicBezTo>
                  <a:pt x="997" y="654"/>
                  <a:pt x="1013" y="656"/>
                  <a:pt x="1031" y="657"/>
                </a:cubicBezTo>
                <a:cubicBezTo>
                  <a:pt x="1046" y="658"/>
                  <a:pt x="1059" y="647"/>
                  <a:pt x="1061" y="632"/>
                </a:cubicBezTo>
                <a:cubicBezTo>
                  <a:pt x="1064" y="617"/>
                  <a:pt x="1056" y="602"/>
                  <a:pt x="1041" y="598"/>
                </a:cubicBezTo>
                <a:close/>
              </a:path>
            </a:pathLst>
          </a:custGeom>
          <a:solidFill>
            <a:srgbClr val="356377"/>
          </a:solidFill>
          <a:ln>
            <a:noFill/>
          </a:ln>
        </p:spPr>
        <p:txBody>
          <a:bodyPr vert="horz" wrap="square" lIns="91440" tIns="45720" rIns="91440" bIns="45720" numCol="1" anchor="t" anchorCtr="0" compatLnSpc="1">
            <a:prstTxWarp prst="textNoShape">
              <a:avLst/>
            </a:prstTxWarp>
          </a:bodyPr>
          <a:lstStyle/>
          <a:p>
            <a:pPr defTabSz="914378"/>
            <a:endParaRPr lang="en-US" sz="1800">
              <a:solidFill>
                <a:prstClr val="black"/>
              </a:solidFill>
            </a:endParaRPr>
          </a:p>
        </p:txBody>
      </p:sp>
      <p:sp>
        <p:nvSpPr>
          <p:cNvPr id="118" name="Freeform 11">
            <a:extLst>
              <a:ext uri="{FF2B5EF4-FFF2-40B4-BE49-F238E27FC236}">
                <a16:creationId xmlns:a16="http://schemas.microsoft.com/office/drawing/2014/main" id="{B1D0D672-96E4-4CBD-A1EF-C00557473F7B}"/>
              </a:ext>
            </a:extLst>
          </p:cNvPr>
          <p:cNvSpPr>
            <a:spLocks/>
          </p:cNvSpPr>
          <p:nvPr/>
        </p:nvSpPr>
        <p:spPr bwMode="auto">
          <a:xfrm>
            <a:off x="3777505" y="2849589"/>
            <a:ext cx="109454" cy="110641"/>
          </a:xfrm>
          <a:custGeom>
            <a:avLst/>
            <a:gdLst>
              <a:gd name="T0" fmla="*/ 951 w 1064"/>
              <a:gd name="T1" fmla="*/ 573 h 1077"/>
              <a:gd name="T2" fmla="*/ 936 w 1064"/>
              <a:gd name="T3" fmla="*/ 508 h 1077"/>
              <a:gd name="T4" fmla="*/ 1041 w 1064"/>
              <a:gd name="T5" fmla="*/ 479 h 1077"/>
              <a:gd name="T6" fmla="*/ 982 w 1064"/>
              <a:gd name="T7" fmla="*/ 424 h 1077"/>
              <a:gd name="T8" fmla="*/ 902 w 1064"/>
              <a:gd name="T9" fmla="*/ 371 h 1077"/>
              <a:gd name="T10" fmla="*/ 990 w 1064"/>
              <a:gd name="T11" fmla="*/ 308 h 1077"/>
              <a:gd name="T12" fmla="*/ 915 w 1064"/>
              <a:gd name="T13" fmla="*/ 276 h 1077"/>
              <a:gd name="T14" fmla="*/ 822 w 1064"/>
              <a:gd name="T15" fmla="*/ 255 h 1077"/>
              <a:gd name="T16" fmla="*/ 884 w 1064"/>
              <a:gd name="T17" fmla="*/ 165 h 1077"/>
              <a:gd name="T18" fmla="*/ 803 w 1064"/>
              <a:gd name="T19" fmla="*/ 161 h 1077"/>
              <a:gd name="T20" fmla="*/ 708 w 1064"/>
              <a:gd name="T21" fmla="*/ 172 h 1077"/>
              <a:gd name="T22" fmla="*/ 735 w 1064"/>
              <a:gd name="T23" fmla="*/ 67 h 1077"/>
              <a:gd name="T24" fmla="*/ 658 w 1064"/>
              <a:gd name="T25" fmla="*/ 91 h 1077"/>
              <a:gd name="T26" fmla="*/ 572 w 1064"/>
              <a:gd name="T27" fmla="*/ 134 h 1077"/>
              <a:gd name="T28" fmla="*/ 562 w 1064"/>
              <a:gd name="T29" fmla="*/ 26 h 1077"/>
              <a:gd name="T30" fmla="*/ 497 w 1064"/>
              <a:gd name="T31" fmla="*/ 75 h 1077"/>
              <a:gd name="T32" fmla="*/ 432 w 1064"/>
              <a:gd name="T33" fmla="*/ 144 h 1077"/>
              <a:gd name="T34" fmla="*/ 385 w 1064"/>
              <a:gd name="T35" fmla="*/ 46 h 1077"/>
              <a:gd name="T36" fmla="*/ 341 w 1064"/>
              <a:gd name="T37" fmla="*/ 115 h 1077"/>
              <a:gd name="T38" fmla="*/ 303 w 1064"/>
              <a:gd name="T39" fmla="*/ 203 h 1077"/>
              <a:gd name="T40" fmla="*/ 226 w 1064"/>
              <a:gd name="T41" fmla="*/ 126 h 1077"/>
              <a:gd name="T42" fmla="*/ 208 w 1064"/>
              <a:gd name="T43" fmla="*/ 206 h 1077"/>
              <a:gd name="T44" fmla="*/ 203 w 1064"/>
              <a:gd name="T45" fmla="*/ 301 h 1077"/>
              <a:gd name="T46" fmla="*/ 104 w 1064"/>
              <a:gd name="T47" fmla="*/ 256 h 1077"/>
              <a:gd name="T48" fmla="*/ 114 w 1064"/>
              <a:gd name="T49" fmla="*/ 337 h 1077"/>
              <a:gd name="T50" fmla="*/ 142 w 1064"/>
              <a:gd name="T51" fmla="*/ 428 h 1077"/>
              <a:gd name="T52" fmla="*/ 33 w 1064"/>
              <a:gd name="T53" fmla="*/ 420 h 1077"/>
              <a:gd name="T54" fmla="*/ 70 w 1064"/>
              <a:gd name="T55" fmla="*/ 492 h 1077"/>
              <a:gd name="T56" fmla="*/ 126 w 1064"/>
              <a:gd name="T57" fmla="*/ 538 h 1077"/>
              <a:gd name="T58" fmla="*/ 70 w 1064"/>
              <a:gd name="T59" fmla="*/ 585 h 1077"/>
              <a:gd name="T60" fmla="*/ 33 w 1064"/>
              <a:gd name="T61" fmla="*/ 657 h 1077"/>
              <a:gd name="T62" fmla="*/ 142 w 1064"/>
              <a:gd name="T63" fmla="*/ 648 h 1077"/>
              <a:gd name="T64" fmla="*/ 114 w 1064"/>
              <a:gd name="T65" fmla="*/ 740 h 1077"/>
              <a:gd name="T66" fmla="*/ 104 w 1064"/>
              <a:gd name="T67" fmla="*/ 821 h 1077"/>
              <a:gd name="T68" fmla="*/ 203 w 1064"/>
              <a:gd name="T69" fmla="*/ 775 h 1077"/>
              <a:gd name="T70" fmla="*/ 208 w 1064"/>
              <a:gd name="T71" fmla="*/ 871 h 1077"/>
              <a:gd name="T72" fmla="*/ 226 w 1064"/>
              <a:gd name="T73" fmla="*/ 950 h 1077"/>
              <a:gd name="T74" fmla="*/ 303 w 1064"/>
              <a:gd name="T75" fmla="*/ 874 h 1077"/>
              <a:gd name="T76" fmla="*/ 341 w 1064"/>
              <a:gd name="T77" fmla="*/ 962 h 1077"/>
              <a:gd name="T78" fmla="*/ 385 w 1064"/>
              <a:gd name="T79" fmla="*/ 1030 h 1077"/>
              <a:gd name="T80" fmla="*/ 432 w 1064"/>
              <a:gd name="T81" fmla="*/ 932 h 1077"/>
              <a:gd name="T82" fmla="*/ 497 w 1064"/>
              <a:gd name="T83" fmla="*/ 1002 h 1077"/>
              <a:gd name="T84" fmla="*/ 562 w 1064"/>
              <a:gd name="T85" fmla="*/ 1051 h 1077"/>
              <a:gd name="T86" fmla="*/ 572 w 1064"/>
              <a:gd name="T87" fmla="*/ 943 h 1077"/>
              <a:gd name="T88" fmla="*/ 658 w 1064"/>
              <a:gd name="T89" fmla="*/ 986 h 1077"/>
              <a:gd name="T90" fmla="*/ 735 w 1064"/>
              <a:gd name="T91" fmla="*/ 1010 h 1077"/>
              <a:gd name="T92" fmla="*/ 708 w 1064"/>
              <a:gd name="T93" fmla="*/ 905 h 1077"/>
              <a:gd name="T94" fmla="*/ 803 w 1064"/>
              <a:gd name="T95" fmla="*/ 916 h 1077"/>
              <a:gd name="T96" fmla="*/ 884 w 1064"/>
              <a:gd name="T97" fmla="*/ 911 h 1077"/>
              <a:gd name="T98" fmla="*/ 822 w 1064"/>
              <a:gd name="T99" fmla="*/ 822 h 1077"/>
              <a:gd name="T100" fmla="*/ 915 w 1064"/>
              <a:gd name="T101" fmla="*/ 800 h 1077"/>
              <a:gd name="T102" fmla="*/ 990 w 1064"/>
              <a:gd name="T103" fmla="*/ 768 h 1077"/>
              <a:gd name="T104" fmla="*/ 902 w 1064"/>
              <a:gd name="T105" fmla="*/ 705 h 1077"/>
              <a:gd name="T106" fmla="*/ 982 w 1064"/>
              <a:gd name="T107" fmla="*/ 653 h 1077"/>
              <a:gd name="T108" fmla="*/ 1041 w 1064"/>
              <a:gd name="T109" fmla="*/ 598 h 10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64" h="1077">
                <a:moveTo>
                  <a:pt x="1041" y="598"/>
                </a:moveTo>
                <a:cubicBezTo>
                  <a:pt x="1024" y="593"/>
                  <a:pt x="1009" y="589"/>
                  <a:pt x="994" y="585"/>
                </a:cubicBezTo>
                <a:cubicBezTo>
                  <a:pt x="979" y="580"/>
                  <a:pt x="965" y="577"/>
                  <a:pt x="951" y="573"/>
                </a:cubicBezTo>
                <a:cubicBezTo>
                  <a:pt x="946" y="571"/>
                  <a:pt x="941" y="570"/>
                  <a:pt x="936" y="569"/>
                </a:cubicBezTo>
                <a:cubicBezTo>
                  <a:pt x="937" y="559"/>
                  <a:pt x="938" y="549"/>
                  <a:pt x="938" y="538"/>
                </a:cubicBezTo>
                <a:cubicBezTo>
                  <a:pt x="938" y="528"/>
                  <a:pt x="937" y="518"/>
                  <a:pt x="936" y="508"/>
                </a:cubicBezTo>
                <a:cubicBezTo>
                  <a:pt x="941" y="506"/>
                  <a:pt x="946" y="505"/>
                  <a:pt x="951" y="504"/>
                </a:cubicBezTo>
                <a:cubicBezTo>
                  <a:pt x="965" y="500"/>
                  <a:pt x="979" y="496"/>
                  <a:pt x="994" y="492"/>
                </a:cubicBezTo>
                <a:cubicBezTo>
                  <a:pt x="1009" y="488"/>
                  <a:pt x="1024" y="484"/>
                  <a:pt x="1041" y="479"/>
                </a:cubicBezTo>
                <a:cubicBezTo>
                  <a:pt x="1056" y="475"/>
                  <a:pt x="1064" y="460"/>
                  <a:pt x="1061" y="445"/>
                </a:cubicBezTo>
                <a:cubicBezTo>
                  <a:pt x="1059" y="430"/>
                  <a:pt x="1046" y="418"/>
                  <a:pt x="1031" y="420"/>
                </a:cubicBezTo>
                <a:cubicBezTo>
                  <a:pt x="1013" y="421"/>
                  <a:pt x="997" y="422"/>
                  <a:pt x="982" y="424"/>
                </a:cubicBezTo>
                <a:cubicBezTo>
                  <a:pt x="966" y="425"/>
                  <a:pt x="952" y="426"/>
                  <a:pt x="938" y="427"/>
                </a:cubicBezTo>
                <a:cubicBezTo>
                  <a:pt x="932" y="428"/>
                  <a:pt x="928" y="428"/>
                  <a:pt x="923" y="428"/>
                </a:cubicBezTo>
                <a:cubicBezTo>
                  <a:pt x="917" y="409"/>
                  <a:pt x="910" y="389"/>
                  <a:pt x="902" y="371"/>
                </a:cubicBezTo>
                <a:cubicBezTo>
                  <a:pt x="906" y="368"/>
                  <a:pt x="910" y="365"/>
                  <a:pt x="914" y="362"/>
                </a:cubicBezTo>
                <a:cubicBezTo>
                  <a:pt x="926" y="354"/>
                  <a:pt x="937" y="346"/>
                  <a:pt x="950" y="337"/>
                </a:cubicBezTo>
                <a:cubicBezTo>
                  <a:pt x="963" y="328"/>
                  <a:pt x="976" y="318"/>
                  <a:pt x="990" y="308"/>
                </a:cubicBezTo>
                <a:cubicBezTo>
                  <a:pt x="1002" y="299"/>
                  <a:pt x="1005" y="282"/>
                  <a:pt x="998" y="269"/>
                </a:cubicBezTo>
                <a:cubicBezTo>
                  <a:pt x="990" y="256"/>
                  <a:pt x="974" y="250"/>
                  <a:pt x="960" y="256"/>
                </a:cubicBezTo>
                <a:cubicBezTo>
                  <a:pt x="944" y="263"/>
                  <a:pt x="929" y="270"/>
                  <a:pt x="915" y="276"/>
                </a:cubicBezTo>
                <a:cubicBezTo>
                  <a:pt x="901" y="283"/>
                  <a:pt x="888" y="289"/>
                  <a:pt x="875" y="295"/>
                </a:cubicBezTo>
                <a:cubicBezTo>
                  <a:pt x="870" y="297"/>
                  <a:pt x="866" y="299"/>
                  <a:pt x="861" y="301"/>
                </a:cubicBezTo>
                <a:cubicBezTo>
                  <a:pt x="850" y="285"/>
                  <a:pt x="836" y="269"/>
                  <a:pt x="822" y="255"/>
                </a:cubicBezTo>
                <a:cubicBezTo>
                  <a:pt x="825" y="250"/>
                  <a:pt x="828" y="246"/>
                  <a:pt x="831" y="242"/>
                </a:cubicBezTo>
                <a:cubicBezTo>
                  <a:pt x="839" y="230"/>
                  <a:pt x="847" y="218"/>
                  <a:pt x="856" y="206"/>
                </a:cubicBezTo>
                <a:cubicBezTo>
                  <a:pt x="865" y="193"/>
                  <a:pt x="874" y="179"/>
                  <a:pt x="884" y="165"/>
                </a:cubicBezTo>
                <a:cubicBezTo>
                  <a:pt x="893" y="153"/>
                  <a:pt x="889" y="135"/>
                  <a:pt x="878" y="126"/>
                </a:cubicBezTo>
                <a:cubicBezTo>
                  <a:pt x="866" y="116"/>
                  <a:pt x="849" y="116"/>
                  <a:pt x="838" y="126"/>
                </a:cubicBezTo>
                <a:cubicBezTo>
                  <a:pt x="825" y="139"/>
                  <a:pt x="814" y="150"/>
                  <a:pt x="803" y="161"/>
                </a:cubicBezTo>
                <a:cubicBezTo>
                  <a:pt x="792" y="172"/>
                  <a:pt x="781" y="182"/>
                  <a:pt x="771" y="192"/>
                </a:cubicBezTo>
                <a:cubicBezTo>
                  <a:pt x="768" y="196"/>
                  <a:pt x="764" y="199"/>
                  <a:pt x="761" y="203"/>
                </a:cubicBezTo>
                <a:cubicBezTo>
                  <a:pt x="744" y="191"/>
                  <a:pt x="726" y="181"/>
                  <a:pt x="708" y="172"/>
                </a:cubicBezTo>
                <a:cubicBezTo>
                  <a:pt x="709" y="167"/>
                  <a:pt x="710" y="162"/>
                  <a:pt x="712" y="157"/>
                </a:cubicBezTo>
                <a:cubicBezTo>
                  <a:pt x="715" y="144"/>
                  <a:pt x="719" y="130"/>
                  <a:pt x="723" y="115"/>
                </a:cubicBezTo>
                <a:cubicBezTo>
                  <a:pt x="727" y="100"/>
                  <a:pt x="731" y="84"/>
                  <a:pt x="735" y="67"/>
                </a:cubicBezTo>
                <a:cubicBezTo>
                  <a:pt x="739" y="52"/>
                  <a:pt x="730" y="37"/>
                  <a:pt x="716" y="32"/>
                </a:cubicBezTo>
                <a:cubicBezTo>
                  <a:pt x="702" y="27"/>
                  <a:pt x="685" y="33"/>
                  <a:pt x="679" y="46"/>
                </a:cubicBezTo>
                <a:cubicBezTo>
                  <a:pt x="671" y="62"/>
                  <a:pt x="664" y="77"/>
                  <a:pt x="658" y="91"/>
                </a:cubicBezTo>
                <a:cubicBezTo>
                  <a:pt x="651" y="105"/>
                  <a:pt x="645" y="118"/>
                  <a:pt x="639" y="131"/>
                </a:cubicBezTo>
                <a:cubicBezTo>
                  <a:pt x="637" y="135"/>
                  <a:pt x="634" y="140"/>
                  <a:pt x="632" y="144"/>
                </a:cubicBezTo>
                <a:cubicBezTo>
                  <a:pt x="613" y="139"/>
                  <a:pt x="593" y="136"/>
                  <a:pt x="572" y="134"/>
                </a:cubicBezTo>
                <a:cubicBezTo>
                  <a:pt x="572" y="129"/>
                  <a:pt x="571" y="124"/>
                  <a:pt x="571" y="119"/>
                </a:cubicBezTo>
                <a:cubicBezTo>
                  <a:pt x="570" y="105"/>
                  <a:pt x="568" y="90"/>
                  <a:pt x="567" y="75"/>
                </a:cubicBezTo>
                <a:cubicBezTo>
                  <a:pt x="565" y="59"/>
                  <a:pt x="564" y="43"/>
                  <a:pt x="562" y="26"/>
                </a:cubicBezTo>
                <a:cubicBezTo>
                  <a:pt x="561" y="11"/>
                  <a:pt x="547" y="0"/>
                  <a:pt x="532" y="0"/>
                </a:cubicBezTo>
                <a:cubicBezTo>
                  <a:pt x="517" y="0"/>
                  <a:pt x="503" y="11"/>
                  <a:pt x="502" y="26"/>
                </a:cubicBezTo>
                <a:cubicBezTo>
                  <a:pt x="500" y="43"/>
                  <a:pt x="499" y="59"/>
                  <a:pt x="497" y="75"/>
                </a:cubicBezTo>
                <a:cubicBezTo>
                  <a:pt x="496" y="90"/>
                  <a:pt x="494" y="105"/>
                  <a:pt x="493" y="119"/>
                </a:cubicBezTo>
                <a:cubicBezTo>
                  <a:pt x="493" y="124"/>
                  <a:pt x="492" y="129"/>
                  <a:pt x="492" y="134"/>
                </a:cubicBezTo>
                <a:cubicBezTo>
                  <a:pt x="471" y="136"/>
                  <a:pt x="451" y="139"/>
                  <a:pt x="432" y="144"/>
                </a:cubicBezTo>
                <a:cubicBezTo>
                  <a:pt x="430" y="140"/>
                  <a:pt x="428" y="135"/>
                  <a:pt x="425" y="131"/>
                </a:cubicBezTo>
                <a:cubicBezTo>
                  <a:pt x="419" y="118"/>
                  <a:pt x="413" y="105"/>
                  <a:pt x="406" y="91"/>
                </a:cubicBezTo>
                <a:cubicBezTo>
                  <a:pt x="400" y="77"/>
                  <a:pt x="393" y="62"/>
                  <a:pt x="385" y="46"/>
                </a:cubicBezTo>
                <a:cubicBezTo>
                  <a:pt x="379" y="33"/>
                  <a:pt x="362" y="27"/>
                  <a:pt x="348" y="32"/>
                </a:cubicBezTo>
                <a:cubicBezTo>
                  <a:pt x="334" y="37"/>
                  <a:pt x="325" y="52"/>
                  <a:pt x="329" y="67"/>
                </a:cubicBezTo>
                <a:cubicBezTo>
                  <a:pt x="333" y="84"/>
                  <a:pt x="337" y="100"/>
                  <a:pt x="341" y="115"/>
                </a:cubicBezTo>
                <a:cubicBezTo>
                  <a:pt x="345" y="130"/>
                  <a:pt x="349" y="144"/>
                  <a:pt x="352" y="157"/>
                </a:cubicBezTo>
                <a:cubicBezTo>
                  <a:pt x="354" y="162"/>
                  <a:pt x="355" y="167"/>
                  <a:pt x="356" y="172"/>
                </a:cubicBezTo>
                <a:cubicBezTo>
                  <a:pt x="338" y="181"/>
                  <a:pt x="320" y="191"/>
                  <a:pt x="303" y="203"/>
                </a:cubicBezTo>
                <a:cubicBezTo>
                  <a:pt x="300" y="199"/>
                  <a:pt x="296" y="196"/>
                  <a:pt x="293" y="192"/>
                </a:cubicBezTo>
                <a:cubicBezTo>
                  <a:pt x="283" y="182"/>
                  <a:pt x="272" y="172"/>
                  <a:pt x="261" y="161"/>
                </a:cubicBezTo>
                <a:cubicBezTo>
                  <a:pt x="250" y="150"/>
                  <a:pt x="239" y="139"/>
                  <a:pt x="226" y="126"/>
                </a:cubicBezTo>
                <a:cubicBezTo>
                  <a:pt x="215" y="116"/>
                  <a:pt x="198" y="116"/>
                  <a:pt x="186" y="126"/>
                </a:cubicBezTo>
                <a:cubicBezTo>
                  <a:pt x="175" y="135"/>
                  <a:pt x="172" y="153"/>
                  <a:pt x="180" y="165"/>
                </a:cubicBezTo>
                <a:cubicBezTo>
                  <a:pt x="190" y="179"/>
                  <a:pt x="199" y="193"/>
                  <a:pt x="208" y="206"/>
                </a:cubicBezTo>
                <a:cubicBezTo>
                  <a:pt x="217" y="218"/>
                  <a:pt x="225" y="230"/>
                  <a:pt x="233" y="242"/>
                </a:cubicBezTo>
                <a:cubicBezTo>
                  <a:pt x="236" y="246"/>
                  <a:pt x="239" y="250"/>
                  <a:pt x="242" y="255"/>
                </a:cubicBezTo>
                <a:cubicBezTo>
                  <a:pt x="228" y="269"/>
                  <a:pt x="215" y="285"/>
                  <a:pt x="203" y="301"/>
                </a:cubicBezTo>
                <a:cubicBezTo>
                  <a:pt x="198" y="299"/>
                  <a:pt x="194" y="297"/>
                  <a:pt x="189" y="295"/>
                </a:cubicBezTo>
                <a:cubicBezTo>
                  <a:pt x="176" y="289"/>
                  <a:pt x="163" y="283"/>
                  <a:pt x="149" y="276"/>
                </a:cubicBezTo>
                <a:cubicBezTo>
                  <a:pt x="135" y="270"/>
                  <a:pt x="120" y="263"/>
                  <a:pt x="104" y="256"/>
                </a:cubicBezTo>
                <a:cubicBezTo>
                  <a:pt x="90" y="250"/>
                  <a:pt x="74" y="256"/>
                  <a:pt x="66" y="269"/>
                </a:cubicBezTo>
                <a:cubicBezTo>
                  <a:pt x="59" y="282"/>
                  <a:pt x="62" y="299"/>
                  <a:pt x="74" y="308"/>
                </a:cubicBezTo>
                <a:cubicBezTo>
                  <a:pt x="88" y="318"/>
                  <a:pt x="101" y="328"/>
                  <a:pt x="114" y="337"/>
                </a:cubicBezTo>
                <a:cubicBezTo>
                  <a:pt x="127" y="346"/>
                  <a:pt x="139" y="354"/>
                  <a:pt x="150" y="362"/>
                </a:cubicBezTo>
                <a:cubicBezTo>
                  <a:pt x="154" y="365"/>
                  <a:pt x="158" y="368"/>
                  <a:pt x="162" y="371"/>
                </a:cubicBezTo>
                <a:cubicBezTo>
                  <a:pt x="154" y="389"/>
                  <a:pt x="147" y="409"/>
                  <a:pt x="142" y="428"/>
                </a:cubicBezTo>
                <a:cubicBezTo>
                  <a:pt x="137" y="428"/>
                  <a:pt x="132" y="428"/>
                  <a:pt x="126" y="427"/>
                </a:cubicBezTo>
                <a:cubicBezTo>
                  <a:pt x="112" y="426"/>
                  <a:pt x="98" y="425"/>
                  <a:pt x="82" y="424"/>
                </a:cubicBezTo>
                <a:cubicBezTo>
                  <a:pt x="67" y="422"/>
                  <a:pt x="51" y="421"/>
                  <a:pt x="33" y="420"/>
                </a:cubicBezTo>
                <a:cubicBezTo>
                  <a:pt x="18" y="418"/>
                  <a:pt x="5" y="430"/>
                  <a:pt x="3" y="445"/>
                </a:cubicBezTo>
                <a:cubicBezTo>
                  <a:pt x="0" y="460"/>
                  <a:pt x="8" y="475"/>
                  <a:pt x="23" y="479"/>
                </a:cubicBezTo>
                <a:cubicBezTo>
                  <a:pt x="40" y="484"/>
                  <a:pt x="55" y="488"/>
                  <a:pt x="70" y="492"/>
                </a:cubicBezTo>
                <a:cubicBezTo>
                  <a:pt x="85" y="496"/>
                  <a:pt x="99" y="500"/>
                  <a:pt x="113" y="504"/>
                </a:cubicBezTo>
                <a:cubicBezTo>
                  <a:pt x="118" y="505"/>
                  <a:pt x="123" y="506"/>
                  <a:pt x="128" y="508"/>
                </a:cubicBezTo>
                <a:cubicBezTo>
                  <a:pt x="127" y="518"/>
                  <a:pt x="126" y="528"/>
                  <a:pt x="126" y="538"/>
                </a:cubicBezTo>
                <a:cubicBezTo>
                  <a:pt x="126" y="549"/>
                  <a:pt x="127" y="559"/>
                  <a:pt x="128" y="569"/>
                </a:cubicBezTo>
                <a:cubicBezTo>
                  <a:pt x="123" y="570"/>
                  <a:pt x="118" y="571"/>
                  <a:pt x="113" y="573"/>
                </a:cubicBezTo>
                <a:cubicBezTo>
                  <a:pt x="99" y="577"/>
                  <a:pt x="85" y="580"/>
                  <a:pt x="70" y="585"/>
                </a:cubicBezTo>
                <a:cubicBezTo>
                  <a:pt x="55" y="589"/>
                  <a:pt x="40" y="593"/>
                  <a:pt x="23" y="598"/>
                </a:cubicBezTo>
                <a:cubicBezTo>
                  <a:pt x="8" y="602"/>
                  <a:pt x="0" y="617"/>
                  <a:pt x="3" y="632"/>
                </a:cubicBezTo>
                <a:cubicBezTo>
                  <a:pt x="5" y="647"/>
                  <a:pt x="18" y="658"/>
                  <a:pt x="33" y="657"/>
                </a:cubicBezTo>
                <a:cubicBezTo>
                  <a:pt x="51" y="656"/>
                  <a:pt x="67" y="654"/>
                  <a:pt x="82" y="653"/>
                </a:cubicBezTo>
                <a:cubicBezTo>
                  <a:pt x="98" y="652"/>
                  <a:pt x="112" y="651"/>
                  <a:pt x="126" y="649"/>
                </a:cubicBezTo>
                <a:cubicBezTo>
                  <a:pt x="132" y="649"/>
                  <a:pt x="137" y="649"/>
                  <a:pt x="142" y="648"/>
                </a:cubicBezTo>
                <a:cubicBezTo>
                  <a:pt x="147" y="668"/>
                  <a:pt x="154" y="687"/>
                  <a:pt x="162" y="705"/>
                </a:cubicBezTo>
                <a:cubicBezTo>
                  <a:pt x="158" y="708"/>
                  <a:pt x="154" y="711"/>
                  <a:pt x="150" y="714"/>
                </a:cubicBezTo>
                <a:cubicBezTo>
                  <a:pt x="139" y="722"/>
                  <a:pt x="127" y="731"/>
                  <a:pt x="114" y="740"/>
                </a:cubicBezTo>
                <a:cubicBezTo>
                  <a:pt x="101" y="749"/>
                  <a:pt x="88" y="758"/>
                  <a:pt x="74" y="768"/>
                </a:cubicBezTo>
                <a:cubicBezTo>
                  <a:pt x="62" y="777"/>
                  <a:pt x="59" y="794"/>
                  <a:pt x="66" y="808"/>
                </a:cubicBezTo>
                <a:cubicBezTo>
                  <a:pt x="74" y="821"/>
                  <a:pt x="90" y="827"/>
                  <a:pt x="104" y="821"/>
                </a:cubicBezTo>
                <a:cubicBezTo>
                  <a:pt x="120" y="813"/>
                  <a:pt x="135" y="807"/>
                  <a:pt x="149" y="800"/>
                </a:cubicBezTo>
                <a:cubicBezTo>
                  <a:pt x="163" y="794"/>
                  <a:pt x="176" y="788"/>
                  <a:pt x="189" y="782"/>
                </a:cubicBezTo>
                <a:cubicBezTo>
                  <a:pt x="194" y="780"/>
                  <a:pt x="198" y="777"/>
                  <a:pt x="203" y="775"/>
                </a:cubicBezTo>
                <a:cubicBezTo>
                  <a:pt x="215" y="792"/>
                  <a:pt x="228" y="807"/>
                  <a:pt x="242" y="822"/>
                </a:cubicBezTo>
                <a:cubicBezTo>
                  <a:pt x="239" y="826"/>
                  <a:pt x="236" y="830"/>
                  <a:pt x="233" y="835"/>
                </a:cubicBezTo>
                <a:cubicBezTo>
                  <a:pt x="225" y="846"/>
                  <a:pt x="217" y="858"/>
                  <a:pt x="208" y="871"/>
                </a:cubicBezTo>
                <a:cubicBezTo>
                  <a:pt x="199" y="884"/>
                  <a:pt x="190" y="897"/>
                  <a:pt x="180" y="911"/>
                </a:cubicBezTo>
                <a:cubicBezTo>
                  <a:pt x="172" y="924"/>
                  <a:pt x="175" y="941"/>
                  <a:pt x="186" y="951"/>
                </a:cubicBezTo>
                <a:cubicBezTo>
                  <a:pt x="198" y="961"/>
                  <a:pt x="215" y="961"/>
                  <a:pt x="226" y="950"/>
                </a:cubicBezTo>
                <a:cubicBezTo>
                  <a:pt x="239" y="938"/>
                  <a:pt x="250" y="927"/>
                  <a:pt x="261" y="916"/>
                </a:cubicBezTo>
                <a:cubicBezTo>
                  <a:pt x="272" y="905"/>
                  <a:pt x="283" y="894"/>
                  <a:pt x="293" y="885"/>
                </a:cubicBezTo>
                <a:cubicBezTo>
                  <a:pt x="296" y="881"/>
                  <a:pt x="300" y="877"/>
                  <a:pt x="303" y="874"/>
                </a:cubicBezTo>
                <a:cubicBezTo>
                  <a:pt x="320" y="885"/>
                  <a:pt x="338" y="896"/>
                  <a:pt x="356" y="905"/>
                </a:cubicBezTo>
                <a:cubicBezTo>
                  <a:pt x="355" y="909"/>
                  <a:pt x="354" y="914"/>
                  <a:pt x="352" y="919"/>
                </a:cubicBezTo>
                <a:cubicBezTo>
                  <a:pt x="349" y="933"/>
                  <a:pt x="345" y="947"/>
                  <a:pt x="341" y="962"/>
                </a:cubicBezTo>
                <a:cubicBezTo>
                  <a:pt x="337" y="977"/>
                  <a:pt x="333" y="993"/>
                  <a:pt x="329" y="1010"/>
                </a:cubicBezTo>
                <a:cubicBezTo>
                  <a:pt x="325" y="1024"/>
                  <a:pt x="334" y="1039"/>
                  <a:pt x="348" y="1044"/>
                </a:cubicBezTo>
                <a:cubicBezTo>
                  <a:pt x="362" y="1050"/>
                  <a:pt x="379" y="1044"/>
                  <a:pt x="385" y="1030"/>
                </a:cubicBezTo>
                <a:cubicBezTo>
                  <a:pt x="393" y="1014"/>
                  <a:pt x="400" y="1000"/>
                  <a:pt x="406" y="986"/>
                </a:cubicBezTo>
                <a:cubicBezTo>
                  <a:pt x="413" y="972"/>
                  <a:pt x="419" y="958"/>
                  <a:pt x="425" y="946"/>
                </a:cubicBezTo>
                <a:cubicBezTo>
                  <a:pt x="428" y="941"/>
                  <a:pt x="430" y="937"/>
                  <a:pt x="432" y="932"/>
                </a:cubicBezTo>
                <a:cubicBezTo>
                  <a:pt x="451" y="937"/>
                  <a:pt x="471" y="941"/>
                  <a:pt x="492" y="943"/>
                </a:cubicBezTo>
                <a:cubicBezTo>
                  <a:pt x="492" y="948"/>
                  <a:pt x="493" y="953"/>
                  <a:pt x="493" y="958"/>
                </a:cubicBezTo>
                <a:cubicBezTo>
                  <a:pt x="494" y="972"/>
                  <a:pt x="496" y="986"/>
                  <a:pt x="497" y="1002"/>
                </a:cubicBezTo>
                <a:cubicBezTo>
                  <a:pt x="499" y="1017"/>
                  <a:pt x="500" y="1033"/>
                  <a:pt x="502" y="1051"/>
                </a:cubicBezTo>
                <a:cubicBezTo>
                  <a:pt x="503" y="1066"/>
                  <a:pt x="517" y="1077"/>
                  <a:pt x="532" y="1077"/>
                </a:cubicBezTo>
                <a:cubicBezTo>
                  <a:pt x="547" y="1077"/>
                  <a:pt x="561" y="1066"/>
                  <a:pt x="562" y="1051"/>
                </a:cubicBezTo>
                <a:cubicBezTo>
                  <a:pt x="564" y="1033"/>
                  <a:pt x="565" y="1017"/>
                  <a:pt x="567" y="1002"/>
                </a:cubicBezTo>
                <a:cubicBezTo>
                  <a:pt x="568" y="986"/>
                  <a:pt x="570" y="972"/>
                  <a:pt x="571" y="958"/>
                </a:cubicBezTo>
                <a:cubicBezTo>
                  <a:pt x="571" y="953"/>
                  <a:pt x="572" y="948"/>
                  <a:pt x="572" y="943"/>
                </a:cubicBezTo>
                <a:cubicBezTo>
                  <a:pt x="593" y="941"/>
                  <a:pt x="613" y="937"/>
                  <a:pt x="632" y="932"/>
                </a:cubicBezTo>
                <a:cubicBezTo>
                  <a:pt x="634" y="937"/>
                  <a:pt x="637" y="941"/>
                  <a:pt x="639" y="946"/>
                </a:cubicBezTo>
                <a:cubicBezTo>
                  <a:pt x="645" y="958"/>
                  <a:pt x="651" y="972"/>
                  <a:pt x="658" y="986"/>
                </a:cubicBezTo>
                <a:cubicBezTo>
                  <a:pt x="664" y="1000"/>
                  <a:pt x="671" y="1014"/>
                  <a:pt x="679" y="1030"/>
                </a:cubicBezTo>
                <a:cubicBezTo>
                  <a:pt x="685" y="1044"/>
                  <a:pt x="702" y="1050"/>
                  <a:pt x="716" y="1044"/>
                </a:cubicBezTo>
                <a:cubicBezTo>
                  <a:pt x="730" y="1039"/>
                  <a:pt x="739" y="1024"/>
                  <a:pt x="735" y="1010"/>
                </a:cubicBezTo>
                <a:cubicBezTo>
                  <a:pt x="731" y="993"/>
                  <a:pt x="727" y="977"/>
                  <a:pt x="723" y="962"/>
                </a:cubicBezTo>
                <a:cubicBezTo>
                  <a:pt x="719" y="947"/>
                  <a:pt x="715" y="933"/>
                  <a:pt x="712" y="919"/>
                </a:cubicBezTo>
                <a:cubicBezTo>
                  <a:pt x="710" y="914"/>
                  <a:pt x="709" y="909"/>
                  <a:pt x="708" y="905"/>
                </a:cubicBezTo>
                <a:cubicBezTo>
                  <a:pt x="726" y="896"/>
                  <a:pt x="744" y="885"/>
                  <a:pt x="761" y="874"/>
                </a:cubicBezTo>
                <a:cubicBezTo>
                  <a:pt x="764" y="877"/>
                  <a:pt x="768" y="881"/>
                  <a:pt x="771" y="885"/>
                </a:cubicBezTo>
                <a:cubicBezTo>
                  <a:pt x="781" y="894"/>
                  <a:pt x="792" y="905"/>
                  <a:pt x="803" y="916"/>
                </a:cubicBezTo>
                <a:cubicBezTo>
                  <a:pt x="814" y="927"/>
                  <a:pt x="825" y="938"/>
                  <a:pt x="838" y="950"/>
                </a:cubicBezTo>
                <a:cubicBezTo>
                  <a:pt x="849" y="961"/>
                  <a:pt x="866" y="961"/>
                  <a:pt x="878" y="951"/>
                </a:cubicBezTo>
                <a:cubicBezTo>
                  <a:pt x="889" y="941"/>
                  <a:pt x="893" y="924"/>
                  <a:pt x="884" y="911"/>
                </a:cubicBezTo>
                <a:cubicBezTo>
                  <a:pt x="874" y="897"/>
                  <a:pt x="865" y="884"/>
                  <a:pt x="856" y="871"/>
                </a:cubicBezTo>
                <a:cubicBezTo>
                  <a:pt x="847" y="858"/>
                  <a:pt x="839" y="846"/>
                  <a:pt x="831" y="835"/>
                </a:cubicBezTo>
                <a:cubicBezTo>
                  <a:pt x="828" y="830"/>
                  <a:pt x="825" y="826"/>
                  <a:pt x="822" y="822"/>
                </a:cubicBezTo>
                <a:cubicBezTo>
                  <a:pt x="836" y="807"/>
                  <a:pt x="849" y="792"/>
                  <a:pt x="861" y="775"/>
                </a:cubicBezTo>
                <a:cubicBezTo>
                  <a:pt x="866" y="777"/>
                  <a:pt x="870" y="780"/>
                  <a:pt x="875" y="782"/>
                </a:cubicBezTo>
                <a:cubicBezTo>
                  <a:pt x="888" y="788"/>
                  <a:pt x="901" y="794"/>
                  <a:pt x="915" y="800"/>
                </a:cubicBezTo>
                <a:cubicBezTo>
                  <a:pt x="929" y="807"/>
                  <a:pt x="944" y="813"/>
                  <a:pt x="960" y="821"/>
                </a:cubicBezTo>
                <a:cubicBezTo>
                  <a:pt x="974" y="827"/>
                  <a:pt x="990" y="821"/>
                  <a:pt x="998" y="808"/>
                </a:cubicBezTo>
                <a:cubicBezTo>
                  <a:pt x="1005" y="794"/>
                  <a:pt x="1002" y="777"/>
                  <a:pt x="990" y="768"/>
                </a:cubicBezTo>
                <a:cubicBezTo>
                  <a:pt x="976" y="758"/>
                  <a:pt x="963" y="749"/>
                  <a:pt x="950" y="740"/>
                </a:cubicBezTo>
                <a:cubicBezTo>
                  <a:pt x="937" y="731"/>
                  <a:pt x="926" y="722"/>
                  <a:pt x="914" y="714"/>
                </a:cubicBezTo>
                <a:cubicBezTo>
                  <a:pt x="910" y="711"/>
                  <a:pt x="906" y="708"/>
                  <a:pt x="902" y="705"/>
                </a:cubicBezTo>
                <a:cubicBezTo>
                  <a:pt x="910" y="687"/>
                  <a:pt x="917" y="668"/>
                  <a:pt x="923" y="648"/>
                </a:cubicBezTo>
                <a:cubicBezTo>
                  <a:pt x="928" y="649"/>
                  <a:pt x="932" y="649"/>
                  <a:pt x="938" y="649"/>
                </a:cubicBezTo>
                <a:cubicBezTo>
                  <a:pt x="952" y="651"/>
                  <a:pt x="966" y="652"/>
                  <a:pt x="982" y="653"/>
                </a:cubicBezTo>
                <a:cubicBezTo>
                  <a:pt x="997" y="654"/>
                  <a:pt x="1013" y="656"/>
                  <a:pt x="1031" y="657"/>
                </a:cubicBezTo>
                <a:cubicBezTo>
                  <a:pt x="1046" y="658"/>
                  <a:pt x="1059" y="647"/>
                  <a:pt x="1061" y="632"/>
                </a:cubicBezTo>
                <a:cubicBezTo>
                  <a:pt x="1064" y="617"/>
                  <a:pt x="1056" y="602"/>
                  <a:pt x="1041" y="598"/>
                </a:cubicBezTo>
                <a:close/>
              </a:path>
            </a:pathLst>
          </a:custGeom>
          <a:solidFill>
            <a:srgbClr val="356377"/>
          </a:solidFill>
          <a:ln>
            <a:noFill/>
          </a:ln>
        </p:spPr>
        <p:txBody>
          <a:bodyPr vert="horz" wrap="square" lIns="91440" tIns="45720" rIns="91440" bIns="45720" numCol="1" anchor="t" anchorCtr="0" compatLnSpc="1">
            <a:prstTxWarp prst="textNoShape">
              <a:avLst/>
            </a:prstTxWarp>
          </a:bodyPr>
          <a:lstStyle/>
          <a:p>
            <a:pPr defTabSz="914378"/>
            <a:endParaRPr lang="en-US" sz="1800">
              <a:solidFill>
                <a:prstClr val="black"/>
              </a:solidFill>
            </a:endParaRPr>
          </a:p>
        </p:txBody>
      </p:sp>
      <p:sp>
        <p:nvSpPr>
          <p:cNvPr id="119" name="Freeform 11">
            <a:extLst>
              <a:ext uri="{FF2B5EF4-FFF2-40B4-BE49-F238E27FC236}">
                <a16:creationId xmlns:a16="http://schemas.microsoft.com/office/drawing/2014/main" id="{2CFD00EB-70A9-437C-8C6C-9F792B05E883}"/>
              </a:ext>
            </a:extLst>
          </p:cNvPr>
          <p:cNvSpPr>
            <a:spLocks/>
          </p:cNvSpPr>
          <p:nvPr/>
        </p:nvSpPr>
        <p:spPr bwMode="auto">
          <a:xfrm>
            <a:off x="3880873" y="3145938"/>
            <a:ext cx="109454" cy="110641"/>
          </a:xfrm>
          <a:custGeom>
            <a:avLst/>
            <a:gdLst>
              <a:gd name="T0" fmla="*/ 951 w 1064"/>
              <a:gd name="T1" fmla="*/ 573 h 1077"/>
              <a:gd name="T2" fmla="*/ 936 w 1064"/>
              <a:gd name="T3" fmla="*/ 508 h 1077"/>
              <a:gd name="T4" fmla="*/ 1041 w 1064"/>
              <a:gd name="T5" fmla="*/ 479 h 1077"/>
              <a:gd name="T6" fmla="*/ 982 w 1064"/>
              <a:gd name="T7" fmla="*/ 424 h 1077"/>
              <a:gd name="T8" fmla="*/ 902 w 1064"/>
              <a:gd name="T9" fmla="*/ 371 h 1077"/>
              <a:gd name="T10" fmla="*/ 990 w 1064"/>
              <a:gd name="T11" fmla="*/ 308 h 1077"/>
              <a:gd name="T12" fmla="*/ 915 w 1064"/>
              <a:gd name="T13" fmla="*/ 276 h 1077"/>
              <a:gd name="T14" fmla="*/ 822 w 1064"/>
              <a:gd name="T15" fmla="*/ 255 h 1077"/>
              <a:gd name="T16" fmla="*/ 884 w 1064"/>
              <a:gd name="T17" fmla="*/ 165 h 1077"/>
              <a:gd name="T18" fmla="*/ 803 w 1064"/>
              <a:gd name="T19" fmla="*/ 161 h 1077"/>
              <a:gd name="T20" fmla="*/ 708 w 1064"/>
              <a:gd name="T21" fmla="*/ 172 h 1077"/>
              <a:gd name="T22" fmla="*/ 735 w 1064"/>
              <a:gd name="T23" fmla="*/ 67 h 1077"/>
              <a:gd name="T24" fmla="*/ 658 w 1064"/>
              <a:gd name="T25" fmla="*/ 91 h 1077"/>
              <a:gd name="T26" fmla="*/ 572 w 1064"/>
              <a:gd name="T27" fmla="*/ 134 h 1077"/>
              <a:gd name="T28" fmla="*/ 562 w 1064"/>
              <a:gd name="T29" fmla="*/ 26 h 1077"/>
              <a:gd name="T30" fmla="*/ 497 w 1064"/>
              <a:gd name="T31" fmla="*/ 75 h 1077"/>
              <a:gd name="T32" fmla="*/ 432 w 1064"/>
              <a:gd name="T33" fmla="*/ 144 h 1077"/>
              <a:gd name="T34" fmla="*/ 385 w 1064"/>
              <a:gd name="T35" fmla="*/ 46 h 1077"/>
              <a:gd name="T36" fmla="*/ 341 w 1064"/>
              <a:gd name="T37" fmla="*/ 115 h 1077"/>
              <a:gd name="T38" fmla="*/ 303 w 1064"/>
              <a:gd name="T39" fmla="*/ 203 h 1077"/>
              <a:gd name="T40" fmla="*/ 226 w 1064"/>
              <a:gd name="T41" fmla="*/ 126 h 1077"/>
              <a:gd name="T42" fmla="*/ 208 w 1064"/>
              <a:gd name="T43" fmla="*/ 206 h 1077"/>
              <a:gd name="T44" fmla="*/ 203 w 1064"/>
              <a:gd name="T45" fmla="*/ 301 h 1077"/>
              <a:gd name="T46" fmla="*/ 104 w 1064"/>
              <a:gd name="T47" fmla="*/ 256 h 1077"/>
              <a:gd name="T48" fmla="*/ 114 w 1064"/>
              <a:gd name="T49" fmla="*/ 337 h 1077"/>
              <a:gd name="T50" fmla="*/ 142 w 1064"/>
              <a:gd name="T51" fmla="*/ 428 h 1077"/>
              <a:gd name="T52" fmla="*/ 33 w 1064"/>
              <a:gd name="T53" fmla="*/ 420 h 1077"/>
              <a:gd name="T54" fmla="*/ 70 w 1064"/>
              <a:gd name="T55" fmla="*/ 492 h 1077"/>
              <a:gd name="T56" fmla="*/ 126 w 1064"/>
              <a:gd name="T57" fmla="*/ 538 h 1077"/>
              <a:gd name="T58" fmla="*/ 70 w 1064"/>
              <a:gd name="T59" fmla="*/ 585 h 1077"/>
              <a:gd name="T60" fmla="*/ 33 w 1064"/>
              <a:gd name="T61" fmla="*/ 657 h 1077"/>
              <a:gd name="T62" fmla="*/ 142 w 1064"/>
              <a:gd name="T63" fmla="*/ 648 h 1077"/>
              <a:gd name="T64" fmla="*/ 114 w 1064"/>
              <a:gd name="T65" fmla="*/ 740 h 1077"/>
              <a:gd name="T66" fmla="*/ 104 w 1064"/>
              <a:gd name="T67" fmla="*/ 821 h 1077"/>
              <a:gd name="T68" fmla="*/ 203 w 1064"/>
              <a:gd name="T69" fmla="*/ 775 h 1077"/>
              <a:gd name="T70" fmla="*/ 208 w 1064"/>
              <a:gd name="T71" fmla="*/ 871 h 1077"/>
              <a:gd name="T72" fmla="*/ 226 w 1064"/>
              <a:gd name="T73" fmla="*/ 950 h 1077"/>
              <a:gd name="T74" fmla="*/ 303 w 1064"/>
              <a:gd name="T75" fmla="*/ 874 h 1077"/>
              <a:gd name="T76" fmla="*/ 341 w 1064"/>
              <a:gd name="T77" fmla="*/ 962 h 1077"/>
              <a:gd name="T78" fmla="*/ 385 w 1064"/>
              <a:gd name="T79" fmla="*/ 1030 h 1077"/>
              <a:gd name="T80" fmla="*/ 432 w 1064"/>
              <a:gd name="T81" fmla="*/ 932 h 1077"/>
              <a:gd name="T82" fmla="*/ 497 w 1064"/>
              <a:gd name="T83" fmla="*/ 1002 h 1077"/>
              <a:gd name="T84" fmla="*/ 562 w 1064"/>
              <a:gd name="T85" fmla="*/ 1051 h 1077"/>
              <a:gd name="T86" fmla="*/ 572 w 1064"/>
              <a:gd name="T87" fmla="*/ 943 h 1077"/>
              <a:gd name="T88" fmla="*/ 658 w 1064"/>
              <a:gd name="T89" fmla="*/ 986 h 1077"/>
              <a:gd name="T90" fmla="*/ 735 w 1064"/>
              <a:gd name="T91" fmla="*/ 1010 h 1077"/>
              <a:gd name="T92" fmla="*/ 708 w 1064"/>
              <a:gd name="T93" fmla="*/ 905 h 1077"/>
              <a:gd name="T94" fmla="*/ 803 w 1064"/>
              <a:gd name="T95" fmla="*/ 916 h 1077"/>
              <a:gd name="T96" fmla="*/ 884 w 1064"/>
              <a:gd name="T97" fmla="*/ 911 h 1077"/>
              <a:gd name="T98" fmla="*/ 822 w 1064"/>
              <a:gd name="T99" fmla="*/ 822 h 1077"/>
              <a:gd name="T100" fmla="*/ 915 w 1064"/>
              <a:gd name="T101" fmla="*/ 800 h 1077"/>
              <a:gd name="T102" fmla="*/ 990 w 1064"/>
              <a:gd name="T103" fmla="*/ 768 h 1077"/>
              <a:gd name="T104" fmla="*/ 902 w 1064"/>
              <a:gd name="T105" fmla="*/ 705 h 1077"/>
              <a:gd name="T106" fmla="*/ 982 w 1064"/>
              <a:gd name="T107" fmla="*/ 653 h 1077"/>
              <a:gd name="T108" fmla="*/ 1041 w 1064"/>
              <a:gd name="T109" fmla="*/ 598 h 10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64" h="1077">
                <a:moveTo>
                  <a:pt x="1041" y="598"/>
                </a:moveTo>
                <a:cubicBezTo>
                  <a:pt x="1024" y="593"/>
                  <a:pt x="1009" y="589"/>
                  <a:pt x="994" y="585"/>
                </a:cubicBezTo>
                <a:cubicBezTo>
                  <a:pt x="979" y="580"/>
                  <a:pt x="965" y="577"/>
                  <a:pt x="951" y="573"/>
                </a:cubicBezTo>
                <a:cubicBezTo>
                  <a:pt x="946" y="571"/>
                  <a:pt x="941" y="570"/>
                  <a:pt x="936" y="569"/>
                </a:cubicBezTo>
                <a:cubicBezTo>
                  <a:pt x="937" y="559"/>
                  <a:pt x="938" y="549"/>
                  <a:pt x="938" y="538"/>
                </a:cubicBezTo>
                <a:cubicBezTo>
                  <a:pt x="938" y="528"/>
                  <a:pt x="937" y="518"/>
                  <a:pt x="936" y="508"/>
                </a:cubicBezTo>
                <a:cubicBezTo>
                  <a:pt x="941" y="506"/>
                  <a:pt x="946" y="505"/>
                  <a:pt x="951" y="504"/>
                </a:cubicBezTo>
                <a:cubicBezTo>
                  <a:pt x="965" y="500"/>
                  <a:pt x="979" y="496"/>
                  <a:pt x="994" y="492"/>
                </a:cubicBezTo>
                <a:cubicBezTo>
                  <a:pt x="1009" y="488"/>
                  <a:pt x="1024" y="484"/>
                  <a:pt x="1041" y="479"/>
                </a:cubicBezTo>
                <a:cubicBezTo>
                  <a:pt x="1056" y="475"/>
                  <a:pt x="1064" y="460"/>
                  <a:pt x="1061" y="445"/>
                </a:cubicBezTo>
                <a:cubicBezTo>
                  <a:pt x="1059" y="430"/>
                  <a:pt x="1046" y="418"/>
                  <a:pt x="1031" y="420"/>
                </a:cubicBezTo>
                <a:cubicBezTo>
                  <a:pt x="1013" y="421"/>
                  <a:pt x="997" y="422"/>
                  <a:pt x="982" y="424"/>
                </a:cubicBezTo>
                <a:cubicBezTo>
                  <a:pt x="966" y="425"/>
                  <a:pt x="952" y="426"/>
                  <a:pt x="938" y="427"/>
                </a:cubicBezTo>
                <a:cubicBezTo>
                  <a:pt x="932" y="428"/>
                  <a:pt x="928" y="428"/>
                  <a:pt x="923" y="428"/>
                </a:cubicBezTo>
                <a:cubicBezTo>
                  <a:pt x="917" y="409"/>
                  <a:pt x="910" y="389"/>
                  <a:pt x="902" y="371"/>
                </a:cubicBezTo>
                <a:cubicBezTo>
                  <a:pt x="906" y="368"/>
                  <a:pt x="910" y="365"/>
                  <a:pt x="914" y="362"/>
                </a:cubicBezTo>
                <a:cubicBezTo>
                  <a:pt x="926" y="354"/>
                  <a:pt x="937" y="346"/>
                  <a:pt x="950" y="337"/>
                </a:cubicBezTo>
                <a:cubicBezTo>
                  <a:pt x="963" y="328"/>
                  <a:pt x="976" y="318"/>
                  <a:pt x="990" y="308"/>
                </a:cubicBezTo>
                <a:cubicBezTo>
                  <a:pt x="1002" y="299"/>
                  <a:pt x="1005" y="282"/>
                  <a:pt x="998" y="269"/>
                </a:cubicBezTo>
                <a:cubicBezTo>
                  <a:pt x="990" y="256"/>
                  <a:pt x="974" y="250"/>
                  <a:pt x="960" y="256"/>
                </a:cubicBezTo>
                <a:cubicBezTo>
                  <a:pt x="944" y="263"/>
                  <a:pt x="929" y="270"/>
                  <a:pt x="915" y="276"/>
                </a:cubicBezTo>
                <a:cubicBezTo>
                  <a:pt x="901" y="283"/>
                  <a:pt x="888" y="289"/>
                  <a:pt x="875" y="295"/>
                </a:cubicBezTo>
                <a:cubicBezTo>
                  <a:pt x="870" y="297"/>
                  <a:pt x="866" y="299"/>
                  <a:pt x="861" y="301"/>
                </a:cubicBezTo>
                <a:cubicBezTo>
                  <a:pt x="850" y="285"/>
                  <a:pt x="836" y="269"/>
                  <a:pt x="822" y="255"/>
                </a:cubicBezTo>
                <a:cubicBezTo>
                  <a:pt x="825" y="250"/>
                  <a:pt x="828" y="246"/>
                  <a:pt x="831" y="242"/>
                </a:cubicBezTo>
                <a:cubicBezTo>
                  <a:pt x="839" y="230"/>
                  <a:pt x="847" y="218"/>
                  <a:pt x="856" y="206"/>
                </a:cubicBezTo>
                <a:cubicBezTo>
                  <a:pt x="865" y="193"/>
                  <a:pt x="874" y="179"/>
                  <a:pt x="884" y="165"/>
                </a:cubicBezTo>
                <a:cubicBezTo>
                  <a:pt x="893" y="153"/>
                  <a:pt x="889" y="135"/>
                  <a:pt x="878" y="126"/>
                </a:cubicBezTo>
                <a:cubicBezTo>
                  <a:pt x="866" y="116"/>
                  <a:pt x="849" y="116"/>
                  <a:pt x="838" y="126"/>
                </a:cubicBezTo>
                <a:cubicBezTo>
                  <a:pt x="825" y="139"/>
                  <a:pt x="814" y="150"/>
                  <a:pt x="803" y="161"/>
                </a:cubicBezTo>
                <a:cubicBezTo>
                  <a:pt x="792" y="172"/>
                  <a:pt x="781" y="182"/>
                  <a:pt x="771" y="192"/>
                </a:cubicBezTo>
                <a:cubicBezTo>
                  <a:pt x="768" y="196"/>
                  <a:pt x="764" y="199"/>
                  <a:pt x="761" y="203"/>
                </a:cubicBezTo>
                <a:cubicBezTo>
                  <a:pt x="744" y="191"/>
                  <a:pt x="726" y="181"/>
                  <a:pt x="708" y="172"/>
                </a:cubicBezTo>
                <a:cubicBezTo>
                  <a:pt x="709" y="167"/>
                  <a:pt x="710" y="162"/>
                  <a:pt x="712" y="157"/>
                </a:cubicBezTo>
                <a:cubicBezTo>
                  <a:pt x="715" y="144"/>
                  <a:pt x="719" y="130"/>
                  <a:pt x="723" y="115"/>
                </a:cubicBezTo>
                <a:cubicBezTo>
                  <a:pt x="727" y="100"/>
                  <a:pt x="731" y="84"/>
                  <a:pt x="735" y="67"/>
                </a:cubicBezTo>
                <a:cubicBezTo>
                  <a:pt x="739" y="52"/>
                  <a:pt x="730" y="37"/>
                  <a:pt x="716" y="32"/>
                </a:cubicBezTo>
                <a:cubicBezTo>
                  <a:pt x="702" y="27"/>
                  <a:pt x="685" y="33"/>
                  <a:pt x="679" y="46"/>
                </a:cubicBezTo>
                <a:cubicBezTo>
                  <a:pt x="671" y="62"/>
                  <a:pt x="664" y="77"/>
                  <a:pt x="658" y="91"/>
                </a:cubicBezTo>
                <a:cubicBezTo>
                  <a:pt x="651" y="105"/>
                  <a:pt x="645" y="118"/>
                  <a:pt x="639" y="131"/>
                </a:cubicBezTo>
                <a:cubicBezTo>
                  <a:pt x="637" y="135"/>
                  <a:pt x="634" y="140"/>
                  <a:pt x="632" y="144"/>
                </a:cubicBezTo>
                <a:cubicBezTo>
                  <a:pt x="613" y="139"/>
                  <a:pt x="593" y="136"/>
                  <a:pt x="572" y="134"/>
                </a:cubicBezTo>
                <a:cubicBezTo>
                  <a:pt x="572" y="129"/>
                  <a:pt x="571" y="124"/>
                  <a:pt x="571" y="119"/>
                </a:cubicBezTo>
                <a:cubicBezTo>
                  <a:pt x="570" y="105"/>
                  <a:pt x="568" y="90"/>
                  <a:pt x="567" y="75"/>
                </a:cubicBezTo>
                <a:cubicBezTo>
                  <a:pt x="565" y="59"/>
                  <a:pt x="564" y="43"/>
                  <a:pt x="562" y="26"/>
                </a:cubicBezTo>
                <a:cubicBezTo>
                  <a:pt x="561" y="11"/>
                  <a:pt x="547" y="0"/>
                  <a:pt x="532" y="0"/>
                </a:cubicBezTo>
                <a:cubicBezTo>
                  <a:pt x="517" y="0"/>
                  <a:pt x="503" y="11"/>
                  <a:pt x="502" y="26"/>
                </a:cubicBezTo>
                <a:cubicBezTo>
                  <a:pt x="500" y="43"/>
                  <a:pt x="499" y="59"/>
                  <a:pt x="497" y="75"/>
                </a:cubicBezTo>
                <a:cubicBezTo>
                  <a:pt x="496" y="90"/>
                  <a:pt x="494" y="105"/>
                  <a:pt x="493" y="119"/>
                </a:cubicBezTo>
                <a:cubicBezTo>
                  <a:pt x="493" y="124"/>
                  <a:pt x="492" y="129"/>
                  <a:pt x="492" y="134"/>
                </a:cubicBezTo>
                <a:cubicBezTo>
                  <a:pt x="471" y="136"/>
                  <a:pt x="451" y="139"/>
                  <a:pt x="432" y="144"/>
                </a:cubicBezTo>
                <a:cubicBezTo>
                  <a:pt x="430" y="140"/>
                  <a:pt x="428" y="135"/>
                  <a:pt x="425" y="131"/>
                </a:cubicBezTo>
                <a:cubicBezTo>
                  <a:pt x="419" y="118"/>
                  <a:pt x="413" y="105"/>
                  <a:pt x="406" y="91"/>
                </a:cubicBezTo>
                <a:cubicBezTo>
                  <a:pt x="400" y="77"/>
                  <a:pt x="393" y="62"/>
                  <a:pt x="385" y="46"/>
                </a:cubicBezTo>
                <a:cubicBezTo>
                  <a:pt x="379" y="33"/>
                  <a:pt x="362" y="27"/>
                  <a:pt x="348" y="32"/>
                </a:cubicBezTo>
                <a:cubicBezTo>
                  <a:pt x="334" y="37"/>
                  <a:pt x="325" y="52"/>
                  <a:pt x="329" y="67"/>
                </a:cubicBezTo>
                <a:cubicBezTo>
                  <a:pt x="333" y="84"/>
                  <a:pt x="337" y="100"/>
                  <a:pt x="341" y="115"/>
                </a:cubicBezTo>
                <a:cubicBezTo>
                  <a:pt x="345" y="130"/>
                  <a:pt x="349" y="144"/>
                  <a:pt x="352" y="157"/>
                </a:cubicBezTo>
                <a:cubicBezTo>
                  <a:pt x="354" y="162"/>
                  <a:pt x="355" y="167"/>
                  <a:pt x="356" y="172"/>
                </a:cubicBezTo>
                <a:cubicBezTo>
                  <a:pt x="338" y="181"/>
                  <a:pt x="320" y="191"/>
                  <a:pt x="303" y="203"/>
                </a:cubicBezTo>
                <a:cubicBezTo>
                  <a:pt x="300" y="199"/>
                  <a:pt x="296" y="196"/>
                  <a:pt x="293" y="192"/>
                </a:cubicBezTo>
                <a:cubicBezTo>
                  <a:pt x="283" y="182"/>
                  <a:pt x="272" y="172"/>
                  <a:pt x="261" y="161"/>
                </a:cubicBezTo>
                <a:cubicBezTo>
                  <a:pt x="250" y="150"/>
                  <a:pt x="239" y="139"/>
                  <a:pt x="226" y="126"/>
                </a:cubicBezTo>
                <a:cubicBezTo>
                  <a:pt x="215" y="116"/>
                  <a:pt x="198" y="116"/>
                  <a:pt x="186" y="126"/>
                </a:cubicBezTo>
                <a:cubicBezTo>
                  <a:pt x="175" y="135"/>
                  <a:pt x="172" y="153"/>
                  <a:pt x="180" y="165"/>
                </a:cubicBezTo>
                <a:cubicBezTo>
                  <a:pt x="190" y="179"/>
                  <a:pt x="199" y="193"/>
                  <a:pt x="208" y="206"/>
                </a:cubicBezTo>
                <a:cubicBezTo>
                  <a:pt x="217" y="218"/>
                  <a:pt x="225" y="230"/>
                  <a:pt x="233" y="242"/>
                </a:cubicBezTo>
                <a:cubicBezTo>
                  <a:pt x="236" y="246"/>
                  <a:pt x="239" y="250"/>
                  <a:pt x="242" y="255"/>
                </a:cubicBezTo>
                <a:cubicBezTo>
                  <a:pt x="228" y="269"/>
                  <a:pt x="215" y="285"/>
                  <a:pt x="203" y="301"/>
                </a:cubicBezTo>
                <a:cubicBezTo>
                  <a:pt x="198" y="299"/>
                  <a:pt x="194" y="297"/>
                  <a:pt x="189" y="295"/>
                </a:cubicBezTo>
                <a:cubicBezTo>
                  <a:pt x="176" y="289"/>
                  <a:pt x="163" y="283"/>
                  <a:pt x="149" y="276"/>
                </a:cubicBezTo>
                <a:cubicBezTo>
                  <a:pt x="135" y="270"/>
                  <a:pt x="120" y="263"/>
                  <a:pt x="104" y="256"/>
                </a:cubicBezTo>
                <a:cubicBezTo>
                  <a:pt x="90" y="250"/>
                  <a:pt x="74" y="256"/>
                  <a:pt x="66" y="269"/>
                </a:cubicBezTo>
                <a:cubicBezTo>
                  <a:pt x="59" y="282"/>
                  <a:pt x="62" y="299"/>
                  <a:pt x="74" y="308"/>
                </a:cubicBezTo>
                <a:cubicBezTo>
                  <a:pt x="88" y="318"/>
                  <a:pt x="101" y="328"/>
                  <a:pt x="114" y="337"/>
                </a:cubicBezTo>
                <a:cubicBezTo>
                  <a:pt x="127" y="346"/>
                  <a:pt x="139" y="354"/>
                  <a:pt x="150" y="362"/>
                </a:cubicBezTo>
                <a:cubicBezTo>
                  <a:pt x="154" y="365"/>
                  <a:pt x="158" y="368"/>
                  <a:pt x="162" y="371"/>
                </a:cubicBezTo>
                <a:cubicBezTo>
                  <a:pt x="154" y="389"/>
                  <a:pt x="147" y="409"/>
                  <a:pt x="142" y="428"/>
                </a:cubicBezTo>
                <a:cubicBezTo>
                  <a:pt x="137" y="428"/>
                  <a:pt x="132" y="428"/>
                  <a:pt x="126" y="427"/>
                </a:cubicBezTo>
                <a:cubicBezTo>
                  <a:pt x="112" y="426"/>
                  <a:pt x="98" y="425"/>
                  <a:pt x="82" y="424"/>
                </a:cubicBezTo>
                <a:cubicBezTo>
                  <a:pt x="67" y="422"/>
                  <a:pt x="51" y="421"/>
                  <a:pt x="33" y="420"/>
                </a:cubicBezTo>
                <a:cubicBezTo>
                  <a:pt x="18" y="418"/>
                  <a:pt x="5" y="430"/>
                  <a:pt x="3" y="445"/>
                </a:cubicBezTo>
                <a:cubicBezTo>
                  <a:pt x="0" y="460"/>
                  <a:pt x="8" y="475"/>
                  <a:pt x="23" y="479"/>
                </a:cubicBezTo>
                <a:cubicBezTo>
                  <a:pt x="40" y="484"/>
                  <a:pt x="55" y="488"/>
                  <a:pt x="70" y="492"/>
                </a:cubicBezTo>
                <a:cubicBezTo>
                  <a:pt x="85" y="496"/>
                  <a:pt x="99" y="500"/>
                  <a:pt x="113" y="504"/>
                </a:cubicBezTo>
                <a:cubicBezTo>
                  <a:pt x="118" y="505"/>
                  <a:pt x="123" y="506"/>
                  <a:pt x="128" y="508"/>
                </a:cubicBezTo>
                <a:cubicBezTo>
                  <a:pt x="127" y="518"/>
                  <a:pt x="126" y="528"/>
                  <a:pt x="126" y="538"/>
                </a:cubicBezTo>
                <a:cubicBezTo>
                  <a:pt x="126" y="549"/>
                  <a:pt x="127" y="559"/>
                  <a:pt x="128" y="569"/>
                </a:cubicBezTo>
                <a:cubicBezTo>
                  <a:pt x="123" y="570"/>
                  <a:pt x="118" y="571"/>
                  <a:pt x="113" y="573"/>
                </a:cubicBezTo>
                <a:cubicBezTo>
                  <a:pt x="99" y="577"/>
                  <a:pt x="85" y="580"/>
                  <a:pt x="70" y="585"/>
                </a:cubicBezTo>
                <a:cubicBezTo>
                  <a:pt x="55" y="589"/>
                  <a:pt x="40" y="593"/>
                  <a:pt x="23" y="598"/>
                </a:cubicBezTo>
                <a:cubicBezTo>
                  <a:pt x="8" y="602"/>
                  <a:pt x="0" y="617"/>
                  <a:pt x="3" y="632"/>
                </a:cubicBezTo>
                <a:cubicBezTo>
                  <a:pt x="5" y="647"/>
                  <a:pt x="18" y="658"/>
                  <a:pt x="33" y="657"/>
                </a:cubicBezTo>
                <a:cubicBezTo>
                  <a:pt x="51" y="656"/>
                  <a:pt x="67" y="654"/>
                  <a:pt x="82" y="653"/>
                </a:cubicBezTo>
                <a:cubicBezTo>
                  <a:pt x="98" y="652"/>
                  <a:pt x="112" y="651"/>
                  <a:pt x="126" y="649"/>
                </a:cubicBezTo>
                <a:cubicBezTo>
                  <a:pt x="132" y="649"/>
                  <a:pt x="137" y="649"/>
                  <a:pt x="142" y="648"/>
                </a:cubicBezTo>
                <a:cubicBezTo>
                  <a:pt x="147" y="668"/>
                  <a:pt x="154" y="687"/>
                  <a:pt x="162" y="705"/>
                </a:cubicBezTo>
                <a:cubicBezTo>
                  <a:pt x="158" y="708"/>
                  <a:pt x="154" y="711"/>
                  <a:pt x="150" y="714"/>
                </a:cubicBezTo>
                <a:cubicBezTo>
                  <a:pt x="139" y="722"/>
                  <a:pt x="127" y="731"/>
                  <a:pt x="114" y="740"/>
                </a:cubicBezTo>
                <a:cubicBezTo>
                  <a:pt x="101" y="749"/>
                  <a:pt x="88" y="758"/>
                  <a:pt x="74" y="768"/>
                </a:cubicBezTo>
                <a:cubicBezTo>
                  <a:pt x="62" y="777"/>
                  <a:pt x="59" y="794"/>
                  <a:pt x="66" y="808"/>
                </a:cubicBezTo>
                <a:cubicBezTo>
                  <a:pt x="74" y="821"/>
                  <a:pt x="90" y="827"/>
                  <a:pt x="104" y="821"/>
                </a:cubicBezTo>
                <a:cubicBezTo>
                  <a:pt x="120" y="813"/>
                  <a:pt x="135" y="807"/>
                  <a:pt x="149" y="800"/>
                </a:cubicBezTo>
                <a:cubicBezTo>
                  <a:pt x="163" y="794"/>
                  <a:pt x="176" y="788"/>
                  <a:pt x="189" y="782"/>
                </a:cubicBezTo>
                <a:cubicBezTo>
                  <a:pt x="194" y="780"/>
                  <a:pt x="198" y="777"/>
                  <a:pt x="203" y="775"/>
                </a:cubicBezTo>
                <a:cubicBezTo>
                  <a:pt x="215" y="792"/>
                  <a:pt x="228" y="807"/>
                  <a:pt x="242" y="822"/>
                </a:cubicBezTo>
                <a:cubicBezTo>
                  <a:pt x="239" y="826"/>
                  <a:pt x="236" y="830"/>
                  <a:pt x="233" y="835"/>
                </a:cubicBezTo>
                <a:cubicBezTo>
                  <a:pt x="225" y="846"/>
                  <a:pt x="217" y="858"/>
                  <a:pt x="208" y="871"/>
                </a:cubicBezTo>
                <a:cubicBezTo>
                  <a:pt x="199" y="884"/>
                  <a:pt x="190" y="897"/>
                  <a:pt x="180" y="911"/>
                </a:cubicBezTo>
                <a:cubicBezTo>
                  <a:pt x="172" y="924"/>
                  <a:pt x="175" y="941"/>
                  <a:pt x="186" y="951"/>
                </a:cubicBezTo>
                <a:cubicBezTo>
                  <a:pt x="198" y="961"/>
                  <a:pt x="215" y="961"/>
                  <a:pt x="226" y="950"/>
                </a:cubicBezTo>
                <a:cubicBezTo>
                  <a:pt x="239" y="938"/>
                  <a:pt x="250" y="927"/>
                  <a:pt x="261" y="916"/>
                </a:cubicBezTo>
                <a:cubicBezTo>
                  <a:pt x="272" y="905"/>
                  <a:pt x="283" y="894"/>
                  <a:pt x="293" y="885"/>
                </a:cubicBezTo>
                <a:cubicBezTo>
                  <a:pt x="296" y="881"/>
                  <a:pt x="300" y="877"/>
                  <a:pt x="303" y="874"/>
                </a:cubicBezTo>
                <a:cubicBezTo>
                  <a:pt x="320" y="885"/>
                  <a:pt x="338" y="896"/>
                  <a:pt x="356" y="905"/>
                </a:cubicBezTo>
                <a:cubicBezTo>
                  <a:pt x="355" y="909"/>
                  <a:pt x="354" y="914"/>
                  <a:pt x="352" y="919"/>
                </a:cubicBezTo>
                <a:cubicBezTo>
                  <a:pt x="349" y="933"/>
                  <a:pt x="345" y="947"/>
                  <a:pt x="341" y="962"/>
                </a:cubicBezTo>
                <a:cubicBezTo>
                  <a:pt x="337" y="977"/>
                  <a:pt x="333" y="993"/>
                  <a:pt x="329" y="1010"/>
                </a:cubicBezTo>
                <a:cubicBezTo>
                  <a:pt x="325" y="1024"/>
                  <a:pt x="334" y="1039"/>
                  <a:pt x="348" y="1044"/>
                </a:cubicBezTo>
                <a:cubicBezTo>
                  <a:pt x="362" y="1050"/>
                  <a:pt x="379" y="1044"/>
                  <a:pt x="385" y="1030"/>
                </a:cubicBezTo>
                <a:cubicBezTo>
                  <a:pt x="393" y="1014"/>
                  <a:pt x="400" y="1000"/>
                  <a:pt x="406" y="986"/>
                </a:cubicBezTo>
                <a:cubicBezTo>
                  <a:pt x="413" y="972"/>
                  <a:pt x="419" y="958"/>
                  <a:pt x="425" y="946"/>
                </a:cubicBezTo>
                <a:cubicBezTo>
                  <a:pt x="428" y="941"/>
                  <a:pt x="430" y="937"/>
                  <a:pt x="432" y="932"/>
                </a:cubicBezTo>
                <a:cubicBezTo>
                  <a:pt x="451" y="937"/>
                  <a:pt x="471" y="941"/>
                  <a:pt x="492" y="943"/>
                </a:cubicBezTo>
                <a:cubicBezTo>
                  <a:pt x="492" y="948"/>
                  <a:pt x="493" y="953"/>
                  <a:pt x="493" y="958"/>
                </a:cubicBezTo>
                <a:cubicBezTo>
                  <a:pt x="494" y="972"/>
                  <a:pt x="496" y="986"/>
                  <a:pt x="497" y="1002"/>
                </a:cubicBezTo>
                <a:cubicBezTo>
                  <a:pt x="499" y="1017"/>
                  <a:pt x="500" y="1033"/>
                  <a:pt x="502" y="1051"/>
                </a:cubicBezTo>
                <a:cubicBezTo>
                  <a:pt x="503" y="1066"/>
                  <a:pt x="517" y="1077"/>
                  <a:pt x="532" y="1077"/>
                </a:cubicBezTo>
                <a:cubicBezTo>
                  <a:pt x="547" y="1077"/>
                  <a:pt x="561" y="1066"/>
                  <a:pt x="562" y="1051"/>
                </a:cubicBezTo>
                <a:cubicBezTo>
                  <a:pt x="564" y="1033"/>
                  <a:pt x="565" y="1017"/>
                  <a:pt x="567" y="1002"/>
                </a:cubicBezTo>
                <a:cubicBezTo>
                  <a:pt x="568" y="986"/>
                  <a:pt x="570" y="972"/>
                  <a:pt x="571" y="958"/>
                </a:cubicBezTo>
                <a:cubicBezTo>
                  <a:pt x="571" y="953"/>
                  <a:pt x="572" y="948"/>
                  <a:pt x="572" y="943"/>
                </a:cubicBezTo>
                <a:cubicBezTo>
                  <a:pt x="593" y="941"/>
                  <a:pt x="613" y="937"/>
                  <a:pt x="632" y="932"/>
                </a:cubicBezTo>
                <a:cubicBezTo>
                  <a:pt x="634" y="937"/>
                  <a:pt x="637" y="941"/>
                  <a:pt x="639" y="946"/>
                </a:cubicBezTo>
                <a:cubicBezTo>
                  <a:pt x="645" y="958"/>
                  <a:pt x="651" y="972"/>
                  <a:pt x="658" y="986"/>
                </a:cubicBezTo>
                <a:cubicBezTo>
                  <a:pt x="664" y="1000"/>
                  <a:pt x="671" y="1014"/>
                  <a:pt x="679" y="1030"/>
                </a:cubicBezTo>
                <a:cubicBezTo>
                  <a:pt x="685" y="1044"/>
                  <a:pt x="702" y="1050"/>
                  <a:pt x="716" y="1044"/>
                </a:cubicBezTo>
                <a:cubicBezTo>
                  <a:pt x="730" y="1039"/>
                  <a:pt x="739" y="1024"/>
                  <a:pt x="735" y="1010"/>
                </a:cubicBezTo>
                <a:cubicBezTo>
                  <a:pt x="731" y="993"/>
                  <a:pt x="727" y="977"/>
                  <a:pt x="723" y="962"/>
                </a:cubicBezTo>
                <a:cubicBezTo>
                  <a:pt x="719" y="947"/>
                  <a:pt x="715" y="933"/>
                  <a:pt x="712" y="919"/>
                </a:cubicBezTo>
                <a:cubicBezTo>
                  <a:pt x="710" y="914"/>
                  <a:pt x="709" y="909"/>
                  <a:pt x="708" y="905"/>
                </a:cubicBezTo>
                <a:cubicBezTo>
                  <a:pt x="726" y="896"/>
                  <a:pt x="744" y="885"/>
                  <a:pt x="761" y="874"/>
                </a:cubicBezTo>
                <a:cubicBezTo>
                  <a:pt x="764" y="877"/>
                  <a:pt x="768" y="881"/>
                  <a:pt x="771" y="885"/>
                </a:cubicBezTo>
                <a:cubicBezTo>
                  <a:pt x="781" y="894"/>
                  <a:pt x="792" y="905"/>
                  <a:pt x="803" y="916"/>
                </a:cubicBezTo>
                <a:cubicBezTo>
                  <a:pt x="814" y="927"/>
                  <a:pt x="825" y="938"/>
                  <a:pt x="838" y="950"/>
                </a:cubicBezTo>
                <a:cubicBezTo>
                  <a:pt x="849" y="961"/>
                  <a:pt x="866" y="961"/>
                  <a:pt x="878" y="951"/>
                </a:cubicBezTo>
                <a:cubicBezTo>
                  <a:pt x="889" y="941"/>
                  <a:pt x="893" y="924"/>
                  <a:pt x="884" y="911"/>
                </a:cubicBezTo>
                <a:cubicBezTo>
                  <a:pt x="874" y="897"/>
                  <a:pt x="865" y="884"/>
                  <a:pt x="856" y="871"/>
                </a:cubicBezTo>
                <a:cubicBezTo>
                  <a:pt x="847" y="858"/>
                  <a:pt x="839" y="846"/>
                  <a:pt x="831" y="835"/>
                </a:cubicBezTo>
                <a:cubicBezTo>
                  <a:pt x="828" y="830"/>
                  <a:pt x="825" y="826"/>
                  <a:pt x="822" y="822"/>
                </a:cubicBezTo>
                <a:cubicBezTo>
                  <a:pt x="836" y="807"/>
                  <a:pt x="849" y="792"/>
                  <a:pt x="861" y="775"/>
                </a:cubicBezTo>
                <a:cubicBezTo>
                  <a:pt x="866" y="777"/>
                  <a:pt x="870" y="780"/>
                  <a:pt x="875" y="782"/>
                </a:cubicBezTo>
                <a:cubicBezTo>
                  <a:pt x="888" y="788"/>
                  <a:pt x="901" y="794"/>
                  <a:pt x="915" y="800"/>
                </a:cubicBezTo>
                <a:cubicBezTo>
                  <a:pt x="929" y="807"/>
                  <a:pt x="944" y="813"/>
                  <a:pt x="960" y="821"/>
                </a:cubicBezTo>
                <a:cubicBezTo>
                  <a:pt x="974" y="827"/>
                  <a:pt x="990" y="821"/>
                  <a:pt x="998" y="808"/>
                </a:cubicBezTo>
                <a:cubicBezTo>
                  <a:pt x="1005" y="794"/>
                  <a:pt x="1002" y="777"/>
                  <a:pt x="990" y="768"/>
                </a:cubicBezTo>
                <a:cubicBezTo>
                  <a:pt x="976" y="758"/>
                  <a:pt x="963" y="749"/>
                  <a:pt x="950" y="740"/>
                </a:cubicBezTo>
                <a:cubicBezTo>
                  <a:pt x="937" y="731"/>
                  <a:pt x="926" y="722"/>
                  <a:pt x="914" y="714"/>
                </a:cubicBezTo>
                <a:cubicBezTo>
                  <a:pt x="910" y="711"/>
                  <a:pt x="906" y="708"/>
                  <a:pt x="902" y="705"/>
                </a:cubicBezTo>
                <a:cubicBezTo>
                  <a:pt x="910" y="687"/>
                  <a:pt x="917" y="668"/>
                  <a:pt x="923" y="648"/>
                </a:cubicBezTo>
                <a:cubicBezTo>
                  <a:pt x="928" y="649"/>
                  <a:pt x="932" y="649"/>
                  <a:pt x="938" y="649"/>
                </a:cubicBezTo>
                <a:cubicBezTo>
                  <a:pt x="952" y="651"/>
                  <a:pt x="966" y="652"/>
                  <a:pt x="982" y="653"/>
                </a:cubicBezTo>
                <a:cubicBezTo>
                  <a:pt x="997" y="654"/>
                  <a:pt x="1013" y="656"/>
                  <a:pt x="1031" y="657"/>
                </a:cubicBezTo>
                <a:cubicBezTo>
                  <a:pt x="1046" y="658"/>
                  <a:pt x="1059" y="647"/>
                  <a:pt x="1061" y="632"/>
                </a:cubicBezTo>
                <a:cubicBezTo>
                  <a:pt x="1064" y="617"/>
                  <a:pt x="1056" y="602"/>
                  <a:pt x="1041" y="598"/>
                </a:cubicBezTo>
                <a:close/>
              </a:path>
            </a:pathLst>
          </a:custGeom>
          <a:solidFill>
            <a:srgbClr val="356377"/>
          </a:solidFill>
          <a:ln>
            <a:noFill/>
          </a:ln>
        </p:spPr>
        <p:txBody>
          <a:bodyPr vert="horz" wrap="square" lIns="91440" tIns="45720" rIns="91440" bIns="45720" numCol="1" anchor="t" anchorCtr="0" compatLnSpc="1">
            <a:prstTxWarp prst="textNoShape">
              <a:avLst/>
            </a:prstTxWarp>
          </a:bodyPr>
          <a:lstStyle/>
          <a:p>
            <a:pPr defTabSz="914378"/>
            <a:endParaRPr lang="en-US" sz="1800">
              <a:solidFill>
                <a:prstClr val="black"/>
              </a:solidFill>
            </a:endParaRPr>
          </a:p>
        </p:txBody>
      </p:sp>
      <p:sp>
        <p:nvSpPr>
          <p:cNvPr id="120" name="Freeform 11">
            <a:extLst>
              <a:ext uri="{FF2B5EF4-FFF2-40B4-BE49-F238E27FC236}">
                <a16:creationId xmlns:a16="http://schemas.microsoft.com/office/drawing/2014/main" id="{FC8F39AF-10AF-47C8-AAD9-8DBC68E1B7F7}"/>
              </a:ext>
            </a:extLst>
          </p:cNvPr>
          <p:cNvSpPr>
            <a:spLocks/>
          </p:cNvSpPr>
          <p:nvPr/>
        </p:nvSpPr>
        <p:spPr bwMode="auto">
          <a:xfrm>
            <a:off x="4583890" y="3712924"/>
            <a:ext cx="109454" cy="110641"/>
          </a:xfrm>
          <a:custGeom>
            <a:avLst/>
            <a:gdLst>
              <a:gd name="T0" fmla="*/ 951 w 1064"/>
              <a:gd name="T1" fmla="*/ 573 h 1077"/>
              <a:gd name="T2" fmla="*/ 936 w 1064"/>
              <a:gd name="T3" fmla="*/ 508 h 1077"/>
              <a:gd name="T4" fmla="*/ 1041 w 1064"/>
              <a:gd name="T5" fmla="*/ 479 h 1077"/>
              <a:gd name="T6" fmla="*/ 982 w 1064"/>
              <a:gd name="T7" fmla="*/ 424 h 1077"/>
              <a:gd name="T8" fmla="*/ 902 w 1064"/>
              <a:gd name="T9" fmla="*/ 371 h 1077"/>
              <a:gd name="T10" fmla="*/ 990 w 1064"/>
              <a:gd name="T11" fmla="*/ 308 h 1077"/>
              <a:gd name="T12" fmla="*/ 915 w 1064"/>
              <a:gd name="T13" fmla="*/ 276 h 1077"/>
              <a:gd name="T14" fmla="*/ 822 w 1064"/>
              <a:gd name="T15" fmla="*/ 255 h 1077"/>
              <a:gd name="T16" fmla="*/ 884 w 1064"/>
              <a:gd name="T17" fmla="*/ 165 h 1077"/>
              <a:gd name="T18" fmla="*/ 803 w 1064"/>
              <a:gd name="T19" fmla="*/ 161 h 1077"/>
              <a:gd name="T20" fmla="*/ 708 w 1064"/>
              <a:gd name="T21" fmla="*/ 172 h 1077"/>
              <a:gd name="T22" fmla="*/ 735 w 1064"/>
              <a:gd name="T23" fmla="*/ 67 h 1077"/>
              <a:gd name="T24" fmla="*/ 658 w 1064"/>
              <a:gd name="T25" fmla="*/ 91 h 1077"/>
              <a:gd name="T26" fmla="*/ 572 w 1064"/>
              <a:gd name="T27" fmla="*/ 134 h 1077"/>
              <a:gd name="T28" fmla="*/ 562 w 1064"/>
              <a:gd name="T29" fmla="*/ 26 h 1077"/>
              <a:gd name="T30" fmla="*/ 497 w 1064"/>
              <a:gd name="T31" fmla="*/ 75 h 1077"/>
              <a:gd name="T32" fmla="*/ 432 w 1064"/>
              <a:gd name="T33" fmla="*/ 144 h 1077"/>
              <a:gd name="T34" fmla="*/ 385 w 1064"/>
              <a:gd name="T35" fmla="*/ 46 h 1077"/>
              <a:gd name="T36" fmla="*/ 341 w 1064"/>
              <a:gd name="T37" fmla="*/ 115 h 1077"/>
              <a:gd name="T38" fmla="*/ 303 w 1064"/>
              <a:gd name="T39" fmla="*/ 203 h 1077"/>
              <a:gd name="T40" fmla="*/ 226 w 1064"/>
              <a:gd name="T41" fmla="*/ 126 h 1077"/>
              <a:gd name="T42" fmla="*/ 208 w 1064"/>
              <a:gd name="T43" fmla="*/ 206 h 1077"/>
              <a:gd name="T44" fmla="*/ 203 w 1064"/>
              <a:gd name="T45" fmla="*/ 301 h 1077"/>
              <a:gd name="T46" fmla="*/ 104 w 1064"/>
              <a:gd name="T47" fmla="*/ 256 h 1077"/>
              <a:gd name="T48" fmla="*/ 114 w 1064"/>
              <a:gd name="T49" fmla="*/ 337 h 1077"/>
              <a:gd name="T50" fmla="*/ 142 w 1064"/>
              <a:gd name="T51" fmla="*/ 428 h 1077"/>
              <a:gd name="T52" fmla="*/ 33 w 1064"/>
              <a:gd name="T53" fmla="*/ 420 h 1077"/>
              <a:gd name="T54" fmla="*/ 70 w 1064"/>
              <a:gd name="T55" fmla="*/ 492 h 1077"/>
              <a:gd name="T56" fmla="*/ 126 w 1064"/>
              <a:gd name="T57" fmla="*/ 538 h 1077"/>
              <a:gd name="T58" fmla="*/ 70 w 1064"/>
              <a:gd name="T59" fmla="*/ 585 h 1077"/>
              <a:gd name="T60" fmla="*/ 33 w 1064"/>
              <a:gd name="T61" fmla="*/ 657 h 1077"/>
              <a:gd name="T62" fmla="*/ 142 w 1064"/>
              <a:gd name="T63" fmla="*/ 648 h 1077"/>
              <a:gd name="T64" fmla="*/ 114 w 1064"/>
              <a:gd name="T65" fmla="*/ 740 h 1077"/>
              <a:gd name="T66" fmla="*/ 104 w 1064"/>
              <a:gd name="T67" fmla="*/ 821 h 1077"/>
              <a:gd name="T68" fmla="*/ 203 w 1064"/>
              <a:gd name="T69" fmla="*/ 775 h 1077"/>
              <a:gd name="T70" fmla="*/ 208 w 1064"/>
              <a:gd name="T71" fmla="*/ 871 h 1077"/>
              <a:gd name="T72" fmla="*/ 226 w 1064"/>
              <a:gd name="T73" fmla="*/ 950 h 1077"/>
              <a:gd name="T74" fmla="*/ 303 w 1064"/>
              <a:gd name="T75" fmla="*/ 874 h 1077"/>
              <a:gd name="T76" fmla="*/ 341 w 1064"/>
              <a:gd name="T77" fmla="*/ 962 h 1077"/>
              <a:gd name="T78" fmla="*/ 385 w 1064"/>
              <a:gd name="T79" fmla="*/ 1030 h 1077"/>
              <a:gd name="T80" fmla="*/ 432 w 1064"/>
              <a:gd name="T81" fmla="*/ 932 h 1077"/>
              <a:gd name="T82" fmla="*/ 497 w 1064"/>
              <a:gd name="T83" fmla="*/ 1002 h 1077"/>
              <a:gd name="T84" fmla="*/ 562 w 1064"/>
              <a:gd name="T85" fmla="*/ 1051 h 1077"/>
              <a:gd name="T86" fmla="*/ 572 w 1064"/>
              <a:gd name="T87" fmla="*/ 943 h 1077"/>
              <a:gd name="T88" fmla="*/ 658 w 1064"/>
              <a:gd name="T89" fmla="*/ 986 h 1077"/>
              <a:gd name="T90" fmla="*/ 735 w 1064"/>
              <a:gd name="T91" fmla="*/ 1010 h 1077"/>
              <a:gd name="T92" fmla="*/ 708 w 1064"/>
              <a:gd name="T93" fmla="*/ 905 h 1077"/>
              <a:gd name="T94" fmla="*/ 803 w 1064"/>
              <a:gd name="T95" fmla="*/ 916 h 1077"/>
              <a:gd name="T96" fmla="*/ 884 w 1064"/>
              <a:gd name="T97" fmla="*/ 911 h 1077"/>
              <a:gd name="T98" fmla="*/ 822 w 1064"/>
              <a:gd name="T99" fmla="*/ 822 h 1077"/>
              <a:gd name="T100" fmla="*/ 915 w 1064"/>
              <a:gd name="T101" fmla="*/ 800 h 1077"/>
              <a:gd name="T102" fmla="*/ 990 w 1064"/>
              <a:gd name="T103" fmla="*/ 768 h 1077"/>
              <a:gd name="T104" fmla="*/ 902 w 1064"/>
              <a:gd name="T105" fmla="*/ 705 h 1077"/>
              <a:gd name="T106" fmla="*/ 982 w 1064"/>
              <a:gd name="T107" fmla="*/ 653 h 1077"/>
              <a:gd name="T108" fmla="*/ 1041 w 1064"/>
              <a:gd name="T109" fmla="*/ 598 h 10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64" h="1077">
                <a:moveTo>
                  <a:pt x="1041" y="598"/>
                </a:moveTo>
                <a:cubicBezTo>
                  <a:pt x="1024" y="593"/>
                  <a:pt x="1009" y="589"/>
                  <a:pt x="994" y="585"/>
                </a:cubicBezTo>
                <a:cubicBezTo>
                  <a:pt x="979" y="580"/>
                  <a:pt x="965" y="577"/>
                  <a:pt x="951" y="573"/>
                </a:cubicBezTo>
                <a:cubicBezTo>
                  <a:pt x="946" y="571"/>
                  <a:pt x="941" y="570"/>
                  <a:pt x="936" y="569"/>
                </a:cubicBezTo>
                <a:cubicBezTo>
                  <a:pt x="937" y="559"/>
                  <a:pt x="938" y="549"/>
                  <a:pt x="938" y="538"/>
                </a:cubicBezTo>
                <a:cubicBezTo>
                  <a:pt x="938" y="528"/>
                  <a:pt x="937" y="518"/>
                  <a:pt x="936" y="508"/>
                </a:cubicBezTo>
                <a:cubicBezTo>
                  <a:pt x="941" y="506"/>
                  <a:pt x="946" y="505"/>
                  <a:pt x="951" y="504"/>
                </a:cubicBezTo>
                <a:cubicBezTo>
                  <a:pt x="965" y="500"/>
                  <a:pt x="979" y="496"/>
                  <a:pt x="994" y="492"/>
                </a:cubicBezTo>
                <a:cubicBezTo>
                  <a:pt x="1009" y="488"/>
                  <a:pt x="1024" y="484"/>
                  <a:pt x="1041" y="479"/>
                </a:cubicBezTo>
                <a:cubicBezTo>
                  <a:pt x="1056" y="475"/>
                  <a:pt x="1064" y="460"/>
                  <a:pt x="1061" y="445"/>
                </a:cubicBezTo>
                <a:cubicBezTo>
                  <a:pt x="1059" y="430"/>
                  <a:pt x="1046" y="418"/>
                  <a:pt x="1031" y="420"/>
                </a:cubicBezTo>
                <a:cubicBezTo>
                  <a:pt x="1013" y="421"/>
                  <a:pt x="997" y="422"/>
                  <a:pt x="982" y="424"/>
                </a:cubicBezTo>
                <a:cubicBezTo>
                  <a:pt x="966" y="425"/>
                  <a:pt x="952" y="426"/>
                  <a:pt x="938" y="427"/>
                </a:cubicBezTo>
                <a:cubicBezTo>
                  <a:pt x="932" y="428"/>
                  <a:pt x="928" y="428"/>
                  <a:pt x="923" y="428"/>
                </a:cubicBezTo>
                <a:cubicBezTo>
                  <a:pt x="917" y="409"/>
                  <a:pt x="910" y="389"/>
                  <a:pt x="902" y="371"/>
                </a:cubicBezTo>
                <a:cubicBezTo>
                  <a:pt x="906" y="368"/>
                  <a:pt x="910" y="365"/>
                  <a:pt x="914" y="362"/>
                </a:cubicBezTo>
                <a:cubicBezTo>
                  <a:pt x="926" y="354"/>
                  <a:pt x="937" y="346"/>
                  <a:pt x="950" y="337"/>
                </a:cubicBezTo>
                <a:cubicBezTo>
                  <a:pt x="963" y="328"/>
                  <a:pt x="976" y="318"/>
                  <a:pt x="990" y="308"/>
                </a:cubicBezTo>
                <a:cubicBezTo>
                  <a:pt x="1002" y="299"/>
                  <a:pt x="1005" y="282"/>
                  <a:pt x="998" y="269"/>
                </a:cubicBezTo>
                <a:cubicBezTo>
                  <a:pt x="990" y="256"/>
                  <a:pt x="974" y="250"/>
                  <a:pt x="960" y="256"/>
                </a:cubicBezTo>
                <a:cubicBezTo>
                  <a:pt x="944" y="263"/>
                  <a:pt x="929" y="270"/>
                  <a:pt x="915" y="276"/>
                </a:cubicBezTo>
                <a:cubicBezTo>
                  <a:pt x="901" y="283"/>
                  <a:pt x="888" y="289"/>
                  <a:pt x="875" y="295"/>
                </a:cubicBezTo>
                <a:cubicBezTo>
                  <a:pt x="870" y="297"/>
                  <a:pt x="866" y="299"/>
                  <a:pt x="861" y="301"/>
                </a:cubicBezTo>
                <a:cubicBezTo>
                  <a:pt x="850" y="285"/>
                  <a:pt x="836" y="269"/>
                  <a:pt x="822" y="255"/>
                </a:cubicBezTo>
                <a:cubicBezTo>
                  <a:pt x="825" y="250"/>
                  <a:pt x="828" y="246"/>
                  <a:pt x="831" y="242"/>
                </a:cubicBezTo>
                <a:cubicBezTo>
                  <a:pt x="839" y="230"/>
                  <a:pt x="847" y="218"/>
                  <a:pt x="856" y="206"/>
                </a:cubicBezTo>
                <a:cubicBezTo>
                  <a:pt x="865" y="193"/>
                  <a:pt x="874" y="179"/>
                  <a:pt x="884" y="165"/>
                </a:cubicBezTo>
                <a:cubicBezTo>
                  <a:pt x="893" y="153"/>
                  <a:pt x="889" y="135"/>
                  <a:pt x="878" y="126"/>
                </a:cubicBezTo>
                <a:cubicBezTo>
                  <a:pt x="866" y="116"/>
                  <a:pt x="849" y="116"/>
                  <a:pt x="838" y="126"/>
                </a:cubicBezTo>
                <a:cubicBezTo>
                  <a:pt x="825" y="139"/>
                  <a:pt x="814" y="150"/>
                  <a:pt x="803" y="161"/>
                </a:cubicBezTo>
                <a:cubicBezTo>
                  <a:pt x="792" y="172"/>
                  <a:pt x="781" y="182"/>
                  <a:pt x="771" y="192"/>
                </a:cubicBezTo>
                <a:cubicBezTo>
                  <a:pt x="768" y="196"/>
                  <a:pt x="764" y="199"/>
                  <a:pt x="761" y="203"/>
                </a:cubicBezTo>
                <a:cubicBezTo>
                  <a:pt x="744" y="191"/>
                  <a:pt x="726" y="181"/>
                  <a:pt x="708" y="172"/>
                </a:cubicBezTo>
                <a:cubicBezTo>
                  <a:pt x="709" y="167"/>
                  <a:pt x="710" y="162"/>
                  <a:pt x="712" y="157"/>
                </a:cubicBezTo>
                <a:cubicBezTo>
                  <a:pt x="715" y="144"/>
                  <a:pt x="719" y="130"/>
                  <a:pt x="723" y="115"/>
                </a:cubicBezTo>
                <a:cubicBezTo>
                  <a:pt x="727" y="100"/>
                  <a:pt x="731" y="84"/>
                  <a:pt x="735" y="67"/>
                </a:cubicBezTo>
                <a:cubicBezTo>
                  <a:pt x="739" y="52"/>
                  <a:pt x="730" y="37"/>
                  <a:pt x="716" y="32"/>
                </a:cubicBezTo>
                <a:cubicBezTo>
                  <a:pt x="702" y="27"/>
                  <a:pt x="685" y="33"/>
                  <a:pt x="679" y="46"/>
                </a:cubicBezTo>
                <a:cubicBezTo>
                  <a:pt x="671" y="62"/>
                  <a:pt x="664" y="77"/>
                  <a:pt x="658" y="91"/>
                </a:cubicBezTo>
                <a:cubicBezTo>
                  <a:pt x="651" y="105"/>
                  <a:pt x="645" y="118"/>
                  <a:pt x="639" y="131"/>
                </a:cubicBezTo>
                <a:cubicBezTo>
                  <a:pt x="637" y="135"/>
                  <a:pt x="634" y="140"/>
                  <a:pt x="632" y="144"/>
                </a:cubicBezTo>
                <a:cubicBezTo>
                  <a:pt x="613" y="139"/>
                  <a:pt x="593" y="136"/>
                  <a:pt x="572" y="134"/>
                </a:cubicBezTo>
                <a:cubicBezTo>
                  <a:pt x="572" y="129"/>
                  <a:pt x="571" y="124"/>
                  <a:pt x="571" y="119"/>
                </a:cubicBezTo>
                <a:cubicBezTo>
                  <a:pt x="570" y="105"/>
                  <a:pt x="568" y="90"/>
                  <a:pt x="567" y="75"/>
                </a:cubicBezTo>
                <a:cubicBezTo>
                  <a:pt x="565" y="59"/>
                  <a:pt x="564" y="43"/>
                  <a:pt x="562" y="26"/>
                </a:cubicBezTo>
                <a:cubicBezTo>
                  <a:pt x="561" y="11"/>
                  <a:pt x="547" y="0"/>
                  <a:pt x="532" y="0"/>
                </a:cubicBezTo>
                <a:cubicBezTo>
                  <a:pt x="517" y="0"/>
                  <a:pt x="503" y="11"/>
                  <a:pt x="502" y="26"/>
                </a:cubicBezTo>
                <a:cubicBezTo>
                  <a:pt x="500" y="43"/>
                  <a:pt x="499" y="59"/>
                  <a:pt x="497" y="75"/>
                </a:cubicBezTo>
                <a:cubicBezTo>
                  <a:pt x="496" y="90"/>
                  <a:pt x="494" y="105"/>
                  <a:pt x="493" y="119"/>
                </a:cubicBezTo>
                <a:cubicBezTo>
                  <a:pt x="493" y="124"/>
                  <a:pt x="492" y="129"/>
                  <a:pt x="492" y="134"/>
                </a:cubicBezTo>
                <a:cubicBezTo>
                  <a:pt x="471" y="136"/>
                  <a:pt x="451" y="139"/>
                  <a:pt x="432" y="144"/>
                </a:cubicBezTo>
                <a:cubicBezTo>
                  <a:pt x="430" y="140"/>
                  <a:pt x="428" y="135"/>
                  <a:pt x="425" y="131"/>
                </a:cubicBezTo>
                <a:cubicBezTo>
                  <a:pt x="419" y="118"/>
                  <a:pt x="413" y="105"/>
                  <a:pt x="406" y="91"/>
                </a:cubicBezTo>
                <a:cubicBezTo>
                  <a:pt x="400" y="77"/>
                  <a:pt x="393" y="62"/>
                  <a:pt x="385" y="46"/>
                </a:cubicBezTo>
                <a:cubicBezTo>
                  <a:pt x="379" y="33"/>
                  <a:pt x="362" y="27"/>
                  <a:pt x="348" y="32"/>
                </a:cubicBezTo>
                <a:cubicBezTo>
                  <a:pt x="334" y="37"/>
                  <a:pt x="325" y="52"/>
                  <a:pt x="329" y="67"/>
                </a:cubicBezTo>
                <a:cubicBezTo>
                  <a:pt x="333" y="84"/>
                  <a:pt x="337" y="100"/>
                  <a:pt x="341" y="115"/>
                </a:cubicBezTo>
                <a:cubicBezTo>
                  <a:pt x="345" y="130"/>
                  <a:pt x="349" y="144"/>
                  <a:pt x="352" y="157"/>
                </a:cubicBezTo>
                <a:cubicBezTo>
                  <a:pt x="354" y="162"/>
                  <a:pt x="355" y="167"/>
                  <a:pt x="356" y="172"/>
                </a:cubicBezTo>
                <a:cubicBezTo>
                  <a:pt x="338" y="181"/>
                  <a:pt x="320" y="191"/>
                  <a:pt x="303" y="203"/>
                </a:cubicBezTo>
                <a:cubicBezTo>
                  <a:pt x="300" y="199"/>
                  <a:pt x="296" y="196"/>
                  <a:pt x="293" y="192"/>
                </a:cubicBezTo>
                <a:cubicBezTo>
                  <a:pt x="283" y="182"/>
                  <a:pt x="272" y="172"/>
                  <a:pt x="261" y="161"/>
                </a:cubicBezTo>
                <a:cubicBezTo>
                  <a:pt x="250" y="150"/>
                  <a:pt x="239" y="139"/>
                  <a:pt x="226" y="126"/>
                </a:cubicBezTo>
                <a:cubicBezTo>
                  <a:pt x="215" y="116"/>
                  <a:pt x="198" y="116"/>
                  <a:pt x="186" y="126"/>
                </a:cubicBezTo>
                <a:cubicBezTo>
                  <a:pt x="175" y="135"/>
                  <a:pt x="172" y="153"/>
                  <a:pt x="180" y="165"/>
                </a:cubicBezTo>
                <a:cubicBezTo>
                  <a:pt x="190" y="179"/>
                  <a:pt x="199" y="193"/>
                  <a:pt x="208" y="206"/>
                </a:cubicBezTo>
                <a:cubicBezTo>
                  <a:pt x="217" y="218"/>
                  <a:pt x="225" y="230"/>
                  <a:pt x="233" y="242"/>
                </a:cubicBezTo>
                <a:cubicBezTo>
                  <a:pt x="236" y="246"/>
                  <a:pt x="239" y="250"/>
                  <a:pt x="242" y="255"/>
                </a:cubicBezTo>
                <a:cubicBezTo>
                  <a:pt x="228" y="269"/>
                  <a:pt x="215" y="285"/>
                  <a:pt x="203" y="301"/>
                </a:cubicBezTo>
                <a:cubicBezTo>
                  <a:pt x="198" y="299"/>
                  <a:pt x="194" y="297"/>
                  <a:pt x="189" y="295"/>
                </a:cubicBezTo>
                <a:cubicBezTo>
                  <a:pt x="176" y="289"/>
                  <a:pt x="163" y="283"/>
                  <a:pt x="149" y="276"/>
                </a:cubicBezTo>
                <a:cubicBezTo>
                  <a:pt x="135" y="270"/>
                  <a:pt x="120" y="263"/>
                  <a:pt x="104" y="256"/>
                </a:cubicBezTo>
                <a:cubicBezTo>
                  <a:pt x="90" y="250"/>
                  <a:pt x="74" y="256"/>
                  <a:pt x="66" y="269"/>
                </a:cubicBezTo>
                <a:cubicBezTo>
                  <a:pt x="59" y="282"/>
                  <a:pt x="62" y="299"/>
                  <a:pt x="74" y="308"/>
                </a:cubicBezTo>
                <a:cubicBezTo>
                  <a:pt x="88" y="318"/>
                  <a:pt x="101" y="328"/>
                  <a:pt x="114" y="337"/>
                </a:cubicBezTo>
                <a:cubicBezTo>
                  <a:pt x="127" y="346"/>
                  <a:pt x="139" y="354"/>
                  <a:pt x="150" y="362"/>
                </a:cubicBezTo>
                <a:cubicBezTo>
                  <a:pt x="154" y="365"/>
                  <a:pt x="158" y="368"/>
                  <a:pt x="162" y="371"/>
                </a:cubicBezTo>
                <a:cubicBezTo>
                  <a:pt x="154" y="389"/>
                  <a:pt x="147" y="409"/>
                  <a:pt x="142" y="428"/>
                </a:cubicBezTo>
                <a:cubicBezTo>
                  <a:pt x="137" y="428"/>
                  <a:pt x="132" y="428"/>
                  <a:pt x="126" y="427"/>
                </a:cubicBezTo>
                <a:cubicBezTo>
                  <a:pt x="112" y="426"/>
                  <a:pt x="98" y="425"/>
                  <a:pt x="82" y="424"/>
                </a:cubicBezTo>
                <a:cubicBezTo>
                  <a:pt x="67" y="422"/>
                  <a:pt x="51" y="421"/>
                  <a:pt x="33" y="420"/>
                </a:cubicBezTo>
                <a:cubicBezTo>
                  <a:pt x="18" y="418"/>
                  <a:pt x="5" y="430"/>
                  <a:pt x="3" y="445"/>
                </a:cubicBezTo>
                <a:cubicBezTo>
                  <a:pt x="0" y="460"/>
                  <a:pt x="8" y="475"/>
                  <a:pt x="23" y="479"/>
                </a:cubicBezTo>
                <a:cubicBezTo>
                  <a:pt x="40" y="484"/>
                  <a:pt x="55" y="488"/>
                  <a:pt x="70" y="492"/>
                </a:cubicBezTo>
                <a:cubicBezTo>
                  <a:pt x="85" y="496"/>
                  <a:pt x="99" y="500"/>
                  <a:pt x="113" y="504"/>
                </a:cubicBezTo>
                <a:cubicBezTo>
                  <a:pt x="118" y="505"/>
                  <a:pt x="123" y="506"/>
                  <a:pt x="128" y="508"/>
                </a:cubicBezTo>
                <a:cubicBezTo>
                  <a:pt x="127" y="518"/>
                  <a:pt x="126" y="528"/>
                  <a:pt x="126" y="538"/>
                </a:cubicBezTo>
                <a:cubicBezTo>
                  <a:pt x="126" y="549"/>
                  <a:pt x="127" y="559"/>
                  <a:pt x="128" y="569"/>
                </a:cubicBezTo>
                <a:cubicBezTo>
                  <a:pt x="123" y="570"/>
                  <a:pt x="118" y="571"/>
                  <a:pt x="113" y="573"/>
                </a:cubicBezTo>
                <a:cubicBezTo>
                  <a:pt x="99" y="577"/>
                  <a:pt x="85" y="580"/>
                  <a:pt x="70" y="585"/>
                </a:cubicBezTo>
                <a:cubicBezTo>
                  <a:pt x="55" y="589"/>
                  <a:pt x="40" y="593"/>
                  <a:pt x="23" y="598"/>
                </a:cubicBezTo>
                <a:cubicBezTo>
                  <a:pt x="8" y="602"/>
                  <a:pt x="0" y="617"/>
                  <a:pt x="3" y="632"/>
                </a:cubicBezTo>
                <a:cubicBezTo>
                  <a:pt x="5" y="647"/>
                  <a:pt x="18" y="658"/>
                  <a:pt x="33" y="657"/>
                </a:cubicBezTo>
                <a:cubicBezTo>
                  <a:pt x="51" y="656"/>
                  <a:pt x="67" y="654"/>
                  <a:pt x="82" y="653"/>
                </a:cubicBezTo>
                <a:cubicBezTo>
                  <a:pt x="98" y="652"/>
                  <a:pt x="112" y="651"/>
                  <a:pt x="126" y="649"/>
                </a:cubicBezTo>
                <a:cubicBezTo>
                  <a:pt x="132" y="649"/>
                  <a:pt x="137" y="649"/>
                  <a:pt x="142" y="648"/>
                </a:cubicBezTo>
                <a:cubicBezTo>
                  <a:pt x="147" y="668"/>
                  <a:pt x="154" y="687"/>
                  <a:pt x="162" y="705"/>
                </a:cubicBezTo>
                <a:cubicBezTo>
                  <a:pt x="158" y="708"/>
                  <a:pt x="154" y="711"/>
                  <a:pt x="150" y="714"/>
                </a:cubicBezTo>
                <a:cubicBezTo>
                  <a:pt x="139" y="722"/>
                  <a:pt x="127" y="731"/>
                  <a:pt x="114" y="740"/>
                </a:cubicBezTo>
                <a:cubicBezTo>
                  <a:pt x="101" y="749"/>
                  <a:pt x="88" y="758"/>
                  <a:pt x="74" y="768"/>
                </a:cubicBezTo>
                <a:cubicBezTo>
                  <a:pt x="62" y="777"/>
                  <a:pt x="59" y="794"/>
                  <a:pt x="66" y="808"/>
                </a:cubicBezTo>
                <a:cubicBezTo>
                  <a:pt x="74" y="821"/>
                  <a:pt x="90" y="827"/>
                  <a:pt x="104" y="821"/>
                </a:cubicBezTo>
                <a:cubicBezTo>
                  <a:pt x="120" y="813"/>
                  <a:pt x="135" y="807"/>
                  <a:pt x="149" y="800"/>
                </a:cubicBezTo>
                <a:cubicBezTo>
                  <a:pt x="163" y="794"/>
                  <a:pt x="176" y="788"/>
                  <a:pt x="189" y="782"/>
                </a:cubicBezTo>
                <a:cubicBezTo>
                  <a:pt x="194" y="780"/>
                  <a:pt x="198" y="777"/>
                  <a:pt x="203" y="775"/>
                </a:cubicBezTo>
                <a:cubicBezTo>
                  <a:pt x="215" y="792"/>
                  <a:pt x="228" y="807"/>
                  <a:pt x="242" y="822"/>
                </a:cubicBezTo>
                <a:cubicBezTo>
                  <a:pt x="239" y="826"/>
                  <a:pt x="236" y="830"/>
                  <a:pt x="233" y="835"/>
                </a:cubicBezTo>
                <a:cubicBezTo>
                  <a:pt x="225" y="846"/>
                  <a:pt x="217" y="858"/>
                  <a:pt x="208" y="871"/>
                </a:cubicBezTo>
                <a:cubicBezTo>
                  <a:pt x="199" y="884"/>
                  <a:pt x="190" y="897"/>
                  <a:pt x="180" y="911"/>
                </a:cubicBezTo>
                <a:cubicBezTo>
                  <a:pt x="172" y="924"/>
                  <a:pt x="175" y="941"/>
                  <a:pt x="186" y="951"/>
                </a:cubicBezTo>
                <a:cubicBezTo>
                  <a:pt x="198" y="961"/>
                  <a:pt x="215" y="961"/>
                  <a:pt x="226" y="950"/>
                </a:cubicBezTo>
                <a:cubicBezTo>
                  <a:pt x="239" y="938"/>
                  <a:pt x="250" y="927"/>
                  <a:pt x="261" y="916"/>
                </a:cubicBezTo>
                <a:cubicBezTo>
                  <a:pt x="272" y="905"/>
                  <a:pt x="283" y="894"/>
                  <a:pt x="293" y="885"/>
                </a:cubicBezTo>
                <a:cubicBezTo>
                  <a:pt x="296" y="881"/>
                  <a:pt x="300" y="877"/>
                  <a:pt x="303" y="874"/>
                </a:cubicBezTo>
                <a:cubicBezTo>
                  <a:pt x="320" y="885"/>
                  <a:pt x="338" y="896"/>
                  <a:pt x="356" y="905"/>
                </a:cubicBezTo>
                <a:cubicBezTo>
                  <a:pt x="355" y="909"/>
                  <a:pt x="354" y="914"/>
                  <a:pt x="352" y="919"/>
                </a:cubicBezTo>
                <a:cubicBezTo>
                  <a:pt x="349" y="933"/>
                  <a:pt x="345" y="947"/>
                  <a:pt x="341" y="962"/>
                </a:cubicBezTo>
                <a:cubicBezTo>
                  <a:pt x="337" y="977"/>
                  <a:pt x="333" y="993"/>
                  <a:pt x="329" y="1010"/>
                </a:cubicBezTo>
                <a:cubicBezTo>
                  <a:pt x="325" y="1024"/>
                  <a:pt x="334" y="1039"/>
                  <a:pt x="348" y="1044"/>
                </a:cubicBezTo>
                <a:cubicBezTo>
                  <a:pt x="362" y="1050"/>
                  <a:pt x="379" y="1044"/>
                  <a:pt x="385" y="1030"/>
                </a:cubicBezTo>
                <a:cubicBezTo>
                  <a:pt x="393" y="1014"/>
                  <a:pt x="400" y="1000"/>
                  <a:pt x="406" y="986"/>
                </a:cubicBezTo>
                <a:cubicBezTo>
                  <a:pt x="413" y="972"/>
                  <a:pt x="419" y="958"/>
                  <a:pt x="425" y="946"/>
                </a:cubicBezTo>
                <a:cubicBezTo>
                  <a:pt x="428" y="941"/>
                  <a:pt x="430" y="937"/>
                  <a:pt x="432" y="932"/>
                </a:cubicBezTo>
                <a:cubicBezTo>
                  <a:pt x="451" y="937"/>
                  <a:pt x="471" y="941"/>
                  <a:pt x="492" y="943"/>
                </a:cubicBezTo>
                <a:cubicBezTo>
                  <a:pt x="492" y="948"/>
                  <a:pt x="493" y="953"/>
                  <a:pt x="493" y="958"/>
                </a:cubicBezTo>
                <a:cubicBezTo>
                  <a:pt x="494" y="972"/>
                  <a:pt x="496" y="986"/>
                  <a:pt x="497" y="1002"/>
                </a:cubicBezTo>
                <a:cubicBezTo>
                  <a:pt x="499" y="1017"/>
                  <a:pt x="500" y="1033"/>
                  <a:pt x="502" y="1051"/>
                </a:cubicBezTo>
                <a:cubicBezTo>
                  <a:pt x="503" y="1066"/>
                  <a:pt x="517" y="1077"/>
                  <a:pt x="532" y="1077"/>
                </a:cubicBezTo>
                <a:cubicBezTo>
                  <a:pt x="547" y="1077"/>
                  <a:pt x="561" y="1066"/>
                  <a:pt x="562" y="1051"/>
                </a:cubicBezTo>
                <a:cubicBezTo>
                  <a:pt x="564" y="1033"/>
                  <a:pt x="565" y="1017"/>
                  <a:pt x="567" y="1002"/>
                </a:cubicBezTo>
                <a:cubicBezTo>
                  <a:pt x="568" y="986"/>
                  <a:pt x="570" y="972"/>
                  <a:pt x="571" y="958"/>
                </a:cubicBezTo>
                <a:cubicBezTo>
                  <a:pt x="571" y="953"/>
                  <a:pt x="572" y="948"/>
                  <a:pt x="572" y="943"/>
                </a:cubicBezTo>
                <a:cubicBezTo>
                  <a:pt x="593" y="941"/>
                  <a:pt x="613" y="937"/>
                  <a:pt x="632" y="932"/>
                </a:cubicBezTo>
                <a:cubicBezTo>
                  <a:pt x="634" y="937"/>
                  <a:pt x="637" y="941"/>
                  <a:pt x="639" y="946"/>
                </a:cubicBezTo>
                <a:cubicBezTo>
                  <a:pt x="645" y="958"/>
                  <a:pt x="651" y="972"/>
                  <a:pt x="658" y="986"/>
                </a:cubicBezTo>
                <a:cubicBezTo>
                  <a:pt x="664" y="1000"/>
                  <a:pt x="671" y="1014"/>
                  <a:pt x="679" y="1030"/>
                </a:cubicBezTo>
                <a:cubicBezTo>
                  <a:pt x="685" y="1044"/>
                  <a:pt x="702" y="1050"/>
                  <a:pt x="716" y="1044"/>
                </a:cubicBezTo>
                <a:cubicBezTo>
                  <a:pt x="730" y="1039"/>
                  <a:pt x="739" y="1024"/>
                  <a:pt x="735" y="1010"/>
                </a:cubicBezTo>
                <a:cubicBezTo>
                  <a:pt x="731" y="993"/>
                  <a:pt x="727" y="977"/>
                  <a:pt x="723" y="962"/>
                </a:cubicBezTo>
                <a:cubicBezTo>
                  <a:pt x="719" y="947"/>
                  <a:pt x="715" y="933"/>
                  <a:pt x="712" y="919"/>
                </a:cubicBezTo>
                <a:cubicBezTo>
                  <a:pt x="710" y="914"/>
                  <a:pt x="709" y="909"/>
                  <a:pt x="708" y="905"/>
                </a:cubicBezTo>
                <a:cubicBezTo>
                  <a:pt x="726" y="896"/>
                  <a:pt x="744" y="885"/>
                  <a:pt x="761" y="874"/>
                </a:cubicBezTo>
                <a:cubicBezTo>
                  <a:pt x="764" y="877"/>
                  <a:pt x="768" y="881"/>
                  <a:pt x="771" y="885"/>
                </a:cubicBezTo>
                <a:cubicBezTo>
                  <a:pt x="781" y="894"/>
                  <a:pt x="792" y="905"/>
                  <a:pt x="803" y="916"/>
                </a:cubicBezTo>
                <a:cubicBezTo>
                  <a:pt x="814" y="927"/>
                  <a:pt x="825" y="938"/>
                  <a:pt x="838" y="950"/>
                </a:cubicBezTo>
                <a:cubicBezTo>
                  <a:pt x="849" y="961"/>
                  <a:pt x="866" y="961"/>
                  <a:pt x="878" y="951"/>
                </a:cubicBezTo>
                <a:cubicBezTo>
                  <a:pt x="889" y="941"/>
                  <a:pt x="893" y="924"/>
                  <a:pt x="884" y="911"/>
                </a:cubicBezTo>
                <a:cubicBezTo>
                  <a:pt x="874" y="897"/>
                  <a:pt x="865" y="884"/>
                  <a:pt x="856" y="871"/>
                </a:cubicBezTo>
                <a:cubicBezTo>
                  <a:pt x="847" y="858"/>
                  <a:pt x="839" y="846"/>
                  <a:pt x="831" y="835"/>
                </a:cubicBezTo>
                <a:cubicBezTo>
                  <a:pt x="828" y="830"/>
                  <a:pt x="825" y="826"/>
                  <a:pt x="822" y="822"/>
                </a:cubicBezTo>
                <a:cubicBezTo>
                  <a:pt x="836" y="807"/>
                  <a:pt x="849" y="792"/>
                  <a:pt x="861" y="775"/>
                </a:cubicBezTo>
                <a:cubicBezTo>
                  <a:pt x="866" y="777"/>
                  <a:pt x="870" y="780"/>
                  <a:pt x="875" y="782"/>
                </a:cubicBezTo>
                <a:cubicBezTo>
                  <a:pt x="888" y="788"/>
                  <a:pt x="901" y="794"/>
                  <a:pt x="915" y="800"/>
                </a:cubicBezTo>
                <a:cubicBezTo>
                  <a:pt x="929" y="807"/>
                  <a:pt x="944" y="813"/>
                  <a:pt x="960" y="821"/>
                </a:cubicBezTo>
                <a:cubicBezTo>
                  <a:pt x="974" y="827"/>
                  <a:pt x="990" y="821"/>
                  <a:pt x="998" y="808"/>
                </a:cubicBezTo>
                <a:cubicBezTo>
                  <a:pt x="1005" y="794"/>
                  <a:pt x="1002" y="777"/>
                  <a:pt x="990" y="768"/>
                </a:cubicBezTo>
                <a:cubicBezTo>
                  <a:pt x="976" y="758"/>
                  <a:pt x="963" y="749"/>
                  <a:pt x="950" y="740"/>
                </a:cubicBezTo>
                <a:cubicBezTo>
                  <a:pt x="937" y="731"/>
                  <a:pt x="926" y="722"/>
                  <a:pt x="914" y="714"/>
                </a:cubicBezTo>
                <a:cubicBezTo>
                  <a:pt x="910" y="711"/>
                  <a:pt x="906" y="708"/>
                  <a:pt x="902" y="705"/>
                </a:cubicBezTo>
                <a:cubicBezTo>
                  <a:pt x="910" y="687"/>
                  <a:pt x="917" y="668"/>
                  <a:pt x="923" y="648"/>
                </a:cubicBezTo>
                <a:cubicBezTo>
                  <a:pt x="928" y="649"/>
                  <a:pt x="932" y="649"/>
                  <a:pt x="938" y="649"/>
                </a:cubicBezTo>
                <a:cubicBezTo>
                  <a:pt x="952" y="651"/>
                  <a:pt x="966" y="652"/>
                  <a:pt x="982" y="653"/>
                </a:cubicBezTo>
                <a:cubicBezTo>
                  <a:pt x="997" y="654"/>
                  <a:pt x="1013" y="656"/>
                  <a:pt x="1031" y="657"/>
                </a:cubicBezTo>
                <a:cubicBezTo>
                  <a:pt x="1046" y="658"/>
                  <a:pt x="1059" y="647"/>
                  <a:pt x="1061" y="632"/>
                </a:cubicBezTo>
                <a:cubicBezTo>
                  <a:pt x="1064" y="617"/>
                  <a:pt x="1056" y="602"/>
                  <a:pt x="1041" y="598"/>
                </a:cubicBezTo>
                <a:close/>
              </a:path>
            </a:pathLst>
          </a:custGeom>
          <a:solidFill>
            <a:srgbClr val="356377"/>
          </a:solidFill>
          <a:ln>
            <a:noFill/>
          </a:ln>
        </p:spPr>
        <p:txBody>
          <a:bodyPr vert="horz" wrap="square" lIns="91440" tIns="45720" rIns="91440" bIns="45720" numCol="1" anchor="t" anchorCtr="0" compatLnSpc="1">
            <a:prstTxWarp prst="textNoShape">
              <a:avLst/>
            </a:prstTxWarp>
          </a:bodyPr>
          <a:lstStyle/>
          <a:p>
            <a:pPr defTabSz="914378"/>
            <a:endParaRPr lang="en-US" sz="1800">
              <a:solidFill>
                <a:prstClr val="black"/>
              </a:solidFill>
            </a:endParaRPr>
          </a:p>
        </p:txBody>
      </p:sp>
      <p:sp>
        <p:nvSpPr>
          <p:cNvPr id="121" name="Freeform 11">
            <a:extLst>
              <a:ext uri="{FF2B5EF4-FFF2-40B4-BE49-F238E27FC236}">
                <a16:creationId xmlns:a16="http://schemas.microsoft.com/office/drawing/2014/main" id="{62E80C64-7345-40E9-859F-ADC4D5B0A3F7}"/>
              </a:ext>
            </a:extLst>
          </p:cNvPr>
          <p:cNvSpPr>
            <a:spLocks/>
          </p:cNvSpPr>
          <p:nvPr/>
        </p:nvSpPr>
        <p:spPr bwMode="auto">
          <a:xfrm>
            <a:off x="4694997" y="3158424"/>
            <a:ext cx="109454" cy="110641"/>
          </a:xfrm>
          <a:custGeom>
            <a:avLst/>
            <a:gdLst>
              <a:gd name="T0" fmla="*/ 951 w 1064"/>
              <a:gd name="T1" fmla="*/ 573 h 1077"/>
              <a:gd name="T2" fmla="*/ 936 w 1064"/>
              <a:gd name="T3" fmla="*/ 508 h 1077"/>
              <a:gd name="T4" fmla="*/ 1041 w 1064"/>
              <a:gd name="T5" fmla="*/ 479 h 1077"/>
              <a:gd name="T6" fmla="*/ 982 w 1064"/>
              <a:gd name="T7" fmla="*/ 424 h 1077"/>
              <a:gd name="T8" fmla="*/ 902 w 1064"/>
              <a:gd name="T9" fmla="*/ 371 h 1077"/>
              <a:gd name="T10" fmla="*/ 990 w 1064"/>
              <a:gd name="T11" fmla="*/ 308 h 1077"/>
              <a:gd name="T12" fmla="*/ 915 w 1064"/>
              <a:gd name="T13" fmla="*/ 276 h 1077"/>
              <a:gd name="T14" fmla="*/ 822 w 1064"/>
              <a:gd name="T15" fmla="*/ 255 h 1077"/>
              <a:gd name="T16" fmla="*/ 884 w 1064"/>
              <a:gd name="T17" fmla="*/ 165 h 1077"/>
              <a:gd name="T18" fmla="*/ 803 w 1064"/>
              <a:gd name="T19" fmla="*/ 161 h 1077"/>
              <a:gd name="T20" fmla="*/ 708 w 1064"/>
              <a:gd name="T21" fmla="*/ 172 h 1077"/>
              <a:gd name="T22" fmla="*/ 735 w 1064"/>
              <a:gd name="T23" fmla="*/ 67 h 1077"/>
              <a:gd name="T24" fmla="*/ 658 w 1064"/>
              <a:gd name="T25" fmla="*/ 91 h 1077"/>
              <a:gd name="T26" fmla="*/ 572 w 1064"/>
              <a:gd name="T27" fmla="*/ 134 h 1077"/>
              <a:gd name="T28" fmla="*/ 562 w 1064"/>
              <a:gd name="T29" fmla="*/ 26 h 1077"/>
              <a:gd name="T30" fmla="*/ 497 w 1064"/>
              <a:gd name="T31" fmla="*/ 75 h 1077"/>
              <a:gd name="T32" fmla="*/ 432 w 1064"/>
              <a:gd name="T33" fmla="*/ 144 h 1077"/>
              <a:gd name="T34" fmla="*/ 385 w 1064"/>
              <a:gd name="T35" fmla="*/ 46 h 1077"/>
              <a:gd name="T36" fmla="*/ 341 w 1064"/>
              <a:gd name="T37" fmla="*/ 115 h 1077"/>
              <a:gd name="T38" fmla="*/ 303 w 1064"/>
              <a:gd name="T39" fmla="*/ 203 h 1077"/>
              <a:gd name="T40" fmla="*/ 226 w 1064"/>
              <a:gd name="T41" fmla="*/ 126 h 1077"/>
              <a:gd name="T42" fmla="*/ 208 w 1064"/>
              <a:gd name="T43" fmla="*/ 206 h 1077"/>
              <a:gd name="T44" fmla="*/ 203 w 1064"/>
              <a:gd name="T45" fmla="*/ 301 h 1077"/>
              <a:gd name="T46" fmla="*/ 104 w 1064"/>
              <a:gd name="T47" fmla="*/ 256 h 1077"/>
              <a:gd name="T48" fmla="*/ 114 w 1064"/>
              <a:gd name="T49" fmla="*/ 337 h 1077"/>
              <a:gd name="T50" fmla="*/ 142 w 1064"/>
              <a:gd name="T51" fmla="*/ 428 h 1077"/>
              <a:gd name="T52" fmla="*/ 33 w 1064"/>
              <a:gd name="T53" fmla="*/ 420 h 1077"/>
              <a:gd name="T54" fmla="*/ 70 w 1064"/>
              <a:gd name="T55" fmla="*/ 492 h 1077"/>
              <a:gd name="T56" fmla="*/ 126 w 1064"/>
              <a:gd name="T57" fmla="*/ 538 h 1077"/>
              <a:gd name="T58" fmla="*/ 70 w 1064"/>
              <a:gd name="T59" fmla="*/ 585 h 1077"/>
              <a:gd name="T60" fmla="*/ 33 w 1064"/>
              <a:gd name="T61" fmla="*/ 657 h 1077"/>
              <a:gd name="T62" fmla="*/ 142 w 1064"/>
              <a:gd name="T63" fmla="*/ 648 h 1077"/>
              <a:gd name="T64" fmla="*/ 114 w 1064"/>
              <a:gd name="T65" fmla="*/ 740 h 1077"/>
              <a:gd name="T66" fmla="*/ 104 w 1064"/>
              <a:gd name="T67" fmla="*/ 821 h 1077"/>
              <a:gd name="T68" fmla="*/ 203 w 1064"/>
              <a:gd name="T69" fmla="*/ 775 h 1077"/>
              <a:gd name="T70" fmla="*/ 208 w 1064"/>
              <a:gd name="T71" fmla="*/ 871 h 1077"/>
              <a:gd name="T72" fmla="*/ 226 w 1064"/>
              <a:gd name="T73" fmla="*/ 950 h 1077"/>
              <a:gd name="T74" fmla="*/ 303 w 1064"/>
              <a:gd name="T75" fmla="*/ 874 h 1077"/>
              <a:gd name="T76" fmla="*/ 341 w 1064"/>
              <a:gd name="T77" fmla="*/ 962 h 1077"/>
              <a:gd name="T78" fmla="*/ 385 w 1064"/>
              <a:gd name="T79" fmla="*/ 1030 h 1077"/>
              <a:gd name="T80" fmla="*/ 432 w 1064"/>
              <a:gd name="T81" fmla="*/ 932 h 1077"/>
              <a:gd name="T82" fmla="*/ 497 w 1064"/>
              <a:gd name="T83" fmla="*/ 1002 h 1077"/>
              <a:gd name="T84" fmla="*/ 562 w 1064"/>
              <a:gd name="T85" fmla="*/ 1051 h 1077"/>
              <a:gd name="T86" fmla="*/ 572 w 1064"/>
              <a:gd name="T87" fmla="*/ 943 h 1077"/>
              <a:gd name="T88" fmla="*/ 658 w 1064"/>
              <a:gd name="T89" fmla="*/ 986 h 1077"/>
              <a:gd name="T90" fmla="*/ 735 w 1064"/>
              <a:gd name="T91" fmla="*/ 1010 h 1077"/>
              <a:gd name="T92" fmla="*/ 708 w 1064"/>
              <a:gd name="T93" fmla="*/ 905 h 1077"/>
              <a:gd name="T94" fmla="*/ 803 w 1064"/>
              <a:gd name="T95" fmla="*/ 916 h 1077"/>
              <a:gd name="T96" fmla="*/ 884 w 1064"/>
              <a:gd name="T97" fmla="*/ 911 h 1077"/>
              <a:gd name="T98" fmla="*/ 822 w 1064"/>
              <a:gd name="T99" fmla="*/ 822 h 1077"/>
              <a:gd name="T100" fmla="*/ 915 w 1064"/>
              <a:gd name="T101" fmla="*/ 800 h 1077"/>
              <a:gd name="T102" fmla="*/ 990 w 1064"/>
              <a:gd name="T103" fmla="*/ 768 h 1077"/>
              <a:gd name="T104" fmla="*/ 902 w 1064"/>
              <a:gd name="T105" fmla="*/ 705 h 1077"/>
              <a:gd name="T106" fmla="*/ 982 w 1064"/>
              <a:gd name="T107" fmla="*/ 653 h 1077"/>
              <a:gd name="T108" fmla="*/ 1041 w 1064"/>
              <a:gd name="T109" fmla="*/ 598 h 10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64" h="1077">
                <a:moveTo>
                  <a:pt x="1041" y="598"/>
                </a:moveTo>
                <a:cubicBezTo>
                  <a:pt x="1024" y="593"/>
                  <a:pt x="1009" y="589"/>
                  <a:pt x="994" y="585"/>
                </a:cubicBezTo>
                <a:cubicBezTo>
                  <a:pt x="979" y="580"/>
                  <a:pt x="965" y="577"/>
                  <a:pt x="951" y="573"/>
                </a:cubicBezTo>
                <a:cubicBezTo>
                  <a:pt x="946" y="571"/>
                  <a:pt x="941" y="570"/>
                  <a:pt x="936" y="569"/>
                </a:cubicBezTo>
                <a:cubicBezTo>
                  <a:pt x="937" y="559"/>
                  <a:pt x="938" y="549"/>
                  <a:pt x="938" y="538"/>
                </a:cubicBezTo>
                <a:cubicBezTo>
                  <a:pt x="938" y="528"/>
                  <a:pt x="937" y="518"/>
                  <a:pt x="936" y="508"/>
                </a:cubicBezTo>
                <a:cubicBezTo>
                  <a:pt x="941" y="506"/>
                  <a:pt x="946" y="505"/>
                  <a:pt x="951" y="504"/>
                </a:cubicBezTo>
                <a:cubicBezTo>
                  <a:pt x="965" y="500"/>
                  <a:pt x="979" y="496"/>
                  <a:pt x="994" y="492"/>
                </a:cubicBezTo>
                <a:cubicBezTo>
                  <a:pt x="1009" y="488"/>
                  <a:pt x="1024" y="484"/>
                  <a:pt x="1041" y="479"/>
                </a:cubicBezTo>
                <a:cubicBezTo>
                  <a:pt x="1056" y="475"/>
                  <a:pt x="1064" y="460"/>
                  <a:pt x="1061" y="445"/>
                </a:cubicBezTo>
                <a:cubicBezTo>
                  <a:pt x="1059" y="430"/>
                  <a:pt x="1046" y="418"/>
                  <a:pt x="1031" y="420"/>
                </a:cubicBezTo>
                <a:cubicBezTo>
                  <a:pt x="1013" y="421"/>
                  <a:pt x="997" y="422"/>
                  <a:pt x="982" y="424"/>
                </a:cubicBezTo>
                <a:cubicBezTo>
                  <a:pt x="966" y="425"/>
                  <a:pt x="952" y="426"/>
                  <a:pt x="938" y="427"/>
                </a:cubicBezTo>
                <a:cubicBezTo>
                  <a:pt x="932" y="428"/>
                  <a:pt x="928" y="428"/>
                  <a:pt x="923" y="428"/>
                </a:cubicBezTo>
                <a:cubicBezTo>
                  <a:pt x="917" y="409"/>
                  <a:pt x="910" y="389"/>
                  <a:pt x="902" y="371"/>
                </a:cubicBezTo>
                <a:cubicBezTo>
                  <a:pt x="906" y="368"/>
                  <a:pt x="910" y="365"/>
                  <a:pt x="914" y="362"/>
                </a:cubicBezTo>
                <a:cubicBezTo>
                  <a:pt x="926" y="354"/>
                  <a:pt x="937" y="346"/>
                  <a:pt x="950" y="337"/>
                </a:cubicBezTo>
                <a:cubicBezTo>
                  <a:pt x="963" y="328"/>
                  <a:pt x="976" y="318"/>
                  <a:pt x="990" y="308"/>
                </a:cubicBezTo>
                <a:cubicBezTo>
                  <a:pt x="1002" y="299"/>
                  <a:pt x="1005" y="282"/>
                  <a:pt x="998" y="269"/>
                </a:cubicBezTo>
                <a:cubicBezTo>
                  <a:pt x="990" y="256"/>
                  <a:pt x="974" y="250"/>
                  <a:pt x="960" y="256"/>
                </a:cubicBezTo>
                <a:cubicBezTo>
                  <a:pt x="944" y="263"/>
                  <a:pt x="929" y="270"/>
                  <a:pt x="915" y="276"/>
                </a:cubicBezTo>
                <a:cubicBezTo>
                  <a:pt x="901" y="283"/>
                  <a:pt x="888" y="289"/>
                  <a:pt x="875" y="295"/>
                </a:cubicBezTo>
                <a:cubicBezTo>
                  <a:pt x="870" y="297"/>
                  <a:pt x="866" y="299"/>
                  <a:pt x="861" y="301"/>
                </a:cubicBezTo>
                <a:cubicBezTo>
                  <a:pt x="850" y="285"/>
                  <a:pt x="836" y="269"/>
                  <a:pt x="822" y="255"/>
                </a:cubicBezTo>
                <a:cubicBezTo>
                  <a:pt x="825" y="250"/>
                  <a:pt x="828" y="246"/>
                  <a:pt x="831" y="242"/>
                </a:cubicBezTo>
                <a:cubicBezTo>
                  <a:pt x="839" y="230"/>
                  <a:pt x="847" y="218"/>
                  <a:pt x="856" y="206"/>
                </a:cubicBezTo>
                <a:cubicBezTo>
                  <a:pt x="865" y="193"/>
                  <a:pt x="874" y="179"/>
                  <a:pt x="884" y="165"/>
                </a:cubicBezTo>
                <a:cubicBezTo>
                  <a:pt x="893" y="153"/>
                  <a:pt x="889" y="135"/>
                  <a:pt x="878" y="126"/>
                </a:cubicBezTo>
                <a:cubicBezTo>
                  <a:pt x="866" y="116"/>
                  <a:pt x="849" y="116"/>
                  <a:pt x="838" y="126"/>
                </a:cubicBezTo>
                <a:cubicBezTo>
                  <a:pt x="825" y="139"/>
                  <a:pt x="814" y="150"/>
                  <a:pt x="803" y="161"/>
                </a:cubicBezTo>
                <a:cubicBezTo>
                  <a:pt x="792" y="172"/>
                  <a:pt x="781" y="182"/>
                  <a:pt x="771" y="192"/>
                </a:cubicBezTo>
                <a:cubicBezTo>
                  <a:pt x="768" y="196"/>
                  <a:pt x="764" y="199"/>
                  <a:pt x="761" y="203"/>
                </a:cubicBezTo>
                <a:cubicBezTo>
                  <a:pt x="744" y="191"/>
                  <a:pt x="726" y="181"/>
                  <a:pt x="708" y="172"/>
                </a:cubicBezTo>
                <a:cubicBezTo>
                  <a:pt x="709" y="167"/>
                  <a:pt x="710" y="162"/>
                  <a:pt x="712" y="157"/>
                </a:cubicBezTo>
                <a:cubicBezTo>
                  <a:pt x="715" y="144"/>
                  <a:pt x="719" y="130"/>
                  <a:pt x="723" y="115"/>
                </a:cubicBezTo>
                <a:cubicBezTo>
                  <a:pt x="727" y="100"/>
                  <a:pt x="731" y="84"/>
                  <a:pt x="735" y="67"/>
                </a:cubicBezTo>
                <a:cubicBezTo>
                  <a:pt x="739" y="52"/>
                  <a:pt x="730" y="37"/>
                  <a:pt x="716" y="32"/>
                </a:cubicBezTo>
                <a:cubicBezTo>
                  <a:pt x="702" y="27"/>
                  <a:pt x="685" y="33"/>
                  <a:pt x="679" y="46"/>
                </a:cubicBezTo>
                <a:cubicBezTo>
                  <a:pt x="671" y="62"/>
                  <a:pt x="664" y="77"/>
                  <a:pt x="658" y="91"/>
                </a:cubicBezTo>
                <a:cubicBezTo>
                  <a:pt x="651" y="105"/>
                  <a:pt x="645" y="118"/>
                  <a:pt x="639" y="131"/>
                </a:cubicBezTo>
                <a:cubicBezTo>
                  <a:pt x="637" y="135"/>
                  <a:pt x="634" y="140"/>
                  <a:pt x="632" y="144"/>
                </a:cubicBezTo>
                <a:cubicBezTo>
                  <a:pt x="613" y="139"/>
                  <a:pt x="593" y="136"/>
                  <a:pt x="572" y="134"/>
                </a:cubicBezTo>
                <a:cubicBezTo>
                  <a:pt x="572" y="129"/>
                  <a:pt x="571" y="124"/>
                  <a:pt x="571" y="119"/>
                </a:cubicBezTo>
                <a:cubicBezTo>
                  <a:pt x="570" y="105"/>
                  <a:pt x="568" y="90"/>
                  <a:pt x="567" y="75"/>
                </a:cubicBezTo>
                <a:cubicBezTo>
                  <a:pt x="565" y="59"/>
                  <a:pt x="564" y="43"/>
                  <a:pt x="562" y="26"/>
                </a:cubicBezTo>
                <a:cubicBezTo>
                  <a:pt x="561" y="11"/>
                  <a:pt x="547" y="0"/>
                  <a:pt x="532" y="0"/>
                </a:cubicBezTo>
                <a:cubicBezTo>
                  <a:pt x="517" y="0"/>
                  <a:pt x="503" y="11"/>
                  <a:pt x="502" y="26"/>
                </a:cubicBezTo>
                <a:cubicBezTo>
                  <a:pt x="500" y="43"/>
                  <a:pt x="499" y="59"/>
                  <a:pt x="497" y="75"/>
                </a:cubicBezTo>
                <a:cubicBezTo>
                  <a:pt x="496" y="90"/>
                  <a:pt x="494" y="105"/>
                  <a:pt x="493" y="119"/>
                </a:cubicBezTo>
                <a:cubicBezTo>
                  <a:pt x="493" y="124"/>
                  <a:pt x="492" y="129"/>
                  <a:pt x="492" y="134"/>
                </a:cubicBezTo>
                <a:cubicBezTo>
                  <a:pt x="471" y="136"/>
                  <a:pt x="451" y="139"/>
                  <a:pt x="432" y="144"/>
                </a:cubicBezTo>
                <a:cubicBezTo>
                  <a:pt x="430" y="140"/>
                  <a:pt x="428" y="135"/>
                  <a:pt x="425" y="131"/>
                </a:cubicBezTo>
                <a:cubicBezTo>
                  <a:pt x="419" y="118"/>
                  <a:pt x="413" y="105"/>
                  <a:pt x="406" y="91"/>
                </a:cubicBezTo>
                <a:cubicBezTo>
                  <a:pt x="400" y="77"/>
                  <a:pt x="393" y="62"/>
                  <a:pt x="385" y="46"/>
                </a:cubicBezTo>
                <a:cubicBezTo>
                  <a:pt x="379" y="33"/>
                  <a:pt x="362" y="27"/>
                  <a:pt x="348" y="32"/>
                </a:cubicBezTo>
                <a:cubicBezTo>
                  <a:pt x="334" y="37"/>
                  <a:pt x="325" y="52"/>
                  <a:pt x="329" y="67"/>
                </a:cubicBezTo>
                <a:cubicBezTo>
                  <a:pt x="333" y="84"/>
                  <a:pt x="337" y="100"/>
                  <a:pt x="341" y="115"/>
                </a:cubicBezTo>
                <a:cubicBezTo>
                  <a:pt x="345" y="130"/>
                  <a:pt x="349" y="144"/>
                  <a:pt x="352" y="157"/>
                </a:cubicBezTo>
                <a:cubicBezTo>
                  <a:pt x="354" y="162"/>
                  <a:pt x="355" y="167"/>
                  <a:pt x="356" y="172"/>
                </a:cubicBezTo>
                <a:cubicBezTo>
                  <a:pt x="338" y="181"/>
                  <a:pt x="320" y="191"/>
                  <a:pt x="303" y="203"/>
                </a:cubicBezTo>
                <a:cubicBezTo>
                  <a:pt x="300" y="199"/>
                  <a:pt x="296" y="196"/>
                  <a:pt x="293" y="192"/>
                </a:cubicBezTo>
                <a:cubicBezTo>
                  <a:pt x="283" y="182"/>
                  <a:pt x="272" y="172"/>
                  <a:pt x="261" y="161"/>
                </a:cubicBezTo>
                <a:cubicBezTo>
                  <a:pt x="250" y="150"/>
                  <a:pt x="239" y="139"/>
                  <a:pt x="226" y="126"/>
                </a:cubicBezTo>
                <a:cubicBezTo>
                  <a:pt x="215" y="116"/>
                  <a:pt x="198" y="116"/>
                  <a:pt x="186" y="126"/>
                </a:cubicBezTo>
                <a:cubicBezTo>
                  <a:pt x="175" y="135"/>
                  <a:pt x="172" y="153"/>
                  <a:pt x="180" y="165"/>
                </a:cubicBezTo>
                <a:cubicBezTo>
                  <a:pt x="190" y="179"/>
                  <a:pt x="199" y="193"/>
                  <a:pt x="208" y="206"/>
                </a:cubicBezTo>
                <a:cubicBezTo>
                  <a:pt x="217" y="218"/>
                  <a:pt x="225" y="230"/>
                  <a:pt x="233" y="242"/>
                </a:cubicBezTo>
                <a:cubicBezTo>
                  <a:pt x="236" y="246"/>
                  <a:pt x="239" y="250"/>
                  <a:pt x="242" y="255"/>
                </a:cubicBezTo>
                <a:cubicBezTo>
                  <a:pt x="228" y="269"/>
                  <a:pt x="215" y="285"/>
                  <a:pt x="203" y="301"/>
                </a:cubicBezTo>
                <a:cubicBezTo>
                  <a:pt x="198" y="299"/>
                  <a:pt x="194" y="297"/>
                  <a:pt x="189" y="295"/>
                </a:cubicBezTo>
                <a:cubicBezTo>
                  <a:pt x="176" y="289"/>
                  <a:pt x="163" y="283"/>
                  <a:pt x="149" y="276"/>
                </a:cubicBezTo>
                <a:cubicBezTo>
                  <a:pt x="135" y="270"/>
                  <a:pt x="120" y="263"/>
                  <a:pt x="104" y="256"/>
                </a:cubicBezTo>
                <a:cubicBezTo>
                  <a:pt x="90" y="250"/>
                  <a:pt x="74" y="256"/>
                  <a:pt x="66" y="269"/>
                </a:cubicBezTo>
                <a:cubicBezTo>
                  <a:pt x="59" y="282"/>
                  <a:pt x="62" y="299"/>
                  <a:pt x="74" y="308"/>
                </a:cubicBezTo>
                <a:cubicBezTo>
                  <a:pt x="88" y="318"/>
                  <a:pt x="101" y="328"/>
                  <a:pt x="114" y="337"/>
                </a:cubicBezTo>
                <a:cubicBezTo>
                  <a:pt x="127" y="346"/>
                  <a:pt x="139" y="354"/>
                  <a:pt x="150" y="362"/>
                </a:cubicBezTo>
                <a:cubicBezTo>
                  <a:pt x="154" y="365"/>
                  <a:pt x="158" y="368"/>
                  <a:pt x="162" y="371"/>
                </a:cubicBezTo>
                <a:cubicBezTo>
                  <a:pt x="154" y="389"/>
                  <a:pt x="147" y="409"/>
                  <a:pt x="142" y="428"/>
                </a:cubicBezTo>
                <a:cubicBezTo>
                  <a:pt x="137" y="428"/>
                  <a:pt x="132" y="428"/>
                  <a:pt x="126" y="427"/>
                </a:cubicBezTo>
                <a:cubicBezTo>
                  <a:pt x="112" y="426"/>
                  <a:pt x="98" y="425"/>
                  <a:pt x="82" y="424"/>
                </a:cubicBezTo>
                <a:cubicBezTo>
                  <a:pt x="67" y="422"/>
                  <a:pt x="51" y="421"/>
                  <a:pt x="33" y="420"/>
                </a:cubicBezTo>
                <a:cubicBezTo>
                  <a:pt x="18" y="418"/>
                  <a:pt x="5" y="430"/>
                  <a:pt x="3" y="445"/>
                </a:cubicBezTo>
                <a:cubicBezTo>
                  <a:pt x="0" y="460"/>
                  <a:pt x="8" y="475"/>
                  <a:pt x="23" y="479"/>
                </a:cubicBezTo>
                <a:cubicBezTo>
                  <a:pt x="40" y="484"/>
                  <a:pt x="55" y="488"/>
                  <a:pt x="70" y="492"/>
                </a:cubicBezTo>
                <a:cubicBezTo>
                  <a:pt x="85" y="496"/>
                  <a:pt x="99" y="500"/>
                  <a:pt x="113" y="504"/>
                </a:cubicBezTo>
                <a:cubicBezTo>
                  <a:pt x="118" y="505"/>
                  <a:pt x="123" y="506"/>
                  <a:pt x="128" y="508"/>
                </a:cubicBezTo>
                <a:cubicBezTo>
                  <a:pt x="127" y="518"/>
                  <a:pt x="126" y="528"/>
                  <a:pt x="126" y="538"/>
                </a:cubicBezTo>
                <a:cubicBezTo>
                  <a:pt x="126" y="549"/>
                  <a:pt x="127" y="559"/>
                  <a:pt x="128" y="569"/>
                </a:cubicBezTo>
                <a:cubicBezTo>
                  <a:pt x="123" y="570"/>
                  <a:pt x="118" y="571"/>
                  <a:pt x="113" y="573"/>
                </a:cubicBezTo>
                <a:cubicBezTo>
                  <a:pt x="99" y="577"/>
                  <a:pt x="85" y="580"/>
                  <a:pt x="70" y="585"/>
                </a:cubicBezTo>
                <a:cubicBezTo>
                  <a:pt x="55" y="589"/>
                  <a:pt x="40" y="593"/>
                  <a:pt x="23" y="598"/>
                </a:cubicBezTo>
                <a:cubicBezTo>
                  <a:pt x="8" y="602"/>
                  <a:pt x="0" y="617"/>
                  <a:pt x="3" y="632"/>
                </a:cubicBezTo>
                <a:cubicBezTo>
                  <a:pt x="5" y="647"/>
                  <a:pt x="18" y="658"/>
                  <a:pt x="33" y="657"/>
                </a:cubicBezTo>
                <a:cubicBezTo>
                  <a:pt x="51" y="656"/>
                  <a:pt x="67" y="654"/>
                  <a:pt x="82" y="653"/>
                </a:cubicBezTo>
                <a:cubicBezTo>
                  <a:pt x="98" y="652"/>
                  <a:pt x="112" y="651"/>
                  <a:pt x="126" y="649"/>
                </a:cubicBezTo>
                <a:cubicBezTo>
                  <a:pt x="132" y="649"/>
                  <a:pt x="137" y="649"/>
                  <a:pt x="142" y="648"/>
                </a:cubicBezTo>
                <a:cubicBezTo>
                  <a:pt x="147" y="668"/>
                  <a:pt x="154" y="687"/>
                  <a:pt x="162" y="705"/>
                </a:cubicBezTo>
                <a:cubicBezTo>
                  <a:pt x="158" y="708"/>
                  <a:pt x="154" y="711"/>
                  <a:pt x="150" y="714"/>
                </a:cubicBezTo>
                <a:cubicBezTo>
                  <a:pt x="139" y="722"/>
                  <a:pt x="127" y="731"/>
                  <a:pt x="114" y="740"/>
                </a:cubicBezTo>
                <a:cubicBezTo>
                  <a:pt x="101" y="749"/>
                  <a:pt x="88" y="758"/>
                  <a:pt x="74" y="768"/>
                </a:cubicBezTo>
                <a:cubicBezTo>
                  <a:pt x="62" y="777"/>
                  <a:pt x="59" y="794"/>
                  <a:pt x="66" y="808"/>
                </a:cubicBezTo>
                <a:cubicBezTo>
                  <a:pt x="74" y="821"/>
                  <a:pt x="90" y="827"/>
                  <a:pt x="104" y="821"/>
                </a:cubicBezTo>
                <a:cubicBezTo>
                  <a:pt x="120" y="813"/>
                  <a:pt x="135" y="807"/>
                  <a:pt x="149" y="800"/>
                </a:cubicBezTo>
                <a:cubicBezTo>
                  <a:pt x="163" y="794"/>
                  <a:pt x="176" y="788"/>
                  <a:pt x="189" y="782"/>
                </a:cubicBezTo>
                <a:cubicBezTo>
                  <a:pt x="194" y="780"/>
                  <a:pt x="198" y="777"/>
                  <a:pt x="203" y="775"/>
                </a:cubicBezTo>
                <a:cubicBezTo>
                  <a:pt x="215" y="792"/>
                  <a:pt x="228" y="807"/>
                  <a:pt x="242" y="822"/>
                </a:cubicBezTo>
                <a:cubicBezTo>
                  <a:pt x="239" y="826"/>
                  <a:pt x="236" y="830"/>
                  <a:pt x="233" y="835"/>
                </a:cubicBezTo>
                <a:cubicBezTo>
                  <a:pt x="225" y="846"/>
                  <a:pt x="217" y="858"/>
                  <a:pt x="208" y="871"/>
                </a:cubicBezTo>
                <a:cubicBezTo>
                  <a:pt x="199" y="884"/>
                  <a:pt x="190" y="897"/>
                  <a:pt x="180" y="911"/>
                </a:cubicBezTo>
                <a:cubicBezTo>
                  <a:pt x="172" y="924"/>
                  <a:pt x="175" y="941"/>
                  <a:pt x="186" y="951"/>
                </a:cubicBezTo>
                <a:cubicBezTo>
                  <a:pt x="198" y="961"/>
                  <a:pt x="215" y="961"/>
                  <a:pt x="226" y="950"/>
                </a:cubicBezTo>
                <a:cubicBezTo>
                  <a:pt x="239" y="938"/>
                  <a:pt x="250" y="927"/>
                  <a:pt x="261" y="916"/>
                </a:cubicBezTo>
                <a:cubicBezTo>
                  <a:pt x="272" y="905"/>
                  <a:pt x="283" y="894"/>
                  <a:pt x="293" y="885"/>
                </a:cubicBezTo>
                <a:cubicBezTo>
                  <a:pt x="296" y="881"/>
                  <a:pt x="300" y="877"/>
                  <a:pt x="303" y="874"/>
                </a:cubicBezTo>
                <a:cubicBezTo>
                  <a:pt x="320" y="885"/>
                  <a:pt x="338" y="896"/>
                  <a:pt x="356" y="905"/>
                </a:cubicBezTo>
                <a:cubicBezTo>
                  <a:pt x="355" y="909"/>
                  <a:pt x="354" y="914"/>
                  <a:pt x="352" y="919"/>
                </a:cubicBezTo>
                <a:cubicBezTo>
                  <a:pt x="349" y="933"/>
                  <a:pt x="345" y="947"/>
                  <a:pt x="341" y="962"/>
                </a:cubicBezTo>
                <a:cubicBezTo>
                  <a:pt x="337" y="977"/>
                  <a:pt x="333" y="993"/>
                  <a:pt x="329" y="1010"/>
                </a:cubicBezTo>
                <a:cubicBezTo>
                  <a:pt x="325" y="1024"/>
                  <a:pt x="334" y="1039"/>
                  <a:pt x="348" y="1044"/>
                </a:cubicBezTo>
                <a:cubicBezTo>
                  <a:pt x="362" y="1050"/>
                  <a:pt x="379" y="1044"/>
                  <a:pt x="385" y="1030"/>
                </a:cubicBezTo>
                <a:cubicBezTo>
                  <a:pt x="393" y="1014"/>
                  <a:pt x="400" y="1000"/>
                  <a:pt x="406" y="986"/>
                </a:cubicBezTo>
                <a:cubicBezTo>
                  <a:pt x="413" y="972"/>
                  <a:pt x="419" y="958"/>
                  <a:pt x="425" y="946"/>
                </a:cubicBezTo>
                <a:cubicBezTo>
                  <a:pt x="428" y="941"/>
                  <a:pt x="430" y="937"/>
                  <a:pt x="432" y="932"/>
                </a:cubicBezTo>
                <a:cubicBezTo>
                  <a:pt x="451" y="937"/>
                  <a:pt x="471" y="941"/>
                  <a:pt x="492" y="943"/>
                </a:cubicBezTo>
                <a:cubicBezTo>
                  <a:pt x="492" y="948"/>
                  <a:pt x="493" y="953"/>
                  <a:pt x="493" y="958"/>
                </a:cubicBezTo>
                <a:cubicBezTo>
                  <a:pt x="494" y="972"/>
                  <a:pt x="496" y="986"/>
                  <a:pt x="497" y="1002"/>
                </a:cubicBezTo>
                <a:cubicBezTo>
                  <a:pt x="499" y="1017"/>
                  <a:pt x="500" y="1033"/>
                  <a:pt x="502" y="1051"/>
                </a:cubicBezTo>
                <a:cubicBezTo>
                  <a:pt x="503" y="1066"/>
                  <a:pt x="517" y="1077"/>
                  <a:pt x="532" y="1077"/>
                </a:cubicBezTo>
                <a:cubicBezTo>
                  <a:pt x="547" y="1077"/>
                  <a:pt x="561" y="1066"/>
                  <a:pt x="562" y="1051"/>
                </a:cubicBezTo>
                <a:cubicBezTo>
                  <a:pt x="564" y="1033"/>
                  <a:pt x="565" y="1017"/>
                  <a:pt x="567" y="1002"/>
                </a:cubicBezTo>
                <a:cubicBezTo>
                  <a:pt x="568" y="986"/>
                  <a:pt x="570" y="972"/>
                  <a:pt x="571" y="958"/>
                </a:cubicBezTo>
                <a:cubicBezTo>
                  <a:pt x="571" y="953"/>
                  <a:pt x="572" y="948"/>
                  <a:pt x="572" y="943"/>
                </a:cubicBezTo>
                <a:cubicBezTo>
                  <a:pt x="593" y="941"/>
                  <a:pt x="613" y="937"/>
                  <a:pt x="632" y="932"/>
                </a:cubicBezTo>
                <a:cubicBezTo>
                  <a:pt x="634" y="937"/>
                  <a:pt x="637" y="941"/>
                  <a:pt x="639" y="946"/>
                </a:cubicBezTo>
                <a:cubicBezTo>
                  <a:pt x="645" y="958"/>
                  <a:pt x="651" y="972"/>
                  <a:pt x="658" y="986"/>
                </a:cubicBezTo>
                <a:cubicBezTo>
                  <a:pt x="664" y="1000"/>
                  <a:pt x="671" y="1014"/>
                  <a:pt x="679" y="1030"/>
                </a:cubicBezTo>
                <a:cubicBezTo>
                  <a:pt x="685" y="1044"/>
                  <a:pt x="702" y="1050"/>
                  <a:pt x="716" y="1044"/>
                </a:cubicBezTo>
                <a:cubicBezTo>
                  <a:pt x="730" y="1039"/>
                  <a:pt x="739" y="1024"/>
                  <a:pt x="735" y="1010"/>
                </a:cubicBezTo>
                <a:cubicBezTo>
                  <a:pt x="731" y="993"/>
                  <a:pt x="727" y="977"/>
                  <a:pt x="723" y="962"/>
                </a:cubicBezTo>
                <a:cubicBezTo>
                  <a:pt x="719" y="947"/>
                  <a:pt x="715" y="933"/>
                  <a:pt x="712" y="919"/>
                </a:cubicBezTo>
                <a:cubicBezTo>
                  <a:pt x="710" y="914"/>
                  <a:pt x="709" y="909"/>
                  <a:pt x="708" y="905"/>
                </a:cubicBezTo>
                <a:cubicBezTo>
                  <a:pt x="726" y="896"/>
                  <a:pt x="744" y="885"/>
                  <a:pt x="761" y="874"/>
                </a:cubicBezTo>
                <a:cubicBezTo>
                  <a:pt x="764" y="877"/>
                  <a:pt x="768" y="881"/>
                  <a:pt x="771" y="885"/>
                </a:cubicBezTo>
                <a:cubicBezTo>
                  <a:pt x="781" y="894"/>
                  <a:pt x="792" y="905"/>
                  <a:pt x="803" y="916"/>
                </a:cubicBezTo>
                <a:cubicBezTo>
                  <a:pt x="814" y="927"/>
                  <a:pt x="825" y="938"/>
                  <a:pt x="838" y="950"/>
                </a:cubicBezTo>
                <a:cubicBezTo>
                  <a:pt x="849" y="961"/>
                  <a:pt x="866" y="961"/>
                  <a:pt x="878" y="951"/>
                </a:cubicBezTo>
                <a:cubicBezTo>
                  <a:pt x="889" y="941"/>
                  <a:pt x="893" y="924"/>
                  <a:pt x="884" y="911"/>
                </a:cubicBezTo>
                <a:cubicBezTo>
                  <a:pt x="874" y="897"/>
                  <a:pt x="865" y="884"/>
                  <a:pt x="856" y="871"/>
                </a:cubicBezTo>
                <a:cubicBezTo>
                  <a:pt x="847" y="858"/>
                  <a:pt x="839" y="846"/>
                  <a:pt x="831" y="835"/>
                </a:cubicBezTo>
                <a:cubicBezTo>
                  <a:pt x="828" y="830"/>
                  <a:pt x="825" y="826"/>
                  <a:pt x="822" y="822"/>
                </a:cubicBezTo>
                <a:cubicBezTo>
                  <a:pt x="836" y="807"/>
                  <a:pt x="849" y="792"/>
                  <a:pt x="861" y="775"/>
                </a:cubicBezTo>
                <a:cubicBezTo>
                  <a:pt x="866" y="777"/>
                  <a:pt x="870" y="780"/>
                  <a:pt x="875" y="782"/>
                </a:cubicBezTo>
                <a:cubicBezTo>
                  <a:pt x="888" y="788"/>
                  <a:pt x="901" y="794"/>
                  <a:pt x="915" y="800"/>
                </a:cubicBezTo>
                <a:cubicBezTo>
                  <a:pt x="929" y="807"/>
                  <a:pt x="944" y="813"/>
                  <a:pt x="960" y="821"/>
                </a:cubicBezTo>
                <a:cubicBezTo>
                  <a:pt x="974" y="827"/>
                  <a:pt x="990" y="821"/>
                  <a:pt x="998" y="808"/>
                </a:cubicBezTo>
                <a:cubicBezTo>
                  <a:pt x="1005" y="794"/>
                  <a:pt x="1002" y="777"/>
                  <a:pt x="990" y="768"/>
                </a:cubicBezTo>
                <a:cubicBezTo>
                  <a:pt x="976" y="758"/>
                  <a:pt x="963" y="749"/>
                  <a:pt x="950" y="740"/>
                </a:cubicBezTo>
                <a:cubicBezTo>
                  <a:pt x="937" y="731"/>
                  <a:pt x="926" y="722"/>
                  <a:pt x="914" y="714"/>
                </a:cubicBezTo>
                <a:cubicBezTo>
                  <a:pt x="910" y="711"/>
                  <a:pt x="906" y="708"/>
                  <a:pt x="902" y="705"/>
                </a:cubicBezTo>
                <a:cubicBezTo>
                  <a:pt x="910" y="687"/>
                  <a:pt x="917" y="668"/>
                  <a:pt x="923" y="648"/>
                </a:cubicBezTo>
                <a:cubicBezTo>
                  <a:pt x="928" y="649"/>
                  <a:pt x="932" y="649"/>
                  <a:pt x="938" y="649"/>
                </a:cubicBezTo>
                <a:cubicBezTo>
                  <a:pt x="952" y="651"/>
                  <a:pt x="966" y="652"/>
                  <a:pt x="982" y="653"/>
                </a:cubicBezTo>
                <a:cubicBezTo>
                  <a:pt x="997" y="654"/>
                  <a:pt x="1013" y="656"/>
                  <a:pt x="1031" y="657"/>
                </a:cubicBezTo>
                <a:cubicBezTo>
                  <a:pt x="1046" y="658"/>
                  <a:pt x="1059" y="647"/>
                  <a:pt x="1061" y="632"/>
                </a:cubicBezTo>
                <a:cubicBezTo>
                  <a:pt x="1064" y="617"/>
                  <a:pt x="1056" y="602"/>
                  <a:pt x="1041" y="598"/>
                </a:cubicBezTo>
                <a:close/>
              </a:path>
            </a:pathLst>
          </a:custGeom>
          <a:solidFill>
            <a:srgbClr val="356377"/>
          </a:solidFill>
          <a:ln>
            <a:noFill/>
          </a:ln>
        </p:spPr>
        <p:txBody>
          <a:bodyPr vert="horz" wrap="square" lIns="91440" tIns="45720" rIns="91440" bIns="45720" numCol="1" anchor="t" anchorCtr="0" compatLnSpc="1">
            <a:prstTxWarp prst="textNoShape">
              <a:avLst/>
            </a:prstTxWarp>
          </a:bodyPr>
          <a:lstStyle/>
          <a:p>
            <a:pPr defTabSz="914378"/>
            <a:endParaRPr lang="en-US" sz="1800">
              <a:solidFill>
                <a:prstClr val="black"/>
              </a:solidFill>
            </a:endParaRPr>
          </a:p>
        </p:txBody>
      </p:sp>
      <p:sp>
        <p:nvSpPr>
          <p:cNvPr id="122" name="Freeform 11">
            <a:extLst>
              <a:ext uri="{FF2B5EF4-FFF2-40B4-BE49-F238E27FC236}">
                <a16:creationId xmlns:a16="http://schemas.microsoft.com/office/drawing/2014/main" id="{97A76C9B-8EDB-47CB-BF0F-D54EA1355F9A}"/>
              </a:ext>
            </a:extLst>
          </p:cNvPr>
          <p:cNvSpPr>
            <a:spLocks/>
          </p:cNvSpPr>
          <p:nvPr/>
        </p:nvSpPr>
        <p:spPr bwMode="auto">
          <a:xfrm>
            <a:off x="5061811" y="3164830"/>
            <a:ext cx="109454" cy="110641"/>
          </a:xfrm>
          <a:custGeom>
            <a:avLst/>
            <a:gdLst>
              <a:gd name="T0" fmla="*/ 951 w 1064"/>
              <a:gd name="T1" fmla="*/ 573 h 1077"/>
              <a:gd name="T2" fmla="*/ 936 w 1064"/>
              <a:gd name="T3" fmla="*/ 508 h 1077"/>
              <a:gd name="T4" fmla="*/ 1041 w 1064"/>
              <a:gd name="T5" fmla="*/ 479 h 1077"/>
              <a:gd name="T6" fmla="*/ 982 w 1064"/>
              <a:gd name="T7" fmla="*/ 424 h 1077"/>
              <a:gd name="T8" fmla="*/ 902 w 1064"/>
              <a:gd name="T9" fmla="*/ 371 h 1077"/>
              <a:gd name="T10" fmla="*/ 990 w 1064"/>
              <a:gd name="T11" fmla="*/ 308 h 1077"/>
              <a:gd name="T12" fmla="*/ 915 w 1064"/>
              <a:gd name="T13" fmla="*/ 276 h 1077"/>
              <a:gd name="T14" fmla="*/ 822 w 1064"/>
              <a:gd name="T15" fmla="*/ 255 h 1077"/>
              <a:gd name="T16" fmla="*/ 884 w 1064"/>
              <a:gd name="T17" fmla="*/ 165 h 1077"/>
              <a:gd name="T18" fmla="*/ 803 w 1064"/>
              <a:gd name="T19" fmla="*/ 161 h 1077"/>
              <a:gd name="T20" fmla="*/ 708 w 1064"/>
              <a:gd name="T21" fmla="*/ 172 h 1077"/>
              <a:gd name="T22" fmla="*/ 735 w 1064"/>
              <a:gd name="T23" fmla="*/ 67 h 1077"/>
              <a:gd name="T24" fmla="*/ 658 w 1064"/>
              <a:gd name="T25" fmla="*/ 91 h 1077"/>
              <a:gd name="T26" fmla="*/ 572 w 1064"/>
              <a:gd name="T27" fmla="*/ 134 h 1077"/>
              <a:gd name="T28" fmla="*/ 562 w 1064"/>
              <a:gd name="T29" fmla="*/ 26 h 1077"/>
              <a:gd name="T30" fmla="*/ 497 w 1064"/>
              <a:gd name="T31" fmla="*/ 75 h 1077"/>
              <a:gd name="T32" fmla="*/ 432 w 1064"/>
              <a:gd name="T33" fmla="*/ 144 h 1077"/>
              <a:gd name="T34" fmla="*/ 385 w 1064"/>
              <a:gd name="T35" fmla="*/ 46 h 1077"/>
              <a:gd name="T36" fmla="*/ 341 w 1064"/>
              <a:gd name="T37" fmla="*/ 115 h 1077"/>
              <a:gd name="T38" fmla="*/ 303 w 1064"/>
              <a:gd name="T39" fmla="*/ 203 h 1077"/>
              <a:gd name="T40" fmla="*/ 226 w 1064"/>
              <a:gd name="T41" fmla="*/ 126 h 1077"/>
              <a:gd name="T42" fmla="*/ 208 w 1064"/>
              <a:gd name="T43" fmla="*/ 206 h 1077"/>
              <a:gd name="T44" fmla="*/ 203 w 1064"/>
              <a:gd name="T45" fmla="*/ 301 h 1077"/>
              <a:gd name="T46" fmla="*/ 104 w 1064"/>
              <a:gd name="T47" fmla="*/ 256 h 1077"/>
              <a:gd name="T48" fmla="*/ 114 w 1064"/>
              <a:gd name="T49" fmla="*/ 337 h 1077"/>
              <a:gd name="T50" fmla="*/ 142 w 1064"/>
              <a:gd name="T51" fmla="*/ 428 h 1077"/>
              <a:gd name="T52" fmla="*/ 33 w 1064"/>
              <a:gd name="T53" fmla="*/ 420 h 1077"/>
              <a:gd name="T54" fmla="*/ 70 w 1064"/>
              <a:gd name="T55" fmla="*/ 492 h 1077"/>
              <a:gd name="T56" fmla="*/ 126 w 1064"/>
              <a:gd name="T57" fmla="*/ 538 h 1077"/>
              <a:gd name="T58" fmla="*/ 70 w 1064"/>
              <a:gd name="T59" fmla="*/ 585 h 1077"/>
              <a:gd name="T60" fmla="*/ 33 w 1064"/>
              <a:gd name="T61" fmla="*/ 657 h 1077"/>
              <a:gd name="T62" fmla="*/ 142 w 1064"/>
              <a:gd name="T63" fmla="*/ 648 h 1077"/>
              <a:gd name="T64" fmla="*/ 114 w 1064"/>
              <a:gd name="T65" fmla="*/ 740 h 1077"/>
              <a:gd name="T66" fmla="*/ 104 w 1064"/>
              <a:gd name="T67" fmla="*/ 821 h 1077"/>
              <a:gd name="T68" fmla="*/ 203 w 1064"/>
              <a:gd name="T69" fmla="*/ 775 h 1077"/>
              <a:gd name="T70" fmla="*/ 208 w 1064"/>
              <a:gd name="T71" fmla="*/ 871 h 1077"/>
              <a:gd name="T72" fmla="*/ 226 w 1064"/>
              <a:gd name="T73" fmla="*/ 950 h 1077"/>
              <a:gd name="T74" fmla="*/ 303 w 1064"/>
              <a:gd name="T75" fmla="*/ 874 h 1077"/>
              <a:gd name="T76" fmla="*/ 341 w 1064"/>
              <a:gd name="T77" fmla="*/ 962 h 1077"/>
              <a:gd name="T78" fmla="*/ 385 w 1064"/>
              <a:gd name="T79" fmla="*/ 1030 h 1077"/>
              <a:gd name="T80" fmla="*/ 432 w 1064"/>
              <a:gd name="T81" fmla="*/ 932 h 1077"/>
              <a:gd name="T82" fmla="*/ 497 w 1064"/>
              <a:gd name="T83" fmla="*/ 1002 h 1077"/>
              <a:gd name="T84" fmla="*/ 562 w 1064"/>
              <a:gd name="T85" fmla="*/ 1051 h 1077"/>
              <a:gd name="T86" fmla="*/ 572 w 1064"/>
              <a:gd name="T87" fmla="*/ 943 h 1077"/>
              <a:gd name="T88" fmla="*/ 658 w 1064"/>
              <a:gd name="T89" fmla="*/ 986 h 1077"/>
              <a:gd name="T90" fmla="*/ 735 w 1064"/>
              <a:gd name="T91" fmla="*/ 1010 h 1077"/>
              <a:gd name="T92" fmla="*/ 708 w 1064"/>
              <a:gd name="T93" fmla="*/ 905 h 1077"/>
              <a:gd name="T94" fmla="*/ 803 w 1064"/>
              <a:gd name="T95" fmla="*/ 916 h 1077"/>
              <a:gd name="T96" fmla="*/ 884 w 1064"/>
              <a:gd name="T97" fmla="*/ 911 h 1077"/>
              <a:gd name="T98" fmla="*/ 822 w 1064"/>
              <a:gd name="T99" fmla="*/ 822 h 1077"/>
              <a:gd name="T100" fmla="*/ 915 w 1064"/>
              <a:gd name="T101" fmla="*/ 800 h 1077"/>
              <a:gd name="T102" fmla="*/ 990 w 1064"/>
              <a:gd name="T103" fmla="*/ 768 h 1077"/>
              <a:gd name="T104" fmla="*/ 902 w 1064"/>
              <a:gd name="T105" fmla="*/ 705 h 1077"/>
              <a:gd name="T106" fmla="*/ 982 w 1064"/>
              <a:gd name="T107" fmla="*/ 653 h 1077"/>
              <a:gd name="T108" fmla="*/ 1041 w 1064"/>
              <a:gd name="T109" fmla="*/ 598 h 10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64" h="1077">
                <a:moveTo>
                  <a:pt x="1041" y="598"/>
                </a:moveTo>
                <a:cubicBezTo>
                  <a:pt x="1024" y="593"/>
                  <a:pt x="1009" y="589"/>
                  <a:pt x="994" y="585"/>
                </a:cubicBezTo>
                <a:cubicBezTo>
                  <a:pt x="979" y="580"/>
                  <a:pt x="965" y="577"/>
                  <a:pt x="951" y="573"/>
                </a:cubicBezTo>
                <a:cubicBezTo>
                  <a:pt x="946" y="571"/>
                  <a:pt x="941" y="570"/>
                  <a:pt x="936" y="569"/>
                </a:cubicBezTo>
                <a:cubicBezTo>
                  <a:pt x="937" y="559"/>
                  <a:pt x="938" y="549"/>
                  <a:pt x="938" y="538"/>
                </a:cubicBezTo>
                <a:cubicBezTo>
                  <a:pt x="938" y="528"/>
                  <a:pt x="937" y="518"/>
                  <a:pt x="936" y="508"/>
                </a:cubicBezTo>
                <a:cubicBezTo>
                  <a:pt x="941" y="506"/>
                  <a:pt x="946" y="505"/>
                  <a:pt x="951" y="504"/>
                </a:cubicBezTo>
                <a:cubicBezTo>
                  <a:pt x="965" y="500"/>
                  <a:pt x="979" y="496"/>
                  <a:pt x="994" y="492"/>
                </a:cubicBezTo>
                <a:cubicBezTo>
                  <a:pt x="1009" y="488"/>
                  <a:pt x="1024" y="484"/>
                  <a:pt x="1041" y="479"/>
                </a:cubicBezTo>
                <a:cubicBezTo>
                  <a:pt x="1056" y="475"/>
                  <a:pt x="1064" y="460"/>
                  <a:pt x="1061" y="445"/>
                </a:cubicBezTo>
                <a:cubicBezTo>
                  <a:pt x="1059" y="430"/>
                  <a:pt x="1046" y="418"/>
                  <a:pt x="1031" y="420"/>
                </a:cubicBezTo>
                <a:cubicBezTo>
                  <a:pt x="1013" y="421"/>
                  <a:pt x="997" y="422"/>
                  <a:pt x="982" y="424"/>
                </a:cubicBezTo>
                <a:cubicBezTo>
                  <a:pt x="966" y="425"/>
                  <a:pt x="952" y="426"/>
                  <a:pt x="938" y="427"/>
                </a:cubicBezTo>
                <a:cubicBezTo>
                  <a:pt x="932" y="428"/>
                  <a:pt x="928" y="428"/>
                  <a:pt x="923" y="428"/>
                </a:cubicBezTo>
                <a:cubicBezTo>
                  <a:pt x="917" y="409"/>
                  <a:pt x="910" y="389"/>
                  <a:pt x="902" y="371"/>
                </a:cubicBezTo>
                <a:cubicBezTo>
                  <a:pt x="906" y="368"/>
                  <a:pt x="910" y="365"/>
                  <a:pt x="914" y="362"/>
                </a:cubicBezTo>
                <a:cubicBezTo>
                  <a:pt x="926" y="354"/>
                  <a:pt x="937" y="346"/>
                  <a:pt x="950" y="337"/>
                </a:cubicBezTo>
                <a:cubicBezTo>
                  <a:pt x="963" y="328"/>
                  <a:pt x="976" y="318"/>
                  <a:pt x="990" y="308"/>
                </a:cubicBezTo>
                <a:cubicBezTo>
                  <a:pt x="1002" y="299"/>
                  <a:pt x="1005" y="282"/>
                  <a:pt x="998" y="269"/>
                </a:cubicBezTo>
                <a:cubicBezTo>
                  <a:pt x="990" y="256"/>
                  <a:pt x="974" y="250"/>
                  <a:pt x="960" y="256"/>
                </a:cubicBezTo>
                <a:cubicBezTo>
                  <a:pt x="944" y="263"/>
                  <a:pt x="929" y="270"/>
                  <a:pt x="915" y="276"/>
                </a:cubicBezTo>
                <a:cubicBezTo>
                  <a:pt x="901" y="283"/>
                  <a:pt x="888" y="289"/>
                  <a:pt x="875" y="295"/>
                </a:cubicBezTo>
                <a:cubicBezTo>
                  <a:pt x="870" y="297"/>
                  <a:pt x="866" y="299"/>
                  <a:pt x="861" y="301"/>
                </a:cubicBezTo>
                <a:cubicBezTo>
                  <a:pt x="850" y="285"/>
                  <a:pt x="836" y="269"/>
                  <a:pt x="822" y="255"/>
                </a:cubicBezTo>
                <a:cubicBezTo>
                  <a:pt x="825" y="250"/>
                  <a:pt x="828" y="246"/>
                  <a:pt x="831" y="242"/>
                </a:cubicBezTo>
                <a:cubicBezTo>
                  <a:pt x="839" y="230"/>
                  <a:pt x="847" y="218"/>
                  <a:pt x="856" y="206"/>
                </a:cubicBezTo>
                <a:cubicBezTo>
                  <a:pt x="865" y="193"/>
                  <a:pt x="874" y="179"/>
                  <a:pt x="884" y="165"/>
                </a:cubicBezTo>
                <a:cubicBezTo>
                  <a:pt x="893" y="153"/>
                  <a:pt x="889" y="135"/>
                  <a:pt x="878" y="126"/>
                </a:cubicBezTo>
                <a:cubicBezTo>
                  <a:pt x="866" y="116"/>
                  <a:pt x="849" y="116"/>
                  <a:pt x="838" y="126"/>
                </a:cubicBezTo>
                <a:cubicBezTo>
                  <a:pt x="825" y="139"/>
                  <a:pt x="814" y="150"/>
                  <a:pt x="803" y="161"/>
                </a:cubicBezTo>
                <a:cubicBezTo>
                  <a:pt x="792" y="172"/>
                  <a:pt x="781" y="182"/>
                  <a:pt x="771" y="192"/>
                </a:cubicBezTo>
                <a:cubicBezTo>
                  <a:pt x="768" y="196"/>
                  <a:pt x="764" y="199"/>
                  <a:pt x="761" y="203"/>
                </a:cubicBezTo>
                <a:cubicBezTo>
                  <a:pt x="744" y="191"/>
                  <a:pt x="726" y="181"/>
                  <a:pt x="708" y="172"/>
                </a:cubicBezTo>
                <a:cubicBezTo>
                  <a:pt x="709" y="167"/>
                  <a:pt x="710" y="162"/>
                  <a:pt x="712" y="157"/>
                </a:cubicBezTo>
                <a:cubicBezTo>
                  <a:pt x="715" y="144"/>
                  <a:pt x="719" y="130"/>
                  <a:pt x="723" y="115"/>
                </a:cubicBezTo>
                <a:cubicBezTo>
                  <a:pt x="727" y="100"/>
                  <a:pt x="731" y="84"/>
                  <a:pt x="735" y="67"/>
                </a:cubicBezTo>
                <a:cubicBezTo>
                  <a:pt x="739" y="52"/>
                  <a:pt x="730" y="37"/>
                  <a:pt x="716" y="32"/>
                </a:cubicBezTo>
                <a:cubicBezTo>
                  <a:pt x="702" y="27"/>
                  <a:pt x="685" y="33"/>
                  <a:pt x="679" y="46"/>
                </a:cubicBezTo>
                <a:cubicBezTo>
                  <a:pt x="671" y="62"/>
                  <a:pt x="664" y="77"/>
                  <a:pt x="658" y="91"/>
                </a:cubicBezTo>
                <a:cubicBezTo>
                  <a:pt x="651" y="105"/>
                  <a:pt x="645" y="118"/>
                  <a:pt x="639" y="131"/>
                </a:cubicBezTo>
                <a:cubicBezTo>
                  <a:pt x="637" y="135"/>
                  <a:pt x="634" y="140"/>
                  <a:pt x="632" y="144"/>
                </a:cubicBezTo>
                <a:cubicBezTo>
                  <a:pt x="613" y="139"/>
                  <a:pt x="593" y="136"/>
                  <a:pt x="572" y="134"/>
                </a:cubicBezTo>
                <a:cubicBezTo>
                  <a:pt x="572" y="129"/>
                  <a:pt x="571" y="124"/>
                  <a:pt x="571" y="119"/>
                </a:cubicBezTo>
                <a:cubicBezTo>
                  <a:pt x="570" y="105"/>
                  <a:pt x="568" y="90"/>
                  <a:pt x="567" y="75"/>
                </a:cubicBezTo>
                <a:cubicBezTo>
                  <a:pt x="565" y="59"/>
                  <a:pt x="564" y="43"/>
                  <a:pt x="562" y="26"/>
                </a:cubicBezTo>
                <a:cubicBezTo>
                  <a:pt x="561" y="11"/>
                  <a:pt x="547" y="0"/>
                  <a:pt x="532" y="0"/>
                </a:cubicBezTo>
                <a:cubicBezTo>
                  <a:pt x="517" y="0"/>
                  <a:pt x="503" y="11"/>
                  <a:pt x="502" y="26"/>
                </a:cubicBezTo>
                <a:cubicBezTo>
                  <a:pt x="500" y="43"/>
                  <a:pt x="499" y="59"/>
                  <a:pt x="497" y="75"/>
                </a:cubicBezTo>
                <a:cubicBezTo>
                  <a:pt x="496" y="90"/>
                  <a:pt x="494" y="105"/>
                  <a:pt x="493" y="119"/>
                </a:cubicBezTo>
                <a:cubicBezTo>
                  <a:pt x="493" y="124"/>
                  <a:pt x="492" y="129"/>
                  <a:pt x="492" y="134"/>
                </a:cubicBezTo>
                <a:cubicBezTo>
                  <a:pt x="471" y="136"/>
                  <a:pt x="451" y="139"/>
                  <a:pt x="432" y="144"/>
                </a:cubicBezTo>
                <a:cubicBezTo>
                  <a:pt x="430" y="140"/>
                  <a:pt x="428" y="135"/>
                  <a:pt x="425" y="131"/>
                </a:cubicBezTo>
                <a:cubicBezTo>
                  <a:pt x="419" y="118"/>
                  <a:pt x="413" y="105"/>
                  <a:pt x="406" y="91"/>
                </a:cubicBezTo>
                <a:cubicBezTo>
                  <a:pt x="400" y="77"/>
                  <a:pt x="393" y="62"/>
                  <a:pt x="385" y="46"/>
                </a:cubicBezTo>
                <a:cubicBezTo>
                  <a:pt x="379" y="33"/>
                  <a:pt x="362" y="27"/>
                  <a:pt x="348" y="32"/>
                </a:cubicBezTo>
                <a:cubicBezTo>
                  <a:pt x="334" y="37"/>
                  <a:pt x="325" y="52"/>
                  <a:pt x="329" y="67"/>
                </a:cubicBezTo>
                <a:cubicBezTo>
                  <a:pt x="333" y="84"/>
                  <a:pt x="337" y="100"/>
                  <a:pt x="341" y="115"/>
                </a:cubicBezTo>
                <a:cubicBezTo>
                  <a:pt x="345" y="130"/>
                  <a:pt x="349" y="144"/>
                  <a:pt x="352" y="157"/>
                </a:cubicBezTo>
                <a:cubicBezTo>
                  <a:pt x="354" y="162"/>
                  <a:pt x="355" y="167"/>
                  <a:pt x="356" y="172"/>
                </a:cubicBezTo>
                <a:cubicBezTo>
                  <a:pt x="338" y="181"/>
                  <a:pt x="320" y="191"/>
                  <a:pt x="303" y="203"/>
                </a:cubicBezTo>
                <a:cubicBezTo>
                  <a:pt x="300" y="199"/>
                  <a:pt x="296" y="196"/>
                  <a:pt x="293" y="192"/>
                </a:cubicBezTo>
                <a:cubicBezTo>
                  <a:pt x="283" y="182"/>
                  <a:pt x="272" y="172"/>
                  <a:pt x="261" y="161"/>
                </a:cubicBezTo>
                <a:cubicBezTo>
                  <a:pt x="250" y="150"/>
                  <a:pt x="239" y="139"/>
                  <a:pt x="226" y="126"/>
                </a:cubicBezTo>
                <a:cubicBezTo>
                  <a:pt x="215" y="116"/>
                  <a:pt x="198" y="116"/>
                  <a:pt x="186" y="126"/>
                </a:cubicBezTo>
                <a:cubicBezTo>
                  <a:pt x="175" y="135"/>
                  <a:pt x="172" y="153"/>
                  <a:pt x="180" y="165"/>
                </a:cubicBezTo>
                <a:cubicBezTo>
                  <a:pt x="190" y="179"/>
                  <a:pt x="199" y="193"/>
                  <a:pt x="208" y="206"/>
                </a:cubicBezTo>
                <a:cubicBezTo>
                  <a:pt x="217" y="218"/>
                  <a:pt x="225" y="230"/>
                  <a:pt x="233" y="242"/>
                </a:cubicBezTo>
                <a:cubicBezTo>
                  <a:pt x="236" y="246"/>
                  <a:pt x="239" y="250"/>
                  <a:pt x="242" y="255"/>
                </a:cubicBezTo>
                <a:cubicBezTo>
                  <a:pt x="228" y="269"/>
                  <a:pt x="215" y="285"/>
                  <a:pt x="203" y="301"/>
                </a:cubicBezTo>
                <a:cubicBezTo>
                  <a:pt x="198" y="299"/>
                  <a:pt x="194" y="297"/>
                  <a:pt x="189" y="295"/>
                </a:cubicBezTo>
                <a:cubicBezTo>
                  <a:pt x="176" y="289"/>
                  <a:pt x="163" y="283"/>
                  <a:pt x="149" y="276"/>
                </a:cubicBezTo>
                <a:cubicBezTo>
                  <a:pt x="135" y="270"/>
                  <a:pt x="120" y="263"/>
                  <a:pt x="104" y="256"/>
                </a:cubicBezTo>
                <a:cubicBezTo>
                  <a:pt x="90" y="250"/>
                  <a:pt x="74" y="256"/>
                  <a:pt x="66" y="269"/>
                </a:cubicBezTo>
                <a:cubicBezTo>
                  <a:pt x="59" y="282"/>
                  <a:pt x="62" y="299"/>
                  <a:pt x="74" y="308"/>
                </a:cubicBezTo>
                <a:cubicBezTo>
                  <a:pt x="88" y="318"/>
                  <a:pt x="101" y="328"/>
                  <a:pt x="114" y="337"/>
                </a:cubicBezTo>
                <a:cubicBezTo>
                  <a:pt x="127" y="346"/>
                  <a:pt x="139" y="354"/>
                  <a:pt x="150" y="362"/>
                </a:cubicBezTo>
                <a:cubicBezTo>
                  <a:pt x="154" y="365"/>
                  <a:pt x="158" y="368"/>
                  <a:pt x="162" y="371"/>
                </a:cubicBezTo>
                <a:cubicBezTo>
                  <a:pt x="154" y="389"/>
                  <a:pt x="147" y="409"/>
                  <a:pt x="142" y="428"/>
                </a:cubicBezTo>
                <a:cubicBezTo>
                  <a:pt x="137" y="428"/>
                  <a:pt x="132" y="428"/>
                  <a:pt x="126" y="427"/>
                </a:cubicBezTo>
                <a:cubicBezTo>
                  <a:pt x="112" y="426"/>
                  <a:pt x="98" y="425"/>
                  <a:pt x="82" y="424"/>
                </a:cubicBezTo>
                <a:cubicBezTo>
                  <a:pt x="67" y="422"/>
                  <a:pt x="51" y="421"/>
                  <a:pt x="33" y="420"/>
                </a:cubicBezTo>
                <a:cubicBezTo>
                  <a:pt x="18" y="418"/>
                  <a:pt x="5" y="430"/>
                  <a:pt x="3" y="445"/>
                </a:cubicBezTo>
                <a:cubicBezTo>
                  <a:pt x="0" y="460"/>
                  <a:pt x="8" y="475"/>
                  <a:pt x="23" y="479"/>
                </a:cubicBezTo>
                <a:cubicBezTo>
                  <a:pt x="40" y="484"/>
                  <a:pt x="55" y="488"/>
                  <a:pt x="70" y="492"/>
                </a:cubicBezTo>
                <a:cubicBezTo>
                  <a:pt x="85" y="496"/>
                  <a:pt x="99" y="500"/>
                  <a:pt x="113" y="504"/>
                </a:cubicBezTo>
                <a:cubicBezTo>
                  <a:pt x="118" y="505"/>
                  <a:pt x="123" y="506"/>
                  <a:pt x="128" y="508"/>
                </a:cubicBezTo>
                <a:cubicBezTo>
                  <a:pt x="127" y="518"/>
                  <a:pt x="126" y="528"/>
                  <a:pt x="126" y="538"/>
                </a:cubicBezTo>
                <a:cubicBezTo>
                  <a:pt x="126" y="549"/>
                  <a:pt x="127" y="559"/>
                  <a:pt x="128" y="569"/>
                </a:cubicBezTo>
                <a:cubicBezTo>
                  <a:pt x="123" y="570"/>
                  <a:pt x="118" y="571"/>
                  <a:pt x="113" y="573"/>
                </a:cubicBezTo>
                <a:cubicBezTo>
                  <a:pt x="99" y="577"/>
                  <a:pt x="85" y="580"/>
                  <a:pt x="70" y="585"/>
                </a:cubicBezTo>
                <a:cubicBezTo>
                  <a:pt x="55" y="589"/>
                  <a:pt x="40" y="593"/>
                  <a:pt x="23" y="598"/>
                </a:cubicBezTo>
                <a:cubicBezTo>
                  <a:pt x="8" y="602"/>
                  <a:pt x="0" y="617"/>
                  <a:pt x="3" y="632"/>
                </a:cubicBezTo>
                <a:cubicBezTo>
                  <a:pt x="5" y="647"/>
                  <a:pt x="18" y="658"/>
                  <a:pt x="33" y="657"/>
                </a:cubicBezTo>
                <a:cubicBezTo>
                  <a:pt x="51" y="656"/>
                  <a:pt x="67" y="654"/>
                  <a:pt x="82" y="653"/>
                </a:cubicBezTo>
                <a:cubicBezTo>
                  <a:pt x="98" y="652"/>
                  <a:pt x="112" y="651"/>
                  <a:pt x="126" y="649"/>
                </a:cubicBezTo>
                <a:cubicBezTo>
                  <a:pt x="132" y="649"/>
                  <a:pt x="137" y="649"/>
                  <a:pt x="142" y="648"/>
                </a:cubicBezTo>
                <a:cubicBezTo>
                  <a:pt x="147" y="668"/>
                  <a:pt x="154" y="687"/>
                  <a:pt x="162" y="705"/>
                </a:cubicBezTo>
                <a:cubicBezTo>
                  <a:pt x="158" y="708"/>
                  <a:pt x="154" y="711"/>
                  <a:pt x="150" y="714"/>
                </a:cubicBezTo>
                <a:cubicBezTo>
                  <a:pt x="139" y="722"/>
                  <a:pt x="127" y="731"/>
                  <a:pt x="114" y="740"/>
                </a:cubicBezTo>
                <a:cubicBezTo>
                  <a:pt x="101" y="749"/>
                  <a:pt x="88" y="758"/>
                  <a:pt x="74" y="768"/>
                </a:cubicBezTo>
                <a:cubicBezTo>
                  <a:pt x="62" y="777"/>
                  <a:pt x="59" y="794"/>
                  <a:pt x="66" y="808"/>
                </a:cubicBezTo>
                <a:cubicBezTo>
                  <a:pt x="74" y="821"/>
                  <a:pt x="90" y="827"/>
                  <a:pt x="104" y="821"/>
                </a:cubicBezTo>
                <a:cubicBezTo>
                  <a:pt x="120" y="813"/>
                  <a:pt x="135" y="807"/>
                  <a:pt x="149" y="800"/>
                </a:cubicBezTo>
                <a:cubicBezTo>
                  <a:pt x="163" y="794"/>
                  <a:pt x="176" y="788"/>
                  <a:pt x="189" y="782"/>
                </a:cubicBezTo>
                <a:cubicBezTo>
                  <a:pt x="194" y="780"/>
                  <a:pt x="198" y="777"/>
                  <a:pt x="203" y="775"/>
                </a:cubicBezTo>
                <a:cubicBezTo>
                  <a:pt x="215" y="792"/>
                  <a:pt x="228" y="807"/>
                  <a:pt x="242" y="822"/>
                </a:cubicBezTo>
                <a:cubicBezTo>
                  <a:pt x="239" y="826"/>
                  <a:pt x="236" y="830"/>
                  <a:pt x="233" y="835"/>
                </a:cubicBezTo>
                <a:cubicBezTo>
                  <a:pt x="225" y="846"/>
                  <a:pt x="217" y="858"/>
                  <a:pt x="208" y="871"/>
                </a:cubicBezTo>
                <a:cubicBezTo>
                  <a:pt x="199" y="884"/>
                  <a:pt x="190" y="897"/>
                  <a:pt x="180" y="911"/>
                </a:cubicBezTo>
                <a:cubicBezTo>
                  <a:pt x="172" y="924"/>
                  <a:pt x="175" y="941"/>
                  <a:pt x="186" y="951"/>
                </a:cubicBezTo>
                <a:cubicBezTo>
                  <a:pt x="198" y="961"/>
                  <a:pt x="215" y="961"/>
                  <a:pt x="226" y="950"/>
                </a:cubicBezTo>
                <a:cubicBezTo>
                  <a:pt x="239" y="938"/>
                  <a:pt x="250" y="927"/>
                  <a:pt x="261" y="916"/>
                </a:cubicBezTo>
                <a:cubicBezTo>
                  <a:pt x="272" y="905"/>
                  <a:pt x="283" y="894"/>
                  <a:pt x="293" y="885"/>
                </a:cubicBezTo>
                <a:cubicBezTo>
                  <a:pt x="296" y="881"/>
                  <a:pt x="300" y="877"/>
                  <a:pt x="303" y="874"/>
                </a:cubicBezTo>
                <a:cubicBezTo>
                  <a:pt x="320" y="885"/>
                  <a:pt x="338" y="896"/>
                  <a:pt x="356" y="905"/>
                </a:cubicBezTo>
                <a:cubicBezTo>
                  <a:pt x="355" y="909"/>
                  <a:pt x="354" y="914"/>
                  <a:pt x="352" y="919"/>
                </a:cubicBezTo>
                <a:cubicBezTo>
                  <a:pt x="349" y="933"/>
                  <a:pt x="345" y="947"/>
                  <a:pt x="341" y="962"/>
                </a:cubicBezTo>
                <a:cubicBezTo>
                  <a:pt x="337" y="977"/>
                  <a:pt x="333" y="993"/>
                  <a:pt x="329" y="1010"/>
                </a:cubicBezTo>
                <a:cubicBezTo>
                  <a:pt x="325" y="1024"/>
                  <a:pt x="334" y="1039"/>
                  <a:pt x="348" y="1044"/>
                </a:cubicBezTo>
                <a:cubicBezTo>
                  <a:pt x="362" y="1050"/>
                  <a:pt x="379" y="1044"/>
                  <a:pt x="385" y="1030"/>
                </a:cubicBezTo>
                <a:cubicBezTo>
                  <a:pt x="393" y="1014"/>
                  <a:pt x="400" y="1000"/>
                  <a:pt x="406" y="986"/>
                </a:cubicBezTo>
                <a:cubicBezTo>
                  <a:pt x="413" y="972"/>
                  <a:pt x="419" y="958"/>
                  <a:pt x="425" y="946"/>
                </a:cubicBezTo>
                <a:cubicBezTo>
                  <a:pt x="428" y="941"/>
                  <a:pt x="430" y="937"/>
                  <a:pt x="432" y="932"/>
                </a:cubicBezTo>
                <a:cubicBezTo>
                  <a:pt x="451" y="937"/>
                  <a:pt x="471" y="941"/>
                  <a:pt x="492" y="943"/>
                </a:cubicBezTo>
                <a:cubicBezTo>
                  <a:pt x="492" y="948"/>
                  <a:pt x="493" y="953"/>
                  <a:pt x="493" y="958"/>
                </a:cubicBezTo>
                <a:cubicBezTo>
                  <a:pt x="494" y="972"/>
                  <a:pt x="496" y="986"/>
                  <a:pt x="497" y="1002"/>
                </a:cubicBezTo>
                <a:cubicBezTo>
                  <a:pt x="499" y="1017"/>
                  <a:pt x="500" y="1033"/>
                  <a:pt x="502" y="1051"/>
                </a:cubicBezTo>
                <a:cubicBezTo>
                  <a:pt x="503" y="1066"/>
                  <a:pt x="517" y="1077"/>
                  <a:pt x="532" y="1077"/>
                </a:cubicBezTo>
                <a:cubicBezTo>
                  <a:pt x="547" y="1077"/>
                  <a:pt x="561" y="1066"/>
                  <a:pt x="562" y="1051"/>
                </a:cubicBezTo>
                <a:cubicBezTo>
                  <a:pt x="564" y="1033"/>
                  <a:pt x="565" y="1017"/>
                  <a:pt x="567" y="1002"/>
                </a:cubicBezTo>
                <a:cubicBezTo>
                  <a:pt x="568" y="986"/>
                  <a:pt x="570" y="972"/>
                  <a:pt x="571" y="958"/>
                </a:cubicBezTo>
                <a:cubicBezTo>
                  <a:pt x="571" y="953"/>
                  <a:pt x="572" y="948"/>
                  <a:pt x="572" y="943"/>
                </a:cubicBezTo>
                <a:cubicBezTo>
                  <a:pt x="593" y="941"/>
                  <a:pt x="613" y="937"/>
                  <a:pt x="632" y="932"/>
                </a:cubicBezTo>
                <a:cubicBezTo>
                  <a:pt x="634" y="937"/>
                  <a:pt x="637" y="941"/>
                  <a:pt x="639" y="946"/>
                </a:cubicBezTo>
                <a:cubicBezTo>
                  <a:pt x="645" y="958"/>
                  <a:pt x="651" y="972"/>
                  <a:pt x="658" y="986"/>
                </a:cubicBezTo>
                <a:cubicBezTo>
                  <a:pt x="664" y="1000"/>
                  <a:pt x="671" y="1014"/>
                  <a:pt x="679" y="1030"/>
                </a:cubicBezTo>
                <a:cubicBezTo>
                  <a:pt x="685" y="1044"/>
                  <a:pt x="702" y="1050"/>
                  <a:pt x="716" y="1044"/>
                </a:cubicBezTo>
                <a:cubicBezTo>
                  <a:pt x="730" y="1039"/>
                  <a:pt x="739" y="1024"/>
                  <a:pt x="735" y="1010"/>
                </a:cubicBezTo>
                <a:cubicBezTo>
                  <a:pt x="731" y="993"/>
                  <a:pt x="727" y="977"/>
                  <a:pt x="723" y="962"/>
                </a:cubicBezTo>
                <a:cubicBezTo>
                  <a:pt x="719" y="947"/>
                  <a:pt x="715" y="933"/>
                  <a:pt x="712" y="919"/>
                </a:cubicBezTo>
                <a:cubicBezTo>
                  <a:pt x="710" y="914"/>
                  <a:pt x="709" y="909"/>
                  <a:pt x="708" y="905"/>
                </a:cubicBezTo>
                <a:cubicBezTo>
                  <a:pt x="726" y="896"/>
                  <a:pt x="744" y="885"/>
                  <a:pt x="761" y="874"/>
                </a:cubicBezTo>
                <a:cubicBezTo>
                  <a:pt x="764" y="877"/>
                  <a:pt x="768" y="881"/>
                  <a:pt x="771" y="885"/>
                </a:cubicBezTo>
                <a:cubicBezTo>
                  <a:pt x="781" y="894"/>
                  <a:pt x="792" y="905"/>
                  <a:pt x="803" y="916"/>
                </a:cubicBezTo>
                <a:cubicBezTo>
                  <a:pt x="814" y="927"/>
                  <a:pt x="825" y="938"/>
                  <a:pt x="838" y="950"/>
                </a:cubicBezTo>
                <a:cubicBezTo>
                  <a:pt x="849" y="961"/>
                  <a:pt x="866" y="961"/>
                  <a:pt x="878" y="951"/>
                </a:cubicBezTo>
                <a:cubicBezTo>
                  <a:pt x="889" y="941"/>
                  <a:pt x="893" y="924"/>
                  <a:pt x="884" y="911"/>
                </a:cubicBezTo>
                <a:cubicBezTo>
                  <a:pt x="874" y="897"/>
                  <a:pt x="865" y="884"/>
                  <a:pt x="856" y="871"/>
                </a:cubicBezTo>
                <a:cubicBezTo>
                  <a:pt x="847" y="858"/>
                  <a:pt x="839" y="846"/>
                  <a:pt x="831" y="835"/>
                </a:cubicBezTo>
                <a:cubicBezTo>
                  <a:pt x="828" y="830"/>
                  <a:pt x="825" y="826"/>
                  <a:pt x="822" y="822"/>
                </a:cubicBezTo>
                <a:cubicBezTo>
                  <a:pt x="836" y="807"/>
                  <a:pt x="849" y="792"/>
                  <a:pt x="861" y="775"/>
                </a:cubicBezTo>
                <a:cubicBezTo>
                  <a:pt x="866" y="777"/>
                  <a:pt x="870" y="780"/>
                  <a:pt x="875" y="782"/>
                </a:cubicBezTo>
                <a:cubicBezTo>
                  <a:pt x="888" y="788"/>
                  <a:pt x="901" y="794"/>
                  <a:pt x="915" y="800"/>
                </a:cubicBezTo>
                <a:cubicBezTo>
                  <a:pt x="929" y="807"/>
                  <a:pt x="944" y="813"/>
                  <a:pt x="960" y="821"/>
                </a:cubicBezTo>
                <a:cubicBezTo>
                  <a:pt x="974" y="827"/>
                  <a:pt x="990" y="821"/>
                  <a:pt x="998" y="808"/>
                </a:cubicBezTo>
                <a:cubicBezTo>
                  <a:pt x="1005" y="794"/>
                  <a:pt x="1002" y="777"/>
                  <a:pt x="990" y="768"/>
                </a:cubicBezTo>
                <a:cubicBezTo>
                  <a:pt x="976" y="758"/>
                  <a:pt x="963" y="749"/>
                  <a:pt x="950" y="740"/>
                </a:cubicBezTo>
                <a:cubicBezTo>
                  <a:pt x="937" y="731"/>
                  <a:pt x="926" y="722"/>
                  <a:pt x="914" y="714"/>
                </a:cubicBezTo>
                <a:cubicBezTo>
                  <a:pt x="910" y="711"/>
                  <a:pt x="906" y="708"/>
                  <a:pt x="902" y="705"/>
                </a:cubicBezTo>
                <a:cubicBezTo>
                  <a:pt x="910" y="687"/>
                  <a:pt x="917" y="668"/>
                  <a:pt x="923" y="648"/>
                </a:cubicBezTo>
                <a:cubicBezTo>
                  <a:pt x="928" y="649"/>
                  <a:pt x="932" y="649"/>
                  <a:pt x="938" y="649"/>
                </a:cubicBezTo>
                <a:cubicBezTo>
                  <a:pt x="952" y="651"/>
                  <a:pt x="966" y="652"/>
                  <a:pt x="982" y="653"/>
                </a:cubicBezTo>
                <a:cubicBezTo>
                  <a:pt x="997" y="654"/>
                  <a:pt x="1013" y="656"/>
                  <a:pt x="1031" y="657"/>
                </a:cubicBezTo>
                <a:cubicBezTo>
                  <a:pt x="1046" y="658"/>
                  <a:pt x="1059" y="647"/>
                  <a:pt x="1061" y="632"/>
                </a:cubicBezTo>
                <a:cubicBezTo>
                  <a:pt x="1064" y="617"/>
                  <a:pt x="1056" y="602"/>
                  <a:pt x="1041" y="598"/>
                </a:cubicBezTo>
                <a:close/>
              </a:path>
            </a:pathLst>
          </a:custGeom>
          <a:solidFill>
            <a:srgbClr val="356377"/>
          </a:solidFill>
          <a:ln>
            <a:noFill/>
          </a:ln>
        </p:spPr>
        <p:txBody>
          <a:bodyPr vert="horz" wrap="square" lIns="91440" tIns="45720" rIns="91440" bIns="45720" numCol="1" anchor="t" anchorCtr="0" compatLnSpc="1">
            <a:prstTxWarp prst="textNoShape">
              <a:avLst/>
            </a:prstTxWarp>
          </a:bodyPr>
          <a:lstStyle/>
          <a:p>
            <a:pPr defTabSz="914378"/>
            <a:endParaRPr lang="en-US" sz="1800">
              <a:solidFill>
                <a:prstClr val="black"/>
              </a:solidFill>
            </a:endParaRPr>
          </a:p>
        </p:txBody>
      </p:sp>
      <p:sp>
        <p:nvSpPr>
          <p:cNvPr id="123" name="Freeform 11">
            <a:extLst>
              <a:ext uri="{FF2B5EF4-FFF2-40B4-BE49-F238E27FC236}">
                <a16:creationId xmlns:a16="http://schemas.microsoft.com/office/drawing/2014/main" id="{30AC85A2-0754-485E-B71B-D8AEB4FDF63A}"/>
              </a:ext>
            </a:extLst>
          </p:cNvPr>
          <p:cNvSpPr>
            <a:spLocks/>
          </p:cNvSpPr>
          <p:nvPr/>
        </p:nvSpPr>
        <p:spPr bwMode="auto">
          <a:xfrm>
            <a:off x="4932223" y="3572519"/>
            <a:ext cx="109454" cy="110641"/>
          </a:xfrm>
          <a:custGeom>
            <a:avLst/>
            <a:gdLst>
              <a:gd name="T0" fmla="*/ 951 w 1064"/>
              <a:gd name="T1" fmla="*/ 573 h 1077"/>
              <a:gd name="T2" fmla="*/ 936 w 1064"/>
              <a:gd name="T3" fmla="*/ 508 h 1077"/>
              <a:gd name="T4" fmla="*/ 1041 w 1064"/>
              <a:gd name="T5" fmla="*/ 479 h 1077"/>
              <a:gd name="T6" fmla="*/ 982 w 1064"/>
              <a:gd name="T7" fmla="*/ 424 h 1077"/>
              <a:gd name="T8" fmla="*/ 902 w 1064"/>
              <a:gd name="T9" fmla="*/ 371 h 1077"/>
              <a:gd name="T10" fmla="*/ 990 w 1064"/>
              <a:gd name="T11" fmla="*/ 308 h 1077"/>
              <a:gd name="T12" fmla="*/ 915 w 1064"/>
              <a:gd name="T13" fmla="*/ 276 h 1077"/>
              <a:gd name="T14" fmla="*/ 822 w 1064"/>
              <a:gd name="T15" fmla="*/ 255 h 1077"/>
              <a:gd name="T16" fmla="*/ 884 w 1064"/>
              <a:gd name="T17" fmla="*/ 165 h 1077"/>
              <a:gd name="T18" fmla="*/ 803 w 1064"/>
              <a:gd name="T19" fmla="*/ 161 h 1077"/>
              <a:gd name="T20" fmla="*/ 708 w 1064"/>
              <a:gd name="T21" fmla="*/ 172 h 1077"/>
              <a:gd name="T22" fmla="*/ 735 w 1064"/>
              <a:gd name="T23" fmla="*/ 67 h 1077"/>
              <a:gd name="T24" fmla="*/ 658 w 1064"/>
              <a:gd name="T25" fmla="*/ 91 h 1077"/>
              <a:gd name="T26" fmla="*/ 572 w 1064"/>
              <a:gd name="T27" fmla="*/ 134 h 1077"/>
              <a:gd name="T28" fmla="*/ 562 w 1064"/>
              <a:gd name="T29" fmla="*/ 26 h 1077"/>
              <a:gd name="T30" fmla="*/ 497 w 1064"/>
              <a:gd name="T31" fmla="*/ 75 h 1077"/>
              <a:gd name="T32" fmla="*/ 432 w 1064"/>
              <a:gd name="T33" fmla="*/ 144 h 1077"/>
              <a:gd name="T34" fmla="*/ 385 w 1064"/>
              <a:gd name="T35" fmla="*/ 46 h 1077"/>
              <a:gd name="T36" fmla="*/ 341 w 1064"/>
              <a:gd name="T37" fmla="*/ 115 h 1077"/>
              <a:gd name="T38" fmla="*/ 303 w 1064"/>
              <a:gd name="T39" fmla="*/ 203 h 1077"/>
              <a:gd name="T40" fmla="*/ 226 w 1064"/>
              <a:gd name="T41" fmla="*/ 126 h 1077"/>
              <a:gd name="T42" fmla="*/ 208 w 1064"/>
              <a:gd name="T43" fmla="*/ 206 h 1077"/>
              <a:gd name="T44" fmla="*/ 203 w 1064"/>
              <a:gd name="T45" fmla="*/ 301 h 1077"/>
              <a:gd name="T46" fmla="*/ 104 w 1064"/>
              <a:gd name="T47" fmla="*/ 256 h 1077"/>
              <a:gd name="T48" fmla="*/ 114 w 1064"/>
              <a:gd name="T49" fmla="*/ 337 h 1077"/>
              <a:gd name="T50" fmla="*/ 142 w 1064"/>
              <a:gd name="T51" fmla="*/ 428 h 1077"/>
              <a:gd name="T52" fmla="*/ 33 w 1064"/>
              <a:gd name="T53" fmla="*/ 420 h 1077"/>
              <a:gd name="T54" fmla="*/ 70 w 1064"/>
              <a:gd name="T55" fmla="*/ 492 h 1077"/>
              <a:gd name="T56" fmla="*/ 126 w 1064"/>
              <a:gd name="T57" fmla="*/ 538 h 1077"/>
              <a:gd name="T58" fmla="*/ 70 w 1064"/>
              <a:gd name="T59" fmla="*/ 585 h 1077"/>
              <a:gd name="T60" fmla="*/ 33 w 1064"/>
              <a:gd name="T61" fmla="*/ 657 h 1077"/>
              <a:gd name="T62" fmla="*/ 142 w 1064"/>
              <a:gd name="T63" fmla="*/ 648 h 1077"/>
              <a:gd name="T64" fmla="*/ 114 w 1064"/>
              <a:gd name="T65" fmla="*/ 740 h 1077"/>
              <a:gd name="T66" fmla="*/ 104 w 1064"/>
              <a:gd name="T67" fmla="*/ 821 h 1077"/>
              <a:gd name="T68" fmla="*/ 203 w 1064"/>
              <a:gd name="T69" fmla="*/ 775 h 1077"/>
              <a:gd name="T70" fmla="*/ 208 w 1064"/>
              <a:gd name="T71" fmla="*/ 871 h 1077"/>
              <a:gd name="T72" fmla="*/ 226 w 1064"/>
              <a:gd name="T73" fmla="*/ 950 h 1077"/>
              <a:gd name="T74" fmla="*/ 303 w 1064"/>
              <a:gd name="T75" fmla="*/ 874 h 1077"/>
              <a:gd name="T76" fmla="*/ 341 w 1064"/>
              <a:gd name="T77" fmla="*/ 962 h 1077"/>
              <a:gd name="T78" fmla="*/ 385 w 1064"/>
              <a:gd name="T79" fmla="*/ 1030 h 1077"/>
              <a:gd name="T80" fmla="*/ 432 w 1064"/>
              <a:gd name="T81" fmla="*/ 932 h 1077"/>
              <a:gd name="T82" fmla="*/ 497 w 1064"/>
              <a:gd name="T83" fmla="*/ 1002 h 1077"/>
              <a:gd name="T84" fmla="*/ 562 w 1064"/>
              <a:gd name="T85" fmla="*/ 1051 h 1077"/>
              <a:gd name="T86" fmla="*/ 572 w 1064"/>
              <a:gd name="T87" fmla="*/ 943 h 1077"/>
              <a:gd name="T88" fmla="*/ 658 w 1064"/>
              <a:gd name="T89" fmla="*/ 986 h 1077"/>
              <a:gd name="T90" fmla="*/ 735 w 1064"/>
              <a:gd name="T91" fmla="*/ 1010 h 1077"/>
              <a:gd name="T92" fmla="*/ 708 w 1064"/>
              <a:gd name="T93" fmla="*/ 905 h 1077"/>
              <a:gd name="T94" fmla="*/ 803 w 1064"/>
              <a:gd name="T95" fmla="*/ 916 h 1077"/>
              <a:gd name="T96" fmla="*/ 884 w 1064"/>
              <a:gd name="T97" fmla="*/ 911 h 1077"/>
              <a:gd name="T98" fmla="*/ 822 w 1064"/>
              <a:gd name="T99" fmla="*/ 822 h 1077"/>
              <a:gd name="T100" fmla="*/ 915 w 1064"/>
              <a:gd name="T101" fmla="*/ 800 h 1077"/>
              <a:gd name="T102" fmla="*/ 990 w 1064"/>
              <a:gd name="T103" fmla="*/ 768 h 1077"/>
              <a:gd name="T104" fmla="*/ 902 w 1064"/>
              <a:gd name="T105" fmla="*/ 705 h 1077"/>
              <a:gd name="T106" fmla="*/ 982 w 1064"/>
              <a:gd name="T107" fmla="*/ 653 h 1077"/>
              <a:gd name="T108" fmla="*/ 1041 w 1064"/>
              <a:gd name="T109" fmla="*/ 598 h 10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64" h="1077">
                <a:moveTo>
                  <a:pt x="1041" y="598"/>
                </a:moveTo>
                <a:cubicBezTo>
                  <a:pt x="1024" y="593"/>
                  <a:pt x="1009" y="589"/>
                  <a:pt x="994" y="585"/>
                </a:cubicBezTo>
                <a:cubicBezTo>
                  <a:pt x="979" y="580"/>
                  <a:pt x="965" y="577"/>
                  <a:pt x="951" y="573"/>
                </a:cubicBezTo>
                <a:cubicBezTo>
                  <a:pt x="946" y="571"/>
                  <a:pt x="941" y="570"/>
                  <a:pt x="936" y="569"/>
                </a:cubicBezTo>
                <a:cubicBezTo>
                  <a:pt x="937" y="559"/>
                  <a:pt x="938" y="549"/>
                  <a:pt x="938" y="538"/>
                </a:cubicBezTo>
                <a:cubicBezTo>
                  <a:pt x="938" y="528"/>
                  <a:pt x="937" y="518"/>
                  <a:pt x="936" y="508"/>
                </a:cubicBezTo>
                <a:cubicBezTo>
                  <a:pt x="941" y="506"/>
                  <a:pt x="946" y="505"/>
                  <a:pt x="951" y="504"/>
                </a:cubicBezTo>
                <a:cubicBezTo>
                  <a:pt x="965" y="500"/>
                  <a:pt x="979" y="496"/>
                  <a:pt x="994" y="492"/>
                </a:cubicBezTo>
                <a:cubicBezTo>
                  <a:pt x="1009" y="488"/>
                  <a:pt x="1024" y="484"/>
                  <a:pt x="1041" y="479"/>
                </a:cubicBezTo>
                <a:cubicBezTo>
                  <a:pt x="1056" y="475"/>
                  <a:pt x="1064" y="460"/>
                  <a:pt x="1061" y="445"/>
                </a:cubicBezTo>
                <a:cubicBezTo>
                  <a:pt x="1059" y="430"/>
                  <a:pt x="1046" y="418"/>
                  <a:pt x="1031" y="420"/>
                </a:cubicBezTo>
                <a:cubicBezTo>
                  <a:pt x="1013" y="421"/>
                  <a:pt x="997" y="422"/>
                  <a:pt x="982" y="424"/>
                </a:cubicBezTo>
                <a:cubicBezTo>
                  <a:pt x="966" y="425"/>
                  <a:pt x="952" y="426"/>
                  <a:pt x="938" y="427"/>
                </a:cubicBezTo>
                <a:cubicBezTo>
                  <a:pt x="932" y="428"/>
                  <a:pt x="928" y="428"/>
                  <a:pt x="923" y="428"/>
                </a:cubicBezTo>
                <a:cubicBezTo>
                  <a:pt x="917" y="409"/>
                  <a:pt x="910" y="389"/>
                  <a:pt x="902" y="371"/>
                </a:cubicBezTo>
                <a:cubicBezTo>
                  <a:pt x="906" y="368"/>
                  <a:pt x="910" y="365"/>
                  <a:pt x="914" y="362"/>
                </a:cubicBezTo>
                <a:cubicBezTo>
                  <a:pt x="926" y="354"/>
                  <a:pt x="937" y="346"/>
                  <a:pt x="950" y="337"/>
                </a:cubicBezTo>
                <a:cubicBezTo>
                  <a:pt x="963" y="328"/>
                  <a:pt x="976" y="318"/>
                  <a:pt x="990" y="308"/>
                </a:cubicBezTo>
                <a:cubicBezTo>
                  <a:pt x="1002" y="299"/>
                  <a:pt x="1005" y="282"/>
                  <a:pt x="998" y="269"/>
                </a:cubicBezTo>
                <a:cubicBezTo>
                  <a:pt x="990" y="256"/>
                  <a:pt x="974" y="250"/>
                  <a:pt x="960" y="256"/>
                </a:cubicBezTo>
                <a:cubicBezTo>
                  <a:pt x="944" y="263"/>
                  <a:pt x="929" y="270"/>
                  <a:pt x="915" y="276"/>
                </a:cubicBezTo>
                <a:cubicBezTo>
                  <a:pt x="901" y="283"/>
                  <a:pt x="888" y="289"/>
                  <a:pt x="875" y="295"/>
                </a:cubicBezTo>
                <a:cubicBezTo>
                  <a:pt x="870" y="297"/>
                  <a:pt x="866" y="299"/>
                  <a:pt x="861" y="301"/>
                </a:cubicBezTo>
                <a:cubicBezTo>
                  <a:pt x="850" y="285"/>
                  <a:pt x="836" y="269"/>
                  <a:pt x="822" y="255"/>
                </a:cubicBezTo>
                <a:cubicBezTo>
                  <a:pt x="825" y="250"/>
                  <a:pt x="828" y="246"/>
                  <a:pt x="831" y="242"/>
                </a:cubicBezTo>
                <a:cubicBezTo>
                  <a:pt x="839" y="230"/>
                  <a:pt x="847" y="218"/>
                  <a:pt x="856" y="206"/>
                </a:cubicBezTo>
                <a:cubicBezTo>
                  <a:pt x="865" y="193"/>
                  <a:pt x="874" y="179"/>
                  <a:pt x="884" y="165"/>
                </a:cubicBezTo>
                <a:cubicBezTo>
                  <a:pt x="893" y="153"/>
                  <a:pt x="889" y="135"/>
                  <a:pt x="878" y="126"/>
                </a:cubicBezTo>
                <a:cubicBezTo>
                  <a:pt x="866" y="116"/>
                  <a:pt x="849" y="116"/>
                  <a:pt x="838" y="126"/>
                </a:cubicBezTo>
                <a:cubicBezTo>
                  <a:pt x="825" y="139"/>
                  <a:pt x="814" y="150"/>
                  <a:pt x="803" y="161"/>
                </a:cubicBezTo>
                <a:cubicBezTo>
                  <a:pt x="792" y="172"/>
                  <a:pt x="781" y="182"/>
                  <a:pt x="771" y="192"/>
                </a:cubicBezTo>
                <a:cubicBezTo>
                  <a:pt x="768" y="196"/>
                  <a:pt x="764" y="199"/>
                  <a:pt x="761" y="203"/>
                </a:cubicBezTo>
                <a:cubicBezTo>
                  <a:pt x="744" y="191"/>
                  <a:pt x="726" y="181"/>
                  <a:pt x="708" y="172"/>
                </a:cubicBezTo>
                <a:cubicBezTo>
                  <a:pt x="709" y="167"/>
                  <a:pt x="710" y="162"/>
                  <a:pt x="712" y="157"/>
                </a:cubicBezTo>
                <a:cubicBezTo>
                  <a:pt x="715" y="144"/>
                  <a:pt x="719" y="130"/>
                  <a:pt x="723" y="115"/>
                </a:cubicBezTo>
                <a:cubicBezTo>
                  <a:pt x="727" y="100"/>
                  <a:pt x="731" y="84"/>
                  <a:pt x="735" y="67"/>
                </a:cubicBezTo>
                <a:cubicBezTo>
                  <a:pt x="739" y="52"/>
                  <a:pt x="730" y="37"/>
                  <a:pt x="716" y="32"/>
                </a:cubicBezTo>
                <a:cubicBezTo>
                  <a:pt x="702" y="27"/>
                  <a:pt x="685" y="33"/>
                  <a:pt x="679" y="46"/>
                </a:cubicBezTo>
                <a:cubicBezTo>
                  <a:pt x="671" y="62"/>
                  <a:pt x="664" y="77"/>
                  <a:pt x="658" y="91"/>
                </a:cubicBezTo>
                <a:cubicBezTo>
                  <a:pt x="651" y="105"/>
                  <a:pt x="645" y="118"/>
                  <a:pt x="639" y="131"/>
                </a:cubicBezTo>
                <a:cubicBezTo>
                  <a:pt x="637" y="135"/>
                  <a:pt x="634" y="140"/>
                  <a:pt x="632" y="144"/>
                </a:cubicBezTo>
                <a:cubicBezTo>
                  <a:pt x="613" y="139"/>
                  <a:pt x="593" y="136"/>
                  <a:pt x="572" y="134"/>
                </a:cubicBezTo>
                <a:cubicBezTo>
                  <a:pt x="572" y="129"/>
                  <a:pt x="571" y="124"/>
                  <a:pt x="571" y="119"/>
                </a:cubicBezTo>
                <a:cubicBezTo>
                  <a:pt x="570" y="105"/>
                  <a:pt x="568" y="90"/>
                  <a:pt x="567" y="75"/>
                </a:cubicBezTo>
                <a:cubicBezTo>
                  <a:pt x="565" y="59"/>
                  <a:pt x="564" y="43"/>
                  <a:pt x="562" y="26"/>
                </a:cubicBezTo>
                <a:cubicBezTo>
                  <a:pt x="561" y="11"/>
                  <a:pt x="547" y="0"/>
                  <a:pt x="532" y="0"/>
                </a:cubicBezTo>
                <a:cubicBezTo>
                  <a:pt x="517" y="0"/>
                  <a:pt x="503" y="11"/>
                  <a:pt x="502" y="26"/>
                </a:cubicBezTo>
                <a:cubicBezTo>
                  <a:pt x="500" y="43"/>
                  <a:pt x="499" y="59"/>
                  <a:pt x="497" y="75"/>
                </a:cubicBezTo>
                <a:cubicBezTo>
                  <a:pt x="496" y="90"/>
                  <a:pt x="494" y="105"/>
                  <a:pt x="493" y="119"/>
                </a:cubicBezTo>
                <a:cubicBezTo>
                  <a:pt x="493" y="124"/>
                  <a:pt x="492" y="129"/>
                  <a:pt x="492" y="134"/>
                </a:cubicBezTo>
                <a:cubicBezTo>
                  <a:pt x="471" y="136"/>
                  <a:pt x="451" y="139"/>
                  <a:pt x="432" y="144"/>
                </a:cubicBezTo>
                <a:cubicBezTo>
                  <a:pt x="430" y="140"/>
                  <a:pt x="428" y="135"/>
                  <a:pt x="425" y="131"/>
                </a:cubicBezTo>
                <a:cubicBezTo>
                  <a:pt x="419" y="118"/>
                  <a:pt x="413" y="105"/>
                  <a:pt x="406" y="91"/>
                </a:cubicBezTo>
                <a:cubicBezTo>
                  <a:pt x="400" y="77"/>
                  <a:pt x="393" y="62"/>
                  <a:pt x="385" y="46"/>
                </a:cubicBezTo>
                <a:cubicBezTo>
                  <a:pt x="379" y="33"/>
                  <a:pt x="362" y="27"/>
                  <a:pt x="348" y="32"/>
                </a:cubicBezTo>
                <a:cubicBezTo>
                  <a:pt x="334" y="37"/>
                  <a:pt x="325" y="52"/>
                  <a:pt x="329" y="67"/>
                </a:cubicBezTo>
                <a:cubicBezTo>
                  <a:pt x="333" y="84"/>
                  <a:pt x="337" y="100"/>
                  <a:pt x="341" y="115"/>
                </a:cubicBezTo>
                <a:cubicBezTo>
                  <a:pt x="345" y="130"/>
                  <a:pt x="349" y="144"/>
                  <a:pt x="352" y="157"/>
                </a:cubicBezTo>
                <a:cubicBezTo>
                  <a:pt x="354" y="162"/>
                  <a:pt x="355" y="167"/>
                  <a:pt x="356" y="172"/>
                </a:cubicBezTo>
                <a:cubicBezTo>
                  <a:pt x="338" y="181"/>
                  <a:pt x="320" y="191"/>
                  <a:pt x="303" y="203"/>
                </a:cubicBezTo>
                <a:cubicBezTo>
                  <a:pt x="300" y="199"/>
                  <a:pt x="296" y="196"/>
                  <a:pt x="293" y="192"/>
                </a:cubicBezTo>
                <a:cubicBezTo>
                  <a:pt x="283" y="182"/>
                  <a:pt x="272" y="172"/>
                  <a:pt x="261" y="161"/>
                </a:cubicBezTo>
                <a:cubicBezTo>
                  <a:pt x="250" y="150"/>
                  <a:pt x="239" y="139"/>
                  <a:pt x="226" y="126"/>
                </a:cubicBezTo>
                <a:cubicBezTo>
                  <a:pt x="215" y="116"/>
                  <a:pt x="198" y="116"/>
                  <a:pt x="186" y="126"/>
                </a:cubicBezTo>
                <a:cubicBezTo>
                  <a:pt x="175" y="135"/>
                  <a:pt x="172" y="153"/>
                  <a:pt x="180" y="165"/>
                </a:cubicBezTo>
                <a:cubicBezTo>
                  <a:pt x="190" y="179"/>
                  <a:pt x="199" y="193"/>
                  <a:pt x="208" y="206"/>
                </a:cubicBezTo>
                <a:cubicBezTo>
                  <a:pt x="217" y="218"/>
                  <a:pt x="225" y="230"/>
                  <a:pt x="233" y="242"/>
                </a:cubicBezTo>
                <a:cubicBezTo>
                  <a:pt x="236" y="246"/>
                  <a:pt x="239" y="250"/>
                  <a:pt x="242" y="255"/>
                </a:cubicBezTo>
                <a:cubicBezTo>
                  <a:pt x="228" y="269"/>
                  <a:pt x="215" y="285"/>
                  <a:pt x="203" y="301"/>
                </a:cubicBezTo>
                <a:cubicBezTo>
                  <a:pt x="198" y="299"/>
                  <a:pt x="194" y="297"/>
                  <a:pt x="189" y="295"/>
                </a:cubicBezTo>
                <a:cubicBezTo>
                  <a:pt x="176" y="289"/>
                  <a:pt x="163" y="283"/>
                  <a:pt x="149" y="276"/>
                </a:cubicBezTo>
                <a:cubicBezTo>
                  <a:pt x="135" y="270"/>
                  <a:pt x="120" y="263"/>
                  <a:pt x="104" y="256"/>
                </a:cubicBezTo>
                <a:cubicBezTo>
                  <a:pt x="90" y="250"/>
                  <a:pt x="74" y="256"/>
                  <a:pt x="66" y="269"/>
                </a:cubicBezTo>
                <a:cubicBezTo>
                  <a:pt x="59" y="282"/>
                  <a:pt x="62" y="299"/>
                  <a:pt x="74" y="308"/>
                </a:cubicBezTo>
                <a:cubicBezTo>
                  <a:pt x="88" y="318"/>
                  <a:pt x="101" y="328"/>
                  <a:pt x="114" y="337"/>
                </a:cubicBezTo>
                <a:cubicBezTo>
                  <a:pt x="127" y="346"/>
                  <a:pt x="139" y="354"/>
                  <a:pt x="150" y="362"/>
                </a:cubicBezTo>
                <a:cubicBezTo>
                  <a:pt x="154" y="365"/>
                  <a:pt x="158" y="368"/>
                  <a:pt x="162" y="371"/>
                </a:cubicBezTo>
                <a:cubicBezTo>
                  <a:pt x="154" y="389"/>
                  <a:pt x="147" y="409"/>
                  <a:pt x="142" y="428"/>
                </a:cubicBezTo>
                <a:cubicBezTo>
                  <a:pt x="137" y="428"/>
                  <a:pt x="132" y="428"/>
                  <a:pt x="126" y="427"/>
                </a:cubicBezTo>
                <a:cubicBezTo>
                  <a:pt x="112" y="426"/>
                  <a:pt x="98" y="425"/>
                  <a:pt x="82" y="424"/>
                </a:cubicBezTo>
                <a:cubicBezTo>
                  <a:pt x="67" y="422"/>
                  <a:pt x="51" y="421"/>
                  <a:pt x="33" y="420"/>
                </a:cubicBezTo>
                <a:cubicBezTo>
                  <a:pt x="18" y="418"/>
                  <a:pt x="5" y="430"/>
                  <a:pt x="3" y="445"/>
                </a:cubicBezTo>
                <a:cubicBezTo>
                  <a:pt x="0" y="460"/>
                  <a:pt x="8" y="475"/>
                  <a:pt x="23" y="479"/>
                </a:cubicBezTo>
                <a:cubicBezTo>
                  <a:pt x="40" y="484"/>
                  <a:pt x="55" y="488"/>
                  <a:pt x="70" y="492"/>
                </a:cubicBezTo>
                <a:cubicBezTo>
                  <a:pt x="85" y="496"/>
                  <a:pt x="99" y="500"/>
                  <a:pt x="113" y="504"/>
                </a:cubicBezTo>
                <a:cubicBezTo>
                  <a:pt x="118" y="505"/>
                  <a:pt x="123" y="506"/>
                  <a:pt x="128" y="508"/>
                </a:cubicBezTo>
                <a:cubicBezTo>
                  <a:pt x="127" y="518"/>
                  <a:pt x="126" y="528"/>
                  <a:pt x="126" y="538"/>
                </a:cubicBezTo>
                <a:cubicBezTo>
                  <a:pt x="126" y="549"/>
                  <a:pt x="127" y="559"/>
                  <a:pt x="128" y="569"/>
                </a:cubicBezTo>
                <a:cubicBezTo>
                  <a:pt x="123" y="570"/>
                  <a:pt x="118" y="571"/>
                  <a:pt x="113" y="573"/>
                </a:cubicBezTo>
                <a:cubicBezTo>
                  <a:pt x="99" y="577"/>
                  <a:pt x="85" y="580"/>
                  <a:pt x="70" y="585"/>
                </a:cubicBezTo>
                <a:cubicBezTo>
                  <a:pt x="55" y="589"/>
                  <a:pt x="40" y="593"/>
                  <a:pt x="23" y="598"/>
                </a:cubicBezTo>
                <a:cubicBezTo>
                  <a:pt x="8" y="602"/>
                  <a:pt x="0" y="617"/>
                  <a:pt x="3" y="632"/>
                </a:cubicBezTo>
                <a:cubicBezTo>
                  <a:pt x="5" y="647"/>
                  <a:pt x="18" y="658"/>
                  <a:pt x="33" y="657"/>
                </a:cubicBezTo>
                <a:cubicBezTo>
                  <a:pt x="51" y="656"/>
                  <a:pt x="67" y="654"/>
                  <a:pt x="82" y="653"/>
                </a:cubicBezTo>
                <a:cubicBezTo>
                  <a:pt x="98" y="652"/>
                  <a:pt x="112" y="651"/>
                  <a:pt x="126" y="649"/>
                </a:cubicBezTo>
                <a:cubicBezTo>
                  <a:pt x="132" y="649"/>
                  <a:pt x="137" y="649"/>
                  <a:pt x="142" y="648"/>
                </a:cubicBezTo>
                <a:cubicBezTo>
                  <a:pt x="147" y="668"/>
                  <a:pt x="154" y="687"/>
                  <a:pt x="162" y="705"/>
                </a:cubicBezTo>
                <a:cubicBezTo>
                  <a:pt x="158" y="708"/>
                  <a:pt x="154" y="711"/>
                  <a:pt x="150" y="714"/>
                </a:cubicBezTo>
                <a:cubicBezTo>
                  <a:pt x="139" y="722"/>
                  <a:pt x="127" y="731"/>
                  <a:pt x="114" y="740"/>
                </a:cubicBezTo>
                <a:cubicBezTo>
                  <a:pt x="101" y="749"/>
                  <a:pt x="88" y="758"/>
                  <a:pt x="74" y="768"/>
                </a:cubicBezTo>
                <a:cubicBezTo>
                  <a:pt x="62" y="777"/>
                  <a:pt x="59" y="794"/>
                  <a:pt x="66" y="808"/>
                </a:cubicBezTo>
                <a:cubicBezTo>
                  <a:pt x="74" y="821"/>
                  <a:pt x="90" y="827"/>
                  <a:pt x="104" y="821"/>
                </a:cubicBezTo>
                <a:cubicBezTo>
                  <a:pt x="120" y="813"/>
                  <a:pt x="135" y="807"/>
                  <a:pt x="149" y="800"/>
                </a:cubicBezTo>
                <a:cubicBezTo>
                  <a:pt x="163" y="794"/>
                  <a:pt x="176" y="788"/>
                  <a:pt x="189" y="782"/>
                </a:cubicBezTo>
                <a:cubicBezTo>
                  <a:pt x="194" y="780"/>
                  <a:pt x="198" y="777"/>
                  <a:pt x="203" y="775"/>
                </a:cubicBezTo>
                <a:cubicBezTo>
                  <a:pt x="215" y="792"/>
                  <a:pt x="228" y="807"/>
                  <a:pt x="242" y="822"/>
                </a:cubicBezTo>
                <a:cubicBezTo>
                  <a:pt x="239" y="826"/>
                  <a:pt x="236" y="830"/>
                  <a:pt x="233" y="835"/>
                </a:cubicBezTo>
                <a:cubicBezTo>
                  <a:pt x="225" y="846"/>
                  <a:pt x="217" y="858"/>
                  <a:pt x="208" y="871"/>
                </a:cubicBezTo>
                <a:cubicBezTo>
                  <a:pt x="199" y="884"/>
                  <a:pt x="190" y="897"/>
                  <a:pt x="180" y="911"/>
                </a:cubicBezTo>
                <a:cubicBezTo>
                  <a:pt x="172" y="924"/>
                  <a:pt x="175" y="941"/>
                  <a:pt x="186" y="951"/>
                </a:cubicBezTo>
                <a:cubicBezTo>
                  <a:pt x="198" y="961"/>
                  <a:pt x="215" y="961"/>
                  <a:pt x="226" y="950"/>
                </a:cubicBezTo>
                <a:cubicBezTo>
                  <a:pt x="239" y="938"/>
                  <a:pt x="250" y="927"/>
                  <a:pt x="261" y="916"/>
                </a:cubicBezTo>
                <a:cubicBezTo>
                  <a:pt x="272" y="905"/>
                  <a:pt x="283" y="894"/>
                  <a:pt x="293" y="885"/>
                </a:cubicBezTo>
                <a:cubicBezTo>
                  <a:pt x="296" y="881"/>
                  <a:pt x="300" y="877"/>
                  <a:pt x="303" y="874"/>
                </a:cubicBezTo>
                <a:cubicBezTo>
                  <a:pt x="320" y="885"/>
                  <a:pt x="338" y="896"/>
                  <a:pt x="356" y="905"/>
                </a:cubicBezTo>
                <a:cubicBezTo>
                  <a:pt x="355" y="909"/>
                  <a:pt x="354" y="914"/>
                  <a:pt x="352" y="919"/>
                </a:cubicBezTo>
                <a:cubicBezTo>
                  <a:pt x="349" y="933"/>
                  <a:pt x="345" y="947"/>
                  <a:pt x="341" y="962"/>
                </a:cubicBezTo>
                <a:cubicBezTo>
                  <a:pt x="337" y="977"/>
                  <a:pt x="333" y="993"/>
                  <a:pt x="329" y="1010"/>
                </a:cubicBezTo>
                <a:cubicBezTo>
                  <a:pt x="325" y="1024"/>
                  <a:pt x="334" y="1039"/>
                  <a:pt x="348" y="1044"/>
                </a:cubicBezTo>
                <a:cubicBezTo>
                  <a:pt x="362" y="1050"/>
                  <a:pt x="379" y="1044"/>
                  <a:pt x="385" y="1030"/>
                </a:cubicBezTo>
                <a:cubicBezTo>
                  <a:pt x="393" y="1014"/>
                  <a:pt x="400" y="1000"/>
                  <a:pt x="406" y="986"/>
                </a:cubicBezTo>
                <a:cubicBezTo>
                  <a:pt x="413" y="972"/>
                  <a:pt x="419" y="958"/>
                  <a:pt x="425" y="946"/>
                </a:cubicBezTo>
                <a:cubicBezTo>
                  <a:pt x="428" y="941"/>
                  <a:pt x="430" y="937"/>
                  <a:pt x="432" y="932"/>
                </a:cubicBezTo>
                <a:cubicBezTo>
                  <a:pt x="451" y="937"/>
                  <a:pt x="471" y="941"/>
                  <a:pt x="492" y="943"/>
                </a:cubicBezTo>
                <a:cubicBezTo>
                  <a:pt x="492" y="948"/>
                  <a:pt x="493" y="953"/>
                  <a:pt x="493" y="958"/>
                </a:cubicBezTo>
                <a:cubicBezTo>
                  <a:pt x="494" y="972"/>
                  <a:pt x="496" y="986"/>
                  <a:pt x="497" y="1002"/>
                </a:cubicBezTo>
                <a:cubicBezTo>
                  <a:pt x="499" y="1017"/>
                  <a:pt x="500" y="1033"/>
                  <a:pt x="502" y="1051"/>
                </a:cubicBezTo>
                <a:cubicBezTo>
                  <a:pt x="503" y="1066"/>
                  <a:pt x="517" y="1077"/>
                  <a:pt x="532" y="1077"/>
                </a:cubicBezTo>
                <a:cubicBezTo>
                  <a:pt x="547" y="1077"/>
                  <a:pt x="561" y="1066"/>
                  <a:pt x="562" y="1051"/>
                </a:cubicBezTo>
                <a:cubicBezTo>
                  <a:pt x="564" y="1033"/>
                  <a:pt x="565" y="1017"/>
                  <a:pt x="567" y="1002"/>
                </a:cubicBezTo>
                <a:cubicBezTo>
                  <a:pt x="568" y="986"/>
                  <a:pt x="570" y="972"/>
                  <a:pt x="571" y="958"/>
                </a:cubicBezTo>
                <a:cubicBezTo>
                  <a:pt x="571" y="953"/>
                  <a:pt x="572" y="948"/>
                  <a:pt x="572" y="943"/>
                </a:cubicBezTo>
                <a:cubicBezTo>
                  <a:pt x="593" y="941"/>
                  <a:pt x="613" y="937"/>
                  <a:pt x="632" y="932"/>
                </a:cubicBezTo>
                <a:cubicBezTo>
                  <a:pt x="634" y="937"/>
                  <a:pt x="637" y="941"/>
                  <a:pt x="639" y="946"/>
                </a:cubicBezTo>
                <a:cubicBezTo>
                  <a:pt x="645" y="958"/>
                  <a:pt x="651" y="972"/>
                  <a:pt x="658" y="986"/>
                </a:cubicBezTo>
                <a:cubicBezTo>
                  <a:pt x="664" y="1000"/>
                  <a:pt x="671" y="1014"/>
                  <a:pt x="679" y="1030"/>
                </a:cubicBezTo>
                <a:cubicBezTo>
                  <a:pt x="685" y="1044"/>
                  <a:pt x="702" y="1050"/>
                  <a:pt x="716" y="1044"/>
                </a:cubicBezTo>
                <a:cubicBezTo>
                  <a:pt x="730" y="1039"/>
                  <a:pt x="739" y="1024"/>
                  <a:pt x="735" y="1010"/>
                </a:cubicBezTo>
                <a:cubicBezTo>
                  <a:pt x="731" y="993"/>
                  <a:pt x="727" y="977"/>
                  <a:pt x="723" y="962"/>
                </a:cubicBezTo>
                <a:cubicBezTo>
                  <a:pt x="719" y="947"/>
                  <a:pt x="715" y="933"/>
                  <a:pt x="712" y="919"/>
                </a:cubicBezTo>
                <a:cubicBezTo>
                  <a:pt x="710" y="914"/>
                  <a:pt x="709" y="909"/>
                  <a:pt x="708" y="905"/>
                </a:cubicBezTo>
                <a:cubicBezTo>
                  <a:pt x="726" y="896"/>
                  <a:pt x="744" y="885"/>
                  <a:pt x="761" y="874"/>
                </a:cubicBezTo>
                <a:cubicBezTo>
                  <a:pt x="764" y="877"/>
                  <a:pt x="768" y="881"/>
                  <a:pt x="771" y="885"/>
                </a:cubicBezTo>
                <a:cubicBezTo>
                  <a:pt x="781" y="894"/>
                  <a:pt x="792" y="905"/>
                  <a:pt x="803" y="916"/>
                </a:cubicBezTo>
                <a:cubicBezTo>
                  <a:pt x="814" y="927"/>
                  <a:pt x="825" y="938"/>
                  <a:pt x="838" y="950"/>
                </a:cubicBezTo>
                <a:cubicBezTo>
                  <a:pt x="849" y="961"/>
                  <a:pt x="866" y="961"/>
                  <a:pt x="878" y="951"/>
                </a:cubicBezTo>
                <a:cubicBezTo>
                  <a:pt x="889" y="941"/>
                  <a:pt x="893" y="924"/>
                  <a:pt x="884" y="911"/>
                </a:cubicBezTo>
                <a:cubicBezTo>
                  <a:pt x="874" y="897"/>
                  <a:pt x="865" y="884"/>
                  <a:pt x="856" y="871"/>
                </a:cubicBezTo>
                <a:cubicBezTo>
                  <a:pt x="847" y="858"/>
                  <a:pt x="839" y="846"/>
                  <a:pt x="831" y="835"/>
                </a:cubicBezTo>
                <a:cubicBezTo>
                  <a:pt x="828" y="830"/>
                  <a:pt x="825" y="826"/>
                  <a:pt x="822" y="822"/>
                </a:cubicBezTo>
                <a:cubicBezTo>
                  <a:pt x="836" y="807"/>
                  <a:pt x="849" y="792"/>
                  <a:pt x="861" y="775"/>
                </a:cubicBezTo>
                <a:cubicBezTo>
                  <a:pt x="866" y="777"/>
                  <a:pt x="870" y="780"/>
                  <a:pt x="875" y="782"/>
                </a:cubicBezTo>
                <a:cubicBezTo>
                  <a:pt x="888" y="788"/>
                  <a:pt x="901" y="794"/>
                  <a:pt x="915" y="800"/>
                </a:cubicBezTo>
                <a:cubicBezTo>
                  <a:pt x="929" y="807"/>
                  <a:pt x="944" y="813"/>
                  <a:pt x="960" y="821"/>
                </a:cubicBezTo>
                <a:cubicBezTo>
                  <a:pt x="974" y="827"/>
                  <a:pt x="990" y="821"/>
                  <a:pt x="998" y="808"/>
                </a:cubicBezTo>
                <a:cubicBezTo>
                  <a:pt x="1005" y="794"/>
                  <a:pt x="1002" y="777"/>
                  <a:pt x="990" y="768"/>
                </a:cubicBezTo>
                <a:cubicBezTo>
                  <a:pt x="976" y="758"/>
                  <a:pt x="963" y="749"/>
                  <a:pt x="950" y="740"/>
                </a:cubicBezTo>
                <a:cubicBezTo>
                  <a:pt x="937" y="731"/>
                  <a:pt x="926" y="722"/>
                  <a:pt x="914" y="714"/>
                </a:cubicBezTo>
                <a:cubicBezTo>
                  <a:pt x="910" y="711"/>
                  <a:pt x="906" y="708"/>
                  <a:pt x="902" y="705"/>
                </a:cubicBezTo>
                <a:cubicBezTo>
                  <a:pt x="910" y="687"/>
                  <a:pt x="917" y="668"/>
                  <a:pt x="923" y="648"/>
                </a:cubicBezTo>
                <a:cubicBezTo>
                  <a:pt x="928" y="649"/>
                  <a:pt x="932" y="649"/>
                  <a:pt x="938" y="649"/>
                </a:cubicBezTo>
                <a:cubicBezTo>
                  <a:pt x="952" y="651"/>
                  <a:pt x="966" y="652"/>
                  <a:pt x="982" y="653"/>
                </a:cubicBezTo>
                <a:cubicBezTo>
                  <a:pt x="997" y="654"/>
                  <a:pt x="1013" y="656"/>
                  <a:pt x="1031" y="657"/>
                </a:cubicBezTo>
                <a:cubicBezTo>
                  <a:pt x="1046" y="658"/>
                  <a:pt x="1059" y="647"/>
                  <a:pt x="1061" y="632"/>
                </a:cubicBezTo>
                <a:cubicBezTo>
                  <a:pt x="1064" y="617"/>
                  <a:pt x="1056" y="602"/>
                  <a:pt x="1041" y="598"/>
                </a:cubicBezTo>
                <a:close/>
              </a:path>
            </a:pathLst>
          </a:custGeom>
          <a:solidFill>
            <a:srgbClr val="356377"/>
          </a:solidFill>
          <a:ln>
            <a:noFill/>
          </a:ln>
        </p:spPr>
        <p:txBody>
          <a:bodyPr vert="horz" wrap="square" lIns="91440" tIns="45720" rIns="91440" bIns="45720" numCol="1" anchor="t" anchorCtr="0" compatLnSpc="1">
            <a:prstTxWarp prst="textNoShape">
              <a:avLst/>
            </a:prstTxWarp>
          </a:bodyPr>
          <a:lstStyle/>
          <a:p>
            <a:pPr defTabSz="914378"/>
            <a:endParaRPr lang="en-US" sz="1800">
              <a:solidFill>
                <a:prstClr val="black"/>
              </a:solidFill>
            </a:endParaRPr>
          </a:p>
        </p:txBody>
      </p:sp>
      <p:sp>
        <p:nvSpPr>
          <p:cNvPr id="124" name="Freeform 11">
            <a:extLst>
              <a:ext uri="{FF2B5EF4-FFF2-40B4-BE49-F238E27FC236}">
                <a16:creationId xmlns:a16="http://schemas.microsoft.com/office/drawing/2014/main" id="{5DF13027-839D-429F-8007-ABC1CC6496AE}"/>
              </a:ext>
            </a:extLst>
          </p:cNvPr>
          <p:cNvSpPr>
            <a:spLocks/>
          </p:cNvSpPr>
          <p:nvPr/>
        </p:nvSpPr>
        <p:spPr bwMode="auto">
          <a:xfrm>
            <a:off x="5159842" y="3088182"/>
            <a:ext cx="109454" cy="110641"/>
          </a:xfrm>
          <a:custGeom>
            <a:avLst/>
            <a:gdLst>
              <a:gd name="T0" fmla="*/ 951 w 1064"/>
              <a:gd name="T1" fmla="*/ 573 h 1077"/>
              <a:gd name="T2" fmla="*/ 936 w 1064"/>
              <a:gd name="T3" fmla="*/ 508 h 1077"/>
              <a:gd name="T4" fmla="*/ 1041 w 1064"/>
              <a:gd name="T5" fmla="*/ 479 h 1077"/>
              <a:gd name="T6" fmla="*/ 982 w 1064"/>
              <a:gd name="T7" fmla="*/ 424 h 1077"/>
              <a:gd name="T8" fmla="*/ 902 w 1064"/>
              <a:gd name="T9" fmla="*/ 371 h 1077"/>
              <a:gd name="T10" fmla="*/ 990 w 1064"/>
              <a:gd name="T11" fmla="*/ 308 h 1077"/>
              <a:gd name="T12" fmla="*/ 915 w 1064"/>
              <a:gd name="T13" fmla="*/ 276 h 1077"/>
              <a:gd name="T14" fmla="*/ 822 w 1064"/>
              <a:gd name="T15" fmla="*/ 255 h 1077"/>
              <a:gd name="T16" fmla="*/ 884 w 1064"/>
              <a:gd name="T17" fmla="*/ 165 h 1077"/>
              <a:gd name="T18" fmla="*/ 803 w 1064"/>
              <a:gd name="T19" fmla="*/ 161 h 1077"/>
              <a:gd name="T20" fmla="*/ 708 w 1064"/>
              <a:gd name="T21" fmla="*/ 172 h 1077"/>
              <a:gd name="T22" fmla="*/ 735 w 1064"/>
              <a:gd name="T23" fmla="*/ 67 h 1077"/>
              <a:gd name="T24" fmla="*/ 658 w 1064"/>
              <a:gd name="T25" fmla="*/ 91 h 1077"/>
              <a:gd name="T26" fmla="*/ 572 w 1064"/>
              <a:gd name="T27" fmla="*/ 134 h 1077"/>
              <a:gd name="T28" fmla="*/ 562 w 1064"/>
              <a:gd name="T29" fmla="*/ 26 h 1077"/>
              <a:gd name="T30" fmla="*/ 497 w 1064"/>
              <a:gd name="T31" fmla="*/ 75 h 1077"/>
              <a:gd name="T32" fmla="*/ 432 w 1064"/>
              <a:gd name="T33" fmla="*/ 144 h 1077"/>
              <a:gd name="T34" fmla="*/ 385 w 1064"/>
              <a:gd name="T35" fmla="*/ 46 h 1077"/>
              <a:gd name="T36" fmla="*/ 341 w 1064"/>
              <a:gd name="T37" fmla="*/ 115 h 1077"/>
              <a:gd name="T38" fmla="*/ 303 w 1064"/>
              <a:gd name="T39" fmla="*/ 203 h 1077"/>
              <a:gd name="T40" fmla="*/ 226 w 1064"/>
              <a:gd name="T41" fmla="*/ 126 h 1077"/>
              <a:gd name="T42" fmla="*/ 208 w 1064"/>
              <a:gd name="T43" fmla="*/ 206 h 1077"/>
              <a:gd name="T44" fmla="*/ 203 w 1064"/>
              <a:gd name="T45" fmla="*/ 301 h 1077"/>
              <a:gd name="T46" fmla="*/ 104 w 1064"/>
              <a:gd name="T47" fmla="*/ 256 h 1077"/>
              <a:gd name="T48" fmla="*/ 114 w 1064"/>
              <a:gd name="T49" fmla="*/ 337 h 1077"/>
              <a:gd name="T50" fmla="*/ 142 w 1064"/>
              <a:gd name="T51" fmla="*/ 428 h 1077"/>
              <a:gd name="T52" fmla="*/ 33 w 1064"/>
              <a:gd name="T53" fmla="*/ 420 h 1077"/>
              <a:gd name="T54" fmla="*/ 70 w 1064"/>
              <a:gd name="T55" fmla="*/ 492 h 1077"/>
              <a:gd name="T56" fmla="*/ 126 w 1064"/>
              <a:gd name="T57" fmla="*/ 538 h 1077"/>
              <a:gd name="T58" fmla="*/ 70 w 1064"/>
              <a:gd name="T59" fmla="*/ 585 h 1077"/>
              <a:gd name="T60" fmla="*/ 33 w 1064"/>
              <a:gd name="T61" fmla="*/ 657 h 1077"/>
              <a:gd name="T62" fmla="*/ 142 w 1064"/>
              <a:gd name="T63" fmla="*/ 648 h 1077"/>
              <a:gd name="T64" fmla="*/ 114 w 1064"/>
              <a:gd name="T65" fmla="*/ 740 h 1077"/>
              <a:gd name="T66" fmla="*/ 104 w 1064"/>
              <a:gd name="T67" fmla="*/ 821 h 1077"/>
              <a:gd name="T68" fmla="*/ 203 w 1064"/>
              <a:gd name="T69" fmla="*/ 775 h 1077"/>
              <a:gd name="T70" fmla="*/ 208 w 1064"/>
              <a:gd name="T71" fmla="*/ 871 h 1077"/>
              <a:gd name="T72" fmla="*/ 226 w 1064"/>
              <a:gd name="T73" fmla="*/ 950 h 1077"/>
              <a:gd name="T74" fmla="*/ 303 w 1064"/>
              <a:gd name="T75" fmla="*/ 874 h 1077"/>
              <a:gd name="T76" fmla="*/ 341 w 1064"/>
              <a:gd name="T77" fmla="*/ 962 h 1077"/>
              <a:gd name="T78" fmla="*/ 385 w 1064"/>
              <a:gd name="T79" fmla="*/ 1030 h 1077"/>
              <a:gd name="T80" fmla="*/ 432 w 1064"/>
              <a:gd name="T81" fmla="*/ 932 h 1077"/>
              <a:gd name="T82" fmla="*/ 497 w 1064"/>
              <a:gd name="T83" fmla="*/ 1002 h 1077"/>
              <a:gd name="T84" fmla="*/ 562 w 1064"/>
              <a:gd name="T85" fmla="*/ 1051 h 1077"/>
              <a:gd name="T86" fmla="*/ 572 w 1064"/>
              <a:gd name="T87" fmla="*/ 943 h 1077"/>
              <a:gd name="T88" fmla="*/ 658 w 1064"/>
              <a:gd name="T89" fmla="*/ 986 h 1077"/>
              <a:gd name="T90" fmla="*/ 735 w 1064"/>
              <a:gd name="T91" fmla="*/ 1010 h 1077"/>
              <a:gd name="T92" fmla="*/ 708 w 1064"/>
              <a:gd name="T93" fmla="*/ 905 h 1077"/>
              <a:gd name="T94" fmla="*/ 803 w 1064"/>
              <a:gd name="T95" fmla="*/ 916 h 1077"/>
              <a:gd name="T96" fmla="*/ 884 w 1064"/>
              <a:gd name="T97" fmla="*/ 911 h 1077"/>
              <a:gd name="T98" fmla="*/ 822 w 1064"/>
              <a:gd name="T99" fmla="*/ 822 h 1077"/>
              <a:gd name="T100" fmla="*/ 915 w 1064"/>
              <a:gd name="T101" fmla="*/ 800 h 1077"/>
              <a:gd name="T102" fmla="*/ 990 w 1064"/>
              <a:gd name="T103" fmla="*/ 768 h 1077"/>
              <a:gd name="T104" fmla="*/ 902 w 1064"/>
              <a:gd name="T105" fmla="*/ 705 h 1077"/>
              <a:gd name="T106" fmla="*/ 982 w 1064"/>
              <a:gd name="T107" fmla="*/ 653 h 1077"/>
              <a:gd name="T108" fmla="*/ 1041 w 1064"/>
              <a:gd name="T109" fmla="*/ 598 h 10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64" h="1077">
                <a:moveTo>
                  <a:pt x="1041" y="598"/>
                </a:moveTo>
                <a:cubicBezTo>
                  <a:pt x="1024" y="593"/>
                  <a:pt x="1009" y="589"/>
                  <a:pt x="994" y="585"/>
                </a:cubicBezTo>
                <a:cubicBezTo>
                  <a:pt x="979" y="580"/>
                  <a:pt x="965" y="577"/>
                  <a:pt x="951" y="573"/>
                </a:cubicBezTo>
                <a:cubicBezTo>
                  <a:pt x="946" y="571"/>
                  <a:pt x="941" y="570"/>
                  <a:pt x="936" y="569"/>
                </a:cubicBezTo>
                <a:cubicBezTo>
                  <a:pt x="937" y="559"/>
                  <a:pt x="938" y="549"/>
                  <a:pt x="938" y="538"/>
                </a:cubicBezTo>
                <a:cubicBezTo>
                  <a:pt x="938" y="528"/>
                  <a:pt x="937" y="518"/>
                  <a:pt x="936" y="508"/>
                </a:cubicBezTo>
                <a:cubicBezTo>
                  <a:pt x="941" y="506"/>
                  <a:pt x="946" y="505"/>
                  <a:pt x="951" y="504"/>
                </a:cubicBezTo>
                <a:cubicBezTo>
                  <a:pt x="965" y="500"/>
                  <a:pt x="979" y="496"/>
                  <a:pt x="994" y="492"/>
                </a:cubicBezTo>
                <a:cubicBezTo>
                  <a:pt x="1009" y="488"/>
                  <a:pt x="1024" y="484"/>
                  <a:pt x="1041" y="479"/>
                </a:cubicBezTo>
                <a:cubicBezTo>
                  <a:pt x="1056" y="475"/>
                  <a:pt x="1064" y="460"/>
                  <a:pt x="1061" y="445"/>
                </a:cubicBezTo>
                <a:cubicBezTo>
                  <a:pt x="1059" y="430"/>
                  <a:pt x="1046" y="418"/>
                  <a:pt x="1031" y="420"/>
                </a:cubicBezTo>
                <a:cubicBezTo>
                  <a:pt x="1013" y="421"/>
                  <a:pt x="997" y="422"/>
                  <a:pt x="982" y="424"/>
                </a:cubicBezTo>
                <a:cubicBezTo>
                  <a:pt x="966" y="425"/>
                  <a:pt x="952" y="426"/>
                  <a:pt x="938" y="427"/>
                </a:cubicBezTo>
                <a:cubicBezTo>
                  <a:pt x="932" y="428"/>
                  <a:pt x="928" y="428"/>
                  <a:pt x="923" y="428"/>
                </a:cubicBezTo>
                <a:cubicBezTo>
                  <a:pt x="917" y="409"/>
                  <a:pt x="910" y="389"/>
                  <a:pt x="902" y="371"/>
                </a:cubicBezTo>
                <a:cubicBezTo>
                  <a:pt x="906" y="368"/>
                  <a:pt x="910" y="365"/>
                  <a:pt x="914" y="362"/>
                </a:cubicBezTo>
                <a:cubicBezTo>
                  <a:pt x="926" y="354"/>
                  <a:pt x="937" y="346"/>
                  <a:pt x="950" y="337"/>
                </a:cubicBezTo>
                <a:cubicBezTo>
                  <a:pt x="963" y="328"/>
                  <a:pt x="976" y="318"/>
                  <a:pt x="990" y="308"/>
                </a:cubicBezTo>
                <a:cubicBezTo>
                  <a:pt x="1002" y="299"/>
                  <a:pt x="1005" y="282"/>
                  <a:pt x="998" y="269"/>
                </a:cubicBezTo>
                <a:cubicBezTo>
                  <a:pt x="990" y="256"/>
                  <a:pt x="974" y="250"/>
                  <a:pt x="960" y="256"/>
                </a:cubicBezTo>
                <a:cubicBezTo>
                  <a:pt x="944" y="263"/>
                  <a:pt x="929" y="270"/>
                  <a:pt x="915" y="276"/>
                </a:cubicBezTo>
                <a:cubicBezTo>
                  <a:pt x="901" y="283"/>
                  <a:pt x="888" y="289"/>
                  <a:pt x="875" y="295"/>
                </a:cubicBezTo>
                <a:cubicBezTo>
                  <a:pt x="870" y="297"/>
                  <a:pt x="866" y="299"/>
                  <a:pt x="861" y="301"/>
                </a:cubicBezTo>
                <a:cubicBezTo>
                  <a:pt x="850" y="285"/>
                  <a:pt x="836" y="269"/>
                  <a:pt x="822" y="255"/>
                </a:cubicBezTo>
                <a:cubicBezTo>
                  <a:pt x="825" y="250"/>
                  <a:pt x="828" y="246"/>
                  <a:pt x="831" y="242"/>
                </a:cubicBezTo>
                <a:cubicBezTo>
                  <a:pt x="839" y="230"/>
                  <a:pt x="847" y="218"/>
                  <a:pt x="856" y="206"/>
                </a:cubicBezTo>
                <a:cubicBezTo>
                  <a:pt x="865" y="193"/>
                  <a:pt x="874" y="179"/>
                  <a:pt x="884" y="165"/>
                </a:cubicBezTo>
                <a:cubicBezTo>
                  <a:pt x="893" y="153"/>
                  <a:pt x="889" y="135"/>
                  <a:pt x="878" y="126"/>
                </a:cubicBezTo>
                <a:cubicBezTo>
                  <a:pt x="866" y="116"/>
                  <a:pt x="849" y="116"/>
                  <a:pt x="838" y="126"/>
                </a:cubicBezTo>
                <a:cubicBezTo>
                  <a:pt x="825" y="139"/>
                  <a:pt x="814" y="150"/>
                  <a:pt x="803" y="161"/>
                </a:cubicBezTo>
                <a:cubicBezTo>
                  <a:pt x="792" y="172"/>
                  <a:pt x="781" y="182"/>
                  <a:pt x="771" y="192"/>
                </a:cubicBezTo>
                <a:cubicBezTo>
                  <a:pt x="768" y="196"/>
                  <a:pt x="764" y="199"/>
                  <a:pt x="761" y="203"/>
                </a:cubicBezTo>
                <a:cubicBezTo>
                  <a:pt x="744" y="191"/>
                  <a:pt x="726" y="181"/>
                  <a:pt x="708" y="172"/>
                </a:cubicBezTo>
                <a:cubicBezTo>
                  <a:pt x="709" y="167"/>
                  <a:pt x="710" y="162"/>
                  <a:pt x="712" y="157"/>
                </a:cubicBezTo>
                <a:cubicBezTo>
                  <a:pt x="715" y="144"/>
                  <a:pt x="719" y="130"/>
                  <a:pt x="723" y="115"/>
                </a:cubicBezTo>
                <a:cubicBezTo>
                  <a:pt x="727" y="100"/>
                  <a:pt x="731" y="84"/>
                  <a:pt x="735" y="67"/>
                </a:cubicBezTo>
                <a:cubicBezTo>
                  <a:pt x="739" y="52"/>
                  <a:pt x="730" y="37"/>
                  <a:pt x="716" y="32"/>
                </a:cubicBezTo>
                <a:cubicBezTo>
                  <a:pt x="702" y="27"/>
                  <a:pt x="685" y="33"/>
                  <a:pt x="679" y="46"/>
                </a:cubicBezTo>
                <a:cubicBezTo>
                  <a:pt x="671" y="62"/>
                  <a:pt x="664" y="77"/>
                  <a:pt x="658" y="91"/>
                </a:cubicBezTo>
                <a:cubicBezTo>
                  <a:pt x="651" y="105"/>
                  <a:pt x="645" y="118"/>
                  <a:pt x="639" y="131"/>
                </a:cubicBezTo>
                <a:cubicBezTo>
                  <a:pt x="637" y="135"/>
                  <a:pt x="634" y="140"/>
                  <a:pt x="632" y="144"/>
                </a:cubicBezTo>
                <a:cubicBezTo>
                  <a:pt x="613" y="139"/>
                  <a:pt x="593" y="136"/>
                  <a:pt x="572" y="134"/>
                </a:cubicBezTo>
                <a:cubicBezTo>
                  <a:pt x="572" y="129"/>
                  <a:pt x="571" y="124"/>
                  <a:pt x="571" y="119"/>
                </a:cubicBezTo>
                <a:cubicBezTo>
                  <a:pt x="570" y="105"/>
                  <a:pt x="568" y="90"/>
                  <a:pt x="567" y="75"/>
                </a:cubicBezTo>
                <a:cubicBezTo>
                  <a:pt x="565" y="59"/>
                  <a:pt x="564" y="43"/>
                  <a:pt x="562" y="26"/>
                </a:cubicBezTo>
                <a:cubicBezTo>
                  <a:pt x="561" y="11"/>
                  <a:pt x="547" y="0"/>
                  <a:pt x="532" y="0"/>
                </a:cubicBezTo>
                <a:cubicBezTo>
                  <a:pt x="517" y="0"/>
                  <a:pt x="503" y="11"/>
                  <a:pt x="502" y="26"/>
                </a:cubicBezTo>
                <a:cubicBezTo>
                  <a:pt x="500" y="43"/>
                  <a:pt x="499" y="59"/>
                  <a:pt x="497" y="75"/>
                </a:cubicBezTo>
                <a:cubicBezTo>
                  <a:pt x="496" y="90"/>
                  <a:pt x="494" y="105"/>
                  <a:pt x="493" y="119"/>
                </a:cubicBezTo>
                <a:cubicBezTo>
                  <a:pt x="493" y="124"/>
                  <a:pt x="492" y="129"/>
                  <a:pt x="492" y="134"/>
                </a:cubicBezTo>
                <a:cubicBezTo>
                  <a:pt x="471" y="136"/>
                  <a:pt x="451" y="139"/>
                  <a:pt x="432" y="144"/>
                </a:cubicBezTo>
                <a:cubicBezTo>
                  <a:pt x="430" y="140"/>
                  <a:pt x="428" y="135"/>
                  <a:pt x="425" y="131"/>
                </a:cubicBezTo>
                <a:cubicBezTo>
                  <a:pt x="419" y="118"/>
                  <a:pt x="413" y="105"/>
                  <a:pt x="406" y="91"/>
                </a:cubicBezTo>
                <a:cubicBezTo>
                  <a:pt x="400" y="77"/>
                  <a:pt x="393" y="62"/>
                  <a:pt x="385" y="46"/>
                </a:cubicBezTo>
                <a:cubicBezTo>
                  <a:pt x="379" y="33"/>
                  <a:pt x="362" y="27"/>
                  <a:pt x="348" y="32"/>
                </a:cubicBezTo>
                <a:cubicBezTo>
                  <a:pt x="334" y="37"/>
                  <a:pt x="325" y="52"/>
                  <a:pt x="329" y="67"/>
                </a:cubicBezTo>
                <a:cubicBezTo>
                  <a:pt x="333" y="84"/>
                  <a:pt x="337" y="100"/>
                  <a:pt x="341" y="115"/>
                </a:cubicBezTo>
                <a:cubicBezTo>
                  <a:pt x="345" y="130"/>
                  <a:pt x="349" y="144"/>
                  <a:pt x="352" y="157"/>
                </a:cubicBezTo>
                <a:cubicBezTo>
                  <a:pt x="354" y="162"/>
                  <a:pt x="355" y="167"/>
                  <a:pt x="356" y="172"/>
                </a:cubicBezTo>
                <a:cubicBezTo>
                  <a:pt x="338" y="181"/>
                  <a:pt x="320" y="191"/>
                  <a:pt x="303" y="203"/>
                </a:cubicBezTo>
                <a:cubicBezTo>
                  <a:pt x="300" y="199"/>
                  <a:pt x="296" y="196"/>
                  <a:pt x="293" y="192"/>
                </a:cubicBezTo>
                <a:cubicBezTo>
                  <a:pt x="283" y="182"/>
                  <a:pt x="272" y="172"/>
                  <a:pt x="261" y="161"/>
                </a:cubicBezTo>
                <a:cubicBezTo>
                  <a:pt x="250" y="150"/>
                  <a:pt x="239" y="139"/>
                  <a:pt x="226" y="126"/>
                </a:cubicBezTo>
                <a:cubicBezTo>
                  <a:pt x="215" y="116"/>
                  <a:pt x="198" y="116"/>
                  <a:pt x="186" y="126"/>
                </a:cubicBezTo>
                <a:cubicBezTo>
                  <a:pt x="175" y="135"/>
                  <a:pt x="172" y="153"/>
                  <a:pt x="180" y="165"/>
                </a:cubicBezTo>
                <a:cubicBezTo>
                  <a:pt x="190" y="179"/>
                  <a:pt x="199" y="193"/>
                  <a:pt x="208" y="206"/>
                </a:cubicBezTo>
                <a:cubicBezTo>
                  <a:pt x="217" y="218"/>
                  <a:pt x="225" y="230"/>
                  <a:pt x="233" y="242"/>
                </a:cubicBezTo>
                <a:cubicBezTo>
                  <a:pt x="236" y="246"/>
                  <a:pt x="239" y="250"/>
                  <a:pt x="242" y="255"/>
                </a:cubicBezTo>
                <a:cubicBezTo>
                  <a:pt x="228" y="269"/>
                  <a:pt x="215" y="285"/>
                  <a:pt x="203" y="301"/>
                </a:cubicBezTo>
                <a:cubicBezTo>
                  <a:pt x="198" y="299"/>
                  <a:pt x="194" y="297"/>
                  <a:pt x="189" y="295"/>
                </a:cubicBezTo>
                <a:cubicBezTo>
                  <a:pt x="176" y="289"/>
                  <a:pt x="163" y="283"/>
                  <a:pt x="149" y="276"/>
                </a:cubicBezTo>
                <a:cubicBezTo>
                  <a:pt x="135" y="270"/>
                  <a:pt x="120" y="263"/>
                  <a:pt x="104" y="256"/>
                </a:cubicBezTo>
                <a:cubicBezTo>
                  <a:pt x="90" y="250"/>
                  <a:pt x="74" y="256"/>
                  <a:pt x="66" y="269"/>
                </a:cubicBezTo>
                <a:cubicBezTo>
                  <a:pt x="59" y="282"/>
                  <a:pt x="62" y="299"/>
                  <a:pt x="74" y="308"/>
                </a:cubicBezTo>
                <a:cubicBezTo>
                  <a:pt x="88" y="318"/>
                  <a:pt x="101" y="328"/>
                  <a:pt x="114" y="337"/>
                </a:cubicBezTo>
                <a:cubicBezTo>
                  <a:pt x="127" y="346"/>
                  <a:pt x="139" y="354"/>
                  <a:pt x="150" y="362"/>
                </a:cubicBezTo>
                <a:cubicBezTo>
                  <a:pt x="154" y="365"/>
                  <a:pt x="158" y="368"/>
                  <a:pt x="162" y="371"/>
                </a:cubicBezTo>
                <a:cubicBezTo>
                  <a:pt x="154" y="389"/>
                  <a:pt x="147" y="409"/>
                  <a:pt x="142" y="428"/>
                </a:cubicBezTo>
                <a:cubicBezTo>
                  <a:pt x="137" y="428"/>
                  <a:pt x="132" y="428"/>
                  <a:pt x="126" y="427"/>
                </a:cubicBezTo>
                <a:cubicBezTo>
                  <a:pt x="112" y="426"/>
                  <a:pt x="98" y="425"/>
                  <a:pt x="82" y="424"/>
                </a:cubicBezTo>
                <a:cubicBezTo>
                  <a:pt x="67" y="422"/>
                  <a:pt x="51" y="421"/>
                  <a:pt x="33" y="420"/>
                </a:cubicBezTo>
                <a:cubicBezTo>
                  <a:pt x="18" y="418"/>
                  <a:pt x="5" y="430"/>
                  <a:pt x="3" y="445"/>
                </a:cubicBezTo>
                <a:cubicBezTo>
                  <a:pt x="0" y="460"/>
                  <a:pt x="8" y="475"/>
                  <a:pt x="23" y="479"/>
                </a:cubicBezTo>
                <a:cubicBezTo>
                  <a:pt x="40" y="484"/>
                  <a:pt x="55" y="488"/>
                  <a:pt x="70" y="492"/>
                </a:cubicBezTo>
                <a:cubicBezTo>
                  <a:pt x="85" y="496"/>
                  <a:pt x="99" y="500"/>
                  <a:pt x="113" y="504"/>
                </a:cubicBezTo>
                <a:cubicBezTo>
                  <a:pt x="118" y="505"/>
                  <a:pt x="123" y="506"/>
                  <a:pt x="128" y="508"/>
                </a:cubicBezTo>
                <a:cubicBezTo>
                  <a:pt x="127" y="518"/>
                  <a:pt x="126" y="528"/>
                  <a:pt x="126" y="538"/>
                </a:cubicBezTo>
                <a:cubicBezTo>
                  <a:pt x="126" y="549"/>
                  <a:pt x="127" y="559"/>
                  <a:pt x="128" y="569"/>
                </a:cubicBezTo>
                <a:cubicBezTo>
                  <a:pt x="123" y="570"/>
                  <a:pt x="118" y="571"/>
                  <a:pt x="113" y="573"/>
                </a:cubicBezTo>
                <a:cubicBezTo>
                  <a:pt x="99" y="577"/>
                  <a:pt x="85" y="580"/>
                  <a:pt x="70" y="585"/>
                </a:cubicBezTo>
                <a:cubicBezTo>
                  <a:pt x="55" y="589"/>
                  <a:pt x="40" y="593"/>
                  <a:pt x="23" y="598"/>
                </a:cubicBezTo>
                <a:cubicBezTo>
                  <a:pt x="8" y="602"/>
                  <a:pt x="0" y="617"/>
                  <a:pt x="3" y="632"/>
                </a:cubicBezTo>
                <a:cubicBezTo>
                  <a:pt x="5" y="647"/>
                  <a:pt x="18" y="658"/>
                  <a:pt x="33" y="657"/>
                </a:cubicBezTo>
                <a:cubicBezTo>
                  <a:pt x="51" y="656"/>
                  <a:pt x="67" y="654"/>
                  <a:pt x="82" y="653"/>
                </a:cubicBezTo>
                <a:cubicBezTo>
                  <a:pt x="98" y="652"/>
                  <a:pt x="112" y="651"/>
                  <a:pt x="126" y="649"/>
                </a:cubicBezTo>
                <a:cubicBezTo>
                  <a:pt x="132" y="649"/>
                  <a:pt x="137" y="649"/>
                  <a:pt x="142" y="648"/>
                </a:cubicBezTo>
                <a:cubicBezTo>
                  <a:pt x="147" y="668"/>
                  <a:pt x="154" y="687"/>
                  <a:pt x="162" y="705"/>
                </a:cubicBezTo>
                <a:cubicBezTo>
                  <a:pt x="158" y="708"/>
                  <a:pt x="154" y="711"/>
                  <a:pt x="150" y="714"/>
                </a:cubicBezTo>
                <a:cubicBezTo>
                  <a:pt x="139" y="722"/>
                  <a:pt x="127" y="731"/>
                  <a:pt x="114" y="740"/>
                </a:cubicBezTo>
                <a:cubicBezTo>
                  <a:pt x="101" y="749"/>
                  <a:pt x="88" y="758"/>
                  <a:pt x="74" y="768"/>
                </a:cubicBezTo>
                <a:cubicBezTo>
                  <a:pt x="62" y="777"/>
                  <a:pt x="59" y="794"/>
                  <a:pt x="66" y="808"/>
                </a:cubicBezTo>
                <a:cubicBezTo>
                  <a:pt x="74" y="821"/>
                  <a:pt x="90" y="827"/>
                  <a:pt x="104" y="821"/>
                </a:cubicBezTo>
                <a:cubicBezTo>
                  <a:pt x="120" y="813"/>
                  <a:pt x="135" y="807"/>
                  <a:pt x="149" y="800"/>
                </a:cubicBezTo>
                <a:cubicBezTo>
                  <a:pt x="163" y="794"/>
                  <a:pt x="176" y="788"/>
                  <a:pt x="189" y="782"/>
                </a:cubicBezTo>
                <a:cubicBezTo>
                  <a:pt x="194" y="780"/>
                  <a:pt x="198" y="777"/>
                  <a:pt x="203" y="775"/>
                </a:cubicBezTo>
                <a:cubicBezTo>
                  <a:pt x="215" y="792"/>
                  <a:pt x="228" y="807"/>
                  <a:pt x="242" y="822"/>
                </a:cubicBezTo>
                <a:cubicBezTo>
                  <a:pt x="239" y="826"/>
                  <a:pt x="236" y="830"/>
                  <a:pt x="233" y="835"/>
                </a:cubicBezTo>
                <a:cubicBezTo>
                  <a:pt x="225" y="846"/>
                  <a:pt x="217" y="858"/>
                  <a:pt x="208" y="871"/>
                </a:cubicBezTo>
                <a:cubicBezTo>
                  <a:pt x="199" y="884"/>
                  <a:pt x="190" y="897"/>
                  <a:pt x="180" y="911"/>
                </a:cubicBezTo>
                <a:cubicBezTo>
                  <a:pt x="172" y="924"/>
                  <a:pt x="175" y="941"/>
                  <a:pt x="186" y="951"/>
                </a:cubicBezTo>
                <a:cubicBezTo>
                  <a:pt x="198" y="961"/>
                  <a:pt x="215" y="961"/>
                  <a:pt x="226" y="950"/>
                </a:cubicBezTo>
                <a:cubicBezTo>
                  <a:pt x="239" y="938"/>
                  <a:pt x="250" y="927"/>
                  <a:pt x="261" y="916"/>
                </a:cubicBezTo>
                <a:cubicBezTo>
                  <a:pt x="272" y="905"/>
                  <a:pt x="283" y="894"/>
                  <a:pt x="293" y="885"/>
                </a:cubicBezTo>
                <a:cubicBezTo>
                  <a:pt x="296" y="881"/>
                  <a:pt x="300" y="877"/>
                  <a:pt x="303" y="874"/>
                </a:cubicBezTo>
                <a:cubicBezTo>
                  <a:pt x="320" y="885"/>
                  <a:pt x="338" y="896"/>
                  <a:pt x="356" y="905"/>
                </a:cubicBezTo>
                <a:cubicBezTo>
                  <a:pt x="355" y="909"/>
                  <a:pt x="354" y="914"/>
                  <a:pt x="352" y="919"/>
                </a:cubicBezTo>
                <a:cubicBezTo>
                  <a:pt x="349" y="933"/>
                  <a:pt x="345" y="947"/>
                  <a:pt x="341" y="962"/>
                </a:cubicBezTo>
                <a:cubicBezTo>
                  <a:pt x="337" y="977"/>
                  <a:pt x="333" y="993"/>
                  <a:pt x="329" y="1010"/>
                </a:cubicBezTo>
                <a:cubicBezTo>
                  <a:pt x="325" y="1024"/>
                  <a:pt x="334" y="1039"/>
                  <a:pt x="348" y="1044"/>
                </a:cubicBezTo>
                <a:cubicBezTo>
                  <a:pt x="362" y="1050"/>
                  <a:pt x="379" y="1044"/>
                  <a:pt x="385" y="1030"/>
                </a:cubicBezTo>
                <a:cubicBezTo>
                  <a:pt x="393" y="1014"/>
                  <a:pt x="400" y="1000"/>
                  <a:pt x="406" y="986"/>
                </a:cubicBezTo>
                <a:cubicBezTo>
                  <a:pt x="413" y="972"/>
                  <a:pt x="419" y="958"/>
                  <a:pt x="425" y="946"/>
                </a:cubicBezTo>
                <a:cubicBezTo>
                  <a:pt x="428" y="941"/>
                  <a:pt x="430" y="937"/>
                  <a:pt x="432" y="932"/>
                </a:cubicBezTo>
                <a:cubicBezTo>
                  <a:pt x="451" y="937"/>
                  <a:pt x="471" y="941"/>
                  <a:pt x="492" y="943"/>
                </a:cubicBezTo>
                <a:cubicBezTo>
                  <a:pt x="492" y="948"/>
                  <a:pt x="493" y="953"/>
                  <a:pt x="493" y="958"/>
                </a:cubicBezTo>
                <a:cubicBezTo>
                  <a:pt x="494" y="972"/>
                  <a:pt x="496" y="986"/>
                  <a:pt x="497" y="1002"/>
                </a:cubicBezTo>
                <a:cubicBezTo>
                  <a:pt x="499" y="1017"/>
                  <a:pt x="500" y="1033"/>
                  <a:pt x="502" y="1051"/>
                </a:cubicBezTo>
                <a:cubicBezTo>
                  <a:pt x="503" y="1066"/>
                  <a:pt x="517" y="1077"/>
                  <a:pt x="532" y="1077"/>
                </a:cubicBezTo>
                <a:cubicBezTo>
                  <a:pt x="547" y="1077"/>
                  <a:pt x="561" y="1066"/>
                  <a:pt x="562" y="1051"/>
                </a:cubicBezTo>
                <a:cubicBezTo>
                  <a:pt x="564" y="1033"/>
                  <a:pt x="565" y="1017"/>
                  <a:pt x="567" y="1002"/>
                </a:cubicBezTo>
                <a:cubicBezTo>
                  <a:pt x="568" y="986"/>
                  <a:pt x="570" y="972"/>
                  <a:pt x="571" y="958"/>
                </a:cubicBezTo>
                <a:cubicBezTo>
                  <a:pt x="571" y="953"/>
                  <a:pt x="572" y="948"/>
                  <a:pt x="572" y="943"/>
                </a:cubicBezTo>
                <a:cubicBezTo>
                  <a:pt x="593" y="941"/>
                  <a:pt x="613" y="937"/>
                  <a:pt x="632" y="932"/>
                </a:cubicBezTo>
                <a:cubicBezTo>
                  <a:pt x="634" y="937"/>
                  <a:pt x="637" y="941"/>
                  <a:pt x="639" y="946"/>
                </a:cubicBezTo>
                <a:cubicBezTo>
                  <a:pt x="645" y="958"/>
                  <a:pt x="651" y="972"/>
                  <a:pt x="658" y="986"/>
                </a:cubicBezTo>
                <a:cubicBezTo>
                  <a:pt x="664" y="1000"/>
                  <a:pt x="671" y="1014"/>
                  <a:pt x="679" y="1030"/>
                </a:cubicBezTo>
                <a:cubicBezTo>
                  <a:pt x="685" y="1044"/>
                  <a:pt x="702" y="1050"/>
                  <a:pt x="716" y="1044"/>
                </a:cubicBezTo>
                <a:cubicBezTo>
                  <a:pt x="730" y="1039"/>
                  <a:pt x="739" y="1024"/>
                  <a:pt x="735" y="1010"/>
                </a:cubicBezTo>
                <a:cubicBezTo>
                  <a:pt x="731" y="993"/>
                  <a:pt x="727" y="977"/>
                  <a:pt x="723" y="962"/>
                </a:cubicBezTo>
                <a:cubicBezTo>
                  <a:pt x="719" y="947"/>
                  <a:pt x="715" y="933"/>
                  <a:pt x="712" y="919"/>
                </a:cubicBezTo>
                <a:cubicBezTo>
                  <a:pt x="710" y="914"/>
                  <a:pt x="709" y="909"/>
                  <a:pt x="708" y="905"/>
                </a:cubicBezTo>
                <a:cubicBezTo>
                  <a:pt x="726" y="896"/>
                  <a:pt x="744" y="885"/>
                  <a:pt x="761" y="874"/>
                </a:cubicBezTo>
                <a:cubicBezTo>
                  <a:pt x="764" y="877"/>
                  <a:pt x="768" y="881"/>
                  <a:pt x="771" y="885"/>
                </a:cubicBezTo>
                <a:cubicBezTo>
                  <a:pt x="781" y="894"/>
                  <a:pt x="792" y="905"/>
                  <a:pt x="803" y="916"/>
                </a:cubicBezTo>
                <a:cubicBezTo>
                  <a:pt x="814" y="927"/>
                  <a:pt x="825" y="938"/>
                  <a:pt x="838" y="950"/>
                </a:cubicBezTo>
                <a:cubicBezTo>
                  <a:pt x="849" y="961"/>
                  <a:pt x="866" y="961"/>
                  <a:pt x="878" y="951"/>
                </a:cubicBezTo>
                <a:cubicBezTo>
                  <a:pt x="889" y="941"/>
                  <a:pt x="893" y="924"/>
                  <a:pt x="884" y="911"/>
                </a:cubicBezTo>
                <a:cubicBezTo>
                  <a:pt x="874" y="897"/>
                  <a:pt x="865" y="884"/>
                  <a:pt x="856" y="871"/>
                </a:cubicBezTo>
                <a:cubicBezTo>
                  <a:pt x="847" y="858"/>
                  <a:pt x="839" y="846"/>
                  <a:pt x="831" y="835"/>
                </a:cubicBezTo>
                <a:cubicBezTo>
                  <a:pt x="828" y="830"/>
                  <a:pt x="825" y="826"/>
                  <a:pt x="822" y="822"/>
                </a:cubicBezTo>
                <a:cubicBezTo>
                  <a:pt x="836" y="807"/>
                  <a:pt x="849" y="792"/>
                  <a:pt x="861" y="775"/>
                </a:cubicBezTo>
                <a:cubicBezTo>
                  <a:pt x="866" y="777"/>
                  <a:pt x="870" y="780"/>
                  <a:pt x="875" y="782"/>
                </a:cubicBezTo>
                <a:cubicBezTo>
                  <a:pt x="888" y="788"/>
                  <a:pt x="901" y="794"/>
                  <a:pt x="915" y="800"/>
                </a:cubicBezTo>
                <a:cubicBezTo>
                  <a:pt x="929" y="807"/>
                  <a:pt x="944" y="813"/>
                  <a:pt x="960" y="821"/>
                </a:cubicBezTo>
                <a:cubicBezTo>
                  <a:pt x="974" y="827"/>
                  <a:pt x="990" y="821"/>
                  <a:pt x="998" y="808"/>
                </a:cubicBezTo>
                <a:cubicBezTo>
                  <a:pt x="1005" y="794"/>
                  <a:pt x="1002" y="777"/>
                  <a:pt x="990" y="768"/>
                </a:cubicBezTo>
                <a:cubicBezTo>
                  <a:pt x="976" y="758"/>
                  <a:pt x="963" y="749"/>
                  <a:pt x="950" y="740"/>
                </a:cubicBezTo>
                <a:cubicBezTo>
                  <a:pt x="937" y="731"/>
                  <a:pt x="926" y="722"/>
                  <a:pt x="914" y="714"/>
                </a:cubicBezTo>
                <a:cubicBezTo>
                  <a:pt x="910" y="711"/>
                  <a:pt x="906" y="708"/>
                  <a:pt x="902" y="705"/>
                </a:cubicBezTo>
                <a:cubicBezTo>
                  <a:pt x="910" y="687"/>
                  <a:pt x="917" y="668"/>
                  <a:pt x="923" y="648"/>
                </a:cubicBezTo>
                <a:cubicBezTo>
                  <a:pt x="928" y="649"/>
                  <a:pt x="932" y="649"/>
                  <a:pt x="938" y="649"/>
                </a:cubicBezTo>
                <a:cubicBezTo>
                  <a:pt x="952" y="651"/>
                  <a:pt x="966" y="652"/>
                  <a:pt x="982" y="653"/>
                </a:cubicBezTo>
                <a:cubicBezTo>
                  <a:pt x="997" y="654"/>
                  <a:pt x="1013" y="656"/>
                  <a:pt x="1031" y="657"/>
                </a:cubicBezTo>
                <a:cubicBezTo>
                  <a:pt x="1046" y="658"/>
                  <a:pt x="1059" y="647"/>
                  <a:pt x="1061" y="632"/>
                </a:cubicBezTo>
                <a:cubicBezTo>
                  <a:pt x="1064" y="617"/>
                  <a:pt x="1056" y="602"/>
                  <a:pt x="1041" y="598"/>
                </a:cubicBezTo>
                <a:close/>
              </a:path>
            </a:pathLst>
          </a:custGeom>
          <a:solidFill>
            <a:srgbClr val="356377"/>
          </a:solidFill>
          <a:ln>
            <a:noFill/>
          </a:ln>
        </p:spPr>
        <p:txBody>
          <a:bodyPr vert="horz" wrap="square" lIns="91440" tIns="45720" rIns="91440" bIns="45720" numCol="1" anchor="t" anchorCtr="0" compatLnSpc="1">
            <a:prstTxWarp prst="textNoShape">
              <a:avLst/>
            </a:prstTxWarp>
          </a:bodyPr>
          <a:lstStyle/>
          <a:p>
            <a:pPr defTabSz="914378"/>
            <a:endParaRPr lang="en-US" sz="1800">
              <a:solidFill>
                <a:prstClr val="black"/>
              </a:solidFill>
            </a:endParaRPr>
          </a:p>
        </p:txBody>
      </p:sp>
      <p:sp>
        <p:nvSpPr>
          <p:cNvPr id="125" name="Freeform 11">
            <a:extLst>
              <a:ext uri="{FF2B5EF4-FFF2-40B4-BE49-F238E27FC236}">
                <a16:creationId xmlns:a16="http://schemas.microsoft.com/office/drawing/2014/main" id="{04C140F4-7654-4642-829C-A097DFC8BD34}"/>
              </a:ext>
            </a:extLst>
          </p:cNvPr>
          <p:cNvSpPr>
            <a:spLocks/>
          </p:cNvSpPr>
          <p:nvPr/>
        </p:nvSpPr>
        <p:spPr bwMode="auto">
          <a:xfrm>
            <a:off x="5127603" y="3281112"/>
            <a:ext cx="109454" cy="110641"/>
          </a:xfrm>
          <a:custGeom>
            <a:avLst/>
            <a:gdLst>
              <a:gd name="T0" fmla="*/ 951 w 1064"/>
              <a:gd name="T1" fmla="*/ 573 h 1077"/>
              <a:gd name="T2" fmla="*/ 936 w 1064"/>
              <a:gd name="T3" fmla="*/ 508 h 1077"/>
              <a:gd name="T4" fmla="*/ 1041 w 1064"/>
              <a:gd name="T5" fmla="*/ 479 h 1077"/>
              <a:gd name="T6" fmla="*/ 982 w 1064"/>
              <a:gd name="T7" fmla="*/ 424 h 1077"/>
              <a:gd name="T8" fmla="*/ 902 w 1064"/>
              <a:gd name="T9" fmla="*/ 371 h 1077"/>
              <a:gd name="T10" fmla="*/ 990 w 1064"/>
              <a:gd name="T11" fmla="*/ 308 h 1077"/>
              <a:gd name="T12" fmla="*/ 915 w 1064"/>
              <a:gd name="T13" fmla="*/ 276 h 1077"/>
              <a:gd name="T14" fmla="*/ 822 w 1064"/>
              <a:gd name="T15" fmla="*/ 255 h 1077"/>
              <a:gd name="T16" fmla="*/ 884 w 1064"/>
              <a:gd name="T17" fmla="*/ 165 h 1077"/>
              <a:gd name="T18" fmla="*/ 803 w 1064"/>
              <a:gd name="T19" fmla="*/ 161 h 1077"/>
              <a:gd name="T20" fmla="*/ 708 w 1064"/>
              <a:gd name="T21" fmla="*/ 172 h 1077"/>
              <a:gd name="T22" fmla="*/ 735 w 1064"/>
              <a:gd name="T23" fmla="*/ 67 h 1077"/>
              <a:gd name="T24" fmla="*/ 658 w 1064"/>
              <a:gd name="T25" fmla="*/ 91 h 1077"/>
              <a:gd name="T26" fmla="*/ 572 w 1064"/>
              <a:gd name="T27" fmla="*/ 134 h 1077"/>
              <a:gd name="T28" fmla="*/ 562 w 1064"/>
              <a:gd name="T29" fmla="*/ 26 h 1077"/>
              <a:gd name="T30" fmla="*/ 497 w 1064"/>
              <a:gd name="T31" fmla="*/ 75 h 1077"/>
              <a:gd name="T32" fmla="*/ 432 w 1064"/>
              <a:gd name="T33" fmla="*/ 144 h 1077"/>
              <a:gd name="T34" fmla="*/ 385 w 1064"/>
              <a:gd name="T35" fmla="*/ 46 h 1077"/>
              <a:gd name="T36" fmla="*/ 341 w 1064"/>
              <a:gd name="T37" fmla="*/ 115 h 1077"/>
              <a:gd name="T38" fmla="*/ 303 w 1064"/>
              <a:gd name="T39" fmla="*/ 203 h 1077"/>
              <a:gd name="T40" fmla="*/ 226 w 1064"/>
              <a:gd name="T41" fmla="*/ 126 h 1077"/>
              <a:gd name="T42" fmla="*/ 208 w 1064"/>
              <a:gd name="T43" fmla="*/ 206 h 1077"/>
              <a:gd name="T44" fmla="*/ 203 w 1064"/>
              <a:gd name="T45" fmla="*/ 301 h 1077"/>
              <a:gd name="T46" fmla="*/ 104 w 1064"/>
              <a:gd name="T47" fmla="*/ 256 h 1077"/>
              <a:gd name="T48" fmla="*/ 114 w 1064"/>
              <a:gd name="T49" fmla="*/ 337 h 1077"/>
              <a:gd name="T50" fmla="*/ 142 w 1064"/>
              <a:gd name="T51" fmla="*/ 428 h 1077"/>
              <a:gd name="T52" fmla="*/ 33 w 1064"/>
              <a:gd name="T53" fmla="*/ 420 h 1077"/>
              <a:gd name="T54" fmla="*/ 70 w 1064"/>
              <a:gd name="T55" fmla="*/ 492 h 1077"/>
              <a:gd name="T56" fmla="*/ 126 w 1064"/>
              <a:gd name="T57" fmla="*/ 538 h 1077"/>
              <a:gd name="T58" fmla="*/ 70 w 1064"/>
              <a:gd name="T59" fmla="*/ 585 h 1077"/>
              <a:gd name="T60" fmla="*/ 33 w 1064"/>
              <a:gd name="T61" fmla="*/ 657 h 1077"/>
              <a:gd name="T62" fmla="*/ 142 w 1064"/>
              <a:gd name="T63" fmla="*/ 648 h 1077"/>
              <a:gd name="T64" fmla="*/ 114 w 1064"/>
              <a:gd name="T65" fmla="*/ 740 h 1077"/>
              <a:gd name="T66" fmla="*/ 104 w 1064"/>
              <a:gd name="T67" fmla="*/ 821 h 1077"/>
              <a:gd name="T68" fmla="*/ 203 w 1064"/>
              <a:gd name="T69" fmla="*/ 775 h 1077"/>
              <a:gd name="T70" fmla="*/ 208 w 1064"/>
              <a:gd name="T71" fmla="*/ 871 h 1077"/>
              <a:gd name="T72" fmla="*/ 226 w 1064"/>
              <a:gd name="T73" fmla="*/ 950 h 1077"/>
              <a:gd name="T74" fmla="*/ 303 w 1064"/>
              <a:gd name="T75" fmla="*/ 874 h 1077"/>
              <a:gd name="T76" fmla="*/ 341 w 1064"/>
              <a:gd name="T77" fmla="*/ 962 h 1077"/>
              <a:gd name="T78" fmla="*/ 385 w 1064"/>
              <a:gd name="T79" fmla="*/ 1030 h 1077"/>
              <a:gd name="T80" fmla="*/ 432 w 1064"/>
              <a:gd name="T81" fmla="*/ 932 h 1077"/>
              <a:gd name="T82" fmla="*/ 497 w 1064"/>
              <a:gd name="T83" fmla="*/ 1002 h 1077"/>
              <a:gd name="T84" fmla="*/ 562 w 1064"/>
              <a:gd name="T85" fmla="*/ 1051 h 1077"/>
              <a:gd name="T86" fmla="*/ 572 w 1064"/>
              <a:gd name="T87" fmla="*/ 943 h 1077"/>
              <a:gd name="T88" fmla="*/ 658 w 1064"/>
              <a:gd name="T89" fmla="*/ 986 h 1077"/>
              <a:gd name="T90" fmla="*/ 735 w 1064"/>
              <a:gd name="T91" fmla="*/ 1010 h 1077"/>
              <a:gd name="T92" fmla="*/ 708 w 1064"/>
              <a:gd name="T93" fmla="*/ 905 h 1077"/>
              <a:gd name="T94" fmla="*/ 803 w 1064"/>
              <a:gd name="T95" fmla="*/ 916 h 1077"/>
              <a:gd name="T96" fmla="*/ 884 w 1064"/>
              <a:gd name="T97" fmla="*/ 911 h 1077"/>
              <a:gd name="T98" fmla="*/ 822 w 1064"/>
              <a:gd name="T99" fmla="*/ 822 h 1077"/>
              <a:gd name="T100" fmla="*/ 915 w 1064"/>
              <a:gd name="T101" fmla="*/ 800 h 1077"/>
              <a:gd name="T102" fmla="*/ 990 w 1064"/>
              <a:gd name="T103" fmla="*/ 768 h 1077"/>
              <a:gd name="T104" fmla="*/ 902 w 1064"/>
              <a:gd name="T105" fmla="*/ 705 h 1077"/>
              <a:gd name="T106" fmla="*/ 982 w 1064"/>
              <a:gd name="T107" fmla="*/ 653 h 1077"/>
              <a:gd name="T108" fmla="*/ 1041 w 1064"/>
              <a:gd name="T109" fmla="*/ 598 h 10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64" h="1077">
                <a:moveTo>
                  <a:pt x="1041" y="598"/>
                </a:moveTo>
                <a:cubicBezTo>
                  <a:pt x="1024" y="593"/>
                  <a:pt x="1009" y="589"/>
                  <a:pt x="994" y="585"/>
                </a:cubicBezTo>
                <a:cubicBezTo>
                  <a:pt x="979" y="580"/>
                  <a:pt x="965" y="577"/>
                  <a:pt x="951" y="573"/>
                </a:cubicBezTo>
                <a:cubicBezTo>
                  <a:pt x="946" y="571"/>
                  <a:pt x="941" y="570"/>
                  <a:pt x="936" y="569"/>
                </a:cubicBezTo>
                <a:cubicBezTo>
                  <a:pt x="937" y="559"/>
                  <a:pt x="938" y="549"/>
                  <a:pt x="938" y="538"/>
                </a:cubicBezTo>
                <a:cubicBezTo>
                  <a:pt x="938" y="528"/>
                  <a:pt x="937" y="518"/>
                  <a:pt x="936" y="508"/>
                </a:cubicBezTo>
                <a:cubicBezTo>
                  <a:pt x="941" y="506"/>
                  <a:pt x="946" y="505"/>
                  <a:pt x="951" y="504"/>
                </a:cubicBezTo>
                <a:cubicBezTo>
                  <a:pt x="965" y="500"/>
                  <a:pt x="979" y="496"/>
                  <a:pt x="994" y="492"/>
                </a:cubicBezTo>
                <a:cubicBezTo>
                  <a:pt x="1009" y="488"/>
                  <a:pt x="1024" y="484"/>
                  <a:pt x="1041" y="479"/>
                </a:cubicBezTo>
                <a:cubicBezTo>
                  <a:pt x="1056" y="475"/>
                  <a:pt x="1064" y="460"/>
                  <a:pt x="1061" y="445"/>
                </a:cubicBezTo>
                <a:cubicBezTo>
                  <a:pt x="1059" y="430"/>
                  <a:pt x="1046" y="418"/>
                  <a:pt x="1031" y="420"/>
                </a:cubicBezTo>
                <a:cubicBezTo>
                  <a:pt x="1013" y="421"/>
                  <a:pt x="997" y="422"/>
                  <a:pt x="982" y="424"/>
                </a:cubicBezTo>
                <a:cubicBezTo>
                  <a:pt x="966" y="425"/>
                  <a:pt x="952" y="426"/>
                  <a:pt x="938" y="427"/>
                </a:cubicBezTo>
                <a:cubicBezTo>
                  <a:pt x="932" y="428"/>
                  <a:pt x="928" y="428"/>
                  <a:pt x="923" y="428"/>
                </a:cubicBezTo>
                <a:cubicBezTo>
                  <a:pt x="917" y="409"/>
                  <a:pt x="910" y="389"/>
                  <a:pt x="902" y="371"/>
                </a:cubicBezTo>
                <a:cubicBezTo>
                  <a:pt x="906" y="368"/>
                  <a:pt x="910" y="365"/>
                  <a:pt x="914" y="362"/>
                </a:cubicBezTo>
                <a:cubicBezTo>
                  <a:pt x="926" y="354"/>
                  <a:pt x="937" y="346"/>
                  <a:pt x="950" y="337"/>
                </a:cubicBezTo>
                <a:cubicBezTo>
                  <a:pt x="963" y="328"/>
                  <a:pt x="976" y="318"/>
                  <a:pt x="990" y="308"/>
                </a:cubicBezTo>
                <a:cubicBezTo>
                  <a:pt x="1002" y="299"/>
                  <a:pt x="1005" y="282"/>
                  <a:pt x="998" y="269"/>
                </a:cubicBezTo>
                <a:cubicBezTo>
                  <a:pt x="990" y="256"/>
                  <a:pt x="974" y="250"/>
                  <a:pt x="960" y="256"/>
                </a:cubicBezTo>
                <a:cubicBezTo>
                  <a:pt x="944" y="263"/>
                  <a:pt x="929" y="270"/>
                  <a:pt x="915" y="276"/>
                </a:cubicBezTo>
                <a:cubicBezTo>
                  <a:pt x="901" y="283"/>
                  <a:pt x="888" y="289"/>
                  <a:pt x="875" y="295"/>
                </a:cubicBezTo>
                <a:cubicBezTo>
                  <a:pt x="870" y="297"/>
                  <a:pt x="866" y="299"/>
                  <a:pt x="861" y="301"/>
                </a:cubicBezTo>
                <a:cubicBezTo>
                  <a:pt x="850" y="285"/>
                  <a:pt x="836" y="269"/>
                  <a:pt x="822" y="255"/>
                </a:cubicBezTo>
                <a:cubicBezTo>
                  <a:pt x="825" y="250"/>
                  <a:pt x="828" y="246"/>
                  <a:pt x="831" y="242"/>
                </a:cubicBezTo>
                <a:cubicBezTo>
                  <a:pt x="839" y="230"/>
                  <a:pt x="847" y="218"/>
                  <a:pt x="856" y="206"/>
                </a:cubicBezTo>
                <a:cubicBezTo>
                  <a:pt x="865" y="193"/>
                  <a:pt x="874" y="179"/>
                  <a:pt x="884" y="165"/>
                </a:cubicBezTo>
                <a:cubicBezTo>
                  <a:pt x="893" y="153"/>
                  <a:pt x="889" y="135"/>
                  <a:pt x="878" y="126"/>
                </a:cubicBezTo>
                <a:cubicBezTo>
                  <a:pt x="866" y="116"/>
                  <a:pt x="849" y="116"/>
                  <a:pt x="838" y="126"/>
                </a:cubicBezTo>
                <a:cubicBezTo>
                  <a:pt x="825" y="139"/>
                  <a:pt x="814" y="150"/>
                  <a:pt x="803" y="161"/>
                </a:cubicBezTo>
                <a:cubicBezTo>
                  <a:pt x="792" y="172"/>
                  <a:pt x="781" y="182"/>
                  <a:pt x="771" y="192"/>
                </a:cubicBezTo>
                <a:cubicBezTo>
                  <a:pt x="768" y="196"/>
                  <a:pt x="764" y="199"/>
                  <a:pt x="761" y="203"/>
                </a:cubicBezTo>
                <a:cubicBezTo>
                  <a:pt x="744" y="191"/>
                  <a:pt x="726" y="181"/>
                  <a:pt x="708" y="172"/>
                </a:cubicBezTo>
                <a:cubicBezTo>
                  <a:pt x="709" y="167"/>
                  <a:pt x="710" y="162"/>
                  <a:pt x="712" y="157"/>
                </a:cubicBezTo>
                <a:cubicBezTo>
                  <a:pt x="715" y="144"/>
                  <a:pt x="719" y="130"/>
                  <a:pt x="723" y="115"/>
                </a:cubicBezTo>
                <a:cubicBezTo>
                  <a:pt x="727" y="100"/>
                  <a:pt x="731" y="84"/>
                  <a:pt x="735" y="67"/>
                </a:cubicBezTo>
                <a:cubicBezTo>
                  <a:pt x="739" y="52"/>
                  <a:pt x="730" y="37"/>
                  <a:pt x="716" y="32"/>
                </a:cubicBezTo>
                <a:cubicBezTo>
                  <a:pt x="702" y="27"/>
                  <a:pt x="685" y="33"/>
                  <a:pt x="679" y="46"/>
                </a:cubicBezTo>
                <a:cubicBezTo>
                  <a:pt x="671" y="62"/>
                  <a:pt x="664" y="77"/>
                  <a:pt x="658" y="91"/>
                </a:cubicBezTo>
                <a:cubicBezTo>
                  <a:pt x="651" y="105"/>
                  <a:pt x="645" y="118"/>
                  <a:pt x="639" y="131"/>
                </a:cubicBezTo>
                <a:cubicBezTo>
                  <a:pt x="637" y="135"/>
                  <a:pt x="634" y="140"/>
                  <a:pt x="632" y="144"/>
                </a:cubicBezTo>
                <a:cubicBezTo>
                  <a:pt x="613" y="139"/>
                  <a:pt x="593" y="136"/>
                  <a:pt x="572" y="134"/>
                </a:cubicBezTo>
                <a:cubicBezTo>
                  <a:pt x="572" y="129"/>
                  <a:pt x="571" y="124"/>
                  <a:pt x="571" y="119"/>
                </a:cubicBezTo>
                <a:cubicBezTo>
                  <a:pt x="570" y="105"/>
                  <a:pt x="568" y="90"/>
                  <a:pt x="567" y="75"/>
                </a:cubicBezTo>
                <a:cubicBezTo>
                  <a:pt x="565" y="59"/>
                  <a:pt x="564" y="43"/>
                  <a:pt x="562" y="26"/>
                </a:cubicBezTo>
                <a:cubicBezTo>
                  <a:pt x="561" y="11"/>
                  <a:pt x="547" y="0"/>
                  <a:pt x="532" y="0"/>
                </a:cubicBezTo>
                <a:cubicBezTo>
                  <a:pt x="517" y="0"/>
                  <a:pt x="503" y="11"/>
                  <a:pt x="502" y="26"/>
                </a:cubicBezTo>
                <a:cubicBezTo>
                  <a:pt x="500" y="43"/>
                  <a:pt x="499" y="59"/>
                  <a:pt x="497" y="75"/>
                </a:cubicBezTo>
                <a:cubicBezTo>
                  <a:pt x="496" y="90"/>
                  <a:pt x="494" y="105"/>
                  <a:pt x="493" y="119"/>
                </a:cubicBezTo>
                <a:cubicBezTo>
                  <a:pt x="493" y="124"/>
                  <a:pt x="492" y="129"/>
                  <a:pt x="492" y="134"/>
                </a:cubicBezTo>
                <a:cubicBezTo>
                  <a:pt x="471" y="136"/>
                  <a:pt x="451" y="139"/>
                  <a:pt x="432" y="144"/>
                </a:cubicBezTo>
                <a:cubicBezTo>
                  <a:pt x="430" y="140"/>
                  <a:pt x="428" y="135"/>
                  <a:pt x="425" y="131"/>
                </a:cubicBezTo>
                <a:cubicBezTo>
                  <a:pt x="419" y="118"/>
                  <a:pt x="413" y="105"/>
                  <a:pt x="406" y="91"/>
                </a:cubicBezTo>
                <a:cubicBezTo>
                  <a:pt x="400" y="77"/>
                  <a:pt x="393" y="62"/>
                  <a:pt x="385" y="46"/>
                </a:cubicBezTo>
                <a:cubicBezTo>
                  <a:pt x="379" y="33"/>
                  <a:pt x="362" y="27"/>
                  <a:pt x="348" y="32"/>
                </a:cubicBezTo>
                <a:cubicBezTo>
                  <a:pt x="334" y="37"/>
                  <a:pt x="325" y="52"/>
                  <a:pt x="329" y="67"/>
                </a:cubicBezTo>
                <a:cubicBezTo>
                  <a:pt x="333" y="84"/>
                  <a:pt x="337" y="100"/>
                  <a:pt x="341" y="115"/>
                </a:cubicBezTo>
                <a:cubicBezTo>
                  <a:pt x="345" y="130"/>
                  <a:pt x="349" y="144"/>
                  <a:pt x="352" y="157"/>
                </a:cubicBezTo>
                <a:cubicBezTo>
                  <a:pt x="354" y="162"/>
                  <a:pt x="355" y="167"/>
                  <a:pt x="356" y="172"/>
                </a:cubicBezTo>
                <a:cubicBezTo>
                  <a:pt x="338" y="181"/>
                  <a:pt x="320" y="191"/>
                  <a:pt x="303" y="203"/>
                </a:cubicBezTo>
                <a:cubicBezTo>
                  <a:pt x="300" y="199"/>
                  <a:pt x="296" y="196"/>
                  <a:pt x="293" y="192"/>
                </a:cubicBezTo>
                <a:cubicBezTo>
                  <a:pt x="283" y="182"/>
                  <a:pt x="272" y="172"/>
                  <a:pt x="261" y="161"/>
                </a:cubicBezTo>
                <a:cubicBezTo>
                  <a:pt x="250" y="150"/>
                  <a:pt x="239" y="139"/>
                  <a:pt x="226" y="126"/>
                </a:cubicBezTo>
                <a:cubicBezTo>
                  <a:pt x="215" y="116"/>
                  <a:pt x="198" y="116"/>
                  <a:pt x="186" y="126"/>
                </a:cubicBezTo>
                <a:cubicBezTo>
                  <a:pt x="175" y="135"/>
                  <a:pt x="172" y="153"/>
                  <a:pt x="180" y="165"/>
                </a:cubicBezTo>
                <a:cubicBezTo>
                  <a:pt x="190" y="179"/>
                  <a:pt x="199" y="193"/>
                  <a:pt x="208" y="206"/>
                </a:cubicBezTo>
                <a:cubicBezTo>
                  <a:pt x="217" y="218"/>
                  <a:pt x="225" y="230"/>
                  <a:pt x="233" y="242"/>
                </a:cubicBezTo>
                <a:cubicBezTo>
                  <a:pt x="236" y="246"/>
                  <a:pt x="239" y="250"/>
                  <a:pt x="242" y="255"/>
                </a:cubicBezTo>
                <a:cubicBezTo>
                  <a:pt x="228" y="269"/>
                  <a:pt x="215" y="285"/>
                  <a:pt x="203" y="301"/>
                </a:cubicBezTo>
                <a:cubicBezTo>
                  <a:pt x="198" y="299"/>
                  <a:pt x="194" y="297"/>
                  <a:pt x="189" y="295"/>
                </a:cubicBezTo>
                <a:cubicBezTo>
                  <a:pt x="176" y="289"/>
                  <a:pt x="163" y="283"/>
                  <a:pt x="149" y="276"/>
                </a:cubicBezTo>
                <a:cubicBezTo>
                  <a:pt x="135" y="270"/>
                  <a:pt x="120" y="263"/>
                  <a:pt x="104" y="256"/>
                </a:cubicBezTo>
                <a:cubicBezTo>
                  <a:pt x="90" y="250"/>
                  <a:pt x="74" y="256"/>
                  <a:pt x="66" y="269"/>
                </a:cubicBezTo>
                <a:cubicBezTo>
                  <a:pt x="59" y="282"/>
                  <a:pt x="62" y="299"/>
                  <a:pt x="74" y="308"/>
                </a:cubicBezTo>
                <a:cubicBezTo>
                  <a:pt x="88" y="318"/>
                  <a:pt x="101" y="328"/>
                  <a:pt x="114" y="337"/>
                </a:cubicBezTo>
                <a:cubicBezTo>
                  <a:pt x="127" y="346"/>
                  <a:pt x="139" y="354"/>
                  <a:pt x="150" y="362"/>
                </a:cubicBezTo>
                <a:cubicBezTo>
                  <a:pt x="154" y="365"/>
                  <a:pt x="158" y="368"/>
                  <a:pt x="162" y="371"/>
                </a:cubicBezTo>
                <a:cubicBezTo>
                  <a:pt x="154" y="389"/>
                  <a:pt x="147" y="409"/>
                  <a:pt x="142" y="428"/>
                </a:cubicBezTo>
                <a:cubicBezTo>
                  <a:pt x="137" y="428"/>
                  <a:pt x="132" y="428"/>
                  <a:pt x="126" y="427"/>
                </a:cubicBezTo>
                <a:cubicBezTo>
                  <a:pt x="112" y="426"/>
                  <a:pt x="98" y="425"/>
                  <a:pt x="82" y="424"/>
                </a:cubicBezTo>
                <a:cubicBezTo>
                  <a:pt x="67" y="422"/>
                  <a:pt x="51" y="421"/>
                  <a:pt x="33" y="420"/>
                </a:cubicBezTo>
                <a:cubicBezTo>
                  <a:pt x="18" y="418"/>
                  <a:pt x="5" y="430"/>
                  <a:pt x="3" y="445"/>
                </a:cubicBezTo>
                <a:cubicBezTo>
                  <a:pt x="0" y="460"/>
                  <a:pt x="8" y="475"/>
                  <a:pt x="23" y="479"/>
                </a:cubicBezTo>
                <a:cubicBezTo>
                  <a:pt x="40" y="484"/>
                  <a:pt x="55" y="488"/>
                  <a:pt x="70" y="492"/>
                </a:cubicBezTo>
                <a:cubicBezTo>
                  <a:pt x="85" y="496"/>
                  <a:pt x="99" y="500"/>
                  <a:pt x="113" y="504"/>
                </a:cubicBezTo>
                <a:cubicBezTo>
                  <a:pt x="118" y="505"/>
                  <a:pt x="123" y="506"/>
                  <a:pt x="128" y="508"/>
                </a:cubicBezTo>
                <a:cubicBezTo>
                  <a:pt x="127" y="518"/>
                  <a:pt x="126" y="528"/>
                  <a:pt x="126" y="538"/>
                </a:cubicBezTo>
                <a:cubicBezTo>
                  <a:pt x="126" y="549"/>
                  <a:pt x="127" y="559"/>
                  <a:pt x="128" y="569"/>
                </a:cubicBezTo>
                <a:cubicBezTo>
                  <a:pt x="123" y="570"/>
                  <a:pt x="118" y="571"/>
                  <a:pt x="113" y="573"/>
                </a:cubicBezTo>
                <a:cubicBezTo>
                  <a:pt x="99" y="577"/>
                  <a:pt x="85" y="580"/>
                  <a:pt x="70" y="585"/>
                </a:cubicBezTo>
                <a:cubicBezTo>
                  <a:pt x="55" y="589"/>
                  <a:pt x="40" y="593"/>
                  <a:pt x="23" y="598"/>
                </a:cubicBezTo>
                <a:cubicBezTo>
                  <a:pt x="8" y="602"/>
                  <a:pt x="0" y="617"/>
                  <a:pt x="3" y="632"/>
                </a:cubicBezTo>
                <a:cubicBezTo>
                  <a:pt x="5" y="647"/>
                  <a:pt x="18" y="658"/>
                  <a:pt x="33" y="657"/>
                </a:cubicBezTo>
                <a:cubicBezTo>
                  <a:pt x="51" y="656"/>
                  <a:pt x="67" y="654"/>
                  <a:pt x="82" y="653"/>
                </a:cubicBezTo>
                <a:cubicBezTo>
                  <a:pt x="98" y="652"/>
                  <a:pt x="112" y="651"/>
                  <a:pt x="126" y="649"/>
                </a:cubicBezTo>
                <a:cubicBezTo>
                  <a:pt x="132" y="649"/>
                  <a:pt x="137" y="649"/>
                  <a:pt x="142" y="648"/>
                </a:cubicBezTo>
                <a:cubicBezTo>
                  <a:pt x="147" y="668"/>
                  <a:pt x="154" y="687"/>
                  <a:pt x="162" y="705"/>
                </a:cubicBezTo>
                <a:cubicBezTo>
                  <a:pt x="158" y="708"/>
                  <a:pt x="154" y="711"/>
                  <a:pt x="150" y="714"/>
                </a:cubicBezTo>
                <a:cubicBezTo>
                  <a:pt x="139" y="722"/>
                  <a:pt x="127" y="731"/>
                  <a:pt x="114" y="740"/>
                </a:cubicBezTo>
                <a:cubicBezTo>
                  <a:pt x="101" y="749"/>
                  <a:pt x="88" y="758"/>
                  <a:pt x="74" y="768"/>
                </a:cubicBezTo>
                <a:cubicBezTo>
                  <a:pt x="62" y="777"/>
                  <a:pt x="59" y="794"/>
                  <a:pt x="66" y="808"/>
                </a:cubicBezTo>
                <a:cubicBezTo>
                  <a:pt x="74" y="821"/>
                  <a:pt x="90" y="827"/>
                  <a:pt x="104" y="821"/>
                </a:cubicBezTo>
                <a:cubicBezTo>
                  <a:pt x="120" y="813"/>
                  <a:pt x="135" y="807"/>
                  <a:pt x="149" y="800"/>
                </a:cubicBezTo>
                <a:cubicBezTo>
                  <a:pt x="163" y="794"/>
                  <a:pt x="176" y="788"/>
                  <a:pt x="189" y="782"/>
                </a:cubicBezTo>
                <a:cubicBezTo>
                  <a:pt x="194" y="780"/>
                  <a:pt x="198" y="777"/>
                  <a:pt x="203" y="775"/>
                </a:cubicBezTo>
                <a:cubicBezTo>
                  <a:pt x="215" y="792"/>
                  <a:pt x="228" y="807"/>
                  <a:pt x="242" y="822"/>
                </a:cubicBezTo>
                <a:cubicBezTo>
                  <a:pt x="239" y="826"/>
                  <a:pt x="236" y="830"/>
                  <a:pt x="233" y="835"/>
                </a:cubicBezTo>
                <a:cubicBezTo>
                  <a:pt x="225" y="846"/>
                  <a:pt x="217" y="858"/>
                  <a:pt x="208" y="871"/>
                </a:cubicBezTo>
                <a:cubicBezTo>
                  <a:pt x="199" y="884"/>
                  <a:pt x="190" y="897"/>
                  <a:pt x="180" y="911"/>
                </a:cubicBezTo>
                <a:cubicBezTo>
                  <a:pt x="172" y="924"/>
                  <a:pt x="175" y="941"/>
                  <a:pt x="186" y="951"/>
                </a:cubicBezTo>
                <a:cubicBezTo>
                  <a:pt x="198" y="961"/>
                  <a:pt x="215" y="961"/>
                  <a:pt x="226" y="950"/>
                </a:cubicBezTo>
                <a:cubicBezTo>
                  <a:pt x="239" y="938"/>
                  <a:pt x="250" y="927"/>
                  <a:pt x="261" y="916"/>
                </a:cubicBezTo>
                <a:cubicBezTo>
                  <a:pt x="272" y="905"/>
                  <a:pt x="283" y="894"/>
                  <a:pt x="293" y="885"/>
                </a:cubicBezTo>
                <a:cubicBezTo>
                  <a:pt x="296" y="881"/>
                  <a:pt x="300" y="877"/>
                  <a:pt x="303" y="874"/>
                </a:cubicBezTo>
                <a:cubicBezTo>
                  <a:pt x="320" y="885"/>
                  <a:pt x="338" y="896"/>
                  <a:pt x="356" y="905"/>
                </a:cubicBezTo>
                <a:cubicBezTo>
                  <a:pt x="355" y="909"/>
                  <a:pt x="354" y="914"/>
                  <a:pt x="352" y="919"/>
                </a:cubicBezTo>
                <a:cubicBezTo>
                  <a:pt x="349" y="933"/>
                  <a:pt x="345" y="947"/>
                  <a:pt x="341" y="962"/>
                </a:cubicBezTo>
                <a:cubicBezTo>
                  <a:pt x="337" y="977"/>
                  <a:pt x="333" y="993"/>
                  <a:pt x="329" y="1010"/>
                </a:cubicBezTo>
                <a:cubicBezTo>
                  <a:pt x="325" y="1024"/>
                  <a:pt x="334" y="1039"/>
                  <a:pt x="348" y="1044"/>
                </a:cubicBezTo>
                <a:cubicBezTo>
                  <a:pt x="362" y="1050"/>
                  <a:pt x="379" y="1044"/>
                  <a:pt x="385" y="1030"/>
                </a:cubicBezTo>
                <a:cubicBezTo>
                  <a:pt x="393" y="1014"/>
                  <a:pt x="400" y="1000"/>
                  <a:pt x="406" y="986"/>
                </a:cubicBezTo>
                <a:cubicBezTo>
                  <a:pt x="413" y="972"/>
                  <a:pt x="419" y="958"/>
                  <a:pt x="425" y="946"/>
                </a:cubicBezTo>
                <a:cubicBezTo>
                  <a:pt x="428" y="941"/>
                  <a:pt x="430" y="937"/>
                  <a:pt x="432" y="932"/>
                </a:cubicBezTo>
                <a:cubicBezTo>
                  <a:pt x="451" y="937"/>
                  <a:pt x="471" y="941"/>
                  <a:pt x="492" y="943"/>
                </a:cubicBezTo>
                <a:cubicBezTo>
                  <a:pt x="492" y="948"/>
                  <a:pt x="493" y="953"/>
                  <a:pt x="493" y="958"/>
                </a:cubicBezTo>
                <a:cubicBezTo>
                  <a:pt x="494" y="972"/>
                  <a:pt x="496" y="986"/>
                  <a:pt x="497" y="1002"/>
                </a:cubicBezTo>
                <a:cubicBezTo>
                  <a:pt x="499" y="1017"/>
                  <a:pt x="500" y="1033"/>
                  <a:pt x="502" y="1051"/>
                </a:cubicBezTo>
                <a:cubicBezTo>
                  <a:pt x="503" y="1066"/>
                  <a:pt x="517" y="1077"/>
                  <a:pt x="532" y="1077"/>
                </a:cubicBezTo>
                <a:cubicBezTo>
                  <a:pt x="547" y="1077"/>
                  <a:pt x="561" y="1066"/>
                  <a:pt x="562" y="1051"/>
                </a:cubicBezTo>
                <a:cubicBezTo>
                  <a:pt x="564" y="1033"/>
                  <a:pt x="565" y="1017"/>
                  <a:pt x="567" y="1002"/>
                </a:cubicBezTo>
                <a:cubicBezTo>
                  <a:pt x="568" y="986"/>
                  <a:pt x="570" y="972"/>
                  <a:pt x="571" y="958"/>
                </a:cubicBezTo>
                <a:cubicBezTo>
                  <a:pt x="571" y="953"/>
                  <a:pt x="572" y="948"/>
                  <a:pt x="572" y="943"/>
                </a:cubicBezTo>
                <a:cubicBezTo>
                  <a:pt x="593" y="941"/>
                  <a:pt x="613" y="937"/>
                  <a:pt x="632" y="932"/>
                </a:cubicBezTo>
                <a:cubicBezTo>
                  <a:pt x="634" y="937"/>
                  <a:pt x="637" y="941"/>
                  <a:pt x="639" y="946"/>
                </a:cubicBezTo>
                <a:cubicBezTo>
                  <a:pt x="645" y="958"/>
                  <a:pt x="651" y="972"/>
                  <a:pt x="658" y="986"/>
                </a:cubicBezTo>
                <a:cubicBezTo>
                  <a:pt x="664" y="1000"/>
                  <a:pt x="671" y="1014"/>
                  <a:pt x="679" y="1030"/>
                </a:cubicBezTo>
                <a:cubicBezTo>
                  <a:pt x="685" y="1044"/>
                  <a:pt x="702" y="1050"/>
                  <a:pt x="716" y="1044"/>
                </a:cubicBezTo>
                <a:cubicBezTo>
                  <a:pt x="730" y="1039"/>
                  <a:pt x="739" y="1024"/>
                  <a:pt x="735" y="1010"/>
                </a:cubicBezTo>
                <a:cubicBezTo>
                  <a:pt x="731" y="993"/>
                  <a:pt x="727" y="977"/>
                  <a:pt x="723" y="962"/>
                </a:cubicBezTo>
                <a:cubicBezTo>
                  <a:pt x="719" y="947"/>
                  <a:pt x="715" y="933"/>
                  <a:pt x="712" y="919"/>
                </a:cubicBezTo>
                <a:cubicBezTo>
                  <a:pt x="710" y="914"/>
                  <a:pt x="709" y="909"/>
                  <a:pt x="708" y="905"/>
                </a:cubicBezTo>
                <a:cubicBezTo>
                  <a:pt x="726" y="896"/>
                  <a:pt x="744" y="885"/>
                  <a:pt x="761" y="874"/>
                </a:cubicBezTo>
                <a:cubicBezTo>
                  <a:pt x="764" y="877"/>
                  <a:pt x="768" y="881"/>
                  <a:pt x="771" y="885"/>
                </a:cubicBezTo>
                <a:cubicBezTo>
                  <a:pt x="781" y="894"/>
                  <a:pt x="792" y="905"/>
                  <a:pt x="803" y="916"/>
                </a:cubicBezTo>
                <a:cubicBezTo>
                  <a:pt x="814" y="927"/>
                  <a:pt x="825" y="938"/>
                  <a:pt x="838" y="950"/>
                </a:cubicBezTo>
                <a:cubicBezTo>
                  <a:pt x="849" y="961"/>
                  <a:pt x="866" y="961"/>
                  <a:pt x="878" y="951"/>
                </a:cubicBezTo>
                <a:cubicBezTo>
                  <a:pt x="889" y="941"/>
                  <a:pt x="893" y="924"/>
                  <a:pt x="884" y="911"/>
                </a:cubicBezTo>
                <a:cubicBezTo>
                  <a:pt x="874" y="897"/>
                  <a:pt x="865" y="884"/>
                  <a:pt x="856" y="871"/>
                </a:cubicBezTo>
                <a:cubicBezTo>
                  <a:pt x="847" y="858"/>
                  <a:pt x="839" y="846"/>
                  <a:pt x="831" y="835"/>
                </a:cubicBezTo>
                <a:cubicBezTo>
                  <a:pt x="828" y="830"/>
                  <a:pt x="825" y="826"/>
                  <a:pt x="822" y="822"/>
                </a:cubicBezTo>
                <a:cubicBezTo>
                  <a:pt x="836" y="807"/>
                  <a:pt x="849" y="792"/>
                  <a:pt x="861" y="775"/>
                </a:cubicBezTo>
                <a:cubicBezTo>
                  <a:pt x="866" y="777"/>
                  <a:pt x="870" y="780"/>
                  <a:pt x="875" y="782"/>
                </a:cubicBezTo>
                <a:cubicBezTo>
                  <a:pt x="888" y="788"/>
                  <a:pt x="901" y="794"/>
                  <a:pt x="915" y="800"/>
                </a:cubicBezTo>
                <a:cubicBezTo>
                  <a:pt x="929" y="807"/>
                  <a:pt x="944" y="813"/>
                  <a:pt x="960" y="821"/>
                </a:cubicBezTo>
                <a:cubicBezTo>
                  <a:pt x="974" y="827"/>
                  <a:pt x="990" y="821"/>
                  <a:pt x="998" y="808"/>
                </a:cubicBezTo>
                <a:cubicBezTo>
                  <a:pt x="1005" y="794"/>
                  <a:pt x="1002" y="777"/>
                  <a:pt x="990" y="768"/>
                </a:cubicBezTo>
                <a:cubicBezTo>
                  <a:pt x="976" y="758"/>
                  <a:pt x="963" y="749"/>
                  <a:pt x="950" y="740"/>
                </a:cubicBezTo>
                <a:cubicBezTo>
                  <a:pt x="937" y="731"/>
                  <a:pt x="926" y="722"/>
                  <a:pt x="914" y="714"/>
                </a:cubicBezTo>
                <a:cubicBezTo>
                  <a:pt x="910" y="711"/>
                  <a:pt x="906" y="708"/>
                  <a:pt x="902" y="705"/>
                </a:cubicBezTo>
                <a:cubicBezTo>
                  <a:pt x="910" y="687"/>
                  <a:pt x="917" y="668"/>
                  <a:pt x="923" y="648"/>
                </a:cubicBezTo>
                <a:cubicBezTo>
                  <a:pt x="928" y="649"/>
                  <a:pt x="932" y="649"/>
                  <a:pt x="938" y="649"/>
                </a:cubicBezTo>
                <a:cubicBezTo>
                  <a:pt x="952" y="651"/>
                  <a:pt x="966" y="652"/>
                  <a:pt x="982" y="653"/>
                </a:cubicBezTo>
                <a:cubicBezTo>
                  <a:pt x="997" y="654"/>
                  <a:pt x="1013" y="656"/>
                  <a:pt x="1031" y="657"/>
                </a:cubicBezTo>
                <a:cubicBezTo>
                  <a:pt x="1046" y="658"/>
                  <a:pt x="1059" y="647"/>
                  <a:pt x="1061" y="632"/>
                </a:cubicBezTo>
                <a:cubicBezTo>
                  <a:pt x="1064" y="617"/>
                  <a:pt x="1056" y="602"/>
                  <a:pt x="1041" y="598"/>
                </a:cubicBezTo>
                <a:close/>
              </a:path>
            </a:pathLst>
          </a:custGeom>
          <a:solidFill>
            <a:srgbClr val="356377"/>
          </a:solidFill>
          <a:ln>
            <a:noFill/>
          </a:ln>
        </p:spPr>
        <p:txBody>
          <a:bodyPr vert="horz" wrap="square" lIns="91440" tIns="45720" rIns="91440" bIns="45720" numCol="1" anchor="t" anchorCtr="0" compatLnSpc="1">
            <a:prstTxWarp prst="textNoShape">
              <a:avLst/>
            </a:prstTxWarp>
          </a:bodyPr>
          <a:lstStyle/>
          <a:p>
            <a:pPr defTabSz="914378"/>
            <a:endParaRPr lang="en-US" sz="1800">
              <a:solidFill>
                <a:prstClr val="black"/>
              </a:solidFill>
            </a:endParaRPr>
          </a:p>
        </p:txBody>
      </p:sp>
      <p:grpSp>
        <p:nvGrpSpPr>
          <p:cNvPr id="126" name="Group 42">
            <a:extLst>
              <a:ext uri="{FF2B5EF4-FFF2-40B4-BE49-F238E27FC236}">
                <a16:creationId xmlns:a16="http://schemas.microsoft.com/office/drawing/2014/main" id="{D3AA8E44-2F67-4D2C-82F6-76349349B04B}"/>
              </a:ext>
            </a:extLst>
          </p:cNvPr>
          <p:cNvGrpSpPr/>
          <p:nvPr/>
        </p:nvGrpSpPr>
        <p:grpSpPr>
          <a:xfrm>
            <a:off x="4102924" y="3880144"/>
            <a:ext cx="890791" cy="977606"/>
            <a:chOff x="3721102" y="3890965"/>
            <a:chExt cx="749300" cy="822325"/>
          </a:xfrm>
          <a:solidFill>
            <a:srgbClr val="356377"/>
          </a:solidFill>
        </p:grpSpPr>
        <p:sp>
          <p:nvSpPr>
            <p:cNvPr id="127" name="Freeform 43">
              <a:extLst>
                <a:ext uri="{FF2B5EF4-FFF2-40B4-BE49-F238E27FC236}">
                  <a16:creationId xmlns:a16="http://schemas.microsoft.com/office/drawing/2014/main" id="{952F41C5-45B1-4416-AECC-70A4CEA4DEFC}"/>
                </a:ext>
              </a:extLst>
            </p:cNvPr>
            <p:cNvSpPr>
              <a:spLocks/>
            </p:cNvSpPr>
            <p:nvPr/>
          </p:nvSpPr>
          <p:spPr bwMode="auto">
            <a:xfrm>
              <a:off x="3746502" y="4470403"/>
              <a:ext cx="698500" cy="66675"/>
            </a:xfrm>
            <a:custGeom>
              <a:avLst/>
              <a:gdLst>
                <a:gd name="T0" fmla="*/ 11 w 226"/>
                <a:gd name="T1" fmla="*/ 22 h 22"/>
                <a:gd name="T2" fmla="*/ 215 w 226"/>
                <a:gd name="T3" fmla="*/ 22 h 22"/>
                <a:gd name="T4" fmla="*/ 226 w 226"/>
                <a:gd name="T5" fmla="*/ 0 h 22"/>
                <a:gd name="T6" fmla="*/ 0 w 226"/>
                <a:gd name="T7" fmla="*/ 0 h 22"/>
                <a:gd name="T8" fmla="*/ 11 w 226"/>
                <a:gd name="T9" fmla="*/ 22 h 22"/>
              </a:gdLst>
              <a:ahLst/>
              <a:cxnLst>
                <a:cxn ang="0">
                  <a:pos x="T0" y="T1"/>
                </a:cxn>
                <a:cxn ang="0">
                  <a:pos x="T2" y="T3"/>
                </a:cxn>
                <a:cxn ang="0">
                  <a:pos x="T4" y="T5"/>
                </a:cxn>
                <a:cxn ang="0">
                  <a:pos x="T6" y="T7"/>
                </a:cxn>
                <a:cxn ang="0">
                  <a:pos x="T8" y="T9"/>
                </a:cxn>
              </a:cxnLst>
              <a:rect l="0" t="0" r="r" b="b"/>
              <a:pathLst>
                <a:path w="226" h="22">
                  <a:moveTo>
                    <a:pt x="11" y="22"/>
                  </a:moveTo>
                  <a:cubicBezTo>
                    <a:pt x="215" y="22"/>
                    <a:pt x="215" y="22"/>
                    <a:pt x="215" y="22"/>
                  </a:cubicBezTo>
                  <a:cubicBezTo>
                    <a:pt x="220" y="15"/>
                    <a:pt x="223" y="8"/>
                    <a:pt x="226" y="0"/>
                  </a:cubicBezTo>
                  <a:cubicBezTo>
                    <a:pt x="0" y="0"/>
                    <a:pt x="0" y="0"/>
                    <a:pt x="0" y="0"/>
                  </a:cubicBezTo>
                  <a:cubicBezTo>
                    <a:pt x="3" y="8"/>
                    <a:pt x="7" y="15"/>
                    <a:pt x="11"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78"/>
              <a:endParaRPr lang="en-US" sz="1800">
                <a:solidFill>
                  <a:prstClr val="black"/>
                </a:solidFill>
              </a:endParaRPr>
            </a:p>
          </p:txBody>
        </p:sp>
        <p:sp>
          <p:nvSpPr>
            <p:cNvPr id="128" name="Freeform 44">
              <a:extLst>
                <a:ext uri="{FF2B5EF4-FFF2-40B4-BE49-F238E27FC236}">
                  <a16:creationId xmlns:a16="http://schemas.microsoft.com/office/drawing/2014/main" id="{3F55F6B7-9ECA-4EF2-9806-6D542BDC8DCB}"/>
                </a:ext>
              </a:extLst>
            </p:cNvPr>
            <p:cNvSpPr>
              <a:spLocks/>
            </p:cNvSpPr>
            <p:nvPr/>
          </p:nvSpPr>
          <p:spPr bwMode="auto">
            <a:xfrm>
              <a:off x="3835402" y="4608515"/>
              <a:ext cx="519112" cy="104775"/>
            </a:xfrm>
            <a:custGeom>
              <a:avLst/>
              <a:gdLst>
                <a:gd name="T0" fmla="*/ 84 w 168"/>
                <a:gd name="T1" fmla="*/ 34 h 34"/>
                <a:gd name="T2" fmla="*/ 168 w 168"/>
                <a:gd name="T3" fmla="*/ 0 h 34"/>
                <a:gd name="T4" fmla="*/ 0 w 168"/>
                <a:gd name="T5" fmla="*/ 0 h 34"/>
                <a:gd name="T6" fmla="*/ 84 w 168"/>
                <a:gd name="T7" fmla="*/ 34 h 34"/>
              </a:gdLst>
              <a:ahLst/>
              <a:cxnLst>
                <a:cxn ang="0">
                  <a:pos x="T0" y="T1"/>
                </a:cxn>
                <a:cxn ang="0">
                  <a:pos x="T2" y="T3"/>
                </a:cxn>
                <a:cxn ang="0">
                  <a:pos x="T4" y="T5"/>
                </a:cxn>
                <a:cxn ang="0">
                  <a:pos x="T6" y="T7"/>
                </a:cxn>
              </a:cxnLst>
              <a:rect l="0" t="0" r="r" b="b"/>
              <a:pathLst>
                <a:path w="168" h="34">
                  <a:moveTo>
                    <a:pt x="84" y="34"/>
                  </a:moveTo>
                  <a:cubicBezTo>
                    <a:pt x="117" y="34"/>
                    <a:pt x="146" y="21"/>
                    <a:pt x="168" y="0"/>
                  </a:cubicBezTo>
                  <a:cubicBezTo>
                    <a:pt x="0" y="0"/>
                    <a:pt x="0" y="0"/>
                    <a:pt x="0" y="0"/>
                  </a:cubicBezTo>
                  <a:cubicBezTo>
                    <a:pt x="22" y="21"/>
                    <a:pt x="51" y="34"/>
                    <a:pt x="84" y="3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78"/>
              <a:endParaRPr lang="en-US" sz="1800">
                <a:solidFill>
                  <a:prstClr val="black"/>
                </a:solidFill>
              </a:endParaRPr>
            </a:p>
          </p:txBody>
        </p:sp>
        <p:sp>
          <p:nvSpPr>
            <p:cNvPr id="129" name="Freeform 45">
              <a:extLst>
                <a:ext uri="{FF2B5EF4-FFF2-40B4-BE49-F238E27FC236}">
                  <a16:creationId xmlns:a16="http://schemas.microsoft.com/office/drawing/2014/main" id="{52277B09-49D5-49E9-A5BD-B019C94525D7}"/>
                </a:ext>
              </a:extLst>
            </p:cNvPr>
            <p:cNvSpPr>
              <a:spLocks/>
            </p:cNvSpPr>
            <p:nvPr/>
          </p:nvSpPr>
          <p:spPr bwMode="auto">
            <a:xfrm>
              <a:off x="3721102" y="3890965"/>
              <a:ext cx="749300" cy="508000"/>
            </a:xfrm>
            <a:custGeom>
              <a:avLst/>
              <a:gdLst>
                <a:gd name="T0" fmla="*/ 242 w 242"/>
                <a:gd name="T1" fmla="*/ 0 h 165"/>
                <a:gd name="T2" fmla="*/ 0 w 242"/>
                <a:gd name="T3" fmla="*/ 0 h 165"/>
                <a:gd name="T4" fmla="*/ 0 w 242"/>
                <a:gd name="T5" fmla="*/ 146 h 165"/>
                <a:gd name="T6" fmla="*/ 2 w 242"/>
                <a:gd name="T7" fmla="*/ 165 h 165"/>
                <a:gd name="T8" fmla="*/ 240 w 242"/>
                <a:gd name="T9" fmla="*/ 165 h 165"/>
                <a:gd name="T10" fmla="*/ 242 w 242"/>
                <a:gd name="T11" fmla="*/ 146 h 165"/>
                <a:gd name="T12" fmla="*/ 242 w 242"/>
                <a:gd name="T13" fmla="*/ 0 h 165"/>
              </a:gdLst>
              <a:ahLst/>
              <a:cxnLst>
                <a:cxn ang="0">
                  <a:pos x="T0" y="T1"/>
                </a:cxn>
                <a:cxn ang="0">
                  <a:pos x="T2" y="T3"/>
                </a:cxn>
                <a:cxn ang="0">
                  <a:pos x="T4" y="T5"/>
                </a:cxn>
                <a:cxn ang="0">
                  <a:pos x="T6" y="T7"/>
                </a:cxn>
                <a:cxn ang="0">
                  <a:pos x="T8" y="T9"/>
                </a:cxn>
                <a:cxn ang="0">
                  <a:pos x="T10" y="T11"/>
                </a:cxn>
                <a:cxn ang="0">
                  <a:pos x="T12" y="T13"/>
                </a:cxn>
              </a:cxnLst>
              <a:rect l="0" t="0" r="r" b="b"/>
              <a:pathLst>
                <a:path w="242" h="165">
                  <a:moveTo>
                    <a:pt x="242" y="0"/>
                  </a:moveTo>
                  <a:cubicBezTo>
                    <a:pt x="0" y="0"/>
                    <a:pt x="0" y="0"/>
                    <a:pt x="0" y="0"/>
                  </a:cubicBezTo>
                  <a:cubicBezTo>
                    <a:pt x="0" y="146"/>
                    <a:pt x="0" y="146"/>
                    <a:pt x="0" y="146"/>
                  </a:cubicBezTo>
                  <a:cubicBezTo>
                    <a:pt x="0" y="153"/>
                    <a:pt x="1" y="159"/>
                    <a:pt x="2" y="165"/>
                  </a:cubicBezTo>
                  <a:cubicBezTo>
                    <a:pt x="240" y="165"/>
                    <a:pt x="240" y="165"/>
                    <a:pt x="240" y="165"/>
                  </a:cubicBezTo>
                  <a:cubicBezTo>
                    <a:pt x="241" y="159"/>
                    <a:pt x="242" y="153"/>
                    <a:pt x="242" y="146"/>
                  </a:cubicBezTo>
                  <a:lnTo>
                    <a:pt x="24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78"/>
              <a:endParaRPr lang="en-US" sz="1800">
                <a:solidFill>
                  <a:prstClr val="black"/>
                </a:solidFill>
              </a:endParaRPr>
            </a:p>
          </p:txBody>
        </p:sp>
      </p:grpSp>
      <p:grpSp>
        <p:nvGrpSpPr>
          <p:cNvPr id="130" name="Group 47">
            <a:extLst>
              <a:ext uri="{FF2B5EF4-FFF2-40B4-BE49-F238E27FC236}">
                <a16:creationId xmlns:a16="http://schemas.microsoft.com/office/drawing/2014/main" id="{B7847711-737D-4A02-9DD3-B5AEC083AE18}"/>
              </a:ext>
            </a:extLst>
          </p:cNvPr>
          <p:cNvGrpSpPr/>
          <p:nvPr/>
        </p:nvGrpSpPr>
        <p:grpSpPr>
          <a:xfrm>
            <a:off x="4427051" y="1284838"/>
            <a:ext cx="423131" cy="530541"/>
            <a:chOff x="5106627" y="2260366"/>
            <a:chExt cx="324452" cy="406813"/>
          </a:xfrm>
          <a:solidFill>
            <a:srgbClr val="356377"/>
          </a:solidFill>
        </p:grpSpPr>
        <p:sp>
          <p:nvSpPr>
            <p:cNvPr id="147" name="Freeform 80">
              <a:extLst>
                <a:ext uri="{FF2B5EF4-FFF2-40B4-BE49-F238E27FC236}">
                  <a16:creationId xmlns:a16="http://schemas.microsoft.com/office/drawing/2014/main" id="{21ACAA98-B2FD-4DBD-934F-D2C14829AADF}"/>
                </a:ext>
              </a:extLst>
            </p:cNvPr>
            <p:cNvSpPr>
              <a:spLocks/>
            </p:cNvSpPr>
            <p:nvPr/>
          </p:nvSpPr>
          <p:spPr bwMode="auto">
            <a:xfrm>
              <a:off x="5106627" y="2430079"/>
              <a:ext cx="324452" cy="134772"/>
            </a:xfrm>
            <a:custGeom>
              <a:avLst/>
              <a:gdLst>
                <a:gd name="T0" fmla="*/ 49 w 98"/>
                <a:gd name="T1" fmla="*/ 16 h 40"/>
                <a:gd name="T2" fmla="*/ 2 w 98"/>
                <a:gd name="T3" fmla="*/ 0 h 40"/>
                <a:gd name="T4" fmla="*/ 0 w 98"/>
                <a:gd name="T5" fmla="*/ 5 h 40"/>
                <a:gd name="T6" fmla="*/ 0 w 98"/>
                <a:gd name="T7" fmla="*/ 20 h 40"/>
                <a:gd name="T8" fmla="*/ 49 w 98"/>
                <a:gd name="T9" fmla="*/ 40 h 40"/>
                <a:gd name="T10" fmla="*/ 98 w 98"/>
                <a:gd name="T11" fmla="*/ 20 h 40"/>
                <a:gd name="T12" fmla="*/ 98 w 98"/>
                <a:gd name="T13" fmla="*/ 5 h 40"/>
                <a:gd name="T14" fmla="*/ 96 w 98"/>
                <a:gd name="T15" fmla="*/ 0 h 40"/>
                <a:gd name="T16" fmla="*/ 49 w 98"/>
                <a:gd name="T17"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8" h="40">
                  <a:moveTo>
                    <a:pt x="49" y="16"/>
                  </a:moveTo>
                  <a:cubicBezTo>
                    <a:pt x="26" y="16"/>
                    <a:pt x="7" y="9"/>
                    <a:pt x="2" y="0"/>
                  </a:cubicBezTo>
                  <a:cubicBezTo>
                    <a:pt x="1" y="2"/>
                    <a:pt x="0" y="3"/>
                    <a:pt x="0" y="5"/>
                  </a:cubicBezTo>
                  <a:cubicBezTo>
                    <a:pt x="0" y="20"/>
                    <a:pt x="0" y="20"/>
                    <a:pt x="0" y="20"/>
                  </a:cubicBezTo>
                  <a:cubicBezTo>
                    <a:pt x="0" y="31"/>
                    <a:pt x="22" y="40"/>
                    <a:pt x="49" y="40"/>
                  </a:cubicBezTo>
                  <a:cubicBezTo>
                    <a:pt x="76" y="40"/>
                    <a:pt x="98" y="31"/>
                    <a:pt x="98" y="20"/>
                  </a:cubicBezTo>
                  <a:cubicBezTo>
                    <a:pt x="98" y="5"/>
                    <a:pt x="98" y="5"/>
                    <a:pt x="98" y="5"/>
                  </a:cubicBezTo>
                  <a:cubicBezTo>
                    <a:pt x="98" y="3"/>
                    <a:pt x="97" y="2"/>
                    <a:pt x="96" y="0"/>
                  </a:cubicBezTo>
                  <a:cubicBezTo>
                    <a:pt x="91" y="9"/>
                    <a:pt x="72" y="16"/>
                    <a:pt x="49"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78"/>
              <a:endParaRPr lang="en-US" sz="1800">
                <a:solidFill>
                  <a:prstClr val="black"/>
                </a:solidFill>
              </a:endParaRPr>
            </a:p>
          </p:txBody>
        </p:sp>
        <p:sp>
          <p:nvSpPr>
            <p:cNvPr id="148" name="Freeform 81">
              <a:extLst>
                <a:ext uri="{FF2B5EF4-FFF2-40B4-BE49-F238E27FC236}">
                  <a16:creationId xmlns:a16="http://schemas.microsoft.com/office/drawing/2014/main" id="{71F87999-8137-4D6D-889C-C34C4D2A3608}"/>
                </a:ext>
              </a:extLst>
            </p:cNvPr>
            <p:cNvSpPr>
              <a:spLocks/>
            </p:cNvSpPr>
            <p:nvPr/>
          </p:nvSpPr>
          <p:spPr bwMode="auto">
            <a:xfrm>
              <a:off x="5106627" y="2534902"/>
              <a:ext cx="324452" cy="132277"/>
            </a:xfrm>
            <a:custGeom>
              <a:avLst/>
              <a:gdLst>
                <a:gd name="T0" fmla="*/ 49 w 98"/>
                <a:gd name="T1" fmla="*/ 15 h 40"/>
                <a:gd name="T2" fmla="*/ 2 w 98"/>
                <a:gd name="T3" fmla="*/ 0 h 40"/>
                <a:gd name="T4" fmla="*/ 0 w 98"/>
                <a:gd name="T5" fmla="*/ 4 h 40"/>
                <a:gd name="T6" fmla="*/ 0 w 98"/>
                <a:gd name="T7" fmla="*/ 19 h 40"/>
                <a:gd name="T8" fmla="*/ 49 w 98"/>
                <a:gd name="T9" fmla="*/ 40 h 40"/>
                <a:gd name="T10" fmla="*/ 98 w 98"/>
                <a:gd name="T11" fmla="*/ 19 h 40"/>
                <a:gd name="T12" fmla="*/ 98 w 98"/>
                <a:gd name="T13" fmla="*/ 4 h 40"/>
                <a:gd name="T14" fmla="*/ 96 w 98"/>
                <a:gd name="T15" fmla="*/ 0 h 40"/>
                <a:gd name="T16" fmla="*/ 49 w 98"/>
                <a:gd name="T17" fmla="*/ 15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8" h="40">
                  <a:moveTo>
                    <a:pt x="49" y="15"/>
                  </a:moveTo>
                  <a:cubicBezTo>
                    <a:pt x="26" y="15"/>
                    <a:pt x="7" y="9"/>
                    <a:pt x="2" y="0"/>
                  </a:cubicBezTo>
                  <a:cubicBezTo>
                    <a:pt x="1" y="1"/>
                    <a:pt x="0" y="3"/>
                    <a:pt x="0" y="4"/>
                  </a:cubicBezTo>
                  <a:cubicBezTo>
                    <a:pt x="0" y="19"/>
                    <a:pt x="0" y="19"/>
                    <a:pt x="0" y="19"/>
                  </a:cubicBezTo>
                  <a:cubicBezTo>
                    <a:pt x="0" y="31"/>
                    <a:pt x="22" y="40"/>
                    <a:pt x="49" y="40"/>
                  </a:cubicBezTo>
                  <a:cubicBezTo>
                    <a:pt x="76" y="40"/>
                    <a:pt x="98" y="31"/>
                    <a:pt x="98" y="19"/>
                  </a:cubicBezTo>
                  <a:cubicBezTo>
                    <a:pt x="98" y="4"/>
                    <a:pt x="98" y="4"/>
                    <a:pt x="98" y="4"/>
                  </a:cubicBezTo>
                  <a:cubicBezTo>
                    <a:pt x="98" y="3"/>
                    <a:pt x="97" y="1"/>
                    <a:pt x="96" y="0"/>
                  </a:cubicBezTo>
                  <a:cubicBezTo>
                    <a:pt x="91" y="9"/>
                    <a:pt x="72" y="15"/>
                    <a:pt x="49"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78"/>
              <a:endParaRPr lang="en-US" sz="1800">
                <a:solidFill>
                  <a:prstClr val="black"/>
                </a:solidFill>
              </a:endParaRPr>
            </a:p>
          </p:txBody>
        </p:sp>
        <p:sp>
          <p:nvSpPr>
            <p:cNvPr id="149" name="Freeform 82">
              <a:extLst>
                <a:ext uri="{FF2B5EF4-FFF2-40B4-BE49-F238E27FC236}">
                  <a16:creationId xmlns:a16="http://schemas.microsoft.com/office/drawing/2014/main" id="{49840FDD-4CAE-4977-BDD9-A88F519EFD3D}"/>
                </a:ext>
              </a:extLst>
            </p:cNvPr>
            <p:cNvSpPr>
              <a:spLocks/>
            </p:cNvSpPr>
            <p:nvPr/>
          </p:nvSpPr>
          <p:spPr bwMode="auto">
            <a:xfrm>
              <a:off x="5106627" y="2330248"/>
              <a:ext cx="324452" cy="137269"/>
            </a:xfrm>
            <a:custGeom>
              <a:avLst/>
              <a:gdLst>
                <a:gd name="T0" fmla="*/ 96 w 98"/>
                <a:gd name="T1" fmla="*/ 0 h 41"/>
                <a:gd name="T2" fmla="*/ 49 w 98"/>
                <a:gd name="T3" fmla="*/ 15 h 41"/>
                <a:gd name="T4" fmla="*/ 2 w 98"/>
                <a:gd name="T5" fmla="*/ 0 h 41"/>
                <a:gd name="T6" fmla="*/ 0 w 98"/>
                <a:gd name="T7" fmla="*/ 5 h 41"/>
                <a:gd name="T8" fmla="*/ 0 w 98"/>
                <a:gd name="T9" fmla="*/ 20 h 41"/>
                <a:gd name="T10" fmla="*/ 49 w 98"/>
                <a:gd name="T11" fmla="*/ 41 h 41"/>
                <a:gd name="T12" fmla="*/ 98 w 98"/>
                <a:gd name="T13" fmla="*/ 20 h 41"/>
                <a:gd name="T14" fmla="*/ 98 w 98"/>
                <a:gd name="T15" fmla="*/ 5 h 41"/>
                <a:gd name="T16" fmla="*/ 96 w 98"/>
                <a:gd name="T17"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8" h="41">
                  <a:moveTo>
                    <a:pt x="96" y="0"/>
                  </a:moveTo>
                  <a:cubicBezTo>
                    <a:pt x="95" y="9"/>
                    <a:pt x="75" y="15"/>
                    <a:pt x="49" y="15"/>
                  </a:cubicBezTo>
                  <a:cubicBezTo>
                    <a:pt x="24" y="15"/>
                    <a:pt x="3" y="9"/>
                    <a:pt x="2" y="0"/>
                  </a:cubicBezTo>
                  <a:cubicBezTo>
                    <a:pt x="1" y="2"/>
                    <a:pt x="0" y="3"/>
                    <a:pt x="0" y="5"/>
                  </a:cubicBezTo>
                  <a:cubicBezTo>
                    <a:pt x="0" y="20"/>
                    <a:pt x="0" y="20"/>
                    <a:pt x="0" y="20"/>
                  </a:cubicBezTo>
                  <a:cubicBezTo>
                    <a:pt x="0" y="31"/>
                    <a:pt x="22" y="41"/>
                    <a:pt x="49" y="41"/>
                  </a:cubicBezTo>
                  <a:cubicBezTo>
                    <a:pt x="76" y="41"/>
                    <a:pt x="98" y="31"/>
                    <a:pt x="98" y="20"/>
                  </a:cubicBezTo>
                  <a:cubicBezTo>
                    <a:pt x="98" y="5"/>
                    <a:pt x="98" y="5"/>
                    <a:pt x="98" y="5"/>
                  </a:cubicBezTo>
                  <a:cubicBezTo>
                    <a:pt x="98" y="3"/>
                    <a:pt x="97" y="2"/>
                    <a:pt x="9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78"/>
              <a:endParaRPr lang="en-US" sz="1800">
                <a:solidFill>
                  <a:prstClr val="black"/>
                </a:solidFill>
              </a:endParaRPr>
            </a:p>
          </p:txBody>
        </p:sp>
        <p:sp>
          <p:nvSpPr>
            <p:cNvPr id="150" name="Oval 83">
              <a:extLst>
                <a:ext uri="{FF2B5EF4-FFF2-40B4-BE49-F238E27FC236}">
                  <a16:creationId xmlns:a16="http://schemas.microsoft.com/office/drawing/2014/main" id="{024F1398-860C-4605-83E6-BD6B2BE0FACF}"/>
                </a:ext>
              </a:extLst>
            </p:cNvPr>
            <p:cNvSpPr>
              <a:spLocks noChangeArrowheads="1"/>
            </p:cNvSpPr>
            <p:nvPr/>
          </p:nvSpPr>
          <p:spPr bwMode="auto">
            <a:xfrm>
              <a:off x="5111618" y="2260366"/>
              <a:ext cx="316965" cy="10731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78"/>
              <a:endParaRPr lang="en-US" sz="1800">
                <a:solidFill>
                  <a:prstClr val="black"/>
                </a:solidFill>
              </a:endParaRPr>
            </a:p>
          </p:txBody>
        </p:sp>
      </p:grpSp>
      <p:grpSp>
        <p:nvGrpSpPr>
          <p:cNvPr id="151" name="Group 52">
            <a:extLst>
              <a:ext uri="{FF2B5EF4-FFF2-40B4-BE49-F238E27FC236}">
                <a16:creationId xmlns:a16="http://schemas.microsoft.com/office/drawing/2014/main" id="{49039FC0-AB13-4487-BD2F-24134C911BA8}"/>
              </a:ext>
            </a:extLst>
          </p:cNvPr>
          <p:cNvGrpSpPr/>
          <p:nvPr/>
        </p:nvGrpSpPr>
        <p:grpSpPr>
          <a:xfrm>
            <a:off x="4673842" y="2361547"/>
            <a:ext cx="390583" cy="507758"/>
            <a:chOff x="6421904" y="4798576"/>
            <a:chExt cx="299494" cy="389342"/>
          </a:xfrm>
          <a:solidFill>
            <a:srgbClr val="356377"/>
          </a:solidFill>
        </p:grpSpPr>
        <p:sp>
          <p:nvSpPr>
            <p:cNvPr id="152" name="Freeform 170">
              <a:extLst>
                <a:ext uri="{FF2B5EF4-FFF2-40B4-BE49-F238E27FC236}">
                  <a16:creationId xmlns:a16="http://schemas.microsoft.com/office/drawing/2014/main" id="{DA461B2F-9082-43DB-BD36-8AAF91EEBFD0}"/>
                </a:ext>
              </a:extLst>
            </p:cNvPr>
            <p:cNvSpPr>
              <a:spLocks/>
            </p:cNvSpPr>
            <p:nvPr/>
          </p:nvSpPr>
          <p:spPr bwMode="auto">
            <a:xfrm>
              <a:off x="6421904" y="4910886"/>
              <a:ext cx="299494" cy="277032"/>
            </a:xfrm>
            <a:custGeom>
              <a:avLst/>
              <a:gdLst>
                <a:gd name="T0" fmla="*/ 45 w 90"/>
                <a:gd name="T1" fmla="*/ 83 h 83"/>
                <a:gd name="T2" fmla="*/ 90 w 90"/>
                <a:gd name="T3" fmla="*/ 0 h 83"/>
                <a:gd name="T4" fmla="*/ 0 w 90"/>
                <a:gd name="T5" fmla="*/ 0 h 83"/>
                <a:gd name="T6" fmla="*/ 45 w 90"/>
                <a:gd name="T7" fmla="*/ 83 h 83"/>
              </a:gdLst>
              <a:ahLst/>
              <a:cxnLst>
                <a:cxn ang="0">
                  <a:pos x="T0" y="T1"/>
                </a:cxn>
                <a:cxn ang="0">
                  <a:pos x="T2" y="T3"/>
                </a:cxn>
                <a:cxn ang="0">
                  <a:pos x="T4" y="T5"/>
                </a:cxn>
                <a:cxn ang="0">
                  <a:pos x="T6" y="T7"/>
                </a:cxn>
              </a:cxnLst>
              <a:rect l="0" t="0" r="r" b="b"/>
              <a:pathLst>
                <a:path w="90" h="83">
                  <a:moveTo>
                    <a:pt x="45" y="83"/>
                  </a:moveTo>
                  <a:cubicBezTo>
                    <a:pt x="90" y="59"/>
                    <a:pt x="90" y="0"/>
                    <a:pt x="90" y="0"/>
                  </a:cubicBezTo>
                  <a:cubicBezTo>
                    <a:pt x="0" y="0"/>
                    <a:pt x="0" y="0"/>
                    <a:pt x="0" y="0"/>
                  </a:cubicBezTo>
                  <a:cubicBezTo>
                    <a:pt x="0" y="0"/>
                    <a:pt x="0" y="59"/>
                    <a:pt x="45" y="8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78"/>
              <a:endParaRPr lang="en-US" sz="1800">
                <a:solidFill>
                  <a:prstClr val="black"/>
                </a:solidFill>
              </a:endParaRPr>
            </a:p>
          </p:txBody>
        </p:sp>
        <p:sp>
          <p:nvSpPr>
            <p:cNvPr id="153" name="Freeform 171">
              <a:extLst>
                <a:ext uri="{FF2B5EF4-FFF2-40B4-BE49-F238E27FC236}">
                  <a16:creationId xmlns:a16="http://schemas.microsoft.com/office/drawing/2014/main" id="{14B6265C-47E4-416F-BCCB-B935D44ADE40}"/>
                </a:ext>
              </a:extLst>
            </p:cNvPr>
            <p:cNvSpPr>
              <a:spLocks/>
            </p:cNvSpPr>
            <p:nvPr/>
          </p:nvSpPr>
          <p:spPr bwMode="auto">
            <a:xfrm>
              <a:off x="6421904" y="4798576"/>
              <a:ext cx="299494" cy="94840"/>
            </a:xfrm>
            <a:custGeom>
              <a:avLst/>
              <a:gdLst>
                <a:gd name="T0" fmla="*/ 84 w 90"/>
                <a:gd name="T1" fmla="*/ 0 h 29"/>
                <a:gd name="T2" fmla="*/ 68 w 90"/>
                <a:gd name="T3" fmla="*/ 16 h 29"/>
                <a:gd name="T4" fmla="*/ 52 w 90"/>
                <a:gd name="T5" fmla="*/ 0 h 29"/>
                <a:gd name="T6" fmla="*/ 39 w 90"/>
                <a:gd name="T7" fmla="*/ 0 h 29"/>
                <a:gd name="T8" fmla="*/ 23 w 90"/>
                <a:gd name="T9" fmla="*/ 16 h 29"/>
                <a:gd name="T10" fmla="*/ 7 w 90"/>
                <a:gd name="T11" fmla="*/ 0 h 29"/>
                <a:gd name="T12" fmla="*/ 0 w 90"/>
                <a:gd name="T13" fmla="*/ 0 h 29"/>
                <a:gd name="T14" fmla="*/ 0 w 90"/>
                <a:gd name="T15" fmla="*/ 29 h 29"/>
                <a:gd name="T16" fmla="*/ 90 w 90"/>
                <a:gd name="T17" fmla="*/ 29 h 29"/>
                <a:gd name="T18" fmla="*/ 90 w 90"/>
                <a:gd name="T19" fmla="*/ 0 h 29"/>
                <a:gd name="T20" fmla="*/ 84 w 90"/>
                <a:gd name="T21"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0" h="29">
                  <a:moveTo>
                    <a:pt x="84" y="0"/>
                  </a:moveTo>
                  <a:cubicBezTo>
                    <a:pt x="84" y="9"/>
                    <a:pt x="77" y="16"/>
                    <a:pt x="68" y="16"/>
                  </a:cubicBezTo>
                  <a:cubicBezTo>
                    <a:pt x="59" y="16"/>
                    <a:pt x="52" y="9"/>
                    <a:pt x="52" y="0"/>
                  </a:cubicBezTo>
                  <a:cubicBezTo>
                    <a:pt x="39" y="0"/>
                    <a:pt x="39" y="0"/>
                    <a:pt x="39" y="0"/>
                  </a:cubicBezTo>
                  <a:cubicBezTo>
                    <a:pt x="39" y="9"/>
                    <a:pt x="32" y="16"/>
                    <a:pt x="23" y="16"/>
                  </a:cubicBezTo>
                  <a:cubicBezTo>
                    <a:pt x="14" y="16"/>
                    <a:pt x="7" y="9"/>
                    <a:pt x="7" y="0"/>
                  </a:cubicBezTo>
                  <a:cubicBezTo>
                    <a:pt x="0" y="0"/>
                    <a:pt x="0" y="0"/>
                    <a:pt x="0" y="0"/>
                  </a:cubicBezTo>
                  <a:cubicBezTo>
                    <a:pt x="0" y="29"/>
                    <a:pt x="0" y="29"/>
                    <a:pt x="0" y="29"/>
                  </a:cubicBezTo>
                  <a:cubicBezTo>
                    <a:pt x="90" y="29"/>
                    <a:pt x="90" y="29"/>
                    <a:pt x="90" y="29"/>
                  </a:cubicBezTo>
                  <a:cubicBezTo>
                    <a:pt x="90" y="0"/>
                    <a:pt x="90" y="0"/>
                    <a:pt x="90" y="0"/>
                  </a:cubicBezTo>
                  <a:lnTo>
                    <a:pt x="8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78"/>
              <a:endParaRPr lang="en-US" sz="1800">
                <a:solidFill>
                  <a:prstClr val="black"/>
                </a:solidFill>
              </a:endParaRPr>
            </a:p>
          </p:txBody>
        </p:sp>
      </p:grpSp>
      <p:grpSp>
        <p:nvGrpSpPr>
          <p:cNvPr id="154" name="Group 55">
            <a:extLst>
              <a:ext uri="{FF2B5EF4-FFF2-40B4-BE49-F238E27FC236}">
                <a16:creationId xmlns:a16="http://schemas.microsoft.com/office/drawing/2014/main" id="{8E639110-465C-4E5D-BD74-CE3FA05184BE}"/>
              </a:ext>
            </a:extLst>
          </p:cNvPr>
          <p:cNvGrpSpPr/>
          <p:nvPr/>
        </p:nvGrpSpPr>
        <p:grpSpPr>
          <a:xfrm>
            <a:off x="3664891" y="2144390"/>
            <a:ext cx="420888" cy="414208"/>
            <a:chOff x="1587575" y="2265358"/>
            <a:chExt cx="314468" cy="309477"/>
          </a:xfrm>
          <a:solidFill>
            <a:srgbClr val="356377"/>
          </a:solidFill>
        </p:grpSpPr>
        <p:sp>
          <p:nvSpPr>
            <p:cNvPr id="155" name="Freeform 59">
              <a:extLst>
                <a:ext uri="{FF2B5EF4-FFF2-40B4-BE49-F238E27FC236}">
                  <a16:creationId xmlns:a16="http://schemas.microsoft.com/office/drawing/2014/main" id="{146315C5-762B-4474-9C49-3811502F20B0}"/>
                </a:ext>
              </a:extLst>
            </p:cNvPr>
            <p:cNvSpPr>
              <a:spLocks noEditPoints="1"/>
            </p:cNvSpPr>
            <p:nvPr/>
          </p:nvSpPr>
          <p:spPr bwMode="auto">
            <a:xfrm>
              <a:off x="1587575" y="2265358"/>
              <a:ext cx="314468" cy="309477"/>
            </a:xfrm>
            <a:custGeom>
              <a:avLst/>
              <a:gdLst>
                <a:gd name="T0" fmla="*/ 82 w 95"/>
                <a:gd name="T1" fmla="*/ 57 h 93"/>
                <a:gd name="T2" fmla="*/ 95 w 95"/>
                <a:gd name="T3" fmla="*/ 51 h 93"/>
                <a:gd name="T4" fmla="*/ 95 w 95"/>
                <a:gd name="T5" fmla="*/ 41 h 93"/>
                <a:gd name="T6" fmla="*/ 82 w 95"/>
                <a:gd name="T7" fmla="*/ 36 h 93"/>
                <a:gd name="T8" fmla="*/ 80 w 95"/>
                <a:gd name="T9" fmla="*/ 30 h 93"/>
                <a:gd name="T10" fmla="*/ 85 w 95"/>
                <a:gd name="T11" fmla="*/ 17 h 93"/>
                <a:gd name="T12" fmla="*/ 77 w 95"/>
                <a:gd name="T13" fmla="*/ 10 h 93"/>
                <a:gd name="T14" fmla="*/ 64 w 95"/>
                <a:gd name="T15" fmla="*/ 15 h 93"/>
                <a:gd name="T16" fmla="*/ 59 w 95"/>
                <a:gd name="T17" fmla="*/ 13 h 93"/>
                <a:gd name="T18" fmla="*/ 53 w 95"/>
                <a:gd name="T19" fmla="*/ 0 h 93"/>
                <a:gd name="T20" fmla="*/ 42 w 95"/>
                <a:gd name="T21" fmla="*/ 0 h 93"/>
                <a:gd name="T22" fmla="*/ 37 w 95"/>
                <a:gd name="T23" fmla="*/ 13 h 93"/>
                <a:gd name="T24" fmla="*/ 31 w 95"/>
                <a:gd name="T25" fmla="*/ 15 h 93"/>
                <a:gd name="T26" fmla="*/ 18 w 95"/>
                <a:gd name="T27" fmla="*/ 10 h 93"/>
                <a:gd name="T28" fmla="*/ 10 w 95"/>
                <a:gd name="T29" fmla="*/ 17 h 93"/>
                <a:gd name="T30" fmla="*/ 16 w 95"/>
                <a:gd name="T31" fmla="*/ 30 h 93"/>
                <a:gd name="T32" fmla="*/ 13 w 95"/>
                <a:gd name="T33" fmla="*/ 36 h 93"/>
                <a:gd name="T34" fmla="*/ 0 w 95"/>
                <a:gd name="T35" fmla="*/ 41 h 93"/>
                <a:gd name="T36" fmla="*/ 0 w 95"/>
                <a:gd name="T37" fmla="*/ 52 h 93"/>
                <a:gd name="T38" fmla="*/ 13 w 95"/>
                <a:gd name="T39" fmla="*/ 57 h 93"/>
                <a:gd name="T40" fmla="*/ 16 w 95"/>
                <a:gd name="T41" fmla="*/ 63 h 93"/>
                <a:gd name="T42" fmla="*/ 11 w 95"/>
                <a:gd name="T43" fmla="*/ 76 h 93"/>
                <a:gd name="T44" fmla="*/ 18 w 95"/>
                <a:gd name="T45" fmla="*/ 83 h 93"/>
                <a:gd name="T46" fmla="*/ 31 w 95"/>
                <a:gd name="T47" fmla="*/ 78 h 93"/>
                <a:gd name="T48" fmla="*/ 37 w 95"/>
                <a:gd name="T49" fmla="*/ 80 h 93"/>
                <a:gd name="T50" fmla="*/ 43 w 95"/>
                <a:gd name="T51" fmla="*/ 93 h 93"/>
                <a:gd name="T52" fmla="*/ 53 w 95"/>
                <a:gd name="T53" fmla="*/ 93 h 93"/>
                <a:gd name="T54" fmla="*/ 59 w 95"/>
                <a:gd name="T55" fmla="*/ 80 h 93"/>
                <a:gd name="T56" fmla="*/ 64 w 95"/>
                <a:gd name="T57" fmla="*/ 78 h 93"/>
                <a:gd name="T58" fmla="*/ 78 w 95"/>
                <a:gd name="T59" fmla="*/ 83 h 93"/>
                <a:gd name="T60" fmla="*/ 85 w 95"/>
                <a:gd name="T61" fmla="*/ 75 h 93"/>
                <a:gd name="T62" fmla="*/ 80 w 95"/>
                <a:gd name="T63" fmla="*/ 63 h 93"/>
                <a:gd name="T64" fmla="*/ 82 w 95"/>
                <a:gd name="T65" fmla="*/ 57 h 93"/>
                <a:gd name="T66" fmla="*/ 48 w 95"/>
                <a:gd name="T67" fmla="*/ 61 h 93"/>
                <a:gd name="T68" fmla="*/ 33 w 95"/>
                <a:gd name="T69" fmla="*/ 46 h 93"/>
                <a:gd name="T70" fmla="*/ 48 w 95"/>
                <a:gd name="T71" fmla="*/ 32 h 93"/>
                <a:gd name="T72" fmla="*/ 63 w 95"/>
                <a:gd name="T73" fmla="*/ 46 h 93"/>
                <a:gd name="T74" fmla="*/ 48 w 95"/>
                <a:gd name="T75" fmla="*/ 61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5" h="93">
                  <a:moveTo>
                    <a:pt x="82" y="57"/>
                  </a:moveTo>
                  <a:cubicBezTo>
                    <a:pt x="82" y="57"/>
                    <a:pt x="95" y="52"/>
                    <a:pt x="95" y="51"/>
                  </a:cubicBezTo>
                  <a:cubicBezTo>
                    <a:pt x="95" y="41"/>
                    <a:pt x="95" y="41"/>
                    <a:pt x="95" y="41"/>
                  </a:cubicBezTo>
                  <a:cubicBezTo>
                    <a:pt x="95" y="40"/>
                    <a:pt x="82" y="36"/>
                    <a:pt x="82" y="36"/>
                  </a:cubicBezTo>
                  <a:cubicBezTo>
                    <a:pt x="80" y="30"/>
                    <a:pt x="80" y="30"/>
                    <a:pt x="80" y="30"/>
                  </a:cubicBezTo>
                  <a:cubicBezTo>
                    <a:pt x="80" y="30"/>
                    <a:pt x="85" y="17"/>
                    <a:pt x="85" y="17"/>
                  </a:cubicBezTo>
                  <a:cubicBezTo>
                    <a:pt x="77" y="10"/>
                    <a:pt x="77" y="10"/>
                    <a:pt x="77" y="10"/>
                  </a:cubicBezTo>
                  <a:cubicBezTo>
                    <a:pt x="77" y="9"/>
                    <a:pt x="64" y="15"/>
                    <a:pt x="64" y="15"/>
                  </a:cubicBezTo>
                  <a:cubicBezTo>
                    <a:pt x="59" y="13"/>
                    <a:pt x="59" y="13"/>
                    <a:pt x="59" y="13"/>
                  </a:cubicBezTo>
                  <a:cubicBezTo>
                    <a:pt x="59" y="13"/>
                    <a:pt x="53" y="0"/>
                    <a:pt x="53" y="0"/>
                  </a:cubicBezTo>
                  <a:cubicBezTo>
                    <a:pt x="42" y="0"/>
                    <a:pt x="42" y="0"/>
                    <a:pt x="42" y="0"/>
                  </a:cubicBezTo>
                  <a:cubicBezTo>
                    <a:pt x="42" y="0"/>
                    <a:pt x="37" y="13"/>
                    <a:pt x="37" y="13"/>
                  </a:cubicBezTo>
                  <a:cubicBezTo>
                    <a:pt x="31" y="15"/>
                    <a:pt x="31" y="15"/>
                    <a:pt x="31" y="15"/>
                  </a:cubicBezTo>
                  <a:cubicBezTo>
                    <a:pt x="31" y="15"/>
                    <a:pt x="18" y="10"/>
                    <a:pt x="18" y="10"/>
                  </a:cubicBezTo>
                  <a:cubicBezTo>
                    <a:pt x="10" y="17"/>
                    <a:pt x="10" y="17"/>
                    <a:pt x="10" y="17"/>
                  </a:cubicBezTo>
                  <a:cubicBezTo>
                    <a:pt x="10" y="18"/>
                    <a:pt x="16" y="30"/>
                    <a:pt x="16" y="30"/>
                  </a:cubicBezTo>
                  <a:cubicBezTo>
                    <a:pt x="13" y="36"/>
                    <a:pt x="13" y="36"/>
                    <a:pt x="13" y="36"/>
                  </a:cubicBezTo>
                  <a:cubicBezTo>
                    <a:pt x="13" y="36"/>
                    <a:pt x="0" y="41"/>
                    <a:pt x="0" y="41"/>
                  </a:cubicBezTo>
                  <a:cubicBezTo>
                    <a:pt x="0" y="52"/>
                    <a:pt x="0" y="52"/>
                    <a:pt x="0" y="52"/>
                  </a:cubicBezTo>
                  <a:cubicBezTo>
                    <a:pt x="0" y="52"/>
                    <a:pt x="13" y="57"/>
                    <a:pt x="13" y="57"/>
                  </a:cubicBezTo>
                  <a:cubicBezTo>
                    <a:pt x="16" y="63"/>
                    <a:pt x="16" y="63"/>
                    <a:pt x="16" y="63"/>
                  </a:cubicBezTo>
                  <a:cubicBezTo>
                    <a:pt x="16" y="63"/>
                    <a:pt x="10" y="75"/>
                    <a:pt x="11" y="76"/>
                  </a:cubicBezTo>
                  <a:cubicBezTo>
                    <a:pt x="18" y="83"/>
                    <a:pt x="18" y="83"/>
                    <a:pt x="18" y="83"/>
                  </a:cubicBezTo>
                  <a:cubicBezTo>
                    <a:pt x="19" y="84"/>
                    <a:pt x="31" y="78"/>
                    <a:pt x="31" y="78"/>
                  </a:cubicBezTo>
                  <a:cubicBezTo>
                    <a:pt x="37" y="80"/>
                    <a:pt x="37" y="80"/>
                    <a:pt x="37" y="80"/>
                  </a:cubicBezTo>
                  <a:cubicBezTo>
                    <a:pt x="37" y="80"/>
                    <a:pt x="42" y="93"/>
                    <a:pt x="43" y="93"/>
                  </a:cubicBezTo>
                  <a:cubicBezTo>
                    <a:pt x="53" y="93"/>
                    <a:pt x="53" y="93"/>
                    <a:pt x="53" y="93"/>
                  </a:cubicBezTo>
                  <a:cubicBezTo>
                    <a:pt x="54" y="93"/>
                    <a:pt x="59" y="80"/>
                    <a:pt x="59" y="80"/>
                  </a:cubicBezTo>
                  <a:cubicBezTo>
                    <a:pt x="64" y="78"/>
                    <a:pt x="64" y="78"/>
                    <a:pt x="64" y="78"/>
                  </a:cubicBezTo>
                  <a:cubicBezTo>
                    <a:pt x="64" y="78"/>
                    <a:pt x="77" y="83"/>
                    <a:pt x="78" y="83"/>
                  </a:cubicBezTo>
                  <a:cubicBezTo>
                    <a:pt x="85" y="75"/>
                    <a:pt x="85" y="75"/>
                    <a:pt x="85" y="75"/>
                  </a:cubicBezTo>
                  <a:cubicBezTo>
                    <a:pt x="86" y="75"/>
                    <a:pt x="80" y="63"/>
                    <a:pt x="80" y="63"/>
                  </a:cubicBezTo>
                  <a:lnTo>
                    <a:pt x="82" y="57"/>
                  </a:lnTo>
                  <a:close/>
                  <a:moveTo>
                    <a:pt x="48" y="61"/>
                  </a:moveTo>
                  <a:cubicBezTo>
                    <a:pt x="39" y="61"/>
                    <a:pt x="33" y="55"/>
                    <a:pt x="33" y="46"/>
                  </a:cubicBezTo>
                  <a:cubicBezTo>
                    <a:pt x="33" y="38"/>
                    <a:pt x="39" y="32"/>
                    <a:pt x="48" y="32"/>
                  </a:cubicBezTo>
                  <a:cubicBezTo>
                    <a:pt x="56" y="32"/>
                    <a:pt x="63" y="38"/>
                    <a:pt x="63" y="46"/>
                  </a:cubicBezTo>
                  <a:cubicBezTo>
                    <a:pt x="63" y="55"/>
                    <a:pt x="56" y="61"/>
                    <a:pt x="48" y="6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78"/>
              <a:endParaRPr lang="en-US" sz="1800">
                <a:solidFill>
                  <a:prstClr val="black"/>
                </a:solidFill>
              </a:endParaRPr>
            </a:p>
          </p:txBody>
        </p:sp>
        <p:sp>
          <p:nvSpPr>
            <p:cNvPr id="156" name="Oval 60">
              <a:extLst>
                <a:ext uri="{FF2B5EF4-FFF2-40B4-BE49-F238E27FC236}">
                  <a16:creationId xmlns:a16="http://schemas.microsoft.com/office/drawing/2014/main" id="{408B6E9F-02BF-40A6-A6FA-84AEF2D3471E}"/>
                </a:ext>
              </a:extLst>
            </p:cNvPr>
            <p:cNvSpPr>
              <a:spLocks noChangeArrowheads="1"/>
            </p:cNvSpPr>
            <p:nvPr/>
          </p:nvSpPr>
          <p:spPr bwMode="auto">
            <a:xfrm>
              <a:off x="1712364" y="2387652"/>
              <a:ext cx="64890" cy="6239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78"/>
              <a:endParaRPr lang="en-US" sz="1800">
                <a:solidFill>
                  <a:prstClr val="black"/>
                </a:solidFill>
              </a:endParaRPr>
            </a:p>
          </p:txBody>
        </p:sp>
      </p:grpSp>
      <p:grpSp>
        <p:nvGrpSpPr>
          <p:cNvPr id="157" name="Group 58">
            <a:extLst>
              <a:ext uri="{FF2B5EF4-FFF2-40B4-BE49-F238E27FC236}">
                <a16:creationId xmlns:a16="http://schemas.microsoft.com/office/drawing/2014/main" id="{418C085C-018F-408D-9E65-07EFDD155EFF}"/>
              </a:ext>
            </a:extLst>
          </p:cNvPr>
          <p:cNvGrpSpPr/>
          <p:nvPr/>
        </p:nvGrpSpPr>
        <p:grpSpPr>
          <a:xfrm>
            <a:off x="4082574" y="3249678"/>
            <a:ext cx="487771" cy="360286"/>
            <a:chOff x="2563427" y="3717902"/>
            <a:chExt cx="439257" cy="324452"/>
          </a:xfrm>
          <a:solidFill>
            <a:srgbClr val="356377"/>
          </a:solidFill>
        </p:grpSpPr>
        <p:sp>
          <p:nvSpPr>
            <p:cNvPr id="158" name="Freeform 92">
              <a:extLst>
                <a:ext uri="{FF2B5EF4-FFF2-40B4-BE49-F238E27FC236}">
                  <a16:creationId xmlns:a16="http://schemas.microsoft.com/office/drawing/2014/main" id="{9C80AC24-3EE1-406C-ADB8-C844BACFB1D0}"/>
                </a:ext>
              </a:extLst>
            </p:cNvPr>
            <p:cNvSpPr>
              <a:spLocks/>
            </p:cNvSpPr>
            <p:nvPr/>
          </p:nvSpPr>
          <p:spPr bwMode="auto">
            <a:xfrm>
              <a:off x="2720660" y="3942523"/>
              <a:ext cx="127286" cy="99831"/>
            </a:xfrm>
            <a:custGeom>
              <a:avLst/>
              <a:gdLst>
                <a:gd name="T0" fmla="*/ 37 w 38"/>
                <a:gd name="T1" fmla="*/ 10 h 30"/>
                <a:gd name="T2" fmla="*/ 1 w 38"/>
                <a:gd name="T3" fmla="*/ 11 h 30"/>
                <a:gd name="T4" fmla="*/ 1 w 38"/>
                <a:gd name="T5" fmla="*/ 13 h 30"/>
                <a:gd name="T6" fmla="*/ 19 w 38"/>
                <a:gd name="T7" fmla="*/ 30 h 30"/>
                <a:gd name="T8" fmla="*/ 36 w 38"/>
                <a:gd name="T9" fmla="*/ 13 h 30"/>
                <a:gd name="T10" fmla="*/ 37 w 38"/>
                <a:gd name="T11" fmla="*/ 10 h 30"/>
              </a:gdLst>
              <a:ahLst/>
              <a:cxnLst>
                <a:cxn ang="0">
                  <a:pos x="T0" y="T1"/>
                </a:cxn>
                <a:cxn ang="0">
                  <a:pos x="T2" y="T3"/>
                </a:cxn>
                <a:cxn ang="0">
                  <a:pos x="T4" y="T5"/>
                </a:cxn>
                <a:cxn ang="0">
                  <a:pos x="T6" y="T7"/>
                </a:cxn>
                <a:cxn ang="0">
                  <a:pos x="T8" y="T9"/>
                </a:cxn>
                <a:cxn ang="0">
                  <a:pos x="T10" y="T11"/>
                </a:cxn>
              </a:cxnLst>
              <a:rect l="0" t="0" r="r" b="b"/>
              <a:pathLst>
                <a:path w="38" h="30">
                  <a:moveTo>
                    <a:pt x="37" y="10"/>
                  </a:moveTo>
                  <a:cubicBezTo>
                    <a:pt x="26" y="1"/>
                    <a:pt x="12" y="0"/>
                    <a:pt x="1" y="11"/>
                  </a:cubicBezTo>
                  <a:cubicBezTo>
                    <a:pt x="1" y="11"/>
                    <a:pt x="0" y="12"/>
                    <a:pt x="1" y="13"/>
                  </a:cubicBezTo>
                  <a:cubicBezTo>
                    <a:pt x="19" y="30"/>
                    <a:pt x="19" y="30"/>
                    <a:pt x="19" y="30"/>
                  </a:cubicBezTo>
                  <a:cubicBezTo>
                    <a:pt x="36" y="13"/>
                    <a:pt x="36" y="13"/>
                    <a:pt x="36" y="13"/>
                  </a:cubicBezTo>
                  <a:cubicBezTo>
                    <a:pt x="38" y="11"/>
                    <a:pt x="37" y="11"/>
                    <a:pt x="37"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78"/>
              <a:endParaRPr lang="en-US" sz="1800">
                <a:solidFill>
                  <a:prstClr val="black"/>
                </a:solidFill>
              </a:endParaRPr>
            </a:p>
          </p:txBody>
        </p:sp>
        <p:sp>
          <p:nvSpPr>
            <p:cNvPr id="159" name="Freeform 93">
              <a:extLst>
                <a:ext uri="{FF2B5EF4-FFF2-40B4-BE49-F238E27FC236}">
                  <a16:creationId xmlns:a16="http://schemas.microsoft.com/office/drawing/2014/main" id="{851AB546-E083-4597-A4BD-98681BCAB06E}"/>
                </a:ext>
              </a:extLst>
            </p:cNvPr>
            <p:cNvSpPr>
              <a:spLocks/>
            </p:cNvSpPr>
            <p:nvPr/>
          </p:nvSpPr>
          <p:spPr bwMode="auto">
            <a:xfrm>
              <a:off x="2638300" y="3830213"/>
              <a:ext cx="292007" cy="129781"/>
            </a:xfrm>
            <a:custGeom>
              <a:avLst/>
              <a:gdLst>
                <a:gd name="T0" fmla="*/ 87 w 88"/>
                <a:gd name="T1" fmla="*/ 23 h 39"/>
                <a:gd name="T2" fmla="*/ 0 w 88"/>
                <a:gd name="T3" fmla="*/ 24 h 39"/>
                <a:gd name="T4" fmla="*/ 0 w 88"/>
                <a:gd name="T5" fmla="*/ 26 h 39"/>
                <a:gd name="T6" fmla="*/ 13 w 88"/>
                <a:gd name="T7" fmla="*/ 38 h 39"/>
                <a:gd name="T8" fmla="*/ 15 w 88"/>
                <a:gd name="T9" fmla="*/ 38 h 39"/>
                <a:gd name="T10" fmla="*/ 73 w 88"/>
                <a:gd name="T11" fmla="*/ 38 h 39"/>
                <a:gd name="T12" fmla="*/ 75 w 88"/>
                <a:gd name="T13" fmla="*/ 38 h 39"/>
                <a:gd name="T14" fmla="*/ 88 w 88"/>
                <a:gd name="T15" fmla="*/ 26 h 39"/>
                <a:gd name="T16" fmla="*/ 88 w 88"/>
                <a:gd name="T17" fmla="*/ 26 h 39"/>
                <a:gd name="T18" fmla="*/ 88 w 88"/>
                <a:gd name="T19" fmla="*/ 24 h 39"/>
                <a:gd name="T20" fmla="*/ 87 w 88"/>
                <a:gd name="T21" fmla="*/ 23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8" h="39">
                  <a:moveTo>
                    <a:pt x="87" y="23"/>
                  </a:moveTo>
                  <a:cubicBezTo>
                    <a:pt x="63" y="0"/>
                    <a:pt x="24" y="0"/>
                    <a:pt x="0" y="24"/>
                  </a:cubicBezTo>
                  <a:cubicBezTo>
                    <a:pt x="0" y="24"/>
                    <a:pt x="0" y="25"/>
                    <a:pt x="0" y="26"/>
                  </a:cubicBezTo>
                  <a:cubicBezTo>
                    <a:pt x="13" y="38"/>
                    <a:pt x="13" y="38"/>
                    <a:pt x="13" y="38"/>
                  </a:cubicBezTo>
                  <a:cubicBezTo>
                    <a:pt x="13" y="39"/>
                    <a:pt x="14" y="39"/>
                    <a:pt x="15" y="38"/>
                  </a:cubicBezTo>
                  <a:cubicBezTo>
                    <a:pt x="31" y="22"/>
                    <a:pt x="57" y="22"/>
                    <a:pt x="73" y="38"/>
                  </a:cubicBezTo>
                  <a:cubicBezTo>
                    <a:pt x="74" y="39"/>
                    <a:pt x="75" y="39"/>
                    <a:pt x="75" y="38"/>
                  </a:cubicBezTo>
                  <a:cubicBezTo>
                    <a:pt x="88" y="26"/>
                    <a:pt x="88" y="26"/>
                    <a:pt x="88" y="26"/>
                  </a:cubicBezTo>
                  <a:cubicBezTo>
                    <a:pt x="88" y="26"/>
                    <a:pt x="88" y="26"/>
                    <a:pt x="88" y="26"/>
                  </a:cubicBezTo>
                  <a:cubicBezTo>
                    <a:pt x="88" y="25"/>
                    <a:pt x="88" y="24"/>
                    <a:pt x="88" y="24"/>
                  </a:cubicBezTo>
                  <a:lnTo>
                    <a:pt x="87"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78"/>
              <a:endParaRPr lang="en-US" sz="1800">
                <a:solidFill>
                  <a:prstClr val="black"/>
                </a:solidFill>
              </a:endParaRPr>
            </a:p>
          </p:txBody>
        </p:sp>
        <p:sp>
          <p:nvSpPr>
            <p:cNvPr id="160" name="Freeform 94">
              <a:extLst>
                <a:ext uri="{FF2B5EF4-FFF2-40B4-BE49-F238E27FC236}">
                  <a16:creationId xmlns:a16="http://schemas.microsoft.com/office/drawing/2014/main" id="{4B9D6F59-3942-467C-B432-6D7007C7F96D}"/>
                </a:ext>
              </a:extLst>
            </p:cNvPr>
            <p:cNvSpPr>
              <a:spLocks/>
            </p:cNvSpPr>
            <p:nvPr/>
          </p:nvSpPr>
          <p:spPr bwMode="auto">
            <a:xfrm>
              <a:off x="2563427" y="3717902"/>
              <a:ext cx="439257" cy="169713"/>
            </a:xfrm>
            <a:custGeom>
              <a:avLst/>
              <a:gdLst>
                <a:gd name="T0" fmla="*/ 131 w 132"/>
                <a:gd name="T1" fmla="*/ 36 h 51"/>
                <a:gd name="T2" fmla="*/ 131 w 132"/>
                <a:gd name="T3" fmla="*/ 36 h 51"/>
                <a:gd name="T4" fmla="*/ 1 w 132"/>
                <a:gd name="T5" fmla="*/ 36 h 51"/>
                <a:gd name="T6" fmla="*/ 1 w 132"/>
                <a:gd name="T7" fmla="*/ 38 h 51"/>
                <a:gd name="T8" fmla="*/ 14 w 132"/>
                <a:gd name="T9" fmla="*/ 51 h 51"/>
                <a:gd name="T10" fmla="*/ 16 w 132"/>
                <a:gd name="T11" fmla="*/ 51 h 51"/>
                <a:gd name="T12" fmla="*/ 116 w 132"/>
                <a:gd name="T13" fmla="*/ 51 h 51"/>
                <a:gd name="T14" fmla="*/ 118 w 132"/>
                <a:gd name="T15" fmla="*/ 51 h 51"/>
                <a:gd name="T16" fmla="*/ 131 w 132"/>
                <a:gd name="T17" fmla="*/ 38 h 51"/>
                <a:gd name="T18" fmla="*/ 131 w 132"/>
                <a:gd name="T19" fmla="*/ 38 h 51"/>
                <a:gd name="T20" fmla="*/ 131 w 132"/>
                <a:gd name="T21" fmla="*/ 36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2" h="51">
                  <a:moveTo>
                    <a:pt x="131" y="36"/>
                  </a:moveTo>
                  <a:cubicBezTo>
                    <a:pt x="131" y="36"/>
                    <a:pt x="131" y="36"/>
                    <a:pt x="131" y="36"/>
                  </a:cubicBezTo>
                  <a:cubicBezTo>
                    <a:pt x="95" y="0"/>
                    <a:pt x="37" y="0"/>
                    <a:pt x="1" y="36"/>
                  </a:cubicBezTo>
                  <a:cubicBezTo>
                    <a:pt x="0" y="37"/>
                    <a:pt x="0" y="37"/>
                    <a:pt x="1" y="38"/>
                  </a:cubicBezTo>
                  <a:cubicBezTo>
                    <a:pt x="14" y="51"/>
                    <a:pt x="14" y="51"/>
                    <a:pt x="14" y="51"/>
                  </a:cubicBezTo>
                  <a:cubicBezTo>
                    <a:pt x="14" y="51"/>
                    <a:pt x="15" y="51"/>
                    <a:pt x="16" y="51"/>
                  </a:cubicBezTo>
                  <a:cubicBezTo>
                    <a:pt x="43" y="23"/>
                    <a:pt x="89" y="23"/>
                    <a:pt x="116" y="51"/>
                  </a:cubicBezTo>
                  <a:cubicBezTo>
                    <a:pt x="117" y="51"/>
                    <a:pt x="118" y="51"/>
                    <a:pt x="118" y="51"/>
                  </a:cubicBezTo>
                  <a:cubicBezTo>
                    <a:pt x="131" y="38"/>
                    <a:pt x="131" y="38"/>
                    <a:pt x="131" y="38"/>
                  </a:cubicBezTo>
                  <a:cubicBezTo>
                    <a:pt x="131" y="38"/>
                    <a:pt x="131" y="38"/>
                    <a:pt x="131" y="38"/>
                  </a:cubicBezTo>
                  <a:cubicBezTo>
                    <a:pt x="132" y="37"/>
                    <a:pt x="132" y="36"/>
                    <a:pt x="13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78"/>
              <a:endParaRPr lang="en-US" sz="1800">
                <a:solidFill>
                  <a:prstClr val="black"/>
                </a:solidFill>
              </a:endParaRPr>
            </a:p>
          </p:txBody>
        </p:sp>
      </p:grpSp>
      <p:grpSp>
        <p:nvGrpSpPr>
          <p:cNvPr id="161" name="Group 62">
            <a:extLst>
              <a:ext uri="{FF2B5EF4-FFF2-40B4-BE49-F238E27FC236}">
                <a16:creationId xmlns:a16="http://schemas.microsoft.com/office/drawing/2014/main" id="{3AFC5395-E01B-4202-AE17-CD9B18498FAC}"/>
              </a:ext>
            </a:extLst>
          </p:cNvPr>
          <p:cNvGrpSpPr/>
          <p:nvPr/>
        </p:nvGrpSpPr>
        <p:grpSpPr>
          <a:xfrm flipH="1">
            <a:off x="3760983" y="1468227"/>
            <a:ext cx="239778" cy="195114"/>
            <a:chOff x="1550139" y="1314466"/>
            <a:chExt cx="509139" cy="414300"/>
          </a:xfrm>
          <a:solidFill>
            <a:srgbClr val="356377"/>
          </a:solidFill>
        </p:grpSpPr>
        <p:sp>
          <p:nvSpPr>
            <p:cNvPr id="162" name="Freeform 5">
              <a:extLst>
                <a:ext uri="{FF2B5EF4-FFF2-40B4-BE49-F238E27FC236}">
                  <a16:creationId xmlns:a16="http://schemas.microsoft.com/office/drawing/2014/main" id="{0B856B6C-E6BF-4AB6-AEC3-3907F96440F9}"/>
                </a:ext>
              </a:extLst>
            </p:cNvPr>
            <p:cNvSpPr>
              <a:spLocks noEditPoints="1"/>
            </p:cNvSpPr>
            <p:nvPr/>
          </p:nvSpPr>
          <p:spPr bwMode="auto">
            <a:xfrm>
              <a:off x="1550139" y="1314466"/>
              <a:ext cx="509139" cy="414300"/>
            </a:xfrm>
            <a:custGeom>
              <a:avLst/>
              <a:gdLst>
                <a:gd name="T0" fmla="*/ 78 w 153"/>
                <a:gd name="T1" fmla="*/ 0 h 125"/>
                <a:gd name="T2" fmla="*/ 0 w 153"/>
                <a:gd name="T3" fmla="*/ 69 h 125"/>
                <a:gd name="T4" fmla="*/ 15 w 153"/>
                <a:gd name="T5" fmla="*/ 69 h 125"/>
                <a:gd name="T6" fmla="*/ 21 w 153"/>
                <a:gd name="T7" fmla="*/ 64 h 125"/>
                <a:gd name="T8" fmla="*/ 21 w 153"/>
                <a:gd name="T9" fmla="*/ 121 h 125"/>
                <a:gd name="T10" fmla="*/ 24 w 153"/>
                <a:gd name="T11" fmla="*/ 125 h 125"/>
                <a:gd name="T12" fmla="*/ 62 w 153"/>
                <a:gd name="T13" fmla="*/ 125 h 125"/>
                <a:gd name="T14" fmla="*/ 63 w 153"/>
                <a:gd name="T15" fmla="*/ 93 h 125"/>
                <a:gd name="T16" fmla="*/ 67 w 153"/>
                <a:gd name="T17" fmla="*/ 88 h 125"/>
                <a:gd name="T18" fmla="*/ 83 w 153"/>
                <a:gd name="T19" fmla="*/ 88 h 125"/>
                <a:gd name="T20" fmla="*/ 89 w 153"/>
                <a:gd name="T21" fmla="*/ 93 h 125"/>
                <a:gd name="T22" fmla="*/ 89 w 153"/>
                <a:gd name="T23" fmla="*/ 125 h 125"/>
                <a:gd name="T24" fmla="*/ 126 w 153"/>
                <a:gd name="T25" fmla="*/ 125 h 125"/>
                <a:gd name="T26" fmla="*/ 130 w 153"/>
                <a:gd name="T27" fmla="*/ 120 h 125"/>
                <a:gd name="T28" fmla="*/ 130 w 153"/>
                <a:gd name="T29" fmla="*/ 63 h 125"/>
                <a:gd name="T30" fmla="*/ 136 w 153"/>
                <a:gd name="T31" fmla="*/ 69 h 125"/>
                <a:gd name="T32" fmla="*/ 153 w 153"/>
                <a:gd name="T33" fmla="*/ 69 h 125"/>
                <a:gd name="T34" fmla="*/ 78 w 153"/>
                <a:gd name="T35" fmla="*/ 0 h 125"/>
                <a:gd name="T36" fmla="*/ 76 w 153"/>
                <a:gd name="T37" fmla="*/ 76 h 125"/>
                <a:gd name="T38" fmla="*/ 60 w 153"/>
                <a:gd name="T39" fmla="*/ 60 h 125"/>
                <a:gd name="T40" fmla="*/ 76 w 153"/>
                <a:gd name="T41" fmla="*/ 43 h 125"/>
                <a:gd name="T42" fmla="*/ 92 w 153"/>
                <a:gd name="T43" fmla="*/ 60 h 125"/>
                <a:gd name="T44" fmla="*/ 76 w 153"/>
                <a:gd name="T45" fmla="*/ 76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3" h="125">
                  <a:moveTo>
                    <a:pt x="78" y="0"/>
                  </a:moveTo>
                  <a:cubicBezTo>
                    <a:pt x="0" y="69"/>
                    <a:pt x="0" y="69"/>
                    <a:pt x="0" y="69"/>
                  </a:cubicBezTo>
                  <a:cubicBezTo>
                    <a:pt x="0" y="69"/>
                    <a:pt x="5" y="78"/>
                    <a:pt x="15" y="69"/>
                  </a:cubicBezTo>
                  <a:cubicBezTo>
                    <a:pt x="21" y="64"/>
                    <a:pt x="21" y="64"/>
                    <a:pt x="21" y="64"/>
                  </a:cubicBezTo>
                  <a:cubicBezTo>
                    <a:pt x="21" y="121"/>
                    <a:pt x="21" y="121"/>
                    <a:pt x="21" y="121"/>
                  </a:cubicBezTo>
                  <a:cubicBezTo>
                    <a:pt x="21" y="121"/>
                    <a:pt x="21" y="125"/>
                    <a:pt x="24" y="125"/>
                  </a:cubicBezTo>
                  <a:cubicBezTo>
                    <a:pt x="28" y="125"/>
                    <a:pt x="62" y="125"/>
                    <a:pt x="62" y="125"/>
                  </a:cubicBezTo>
                  <a:cubicBezTo>
                    <a:pt x="63" y="93"/>
                    <a:pt x="63" y="93"/>
                    <a:pt x="63" y="93"/>
                  </a:cubicBezTo>
                  <a:cubicBezTo>
                    <a:pt x="63" y="93"/>
                    <a:pt x="62" y="88"/>
                    <a:pt x="67" y="88"/>
                  </a:cubicBezTo>
                  <a:cubicBezTo>
                    <a:pt x="83" y="88"/>
                    <a:pt x="83" y="88"/>
                    <a:pt x="83" y="88"/>
                  </a:cubicBezTo>
                  <a:cubicBezTo>
                    <a:pt x="89" y="88"/>
                    <a:pt x="89" y="93"/>
                    <a:pt x="89" y="93"/>
                  </a:cubicBezTo>
                  <a:cubicBezTo>
                    <a:pt x="89" y="125"/>
                    <a:pt x="89" y="125"/>
                    <a:pt x="89" y="125"/>
                  </a:cubicBezTo>
                  <a:cubicBezTo>
                    <a:pt x="89" y="125"/>
                    <a:pt x="121" y="125"/>
                    <a:pt x="126" y="125"/>
                  </a:cubicBezTo>
                  <a:cubicBezTo>
                    <a:pt x="131" y="125"/>
                    <a:pt x="130" y="120"/>
                    <a:pt x="130" y="120"/>
                  </a:cubicBezTo>
                  <a:cubicBezTo>
                    <a:pt x="130" y="63"/>
                    <a:pt x="130" y="63"/>
                    <a:pt x="130" y="63"/>
                  </a:cubicBezTo>
                  <a:cubicBezTo>
                    <a:pt x="136" y="69"/>
                    <a:pt x="136" y="69"/>
                    <a:pt x="136" y="69"/>
                  </a:cubicBezTo>
                  <a:cubicBezTo>
                    <a:pt x="148" y="77"/>
                    <a:pt x="153" y="69"/>
                    <a:pt x="153" y="69"/>
                  </a:cubicBezTo>
                  <a:lnTo>
                    <a:pt x="78" y="0"/>
                  </a:lnTo>
                  <a:close/>
                  <a:moveTo>
                    <a:pt x="76" y="76"/>
                  </a:moveTo>
                  <a:cubicBezTo>
                    <a:pt x="67" y="76"/>
                    <a:pt x="60" y="69"/>
                    <a:pt x="60" y="60"/>
                  </a:cubicBezTo>
                  <a:cubicBezTo>
                    <a:pt x="60" y="50"/>
                    <a:pt x="67" y="43"/>
                    <a:pt x="76" y="43"/>
                  </a:cubicBezTo>
                  <a:cubicBezTo>
                    <a:pt x="85" y="43"/>
                    <a:pt x="92" y="50"/>
                    <a:pt x="92" y="60"/>
                  </a:cubicBezTo>
                  <a:cubicBezTo>
                    <a:pt x="92" y="69"/>
                    <a:pt x="85" y="76"/>
                    <a:pt x="76"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78"/>
              <a:endParaRPr lang="en-US" sz="1800">
                <a:solidFill>
                  <a:prstClr val="black"/>
                </a:solidFill>
              </a:endParaRPr>
            </a:p>
          </p:txBody>
        </p:sp>
        <p:sp>
          <p:nvSpPr>
            <p:cNvPr id="163" name="Freeform 6">
              <a:extLst>
                <a:ext uri="{FF2B5EF4-FFF2-40B4-BE49-F238E27FC236}">
                  <a16:creationId xmlns:a16="http://schemas.microsoft.com/office/drawing/2014/main" id="{79C3C617-CF3C-40FB-A0DA-20E14F7D4ECA}"/>
                </a:ext>
              </a:extLst>
            </p:cNvPr>
            <p:cNvSpPr>
              <a:spLocks/>
            </p:cNvSpPr>
            <p:nvPr/>
          </p:nvSpPr>
          <p:spPr bwMode="auto">
            <a:xfrm>
              <a:off x="1949464" y="1366877"/>
              <a:ext cx="49916" cy="102328"/>
            </a:xfrm>
            <a:custGeom>
              <a:avLst/>
              <a:gdLst>
                <a:gd name="T0" fmla="*/ 20 w 20"/>
                <a:gd name="T1" fmla="*/ 41 h 41"/>
                <a:gd name="T2" fmla="*/ 20 w 20"/>
                <a:gd name="T3" fmla="*/ 0 h 41"/>
                <a:gd name="T4" fmla="*/ 0 w 20"/>
                <a:gd name="T5" fmla="*/ 0 h 41"/>
                <a:gd name="T6" fmla="*/ 0 w 20"/>
                <a:gd name="T7" fmla="*/ 24 h 41"/>
                <a:gd name="T8" fmla="*/ 20 w 20"/>
                <a:gd name="T9" fmla="*/ 41 h 41"/>
              </a:gdLst>
              <a:ahLst/>
              <a:cxnLst>
                <a:cxn ang="0">
                  <a:pos x="T0" y="T1"/>
                </a:cxn>
                <a:cxn ang="0">
                  <a:pos x="T2" y="T3"/>
                </a:cxn>
                <a:cxn ang="0">
                  <a:pos x="T4" y="T5"/>
                </a:cxn>
                <a:cxn ang="0">
                  <a:pos x="T6" y="T7"/>
                </a:cxn>
                <a:cxn ang="0">
                  <a:pos x="T8" y="T9"/>
                </a:cxn>
              </a:cxnLst>
              <a:rect l="0" t="0" r="r" b="b"/>
              <a:pathLst>
                <a:path w="20" h="41">
                  <a:moveTo>
                    <a:pt x="20" y="41"/>
                  </a:moveTo>
                  <a:lnTo>
                    <a:pt x="20" y="0"/>
                  </a:lnTo>
                  <a:lnTo>
                    <a:pt x="0" y="0"/>
                  </a:lnTo>
                  <a:lnTo>
                    <a:pt x="0" y="24"/>
                  </a:lnTo>
                  <a:lnTo>
                    <a:pt x="20" y="4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78"/>
              <a:endParaRPr lang="en-US" sz="1800">
                <a:solidFill>
                  <a:prstClr val="black"/>
                </a:solidFill>
              </a:endParaRPr>
            </a:p>
          </p:txBody>
        </p:sp>
        <p:sp>
          <p:nvSpPr>
            <p:cNvPr id="164" name="Oval 7">
              <a:extLst>
                <a:ext uri="{FF2B5EF4-FFF2-40B4-BE49-F238E27FC236}">
                  <a16:creationId xmlns:a16="http://schemas.microsoft.com/office/drawing/2014/main" id="{0E73282A-1106-450A-BC07-D3965A719C3F}"/>
                </a:ext>
              </a:extLst>
            </p:cNvPr>
            <p:cNvSpPr>
              <a:spLocks noChangeArrowheads="1"/>
            </p:cNvSpPr>
            <p:nvPr/>
          </p:nvSpPr>
          <p:spPr bwMode="auto">
            <a:xfrm>
              <a:off x="1777255" y="1484179"/>
              <a:ext cx="52412" cy="5490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78"/>
              <a:endParaRPr lang="en-US" sz="1800">
                <a:solidFill>
                  <a:prstClr val="black"/>
                </a:solidFill>
              </a:endParaRPr>
            </a:p>
          </p:txBody>
        </p:sp>
      </p:grpSp>
      <p:grpSp>
        <p:nvGrpSpPr>
          <p:cNvPr id="165" name="Group 66">
            <a:extLst>
              <a:ext uri="{FF2B5EF4-FFF2-40B4-BE49-F238E27FC236}">
                <a16:creationId xmlns:a16="http://schemas.microsoft.com/office/drawing/2014/main" id="{D700C436-BB14-4520-91CE-47337CB74A77}"/>
              </a:ext>
            </a:extLst>
          </p:cNvPr>
          <p:cNvGrpSpPr/>
          <p:nvPr/>
        </p:nvGrpSpPr>
        <p:grpSpPr>
          <a:xfrm flipH="1">
            <a:off x="5251560" y="1849679"/>
            <a:ext cx="206690" cy="233127"/>
            <a:chOff x="5513440" y="1766202"/>
            <a:chExt cx="429274" cy="484183"/>
          </a:xfrm>
          <a:solidFill>
            <a:srgbClr val="356377"/>
          </a:solidFill>
        </p:grpSpPr>
        <p:sp>
          <p:nvSpPr>
            <p:cNvPr id="166" name="Freeform 147">
              <a:extLst>
                <a:ext uri="{FF2B5EF4-FFF2-40B4-BE49-F238E27FC236}">
                  <a16:creationId xmlns:a16="http://schemas.microsoft.com/office/drawing/2014/main" id="{DE03C631-0102-4560-8315-8D72EB8D9E28}"/>
                </a:ext>
              </a:extLst>
            </p:cNvPr>
            <p:cNvSpPr>
              <a:spLocks/>
            </p:cNvSpPr>
            <p:nvPr/>
          </p:nvSpPr>
          <p:spPr bwMode="auto">
            <a:xfrm>
              <a:off x="5513440" y="1766202"/>
              <a:ext cx="429274" cy="87353"/>
            </a:xfrm>
            <a:custGeom>
              <a:avLst/>
              <a:gdLst>
                <a:gd name="T0" fmla="*/ 68 w 129"/>
                <a:gd name="T1" fmla="*/ 8 h 26"/>
                <a:gd name="T2" fmla="*/ 68 w 129"/>
                <a:gd name="T3" fmla="*/ 4 h 26"/>
                <a:gd name="T4" fmla="*/ 64 w 129"/>
                <a:gd name="T5" fmla="*/ 0 h 26"/>
                <a:gd name="T6" fmla="*/ 61 w 129"/>
                <a:gd name="T7" fmla="*/ 4 h 26"/>
                <a:gd name="T8" fmla="*/ 61 w 129"/>
                <a:gd name="T9" fmla="*/ 8 h 26"/>
                <a:gd name="T10" fmla="*/ 0 w 129"/>
                <a:gd name="T11" fmla="*/ 8 h 26"/>
                <a:gd name="T12" fmla="*/ 0 w 129"/>
                <a:gd name="T13" fmla="*/ 26 h 26"/>
                <a:gd name="T14" fmla="*/ 129 w 129"/>
                <a:gd name="T15" fmla="*/ 26 h 26"/>
                <a:gd name="T16" fmla="*/ 129 w 129"/>
                <a:gd name="T17" fmla="*/ 8 h 26"/>
                <a:gd name="T18" fmla="*/ 68 w 129"/>
                <a:gd name="T19" fmla="*/ 8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9" h="26">
                  <a:moveTo>
                    <a:pt x="68" y="8"/>
                  </a:moveTo>
                  <a:cubicBezTo>
                    <a:pt x="68" y="4"/>
                    <a:pt x="68" y="4"/>
                    <a:pt x="68" y="4"/>
                  </a:cubicBezTo>
                  <a:cubicBezTo>
                    <a:pt x="68" y="2"/>
                    <a:pt x="66" y="0"/>
                    <a:pt x="64" y="0"/>
                  </a:cubicBezTo>
                  <a:cubicBezTo>
                    <a:pt x="63" y="0"/>
                    <a:pt x="61" y="2"/>
                    <a:pt x="61" y="4"/>
                  </a:cubicBezTo>
                  <a:cubicBezTo>
                    <a:pt x="61" y="8"/>
                    <a:pt x="61" y="8"/>
                    <a:pt x="61" y="8"/>
                  </a:cubicBezTo>
                  <a:cubicBezTo>
                    <a:pt x="0" y="8"/>
                    <a:pt x="0" y="8"/>
                    <a:pt x="0" y="8"/>
                  </a:cubicBezTo>
                  <a:cubicBezTo>
                    <a:pt x="0" y="26"/>
                    <a:pt x="0" y="26"/>
                    <a:pt x="0" y="26"/>
                  </a:cubicBezTo>
                  <a:cubicBezTo>
                    <a:pt x="129" y="26"/>
                    <a:pt x="129" y="26"/>
                    <a:pt x="129" y="26"/>
                  </a:cubicBezTo>
                  <a:cubicBezTo>
                    <a:pt x="129" y="8"/>
                    <a:pt x="129" y="8"/>
                    <a:pt x="129" y="8"/>
                  </a:cubicBezTo>
                  <a:lnTo>
                    <a:pt x="68"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78"/>
              <a:endParaRPr lang="en-US" sz="1800">
                <a:solidFill>
                  <a:prstClr val="black"/>
                </a:solidFill>
              </a:endParaRPr>
            </a:p>
          </p:txBody>
        </p:sp>
        <p:sp>
          <p:nvSpPr>
            <p:cNvPr id="167" name="Freeform 148">
              <a:extLst>
                <a:ext uri="{FF2B5EF4-FFF2-40B4-BE49-F238E27FC236}">
                  <a16:creationId xmlns:a16="http://schemas.microsoft.com/office/drawing/2014/main" id="{796DF3B8-35F0-4E9D-A1CC-3555C5D65DFC}"/>
                </a:ext>
              </a:extLst>
            </p:cNvPr>
            <p:cNvSpPr>
              <a:spLocks noEditPoints="1"/>
            </p:cNvSpPr>
            <p:nvPr/>
          </p:nvSpPr>
          <p:spPr bwMode="auto">
            <a:xfrm>
              <a:off x="5550876" y="1873521"/>
              <a:ext cx="356897" cy="376864"/>
            </a:xfrm>
            <a:custGeom>
              <a:avLst/>
              <a:gdLst>
                <a:gd name="T0" fmla="*/ 143 w 143"/>
                <a:gd name="T1" fmla="*/ 95 h 151"/>
                <a:gd name="T2" fmla="*/ 143 w 143"/>
                <a:gd name="T3" fmla="*/ 0 h 151"/>
                <a:gd name="T4" fmla="*/ 0 w 143"/>
                <a:gd name="T5" fmla="*/ 0 h 151"/>
                <a:gd name="T6" fmla="*/ 0 w 143"/>
                <a:gd name="T7" fmla="*/ 95 h 151"/>
                <a:gd name="T8" fmla="*/ 63 w 143"/>
                <a:gd name="T9" fmla="*/ 95 h 151"/>
                <a:gd name="T10" fmla="*/ 63 w 143"/>
                <a:gd name="T11" fmla="*/ 125 h 151"/>
                <a:gd name="T12" fmla="*/ 45 w 143"/>
                <a:gd name="T13" fmla="*/ 125 h 151"/>
                <a:gd name="T14" fmla="*/ 45 w 143"/>
                <a:gd name="T15" fmla="*/ 121 h 151"/>
                <a:gd name="T16" fmla="*/ 37 w 143"/>
                <a:gd name="T17" fmla="*/ 121 h 151"/>
                <a:gd name="T18" fmla="*/ 25 w 143"/>
                <a:gd name="T19" fmla="*/ 151 h 151"/>
                <a:gd name="T20" fmla="*/ 33 w 143"/>
                <a:gd name="T21" fmla="*/ 151 h 151"/>
                <a:gd name="T22" fmla="*/ 40 w 143"/>
                <a:gd name="T23" fmla="*/ 137 h 151"/>
                <a:gd name="T24" fmla="*/ 104 w 143"/>
                <a:gd name="T25" fmla="*/ 137 h 151"/>
                <a:gd name="T26" fmla="*/ 109 w 143"/>
                <a:gd name="T27" fmla="*/ 151 h 151"/>
                <a:gd name="T28" fmla="*/ 119 w 143"/>
                <a:gd name="T29" fmla="*/ 151 h 151"/>
                <a:gd name="T30" fmla="*/ 107 w 143"/>
                <a:gd name="T31" fmla="*/ 121 h 151"/>
                <a:gd name="T32" fmla="*/ 97 w 143"/>
                <a:gd name="T33" fmla="*/ 121 h 151"/>
                <a:gd name="T34" fmla="*/ 97 w 143"/>
                <a:gd name="T35" fmla="*/ 125 h 151"/>
                <a:gd name="T36" fmla="*/ 80 w 143"/>
                <a:gd name="T37" fmla="*/ 125 h 151"/>
                <a:gd name="T38" fmla="*/ 80 w 143"/>
                <a:gd name="T39" fmla="*/ 95 h 151"/>
                <a:gd name="T40" fmla="*/ 143 w 143"/>
                <a:gd name="T41" fmla="*/ 95 h 151"/>
                <a:gd name="T42" fmla="*/ 92 w 143"/>
                <a:gd name="T43" fmla="*/ 28 h 151"/>
                <a:gd name="T44" fmla="*/ 133 w 143"/>
                <a:gd name="T45" fmla="*/ 28 h 151"/>
                <a:gd name="T46" fmla="*/ 133 w 143"/>
                <a:gd name="T47" fmla="*/ 37 h 151"/>
                <a:gd name="T48" fmla="*/ 92 w 143"/>
                <a:gd name="T49" fmla="*/ 37 h 151"/>
                <a:gd name="T50" fmla="*/ 92 w 143"/>
                <a:gd name="T51" fmla="*/ 28 h 151"/>
                <a:gd name="T52" fmla="*/ 92 w 143"/>
                <a:gd name="T53" fmla="*/ 46 h 151"/>
                <a:gd name="T54" fmla="*/ 133 w 143"/>
                <a:gd name="T55" fmla="*/ 46 h 151"/>
                <a:gd name="T56" fmla="*/ 133 w 143"/>
                <a:gd name="T57" fmla="*/ 56 h 151"/>
                <a:gd name="T58" fmla="*/ 92 w 143"/>
                <a:gd name="T59" fmla="*/ 56 h 151"/>
                <a:gd name="T60" fmla="*/ 92 w 143"/>
                <a:gd name="T61" fmla="*/ 46 h 151"/>
                <a:gd name="T62" fmla="*/ 92 w 143"/>
                <a:gd name="T63" fmla="*/ 63 h 151"/>
                <a:gd name="T64" fmla="*/ 133 w 143"/>
                <a:gd name="T65" fmla="*/ 63 h 151"/>
                <a:gd name="T66" fmla="*/ 133 w 143"/>
                <a:gd name="T67" fmla="*/ 74 h 151"/>
                <a:gd name="T68" fmla="*/ 92 w 143"/>
                <a:gd name="T69" fmla="*/ 74 h 151"/>
                <a:gd name="T70" fmla="*/ 92 w 143"/>
                <a:gd name="T71" fmla="*/ 63 h 151"/>
                <a:gd name="T72" fmla="*/ 8 w 143"/>
                <a:gd name="T73" fmla="*/ 75 h 151"/>
                <a:gd name="T74" fmla="*/ 8 w 143"/>
                <a:gd name="T75" fmla="*/ 24 h 151"/>
                <a:gd name="T76" fmla="*/ 83 w 143"/>
                <a:gd name="T77" fmla="*/ 24 h 151"/>
                <a:gd name="T78" fmla="*/ 83 w 143"/>
                <a:gd name="T79" fmla="*/ 75 h 151"/>
                <a:gd name="T80" fmla="*/ 8 w 143"/>
                <a:gd name="T81" fmla="*/ 75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43" h="151">
                  <a:moveTo>
                    <a:pt x="143" y="95"/>
                  </a:moveTo>
                  <a:lnTo>
                    <a:pt x="143" y="0"/>
                  </a:lnTo>
                  <a:lnTo>
                    <a:pt x="0" y="0"/>
                  </a:lnTo>
                  <a:lnTo>
                    <a:pt x="0" y="95"/>
                  </a:lnTo>
                  <a:lnTo>
                    <a:pt x="63" y="95"/>
                  </a:lnTo>
                  <a:lnTo>
                    <a:pt x="63" y="125"/>
                  </a:lnTo>
                  <a:lnTo>
                    <a:pt x="45" y="125"/>
                  </a:lnTo>
                  <a:lnTo>
                    <a:pt x="45" y="121"/>
                  </a:lnTo>
                  <a:lnTo>
                    <a:pt x="37" y="121"/>
                  </a:lnTo>
                  <a:lnTo>
                    <a:pt x="25" y="151"/>
                  </a:lnTo>
                  <a:lnTo>
                    <a:pt x="33" y="151"/>
                  </a:lnTo>
                  <a:lnTo>
                    <a:pt x="40" y="137"/>
                  </a:lnTo>
                  <a:lnTo>
                    <a:pt x="104" y="137"/>
                  </a:lnTo>
                  <a:lnTo>
                    <a:pt x="109" y="151"/>
                  </a:lnTo>
                  <a:lnTo>
                    <a:pt x="119" y="151"/>
                  </a:lnTo>
                  <a:lnTo>
                    <a:pt x="107" y="121"/>
                  </a:lnTo>
                  <a:lnTo>
                    <a:pt x="97" y="121"/>
                  </a:lnTo>
                  <a:lnTo>
                    <a:pt x="97" y="125"/>
                  </a:lnTo>
                  <a:lnTo>
                    <a:pt x="80" y="125"/>
                  </a:lnTo>
                  <a:lnTo>
                    <a:pt x="80" y="95"/>
                  </a:lnTo>
                  <a:lnTo>
                    <a:pt x="143" y="95"/>
                  </a:lnTo>
                  <a:close/>
                  <a:moveTo>
                    <a:pt x="92" y="28"/>
                  </a:moveTo>
                  <a:lnTo>
                    <a:pt x="133" y="28"/>
                  </a:lnTo>
                  <a:lnTo>
                    <a:pt x="133" y="37"/>
                  </a:lnTo>
                  <a:lnTo>
                    <a:pt x="92" y="37"/>
                  </a:lnTo>
                  <a:lnTo>
                    <a:pt x="92" y="28"/>
                  </a:lnTo>
                  <a:close/>
                  <a:moveTo>
                    <a:pt x="92" y="46"/>
                  </a:moveTo>
                  <a:lnTo>
                    <a:pt x="133" y="46"/>
                  </a:lnTo>
                  <a:lnTo>
                    <a:pt x="133" y="56"/>
                  </a:lnTo>
                  <a:lnTo>
                    <a:pt x="92" y="56"/>
                  </a:lnTo>
                  <a:lnTo>
                    <a:pt x="92" y="46"/>
                  </a:lnTo>
                  <a:close/>
                  <a:moveTo>
                    <a:pt x="92" y="63"/>
                  </a:moveTo>
                  <a:lnTo>
                    <a:pt x="133" y="63"/>
                  </a:lnTo>
                  <a:lnTo>
                    <a:pt x="133" y="74"/>
                  </a:lnTo>
                  <a:lnTo>
                    <a:pt x="92" y="74"/>
                  </a:lnTo>
                  <a:lnTo>
                    <a:pt x="92" y="63"/>
                  </a:lnTo>
                  <a:close/>
                  <a:moveTo>
                    <a:pt x="8" y="75"/>
                  </a:moveTo>
                  <a:lnTo>
                    <a:pt x="8" y="24"/>
                  </a:lnTo>
                  <a:lnTo>
                    <a:pt x="83" y="24"/>
                  </a:lnTo>
                  <a:lnTo>
                    <a:pt x="83" y="75"/>
                  </a:lnTo>
                  <a:lnTo>
                    <a:pt x="8" y="7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78"/>
              <a:endParaRPr lang="en-US" sz="1800">
                <a:solidFill>
                  <a:prstClr val="black"/>
                </a:solidFill>
              </a:endParaRPr>
            </a:p>
          </p:txBody>
        </p:sp>
        <p:sp>
          <p:nvSpPr>
            <p:cNvPr id="168" name="Freeform 149">
              <a:extLst>
                <a:ext uri="{FF2B5EF4-FFF2-40B4-BE49-F238E27FC236}">
                  <a16:creationId xmlns:a16="http://schemas.microsoft.com/office/drawing/2014/main" id="{B5DAA447-8772-4F87-BC94-A2E08360A636}"/>
                </a:ext>
              </a:extLst>
            </p:cNvPr>
            <p:cNvSpPr>
              <a:spLocks/>
            </p:cNvSpPr>
            <p:nvPr/>
          </p:nvSpPr>
          <p:spPr bwMode="auto">
            <a:xfrm>
              <a:off x="5578330" y="1945898"/>
              <a:ext cx="174705" cy="102328"/>
            </a:xfrm>
            <a:custGeom>
              <a:avLst/>
              <a:gdLst>
                <a:gd name="T0" fmla="*/ 58 w 70"/>
                <a:gd name="T1" fmla="*/ 12 h 41"/>
                <a:gd name="T2" fmla="*/ 54 w 70"/>
                <a:gd name="T3" fmla="*/ 20 h 41"/>
                <a:gd name="T4" fmla="*/ 48 w 70"/>
                <a:gd name="T5" fmla="*/ 16 h 41"/>
                <a:gd name="T6" fmla="*/ 48 w 70"/>
                <a:gd name="T7" fmla="*/ 16 h 41"/>
                <a:gd name="T8" fmla="*/ 34 w 70"/>
                <a:gd name="T9" fmla="*/ 8 h 41"/>
                <a:gd name="T10" fmla="*/ 32 w 70"/>
                <a:gd name="T11" fmla="*/ 12 h 41"/>
                <a:gd name="T12" fmla="*/ 28 w 70"/>
                <a:gd name="T13" fmla="*/ 20 h 41"/>
                <a:gd name="T14" fmla="*/ 16 w 70"/>
                <a:gd name="T15" fmla="*/ 12 h 41"/>
                <a:gd name="T16" fmla="*/ 12 w 70"/>
                <a:gd name="T17" fmla="*/ 17 h 41"/>
                <a:gd name="T18" fmla="*/ 12 w 70"/>
                <a:gd name="T19" fmla="*/ 17 h 41"/>
                <a:gd name="T20" fmla="*/ 0 w 70"/>
                <a:gd name="T21" fmla="*/ 37 h 41"/>
                <a:gd name="T22" fmla="*/ 5 w 70"/>
                <a:gd name="T23" fmla="*/ 41 h 41"/>
                <a:gd name="T24" fmla="*/ 17 w 70"/>
                <a:gd name="T25" fmla="*/ 21 h 41"/>
                <a:gd name="T26" fmla="*/ 24 w 70"/>
                <a:gd name="T27" fmla="*/ 25 h 41"/>
                <a:gd name="T28" fmla="*/ 24 w 70"/>
                <a:gd name="T29" fmla="*/ 25 h 41"/>
                <a:gd name="T30" fmla="*/ 30 w 70"/>
                <a:gd name="T31" fmla="*/ 29 h 41"/>
                <a:gd name="T32" fmla="*/ 37 w 70"/>
                <a:gd name="T33" fmla="*/ 17 h 41"/>
                <a:gd name="T34" fmla="*/ 42 w 70"/>
                <a:gd name="T35" fmla="*/ 21 h 41"/>
                <a:gd name="T36" fmla="*/ 42 w 70"/>
                <a:gd name="T37" fmla="*/ 21 h 41"/>
                <a:gd name="T38" fmla="*/ 56 w 70"/>
                <a:gd name="T39" fmla="*/ 28 h 41"/>
                <a:gd name="T40" fmla="*/ 57 w 70"/>
                <a:gd name="T41" fmla="*/ 28 h 41"/>
                <a:gd name="T42" fmla="*/ 57 w 70"/>
                <a:gd name="T43" fmla="*/ 28 h 41"/>
                <a:gd name="T44" fmla="*/ 64 w 70"/>
                <a:gd name="T45" fmla="*/ 17 h 41"/>
                <a:gd name="T46" fmla="*/ 64 w 70"/>
                <a:gd name="T47" fmla="*/ 17 h 41"/>
                <a:gd name="T48" fmla="*/ 70 w 70"/>
                <a:gd name="T49" fmla="*/ 4 h 41"/>
                <a:gd name="T50" fmla="*/ 65 w 70"/>
                <a:gd name="T51" fmla="*/ 0 h 41"/>
                <a:gd name="T52" fmla="*/ 58 w 70"/>
                <a:gd name="T53" fmla="*/ 12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0" h="41">
                  <a:moveTo>
                    <a:pt x="58" y="12"/>
                  </a:moveTo>
                  <a:lnTo>
                    <a:pt x="54" y="20"/>
                  </a:lnTo>
                  <a:lnTo>
                    <a:pt x="48" y="16"/>
                  </a:lnTo>
                  <a:lnTo>
                    <a:pt x="48" y="16"/>
                  </a:lnTo>
                  <a:lnTo>
                    <a:pt x="34" y="8"/>
                  </a:lnTo>
                  <a:lnTo>
                    <a:pt x="32" y="12"/>
                  </a:lnTo>
                  <a:lnTo>
                    <a:pt x="28" y="20"/>
                  </a:lnTo>
                  <a:lnTo>
                    <a:pt x="16" y="12"/>
                  </a:lnTo>
                  <a:lnTo>
                    <a:pt x="12" y="17"/>
                  </a:lnTo>
                  <a:lnTo>
                    <a:pt x="12" y="17"/>
                  </a:lnTo>
                  <a:lnTo>
                    <a:pt x="0" y="37"/>
                  </a:lnTo>
                  <a:lnTo>
                    <a:pt x="5" y="41"/>
                  </a:lnTo>
                  <a:lnTo>
                    <a:pt x="17" y="21"/>
                  </a:lnTo>
                  <a:lnTo>
                    <a:pt x="24" y="25"/>
                  </a:lnTo>
                  <a:lnTo>
                    <a:pt x="24" y="25"/>
                  </a:lnTo>
                  <a:lnTo>
                    <a:pt x="30" y="29"/>
                  </a:lnTo>
                  <a:lnTo>
                    <a:pt x="37" y="17"/>
                  </a:lnTo>
                  <a:lnTo>
                    <a:pt x="42" y="21"/>
                  </a:lnTo>
                  <a:lnTo>
                    <a:pt x="42" y="21"/>
                  </a:lnTo>
                  <a:lnTo>
                    <a:pt x="56" y="28"/>
                  </a:lnTo>
                  <a:lnTo>
                    <a:pt x="57" y="28"/>
                  </a:lnTo>
                  <a:lnTo>
                    <a:pt x="57" y="28"/>
                  </a:lnTo>
                  <a:lnTo>
                    <a:pt x="64" y="17"/>
                  </a:lnTo>
                  <a:lnTo>
                    <a:pt x="64" y="17"/>
                  </a:lnTo>
                  <a:lnTo>
                    <a:pt x="70" y="4"/>
                  </a:lnTo>
                  <a:lnTo>
                    <a:pt x="65" y="0"/>
                  </a:lnTo>
                  <a:lnTo>
                    <a:pt x="58"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78"/>
              <a:endParaRPr lang="en-US" sz="1800">
                <a:solidFill>
                  <a:prstClr val="black"/>
                </a:solidFill>
              </a:endParaRPr>
            </a:p>
          </p:txBody>
        </p:sp>
      </p:grpSp>
      <p:grpSp>
        <p:nvGrpSpPr>
          <p:cNvPr id="169" name="Group 78">
            <a:extLst>
              <a:ext uri="{FF2B5EF4-FFF2-40B4-BE49-F238E27FC236}">
                <a16:creationId xmlns:a16="http://schemas.microsoft.com/office/drawing/2014/main" id="{A983772B-EF4A-4691-9307-5E211F5C3C7C}"/>
              </a:ext>
            </a:extLst>
          </p:cNvPr>
          <p:cNvGrpSpPr/>
          <p:nvPr/>
        </p:nvGrpSpPr>
        <p:grpSpPr>
          <a:xfrm>
            <a:off x="4869133" y="3300393"/>
            <a:ext cx="145729" cy="182722"/>
            <a:chOff x="5106627" y="2260366"/>
            <a:chExt cx="324452" cy="406813"/>
          </a:xfrm>
          <a:solidFill>
            <a:srgbClr val="356377"/>
          </a:solidFill>
        </p:grpSpPr>
        <p:sp>
          <p:nvSpPr>
            <p:cNvPr id="170" name="Freeform 80">
              <a:extLst>
                <a:ext uri="{FF2B5EF4-FFF2-40B4-BE49-F238E27FC236}">
                  <a16:creationId xmlns:a16="http://schemas.microsoft.com/office/drawing/2014/main" id="{F6C14A25-0710-4F37-B782-03C8E2F9E91B}"/>
                </a:ext>
              </a:extLst>
            </p:cNvPr>
            <p:cNvSpPr>
              <a:spLocks/>
            </p:cNvSpPr>
            <p:nvPr/>
          </p:nvSpPr>
          <p:spPr bwMode="auto">
            <a:xfrm>
              <a:off x="5106627" y="2430079"/>
              <a:ext cx="324452" cy="134772"/>
            </a:xfrm>
            <a:custGeom>
              <a:avLst/>
              <a:gdLst>
                <a:gd name="T0" fmla="*/ 49 w 98"/>
                <a:gd name="T1" fmla="*/ 16 h 40"/>
                <a:gd name="T2" fmla="*/ 2 w 98"/>
                <a:gd name="T3" fmla="*/ 0 h 40"/>
                <a:gd name="T4" fmla="*/ 0 w 98"/>
                <a:gd name="T5" fmla="*/ 5 h 40"/>
                <a:gd name="T6" fmla="*/ 0 w 98"/>
                <a:gd name="T7" fmla="*/ 20 h 40"/>
                <a:gd name="T8" fmla="*/ 49 w 98"/>
                <a:gd name="T9" fmla="*/ 40 h 40"/>
                <a:gd name="T10" fmla="*/ 98 w 98"/>
                <a:gd name="T11" fmla="*/ 20 h 40"/>
                <a:gd name="T12" fmla="*/ 98 w 98"/>
                <a:gd name="T13" fmla="*/ 5 h 40"/>
                <a:gd name="T14" fmla="*/ 96 w 98"/>
                <a:gd name="T15" fmla="*/ 0 h 40"/>
                <a:gd name="T16" fmla="*/ 49 w 98"/>
                <a:gd name="T17" fmla="*/ 1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8" h="40">
                  <a:moveTo>
                    <a:pt x="49" y="16"/>
                  </a:moveTo>
                  <a:cubicBezTo>
                    <a:pt x="26" y="16"/>
                    <a:pt x="7" y="9"/>
                    <a:pt x="2" y="0"/>
                  </a:cubicBezTo>
                  <a:cubicBezTo>
                    <a:pt x="1" y="2"/>
                    <a:pt x="0" y="3"/>
                    <a:pt x="0" y="5"/>
                  </a:cubicBezTo>
                  <a:cubicBezTo>
                    <a:pt x="0" y="20"/>
                    <a:pt x="0" y="20"/>
                    <a:pt x="0" y="20"/>
                  </a:cubicBezTo>
                  <a:cubicBezTo>
                    <a:pt x="0" y="31"/>
                    <a:pt x="22" y="40"/>
                    <a:pt x="49" y="40"/>
                  </a:cubicBezTo>
                  <a:cubicBezTo>
                    <a:pt x="76" y="40"/>
                    <a:pt x="98" y="31"/>
                    <a:pt x="98" y="20"/>
                  </a:cubicBezTo>
                  <a:cubicBezTo>
                    <a:pt x="98" y="5"/>
                    <a:pt x="98" y="5"/>
                    <a:pt x="98" y="5"/>
                  </a:cubicBezTo>
                  <a:cubicBezTo>
                    <a:pt x="98" y="3"/>
                    <a:pt x="97" y="2"/>
                    <a:pt x="96" y="0"/>
                  </a:cubicBezTo>
                  <a:cubicBezTo>
                    <a:pt x="91" y="9"/>
                    <a:pt x="72" y="16"/>
                    <a:pt x="49"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78"/>
              <a:endParaRPr lang="en-US" sz="1800">
                <a:solidFill>
                  <a:prstClr val="black"/>
                </a:solidFill>
              </a:endParaRPr>
            </a:p>
          </p:txBody>
        </p:sp>
        <p:sp>
          <p:nvSpPr>
            <p:cNvPr id="171" name="Freeform 81">
              <a:extLst>
                <a:ext uri="{FF2B5EF4-FFF2-40B4-BE49-F238E27FC236}">
                  <a16:creationId xmlns:a16="http://schemas.microsoft.com/office/drawing/2014/main" id="{4A7A0A39-EB41-4AA1-BDE8-9489801DBF09}"/>
                </a:ext>
              </a:extLst>
            </p:cNvPr>
            <p:cNvSpPr>
              <a:spLocks/>
            </p:cNvSpPr>
            <p:nvPr/>
          </p:nvSpPr>
          <p:spPr bwMode="auto">
            <a:xfrm>
              <a:off x="5106627" y="2534902"/>
              <a:ext cx="324452" cy="132277"/>
            </a:xfrm>
            <a:custGeom>
              <a:avLst/>
              <a:gdLst>
                <a:gd name="T0" fmla="*/ 49 w 98"/>
                <a:gd name="T1" fmla="*/ 15 h 40"/>
                <a:gd name="T2" fmla="*/ 2 w 98"/>
                <a:gd name="T3" fmla="*/ 0 h 40"/>
                <a:gd name="T4" fmla="*/ 0 w 98"/>
                <a:gd name="T5" fmla="*/ 4 h 40"/>
                <a:gd name="T6" fmla="*/ 0 w 98"/>
                <a:gd name="T7" fmla="*/ 19 h 40"/>
                <a:gd name="T8" fmla="*/ 49 w 98"/>
                <a:gd name="T9" fmla="*/ 40 h 40"/>
                <a:gd name="T10" fmla="*/ 98 w 98"/>
                <a:gd name="T11" fmla="*/ 19 h 40"/>
                <a:gd name="T12" fmla="*/ 98 w 98"/>
                <a:gd name="T13" fmla="*/ 4 h 40"/>
                <a:gd name="T14" fmla="*/ 96 w 98"/>
                <a:gd name="T15" fmla="*/ 0 h 40"/>
                <a:gd name="T16" fmla="*/ 49 w 98"/>
                <a:gd name="T17" fmla="*/ 15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8" h="40">
                  <a:moveTo>
                    <a:pt x="49" y="15"/>
                  </a:moveTo>
                  <a:cubicBezTo>
                    <a:pt x="26" y="15"/>
                    <a:pt x="7" y="9"/>
                    <a:pt x="2" y="0"/>
                  </a:cubicBezTo>
                  <a:cubicBezTo>
                    <a:pt x="1" y="1"/>
                    <a:pt x="0" y="3"/>
                    <a:pt x="0" y="4"/>
                  </a:cubicBezTo>
                  <a:cubicBezTo>
                    <a:pt x="0" y="19"/>
                    <a:pt x="0" y="19"/>
                    <a:pt x="0" y="19"/>
                  </a:cubicBezTo>
                  <a:cubicBezTo>
                    <a:pt x="0" y="31"/>
                    <a:pt x="22" y="40"/>
                    <a:pt x="49" y="40"/>
                  </a:cubicBezTo>
                  <a:cubicBezTo>
                    <a:pt x="76" y="40"/>
                    <a:pt x="98" y="31"/>
                    <a:pt x="98" y="19"/>
                  </a:cubicBezTo>
                  <a:cubicBezTo>
                    <a:pt x="98" y="4"/>
                    <a:pt x="98" y="4"/>
                    <a:pt x="98" y="4"/>
                  </a:cubicBezTo>
                  <a:cubicBezTo>
                    <a:pt x="98" y="3"/>
                    <a:pt x="97" y="1"/>
                    <a:pt x="96" y="0"/>
                  </a:cubicBezTo>
                  <a:cubicBezTo>
                    <a:pt x="91" y="9"/>
                    <a:pt x="72" y="15"/>
                    <a:pt x="49"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78"/>
              <a:endParaRPr lang="en-US" sz="1800">
                <a:solidFill>
                  <a:prstClr val="black"/>
                </a:solidFill>
              </a:endParaRPr>
            </a:p>
          </p:txBody>
        </p:sp>
        <p:sp>
          <p:nvSpPr>
            <p:cNvPr id="172" name="Freeform 82">
              <a:extLst>
                <a:ext uri="{FF2B5EF4-FFF2-40B4-BE49-F238E27FC236}">
                  <a16:creationId xmlns:a16="http://schemas.microsoft.com/office/drawing/2014/main" id="{3D7ABD1E-CA09-4065-853B-2E8C86C11F74}"/>
                </a:ext>
              </a:extLst>
            </p:cNvPr>
            <p:cNvSpPr>
              <a:spLocks/>
            </p:cNvSpPr>
            <p:nvPr/>
          </p:nvSpPr>
          <p:spPr bwMode="auto">
            <a:xfrm>
              <a:off x="5106627" y="2330248"/>
              <a:ext cx="324452" cy="137269"/>
            </a:xfrm>
            <a:custGeom>
              <a:avLst/>
              <a:gdLst>
                <a:gd name="T0" fmla="*/ 96 w 98"/>
                <a:gd name="T1" fmla="*/ 0 h 41"/>
                <a:gd name="T2" fmla="*/ 49 w 98"/>
                <a:gd name="T3" fmla="*/ 15 h 41"/>
                <a:gd name="T4" fmla="*/ 2 w 98"/>
                <a:gd name="T5" fmla="*/ 0 h 41"/>
                <a:gd name="T6" fmla="*/ 0 w 98"/>
                <a:gd name="T7" fmla="*/ 5 h 41"/>
                <a:gd name="T8" fmla="*/ 0 w 98"/>
                <a:gd name="T9" fmla="*/ 20 h 41"/>
                <a:gd name="T10" fmla="*/ 49 w 98"/>
                <a:gd name="T11" fmla="*/ 41 h 41"/>
                <a:gd name="T12" fmla="*/ 98 w 98"/>
                <a:gd name="T13" fmla="*/ 20 h 41"/>
                <a:gd name="T14" fmla="*/ 98 w 98"/>
                <a:gd name="T15" fmla="*/ 5 h 41"/>
                <a:gd name="T16" fmla="*/ 96 w 98"/>
                <a:gd name="T17"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8" h="41">
                  <a:moveTo>
                    <a:pt x="96" y="0"/>
                  </a:moveTo>
                  <a:cubicBezTo>
                    <a:pt x="95" y="9"/>
                    <a:pt x="75" y="15"/>
                    <a:pt x="49" y="15"/>
                  </a:cubicBezTo>
                  <a:cubicBezTo>
                    <a:pt x="24" y="15"/>
                    <a:pt x="3" y="9"/>
                    <a:pt x="2" y="0"/>
                  </a:cubicBezTo>
                  <a:cubicBezTo>
                    <a:pt x="1" y="2"/>
                    <a:pt x="0" y="3"/>
                    <a:pt x="0" y="5"/>
                  </a:cubicBezTo>
                  <a:cubicBezTo>
                    <a:pt x="0" y="20"/>
                    <a:pt x="0" y="20"/>
                    <a:pt x="0" y="20"/>
                  </a:cubicBezTo>
                  <a:cubicBezTo>
                    <a:pt x="0" y="31"/>
                    <a:pt x="22" y="41"/>
                    <a:pt x="49" y="41"/>
                  </a:cubicBezTo>
                  <a:cubicBezTo>
                    <a:pt x="76" y="41"/>
                    <a:pt x="98" y="31"/>
                    <a:pt x="98" y="20"/>
                  </a:cubicBezTo>
                  <a:cubicBezTo>
                    <a:pt x="98" y="5"/>
                    <a:pt x="98" y="5"/>
                    <a:pt x="98" y="5"/>
                  </a:cubicBezTo>
                  <a:cubicBezTo>
                    <a:pt x="98" y="3"/>
                    <a:pt x="97" y="2"/>
                    <a:pt x="9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78"/>
              <a:endParaRPr lang="en-US" sz="1800">
                <a:solidFill>
                  <a:prstClr val="black"/>
                </a:solidFill>
              </a:endParaRPr>
            </a:p>
          </p:txBody>
        </p:sp>
        <p:sp>
          <p:nvSpPr>
            <p:cNvPr id="173" name="Oval 83">
              <a:extLst>
                <a:ext uri="{FF2B5EF4-FFF2-40B4-BE49-F238E27FC236}">
                  <a16:creationId xmlns:a16="http://schemas.microsoft.com/office/drawing/2014/main" id="{66F7E8DD-A52F-4ED2-916D-EC03D4F333DE}"/>
                </a:ext>
              </a:extLst>
            </p:cNvPr>
            <p:cNvSpPr>
              <a:spLocks noChangeArrowheads="1"/>
            </p:cNvSpPr>
            <p:nvPr/>
          </p:nvSpPr>
          <p:spPr bwMode="auto">
            <a:xfrm>
              <a:off x="5111618" y="2260366"/>
              <a:ext cx="316965" cy="10731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78"/>
              <a:endParaRPr lang="en-US" sz="1800">
                <a:solidFill>
                  <a:prstClr val="black"/>
                </a:solidFill>
              </a:endParaRPr>
            </a:p>
          </p:txBody>
        </p:sp>
      </p:grpSp>
      <p:grpSp>
        <p:nvGrpSpPr>
          <p:cNvPr id="174" name="Group 83">
            <a:extLst>
              <a:ext uri="{FF2B5EF4-FFF2-40B4-BE49-F238E27FC236}">
                <a16:creationId xmlns:a16="http://schemas.microsoft.com/office/drawing/2014/main" id="{B7161C87-DB8A-42A0-8AFD-ADD048BBACA2}"/>
              </a:ext>
            </a:extLst>
          </p:cNvPr>
          <p:cNvGrpSpPr/>
          <p:nvPr/>
        </p:nvGrpSpPr>
        <p:grpSpPr>
          <a:xfrm flipH="1">
            <a:off x="3915992" y="2976790"/>
            <a:ext cx="119889" cy="97557"/>
            <a:chOff x="1550139" y="1314466"/>
            <a:chExt cx="509139" cy="414300"/>
          </a:xfrm>
          <a:solidFill>
            <a:srgbClr val="356377"/>
          </a:solidFill>
        </p:grpSpPr>
        <p:sp>
          <p:nvSpPr>
            <p:cNvPr id="175" name="Freeform 5">
              <a:extLst>
                <a:ext uri="{FF2B5EF4-FFF2-40B4-BE49-F238E27FC236}">
                  <a16:creationId xmlns:a16="http://schemas.microsoft.com/office/drawing/2014/main" id="{8A0025F8-0B41-442E-A296-5CA5E89D3263}"/>
                </a:ext>
              </a:extLst>
            </p:cNvPr>
            <p:cNvSpPr>
              <a:spLocks noEditPoints="1"/>
            </p:cNvSpPr>
            <p:nvPr/>
          </p:nvSpPr>
          <p:spPr bwMode="auto">
            <a:xfrm>
              <a:off x="1550139" y="1314466"/>
              <a:ext cx="509139" cy="414300"/>
            </a:xfrm>
            <a:custGeom>
              <a:avLst/>
              <a:gdLst>
                <a:gd name="T0" fmla="*/ 78 w 153"/>
                <a:gd name="T1" fmla="*/ 0 h 125"/>
                <a:gd name="T2" fmla="*/ 0 w 153"/>
                <a:gd name="T3" fmla="*/ 69 h 125"/>
                <a:gd name="T4" fmla="*/ 15 w 153"/>
                <a:gd name="T5" fmla="*/ 69 h 125"/>
                <a:gd name="T6" fmla="*/ 21 w 153"/>
                <a:gd name="T7" fmla="*/ 64 h 125"/>
                <a:gd name="T8" fmla="*/ 21 w 153"/>
                <a:gd name="T9" fmla="*/ 121 h 125"/>
                <a:gd name="T10" fmla="*/ 24 w 153"/>
                <a:gd name="T11" fmla="*/ 125 h 125"/>
                <a:gd name="T12" fmla="*/ 62 w 153"/>
                <a:gd name="T13" fmla="*/ 125 h 125"/>
                <a:gd name="T14" fmla="*/ 63 w 153"/>
                <a:gd name="T15" fmla="*/ 93 h 125"/>
                <a:gd name="T16" fmla="*/ 67 w 153"/>
                <a:gd name="T17" fmla="*/ 88 h 125"/>
                <a:gd name="T18" fmla="*/ 83 w 153"/>
                <a:gd name="T19" fmla="*/ 88 h 125"/>
                <a:gd name="T20" fmla="*/ 89 w 153"/>
                <a:gd name="T21" fmla="*/ 93 h 125"/>
                <a:gd name="T22" fmla="*/ 89 w 153"/>
                <a:gd name="T23" fmla="*/ 125 h 125"/>
                <a:gd name="T24" fmla="*/ 126 w 153"/>
                <a:gd name="T25" fmla="*/ 125 h 125"/>
                <a:gd name="T26" fmla="*/ 130 w 153"/>
                <a:gd name="T27" fmla="*/ 120 h 125"/>
                <a:gd name="T28" fmla="*/ 130 w 153"/>
                <a:gd name="T29" fmla="*/ 63 h 125"/>
                <a:gd name="T30" fmla="*/ 136 w 153"/>
                <a:gd name="T31" fmla="*/ 69 h 125"/>
                <a:gd name="T32" fmla="*/ 153 w 153"/>
                <a:gd name="T33" fmla="*/ 69 h 125"/>
                <a:gd name="T34" fmla="*/ 78 w 153"/>
                <a:gd name="T35" fmla="*/ 0 h 125"/>
                <a:gd name="T36" fmla="*/ 76 w 153"/>
                <a:gd name="T37" fmla="*/ 76 h 125"/>
                <a:gd name="T38" fmla="*/ 60 w 153"/>
                <a:gd name="T39" fmla="*/ 60 h 125"/>
                <a:gd name="T40" fmla="*/ 76 w 153"/>
                <a:gd name="T41" fmla="*/ 43 h 125"/>
                <a:gd name="T42" fmla="*/ 92 w 153"/>
                <a:gd name="T43" fmla="*/ 60 h 125"/>
                <a:gd name="T44" fmla="*/ 76 w 153"/>
                <a:gd name="T45" fmla="*/ 76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3" h="125">
                  <a:moveTo>
                    <a:pt x="78" y="0"/>
                  </a:moveTo>
                  <a:cubicBezTo>
                    <a:pt x="0" y="69"/>
                    <a:pt x="0" y="69"/>
                    <a:pt x="0" y="69"/>
                  </a:cubicBezTo>
                  <a:cubicBezTo>
                    <a:pt x="0" y="69"/>
                    <a:pt x="5" y="78"/>
                    <a:pt x="15" y="69"/>
                  </a:cubicBezTo>
                  <a:cubicBezTo>
                    <a:pt x="21" y="64"/>
                    <a:pt x="21" y="64"/>
                    <a:pt x="21" y="64"/>
                  </a:cubicBezTo>
                  <a:cubicBezTo>
                    <a:pt x="21" y="121"/>
                    <a:pt x="21" y="121"/>
                    <a:pt x="21" y="121"/>
                  </a:cubicBezTo>
                  <a:cubicBezTo>
                    <a:pt x="21" y="121"/>
                    <a:pt x="21" y="125"/>
                    <a:pt x="24" y="125"/>
                  </a:cubicBezTo>
                  <a:cubicBezTo>
                    <a:pt x="28" y="125"/>
                    <a:pt x="62" y="125"/>
                    <a:pt x="62" y="125"/>
                  </a:cubicBezTo>
                  <a:cubicBezTo>
                    <a:pt x="63" y="93"/>
                    <a:pt x="63" y="93"/>
                    <a:pt x="63" y="93"/>
                  </a:cubicBezTo>
                  <a:cubicBezTo>
                    <a:pt x="63" y="93"/>
                    <a:pt x="62" y="88"/>
                    <a:pt x="67" y="88"/>
                  </a:cubicBezTo>
                  <a:cubicBezTo>
                    <a:pt x="83" y="88"/>
                    <a:pt x="83" y="88"/>
                    <a:pt x="83" y="88"/>
                  </a:cubicBezTo>
                  <a:cubicBezTo>
                    <a:pt x="89" y="88"/>
                    <a:pt x="89" y="93"/>
                    <a:pt x="89" y="93"/>
                  </a:cubicBezTo>
                  <a:cubicBezTo>
                    <a:pt x="89" y="125"/>
                    <a:pt x="89" y="125"/>
                    <a:pt x="89" y="125"/>
                  </a:cubicBezTo>
                  <a:cubicBezTo>
                    <a:pt x="89" y="125"/>
                    <a:pt x="121" y="125"/>
                    <a:pt x="126" y="125"/>
                  </a:cubicBezTo>
                  <a:cubicBezTo>
                    <a:pt x="131" y="125"/>
                    <a:pt x="130" y="120"/>
                    <a:pt x="130" y="120"/>
                  </a:cubicBezTo>
                  <a:cubicBezTo>
                    <a:pt x="130" y="63"/>
                    <a:pt x="130" y="63"/>
                    <a:pt x="130" y="63"/>
                  </a:cubicBezTo>
                  <a:cubicBezTo>
                    <a:pt x="136" y="69"/>
                    <a:pt x="136" y="69"/>
                    <a:pt x="136" y="69"/>
                  </a:cubicBezTo>
                  <a:cubicBezTo>
                    <a:pt x="148" y="77"/>
                    <a:pt x="153" y="69"/>
                    <a:pt x="153" y="69"/>
                  </a:cubicBezTo>
                  <a:lnTo>
                    <a:pt x="78" y="0"/>
                  </a:lnTo>
                  <a:close/>
                  <a:moveTo>
                    <a:pt x="76" y="76"/>
                  </a:moveTo>
                  <a:cubicBezTo>
                    <a:pt x="67" y="76"/>
                    <a:pt x="60" y="69"/>
                    <a:pt x="60" y="60"/>
                  </a:cubicBezTo>
                  <a:cubicBezTo>
                    <a:pt x="60" y="50"/>
                    <a:pt x="67" y="43"/>
                    <a:pt x="76" y="43"/>
                  </a:cubicBezTo>
                  <a:cubicBezTo>
                    <a:pt x="85" y="43"/>
                    <a:pt x="92" y="50"/>
                    <a:pt x="92" y="60"/>
                  </a:cubicBezTo>
                  <a:cubicBezTo>
                    <a:pt x="92" y="69"/>
                    <a:pt x="85" y="76"/>
                    <a:pt x="76"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78"/>
              <a:endParaRPr lang="en-US" sz="1800">
                <a:solidFill>
                  <a:prstClr val="black"/>
                </a:solidFill>
              </a:endParaRPr>
            </a:p>
          </p:txBody>
        </p:sp>
        <p:sp>
          <p:nvSpPr>
            <p:cNvPr id="176" name="Freeform 6">
              <a:extLst>
                <a:ext uri="{FF2B5EF4-FFF2-40B4-BE49-F238E27FC236}">
                  <a16:creationId xmlns:a16="http://schemas.microsoft.com/office/drawing/2014/main" id="{4BA4C7A1-231A-4300-9B49-612A143FAAEE}"/>
                </a:ext>
              </a:extLst>
            </p:cNvPr>
            <p:cNvSpPr>
              <a:spLocks/>
            </p:cNvSpPr>
            <p:nvPr/>
          </p:nvSpPr>
          <p:spPr bwMode="auto">
            <a:xfrm>
              <a:off x="1949464" y="1366877"/>
              <a:ext cx="49916" cy="102328"/>
            </a:xfrm>
            <a:custGeom>
              <a:avLst/>
              <a:gdLst>
                <a:gd name="T0" fmla="*/ 20 w 20"/>
                <a:gd name="T1" fmla="*/ 41 h 41"/>
                <a:gd name="T2" fmla="*/ 20 w 20"/>
                <a:gd name="T3" fmla="*/ 0 h 41"/>
                <a:gd name="T4" fmla="*/ 0 w 20"/>
                <a:gd name="T5" fmla="*/ 0 h 41"/>
                <a:gd name="T6" fmla="*/ 0 w 20"/>
                <a:gd name="T7" fmla="*/ 24 h 41"/>
                <a:gd name="T8" fmla="*/ 20 w 20"/>
                <a:gd name="T9" fmla="*/ 41 h 41"/>
              </a:gdLst>
              <a:ahLst/>
              <a:cxnLst>
                <a:cxn ang="0">
                  <a:pos x="T0" y="T1"/>
                </a:cxn>
                <a:cxn ang="0">
                  <a:pos x="T2" y="T3"/>
                </a:cxn>
                <a:cxn ang="0">
                  <a:pos x="T4" y="T5"/>
                </a:cxn>
                <a:cxn ang="0">
                  <a:pos x="T6" y="T7"/>
                </a:cxn>
                <a:cxn ang="0">
                  <a:pos x="T8" y="T9"/>
                </a:cxn>
              </a:cxnLst>
              <a:rect l="0" t="0" r="r" b="b"/>
              <a:pathLst>
                <a:path w="20" h="41">
                  <a:moveTo>
                    <a:pt x="20" y="41"/>
                  </a:moveTo>
                  <a:lnTo>
                    <a:pt x="20" y="0"/>
                  </a:lnTo>
                  <a:lnTo>
                    <a:pt x="0" y="0"/>
                  </a:lnTo>
                  <a:lnTo>
                    <a:pt x="0" y="24"/>
                  </a:lnTo>
                  <a:lnTo>
                    <a:pt x="20" y="4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78"/>
              <a:endParaRPr lang="en-US" sz="1800">
                <a:solidFill>
                  <a:prstClr val="black"/>
                </a:solidFill>
              </a:endParaRPr>
            </a:p>
          </p:txBody>
        </p:sp>
        <p:sp>
          <p:nvSpPr>
            <p:cNvPr id="177" name="Oval 7">
              <a:extLst>
                <a:ext uri="{FF2B5EF4-FFF2-40B4-BE49-F238E27FC236}">
                  <a16:creationId xmlns:a16="http://schemas.microsoft.com/office/drawing/2014/main" id="{8ACF2B84-FFCF-4EA2-8E0F-38A452B6DE57}"/>
                </a:ext>
              </a:extLst>
            </p:cNvPr>
            <p:cNvSpPr>
              <a:spLocks noChangeArrowheads="1"/>
            </p:cNvSpPr>
            <p:nvPr/>
          </p:nvSpPr>
          <p:spPr bwMode="auto">
            <a:xfrm>
              <a:off x="1777255" y="1484179"/>
              <a:ext cx="52412" cy="5490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78"/>
              <a:endParaRPr lang="en-US" sz="1800">
                <a:solidFill>
                  <a:prstClr val="black"/>
                </a:solidFill>
              </a:endParaRPr>
            </a:p>
          </p:txBody>
        </p:sp>
      </p:grpSp>
      <p:sp>
        <p:nvSpPr>
          <p:cNvPr id="178" name="Freeform 10">
            <a:extLst>
              <a:ext uri="{FF2B5EF4-FFF2-40B4-BE49-F238E27FC236}">
                <a16:creationId xmlns:a16="http://schemas.microsoft.com/office/drawing/2014/main" id="{EAC46621-ADC4-465D-89E0-983696871C45}"/>
              </a:ext>
            </a:extLst>
          </p:cNvPr>
          <p:cNvSpPr>
            <a:spLocks noEditPoints="1"/>
          </p:cNvSpPr>
          <p:nvPr/>
        </p:nvSpPr>
        <p:spPr bwMode="auto">
          <a:xfrm>
            <a:off x="5447490" y="2240240"/>
            <a:ext cx="137395" cy="120755"/>
          </a:xfrm>
          <a:custGeom>
            <a:avLst/>
            <a:gdLst>
              <a:gd name="T0" fmla="*/ 121 w 122"/>
              <a:gd name="T1" fmla="*/ 103 h 107"/>
              <a:gd name="T2" fmla="*/ 63 w 122"/>
              <a:gd name="T3" fmla="*/ 1 h 107"/>
              <a:gd name="T4" fmla="*/ 61 w 122"/>
              <a:gd name="T5" fmla="*/ 0 h 107"/>
              <a:gd name="T6" fmla="*/ 59 w 122"/>
              <a:gd name="T7" fmla="*/ 1 h 107"/>
              <a:gd name="T8" fmla="*/ 1 w 122"/>
              <a:gd name="T9" fmla="*/ 103 h 107"/>
              <a:gd name="T10" fmla="*/ 0 w 122"/>
              <a:gd name="T11" fmla="*/ 105 h 107"/>
              <a:gd name="T12" fmla="*/ 0 w 122"/>
              <a:gd name="T13" fmla="*/ 106 h 107"/>
              <a:gd name="T14" fmla="*/ 3 w 122"/>
              <a:gd name="T15" fmla="*/ 107 h 107"/>
              <a:gd name="T16" fmla="*/ 119 w 122"/>
              <a:gd name="T17" fmla="*/ 107 h 107"/>
              <a:gd name="T18" fmla="*/ 121 w 122"/>
              <a:gd name="T19" fmla="*/ 106 h 107"/>
              <a:gd name="T20" fmla="*/ 121 w 122"/>
              <a:gd name="T21" fmla="*/ 103 h 107"/>
              <a:gd name="T22" fmla="*/ 55 w 122"/>
              <a:gd name="T23" fmla="*/ 38 h 107"/>
              <a:gd name="T24" fmla="*/ 67 w 122"/>
              <a:gd name="T25" fmla="*/ 38 h 107"/>
              <a:gd name="T26" fmla="*/ 67 w 122"/>
              <a:gd name="T27" fmla="*/ 76 h 107"/>
              <a:gd name="T28" fmla="*/ 55 w 122"/>
              <a:gd name="T29" fmla="*/ 76 h 107"/>
              <a:gd name="T30" fmla="*/ 55 w 122"/>
              <a:gd name="T31" fmla="*/ 38 h 107"/>
              <a:gd name="T32" fmla="*/ 61 w 122"/>
              <a:gd name="T33" fmla="*/ 97 h 107"/>
              <a:gd name="T34" fmla="*/ 55 w 122"/>
              <a:gd name="T35" fmla="*/ 91 h 107"/>
              <a:gd name="T36" fmla="*/ 61 w 122"/>
              <a:gd name="T37" fmla="*/ 86 h 107"/>
              <a:gd name="T38" fmla="*/ 67 w 122"/>
              <a:gd name="T39" fmla="*/ 91 h 107"/>
              <a:gd name="T40" fmla="*/ 61 w 122"/>
              <a:gd name="T41" fmla="*/ 97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2" h="107">
                <a:moveTo>
                  <a:pt x="121" y="103"/>
                </a:moveTo>
                <a:cubicBezTo>
                  <a:pt x="63" y="1"/>
                  <a:pt x="63" y="1"/>
                  <a:pt x="63" y="1"/>
                </a:cubicBezTo>
                <a:cubicBezTo>
                  <a:pt x="63" y="1"/>
                  <a:pt x="62" y="0"/>
                  <a:pt x="61" y="0"/>
                </a:cubicBezTo>
                <a:cubicBezTo>
                  <a:pt x="60" y="0"/>
                  <a:pt x="59" y="1"/>
                  <a:pt x="59" y="1"/>
                </a:cubicBezTo>
                <a:cubicBezTo>
                  <a:pt x="1" y="103"/>
                  <a:pt x="1" y="103"/>
                  <a:pt x="1" y="103"/>
                </a:cubicBezTo>
                <a:cubicBezTo>
                  <a:pt x="0" y="104"/>
                  <a:pt x="0" y="104"/>
                  <a:pt x="0" y="105"/>
                </a:cubicBezTo>
                <a:cubicBezTo>
                  <a:pt x="0" y="106"/>
                  <a:pt x="0" y="106"/>
                  <a:pt x="0" y="106"/>
                </a:cubicBezTo>
                <a:cubicBezTo>
                  <a:pt x="1" y="107"/>
                  <a:pt x="2" y="107"/>
                  <a:pt x="3" y="107"/>
                </a:cubicBezTo>
                <a:cubicBezTo>
                  <a:pt x="119" y="107"/>
                  <a:pt x="119" y="107"/>
                  <a:pt x="119" y="107"/>
                </a:cubicBezTo>
                <a:cubicBezTo>
                  <a:pt x="120" y="107"/>
                  <a:pt x="121" y="107"/>
                  <a:pt x="121" y="106"/>
                </a:cubicBezTo>
                <a:cubicBezTo>
                  <a:pt x="122" y="105"/>
                  <a:pt x="122" y="104"/>
                  <a:pt x="121" y="103"/>
                </a:cubicBezTo>
                <a:close/>
                <a:moveTo>
                  <a:pt x="55" y="38"/>
                </a:moveTo>
                <a:cubicBezTo>
                  <a:pt x="67" y="38"/>
                  <a:pt x="67" y="38"/>
                  <a:pt x="67" y="38"/>
                </a:cubicBezTo>
                <a:cubicBezTo>
                  <a:pt x="67" y="76"/>
                  <a:pt x="67" y="76"/>
                  <a:pt x="67" y="76"/>
                </a:cubicBezTo>
                <a:cubicBezTo>
                  <a:pt x="55" y="76"/>
                  <a:pt x="55" y="76"/>
                  <a:pt x="55" y="76"/>
                </a:cubicBezTo>
                <a:lnTo>
                  <a:pt x="55" y="38"/>
                </a:lnTo>
                <a:close/>
                <a:moveTo>
                  <a:pt x="61" y="97"/>
                </a:moveTo>
                <a:cubicBezTo>
                  <a:pt x="57" y="97"/>
                  <a:pt x="55" y="95"/>
                  <a:pt x="55" y="91"/>
                </a:cubicBezTo>
                <a:cubicBezTo>
                  <a:pt x="55" y="88"/>
                  <a:pt x="57" y="86"/>
                  <a:pt x="61" y="86"/>
                </a:cubicBezTo>
                <a:cubicBezTo>
                  <a:pt x="65" y="86"/>
                  <a:pt x="67" y="88"/>
                  <a:pt x="67" y="91"/>
                </a:cubicBezTo>
                <a:cubicBezTo>
                  <a:pt x="67" y="95"/>
                  <a:pt x="65" y="97"/>
                  <a:pt x="61" y="97"/>
                </a:cubicBezTo>
                <a:close/>
              </a:path>
            </a:pathLst>
          </a:custGeom>
          <a:solidFill>
            <a:srgbClr val="356377"/>
          </a:solidFill>
          <a:ln>
            <a:noFill/>
          </a:ln>
        </p:spPr>
        <p:txBody>
          <a:bodyPr vert="horz" wrap="square" lIns="91440" tIns="45720" rIns="91440" bIns="45720" numCol="1" anchor="t" anchorCtr="0" compatLnSpc="1">
            <a:prstTxWarp prst="textNoShape">
              <a:avLst/>
            </a:prstTxWarp>
          </a:bodyPr>
          <a:lstStyle/>
          <a:p>
            <a:pPr defTabSz="914378"/>
            <a:endParaRPr lang="en-US" sz="1800">
              <a:solidFill>
                <a:prstClr val="black"/>
              </a:solidFill>
            </a:endParaRPr>
          </a:p>
        </p:txBody>
      </p:sp>
      <p:sp>
        <p:nvSpPr>
          <p:cNvPr id="179" name="Freeform 13">
            <a:extLst>
              <a:ext uri="{FF2B5EF4-FFF2-40B4-BE49-F238E27FC236}">
                <a16:creationId xmlns:a16="http://schemas.microsoft.com/office/drawing/2014/main" id="{711E38A0-582A-4365-9FB0-490CCAB12A98}"/>
              </a:ext>
            </a:extLst>
          </p:cNvPr>
          <p:cNvSpPr>
            <a:spLocks noEditPoints="1"/>
          </p:cNvSpPr>
          <p:nvPr/>
        </p:nvSpPr>
        <p:spPr bwMode="auto">
          <a:xfrm>
            <a:off x="4741780" y="3653775"/>
            <a:ext cx="129595" cy="114469"/>
          </a:xfrm>
          <a:custGeom>
            <a:avLst/>
            <a:gdLst>
              <a:gd name="T0" fmla="*/ 132 w 134"/>
              <a:gd name="T1" fmla="*/ 16 h 118"/>
              <a:gd name="T2" fmla="*/ 120 w 134"/>
              <a:gd name="T3" fmla="*/ 4 h 118"/>
              <a:gd name="T4" fmla="*/ 115 w 134"/>
              <a:gd name="T5" fmla="*/ 4 h 118"/>
              <a:gd name="T6" fmla="*/ 113 w 134"/>
              <a:gd name="T7" fmla="*/ 8 h 118"/>
              <a:gd name="T8" fmla="*/ 111 w 134"/>
              <a:gd name="T9" fmla="*/ 8 h 118"/>
              <a:gd name="T10" fmla="*/ 111 w 134"/>
              <a:gd name="T11" fmla="*/ 8 h 118"/>
              <a:gd name="T12" fmla="*/ 80 w 134"/>
              <a:gd name="T13" fmla="*/ 39 h 118"/>
              <a:gd name="T14" fmla="*/ 78 w 134"/>
              <a:gd name="T15" fmla="*/ 47 h 118"/>
              <a:gd name="T16" fmla="*/ 82 w 134"/>
              <a:gd name="T17" fmla="*/ 50 h 118"/>
              <a:gd name="T18" fmla="*/ 82 w 134"/>
              <a:gd name="T19" fmla="*/ 50 h 118"/>
              <a:gd name="T20" fmla="*/ 82 w 134"/>
              <a:gd name="T21" fmla="*/ 50 h 118"/>
              <a:gd name="T22" fmla="*/ 75 w 134"/>
              <a:gd name="T23" fmla="*/ 57 h 118"/>
              <a:gd name="T24" fmla="*/ 53 w 134"/>
              <a:gd name="T25" fmla="*/ 35 h 118"/>
              <a:gd name="T26" fmla="*/ 46 w 134"/>
              <a:gd name="T27" fmla="*/ 9 h 118"/>
              <a:gd name="T28" fmla="*/ 21 w 134"/>
              <a:gd name="T29" fmla="*/ 2 h 118"/>
              <a:gd name="T30" fmla="*/ 36 w 134"/>
              <a:gd name="T31" fmla="*/ 17 h 118"/>
              <a:gd name="T32" fmla="*/ 32 w 134"/>
              <a:gd name="T33" fmla="*/ 32 h 118"/>
              <a:gd name="T34" fmla="*/ 17 w 134"/>
              <a:gd name="T35" fmla="*/ 36 h 118"/>
              <a:gd name="T36" fmla="*/ 2 w 134"/>
              <a:gd name="T37" fmla="*/ 21 h 118"/>
              <a:gd name="T38" fmla="*/ 9 w 134"/>
              <a:gd name="T39" fmla="*/ 46 h 118"/>
              <a:gd name="T40" fmla="*/ 36 w 134"/>
              <a:gd name="T41" fmla="*/ 53 h 118"/>
              <a:gd name="T42" fmla="*/ 36 w 134"/>
              <a:gd name="T43" fmla="*/ 53 h 118"/>
              <a:gd name="T44" fmla="*/ 58 w 134"/>
              <a:gd name="T45" fmla="*/ 74 h 118"/>
              <a:gd name="T46" fmla="*/ 37 w 134"/>
              <a:gd name="T47" fmla="*/ 95 h 118"/>
              <a:gd name="T48" fmla="*/ 36 w 134"/>
              <a:gd name="T49" fmla="*/ 94 h 118"/>
              <a:gd name="T50" fmla="*/ 30 w 134"/>
              <a:gd name="T51" fmla="*/ 99 h 118"/>
              <a:gd name="T52" fmla="*/ 20 w 134"/>
              <a:gd name="T53" fmla="*/ 114 h 118"/>
              <a:gd name="T54" fmla="*/ 23 w 134"/>
              <a:gd name="T55" fmla="*/ 116 h 118"/>
              <a:gd name="T56" fmla="*/ 38 w 134"/>
              <a:gd name="T57" fmla="*/ 107 h 118"/>
              <a:gd name="T58" fmla="*/ 43 w 134"/>
              <a:gd name="T59" fmla="*/ 101 h 118"/>
              <a:gd name="T60" fmla="*/ 42 w 134"/>
              <a:gd name="T61" fmla="*/ 100 h 118"/>
              <a:gd name="T62" fmla="*/ 62 w 134"/>
              <a:gd name="T63" fmla="*/ 79 h 118"/>
              <a:gd name="T64" fmla="*/ 98 w 134"/>
              <a:gd name="T65" fmla="*/ 114 h 118"/>
              <a:gd name="T66" fmla="*/ 106 w 134"/>
              <a:gd name="T67" fmla="*/ 118 h 118"/>
              <a:gd name="T68" fmla="*/ 115 w 134"/>
              <a:gd name="T69" fmla="*/ 114 h 118"/>
              <a:gd name="T70" fmla="*/ 115 w 134"/>
              <a:gd name="T71" fmla="*/ 97 h 118"/>
              <a:gd name="T72" fmla="*/ 80 w 134"/>
              <a:gd name="T73" fmla="*/ 62 h 118"/>
              <a:gd name="T74" fmla="*/ 87 w 134"/>
              <a:gd name="T75" fmla="*/ 55 h 118"/>
              <a:gd name="T76" fmla="*/ 90 w 134"/>
              <a:gd name="T77" fmla="*/ 58 h 118"/>
              <a:gd name="T78" fmla="*/ 97 w 134"/>
              <a:gd name="T79" fmla="*/ 56 h 118"/>
              <a:gd name="T80" fmla="*/ 127 w 134"/>
              <a:gd name="T81" fmla="*/ 26 h 118"/>
              <a:gd name="T82" fmla="*/ 128 w 134"/>
              <a:gd name="T83" fmla="*/ 25 h 118"/>
              <a:gd name="T84" fmla="*/ 128 w 134"/>
              <a:gd name="T85" fmla="*/ 25 h 118"/>
              <a:gd name="T86" fmla="*/ 129 w 134"/>
              <a:gd name="T87" fmla="*/ 23 h 118"/>
              <a:gd name="T88" fmla="*/ 132 w 134"/>
              <a:gd name="T89" fmla="*/ 22 h 118"/>
              <a:gd name="T90" fmla="*/ 132 w 134"/>
              <a:gd name="T91" fmla="*/ 16 h 118"/>
              <a:gd name="T92" fmla="*/ 108 w 134"/>
              <a:gd name="T93" fmla="*/ 103 h 118"/>
              <a:gd name="T94" fmla="*/ 112 w 134"/>
              <a:gd name="T95" fmla="*/ 108 h 118"/>
              <a:gd name="T96" fmla="*/ 108 w 134"/>
              <a:gd name="T97" fmla="*/ 112 h 118"/>
              <a:gd name="T98" fmla="*/ 103 w 134"/>
              <a:gd name="T99" fmla="*/ 108 h 118"/>
              <a:gd name="T100" fmla="*/ 108 w 134"/>
              <a:gd name="T101" fmla="*/ 103 h 118"/>
              <a:gd name="T102" fmla="*/ 90 w 134"/>
              <a:gd name="T103" fmla="*/ 41 h 118"/>
              <a:gd name="T104" fmla="*/ 88 w 134"/>
              <a:gd name="T105" fmla="*/ 39 h 118"/>
              <a:gd name="T106" fmla="*/ 111 w 134"/>
              <a:gd name="T107" fmla="*/ 16 h 118"/>
              <a:gd name="T108" fmla="*/ 113 w 134"/>
              <a:gd name="T109" fmla="*/ 18 h 118"/>
              <a:gd name="T110" fmla="*/ 90 w 134"/>
              <a:gd name="T111" fmla="*/ 41 h 118"/>
              <a:gd name="T112" fmla="*/ 98 w 134"/>
              <a:gd name="T113" fmla="*/ 48 h 118"/>
              <a:gd name="T114" fmla="*/ 96 w 134"/>
              <a:gd name="T115" fmla="*/ 46 h 118"/>
              <a:gd name="T116" fmla="*/ 118 w 134"/>
              <a:gd name="T117" fmla="*/ 23 h 118"/>
              <a:gd name="T118" fmla="*/ 120 w 134"/>
              <a:gd name="T119" fmla="*/ 25 h 118"/>
              <a:gd name="T120" fmla="*/ 98 w 134"/>
              <a:gd name="T121" fmla="*/ 48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4" h="118">
                <a:moveTo>
                  <a:pt x="132" y="16"/>
                </a:moveTo>
                <a:cubicBezTo>
                  <a:pt x="120" y="4"/>
                  <a:pt x="120" y="4"/>
                  <a:pt x="120" y="4"/>
                </a:cubicBezTo>
                <a:cubicBezTo>
                  <a:pt x="119" y="2"/>
                  <a:pt x="116" y="2"/>
                  <a:pt x="115" y="4"/>
                </a:cubicBezTo>
                <a:cubicBezTo>
                  <a:pt x="114" y="5"/>
                  <a:pt x="113" y="6"/>
                  <a:pt x="113" y="8"/>
                </a:cubicBezTo>
                <a:cubicBezTo>
                  <a:pt x="113" y="8"/>
                  <a:pt x="112" y="8"/>
                  <a:pt x="111" y="8"/>
                </a:cubicBezTo>
                <a:cubicBezTo>
                  <a:pt x="111" y="8"/>
                  <a:pt x="111" y="8"/>
                  <a:pt x="111" y="8"/>
                </a:cubicBezTo>
                <a:cubicBezTo>
                  <a:pt x="80" y="39"/>
                  <a:pt x="80" y="39"/>
                  <a:pt x="80" y="39"/>
                </a:cubicBezTo>
                <a:cubicBezTo>
                  <a:pt x="81" y="42"/>
                  <a:pt x="80" y="44"/>
                  <a:pt x="78" y="47"/>
                </a:cubicBezTo>
                <a:cubicBezTo>
                  <a:pt x="82" y="50"/>
                  <a:pt x="82" y="50"/>
                  <a:pt x="82" y="50"/>
                </a:cubicBezTo>
                <a:cubicBezTo>
                  <a:pt x="82" y="50"/>
                  <a:pt x="82" y="50"/>
                  <a:pt x="82" y="50"/>
                </a:cubicBezTo>
                <a:cubicBezTo>
                  <a:pt x="82" y="50"/>
                  <a:pt x="82" y="50"/>
                  <a:pt x="82" y="50"/>
                </a:cubicBezTo>
                <a:cubicBezTo>
                  <a:pt x="75" y="57"/>
                  <a:pt x="75" y="57"/>
                  <a:pt x="75" y="57"/>
                </a:cubicBezTo>
                <a:cubicBezTo>
                  <a:pt x="53" y="35"/>
                  <a:pt x="53" y="35"/>
                  <a:pt x="53" y="35"/>
                </a:cubicBezTo>
                <a:cubicBezTo>
                  <a:pt x="56" y="26"/>
                  <a:pt x="53" y="16"/>
                  <a:pt x="46" y="9"/>
                </a:cubicBezTo>
                <a:cubicBezTo>
                  <a:pt x="39" y="2"/>
                  <a:pt x="30" y="0"/>
                  <a:pt x="21" y="2"/>
                </a:cubicBezTo>
                <a:cubicBezTo>
                  <a:pt x="36" y="17"/>
                  <a:pt x="36" y="17"/>
                  <a:pt x="36" y="17"/>
                </a:cubicBezTo>
                <a:cubicBezTo>
                  <a:pt x="32" y="32"/>
                  <a:pt x="32" y="32"/>
                  <a:pt x="32" y="32"/>
                </a:cubicBezTo>
                <a:cubicBezTo>
                  <a:pt x="17" y="36"/>
                  <a:pt x="17" y="36"/>
                  <a:pt x="17" y="36"/>
                </a:cubicBezTo>
                <a:cubicBezTo>
                  <a:pt x="2" y="21"/>
                  <a:pt x="2" y="21"/>
                  <a:pt x="2" y="21"/>
                </a:cubicBezTo>
                <a:cubicBezTo>
                  <a:pt x="0" y="30"/>
                  <a:pt x="2" y="39"/>
                  <a:pt x="9" y="46"/>
                </a:cubicBezTo>
                <a:cubicBezTo>
                  <a:pt x="16" y="54"/>
                  <a:pt x="27" y="56"/>
                  <a:pt x="36" y="53"/>
                </a:cubicBezTo>
                <a:cubicBezTo>
                  <a:pt x="36" y="53"/>
                  <a:pt x="36" y="53"/>
                  <a:pt x="36" y="53"/>
                </a:cubicBezTo>
                <a:cubicBezTo>
                  <a:pt x="58" y="74"/>
                  <a:pt x="58" y="74"/>
                  <a:pt x="58" y="74"/>
                </a:cubicBezTo>
                <a:cubicBezTo>
                  <a:pt x="37" y="95"/>
                  <a:pt x="37" y="95"/>
                  <a:pt x="37" y="95"/>
                </a:cubicBezTo>
                <a:cubicBezTo>
                  <a:pt x="36" y="94"/>
                  <a:pt x="36" y="94"/>
                  <a:pt x="36" y="94"/>
                </a:cubicBezTo>
                <a:cubicBezTo>
                  <a:pt x="30" y="99"/>
                  <a:pt x="30" y="99"/>
                  <a:pt x="30" y="99"/>
                </a:cubicBezTo>
                <a:cubicBezTo>
                  <a:pt x="20" y="114"/>
                  <a:pt x="20" y="114"/>
                  <a:pt x="20" y="114"/>
                </a:cubicBezTo>
                <a:cubicBezTo>
                  <a:pt x="23" y="116"/>
                  <a:pt x="23" y="116"/>
                  <a:pt x="23" y="116"/>
                </a:cubicBezTo>
                <a:cubicBezTo>
                  <a:pt x="38" y="107"/>
                  <a:pt x="38" y="107"/>
                  <a:pt x="38" y="107"/>
                </a:cubicBezTo>
                <a:cubicBezTo>
                  <a:pt x="43" y="101"/>
                  <a:pt x="43" y="101"/>
                  <a:pt x="43" y="101"/>
                </a:cubicBezTo>
                <a:cubicBezTo>
                  <a:pt x="42" y="100"/>
                  <a:pt x="42" y="100"/>
                  <a:pt x="42" y="100"/>
                </a:cubicBezTo>
                <a:cubicBezTo>
                  <a:pt x="62" y="79"/>
                  <a:pt x="62" y="79"/>
                  <a:pt x="62" y="79"/>
                </a:cubicBezTo>
                <a:cubicBezTo>
                  <a:pt x="98" y="114"/>
                  <a:pt x="98" y="114"/>
                  <a:pt x="98" y="114"/>
                </a:cubicBezTo>
                <a:cubicBezTo>
                  <a:pt x="100" y="117"/>
                  <a:pt x="103" y="118"/>
                  <a:pt x="106" y="118"/>
                </a:cubicBezTo>
                <a:cubicBezTo>
                  <a:pt x="110" y="118"/>
                  <a:pt x="113" y="117"/>
                  <a:pt x="115" y="114"/>
                </a:cubicBezTo>
                <a:cubicBezTo>
                  <a:pt x="120" y="110"/>
                  <a:pt x="120" y="102"/>
                  <a:pt x="115" y="97"/>
                </a:cubicBezTo>
                <a:cubicBezTo>
                  <a:pt x="80" y="62"/>
                  <a:pt x="80" y="62"/>
                  <a:pt x="80" y="62"/>
                </a:cubicBezTo>
                <a:cubicBezTo>
                  <a:pt x="87" y="55"/>
                  <a:pt x="87" y="55"/>
                  <a:pt x="87" y="55"/>
                </a:cubicBezTo>
                <a:cubicBezTo>
                  <a:pt x="90" y="58"/>
                  <a:pt x="90" y="58"/>
                  <a:pt x="90" y="58"/>
                </a:cubicBezTo>
                <a:cubicBezTo>
                  <a:pt x="92" y="56"/>
                  <a:pt x="95" y="56"/>
                  <a:pt x="97" y="56"/>
                </a:cubicBezTo>
                <a:cubicBezTo>
                  <a:pt x="127" y="26"/>
                  <a:pt x="127" y="26"/>
                  <a:pt x="127" y="26"/>
                </a:cubicBezTo>
                <a:cubicBezTo>
                  <a:pt x="128" y="25"/>
                  <a:pt x="128" y="25"/>
                  <a:pt x="128" y="25"/>
                </a:cubicBezTo>
                <a:cubicBezTo>
                  <a:pt x="128" y="25"/>
                  <a:pt x="128" y="25"/>
                  <a:pt x="128" y="25"/>
                </a:cubicBezTo>
                <a:cubicBezTo>
                  <a:pt x="128" y="25"/>
                  <a:pt x="129" y="24"/>
                  <a:pt x="129" y="23"/>
                </a:cubicBezTo>
                <a:cubicBezTo>
                  <a:pt x="130" y="23"/>
                  <a:pt x="131" y="23"/>
                  <a:pt x="132" y="22"/>
                </a:cubicBezTo>
                <a:cubicBezTo>
                  <a:pt x="134" y="20"/>
                  <a:pt x="134" y="17"/>
                  <a:pt x="132" y="16"/>
                </a:cubicBezTo>
                <a:close/>
                <a:moveTo>
                  <a:pt x="108" y="103"/>
                </a:moveTo>
                <a:cubicBezTo>
                  <a:pt x="110" y="103"/>
                  <a:pt x="112" y="105"/>
                  <a:pt x="112" y="108"/>
                </a:cubicBezTo>
                <a:cubicBezTo>
                  <a:pt x="112" y="110"/>
                  <a:pt x="110" y="112"/>
                  <a:pt x="108" y="112"/>
                </a:cubicBezTo>
                <a:cubicBezTo>
                  <a:pt x="105" y="112"/>
                  <a:pt x="103" y="110"/>
                  <a:pt x="103" y="108"/>
                </a:cubicBezTo>
                <a:cubicBezTo>
                  <a:pt x="103" y="105"/>
                  <a:pt x="105" y="103"/>
                  <a:pt x="108" y="103"/>
                </a:cubicBezTo>
                <a:close/>
                <a:moveTo>
                  <a:pt x="90" y="41"/>
                </a:moveTo>
                <a:cubicBezTo>
                  <a:pt x="88" y="39"/>
                  <a:pt x="88" y="39"/>
                  <a:pt x="88" y="39"/>
                </a:cubicBezTo>
                <a:cubicBezTo>
                  <a:pt x="111" y="16"/>
                  <a:pt x="111" y="16"/>
                  <a:pt x="111" y="16"/>
                </a:cubicBezTo>
                <a:cubicBezTo>
                  <a:pt x="113" y="18"/>
                  <a:pt x="113" y="18"/>
                  <a:pt x="113" y="18"/>
                </a:cubicBezTo>
                <a:lnTo>
                  <a:pt x="90" y="41"/>
                </a:lnTo>
                <a:close/>
                <a:moveTo>
                  <a:pt x="98" y="48"/>
                </a:moveTo>
                <a:cubicBezTo>
                  <a:pt x="96" y="46"/>
                  <a:pt x="96" y="46"/>
                  <a:pt x="96" y="46"/>
                </a:cubicBezTo>
                <a:cubicBezTo>
                  <a:pt x="118" y="23"/>
                  <a:pt x="118" y="23"/>
                  <a:pt x="118" y="23"/>
                </a:cubicBezTo>
                <a:cubicBezTo>
                  <a:pt x="120" y="25"/>
                  <a:pt x="120" y="25"/>
                  <a:pt x="120" y="25"/>
                </a:cubicBezTo>
                <a:lnTo>
                  <a:pt x="98" y="48"/>
                </a:lnTo>
                <a:close/>
              </a:path>
            </a:pathLst>
          </a:custGeom>
          <a:solidFill>
            <a:srgbClr val="356377"/>
          </a:solidFill>
          <a:ln>
            <a:noFill/>
          </a:ln>
        </p:spPr>
        <p:txBody>
          <a:bodyPr vert="horz" wrap="square" lIns="91440" tIns="45720" rIns="91440" bIns="45720" numCol="1" anchor="t" anchorCtr="0" compatLnSpc="1">
            <a:prstTxWarp prst="textNoShape">
              <a:avLst/>
            </a:prstTxWarp>
          </a:bodyPr>
          <a:lstStyle/>
          <a:p>
            <a:pPr defTabSz="914378"/>
            <a:endParaRPr lang="en-US" sz="1800">
              <a:solidFill>
                <a:prstClr val="black"/>
              </a:solidFill>
            </a:endParaRPr>
          </a:p>
        </p:txBody>
      </p:sp>
      <p:grpSp>
        <p:nvGrpSpPr>
          <p:cNvPr id="180" name="Group 89">
            <a:extLst>
              <a:ext uri="{FF2B5EF4-FFF2-40B4-BE49-F238E27FC236}">
                <a16:creationId xmlns:a16="http://schemas.microsoft.com/office/drawing/2014/main" id="{8F714208-9C36-435E-BBBB-361B8080CDAE}"/>
              </a:ext>
            </a:extLst>
          </p:cNvPr>
          <p:cNvGrpSpPr/>
          <p:nvPr/>
        </p:nvGrpSpPr>
        <p:grpSpPr>
          <a:xfrm flipH="1">
            <a:off x="4184829" y="2883909"/>
            <a:ext cx="106774" cy="76320"/>
            <a:chOff x="1585913" y="1584325"/>
            <a:chExt cx="461963" cy="330201"/>
          </a:xfrm>
          <a:solidFill>
            <a:srgbClr val="356377"/>
          </a:solidFill>
        </p:grpSpPr>
        <p:sp>
          <p:nvSpPr>
            <p:cNvPr id="181" name="Freeform 13">
              <a:extLst>
                <a:ext uri="{FF2B5EF4-FFF2-40B4-BE49-F238E27FC236}">
                  <a16:creationId xmlns:a16="http://schemas.microsoft.com/office/drawing/2014/main" id="{5F96D08E-9D18-4E39-B05D-17DCBAC1FA2D}"/>
                </a:ext>
              </a:extLst>
            </p:cNvPr>
            <p:cNvSpPr>
              <a:spLocks/>
            </p:cNvSpPr>
            <p:nvPr/>
          </p:nvSpPr>
          <p:spPr bwMode="auto">
            <a:xfrm>
              <a:off x="1585913" y="1646238"/>
              <a:ext cx="461963" cy="268288"/>
            </a:xfrm>
            <a:custGeom>
              <a:avLst/>
              <a:gdLst>
                <a:gd name="T0" fmla="*/ 0 w 291"/>
                <a:gd name="T1" fmla="*/ 0 h 169"/>
                <a:gd name="T2" fmla="*/ 0 w 291"/>
                <a:gd name="T3" fmla="*/ 169 h 169"/>
                <a:gd name="T4" fmla="*/ 291 w 291"/>
                <a:gd name="T5" fmla="*/ 169 h 169"/>
                <a:gd name="T6" fmla="*/ 291 w 291"/>
                <a:gd name="T7" fmla="*/ 0 h 169"/>
                <a:gd name="T8" fmla="*/ 146 w 291"/>
                <a:gd name="T9" fmla="*/ 105 h 169"/>
                <a:gd name="T10" fmla="*/ 0 w 291"/>
                <a:gd name="T11" fmla="*/ 0 h 169"/>
              </a:gdLst>
              <a:ahLst/>
              <a:cxnLst>
                <a:cxn ang="0">
                  <a:pos x="T0" y="T1"/>
                </a:cxn>
                <a:cxn ang="0">
                  <a:pos x="T2" y="T3"/>
                </a:cxn>
                <a:cxn ang="0">
                  <a:pos x="T4" y="T5"/>
                </a:cxn>
                <a:cxn ang="0">
                  <a:pos x="T6" y="T7"/>
                </a:cxn>
                <a:cxn ang="0">
                  <a:pos x="T8" y="T9"/>
                </a:cxn>
                <a:cxn ang="0">
                  <a:pos x="T10" y="T11"/>
                </a:cxn>
              </a:cxnLst>
              <a:rect l="0" t="0" r="r" b="b"/>
              <a:pathLst>
                <a:path w="291" h="169">
                  <a:moveTo>
                    <a:pt x="0" y="0"/>
                  </a:moveTo>
                  <a:lnTo>
                    <a:pt x="0" y="169"/>
                  </a:lnTo>
                  <a:lnTo>
                    <a:pt x="291" y="169"/>
                  </a:lnTo>
                  <a:lnTo>
                    <a:pt x="291" y="0"/>
                  </a:lnTo>
                  <a:lnTo>
                    <a:pt x="146" y="105"/>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78"/>
              <a:endParaRPr lang="en-US" sz="1800">
                <a:solidFill>
                  <a:prstClr val="black"/>
                </a:solidFill>
              </a:endParaRPr>
            </a:p>
          </p:txBody>
        </p:sp>
        <p:sp>
          <p:nvSpPr>
            <p:cNvPr id="182" name="Freeform 14">
              <a:extLst>
                <a:ext uri="{FF2B5EF4-FFF2-40B4-BE49-F238E27FC236}">
                  <a16:creationId xmlns:a16="http://schemas.microsoft.com/office/drawing/2014/main" id="{C66F3516-3AA4-4144-A929-C5D150E5A566}"/>
                </a:ext>
              </a:extLst>
            </p:cNvPr>
            <p:cNvSpPr>
              <a:spLocks/>
            </p:cNvSpPr>
            <p:nvPr/>
          </p:nvSpPr>
          <p:spPr bwMode="auto">
            <a:xfrm>
              <a:off x="1585913" y="1584325"/>
              <a:ext cx="461963" cy="192088"/>
            </a:xfrm>
            <a:custGeom>
              <a:avLst/>
              <a:gdLst>
                <a:gd name="T0" fmla="*/ 291 w 291"/>
                <a:gd name="T1" fmla="*/ 17 h 121"/>
                <a:gd name="T2" fmla="*/ 291 w 291"/>
                <a:gd name="T3" fmla="*/ 0 h 121"/>
                <a:gd name="T4" fmla="*/ 0 w 291"/>
                <a:gd name="T5" fmla="*/ 0 h 121"/>
                <a:gd name="T6" fmla="*/ 0 w 291"/>
                <a:gd name="T7" fmla="*/ 17 h 121"/>
                <a:gd name="T8" fmla="*/ 146 w 291"/>
                <a:gd name="T9" fmla="*/ 121 h 121"/>
                <a:gd name="T10" fmla="*/ 291 w 291"/>
                <a:gd name="T11" fmla="*/ 17 h 121"/>
              </a:gdLst>
              <a:ahLst/>
              <a:cxnLst>
                <a:cxn ang="0">
                  <a:pos x="T0" y="T1"/>
                </a:cxn>
                <a:cxn ang="0">
                  <a:pos x="T2" y="T3"/>
                </a:cxn>
                <a:cxn ang="0">
                  <a:pos x="T4" y="T5"/>
                </a:cxn>
                <a:cxn ang="0">
                  <a:pos x="T6" y="T7"/>
                </a:cxn>
                <a:cxn ang="0">
                  <a:pos x="T8" y="T9"/>
                </a:cxn>
                <a:cxn ang="0">
                  <a:pos x="T10" y="T11"/>
                </a:cxn>
              </a:cxnLst>
              <a:rect l="0" t="0" r="r" b="b"/>
              <a:pathLst>
                <a:path w="291" h="121">
                  <a:moveTo>
                    <a:pt x="291" y="17"/>
                  </a:moveTo>
                  <a:lnTo>
                    <a:pt x="291" y="0"/>
                  </a:lnTo>
                  <a:lnTo>
                    <a:pt x="0" y="0"/>
                  </a:lnTo>
                  <a:lnTo>
                    <a:pt x="0" y="17"/>
                  </a:lnTo>
                  <a:lnTo>
                    <a:pt x="146" y="121"/>
                  </a:lnTo>
                  <a:lnTo>
                    <a:pt x="291" y="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78"/>
              <a:endParaRPr lang="en-US" sz="1800">
                <a:solidFill>
                  <a:prstClr val="black"/>
                </a:solidFill>
              </a:endParaRPr>
            </a:p>
          </p:txBody>
        </p:sp>
      </p:grpSp>
      <p:grpSp>
        <p:nvGrpSpPr>
          <p:cNvPr id="183" name="Group 92">
            <a:extLst>
              <a:ext uri="{FF2B5EF4-FFF2-40B4-BE49-F238E27FC236}">
                <a16:creationId xmlns:a16="http://schemas.microsoft.com/office/drawing/2014/main" id="{F5E440F0-46CF-4875-B3C0-345072823BCB}"/>
              </a:ext>
            </a:extLst>
          </p:cNvPr>
          <p:cNvGrpSpPr/>
          <p:nvPr/>
        </p:nvGrpSpPr>
        <p:grpSpPr>
          <a:xfrm>
            <a:off x="5278938" y="1520362"/>
            <a:ext cx="145843" cy="90845"/>
            <a:chOff x="5172076" y="1938338"/>
            <a:chExt cx="471488" cy="293688"/>
          </a:xfrm>
          <a:solidFill>
            <a:srgbClr val="356377"/>
          </a:solidFill>
        </p:grpSpPr>
        <p:sp>
          <p:nvSpPr>
            <p:cNvPr id="184" name="Freeform 8">
              <a:extLst>
                <a:ext uri="{FF2B5EF4-FFF2-40B4-BE49-F238E27FC236}">
                  <a16:creationId xmlns:a16="http://schemas.microsoft.com/office/drawing/2014/main" id="{BBD71272-E6F8-4552-9605-F2F75628BCDB}"/>
                </a:ext>
              </a:extLst>
            </p:cNvPr>
            <p:cNvSpPr>
              <a:spLocks noEditPoints="1"/>
            </p:cNvSpPr>
            <p:nvPr/>
          </p:nvSpPr>
          <p:spPr bwMode="auto">
            <a:xfrm>
              <a:off x="5172076" y="1938338"/>
              <a:ext cx="471488" cy="293688"/>
            </a:xfrm>
            <a:custGeom>
              <a:avLst/>
              <a:gdLst>
                <a:gd name="T0" fmla="*/ 113 w 125"/>
                <a:gd name="T1" fmla="*/ 18 h 78"/>
                <a:gd name="T2" fmla="*/ 113 w 125"/>
                <a:gd name="T3" fmla="*/ 0 h 78"/>
                <a:gd name="T4" fmla="*/ 0 w 125"/>
                <a:gd name="T5" fmla="*/ 0 h 78"/>
                <a:gd name="T6" fmla="*/ 0 w 125"/>
                <a:gd name="T7" fmla="*/ 78 h 78"/>
                <a:gd name="T8" fmla="*/ 113 w 125"/>
                <a:gd name="T9" fmla="*/ 78 h 78"/>
                <a:gd name="T10" fmla="*/ 113 w 125"/>
                <a:gd name="T11" fmla="*/ 60 h 78"/>
                <a:gd name="T12" fmla="*/ 125 w 125"/>
                <a:gd name="T13" fmla="*/ 54 h 78"/>
                <a:gd name="T14" fmla="*/ 125 w 125"/>
                <a:gd name="T15" fmla="*/ 26 h 78"/>
                <a:gd name="T16" fmla="*/ 113 w 125"/>
                <a:gd name="T17" fmla="*/ 18 h 78"/>
                <a:gd name="T18" fmla="*/ 104 w 125"/>
                <a:gd name="T19" fmla="*/ 69 h 78"/>
                <a:gd name="T20" fmla="*/ 10 w 125"/>
                <a:gd name="T21" fmla="*/ 69 h 78"/>
                <a:gd name="T22" fmla="*/ 10 w 125"/>
                <a:gd name="T23" fmla="*/ 10 h 78"/>
                <a:gd name="T24" fmla="*/ 104 w 125"/>
                <a:gd name="T25" fmla="*/ 10 h 78"/>
                <a:gd name="T26" fmla="*/ 104 w 125"/>
                <a:gd name="T27" fmla="*/ 69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5" h="78">
                  <a:moveTo>
                    <a:pt x="113" y="18"/>
                  </a:moveTo>
                  <a:cubicBezTo>
                    <a:pt x="113" y="0"/>
                    <a:pt x="113" y="0"/>
                    <a:pt x="113" y="0"/>
                  </a:cubicBezTo>
                  <a:cubicBezTo>
                    <a:pt x="0" y="0"/>
                    <a:pt x="0" y="0"/>
                    <a:pt x="0" y="0"/>
                  </a:cubicBezTo>
                  <a:cubicBezTo>
                    <a:pt x="0" y="78"/>
                    <a:pt x="0" y="78"/>
                    <a:pt x="0" y="78"/>
                  </a:cubicBezTo>
                  <a:cubicBezTo>
                    <a:pt x="113" y="78"/>
                    <a:pt x="113" y="78"/>
                    <a:pt x="113" y="78"/>
                  </a:cubicBezTo>
                  <a:cubicBezTo>
                    <a:pt x="113" y="60"/>
                    <a:pt x="113" y="60"/>
                    <a:pt x="113" y="60"/>
                  </a:cubicBezTo>
                  <a:cubicBezTo>
                    <a:pt x="117" y="60"/>
                    <a:pt x="125" y="61"/>
                    <a:pt x="125" y="54"/>
                  </a:cubicBezTo>
                  <a:cubicBezTo>
                    <a:pt x="125" y="26"/>
                    <a:pt x="125" y="26"/>
                    <a:pt x="125" y="26"/>
                  </a:cubicBezTo>
                  <a:cubicBezTo>
                    <a:pt x="125" y="17"/>
                    <a:pt x="116" y="18"/>
                    <a:pt x="113" y="18"/>
                  </a:cubicBezTo>
                  <a:close/>
                  <a:moveTo>
                    <a:pt x="104" y="69"/>
                  </a:moveTo>
                  <a:cubicBezTo>
                    <a:pt x="10" y="69"/>
                    <a:pt x="10" y="69"/>
                    <a:pt x="10" y="69"/>
                  </a:cubicBezTo>
                  <a:cubicBezTo>
                    <a:pt x="10" y="10"/>
                    <a:pt x="10" y="10"/>
                    <a:pt x="10" y="10"/>
                  </a:cubicBezTo>
                  <a:cubicBezTo>
                    <a:pt x="104" y="10"/>
                    <a:pt x="104" y="10"/>
                    <a:pt x="104" y="10"/>
                  </a:cubicBezTo>
                  <a:lnTo>
                    <a:pt x="104" y="6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78"/>
              <a:endParaRPr lang="en-US" sz="1800">
                <a:solidFill>
                  <a:prstClr val="black"/>
                </a:solidFill>
              </a:endParaRPr>
            </a:p>
          </p:txBody>
        </p:sp>
        <p:sp>
          <p:nvSpPr>
            <p:cNvPr id="185" name="Rectangle 9">
              <a:extLst>
                <a:ext uri="{FF2B5EF4-FFF2-40B4-BE49-F238E27FC236}">
                  <a16:creationId xmlns:a16="http://schemas.microsoft.com/office/drawing/2014/main" id="{DB65510F-7FC9-45C7-8392-F4A276AAB5E8}"/>
                </a:ext>
              </a:extLst>
            </p:cNvPr>
            <p:cNvSpPr>
              <a:spLocks noChangeArrowheads="1"/>
            </p:cNvSpPr>
            <p:nvPr/>
          </p:nvSpPr>
          <p:spPr bwMode="auto">
            <a:xfrm>
              <a:off x="5235576" y="2001838"/>
              <a:ext cx="90488" cy="1666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914378"/>
              <a:endParaRPr lang="en-US" sz="1800">
                <a:solidFill>
                  <a:prstClr val="black"/>
                </a:solidFill>
              </a:endParaRPr>
            </a:p>
          </p:txBody>
        </p:sp>
        <p:sp>
          <p:nvSpPr>
            <p:cNvPr id="186" name="Rectangle 10">
              <a:extLst>
                <a:ext uri="{FF2B5EF4-FFF2-40B4-BE49-F238E27FC236}">
                  <a16:creationId xmlns:a16="http://schemas.microsoft.com/office/drawing/2014/main" id="{A6F4E7ED-AD39-497D-9023-8447DF736682}"/>
                </a:ext>
              </a:extLst>
            </p:cNvPr>
            <p:cNvSpPr>
              <a:spLocks noChangeArrowheads="1"/>
            </p:cNvSpPr>
            <p:nvPr/>
          </p:nvSpPr>
          <p:spPr bwMode="auto">
            <a:xfrm>
              <a:off x="5341938" y="2001838"/>
              <a:ext cx="85725" cy="1666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914378"/>
              <a:endParaRPr lang="en-US" sz="1800">
                <a:solidFill>
                  <a:prstClr val="black"/>
                </a:solidFill>
              </a:endParaRPr>
            </a:p>
          </p:txBody>
        </p:sp>
      </p:grpSp>
      <p:sp>
        <p:nvSpPr>
          <p:cNvPr id="187" name="Freeform 10">
            <a:extLst>
              <a:ext uri="{FF2B5EF4-FFF2-40B4-BE49-F238E27FC236}">
                <a16:creationId xmlns:a16="http://schemas.microsoft.com/office/drawing/2014/main" id="{E6F25AC7-6281-4A9E-9567-29E50FF0BF68}"/>
              </a:ext>
            </a:extLst>
          </p:cNvPr>
          <p:cNvSpPr>
            <a:spLocks noEditPoints="1"/>
          </p:cNvSpPr>
          <p:nvPr/>
        </p:nvSpPr>
        <p:spPr bwMode="auto">
          <a:xfrm>
            <a:off x="3944935" y="1200228"/>
            <a:ext cx="137395" cy="120755"/>
          </a:xfrm>
          <a:custGeom>
            <a:avLst/>
            <a:gdLst>
              <a:gd name="T0" fmla="*/ 121 w 122"/>
              <a:gd name="T1" fmla="*/ 103 h 107"/>
              <a:gd name="T2" fmla="*/ 63 w 122"/>
              <a:gd name="T3" fmla="*/ 1 h 107"/>
              <a:gd name="T4" fmla="*/ 61 w 122"/>
              <a:gd name="T5" fmla="*/ 0 h 107"/>
              <a:gd name="T6" fmla="*/ 59 w 122"/>
              <a:gd name="T7" fmla="*/ 1 h 107"/>
              <a:gd name="T8" fmla="*/ 1 w 122"/>
              <a:gd name="T9" fmla="*/ 103 h 107"/>
              <a:gd name="T10" fmla="*/ 0 w 122"/>
              <a:gd name="T11" fmla="*/ 105 h 107"/>
              <a:gd name="T12" fmla="*/ 0 w 122"/>
              <a:gd name="T13" fmla="*/ 106 h 107"/>
              <a:gd name="T14" fmla="*/ 3 w 122"/>
              <a:gd name="T15" fmla="*/ 107 h 107"/>
              <a:gd name="T16" fmla="*/ 119 w 122"/>
              <a:gd name="T17" fmla="*/ 107 h 107"/>
              <a:gd name="T18" fmla="*/ 121 w 122"/>
              <a:gd name="T19" fmla="*/ 106 h 107"/>
              <a:gd name="T20" fmla="*/ 121 w 122"/>
              <a:gd name="T21" fmla="*/ 103 h 107"/>
              <a:gd name="T22" fmla="*/ 55 w 122"/>
              <a:gd name="T23" fmla="*/ 38 h 107"/>
              <a:gd name="T24" fmla="*/ 67 w 122"/>
              <a:gd name="T25" fmla="*/ 38 h 107"/>
              <a:gd name="T26" fmla="*/ 67 w 122"/>
              <a:gd name="T27" fmla="*/ 76 h 107"/>
              <a:gd name="T28" fmla="*/ 55 w 122"/>
              <a:gd name="T29" fmla="*/ 76 h 107"/>
              <a:gd name="T30" fmla="*/ 55 w 122"/>
              <a:gd name="T31" fmla="*/ 38 h 107"/>
              <a:gd name="T32" fmla="*/ 61 w 122"/>
              <a:gd name="T33" fmla="*/ 97 h 107"/>
              <a:gd name="T34" fmla="*/ 55 w 122"/>
              <a:gd name="T35" fmla="*/ 91 h 107"/>
              <a:gd name="T36" fmla="*/ 61 w 122"/>
              <a:gd name="T37" fmla="*/ 86 h 107"/>
              <a:gd name="T38" fmla="*/ 67 w 122"/>
              <a:gd name="T39" fmla="*/ 91 h 107"/>
              <a:gd name="T40" fmla="*/ 61 w 122"/>
              <a:gd name="T41" fmla="*/ 97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2" h="107">
                <a:moveTo>
                  <a:pt x="121" y="103"/>
                </a:moveTo>
                <a:cubicBezTo>
                  <a:pt x="63" y="1"/>
                  <a:pt x="63" y="1"/>
                  <a:pt x="63" y="1"/>
                </a:cubicBezTo>
                <a:cubicBezTo>
                  <a:pt x="63" y="1"/>
                  <a:pt x="62" y="0"/>
                  <a:pt x="61" y="0"/>
                </a:cubicBezTo>
                <a:cubicBezTo>
                  <a:pt x="60" y="0"/>
                  <a:pt x="59" y="1"/>
                  <a:pt x="59" y="1"/>
                </a:cubicBezTo>
                <a:cubicBezTo>
                  <a:pt x="1" y="103"/>
                  <a:pt x="1" y="103"/>
                  <a:pt x="1" y="103"/>
                </a:cubicBezTo>
                <a:cubicBezTo>
                  <a:pt x="0" y="104"/>
                  <a:pt x="0" y="104"/>
                  <a:pt x="0" y="105"/>
                </a:cubicBezTo>
                <a:cubicBezTo>
                  <a:pt x="0" y="106"/>
                  <a:pt x="0" y="106"/>
                  <a:pt x="0" y="106"/>
                </a:cubicBezTo>
                <a:cubicBezTo>
                  <a:pt x="1" y="107"/>
                  <a:pt x="2" y="107"/>
                  <a:pt x="3" y="107"/>
                </a:cubicBezTo>
                <a:cubicBezTo>
                  <a:pt x="119" y="107"/>
                  <a:pt x="119" y="107"/>
                  <a:pt x="119" y="107"/>
                </a:cubicBezTo>
                <a:cubicBezTo>
                  <a:pt x="120" y="107"/>
                  <a:pt x="121" y="107"/>
                  <a:pt x="121" y="106"/>
                </a:cubicBezTo>
                <a:cubicBezTo>
                  <a:pt x="122" y="105"/>
                  <a:pt x="122" y="104"/>
                  <a:pt x="121" y="103"/>
                </a:cubicBezTo>
                <a:close/>
                <a:moveTo>
                  <a:pt x="55" y="38"/>
                </a:moveTo>
                <a:cubicBezTo>
                  <a:pt x="67" y="38"/>
                  <a:pt x="67" y="38"/>
                  <a:pt x="67" y="38"/>
                </a:cubicBezTo>
                <a:cubicBezTo>
                  <a:pt x="67" y="76"/>
                  <a:pt x="67" y="76"/>
                  <a:pt x="67" y="76"/>
                </a:cubicBezTo>
                <a:cubicBezTo>
                  <a:pt x="55" y="76"/>
                  <a:pt x="55" y="76"/>
                  <a:pt x="55" y="76"/>
                </a:cubicBezTo>
                <a:lnTo>
                  <a:pt x="55" y="38"/>
                </a:lnTo>
                <a:close/>
                <a:moveTo>
                  <a:pt x="61" y="97"/>
                </a:moveTo>
                <a:cubicBezTo>
                  <a:pt x="57" y="97"/>
                  <a:pt x="55" y="95"/>
                  <a:pt x="55" y="91"/>
                </a:cubicBezTo>
                <a:cubicBezTo>
                  <a:pt x="55" y="88"/>
                  <a:pt x="57" y="86"/>
                  <a:pt x="61" y="86"/>
                </a:cubicBezTo>
                <a:cubicBezTo>
                  <a:pt x="65" y="86"/>
                  <a:pt x="67" y="88"/>
                  <a:pt x="67" y="91"/>
                </a:cubicBezTo>
                <a:cubicBezTo>
                  <a:pt x="67" y="95"/>
                  <a:pt x="65" y="97"/>
                  <a:pt x="61" y="97"/>
                </a:cubicBezTo>
                <a:close/>
              </a:path>
            </a:pathLst>
          </a:custGeom>
          <a:solidFill>
            <a:srgbClr val="356377"/>
          </a:solidFill>
          <a:ln>
            <a:noFill/>
          </a:ln>
        </p:spPr>
        <p:txBody>
          <a:bodyPr vert="horz" wrap="square" lIns="91440" tIns="45720" rIns="91440" bIns="45720" numCol="1" anchor="t" anchorCtr="0" compatLnSpc="1">
            <a:prstTxWarp prst="textNoShape">
              <a:avLst/>
            </a:prstTxWarp>
          </a:bodyPr>
          <a:lstStyle/>
          <a:p>
            <a:pPr defTabSz="914378"/>
            <a:endParaRPr lang="en-US" sz="1800">
              <a:solidFill>
                <a:prstClr val="black"/>
              </a:solidFill>
            </a:endParaRPr>
          </a:p>
        </p:txBody>
      </p:sp>
      <p:sp>
        <p:nvSpPr>
          <p:cNvPr id="188" name="Freeform 13">
            <a:extLst>
              <a:ext uri="{FF2B5EF4-FFF2-40B4-BE49-F238E27FC236}">
                <a16:creationId xmlns:a16="http://schemas.microsoft.com/office/drawing/2014/main" id="{A09BF34D-CEB1-4F63-AD4C-CB0FF473C81C}"/>
              </a:ext>
            </a:extLst>
          </p:cNvPr>
          <p:cNvSpPr>
            <a:spLocks noEditPoints="1"/>
          </p:cNvSpPr>
          <p:nvPr/>
        </p:nvSpPr>
        <p:spPr bwMode="auto">
          <a:xfrm>
            <a:off x="3493973" y="1720511"/>
            <a:ext cx="129595" cy="114469"/>
          </a:xfrm>
          <a:custGeom>
            <a:avLst/>
            <a:gdLst>
              <a:gd name="T0" fmla="*/ 132 w 134"/>
              <a:gd name="T1" fmla="*/ 16 h 118"/>
              <a:gd name="T2" fmla="*/ 120 w 134"/>
              <a:gd name="T3" fmla="*/ 4 h 118"/>
              <a:gd name="T4" fmla="*/ 115 w 134"/>
              <a:gd name="T5" fmla="*/ 4 h 118"/>
              <a:gd name="T6" fmla="*/ 113 w 134"/>
              <a:gd name="T7" fmla="*/ 8 h 118"/>
              <a:gd name="T8" fmla="*/ 111 w 134"/>
              <a:gd name="T9" fmla="*/ 8 h 118"/>
              <a:gd name="T10" fmla="*/ 111 w 134"/>
              <a:gd name="T11" fmla="*/ 8 h 118"/>
              <a:gd name="T12" fmla="*/ 80 w 134"/>
              <a:gd name="T13" fmla="*/ 39 h 118"/>
              <a:gd name="T14" fmla="*/ 78 w 134"/>
              <a:gd name="T15" fmla="*/ 47 h 118"/>
              <a:gd name="T16" fmla="*/ 82 w 134"/>
              <a:gd name="T17" fmla="*/ 50 h 118"/>
              <a:gd name="T18" fmla="*/ 82 w 134"/>
              <a:gd name="T19" fmla="*/ 50 h 118"/>
              <a:gd name="T20" fmla="*/ 82 w 134"/>
              <a:gd name="T21" fmla="*/ 50 h 118"/>
              <a:gd name="T22" fmla="*/ 75 w 134"/>
              <a:gd name="T23" fmla="*/ 57 h 118"/>
              <a:gd name="T24" fmla="*/ 53 w 134"/>
              <a:gd name="T25" fmla="*/ 35 h 118"/>
              <a:gd name="T26" fmla="*/ 46 w 134"/>
              <a:gd name="T27" fmla="*/ 9 h 118"/>
              <a:gd name="T28" fmla="*/ 21 w 134"/>
              <a:gd name="T29" fmla="*/ 2 h 118"/>
              <a:gd name="T30" fmla="*/ 36 w 134"/>
              <a:gd name="T31" fmla="*/ 17 h 118"/>
              <a:gd name="T32" fmla="*/ 32 w 134"/>
              <a:gd name="T33" fmla="*/ 32 h 118"/>
              <a:gd name="T34" fmla="*/ 17 w 134"/>
              <a:gd name="T35" fmla="*/ 36 h 118"/>
              <a:gd name="T36" fmla="*/ 2 w 134"/>
              <a:gd name="T37" fmla="*/ 21 h 118"/>
              <a:gd name="T38" fmla="*/ 9 w 134"/>
              <a:gd name="T39" fmla="*/ 46 h 118"/>
              <a:gd name="T40" fmla="*/ 36 w 134"/>
              <a:gd name="T41" fmla="*/ 53 h 118"/>
              <a:gd name="T42" fmla="*/ 36 w 134"/>
              <a:gd name="T43" fmla="*/ 53 h 118"/>
              <a:gd name="T44" fmla="*/ 58 w 134"/>
              <a:gd name="T45" fmla="*/ 74 h 118"/>
              <a:gd name="T46" fmla="*/ 37 w 134"/>
              <a:gd name="T47" fmla="*/ 95 h 118"/>
              <a:gd name="T48" fmla="*/ 36 w 134"/>
              <a:gd name="T49" fmla="*/ 94 h 118"/>
              <a:gd name="T50" fmla="*/ 30 w 134"/>
              <a:gd name="T51" fmla="*/ 99 h 118"/>
              <a:gd name="T52" fmla="*/ 20 w 134"/>
              <a:gd name="T53" fmla="*/ 114 h 118"/>
              <a:gd name="T54" fmla="*/ 23 w 134"/>
              <a:gd name="T55" fmla="*/ 116 h 118"/>
              <a:gd name="T56" fmla="*/ 38 w 134"/>
              <a:gd name="T57" fmla="*/ 107 h 118"/>
              <a:gd name="T58" fmla="*/ 43 w 134"/>
              <a:gd name="T59" fmla="*/ 101 h 118"/>
              <a:gd name="T60" fmla="*/ 42 w 134"/>
              <a:gd name="T61" fmla="*/ 100 h 118"/>
              <a:gd name="T62" fmla="*/ 62 w 134"/>
              <a:gd name="T63" fmla="*/ 79 h 118"/>
              <a:gd name="T64" fmla="*/ 98 w 134"/>
              <a:gd name="T65" fmla="*/ 114 h 118"/>
              <a:gd name="T66" fmla="*/ 106 w 134"/>
              <a:gd name="T67" fmla="*/ 118 h 118"/>
              <a:gd name="T68" fmla="*/ 115 w 134"/>
              <a:gd name="T69" fmla="*/ 114 h 118"/>
              <a:gd name="T70" fmla="*/ 115 w 134"/>
              <a:gd name="T71" fmla="*/ 97 h 118"/>
              <a:gd name="T72" fmla="*/ 80 w 134"/>
              <a:gd name="T73" fmla="*/ 62 h 118"/>
              <a:gd name="T74" fmla="*/ 87 w 134"/>
              <a:gd name="T75" fmla="*/ 55 h 118"/>
              <a:gd name="T76" fmla="*/ 90 w 134"/>
              <a:gd name="T77" fmla="*/ 58 h 118"/>
              <a:gd name="T78" fmla="*/ 97 w 134"/>
              <a:gd name="T79" fmla="*/ 56 h 118"/>
              <a:gd name="T80" fmla="*/ 127 w 134"/>
              <a:gd name="T81" fmla="*/ 26 h 118"/>
              <a:gd name="T82" fmla="*/ 128 w 134"/>
              <a:gd name="T83" fmla="*/ 25 h 118"/>
              <a:gd name="T84" fmla="*/ 128 w 134"/>
              <a:gd name="T85" fmla="*/ 25 h 118"/>
              <a:gd name="T86" fmla="*/ 129 w 134"/>
              <a:gd name="T87" fmla="*/ 23 h 118"/>
              <a:gd name="T88" fmla="*/ 132 w 134"/>
              <a:gd name="T89" fmla="*/ 22 h 118"/>
              <a:gd name="T90" fmla="*/ 132 w 134"/>
              <a:gd name="T91" fmla="*/ 16 h 118"/>
              <a:gd name="T92" fmla="*/ 108 w 134"/>
              <a:gd name="T93" fmla="*/ 103 h 118"/>
              <a:gd name="T94" fmla="*/ 112 w 134"/>
              <a:gd name="T95" fmla="*/ 108 h 118"/>
              <a:gd name="T96" fmla="*/ 108 w 134"/>
              <a:gd name="T97" fmla="*/ 112 h 118"/>
              <a:gd name="T98" fmla="*/ 103 w 134"/>
              <a:gd name="T99" fmla="*/ 108 h 118"/>
              <a:gd name="T100" fmla="*/ 108 w 134"/>
              <a:gd name="T101" fmla="*/ 103 h 118"/>
              <a:gd name="T102" fmla="*/ 90 w 134"/>
              <a:gd name="T103" fmla="*/ 41 h 118"/>
              <a:gd name="T104" fmla="*/ 88 w 134"/>
              <a:gd name="T105" fmla="*/ 39 h 118"/>
              <a:gd name="T106" fmla="*/ 111 w 134"/>
              <a:gd name="T107" fmla="*/ 16 h 118"/>
              <a:gd name="T108" fmla="*/ 113 w 134"/>
              <a:gd name="T109" fmla="*/ 18 h 118"/>
              <a:gd name="T110" fmla="*/ 90 w 134"/>
              <a:gd name="T111" fmla="*/ 41 h 118"/>
              <a:gd name="T112" fmla="*/ 98 w 134"/>
              <a:gd name="T113" fmla="*/ 48 h 118"/>
              <a:gd name="T114" fmla="*/ 96 w 134"/>
              <a:gd name="T115" fmla="*/ 46 h 118"/>
              <a:gd name="T116" fmla="*/ 118 w 134"/>
              <a:gd name="T117" fmla="*/ 23 h 118"/>
              <a:gd name="T118" fmla="*/ 120 w 134"/>
              <a:gd name="T119" fmla="*/ 25 h 118"/>
              <a:gd name="T120" fmla="*/ 98 w 134"/>
              <a:gd name="T121" fmla="*/ 48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4" h="118">
                <a:moveTo>
                  <a:pt x="132" y="16"/>
                </a:moveTo>
                <a:cubicBezTo>
                  <a:pt x="120" y="4"/>
                  <a:pt x="120" y="4"/>
                  <a:pt x="120" y="4"/>
                </a:cubicBezTo>
                <a:cubicBezTo>
                  <a:pt x="119" y="2"/>
                  <a:pt x="116" y="2"/>
                  <a:pt x="115" y="4"/>
                </a:cubicBezTo>
                <a:cubicBezTo>
                  <a:pt x="114" y="5"/>
                  <a:pt x="113" y="6"/>
                  <a:pt x="113" y="8"/>
                </a:cubicBezTo>
                <a:cubicBezTo>
                  <a:pt x="113" y="8"/>
                  <a:pt x="112" y="8"/>
                  <a:pt x="111" y="8"/>
                </a:cubicBezTo>
                <a:cubicBezTo>
                  <a:pt x="111" y="8"/>
                  <a:pt x="111" y="8"/>
                  <a:pt x="111" y="8"/>
                </a:cubicBezTo>
                <a:cubicBezTo>
                  <a:pt x="80" y="39"/>
                  <a:pt x="80" y="39"/>
                  <a:pt x="80" y="39"/>
                </a:cubicBezTo>
                <a:cubicBezTo>
                  <a:pt x="81" y="42"/>
                  <a:pt x="80" y="44"/>
                  <a:pt x="78" y="47"/>
                </a:cubicBezTo>
                <a:cubicBezTo>
                  <a:pt x="82" y="50"/>
                  <a:pt x="82" y="50"/>
                  <a:pt x="82" y="50"/>
                </a:cubicBezTo>
                <a:cubicBezTo>
                  <a:pt x="82" y="50"/>
                  <a:pt x="82" y="50"/>
                  <a:pt x="82" y="50"/>
                </a:cubicBezTo>
                <a:cubicBezTo>
                  <a:pt x="82" y="50"/>
                  <a:pt x="82" y="50"/>
                  <a:pt x="82" y="50"/>
                </a:cubicBezTo>
                <a:cubicBezTo>
                  <a:pt x="75" y="57"/>
                  <a:pt x="75" y="57"/>
                  <a:pt x="75" y="57"/>
                </a:cubicBezTo>
                <a:cubicBezTo>
                  <a:pt x="53" y="35"/>
                  <a:pt x="53" y="35"/>
                  <a:pt x="53" y="35"/>
                </a:cubicBezTo>
                <a:cubicBezTo>
                  <a:pt x="56" y="26"/>
                  <a:pt x="53" y="16"/>
                  <a:pt x="46" y="9"/>
                </a:cubicBezTo>
                <a:cubicBezTo>
                  <a:pt x="39" y="2"/>
                  <a:pt x="30" y="0"/>
                  <a:pt x="21" y="2"/>
                </a:cubicBezTo>
                <a:cubicBezTo>
                  <a:pt x="36" y="17"/>
                  <a:pt x="36" y="17"/>
                  <a:pt x="36" y="17"/>
                </a:cubicBezTo>
                <a:cubicBezTo>
                  <a:pt x="32" y="32"/>
                  <a:pt x="32" y="32"/>
                  <a:pt x="32" y="32"/>
                </a:cubicBezTo>
                <a:cubicBezTo>
                  <a:pt x="17" y="36"/>
                  <a:pt x="17" y="36"/>
                  <a:pt x="17" y="36"/>
                </a:cubicBezTo>
                <a:cubicBezTo>
                  <a:pt x="2" y="21"/>
                  <a:pt x="2" y="21"/>
                  <a:pt x="2" y="21"/>
                </a:cubicBezTo>
                <a:cubicBezTo>
                  <a:pt x="0" y="30"/>
                  <a:pt x="2" y="39"/>
                  <a:pt x="9" y="46"/>
                </a:cubicBezTo>
                <a:cubicBezTo>
                  <a:pt x="16" y="54"/>
                  <a:pt x="27" y="56"/>
                  <a:pt x="36" y="53"/>
                </a:cubicBezTo>
                <a:cubicBezTo>
                  <a:pt x="36" y="53"/>
                  <a:pt x="36" y="53"/>
                  <a:pt x="36" y="53"/>
                </a:cubicBezTo>
                <a:cubicBezTo>
                  <a:pt x="58" y="74"/>
                  <a:pt x="58" y="74"/>
                  <a:pt x="58" y="74"/>
                </a:cubicBezTo>
                <a:cubicBezTo>
                  <a:pt x="37" y="95"/>
                  <a:pt x="37" y="95"/>
                  <a:pt x="37" y="95"/>
                </a:cubicBezTo>
                <a:cubicBezTo>
                  <a:pt x="36" y="94"/>
                  <a:pt x="36" y="94"/>
                  <a:pt x="36" y="94"/>
                </a:cubicBezTo>
                <a:cubicBezTo>
                  <a:pt x="30" y="99"/>
                  <a:pt x="30" y="99"/>
                  <a:pt x="30" y="99"/>
                </a:cubicBezTo>
                <a:cubicBezTo>
                  <a:pt x="20" y="114"/>
                  <a:pt x="20" y="114"/>
                  <a:pt x="20" y="114"/>
                </a:cubicBezTo>
                <a:cubicBezTo>
                  <a:pt x="23" y="116"/>
                  <a:pt x="23" y="116"/>
                  <a:pt x="23" y="116"/>
                </a:cubicBezTo>
                <a:cubicBezTo>
                  <a:pt x="38" y="107"/>
                  <a:pt x="38" y="107"/>
                  <a:pt x="38" y="107"/>
                </a:cubicBezTo>
                <a:cubicBezTo>
                  <a:pt x="43" y="101"/>
                  <a:pt x="43" y="101"/>
                  <a:pt x="43" y="101"/>
                </a:cubicBezTo>
                <a:cubicBezTo>
                  <a:pt x="42" y="100"/>
                  <a:pt x="42" y="100"/>
                  <a:pt x="42" y="100"/>
                </a:cubicBezTo>
                <a:cubicBezTo>
                  <a:pt x="62" y="79"/>
                  <a:pt x="62" y="79"/>
                  <a:pt x="62" y="79"/>
                </a:cubicBezTo>
                <a:cubicBezTo>
                  <a:pt x="98" y="114"/>
                  <a:pt x="98" y="114"/>
                  <a:pt x="98" y="114"/>
                </a:cubicBezTo>
                <a:cubicBezTo>
                  <a:pt x="100" y="117"/>
                  <a:pt x="103" y="118"/>
                  <a:pt x="106" y="118"/>
                </a:cubicBezTo>
                <a:cubicBezTo>
                  <a:pt x="110" y="118"/>
                  <a:pt x="113" y="117"/>
                  <a:pt x="115" y="114"/>
                </a:cubicBezTo>
                <a:cubicBezTo>
                  <a:pt x="120" y="110"/>
                  <a:pt x="120" y="102"/>
                  <a:pt x="115" y="97"/>
                </a:cubicBezTo>
                <a:cubicBezTo>
                  <a:pt x="80" y="62"/>
                  <a:pt x="80" y="62"/>
                  <a:pt x="80" y="62"/>
                </a:cubicBezTo>
                <a:cubicBezTo>
                  <a:pt x="87" y="55"/>
                  <a:pt x="87" y="55"/>
                  <a:pt x="87" y="55"/>
                </a:cubicBezTo>
                <a:cubicBezTo>
                  <a:pt x="90" y="58"/>
                  <a:pt x="90" y="58"/>
                  <a:pt x="90" y="58"/>
                </a:cubicBezTo>
                <a:cubicBezTo>
                  <a:pt x="92" y="56"/>
                  <a:pt x="95" y="56"/>
                  <a:pt x="97" y="56"/>
                </a:cubicBezTo>
                <a:cubicBezTo>
                  <a:pt x="127" y="26"/>
                  <a:pt x="127" y="26"/>
                  <a:pt x="127" y="26"/>
                </a:cubicBezTo>
                <a:cubicBezTo>
                  <a:pt x="128" y="25"/>
                  <a:pt x="128" y="25"/>
                  <a:pt x="128" y="25"/>
                </a:cubicBezTo>
                <a:cubicBezTo>
                  <a:pt x="128" y="25"/>
                  <a:pt x="128" y="25"/>
                  <a:pt x="128" y="25"/>
                </a:cubicBezTo>
                <a:cubicBezTo>
                  <a:pt x="128" y="25"/>
                  <a:pt x="129" y="24"/>
                  <a:pt x="129" y="23"/>
                </a:cubicBezTo>
                <a:cubicBezTo>
                  <a:pt x="130" y="23"/>
                  <a:pt x="131" y="23"/>
                  <a:pt x="132" y="22"/>
                </a:cubicBezTo>
                <a:cubicBezTo>
                  <a:pt x="134" y="20"/>
                  <a:pt x="134" y="17"/>
                  <a:pt x="132" y="16"/>
                </a:cubicBezTo>
                <a:close/>
                <a:moveTo>
                  <a:pt x="108" y="103"/>
                </a:moveTo>
                <a:cubicBezTo>
                  <a:pt x="110" y="103"/>
                  <a:pt x="112" y="105"/>
                  <a:pt x="112" y="108"/>
                </a:cubicBezTo>
                <a:cubicBezTo>
                  <a:pt x="112" y="110"/>
                  <a:pt x="110" y="112"/>
                  <a:pt x="108" y="112"/>
                </a:cubicBezTo>
                <a:cubicBezTo>
                  <a:pt x="105" y="112"/>
                  <a:pt x="103" y="110"/>
                  <a:pt x="103" y="108"/>
                </a:cubicBezTo>
                <a:cubicBezTo>
                  <a:pt x="103" y="105"/>
                  <a:pt x="105" y="103"/>
                  <a:pt x="108" y="103"/>
                </a:cubicBezTo>
                <a:close/>
                <a:moveTo>
                  <a:pt x="90" y="41"/>
                </a:moveTo>
                <a:cubicBezTo>
                  <a:pt x="88" y="39"/>
                  <a:pt x="88" y="39"/>
                  <a:pt x="88" y="39"/>
                </a:cubicBezTo>
                <a:cubicBezTo>
                  <a:pt x="111" y="16"/>
                  <a:pt x="111" y="16"/>
                  <a:pt x="111" y="16"/>
                </a:cubicBezTo>
                <a:cubicBezTo>
                  <a:pt x="113" y="18"/>
                  <a:pt x="113" y="18"/>
                  <a:pt x="113" y="18"/>
                </a:cubicBezTo>
                <a:lnTo>
                  <a:pt x="90" y="41"/>
                </a:lnTo>
                <a:close/>
                <a:moveTo>
                  <a:pt x="98" y="48"/>
                </a:moveTo>
                <a:cubicBezTo>
                  <a:pt x="96" y="46"/>
                  <a:pt x="96" y="46"/>
                  <a:pt x="96" y="46"/>
                </a:cubicBezTo>
                <a:cubicBezTo>
                  <a:pt x="118" y="23"/>
                  <a:pt x="118" y="23"/>
                  <a:pt x="118" y="23"/>
                </a:cubicBezTo>
                <a:cubicBezTo>
                  <a:pt x="120" y="25"/>
                  <a:pt x="120" y="25"/>
                  <a:pt x="120" y="25"/>
                </a:cubicBezTo>
                <a:lnTo>
                  <a:pt x="98" y="48"/>
                </a:lnTo>
                <a:close/>
              </a:path>
            </a:pathLst>
          </a:custGeom>
          <a:solidFill>
            <a:srgbClr val="356377"/>
          </a:solidFill>
          <a:ln>
            <a:noFill/>
          </a:ln>
        </p:spPr>
        <p:txBody>
          <a:bodyPr vert="horz" wrap="square" lIns="91440" tIns="45720" rIns="91440" bIns="45720" numCol="1" anchor="t" anchorCtr="0" compatLnSpc="1">
            <a:prstTxWarp prst="textNoShape">
              <a:avLst/>
            </a:prstTxWarp>
          </a:bodyPr>
          <a:lstStyle/>
          <a:p>
            <a:pPr defTabSz="914378"/>
            <a:endParaRPr lang="en-US" sz="1800">
              <a:solidFill>
                <a:prstClr val="black"/>
              </a:solidFill>
            </a:endParaRPr>
          </a:p>
        </p:txBody>
      </p:sp>
      <p:sp>
        <p:nvSpPr>
          <p:cNvPr id="189" name="Freeform 6">
            <a:extLst>
              <a:ext uri="{FF2B5EF4-FFF2-40B4-BE49-F238E27FC236}">
                <a16:creationId xmlns:a16="http://schemas.microsoft.com/office/drawing/2014/main" id="{28D3B41A-5748-4F8B-ABFD-51A7EA234334}"/>
              </a:ext>
            </a:extLst>
          </p:cNvPr>
          <p:cNvSpPr>
            <a:spLocks/>
          </p:cNvSpPr>
          <p:nvPr/>
        </p:nvSpPr>
        <p:spPr bwMode="auto">
          <a:xfrm>
            <a:off x="1018488" y="1200228"/>
            <a:ext cx="2105713" cy="967308"/>
          </a:xfrm>
          <a:custGeom>
            <a:avLst/>
            <a:gdLst>
              <a:gd name="T0" fmla="*/ 16 w 1028"/>
              <a:gd name="T1" fmla="*/ 0 h 522"/>
              <a:gd name="T2" fmla="*/ 941 w 1028"/>
              <a:gd name="T3" fmla="*/ 0 h 522"/>
              <a:gd name="T4" fmla="*/ 958 w 1028"/>
              <a:gd name="T5" fmla="*/ 16 h 522"/>
              <a:gd name="T6" fmla="*/ 958 w 1028"/>
              <a:gd name="T7" fmla="*/ 225 h 522"/>
              <a:gd name="T8" fmla="*/ 1028 w 1028"/>
              <a:gd name="T9" fmla="*/ 262 h 522"/>
              <a:gd name="T10" fmla="*/ 958 w 1028"/>
              <a:gd name="T11" fmla="*/ 302 h 522"/>
              <a:gd name="T12" fmla="*/ 958 w 1028"/>
              <a:gd name="T13" fmla="*/ 506 h 522"/>
              <a:gd name="T14" fmla="*/ 941 w 1028"/>
              <a:gd name="T15" fmla="*/ 522 h 522"/>
              <a:gd name="T16" fmla="*/ 16 w 1028"/>
              <a:gd name="T17" fmla="*/ 522 h 522"/>
              <a:gd name="T18" fmla="*/ 0 w 1028"/>
              <a:gd name="T19" fmla="*/ 506 h 522"/>
              <a:gd name="T20" fmla="*/ 0 w 1028"/>
              <a:gd name="T21" fmla="*/ 16 h 522"/>
              <a:gd name="T22" fmla="*/ 16 w 1028"/>
              <a:gd name="T23" fmla="*/ 0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28" h="522">
                <a:moveTo>
                  <a:pt x="16" y="0"/>
                </a:moveTo>
                <a:cubicBezTo>
                  <a:pt x="941" y="0"/>
                  <a:pt x="941" y="0"/>
                  <a:pt x="941" y="0"/>
                </a:cubicBezTo>
                <a:cubicBezTo>
                  <a:pt x="950" y="0"/>
                  <a:pt x="958" y="7"/>
                  <a:pt x="958" y="16"/>
                </a:cubicBezTo>
                <a:cubicBezTo>
                  <a:pt x="958" y="225"/>
                  <a:pt x="958" y="225"/>
                  <a:pt x="958" y="225"/>
                </a:cubicBezTo>
                <a:cubicBezTo>
                  <a:pt x="1028" y="262"/>
                  <a:pt x="1028" y="262"/>
                  <a:pt x="1028" y="262"/>
                </a:cubicBezTo>
                <a:cubicBezTo>
                  <a:pt x="958" y="302"/>
                  <a:pt x="958" y="302"/>
                  <a:pt x="958" y="302"/>
                </a:cubicBezTo>
                <a:cubicBezTo>
                  <a:pt x="958" y="506"/>
                  <a:pt x="958" y="506"/>
                  <a:pt x="958" y="506"/>
                </a:cubicBezTo>
                <a:cubicBezTo>
                  <a:pt x="958" y="514"/>
                  <a:pt x="950" y="522"/>
                  <a:pt x="941" y="522"/>
                </a:cubicBezTo>
                <a:cubicBezTo>
                  <a:pt x="16" y="522"/>
                  <a:pt x="16" y="522"/>
                  <a:pt x="16" y="522"/>
                </a:cubicBezTo>
                <a:cubicBezTo>
                  <a:pt x="7" y="522"/>
                  <a:pt x="0" y="514"/>
                  <a:pt x="0" y="506"/>
                </a:cubicBezTo>
                <a:cubicBezTo>
                  <a:pt x="0" y="16"/>
                  <a:pt x="0" y="16"/>
                  <a:pt x="0" y="16"/>
                </a:cubicBezTo>
                <a:cubicBezTo>
                  <a:pt x="0" y="7"/>
                  <a:pt x="7" y="0"/>
                  <a:pt x="16" y="0"/>
                </a:cubicBezTo>
                <a:close/>
              </a:path>
            </a:pathLst>
          </a:custGeom>
          <a:noFill/>
          <a:ln>
            <a:solidFill>
              <a:srgbClr val="45C1A4"/>
            </a:solidFill>
          </a:ln>
        </p:spPr>
        <p:txBody>
          <a:bodyPr vert="horz" wrap="square" lIns="91440" tIns="45720" rIns="91440" bIns="45720" numCol="1" anchor="t" anchorCtr="0" compatLnSpc="1">
            <a:prstTxWarp prst="textNoShape">
              <a:avLst/>
            </a:prstTxWarp>
          </a:bodyPr>
          <a:lstStyle/>
          <a:p>
            <a:pPr defTabSz="914378"/>
            <a:endParaRPr lang="en-US" sz="1800">
              <a:solidFill>
                <a:prstClr val="black"/>
              </a:solidFill>
            </a:endParaRPr>
          </a:p>
        </p:txBody>
      </p:sp>
      <p:sp>
        <p:nvSpPr>
          <p:cNvPr id="190" name="Freeform 6">
            <a:extLst>
              <a:ext uri="{FF2B5EF4-FFF2-40B4-BE49-F238E27FC236}">
                <a16:creationId xmlns:a16="http://schemas.microsoft.com/office/drawing/2014/main" id="{FF673D3D-B0C1-4E0B-8168-6505C34F34F5}"/>
              </a:ext>
            </a:extLst>
          </p:cNvPr>
          <p:cNvSpPr>
            <a:spLocks/>
          </p:cNvSpPr>
          <p:nvPr/>
        </p:nvSpPr>
        <p:spPr bwMode="auto">
          <a:xfrm>
            <a:off x="457201" y="2442565"/>
            <a:ext cx="2105713" cy="986498"/>
          </a:xfrm>
          <a:custGeom>
            <a:avLst/>
            <a:gdLst>
              <a:gd name="T0" fmla="*/ 16 w 1028"/>
              <a:gd name="T1" fmla="*/ 0 h 522"/>
              <a:gd name="T2" fmla="*/ 941 w 1028"/>
              <a:gd name="T3" fmla="*/ 0 h 522"/>
              <a:gd name="T4" fmla="*/ 958 w 1028"/>
              <a:gd name="T5" fmla="*/ 16 h 522"/>
              <a:gd name="T6" fmla="*/ 958 w 1028"/>
              <a:gd name="T7" fmla="*/ 225 h 522"/>
              <a:gd name="T8" fmla="*/ 1028 w 1028"/>
              <a:gd name="T9" fmla="*/ 262 h 522"/>
              <a:gd name="T10" fmla="*/ 958 w 1028"/>
              <a:gd name="T11" fmla="*/ 302 h 522"/>
              <a:gd name="T12" fmla="*/ 958 w 1028"/>
              <a:gd name="T13" fmla="*/ 506 h 522"/>
              <a:gd name="T14" fmla="*/ 941 w 1028"/>
              <a:gd name="T15" fmla="*/ 522 h 522"/>
              <a:gd name="T16" fmla="*/ 16 w 1028"/>
              <a:gd name="T17" fmla="*/ 522 h 522"/>
              <a:gd name="T18" fmla="*/ 0 w 1028"/>
              <a:gd name="T19" fmla="*/ 506 h 522"/>
              <a:gd name="T20" fmla="*/ 0 w 1028"/>
              <a:gd name="T21" fmla="*/ 16 h 522"/>
              <a:gd name="T22" fmla="*/ 16 w 1028"/>
              <a:gd name="T23" fmla="*/ 0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28" h="522">
                <a:moveTo>
                  <a:pt x="16" y="0"/>
                </a:moveTo>
                <a:cubicBezTo>
                  <a:pt x="941" y="0"/>
                  <a:pt x="941" y="0"/>
                  <a:pt x="941" y="0"/>
                </a:cubicBezTo>
                <a:cubicBezTo>
                  <a:pt x="950" y="0"/>
                  <a:pt x="958" y="7"/>
                  <a:pt x="958" y="16"/>
                </a:cubicBezTo>
                <a:cubicBezTo>
                  <a:pt x="958" y="225"/>
                  <a:pt x="958" y="225"/>
                  <a:pt x="958" y="225"/>
                </a:cubicBezTo>
                <a:cubicBezTo>
                  <a:pt x="1028" y="262"/>
                  <a:pt x="1028" y="262"/>
                  <a:pt x="1028" y="262"/>
                </a:cubicBezTo>
                <a:cubicBezTo>
                  <a:pt x="958" y="302"/>
                  <a:pt x="958" y="302"/>
                  <a:pt x="958" y="302"/>
                </a:cubicBezTo>
                <a:cubicBezTo>
                  <a:pt x="958" y="506"/>
                  <a:pt x="958" y="506"/>
                  <a:pt x="958" y="506"/>
                </a:cubicBezTo>
                <a:cubicBezTo>
                  <a:pt x="958" y="514"/>
                  <a:pt x="950" y="522"/>
                  <a:pt x="941" y="522"/>
                </a:cubicBezTo>
                <a:cubicBezTo>
                  <a:pt x="16" y="522"/>
                  <a:pt x="16" y="522"/>
                  <a:pt x="16" y="522"/>
                </a:cubicBezTo>
                <a:cubicBezTo>
                  <a:pt x="7" y="522"/>
                  <a:pt x="0" y="514"/>
                  <a:pt x="0" y="506"/>
                </a:cubicBezTo>
                <a:cubicBezTo>
                  <a:pt x="0" y="16"/>
                  <a:pt x="0" y="16"/>
                  <a:pt x="0" y="16"/>
                </a:cubicBezTo>
                <a:cubicBezTo>
                  <a:pt x="0" y="7"/>
                  <a:pt x="7" y="0"/>
                  <a:pt x="16" y="0"/>
                </a:cubicBezTo>
                <a:close/>
              </a:path>
            </a:pathLst>
          </a:custGeom>
          <a:solidFill>
            <a:srgbClr val="356377"/>
          </a:solidFill>
          <a:ln>
            <a:noFill/>
          </a:ln>
        </p:spPr>
        <p:txBody>
          <a:bodyPr vert="horz" wrap="square" lIns="91440" tIns="45720" rIns="91440" bIns="45720" numCol="1" anchor="t" anchorCtr="0" compatLnSpc="1">
            <a:prstTxWarp prst="textNoShape">
              <a:avLst/>
            </a:prstTxWarp>
          </a:bodyPr>
          <a:lstStyle/>
          <a:p>
            <a:pPr defTabSz="914378"/>
            <a:endParaRPr lang="en-US" sz="1800">
              <a:solidFill>
                <a:prstClr val="black"/>
              </a:solidFill>
            </a:endParaRPr>
          </a:p>
        </p:txBody>
      </p:sp>
      <p:sp>
        <p:nvSpPr>
          <p:cNvPr id="191" name="Freeform 6">
            <a:extLst>
              <a:ext uri="{FF2B5EF4-FFF2-40B4-BE49-F238E27FC236}">
                <a16:creationId xmlns:a16="http://schemas.microsoft.com/office/drawing/2014/main" id="{93336F28-F7D6-42D3-B2EF-B400C1359B7F}"/>
              </a:ext>
            </a:extLst>
          </p:cNvPr>
          <p:cNvSpPr>
            <a:spLocks/>
          </p:cNvSpPr>
          <p:nvPr/>
        </p:nvSpPr>
        <p:spPr bwMode="auto">
          <a:xfrm>
            <a:off x="981274" y="3661765"/>
            <a:ext cx="2105713" cy="986498"/>
          </a:xfrm>
          <a:custGeom>
            <a:avLst/>
            <a:gdLst>
              <a:gd name="T0" fmla="*/ 16 w 1028"/>
              <a:gd name="T1" fmla="*/ 0 h 522"/>
              <a:gd name="T2" fmla="*/ 941 w 1028"/>
              <a:gd name="T3" fmla="*/ 0 h 522"/>
              <a:gd name="T4" fmla="*/ 958 w 1028"/>
              <a:gd name="T5" fmla="*/ 16 h 522"/>
              <a:gd name="T6" fmla="*/ 958 w 1028"/>
              <a:gd name="T7" fmla="*/ 225 h 522"/>
              <a:gd name="T8" fmla="*/ 1028 w 1028"/>
              <a:gd name="T9" fmla="*/ 262 h 522"/>
              <a:gd name="T10" fmla="*/ 958 w 1028"/>
              <a:gd name="T11" fmla="*/ 302 h 522"/>
              <a:gd name="T12" fmla="*/ 958 w 1028"/>
              <a:gd name="T13" fmla="*/ 506 h 522"/>
              <a:gd name="T14" fmla="*/ 941 w 1028"/>
              <a:gd name="T15" fmla="*/ 522 h 522"/>
              <a:gd name="T16" fmla="*/ 16 w 1028"/>
              <a:gd name="T17" fmla="*/ 522 h 522"/>
              <a:gd name="T18" fmla="*/ 0 w 1028"/>
              <a:gd name="T19" fmla="*/ 506 h 522"/>
              <a:gd name="T20" fmla="*/ 0 w 1028"/>
              <a:gd name="T21" fmla="*/ 16 h 522"/>
              <a:gd name="T22" fmla="*/ 16 w 1028"/>
              <a:gd name="T23" fmla="*/ 0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28" h="522">
                <a:moveTo>
                  <a:pt x="16" y="0"/>
                </a:moveTo>
                <a:cubicBezTo>
                  <a:pt x="941" y="0"/>
                  <a:pt x="941" y="0"/>
                  <a:pt x="941" y="0"/>
                </a:cubicBezTo>
                <a:cubicBezTo>
                  <a:pt x="950" y="0"/>
                  <a:pt x="958" y="7"/>
                  <a:pt x="958" y="16"/>
                </a:cubicBezTo>
                <a:cubicBezTo>
                  <a:pt x="958" y="225"/>
                  <a:pt x="958" y="225"/>
                  <a:pt x="958" y="225"/>
                </a:cubicBezTo>
                <a:cubicBezTo>
                  <a:pt x="1028" y="262"/>
                  <a:pt x="1028" y="262"/>
                  <a:pt x="1028" y="262"/>
                </a:cubicBezTo>
                <a:cubicBezTo>
                  <a:pt x="958" y="302"/>
                  <a:pt x="958" y="302"/>
                  <a:pt x="958" y="302"/>
                </a:cubicBezTo>
                <a:cubicBezTo>
                  <a:pt x="958" y="506"/>
                  <a:pt x="958" y="506"/>
                  <a:pt x="958" y="506"/>
                </a:cubicBezTo>
                <a:cubicBezTo>
                  <a:pt x="958" y="514"/>
                  <a:pt x="950" y="522"/>
                  <a:pt x="941" y="522"/>
                </a:cubicBezTo>
                <a:cubicBezTo>
                  <a:pt x="16" y="522"/>
                  <a:pt x="16" y="522"/>
                  <a:pt x="16" y="522"/>
                </a:cubicBezTo>
                <a:cubicBezTo>
                  <a:pt x="7" y="522"/>
                  <a:pt x="0" y="514"/>
                  <a:pt x="0" y="506"/>
                </a:cubicBezTo>
                <a:cubicBezTo>
                  <a:pt x="0" y="16"/>
                  <a:pt x="0" y="16"/>
                  <a:pt x="0" y="16"/>
                </a:cubicBezTo>
                <a:cubicBezTo>
                  <a:pt x="0" y="7"/>
                  <a:pt x="7" y="0"/>
                  <a:pt x="16" y="0"/>
                </a:cubicBezTo>
                <a:close/>
              </a:path>
            </a:pathLst>
          </a:custGeom>
          <a:noFill/>
          <a:ln>
            <a:solidFill>
              <a:srgbClr val="45C1A4"/>
            </a:solidFill>
          </a:ln>
        </p:spPr>
        <p:txBody>
          <a:bodyPr vert="horz" wrap="square" lIns="91440" tIns="45720" rIns="91440" bIns="45720" numCol="1" anchor="t" anchorCtr="0" compatLnSpc="1">
            <a:prstTxWarp prst="textNoShape">
              <a:avLst/>
            </a:prstTxWarp>
          </a:bodyPr>
          <a:lstStyle/>
          <a:p>
            <a:pPr defTabSz="914378"/>
            <a:endParaRPr lang="en-US" sz="1800">
              <a:solidFill>
                <a:prstClr val="black"/>
              </a:solidFill>
            </a:endParaRPr>
          </a:p>
        </p:txBody>
      </p:sp>
      <p:sp>
        <p:nvSpPr>
          <p:cNvPr id="192" name="Freeform 6">
            <a:extLst>
              <a:ext uri="{FF2B5EF4-FFF2-40B4-BE49-F238E27FC236}">
                <a16:creationId xmlns:a16="http://schemas.microsoft.com/office/drawing/2014/main" id="{B12774A2-7E04-425B-9494-235419498B0D}"/>
              </a:ext>
            </a:extLst>
          </p:cNvPr>
          <p:cNvSpPr>
            <a:spLocks/>
          </p:cNvSpPr>
          <p:nvPr/>
        </p:nvSpPr>
        <p:spPr bwMode="auto">
          <a:xfrm flipH="1">
            <a:off x="5980814" y="1200228"/>
            <a:ext cx="2105713" cy="967308"/>
          </a:xfrm>
          <a:custGeom>
            <a:avLst/>
            <a:gdLst>
              <a:gd name="T0" fmla="*/ 16 w 1028"/>
              <a:gd name="T1" fmla="*/ 0 h 522"/>
              <a:gd name="T2" fmla="*/ 941 w 1028"/>
              <a:gd name="T3" fmla="*/ 0 h 522"/>
              <a:gd name="T4" fmla="*/ 958 w 1028"/>
              <a:gd name="T5" fmla="*/ 16 h 522"/>
              <a:gd name="T6" fmla="*/ 958 w 1028"/>
              <a:gd name="T7" fmla="*/ 225 h 522"/>
              <a:gd name="T8" fmla="*/ 1028 w 1028"/>
              <a:gd name="T9" fmla="*/ 262 h 522"/>
              <a:gd name="T10" fmla="*/ 958 w 1028"/>
              <a:gd name="T11" fmla="*/ 302 h 522"/>
              <a:gd name="T12" fmla="*/ 958 w 1028"/>
              <a:gd name="T13" fmla="*/ 506 h 522"/>
              <a:gd name="T14" fmla="*/ 941 w 1028"/>
              <a:gd name="T15" fmla="*/ 522 h 522"/>
              <a:gd name="T16" fmla="*/ 16 w 1028"/>
              <a:gd name="T17" fmla="*/ 522 h 522"/>
              <a:gd name="T18" fmla="*/ 0 w 1028"/>
              <a:gd name="T19" fmla="*/ 506 h 522"/>
              <a:gd name="T20" fmla="*/ 0 w 1028"/>
              <a:gd name="T21" fmla="*/ 16 h 522"/>
              <a:gd name="T22" fmla="*/ 16 w 1028"/>
              <a:gd name="T23" fmla="*/ 0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28" h="522">
                <a:moveTo>
                  <a:pt x="16" y="0"/>
                </a:moveTo>
                <a:cubicBezTo>
                  <a:pt x="941" y="0"/>
                  <a:pt x="941" y="0"/>
                  <a:pt x="941" y="0"/>
                </a:cubicBezTo>
                <a:cubicBezTo>
                  <a:pt x="950" y="0"/>
                  <a:pt x="958" y="7"/>
                  <a:pt x="958" y="16"/>
                </a:cubicBezTo>
                <a:cubicBezTo>
                  <a:pt x="958" y="225"/>
                  <a:pt x="958" y="225"/>
                  <a:pt x="958" y="225"/>
                </a:cubicBezTo>
                <a:cubicBezTo>
                  <a:pt x="1028" y="262"/>
                  <a:pt x="1028" y="262"/>
                  <a:pt x="1028" y="262"/>
                </a:cubicBezTo>
                <a:cubicBezTo>
                  <a:pt x="958" y="302"/>
                  <a:pt x="958" y="302"/>
                  <a:pt x="958" y="302"/>
                </a:cubicBezTo>
                <a:cubicBezTo>
                  <a:pt x="958" y="506"/>
                  <a:pt x="958" y="506"/>
                  <a:pt x="958" y="506"/>
                </a:cubicBezTo>
                <a:cubicBezTo>
                  <a:pt x="958" y="514"/>
                  <a:pt x="950" y="522"/>
                  <a:pt x="941" y="522"/>
                </a:cubicBezTo>
                <a:cubicBezTo>
                  <a:pt x="16" y="522"/>
                  <a:pt x="16" y="522"/>
                  <a:pt x="16" y="522"/>
                </a:cubicBezTo>
                <a:cubicBezTo>
                  <a:pt x="7" y="522"/>
                  <a:pt x="0" y="514"/>
                  <a:pt x="0" y="506"/>
                </a:cubicBezTo>
                <a:cubicBezTo>
                  <a:pt x="0" y="16"/>
                  <a:pt x="0" y="16"/>
                  <a:pt x="0" y="16"/>
                </a:cubicBezTo>
                <a:cubicBezTo>
                  <a:pt x="0" y="7"/>
                  <a:pt x="7" y="0"/>
                  <a:pt x="16" y="0"/>
                </a:cubicBezTo>
                <a:close/>
              </a:path>
            </a:pathLst>
          </a:custGeom>
          <a:noFill/>
          <a:ln>
            <a:solidFill>
              <a:srgbClr val="45C1A4"/>
            </a:solidFill>
          </a:ln>
        </p:spPr>
        <p:txBody>
          <a:bodyPr vert="horz" wrap="square" lIns="91440" tIns="45720" rIns="91440" bIns="45720" numCol="1" anchor="t" anchorCtr="0" compatLnSpc="1">
            <a:prstTxWarp prst="textNoShape">
              <a:avLst/>
            </a:prstTxWarp>
          </a:bodyPr>
          <a:lstStyle/>
          <a:p>
            <a:pPr defTabSz="914378"/>
            <a:endParaRPr lang="en-US" sz="1800">
              <a:solidFill>
                <a:prstClr val="black"/>
              </a:solidFill>
            </a:endParaRPr>
          </a:p>
        </p:txBody>
      </p:sp>
      <p:sp>
        <p:nvSpPr>
          <p:cNvPr id="193" name="Freeform 6">
            <a:extLst>
              <a:ext uri="{FF2B5EF4-FFF2-40B4-BE49-F238E27FC236}">
                <a16:creationId xmlns:a16="http://schemas.microsoft.com/office/drawing/2014/main" id="{62FBBE34-8A72-4696-B9AB-15F13FB59528}"/>
              </a:ext>
            </a:extLst>
          </p:cNvPr>
          <p:cNvSpPr>
            <a:spLocks/>
          </p:cNvSpPr>
          <p:nvPr/>
        </p:nvSpPr>
        <p:spPr bwMode="auto">
          <a:xfrm flipH="1">
            <a:off x="6410127" y="2442565"/>
            <a:ext cx="2105713" cy="986498"/>
          </a:xfrm>
          <a:custGeom>
            <a:avLst/>
            <a:gdLst>
              <a:gd name="T0" fmla="*/ 16 w 1028"/>
              <a:gd name="T1" fmla="*/ 0 h 522"/>
              <a:gd name="T2" fmla="*/ 941 w 1028"/>
              <a:gd name="T3" fmla="*/ 0 h 522"/>
              <a:gd name="T4" fmla="*/ 958 w 1028"/>
              <a:gd name="T5" fmla="*/ 16 h 522"/>
              <a:gd name="T6" fmla="*/ 958 w 1028"/>
              <a:gd name="T7" fmla="*/ 225 h 522"/>
              <a:gd name="T8" fmla="*/ 1028 w 1028"/>
              <a:gd name="T9" fmla="*/ 262 h 522"/>
              <a:gd name="T10" fmla="*/ 958 w 1028"/>
              <a:gd name="T11" fmla="*/ 302 h 522"/>
              <a:gd name="T12" fmla="*/ 958 w 1028"/>
              <a:gd name="T13" fmla="*/ 506 h 522"/>
              <a:gd name="T14" fmla="*/ 941 w 1028"/>
              <a:gd name="T15" fmla="*/ 522 h 522"/>
              <a:gd name="T16" fmla="*/ 16 w 1028"/>
              <a:gd name="T17" fmla="*/ 522 h 522"/>
              <a:gd name="T18" fmla="*/ 0 w 1028"/>
              <a:gd name="T19" fmla="*/ 506 h 522"/>
              <a:gd name="T20" fmla="*/ 0 w 1028"/>
              <a:gd name="T21" fmla="*/ 16 h 522"/>
              <a:gd name="T22" fmla="*/ 16 w 1028"/>
              <a:gd name="T23" fmla="*/ 0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28" h="522">
                <a:moveTo>
                  <a:pt x="16" y="0"/>
                </a:moveTo>
                <a:cubicBezTo>
                  <a:pt x="941" y="0"/>
                  <a:pt x="941" y="0"/>
                  <a:pt x="941" y="0"/>
                </a:cubicBezTo>
                <a:cubicBezTo>
                  <a:pt x="950" y="0"/>
                  <a:pt x="958" y="7"/>
                  <a:pt x="958" y="16"/>
                </a:cubicBezTo>
                <a:cubicBezTo>
                  <a:pt x="958" y="225"/>
                  <a:pt x="958" y="225"/>
                  <a:pt x="958" y="225"/>
                </a:cubicBezTo>
                <a:cubicBezTo>
                  <a:pt x="1028" y="262"/>
                  <a:pt x="1028" y="262"/>
                  <a:pt x="1028" y="262"/>
                </a:cubicBezTo>
                <a:cubicBezTo>
                  <a:pt x="958" y="302"/>
                  <a:pt x="958" y="302"/>
                  <a:pt x="958" y="302"/>
                </a:cubicBezTo>
                <a:cubicBezTo>
                  <a:pt x="958" y="506"/>
                  <a:pt x="958" y="506"/>
                  <a:pt x="958" y="506"/>
                </a:cubicBezTo>
                <a:cubicBezTo>
                  <a:pt x="958" y="514"/>
                  <a:pt x="950" y="522"/>
                  <a:pt x="941" y="522"/>
                </a:cubicBezTo>
                <a:cubicBezTo>
                  <a:pt x="16" y="522"/>
                  <a:pt x="16" y="522"/>
                  <a:pt x="16" y="522"/>
                </a:cubicBezTo>
                <a:cubicBezTo>
                  <a:pt x="7" y="522"/>
                  <a:pt x="0" y="514"/>
                  <a:pt x="0" y="506"/>
                </a:cubicBezTo>
                <a:cubicBezTo>
                  <a:pt x="0" y="16"/>
                  <a:pt x="0" y="16"/>
                  <a:pt x="0" y="16"/>
                </a:cubicBezTo>
                <a:cubicBezTo>
                  <a:pt x="0" y="7"/>
                  <a:pt x="7" y="0"/>
                  <a:pt x="16" y="0"/>
                </a:cubicBezTo>
                <a:close/>
              </a:path>
            </a:pathLst>
          </a:custGeom>
          <a:solidFill>
            <a:srgbClr val="356377"/>
          </a:solidFill>
          <a:ln>
            <a:noFill/>
          </a:ln>
        </p:spPr>
        <p:txBody>
          <a:bodyPr vert="horz" wrap="square" lIns="91440" tIns="45720" rIns="91440" bIns="45720" numCol="1" anchor="t" anchorCtr="0" compatLnSpc="1">
            <a:prstTxWarp prst="textNoShape">
              <a:avLst/>
            </a:prstTxWarp>
          </a:bodyPr>
          <a:lstStyle/>
          <a:p>
            <a:pPr defTabSz="914378"/>
            <a:endParaRPr lang="en-US" sz="1800">
              <a:solidFill>
                <a:prstClr val="black"/>
              </a:solidFill>
            </a:endParaRPr>
          </a:p>
        </p:txBody>
      </p:sp>
      <p:sp>
        <p:nvSpPr>
          <p:cNvPr id="194" name="Freeform 6">
            <a:extLst>
              <a:ext uri="{FF2B5EF4-FFF2-40B4-BE49-F238E27FC236}">
                <a16:creationId xmlns:a16="http://schemas.microsoft.com/office/drawing/2014/main" id="{E097B81E-6F35-48DF-83D1-9AC4FFF41995}"/>
              </a:ext>
            </a:extLst>
          </p:cNvPr>
          <p:cNvSpPr>
            <a:spLocks/>
          </p:cNvSpPr>
          <p:nvPr/>
        </p:nvSpPr>
        <p:spPr bwMode="auto">
          <a:xfrm flipH="1">
            <a:off x="5943600" y="3661765"/>
            <a:ext cx="2105713" cy="986498"/>
          </a:xfrm>
          <a:custGeom>
            <a:avLst/>
            <a:gdLst>
              <a:gd name="T0" fmla="*/ 16 w 1028"/>
              <a:gd name="T1" fmla="*/ 0 h 522"/>
              <a:gd name="T2" fmla="*/ 941 w 1028"/>
              <a:gd name="T3" fmla="*/ 0 h 522"/>
              <a:gd name="T4" fmla="*/ 958 w 1028"/>
              <a:gd name="T5" fmla="*/ 16 h 522"/>
              <a:gd name="T6" fmla="*/ 958 w 1028"/>
              <a:gd name="T7" fmla="*/ 225 h 522"/>
              <a:gd name="T8" fmla="*/ 1028 w 1028"/>
              <a:gd name="T9" fmla="*/ 262 h 522"/>
              <a:gd name="T10" fmla="*/ 958 w 1028"/>
              <a:gd name="T11" fmla="*/ 302 h 522"/>
              <a:gd name="T12" fmla="*/ 958 w 1028"/>
              <a:gd name="T13" fmla="*/ 506 h 522"/>
              <a:gd name="T14" fmla="*/ 941 w 1028"/>
              <a:gd name="T15" fmla="*/ 522 h 522"/>
              <a:gd name="T16" fmla="*/ 16 w 1028"/>
              <a:gd name="T17" fmla="*/ 522 h 522"/>
              <a:gd name="T18" fmla="*/ 0 w 1028"/>
              <a:gd name="T19" fmla="*/ 506 h 522"/>
              <a:gd name="T20" fmla="*/ 0 w 1028"/>
              <a:gd name="T21" fmla="*/ 16 h 522"/>
              <a:gd name="T22" fmla="*/ 16 w 1028"/>
              <a:gd name="T23" fmla="*/ 0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28" h="522">
                <a:moveTo>
                  <a:pt x="16" y="0"/>
                </a:moveTo>
                <a:cubicBezTo>
                  <a:pt x="941" y="0"/>
                  <a:pt x="941" y="0"/>
                  <a:pt x="941" y="0"/>
                </a:cubicBezTo>
                <a:cubicBezTo>
                  <a:pt x="950" y="0"/>
                  <a:pt x="958" y="7"/>
                  <a:pt x="958" y="16"/>
                </a:cubicBezTo>
                <a:cubicBezTo>
                  <a:pt x="958" y="225"/>
                  <a:pt x="958" y="225"/>
                  <a:pt x="958" y="225"/>
                </a:cubicBezTo>
                <a:cubicBezTo>
                  <a:pt x="1028" y="262"/>
                  <a:pt x="1028" y="262"/>
                  <a:pt x="1028" y="262"/>
                </a:cubicBezTo>
                <a:cubicBezTo>
                  <a:pt x="958" y="302"/>
                  <a:pt x="958" y="302"/>
                  <a:pt x="958" y="302"/>
                </a:cubicBezTo>
                <a:cubicBezTo>
                  <a:pt x="958" y="506"/>
                  <a:pt x="958" y="506"/>
                  <a:pt x="958" y="506"/>
                </a:cubicBezTo>
                <a:cubicBezTo>
                  <a:pt x="958" y="514"/>
                  <a:pt x="950" y="522"/>
                  <a:pt x="941" y="522"/>
                </a:cubicBezTo>
                <a:cubicBezTo>
                  <a:pt x="16" y="522"/>
                  <a:pt x="16" y="522"/>
                  <a:pt x="16" y="522"/>
                </a:cubicBezTo>
                <a:cubicBezTo>
                  <a:pt x="7" y="522"/>
                  <a:pt x="0" y="514"/>
                  <a:pt x="0" y="506"/>
                </a:cubicBezTo>
                <a:cubicBezTo>
                  <a:pt x="0" y="16"/>
                  <a:pt x="0" y="16"/>
                  <a:pt x="0" y="16"/>
                </a:cubicBezTo>
                <a:cubicBezTo>
                  <a:pt x="0" y="7"/>
                  <a:pt x="7" y="0"/>
                  <a:pt x="16" y="0"/>
                </a:cubicBezTo>
                <a:close/>
              </a:path>
            </a:pathLst>
          </a:custGeom>
          <a:noFill/>
          <a:ln>
            <a:solidFill>
              <a:srgbClr val="45C1A4"/>
            </a:solidFill>
          </a:ln>
        </p:spPr>
        <p:txBody>
          <a:bodyPr vert="horz" wrap="square" lIns="91440" tIns="45720" rIns="91440" bIns="45720" numCol="1" anchor="t" anchorCtr="0" compatLnSpc="1">
            <a:prstTxWarp prst="textNoShape">
              <a:avLst/>
            </a:prstTxWarp>
          </a:bodyPr>
          <a:lstStyle/>
          <a:p>
            <a:pPr defTabSz="914378"/>
            <a:endParaRPr lang="en-US" sz="1800">
              <a:solidFill>
                <a:prstClr val="black"/>
              </a:solidFill>
            </a:endParaRPr>
          </a:p>
        </p:txBody>
      </p:sp>
      <p:sp>
        <p:nvSpPr>
          <p:cNvPr id="195" name="Text Box 10">
            <a:extLst>
              <a:ext uri="{FF2B5EF4-FFF2-40B4-BE49-F238E27FC236}">
                <a16:creationId xmlns:a16="http://schemas.microsoft.com/office/drawing/2014/main" id="{B707A011-EBC6-406B-B4B3-7256465B0FC7}"/>
              </a:ext>
            </a:extLst>
          </p:cNvPr>
          <p:cNvSpPr txBox="1">
            <a:spLocks noChangeArrowheads="1"/>
          </p:cNvSpPr>
          <p:nvPr/>
        </p:nvSpPr>
        <p:spPr bwMode="auto">
          <a:xfrm>
            <a:off x="6248401" y="1128922"/>
            <a:ext cx="1800913" cy="900246"/>
          </a:xfrm>
          <a:prstGeom prst="rect">
            <a:avLst/>
          </a:prstGeom>
          <a:noFill/>
          <a:ln w="9525">
            <a:noFill/>
            <a:miter lim="800000"/>
            <a:headEnd/>
            <a:tailEnd/>
          </a:ln>
        </p:spPr>
        <p:txBody>
          <a:bodyPr wrap="square" lIns="45720" tIns="22860" rIns="45720" bIns="22860">
            <a:spAutoFit/>
          </a:bodyPr>
          <a:lstStyle/>
          <a:p>
            <a:pPr defTabSz="1088205">
              <a:lnSpc>
                <a:spcPct val="200000"/>
              </a:lnSpc>
            </a:pPr>
            <a:r>
              <a:rPr lang="en-US" sz="1200" b="1">
                <a:solidFill>
                  <a:srgbClr val="45C1A4"/>
                </a:solidFill>
                <a:ea typeface="Open Sans" pitchFamily="34" charset="0"/>
                <a:cs typeface="Open Sans" pitchFamily="34" charset="0"/>
              </a:rPr>
              <a:t>New Idea</a:t>
            </a:r>
          </a:p>
          <a:p>
            <a:pPr defTabSz="1088205"/>
            <a:r>
              <a:rPr lang="en-US" sz="1050">
                <a:solidFill>
                  <a:prstClr val="black">
                    <a:lumMod val="50000"/>
                    <a:lumOff val="50000"/>
                  </a:prstClr>
                </a:solidFill>
                <a:ea typeface="Open Sans" pitchFamily="34" charset="0"/>
                <a:cs typeface="Open Sans" pitchFamily="34" charset="0"/>
              </a:rPr>
              <a:t>Mauris quam dolor, cursus at porta et, luctus eget purus. Nunc tempor luctus interdum. </a:t>
            </a:r>
          </a:p>
        </p:txBody>
      </p:sp>
      <p:sp>
        <p:nvSpPr>
          <p:cNvPr id="196" name="Text Box 10">
            <a:extLst>
              <a:ext uri="{FF2B5EF4-FFF2-40B4-BE49-F238E27FC236}">
                <a16:creationId xmlns:a16="http://schemas.microsoft.com/office/drawing/2014/main" id="{89E689ED-0EA4-41F9-861C-C1D3978313ED}"/>
              </a:ext>
            </a:extLst>
          </p:cNvPr>
          <p:cNvSpPr txBox="1">
            <a:spLocks noChangeArrowheads="1"/>
          </p:cNvSpPr>
          <p:nvPr/>
        </p:nvSpPr>
        <p:spPr bwMode="auto">
          <a:xfrm>
            <a:off x="6200088" y="3562351"/>
            <a:ext cx="1800913" cy="900246"/>
          </a:xfrm>
          <a:prstGeom prst="rect">
            <a:avLst/>
          </a:prstGeom>
          <a:noFill/>
          <a:ln w="9525">
            <a:noFill/>
            <a:miter lim="800000"/>
            <a:headEnd/>
            <a:tailEnd/>
          </a:ln>
        </p:spPr>
        <p:txBody>
          <a:bodyPr wrap="square" lIns="45720" tIns="22860" rIns="45720" bIns="22860">
            <a:spAutoFit/>
          </a:bodyPr>
          <a:lstStyle/>
          <a:p>
            <a:pPr defTabSz="1088205">
              <a:lnSpc>
                <a:spcPct val="200000"/>
              </a:lnSpc>
            </a:pPr>
            <a:r>
              <a:rPr lang="en-US" sz="1200" b="1">
                <a:solidFill>
                  <a:srgbClr val="45C1A4"/>
                </a:solidFill>
                <a:ea typeface="Open Sans" pitchFamily="34" charset="0"/>
                <a:cs typeface="Open Sans" pitchFamily="34" charset="0"/>
              </a:rPr>
              <a:t>New Customer</a:t>
            </a:r>
          </a:p>
          <a:p>
            <a:pPr defTabSz="1088205"/>
            <a:r>
              <a:rPr lang="en-US" sz="1050">
                <a:solidFill>
                  <a:prstClr val="black">
                    <a:lumMod val="50000"/>
                    <a:lumOff val="50000"/>
                  </a:prstClr>
                </a:solidFill>
                <a:ea typeface="Open Sans" pitchFamily="34" charset="0"/>
                <a:cs typeface="Open Sans" pitchFamily="34" charset="0"/>
              </a:rPr>
              <a:t>Mauris quam dolor, cursus at porta et, luctus eget purus. Nunc tempor luctus interdum. </a:t>
            </a:r>
          </a:p>
        </p:txBody>
      </p:sp>
      <p:sp>
        <p:nvSpPr>
          <p:cNvPr id="197" name="Text Box 10">
            <a:extLst>
              <a:ext uri="{FF2B5EF4-FFF2-40B4-BE49-F238E27FC236}">
                <a16:creationId xmlns:a16="http://schemas.microsoft.com/office/drawing/2014/main" id="{408B31CF-06D1-43A0-9F2E-534021A26786}"/>
              </a:ext>
            </a:extLst>
          </p:cNvPr>
          <p:cNvSpPr txBox="1">
            <a:spLocks noChangeArrowheads="1"/>
          </p:cNvSpPr>
          <p:nvPr/>
        </p:nvSpPr>
        <p:spPr bwMode="auto">
          <a:xfrm>
            <a:off x="1027115" y="3586435"/>
            <a:ext cx="1800913" cy="900246"/>
          </a:xfrm>
          <a:prstGeom prst="rect">
            <a:avLst/>
          </a:prstGeom>
          <a:noFill/>
          <a:ln w="9525">
            <a:noFill/>
            <a:miter lim="800000"/>
            <a:headEnd/>
            <a:tailEnd/>
          </a:ln>
        </p:spPr>
        <p:txBody>
          <a:bodyPr wrap="square" lIns="45720" tIns="22860" rIns="45720" bIns="22860">
            <a:spAutoFit/>
          </a:bodyPr>
          <a:lstStyle/>
          <a:p>
            <a:pPr algn="r" defTabSz="1088205">
              <a:lnSpc>
                <a:spcPct val="200000"/>
              </a:lnSpc>
            </a:pPr>
            <a:r>
              <a:rPr lang="en-US" sz="1200" b="1">
                <a:solidFill>
                  <a:srgbClr val="45C1A4"/>
                </a:solidFill>
                <a:ea typeface="Open Sans" pitchFamily="34" charset="0"/>
                <a:cs typeface="Open Sans" pitchFamily="34" charset="0"/>
              </a:rPr>
              <a:t>New Perspective</a:t>
            </a:r>
          </a:p>
          <a:p>
            <a:pPr algn="r" defTabSz="1088205"/>
            <a:r>
              <a:rPr lang="en-US" sz="1050">
                <a:solidFill>
                  <a:prstClr val="black">
                    <a:lumMod val="50000"/>
                    <a:lumOff val="50000"/>
                  </a:prstClr>
                </a:solidFill>
                <a:ea typeface="Open Sans" pitchFamily="34" charset="0"/>
                <a:cs typeface="Open Sans" pitchFamily="34" charset="0"/>
              </a:rPr>
              <a:t>Mauris quam dolor, cursus at porta et, luctus eget purus. Nunc tempor luctus interdum. </a:t>
            </a:r>
          </a:p>
        </p:txBody>
      </p:sp>
      <p:sp>
        <p:nvSpPr>
          <p:cNvPr id="198" name="Text Box 10">
            <a:extLst>
              <a:ext uri="{FF2B5EF4-FFF2-40B4-BE49-F238E27FC236}">
                <a16:creationId xmlns:a16="http://schemas.microsoft.com/office/drawing/2014/main" id="{B047FBE0-5DFD-4781-AACA-6DAB0A7FD244}"/>
              </a:ext>
            </a:extLst>
          </p:cNvPr>
          <p:cNvSpPr txBox="1">
            <a:spLocks noChangeArrowheads="1"/>
          </p:cNvSpPr>
          <p:nvPr/>
        </p:nvSpPr>
        <p:spPr bwMode="auto">
          <a:xfrm>
            <a:off x="1066801" y="1128922"/>
            <a:ext cx="1800913" cy="900246"/>
          </a:xfrm>
          <a:prstGeom prst="rect">
            <a:avLst/>
          </a:prstGeom>
          <a:noFill/>
          <a:ln w="9525">
            <a:noFill/>
            <a:miter lim="800000"/>
            <a:headEnd/>
            <a:tailEnd/>
          </a:ln>
        </p:spPr>
        <p:txBody>
          <a:bodyPr wrap="square" lIns="45720" tIns="22860" rIns="45720" bIns="22860">
            <a:spAutoFit/>
          </a:bodyPr>
          <a:lstStyle/>
          <a:p>
            <a:pPr algn="r" defTabSz="1088205">
              <a:lnSpc>
                <a:spcPct val="200000"/>
              </a:lnSpc>
            </a:pPr>
            <a:r>
              <a:rPr lang="en-US" sz="1200" b="1">
                <a:solidFill>
                  <a:srgbClr val="45C1A4"/>
                </a:solidFill>
                <a:ea typeface="Open Sans" pitchFamily="34" charset="0"/>
                <a:cs typeface="Open Sans" pitchFamily="34" charset="0"/>
              </a:rPr>
              <a:t>New Strategy</a:t>
            </a:r>
          </a:p>
          <a:p>
            <a:pPr algn="r" defTabSz="1088205"/>
            <a:r>
              <a:rPr lang="en-US" sz="1050">
                <a:solidFill>
                  <a:prstClr val="black">
                    <a:lumMod val="50000"/>
                    <a:lumOff val="50000"/>
                  </a:prstClr>
                </a:solidFill>
                <a:ea typeface="Open Sans" pitchFamily="34" charset="0"/>
                <a:cs typeface="Open Sans" pitchFamily="34" charset="0"/>
              </a:rPr>
              <a:t>Mauris quam dolor, cursus at porta et, luctus eget purus. Nunc tempor luctus interdum. </a:t>
            </a:r>
          </a:p>
        </p:txBody>
      </p:sp>
      <p:sp>
        <p:nvSpPr>
          <p:cNvPr id="199" name="Text Box 10">
            <a:extLst>
              <a:ext uri="{FF2B5EF4-FFF2-40B4-BE49-F238E27FC236}">
                <a16:creationId xmlns:a16="http://schemas.microsoft.com/office/drawing/2014/main" id="{BC794448-6B7C-42F3-8EA7-DAEF8B83C05D}"/>
              </a:ext>
            </a:extLst>
          </p:cNvPr>
          <p:cNvSpPr txBox="1">
            <a:spLocks noChangeArrowheads="1"/>
          </p:cNvSpPr>
          <p:nvPr/>
        </p:nvSpPr>
        <p:spPr bwMode="auto">
          <a:xfrm>
            <a:off x="492409" y="2377872"/>
            <a:ext cx="1800913" cy="900246"/>
          </a:xfrm>
          <a:prstGeom prst="rect">
            <a:avLst/>
          </a:prstGeom>
          <a:noFill/>
          <a:ln w="9525">
            <a:noFill/>
            <a:miter lim="800000"/>
            <a:headEnd/>
            <a:tailEnd/>
          </a:ln>
        </p:spPr>
        <p:txBody>
          <a:bodyPr wrap="square" lIns="45720" tIns="22860" rIns="45720" bIns="22860">
            <a:spAutoFit/>
          </a:bodyPr>
          <a:lstStyle/>
          <a:p>
            <a:pPr algn="r" defTabSz="1088205">
              <a:lnSpc>
                <a:spcPct val="200000"/>
              </a:lnSpc>
            </a:pPr>
            <a:r>
              <a:rPr lang="en-US" sz="1200" b="1">
                <a:solidFill>
                  <a:prstClr val="white"/>
                </a:solidFill>
                <a:ea typeface="Open Sans" pitchFamily="34" charset="0"/>
                <a:cs typeface="Open Sans" pitchFamily="34" charset="0"/>
              </a:rPr>
              <a:t>New Business</a:t>
            </a:r>
          </a:p>
          <a:p>
            <a:pPr algn="r" defTabSz="1088205"/>
            <a:r>
              <a:rPr lang="en-US" sz="1050">
                <a:solidFill>
                  <a:prstClr val="white"/>
                </a:solidFill>
                <a:ea typeface="Open Sans" pitchFamily="34" charset="0"/>
                <a:cs typeface="Open Sans" pitchFamily="34" charset="0"/>
              </a:rPr>
              <a:t>Mauris quam dolor, cursus at porta et, luctus eget purus. Nunc tempor luctus interdum. </a:t>
            </a:r>
          </a:p>
        </p:txBody>
      </p:sp>
      <p:sp>
        <p:nvSpPr>
          <p:cNvPr id="200" name="Text Box 10">
            <a:extLst>
              <a:ext uri="{FF2B5EF4-FFF2-40B4-BE49-F238E27FC236}">
                <a16:creationId xmlns:a16="http://schemas.microsoft.com/office/drawing/2014/main" id="{768B48A1-01B4-414E-9DD4-CA4479C618E8}"/>
              </a:ext>
            </a:extLst>
          </p:cNvPr>
          <p:cNvSpPr txBox="1">
            <a:spLocks noChangeArrowheads="1"/>
          </p:cNvSpPr>
          <p:nvPr/>
        </p:nvSpPr>
        <p:spPr bwMode="auto">
          <a:xfrm>
            <a:off x="6657288" y="2362118"/>
            <a:ext cx="1800913" cy="900246"/>
          </a:xfrm>
          <a:prstGeom prst="rect">
            <a:avLst/>
          </a:prstGeom>
          <a:noFill/>
          <a:ln w="9525">
            <a:noFill/>
            <a:miter lim="800000"/>
            <a:headEnd/>
            <a:tailEnd/>
          </a:ln>
        </p:spPr>
        <p:txBody>
          <a:bodyPr wrap="square" lIns="45720" tIns="22860" rIns="45720" bIns="22860">
            <a:spAutoFit/>
          </a:bodyPr>
          <a:lstStyle/>
          <a:p>
            <a:pPr defTabSz="1088205">
              <a:lnSpc>
                <a:spcPct val="200000"/>
              </a:lnSpc>
            </a:pPr>
            <a:r>
              <a:rPr lang="en-US" sz="1200" b="1" dirty="0">
                <a:solidFill>
                  <a:prstClr val="white"/>
                </a:solidFill>
                <a:ea typeface="Open Sans" pitchFamily="34" charset="0"/>
                <a:cs typeface="Open Sans" pitchFamily="34" charset="0"/>
              </a:rPr>
              <a:t>New Hope</a:t>
            </a:r>
          </a:p>
          <a:p>
            <a:pPr defTabSz="1088205"/>
            <a:r>
              <a:rPr lang="en-US" sz="1050" dirty="0" err="1">
                <a:solidFill>
                  <a:prstClr val="white"/>
                </a:solidFill>
                <a:ea typeface="Open Sans" pitchFamily="34" charset="0"/>
                <a:cs typeface="Open Sans" pitchFamily="34" charset="0"/>
              </a:rPr>
              <a:t>Mauris</a:t>
            </a:r>
            <a:r>
              <a:rPr lang="en-US" sz="1050" dirty="0">
                <a:solidFill>
                  <a:prstClr val="white"/>
                </a:solidFill>
                <a:ea typeface="Open Sans" pitchFamily="34" charset="0"/>
                <a:cs typeface="Open Sans" pitchFamily="34" charset="0"/>
              </a:rPr>
              <a:t> </a:t>
            </a:r>
            <a:r>
              <a:rPr lang="en-US" sz="1050" dirty="0" err="1">
                <a:solidFill>
                  <a:prstClr val="white"/>
                </a:solidFill>
                <a:ea typeface="Open Sans" pitchFamily="34" charset="0"/>
                <a:cs typeface="Open Sans" pitchFamily="34" charset="0"/>
              </a:rPr>
              <a:t>quam</a:t>
            </a:r>
            <a:r>
              <a:rPr lang="en-US" sz="1050" dirty="0">
                <a:solidFill>
                  <a:prstClr val="white"/>
                </a:solidFill>
                <a:ea typeface="Open Sans" pitchFamily="34" charset="0"/>
                <a:cs typeface="Open Sans" pitchFamily="34" charset="0"/>
              </a:rPr>
              <a:t> dolor, cursus at porta et, </a:t>
            </a:r>
            <a:r>
              <a:rPr lang="en-US" sz="1050" dirty="0" err="1">
                <a:solidFill>
                  <a:prstClr val="white"/>
                </a:solidFill>
                <a:ea typeface="Open Sans" pitchFamily="34" charset="0"/>
                <a:cs typeface="Open Sans" pitchFamily="34" charset="0"/>
              </a:rPr>
              <a:t>luctus</a:t>
            </a:r>
            <a:r>
              <a:rPr lang="en-US" sz="1050" dirty="0">
                <a:solidFill>
                  <a:prstClr val="white"/>
                </a:solidFill>
                <a:ea typeface="Open Sans" pitchFamily="34" charset="0"/>
                <a:cs typeface="Open Sans" pitchFamily="34" charset="0"/>
              </a:rPr>
              <a:t> </a:t>
            </a:r>
            <a:r>
              <a:rPr lang="en-US" sz="1050" dirty="0" err="1">
                <a:solidFill>
                  <a:prstClr val="white"/>
                </a:solidFill>
                <a:ea typeface="Open Sans" pitchFamily="34" charset="0"/>
                <a:cs typeface="Open Sans" pitchFamily="34" charset="0"/>
              </a:rPr>
              <a:t>eget</a:t>
            </a:r>
            <a:r>
              <a:rPr lang="en-US" sz="1050" dirty="0">
                <a:solidFill>
                  <a:prstClr val="white"/>
                </a:solidFill>
                <a:ea typeface="Open Sans" pitchFamily="34" charset="0"/>
                <a:cs typeface="Open Sans" pitchFamily="34" charset="0"/>
              </a:rPr>
              <a:t> </a:t>
            </a:r>
            <a:r>
              <a:rPr lang="en-US" sz="1050" dirty="0" err="1">
                <a:solidFill>
                  <a:prstClr val="white"/>
                </a:solidFill>
                <a:ea typeface="Open Sans" pitchFamily="34" charset="0"/>
                <a:cs typeface="Open Sans" pitchFamily="34" charset="0"/>
              </a:rPr>
              <a:t>purus</a:t>
            </a:r>
            <a:r>
              <a:rPr lang="en-US" sz="1050" dirty="0">
                <a:solidFill>
                  <a:prstClr val="white"/>
                </a:solidFill>
                <a:ea typeface="Open Sans" pitchFamily="34" charset="0"/>
                <a:cs typeface="Open Sans" pitchFamily="34" charset="0"/>
              </a:rPr>
              <a:t>. Nunc </a:t>
            </a:r>
            <a:r>
              <a:rPr lang="en-US" sz="1050" dirty="0" err="1">
                <a:solidFill>
                  <a:prstClr val="white"/>
                </a:solidFill>
                <a:ea typeface="Open Sans" pitchFamily="34" charset="0"/>
                <a:cs typeface="Open Sans" pitchFamily="34" charset="0"/>
              </a:rPr>
              <a:t>tempor</a:t>
            </a:r>
            <a:r>
              <a:rPr lang="en-US" sz="1050" dirty="0">
                <a:solidFill>
                  <a:prstClr val="white"/>
                </a:solidFill>
                <a:ea typeface="Open Sans" pitchFamily="34" charset="0"/>
                <a:cs typeface="Open Sans" pitchFamily="34" charset="0"/>
              </a:rPr>
              <a:t> </a:t>
            </a:r>
            <a:r>
              <a:rPr lang="en-US" sz="1050" dirty="0" err="1">
                <a:solidFill>
                  <a:prstClr val="white"/>
                </a:solidFill>
                <a:ea typeface="Open Sans" pitchFamily="34" charset="0"/>
                <a:cs typeface="Open Sans" pitchFamily="34" charset="0"/>
              </a:rPr>
              <a:t>luctus</a:t>
            </a:r>
            <a:r>
              <a:rPr lang="en-US" sz="1050" dirty="0">
                <a:solidFill>
                  <a:prstClr val="white"/>
                </a:solidFill>
                <a:ea typeface="Open Sans" pitchFamily="34" charset="0"/>
                <a:cs typeface="Open Sans" pitchFamily="34" charset="0"/>
              </a:rPr>
              <a:t> </a:t>
            </a:r>
            <a:r>
              <a:rPr lang="en-US" sz="1050" dirty="0" err="1">
                <a:solidFill>
                  <a:prstClr val="white"/>
                </a:solidFill>
                <a:ea typeface="Open Sans" pitchFamily="34" charset="0"/>
                <a:cs typeface="Open Sans" pitchFamily="34" charset="0"/>
              </a:rPr>
              <a:t>interdum</a:t>
            </a:r>
            <a:r>
              <a:rPr lang="en-US" sz="1050" dirty="0">
                <a:solidFill>
                  <a:prstClr val="white"/>
                </a:solidFill>
                <a:ea typeface="Open Sans" pitchFamily="34" charset="0"/>
                <a:cs typeface="Open Sans" pitchFamily="34" charset="0"/>
              </a:rPr>
              <a:t>. </a:t>
            </a:r>
          </a:p>
        </p:txBody>
      </p:sp>
    </p:spTree>
    <p:extLst>
      <p:ext uri="{BB962C8B-B14F-4D97-AF65-F5344CB8AC3E}">
        <p14:creationId xmlns:p14="http://schemas.microsoft.com/office/powerpoint/2010/main" val="327228357"/>
      </p:ext>
    </p:extLst>
  </p:cSld>
  <p:clrMapOvr>
    <a:masterClrMapping/>
  </p:clrMapOvr>
  <mc:AlternateContent xmlns:mc="http://schemas.openxmlformats.org/markup-compatibility/2006">
    <mc:Choice xmlns:p14="http://schemas.microsoft.com/office/powerpoint/2010/main"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afterEffect" p14:presetBounceEnd="52000">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14:bounceEnd="52000">
                                          <p:cBhvr additive="base">
                                            <p:cTn id="7" dur="500" fill="hold"/>
                                            <p:tgtEl>
                                              <p:spTgt spid="4"/>
                                            </p:tgtEl>
                                            <p:attrNameLst>
                                              <p:attrName>ppt_x</p:attrName>
                                            </p:attrNameLst>
                                          </p:cBhvr>
                                          <p:tavLst>
                                            <p:tav tm="0">
                                              <p:val>
                                                <p:strVal val="0-#ppt_w/2"/>
                                              </p:val>
                                            </p:tav>
                                            <p:tav tm="100000">
                                              <p:val>
                                                <p:strVal val="#ppt_x"/>
                                              </p:val>
                                            </p:tav>
                                          </p:tavLst>
                                        </p:anim>
                                        <p:anim calcmode="lin" valueType="num" p14:bounceEnd="52000">
                                          <p:cBhvr additive="base">
                                            <p:cTn id="8" dur="500" fill="hold"/>
                                            <p:tgtEl>
                                              <p:spTgt spid="4"/>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2" presetClass="entr" presetSubtype="4" fill="hold" nodeType="afterEffect">
                                      <p:stCondLst>
                                        <p:cond delay="0"/>
                                      </p:stCondLst>
                                      <p:childTnLst>
                                        <p:set>
                                          <p:cBhvr>
                                            <p:cTn id="11" dur="1" fill="hold">
                                              <p:stCondLst>
                                                <p:cond delay="0"/>
                                              </p:stCondLst>
                                            </p:cTn>
                                            <p:tgtEl>
                                              <p:spTgt spid="126"/>
                                            </p:tgtEl>
                                            <p:attrNameLst>
                                              <p:attrName>style.visibility</p:attrName>
                                            </p:attrNameLst>
                                          </p:cBhvr>
                                          <p:to>
                                            <p:strVal val="visible"/>
                                          </p:to>
                                        </p:set>
                                        <p:anim calcmode="lin" valueType="num">
                                          <p:cBhvr additive="base">
                                            <p:cTn id="12" dur="150" fill="hold"/>
                                            <p:tgtEl>
                                              <p:spTgt spid="126"/>
                                            </p:tgtEl>
                                            <p:attrNameLst>
                                              <p:attrName>ppt_x</p:attrName>
                                            </p:attrNameLst>
                                          </p:cBhvr>
                                          <p:tavLst>
                                            <p:tav tm="0">
                                              <p:val>
                                                <p:strVal val="#ppt_x"/>
                                              </p:val>
                                            </p:tav>
                                            <p:tav tm="100000">
                                              <p:val>
                                                <p:strVal val="#ppt_x"/>
                                              </p:val>
                                            </p:tav>
                                          </p:tavLst>
                                        </p:anim>
                                        <p:anim calcmode="lin" valueType="num">
                                          <p:cBhvr additive="base">
                                            <p:cTn id="13" dur="150" fill="hold"/>
                                            <p:tgtEl>
                                              <p:spTgt spid="126"/>
                                            </p:tgtEl>
                                            <p:attrNameLst>
                                              <p:attrName>ppt_y</p:attrName>
                                            </p:attrNameLst>
                                          </p:cBhvr>
                                          <p:tavLst>
                                            <p:tav tm="0">
                                              <p:val>
                                                <p:strVal val="1+#ppt_h/2"/>
                                              </p:val>
                                            </p:tav>
                                            <p:tav tm="100000">
                                              <p:val>
                                                <p:strVal val="#ppt_y"/>
                                              </p:val>
                                            </p:tav>
                                          </p:tavLst>
                                        </p:anim>
                                      </p:childTnLst>
                                    </p:cTn>
                                  </p:par>
                                </p:childTnLst>
                              </p:cTn>
                            </p:par>
                            <p:par>
                              <p:cTn id="14" fill="hold">
                                <p:stCondLst>
                                  <p:cond delay="650"/>
                                </p:stCondLst>
                                <p:childTnLst>
                                  <p:par>
                                    <p:cTn id="15" presetID="2" presetClass="entr" presetSubtype="4" fill="hold" grpId="0" nodeType="afterEffect">
                                      <p:stCondLst>
                                        <p:cond delay="0"/>
                                      </p:stCondLst>
                                      <p:childTnLst>
                                        <p:set>
                                          <p:cBhvr>
                                            <p:cTn id="16" dur="1" fill="hold">
                                              <p:stCondLst>
                                                <p:cond delay="0"/>
                                              </p:stCondLst>
                                            </p:cTn>
                                            <p:tgtEl>
                                              <p:spTgt spid="91"/>
                                            </p:tgtEl>
                                            <p:attrNameLst>
                                              <p:attrName>style.visibility</p:attrName>
                                            </p:attrNameLst>
                                          </p:cBhvr>
                                          <p:to>
                                            <p:strVal val="visible"/>
                                          </p:to>
                                        </p:set>
                                        <p:anim calcmode="lin" valueType="num">
                                          <p:cBhvr additive="base">
                                            <p:cTn id="17" dur="150" fill="hold"/>
                                            <p:tgtEl>
                                              <p:spTgt spid="91"/>
                                            </p:tgtEl>
                                            <p:attrNameLst>
                                              <p:attrName>ppt_x</p:attrName>
                                            </p:attrNameLst>
                                          </p:cBhvr>
                                          <p:tavLst>
                                            <p:tav tm="0">
                                              <p:val>
                                                <p:strVal val="#ppt_x"/>
                                              </p:val>
                                            </p:tav>
                                            <p:tav tm="100000">
                                              <p:val>
                                                <p:strVal val="#ppt_x"/>
                                              </p:val>
                                            </p:tav>
                                          </p:tavLst>
                                        </p:anim>
                                        <p:anim calcmode="lin" valueType="num">
                                          <p:cBhvr additive="base">
                                            <p:cTn id="18" dur="150" fill="hold"/>
                                            <p:tgtEl>
                                              <p:spTgt spid="91"/>
                                            </p:tgtEl>
                                            <p:attrNameLst>
                                              <p:attrName>ppt_y</p:attrName>
                                            </p:attrNameLst>
                                          </p:cBhvr>
                                          <p:tavLst>
                                            <p:tav tm="0">
                                              <p:val>
                                                <p:strVal val="1+#ppt_h/2"/>
                                              </p:val>
                                            </p:tav>
                                            <p:tav tm="100000">
                                              <p:val>
                                                <p:strVal val="#ppt_y"/>
                                              </p:val>
                                            </p:tav>
                                          </p:tavLst>
                                        </p:anim>
                                      </p:childTnLst>
                                    </p:cTn>
                                  </p:par>
                                </p:childTnLst>
                              </p:cTn>
                            </p:par>
                            <p:par>
                              <p:cTn id="19" fill="hold">
                                <p:stCondLst>
                                  <p:cond delay="800"/>
                                </p:stCondLst>
                                <p:childTnLst>
                                  <p:par>
                                    <p:cTn id="20" presetID="2" presetClass="entr" presetSubtype="4" fill="hold" grpId="0" nodeType="afterEffect">
                                      <p:stCondLst>
                                        <p:cond delay="0"/>
                                      </p:stCondLst>
                                      <p:childTnLst>
                                        <p:set>
                                          <p:cBhvr>
                                            <p:cTn id="21" dur="1" fill="hold">
                                              <p:stCondLst>
                                                <p:cond delay="0"/>
                                              </p:stCondLst>
                                            </p:cTn>
                                            <p:tgtEl>
                                              <p:spTgt spid="92"/>
                                            </p:tgtEl>
                                            <p:attrNameLst>
                                              <p:attrName>style.visibility</p:attrName>
                                            </p:attrNameLst>
                                          </p:cBhvr>
                                          <p:to>
                                            <p:strVal val="visible"/>
                                          </p:to>
                                        </p:set>
                                        <p:anim calcmode="lin" valueType="num">
                                          <p:cBhvr additive="base">
                                            <p:cTn id="22" dur="150" fill="hold"/>
                                            <p:tgtEl>
                                              <p:spTgt spid="92"/>
                                            </p:tgtEl>
                                            <p:attrNameLst>
                                              <p:attrName>ppt_x</p:attrName>
                                            </p:attrNameLst>
                                          </p:cBhvr>
                                          <p:tavLst>
                                            <p:tav tm="0">
                                              <p:val>
                                                <p:strVal val="#ppt_x"/>
                                              </p:val>
                                            </p:tav>
                                            <p:tav tm="100000">
                                              <p:val>
                                                <p:strVal val="#ppt_x"/>
                                              </p:val>
                                            </p:tav>
                                          </p:tavLst>
                                        </p:anim>
                                        <p:anim calcmode="lin" valueType="num">
                                          <p:cBhvr additive="base">
                                            <p:cTn id="23" dur="150" fill="hold"/>
                                            <p:tgtEl>
                                              <p:spTgt spid="92"/>
                                            </p:tgtEl>
                                            <p:attrNameLst>
                                              <p:attrName>ppt_y</p:attrName>
                                            </p:attrNameLst>
                                          </p:cBhvr>
                                          <p:tavLst>
                                            <p:tav tm="0">
                                              <p:val>
                                                <p:strVal val="1+#ppt_h/2"/>
                                              </p:val>
                                            </p:tav>
                                            <p:tav tm="100000">
                                              <p:val>
                                                <p:strVal val="#ppt_y"/>
                                              </p:val>
                                            </p:tav>
                                          </p:tavLst>
                                        </p:anim>
                                      </p:childTnLst>
                                    </p:cTn>
                                  </p:par>
                                </p:childTnLst>
                              </p:cTn>
                            </p:par>
                            <p:par>
                              <p:cTn id="24" fill="hold">
                                <p:stCondLst>
                                  <p:cond delay="950"/>
                                </p:stCondLst>
                                <p:childTnLst>
                                  <p:par>
                                    <p:cTn id="25" presetID="2" presetClass="entr" presetSubtype="4" fill="hold" grpId="0" nodeType="afterEffect">
                                      <p:stCondLst>
                                        <p:cond delay="0"/>
                                      </p:stCondLst>
                                      <p:childTnLst>
                                        <p:set>
                                          <p:cBhvr>
                                            <p:cTn id="26" dur="1" fill="hold">
                                              <p:stCondLst>
                                                <p:cond delay="0"/>
                                              </p:stCondLst>
                                            </p:cTn>
                                            <p:tgtEl>
                                              <p:spTgt spid="93"/>
                                            </p:tgtEl>
                                            <p:attrNameLst>
                                              <p:attrName>style.visibility</p:attrName>
                                            </p:attrNameLst>
                                          </p:cBhvr>
                                          <p:to>
                                            <p:strVal val="visible"/>
                                          </p:to>
                                        </p:set>
                                        <p:anim calcmode="lin" valueType="num">
                                          <p:cBhvr additive="base">
                                            <p:cTn id="27" dur="150" fill="hold"/>
                                            <p:tgtEl>
                                              <p:spTgt spid="93"/>
                                            </p:tgtEl>
                                            <p:attrNameLst>
                                              <p:attrName>ppt_x</p:attrName>
                                            </p:attrNameLst>
                                          </p:cBhvr>
                                          <p:tavLst>
                                            <p:tav tm="0">
                                              <p:val>
                                                <p:strVal val="#ppt_x"/>
                                              </p:val>
                                            </p:tav>
                                            <p:tav tm="100000">
                                              <p:val>
                                                <p:strVal val="#ppt_x"/>
                                              </p:val>
                                            </p:tav>
                                          </p:tavLst>
                                        </p:anim>
                                        <p:anim calcmode="lin" valueType="num">
                                          <p:cBhvr additive="base">
                                            <p:cTn id="28" dur="150" fill="hold"/>
                                            <p:tgtEl>
                                              <p:spTgt spid="93"/>
                                            </p:tgtEl>
                                            <p:attrNameLst>
                                              <p:attrName>ppt_y</p:attrName>
                                            </p:attrNameLst>
                                          </p:cBhvr>
                                          <p:tavLst>
                                            <p:tav tm="0">
                                              <p:val>
                                                <p:strVal val="1+#ppt_h/2"/>
                                              </p:val>
                                            </p:tav>
                                            <p:tav tm="100000">
                                              <p:val>
                                                <p:strVal val="#ppt_y"/>
                                              </p:val>
                                            </p:tav>
                                          </p:tavLst>
                                        </p:anim>
                                      </p:childTnLst>
                                    </p:cTn>
                                  </p:par>
                                </p:childTnLst>
                              </p:cTn>
                            </p:par>
                            <p:par>
                              <p:cTn id="29" fill="hold">
                                <p:stCondLst>
                                  <p:cond delay="1100"/>
                                </p:stCondLst>
                                <p:childTnLst>
                                  <p:par>
                                    <p:cTn id="30" presetID="2" presetClass="entr" presetSubtype="4" fill="hold" grpId="0" nodeType="afterEffect">
                                      <p:stCondLst>
                                        <p:cond delay="0"/>
                                      </p:stCondLst>
                                      <p:childTnLst>
                                        <p:set>
                                          <p:cBhvr>
                                            <p:cTn id="31" dur="1" fill="hold">
                                              <p:stCondLst>
                                                <p:cond delay="0"/>
                                              </p:stCondLst>
                                            </p:cTn>
                                            <p:tgtEl>
                                              <p:spTgt spid="94"/>
                                            </p:tgtEl>
                                            <p:attrNameLst>
                                              <p:attrName>style.visibility</p:attrName>
                                            </p:attrNameLst>
                                          </p:cBhvr>
                                          <p:to>
                                            <p:strVal val="visible"/>
                                          </p:to>
                                        </p:set>
                                        <p:anim calcmode="lin" valueType="num">
                                          <p:cBhvr additive="base">
                                            <p:cTn id="32" dur="150" fill="hold"/>
                                            <p:tgtEl>
                                              <p:spTgt spid="94"/>
                                            </p:tgtEl>
                                            <p:attrNameLst>
                                              <p:attrName>ppt_x</p:attrName>
                                            </p:attrNameLst>
                                          </p:cBhvr>
                                          <p:tavLst>
                                            <p:tav tm="0">
                                              <p:val>
                                                <p:strVal val="#ppt_x"/>
                                              </p:val>
                                            </p:tav>
                                            <p:tav tm="100000">
                                              <p:val>
                                                <p:strVal val="#ppt_x"/>
                                              </p:val>
                                            </p:tav>
                                          </p:tavLst>
                                        </p:anim>
                                        <p:anim calcmode="lin" valueType="num">
                                          <p:cBhvr additive="base">
                                            <p:cTn id="33" dur="150" fill="hold"/>
                                            <p:tgtEl>
                                              <p:spTgt spid="94"/>
                                            </p:tgtEl>
                                            <p:attrNameLst>
                                              <p:attrName>ppt_y</p:attrName>
                                            </p:attrNameLst>
                                          </p:cBhvr>
                                          <p:tavLst>
                                            <p:tav tm="0">
                                              <p:val>
                                                <p:strVal val="1+#ppt_h/2"/>
                                              </p:val>
                                            </p:tav>
                                            <p:tav tm="100000">
                                              <p:val>
                                                <p:strVal val="#ppt_y"/>
                                              </p:val>
                                            </p:tav>
                                          </p:tavLst>
                                        </p:anim>
                                      </p:childTnLst>
                                    </p:cTn>
                                  </p:par>
                                </p:childTnLst>
                              </p:cTn>
                            </p:par>
                            <p:par>
                              <p:cTn id="34" fill="hold">
                                <p:stCondLst>
                                  <p:cond delay="1250"/>
                                </p:stCondLst>
                                <p:childTnLst>
                                  <p:par>
                                    <p:cTn id="35" presetID="2" presetClass="entr" presetSubtype="4" fill="hold" grpId="0" nodeType="afterEffect">
                                      <p:stCondLst>
                                        <p:cond delay="0"/>
                                      </p:stCondLst>
                                      <p:childTnLst>
                                        <p:set>
                                          <p:cBhvr>
                                            <p:cTn id="36" dur="1" fill="hold">
                                              <p:stCondLst>
                                                <p:cond delay="0"/>
                                              </p:stCondLst>
                                            </p:cTn>
                                            <p:tgtEl>
                                              <p:spTgt spid="95"/>
                                            </p:tgtEl>
                                            <p:attrNameLst>
                                              <p:attrName>style.visibility</p:attrName>
                                            </p:attrNameLst>
                                          </p:cBhvr>
                                          <p:to>
                                            <p:strVal val="visible"/>
                                          </p:to>
                                        </p:set>
                                        <p:anim calcmode="lin" valueType="num">
                                          <p:cBhvr additive="base">
                                            <p:cTn id="37" dur="150" fill="hold"/>
                                            <p:tgtEl>
                                              <p:spTgt spid="95"/>
                                            </p:tgtEl>
                                            <p:attrNameLst>
                                              <p:attrName>ppt_x</p:attrName>
                                            </p:attrNameLst>
                                          </p:cBhvr>
                                          <p:tavLst>
                                            <p:tav tm="0">
                                              <p:val>
                                                <p:strVal val="#ppt_x"/>
                                              </p:val>
                                            </p:tav>
                                            <p:tav tm="100000">
                                              <p:val>
                                                <p:strVal val="#ppt_x"/>
                                              </p:val>
                                            </p:tav>
                                          </p:tavLst>
                                        </p:anim>
                                        <p:anim calcmode="lin" valueType="num">
                                          <p:cBhvr additive="base">
                                            <p:cTn id="38" dur="150" fill="hold"/>
                                            <p:tgtEl>
                                              <p:spTgt spid="95"/>
                                            </p:tgtEl>
                                            <p:attrNameLst>
                                              <p:attrName>ppt_y</p:attrName>
                                            </p:attrNameLst>
                                          </p:cBhvr>
                                          <p:tavLst>
                                            <p:tav tm="0">
                                              <p:val>
                                                <p:strVal val="1+#ppt_h/2"/>
                                              </p:val>
                                            </p:tav>
                                            <p:tav tm="100000">
                                              <p:val>
                                                <p:strVal val="#ppt_y"/>
                                              </p:val>
                                            </p:tav>
                                          </p:tavLst>
                                        </p:anim>
                                      </p:childTnLst>
                                    </p:cTn>
                                  </p:par>
                                </p:childTnLst>
                              </p:cTn>
                            </p:par>
                            <p:par>
                              <p:cTn id="39" fill="hold">
                                <p:stCondLst>
                                  <p:cond delay="1400"/>
                                </p:stCondLst>
                                <p:childTnLst>
                                  <p:par>
                                    <p:cTn id="40" presetID="2" presetClass="entr" presetSubtype="4" fill="hold" grpId="0" nodeType="afterEffect">
                                      <p:stCondLst>
                                        <p:cond delay="0"/>
                                      </p:stCondLst>
                                      <p:childTnLst>
                                        <p:set>
                                          <p:cBhvr>
                                            <p:cTn id="41" dur="1" fill="hold">
                                              <p:stCondLst>
                                                <p:cond delay="0"/>
                                              </p:stCondLst>
                                            </p:cTn>
                                            <p:tgtEl>
                                              <p:spTgt spid="96"/>
                                            </p:tgtEl>
                                            <p:attrNameLst>
                                              <p:attrName>style.visibility</p:attrName>
                                            </p:attrNameLst>
                                          </p:cBhvr>
                                          <p:to>
                                            <p:strVal val="visible"/>
                                          </p:to>
                                        </p:set>
                                        <p:anim calcmode="lin" valueType="num">
                                          <p:cBhvr additive="base">
                                            <p:cTn id="42" dur="150" fill="hold"/>
                                            <p:tgtEl>
                                              <p:spTgt spid="96"/>
                                            </p:tgtEl>
                                            <p:attrNameLst>
                                              <p:attrName>ppt_x</p:attrName>
                                            </p:attrNameLst>
                                          </p:cBhvr>
                                          <p:tavLst>
                                            <p:tav tm="0">
                                              <p:val>
                                                <p:strVal val="#ppt_x"/>
                                              </p:val>
                                            </p:tav>
                                            <p:tav tm="100000">
                                              <p:val>
                                                <p:strVal val="#ppt_x"/>
                                              </p:val>
                                            </p:tav>
                                          </p:tavLst>
                                        </p:anim>
                                        <p:anim calcmode="lin" valueType="num">
                                          <p:cBhvr additive="base">
                                            <p:cTn id="43" dur="150" fill="hold"/>
                                            <p:tgtEl>
                                              <p:spTgt spid="96"/>
                                            </p:tgtEl>
                                            <p:attrNameLst>
                                              <p:attrName>ppt_y</p:attrName>
                                            </p:attrNameLst>
                                          </p:cBhvr>
                                          <p:tavLst>
                                            <p:tav tm="0">
                                              <p:val>
                                                <p:strVal val="1+#ppt_h/2"/>
                                              </p:val>
                                            </p:tav>
                                            <p:tav tm="100000">
                                              <p:val>
                                                <p:strVal val="#ppt_y"/>
                                              </p:val>
                                            </p:tav>
                                          </p:tavLst>
                                        </p:anim>
                                      </p:childTnLst>
                                    </p:cTn>
                                  </p:par>
                                </p:childTnLst>
                              </p:cTn>
                            </p:par>
                            <p:par>
                              <p:cTn id="44" fill="hold">
                                <p:stCondLst>
                                  <p:cond delay="1550"/>
                                </p:stCondLst>
                                <p:childTnLst>
                                  <p:par>
                                    <p:cTn id="45" presetID="2" presetClass="entr" presetSubtype="4" fill="hold" grpId="0" nodeType="afterEffect">
                                      <p:stCondLst>
                                        <p:cond delay="0"/>
                                      </p:stCondLst>
                                      <p:childTnLst>
                                        <p:set>
                                          <p:cBhvr>
                                            <p:cTn id="46" dur="1" fill="hold">
                                              <p:stCondLst>
                                                <p:cond delay="0"/>
                                              </p:stCondLst>
                                            </p:cTn>
                                            <p:tgtEl>
                                              <p:spTgt spid="97"/>
                                            </p:tgtEl>
                                            <p:attrNameLst>
                                              <p:attrName>style.visibility</p:attrName>
                                            </p:attrNameLst>
                                          </p:cBhvr>
                                          <p:to>
                                            <p:strVal val="visible"/>
                                          </p:to>
                                        </p:set>
                                        <p:anim calcmode="lin" valueType="num">
                                          <p:cBhvr additive="base">
                                            <p:cTn id="47" dur="150" fill="hold"/>
                                            <p:tgtEl>
                                              <p:spTgt spid="97"/>
                                            </p:tgtEl>
                                            <p:attrNameLst>
                                              <p:attrName>ppt_x</p:attrName>
                                            </p:attrNameLst>
                                          </p:cBhvr>
                                          <p:tavLst>
                                            <p:tav tm="0">
                                              <p:val>
                                                <p:strVal val="#ppt_x"/>
                                              </p:val>
                                            </p:tav>
                                            <p:tav tm="100000">
                                              <p:val>
                                                <p:strVal val="#ppt_x"/>
                                              </p:val>
                                            </p:tav>
                                          </p:tavLst>
                                        </p:anim>
                                        <p:anim calcmode="lin" valueType="num">
                                          <p:cBhvr additive="base">
                                            <p:cTn id="48" dur="150" fill="hold"/>
                                            <p:tgtEl>
                                              <p:spTgt spid="97"/>
                                            </p:tgtEl>
                                            <p:attrNameLst>
                                              <p:attrName>ppt_y</p:attrName>
                                            </p:attrNameLst>
                                          </p:cBhvr>
                                          <p:tavLst>
                                            <p:tav tm="0">
                                              <p:val>
                                                <p:strVal val="1+#ppt_h/2"/>
                                              </p:val>
                                            </p:tav>
                                            <p:tav tm="100000">
                                              <p:val>
                                                <p:strVal val="#ppt_y"/>
                                              </p:val>
                                            </p:tav>
                                          </p:tavLst>
                                        </p:anim>
                                      </p:childTnLst>
                                    </p:cTn>
                                  </p:par>
                                </p:childTnLst>
                              </p:cTn>
                            </p:par>
                            <p:par>
                              <p:cTn id="49" fill="hold">
                                <p:stCondLst>
                                  <p:cond delay="1700"/>
                                </p:stCondLst>
                                <p:childTnLst>
                                  <p:par>
                                    <p:cTn id="50" presetID="2" presetClass="entr" presetSubtype="4" fill="hold" grpId="0" nodeType="afterEffect">
                                      <p:stCondLst>
                                        <p:cond delay="0"/>
                                      </p:stCondLst>
                                      <p:childTnLst>
                                        <p:set>
                                          <p:cBhvr>
                                            <p:cTn id="51" dur="1" fill="hold">
                                              <p:stCondLst>
                                                <p:cond delay="0"/>
                                              </p:stCondLst>
                                            </p:cTn>
                                            <p:tgtEl>
                                              <p:spTgt spid="98"/>
                                            </p:tgtEl>
                                            <p:attrNameLst>
                                              <p:attrName>style.visibility</p:attrName>
                                            </p:attrNameLst>
                                          </p:cBhvr>
                                          <p:to>
                                            <p:strVal val="visible"/>
                                          </p:to>
                                        </p:set>
                                        <p:anim calcmode="lin" valueType="num">
                                          <p:cBhvr additive="base">
                                            <p:cTn id="52" dur="150" fill="hold"/>
                                            <p:tgtEl>
                                              <p:spTgt spid="98"/>
                                            </p:tgtEl>
                                            <p:attrNameLst>
                                              <p:attrName>ppt_x</p:attrName>
                                            </p:attrNameLst>
                                          </p:cBhvr>
                                          <p:tavLst>
                                            <p:tav tm="0">
                                              <p:val>
                                                <p:strVal val="#ppt_x"/>
                                              </p:val>
                                            </p:tav>
                                            <p:tav tm="100000">
                                              <p:val>
                                                <p:strVal val="#ppt_x"/>
                                              </p:val>
                                            </p:tav>
                                          </p:tavLst>
                                        </p:anim>
                                        <p:anim calcmode="lin" valueType="num">
                                          <p:cBhvr additive="base">
                                            <p:cTn id="53" dur="150" fill="hold"/>
                                            <p:tgtEl>
                                              <p:spTgt spid="98"/>
                                            </p:tgtEl>
                                            <p:attrNameLst>
                                              <p:attrName>ppt_y</p:attrName>
                                            </p:attrNameLst>
                                          </p:cBhvr>
                                          <p:tavLst>
                                            <p:tav tm="0">
                                              <p:val>
                                                <p:strVal val="1+#ppt_h/2"/>
                                              </p:val>
                                            </p:tav>
                                            <p:tav tm="100000">
                                              <p:val>
                                                <p:strVal val="#ppt_y"/>
                                              </p:val>
                                            </p:tav>
                                          </p:tavLst>
                                        </p:anim>
                                      </p:childTnLst>
                                    </p:cTn>
                                  </p:par>
                                </p:childTnLst>
                              </p:cTn>
                            </p:par>
                            <p:par>
                              <p:cTn id="54" fill="hold">
                                <p:stCondLst>
                                  <p:cond delay="1850"/>
                                </p:stCondLst>
                                <p:childTnLst>
                                  <p:par>
                                    <p:cTn id="55" presetID="2" presetClass="entr" presetSubtype="4" fill="hold" grpId="0" nodeType="afterEffect">
                                      <p:stCondLst>
                                        <p:cond delay="0"/>
                                      </p:stCondLst>
                                      <p:childTnLst>
                                        <p:set>
                                          <p:cBhvr>
                                            <p:cTn id="56" dur="1" fill="hold">
                                              <p:stCondLst>
                                                <p:cond delay="0"/>
                                              </p:stCondLst>
                                            </p:cTn>
                                            <p:tgtEl>
                                              <p:spTgt spid="99"/>
                                            </p:tgtEl>
                                            <p:attrNameLst>
                                              <p:attrName>style.visibility</p:attrName>
                                            </p:attrNameLst>
                                          </p:cBhvr>
                                          <p:to>
                                            <p:strVal val="visible"/>
                                          </p:to>
                                        </p:set>
                                        <p:anim calcmode="lin" valueType="num">
                                          <p:cBhvr additive="base">
                                            <p:cTn id="57" dur="150" fill="hold"/>
                                            <p:tgtEl>
                                              <p:spTgt spid="99"/>
                                            </p:tgtEl>
                                            <p:attrNameLst>
                                              <p:attrName>ppt_x</p:attrName>
                                            </p:attrNameLst>
                                          </p:cBhvr>
                                          <p:tavLst>
                                            <p:tav tm="0">
                                              <p:val>
                                                <p:strVal val="#ppt_x"/>
                                              </p:val>
                                            </p:tav>
                                            <p:tav tm="100000">
                                              <p:val>
                                                <p:strVal val="#ppt_x"/>
                                              </p:val>
                                            </p:tav>
                                          </p:tavLst>
                                        </p:anim>
                                        <p:anim calcmode="lin" valueType="num">
                                          <p:cBhvr additive="base">
                                            <p:cTn id="58" dur="150" fill="hold"/>
                                            <p:tgtEl>
                                              <p:spTgt spid="99"/>
                                            </p:tgtEl>
                                            <p:attrNameLst>
                                              <p:attrName>ppt_y</p:attrName>
                                            </p:attrNameLst>
                                          </p:cBhvr>
                                          <p:tavLst>
                                            <p:tav tm="0">
                                              <p:val>
                                                <p:strVal val="1+#ppt_h/2"/>
                                              </p:val>
                                            </p:tav>
                                            <p:tav tm="100000">
                                              <p:val>
                                                <p:strVal val="#ppt_y"/>
                                              </p:val>
                                            </p:tav>
                                          </p:tavLst>
                                        </p:anim>
                                      </p:childTnLst>
                                    </p:cTn>
                                  </p:par>
                                </p:childTnLst>
                              </p:cTn>
                            </p:par>
                            <p:par>
                              <p:cTn id="59" fill="hold">
                                <p:stCondLst>
                                  <p:cond delay="2000"/>
                                </p:stCondLst>
                                <p:childTnLst>
                                  <p:par>
                                    <p:cTn id="60" presetID="2" presetClass="entr" presetSubtype="4" fill="hold" grpId="0" nodeType="afterEffect">
                                      <p:stCondLst>
                                        <p:cond delay="0"/>
                                      </p:stCondLst>
                                      <p:childTnLst>
                                        <p:set>
                                          <p:cBhvr>
                                            <p:cTn id="61" dur="1" fill="hold">
                                              <p:stCondLst>
                                                <p:cond delay="0"/>
                                              </p:stCondLst>
                                            </p:cTn>
                                            <p:tgtEl>
                                              <p:spTgt spid="100"/>
                                            </p:tgtEl>
                                            <p:attrNameLst>
                                              <p:attrName>style.visibility</p:attrName>
                                            </p:attrNameLst>
                                          </p:cBhvr>
                                          <p:to>
                                            <p:strVal val="visible"/>
                                          </p:to>
                                        </p:set>
                                        <p:anim calcmode="lin" valueType="num">
                                          <p:cBhvr additive="base">
                                            <p:cTn id="62" dur="150" fill="hold"/>
                                            <p:tgtEl>
                                              <p:spTgt spid="100"/>
                                            </p:tgtEl>
                                            <p:attrNameLst>
                                              <p:attrName>ppt_x</p:attrName>
                                            </p:attrNameLst>
                                          </p:cBhvr>
                                          <p:tavLst>
                                            <p:tav tm="0">
                                              <p:val>
                                                <p:strVal val="#ppt_x"/>
                                              </p:val>
                                            </p:tav>
                                            <p:tav tm="100000">
                                              <p:val>
                                                <p:strVal val="#ppt_x"/>
                                              </p:val>
                                            </p:tav>
                                          </p:tavLst>
                                        </p:anim>
                                        <p:anim calcmode="lin" valueType="num">
                                          <p:cBhvr additive="base">
                                            <p:cTn id="63" dur="150" fill="hold"/>
                                            <p:tgtEl>
                                              <p:spTgt spid="100"/>
                                            </p:tgtEl>
                                            <p:attrNameLst>
                                              <p:attrName>ppt_y</p:attrName>
                                            </p:attrNameLst>
                                          </p:cBhvr>
                                          <p:tavLst>
                                            <p:tav tm="0">
                                              <p:val>
                                                <p:strVal val="1+#ppt_h/2"/>
                                              </p:val>
                                            </p:tav>
                                            <p:tav tm="100000">
                                              <p:val>
                                                <p:strVal val="#ppt_y"/>
                                              </p:val>
                                            </p:tav>
                                          </p:tavLst>
                                        </p:anim>
                                      </p:childTnLst>
                                    </p:cTn>
                                  </p:par>
                                </p:childTnLst>
                              </p:cTn>
                            </p:par>
                            <p:par>
                              <p:cTn id="64" fill="hold">
                                <p:stCondLst>
                                  <p:cond delay="2150"/>
                                </p:stCondLst>
                                <p:childTnLst>
                                  <p:par>
                                    <p:cTn id="65" presetID="2" presetClass="entr" presetSubtype="4" fill="hold" grpId="0" nodeType="afterEffect">
                                      <p:stCondLst>
                                        <p:cond delay="0"/>
                                      </p:stCondLst>
                                      <p:childTnLst>
                                        <p:set>
                                          <p:cBhvr>
                                            <p:cTn id="66" dur="1" fill="hold">
                                              <p:stCondLst>
                                                <p:cond delay="0"/>
                                              </p:stCondLst>
                                            </p:cTn>
                                            <p:tgtEl>
                                              <p:spTgt spid="101"/>
                                            </p:tgtEl>
                                            <p:attrNameLst>
                                              <p:attrName>style.visibility</p:attrName>
                                            </p:attrNameLst>
                                          </p:cBhvr>
                                          <p:to>
                                            <p:strVal val="visible"/>
                                          </p:to>
                                        </p:set>
                                        <p:anim calcmode="lin" valueType="num">
                                          <p:cBhvr additive="base">
                                            <p:cTn id="67" dur="150" fill="hold"/>
                                            <p:tgtEl>
                                              <p:spTgt spid="101"/>
                                            </p:tgtEl>
                                            <p:attrNameLst>
                                              <p:attrName>ppt_x</p:attrName>
                                            </p:attrNameLst>
                                          </p:cBhvr>
                                          <p:tavLst>
                                            <p:tav tm="0">
                                              <p:val>
                                                <p:strVal val="#ppt_x"/>
                                              </p:val>
                                            </p:tav>
                                            <p:tav tm="100000">
                                              <p:val>
                                                <p:strVal val="#ppt_x"/>
                                              </p:val>
                                            </p:tav>
                                          </p:tavLst>
                                        </p:anim>
                                        <p:anim calcmode="lin" valueType="num">
                                          <p:cBhvr additive="base">
                                            <p:cTn id="68" dur="150" fill="hold"/>
                                            <p:tgtEl>
                                              <p:spTgt spid="101"/>
                                            </p:tgtEl>
                                            <p:attrNameLst>
                                              <p:attrName>ppt_y</p:attrName>
                                            </p:attrNameLst>
                                          </p:cBhvr>
                                          <p:tavLst>
                                            <p:tav tm="0">
                                              <p:val>
                                                <p:strVal val="1+#ppt_h/2"/>
                                              </p:val>
                                            </p:tav>
                                            <p:tav tm="100000">
                                              <p:val>
                                                <p:strVal val="#ppt_y"/>
                                              </p:val>
                                            </p:tav>
                                          </p:tavLst>
                                        </p:anim>
                                      </p:childTnLst>
                                    </p:cTn>
                                  </p:par>
                                </p:childTnLst>
                              </p:cTn>
                            </p:par>
                            <p:par>
                              <p:cTn id="69" fill="hold">
                                <p:stCondLst>
                                  <p:cond delay="2300"/>
                                </p:stCondLst>
                                <p:childTnLst>
                                  <p:par>
                                    <p:cTn id="70" presetID="2" presetClass="entr" presetSubtype="4" fill="hold" grpId="0" nodeType="afterEffect">
                                      <p:stCondLst>
                                        <p:cond delay="0"/>
                                      </p:stCondLst>
                                      <p:childTnLst>
                                        <p:set>
                                          <p:cBhvr>
                                            <p:cTn id="71" dur="1" fill="hold">
                                              <p:stCondLst>
                                                <p:cond delay="0"/>
                                              </p:stCondLst>
                                            </p:cTn>
                                            <p:tgtEl>
                                              <p:spTgt spid="102"/>
                                            </p:tgtEl>
                                            <p:attrNameLst>
                                              <p:attrName>style.visibility</p:attrName>
                                            </p:attrNameLst>
                                          </p:cBhvr>
                                          <p:to>
                                            <p:strVal val="visible"/>
                                          </p:to>
                                        </p:set>
                                        <p:anim calcmode="lin" valueType="num">
                                          <p:cBhvr additive="base">
                                            <p:cTn id="72" dur="150" fill="hold"/>
                                            <p:tgtEl>
                                              <p:spTgt spid="102"/>
                                            </p:tgtEl>
                                            <p:attrNameLst>
                                              <p:attrName>ppt_x</p:attrName>
                                            </p:attrNameLst>
                                          </p:cBhvr>
                                          <p:tavLst>
                                            <p:tav tm="0">
                                              <p:val>
                                                <p:strVal val="#ppt_x"/>
                                              </p:val>
                                            </p:tav>
                                            <p:tav tm="100000">
                                              <p:val>
                                                <p:strVal val="#ppt_x"/>
                                              </p:val>
                                            </p:tav>
                                          </p:tavLst>
                                        </p:anim>
                                        <p:anim calcmode="lin" valueType="num">
                                          <p:cBhvr additive="base">
                                            <p:cTn id="73" dur="150" fill="hold"/>
                                            <p:tgtEl>
                                              <p:spTgt spid="102"/>
                                            </p:tgtEl>
                                            <p:attrNameLst>
                                              <p:attrName>ppt_y</p:attrName>
                                            </p:attrNameLst>
                                          </p:cBhvr>
                                          <p:tavLst>
                                            <p:tav tm="0">
                                              <p:val>
                                                <p:strVal val="1+#ppt_h/2"/>
                                              </p:val>
                                            </p:tav>
                                            <p:tav tm="100000">
                                              <p:val>
                                                <p:strVal val="#ppt_y"/>
                                              </p:val>
                                            </p:tav>
                                          </p:tavLst>
                                        </p:anim>
                                      </p:childTnLst>
                                    </p:cTn>
                                  </p:par>
                                </p:childTnLst>
                              </p:cTn>
                            </p:par>
                            <p:par>
                              <p:cTn id="74" fill="hold">
                                <p:stCondLst>
                                  <p:cond delay="2450"/>
                                </p:stCondLst>
                                <p:childTnLst>
                                  <p:par>
                                    <p:cTn id="75" presetID="2" presetClass="entr" presetSubtype="4" fill="hold" grpId="0" nodeType="afterEffect">
                                      <p:stCondLst>
                                        <p:cond delay="0"/>
                                      </p:stCondLst>
                                      <p:childTnLst>
                                        <p:set>
                                          <p:cBhvr>
                                            <p:cTn id="76" dur="1" fill="hold">
                                              <p:stCondLst>
                                                <p:cond delay="0"/>
                                              </p:stCondLst>
                                            </p:cTn>
                                            <p:tgtEl>
                                              <p:spTgt spid="103"/>
                                            </p:tgtEl>
                                            <p:attrNameLst>
                                              <p:attrName>style.visibility</p:attrName>
                                            </p:attrNameLst>
                                          </p:cBhvr>
                                          <p:to>
                                            <p:strVal val="visible"/>
                                          </p:to>
                                        </p:set>
                                        <p:anim calcmode="lin" valueType="num">
                                          <p:cBhvr additive="base">
                                            <p:cTn id="77" dur="150" fill="hold"/>
                                            <p:tgtEl>
                                              <p:spTgt spid="103"/>
                                            </p:tgtEl>
                                            <p:attrNameLst>
                                              <p:attrName>ppt_x</p:attrName>
                                            </p:attrNameLst>
                                          </p:cBhvr>
                                          <p:tavLst>
                                            <p:tav tm="0">
                                              <p:val>
                                                <p:strVal val="#ppt_x"/>
                                              </p:val>
                                            </p:tav>
                                            <p:tav tm="100000">
                                              <p:val>
                                                <p:strVal val="#ppt_x"/>
                                              </p:val>
                                            </p:tav>
                                          </p:tavLst>
                                        </p:anim>
                                        <p:anim calcmode="lin" valueType="num">
                                          <p:cBhvr additive="base">
                                            <p:cTn id="78" dur="150" fill="hold"/>
                                            <p:tgtEl>
                                              <p:spTgt spid="103"/>
                                            </p:tgtEl>
                                            <p:attrNameLst>
                                              <p:attrName>ppt_y</p:attrName>
                                            </p:attrNameLst>
                                          </p:cBhvr>
                                          <p:tavLst>
                                            <p:tav tm="0">
                                              <p:val>
                                                <p:strVal val="1+#ppt_h/2"/>
                                              </p:val>
                                            </p:tav>
                                            <p:tav tm="100000">
                                              <p:val>
                                                <p:strVal val="#ppt_y"/>
                                              </p:val>
                                            </p:tav>
                                          </p:tavLst>
                                        </p:anim>
                                      </p:childTnLst>
                                    </p:cTn>
                                  </p:par>
                                </p:childTnLst>
                              </p:cTn>
                            </p:par>
                            <p:par>
                              <p:cTn id="79" fill="hold">
                                <p:stCondLst>
                                  <p:cond delay="2600"/>
                                </p:stCondLst>
                                <p:childTnLst>
                                  <p:par>
                                    <p:cTn id="80" presetID="2" presetClass="entr" presetSubtype="4" fill="hold" grpId="0" nodeType="afterEffect">
                                      <p:stCondLst>
                                        <p:cond delay="0"/>
                                      </p:stCondLst>
                                      <p:childTnLst>
                                        <p:set>
                                          <p:cBhvr>
                                            <p:cTn id="81" dur="1" fill="hold">
                                              <p:stCondLst>
                                                <p:cond delay="0"/>
                                              </p:stCondLst>
                                            </p:cTn>
                                            <p:tgtEl>
                                              <p:spTgt spid="104"/>
                                            </p:tgtEl>
                                            <p:attrNameLst>
                                              <p:attrName>style.visibility</p:attrName>
                                            </p:attrNameLst>
                                          </p:cBhvr>
                                          <p:to>
                                            <p:strVal val="visible"/>
                                          </p:to>
                                        </p:set>
                                        <p:anim calcmode="lin" valueType="num">
                                          <p:cBhvr additive="base">
                                            <p:cTn id="82" dur="150" fill="hold"/>
                                            <p:tgtEl>
                                              <p:spTgt spid="104"/>
                                            </p:tgtEl>
                                            <p:attrNameLst>
                                              <p:attrName>ppt_x</p:attrName>
                                            </p:attrNameLst>
                                          </p:cBhvr>
                                          <p:tavLst>
                                            <p:tav tm="0">
                                              <p:val>
                                                <p:strVal val="#ppt_x"/>
                                              </p:val>
                                            </p:tav>
                                            <p:tav tm="100000">
                                              <p:val>
                                                <p:strVal val="#ppt_x"/>
                                              </p:val>
                                            </p:tav>
                                          </p:tavLst>
                                        </p:anim>
                                        <p:anim calcmode="lin" valueType="num">
                                          <p:cBhvr additive="base">
                                            <p:cTn id="83" dur="150" fill="hold"/>
                                            <p:tgtEl>
                                              <p:spTgt spid="104"/>
                                            </p:tgtEl>
                                            <p:attrNameLst>
                                              <p:attrName>ppt_y</p:attrName>
                                            </p:attrNameLst>
                                          </p:cBhvr>
                                          <p:tavLst>
                                            <p:tav tm="0">
                                              <p:val>
                                                <p:strVal val="1+#ppt_h/2"/>
                                              </p:val>
                                            </p:tav>
                                            <p:tav tm="100000">
                                              <p:val>
                                                <p:strVal val="#ppt_y"/>
                                              </p:val>
                                            </p:tav>
                                          </p:tavLst>
                                        </p:anim>
                                      </p:childTnLst>
                                    </p:cTn>
                                  </p:par>
                                </p:childTnLst>
                              </p:cTn>
                            </p:par>
                            <p:par>
                              <p:cTn id="84" fill="hold">
                                <p:stCondLst>
                                  <p:cond delay="2750"/>
                                </p:stCondLst>
                                <p:childTnLst>
                                  <p:par>
                                    <p:cTn id="85" presetID="2" presetClass="entr" presetSubtype="4" fill="hold" grpId="0" nodeType="afterEffect">
                                      <p:stCondLst>
                                        <p:cond delay="0"/>
                                      </p:stCondLst>
                                      <p:childTnLst>
                                        <p:set>
                                          <p:cBhvr>
                                            <p:cTn id="86" dur="1" fill="hold">
                                              <p:stCondLst>
                                                <p:cond delay="0"/>
                                              </p:stCondLst>
                                            </p:cTn>
                                            <p:tgtEl>
                                              <p:spTgt spid="105"/>
                                            </p:tgtEl>
                                            <p:attrNameLst>
                                              <p:attrName>style.visibility</p:attrName>
                                            </p:attrNameLst>
                                          </p:cBhvr>
                                          <p:to>
                                            <p:strVal val="visible"/>
                                          </p:to>
                                        </p:set>
                                        <p:anim calcmode="lin" valueType="num">
                                          <p:cBhvr additive="base">
                                            <p:cTn id="87" dur="150" fill="hold"/>
                                            <p:tgtEl>
                                              <p:spTgt spid="105"/>
                                            </p:tgtEl>
                                            <p:attrNameLst>
                                              <p:attrName>ppt_x</p:attrName>
                                            </p:attrNameLst>
                                          </p:cBhvr>
                                          <p:tavLst>
                                            <p:tav tm="0">
                                              <p:val>
                                                <p:strVal val="#ppt_x"/>
                                              </p:val>
                                            </p:tav>
                                            <p:tav tm="100000">
                                              <p:val>
                                                <p:strVal val="#ppt_x"/>
                                              </p:val>
                                            </p:tav>
                                          </p:tavLst>
                                        </p:anim>
                                        <p:anim calcmode="lin" valueType="num">
                                          <p:cBhvr additive="base">
                                            <p:cTn id="88" dur="150" fill="hold"/>
                                            <p:tgtEl>
                                              <p:spTgt spid="105"/>
                                            </p:tgtEl>
                                            <p:attrNameLst>
                                              <p:attrName>ppt_y</p:attrName>
                                            </p:attrNameLst>
                                          </p:cBhvr>
                                          <p:tavLst>
                                            <p:tav tm="0">
                                              <p:val>
                                                <p:strVal val="1+#ppt_h/2"/>
                                              </p:val>
                                            </p:tav>
                                            <p:tav tm="100000">
                                              <p:val>
                                                <p:strVal val="#ppt_y"/>
                                              </p:val>
                                            </p:tav>
                                          </p:tavLst>
                                        </p:anim>
                                      </p:childTnLst>
                                    </p:cTn>
                                  </p:par>
                                </p:childTnLst>
                              </p:cTn>
                            </p:par>
                            <p:par>
                              <p:cTn id="89" fill="hold">
                                <p:stCondLst>
                                  <p:cond delay="2900"/>
                                </p:stCondLst>
                                <p:childTnLst>
                                  <p:par>
                                    <p:cTn id="90" presetID="2" presetClass="entr" presetSubtype="4" fill="hold" grpId="0" nodeType="afterEffect">
                                      <p:stCondLst>
                                        <p:cond delay="0"/>
                                      </p:stCondLst>
                                      <p:childTnLst>
                                        <p:set>
                                          <p:cBhvr>
                                            <p:cTn id="91" dur="1" fill="hold">
                                              <p:stCondLst>
                                                <p:cond delay="0"/>
                                              </p:stCondLst>
                                            </p:cTn>
                                            <p:tgtEl>
                                              <p:spTgt spid="106"/>
                                            </p:tgtEl>
                                            <p:attrNameLst>
                                              <p:attrName>style.visibility</p:attrName>
                                            </p:attrNameLst>
                                          </p:cBhvr>
                                          <p:to>
                                            <p:strVal val="visible"/>
                                          </p:to>
                                        </p:set>
                                        <p:anim calcmode="lin" valueType="num">
                                          <p:cBhvr additive="base">
                                            <p:cTn id="92" dur="150" fill="hold"/>
                                            <p:tgtEl>
                                              <p:spTgt spid="106"/>
                                            </p:tgtEl>
                                            <p:attrNameLst>
                                              <p:attrName>ppt_x</p:attrName>
                                            </p:attrNameLst>
                                          </p:cBhvr>
                                          <p:tavLst>
                                            <p:tav tm="0">
                                              <p:val>
                                                <p:strVal val="#ppt_x"/>
                                              </p:val>
                                            </p:tav>
                                            <p:tav tm="100000">
                                              <p:val>
                                                <p:strVal val="#ppt_x"/>
                                              </p:val>
                                            </p:tav>
                                          </p:tavLst>
                                        </p:anim>
                                        <p:anim calcmode="lin" valueType="num">
                                          <p:cBhvr additive="base">
                                            <p:cTn id="93" dur="150" fill="hold"/>
                                            <p:tgtEl>
                                              <p:spTgt spid="106"/>
                                            </p:tgtEl>
                                            <p:attrNameLst>
                                              <p:attrName>ppt_y</p:attrName>
                                            </p:attrNameLst>
                                          </p:cBhvr>
                                          <p:tavLst>
                                            <p:tav tm="0">
                                              <p:val>
                                                <p:strVal val="1+#ppt_h/2"/>
                                              </p:val>
                                            </p:tav>
                                            <p:tav tm="100000">
                                              <p:val>
                                                <p:strVal val="#ppt_y"/>
                                              </p:val>
                                            </p:tav>
                                          </p:tavLst>
                                        </p:anim>
                                      </p:childTnLst>
                                    </p:cTn>
                                  </p:par>
                                </p:childTnLst>
                              </p:cTn>
                            </p:par>
                            <p:par>
                              <p:cTn id="94" fill="hold">
                                <p:stCondLst>
                                  <p:cond delay="3050"/>
                                </p:stCondLst>
                                <p:childTnLst>
                                  <p:par>
                                    <p:cTn id="95" presetID="2" presetClass="entr" presetSubtype="4" fill="hold" grpId="0" nodeType="afterEffect">
                                      <p:stCondLst>
                                        <p:cond delay="0"/>
                                      </p:stCondLst>
                                      <p:childTnLst>
                                        <p:set>
                                          <p:cBhvr>
                                            <p:cTn id="96" dur="1" fill="hold">
                                              <p:stCondLst>
                                                <p:cond delay="0"/>
                                              </p:stCondLst>
                                            </p:cTn>
                                            <p:tgtEl>
                                              <p:spTgt spid="107"/>
                                            </p:tgtEl>
                                            <p:attrNameLst>
                                              <p:attrName>style.visibility</p:attrName>
                                            </p:attrNameLst>
                                          </p:cBhvr>
                                          <p:to>
                                            <p:strVal val="visible"/>
                                          </p:to>
                                        </p:set>
                                        <p:anim calcmode="lin" valueType="num">
                                          <p:cBhvr additive="base">
                                            <p:cTn id="97" dur="150" fill="hold"/>
                                            <p:tgtEl>
                                              <p:spTgt spid="107"/>
                                            </p:tgtEl>
                                            <p:attrNameLst>
                                              <p:attrName>ppt_x</p:attrName>
                                            </p:attrNameLst>
                                          </p:cBhvr>
                                          <p:tavLst>
                                            <p:tav tm="0">
                                              <p:val>
                                                <p:strVal val="#ppt_x"/>
                                              </p:val>
                                            </p:tav>
                                            <p:tav tm="100000">
                                              <p:val>
                                                <p:strVal val="#ppt_x"/>
                                              </p:val>
                                            </p:tav>
                                          </p:tavLst>
                                        </p:anim>
                                        <p:anim calcmode="lin" valueType="num">
                                          <p:cBhvr additive="base">
                                            <p:cTn id="98" dur="150" fill="hold"/>
                                            <p:tgtEl>
                                              <p:spTgt spid="107"/>
                                            </p:tgtEl>
                                            <p:attrNameLst>
                                              <p:attrName>ppt_y</p:attrName>
                                            </p:attrNameLst>
                                          </p:cBhvr>
                                          <p:tavLst>
                                            <p:tav tm="0">
                                              <p:val>
                                                <p:strVal val="1+#ppt_h/2"/>
                                              </p:val>
                                            </p:tav>
                                            <p:tav tm="100000">
                                              <p:val>
                                                <p:strVal val="#ppt_y"/>
                                              </p:val>
                                            </p:tav>
                                          </p:tavLst>
                                        </p:anim>
                                      </p:childTnLst>
                                    </p:cTn>
                                  </p:par>
                                </p:childTnLst>
                              </p:cTn>
                            </p:par>
                            <p:par>
                              <p:cTn id="99" fill="hold">
                                <p:stCondLst>
                                  <p:cond delay="3200"/>
                                </p:stCondLst>
                                <p:childTnLst>
                                  <p:par>
                                    <p:cTn id="100" presetID="2" presetClass="entr" presetSubtype="4" fill="hold" grpId="0" nodeType="afterEffect">
                                      <p:stCondLst>
                                        <p:cond delay="0"/>
                                      </p:stCondLst>
                                      <p:childTnLst>
                                        <p:set>
                                          <p:cBhvr>
                                            <p:cTn id="101" dur="1" fill="hold">
                                              <p:stCondLst>
                                                <p:cond delay="0"/>
                                              </p:stCondLst>
                                            </p:cTn>
                                            <p:tgtEl>
                                              <p:spTgt spid="108"/>
                                            </p:tgtEl>
                                            <p:attrNameLst>
                                              <p:attrName>style.visibility</p:attrName>
                                            </p:attrNameLst>
                                          </p:cBhvr>
                                          <p:to>
                                            <p:strVal val="visible"/>
                                          </p:to>
                                        </p:set>
                                        <p:anim calcmode="lin" valueType="num">
                                          <p:cBhvr additive="base">
                                            <p:cTn id="102" dur="150" fill="hold"/>
                                            <p:tgtEl>
                                              <p:spTgt spid="108"/>
                                            </p:tgtEl>
                                            <p:attrNameLst>
                                              <p:attrName>ppt_x</p:attrName>
                                            </p:attrNameLst>
                                          </p:cBhvr>
                                          <p:tavLst>
                                            <p:tav tm="0">
                                              <p:val>
                                                <p:strVal val="#ppt_x"/>
                                              </p:val>
                                            </p:tav>
                                            <p:tav tm="100000">
                                              <p:val>
                                                <p:strVal val="#ppt_x"/>
                                              </p:val>
                                            </p:tav>
                                          </p:tavLst>
                                        </p:anim>
                                        <p:anim calcmode="lin" valueType="num">
                                          <p:cBhvr additive="base">
                                            <p:cTn id="103" dur="150" fill="hold"/>
                                            <p:tgtEl>
                                              <p:spTgt spid="108"/>
                                            </p:tgtEl>
                                            <p:attrNameLst>
                                              <p:attrName>ppt_y</p:attrName>
                                            </p:attrNameLst>
                                          </p:cBhvr>
                                          <p:tavLst>
                                            <p:tav tm="0">
                                              <p:val>
                                                <p:strVal val="1+#ppt_h/2"/>
                                              </p:val>
                                            </p:tav>
                                            <p:tav tm="100000">
                                              <p:val>
                                                <p:strVal val="#ppt_y"/>
                                              </p:val>
                                            </p:tav>
                                          </p:tavLst>
                                        </p:anim>
                                      </p:childTnLst>
                                    </p:cTn>
                                  </p:par>
                                </p:childTnLst>
                              </p:cTn>
                            </p:par>
                            <p:par>
                              <p:cTn id="104" fill="hold">
                                <p:stCondLst>
                                  <p:cond delay="3350"/>
                                </p:stCondLst>
                                <p:childTnLst>
                                  <p:par>
                                    <p:cTn id="105" presetID="2" presetClass="entr" presetSubtype="4" fill="hold" grpId="0" nodeType="afterEffect">
                                      <p:stCondLst>
                                        <p:cond delay="0"/>
                                      </p:stCondLst>
                                      <p:childTnLst>
                                        <p:set>
                                          <p:cBhvr>
                                            <p:cTn id="106" dur="1" fill="hold">
                                              <p:stCondLst>
                                                <p:cond delay="0"/>
                                              </p:stCondLst>
                                            </p:cTn>
                                            <p:tgtEl>
                                              <p:spTgt spid="109"/>
                                            </p:tgtEl>
                                            <p:attrNameLst>
                                              <p:attrName>style.visibility</p:attrName>
                                            </p:attrNameLst>
                                          </p:cBhvr>
                                          <p:to>
                                            <p:strVal val="visible"/>
                                          </p:to>
                                        </p:set>
                                        <p:anim calcmode="lin" valueType="num">
                                          <p:cBhvr additive="base">
                                            <p:cTn id="107" dur="150" fill="hold"/>
                                            <p:tgtEl>
                                              <p:spTgt spid="109"/>
                                            </p:tgtEl>
                                            <p:attrNameLst>
                                              <p:attrName>ppt_x</p:attrName>
                                            </p:attrNameLst>
                                          </p:cBhvr>
                                          <p:tavLst>
                                            <p:tav tm="0">
                                              <p:val>
                                                <p:strVal val="#ppt_x"/>
                                              </p:val>
                                            </p:tav>
                                            <p:tav tm="100000">
                                              <p:val>
                                                <p:strVal val="#ppt_x"/>
                                              </p:val>
                                            </p:tav>
                                          </p:tavLst>
                                        </p:anim>
                                        <p:anim calcmode="lin" valueType="num">
                                          <p:cBhvr additive="base">
                                            <p:cTn id="108" dur="150" fill="hold"/>
                                            <p:tgtEl>
                                              <p:spTgt spid="109"/>
                                            </p:tgtEl>
                                            <p:attrNameLst>
                                              <p:attrName>ppt_y</p:attrName>
                                            </p:attrNameLst>
                                          </p:cBhvr>
                                          <p:tavLst>
                                            <p:tav tm="0">
                                              <p:val>
                                                <p:strVal val="1+#ppt_h/2"/>
                                              </p:val>
                                            </p:tav>
                                            <p:tav tm="100000">
                                              <p:val>
                                                <p:strVal val="#ppt_y"/>
                                              </p:val>
                                            </p:tav>
                                          </p:tavLst>
                                        </p:anim>
                                      </p:childTnLst>
                                    </p:cTn>
                                  </p:par>
                                </p:childTnLst>
                              </p:cTn>
                            </p:par>
                            <p:par>
                              <p:cTn id="109" fill="hold">
                                <p:stCondLst>
                                  <p:cond delay="3500"/>
                                </p:stCondLst>
                                <p:childTnLst>
                                  <p:par>
                                    <p:cTn id="110" presetID="2" presetClass="entr" presetSubtype="4" fill="hold" grpId="0" nodeType="afterEffect">
                                      <p:stCondLst>
                                        <p:cond delay="0"/>
                                      </p:stCondLst>
                                      <p:childTnLst>
                                        <p:set>
                                          <p:cBhvr>
                                            <p:cTn id="111" dur="1" fill="hold">
                                              <p:stCondLst>
                                                <p:cond delay="0"/>
                                              </p:stCondLst>
                                            </p:cTn>
                                            <p:tgtEl>
                                              <p:spTgt spid="110"/>
                                            </p:tgtEl>
                                            <p:attrNameLst>
                                              <p:attrName>style.visibility</p:attrName>
                                            </p:attrNameLst>
                                          </p:cBhvr>
                                          <p:to>
                                            <p:strVal val="visible"/>
                                          </p:to>
                                        </p:set>
                                        <p:anim calcmode="lin" valueType="num">
                                          <p:cBhvr additive="base">
                                            <p:cTn id="112" dur="150" fill="hold"/>
                                            <p:tgtEl>
                                              <p:spTgt spid="110"/>
                                            </p:tgtEl>
                                            <p:attrNameLst>
                                              <p:attrName>ppt_x</p:attrName>
                                            </p:attrNameLst>
                                          </p:cBhvr>
                                          <p:tavLst>
                                            <p:tav tm="0">
                                              <p:val>
                                                <p:strVal val="#ppt_x"/>
                                              </p:val>
                                            </p:tav>
                                            <p:tav tm="100000">
                                              <p:val>
                                                <p:strVal val="#ppt_x"/>
                                              </p:val>
                                            </p:tav>
                                          </p:tavLst>
                                        </p:anim>
                                        <p:anim calcmode="lin" valueType="num">
                                          <p:cBhvr additive="base">
                                            <p:cTn id="113" dur="150" fill="hold"/>
                                            <p:tgtEl>
                                              <p:spTgt spid="110"/>
                                            </p:tgtEl>
                                            <p:attrNameLst>
                                              <p:attrName>ppt_y</p:attrName>
                                            </p:attrNameLst>
                                          </p:cBhvr>
                                          <p:tavLst>
                                            <p:tav tm="0">
                                              <p:val>
                                                <p:strVal val="1+#ppt_h/2"/>
                                              </p:val>
                                            </p:tav>
                                            <p:tav tm="100000">
                                              <p:val>
                                                <p:strVal val="#ppt_y"/>
                                              </p:val>
                                            </p:tav>
                                          </p:tavLst>
                                        </p:anim>
                                      </p:childTnLst>
                                    </p:cTn>
                                  </p:par>
                                </p:childTnLst>
                              </p:cTn>
                            </p:par>
                            <p:par>
                              <p:cTn id="114" fill="hold">
                                <p:stCondLst>
                                  <p:cond delay="3650"/>
                                </p:stCondLst>
                                <p:childTnLst>
                                  <p:par>
                                    <p:cTn id="115" presetID="2" presetClass="entr" presetSubtype="4" fill="hold" grpId="0" nodeType="afterEffect">
                                      <p:stCondLst>
                                        <p:cond delay="0"/>
                                      </p:stCondLst>
                                      <p:childTnLst>
                                        <p:set>
                                          <p:cBhvr>
                                            <p:cTn id="116" dur="1" fill="hold">
                                              <p:stCondLst>
                                                <p:cond delay="0"/>
                                              </p:stCondLst>
                                            </p:cTn>
                                            <p:tgtEl>
                                              <p:spTgt spid="111"/>
                                            </p:tgtEl>
                                            <p:attrNameLst>
                                              <p:attrName>style.visibility</p:attrName>
                                            </p:attrNameLst>
                                          </p:cBhvr>
                                          <p:to>
                                            <p:strVal val="visible"/>
                                          </p:to>
                                        </p:set>
                                        <p:anim calcmode="lin" valueType="num">
                                          <p:cBhvr additive="base">
                                            <p:cTn id="117" dur="150" fill="hold"/>
                                            <p:tgtEl>
                                              <p:spTgt spid="111"/>
                                            </p:tgtEl>
                                            <p:attrNameLst>
                                              <p:attrName>ppt_x</p:attrName>
                                            </p:attrNameLst>
                                          </p:cBhvr>
                                          <p:tavLst>
                                            <p:tav tm="0">
                                              <p:val>
                                                <p:strVal val="#ppt_x"/>
                                              </p:val>
                                            </p:tav>
                                            <p:tav tm="100000">
                                              <p:val>
                                                <p:strVal val="#ppt_x"/>
                                              </p:val>
                                            </p:tav>
                                          </p:tavLst>
                                        </p:anim>
                                        <p:anim calcmode="lin" valueType="num">
                                          <p:cBhvr additive="base">
                                            <p:cTn id="118" dur="150" fill="hold"/>
                                            <p:tgtEl>
                                              <p:spTgt spid="111"/>
                                            </p:tgtEl>
                                            <p:attrNameLst>
                                              <p:attrName>ppt_y</p:attrName>
                                            </p:attrNameLst>
                                          </p:cBhvr>
                                          <p:tavLst>
                                            <p:tav tm="0">
                                              <p:val>
                                                <p:strVal val="1+#ppt_h/2"/>
                                              </p:val>
                                            </p:tav>
                                            <p:tav tm="100000">
                                              <p:val>
                                                <p:strVal val="#ppt_y"/>
                                              </p:val>
                                            </p:tav>
                                          </p:tavLst>
                                        </p:anim>
                                      </p:childTnLst>
                                    </p:cTn>
                                  </p:par>
                                </p:childTnLst>
                              </p:cTn>
                            </p:par>
                            <p:par>
                              <p:cTn id="119" fill="hold">
                                <p:stCondLst>
                                  <p:cond delay="3800"/>
                                </p:stCondLst>
                                <p:childTnLst>
                                  <p:par>
                                    <p:cTn id="120" presetID="2" presetClass="entr" presetSubtype="4" fill="hold" grpId="0" nodeType="afterEffect">
                                      <p:stCondLst>
                                        <p:cond delay="0"/>
                                      </p:stCondLst>
                                      <p:childTnLst>
                                        <p:set>
                                          <p:cBhvr>
                                            <p:cTn id="121" dur="1" fill="hold">
                                              <p:stCondLst>
                                                <p:cond delay="0"/>
                                              </p:stCondLst>
                                            </p:cTn>
                                            <p:tgtEl>
                                              <p:spTgt spid="112"/>
                                            </p:tgtEl>
                                            <p:attrNameLst>
                                              <p:attrName>style.visibility</p:attrName>
                                            </p:attrNameLst>
                                          </p:cBhvr>
                                          <p:to>
                                            <p:strVal val="visible"/>
                                          </p:to>
                                        </p:set>
                                        <p:anim calcmode="lin" valueType="num">
                                          <p:cBhvr additive="base">
                                            <p:cTn id="122" dur="150" fill="hold"/>
                                            <p:tgtEl>
                                              <p:spTgt spid="112"/>
                                            </p:tgtEl>
                                            <p:attrNameLst>
                                              <p:attrName>ppt_x</p:attrName>
                                            </p:attrNameLst>
                                          </p:cBhvr>
                                          <p:tavLst>
                                            <p:tav tm="0">
                                              <p:val>
                                                <p:strVal val="#ppt_x"/>
                                              </p:val>
                                            </p:tav>
                                            <p:tav tm="100000">
                                              <p:val>
                                                <p:strVal val="#ppt_x"/>
                                              </p:val>
                                            </p:tav>
                                          </p:tavLst>
                                        </p:anim>
                                        <p:anim calcmode="lin" valueType="num">
                                          <p:cBhvr additive="base">
                                            <p:cTn id="123" dur="150" fill="hold"/>
                                            <p:tgtEl>
                                              <p:spTgt spid="112"/>
                                            </p:tgtEl>
                                            <p:attrNameLst>
                                              <p:attrName>ppt_y</p:attrName>
                                            </p:attrNameLst>
                                          </p:cBhvr>
                                          <p:tavLst>
                                            <p:tav tm="0">
                                              <p:val>
                                                <p:strVal val="1+#ppt_h/2"/>
                                              </p:val>
                                            </p:tav>
                                            <p:tav tm="100000">
                                              <p:val>
                                                <p:strVal val="#ppt_y"/>
                                              </p:val>
                                            </p:tav>
                                          </p:tavLst>
                                        </p:anim>
                                      </p:childTnLst>
                                    </p:cTn>
                                  </p:par>
                                </p:childTnLst>
                              </p:cTn>
                            </p:par>
                            <p:par>
                              <p:cTn id="124" fill="hold">
                                <p:stCondLst>
                                  <p:cond delay="3950"/>
                                </p:stCondLst>
                                <p:childTnLst>
                                  <p:par>
                                    <p:cTn id="125" presetID="2" presetClass="entr" presetSubtype="4" fill="hold" grpId="0" nodeType="afterEffect">
                                      <p:stCondLst>
                                        <p:cond delay="0"/>
                                      </p:stCondLst>
                                      <p:childTnLst>
                                        <p:set>
                                          <p:cBhvr>
                                            <p:cTn id="126" dur="1" fill="hold">
                                              <p:stCondLst>
                                                <p:cond delay="0"/>
                                              </p:stCondLst>
                                            </p:cTn>
                                            <p:tgtEl>
                                              <p:spTgt spid="113"/>
                                            </p:tgtEl>
                                            <p:attrNameLst>
                                              <p:attrName>style.visibility</p:attrName>
                                            </p:attrNameLst>
                                          </p:cBhvr>
                                          <p:to>
                                            <p:strVal val="visible"/>
                                          </p:to>
                                        </p:set>
                                        <p:anim calcmode="lin" valueType="num">
                                          <p:cBhvr additive="base">
                                            <p:cTn id="127" dur="150" fill="hold"/>
                                            <p:tgtEl>
                                              <p:spTgt spid="113"/>
                                            </p:tgtEl>
                                            <p:attrNameLst>
                                              <p:attrName>ppt_x</p:attrName>
                                            </p:attrNameLst>
                                          </p:cBhvr>
                                          <p:tavLst>
                                            <p:tav tm="0">
                                              <p:val>
                                                <p:strVal val="#ppt_x"/>
                                              </p:val>
                                            </p:tav>
                                            <p:tav tm="100000">
                                              <p:val>
                                                <p:strVal val="#ppt_x"/>
                                              </p:val>
                                            </p:tav>
                                          </p:tavLst>
                                        </p:anim>
                                        <p:anim calcmode="lin" valueType="num">
                                          <p:cBhvr additive="base">
                                            <p:cTn id="128" dur="150" fill="hold"/>
                                            <p:tgtEl>
                                              <p:spTgt spid="113"/>
                                            </p:tgtEl>
                                            <p:attrNameLst>
                                              <p:attrName>ppt_y</p:attrName>
                                            </p:attrNameLst>
                                          </p:cBhvr>
                                          <p:tavLst>
                                            <p:tav tm="0">
                                              <p:val>
                                                <p:strVal val="1+#ppt_h/2"/>
                                              </p:val>
                                            </p:tav>
                                            <p:tav tm="100000">
                                              <p:val>
                                                <p:strVal val="#ppt_y"/>
                                              </p:val>
                                            </p:tav>
                                          </p:tavLst>
                                        </p:anim>
                                      </p:childTnLst>
                                    </p:cTn>
                                  </p:par>
                                </p:childTnLst>
                              </p:cTn>
                            </p:par>
                            <p:par>
                              <p:cTn id="129" fill="hold">
                                <p:stCondLst>
                                  <p:cond delay="4100"/>
                                </p:stCondLst>
                                <p:childTnLst>
                                  <p:par>
                                    <p:cTn id="130" presetID="2" presetClass="entr" presetSubtype="4" fill="hold" grpId="0" nodeType="afterEffect">
                                      <p:stCondLst>
                                        <p:cond delay="0"/>
                                      </p:stCondLst>
                                      <p:childTnLst>
                                        <p:set>
                                          <p:cBhvr>
                                            <p:cTn id="131" dur="1" fill="hold">
                                              <p:stCondLst>
                                                <p:cond delay="0"/>
                                              </p:stCondLst>
                                            </p:cTn>
                                            <p:tgtEl>
                                              <p:spTgt spid="114"/>
                                            </p:tgtEl>
                                            <p:attrNameLst>
                                              <p:attrName>style.visibility</p:attrName>
                                            </p:attrNameLst>
                                          </p:cBhvr>
                                          <p:to>
                                            <p:strVal val="visible"/>
                                          </p:to>
                                        </p:set>
                                        <p:anim calcmode="lin" valueType="num">
                                          <p:cBhvr additive="base">
                                            <p:cTn id="132" dur="150" fill="hold"/>
                                            <p:tgtEl>
                                              <p:spTgt spid="114"/>
                                            </p:tgtEl>
                                            <p:attrNameLst>
                                              <p:attrName>ppt_x</p:attrName>
                                            </p:attrNameLst>
                                          </p:cBhvr>
                                          <p:tavLst>
                                            <p:tav tm="0">
                                              <p:val>
                                                <p:strVal val="#ppt_x"/>
                                              </p:val>
                                            </p:tav>
                                            <p:tav tm="100000">
                                              <p:val>
                                                <p:strVal val="#ppt_x"/>
                                              </p:val>
                                            </p:tav>
                                          </p:tavLst>
                                        </p:anim>
                                        <p:anim calcmode="lin" valueType="num">
                                          <p:cBhvr additive="base">
                                            <p:cTn id="133" dur="150" fill="hold"/>
                                            <p:tgtEl>
                                              <p:spTgt spid="114"/>
                                            </p:tgtEl>
                                            <p:attrNameLst>
                                              <p:attrName>ppt_y</p:attrName>
                                            </p:attrNameLst>
                                          </p:cBhvr>
                                          <p:tavLst>
                                            <p:tav tm="0">
                                              <p:val>
                                                <p:strVal val="1+#ppt_h/2"/>
                                              </p:val>
                                            </p:tav>
                                            <p:tav tm="100000">
                                              <p:val>
                                                <p:strVal val="#ppt_y"/>
                                              </p:val>
                                            </p:tav>
                                          </p:tavLst>
                                        </p:anim>
                                      </p:childTnLst>
                                    </p:cTn>
                                  </p:par>
                                </p:childTnLst>
                              </p:cTn>
                            </p:par>
                            <p:par>
                              <p:cTn id="134" fill="hold">
                                <p:stCondLst>
                                  <p:cond delay="4250"/>
                                </p:stCondLst>
                                <p:childTnLst>
                                  <p:par>
                                    <p:cTn id="135" presetID="2" presetClass="entr" presetSubtype="4" fill="hold" grpId="0" nodeType="afterEffect">
                                      <p:stCondLst>
                                        <p:cond delay="0"/>
                                      </p:stCondLst>
                                      <p:childTnLst>
                                        <p:set>
                                          <p:cBhvr>
                                            <p:cTn id="136" dur="1" fill="hold">
                                              <p:stCondLst>
                                                <p:cond delay="0"/>
                                              </p:stCondLst>
                                            </p:cTn>
                                            <p:tgtEl>
                                              <p:spTgt spid="115"/>
                                            </p:tgtEl>
                                            <p:attrNameLst>
                                              <p:attrName>style.visibility</p:attrName>
                                            </p:attrNameLst>
                                          </p:cBhvr>
                                          <p:to>
                                            <p:strVal val="visible"/>
                                          </p:to>
                                        </p:set>
                                        <p:anim calcmode="lin" valueType="num">
                                          <p:cBhvr additive="base">
                                            <p:cTn id="137" dur="150" fill="hold"/>
                                            <p:tgtEl>
                                              <p:spTgt spid="115"/>
                                            </p:tgtEl>
                                            <p:attrNameLst>
                                              <p:attrName>ppt_x</p:attrName>
                                            </p:attrNameLst>
                                          </p:cBhvr>
                                          <p:tavLst>
                                            <p:tav tm="0">
                                              <p:val>
                                                <p:strVal val="#ppt_x"/>
                                              </p:val>
                                            </p:tav>
                                            <p:tav tm="100000">
                                              <p:val>
                                                <p:strVal val="#ppt_x"/>
                                              </p:val>
                                            </p:tav>
                                          </p:tavLst>
                                        </p:anim>
                                        <p:anim calcmode="lin" valueType="num">
                                          <p:cBhvr additive="base">
                                            <p:cTn id="138" dur="150" fill="hold"/>
                                            <p:tgtEl>
                                              <p:spTgt spid="115"/>
                                            </p:tgtEl>
                                            <p:attrNameLst>
                                              <p:attrName>ppt_y</p:attrName>
                                            </p:attrNameLst>
                                          </p:cBhvr>
                                          <p:tavLst>
                                            <p:tav tm="0">
                                              <p:val>
                                                <p:strVal val="1+#ppt_h/2"/>
                                              </p:val>
                                            </p:tav>
                                            <p:tav tm="100000">
                                              <p:val>
                                                <p:strVal val="#ppt_y"/>
                                              </p:val>
                                            </p:tav>
                                          </p:tavLst>
                                        </p:anim>
                                      </p:childTnLst>
                                    </p:cTn>
                                  </p:par>
                                </p:childTnLst>
                              </p:cTn>
                            </p:par>
                            <p:par>
                              <p:cTn id="139" fill="hold">
                                <p:stCondLst>
                                  <p:cond delay="4400"/>
                                </p:stCondLst>
                                <p:childTnLst>
                                  <p:par>
                                    <p:cTn id="140" presetID="2" presetClass="entr" presetSubtype="4" fill="hold" grpId="0" nodeType="afterEffect">
                                      <p:stCondLst>
                                        <p:cond delay="0"/>
                                      </p:stCondLst>
                                      <p:childTnLst>
                                        <p:set>
                                          <p:cBhvr>
                                            <p:cTn id="141" dur="1" fill="hold">
                                              <p:stCondLst>
                                                <p:cond delay="0"/>
                                              </p:stCondLst>
                                            </p:cTn>
                                            <p:tgtEl>
                                              <p:spTgt spid="116"/>
                                            </p:tgtEl>
                                            <p:attrNameLst>
                                              <p:attrName>style.visibility</p:attrName>
                                            </p:attrNameLst>
                                          </p:cBhvr>
                                          <p:to>
                                            <p:strVal val="visible"/>
                                          </p:to>
                                        </p:set>
                                        <p:anim calcmode="lin" valueType="num">
                                          <p:cBhvr additive="base">
                                            <p:cTn id="142" dur="150" fill="hold"/>
                                            <p:tgtEl>
                                              <p:spTgt spid="116"/>
                                            </p:tgtEl>
                                            <p:attrNameLst>
                                              <p:attrName>ppt_x</p:attrName>
                                            </p:attrNameLst>
                                          </p:cBhvr>
                                          <p:tavLst>
                                            <p:tav tm="0">
                                              <p:val>
                                                <p:strVal val="#ppt_x"/>
                                              </p:val>
                                            </p:tav>
                                            <p:tav tm="100000">
                                              <p:val>
                                                <p:strVal val="#ppt_x"/>
                                              </p:val>
                                            </p:tav>
                                          </p:tavLst>
                                        </p:anim>
                                        <p:anim calcmode="lin" valueType="num">
                                          <p:cBhvr additive="base">
                                            <p:cTn id="143" dur="150" fill="hold"/>
                                            <p:tgtEl>
                                              <p:spTgt spid="116"/>
                                            </p:tgtEl>
                                            <p:attrNameLst>
                                              <p:attrName>ppt_y</p:attrName>
                                            </p:attrNameLst>
                                          </p:cBhvr>
                                          <p:tavLst>
                                            <p:tav tm="0">
                                              <p:val>
                                                <p:strVal val="1+#ppt_h/2"/>
                                              </p:val>
                                            </p:tav>
                                            <p:tav tm="100000">
                                              <p:val>
                                                <p:strVal val="#ppt_y"/>
                                              </p:val>
                                            </p:tav>
                                          </p:tavLst>
                                        </p:anim>
                                      </p:childTnLst>
                                    </p:cTn>
                                  </p:par>
                                </p:childTnLst>
                              </p:cTn>
                            </p:par>
                            <p:par>
                              <p:cTn id="144" fill="hold">
                                <p:stCondLst>
                                  <p:cond delay="4550"/>
                                </p:stCondLst>
                                <p:childTnLst>
                                  <p:par>
                                    <p:cTn id="145" presetID="2" presetClass="entr" presetSubtype="4" fill="hold" grpId="0" nodeType="afterEffect">
                                      <p:stCondLst>
                                        <p:cond delay="0"/>
                                      </p:stCondLst>
                                      <p:childTnLst>
                                        <p:set>
                                          <p:cBhvr>
                                            <p:cTn id="146" dur="1" fill="hold">
                                              <p:stCondLst>
                                                <p:cond delay="0"/>
                                              </p:stCondLst>
                                            </p:cTn>
                                            <p:tgtEl>
                                              <p:spTgt spid="117"/>
                                            </p:tgtEl>
                                            <p:attrNameLst>
                                              <p:attrName>style.visibility</p:attrName>
                                            </p:attrNameLst>
                                          </p:cBhvr>
                                          <p:to>
                                            <p:strVal val="visible"/>
                                          </p:to>
                                        </p:set>
                                        <p:anim calcmode="lin" valueType="num">
                                          <p:cBhvr additive="base">
                                            <p:cTn id="147" dur="150" fill="hold"/>
                                            <p:tgtEl>
                                              <p:spTgt spid="117"/>
                                            </p:tgtEl>
                                            <p:attrNameLst>
                                              <p:attrName>ppt_x</p:attrName>
                                            </p:attrNameLst>
                                          </p:cBhvr>
                                          <p:tavLst>
                                            <p:tav tm="0">
                                              <p:val>
                                                <p:strVal val="#ppt_x"/>
                                              </p:val>
                                            </p:tav>
                                            <p:tav tm="100000">
                                              <p:val>
                                                <p:strVal val="#ppt_x"/>
                                              </p:val>
                                            </p:tav>
                                          </p:tavLst>
                                        </p:anim>
                                        <p:anim calcmode="lin" valueType="num">
                                          <p:cBhvr additive="base">
                                            <p:cTn id="148" dur="150" fill="hold"/>
                                            <p:tgtEl>
                                              <p:spTgt spid="117"/>
                                            </p:tgtEl>
                                            <p:attrNameLst>
                                              <p:attrName>ppt_y</p:attrName>
                                            </p:attrNameLst>
                                          </p:cBhvr>
                                          <p:tavLst>
                                            <p:tav tm="0">
                                              <p:val>
                                                <p:strVal val="1+#ppt_h/2"/>
                                              </p:val>
                                            </p:tav>
                                            <p:tav tm="100000">
                                              <p:val>
                                                <p:strVal val="#ppt_y"/>
                                              </p:val>
                                            </p:tav>
                                          </p:tavLst>
                                        </p:anim>
                                      </p:childTnLst>
                                    </p:cTn>
                                  </p:par>
                                </p:childTnLst>
                              </p:cTn>
                            </p:par>
                            <p:par>
                              <p:cTn id="149" fill="hold">
                                <p:stCondLst>
                                  <p:cond delay="4700"/>
                                </p:stCondLst>
                                <p:childTnLst>
                                  <p:par>
                                    <p:cTn id="150" presetID="2" presetClass="entr" presetSubtype="4" fill="hold" grpId="0" nodeType="afterEffect">
                                      <p:stCondLst>
                                        <p:cond delay="0"/>
                                      </p:stCondLst>
                                      <p:childTnLst>
                                        <p:set>
                                          <p:cBhvr>
                                            <p:cTn id="151" dur="1" fill="hold">
                                              <p:stCondLst>
                                                <p:cond delay="0"/>
                                              </p:stCondLst>
                                            </p:cTn>
                                            <p:tgtEl>
                                              <p:spTgt spid="118"/>
                                            </p:tgtEl>
                                            <p:attrNameLst>
                                              <p:attrName>style.visibility</p:attrName>
                                            </p:attrNameLst>
                                          </p:cBhvr>
                                          <p:to>
                                            <p:strVal val="visible"/>
                                          </p:to>
                                        </p:set>
                                        <p:anim calcmode="lin" valueType="num">
                                          <p:cBhvr additive="base">
                                            <p:cTn id="152" dur="150" fill="hold"/>
                                            <p:tgtEl>
                                              <p:spTgt spid="118"/>
                                            </p:tgtEl>
                                            <p:attrNameLst>
                                              <p:attrName>ppt_x</p:attrName>
                                            </p:attrNameLst>
                                          </p:cBhvr>
                                          <p:tavLst>
                                            <p:tav tm="0">
                                              <p:val>
                                                <p:strVal val="#ppt_x"/>
                                              </p:val>
                                            </p:tav>
                                            <p:tav tm="100000">
                                              <p:val>
                                                <p:strVal val="#ppt_x"/>
                                              </p:val>
                                            </p:tav>
                                          </p:tavLst>
                                        </p:anim>
                                        <p:anim calcmode="lin" valueType="num">
                                          <p:cBhvr additive="base">
                                            <p:cTn id="153" dur="150" fill="hold"/>
                                            <p:tgtEl>
                                              <p:spTgt spid="118"/>
                                            </p:tgtEl>
                                            <p:attrNameLst>
                                              <p:attrName>ppt_y</p:attrName>
                                            </p:attrNameLst>
                                          </p:cBhvr>
                                          <p:tavLst>
                                            <p:tav tm="0">
                                              <p:val>
                                                <p:strVal val="1+#ppt_h/2"/>
                                              </p:val>
                                            </p:tav>
                                            <p:tav tm="100000">
                                              <p:val>
                                                <p:strVal val="#ppt_y"/>
                                              </p:val>
                                            </p:tav>
                                          </p:tavLst>
                                        </p:anim>
                                      </p:childTnLst>
                                    </p:cTn>
                                  </p:par>
                                </p:childTnLst>
                              </p:cTn>
                            </p:par>
                            <p:par>
                              <p:cTn id="154" fill="hold">
                                <p:stCondLst>
                                  <p:cond delay="4850"/>
                                </p:stCondLst>
                                <p:childTnLst>
                                  <p:par>
                                    <p:cTn id="155" presetID="2" presetClass="entr" presetSubtype="4" fill="hold" grpId="0" nodeType="afterEffect">
                                      <p:stCondLst>
                                        <p:cond delay="0"/>
                                      </p:stCondLst>
                                      <p:childTnLst>
                                        <p:set>
                                          <p:cBhvr>
                                            <p:cTn id="156" dur="1" fill="hold">
                                              <p:stCondLst>
                                                <p:cond delay="0"/>
                                              </p:stCondLst>
                                            </p:cTn>
                                            <p:tgtEl>
                                              <p:spTgt spid="119"/>
                                            </p:tgtEl>
                                            <p:attrNameLst>
                                              <p:attrName>style.visibility</p:attrName>
                                            </p:attrNameLst>
                                          </p:cBhvr>
                                          <p:to>
                                            <p:strVal val="visible"/>
                                          </p:to>
                                        </p:set>
                                        <p:anim calcmode="lin" valueType="num">
                                          <p:cBhvr additive="base">
                                            <p:cTn id="157" dur="150" fill="hold"/>
                                            <p:tgtEl>
                                              <p:spTgt spid="119"/>
                                            </p:tgtEl>
                                            <p:attrNameLst>
                                              <p:attrName>ppt_x</p:attrName>
                                            </p:attrNameLst>
                                          </p:cBhvr>
                                          <p:tavLst>
                                            <p:tav tm="0">
                                              <p:val>
                                                <p:strVal val="#ppt_x"/>
                                              </p:val>
                                            </p:tav>
                                            <p:tav tm="100000">
                                              <p:val>
                                                <p:strVal val="#ppt_x"/>
                                              </p:val>
                                            </p:tav>
                                          </p:tavLst>
                                        </p:anim>
                                        <p:anim calcmode="lin" valueType="num">
                                          <p:cBhvr additive="base">
                                            <p:cTn id="158" dur="150" fill="hold"/>
                                            <p:tgtEl>
                                              <p:spTgt spid="119"/>
                                            </p:tgtEl>
                                            <p:attrNameLst>
                                              <p:attrName>ppt_y</p:attrName>
                                            </p:attrNameLst>
                                          </p:cBhvr>
                                          <p:tavLst>
                                            <p:tav tm="0">
                                              <p:val>
                                                <p:strVal val="1+#ppt_h/2"/>
                                              </p:val>
                                            </p:tav>
                                            <p:tav tm="100000">
                                              <p:val>
                                                <p:strVal val="#ppt_y"/>
                                              </p:val>
                                            </p:tav>
                                          </p:tavLst>
                                        </p:anim>
                                      </p:childTnLst>
                                    </p:cTn>
                                  </p:par>
                                </p:childTnLst>
                              </p:cTn>
                            </p:par>
                            <p:par>
                              <p:cTn id="159" fill="hold">
                                <p:stCondLst>
                                  <p:cond delay="5000"/>
                                </p:stCondLst>
                                <p:childTnLst>
                                  <p:par>
                                    <p:cTn id="160" presetID="2" presetClass="entr" presetSubtype="4" fill="hold" grpId="0" nodeType="afterEffect">
                                      <p:stCondLst>
                                        <p:cond delay="0"/>
                                      </p:stCondLst>
                                      <p:childTnLst>
                                        <p:set>
                                          <p:cBhvr>
                                            <p:cTn id="161" dur="1" fill="hold">
                                              <p:stCondLst>
                                                <p:cond delay="0"/>
                                              </p:stCondLst>
                                            </p:cTn>
                                            <p:tgtEl>
                                              <p:spTgt spid="120"/>
                                            </p:tgtEl>
                                            <p:attrNameLst>
                                              <p:attrName>style.visibility</p:attrName>
                                            </p:attrNameLst>
                                          </p:cBhvr>
                                          <p:to>
                                            <p:strVal val="visible"/>
                                          </p:to>
                                        </p:set>
                                        <p:anim calcmode="lin" valueType="num">
                                          <p:cBhvr additive="base">
                                            <p:cTn id="162" dur="150" fill="hold"/>
                                            <p:tgtEl>
                                              <p:spTgt spid="120"/>
                                            </p:tgtEl>
                                            <p:attrNameLst>
                                              <p:attrName>ppt_x</p:attrName>
                                            </p:attrNameLst>
                                          </p:cBhvr>
                                          <p:tavLst>
                                            <p:tav tm="0">
                                              <p:val>
                                                <p:strVal val="#ppt_x"/>
                                              </p:val>
                                            </p:tav>
                                            <p:tav tm="100000">
                                              <p:val>
                                                <p:strVal val="#ppt_x"/>
                                              </p:val>
                                            </p:tav>
                                          </p:tavLst>
                                        </p:anim>
                                        <p:anim calcmode="lin" valueType="num">
                                          <p:cBhvr additive="base">
                                            <p:cTn id="163" dur="150" fill="hold"/>
                                            <p:tgtEl>
                                              <p:spTgt spid="120"/>
                                            </p:tgtEl>
                                            <p:attrNameLst>
                                              <p:attrName>ppt_y</p:attrName>
                                            </p:attrNameLst>
                                          </p:cBhvr>
                                          <p:tavLst>
                                            <p:tav tm="0">
                                              <p:val>
                                                <p:strVal val="1+#ppt_h/2"/>
                                              </p:val>
                                            </p:tav>
                                            <p:tav tm="100000">
                                              <p:val>
                                                <p:strVal val="#ppt_y"/>
                                              </p:val>
                                            </p:tav>
                                          </p:tavLst>
                                        </p:anim>
                                      </p:childTnLst>
                                    </p:cTn>
                                  </p:par>
                                </p:childTnLst>
                              </p:cTn>
                            </p:par>
                            <p:par>
                              <p:cTn id="164" fill="hold">
                                <p:stCondLst>
                                  <p:cond delay="5150"/>
                                </p:stCondLst>
                                <p:childTnLst>
                                  <p:par>
                                    <p:cTn id="165" presetID="2" presetClass="entr" presetSubtype="4" fill="hold" grpId="0" nodeType="afterEffect">
                                      <p:stCondLst>
                                        <p:cond delay="0"/>
                                      </p:stCondLst>
                                      <p:childTnLst>
                                        <p:set>
                                          <p:cBhvr>
                                            <p:cTn id="166" dur="1" fill="hold">
                                              <p:stCondLst>
                                                <p:cond delay="0"/>
                                              </p:stCondLst>
                                            </p:cTn>
                                            <p:tgtEl>
                                              <p:spTgt spid="121"/>
                                            </p:tgtEl>
                                            <p:attrNameLst>
                                              <p:attrName>style.visibility</p:attrName>
                                            </p:attrNameLst>
                                          </p:cBhvr>
                                          <p:to>
                                            <p:strVal val="visible"/>
                                          </p:to>
                                        </p:set>
                                        <p:anim calcmode="lin" valueType="num">
                                          <p:cBhvr additive="base">
                                            <p:cTn id="167" dur="150" fill="hold"/>
                                            <p:tgtEl>
                                              <p:spTgt spid="121"/>
                                            </p:tgtEl>
                                            <p:attrNameLst>
                                              <p:attrName>ppt_x</p:attrName>
                                            </p:attrNameLst>
                                          </p:cBhvr>
                                          <p:tavLst>
                                            <p:tav tm="0">
                                              <p:val>
                                                <p:strVal val="#ppt_x"/>
                                              </p:val>
                                            </p:tav>
                                            <p:tav tm="100000">
                                              <p:val>
                                                <p:strVal val="#ppt_x"/>
                                              </p:val>
                                            </p:tav>
                                          </p:tavLst>
                                        </p:anim>
                                        <p:anim calcmode="lin" valueType="num">
                                          <p:cBhvr additive="base">
                                            <p:cTn id="168" dur="150" fill="hold"/>
                                            <p:tgtEl>
                                              <p:spTgt spid="121"/>
                                            </p:tgtEl>
                                            <p:attrNameLst>
                                              <p:attrName>ppt_y</p:attrName>
                                            </p:attrNameLst>
                                          </p:cBhvr>
                                          <p:tavLst>
                                            <p:tav tm="0">
                                              <p:val>
                                                <p:strVal val="1+#ppt_h/2"/>
                                              </p:val>
                                            </p:tav>
                                            <p:tav tm="100000">
                                              <p:val>
                                                <p:strVal val="#ppt_y"/>
                                              </p:val>
                                            </p:tav>
                                          </p:tavLst>
                                        </p:anim>
                                      </p:childTnLst>
                                    </p:cTn>
                                  </p:par>
                                </p:childTnLst>
                              </p:cTn>
                            </p:par>
                            <p:par>
                              <p:cTn id="169" fill="hold">
                                <p:stCondLst>
                                  <p:cond delay="5300"/>
                                </p:stCondLst>
                                <p:childTnLst>
                                  <p:par>
                                    <p:cTn id="170" presetID="2" presetClass="entr" presetSubtype="4" fill="hold" grpId="0" nodeType="afterEffect">
                                      <p:stCondLst>
                                        <p:cond delay="0"/>
                                      </p:stCondLst>
                                      <p:childTnLst>
                                        <p:set>
                                          <p:cBhvr>
                                            <p:cTn id="171" dur="1" fill="hold">
                                              <p:stCondLst>
                                                <p:cond delay="0"/>
                                              </p:stCondLst>
                                            </p:cTn>
                                            <p:tgtEl>
                                              <p:spTgt spid="122"/>
                                            </p:tgtEl>
                                            <p:attrNameLst>
                                              <p:attrName>style.visibility</p:attrName>
                                            </p:attrNameLst>
                                          </p:cBhvr>
                                          <p:to>
                                            <p:strVal val="visible"/>
                                          </p:to>
                                        </p:set>
                                        <p:anim calcmode="lin" valueType="num">
                                          <p:cBhvr additive="base">
                                            <p:cTn id="172" dur="150" fill="hold"/>
                                            <p:tgtEl>
                                              <p:spTgt spid="122"/>
                                            </p:tgtEl>
                                            <p:attrNameLst>
                                              <p:attrName>ppt_x</p:attrName>
                                            </p:attrNameLst>
                                          </p:cBhvr>
                                          <p:tavLst>
                                            <p:tav tm="0">
                                              <p:val>
                                                <p:strVal val="#ppt_x"/>
                                              </p:val>
                                            </p:tav>
                                            <p:tav tm="100000">
                                              <p:val>
                                                <p:strVal val="#ppt_x"/>
                                              </p:val>
                                            </p:tav>
                                          </p:tavLst>
                                        </p:anim>
                                        <p:anim calcmode="lin" valueType="num">
                                          <p:cBhvr additive="base">
                                            <p:cTn id="173" dur="150" fill="hold"/>
                                            <p:tgtEl>
                                              <p:spTgt spid="122"/>
                                            </p:tgtEl>
                                            <p:attrNameLst>
                                              <p:attrName>ppt_y</p:attrName>
                                            </p:attrNameLst>
                                          </p:cBhvr>
                                          <p:tavLst>
                                            <p:tav tm="0">
                                              <p:val>
                                                <p:strVal val="1+#ppt_h/2"/>
                                              </p:val>
                                            </p:tav>
                                            <p:tav tm="100000">
                                              <p:val>
                                                <p:strVal val="#ppt_y"/>
                                              </p:val>
                                            </p:tav>
                                          </p:tavLst>
                                        </p:anim>
                                      </p:childTnLst>
                                    </p:cTn>
                                  </p:par>
                                </p:childTnLst>
                              </p:cTn>
                            </p:par>
                            <p:par>
                              <p:cTn id="174" fill="hold">
                                <p:stCondLst>
                                  <p:cond delay="5450"/>
                                </p:stCondLst>
                                <p:childTnLst>
                                  <p:par>
                                    <p:cTn id="175" presetID="2" presetClass="entr" presetSubtype="4" fill="hold" grpId="0" nodeType="afterEffect">
                                      <p:stCondLst>
                                        <p:cond delay="0"/>
                                      </p:stCondLst>
                                      <p:childTnLst>
                                        <p:set>
                                          <p:cBhvr>
                                            <p:cTn id="176" dur="1" fill="hold">
                                              <p:stCondLst>
                                                <p:cond delay="0"/>
                                              </p:stCondLst>
                                            </p:cTn>
                                            <p:tgtEl>
                                              <p:spTgt spid="123"/>
                                            </p:tgtEl>
                                            <p:attrNameLst>
                                              <p:attrName>style.visibility</p:attrName>
                                            </p:attrNameLst>
                                          </p:cBhvr>
                                          <p:to>
                                            <p:strVal val="visible"/>
                                          </p:to>
                                        </p:set>
                                        <p:anim calcmode="lin" valueType="num">
                                          <p:cBhvr additive="base">
                                            <p:cTn id="177" dur="150" fill="hold"/>
                                            <p:tgtEl>
                                              <p:spTgt spid="123"/>
                                            </p:tgtEl>
                                            <p:attrNameLst>
                                              <p:attrName>ppt_x</p:attrName>
                                            </p:attrNameLst>
                                          </p:cBhvr>
                                          <p:tavLst>
                                            <p:tav tm="0">
                                              <p:val>
                                                <p:strVal val="#ppt_x"/>
                                              </p:val>
                                            </p:tav>
                                            <p:tav tm="100000">
                                              <p:val>
                                                <p:strVal val="#ppt_x"/>
                                              </p:val>
                                            </p:tav>
                                          </p:tavLst>
                                        </p:anim>
                                        <p:anim calcmode="lin" valueType="num">
                                          <p:cBhvr additive="base">
                                            <p:cTn id="178" dur="150" fill="hold"/>
                                            <p:tgtEl>
                                              <p:spTgt spid="123"/>
                                            </p:tgtEl>
                                            <p:attrNameLst>
                                              <p:attrName>ppt_y</p:attrName>
                                            </p:attrNameLst>
                                          </p:cBhvr>
                                          <p:tavLst>
                                            <p:tav tm="0">
                                              <p:val>
                                                <p:strVal val="1+#ppt_h/2"/>
                                              </p:val>
                                            </p:tav>
                                            <p:tav tm="100000">
                                              <p:val>
                                                <p:strVal val="#ppt_y"/>
                                              </p:val>
                                            </p:tav>
                                          </p:tavLst>
                                        </p:anim>
                                      </p:childTnLst>
                                    </p:cTn>
                                  </p:par>
                                </p:childTnLst>
                              </p:cTn>
                            </p:par>
                            <p:par>
                              <p:cTn id="179" fill="hold">
                                <p:stCondLst>
                                  <p:cond delay="5600"/>
                                </p:stCondLst>
                                <p:childTnLst>
                                  <p:par>
                                    <p:cTn id="180" presetID="2" presetClass="entr" presetSubtype="4" fill="hold" grpId="0" nodeType="afterEffect">
                                      <p:stCondLst>
                                        <p:cond delay="0"/>
                                      </p:stCondLst>
                                      <p:childTnLst>
                                        <p:set>
                                          <p:cBhvr>
                                            <p:cTn id="181" dur="1" fill="hold">
                                              <p:stCondLst>
                                                <p:cond delay="0"/>
                                              </p:stCondLst>
                                            </p:cTn>
                                            <p:tgtEl>
                                              <p:spTgt spid="124"/>
                                            </p:tgtEl>
                                            <p:attrNameLst>
                                              <p:attrName>style.visibility</p:attrName>
                                            </p:attrNameLst>
                                          </p:cBhvr>
                                          <p:to>
                                            <p:strVal val="visible"/>
                                          </p:to>
                                        </p:set>
                                        <p:anim calcmode="lin" valueType="num">
                                          <p:cBhvr additive="base">
                                            <p:cTn id="182" dur="150" fill="hold"/>
                                            <p:tgtEl>
                                              <p:spTgt spid="124"/>
                                            </p:tgtEl>
                                            <p:attrNameLst>
                                              <p:attrName>ppt_x</p:attrName>
                                            </p:attrNameLst>
                                          </p:cBhvr>
                                          <p:tavLst>
                                            <p:tav tm="0">
                                              <p:val>
                                                <p:strVal val="#ppt_x"/>
                                              </p:val>
                                            </p:tav>
                                            <p:tav tm="100000">
                                              <p:val>
                                                <p:strVal val="#ppt_x"/>
                                              </p:val>
                                            </p:tav>
                                          </p:tavLst>
                                        </p:anim>
                                        <p:anim calcmode="lin" valueType="num">
                                          <p:cBhvr additive="base">
                                            <p:cTn id="183" dur="150" fill="hold"/>
                                            <p:tgtEl>
                                              <p:spTgt spid="124"/>
                                            </p:tgtEl>
                                            <p:attrNameLst>
                                              <p:attrName>ppt_y</p:attrName>
                                            </p:attrNameLst>
                                          </p:cBhvr>
                                          <p:tavLst>
                                            <p:tav tm="0">
                                              <p:val>
                                                <p:strVal val="1+#ppt_h/2"/>
                                              </p:val>
                                            </p:tav>
                                            <p:tav tm="100000">
                                              <p:val>
                                                <p:strVal val="#ppt_y"/>
                                              </p:val>
                                            </p:tav>
                                          </p:tavLst>
                                        </p:anim>
                                      </p:childTnLst>
                                    </p:cTn>
                                  </p:par>
                                </p:childTnLst>
                              </p:cTn>
                            </p:par>
                            <p:par>
                              <p:cTn id="184" fill="hold">
                                <p:stCondLst>
                                  <p:cond delay="5750"/>
                                </p:stCondLst>
                                <p:childTnLst>
                                  <p:par>
                                    <p:cTn id="185" presetID="2" presetClass="entr" presetSubtype="4" fill="hold" grpId="0" nodeType="afterEffect">
                                      <p:stCondLst>
                                        <p:cond delay="0"/>
                                      </p:stCondLst>
                                      <p:childTnLst>
                                        <p:set>
                                          <p:cBhvr>
                                            <p:cTn id="186" dur="1" fill="hold">
                                              <p:stCondLst>
                                                <p:cond delay="0"/>
                                              </p:stCondLst>
                                            </p:cTn>
                                            <p:tgtEl>
                                              <p:spTgt spid="125"/>
                                            </p:tgtEl>
                                            <p:attrNameLst>
                                              <p:attrName>style.visibility</p:attrName>
                                            </p:attrNameLst>
                                          </p:cBhvr>
                                          <p:to>
                                            <p:strVal val="visible"/>
                                          </p:to>
                                        </p:set>
                                        <p:anim calcmode="lin" valueType="num">
                                          <p:cBhvr additive="base">
                                            <p:cTn id="187" dur="150" fill="hold"/>
                                            <p:tgtEl>
                                              <p:spTgt spid="125"/>
                                            </p:tgtEl>
                                            <p:attrNameLst>
                                              <p:attrName>ppt_x</p:attrName>
                                            </p:attrNameLst>
                                          </p:cBhvr>
                                          <p:tavLst>
                                            <p:tav tm="0">
                                              <p:val>
                                                <p:strVal val="#ppt_x"/>
                                              </p:val>
                                            </p:tav>
                                            <p:tav tm="100000">
                                              <p:val>
                                                <p:strVal val="#ppt_x"/>
                                              </p:val>
                                            </p:tav>
                                          </p:tavLst>
                                        </p:anim>
                                        <p:anim calcmode="lin" valueType="num">
                                          <p:cBhvr additive="base">
                                            <p:cTn id="188" dur="150" fill="hold"/>
                                            <p:tgtEl>
                                              <p:spTgt spid="125"/>
                                            </p:tgtEl>
                                            <p:attrNameLst>
                                              <p:attrName>ppt_y</p:attrName>
                                            </p:attrNameLst>
                                          </p:cBhvr>
                                          <p:tavLst>
                                            <p:tav tm="0">
                                              <p:val>
                                                <p:strVal val="1+#ppt_h/2"/>
                                              </p:val>
                                            </p:tav>
                                            <p:tav tm="100000">
                                              <p:val>
                                                <p:strVal val="#ppt_y"/>
                                              </p:val>
                                            </p:tav>
                                          </p:tavLst>
                                        </p:anim>
                                      </p:childTnLst>
                                    </p:cTn>
                                  </p:par>
                                </p:childTnLst>
                              </p:cTn>
                            </p:par>
                            <p:par>
                              <p:cTn id="189" fill="hold">
                                <p:stCondLst>
                                  <p:cond delay="5900"/>
                                </p:stCondLst>
                                <p:childTnLst>
                                  <p:par>
                                    <p:cTn id="190" presetID="2" presetClass="entr" presetSubtype="4" fill="hold" nodeType="afterEffect">
                                      <p:stCondLst>
                                        <p:cond delay="0"/>
                                      </p:stCondLst>
                                      <p:childTnLst>
                                        <p:set>
                                          <p:cBhvr>
                                            <p:cTn id="191" dur="1" fill="hold">
                                              <p:stCondLst>
                                                <p:cond delay="0"/>
                                              </p:stCondLst>
                                            </p:cTn>
                                            <p:tgtEl>
                                              <p:spTgt spid="130"/>
                                            </p:tgtEl>
                                            <p:attrNameLst>
                                              <p:attrName>style.visibility</p:attrName>
                                            </p:attrNameLst>
                                          </p:cBhvr>
                                          <p:to>
                                            <p:strVal val="visible"/>
                                          </p:to>
                                        </p:set>
                                        <p:anim calcmode="lin" valueType="num">
                                          <p:cBhvr additive="base">
                                            <p:cTn id="192" dur="150" fill="hold"/>
                                            <p:tgtEl>
                                              <p:spTgt spid="130"/>
                                            </p:tgtEl>
                                            <p:attrNameLst>
                                              <p:attrName>ppt_x</p:attrName>
                                            </p:attrNameLst>
                                          </p:cBhvr>
                                          <p:tavLst>
                                            <p:tav tm="0">
                                              <p:val>
                                                <p:strVal val="#ppt_x"/>
                                              </p:val>
                                            </p:tav>
                                            <p:tav tm="100000">
                                              <p:val>
                                                <p:strVal val="#ppt_x"/>
                                              </p:val>
                                            </p:tav>
                                          </p:tavLst>
                                        </p:anim>
                                        <p:anim calcmode="lin" valueType="num">
                                          <p:cBhvr additive="base">
                                            <p:cTn id="193" dur="150" fill="hold"/>
                                            <p:tgtEl>
                                              <p:spTgt spid="130"/>
                                            </p:tgtEl>
                                            <p:attrNameLst>
                                              <p:attrName>ppt_y</p:attrName>
                                            </p:attrNameLst>
                                          </p:cBhvr>
                                          <p:tavLst>
                                            <p:tav tm="0">
                                              <p:val>
                                                <p:strVal val="1+#ppt_h/2"/>
                                              </p:val>
                                            </p:tav>
                                            <p:tav tm="100000">
                                              <p:val>
                                                <p:strVal val="#ppt_y"/>
                                              </p:val>
                                            </p:tav>
                                          </p:tavLst>
                                        </p:anim>
                                      </p:childTnLst>
                                    </p:cTn>
                                  </p:par>
                                </p:childTnLst>
                              </p:cTn>
                            </p:par>
                            <p:par>
                              <p:cTn id="194" fill="hold">
                                <p:stCondLst>
                                  <p:cond delay="6050"/>
                                </p:stCondLst>
                                <p:childTnLst>
                                  <p:par>
                                    <p:cTn id="195" presetID="2" presetClass="entr" presetSubtype="4" fill="hold" nodeType="afterEffect">
                                      <p:stCondLst>
                                        <p:cond delay="0"/>
                                      </p:stCondLst>
                                      <p:childTnLst>
                                        <p:set>
                                          <p:cBhvr>
                                            <p:cTn id="196" dur="1" fill="hold">
                                              <p:stCondLst>
                                                <p:cond delay="0"/>
                                              </p:stCondLst>
                                            </p:cTn>
                                            <p:tgtEl>
                                              <p:spTgt spid="151"/>
                                            </p:tgtEl>
                                            <p:attrNameLst>
                                              <p:attrName>style.visibility</p:attrName>
                                            </p:attrNameLst>
                                          </p:cBhvr>
                                          <p:to>
                                            <p:strVal val="visible"/>
                                          </p:to>
                                        </p:set>
                                        <p:anim calcmode="lin" valueType="num">
                                          <p:cBhvr additive="base">
                                            <p:cTn id="197" dur="150" fill="hold"/>
                                            <p:tgtEl>
                                              <p:spTgt spid="151"/>
                                            </p:tgtEl>
                                            <p:attrNameLst>
                                              <p:attrName>ppt_x</p:attrName>
                                            </p:attrNameLst>
                                          </p:cBhvr>
                                          <p:tavLst>
                                            <p:tav tm="0">
                                              <p:val>
                                                <p:strVal val="#ppt_x"/>
                                              </p:val>
                                            </p:tav>
                                            <p:tav tm="100000">
                                              <p:val>
                                                <p:strVal val="#ppt_x"/>
                                              </p:val>
                                            </p:tav>
                                          </p:tavLst>
                                        </p:anim>
                                        <p:anim calcmode="lin" valueType="num">
                                          <p:cBhvr additive="base">
                                            <p:cTn id="198" dur="150" fill="hold"/>
                                            <p:tgtEl>
                                              <p:spTgt spid="151"/>
                                            </p:tgtEl>
                                            <p:attrNameLst>
                                              <p:attrName>ppt_y</p:attrName>
                                            </p:attrNameLst>
                                          </p:cBhvr>
                                          <p:tavLst>
                                            <p:tav tm="0">
                                              <p:val>
                                                <p:strVal val="1+#ppt_h/2"/>
                                              </p:val>
                                            </p:tav>
                                            <p:tav tm="100000">
                                              <p:val>
                                                <p:strVal val="#ppt_y"/>
                                              </p:val>
                                            </p:tav>
                                          </p:tavLst>
                                        </p:anim>
                                      </p:childTnLst>
                                    </p:cTn>
                                  </p:par>
                                </p:childTnLst>
                              </p:cTn>
                            </p:par>
                            <p:par>
                              <p:cTn id="199" fill="hold">
                                <p:stCondLst>
                                  <p:cond delay="6200"/>
                                </p:stCondLst>
                                <p:childTnLst>
                                  <p:par>
                                    <p:cTn id="200" presetID="2" presetClass="entr" presetSubtype="4" fill="hold" nodeType="afterEffect">
                                      <p:stCondLst>
                                        <p:cond delay="0"/>
                                      </p:stCondLst>
                                      <p:childTnLst>
                                        <p:set>
                                          <p:cBhvr>
                                            <p:cTn id="201" dur="1" fill="hold">
                                              <p:stCondLst>
                                                <p:cond delay="0"/>
                                              </p:stCondLst>
                                            </p:cTn>
                                            <p:tgtEl>
                                              <p:spTgt spid="154"/>
                                            </p:tgtEl>
                                            <p:attrNameLst>
                                              <p:attrName>style.visibility</p:attrName>
                                            </p:attrNameLst>
                                          </p:cBhvr>
                                          <p:to>
                                            <p:strVal val="visible"/>
                                          </p:to>
                                        </p:set>
                                        <p:anim calcmode="lin" valueType="num">
                                          <p:cBhvr additive="base">
                                            <p:cTn id="202" dur="150" fill="hold"/>
                                            <p:tgtEl>
                                              <p:spTgt spid="154"/>
                                            </p:tgtEl>
                                            <p:attrNameLst>
                                              <p:attrName>ppt_x</p:attrName>
                                            </p:attrNameLst>
                                          </p:cBhvr>
                                          <p:tavLst>
                                            <p:tav tm="0">
                                              <p:val>
                                                <p:strVal val="#ppt_x"/>
                                              </p:val>
                                            </p:tav>
                                            <p:tav tm="100000">
                                              <p:val>
                                                <p:strVal val="#ppt_x"/>
                                              </p:val>
                                            </p:tav>
                                          </p:tavLst>
                                        </p:anim>
                                        <p:anim calcmode="lin" valueType="num">
                                          <p:cBhvr additive="base">
                                            <p:cTn id="203" dur="150" fill="hold"/>
                                            <p:tgtEl>
                                              <p:spTgt spid="154"/>
                                            </p:tgtEl>
                                            <p:attrNameLst>
                                              <p:attrName>ppt_y</p:attrName>
                                            </p:attrNameLst>
                                          </p:cBhvr>
                                          <p:tavLst>
                                            <p:tav tm="0">
                                              <p:val>
                                                <p:strVal val="1+#ppt_h/2"/>
                                              </p:val>
                                            </p:tav>
                                            <p:tav tm="100000">
                                              <p:val>
                                                <p:strVal val="#ppt_y"/>
                                              </p:val>
                                            </p:tav>
                                          </p:tavLst>
                                        </p:anim>
                                      </p:childTnLst>
                                    </p:cTn>
                                  </p:par>
                                </p:childTnLst>
                              </p:cTn>
                            </p:par>
                            <p:par>
                              <p:cTn id="204" fill="hold">
                                <p:stCondLst>
                                  <p:cond delay="6350"/>
                                </p:stCondLst>
                                <p:childTnLst>
                                  <p:par>
                                    <p:cTn id="205" presetID="2" presetClass="entr" presetSubtype="4" fill="hold" nodeType="afterEffect">
                                      <p:stCondLst>
                                        <p:cond delay="0"/>
                                      </p:stCondLst>
                                      <p:childTnLst>
                                        <p:set>
                                          <p:cBhvr>
                                            <p:cTn id="206" dur="1" fill="hold">
                                              <p:stCondLst>
                                                <p:cond delay="0"/>
                                              </p:stCondLst>
                                            </p:cTn>
                                            <p:tgtEl>
                                              <p:spTgt spid="157"/>
                                            </p:tgtEl>
                                            <p:attrNameLst>
                                              <p:attrName>style.visibility</p:attrName>
                                            </p:attrNameLst>
                                          </p:cBhvr>
                                          <p:to>
                                            <p:strVal val="visible"/>
                                          </p:to>
                                        </p:set>
                                        <p:anim calcmode="lin" valueType="num">
                                          <p:cBhvr additive="base">
                                            <p:cTn id="207" dur="150" fill="hold"/>
                                            <p:tgtEl>
                                              <p:spTgt spid="157"/>
                                            </p:tgtEl>
                                            <p:attrNameLst>
                                              <p:attrName>ppt_x</p:attrName>
                                            </p:attrNameLst>
                                          </p:cBhvr>
                                          <p:tavLst>
                                            <p:tav tm="0">
                                              <p:val>
                                                <p:strVal val="#ppt_x"/>
                                              </p:val>
                                            </p:tav>
                                            <p:tav tm="100000">
                                              <p:val>
                                                <p:strVal val="#ppt_x"/>
                                              </p:val>
                                            </p:tav>
                                          </p:tavLst>
                                        </p:anim>
                                        <p:anim calcmode="lin" valueType="num">
                                          <p:cBhvr additive="base">
                                            <p:cTn id="208" dur="150" fill="hold"/>
                                            <p:tgtEl>
                                              <p:spTgt spid="157"/>
                                            </p:tgtEl>
                                            <p:attrNameLst>
                                              <p:attrName>ppt_y</p:attrName>
                                            </p:attrNameLst>
                                          </p:cBhvr>
                                          <p:tavLst>
                                            <p:tav tm="0">
                                              <p:val>
                                                <p:strVal val="1+#ppt_h/2"/>
                                              </p:val>
                                            </p:tav>
                                            <p:tav tm="100000">
                                              <p:val>
                                                <p:strVal val="#ppt_y"/>
                                              </p:val>
                                            </p:tav>
                                          </p:tavLst>
                                        </p:anim>
                                      </p:childTnLst>
                                    </p:cTn>
                                  </p:par>
                                </p:childTnLst>
                              </p:cTn>
                            </p:par>
                            <p:par>
                              <p:cTn id="209" fill="hold">
                                <p:stCondLst>
                                  <p:cond delay="6500"/>
                                </p:stCondLst>
                                <p:childTnLst>
                                  <p:par>
                                    <p:cTn id="210" presetID="2" presetClass="entr" presetSubtype="4" fill="hold" nodeType="afterEffect">
                                      <p:stCondLst>
                                        <p:cond delay="0"/>
                                      </p:stCondLst>
                                      <p:childTnLst>
                                        <p:set>
                                          <p:cBhvr>
                                            <p:cTn id="211" dur="1" fill="hold">
                                              <p:stCondLst>
                                                <p:cond delay="0"/>
                                              </p:stCondLst>
                                            </p:cTn>
                                            <p:tgtEl>
                                              <p:spTgt spid="161"/>
                                            </p:tgtEl>
                                            <p:attrNameLst>
                                              <p:attrName>style.visibility</p:attrName>
                                            </p:attrNameLst>
                                          </p:cBhvr>
                                          <p:to>
                                            <p:strVal val="visible"/>
                                          </p:to>
                                        </p:set>
                                        <p:anim calcmode="lin" valueType="num">
                                          <p:cBhvr additive="base">
                                            <p:cTn id="212" dur="150" fill="hold"/>
                                            <p:tgtEl>
                                              <p:spTgt spid="161"/>
                                            </p:tgtEl>
                                            <p:attrNameLst>
                                              <p:attrName>ppt_x</p:attrName>
                                            </p:attrNameLst>
                                          </p:cBhvr>
                                          <p:tavLst>
                                            <p:tav tm="0">
                                              <p:val>
                                                <p:strVal val="#ppt_x"/>
                                              </p:val>
                                            </p:tav>
                                            <p:tav tm="100000">
                                              <p:val>
                                                <p:strVal val="#ppt_x"/>
                                              </p:val>
                                            </p:tav>
                                          </p:tavLst>
                                        </p:anim>
                                        <p:anim calcmode="lin" valueType="num">
                                          <p:cBhvr additive="base">
                                            <p:cTn id="213" dur="150" fill="hold"/>
                                            <p:tgtEl>
                                              <p:spTgt spid="161"/>
                                            </p:tgtEl>
                                            <p:attrNameLst>
                                              <p:attrName>ppt_y</p:attrName>
                                            </p:attrNameLst>
                                          </p:cBhvr>
                                          <p:tavLst>
                                            <p:tav tm="0">
                                              <p:val>
                                                <p:strVal val="1+#ppt_h/2"/>
                                              </p:val>
                                            </p:tav>
                                            <p:tav tm="100000">
                                              <p:val>
                                                <p:strVal val="#ppt_y"/>
                                              </p:val>
                                            </p:tav>
                                          </p:tavLst>
                                        </p:anim>
                                      </p:childTnLst>
                                    </p:cTn>
                                  </p:par>
                                </p:childTnLst>
                              </p:cTn>
                            </p:par>
                            <p:par>
                              <p:cTn id="214" fill="hold">
                                <p:stCondLst>
                                  <p:cond delay="6650"/>
                                </p:stCondLst>
                                <p:childTnLst>
                                  <p:par>
                                    <p:cTn id="215" presetID="2" presetClass="entr" presetSubtype="4" fill="hold" nodeType="afterEffect">
                                      <p:stCondLst>
                                        <p:cond delay="0"/>
                                      </p:stCondLst>
                                      <p:childTnLst>
                                        <p:set>
                                          <p:cBhvr>
                                            <p:cTn id="216" dur="1" fill="hold">
                                              <p:stCondLst>
                                                <p:cond delay="0"/>
                                              </p:stCondLst>
                                            </p:cTn>
                                            <p:tgtEl>
                                              <p:spTgt spid="165"/>
                                            </p:tgtEl>
                                            <p:attrNameLst>
                                              <p:attrName>style.visibility</p:attrName>
                                            </p:attrNameLst>
                                          </p:cBhvr>
                                          <p:to>
                                            <p:strVal val="visible"/>
                                          </p:to>
                                        </p:set>
                                        <p:anim calcmode="lin" valueType="num">
                                          <p:cBhvr additive="base">
                                            <p:cTn id="217" dur="150" fill="hold"/>
                                            <p:tgtEl>
                                              <p:spTgt spid="165"/>
                                            </p:tgtEl>
                                            <p:attrNameLst>
                                              <p:attrName>ppt_x</p:attrName>
                                            </p:attrNameLst>
                                          </p:cBhvr>
                                          <p:tavLst>
                                            <p:tav tm="0">
                                              <p:val>
                                                <p:strVal val="#ppt_x"/>
                                              </p:val>
                                            </p:tav>
                                            <p:tav tm="100000">
                                              <p:val>
                                                <p:strVal val="#ppt_x"/>
                                              </p:val>
                                            </p:tav>
                                          </p:tavLst>
                                        </p:anim>
                                        <p:anim calcmode="lin" valueType="num">
                                          <p:cBhvr additive="base">
                                            <p:cTn id="218" dur="150" fill="hold"/>
                                            <p:tgtEl>
                                              <p:spTgt spid="165"/>
                                            </p:tgtEl>
                                            <p:attrNameLst>
                                              <p:attrName>ppt_y</p:attrName>
                                            </p:attrNameLst>
                                          </p:cBhvr>
                                          <p:tavLst>
                                            <p:tav tm="0">
                                              <p:val>
                                                <p:strVal val="1+#ppt_h/2"/>
                                              </p:val>
                                            </p:tav>
                                            <p:tav tm="100000">
                                              <p:val>
                                                <p:strVal val="#ppt_y"/>
                                              </p:val>
                                            </p:tav>
                                          </p:tavLst>
                                        </p:anim>
                                      </p:childTnLst>
                                    </p:cTn>
                                  </p:par>
                                </p:childTnLst>
                              </p:cTn>
                            </p:par>
                            <p:par>
                              <p:cTn id="219" fill="hold">
                                <p:stCondLst>
                                  <p:cond delay="6800"/>
                                </p:stCondLst>
                                <p:childTnLst>
                                  <p:par>
                                    <p:cTn id="220" presetID="2" presetClass="entr" presetSubtype="4" fill="hold" nodeType="afterEffect">
                                      <p:stCondLst>
                                        <p:cond delay="0"/>
                                      </p:stCondLst>
                                      <p:childTnLst>
                                        <p:set>
                                          <p:cBhvr>
                                            <p:cTn id="221" dur="1" fill="hold">
                                              <p:stCondLst>
                                                <p:cond delay="0"/>
                                              </p:stCondLst>
                                            </p:cTn>
                                            <p:tgtEl>
                                              <p:spTgt spid="169"/>
                                            </p:tgtEl>
                                            <p:attrNameLst>
                                              <p:attrName>style.visibility</p:attrName>
                                            </p:attrNameLst>
                                          </p:cBhvr>
                                          <p:to>
                                            <p:strVal val="visible"/>
                                          </p:to>
                                        </p:set>
                                        <p:anim calcmode="lin" valueType="num">
                                          <p:cBhvr additive="base">
                                            <p:cTn id="222" dur="150" fill="hold"/>
                                            <p:tgtEl>
                                              <p:spTgt spid="169"/>
                                            </p:tgtEl>
                                            <p:attrNameLst>
                                              <p:attrName>ppt_x</p:attrName>
                                            </p:attrNameLst>
                                          </p:cBhvr>
                                          <p:tavLst>
                                            <p:tav tm="0">
                                              <p:val>
                                                <p:strVal val="#ppt_x"/>
                                              </p:val>
                                            </p:tav>
                                            <p:tav tm="100000">
                                              <p:val>
                                                <p:strVal val="#ppt_x"/>
                                              </p:val>
                                            </p:tav>
                                          </p:tavLst>
                                        </p:anim>
                                        <p:anim calcmode="lin" valueType="num">
                                          <p:cBhvr additive="base">
                                            <p:cTn id="223" dur="150" fill="hold"/>
                                            <p:tgtEl>
                                              <p:spTgt spid="169"/>
                                            </p:tgtEl>
                                            <p:attrNameLst>
                                              <p:attrName>ppt_y</p:attrName>
                                            </p:attrNameLst>
                                          </p:cBhvr>
                                          <p:tavLst>
                                            <p:tav tm="0">
                                              <p:val>
                                                <p:strVal val="1+#ppt_h/2"/>
                                              </p:val>
                                            </p:tav>
                                            <p:tav tm="100000">
                                              <p:val>
                                                <p:strVal val="#ppt_y"/>
                                              </p:val>
                                            </p:tav>
                                          </p:tavLst>
                                        </p:anim>
                                      </p:childTnLst>
                                    </p:cTn>
                                  </p:par>
                                </p:childTnLst>
                              </p:cTn>
                            </p:par>
                            <p:par>
                              <p:cTn id="224" fill="hold">
                                <p:stCondLst>
                                  <p:cond delay="6950"/>
                                </p:stCondLst>
                                <p:childTnLst>
                                  <p:par>
                                    <p:cTn id="225" presetID="2" presetClass="entr" presetSubtype="4" fill="hold" nodeType="afterEffect">
                                      <p:stCondLst>
                                        <p:cond delay="0"/>
                                      </p:stCondLst>
                                      <p:childTnLst>
                                        <p:set>
                                          <p:cBhvr>
                                            <p:cTn id="226" dur="1" fill="hold">
                                              <p:stCondLst>
                                                <p:cond delay="0"/>
                                              </p:stCondLst>
                                            </p:cTn>
                                            <p:tgtEl>
                                              <p:spTgt spid="174"/>
                                            </p:tgtEl>
                                            <p:attrNameLst>
                                              <p:attrName>style.visibility</p:attrName>
                                            </p:attrNameLst>
                                          </p:cBhvr>
                                          <p:to>
                                            <p:strVal val="visible"/>
                                          </p:to>
                                        </p:set>
                                        <p:anim calcmode="lin" valueType="num">
                                          <p:cBhvr additive="base">
                                            <p:cTn id="227" dur="150" fill="hold"/>
                                            <p:tgtEl>
                                              <p:spTgt spid="174"/>
                                            </p:tgtEl>
                                            <p:attrNameLst>
                                              <p:attrName>ppt_x</p:attrName>
                                            </p:attrNameLst>
                                          </p:cBhvr>
                                          <p:tavLst>
                                            <p:tav tm="0">
                                              <p:val>
                                                <p:strVal val="#ppt_x"/>
                                              </p:val>
                                            </p:tav>
                                            <p:tav tm="100000">
                                              <p:val>
                                                <p:strVal val="#ppt_x"/>
                                              </p:val>
                                            </p:tav>
                                          </p:tavLst>
                                        </p:anim>
                                        <p:anim calcmode="lin" valueType="num">
                                          <p:cBhvr additive="base">
                                            <p:cTn id="228" dur="150" fill="hold"/>
                                            <p:tgtEl>
                                              <p:spTgt spid="174"/>
                                            </p:tgtEl>
                                            <p:attrNameLst>
                                              <p:attrName>ppt_y</p:attrName>
                                            </p:attrNameLst>
                                          </p:cBhvr>
                                          <p:tavLst>
                                            <p:tav tm="0">
                                              <p:val>
                                                <p:strVal val="1+#ppt_h/2"/>
                                              </p:val>
                                            </p:tav>
                                            <p:tav tm="100000">
                                              <p:val>
                                                <p:strVal val="#ppt_y"/>
                                              </p:val>
                                            </p:tav>
                                          </p:tavLst>
                                        </p:anim>
                                      </p:childTnLst>
                                    </p:cTn>
                                  </p:par>
                                </p:childTnLst>
                              </p:cTn>
                            </p:par>
                            <p:par>
                              <p:cTn id="229" fill="hold">
                                <p:stCondLst>
                                  <p:cond delay="7100"/>
                                </p:stCondLst>
                                <p:childTnLst>
                                  <p:par>
                                    <p:cTn id="230" presetID="2" presetClass="entr" presetSubtype="4" fill="hold" grpId="0" nodeType="afterEffect">
                                      <p:stCondLst>
                                        <p:cond delay="0"/>
                                      </p:stCondLst>
                                      <p:childTnLst>
                                        <p:set>
                                          <p:cBhvr>
                                            <p:cTn id="231" dur="1" fill="hold">
                                              <p:stCondLst>
                                                <p:cond delay="0"/>
                                              </p:stCondLst>
                                            </p:cTn>
                                            <p:tgtEl>
                                              <p:spTgt spid="178"/>
                                            </p:tgtEl>
                                            <p:attrNameLst>
                                              <p:attrName>style.visibility</p:attrName>
                                            </p:attrNameLst>
                                          </p:cBhvr>
                                          <p:to>
                                            <p:strVal val="visible"/>
                                          </p:to>
                                        </p:set>
                                        <p:anim calcmode="lin" valueType="num">
                                          <p:cBhvr additive="base">
                                            <p:cTn id="232" dur="150" fill="hold"/>
                                            <p:tgtEl>
                                              <p:spTgt spid="178"/>
                                            </p:tgtEl>
                                            <p:attrNameLst>
                                              <p:attrName>ppt_x</p:attrName>
                                            </p:attrNameLst>
                                          </p:cBhvr>
                                          <p:tavLst>
                                            <p:tav tm="0">
                                              <p:val>
                                                <p:strVal val="#ppt_x"/>
                                              </p:val>
                                            </p:tav>
                                            <p:tav tm="100000">
                                              <p:val>
                                                <p:strVal val="#ppt_x"/>
                                              </p:val>
                                            </p:tav>
                                          </p:tavLst>
                                        </p:anim>
                                        <p:anim calcmode="lin" valueType="num">
                                          <p:cBhvr additive="base">
                                            <p:cTn id="233" dur="150" fill="hold"/>
                                            <p:tgtEl>
                                              <p:spTgt spid="178"/>
                                            </p:tgtEl>
                                            <p:attrNameLst>
                                              <p:attrName>ppt_y</p:attrName>
                                            </p:attrNameLst>
                                          </p:cBhvr>
                                          <p:tavLst>
                                            <p:tav tm="0">
                                              <p:val>
                                                <p:strVal val="1+#ppt_h/2"/>
                                              </p:val>
                                            </p:tav>
                                            <p:tav tm="100000">
                                              <p:val>
                                                <p:strVal val="#ppt_y"/>
                                              </p:val>
                                            </p:tav>
                                          </p:tavLst>
                                        </p:anim>
                                      </p:childTnLst>
                                    </p:cTn>
                                  </p:par>
                                </p:childTnLst>
                              </p:cTn>
                            </p:par>
                            <p:par>
                              <p:cTn id="234" fill="hold">
                                <p:stCondLst>
                                  <p:cond delay="7250"/>
                                </p:stCondLst>
                                <p:childTnLst>
                                  <p:par>
                                    <p:cTn id="235" presetID="2" presetClass="entr" presetSubtype="4" fill="hold" grpId="0" nodeType="afterEffect">
                                      <p:stCondLst>
                                        <p:cond delay="0"/>
                                      </p:stCondLst>
                                      <p:childTnLst>
                                        <p:set>
                                          <p:cBhvr>
                                            <p:cTn id="236" dur="1" fill="hold">
                                              <p:stCondLst>
                                                <p:cond delay="0"/>
                                              </p:stCondLst>
                                            </p:cTn>
                                            <p:tgtEl>
                                              <p:spTgt spid="179"/>
                                            </p:tgtEl>
                                            <p:attrNameLst>
                                              <p:attrName>style.visibility</p:attrName>
                                            </p:attrNameLst>
                                          </p:cBhvr>
                                          <p:to>
                                            <p:strVal val="visible"/>
                                          </p:to>
                                        </p:set>
                                        <p:anim calcmode="lin" valueType="num">
                                          <p:cBhvr additive="base">
                                            <p:cTn id="237" dur="150" fill="hold"/>
                                            <p:tgtEl>
                                              <p:spTgt spid="179"/>
                                            </p:tgtEl>
                                            <p:attrNameLst>
                                              <p:attrName>ppt_x</p:attrName>
                                            </p:attrNameLst>
                                          </p:cBhvr>
                                          <p:tavLst>
                                            <p:tav tm="0">
                                              <p:val>
                                                <p:strVal val="#ppt_x"/>
                                              </p:val>
                                            </p:tav>
                                            <p:tav tm="100000">
                                              <p:val>
                                                <p:strVal val="#ppt_x"/>
                                              </p:val>
                                            </p:tav>
                                          </p:tavLst>
                                        </p:anim>
                                        <p:anim calcmode="lin" valueType="num">
                                          <p:cBhvr additive="base">
                                            <p:cTn id="238" dur="150" fill="hold"/>
                                            <p:tgtEl>
                                              <p:spTgt spid="179"/>
                                            </p:tgtEl>
                                            <p:attrNameLst>
                                              <p:attrName>ppt_y</p:attrName>
                                            </p:attrNameLst>
                                          </p:cBhvr>
                                          <p:tavLst>
                                            <p:tav tm="0">
                                              <p:val>
                                                <p:strVal val="1+#ppt_h/2"/>
                                              </p:val>
                                            </p:tav>
                                            <p:tav tm="100000">
                                              <p:val>
                                                <p:strVal val="#ppt_y"/>
                                              </p:val>
                                            </p:tav>
                                          </p:tavLst>
                                        </p:anim>
                                      </p:childTnLst>
                                    </p:cTn>
                                  </p:par>
                                </p:childTnLst>
                              </p:cTn>
                            </p:par>
                            <p:par>
                              <p:cTn id="239" fill="hold">
                                <p:stCondLst>
                                  <p:cond delay="7400"/>
                                </p:stCondLst>
                                <p:childTnLst>
                                  <p:par>
                                    <p:cTn id="240" presetID="2" presetClass="entr" presetSubtype="4" fill="hold" nodeType="afterEffect">
                                      <p:stCondLst>
                                        <p:cond delay="0"/>
                                      </p:stCondLst>
                                      <p:childTnLst>
                                        <p:set>
                                          <p:cBhvr>
                                            <p:cTn id="241" dur="1" fill="hold">
                                              <p:stCondLst>
                                                <p:cond delay="0"/>
                                              </p:stCondLst>
                                            </p:cTn>
                                            <p:tgtEl>
                                              <p:spTgt spid="180"/>
                                            </p:tgtEl>
                                            <p:attrNameLst>
                                              <p:attrName>style.visibility</p:attrName>
                                            </p:attrNameLst>
                                          </p:cBhvr>
                                          <p:to>
                                            <p:strVal val="visible"/>
                                          </p:to>
                                        </p:set>
                                        <p:anim calcmode="lin" valueType="num">
                                          <p:cBhvr additive="base">
                                            <p:cTn id="242" dur="150" fill="hold"/>
                                            <p:tgtEl>
                                              <p:spTgt spid="180"/>
                                            </p:tgtEl>
                                            <p:attrNameLst>
                                              <p:attrName>ppt_x</p:attrName>
                                            </p:attrNameLst>
                                          </p:cBhvr>
                                          <p:tavLst>
                                            <p:tav tm="0">
                                              <p:val>
                                                <p:strVal val="#ppt_x"/>
                                              </p:val>
                                            </p:tav>
                                            <p:tav tm="100000">
                                              <p:val>
                                                <p:strVal val="#ppt_x"/>
                                              </p:val>
                                            </p:tav>
                                          </p:tavLst>
                                        </p:anim>
                                        <p:anim calcmode="lin" valueType="num">
                                          <p:cBhvr additive="base">
                                            <p:cTn id="243" dur="150" fill="hold"/>
                                            <p:tgtEl>
                                              <p:spTgt spid="180"/>
                                            </p:tgtEl>
                                            <p:attrNameLst>
                                              <p:attrName>ppt_y</p:attrName>
                                            </p:attrNameLst>
                                          </p:cBhvr>
                                          <p:tavLst>
                                            <p:tav tm="0">
                                              <p:val>
                                                <p:strVal val="1+#ppt_h/2"/>
                                              </p:val>
                                            </p:tav>
                                            <p:tav tm="100000">
                                              <p:val>
                                                <p:strVal val="#ppt_y"/>
                                              </p:val>
                                            </p:tav>
                                          </p:tavLst>
                                        </p:anim>
                                      </p:childTnLst>
                                    </p:cTn>
                                  </p:par>
                                </p:childTnLst>
                              </p:cTn>
                            </p:par>
                            <p:par>
                              <p:cTn id="244" fill="hold">
                                <p:stCondLst>
                                  <p:cond delay="7550"/>
                                </p:stCondLst>
                                <p:childTnLst>
                                  <p:par>
                                    <p:cTn id="245" presetID="2" presetClass="entr" presetSubtype="4" fill="hold" nodeType="afterEffect">
                                      <p:stCondLst>
                                        <p:cond delay="0"/>
                                      </p:stCondLst>
                                      <p:childTnLst>
                                        <p:set>
                                          <p:cBhvr>
                                            <p:cTn id="246" dur="1" fill="hold">
                                              <p:stCondLst>
                                                <p:cond delay="0"/>
                                              </p:stCondLst>
                                            </p:cTn>
                                            <p:tgtEl>
                                              <p:spTgt spid="183"/>
                                            </p:tgtEl>
                                            <p:attrNameLst>
                                              <p:attrName>style.visibility</p:attrName>
                                            </p:attrNameLst>
                                          </p:cBhvr>
                                          <p:to>
                                            <p:strVal val="visible"/>
                                          </p:to>
                                        </p:set>
                                        <p:anim calcmode="lin" valueType="num">
                                          <p:cBhvr additive="base">
                                            <p:cTn id="247" dur="150" fill="hold"/>
                                            <p:tgtEl>
                                              <p:spTgt spid="183"/>
                                            </p:tgtEl>
                                            <p:attrNameLst>
                                              <p:attrName>ppt_x</p:attrName>
                                            </p:attrNameLst>
                                          </p:cBhvr>
                                          <p:tavLst>
                                            <p:tav tm="0">
                                              <p:val>
                                                <p:strVal val="#ppt_x"/>
                                              </p:val>
                                            </p:tav>
                                            <p:tav tm="100000">
                                              <p:val>
                                                <p:strVal val="#ppt_x"/>
                                              </p:val>
                                            </p:tav>
                                          </p:tavLst>
                                        </p:anim>
                                        <p:anim calcmode="lin" valueType="num">
                                          <p:cBhvr additive="base">
                                            <p:cTn id="248" dur="150" fill="hold"/>
                                            <p:tgtEl>
                                              <p:spTgt spid="183"/>
                                            </p:tgtEl>
                                            <p:attrNameLst>
                                              <p:attrName>ppt_y</p:attrName>
                                            </p:attrNameLst>
                                          </p:cBhvr>
                                          <p:tavLst>
                                            <p:tav tm="0">
                                              <p:val>
                                                <p:strVal val="1+#ppt_h/2"/>
                                              </p:val>
                                            </p:tav>
                                            <p:tav tm="100000">
                                              <p:val>
                                                <p:strVal val="#ppt_y"/>
                                              </p:val>
                                            </p:tav>
                                          </p:tavLst>
                                        </p:anim>
                                      </p:childTnLst>
                                    </p:cTn>
                                  </p:par>
                                </p:childTnLst>
                              </p:cTn>
                            </p:par>
                            <p:par>
                              <p:cTn id="249" fill="hold">
                                <p:stCondLst>
                                  <p:cond delay="7700"/>
                                </p:stCondLst>
                                <p:childTnLst>
                                  <p:par>
                                    <p:cTn id="250" presetID="2" presetClass="entr" presetSubtype="4" fill="hold" grpId="0" nodeType="afterEffect">
                                      <p:stCondLst>
                                        <p:cond delay="0"/>
                                      </p:stCondLst>
                                      <p:childTnLst>
                                        <p:set>
                                          <p:cBhvr>
                                            <p:cTn id="251" dur="1" fill="hold">
                                              <p:stCondLst>
                                                <p:cond delay="0"/>
                                              </p:stCondLst>
                                            </p:cTn>
                                            <p:tgtEl>
                                              <p:spTgt spid="187"/>
                                            </p:tgtEl>
                                            <p:attrNameLst>
                                              <p:attrName>style.visibility</p:attrName>
                                            </p:attrNameLst>
                                          </p:cBhvr>
                                          <p:to>
                                            <p:strVal val="visible"/>
                                          </p:to>
                                        </p:set>
                                        <p:anim calcmode="lin" valueType="num">
                                          <p:cBhvr additive="base">
                                            <p:cTn id="252" dur="150" fill="hold"/>
                                            <p:tgtEl>
                                              <p:spTgt spid="187"/>
                                            </p:tgtEl>
                                            <p:attrNameLst>
                                              <p:attrName>ppt_x</p:attrName>
                                            </p:attrNameLst>
                                          </p:cBhvr>
                                          <p:tavLst>
                                            <p:tav tm="0">
                                              <p:val>
                                                <p:strVal val="#ppt_x"/>
                                              </p:val>
                                            </p:tav>
                                            <p:tav tm="100000">
                                              <p:val>
                                                <p:strVal val="#ppt_x"/>
                                              </p:val>
                                            </p:tav>
                                          </p:tavLst>
                                        </p:anim>
                                        <p:anim calcmode="lin" valueType="num">
                                          <p:cBhvr additive="base">
                                            <p:cTn id="253" dur="150" fill="hold"/>
                                            <p:tgtEl>
                                              <p:spTgt spid="187"/>
                                            </p:tgtEl>
                                            <p:attrNameLst>
                                              <p:attrName>ppt_y</p:attrName>
                                            </p:attrNameLst>
                                          </p:cBhvr>
                                          <p:tavLst>
                                            <p:tav tm="0">
                                              <p:val>
                                                <p:strVal val="1+#ppt_h/2"/>
                                              </p:val>
                                            </p:tav>
                                            <p:tav tm="100000">
                                              <p:val>
                                                <p:strVal val="#ppt_y"/>
                                              </p:val>
                                            </p:tav>
                                          </p:tavLst>
                                        </p:anim>
                                      </p:childTnLst>
                                    </p:cTn>
                                  </p:par>
                                </p:childTnLst>
                              </p:cTn>
                            </p:par>
                            <p:par>
                              <p:cTn id="254" fill="hold">
                                <p:stCondLst>
                                  <p:cond delay="7850"/>
                                </p:stCondLst>
                                <p:childTnLst>
                                  <p:par>
                                    <p:cTn id="255" presetID="2" presetClass="entr" presetSubtype="4" fill="hold" grpId="0" nodeType="afterEffect">
                                      <p:stCondLst>
                                        <p:cond delay="0"/>
                                      </p:stCondLst>
                                      <p:childTnLst>
                                        <p:set>
                                          <p:cBhvr>
                                            <p:cTn id="256" dur="1" fill="hold">
                                              <p:stCondLst>
                                                <p:cond delay="0"/>
                                              </p:stCondLst>
                                            </p:cTn>
                                            <p:tgtEl>
                                              <p:spTgt spid="188"/>
                                            </p:tgtEl>
                                            <p:attrNameLst>
                                              <p:attrName>style.visibility</p:attrName>
                                            </p:attrNameLst>
                                          </p:cBhvr>
                                          <p:to>
                                            <p:strVal val="visible"/>
                                          </p:to>
                                        </p:set>
                                        <p:anim calcmode="lin" valueType="num">
                                          <p:cBhvr additive="base">
                                            <p:cTn id="257" dur="150" fill="hold"/>
                                            <p:tgtEl>
                                              <p:spTgt spid="188"/>
                                            </p:tgtEl>
                                            <p:attrNameLst>
                                              <p:attrName>ppt_x</p:attrName>
                                            </p:attrNameLst>
                                          </p:cBhvr>
                                          <p:tavLst>
                                            <p:tav tm="0">
                                              <p:val>
                                                <p:strVal val="#ppt_x"/>
                                              </p:val>
                                            </p:tav>
                                            <p:tav tm="100000">
                                              <p:val>
                                                <p:strVal val="#ppt_x"/>
                                              </p:val>
                                            </p:tav>
                                          </p:tavLst>
                                        </p:anim>
                                        <p:anim calcmode="lin" valueType="num">
                                          <p:cBhvr additive="base">
                                            <p:cTn id="258" dur="150" fill="hold"/>
                                            <p:tgtEl>
                                              <p:spTgt spid="188"/>
                                            </p:tgtEl>
                                            <p:attrNameLst>
                                              <p:attrName>ppt_y</p:attrName>
                                            </p:attrNameLst>
                                          </p:cBhvr>
                                          <p:tavLst>
                                            <p:tav tm="0">
                                              <p:val>
                                                <p:strVal val="1+#ppt_h/2"/>
                                              </p:val>
                                            </p:tav>
                                            <p:tav tm="100000">
                                              <p:val>
                                                <p:strVal val="#ppt_y"/>
                                              </p:val>
                                            </p:tav>
                                          </p:tavLst>
                                        </p:anim>
                                      </p:childTnLst>
                                    </p:cTn>
                                  </p:par>
                                </p:childTnLst>
                              </p:cTn>
                            </p:par>
                            <p:par>
                              <p:cTn id="259" fill="hold">
                                <p:stCondLst>
                                  <p:cond delay="8000"/>
                                </p:stCondLst>
                                <p:childTnLst>
                                  <p:par>
                                    <p:cTn id="260" presetID="2" presetClass="entr" presetSubtype="4" fill="hold" grpId="0" nodeType="afterEffect">
                                      <p:stCondLst>
                                        <p:cond delay="0"/>
                                      </p:stCondLst>
                                      <p:childTnLst>
                                        <p:set>
                                          <p:cBhvr>
                                            <p:cTn id="261" dur="1" fill="hold">
                                              <p:stCondLst>
                                                <p:cond delay="0"/>
                                              </p:stCondLst>
                                            </p:cTn>
                                            <p:tgtEl>
                                              <p:spTgt spid="189"/>
                                            </p:tgtEl>
                                            <p:attrNameLst>
                                              <p:attrName>style.visibility</p:attrName>
                                            </p:attrNameLst>
                                          </p:cBhvr>
                                          <p:to>
                                            <p:strVal val="visible"/>
                                          </p:to>
                                        </p:set>
                                        <p:anim calcmode="lin" valueType="num">
                                          <p:cBhvr additive="base">
                                            <p:cTn id="262" dur="250" fill="hold"/>
                                            <p:tgtEl>
                                              <p:spTgt spid="189"/>
                                            </p:tgtEl>
                                            <p:attrNameLst>
                                              <p:attrName>ppt_x</p:attrName>
                                            </p:attrNameLst>
                                          </p:cBhvr>
                                          <p:tavLst>
                                            <p:tav tm="0">
                                              <p:val>
                                                <p:strVal val="#ppt_x"/>
                                              </p:val>
                                            </p:tav>
                                            <p:tav tm="100000">
                                              <p:val>
                                                <p:strVal val="#ppt_x"/>
                                              </p:val>
                                            </p:tav>
                                          </p:tavLst>
                                        </p:anim>
                                        <p:anim calcmode="lin" valueType="num">
                                          <p:cBhvr additive="base">
                                            <p:cTn id="263" dur="250" fill="hold"/>
                                            <p:tgtEl>
                                              <p:spTgt spid="189"/>
                                            </p:tgtEl>
                                            <p:attrNameLst>
                                              <p:attrName>ppt_y</p:attrName>
                                            </p:attrNameLst>
                                          </p:cBhvr>
                                          <p:tavLst>
                                            <p:tav tm="0">
                                              <p:val>
                                                <p:strVal val="1+#ppt_h/2"/>
                                              </p:val>
                                            </p:tav>
                                            <p:tav tm="100000">
                                              <p:val>
                                                <p:strVal val="#ppt_y"/>
                                              </p:val>
                                            </p:tav>
                                          </p:tavLst>
                                        </p:anim>
                                      </p:childTnLst>
                                    </p:cTn>
                                  </p:par>
                                </p:childTnLst>
                              </p:cTn>
                            </p:par>
                            <p:par>
                              <p:cTn id="264" fill="hold">
                                <p:stCondLst>
                                  <p:cond delay="8250"/>
                                </p:stCondLst>
                                <p:childTnLst>
                                  <p:par>
                                    <p:cTn id="265" presetID="2" presetClass="entr" presetSubtype="4" fill="hold" grpId="0" nodeType="afterEffect">
                                      <p:stCondLst>
                                        <p:cond delay="0"/>
                                      </p:stCondLst>
                                      <p:childTnLst>
                                        <p:set>
                                          <p:cBhvr>
                                            <p:cTn id="266" dur="1" fill="hold">
                                              <p:stCondLst>
                                                <p:cond delay="0"/>
                                              </p:stCondLst>
                                            </p:cTn>
                                            <p:tgtEl>
                                              <p:spTgt spid="198"/>
                                            </p:tgtEl>
                                            <p:attrNameLst>
                                              <p:attrName>style.visibility</p:attrName>
                                            </p:attrNameLst>
                                          </p:cBhvr>
                                          <p:to>
                                            <p:strVal val="visible"/>
                                          </p:to>
                                        </p:set>
                                        <p:anim calcmode="lin" valueType="num">
                                          <p:cBhvr additive="base">
                                            <p:cTn id="267" dur="250" fill="hold"/>
                                            <p:tgtEl>
                                              <p:spTgt spid="198"/>
                                            </p:tgtEl>
                                            <p:attrNameLst>
                                              <p:attrName>ppt_x</p:attrName>
                                            </p:attrNameLst>
                                          </p:cBhvr>
                                          <p:tavLst>
                                            <p:tav tm="0">
                                              <p:val>
                                                <p:strVal val="#ppt_x"/>
                                              </p:val>
                                            </p:tav>
                                            <p:tav tm="100000">
                                              <p:val>
                                                <p:strVal val="#ppt_x"/>
                                              </p:val>
                                            </p:tav>
                                          </p:tavLst>
                                        </p:anim>
                                        <p:anim calcmode="lin" valueType="num">
                                          <p:cBhvr additive="base">
                                            <p:cTn id="268" dur="250" fill="hold"/>
                                            <p:tgtEl>
                                              <p:spTgt spid="198"/>
                                            </p:tgtEl>
                                            <p:attrNameLst>
                                              <p:attrName>ppt_y</p:attrName>
                                            </p:attrNameLst>
                                          </p:cBhvr>
                                          <p:tavLst>
                                            <p:tav tm="0">
                                              <p:val>
                                                <p:strVal val="1+#ppt_h/2"/>
                                              </p:val>
                                            </p:tav>
                                            <p:tav tm="100000">
                                              <p:val>
                                                <p:strVal val="#ppt_y"/>
                                              </p:val>
                                            </p:tav>
                                          </p:tavLst>
                                        </p:anim>
                                      </p:childTnLst>
                                    </p:cTn>
                                  </p:par>
                                </p:childTnLst>
                              </p:cTn>
                            </p:par>
                            <p:par>
                              <p:cTn id="269" fill="hold">
                                <p:stCondLst>
                                  <p:cond delay="8500"/>
                                </p:stCondLst>
                                <p:childTnLst>
                                  <p:par>
                                    <p:cTn id="270" presetID="2" presetClass="entr" presetSubtype="4" fill="hold" grpId="0" nodeType="afterEffect">
                                      <p:stCondLst>
                                        <p:cond delay="0"/>
                                      </p:stCondLst>
                                      <p:childTnLst>
                                        <p:set>
                                          <p:cBhvr>
                                            <p:cTn id="271" dur="1" fill="hold">
                                              <p:stCondLst>
                                                <p:cond delay="0"/>
                                              </p:stCondLst>
                                            </p:cTn>
                                            <p:tgtEl>
                                              <p:spTgt spid="190"/>
                                            </p:tgtEl>
                                            <p:attrNameLst>
                                              <p:attrName>style.visibility</p:attrName>
                                            </p:attrNameLst>
                                          </p:cBhvr>
                                          <p:to>
                                            <p:strVal val="visible"/>
                                          </p:to>
                                        </p:set>
                                        <p:anim calcmode="lin" valueType="num">
                                          <p:cBhvr additive="base">
                                            <p:cTn id="272" dur="250" fill="hold"/>
                                            <p:tgtEl>
                                              <p:spTgt spid="190"/>
                                            </p:tgtEl>
                                            <p:attrNameLst>
                                              <p:attrName>ppt_x</p:attrName>
                                            </p:attrNameLst>
                                          </p:cBhvr>
                                          <p:tavLst>
                                            <p:tav tm="0">
                                              <p:val>
                                                <p:strVal val="#ppt_x"/>
                                              </p:val>
                                            </p:tav>
                                            <p:tav tm="100000">
                                              <p:val>
                                                <p:strVal val="#ppt_x"/>
                                              </p:val>
                                            </p:tav>
                                          </p:tavLst>
                                        </p:anim>
                                        <p:anim calcmode="lin" valueType="num">
                                          <p:cBhvr additive="base">
                                            <p:cTn id="273" dur="250" fill="hold"/>
                                            <p:tgtEl>
                                              <p:spTgt spid="190"/>
                                            </p:tgtEl>
                                            <p:attrNameLst>
                                              <p:attrName>ppt_y</p:attrName>
                                            </p:attrNameLst>
                                          </p:cBhvr>
                                          <p:tavLst>
                                            <p:tav tm="0">
                                              <p:val>
                                                <p:strVal val="1+#ppt_h/2"/>
                                              </p:val>
                                            </p:tav>
                                            <p:tav tm="100000">
                                              <p:val>
                                                <p:strVal val="#ppt_y"/>
                                              </p:val>
                                            </p:tav>
                                          </p:tavLst>
                                        </p:anim>
                                      </p:childTnLst>
                                    </p:cTn>
                                  </p:par>
                                </p:childTnLst>
                              </p:cTn>
                            </p:par>
                            <p:par>
                              <p:cTn id="274" fill="hold">
                                <p:stCondLst>
                                  <p:cond delay="8750"/>
                                </p:stCondLst>
                                <p:childTnLst>
                                  <p:par>
                                    <p:cTn id="275" presetID="2" presetClass="entr" presetSubtype="4" fill="hold" grpId="0" nodeType="afterEffect">
                                      <p:stCondLst>
                                        <p:cond delay="0"/>
                                      </p:stCondLst>
                                      <p:childTnLst>
                                        <p:set>
                                          <p:cBhvr>
                                            <p:cTn id="276" dur="1" fill="hold">
                                              <p:stCondLst>
                                                <p:cond delay="0"/>
                                              </p:stCondLst>
                                            </p:cTn>
                                            <p:tgtEl>
                                              <p:spTgt spid="199"/>
                                            </p:tgtEl>
                                            <p:attrNameLst>
                                              <p:attrName>style.visibility</p:attrName>
                                            </p:attrNameLst>
                                          </p:cBhvr>
                                          <p:to>
                                            <p:strVal val="visible"/>
                                          </p:to>
                                        </p:set>
                                        <p:anim calcmode="lin" valueType="num">
                                          <p:cBhvr additive="base">
                                            <p:cTn id="277" dur="250" fill="hold"/>
                                            <p:tgtEl>
                                              <p:spTgt spid="199"/>
                                            </p:tgtEl>
                                            <p:attrNameLst>
                                              <p:attrName>ppt_x</p:attrName>
                                            </p:attrNameLst>
                                          </p:cBhvr>
                                          <p:tavLst>
                                            <p:tav tm="0">
                                              <p:val>
                                                <p:strVal val="#ppt_x"/>
                                              </p:val>
                                            </p:tav>
                                            <p:tav tm="100000">
                                              <p:val>
                                                <p:strVal val="#ppt_x"/>
                                              </p:val>
                                            </p:tav>
                                          </p:tavLst>
                                        </p:anim>
                                        <p:anim calcmode="lin" valueType="num">
                                          <p:cBhvr additive="base">
                                            <p:cTn id="278" dur="250" fill="hold"/>
                                            <p:tgtEl>
                                              <p:spTgt spid="199"/>
                                            </p:tgtEl>
                                            <p:attrNameLst>
                                              <p:attrName>ppt_y</p:attrName>
                                            </p:attrNameLst>
                                          </p:cBhvr>
                                          <p:tavLst>
                                            <p:tav tm="0">
                                              <p:val>
                                                <p:strVal val="1+#ppt_h/2"/>
                                              </p:val>
                                            </p:tav>
                                            <p:tav tm="100000">
                                              <p:val>
                                                <p:strVal val="#ppt_y"/>
                                              </p:val>
                                            </p:tav>
                                          </p:tavLst>
                                        </p:anim>
                                      </p:childTnLst>
                                    </p:cTn>
                                  </p:par>
                                </p:childTnLst>
                              </p:cTn>
                            </p:par>
                            <p:par>
                              <p:cTn id="279" fill="hold">
                                <p:stCondLst>
                                  <p:cond delay="9000"/>
                                </p:stCondLst>
                                <p:childTnLst>
                                  <p:par>
                                    <p:cTn id="280" presetID="2" presetClass="entr" presetSubtype="4" fill="hold" grpId="0" nodeType="afterEffect">
                                      <p:stCondLst>
                                        <p:cond delay="0"/>
                                      </p:stCondLst>
                                      <p:childTnLst>
                                        <p:set>
                                          <p:cBhvr>
                                            <p:cTn id="281" dur="1" fill="hold">
                                              <p:stCondLst>
                                                <p:cond delay="0"/>
                                              </p:stCondLst>
                                            </p:cTn>
                                            <p:tgtEl>
                                              <p:spTgt spid="191"/>
                                            </p:tgtEl>
                                            <p:attrNameLst>
                                              <p:attrName>style.visibility</p:attrName>
                                            </p:attrNameLst>
                                          </p:cBhvr>
                                          <p:to>
                                            <p:strVal val="visible"/>
                                          </p:to>
                                        </p:set>
                                        <p:anim calcmode="lin" valueType="num">
                                          <p:cBhvr additive="base">
                                            <p:cTn id="282" dur="250" fill="hold"/>
                                            <p:tgtEl>
                                              <p:spTgt spid="191"/>
                                            </p:tgtEl>
                                            <p:attrNameLst>
                                              <p:attrName>ppt_x</p:attrName>
                                            </p:attrNameLst>
                                          </p:cBhvr>
                                          <p:tavLst>
                                            <p:tav tm="0">
                                              <p:val>
                                                <p:strVal val="#ppt_x"/>
                                              </p:val>
                                            </p:tav>
                                            <p:tav tm="100000">
                                              <p:val>
                                                <p:strVal val="#ppt_x"/>
                                              </p:val>
                                            </p:tav>
                                          </p:tavLst>
                                        </p:anim>
                                        <p:anim calcmode="lin" valueType="num">
                                          <p:cBhvr additive="base">
                                            <p:cTn id="283" dur="250" fill="hold"/>
                                            <p:tgtEl>
                                              <p:spTgt spid="191"/>
                                            </p:tgtEl>
                                            <p:attrNameLst>
                                              <p:attrName>ppt_y</p:attrName>
                                            </p:attrNameLst>
                                          </p:cBhvr>
                                          <p:tavLst>
                                            <p:tav tm="0">
                                              <p:val>
                                                <p:strVal val="1+#ppt_h/2"/>
                                              </p:val>
                                            </p:tav>
                                            <p:tav tm="100000">
                                              <p:val>
                                                <p:strVal val="#ppt_y"/>
                                              </p:val>
                                            </p:tav>
                                          </p:tavLst>
                                        </p:anim>
                                      </p:childTnLst>
                                    </p:cTn>
                                  </p:par>
                                </p:childTnLst>
                              </p:cTn>
                            </p:par>
                            <p:par>
                              <p:cTn id="284" fill="hold">
                                <p:stCondLst>
                                  <p:cond delay="9250"/>
                                </p:stCondLst>
                                <p:childTnLst>
                                  <p:par>
                                    <p:cTn id="285" presetID="2" presetClass="entr" presetSubtype="4" fill="hold" grpId="0" nodeType="afterEffect">
                                      <p:stCondLst>
                                        <p:cond delay="0"/>
                                      </p:stCondLst>
                                      <p:childTnLst>
                                        <p:set>
                                          <p:cBhvr>
                                            <p:cTn id="286" dur="1" fill="hold">
                                              <p:stCondLst>
                                                <p:cond delay="0"/>
                                              </p:stCondLst>
                                            </p:cTn>
                                            <p:tgtEl>
                                              <p:spTgt spid="197"/>
                                            </p:tgtEl>
                                            <p:attrNameLst>
                                              <p:attrName>style.visibility</p:attrName>
                                            </p:attrNameLst>
                                          </p:cBhvr>
                                          <p:to>
                                            <p:strVal val="visible"/>
                                          </p:to>
                                        </p:set>
                                        <p:anim calcmode="lin" valueType="num">
                                          <p:cBhvr additive="base">
                                            <p:cTn id="287" dur="250" fill="hold"/>
                                            <p:tgtEl>
                                              <p:spTgt spid="197"/>
                                            </p:tgtEl>
                                            <p:attrNameLst>
                                              <p:attrName>ppt_x</p:attrName>
                                            </p:attrNameLst>
                                          </p:cBhvr>
                                          <p:tavLst>
                                            <p:tav tm="0">
                                              <p:val>
                                                <p:strVal val="#ppt_x"/>
                                              </p:val>
                                            </p:tav>
                                            <p:tav tm="100000">
                                              <p:val>
                                                <p:strVal val="#ppt_x"/>
                                              </p:val>
                                            </p:tav>
                                          </p:tavLst>
                                        </p:anim>
                                        <p:anim calcmode="lin" valueType="num">
                                          <p:cBhvr additive="base">
                                            <p:cTn id="288" dur="250" fill="hold"/>
                                            <p:tgtEl>
                                              <p:spTgt spid="197"/>
                                            </p:tgtEl>
                                            <p:attrNameLst>
                                              <p:attrName>ppt_y</p:attrName>
                                            </p:attrNameLst>
                                          </p:cBhvr>
                                          <p:tavLst>
                                            <p:tav tm="0">
                                              <p:val>
                                                <p:strVal val="1+#ppt_h/2"/>
                                              </p:val>
                                            </p:tav>
                                            <p:tav tm="100000">
                                              <p:val>
                                                <p:strVal val="#ppt_y"/>
                                              </p:val>
                                            </p:tav>
                                          </p:tavLst>
                                        </p:anim>
                                      </p:childTnLst>
                                    </p:cTn>
                                  </p:par>
                                </p:childTnLst>
                              </p:cTn>
                            </p:par>
                            <p:par>
                              <p:cTn id="289" fill="hold">
                                <p:stCondLst>
                                  <p:cond delay="9500"/>
                                </p:stCondLst>
                                <p:childTnLst>
                                  <p:par>
                                    <p:cTn id="290" presetID="2" presetClass="entr" presetSubtype="4" fill="hold" grpId="0" nodeType="afterEffect">
                                      <p:stCondLst>
                                        <p:cond delay="0"/>
                                      </p:stCondLst>
                                      <p:childTnLst>
                                        <p:set>
                                          <p:cBhvr>
                                            <p:cTn id="291" dur="1" fill="hold">
                                              <p:stCondLst>
                                                <p:cond delay="0"/>
                                              </p:stCondLst>
                                            </p:cTn>
                                            <p:tgtEl>
                                              <p:spTgt spid="192"/>
                                            </p:tgtEl>
                                            <p:attrNameLst>
                                              <p:attrName>style.visibility</p:attrName>
                                            </p:attrNameLst>
                                          </p:cBhvr>
                                          <p:to>
                                            <p:strVal val="visible"/>
                                          </p:to>
                                        </p:set>
                                        <p:anim calcmode="lin" valueType="num">
                                          <p:cBhvr additive="base">
                                            <p:cTn id="292" dur="250" fill="hold"/>
                                            <p:tgtEl>
                                              <p:spTgt spid="192"/>
                                            </p:tgtEl>
                                            <p:attrNameLst>
                                              <p:attrName>ppt_x</p:attrName>
                                            </p:attrNameLst>
                                          </p:cBhvr>
                                          <p:tavLst>
                                            <p:tav tm="0">
                                              <p:val>
                                                <p:strVal val="#ppt_x"/>
                                              </p:val>
                                            </p:tav>
                                            <p:tav tm="100000">
                                              <p:val>
                                                <p:strVal val="#ppt_x"/>
                                              </p:val>
                                            </p:tav>
                                          </p:tavLst>
                                        </p:anim>
                                        <p:anim calcmode="lin" valueType="num">
                                          <p:cBhvr additive="base">
                                            <p:cTn id="293" dur="250" fill="hold"/>
                                            <p:tgtEl>
                                              <p:spTgt spid="192"/>
                                            </p:tgtEl>
                                            <p:attrNameLst>
                                              <p:attrName>ppt_y</p:attrName>
                                            </p:attrNameLst>
                                          </p:cBhvr>
                                          <p:tavLst>
                                            <p:tav tm="0">
                                              <p:val>
                                                <p:strVal val="1+#ppt_h/2"/>
                                              </p:val>
                                            </p:tav>
                                            <p:tav tm="100000">
                                              <p:val>
                                                <p:strVal val="#ppt_y"/>
                                              </p:val>
                                            </p:tav>
                                          </p:tavLst>
                                        </p:anim>
                                      </p:childTnLst>
                                    </p:cTn>
                                  </p:par>
                                </p:childTnLst>
                              </p:cTn>
                            </p:par>
                            <p:par>
                              <p:cTn id="294" fill="hold">
                                <p:stCondLst>
                                  <p:cond delay="9750"/>
                                </p:stCondLst>
                                <p:childTnLst>
                                  <p:par>
                                    <p:cTn id="295" presetID="2" presetClass="entr" presetSubtype="4" fill="hold" grpId="0" nodeType="afterEffect">
                                      <p:stCondLst>
                                        <p:cond delay="0"/>
                                      </p:stCondLst>
                                      <p:childTnLst>
                                        <p:set>
                                          <p:cBhvr>
                                            <p:cTn id="296" dur="1" fill="hold">
                                              <p:stCondLst>
                                                <p:cond delay="0"/>
                                              </p:stCondLst>
                                            </p:cTn>
                                            <p:tgtEl>
                                              <p:spTgt spid="195"/>
                                            </p:tgtEl>
                                            <p:attrNameLst>
                                              <p:attrName>style.visibility</p:attrName>
                                            </p:attrNameLst>
                                          </p:cBhvr>
                                          <p:to>
                                            <p:strVal val="visible"/>
                                          </p:to>
                                        </p:set>
                                        <p:anim calcmode="lin" valueType="num">
                                          <p:cBhvr additive="base">
                                            <p:cTn id="297" dur="250" fill="hold"/>
                                            <p:tgtEl>
                                              <p:spTgt spid="195"/>
                                            </p:tgtEl>
                                            <p:attrNameLst>
                                              <p:attrName>ppt_x</p:attrName>
                                            </p:attrNameLst>
                                          </p:cBhvr>
                                          <p:tavLst>
                                            <p:tav tm="0">
                                              <p:val>
                                                <p:strVal val="#ppt_x"/>
                                              </p:val>
                                            </p:tav>
                                            <p:tav tm="100000">
                                              <p:val>
                                                <p:strVal val="#ppt_x"/>
                                              </p:val>
                                            </p:tav>
                                          </p:tavLst>
                                        </p:anim>
                                        <p:anim calcmode="lin" valueType="num">
                                          <p:cBhvr additive="base">
                                            <p:cTn id="298" dur="250" fill="hold"/>
                                            <p:tgtEl>
                                              <p:spTgt spid="195"/>
                                            </p:tgtEl>
                                            <p:attrNameLst>
                                              <p:attrName>ppt_y</p:attrName>
                                            </p:attrNameLst>
                                          </p:cBhvr>
                                          <p:tavLst>
                                            <p:tav tm="0">
                                              <p:val>
                                                <p:strVal val="1+#ppt_h/2"/>
                                              </p:val>
                                            </p:tav>
                                            <p:tav tm="100000">
                                              <p:val>
                                                <p:strVal val="#ppt_y"/>
                                              </p:val>
                                            </p:tav>
                                          </p:tavLst>
                                        </p:anim>
                                      </p:childTnLst>
                                    </p:cTn>
                                  </p:par>
                                </p:childTnLst>
                              </p:cTn>
                            </p:par>
                            <p:par>
                              <p:cTn id="299" fill="hold">
                                <p:stCondLst>
                                  <p:cond delay="10000"/>
                                </p:stCondLst>
                                <p:childTnLst>
                                  <p:par>
                                    <p:cTn id="300" presetID="2" presetClass="entr" presetSubtype="4" fill="hold" grpId="0" nodeType="afterEffect">
                                      <p:stCondLst>
                                        <p:cond delay="0"/>
                                      </p:stCondLst>
                                      <p:childTnLst>
                                        <p:set>
                                          <p:cBhvr>
                                            <p:cTn id="301" dur="1" fill="hold">
                                              <p:stCondLst>
                                                <p:cond delay="0"/>
                                              </p:stCondLst>
                                            </p:cTn>
                                            <p:tgtEl>
                                              <p:spTgt spid="193"/>
                                            </p:tgtEl>
                                            <p:attrNameLst>
                                              <p:attrName>style.visibility</p:attrName>
                                            </p:attrNameLst>
                                          </p:cBhvr>
                                          <p:to>
                                            <p:strVal val="visible"/>
                                          </p:to>
                                        </p:set>
                                        <p:anim calcmode="lin" valueType="num">
                                          <p:cBhvr additive="base">
                                            <p:cTn id="302" dur="250" fill="hold"/>
                                            <p:tgtEl>
                                              <p:spTgt spid="193"/>
                                            </p:tgtEl>
                                            <p:attrNameLst>
                                              <p:attrName>ppt_x</p:attrName>
                                            </p:attrNameLst>
                                          </p:cBhvr>
                                          <p:tavLst>
                                            <p:tav tm="0">
                                              <p:val>
                                                <p:strVal val="#ppt_x"/>
                                              </p:val>
                                            </p:tav>
                                            <p:tav tm="100000">
                                              <p:val>
                                                <p:strVal val="#ppt_x"/>
                                              </p:val>
                                            </p:tav>
                                          </p:tavLst>
                                        </p:anim>
                                        <p:anim calcmode="lin" valueType="num">
                                          <p:cBhvr additive="base">
                                            <p:cTn id="303" dur="250" fill="hold"/>
                                            <p:tgtEl>
                                              <p:spTgt spid="193"/>
                                            </p:tgtEl>
                                            <p:attrNameLst>
                                              <p:attrName>ppt_y</p:attrName>
                                            </p:attrNameLst>
                                          </p:cBhvr>
                                          <p:tavLst>
                                            <p:tav tm="0">
                                              <p:val>
                                                <p:strVal val="1+#ppt_h/2"/>
                                              </p:val>
                                            </p:tav>
                                            <p:tav tm="100000">
                                              <p:val>
                                                <p:strVal val="#ppt_y"/>
                                              </p:val>
                                            </p:tav>
                                          </p:tavLst>
                                        </p:anim>
                                      </p:childTnLst>
                                    </p:cTn>
                                  </p:par>
                                </p:childTnLst>
                              </p:cTn>
                            </p:par>
                            <p:par>
                              <p:cTn id="304" fill="hold">
                                <p:stCondLst>
                                  <p:cond delay="10250"/>
                                </p:stCondLst>
                                <p:childTnLst>
                                  <p:par>
                                    <p:cTn id="305" presetID="2" presetClass="entr" presetSubtype="4" fill="hold" grpId="0" nodeType="afterEffect">
                                      <p:stCondLst>
                                        <p:cond delay="0"/>
                                      </p:stCondLst>
                                      <p:childTnLst>
                                        <p:set>
                                          <p:cBhvr>
                                            <p:cTn id="306" dur="1" fill="hold">
                                              <p:stCondLst>
                                                <p:cond delay="0"/>
                                              </p:stCondLst>
                                            </p:cTn>
                                            <p:tgtEl>
                                              <p:spTgt spid="200"/>
                                            </p:tgtEl>
                                            <p:attrNameLst>
                                              <p:attrName>style.visibility</p:attrName>
                                            </p:attrNameLst>
                                          </p:cBhvr>
                                          <p:to>
                                            <p:strVal val="visible"/>
                                          </p:to>
                                        </p:set>
                                        <p:anim calcmode="lin" valueType="num">
                                          <p:cBhvr additive="base">
                                            <p:cTn id="307" dur="250" fill="hold"/>
                                            <p:tgtEl>
                                              <p:spTgt spid="200"/>
                                            </p:tgtEl>
                                            <p:attrNameLst>
                                              <p:attrName>ppt_x</p:attrName>
                                            </p:attrNameLst>
                                          </p:cBhvr>
                                          <p:tavLst>
                                            <p:tav tm="0">
                                              <p:val>
                                                <p:strVal val="#ppt_x"/>
                                              </p:val>
                                            </p:tav>
                                            <p:tav tm="100000">
                                              <p:val>
                                                <p:strVal val="#ppt_x"/>
                                              </p:val>
                                            </p:tav>
                                          </p:tavLst>
                                        </p:anim>
                                        <p:anim calcmode="lin" valueType="num">
                                          <p:cBhvr additive="base">
                                            <p:cTn id="308" dur="250" fill="hold"/>
                                            <p:tgtEl>
                                              <p:spTgt spid="200"/>
                                            </p:tgtEl>
                                            <p:attrNameLst>
                                              <p:attrName>ppt_y</p:attrName>
                                            </p:attrNameLst>
                                          </p:cBhvr>
                                          <p:tavLst>
                                            <p:tav tm="0">
                                              <p:val>
                                                <p:strVal val="1+#ppt_h/2"/>
                                              </p:val>
                                            </p:tav>
                                            <p:tav tm="100000">
                                              <p:val>
                                                <p:strVal val="#ppt_y"/>
                                              </p:val>
                                            </p:tav>
                                          </p:tavLst>
                                        </p:anim>
                                      </p:childTnLst>
                                    </p:cTn>
                                  </p:par>
                                </p:childTnLst>
                              </p:cTn>
                            </p:par>
                            <p:par>
                              <p:cTn id="309" fill="hold">
                                <p:stCondLst>
                                  <p:cond delay="10500"/>
                                </p:stCondLst>
                                <p:childTnLst>
                                  <p:par>
                                    <p:cTn id="310" presetID="2" presetClass="entr" presetSubtype="4" fill="hold" grpId="0" nodeType="afterEffect">
                                      <p:stCondLst>
                                        <p:cond delay="0"/>
                                      </p:stCondLst>
                                      <p:childTnLst>
                                        <p:set>
                                          <p:cBhvr>
                                            <p:cTn id="311" dur="1" fill="hold">
                                              <p:stCondLst>
                                                <p:cond delay="0"/>
                                              </p:stCondLst>
                                            </p:cTn>
                                            <p:tgtEl>
                                              <p:spTgt spid="194"/>
                                            </p:tgtEl>
                                            <p:attrNameLst>
                                              <p:attrName>style.visibility</p:attrName>
                                            </p:attrNameLst>
                                          </p:cBhvr>
                                          <p:to>
                                            <p:strVal val="visible"/>
                                          </p:to>
                                        </p:set>
                                        <p:anim calcmode="lin" valueType="num">
                                          <p:cBhvr additive="base">
                                            <p:cTn id="312" dur="250" fill="hold"/>
                                            <p:tgtEl>
                                              <p:spTgt spid="194"/>
                                            </p:tgtEl>
                                            <p:attrNameLst>
                                              <p:attrName>ppt_x</p:attrName>
                                            </p:attrNameLst>
                                          </p:cBhvr>
                                          <p:tavLst>
                                            <p:tav tm="0">
                                              <p:val>
                                                <p:strVal val="#ppt_x"/>
                                              </p:val>
                                            </p:tav>
                                            <p:tav tm="100000">
                                              <p:val>
                                                <p:strVal val="#ppt_x"/>
                                              </p:val>
                                            </p:tav>
                                          </p:tavLst>
                                        </p:anim>
                                        <p:anim calcmode="lin" valueType="num">
                                          <p:cBhvr additive="base">
                                            <p:cTn id="313" dur="250" fill="hold"/>
                                            <p:tgtEl>
                                              <p:spTgt spid="194"/>
                                            </p:tgtEl>
                                            <p:attrNameLst>
                                              <p:attrName>ppt_y</p:attrName>
                                            </p:attrNameLst>
                                          </p:cBhvr>
                                          <p:tavLst>
                                            <p:tav tm="0">
                                              <p:val>
                                                <p:strVal val="1+#ppt_h/2"/>
                                              </p:val>
                                            </p:tav>
                                            <p:tav tm="100000">
                                              <p:val>
                                                <p:strVal val="#ppt_y"/>
                                              </p:val>
                                            </p:tav>
                                          </p:tavLst>
                                        </p:anim>
                                      </p:childTnLst>
                                    </p:cTn>
                                  </p:par>
                                </p:childTnLst>
                              </p:cTn>
                            </p:par>
                            <p:par>
                              <p:cTn id="314" fill="hold">
                                <p:stCondLst>
                                  <p:cond delay="10750"/>
                                </p:stCondLst>
                                <p:childTnLst>
                                  <p:par>
                                    <p:cTn id="315" presetID="2" presetClass="entr" presetSubtype="4" fill="hold" grpId="0" nodeType="afterEffect">
                                      <p:stCondLst>
                                        <p:cond delay="0"/>
                                      </p:stCondLst>
                                      <p:childTnLst>
                                        <p:set>
                                          <p:cBhvr>
                                            <p:cTn id="316" dur="1" fill="hold">
                                              <p:stCondLst>
                                                <p:cond delay="0"/>
                                              </p:stCondLst>
                                            </p:cTn>
                                            <p:tgtEl>
                                              <p:spTgt spid="196"/>
                                            </p:tgtEl>
                                            <p:attrNameLst>
                                              <p:attrName>style.visibility</p:attrName>
                                            </p:attrNameLst>
                                          </p:cBhvr>
                                          <p:to>
                                            <p:strVal val="visible"/>
                                          </p:to>
                                        </p:set>
                                        <p:anim calcmode="lin" valueType="num">
                                          <p:cBhvr additive="base">
                                            <p:cTn id="317" dur="250" fill="hold"/>
                                            <p:tgtEl>
                                              <p:spTgt spid="196"/>
                                            </p:tgtEl>
                                            <p:attrNameLst>
                                              <p:attrName>ppt_x</p:attrName>
                                            </p:attrNameLst>
                                          </p:cBhvr>
                                          <p:tavLst>
                                            <p:tav tm="0">
                                              <p:val>
                                                <p:strVal val="#ppt_x"/>
                                              </p:val>
                                            </p:tav>
                                            <p:tav tm="100000">
                                              <p:val>
                                                <p:strVal val="#ppt_x"/>
                                              </p:val>
                                            </p:tav>
                                          </p:tavLst>
                                        </p:anim>
                                        <p:anim calcmode="lin" valueType="num">
                                          <p:cBhvr additive="base">
                                            <p:cTn id="318" dur="250" fill="hold"/>
                                            <p:tgtEl>
                                              <p:spTgt spid="19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91" grpId="0" animBg="1"/>
          <p:bldP spid="92" grpId="0" animBg="1"/>
          <p:bldP spid="93" grpId="0" animBg="1"/>
          <p:bldP spid="94" grpId="0" animBg="1"/>
          <p:bldP spid="95" grpId="0" animBg="1"/>
          <p:bldP spid="96" grpId="0" animBg="1"/>
          <p:bldP spid="97" grpId="0" animBg="1"/>
          <p:bldP spid="98" grpId="0" animBg="1"/>
          <p:bldP spid="99" grpId="0" animBg="1"/>
          <p:bldP spid="100" grpId="0" animBg="1"/>
          <p:bldP spid="101" grpId="0" animBg="1"/>
          <p:bldP spid="102" grpId="0" animBg="1"/>
          <p:bldP spid="103" grpId="0" animBg="1"/>
          <p:bldP spid="104" grpId="0" animBg="1"/>
          <p:bldP spid="105" grpId="0" animBg="1"/>
          <p:bldP spid="106" grpId="0" animBg="1"/>
          <p:bldP spid="107" grpId="0" animBg="1"/>
          <p:bldP spid="108" grpId="0" animBg="1"/>
          <p:bldP spid="109" grpId="0" animBg="1"/>
          <p:bldP spid="110" grpId="0" animBg="1"/>
          <p:bldP spid="111" grpId="0" animBg="1"/>
          <p:bldP spid="112" grpId="0" animBg="1"/>
          <p:bldP spid="113" grpId="0" animBg="1"/>
          <p:bldP spid="114" grpId="0" animBg="1"/>
          <p:bldP spid="115" grpId="0" animBg="1"/>
          <p:bldP spid="116" grpId="0" animBg="1"/>
          <p:bldP spid="117" grpId="0" animBg="1"/>
          <p:bldP spid="118" grpId="0" animBg="1"/>
          <p:bldP spid="119" grpId="0" animBg="1"/>
          <p:bldP spid="120" grpId="0" animBg="1"/>
          <p:bldP spid="121" grpId="0" animBg="1"/>
          <p:bldP spid="122" grpId="0" animBg="1"/>
          <p:bldP spid="123" grpId="0" animBg="1"/>
          <p:bldP spid="124" grpId="0" animBg="1"/>
          <p:bldP spid="125" grpId="0" animBg="1"/>
          <p:bldP spid="178" grpId="0" animBg="1"/>
          <p:bldP spid="179" grpId="0" animBg="1"/>
          <p:bldP spid="187" grpId="0" animBg="1"/>
          <p:bldP spid="188" grpId="0" animBg="1"/>
          <p:bldP spid="189" grpId="0" animBg="1"/>
          <p:bldP spid="190" grpId="0" animBg="1"/>
          <p:bldP spid="191" grpId="0" animBg="1"/>
          <p:bldP spid="192" grpId="0" animBg="1"/>
          <p:bldP spid="193" grpId="0" animBg="1"/>
          <p:bldP spid="194" grpId="0" animBg="1"/>
          <p:bldP spid="195" grpId="0"/>
          <p:bldP spid="196" grpId="0"/>
          <p:bldP spid="197" grpId="0"/>
          <p:bldP spid="198" grpId="0"/>
          <p:bldP spid="199" grpId="0"/>
          <p:bldP spid="200" grpId="0"/>
        </p:bldLst>
      </p:timing>
    </mc:Choice>
    <mc:Fallback>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0-#ppt_w/2"/>
                                              </p:val>
                                            </p:tav>
                                            <p:tav tm="100000">
                                              <p:val>
                                                <p:strVal val="#ppt_x"/>
                                              </p:val>
                                            </p:tav>
                                          </p:tavLst>
                                        </p:anim>
                                        <p:anim calcmode="lin" valueType="num">
                                          <p:cBhvr additive="base">
                                            <p:cTn id="8" dur="500" fill="hold"/>
                                            <p:tgtEl>
                                              <p:spTgt spid="4"/>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2" presetClass="entr" presetSubtype="4" fill="hold" nodeType="afterEffect">
                                      <p:stCondLst>
                                        <p:cond delay="0"/>
                                      </p:stCondLst>
                                      <p:childTnLst>
                                        <p:set>
                                          <p:cBhvr>
                                            <p:cTn id="11" dur="1" fill="hold">
                                              <p:stCondLst>
                                                <p:cond delay="0"/>
                                              </p:stCondLst>
                                            </p:cTn>
                                            <p:tgtEl>
                                              <p:spTgt spid="126"/>
                                            </p:tgtEl>
                                            <p:attrNameLst>
                                              <p:attrName>style.visibility</p:attrName>
                                            </p:attrNameLst>
                                          </p:cBhvr>
                                          <p:to>
                                            <p:strVal val="visible"/>
                                          </p:to>
                                        </p:set>
                                        <p:anim calcmode="lin" valueType="num">
                                          <p:cBhvr additive="base">
                                            <p:cTn id="12" dur="150" fill="hold"/>
                                            <p:tgtEl>
                                              <p:spTgt spid="126"/>
                                            </p:tgtEl>
                                            <p:attrNameLst>
                                              <p:attrName>ppt_x</p:attrName>
                                            </p:attrNameLst>
                                          </p:cBhvr>
                                          <p:tavLst>
                                            <p:tav tm="0">
                                              <p:val>
                                                <p:strVal val="#ppt_x"/>
                                              </p:val>
                                            </p:tav>
                                            <p:tav tm="100000">
                                              <p:val>
                                                <p:strVal val="#ppt_x"/>
                                              </p:val>
                                            </p:tav>
                                          </p:tavLst>
                                        </p:anim>
                                        <p:anim calcmode="lin" valueType="num">
                                          <p:cBhvr additive="base">
                                            <p:cTn id="13" dur="150" fill="hold"/>
                                            <p:tgtEl>
                                              <p:spTgt spid="126"/>
                                            </p:tgtEl>
                                            <p:attrNameLst>
                                              <p:attrName>ppt_y</p:attrName>
                                            </p:attrNameLst>
                                          </p:cBhvr>
                                          <p:tavLst>
                                            <p:tav tm="0">
                                              <p:val>
                                                <p:strVal val="1+#ppt_h/2"/>
                                              </p:val>
                                            </p:tav>
                                            <p:tav tm="100000">
                                              <p:val>
                                                <p:strVal val="#ppt_y"/>
                                              </p:val>
                                            </p:tav>
                                          </p:tavLst>
                                        </p:anim>
                                      </p:childTnLst>
                                    </p:cTn>
                                  </p:par>
                                </p:childTnLst>
                              </p:cTn>
                            </p:par>
                            <p:par>
                              <p:cTn id="14" fill="hold">
                                <p:stCondLst>
                                  <p:cond delay="650"/>
                                </p:stCondLst>
                                <p:childTnLst>
                                  <p:par>
                                    <p:cTn id="15" presetID="2" presetClass="entr" presetSubtype="4" fill="hold" grpId="0" nodeType="afterEffect">
                                      <p:stCondLst>
                                        <p:cond delay="0"/>
                                      </p:stCondLst>
                                      <p:childTnLst>
                                        <p:set>
                                          <p:cBhvr>
                                            <p:cTn id="16" dur="1" fill="hold">
                                              <p:stCondLst>
                                                <p:cond delay="0"/>
                                              </p:stCondLst>
                                            </p:cTn>
                                            <p:tgtEl>
                                              <p:spTgt spid="91"/>
                                            </p:tgtEl>
                                            <p:attrNameLst>
                                              <p:attrName>style.visibility</p:attrName>
                                            </p:attrNameLst>
                                          </p:cBhvr>
                                          <p:to>
                                            <p:strVal val="visible"/>
                                          </p:to>
                                        </p:set>
                                        <p:anim calcmode="lin" valueType="num">
                                          <p:cBhvr additive="base">
                                            <p:cTn id="17" dur="150" fill="hold"/>
                                            <p:tgtEl>
                                              <p:spTgt spid="91"/>
                                            </p:tgtEl>
                                            <p:attrNameLst>
                                              <p:attrName>ppt_x</p:attrName>
                                            </p:attrNameLst>
                                          </p:cBhvr>
                                          <p:tavLst>
                                            <p:tav tm="0">
                                              <p:val>
                                                <p:strVal val="#ppt_x"/>
                                              </p:val>
                                            </p:tav>
                                            <p:tav tm="100000">
                                              <p:val>
                                                <p:strVal val="#ppt_x"/>
                                              </p:val>
                                            </p:tav>
                                          </p:tavLst>
                                        </p:anim>
                                        <p:anim calcmode="lin" valueType="num">
                                          <p:cBhvr additive="base">
                                            <p:cTn id="18" dur="150" fill="hold"/>
                                            <p:tgtEl>
                                              <p:spTgt spid="91"/>
                                            </p:tgtEl>
                                            <p:attrNameLst>
                                              <p:attrName>ppt_y</p:attrName>
                                            </p:attrNameLst>
                                          </p:cBhvr>
                                          <p:tavLst>
                                            <p:tav tm="0">
                                              <p:val>
                                                <p:strVal val="1+#ppt_h/2"/>
                                              </p:val>
                                            </p:tav>
                                            <p:tav tm="100000">
                                              <p:val>
                                                <p:strVal val="#ppt_y"/>
                                              </p:val>
                                            </p:tav>
                                          </p:tavLst>
                                        </p:anim>
                                      </p:childTnLst>
                                    </p:cTn>
                                  </p:par>
                                </p:childTnLst>
                              </p:cTn>
                            </p:par>
                            <p:par>
                              <p:cTn id="19" fill="hold">
                                <p:stCondLst>
                                  <p:cond delay="800"/>
                                </p:stCondLst>
                                <p:childTnLst>
                                  <p:par>
                                    <p:cTn id="20" presetID="2" presetClass="entr" presetSubtype="4" fill="hold" grpId="0" nodeType="afterEffect">
                                      <p:stCondLst>
                                        <p:cond delay="0"/>
                                      </p:stCondLst>
                                      <p:childTnLst>
                                        <p:set>
                                          <p:cBhvr>
                                            <p:cTn id="21" dur="1" fill="hold">
                                              <p:stCondLst>
                                                <p:cond delay="0"/>
                                              </p:stCondLst>
                                            </p:cTn>
                                            <p:tgtEl>
                                              <p:spTgt spid="92"/>
                                            </p:tgtEl>
                                            <p:attrNameLst>
                                              <p:attrName>style.visibility</p:attrName>
                                            </p:attrNameLst>
                                          </p:cBhvr>
                                          <p:to>
                                            <p:strVal val="visible"/>
                                          </p:to>
                                        </p:set>
                                        <p:anim calcmode="lin" valueType="num">
                                          <p:cBhvr additive="base">
                                            <p:cTn id="22" dur="150" fill="hold"/>
                                            <p:tgtEl>
                                              <p:spTgt spid="92"/>
                                            </p:tgtEl>
                                            <p:attrNameLst>
                                              <p:attrName>ppt_x</p:attrName>
                                            </p:attrNameLst>
                                          </p:cBhvr>
                                          <p:tavLst>
                                            <p:tav tm="0">
                                              <p:val>
                                                <p:strVal val="#ppt_x"/>
                                              </p:val>
                                            </p:tav>
                                            <p:tav tm="100000">
                                              <p:val>
                                                <p:strVal val="#ppt_x"/>
                                              </p:val>
                                            </p:tav>
                                          </p:tavLst>
                                        </p:anim>
                                        <p:anim calcmode="lin" valueType="num">
                                          <p:cBhvr additive="base">
                                            <p:cTn id="23" dur="150" fill="hold"/>
                                            <p:tgtEl>
                                              <p:spTgt spid="92"/>
                                            </p:tgtEl>
                                            <p:attrNameLst>
                                              <p:attrName>ppt_y</p:attrName>
                                            </p:attrNameLst>
                                          </p:cBhvr>
                                          <p:tavLst>
                                            <p:tav tm="0">
                                              <p:val>
                                                <p:strVal val="1+#ppt_h/2"/>
                                              </p:val>
                                            </p:tav>
                                            <p:tav tm="100000">
                                              <p:val>
                                                <p:strVal val="#ppt_y"/>
                                              </p:val>
                                            </p:tav>
                                          </p:tavLst>
                                        </p:anim>
                                      </p:childTnLst>
                                    </p:cTn>
                                  </p:par>
                                </p:childTnLst>
                              </p:cTn>
                            </p:par>
                            <p:par>
                              <p:cTn id="24" fill="hold">
                                <p:stCondLst>
                                  <p:cond delay="950"/>
                                </p:stCondLst>
                                <p:childTnLst>
                                  <p:par>
                                    <p:cTn id="25" presetID="2" presetClass="entr" presetSubtype="4" fill="hold" grpId="0" nodeType="afterEffect">
                                      <p:stCondLst>
                                        <p:cond delay="0"/>
                                      </p:stCondLst>
                                      <p:childTnLst>
                                        <p:set>
                                          <p:cBhvr>
                                            <p:cTn id="26" dur="1" fill="hold">
                                              <p:stCondLst>
                                                <p:cond delay="0"/>
                                              </p:stCondLst>
                                            </p:cTn>
                                            <p:tgtEl>
                                              <p:spTgt spid="93"/>
                                            </p:tgtEl>
                                            <p:attrNameLst>
                                              <p:attrName>style.visibility</p:attrName>
                                            </p:attrNameLst>
                                          </p:cBhvr>
                                          <p:to>
                                            <p:strVal val="visible"/>
                                          </p:to>
                                        </p:set>
                                        <p:anim calcmode="lin" valueType="num">
                                          <p:cBhvr additive="base">
                                            <p:cTn id="27" dur="150" fill="hold"/>
                                            <p:tgtEl>
                                              <p:spTgt spid="93"/>
                                            </p:tgtEl>
                                            <p:attrNameLst>
                                              <p:attrName>ppt_x</p:attrName>
                                            </p:attrNameLst>
                                          </p:cBhvr>
                                          <p:tavLst>
                                            <p:tav tm="0">
                                              <p:val>
                                                <p:strVal val="#ppt_x"/>
                                              </p:val>
                                            </p:tav>
                                            <p:tav tm="100000">
                                              <p:val>
                                                <p:strVal val="#ppt_x"/>
                                              </p:val>
                                            </p:tav>
                                          </p:tavLst>
                                        </p:anim>
                                        <p:anim calcmode="lin" valueType="num">
                                          <p:cBhvr additive="base">
                                            <p:cTn id="28" dur="150" fill="hold"/>
                                            <p:tgtEl>
                                              <p:spTgt spid="93"/>
                                            </p:tgtEl>
                                            <p:attrNameLst>
                                              <p:attrName>ppt_y</p:attrName>
                                            </p:attrNameLst>
                                          </p:cBhvr>
                                          <p:tavLst>
                                            <p:tav tm="0">
                                              <p:val>
                                                <p:strVal val="1+#ppt_h/2"/>
                                              </p:val>
                                            </p:tav>
                                            <p:tav tm="100000">
                                              <p:val>
                                                <p:strVal val="#ppt_y"/>
                                              </p:val>
                                            </p:tav>
                                          </p:tavLst>
                                        </p:anim>
                                      </p:childTnLst>
                                    </p:cTn>
                                  </p:par>
                                </p:childTnLst>
                              </p:cTn>
                            </p:par>
                            <p:par>
                              <p:cTn id="29" fill="hold">
                                <p:stCondLst>
                                  <p:cond delay="1100"/>
                                </p:stCondLst>
                                <p:childTnLst>
                                  <p:par>
                                    <p:cTn id="30" presetID="2" presetClass="entr" presetSubtype="4" fill="hold" grpId="0" nodeType="afterEffect">
                                      <p:stCondLst>
                                        <p:cond delay="0"/>
                                      </p:stCondLst>
                                      <p:childTnLst>
                                        <p:set>
                                          <p:cBhvr>
                                            <p:cTn id="31" dur="1" fill="hold">
                                              <p:stCondLst>
                                                <p:cond delay="0"/>
                                              </p:stCondLst>
                                            </p:cTn>
                                            <p:tgtEl>
                                              <p:spTgt spid="94"/>
                                            </p:tgtEl>
                                            <p:attrNameLst>
                                              <p:attrName>style.visibility</p:attrName>
                                            </p:attrNameLst>
                                          </p:cBhvr>
                                          <p:to>
                                            <p:strVal val="visible"/>
                                          </p:to>
                                        </p:set>
                                        <p:anim calcmode="lin" valueType="num">
                                          <p:cBhvr additive="base">
                                            <p:cTn id="32" dur="150" fill="hold"/>
                                            <p:tgtEl>
                                              <p:spTgt spid="94"/>
                                            </p:tgtEl>
                                            <p:attrNameLst>
                                              <p:attrName>ppt_x</p:attrName>
                                            </p:attrNameLst>
                                          </p:cBhvr>
                                          <p:tavLst>
                                            <p:tav tm="0">
                                              <p:val>
                                                <p:strVal val="#ppt_x"/>
                                              </p:val>
                                            </p:tav>
                                            <p:tav tm="100000">
                                              <p:val>
                                                <p:strVal val="#ppt_x"/>
                                              </p:val>
                                            </p:tav>
                                          </p:tavLst>
                                        </p:anim>
                                        <p:anim calcmode="lin" valueType="num">
                                          <p:cBhvr additive="base">
                                            <p:cTn id="33" dur="150" fill="hold"/>
                                            <p:tgtEl>
                                              <p:spTgt spid="94"/>
                                            </p:tgtEl>
                                            <p:attrNameLst>
                                              <p:attrName>ppt_y</p:attrName>
                                            </p:attrNameLst>
                                          </p:cBhvr>
                                          <p:tavLst>
                                            <p:tav tm="0">
                                              <p:val>
                                                <p:strVal val="1+#ppt_h/2"/>
                                              </p:val>
                                            </p:tav>
                                            <p:tav tm="100000">
                                              <p:val>
                                                <p:strVal val="#ppt_y"/>
                                              </p:val>
                                            </p:tav>
                                          </p:tavLst>
                                        </p:anim>
                                      </p:childTnLst>
                                    </p:cTn>
                                  </p:par>
                                </p:childTnLst>
                              </p:cTn>
                            </p:par>
                            <p:par>
                              <p:cTn id="34" fill="hold">
                                <p:stCondLst>
                                  <p:cond delay="1250"/>
                                </p:stCondLst>
                                <p:childTnLst>
                                  <p:par>
                                    <p:cTn id="35" presetID="2" presetClass="entr" presetSubtype="4" fill="hold" grpId="0" nodeType="afterEffect">
                                      <p:stCondLst>
                                        <p:cond delay="0"/>
                                      </p:stCondLst>
                                      <p:childTnLst>
                                        <p:set>
                                          <p:cBhvr>
                                            <p:cTn id="36" dur="1" fill="hold">
                                              <p:stCondLst>
                                                <p:cond delay="0"/>
                                              </p:stCondLst>
                                            </p:cTn>
                                            <p:tgtEl>
                                              <p:spTgt spid="95"/>
                                            </p:tgtEl>
                                            <p:attrNameLst>
                                              <p:attrName>style.visibility</p:attrName>
                                            </p:attrNameLst>
                                          </p:cBhvr>
                                          <p:to>
                                            <p:strVal val="visible"/>
                                          </p:to>
                                        </p:set>
                                        <p:anim calcmode="lin" valueType="num">
                                          <p:cBhvr additive="base">
                                            <p:cTn id="37" dur="150" fill="hold"/>
                                            <p:tgtEl>
                                              <p:spTgt spid="95"/>
                                            </p:tgtEl>
                                            <p:attrNameLst>
                                              <p:attrName>ppt_x</p:attrName>
                                            </p:attrNameLst>
                                          </p:cBhvr>
                                          <p:tavLst>
                                            <p:tav tm="0">
                                              <p:val>
                                                <p:strVal val="#ppt_x"/>
                                              </p:val>
                                            </p:tav>
                                            <p:tav tm="100000">
                                              <p:val>
                                                <p:strVal val="#ppt_x"/>
                                              </p:val>
                                            </p:tav>
                                          </p:tavLst>
                                        </p:anim>
                                        <p:anim calcmode="lin" valueType="num">
                                          <p:cBhvr additive="base">
                                            <p:cTn id="38" dur="150" fill="hold"/>
                                            <p:tgtEl>
                                              <p:spTgt spid="95"/>
                                            </p:tgtEl>
                                            <p:attrNameLst>
                                              <p:attrName>ppt_y</p:attrName>
                                            </p:attrNameLst>
                                          </p:cBhvr>
                                          <p:tavLst>
                                            <p:tav tm="0">
                                              <p:val>
                                                <p:strVal val="1+#ppt_h/2"/>
                                              </p:val>
                                            </p:tav>
                                            <p:tav tm="100000">
                                              <p:val>
                                                <p:strVal val="#ppt_y"/>
                                              </p:val>
                                            </p:tav>
                                          </p:tavLst>
                                        </p:anim>
                                      </p:childTnLst>
                                    </p:cTn>
                                  </p:par>
                                </p:childTnLst>
                              </p:cTn>
                            </p:par>
                            <p:par>
                              <p:cTn id="39" fill="hold">
                                <p:stCondLst>
                                  <p:cond delay="1400"/>
                                </p:stCondLst>
                                <p:childTnLst>
                                  <p:par>
                                    <p:cTn id="40" presetID="2" presetClass="entr" presetSubtype="4" fill="hold" grpId="0" nodeType="afterEffect">
                                      <p:stCondLst>
                                        <p:cond delay="0"/>
                                      </p:stCondLst>
                                      <p:childTnLst>
                                        <p:set>
                                          <p:cBhvr>
                                            <p:cTn id="41" dur="1" fill="hold">
                                              <p:stCondLst>
                                                <p:cond delay="0"/>
                                              </p:stCondLst>
                                            </p:cTn>
                                            <p:tgtEl>
                                              <p:spTgt spid="96"/>
                                            </p:tgtEl>
                                            <p:attrNameLst>
                                              <p:attrName>style.visibility</p:attrName>
                                            </p:attrNameLst>
                                          </p:cBhvr>
                                          <p:to>
                                            <p:strVal val="visible"/>
                                          </p:to>
                                        </p:set>
                                        <p:anim calcmode="lin" valueType="num">
                                          <p:cBhvr additive="base">
                                            <p:cTn id="42" dur="150" fill="hold"/>
                                            <p:tgtEl>
                                              <p:spTgt spid="96"/>
                                            </p:tgtEl>
                                            <p:attrNameLst>
                                              <p:attrName>ppt_x</p:attrName>
                                            </p:attrNameLst>
                                          </p:cBhvr>
                                          <p:tavLst>
                                            <p:tav tm="0">
                                              <p:val>
                                                <p:strVal val="#ppt_x"/>
                                              </p:val>
                                            </p:tav>
                                            <p:tav tm="100000">
                                              <p:val>
                                                <p:strVal val="#ppt_x"/>
                                              </p:val>
                                            </p:tav>
                                          </p:tavLst>
                                        </p:anim>
                                        <p:anim calcmode="lin" valueType="num">
                                          <p:cBhvr additive="base">
                                            <p:cTn id="43" dur="150" fill="hold"/>
                                            <p:tgtEl>
                                              <p:spTgt spid="96"/>
                                            </p:tgtEl>
                                            <p:attrNameLst>
                                              <p:attrName>ppt_y</p:attrName>
                                            </p:attrNameLst>
                                          </p:cBhvr>
                                          <p:tavLst>
                                            <p:tav tm="0">
                                              <p:val>
                                                <p:strVal val="1+#ppt_h/2"/>
                                              </p:val>
                                            </p:tav>
                                            <p:tav tm="100000">
                                              <p:val>
                                                <p:strVal val="#ppt_y"/>
                                              </p:val>
                                            </p:tav>
                                          </p:tavLst>
                                        </p:anim>
                                      </p:childTnLst>
                                    </p:cTn>
                                  </p:par>
                                </p:childTnLst>
                              </p:cTn>
                            </p:par>
                            <p:par>
                              <p:cTn id="44" fill="hold">
                                <p:stCondLst>
                                  <p:cond delay="1550"/>
                                </p:stCondLst>
                                <p:childTnLst>
                                  <p:par>
                                    <p:cTn id="45" presetID="2" presetClass="entr" presetSubtype="4" fill="hold" grpId="0" nodeType="afterEffect">
                                      <p:stCondLst>
                                        <p:cond delay="0"/>
                                      </p:stCondLst>
                                      <p:childTnLst>
                                        <p:set>
                                          <p:cBhvr>
                                            <p:cTn id="46" dur="1" fill="hold">
                                              <p:stCondLst>
                                                <p:cond delay="0"/>
                                              </p:stCondLst>
                                            </p:cTn>
                                            <p:tgtEl>
                                              <p:spTgt spid="97"/>
                                            </p:tgtEl>
                                            <p:attrNameLst>
                                              <p:attrName>style.visibility</p:attrName>
                                            </p:attrNameLst>
                                          </p:cBhvr>
                                          <p:to>
                                            <p:strVal val="visible"/>
                                          </p:to>
                                        </p:set>
                                        <p:anim calcmode="lin" valueType="num">
                                          <p:cBhvr additive="base">
                                            <p:cTn id="47" dur="150" fill="hold"/>
                                            <p:tgtEl>
                                              <p:spTgt spid="97"/>
                                            </p:tgtEl>
                                            <p:attrNameLst>
                                              <p:attrName>ppt_x</p:attrName>
                                            </p:attrNameLst>
                                          </p:cBhvr>
                                          <p:tavLst>
                                            <p:tav tm="0">
                                              <p:val>
                                                <p:strVal val="#ppt_x"/>
                                              </p:val>
                                            </p:tav>
                                            <p:tav tm="100000">
                                              <p:val>
                                                <p:strVal val="#ppt_x"/>
                                              </p:val>
                                            </p:tav>
                                          </p:tavLst>
                                        </p:anim>
                                        <p:anim calcmode="lin" valueType="num">
                                          <p:cBhvr additive="base">
                                            <p:cTn id="48" dur="150" fill="hold"/>
                                            <p:tgtEl>
                                              <p:spTgt spid="97"/>
                                            </p:tgtEl>
                                            <p:attrNameLst>
                                              <p:attrName>ppt_y</p:attrName>
                                            </p:attrNameLst>
                                          </p:cBhvr>
                                          <p:tavLst>
                                            <p:tav tm="0">
                                              <p:val>
                                                <p:strVal val="1+#ppt_h/2"/>
                                              </p:val>
                                            </p:tav>
                                            <p:tav tm="100000">
                                              <p:val>
                                                <p:strVal val="#ppt_y"/>
                                              </p:val>
                                            </p:tav>
                                          </p:tavLst>
                                        </p:anim>
                                      </p:childTnLst>
                                    </p:cTn>
                                  </p:par>
                                </p:childTnLst>
                              </p:cTn>
                            </p:par>
                            <p:par>
                              <p:cTn id="49" fill="hold">
                                <p:stCondLst>
                                  <p:cond delay="1700"/>
                                </p:stCondLst>
                                <p:childTnLst>
                                  <p:par>
                                    <p:cTn id="50" presetID="2" presetClass="entr" presetSubtype="4" fill="hold" grpId="0" nodeType="afterEffect">
                                      <p:stCondLst>
                                        <p:cond delay="0"/>
                                      </p:stCondLst>
                                      <p:childTnLst>
                                        <p:set>
                                          <p:cBhvr>
                                            <p:cTn id="51" dur="1" fill="hold">
                                              <p:stCondLst>
                                                <p:cond delay="0"/>
                                              </p:stCondLst>
                                            </p:cTn>
                                            <p:tgtEl>
                                              <p:spTgt spid="98"/>
                                            </p:tgtEl>
                                            <p:attrNameLst>
                                              <p:attrName>style.visibility</p:attrName>
                                            </p:attrNameLst>
                                          </p:cBhvr>
                                          <p:to>
                                            <p:strVal val="visible"/>
                                          </p:to>
                                        </p:set>
                                        <p:anim calcmode="lin" valueType="num">
                                          <p:cBhvr additive="base">
                                            <p:cTn id="52" dur="150" fill="hold"/>
                                            <p:tgtEl>
                                              <p:spTgt spid="98"/>
                                            </p:tgtEl>
                                            <p:attrNameLst>
                                              <p:attrName>ppt_x</p:attrName>
                                            </p:attrNameLst>
                                          </p:cBhvr>
                                          <p:tavLst>
                                            <p:tav tm="0">
                                              <p:val>
                                                <p:strVal val="#ppt_x"/>
                                              </p:val>
                                            </p:tav>
                                            <p:tav tm="100000">
                                              <p:val>
                                                <p:strVal val="#ppt_x"/>
                                              </p:val>
                                            </p:tav>
                                          </p:tavLst>
                                        </p:anim>
                                        <p:anim calcmode="lin" valueType="num">
                                          <p:cBhvr additive="base">
                                            <p:cTn id="53" dur="150" fill="hold"/>
                                            <p:tgtEl>
                                              <p:spTgt spid="98"/>
                                            </p:tgtEl>
                                            <p:attrNameLst>
                                              <p:attrName>ppt_y</p:attrName>
                                            </p:attrNameLst>
                                          </p:cBhvr>
                                          <p:tavLst>
                                            <p:tav tm="0">
                                              <p:val>
                                                <p:strVal val="1+#ppt_h/2"/>
                                              </p:val>
                                            </p:tav>
                                            <p:tav tm="100000">
                                              <p:val>
                                                <p:strVal val="#ppt_y"/>
                                              </p:val>
                                            </p:tav>
                                          </p:tavLst>
                                        </p:anim>
                                      </p:childTnLst>
                                    </p:cTn>
                                  </p:par>
                                </p:childTnLst>
                              </p:cTn>
                            </p:par>
                            <p:par>
                              <p:cTn id="54" fill="hold">
                                <p:stCondLst>
                                  <p:cond delay="1850"/>
                                </p:stCondLst>
                                <p:childTnLst>
                                  <p:par>
                                    <p:cTn id="55" presetID="2" presetClass="entr" presetSubtype="4" fill="hold" grpId="0" nodeType="afterEffect">
                                      <p:stCondLst>
                                        <p:cond delay="0"/>
                                      </p:stCondLst>
                                      <p:childTnLst>
                                        <p:set>
                                          <p:cBhvr>
                                            <p:cTn id="56" dur="1" fill="hold">
                                              <p:stCondLst>
                                                <p:cond delay="0"/>
                                              </p:stCondLst>
                                            </p:cTn>
                                            <p:tgtEl>
                                              <p:spTgt spid="99"/>
                                            </p:tgtEl>
                                            <p:attrNameLst>
                                              <p:attrName>style.visibility</p:attrName>
                                            </p:attrNameLst>
                                          </p:cBhvr>
                                          <p:to>
                                            <p:strVal val="visible"/>
                                          </p:to>
                                        </p:set>
                                        <p:anim calcmode="lin" valueType="num">
                                          <p:cBhvr additive="base">
                                            <p:cTn id="57" dur="150" fill="hold"/>
                                            <p:tgtEl>
                                              <p:spTgt spid="99"/>
                                            </p:tgtEl>
                                            <p:attrNameLst>
                                              <p:attrName>ppt_x</p:attrName>
                                            </p:attrNameLst>
                                          </p:cBhvr>
                                          <p:tavLst>
                                            <p:tav tm="0">
                                              <p:val>
                                                <p:strVal val="#ppt_x"/>
                                              </p:val>
                                            </p:tav>
                                            <p:tav tm="100000">
                                              <p:val>
                                                <p:strVal val="#ppt_x"/>
                                              </p:val>
                                            </p:tav>
                                          </p:tavLst>
                                        </p:anim>
                                        <p:anim calcmode="lin" valueType="num">
                                          <p:cBhvr additive="base">
                                            <p:cTn id="58" dur="150" fill="hold"/>
                                            <p:tgtEl>
                                              <p:spTgt spid="99"/>
                                            </p:tgtEl>
                                            <p:attrNameLst>
                                              <p:attrName>ppt_y</p:attrName>
                                            </p:attrNameLst>
                                          </p:cBhvr>
                                          <p:tavLst>
                                            <p:tav tm="0">
                                              <p:val>
                                                <p:strVal val="1+#ppt_h/2"/>
                                              </p:val>
                                            </p:tav>
                                            <p:tav tm="100000">
                                              <p:val>
                                                <p:strVal val="#ppt_y"/>
                                              </p:val>
                                            </p:tav>
                                          </p:tavLst>
                                        </p:anim>
                                      </p:childTnLst>
                                    </p:cTn>
                                  </p:par>
                                </p:childTnLst>
                              </p:cTn>
                            </p:par>
                            <p:par>
                              <p:cTn id="59" fill="hold">
                                <p:stCondLst>
                                  <p:cond delay="2000"/>
                                </p:stCondLst>
                                <p:childTnLst>
                                  <p:par>
                                    <p:cTn id="60" presetID="2" presetClass="entr" presetSubtype="4" fill="hold" grpId="0" nodeType="afterEffect">
                                      <p:stCondLst>
                                        <p:cond delay="0"/>
                                      </p:stCondLst>
                                      <p:childTnLst>
                                        <p:set>
                                          <p:cBhvr>
                                            <p:cTn id="61" dur="1" fill="hold">
                                              <p:stCondLst>
                                                <p:cond delay="0"/>
                                              </p:stCondLst>
                                            </p:cTn>
                                            <p:tgtEl>
                                              <p:spTgt spid="100"/>
                                            </p:tgtEl>
                                            <p:attrNameLst>
                                              <p:attrName>style.visibility</p:attrName>
                                            </p:attrNameLst>
                                          </p:cBhvr>
                                          <p:to>
                                            <p:strVal val="visible"/>
                                          </p:to>
                                        </p:set>
                                        <p:anim calcmode="lin" valueType="num">
                                          <p:cBhvr additive="base">
                                            <p:cTn id="62" dur="150" fill="hold"/>
                                            <p:tgtEl>
                                              <p:spTgt spid="100"/>
                                            </p:tgtEl>
                                            <p:attrNameLst>
                                              <p:attrName>ppt_x</p:attrName>
                                            </p:attrNameLst>
                                          </p:cBhvr>
                                          <p:tavLst>
                                            <p:tav tm="0">
                                              <p:val>
                                                <p:strVal val="#ppt_x"/>
                                              </p:val>
                                            </p:tav>
                                            <p:tav tm="100000">
                                              <p:val>
                                                <p:strVal val="#ppt_x"/>
                                              </p:val>
                                            </p:tav>
                                          </p:tavLst>
                                        </p:anim>
                                        <p:anim calcmode="lin" valueType="num">
                                          <p:cBhvr additive="base">
                                            <p:cTn id="63" dur="150" fill="hold"/>
                                            <p:tgtEl>
                                              <p:spTgt spid="100"/>
                                            </p:tgtEl>
                                            <p:attrNameLst>
                                              <p:attrName>ppt_y</p:attrName>
                                            </p:attrNameLst>
                                          </p:cBhvr>
                                          <p:tavLst>
                                            <p:tav tm="0">
                                              <p:val>
                                                <p:strVal val="1+#ppt_h/2"/>
                                              </p:val>
                                            </p:tav>
                                            <p:tav tm="100000">
                                              <p:val>
                                                <p:strVal val="#ppt_y"/>
                                              </p:val>
                                            </p:tav>
                                          </p:tavLst>
                                        </p:anim>
                                      </p:childTnLst>
                                    </p:cTn>
                                  </p:par>
                                </p:childTnLst>
                              </p:cTn>
                            </p:par>
                            <p:par>
                              <p:cTn id="64" fill="hold">
                                <p:stCondLst>
                                  <p:cond delay="2150"/>
                                </p:stCondLst>
                                <p:childTnLst>
                                  <p:par>
                                    <p:cTn id="65" presetID="2" presetClass="entr" presetSubtype="4" fill="hold" grpId="0" nodeType="afterEffect">
                                      <p:stCondLst>
                                        <p:cond delay="0"/>
                                      </p:stCondLst>
                                      <p:childTnLst>
                                        <p:set>
                                          <p:cBhvr>
                                            <p:cTn id="66" dur="1" fill="hold">
                                              <p:stCondLst>
                                                <p:cond delay="0"/>
                                              </p:stCondLst>
                                            </p:cTn>
                                            <p:tgtEl>
                                              <p:spTgt spid="101"/>
                                            </p:tgtEl>
                                            <p:attrNameLst>
                                              <p:attrName>style.visibility</p:attrName>
                                            </p:attrNameLst>
                                          </p:cBhvr>
                                          <p:to>
                                            <p:strVal val="visible"/>
                                          </p:to>
                                        </p:set>
                                        <p:anim calcmode="lin" valueType="num">
                                          <p:cBhvr additive="base">
                                            <p:cTn id="67" dur="150" fill="hold"/>
                                            <p:tgtEl>
                                              <p:spTgt spid="101"/>
                                            </p:tgtEl>
                                            <p:attrNameLst>
                                              <p:attrName>ppt_x</p:attrName>
                                            </p:attrNameLst>
                                          </p:cBhvr>
                                          <p:tavLst>
                                            <p:tav tm="0">
                                              <p:val>
                                                <p:strVal val="#ppt_x"/>
                                              </p:val>
                                            </p:tav>
                                            <p:tav tm="100000">
                                              <p:val>
                                                <p:strVal val="#ppt_x"/>
                                              </p:val>
                                            </p:tav>
                                          </p:tavLst>
                                        </p:anim>
                                        <p:anim calcmode="lin" valueType="num">
                                          <p:cBhvr additive="base">
                                            <p:cTn id="68" dur="150" fill="hold"/>
                                            <p:tgtEl>
                                              <p:spTgt spid="101"/>
                                            </p:tgtEl>
                                            <p:attrNameLst>
                                              <p:attrName>ppt_y</p:attrName>
                                            </p:attrNameLst>
                                          </p:cBhvr>
                                          <p:tavLst>
                                            <p:tav tm="0">
                                              <p:val>
                                                <p:strVal val="1+#ppt_h/2"/>
                                              </p:val>
                                            </p:tav>
                                            <p:tav tm="100000">
                                              <p:val>
                                                <p:strVal val="#ppt_y"/>
                                              </p:val>
                                            </p:tav>
                                          </p:tavLst>
                                        </p:anim>
                                      </p:childTnLst>
                                    </p:cTn>
                                  </p:par>
                                </p:childTnLst>
                              </p:cTn>
                            </p:par>
                            <p:par>
                              <p:cTn id="69" fill="hold">
                                <p:stCondLst>
                                  <p:cond delay="2300"/>
                                </p:stCondLst>
                                <p:childTnLst>
                                  <p:par>
                                    <p:cTn id="70" presetID="2" presetClass="entr" presetSubtype="4" fill="hold" grpId="0" nodeType="afterEffect">
                                      <p:stCondLst>
                                        <p:cond delay="0"/>
                                      </p:stCondLst>
                                      <p:childTnLst>
                                        <p:set>
                                          <p:cBhvr>
                                            <p:cTn id="71" dur="1" fill="hold">
                                              <p:stCondLst>
                                                <p:cond delay="0"/>
                                              </p:stCondLst>
                                            </p:cTn>
                                            <p:tgtEl>
                                              <p:spTgt spid="102"/>
                                            </p:tgtEl>
                                            <p:attrNameLst>
                                              <p:attrName>style.visibility</p:attrName>
                                            </p:attrNameLst>
                                          </p:cBhvr>
                                          <p:to>
                                            <p:strVal val="visible"/>
                                          </p:to>
                                        </p:set>
                                        <p:anim calcmode="lin" valueType="num">
                                          <p:cBhvr additive="base">
                                            <p:cTn id="72" dur="150" fill="hold"/>
                                            <p:tgtEl>
                                              <p:spTgt spid="102"/>
                                            </p:tgtEl>
                                            <p:attrNameLst>
                                              <p:attrName>ppt_x</p:attrName>
                                            </p:attrNameLst>
                                          </p:cBhvr>
                                          <p:tavLst>
                                            <p:tav tm="0">
                                              <p:val>
                                                <p:strVal val="#ppt_x"/>
                                              </p:val>
                                            </p:tav>
                                            <p:tav tm="100000">
                                              <p:val>
                                                <p:strVal val="#ppt_x"/>
                                              </p:val>
                                            </p:tav>
                                          </p:tavLst>
                                        </p:anim>
                                        <p:anim calcmode="lin" valueType="num">
                                          <p:cBhvr additive="base">
                                            <p:cTn id="73" dur="150" fill="hold"/>
                                            <p:tgtEl>
                                              <p:spTgt spid="102"/>
                                            </p:tgtEl>
                                            <p:attrNameLst>
                                              <p:attrName>ppt_y</p:attrName>
                                            </p:attrNameLst>
                                          </p:cBhvr>
                                          <p:tavLst>
                                            <p:tav tm="0">
                                              <p:val>
                                                <p:strVal val="1+#ppt_h/2"/>
                                              </p:val>
                                            </p:tav>
                                            <p:tav tm="100000">
                                              <p:val>
                                                <p:strVal val="#ppt_y"/>
                                              </p:val>
                                            </p:tav>
                                          </p:tavLst>
                                        </p:anim>
                                      </p:childTnLst>
                                    </p:cTn>
                                  </p:par>
                                </p:childTnLst>
                              </p:cTn>
                            </p:par>
                            <p:par>
                              <p:cTn id="74" fill="hold">
                                <p:stCondLst>
                                  <p:cond delay="2450"/>
                                </p:stCondLst>
                                <p:childTnLst>
                                  <p:par>
                                    <p:cTn id="75" presetID="2" presetClass="entr" presetSubtype="4" fill="hold" grpId="0" nodeType="afterEffect">
                                      <p:stCondLst>
                                        <p:cond delay="0"/>
                                      </p:stCondLst>
                                      <p:childTnLst>
                                        <p:set>
                                          <p:cBhvr>
                                            <p:cTn id="76" dur="1" fill="hold">
                                              <p:stCondLst>
                                                <p:cond delay="0"/>
                                              </p:stCondLst>
                                            </p:cTn>
                                            <p:tgtEl>
                                              <p:spTgt spid="103"/>
                                            </p:tgtEl>
                                            <p:attrNameLst>
                                              <p:attrName>style.visibility</p:attrName>
                                            </p:attrNameLst>
                                          </p:cBhvr>
                                          <p:to>
                                            <p:strVal val="visible"/>
                                          </p:to>
                                        </p:set>
                                        <p:anim calcmode="lin" valueType="num">
                                          <p:cBhvr additive="base">
                                            <p:cTn id="77" dur="150" fill="hold"/>
                                            <p:tgtEl>
                                              <p:spTgt spid="103"/>
                                            </p:tgtEl>
                                            <p:attrNameLst>
                                              <p:attrName>ppt_x</p:attrName>
                                            </p:attrNameLst>
                                          </p:cBhvr>
                                          <p:tavLst>
                                            <p:tav tm="0">
                                              <p:val>
                                                <p:strVal val="#ppt_x"/>
                                              </p:val>
                                            </p:tav>
                                            <p:tav tm="100000">
                                              <p:val>
                                                <p:strVal val="#ppt_x"/>
                                              </p:val>
                                            </p:tav>
                                          </p:tavLst>
                                        </p:anim>
                                        <p:anim calcmode="lin" valueType="num">
                                          <p:cBhvr additive="base">
                                            <p:cTn id="78" dur="150" fill="hold"/>
                                            <p:tgtEl>
                                              <p:spTgt spid="103"/>
                                            </p:tgtEl>
                                            <p:attrNameLst>
                                              <p:attrName>ppt_y</p:attrName>
                                            </p:attrNameLst>
                                          </p:cBhvr>
                                          <p:tavLst>
                                            <p:tav tm="0">
                                              <p:val>
                                                <p:strVal val="1+#ppt_h/2"/>
                                              </p:val>
                                            </p:tav>
                                            <p:tav tm="100000">
                                              <p:val>
                                                <p:strVal val="#ppt_y"/>
                                              </p:val>
                                            </p:tav>
                                          </p:tavLst>
                                        </p:anim>
                                      </p:childTnLst>
                                    </p:cTn>
                                  </p:par>
                                </p:childTnLst>
                              </p:cTn>
                            </p:par>
                            <p:par>
                              <p:cTn id="79" fill="hold">
                                <p:stCondLst>
                                  <p:cond delay="2600"/>
                                </p:stCondLst>
                                <p:childTnLst>
                                  <p:par>
                                    <p:cTn id="80" presetID="2" presetClass="entr" presetSubtype="4" fill="hold" grpId="0" nodeType="afterEffect">
                                      <p:stCondLst>
                                        <p:cond delay="0"/>
                                      </p:stCondLst>
                                      <p:childTnLst>
                                        <p:set>
                                          <p:cBhvr>
                                            <p:cTn id="81" dur="1" fill="hold">
                                              <p:stCondLst>
                                                <p:cond delay="0"/>
                                              </p:stCondLst>
                                            </p:cTn>
                                            <p:tgtEl>
                                              <p:spTgt spid="104"/>
                                            </p:tgtEl>
                                            <p:attrNameLst>
                                              <p:attrName>style.visibility</p:attrName>
                                            </p:attrNameLst>
                                          </p:cBhvr>
                                          <p:to>
                                            <p:strVal val="visible"/>
                                          </p:to>
                                        </p:set>
                                        <p:anim calcmode="lin" valueType="num">
                                          <p:cBhvr additive="base">
                                            <p:cTn id="82" dur="150" fill="hold"/>
                                            <p:tgtEl>
                                              <p:spTgt spid="104"/>
                                            </p:tgtEl>
                                            <p:attrNameLst>
                                              <p:attrName>ppt_x</p:attrName>
                                            </p:attrNameLst>
                                          </p:cBhvr>
                                          <p:tavLst>
                                            <p:tav tm="0">
                                              <p:val>
                                                <p:strVal val="#ppt_x"/>
                                              </p:val>
                                            </p:tav>
                                            <p:tav tm="100000">
                                              <p:val>
                                                <p:strVal val="#ppt_x"/>
                                              </p:val>
                                            </p:tav>
                                          </p:tavLst>
                                        </p:anim>
                                        <p:anim calcmode="lin" valueType="num">
                                          <p:cBhvr additive="base">
                                            <p:cTn id="83" dur="150" fill="hold"/>
                                            <p:tgtEl>
                                              <p:spTgt spid="104"/>
                                            </p:tgtEl>
                                            <p:attrNameLst>
                                              <p:attrName>ppt_y</p:attrName>
                                            </p:attrNameLst>
                                          </p:cBhvr>
                                          <p:tavLst>
                                            <p:tav tm="0">
                                              <p:val>
                                                <p:strVal val="1+#ppt_h/2"/>
                                              </p:val>
                                            </p:tav>
                                            <p:tav tm="100000">
                                              <p:val>
                                                <p:strVal val="#ppt_y"/>
                                              </p:val>
                                            </p:tav>
                                          </p:tavLst>
                                        </p:anim>
                                      </p:childTnLst>
                                    </p:cTn>
                                  </p:par>
                                </p:childTnLst>
                              </p:cTn>
                            </p:par>
                            <p:par>
                              <p:cTn id="84" fill="hold">
                                <p:stCondLst>
                                  <p:cond delay="2750"/>
                                </p:stCondLst>
                                <p:childTnLst>
                                  <p:par>
                                    <p:cTn id="85" presetID="2" presetClass="entr" presetSubtype="4" fill="hold" grpId="0" nodeType="afterEffect">
                                      <p:stCondLst>
                                        <p:cond delay="0"/>
                                      </p:stCondLst>
                                      <p:childTnLst>
                                        <p:set>
                                          <p:cBhvr>
                                            <p:cTn id="86" dur="1" fill="hold">
                                              <p:stCondLst>
                                                <p:cond delay="0"/>
                                              </p:stCondLst>
                                            </p:cTn>
                                            <p:tgtEl>
                                              <p:spTgt spid="105"/>
                                            </p:tgtEl>
                                            <p:attrNameLst>
                                              <p:attrName>style.visibility</p:attrName>
                                            </p:attrNameLst>
                                          </p:cBhvr>
                                          <p:to>
                                            <p:strVal val="visible"/>
                                          </p:to>
                                        </p:set>
                                        <p:anim calcmode="lin" valueType="num">
                                          <p:cBhvr additive="base">
                                            <p:cTn id="87" dur="150" fill="hold"/>
                                            <p:tgtEl>
                                              <p:spTgt spid="105"/>
                                            </p:tgtEl>
                                            <p:attrNameLst>
                                              <p:attrName>ppt_x</p:attrName>
                                            </p:attrNameLst>
                                          </p:cBhvr>
                                          <p:tavLst>
                                            <p:tav tm="0">
                                              <p:val>
                                                <p:strVal val="#ppt_x"/>
                                              </p:val>
                                            </p:tav>
                                            <p:tav tm="100000">
                                              <p:val>
                                                <p:strVal val="#ppt_x"/>
                                              </p:val>
                                            </p:tav>
                                          </p:tavLst>
                                        </p:anim>
                                        <p:anim calcmode="lin" valueType="num">
                                          <p:cBhvr additive="base">
                                            <p:cTn id="88" dur="150" fill="hold"/>
                                            <p:tgtEl>
                                              <p:spTgt spid="105"/>
                                            </p:tgtEl>
                                            <p:attrNameLst>
                                              <p:attrName>ppt_y</p:attrName>
                                            </p:attrNameLst>
                                          </p:cBhvr>
                                          <p:tavLst>
                                            <p:tav tm="0">
                                              <p:val>
                                                <p:strVal val="1+#ppt_h/2"/>
                                              </p:val>
                                            </p:tav>
                                            <p:tav tm="100000">
                                              <p:val>
                                                <p:strVal val="#ppt_y"/>
                                              </p:val>
                                            </p:tav>
                                          </p:tavLst>
                                        </p:anim>
                                      </p:childTnLst>
                                    </p:cTn>
                                  </p:par>
                                </p:childTnLst>
                              </p:cTn>
                            </p:par>
                            <p:par>
                              <p:cTn id="89" fill="hold">
                                <p:stCondLst>
                                  <p:cond delay="2900"/>
                                </p:stCondLst>
                                <p:childTnLst>
                                  <p:par>
                                    <p:cTn id="90" presetID="2" presetClass="entr" presetSubtype="4" fill="hold" grpId="0" nodeType="afterEffect">
                                      <p:stCondLst>
                                        <p:cond delay="0"/>
                                      </p:stCondLst>
                                      <p:childTnLst>
                                        <p:set>
                                          <p:cBhvr>
                                            <p:cTn id="91" dur="1" fill="hold">
                                              <p:stCondLst>
                                                <p:cond delay="0"/>
                                              </p:stCondLst>
                                            </p:cTn>
                                            <p:tgtEl>
                                              <p:spTgt spid="106"/>
                                            </p:tgtEl>
                                            <p:attrNameLst>
                                              <p:attrName>style.visibility</p:attrName>
                                            </p:attrNameLst>
                                          </p:cBhvr>
                                          <p:to>
                                            <p:strVal val="visible"/>
                                          </p:to>
                                        </p:set>
                                        <p:anim calcmode="lin" valueType="num">
                                          <p:cBhvr additive="base">
                                            <p:cTn id="92" dur="150" fill="hold"/>
                                            <p:tgtEl>
                                              <p:spTgt spid="106"/>
                                            </p:tgtEl>
                                            <p:attrNameLst>
                                              <p:attrName>ppt_x</p:attrName>
                                            </p:attrNameLst>
                                          </p:cBhvr>
                                          <p:tavLst>
                                            <p:tav tm="0">
                                              <p:val>
                                                <p:strVal val="#ppt_x"/>
                                              </p:val>
                                            </p:tav>
                                            <p:tav tm="100000">
                                              <p:val>
                                                <p:strVal val="#ppt_x"/>
                                              </p:val>
                                            </p:tav>
                                          </p:tavLst>
                                        </p:anim>
                                        <p:anim calcmode="lin" valueType="num">
                                          <p:cBhvr additive="base">
                                            <p:cTn id="93" dur="150" fill="hold"/>
                                            <p:tgtEl>
                                              <p:spTgt spid="106"/>
                                            </p:tgtEl>
                                            <p:attrNameLst>
                                              <p:attrName>ppt_y</p:attrName>
                                            </p:attrNameLst>
                                          </p:cBhvr>
                                          <p:tavLst>
                                            <p:tav tm="0">
                                              <p:val>
                                                <p:strVal val="1+#ppt_h/2"/>
                                              </p:val>
                                            </p:tav>
                                            <p:tav tm="100000">
                                              <p:val>
                                                <p:strVal val="#ppt_y"/>
                                              </p:val>
                                            </p:tav>
                                          </p:tavLst>
                                        </p:anim>
                                      </p:childTnLst>
                                    </p:cTn>
                                  </p:par>
                                </p:childTnLst>
                              </p:cTn>
                            </p:par>
                            <p:par>
                              <p:cTn id="94" fill="hold">
                                <p:stCondLst>
                                  <p:cond delay="3050"/>
                                </p:stCondLst>
                                <p:childTnLst>
                                  <p:par>
                                    <p:cTn id="95" presetID="2" presetClass="entr" presetSubtype="4" fill="hold" grpId="0" nodeType="afterEffect">
                                      <p:stCondLst>
                                        <p:cond delay="0"/>
                                      </p:stCondLst>
                                      <p:childTnLst>
                                        <p:set>
                                          <p:cBhvr>
                                            <p:cTn id="96" dur="1" fill="hold">
                                              <p:stCondLst>
                                                <p:cond delay="0"/>
                                              </p:stCondLst>
                                            </p:cTn>
                                            <p:tgtEl>
                                              <p:spTgt spid="107"/>
                                            </p:tgtEl>
                                            <p:attrNameLst>
                                              <p:attrName>style.visibility</p:attrName>
                                            </p:attrNameLst>
                                          </p:cBhvr>
                                          <p:to>
                                            <p:strVal val="visible"/>
                                          </p:to>
                                        </p:set>
                                        <p:anim calcmode="lin" valueType="num">
                                          <p:cBhvr additive="base">
                                            <p:cTn id="97" dur="150" fill="hold"/>
                                            <p:tgtEl>
                                              <p:spTgt spid="107"/>
                                            </p:tgtEl>
                                            <p:attrNameLst>
                                              <p:attrName>ppt_x</p:attrName>
                                            </p:attrNameLst>
                                          </p:cBhvr>
                                          <p:tavLst>
                                            <p:tav tm="0">
                                              <p:val>
                                                <p:strVal val="#ppt_x"/>
                                              </p:val>
                                            </p:tav>
                                            <p:tav tm="100000">
                                              <p:val>
                                                <p:strVal val="#ppt_x"/>
                                              </p:val>
                                            </p:tav>
                                          </p:tavLst>
                                        </p:anim>
                                        <p:anim calcmode="lin" valueType="num">
                                          <p:cBhvr additive="base">
                                            <p:cTn id="98" dur="150" fill="hold"/>
                                            <p:tgtEl>
                                              <p:spTgt spid="107"/>
                                            </p:tgtEl>
                                            <p:attrNameLst>
                                              <p:attrName>ppt_y</p:attrName>
                                            </p:attrNameLst>
                                          </p:cBhvr>
                                          <p:tavLst>
                                            <p:tav tm="0">
                                              <p:val>
                                                <p:strVal val="1+#ppt_h/2"/>
                                              </p:val>
                                            </p:tav>
                                            <p:tav tm="100000">
                                              <p:val>
                                                <p:strVal val="#ppt_y"/>
                                              </p:val>
                                            </p:tav>
                                          </p:tavLst>
                                        </p:anim>
                                      </p:childTnLst>
                                    </p:cTn>
                                  </p:par>
                                </p:childTnLst>
                              </p:cTn>
                            </p:par>
                            <p:par>
                              <p:cTn id="99" fill="hold">
                                <p:stCondLst>
                                  <p:cond delay="3200"/>
                                </p:stCondLst>
                                <p:childTnLst>
                                  <p:par>
                                    <p:cTn id="100" presetID="2" presetClass="entr" presetSubtype="4" fill="hold" grpId="0" nodeType="afterEffect">
                                      <p:stCondLst>
                                        <p:cond delay="0"/>
                                      </p:stCondLst>
                                      <p:childTnLst>
                                        <p:set>
                                          <p:cBhvr>
                                            <p:cTn id="101" dur="1" fill="hold">
                                              <p:stCondLst>
                                                <p:cond delay="0"/>
                                              </p:stCondLst>
                                            </p:cTn>
                                            <p:tgtEl>
                                              <p:spTgt spid="108"/>
                                            </p:tgtEl>
                                            <p:attrNameLst>
                                              <p:attrName>style.visibility</p:attrName>
                                            </p:attrNameLst>
                                          </p:cBhvr>
                                          <p:to>
                                            <p:strVal val="visible"/>
                                          </p:to>
                                        </p:set>
                                        <p:anim calcmode="lin" valueType="num">
                                          <p:cBhvr additive="base">
                                            <p:cTn id="102" dur="150" fill="hold"/>
                                            <p:tgtEl>
                                              <p:spTgt spid="108"/>
                                            </p:tgtEl>
                                            <p:attrNameLst>
                                              <p:attrName>ppt_x</p:attrName>
                                            </p:attrNameLst>
                                          </p:cBhvr>
                                          <p:tavLst>
                                            <p:tav tm="0">
                                              <p:val>
                                                <p:strVal val="#ppt_x"/>
                                              </p:val>
                                            </p:tav>
                                            <p:tav tm="100000">
                                              <p:val>
                                                <p:strVal val="#ppt_x"/>
                                              </p:val>
                                            </p:tav>
                                          </p:tavLst>
                                        </p:anim>
                                        <p:anim calcmode="lin" valueType="num">
                                          <p:cBhvr additive="base">
                                            <p:cTn id="103" dur="150" fill="hold"/>
                                            <p:tgtEl>
                                              <p:spTgt spid="108"/>
                                            </p:tgtEl>
                                            <p:attrNameLst>
                                              <p:attrName>ppt_y</p:attrName>
                                            </p:attrNameLst>
                                          </p:cBhvr>
                                          <p:tavLst>
                                            <p:tav tm="0">
                                              <p:val>
                                                <p:strVal val="1+#ppt_h/2"/>
                                              </p:val>
                                            </p:tav>
                                            <p:tav tm="100000">
                                              <p:val>
                                                <p:strVal val="#ppt_y"/>
                                              </p:val>
                                            </p:tav>
                                          </p:tavLst>
                                        </p:anim>
                                      </p:childTnLst>
                                    </p:cTn>
                                  </p:par>
                                </p:childTnLst>
                              </p:cTn>
                            </p:par>
                            <p:par>
                              <p:cTn id="104" fill="hold">
                                <p:stCondLst>
                                  <p:cond delay="3350"/>
                                </p:stCondLst>
                                <p:childTnLst>
                                  <p:par>
                                    <p:cTn id="105" presetID="2" presetClass="entr" presetSubtype="4" fill="hold" grpId="0" nodeType="afterEffect">
                                      <p:stCondLst>
                                        <p:cond delay="0"/>
                                      </p:stCondLst>
                                      <p:childTnLst>
                                        <p:set>
                                          <p:cBhvr>
                                            <p:cTn id="106" dur="1" fill="hold">
                                              <p:stCondLst>
                                                <p:cond delay="0"/>
                                              </p:stCondLst>
                                            </p:cTn>
                                            <p:tgtEl>
                                              <p:spTgt spid="109"/>
                                            </p:tgtEl>
                                            <p:attrNameLst>
                                              <p:attrName>style.visibility</p:attrName>
                                            </p:attrNameLst>
                                          </p:cBhvr>
                                          <p:to>
                                            <p:strVal val="visible"/>
                                          </p:to>
                                        </p:set>
                                        <p:anim calcmode="lin" valueType="num">
                                          <p:cBhvr additive="base">
                                            <p:cTn id="107" dur="150" fill="hold"/>
                                            <p:tgtEl>
                                              <p:spTgt spid="109"/>
                                            </p:tgtEl>
                                            <p:attrNameLst>
                                              <p:attrName>ppt_x</p:attrName>
                                            </p:attrNameLst>
                                          </p:cBhvr>
                                          <p:tavLst>
                                            <p:tav tm="0">
                                              <p:val>
                                                <p:strVal val="#ppt_x"/>
                                              </p:val>
                                            </p:tav>
                                            <p:tav tm="100000">
                                              <p:val>
                                                <p:strVal val="#ppt_x"/>
                                              </p:val>
                                            </p:tav>
                                          </p:tavLst>
                                        </p:anim>
                                        <p:anim calcmode="lin" valueType="num">
                                          <p:cBhvr additive="base">
                                            <p:cTn id="108" dur="150" fill="hold"/>
                                            <p:tgtEl>
                                              <p:spTgt spid="109"/>
                                            </p:tgtEl>
                                            <p:attrNameLst>
                                              <p:attrName>ppt_y</p:attrName>
                                            </p:attrNameLst>
                                          </p:cBhvr>
                                          <p:tavLst>
                                            <p:tav tm="0">
                                              <p:val>
                                                <p:strVal val="1+#ppt_h/2"/>
                                              </p:val>
                                            </p:tav>
                                            <p:tav tm="100000">
                                              <p:val>
                                                <p:strVal val="#ppt_y"/>
                                              </p:val>
                                            </p:tav>
                                          </p:tavLst>
                                        </p:anim>
                                      </p:childTnLst>
                                    </p:cTn>
                                  </p:par>
                                </p:childTnLst>
                              </p:cTn>
                            </p:par>
                            <p:par>
                              <p:cTn id="109" fill="hold">
                                <p:stCondLst>
                                  <p:cond delay="3500"/>
                                </p:stCondLst>
                                <p:childTnLst>
                                  <p:par>
                                    <p:cTn id="110" presetID="2" presetClass="entr" presetSubtype="4" fill="hold" grpId="0" nodeType="afterEffect">
                                      <p:stCondLst>
                                        <p:cond delay="0"/>
                                      </p:stCondLst>
                                      <p:childTnLst>
                                        <p:set>
                                          <p:cBhvr>
                                            <p:cTn id="111" dur="1" fill="hold">
                                              <p:stCondLst>
                                                <p:cond delay="0"/>
                                              </p:stCondLst>
                                            </p:cTn>
                                            <p:tgtEl>
                                              <p:spTgt spid="110"/>
                                            </p:tgtEl>
                                            <p:attrNameLst>
                                              <p:attrName>style.visibility</p:attrName>
                                            </p:attrNameLst>
                                          </p:cBhvr>
                                          <p:to>
                                            <p:strVal val="visible"/>
                                          </p:to>
                                        </p:set>
                                        <p:anim calcmode="lin" valueType="num">
                                          <p:cBhvr additive="base">
                                            <p:cTn id="112" dur="150" fill="hold"/>
                                            <p:tgtEl>
                                              <p:spTgt spid="110"/>
                                            </p:tgtEl>
                                            <p:attrNameLst>
                                              <p:attrName>ppt_x</p:attrName>
                                            </p:attrNameLst>
                                          </p:cBhvr>
                                          <p:tavLst>
                                            <p:tav tm="0">
                                              <p:val>
                                                <p:strVal val="#ppt_x"/>
                                              </p:val>
                                            </p:tav>
                                            <p:tav tm="100000">
                                              <p:val>
                                                <p:strVal val="#ppt_x"/>
                                              </p:val>
                                            </p:tav>
                                          </p:tavLst>
                                        </p:anim>
                                        <p:anim calcmode="lin" valueType="num">
                                          <p:cBhvr additive="base">
                                            <p:cTn id="113" dur="150" fill="hold"/>
                                            <p:tgtEl>
                                              <p:spTgt spid="110"/>
                                            </p:tgtEl>
                                            <p:attrNameLst>
                                              <p:attrName>ppt_y</p:attrName>
                                            </p:attrNameLst>
                                          </p:cBhvr>
                                          <p:tavLst>
                                            <p:tav tm="0">
                                              <p:val>
                                                <p:strVal val="1+#ppt_h/2"/>
                                              </p:val>
                                            </p:tav>
                                            <p:tav tm="100000">
                                              <p:val>
                                                <p:strVal val="#ppt_y"/>
                                              </p:val>
                                            </p:tav>
                                          </p:tavLst>
                                        </p:anim>
                                      </p:childTnLst>
                                    </p:cTn>
                                  </p:par>
                                </p:childTnLst>
                              </p:cTn>
                            </p:par>
                            <p:par>
                              <p:cTn id="114" fill="hold">
                                <p:stCondLst>
                                  <p:cond delay="3650"/>
                                </p:stCondLst>
                                <p:childTnLst>
                                  <p:par>
                                    <p:cTn id="115" presetID="2" presetClass="entr" presetSubtype="4" fill="hold" grpId="0" nodeType="afterEffect">
                                      <p:stCondLst>
                                        <p:cond delay="0"/>
                                      </p:stCondLst>
                                      <p:childTnLst>
                                        <p:set>
                                          <p:cBhvr>
                                            <p:cTn id="116" dur="1" fill="hold">
                                              <p:stCondLst>
                                                <p:cond delay="0"/>
                                              </p:stCondLst>
                                            </p:cTn>
                                            <p:tgtEl>
                                              <p:spTgt spid="111"/>
                                            </p:tgtEl>
                                            <p:attrNameLst>
                                              <p:attrName>style.visibility</p:attrName>
                                            </p:attrNameLst>
                                          </p:cBhvr>
                                          <p:to>
                                            <p:strVal val="visible"/>
                                          </p:to>
                                        </p:set>
                                        <p:anim calcmode="lin" valueType="num">
                                          <p:cBhvr additive="base">
                                            <p:cTn id="117" dur="150" fill="hold"/>
                                            <p:tgtEl>
                                              <p:spTgt spid="111"/>
                                            </p:tgtEl>
                                            <p:attrNameLst>
                                              <p:attrName>ppt_x</p:attrName>
                                            </p:attrNameLst>
                                          </p:cBhvr>
                                          <p:tavLst>
                                            <p:tav tm="0">
                                              <p:val>
                                                <p:strVal val="#ppt_x"/>
                                              </p:val>
                                            </p:tav>
                                            <p:tav tm="100000">
                                              <p:val>
                                                <p:strVal val="#ppt_x"/>
                                              </p:val>
                                            </p:tav>
                                          </p:tavLst>
                                        </p:anim>
                                        <p:anim calcmode="lin" valueType="num">
                                          <p:cBhvr additive="base">
                                            <p:cTn id="118" dur="150" fill="hold"/>
                                            <p:tgtEl>
                                              <p:spTgt spid="111"/>
                                            </p:tgtEl>
                                            <p:attrNameLst>
                                              <p:attrName>ppt_y</p:attrName>
                                            </p:attrNameLst>
                                          </p:cBhvr>
                                          <p:tavLst>
                                            <p:tav tm="0">
                                              <p:val>
                                                <p:strVal val="1+#ppt_h/2"/>
                                              </p:val>
                                            </p:tav>
                                            <p:tav tm="100000">
                                              <p:val>
                                                <p:strVal val="#ppt_y"/>
                                              </p:val>
                                            </p:tav>
                                          </p:tavLst>
                                        </p:anim>
                                      </p:childTnLst>
                                    </p:cTn>
                                  </p:par>
                                </p:childTnLst>
                              </p:cTn>
                            </p:par>
                            <p:par>
                              <p:cTn id="119" fill="hold">
                                <p:stCondLst>
                                  <p:cond delay="3800"/>
                                </p:stCondLst>
                                <p:childTnLst>
                                  <p:par>
                                    <p:cTn id="120" presetID="2" presetClass="entr" presetSubtype="4" fill="hold" grpId="0" nodeType="afterEffect">
                                      <p:stCondLst>
                                        <p:cond delay="0"/>
                                      </p:stCondLst>
                                      <p:childTnLst>
                                        <p:set>
                                          <p:cBhvr>
                                            <p:cTn id="121" dur="1" fill="hold">
                                              <p:stCondLst>
                                                <p:cond delay="0"/>
                                              </p:stCondLst>
                                            </p:cTn>
                                            <p:tgtEl>
                                              <p:spTgt spid="112"/>
                                            </p:tgtEl>
                                            <p:attrNameLst>
                                              <p:attrName>style.visibility</p:attrName>
                                            </p:attrNameLst>
                                          </p:cBhvr>
                                          <p:to>
                                            <p:strVal val="visible"/>
                                          </p:to>
                                        </p:set>
                                        <p:anim calcmode="lin" valueType="num">
                                          <p:cBhvr additive="base">
                                            <p:cTn id="122" dur="150" fill="hold"/>
                                            <p:tgtEl>
                                              <p:spTgt spid="112"/>
                                            </p:tgtEl>
                                            <p:attrNameLst>
                                              <p:attrName>ppt_x</p:attrName>
                                            </p:attrNameLst>
                                          </p:cBhvr>
                                          <p:tavLst>
                                            <p:tav tm="0">
                                              <p:val>
                                                <p:strVal val="#ppt_x"/>
                                              </p:val>
                                            </p:tav>
                                            <p:tav tm="100000">
                                              <p:val>
                                                <p:strVal val="#ppt_x"/>
                                              </p:val>
                                            </p:tav>
                                          </p:tavLst>
                                        </p:anim>
                                        <p:anim calcmode="lin" valueType="num">
                                          <p:cBhvr additive="base">
                                            <p:cTn id="123" dur="150" fill="hold"/>
                                            <p:tgtEl>
                                              <p:spTgt spid="112"/>
                                            </p:tgtEl>
                                            <p:attrNameLst>
                                              <p:attrName>ppt_y</p:attrName>
                                            </p:attrNameLst>
                                          </p:cBhvr>
                                          <p:tavLst>
                                            <p:tav tm="0">
                                              <p:val>
                                                <p:strVal val="1+#ppt_h/2"/>
                                              </p:val>
                                            </p:tav>
                                            <p:tav tm="100000">
                                              <p:val>
                                                <p:strVal val="#ppt_y"/>
                                              </p:val>
                                            </p:tav>
                                          </p:tavLst>
                                        </p:anim>
                                      </p:childTnLst>
                                    </p:cTn>
                                  </p:par>
                                </p:childTnLst>
                              </p:cTn>
                            </p:par>
                            <p:par>
                              <p:cTn id="124" fill="hold">
                                <p:stCondLst>
                                  <p:cond delay="3950"/>
                                </p:stCondLst>
                                <p:childTnLst>
                                  <p:par>
                                    <p:cTn id="125" presetID="2" presetClass="entr" presetSubtype="4" fill="hold" grpId="0" nodeType="afterEffect">
                                      <p:stCondLst>
                                        <p:cond delay="0"/>
                                      </p:stCondLst>
                                      <p:childTnLst>
                                        <p:set>
                                          <p:cBhvr>
                                            <p:cTn id="126" dur="1" fill="hold">
                                              <p:stCondLst>
                                                <p:cond delay="0"/>
                                              </p:stCondLst>
                                            </p:cTn>
                                            <p:tgtEl>
                                              <p:spTgt spid="113"/>
                                            </p:tgtEl>
                                            <p:attrNameLst>
                                              <p:attrName>style.visibility</p:attrName>
                                            </p:attrNameLst>
                                          </p:cBhvr>
                                          <p:to>
                                            <p:strVal val="visible"/>
                                          </p:to>
                                        </p:set>
                                        <p:anim calcmode="lin" valueType="num">
                                          <p:cBhvr additive="base">
                                            <p:cTn id="127" dur="150" fill="hold"/>
                                            <p:tgtEl>
                                              <p:spTgt spid="113"/>
                                            </p:tgtEl>
                                            <p:attrNameLst>
                                              <p:attrName>ppt_x</p:attrName>
                                            </p:attrNameLst>
                                          </p:cBhvr>
                                          <p:tavLst>
                                            <p:tav tm="0">
                                              <p:val>
                                                <p:strVal val="#ppt_x"/>
                                              </p:val>
                                            </p:tav>
                                            <p:tav tm="100000">
                                              <p:val>
                                                <p:strVal val="#ppt_x"/>
                                              </p:val>
                                            </p:tav>
                                          </p:tavLst>
                                        </p:anim>
                                        <p:anim calcmode="lin" valueType="num">
                                          <p:cBhvr additive="base">
                                            <p:cTn id="128" dur="150" fill="hold"/>
                                            <p:tgtEl>
                                              <p:spTgt spid="113"/>
                                            </p:tgtEl>
                                            <p:attrNameLst>
                                              <p:attrName>ppt_y</p:attrName>
                                            </p:attrNameLst>
                                          </p:cBhvr>
                                          <p:tavLst>
                                            <p:tav tm="0">
                                              <p:val>
                                                <p:strVal val="1+#ppt_h/2"/>
                                              </p:val>
                                            </p:tav>
                                            <p:tav tm="100000">
                                              <p:val>
                                                <p:strVal val="#ppt_y"/>
                                              </p:val>
                                            </p:tav>
                                          </p:tavLst>
                                        </p:anim>
                                      </p:childTnLst>
                                    </p:cTn>
                                  </p:par>
                                </p:childTnLst>
                              </p:cTn>
                            </p:par>
                            <p:par>
                              <p:cTn id="129" fill="hold">
                                <p:stCondLst>
                                  <p:cond delay="4100"/>
                                </p:stCondLst>
                                <p:childTnLst>
                                  <p:par>
                                    <p:cTn id="130" presetID="2" presetClass="entr" presetSubtype="4" fill="hold" grpId="0" nodeType="afterEffect">
                                      <p:stCondLst>
                                        <p:cond delay="0"/>
                                      </p:stCondLst>
                                      <p:childTnLst>
                                        <p:set>
                                          <p:cBhvr>
                                            <p:cTn id="131" dur="1" fill="hold">
                                              <p:stCondLst>
                                                <p:cond delay="0"/>
                                              </p:stCondLst>
                                            </p:cTn>
                                            <p:tgtEl>
                                              <p:spTgt spid="114"/>
                                            </p:tgtEl>
                                            <p:attrNameLst>
                                              <p:attrName>style.visibility</p:attrName>
                                            </p:attrNameLst>
                                          </p:cBhvr>
                                          <p:to>
                                            <p:strVal val="visible"/>
                                          </p:to>
                                        </p:set>
                                        <p:anim calcmode="lin" valueType="num">
                                          <p:cBhvr additive="base">
                                            <p:cTn id="132" dur="150" fill="hold"/>
                                            <p:tgtEl>
                                              <p:spTgt spid="114"/>
                                            </p:tgtEl>
                                            <p:attrNameLst>
                                              <p:attrName>ppt_x</p:attrName>
                                            </p:attrNameLst>
                                          </p:cBhvr>
                                          <p:tavLst>
                                            <p:tav tm="0">
                                              <p:val>
                                                <p:strVal val="#ppt_x"/>
                                              </p:val>
                                            </p:tav>
                                            <p:tav tm="100000">
                                              <p:val>
                                                <p:strVal val="#ppt_x"/>
                                              </p:val>
                                            </p:tav>
                                          </p:tavLst>
                                        </p:anim>
                                        <p:anim calcmode="lin" valueType="num">
                                          <p:cBhvr additive="base">
                                            <p:cTn id="133" dur="150" fill="hold"/>
                                            <p:tgtEl>
                                              <p:spTgt spid="114"/>
                                            </p:tgtEl>
                                            <p:attrNameLst>
                                              <p:attrName>ppt_y</p:attrName>
                                            </p:attrNameLst>
                                          </p:cBhvr>
                                          <p:tavLst>
                                            <p:tav tm="0">
                                              <p:val>
                                                <p:strVal val="1+#ppt_h/2"/>
                                              </p:val>
                                            </p:tav>
                                            <p:tav tm="100000">
                                              <p:val>
                                                <p:strVal val="#ppt_y"/>
                                              </p:val>
                                            </p:tav>
                                          </p:tavLst>
                                        </p:anim>
                                      </p:childTnLst>
                                    </p:cTn>
                                  </p:par>
                                </p:childTnLst>
                              </p:cTn>
                            </p:par>
                            <p:par>
                              <p:cTn id="134" fill="hold">
                                <p:stCondLst>
                                  <p:cond delay="4250"/>
                                </p:stCondLst>
                                <p:childTnLst>
                                  <p:par>
                                    <p:cTn id="135" presetID="2" presetClass="entr" presetSubtype="4" fill="hold" grpId="0" nodeType="afterEffect">
                                      <p:stCondLst>
                                        <p:cond delay="0"/>
                                      </p:stCondLst>
                                      <p:childTnLst>
                                        <p:set>
                                          <p:cBhvr>
                                            <p:cTn id="136" dur="1" fill="hold">
                                              <p:stCondLst>
                                                <p:cond delay="0"/>
                                              </p:stCondLst>
                                            </p:cTn>
                                            <p:tgtEl>
                                              <p:spTgt spid="115"/>
                                            </p:tgtEl>
                                            <p:attrNameLst>
                                              <p:attrName>style.visibility</p:attrName>
                                            </p:attrNameLst>
                                          </p:cBhvr>
                                          <p:to>
                                            <p:strVal val="visible"/>
                                          </p:to>
                                        </p:set>
                                        <p:anim calcmode="lin" valueType="num">
                                          <p:cBhvr additive="base">
                                            <p:cTn id="137" dur="150" fill="hold"/>
                                            <p:tgtEl>
                                              <p:spTgt spid="115"/>
                                            </p:tgtEl>
                                            <p:attrNameLst>
                                              <p:attrName>ppt_x</p:attrName>
                                            </p:attrNameLst>
                                          </p:cBhvr>
                                          <p:tavLst>
                                            <p:tav tm="0">
                                              <p:val>
                                                <p:strVal val="#ppt_x"/>
                                              </p:val>
                                            </p:tav>
                                            <p:tav tm="100000">
                                              <p:val>
                                                <p:strVal val="#ppt_x"/>
                                              </p:val>
                                            </p:tav>
                                          </p:tavLst>
                                        </p:anim>
                                        <p:anim calcmode="lin" valueType="num">
                                          <p:cBhvr additive="base">
                                            <p:cTn id="138" dur="150" fill="hold"/>
                                            <p:tgtEl>
                                              <p:spTgt spid="115"/>
                                            </p:tgtEl>
                                            <p:attrNameLst>
                                              <p:attrName>ppt_y</p:attrName>
                                            </p:attrNameLst>
                                          </p:cBhvr>
                                          <p:tavLst>
                                            <p:tav tm="0">
                                              <p:val>
                                                <p:strVal val="1+#ppt_h/2"/>
                                              </p:val>
                                            </p:tav>
                                            <p:tav tm="100000">
                                              <p:val>
                                                <p:strVal val="#ppt_y"/>
                                              </p:val>
                                            </p:tav>
                                          </p:tavLst>
                                        </p:anim>
                                      </p:childTnLst>
                                    </p:cTn>
                                  </p:par>
                                </p:childTnLst>
                              </p:cTn>
                            </p:par>
                            <p:par>
                              <p:cTn id="139" fill="hold">
                                <p:stCondLst>
                                  <p:cond delay="4400"/>
                                </p:stCondLst>
                                <p:childTnLst>
                                  <p:par>
                                    <p:cTn id="140" presetID="2" presetClass="entr" presetSubtype="4" fill="hold" grpId="0" nodeType="afterEffect">
                                      <p:stCondLst>
                                        <p:cond delay="0"/>
                                      </p:stCondLst>
                                      <p:childTnLst>
                                        <p:set>
                                          <p:cBhvr>
                                            <p:cTn id="141" dur="1" fill="hold">
                                              <p:stCondLst>
                                                <p:cond delay="0"/>
                                              </p:stCondLst>
                                            </p:cTn>
                                            <p:tgtEl>
                                              <p:spTgt spid="116"/>
                                            </p:tgtEl>
                                            <p:attrNameLst>
                                              <p:attrName>style.visibility</p:attrName>
                                            </p:attrNameLst>
                                          </p:cBhvr>
                                          <p:to>
                                            <p:strVal val="visible"/>
                                          </p:to>
                                        </p:set>
                                        <p:anim calcmode="lin" valueType="num">
                                          <p:cBhvr additive="base">
                                            <p:cTn id="142" dur="150" fill="hold"/>
                                            <p:tgtEl>
                                              <p:spTgt spid="116"/>
                                            </p:tgtEl>
                                            <p:attrNameLst>
                                              <p:attrName>ppt_x</p:attrName>
                                            </p:attrNameLst>
                                          </p:cBhvr>
                                          <p:tavLst>
                                            <p:tav tm="0">
                                              <p:val>
                                                <p:strVal val="#ppt_x"/>
                                              </p:val>
                                            </p:tav>
                                            <p:tav tm="100000">
                                              <p:val>
                                                <p:strVal val="#ppt_x"/>
                                              </p:val>
                                            </p:tav>
                                          </p:tavLst>
                                        </p:anim>
                                        <p:anim calcmode="lin" valueType="num">
                                          <p:cBhvr additive="base">
                                            <p:cTn id="143" dur="150" fill="hold"/>
                                            <p:tgtEl>
                                              <p:spTgt spid="116"/>
                                            </p:tgtEl>
                                            <p:attrNameLst>
                                              <p:attrName>ppt_y</p:attrName>
                                            </p:attrNameLst>
                                          </p:cBhvr>
                                          <p:tavLst>
                                            <p:tav tm="0">
                                              <p:val>
                                                <p:strVal val="1+#ppt_h/2"/>
                                              </p:val>
                                            </p:tav>
                                            <p:tav tm="100000">
                                              <p:val>
                                                <p:strVal val="#ppt_y"/>
                                              </p:val>
                                            </p:tav>
                                          </p:tavLst>
                                        </p:anim>
                                      </p:childTnLst>
                                    </p:cTn>
                                  </p:par>
                                </p:childTnLst>
                              </p:cTn>
                            </p:par>
                            <p:par>
                              <p:cTn id="144" fill="hold">
                                <p:stCondLst>
                                  <p:cond delay="4550"/>
                                </p:stCondLst>
                                <p:childTnLst>
                                  <p:par>
                                    <p:cTn id="145" presetID="2" presetClass="entr" presetSubtype="4" fill="hold" grpId="0" nodeType="afterEffect">
                                      <p:stCondLst>
                                        <p:cond delay="0"/>
                                      </p:stCondLst>
                                      <p:childTnLst>
                                        <p:set>
                                          <p:cBhvr>
                                            <p:cTn id="146" dur="1" fill="hold">
                                              <p:stCondLst>
                                                <p:cond delay="0"/>
                                              </p:stCondLst>
                                            </p:cTn>
                                            <p:tgtEl>
                                              <p:spTgt spid="117"/>
                                            </p:tgtEl>
                                            <p:attrNameLst>
                                              <p:attrName>style.visibility</p:attrName>
                                            </p:attrNameLst>
                                          </p:cBhvr>
                                          <p:to>
                                            <p:strVal val="visible"/>
                                          </p:to>
                                        </p:set>
                                        <p:anim calcmode="lin" valueType="num">
                                          <p:cBhvr additive="base">
                                            <p:cTn id="147" dur="150" fill="hold"/>
                                            <p:tgtEl>
                                              <p:spTgt spid="117"/>
                                            </p:tgtEl>
                                            <p:attrNameLst>
                                              <p:attrName>ppt_x</p:attrName>
                                            </p:attrNameLst>
                                          </p:cBhvr>
                                          <p:tavLst>
                                            <p:tav tm="0">
                                              <p:val>
                                                <p:strVal val="#ppt_x"/>
                                              </p:val>
                                            </p:tav>
                                            <p:tav tm="100000">
                                              <p:val>
                                                <p:strVal val="#ppt_x"/>
                                              </p:val>
                                            </p:tav>
                                          </p:tavLst>
                                        </p:anim>
                                        <p:anim calcmode="lin" valueType="num">
                                          <p:cBhvr additive="base">
                                            <p:cTn id="148" dur="150" fill="hold"/>
                                            <p:tgtEl>
                                              <p:spTgt spid="117"/>
                                            </p:tgtEl>
                                            <p:attrNameLst>
                                              <p:attrName>ppt_y</p:attrName>
                                            </p:attrNameLst>
                                          </p:cBhvr>
                                          <p:tavLst>
                                            <p:tav tm="0">
                                              <p:val>
                                                <p:strVal val="1+#ppt_h/2"/>
                                              </p:val>
                                            </p:tav>
                                            <p:tav tm="100000">
                                              <p:val>
                                                <p:strVal val="#ppt_y"/>
                                              </p:val>
                                            </p:tav>
                                          </p:tavLst>
                                        </p:anim>
                                      </p:childTnLst>
                                    </p:cTn>
                                  </p:par>
                                </p:childTnLst>
                              </p:cTn>
                            </p:par>
                            <p:par>
                              <p:cTn id="149" fill="hold">
                                <p:stCondLst>
                                  <p:cond delay="4700"/>
                                </p:stCondLst>
                                <p:childTnLst>
                                  <p:par>
                                    <p:cTn id="150" presetID="2" presetClass="entr" presetSubtype="4" fill="hold" grpId="0" nodeType="afterEffect">
                                      <p:stCondLst>
                                        <p:cond delay="0"/>
                                      </p:stCondLst>
                                      <p:childTnLst>
                                        <p:set>
                                          <p:cBhvr>
                                            <p:cTn id="151" dur="1" fill="hold">
                                              <p:stCondLst>
                                                <p:cond delay="0"/>
                                              </p:stCondLst>
                                            </p:cTn>
                                            <p:tgtEl>
                                              <p:spTgt spid="118"/>
                                            </p:tgtEl>
                                            <p:attrNameLst>
                                              <p:attrName>style.visibility</p:attrName>
                                            </p:attrNameLst>
                                          </p:cBhvr>
                                          <p:to>
                                            <p:strVal val="visible"/>
                                          </p:to>
                                        </p:set>
                                        <p:anim calcmode="lin" valueType="num">
                                          <p:cBhvr additive="base">
                                            <p:cTn id="152" dur="150" fill="hold"/>
                                            <p:tgtEl>
                                              <p:spTgt spid="118"/>
                                            </p:tgtEl>
                                            <p:attrNameLst>
                                              <p:attrName>ppt_x</p:attrName>
                                            </p:attrNameLst>
                                          </p:cBhvr>
                                          <p:tavLst>
                                            <p:tav tm="0">
                                              <p:val>
                                                <p:strVal val="#ppt_x"/>
                                              </p:val>
                                            </p:tav>
                                            <p:tav tm="100000">
                                              <p:val>
                                                <p:strVal val="#ppt_x"/>
                                              </p:val>
                                            </p:tav>
                                          </p:tavLst>
                                        </p:anim>
                                        <p:anim calcmode="lin" valueType="num">
                                          <p:cBhvr additive="base">
                                            <p:cTn id="153" dur="150" fill="hold"/>
                                            <p:tgtEl>
                                              <p:spTgt spid="118"/>
                                            </p:tgtEl>
                                            <p:attrNameLst>
                                              <p:attrName>ppt_y</p:attrName>
                                            </p:attrNameLst>
                                          </p:cBhvr>
                                          <p:tavLst>
                                            <p:tav tm="0">
                                              <p:val>
                                                <p:strVal val="1+#ppt_h/2"/>
                                              </p:val>
                                            </p:tav>
                                            <p:tav tm="100000">
                                              <p:val>
                                                <p:strVal val="#ppt_y"/>
                                              </p:val>
                                            </p:tav>
                                          </p:tavLst>
                                        </p:anim>
                                      </p:childTnLst>
                                    </p:cTn>
                                  </p:par>
                                </p:childTnLst>
                              </p:cTn>
                            </p:par>
                            <p:par>
                              <p:cTn id="154" fill="hold">
                                <p:stCondLst>
                                  <p:cond delay="4850"/>
                                </p:stCondLst>
                                <p:childTnLst>
                                  <p:par>
                                    <p:cTn id="155" presetID="2" presetClass="entr" presetSubtype="4" fill="hold" grpId="0" nodeType="afterEffect">
                                      <p:stCondLst>
                                        <p:cond delay="0"/>
                                      </p:stCondLst>
                                      <p:childTnLst>
                                        <p:set>
                                          <p:cBhvr>
                                            <p:cTn id="156" dur="1" fill="hold">
                                              <p:stCondLst>
                                                <p:cond delay="0"/>
                                              </p:stCondLst>
                                            </p:cTn>
                                            <p:tgtEl>
                                              <p:spTgt spid="119"/>
                                            </p:tgtEl>
                                            <p:attrNameLst>
                                              <p:attrName>style.visibility</p:attrName>
                                            </p:attrNameLst>
                                          </p:cBhvr>
                                          <p:to>
                                            <p:strVal val="visible"/>
                                          </p:to>
                                        </p:set>
                                        <p:anim calcmode="lin" valueType="num">
                                          <p:cBhvr additive="base">
                                            <p:cTn id="157" dur="150" fill="hold"/>
                                            <p:tgtEl>
                                              <p:spTgt spid="119"/>
                                            </p:tgtEl>
                                            <p:attrNameLst>
                                              <p:attrName>ppt_x</p:attrName>
                                            </p:attrNameLst>
                                          </p:cBhvr>
                                          <p:tavLst>
                                            <p:tav tm="0">
                                              <p:val>
                                                <p:strVal val="#ppt_x"/>
                                              </p:val>
                                            </p:tav>
                                            <p:tav tm="100000">
                                              <p:val>
                                                <p:strVal val="#ppt_x"/>
                                              </p:val>
                                            </p:tav>
                                          </p:tavLst>
                                        </p:anim>
                                        <p:anim calcmode="lin" valueType="num">
                                          <p:cBhvr additive="base">
                                            <p:cTn id="158" dur="150" fill="hold"/>
                                            <p:tgtEl>
                                              <p:spTgt spid="119"/>
                                            </p:tgtEl>
                                            <p:attrNameLst>
                                              <p:attrName>ppt_y</p:attrName>
                                            </p:attrNameLst>
                                          </p:cBhvr>
                                          <p:tavLst>
                                            <p:tav tm="0">
                                              <p:val>
                                                <p:strVal val="1+#ppt_h/2"/>
                                              </p:val>
                                            </p:tav>
                                            <p:tav tm="100000">
                                              <p:val>
                                                <p:strVal val="#ppt_y"/>
                                              </p:val>
                                            </p:tav>
                                          </p:tavLst>
                                        </p:anim>
                                      </p:childTnLst>
                                    </p:cTn>
                                  </p:par>
                                </p:childTnLst>
                              </p:cTn>
                            </p:par>
                            <p:par>
                              <p:cTn id="159" fill="hold">
                                <p:stCondLst>
                                  <p:cond delay="5000"/>
                                </p:stCondLst>
                                <p:childTnLst>
                                  <p:par>
                                    <p:cTn id="160" presetID="2" presetClass="entr" presetSubtype="4" fill="hold" grpId="0" nodeType="afterEffect">
                                      <p:stCondLst>
                                        <p:cond delay="0"/>
                                      </p:stCondLst>
                                      <p:childTnLst>
                                        <p:set>
                                          <p:cBhvr>
                                            <p:cTn id="161" dur="1" fill="hold">
                                              <p:stCondLst>
                                                <p:cond delay="0"/>
                                              </p:stCondLst>
                                            </p:cTn>
                                            <p:tgtEl>
                                              <p:spTgt spid="120"/>
                                            </p:tgtEl>
                                            <p:attrNameLst>
                                              <p:attrName>style.visibility</p:attrName>
                                            </p:attrNameLst>
                                          </p:cBhvr>
                                          <p:to>
                                            <p:strVal val="visible"/>
                                          </p:to>
                                        </p:set>
                                        <p:anim calcmode="lin" valueType="num">
                                          <p:cBhvr additive="base">
                                            <p:cTn id="162" dur="150" fill="hold"/>
                                            <p:tgtEl>
                                              <p:spTgt spid="120"/>
                                            </p:tgtEl>
                                            <p:attrNameLst>
                                              <p:attrName>ppt_x</p:attrName>
                                            </p:attrNameLst>
                                          </p:cBhvr>
                                          <p:tavLst>
                                            <p:tav tm="0">
                                              <p:val>
                                                <p:strVal val="#ppt_x"/>
                                              </p:val>
                                            </p:tav>
                                            <p:tav tm="100000">
                                              <p:val>
                                                <p:strVal val="#ppt_x"/>
                                              </p:val>
                                            </p:tav>
                                          </p:tavLst>
                                        </p:anim>
                                        <p:anim calcmode="lin" valueType="num">
                                          <p:cBhvr additive="base">
                                            <p:cTn id="163" dur="150" fill="hold"/>
                                            <p:tgtEl>
                                              <p:spTgt spid="120"/>
                                            </p:tgtEl>
                                            <p:attrNameLst>
                                              <p:attrName>ppt_y</p:attrName>
                                            </p:attrNameLst>
                                          </p:cBhvr>
                                          <p:tavLst>
                                            <p:tav tm="0">
                                              <p:val>
                                                <p:strVal val="1+#ppt_h/2"/>
                                              </p:val>
                                            </p:tav>
                                            <p:tav tm="100000">
                                              <p:val>
                                                <p:strVal val="#ppt_y"/>
                                              </p:val>
                                            </p:tav>
                                          </p:tavLst>
                                        </p:anim>
                                      </p:childTnLst>
                                    </p:cTn>
                                  </p:par>
                                </p:childTnLst>
                              </p:cTn>
                            </p:par>
                            <p:par>
                              <p:cTn id="164" fill="hold">
                                <p:stCondLst>
                                  <p:cond delay="5150"/>
                                </p:stCondLst>
                                <p:childTnLst>
                                  <p:par>
                                    <p:cTn id="165" presetID="2" presetClass="entr" presetSubtype="4" fill="hold" grpId="0" nodeType="afterEffect">
                                      <p:stCondLst>
                                        <p:cond delay="0"/>
                                      </p:stCondLst>
                                      <p:childTnLst>
                                        <p:set>
                                          <p:cBhvr>
                                            <p:cTn id="166" dur="1" fill="hold">
                                              <p:stCondLst>
                                                <p:cond delay="0"/>
                                              </p:stCondLst>
                                            </p:cTn>
                                            <p:tgtEl>
                                              <p:spTgt spid="121"/>
                                            </p:tgtEl>
                                            <p:attrNameLst>
                                              <p:attrName>style.visibility</p:attrName>
                                            </p:attrNameLst>
                                          </p:cBhvr>
                                          <p:to>
                                            <p:strVal val="visible"/>
                                          </p:to>
                                        </p:set>
                                        <p:anim calcmode="lin" valueType="num">
                                          <p:cBhvr additive="base">
                                            <p:cTn id="167" dur="150" fill="hold"/>
                                            <p:tgtEl>
                                              <p:spTgt spid="121"/>
                                            </p:tgtEl>
                                            <p:attrNameLst>
                                              <p:attrName>ppt_x</p:attrName>
                                            </p:attrNameLst>
                                          </p:cBhvr>
                                          <p:tavLst>
                                            <p:tav tm="0">
                                              <p:val>
                                                <p:strVal val="#ppt_x"/>
                                              </p:val>
                                            </p:tav>
                                            <p:tav tm="100000">
                                              <p:val>
                                                <p:strVal val="#ppt_x"/>
                                              </p:val>
                                            </p:tav>
                                          </p:tavLst>
                                        </p:anim>
                                        <p:anim calcmode="lin" valueType="num">
                                          <p:cBhvr additive="base">
                                            <p:cTn id="168" dur="150" fill="hold"/>
                                            <p:tgtEl>
                                              <p:spTgt spid="121"/>
                                            </p:tgtEl>
                                            <p:attrNameLst>
                                              <p:attrName>ppt_y</p:attrName>
                                            </p:attrNameLst>
                                          </p:cBhvr>
                                          <p:tavLst>
                                            <p:tav tm="0">
                                              <p:val>
                                                <p:strVal val="1+#ppt_h/2"/>
                                              </p:val>
                                            </p:tav>
                                            <p:tav tm="100000">
                                              <p:val>
                                                <p:strVal val="#ppt_y"/>
                                              </p:val>
                                            </p:tav>
                                          </p:tavLst>
                                        </p:anim>
                                      </p:childTnLst>
                                    </p:cTn>
                                  </p:par>
                                </p:childTnLst>
                              </p:cTn>
                            </p:par>
                            <p:par>
                              <p:cTn id="169" fill="hold">
                                <p:stCondLst>
                                  <p:cond delay="5300"/>
                                </p:stCondLst>
                                <p:childTnLst>
                                  <p:par>
                                    <p:cTn id="170" presetID="2" presetClass="entr" presetSubtype="4" fill="hold" grpId="0" nodeType="afterEffect">
                                      <p:stCondLst>
                                        <p:cond delay="0"/>
                                      </p:stCondLst>
                                      <p:childTnLst>
                                        <p:set>
                                          <p:cBhvr>
                                            <p:cTn id="171" dur="1" fill="hold">
                                              <p:stCondLst>
                                                <p:cond delay="0"/>
                                              </p:stCondLst>
                                            </p:cTn>
                                            <p:tgtEl>
                                              <p:spTgt spid="122"/>
                                            </p:tgtEl>
                                            <p:attrNameLst>
                                              <p:attrName>style.visibility</p:attrName>
                                            </p:attrNameLst>
                                          </p:cBhvr>
                                          <p:to>
                                            <p:strVal val="visible"/>
                                          </p:to>
                                        </p:set>
                                        <p:anim calcmode="lin" valueType="num">
                                          <p:cBhvr additive="base">
                                            <p:cTn id="172" dur="150" fill="hold"/>
                                            <p:tgtEl>
                                              <p:spTgt spid="122"/>
                                            </p:tgtEl>
                                            <p:attrNameLst>
                                              <p:attrName>ppt_x</p:attrName>
                                            </p:attrNameLst>
                                          </p:cBhvr>
                                          <p:tavLst>
                                            <p:tav tm="0">
                                              <p:val>
                                                <p:strVal val="#ppt_x"/>
                                              </p:val>
                                            </p:tav>
                                            <p:tav tm="100000">
                                              <p:val>
                                                <p:strVal val="#ppt_x"/>
                                              </p:val>
                                            </p:tav>
                                          </p:tavLst>
                                        </p:anim>
                                        <p:anim calcmode="lin" valueType="num">
                                          <p:cBhvr additive="base">
                                            <p:cTn id="173" dur="150" fill="hold"/>
                                            <p:tgtEl>
                                              <p:spTgt spid="122"/>
                                            </p:tgtEl>
                                            <p:attrNameLst>
                                              <p:attrName>ppt_y</p:attrName>
                                            </p:attrNameLst>
                                          </p:cBhvr>
                                          <p:tavLst>
                                            <p:tav tm="0">
                                              <p:val>
                                                <p:strVal val="1+#ppt_h/2"/>
                                              </p:val>
                                            </p:tav>
                                            <p:tav tm="100000">
                                              <p:val>
                                                <p:strVal val="#ppt_y"/>
                                              </p:val>
                                            </p:tav>
                                          </p:tavLst>
                                        </p:anim>
                                      </p:childTnLst>
                                    </p:cTn>
                                  </p:par>
                                </p:childTnLst>
                              </p:cTn>
                            </p:par>
                            <p:par>
                              <p:cTn id="174" fill="hold">
                                <p:stCondLst>
                                  <p:cond delay="5450"/>
                                </p:stCondLst>
                                <p:childTnLst>
                                  <p:par>
                                    <p:cTn id="175" presetID="2" presetClass="entr" presetSubtype="4" fill="hold" grpId="0" nodeType="afterEffect">
                                      <p:stCondLst>
                                        <p:cond delay="0"/>
                                      </p:stCondLst>
                                      <p:childTnLst>
                                        <p:set>
                                          <p:cBhvr>
                                            <p:cTn id="176" dur="1" fill="hold">
                                              <p:stCondLst>
                                                <p:cond delay="0"/>
                                              </p:stCondLst>
                                            </p:cTn>
                                            <p:tgtEl>
                                              <p:spTgt spid="123"/>
                                            </p:tgtEl>
                                            <p:attrNameLst>
                                              <p:attrName>style.visibility</p:attrName>
                                            </p:attrNameLst>
                                          </p:cBhvr>
                                          <p:to>
                                            <p:strVal val="visible"/>
                                          </p:to>
                                        </p:set>
                                        <p:anim calcmode="lin" valueType="num">
                                          <p:cBhvr additive="base">
                                            <p:cTn id="177" dur="150" fill="hold"/>
                                            <p:tgtEl>
                                              <p:spTgt spid="123"/>
                                            </p:tgtEl>
                                            <p:attrNameLst>
                                              <p:attrName>ppt_x</p:attrName>
                                            </p:attrNameLst>
                                          </p:cBhvr>
                                          <p:tavLst>
                                            <p:tav tm="0">
                                              <p:val>
                                                <p:strVal val="#ppt_x"/>
                                              </p:val>
                                            </p:tav>
                                            <p:tav tm="100000">
                                              <p:val>
                                                <p:strVal val="#ppt_x"/>
                                              </p:val>
                                            </p:tav>
                                          </p:tavLst>
                                        </p:anim>
                                        <p:anim calcmode="lin" valueType="num">
                                          <p:cBhvr additive="base">
                                            <p:cTn id="178" dur="150" fill="hold"/>
                                            <p:tgtEl>
                                              <p:spTgt spid="123"/>
                                            </p:tgtEl>
                                            <p:attrNameLst>
                                              <p:attrName>ppt_y</p:attrName>
                                            </p:attrNameLst>
                                          </p:cBhvr>
                                          <p:tavLst>
                                            <p:tav tm="0">
                                              <p:val>
                                                <p:strVal val="1+#ppt_h/2"/>
                                              </p:val>
                                            </p:tav>
                                            <p:tav tm="100000">
                                              <p:val>
                                                <p:strVal val="#ppt_y"/>
                                              </p:val>
                                            </p:tav>
                                          </p:tavLst>
                                        </p:anim>
                                      </p:childTnLst>
                                    </p:cTn>
                                  </p:par>
                                </p:childTnLst>
                              </p:cTn>
                            </p:par>
                            <p:par>
                              <p:cTn id="179" fill="hold">
                                <p:stCondLst>
                                  <p:cond delay="5600"/>
                                </p:stCondLst>
                                <p:childTnLst>
                                  <p:par>
                                    <p:cTn id="180" presetID="2" presetClass="entr" presetSubtype="4" fill="hold" grpId="0" nodeType="afterEffect">
                                      <p:stCondLst>
                                        <p:cond delay="0"/>
                                      </p:stCondLst>
                                      <p:childTnLst>
                                        <p:set>
                                          <p:cBhvr>
                                            <p:cTn id="181" dur="1" fill="hold">
                                              <p:stCondLst>
                                                <p:cond delay="0"/>
                                              </p:stCondLst>
                                            </p:cTn>
                                            <p:tgtEl>
                                              <p:spTgt spid="124"/>
                                            </p:tgtEl>
                                            <p:attrNameLst>
                                              <p:attrName>style.visibility</p:attrName>
                                            </p:attrNameLst>
                                          </p:cBhvr>
                                          <p:to>
                                            <p:strVal val="visible"/>
                                          </p:to>
                                        </p:set>
                                        <p:anim calcmode="lin" valueType="num">
                                          <p:cBhvr additive="base">
                                            <p:cTn id="182" dur="150" fill="hold"/>
                                            <p:tgtEl>
                                              <p:spTgt spid="124"/>
                                            </p:tgtEl>
                                            <p:attrNameLst>
                                              <p:attrName>ppt_x</p:attrName>
                                            </p:attrNameLst>
                                          </p:cBhvr>
                                          <p:tavLst>
                                            <p:tav tm="0">
                                              <p:val>
                                                <p:strVal val="#ppt_x"/>
                                              </p:val>
                                            </p:tav>
                                            <p:tav tm="100000">
                                              <p:val>
                                                <p:strVal val="#ppt_x"/>
                                              </p:val>
                                            </p:tav>
                                          </p:tavLst>
                                        </p:anim>
                                        <p:anim calcmode="lin" valueType="num">
                                          <p:cBhvr additive="base">
                                            <p:cTn id="183" dur="150" fill="hold"/>
                                            <p:tgtEl>
                                              <p:spTgt spid="124"/>
                                            </p:tgtEl>
                                            <p:attrNameLst>
                                              <p:attrName>ppt_y</p:attrName>
                                            </p:attrNameLst>
                                          </p:cBhvr>
                                          <p:tavLst>
                                            <p:tav tm="0">
                                              <p:val>
                                                <p:strVal val="1+#ppt_h/2"/>
                                              </p:val>
                                            </p:tav>
                                            <p:tav tm="100000">
                                              <p:val>
                                                <p:strVal val="#ppt_y"/>
                                              </p:val>
                                            </p:tav>
                                          </p:tavLst>
                                        </p:anim>
                                      </p:childTnLst>
                                    </p:cTn>
                                  </p:par>
                                </p:childTnLst>
                              </p:cTn>
                            </p:par>
                            <p:par>
                              <p:cTn id="184" fill="hold">
                                <p:stCondLst>
                                  <p:cond delay="5750"/>
                                </p:stCondLst>
                                <p:childTnLst>
                                  <p:par>
                                    <p:cTn id="185" presetID="2" presetClass="entr" presetSubtype="4" fill="hold" grpId="0" nodeType="afterEffect">
                                      <p:stCondLst>
                                        <p:cond delay="0"/>
                                      </p:stCondLst>
                                      <p:childTnLst>
                                        <p:set>
                                          <p:cBhvr>
                                            <p:cTn id="186" dur="1" fill="hold">
                                              <p:stCondLst>
                                                <p:cond delay="0"/>
                                              </p:stCondLst>
                                            </p:cTn>
                                            <p:tgtEl>
                                              <p:spTgt spid="125"/>
                                            </p:tgtEl>
                                            <p:attrNameLst>
                                              <p:attrName>style.visibility</p:attrName>
                                            </p:attrNameLst>
                                          </p:cBhvr>
                                          <p:to>
                                            <p:strVal val="visible"/>
                                          </p:to>
                                        </p:set>
                                        <p:anim calcmode="lin" valueType="num">
                                          <p:cBhvr additive="base">
                                            <p:cTn id="187" dur="150" fill="hold"/>
                                            <p:tgtEl>
                                              <p:spTgt spid="125"/>
                                            </p:tgtEl>
                                            <p:attrNameLst>
                                              <p:attrName>ppt_x</p:attrName>
                                            </p:attrNameLst>
                                          </p:cBhvr>
                                          <p:tavLst>
                                            <p:tav tm="0">
                                              <p:val>
                                                <p:strVal val="#ppt_x"/>
                                              </p:val>
                                            </p:tav>
                                            <p:tav tm="100000">
                                              <p:val>
                                                <p:strVal val="#ppt_x"/>
                                              </p:val>
                                            </p:tav>
                                          </p:tavLst>
                                        </p:anim>
                                        <p:anim calcmode="lin" valueType="num">
                                          <p:cBhvr additive="base">
                                            <p:cTn id="188" dur="150" fill="hold"/>
                                            <p:tgtEl>
                                              <p:spTgt spid="125"/>
                                            </p:tgtEl>
                                            <p:attrNameLst>
                                              <p:attrName>ppt_y</p:attrName>
                                            </p:attrNameLst>
                                          </p:cBhvr>
                                          <p:tavLst>
                                            <p:tav tm="0">
                                              <p:val>
                                                <p:strVal val="1+#ppt_h/2"/>
                                              </p:val>
                                            </p:tav>
                                            <p:tav tm="100000">
                                              <p:val>
                                                <p:strVal val="#ppt_y"/>
                                              </p:val>
                                            </p:tav>
                                          </p:tavLst>
                                        </p:anim>
                                      </p:childTnLst>
                                    </p:cTn>
                                  </p:par>
                                </p:childTnLst>
                              </p:cTn>
                            </p:par>
                            <p:par>
                              <p:cTn id="189" fill="hold">
                                <p:stCondLst>
                                  <p:cond delay="5900"/>
                                </p:stCondLst>
                                <p:childTnLst>
                                  <p:par>
                                    <p:cTn id="190" presetID="2" presetClass="entr" presetSubtype="4" fill="hold" nodeType="afterEffect">
                                      <p:stCondLst>
                                        <p:cond delay="0"/>
                                      </p:stCondLst>
                                      <p:childTnLst>
                                        <p:set>
                                          <p:cBhvr>
                                            <p:cTn id="191" dur="1" fill="hold">
                                              <p:stCondLst>
                                                <p:cond delay="0"/>
                                              </p:stCondLst>
                                            </p:cTn>
                                            <p:tgtEl>
                                              <p:spTgt spid="130"/>
                                            </p:tgtEl>
                                            <p:attrNameLst>
                                              <p:attrName>style.visibility</p:attrName>
                                            </p:attrNameLst>
                                          </p:cBhvr>
                                          <p:to>
                                            <p:strVal val="visible"/>
                                          </p:to>
                                        </p:set>
                                        <p:anim calcmode="lin" valueType="num">
                                          <p:cBhvr additive="base">
                                            <p:cTn id="192" dur="150" fill="hold"/>
                                            <p:tgtEl>
                                              <p:spTgt spid="130"/>
                                            </p:tgtEl>
                                            <p:attrNameLst>
                                              <p:attrName>ppt_x</p:attrName>
                                            </p:attrNameLst>
                                          </p:cBhvr>
                                          <p:tavLst>
                                            <p:tav tm="0">
                                              <p:val>
                                                <p:strVal val="#ppt_x"/>
                                              </p:val>
                                            </p:tav>
                                            <p:tav tm="100000">
                                              <p:val>
                                                <p:strVal val="#ppt_x"/>
                                              </p:val>
                                            </p:tav>
                                          </p:tavLst>
                                        </p:anim>
                                        <p:anim calcmode="lin" valueType="num">
                                          <p:cBhvr additive="base">
                                            <p:cTn id="193" dur="150" fill="hold"/>
                                            <p:tgtEl>
                                              <p:spTgt spid="130"/>
                                            </p:tgtEl>
                                            <p:attrNameLst>
                                              <p:attrName>ppt_y</p:attrName>
                                            </p:attrNameLst>
                                          </p:cBhvr>
                                          <p:tavLst>
                                            <p:tav tm="0">
                                              <p:val>
                                                <p:strVal val="1+#ppt_h/2"/>
                                              </p:val>
                                            </p:tav>
                                            <p:tav tm="100000">
                                              <p:val>
                                                <p:strVal val="#ppt_y"/>
                                              </p:val>
                                            </p:tav>
                                          </p:tavLst>
                                        </p:anim>
                                      </p:childTnLst>
                                    </p:cTn>
                                  </p:par>
                                </p:childTnLst>
                              </p:cTn>
                            </p:par>
                            <p:par>
                              <p:cTn id="194" fill="hold">
                                <p:stCondLst>
                                  <p:cond delay="6050"/>
                                </p:stCondLst>
                                <p:childTnLst>
                                  <p:par>
                                    <p:cTn id="195" presetID="2" presetClass="entr" presetSubtype="4" fill="hold" nodeType="afterEffect">
                                      <p:stCondLst>
                                        <p:cond delay="0"/>
                                      </p:stCondLst>
                                      <p:childTnLst>
                                        <p:set>
                                          <p:cBhvr>
                                            <p:cTn id="196" dur="1" fill="hold">
                                              <p:stCondLst>
                                                <p:cond delay="0"/>
                                              </p:stCondLst>
                                            </p:cTn>
                                            <p:tgtEl>
                                              <p:spTgt spid="151"/>
                                            </p:tgtEl>
                                            <p:attrNameLst>
                                              <p:attrName>style.visibility</p:attrName>
                                            </p:attrNameLst>
                                          </p:cBhvr>
                                          <p:to>
                                            <p:strVal val="visible"/>
                                          </p:to>
                                        </p:set>
                                        <p:anim calcmode="lin" valueType="num">
                                          <p:cBhvr additive="base">
                                            <p:cTn id="197" dur="150" fill="hold"/>
                                            <p:tgtEl>
                                              <p:spTgt spid="151"/>
                                            </p:tgtEl>
                                            <p:attrNameLst>
                                              <p:attrName>ppt_x</p:attrName>
                                            </p:attrNameLst>
                                          </p:cBhvr>
                                          <p:tavLst>
                                            <p:tav tm="0">
                                              <p:val>
                                                <p:strVal val="#ppt_x"/>
                                              </p:val>
                                            </p:tav>
                                            <p:tav tm="100000">
                                              <p:val>
                                                <p:strVal val="#ppt_x"/>
                                              </p:val>
                                            </p:tav>
                                          </p:tavLst>
                                        </p:anim>
                                        <p:anim calcmode="lin" valueType="num">
                                          <p:cBhvr additive="base">
                                            <p:cTn id="198" dur="150" fill="hold"/>
                                            <p:tgtEl>
                                              <p:spTgt spid="151"/>
                                            </p:tgtEl>
                                            <p:attrNameLst>
                                              <p:attrName>ppt_y</p:attrName>
                                            </p:attrNameLst>
                                          </p:cBhvr>
                                          <p:tavLst>
                                            <p:tav tm="0">
                                              <p:val>
                                                <p:strVal val="1+#ppt_h/2"/>
                                              </p:val>
                                            </p:tav>
                                            <p:tav tm="100000">
                                              <p:val>
                                                <p:strVal val="#ppt_y"/>
                                              </p:val>
                                            </p:tav>
                                          </p:tavLst>
                                        </p:anim>
                                      </p:childTnLst>
                                    </p:cTn>
                                  </p:par>
                                </p:childTnLst>
                              </p:cTn>
                            </p:par>
                            <p:par>
                              <p:cTn id="199" fill="hold">
                                <p:stCondLst>
                                  <p:cond delay="6200"/>
                                </p:stCondLst>
                                <p:childTnLst>
                                  <p:par>
                                    <p:cTn id="200" presetID="2" presetClass="entr" presetSubtype="4" fill="hold" nodeType="afterEffect">
                                      <p:stCondLst>
                                        <p:cond delay="0"/>
                                      </p:stCondLst>
                                      <p:childTnLst>
                                        <p:set>
                                          <p:cBhvr>
                                            <p:cTn id="201" dur="1" fill="hold">
                                              <p:stCondLst>
                                                <p:cond delay="0"/>
                                              </p:stCondLst>
                                            </p:cTn>
                                            <p:tgtEl>
                                              <p:spTgt spid="154"/>
                                            </p:tgtEl>
                                            <p:attrNameLst>
                                              <p:attrName>style.visibility</p:attrName>
                                            </p:attrNameLst>
                                          </p:cBhvr>
                                          <p:to>
                                            <p:strVal val="visible"/>
                                          </p:to>
                                        </p:set>
                                        <p:anim calcmode="lin" valueType="num">
                                          <p:cBhvr additive="base">
                                            <p:cTn id="202" dur="150" fill="hold"/>
                                            <p:tgtEl>
                                              <p:spTgt spid="154"/>
                                            </p:tgtEl>
                                            <p:attrNameLst>
                                              <p:attrName>ppt_x</p:attrName>
                                            </p:attrNameLst>
                                          </p:cBhvr>
                                          <p:tavLst>
                                            <p:tav tm="0">
                                              <p:val>
                                                <p:strVal val="#ppt_x"/>
                                              </p:val>
                                            </p:tav>
                                            <p:tav tm="100000">
                                              <p:val>
                                                <p:strVal val="#ppt_x"/>
                                              </p:val>
                                            </p:tav>
                                          </p:tavLst>
                                        </p:anim>
                                        <p:anim calcmode="lin" valueType="num">
                                          <p:cBhvr additive="base">
                                            <p:cTn id="203" dur="150" fill="hold"/>
                                            <p:tgtEl>
                                              <p:spTgt spid="154"/>
                                            </p:tgtEl>
                                            <p:attrNameLst>
                                              <p:attrName>ppt_y</p:attrName>
                                            </p:attrNameLst>
                                          </p:cBhvr>
                                          <p:tavLst>
                                            <p:tav tm="0">
                                              <p:val>
                                                <p:strVal val="1+#ppt_h/2"/>
                                              </p:val>
                                            </p:tav>
                                            <p:tav tm="100000">
                                              <p:val>
                                                <p:strVal val="#ppt_y"/>
                                              </p:val>
                                            </p:tav>
                                          </p:tavLst>
                                        </p:anim>
                                      </p:childTnLst>
                                    </p:cTn>
                                  </p:par>
                                </p:childTnLst>
                              </p:cTn>
                            </p:par>
                            <p:par>
                              <p:cTn id="204" fill="hold">
                                <p:stCondLst>
                                  <p:cond delay="6350"/>
                                </p:stCondLst>
                                <p:childTnLst>
                                  <p:par>
                                    <p:cTn id="205" presetID="2" presetClass="entr" presetSubtype="4" fill="hold" nodeType="afterEffect">
                                      <p:stCondLst>
                                        <p:cond delay="0"/>
                                      </p:stCondLst>
                                      <p:childTnLst>
                                        <p:set>
                                          <p:cBhvr>
                                            <p:cTn id="206" dur="1" fill="hold">
                                              <p:stCondLst>
                                                <p:cond delay="0"/>
                                              </p:stCondLst>
                                            </p:cTn>
                                            <p:tgtEl>
                                              <p:spTgt spid="157"/>
                                            </p:tgtEl>
                                            <p:attrNameLst>
                                              <p:attrName>style.visibility</p:attrName>
                                            </p:attrNameLst>
                                          </p:cBhvr>
                                          <p:to>
                                            <p:strVal val="visible"/>
                                          </p:to>
                                        </p:set>
                                        <p:anim calcmode="lin" valueType="num">
                                          <p:cBhvr additive="base">
                                            <p:cTn id="207" dur="150" fill="hold"/>
                                            <p:tgtEl>
                                              <p:spTgt spid="157"/>
                                            </p:tgtEl>
                                            <p:attrNameLst>
                                              <p:attrName>ppt_x</p:attrName>
                                            </p:attrNameLst>
                                          </p:cBhvr>
                                          <p:tavLst>
                                            <p:tav tm="0">
                                              <p:val>
                                                <p:strVal val="#ppt_x"/>
                                              </p:val>
                                            </p:tav>
                                            <p:tav tm="100000">
                                              <p:val>
                                                <p:strVal val="#ppt_x"/>
                                              </p:val>
                                            </p:tav>
                                          </p:tavLst>
                                        </p:anim>
                                        <p:anim calcmode="lin" valueType="num">
                                          <p:cBhvr additive="base">
                                            <p:cTn id="208" dur="150" fill="hold"/>
                                            <p:tgtEl>
                                              <p:spTgt spid="157"/>
                                            </p:tgtEl>
                                            <p:attrNameLst>
                                              <p:attrName>ppt_y</p:attrName>
                                            </p:attrNameLst>
                                          </p:cBhvr>
                                          <p:tavLst>
                                            <p:tav tm="0">
                                              <p:val>
                                                <p:strVal val="1+#ppt_h/2"/>
                                              </p:val>
                                            </p:tav>
                                            <p:tav tm="100000">
                                              <p:val>
                                                <p:strVal val="#ppt_y"/>
                                              </p:val>
                                            </p:tav>
                                          </p:tavLst>
                                        </p:anim>
                                      </p:childTnLst>
                                    </p:cTn>
                                  </p:par>
                                </p:childTnLst>
                              </p:cTn>
                            </p:par>
                            <p:par>
                              <p:cTn id="209" fill="hold">
                                <p:stCondLst>
                                  <p:cond delay="6500"/>
                                </p:stCondLst>
                                <p:childTnLst>
                                  <p:par>
                                    <p:cTn id="210" presetID="2" presetClass="entr" presetSubtype="4" fill="hold" nodeType="afterEffect">
                                      <p:stCondLst>
                                        <p:cond delay="0"/>
                                      </p:stCondLst>
                                      <p:childTnLst>
                                        <p:set>
                                          <p:cBhvr>
                                            <p:cTn id="211" dur="1" fill="hold">
                                              <p:stCondLst>
                                                <p:cond delay="0"/>
                                              </p:stCondLst>
                                            </p:cTn>
                                            <p:tgtEl>
                                              <p:spTgt spid="161"/>
                                            </p:tgtEl>
                                            <p:attrNameLst>
                                              <p:attrName>style.visibility</p:attrName>
                                            </p:attrNameLst>
                                          </p:cBhvr>
                                          <p:to>
                                            <p:strVal val="visible"/>
                                          </p:to>
                                        </p:set>
                                        <p:anim calcmode="lin" valueType="num">
                                          <p:cBhvr additive="base">
                                            <p:cTn id="212" dur="150" fill="hold"/>
                                            <p:tgtEl>
                                              <p:spTgt spid="161"/>
                                            </p:tgtEl>
                                            <p:attrNameLst>
                                              <p:attrName>ppt_x</p:attrName>
                                            </p:attrNameLst>
                                          </p:cBhvr>
                                          <p:tavLst>
                                            <p:tav tm="0">
                                              <p:val>
                                                <p:strVal val="#ppt_x"/>
                                              </p:val>
                                            </p:tav>
                                            <p:tav tm="100000">
                                              <p:val>
                                                <p:strVal val="#ppt_x"/>
                                              </p:val>
                                            </p:tav>
                                          </p:tavLst>
                                        </p:anim>
                                        <p:anim calcmode="lin" valueType="num">
                                          <p:cBhvr additive="base">
                                            <p:cTn id="213" dur="150" fill="hold"/>
                                            <p:tgtEl>
                                              <p:spTgt spid="161"/>
                                            </p:tgtEl>
                                            <p:attrNameLst>
                                              <p:attrName>ppt_y</p:attrName>
                                            </p:attrNameLst>
                                          </p:cBhvr>
                                          <p:tavLst>
                                            <p:tav tm="0">
                                              <p:val>
                                                <p:strVal val="1+#ppt_h/2"/>
                                              </p:val>
                                            </p:tav>
                                            <p:tav tm="100000">
                                              <p:val>
                                                <p:strVal val="#ppt_y"/>
                                              </p:val>
                                            </p:tav>
                                          </p:tavLst>
                                        </p:anim>
                                      </p:childTnLst>
                                    </p:cTn>
                                  </p:par>
                                </p:childTnLst>
                              </p:cTn>
                            </p:par>
                            <p:par>
                              <p:cTn id="214" fill="hold">
                                <p:stCondLst>
                                  <p:cond delay="6650"/>
                                </p:stCondLst>
                                <p:childTnLst>
                                  <p:par>
                                    <p:cTn id="215" presetID="2" presetClass="entr" presetSubtype="4" fill="hold" nodeType="afterEffect">
                                      <p:stCondLst>
                                        <p:cond delay="0"/>
                                      </p:stCondLst>
                                      <p:childTnLst>
                                        <p:set>
                                          <p:cBhvr>
                                            <p:cTn id="216" dur="1" fill="hold">
                                              <p:stCondLst>
                                                <p:cond delay="0"/>
                                              </p:stCondLst>
                                            </p:cTn>
                                            <p:tgtEl>
                                              <p:spTgt spid="165"/>
                                            </p:tgtEl>
                                            <p:attrNameLst>
                                              <p:attrName>style.visibility</p:attrName>
                                            </p:attrNameLst>
                                          </p:cBhvr>
                                          <p:to>
                                            <p:strVal val="visible"/>
                                          </p:to>
                                        </p:set>
                                        <p:anim calcmode="lin" valueType="num">
                                          <p:cBhvr additive="base">
                                            <p:cTn id="217" dur="150" fill="hold"/>
                                            <p:tgtEl>
                                              <p:spTgt spid="165"/>
                                            </p:tgtEl>
                                            <p:attrNameLst>
                                              <p:attrName>ppt_x</p:attrName>
                                            </p:attrNameLst>
                                          </p:cBhvr>
                                          <p:tavLst>
                                            <p:tav tm="0">
                                              <p:val>
                                                <p:strVal val="#ppt_x"/>
                                              </p:val>
                                            </p:tav>
                                            <p:tav tm="100000">
                                              <p:val>
                                                <p:strVal val="#ppt_x"/>
                                              </p:val>
                                            </p:tav>
                                          </p:tavLst>
                                        </p:anim>
                                        <p:anim calcmode="lin" valueType="num">
                                          <p:cBhvr additive="base">
                                            <p:cTn id="218" dur="150" fill="hold"/>
                                            <p:tgtEl>
                                              <p:spTgt spid="165"/>
                                            </p:tgtEl>
                                            <p:attrNameLst>
                                              <p:attrName>ppt_y</p:attrName>
                                            </p:attrNameLst>
                                          </p:cBhvr>
                                          <p:tavLst>
                                            <p:tav tm="0">
                                              <p:val>
                                                <p:strVal val="1+#ppt_h/2"/>
                                              </p:val>
                                            </p:tav>
                                            <p:tav tm="100000">
                                              <p:val>
                                                <p:strVal val="#ppt_y"/>
                                              </p:val>
                                            </p:tav>
                                          </p:tavLst>
                                        </p:anim>
                                      </p:childTnLst>
                                    </p:cTn>
                                  </p:par>
                                </p:childTnLst>
                              </p:cTn>
                            </p:par>
                            <p:par>
                              <p:cTn id="219" fill="hold">
                                <p:stCondLst>
                                  <p:cond delay="6800"/>
                                </p:stCondLst>
                                <p:childTnLst>
                                  <p:par>
                                    <p:cTn id="220" presetID="2" presetClass="entr" presetSubtype="4" fill="hold" nodeType="afterEffect">
                                      <p:stCondLst>
                                        <p:cond delay="0"/>
                                      </p:stCondLst>
                                      <p:childTnLst>
                                        <p:set>
                                          <p:cBhvr>
                                            <p:cTn id="221" dur="1" fill="hold">
                                              <p:stCondLst>
                                                <p:cond delay="0"/>
                                              </p:stCondLst>
                                            </p:cTn>
                                            <p:tgtEl>
                                              <p:spTgt spid="169"/>
                                            </p:tgtEl>
                                            <p:attrNameLst>
                                              <p:attrName>style.visibility</p:attrName>
                                            </p:attrNameLst>
                                          </p:cBhvr>
                                          <p:to>
                                            <p:strVal val="visible"/>
                                          </p:to>
                                        </p:set>
                                        <p:anim calcmode="lin" valueType="num">
                                          <p:cBhvr additive="base">
                                            <p:cTn id="222" dur="150" fill="hold"/>
                                            <p:tgtEl>
                                              <p:spTgt spid="169"/>
                                            </p:tgtEl>
                                            <p:attrNameLst>
                                              <p:attrName>ppt_x</p:attrName>
                                            </p:attrNameLst>
                                          </p:cBhvr>
                                          <p:tavLst>
                                            <p:tav tm="0">
                                              <p:val>
                                                <p:strVal val="#ppt_x"/>
                                              </p:val>
                                            </p:tav>
                                            <p:tav tm="100000">
                                              <p:val>
                                                <p:strVal val="#ppt_x"/>
                                              </p:val>
                                            </p:tav>
                                          </p:tavLst>
                                        </p:anim>
                                        <p:anim calcmode="lin" valueType="num">
                                          <p:cBhvr additive="base">
                                            <p:cTn id="223" dur="150" fill="hold"/>
                                            <p:tgtEl>
                                              <p:spTgt spid="169"/>
                                            </p:tgtEl>
                                            <p:attrNameLst>
                                              <p:attrName>ppt_y</p:attrName>
                                            </p:attrNameLst>
                                          </p:cBhvr>
                                          <p:tavLst>
                                            <p:tav tm="0">
                                              <p:val>
                                                <p:strVal val="1+#ppt_h/2"/>
                                              </p:val>
                                            </p:tav>
                                            <p:tav tm="100000">
                                              <p:val>
                                                <p:strVal val="#ppt_y"/>
                                              </p:val>
                                            </p:tav>
                                          </p:tavLst>
                                        </p:anim>
                                      </p:childTnLst>
                                    </p:cTn>
                                  </p:par>
                                </p:childTnLst>
                              </p:cTn>
                            </p:par>
                            <p:par>
                              <p:cTn id="224" fill="hold">
                                <p:stCondLst>
                                  <p:cond delay="6950"/>
                                </p:stCondLst>
                                <p:childTnLst>
                                  <p:par>
                                    <p:cTn id="225" presetID="2" presetClass="entr" presetSubtype="4" fill="hold" nodeType="afterEffect">
                                      <p:stCondLst>
                                        <p:cond delay="0"/>
                                      </p:stCondLst>
                                      <p:childTnLst>
                                        <p:set>
                                          <p:cBhvr>
                                            <p:cTn id="226" dur="1" fill="hold">
                                              <p:stCondLst>
                                                <p:cond delay="0"/>
                                              </p:stCondLst>
                                            </p:cTn>
                                            <p:tgtEl>
                                              <p:spTgt spid="174"/>
                                            </p:tgtEl>
                                            <p:attrNameLst>
                                              <p:attrName>style.visibility</p:attrName>
                                            </p:attrNameLst>
                                          </p:cBhvr>
                                          <p:to>
                                            <p:strVal val="visible"/>
                                          </p:to>
                                        </p:set>
                                        <p:anim calcmode="lin" valueType="num">
                                          <p:cBhvr additive="base">
                                            <p:cTn id="227" dur="150" fill="hold"/>
                                            <p:tgtEl>
                                              <p:spTgt spid="174"/>
                                            </p:tgtEl>
                                            <p:attrNameLst>
                                              <p:attrName>ppt_x</p:attrName>
                                            </p:attrNameLst>
                                          </p:cBhvr>
                                          <p:tavLst>
                                            <p:tav tm="0">
                                              <p:val>
                                                <p:strVal val="#ppt_x"/>
                                              </p:val>
                                            </p:tav>
                                            <p:tav tm="100000">
                                              <p:val>
                                                <p:strVal val="#ppt_x"/>
                                              </p:val>
                                            </p:tav>
                                          </p:tavLst>
                                        </p:anim>
                                        <p:anim calcmode="lin" valueType="num">
                                          <p:cBhvr additive="base">
                                            <p:cTn id="228" dur="150" fill="hold"/>
                                            <p:tgtEl>
                                              <p:spTgt spid="174"/>
                                            </p:tgtEl>
                                            <p:attrNameLst>
                                              <p:attrName>ppt_y</p:attrName>
                                            </p:attrNameLst>
                                          </p:cBhvr>
                                          <p:tavLst>
                                            <p:tav tm="0">
                                              <p:val>
                                                <p:strVal val="1+#ppt_h/2"/>
                                              </p:val>
                                            </p:tav>
                                            <p:tav tm="100000">
                                              <p:val>
                                                <p:strVal val="#ppt_y"/>
                                              </p:val>
                                            </p:tav>
                                          </p:tavLst>
                                        </p:anim>
                                      </p:childTnLst>
                                    </p:cTn>
                                  </p:par>
                                </p:childTnLst>
                              </p:cTn>
                            </p:par>
                            <p:par>
                              <p:cTn id="229" fill="hold">
                                <p:stCondLst>
                                  <p:cond delay="7100"/>
                                </p:stCondLst>
                                <p:childTnLst>
                                  <p:par>
                                    <p:cTn id="230" presetID="2" presetClass="entr" presetSubtype="4" fill="hold" grpId="0" nodeType="afterEffect">
                                      <p:stCondLst>
                                        <p:cond delay="0"/>
                                      </p:stCondLst>
                                      <p:childTnLst>
                                        <p:set>
                                          <p:cBhvr>
                                            <p:cTn id="231" dur="1" fill="hold">
                                              <p:stCondLst>
                                                <p:cond delay="0"/>
                                              </p:stCondLst>
                                            </p:cTn>
                                            <p:tgtEl>
                                              <p:spTgt spid="178"/>
                                            </p:tgtEl>
                                            <p:attrNameLst>
                                              <p:attrName>style.visibility</p:attrName>
                                            </p:attrNameLst>
                                          </p:cBhvr>
                                          <p:to>
                                            <p:strVal val="visible"/>
                                          </p:to>
                                        </p:set>
                                        <p:anim calcmode="lin" valueType="num">
                                          <p:cBhvr additive="base">
                                            <p:cTn id="232" dur="150" fill="hold"/>
                                            <p:tgtEl>
                                              <p:spTgt spid="178"/>
                                            </p:tgtEl>
                                            <p:attrNameLst>
                                              <p:attrName>ppt_x</p:attrName>
                                            </p:attrNameLst>
                                          </p:cBhvr>
                                          <p:tavLst>
                                            <p:tav tm="0">
                                              <p:val>
                                                <p:strVal val="#ppt_x"/>
                                              </p:val>
                                            </p:tav>
                                            <p:tav tm="100000">
                                              <p:val>
                                                <p:strVal val="#ppt_x"/>
                                              </p:val>
                                            </p:tav>
                                          </p:tavLst>
                                        </p:anim>
                                        <p:anim calcmode="lin" valueType="num">
                                          <p:cBhvr additive="base">
                                            <p:cTn id="233" dur="150" fill="hold"/>
                                            <p:tgtEl>
                                              <p:spTgt spid="178"/>
                                            </p:tgtEl>
                                            <p:attrNameLst>
                                              <p:attrName>ppt_y</p:attrName>
                                            </p:attrNameLst>
                                          </p:cBhvr>
                                          <p:tavLst>
                                            <p:tav tm="0">
                                              <p:val>
                                                <p:strVal val="1+#ppt_h/2"/>
                                              </p:val>
                                            </p:tav>
                                            <p:tav tm="100000">
                                              <p:val>
                                                <p:strVal val="#ppt_y"/>
                                              </p:val>
                                            </p:tav>
                                          </p:tavLst>
                                        </p:anim>
                                      </p:childTnLst>
                                    </p:cTn>
                                  </p:par>
                                </p:childTnLst>
                              </p:cTn>
                            </p:par>
                            <p:par>
                              <p:cTn id="234" fill="hold">
                                <p:stCondLst>
                                  <p:cond delay="7250"/>
                                </p:stCondLst>
                                <p:childTnLst>
                                  <p:par>
                                    <p:cTn id="235" presetID="2" presetClass="entr" presetSubtype="4" fill="hold" grpId="0" nodeType="afterEffect">
                                      <p:stCondLst>
                                        <p:cond delay="0"/>
                                      </p:stCondLst>
                                      <p:childTnLst>
                                        <p:set>
                                          <p:cBhvr>
                                            <p:cTn id="236" dur="1" fill="hold">
                                              <p:stCondLst>
                                                <p:cond delay="0"/>
                                              </p:stCondLst>
                                            </p:cTn>
                                            <p:tgtEl>
                                              <p:spTgt spid="179"/>
                                            </p:tgtEl>
                                            <p:attrNameLst>
                                              <p:attrName>style.visibility</p:attrName>
                                            </p:attrNameLst>
                                          </p:cBhvr>
                                          <p:to>
                                            <p:strVal val="visible"/>
                                          </p:to>
                                        </p:set>
                                        <p:anim calcmode="lin" valueType="num">
                                          <p:cBhvr additive="base">
                                            <p:cTn id="237" dur="150" fill="hold"/>
                                            <p:tgtEl>
                                              <p:spTgt spid="179"/>
                                            </p:tgtEl>
                                            <p:attrNameLst>
                                              <p:attrName>ppt_x</p:attrName>
                                            </p:attrNameLst>
                                          </p:cBhvr>
                                          <p:tavLst>
                                            <p:tav tm="0">
                                              <p:val>
                                                <p:strVal val="#ppt_x"/>
                                              </p:val>
                                            </p:tav>
                                            <p:tav tm="100000">
                                              <p:val>
                                                <p:strVal val="#ppt_x"/>
                                              </p:val>
                                            </p:tav>
                                          </p:tavLst>
                                        </p:anim>
                                        <p:anim calcmode="lin" valueType="num">
                                          <p:cBhvr additive="base">
                                            <p:cTn id="238" dur="150" fill="hold"/>
                                            <p:tgtEl>
                                              <p:spTgt spid="179"/>
                                            </p:tgtEl>
                                            <p:attrNameLst>
                                              <p:attrName>ppt_y</p:attrName>
                                            </p:attrNameLst>
                                          </p:cBhvr>
                                          <p:tavLst>
                                            <p:tav tm="0">
                                              <p:val>
                                                <p:strVal val="1+#ppt_h/2"/>
                                              </p:val>
                                            </p:tav>
                                            <p:tav tm="100000">
                                              <p:val>
                                                <p:strVal val="#ppt_y"/>
                                              </p:val>
                                            </p:tav>
                                          </p:tavLst>
                                        </p:anim>
                                      </p:childTnLst>
                                    </p:cTn>
                                  </p:par>
                                </p:childTnLst>
                              </p:cTn>
                            </p:par>
                            <p:par>
                              <p:cTn id="239" fill="hold">
                                <p:stCondLst>
                                  <p:cond delay="7400"/>
                                </p:stCondLst>
                                <p:childTnLst>
                                  <p:par>
                                    <p:cTn id="240" presetID="2" presetClass="entr" presetSubtype="4" fill="hold" nodeType="afterEffect">
                                      <p:stCondLst>
                                        <p:cond delay="0"/>
                                      </p:stCondLst>
                                      <p:childTnLst>
                                        <p:set>
                                          <p:cBhvr>
                                            <p:cTn id="241" dur="1" fill="hold">
                                              <p:stCondLst>
                                                <p:cond delay="0"/>
                                              </p:stCondLst>
                                            </p:cTn>
                                            <p:tgtEl>
                                              <p:spTgt spid="180"/>
                                            </p:tgtEl>
                                            <p:attrNameLst>
                                              <p:attrName>style.visibility</p:attrName>
                                            </p:attrNameLst>
                                          </p:cBhvr>
                                          <p:to>
                                            <p:strVal val="visible"/>
                                          </p:to>
                                        </p:set>
                                        <p:anim calcmode="lin" valueType="num">
                                          <p:cBhvr additive="base">
                                            <p:cTn id="242" dur="150" fill="hold"/>
                                            <p:tgtEl>
                                              <p:spTgt spid="180"/>
                                            </p:tgtEl>
                                            <p:attrNameLst>
                                              <p:attrName>ppt_x</p:attrName>
                                            </p:attrNameLst>
                                          </p:cBhvr>
                                          <p:tavLst>
                                            <p:tav tm="0">
                                              <p:val>
                                                <p:strVal val="#ppt_x"/>
                                              </p:val>
                                            </p:tav>
                                            <p:tav tm="100000">
                                              <p:val>
                                                <p:strVal val="#ppt_x"/>
                                              </p:val>
                                            </p:tav>
                                          </p:tavLst>
                                        </p:anim>
                                        <p:anim calcmode="lin" valueType="num">
                                          <p:cBhvr additive="base">
                                            <p:cTn id="243" dur="150" fill="hold"/>
                                            <p:tgtEl>
                                              <p:spTgt spid="180"/>
                                            </p:tgtEl>
                                            <p:attrNameLst>
                                              <p:attrName>ppt_y</p:attrName>
                                            </p:attrNameLst>
                                          </p:cBhvr>
                                          <p:tavLst>
                                            <p:tav tm="0">
                                              <p:val>
                                                <p:strVal val="1+#ppt_h/2"/>
                                              </p:val>
                                            </p:tav>
                                            <p:tav tm="100000">
                                              <p:val>
                                                <p:strVal val="#ppt_y"/>
                                              </p:val>
                                            </p:tav>
                                          </p:tavLst>
                                        </p:anim>
                                      </p:childTnLst>
                                    </p:cTn>
                                  </p:par>
                                </p:childTnLst>
                              </p:cTn>
                            </p:par>
                            <p:par>
                              <p:cTn id="244" fill="hold">
                                <p:stCondLst>
                                  <p:cond delay="7550"/>
                                </p:stCondLst>
                                <p:childTnLst>
                                  <p:par>
                                    <p:cTn id="245" presetID="2" presetClass="entr" presetSubtype="4" fill="hold" nodeType="afterEffect">
                                      <p:stCondLst>
                                        <p:cond delay="0"/>
                                      </p:stCondLst>
                                      <p:childTnLst>
                                        <p:set>
                                          <p:cBhvr>
                                            <p:cTn id="246" dur="1" fill="hold">
                                              <p:stCondLst>
                                                <p:cond delay="0"/>
                                              </p:stCondLst>
                                            </p:cTn>
                                            <p:tgtEl>
                                              <p:spTgt spid="183"/>
                                            </p:tgtEl>
                                            <p:attrNameLst>
                                              <p:attrName>style.visibility</p:attrName>
                                            </p:attrNameLst>
                                          </p:cBhvr>
                                          <p:to>
                                            <p:strVal val="visible"/>
                                          </p:to>
                                        </p:set>
                                        <p:anim calcmode="lin" valueType="num">
                                          <p:cBhvr additive="base">
                                            <p:cTn id="247" dur="150" fill="hold"/>
                                            <p:tgtEl>
                                              <p:spTgt spid="183"/>
                                            </p:tgtEl>
                                            <p:attrNameLst>
                                              <p:attrName>ppt_x</p:attrName>
                                            </p:attrNameLst>
                                          </p:cBhvr>
                                          <p:tavLst>
                                            <p:tav tm="0">
                                              <p:val>
                                                <p:strVal val="#ppt_x"/>
                                              </p:val>
                                            </p:tav>
                                            <p:tav tm="100000">
                                              <p:val>
                                                <p:strVal val="#ppt_x"/>
                                              </p:val>
                                            </p:tav>
                                          </p:tavLst>
                                        </p:anim>
                                        <p:anim calcmode="lin" valueType="num">
                                          <p:cBhvr additive="base">
                                            <p:cTn id="248" dur="150" fill="hold"/>
                                            <p:tgtEl>
                                              <p:spTgt spid="183"/>
                                            </p:tgtEl>
                                            <p:attrNameLst>
                                              <p:attrName>ppt_y</p:attrName>
                                            </p:attrNameLst>
                                          </p:cBhvr>
                                          <p:tavLst>
                                            <p:tav tm="0">
                                              <p:val>
                                                <p:strVal val="1+#ppt_h/2"/>
                                              </p:val>
                                            </p:tav>
                                            <p:tav tm="100000">
                                              <p:val>
                                                <p:strVal val="#ppt_y"/>
                                              </p:val>
                                            </p:tav>
                                          </p:tavLst>
                                        </p:anim>
                                      </p:childTnLst>
                                    </p:cTn>
                                  </p:par>
                                </p:childTnLst>
                              </p:cTn>
                            </p:par>
                            <p:par>
                              <p:cTn id="249" fill="hold">
                                <p:stCondLst>
                                  <p:cond delay="7700"/>
                                </p:stCondLst>
                                <p:childTnLst>
                                  <p:par>
                                    <p:cTn id="250" presetID="2" presetClass="entr" presetSubtype="4" fill="hold" grpId="0" nodeType="afterEffect">
                                      <p:stCondLst>
                                        <p:cond delay="0"/>
                                      </p:stCondLst>
                                      <p:childTnLst>
                                        <p:set>
                                          <p:cBhvr>
                                            <p:cTn id="251" dur="1" fill="hold">
                                              <p:stCondLst>
                                                <p:cond delay="0"/>
                                              </p:stCondLst>
                                            </p:cTn>
                                            <p:tgtEl>
                                              <p:spTgt spid="187"/>
                                            </p:tgtEl>
                                            <p:attrNameLst>
                                              <p:attrName>style.visibility</p:attrName>
                                            </p:attrNameLst>
                                          </p:cBhvr>
                                          <p:to>
                                            <p:strVal val="visible"/>
                                          </p:to>
                                        </p:set>
                                        <p:anim calcmode="lin" valueType="num">
                                          <p:cBhvr additive="base">
                                            <p:cTn id="252" dur="150" fill="hold"/>
                                            <p:tgtEl>
                                              <p:spTgt spid="187"/>
                                            </p:tgtEl>
                                            <p:attrNameLst>
                                              <p:attrName>ppt_x</p:attrName>
                                            </p:attrNameLst>
                                          </p:cBhvr>
                                          <p:tavLst>
                                            <p:tav tm="0">
                                              <p:val>
                                                <p:strVal val="#ppt_x"/>
                                              </p:val>
                                            </p:tav>
                                            <p:tav tm="100000">
                                              <p:val>
                                                <p:strVal val="#ppt_x"/>
                                              </p:val>
                                            </p:tav>
                                          </p:tavLst>
                                        </p:anim>
                                        <p:anim calcmode="lin" valueType="num">
                                          <p:cBhvr additive="base">
                                            <p:cTn id="253" dur="150" fill="hold"/>
                                            <p:tgtEl>
                                              <p:spTgt spid="187"/>
                                            </p:tgtEl>
                                            <p:attrNameLst>
                                              <p:attrName>ppt_y</p:attrName>
                                            </p:attrNameLst>
                                          </p:cBhvr>
                                          <p:tavLst>
                                            <p:tav tm="0">
                                              <p:val>
                                                <p:strVal val="1+#ppt_h/2"/>
                                              </p:val>
                                            </p:tav>
                                            <p:tav tm="100000">
                                              <p:val>
                                                <p:strVal val="#ppt_y"/>
                                              </p:val>
                                            </p:tav>
                                          </p:tavLst>
                                        </p:anim>
                                      </p:childTnLst>
                                    </p:cTn>
                                  </p:par>
                                </p:childTnLst>
                              </p:cTn>
                            </p:par>
                            <p:par>
                              <p:cTn id="254" fill="hold">
                                <p:stCondLst>
                                  <p:cond delay="7850"/>
                                </p:stCondLst>
                                <p:childTnLst>
                                  <p:par>
                                    <p:cTn id="255" presetID="2" presetClass="entr" presetSubtype="4" fill="hold" grpId="0" nodeType="afterEffect">
                                      <p:stCondLst>
                                        <p:cond delay="0"/>
                                      </p:stCondLst>
                                      <p:childTnLst>
                                        <p:set>
                                          <p:cBhvr>
                                            <p:cTn id="256" dur="1" fill="hold">
                                              <p:stCondLst>
                                                <p:cond delay="0"/>
                                              </p:stCondLst>
                                            </p:cTn>
                                            <p:tgtEl>
                                              <p:spTgt spid="188"/>
                                            </p:tgtEl>
                                            <p:attrNameLst>
                                              <p:attrName>style.visibility</p:attrName>
                                            </p:attrNameLst>
                                          </p:cBhvr>
                                          <p:to>
                                            <p:strVal val="visible"/>
                                          </p:to>
                                        </p:set>
                                        <p:anim calcmode="lin" valueType="num">
                                          <p:cBhvr additive="base">
                                            <p:cTn id="257" dur="150" fill="hold"/>
                                            <p:tgtEl>
                                              <p:spTgt spid="188"/>
                                            </p:tgtEl>
                                            <p:attrNameLst>
                                              <p:attrName>ppt_x</p:attrName>
                                            </p:attrNameLst>
                                          </p:cBhvr>
                                          <p:tavLst>
                                            <p:tav tm="0">
                                              <p:val>
                                                <p:strVal val="#ppt_x"/>
                                              </p:val>
                                            </p:tav>
                                            <p:tav tm="100000">
                                              <p:val>
                                                <p:strVal val="#ppt_x"/>
                                              </p:val>
                                            </p:tav>
                                          </p:tavLst>
                                        </p:anim>
                                        <p:anim calcmode="lin" valueType="num">
                                          <p:cBhvr additive="base">
                                            <p:cTn id="258" dur="150" fill="hold"/>
                                            <p:tgtEl>
                                              <p:spTgt spid="188"/>
                                            </p:tgtEl>
                                            <p:attrNameLst>
                                              <p:attrName>ppt_y</p:attrName>
                                            </p:attrNameLst>
                                          </p:cBhvr>
                                          <p:tavLst>
                                            <p:tav tm="0">
                                              <p:val>
                                                <p:strVal val="1+#ppt_h/2"/>
                                              </p:val>
                                            </p:tav>
                                            <p:tav tm="100000">
                                              <p:val>
                                                <p:strVal val="#ppt_y"/>
                                              </p:val>
                                            </p:tav>
                                          </p:tavLst>
                                        </p:anim>
                                      </p:childTnLst>
                                    </p:cTn>
                                  </p:par>
                                </p:childTnLst>
                              </p:cTn>
                            </p:par>
                            <p:par>
                              <p:cTn id="259" fill="hold">
                                <p:stCondLst>
                                  <p:cond delay="8000"/>
                                </p:stCondLst>
                                <p:childTnLst>
                                  <p:par>
                                    <p:cTn id="260" presetID="2" presetClass="entr" presetSubtype="4" fill="hold" grpId="0" nodeType="afterEffect">
                                      <p:stCondLst>
                                        <p:cond delay="0"/>
                                      </p:stCondLst>
                                      <p:childTnLst>
                                        <p:set>
                                          <p:cBhvr>
                                            <p:cTn id="261" dur="1" fill="hold">
                                              <p:stCondLst>
                                                <p:cond delay="0"/>
                                              </p:stCondLst>
                                            </p:cTn>
                                            <p:tgtEl>
                                              <p:spTgt spid="189"/>
                                            </p:tgtEl>
                                            <p:attrNameLst>
                                              <p:attrName>style.visibility</p:attrName>
                                            </p:attrNameLst>
                                          </p:cBhvr>
                                          <p:to>
                                            <p:strVal val="visible"/>
                                          </p:to>
                                        </p:set>
                                        <p:anim calcmode="lin" valueType="num">
                                          <p:cBhvr additive="base">
                                            <p:cTn id="262" dur="250" fill="hold"/>
                                            <p:tgtEl>
                                              <p:spTgt spid="189"/>
                                            </p:tgtEl>
                                            <p:attrNameLst>
                                              <p:attrName>ppt_x</p:attrName>
                                            </p:attrNameLst>
                                          </p:cBhvr>
                                          <p:tavLst>
                                            <p:tav tm="0">
                                              <p:val>
                                                <p:strVal val="#ppt_x"/>
                                              </p:val>
                                            </p:tav>
                                            <p:tav tm="100000">
                                              <p:val>
                                                <p:strVal val="#ppt_x"/>
                                              </p:val>
                                            </p:tav>
                                          </p:tavLst>
                                        </p:anim>
                                        <p:anim calcmode="lin" valueType="num">
                                          <p:cBhvr additive="base">
                                            <p:cTn id="263" dur="250" fill="hold"/>
                                            <p:tgtEl>
                                              <p:spTgt spid="189"/>
                                            </p:tgtEl>
                                            <p:attrNameLst>
                                              <p:attrName>ppt_y</p:attrName>
                                            </p:attrNameLst>
                                          </p:cBhvr>
                                          <p:tavLst>
                                            <p:tav tm="0">
                                              <p:val>
                                                <p:strVal val="1+#ppt_h/2"/>
                                              </p:val>
                                            </p:tav>
                                            <p:tav tm="100000">
                                              <p:val>
                                                <p:strVal val="#ppt_y"/>
                                              </p:val>
                                            </p:tav>
                                          </p:tavLst>
                                        </p:anim>
                                      </p:childTnLst>
                                    </p:cTn>
                                  </p:par>
                                </p:childTnLst>
                              </p:cTn>
                            </p:par>
                            <p:par>
                              <p:cTn id="264" fill="hold">
                                <p:stCondLst>
                                  <p:cond delay="8250"/>
                                </p:stCondLst>
                                <p:childTnLst>
                                  <p:par>
                                    <p:cTn id="265" presetID="2" presetClass="entr" presetSubtype="4" fill="hold" grpId="0" nodeType="afterEffect">
                                      <p:stCondLst>
                                        <p:cond delay="0"/>
                                      </p:stCondLst>
                                      <p:childTnLst>
                                        <p:set>
                                          <p:cBhvr>
                                            <p:cTn id="266" dur="1" fill="hold">
                                              <p:stCondLst>
                                                <p:cond delay="0"/>
                                              </p:stCondLst>
                                            </p:cTn>
                                            <p:tgtEl>
                                              <p:spTgt spid="198"/>
                                            </p:tgtEl>
                                            <p:attrNameLst>
                                              <p:attrName>style.visibility</p:attrName>
                                            </p:attrNameLst>
                                          </p:cBhvr>
                                          <p:to>
                                            <p:strVal val="visible"/>
                                          </p:to>
                                        </p:set>
                                        <p:anim calcmode="lin" valueType="num">
                                          <p:cBhvr additive="base">
                                            <p:cTn id="267" dur="250" fill="hold"/>
                                            <p:tgtEl>
                                              <p:spTgt spid="198"/>
                                            </p:tgtEl>
                                            <p:attrNameLst>
                                              <p:attrName>ppt_x</p:attrName>
                                            </p:attrNameLst>
                                          </p:cBhvr>
                                          <p:tavLst>
                                            <p:tav tm="0">
                                              <p:val>
                                                <p:strVal val="#ppt_x"/>
                                              </p:val>
                                            </p:tav>
                                            <p:tav tm="100000">
                                              <p:val>
                                                <p:strVal val="#ppt_x"/>
                                              </p:val>
                                            </p:tav>
                                          </p:tavLst>
                                        </p:anim>
                                        <p:anim calcmode="lin" valueType="num">
                                          <p:cBhvr additive="base">
                                            <p:cTn id="268" dur="250" fill="hold"/>
                                            <p:tgtEl>
                                              <p:spTgt spid="198"/>
                                            </p:tgtEl>
                                            <p:attrNameLst>
                                              <p:attrName>ppt_y</p:attrName>
                                            </p:attrNameLst>
                                          </p:cBhvr>
                                          <p:tavLst>
                                            <p:tav tm="0">
                                              <p:val>
                                                <p:strVal val="1+#ppt_h/2"/>
                                              </p:val>
                                            </p:tav>
                                            <p:tav tm="100000">
                                              <p:val>
                                                <p:strVal val="#ppt_y"/>
                                              </p:val>
                                            </p:tav>
                                          </p:tavLst>
                                        </p:anim>
                                      </p:childTnLst>
                                    </p:cTn>
                                  </p:par>
                                </p:childTnLst>
                              </p:cTn>
                            </p:par>
                            <p:par>
                              <p:cTn id="269" fill="hold">
                                <p:stCondLst>
                                  <p:cond delay="8500"/>
                                </p:stCondLst>
                                <p:childTnLst>
                                  <p:par>
                                    <p:cTn id="270" presetID="2" presetClass="entr" presetSubtype="4" fill="hold" grpId="0" nodeType="afterEffect">
                                      <p:stCondLst>
                                        <p:cond delay="0"/>
                                      </p:stCondLst>
                                      <p:childTnLst>
                                        <p:set>
                                          <p:cBhvr>
                                            <p:cTn id="271" dur="1" fill="hold">
                                              <p:stCondLst>
                                                <p:cond delay="0"/>
                                              </p:stCondLst>
                                            </p:cTn>
                                            <p:tgtEl>
                                              <p:spTgt spid="190"/>
                                            </p:tgtEl>
                                            <p:attrNameLst>
                                              <p:attrName>style.visibility</p:attrName>
                                            </p:attrNameLst>
                                          </p:cBhvr>
                                          <p:to>
                                            <p:strVal val="visible"/>
                                          </p:to>
                                        </p:set>
                                        <p:anim calcmode="lin" valueType="num">
                                          <p:cBhvr additive="base">
                                            <p:cTn id="272" dur="250" fill="hold"/>
                                            <p:tgtEl>
                                              <p:spTgt spid="190"/>
                                            </p:tgtEl>
                                            <p:attrNameLst>
                                              <p:attrName>ppt_x</p:attrName>
                                            </p:attrNameLst>
                                          </p:cBhvr>
                                          <p:tavLst>
                                            <p:tav tm="0">
                                              <p:val>
                                                <p:strVal val="#ppt_x"/>
                                              </p:val>
                                            </p:tav>
                                            <p:tav tm="100000">
                                              <p:val>
                                                <p:strVal val="#ppt_x"/>
                                              </p:val>
                                            </p:tav>
                                          </p:tavLst>
                                        </p:anim>
                                        <p:anim calcmode="lin" valueType="num">
                                          <p:cBhvr additive="base">
                                            <p:cTn id="273" dur="250" fill="hold"/>
                                            <p:tgtEl>
                                              <p:spTgt spid="190"/>
                                            </p:tgtEl>
                                            <p:attrNameLst>
                                              <p:attrName>ppt_y</p:attrName>
                                            </p:attrNameLst>
                                          </p:cBhvr>
                                          <p:tavLst>
                                            <p:tav tm="0">
                                              <p:val>
                                                <p:strVal val="1+#ppt_h/2"/>
                                              </p:val>
                                            </p:tav>
                                            <p:tav tm="100000">
                                              <p:val>
                                                <p:strVal val="#ppt_y"/>
                                              </p:val>
                                            </p:tav>
                                          </p:tavLst>
                                        </p:anim>
                                      </p:childTnLst>
                                    </p:cTn>
                                  </p:par>
                                </p:childTnLst>
                              </p:cTn>
                            </p:par>
                            <p:par>
                              <p:cTn id="274" fill="hold">
                                <p:stCondLst>
                                  <p:cond delay="8750"/>
                                </p:stCondLst>
                                <p:childTnLst>
                                  <p:par>
                                    <p:cTn id="275" presetID="2" presetClass="entr" presetSubtype="4" fill="hold" grpId="0" nodeType="afterEffect">
                                      <p:stCondLst>
                                        <p:cond delay="0"/>
                                      </p:stCondLst>
                                      <p:childTnLst>
                                        <p:set>
                                          <p:cBhvr>
                                            <p:cTn id="276" dur="1" fill="hold">
                                              <p:stCondLst>
                                                <p:cond delay="0"/>
                                              </p:stCondLst>
                                            </p:cTn>
                                            <p:tgtEl>
                                              <p:spTgt spid="199"/>
                                            </p:tgtEl>
                                            <p:attrNameLst>
                                              <p:attrName>style.visibility</p:attrName>
                                            </p:attrNameLst>
                                          </p:cBhvr>
                                          <p:to>
                                            <p:strVal val="visible"/>
                                          </p:to>
                                        </p:set>
                                        <p:anim calcmode="lin" valueType="num">
                                          <p:cBhvr additive="base">
                                            <p:cTn id="277" dur="250" fill="hold"/>
                                            <p:tgtEl>
                                              <p:spTgt spid="199"/>
                                            </p:tgtEl>
                                            <p:attrNameLst>
                                              <p:attrName>ppt_x</p:attrName>
                                            </p:attrNameLst>
                                          </p:cBhvr>
                                          <p:tavLst>
                                            <p:tav tm="0">
                                              <p:val>
                                                <p:strVal val="#ppt_x"/>
                                              </p:val>
                                            </p:tav>
                                            <p:tav tm="100000">
                                              <p:val>
                                                <p:strVal val="#ppt_x"/>
                                              </p:val>
                                            </p:tav>
                                          </p:tavLst>
                                        </p:anim>
                                        <p:anim calcmode="lin" valueType="num">
                                          <p:cBhvr additive="base">
                                            <p:cTn id="278" dur="250" fill="hold"/>
                                            <p:tgtEl>
                                              <p:spTgt spid="199"/>
                                            </p:tgtEl>
                                            <p:attrNameLst>
                                              <p:attrName>ppt_y</p:attrName>
                                            </p:attrNameLst>
                                          </p:cBhvr>
                                          <p:tavLst>
                                            <p:tav tm="0">
                                              <p:val>
                                                <p:strVal val="1+#ppt_h/2"/>
                                              </p:val>
                                            </p:tav>
                                            <p:tav tm="100000">
                                              <p:val>
                                                <p:strVal val="#ppt_y"/>
                                              </p:val>
                                            </p:tav>
                                          </p:tavLst>
                                        </p:anim>
                                      </p:childTnLst>
                                    </p:cTn>
                                  </p:par>
                                </p:childTnLst>
                              </p:cTn>
                            </p:par>
                            <p:par>
                              <p:cTn id="279" fill="hold">
                                <p:stCondLst>
                                  <p:cond delay="9000"/>
                                </p:stCondLst>
                                <p:childTnLst>
                                  <p:par>
                                    <p:cTn id="280" presetID="2" presetClass="entr" presetSubtype="4" fill="hold" grpId="0" nodeType="afterEffect">
                                      <p:stCondLst>
                                        <p:cond delay="0"/>
                                      </p:stCondLst>
                                      <p:childTnLst>
                                        <p:set>
                                          <p:cBhvr>
                                            <p:cTn id="281" dur="1" fill="hold">
                                              <p:stCondLst>
                                                <p:cond delay="0"/>
                                              </p:stCondLst>
                                            </p:cTn>
                                            <p:tgtEl>
                                              <p:spTgt spid="191"/>
                                            </p:tgtEl>
                                            <p:attrNameLst>
                                              <p:attrName>style.visibility</p:attrName>
                                            </p:attrNameLst>
                                          </p:cBhvr>
                                          <p:to>
                                            <p:strVal val="visible"/>
                                          </p:to>
                                        </p:set>
                                        <p:anim calcmode="lin" valueType="num">
                                          <p:cBhvr additive="base">
                                            <p:cTn id="282" dur="250" fill="hold"/>
                                            <p:tgtEl>
                                              <p:spTgt spid="191"/>
                                            </p:tgtEl>
                                            <p:attrNameLst>
                                              <p:attrName>ppt_x</p:attrName>
                                            </p:attrNameLst>
                                          </p:cBhvr>
                                          <p:tavLst>
                                            <p:tav tm="0">
                                              <p:val>
                                                <p:strVal val="#ppt_x"/>
                                              </p:val>
                                            </p:tav>
                                            <p:tav tm="100000">
                                              <p:val>
                                                <p:strVal val="#ppt_x"/>
                                              </p:val>
                                            </p:tav>
                                          </p:tavLst>
                                        </p:anim>
                                        <p:anim calcmode="lin" valueType="num">
                                          <p:cBhvr additive="base">
                                            <p:cTn id="283" dur="250" fill="hold"/>
                                            <p:tgtEl>
                                              <p:spTgt spid="191"/>
                                            </p:tgtEl>
                                            <p:attrNameLst>
                                              <p:attrName>ppt_y</p:attrName>
                                            </p:attrNameLst>
                                          </p:cBhvr>
                                          <p:tavLst>
                                            <p:tav tm="0">
                                              <p:val>
                                                <p:strVal val="1+#ppt_h/2"/>
                                              </p:val>
                                            </p:tav>
                                            <p:tav tm="100000">
                                              <p:val>
                                                <p:strVal val="#ppt_y"/>
                                              </p:val>
                                            </p:tav>
                                          </p:tavLst>
                                        </p:anim>
                                      </p:childTnLst>
                                    </p:cTn>
                                  </p:par>
                                </p:childTnLst>
                              </p:cTn>
                            </p:par>
                            <p:par>
                              <p:cTn id="284" fill="hold">
                                <p:stCondLst>
                                  <p:cond delay="9250"/>
                                </p:stCondLst>
                                <p:childTnLst>
                                  <p:par>
                                    <p:cTn id="285" presetID="2" presetClass="entr" presetSubtype="4" fill="hold" grpId="0" nodeType="afterEffect">
                                      <p:stCondLst>
                                        <p:cond delay="0"/>
                                      </p:stCondLst>
                                      <p:childTnLst>
                                        <p:set>
                                          <p:cBhvr>
                                            <p:cTn id="286" dur="1" fill="hold">
                                              <p:stCondLst>
                                                <p:cond delay="0"/>
                                              </p:stCondLst>
                                            </p:cTn>
                                            <p:tgtEl>
                                              <p:spTgt spid="197"/>
                                            </p:tgtEl>
                                            <p:attrNameLst>
                                              <p:attrName>style.visibility</p:attrName>
                                            </p:attrNameLst>
                                          </p:cBhvr>
                                          <p:to>
                                            <p:strVal val="visible"/>
                                          </p:to>
                                        </p:set>
                                        <p:anim calcmode="lin" valueType="num">
                                          <p:cBhvr additive="base">
                                            <p:cTn id="287" dur="250" fill="hold"/>
                                            <p:tgtEl>
                                              <p:spTgt spid="197"/>
                                            </p:tgtEl>
                                            <p:attrNameLst>
                                              <p:attrName>ppt_x</p:attrName>
                                            </p:attrNameLst>
                                          </p:cBhvr>
                                          <p:tavLst>
                                            <p:tav tm="0">
                                              <p:val>
                                                <p:strVal val="#ppt_x"/>
                                              </p:val>
                                            </p:tav>
                                            <p:tav tm="100000">
                                              <p:val>
                                                <p:strVal val="#ppt_x"/>
                                              </p:val>
                                            </p:tav>
                                          </p:tavLst>
                                        </p:anim>
                                        <p:anim calcmode="lin" valueType="num">
                                          <p:cBhvr additive="base">
                                            <p:cTn id="288" dur="250" fill="hold"/>
                                            <p:tgtEl>
                                              <p:spTgt spid="197"/>
                                            </p:tgtEl>
                                            <p:attrNameLst>
                                              <p:attrName>ppt_y</p:attrName>
                                            </p:attrNameLst>
                                          </p:cBhvr>
                                          <p:tavLst>
                                            <p:tav tm="0">
                                              <p:val>
                                                <p:strVal val="1+#ppt_h/2"/>
                                              </p:val>
                                            </p:tav>
                                            <p:tav tm="100000">
                                              <p:val>
                                                <p:strVal val="#ppt_y"/>
                                              </p:val>
                                            </p:tav>
                                          </p:tavLst>
                                        </p:anim>
                                      </p:childTnLst>
                                    </p:cTn>
                                  </p:par>
                                </p:childTnLst>
                              </p:cTn>
                            </p:par>
                            <p:par>
                              <p:cTn id="289" fill="hold">
                                <p:stCondLst>
                                  <p:cond delay="9500"/>
                                </p:stCondLst>
                                <p:childTnLst>
                                  <p:par>
                                    <p:cTn id="290" presetID="2" presetClass="entr" presetSubtype="4" fill="hold" grpId="0" nodeType="afterEffect">
                                      <p:stCondLst>
                                        <p:cond delay="0"/>
                                      </p:stCondLst>
                                      <p:childTnLst>
                                        <p:set>
                                          <p:cBhvr>
                                            <p:cTn id="291" dur="1" fill="hold">
                                              <p:stCondLst>
                                                <p:cond delay="0"/>
                                              </p:stCondLst>
                                            </p:cTn>
                                            <p:tgtEl>
                                              <p:spTgt spid="192"/>
                                            </p:tgtEl>
                                            <p:attrNameLst>
                                              <p:attrName>style.visibility</p:attrName>
                                            </p:attrNameLst>
                                          </p:cBhvr>
                                          <p:to>
                                            <p:strVal val="visible"/>
                                          </p:to>
                                        </p:set>
                                        <p:anim calcmode="lin" valueType="num">
                                          <p:cBhvr additive="base">
                                            <p:cTn id="292" dur="250" fill="hold"/>
                                            <p:tgtEl>
                                              <p:spTgt spid="192"/>
                                            </p:tgtEl>
                                            <p:attrNameLst>
                                              <p:attrName>ppt_x</p:attrName>
                                            </p:attrNameLst>
                                          </p:cBhvr>
                                          <p:tavLst>
                                            <p:tav tm="0">
                                              <p:val>
                                                <p:strVal val="#ppt_x"/>
                                              </p:val>
                                            </p:tav>
                                            <p:tav tm="100000">
                                              <p:val>
                                                <p:strVal val="#ppt_x"/>
                                              </p:val>
                                            </p:tav>
                                          </p:tavLst>
                                        </p:anim>
                                        <p:anim calcmode="lin" valueType="num">
                                          <p:cBhvr additive="base">
                                            <p:cTn id="293" dur="250" fill="hold"/>
                                            <p:tgtEl>
                                              <p:spTgt spid="192"/>
                                            </p:tgtEl>
                                            <p:attrNameLst>
                                              <p:attrName>ppt_y</p:attrName>
                                            </p:attrNameLst>
                                          </p:cBhvr>
                                          <p:tavLst>
                                            <p:tav tm="0">
                                              <p:val>
                                                <p:strVal val="1+#ppt_h/2"/>
                                              </p:val>
                                            </p:tav>
                                            <p:tav tm="100000">
                                              <p:val>
                                                <p:strVal val="#ppt_y"/>
                                              </p:val>
                                            </p:tav>
                                          </p:tavLst>
                                        </p:anim>
                                      </p:childTnLst>
                                    </p:cTn>
                                  </p:par>
                                </p:childTnLst>
                              </p:cTn>
                            </p:par>
                            <p:par>
                              <p:cTn id="294" fill="hold">
                                <p:stCondLst>
                                  <p:cond delay="9750"/>
                                </p:stCondLst>
                                <p:childTnLst>
                                  <p:par>
                                    <p:cTn id="295" presetID="2" presetClass="entr" presetSubtype="4" fill="hold" grpId="0" nodeType="afterEffect">
                                      <p:stCondLst>
                                        <p:cond delay="0"/>
                                      </p:stCondLst>
                                      <p:childTnLst>
                                        <p:set>
                                          <p:cBhvr>
                                            <p:cTn id="296" dur="1" fill="hold">
                                              <p:stCondLst>
                                                <p:cond delay="0"/>
                                              </p:stCondLst>
                                            </p:cTn>
                                            <p:tgtEl>
                                              <p:spTgt spid="195"/>
                                            </p:tgtEl>
                                            <p:attrNameLst>
                                              <p:attrName>style.visibility</p:attrName>
                                            </p:attrNameLst>
                                          </p:cBhvr>
                                          <p:to>
                                            <p:strVal val="visible"/>
                                          </p:to>
                                        </p:set>
                                        <p:anim calcmode="lin" valueType="num">
                                          <p:cBhvr additive="base">
                                            <p:cTn id="297" dur="250" fill="hold"/>
                                            <p:tgtEl>
                                              <p:spTgt spid="195"/>
                                            </p:tgtEl>
                                            <p:attrNameLst>
                                              <p:attrName>ppt_x</p:attrName>
                                            </p:attrNameLst>
                                          </p:cBhvr>
                                          <p:tavLst>
                                            <p:tav tm="0">
                                              <p:val>
                                                <p:strVal val="#ppt_x"/>
                                              </p:val>
                                            </p:tav>
                                            <p:tav tm="100000">
                                              <p:val>
                                                <p:strVal val="#ppt_x"/>
                                              </p:val>
                                            </p:tav>
                                          </p:tavLst>
                                        </p:anim>
                                        <p:anim calcmode="lin" valueType="num">
                                          <p:cBhvr additive="base">
                                            <p:cTn id="298" dur="250" fill="hold"/>
                                            <p:tgtEl>
                                              <p:spTgt spid="195"/>
                                            </p:tgtEl>
                                            <p:attrNameLst>
                                              <p:attrName>ppt_y</p:attrName>
                                            </p:attrNameLst>
                                          </p:cBhvr>
                                          <p:tavLst>
                                            <p:tav tm="0">
                                              <p:val>
                                                <p:strVal val="1+#ppt_h/2"/>
                                              </p:val>
                                            </p:tav>
                                            <p:tav tm="100000">
                                              <p:val>
                                                <p:strVal val="#ppt_y"/>
                                              </p:val>
                                            </p:tav>
                                          </p:tavLst>
                                        </p:anim>
                                      </p:childTnLst>
                                    </p:cTn>
                                  </p:par>
                                </p:childTnLst>
                              </p:cTn>
                            </p:par>
                            <p:par>
                              <p:cTn id="299" fill="hold">
                                <p:stCondLst>
                                  <p:cond delay="10000"/>
                                </p:stCondLst>
                                <p:childTnLst>
                                  <p:par>
                                    <p:cTn id="300" presetID="2" presetClass="entr" presetSubtype="4" fill="hold" grpId="0" nodeType="afterEffect">
                                      <p:stCondLst>
                                        <p:cond delay="0"/>
                                      </p:stCondLst>
                                      <p:childTnLst>
                                        <p:set>
                                          <p:cBhvr>
                                            <p:cTn id="301" dur="1" fill="hold">
                                              <p:stCondLst>
                                                <p:cond delay="0"/>
                                              </p:stCondLst>
                                            </p:cTn>
                                            <p:tgtEl>
                                              <p:spTgt spid="193"/>
                                            </p:tgtEl>
                                            <p:attrNameLst>
                                              <p:attrName>style.visibility</p:attrName>
                                            </p:attrNameLst>
                                          </p:cBhvr>
                                          <p:to>
                                            <p:strVal val="visible"/>
                                          </p:to>
                                        </p:set>
                                        <p:anim calcmode="lin" valueType="num">
                                          <p:cBhvr additive="base">
                                            <p:cTn id="302" dur="250" fill="hold"/>
                                            <p:tgtEl>
                                              <p:spTgt spid="193"/>
                                            </p:tgtEl>
                                            <p:attrNameLst>
                                              <p:attrName>ppt_x</p:attrName>
                                            </p:attrNameLst>
                                          </p:cBhvr>
                                          <p:tavLst>
                                            <p:tav tm="0">
                                              <p:val>
                                                <p:strVal val="#ppt_x"/>
                                              </p:val>
                                            </p:tav>
                                            <p:tav tm="100000">
                                              <p:val>
                                                <p:strVal val="#ppt_x"/>
                                              </p:val>
                                            </p:tav>
                                          </p:tavLst>
                                        </p:anim>
                                        <p:anim calcmode="lin" valueType="num">
                                          <p:cBhvr additive="base">
                                            <p:cTn id="303" dur="250" fill="hold"/>
                                            <p:tgtEl>
                                              <p:spTgt spid="193"/>
                                            </p:tgtEl>
                                            <p:attrNameLst>
                                              <p:attrName>ppt_y</p:attrName>
                                            </p:attrNameLst>
                                          </p:cBhvr>
                                          <p:tavLst>
                                            <p:tav tm="0">
                                              <p:val>
                                                <p:strVal val="1+#ppt_h/2"/>
                                              </p:val>
                                            </p:tav>
                                            <p:tav tm="100000">
                                              <p:val>
                                                <p:strVal val="#ppt_y"/>
                                              </p:val>
                                            </p:tav>
                                          </p:tavLst>
                                        </p:anim>
                                      </p:childTnLst>
                                    </p:cTn>
                                  </p:par>
                                </p:childTnLst>
                              </p:cTn>
                            </p:par>
                            <p:par>
                              <p:cTn id="304" fill="hold">
                                <p:stCondLst>
                                  <p:cond delay="10250"/>
                                </p:stCondLst>
                                <p:childTnLst>
                                  <p:par>
                                    <p:cTn id="305" presetID="2" presetClass="entr" presetSubtype="4" fill="hold" grpId="0" nodeType="afterEffect">
                                      <p:stCondLst>
                                        <p:cond delay="0"/>
                                      </p:stCondLst>
                                      <p:childTnLst>
                                        <p:set>
                                          <p:cBhvr>
                                            <p:cTn id="306" dur="1" fill="hold">
                                              <p:stCondLst>
                                                <p:cond delay="0"/>
                                              </p:stCondLst>
                                            </p:cTn>
                                            <p:tgtEl>
                                              <p:spTgt spid="200"/>
                                            </p:tgtEl>
                                            <p:attrNameLst>
                                              <p:attrName>style.visibility</p:attrName>
                                            </p:attrNameLst>
                                          </p:cBhvr>
                                          <p:to>
                                            <p:strVal val="visible"/>
                                          </p:to>
                                        </p:set>
                                        <p:anim calcmode="lin" valueType="num">
                                          <p:cBhvr additive="base">
                                            <p:cTn id="307" dur="250" fill="hold"/>
                                            <p:tgtEl>
                                              <p:spTgt spid="200"/>
                                            </p:tgtEl>
                                            <p:attrNameLst>
                                              <p:attrName>ppt_x</p:attrName>
                                            </p:attrNameLst>
                                          </p:cBhvr>
                                          <p:tavLst>
                                            <p:tav tm="0">
                                              <p:val>
                                                <p:strVal val="#ppt_x"/>
                                              </p:val>
                                            </p:tav>
                                            <p:tav tm="100000">
                                              <p:val>
                                                <p:strVal val="#ppt_x"/>
                                              </p:val>
                                            </p:tav>
                                          </p:tavLst>
                                        </p:anim>
                                        <p:anim calcmode="lin" valueType="num">
                                          <p:cBhvr additive="base">
                                            <p:cTn id="308" dur="250" fill="hold"/>
                                            <p:tgtEl>
                                              <p:spTgt spid="200"/>
                                            </p:tgtEl>
                                            <p:attrNameLst>
                                              <p:attrName>ppt_y</p:attrName>
                                            </p:attrNameLst>
                                          </p:cBhvr>
                                          <p:tavLst>
                                            <p:tav tm="0">
                                              <p:val>
                                                <p:strVal val="1+#ppt_h/2"/>
                                              </p:val>
                                            </p:tav>
                                            <p:tav tm="100000">
                                              <p:val>
                                                <p:strVal val="#ppt_y"/>
                                              </p:val>
                                            </p:tav>
                                          </p:tavLst>
                                        </p:anim>
                                      </p:childTnLst>
                                    </p:cTn>
                                  </p:par>
                                </p:childTnLst>
                              </p:cTn>
                            </p:par>
                            <p:par>
                              <p:cTn id="309" fill="hold">
                                <p:stCondLst>
                                  <p:cond delay="10500"/>
                                </p:stCondLst>
                                <p:childTnLst>
                                  <p:par>
                                    <p:cTn id="310" presetID="2" presetClass="entr" presetSubtype="4" fill="hold" grpId="0" nodeType="afterEffect">
                                      <p:stCondLst>
                                        <p:cond delay="0"/>
                                      </p:stCondLst>
                                      <p:childTnLst>
                                        <p:set>
                                          <p:cBhvr>
                                            <p:cTn id="311" dur="1" fill="hold">
                                              <p:stCondLst>
                                                <p:cond delay="0"/>
                                              </p:stCondLst>
                                            </p:cTn>
                                            <p:tgtEl>
                                              <p:spTgt spid="194"/>
                                            </p:tgtEl>
                                            <p:attrNameLst>
                                              <p:attrName>style.visibility</p:attrName>
                                            </p:attrNameLst>
                                          </p:cBhvr>
                                          <p:to>
                                            <p:strVal val="visible"/>
                                          </p:to>
                                        </p:set>
                                        <p:anim calcmode="lin" valueType="num">
                                          <p:cBhvr additive="base">
                                            <p:cTn id="312" dur="250" fill="hold"/>
                                            <p:tgtEl>
                                              <p:spTgt spid="194"/>
                                            </p:tgtEl>
                                            <p:attrNameLst>
                                              <p:attrName>ppt_x</p:attrName>
                                            </p:attrNameLst>
                                          </p:cBhvr>
                                          <p:tavLst>
                                            <p:tav tm="0">
                                              <p:val>
                                                <p:strVal val="#ppt_x"/>
                                              </p:val>
                                            </p:tav>
                                            <p:tav tm="100000">
                                              <p:val>
                                                <p:strVal val="#ppt_x"/>
                                              </p:val>
                                            </p:tav>
                                          </p:tavLst>
                                        </p:anim>
                                        <p:anim calcmode="lin" valueType="num">
                                          <p:cBhvr additive="base">
                                            <p:cTn id="313" dur="250" fill="hold"/>
                                            <p:tgtEl>
                                              <p:spTgt spid="194"/>
                                            </p:tgtEl>
                                            <p:attrNameLst>
                                              <p:attrName>ppt_y</p:attrName>
                                            </p:attrNameLst>
                                          </p:cBhvr>
                                          <p:tavLst>
                                            <p:tav tm="0">
                                              <p:val>
                                                <p:strVal val="1+#ppt_h/2"/>
                                              </p:val>
                                            </p:tav>
                                            <p:tav tm="100000">
                                              <p:val>
                                                <p:strVal val="#ppt_y"/>
                                              </p:val>
                                            </p:tav>
                                          </p:tavLst>
                                        </p:anim>
                                      </p:childTnLst>
                                    </p:cTn>
                                  </p:par>
                                </p:childTnLst>
                              </p:cTn>
                            </p:par>
                            <p:par>
                              <p:cTn id="314" fill="hold">
                                <p:stCondLst>
                                  <p:cond delay="10750"/>
                                </p:stCondLst>
                                <p:childTnLst>
                                  <p:par>
                                    <p:cTn id="315" presetID="2" presetClass="entr" presetSubtype="4" fill="hold" grpId="0" nodeType="afterEffect">
                                      <p:stCondLst>
                                        <p:cond delay="0"/>
                                      </p:stCondLst>
                                      <p:childTnLst>
                                        <p:set>
                                          <p:cBhvr>
                                            <p:cTn id="316" dur="1" fill="hold">
                                              <p:stCondLst>
                                                <p:cond delay="0"/>
                                              </p:stCondLst>
                                            </p:cTn>
                                            <p:tgtEl>
                                              <p:spTgt spid="196"/>
                                            </p:tgtEl>
                                            <p:attrNameLst>
                                              <p:attrName>style.visibility</p:attrName>
                                            </p:attrNameLst>
                                          </p:cBhvr>
                                          <p:to>
                                            <p:strVal val="visible"/>
                                          </p:to>
                                        </p:set>
                                        <p:anim calcmode="lin" valueType="num">
                                          <p:cBhvr additive="base">
                                            <p:cTn id="317" dur="250" fill="hold"/>
                                            <p:tgtEl>
                                              <p:spTgt spid="196"/>
                                            </p:tgtEl>
                                            <p:attrNameLst>
                                              <p:attrName>ppt_x</p:attrName>
                                            </p:attrNameLst>
                                          </p:cBhvr>
                                          <p:tavLst>
                                            <p:tav tm="0">
                                              <p:val>
                                                <p:strVal val="#ppt_x"/>
                                              </p:val>
                                            </p:tav>
                                            <p:tav tm="100000">
                                              <p:val>
                                                <p:strVal val="#ppt_x"/>
                                              </p:val>
                                            </p:tav>
                                          </p:tavLst>
                                        </p:anim>
                                        <p:anim calcmode="lin" valueType="num">
                                          <p:cBhvr additive="base">
                                            <p:cTn id="318" dur="250" fill="hold"/>
                                            <p:tgtEl>
                                              <p:spTgt spid="19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91" grpId="0" animBg="1"/>
          <p:bldP spid="92" grpId="0" animBg="1"/>
          <p:bldP spid="93" grpId="0" animBg="1"/>
          <p:bldP spid="94" grpId="0" animBg="1"/>
          <p:bldP spid="95" grpId="0" animBg="1"/>
          <p:bldP spid="96" grpId="0" animBg="1"/>
          <p:bldP spid="97" grpId="0" animBg="1"/>
          <p:bldP spid="98" grpId="0" animBg="1"/>
          <p:bldP spid="99" grpId="0" animBg="1"/>
          <p:bldP spid="100" grpId="0" animBg="1"/>
          <p:bldP spid="101" grpId="0" animBg="1"/>
          <p:bldP spid="102" grpId="0" animBg="1"/>
          <p:bldP spid="103" grpId="0" animBg="1"/>
          <p:bldP spid="104" grpId="0" animBg="1"/>
          <p:bldP spid="105" grpId="0" animBg="1"/>
          <p:bldP spid="106" grpId="0" animBg="1"/>
          <p:bldP spid="107" grpId="0" animBg="1"/>
          <p:bldP spid="108" grpId="0" animBg="1"/>
          <p:bldP spid="109" grpId="0" animBg="1"/>
          <p:bldP spid="110" grpId="0" animBg="1"/>
          <p:bldP spid="111" grpId="0" animBg="1"/>
          <p:bldP spid="112" grpId="0" animBg="1"/>
          <p:bldP spid="113" grpId="0" animBg="1"/>
          <p:bldP spid="114" grpId="0" animBg="1"/>
          <p:bldP spid="115" grpId="0" animBg="1"/>
          <p:bldP spid="116" grpId="0" animBg="1"/>
          <p:bldP spid="117" grpId="0" animBg="1"/>
          <p:bldP spid="118" grpId="0" animBg="1"/>
          <p:bldP spid="119" grpId="0" animBg="1"/>
          <p:bldP spid="120" grpId="0" animBg="1"/>
          <p:bldP spid="121" grpId="0" animBg="1"/>
          <p:bldP spid="122" grpId="0" animBg="1"/>
          <p:bldP spid="123" grpId="0" animBg="1"/>
          <p:bldP spid="124" grpId="0" animBg="1"/>
          <p:bldP spid="125" grpId="0" animBg="1"/>
          <p:bldP spid="178" grpId="0" animBg="1"/>
          <p:bldP spid="179" grpId="0" animBg="1"/>
          <p:bldP spid="187" grpId="0" animBg="1"/>
          <p:bldP spid="188" grpId="0" animBg="1"/>
          <p:bldP spid="189" grpId="0" animBg="1"/>
          <p:bldP spid="190" grpId="0" animBg="1"/>
          <p:bldP spid="191" grpId="0" animBg="1"/>
          <p:bldP spid="192" grpId="0" animBg="1"/>
          <p:bldP spid="193" grpId="0" animBg="1"/>
          <p:bldP spid="194" grpId="0" animBg="1"/>
          <p:bldP spid="195" grpId="0"/>
          <p:bldP spid="196" grpId="0"/>
          <p:bldP spid="197" grpId="0"/>
          <p:bldP spid="198" grpId="0"/>
          <p:bldP spid="199" grpId="0"/>
          <p:bldP spid="200" grpId="0"/>
        </p:bldLst>
      </p:timing>
    </mc:Fallback>
  </mc:AlternateContent>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44">
            <a:extLst>
              <a:ext uri="{FF2B5EF4-FFF2-40B4-BE49-F238E27FC236}">
                <a16:creationId xmlns:a16="http://schemas.microsoft.com/office/drawing/2014/main" id="{2C84B28C-F995-48AB-803E-A6527975D963}"/>
              </a:ext>
            </a:extLst>
          </p:cNvPr>
          <p:cNvSpPr>
            <a:spLocks noChangeArrowheads="1"/>
          </p:cNvSpPr>
          <p:nvPr/>
        </p:nvSpPr>
        <p:spPr bwMode="auto">
          <a:xfrm>
            <a:off x="3073361" y="136491"/>
            <a:ext cx="3375789" cy="429843"/>
          </a:xfrm>
          <a:prstGeom prst="rect">
            <a:avLst/>
          </a:prstGeom>
          <a:noFill/>
          <a:ln w="9525" algn="ctr">
            <a:noFill/>
            <a:miter lim="800000"/>
          </a:ln>
        </p:spPr>
        <p:txBody>
          <a:bodyPr wrap="square" lIns="87041" tIns="43520" rIns="87041" bIns="43520">
            <a:spAutoFit/>
          </a:bodyPr>
          <a:lstStyle/>
          <a:p>
            <a:pPr algn="ctr" eaLnBrk="0" hangingPunct="0"/>
            <a:r>
              <a:rPr lang="en-US" altLang="zh-CN" sz="2222" b="1" dirty="0">
                <a:solidFill>
                  <a:srgbClr val="356377"/>
                </a:solidFill>
                <a:latin typeface="微软雅黑" panose="020B0503020204020204" pitchFamily="34" charset="-122"/>
                <a:ea typeface="微软雅黑" panose="020B0503020204020204" pitchFamily="34" charset="-122"/>
              </a:rPr>
              <a:t>Enter your title here</a:t>
            </a:r>
          </a:p>
        </p:txBody>
      </p:sp>
      <p:sp>
        <p:nvSpPr>
          <p:cNvPr id="131" name="Freeform 6">
            <a:extLst>
              <a:ext uri="{FF2B5EF4-FFF2-40B4-BE49-F238E27FC236}">
                <a16:creationId xmlns:a16="http://schemas.microsoft.com/office/drawing/2014/main" id="{EB39172C-BA57-4261-AC38-59A2B6B423F5}"/>
              </a:ext>
            </a:extLst>
          </p:cNvPr>
          <p:cNvSpPr>
            <a:spLocks/>
          </p:cNvSpPr>
          <p:nvPr/>
        </p:nvSpPr>
        <p:spPr bwMode="auto">
          <a:xfrm>
            <a:off x="2971801" y="1593850"/>
            <a:ext cx="1528763" cy="1520825"/>
          </a:xfrm>
          <a:custGeom>
            <a:avLst/>
            <a:gdLst>
              <a:gd name="T0" fmla="*/ 648 w 650"/>
              <a:gd name="T1" fmla="*/ 0 h 647"/>
              <a:gd name="T2" fmla="*/ 625 w 650"/>
              <a:gd name="T3" fmla="*/ 20 h 647"/>
              <a:gd name="T4" fmla="*/ 578 w 650"/>
              <a:gd name="T5" fmla="*/ 89 h 647"/>
              <a:gd name="T6" fmla="*/ 551 w 650"/>
              <a:gd name="T7" fmla="*/ 13 h 647"/>
              <a:gd name="T8" fmla="*/ 521 w 650"/>
              <a:gd name="T9" fmla="*/ 18 h 647"/>
              <a:gd name="T10" fmla="*/ 522 w 650"/>
              <a:gd name="T11" fmla="*/ 99 h 647"/>
              <a:gd name="T12" fmla="*/ 454 w 650"/>
              <a:gd name="T13" fmla="*/ 50 h 647"/>
              <a:gd name="T14" fmla="*/ 426 w 650"/>
              <a:gd name="T15" fmla="*/ 40 h 647"/>
              <a:gd name="T16" fmla="*/ 411 w 650"/>
              <a:gd name="T17" fmla="*/ 66 h 647"/>
              <a:gd name="T18" fmla="*/ 391 w 650"/>
              <a:gd name="T19" fmla="*/ 147 h 647"/>
              <a:gd name="T20" fmla="*/ 339 w 650"/>
              <a:gd name="T21" fmla="*/ 85 h 647"/>
              <a:gd name="T22" fmla="*/ 313 w 650"/>
              <a:gd name="T23" fmla="*/ 100 h 647"/>
              <a:gd name="T24" fmla="*/ 341 w 650"/>
              <a:gd name="T25" fmla="*/ 176 h 647"/>
              <a:gd name="T26" fmla="*/ 261 w 650"/>
              <a:gd name="T27" fmla="*/ 153 h 647"/>
              <a:gd name="T28" fmla="*/ 231 w 650"/>
              <a:gd name="T29" fmla="*/ 153 h 647"/>
              <a:gd name="T30" fmla="*/ 226 w 650"/>
              <a:gd name="T31" fmla="*/ 182 h 647"/>
              <a:gd name="T32" fmla="*/ 235 w 650"/>
              <a:gd name="T33" fmla="*/ 266 h 647"/>
              <a:gd name="T34" fmla="*/ 165 w 650"/>
              <a:gd name="T35" fmla="*/ 225 h 647"/>
              <a:gd name="T36" fmla="*/ 146 w 650"/>
              <a:gd name="T37" fmla="*/ 248 h 647"/>
              <a:gd name="T38" fmla="*/ 198 w 650"/>
              <a:gd name="T39" fmla="*/ 309 h 647"/>
              <a:gd name="T40" fmla="*/ 114 w 650"/>
              <a:gd name="T41" fmla="*/ 316 h 647"/>
              <a:gd name="T42" fmla="*/ 86 w 650"/>
              <a:gd name="T43" fmla="*/ 325 h 647"/>
              <a:gd name="T44" fmla="*/ 92 w 650"/>
              <a:gd name="T45" fmla="*/ 355 h 647"/>
              <a:gd name="T46" fmla="*/ 128 w 650"/>
              <a:gd name="T47" fmla="*/ 430 h 647"/>
              <a:gd name="T48" fmla="*/ 49 w 650"/>
              <a:gd name="T49" fmla="*/ 416 h 647"/>
              <a:gd name="T50" fmla="*/ 38 w 650"/>
              <a:gd name="T51" fmla="*/ 444 h 647"/>
              <a:gd name="T52" fmla="*/ 109 w 650"/>
              <a:gd name="T53" fmla="*/ 484 h 647"/>
              <a:gd name="T54" fmla="*/ 32 w 650"/>
              <a:gd name="T55" fmla="*/ 519 h 647"/>
              <a:gd name="T56" fmla="*/ 9 w 650"/>
              <a:gd name="T57" fmla="*/ 537 h 647"/>
              <a:gd name="T58" fmla="*/ 24 w 650"/>
              <a:gd name="T59" fmla="*/ 563 h 647"/>
              <a:gd name="T60" fmla="*/ 85 w 650"/>
              <a:gd name="T61" fmla="*/ 621 h 647"/>
              <a:gd name="T62" fmla="*/ 5 w 650"/>
              <a:gd name="T63" fmla="*/ 635 h 647"/>
              <a:gd name="T64" fmla="*/ 650 w 650"/>
              <a:gd name="T65" fmla="*/ 647 h 6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50" h="647">
                <a:moveTo>
                  <a:pt x="650" y="1"/>
                </a:moveTo>
                <a:cubicBezTo>
                  <a:pt x="649" y="0"/>
                  <a:pt x="649" y="0"/>
                  <a:pt x="648" y="0"/>
                </a:cubicBezTo>
                <a:cubicBezTo>
                  <a:pt x="642" y="0"/>
                  <a:pt x="637" y="3"/>
                  <a:pt x="633" y="6"/>
                </a:cubicBezTo>
                <a:cubicBezTo>
                  <a:pt x="629" y="9"/>
                  <a:pt x="626" y="14"/>
                  <a:pt x="625" y="20"/>
                </a:cubicBezTo>
                <a:cubicBezTo>
                  <a:pt x="625" y="26"/>
                  <a:pt x="622" y="58"/>
                  <a:pt x="619" y="86"/>
                </a:cubicBezTo>
                <a:cubicBezTo>
                  <a:pt x="605" y="87"/>
                  <a:pt x="592" y="88"/>
                  <a:pt x="578" y="89"/>
                </a:cubicBezTo>
                <a:cubicBezTo>
                  <a:pt x="571" y="62"/>
                  <a:pt x="562" y="32"/>
                  <a:pt x="561" y="26"/>
                </a:cubicBezTo>
                <a:cubicBezTo>
                  <a:pt x="559" y="20"/>
                  <a:pt x="555" y="16"/>
                  <a:pt x="551" y="13"/>
                </a:cubicBezTo>
                <a:cubicBezTo>
                  <a:pt x="546" y="11"/>
                  <a:pt x="541" y="9"/>
                  <a:pt x="535" y="10"/>
                </a:cubicBezTo>
                <a:cubicBezTo>
                  <a:pt x="530" y="11"/>
                  <a:pt x="525" y="14"/>
                  <a:pt x="521" y="18"/>
                </a:cubicBezTo>
                <a:cubicBezTo>
                  <a:pt x="518" y="23"/>
                  <a:pt x="516" y="28"/>
                  <a:pt x="517" y="33"/>
                </a:cubicBezTo>
                <a:cubicBezTo>
                  <a:pt x="517" y="40"/>
                  <a:pt x="519" y="71"/>
                  <a:pt x="522" y="99"/>
                </a:cubicBezTo>
                <a:cubicBezTo>
                  <a:pt x="508" y="102"/>
                  <a:pt x="495" y="106"/>
                  <a:pt x="482" y="110"/>
                </a:cubicBezTo>
                <a:cubicBezTo>
                  <a:pt x="470" y="84"/>
                  <a:pt x="456" y="56"/>
                  <a:pt x="454" y="50"/>
                </a:cubicBezTo>
                <a:cubicBezTo>
                  <a:pt x="451" y="45"/>
                  <a:pt x="447" y="42"/>
                  <a:pt x="442" y="40"/>
                </a:cubicBezTo>
                <a:cubicBezTo>
                  <a:pt x="437" y="38"/>
                  <a:pt x="431" y="38"/>
                  <a:pt x="426" y="40"/>
                </a:cubicBezTo>
                <a:cubicBezTo>
                  <a:pt x="421" y="42"/>
                  <a:pt x="417" y="45"/>
                  <a:pt x="414" y="50"/>
                </a:cubicBezTo>
                <a:cubicBezTo>
                  <a:pt x="411" y="55"/>
                  <a:pt x="410" y="60"/>
                  <a:pt x="411" y="66"/>
                </a:cubicBezTo>
                <a:cubicBezTo>
                  <a:pt x="413" y="72"/>
                  <a:pt x="421" y="102"/>
                  <a:pt x="428" y="130"/>
                </a:cubicBezTo>
                <a:cubicBezTo>
                  <a:pt x="416" y="135"/>
                  <a:pt x="403" y="141"/>
                  <a:pt x="391" y="147"/>
                </a:cubicBezTo>
                <a:cubicBezTo>
                  <a:pt x="375" y="124"/>
                  <a:pt x="356" y="98"/>
                  <a:pt x="353" y="93"/>
                </a:cubicBezTo>
                <a:cubicBezTo>
                  <a:pt x="349" y="89"/>
                  <a:pt x="344" y="86"/>
                  <a:pt x="339" y="85"/>
                </a:cubicBezTo>
                <a:cubicBezTo>
                  <a:pt x="334" y="84"/>
                  <a:pt x="328" y="85"/>
                  <a:pt x="323" y="88"/>
                </a:cubicBezTo>
                <a:cubicBezTo>
                  <a:pt x="319" y="90"/>
                  <a:pt x="315" y="95"/>
                  <a:pt x="313" y="100"/>
                </a:cubicBezTo>
                <a:cubicBezTo>
                  <a:pt x="312" y="105"/>
                  <a:pt x="311" y="110"/>
                  <a:pt x="314" y="116"/>
                </a:cubicBezTo>
                <a:cubicBezTo>
                  <a:pt x="317" y="121"/>
                  <a:pt x="330" y="150"/>
                  <a:pt x="341" y="176"/>
                </a:cubicBezTo>
                <a:cubicBezTo>
                  <a:pt x="330" y="183"/>
                  <a:pt x="319" y="191"/>
                  <a:pt x="308" y="200"/>
                </a:cubicBezTo>
                <a:cubicBezTo>
                  <a:pt x="287" y="180"/>
                  <a:pt x="265" y="157"/>
                  <a:pt x="261" y="153"/>
                </a:cubicBezTo>
                <a:cubicBezTo>
                  <a:pt x="257" y="149"/>
                  <a:pt x="251" y="147"/>
                  <a:pt x="246" y="147"/>
                </a:cubicBezTo>
                <a:cubicBezTo>
                  <a:pt x="241" y="147"/>
                  <a:pt x="235" y="149"/>
                  <a:pt x="231" y="153"/>
                </a:cubicBezTo>
                <a:cubicBezTo>
                  <a:pt x="227" y="156"/>
                  <a:pt x="224" y="161"/>
                  <a:pt x="223" y="166"/>
                </a:cubicBezTo>
                <a:cubicBezTo>
                  <a:pt x="222" y="172"/>
                  <a:pt x="223" y="177"/>
                  <a:pt x="226" y="182"/>
                </a:cubicBezTo>
                <a:cubicBezTo>
                  <a:pt x="230" y="187"/>
                  <a:pt x="248" y="213"/>
                  <a:pt x="264" y="237"/>
                </a:cubicBezTo>
                <a:cubicBezTo>
                  <a:pt x="254" y="246"/>
                  <a:pt x="244" y="255"/>
                  <a:pt x="235" y="266"/>
                </a:cubicBezTo>
                <a:cubicBezTo>
                  <a:pt x="211" y="249"/>
                  <a:pt x="186" y="231"/>
                  <a:pt x="180" y="228"/>
                </a:cubicBezTo>
                <a:cubicBezTo>
                  <a:pt x="176" y="225"/>
                  <a:pt x="170" y="224"/>
                  <a:pt x="165" y="225"/>
                </a:cubicBezTo>
                <a:cubicBezTo>
                  <a:pt x="160" y="225"/>
                  <a:pt x="155" y="228"/>
                  <a:pt x="151" y="232"/>
                </a:cubicBezTo>
                <a:cubicBezTo>
                  <a:pt x="147" y="237"/>
                  <a:pt x="146" y="242"/>
                  <a:pt x="146" y="248"/>
                </a:cubicBezTo>
                <a:cubicBezTo>
                  <a:pt x="146" y="253"/>
                  <a:pt x="148" y="258"/>
                  <a:pt x="151" y="262"/>
                </a:cubicBezTo>
                <a:cubicBezTo>
                  <a:pt x="156" y="267"/>
                  <a:pt x="178" y="289"/>
                  <a:pt x="198" y="309"/>
                </a:cubicBezTo>
                <a:cubicBezTo>
                  <a:pt x="190" y="320"/>
                  <a:pt x="182" y="332"/>
                  <a:pt x="174" y="343"/>
                </a:cubicBezTo>
                <a:cubicBezTo>
                  <a:pt x="149" y="331"/>
                  <a:pt x="120" y="318"/>
                  <a:pt x="114" y="316"/>
                </a:cubicBezTo>
                <a:cubicBezTo>
                  <a:pt x="109" y="313"/>
                  <a:pt x="103" y="313"/>
                  <a:pt x="98" y="315"/>
                </a:cubicBezTo>
                <a:cubicBezTo>
                  <a:pt x="93" y="317"/>
                  <a:pt x="89" y="320"/>
                  <a:pt x="86" y="325"/>
                </a:cubicBezTo>
                <a:cubicBezTo>
                  <a:pt x="83" y="330"/>
                  <a:pt x="83" y="336"/>
                  <a:pt x="84" y="341"/>
                </a:cubicBezTo>
                <a:cubicBezTo>
                  <a:pt x="85" y="346"/>
                  <a:pt x="87" y="351"/>
                  <a:pt x="92" y="355"/>
                </a:cubicBezTo>
                <a:cubicBezTo>
                  <a:pt x="97" y="358"/>
                  <a:pt x="123" y="376"/>
                  <a:pt x="146" y="393"/>
                </a:cubicBezTo>
                <a:cubicBezTo>
                  <a:pt x="139" y="405"/>
                  <a:pt x="134" y="417"/>
                  <a:pt x="128" y="430"/>
                </a:cubicBezTo>
                <a:cubicBezTo>
                  <a:pt x="101" y="423"/>
                  <a:pt x="71" y="415"/>
                  <a:pt x="64" y="414"/>
                </a:cubicBezTo>
                <a:cubicBezTo>
                  <a:pt x="59" y="412"/>
                  <a:pt x="53" y="413"/>
                  <a:pt x="49" y="416"/>
                </a:cubicBezTo>
                <a:cubicBezTo>
                  <a:pt x="44" y="418"/>
                  <a:pt x="40" y="423"/>
                  <a:pt x="38" y="428"/>
                </a:cubicBezTo>
                <a:cubicBezTo>
                  <a:pt x="37" y="433"/>
                  <a:pt x="37" y="439"/>
                  <a:pt x="38" y="444"/>
                </a:cubicBezTo>
                <a:cubicBezTo>
                  <a:pt x="40" y="449"/>
                  <a:pt x="44" y="453"/>
                  <a:pt x="49" y="456"/>
                </a:cubicBezTo>
                <a:cubicBezTo>
                  <a:pt x="55" y="458"/>
                  <a:pt x="83" y="472"/>
                  <a:pt x="109" y="484"/>
                </a:cubicBezTo>
                <a:cubicBezTo>
                  <a:pt x="105" y="497"/>
                  <a:pt x="101" y="510"/>
                  <a:pt x="98" y="524"/>
                </a:cubicBezTo>
                <a:cubicBezTo>
                  <a:pt x="70" y="522"/>
                  <a:pt x="38" y="519"/>
                  <a:pt x="32" y="519"/>
                </a:cubicBezTo>
                <a:cubicBezTo>
                  <a:pt x="27" y="518"/>
                  <a:pt x="21" y="520"/>
                  <a:pt x="17" y="523"/>
                </a:cubicBezTo>
                <a:cubicBezTo>
                  <a:pt x="13" y="527"/>
                  <a:pt x="10" y="532"/>
                  <a:pt x="9" y="537"/>
                </a:cubicBezTo>
                <a:cubicBezTo>
                  <a:pt x="8" y="543"/>
                  <a:pt x="9" y="548"/>
                  <a:pt x="12" y="553"/>
                </a:cubicBezTo>
                <a:cubicBezTo>
                  <a:pt x="15" y="558"/>
                  <a:pt x="19" y="561"/>
                  <a:pt x="24" y="563"/>
                </a:cubicBezTo>
                <a:cubicBezTo>
                  <a:pt x="31" y="564"/>
                  <a:pt x="61" y="573"/>
                  <a:pt x="88" y="580"/>
                </a:cubicBezTo>
                <a:cubicBezTo>
                  <a:pt x="86" y="594"/>
                  <a:pt x="85" y="608"/>
                  <a:pt x="85" y="621"/>
                </a:cubicBezTo>
                <a:cubicBezTo>
                  <a:pt x="56" y="624"/>
                  <a:pt x="25" y="627"/>
                  <a:pt x="19" y="628"/>
                </a:cubicBezTo>
                <a:cubicBezTo>
                  <a:pt x="13" y="628"/>
                  <a:pt x="8" y="631"/>
                  <a:pt x="5" y="635"/>
                </a:cubicBezTo>
                <a:cubicBezTo>
                  <a:pt x="2" y="638"/>
                  <a:pt x="0" y="642"/>
                  <a:pt x="0" y="647"/>
                </a:cubicBezTo>
                <a:cubicBezTo>
                  <a:pt x="650" y="647"/>
                  <a:pt x="650" y="647"/>
                  <a:pt x="650" y="647"/>
                </a:cubicBezTo>
                <a:lnTo>
                  <a:pt x="650" y="1"/>
                </a:lnTo>
                <a:close/>
              </a:path>
            </a:pathLst>
          </a:custGeom>
          <a:solidFill>
            <a:srgbClr val="45C1A4"/>
          </a:solidFill>
          <a:ln>
            <a:noFill/>
          </a:ln>
        </p:spPr>
        <p:txBody>
          <a:bodyPr vert="horz" wrap="square" lIns="91440" tIns="45720" rIns="91440" bIns="45720" numCol="1" anchor="t" anchorCtr="0" compatLnSpc="1">
            <a:prstTxWarp prst="textNoShape">
              <a:avLst/>
            </a:prstTxWarp>
          </a:bodyPr>
          <a:lstStyle/>
          <a:p>
            <a:pPr defTabSz="914378"/>
            <a:endParaRPr lang="en-US" sz="1800">
              <a:solidFill>
                <a:prstClr val="black"/>
              </a:solidFill>
            </a:endParaRPr>
          </a:p>
        </p:txBody>
      </p:sp>
      <p:sp>
        <p:nvSpPr>
          <p:cNvPr id="132" name="Text Box 7">
            <a:extLst>
              <a:ext uri="{FF2B5EF4-FFF2-40B4-BE49-F238E27FC236}">
                <a16:creationId xmlns:a16="http://schemas.microsoft.com/office/drawing/2014/main" id="{5735A47A-1CA6-4509-AF40-0875903BF023}"/>
              </a:ext>
            </a:extLst>
          </p:cNvPr>
          <p:cNvSpPr txBox="1">
            <a:spLocks noChangeArrowheads="1"/>
          </p:cNvSpPr>
          <p:nvPr/>
        </p:nvSpPr>
        <p:spPr bwMode="auto">
          <a:xfrm>
            <a:off x="553818" y="895351"/>
            <a:ext cx="8044156" cy="477054"/>
          </a:xfrm>
          <a:prstGeom prst="rect">
            <a:avLst/>
          </a:prstGeom>
          <a:noFill/>
          <a:ln w="9525">
            <a:noFill/>
            <a:miter lim="800000"/>
            <a:headEnd/>
            <a:tailEnd/>
          </a:ln>
        </p:spPr>
        <p:txBody>
          <a:bodyPr wrap="square" lIns="45720" tIns="22860" rIns="45720" bIns="22860" anchor="ctr">
            <a:spAutoFit/>
          </a:bodyPr>
          <a:lstStyle/>
          <a:p>
            <a:pPr algn="ctr" defTabSz="1088205"/>
            <a:r>
              <a:rPr lang="en-US" sz="1400" dirty="0" err="1">
                <a:solidFill>
                  <a:prstClr val="white">
                    <a:lumMod val="65000"/>
                  </a:prstClr>
                </a:solidFill>
                <a:ea typeface="Open Sans Semibold" pitchFamily="34" charset="0"/>
                <a:cs typeface="Open Sans Semibold" pitchFamily="34" charset="0"/>
              </a:rPr>
              <a:t>Nullam</a:t>
            </a:r>
            <a:r>
              <a:rPr lang="en-US" sz="1400" dirty="0">
                <a:solidFill>
                  <a:prstClr val="white">
                    <a:lumMod val="65000"/>
                  </a:prstClr>
                </a:solidFill>
                <a:ea typeface="Open Sans Semibold" pitchFamily="34" charset="0"/>
                <a:cs typeface="Open Sans Semibold" pitchFamily="34" charset="0"/>
              </a:rPr>
              <a:t> </a:t>
            </a:r>
            <a:r>
              <a:rPr lang="en-US" sz="1400" dirty="0" err="1">
                <a:solidFill>
                  <a:prstClr val="white">
                    <a:lumMod val="65000"/>
                  </a:prstClr>
                </a:solidFill>
                <a:ea typeface="Open Sans Semibold" pitchFamily="34" charset="0"/>
                <a:cs typeface="Open Sans Semibold" pitchFamily="34" charset="0"/>
              </a:rPr>
              <a:t>eu</a:t>
            </a:r>
            <a:r>
              <a:rPr lang="en-US" sz="1400" dirty="0">
                <a:solidFill>
                  <a:prstClr val="white">
                    <a:lumMod val="65000"/>
                  </a:prstClr>
                </a:solidFill>
                <a:ea typeface="Open Sans Semibold" pitchFamily="34" charset="0"/>
                <a:cs typeface="Open Sans Semibold" pitchFamily="34" charset="0"/>
              </a:rPr>
              <a:t> </a:t>
            </a:r>
            <a:r>
              <a:rPr lang="en-US" sz="1400" dirty="0" err="1">
                <a:solidFill>
                  <a:prstClr val="white">
                    <a:lumMod val="65000"/>
                  </a:prstClr>
                </a:solidFill>
                <a:ea typeface="Open Sans Semibold" pitchFamily="34" charset="0"/>
                <a:cs typeface="Open Sans Semibold" pitchFamily="34" charset="0"/>
              </a:rPr>
              <a:t>tempor</a:t>
            </a:r>
            <a:r>
              <a:rPr lang="en-US" sz="1400" dirty="0">
                <a:solidFill>
                  <a:prstClr val="white">
                    <a:lumMod val="65000"/>
                  </a:prstClr>
                </a:solidFill>
                <a:ea typeface="Open Sans Semibold" pitchFamily="34" charset="0"/>
                <a:cs typeface="Open Sans Semibold" pitchFamily="34" charset="0"/>
              </a:rPr>
              <a:t> </a:t>
            </a:r>
            <a:r>
              <a:rPr lang="en-US" sz="1400" dirty="0" err="1">
                <a:solidFill>
                  <a:prstClr val="white">
                    <a:lumMod val="65000"/>
                  </a:prstClr>
                </a:solidFill>
                <a:ea typeface="Open Sans Semibold" pitchFamily="34" charset="0"/>
                <a:cs typeface="Open Sans Semibold" pitchFamily="34" charset="0"/>
              </a:rPr>
              <a:t>purus</a:t>
            </a:r>
            <a:r>
              <a:rPr lang="en-US" sz="1400" dirty="0">
                <a:solidFill>
                  <a:prstClr val="white">
                    <a:lumMod val="65000"/>
                  </a:prstClr>
                </a:solidFill>
                <a:ea typeface="Open Sans Semibold" pitchFamily="34" charset="0"/>
                <a:cs typeface="Open Sans Semibold" pitchFamily="34" charset="0"/>
              </a:rPr>
              <a:t>. Nunc a </a:t>
            </a:r>
            <a:r>
              <a:rPr lang="en-US" sz="1400" dirty="0" err="1">
                <a:solidFill>
                  <a:prstClr val="white">
                    <a:lumMod val="65000"/>
                  </a:prstClr>
                </a:solidFill>
                <a:ea typeface="Open Sans Semibold" pitchFamily="34" charset="0"/>
                <a:cs typeface="Open Sans Semibold" pitchFamily="34" charset="0"/>
              </a:rPr>
              <a:t>leo</a:t>
            </a:r>
            <a:r>
              <a:rPr lang="en-US" sz="1400" dirty="0">
                <a:solidFill>
                  <a:prstClr val="white">
                    <a:lumMod val="65000"/>
                  </a:prstClr>
                </a:solidFill>
                <a:ea typeface="Open Sans Semibold" pitchFamily="34" charset="0"/>
                <a:cs typeface="Open Sans Semibold" pitchFamily="34" charset="0"/>
              </a:rPr>
              <a:t> magna, sit </a:t>
            </a:r>
            <a:r>
              <a:rPr lang="en-US" sz="1400" dirty="0" err="1">
                <a:solidFill>
                  <a:prstClr val="white">
                    <a:lumMod val="65000"/>
                  </a:prstClr>
                </a:solidFill>
                <a:ea typeface="Open Sans Semibold" pitchFamily="34" charset="0"/>
                <a:cs typeface="Open Sans Semibold" pitchFamily="34" charset="0"/>
              </a:rPr>
              <a:t>amet</a:t>
            </a:r>
            <a:r>
              <a:rPr lang="en-US" sz="1400" dirty="0">
                <a:solidFill>
                  <a:prstClr val="white">
                    <a:lumMod val="65000"/>
                  </a:prstClr>
                </a:solidFill>
                <a:ea typeface="Open Sans Semibold" pitchFamily="34" charset="0"/>
                <a:cs typeface="Open Sans Semibold" pitchFamily="34" charset="0"/>
              </a:rPr>
              <a:t> </a:t>
            </a:r>
            <a:r>
              <a:rPr lang="en-US" sz="1400" dirty="0" err="1">
                <a:solidFill>
                  <a:prstClr val="white">
                    <a:lumMod val="65000"/>
                  </a:prstClr>
                </a:solidFill>
                <a:ea typeface="Open Sans Semibold" pitchFamily="34" charset="0"/>
                <a:cs typeface="Open Sans Semibold" pitchFamily="34" charset="0"/>
              </a:rPr>
              <a:t>consequat</a:t>
            </a:r>
            <a:r>
              <a:rPr lang="en-US" sz="1400" dirty="0">
                <a:solidFill>
                  <a:prstClr val="white">
                    <a:lumMod val="65000"/>
                  </a:prstClr>
                </a:solidFill>
                <a:ea typeface="Open Sans Semibold" pitchFamily="34" charset="0"/>
                <a:cs typeface="Open Sans Semibold" pitchFamily="34" charset="0"/>
              </a:rPr>
              <a:t> </a:t>
            </a:r>
            <a:r>
              <a:rPr lang="en-US" sz="1400" dirty="0" err="1">
                <a:solidFill>
                  <a:prstClr val="white">
                    <a:lumMod val="65000"/>
                  </a:prstClr>
                </a:solidFill>
                <a:ea typeface="Open Sans Semibold" pitchFamily="34" charset="0"/>
                <a:cs typeface="Open Sans Semibold" pitchFamily="34" charset="0"/>
              </a:rPr>
              <a:t>risus</a:t>
            </a:r>
            <a:r>
              <a:rPr lang="en-US" sz="1400" dirty="0">
                <a:solidFill>
                  <a:prstClr val="white">
                    <a:lumMod val="65000"/>
                  </a:prstClr>
                </a:solidFill>
                <a:ea typeface="Open Sans Semibold" pitchFamily="34" charset="0"/>
                <a:cs typeface="Open Sans Semibold" pitchFamily="34" charset="0"/>
              </a:rPr>
              <a:t>. </a:t>
            </a:r>
            <a:r>
              <a:rPr lang="en-US" sz="1400" dirty="0" err="1">
                <a:solidFill>
                  <a:prstClr val="white">
                    <a:lumMod val="65000"/>
                  </a:prstClr>
                </a:solidFill>
                <a:ea typeface="Open Sans Semibold" pitchFamily="34" charset="0"/>
                <a:cs typeface="Open Sans Semibold" pitchFamily="34" charset="0"/>
              </a:rPr>
              <a:t>Etiam</a:t>
            </a:r>
            <a:r>
              <a:rPr lang="en-US" sz="1400" dirty="0">
                <a:solidFill>
                  <a:prstClr val="white">
                    <a:lumMod val="65000"/>
                  </a:prstClr>
                </a:solidFill>
                <a:ea typeface="Open Sans Semibold" pitchFamily="34" charset="0"/>
                <a:cs typeface="Open Sans Semibold" pitchFamily="34" charset="0"/>
              </a:rPr>
              <a:t> </a:t>
            </a:r>
            <a:r>
              <a:rPr lang="en-US" sz="1400" dirty="0" err="1">
                <a:solidFill>
                  <a:prstClr val="white">
                    <a:lumMod val="65000"/>
                  </a:prstClr>
                </a:solidFill>
                <a:ea typeface="Open Sans Semibold" pitchFamily="34" charset="0"/>
                <a:cs typeface="Open Sans Semibold" pitchFamily="34" charset="0"/>
              </a:rPr>
              <a:t>faucibus</a:t>
            </a:r>
            <a:r>
              <a:rPr lang="en-US" sz="1400" dirty="0">
                <a:solidFill>
                  <a:prstClr val="white">
                    <a:lumMod val="65000"/>
                  </a:prstClr>
                </a:solidFill>
                <a:ea typeface="Open Sans Semibold" pitchFamily="34" charset="0"/>
                <a:cs typeface="Open Sans Semibold" pitchFamily="34" charset="0"/>
              </a:rPr>
              <a:t> </a:t>
            </a:r>
            <a:r>
              <a:rPr lang="en-US" sz="1400" dirty="0" err="1">
                <a:solidFill>
                  <a:prstClr val="white">
                    <a:lumMod val="65000"/>
                  </a:prstClr>
                </a:solidFill>
                <a:ea typeface="Open Sans Semibold" pitchFamily="34" charset="0"/>
                <a:cs typeface="Open Sans Semibold" pitchFamily="34" charset="0"/>
              </a:rPr>
              <a:t>tortor</a:t>
            </a:r>
            <a:r>
              <a:rPr lang="en-US" sz="1400" dirty="0">
                <a:solidFill>
                  <a:prstClr val="white">
                    <a:lumMod val="65000"/>
                  </a:prstClr>
                </a:solidFill>
                <a:ea typeface="Open Sans Semibold" pitchFamily="34" charset="0"/>
                <a:cs typeface="Open Sans Semibold" pitchFamily="34" charset="0"/>
              </a:rPr>
              <a:t> a ipsum </a:t>
            </a:r>
            <a:r>
              <a:rPr lang="en-US" sz="1400" dirty="0" err="1">
                <a:solidFill>
                  <a:prstClr val="white">
                    <a:lumMod val="65000"/>
                  </a:prstClr>
                </a:solidFill>
                <a:ea typeface="Open Sans Semibold" pitchFamily="34" charset="0"/>
                <a:cs typeface="Open Sans Semibold" pitchFamily="34" charset="0"/>
              </a:rPr>
              <a:t>vehicula</a:t>
            </a:r>
            <a:r>
              <a:rPr lang="en-US" sz="1400" dirty="0">
                <a:solidFill>
                  <a:prstClr val="white">
                    <a:lumMod val="65000"/>
                  </a:prstClr>
                </a:solidFill>
                <a:ea typeface="Open Sans Semibold" pitchFamily="34" charset="0"/>
                <a:cs typeface="Open Sans Semibold" pitchFamily="34" charset="0"/>
              </a:rPr>
              <a:t> sed </a:t>
            </a:r>
            <a:r>
              <a:rPr lang="en-US" sz="1400" dirty="0" err="1">
                <a:solidFill>
                  <a:prstClr val="white">
                    <a:lumMod val="65000"/>
                  </a:prstClr>
                </a:solidFill>
                <a:ea typeface="Open Sans Semibold" pitchFamily="34" charset="0"/>
                <a:cs typeface="Open Sans Semibold" pitchFamily="34" charset="0"/>
              </a:rPr>
              <a:t>suscipit</a:t>
            </a:r>
            <a:r>
              <a:rPr lang="en-US" sz="1400" dirty="0">
                <a:solidFill>
                  <a:prstClr val="white">
                    <a:lumMod val="65000"/>
                  </a:prstClr>
                </a:solidFill>
                <a:ea typeface="Open Sans Semibold" pitchFamily="34" charset="0"/>
                <a:cs typeface="Open Sans Semibold" pitchFamily="34" charset="0"/>
              </a:rPr>
              <a:t>. Nunc a </a:t>
            </a:r>
            <a:r>
              <a:rPr lang="en-US" sz="1400" dirty="0" err="1">
                <a:solidFill>
                  <a:prstClr val="white">
                    <a:lumMod val="65000"/>
                  </a:prstClr>
                </a:solidFill>
                <a:ea typeface="Open Sans Semibold" pitchFamily="34" charset="0"/>
                <a:cs typeface="Open Sans Semibold" pitchFamily="34" charset="0"/>
              </a:rPr>
              <a:t>leo</a:t>
            </a:r>
            <a:r>
              <a:rPr lang="en-US" sz="1400" dirty="0">
                <a:solidFill>
                  <a:prstClr val="white">
                    <a:lumMod val="65000"/>
                  </a:prstClr>
                </a:solidFill>
                <a:ea typeface="Open Sans Semibold" pitchFamily="34" charset="0"/>
                <a:cs typeface="Open Sans Semibold" pitchFamily="34" charset="0"/>
              </a:rPr>
              <a:t> magna, sit </a:t>
            </a:r>
            <a:r>
              <a:rPr lang="en-US" sz="1400" dirty="0" err="1">
                <a:solidFill>
                  <a:prstClr val="white">
                    <a:lumMod val="65000"/>
                  </a:prstClr>
                </a:solidFill>
                <a:ea typeface="Open Sans Semibold" pitchFamily="34" charset="0"/>
                <a:cs typeface="Open Sans Semibold" pitchFamily="34" charset="0"/>
              </a:rPr>
              <a:t>amet</a:t>
            </a:r>
            <a:r>
              <a:rPr lang="en-US" sz="1400" dirty="0">
                <a:solidFill>
                  <a:prstClr val="white">
                    <a:lumMod val="65000"/>
                  </a:prstClr>
                </a:solidFill>
                <a:ea typeface="Open Sans Semibold" pitchFamily="34" charset="0"/>
                <a:cs typeface="Open Sans Semibold" pitchFamily="34" charset="0"/>
              </a:rPr>
              <a:t> </a:t>
            </a:r>
            <a:r>
              <a:rPr lang="en-US" sz="1400" dirty="0" err="1">
                <a:solidFill>
                  <a:prstClr val="white">
                    <a:lumMod val="65000"/>
                  </a:prstClr>
                </a:solidFill>
                <a:ea typeface="Open Sans Semibold" pitchFamily="34" charset="0"/>
                <a:cs typeface="Open Sans Semibold" pitchFamily="34" charset="0"/>
              </a:rPr>
              <a:t>consequat</a:t>
            </a:r>
            <a:r>
              <a:rPr lang="en-US" sz="1400" dirty="0">
                <a:solidFill>
                  <a:prstClr val="white">
                    <a:lumMod val="65000"/>
                  </a:prstClr>
                </a:solidFill>
                <a:ea typeface="Open Sans Semibold" pitchFamily="34" charset="0"/>
                <a:cs typeface="Open Sans Semibold" pitchFamily="34" charset="0"/>
              </a:rPr>
              <a:t> </a:t>
            </a:r>
            <a:r>
              <a:rPr lang="en-US" sz="1400" dirty="0" err="1">
                <a:solidFill>
                  <a:prstClr val="white">
                    <a:lumMod val="65000"/>
                  </a:prstClr>
                </a:solidFill>
                <a:ea typeface="Open Sans Semibold" pitchFamily="34" charset="0"/>
                <a:cs typeface="Open Sans Semibold" pitchFamily="34" charset="0"/>
              </a:rPr>
              <a:t>risus</a:t>
            </a:r>
            <a:r>
              <a:rPr lang="en-US" sz="1400" dirty="0">
                <a:solidFill>
                  <a:prstClr val="white">
                    <a:lumMod val="65000"/>
                  </a:prstClr>
                </a:solidFill>
                <a:ea typeface="Open Sans Semibold" pitchFamily="34" charset="0"/>
                <a:cs typeface="Open Sans Semibold" pitchFamily="34" charset="0"/>
              </a:rPr>
              <a:t>. </a:t>
            </a:r>
          </a:p>
        </p:txBody>
      </p:sp>
      <p:sp>
        <p:nvSpPr>
          <p:cNvPr id="133" name="Freeform 7">
            <a:extLst>
              <a:ext uri="{FF2B5EF4-FFF2-40B4-BE49-F238E27FC236}">
                <a16:creationId xmlns:a16="http://schemas.microsoft.com/office/drawing/2014/main" id="{C8506803-CD81-4597-A82F-8734F7C11C2D}"/>
              </a:ext>
            </a:extLst>
          </p:cNvPr>
          <p:cNvSpPr>
            <a:spLocks/>
          </p:cNvSpPr>
          <p:nvPr/>
        </p:nvSpPr>
        <p:spPr bwMode="auto">
          <a:xfrm>
            <a:off x="2971801" y="3109912"/>
            <a:ext cx="1528763" cy="1519238"/>
          </a:xfrm>
          <a:custGeom>
            <a:avLst/>
            <a:gdLst>
              <a:gd name="T0" fmla="*/ 648 w 650"/>
              <a:gd name="T1" fmla="*/ 646 h 646"/>
              <a:gd name="T2" fmla="*/ 625 w 650"/>
              <a:gd name="T3" fmla="*/ 626 h 646"/>
              <a:gd name="T4" fmla="*/ 578 w 650"/>
              <a:gd name="T5" fmla="*/ 557 h 646"/>
              <a:gd name="T6" fmla="*/ 551 w 650"/>
              <a:gd name="T7" fmla="*/ 633 h 646"/>
              <a:gd name="T8" fmla="*/ 521 w 650"/>
              <a:gd name="T9" fmla="*/ 628 h 646"/>
              <a:gd name="T10" fmla="*/ 522 w 650"/>
              <a:gd name="T11" fmla="*/ 547 h 646"/>
              <a:gd name="T12" fmla="*/ 454 w 650"/>
              <a:gd name="T13" fmla="*/ 596 h 646"/>
              <a:gd name="T14" fmla="*/ 426 w 650"/>
              <a:gd name="T15" fmla="*/ 607 h 646"/>
              <a:gd name="T16" fmla="*/ 411 w 650"/>
              <a:gd name="T17" fmla="*/ 581 h 646"/>
              <a:gd name="T18" fmla="*/ 391 w 650"/>
              <a:gd name="T19" fmla="*/ 499 h 646"/>
              <a:gd name="T20" fmla="*/ 339 w 650"/>
              <a:gd name="T21" fmla="*/ 561 h 646"/>
              <a:gd name="T22" fmla="*/ 313 w 650"/>
              <a:gd name="T23" fmla="*/ 547 h 646"/>
              <a:gd name="T24" fmla="*/ 341 w 650"/>
              <a:gd name="T25" fmla="*/ 470 h 646"/>
              <a:gd name="T26" fmla="*/ 261 w 650"/>
              <a:gd name="T27" fmla="*/ 493 h 646"/>
              <a:gd name="T28" fmla="*/ 231 w 650"/>
              <a:gd name="T29" fmla="*/ 494 h 646"/>
              <a:gd name="T30" fmla="*/ 226 w 650"/>
              <a:gd name="T31" fmla="*/ 465 h 646"/>
              <a:gd name="T32" fmla="*/ 235 w 650"/>
              <a:gd name="T33" fmla="*/ 381 h 646"/>
              <a:gd name="T34" fmla="*/ 165 w 650"/>
              <a:gd name="T35" fmla="*/ 422 h 646"/>
              <a:gd name="T36" fmla="*/ 146 w 650"/>
              <a:gd name="T37" fmla="*/ 399 h 646"/>
              <a:gd name="T38" fmla="*/ 198 w 650"/>
              <a:gd name="T39" fmla="*/ 337 h 646"/>
              <a:gd name="T40" fmla="*/ 114 w 650"/>
              <a:gd name="T41" fmla="*/ 331 h 646"/>
              <a:gd name="T42" fmla="*/ 86 w 650"/>
              <a:gd name="T43" fmla="*/ 321 h 646"/>
              <a:gd name="T44" fmla="*/ 92 w 650"/>
              <a:gd name="T45" fmla="*/ 292 h 646"/>
              <a:gd name="T46" fmla="*/ 128 w 650"/>
              <a:gd name="T47" fmla="*/ 216 h 646"/>
              <a:gd name="T48" fmla="*/ 49 w 650"/>
              <a:gd name="T49" fmla="*/ 230 h 646"/>
              <a:gd name="T50" fmla="*/ 38 w 650"/>
              <a:gd name="T51" fmla="*/ 202 h 646"/>
              <a:gd name="T52" fmla="*/ 109 w 650"/>
              <a:gd name="T53" fmla="*/ 162 h 646"/>
              <a:gd name="T54" fmla="*/ 32 w 650"/>
              <a:gd name="T55" fmla="*/ 128 h 646"/>
              <a:gd name="T56" fmla="*/ 9 w 650"/>
              <a:gd name="T57" fmla="*/ 109 h 646"/>
              <a:gd name="T58" fmla="*/ 24 w 650"/>
              <a:gd name="T59" fmla="*/ 84 h 646"/>
              <a:gd name="T60" fmla="*/ 85 w 650"/>
              <a:gd name="T61" fmla="*/ 25 h 646"/>
              <a:gd name="T62" fmla="*/ 5 w 650"/>
              <a:gd name="T63" fmla="*/ 11 h 646"/>
              <a:gd name="T64" fmla="*/ 650 w 650"/>
              <a:gd name="T65" fmla="*/ 0 h 6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50" h="646">
                <a:moveTo>
                  <a:pt x="650" y="646"/>
                </a:moveTo>
                <a:cubicBezTo>
                  <a:pt x="649" y="646"/>
                  <a:pt x="649" y="646"/>
                  <a:pt x="648" y="646"/>
                </a:cubicBezTo>
                <a:cubicBezTo>
                  <a:pt x="642" y="646"/>
                  <a:pt x="637" y="644"/>
                  <a:pt x="633" y="640"/>
                </a:cubicBezTo>
                <a:cubicBezTo>
                  <a:pt x="629" y="637"/>
                  <a:pt x="626" y="632"/>
                  <a:pt x="625" y="626"/>
                </a:cubicBezTo>
                <a:cubicBezTo>
                  <a:pt x="625" y="620"/>
                  <a:pt x="622" y="589"/>
                  <a:pt x="619" y="560"/>
                </a:cubicBezTo>
                <a:cubicBezTo>
                  <a:pt x="605" y="560"/>
                  <a:pt x="592" y="558"/>
                  <a:pt x="578" y="557"/>
                </a:cubicBezTo>
                <a:cubicBezTo>
                  <a:pt x="571" y="584"/>
                  <a:pt x="562" y="614"/>
                  <a:pt x="561" y="621"/>
                </a:cubicBezTo>
                <a:cubicBezTo>
                  <a:pt x="559" y="626"/>
                  <a:pt x="555" y="630"/>
                  <a:pt x="551" y="633"/>
                </a:cubicBezTo>
                <a:cubicBezTo>
                  <a:pt x="546" y="636"/>
                  <a:pt x="541" y="637"/>
                  <a:pt x="535" y="636"/>
                </a:cubicBezTo>
                <a:cubicBezTo>
                  <a:pt x="530" y="635"/>
                  <a:pt x="525" y="632"/>
                  <a:pt x="521" y="628"/>
                </a:cubicBezTo>
                <a:cubicBezTo>
                  <a:pt x="518" y="624"/>
                  <a:pt x="516" y="619"/>
                  <a:pt x="517" y="613"/>
                </a:cubicBezTo>
                <a:cubicBezTo>
                  <a:pt x="517" y="607"/>
                  <a:pt x="519" y="575"/>
                  <a:pt x="522" y="547"/>
                </a:cubicBezTo>
                <a:cubicBezTo>
                  <a:pt x="508" y="544"/>
                  <a:pt x="495" y="540"/>
                  <a:pt x="482" y="536"/>
                </a:cubicBezTo>
                <a:cubicBezTo>
                  <a:pt x="470" y="562"/>
                  <a:pt x="456" y="590"/>
                  <a:pt x="454" y="596"/>
                </a:cubicBezTo>
                <a:cubicBezTo>
                  <a:pt x="451" y="601"/>
                  <a:pt x="447" y="605"/>
                  <a:pt x="442" y="607"/>
                </a:cubicBezTo>
                <a:cubicBezTo>
                  <a:pt x="437" y="608"/>
                  <a:pt x="431" y="608"/>
                  <a:pt x="426" y="607"/>
                </a:cubicBezTo>
                <a:cubicBezTo>
                  <a:pt x="421" y="605"/>
                  <a:pt x="417" y="601"/>
                  <a:pt x="414" y="596"/>
                </a:cubicBezTo>
                <a:cubicBezTo>
                  <a:pt x="411" y="592"/>
                  <a:pt x="410" y="586"/>
                  <a:pt x="411" y="581"/>
                </a:cubicBezTo>
                <a:cubicBezTo>
                  <a:pt x="413" y="574"/>
                  <a:pt x="421" y="544"/>
                  <a:pt x="428" y="517"/>
                </a:cubicBezTo>
                <a:cubicBezTo>
                  <a:pt x="416" y="511"/>
                  <a:pt x="403" y="505"/>
                  <a:pt x="391" y="499"/>
                </a:cubicBezTo>
                <a:cubicBezTo>
                  <a:pt x="375" y="522"/>
                  <a:pt x="356" y="548"/>
                  <a:pt x="353" y="553"/>
                </a:cubicBezTo>
                <a:cubicBezTo>
                  <a:pt x="349" y="558"/>
                  <a:pt x="344" y="560"/>
                  <a:pt x="339" y="561"/>
                </a:cubicBezTo>
                <a:cubicBezTo>
                  <a:pt x="334" y="562"/>
                  <a:pt x="328" y="562"/>
                  <a:pt x="323" y="559"/>
                </a:cubicBezTo>
                <a:cubicBezTo>
                  <a:pt x="319" y="556"/>
                  <a:pt x="315" y="552"/>
                  <a:pt x="313" y="547"/>
                </a:cubicBezTo>
                <a:cubicBezTo>
                  <a:pt x="312" y="542"/>
                  <a:pt x="311" y="536"/>
                  <a:pt x="314" y="531"/>
                </a:cubicBezTo>
                <a:cubicBezTo>
                  <a:pt x="317" y="525"/>
                  <a:pt x="330" y="496"/>
                  <a:pt x="341" y="470"/>
                </a:cubicBezTo>
                <a:cubicBezTo>
                  <a:pt x="330" y="463"/>
                  <a:pt x="319" y="455"/>
                  <a:pt x="308" y="447"/>
                </a:cubicBezTo>
                <a:cubicBezTo>
                  <a:pt x="287" y="467"/>
                  <a:pt x="265" y="489"/>
                  <a:pt x="261" y="493"/>
                </a:cubicBezTo>
                <a:cubicBezTo>
                  <a:pt x="257" y="497"/>
                  <a:pt x="251" y="499"/>
                  <a:pt x="246" y="499"/>
                </a:cubicBezTo>
                <a:cubicBezTo>
                  <a:pt x="241" y="499"/>
                  <a:pt x="235" y="497"/>
                  <a:pt x="231" y="494"/>
                </a:cubicBezTo>
                <a:cubicBezTo>
                  <a:pt x="227" y="490"/>
                  <a:pt x="224" y="485"/>
                  <a:pt x="223" y="480"/>
                </a:cubicBezTo>
                <a:cubicBezTo>
                  <a:pt x="222" y="475"/>
                  <a:pt x="223" y="469"/>
                  <a:pt x="226" y="465"/>
                </a:cubicBezTo>
                <a:cubicBezTo>
                  <a:pt x="230" y="459"/>
                  <a:pt x="248" y="433"/>
                  <a:pt x="264" y="410"/>
                </a:cubicBezTo>
                <a:cubicBezTo>
                  <a:pt x="254" y="400"/>
                  <a:pt x="244" y="391"/>
                  <a:pt x="235" y="381"/>
                </a:cubicBezTo>
                <a:cubicBezTo>
                  <a:pt x="211" y="397"/>
                  <a:pt x="186" y="415"/>
                  <a:pt x="180" y="418"/>
                </a:cubicBezTo>
                <a:cubicBezTo>
                  <a:pt x="176" y="422"/>
                  <a:pt x="170" y="423"/>
                  <a:pt x="165" y="422"/>
                </a:cubicBezTo>
                <a:cubicBezTo>
                  <a:pt x="160" y="421"/>
                  <a:pt x="155" y="418"/>
                  <a:pt x="151" y="414"/>
                </a:cubicBezTo>
                <a:cubicBezTo>
                  <a:pt x="147" y="409"/>
                  <a:pt x="146" y="404"/>
                  <a:pt x="146" y="399"/>
                </a:cubicBezTo>
                <a:cubicBezTo>
                  <a:pt x="146" y="394"/>
                  <a:pt x="148" y="388"/>
                  <a:pt x="151" y="384"/>
                </a:cubicBezTo>
                <a:cubicBezTo>
                  <a:pt x="156" y="379"/>
                  <a:pt x="178" y="357"/>
                  <a:pt x="198" y="337"/>
                </a:cubicBezTo>
                <a:cubicBezTo>
                  <a:pt x="190" y="326"/>
                  <a:pt x="182" y="315"/>
                  <a:pt x="174" y="303"/>
                </a:cubicBezTo>
                <a:cubicBezTo>
                  <a:pt x="149" y="315"/>
                  <a:pt x="120" y="328"/>
                  <a:pt x="114" y="331"/>
                </a:cubicBezTo>
                <a:cubicBezTo>
                  <a:pt x="109" y="333"/>
                  <a:pt x="103" y="333"/>
                  <a:pt x="98" y="331"/>
                </a:cubicBezTo>
                <a:cubicBezTo>
                  <a:pt x="93" y="329"/>
                  <a:pt x="89" y="326"/>
                  <a:pt x="86" y="321"/>
                </a:cubicBezTo>
                <a:cubicBezTo>
                  <a:pt x="83" y="316"/>
                  <a:pt x="83" y="311"/>
                  <a:pt x="84" y="305"/>
                </a:cubicBezTo>
                <a:cubicBezTo>
                  <a:pt x="85" y="300"/>
                  <a:pt x="87" y="295"/>
                  <a:pt x="92" y="292"/>
                </a:cubicBezTo>
                <a:cubicBezTo>
                  <a:pt x="97" y="288"/>
                  <a:pt x="123" y="270"/>
                  <a:pt x="146" y="253"/>
                </a:cubicBezTo>
                <a:cubicBezTo>
                  <a:pt x="139" y="241"/>
                  <a:pt x="134" y="229"/>
                  <a:pt x="128" y="216"/>
                </a:cubicBezTo>
                <a:cubicBezTo>
                  <a:pt x="101" y="223"/>
                  <a:pt x="71" y="231"/>
                  <a:pt x="64" y="233"/>
                </a:cubicBezTo>
                <a:cubicBezTo>
                  <a:pt x="59" y="234"/>
                  <a:pt x="53" y="233"/>
                  <a:pt x="49" y="230"/>
                </a:cubicBezTo>
                <a:cubicBezTo>
                  <a:pt x="44" y="228"/>
                  <a:pt x="40" y="224"/>
                  <a:pt x="38" y="218"/>
                </a:cubicBezTo>
                <a:cubicBezTo>
                  <a:pt x="37" y="213"/>
                  <a:pt x="37" y="207"/>
                  <a:pt x="38" y="202"/>
                </a:cubicBezTo>
                <a:cubicBezTo>
                  <a:pt x="40" y="198"/>
                  <a:pt x="44" y="193"/>
                  <a:pt x="49" y="191"/>
                </a:cubicBezTo>
                <a:cubicBezTo>
                  <a:pt x="55" y="188"/>
                  <a:pt x="83" y="174"/>
                  <a:pt x="109" y="162"/>
                </a:cubicBezTo>
                <a:cubicBezTo>
                  <a:pt x="105" y="149"/>
                  <a:pt x="101" y="136"/>
                  <a:pt x="98" y="122"/>
                </a:cubicBezTo>
                <a:cubicBezTo>
                  <a:pt x="70" y="125"/>
                  <a:pt x="38" y="127"/>
                  <a:pt x="32" y="128"/>
                </a:cubicBezTo>
                <a:cubicBezTo>
                  <a:pt x="27" y="128"/>
                  <a:pt x="21" y="126"/>
                  <a:pt x="17" y="123"/>
                </a:cubicBezTo>
                <a:cubicBezTo>
                  <a:pt x="13" y="119"/>
                  <a:pt x="10" y="115"/>
                  <a:pt x="9" y="109"/>
                </a:cubicBezTo>
                <a:cubicBezTo>
                  <a:pt x="8" y="103"/>
                  <a:pt x="9" y="98"/>
                  <a:pt x="12" y="93"/>
                </a:cubicBezTo>
                <a:cubicBezTo>
                  <a:pt x="15" y="89"/>
                  <a:pt x="19" y="85"/>
                  <a:pt x="24" y="84"/>
                </a:cubicBezTo>
                <a:cubicBezTo>
                  <a:pt x="31" y="82"/>
                  <a:pt x="61" y="73"/>
                  <a:pt x="88" y="66"/>
                </a:cubicBezTo>
                <a:cubicBezTo>
                  <a:pt x="86" y="52"/>
                  <a:pt x="85" y="39"/>
                  <a:pt x="85" y="25"/>
                </a:cubicBezTo>
                <a:cubicBezTo>
                  <a:pt x="56" y="22"/>
                  <a:pt x="25" y="19"/>
                  <a:pt x="19" y="19"/>
                </a:cubicBezTo>
                <a:cubicBezTo>
                  <a:pt x="13" y="18"/>
                  <a:pt x="8" y="15"/>
                  <a:pt x="5" y="11"/>
                </a:cubicBezTo>
                <a:cubicBezTo>
                  <a:pt x="2" y="8"/>
                  <a:pt x="0" y="4"/>
                  <a:pt x="0" y="0"/>
                </a:cubicBezTo>
                <a:cubicBezTo>
                  <a:pt x="650" y="0"/>
                  <a:pt x="650" y="0"/>
                  <a:pt x="650" y="0"/>
                </a:cubicBezTo>
                <a:lnTo>
                  <a:pt x="650" y="646"/>
                </a:lnTo>
                <a:close/>
              </a:path>
            </a:pathLst>
          </a:custGeom>
          <a:solidFill>
            <a:srgbClr val="B9D51F"/>
          </a:solidFill>
          <a:ln>
            <a:noFill/>
          </a:ln>
        </p:spPr>
        <p:txBody>
          <a:bodyPr vert="horz" wrap="square" lIns="91440" tIns="45720" rIns="91440" bIns="45720" numCol="1" anchor="t" anchorCtr="0" compatLnSpc="1">
            <a:prstTxWarp prst="textNoShape">
              <a:avLst/>
            </a:prstTxWarp>
          </a:bodyPr>
          <a:lstStyle/>
          <a:p>
            <a:pPr defTabSz="914378"/>
            <a:endParaRPr lang="en-US" sz="1800">
              <a:solidFill>
                <a:prstClr val="black"/>
              </a:solidFill>
            </a:endParaRPr>
          </a:p>
        </p:txBody>
      </p:sp>
      <p:sp>
        <p:nvSpPr>
          <p:cNvPr id="134" name="Freeform 8">
            <a:extLst>
              <a:ext uri="{FF2B5EF4-FFF2-40B4-BE49-F238E27FC236}">
                <a16:creationId xmlns:a16="http://schemas.microsoft.com/office/drawing/2014/main" id="{FDBBCC74-B0E0-45B4-9462-66E9CAEF4CE8}"/>
              </a:ext>
            </a:extLst>
          </p:cNvPr>
          <p:cNvSpPr>
            <a:spLocks/>
          </p:cNvSpPr>
          <p:nvPr/>
        </p:nvSpPr>
        <p:spPr bwMode="auto">
          <a:xfrm>
            <a:off x="4495801" y="1593850"/>
            <a:ext cx="1530350" cy="1520825"/>
          </a:xfrm>
          <a:custGeom>
            <a:avLst/>
            <a:gdLst>
              <a:gd name="T0" fmla="*/ 3 w 651"/>
              <a:gd name="T1" fmla="*/ 0 h 647"/>
              <a:gd name="T2" fmla="*/ 25 w 651"/>
              <a:gd name="T3" fmla="*/ 20 h 647"/>
              <a:gd name="T4" fmla="*/ 72 w 651"/>
              <a:gd name="T5" fmla="*/ 89 h 647"/>
              <a:gd name="T6" fmla="*/ 100 w 651"/>
              <a:gd name="T7" fmla="*/ 13 h 647"/>
              <a:gd name="T8" fmla="*/ 129 w 651"/>
              <a:gd name="T9" fmla="*/ 18 h 647"/>
              <a:gd name="T10" fmla="*/ 129 w 651"/>
              <a:gd name="T11" fmla="*/ 99 h 647"/>
              <a:gd name="T12" fmla="*/ 197 w 651"/>
              <a:gd name="T13" fmla="*/ 50 h 647"/>
              <a:gd name="T14" fmla="*/ 224 w 651"/>
              <a:gd name="T15" fmla="*/ 40 h 647"/>
              <a:gd name="T16" fmla="*/ 239 w 651"/>
              <a:gd name="T17" fmla="*/ 66 h 647"/>
              <a:gd name="T18" fmla="*/ 259 w 651"/>
              <a:gd name="T19" fmla="*/ 147 h 647"/>
              <a:gd name="T20" fmla="*/ 311 w 651"/>
              <a:gd name="T21" fmla="*/ 85 h 647"/>
              <a:gd name="T22" fmla="*/ 337 w 651"/>
              <a:gd name="T23" fmla="*/ 100 h 647"/>
              <a:gd name="T24" fmla="*/ 309 w 651"/>
              <a:gd name="T25" fmla="*/ 176 h 647"/>
              <a:gd name="T26" fmla="*/ 390 w 651"/>
              <a:gd name="T27" fmla="*/ 153 h 647"/>
              <a:gd name="T28" fmla="*/ 419 w 651"/>
              <a:gd name="T29" fmla="*/ 153 h 647"/>
              <a:gd name="T30" fmla="*/ 424 w 651"/>
              <a:gd name="T31" fmla="*/ 182 h 647"/>
              <a:gd name="T32" fmla="*/ 416 w 651"/>
              <a:gd name="T33" fmla="*/ 266 h 647"/>
              <a:gd name="T34" fmla="*/ 486 w 651"/>
              <a:gd name="T35" fmla="*/ 225 h 647"/>
              <a:gd name="T36" fmla="*/ 505 w 651"/>
              <a:gd name="T37" fmla="*/ 248 h 647"/>
              <a:gd name="T38" fmla="*/ 452 w 651"/>
              <a:gd name="T39" fmla="*/ 309 h 647"/>
              <a:gd name="T40" fmla="*/ 536 w 651"/>
              <a:gd name="T41" fmla="*/ 316 h 647"/>
              <a:gd name="T42" fmla="*/ 564 w 651"/>
              <a:gd name="T43" fmla="*/ 325 h 647"/>
              <a:gd name="T44" fmla="*/ 558 w 651"/>
              <a:gd name="T45" fmla="*/ 355 h 647"/>
              <a:gd name="T46" fmla="*/ 522 w 651"/>
              <a:gd name="T47" fmla="*/ 430 h 647"/>
              <a:gd name="T48" fmla="*/ 602 w 651"/>
              <a:gd name="T49" fmla="*/ 416 h 647"/>
              <a:gd name="T50" fmla="*/ 612 w 651"/>
              <a:gd name="T51" fmla="*/ 444 h 647"/>
              <a:gd name="T52" fmla="*/ 542 w 651"/>
              <a:gd name="T53" fmla="*/ 484 h 647"/>
              <a:gd name="T54" fmla="*/ 618 w 651"/>
              <a:gd name="T55" fmla="*/ 519 h 647"/>
              <a:gd name="T56" fmla="*/ 641 w 651"/>
              <a:gd name="T57" fmla="*/ 537 h 647"/>
              <a:gd name="T58" fmla="*/ 626 w 651"/>
              <a:gd name="T59" fmla="*/ 563 h 647"/>
              <a:gd name="T60" fmla="*/ 566 w 651"/>
              <a:gd name="T61" fmla="*/ 621 h 647"/>
              <a:gd name="T62" fmla="*/ 646 w 651"/>
              <a:gd name="T63" fmla="*/ 635 h 647"/>
              <a:gd name="T64" fmla="*/ 0 w 651"/>
              <a:gd name="T65" fmla="*/ 647 h 6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51" h="647">
                <a:moveTo>
                  <a:pt x="0" y="1"/>
                </a:moveTo>
                <a:cubicBezTo>
                  <a:pt x="1" y="0"/>
                  <a:pt x="2" y="0"/>
                  <a:pt x="3" y="0"/>
                </a:cubicBezTo>
                <a:cubicBezTo>
                  <a:pt x="8" y="0"/>
                  <a:pt x="13" y="3"/>
                  <a:pt x="18" y="6"/>
                </a:cubicBezTo>
                <a:cubicBezTo>
                  <a:pt x="22" y="9"/>
                  <a:pt x="24" y="14"/>
                  <a:pt x="25" y="20"/>
                </a:cubicBezTo>
                <a:cubicBezTo>
                  <a:pt x="26" y="26"/>
                  <a:pt x="29" y="58"/>
                  <a:pt x="31" y="86"/>
                </a:cubicBezTo>
                <a:cubicBezTo>
                  <a:pt x="45" y="87"/>
                  <a:pt x="59" y="88"/>
                  <a:pt x="72" y="89"/>
                </a:cubicBezTo>
                <a:cubicBezTo>
                  <a:pt x="80" y="62"/>
                  <a:pt x="88" y="32"/>
                  <a:pt x="90" y="26"/>
                </a:cubicBezTo>
                <a:cubicBezTo>
                  <a:pt x="91" y="20"/>
                  <a:pt x="95" y="16"/>
                  <a:pt x="100" y="13"/>
                </a:cubicBezTo>
                <a:cubicBezTo>
                  <a:pt x="104" y="11"/>
                  <a:pt x="110" y="9"/>
                  <a:pt x="115" y="10"/>
                </a:cubicBezTo>
                <a:cubicBezTo>
                  <a:pt x="121" y="11"/>
                  <a:pt x="125" y="14"/>
                  <a:pt x="129" y="18"/>
                </a:cubicBezTo>
                <a:cubicBezTo>
                  <a:pt x="132" y="23"/>
                  <a:pt x="134" y="28"/>
                  <a:pt x="134" y="33"/>
                </a:cubicBezTo>
                <a:cubicBezTo>
                  <a:pt x="133" y="40"/>
                  <a:pt x="131" y="71"/>
                  <a:pt x="129" y="99"/>
                </a:cubicBezTo>
                <a:cubicBezTo>
                  <a:pt x="142" y="102"/>
                  <a:pt x="155" y="106"/>
                  <a:pt x="168" y="110"/>
                </a:cubicBezTo>
                <a:cubicBezTo>
                  <a:pt x="180" y="84"/>
                  <a:pt x="194" y="56"/>
                  <a:pt x="197" y="50"/>
                </a:cubicBezTo>
                <a:cubicBezTo>
                  <a:pt x="199" y="45"/>
                  <a:pt x="203" y="42"/>
                  <a:pt x="208" y="40"/>
                </a:cubicBezTo>
                <a:cubicBezTo>
                  <a:pt x="214" y="38"/>
                  <a:pt x="219" y="38"/>
                  <a:pt x="224" y="40"/>
                </a:cubicBezTo>
                <a:cubicBezTo>
                  <a:pt x="230" y="42"/>
                  <a:pt x="234" y="45"/>
                  <a:pt x="236" y="50"/>
                </a:cubicBezTo>
                <a:cubicBezTo>
                  <a:pt x="239" y="55"/>
                  <a:pt x="240" y="60"/>
                  <a:pt x="239" y="66"/>
                </a:cubicBezTo>
                <a:cubicBezTo>
                  <a:pt x="237" y="72"/>
                  <a:pt x="229" y="102"/>
                  <a:pt x="222" y="130"/>
                </a:cubicBezTo>
                <a:cubicBezTo>
                  <a:pt x="235" y="135"/>
                  <a:pt x="247" y="141"/>
                  <a:pt x="259" y="147"/>
                </a:cubicBezTo>
                <a:cubicBezTo>
                  <a:pt x="276" y="124"/>
                  <a:pt x="294" y="98"/>
                  <a:pt x="298" y="93"/>
                </a:cubicBezTo>
                <a:cubicBezTo>
                  <a:pt x="301" y="89"/>
                  <a:pt x="306" y="86"/>
                  <a:pt x="311" y="85"/>
                </a:cubicBezTo>
                <a:cubicBezTo>
                  <a:pt x="316" y="84"/>
                  <a:pt x="322" y="85"/>
                  <a:pt x="327" y="88"/>
                </a:cubicBezTo>
                <a:cubicBezTo>
                  <a:pt x="332" y="90"/>
                  <a:pt x="335" y="95"/>
                  <a:pt x="337" y="100"/>
                </a:cubicBezTo>
                <a:cubicBezTo>
                  <a:pt x="339" y="105"/>
                  <a:pt x="339" y="110"/>
                  <a:pt x="336" y="116"/>
                </a:cubicBezTo>
                <a:cubicBezTo>
                  <a:pt x="334" y="121"/>
                  <a:pt x="321" y="150"/>
                  <a:pt x="309" y="176"/>
                </a:cubicBezTo>
                <a:cubicBezTo>
                  <a:pt x="321" y="183"/>
                  <a:pt x="332" y="191"/>
                  <a:pt x="343" y="200"/>
                </a:cubicBezTo>
                <a:cubicBezTo>
                  <a:pt x="363" y="180"/>
                  <a:pt x="385" y="157"/>
                  <a:pt x="390" y="153"/>
                </a:cubicBezTo>
                <a:cubicBezTo>
                  <a:pt x="394" y="149"/>
                  <a:pt x="399" y="147"/>
                  <a:pt x="404" y="147"/>
                </a:cubicBezTo>
                <a:cubicBezTo>
                  <a:pt x="410" y="147"/>
                  <a:pt x="415" y="149"/>
                  <a:pt x="419" y="153"/>
                </a:cubicBezTo>
                <a:cubicBezTo>
                  <a:pt x="424" y="156"/>
                  <a:pt x="426" y="161"/>
                  <a:pt x="427" y="166"/>
                </a:cubicBezTo>
                <a:cubicBezTo>
                  <a:pt x="428" y="172"/>
                  <a:pt x="427" y="177"/>
                  <a:pt x="424" y="182"/>
                </a:cubicBezTo>
                <a:cubicBezTo>
                  <a:pt x="420" y="187"/>
                  <a:pt x="403" y="213"/>
                  <a:pt x="386" y="237"/>
                </a:cubicBezTo>
                <a:cubicBezTo>
                  <a:pt x="397" y="246"/>
                  <a:pt x="406" y="255"/>
                  <a:pt x="416" y="266"/>
                </a:cubicBezTo>
                <a:cubicBezTo>
                  <a:pt x="439" y="249"/>
                  <a:pt x="465" y="231"/>
                  <a:pt x="470" y="228"/>
                </a:cubicBezTo>
                <a:cubicBezTo>
                  <a:pt x="475" y="225"/>
                  <a:pt x="480" y="224"/>
                  <a:pt x="486" y="225"/>
                </a:cubicBezTo>
                <a:cubicBezTo>
                  <a:pt x="491" y="225"/>
                  <a:pt x="496" y="228"/>
                  <a:pt x="499" y="232"/>
                </a:cubicBezTo>
                <a:cubicBezTo>
                  <a:pt x="503" y="237"/>
                  <a:pt x="505" y="242"/>
                  <a:pt x="505" y="248"/>
                </a:cubicBezTo>
                <a:cubicBezTo>
                  <a:pt x="505" y="253"/>
                  <a:pt x="503" y="258"/>
                  <a:pt x="499" y="262"/>
                </a:cubicBezTo>
                <a:cubicBezTo>
                  <a:pt x="494" y="267"/>
                  <a:pt x="472" y="289"/>
                  <a:pt x="452" y="309"/>
                </a:cubicBezTo>
                <a:cubicBezTo>
                  <a:pt x="461" y="320"/>
                  <a:pt x="469" y="332"/>
                  <a:pt x="476" y="343"/>
                </a:cubicBezTo>
                <a:cubicBezTo>
                  <a:pt x="502" y="331"/>
                  <a:pt x="530" y="318"/>
                  <a:pt x="536" y="316"/>
                </a:cubicBezTo>
                <a:cubicBezTo>
                  <a:pt x="541" y="313"/>
                  <a:pt x="547" y="313"/>
                  <a:pt x="552" y="315"/>
                </a:cubicBezTo>
                <a:cubicBezTo>
                  <a:pt x="557" y="317"/>
                  <a:pt x="561" y="320"/>
                  <a:pt x="564" y="325"/>
                </a:cubicBezTo>
                <a:cubicBezTo>
                  <a:pt x="567" y="330"/>
                  <a:pt x="568" y="336"/>
                  <a:pt x="567" y="341"/>
                </a:cubicBezTo>
                <a:cubicBezTo>
                  <a:pt x="566" y="346"/>
                  <a:pt x="563" y="351"/>
                  <a:pt x="558" y="355"/>
                </a:cubicBezTo>
                <a:cubicBezTo>
                  <a:pt x="553" y="358"/>
                  <a:pt x="528" y="376"/>
                  <a:pt x="505" y="393"/>
                </a:cubicBezTo>
                <a:cubicBezTo>
                  <a:pt x="511" y="405"/>
                  <a:pt x="517" y="417"/>
                  <a:pt x="522" y="430"/>
                </a:cubicBezTo>
                <a:cubicBezTo>
                  <a:pt x="549" y="423"/>
                  <a:pt x="580" y="415"/>
                  <a:pt x="586" y="414"/>
                </a:cubicBezTo>
                <a:cubicBezTo>
                  <a:pt x="591" y="412"/>
                  <a:pt x="597" y="413"/>
                  <a:pt x="602" y="416"/>
                </a:cubicBezTo>
                <a:cubicBezTo>
                  <a:pt x="606" y="418"/>
                  <a:pt x="610" y="423"/>
                  <a:pt x="612" y="428"/>
                </a:cubicBezTo>
                <a:cubicBezTo>
                  <a:pt x="614" y="433"/>
                  <a:pt x="614" y="439"/>
                  <a:pt x="612" y="444"/>
                </a:cubicBezTo>
                <a:cubicBezTo>
                  <a:pt x="610" y="449"/>
                  <a:pt x="606" y="453"/>
                  <a:pt x="601" y="456"/>
                </a:cubicBezTo>
                <a:cubicBezTo>
                  <a:pt x="595" y="458"/>
                  <a:pt x="567" y="472"/>
                  <a:pt x="542" y="484"/>
                </a:cubicBezTo>
                <a:cubicBezTo>
                  <a:pt x="546" y="497"/>
                  <a:pt x="549" y="510"/>
                  <a:pt x="552" y="524"/>
                </a:cubicBezTo>
                <a:cubicBezTo>
                  <a:pt x="581" y="522"/>
                  <a:pt x="612" y="519"/>
                  <a:pt x="618" y="519"/>
                </a:cubicBezTo>
                <a:cubicBezTo>
                  <a:pt x="624" y="518"/>
                  <a:pt x="629" y="520"/>
                  <a:pt x="633" y="523"/>
                </a:cubicBezTo>
                <a:cubicBezTo>
                  <a:pt x="637" y="527"/>
                  <a:pt x="640" y="532"/>
                  <a:pt x="641" y="537"/>
                </a:cubicBezTo>
                <a:cubicBezTo>
                  <a:pt x="642" y="543"/>
                  <a:pt x="641" y="548"/>
                  <a:pt x="638" y="553"/>
                </a:cubicBezTo>
                <a:cubicBezTo>
                  <a:pt x="636" y="558"/>
                  <a:pt x="631" y="561"/>
                  <a:pt x="626" y="563"/>
                </a:cubicBezTo>
                <a:cubicBezTo>
                  <a:pt x="620" y="564"/>
                  <a:pt x="589" y="573"/>
                  <a:pt x="562" y="580"/>
                </a:cubicBezTo>
                <a:cubicBezTo>
                  <a:pt x="564" y="594"/>
                  <a:pt x="565" y="608"/>
                  <a:pt x="566" y="621"/>
                </a:cubicBezTo>
                <a:cubicBezTo>
                  <a:pt x="594" y="624"/>
                  <a:pt x="625" y="627"/>
                  <a:pt x="632" y="628"/>
                </a:cubicBezTo>
                <a:cubicBezTo>
                  <a:pt x="637" y="628"/>
                  <a:pt x="642" y="631"/>
                  <a:pt x="646" y="635"/>
                </a:cubicBezTo>
                <a:cubicBezTo>
                  <a:pt x="648" y="638"/>
                  <a:pt x="650" y="642"/>
                  <a:pt x="651" y="647"/>
                </a:cubicBezTo>
                <a:cubicBezTo>
                  <a:pt x="0" y="647"/>
                  <a:pt x="0" y="647"/>
                  <a:pt x="0" y="647"/>
                </a:cubicBezTo>
                <a:lnTo>
                  <a:pt x="0" y="1"/>
                </a:lnTo>
                <a:close/>
              </a:path>
            </a:pathLst>
          </a:custGeom>
          <a:solidFill>
            <a:srgbClr val="0E7FB7"/>
          </a:solidFill>
          <a:ln>
            <a:noFill/>
          </a:ln>
        </p:spPr>
        <p:txBody>
          <a:bodyPr vert="horz" wrap="square" lIns="91440" tIns="45720" rIns="91440" bIns="45720" numCol="1" anchor="t" anchorCtr="0" compatLnSpc="1">
            <a:prstTxWarp prst="textNoShape">
              <a:avLst/>
            </a:prstTxWarp>
          </a:bodyPr>
          <a:lstStyle/>
          <a:p>
            <a:pPr defTabSz="914378"/>
            <a:endParaRPr lang="en-US" sz="1800">
              <a:solidFill>
                <a:prstClr val="black"/>
              </a:solidFill>
            </a:endParaRPr>
          </a:p>
        </p:txBody>
      </p:sp>
      <p:sp>
        <p:nvSpPr>
          <p:cNvPr id="135" name="Freeform 9">
            <a:extLst>
              <a:ext uri="{FF2B5EF4-FFF2-40B4-BE49-F238E27FC236}">
                <a16:creationId xmlns:a16="http://schemas.microsoft.com/office/drawing/2014/main" id="{7260A9E0-E7C6-42D4-BA5D-E97CB9CC9D19}"/>
              </a:ext>
            </a:extLst>
          </p:cNvPr>
          <p:cNvSpPr>
            <a:spLocks/>
          </p:cNvSpPr>
          <p:nvPr/>
        </p:nvSpPr>
        <p:spPr bwMode="auto">
          <a:xfrm>
            <a:off x="4495801" y="3109912"/>
            <a:ext cx="1530350" cy="1519238"/>
          </a:xfrm>
          <a:custGeom>
            <a:avLst/>
            <a:gdLst>
              <a:gd name="T0" fmla="*/ 3 w 651"/>
              <a:gd name="T1" fmla="*/ 646 h 646"/>
              <a:gd name="T2" fmla="*/ 25 w 651"/>
              <a:gd name="T3" fmla="*/ 626 h 646"/>
              <a:gd name="T4" fmla="*/ 72 w 651"/>
              <a:gd name="T5" fmla="*/ 557 h 646"/>
              <a:gd name="T6" fmla="*/ 100 w 651"/>
              <a:gd name="T7" fmla="*/ 633 h 646"/>
              <a:gd name="T8" fmla="*/ 129 w 651"/>
              <a:gd name="T9" fmla="*/ 628 h 646"/>
              <a:gd name="T10" fmla="*/ 129 w 651"/>
              <a:gd name="T11" fmla="*/ 547 h 646"/>
              <a:gd name="T12" fmla="*/ 197 w 651"/>
              <a:gd name="T13" fmla="*/ 596 h 646"/>
              <a:gd name="T14" fmla="*/ 224 w 651"/>
              <a:gd name="T15" fmla="*/ 607 h 646"/>
              <a:gd name="T16" fmla="*/ 239 w 651"/>
              <a:gd name="T17" fmla="*/ 581 h 646"/>
              <a:gd name="T18" fmla="*/ 259 w 651"/>
              <a:gd name="T19" fmla="*/ 499 h 646"/>
              <a:gd name="T20" fmla="*/ 311 w 651"/>
              <a:gd name="T21" fmla="*/ 561 h 646"/>
              <a:gd name="T22" fmla="*/ 337 w 651"/>
              <a:gd name="T23" fmla="*/ 547 h 646"/>
              <a:gd name="T24" fmla="*/ 309 w 651"/>
              <a:gd name="T25" fmla="*/ 470 h 646"/>
              <a:gd name="T26" fmla="*/ 390 w 651"/>
              <a:gd name="T27" fmla="*/ 493 h 646"/>
              <a:gd name="T28" fmla="*/ 419 w 651"/>
              <a:gd name="T29" fmla="*/ 494 h 646"/>
              <a:gd name="T30" fmla="*/ 424 w 651"/>
              <a:gd name="T31" fmla="*/ 465 h 646"/>
              <a:gd name="T32" fmla="*/ 416 w 651"/>
              <a:gd name="T33" fmla="*/ 381 h 646"/>
              <a:gd name="T34" fmla="*/ 486 w 651"/>
              <a:gd name="T35" fmla="*/ 422 h 646"/>
              <a:gd name="T36" fmla="*/ 505 w 651"/>
              <a:gd name="T37" fmla="*/ 399 h 646"/>
              <a:gd name="T38" fmla="*/ 452 w 651"/>
              <a:gd name="T39" fmla="*/ 337 h 646"/>
              <a:gd name="T40" fmla="*/ 536 w 651"/>
              <a:gd name="T41" fmla="*/ 331 h 646"/>
              <a:gd name="T42" fmla="*/ 564 w 651"/>
              <a:gd name="T43" fmla="*/ 321 h 646"/>
              <a:gd name="T44" fmla="*/ 558 w 651"/>
              <a:gd name="T45" fmla="*/ 292 h 646"/>
              <a:gd name="T46" fmla="*/ 522 w 651"/>
              <a:gd name="T47" fmla="*/ 216 h 646"/>
              <a:gd name="T48" fmla="*/ 602 w 651"/>
              <a:gd name="T49" fmla="*/ 230 h 646"/>
              <a:gd name="T50" fmla="*/ 612 w 651"/>
              <a:gd name="T51" fmla="*/ 202 h 646"/>
              <a:gd name="T52" fmla="*/ 542 w 651"/>
              <a:gd name="T53" fmla="*/ 162 h 646"/>
              <a:gd name="T54" fmla="*/ 618 w 651"/>
              <a:gd name="T55" fmla="*/ 128 h 646"/>
              <a:gd name="T56" fmla="*/ 641 w 651"/>
              <a:gd name="T57" fmla="*/ 109 h 646"/>
              <a:gd name="T58" fmla="*/ 626 w 651"/>
              <a:gd name="T59" fmla="*/ 84 h 646"/>
              <a:gd name="T60" fmla="*/ 566 w 651"/>
              <a:gd name="T61" fmla="*/ 25 h 646"/>
              <a:gd name="T62" fmla="*/ 646 w 651"/>
              <a:gd name="T63" fmla="*/ 11 h 646"/>
              <a:gd name="T64" fmla="*/ 0 w 651"/>
              <a:gd name="T65" fmla="*/ 0 h 6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51" h="646">
                <a:moveTo>
                  <a:pt x="0" y="646"/>
                </a:moveTo>
                <a:cubicBezTo>
                  <a:pt x="1" y="646"/>
                  <a:pt x="2" y="646"/>
                  <a:pt x="3" y="646"/>
                </a:cubicBezTo>
                <a:cubicBezTo>
                  <a:pt x="8" y="646"/>
                  <a:pt x="13" y="644"/>
                  <a:pt x="18" y="640"/>
                </a:cubicBezTo>
                <a:cubicBezTo>
                  <a:pt x="22" y="637"/>
                  <a:pt x="24" y="632"/>
                  <a:pt x="25" y="626"/>
                </a:cubicBezTo>
                <a:cubicBezTo>
                  <a:pt x="26" y="620"/>
                  <a:pt x="29" y="589"/>
                  <a:pt x="31" y="560"/>
                </a:cubicBezTo>
                <a:cubicBezTo>
                  <a:pt x="45" y="560"/>
                  <a:pt x="59" y="558"/>
                  <a:pt x="72" y="557"/>
                </a:cubicBezTo>
                <a:cubicBezTo>
                  <a:pt x="80" y="584"/>
                  <a:pt x="88" y="614"/>
                  <a:pt x="90" y="621"/>
                </a:cubicBezTo>
                <a:cubicBezTo>
                  <a:pt x="91" y="626"/>
                  <a:pt x="95" y="630"/>
                  <a:pt x="100" y="633"/>
                </a:cubicBezTo>
                <a:cubicBezTo>
                  <a:pt x="104" y="636"/>
                  <a:pt x="110" y="637"/>
                  <a:pt x="115" y="636"/>
                </a:cubicBezTo>
                <a:cubicBezTo>
                  <a:pt x="121" y="635"/>
                  <a:pt x="125" y="632"/>
                  <a:pt x="129" y="628"/>
                </a:cubicBezTo>
                <a:cubicBezTo>
                  <a:pt x="132" y="624"/>
                  <a:pt x="134" y="619"/>
                  <a:pt x="134" y="613"/>
                </a:cubicBezTo>
                <a:cubicBezTo>
                  <a:pt x="133" y="607"/>
                  <a:pt x="131" y="575"/>
                  <a:pt x="129" y="547"/>
                </a:cubicBezTo>
                <a:cubicBezTo>
                  <a:pt x="142" y="544"/>
                  <a:pt x="155" y="540"/>
                  <a:pt x="168" y="536"/>
                </a:cubicBezTo>
                <a:cubicBezTo>
                  <a:pt x="180" y="562"/>
                  <a:pt x="194" y="590"/>
                  <a:pt x="197" y="596"/>
                </a:cubicBezTo>
                <a:cubicBezTo>
                  <a:pt x="199" y="601"/>
                  <a:pt x="203" y="605"/>
                  <a:pt x="208" y="607"/>
                </a:cubicBezTo>
                <a:cubicBezTo>
                  <a:pt x="214" y="608"/>
                  <a:pt x="219" y="608"/>
                  <a:pt x="224" y="607"/>
                </a:cubicBezTo>
                <a:cubicBezTo>
                  <a:pt x="230" y="605"/>
                  <a:pt x="234" y="601"/>
                  <a:pt x="236" y="596"/>
                </a:cubicBezTo>
                <a:cubicBezTo>
                  <a:pt x="239" y="592"/>
                  <a:pt x="240" y="586"/>
                  <a:pt x="239" y="581"/>
                </a:cubicBezTo>
                <a:cubicBezTo>
                  <a:pt x="237" y="574"/>
                  <a:pt x="229" y="544"/>
                  <a:pt x="222" y="517"/>
                </a:cubicBezTo>
                <a:cubicBezTo>
                  <a:pt x="235" y="511"/>
                  <a:pt x="247" y="505"/>
                  <a:pt x="259" y="499"/>
                </a:cubicBezTo>
                <a:cubicBezTo>
                  <a:pt x="276" y="522"/>
                  <a:pt x="294" y="548"/>
                  <a:pt x="298" y="553"/>
                </a:cubicBezTo>
                <a:cubicBezTo>
                  <a:pt x="301" y="558"/>
                  <a:pt x="306" y="560"/>
                  <a:pt x="311" y="561"/>
                </a:cubicBezTo>
                <a:cubicBezTo>
                  <a:pt x="316" y="562"/>
                  <a:pt x="322" y="562"/>
                  <a:pt x="327" y="559"/>
                </a:cubicBezTo>
                <a:cubicBezTo>
                  <a:pt x="332" y="556"/>
                  <a:pt x="335" y="552"/>
                  <a:pt x="337" y="547"/>
                </a:cubicBezTo>
                <a:cubicBezTo>
                  <a:pt x="339" y="542"/>
                  <a:pt x="339" y="536"/>
                  <a:pt x="336" y="531"/>
                </a:cubicBezTo>
                <a:cubicBezTo>
                  <a:pt x="334" y="525"/>
                  <a:pt x="321" y="496"/>
                  <a:pt x="309" y="470"/>
                </a:cubicBezTo>
                <a:cubicBezTo>
                  <a:pt x="321" y="463"/>
                  <a:pt x="332" y="455"/>
                  <a:pt x="343" y="447"/>
                </a:cubicBezTo>
                <a:cubicBezTo>
                  <a:pt x="363" y="467"/>
                  <a:pt x="385" y="489"/>
                  <a:pt x="390" y="493"/>
                </a:cubicBezTo>
                <a:cubicBezTo>
                  <a:pt x="394" y="497"/>
                  <a:pt x="399" y="499"/>
                  <a:pt x="404" y="499"/>
                </a:cubicBezTo>
                <a:cubicBezTo>
                  <a:pt x="410" y="499"/>
                  <a:pt x="415" y="497"/>
                  <a:pt x="419" y="494"/>
                </a:cubicBezTo>
                <a:cubicBezTo>
                  <a:pt x="424" y="490"/>
                  <a:pt x="426" y="485"/>
                  <a:pt x="427" y="480"/>
                </a:cubicBezTo>
                <a:cubicBezTo>
                  <a:pt x="428" y="475"/>
                  <a:pt x="427" y="469"/>
                  <a:pt x="424" y="465"/>
                </a:cubicBezTo>
                <a:cubicBezTo>
                  <a:pt x="420" y="459"/>
                  <a:pt x="403" y="433"/>
                  <a:pt x="386" y="410"/>
                </a:cubicBezTo>
                <a:cubicBezTo>
                  <a:pt x="397" y="400"/>
                  <a:pt x="406" y="391"/>
                  <a:pt x="416" y="381"/>
                </a:cubicBezTo>
                <a:cubicBezTo>
                  <a:pt x="439" y="397"/>
                  <a:pt x="465" y="415"/>
                  <a:pt x="470" y="418"/>
                </a:cubicBezTo>
                <a:cubicBezTo>
                  <a:pt x="475" y="422"/>
                  <a:pt x="480" y="423"/>
                  <a:pt x="486" y="422"/>
                </a:cubicBezTo>
                <a:cubicBezTo>
                  <a:pt x="491" y="421"/>
                  <a:pt x="496" y="418"/>
                  <a:pt x="499" y="414"/>
                </a:cubicBezTo>
                <a:cubicBezTo>
                  <a:pt x="503" y="409"/>
                  <a:pt x="505" y="404"/>
                  <a:pt x="505" y="399"/>
                </a:cubicBezTo>
                <a:cubicBezTo>
                  <a:pt x="505" y="394"/>
                  <a:pt x="503" y="388"/>
                  <a:pt x="499" y="384"/>
                </a:cubicBezTo>
                <a:cubicBezTo>
                  <a:pt x="494" y="379"/>
                  <a:pt x="472" y="357"/>
                  <a:pt x="452" y="337"/>
                </a:cubicBezTo>
                <a:cubicBezTo>
                  <a:pt x="461" y="326"/>
                  <a:pt x="469" y="315"/>
                  <a:pt x="476" y="303"/>
                </a:cubicBezTo>
                <a:cubicBezTo>
                  <a:pt x="502" y="315"/>
                  <a:pt x="530" y="328"/>
                  <a:pt x="536" y="331"/>
                </a:cubicBezTo>
                <a:cubicBezTo>
                  <a:pt x="541" y="333"/>
                  <a:pt x="547" y="333"/>
                  <a:pt x="552" y="331"/>
                </a:cubicBezTo>
                <a:cubicBezTo>
                  <a:pt x="557" y="329"/>
                  <a:pt x="561" y="326"/>
                  <a:pt x="564" y="321"/>
                </a:cubicBezTo>
                <a:cubicBezTo>
                  <a:pt x="567" y="316"/>
                  <a:pt x="568" y="311"/>
                  <a:pt x="567" y="305"/>
                </a:cubicBezTo>
                <a:cubicBezTo>
                  <a:pt x="566" y="300"/>
                  <a:pt x="563" y="295"/>
                  <a:pt x="558" y="292"/>
                </a:cubicBezTo>
                <a:cubicBezTo>
                  <a:pt x="553" y="288"/>
                  <a:pt x="528" y="270"/>
                  <a:pt x="505" y="253"/>
                </a:cubicBezTo>
                <a:cubicBezTo>
                  <a:pt x="511" y="241"/>
                  <a:pt x="517" y="229"/>
                  <a:pt x="522" y="216"/>
                </a:cubicBezTo>
                <a:cubicBezTo>
                  <a:pt x="549" y="223"/>
                  <a:pt x="580" y="231"/>
                  <a:pt x="586" y="233"/>
                </a:cubicBezTo>
                <a:cubicBezTo>
                  <a:pt x="591" y="234"/>
                  <a:pt x="597" y="233"/>
                  <a:pt x="602" y="230"/>
                </a:cubicBezTo>
                <a:cubicBezTo>
                  <a:pt x="606" y="228"/>
                  <a:pt x="610" y="224"/>
                  <a:pt x="612" y="218"/>
                </a:cubicBezTo>
                <a:cubicBezTo>
                  <a:pt x="614" y="213"/>
                  <a:pt x="614" y="207"/>
                  <a:pt x="612" y="202"/>
                </a:cubicBezTo>
                <a:cubicBezTo>
                  <a:pt x="610" y="198"/>
                  <a:pt x="606" y="193"/>
                  <a:pt x="601" y="191"/>
                </a:cubicBezTo>
                <a:cubicBezTo>
                  <a:pt x="595" y="188"/>
                  <a:pt x="567" y="174"/>
                  <a:pt x="542" y="162"/>
                </a:cubicBezTo>
                <a:cubicBezTo>
                  <a:pt x="546" y="149"/>
                  <a:pt x="549" y="136"/>
                  <a:pt x="552" y="122"/>
                </a:cubicBezTo>
                <a:cubicBezTo>
                  <a:pt x="581" y="125"/>
                  <a:pt x="612" y="127"/>
                  <a:pt x="618" y="128"/>
                </a:cubicBezTo>
                <a:cubicBezTo>
                  <a:pt x="624" y="128"/>
                  <a:pt x="629" y="126"/>
                  <a:pt x="633" y="123"/>
                </a:cubicBezTo>
                <a:cubicBezTo>
                  <a:pt x="637" y="119"/>
                  <a:pt x="640" y="115"/>
                  <a:pt x="641" y="109"/>
                </a:cubicBezTo>
                <a:cubicBezTo>
                  <a:pt x="642" y="103"/>
                  <a:pt x="641" y="98"/>
                  <a:pt x="638" y="93"/>
                </a:cubicBezTo>
                <a:cubicBezTo>
                  <a:pt x="636" y="89"/>
                  <a:pt x="631" y="85"/>
                  <a:pt x="626" y="84"/>
                </a:cubicBezTo>
                <a:cubicBezTo>
                  <a:pt x="620" y="82"/>
                  <a:pt x="589" y="73"/>
                  <a:pt x="562" y="66"/>
                </a:cubicBezTo>
                <a:cubicBezTo>
                  <a:pt x="564" y="52"/>
                  <a:pt x="565" y="39"/>
                  <a:pt x="566" y="25"/>
                </a:cubicBezTo>
                <a:cubicBezTo>
                  <a:pt x="594" y="22"/>
                  <a:pt x="625" y="19"/>
                  <a:pt x="632" y="19"/>
                </a:cubicBezTo>
                <a:cubicBezTo>
                  <a:pt x="637" y="18"/>
                  <a:pt x="642" y="15"/>
                  <a:pt x="646" y="11"/>
                </a:cubicBezTo>
                <a:cubicBezTo>
                  <a:pt x="648" y="8"/>
                  <a:pt x="650" y="4"/>
                  <a:pt x="651" y="0"/>
                </a:cubicBezTo>
                <a:cubicBezTo>
                  <a:pt x="0" y="0"/>
                  <a:pt x="0" y="0"/>
                  <a:pt x="0" y="0"/>
                </a:cubicBezTo>
                <a:lnTo>
                  <a:pt x="0" y="646"/>
                </a:lnTo>
                <a:close/>
              </a:path>
            </a:pathLst>
          </a:custGeom>
          <a:solidFill>
            <a:srgbClr val="4BACC6"/>
          </a:solidFill>
          <a:ln>
            <a:noFill/>
          </a:ln>
        </p:spPr>
        <p:txBody>
          <a:bodyPr vert="horz" wrap="square" lIns="91440" tIns="45720" rIns="91440" bIns="45720" numCol="1" anchor="t" anchorCtr="0" compatLnSpc="1">
            <a:prstTxWarp prst="textNoShape">
              <a:avLst/>
            </a:prstTxWarp>
          </a:bodyPr>
          <a:lstStyle/>
          <a:p>
            <a:pPr defTabSz="914378"/>
            <a:endParaRPr lang="en-US" sz="1800">
              <a:solidFill>
                <a:prstClr val="black"/>
              </a:solidFill>
            </a:endParaRPr>
          </a:p>
        </p:txBody>
      </p:sp>
      <p:grpSp>
        <p:nvGrpSpPr>
          <p:cNvPr id="136" name="Group 11">
            <a:extLst>
              <a:ext uri="{FF2B5EF4-FFF2-40B4-BE49-F238E27FC236}">
                <a16:creationId xmlns:a16="http://schemas.microsoft.com/office/drawing/2014/main" id="{221A070F-64F5-4160-8CA5-BA96D0F796EA}"/>
              </a:ext>
            </a:extLst>
          </p:cNvPr>
          <p:cNvGrpSpPr/>
          <p:nvPr/>
        </p:nvGrpSpPr>
        <p:grpSpPr>
          <a:xfrm>
            <a:off x="3733800" y="2461624"/>
            <a:ext cx="441754" cy="421788"/>
            <a:chOff x="4417791" y="3086470"/>
            <a:chExt cx="441754" cy="421788"/>
          </a:xfrm>
          <a:solidFill>
            <a:schemeClr val="bg1"/>
          </a:solidFill>
        </p:grpSpPr>
        <p:sp>
          <p:nvSpPr>
            <p:cNvPr id="137" name="Freeform 64">
              <a:extLst>
                <a:ext uri="{FF2B5EF4-FFF2-40B4-BE49-F238E27FC236}">
                  <a16:creationId xmlns:a16="http://schemas.microsoft.com/office/drawing/2014/main" id="{164416E3-FF62-4A0C-966F-B44274954D28}"/>
                </a:ext>
              </a:extLst>
            </p:cNvPr>
            <p:cNvSpPr>
              <a:spLocks noEditPoints="1"/>
            </p:cNvSpPr>
            <p:nvPr/>
          </p:nvSpPr>
          <p:spPr bwMode="auto">
            <a:xfrm>
              <a:off x="4417791" y="3086470"/>
              <a:ext cx="441754" cy="421788"/>
            </a:xfrm>
            <a:custGeom>
              <a:avLst/>
              <a:gdLst>
                <a:gd name="T0" fmla="*/ 125 w 133"/>
                <a:gd name="T1" fmla="*/ 0 h 127"/>
                <a:gd name="T2" fmla="*/ 9 w 133"/>
                <a:gd name="T3" fmla="*/ 0 h 127"/>
                <a:gd name="T4" fmla="*/ 0 w 133"/>
                <a:gd name="T5" fmla="*/ 9 h 127"/>
                <a:gd name="T6" fmla="*/ 0 w 133"/>
                <a:gd name="T7" fmla="*/ 91 h 127"/>
                <a:gd name="T8" fmla="*/ 9 w 133"/>
                <a:gd name="T9" fmla="*/ 100 h 127"/>
                <a:gd name="T10" fmla="*/ 53 w 133"/>
                <a:gd name="T11" fmla="*/ 100 h 127"/>
                <a:gd name="T12" fmla="*/ 40 w 133"/>
                <a:gd name="T13" fmla="*/ 118 h 127"/>
                <a:gd name="T14" fmla="*/ 40 w 133"/>
                <a:gd name="T15" fmla="*/ 127 h 127"/>
                <a:gd name="T16" fmla="*/ 53 w 133"/>
                <a:gd name="T17" fmla="*/ 127 h 127"/>
                <a:gd name="T18" fmla="*/ 80 w 133"/>
                <a:gd name="T19" fmla="*/ 127 h 127"/>
                <a:gd name="T20" fmla="*/ 94 w 133"/>
                <a:gd name="T21" fmla="*/ 127 h 127"/>
                <a:gd name="T22" fmla="*/ 94 w 133"/>
                <a:gd name="T23" fmla="*/ 118 h 127"/>
                <a:gd name="T24" fmla="*/ 80 w 133"/>
                <a:gd name="T25" fmla="*/ 100 h 127"/>
                <a:gd name="T26" fmla="*/ 125 w 133"/>
                <a:gd name="T27" fmla="*/ 100 h 127"/>
                <a:gd name="T28" fmla="*/ 133 w 133"/>
                <a:gd name="T29" fmla="*/ 91 h 127"/>
                <a:gd name="T30" fmla="*/ 133 w 133"/>
                <a:gd name="T31" fmla="*/ 9 h 127"/>
                <a:gd name="T32" fmla="*/ 125 w 133"/>
                <a:gd name="T33" fmla="*/ 0 h 127"/>
                <a:gd name="T34" fmla="*/ 60 w 133"/>
                <a:gd name="T35" fmla="*/ 89 h 127"/>
                <a:gd name="T36" fmla="*/ 67 w 133"/>
                <a:gd name="T37" fmla="*/ 82 h 127"/>
                <a:gd name="T38" fmla="*/ 75 w 133"/>
                <a:gd name="T39" fmla="*/ 89 h 127"/>
                <a:gd name="T40" fmla="*/ 67 w 133"/>
                <a:gd name="T41" fmla="*/ 97 h 127"/>
                <a:gd name="T42" fmla="*/ 60 w 133"/>
                <a:gd name="T43" fmla="*/ 89 h 127"/>
                <a:gd name="T44" fmla="*/ 124 w 133"/>
                <a:gd name="T45" fmla="*/ 79 h 127"/>
                <a:gd name="T46" fmla="*/ 10 w 133"/>
                <a:gd name="T47" fmla="*/ 79 h 127"/>
                <a:gd name="T48" fmla="*/ 10 w 133"/>
                <a:gd name="T49" fmla="*/ 10 h 127"/>
                <a:gd name="T50" fmla="*/ 124 w 133"/>
                <a:gd name="T51" fmla="*/ 10 h 127"/>
                <a:gd name="T52" fmla="*/ 124 w 133"/>
                <a:gd name="T53" fmla="*/ 79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33" h="127">
                  <a:moveTo>
                    <a:pt x="125" y="0"/>
                  </a:moveTo>
                  <a:cubicBezTo>
                    <a:pt x="9" y="0"/>
                    <a:pt x="9" y="0"/>
                    <a:pt x="9" y="0"/>
                  </a:cubicBezTo>
                  <a:cubicBezTo>
                    <a:pt x="4" y="0"/>
                    <a:pt x="0" y="4"/>
                    <a:pt x="0" y="9"/>
                  </a:cubicBezTo>
                  <a:cubicBezTo>
                    <a:pt x="0" y="91"/>
                    <a:pt x="0" y="91"/>
                    <a:pt x="0" y="91"/>
                  </a:cubicBezTo>
                  <a:cubicBezTo>
                    <a:pt x="0" y="96"/>
                    <a:pt x="4" y="100"/>
                    <a:pt x="9" y="100"/>
                  </a:cubicBezTo>
                  <a:cubicBezTo>
                    <a:pt x="53" y="100"/>
                    <a:pt x="53" y="100"/>
                    <a:pt x="53" y="100"/>
                  </a:cubicBezTo>
                  <a:cubicBezTo>
                    <a:pt x="53" y="100"/>
                    <a:pt x="55" y="118"/>
                    <a:pt x="40" y="118"/>
                  </a:cubicBezTo>
                  <a:cubicBezTo>
                    <a:pt x="40" y="127"/>
                    <a:pt x="40" y="127"/>
                    <a:pt x="40" y="127"/>
                  </a:cubicBezTo>
                  <a:cubicBezTo>
                    <a:pt x="53" y="127"/>
                    <a:pt x="53" y="127"/>
                    <a:pt x="53" y="127"/>
                  </a:cubicBezTo>
                  <a:cubicBezTo>
                    <a:pt x="80" y="127"/>
                    <a:pt x="80" y="127"/>
                    <a:pt x="80" y="127"/>
                  </a:cubicBezTo>
                  <a:cubicBezTo>
                    <a:pt x="94" y="127"/>
                    <a:pt x="94" y="127"/>
                    <a:pt x="94" y="127"/>
                  </a:cubicBezTo>
                  <a:cubicBezTo>
                    <a:pt x="94" y="118"/>
                    <a:pt x="94" y="118"/>
                    <a:pt x="94" y="118"/>
                  </a:cubicBezTo>
                  <a:cubicBezTo>
                    <a:pt x="78" y="118"/>
                    <a:pt x="80" y="100"/>
                    <a:pt x="80" y="100"/>
                  </a:cubicBezTo>
                  <a:cubicBezTo>
                    <a:pt x="125" y="100"/>
                    <a:pt x="125" y="100"/>
                    <a:pt x="125" y="100"/>
                  </a:cubicBezTo>
                  <a:cubicBezTo>
                    <a:pt x="129" y="100"/>
                    <a:pt x="133" y="96"/>
                    <a:pt x="133" y="91"/>
                  </a:cubicBezTo>
                  <a:cubicBezTo>
                    <a:pt x="133" y="9"/>
                    <a:pt x="133" y="9"/>
                    <a:pt x="133" y="9"/>
                  </a:cubicBezTo>
                  <a:cubicBezTo>
                    <a:pt x="133" y="4"/>
                    <a:pt x="129" y="0"/>
                    <a:pt x="125" y="0"/>
                  </a:cubicBezTo>
                  <a:close/>
                  <a:moveTo>
                    <a:pt x="60" y="89"/>
                  </a:moveTo>
                  <a:cubicBezTo>
                    <a:pt x="60" y="85"/>
                    <a:pt x="63" y="82"/>
                    <a:pt x="67" y="82"/>
                  </a:cubicBezTo>
                  <a:cubicBezTo>
                    <a:pt x="72" y="82"/>
                    <a:pt x="75" y="85"/>
                    <a:pt x="75" y="89"/>
                  </a:cubicBezTo>
                  <a:cubicBezTo>
                    <a:pt x="75" y="94"/>
                    <a:pt x="72" y="97"/>
                    <a:pt x="67" y="97"/>
                  </a:cubicBezTo>
                  <a:cubicBezTo>
                    <a:pt x="63" y="97"/>
                    <a:pt x="60" y="94"/>
                    <a:pt x="60" y="89"/>
                  </a:cubicBezTo>
                  <a:close/>
                  <a:moveTo>
                    <a:pt x="124" y="79"/>
                  </a:moveTo>
                  <a:cubicBezTo>
                    <a:pt x="10" y="79"/>
                    <a:pt x="10" y="79"/>
                    <a:pt x="10" y="79"/>
                  </a:cubicBezTo>
                  <a:cubicBezTo>
                    <a:pt x="10" y="10"/>
                    <a:pt x="10" y="10"/>
                    <a:pt x="10" y="10"/>
                  </a:cubicBezTo>
                  <a:cubicBezTo>
                    <a:pt x="124" y="10"/>
                    <a:pt x="124" y="10"/>
                    <a:pt x="124" y="10"/>
                  </a:cubicBezTo>
                  <a:lnTo>
                    <a:pt x="124" y="79"/>
                  </a:lnTo>
                  <a:close/>
                </a:path>
              </a:pathLst>
            </a:custGeom>
            <a:grpFill/>
            <a:ln>
              <a:noFill/>
            </a:ln>
          </p:spPr>
          <p:txBody>
            <a:bodyPr vert="horz" wrap="square" lIns="91440" tIns="45720" rIns="91440" bIns="45720" numCol="1" anchor="t" anchorCtr="0" compatLnSpc="1">
              <a:prstTxWarp prst="textNoShape">
                <a:avLst/>
              </a:prstTxWarp>
            </a:bodyPr>
            <a:lstStyle/>
            <a:p>
              <a:pPr defTabSz="914378"/>
              <a:endParaRPr lang="en-US" sz="1800">
                <a:solidFill>
                  <a:prstClr val="black"/>
                </a:solidFill>
              </a:endParaRPr>
            </a:p>
          </p:txBody>
        </p:sp>
        <p:sp>
          <p:nvSpPr>
            <p:cNvPr id="138" name="Oval 65">
              <a:extLst>
                <a:ext uri="{FF2B5EF4-FFF2-40B4-BE49-F238E27FC236}">
                  <a16:creationId xmlns:a16="http://schemas.microsoft.com/office/drawing/2014/main" id="{FACD02F7-992F-4A2C-B042-CFBEC647DF93}"/>
                </a:ext>
              </a:extLst>
            </p:cNvPr>
            <p:cNvSpPr>
              <a:spLocks noChangeArrowheads="1"/>
            </p:cNvSpPr>
            <p:nvPr/>
          </p:nvSpPr>
          <p:spPr bwMode="auto">
            <a:xfrm>
              <a:off x="4627437" y="3365998"/>
              <a:ext cx="29949" cy="32446"/>
            </a:xfrm>
            <a:prstGeom prst="ellipse">
              <a:avLst/>
            </a:prstGeom>
            <a:grpFill/>
            <a:ln>
              <a:noFill/>
            </a:ln>
          </p:spPr>
          <p:txBody>
            <a:bodyPr vert="horz" wrap="square" lIns="91440" tIns="45720" rIns="91440" bIns="45720" numCol="1" anchor="t" anchorCtr="0" compatLnSpc="1">
              <a:prstTxWarp prst="textNoShape">
                <a:avLst/>
              </a:prstTxWarp>
            </a:bodyPr>
            <a:lstStyle/>
            <a:p>
              <a:pPr defTabSz="914378"/>
              <a:endParaRPr lang="en-US" sz="1800">
                <a:solidFill>
                  <a:prstClr val="black"/>
                </a:solidFill>
              </a:endParaRPr>
            </a:p>
          </p:txBody>
        </p:sp>
      </p:grpSp>
      <p:grpSp>
        <p:nvGrpSpPr>
          <p:cNvPr id="139" name="Group 14">
            <a:extLst>
              <a:ext uri="{FF2B5EF4-FFF2-40B4-BE49-F238E27FC236}">
                <a16:creationId xmlns:a16="http://schemas.microsoft.com/office/drawing/2014/main" id="{6051A8FA-A061-4CCC-AFEE-6E4A4B482A93}"/>
              </a:ext>
            </a:extLst>
          </p:cNvPr>
          <p:cNvGrpSpPr/>
          <p:nvPr/>
        </p:nvGrpSpPr>
        <p:grpSpPr>
          <a:xfrm>
            <a:off x="4803410" y="3348037"/>
            <a:ext cx="378191" cy="457200"/>
            <a:chOff x="3526798" y="4057329"/>
            <a:chExt cx="284519" cy="359394"/>
          </a:xfrm>
          <a:solidFill>
            <a:schemeClr val="bg1"/>
          </a:solidFill>
        </p:grpSpPr>
        <p:sp>
          <p:nvSpPr>
            <p:cNvPr id="140" name="Freeform 107">
              <a:extLst>
                <a:ext uri="{FF2B5EF4-FFF2-40B4-BE49-F238E27FC236}">
                  <a16:creationId xmlns:a16="http://schemas.microsoft.com/office/drawing/2014/main" id="{C00C3145-74E5-45CE-B689-146868CBFE25}"/>
                </a:ext>
              </a:extLst>
            </p:cNvPr>
            <p:cNvSpPr>
              <a:spLocks/>
            </p:cNvSpPr>
            <p:nvPr/>
          </p:nvSpPr>
          <p:spPr bwMode="auto">
            <a:xfrm>
              <a:off x="3561739" y="4092269"/>
              <a:ext cx="214637" cy="289511"/>
            </a:xfrm>
            <a:custGeom>
              <a:avLst/>
              <a:gdLst>
                <a:gd name="T0" fmla="*/ 0 w 86"/>
                <a:gd name="T1" fmla="*/ 10 h 116"/>
                <a:gd name="T2" fmla="*/ 76 w 86"/>
                <a:gd name="T3" fmla="*/ 10 h 116"/>
                <a:gd name="T4" fmla="*/ 76 w 86"/>
                <a:gd name="T5" fmla="*/ 116 h 116"/>
                <a:gd name="T6" fmla="*/ 86 w 86"/>
                <a:gd name="T7" fmla="*/ 116 h 116"/>
                <a:gd name="T8" fmla="*/ 86 w 86"/>
                <a:gd name="T9" fmla="*/ 0 h 116"/>
                <a:gd name="T10" fmla="*/ 0 w 86"/>
                <a:gd name="T11" fmla="*/ 0 h 116"/>
                <a:gd name="T12" fmla="*/ 0 w 86"/>
                <a:gd name="T13" fmla="*/ 10 h 116"/>
              </a:gdLst>
              <a:ahLst/>
              <a:cxnLst>
                <a:cxn ang="0">
                  <a:pos x="T0" y="T1"/>
                </a:cxn>
                <a:cxn ang="0">
                  <a:pos x="T2" y="T3"/>
                </a:cxn>
                <a:cxn ang="0">
                  <a:pos x="T4" y="T5"/>
                </a:cxn>
                <a:cxn ang="0">
                  <a:pos x="T6" y="T7"/>
                </a:cxn>
                <a:cxn ang="0">
                  <a:pos x="T8" y="T9"/>
                </a:cxn>
                <a:cxn ang="0">
                  <a:pos x="T10" y="T11"/>
                </a:cxn>
                <a:cxn ang="0">
                  <a:pos x="T12" y="T13"/>
                </a:cxn>
              </a:cxnLst>
              <a:rect l="0" t="0" r="r" b="b"/>
              <a:pathLst>
                <a:path w="86" h="116">
                  <a:moveTo>
                    <a:pt x="0" y="10"/>
                  </a:moveTo>
                  <a:lnTo>
                    <a:pt x="76" y="10"/>
                  </a:lnTo>
                  <a:lnTo>
                    <a:pt x="76" y="116"/>
                  </a:lnTo>
                  <a:lnTo>
                    <a:pt x="86" y="116"/>
                  </a:lnTo>
                  <a:lnTo>
                    <a:pt x="86" y="0"/>
                  </a:lnTo>
                  <a:lnTo>
                    <a:pt x="0" y="0"/>
                  </a:lnTo>
                  <a:lnTo>
                    <a:pt x="0"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78"/>
              <a:endParaRPr lang="en-US" sz="1800">
                <a:solidFill>
                  <a:prstClr val="black"/>
                </a:solidFill>
              </a:endParaRPr>
            </a:p>
          </p:txBody>
        </p:sp>
        <p:sp>
          <p:nvSpPr>
            <p:cNvPr id="141" name="Freeform 108">
              <a:extLst>
                <a:ext uri="{FF2B5EF4-FFF2-40B4-BE49-F238E27FC236}">
                  <a16:creationId xmlns:a16="http://schemas.microsoft.com/office/drawing/2014/main" id="{11D4D87A-C495-47F6-BF06-70348D77AF9C}"/>
                </a:ext>
              </a:extLst>
            </p:cNvPr>
            <p:cNvSpPr>
              <a:spLocks/>
            </p:cNvSpPr>
            <p:nvPr/>
          </p:nvSpPr>
          <p:spPr bwMode="auto">
            <a:xfrm>
              <a:off x="3599175" y="4057329"/>
              <a:ext cx="212142" cy="284519"/>
            </a:xfrm>
            <a:custGeom>
              <a:avLst/>
              <a:gdLst>
                <a:gd name="T0" fmla="*/ 0 w 85"/>
                <a:gd name="T1" fmla="*/ 0 h 114"/>
                <a:gd name="T2" fmla="*/ 0 w 85"/>
                <a:gd name="T3" fmla="*/ 9 h 114"/>
                <a:gd name="T4" fmla="*/ 76 w 85"/>
                <a:gd name="T5" fmla="*/ 9 h 114"/>
                <a:gd name="T6" fmla="*/ 76 w 85"/>
                <a:gd name="T7" fmla="*/ 114 h 114"/>
                <a:gd name="T8" fmla="*/ 85 w 85"/>
                <a:gd name="T9" fmla="*/ 114 h 114"/>
                <a:gd name="T10" fmla="*/ 85 w 85"/>
                <a:gd name="T11" fmla="*/ 0 h 114"/>
                <a:gd name="T12" fmla="*/ 0 w 85"/>
                <a:gd name="T13" fmla="*/ 0 h 114"/>
              </a:gdLst>
              <a:ahLst/>
              <a:cxnLst>
                <a:cxn ang="0">
                  <a:pos x="T0" y="T1"/>
                </a:cxn>
                <a:cxn ang="0">
                  <a:pos x="T2" y="T3"/>
                </a:cxn>
                <a:cxn ang="0">
                  <a:pos x="T4" y="T5"/>
                </a:cxn>
                <a:cxn ang="0">
                  <a:pos x="T6" y="T7"/>
                </a:cxn>
                <a:cxn ang="0">
                  <a:pos x="T8" y="T9"/>
                </a:cxn>
                <a:cxn ang="0">
                  <a:pos x="T10" y="T11"/>
                </a:cxn>
                <a:cxn ang="0">
                  <a:pos x="T12" y="T13"/>
                </a:cxn>
              </a:cxnLst>
              <a:rect l="0" t="0" r="r" b="b"/>
              <a:pathLst>
                <a:path w="85" h="114">
                  <a:moveTo>
                    <a:pt x="0" y="0"/>
                  </a:moveTo>
                  <a:lnTo>
                    <a:pt x="0" y="9"/>
                  </a:lnTo>
                  <a:lnTo>
                    <a:pt x="76" y="9"/>
                  </a:lnTo>
                  <a:lnTo>
                    <a:pt x="76" y="114"/>
                  </a:lnTo>
                  <a:lnTo>
                    <a:pt x="85" y="114"/>
                  </a:lnTo>
                  <a:lnTo>
                    <a:pt x="85"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78"/>
              <a:endParaRPr lang="en-US" sz="1800">
                <a:solidFill>
                  <a:prstClr val="black"/>
                </a:solidFill>
              </a:endParaRPr>
            </a:p>
          </p:txBody>
        </p:sp>
        <p:sp>
          <p:nvSpPr>
            <p:cNvPr id="142" name="Freeform 109">
              <a:extLst>
                <a:ext uri="{FF2B5EF4-FFF2-40B4-BE49-F238E27FC236}">
                  <a16:creationId xmlns:a16="http://schemas.microsoft.com/office/drawing/2014/main" id="{53245B3B-ADB8-45EB-AA25-4F68697A0D20}"/>
                </a:ext>
              </a:extLst>
            </p:cNvPr>
            <p:cNvSpPr>
              <a:spLocks/>
            </p:cNvSpPr>
            <p:nvPr/>
          </p:nvSpPr>
          <p:spPr bwMode="auto">
            <a:xfrm>
              <a:off x="3526798" y="4129707"/>
              <a:ext cx="212142" cy="287016"/>
            </a:xfrm>
            <a:custGeom>
              <a:avLst/>
              <a:gdLst>
                <a:gd name="T0" fmla="*/ 0 w 85"/>
                <a:gd name="T1" fmla="*/ 0 h 115"/>
                <a:gd name="T2" fmla="*/ 0 w 85"/>
                <a:gd name="T3" fmla="*/ 115 h 115"/>
                <a:gd name="T4" fmla="*/ 85 w 85"/>
                <a:gd name="T5" fmla="*/ 115 h 115"/>
                <a:gd name="T6" fmla="*/ 85 w 85"/>
                <a:gd name="T7" fmla="*/ 105 h 115"/>
                <a:gd name="T8" fmla="*/ 85 w 85"/>
                <a:gd name="T9" fmla="*/ 0 h 115"/>
                <a:gd name="T10" fmla="*/ 10 w 85"/>
                <a:gd name="T11" fmla="*/ 0 h 115"/>
                <a:gd name="T12" fmla="*/ 0 w 85"/>
                <a:gd name="T13" fmla="*/ 0 h 115"/>
              </a:gdLst>
              <a:ahLst/>
              <a:cxnLst>
                <a:cxn ang="0">
                  <a:pos x="T0" y="T1"/>
                </a:cxn>
                <a:cxn ang="0">
                  <a:pos x="T2" y="T3"/>
                </a:cxn>
                <a:cxn ang="0">
                  <a:pos x="T4" y="T5"/>
                </a:cxn>
                <a:cxn ang="0">
                  <a:pos x="T6" y="T7"/>
                </a:cxn>
                <a:cxn ang="0">
                  <a:pos x="T8" y="T9"/>
                </a:cxn>
                <a:cxn ang="0">
                  <a:pos x="T10" y="T11"/>
                </a:cxn>
                <a:cxn ang="0">
                  <a:pos x="T12" y="T13"/>
                </a:cxn>
              </a:cxnLst>
              <a:rect l="0" t="0" r="r" b="b"/>
              <a:pathLst>
                <a:path w="85" h="115">
                  <a:moveTo>
                    <a:pt x="0" y="0"/>
                  </a:moveTo>
                  <a:lnTo>
                    <a:pt x="0" y="115"/>
                  </a:lnTo>
                  <a:lnTo>
                    <a:pt x="85" y="115"/>
                  </a:lnTo>
                  <a:lnTo>
                    <a:pt x="85" y="105"/>
                  </a:lnTo>
                  <a:lnTo>
                    <a:pt x="85" y="0"/>
                  </a:lnTo>
                  <a:lnTo>
                    <a:pt x="1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78"/>
              <a:endParaRPr lang="en-US" sz="1800">
                <a:solidFill>
                  <a:prstClr val="black"/>
                </a:solidFill>
              </a:endParaRPr>
            </a:p>
          </p:txBody>
        </p:sp>
      </p:grpSp>
      <p:grpSp>
        <p:nvGrpSpPr>
          <p:cNvPr id="143" name="Group 18">
            <a:extLst>
              <a:ext uri="{FF2B5EF4-FFF2-40B4-BE49-F238E27FC236}">
                <a16:creationId xmlns:a16="http://schemas.microsoft.com/office/drawing/2014/main" id="{19F4396B-F220-4998-BF5B-7EB049628FDC}"/>
              </a:ext>
            </a:extLst>
          </p:cNvPr>
          <p:cNvGrpSpPr/>
          <p:nvPr/>
        </p:nvGrpSpPr>
        <p:grpSpPr>
          <a:xfrm>
            <a:off x="4825874" y="2395484"/>
            <a:ext cx="279527" cy="509141"/>
            <a:chOff x="3536781" y="2689641"/>
            <a:chExt cx="279527" cy="509141"/>
          </a:xfrm>
          <a:solidFill>
            <a:schemeClr val="bg1"/>
          </a:solidFill>
        </p:grpSpPr>
        <p:sp>
          <p:nvSpPr>
            <p:cNvPr id="144" name="Freeform 121">
              <a:extLst>
                <a:ext uri="{FF2B5EF4-FFF2-40B4-BE49-F238E27FC236}">
                  <a16:creationId xmlns:a16="http://schemas.microsoft.com/office/drawing/2014/main" id="{B80150FE-9E77-4F55-B353-EE1303E75B35}"/>
                </a:ext>
              </a:extLst>
            </p:cNvPr>
            <p:cNvSpPr>
              <a:spLocks noEditPoints="1"/>
            </p:cNvSpPr>
            <p:nvPr/>
          </p:nvSpPr>
          <p:spPr bwMode="auto">
            <a:xfrm>
              <a:off x="3536781" y="2689641"/>
              <a:ext cx="279527" cy="381855"/>
            </a:xfrm>
            <a:custGeom>
              <a:avLst/>
              <a:gdLst>
                <a:gd name="T0" fmla="*/ 42 w 84"/>
                <a:gd name="T1" fmla="*/ 5 h 115"/>
                <a:gd name="T2" fmla="*/ 79 w 84"/>
                <a:gd name="T3" fmla="*/ 42 h 115"/>
                <a:gd name="T4" fmla="*/ 56 w 84"/>
                <a:gd name="T5" fmla="*/ 111 h 115"/>
                <a:gd name="T6" fmla="*/ 31 w 84"/>
                <a:gd name="T7" fmla="*/ 111 h 115"/>
                <a:gd name="T8" fmla="*/ 4 w 84"/>
                <a:gd name="T9" fmla="*/ 42 h 115"/>
                <a:gd name="T10" fmla="*/ 42 w 84"/>
                <a:gd name="T11" fmla="*/ 5 h 115"/>
                <a:gd name="T12" fmla="*/ 42 w 84"/>
                <a:gd name="T13" fmla="*/ 0 h 115"/>
                <a:gd name="T14" fmla="*/ 0 w 84"/>
                <a:gd name="T15" fmla="*/ 42 h 115"/>
                <a:gd name="T16" fmla="*/ 29 w 84"/>
                <a:gd name="T17" fmla="*/ 115 h 115"/>
                <a:gd name="T18" fmla="*/ 58 w 84"/>
                <a:gd name="T19" fmla="*/ 115 h 115"/>
                <a:gd name="T20" fmla="*/ 84 w 84"/>
                <a:gd name="T21" fmla="*/ 42 h 115"/>
                <a:gd name="T22" fmla="*/ 42 w 84"/>
                <a:gd name="T23" fmla="*/ 0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4" h="115">
                  <a:moveTo>
                    <a:pt x="42" y="5"/>
                  </a:moveTo>
                  <a:cubicBezTo>
                    <a:pt x="63" y="5"/>
                    <a:pt x="79" y="22"/>
                    <a:pt x="79" y="42"/>
                  </a:cubicBezTo>
                  <a:cubicBezTo>
                    <a:pt x="79" y="60"/>
                    <a:pt x="60" y="101"/>
                    <a:pt x="56" y="111"/>
                  </a:cubicBezTo>
                  <a:cubicBezTo>
                    <a:pt x="31" y="111"/>
                    <a:pt x="31" y="111"/>
                    <a:pt x="31" y="111"/>
                  </a:cubicBezTo>
                  <a:cubicBezTo>
                    <a:pt x="23" y="95"/>
                    <a:pt x="4" y="58"/>
                    <a:pt x="4" y="42"/>
                  </a:cubicBezTo>
                  <a:cubicBezTo>
                    <a:pt x="4" y="22"/>
                    <a:pt x="21" y="5"/>
                    <a:pt x="42" y="5"/>
                  </a:cubicBezTo>
                  <a:moveTo>
                    <a:pt x="42" y="0"/>
                  </a:moveTo>
                  <a:cubicBezTo>
                    <a:pt x="19" y="0"/>
                    <a:pt x="0" y="19"/>
                    <a:pt x="0" y="42"/>
                  </a:cubicBezTo>
                  <a:cubicBezTo>
                    <a:pt x="0" y="63"/>
                    <a:pt x="29" y="115"/>
                    <a:pt x="29" y="115"/>
                  </a:cubicBezTo>
                  <a:cubicBezTo>
                    <a:pt x="58" y="115"/>
                    <a:pt x="58" y="115"/>
                    <a:pt x="58" y="115"/>
                  </a:cubicBezTo>
                  <a:cubicBezTo>
                    <a:pt x="58" y="115"/>
                    <a:pt x="84" y="63"/>
                    <a:pt x="84" y="42"/>
                  </a:cubicBezTo>
                  <a:cubicBezTo>
                    <a:pt x="84" y="19"/>
                    <a:pt x="65" y="0"/>
                    <a:pt x="4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78"/>
              <a:endParaRPr lang="en-US" sz="1800">
                <a:solidFill>
                  <a:prstClr val="black"/>
                </a:solidFill>
              </a:endParaRPr>
            </a:p>
          </p:txBody>
        </p:sp>
        <p:sp>
          <p:nvSpPr>
            <p:cNvPr id="145" name="Freeform 122">
              <a:extLst>
                <a:ext uri="{FF2B5EF4-FFF2-40B4-BE49-F238E27FC236}">
                  <a16:creationId xmlns:a16="http://schemas.microsoft.com/office/drawing/2014/main" id="{EA60D9F9-E856-4D9F-867A-1DFBCF75D821}"/>
                </a:ext>
              </a:extLst>
            </p:cNvPr>
            <p:cNvSpPr>
              <a:spLocks/>
            </p:cNvSpPr>
            <p:nvPr/>
          </p:nvSpPr>
          <p:spPr bwMode="auto">
            <a:xfrm>
              <a:off x="3631621" y="3166335"/>
              <a:ext cx="97336" cy="9983"/>
            </a:xfrm>
            <a:custGeom>
              <a:avLst/>
              <a:gdLst>
                <a:gd name="T0" fmla="*/ 1 w 29"/>
                <a:gd name="T1" fmla="*/ 3 h 3"/>
                <a:gd name="T2" fmla="*/ 27 w 29"/>
                <a:gd name="T3" fmla="*/ 3 h 3"/>
                <a:gd name="T4" fmla="*/ 29 w 29"/>
                <a:gd name="T5" fmla="*/ 0 h 3"/>
                <a:gd name="T6" fmla="*/ 0 w 29"/>
                <a:gd name="T7" fmla="*/ 0 h 3"/>
                <a:gd name="T8" fmla="*/ 1 w 29"/>
                <a:gd name="T9" fmla="*/ 3 h 3"/>
              </a:gdLst>
              <a:ahLst/>
              <a:cxnLst>
                <a:cxn ang="0">
                  <a:pos x="T0" y="T1"/>
                </a:cxn>
                <a:cxn ang="0">
                  <a:pos x="T2" y="T3"/>
                </a:cxn>
                <a:cxn ang="0">
                  <a:pos x="T4" y="T5"/>
                </a:cxn>
                <a:cxn ang="0">
                  <a:pos x="T6" y="T7"/>
                </a:cxn>
                <a:cxn ang="0">
                  <a:pos x="T8" y="T9"/>
                </a:cxn>
              </a:cxnLst>
              <a:rect l="0" t="0" r="r" b="b"/>
              <a:pathLst>
                <a:path w="29" h="3">
                  <a:moveTo>
                    <a:pt x="1" y="3"/>
                  </a:moveTo>
                  <a:cubicBezTo>
                    <a:pt x="27" y="3"/>
                    <a:pt x="27" y="3"/>
                    <a:pt x="27" y="3"/>
                  </a:cubicBezTo>
                  <a:cubicBezTo>
                    <a:pt x="28" y="2"/>
                    <a:pt x="28" y="1"/>
                    <a:pt x="29" y="0"/>
                  </a:cubicBezTo>
                  <a:cubicBezTo>
                    <a:pt x="0" y="0"/>
                    <a:pt x="0" y="0"/>
                    <a:pt x="0" y="0"/>
                  </a:cubicBezTo>
                  <a:cubicBezTo>
                    <a:pt x="0" y="1"/>
                    <a:pt x="1" y="2"/>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78"/>
              <a:endParaRPr lang="en-US" sz="1800">
                <a:solidFill>
                  <a:prstClr val="black"/>
                </a:solidFill>
              </a:endParaRPr>
            </a:p>
          </p:txBody>
        </p:sp>
        <p:sp>
          <p:nvSpPr>
            <p:cNvPr id="146" name="Freeform 123">
              <a:extLst>
                <a:ext uri="{FF2B5EF4-FFF2-40B4-BE49-F238E27FC236}">
                  <a16:creationId xmlns:a16="http://schemas.microsoft.com/office/drawing/2014/main" id="{54713B37-9283-4EEC-95E9-2E0116EED949}"/>
                </a:ext>
              </a:extLst>
            </p:cNvPr>
            <p:cNvSpPr>
              <a:spLocks/>
            </p:cNvSpPr>
            <p:nvPr/>
          </p:nvSpPr>
          <p:spPr bwMode="auto">
            <a:xfrm>
              <a:off x="3646596" y="3186302"/>
              <a:ext cx="69882" cy="12480"/>
            </a:xfrm>
            <a:custGeom>
              <a:avLst/>
              <a:gdLst>
                <a:gd name="T0" fmla="*/ 10 w 21"/>
                <a:gd name="T1" fmla="*/ 4 h 4"/>
                <a:gd name="T2" fmla="*/ 21 w 21"/>
                <a:gd name="T3" fmla="*/ 0 h 4"/>
                <a:gd name="T4" fmla="*/ 0 w 21"/>
                <a:gd name="T5" fmla="*/ 0 h 4"/>
                <a:gd name="T6" fmla="*/ 10 w 21"/>
                <a:gd name="T7" fmla="*/ 4 h 4"/>
              </a:gdLst>
              <a:ahLst/>
              <a:cxnLst>
                <a:cxn ang="0">
                  <a:pos x="T0" y="T1"/>
                </a:cxn>
                <a:cxn ang="0">
                  <a:pos x="T2" y="T3"/>
                </a:cxn>
                <a:cxn ang="0">
                  <a:pos x="T4" y="T5"/>
                </a:cxn>
                <a:cxn ang="0">
                  <a:pos x="T6" y="T7"/>
                </a:cxn>
              </a:cxnLst>
              <a:rect l="0" t="0" r="r" b="b"/>
              <a:pathLst>
                <a:path w="21" h="4">
                  <a:moveTo>
                    <a:pt x="10" y="4"/>
                  </a:moveTo>
                  <a:cubicBezTo>
                    <a:pt x="14" y="4"/>
                    <a:pt x="18" y="2"/>
                    <a:pt x="21" y="0"/>
                  </a:cubicBezTo>
                  <a:cubicBezTo>
                    <a:pt x="0" y="0"/>
                    <a:pt x="0" y="0"/>
                    <a:pt x="0" y="0"/>
                  </a:cubicBezTo>
                  <a:cubicBezTo>
                    <a:pt x="2" y="2"/>
                    <a:pt x="6" y="4"/>
                    <a:pt x="1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78"/>
              <a:endParaRPr lang="en-US" sz="1800">
                <a:solidFill>
                  <a:prstClr val="black"/>
                </a:solidFill>
              </a:endParaRPr>
            </a:p>
          </p:txBody>
        </p:sp>
        <p:sp>
          <p:nvSpPr>
            <p:cNvPr id="201" name="Freeform 124">
              <a:extLst>
                <a:ext uri="{FF2B5EF4-FFF2-40B4-BE49-F238E27FC236}">
                  <a16:creationId xmlns:a16="http://schemas.microsoft.com/office/drawing/2014/main" id="{B23A8D74-40ED-47FB-99FC-A2BAC854400C}"/>
                </a:ext>
              </a:extLst>
            </p:cNvPr>
            <p:cNvSpPr>
              <a:spLocks/>
            </p:cNvSpPr>
            <p:nvPr/>
          </p:nvSpPr>
          <p:spPr bwMode="auto">
            <a:xfrm>
              <a:off x="3629124" y="3086470"/>
              <a:ext cx="102328" cy="69882"/>
            </a:xfrm>
            <a:custGeom>
              <a:avLst/>
              <a:gdLst>
                <a:gd name="T0" fmla="*/ 31 w 31"/>
                <a:gd name="T1" fmla="*/ 0 h 21"/>
                <a:gd name="T2" fmla="*/ 0 w 31"/>
                <a:gd name="T3" fmla="*/ 0 h 21"/>
                <a:gd name="T4" fmla="*/ 0 w 31"/>
                <a:gd name="T5" fmla="*/ 19 h 21"/>
                <a:gd name="T6" fmla="*/ 0 w 31"/>
                <a:gd name="T7" fmla="*/ 21 h 21"/>
                <a:gd name="T8" fmla="*/ 30 w 31"/>
                <a:gd name="T9" fmla="*/ 21 h 21"/>
                <a:gd name="T10" fmla="*/ 31 w 31"/>
                <a:gd name="T11" fmla="*/ 19 h 21"/>
                <a:gd name="T12" fmla="*/ 31 w 31"/>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31" h="21">
                  <a:moveTo>
                    <a:pt x="31" y="0"/>
                  </a:moveTo>
                  <a:cubicBezTo>
                    <a:pt x="0" y="0"/>
                    <a:pt x="0" y="0"/>
                    <a:pt x="0" y="0"/>
                  </a:cubicBezTo>
                  <a:cubicBezTo>
                    <a:pt x="0" y="19"/>
                    <a:pt x="0" y="19"/>
                    <a:pt x="0" y="19"/>
                  </a:cubicBezTo>
                  <a:cubicBezTo>
                    <a:pt x="0" y="20"/>
                    <a:pt x="0" y="20"/>
                    <a:pt x="0" y="21"/>
                  </a:cubicBezTo>
                  <a:cubicBezTo>
                    <a:pt x="30" y="21"/>
                    <a:pt x="30" y="21"/>
                    <a:pt x="30" y="21"/>
                  </a:cubicBezTo>
                  <a:cubicBezTo>
                    <a:pt x="30" y="20"/>
                    <a:pt x="31" y="20"/>
                    <a:pt x="31" y="19"/>
                  </a:cubicBezTo>
                  <a:lnTo>
                    <a:pt x="3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78"/>
              <a:endParaRPr lang="en-US" sz="1800">
                <a:solidFill>
                  <a:prstClr val="black"/>
                </a:solidFill>
              </a:endParaRPr>
            </a:p>
          </p:txBody>
        </p:sp>
        <p:sp>
          <p:nvSpPr>
            <p:cNvPr id="202" name="Freeform 125">
              <a:extLst>
                <a:ext uri="{FF2B5EF4-FFF2-40B4-BE49-F238E27FC236}">
                  <a16:creationId xmlns:a16="http://schemas.microsoft.com/office/drawing/2014/main" id="{7AA003A8-E309-4999-8E7E-6845B1ED7059}"/>
                </a:ext>
              </a:extLst>
            </p:cNvPr>
            <p:cNvSpPr>
              <a:spLocks noEditPoints="1"/>
            </p:cNvSpPr>
            <p:nvPr/>
          </p:nvSpPr>
          <p:spPr bwMode="auto">
            <a:xfrm>
              <a:off x="3626629" y="2864345"/>
              <a:ext cx="104823" cy="207151"/>
            </a:xfrm>
            <a:custGeom>
              <a:avLst/>
              <a:gdLst>
                <a:gd name="T0" fmla="*/ 42 w 42"/>
                <a:gd name="T1" fmla="*/ 2 h 83"/>
                <a:gd name="T2" fmla="*/ 42 w 42"/>
                <a:gd name="T3" fmla="*/ 2 h 83"/>
                <a:gd name="T4" fmla="*/ 42 w 42"/>
                <a:gd name="T5" fmla="*/ 2 h 83"/>
                <a:gd name="T6" fmla="*/ 37 w 42"/>
                <a:gd name="T7" fmla="*/ 0 h 83"/>
                <a:gd name="T8" fmla="*/ 20 w 42"/>
                <a:gd name="T9" fmla="*/ 6 h 83"/>
                <a:gd name="T10" fmla="*/ 5 w 42"/>
                <a:gd name="T11" fmla="*/ 0 h 83"/>
                <a:gd name="T12" fmla="*/ 0 w 42"/>
                <a:gd name="T13" fmla="*/ 1 h 83"/>
                <a:gd name="T14" fmla="*/ 0 w 42"/>
                <a:gd name="T15" fmla="*/ 2 h 83"/>
                <a:gd name="T16" fmla="*/ 0 w 42"/>
                <a:gd name="T17" fmla="*/ 2 h 83"/>
                <a:gd name="T18" fmla="*/ 18 w 42"/>
                <a:gd name="T19" fmla="*/ 83 h 83"/>
                <a:gd name="T20" fmla="*/ 24 w 42"/>
                <a:gd name="T21" fmla="*/ 83 h 83"/>
                <a:gd name="T22" fmla="*/ 42 w 42"/>
                <a:gd name="T23" fmla="*/ 2 h 83"/>
                <a:gd name="T24" fmla="*/ 42 w 42"/>
                <a:gd name="T25" fmla="*/ 2 h 83"/>
                <a:gd name="T26" fmla="*/ 42 w 42"/>
                <a:gd name="T27" fmla="*/ 2 h 83"/>
                <a:gd name="T28" fmla="*/ 21 w 42"/>
                <a:gd name="T29" fmla="*/ 73 h 83"/>
                <a:gd name="T30" fmla="*/ 5 w 42"/>
                <a:gd name="T31" fmla="*/ 4 h 83"/>
                <a:gd name="T32" fmla="*/ 20 w 42"/>
                <a:gd name="T33" fmla="*/ 9 h 83"/>
                <a:gd name="T34" fmla="*/ 37 w 42"/>
                <a:gd name="T35" fmla="*/ 4 h 83"/>
                <a:gd name="T36" fmla="*/ 21 w 42"/>
                <a:gd name="T37" fmla="*/ 73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83">
                  <a:moveTo>
                    <a:pt x="42" y="2"/>
                  </a:moveTo>
                  <a:lnTo>
                    <a:pt x="42" y="2"/>
                  </a:lnTo>
                  <a:lnTo>
                    <a:pt x="42" y="2"/>
                  </a:lnTo>
                  <a:lnTo>
                    <a:pt x="37" y="0"/>
                  </a:lnTo>
                  <a:lnTo>
                    <a:pt x="20" y="6"/>
                  </a:lnTo>
                  <a:lnTo>
                    <a:pt x="5" y="0"/>
                  </a:lnTo>
                  <a:lnTo>
                    <a:pt x="0" y="1"/>
                  </a:lnTo>
                  <a:lnTo>
                    <a:pt x="0" y="2"/>
                  </a:lnTo>
                  <a:lnTo>
                    <a:pt x="0" y="2"/>
                  </a:lnTo>
                  <a:lnTo>
                    <a:pt x="18" y="83"/>
                  </a:lnTo>
                  <a:lnTo>
                    <a:pt x="24" y="83"/>
                  </a:lnTo>
                  <a:lnTo>
                    <a:pt x="42" y="2"/>
                  </a:lnTo>
                  <a:lnTo>
                    <a:pt x="42" y="2"/>
                  </a:lnTo>
                  <a:lnTo>
                    <a:pt x="42" y="2"/>
                  </a:lnTo>
                  <a:close/>
                  <a:moveTo>
                    <a:pt x="21" y="73"/>
                  </a:moveTo>
                  <a:lnTo>
                    <a:pt x="5" y="4"/>
                  </a:lnTo>
                  <a:lnTo>
                    <a:pt x="20" y="9"/>
                  </a:lnTo>
                  <a:lnTo>
                    <a:pt x="37" y="4"/>
                  </a:lnTo>
                  <a:lnTo>
                    <a:pt x="21" y="7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78"/>
              <a:endParaRPr lang="en-US" sz="1800">
                <a:solidFill>
                  <a:prstClr val="black"/>
                </a:solidFill>
              </a:endParaRPr>
            </a:p>
          </p:txBody>
        </p:sp>
      </p:grpSp>
      <p:grpSp>
        <p:nvGrpSpPr>
          <p:cNvPr id="203" name="Group 24">
            <a:extLst>
              <a:ext uri="{FF2B5EF4-FFF2-40B4-BE49-F238E27FC236}">
                <a16:creationId xmlns:a16="http://schemas.microsoft.com/office/drawing/2014/main" id="{99757837-004A-46CD-9F8A-3D2E1513AF98}"/>
              </a:ext>
            </a:extLst>
          </p:cNvPr>
          <p:cNvGrpSpPr/>
          <p:nvPr/>
        </p:nvGrpSpPr>
        <p:grpSpPr>
          <a:xfrm>
            <a:off x="3736182" y="3348038"/>
            <a:ext cx="444744" cy="429583"/>
            <a:chOff x="5099140" y="1309474"/>
            <a:chExt cx="439257" cy="424283"/>
          </a:xfrm>
          <a:solidFill>
            <a:schemeClr val="bg1"/>
          </a:solidFill>
        </p:grpSpPr>
        <p:sp>
          <p:nvSpPr>
            <p:cNvPr id="204" name="Rectangle 18">
              <a:extLst>
                <a:ext uri="{FF2B5EF4-FFF2-40B4-BE49-F238E27FC236}">
                  <a16:creationId xmlns:a16="http://schemas.microsoft.com/office/drawing/2014/main" id="{A8D1AC2F-949F-4F69-8BEA-89E63644E731}"/>
                </a:ext>
              </a:extLst>
            </p:cNvPr>
            <p:cNvSpPr>
              <a:spLocks noChangeArrowheads="1"/>
            </p:cNvSpPr>
            <p:nvPr/>
          </p:nvSpPr>
          <p:spPr bwMode="auto">
            <a:xfrm>
              <a:off x="5256374" y="1479187"/>
              <a:ext cx="47421" cy="4492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914378"/>
              <a:endParaRPr lang="en-US" sz="1800">
                <a:solidFill>
                  <a:prstClr val="black"/>
                </a:solidFill>
              </a:endParaRPr>
            </a:p>
          </p:txBody>
        </p:sp>
        <p:sp>
          <p:nvSpPr>
            <p:cNvPr id="205" name="Rectangle 19">
              <a:extLst>
                <a:ext uri="{FF2B5EF4-FFF2-40B4-BE49-F238E27FC236}">
                  <a16:creationId xmlns:a16="http://schemas.microsoft.com/office/drawing/2014/main" id="{9CDCB14A-250D-456A-9ED2-3DD890E7901D}"/>
                </a:ext>
              </a:extLst>
            </p:cNvPr>
            <p:cNvSpPr>
              <a:spLocks noChangeArrowheads="1"/>
            </p:cNvSpPr>
            <p:nvPr/>
          </p:nvSpPr>
          <p:spPr bwMode="auto">
            <a:xfrm>
              <a:off x="5331247" y="1479187"/>
              <a:ext cx="49916" cy="4492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914378"/>
              <a:endParaRPr lang="en-US" sz="1800">
                <a:solidFill>
                  <a:prstClr val="black"/>
                </a:solidFill>
              </a:endParaRPr>
            </a:p>
          </p:txBody>
        </p:sp>
        <p:sp>
          <p:nvSpPr>
            <p:cNvPr id="206" name="Rectangle 20">
              <a:extLst>
                <a:ext uri="{FF2B5EF4-FFF2-40B4-BE49-F238E27FC236}">
                  <a16:creationId xmlns:a16="http://schemas.microsoft.com/office/drawing/2014/main" id="{B43C1479-2D58-4489-88F7-45573FB71E6D}"/>
                </a:ext>
              </a:extLst>
            </p:cNvPr>
            <p:cNvSpPr>
              <a:spLocks noChangeArrowheads="1"/>
            </p:cNvSpPr>
            <p:nvPr/>
          </p:nvSpPr>
          <p:spPr bwMode="auto">
            <a:xfrm>
              <a:off x="5408617" y="1479187"/>
              <a:ext cx="49916" cy="4492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914378"/>
              <a:endParaRPr lang="en-US" sz="1800">
                <a:solidFill>
                  <a:prstClr val="black"/>
                </a:solidFill>
              </a:endParaRPr>
            </a:p>
          </p:txBody>
        </p:sp>
        <p:sp>
          <p:nvSpPr>
            <p:cNvPr id="207" name="Rectangle 21">
              <a:extLst>
                <a:ext uri="{FF2B5EF4-FFF2-40B4-BE49-F238E27FC236}">
                  <a16:creationId xmlns:a16="http://schemas.microsoft.com/office/drawing/2014/main" id="{4FB16F31-576B-4766-9912-CD4ED63D9CE1}"/>
                </a:ext>
              </a:extLst>
            </p:cNvPr>
            <p:cNvSpPr>
              <a:spLocks noChangeArrowheads="1"/>
            </p:cNvSpPr>
            <p:nvPr/>
          </p:nvSpPr>
          <p:spPr bwMode="auto">
            <a:xfrm>
              <a:off x="5256374" y="1546573"/>
              <a:ext cx="47421" cy="4742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914378"/>
              <a:endParaRPr lang="en-US" sz="1800">
                <a:solidFill>
                  <a:prstClr val="black"/>
                </a:solidFill>
              </a:endParaRPr>
            </a:p>
          </p:txBody>
        </p:sp>
        <p:sp>
          <p:nvSpPr>
            <p:cNvPr id="208" name="Rectangle 22">
              <a:extLst>
                <a:ext uri="{FF2B5EF4-FFF2-40B4-BE49-F238E27FC236}">
                  <a16:creationId xmlns:a16="http://schemas.microsoft.com/office/drawing/2014/main" id="{94CA6EF1-44EA-4A0C-AD3A-DA3CBE76B05F}"/>
                </a:ext>
              </a:extLst>
            </p:cNvPr>
            <p:cNvSpPr>
              <a:spLocks noChangeArrowheads="1"/>
            </p:cNvSpPr>
            <p:nvPr/>
          </p:nvSpPr>
          <p:spPr bwMode="auto">
            <a:xfrm>
              <a:off x="5331247" y="1546573"/>
              <a:ext cx="49916" cy="4742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914378"/>
              <a:endParaRPr lang="en-US" sz="1800">
                <a:solidFill>
                  <a:prstClr val="black"/>
                </a:solidFill>
              </a:endParaRPr>
            </a:p>
          </p:txBody>
        </p:sp>
        <p:sp>
          <p:nvSpPr>
            <p:cNvPr id="209" name="Rectangle 23">
              <a:extLst>
                <a:ext uri="{FF2B5EF4-FFF2-40B4-BE49-F238E27FC236}">
                  <a16:creationId xmlns:a16="http://schemas.microsoft.com/office/drawing/2014/main" id="{17D85B90-97F9-43EA-AA28-32B282C2D9B4}"/>
                </a:ext>
              </a:extLst>
            </p:cNvPr>
            <p:cNvSpPr>
              <a:spLocks noChangeArrowheads="1"/>
            </p:cNvSpPr>
            <p:nvPr/>
          </p:nvSpPr>
          <p:spPr bwMode="auto">
            <a:xfrm>
              <a:off x="5408617" y="1546573"/>
              <a:ext cx="49916" cy="4742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914378"/>
              <a:endParaRPr lang="en-US" sz="1800">
                <a:solidFill>
                  <a:prstClr val="black"/>
                </a:solidFill>
              </a:endParaRPr>
            </a:p>
          </p:txBody>
        </p:sp>
        <p:sp>
          <p:nvSpPr>
            <p:cNvPr id="210" name="Rectangle 24">
              <a:extLst>
                <a:ext uri="{FF2B5EF4-FFF2-40B4-BE49-F238E27FC236}">
                  <a16:creationId xmlns:a16="http://schemas.microsoft.com/office/drawing/2014/main" id="{DEAA920E-644D-486E-A825-F27B03E27795}"/>
                </a:ext>
              </a:extLst>
            </p:cNvPr>
            <p:cNvSpPr>
              <a:spLocks noChangeArrowheads="1"/>
            </p:cNvSpPr>
            <p:nvPr/>
          </p:nvSpPr>
          <p:spPr bwMode="auto">
            <a:xfrm>
              <a:off x="5256374" y="1618951"/>
              <a:ext cx="47421" cy="4492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914378"/>
              <a:endParaRPr lang="en-US" sz="1800">
                <a:solidFill>
                  <a:prstClr val="black"/>
                </a:solidFill>
              </a:endParaRPr>
            </a:p>
          </p:txBody>
        </p:sp>
        <p:sp>
          <p:nvSpPr>
            <p:cNvPr id="211" name="Rectangle 25">
              <a:extLst>
                <a:ext uri="{FF2B5EF4-FFF2-40B4-BE49-F238E27FC236}">
                  <a16:creationId xmlns:a16="http://schemas.microsoft.com/office/drawing/2014/main" id="{84905684-E536-4AF0-915A-A9A75FD808A0}"/>
                </a:ext>
              </a:extLst>
            </p:cNvPr>
            <p:cNvSpPr>
              <a:spLocks noChangeArrowheads="1"/>
            </p:cNvSpPr>
            <p:nvPr/>
          </p:nvSpPr>
          <p:spPr bwMode="auto">
            <a:xfrm>
              <a:off x="5179005" y="1546573"/>
              <a:ext cx="49916" cy="4742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914378"/>
              <a:endParaRPr lang="en-US" sz="1800">
                <a:solidFill>
                  <a:prstClr val="black"/>
                </a:solidFill>
              </a:endParaRPr>
            </a:p>
          </p:txBody>
        </p:sp>
        <p:sp>
          <p:nvSpPr>
            <p:cNvPr id="212" name="Rectangle 26">
              <a:extLst>
                <a:ext uri="{FF2B5EF4-FFF2-40B4-BE49-F238E27FC236}">
                  <a16:creationId xmlns:a16="http://schemas.microsoft.com/office/drawing/2014/main" id="{E34C149E-77D3-4CE8-B9E7-ADC29F2BED46}"/>
                </a:ext>
              </a:extLst>
            </p:cNvPr>
            <p:cNvSpPr>
              <a:spLocks noChangeArrowheads="1"/>
            </p:cNvSpPr>
            <p:nvPr/>
          </p:nvSpPr>
          <p:spPr bwMode="auto">
            <a:xfrm>
              <a:off x="5179005" y="1618951"/>
              <a:ext cx="49916" cy="4492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914378"/>
              <a:endParaRPr lang="en-US" sz="1800">
                <a:solidFill>
                  <a:prstClr val="black"/>
                </a:solidFill>
              </a:endParaRPr>
            </a:p>
          </p:txBody>
        </p:sp>
        <p:sp>
          <p:nvSpPr>
            <p:cNvPr id="213" name="Rectangle 27">
              <a:extLst>
                <a:ext uri="{FF2B5EF4-FFF2-40B4-BE49-F238E27FC236}">
                  <a16:creationId xmlns:a16="http://schemas.microsoft.com/office/drawing/2014/main" id="{DF0F6B6F-BCA0-4F9F-847C-F92E6B8C3240}"/>
                </a:ext>
              </a:extLst>
            </p:cNvPr>
            <p:cNvSpPr>
              <a:spLocks noChangeArrowheads="1"/>
            </p:cNvSpPr>
            <p:nvPr/>
          </p:nvSpPr>
          <p:spPr bwMode="auto">
            <a:xfrm>
              <a:off x="5331247" y="1618951"/>
              <a:ext cx="49916" cy="4492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914378"/>
              <a:endParaRPr lang="en-US" sz="1800">
                <a:solidFill>
                  <a:prstClr val="black"/>
                </a:solidFill>
              </a:endParaRPr>
            </a:p>
          </p:txBody>
        </p:sp>
        <p:sp>
          <p:nvSpPr>
            <p:cNvPr id="214" name="Rectangle 28">
              <a:extLst>
                <a:ext uri="{FF2B5EF4-FFF2-40B4-BE49-F238E27FC236}">
                  <a16:creationId xmlns:a16="http://schemas.microsoft.com/office/drawing/2014/main" id="{AC7B7877-F45D-4244-9FB5-FF2CEF260034}"/>
                </a:ext>
              </a:extLst>
            </p:cNvPr>
            <p:cNvSpPr>
              <a:spLocks noChangeArrowheads="1"/>
            </p:cNvSpPr>
            <p:nvPr/>
          </p:nvSpPr>
          <p:spPr bwMode="auto">
            <a:xfrm>
              <a:off x="5408617" y="1618951"/>
              <a:ext cx="49916" cy="44924"/>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914378"/>
              <a:endParaRPr lang="en-US" sz="1800">
                <a:solidFill>
                  <a:prstClr val="black"/>
                </a:solidFill>
              </a:endParaRPr>
            </a:p>
          </p:txBody>
        </p:sp>
        <p:sp>
          <p:nvSpPr>
            <p:cNvPr id="215" name="Freeform 29">
              <a:extLst>
                <a:ext uri="{FF2B5EF4-FFF2-40B4-BE49-F238E27FC236}">
                  <a16:creationId xmlns:a16="http://schemas.microsoft.com/office/drawing/2014/main" id="{EC931BAD-022A-489C-824E-0A7C85362495}"/>
                </a:ext>
              </a:extLst>
            </p:cNvPr>
            <p:cNvSpPr>
              <a:spLocks noEditPoints="1"/>
            </p:cNvSpPr>
            <p:nvPr/>
          </p:nvSpPr>
          <p:spPr bwMode="auto">
            <a:xfrm>
              <a:off x="5099140" y="1339424"/>
              <a:ext cx="439257" cy="394333"/>
            </a:xfrm>
            <a:custGeom>
              <a:avLst/>
              <a:gdLst>
                <a:gd name="T0" fmla="*/ 174 w 176"/>
                <a:gd name="T1" fmla="*/ 0 h 158"/>
                <a:gd name="T2" fmla="*/ 150 w 176"/>
                <a:gd name="T3" fmla="*/ 0 h 158"/>
                <a:gd name="T4" fmla="*/ 150 w 176"/>
                <a:gd name="T5" fmla="*/ 16 h 158"/>
                <a:gd name="T6" fmla="*/ 126 w 176"/>
                <a:gd name="T7" fmla="*/ 16 h 158"/>
                <a:gd name="T8" fmla="*/ 126 w 176"/>
                <a:gd name="T9" fmla="*/ 0 h 158"/>
                <a:gd name="T10" fmla="*/ 52 w 176"/>
                <a:gd name="T11" fmla="*/ 0 h 158"/>
                <a:gd name="T12" fmla="*/ 52 w 176"/>
                <a:gd name="T13" fmla="*/ 16 h 158"/>
                <a:gd name="T14" fmla="*/ 28 w 176"/>
                <a:gd name="T15" fmla="*/ 16 h 158"/>
                <a:gd name="T16" fmla="*/ 28 w 176"/>
                <a:gd name="T17" fmla="*/ 0 h 158"/>
                <a:gd name="T18" fmla="*/ 0 w 176"/>
                <a:gd name="T19" fmla="*/ 0 h 158"/>
                <a:gd name="T20" fmla="*/ 0 w 176"/>
                <a:gd name="T21" fmla="*/ 158 h 158"/>
                <a:gd name="T22" fmla="*/ 13 w 176"/>
                <a:gd name="T23" fmla="*/ 158 h 158"/>
                <a:gd name="T24" fmla="*/ 162 w 176"/>
                <a:gd name="T25" fmla="*/ 158 h 158"/>
                <a:gd name="T26" fmla="*/ 176 w 176"/>
                <a:gd name="T27" fmla="*/ 158 h 158"/>
                <a:gd name="T28" fmla="*/ 174 w 176"/>
                <a:gd name="T29" fmla="*/ 0 h 158"/>
                <a:gd name="T30" fmla="*/ 162 w 176"/>
                <a:gd name="T31" fmla="*/ 144 h 158"/>
                <a:gd name="T32" fmla="*/ 13 w 176"/>
                <a:gd name="T33" fmla="*/ 144 h 158"/>
                <a:gd name="T34" fmla="*/ 13 w 176"/>
                <a:gd name="T35" fmla="*/ 44 h 158"/>
                <a:gd name="T36" fmla="*/ 162 w 176"/>
                <a:gd name="T37" fmla="*/ 44 h 158"/>
                <a:gd name="T38" fmla="*/ 162 w 176"/>
                <a:gd name="T39" fmla="*/ 144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76" h="158">
                  <a:moveTo>
                    <a:pt x="174" y="0"/>
                  </a:moveTo>
                  <a:lnTo>
                    <a:pt x="150" y="0"/>
                  </a:lnTo>
                  <a:lnTo>
                    <a:pt x="150" y="16"/>
                  </a:lnTo>
                  <a:lnTo>
                    <a:pt x="126" y="16"/>
                  </a:lnTo>
                  <a:lnTo>
                    <a:pt x="126" y="0"/>
                  </a:lnTo>
                  <a:lnTo>
                    <a:pt x="52" y="0"/>
                  </a:lnTo>
                  <a:lnTo>
                    <a:pt x="52" y="16"/>
                  </a:lnTo>
                  <a:lnTo>
                    <a:pt x="28" y="16"/>
                  </a:lnTo>
                  <a:lnTo>
                    <a:pt x="28" y="0"/>
                  </a:lnTo>
                  <a:lnTo>
                    <a:pt x="0" y="0"/>
                  </a:lnTo>
                  <a:lnTo>
                    <a:pt x="0" y="158"/>
                  </a:lnTo>
                  <a:lnTo>
                    <a:pt x="13" y="158"/>
                  </a:lnTo>
                  <a:lnTo>
                    <a:pt x="162" y="158"/>
                  </a:lnTo>
                  <a:lnTo>
                    <a:pt x="176" y="158"/>
                  </a:lnTo>
                  <a:lnTo>
                    <a:pt x="174" y="0"/>
                  </a:lnTo>
                  <a:close/>
                  <a:moveTo>
                    <a:pt x="162" y="144"/>
                  </a:moveTo>
                  <a:lnTo>
                    <a:pt x="13" y="144"/>
                  </a:lnTo>
                  <a:lnTo>
                    <a:pt x="13" y="44"/>
                  </a:lnTo>
                  <a:lnTo>
                    <a:pt x="162" y="44"/>
                  </a:lnTo>
                  <a:lnTo>
                    <a:pt x="162" y="1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378"/>
              <a:endParaRPr lang="en-US" sz="1800">
                <a:solidFill>
                  <a:prstClr val="black"/>
                </a:solidFill>
              </a:endParaRPr>
            </a:p>
          </p:txBody>
        </p:sp>
        <p:sp>
          <p:nvSpPr>
            <p:cNvPr id="216" name="Rectangle 30">
              <a:extLst>
                <a:ext uri="{FF2B5EF4-FFF2-40B4-BE49-F238E27FC236}">
                  <a16:creationId xmlns:a16="http://schemas.microsoft.com/office/drawing/2014/main" id="{82414B45-F635-4A71-92C6-5F9332CEF782}"/>
                </a:ext>
              </a:extLst>
            </p:cNvPr>
            <p:cNvSpPr>
              <a:spLocks noChangeArrowheads="1"/>
            </p:cNvSpPr>
            <p:nvPr/>
          </p:nvSpPr>
          <p:spPr bwMode="auto">
            <a:xfrm>
              <a:off x="5181500" y="1309474"/>
              <a:ext cx="37438" cy="5989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914378"/>
              <a:endParaRPr lang="en-US" sz="1800">
                <a:solidFill>
                  <a:prstClr val="black"/>
                </a:solidFill>
              </a:endParaRPr>
            </a:p>
          </p:txBody>
        </p:sp>
        <p:sp>
          <p:nvSpPr>
            <p:cNvPr id="217" name="Rectangle 31">
              <a:extLst>
                <a:ext uri="{FF2B5EF4-FFF2-40B4-BE49-F238E27FC236}">
                  <a16:creationId xmlns:a16="http://schemas.microsoft.com/office/drawing/2014/main" id="{17C8704F-23A6-44FC-AEF4-5AC80813CBD9}"/>
                </a:ext>
              </a:extLst>
            </p:cNvPr>
            <p:cNvSpPr>
              <a:spLocks noChangeArrowheads="1"/>
            </p:cNvSpPr>
            <p:nvPr/>
          </p:nvSpPr>
          <p:spPr bwMode="auto">
            <a:xfrm>
              <a:off x="5428583" y="1309474"/>
              <a:ext cx="34941" cy="5989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914378"/>
              <a:endParaRPr lang="en-US" sz="1800">
                <a:solidFill>
                  <a:prstClr val="black"/>
                </a:solidFill>
              </a:endParaRPr>
            </a:p>
          </p:txBody>
        </p:sp>
      </p:grpSp>
      <p:sp>
        <p:nvSpPr>
          <p:cNvPr id="218" name="Freeform 6">
            <a:extLst>
              <a:ext uri="{FF2B5EF4-FFF2-40B4-BE49-F238E27FC236}">
                <a16:creationId xmlns:a16="http://schemas.microsoft.com/office/drawing/2014/main" id="{28465D6B-B6A5-49E2-A47F-E718350AC04E}"/>
              </a:ext>
            </a:extLst>
          </p:cNvPr>
          <p:cNvSpPr>
            <a:spLocks/>
          </p:cNvSpPr>
          <p:nvPr/>
        </p:nvSpPr>
        <p:spPr bwMode="auto">
          <a:xfrm>
            <a:off x="533401" y="1809828"/>
            <a:ext cx="2105713" cy="967308"/>
          </a:xfrm>
          <a:custGeom>
            <a:avLst/>
            <a:gdLst>
              <a:gd name="T0" fmla="*/ 16 w 1028"/>
              <a:gd name="T1" fmla="*/ 0 h 522"/>
              <a:gd name="T2" fmla="*/ 941 w 1028"/>
              <a:gd name="T3" fmla="*/ 0 h 522"/>
              <a:gd name="T4" fmla="*/ 958 w 1028"/>
              <a:gd name="T5" fmla="*/ 16 h 522"/>
              <a:gd name="T6" fmla="*/ 958 w 1028"/>
              <a:gd name="T7" fmla="*/ 225 h 522"/>
              <a:gd name="T8" fmla="*/ 1028 w 1028"/>
              <a:gd name="T9" fmla="*/ 262 h 522"/>
              <a:gd name="T10" fmla="*/ 958 w 1028"/>
              <a:gd name="T11" fmla="*/ 302 h 522"/>
              <a:gd name="T12" fmla="*/ 958 w 1028"/>
              <a:gd name="T13" fmla="*/ 506 h 522"/>
              <a:gd name="T14" fmla="*/ 941 w 1028"/>
              <a:gd name="T15" fmla="*/ 522 h 522"/>
              <a:gd name="T16" fmla="*/ 16 w 1028"/>
              <a:gd name="T17" fmla="*/ 522 h 522"/>
              <a:gd name="T18" fmla="*/ 0 w 1028"/>
              <a:gd name="T19" fmla="*/ 506 h 522"/>
              <a:gd name="T20" fmla="*/ 0 w 1028"/>
              <a:gd name="T21" fmla="*/ 16 h 522"/>
              <a:gd name="T22" fmla="*/ 16 w 1028"/>
              <a:gd name="T23" fmla="*/ 0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28" h="522">
                <a:moveTo>
                  <a:pt x="16" y="0"/>
                </a:moveTo>
                <a:cubicBezTo>
                  <a:pt x="941" y="0"/>
                  <a:pt x="941" y="0"/>
                  <a:pt x="941" y="0"/>
                </a:cubicBezTo>
                <a:cubicBezTo>
                  <a:pt x="950" y="0"/>
                  <a:pt x="958" y="7"/>
                  <a:pt x="958" y="16"/>
                </a:cubicBezTo>
                <a:cubicBezTo>
                  <a:pt x="958" y="225"/>
                  <a:pt x="958" y="225"/>
                  <a:pt x="958" y="225"/>
                </a:cubicBezTo>
                <a:cubicBezTo>
                  <a:pt x="1028" y="262"/>
                  <a:pt x="1028" y="262"/>
                  <a:pt x="1028" y="262"/>
                </a:cubicBezTo>
                <a:cubicBezTo>
                  <a:pt x="958" y="302"/>
                  <a:pt x="958" y="302"/>
                  <a:pt x="958" y="302"/>
                </a:cubicBezTo>
                <a:cubicBezTo>
                  <a:pt x="958" y="506"/>
                  <a:pt x="958" y="506"/>
                  <a:pt x="958" y="506"/>
                </a:cubicBezTo>
                <a:cubicBezTo>
                  <a:pt x="958" y="514"/>
                  <a:pt x="950" y="522"/>
                  <a:pt x="941" y="522"/>
                </a:cubicBezTo>
                <a:cubicBezTo>
                  <a:pt x="16" y="522"/>
                  <a:pt x="16" y="522"/>
                  <a:pt x="16" y="522"/>
                </a:cubicBezTo>
                <a:cubicBezTo>
                  <a:pt x="7" y="522"/>
                  <a:pt x="0" y="514"/>
                  <a:pt x="0" y="506"/>
                </a:cubicBezTo>
                <a:cubicBezTo>
                  <a:pt x="0" y="16"/>
                  <a:pt x="0" y="16"/>
                  <a:pt x="0" y="16"/>
                </a:cubicBezTo>
                <a:cubicBezTo>
                  <a:pt x="0" y="7"/>
                  <a:pt x="7" y="0"/>
                  <a:pt x="16" y="0"/>
                </a:cubicBezTo>
                <a:close/>
              </a:path>
            </a:pathLst>
          </a:custGeom>
          <a:noFill/>
          <a:ln>
            <a:solidFill>
              <a:srgbClr val="45C1A4"/>
            </a:solidFill>
          </a:ln>
        </p:spPr>
        <p:txBody>
          <a:bodyPr vert="horz" wrap="square" lIns="91440" tIns="45720" rIns="91440" bIns="45720" numCol="1" anchor="t" anchorCtr="0" compatLnSpc="1">
            <a:prstTxWarp prst="textNoShape">
              <a:avLst/>
            </a:prstTxWarp>
          </a:bodyPr>
          <a:lstStyle/>
          <a:p>
            <a:pPr defTabSz="914378"/>
            <a:endParaRPr lang="en-US" sz="1800">
              <a:solidFill>
                <a:prstClr val="black"/>
              </a:solidFill>
            </a:endParaRPr>
          </a:p>
        </p:txBody>
      </p:sp>
      <p:sp>
        <p:nvSpPr>
          <p:cNvPr id="219" name="Text Box 10">
            <a:extLst>
              <a:ext uri="{FF2B5EF4-FFF2-40B4-BE49-F238E27FC236}">
                <a16:creationId xmlns:a16="http://schemas.microsoft.com/office/drawing/2014/main" id="{480487E5-B0FC-490F-BB8D-B5C09B416EE8}"/>
              </a:ext>
            </a:extLst>
          </p:cNvPr>
          <p:cNvSpPr txBox="1">
            <a:spLocks noChangeArrowheads="1"/>
          </p:cNvSpPr>
          <p:nvPr/>
        </p:nvSpPr>
        <p:spPr bwMode="auto">
          <a:xfrm>
            <a:off x="581714" y="1738522"/>
            <a:ext cx="1800913" cy="900246"/>
          </a:xfrm>
          <a:prstGeom prst="rect">
            <a:avLst/>
          </a:prstGeom>
          <a:noFill/>
          <a:ln w="9525">
            <a:noFill/>
            <a:miter lim="800000"/>
            <a:headEnd/>
            <a:tailEnd/>
          </a:ln>
        </p:spPr>
        <p:txBody>
          <a:bodyPr wrap="square" lIns="45720" tIns="22860" rIns="45720" bIns="22860">
            <a:spAutoFit/>
          </a:bodyPr>
          <a:lstStyle/>
          <a:p>
            <a:pPr algn="r" defTabSz="1088205">
              <a:lnSpc>
                <a:spcPct val="200000"/>
              </a:lnSpc>
            </a:pPr>
            <a:r>
              <a:rPr lang="en-US" sz="1200" b="1">
                <a:solidFill>
                  <a:srgbClr val="45C1A4"/>
                </a:solidFill>
                <a:ea typeface="Open Sans" pitchFamily="34" charset="0"/>
                <a:cs typeface="Open Sans" pitchFamily="34" charset="0"/>
              </a:rPr>
              <a:t>Technology</a:t>
            </a:r>
          </a:p>
          <a:p>
            <a:pPr algn="r" defTabSz="1088205"/>
            <a:r>
              <a:rPr lang="en-US" sz="1050">
                <a:solidFill>
                  <a:prstClr val="black">
                    <a:lumMod val="50000"/>
                    <a:lumOff val="50000"/>
                  </a:prstClr>
                </a:solidFill>
                <a:ea typeface="Open Sans" pitchFamily="34" charset="0"/>
                <a:cs typeface="Open Sans" pitchFamily="34" charset="0"/>
              </a:rPr>
              <a:t>Mauris quam dolor, cursus at porta et, luctus eget purus. Nunc tempor luctus interdum. </a:t>
            </a:r>
          </a:p>
        </p:txBody>
      </p:sp>
      <p:sp>
        <p:nvSpPr>
          <p:cNvPr id="220" name="Freeform 6">
            <a:extLst>
              <a:ext uri="{FF2B5EF4-FFF2-40B4-BE49-F238E27FC236}">
                <a16:creationId xmlns:a16="http://schemas.microsoft.com/office/drawing/2014/main" id="{435DF0FC-089F-4A91-B707-59F20E15794D}"/>
              </a:ext>
            </a:extLst>
          </p:cNvPr>
          <p:cNvSpPr>
            <a:spLocks/>
          </p:cNvSpPr>
          <p:nvPr/>
        </p:nvSpPr>
        <p:spPr bwMode="auto">
          <a:xfrm>
            <a:off x="533401" y="3333828"/>
            <a:ext cx="2105713" cy="967308"/>
          </a:xfrm>
          <a:custGeom>
            <a:avLst/>
            <a:gdLst>
              <a:gd name="T0" fmla="*/ 16 w 1028"/>
              <a:gd name="T1" fmla="*/ 0 h 522"/>
              <a:gd name="T2" fmla="*/ 941 w 1028"/>
              <a:gd name="T3" fmla="*/ 0 h 522"/>
              <a:gd name="T4" fmla="*/ 958 w 1028"/>
              <a:gd name="T5" fmla="*/ 16 h 522"/>
              <a:gd name="T6" fmla="*/ 958 w 1028"/>
              <a:gd name="T7" fmla="*/ 225 h 522"/>
              <a:gd name="T8" fmla="*/ 1028 w 1028"/>
              <a:gd name="T9" fmla="*/ 262 h 522"/>
              <a:gd name="T10" fmla="*/ 958 w 1028"/>
              <a:gd name="T11" fmla="*/ 302 h 522"/>
              <a:gd name="T12" fmla="*/ 958 w 1028"/>
              <a:gd name="T13" fmla="*/ 506 h 522"/>
              <a:gd name="T14" fmla="*/ 941 w 1028"/>
              <a:gd name="T15" fmla="*/ 522 h 522"/>
              <a:gd name="T16" fmla="*/ 16 w 1028"/>
              <a:gd name="T17" fmla="*/ 522 h 522"/>
              <a:gd name="T18" fmla="*/ 0 w 1028"/>
              <a:gd name="T19" fmla="*/ 506 h 522"/>
              <a:gd name="T20" fmla="*/ 0 w 1028"/>
              <a:gd name="T21" fmla="*/ 16 h 522"/>
              <a:gd name="T22" fmla="*/ 16 w 1028"/>
              <a:gd name="T23" fmla="*/ 0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28" h="522">
                <a:moveTo>
                  <a:pt x="16" y="0"/>
                </a:moveTo>
                <a:cubicBezTo>
                  <a:pt x="941" y="0"/>
                  <a:pt x="941" y="0"/>
                  <a:pt x="941" y="0"/>
                </a:cubicBezTo>
                <a:cubicBezTo>
                  <a:pt x="950" y="0"/>
                  <a:pt x="958" y="7"/>
                  <a:pt x="958" y="16"/>
                </a:cubicBezTo>
                <a:cubicBezTo>
                  <a:pt x="958" y="225"/>
                  <a:pt x="958" y="225"/>
                  <a:pt x="958" y="225"/>
                </a:cubicBezTo>
                <a:cubicBezTo>
                  <a:pt x="1028" y="262"/>
                  <a:pt x="1028" y="262"/>
                  <a:pt x="1028" y="262"/>
                </a:cubicBezTo>
                <a:cubicBezTo>
                  <a:pt x="958" y="302"/>
                  <a:pt x="958" y="302"/>
                  <a:pt x="958" y="302"/>
                </a:cubicBezTo>
                <a:cubicBezTo>
                  <a:pt x="958" y="506"/>
                  <a:pt x="958" y="506"/>
                  <a:pt x="958" y="506"/>
                </a:cubicBezTo>
                <a:cubicBezTo>
                  <a:pt x="958" y="514"/>
                  <a:pt x="950" y="522"/>
                  <a:pt x="941" y="522"/>
                </a:cubicBezTo>
                <a:cubicBezTo>
                  <a:pt x="16" y="522"/>
                  <a:pt x="16" y="522"/>
                  <a:pt x="16" y="522"/>
                </a:cubicBezTo>
                <a:cubicBezTo>
                  <a:pt x="7" y="522"/>
                  <a:pt x="0" y="514"/>
                  <a:pt x="0" y="506"/>
                </a:cubicBezTo>
                <a:cubicBezTo>
                  <a:pt x="0" y="16"/>
                  <a:pt x="0" y="16"/>
                  <a:pt x="0" y="16"/>
                </a:cubicBezTo>
                <a:cubicBezTo>
                  <a:pt x="0" y="7"/>
                  <a:pt x="7" y="0"/>
                  <a:pt x="16" y="0"/>
                </a:cubicBezTo>
                <a:close/>
              </a:path>
            </a:pathLst>
          </a:custGeom>
          <a:noFill/>
          <a:ln>
            <a:solidFill>
              <a:srgbClr val="B9D51F"/>
            </a:solidFill>
          </a:ln>
        </p:spPr>
        <p:txBody>
          <a:bodyPr vert="horz" wrap="square" lIns="91440" tIns="45720" rIns="91440" bIns="45720" numCol="1" anchor="t" anchorCtr="0" compatLnSpc="1">
            <a:prstTxWarp prst="textNoShape">
              <a:avLst/>
            </a:prstTxWarp>
          </a:bodyPr>
          <a:lstStyle/>
          <a:p>
            <a:pPr defTabSz="914378"/>
            <a:endParaRPr lang="en-US" sz="1800">
              <a:solidFill>
                <a:prstClr val="black"/>
              </a:solidFill>
            </a:endParaRPr>
          </a:p>
        </p:txBody>
      </p:sp>
      <p:sp>
        <p:nvSpPr>
          <p:cNvPr id="221" name="Text Box 10">
            <a:extLst>
              <a:ext uri="{FF2B5EF4-FFF2-40B4-BE49-F238E27FC236}">
                <a16:creationId xmlns:a16="http://schemas.microsoft.com/office/drawing/2014/main" id="{86B7EDA3-8093-447A-9589-626DE96A2D05}"/>
              </a:ext>
            </a:extLst>
          </p:cNvPr>
          <p:cNvSpPr txBox="1">
            <a:spLocks noChangeArrowheads="1"/>
          </p:cNvSpPr>
          <p:nvPr/>
        </p:nvSpPr>
        <p:spPr bwMode="auto">
          <a:xfrm>
            <a:off x="581714" y="3262522"/>
            <a:ext cx="1800913" cy="900246"/>
          </a:xfrm>
          <a:prstGeom prst="rect">
            <a:avLst/>
          </a:prstGeom>
          <a:noFill/>
          <a:ln w="9525">
            <a:noFill/>
            <a:miter lim="800000"/>
            <a:headEnd/>
            <a:tailEnd/>
          </a:ln>
        </p:spPr>
        <p:txBody>
          <a:bodyPr wrap="square" lIns="45720" tIns="22860" rIns="45720" bIns="22860">
            <a:spAutoFit/>
          </a:bodyPr>
          <a:lstStyle/>
          <a:p>
            <a:pPr algn="r" defTabSz="1088205">
              <a:lnSpc>
                <a:spcPct val="200000"/>
              </a:lnSpc>
            </a:pPr>
            <a:r>
              <a:rPr lang="en-US" sz="1200" b="1">
                <a:solidFill>
                  <a:srgbClr val="B9D51F"/>
                </a:solidFill>
                <a:ea typeface="Open Sans" pitchFamily="34" charset="0"/>
                <a:cs typeface="Open Sans" pitchFamily="34" charset="0"/>
              </a:rPr>
              <a:t>Deadline</a:t>
            </a:r>
          </a:p>
          <a:p>
            <a:pPr algn="r" defTabSz="1088205"/>
            <a:r>
              <a:rPr lang="en-US" sz="1050">
                <a:solidFill>
                  <a:prstClr val="black">
                    <a:lumMod val="50000"/>
                    <a:lumOff val="50000"/>
                  </a:prstClr>
                </a:solidFill>
                <a:ea typeface="Open Sans" pitchFamily="34" charset="0"/>
                <a:cs typeface="Open Sans" pitchFamily="34" charset="0"/>
              </a:rPr>
              <a:t>Mauris quam dolor, cursus at porta et, luctus eget purus. Nunc tempor luctus interdum. </a:t>
            </a:r>
          </a:p>
        </p:txBody>
      </p:sp>
      <p:sp>
        <p:nvSpPr>
          <p:cNvPr id="222" name="Freeform 6">
            <a:extLst>
              <a:ext uri="{FF2B5EF4-FFF2-40B4-BE49-F238E27FC236}">
                <a16:creationId xmlns:a16="http://schemas.microsoft.com/office/drawing/2014/main" id="{83FD3F13-4E5D-4F40-91DC-903FEB0A359F}"/>
              </a:ext>
            </a:extLst>
          </p:cNvPr>
          <p:cNvSpPr>
            <a:spLocks/>
          </p:cNvSpPr>
          <p:nvPr/>
        </p:nvSpPr>
        <p:spPr bwMode="auto">
          <a:xfrm flipH="1">
            <a:off x="6504888" y="1886028"/>
            <a:ext cx="2105713" cy="967308"/>
          </a:xfrm>
          <a:custGeom>
            <a:avLst/>
            <a:gdLst>
              <a:gd name="T0" fmla="*/ 16 w 1028"/>
              <a:gd name="T1" fmla="*/ 0 h 522"/>
              <a:gd name="T2" fmla="*/ 941 w 1028"/>
              <a:gd name="T3" fmla="*/ 0 h 522"/>
              <a:gd name="T4" fmla="*/ 958 w 1028"/>
              <a:gd name="T5" fmla="*/ 16 h 522"/>
              <a:gd name="T6" fmla="*/ 958 w 1028"/>
              <a:gd name="T7" fmla="*/ 225 h 522"/>
              <a:gd name="T8" fmla="*/ 1028 w 1028"/>
              <a:gd name="T9" fmla="*/ 262 h 522"/>
              <a:gd name="T10" fmla="*/ 958 w 1028"/>
              <a:gd name="T11" fmla="*/ 302 h 522"/>
              <a:gd name="T12" fmla="*/ 958 w 1028"/>
              <a:gd name="T13" fmla="*/ 506 h 522"/>
              <a:gd name="T14" fmla="*/ 941 w 1028"/>
              <a:gd name="T15" fmla="*/ 522 h 522"/>
              <a:gd name="T16" fmla="*/ 16 w 1028"/>
              <a:gd name="T17" fmla="*/ 522 h 522"/>
              <a:gd name="T18" fmla="*/ 0 w 1028"/>
              <a:gd name="T19" fmla="*/ 506 h 522"/>
              <a:gd name="T20" fmla="*/ 0 w 1028"/>
              <a:gd name="T21" fmla="*/ 16 h 522"/>
              <a:gd name="T22" fmla="*/ 16 w 1028"/>
              <a:gd name="T23" fmla="*/ 0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28" h="522">
                <a:moveTo>
                  <a:pt x="16" y="0"/>
                </a:moveTo>
                <a:cubicBezTo>
                  <a:pt x="941" y="0"/>
                  <a:pt x="941" y="0"/>
                  <a:pt x="941" y="0"/>
                </a:cubicBezTo>
                <a:cubicBezTo>
                  <a:pt x="950" y="0"/>
                  <a:pt x="958" y="7"/>
                  <a:pt x="958" y="16"/>
                </a:cubicBezTo>
                <a:cubicBezTo>
                  <a:pt x="958" y="225"/>
                  <a:pt x="958" y="225"/>
                  <a:pt x="958" y="225"/>
                </a:cubicBezTo>
                <a:cubicBezTo>
                  <a:pt x="1028" y="262"/>
                  <a:pt x="1028" y="262"/>
                  <a:pt x="1028" y="262"/>
                </a:cubicBezTo>
                <a:cubicBezTo>
                  <a:pt x="958" y="302"/>
                  <a:pt x="958" y="302"/>
                  <a:pt x="958" y="302"/>
                </a:cubicBezTo>
                <a:cubicBezTo>
                  <a:pt x="958" y="506"/>
                  <a:pt x="958" y="506"/>
                  <a:pt x="958" y="506"/>
                </a:cubicBezTo>
                <a:cubicBezTo>
                  <a:pt x="958" y="514"/>
                  <a:pt x="950" y="522"/>
                  <a:pt x="941" y="522"/>
                </a:cubicBezTo>
                <a:cubicBezTo>
                  <a:pt x="16" y="522"/>
                  <a:pt x="16" y="522"/>
                  <a:pt x="16" y="522"/>
                </a:cubicBezTo>
                <a:cubicBezTo>
                  <a:pt x="7" y="522"/>
                  <a:pt x="0" y="514"/>
                  <a:pt x="0" y="506"/>
                </a:cubicBezTo>
                <a:cubicBezTo>
                  <a:pt x="0" y="16"/>
                  <a:pt x="0" y="16"/>
                  <a:pt x="0" y="16"/>
                </a:cubicBezTo>
                <a:cubicBezTo>
                  <a:pt x="0" y="7"/>
                  <a:pt x="7" y="0"/>
                  <a:pt x="16" y="0"/>
                </a:cubicBezTo>
                <a:close/>
              </a:path>
            </a:pathLst>
          </a:custGeom>
          <a:noFill/>
          <a:ln>
            <a:solidFill>
              <a:srgbClr val="0E7FB7"/>
            </a:solidFill>
          </a:ln>
        </p:spPr>
        <p:txBody>
          <a:bodyPr vert="horz" wrap="square" lIns="91440" tIns="45720" rIns="91440" bIns="45720" numCol="1" anchor="t" anchorCtr="0" compatLnSpc="1">
            <a:prstTxWarp prst="textNoShape">
              <a:avLst/>
            </a:prstTxWarp>
          </a:bodyPr>
          <a:lstStyle/>
          <a:p>
            <a:pPr defTabSz="914378"/>
            <a:endParaRPr lang="en-US" sz="1800">
              <a:solidFill>
                <a:prstClr val="black"/>
              </a:solidFill>
            </a:endParaRPr>
          </a:p>
        </p:txBody>
      </p:sp>
      <p:sp>
        <p:nvSpPr>
          <p:cNvPr id="223" name="Text Box 10">
            <a:extLst>
              <a:ext uri="{FF2B5EF4-FFF2-40B4-BE49-F238E27FC236}">
                <a16:creationId xmlns:a16="http://schemas.microsoft.com/office/drawing/2014/main" id="{8DFC245E-E75D-428C-8DD4-BB83E243E507}"/>
              </a:ext>
            </a:extLst>
          </p:cNvPr>
          <p:cNvSpPr txBox="1">
            <a:spLocks noChangeArrowheads="1"/>
          </p:cNvSpPr>
          <p:nvPr/>
        </p:nvSpPr>
        <p:spPr bwMode="auto">
          <a:xfrm>
            <a:off x="6772475" y="1814722"/>
            <a:ext cx="1800913" cy="900246"/>
          </a:xfrm>
          <a:prstGeom prst="rect">
            <a:avLst/>
          </a:prstGeom>
          <a:noFill/>
          <a:ln w="9525">
            <a:noFill/>
            <a:miter lim="800000"/>
            <a:headEnd/>
            <a:tailEnd/>
          </a:ln>
        </p:spPr>
        <p:txBody>
          <a:bodyPr wrap="square" lIns="45720" tIns="22860" rIns="45720" bIns="22860">
            <a:spAutoFit/>
          </a:bodyPr>
          <a:lstStyle/>
          <a:p>
            <a:pPr defTabSz="1088205">
              <a:lnSpc>
                <a:spcPct val="200000"/>
              </a:lnSpc>
            </a:pPr>
            <a:r>
              <a:rPr lang="en-US" sz="1200" b="1">
                <a:solidFill>
                  <a:srgbClr val="0E7FB7"/>
                </a:solidFill>
                <a:ea typeface="Open Sans" pitchFamily="34" charset="0"/>
                <a:cs typeface="Open Sans" pitchFamily="34" charset="0"/>
              </a:rPr>
              <a:t>New Idea</a:t>
            </a:r>
          </a:p>
          <a:p>
            <a:pPr defTabSz="1088205"/>
            <a:r>
              <a:rPr lang="en-US" sz="1050">
                <a:solidFill>
                  <a:prstClr val="black">
                    <a:lumMod val="50000"/>
                    <a:lumOff val="50000"/>
                  </a:prstClr>
                </a:solidFill>
                <a:ea typeface="Open Sans" pitchFamily="34" charset="0"/>
                <a:cs typeface="Open Sans" pitchFamily="34" charset="0"/>
              </a:rPr>
              <a:t>Mauris quam dolor, cursus at porta et, luctus eget purus. Nunc tempor luctus interdum. </a:t>
            </a:r>
          </a:p>
        </p:txBody>
      </p:sp>
      <p:sp>
        <p:nvSpPr>
          <p:cNvPr id="224" name="Freeform 6">
            <a:extLst>
              <a:ext uri="{FF2B5EF4-FFF2-40B4-BE49-F238E27FC236}">
                <a16:creationId xmlns:a16="http://schemas.microsoft.com/office/drawing/2014/main" id="{5CD576FD-E66E-44AD-A61D-FEFE38FFC1F6}"/>
              </a:ext>
            </a:extLst>
          </p:cNvPr>
          <p:cNvSpPr>
            <a:spLocks/>
          </p:cNvSpPr>
          <p:nvPr/>
        </p:nvSpPr>
        <p:spPr bwMode="auto">
          <a:xfrm flipH="1">
            <a:off x="6497801" y="3382541"/>
            <a:ext cx="2105713" cy="967308"/>
          </a:xfrm>
          <a:custGeom>
            <a:avLst/>
            <a:gdLst>
              <a:gd name="T0" fmla="*/ 16 w 1028"/>
              <a:gd name="T1" fmla="*/ 0 h 522"/>
              <a:gd name="T2" fmla="*/ 941 w 1028"/>
              <a:gd name="T3" fmla="*/ 0 h 522"/>
              <a:gd name="T4" fmla="*/ 958 w 1028"/>
              <a:gd name="T5" fmla="*/ 16 h 522"/>
              <a:gd name="T6" fmla="*/ 958 w 1028"/>
              <a:gd name="T7" fmla="*/ 225 h 522"/>
              <a:gd name="T8" fmla="*/ 1028 w 1028"/>
              <a:gd name="T9" fmla="*/ 262 h 522"/>
              <a:gd name="T10" fmla="*/ 958 w 1028"/>
              <a:gd name="T11" fmla="*/ 302 h 522"/>
              <a:gd name="T12" fmla="*/ 958 w 1028"/>
              <a:gd name="T13" fmla="*/ 506 h 522"/>
              <a:gd name="T14" fmla="*/ 941 w 1028"/>
              <a:gd name="T15" fmla="*/ 522 h 522"/>
              <a:gd name="T16" fmla="*/ 16 w 1028"/>
              <a:gd name="T17" fmla="*/ 522 h 522"/>
              <a:gd name="T18" fmla="*/ 0 w 1028"/>
              <a:gd name="T19" fmla="*/ 506 h 522"/>
              <a:gd name="T20" fmla="*/ 0 w 1028"/>
              <a:gd name="T21" fmla="*/ 16 h 522"/>
              <a:gd name="T22" fmla="*/ 16 w 1028"/>
              <a:gd name="T23" fmla="*/ 0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28" h="522">
                <a:moveTo>
                  <a:pt x="16" y="0"/>
                </a:moveTo>
                <a:cubicBezTo>
                  <a:pt x="941" y="0"/>
                  <a:pt x="941" y="0"/>
                  <a:pt x="941" y="0"/>
                </a:cubicBezTo>
                <a:cubicBezTo>
                  <a:pt x="950" y="0"/>
                  <a:pt x="958" y="7"/>
                  <a:pt x="958" y="16"/>
                </a:cubicBezTo>
                <a:cubicBezTo>
                  <a:pt x="958" y="225"/>
                  <a:pt x="958" y="225"/>
                  <a:pt x="958" y="225"/>
                </a:cubicBezTo>
                <a:cubicBezTo>
                  <a:pt x="1028" y="262"/>
                  <a:pt x="1028" y="262"/>
                  <a:pt x="1028" y="262"/>
                </a:cubicBezTo>
                <a:cubicBezTo>
                  <a:pt x="958" y="302"/>
                  <a:pt x="958" y="302"/>
                  <a:pt x="958" y="302"/>
                </a:cubicBezTo>
                <a:cubicBezTo>
                  <a:pt x="958" y="506"/>
                  <a:pt x="958" y="506"/>
                  <a:pt x="958" y="506"/>
                </a:cubicBezTo>
                <a:cubicBezTo>
                  <a:pt x="958" y="514"/>
                  <a:pt x="950" y="522"/>
                  <a:pt x="941" y="522"/>
                </a:cubicBezTo>
                <a:cubicBezTo>
                  <a:pt x="16" y="522"/>
                  <a:pt x="16" y="522"/>
                  <a:pt x="16" y="522"/>
                </a:cubicBezTo>
                <a:cubicBezTo>
                  <a:pt x="7" y="522"/>
                  <a:pt x="0" y="514"/>
                  <a:pt x="0" y="506"/>
                </a:cubicBezTo>
                <a:cubicBezTo>
                  <a:pt x="0" y="16"/>
                  <a:pt x="0" y="16"/>
                  <a:pt x="0" y="16"/>
                </a:cubicBezTo>
                <a:cubicBezTo>
                  <a:pt x="0" y="7"/>
                  <a:pt x="7" y="0"/>
                  <a:pt x="16" y="0"/>
                </a:cubicBezTo>
                <a:close/>
              </a:path>
            </a:pathLst>
          </a:custGeom>
          <a:noFill/>
          <a:ln>
            <a:solidFill>
              <a:srgbClr val="4BACC6"/>
            </a:solidFill>
          </a:ln>
        </p:spPr>
        <p:txBody>
          <a:bodyPr vert="horz" wrap="square" lIns="91440" tIns="45720" rIns="91440" bIns="45720" numCol="1" anchor="t" anchorCtr="0" compatLnSpc="1">
            <a:prstTxWarp prst="textNoShape">
              <a:avLst/>
            </a:prstTxWarp>
          </a:bodyPr>
          <a:lstStyle/>
          <a:p>
            <a:pPr defTabSz="914378"/>
            <a:endParaRPr lang="en-US" sz="1800">
              <a:solidFill>
                <a:prstClr val="black"/>
              </a:solidFill>
            </a:endParaRPr>
          </a:p>
        </p:txBody>
      </p:sp>
      <p:sp>
        <p:nvSpPr>
          <p:cNvPr id="225" name="Text Box 10">
            <a:extLst>
              <a:ext uri="{FF2B5EF4-FFF2-40B4-BE49-F238E27FC236}">
                <a16:creationId xmlns:a16="http://schemas.microsoft.com/office/drawing/2014/main" id="{81BBE209-0192-428A-BDF3-2F1D05324A3D}"/>
              </a:ext>
            </a:extLst>
          </p:cNvPr>
          <p:cNvSpPr txBox="1">
            <a:spLocks noChangeArrowheads="1"/>
          </p:cNvSpPr>
          <p:nvPr/>
        </p:nvSpPr>
        <p:spPr bwMode="auto">
          <a:xfrm>
            <a:off x="6765388" y="3311235"/>
            <a:ext cx="1800913" cy="900246"/>
          </a:xfrm>
          <a:prstGeom prst="rect">
            <a:avLst/>
          </a:prstGeom>
          <a:noFill/>
          <a:ln w="9525">
            <a:noFill/>
            <a:miter lim="800000"/>
            <a:headEnd/>
            <a:tailEnd/>
          </a:ln>
        </p:spPr>
        <p:txBody>
          <a:bodyPr wrap="square" lIns="45720" tIns="22860" rIns="45720" bIns="22860">
            <a:spAutoFit/>
          </a:bodyPr>
          <a:lstStyle/>
          <a:p>
            <a:pPr defTabSz="1088205">
              <a:lnSpc>
                <a:spcPct val="200000"/>
              </a:lnSpc>
            </a:pPr>
            <a:r>
              <a:rPr lang="en-US" sz="1200" b="1">
                <a:solidFill>
                  <a:srgbClr val="4BACC6"/>
                </a:solidFill>
                <a:ea typeface="Open Sans" pitchFamily="34" charset="0"/>
                <a:cs typeface="Open Sans" pitchFamily="34" charset="0"/>
              </a:rPr>
              <a:t>Good Capacity</a:t>
            </a:r>
          </a:p>
          <a:p>
            <a:pPr defTabSz="1088205"/>
            <a:r>
              <a:rPr lang="en-US" sz="1050">
                <a:solidFill>
                  <a:prstClr val="black">
                    <a:lumMod val="50000"/>
                    <a:lumOff val="50000"/>
                  </a:prstClr>
                </a:solidFill>
                <a:ea typeface="Open Sans" pitchFamily="34" charset="0"/>
                <a:cs typeface="Open Sans" pitchFamily="34" charset="0"/>
              </a:rPr>
              <a:t>Mauris quam dolor, cursus at porta et, luctus eget purus. Nunc tempor luctus interdum. </a:t>
            </a:r>
          </a:p>
        </p:txBody>
      </p:sp>
    </p:spTree>
    <p:extLst>
      <p:ext uri="{BB962C8B-B14F-4D97-AF65-F5344CB8AC3E}">
        <p14:creationId xmlns:p14="http://schemas.microsoft.com/office/powerpoint/2010/main" val="2392049692"/>
      </p:ext>
    </p:extLst>
  </p:cSld>
  <p:clrMapOvr>
    <a:masterClrMapping/>
  </p:clrMapOvr>
  <mc:AlternateContent xmlns:mc="http://schemas.openxmlformats.org/markup-compatibility/2006">
    <mc:Choice xmlns:p14="http://schemas.microsoft.com/office/powerpoint/2010/main"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afterEffect" p14:presetBounceEnd="52000">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14:bounceEnd="52000">
                                          <p:cBhvr additive="base">
                                            <p:cTn id="7" dur="500" fill="hold"/>
                                            <p:tgtEl>
                                              <p:spTgt spid="4"/>
                                            </p:tgtEl>
                                            <p:attrNameLst>
                                              <p:attrName>ppt_x</p:attrName>
                                            </p:attrNameLst>
                                          </p:cBhvr>
                                          <p:tavLst>
                                            <p:tav tm="0">
                                              <p:val>
                                                <p:strVal val="0-#ppt_w/2"/>
                                              </p:val>
                                            </p:tav>
                                            <p:tav tm="100000">
                                              <p:val>
                                                <p:strVal val="#ppt_x"/>
                                              </p:val>
                                            </p:tav>
                                          </p:tavLst>
                                        </p:anim>
                                        <p:anim calcmode="lin" valueType="num" p14:bounceEnd="52000">
                                          <p:cBhvr additive="base">
                                            <p:cTn id="8" dur="500" fill="hold"/>
                                            <p:tgtEl>
                                              <p:spTgt spid="4"/>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26" presetClass="entr" presetSubtype="0" fill="hold" grpId="0" nodeType="afterEffect">
                                      <p:stCondLst>
                                        <p:cond delay="0"/>
                                      </p:stCondLst>
                                      <p:childTnLst>
                                        <p:set>
                                          <p:cBhvr>
                                            <p:cTn id="11" dur="1" fill="hold">
                                              <p:stCondLst>
                                                <p:cond delay="0"/>
                                              </p:stCondLst>
                                            </p:cTn>
                                            <p:tgtEl>
                                              <p:spTgt spid="132"/>
                                            </p:tgtEl>
                                            <p:attrNameLst>
                                              <p:attrName>style.visibility</p:attrName>
                                            </p:attrNameLst>
                                          </p:cBhvr>
                                          <p:to>
                                            <p:strVal val="visible"/>
                                          </p:to>
                                        </p:set>
                                        <p:animEffect transition="in" filter="wipe(down)">
                                          <p:cBhvr>
                                            <p:cTn id="12" dur="290">
                                              <p:stCondLst>
                                                <p:cond delay="0"/>
                                              </p:stCondLst>
                                            </p:cTn>
                                            <p:tgtEl>
                                              <p:spTgt spid="132"/>
                                            </p:tgtEl>
                                          </p:cBhvr>
                                        </p:animEffect>
                                        <p:anim calcmode="lin" valueType="num">
                                          <p:cBhvr>
                                            <p:cTn id="13" dur="911" tmFilter="0,0; 0.14,0.36; 0.43,0.73; 0.71,0.91; 1.0,1.0">
                                              <p:stCondLst>
                                                <p:cond delay="0"/>
                                              </p:stCondLst>
                                            </p:cTn>
                                            <p:tgtEl>
                                              <p:spTgt spid="132"/>
                                            </p:tgtEl>
                                            <p:attrNameLst>
                                              <p:attrName>ppt_x</p:attrName>
                                            </p:attrNameLst>
                                          </p:cBhvr>
                                          <p:tavLst>
                                            <p:tav tm="0">
                                              <p:val>
                                                <p:strVal val="#ppt_x-0.25"/>
                                              </p:val>
                                            </p:tav>
                                            <p:tav tm="100000">
                                              <p:val>
                                                <p:strVal val="#ppt_x"/>
                                              </p:val>
                                            </p:tav>
                                          </p:tavLst>
                                        </p:anim>
                                        <p:anim calcmode="lin" valueType="num">
                                          <p:cBhvr>
                                            <p:cTn id="14" dur="332" tmFilter="0.0,0.0; 0.25,0.07; 0.50,0.2; 0.75,0.467; 1.0,1.0">
                                              <p:stCondLst>
                                                <p:cond delay="0"/>
                                              </p:stCondLst>
                                            </p:cTn>
                                            <p:tgtEl>
                                              <p:spTgt spid="132"/>
                                            </p:tgtEl>
                                            <p:attrNameLst>
                                              <p:attrName>ppt_y</p:attrName>
                                            </p:attrNameLst>
                                          </p:cBhvr>
                                          <p:tavLst>
                                            <p:tav tm="0" fmla="#ppt_y-sin(pi*$)/3">
                                              <p:val>
                                                <p:fltVal val="0.5"/>
                                              </p:val>
                                            </p:tav>
                                            <p:tav tm="100000">
                                              <p:val>
                                                <p:fltVal val="1"/>
                                              </p:val>
                                            </p:tav>
                                          </p:tavLst>
                                        </p:anim>
                                        <p:anim calcmode="lin" valueType="num">
                                          <p:cBhvr>
                                            <p:cTn id="15" dur="332" tmFilter="0, 0; 0.125,0.2665; 0.25,0.4; 0.375,0.465; 0.5,0.5;  0.625,0.535; 0.75,0.6; 0.875,0.7335; 1,1">
                                              <p:stCondLst>
                                                <p:cond delay="332"/>
                                              </p:stCondLst>
                                            </p:cTn>
                                            <p:tgtEl>
                                              <p:spTgt spid="132"/>
                                            </p:tgtEl>
                                            <p:attrNameLst>
                                              <p:attrName>ppt_y</p:attrName>
                                            </p:attrNameLst>
                                          </p:cBhvr>
                                          <p:tavLst>
                                            <p:tav tm="0" fmla="#ppt_y-sin(pi*$)/9">
                                              <p:val>
                                                <p:fltVal val="0"/>
                                              </p:val>
                                            </p:tav>
                                            <p:tav tm="100000">
                                              <p:val>
                                                <p:fltVal val="1"/>
                                              </p:val>
                                            </p:tav>
                                          </p:tavLst>
                                        </p:anim>
                                        <p:anim calcmode="lin" valueType="num">
                                          <p:cBhvr>
                                            <p:cTn id="16" dur="166" tmFilter="0, 0; 0.125,0.2665; 0.25,0.4; 0.375,0.465; 0.5,0.5;  0.625,0.535; 0.75,0.6; 0.875,0.7335; 1,1">
                                              <p:stCondLst>
                                                <p:cond delay="662"/>
                                              </p:stCondLst>
                                            </p:cTn>
                                            <p:tgtEl>
                                              <p:spTgt spid="132"/>
                                            </p:tgtEl>
                                            <p:attrNameLst>
                                              <p:attrName>ppt_y</p:attrName>
                                            </p:attrNameLst>
                                          </p:cBhvr>
                                          <p:tavLst>
                                            <p:tav tm="0" fmla="#ppt_y-sin(pi*$)/27">
                                              <p:val>
                                                <p:fltVal val="0"/>
                                              </p:val>
                                            </p:tav>
                                            <p:tav tm="100000">
                                              <p:val>
                                                <p:fltVal val="1"/>
                                              </p:val>
                                            </p:tav>
                                          </p:tavLst>
                                        </p:anim>
                                        <p:anim calcmode="lin" valueType="num">
                                          <p:cBhvr>
                                            <p:cTn id="17" dur="82" tmFilter="0, 0; 0.125,0.2665; 0.25,0.4; 0.375,0.465; 0.5,0.5;  0.625,0.535; 0.75,0.6; 0.875,0.7335; 1,1">
                                              <p:stCondLst>
                                                <p:cond delay="828"/>
                                              </p:stCondLst>
                                            </p:cTn>
                                            <p:tgtEl>
                                              <p:spTgt spid="132"/>
                                            </p:tgtEl>
                                            <p:attrNameLst>
                                              <p:attrName>ppt_y</p:attrName>
                                            </p:attrNameLst>
                                          </p:cBhvr>
                                          <p:tavLst>
                                            <p:tav tm="0" fmla="#ppt_y-sin(pi*$)/81">
                                              <p:val>
                                                <p:fltVal val="0"/>
                                              </p:val>
                                            </p:tav>
                                            <p:tav tm="100000">
                                              <p:val>
                                                <p:fltVal val="1"/>
                                              </p:val>
                                            </p:tav>
                                          </p:tavLst>
                                        </p:anim>
                                        <p:animScale>
                                          <p:cBhvr>
                                            <p:cTn id="18" dur="13">
                                              <p:stCondLst>
                                                <p:cond delay="325"/>
                                              </p:stCondLst>
                                            </p:cTn>
                                            <p:tgtEl>
                                              <p:spTgt spid="132"/>
                                            </p:tgtEl>
                                          </p:cBhvr>
                                          <p:to x="100000" y="60000"/>
                                        </p:animScale>
                                        <p:animScale>
                                          <p:cBhvr>
                                            <p:cTn id="19" dur="83" decel="50000">
                                              <p:stCondLst>
                                                <p:cond delay="338"/>
                                              </p:stCondLst>
                                            </p:cTn>
                                            <p:tgtEl>
                                              <p:spTgt spid="132"/>
                                            </p:tgtEl>
                                          </p:cBhvr>
                                          <p:to x="100000" y="100000"/>
                                        </p:animScale>
                                        <p:animScale>
                                          <p:cBhvr>
                                            <p:cTn id="20" dur="13">
                                              <p:stCondLst>
                                                <p:cond delay="656"/>
                                              </p:stCondLst>
                                            </p:cTn>
                                            <p:tgtEl>
                                              <p:spTgt spid="132"/>
                                            </p:tgtEl>
                                          </p:cBhvr>
                                          <p:to x="100000" y="80000"/>
                                        </p:animScale>
                                        <p:animScale>
                                          <p:cBhvr>
                                            <p:cTn id="21" dur="83" decel="50000">
                                              <p:stCondLst>
                                                <p:cond delay="669"/>
                                              </p:stCondLst>
                                            </p:cTn>
                                            <p:tgtEl>
                                              <p:spTgt spid="132"/>
                                            </p:tgtEl>
                                          </p:cBhvr>
                                          <p:to x="100000" y="100000"/>
                                        </p:animScale>
                                        <p:animScale>
                                          <p:cBhvr>
                                            <p:cTn id="22" dur="13">
                                              <p:stCondLst>
                                                <p:cond delay="821"/>
                                              </p:stCondLst>
                                            </p:cTn>
                                            <p:tgtEl>
                                              <p:spTgt spid="132"/>
                                            </p:tgtEl>
                                          </p:cBhvr>
                                          <p:to x="100000" y="90000"/>
                                        </p:animScale>
                                        <p:animScale>
                                          <p:cBhvr>
                                            <p:cTn id="23" dur="83" decel="50000">
                                              <p:stCondLst>
                                                <p:cond delay="834"/>
                                              </p:stCondLst>
                                            </p:cTn>
                                            <p:tgtEl>
                                              <p:spTgt spid="132"/>
                                            </p:tgtEl>
                                          </p:cBhvr>
                                          <p:to x="100000" y="100000"/>
                                        </p:animScale>
                                        <p:animScale>
                                          <p:cBhvr>
                                            <p:cTn id="24" dur="13">
                                              <p:stCondLst>
                                                <p:cond delay="904"/>
                                              </p:stCondLst>
                                            </p:cTn>
                                            <p:tgtEl>
                                              <p:spTgt spid="132"/>
                                            </p:tgtEl>
                                          </p:cBhvr>
                                          <p:to x="100000" y="95000"/>
                                        </p:animScale>
                                        <p:animScale>
                                          <p:cBhvr>
                                            <p:cTn id="25" dur="83" decel="50000">
                                              <p:stCondLst>
                                                <p:cond delay="917"/>
                                              </p:stCondLst>
                                            </p:cTn>
                                            <p:tgtEl>
                                              <p:spTgt spid="132"/>
                                            </p:tgtEl>
                                          </p:cBhvr>
                                          <p:to x="100000" y="100000"/>
                                        </p:animScale>
                                      </p:childTnLst>
                                    </p:cTn>
                                  </p:par>
                                </p:childTnLst>
                              </p:cTn>
                            </p:par>
                            <p:par>
                              <p:cTn id="26" fill="hold">
                                <p:stCondLst>
                                  <p:cond delay="1500"/>
                                </p:stCondLst>
                                <p:childTnLst>
                                  <p:par>
                                    <p:cTn id="27" presetID="2" presetClass="entr" presetSubtype="4" fill="hold" grpId="0" nodeType="afterEffect">
                                      <p:stCondLst>
                                        <p:cond delay="0"/>
                                      </p:stCondLst>
                                      <p:childTnLst>
                                        <p:set>
                                          <p:cBhvr>
                                            <p:cTn id="28" dur="1" fill="hold">
                                              <p:stCondLst>
                                                <p:cond delay="0"/>
                                              </p:stCondLst>
                                            </p:cTn>
                                            <p:tgtEl>
                                              <p:spTgt spid="131"/>
                                            </p:tgtEl>
                                            <p:attrNameLst>
                                              <p:attrName>style.visibility</p:attrName>
                                            </p:attrNameLst>
                                          </p:cBhvr>
                                          <p:to>
                                            <p:strVal val="visible"/>
                                          </p:to>
                                        </p:set>
                                        <p:anim calcmode="lin" valueType="num">
                                          <p:cBhvr additive="base">
                                            <p:cTn id="29" dur="250" fill="hold"/>
                                            <p:tgtEl>
                                              <p:spTgt spid="131"/>
                                            </p:tgtEl>
                                            <p:attrNameLst>
                                              <p:attrName>ppt_x</p:attrName>
                                            </p:attrNameLst>
                                          </p:cBhvr>
                                          <p:tavLst>
                                            <p:tav tm="0">
                                              <p:val>
                                                <p:strVal val="#ppt_x"/>
                                              </p:val>
                                            </p:tav>
                                            <p:tav tm="100000">
                                              <p:val>
                                                <p:strVal val="#ppt_x"/>
                                              </p:val>
                                            </p:tav>
                                          </p:tavLst>
                                        </p:anim>
                                        <p:anim calcmode="lin" valueType="num">
                                          <p:cBhvr additive="base">
                                            <p:cTn id="30" dur="250" fill="hold"/>
                                            <p:tgtEl>
                                              <p:spTgt spid="131"/>
                                            </p:tgtEl>
                                            <p:attrNameLst>
                                              <p:attrName>ppt_y</p:attrName>
                                            </p:attrNameLst>
                                          </p:cBhvr>
                                          <p:tavLst>
                                            <p:tav tm="0">
                                              <p:val>
                                                <p:strVal val="1+#ppt_h/2"/>
                                              </p:val>
                                            </p:tav>
                                            <p:tav tm="100000">
                                              <p:val>
                                                <p:strVal val="#ppt_y"/>
                                              </p:val>
                                            </p:tav>
                                          </p:tavLst>
                                        </p:anim>
                                      </p:childTnLst>
                                    </p:cTn>
                                  </p:par>
                                </p:childTnLst>
                              </p:cTn>
                            </p:par>
                            <p:par>
                              <p:cTn id="31" fill="hold">
                                <p:stCondLst>
                                  <p:cond delay="1750"/>
                                </p:stCondLst>
                                <p:childTnLst>
                                  <p:par>
                                    <p:cTn id="32" presetID="2" presetClass="entr" presetSubtype="4" fill="hold" nodeType="afterEffect">
                                      <p:stCondLst>
                                        <p:cond delay="0"/>
                                      </p:stCondLst>
                                      <p:childTnLst>
                                        <p:set>
                                          <p:cBhvr>
                                            <p:cTn id="33" dur="1" fill="hold">
                                              <p:stCondLst>
                                                <p:cond delay="0"/>
                                              </p:stCondLst>
                                            </p:cTn>
                                            <p:tgtEl>
                                              <p:spTgt spid="136"/>
                                            </p:tgtEl>
                                            <p:attrNameLst>
                                              <p:attrName>style.visibility</p:attrName>
                                            </p:attrNameLst>
                                          </p:cBhvr>
                                          <p:to>
                                            <p:strVal val="visible"/>
                                          </p:to>
                                        </p:set>
                                        <p:anim calcmode="lin" valueType="num">
                                          <p:cBhvr additive="base">
                                            <p:cTn id="34" dur="250" fill="hold"/>
                                            <p:tgtEl>
                                              <p:spTgt spid="136"/>
                                            </p:tgtEl>
                                            <p:attrNameLst>
                                              <p:attrName>ppt_x</p:attrName>
                                            </p:attrNameLst>
                                          </p:cBhvr>
                                          <p:tavLst>
                                            <p:tav tm="0">
                                              <p:val>
                                                <p:strVal val="#ppt_x"/>
                                              </p:val>
                                            </p:tav>
                                            <p:tav tm="100000">
                                              <p:val>
                                                <p:strVal val="#ppt_x"/>
                                              </p:val>
                                            </p:tav>
                                          </p:tavLst>
                                        </p:anim>
                                        <p:anim calcmode="lin" valueType="num">
                                          <p:cBhvr additive="base">
                                            <p:cTn id="35" dur="250" fill="hold"/>
                                            <p:tgtEl>
                                              <p:spTgt spid="136"/>
                                            </p:tgtEl>
                                            <p:attrNameLst>
                                              <p:attrName>ppt_y</p:attrName>
                                            </p:attrNameLst>
                                          </p:cBhvr>
                                          <p:tavLst>
                                            <p:tav tm="0">
                                              <p:val>
                                                <p:strVal val="1+#ppt_h/2"/>
                                              </p:val>
                                            </p:tav>
                                            <p:tav tm="100000">
                                              <p:val>
                                                <p:strVal val="#ppt_y"/>
                                              </p:val>
                                            </p:tav>
                                          </p:tavLst>
                                        </p:anim>
                                      </p:childTnLst>
                                    </p:cTn>
                                  </p:par>
                                </p:childTnLst>
                              </p:cTn>
                            </p:par>
                            <p:par>
                              <p:cTn id="36" fill="hold">
                                <p:stCondLst>
                                  <p:cond delay="2000"/>
                                </p:stCondLst>
                                <p:childTnLst>
                                  <p:par>
                                    <p:cTn id="37" presetID="2" presetClass="entr" presetSubtype="4" fill="hold" grpId="0" nodeType="afterEffect">
                                      <p:stCondLst>
                                        <p:cond delay="0"/>
                                      </p:stCondLst>
                                      <p:childTnLst>
                                        <p:set>
                                          <p:cBhvr>
                                            <p:cTn id="38" dur="1" fill="hold">
                                              <p:stCondLst>
                                                <p:cond delay="0"/>
                                              </p:stCondLst>
                                            </p:cTn>
                                            <p:tgtEl>
                                              <p:spTgt spid="133"/>
                                            </p:tgtEl>
                                            <p:attrNameLst>
                                              <p:attrName>style.visibility</p:attrName>
                                            </p:attrNameLst>
                                          </p:cBhvr>
                                          <p:to>
                                            <p:strVal val="visible"/>
                                          </p:to>
                                        </p:set>
                                        <p:anim calcmode="lin" valueType="num">
                                          <p:cBhvr additive="base">
                                            <p:cTn id="39" dur="250" fill="hold"/>
                                            <p:tgtEl>
                                              <p:spTgt spid="133"/>
                                            </p:tgtEl>
                                            <p:attrNameLst>
                                              <p:attrName>ppt_x</p:attrName>
                                            </p:attrNameLst>
                                          </p:cBhvr>
                                          <p:tavLst>
                                            <p:tav tm="0">
                                              <p:val>
                                                <p:strVal val="#ppt_x"/>
                                              </p:val>
                                            </p:tav>
                                            <p:tav tm="100000">
                                              <p:val>
                                                <p:strVal val="#ppt_x"/>
                                              </p:val>
                                            </p:tav>
                                          </p:tavLst>
                                        </p:anim>
                                        <p:anim calcmode="lin" valueType="num">
                                          <p:cBhvr additive="base">
                                            <p:cTn id="40" dur="250" fill="hold"/>
                                            <p:tgtEl>
                                              <p:spTgt spid="133"/>
                                            </p:tgtEl>
                                            <p:attrNameLst>
                                              <p:attrName>ppt_y</p:attrName>
                                            </p:attrNameLst>
                                          </p:cBhvr>
                                          <p:tavLst>
                                            <p:tav tm="0">
                                              <p:val>
                                                <p:strVal val="1+#ppt_h/2"/>
                                              </p:val>
                                            </p:tav>
                                            <p:tav tm="100000">
                                              <p:val>
                                                <p:strVal val="#ppt_y"/>
                                              </p:val>
                                            </p:tav>
                                          </p:tavLst>
                                        </p:anim>
                                      </p:childTnLst>
                                    </p:cTn>
                                  </p:par>
                                </p:childTnLst>
                              </p:cTn>
                            </p:par>
                            <p:par>
                              <p:cTn id="41" fill="hold">
                                <p:stCondLst>
                                  <p:cond delay="2250"/>
                                </p:stCondLst>
                                <p:childTnLst>
                                  <p:par>
                                    <p:cTn id="42" presetID="2" presetClass="entr" presetSubtype="4" fill="hold" nodeType="afterEffect">
                                      <p:stCondLst>
                                        <p:cond delay="0"/>
                                      </p:stCondLst>
                                      <p:childTnLst>
                                        <p:set>
                                          <p:cBhvr>
                                            <p:cTn id="43" dur="1" fill="hold">
                                              <p:stCondLst>
                                                <p:cond delay="0"/>
                                              </p:stCondLst>
                                            </p:cTn>
                                            <p:tgtEl>
                                              <p:spTgt spid="203"/>
                                            </p:tgtEl>
                                            <p:attrNameLst>
                                              <p:attrName>style.visibility</p:attrName>
                                            </p:attrNameLst>
                                          </p:cBhvr>
                                          <p:to>
                                            <p:strVal val="visible"/>
                                          </p:to>
                                        </p:set>
                                        <p:anim calcmode="lin" valueType="num">
                                          <p:cBhvr additive="base">
                                            <p:cTn id="44" dur="250" fill="hold"/>
                                            <p:tgtEl>
                                              <p:spTgt spid="203"/>
                                            </p:tgtEl>
                                            <p:attrNameLst>
                                              <p:attrName>ppt_x</p:attrName>
                                            </p:attrNameLst>
                                          </p:cBhvr>
                                          <p:tavLst>
                                            <p:tav tm="0">
                                              <p:val>
                                                <p:strVal val="#ppt_x"/>
                                              </p:val>
                                            </p:tav>
                                            <p:tav tm="100000">
                                              <p:val>
                                                <p:strVal val="#ppt_x"/>
                                              </p:val>
                                            </p:tav>
                                          </p:tavLst>
                                        </p:anim>
                                        <p:anim calcmode="lin" valueType="num">
                                          <p:cBhvr additive="base">
                                            <p:cTn id="45" dur="250" fill="hold"/>
                                            <p:tgtEl>
                                              <p:spTgt spid="203"/>
                                            </p:tgtEl>
                                            <p:attrNameLst>
                                              <p:attrName>ppt_y</p:attrName>
                                            </p:attrNameLst>
                                          </p:cBhvr>
                                          <p:tavLst>
                                            <p:tav tm="0">
                                              <p:val>
                                                <p:strVal val="1+#ppt_h/2"/>
                                              </p:val>
                                            </p:tav>
                                            <p:tav tm="100000">
                                              <p:val>
                                                <p:strVal val="#ppt_y"/>
                                              </p:val>
                                            </p:tav>
                                          </p:tavLst>
                                        </p:anim>
                                      </p:childTnLst>
                                    </p:cTn>
                                  </p:par>
                                </p:childTnLst>
                              </p:cTn>
                            </p:par>
                            <p:par>
                              <p:cTn id="46" fill="hold">
                                <p:stCondLst>
                                  <p:cond delay="2500"/>
                                </p:stCondLst>
                                <p:childTnLst>
                                  <p:par>
                                    <p:cTn id="47" presetID="2" presetClass="entr" presetSubtype="4" fill="hold" grpId="0" nodeType="afterEffect">
                                      <p:stCondLst>
                                        <p:cond delay="0"/>
                                      </p:stCondLst>
                                      <p:childTnLst>
                                        <p:set>
                                          <p:cBhvr>
                                            <p:cTn id="48" dur="1" fill="hold">
                                              <p:stCondLst>
                                                <p:cond delay="0"/>
                                              </p:stCondLst>
                                            </p:cTn>
                                            <p:tgtEl>
                                              <p:spTgt spid="134"/>
                                            </p:tgtEl>
                                            <p:attrNameLst>
                                              <p:attrName>style.visibility</p:attrName>
                                            </p:attrNameLst>
                                          </p:cBhvr>
                                          <p:to>
                                            <p:strVal val="visible"/>
                                          </p:to>
                                        </p:set>
                                        <p:anim calcmode="lin" valueType="num">
                                          <p:cBhvr additive="base">
                                            <p:cTn id="49" dur="250" fill="hold"/>
                                            <p:tgtEl>
                                              <p:spTgt spid="134"/>
                                            </p:tgtEl>
                                            <p:attrNameLst>
                                              <p:attrName>ppt_x</p:attrName>
                                            </p:attrNameLst>
                                          </p:cBhvr>
                                          <p:tavLst>
                                            <p:tav tm="0">
                                              <p:val>
                                                <p:strVal val="#ppt_x"/>
                                              </p:val>
                                            </p:tav>
                                            <p:tav tm="100000">
                                              <p:val>
                                                <p:strVal val="#ppt_x"/>
                                              </p:val>
                                            </p:tav>
                                          </p:tavLst>
                                        </p:anim>
                                        <p:anim calcmode="lin" valueType="num">
                                          <p:cBhvr additive="base">
                                            <p:cTn id="50" dur="250" fill="hold"/>
                                            <p:tgtEl>
                                              <p:spTgt spid="134"/>
                                            </p:tgtEl>
                                            <p:attrNameLst>
                                              <p:attrName>ppt_y</p:attrName>
                                            </p:attrNameLst>
                                          </p:cBhvr>
                                          <p:tavLst>
                                            <p:tav tm="0">
                                              <p:val>
                                                <p:strVal val="1+#ppt_h/2"/>
                                              </p:val>
                                            </p:tav>
                                            <p:tav tm="100000">
                                              <p:val>
                                                <p:strVal val="#ppt_y"/>
                                              </p:val>
                                            </p:tav>
                                          </p:tavLst>
                                        </p:anim>
                                      </p:childTnLst>
                                    </p:cTn>
                                  </p:par>
                                </p:childTnLst>
                              </p:cTn>
                            </p:par>
                            <p:par>
                              <p:cTn id="51" fill="hold">
                                <p:stCondLst>
                                  <p:cond delay="2750"/>
                                </p:stCondLst>
                                <p:childTnLst>
                                  <p:par>
                                    <p:cTn id="52" presetID="2" presetClass="entr" presetSubtype="4" fill="hold" nodeType="afterEffect">
                                      <p:stCondLst>
                                        <p:cond delay="0"/>
                                      </p:stCondLst>
                                      <p:childTnLst>
                                        <p:set>
                                          <p:cBhvr>
                                            <p:cTn id="53" dur="1" fill="hold">
                                              <p:stCondLst>
                                                <p:cond delay="0"/>
                                              </p:stCondLst>
                                            </p:cTn>
                                            <p:tgtEl>
                                              <p:spTgt spid="143"/>
                                            </p:tgtEl>
                                            <p:attrNameLst>
                                              <p:attrName>style.visibility</p:attrName>
                                            </p:attrNameLst>
                                          </p:cBhvr>
                                          <p:to>
                                            <p:strVal val="visible"/>
                                          </p:to>
                                        </p:set>
                                        <p:anim calcmode="lin" valueType="num">
                                          <p:cBhvr additive="base">
                                            <p:cTn id="54" dur="250" fill="hold"/>
                                            <p:tgtEl>
                                              <p:spTgt spid="143"/>
                                            </p:tgtEl>
                                            <p:attrNameLst>
                                              <p:attrName>ppt_x</p:attrName>
                                            </p:attrNameLst>
                                          </p:cBhvr>
                                          <p:tavLst>
                                            <p:tav tm="0">
                                              <p:val>
                                                <p:strVal val="#ppt_x"/>
                                              </p:val>
                                            </p:tav>
                                            <p:tav tm="100000">
                                              <p:val>
                                                <p:strVal val="#ppt_x"/>
                                              </p:val>
                                            </p:tav>
                                          </p:tavLst>
                                        </p:anim>
                                        <p:anim calcmode="lin" valueType="num">
                                          <p:cBhvr additive="base">
                                            <p:cTn id="55" dur="250" fill="hold"/>
                                            <p:tgtEl>
                                              <p:spTgt spid="143"/>
                                            </p:tgtEl>
                                            <p:attrNameLst>
                                              <p:attrName>ppt_y</p:attrName>
                                            </p:attrNameLst>
                                          </p:cBhvr>
                                          <p:tavLst>
                                            <p:tav tm="0">
                                              <p:val>
                                                <p:strVal val="1+#ppt_h/2"/>
                                              </p:val>
                                            </p:tav>
                                            <p:tav tm="100000">
                                              <p:val>
                                                <p:strVal val="#ppt_y"/>
                                              </p:val>
                                            </p:tav>
                                          </p:tavLst>
                                        </p:anim>
                                      </p:childTnLst>
                                    </p:cTn>
                                  </p:par>
                                </p:childTnLst>
                              </p:cTn>
                            </p:par>
                            <p:par>
                              <p:cTn id="56" fill="hold">
                                <p:stCondLst>
                                  <p:cond delay="3000"/>
                                </p:stCondLst>
                                <p:childTnLst>
                                  <p:par>
                                    <p:cTn id="57" presetID="2" presetClass="entr" presetSubtype="4" fill="hold" grpId="0" nodeType="afterEffect">
                                      <p:stCondLst>
                                        <p:cond delay="0"/>
                                      </p:stCondLst>
                                      <p:childTnLst>
                                        <p:set>
                                          <p:cBhvr>
                                            <p:cTn id="58" dur="1" fill="hold">
                                              <p:stCondLst>
                                                <p:cond delay="0"/>
                                              </p:stCondLst>
                                            </p:cTn>
                                            <p:tgtEl>
                                              <p:spTgt spid="135"/>
                                            </p:tgtEl>
                                            <p:attrNameLst>
                                              <p:attrName>style.visibility</p:attrName>
                                            </p:attrNameLst>
                                          </p:cBhvr>
                                          <p:to>
                                            <p:strVal val="visible"/>
                                          </p:to>
                                        </p:set>
                                        <p:anim calcmode="lin" valueType="num">
                                          <p:cBhvr additive="base">
                                            <p:cTn id="59" dur="250" fill="hold"/>
                                            <p:tgtEl>
                                              <p:spTgt spid="135"/>
                                            </p:tgtEl>
                                            <p:attrNameLst>
                                              <p:attrName>ppt_x</p:attrName>
                                            </p:attrNameLst>
                                          </p:cBhvr>
                                          <p:tavLst>
                                            <p:tav tm="0">
                                              <p:val>
                                                <p:strVal val="#ppt_x"/>
                                              </p:val>
                                            </p:tav>
                                            <p:tav tm="100000">
                                              <p:val>
                                                <p:strVal val="#ppt_x"/>
                                              </p:val>
                                            </p:tav>
                                          </p:tavLst>
                                        </p:anim>
                                        <p:anim calcmode="lin" valueType="num">
                                          <p:cBhvr additive="base">
                                            <p:cTn id="60" dur="250" fill="hold"/>
                                            <p:tgtEl>
                                              <p:spTgt spid="135"/>
                                            </p:tgtEl>
                                            <p:attrNameLst>
                                              <p:attrName>ppt_y</p:attrName>
                                            </p:attrNameLst>
                                          </p:cBhvr>
                                          <p:tavLst>
                                            <p:tav tm="0">
                                              <p:val>
                                                <p:strVal val="1+#ppt_h/2"/>
                                              </p:val>
                                            </p:tav>
                                            <p:tav tm="100000">
                                              <p:val>
                                                <p:strVal val="#ppt_y"/>
                                              </p:val>
                                            </p:tav>
                                          </p:tavLst>
                                        </p:anim>
                                      </p:childTnLst>
                                    </p:cTn>
                                  </p:par>
                                </p:childTnLst>
                              </p:cTn>
                            </p:par>
                            <p:par>
                              <p:cTn id="61" fill="hold">
                                <p:stCondLst>
                                  <p:cond delay="3250"/>
                                </p:stCondLst>
                                <p:childTnLst>
                                  <p:par>
                                    <p:cTn id="62" presetID="2" presetClass="entr" presetSubtype="4" fill="hold" nodeType="afterEffect">
                                      <p:stCondLst>
                                        <p:cond delay="0"/>
                                      </p:stCondLst>
                                      <p:childTnLst>
                                        <p:set>
                                          <p:cBhvr>
                                            <p:cTn id="63" dur="1" fill="hold">
                                              <p:stCondLst>
                                                <p:cond delay="0"/>
                                              </p:stCondLst>
                                            </p:cTn>
                                            <p:tgtEl>
                                              <p:spTgt spid="139"/>
                                            </p:tgtEl>
                                            <p:attrNameLst>
                                              <p:attrName>style.visibility</p:attrName>
                                            </p:attrNameLst>
                                          </p:cBhvr>
                                          <p:to>
                                            <p:strVal val="visible"/>
                                          </p:to>
                                        </p:set>
                                        <p:anim calcmode="lin" valueType="num">
                                          <p:cBhvr additive="base">
                                            <p:cTn id="64" dur="250" fill="hold"/>
                                            <p:tgtEl>
                                              <p:spTgt spid="139"/>
                                            </p:tgtEl>
                                            <p:attrNameLst>
                                              <p:attrName>ppt_x</p:attrName>
                                            </p:attrNameLst>
                                          </p:cBhvr>
                                          <p:tavLst>
                                            <p:tav tm="0">
                                              <p:val>
                                                <p:strVal val="#ppt_x"/>
                                              </p:val>
                                            </p:tav>
                                            <p:tav tm="100000">
                                              <p:val>
                                                <p:strVal val="#ppt_x"/>
                                              </p:val>
                                            </p:tav>
                                          </p:tavLst>
                                        </p:anim>
                                        <p:anim calcmode="lin" valueType="num">
                                          <p:cBhvr additive="base">
                                            <p:cTn id="65" dur="250" fill="hold"/>
                                            <p:tgtEl>
                                              <p:spTgt spid="139"/>
                                            </p:tgtEl>
                                            <p:attrNameLst>
                                              <p:attrName>ppt_y</p:attrName>
                                            </p:attrNameLst>
                                          </p:cBhvr>
                                          <p:tavLst>
                                            <p:tav tm="0">
                                              <p:val>
                                                <p:strVal val="1+#ppt_h/2"/>
                                              </p:val>
                                            </p:tav>
                                            <p:tav tm="100000">
                                              <p:val>
                                                <p:strVal val="#ppt_y"/>
                                              </p:val>
                                            </p:tav>
                                          </p:tavLst>
                                        </p:anim>
                                      </p:childTnLst>
                                    </p:cTn>
                                  </p:par>
                                </p:childTnLst>
                              </p:cTn>
                            </p:par>
                            <p:par>
                              <p:cTn id="66" fill="hold">
                                <p:stCondLst>
                                  <p:cond delay="3500"/>
                                </p:stCondLst>
                                <p:childTnLst>
                                  <p:par>
                                    <p:cTn id="67" presetID="2" presetClass="entr" presetSubtype="4" fill="hold" grpId="0" nodeType="afterEffect">
                                      <p:stCondLst>
                                        <p:cond delay="0"/>
                                      </p:stCondLst>
                                      <p:childTnLst>
                                        <p:set>
                                          <p:cBhvr>
                                            <p:cTn id="68" dur="1" fill="hold">
                                              <p:stCondLst>
                                                <p:cond delay="0"/>
                                              </p:stCondLst>
                                            </p:cTn>
                                            <p:tgtEl>
                                              <p:spTgt spid="218"/>
                                            </p:tgtEl>
                                            <p:attrNameLst>
                                              <p:attrName>style.visibility</p:attrName>
                                            </p:attrNameLst>
                                          </p:cBhvr>
                                          <p:to>
                                            <p:strVal val="visible"/>
                                          </p:to>
                                        </p:set>
                                        <p:anim calcmode="lin" valueType="num">
                                          <p:cBhvr additive="base">
                                            <p:cTn id="69" dur="250" fill="hold"/>
                                            <p:tgtEl>
                                              <p:spTgt spid="218"/>
                                            </p:tgtEl>
                                            <p:attrNameLst>
                                              <p:attrName>ppt_x</p:attrName>
                                            </p:attrNameLst>
                                          </p:cBhvr>
                                          <p:tavLst>
                                            <p:tav tm="0">
                                              <p:val>
                                                <p:strVal val="#ppt_x"/>
                                              </p:val>
                                            </p:tav>
                                            <p:tav tm="100000">
                                              <p:val>
                                                <p:strVal val="#ppt_x"/>
                                              </p:val>
                                            </p:tav>
                                          </p:tavLst>
                                        </p:anim>
                                        <p:anim calcmode="lin" valueType="num">
                                          <p:cBhvr additive="base">
                                            <p:cTn id="70" dur="250" fill="hold"/>
                                            <p:tgtEl>
                                              <p:spTgt spid="218"/>
                                            </p:tgtEl>
                                            <p:attrNameLst>
                                              <p:attrName>ppt_y</p:attrName>
                                            </p:attrNameLst>
                                          </p:cBhvr>
                                          <p:tavLst>
                                            <p:tav tm="0">
                                              <p:val>
                                                <p:strVal val="1+#ppt_h/2"/>
                                              </p:val>
                                            </p:tav>
                                            <p:tav tm="100000">
                                              <p:val>
                                                <p:strVal val="#ppt_y"/>
                                              </p:val>
                                            </p:tav>
                                          </p:tavLst>
                                        </p:anim>
                                      </p:childTnLst>
                                    </p:cTn>
                                  </p:par>
                                </p:childTnLst>
                              </p:cTn>
                            </p:par>
                            <p:par>
                              <p:cTn id="71" fill="hold">
                                <p:stCondLst>
                                  <p:cond delay="3750"/>
                                </p:stCondLst>
                                <p:childTnLst>
                                  <p:par>
                                    <p:cTn id="72" presetID="2" presetClass="entr" presetSubtype="4" fill="hold" grpId="0" nodeType="afterEffect">
                                      <p:stCondLst>
                                        <p:cond delay="0"/>
                                      </p:stCondLst>
                                      <p:childTnLst>
                                        <p:set>
                                          <p:cBhvr>
                                            <p:cTn id="73" dur="1" fill="hold">
                                              <p:stCondLst>
                                                <p:cond delay="0"/>
                                              </p:stCondLst>
                                            </p:cTn>
                                            <p:tgtEl>
                                              <p:spTgt spid="219"/>
                                            </p:tgtEl>
                                            <p:attrNameLst>
                                              <p:attrName>style.visibility</p:attrName>
                                            </p:attrNameLst>
                                          </p:cBhvr>
                                          <p:to>
                                            <p:strVal val="visible"/>
                                          </p:to>
                                        </p:set>
                                        <p:anim calcmode="lin" valueType="num">
                                          <p:cBhvr additive="base">
                                            <p:cTn id="74" dur="250" fill="hold"/>
                                            <p:tgtEl>
                                              <p:spTgt spid="219"/>
                                            </p:tgtEl>
                                            <p:attrNameLst>
                                              <p:attrName>ppt_x</p:attrName>
                                            </p:attrNameLst>
                                          </p:cBhvr>
                                          <p:tavLst>
                                            <p:tav tm="0">
                                              <p:val>
                                                <p:strVal val="#ppt_x"/>
                                              </p:val>
                                            </p:tav>
                                            <p:tav tm="100000">
                                              <p:val>
                                                <p:strVal val="#ppt_x"/>
                                              </p:val>
                                            </p:tav>
                                          </p:tavLst>
                                        </p:anim>
                                        <p:anim calcmode="lin" valueType="num">
                                          <p:cBhvr additive="base">
                                            <p:cTn id="75" dur="250" fill="hold"/>
                                            <p:tgtEl>
                                              <p:spTgt spid="219"/>
                                            </p:tgtEl>
                                            <p:attrNameLst>
                                              <p:attrName>ppt_y</p:attrName>
                                            </p:attrNameLst>
                                          </p:cBhvr>
                                          <p:tavLst>
                                            <p:tav tm="0">
                                              <p:val>
                                                <p:strVal val="1+#ppt_h/2"/>
                                              </p:val>
                                            </p:tav>
                                            <p:tav tm="100000">
                                              <p:val>
                                                <p:strVal val="#ppt_y"/>
                                              </p:val>
                                            </p:tav>
                                          </p:tavLst>
                                        </p:anim>
                                      </p:childTnLst>
                                    </p:cTn>
                                  </p:par>
                                </p:childTnLst>
                              </p:cTn>
                            </p:par>
                            <p:par>
                              <p:cTn id="76" fill="hold">
                                <p:stCondLst>
                                  <p:cond delay="4000"/>
                                </p:stCondLst>
                                <p:childTnLst>
                                  <p:par>
                                    <p:cTn id="77" presetID="2" presetClass="entr" presetSubtype="4" fill="hold" grpId="0" nodeType="afterEffect">
                                      <p:stCondLst>
                                        <p:cond delay="0"/>
                                      </p:stCondLst>
                                      <p:childTnLst>
                                        <p:set>
                                          <p:cBhvr>
                                            <p:cTn id="78" dur="1" fill="hold">
                                              <p:stCondLst>
                                                <p:cond delay="0"/>
                                              </p:stCondLst>
                                            </p:cTn>
                                            <p:tgtEl>
                                              <p:spTgt spid="220"/>
                                            </p:tgtEl>
                                            <p:attrNameLst>
                                              <p:attrName>style.visibility</p:attrName>
                                            </p:attrNameLst>
                                          </p:cBhvr>
                                          <p:to>
                                            <p:strVal val="visible"/>
                                          </p:to>
                                        </p:set>
                                        <p:anim calcmode="lin" valueType="num">
                                          <p:cBhvr additive="base">
                                            <p:cTn id="79" dur="250" fill="hold"/>
                                            <p:tgtEl>
                                              <p:spTgt spid="220"/>
                                            </p:tgtEl>
                                            <p:attrNameLst>
                                              <p:attrName>ppt_x</p:attrName>
                                            </p:attrNameLst>
                                          </p:cBhvr>
                                          <p:tavLst>
                                            <p:tav tm="0">
                                              <p:val>
                                                <p:strVal val="#ppt_x"/>
                                              </p:val>
                                            </p:tav>
                                            <p:tav tm="100000">
                                              <p:val>
                                                <p:strVal val="#ppt_x"/>
                                              </p:val>
                                            </p:tav>
                                          </p:tavLst>
                                        </p:anim>
                                        <p:anim calcmode="lin" valueType="num">
                                          <p:cBhvr additive="base">
                                            <p:cTn id="80" dur="250" fill="hold"/>
                                            <p:tgtEl>
                                              <p:spTgt spid="220"/>
                                            </p:tgtEl>
                                            <p:attrNameLst>
                                              <p:attrName>ppt_y</p:attrName>
                                            </p:attrNameLst>
                                          </p:cBhvr>
                                          <p:tavLst>
                                            <p:tav tm="0">
                                              <p:val>
                                                <p:strVal val="1+#ppt_h/2"/>
                                              </p:val>
                                            </p:tav>
                                            <p:tav tm="100000">
                                              <p:val>
                                                <p:strVal val="#ppt_y"/>
                                              </p:val>
                                            </p:tav>
                                          </p:tavLst>
                                        </p:anim>
                                      </p:childTnLst>
                                    </p:cTn>
                                  </p:par>
                                </p:childTnLst>
                              </p:cTn>
                            </p:par>
                            <p:par>
                              <p:cTn id="81" fill="hold">
                                <p:stCondLst>
                                  <p:cond delay="4250"/>
                                </p:stCondLst>
                                <p:childTnLst>
                                  <p:par>
                                    <p:cTn id="82" presetID="2" presetClass="entr" presetSubtype="4" fill="hold" grpId="0" nodeType="afterEffect">
                                      <p:stCondLst>
                                        <p:cond delay="0"/>
                                      </p:stCondLst>
                                      <p:childTnLst>
                                        <p:set>
                                          <p:cBhvr>
                                            <p:cTn id="83" dur="1" fill="hold">
                                              <p:stCondLst>
                                                <p:cond delay="0"/>
                                              </p:stCondLst>
                                            </p:cTn>
                                            <p:tgtEl>
                                              <p:spTgt spid="221"/>
                                            </p:tgtEl>
                                            <p:attrNameLst>
                                              <p:attrName>style.visibility</p:attrName>
                                            </p:attrNameLst>
                                          </p:cBhvr>
                                          <p:to>
                                            <p:strVal val="visible"/>
                                          </p:to>
                                        </p:set>
                                        <p:anim calcmode="lin" valueType="num">
                                          <p:cBhvr additive="base">
                                            <p:cTn id="84" dur="250" fill="hold"/>
                                            <p:tgtEl>
                                              <p:spTgt spid="221"/>
                                            </p:tgtEl>
                                            <p:attrNameLst>
                                              <p:attrName>ppt_x</p:attrName>
                                            </p:attrNameLst>
                                          </p:cBhvr>
                                          <p:tavLst>
                                            <p:tav tm="0">
                                              <p:val>
                                                <p:strVal val="#ppt_x"/>
                                              </p:val>
                                            </p:tav>
                                            <p:tav tm="100000">
                                              <p:val>
                                                <p:strVal val="#ppt_x"/>
                                              </p:val>
                                            </p:tav>
                                          </p:tavLst>
                                        </p:anim>
                                        <p:anim calcmode="lin" valueType="num">
                                          <p:cBhvr additive="base">
                                            <p:cTn id="85" dur="250" fill="hold"/>
                                            <p:tgtEl>
                                              <p:spTgt spid="221"/>
                                            </p:tgtEl>
                                            <p:attrNameLst>
                                              <p:attrName>ppt_y</p:attrName>
                                            </p:attrNameLst>
                                          </p:cBhvr>
                                          <p:tavLst>
                                            <p:tav tm="0">
                                              <p:val>
                                                <p:strVal val="1+#ppt_h/2"/>
                                              </p:val>
                                            </p:tav>
                                            <p:tav tm="100000">
                                              <p:val>
                                                <p:strVal val="#ppt_y"/>
                                              </p:val>
                                            </p:tav>
                                          </p:tavLst>
                                        </p:anim>
                                      </p:childTnLst>
                                    </p:cTn>
                                  </p:par>
                                </p:childTnLst>
                              </p:cTn>
                            </p:par>
                            <p:par>
                              <p:cTn id="86" fill="hold">
                                <p:stCondLst>
                                  <p:cond delay="4500"/>
                                </p:stCondLst>
                                <p:childTnLst>
                                  <p:par>
                                    <p:cTn id="87" presetID="2" presetClass="entr" presetSubtype="4" fill="hold" grpId="0" nodeType="afterEffect">
                                      <p:stCondLst>
                                        <p:cond delay="0"/>
                                      </p:stCondLst>
                                      <p:childTnLst>
                                        <p:set>
                                          <p:cBhvr>
                                            <p:cTn id="88" dur="1" fill="hold">
                                              <p:stCondLst>
                                                <p:cond delay="0"/>
                                              </p:stCondLst>
                                            </p:cTn>
                                            <p:tgtEl>
                                              <p:spTgt spid="222"/>
                                            </p:tgtEl>
                                            <p:attrNameLst>
                                              <p:attrName>style.visibility</p:attrName>
                                            </p:attrNameLst>
                                          </p:cBhvr>
                                          <p:to>
                                            <p:strVal val="visible"/>
                                          </p:to>
                                        </p:set>
                                        <p:anim calcmode="lin" valueType="num">
                                          <p:cBhvr additive="base">
                                            <p:cTn id="89" dur="250" fill="hold"/>
                                            <p:tgtEl>
                                              <p:spTgt spid="222"/>
                                            </p:tgtEl>
                                            <p:attrNameLst>
                                              <p:attrName>ppt_x</p:attrName>
                                            </p:attrNameLst>
                                          </p:cBhvr>
                                          <p:tavLst>
                                            <p:tav tm="0">
                                              <p:val>
                                                <p:strVal val="#ppt_x"/>
                                              </p:val>
                                            </p:tav>
                                            <p:tav tm="100000">
                                              <p:val>
                                                <p:strVal val="#ppt_x"/>
                                              </p:val>
                                            </p:tav>
                                          </p:tavLst>
                                        </p:anim>
                                        <p:anim calcmode="lin" valueType="num">
                                          <p:cBhvr additive="base">
                                            <p:cTn id="90" dur="250" fill="hold"/>
                                            <p:tgtEl>
                                              <p:spTgt spid="222"/>
                                            </p:tgtEl>
                                            <p:attrNameLst>
                                              <p:attrName>ppt_y</p:attrName>
                                            </p:attrNameLst>
                                          </p:cBhvr>
                                          <p:tavLst>
                                            <p:tav tm="0">
                                              <p:val>
                                                <p:strVal val="1+#ppt_h/2"/>
                                              </p:val>
                                            </p:tav>
                                            <p:tav tm="100000">
                                              <p:val>
                                                <p:strVal val="#ppt_y"/>
                                              </p:val>
                                            </p:tav>
                                          </p:tavLst>
                                        </p:anim>
                                      </p:childTnLst>
                                    </p:cTn>
                                  </p:par>
                                </p:childTnLst>
                              </p:cTn>
                            </p:par>
                            <p:par>
                              <p:cTn id="91" fill="hold">
                                <p:stCondLst>
                                  <p:cond delay="4750"/>
                                </p:stCondLst>
                                <p:childTnLst>
                                  <p:par>
                                    <p:cTn id="92" presetID="2" presetClass="entr" presetSubtype="4" fill="hold" grpId="0" nodeType="afterEffect">
                                      <p:stCondLst>
                                        <p:cond delay="0"/>
                                      </p:stCondLst>
                                      <p:childTnLst>
                                        <p:set>
                                          <p:cBhvr>
                                            <p:cTn id="93" dur="1" fill="hold">
                                              <p:stCondLst>
                                                <p:cond delay="0"/>
                                              </p:stCondLst>
                                            </p:cTn>
                                            <p:tgtEl>
                                              <p:spTgt spid="223"/>
                                            </p:tgtEl>
                                            <p:attrNameLst>
                                              <p:attrName>style.visibility</p:attrName>
                                            </p:attrNameLst>
                                          </p:cBhvr>
                                          <p:to>
                                            <p:strVal val="visible"/>
                                          </p:to>
                                        </p:set>
                                        <p:anim calcmode="lin" valueType="num">
                                          <p:cBhvr additive="base">
                                            <p:cTn id="94" dur="250" fill="hold"/>
                                            <p:tgtEl>
                                              <p:spTgt spid="223"/>
                                            </p:tgtEl>
                                            <p:attrNameLst>
                                              <p:attrName>ppt_x</p:attrName>
                                            </p:attrNameLst>
                                          </p:cBhvr>
                                          <p:tavLst>
                                            <p:tav tm="0">
                                              <p:val>
                                                <p:strVal val="#ppt_x"/>
                                              </p:val>
                                            </p:tav>
                                            <p:tav tm="100000">
                                              <p:val>
                                                <p:strVal val="#ppt_x"/>
                                              </p:val>
                                            </p:tav>
                                          </p:tavLst>
                                        </p:anim>
                                        <p:anim calcmode="lin" valueType="num">
                                          <p:cBhvr additive="base">
                                            <p:cTn id="95" dur="250" fill="hold"/>
                                            <p:tgtEl>
                                              <p:spTgt spid="223"/>
                                            </p:tgtEl>
                                            <p:attrNameLst>
                                              <p:attrName>ppt_y</p:attrName>
                                            </p:attrNameLst>
                                          </p:cBhvr>
                                          <p:tavLst>
                                            <p:tav tm="0">
                                              <p:val>
                                                <p:strVal val="1+#ppt_h/2"/>
                                              </p:val>
                                            </p:tav>
                                            <p:tav tm="100000">
                                              <p:val>
                                                <p:strVal val="#ppt_y"/>
                                              </p:val>
                                            </p:tav>
                                          </p:tavLst>
                                        </p:anim>
                                      </p:childTnLst>
                                    </p:cTn>
                                  </p:par>
                                </p:childTnLst>
                              </p:cTn>
                            </p:par>
                            <p:par>
                              <p:cTn id="96" fill="hold">
                                <p:stCondLst>
                                  <p:cond delay="5000"/>
                                </p:stCondLst>
                                <p:childTnLst>
                                  <p:par>
                                    <p:cTn id="97" presetID="2" presetClass="entr" presetSubtype="4" fill="hold" grpId="0" nodeType="afterEffect">
                                      <p:stCondLst>
                                        <p:cond delay="0"/>
                                      </p:stCondLst>
                                      <p:childTnLst>
                                        <p:set>
                                          <p:cBhvr>
                                            <p:cTn id="98" dur="1" fill="hold">
                                              <p:stCondLst>
                                                <p:cond delay="0"/>
                                              </p:stCondLst>
                                            </p:cTn>
                                            <p:tgtEl>
                                              <p:spTgt spid="224"/>
                                            </p:tgtEl>
                                            <p:attrNameLst>
                                              <p:attrName>style.visibility</p:attrName>
                                            </p:attrNameLst>
                                          </p:cBhvr>
                                          <p:to>
                                            <p:strVal val="visible"/>
                                          </p:to>
                                        </p:set>
                                        <p:anim calcmode="lin" valueType="num">
                                          <p:cBhvr additive="base">
                                            <p:cTn id="99" dur="250" fill="hold"/>
                                            <p:tgtEl>
                                              <p:spTgt spid="224"/>
                                            </p:tgtEl>
                                            <p:attrNameLst>
                                              <p:attrName>ppt_x</p:attrName>
                                            </p:attrNameLst>
                                          </p:cBhvr>
                                          <p:tavLst>
                                            <p:tav tm="0">
                                              <p:val>
                                                <p:strVal val="#ppt_x"/>
                                              </p:val>
                                            </p:tav>
                                            <p:tav tm="100000">
                                              <p:val>
                                                <p:strVal val="#ppt_x"/>
                                              </p:val>
                                            </p:tav>
                                          </p:tavLst>
                                        </p:anim>
                                        <p:anim calcmode="lin" valueType="num">
                                          <p:cBhvr additive="base">
                                            <p:cTn id="100" dur="250" fill="hold"/>
                                            <p:tgtEl>
                                              <p:spTgt spid="224"/>
                                            </p:tgtEl>
                                            <p:attrNameLst>
                                              <p:attrName>ppt_y</p:attrName>
                                            </p:attrNameLst>
                                          </p:cBhvr>
                                          <p:tavLst>
                                            <p:tav tm="0">
                                              <p:val>
                                                <p:strVal val="1+#ppt_h/2"/>
                                              </p:val>
                                            </p:tav>
                                            <p:tav tm="100000">
                                              <p:val>
                                                <p:strVal val="#ppt_y"/>
                                              </p:val>
                                            </p:tav>
                                          </p:tavLst>
                                        </p:anim>
                                      </p:childTnLst>
                                    </p:cTn>
                                  </p:par>
                                </p:childTnLst>
                              </p:cTn>
                            </p:par>
                            <p:par>
                              <p:cTn id="101" fill="hold">
                                <p:stCondLst>
                                  <p:cond delay="5250"/>
                                </p:stCondLst>
                                <p:childTnLst>
                                  <p:par>
                                    <p:cTn id="102" presetID="2" presetClass="entr" presetSubtype="4" fill="hold" grpId="0" nodeType="afterEffect">
                                      <p:stCondLst>
                                        <p:cond delay="0"/>
                                      </p:stCondLst>
                                      <p:childTnLst>
                                        <p:set>
                                          <p:cBhvr>
                                            <p:cTn id="103" dur="1" fill="hold">
                                              <p:stCondLst>
                                                <p:cond delay="0"/>
                                              </p:stCondLst>
                                            </p:cTn>
                                            <p:tgtEl>
                                              <p:spTgt spid="225"/>
                                            </p:tgtEl>
                                            <p:attrNameLst>
                                              <p:attrName>style.visibility</p:attrName>
                                            </p:attrNameLst>
                                          </p:cBhvr>
                                          <p:to>
                                            <p:strVal val="visible"/>
                                          </p:to>
                                        </p:set>
                                        <p:anim calcmode="lin" valueType="num">
                                          <p:cBhvr additive="base">
                                            <p:cTn id="104" dur="250" fill="hold"/>
                                            <p:tgtEl>
                                              <p:spTgt spid="225"/>
                                            </p:tgtEl>
                                            <p:attrNameLst>
                                              <p:attrName>ppt_x</p:attrName>
                                            </p:attrNameLst>
                                          </p:cBhvr>
                                          <p:tavLst>
                                            <p:tav tm="0">
                                              <p:val>
                                                <p:strVal val="#ppt_x"/>
                                              </p:val>
                                            </p:tav>
                                            <p:tav tm="100000">
                                              <p:val>
                                                <p:strVal val="#ppt_x"/>
                                              </p:val>
                                            </p:tav>
                                          </p:tavLst>
                                        </p:anim>
                                        <p:anim calcmode="lin" valueType="num">
                                          <p:cBhvr additive="base">
                                            <p:cTn id="105" dur="250" fill="hold"/>
                                            <p:tgtEl>
                                              <p:spTgt spid="22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131" grpId="0" animBg="1"/>
          <p:bldP spid="132" grpId="0"/>
          <p:bldP spid="133" grpId="0" animBg="1"/>
          <p:bldP spid="134" grpId="0" animBg="1"/>
          <p:bldP spid="135" grpId="0" animBg="1"/>
          <p:bldP spid="218" grpId="0" animBg="1"/>
          <p:bldP spid="219" grpId="0"/>
          <p:bldP spid="220" grpId="0" animBg="1"/>
          <p:bldP spid="221" grpId="0"/>
          <p:bldP spid="222" grpId="0" animBg="1"/>
          <p:bldP spid="223" grpId="0"/>
          <p:bldP spid="224" grpId="0" animBg="1"/>
          <p:bldP spid="225" grpId="0"/>
        </p:bldLst>
      </p:timing>
    </mc:Choice>
    <mc:Fallback>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0-#ppt_w/2"/>
                                              </p:val>
                                            </p:tav>
                                            <p:tav tm="100000">
                                              <p:val>
                                                <p:strVal val="#ppt_x"/>
                                              </p:val>
                                            </p:tav>
                                          </p:tavLst>
                                        </p:anim>
                                        <p:anim calcmode="lin" valueType="num">
                                          <p:cBhvr additive="base">
                                            <p:cTn id="8" dur="500" fill="hold"/>
                                            <p:tgtEl>
                                              <p:spTgt spid="4"/>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26" presetClass="entr" presetSubtype="0" fill="hold" grpId="0" nodeType="afterEffect">
                                      <p:stCondLst>
                                        <p:cond delay="0"/>
                                      </p:stCondLst>
                                      <p:childTnLst>
                                        <p:set>
                                          <p:cBhvr>
                                            <p:cTn id="11" dur="1" fill="hold">
                                              <p:stCondLst>
                                                <p:cond delay="0"/>
                                              </p:stCondLst>
                                            </p:cTn>
                                            <p:tgtEl>
                                              <p:spTgt spid="132"/>
                                            </p:tgtEl>
                                            <p:attrNameLst>
                                              <p:attrName>style.visibility</p:attrName>
                                            </p:attrNameLst>
                                          </p:cBhvr>
                                          <p:to>
                                            <p:strVal val="visible"/>
                                          </p:to>
                                        </p:set>
                                        <p:animEffect transition="in" filter="wipe(down)">
                                          <p:cBhvr>
                                            <p:cTn id="12" dur="290">
                                              <p:stCondLst>
                                                <p:cond delay="0"/>
                                              </p:stCondLst>
                                            </p:cTn>
                                            <p:tgtEl>
                                              <p:spTgt spid="132"/>
                                            </p:tgtEl>
                                          </p:cBhvr>
                                        </p:animEffect>
                                        <p:anim calcmode="lin" valueType="num">
                                          <p:cBhvr>
                                            <p:cTn id="13" dur="911" tmFilter="0,0; 0.14,0.36; 0.43,0.73; 0.71,0.91; 1.0,1.0">
                                              <p:stCondLst>
                                                <p:cond delay="0"/>
                                              </p:stCondLst>
                                            </p:cTn>
                                            <p:tgtEl>
                                              <p:spTgt spid="132"/>
                                            </p:tgtEl>
                                            <p:attrNameLst>
                                              <p:attrName>ppt_x</p:attrName>
                                            </p:attrNameLst>
                                          </p:cBhvr>
                                          <p:tavLst>
                                            <p:tav tm="0">
                                              <p:val>
                                                <p:strVal val="#ppt_x-0.25"/>
                                              </p:val>
                                            </p:tav>
                                            <p:tav tm="100000">
                                              <p:val>
                                                <p:strVal val="#ppt_x"/>
                                              </p:val>
                                            </p:tav>
                                          </p:tavLst>
                                        </p:anim>
                                        <p:anim calcmode="lin" valueType="num">
                                          <p:cBhvr>
                                            <p:cTn id="14" dur="332" tmFilter="0.0,0.0; 0.25,0.07; 0.50,0.2; 0.75,0.467; 1.0,1.0">
                                              <p:stCondLst>
                                                <p:cond delay="0"/>
                                              </p:stCondLst>
                                            </p:cTn>
                                            <p:tgtEl>
                                              <p:spTgt spid="132"/>
                                            </p:tgtEl>
                                            <p:attrNameLst>
                                              <p:attrName>ppt_y</p:attrName>
                                            </p:attrNameLst>
                                          </p:cBhvr>
                                          <p:tavLst>
                                            <p:tav tm="0" fmla="#ppt_y-sin(pi*$)/3">
                                              <p:val>
                                                <p:fltVal val="0.5"/>
                                              </p:val>
                                            </p:tav>
                                            <p:tav tm="100000">
                                              <p:val>
                                                <p:fltVal val="1"/>
                                              </p:val>
                                            </p:tav>
                                          </p:tavLst>
                                        </p:anim>
                                        <p:anim calcmode="lin" valueType="num">
                                          <p:cBhvr>
                                            <p:cTn id="15" dur="332" tmFilter="0, 0; 0.125,0.2665; 0.25,0.4; 0.375,0.465; 0.5,0.5;  0.625,0.535; 0.75,0.6; 0.875,0.7335; 1,1">
                                              <p:stCondLst>
                                                <p:cond delay="332"/>
                                              </p:stCondLst>
                                            </p:cTn>
                                            <p:tgtEl>
                                              <p:spTgt spid="132"/>
                                            </p:tgtEl>
                                            <p:attrNameLst>
                                              <p:attrName>ppt_y</p:attrName>
                                            </p:attrNameLst>
                                          </p:cBhvr>
                                          <p:tavLst>
                                            <p:tav tm="0" fmla="#ppt_y-sin(pi*$)/9">
                                              <p:val>
                                                <p:fltVal val="0"/>
                                              </p:val>
                                            </p:tav>
                                            <p:tav tm="100000">
                                              <p:val>
                                                <p:fltVal val="1"/>
                                              </p:val>
                                            </p:tav>
                                          </p:tavLst>
                                        </p:anim>
                                        <p:anim calcmode="lin" valueType="num">
                                          <p:cBhvr>
                                            <p:cTn id="16" dur="166" tmFilter="0, 0; 0.125,0.2665; 0.25,0.4; 0.375,0.465; 0.5,0.5;  0.625,0.535; 0.75,0.6; 0.875,0.7335; 1,1">
                                              <p:stCondLst>
                                                <p:cond delay="662"/>
                                              </p:stCondLst>
                                            </p:cTn>
                                            <p:tgtEl>
                                              <p:spTgt spid="132"/>
                                            </p:tgtEl>
                                            <p:attrNameLst>
                                              <p:attrName>ppt_y</p:attrName>
                                            </p:attrNameLst>
                                          </p:cBhvr>
                                          <p:tavLst>
                                            <p:tav tm="0" fmla="#ppt_y-sin(pi*$)/27">
                                              <p:val>
                                                <p:fltVal val="0"/>
                                              </p:val>
                                            </p:tav>
                                            <p:tav tm="100000">
                                              <p:val>
                                                <p:fltVal val="1"/>
                                              </p:val>
                                            </p:tav>
                                          </p:tavLst>
                                        </p:anim>
                                        <p:anim calcmode="lin" valueType="num">
                                          <p:cBhvr>
                                            <p:cTn id="17" dur="82" tmFilter="0, 0; 0.125,0.2665; 0.25,0.4; 0.375,0.465; 0.5,0.5;  0.625,0.535; 0.75,0.6; 0.875,0.7335; 1,1">
                                              <p:stCondLst>
                                                <p:cond delay="828"/>
                                              </p:stCondLst>
                                            </p:cTn>
                                            <p:tgtEl>
                                              <p:spTgt spid="132"/>
                                            </p:tgtEl>
                                            <p:attrNameLst>
                                              <p:attrName>ppt_y</p:attrName>
                                            </p:attrNameLst>
                                          </p:cBhvr>
                                          <p:tavLst>
                                            <p:tav tm="0" fmla="#ppt_y-sin(pi*$)/81">
                                              <p:val>
                                                <p:fltVal val="0"/>
                                              </p:val>
                                            </p:tav>
                                            <p:tav tm="100000">
                                              <p:val>
                                                <p:fltVal val="1"/>
                                              </p:val>
                                            </p:tav>
                                          </p:tavLst>
                                        </p:anim>
                                        <p:animScale>
                                          <p:cBhvr>
                                            <p:cTn id="18" dur="13">
                                              <p:stCondLst>
                                                <p:cond delay="325"/>
                                              </p:stCondLst>
                                            </p:cTn>
                                            <p:tgtEl>
                                              <p:spTgt spid="132"/>
                                            </p:tgtEl>
                                          </p:cBhvr>
                                          <p:to x="100000" y="60000"/>
                                        </p:animScale>
                                        <p:animScale>
                                          <p:cBhvr>
                                            <p:cTn id="19" dur="83" decel="50000">
                                              <p:stCondLst>
                                                <p:cond delay="338"/>
                                              </p:stCondLst>
                                            </p:cTn>
                                            <p:tgtEl>
                                              <p:spTgt spid="132"/>
                                            </p:tgtEl>
                                          </p:cBhvr>
                                          <p:to x="100000" y="100000"/>
                                        </p:animScale>
                                        <p:animScale>
                                          <p:cBhvr>
                                            <p:cTn id="20" dur="13">
                                              <p:stCondLst>
                                                <p:cond delay="656"/>
                                              </p:stCondLst>
                                            </p:cTn>
                                            <p:tgtEl>
                                              <p:spTgt spid="132"/>
                                            </p:tgtEl>
                                          </p:cBhvr>
                                          <p:to x="100000" y="80000"/>
                                        </p:animScale>
                                        <p:animScale>
                                          <p:cBhvr>
                                            <p:cTn id="21" dur="83" decel="50000">
                                              <p:stCondLst>
                                                <p:cond delay="669"/>
                                              </p:stCondLst>
                                            </p:cTn>
                                            <p:tgtEl>
                                              <p:spTgt spid="132"/>
                                            </p:tgtEl>
                                          </p:cBhvr>
                                          <p:to x="100000" y="100000"/>
                                        </p:animScale>
                                        <p:animScale>
                                          <p:cBhvr>
                                            <p:cTn id="22" dur="13">
                                              <p:stCondLst>
                                                <p:cond delay="821"/>
                                              </p:stCondLst>
                                            </p:cTn>
                                            <p:tgtEl>
                                              <p:spTgt spid="132"/>
                                            </p:tgtEl>
                                          </p:cBhvr>
                                          <p:to x="100000" y="90000"/>
                                        </p:animScale>
                                        <p:animScale>
                                          <p:cBhvr>
                                            <p:cTn id="23" dur="83" decel="50000">
                                              <p:stCondLst>
                                                <p:cond delay="834"/>
                                              </p:stCondLst>
                                            </p:cTn>
                                            <p:tgtEl>
                                              <p:spTgt spid="132"/>
                                            </p:tgtEl>
                                          </p:cBhvr>
                                          <p:to x="100000" y="100000"/>
                                        </p:animScale>
                                        <p:animScale>
                                          <p:cBhvr>
                                            <p:cTn id="24" dur="13">
                                              <p:stCondLst>
                                                <p:cond delay="904"/>
                                              </p:stCondLst>
                                            </p:cTn>
                                            <p:tgtEl>
                                              <p:spTgt spid="132"/>
                                            </p:tgtEl>
                                          </p:cBhvr>
                                          <p:to x="100000" y="95000"/>
                                        </p:animScale>
                                        <p:animScale>
                                          <p:cBhvr>
                                            <p:cTn id="25" dur="83" decel="50000">
                                              <p:stCondLst>
                                                <p:cond delay="917"/>
                                              </p:stCondLst>
                                            </p:cTn>
                                            <p:tgtEl>
                                              <p:spTgt spid="132"/>
                                            </p:tgtEl>
                                          </p:cBhvr>
                                          <p:to x="100000" y="100000"/>
                                        </p:animScale>
                                      </p:childTnLst>
                                    </p:cTn>
                                  </p:par>
                                </p:childTnLst>
                              </p:cTn>
                            </p:par>
                            <p:par>
                              <p:cTn id="26" fill="hold">
                                <p:stCondLst>
                                  <p:cond delay="1500"/>
                                </p:stCondLst>
                                <p:childTnLst>
                                  <p:par>
                                    <p:cTn id="27" presetID="2" presetClass="entr" presetSubtype="4" fill="hold" grpId="0" nodeType="afterEffect">
                                      <p:stCondLst>
                                        <p:cond delay="0"/>
                                      </p:stCondLst>
                                      <p:childTnLst>
                                        <p:set>
                                          <p:cBhvr>
                                            <p:cTn id="28" dur="1" fill="hold">
                                              <p:stCondLst>
                                                <p:cond delay="0"/>
                                              </p:stCondLst>
                                            </p:cTn>
                                            <p:tgtEl>
                                              <p:spTgt spid="131"/>
                                            </p:tgtEl>
                                            <p:attrNameLst>
                                              <p:attrName>style.visibility</p:attrName>
                                            </p:attrNameLst>
                                          </p:cBhvr>
                                          <p:to>
                                            <p:strVal val="visible"/>
                                          </p:to>
                                        </p:set>
                                        <p:anim calcmode="lin" valueType="num">
                                          <p:cBhvr additive="base">
                                            <p:cTn id="29" dur="250" fill="hold"/>
                                            <p:tgtEl>
                                              <p:spTgt spid="131"/>
                                            </p:tgtEl>
                                            <p:attrNameLst>
                                              <p:attrName>ppt_x</p:attrName>
                                            </p:attrNameLst>
                                          </p:cBhvr>
                                          <p:tavLst>
                                            <p:tav tm="0">
                                              <p:val>
                                                <p:strVal val="#ppt_x"/>
                                              </p:val>
                                            </p:tav>
                                            <p:tav tm="100000">
                                              <p:val>
                                                <p:strVal val="#ppt_x"/>
                                              </p:val>
                                            </p:tav>
                                          </p:tavLst>
                                        </p:anim>
                                        <p:anim calcmode="lin" valueType="num">
                                          <p:cBhvr additive="base">
                                            <p:cTn id="30" dur="250" fill="hold"/>
                                            <p:tgtEl>
                                              <p:spTgt spid="131"/>
                                            </p:tgtEl>
                                            <p:attrNameLst>
                                              <p:attrName>ppt_y</p:attrName>
                                            </p:attrNameLst>
                                          </p:cBhvr>
                                          <p:tavLst>
                                            <p:tav tm="0">
                                              <p:val>
                                                <p:strVal val="1+#ppt_h/2"/>
                                              </p:val>
                                            </p:tav>
                                            <p:tav tm="100000">
                                              <p:val>
                                                <p:strVal val="#ppt_y"/>
                                              </p:val>
                                            </p:tav>
                                          </p:tavLst>
                                        </p:anim>
                                      </p:childTnLst>
                                    </p:cTn>
                                  </p:par>
                                </p:childTnLst>
                              </p:cTn>
                            </p:par>
                            <p:par>
                              <p:cTn id="31" fill="hold">
                                <p:stCondLst>
                                  <p:cond delay="1750"/>
                                </p:stCondLst>
                                <p:childTnLst>
                                  <p:par>
                                    <p:cTn id="32" presetID="2" presetClass="entr" presetSubtype="4" fill="hold" nodeType="afterEffect">
                                      <p:stCondLst>
                                        <p:cond delay="0"/>
                                      </p:stCondLst>
                                      <p:childTnLst>
                                        <p:set>
                                          <p:cBhvr>
                                            <p:cTn id="33" dur="1" fill="hold">
                                              <p:stCondLst>
                                                <p:cond delay="0"/>
                                              </p:stCondLst>
                                            </p:cTn>
                                            <p:tgtEl>
                                              <p:spTgt spid="136"/>
                                            </p:tgtEl>
                                            <p:attrNameLst>
                                              <p:attrName>style.visibility</p:attrName>
                                            </p:attrNameLst>
                                          </p:cBhvr>
                                          <p:to>
                                            <p:strVal val="visible"/>
                                          </p:to>
                                        </p:set>
                                        <p:anim calcmode="lin" valueType="num">
                                          <p:cBhvr additive="base">
                                            <p:cTn id="34" dur="250" fill="hold"/>
                                            <p:tgtEl>
                                              <p:spTgt spid="136"/>
                                            </p:tgtEl>
                                            <p:attrNameLst>
                                              <p:attrName>ppt_x</p:attrName>
                                            </p:attrNameLst>
                                          </p:cBhvr>
                                          <p:tavLst>
                                            <p:tav tm="0">
                                              <p:val>
                                                <p:strVal val="#ppt_x"/>
                                              </p:val>
                                            </p:tav>
                                            <p:tav tm="100000">
                                              <p:val>
                                                <p:strVal val="#ppt_x"/>
                                              </p:val>
                                            </p:tav>
                                          </p:tavLst>
                                        </p:anim>
                                        <p:anim calcmode="lin" valueType="num">
                                          <p:cBhvr additive="base">
                                            <p:cTn id="35" dur="250" fill="hold"/>
                                            <p:tgtEl>
                                              <p:spTgt spid="136"/>
                                            </p:tgtEl>
                                            <p:attrNameLst>
                                              <p:attrName>ppt_y</p:attrName>
                                            </p:attrNameLst>
                                          </p:cBhvr>
                                          <p:tavLst>
                                            <p:tav tm="0">
                                              <p:val>
                                                <p:strVal val="1+#ppt_h/2"/>
                                              </p:val>
                                            </p:tav>
                                            <p:tav tm="100000">
                                              <p:val>
                                                <p:strVal val="#ppt_y"/>
                                              </p:val>
                                            </p:tav>
                                          </p:tavLst>
                                        </p:anim>
                                      </p:childTnLst>
                                    </p:cTn>
                                  </p:par>
                                </p:childTnLst>
                              </p:cTn>
                            </p:par>
                            <p:par>
                              <p:cTn id="36" fill="hold">
                                <p:stCondLst>
                                  <p:cond delay="2000"/>
                                </p:stCondLst>
                                <p:childTnLst>
                                  <p:par>
                                    <p:cTn id="37" presetID="2" presetClass="entr" presetSubtype="4" fill="hold" grpId="0" nodeType="afterEffect">
                                      <p:stCondLst>
                                        <p:cond delay="0"/>
                                      </p:stCondLst>
                                      <p:childTnLst>
                                        <p:set>
                                          <p:cBhvr>
                                            <p:cTn id="38" dur="1" fill="hold">
                                              <p:stCondLst>
                                                <p:cond delay="0"/>
                                              </p:stCondLst>
                                            </p:cTn>
                                            <p:tgtEl>
                                              <p:spTgt spid="133"/>
                                            </p:tgtEl>
                                            <p:attrNameLst>
                                              <p:attrName>style.visibility</p:attrName>
                                            </p:attrNameLst>
                                          </p:cBhvr>
                                          <p:to>
                                            <p:strVal val="visible"/>
                                          </p:to>
                                        </p:set>
                                        <p:anim calcmode="lin" valueType="num">
                                          <p:cBhvr additive="base">
                                            <p:cTn id="39" dur="250" fill="hold"/>
                                            <p:tgtEl>
                                              <p:spTgt spid="133"/>
                                            </p:tgtEl>
                                            <p:attrNameLst>
                                              <p:attrName>ppt_x</p:attrName>
                                            </p:attrNameLst>
                                          </p:cBhvr>
                                          <p:tavLst>
                                            <p:tav tm="0">
                                              <p:val>
                                                <p:strVal val="#ppt_x"/>
                                              </p:val>
                                            </p:tav>
                                            <p:tav tm="100000">
                                              <p:val>
                                                <p:strVal val="#ppt_x"/>
                                              </p:val>
                                            </p:tav>
                                          </p:tavLst>
                                        </p:anim>
                                        <p:anim calcmode="lin" valueType="num">
                                          <p:cBhvr additive="base">
                                            <p:cTn id="40" dur="250" fill="hold"/>
                                            <p:tgtEl>
                                              <p:spTgt spid="133"/>
                                            </p:tgtEl>
                                            <p:attrNameLst>
                                              <p:attrName>ppt_y</p:attrName>
                                            </p:attrNameLst>
                                          </p:cBhvr>
                                          <p:tavLst>
                                            <p:tav tm="0">
                                              <p:val>
                                                <p:strVal val="1+#ppt_h/2"/>
                                              </p:val>
                                            </p:tav>
                                            <p:tav tm="100000">
                                              <p:val>
                                                <p:strVal val="#ppt_y"/>
                                              </p:val>
                                            </p:tav>
                                          </p:tavLst>
                                        </p:anim>
                                      </p:childTnLst>
                                    </p:cTn>
                                  </p:par>
                                </p:childTnLst>
                              </p:cTn>
                            </p:par>
                            <p:par>
                              <p:cTn id="41" fill="hold">
                                <p:stCondLst>
                                  <p:cond delay="2250"/>
                                </p:stCondLst>
                                <p:childTnLst>
                                  <p:par>
                                    <p:cTn id="42" presetID="2" presetClass="entr" presetSubtype="4" fill="hold" nodeType="afterEffect">
                                      <p:stCondLst>
                                        <p:cond delay="0"/>
                                      </p:stCondLst>
                                      <p:childTnLst>
                                        <p:set>
                                          <p:cBhvr>
                                            <p:cTn id="43" dur="1" fill="hold">
                                              <p:stCondLst>
                                                <p:cond delay="0"/>
                                              </p:stCondLst>
                                            </p:cTn>
                                            <p:tgtEl>
                                              <p:spTgt spid="203"/>
                                            </p:tgtEl>
                                            <p:attrNameLst>
                                              <p:attrName>style.visibility</p:attrName>
                                            </p:attrNameLst>
                                          </p:cBhvr>
                                          <p:to>
                                            <p:strVal val="visible"/>
                                          </p:to>
                                        </p:set>
                                        <p:anim calcmode="lin" valueType="num">
                                          <p:cBhvr additive="base">
                                            <p:cTn id="44" dur="250" fill="hold"/>
                                            <p:tgtEl>
                                              <p:spTgt spid="203"/>
                                            </p:tgtEl>
                                            <p:attrNameLst>
                                              <p:attrName>ppt_x</p:attrName>
                                            </p:attrNameLst>
                                          </p:cBhvr>
                                          <p:tavLst>
                                            <p:tav tm="0">
                                              <p:val>
                                                <p:strVal val="#ppt_x"/>
                                              </p:val>
                                            </p:tav>
                                            <p:tav tm="100000">
                                              <p:val>
                                                <p:strVal val="#ppt_x"/>
                                              </p:val>
                                            </p:tav>
                                          </p:tavLst>
                                        </p:anim>
                                        <p:anim calcmode="lin" valueType="num">
                                          <p:cBhvr additive="base">
                                            <p:cTn id="45" dur="250" fill="hold"/>
                                            <p:tgtEl>
                                              <p:spTgt spid="203"/>
                                            </p:tgtEl>
                                            <p:attrNameLst>
                                              <p:attrName>ppt_y</p:attrName>
                                            </p:attrNameLst>
                                          </p:cBhvr>
                                          <p:tavLst>
                                            <p:tav tm="0">
                                              <p:val>
                                                <p:strVal val="1+#ppt_h/2"/>
                                              </p:val>
                                            </p:tav>
                                            <p:tav tm="100000">
                                              <p:val>
                                                <p:strVal val="#ppt_y"/>
                                              </p:val>
                                            </p:tav>
                                          </p:tavLst>
                                        </p:anim>
                                      </p:childTnLst>
                                    </p:cTn>
                                  </p:par>
                                </p:childTnLst>
                              </p:cTn>
                            </p:par>
                            <p:par>
                              <p:cTn id="46" fill="hold">
                                <p:stCondLst>
                                  <p:cond delay="2500"/>
                                </p:stCondLst>
                                <p:childTnLst>
                                  <p:par>
                                    <p:cTn id="47" presetID="2" presetClass="entr" presetSubtype="4" fill="hold" grpId="0" nodeType="afterEffect">
                                      <p:stCondLst>
                                        <p:cond delay="0"/>
                                      </p:stCondLst>
                                      <p:childTnLst>
                                        <p:set>
                                          <p:cBhvr>
                                            <p:cTn id="48" dur="1" fill="hold">
                                              <p:stCondLst>
                                                <p:cond delay="0"/>
                                              </p:stCondLst>
                                            </p:cTn>
                                            <p:tgtEl>
                                              <p:spTgt spid="134"/>
                                            </p:tgtEl>
                                            <p:attrNameLst>
                                              <p:attrName>style.visibility</p:attrName>
                                            </p:attrNameLst>
                                          </p:cBhvr>
                                          <p:to>
                                            <p:strVal val="visible"/>
                                          </p:to>
                                        </p:set>
                                        <p:anim calcmode="lin" valueType="num">
                                          <p:cBhvr additive="base">
                                            <p:cTn id="49" dur="250" fill="hold"/>
                                            <p:tgtEl>
                                              <p:spTgt spid="134"/>
                                            </p:tgtEl>
                                            <p:attrNameLst>
                                              <p:attrName>ppt_x</p:attrName>
                                            </p:attrNameLst>
                                          </p:cBhvr>
                                          <p:tavLst>
                                            <p:tav tm="0">
                                              <p:val>
                                                <p:strVal val="#ppt_x"/>
                                              </p:val>
                                            </p:tav>
                                            <p:tav tm="100000">
                                              <p:val>
                                                <p:strVal val="#ppt_x"/>
                                              </p:val>
                                            </p:tav>
                                          </p:tavLst>
                                        </p:anim>
                                        <p:anim calcmode="lin" valueType="num">
                                          <p:cBhvr additive="base">
                                            <p:cTn id="50" dur="250" fill="hold"/>
                                            <p:tgtEl>
                                              <p:spTgt spid="134"/>
                                            </p:tgtEl>
                                            <p:attrNameLst>
                                              <p:attrName>ppt_y</p:attrName>
                                            </p:attrNameLst>
                                          </p:cBhvr>
                                          <p:tavLst>
                                            <p:tav tm="0">
                                              <p:val>
                                                <p:strVal val="1+#ppt_h/2"/>
                                              </p:val>
                                            </p:tav>
                                            <p:tav tm="100000">
                                              <p:val>
                                                <p:strVal val="#ppt_y"/>
                                              </p:val>
                                            </p:tav>
                                          </p:tavLst>
                                        </p:anim>
                                      </p:childTnLst>
                                    </p:cTn>
                                  </p:par>
                                </p:childTnLst>
                              </p:cTn>
                            </p:par>
                            <p:par>
                              <p:cTn id="51" fill="hold">
                                <p:stCondLst>
                                  <p:cond delay="2750"/>
                                </p:stCondLst>
                                <p:childTnLst>
                                  <p:par>
                                    <p:cTn id="52" presetID="2" presetClass="entr" presetSubtype="4" fill="hold" nodeType="afterEffect">
                                      <p:stCondLst>
                                        <p:cond delay="0"/>
                                      </p:stCondLst>
                                      <p:childTnLst>
                                        <p:set>
                                          <p:cBhvr>
                                            <p:cTn id="53" dur="1" fill="hold">
                                              <p:stCondLst>
                                                <p:cond delay="0"/>
                                              </p:stCondLst>
                                            </p:cTn>
                                            <p:tgtEl>
                                              <p:spTgt spid="143"/>
                                            </p:tgtEl>
                                            <p:attrNameLst>
                                              <p:attrName>style.visibility</p:attrName>
                                            </p:attrNameLst>
                                          </p:cBhvr>
                                          <p:to>
                                            <p:strVal val="visible"/>
                                          </p:to>
                                        </p:set>
                                        <p:anim calcmode="lin" valueType="num">
                                          <p:cBhvr additive="base">
                                            <p:cTn id="54" dur="250" fill="hold"/>
                                            <p:tgtEl>
                                              <p:spTgt spid="143"/>
                                            </p:tgtEl>
                                            <p:attrNameLst>
                                              <p:attrName>ppt_x</p:attrName>
                                            </p:attrNameLst>
                                          </p:cBhvr>
                                          <p:tavLst>
                                            <p:tav tm="0">
                                              <p:val>
                                                <p:strVal val="#ppt_x"/>
                                              </p:val>
                                            </p:tav>
                                            <p:tav tm="100000">
                                              <p:val>
                                                <p:strVal val="#ppt_x"/>
                                              </p:val>
                                            </p:tav>
                                          </p:tavLst>
                                        </p:anim>
                                        <p:anim calcmode="lin" valueType="num">
                                          <p:cBhvr additive="base">
                                            <p:cTn id="55" dur="250" fill="hold"/>
                                            <p:tgtEl>
                                              <p:spTgt spid="143"/>
                                            </p:tgtEl>
                                            <p:attrNameLst>
                                              <p:attrName>ppt_y</p:attrName>
                                            </p:attrNameLst>
                                          </p:cBhvr>
                                          <p:tavLst>
                                            <p:tav tm="0">
                                              <p:val>
                                                <p:strVal val="1+#ppt_h/2"/>
                                              </p:val>
                                            </p:tav>
                                            <p:tav tm="100000">
                                              <p:val>
                                                <p:strVal val="#ppt_y"/>
                                              </p:val>
                                            </p:tav>
                                          </p:tavLst>
                                        </p:anim>
                                      </p:childTnLst>
                                    </p:cTn>
                                  </p:par>
                                </p:childTnLst>
                              </p:cTn>
                            </p:par>
                            <p:par>
                              <p:cTn id="56" fill="hold">
                                <p:stCondLst>
                                  <p:cond delay="3000"/>
                                </p:stCondLst>
                                <p:childTnLst>
                                  <p:par>
                                    <p:cTn id="57" presetID="2" presetClass="entr" presetSubtype="4" fill="hold" grpId="0" nodeType="afterEffect">
                                      <p:stCondLst>
                                        <p:cond delay="0"/>
                                      </p:stCondLst>
                                      <p:childTnLst>
                                        <p:set>
                                          <p:cBhvr>
                                            <p:cTn id="58" dur="1" fill="hold">
                                              <p:stCondLst>
                                                <p:cond delay="0"/>
                                              </p:stCondLst>
                                            </p:cTn>
                                            <p:tgtEl>
                                              <p:spTgt spid="135"/>
                                            </p:tgtEl>
                                            <p:attrNameLst>
                                              <p:attrName>style.visibility</p:attrName>
                                            </p:attrNameLst>
                                          </p:cBhvr>
                                          <p:to>
                                            <p:strVal val="visible"/>
                                          </p:to>
                                        </p:set>
                                        <p:anim calcmode="lin" valueType="num">
                                          <p:cBhvr additive="base">
                                            <p:cTn id="59" dur="250" fill="hold"/>
                                            <p:tgtEl>
                                              <p:spTgt spid="135"/>
                                            </p:tgtEl>
                                            <p:attrNameLst>
                                              <p:attrName>ppt_x</p:attrName>
                                            </p:attrNameLst>
                                          </p:cBhvr>
                                          <p:tavLst>
                                            <p:tav tm="0">
                                              <p:val>
                                                <p:strVal val="#ppt_x"/>
                                              </p:val>
                                            </p:tav>
                                            <p:tav tm="100000">
                                              <p:val>
                                                <p:strVal val="#ppt_x"/>
                                              </p:val>
                                            </p:tav>
                                          </p:tavLst>
                                        </p:anim>
                                        <p:anim calcmode="lin" valueType="num">
                                          <p:cBhvr additive="base">
                                            <p:cTn id="60" dur="250" fill="hold"/>
                                            <p:tgtEl>
                                              <p:spTgt spid="135"/>
                                            </p:tgtEl>
                                            <p:attrNameLst>
                                              <p:attrName>ppt_y</p:attrName>
                                            </p:attrNameLst>
                                          </p:cBhvr>
                                          <p:tavLst>
                                            <p:tav tm="0">
                                              <p:val>
                                                <p:strVal val="1+#ppt_h/2"/>
                                              </p:val>
                                            </p:tav>
                                            <p:tav tm="100000">
                                              <p:val>
                                                <p:strVal val="#ppt_y"/>
                                              </p:val>
                                            </p:tav>
                                          </p:tavLst>
                                        </p:anim>
                                      </p:childTnLst>
                                    </p:cTn>
                                  </p:par>
                                </p:childTnLst>
                              </p:cTn>
                            </p:par>
                            <p:par>
                              <p:cTn id="61" fill="hold">
                                <p:stCondLst>
                                  <p:cond delay="3250"/>
                                </p:stCondLst>
                                <p:childTnLst>
                                  <p:par>
                                    <p:cTn id="62" presetID="2" presetClass="entr" presetSubtype="4" fill="hold" nodeType="afterEffect">
                                      <p:stCondLst>
                                        <p:cond delay="0"/>
                                      </p:stCondLst>
                                      <p:childTnLst>
                                        <p:set>
                                          <p:cBhvr>
                                            <p:cTn id="63" dur="1" fill="hold">
                                              <p:stCondLst>
                                                <p:cond delay="0"/>
                                              </p:stCondLst>
                                            </p:cTn>
                                            <p:tgtEl>
                                              <p:spTgt spid="139"/>
                                            </p:tgtEl>
                                            <p:attrNameLst>
                                              <p:attrName>style.visibility</p:attrName>
                                            </p:attrNameLst>
                                          </p:cBhvr>
                                          <p:to>
                                            <p:strVal val="visible"/>
                                          </p:to>
                                        </p:set>
                                        <p:anim calcmode="lin" valueType="num">
                                          <p:cBhvr additive="base">
                                            <p:cTn id="64" dur="250" fill="hold"/>
                                            <p:tgtEl>
                                              <p:spTgt spid="139"/>
                                            </p:tgtEl>
                                            <p:attrNameLst>
                                              <p:attrName>ppt_x</p:attrName>
                                            </p:attrNameLst>
                                          </p:cBhvr>
                                          <p:tavLst>
                                            <p:tav tm="0">
                                              <p:val>
                                                <p:strVal val="#ppt_x"/>
                                              </p:val>
                                            </p:tav>
                                            <p:tav tm="100000">
                                              <p:val>
                                                <p:strVal val="#ppt_x"/>
                                              </p:val>
                                            </p:tav>
                                          </p:tavLst>
                                        </p:anim>
                                        <p:anim calcmode="lin" valueType="num">
                                          <p:cBhvr additive="base">
                                            <p:cTn id="65" dur="250" fill="hold"/>
                                            <p:tgtEl>
                                              <p:spTgt spid="139"/>
                                            </p:tgtEl>
                                            <p:attrNameLst>
                                              <p:attrName>ppt_y</p:attrName>
                                            </p:attrNameLst>
                                          </p:cBhvr>
                                          <p:tavLst>
                                            <p:tav tm="0">
                                              <p:val>
                                                <p:strVal val="1+#ppt_h/2"/>
                                              </p:val>
                                            </p:tav>
                                            <p:tav tm="100000">
                                              <p:val>
                                                <p:strVal val="#ppt_y"/>
                                              </p:val>
                                            </p:tav>
                                          </p:tavLst>
                                        </p:anim>
                                      </p:childTnLst>
                                    </p:cTn>
                                  </p:par>
                                </p:childTnLst>
                              </p:cTn>
                            </p:par>
                            <p:par>
                              <p:cTn id="66" fill="hold">
                                <p:stCondLst>
                                  <p:cond delay="3500"/>
                                </p:stCondLst>
                                <p:childTnLst>
                                  <p:par>
                                    <p:cTn id="67" presetID="2" presetClass="entr" presetSubtype="4" fill="hold" grpId="0" nodeType="afterEffect">
                                      <p:stCondLst>
                                        <p:cond delay="0"/>
                                      </p:stCondLst>
                                      <p:childTnLst>
                                        <p:set>
                                          <p:cBhvr>
                                            <p:cTn id="68" dur="1" fill="hold">
                                              <p:stCondLst>
                                                <p:cond delay="0"/>
                                              </p:stCondLst>
                                            </p:cTn>
                                            <p:tgtEl>
                                              <p:spTgt spid="218"/>
                                            </p:tgtEl>
                                            <p:attrNameLst>
                                              <p:attrName>style.visibility</p:attrName>
                                            </p:attrNameLst>
                                          </p:cBhvr>
                                          <p:to>
                                            <p:strVal val="visible"/>
                                          </p:to>
                                        </p:set>
                                        <p:anim calcmode="lin" valueType="num">
                                          <p:cBhvr additive="base">
                                            <p:cTn id="69" dur="250" fill="hold"/>
                                            <p:tgtEl>
                                              <p:spTgt spid="218"/>
                                            </p:tgtEl>
                                            <p:attrNameLst>
                                              <p:attrName>ppt_x</p:attrName>
                                            </p:attrNameLst>
                                          </p:cBhvr>
                                          <p:tavLst>
                                            <p:tav tm="0">
                                              <p:val>
                                                <p:strVal val="#ppt_x"/>
                                              </p:val>
                                            </p:tav>
                                            <p:tav tm="100000">
                                              <p:val>
                                                <p:strVal val="#ppt_x"/>
                                              </p:val>
                                            </p:tav>
                                          </p:tavLst>
                                        </p:anim>
                                        <p:anim calcmode="lin" valueType="num">
                                          <p:cBhvr additive="base">
                                            <p:cTn id="70" dur="250" fill="hold"/>
                                            <p:tgtEl>
                                              <p:spTgt spid="218"/>
                                            </p:tgtEl>
                                            <p:attrNameLst>
                                              <p:attrName>ppt_y</p:attrName>
                                            </p:attrNameLst>
                                          </p:cBhvr>
                                          <p:tavLst>
                                            <p:tav tm="0">
                                              <p:val>
                                                <p:strVal val="1+#ppt_h/2"/>
                                              </p:val>
                                            </p:tav>
                                            <p:tav tm="100000">
                                              <p:val>
                                                <p:strVal val="#ppt_y"/>
                                              </p:val>
                                            </p:tav>
                                          </p:tavLst>
                                        </p:anim>
                                      </p:childTnLst>
                                    </p:cTn>
                                  </p:par>
                                </p:childTnLst>
                              </p:cTn>
                            </p:par>
                            <p:par>
                              <p:cTn id="71" fill="hold">
                                <p:stCondLst>
                                  <p:cond delay="3750"/>
                                </p:stCondLst>
                                <p:childTnLst>
                                  <p:par>
                                    <p:cTn id="72" presetID="2" presetClass="entr" presetSubtype="4" fill="hold" grpId="0" nodeType="afterEffect">
                                      <p:stCondLst>
                                        <p:cond delay="0"/>
                                      </p:stCondLst>
                                      <p:childTnLst>
                                        <p:set>
                                          <p:cBhvr>
                                            <p:cTn id="73" dur="1" fill="hold">
                                              <p:stCondLst>
                                                <p:cond delay="0"/>
                                              </p:stCondLst>
                                            </p:cTn>
                                            <p:tgtEl>
                                              <p:spTgt spid="219"/>
                                            </p:tgtEl>
                                            <p:attrNameLst>
                                              <p:attrName>style.visibility</p:attrName>
                                            </p:attrNameLst>
                                          </p:cBhvr>
                                          <p:to>
                                            <p:strVal val="visible"/>
                                          </p:to>
                                        </p:set>
                                        <p:anim calcmode="lin" valueType="num">
                                          <p:cBhvr additive="base">
                                            <p:cTn id="74" dur="250" fill="hold"/>
                                            <p:tgtEl>
                                              <p:spTgt spid="219"/>
                                            </p:tgtEl>
                                            <p:attrNameLst>
                                              <p:attrName>ppt_x</p:attrName>
                                            </p:attrNameLst>
                                          </p:cBhvr>
                                          <p:tavLst>
                                            <p:tav tm="0">
                                              <p:val>
                                                <p:strVal val="#ppt_x"/>
                                              </p:val>
                                            </p:tav>
                                            <p:tav tm="100000">
                                              <p:val>
                                                <p:strVal val="#ppt_x"/>
                                              </p:val>
                                            </p:tav>
                                          </p:tavLst>
                                        </p:anim>
                                        <p:anim calcmode="lin" valueType="num">
                                          <p:cBhvr additive="base">
                                            <p:cTn id="75" dur="250" fill="hold"/>
                                            <p:tgtEl>
                                              <p:spTgt spid="219"/>
                                            </p:tgtEl>
                                            <p:attrNameLst>
                                              <p:attrName>ppt_y</p:attrName>
                                            </p:attrNameLst>
                                          </p:cBhvr>
                                          <p:tavLst>
                                            <p:tav tm="0">
                                              <p:val>
                                                <p:strVal val="1+#ppt_h/2"/>
                                              </p:val>
                                            </p:tav>
                                            <p:tav tm="100000">
                                              <p:val>
                                                <p:strVal val="#ppt_y"/>
                                              </p:val>
                                            </p:tav>
                                          </p:tavLst>
                                        </p:anim>
                                      </p:childTnLst>
                                    </p:cTn>
                                  </p:par>
                                </p:childTnLst>
                              </p:cTn>
                            </p:par>
                            <p:par>
                              <p:cTn id="76" fill="hold">
                                <p:stCondLst>
                                  <p:cond delay="4000"/>
                                </p:stCondLst>
                                <p:childTnLst>
                                  <p:par>
                                    <p:cTn id="77" presetID="2" presetClass="entr" presetSubtype="4" fill="hold" grpId="0" nodeType="afterEffect">
                                      <p:stCondLst>
                                        <p:cond delay="0"/>
                                      </p:stCondLst>
                                      <p:childTnLst>
                                        <p:set>
                                          <p:cBhvr>
                                            <p:cTn id="78" dur="1" fill="hold">
                                              <p:stCondLst>
                                                <p:cond delay="0"/>
                                              </p:stCondLst>
                                            </p:cTn>
                                            <p:tgtEl>
                                              <p:spTgt spid="220"/>
                                            </p:tgtEl>
                                            <p:attrNameLst>
                                              <p:attrName>style.visibility</p:attrName>
                                            </p:attrNameLst>
                                          </p:cBhvr>
                                          <p:to>
                                            <p:strVal val="visible"/>
                                          </p:to>
                                        </p:set>
                                        <p:anim calcmode="lin" valueType="num">
                                          <p:cBhvr additive="base">
                                            <p:cTn id="79" dur="250" fill="hold"/>
                                            <p:tgtEl>
                                              <p:spTgt spid="220"/>
                                            </p:tgtEl>
                                            <p:attrNameLst>
                                              <p:attrName>ppt_x</p:attrName>
                                            </p:attrNameLst>
                                          </p:cBhvr>
                                          <p:tavLst>
                                            <p:tav tm="0">
                                              <p:val>
                                                <p:strVal val="#ppt_x"/>
                                              </p:val>
                                            </p:tav>
                                            <p:tav tm="100000">
                                              <p:val>
                                                <p:strVal val="#ppt_x"/>
                                              </p:val>
                                            </p:tav>
                                          </p:tavLst>
                                        </p:anim>
                                        <p:anim calcmode="lin" valueType="num">
                                          <p:cBhvr additive="base">
                                            <p:cTn id="80" dur="250" fill="hold"/>
                                            <p:tgtEl>
                                              <p:spTgt spid="220"/>
                                            </p:tgtEl>
                                            <p:attrNameLst>
                                              <p:attrName>ppt_y</p:attrName>
                                            </p:attrNameLst>
                                          </p:cBhvr>
                                          <p:tavLst>
                                            <p:tav tm="0">
                                              <p:val>
                                                <p:strVal val="1+#ppt_h/2"/>
                                              </p:val>
                                            </p:tav>
                                            <p:tav tm="100000">
                                              <p:val>
                                                <p:strVal val="#ppt_y"/>
                                              </p:val>
                                            </p:tav>
                                          </p:tavLst>
                                        </p:anim>
                                      </p:childTnLst>
                                    </p:cTn>
                                  </p:par>
                                </p:childTnLst>
                              </p:cTn>
                            </p:par>
                            <p:par>
                              <p:cTn id="81" fill="hold">
                                <p:stCondLst>
                                  <p:cond delay="4250"/>
                                </p:stCondLst>
                                <p:childTnLst>
                                  <p:par>
                                    <p:cTn id="82" presetID="2" presetClass="entr" presetSubtype="4" fill="hold" grpId="0" nodeType="afterEffect">
                                      <p:stCondLst>
                                        <p:cond delay="0"/>
                                      </p:stCondLst>
                                      <p:childTnLst>
                                        <p:set>
                                          <p:cBhvr>
                                            <p:cTn id="83" dur="1" fill="hold">
                                              <p:stCondLst>
                                                <p:cond delay="0"/>
                                              </p:stCondLst>
                                            </p:cTn>
                                            <p:tgtEl>
                                              <p:spTgt spid="221"/>
                                            </p:tgtEl>
                                            <p:attrNameLst>
                                              <p:attrName>style.visibility</p:attrName>
                                            </p:attrNameLst>
                                          </p:cBhvr>
                                          <p:to>
                                            <p:strVal val="visible"/>
                                          </p:to>
                                        </p:set>
                                        <p:anim calcmode="lin" valueType="num">
                                          <p:cBhvr additive="base">
                                            <p:cTn id="84" dur="250" fill="hold"/>
                                            <p:tgtEl>
                                              <p:spTgt spid="221"/>
                                            </p:tgtEl>
                                            <p:attrNameLst>
                                              <p:attrName>ppt_x</p:attrName>
                                            </p:attrNameLst>
                                          </p:cBhvr>
                                          <p:tavLst>
                                            <p:tav tm="0">
                                              <p:val>
                                                <p:strVal val="#ppt_x"/>
                                              </p:val>
                                            </p:tav>
                                            <p:tav tm="100000">
                                              <p:val>
                                                <p:strVal val="#ppt_x"/>
                                              </p:val>
                                            </p:tav>
                                          </p:tavLst>
                                        </p:anim>
                                        <p:anim calcmode="lin" valueType="num">
                                          <p:cBhvr additive="base">
                                            <p:cTn id="85" dur="250" fill="hold"/>
                                            <p:tgtEl>
                                              <p:spTgt spid="221"/>
                                            </p:tgtEl>
                                            <p:attrNameLst>
                                              <p:attrName>ppt_y</p:attrName>
                                            </p:attrNameLst>
                                          </p:cBhvr>
                                          <p:tavLst>
                                            <p:tav tm="0">
                                              <p:val>
                                                <p:strVal val="1+#ppt_h/2"/>
                                              </p:val>
                                            </p:tav>
                                            <p:tav tm="100000">
                                              <p:val>
                                                <p:strVal val="#ppt_y"/>
                                              </p:val>
                                            </p:tav>
                                          </p:tavLst>
                                        </p:anim>
                                      </p:childTnLst>
                                    </p:cTn>
                                  </p:par>
                                </p:childTnLst>
                              </p:cTn>
                            </p:par>
                            <p:par>
                              <p:cTn id="86" fill="hold">
                                <p:stCondLst>
                                  <p:cond delay="4500"/>
                                </p:stCondLst>
                                <p:childTnLst>
                                  <p:par>
                                    <p:cTn id="87" presetID="2" presetClass="entr" presetSubtype="4" fill="hold" grpId="0" nodeType="afterEffect">
                                      <p:stCondLst>
                                        <p:cond delay="0"/>
                                      </p:stCondLst>
                                      <p:childTnLst>
                                        <p:set>
                                          <p:cBhvr>
                                            <p:cTn id="88" dur="1" fill="hold">
                                              <p:stCondLst>
                                                <p:cond delay="0"/>
                                              </p:stCondLst>
                                            </p:cTn>
                                            <p:tgtEl>
                                              <p:spTgt spid="222"/>
                                            </p:tgtEl>
                                            <p:attrNameLst>
                                              <p:attrName>style.visibility</p:attrName>
                                            </p:attrNameLst>
                                          </p:cBhvr>
                                          <p:to>
                                            <p:strVal val="visible"/>
                                          </p:to>
                                        </p:set>
                                        <p:anim calcmode="lin" valueType="num">
                                          <p:cBhvr additive="base">
                                            <p:cTn id="89" dur="250" fill="hold"/>
                                            <p:tgtEl>
                                              <p:spTgt spid="222"/>
                                            </p:tgtEl>
                                            <p:attrNameLst>
                                              <p:attrName>ppt_x</p:attrName>
                                            </p:attrNameLst>
                                          </p:cBhvr>
                                          <p:tavLst>
                                            <p:tav tm="0">
                                              <p:val>
                                                <p:strVal val="#ppt_x"/>
                                              </p:val>
                                            </p:tav>
                                            <p:tav tm="100000">
                                              <p:val>
                                                <p:strVal val="#ppt_x"/>
                                              </p:val>
                                            </p:tav>
                                          </p:tavLst>
                                        </p:anim>
                                        <p:anim calcmode="lin" valueType="num">
                                          <p:cBhvr additive="base">
                                            <p:cTn id="90" dur="250" fill="hold"/>
                                            <p:tgtEl>
                                              <p:spTgt spid="222"/>
                                            </p:tgtEl>
                                            <p:attrNameLst>
                                              <p:attrName>ppt_y</p:attrName>
                                            </p:attrNameLst>
                                          </p:cBhvr>
                                          <p:tavLst>
                                            <p:tav tm="0">
                                              <p:val>
                                                <p:strVal val="1+#ppt_h/2"/>
                                              </p:val>
                                            </p:tav>
                                            <p:tav tm="100000">
                                              <p:val>
                                                <p:strVal val="#ppt_y"/>
                                              </p:val>
                                            </p:tav>
                                          </p:tavLst>
                                        </p:anim>
                                      </p:childTnLst>
                                    </p:cTn>
                                  </p:par>
                                </p:childTnLst>
                              </p:cTn>
                            </p:par>
                            <p:par>
                              <p:cTn id="91" fill="hold">
                                <p:stCondLst>
                                  <p:cond delay="4750"/>
                                </p:stCondLst>
                                <p:childTnLst>
                                  <p:par>
                                    <p:cTn id="92" presetID="2" presetClass="entr" presetSubtype="4" fill="hold" grpId="0" nodeType="afterEffect">
                                      <p:stCondLst>
                                        <p:cond delay="0"/>
                                      </p:stCondLst>
                                      <p:childTnLst>
                                        <p:set>
                                          <p:cBhvr>
                                            <p:cTn id="93" dur="1" fill="hold">
                                              <p:stCondLst>
                                                <p:cond delay="0"/>
                                              </p:stCondLst>
                                            </p:cTn>
                                            <p:tgtEl>
                                              <p:spTgt spid="223"/>
                                            </p:tgtEl>
                                            <p:attrNameLst>
                                              <p:attrName>style.visibility</p:attrName>
                                            </p:attrNameLst>
                                          </p:cBhvr>
                                          <p:to>
                                            <p:strVal val="visible"/>
                                          </p:to>
                                        </p:set>
                                        <p:anim calcmode="lin" valueType="num">
                                          <p:cBhvr additive="base">
                                            <p:cTn id="94" dur="250" fill="hold"/>
                                            <p:tgtEl>
                                              <p:spTgt spid="223"/>
                                            </p:tgtEl>
                                            <p:attrNameLst>
                                              <p:attrName>ppt_x</p:attrName>
                                            </p:attrNameLst>
                                          </p:cBhvr>
                                          <p:tavLst>
                                            <p:tav tm="0">
                                              <p:val>
                                                <p:strVal val="#ppt_x"/>
                                              </p:val>
                                            </p:tav>
                                            <p:tav tm="100000">
                                              <p:val>
                                                <p:strVal val="#ppt_x"/>
                                              </p:val>
                                            </p:tav>
                                          </p:tavLst>
                                        </p:anim>
                                        <p:anim calcmode="lin" valueType="num">
                                          <p:cBhvr additive="base">
                                            <p:cTn id="95" dur="250" fill="hold"/>
                                            <p:tgtEl>
                                              <p:spTgt spid="223"/>
                                            </p:tgtEl>
                                            <p:attrNameLst>
                                              <p:attrName>ppt_y</p:attrName>
                                            </p:attrNameLst>
                                          </p:cBhvr>
                                          <p:tavLst>
                                            <p:tav tm="0">
                                              <p:val>
                                                <p:strVal val="1+#ppt_h/2"/>
                                              </p:val>
                                            </p:tav>
                                            <p:tav tm="100000">
                                              <p:val>
                                                <p:strVal val="#ppt_y"/>
                                              </p:val>
                                            </p:tav>
                                          </p:tavLst>
                                        </p:anim>
                                      </p:childTnLst>
                                    </p:cTn>
                                  </p:par>
                                </p:childTnLst>
                              </p:cTn>
                            </p:par>
                            <p:par>
                              <p:cTn id="96" fill="hold">
                                <p:stCondLst>
                                  <p:cond delay="5000"/>
                                </p:stCondLst>
                                <p:childTnLst>
                                  <p:par>
                                    <p:cTn id="97" presetID="2" presetClass="entr" presetSubtype="4" fill="hold" grpId="0" nodeType="afterEffect">
                                      <p:stCondLst>
                                        <p:cond delay="0"/>
                                      </p:stCondLst>
                                      <p:childTnLst>
                                        <p:set>
                                          <p:cBhvr>
                                            <p:cTn id="98" dur="1" fill="hold">
                                              <p:stCondLst>
                                                <p:cond delay="0"/>
                                              </p:stCondLst>
                                            </p:cTn>
                                            <p:tgtEl>
                                              <p:spTgt spid="224"/>
                                            </p:tgtEl>
                                            <p:attrNameLst>
                                              <p:attrName>style.visibility</p:attrName>
                                            </p:attrNameLst>
                                          </p:cBhvr>
                                          <p:to>
                                            <p:strVal val="visible"/>
                                          </p:to>
                                        </p:set>
                                        <p:anim calcmode="lin" valueType="num">
                                          <p:cBhvr additive="base">
                                            <p:cTn id="99" dur="250" fill="hold"/>
                                            <p:tgtEl>
                                              <p:spTgt spid="224"/>
                                            </p:tgtEl>
                                            <p:attrNameLst>
                                              <p:attrName>ppt_x</p:attrName>
                                            </p:attrNameLst>
                                          </p:cBhvr>
                                          <p:tavLst>
                                            <p:tav tm="0">
                                              <p:val>
                                                <p:strVal val="#ppt_x"/>
                                              </p:val>
                                            </p:tav>
                                            <p:tav tm="100000">
                                              <p:val>
                                                <p:strVal val="#ppt_x"/>
                                              </p:val>
                                            </p:tav>
                                          </p:tavLst>
                                        </p:anim>
                                        <p:anim calcmode="lin" valueType="num">
                                          <p:cBhvr additive="base">
                                            <p:cTn id="100" dur="250" fill="hold"/>
                                            <p:tgtEl>
                                              <p:spTgt spid="224"/>
                                            </p:tgtEl>
                                            <p:attrNameLst>
                                              <p:attrName>ppt_y</p:attrName>
                                            </p:attrNameLst>
                                          </p:cBhvr>
                                          <p:tavLst>
                                            <p:tav tm="0">
                                              <p:val>
                                                <p:strVal val="1+#ppt_h/2"/>
                                              </p:val>
                                            </p:tav>
                                            <p:tav tm="100000">
                                              <p:val>
                                                <p:strVal val="#ppt_y"/>
                                              </p:val>
                                            </p:tav>
                                          </p:tavLst>
                                        </p:anim>
                                      </p:childTnLst>
                                    </p:cTn>
                                  </p:par>
                                </p:childTnLst>
                              </p:cTn>
                            </p:par>
                            <p:par>
                              <p:cTn id="101" fill="hold">
                                <p:stCondLst>
                                  <p:cond delay="5250"/>
                                </p:stCondLst>
                                <p:childTnLst>
                                  <p:par>
                                    <p:cTn id="102" presetID="2" presetClass="entr" presetSubtype="4" fill="hold" grpId="0" nodeType="afterEffect">
                                      <p:stCondLst>
                                        <p:cond delay="0"/>
                                      </p:stCondLst>
                                      <p:childTnLst>
                                        <p:set>
                                          <p:cBhvr>
                                            <p:cTn id="103" dur="1" fill="hold">
                                              <p:stCondLst>
                                                <p:cond delay="0"/>
                                              </p:stCondLst>
                                            </p:cTn>
                                            <p:tgtEl>
                                              <p:spTgt spid="225"/>
                                            </p:tgtEl>
                                            <p:attrNameLst>
                                              <p:attrName>style.visibility</p:attrName>
                                            </p:attrNameLst>
                                          </p:cBhvr>
                                          <p:to>
                                            <p:strVal val="visible"/>
                                          </p:to>
                                        </p:set>
                                        <p:anim calcmode="lin" valueType="num">
                                          <p:cBhvr additive="base">
                                            <p:cTn id="104" dur="250" fill="hold"/>
                                            <p:tgtEl>
                                              <p:spTgt spid="225"/>
                                            </p:tgtEl>
                                            <p:attrNameLst>
                                              <p:attrName>ppt_x</p:attrName>
                                            </p:attrNameLst>
                                          </p:cBhvr>
                                          <p:tavLst>
                                            <p:tav tm="0">
                                              <p:val>
                                                <p:strVal val="#ppt_x"/>
                                              </p:val>
                                            </p:tav>
                                            <p:tav tm="100000">
                                              <p:val>
                                                <p:strVal val="#ppt_x"/>
                                              </p:val>
                                            </p:tav>
                                          </p:tavLst>
                                        </p:anim>
                                        <p:anim calcmode="lin" valueType="num">
                                          <p:cBhvr additive="base">
                                            <p:cTn id="105" dur="250" fill="hold"/>
                                            <p:tgtEl>
                                              <p:spTgt spid="22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131" grpId="0" animBg="1"/>
          <p:bldP spid="132" grpId="0"/>
          <p:bldP spid="133" grpId="0" animBg="1"/>
          <p:bldP spid="134" grpId="0" animBg="1"/>
          <p:bldP spid="135" grpId="0" animBg="1"/>
          <p:bldP spid="218" grpId="0" animBg="1"/>
          <p:bldP spid="219" grpId="0"/>
          <p:bldP spid="220" grpId="0" animBg="1"/>
          <p:bldP spid="221" grpId="0"/>
          <p:bldP spid="222" grpId="0" animBg="1"/>
          <p:bldP spid="223" grpId="0"/>
          <p:bldP spid="224" grpId="0" animBg="1"/>
          <p:bldP spid="225" grpId="0"/>
        </p:bldLst>
      </p:timing>
    </mc:Fallback>
  </mc:AlternateContent>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44">
            <a:extLst>
              <a:ext uri="{FF2B5EF4-FFF2-40B4-BE49-F238E27FC236}">
                <a16:creationId xmlns:a16="http://schemas.microsoft.com/office/drawing/2014/main" id="{2C84B28C-F995-48AB-803E-A6527975D963}"/>
              </a:ext>
            </a:extLst>
          </p:cNvPr>
          <p:cNvSpPr>
            <a:spLocks noChangeArrowheads="1"/>
          </p:cNvSpPr>
          <p:nvPr/>
        </p:nvSpPr>
        <p:spPr bwMode="auto">
          <a:xfrm>
            <a:off x="3073361" y="136491"/>
            <a:ext cx="3375789" cy="429843"/>
          </a:xfrm>
          <a:prstGeom prst="rect">
            <a:avLst/>
          </a:prstGeom>
          <a:noFill/>
          <a:ln w="9525" algn="ctr">
            <a:noFill/>
            <a:miter lim="800000"/>
          </a:ln>
        </p:spPr>
        <p:txBody>
          <a:bodyPr wrap="square" lIns="87041" tIns="43520" rIns="87041" bIns="43520">
            <a:spAutoFit/>
          </a:bodyPr>
          <a:lstStyle/>
          <a:p>
            <a:pPr algn="ctr" eaLnBrk="0" hangingPunct="0"/>
            <a:r>
              <a:rPr lang="en-US" altLang="zh-CN" sz="2222" b="1" dirty="0">
                <a:solidFill>
                  <a:srgbClr val="356377"/>
                </a:solidFill>
                <a:latin typeface="微软雅黑" panose="020B0503020204020204" pitchFamily="34" charset="-122"/>
                <a:ea typeface="微软雅黑" panose="020B0503020204020204" pitchFamily="34" charset="-122"/>
              </a:rPr>
              <a:t>Enter your title here</a:t>
            </a:r>
          </a:p>
        </p:txBody>
      </p:sp>
      <p:sp>
        <p:nvSpPr>
          <p:cNvPr id="44" name="Slide Number Placeholder 1">
            <a:extLst>
              <a:ext uri="{FF2B5EF4-FFF2-40B4-BE49-F238E27FC236}">
                <a16:creationId xmlns:a16="http://schemas.microsoft.com/office/drawing/2014/main" id="{8E5898CC-7106-4E30-9B2C-5D89F9E1B45F}"/>
              </a:ext>
            </a:extLst>
          </p:cNvPr>
          <p:cNvSpPr txBox="1">
            <a:spLocks/>
          </p:cNvSpPr>
          <p:nvPr/>
        </p:nvSpPr>
        <p:spPr>
          <a:xfrm>
            <a:off x="8690338" y="4855451"/>
            <a:ext cx="336938" cy="254034"/>
          </a:xfrm>
          <a:prstGeom prst="rect">
            <a:avLst/>
          </a:prstGeom>
        </p:spPr>
        <p:txBody>
          <a:bodyPr/>
          <a:lstStyle>
            <a:defPPr>
              <a:defRPr lang="zh-CN"/>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pPr>
              <a:defRPr/>
            </a:pPr>
            <a:fld id="{84E0A6AB-449E-4F6C-AA85-160DA8B532EA}" type="slidenum">
              <a:rPr lang="en-US" smtClean="0">
                <a:solidFill>
                  <a:prstClr val="black">
                    <a:lumMod val="50000"/>
                    <a:lumOff val="50000"/>
                  </a:prstClr>
                </a:solidFill>
                <a:latin typeface="Roboto"/>
              </a:rPr>
              <a:pPr>
                <a:defRPr/>
              </a:pPr>
              <a:t>59</a:t>
            </a:fld>
            <a:endParaRPr lang="en-US" dirty="0">
              <a:solidFill>
                <a:prstClr val="black">
                  <a:lumMod val="50000"/>
                  <a:lumOff val="50000"/>
                </a:prstClr>
              </a:solidFill>
              <a:latin typeface="Roboto"/>
            </a:endParaRPr>
          </a:p>
        </p:txBody>
      </p:sp>
      <p:grpSp>
        <p:nvGrpSpPr>
          <p:cNvPr id="45" name="Group 4">
            <a:extLst>
              <a:ext uri="{FF2B5EF4-FFF2-40B4-BE49-F238E27FC236}">
                <a16:creationId xmlns:a16="http://schemas.microsoft.com/office/drawing/2014/main" id="{DE11F4B9-C844-49BF-AB63-C7C13B0F958F}"/>
              </a:ext>
            </a:extLst>
          </p:cNvPr>
          <p:cNvGrpSpPr/>
          <p:nvPr/>
        </p:nvGrpSpPr>
        <p:grpSpPr>
          <a:xfrm>
            <a:off x="3039235" y="1335715"/>
            <a:ext cx="2844308" cy="3807785"/>
            <a:chOff x="4052312" y="1780953"/>
            <a:chExt cx="3792411" cy="5077047"/>
          </a:xfrm>
        </p:grpSpPr>
        <p:grpSp>
          <p:nvGrpSpPr>
            <p:cNvPr id="46" name="Group 5">
              <a:extLst>
                <a:ext uri="{FF2B5EF4-FFF2-40B4-BE49-F238E27FC236}">
                  <a16:creationId xmlns:a16="http://schemas.microsoft.com/office/drawing/2014/main" id="{5D6D935E-18C3-4593-B090-D7602F399C17}"/>
                </a:ext>
              </a:extLst>
            </p:cNvPr>
            <p:cNvGrpSpPr/>
            <p:nvPr/>
          </p:nvGrpSpPr>
          <p:grpSpPr>
            <a:xfrm>
              <a:off x="4052312" y="1780953"/>
              <a:ext cx="3792411" cy="5077047"/>
              <a:chOff x="4052312" y="1780953"/>
              <a:chExt cx="3792411" cy="5077047"/>
            </a:xfrm>
          </p:grpSpPr>
          <p:sp>
            <p:nvSpPr>
              <p:cNvPr id="59" name="Freeform 10">
                <a:extLst>
                  <a:ext uri="{FF2B5EF4-FFF2-40B4-BE49-F238E27FC236}">
                    <a16:creationId xmlns:a16="http://schemas.microsoft.com/office/drawing/2014/main" id="{5B687364-8B83-46DF-AE85-C8ED4A06327A}"/>
                  </a:ext>
                </a:extLst>
              </p:cNvPr>
              <p:cNvSpPr>
                <a:spLocks/>
              </p:cNvSpPr>
              <p:nvPr/>
            </p:nvSpPr>
            <p:spPr bwMode="auto">
              <a:xfrm flipH="1">
                <a:off x="4052312" y="1780953"/>
                <a:ext cx="3732659" cy="5077047"/>
              </a:xfrm>
              <a:custGeom>
                <a:avLst/>
                <a:gdLst>
                  <a:gd name="T0" fmla="*/ 38 w 1729"/>
                  <a:gd name="T1" fmla="*/ 2352 h 2352"/>
                  <a:gd name="T2" fmla="*/ 250 w 1729"/>
                  <a:gd name="T3" fmla="*/ 1842 h 2352"/>
                  <a:gd name="T4" fmla="*/ 314 w 1729"/>
                  <a:gd name="T5" fmla="*/ 1560 h 2352"/>
                  <a:gd name="T6" fmla="*/ 208 w 1729"/>
                  <a:gd name="T7" fmla="*/ 1362 h 2352"/>
                  <a:gd name="T8" fmla="*/ 21 w 1729"/>
                  <a:gd name="T9" fmla="*/ 946 h 2352"/>
                  <a:gd name="T10" fmla="*/ 165 w 1729"/>
                  <a:gd name="T11" fmla="*/ 362 h 2352"/>
                  <a:gd name="T12" fmla="*/ 655 w 1729"/>
                  <a:gd name="T13" fmla="*/ 52 h 2352"/>
                  <a:gd name="T14" fmla="*/ 1227 w 1729"/>
                  <a:gd name="T15" fmla="*/ 160 h 2352"/>
                  <a:gd name="T16" fmla="*/ 1573 w 1729"/>
                  <a:gd name="T17" fmla="*/ 664 h 2352"/>
                  <a:gd name="T18" fmla="*/ 1553 w 1729"/>
                  <a:gd name="T19" fmla="*/ 910 h 2352"/>
                  <a:gd name="T20" fmla="*/ 1624 w 1729"/>
                  <a:gd name="T21" fmla="*/ 1085 h 2352"/>
                  <a:gd name="T22" fmla="*/ 1716 w 1729"/>
                  <a:gd name="T23" fmla="*/ 1249 h 2352"/>
                  <a:gd name="T24" fmla="*/ 1589 w 1729"/>
                  <a:gd name="T25" fmla="*/ 1298 h 2352"/>
                  <a:gd name="T26" fmla="*/ 1558 w 1729"/>
                  <a:gd name="T27" fmla="*/ 1322 h 2352"/>
                  <a:gd name="T28" fmla="*/ 1553 w 1729"/>
                  <a:gd name="T29" fmla="*/ 1334 h 2352"/>
                  <a:gd name="T30" fmla="*/ 1558 w 1729"/>
                  <a:gd name="T31" fmla="*/ 1353 h 2352"/>
                  <a:gd name="T32" fmla="*/ 1560 w 1729"/>
                  <a:gd name="T33" fmla="*/ 1354 h 2352"/>
                  <a:gd name="T34" fmla="*/ 1574 w 1729"/>
                  <a:gd name="T35" fmla="*/ 1425 h 2352"/>
                  <a:gd name="T36" fmla="*/ 1535 w 1729"/>
                  <a:gd name="T37" fmla="*/ 1478 h 2352"/>
                  <a:gd name="T38" fmla="*/ 1546 w 1729"/>
                  <a:gd name="T39" fmla="*/ 1493 h 2352"/>
                  <a:gd name="T40" fmla="*/ 1543 w 1729"/>
                  <a:gd name="T41" fmla="*/ 1567 h 2352"/>
                  <a:gd name="T42" fmla="*/ 1500 w 1729"/>
                  <a:gd name="T43" fmla="*/ 1602 h 2352"/>
                  <a:gd name="T44" fmla="*/ 1499 w 1729"/>
                  <a:gd name="T45" fmla="*/ 1736 h 2352"/>
                  <a:gd name="T46" fmla="*/ 1415 w 1729"/>
                  <a:gd name="T47" fmla="*/ 1830 h 2352"/>
                  <a:gd name="T48" fmla="*/ 1105 w 1729"/>
                  <a:gd name="T49" fmla="*/ 1798 h 2352"/>
                  <a:gd name="T50" fmla="*/ 1029 w 1729"/>
                  <a:gd name="T51" fmla="*/ 2070 h 2352"/>
                  <a:gd name="T52" fmla="*/ 1303 w 1729"/>
                  <a:gd name="T53" fmla="*/ 2352 h 2352"/>
                  <a:gd name="T54" fmla="*/ 38 w 1729"/>
                  <a:gd name="T55" fmla="*/ 2352 h 2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729" h="2352">
                    <a:moveTo>
                      <a:pt x="38" y="2352"/>
                    </a:moveTo>
                    <a:cubicBezTo>
                      <a:pt x="83" y="2236"/>
                      <a:pt x="142" y="2072"/>
                      <a:pt x="250" y="1842"/>
                    </a:cubicBezTo>
                    <a:cubicBezTo>
                      <a:pt x="338" y="1653"/>
                      <a:pt x="319" y="1581"/>
                      <a:pt x="314" y="1560"/>
                    </a:cubicBezTo>
                    <a:cubicBezTo>
                      <a:pt x="308" y="1538"/>
                      <a:pt x="279" y="1442"/>
                      <a:pt x="208" y="1362"/>
                    </a:cubicBezTo>
                    <a:cubicBezTo>
                      <a:pt x="125" y="1269"/>
                      <a:pt x="32" y="1126"/>
                      <a:pt x="21" y="946"/>
                    </a:cubicBezTo>
                    <a:cubicBezTo>
                      <a:pt x="0" y="621"/>
                      <a:pt x="134" y="413"/>
                      <a:pt x="165" y="362"/>
                    </a:cubicBezTo>
                    <a:cubicBezTo>
                      <a:pt x="299" y="145"/>
                      <a:pt x="538" y="77"/>
                      <a:pt x="655" y="52"/>
                    </a:cubicBezTo>
                    <a:cubicBezTo>
                      <a:pt x="710" y="40"/>
                      <a:pt x="959" y="0"/>
                      <a:pt x="1227" y="160"/>
                    </a:cubicBezTo>
                    <a:cubicBezTo>
                      <a:pt x="1447" y="291"/>
                      <a:pt x="1549" y="450"/>
                      <a:pt x="1573" y="664"/>
                    </a:cubicBezTo>
                    <a:cubicBezTo>
                      <a:pt x="1586" y="775"/>
                      <a:pt x="1571" y="803"/>
                      <a:pt x="1553" y="910"/>
                    </a:cubicBezTo>
                    <a:cubicBezTo>
                      <a:pt x="1548" y="942"/>
                      <a:pt x="1576" y="1023"/>
                      <a:pt x="1624" y="1085"/>
                    </a:cubicBezTo>
                    <a:cubicBezTo>
                      <a:pt x="1677" y="1153"/>
                      <a:pt x="1729" y="1220"/>
                      <a:pt x="1716" y="1249"/>
                    </a:cubicBezTo>
                    <a:cubicBezTo>
                      <a:pt x="1697" y="1289"/>
                      <a:pt x="1683" y="1289"/>
                      <a:pt x="1589" y="1298"/>
                    </a:cubicBezTo>
                    <a:cubicBezTo>
                      <a:pt x="1575" y="1300"/>
                      <a:pt x="1563" y="1309"/>
                      <a:pt x="1558" y="1322"/>
                    </a:cubicBezTo>
                    <a:cubicBezTo>
                      <a:pt x="1553" y="1334"/>
                      <a:pt x="1553" y="1334"/>
                      <a:pt x="1553" y="1334"/>
                    </a:cubicBezTo>
                    <a:cubicBezTo>
                      <a:pt x="1550" y="1341"/>
                      <a:pt x="1552" y="1348"/>
                      <a:pt x="1558" y="1353"/>
                    </a:cubicBezTo>
                    <a:cubicBezTo>
                      <a:pt x="1560" y="1354"/>
                      <a:pt x="1560" y="1354"/>
                      <a:pt x="1560" y="1354"/>
                    </a:cubicBezTo>
                    <a:cubicBezTo>
                      <a:pt x="1592" y="1385"/>
                      <a:pt x="1594" y="1400"/>
                      <a:pt x="1574" y="1425"/>
                    </a:cubicBezTo>
                    <a:cubicBezTo>
                      <a:pt x="1535" y="1478"/>
                      <a:pt x="1535" y="1478"/>
                      <a:pt x="1535" y="1478"/>
                    </a:cubicBezTo>
                    <a:cubicBezTo>
                      <a:pt x="1546" y="1493"/>
                      <a:pt x="1546" y="1493"/>
                      <a:pt x="1546" y="1493"/>
                    </a:cubicBezTo>
                    <a:cubicBezTo>
                      <a:pt x="1565" y="1517"/>
                      <a:pt x="1567" y="1547"/>
                      <a:pt x="1543" y="1567"/>
                    </a:cubicBezTo>
                    <a:cubicBezTo>
                      <a:pt x="1530" y="1578"/>
                      <a:pt x="1510" y="1595"/>
                      <a:pt x="1500" y="1602"/>
                    </a:cubicBezTo>
                    <a:cubicBezTo>
                      <a:pt x="1477" y="1617"/>
                      <a:pt x="1523" y="1666"/>
                      <a:pt x="1499" y="1736"/>
                    </a:cubicBezTo>
                    <a:cubicBezTo>
                      <a:pt x="1491" y="1761"/>
                      <a:pt x="1476" y="1813"/>
                      <a:pt x="1415" y="1830"/>
                    </a:cubicBezTo>
                    <a:cubicBezTo>
                      <a:pt x="1348" y="1849"/>
                      <a:pt x="1168" y="1787"/>
                      <a:pt x="1105" y="1798"/>
                    </a:cubicBezTo>
                    <a:cubicBezTo>
                      <a:pt x="1087" y="1801"/>
                      <a:pt x="1017" y="2068"/>
                      <a:pt x="1029" y="2070"/>
                    </a:cubicBezTo>
                    <a:cubicBezTo>
                      <a:pt x="1029" y="2070"/>
                      <a:pt x="1230" y="2308"/>
                      <a:pt x="1303" y="2352"/>
                    </a:cubicBezTo>
                    <a:lnTo>
                      <a:pt x="38" y="2352"/>
                    </a:lnTo>
                    <a:close/>
                  </a:path>
                </a:pathLst>
              </a:custGeom>
              <a:solidFill>
                <a:srgbClr val="DEE4E6"/>
              </a:solidFill>
              <a:ln>
                <a:noFill/>
              </a:ln>
              <a:effectLst/>
            </p:spPr>
            <p:txBody>
              <a:bodyPr vert="horz" wrap="square" lIns="68580" tIns="34290" rIns="68580" bIns="34290" numCol="1" anchor="t" anchorCtr="0" compatLnSpc="1">
                <a:prstTxWarp prst="textNoShape">
                  <a:avLst/>
                </a:prstTxWarp>
              </a:bodyPr>
              <a:lstStyle/>
              <a:p>
                <a:pPr>
                  <a:defRPr/>
                </a:pPr>
                <a:endParaRPr lang="en-US" kern="0" dirty="0">
                  <a:solidFill>
                    <a:prstClr val="black"/>
                  </a:solidFill>
                  <a:latin typeface="Calibri"/>
                </a:endParaRPr>
              </a:p>
            </p:txBody>
          </p:sp>
          <p:sp>
            <p:nvSpPr>
              <p:cNvPr id="60" name="Freeform 11">
                <a:extLst>
                  <a:ext uri="{FF2B5EF4-FFF2-40B4-BE49-F238E27FC236}">
                    <a16:creationId xmlns:a16="http://schemas.microsoft.com/office/drawing/2014/main" id="{DD50373C-05BB-4D1C-8032-7E1F49D34C39}"/>
                  </a:ext>
                </a:extLst>
              </p:cNvPr>
              <p:cNvSpPr>
                <a:spLocks/>
              </p:cNvSpPr>
              <p:nvPr/>
            </p:nvSpPr>
            <p:spPr bwMode="auto">
              <a:xfrm flipH="1">
                <a:off x="4112064" y="1780953"/>
                <a:ext cx="3732659" cy="5077047"/>
              </a:xfrm>
              <a:custGeom>
                <a:avLst/>
                <a:gdLst>
                  <a:gd name="T0" fmla="*/ 38 w 1729"/>
                  <a:gd name="T1" fmla="*/ 2352 h 2352"/>
                  <a:gd name="T2" fmla="*/ 250 w 1729"/>
                  <a:gd name="T3" fmla="*/ 1842 h 2352"/>
                  <a:gd name="T4" fmla="*/ 314 w 1729"/>
                  <a:gd name="T5" fmla="*/ 1560 h 2352"/>
                  <a:gd name="T6" fmla="*/ 208 w 1729"/>
                  <a:gd name="T7" fmla="*/ 1362 h 2352"/>
                  <a:gd name="T8" fmla="*/ 21 w 1729"/>
                  <a:gd name="T9" fmla="*/ 946 h 2352"/>
                  <a:gd name="T10" fmla="*/ 165 w 1729"/>
                  <a:gd name="T11" fmla="*/ 362 h 2352"/>
                  <a:gd name="T12" fmla="*/ 655 w 1729"/>
                  <a:gd name="T13" fmla="*/ 52 h 2352"/>
                  <a:gd name="T14" fmla="*/ 1227 w 1729"/>
                  <a:gd name="T15" fmla="*/ 160 h 2352"/>
                  <a:gd name="T16" fmla="*/ 1573 w 1729"/>
                  <a:gd name="T17" fmla="*/ 664 h 2352"/>
                  <a:gd name="T18" fmla="*/ 1553 w 1729"/>
                  <a:gd name="T19" fmla="*/ 910 h 2352"/>
                  <a:gd name="T20" fmla="*/ 1624 w 1729"/>
                  <a:gd name="T21" fmla="*/ 1085 h 2352"/>
                  <a:gd name="T22" fmla="*/ 1716 w 1729"/>
                  <a:gd name="T23" fmla="*/ 1249 h 2352"/>
                  <a:gd name="T24" fmla="*/ 1589 w 1729"/>
                  <a:gd name="T25" fmla="*/ 1298 h 2352"/>
                  <a:gd name="T26" fmla="*/ 1558 w 1729"/>
                  <a:gd name="T27" fmla="*/ 1322 h 2352"/>
                  <a:gd name="T28" fmla="*/ 1553 w 1729"/>
                  <a:gd name="T29" fmla="*/ 1334 h 2352"/>
                  <a:gd name="T30" fmla="*/ 1558 w 1729"/>
                  <a:gd name="T31" fmla="*/ 1353 h 2352"/>
                  <a:gd name="T32" fmla="*/ 1560 w 1729"/>
                  <a:gd name="T33" fmla="*/ 1354 h 2352"/>
                  <a:gd name="T34" fmla="*/ 1574 w 1729"/>
                  <a:gd name="T35" fmla="*/ 1425 h 2352"/>
                  <a:gd name="T36" fmla="*/ 1535 w 1729"/>
                  <a:gd name="T37" fmla="*/ 1478 h 2352"/>
                  <a:gd name="T38" fmla="*/ 1546 w 1729"/>
                  <a:gd name="T39" fmla="*/ 1493 h 2352"/>
                  <a:gd name="T40" fmla="*/ 1543 w 1729"/>
                  <a:gd name="T41" fmla="*/ 1567 h 2352"/>
                  <a:gd name="T42" fmla="*/ 1500 w 1729"/>
                  <a:gd name="T43" fmla="*/ 1602 h 2352"/>
                  <a:gd name="T44" fmla="*/ 1499 w 1729"/>
                  <a:gd name="T45" fmla="*/ 1736 h 2352"/>
                  <a:gd name="T46" fmla="*/ 1415 w 1729"/>
                  <a:gd name="T47" fmla="*/ 1830 h 2352"/>
                  <a:gd name="T48" fmla="*/ 1105 w 1729"/>
                  <a:gd name="T49" fmla="*/ 1798 h 2352"/>
                  <a:gd name="T50" fmla="*/ 1029 w 1729"/>
                  <a:gd name="T51" fmla="*/ 2070 h 2352"/>
                  <a:gd name="T52" fmla="*/ 1303 w 1729"/>
                  <a:gd name="T53" fmla="*/ 2352 h 2352"/>
                  <a:gd name="T54" fmla="*/ 38 w 1729"/>
                  <a:gd name="T55" fmla="*/ 2352 h 2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729" h="2352">
                    <a:moveTo>
                      <a:pt x="38" y="2352"/>
                    </a:moveTo>
                    <a:cubicBezTo>
                      <a:pt x="83" y="2236"/>
                      <a:pt x="142" y="2072"/>
                      <a:pt x="250" y="1842"/>
                    </a:cubicBezTo>
                    <a:cubicBezTo>
                      <a:pt x="338" y="1653"/>
                      <a:pt x="319" y="1581"/>
                      <a:pt x="314" y="1560"/>
                    </a:cubicBezTo>
                    <a:cubicBezTo>
                      <a:pt x="308" y="1538"/>
                      <a:pt x="279" y="1442"/>
                      <a:pt x="208" y="1362"/>
                    </a:cubicBezTo>
                    <a:cubicBezTo>
                      <a:pt x="125" y="1269"/>
                      <a:pt x="32" y="1126"/>
                      <a:pt x="21" y="946"/>
                    </a:cubicBezTo>
                    <a:cubicBezTo>
                      <a:pt x="0" y="621"/>
                      <a:pt x="134" y="413"/>
                      <a:pt x="165" y="362"/>
                    </a:cubicBezTo>
                    <a:cubicBezTo>
                      <a:pt x="299" y="145"/>
                      <a:pt x="538" y="77"/>
                      <a:pt x="655" y="52"/>
                    </a:cubicBezTo>
                    <a:cubicBezTo>
                      <a:pt x="710" y="40"/>
                      <a:pt x="959" y="0"/>
                      <a:pt x="1227" y="160"/>
                    </a:cubicBezTo>
                    <a:cubicBezTo>
                      <a:pt x="1447" y="291"/>
                      <a:pt x="1549" y="450"/>
                      <a:pt x="1573" y="664"/>
                    </a:cubicBezTo>
                    <a:cubicBezTo>
                      <a:pt x="1586" y="775"/>
                      <a:pt x="1571" y="803"/>
                      <a:pt x="1553" y="910"/>
                    </a:cubicBezTo>
                    <a:cubicBezTo>
                      <a:pt x="1548" y="942"/>
                      <a:pt x="1576" y="1023"/>
                      <a:pt x="1624" y="1085"/>
                    </a:cubicBezTo>
                    <a:cubicBezTo>
                      <a:pt x="1677" y="1153"/>
                      <a:pt x="1729" y="1220"/>
                      <a:pt x="1716" y="1249"/>
                    </a:cubicBezTo>
                    <a:cubicBezTo>
                      <a:pt x="1697" y="1289"/>
                      <a:pt x="1683" y="1289"/>
                      <a:pt x="1589" y="1298"/>
                    </a:cubicBezTo>
                    <a:cubicBezTo>
                      <a:pt x="1575" y="1300"/>
                      <a:pt x="1563" y="1309"/>
                      <a:pt x="1558" y="1322"/>
                    </a:cubicBezTo>
                    <a:cubicBezTo>
                      <a:pt x="1553" y="1334"/>
                      <a:pt x="1553" y="1334"/>
                      <a:pt x="1553" y="1334"/>
                    </a:cubicBezTo>
                    <a:cubicBezTo>
                      <a:pt x="1550" y="1341"/>
                      <a:pt x="1552" y="1348"/>
                      <a:pt x="1558" y="1353"/>
                    </a:cubicBezTo>
                    <a:cubicBezTo>
                      <a:pt x="1560" y="1354"/>
                      <a:pt x="1560" y="1354"/>
                      <a:pt x="1560" y="1354"/>
                    </a:cubicBezTo>
                    <a:cubicBezTo>
                      <a:pt x="1592" y="1385"/>
                      <a:pt x="1594" y="1400"/>
                      <a:pt x="1574" y="1425"/>
                    </a:cubicBezTo>
                    <a:cubicBezTo>
                      <a:pt x="1535" y="1478"/>
                      <a:pt x="1535" y="1478"/>
                      <a:pt x="1535" y="1478"/>
                    </a:cubicBezTo>
                    <a:cubicBezTo>
                      <a:pt x="1546" y="1493"/>
                      <a:pt x="1546" y="1493"/>
                      <a:pt x="1546" y="1493"/>
                    </a:cubicBezTo>
                    <a:cubicBezTo>
                      <a:pt x="1565" y="1517"/>
                      <a:pt x="1567" y="1547"/>
                      <a:pt x="1543" y="1567"/>
                    </a:cubicBezTo>
                    <a:cubicBezTo>
                      <a:pt x="1530" y="1578"/>
                      <a:pt x="1510" y="1595"/>
                      <a:pt x="1500" y="1602"/>
                    </a:cubicBezTo>
                    <a:cubicBezTo>
                      <a:pt x="1477" y="1617"/>
                      <a:pt x="1523" y="1666"/>
                      <a:pt x="1499" y="1736"/>
                    </a:cubicBezTo>
                    <a:cubicBezTo>
                      <a:pt x="1491" y="1761"/>
                      <a:pt x="1476" y="1813"/>
                      <a:pt x="1415" y="1830"/>
                    </a:cubicBezTo>
                    <a:cubicBezTo>
                      <a:pt x="1348" y="1849"/>
                      <a:pt x="1168" y="1787"/>
                      <a:pt x="1105" y="1798"/>
                    </a:cubicBezTo>
                    <a:cubicBezTo>
                      <a:pt x="1087" y="1801"/>
                      <a:pt x="1017" y="2068"/>
                      <a:pt x="1029" y="2070"/>
                    </a:cubicBezTo>
                    <a:cubicBezTo>
                      <a:pt x="1029" y="2070"/>
                      <a:pt x="1230" y="2308"/>
                      <a:pt x="1303" y="2352"/>
                    </a:cubicBezTo>
                    <a:lnTo>
                      <a:pt x="38" y="2352"/>
                    </a:lnTo>
                    <a:close/>
                  </a:path>
                </a:pathLst>
              </a:custGeom>
              <a:solidFill>
                <a:srgbClr val="EBEEF0"/>
              </a:solidFill>
              <a:ln>
                <a:noFill/>
              </a:ln>
              <a:effectLst/>
            </p:spPr>
            <p:txBody>
              <a:bodyPr vert="horz" wrap="square" lIns="68580" tIns="34290" rIns="68580" bIns="34290" numCol="1" anchor="t" anchorCtr="0" compatLnSpc="1">
                <a:prstTxWarp prst="textNoShape">
                  <a:avLst/>
                </a:prstTxWarp>
              </a:bodyPr>
              <a:lstStyle/>
              <a:p>
                <a:pPr>
                  <a:defRPr/>
                </a:pPr>
                <a:endParaRPr lang="en-US" kern="0" dirty="0">
                  <a:solidFill>
                    <a:prstClr val="black"/>
                  </a:solidFill>
                  <a:latin typeface="Calibri"/>
                </a:endParaRPr>
              </a:p>
            </p:txBody>
          </p:sp>
        </p:grpSp>
        <p:grpSp>
          <p:nvGrpSpPr>
            <p:cNvPr id="47" name="Group 6">
              <a:extLst>
                <a:ext uri="{FF2B5EF4-FFF2-40B4-BE49-F238E27FC236}">
                  <a16:creationId xmlns:a16="http://schemas.microsoft.com/office/drawing/2014/main" id="{8D797AFE-FEEC-4ED2-BC8B-315000B57B0E}"/>
                </a:ext>
              </a:extLst>
            </p:cNvPr>
            <p:cNvGrpSpPr/>
            <p:nvPr/>
          </p:nvGrpSpPr>
          <p:grpSpPr>
            <a:xfrm>
              <a:off x="4948356" y="2067360"/>
              <a:ext cx="2521392" cy="2827172"/>
              <a:chOff x="4948356" y="2067360"/>
              <a:chExt cx="2521392" cy="2827172"/>
            </a:xfrm>
          </p:grpSpPr>
          <p:sp>
            <p:nvSpPr>
              <p:cNvPr id="48" name="Freeform 12">
                <a:extLst>
                  <a:ext uri="{FF2B5EF4-FFF2-40B4-BE49-F238E27FC236}">
                    <a16:creationId xmlns:a16="http://schemas.microsoft.com/office/drawing/2014/main" id="{25745563-9F70-44A3-8D69-A0E0CEDECAC9}"/>
                  </a:ext>
                </a:extLst>
              </p:cNvPr>
              <p:cNvSpPr>
                <a:spLocks/>
              </p:cNvSpPr>
              <p:nvPr/>
            </p:nvSpPr>
            <p:spPr bwMode="auto">
              <a:xfrm flipH="1">
                <a:off x="5450525" y="3991682"/>
                <a:ext cx="902850" cy="902850"/>
              </a:xfrm>
              <a:custGeom>
                <a:avLst/>
                <a:gdLst>
                  <a:gd name="T0" fmla="*/ 376 w 418"/>
                  <a:gd name="T1" fmla="*/ 228 h 418"/>
                  <a:gd name="T2" fmla="*/ 418 w 418"/>
                  <a:gd name="T3" fmla="*/ 209 h 418"/>
                  <a:gd name="T4" fmla="*/ 376 w 418"/>
                  <a:gd name="T5" fmla="*/ 190 h 418"/>
                  <a:gd name="T6" fmla="*/ 413 w 418"/>
                  <a:gd name="T7" fmla="*/ 166 h 418"/>
                  <a:gd name="T8" fmla="*/ 365 w 418"/>
                  <a:gd name="T9" fmla="*/ 148 h 418"/>
                  <a:gd name="T10" fmla="*/ 395 w 418"/>
                  <a:gd name="T11" fmla="*/ 114 h 418"/>
                  <a:gd name="T12" fmla="*/ 344 w 418"/>
                  <a:gd name="T13" fmla="*/ 110 h 418"/>
                  <a:gd name="T14" fmla="*/ 364 w 418"/>
                  <a:gd name="T15" fmla="*/ 69 h 418"/>
                  <a:gd name="T16" fmla="*/ 314 w 418"/>
                  <a:gd name="T17" fmla="*/ 78 h 418"/>
                  <a:gd name="T18" fmla="*/ 323 w 418"/>
                  <a:gd name="T19" fmla="*/ 34 h 418"/>
                  <a:gd name="T20" fmla="*/ 276 w 418"/>
                  <a:gd name="T21" fmla="*/ 56 h 418"/>
                  <a:gd name="T22" fmla="*/ 274 w 418"/>
                  <a:gd name="T23" fmla="*/ 10 h 418"/>
                  <a:gd name="T24" fmla="*/ 234 w 418"/>
                  <a:gd name="T25" fmla="*/ 43 h 418"/>
                  <a:gd name="T26" fmla="*/ 220 w 418"/>
                  <a:gd name="T27" fmla="*/ 1 h 418"/>
                  <a:gd name="T28" fmla="*/ 195 w 418"/>
                  <a:gd name="T29" fmla="*/ 37 h 418"/>
                  <a:gd name="T30" fmla="*/ 174 w 418"/>
                  <a:gd name="T31" fmla="*/ 15 h 418"/>
                  <a:gd name="T32" fmla="*/ 151 w 418"/>
                  <a:gd name="T33" fmla="*/ 47 h 418"/>
                  <a:gd name="T34" fmla="*/ 125 w 418"/>
                  <a:gd name="T35" fmla="*/ 31 h 418"/>
                  <a:gd name="T36" fmla="*/ 111 w 418"/>
                  <a:gd name="T37" fmla="*/ 68 h 418"/>
                  <a:gd name="T38" fmla="*/ 82 w 418"/>
                  <a:gd name="T39" fmla="*/ 59 h 418"/>
                  <a:gd name="T40" fmla="*/ 78 w 418"/>
                  <a:gd name="T41" fmla="*/ 98 h 418"/>
                  <a:gd name="T42" fmla="*/ 47 w 418"/>
                  <a:gd name="T43" fmla="*/ 97 h 418"/>
                  <a:gd name="T44" fmla="*/ 53 w 418"/>
                  <a:gd name="T45" fmla="*/ 136 h 418"/>
                  <a:gd name="T46" fmla="*/ 24 w 418"/>
                  <a:gd name="T47" fmla="*/ 143 h 418"/>
                  <a:gd name="T48" fmla="*/ 40 w 418"/>
                  <a:gd name="T49" fmla="*/ 178 h 418"/>
                  <a:gd name="T50" fmla="*/ 13 w 418"/>
                  <a:gd name="T51" fmla="*/ 193 h 418"/>
                  <a:gd name="T52" fmla="*/ 12 w 418"/>
                  <a:gd name="T53" fmla="*/ 224 h 418"/>
                  <a:gd name="T54" fmla="*/ 39 w 418"/>
                  <a:gd name="T55" fmla="*/ 239 h 418"/>
                  <a:gd name="T56" fmla="*/ 23 w 418"/>
                  <a:gd name="T57" fmla="*/ 275 h 418"/>
                  <a:gd name="T58" fmla="*/ 53 w 418"/>
                  <a:gd name="T59" fmla="*/ 282 h 418"/>
                  <a:gd name="T60" fmla="*/ 46 w 418"/>
                  <a:gd name="T61" fmla="*/ 320 h 418"/>
                  <a:gd name="T62" fmla="*/ 77 w 418"/>
                  <a:gd name="T63" fmla="*/ 320 h 418"/>
                  <a:gd name="T64" fmla="*/ 81 w 418"/>
                  <a:gd name="T65" fmla="*/ 359 h 418"/>
                  <a:gd name="T66" fmla="*/ 110 w 418"/>
                  <a:gd name="T67" fmla="*/ 350 h 418"/>
                  <a:gd name="T68" fmla="*/ 124 w 418"/>
                  <a:gd name="T69" fmla="*/ 387 h 418"/>
                  <a:gd name="T70" fmla="*/ 150 w 418"/>
                  <a:gd name="T71" fmla="*/ 371 h 418"/>
                  <a:gd name="T72" fmla="*/ 173 w 418"/>
                  <a:gd name="T73" fmla="*/ 403 h 418"/>
                  <a:gd name="T74" fmla="*/ 194 w 418"/>
                  <a:gd name="T75" fmla="*/ 381 h 418"/>
                  <a:gd name="T76" fmla="*/ 219 w 418"/>
                  <a:gd name="T77" fmla="*/ 418 h 418"/>
                  <a:gd name="T78" fmla="*/ 234 w 418"/>
                  <a:gd name="T79" fmla="*/ 375 h 418"/>
                  <a:gd name="T80" fmla="*/ 273 w 418"/>
                  <a:gd name="T81" fmla="*/ 408 h 418"/>
                  <a:gd name="T82" fmla="*/ 276 w 418"/>
                  <a:gd name="T83" fmla="*/ 363 h 418"/>
                  <a:gd name="T84" fmla="*/ 322 w 418"/>
                  <a:gd name="T85" fmla="*/ 385 h 418"/>
                  <a:gd name="T86" fmla="*/ 313 w 418"/>
                  <a:gd name="T87" fmla="*/ 341 h 418"/>
                  <a:gd name="T88" fmla="*/ 364 w 418"/>
                  <a:gd name="T89" fmla="*/ 350 h 418"/>
                  <a:gd name="T90" fmla="*/ 344 w 418"/>
                  <a:gd name="T91" fmla="*/ 309 h 418"/>
                  <a:gd name="T92" fmla="*/ 395 w 418"/>
                  <a:gd name="T93" fmla="*/ 305 h 418"/>
                  <a:gd name="T94" fmla="*/ 365 w 418"/>
                  <a:gd name="T95" fmla="*/ 271 h 418"/>
                  <a:gd name="T96" fmla="*/ 413 w 418"/>
                  <a:gd name="T97" fmla="*/ 254 h 4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18" h="418">
                    <a:moveTo>
                      <a:pt x="403" y="246"/>
                    </a:moveTo>
                    <a:cubicBezTo>
                      <a:pt x="379" y="240"/>
                      <a:pt x="379" y="240"/>
                      <a:pt x="379" y="240"/>
                    </a:cubicBezTo>
                    <a:cubicBezTo>
                      <a:pt x="376" y="239"/>
                      <a:pt x="374" y="237"/>
                      <a:pt x="375" y="234"/>
                    </a:cubicBezTo>
                    <a:cubicBezTo>
                      <a:pt x="376" y="228"/>
                      <a:pt x="376" y="228"/>
                      <a:pt x="376" y="228"/>
                    </a:cubicBezTo>
                    <a:cubicBezTo>
                      <a:pt x="376" y="226"/>
                      <a:pt x="378" y="224"/>
                      <a:pt x="381" y="224"/>
                    </a:cubicBezTo>
                    <a:cubicBezTo>
                      <a:pt x="405" y="225"/>
                      <a:pt x="405" y="225"/>
                      <a:pt x="405" y="225"/>
                    </a:cubicBezTo>
                    <a:cubicBezTo>
                      <a:pt x="410" y="225"/>
                      <a:pt x="415" y="223"/>
                      <a:pt x="418" y="220"/>
                    </a:cubicBezTo>
                    <a:cubicBezTo>
                      <a:pt x="418" y="216"/>
                      <a:pt x="418" y="213"/>
                      <a:pt x="418" y="209"/>
                    </a:cubicBezTo>
                    <a:cubicBezTo>
                      <a:pt x="418" y="206"/>
                      <a:pt x="418" y="202"/>
                      <a:pt x="418" y="199"/>
                    </a:cubicBezTo>
                    <a:cubicBezTo>
                      <a:pt x="415" y="196"/>
                      <a:pt x="411" y="194"/>
                      <a:pt x="406" y="194"/>
                    </a:cubicBezTo>
                    <a:cubicBezTo>
                      <a:pt x="381" y="195"/>
                      <a:pt x="381" y="195"/>
                      <a:pt x="381" y="195"/>
                    </a:cubicBezTo>
                    <a:cubicBezTo>
                      <a:pt x="378" y="195"/>
                      <a:pt x="376" y="193"/>
                      <a:pt x="376" y="190"/>
                    </a:cubicBezTo>
                    <a:cubicBezTo>
                      <a:pt x="375" y="185"/>
                      <a:pt x="375" y="185"/>
                      <a:pt x="375" y="185"/>
                    </a:cubicBezTo>
                    <a:cubicBezTo>
                      <a:pt x="375" y="182"/>
                      <a:pt x="376" y="180"/>
                      <a:pt x="379" y="179"/>
                    </a:cubicBezTo>
                    <a:cubicBezTo>
                      <a:pt x="403" y="174"/>
                      <a:pt x="403" y="174"/>
                      <a:pt x="403" y="174"/>
                    </a:cubicBezTo>
                    <a:cubicBezTo>
                      <a:pt x="408" y="173"/>
                      <a:pt x="411" y="170"/>
                      <a:pt x="413" y="166"/>
                    </a:cubicBezTo>
                    <a:cubicBezTo>
                      <a:pt x="412" y="159"/>
                      <a:pt x="410" y="152"/>
                      <a:pt x="408" y="146"/>
                    </a:cubicBezTo>
                    <a:cubicBezTo>
                      <a:pt x="404" y="143"/>
                      <a:pt x="400" y="142"/>
                      <a:pt x="395" y="144"/>
                    </a:cubicBezTo>
                    <a:cubicBezTo>
                      <a:pt x="371" y="151"/>
                      <a:pt x="371" y="151"/>
                      <a:pt x="371" y="151"/>
                    </a:cubicBezTo>
                    <a:cubicBezTo>
                      <a:pt x="369" y="152"/>
                      <a:pt x="366" y="150"/>
                      <a:pt x="365" y="148"/>
                    </a:cubicBezTo>
                    <a:cubicBezTo>
                      <a:pt x="363" y="143"/>
                      <a:pt x="363" y="143"/>
                      <a:pt x="363" y="143"/>
                    </a:cubicBezTo>
                    <a:cubicBezTo>
                      <a:pt x="362" y="140"/>
                      <a:pt x="363" y="137"/>
                      <a:pt x="365" y="136"/>
                    </a:cubicBezTo>
                    <a:cubicBezTo>
                      <a:pt x="387" y="125"/>
                      <a:pt x="387" y="125"/>
                      <a:pt x="387" y="125"/>
                    </a:cubicBezTo>
                    <a:cubicBezTo>
                      <a:pt x="391" y="123"/>
                      <a:pt x="394" y="119"/>
                      <a:pt x="395" y="114"/>
                    </a:cubicBezTo>
                    <a:cubicBezTo>
                      <a:pt x="392" y="108"/>
                      <a:pt x="389" y="102"/>
                      <a:pt x="385" y="96"/>
                    </a:cubicBezTo>
                    <a:cubicBezTo>
                      <a:pt x="381" y="95"/>
                      <a:pt x="376" y="95"/>
                      <a:pt x="372" y="98"/>
                    </a:cubicBezTo>
                    <a:cubicBezTo>
                      <a:pt x="351" y="111"/>
                      <a:pt x="351" y="111"/>
                      <a:pt x="351" y="111"/>
                    </a:cubicBezTo>
                    <a:cubicBezTo>
                      <a:pt x="349" y="112"/>
                      <a:pt x="346" y="112"/>
                      <a:pt x="344" y="110"/>
                    </a:cubicBezTo>
                    <a:cubicBezTo>
                      <a:pt x="341" y="105"/>
                      <a:pt x="341" y="105"/>
                      <a:pt x="341" y="105"/>
                    </a:cubicBezTo>
                    <a:cubicBezTo>
                      <a:pt x="339" y="103"/>
                      <a:pt x="339" y="100"/>
                      <a:pt x="341" y="98"/>
                    </a:cubicBezTo>
                    <a:cubicBezTo>
                      <a:pt x="359" y="82"/>
                      <a:pt x="359" y="82"/>
                      <a:pt x="359" y="82"/>
                    </a:cubicBezTo>
                    <a:cubicBezTo>
                      <a:pt x="363" y="78"/>
                      <a:pt x="365" y="74"/>
                      <a:pt x="364" y="69"/>
                    </a:cubicBezTo>
                    <a:cubicBezTo>
                      <a:pt x="360" y="64"/>
                      <a:pt x="355" y="59"/>
                      <a:pt x="350" y="55"/>
                    </a:cubicBezTo>
                    <a:cubicBezTo>
                      <a:pt x="345" y="54"/>
                      <a:pt x="341" y="56"/>
                      <a:pt x="338" y="60"/>
                    </a:cubicBezTo>
                    <a:cubicBezTo>
                      <a:pt x="321" y="78"/>
                      <a:pt x="321" y="78"/>
                      <a:pt x="321" y="78"/>
                    </a:cubicBezTo>
                    <a:cubicBezTo>
                      <a:pt x="319" y="80"/>
                      <a:pt x="316" y="80"/>
                      <a:pt x="314" y="78"/>
                    </a:cubicBezTo>
                    <a:cubicBezTo>
                      <a:pt x="309" y="75"/>
                      <a:pt x="309" y="75"/>
                      <a:pt x="309" y="75"/>
                    </a:cubicBezTo>
                    <a:cubicBezTo>
                      <a:pt x="307" y="73"/>
                      <a:pt x="307" y="70"/>
                      <a:pt x="308" y="68"/>
                    </a:cubicBezTo>
                    <a:cubicBezTo>
                      <a:pt x="321" y="47"/>
                      <a:pt x="321" y="47"/>
                      <a:pt x="321" y="47"/>
                    </a:cubicBezTo>
                    <a:cubicBezTo>
                      <a:pt x="324" y="43"/>
                      <a:pt x="324" y="38"/>
                      <a:pt x="323" y="34"/>
                    </a:cubicBezTo>
                    <a:cubicBezTo>
                      <a:pt x="317" y="30"/>
                      <a:pt x="311" y="27"/>
                      <a:pt x="305" y="23"/>
                    </a:cubicBezTo>
                    <a:cubicBezTo>
                      <a:pt x="301" y="24"/>
                      <a:pt x="297" y="27"/>
                      <a:pt x="295" y="31"/>
                    </a:cubicBezTo>
                    <a:cubicBezTo>
                      <a:pt x="283" y="53"/>
                      <a:pt x="283" y="53"/>
                      <a:pt x="283" y="53"/>
                    </a:cubicBezTo>
                    <a:cubicBezTo>
                      <a:pt x="281" y="56"/>
                      <a:pt x="279" y="57"/>
                      <a:pt x="276" y="56"/>
                    </a:cubicBezTo>
                    <a:cubicBezTo>
                      <a:pt x="271" y="53"/>
                      <a:pt x="271" y="53"/>
                      <a:pt x="271" y="53"/>
                    </a:cubicBezTo>
                    <a:cubicBezTo>
                      <a:pt x="269" y="52"/>
                      <a:pt x="267" y="50"/>
                      <a:pt x="268" y="47"/>
                    </a:cubicBezTo>
                    <a:cubicBezTo>
                      <a:pt x="275" y="24"/>
                      <a:pt x="275" y="24"/>
                      <a:pt x="275" y="24"/>
                    </a:cubicBezTo>
                    <a:cubicBezTo>
                      <a:pt x="277" y="19"/>
                      <a:pt x="276" y="14"/>
                      <a:pt x="274" y="10"/>
                    </a:cubicBezTo>
                    <a:cubicBezTo>
                      <a:pt x="267" y="8"/>
                      <a:pt x="260" y="7"/>
                      <a:pt x="254" y="5"/>
                    </a:cubicBezTo>
                    <a:cubicBezTo>
                      <a:pt x="250" y="7"/>
                      <a:pt x="247" y="11"/>
                      <a:pt x="246" y="15"/>
                    </a:cubicBezTo>
                    <a:cubicBezTo>
                      <a:pt x="240" y="40"/>
                      <a:pt x="240" y="40"/>
                      <a:pt x="240" y="40"/>
                    </a:cubicBezTo>
                    <a:cubicBezTo>
                      <a:pt x="239" y="42"/>
                      <a:pt x="237" y="44"/>
                      <a:pt x="234" y="43"/>
                    </a:cubicBezTo>
                    <a:cubicBezTo>
                      <a:pt x="228" y="43"/>
                      <a:pt x="228" y="43"/>
                      <a:pt x="228" y="43"/>
                    </a:cubicBezTo>
                    <a:cubicBezTo>
                      <a:pt x="226" y="42"/>
                      <a:pt x="224" y="40"/>
                      <a:pt x="224" y="37"/>
                    </a:cubicBezTo>
                    <a:cubicBezTo>
                      <a:pt x="225" y="13"/>
                      <a:pt x="225" y="13"/>
                      <a:pt x="225" y="13"/>
                    </a:cubicBezTo>
                    <a:cubicBezTo>
                      <a:pt x="225" y="8"/>
                      <a:pt x="223" y="4"/>
                      <a:pt x="220" y="1"/>
                    </a:cubicBezTo>
                    <a:cubicBezTo>
                      <a:pt x="216" y="0"/>
                      <a:pt x="213" y="0"/>
                      <a:pt x="209" y="0"/>
                    </a:cubicBezTo>
                    <a:cubicBezTo>
                      <a:pt x="206" y="0"/>
                      <a:pt x="202" y="0"/>
                      <a:pt x="199" y="1"/>
                    </a:cubicBezTo>
                    <a:cubicBezTo>
                      <a:pt x="196" y="4"/>
                      <a:pt x="194" y="8"/>
                      <a:pt x="194" y="12"/>
                    </a:cubicBezTo>
                    <a:cubicBezTo>
                      <a:pt x="195" y="37"/>
                      <a:pt x="195" y="37"/>
                      <a:pt x="195" y="37"/>
                    </a:cubicBezTo>
                    <a:cubicBezTo>
                      <a:pt x="195" y="40"/>
                      <a:pt x="193" y="42"/>
                      <a:pt x="190" y="43"/>
                    </a:cubicBezTo>
                    <a:cubicBezTo>
                      <a:pt x="185" y="43"/>
                      <a:pt x="185" y="43"/>
                      <a:pt x="185" y="43"/>
                    </a:cubicBezTo>
                    <a:cubicBezTo>
                      <a:pt x="182" y="44"/>
                      <a:pt x="180" y="42"/>
                      <a:pt x="179" y="39"/>
                    </a:cubicBezTo>
                    <a:cubicBezTo>
                      <a:pt x="174" y="15"/>
                      <a:pt x="174" y="15"/>
                      <a:pt x="174" y="15"/>
                    </a:cubicBezTo>
                    <a:cubicBezTo>
                      <a:pt x="173" y="11"/>
                      <a:pt x="170" y="7"/>
                      <a:pt x="166" y="5"/>
                    </a:cubicBezTo>
                    <a:cubicBezTo>
                      <a:pt x="159" y="6"/>
                      <a:pt x="152" y="8"/>
                      <a:pt x="146" y="10"/>
                    </a:cubicBezTo>
                    <a:cubicBezTo>
                      <a:pt x="143" y="14"/>
                      <a:pt x="142" y="19"/>
                      <a:pt x="144" y="23"/>
                    </a:cubicBezTo>
                    <a:cubicBezTo>
                      <a:pt x="151" y="47"/>
                      <a:pt x="151" y="47"/>
                      <a:pt x="151" y="47"/>
                    </a:cubicBezTo>
                    <a:cubicBezTo>
                      <a:pt x="152" y="49"/>
                      <a:pt x="150" y="52"/>
                      <a:pt x="148" y="53"/>
                    </a:cubicBezTo>
                    <a:cubicBezTo>
                      <a:pt x="143" y="55"/>
                      <a:pt x="143" y="55"/>
                      <a:pt x="143" y="55"/>
                    </a:cubicBezTo>
                    <a:cubicBezTo>
                      <a:pt x="140" y="56"/>
                      <a:pt x="137" y="55"/>
                      <a:pt x="136" y="53"/>
                    </a:cubicBezTo>
                    <a:cubicBezTo>
                      <a:pt x="125" y="31"/>
                      <a:pt x="125" y="31"/>
                      <a:pt x="125" y="31"/>
                    </a:cubicBezTo>
                    <a:cubicBezTo>
                      <a:pt x="123" y="27"/>
                      <a:pt x="119" y="24"/>
                      <a:pt x="114" y="23"/>
                    </a:cubicBezTo>
                    <a:cubicBezTo>
                      <a:pt x="108" y="26"/>
                      <a:pt x="102" y="30"/>
                      <a:pt x="96" y="33"/>
                    </a:cubicBezTo>
                    <a:cubicBezTo>
                      <a:pt x="95" y="38"/>
                      <a:pt x="95" y="42"/>
                      <a:pt x="98" y="46"/>
                    </a:cubicBezTo>
                    <a:cubicBezTo>
                      <a:pt x="111" y="68"/>
                      <a:pt x="111" y="68"/>
                      <a:pt x="111" y="68"/>
                    </a:cubicBezTo>
                    <a:cubicBezTo>
                      <a:pt x="112" y="70"/>
                      <a:pt x="112" y="73"/>
                      <a:pt x="110" y="74"/>
                    </a:cubicBezTo>
                    <a:cubicBezTo>
                      <a:pt x="105" y="78"/>
                      <a:pt x="105" y="78"/>
                      <a:pt x="105" y="78"/>
                    </a:cubicBezTo>
                    <a:cubicBezTo>
                      <a:pt x="103" y="79"/>
                      <a:pt x="100" y="79"/>
                      <a:pt x="98" y="77"/>
                    </a:cubicBezTo>
                    <a:cubicBezTo>
                      <a:pt x="82" y="59"/>
                      <a:pt x="82" y="59"/>
                      <a:pt x="82" y="59"/>
                    </a:cubicBezTo>
                    <a:cubicBezTo>
                      <a:pt x="78" y="55"/>
                      <a:pt x="74" y="54"/>
                      <a:pt x="69" y="54"/>
                    </a:cubicBezTo>
                    <a:cubicBezTo>
                      <a:pt x="64" y="59"/>
                      <a:pt x="59" y="64"/>
                      <a:pt x="55" y="69"/>
                    </a:cubicBezTo>
                    <a:cubicBezTo>
                      <a:pt x="54" y="73"/>
                      <a:pt x="56" y="77"/>
                      <a:pt x="60" y="81"/>
                    </a:cubicBezTo>
                    <a:cubicBezTo>
                      <a:pt x="78" y="98"/>
                      <a:pt x="78" y="98"/>
                      <a:pt x="78" y="98"/>
                    </a:cubicBezTo>
                    <a:cubicBezTo>
                      <a:pt x="80" y="100"/>
                      <a:pt x="80" y="103"/>
                      <a:pt x="78" y="105"/>
                    </a:cubicBezTo>
                    <a:cubicBezTo>
                      <a:pt x="75" y="109"/>
                      <a:pt x="75" y="109"/>
                      <a:pt x="75" y="109"/>
                    </a:cubicBezTo>
                    <a:cubicBezTo>
                      <a:pt x="73" y="111"/>
                      <a:pt x="70" y="112"/>
                      <a:pt x="68" y="110"/>
                    </a:cubicBezTo>
                    <a:cubicBezTo>
                      <a:pt x="47" y="97"/>
                      <a:pt x="47" y="97"/>
                      <a:pt x="47" y="97"/>
                    </a:cubicBezTo>
                    <a:cubicBezTo>
                      <a:pt x="43" y="95"/>
                      <a:pt x="38" y="94"/>
                      <a:pt x="34" y="95"/>
                    </a:cubicBezTo>
                    <a:cubicBezTo>
                      <a:pt x="30" y="101"/>
                      <a:pt x="27" y="107"/>
                      <a:pt x="23" y="113"/>
                    </a:cubicBezTo>
                    <a:cubicBezTo>
                      <a:pt x="24" y="118"/>
                      <a:pt x="27" y="122"/>
                      <a:pt x="31" y="124"/>
                    </a:cubicBezTo>
                    <a:cubicBezTo>
                      <a:pt x="53" y="136"/>
                      <a:pt x="53" y="136"/>
                      <a:pt x="53" y="136"/>
                    </a:cubicBezTo>
                    <a:cubicBezTo>
                      <a:pt x="56" y="137"/>
                      <a:pt x="57" y="140"/>
                      <a:pt x="56" y="142"/>
                    </a:cubicBezTo>
                    <a:cubicBezTo>
                      <a:pt x="53" y="147"/>
                      <a:pt x="53" y="147"/>
                      <a:pt x="53" y="147"/>
                    </a:cubicBezTo>
                    <a:cubicBezTo>
                      <a:pt x="52" y="150"/>
                      <a:pt x="50" y="151"/>
                      <a:pt x="47" y="150"/>
                    </a:cubicBezTo>
                    <a:cubicBezTo>
                      <a:pt x="24" y="143"/>
                      <a:pt x="24" y="143"/>
                      <a:pt x="24" y="143"/>
                    </a:cubicBezTo>
                    <a:cubicBezTo>
                      <a:pt x="19" y="141"/>
                      <a:pt x="14" y="142"/>
                      <a:pt x="10" y="145"/>
                    </a:cubicBezTo>
                    <a:cubicBezTo>
                      <a:pt x="8" y="151"/>
                      <a:pt x="7" y="158"/>
                      <a:pt x="5" y="165"/>
                    </a:cubicBezTo>
                    <a:cubicBezTo>
                      <a:pt x="7" y="169"/>
                      <a:pt x="11" y="172"/>
                      <a:pt x="15" y="173"/>
                    </a:cubicBezTo>
                    <a:cubicBezTo>
                      <a:pt x="40" y="178"/>
                      <a:pt x="40" y="178"/>
                      <a:pt x="40" y="178"/>
                    </a:cubicBezTo>
                    <a:cubicBezTo>
                      <a:pt x="42" y="179"/>
                      <a:pt x="44" y="182"/>
                      <a:pt x="43" y="184"/>
                    </a:cubicBezTo>
                    <a:cubicBezTo>
                      <a:pt x="43" y="190"/>
                      <a:pt x="43" y="190"/>
                      <a:pt x="43" y="190"/>
                    </a:cubicBezTo>
                    <a:cubicBezTo>
                      <a:pt x="42" y="192"/>
                      <a:pt x="40" y="194"/>
                      <a:pt x="37" y="194"/>
                    </a:cubicBezTo>
                    <a:cubicBezTo>
                      <a:pt x="13" y="193"/>
                      <a:pt x="13" y="193"/>
                      <a:pt x="13" y="193"/>
                    </a:cubicBezTo>
                    <a:cubicBezTo>
                      <a:pt x="8" y="193"/>
                      <a:pt x="4" y="195"/>
                      <a:pt x="1" y="198"/>
                    </a:cubicBezTo>
                    <a:cubicBezTo>
                      <a:pt x="0" y="202"/>
                      <a:pt x="0" y="206"/>
                      <a:pt x="0" y="209"/>
                    </a:cubicBezTo>
                    <a:cubicBezTo>
                      <a:pt x="0" y="213"/>
                      <a:pt x="0" y="216"/>
                      <a:pt x="1" y="219"/>
                    </a:cubicBezTo>
                    <a:cubicBezTo>
                      <a:pt x="4" y="222"/>
                      <a:pt x="8" y="224"/>
                      <a:pt x="12" y="224"/>
                    </a:cubicBezTo>
                    <a:cubicBezTo>
                      <a:pt x="37" y="223"/>
                      <a:pt x="37" y="223"/>
                      <a:pt x="37" y="223"/>
                    </a:cubicBezTo>
                    <a:cubicBezTo>
                      <a:pt x="40" y="223"/>
                      <a:pt x="42" y="225"/>
                      <a:pt x="43" y="228"/>
                    </a:cubicBezTo>
                    <a:cubicBezTo>
                      <a:pt x="43" y="234"/>
                      <a:pt x="43" y="234"/>
                      <a:pt x="43" y="234"/>
                    </a:cubicBezTo>
                    <a:cubicBezTo>
                      <a:pt x="44" y="236"/>
                      <a:pt x="42" y="239"/>
                      <a:pt x="39" y="239"/>
                    </a:cubicBezTo>
                    <a:cubicBezTo>
                      <a:pt x="15" y="244"/>
                      <a:pt x="15" y="244"/>
                      <a:pt x="15" y="244"/>
                    </a:cubicBezTo>
                    <a:cubicBezTo>
                      <a:pt x="11" y="246"/>
                      <a:pt x="7" y="249"/>
                      <a:pt x="5" y="253"/>
                    </a:cubicBezTo>
                    <a:cubicBezTo>
                      <a:pt x="6" y="259"/>
                      <a:pt x="8" y="266"/>
                      <a:pt x="10" y="273"/>
                    </a:cubicBezTo>
                    <a:cubicBezTo>
                      <a:pt x="14" y="275"/>
                      <a:pt x="19" y="276"/>
                      <a:pt x="23" y="275"/>
                    </a:cubicBezTo>
                    <a:cubicBezTo>
                      <a:pt x="47" y="267"/>
                      <a:pt x="47" y="267"/>
                      <a:pt x="47" y="267"/>
                    </a:cubicBezTo>
                    <a:cubicBezTo>
                      <a:pt x="49" y="267"/>
                      <a:pt x="52" y="268"/>
                      <a:pt x="53" y="270"/>
                    </a:cubicBezTo>
                    <a:cubicBezTo>
                      <a:pt x="55" y="276"/>
                      <a:pt x="55" y="276"/>
                      <a:pt x="55" y="276"/>
                    </a:cubicBezTo>
                    <a:cubicBezTo>
                      <a:pt x="56" y="278"/>
                      <a:pt x="55" y="281"/>
                      <a:pt x="53" y="282"/>
                    </a:cubicBezTo>
                    <a:cubicBezTo>
                      <a:pt x="31" y="293"/>
                      <a:pt x="31" y="293"/>
                      <a:pt x="31" y="293"/>
                    </a:cubicBezTo>
                    <a:cubicBezTo>
                      <a:pt x="27" y="296"/>
                      <a:pt x="24" y="300"/>
                      <a:pt x="23" y="304"/>
                    </a:cubicBezTo>
                    <a:cubicBezTo>
                      <a:pt x="26" y="310"/>
                      <a:pt x="30" y="316"/>
                      <a:pt x="33" y="322"/>
                    </a:cubicBezTo>
                    <a:cubicBezTo>
                      <a:pt x="38" y="323"/>
                      <a:pt x="42" y="323"/>
                      <a:pt x="46" y="320"/>
                    </a:cubicBezTo>
                    <a:cubicBezTo>
                      <a:pt x="68" y="307"/>
                      <a:pt x="68" y="307"/>
                      <a:pt x="68" y="307"/>
                    </a:cubicBezTo>
                    <a:cubicBezTo>
                      <a:pt x="70" y="306"/>
                      <a:pt x="73" y="307"/>
                      <a:pt x="74" y="309"/>
                    </a:cubicBezTo>
                    <a:cubicBezTo>
                      <a:pt x="78" y="313"/>
                      <a:pt x="78" y="313"/>
                      <a:pt x="78" y="313"/>
                    </a:cubicBezTo>
                    <a:cubicBezTo>
                      <a:pt x="79" y="315"/>
                      <a:pt x="79" y="318"/>
                      <a:pt x="77" y="320"/>
                    </a:cubicBezTo>
                    <a:cubicBezTo>
                      <a:pt x="59" y="337"/>
                      <a:pt x="59" y="337"/>
                      <a:pt x="59" y="337"/>
                    </a:cubicBezTo>
                    <a:cubicBezTo>
                      <a:pt x="55" y="340"/>
                      <a:pt x="54" y="344"/>
                      <a:pt x="54" y="349"/>
                    </a:cubicBezTo>
                    <a:cubicBezTo>
                      <a:pt x="59" y="354"/>
                      <a:pt x="64" y="359"/>
                      <a:pt x="69" y="364"/>
                    </a:cubicBezTo>
                    <a:cubicBezTo>
                      <a:pt x="73" y="364"/>
                      <a:pt x="77" y="362"/>
                      <a:pt x="81" y="359"/>
                    </a:cubicBezTo>
                    <a:cubicBezTo>
                      <a:pt x="98" y="341"/>
                      <a:pt x="98" y="341"/>
                      <a:pt x="98" y="341"/>
                    </a:cubicBezTo>
                    <a:cubicBezTo>
                      <a:pt x="100" y="339"/>
                      <a:pt x="103" y="339"/>
                      <a:pt x="105" y="340"/>
                    </a:cubicBezTo>
                    <a:cubicBezTo>
                      <a:pt x="109" y="344"/>
                      <a:pt x="109" y="344"/>
                      <a:pt x="109" y="344"/>
                    </a:cubicBezTo>
                    <a:cubicBezTo>
                      <a:pt x="111" y="345"/>
                      <a:pt x="112" y="348"/>
                      <a:pt x="110" y="350"/>
                    </a:cubicBezTo>
                    <a:cubicBezTo>
                      <a:pt x="97" y="371"/>
                      <a:pt x="97" y="371"/>
                      <a:pt x="97" y="371"/>
                    </a:cubicBezTo>
                    <a:cubicBezTo>
                      <a:pt x="95" y="375"/>
                      <a:pt x="94" y="380"/>
                      <a:pt x="95" y="384"/>
                    </a:cubicBezTo>
                    <a:cubicBezTo>
                      <a:pt x="101" y="388"/>
                      <a:pt x="107" y="392"/>
                      <a:pt x="113" y="395"/>
                    </a:cubicBezTo>
                    <a:cubicBezTo>
                      <a:pt x="118" y="394"/>
                      <a:pt x="122" y="391"/>
                      <a:pt x="124" y="387"/>
                    </a:cubicBezTo>
                    <a:cubicBezTo>
                      <a:pt x="136" y="365"/>
                      <a:pt x="136" y="365"/>
                      <a:pt x="136" y="365"/>
                    </a:cubicBezTo>
                    <a:cubicBezTo>
                      <a:pt x="137" y="363"/>
                      <a:pt x="140" y="362"/>
                      <a:pt x="142" y="363"/>
                    </a:cubicBezTo>
                    <a:cubicBezTo>
                      <a:pt x="147" y="365"/>
                      <a:pt x="147" y="365"/>
                      <a:pt x="147" y="365"/>
                    </a:cubicBezTo>
                    <a:cubicBezTo>
                      <a:pt x="150" y="366"/>
                      <a:pt x="151" y="369"/>
                      <a:pt x="150" y="371"/>
                    </a:cubicBezTo>
                    <a:cubicBezTo>
                      <a:pt x="143" y="395"/>
                      <a:pt x="143" y="395"/>
                      <a:pt x="143" y="395"/>
                    </a:cubicBezTo>
                    <a:cubicBezTo>
                      <a:pt x="141" y="399"/>
                      <a:pt x="142" y="404"/>
                      <a:pt x="145" y="408"/>
                    </a:cubicBezTo>
                    <a:cubicBezTo>
                      <a:pt x="151" y="410"/>
                      <a:pt x="158" y="412"/>
                      <a:pt x="165" y="413"/>
                    </a:cubicBezTo>
                    <a:cubicBezTo>
                      <a:pt x="169" y="411"/>
                      <a:pt x="172" y="408"/>
                      <a:pt x="173" y="403"/>
                    </a:cubicBezTo>
                    <a:cubicBezTo>
                      <a:pt x="178" y="379"/>
                      <a:pt x="178" y="379"/>
                      <a:pt x="178" y="379"/>
                    </a:cubicBezTo>
                    <a:cubicBezTo>
                      <a:pt x="179" y="376"/>
                      <a:pt x="182" y="374"/>
                      <a:pt x="184" y="375"/>
                    </a:cubicBezTo>
                    <a:cubicBezTo>
                      <a:pt x="190" y="376"/>
                      <a:pt x="190" y="376"/>
                      <a:pt x="190" y="376"/>
                    </a:cubicBezTo>
                    <a:cubicBezTo>
                      <a:pt x="192" y="376"/>
                      <a:pt x="194" y="378"/>
                      <a:pt x="194" y="381"/>
                    </a:cubicBezTo>
                    <a:cubicBezTo>
                      <a:pt x="193" y="405"/>
                      <a:pt x="193" y="405"/>
                      <a:pt x="193" y="405"/>
                    </a:cubicBezTo>
                    <a:cubicBezTo>
                      <a:pt x="193" y="410"/>
                      <a:pt x="195" y="415"/>
                      <a:pt x="198" y="418"/>
                    </a:cubicBezTo>
                    <a:cubicBezTo>
                      <a:pt x="202" y="418"/>
                      <a:pt x="206" y="418"/>
                      <a:pt x="209" y="418"/>
                    </a:cubicBezTo>
                    <a:cubicBezTo>
                      <a:pt x="213" y="418"/>
                      <a:pt x="216" y="418"/>
                      <a:pt x="219" y="418"/>
                    </a:cubicBezTo>
                    <a:cubicBezTo>
                      <a:pt x="222" y="415"/>
                      <a:pt x="224" y="411"/>
                      <a:pt x="224" y="406"/>
                    </a:cubicBezTo>
                    <a:cubicBezTo>
                      <a:pt x="223" y="381"/>
                      <a:pt x="223" y="381"/>
                      <a:pt x="223" y="381"/>
                    </a:cubicBezTo>
                    <a:cubicBezTo>
                      <a:pt x="223" y="378"/>
                      <a:pt x="225" y="376"/>
                      <a:pt x="228" y="376"/>
                    </a:cubicBezTo>
                    <a:cubicBezTo>
                      <a:pt x="234" y="375"/>
                      <a:pt x="234" y="375"/>
                      <a:pt x="234" y="375"/>
                    </a:cubicBezTo>
                    <a:cubicBezTo>
                      <a:pt x="236" y="375"/>
                      <a:pt x="239" y="376"/>
                      <a:pt x="239" y="379"/>
                    </a:cubicBezTo>
                    <a:cubicBezTo>
                      <a:pt x="244" y="403"/>
                      <a:pt x="244" y="403"/>
                      <a:pt x="244" y="403"/>
                    </a:cubicBezTo>
                    <a:cubicBezTo>
                      <a:pt x="246" y="408"/>
                      <a:pt x="249" y="411"/>
                      <a:pt x="253" y="413"/>
                    </a:cubicBezTo>
                    <a:cubicBezTo>
                      <a:pt x="259" y="412"/>
                      <a:pt x="266" y="410"/>
                      <a:pt x="273" y="408"/>
                    </a:cubicBezTo>
                    <a:cubicBezTo>
                      <a:pt x="275" y="404"/>
                      <a:pt x="276" y="400"/>
                      <a:pt x="275" y="395"/>
                    </a:cubicBezTo>
                    <a:cubicBezTo>
                      <a:pt x="267" y="371"/>
                      <a:pt x="267" y="371"/>
                      <a:pt x="267" y="371"/>
                    </a:cubicBezTo>
                    <a:cubicBezTo>
                      <a:pt x="267" y="369"/>
                      <a:pt x="268" y="366"/>
                      <a:pt x="270" y="365"/>
                    </a:cubicBezTo>
                    <a:cubicBezTo>
                      <a:pt x="276" y="363"/>
                      <a:pt x="276" y="363"/>
                      <a:pt x="276" y="363"/>
                    </a:cubicBezTo>
                    <a:cubicBezTo>
                      <a:pt x="278" y="362"/>
                      <a:pt x="281" y="363"/>
                      <a:pt x="282" y="365"/>
                    </a:cubicBezTo>
                    <a:cubicBezTo>
                      <a:pt x="293" y="387"/>
                      <a:pt x="293" y="387"/>
                      <a:pt x="293" y="387"/>
                    </a:cubicBezTo>
                    <a:cubicBezTo>
                      <a:pt x="296" y="391"/>
                      <a:pt x="300" y="394"/>
                      <a:pt x="304" y="395"/>
                    </a:cubicBezTo>
                    <a:cubicBezTo>
                      <a:pt x="310" y="392"/>
                      <a:pt x="316" y="389"/>
                      <a:pt x="322" y="385"/>
                    </a:cubicBezTo>
                    <a:cubicBezTo>
                      <a:pt x="323" y="381"/>
                      <a:pt x="323" y="376"/>
                      <a:pt x="320" y="372"/>
                    </a:cubicBezTo>
                    <a:cubicBezTo>
                      <a:pt x="307" y="351"/>
                      <a:pt x="307" y="351"/>
                      <a:pt x="307" y="351"/>
                    </a:cubicBezTo>
                    <a:cubicBezTo>
                      <a:pt x="306" y="349"/>
                      <a:pt x="307" y="346"/>
                      <a:pt x="309" y="344"/>
                    </a:cubicBezTo>
                    <a:cubicBezTo>
                      <a:pt x="313" y="341"/>
                      <a:pt x="313" y="341"/>
                      <a:pt x="313" y="341"/>
                    </a:cubicBezTo>
                    <a:cubicBezTo>
                      <a:pt x="315" y="339"/>
                      <a:pt x="318" y="339"/>
                      <a:pt x="320" y="341"/>
                    </a:cubicBezTo>
                    <a:cubicBezTo>
                      <a:pt x="337" y="359"/>
                      <a:pt x="337" y="359"/>
                      <a:pt x="337" y="359"/>
                    </a:cubicBezTo>
                    <a:cubicBezTo>
                      <a:pt x="340" y="363"/>
                      <a:pt x="344" y="365"/>
                      <a:pt x="349" y="364"/>
                    </a:cubicBezTo>
                    <a:cubicBezTo>
                      <a:pt x="354" y="360"/>
                      <a:pt x="359" y="355"/>
                      <a:pt x="364" y="350"/>
                    </a:cubicBezTo>
                    <a:cubicBezTo>
                      <a:pt x="364" y="345"/>
                      <a:pt x="362" y="341"/>
                      <a:pt x="359" y="338"/>
                    </a:cubicBezTo>
                    <a:cubicBezTo>
                      <a:pt x="341" y="321"/>
                      <a:pt x="341" y="321"/>
                      <a:pt x="341" y="321"/>
                    </a:cubicBezTo>
                    <a:cubicBezTo>
                      <a:pt x="339" y="319"/>
                      <a:pt x="339" y="316"/>
                      <a:pt x="340" y="314"/>
                    </a:cubicBezTo>
                    <a:cubicBezTo>
                      <a:pt x="344" y="309"/>
                      <a:pt x="344" y="309"/>
                      <a:pt x="344" y="309"/>
                    </a:cubicBezTo>
                    <a:cubicBezTo>
                      <a:pt x="345" y="307"/>
                      <a:pt x="348" y="307"/>
                      <a:pt x="350" y="308"/>
                    </a:cubicBezTo>
                    <a:cubicBezTo>
                      <a:pt x="371" y="321"/>
                      <a:pt x="371" y="321"/>
                      <a:pt x="371" y="321"/>
                    </a:cubicBezTo>
                    <a:cubicBezTo>
                      <a:pt x="375" y="324"/>
                      <a:pt x="380" y="324"/>
                      <a:pt x="384" y="323"/>
                    </a:cubicBezTo>
                    <a:cubicBezTo>
                      <a:pt x="388" y="317"/>
                      <a:pt x="392" y="311"/>
                      <a:pt x="395" y="305"/>
                    </a:cubicBezTo>
                    <a:cubicBezTo>
                      <a:pt x="394" y="301"/>
                      <a:pt x="391" y="297"/>
                      <a:pt x="387" y="295"/>
                    </a:cubicBezTo>
                    <a:cubicBezTo>
                      <a:pt x="365" y="283"/>
                      <a:pt x="365" y="283"/>
                      <a:pt x="365" y="283"/>
                    </a:cubicBezTo>
                    <a:cubicBezTo>
                      <a:pt x="363" y="281"/>
                      <a:pt x="362" y="279"/>
                      <a:pt x="363" y="276"/>
                    </a:cubicBezTo>
                    <a:cubicBezTo>
                      <a:pt x="365" y="271"/>
                      <a:pt x="365" y="271"/>
                      <a:pt x="365" y="271"/>
                    </a:cubicBezTo>
                    <a:cubicBezTo>
                      <a:pt x="366" y="269"/>
                      <a:pt x="369" y="267"/>
                      <a:pt x="371" y="268"/>
                    </a:cubicBezTo>
                    <a:cubicBezTo>
                      <a:pt x="395" y="275"/>
                      <a:pt x="395" y="275"/>
                      <a:pt x="395" y="275"/>
                    </a:cubicBezTo>
                    <a:cubicBezTo>
                      <a:pt x="399" y="277"/>
                      <a:pt x="404" y="276"/>
                      <a:pt x="408" y="274"/>
                    </a:cubicBezTo>
                    <a:cubicBezTo>
                      <a:pt x="410" y="267"/>
                      <a:pt x="412" y="260"/>
                      <a:pt x="413" y="254"/>
                    </a:cubicBezTo>
                    <a:cubicBezTo>
                      <a:pt x="411" y="250"/>
                      <a:pt x="408" y="247"/>
                      <a:pt x="403" y="246"/>
                    </a:cubicBezTo>
                    <a:close/>
                  </a:path>
                </a:pathLst>
              </a:custGeom>
              <a:solidFill>
                <a:srgbClr val="364B4D"/>
              </a:solidFill>
              <a:ln>
                <a:noFill/>
              </a:ln>
              <a:effectLst/>
            </p:spPr>
            <p:txBody>
              <a:bodyPr vert="horz" wrap="square" lIns="68580" tIns="34290" rIns="68580" bIns="34290" numCol="1" anchor="t" anchorCtr="0" compatLnSpc="1">
                <a:prstTxWarp prst="textNoShape">
                  <a:avLst/>
                </a:prstTxWarp>
              </a:bodyPr>
              <a:lstStyle/>
              <a:p>
                <a:pPr>
                  <a:defRPr/>
                </a:pPr>
                <a:endParaRPr lang="en-US" kern="0" dirty="0">
                  <a:solidFill>
                    <a:prstClr val="black"/>
                  </a:solidFill>
                  <a:latin typeface="Calibri"/>
                </a:endParaRPr>
              </a:p>
            </p:txBody>
          </p:sp>
          <p:sp>
            <p:nvSpPr>
              <p:cNvPr id="49" name="Freeform 13">
                <a:extLst>
                  <a:ext uri="{FF2B5EF4-FFF2-40B4-BE49-F238E27FC236}">
                    <a16:creationId xmlns:a16="http://schemas.microsoft.com/office/drawing/2014/main" id="{62BE3AF8-99EA-4692-85D4-E101AD8AF56A}"/>
                  </a:ext>
                </a:extLst>
              </p:cNvPr>
              <p:cNvSpPr>
                <a:spLocks/>
              </p:cNvSpPr>
              <p:nvPr/>
            </p:nvSpPr>
            <p:spPr bwMode="auto">
              <a:xfrm flipH="1">
                <a:off x="6711879" y="2759325"/>
                <a:ext cx="727552" cy="727552"/>
              </a:xfrm>
              <a:custGeom>
                <a:avLst/>
                <a:gdLst>
                  <a:gd name="T0" fmla="*/ 303 w 337"/>
                  <a:gd name="T1" fmla="*/ 184 h 337"/>
                  <a:gd name="T2" fmla="*/ 337 w 337"/>
                  <a:gd name="T3" fmla="*/ 169 h 337"/>
                  <a:gd name="T4" fmla="*/ 303 w 337"/>
                  <a:gd name="T5" fmla="*/ 154 h 337"/>
                  <a:gd name="T6" fmla="*/ 333 w 337"/>
                  <a:gd name="T7" fmla="*/ 134 h 337"/>
                  <a:gd name="T8" fmla="*/ 294 w 337"/>
                  <a:gd name="T9" fmla="*/ 119 h 337"/>
                  <a:gd name="T10" fmla="*/ 319 w 337"/>
                  <a:gd name="T11" fmla="*/ 92 h 337"/>
                  <a:gd name="T12" fmla="*/ 277 w 337"/>
                  <a:gd name="T13" fmla="*/ 89 h 337"/>
                  <a:gd name="T14" fmla="*/ 294 w 337"/>
                  <a:gd name="T15" fmla="*/ 56 h 337"/>
                  <a:gd name="T16" fmla="*/ 253 w 337"/>
                  <a:gd name="T17" fmla="*/ 63 h 337"/>
                  <a:gd name="T18" fmla="*/ 260 w 337"/>
                  <a:gd name="T19" fmla="*/ 27 h 337"/>
                  <a:gd name="T20" fmla="*/ 223 w 337"/>
                  <a:gd name="T21" fmla="*/ 45 h 337"/>
                  <a:gd name="T22" fmla="*/ 221 w 337"/>
                  <a:gd name="T23" fmla="*/ 9 h 337"/>
                  <a:gd name="T24" fmla="*/ 189 w 337"/>
                  <a:gd name="T25" fmla="*/ 35 h 337"/>
                  <a:gd name="T26" fmla="*/ 177 w 337"/>
                  <a:gd name="T27" fmla="*/ 1 h 337"/>
                  <a:gd name="T28" fmla="*/ 157 w 337"/>
                  <a:gd name="T29" fmla="*/ 30 h 337"/>
                  <a:gd name="T30" fmla="*/ 140 w 337"/>
                  <a:gd name="T31" fmla="*/ 13 h 337"/>
                  <a:gd name="T32" fmla="*/ 122 w 337"/>
                  <a:gd name="T33" fmla="*/ 38 h 337"/>
                  <a:gd name="T34" fmla="*/ 101 w 337"/>
                  <a:gd name="T35" fmla="*/ 25 h 337"/>
                  <a:gd name="T36" fmla="*/ 90 w 337"/>
                  <a:gd name="T37" fmla="*/ 55 h 337"/>
                  <a:gd name="T38" fmla="*/ 66 w 337"/>
                  <a:gd name="T39" fmla="*/ 48 h 337"/>
                  <a:gd name="T40" fmla="*/ 63 w 337"/>
                  <a:gd name="T41" fmla="*/ 79 h 337"/>
                  <a:gd name="T42" fmla="*/ 38 w 337"/>
                  <a:gd name="T43" fmla="*/ 78 h 337"/>
                  <a:gd name="T44" fmla="*/ 43 w 337"/>
                  <a:gd name="T45" fmla="*/ 109 h 337"/>
                  <a:gd name="T46" fmla="*/ 19 w 337"/>
                  <a:gd name="T47" fmla="*/ 115 h 337"/>
                  <a:gd name="T48" fmla="*/ 32 w 337"/>
                  <a:gd name="T49" fmla="*/ 144 h 337"/>
                  <a:gd name="T50" fmla="*/ 11 w 337"/>
                  <a:gd name="T51" fmla="*/ 156 h 337"/>
                  <a:gd name="T52" fmla="*/ 10 w 337"/>
                  <a:gd name="T53" fmla="*/ 181 h 337"/>
                  <a:gd name="T54" fmla="*/ 32 w 337"/>
                  <a:gd name="T55" fmla="*/ 193 h 337"/>
                  <a:gd name="T56" fmla="*/ 19 w 337"/>
                  <a:gd name="T57" fmla="*/ 221 h 337"/>
                  <a:gd name="T58" fmla="*/ 43 w 337"/>
                  <a:gd name="T59" fmla="*/ 227 h 337"/>
                  <a:gd name="T60" fmla="*/ 37 w 337"/>
                  <a:gd name="T61" fmla="*/ 258 h 337"/>
                  <a:gd name="T62" fmla="*/ 62 w 337"/>
                  <a:gd name="T63" fmla="*/ 258 h 337"/>
                  <a:gd name="T64" fmla="*/ 65 w 337"/>
                  <a:gd name="T65" fmla="*/ 289 h 337"/>
                  <a:gd name="T66" fmla="*/ 89 w 337"/>
                  <a:gd name="T67" fmla="*/ 283 h 337"/>
                  <a:gd name="T68" fmla="*/ 100 w 337"/>
                  <a:gd name="T69" fmla="*/ 312 h 337"/>
                  <a:gd name="T70" fmla="*/ 121 w 337"/>
                  <a:gd name="T71" fmla="*/ 299 h 337"/>
                  <a:gd name="T72" fmla="*/ 139 w 337"/>
                  <a:gd name="T73" fmla="*/ 325 h 337"/>
                  <a:gd name="T74" fmla="*/ 157 w 337"/>
                  <a:gd name="T75" fmla="*/ 307 h 337"/>
                  <a:gd name="T76" fmla="*/ 177 w 337"/>
                  <a:gd name="T77" fmla="*/ 337 h 337"/>
                  <a:gd name="T78" fmla="*/ 188 w 337"/>
                  <a:gd name="T79" fmla="*/ 302 h 337"/>
                  <a:gd name="T80" fmla="*/ 220 w 337"/>
                  <a:gd name="T81" fmla="*/ 329 h 337"/>
                  <a:gd name="T82" fmla="*/ 222 w 337"/>
                  <a:gd name="T83" fmla="*/ 293 h 337"/>
                  <a:gd name="T84" fmla="*/ 260 w 337"/>
                  <a:gd name="T85" fmla="*/ 310 h 337"/>
                  <a:gd name="T86" fmla="*/ 253 w 337"/>
                  <a:gd name="T87" fmla="*/ 275 h 337"/>
                  <a:gd name="T88" fmla="*/ 293 w 337"/>
                  <a:gd name="T89" fmla="*/ 282 h 337"/>
                  <a:gd name="T90" fmla="*/ 277 w 337"/>
                  <a:gd name="T91" fmla="*/ 249 h 337"/>
                  <a:gd name="T92" fmla="*/ 318 w 337"/>
                  <a:gd name="T93" fmla="*/ 246 h 337"/>
                  <a:gd name="T94" fmla="*/ 294 w 337"/>
                  <a:gd name="T95" fmla="*/ 218 h 337"/>
                  <a:gd name="T96" fmla="*/ 333 w 337"/>
                  <a:gd name="T97" fmla="*/ 204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37" h="337">
                    <a:moveTo>
                      <a:pt x="325" y="198"/>
                    </a:moveTo>
                    <a:cubicBezTo>
                      <a:pt x="305" y="193"/>
                      <a:pt x="305" y="193"/>
                      <a:pt x="305" y="193"/>
                    </a:cubicBezTo>
                    <a:cubicBezTo>
                      <a:pt x="303" y="193"/>
                      <a:pt x="302" y="191"/>
                      <a:pt x="302" y="189"/>
                    </a:cubicBezTo>
                    <a:cubicBezTo>
                      <a:pt x="303" y="184"/>
                      <a:pt x="303" y="184"/>
                      <a:pt x="303" y="184"/>
                    </a:cubicBezTo>
                    <a:cubicBezTo>
                      <a:pt x="303" y="182"/>
                      <a:pt x="305" y="181"/>
                      <a:pt x="307" y="181"/>
                    </a:cubicBezTo>
                    <a:cubicBezTo>
                      <a:pt x="327" y="182"/>
                      <a:pt x="327" y="182"/>
                      <a:pt x="327" y="182"/>
                    </a:cubicBezTo>
                    <a:cubicBezTo>
                      <a:pt x="331" y="182"/>
                      <a:pt x="334" y="180"/>
                      <a:pt x="337" y="177"/>
                    </a:cubicBezTo>
                    <a:cubicBezTo>
                      <a:pt x="337" y="175"/>
                      <a:pt x="337" y="172"/>
                      <a:pt x="337" y="169"/>
                    </a:cubicBezTo>
                    <a:cubicBezTo>
                      <a:pt x="337" y="166"/>
                      <a:pt x="337" y="163"/>
                      <a:pt x="337" y="161"/>
                    </a:cubicBezTo>
                    <a:cubicBezTo>
                      <a:pt x="334" y="158"/>
                      <a:pt x="331" y="157"/>
                      <a:pt x="327" y="157"/>
                    </a:cubicBezTo>
                    <a:cubicBezTo>
                      <a:pt x="307" y="157"/>
                      <a:pt x="307" y="157"/>
                      <a:pt x="307" y="157"/>
                    </a:cubicBezTo>
                    <a:cubicBezTo>
                      <a:pt x="305" y="157"/>
                      <a:pt x="303" y="156"/>
                      <a:pt x="303" y="154"/>
                    </a:cubicBezTo>
                    <a:cubicBezTo>
                      <a:pt x="302" y="149"/>
                      <a:pt x="302" y="149"/>
                      <a:pt x="302" y="149"/>
                    </a:cubicBezTo>
                    <a:cubicBezTo>
                      <a:pt x="302" y="147"/>
                      <a:pt x="304" y="145"/>
                      <a:pt x="306" y="145"/>
                    </a:cubicBezTo>
                    <a:cubicBezTo>
                      <a:pt x="325" y="140"/>
                      <a:pt x="325" y="140"/>
                      <a:pt x="325" y="140"/>
                    </a:cubicBezTo>
                    <a:cubicBezTo>
                      <a:pt x="329" y="139"/>
                      <a:pt x="332" y="137"/>
                      <a:pt x="333" y="134"/>
                    </a:cubicBezTo>
                    <a:cubicBezTo>
                      <a:pt x="332" y="128"/>
                      <a:pt x="331" y="123"/>
                      <a:pt x="329" y="117"/>
                    </a:cubicBezTo>
                    <a:cubicBezTo>
                      <a:pt x="326" y="116"/>
                      <a:pt x="322" y="115"/>
                      <a:pt x="319" y="116"/>
                    </a:cubicBezTo>
                    <a:cubicBezTo>
                      <a:pt x="299" y="122"/>
                      <a:pt x="299" y="122"/>
                      <a:pt x="299" y="122"/>
                    </a:cubicBezTo>
                    <a:cubicBezTo>
                      <a:pt x="297" y="122"/>
                      <a:pt x="295" y="121"/>
                      <a:pt x="294" y="119"/>
                    </a:cubicBezTo>
                    <a:cubicBezTo>
                      <a:pt x="293" y="115"/>
                      <a:pt x="293" y="115"/>
                      <a:pt x="293" y="115"/>
                    </a:cubicBezTo>
                    <a:cubicBezTo>
                      <a:pt x="292" y="113"/>
                      <a:pt x="293" y="111"/>
                      <a:pt x="295" y="110"/>
                    </a:cubicBezTo>
                    <a:cubicBezTo>
                      <a:pt x="312" y="101"/>
                      <a:pt x="312" y="101"/>
                      <a:pt x="312" y="101"/>
                    </a:cubicBezTo>
                    <a:cubicBezTo>
                      <a:pt x="316" y="99"/>
                      <a:pt x="318" y="96"/>
                      <a:pt x="319" y="92"/>
                    </a:cubicBezTo>
                    <a:cubicBezTo>
                      <a:pt x="316" y="87"/>
                      <a:pt x="313" y="82"/>
                      <a:pt x="310" y="78"/>
                    </a:cubicBezTo>
                    <a:cubicBezTo>
                      <a:pt x="307" y="77"/>
                      <a:pt x="303" y="77"/>
                      <a:pt x="300" y="79"/>
                    </a:cubicBezTo>
                    <a:cubicBezTo>
                      <a:pt x="283" y="90"/>
                      <a:pt x="283" y="90"/>
                      <a:pt x="283" y="90"/>
                    </a:cubicBezTo>
                    <a:cubicBezTo>
                      <a:pt x="281" y="91"/>
                      <a:pt x="279" y="90"/>
                      <a:pt x="277" y="89"/>
                    </a:cubicBezTo>
                    <a:cubicBezTo>
                      <a:pt x="275" y="85"/>
                      <a:pt x="275" y="85"/>
                      <a:pt x="275" y="85"/>
                    </a:cubicBezTo>
                    <a:cubicBezTo>
                      <a:pt x="273" y="83"/>
                      <a:pt x="274" y="81"/>
                      <a:pt x="275" y="79"/>
                    </a:cubicBezTo>
                    <a:cubicBezTo>
                      <a:pt x="290" y="66"/>
                      <a:pt x="290" y="66"/>
                      <a:pt x="290" y="66"/>
                    </a:cubicBezTo>
                    <a:cubicBezTo>
                      <a:pt x="293" y="63"/>
                      <a:pt x="294" y="60"/>
                      <a:pt x="294" y="56"/>
                    </a:cubicBezTo>
                    <a:cubicBezTo>
                      <a:pt x="290" y="52"/>
                      <a:pt x="286" y="48"/>
                      <a:pt x="282" y="44"/>
                    </a:cubicBezTo>
                    <a:cubicBezTo>
                      <a:pt x="278" y="44"/>
                      <a:pt x="275" y="45"/>
                      <a:pt x="272" y="48"/>
                    </a:cubicBezTo>
                    <a:cubicBezTo>
                      <a:pt x="258" y="63"/>
                      <a:pt x="258" y="63"/>
                      <a:pt x="258" y="63"/>
                    </a:cubicBezTo>
                    <a:cubicBezTo>
                      <a:pt x="257" y="64"/>
                      <a:pt x="255" y="64"/>
                      <a:pt x="253" y="63"/>
                    </a:cubicBezTo>
                    <a:cubicBezTo>
                      <a:pt x="249" y="60"/>
                      <a:pt x="249" y="60"/>
                      <a:pt x="249" y="60"/>
                    </a:cubicBezTo>
                    <a:cubicBezTo>
                      <a:pt x="248" y="59"/>
                      <a:pt x="247" y="57"/>
                      <a:pt x="248" y="55"/>
                    </a:cubicBezTo>
                    <a:cubicBezTo>
                      <a:pt x="259" y="38"/>
                      <a:pt x="259" y="38"/>
                      <a:pt x="259" y="38"/>
                    </a:cubicBezTo>
                    <a:cubicBezTo>
                      <a:pt x="261" y="35"/>
                      <a:pt x="261" y="31"/>
                      <a:pt x="260" y="27"/>
                    </a:cubicBezTo>
                    <a:cubicBezTo>
                      <a:pt x="256" y="24"/>
                      <a:pt x="251" y="22"/>
                      <a:pt x="246" y="19"/>
                    </a:cubicBezTo>
                    <a:cubicBezTo>
                      <a:pt x="242" y="20"/>
                      <a:pt x="239" y="22"/>
                      <a:pt x="237" y="25"/>
                    </a:cubicBezTo>
                    <a:cubicBezTo>
                      <a:pt x="228" y="43"/>
                      <a:pt x="228" y="43"/>
                      <a:pt x="228" y="43"/>
                    </a:cubicBezTo>
                    <a:cubicBezTo>
                      <a:pt x="227" y="45"/>
                      <a:pt x="225" y="46"/>
                      <a:pt x="223" y="45"/>
                    </a:cubicBezTo>
                    <a:cubicBezTo>
                      <a:pt x="218" y="43"/>
                      <a:pt x="218" y="43"/>
                      <a:pt x="218" y="43"/>
                    </a:cubicBezTo>
                    <a:cubicBezTo>
                      <a:pt x="217" y="42"/>
                      <a:pt x="216" y="40"/>
                      <a:pt x="216" y="38"/>
                    </a:cubicBezTo>
                    <a:cubicBezTo>
                      <a:pt x="222" y="19"/>
                      <a:pt x="222" y="19"/>
                      <a:pt x="222" y="19"/>
                    </a:cubicBezTo>
                    <a:cubicBezTo>
                      <a:pt x="223" y="16"/>
                      <a:pt x="223" y="12"/>
                      <a:pt x="221" y="9"/>
                    </a:cubicBezTo>
                    <a:cubicBezTo>
                      <a:pt x="215" y="7"/>
                      <a:pt x="210" y="5"/>
                      <a:pt x="204" y="4"/>
                    </a:cubicBezTo>
                    <a:cubicBezTo>
                      <a:pt x="201" y="6"/>
                      <a:pt x="199" y="9"/>
                      <a:pt x="198" y="12"/>
                    </a:cubicBezTo>
                    <a:cubicBezTo>
                      <a:pt x="193" y="32"/>
                      <a:pt x="193" y="32"/>
                      <a:pt x="193" y="32"/>
                    </a:cubicBezTo>
                    <a:cubicBezTo>
                      <a:pt x="193" y="34"/>
                      <a:pt x="191" y="35"/>
                      <a:pt x="189" y="35"/>
                    </a:cubicBezTo>
                    <a:cubicBezTo>
                      <a:pt x="184" y="34"/>
                      <a:pt x="184" y="34"/>
                      <a:pt x="184" y="34"/>
                    </a:cubicBezTo>
                    <a:cubicBezTo>
                      <a:pt x="182" y="34"/>
                      <a:pt x="181" y="32"/>
                      <a:pt x="181" y="30"/>
                    </a:cubicBezTo>
                    <a:cubicBezTo>
                      <a:pt x="182" y="11"/>
                      <a:pt x="182" y="11"/>
                      <a:pt x="182" y="11"/>
                    </a:cubicBezTo>
                    <a:cubicBezTo>
                      <a:pt x="182" y="7"/>
                      <a:pt x="180" y="3"/>
                      <a:pt x="177" y="1"/>
                    </a:cubicBezTo>
                    <a:cubicBezTo>
                      <a:pt x="175" y="0"/>
                      <a:pt x="172" y="0"/>
                      <a:pt x="169" y="0"/>
                    </a:cubicBezTo>
                    <a:cubicBezTo>
                      <a:pt x="166" y="0"/>
                      <a:pt x="163" y="0"/>
                      <a:pt x="161" y="1"/>
                    </a:cubicBezTo>
                    <a:cubicBezTo>
                      <a:pt x="158" y="3"/>
                      <a:pt x="157" y="6"/>
                      <a:pt x="157" y="10"/>
                    </a:cubicBezTo>
                    <a:cubicBezTo>
                      <a:pt x="157" y="30"/>
                      <a:pt x="157" y="30"/>
                      <a:pt x="157" y="30"/>
                    </a:cubicBezTo>
                    <a:cubicBezTo>
                      <a:pt x="157" y="32"/>
                      <a:pt x="156" y="34"/>
                      <a:pt x="154" y="34"/>
                    </a:cubicBezTo>
                    <a:cubicBezTo>
                      <a:pt x="149" y="35"/>
                      <a:pt x="149" y="35"/>
                      <a:pt x="149" y="35"/>
                    </a:cubicBezTo>
                    <a:cubicBezTo>
                      <a:pt x="147" y="35"/>
                      <a:pt x="145" y="34"/>
                      <a:pt x="145" y="32"/>
                    </a:cubicBezTo>
                    <a:cubicBezTo>
                      <a:pt x="140" y="13"/>
                      <a:pt x="140" y="13"/>
                      <a:pt x="140" y="13"/>
                    </a:cubicBezTo>
                    <a:cubicBezTo>
                      <a:pt x="139" y="9"/>
                      <a:pt x="137" y="6"/>
                      <a:pt x="134" y="4"/>
                    </a:cubicBezTo>
                    <a:cubicBezTo>
                      <a:pt x="128" y="5"/>
                      <a:pt x="123" y="7"/>
                      <a:pt x="117" y="8"/>
                    </a:cubicBezTo>
                    <a:cubicBezTo>
                      <a:pt x="116" y="11"/>
                      <a:pt x="115" y="15"/>
                      <a:pt x="116" y="19"/>
                    </a:cubicBezTo>
                    <a:cubicBezTo>
                      <a:pt x="122" y="38"/>
                      <a:pt x="122" y="38"/>
                      <a:pt x="122" y="38"/>
                    </a:cubicBezTo>
                    <a:cubicBezTo>
                      <a:pt x="122" y="40"/>
                      <a:pt x="121" y="42"/>
                      <a:pt x="119" y="43"/>
                    </a:cubicBezTo>
                    <a:cubicBezTo>
                      <a:pt x="115" y="45"/>
                      <a:pt x="115" y="45"/>
                      <a:pt x="115" y="45"/>
                    </a:cubicBezTo>
                    <a:cubicBezTo>
                      <a:pt x="113" y="45"/>
                      <a:pt x="111" y="45"/>
                      <a:pt x="110" y="43"/>
                    </a:cubicBezTo>
                    <a:cubicBezTo>
                      <a:pt x="101" y="25"/>
                      <a:pt x="101" y="25"/>
                      <a:pt x="101" y="25"/>
                    </a:cubicBezTo>
                    <a:cubicBezTo>
                      <a:pt x="99" y="22"/>
                      <a:pt x="96" y="19"/>
                      <a:pt x="92" y="19"/>
                    </a:cubicBezTo>
                    <a:cubicBezTo>
                      <a:pt x="87" y="21"/>
                      <a:pt x="82" y="24"/>
                      <a:pt x="78" y="27"/>
                    </a:cubicBezTo>
                    <a:cubicBezTo>
                      <a:pt x="77" y="30"/>
                      <a:pt x="77" y="34"/>
                      <a:pt x="79" y="37"/>
                    </a:cubicBezTo>
                    <a:cubicBezTo>
                      <a:pt x="90" y="55"/>
                      <a:pt x="90" y="55"/>
                      <a:pt x="90" y="55"/>
                    </a:cubicBezTo>
                    <a:cubicBezTo>
                      <a:pt x="91" y="56"/>
                      <a:pt x="90" y="59"/>
                      <a:pt x="89" y="60"/>
                    </a:cubicBezTo>
                    <a:cubicBezTo>
                      <a:pt x="85" y="63"/>
                      <a:pt x="85" y="63"/>
                      <a:pt x="85" y="63"/>
                    </a:cubicBezTo>
                    <a:cubicBezTo>
                      <a:pt x="83" y="64"/>
                      <a:pt x="81" y="64"/>
                      <a:pt x="79" y="62"/>
                    </a:cubicBezTo>
                    <a:cubicBezTo>
                      <a:pt x="66" y="48"/>
                      <a:pt x="66" y="48"/>
                      <a:pt x="66" y="48"/>
                    </a:cubicBezTo>
                    <a:cubicBezTo>
                      <a:pt x="63" y="45"/>
                      <a:pt x="60" y="43"/>
                      <a:pt x="56" y="44"/>
                    </a:cubicBezTo>
                    <a:cubicBezTo>
                      <a:pt x="52" y="47"/>
                      <a:pt x="48" y="51"/>
                      <a:pt x="44" y="56"/>
                    </a:cubicBezTo>
                    <a:cubicBezTo>
                      <a:pt x="44" y="59"/>
                      <a:pt x="45" y="63"/>
                      <a:pt x="48" y="65"/>
                    </a:cubicBezTo>
                    <a:cubicBezTo>
                      <a:pt x="63" y="79"/>
                      <a:pt x="63" y="79"/>
                      <a:pt x="63" y="79"/>
                    </a:cubicBezTo>
                    <a:cubicBezTo>
                      <a:pt x="64" y="80"/>
                      <a:pt x="64" y="83"/>
                      <a:pt x="63" y="84"/>
                    </a:cubicBezTo>
                    <a:cubicBezTo>
                      <a:pt x="60" y="88"/>
                      <a:pt x="60" y="88"/>
                      <a:pt x="60" y="88"/>
                    </a:cubicBezTo>
                    <a:cubicBezTo>
                      <a:pt x="59" y="90"/>
                      <a:pt x="57" y="90"/>
                      <a:pt x="55" y="89"/>
                    </a:cubicBezTo>
                    <a:cubicBezTo>
                      <a:pt x="38" y="78"/>
                      <a:pt x="38" y="78"/>
                      <a:pt x="38" y="78"/>
                    </a:cubicBezTo>
                    <a:cubicBezTo>
                      <a:pt x="35" y="76"/>
                      <a:pt x="31" y="76"/>
                      <a:pt x="27" y="77"/>
                    </a:cubicBezTo>
                    <a:cubicBezTo>
                      <a:pt x="24" y="82"/>
                      <a:pt x="22" y="87"/>
                      <a:pt x="19" y="92"/>
                    </a:cubicBezTo>
                    <a:cubicBezTo>
                      <a:pt x="20" y="95"/>
                      <a:pt x="22" y="98"/>
                      <a:pt x="25" y="100"/>
                    </a:cubicBezTo>
                    <a:cubicBezTo>
                      <a:pt x="43" y="109"/>
                      <a:pt x="43" y="109"/>
                      <a:pt x="43" y="109"/>
                    </a:cubicBezTo>
                    <a:cubicBezTo>
                      <a:pt x="45" y="110"/>
                      <a:pt x="46" y="113"/>
                      <a:pt x="45" y="115"/>
                    </a:cubicBezTo>
                    <a:cubicBezTo>
                      <a:pt x="43" y="119"/>
                      <a:pt x="43" y="119"/>
                      <a:pt x="43" y="119"/>
                    </a:cubicBezTo>
                    <a:cubicBezTo>
                      <a:pt x="42" y="121"/>
                      <a:pt x="40" y="122"/>
                      <a:pt x="38" y="121"/>
                    </a:cubicBezTo>
                    <a:cubicBezTo>
                      <a:pt x="19" y="115"/>
                      <a:pt x="19" y="115"/>
                      <a:pt x="19" y="115"/>
                    </a:cubicBezTo>
                    <a:cubicBezTo>
                      <a:pt x="16" y="114"/>
                      <a:pt x="12" y="115"/>
                      <a:pt x="9" y="117"/>
                    </a:cubicBezTo>
                    <a:cubicBezTo>
                      <a:pt x="7" y="122"/>
                      <a:pt x="5" y="127"/>
                      <a:pt x="4" y="133"/>
                    </a:cubicBezTo>
                    <a:cubicBezTo>
                      <a:pt x="6" y="136"/>
                      <a:pt x="9" y="138"/>
                      <a:pt x="12" y="139"/>
                    </a:cubicBezTo>
                    <a:cubicBezTo>
                      <a:pt x="32" y="144"/>
                      <a:pt x="32" y="144"/>
                      <a:pt x="32" y="144"/>
                    </a:cubicBezTo>
                    <a:cubicBezTo>
                      <a:pt x="34" y="144"/>
                      <a:pt x="35" y="146"/>
                      <a:pt x="35" y="149"/>
                    </a:cubicBezTo>
                    <a:cubicBezTo>
                      <a:pt x="34" y="153"/>
                      <a:pt x="34" y="153"/>
                      <a:pt x="34" y="153"/>
                    </a:cubicBezTo>
                    <a:cubicBezTo>
                      <a:pt x="34" y="155"/>
                      <a:pt x="32" y="157"/>
                      <a:pt x="30" y="157"/>
                    </a:cubicBezTo>
                    <a:cubicBezTo>
                      <a:pt x="11" y="156"/>
                      <a:pt x="11" y="156"/>
                      <a:pt x="11" y="156"/>
                    </a:cubicBezTo>
                    <a:cubicBezTo>
                      <a:pt x="7" y="156"/>
                      <a:pt x="3" y="157"/>
                      <a:pt x="1" y="160"/>
                    </a:cubicBezTo>
                    <a:cubicBezTo>
                      <a:pt x="0" y="163"/>
                      <a:pt x="0" y="166"/>
                      <a:pt x="0" y="169"/>
                    </a:cubicBezTo>
                    <a:cubicBezTo>
                      <a:pt x="0" y="171"/>
                      <a:pt x="0" y="174"/>
                      <a:pt x="1" y="177"/>
                    </a:cubicBezTo>
                    <a:cubicBezTo>
                      <a:pt x="3" y="179"/>
                      <a:pt x="6" y="181"/>
                      <a:pt x="10" y="181"/>
                    </a:cubicBezTo>
                    <a:cubicBezTo>
                      <a:pt x="30" y="180"/>
                      <a:pt x="30" y="180"/>
                      <a:pt x="30" y="180"/>
                    </a:cubicBezTo>
                    <a:cubicBezTo>
                      <a:pt x="32" y="180"/>
                      <a:pt x="34" y="182"/>
                      <a:pt x="34" y="184"/>
                    </a:cubicBezTo>
                    <a:cubicBezTo>
                      <a:pt x="35" y="188"/>
                      <a:pt x="35" y="188"/>
                      <a:pt x="35" y="188"/>
                    </a:cubicBezTo>
                    <a:cubicBezTo>
                      <a:pt x="35" y="190"/>
                      <a:pt x="34" y="192"/>
                      <a:pt x="32" y="193"/>
                    </a:cubicBezTo>
                    <a:cubicBezTo>
                      <a:pt x="13" y="197"/>
                      <a:pt x="13" y="197"/>
                      <a:pt x="13" y="197"/>
                    </a:cubicBezTo>
                    <a:cubicBezTo>
                      <a:pt x="9" y="198"/>
                      <a:pt x="6" y="201"/>
                      <a:pt x="4" y="204"/>
                    </a:cubicBezTo>
                    <a:cubicBezTo>
                      <a:pt x="5" y="209"/>
                      <a:pt x="7" y="215"/>
                      <a:pt x="8" y="220"/>
                    </a:cubicBezTo>
                    <a:cubicBezTo>
                      <a:pt x="11" y="222"/>
                      <a:pt x="15" y="222"/>
                      <a:pt x="19" y="221"/>
                    </a:cubicBezTo>
                    <a:cubicBezTo>
                      <a:pt x="38" y="216"/>
                      <a:pt x="38" y="216"/>
                      <a:pt x="38" y="216"/>
                    </a:cubicBezTo>
                    <a:cubicBezTo>
                      <a:pt x="40" y="215"/>
                      <a:pt x="42" y="216"/>
                      <a:pt x="43" y="218"/>
                    </a:cubicBezTo>
                    <a:cubicBezTo>
                      <a:pt x="45" y="222"/>
                      <a:pt x="45" y="222"/>
                      <a:pt x="45" y="222"/>
                    </a:cubicBezTo>
                    <a:cubicBezTo>
                      <a:pt x="45" y="224"/>
                      <a:pt x="45" y="226"/>
                      <a:pt x="43" y="227"/>
                    </a:cubicBezTo>
                    <a:cubicBezTo>
                      <a:pt x="25" y="237"/>
                      <a:pt x="25" y="237"/>
                      <a:pt x="25" y="237"/>
                    </a:cubicBezTo>
                    <a:cubicBezTo>
                      <a:pt x="22" y="238"/>
                      <a:pt x="19" y="242"/>
                      <a:pt x="19" y="245"/>
                    </a:cubicBezTo>
                    <a:cubicBezTo>
                      <a:pt x="21" y="250"/>
                      <a:pt x="24" y="255"/>
                      <a:pt x="27" y="260"/>
                    </a:cubicBezTo>
                    <a:cubicBezTo>
                      <a:pt x="30" y="261"/>
                      <a:pt x="34" y="260"/>
                      <a:pt x="37" y="258"/>
                    </a:cubicBezTo>
                    <a:cubicBezTo>
                      <a:pt x="55" y="248"/>
                      <a:pt x="55" y="248"/>
                      <a:pt x="55" y="248"/>
                    </a:cubicBezTo>
                    <a:cubicBezTo>
                      <a:pt x="56" y="247"/>
                      <a:pt x="59" y="247"/>
                      <a:pt x="60" y="249"/>
                    </a:cubicBezTo>
                    <a:cubicBezTo>
                      <a:pt x="63" y="253"/>
                      <a:pt x="63" y="253"/>
                      <a:pt x="63" y="253"/>
                    </a:cubicBezTo>
                    <a:cubicBezTo>
                      <a:pt x="64" y="254"/>
                      <a:pt x="64" y="257"/>
                      <a:pt x="62" y="258"/>
                    </a:cubicBezTo>
                    <a:cubicBezTo>
                      <a:pt x="48" y="271"/>
                      <a:pt x="48" y="271"/>
                      <a:pt x="48" y="271"/>
                    </a:cubicBezTo>
                    <a:cubicBezTo>
                      <a:pt x="45" y="274"/>
                      <a:pt x="43" y="278"/>
                      <a:pt x="44" y="281"/>
                    </a:cubicBezTo>
                    <a:cubicBezTo>
                      <a:pt x="47" y="286"/>
                      <a:pt x="51" y="289"/>
                      <a:pt x="56" y="293"/>
                    </a:cubicBezTo>
                    <a:cubicBezTo>
                      <a:pt x="59" y="293"/>
                      <a:pt x="63" y="292"/>
                      <a:pt x="65" y="289"/>
                    </a:cubicBezTo>
                    <a:cubicBezTo>
                      <a:pt x="79" y="275"/>
                      <a:pt x="79" y="275"/>
                      <a:pt x="79" y="275"/>
                    </a:cubicBezTo>
                    <a:cubicBezTo>
                      <a:pt x="80" y="273"/>
                      <a:pt x="83" y="273"/>
                      <a:pt x="84" y="274"/>
                    </a:cubicBezTo>
                    <a:cubicBezTo>
                      <a:pt x="88" y="277"/>
                      <a:pt x="88" y="277"/>
                      <a:pt x="88" y="277"/>
                    </a:cubicBezTo>
                    <a:cubicBezTo>
                      <a:pt x="90" y="278"/>
                      <a:pt x="90" y="281"/>
                      <a:pt x="89" y="283"/>
                    </a:cubicBezTo>
                    <a:cubicBezTo>
                      <a:pt x="78" y="299"/>
                      <a:pt x="78" y="299"/>
                      <a:pt x="78" y="299"/>
                    </a:cubicBezTo>
                    <a:cubicBezTo>
                      <a:pt x="76" y="302"/>
                      <a:pt x="76" y="306"/>
                      <a:pt x="77" y="310"/>
                    </a:cubicBezTo>
                    <a:cubicBezTo>
                      <a:pt x="82" y="313"/>
                      <a:pt x="87" y="316"/>
                      <a:pt x="92" y="318"/>
                    </a:cubicBezTo>
                    <a:cubicBezTo>
                      <a:pt x="95" y="318"/>
                      <a:pt x="98" y="315"/>
                      <a:pt x="100" y="312"/>
                    </a:cubicBezTo>
                    <a:cubicBezTo>
                      <a:pt x="109" y="294"/>
                      <a:pt x="109" y="294"/>
                      <a:pt x="109" y="294"/>
                    </a:cubicBezTo>
                    <a:cubicBezTo>
                      <a:pt x="110" y="292"/>
                      <a:pt x="113" y="292"/>
                      <a:pt x="115" y="292"/>
                    </a:cubicBezTo>
                    <a:cubicBezTo>
                      <a:pt x="119" y="294"/>
                      <a:pt x="119" y="294"/>
                      <a:pt x="119" y="294"/>
                    </a:cubicBezTo>
                    <a:cubicBezTo>
                      <a:pt x="121" y="295"/>
                      <a:pt x="122" y="297"/>
                      <a:pt x="121" y="299"/>
                    </a:cubicBezTo>
                    <a:cubicBezTo>
                      <a:pt x="115" y="318"/>
                      <a:pt x="115" y="318"/>
                      <a:pt x="115" y="318"/>
                    </a:cubicBezTo>
                    <a:cubicBezTo>
                      <a:pt x="114" y="322"/>
                      <a:pt x="115" y="326"/>
                      <a:pt x="117" y="329"/>
                    </a:cubicBezTo>
                    <a:cubicBezTo>
                      <a:pt x="122" y="331"/>
                      <a:pt x="127" y="332"/>
                      <a:pt x="133" y="333"/>
                    </a:cubicBezTo>
                    <a:cubicBezTo>
                      <a:pt x="136" y="332"/>
                      <a:pt x="138" y="329"/>
                      <a:pt x="139" y="325"/>
                    </a:cubicBezTo>
                    <a:cubicBezTo>
                      <a:pt x="144" y="305"/>
                      <a:pt x="144" y="305"/>
                      <a:pt x="144" y="305"/>
                    </a:cubicBezTo>
                    <a:cubicBezTo>
                      <a:pt x="144" y="303"/>
                      <a:pt x="146" y="302"/>
                      <a:pt x="149" y="302"/>
                    </a:cubicBezTo>
                    <a:cubicBezTo>
                      <a:pt x="153" y="303"/>
                      <a:pt x="153" y="303"/>
                      <a:pt x="153" y="303"/>
                    </a:cubicBezTo>
                    <a:cubicBezTo>
                      <a:pt x="155" y="303"/>
                      <a:pt x="157" y="305"/>
                      <a:pt x="157" y="307"/>
                    </a:cubicBezTo>
                    <a:cubicBezTo>
                      <a:pt x="156" y="327"/>
                      <a:pt x="156" y="327"/>
                      <a:pt x="156" y="327"/>
                    </a:cubicBezTo>
                    <a:cubicBezTo>
                      <a:pt x="156" y="331"/>
                      <a:pt x="157" y="334"/>
                      <a:pt x="160" y="337"/>
                    </a:cubicBezTo>
                    <a:cubicBezTo>
                      <a:pt x="163" y="337"/>
                      <a:pt x="166" y="337"/>
                      <a:pt x="169" y="337"/>
                    </a:cubicBezTo>
                    <a:cubicBezTo>
                      <a:pt x="171" y="337"/>
                      <a:pt x="174" y="337"/>
                      <a:pt x="177" y="337"/>
                    </a:cubicBezTo>
                    <a:cubicBezTo>
                      <a:pt x="179" y="334"/>
                      <a:pt x="181" y="331"/>
                      <a:pt x="181" y="327"/>
                    </a:cubicBezTo>
                    <a:cubicBezTo>
                      <a:pt x="180" y="307"/>
                      <a:pt x="180" y="307"/>
                      <a:pt x="180" y="307"/>
                    </a:cubicBezTo>
                    <a:cubicBezTo>
                      <a:pt x="180" y="305"/>
                      <a:pt x="182" y="303"/>
                      <a:pt x="184" y="303"/>
                    </a:cubicBezTo>
                    <a:cubicBezTo>
                      <a:pt x="188" y="302"/>
                      <a:pt x="188" y="302"/>
                      <a:pt x="188" y="302"/>
                    </a:cubicBezTo>
                    <a:cubicBezTo>
                      <a:pt x="190" y="302"/>
                      <a:pt x="192" y="304"/>
                      <a:pt x="193" y="306"/>
                    </a:cubicBezTo>
                    <a:cubicBezTo>
                      <a:pt x="197" y="325"/>
                      <a:pt x="197" y="325"/>
                      <a:pt x="197" y="325"/>
                    </a:cubicBezTo>
                    <a:cubicBezTo>
                      <a:pt x="198" y="329"/>
                      <a:pt x="201" y="332"/>
                      <a:pt x="204" y="333"/>
                    </a:cubicBezTo>
                    <a:cubicBezTo>
                      <a:pt x="209" y="332"/>
                      <a:pt x="215" y="331"/>
                      <a:pt x="220" y="329"/>
                    </a:cubicBezTo>
                    <a:cubicBezTo>
                      <a:pt x="222" y="326"/>
                      <a:pt x="222" y="322"/>
                      <a:pt x="221" y="319"/>
                    </a:cubicBezTo>
                    <a:cubicBezTo>
                      <a:pt x="216" y="299"/>
                      <a:pt x="216" y="299"/>
                      <a:pt x="216" y="299"/>
                    </a:cubicBezTo>
                    <a:cubicBezTo>
                      <a:pt x="215" y="297"/>
                      <a:pt x="216" y="295"/>
                      <a:pt x="218" y="294"/>
                    </a:cubicBezTo>
                    <a:cubicBezTo>
                      <a:pt x="222" y="293"/>
                      <a:pt x="222" y="293"/>
                      <a:pt x="222" y="293"/>
                    </a:cubicBezTo>
                    <a:cubicBezTo>
                      <a:pt x="224" y="292"/>
                      <a:pt x="226" y="293"/>
                      <a:pt x="227" y="295"/>
                    </a:cubicBezTo>
                    <a:cubicBezTo>
                      <a:pt x="237" y="312"/>
                      <a:pt x="237" y="312"/>
                      <a:pt x="237" y="312"/>
                    </a:cubicBezTo>
                    <a:cubicBezTo>
                      <a:pt x="238" y="316"/>
                      <a:pt x="242" y="318"/>
                      <a:pt x="245" y="319"/>
                    </a:cubicBezTo>
                    <a:cubicBezTo>
                      <a:pt x="250" y="316"/>
                      <a:pt x="255" y="313"/>
                      <a:pt x="260" y="310"/>
                    </a:cubicBezTo>
                    <a:cubicBezTo>
                      <a:pt x="261" y="307"/>
                      <a:pt x="260" y="303"/>
                      <a:pt x="258" y="300"/>
                    </a:cubicBezTo>
                    <a:cubicBezTo>
                      <a:pt x="248" y="283"/>
                      <a:pt x="248" y="283"/>
                      <a:pt x="248" y="283"/>
                    </a:cubicBezTo>
                    <a:cubicBezTo>
                      <a:pt x="247" y="281"/>
                      <a:pt x="247" y="279"/>
                      <a:pt x="249" y="277"/>
                    </a:cubicBezTo>
                    <a:cubicBezTo>
                      <a:pt x="253" y="275"/>
                      <a:pt x="253" y="275"/>
                      <a:pt x="253" y="275"/>
                    </a:cubicBezTo>
                    <a:cubicBezTo>
                      <a:pt x="254" y="273"/>
                      <a:pt x="257" y="274"/>
                      <a:pt x="258" y="275"/>
                    </a:cubicBezTo>
                    <a:cubicBezTo>
                      <a:pt x="271" y="290"/>
                      <a:pt x="271" y="290"/>
                      <a:pt x="271" y="290"/>
                    </a:cubicBezTo>
                    <a:cubicBezTo>
                      <a:pt x="274" y="293"/>
                      <a:pt x="278" y="294"/>
                      <a:pt x="281" y="294"/>
                    </a:cubicBezTo>
                    <a:cubicBezTo>
                      <a:pt x="286" y="290"/>
                      <a:pt x="289" y="286"/>
                      <a:pt x="293" y="282"/>
                    </a:cubicBezTo>
                    <a:cubicBezTo>
                      <a:pt x="293" y="278"/>
                      <a:pt x="292" y="275"/>
                      <a:pt x="289" y="272"/>
                    </a:cubicBezTo>
                    <a:cubicBezTo>
                      <a:pt x="275" y="258"/>
                      <a:pt x="275" y="258"/>
                      <a:pt x="275" y="258"/>
                    </a:cubicBezTo>
                    <a:cubicBezTo>
                      <a:pt x="273" y="257"/>
                      <a:pt x="273" y="255"/>
                      <a:pt x="274" y="253"/>
                    </a:cubicBezTo>
                    <a:cubicBezTo>
                      <a:pt x="277" y="249"/>
                      <a:pt x="277" y="249"/>
                      <a:pt x="277" y="249"/>
                    </a:cubicBezTo>
                    <a:cubicBezTo>
                      <a:pt x="278" y="248"/>
                      <a:pt x="281" y="247"/>
                      <a:pt x="283" y="248"/>
                    </a:cubicBezTo>
                    <a:cubicBezTo>
                      <a:pt x="299" y="259"/>
                      <a:pt x="299" y="259"/>
                      <a:pt x="299" y="259"/>
                    </a:cubicBezTo>
                    <a:cubicBezTo>
                      <a:pt x="302" y="261"/>
                      <a:pt x="306" y="261"/>
                      <a:pt x="310" y="260"/>
                    </a:cubicBezTo>
                    <a:cubicBezTo>
                      <a:pt x="313" y="256"/>
                      <a:pt x="316" y="251"/>
                      <a:pt x="318" y="246"/>
                    </a:cubicBezTo>
                    <a:cubicBezTo>
                      <a:pt x="318" y="242"/>
                      <a:pt x="315" y="239"/>
                      <a:pt x="312" y="237"/>
                    </a:cubicBezTo>
                    <a:cubicBezTo>
                      <a:pt x="294" y="228"/>
                      <a:pt x="294" y="228"/>
                      <a:pt x="294" y="228"/>
                    </a:cubicBezTo>
                    <a:cubicBezTo>
                      <a:pt x="292" y="227"/>
                      <a:pt x="292" y="225"/>
                      <a:pt x="292" y="223"/>
                    </a:cubicBezTo>
                    <a:cubicBezTo>
                      <a:pt x="294" y="218"/>
                      <a:pt x="294" y="218"/>
                      <a:pt x="294" y="218"/>
                    </a:cubicBezTo>
                    <a:cubicBezTo>
                      <a:pt x="295" y="217"/>
                      <a:pt x="297" y="216"/>
                      <a:pt x="299" y="216"/>
                    </a:cubicBezTo>
                    <a:cubicBezTo>
                      <a:pt x="318" y="222"/>
                      <a:pt x="318" y="222"/>
                      <a:pt x="318" y="222"/>
                    </a:cubicBezTo>
                    <a:cubicBezTo>
                      <a:pt x="322" y="223"/>
                      <a:pt x="326" y="223"/>
                      <a:pt x="329" y="221"/>
                    </a:cubicBezTo>
                    <a:cubicBezTo>
                      <a:pt x="331" y="215"/>
                      <a:pt x="332" y="210"/>
                      <a:pt x="333" y="204"/>
                    </a:cubicBezTo>
                    <a:cubicBezTo>
                      <a:pt x="332" y="201"/>
                      <a:pt x="329" y="199"/>
                      <a:pt x="325" y="198"/>
                    </a:cubicBezTo>
                    <a:close/>
                  </a:path>
                </a:pathLst>
              </a:custGeom>
              <a:solidFill>
                <a:srgbClr val="364B4D"/>
              </a:solidFill>
              <a:ln>
                <a:noFill/>
              </a:ln>
              <a:effectLst/>
            </p:spPr>
            <p:txBody>
              <a:bodyPr vert="horz" wrap="square" lIns="68580" tIns="34290" rIns="68580" bIns="34290" numCol="1" anchor="t" anchorCtr="0" compatLnSpc="1">
                <a:prstTxWarp prst="textNoShape">
                  <a:avLst/>
                </a:prstTxWarp>
              </a:bodyPr>
              <a:lstStyle/>
              <a:p>
                <a:pPr>
                  <a:defRPr/>
                </a:pPr>
                <a:endParaRPr lang="en-US" kern="0" dirty="0">
                  <a:solidFill>
                    <a:prstClr val="black"/>
                  </a:solidFill>
                  <a:latin typeface="Calibri"/>
                </a:endParaRPr>
              </a:p>
            </p:txBody>
          </p:sp>
          <p:sp>
            <p:nvSpPr>
              <p:cNvPr id="50" name="Freeform 14">
                <a:extLst>
                  <a:ext uri="{FF2B5EF4-FFF2-40B4-BE49-F238E27FC236}">
                    <a16:creationId xmlns:a16="http://schemas.microsoft.com/office/drawing/2014/main" id="{0E78FCC4-1908-40ED-9B53-DB4A6F231DA3}"/>
                  </a:ext>
                </a:extLst>
              </p:cNvPr>
              <p:cNvSpPr>
                <a:spLocks noEditPoints="1"/>
              </p:cNvSpPr>
              <p:nvPr/>
            </p:nvSpPr>
            <p:spPr bwMode="auto">
              <a:xfrm flipH="1">
                <a:off x="6081862" y="3391980"/>
                <a:ext cx="1387886" cy="1387885"/>
              </a:xfrm>
              <a:custGeom>
                <a:avLst/>
                <a:gdLst>
                  <a:gd name="T0" fmla="*/ 643 w 643"/>
                  <a:gd name="T1" fmla="*/ 338 h 643"/>
                  <a:gd name="T2" fmla="*/ 586 w 643"/>
                  <a:gd name="T3" fmla="*/ 300 h 643"/>
                  <a:gd name="T4" fmla="*/ 620 w 643"/>
                  <a:gd name="T5" fmla="*/ 267 h 643"/>
                  <a:gd name="T6" fmla="*/ 571 w 643"/>
                  <a:gd name="T7" fmla="*/ 232 h 643"/>
                  <a:gd name="T8" fmla="*/ 595 w 643"/>
                  <a:gd name="T9" fmla="*/ 192 h 643"/>
                  <a:gd name="T10" fmla="*/ 540 w 643"/>
                  <a:gd name="T11" fmla="*/ 171 h 643"/>
                  <a:gd name="T12" fmla="*/ 553 w 643"/>
                  <a:gd name="T13" fmla="*/ 126 h 643"/>
                  <a:gd name="T14" fmla="*/ 493 w 643"/>
                  <a:gd name="T15" fmla="*/ 119 h 643"/>
                  <a:gd name="T16" fmla="*/ 494 w 643"/>
                  <a:gd name="T17" fmla="*/ 73 h 643"/>
                  <a:gd name="T18" fmla="*/ 435 w 643"/>
                  <a:gd name="T19" fmla="*/ 82 h 643"/>
                  <a:gd name="T20" fmla="*/ 424 w 643"/>
                  <a:gd name="T21" fmla="*/ 36 h 643"/>
                  <a:gd name="T22" fmla="*/ 369 w 643"/>
                  <a:gd name="T23" fmla="*/ 61 h 643"/>
                  <a:gd name="T24" fmla="*/ 346 w 643"/>
                  <a:gd name="T25" fmla="*/ 20 h 643"/>
                  <a:gd name="T26" fmla="*/ 299 w 643"/>
                  <a:gd name="T27" fmla="*/ 19 h 643"/>
                  <a:gd name="T28" fmla="*/ 276 w 643"/>
                  <a:gd name="T29" fmla="*/ 60 h 643"/>
                  <a:gd name="T30" fmla="*/ 221 w 643"/>
                  <a:gd name="T31" fmla="*/ 35 h 643"/>
                  <a:gd name="T32" fmla="*/ 210 w 643"/>
                  <a:gd name="T33" fmla="*/ 81 h 643"/>
                  <a:gd name="T34" fmla="*/ 150 w 643"/>
                  <a:gd name="T35" fmla="*/ 71 h 643"/>
                  <a:gd name="T36" fmla="*/ 151 w 643"/>
                  <a:gd name="T37" fmla="*/ 118 h 643"/>
                  <a:gd name="T38" fmla="*/ 91 w 643"/>
                  <a:gd name="T39" fmla="*/ 124 h 643"/>
                  <a:gd name="T40" fmla="*/ 104 w 643"/>
                  <a:gd name="T41" fmla="*/ 170 h 643"/>
                  <a:gd name="T42" fmla="*/ 48 w 643"/>
                  <a:gd name="T43" fmla="*/ 190 h 643"/>
                  <a:gd name="T44" fmla="*/ 72 w 643"/>
                  <a:gd name="T45" fmla="*/ 231 h 643"/>
                  <a:gd name="T46" fmla="*/ 23 w 643"/>
                  <a:gd name="T47" fmla="*/ 266 h 643"/>
                  <a:gd name="T48" fmla="*/ 57 w 643"/>
                  <a:gd name="T49" fmla="*/ 299 h 643"/>
                  <a:gd name="T50" fmla="*/ 1 w 643"/>
                  <a:gd name="T51" fmla="*/ 337 h 643"/>
                  <a:gd name="T52" fmla="*/ 66 w 643"/>
                  <a:gd name="T53" fmla="*/ 359 h 643"/>
                  <a:gd name="T54" fmla="*/ 16 w 643"/>
                  <a:gd name="T55" fmla="*/ 420 h 643"/>
                  <a:gd name="T56" fmla="*/ 85 w 643"/>
                  <a:gd name="T57" fmla="*/ 424 h 643"/>
                  <a:gd name="T58" fmla="*/ 51 w 643"/>
                  <a:gd name="T59" fmla="*/ 495 h 643"/>
                  <a:gd name="T60" fmla="*/ 119 w 643"/>
                  <a:gd name="T61" fmla="*/ 482 h 643"/>
                  <a:gd name="T62" fmla="*/ 106 w 643"/>
                  <a:gd name="T63" fmla="*/ 559 h 643"/>
                  <a:gd name="T64" fmla="*/ 168 w 643"/>
                  <a:gd name="T65" fmla="*/ 529 h 643"/>
                  <a:gd name="T66" fmla="*/ 174 w 643"/>
                  <a:gd name="T67" fmla="*/ 607 h 643"/>
                  <a:gd name="T68" fmla="*/ 227 w 643"/>
                  <a:gd name="T69" fmla="*/ 561 h 643"/>
                  <a:gd name="T70" fmla="*/ 253 w 643"/>
                  <a:gd name="T71" fmla="*/ 636 h 643"/>
                  <a:gd name="T72" fmla="*/ 292 w 643"/>
                  <a:gd name="T73" fmla="*/ 578 h 643"/>
                  <a:gd name="T74" fmla="*/ 322 w 643"/>
                  <a:gd name="T75" fmla="*/ 643 h 643"/>
                  <a:gd name="T76" fmla="*/ 350 w 643"/>
                  <a:gd name="T77" fmla="*/ 578 h 643"/>
                  <a:gd name="T78" fmla="*/ 389 w 643"/>
                  <a:gd name="T79" fmla="*/ 636 h 643"/>
                  <a:gd name="T80" fmla="*/ 416 w 643"/>
                  <a:gd name="T81" fmla="*/ 562 h 643"/>
                  <a:gd name="T82" fmla="*/ 468 w 643"/>
                  <a:gd name="T83" fmla="*/ 608 h 643"/>
                  <a:gd name="T84" fmla="*/ 475 w 643"/>
                  <a:gd name="T85" fmla="*/ 529 h 643"/>
                  <a:gd name="T86" fmla="*/ 537 w 643"/>
                  <a:gd name="T87" fmla="*/ 560 h 643"/>
                  <a:gd name="T88" fmla="*/ 523 w 643"/>
                  <a:gd name="T89" fmla="*/ 482 h 643"/>
                  <a:gd name="T90" fmla="*/ 591 w 643"/>
                  <a:gd name="T91" fmla="*/ 497 h 643"/>
                  <a:gd name="T92" fmla="*/ 558 w 643"/>
                  <a:gd name="T93" fmla="*/ 425 h 643"/>
                  <a:gd name="T94" fmla="*/ 627 w 643"/>
                  <a:gd name="T95" fmla="*/ 421 h 643"/>
                  <a:gd name="T96" fmla="*/ 577 w 643"/>
                  <a:gd name="T97" fmla="*/ 360 h 643"/>
                  <a:gd name="T98" fmla="*/ 324 w 643"/>
                  <a:gd name="T99" fmla="*/ 113 h 6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43" h="643">
                    <a:moveTo>
                      <a:pt x="578" y="351"/>
                    </a:moveTo>
                    <a:cubicBezTo>
                      <a:pt x="579" y="347"/>
                      <a:pt x="582" y="345"/>
                      <a:pt x="586" y="345"/>
                    </a:cubicBezTo>
                    <a:cubicBezTo>
                      <a:pt x="624" y="346"/>
                      <a:pt x="624" y="346"/>
                      <a:pt x="624" y="346"/>
                    </a:cubicBezTo>
                    <a:cubicBezTo>
                      <a:pt x="631" y="347"/>
                      <a:pt x="638" y="343"/>
                      <a:pt x="643" y="338"/>
                    </a:cubicBezTo>
                    <a:cubicBezTo>
                      <a:pt x="643" y="333"/>
                      <a:pt x="643" y="327"/>
                      <a:pt x="643" y="322"/>
                    </a:cubicBezTo>
                    <a:cubicBezTo>
                      <a:pt x="643" y="316"/>
                      <a:pt x="643" y="311"/>
                      <a:pt x="643" y="306"/>
                    </a:cubicBezTo>
                    <a:cubicBezTo>
                      <a:pt x="638" y="301"/>
                      <a:pt x="631" y="298"/>
                      <a:pt x="624" y="299"/>
                    </a:cubicBezTo>
                    <a:cubicBezTo>
                      <a:pt x="586" y="300"/>
                      <a:pt x="586" y="300"/>
                      <a:pt x="586" y="300"/>
                    </a:cubicBezTo>
                    <a:cubicBezTo>
                      <a:pt x="582" y="300"/>
                      <a:pt x="578" y="297"/>
                      <a:pt x="578" y="293"/>
                    </a:cubicBezTo>
                    <a:cubicBezTo>
                      <a:pt x="577" y="284"/>
                      <a:pt x="577" y="284"/>
                      <a:pt x="577" y="284"/>
                    </a:cubicBezTo>
                    <a:cubicBezTo>
                      <a:pt x="576" y="280"/>
                      <a:pt x="579" y="276"/>
                      <a:pt x="583" y="276"/>
                    </a:cubicBezTo>
                    <a:cubicBezTo>
                      <a:pt x="620" y="267"/>
                      <a:pt x="620" y="267"/>
                      <a:pt x="620" y="267"/>
                    </a:cubicBezTo>
                    <a:cubicBezTo>
                      <a:pt x="627" y="266"/>
                      <a:pt x="633" y="261"/>
                      <a:pt x="636" y="255"/>
                    </a:cubicBezTo>
                    <a:cubicBezTo>
                      <a:pt x="634" y="244"/>
                      <a:pt x="631" y="234"/>
                      <a:pt x="628" y="224"/>
                    </a:cubicBezTo>
                    <a:cubicBezTo>
                      <a:pt x="622" y="220"/>
                      <a:pt x="615" y="219"/>
                      <a:pt x="608" y="221"/>
                    </a:cubicBezTo>
                    <a:cubicBezTo>
                      <a:pt x="571" y="232"/>
                      <a:pt x="571" y="232"/>
                      <a:pt x="571" y="232"/>
                    </a:cubicBezTo>
                    <a:cubicBezTo>
                      <a:pt x="567" y="233"/>
                      <a:pt x="563" y="231"/>
                      <a:pt x="562" y="228"/>
                    </a:cubicBezTo>
                    <a:cubicBezTo>
                      <a:pt x="558" y="219"/>
                      <a:pt x="558" y="219"/>
                      <a:pt x="558" y="219"/>
                    </a:cubicBezTo>
                    <a:cubicBezTo>
                      <a:pt x="557" y="216"/>
                      <a:pt x="559" y="211"/>
                      <a:pt x="562" y="209"/>
                    </a:cubicBezTo>
                    <a:cubicBezTo>
                      <a:pt x="595" y="192"/>
                      <a:pt x="595" y="192"/>
                      <a:pt x="595" y="192"/>
                    </a:cubicBezTo>
                    <a:cubicBezTo>
                      <a:pt x="602" y="189"/>
                      <a:pt x="606" y="182"/>
                      <a:pt x="608" y="176"/>
                    </a:cubicBezTo>
                    <a:cubicBezTo>
                      <a:pt x="603" y="166"/>
                      <a:pt x="598" y="157"/>
                      <a:pt x="592" y="148"/>
                    </a:cubicBezTo>
                    <a:cubicBezTo>
                      <a:pt x="586" y="146"/>
                      <a:pt x="578" y="147"/>
                      <a:pt x="572" y="150"/>
                    </a:cubicBezTo>
                    <a:cubicBezTo>
                      <a:pt x="540" y="171"/>
                      <a:pt x="540" y="171"/>
                      <a:pt x="540" y="171"/>
                    </a:cubicBezTo>
                    <a:cubicBezTo>
                      <a:pt x="536" y="173"/>
                      <a:pt x="532" y="172"/>
                      <a:pt x="529" y="169"/>
                    </a:cubicBezTo>
                    <a:cubicBezTo>
                      <a:pt x="524" y="161"/>
                      <a:pt x="524" y="161"/>
                      <a:pt x="524" y="161"/>
                    </a:cubicBezTo>
                    <a:cubicBezTo>
                      <a:pt x="522" y="158"/>
                      <a:pt x="522" y="154"/>
                      <a:pt x="525" y="151"/>
                    </a:cubicBezTo>
                    <a:cubicBezTo>
                      <a:pt x="553" y="126"/>
                      <a:pt x="553" y="126"/>
                      <a:pt x="553" y="126"/>
                    </a:cubicBezTo>
                    <a:cubicBezTo>
                      <a:pt x="558" y="121"/>
                      <a:pt x="561" y="114"/>
                      <a:pt x="560" y="107"/>
                    </a:cubicBezTo>
                    <a:cubicBezTo>
                      <a:pt x="553" y="99"/>
                      <a:pt x="546" y="91"/>
                      <a:pt x="538" y="84"/>
                    </a:cubicBezTo>
                    <a:cubicBezTo>
                      <a:pt x="531" y="84"/>
                      <a:pt x="524" y="86"/>
                      <a:pt x="519" y="91"/>
                    </a:cubicBezTo>
                    <a:cubicBezTo>
                      <a:pt x="493" y="119"/>
                      <a:pt x="493" y="119"/>
                      <a:pt x="493" y="119"/>
                    </a:cubicBezTo>
                    <a:cubicBezTo>
                      <a:pt x="490" y="122"/>
                      <a:pt x="486" y="123"/>
                      <a:pt x="483" y="120"/>
                    </a:cubicBezTo>
                    <a:cubicBezTo>
                      <a:pt x="476" y="115"/>
                      <a:pt x="476" y="115"/>
                      <a:pt x="476" y="115"/>
                    </a:cubicBezTo>
                    <a:cubicBezTo>
                      <a:pt x="472" y="112"/>
                      <a:pt x="472" y="108"/>
                      <a:pt x="474" y="104"/>
                    </a:cubicBezTo>
                    <a:cubicBezTo>
                      <a:pt x="494" y="73"/>
                      <a:pt x="494" y="73"/>
                      <a:pt x="494" y="73"/>
                    </a:cubicBezTo>
                    <a:cubicBezTo>
                      <a:pt x="498" y="66"/>
                      <a:pt x="499" y="59"/>
                      <a:pt x="497" y="52"/>
                    </a:cubicBezTo>
                    <a:cubicBezTo>
                      <a:pt x="488" y="46"/>
                      <a:pt x="478" y="41"/>
                      <a:pt x="469" y="36"/>
                    </a:cubicBezTo>
                    <a:cubicBezTo>
                      <a:pt x="462" y="37"/>
                      <a:pt x="456" y="42"/>
                      <a:pt x="453" y="48"/>
                    </a:cubicBezTo>
                    <a:cubicBezTo>
                      <a:pt x="435" y="82"/>
                      <a:pt x="435" y="82"/>
                      <a:pt x="435" y="82"/>
                    </a:cubicBezTo>
                    <a:cubicBezTo>
                      <a:pt x="433" y="85"/>
                      <a:pt x="429" y="87"/>
                      <a:pt x="425" y="85"/>
                    </a:cubicBezTo>
                    <a:cubicBezTo>
                      <a:pt x="417" y="82"/>
                      <a:pt x="417" y="82"/>
                      <a:pt x="417" y="82"/>
                    </a:cubicBezTo>
                    <a:cubicBezTo>
                      <a:pt x="413" y="80"/>
                      <a:pt x="411" y="76"/>
                      <a:pt x="412" y="72"/>
                    </a:cubicBezTo>
                    <a:cubicBezTo>
                      <a:pt x="424" y="36"/>
                      <a:pt x="424" y="36"/>
                      <a:pt x="424" y="36"/>
                    </a:cubicBezTo>
                    <a:cubicBezTo>
                      <a:pt x="426" y="29"/>
                      <a:pt x="425" y="22"/>
                      <a:pt x="421" y="16"/>
                    </a:cubicBezTo>
                    <a:cubicBezTo>
                      <a:pt x="411" y="13"/>
                      <a:pt x="400" y="10"/>
                      <a:pt x="390" y="8"/>
                    </a:cubicBezTo>
                    <a:cubicBezTo>
                      <a:pt x="384" y="11"/>
                      <a:pt x="379" y="16"/>
                      <a:pt x="378" y="23"/>
                    </a:cubicBezTo>
                    <a:cubicBezTo>
                      <a:pt x="369" y="61"/>
                      <a:pt x="369" y="61"/>
                      <a:pt x="369" y="61"/>
                    </a:cubicBezTo>
                    <a:cubicBezTo>
                      <a:pt x="368" y="65"/>
                      <a:pt x="364" y="67"/>
                      <a:pt x="360" y="67"/>
                    </a:cubicBezTo>
                    <a:cubicBezTo>
                      <a:pt x="351" y="65"/>
                      <a:pt x="351" y="65"/>
                      <a:pt x="351" y="65"/>
                    </a:cubicBezTo>
                    <a:cubicBezTo>
                      <a:pt x="347" y="65"/>
                      <a:pt x="345" y="61"/>
                      <a:pt x="345" y="57"/>
                    </a:cubicBezTo>
                    <a:cubicBezTo>
                      <a:pt x="346" y="20"/>
                      <a:pt x="346" y="20"/>
                      <a:pt x="346" y="20"/>
                    </a:cubicBezTo>
                    <a:cubicBezTo>
                      <a:pt x="347" y="12"/>
                      <a:pt x="344" y="5"/>
                      <a:pt x="338" y="1"/>
                    </a:cubicBezTo>
                    <a:cubicBezTo>
                      <a:pt x="333" y="0"/>
                      <a:pt x="327" y="0"/>
                      <a:pt x="322" y="0"/>
                    </a:cubicBezTo>
                    <a:cubicBezTo>
                      <a:pt x="317" y="0"/>
                      <a:pt x="311" y="0"/>
                      <a:pt x="306" y="1"/>
                    </a:cubicBezTo>
                    <a:cubicBezTo>
                      <a:pt x="301" y="5"/>
                      <a:pt x="298" y="12"/>
                      <a:pt x="299" y="19"/>
                    </a:cubicBezTo>
                    <a:cubicBezTo>
                      <a:pt x="300" y="57"/>
                      <a:pt x="300" y="57"/>
                      <a:pt x="300" y="57"/>
                    </a:cubicBezTo>
                    <a:cubicBezTo>
                      <a:pt x="300" y="61"/>
                      <a:pt x="297" y="65"/>
                      <a:pt x="293" y="65"/>
                    </a:cubicBezTo>
                    <a:cubicBezTo>
                      <a:pt x="284" y="66"/>
                      <a:pt x="284" y="66"/>
                      <a:pt x="284" y="66"/>
                    </a:cubicBezTo>
                    <a:cubicBezTo>
                      <a:pt x="280" y="67"/>
                      <a:pt x="276" y="64"/>
                      <a:pt x="276" y="60"/>
                    </a:cubicBezTo>
                    <a:cubicBezTo>
                      <a:pt x="267" y="24"/>
                      <a:pt x="267" y="24"/>
                      <a:pt x="267" y="24"/>
                    </a:cubicBezTo>
                    <a:cubicBezTo>
                      <a:pt x="266" y="16"/>
                      <a:pt x="261" y="11"/>
                      <a:pt x="255" y="7"/>
                    </a:cubicBezTo>
                    <a:cubicBezTo>
                      <a:pt x="244" y="10"/>
                      <a:pt x="234" y="12"/>
                      <a:pt x="224" y="16"/>
                    </a:cubicBezTo>
                    <a:cubicBezTo>
                      <a:pt x="220" y="21"/>
                      <a:pt x="219" y="28"/>
                      <a:pt x="221" y="35"/>
                    </a:cubicBezTo>
                    <a:cubicBezTo>
                      <a:pt x="232" y="72"/>
                      <a:pt x="232" y="72"/>
                      <a:pt x="232" y="72"/>
                    </a:cubicBezTo>
                    <a:cubicBezTo>
                      <a:pt x="233" y="76"/>
                      <a:pt x="231" y="80"/>
                      <a:pt x="228" y="82"/>
                    </a:cubicBezTo>
                    <a:cubicBezTo>
                      <a:pt x="219" y="85"/>
                      <a:pt x="219" y="85"/>
                      <a:pt x="219" y="85"/>
                    </a:cubicBezTo>
                    <a:cubicBezTo>
                      <a:pt x="216" y="86"/>
                      <a:pt x="211" y="85"/>
                      <a:pt x="210" y="81"/>
                    </a:cubicBezTo>
                    <a:cubicBezTo>
                      <a:pt x="192" y="48"/>
                      <a:pt x="192" y="48"/>
                      <a:pt x="192" y="48"/>
                    </a:cubicBezTo>
                    <a:cubicBezTo>
                      <a:pt x="189" y="41"/>
                      <a:pt x="182" y="37"/>
                      <a:pt x="176" y="35"/>
                    </a:cubicBezTo>
                    <a:cubicBezTo>
                      <a:pt x="166" y="40"/>
                      <a:pt x="157" y="46"/>
                      <a:pt x="148" y="51"/>
                    </a:cubicBezTo>
                    <a:cubicBezTo>
                      <a:pt x="146" y="58"/>
                      <a:pt x="147" y="65"/>
                      <a:pt x="150" y="71"/>
                    </a:cubicBezTo>
                    <a:cubicBezTo>
                      <a:pt x="171" y="104"/>
                      <a:pt x="171" y="104"/>
                      <a:pt x="171" y="104"/>
                    </a:cubicBezTo>
                    <a:cubicBezTo>
                      <a:pt x="173" y="107"/>
                      <a:pt x="172" y="112"/>
                      <a:pt x="169" y="114"/>
                    </a:cubicBezTo>
                    <a:cubicBezTo>
                      <a:pt x="162" y="119"/>
                      <a:pt x="162" y="119"/>
                      <a:pt x="162" y="119"/>
                    </a:cubicBezTo>
                    <a:cubicBezTo>
                      <a:pt x="158" y="122"/>
                      <a:pt x="154" y="121"/>
                      <a:pt x="151" y="118"/>
                    </a:cubicBezTo>
                    <a:cubicBezTo>
                      <a:pt x="126" y="91"/>
                      <a:pt x="126" y="91"/>
                      <a:pt x="126" y="91"/>
                    </a:cubicBezTo>
                    <a:cubicBezTo>
                      <a:pt x="121" y="85"/>
                      <a:pt x="114" y="83"/>
                      <a:pt x="107" y="83"/>
                    </a:cubicBezTo>
                    <a:cubicBezTo>
                      <a:pt x="99" y="90"/>
                      <a:pt x="91" y="98"/>
                      <a:pt x="84" y="106"/>
                    </a:cubicBezTo>
                    <a:cubicBezTo>
                      <a:pt x="84" y="112"/>
                      <a:pt x="86" y="119"/>
                      <a:pt x="91" y="124"/>
                    </a:cubicBezTo>
                    <a:cubicBezTo>
                      <a:pt x="119" y="150"/>
                      <a:pt x="119" y="150"/>
                      <a:pt x="119" y="150"/>
                    </a:cubicBezTo>
                    <a:cubicBezTo>
                      <a:pt x="122" y="153"/>
                      <a:pt x="123" y="158"/>
                      <a:pt x="120" y="161"/>
                    </a:cubicBezTo>
                    <a:cubicBezTo>
                      <a:pt x="115" y="168"/>
                      <a:pt x="115" y="168"/>
                      <a:pt x="115" y="168"/>
                    </a:cubicBezTo>
                    <a:cubicBezTo>
                      <a:pt x="112" y="171"/>
                      <a:pt x="108" y="172"/>
                      <a:pt x="104" y="170"/>
                    </a:cubicBezTo>
                    <a:cubicBezTo>
                      <a:pt x="73" y="149"/>
                      <a:pt x="73" y="149"/>
                      <a:pt x="73" y="149"/>
                    </a:cubicBezTo>
                    <a:cubicBezTo>
                      <a:pt x="66" y="145"/>
                      <a:pt x="59" y="145"/>
                      <a:pt x="52" y="147"/>
                    </a:cubicBezTo>
                    <a:cubicBezTo>
                      <a:pt x="46" y="156"/>
                      <a:pt x="41" y="165"/>
                      <a:pt x="36" y="174"/>
                    </a:cubicBezTo>
                    <a:cubicBezTo>
                      <a:pt x="38" y="181"/>
                      <a:pt x="42" y="187"/>
                      <a:pt x="48" y="190"/>
                    </a:cubicBezTo>
                    <a:cubicBezTo>
                      <a:pt x="82" y="208"/>
                      <a:pt x="82" y="208"/>
                      <a:pt x="82" y="208"/>
                    </a:cubicBezTo>
                    <a:cubicBezTo>
                      <a:pt x="85" y="210"/>
                      <a:pt x="87" y="215"/>
                      <a:pt x="85" y="218"/>
                    </a:cubicBezTo>
                    <a:cubicBezTo>
                      <a:pt x="82" y="227"/>
                      <a:pt x="82" y="227"/>
                      <a:pt x="82" y="227"/>
                    </a:cubicBezTo>
                    <a:cubicBezTo>
                      <a:pt x="80" y="230"/>
                      <a:pt x="76" y="232"/>
                      <a:pt x="72" y="231"/>
                    </a:cubicBezTo>
                    <a:cubicBezTo>
                      <a:pt x="36" y="220"/>
                      <a:pt x="36" y="220"/>
                      <a:pt x="36" y="220"/>
                    </a:cubicBezTo>
                    <a:cubicBezTo>
                      <a:pt x="29" y="217"/>
                      <a:pt x="22" y="219"/>
                      <a:pt x="16" y="222"/>
                    </a:cubicBezTo>
                    <a:cubicBezTo>
                      <a:pt x="13" y="233"/>
                      <a:pt x="10" y="243"/>
                      <a:pt x="8" y="253"/>
                    </a:cubicBezTo>
                    <a:cubicBezTo>
                      <a:pt x="11" y="259"/>
                      <a:pt x="16" y="264"/>
                      <a:pt x="23" y="266"/>
                    </a:cubicBezTo>
                    <a:cubicBezTo>
                      <a:pt x="61" y="274"/>
                      <a:pt x="61" y="274"/>
                      <a:pt x="61" y="274"/>
                    </a:cubicBezTo>
                    <a:cubicBezTo>
                      <a:pt x="65" y="275"/>
                      <a:pt x="67" y="279"/>
                      <a:pt x="67" y="283"/>
                    </a:cubicBezTo>
                    <a:cubicBezTo>
                      <a:pt x="65" y="292"/>
                      <a:pt x="65" y="292"/>
                      <a:pt x="65" y="292"/>
                    </a:cubicBezTo>
                    <a:cubicBezTo>
                      <a:pt x="65" y="296"/>
                      <a:pt x="61" y="299"/>
                      <a:pt x="57" y="299"/>
                    </a:cubicBezTo>
                    <a:cubicBezTo>
                      <a:pt x="20" y="297"/>
                      <a:pt x="20" y="297"/>
                      <a:pt x="20" y="297"/>
                    </a:cubicBezTo>
                    <a:cubicBezTo>
                      <a:pt x="12" y="297"/>
                      <a:pt x="5" y="300"/>
                      <a:pt x="1" y="305"/>
                    </a:cubicBezTo>
                    <a:cubicBezTo>
                      <a:pt x="1" y="310"/>
                      <a:pt x="0" y="316"/>
                      <a:pt x="0" y="322"/>
                    </a:cubicBezTo>
                    <a:cubicBezTo>
                      <a:pt x="0" y="327"/>
                      <a:pt x="0" y="332"/>
                      <a:pt x="1" y="337"/>
                    </a:cubicBezTo>
                    <a:cubicBezTo>
                      <a:pt x="5" y="342"/>
                      <a:pt x="12" y="345"/>
                      <a:pt x="19" y="345"/>
                    </a:cubicBezTo>
                    <a:cubicBezTo>
                      <a:pt x="57" y="344"/>
                      <a:pt x="57" y="344"/>
                      <a:pt x="57" y="344"/>
                    </a:cubicBezTo>
                    <a:cubicBezTo>
                      <a:pt x="61" y="343"/>
                      <a:pt x="65" y="346"/>
                      <a:pt x="65" y="350"/>
                    </a:cubicBezTo>
                    <a:cubicBezTo>
                      <a:pt x="66" y="359"/>
                      <a:pt x="66" y="359"/>
                      <a:pt x="66" y="359"/>
                    </a:cubicBezTo>
                    <a:cubicBezTo>
                      <a:pt x="67" y="363"/>
                      <a:pt x="64" y="367"/>
                      <a:pt x="60" y="368"/>
                    </a:cubicBezTo>
                    <a:cubicBezTo>
                      <a:pt x="24" y="376"/>
                      <a:pt x="24" y="376"/>
                      <a:pt x="24" y="376"/>
                    </a:cubicBezTo>
                    <a:cubicBezTo>
                      <a:pt x="16" y="378"/>
                      <a:pt x="11" y="382"/>
                      <a:pt x="7" y="389"/>
                    </a:cubicBezTo>
                    <a:cubicBezTo>
                      <a:pt x="10" y="399"/>
                      <a:pt x="12" y="409"/>
                      <a:pt x="16" y="420"/>
                    </a:cubicBezTo>
                    <a:cubicBezTo>
                      <a:pt x="21" y="423"/>
                      <a:pt x="28" y="424"/>
                      <a:pt x="35" y="422"/>
                    </a:cubicBezTo>
                    <a:cubicBezTo>
                      <a:pt x="72" y="411"/>
                      <a:pt x="72" y="411"/>
                      <a:pt x="72" y="411"/>
                    </a:cubicBezTo>
                    <a:cubicBezTo>
                      <a:pt x="76" y="410"/>
                      <a:pt x="80" y="412"/>
                      <a:pt x="82" y="416"/>
                    </a:cubicBezTo>
                    <a:cubicBezTo>
                      <a:pt x="85" y="424"/>
                      <a:pt x="85" y="424"/>
                      <a:pt x="85" y="424"/>
                    </a:cubicBezTo>
                    <a:cubicBezTo>
                      <a:pt x="86" y="428"/>
                      <a:pt x="85" y="432"/>
                      <a:pt x="81" y="434"/>
                    </a:cubicBezTo>
                    <a:cubicBezTo>
                      <a:pt x="48" y="451"/>
                      <a:pt x="48" y="451"/>
                      <a:pt x="48" y="451"/>
                    </a:cubicBezTo>
                    <a:cubicBezTo>
                      <a:pt x="41" y="455"/>
                      <a:pt x="37" y="461"/>
                      <a:pt x="35" y="468"/>
                    </a:cubicBezTo>
                    <a:cubicBezTo>
                      <a:pt x="40" y="477"/>
                      <a:pt x="46" y="486"/>
                      <a:pt x="51" y="495"/>
                    </a:cubicBezTo>
                    <a:cubicBezTo>
                      <a:pt x="58" y="497"/>
                      <a:pt x="65" y="497"/>
                      <a:pt x="71" y="493"/>
                    </a:cubicBezTo>
                    <a:cubicBezTo>
                      <a:pt x="104" y="473"/>
                      <a:pt x="104" y="473"/>
                      <a:pt x="104" y="473"/>
                    </a:cubicBezTo>
                    <a:cubicBezTo>
                      <a:pt x="107" y="471"/>
                      <a:pt x="112" y="471"/>
                      <a:pt x="114" y="475"/>
                    </a:cubicBezTo>
                    <a:cubicBezTo>
                      <a:pt x="119" y="482"/>
                      <a:pt x="119" y="482"/>
                      <a:pt x="119" y="482"/>
                    </a:cubicBezTo>
                    <a:cubicBezTo>
                      <a:pt x="122" y="485"/>
                      <a:pt x="121" y="490"/>
                      <a:pt x="118" y="492"/>
                    </a:cubicBezTo>
                    <a:cubicBezTo>
                      <a:pt x="91" y="518"/>
                      <a:pt x="91" y="518"/>
                      <a:pt x="91" y="518"/>
                    </a:cubicBezTo>
                    <a:cubicBezTo>
                      <a:pt x="85" y="523"/>
                      <a:pt x="83" y="530"/>
                      <a:pt x="83" y="537"/>
                    </a:cubicBezTo>
                    <a:cubicBezTo>
                      <a:pt x="90" y="545"/>
                      <a:pt x="98" y="552"/>
                      <a:pt x="106" y="559"/>
                    </a:cubicBezTo>
                    <a:cubicBezTo>
                      <a:pt x="112" y="560"/>
                      <a:pt x="119" y="557"/>
                      <a:pt x="124" y="552"/>
                    </a:cubicBezTo>
                    <a:cubicBezTo>
                      <a:pt x="150" y="524"/>
                      <a:pt x="150" y="524"/>
                      <a:pt x="150" y="524"/>
                    </a:cubicBezTo>
                    <a:cubicBezTo>
                      <a:pt x="153" y="521"/>
                      <a:pt x="158" y="521"/>
                      <a:pt x="161" y="523"/>
                    </a:cubicBezTo>
                    <a:cubicBezTo>
                      <a:pt x="168" y="529"/>
                      <a:pt x="168" y="529"/>
                      <a:pt x="168" y="529"/>
                    </a:cubicBezTo>
                    <a:cubicBezTo>
                      <a:pt x="171" y="531"/>
                      <a:pt x="172" y="536"/>
                      <a:pt x="170" y="539"/>
                    </a:cubicBezTo>
                    <a:cubicBezTo>
                      <a:pt x="149" y="571"/>
                      <a:pt x="149" y="571"/>
                      <a:pt x="149" y="571"/>
                    </a:cubicBezTo>
                    <a:cubicBezTo>
                      <a:pt x="145" y="577"/>
                      <a:pt x="145" y="585"/>
                      <a:pt x="147" y="591"/>
                    </a:cubicBezTo>
                    <a:cubicBezTo>
                      <a:pt x="156" y="597"/>
                      <a:pt x="165" y="602"/>
                      <a:pt x="174" y="607"/>
                    </a:cubicBezTo>
                    <a:cubicBezTo>
                      <a:pt x="181" y="606"/>
                      <a:pt x="187" y="602"/>
                      <a:pt x="190" y="595"/>
                    </a:cubicBezTo>
                    <a:cubicBezTo>
                      <a:pt x="209" y="561"/>
                      <a:pt x="209" y="561"/>
                      <a:pt x="209" y="561"/>
                    </a:cubicBezTo>
                    <a:cubicBezTo>
                      <a:pt x="210" y="558"/>
                      <a:pt x="215" y="556"/>
                      <a:pt x="218" y="558"/>
                    </a:cubicBezTo>
                    <a:cubicBezTo>
                      <a:pt x="227" y="561"/>
                      <a:pt x="227" y="561"/>
                      <a:pt x="227" y="561"/>
                    </a:cubicBezTo>
                    <a:cubicBezTo>
                      <a:pt x="230" y="563"/>
                      <a:pt x="232" y="567"/>
                      <a:pt x="231" y="571"/>
                    </a:cubicBezTo>
                    <a:cubicBezTo>
                      <a:pt x="220" y="607"/>
                      <a:pt x="220" y="607"/>
                      <a:pt x="220" y="607"/>
                    </a:cubicBezTo>
                    <a:cubicBezTo>
                      <a:pt x="217" y="614"/>
                      <a:pt x="219" y="621"/>
                      <a:pt x="223" y="627"/>
                    </a:cubicBezTo>
                    <a:cubicBezTo>
                      <a:pt x="233" y="631"/>
                      <a:pt x="243" y="633"/>
                      <a:pt x="253" y="636"/>
                    </a:cubicBezTo>
                    <a:cubicBezTo>
                      <a:pt x="259" y="632"/>
                      <a:pt x="264" y="627"/>
                      <a:pt x="266" y="620"/>
                    </a:cubicBezTo>
                    <a:cubicBezTo>
                      <a:pt x="274" y="583"/>
                      <a:pt x="274" y="583"/>
                      <a:pt x="274" y="583"/>
                    </a:cubicBezTo>
                    <a:cubicBezTo>
                      <a:pt x="275" y="579"/>
                      <a:pt x="279" y="576"/>
                      <a:pt x="283" y="577"/>
                    </a:cubicBezTo>
                    <a:cubicBezTo>
                      <a:pt x="292" y="578"/>
                      <a:pt x="292" y="578"/>
                      <a:pt x="292" y="578"/>
                    </a:cubicBezTo>
                    <a:cubicBezTo>
                      <a:pt x="296" y="578"/>
                      <a:pt x="299" y="582"/>
                      <a:pt x="299" y="586"/>
                    </a:cubicBezTo>
                    <a:cubicBezTo>
                      <a:pt x="297" y="624"/>
                      <a:pt x="297" y="624"/>
                      <a:pt x="297" y="624"/>
                    </a:cubicBezTo>
                    <a:cubicBezTo>
                      <a:pt x="297" y="631"/>
                      <a:pt x="300" y="638"/>
                      <a:pt x="305" y="643"/>
                    </a:cubicBezTo>
                    <a:cubicBezTo>
                      <a:pt x="310" y="643"/>
                      <a:pt x="316" y="643"/>
                      <a:pt x="322" y="643"/>
                    </a:cubicBezTo>
                    <a:cubicBezTo>
                      <a:pt x="327" y="643"/>
                      <a:pt x="332" y="643"/>
                      <a:pt x="337" y="643"/>
                    </a:cubicBezTo>
                    <a:cubicBezTo>
                      <a:pt x="342" y="638"/>
                      <a:pt x="345" y="631"/>
                      <a:pt x="345" y="624"/>
                    </a:cubicBezTo>
                    <a:cubicBezTo>
                      <a:pt x="344" y="586"/>
                      <a:pt x="344" y="586"/>
                      <a:pt x="344" y="586"/>
                    </a:cubicBezTo>
                    <a:cubicBezTo>
                      <a:pt x="343" y="582"/>
                      <a:pt x="346" y="578"/>
                      <a:pt x="350" y="578"/>
                    </a:cubicBezTo>
                    <a:cubicBezTo>
                      <a:pt x="359" y="577"/>
                      <a:pt x="359" y="577"/>
                      <a:pt x="359" y="577"/>
                    </a:cubicBezTo>
                    <a:cubicBezTo>
                      <a:pt x="363" y="576"/>
                      <a:pt x="367" y="579"/>
                      <a:pt x="368" y="583"/>
                    </a:cubicBezTo>
                    <a:cubicBezTo>
                      <a:pt x="376" y="620"/>
                      <a:pt x="376" y="620"/>
                      <a:pt x="376" y="620"/>
                    </a:cubicBezTo>
                    <a:cubicBezTo>
                      <a:pt x="378" y="627"/>
                      <a:pt x="382" y="633"/>
                      <a:pt x="389" y="636"/>
                    </a:cubicBezTo>
                    <a:cubicBezTo>
                      <a:pt x="399" y="634"/>
                      <a:pt x="409" y="631"/>
                      <a:pt x="420" y="628"/>
                    </a:cubicBezTo>
                    <a:cubicBezTo>
                      <a:pt x="423" y="622"/>
                      <a:pt x="424" y="615"/>
                      <a:pt x="422" y="608"/>
                    </a:cubicBezTo>
                    <a:cubicBezTo>
                      <a:pt x="411" y="571"/>
                      <a:pt x="411" y="571"/>
                      <a:pt x="411" y="571"/>
                    </a:cubicBezTo>
                    <a:cubicBezTo>
                      <a:pt x="410" y="567"/>
                      <a:pt x="412" y="563"/>
                      <a:pt x="416" y="562"/>
                    </a:cubicBezTo>
                    <a:cubicBezTo>
                      <a:pt x="424" y="558"/>
                      <a:pt x="424" y="558"/>
                      <a:pt x="424" y="558"/>
                    </a:cubicBezTo>
                    <a:cubicBezTo>
                      <a:pt x="428" y="557"/>
                      <a:pt x="432" y="559"/>
                      <a:pt x="434" y="562"/>
                    </a:cubicBezTo>
                    <a:cubicBezTo>
                      <a:pt x="451" y="595"/>
                      <a:pt x="451" y="595"/>
                      <a:pt x="451" y="595"/>
                    </a:cubicBezTo>
                    <a:cubicBezTo>
                      <a:pt x="455" y="602"/>
                      <a:pt x="461" y="606"/>
                      <a:pt x="468" y="608"/>
                    </a:cubicBezTo>
                    <a:cubicBezTo>
                      <a:pt x="477" y="603"/>
                      <a:pt x="487" y="598"/>
                      <a:pt x="495" y="592"/>
                    </a:cubicBezTo>
                    <a:cubicBezTo>
                      <a:pt x="497" y="586"/>
                      <a:pt x="497" y="578"/>
                      <a:pt x="493" y="572"/>
                    </a:cubicBezTo>
                    <a:cubicBezTo>
                      <a:pt x="473" y="540"/>
                      <a:pt x="473" y="540"/>
                      <a:pt x="473" y="540"/>
                    </a:cubicBezTo>
                    <a:cubicBezTo>
                      <a:pt x="471" y="536"/>
                      <a:pt x="471" y="532"/>
                      <a:pt x="475" y="529"/>
                    </a:cubicBezTo>
                    <a:cubicBezTo>
                      <a:pt x="482" y="524"/>
                      <a:pt x="482" y="524"/>
                      <a:pt x="482" y="524"/>
                    </a:cubicBezTo>
                    <a:cubicBezTo>
                      <a:pt x="485" y="521"/>
                      <a:pt x="490" y="522"/>
                      <a:pt x="492" y="525"/>
                    </a:cubicBezTo>
                    <a:cubicBezTo>
                      <a:pt x="518" y="553"/>
                      <a:pt x="518" y="553"/>
                      <a:pt x="518" y="553"/>
                    </a:cubicBezTo>
                    <a:cubicBezTo>
                      <a:pt x="523" y="558"/>
                      <a:pt x="530" y="561"/>
                      <a:pt x="537" y="560"/>
                    </a:cubicBezTo>
                    <a:cubicBezTo>
                      <a:pt x="545" y="553"/>
                      <a:pt x="552" y="546"/>
                      <a:pt x="560" y="538"/>
                    </a:cubicBezTo>
                    <a:cubicBezTo>
                      <a:pt x="560" y="531"/>
                      <a:pt x="557" y="524"/>
                      <a:pt x="552" y="519"/>
                    </a:cubicBezTo>
                    <a:cubicBezTo>
                      <a:pt x="524" y="493"/>
                      <a:pt x="524" y="493"/>
                      <a:pt x="524" y="493"/>
                    </a:cubicBezTo>
                    <a:cubicBezTo>
                      <a:pt x="521" y="490"/>
                      <a:pt x="521" y="486"/>
                      <a:pt x="523" y="482"/>
                    </a:cubicBezTo>
                    <a:cubicBezTo>
                      <a:pt x="529" y="476"/>
                      <a:pt x="529" y="476"/>
                      <a:pt x="529" y="476"/>
                    </a:cubicBezTo>
                    <a:cubicBezTo>
                      <a:pt x="531" y="472"/>
                      <a:pt x="536" y="472"/>
                      <a:pt x="539" y="474"/>
                    </a:cubicBezTo>
                    <a:cubicBezTo>
                      <a:pt x="571" y="494"/>
                      <a:pt x="571" y="494"/>
                      <a:pt x="571" y="494"/>
                    </a:cubicBezTo>
                    <a:cubicBezTo>
                      <a:pt x="577" y="498"/>
                      <a:pt x="585" y="499"/>
                      <a:pt x="591" y="497"/>
                    </a:cubicBezTo>
                    <a:cubicBezTo>
                      <a:pt x="597" y="488"/>
                      <a:pt x="602" y="478"/>
                      <a:pt x="607" y="469"/>
                    </a:cubicBezTo>
                    <a:cubicBezTo>
                      <a:pt x="606" y="462"/>
                      <a:pt x="602" y="456"/>
                      <a:pt x="595" y="453"/>
                    </a:cubicBezTo>
                    <a:cubicBezTo>
                      <a:pt x="561" y="435"/>
                      <a:pt x="561" y="435"/>
                      <a:pt x="561" y="435"/>
                    </a:cubicBezTo>
                    <a:cubicBezTo>
                      <a:pt x="558" y="433"/>
                      <a:pt x="556" y="429"/>
                      <a:pt x="558" y="425"/>
                    </a:cubicBezTo>
                    <a:cubicBezTo>
                      <a:pt x="562" y="417"/>
                      <a:pt x="562" y="417"/>
                      <a:pt x="562" y="417"/>
                    </a:cubicBezTo>
                    <a:cubicBezTo>
                      <a:pt x="563" y="413"/>
                      <a:pt x="567" y="411"/>
                      <a:pt x="571" y="412"/>
                    </a:cubicBezTo>
                    <a:cubicBezTo>
                      <a:pt x="607" y="424"/>
                      <a:pt x="607" y="424"/>
                      <a:pt x="607" y="424"/>
                    </a:cubicBezTo>
                    <a:cubicBezTo>
                      <a:pt x="614" y="426"/>
                      <a:pt x="622" y="425"/>
                      <a:pt x="627" y="421"/>
                    </a:cubicBezTo>
                    <a:cubicBezTo>
                      <a:pt x="631" y="411"/>
                      <a:pt x="633" y="400"/>
                      <a:pt x="636" y="390"/>
                    </a:cubicBezTo>
                    <a:cubicBezTo>
                      <a:pt x="633" y="384"/>
                      <a:pt x="627" y="379"/>
                      <a:pt x="620" y="378"/>
                    </a:cubicBezTo>
                    <a:cubicBezTo>
                      <a:pt x="583" y="369"/>
                      <a:pt x="583" y="369"/>
                      <a:pt x="583" y="369"/>
                    </a:cubicBezTo>
                    <a:cubicBezTo>
                      <a:pt x="579" y="368"/>
                      <a:pt x="576" y="364"/>
                      <a:pt x="577" y="360"/>
                    </a:cubicBezTo>
                    <a:lnTo>
                      <a:pt x="578" y="351"/>
                    </a:lnTo>
                    <a:close/>
                    <a:moveTo>
                      <a:pt x="324" y="530"/>
                    </a:moveTo>
                    <a:cubicBezTo>
                      <a:pt x="209" y="530"/>
                      <a:pt x="116" y="437"/>
                      <a:pt x="116" y="322"/>
                    </a:cubicBezTo>
                    <a:cubicBezTo>
                      <a:pt x="116" y="206"/>
                      <a:pt x="209" y="113"/>
                      <a:pt x="324" y="113"/>
                    </a:cubicBezTo>
                    <a:cubicBezTo>
                      <a:pt x="440" y="113"/>
                      <a:pt x="533" y="206"/>
                      <a:pt x="533" y="322"/>
                    </a:cubicBezTo>
                    <a:cubicBezTo>
                      <a:pt x="533" y="437"/>
                      <a:pt x="440" y="530"/>
                      <a:pt x="324" y="530"/>
                    </a:cubicBezTo>
                    <a:close/>
                  </a:path>
                </a:pathLst>
              </a:custGeom>
              <a:solidFill>
                <a:srgbClr val="5F8387"/>
              </a:solidFill>
              <a:ln>
                <a:noFill/>
              </a:ln>
              <a:effectLst/>
            </p:spPr>
            <p:txBody>
              <a:bodyPr vert="horz" wrap="square" lIns="68580" tIns="34290" rIns="68580" bIns="34290" numCol="1" anchor="t" anchorCtr="0" compatLnSpc="1">
                <a:prstTxWarp prst="textNoShape">
                  <a:avLst/>
                </a:prstTxWarp>
              </a:bodyPr>
              <a:lstStyle/>
              <a:p>
                <a:pPr>
                  <a:defRPr/>
                </a:pPr>
                <a:endParaRPr lang="en-US" kern="0" dirty="0">
                  <a:solidFill>
                    <a:prstClr val="black"/>
                  </a:solidFill>
                  <a:latin typeface="Calibri"/>
                </a:endParaRPr>
              </a:p>
            </p:txBody>
          </p:sp>
          <p:sp>
            <p:nvSpPr>
              <p:cNvPr id="51" name="Oval 15">
                <a:extLst>
                  <a:ext uri="{FF2B5EF4-FFF2-40B4-BE49-F238E27FC236}">
                    <a16:creationId xmlns:a16="http://schemas.microsoft.com/office/drawing/2014/main" id="{CF897F08-03B4-4002-A6FD-49D7549C9399}"/>
                  </a:ext>
                </a:extLst>
              </p:cNvPr>
              <p:cNvSpPr>
                <a:spLocks noChangeArrowheads="1"/>
              </p:cNvSpPr>
              <p:nvPr/>
            </p:nvSpPr>
            <p:spPr bwMode="auto">
              <a:xfrm flipH="1">
                <a:off x="6269022" y="3585730"/>
                <a:ext cx="1006974" cy="1004338"/>
              </a:xfrm>
              <a:prstGeom prst="ellipse">
                <a:avLst/>
              </a:prstGeom>
              <a:noFill/>
              <a:ln w="12700" cap="flat">
                <a:noFill/>
                <a:prstDash val="solid"/>
                <a:miter lim="800000"/>
                <a:headEnd/>
                <a:tailEnd/>
              </a:ln>
              <a:effectLst/>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a:defRPr/>
                </a:pPr>
                <a:endParaRPr lang="en-US" kern="0" dirty="0">
                  <a:solidFill>
                    <a:prstClr val="black"/>
                  </a:solidFill>
                  <a:latin typeface="Calibri"/>
                </a:endParaRPr>
              </a:p>
            </p:txBody>
          </p:sp>
          <p:sp>
            <p:nvSpPr>
              <p:cNvPr id="52" name="Oval 11">
                <a:extLst>
                  <a:ext uri="{FF2B5EF4-FFF2-40B4-BE49-F238E27FC236}">
                    <a16:creationId xmlns:a16="http://schemas.microsoft.com/office/drawing/2014/main" id="{687B4F9A-3FEB-472E-8C17-00CD7AF36168}"/>
                  </a:ext>
                </a:extLst>
              </p:cNvPr>
              <p:cNvSpPr>
                <a:spLocks noChangeArrowheads="1"/>
              </p:cNvSpPr>
              <p:nvPr/>
            </p:nvSpPr>
            <p:spPr bwMode="auto">
              <a:xfrm flipH="1">
                <a:off x="5070934" y="2189936"/>
                <a:ext cx="2056126" cy="2054806"/>
              </a:xfrm>
              <a:prstGeom prst="ellipse">
                <a:avLst/>
              </a:prstGeom>
              <a:solidFill>
                <a:srgbClr val="FFFFFF"/>
              </a:solidFill>
              <a:ln>
                <a:noFill/>
              </a:ln>
              <a:effectLst/>
            </p:spPr>
            <p:txBody>
              <a:bodyPr vert="horz" wrap="square" lIns="68580" tIns="34290" rIns="68580" bIns="34290" numCol="1" anchor="t" anchorCtr="0" compatLnSpc="1">
                <a:prstTxWarp prst="textNoShape">
                  <a:avLst/>
                </a:prstTxWarp>
              </a:bodyPr>
              <a:lstStyle/>
              <a:p>
                <a:pPr>
                  <a:defRPr/>
                </a:pPr>
                <a:endParaRPr lang="en-US" kern="0" dirty="0">
                  <a:solidFill>
                    <a:prstClr val="black"/>
                  </a:solidFill>
                  <a:latin typeface="Calibri"/>
                </a:endParaRPr>
              </a:p>
            </p:txBody>
          </p:sp>
          <p:sp>
            <p:nvSpPr>
              <p:cNvPr id="53" name="Freeform 12">
                <a:extLst>
                  <a:ext uri="{FF2B5EF4-FFF2-40B4-BE49-F238E27FC236}">
                    <a16:creationId xmlns:a16="http://schemas.microsoft.com/office/drawing/2014/main" id="{3DA8E954-0D6C-44C2-83BF-A52F8B85248C}"/>
                  </a:ext>
                </a:extLst>
              </p:cNvPr>
              <p:cNvSpPr>
                <a:spLocks/>
              </p:cNvSpPr>
              <p:nvPr/>
            </p:nvSpPr>
            <p:spPr bwMode="auto">
              <a:xfrm flipH="1">
                <a:off x="4948356" y="2067360"/>
                <a:ext cx="2301279" cy="2299961"/>
              </a:xfrm>
              <a:custGeom>
                <a:avLst/>
                <a:gdLst>
                  <a:gd name="T0" fmla="*/ 958 w 1066"/>
                  <a:gd name="T1" fmla="*/ 582 h 1066"/>
                  <a:gd name="T2" fmla="*/ 1066 w 1066"/>
                  <a:gd name="T3" fmla="*/ 533 h 1066"/>
                  <a:gd name="T4" fmla="*/ 958 w 1066"/>
                  <a:gd name="T5" fmla="*/ 485 h 1066"/>
                  <a:gd name="T6" fmla="*/ 1055 w 1066"/>
                  <a:gd name="T7" fmla="*/ 422 h 1066"/>
                  <a:gd name="T8" fmla="*/ 931 w 1066"/>
                  <a:gd name="T9" fmla="*/ 377 h 1066"/>
                  <a:gd name="T10" fmla="*/ 1008 w 1066"/>
                  <a:gd name="T11" fmla="*/ 290 h 1066"/>
                  <a:gd name="T12" fmla="*/ 877 w 1066"/>
                  <a:gd name="T13" fmla="*/ 279 h 1066"/>
                  <a:gd name="T14" fmla="*/ 929 w 1066"/>
                  <a:gd name="T15" fmla="*/ 176 h 1066"/>
                  <a:gd name="T16" fmla="*/ 800 w 1066"/>
                  <a:gd name="T17" fmla="*/ 198 h 1066"/>
                  <a:gd name="T18" fmla="*/ 823 w 1066"/>
                  <a:gd name="T19" fmla="*/ 85 h 1066"/>
                  <a:gd name="T20" fmla="*/ 704 w 1066"/>
                  <a:gd name="T21" fmla="*/ 141 h 1066"/>
                  <a:gd name="T22" fmla="*/ 697 w 1066"/>
                  <a:gd name="T23" fmla="*/ 25 h 1066"/>
                  <a:gd name="T24" fmla="*/ 597 w 1066"/>
                  <a:gd name="T25" fmla="*/ 110 h 1066"/>
                  <a:gd name="T26" fmla="*/ 561 w 1066"/>
                  <a:gd name="T27" fmla="*/ 0 h 1066"/>
                  <a:gd name="T28" fmla="*/ 496 w 1066"/>
                  <a:gd name="T29" fmla="*/ 94 h 1066"/>
                  <a:gd name="T30" fmla="*/ 443 w 1066"/>
                  <a:gd name="T31" fmla="*/ 38 h 1066"/>
                  <a:gd name="T32" fmla="*/ 384 w 1066"/>
                  <a:gd name="T33" fmla="*/ 119 h 1066"/>
                  <a:gd name="T34" fmla="*/ 318 w 1066"/>
                  <a:gd name="T35" fmla="*/ 78 h 1066"/>
                  <a:gd name="T36" fmla="*/ 282 w 1066"/>
                  <a:gd name="T37" fmla="*/ 171 h 1066"/>
                  <a:gd name="T38" fmla="*/ 207 w 1066"/>
                  <a:gd name="T39" fmla="*/ 150 h 1066"/>
                  <a:gd name="T40" fmla="*/ 197 w 1066"/>
                  <a:gd name="T41" fmla="*/ 248 h 1066"/>
                  <a:gd name="T42" fmla="*/ 119 w 1066"/>
                  <a:gd name="T43" fmla="*/ 247 h 1066"/>
                  <a:gd name="T44" fmla="*/ 135 w 1066"/>
                  <a:gd name="T45" fmla="*/ 345 h 1066"/>
                  <a:gd name="T46" fmla="*/ 59 w 1066"/>
                  <a:gd name="T47" fmla="*/ 364 h 1066"/>
                  <a:gd name="T48" fmla="*/ 100 w 1066"/>
                  <a:gd name="T49" fmla="*/ 454 h 1066"/>
                  <a:gd name="T50" fmla="*/ 32 w 1066"/>
                  <a:gd name="T51" fmla="*/ 492 h 1066"/>
                  <a:gd name="T52" fmla="*/ 31 w 1066"/>
                  <a:gd name="T53" fmla="*/ 571 h 1066"/>
                  <a:gd name="T54" fmla="*/ 99 w 1066"/>
                  <a:gd name="T55" fmla="*/ 609 h 1066"/>
                  <a:gd name="T56" fmla="*/ 58 w 1066"/>
                  <a:gd name="T57" fmla="*/ 700 h 1066"/>
                  <a:gd name="T58" fmla="*/ 134 w 1066"/>
                  <a:gd name="T59" fmla="*/ 719 h 1066"/>
                  <a:gd name="T60" fmla="*/ 117 w 1066"/>
                  <a:gd name="T61" fmla="*/ 817 h 1066"/>
                  <a:gd name="T62" fmla="*/ 196 w 1066"/>
                  <a:gd name="T63" fmla="*/ 816 h 1066"/>
                  <a:gd name="T64" fmla="*/ 205 w 1066"/>
                  <a:gd name="T65" fmla="*/ 915 h 1066"/>
                  <a:gd name="T66" fmla="*/ 280 w 1066"/>
                  <a:gd name="T67" fmla="*/ 894 h 1066"/>
                  <a:gd name="T68" fmla="*/ 315 w 1066"/>
                  <a:gd name="T69" fmla="*/ 987 h 1066"/>
                  <a:gd name="T70" fmla="*/ 382 w 1066"/>
                  <a:gd name="T71" fmla="*/ 947 h 1066"/>
                  <a:gd name="T72" fmla="*/ 440 w 1066"/>
                  <a:gd name="T73" fmla="*/ 1028 h 1066"/>
                  <a:gd name="T74" fmla="*/ 495 w 1066"/>
                  <a:gd name="T75" fmla="*/ 972 h 1066"/>
                  <a:gd name="T76" fmla="*/ 558 w 1066"/>
                  <a:gd name="T77" fmla="*/ 1066 h 1066"/>
                  <a:gd name="T78" fmla="*/ 595 w 1066"/>
                  <a:gd name="T79" fmla="*/ 956 h 1066"/>
                  <a:gd name="T80" fmla="*/ 695 w 1066"/>
                  <a:gd name="T81" fmla="*/ 1041 h 1066"/>
                  <a:gd name="T82" fmla="*/ 703 w 1066"/>
                  <a:gd name="T83" fmla="*/ 926 h 1066"/>
                  <a:gd name="T84" fmla="*/ 821 w 1066"/>
                  <a:gd name="T85" fmla="*/ 981 h 1066"/>
                  <a:gd name="T86" fmla="*/ 799 w 1066"/>
                  <a:gd name="T87" fmla="*/ 868 h 1066"/>
                  <a:gd name="T88" fmla="*/ 928 w 1066"/>
                  <a:gd name="T89" fmla="*/ 891 h 1066"/>
                  <a:gd name="T90" fmla="*/ 877 w 1066"/>
                  <a:gd name="T91" fmla="*/ 788 h 1066"/>
                  <a:gd name="T92" fmla="*/ 1007 w 1066"/>
                  <a:gd name="T93" fmla="*/ 777 h 1066"/>
                  <a:gd name="T94" fmla="*/ 931 w 1066"/>
                  <a:gd name="T95" fmla="*/ 691 h 1066"/>
                  <a:gd name="T96" fmla="*/ 1054 w 1066"/>
                  <a:gd name="T97" fmla="*/ 646 h 10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66" h="1066">
                    <a:moveTo>
                      <a:pt x="1028" y="626"/>
                    </a:moveTo>
                    <a:cubicBezTo>
                      <a:pt x="966" y="611"/>
                      <a:pt x="966" y="611"/>
                      <a:pt x="966" y="611"/>
                    </a:cubicBezTo>
                    <a:cubicBezTo>
                      <a:pt x="959" y="610"/>
                      <a:pt x="955" y="603"/>
                      <a:pt x="956" y="597"/>
                    </a:cubicBezTo>
                    <a:cubicBezTo>
                      <a:pt x="958" y="582"/>
                      <a:pt x="958" y="582"/>
                      <a:pt x="958" y="582"/>
                    </a:cubicBezTo>
                    <a:cubicBezTo>
                      <a:pt x="959" y="576"/>
                      <a:pt x="965" y="571"/>
                      <a:pt x="972" y="571"/>
                    </a:cubicBezTo>
                    <a:cubicBezTo>
                      <a:pt x="1034" y="574"/>
                      <a:pt x="1034" y="574"/>
                      <a:pt x="1034" y="574"/>
                    </a:cubicBezTo>
                    <a:cubicBezTo>
                      <a:pt x="1046" y="574"/>
                      <a:pt x="1058" y="569"/>
                      <a:pt x="1065" y="561"/>
                    </a:cubicBezTo>
                    <a:cubicBezTo>
                      <a:pt x="1066" y="551"/>
                      <a:pt x="1066" y="542"/>
                      <a:pt x="1066" y="533"/>
                    </a:cubicBezTo>
                    <a:cubicBezTo>
                      <a:pt x="1066" y="524"/>
                      <a:pt x="1066" y="516"/>
                      <a:pt x="1066" y="507"/>
                    </a:cubicBezTo>
                    <a:cubicBezTo>
                      <a:pt x="1058" y="499"/>
                      <a:pt x="1047" y="494"/>
                      <a:pt x="1035" y="495"/>
                    </a:cubicBezTo>
                    <a:cubicBezTo>
                      <a:pt x="971" y="496"/>
                      <a:pt x="971" y="496"/>
                      <a:pt x="971" y="496"/>
                    </a:cubicBezTo>
                    <a:cubicBezTo>
                      <a:pt x="965" y="497"/>
                      <a:pt x="959" y="492"/>
                      <a:pt x="958" y="485"/>
                    </a:cubicBezTo>
                    <a:cubicBezTo>
                      <a:pt x="956" y="470"/>
                      <a:pt x="956" y="470"/>
                      <a:pt x="956" y="470"/>
                    </a:cubicBezTo>
                    <a:cubicBezTo>
                      <a:pt x="956" y="464"/>
                      <a:pt x="960" y="458"/>
                      <a:pt x="966" y="456"/>
                    </a:cubicBezTo>
                    <a:cubicBezTo>
                      <a:pt x="1027" y="443"/>
                      <a:pt x="1027" y="443"/>
                      <a:pt x="1027" y="443"/>
                    </a:cubicBezTo>
                    <a:cubicBezTo>
                      <a:pt x="1040" y="440"/>
                      <a:pt x="1049" y="432"/>
                      <a:pt x="1055" y="422"/>
                    </a:cubicBezTo>
                    <a:cubicBezTo>
                      <a:pt x="1051" y="404"/>
                      <a:pt x="1046" y="387"/>
                      <a:pt x="1041" y="370"/>
                    </a:cubicBezTo>
                    <a:cubicBezTo>
                      <a:pt x="1031" y="364"/>
                      <a:pt x="1020" y="362"/>
                      <a:pt x="1008" y="366"/>
                    </a:cubicBezTo>
                    <a:cubicBezTo>
                      <a:pt x="947" y="384"/>
                      <a:pt x="947" y="384"/>
                      <a:pt x="947" y="384"/>
                    </a:cubicBezTo>
                    <a:cubicBezTo>
                      <a:pt x="941" y="386"/>
                      <a:pt x="934" y="383"/>
                      <a:pt x="931" y="377"/>
                    </a:cubicBezTo>
                    <a:cubicBezTo>
                      <a:pt x="926" y="363"/>
                      <a:pt x="926" y="363"/>
                      <a:pt x="926" y="363"/>
                    </a:cubicBezTo>
                    <a:cubicBezTo>
                      <a:pt x="923" y="357"/>
                      <a:pt x="926" y="350"/>
                      <a:pt x="932" y="347"/>
                    </a:cubicBezTo>
                    <a:cubicBezTo>
                      <a:pt x="987" y="318"/>
                      <a:pt x="987" y="318"/>
                      <a:pt x="987" y="318"/>
                    </a:cubicBezTo>
                    <a:cubicBezTo>
                      <a:pt x="998" y="312"/>
                      <a:pt x="1006" y="302"/>
                      <a:pt x="1008" y="290"/>
                    </a:cubicBezTo>
                    <a:cubicBezTo>
                      <a:pt x="1000" y="275"/>
                      <a:pt x="991" y="259"/>
                      <a:pt x="981" y="244"/>
                    </a:cubicBezTo>
                    <a:cubicBezTo>
                      <a:pt x="971" y="241"/>
                      <a:pt x="959" y="242"/>
                      <a:pt x="949" y="249"/>
                    </a:cubicBezTo>
                    <a:cubicBezTo>
                      <a:pt x="894" y="282"/>
                      <a:pt x="894" y="282"/>
                      <a:pt x="894" y="282"/>
                    </a:cubicBezTo>
                    <a:cubicBezTo>
                      <a:pt x="889" y="286"/>
                      <a:pt x="881" y="284"/>
                      <a:pt x="877" y="279"/>
                    </a:cubicBezTo>
                    <a:cubicBezTo>
                      <a:pt x="868" y="267"/>
                      <a:pt x="868" y="267"/>
                      <a:pt x="868" y="267"/>
                    </a:cubicBezTo>
                    <a:cubicBezTo>
                      <a:pt x="865" y="262"/>
                      <a:pt x="865" y="254"/>
                      <a:pt x="870" y="250"/>
                    </a:cubicBezTo>
                    <a:cubicBezTo>
                      <a:pt x="916" y="207"/>
                      <a:pt x="916" y="207"/>
                      <a:pt x="916" y="207"/>
                    </a:cubicBezTo>
                    <a:cubicBezTo>
                      <a:pt x="925" y="199"/>
                      <a:pt x="930" y="187"/>
                      <a:pt x="929" y="176"/>
                    </a:cubicBezTo>
                    <a:cubicBezTo>
                      <a:pt x="917" y="163"/>
                      <a:pt x="905" y="150"/>
                      <a:pt x="891" y="138"/>
                    </a:cubicBezTo>
                    <a:cubicBezTo>
                      <a:pt x="880" y="138"/>
                      <a:pt x="869" y="142"/>
                      <a:pt x="861" y="151"/>
                    </a:cubicBezTo>
                    <a:cubicBezTo>
                      <a:pt x="817" y="197"/>
                      <a:pt x="817" y="197"/>
                      <a:pt x="817" y="197"/>
                    </a:cubicBezTo>
                    <a:cubicBezTo>
                      <a:pt x="813" y="202"/>
                      <a:pt x="805" y="202"/>
                      <a:pt x="800" y="198"/>
                    </a:cubicBezTo>
                    <a:cubicBezTo>
                      <a:pt x="788" y="189"/>
                      <a:pt x="788" y="189"/>
                      <a:pt x="788" y="189"/>
                    </a:cubicBezTo>
                    <a:cubicBezTo>
                      <a:pt x="783" y="185"/>
                      <a:pt x="782" y="178"/>
                      <a:pt x="785" y="172"/>
                    </a:cubicBezTo>
                    <a:cubicBezTo>
                      <a:pt x="819" y="119"/>
                      <a:pt x="819" y="119"/>
                      <a:pt x="819" y="119"/>
                    </a:cubicBezTo>
                    <a:cubicBezTo>
                      <a:pt x="825" y="109"/>
                      <a:pt x="827" y="96"/>
                      <a:pt x="823" y="85"/>
                    </a:cubicBezTo>
                    <a:cubicBezTo>
                      <a:pt x="808" y="76"/>
                      <a:pt x="793" y="67"/>
                      <a:pt x="777" y="59"/>
                    </a:cubicBezTo>
                    <a:cubicBezTo>
                      <a:pt x="766" y="61"/>
                      <a:pt x="757" y="68"/>
                      <a:pt x="751" y="79"/>
                    </a:cubicBezTo>
                    <a:cubicBezTo>
                      <a:pt x="721" y="135"/>
                      <a:pt x="721" y="135"/>
                      <a:pt x="721" y="135"/>
                    </a:cubicBezTo>
                    <a:cubicBezTo>
                      <a:pt x="717" y="141"/>
                      <a:pt x="710" y="143"/>
                      <a:pt x="704" y="141"/>
                    </a:cubicBezTo>
                    <a:cubicBezTo>
                      <a:pt x="691" y="135"/>
                      <a:pt x="691" y="135"/>
                      <a:pt x="691" y="135"/>
                    </a:cubicBezTo>
                    <a:cubicBezTo>
                      <a:pt x="685" y="132"/>
                      <a:pt x="681" y="125"/>
                      <a:pt x="683" y="119"/>
                    </a:cubicBezTo>
                    <a:cubicBezTo>
                      <a:pt x="702" y="59"/>
                      <a:pt x="702" y="59"/>
                      <a:pt x="702" y="59"/>
                    </a:cubicBezTo>
                    <a:cubicBezTo>
                      <a:pt x="706" y="48"/>
                      <a:pt x="704" y="35"/>
                      <a:pt x="697" y="25"/>
                    </a:cubicBezTo>
                    <a:cubicBezTo>
                      <a:pt x="681" y="20"/>
                      <a:pt x="664" y="15"/>
                      <a:pt x="646" y="12"/>
                    </a:cubicBezTo>
                    <a:cubicBezTo>
                      <a:pt x="636" y="17"/>
                      <a:pt x="629" y="26"/>
                      <a:pt x="626" y="38"/>
                    </a:cubicBezTo>
                    <a:cubicBezTo>
                      <a:pt x="611" y="100"/>
                      <a:pt x="611" y="100"/>
                      <a:pt x="611" y="100"/>
                    </a:cubicBezTo>
                    <a:cubicBezTo>
                      <a:pt x="610" y="106"/>
                      <a:pt x="603" y="111"/>
                      <a:pt x="597" y="110"/>
                    </a:cubicBezTo>
                    <a:cubicBezTo>
                      <a:pt x="582" y="108"/>
                      <a:pt x="582" y="108"/>
                      <a:pt x="582" y="108"/>
                    </a:cubicBezTo>
                    <a:cubicBezTo>
                      <a:pt x="576" y="107"/>
                      <a:pt x="571" y="101"/>
                      <a:pt x="571" y="94"/>
                    </a:cubicBezTo>
                    <a:cubicBezTo>
                      <a:pt x="574" y="32"/>
                      <a:pt x="574" y="32"/>
                      <a:pt x="574" y="32"/>
                    </a:cubicBezTo>
                    <a:cubicBezTo>
                      <a:pt x="574" y="19"/>
                      <a:pt x="569" y="8"/>
                      <a:pt x="561" y="0"/>
                    </a:cubicBezTo>
                    <a:cubicBezTo>
                      <a:pt x="551" y="0"/>
                      <a:pt x="542" y="0"/>
                      <a:pt x="533" y="0"/>
                    </a:cubicBezTo>
                    <a:cubicBezTo>
                      <a:pt x="524" y="0"/>
                      <a:pt x="516" y="0"/>
                      <a:pt x="507" y="0"/>
                    </a:cubicBezTo>
                    <a:cubicBezTo>
                      <a:pt x="499" y="8"/>
                      <a:pt x="494" y="19"/>
                      <a:pt x="495" y="31"/>
                    </a:cubicBezTo>
                    <a:cubicBezTo>
                      <a:pt x="496" y="94"/>
                      <a:pt x="496" y="94"/>
                      <a:pt x="496" y="94"/>
                    </a:cubicBezTo>
                    <a:cubicBezTo>
                      <a:pt x="497" y="101"/>
                      <a:pt x="492" y="107"/>
                      <a:pt x="485" y="108"/>
                    </a:cubicBezTo>
                    <a:cubicBezTo>
                      <a:pt x="470" y="109"/>
                      <a:pt x="470" y="109"/>
                      <a:pt x="470" y="109"/>
                    </a:cubicBezTo>
                    <a:cubicBezTo>
                      <a:pt x="464" y="110"/>
                      <a:pt x="458" y="106"/>
                      <a:pt x="456" y="99"/>
                    </a:cubicBezTo>
                    <a:cubicBezTo>
                      <a:pt x="443" y="38"/>
                      <a:pt x="443" y="38"/>
                      <a:pt x="443" y="38"/>
                    </a:cubicBezTo>
                    <a:cubicBezTo>
                      <a:pt x="440" y="26"/>
                      <a:pt x="432" y="16"/>
                      <a:pt x="422" y="11"/>
                    </a:cubicBezTo>
                    <a:cubicBezTo>
                      <a:pt x="404" y="15"/>
                      <a:pt x="387" y="19"/>
                      <a:pt x="370" y="25"/>
                    </a:cubicBezTo>
                    <a:cubicBezTo>
                      <a:pt x="364" y="34"/>
                      <a:pt x="362" y="46"/>
                      <a:pt x="366" y="58"/>
                    </a:cubicBezTo>
                    <a:cubicBezTo>
                      <a:pt x="384" y="119"/>
                      <a:pt x="384" y="119"/>
                      <a:pt x="384" y="119"/>
                    </a:cubicBezTo>
                    <a:cubicBezTo>
                      <a:pt x="386" y="125"/>
                      <a:pt x="383" y="132"/>
                      <a:pt x="377" y="134"/>
                    </a:cubicBezTo>
                    <a:cubicBezTo>
                      <a:pt x="363" y="140"/>
                      <a:pt x="363" y="140"/>
                      <a:pt x="363" y="140"/>
                    </a:cubicBezTo>
                    <a:cubicBezTo>
                      <a:pt x="357" y="142"/>
                      <a:pt x="350" y="140"/>
                      <a:pt x="347" y="134"/>
                    </a:cubicBezTo>
                    <a:cubicBezTo>
                      <a:pt x="318" y="78"/>
                      <a:pt x="318" y="78"/>
                      <a:pt x="318" y="78"/>
                    </a:cubicBezTo>
                    <a:cubicBezTo>
                      <a:pt x="312" y="67"/>
                      <a:pt x="302" y="60"/>
                      <a:pt x="290" y="58"/>
                    </a:cubicBezTo>
                    <a:cubicBezTo>
                      <a:pt x="275" y="66"/>
                      <a:pt x="259" y="75"/>
                      <a:pt x="244" y="84"/>
                    </a:cubicBezTo>
                    <a:cubicBezTo>
                      <a:pt x="241" y="95"/>
                      <a:pt x="242" y="107"/>
                      <a:pt x="249" y="117"/>
                    </a:cubicBezTo>
                    <a:cubicBezTo>
                      <a:pt x="282" y="171"/>
                      <a:pt x="282" y="171"/>
                      <a:pt x="282" y="171"/>
                    </a:cubicBezTo>
                    <a:cubicBezTo>
                      <a:pt x="286" y="177"/>
                      <a:pt x="284" y="184"/>
                      <a:pt x="279" y="188"/>
                    </a:cubicBezTo>
                    <a:cubicBezTo>
                      <a:pt x="267" y="197"/>
                      <a:pt x="267" y="197"/>
                      <a:pt x="267" y="197"/>
                    </a:cubicBezTo>
                    <a:cubicBezTo>
                      <a:pt x="262" y="201"/>
                      <a:pt x="254" y="200"/>
                      <a:pt x="250" y="196"/>
                    </a:cubicBezTo>
                    <a:cubicBezTo>
                      <a:pt x="207" y="150"/>
                      <a:pt x="207" y="150"/>
                      <a:pt x="207" y="150"/>
                    </a:cubicBezTo>
                    <a:cubicBezTo>
                      <a:pt x="199" y="140"/>
                      <a:pt x="187" y="136"/>
                      <a:pt x="176" y="137"/>
                    </a:cubicBezTo>
                    <a:cubicBezTo>
                      <a:pt x="163" y="149"/>
                      <a:pt x="150" y="161"/>
                      <a:pt x="138" y="174"/>
                    </a:cubicBezTo>
                    <a:cubicBezTo>
                      <a:pt x="138" y="185"/>
                      <a:pt x="142" y="197"/>
                      <a:pt x="151" y="205"/>
                    </a:cubicBezTo>
                    <a:cubicBezTo>
                      <a:pt x="197" y="248"/>
                      <a:pt x="197" y="248"/>
                      <a:pt x="197" y="248"/>
                    </a:cubicBezTo>
                    <a:cubicBezTo>
                      <a:pt x="202" y="253"/>
                      <a:pt x="202" y="261"/>
                      <a:pt x="198" y="266"/>
                    </a:cubicBezTo>
                    <a:cubicBezTo>
                      <a:pt x="189" y="277"/>
                      <a:pt x="189" y="277"/>
                      <a:pt x="189" y="277"/>
                    </a:cubicBezTo>
                    <a:cubicBezTo>
                      <a:pt x="185" y="283"/>
                      <a:pt x="178" y="284"/>
                      <a:pt x="172" y="280"/>
                    </a:cubicBezTo>
                    <a:cubicBezTo>
                      <a:pt x="119" y="247"/>
                      <a:pt x="119" y="247"/>
                      <a:pt x="119" y="247"/>
                    </a:cubicBezTo>
                    <a:cubicBezTo>
                      <a:pt x="109" y="240"/>
                      <a:pt x="96" y="239"/>
                      <a:pt x="85" y="242"/>
                    </a:cubicBezTo>
                    <a:cubicBezTo>
                      <a:pt x="76" y="257"/>
                      <a:pt x="67" y="273"/>
                      <a:pt x="59" y="288"/>
                    </a:cubicBezTo>
                    <a:cubicBezTo>
                      <a:pt x="61" y="299"/>
                      <a:pt x="68" y="309"/>
                      <a:pt x="79" y="315"/>
                    </a:cubicBezTo>
                    <a:cubicBezTo>
                      <a:pt x="135" y="345"/>
                      <a:pt x="135" y="345"/>
                      <a:pt x="135" y="345"/>
                    </a:cubicBezTo>
                    <a:cubicBezTo>
                      <a:pt x="141" y="348"/>
                      <a:pt x="143" y="355"/>
                      <a:pt x="141" y="362"/>
                    </a:cubicBezTo>
                    <a:cubicBezTo>
                      <a:pt x="135" y="375"/>
                      <a:pt x="135" y="375"/>
                      <a:pt x="135" y="375"/>
                    </a:cubicBezTo>
                    <a:cubicBezTo>
                      <a:pt x="132" y="381"/>
                      <a:pt x="125" y="384"/>
                      <a:pt x="119" y="382"/>
                    </a:cubicBezTo>
                    <a:cubicBezTo>
                      <a:pt x="59" y="364"/>
                      <a:pt x="59" y="364"/>
                      <a:pt x="59" y="364"/>
                    </a:cubicBezTo>
                    <a:cubicBezTo>
                      <a:pt x="48" y="360"/>
                      <a:pt x="35" y="362"/>
                      <a:pt x="25" y="368"/>
                    </a:cubicBezTo>
                    <a:cubicBezTo>
                      <a:pt x="20" y="385"/>
                      <a:pt x="15" y="402"/>
                      <a:pt x="12" y="420"/>
                    </a:cubicBezTo>
                    <a:cubicBezTo>
                      <a:pt x="17" y="429"/>
                      <a:pt x="26" y="437"/>
                      <a:pt x="38" y="440"/>
                    </a:cubicBezTo>
                    <a:cubicBezTo>
                      <a:pt x="100" y="454"/>
                      <a:pt x="100" y="454"/>
                      <a:pt x="100" y="454"/>
                    </a:cubicBezTo>
                    <a:cubicBezTo>
                      <a:pt x="106" y="456"/>
                      <a:pt x="111" y="462"/>
                      <a:pt x="110" y="469"/>
                    </a:cubicBezTo>
                    <a:cubicBezTo>
                      <a:pt x="107" y="483"/>
                      <a:pt x="107" y="483"/>
                      <a:pt x="107" y="483"/>
                    </a:cubicBezTo>
                    <a:cubicBezTo>
                      <a:pt x="107" y="490"/>
                      <a:pt x="101" y="495"/>
                      <a:pt x="94" y="495"/>
                    </a:cubicBezTo>
                    <a:cubicBezTo>
                      <a:pt x="32" y="492"/>
                      <a:pt x="32" y="492"/>
                      <a:pt x="32" y="492"/>
                    </a:cubicBezTo>
                    <a:cubicBezTo>
                      <a:pt x="19" y="491"/>
                      <a:pt x="8" y="497"/>
                      <a:pt x="0" y="505"/>
                    </a:cubicBezTo>
                    <a:cubicBezTo>
                      <a:pt x="0" y="514"/>
                      <a:pt x="0" y="524"/>
                      <a:pt x="0" y="533"/>
                    </a:cubicBezTo>
                    <a:cubicBezTo>
                      <a:pt x="0" y="541"/>
                      <a:pt x="0" y="550"/>
                      <a:pt x="0" y="558"/>
                    </a:cubicBezTo>
                    <a:cubicBezTo>
                      <a:pt x="8" y="566"/>
                      <a:pt x="19" y="571"/>
                      <a:pt x="31" y="571"/>
                    </a:cubicBezTo>
                    <a:cubicBezTo>
                      <a:pt x="94" y="569"/>
                      <a:pt x="94" y="569"/>
                      <a:pt x="94" y="569"/>
                    </a:cubicBezTo>
                    <a:cubicBezTo>
                      <a:pt x="101" y="569"/>
                      <a:pt x="107" y="574"/>
                      <a:pt x="108" y="581"/>
                    </a:cubicBezTo>
                    <a:cubicBezTo>
                      <a:pt x="109" y="595"/>
                      <a:pt x="109" y="595"/>
                      <a:pt x="109" y="595"/>
                    </a:cubicBezTo>
                    <a:cubicBezTo>
                      <a:pt x="110" y="602"/>
                      <a:pt x="106" y="608"/>
                      <a:pt x="99" y="609"/>
                    </a:cubicBezTo>
                    <a:cubicBezTo>
                      <a:pt x="38" y="623"/>
                      <a:pt x="38" y="623"/>
                      <a:pt x="38" y="623"/>
                    </a:cubicBezTo>
                    <a:cubicBezTo>
                      <a:pt x="26" y="626"/>
                      <a:pt x="16" y="634"/>
                      <a:pt x="11" y="644"/>
                    </a:cubicBezTo>
                    <a:cubicBezTo>
                      <a:pt x="15" y="661"/>
                      <a:pt x="19" y="679"/>
                      <a:pt x="25" y="695"/>
                    </a:cubicBezTo>
                    <a:cubicBezTo>
                      <a:pt x="34" y="701"/>
                      <a:pt x="46" y="703"/>
                      <a:pt x="58" y="700"/>
                    </a:cubicBezTo>
                    <a:cubicBezTo>
                      <a:pt x="119" y="681"/>
                      <a:pt x="119" y="681"/>
                      <a:pt x="119" y="681"/>
                    </a:cubicBezTo>
                    <a:cubicBezTo>
                      <a:pt x="125" y="680"/>
                      <a:pt x="132" y="683"/>
                      <a:pt x="134" y="689"/>
                    </a:cubicBezTo>
                    <a:cubicBezTo>
                      <a:pt x="140" y="703"/>
                      <a:pt x="140" y="703"/>
                      <a:pt x="140" y="703"/>
                    </a:cubicBezTo>
                    <a:cubicBezTo>
                      <a:pt x="142" y="709"/>
                      <a:pt x="140" y="716"/>
                      <a:pt x="134" y="719"/>
                    </a:cubicBezTo>
                    <a:cubicBezTo>
                      <a:pt x="78" y="748"/>
                      <a:pt x="78" y="748"/>
                      <a:pt x="78" y="748"/>
                    </a:cubicBezTo>
                    <a:cubicBezTo>
                      <a:pt x="67" y="754"/>
                      <a:pt x="60" y="764"/>
                      <a:pt x="58" y="775"/>
                    </a:cubicBezTo>
                    <a:cubicBezTo>
                      <a:pt x="66" y="791"/>
                      <a:pt x="75" y="806"/>
                      <a:pt x="84" y="821"/>
                    </a:cubicBezTo>
                    <a:cubicBezTo>
                      <a:pt x="95" y="825"/>
                      <a:pt x="107" y="823"/>
                      <a:pt x="117" y="817"/>
                    </a:cubicBezTo>
                    <a:cubicBezTo>
                      <a:pt x="171" y="784"/>
                      <a:pt x="171" y="784"/>
                      <a:pt x="171" y="784"/>
                    </a:cubicBezTo>
                    <a:cubicBezTo>
                      <a:pt x="177" y="780"/>
                      <a:pt x="184" y="781"/>
                      <a:pt x="188" y="787"/>
                    </a:cubicBezTo>
                    <a:cubicBezTo>
                      <a:pt x="197" y="799"/>
                      <a:pt x="197" y="799"/>
                      <a:pt x="197" y="799"/>
                    </a:cubicBezTo>
                    <a:cubicBezTo>
                      <a:pt x="201" y="804"/>
                      <a:pt x="200" y="811"/>
                      <a:pt x="196" y="816"/>
                    </a:cubicBezTo>
                    <a:cubicBezTo>
                      <a:pt x="150" y="858"/>
                      <a:pt x="150" y="858"/>
                      <a:pt x="150" y="858"/>
                    </a:cubicBezTo>
                    <a:cubicBezTo>
                      <a:pt x="140" y="867"/>
                      <a:pt x="136" y="878"/>
                      <a:pt x="137" y="890"/>
                    </a:cubicBezTo>
                    <a:cubicBezTo>
                      <a:pt x="149" y="903"/>
                      <a:pt x="161" y="916"/>
                      <a:pt x="174" y="928"/>
                    </a:cubicBezTo>
                    <a:cubicBezTo>
                      <a:pt x="185" y="928"/>
                      <a:pt x="197" y="924"/>
                      <a:pt x="205" y="915"/>
                    </a:cubicBezTo>
                    <a:cubicBezTo>
                      <a:pt x="248" y="869"/>
                      <a:pt x="248" y="869"/>
                      <a:pt x="248" y="869"/>
                    </a:cubicBezTo>
                    <a:cubicBezTo>
                      <a:pt x="253" y="864"/>
                      <a:pt x="261" y="863"/>
                      <a:pt x="266" y="867"/>
                    </a:cubicBezTo>
                    <a:cubicBezTo>
                      <a:pt x="277" y="877"/>
                      <a:pt x="277" y="877"/>
                      <a:pt x="277" y="877"/>
                    </a:cubicBezTo>
                    <a:cubicBezTo>
                      <a:pt x="283" y="881"/>
                      <a:pt x="284" y="888"/>
                      <a:pt x="280" y="894"/>
                    </a:cubicBezTo>
                    <a:cubicBezTo>
                      <a:pt x="247" y="946"/>
                      <a:pt x="247" y="946"/>
                      <a:pt x="247" y="946"/>
                    </a:cubicBezTo>
                    <a:cubicBezTo>
                      <a:pt x="240" y="957"/>
                      <a:pt x="239" y="969"/>
                      <a:pt x="242" y="980"/>
                    </a:cubicBezTo>
                    <a:cubicBezTo>
                      <a:pt x="257" y="990"/>
                      <a:pt x="273" y="999"/>
                      <a:pt x="288" y="1007"/>
                    </a:cubicBezTo>
                    <a:cubicBezTo>
                      <a:pt x="299" y="1004"/>
                      <a:pt x="309" y="997"/>
                      <a:pt x="315" y="987"/>
                    </a:cubicBezTo>
                    <a:cubicBezTo>
                      <a:pt x="345" y="931"/>
                      <a:pt x="345" y="931"/>
                      <a:pt x="345" y="931"/>
                    </a:cubicBezTo>
                    <a:cubicBezTo>
                      <a:pt x="348" y="925"/>
                      <a:pt x="355" y="922"/>
                      <a:pt x="362" y="925"/>
                    </a:cubicBezTo>
                    <a:cubicBezTo>
                      <a:pt x="375" y="931"/>
                      <a:pt x="375" y="931"/>
                      <a:pt x="375" y="931"/>
                    </a:cubicBezTo>
                    <a:cubicBezTo>
                      <a:pt x="381" y="934"/>
                      <a:pt x="384" y="940"/>
                      <a:pt x="382" y="947"/>
                    </a:cubicBezTo>
                    <a:cubicBezTo>
                      <a:pt x="364" y="1006"/>
                      <a:pt x="364" y="1006"/>
                      <a:pt x="364" y="1006"/>
                    </a:cubicBezTo>
                    <a:cubicBezTo>
                      <a:pt x="360" y="1018"/>
                      <a:pt x="362" y="1031"/>
                      <a:pt x="368" y="1040"/>
                    </a:cubicBezTo>
                    <a:cubicBezTo>
                      <a:pt x="385" y="1046"/>
                      <a:pt x="402" y="1050"/>
                      <a:pt x="420" y="1054"/>
                    </a:cubicBezTo>
                    <a:cubicBezTo>
                      <a:pt x="429" y="1049"/>
                      <a:pt x="437" y="1040"/>
                      <a:pt x="440" y="1028"/>
                    </a:cubicBezTo>
                    <a:cubicBezTo>
                      <a:pt x="454" y="966"/>
                      <a:pt x="454" y="966"/>
                      <a:pt x="454" y="966"/>
                    </a:cubicBezTo>
                    <a:cubicBezTo>
                      <a:pt x="456" y="959"/>
                      <a:pt x="462" y="955"/>
                      <a:pt x="469" y="956"/>
                    </a:cubicBezTo>
                    <a:cubicBezTo>
                      <a:pt x="483" y="958"/>
                      <a:pt x="483" y="958"/>
                      <a:pt x="483" y="958"/>
                    </a:cubicBezTo>
                    <a:cubicBezTo>
                      <a:pt x="490" y="959"/>
                      <a:pt x="495" y="965"/>
                      <a:pt x="495" y="972"/>
                    </a:cubicBezTo>
                    <a:cubicBezTo>
                      <a:pt x="492" y="1034"/>
                      <a:pt x="492" y="1034"/>
                      <a:pt x="492" y="1034"/>
                    </a:cubicBezTo>
                    <a:cubicBezTo>
                      <a:pt x="491" y="1046"/>
                      <a:pt x="497" y="1058"/>
                      <a:pt x="505" y="1065"/>
                    </a:cubicBezTo>
                    <a:cubicBezTo>
                      <a:pt x="514" y="1066"/>
                      <a:pt x="524" y="1066"/>
                      <a:pt x="533" y="1066"/>
                    </a:cubicBezTo>
                    <a:cubicBezTo>
                      <a:pt x="541" y="1066"/>
                      <a:pt x="550" y="1066"/>
                      <a:pt x="558" y="1066"/>
                    </a:cubicBezTo>
                    <a:cubicBezTo>
                      <a:pt x="566" y="1058"/>
                      <a:pt x="571" y="1047"/>
                      <a:pt x="571" y="1035"/>
                    </a:cubicBezTo>
                    <a:cubicBezTo>
                      <a:pt x="569" y="971"/>
                      <a:pt x="569" y="971"/>
                      <a:pt x="569" y="971"/>
                    </a:cubicBezTo>
                    <a:cubicBezTo>
                      <a:pt x="569" y="965"/>
                      <a:pt x="574" y="959"/>
                      <a:pt x="581" y="958"/>
                    </a:cubicBezTo>
                    <a:cubicBezTo>
                      <a:pt x="595" y="956"/>
                      <a:pt x="595" y="956"/>
                      <a:pt x="595" y="956"/>
                    </a:cubicBezTo>
                    <a:cubicBezTo>
                      <a:pt x="602" y="956"/>
                      <a:pt x="608" y="960"/>
                      <a:pt x="609" y="966"/>
                    </a:cubicBezTo>
                    <a:cubicBezTo>
                      <a:pt x="623" y="1027"/>
                      <a:pt x="623" y="1027"/>
                      <a:pt x="623" y="1027"/>
                    </a:cubicBezTo>
                    <a:cubicBezTo>
                      <a:pt x="626" y="1040"/>
                      <a:pt x="634" y="1049"/>
                      <a:pt x="644" y="1055"/>
                    </a:cubicBezTo>
                    <a:cubicBezTo>
                      <a:pt x="661" y="1051"/>
                      <a:pt x="679" y="1046"/>
                      <a:pt x="695" y="1041"/>
                    </a:cubicBezTo>
                    <a:cubicBezTo>
                      <a:pt x="701" y="1031"/>
                      <a:pt x="703" y="1020"/>
                      <a:pt x="700" y="1008"/>
                    </a:cubicBezTo>
                    <a:cubicBezTo>
                      <a:pt x="681" y="947"/>
                      <a:pt x="681" y="947"/>
                      <a:pt x="681" y="947"/>
                    </a:cubicBezTo>
                    <a:cubicBezTo>
                      <a:pt x="680" y="941"/>
                      <a:pt x="683" y="934"/>
                      <a:pt x="689" y="931"/>
                    </a:cubicBezTo>
                    <a:cubicBezTo>
                      <a:pt x="703" y="926"/>
                      <a:pt x="703" y="926"/>
                      <a:pt x="703" y="926"/>
                    </a:cubicBezTo>
                    <a:cubicBezTo>
                      <a:pt x="709" y="923"/>
                      <a:pt x="716" y="926"/>
                      <a:pt x="719" y="932"/>
                    </a:cubicBezTo>
                    <a:cubicBezTo>
                      <a:pt x="748" y="987"/>
                      <a:pt x="748" y="987"/>
                      <a:pt x="748" y="987"/>
                    </a:cubicBezTo>
                    <a:cubicBezTo>
                      <a:pt x="754" y="998"/>
                      <a:pt x="764" y="1006"/>
                      <a:pt x="775" y="1008"/>
                    </a:cubicBezTo>
                    <a:cubicBezTo>
                      <a:pt x="791" y="1000"/>
                      <a:pt x="806" y="991"/>
                      <a:pt x="821" y="981"/>
                    </a:cubicBezTo>
                    <a:cubicBezTo>
                      <a:pt x="825" y="971"/>
                      <a:pt x="823" y="959"/>
                      <a:pt x="817" y="949"/>
                    </a:cubicBezTo>
                    <a:cubicBezTo>
                      <a:pt x="784" y="894"/>
                      <a:pt x="784" y="894"/>
                      <a:pt x="784" y="894"/>
                    </a:cubicBezTo>
                    <a:cubicBezTo>
                      <a:pt x="780" y="889"/>
                      <a:pt x="781" y="881"/>
                      <a:pt x="787" y="877"/>
                    </a:cubicBezTo>
                    <a:cubicBezTo>
                      <a:pt x="799" y="868"/>
                      <a:pt x="799" y="868"/>
                      <a:pt x="799" y="868"/>
                    </a:cubicBezTo>
                    <a:cubicBezTo>
                      <a:pt x="804" y="865"/>
                      <a:pt x="811" y="865"/>
                      <a:pt x="816" y="870"/>
                    </a:cubicBezTo>
                    <a:cubicBezTo>
                      <a:pt x="858" y="916"/>
                      <a:pt x="858" y="916"/>
                      <a:pt x="858" y="916"/>
                    </a:cubicBezTo>
                    <a:cubicBezTo>
                      <a:pt x="867" y="925"/>
                      <a:pt x="878" y="930"/>
                      <a:pt x="890" y="929"/>
                    </a:cubicBezTo>
                    <a:cubicBezTo>
                      <a:pt x="903" y="917"/>
                      <a:pt x="916" y="905"/>
                      <a:pt x="928" y="891"/>
                    </a:cubicBezTo>
                    <a:cubicBezTo>
                      <a:pt x="928" y="880"/>
                      <a:pt x="924" y="869"/>
                      <a:pt x="915" y="861"/>
                    </a:cubicBezTo>
                    <a:cubicBezTo>
                      <a:pt x="869" y="817"/>
                      <a:pt x="869" y="817"/>
                      <a:pt x="869" y="817"/>
                    </a:cubicBezTo>
                    <a:cubicBezTo>
                      <a:pt x="864" y="813"/>
                      <a:pt x="863" y="805"/>
                      <a:pt x="867" y="800"/>
                    </a:cubicBezTo>
                    <a:cubicBezTo>
                      <a:pt x="877" y="788"/>
                      <a:pt x="877" y="788"/>
                      <a:pt x="877" y="788"/>
                    </a:cubicBezTo>
                    <a:cubicBezTo>
                      <a:pt x="881" y="783"/>
                      <a:pt x="888" y="782"/>
                      <a:pt x="894" y="785"/>
                    </a:cubicBezTo>
                    <a:cubicBezTo>
                      <a:pt x="946" y="819"/>
                      <a:pt x="946" y="819"/>
                      <a:pt x="946" y="819"/>
                    </a:cubicBezTo>
                    <a:cubicBezTo>
                      <a:pt x="957" y="826"/>
                      <a:pt x="969" y="827"/>
                      <a:pt x="980" y="823"/>
                    </a:cubicBezTo>
                    <a:cubicBezTo>
                      <a:pt x="990" y="808"/>
                      <a:pt x="999" y="793"/>
                      <a:pt x="1007" y="777"/>
                    </a:cubicBezTo>
                    <a:cubicBezTo>
                      <a:pt x="1004" y="766"/>
                      <a:pt x="997" y="757"/>
                      <a:pt x="987" y="751"/>
                    </a:cubicBezTo>
                    <a:cubicBezTo>
                      <a:pt x="931" y="721"/>
                      <a:pt x="931" y="721"/>
                      <a:pt x="931" y="721"/>
                    </a:cubicBezTo>
                    <a:cubicBezTo>
                      <a:pt x="925" y="717"/>
                      <a:pt x="922" y="710"/>
                      <a:pt x="925" y="704"/>
                    </a:cubicBezTo>
                    <a:cubicBezTo>
                      <a:pt x="931" y="691"/>
                      <a:pt x="931" y="691"/>
                      <a:pt x="931" y="691"/>
                    </a:cubicBezTo>
                    <a:cubicBezTo>
                      <a:pt x="934" y="685"/>
                      <a:pt x="940" y="681"/>
                      <a:pt x="947" y="683"/>
                    </a:cubicBezTo>
                    <a:cubicBezTo>
                      <a:pt x="1006" y="702"/>
                      <a:pt x="1006" y="702"/>
                      <a:pt x="1006" y="702"/>
                    </a:cubicBezTo>
                    <a:cubicBezTo>
                      <a:pt x="1018" y="706"/>
                      <a:pt x="1031" y="704"/>
                      <a:pt x="1040" y="697"/>
                    </a:cubicBezTo>
                    <a:cubicBezTo>
                      <a:pt x="1046" y="681"/>
                      <a:pt x="1050" y="664"/>
                      <a:pt x="1054" y="646"/>
                    </a:cubicBezTo>
                    <a:cubicBezTo>
                      <a:pt x="1049" y="636"/>
                      <a:pt x="1040" y="629"/>
                      <a:pt x="1028" y="626"/>
                    </a:cubicBezTo>
                    <a:close/>
                  </a:path>
                </a:pathLst>
              </a:custGeom>
              <a:solidFill>
                <a:srgbClr val="D8DEE0"/>
              </a:solidFill>
              <a:ln>
                <a:noFill/>
              </a:ln>
              <a:effectLst/>
            </p:spPr>
            <p:txBody>
              <a:bodyPr vert="horz" wrap="square" lIns="68580" tIns="34290" rIns="68580" bIns="34290" numCol="1" anchor="t" anchorCtr="0" compatLnSpc="1">
                <a:prstTxWarp prst="textNoShape">
                  <a:avLst/>
                </a:prstTxWarp>
              </a:bodyPr>
              <a:lstStyle/>
              <a:p>
                <a:pPr>
                  <a:defRPr/>
                </a:pPr>
                <a:endParaRPr lang="en-US" kern="0" dirty="0">
                  <a:solidFill>
                    <a:prstClr val="black"/>
                  </a:solidFill>
                  <a:latin typeface="Calibri"/>
                </a:endParaRPr>
              </a:p>
            </p:txBody>
          </p:sp>
          <p:sp>
            <p:nvSpPr>
              <p:cNvPr id="54" name="Freeform 13">
                <a:extLst>
                  <a:ext uri="{FF2B5EF4-FFF2-40B4-BE49-F238E27FC236}">
                    <a16:creationId xmlns:a16="http://schemas.microsoft.com/office/drawing/2014/main" id="{0A8B1665-33B2-45BA-8C38-6A0CEDF0FDEF}"/>
                  </a:ext>
                </a:extLst>
              </p:cNvPr>
              <p:cNvSpPr>
                <a:spLocks/>
              </p:cNvSpPr>
              <p:nvPr/>
            </p:nvSpPr>
            <p:spPr bwMode="auto">
              <a:xfrm flipH="1">
                <a:off x="6106904" y="3228543"/>
                <a:ext cx="786863" cy="780273"/>
              </a:xfrm>
              <a:custGeom>
                <a:avLst/>
                <a:gdLst>
                  <a:gd name="T0" fmla="*/ 0 w 364"/>
                  <a:gd name="T1" fmla="*/ 0 h 362"/>
                  <a:gd name="T2" fmla="*/ 364 w 364"/>
                  <a:gd name="T3" fmla="*/ 362 h 362"/>
                  <a:gd name="T4" fmla="*/ 364 w 364"/>
                  <a:gd name="T5" fmla="*/ 0 h 362"/>
                  <a:gd name="T6" fmla="*/ 0 w 364"/>
                  <a:gd name="T7" fmla="*/ 0 h 362"/>
                </a:gdLst>
                <a:ahLst/>
                <a:cxnLst>
                  <a:cxn ang="0">
                    <a:pos x="T0" y="T1"/>
                  </a:cxn>
                  <a:cxn ang="0">
                    <a:pos x="T2" y="T3"/>
                  </a:cxn>
                  <a:cxn ang="0">
                    <a:pos x="T4" y="T5"/>
                  </a:cxn>
                  <a:cxn ang="0">
                    <a:pos x="T6" y="T7"/>
                  </a:cxn>
                </a:cxnLst>
                <a:rect l="0" t="0" r="r" b="b"/>
                <a:pathLst>
                  <a:path w="364" h="362">
                    <a:moveTo>
                      <a:pt x="0" y="0"/>
                    </a:moveTo>
                    <a:cubicBezTo>
                      <a:pt x="1" y="200"/>
                      <a:pt x="164" y="361"/>
                      <a:pt x="364" y="362"/>
                    </a:cubicBezTo>
                    <a:cubicBezTo>
                      <a:pt x="364" y="0"/>
                      <a:pt x="364" y="0"/>
                      <a:pt x="364" y="0"/>
                    </a:cubicBezTo>
                    <a:lnTo>
                      <a:pt x="0" y="0"/>
                    </a:lnTo>
                    <a:close/>
                  </a:path>
                </a:pathLst>
              </a:custGeom>
              <a:solidFill>
                <a:schemeClr val="accent4"/>
              </a:solidFill>
              <a:ln>
                <a:noFill/>
              </a:ln>
              <a:effectLst/>
            </p:spPr>
            <p:txBody>
              <a:bodyPr vert="horz" wrap="square" lIns="68580" tIns="34290" rIns="68580" bIns="34290" numCol="1" anchor="t" anchorCtr="0" compatLnSpc="1">
                <a:prstTxWarp prst="textNoShape">
                  <a:avLst/>
                </a:prstTxWarp>
              </a:bodyPr>
              <a:lstStyle/>
              <a:p>
                <a:pPr>
                  <a:defRPr/>
                </a:pPr>
                <a:endParaRPr lang="en-US" kern="0" dirty="0">
                  <a:solidFill>
                    <a:prstClr val="black"/>
                  </a:solidFill>
                  <a:latin typeface="Calibri"/>
                </a:endParaRPr>
              </a:p>
            </p:txBody>
          </p:sp>
          <p:sp>
            <p:nvSpPr>
              <p:cNvPr id="55" name="Freeform 14">
                <a:extLst>
                  <a:ext uri="{FF2B5EF4-FFF2-40B4-BE49-F238E27FC236}">
                    <a16:creationId xmlns:a16="http://schemas.microsoft.com/office/drawing/2014/main" id="{3F67C838-A215-4D75-8FC6-5B2EF1FA462D}"/>
                  </a:ext>
                </a:extLst>
              </p:cNvPr>
              <p:cNvSpPr>
                <a:spLocks/>
              </p:cNvSpPr>
              <p:nvPr/>
            </p:nvSpPr>
            <p:spPr bwMode="auto">
              <a:xfrm flipH="1">
                <a:off x="5304224" y="3228543"/>
                <a:ext cx="893623" cy="785545"/>
              </a:xfrm>
              <a:custGeom>
                <a:avLst/>
                <a:gdLst>
                  <a:gd name="T0" fmla="*/ 42 w 414"/>
                  <a:gd name="T1" fmla="*/ 0 h 364"/>
                  <a:gd name="T2" fmla="*/ 42 w 414"/>
                  <a:gd name="T3" fmla="*/ 224 h 364"/>
                  <a:gd name="T4" fmla="*/ 0 w 414"/>
                  <a:gd name="T5" fmla="*/ 249 h 364"/>
                  <a:gd name="T6" fmla="*/ 42 w 414"/>
                  <a:gd name="T7" fmla="*/ 273 h 364"/>
                  <a:gd name="T8" fmla="*/ 42 w 414"/>
                  <a:gd name="T9" fmla="*/ 362 h 364"/>
                  <a:gd name="T10" fmla="*/ 45 w 414"/>
                  <a:gd name="T11" fmla="*/ 364 h 364"/>
                  <a:gd name="T12" fmla="*/ 414 w 414"/>
                  <a:gd name="T13" fmla="*/ 0 h 364"/>
                  <a:gd name="T14" fmla="*/ 42 w 414"/>
                  <a:gd name="T15" fmla="*/ 0 h 3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14" h="364">
                    <a:moveTo>
                      <a:pt x="42" y="0"/>
                    </a:moveTo>
                    <a:cubicBezTo>
                      <a:pt x="42" y="224"/>
                      <a:pt x="42" y="224"/>
                      <a:pt x="42" y="224"/>
                    </a:cubicBezTo>
                    <a:cubicBezTo>
                      <a:pt x="0" y="249"/>
                      <a:pt x="0" y="249"/>
                      <a:pt x="0" y="249"/>
                    </a:cubicBezTo>
                    <a:cubicBezTo>
                      <a:pt x="42" y="273"/>
                      <a:pt x="42" y="273"/>
                      <a:pt x="42" y="273"/>
                    </a:cubicBezTo>
                    <a:cubicBezTo>
                      <a:pt x="42" y="362"/>
                      <a:pt x="42" y="362"/>
                      <a:pt x="42" y="362"/>
                    </a:cubicBezTo>
                    <a:cubicBezTo>
                      <a:pt x="46" y="362"/>
                      <a:pt x="44" y="364"/>
                      <a:pt x="45" y="364"/>
                    </a:cubicBezTo>
                    <a:cubicBezTo>
                      <a:pt x="248" y="364"/>
                      <a:pt x="413" y="200"/>
                      <a:pt x="414" y="0"/>
                    </a:cubicBezTo>
                    <a:lnTo>
                      <a:pt x="42" y="0"/>
                    </a:lnTo>
                    <a:close/>
                  </a:path>
                </a:pathLst>
              </a:custGeom>
              <a:solidFill>
                <a:schemeClr val="accent3"/>
              </a:solidFill>
              <a:ln>
                <a:noFill/>
              </a:ln>
              <a:effectLst/>
            </p:spPr>
            <p:txBody>
              <a:bodyPr vert="horz" wrap="square" lIns="68580" tIns="34290" rIns="68580" bIns="34290" numCol="1" anchor="t" anchorCtr="0" compatLnSpc="1">
                <a:prstTxWarp prst="textNoShape">
                  <a:avLst/>
                </a:prstTxWarp>
              </a:bodyPr>
              <a:lstStyle/>
              <a:p>
                <a:pPr>
                  <a:defRPr/>
                </a:pPr>
                <a:endParaRPr lang="en-US" kern="0" dirty="0">
                  <a:solidFill>
                    <a:prstClr val="black"/>
                  </a:solidFill>
                  <a:latin typeface="Calibri"/>
                </a:endParaRPr>
              </a:p>
            </p:txBody>
          </p:sp>
          <p:sp>
            <p:nvSpPr>
              <p:cNvPr id="56" name="Freeform 15">
                <a:extLst>
                  <a:ext uri="{FF2B5EF4-FFF2-40B4-BE49-F238E27FC236}">
                    <a16:creationId xmlns:a16="http://schemas.microsoft.com/office/drawing/2014/main" id="{5C0B79A7-2ABE-4225-B8AE-858C83520C7C}"/>
                  </a:ext>
                </a:extLst>
              </p:cNvPr>
              <p:cNvSpPr>
                <a:spLocks/>
              </p:cNvSpPr>
              <p:nvPr/>
            </p:nvSpPr>
            <p:spPr bwMode="auto">
              <a:xfrm flipH="1">
                <a:off x="5304223" y="2420592"/>
                <a:ext cx="802680" cy="897579"/>
              </a:xfrm>
              <a:custGeom>
                <a:avLst/>
                <a:gdLst>
                  <a:gd name="T0" fmla="*/ 3 w 372"/>
                  <a:gd name="T1" fmla="*/ 1 h 416"/>
                  <a:gd name="T2" fmla="*/ 0 w 372"/>
                  <a:gd name="T3" fmla="*/ 0 h 416"/>
                  <a:gd name="T4" fmla="*/ 0 w 372"/>
                  <a:gd name="T5" fmla="*/ 374 h 416"/>
                  <a:gd name="T6" fmla="*/ 226 w 372"/>
                  <a:gd name="T7" fmla="*/ 374 h 416"/>
                  <a:gd name="T8" fmla="*/ 251 w 372"/>
                  <a:gd name="T9" fmla="*/ 416 h 416"/>
                  <a:gd name="T10" fmla="*/ 275 w 372"/>
                  <a:gd name="T11" fmla="*/ 374 h 416"/>
                  <a:gd name="T12" fmla="*/ 372 w 372"/>
                  <a:gd name="T13" fmla="*/ 374 h 416"/>
                  <a:gd name="T14" fmla="*/ 372 w 372"/>
                  <a:gd name="T15" fmla="*/ 370 h 416"/>
                  <a:gd name="T16" fmla="*/ 3 w 372"/>
                  <a:gd name="T17" fmla="*/ 1 h 4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2" h="416">
                    <a:moveTo>
                      <a:pt x="3" y="1"/>
                    </a:moveTo>
                    <a:cubicBezTo>
                      <a:pt x="2" y="1"/>
                      <a:pt x="4" y="0"/>
                      <a:pt x="0" y="0"/>
                    </a:cubicBezTo>
                    <a:cubicBezTo>
                      <a:pt x="0" y="374"/>
                      <a:pt x="0" y="374"/>
                      <a:pt x="0" y="374"/>
                    </a:cubicBezTo>
                    <a:cubicBezTo>
                      <a:pt x="226" y="374"/>
                      <a:pt x="226" y="374"/>
                      <a:pt x="226" y="374"/>
                    </a:cubicBezTo>
                    <a:cubicBezTo>
                      <a:pt x="251" y="416"/>
                      <a:pt x="251" y="416"/>
                      <a:pt x="251" y="416"/>
                    </a:cubicBezTo>
                    <a:cubicBezTo>
                      <a:pt x="275" y="374"/>
                      <a:pt x="275" y="374"/>
                      <a:pt x="275" y="374"/>
                    </a:cubicBezTo>
                    <a:cubicBezTo>
                      <a:pt x="372" y="374"/>
                      <a:pt x="372" y="374"/>
                      <a:pt x="372" y="374"/>
                    </a:cubicBezTo>
                    <a:cubicBezTo>
                      <a:pt x="372" y="370"/>
                      <a:pt x="372" y="371"/>
                      <a:pt x="372" y="370"/>
                    </a:cubicBezTo>
                    <a:cubicBezTo>
                      <a:pt x="372" y="167"/>
                      <a:pt x="206" y="1"/>
                      <a:pt x="3" y="1"/>
                    </a:cubicBezTo>
                    <a:close/>
                  </a:path>
                </a:pathLst>
              </a:custGeom>
              <a:solidFill>
                <a:schemeClr val="accent1"/>
              </a:solidFill>
              <a:ln>
                <a:noFill/>
              </a:ln>
              <a:effectLst/>
            </p:spPr>
            <p:txBody>
              <a:bodyPr vert="horz" wrap="square" lIns="68580" tIns="34290" rIns="68580" bIns="34290" numCol="1" anchor="t" anchorCtr="0" compatLnSpc="1">
                <a:prstTxWarp prst="textNoShape">
                  <a:avLst/>
                </a:prstTxWarp>
              </a:bodyPr>
              <a:lstStyle/>
              <a:p>
                <a:pPr>
                  <a:defRPr/>
                </a:pPr>
                <a:endParaRPr lang="en-US" kern="0" dirty="0">
                  <a:solidFill>
                    <a:prstClr val="black"/>
                  </a:solidFill>
                  <a:latin typeface="Calibri"/>
                </a:endParaRPr>
              </a:p>
            </p:txBody>
          </p:sp>
          <p:sp>
            <p:nvSpPr>
              <p:cNvPr id="57" name="Freeform 16">
                <a:extLst>
                  <a:ext uri="{FF2B5EF4-FFF2-40B4-BE49-F238E27FC236}">
                    <a16:creationId xmlns:a16="http://schemas.microsoft.com/office/drawing/2014/main" id="{2AB201A0-8091-4D72-AC8D-01F994C18A0C}"/>
                  </a:ext>
                </a:extLst>
              </p:cNvPr>
              <p:cNvSpPr>
                <a:spLocks/>
              </p:cNvSpPr>
              <p:nvPr/>
            </p:nvSpPr>
            <p:spPr bwMode="auto">
              <a:xfrm flipH="1">
                <a:off x="6017279" y="2420592"/>
                <a:ext cx="877807" cy="807951"/>
              </a:xfrm>
              <a:custGeom>
                <a:avLst/>
                <a:gdLst>
                  <a:gd name="T0" fmla="*/ 407 w 407"/>
                  <a:gd name="T1" fmla="*/ 122 h 374"/>
                  <a:gd name="T2" fmla="*/ 365 w 407"/>
                  <a:gd name="T3" fmla="*/ 98 h 374"/>
                  <a:gd name="T4" fmla="*/ 365 w 407"/>
                  <a:gd name="T5" fmla="*/ 0 h 374"/>
                  <a:gd name="T6" fmla="*/ 0 w 407"/>
                  <a:gd name="T7" fmla="*/ 370 h 374"/>
                  <a:gd name="T8" fmla="*/ 1 w 407"/>
                  <a:gd name="T9" fmla="*/ 374 h 374"/>
                  <a:gd name="T10" fmla="*/ 365 w 407"/>
                  <a:gd name="T11" fmla="*/ 374 h 374"/>
                  <a:gd name="T12" fmla="*/ 365 w 407"/>
                  <a:gd name="T13" fmla="*/ 146 h 374"/>
                  <a:gd name="T14" fmla="*/ 407 w 407"/>
                  <a:gd name="T15" fmla="*/ 122 h 3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07" h="374">
                    <a:moveTo>
                      <a:pt x="407" y="122"/>
                    </a:moveTo>
                    <a:cubicBezTo>
                      <a:pt x="365" y="98"/>
                      <a:pt x="365" y="98"/>
                      <a:pt x="365" y="98"/>
                    </a:cubicBezTo>
                    <a:cubicBezTo>
                      <a:pt x="365" y="0"/>
                      <a:pt x="365" y="0"/>
                      <a:pt x="365" y="0"/>
                    </a:cubicBezTo>
                    <a:cubicBezTo>
                      <a:pt x="165" y="1"/>
                      <a:pt x="0" y="168"/>
                      <a:pt x="0" y="370"/>
                    </a:cubicBezTo>
                    <a:cubicBezTo>
                      <a:pt x="0" y="371"/>
                      <a:pt x="1" y="370"/>
                      <a:pt x="1" y="374"/>
                    </a:cubicBezTo>
                    <a:cubicBezTo>
                      <a:pt x="365" y="374"/>
                      <a:pt x="365" y="374"/>
                      <a:pt x="365" y="374"/>
                    </a:cubicBezTo>
                    <a:cubicBezTo>
                      <a:pt x="365" y="146"/>
                      <a:pt x="365" y="146"/>
                      <a:pt x="365" y="146"/>
                    </a:cubicBezTo>
                    <a:lnTo>
                      <a:pt x="407" y="122"/>
                    </a:lnTo>
                    <a:close/>
                  </a:path>
                </a:pathLst>
              </a:custGeom>
              <a:solidFill>
                <a:schemeClr val="accent2"/>
              </a:solidFill>
              <a:ln>
                <a:noFill/>
              </a:ln>
              <a:effectLst/>
            </p:spPr>
            <p:txBody>
              <a:bodyPr vert="horz" wrap="square" lIns="68580" tIns="34290" rIns="68580" bIns="34290" numCol="1" anchor="t" anchorCtr="0" compatLnSpc="1">
                <a:prstTxWarp prst="textNoShape">
                  <a:avLst/>
                </a:prstTxWarp>
              </a:bodyPr>
              <a:lstStyle/>
              <a:p>
                <a:pPr>
                  <a:defRPr/>
                </a:pPr>
                <a:endParaRPr lang="en-US" kern="0" dirty="0">
                  <a:solidFill>
                    <a:prstClr val="black"/>
                  </a:solidFill>
                  <a:latin typeface="Calibri"/>
                </a:endParaRPr>
              </a:p>
            </p:txBody>
          </p:sp>
          <p:sp>
            <p:nvSpPr>
              <p:cNvPr id="58" name="Freeform 17">
                <a:extLst>
                  <a:ext uri="{FF2B5EF4-FFF2-40B4-BE49-F238E27FC236}">
                    <a16:creationId xmlns:a16="http://schemas.microsoft.com/office/drawing/2014/main" id="{4754CAE9-73C8-471D-806A-CF08DDAF00CE}"/>
                  </a:ext>
                </a:extLst>
              </p:cNvPr>
              <p:cNvSpPr>
                <a:spLocks/>
              </p:cNvSpPr>
              <p:nvPr/>
            </p:nvSpPr>
            <p:spPr bwMode="auto">
              <a:xfrm flipH="1">
                <a:off x="6576122" y="3137600"/>
                <a:ext cx="142347" cy="125212"/>
              </a:xfrm>
              <a:custGeom>
                <a:avLst/>
                <a:gdLst>
                  <a:gd name="T0" fmla="*/ 54 w 108"/>
                  <a:gd name="T1" fmla="*/ 0 h 95"/>
                  <a:gd name="T2" fmla="*/ 0 w 108"/>
                  <a:gd name="T3" fmla="*/ 95 h 95"/>
                  <a:gd name="T4" fmla="*/ 108 w 108"/>
                  <a:gd name="T5" fmla="*/ 95 h 95"/>
                  <a:gd name="T6" fmla="*/ 54 w 108"/>
                  <a:gd name="T7" fmla="*/ 0 h 95"/>
                </a:gdLst>
                <a:ahLst/>
                <a:cxnLst>
                  <a:cxn ang="0">
                    <a:pos x="T0" y="T1"/>
                  </a:cxn>
                  <a:cxn ang="0">
                    <a:pos x="T2" y="T3"/>
                  </a:cxn>
                  <a:cxn ang="0">
                    <a:pos x="T4" y="T5"/>
                  </a:cxn>
                  <a:cxn ang="0">
                    <a:pos x="T6" y="T7"/>
                  </a:cxn>
                </a:cxnLst>
                <a:rect l="0" t="0" r="r" b="b"/>
                <a:pathLst>
                  <a:path w="108" h="95">
                    <a:moveTo>
                      <a:pt x="54" y="0"/>
                    </a:moveTo>
                    <a:lnTo>
                      <a:pt x="0" y="95"/>
                    </a:lnTo>
                    <a:lnTo>
                      <a:pt x="108" y="95"/>
                    </a:lnTo>
                    <a:lnTo>
                      <a:pt x="54" y="0"/>
                    </a:lnTo>
                    <a:close/>
                  </a:path>
                </a:pathLst>
              </a:custGeom>
              <a:solidFill>
                <a:schemeClr val="accent4"/>
              </a:solidFill>
              <a:ln>
                <a:noFill/>
              </a:ln>
              <a:effectLst/>
            </p:spPr>
            <p:txBody>
              <a:bodyPr vert="horz" wrap="square" lIns="68580" tIns="34290" rIns="68580" bIns="34290" numCol="1" anchor="t" anchorCtr="0" compatLnSpc="1">
                <a:prstTxWarp prst="textNoShape">
                  <a:avLst/>
                </a:prstTxWarp>
              </a:bodyPr>
              <a:lstStyle/>
              <a:p>
                <a:pPr>
                  <a:defRPr/>
                </a:pPr>
                <a:endParaRPr lang="en-US" kern="0" dirty="0">
                  <a:solidFill>
                    <a:prstClr val="black"/>
                  </a:solidFill>
                  <a:latin typeface="Calibri"/>
                </a:endParaRPr>
              </a:p>
            </p:txBody>
          </p:sp>
        </p:grpSp>
      </p:grpSp>
      <p:sp>
        <p:nvSpPr>
          <p:cNvPr id="61" name="TextBox 52">
            <a:extLst>
              <a:ext uri="{FF2B5EF4-FFF2-40B4-BE49-F238E27FC236}">
                <a16:creationId xmlns:a16="http://schemas.microsoft.com/office/drawing/2014/main" id="{6C4C5E36-7191-4409-B4AE-23E58C603666}"/>
              </a:ext>
            </a:extLst>
          </p:cNvPr>
          <p:cNvSpPr txBox="1"/>
          <p:nvPr/>
        </p:nvSpPr>
        <p:spPr>
          <a:xfrm>
            <a:off x="683435" y="2151611"/>
            <a:ext cx="1287532" cy="276999"/>
          </a:xfrm>
          <a:prstGeom prst="rect">
            <a:avLst/>
          </a:prstGeom>
          <a:noFill/>
        </p:spPr>
        <p:txBody>
          <a:bodyPr wrap="none" rtlCol="0">
            <a:spAutoFit/>
          </a:bodyPr>
          <a:lstStyle/>
          <a:p>
            <a:pPr>
              <a:defRPr/>
            </a:pPr>
            <a:r>
              <a:rPr lang="en-US" sz="1200" b="1" dirty="0">
                <a:solidFill>
                  <a:prstClr val="black">
                    <a:lumMod val="50000"/>
                    <a:lumOff val="50000"/>
                  </a:prstClr>
                </a:solidFill>
                <a:latin typeface="Roboto"/>
              </a:rPr>
              <a:t>Insert title here</a:t>
            </a:r>
          </a:p>
        </p:txBody>
      </p:sp>
      <p:sp>
        <p:nvSpPr>
          <p:cNvPr id="62" name="TextBox 53">
            <a:extLst>
              <a:ext uri="{FF2B5EF4-FFF2-40B4-BE49-F238E27FC236}">
                <a16:creationId xmlns:a16="http://schemas.microsoft.com/office/drawing/2014/main" id="{341309DC-B0F6-4C5E-B293-DCB75077248E}"/>
              </a:ext>
            </a:extLst>
          </p:cNvPr>
          <p:cNvSpPr txBox="1"/>
          <p:nvPr/>
        </p:nvSpPr>
        <p:spPr>
          <a:xfrm>
            <a:off x="683435" y="2422696"/>
            <a:ext cx="1827804" cy="385170"/>
          </a:xfrm>
          <a:prstGeom prst="rect">
            <a:avLst/>
          </a:prstGeom>
          <a:noFill/>
        </p:spPr>
        <p:txBody>
          <a:bodyPr wrap="square" rtlCol="0">
            <a:spAutoFit/>
          </a:bodyPr>
          <a:lstStyle/>
          <a:p>
            <a:pPr>
              <a:lnSpc>
                <a:spcPct val="110000"/>
              </a:lnSpc>
              <a:defRPr/>
            </a:pPr>
            <a:r>
              <a:rPr lang="en-US" sz="900" dirty="0">
                <a:solidFill>
                  <a:prstClr val="black">
                    <a:lumMod val="50000"/>
                    <a:lumOff val="50000"/>
                  </a:prstClr>
                </a:solidFill>
                <a:latin typeface="Roboto"/>
              </a:rPr>
              <a:t>Sed perspiciatis unde omnis iste natus error voluptatem rem.</a:t>
            </a:r>
          </a:p>
        </p:txBody>
      </p:sp>
      <p:sp>
        <p:nvSpPr>
          <p:cNvPr id="63" name="TextBox 54">
            <a:extLst>
              <a:ext uri="{FF2B5EF4-FFF2-40B4-BE49-F238E27FC236}">
                <a16:creationId xmlns:a16="http://schemas.microsoft.com/office/drawing/2014/main" id="{4C514CF9-2A0B-4DC8-8AFF-E826D63B9388}"/>
              </a:ext>
            </a:extLst>
          </p:cNvPr>
          <p:cNvSpPr txBox="1"/>
          <p:nvPr/>
        </p:nvSpPr>
        <p:spPr>
          <a:xfrm>
            <a:off x="660351" y="1607942"/>
            <a:ext cx="569388" cy="553998"/>
          </a:xfrm>
          <a:prstGeom prst="rect">
            <a:avLst/>
          </a:prstGeom>
          <a:noFill/>
        </p:spPr>
        <p:txBody>
          <a:bodyPr wrap="none" rtlCol="0">
            <a:spAutoFit/>
          </a:bodyPr>
          <a:lstStyle/>
          <a:p>
            <a:pPr algn="ctr">
              <a:defRPr/>
            </a:pPr>
            <a:r>
              <a:rPr lang="en-US" sz="3000" dirty="0">
                <a:solidFill>
                  <a:srgbClr val="1C7BBB"/>
                </a:solidFill>
                <a:latin typeface="Adobe Arabic" panose="02040503050201020203" pitchFamily="18" charset="-78"/>
                <a:ea typeface="Roboto Bk" pitchFamily="2" charset="0"/>
              </a:rPr>
              <a:t>01</a:t>
            </a:r>
          </a:p>
        </p:txBody>
      </p:sp>
      <p:sp>
        <p:nvSpPr>
          <p:cNvPr id="64" name="TextBox 55">
            <a:extLst>
              <a:ext uri="{FF2B5EF4-FFF2-40B4-BE49-F238E27FC236}">
                <a16:creationId xmlns:a16="http://schemas.microsoft.com/office/drawing/2014/main" id="{78691838-98E8-46C4-8916-9E78EF7E2D89}"/>
              </a:ext>
            </a:extLst>
          </p:cNvPr>
          <p:cNvSpPr txBox="1"/>
          <p:nvPr/>
        </p:nvSpPr>
        <p:spPr>
          <a:xfrm>
            <a:off x="683435" y="3885538"/>
            <a:ext cx="1287532" cy="276999"/>
          </a:xfrm>
          <a:prstGeom prst="rect">
            <a:avLst/>
          </a:prstGeom>
          <a:noFill/>
        </p:spPr>
        <p:txBody>
          <a:bodyPr wrap="none" rtlCol="0">
            <a:spAutoFit/>
          </a:bodyPr>
          <a:lstStyle/>
          <a:p>
            <a:pPr>
              <a:defRPr/>
            </a:pPr>
            <a:r>
              <a:rPr lang="en-US" sz="1200" b="1" dirty="0">
                <a:solidFill>
                  <a:prstClr val="black">
                    <a:lumMod val="50000"/>
                    <a:lumOff val="50000"/>
                  </a:prstClr>
                </a:solidFill>
                <a:latin typeface="Roboto"/>
              </a:rPr>
              <a:t>Insert title here</a:t>
            </a:r>
          </a:p>
        </p:txBody>
      </p:sp>
      <p:sp>
        <p:nvSpPr>
          <p:cNvPr id="65" name="TextBox 56">
            <a:extLst>
              <a:ext uri="{FF2B5EF4-FFF2-40B4-BE49-F238E27FC236}">
                <a16:creationId xmlns:a16="http://schemas.microsoft.com/office/drawing/2014/main" id="{9949C3B6-8196-4A2F-8DB6-122D975177D0}"/>
              </a:ext>
            </a:extLst>
          </p:cNvPr>
          <p:cNvSpPr txBox="1"/>
          <p:nvPr/>
        </p:nvSpPr>
        <p:spPr>
          <a:xfrm>
            <a:off x="683435" y="4156623"/>
            <a:ext cx="1827804" cy="385170"/>
          </a:xfrm>
          <a:prstGeom prst="rect">
            <a:avLst/>
          </a:prstGeom>
          <a:noFill/>
        </p:spPr>
        <p:txBody>
          <a:bodyPr wrap="square" rtlCol="0">
            <a:spAutoFit/>
          </a:bodyPr>
          <a:lstStyle/>
          <a:p>
            <a:pPr>
              <a:lnSpc>
                <a:spcPct val="110000"/>
              </a:lnSpc>
              <a:defRPr/>
            </a:pPr>
            <a:r>
              <a:rPr lang="en-US" sz="900" dirty="0">
                <a:solidFill>
                  <a:prstClr val="black">
                    <a:lumMod val="50000"/>
                    <a:lumOff val="50000"/>
                  </a:prstClr>
                </a:solidFill>
                <a:latin typeface="Roboto"/>
              </a:rPr>
              <a:t>Sed perspiciatis unde omnis iste natus error voluptatem rem.</a:t>
            </a:r>
          </a:p>
        </p:txBody>
      </p:sp>
      <p:sp>
        <p:nvSpPr>
          <p:cNvPr id="66" name="TextBox 57">
            <a:extLst>
              <a:ext uri="{FF2B5EF4-FFF2-40B4-BE49-F238E27FC236}">
                <a16:creationId xmlns:a16="http://schemas.microsoft.com/office/drawing/2014/main" id="{BEB7496C-51AF-4C85-A739-CF3A83ADDA01}"/>
              </a:ext>
            </a:extLst>
          </p:cNvPr>
          <p:cNvSpPr txBox="1"/>
          <p:nvPr/>
        </p:nvSpPr>
        <p:spPr>
          <a:xfrm>
            <a:off x="660351" y="3341869"/>
            <a:ext cx="569388" cy="553998"/>
          </a:xfrm>
          <a:prstGeom prst="rect">
            <a:avLst/>
          </a:prstGeom>
          <a:noFill/>
        </p:spPr>
        <p:txBody>
          <a:bodyPr wrap="none" rtlCol="0">
            <a:spAutoFit/>
          </a:bodyPr>
          <a:lstStyle/>
          <a:p>
            <a:pPr algn="ctr">
              <a:defRPr/>
            </a:pPr>
            <a:r>
              <a:rPr lang="en-US" sz="3000" dirty="0">
                <a:solidFill>
                  <a:srgbClr val="16AA9A"/>
                </a:solidFill>
                <a:latin typeface="Adobe Arabic" panose="02040503050201020203" pitchFamily="18" charset="-78"/>
                <a:ea typeface="Roboto Bk" pitchFamily="2" charset="0"/>
              </a:rPr>
              <a:t>02</a:t>
            </a:r>
          </a:p>
        </p:txBody>
      </p:sp>
      <p:sp>
        <p:nvSpPr>
          <p:cNvPr id="67" name="TextBox 58">
            <a:extLst>
              <a:ext uri="{FF2B5EF4-FFF2-40B4-BE49-F238E27FC236}">
                <a16:creationId xmlns:a16="http://schemas.microsoft.com/office/drawing/2014/main" id="{27F03945-4F61-4188-8F83-647FA0776580}"/>
              </a:ext>
            </a:extLst>
          </p:cNvPr>
          <p:cNvSpPr txBox="1"/>
          <p:nvPr/>
        </p:nvSpPr>
        <p:spPr>
          <a:xfrm>
            <a:off x="7194675" y="2151611"/>
            <a:ext cx="1287533" cy="276999"/>
          </a:xfrm>
          <a:prstGeom prst="rect">
            <a:avLst/>
          </a:prstGeom>
          <a:noFill/>
        </p:spPr>
        <p:txBody>
          <a:bodyPr wrap="none" rtlCol="0">
            <a:spAutoFit/>
          </a:bodyPr>
          <a:lstStyle/>
          <a:p>
            <a:pPr algn="r">
              <a:defRPr/>
            </a:pPr>
            <a:r>
              <a:rPr lang="en-US" sz="1200" b="1" dirty="0">
                <a:solidFill>
                  <a:prstClr val="black">
                    <a:lumMod val="50000"/>
                    <a:lumOff val="50000"/>
                  </a:prstClr>
                </a:solidFill>
                <a:latin typeface="Roboto"/>
              </a:rPr>
              <a:t>Insert title here</a:t>
            </a:r>
          </a:p>
        </p:txBody>
      </p:sp>
      <p:sp>
        <p:nvSpPr>
          <p:cNvPr id="68" name="TextBox 59">
            <a:extLst>
              <a:ext uri="{FF2B5EF4-FFF2-40B4-BE49-F238E27FC236}">
                <a16:creationId xmlns:a16="http://schemas.microsoft.com/office/drawing/2014/main" id="{0E4E86E6-0D38-42D9-B398-AADE6F6CD7B1}"/>
              </a:ext>
            </a:extLst>
          </p:cNvPr>
          <p:cNvSpPr txBox="1"/>
          <p:nvPr/>
        </p:nvSpPr>
        <p:spPr>
          <a:xfrm>
            <a:off x="6656295" y="2422696"/>
            <a:ext cx="1825913" cy="385170"/>
          </a:xfrm>
          <a:prstGeom prst="rect">
            <a:avLst/>
          </a:prstGeom>
          <a:noFill/>
        </p:spPr>
        <p:txBody>
          <a:bodyPr wrap="square" rtlCol="0">
            <a:spAutoFit/>
          </a:bodyPr>
          <a:lstStyle/>
          <a:p>
            <a:pPr algn="r">
              <a:lnSpc>
                <a:spcPct val="110000"/>
              </a:lnSpc>
              <a:defRPr/>
            </a:pPr>
            <a:r>
              <a:rPr lang="en-US" sz="900" dirty="0">
                <a:solidFill>
                  <a:prstClr val="black">
                    <a:lumMod val="50000"/>
                    <a:lumOff val="50000"/>
                  </a:prstClr>
                </a:solidFill>
                <a:latin typeface="Roboto"/>
              </a:rPr>
              <a:t>Sed perspiciatis unde omnis iste natus error voluptatem rem.</a:t>
            </a:r>
          </a:p>
        </p:txBody>
      </p:sp>
      <p:sp>
        <p:nvSpPr>
          <p:cNvPr id="69" name="TextBox 60">
            <a:extLst>
              <a:ext uri="{FF2B5EF4-FFF2-40B4-BE49-F238E27FC236}">
                <a16:creationId xmlns:a16="http://schemas.microsoft.com/office/drawing/2014/main" id="{644A8B94-B231-494D-8756-D3FA2125FE0E}"/>
              </a:ext>
            </a:extLst>
          </p:cNvPr>
          <p:cNvSpPr txBox="1"/>
          <p:nvPr/>
        </p:nvSpPr>
        <p:spPr>
          <a:xfrm>
            <a:off x="7912820" y="1607942"/>
            <a:ext cx="569388" cy="553998"/>
          </a:xfrm>
          <a:prstGeom prst="rect">
            <a:avLst/>
          </a:prstGeom>
          <a:noFill/>
        </p:spPr>
        <p:txBody>
          <a:bodyPr wrap="none" rtlCol="0">
            <a:spAutoFit/>
          </a:bodyPr>
          <a:lstStyle/>
          <a:p>
            <a:pPr algn="r">
              <a:defRPr/>
            </a:pPr>
            <a:r>
              <a:rPr lang="en-US" sz="3000" dirty="0">
                <a:solidFill>
                  <a:srgbClr val="9EBA56"/>
                </a:solidFill>
                <a:latin typeface="Adobe Arabic" panose="02040503050201020203" pitchFamily="18" charset="-78"/>
                <a:ea typeface="Roboto Bk" pitchFamily="2" charset="0"/>
              </a:rPr>
              <a:t>03</a:t>
            </a:r>
          </a:p>
        </p:txBody>
      </p:sp>
      <p:sp>
        <p:nvSpPr>
          <p:cNvPr id="70" name="TextBox 61">
            <a:extLst>
              <a:ext uri="{FF2B5EF4-FFF2-40B4-BE49-F238E27FC236}">
                <a16:creationId xmlns:a16="http://schemas.microsoft.com/office/drawing/2014/main" id="{92017D5C-A0B6-4E3B-9783-E8D6FC7F0C3C}"/>
              </a:ext>
            </a:extLst>
          </p:cNvPr>
          <p:cNvSpPr txBox="1"/>
          <p:nvPr/>
        </p:nvSpPr>
        <p:spPr>
          <a:xfrm>
            <a:off x="7194675" y="3885538"/>
            <a:ext cx="1287533" cy="276999"/>
          </a:xfrm>
          <a:prstGeom prst="rect">
            <a:avLst/>
          </a:prstGeom>
          <a:noFill/>
        </p:spPr>
        <p:txBody>
          <a:bodyPr wrap="none" rtlCol="0">
            <a:spAutoFit/>
          </a:bodyPr>
          <a:lstStyle/>
          <a:p>
            <a:pPr algn="r">
              <a:defRPr/>
            </a:pPr>
            <a:r>
              <a:rPr lang="en-US" sz="1200" b="1" dirty="0">
                <a:solidFill>
                  <a:prstClr val="black">
                    <a:lumMod val="50000"/>
                    <a:lumOff val="50000"/>
                  </a:prstClr>
                </a:solidFill>
                <a:latin typeface="Roboto"/>
              </a:rPr>
              <a:t>Insert title here</a:t>
            </a:r>
          </a:p>
        </p:txBody>
      </p:sp>
      <p:sp>
        <p:nvSpPr>
          <p:cNvPr id="71" name="TextBox 62">
            <a:extLst>
              <a:ext uri="{FF2B5EF4-FFF2-40B4-BE49-F238E27FC236}">
                <a16:creationId xmlns:a16="http://schemas.microsoft.com/office/drawing/2014/main" id="{42868BD9-80BD-4277-A40B-02439590D121}"/>
              </a:ext>
            </a:extLst>
          </p:cNvPr>
          <p:cNvSpPr txBox="1"/>
          <p:nvPr/>
        </p:nvSpPr>
        <p:spPr>
          <a:xfrm>
            <a:off x="6656295" y="4156623"/>
            <a:ext cx="1825913" cy="385170"/>
          </a:xfrm>
          <a:prstGeom prst="rect">
            <a:avLst/>
          </a:prstGeom>
          <a:noFill/>
        </p:spPr>
        <p:txBody>
          <a:bodyPr wrap="square" rtlCol="0">
            <a:spAutoFit/>
          </a:bodyPr>
          <a:lstStyle/>
          <a:p>
            <a:pPr algn="r">
              <a:lnSpc>
                <a:spcPct val="110000"/>
              </a:lnSpc>
              <a:defRPr/>
            </a:pPr>
            <a:r>
              <a:rPr lang="en-US" sz="900" dirty="0">
                <a:solidFill>
                  <a:prstClr val="black">
                    <a:lumMod val="50000"/>
                    <a:lumOff val="50000"/>
                  </a:prstClr>
                </a:solidFill>
                <a:latin typeface="Roboto"/>
              </a:rPr>
              <a:t>Sed perspiciatis unde omnis iste natus error voluptatem rem.</a:t>
            </a:r>
          </a:p>
        </p:txBody>
      </p:sp>
      <p:sp>
        <p:nvSpPr>
          <p:cNvPr id="72" name="TextBox 63">
            <a:extLst>
              <a:ext uri="{FF2B5EF4-FFF2-40B4-BE49-F238E27FC236}">
                <a16:creationId xmlns:a16="http://schemas.microsoft.com/office/drawing/2014/main" id="{F67B5C6E-BEDE-4415-BD08-1A5CA99793E3}"/>
              </a:ext>
            </a:extLst>
          </p:cNvPr>
          <p:cNvSpPr txBox="1"/>
          <p:nvPr/>
        </p:nvSpPr>
        <p:spPr>
          <a:xfrm>
            <a:off x="7912820" y="3341869"/>
            <a:ext cx="569388" cy="553998"/>
          </a:xfrm>
          <a:prstGeom prst="rect">
            <a:avLst/>
          </a:prstGeom>
          <a:noFill/>
        </p:spPr>
        <p:txBody>
          <a:bodyPr wrap="none" rtlCol="0">
            <a:spAutoFit/>
          </a:bodyPr>
          <a:lstStyle/>
          <a:p>
            <a:pPr algn="r">
              <a:defRPr/>
            </a:pPr>
            <a:r>
              <a:rPr lang="en-US" sz="3000" dirty="0">
                <a:solidFill>
                  <a:srgbClr val="F59914"/>
                </a:solidFill>
                <a:latin typeface="Adobe Arabic" panose="02040503050201020203" pitchFamily="18" charset="-78"/>
                <a:ea typeface="Roboto Bk" pitchFamily="2" charset="0"/>
              </a:rPr>
              <a:t>04</a:t>
            </a:r>
          </a:p>
        </p:txBody>
      </p:sp>
    </p:spTree>
    <p:extLst>
      <p:ext uri="{BB962C8B-B14F-4D97-AF65-F5344CB8AC3E}">
        <p14:creationId xmlns:p14="http://schemas.microsoft.com/office/powerpoint/2010/main" val="2120913704"/>
      </p:ext>
    </p:extLst>
  </p:cSld>
  <p:clrMapOvr>
    <a:masterClrMapping/>
  </p:clrMapOvr>
  <mc:AlternateContent xmlns:mc="http://schemas.openxmlformats.org/markup-compatibility/2006">
    <mc:Choice xmlns:p14="http://schemas.microsoft.com/office/powerpoint/2010/main"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afterEffect" p14:presetBounceEnd="52000">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14:bounceEnd="52000">
                                          <p:cBhvr additive="base">
                                            <p:cTn id="7" dur="500" fill="hold"/>
                                            <p:tgtEl>
                                              <p:spTgt spid="4"/>
                                            </p:tgtEl>
                                            <p:attrNameLst>
                                              <p:attrName>ppt_x</p:attrName>
                                            </p:attrNameLst>
                                          </p:cBhvr>
                                          <p:tavLst>
                                            <p:tav tm="0">
                                              <p:val>
                                                <p:strVal val="0-#ppt_w/2"/>
                                              </p:val>
                                            </p:tav>
                                            <p:tav tm="100000">
                                              <p:val>
                                                <p:strVal val="#ppt_x"/>
                                              </p:val>
                                            </p:tav>
                                          </p:tavLst>
                                        </p:anim>
                                        <p:anim calcmode="lin" valueType="num" p14:bounceEnd="52000">
                                          <p:cBhvr additive="base">
                                            <p:cTn id="8" dur="500" fill="hold"/>
                                            <p:tgtEl>
                                              <p:spTgt spid="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mc:Choice>
    <mc:Fallback>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0-#ppt_w/2"/>
                                              </p:val>
                                            </p:tav>
                                            <p:tav tm="100000">
                                              <p:val>
                                                <p:strVal val="#ppt_x"/>
                                              </p:val>
                                            </p:tav>
                                          </p:tavLst>
                                        </p:anim>
                                        <p:anim calcmode="lin" valueType="num">
                                          <p:cBhvr additive="base">
                                            <p:cTn id="8" dur="500" fill="hold"/>
                                            <p:tgtEl>
                                              <p:spTgt spid="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mc:Fallback>
  </mc:AlternateContent>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文本框 2"/>
          <p:cNvSpPr txBox="1"/>
          <p:nvPr/>
        </p:nvSpPr>
        <p:spPr>
          <a:xfrm>
            <a:off x="848632" y="127672"/>
            <a:ext cx="2464538" cy="415370"/>
          </a:xfrm>
          <a:prstGeom prst="rect">
            <a:avLst/>
          </a:prstGeom>
          <a:noFill/>
        </p:spPr>
        <p:txBody>
          <a:bodyPr wrap="square" rtlCol="0">
            <a:spAutoFit/>
          </a:bodyPr>
          <a:lstStyle/>
          <a:p>
            <a:pPr algn="ctr"/>
            <a:r>
              <a:rPr lang="en-US" altLang="zh-CN" sz="2099" b="1" dirty="0">
                <a:solidFill>
                  <a:srgbClr val="356377"/>
                </a:solidFill>
                <a:latin typeface="inpin heiti" panose="00000500000000000000" pitchFamily="2" charset="-122"/>
                <a:ea typeface="inpin heiti" panose="00000500000000000000" pitchFamily="2" charset="-122"/>
                <a:sym typeface="inpin heiti" panose="00000500000000000000" pitchFamily="2" charset="-122"/>
              </a:rPr>
              <a:t>Enter title</a:t>
            </a:r>
            <a:endParaRPr lang="zh-CN" altLang="en-US" sz="2099" b="1" dirty="0">
              <a:solidFill>
                <a:srgbClr val="356377"/>
              </a:solidFill>
              <a:latin typeface="inpin heiti" panose="00000500000000000000" pitchFamily="2" charset="-122"/>
              <a:ea typeface="inpin heiti" panose="00000500000000000000" pitchFamily="2" charset="-122"/>
              <a:sym typeface="inpin heiti" panose="00000500000000000000" pitchFamily="2" charset="-122"/>
            </a:endParaRPr>
          </a:p>
        </p:txBody>
      </p:sp>
      <p:grpSp>
        <p:nvGrpSpPr>
          <p:cNvPr id="2" name="Grupo 1">
            <a:extLst>
              <a:ext uri="{FF2B5EF4-FFF2-40B4-BE49-F238E27FC236}">
                <a16:creationId xmlns:a16="http://schemas.microsoft.com/office/drawing/2014/main" id="{47CA6EBF-AA84-4FAF-B6E6-C4FBBC3CA12D}"/>
              </a:ext>
            </a:extLst>
          </p:cNvPr>
          <p:cNvGrpSpPr/>
          <p:nvPr/>
        </p:nvGrpSpPr>
        <p:grpSpPr>
          <a:xfrm>
            <a:off x="641120" y="1489536"/>
            <a:ext cx="7861759" cy="2825550"/>
            <a:chOff x="1196897" y="2562432"/>
            <a:chExt cx="10414451" cy="3742999"/>
          </a:xfrm>
        </p:grpSpPr>
        <p:grpSp>
          <p:nvGrpSpPr>
            <p:cNvPr id="3" name="Group 64">
              <a:extLst>
                <a:ext uri="{FF2B5EF4-FFF2-40B4-BE49-F238E27FC236}">
                  <a16:creationId xmlns:a16="http://schemas.microsoft.com/office/drawing/2014/main" id="{2D2D9919-D9C7-49E4-8015-663B757D4821}"/>
                </a:ext>
              </a:extLst>
            </p:cNvPr>
            <p:cNvGrpSpPr/>
            <p:nvPr/>
          </p:nvGrpSpPr>
          <p:grpSpPr>
            <a:xfrm>
              <a:off x="1512963" y="2562432"/>
              <a:ext cx="1606207" cy="1606207"/>
              <a:chOff x="1075693" y="1086256"/>
              <a:chExt cx="1142254" cy="1142254"/>
            </a:xfrm>
          </p:grpSpPr>
          <p:grpSp>
            <p:nvGrpSpPr>
              <p:cNvPr id="4" name="Group 62">
                <a:extLst>
                  <a:ext uri="{FF2B5EF4-FFF2-40B4-BE49-F238E27FC236}">
                    <a16:creationId xmlns:a16="http://schemas.microsoft.com/office/drawing/2014/main" id="{B0C8927B-475F-4D9C-A83C-C90E5AA392B8}"/>
                  </a:ext>
                </a:extLst>
              </p:cNvPr>
              <p:cNvGrpSpPr/>
              <p:nvPr/>
            </p:nvGrpSpPr>
            <p:grpSpPr>
              <a:xfrm>
                <a:off x="1194068" y="1204631"/>
                <a:ext cx="905504" cy="905504"/>
                <a:chOff x="957321" y="1131575"/>
                <a:chExt cx="905504" cy="905504"/>
              </a:xfrm>
            </p:grpSpPr>
            <p:sp>
              <p:nvSpPr>
                <p:cNvPr id="6" name="Freeform 7">
                  <a:extLst>
                    <a:ext uri="{FF2B5EF4-FFF2-40B4-BE49-F238E27FC236}">
                      <a16:creationId xmlns:a16="http://schemas.microsoft.com/office/drawing/2014/main" id="{D11D0381-6994-4366-A010-41DB697B1370}"/>
                    </a:ext>
                  </a:extLst>
                </p:cNvPr>
                <p:cNvSpPr/>
                <p:nvPr/>
              </p:nvSpPr>
              <p:spPr>
                <a:xfrm>
                  <a:off x="957321" y="1131575"/>
                  <a:ext cx="905504" cy="9055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solidFill>
                  <a:schemeClr val="accent1"/>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57161" tIns="257161" rIns="222187" bIns="222187" numCol="1" spcCol="1270" anchor="ctr" anchorCtr="0">
                  <a:noAutofit/>
                </a:bodyPr>
                <a:lstStyle/>
                <a:p>
                  <a:pPr algn="ctr" defTabSz="1250112">
                    <a:lnSpc>
                      <a:spcPct val="90000"/>
                    </a:lnSpc>
                    <a:spcAft>
                      <a:spcPct val="35000"/>
                    </a:spcAft>
                  </a:pPr>
                  <a:endParaRPr lang="en-US" sz="5062" dirty="0">
                    <a:latin typeface="Times New Roman" panose="02020603050405020304" pitchFamily="18" charset="0"/>
                    <a:ea typeface="微软雅黑" panose="020B0503020204020204" pitchFamily="34" charset="-122"/>
                    <a:sym typeface="Times New Roman" panose="02020603050405020304" pitchFamily="18" charset="0"/>
                  </a:endParaRPr>
                </a:p>
              </p:txBody>
            </p:sp>
            <p:sp>
              <p:nvSpPr>
                <p:cNvPr id="7" name="Freeform 116">
                  <a:extLst>
                    <a:ext uri="{FF2B5EF4-FFF2-40B4-BE49-F238E27FC236}">
                      <a16:creationId xmlns:a16="http://schemas.microsoft.com/office/drawing/2014/main" id="{28258A35-67F3-436B-8B42-7509B9839482}"/>
                    </a:ext>
                  </a:extLst>
                </p:cNvPr>
                <p:cNvSpPr>
                  <a:spLocks noEditPoints="1"/>
                </p:cNvSpPr>
                <p:nvPr/>
              </p:nvSpPr>
              <p:spPr bwMode="auto">
                <a:xfrm>
                  <a:off x="1190295" y="1407087"/>
                  <a:ext cx="439557" cy="354481"/>
                </a:xfrm>
                <a:custGeom>
                  <a:avLst/>
                  <a:gdLst/>
                  <a:ahLst/>
                  <a:cxnLst>
                    <a:cxn ang="0">
                      <a:pos x="55" y="27"/>
                    </a:cxn>
                    <a:cxn ang="0">
                      <a:pos x="54" y="27"/>
                    </a:cxn>
                    <a:cxn ang="0">
                      <a:pos x="54" y="27"/>
                    </a:cxn>
                    <a:cxn ang="0">
                      <a:pos x="53" y="27"/>
                    </a:cxn>
                    <a:cxn ang="0">
                      <a:pos x="28" y="6"/>
                    </a:cxn>
                    <a:cxn ang="0">
                      <a:pos x="4" y="27"/>
                    </a:cxn>
                    <a:cxn ang="0">
                      <a:pos x="3" y="27"/>
                    </a:cxn>
                    <a:cxn ang="0">
                      <a:pos x="2" y="27"/>
                    </a:cxn>
                    <a:cxn ang="0">
                      <a:pos x="0" y="24"/>
                    </a:cxn>
                    <a:cxn ang="0">
                      <a:pos x="0" y="23"/>
                    </a:cxn>
                    <a:cxn ang="0">
                      <a:pos x="26" y="1"/>
                    </a:cxn>
                    <a:cxn ang="0">
                      <a:pos x="31" y="1"/>
                    </a:cxn>
                    <a:cxn ang="0">
                      <a:pos x="40" y="8"/>
                    </a:cxn>
                    <a:cxn ang="0">
                      <a:pos x="40" y="1"/>
                    </a:cxn>
                    <a:cxn ang="0">
                      <a:pos x="41" y="0"/>
                    </a:cxn>
                    <a:cxn ang="0">
                      <a:pos x="48" y="0"/>
                    </a:cxn>
                    <a:cxn ang="0">
                      <a:pos x="49" y="1"/>
                    </a:cxn>
                    <a:cxn ang="0">
                      <a:pos x="49" y="16"/>
                    </a:cxn>
                    <a:cxn ang="0">
                      <a:pos x="57" y="23"/>
                    </a:cxn>
                    <a:cxn ang="0">
                      <a:pos x="57" y="24"/>
                    </a:cxn>
                    <a:cxn ang="0">
                      <a:pos x="55" y="27"/>
                    </a:cxn>
                    <a:cxn ang="0">
                      <a:pos x="49" y="44"/>
                    </a:cxn>
                    <a:cxn ang="0">
                      <a:pos x="47" y="46"/>
                    </a:cxn>
                    <a:cxn ang="0">
                      <a:pos x="33" y="46"/>
                    </a:cxn>
                    <a:cxn ang="0">
                      <a:pos x="33" y="32"/>
                    </a:cxn>
                    <a:cxn ang="0">
                      <a:pos x="24" y="32"/>
                    </a:cxn>
                    <a:cxn ang="0">
                      <a:pos x="24" y="46"/>
                    </a:cxn>
                    <a:cxn ang="0">
                      <a:pos x="10" y="46"/>
                    </a:cxn>
                    <a:cxn ang="0">
                      <a:pos x="8" y="44"/>
                    </a:cxn>
                    <a:cxn ang="0">
                      <a:pos x="8" y="27"/>
                    </a:cxn>
                    <a:cxn ang="0">
                      <a:pos x="8" y="26"/>
                    </a:cxn>
                    <a:cxn ang="0">
                      <a:pos x="28" y="9"/>
                    </a:cxn>
                    <a:cxn ang="0">
                      <a:pos x="49" y="26"/>
                    </a:cxn>
                    <a:cxn ang="0">
                      <a:pos x="49" y="27"/>
                    </a:cxn>
                    <a:cxn ang="0">
                      <a:pos x="49" y="44"/>
                    </a:cxn>
                  </a:cxnLst>
                  <a:rect l="0" t="0" r="r" b="b"/>
                  <a:pathLst>
                    <a:path w="57" h="46">
                      <a:moveTo>
                        <a:pt x="55" y="27"/>
                      </a:moveTo>
                      <a:cubicBezTo>
                        <a:pt x="55" y="27"/>
                        <a:pt x="54" y="27"/>
                        <a:pt x="54" y="27"/>
                      </a:cubicBezTo>
                      <a:cubicBezTo>
                        <a:pt x="54" y="27"/>
                        <a:pt x="54" y="27"/>
                        <a:pt x="54" y="27"/>
                      </a:cubicBezTo>
                      <a:cubicBezTo>
                        <a:pt x="54" y="27"/>
                        <a:pt x="53" y="27"/>
                        <a:pt x="53" y="27"/>
                      </a:cubicBezTo>
                      <a:cubicBezTo>
                        <a:pt x="28" y="6"/>
                        <a:pt x="28" y="6"/>
                        <a:pt x="28" y="6"/>
                      </a:cubicBezTo>
                      <a:cubicBezTo>
                        <a:pt x="4" y="27"/>
                        <a:pt x="4" y="27"/>
                        <a:pt x="4" y="27"/>
                      </a:cubicBezTo>
                      <a:cubicBezTo>
                        <a:pt x="4" y="27"/>
                        <a:pt x="3" y="27"/>
                        <a:pt x="3" y="27"/>
                      </a:cubicBezTo>
                      <a:cubicBezTo>
                        <a:pt x="3" y="27"/>
                        <a:pt x="2" y="27"/>
                        <a:pt x="2" y="27"/>
                      </a:cubicBezTo>
                      <a:cubicBezTo>
                        <a:pt x="0" y="24"/>
                        <a:pt x="0" y="24"/>
                        <a:pt x="0" y="24"/>
                      </a:cubicBezTo>
                      <a:cubicBezTo>
                        <a:pt x="0" y="24"/>
                        <a:pt x="0" y="23"/>
                        <a:pt x="0" y="23"/>
                      </a:cubicBezTo>
                      <a:cubicBezTo>
                        <a:pt x="26" y="1"/>
                        <a:pt x="26" y="1"/>
                        <a:pt x="26" y="1"/>
                      </a:cubicBezTo>
                      <a:cubicBezTo>
                        <a:pt x="27" y="0"/>
                        <a:pt x="30" y="0"/>
                        <a:pt x="31" y="1"/>
                      </a:cubicBezTo>
                      <a:cubicBezTo>
                        <a:pt x="40" y="8"/>
                        <a:pt x="40" y="8"/>
                        <a:pt x="40" y="8"/>
                      </a:cubicBezTo>
                      <a:cubicBezTo>
                        <a:pt x="40" y="1"/>
                        <a:pt x="40" y="1"/>
                        <a:pt x="40" y="1"/>
                      </a:cubicBezTo>
                      <a:cubicBezTo>
                        <a:pt x="40" y="1"/>
                        <a:pt x="40" y="0"/>
                        <a:pt x="41" y="0"/>
                      </a:cubicBezTo>
                      <a:cubicBezTo>
                        <a:pt x="48" y="0"/>
                        <a:pt x="48" y="0"/>
                        <a:pt x="48" y="0"/>
                      </a:cubicBezTo>
                      <a:cubicBezTo>
                        <a:pt x="49" y="0"/>
                        <a:pt x="49" y="1"/>
                        <a:pt x="49" y="1"/>
                      </a:cubicBezTo>
                      <a:cubicBezTo>
                        <a:pt x="49" y="16"/>
                        <a:pt x="49" y="16"/>
                        <a:pt x="49" y="16"/>
                      </a:cubicBezTo>
                      <a:cubicBezTo>
                        <a:pt x="57" y="23"/>
                        <a:pt x="57" y="23"/>
                        <a:pt x="57" y="23"/>
                      </a:cubicBezTo>
                      <a:cubicBezTo>
                        <a:pt x="57" y="23"/>
                        <a:pt x="57" y="24"/>
                        <a:pt x="57" y="24"/>
                      </a:cubicBezTo>
                      <a:lnTo>
                        <a:pt x="55" y="27"/>
                      </a:lnTo>
                      <a:close/>
                      <a:moveTo>
                        <a:pt x="49" y="44"/>
                      </a:moveTo>
                      <a:cubicBezTo>
                        <a:pt x="49" y="45"/>
                        <a:pt x="48" y="46"/>
                        <a:pt x="47" y="46"/>
                      </a:cubicBezTo>
                      <a:cubicBezTo>
                        <a:pt x="33" y="46"/>
                        <a:pt x="33" y="46"/>
                        <a:pt x="33" y="46"/>
                      </a:cubicBezTo>
                      <a:cubicBezTo>
                        <a:pt x="33" y="32"/>
                        <a:pt x="33" y="32"/>
                        <a:pt x="33" y="32"/>
                      </a:cubicBezTo>
                      <a:cubicBezTo>
                        <a:pt x="24" y="32"/>
                        <a:pt x="24" y="32"/>
                        <a:pt x="24" y="32"/>
                      </a:cubicBezTo>
                      <a:cubicBezTo>
                        <a:pt x="24" y="46"/>
                        <a:pt x="24" y="46"/>
                        <a:pt x="24" y="46"/>
                      </a:cubicBezTo>
                      <a:cubicBezTo>
                        <a:pt x="10" y="46"/>
                        <a:pt x="10" y="46"/>
                        <a:pt x="10" y="46"/>
                      </a:cubicBezTo>
                      <a:cubicBezTo>
                        <a:pt x="9" y="46"/>
                        <a:pt x="8" y="45"/>
                        <a:pt x="8" y="44"/>
                      </a:cubicBezTo>
                      <a:cubicBezTo>
                        <a:pt x="8" y="27"/>
                        <a:pt x="8" y="27"/>
                        <a:pt x="8" y="27"/>
                      </a:cubicBezTo>
                      <a:cubicBezTo>
                        <a:pt x="8" y="27"/>
                        <a:pt x="8" y="26"/>
                        <a:pt x="8" y="26"/>
                      </a:cubicBezTo>
                      <a:cubicBezTo>
                        <a:pt x="28" y="9"/>
                        <a:pt x="28" y="9"/>
                        <a:pt x="28" y="9"/>
                      </a:cubicBezTo>
                      <a:cubicBezTo>
                        <a:pt x="49" y="26"/>
                        <a:pt x="49" y="26"/>
                        <a:pt x="49" y="26"/>
                      </a:cubicBezTo>
                      <a:cubicBezTo>
                        <a:pt x="49" y="26"/>
                        <a:pt x="49" y="27"/>
                        <a:pt x="49" y="27"/>
                      </a:cubicBezTo>
                      <a:lnTo>
                        <a:pt x="49" y="44"/>
                      </a:lnTo>
                      <a:close/>
                    </a:path>
                  </a:pathLst>
                </a:custGeom>
                <a:solidFill>
                  <a:schemeClr val="bg1"/>
                </a:solidFill>
                <a:ln w="9525">
                  <a:noFill/>
                  <a:round/>
                  <a:headEnd/>
                  <a:tailEnd/>
                </a:ln>
              </p:spPr>
              <p:txBody>
                <a:bodyPr vert="horz" wrap="square" lIns="128580" tIns="64290" rIns="128580" bIns="64290" numCol="1" anchor="t" anchorCtr="0" compatLnSpc="1">
                  <a:prstTxWarp prst="textNoShape">
                    <a:avLst/>
                  </a:prstTxWarp>
                </a:bodyPr>
                <a:lstStyle/>
                <a:p>
                  <a:endParaRPr lang="en-US" dirty="0">
                    <a:latin typeface="Times New Roman" panose="02020603050405020304" pitchFamily="18" charset="0"/>
                    <a:ea typeface="微软雅黑" panose="020B0503020204020204" pitchFamily="34" charset="-122"/>
                    <a:sym typeface="Times New Roman" panose="02020603050405020304" pitchFamily="18" charset="0"/>
                  </a:endParaRPr>
                </a:p>
              </p:txBody>
            </p:sp>
          </p:grpSp>
          <p:sp>
            <p:nvSpPr>
              <p:cNvPr id="5" name="Freeform 6">
                <a:extLst>
                  <a:ext uri="{FF2B5EF4-FFF2-40B4-BE49-F238E27FC236}">
                    <a16:creationId xmlns:a16="http://schemas.microsoft.com/office/drawing/2014/main" id="{D59CD41D-5CB1-4DF3-AA49-96779BD5DFAC}"/>
                  </a:ext>
                </a:extLst>
              </p:cNvPr>
              <p:cNvSpPr/>
              <p:nvPr/>
            </p:nvSpPr>
            <p:spPr>
              <a:xfrm>
                <a:off x="1075693" y="1086256"/>
                <a:ext cx="1142254" cy="114225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chemeClr val="tx1">
                    <a:lumMod val="75000"/>
                    <a:lumOff val="25000"/>
                  </a:schemeClr>
                </a:solidFill>
                <a:prstDash val="sysDot"/>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57161" tIns="257161" rIns="222187" bIns="222187" numCol="1" spcCol="1270" anchor="ctr" anchorCtr="0">
                <a:noAutofit/>
              </a:bodyPr>
              <a:lstStyle/>
              <a:p>
                <a:pPr algn="ctr" defTabSz="1250112">
                  <a:lnSpc>
                    <a:spcPct val="90000"/>
                  </a:lnSpc>
                  <a:spcAft>
                    <a:spcPct val="35000"/>
                  </a:spcAft>
                </a:pPr>
                <a:endParaRPr lang="en-US" sz="5062" dirty="0">
                  <a:latin typeface="Times New Roman" panose="02020603050405020304" pitchFamily="18" charset="0"/>
                  <a:ea typeface="微软雅黑" panose="020B0503020204020204" pitchFamily="34" charset="-122"/>
                  <a:sym typeface="Times New Roman" panose="02020603050405020304" pitchFamily="18" charset="0"/>
                </a:endParaRPr>
              </a:p>
            </p:txBody>
          </p:sp>
        </p:grpSp>
        <p:grpSp>
          <p:nvGrpSpPr>
            <p:cNvPr id="8" name="Group 85">
              <a:extLst>
                <a:ext uri="{FF2B5EF4-FFF2-40B4-BE49-F238E27FC236}">
                  <a16:creationId xmlns:a16="http://schemas.microsoft.com/office/drawing/2014/main" id="{6BCB00A0-ABE1-456B-A8FF-AA49F6A5F31C}"/>
                </a:ext>
              </a:extLst>
            </p:cNvPr>
            <p:cNvGrpSpPr/>
            <p:nvPr/>
          </p:nvGrpSpPr>
          <p:grpSpPr>
            <a:xfrm>
              <a:off x="3569617" y="2562432"/>
              <a:ext cx="1606207" cy="1606207"/>
              <a:chOff x="2133600" y="1510935"/>
              <a:chExt cx="1142254" cy="1142254"/>
            </a:xfrm>
          </p:grpSpPr>
          <p:grpSp>
            <p:nvGrpSpPr>
              <p:cNvPr id="9" name="Group 64">
                <a:extLst>
                  <a:ext uri="{FF2B5EF4-FFF2-40B4-BE49-F238E27FC236}">
                    <a16:creationId xmlns:a16="http://schemas.microsoft.com/office/drawing/2014/main" id="{30695AA7-2B64-4086-965E-C5C1B6410165}"/>
                  </a:ext>
                </a:extLst>
              </p:cNvPr>
              <p:cNvGrpSpPr/>
              <p:nvPr/>
            </p:nvGrpSpPr>
            <p:grpSpPr>
              <a:xfrm>
                <a:off x="2251975" y="1629310"/>
                <a:ext cx="905504" cy="905504"/>
                <a:chOff x="2222093" y="3487327"/>
                <a:chExt cx="905504" cy="905504"/>
              </a:xfrm>
            </p:grpSpPr>
            <p:sp>
              <p:nvSpPr>
                <p:cNvPr id="11" name="Freeform 12">
                  <a:extLst>
                    <a:ext uri="{FF2B5EF4-FFF2-40B4-BE49-F238E27FC236}">
                      <a16:creationId xmlns:a16="http://schemas.microsoft.com/office/drawing/2014/main" id="{9306BBAD-816B-433D-8036-C5FC1E8FDEB3}"/>
                    </a:ext>
                  </a:extLst>
                </p:cNvPr>
                <p:cNvSpPr/>
                <p:nvPr/>
              </p:nvSpPr>
              <p:spPr>
                <a:xfrm>
                  <a:off x="2222093" y="3487327"/>
                  <a:ext cx="905504" cy="9055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solidFill>
                  <a:schemeClr val="accent2"/>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0" tIns="0" rIns="0" bIns="0" numCol="1" spcCol="1270" anchor="ctr" anchorCtr="0">
                  <a:noAutofit/>
                </a:bodyPr>
                <a:lstStyle/>
                <a:p>
                  <a:pPr algn="ctr" defTabSz="1250112">
                    <a:lnSpc>
                      <a:spcPct val="90000"/>
                    </a:lnSpc>
                    <a:spcAft>
                      <a:spcPct val="35000"/>
                    </a:spcAft>
                  </a:pPr>
                  <a:endParaRPr lang="en-US" sz="4500" dirty="0">
                    <a:latin typeface="Times New Roman" panose="02020603050405020304" pitchFamily="18" charset="0"/>
                    <a:ea typeface="微软雅黑" panose="020B0503020204020204" pitchFamily="34" charset="-122"/>
                    <a:sym typeface="Times New Roman" panose="02020603050405020304" pitchFamily="18" charset="0"/>
                  </a:endParaRPr>
                </a:p>
              </p:txBody>
            </p:sp>
            <p:sp>
              <p:nvSpPr>
                <p:cNvPr id="12" name="Freeform 105">
                  <a:extLst>
                    <a:ext uri="{FF2B5EF4-FFF2-40B4-BE49-F238E27FC236}">
                      <a16:creationId xmlns:a16="http://schemas.microsoft.com/office/drawing/2014/main" id="{323200F1-FB1D-4B73-9C84-EBA5F321B50E}"/>
                    </a:ext>
                  </a:extLst>
                </p:cNvPr>
                <p:cNvSpPr>
                  <a:spLocks noEditPoints="1"/>
                </p:cNvSpPr>
                <p:nvPr/>
              </p:nvSpPr>
              <p:spPr bwMode="auto">
                <a:xfrm>
                  <a:off x="2457767" y="3726147"/>
                  <a:ext cx="434156" cy="427865"/>
                </a:xfrm>
                <a:custGeom>
                  <a:avLst/>
                  <a:gdLst/>
                  <a:ahLst/>
                  <a:cxnLst>
                    <a:cxn ang="0">
                      <a:pos x="59" y="63"/>
                    </a:cxn>
                    <a:cxn ang="0">
                      <a:pos x="55" y="61"/>
                    </a:cxn>
                    <a:cxn ang="0">
                      <a:pos x="42" y="48"/>
                    </a:cxn>
                    <a:cxn ang="0">
                      <a:pos x="27" y="53"/>
                    </a:cxn>
                    <a:cxn ang="0">
                      <a:pos x="0" y="26"/>
                    </a:cxn>
                    <a:cxn ang="0">
                      <a:pos x="27" y="0"/>
                    </a:cxn>
                    <a:cxn ang="0">
                      <a:pos x="54" y="26"/>
                    </a:cxn>
                    <a:cxn ang="0">
                      <a:pos x="49" y="41"/>
                    </a:cxn>
                    <a:cxn ang="0">
                      <a:pos x="62" y="54"/>
                    </a:cxn>
                    <a:cxn ang="0">
                      <a:pos x="64" y="58"/>
                    </a:cxn>
                    <a:cxn ang="0">
                      <a:pos x="59" y="63"/>
                    </a:cxn>
                    <a:cxn ang="0">
                      <a:pos x="27" y="9"/>
                    </a:cxn>
                    <a:cxn ang="0">
                      <a:pos x="10" y="26"/>
                    </a:cxn>
                    <a:cxn ang="0">
                      <a:pos x="27" y="43"/>
                    </a:cxn>
                    <a:cxn ang="0">
                      <a:pos x="44" y="26"/>
                    </a:cxn>
                    <a:cxn ang="0">
                      <a:pos x="27" y="9"/>
                    </a:cxn>
                  </a:cxnLst>
                  <a:rect l="0" t="0" r="r" b="b"/>
                  <a:pathLst>
                    <a:path w="64" h="63">
                      <a:moveTo>
                        <a:pt x="59" y="63"/>
                      </a:moveTo>
                      <a:cubicBezTo>
                        <a:pt x="57" y="63"/>
                        <a:pt x="56" y="62"/>
                        <a:pt x="55" y="61"/>
                      </a:cubicBezTo>
                      <a:cubicBezTo>
                        <a:pt x="42" y="48"/>
                        <a:pt x="42" y="48"/>
                        <a:pt x="42" y="48"/>
                      </a:cubicBezTo>
                      <a:cubicBezTo>
                        <a:pt x="38" y="51"/>
                        <a:pt x="33" y="53"/>
                        <a:pt x="27" y="53"/>
                      </a:cubicBezTo>
                      <a:cubicBezTo>
                        <a:pt x="12" y="53"/>
                        <a:pt x="0" y="41"/>
                        <a:pt x="0" y="26"/>
                      </a:cubicBezTo>
                      <a:cubicBezTo>
                        <a:pt x="0" y="12"/>
                        <a:pt x="12" y="0"/>
                        <a:pt x="27" y="0"/>
                      </a:cubicBezTo>
                      <a:cubicBezTo>
                        <a:pt x="42" y="0"/>
                        <a:pt x="54" y="12"/>
                        <a:pt x="54" y="26"/>
                      </a:cubicBezTo>
                      <a:cubicBezTo>
                        <a:pt x="54" y="32"/>
                        <a:pt x="52" y="37"/>
                        <a:pt x="49" y="41"/>
                      </a:cubicBezTo>
                      <a:cubicBezTo>
                        <a:pt x="62" y="54"/>
                        <a:pt x="62" y="54"/>
                        <a:pt x="62" y="54"/>
                      </a:cubicBezTo>
                      <a:cubicBezTo>
                        <a:pt x="63" y="55"/>
                        <a:pt x="64" y="57"/>
                        <a:pt x="64" y="58"/>
                      </a:cubicBezTo>
                      <a:cubicBezTo>
                        <a:pt x="64" y="61"/>
                        <a:pt x="61" y="63"/>
                        <a:pt x="59" y="63"/>
                      </a:cubicBezTo>
                      <a:close/>
                      <a:moveTo>
                        <a:pt x="27" y="9"/>
                      </a:moveTo>
                      <a:cubicBezTo>
                        <a:pt x="18" y="9"/>
                        <a:pt x="10" y="17"/>
                        <a:pt x="10" y="26"/>
                      </a:cubicBezTo>
                      <a:cubicBezTo>
                        <a:pt x="10" y="36"/>
                        <a:pt x="18" y="43"/>
                        <a:pt x="27" y="43"/>
                      </a:cubicBezTo>
                      <a:cubicBezTo>
                        <a:pt x="37" y="43"/>
                        <a:pt x="44" y="36"/>
                        <a:pt x="44" y="26"/>
                      </a:cubicBezTo>
                      <a:cubicBezTo>
                        <a:pt x="44" y="17"/>
                        <a:pt x="37" y="9"/>
                        <a:pt x="27" y="9"/>
                      </a:cubicBezTo>
                      <a:close/>
                    </a:path>
                  </a:pathLst>
                </a:custGeom>
                <a:solidFill>
                  <a:schemeClr val="bg1"/>
                </a:solidFill>
                <a:ln w="9525">
                  <a:noFill/>
                  <a:round/>
                  <a:headEnd/>
                  <a:tailEnd/>
                </a:ln>
              </p:spPr>
              <p:txBody>
                <a:bodyPr vert="horz" wrap="square" lIns="128580" tIns="64290" rIns="128580" bIns="64290" numCol="1" anchor="t" anchorCtr="0" compatLnSpc="1">
                  <a:prstTxWarp prst="textNoShape">
                    <a:avLst/>
                  </a:prstTxWarp>
                </a:bodyPr>
                <a:lstStyle/>
                <a:p>
                  <a:endParaRPr lang="en-US" dirty="0">
                    <a:solidFill>
                      <a:schemeClr val="accent3">
                        <a:lumMod val="50000"/>
                      </a:schemeClr>
                    </a:solidFill>
                    <a:latin typeface="Times New Roman" panose="02020603050405020304" pitchFamily="18" charset="0"/>
                    <a:ea typeface="微软雅黑" panose="020B0503020204020204" pitchFamily="34" charset="-122"/>
                    <a:sym typeface="Times New Roman" panose="02020603050405020304" pitchFamily="18" charset="0"/>
                  </a:endParaRPr>
                </a:p>
              </p:txBody>
            </p:sp>
          </p:grpSp>
          <p:sp>
            <p:nvSpPr>
              <p:cNvPr id="10" name="Freeform 11">
                <a:extLst>
                  <a:ext uri="{FF2B5EF4-FFF2-40B4-BE49-F238E27FC236}">
                    <a16:creationId xmlns:a16="http://schemas.microsoft.com/office/drawing/2014/main" id="{51522BEF-232A-4BEE-8562-D5981172B3E9}"/>
                  </a:ext>
                </a:extLst>
              </p:cNvPr>
              <p:cNvSpPr/>
              <p:nvPr/>
            </p:nvSpPr>
            <p:spPr>
              <a:xfrm>
                <a:off x="2133600" y="1510935"/>
                <a:ext cx="1142254" cy="114225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chemeClr val="tx1">
                    <a:lumMod val="75000"/>
                    <a:lumOff val="25000"/>
                  </a:schemeClr>
                </a:solidFill>
                <a:prstDash val="sysDot"/>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57161" tIns="257161" rIns="222187" bIns="222187" numCol="1" spcCol="1270" anchor="ctr" anchorCtr="0">
                <a:noAutofit/>
              </a:bodyPr>
              <a:lstStyle/>
              <a:p>
                <a:pPr algn="ctr" defTabSz="1250112">
                  <a:lnSpc>
                    <a:spcPct val="90000"/>
                  </a:lnSpc>
                  <a:spcAft>
                    <a:spcPct val="35000"/>
                  </a:spcAft>
                </a:pPr>
                <a:endParaRPr lang="en-US" sz="5062" dirty="0">
                  <a:latin typeface="Times New Roman" panose="02020603050405020304" pitchFamily="18" charset="0"/>
                  <a:ea typeface="微软雅黑" panose="020B0503020204020204" pitchFamily="34" charset="-122"/>
                  <a:sym typeface="Times New Roman" panose="02020603050405020304" pitchFamily="18" charset="0"/>
                </a:endParaRPr>
              </a:p>
            </p:txBody>
          </p:sp>
        </p:grpSp>
        <p:grpSp>
          <p:nvGrpSpPr>
            <p:cNvPr id="13" name="Group 87">
              <a:extLst>
                <a:ext uri="{FF2B5EF4-FFF2-40B4-BE49-F238E27FC236}">
                  <a16:creationId xmlns:a16="http://schemas.microsoft.com/office/drawing/2014/main" id="{9EE3320B-4AC0-4E9B-88B4-B9B71C742A4E}"/>
                </a:ext>
              </a:extLst>
            </p:cNvPr>
            <p:cNvGrpSpPr/>
            <p:nvPr/>
          </p:nvGrpSpPr>
          <p:grpSpPr>
            <a:xfrm>
              <a:off x="5664147" y="2562432"/>
              <a:ext cx="1606207" cy="1606207"/>
              <a:chOff x="3352800" y="1510935"/>
              <a:chExt cx="1142254" cy="1142254"/>
            </a:xfrm>
          </p:grpSpPr>
          <p:grpSp>
            <p:nvGrpSpPr>
              <p:cNvPr id="14" name="Group 68">
                <a:extLst>
                  <a:ext uri="{FF2B5EF4-FFF2-40B4-BE49-F238E27FC236}">
                    <a16:creationId xmlns:a16="http://schemas.microsoft.com/office/drawing/2014/main" id="{B842FCC6-868B-4BF0-964E-719BC415181A}"/>
                  </a:ext>
                </a:extLst>
              </p:cNvPr>
              <p:cNvGrpSpPr/>
              <p:nvPr/>
            </p:nvGrpSpPr>
            <p:grpSpPr>
              <a:xfrm>
                <a:off x="3471175" y="1629310"/>
                <a:ext cx="905504" cy="905504"/>
                <a:chOff x="3486865" y="1132752"/>
                <a:chExt cx="905504" cy="905504"/>
              </a:xfrm>
            </p:grpSpPr>
            <p:sp>
              <p:nvSpPr>
                <p:cNvPr id="17" name="Freeform 17">
                  <a:extLst>
                    <a:ext uri="{FF2B5EF4-FFF2-40B4-BE49-F238E27FC236}">
                      <a16:creationId xmlns:a16="http://schemas.microsoft.com/office/drawing/2014/main" id="{6F192300-8D42-4646-B2F9-47D266EA4CBF}"/>
                    </a:ext>
                  </a:extLst>
                </p:cNvPr>
                <p:cNvSpPr/>
                <p:nvPr/>
              </p:nvSpPr>
              <p:spPr>
                <a:xfrm>
                  <a:off x="3486865" y="1132752"/>
                  <a:ext cx="905504" cy="9055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solidFill>
                  <a:schemeClr val="accent3"/>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57161" tIns="257161" rIns="257161" bIns="222187" numCol="1" spcCol="1270" anchor="ctr" anchorCtr="0">
                  <a:noAutofit/>
                </a:bodyPr>
                <a:lstStyle/>
                <a:p>
                  <a:pPr algn="ctr" defTabSz="1250112">
                    <a:lnSpc>
                      <a:spcPct val="90000"/>
                    </a:lnSpc>
                    <a:spcAft>
                      <a:spcPct val="35000"/>
                    </a:spcAft>
                  </a:pPr>
                  <a:endParaRPr lang="en-US" sz="4500" dirty="0">
                    <a:latin typeface="Times New Roman" panose="02020603050405020304" pitchFamily="18" charset="0"/>
                    <a:ea typeface="微软雅黑" panose="020B0503020204020204" pitchFamily="34" charset="-122"/>
                    <a:sym typeface="Times New Roman" panose="02020603050405020304" pitchFamily="18" charset="0"/>
                  </a:endParaRPr>
                </a:p>
              </p:txBody>
            </p:sp>
            <p:sp>
              <p:nvSpPr>
                <p:cNvPr id="18" name="Freeform 15">
                  <a:extLst>
                    <a:ext uri="{FF2B5EF4-FFF2-40B4-BE49-F238E27FC236}">
                      <a16:creationId xmlns:a16="http://schemas.microsoft.com/office/drawing/2014/main" id="{A586262C-43CB-41D5-B21F-001BB73373C4}"/>
                    </a:ext>
                  </a:extLst>
                </p:cNvPr>
                <p:cNvSpPr>
                  <a:spLocks noEditPoints="1"/>
                </p:cNvSpPr>
                <p:nvPr/>
              </p:nvSpPr>
              <p:spPr bwMode="auto">
                <a:xfrm>
                  <a:off x="3721031" y="1421565"/>
                  <a:ext cx="437172" cy="327879"/>
                </a:xfrm>
                <a:custGeom>
                  <a:avLst/>
                  <a:gdLst/>
                  <a:ahLst/>
                  <a:cxnLst>
                    <a:cxn ang="0">
                      <a:pos x="168" y="126"/>
                    </a:cxn>
                    <a:cxn ang="0">
                      <a:pos x="0" y="126"/>
                    </a:cxn>
                    <a:cxn ang="0">
                      <a:pos x="0" y="0"/>
                    </a:cxn>
                    <a:cxn ang="0">
                      <a:pos x="10" y="0"/>
                    </a:cxn>
                    <a:cxn ang="0">
                      <a:pos x="10" y="115"/>
                    </a:cxn>
                    <a:cxn ang="0">
                      <a:pos x="168" y="115"/>
                    </a:cxn>
                    <a:cxn ang="0">
                      <a:pos x="168" y="126"/>
                    </a:cxn>
                    <a:cxn ang="0">
                      <a:pos x="54" y="104"/>
                    </a:cxn>
                    <a:cxn ang="0">
                      <a:pos x="32" y="104"/>
                    </a:cxn>
                    <a:cxn ang="0">
                      <a:pos x="32" y="63"/>
                    </a:cxn>
                    <a:cxn ang="0">
                      <a:pos x="54" y="63"/>
                    </a:cxn>
                    <a:cxn ang="0">
                      <a:pos x="54" y="104"/>
                    </a:cxn>
                    <a:cxn ang="0">
                      <a:pos x="84" y="104"/>
                    </a:cxn>
                    <a:cxn ang="0">
                      <a:pos x="64" y="104"/>
                    </a:cxn>
                    <a:cxn ang="0">
                      <a:pos x="64" y="19"/>
                    </a:cxn>
                    <a:cxn ang="0">
                      <a:pos x="84" y="19"/>
                    </a:cxn>
                    <a:cxn ang="0">
                      <a:pos x="84" y="104"/>
                    </a:cxn>
                    <a:cxn ang="0">
                      <a:pos x="116" y="104"/>
                    </a:cxn>
                    <a:cxn ang="0">
                      <a:pos x="95" y="104"/>
                    </a:cxn>
                    <a:cxn ang="0">
                      <a:pos x="95" y="41"/>
                    </a:cxn>
                    <a:cxn ang="0">
                      <a:pos x="116" y="41"/>
                    </a:cxn>
                    <a:cxn ang="0">
                      <a:pos x="116" y="104"/>
                    </a:cxn>
                    <a:cxn ang="0">
                      <a:pos x="147" y="104"/>
                    </a:cxn>
                    <a:cxn ang="0">
                      <a:pos x="127" y="104"/>
                    </a:cxn>
                    <a:cxn ang="0">
                      <a:pos x="127" y="9"/>
                    </a:cxn>
                    <a:cxn ang="0">
                      <a:pos x="147" y="9"/>
                    </a:cxn>
                    <a:cxn ang="0">
                      <a:pos x="147" y="104"/>
                    </a:cxn>
                  </a:cxnLst>
                  <a:rect l="0" t="0" r="r" b="b"/>
                  <a:pathLst>
                    <a:path w="168" h="126">
                      <a:moveTo>
                        <a:pt x="168" y="126"/>
                      </a:moveTo>
                      <a:lnTo>
                        <a:pt x="0" y="126"/>
                      </a:lnTo>
                      <a:lnTo>
                        <a:pt x="0" y="0"/>
                      </a:lnTo>
                      <a:lnTo>
                        <a:pt x="10" y="0"/>
                      </a:lnTo>
                      <a:lnTo>
                        <a:pt x="10" y="115"/>
                      </a:lnTo>
                      <a:lnTo>
                        <a:pt x="168" y="115"/>
                      </a:lnTo>
                      <a:lnTo>
                        <a:pt x="168" y="126"/>
                      </a:lnTo>
                      <a:close/>
                      <a:moveTo>
                        <a:pt x="54" y="104"/>
                      </a:moveTo>
                      <a:lnTo>
                        <a:pt x="32" y="104"/>
                      </a:lnTo>
                      <a:lnTo>
                        <a:pt x="32" y="63"/>
                      </a:lnTo>
                      <a:lnTo>
                        <a:pt x="54" y="63"/>
                      </a:lnTo>
                      <a:lnTo>
                        <a:pt x="54" y="104"/>
                      </a:lnTo>
                      <a:close/>
                      <a:moveTo>
                        <a:pt x="84" y="104"/>
                      </a:moveTo>
                      <a:lnTo>
                        <a:pt x="64" y="104"/>
                      </a:lnTo>
                      <a:lnTo>
                        <a:pt x="64" y="19"/>
                      </a:lnTo>
                      <a:lnTo>
                        <a:pt x="84" y="19"/>
                      </a:lnTo>
                      <a:lnTo>
                        <a:pt x="84" y="104"/>
                      </a:lnTo>
                      <a:close/>
                      <a:moveTo>
                        <a:pt x="116" y="104"/>
                      </a:moveTo>
                      <a:lnTo>
                        <a:pt x="95" y="104"/>
                      </a:lnTo>
                      <a:lnTo>
                        <a:pt x="95" y="41"/>
                      </a:lnTo>
                      <a:lnTo>
                        <a:pt x="116" y="41"/>
                      </a:lnTo>
                      <a:lnTo>
                        <a:pt x="116" y="104"/>
                      </a:lnTo>
                      <a:close/>
                      <a:moveTo>
                        <a:pt x="147" y="104"/>
                      </a:moveTo>
                      <a:lnTo>
                        <a:pt x="127" y="104"/>
                      </a:lnTo>
                      <a:lnTo>
                        <a:pt x="127" y="9"/>
                      </a:lnTo>
                      <a:lnTo>
                        <a:pt x="147" y="9"/>
                      </a:lnTo>
                      <a:lnTo>
                        <a:pt x="147" y="104"/>
                      </a:lnTo>
                      <a:close/>
                    </a:path>
                  </a:pathLst>
                </a:custGeom>
                <a:solidFill>
                  <a:schemeClr val="bg2"/>
                </a:solidFill>
                <a:ln w="9525">
                  <a:noFill/>
                  <a:round/>
                  <a:headEnd/>
                  <a:tailEnd/>
                </a:ln>
              </p:spPr>
              <p:txBody>
                <a:bodyPr vert="horz" wrap="square" lIns="128580" tIns="64290" rIns="128580" bIns="64290" numCol="1" anchor="t" anchorCtr="0" compatLnSpc="1">
                  <a:prstTxWarp prst="textNoShape">
                    <a:avLst/>
                  </a:prstTxWarp>
                </a:bodyPr>
                <a:lstStyle/>
                <a:p>
                  <a:endParaRPr lang="en-US" dirty="0">
                    <a:latin typeface="Times New Roman" panose="02020603050405020304" pitchFamily="18" charset="0"/>
                    <a:ea typeface="微软雅黑" panose="020B0503020204020204" pitchFamily="34" charset="-122"/>
                    <a:sym typeface="Times New Roman" panose="02020603050405020304" pitchFamily="18" charset="0"/>
                  </a:endParaRPr>
                </a:p>
              </p:txBody>
            </p:sp>
          </p:grpSp>
          <p:sp>
            <p:nvSpPr>
              <p:cNvPr id="15" name="Freeform 16">
                <a:extLst>
                  <a:ext uri="{FF2B5EF4-FFF2-40B4-BE49-F238E27FC236}">
                    <a16:creationId xmlns:a16="http://schemas.microsoft.com/office/drawing/2014/main" id="{B28797FC-019D-448F-9E9D-EAA382627584}"/>
                  </a:ext>
                </a:extLst>
              </p:cNvPr>
              <p:cNvSpPr/>
              <p:nvPr/>
            </p:nvSpPr>
            <p:spPr>
              <a:xfrm>
                <a:off x="3352800" y="1510935"/>
                <a:ext cx="1142254" cy="114225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chemeClr val="tx1">
                    <a:lumMod val="75000"/>
                    <a:lumOff val="25000"/>
                  </a:schemeClr>
                </a:solidFill>
                <a:prstDash val="sysDot"/>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57161" tIns="257161" rIns="222187" bIns="222187" numCol="1" spcCol="1270" anchor="ctr" anchorCtr="0">
                <a:noAutofit/>
              </a:bodyPr>
              <a:lstStyle/>
              <a:p>
                <a:pPr algn="ctr" defTabSz="1250112">
                  <a:lnSpc>
                    <a:spcPct val="90000"/>
                  </a:lnSpc>
                  <a:spcAft>
                    <a:spcPct val="35000"/>
                  </a:spcAft>
                </a:pPr>
                <a:endParaRPr lang="en-US" sz="5062" dirty="0">
                  <a:latin typeface="Times New Roman" panose="02020603050405020304" pitchFamily="18" charset="0"/>
                  <a:ea typeface="微软雅黑" panose="020B0503020204020204" pitchFamily="34" charset="-122"/>
                  <a:sym typeface="Times New Roman" panose="02020603050405020304" pitchFamily="18" charset="0"/>
                </a:endParaRPr>
              </a:p>
            </p:txBody>
          </p:sp>
        </p:grpSp>
        <p:grpSp>
          <p:nvGrpSpPr>
            <p:cNvPr id="19" name="Group 88">
              <a:extLst>
                <a:ext uri="{FF2B5EF4-FFF2-40B4-BE49-F238E27FC236}">
                  <a16:creationId xmlns:a16="http://schemas.microsoft.com/office/drawing/2014/main" id="{53B6C5E1-3E54-42FB-920A-952B33165B5F}"/>
                </a:ext>
              </a:extLst>
            </p:cNvPr>
            <p:cNvGrpSpPr/>
            <p:nvPr/>
          </p:nvGrpSpPr>
          <p:grpSpPr>
            <a:xfrm>
              <a:off x="7715816" y="2562432"/>
              <a:ext cx="1606207" cy="1606207"/>
              <a:chOff x="4648200" y="1510935"/>
              <a:chExt cx="1142254" cy="1142254"/>
            </a:xfrm>
          </p:grpSpPr>
          <p:grpSp>
            <p:nvGrpSpPr>
              <p:cNvPr id="20" name="Group 77">
                <a:extLst>
                  <a:ext uri="{FF2B5EF4-FFF2-40B4-BE49-F238E27FC236}">
                    <a16:creationId xmlns:a16="http://schemas.microsoft.com/office/drawing/2014/main" id="{FF02139D-772B-4394-8D40-91E5EDBE6CDC}"/>
                  </a:ext>
                </a:extLst>
              </p:cNvPr>
              <p:cNvGrpSpPr/>
              <p:nvPr/>
            </p:nvGrpSpPr>
            <p:grpSpPr>
              <a:xfrm>
                <a:off x="4766575" y="1629310"/>
                <a:ext cx="905504" cy="905504"/>
                <a:chOff x="4751637" y="3488705"/>
                <a:chExt cx="905504" cy="905504"/>
              </a:xfrm>
            </p:grpSpPr>
            <p:sp>
              <p:nvSpPr>
                <p:cNvPr id="22" name="Freeform 22">
                  <a:extLst>
                    <a:ext uri="{FF2B5EF4-FFF2-40B4-BE49-F238E27FC236}">
                      <a16:creationId xmlns:a16="http://schemas.microsoft.com/office/drawing/2014/main" id="{2BC82740-EFFD-4E1B-8572-2FEB01F72710}"/>
                    </a:ext>
                  </a:extLst>
                </p:cNvPr>
                <p:cNvSpPr/>
                <p:nvPr/>
              </p:nvSpPr>
              <p:spPr>
                <a:xfrm>
                  <a:off x="4751637" y="3488705"/>
                  <a:ext cx="905504" cy="9055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solidFill>
                  <a:schemeClr val="accent4"/>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57161" tIns="222187" rIns="222187" bIns="128580" numCol="1" spcCol="1270" anchor="ctr" anchorCtr="0">
                  <a:noAutofit/>
                </a:bodyPr>
                <a:lstStyle/>
                <a:p>
                  <a:pPr algn="ctr" defTabSz="1250112">
                    <a:lnSpc>
                      <a:spcPct val="90000"/>
                    </a:lnSpc>
                    <a:spcAft>
                      <a:spcPct val="35000"/>
                    </a:spcAft>
                  </a:pPr>
                  <a:endParaRPr lang="en-US" sz="4500" dirty="0">
                    <a:latin typeface="Times New Roman" panose="02020603050405020304" pitchFamily="18" charset="0"/>
                    <a:ea typeface="微软雅黑" panose="020B0503020204020204" pitchFamily="34" charset="-122"/>
                    <a:sym typeface="Times New Roman" panose="02020603050405020304" pitchFamily="18" charset="0"/>
                  </a:endParaRPr>
                </a:p>
              </p:txBody>
            </p:sp>
            <p:sp>
              <p:nvSpPr>
                <p:cNvPr id="23" name="Freeform 57">
                  <a:extLst>
                    <a:ext uri="{FF2B5EF4-FFF2-40B4-BE49-F238E27FC236}">
                      <a16:creationId xmlns:a16="http://schemas.microsoft.com/office/drawing/2014/main" id="{8E71667A-0E66-4AF7-913E-C63EB0856542}"/>
                    </a:ext>
                  </a:extLst>
                </p:cNvPr>
                <p:cNvSpPr>
                  <a:spLocks noEditPoints="1"/>
                </p:cNvSpPr>
                <p:nvPr/>
              </p:nvSpPr>
              <p:spPr bwMode="auto">
                <a:xfrm>
                  <a:off x="5026751" y="3763819"/>
                  <a:ext cx="355277" cy="355277"/>
                </a:xfrm>
                <a:custGeom>
                  <a:avLst/>
                  <a:gdLst/>
                  <a:ahLst/>
                  <a:cxnLst>
                    <a:cxn ang="0">
                      <a:pos x="55" y="31"/>
                    </a:cxn>
                    <a:cxn ang="0">
                      <a:pos x="54" y="33"/>
                    </a:cxn>
                    <a:cxn ang="0">
                      <a:pos x="47" y="34"/>
                    </a:cxn>
                    <a:cxn ang="0">
                      <a:pos x="46" y="37"/>
                    </a:cxn>
                    <a:cxn ang="0">
                      <a:pos x="49" y="42"/>
                    </a:cxn>
                    <a:cxn ang="0">
                      <a:pos x="50" y="43"/>
                    </a:cxn>
                    <a:cxn ang="0">
                      <a:pos x="49" y="44"/>
                    </a:cxn>
                    <a:cxn ang="0">
                      <a:pos x="43" y="50"/>
                    </a:cxn>
                    <a:cxn ang="0">
                      <a:pos x="42" y="50"/>
                    </a:cxn>
                    <a:cxn ang="0">
                      <a:pos x="37" y="46"/>
                    </a:cxn>
                    <a:cxn ang="0">
                      <a:pos x="33" y="47"/>
                    </a:cxn>
                    <a:cxn ang="0">
                      <a:pos x="32" y="54"/>
                    </a:cxn>
                    <a:cxn ang="0">
                      <a:pos x="31" y="55"/>
                    </a:cxn>
                    <a:cxn ang="0">
                      <a:pos x="23" y="55"/>
                    </a:cxn>
                    <a:cxn ang="0">
                      <a:pos x="22" y="54"/>
                    </a:cxn>
                    <a:cxn ang="0">
                      <a:pos x="21" y="47"/>
                    </a:cxn>
                    <a:cxn ang="0">
                      <a:pos x="18" y="46"/>
                    </a:cxn>
                    <a:cxn ang="0">
                      <a:pos x="13" y="50"/>
                    </a:cxn>
                    <a:cxn ang="0">
                      <a:pos x="12" y="50"/>
                    </a:cxn>
                    <a:cxn ang="0">
                      <a:pos x="11" y="50"/>
                    </a:cxn>
                    <a:cxn ang="0">
                      <a:pos x="5" y="44"/>
                    </a:cxn>
                    <a:cxn ang="0">
                      <a:pos x="5" y="43"/>
                    </a:cxn>
                    <a:cxn ang="0">
                      <a:pos x="5" y="42"/>
                    </a:cxn>
                    <a:cxn ang="0">
                      <a:pos x="9" y="37"/>
                    </a:cxn>
                    <a:cxn ang="0">
                      <a:pos x="7" y="33"/>
                    </a:cxn>
                    <a:cxn ang="0">
                      <a:pos x="1" y="33"/>
                    </a:cxn>
                    <a:cxn ang="0">
                      <a:pos x="0" y="31"/>
                    </a:cxn>
                    <a:cxn ang="0">
                      <a:pos x="0" y="23"/>
                    </a:cxn>
                    <a:cxn ang="0">
                      <a:pos x="1" y="22"/>
                    </a:cxn>
                    <a:cxn ang="0">
                      <a:pos x="7" y="21"/>
                    </a:cxn>
                    <a:cxn ang="0">
                      <a:pos x="9" y="18"/>
                    </a:cxn>
                    <a:cxn ang="0">
                      <a:pos x="5" y="13"/>
                    </a:cxn>
                    <a:cxn ang="0">
                      <a:pos x="5" y="12"/>
                    </a:cxn>
                    <a:cxn ang="0">
                      <a:pos x="5" y="11"/>
                    </a:cxn>
                    <a:cxn ang="0">
                      <a:pos x="12" y="5"/>
                    </a:cxn>
                    <a:cxn ang="0">
                      <a:pos x="13" y="5"/>
                    </a:cxn>
                    <a:cxn ang="0">
                      <a:pos x="18" y="9"/>
                    </a:cxn>
                    <a:cxn ang="0">
                      <a:pos x="21" y="8"/>
                    </a:cxn>
                    <a:cxn ang="0">
                      <a:pos x="22" y="1"/>
                    </a:cxn>
                    <a:cxn ang="0">
                      <a:pos x="23" y="0"/>
                    </a:cxn>
                    <a:cxn ang="0">
                      <a:pos x="31" y="0"/>
                    </a:cxn>
                    <a:cxn ang="0">
                      <a:pos x="32" y="1"/>
                    </a:cxn>
                    <a:cxn ang="0">
                      <a:pos x="33" y="8"/>
                    </a:cxn>
                    <a:cxn ang="0">
                      <a:pos x="37" y="9"/>
                    </a:cxn>
                    <a:cxn ang="0">
                      <a:pos x="42" y="5"/>
                    </a:cxn>
                    <a:cxn ang="0">
                      <a:pos x="43" y="5"/>
                    </a:cxn>
                    <a:cxn ang="0">
                      <a:pos x="43" y="5"/>
                    </a:cxn>
                    <a:cxn ang="0">
                      <a:pos x="49" y="11"/>
                    </a:cxn>
                    <a:cxn ang="0">
                      <a:pos x="50" y="12"/>
                    </a:cxn>
                    <a:cxn ang="0">
                      <a:pos x="49" y="13"/>
                    </a:cxn>
                    <a:cxn ang="0">
                      <a:pos x="46" y="18"/>
                    </a:cxn>
                    <a:cxn ang="0">
                      <a:pos x="47" y="21"/>
                    </a:cxn>
                    <a:cxn ang="0">
                      <a:pos x="54" y="22"/>
                    </a:cxn>
                    <a:cxn ang="0">
                      <a:pos x="55" y="23"/>
                    </a:cxn>
                    <a:cxn ang="0">
                      <a:pos x="55" y="31"/>
                    </a:cxn>
                    <a:cxn ang="0">
                      <a:pos x="27" y="18"/>
                    </a:cxn>
                    <a:cxn ang="0">
                      <a:pos x="18" y="27"/>
                    </a:cxn>
                    <a:cxn ang="0">
                      <a:pos x="27" y="36"/>
                    </a:cxn>
                    <a:cxn ang="0">
                      <a:pos x="36" y="27"/>
                    </a:cxn>
                    <a:cxn ang="0">
                      <a:pos x="27" y="18"/>
                    </a:cxn>
                  </a:cxnLst>
                  <a:rect l="0" t="0" r="r" b="b"/>
                  <a:pathLst>
                    <a:path w="55" h="55">
                      <a:moveTo>
                        <a:pt x="55" y="31"/>
                      </a:moveTo>
                      <a:cubicBezTo>
                        <a:pt x="55" y="32"/>
                        <a:pt x="54" y="33"/>
                        <a:pt x="54" y="33"/>
                      </a:cubicBezTo>
                      <a:cubicBezTo>
                        <a:pt x="47" y="34"/>
                        <a:pt x="47" y="34"/>
                        <a:pt x="47" y="34"/>
                      </a:cubicBezTo>
                      <a:cubicBezTo>
                        <a:pt x="47" y="35"/>
                        <a:pt x="46" y="36"/>
                        <a:pt x="46" y="37"/>
                      </a:cubicBezTo>
                      <a:cubicBezTo>
                        <a:pt x="47" y="39"/>
                        <a:pt x="48" y="40"/>
                        <a:pt x="49" y="42"/>
                      </a:cubicBezTo>
                      <a:cubicBezTo>
                        <a:pt x="50" y="42"/>
                        <a:pt x="50" y="42"/>
                        <a:pt x="50" y="43"/>
                      </a:cubicBezTo>
                      <a:cubicBezTo>
                        <a:pt x="50" y="43"/>
                        <a:pt x="50" y="43"/>
                        <a:pt x="49" y="44"/>
                      </a:cubicBezTo>
                      <a:cubicBezTo>
                        <a:pt x="49" y="45"/>
                        <a:pt x="44" y="50"/>
                        <a:pt x="43" y="50"/>
                      </a:cubicBezTo>
                      <a:cubicBezTo>
                        <a:pt x="42" y="50"/>
                        <a:pt x="42" y="50"/>
                        <a:pt x="42" y="50"/>
                      </a:cubicBezTo>
                      <a:cubicBezTo>
                        <a:pt x="37" y="46"/>
                        <a:pt x="37" y="46"/>
                        <a:pt x="37" y="46"/>
                      </a:cubicBezTo>
                      <a:cubicBezTo>
                        <a:pt x="36" y="46"/>
                        <a:pt x="35" y="47"/>
                        <a:pt x="33" y="47"/>
                      </a:cubicBezTo>
                      <a:cubicBezTo>
                        <a:pt x="33" y="49"/>
                        <a:pt x="33" y="52"/>
                        <a:pt x="32" y="54"/>
                      </a:cubicBezTo>
                      <a:cubicBezTo>
                        <a:pt x="32" y="54"/>
                        <a:pt x="32" y="55"/>
                        <a:pt x="31" y="55"/>
                      </a:cubicBezTo>
                      <a:cubicBezTo>
                        <a:pt x="23" y="55"/>
                        <a:pt x="23" y="55"/>
                        <a:pt x="23" y="55"/>
                      </a:cubicBezTo>
                      <a:cubicBezTo>
                        <a:pt x="23" y="55"/>
                        <a:pt x="22" y="54"/>
                        <a:pt x="22" y="54"/>
                      </a:cubicBezTo>
                      <a:cubicBezTo>
                        <a:pt x="21" y="47"/>
                        <a:pt x="21" y="47"/>
                        <a:pt x="21" y="47"/>
                      </a:cubicBezTo>
                      <a:cubicBezTo>
                        <a:pt x="20" y="47"/>
                        <a:pt x="19" y="46"/>
                        <a:pt x="18" y="46"/>
                      </a:cubicBezTo>
                      <a:cubicBezTo>
                        <a:pt x="13" y="50"/>
                        <a:pt x="13" y="50"/>
                        <a:pt x="13" y="50"/>
                      </a:cubicBezTo>
                      <a:cubicBezTo>
                        <a:pt x="12" y="50"/>
                        <a:pt x="12" y="50"/>
                        <a:pt x="12" y="50"/>
                      </a:cubicBezTo>
                      <a:cubicBezTo>
                        <a:pt x="11" y="50"/>
                        <a:pt x="11" y="50"/>
                        <a:pt x="11" y="50"/>
                      </a:cubicBezTo>
                      <a:cubicBezTo>
                        <a:pt x="9" y="48"/>
                        <a:pt x="7" y="46"/>
                        <a:pt x="5" y="44"/>
                      </a:cubicBezTo>
                      <a:cubicBezTo>
                        <a:pt x="5" y="43"/>
                        <a:pt x="5" y="43"/>
                        <a:pt x="5" y="43"/>
                      </a:cubicBezTo>
                      <a:cubicBezTo>
                        <a:pt x="5" y="42"/>
                        <a:pt x="5" y="42"/>
                        <a:pt x="5" y="42"/>
                      </a:cubicBezTo>
                      <a:cubicBezTo>
                        <a:pt x="6" y="40"/>
                        <a:pt x="8" y="39"/>
                        <a:pt x="9" y="37"/>
                      </a:cubicBezTo>
                      <a:cubicBezTo>
                        <a:pt x="8" y="36"/>
                        <a:pt x="8" y="35"/>
                        <a:pt x="7" y="33"/>
                      </a:cubicBezTo>
                      <a:cubicBezTo>
                        <a:pt x="1" y="33"/>
                        <a:pt x="1" y="33"/>
                        <a:pt x="1" y="33"/>
                      </a:cubicBezTo>
                      <a:cubicBezTo>
                        <a:pt x="0" y="32"/>
                        <a:pt x="0" y="32"/>
                        <a:pt x="0" y="31"/>
                      </a:cubicBezTo>
                      <a:cubicBezTo>
                        <a:pt x="0" y="23"/>
                        <a:pt x="0" y="23"/>
                        <a:pt x="0" y="23"/>
                      </a:cubicBezTo>
                      <a:cubicBezTo>
                        <a:pt x="0" y="23"/>
                        <a:pt x="0" y="22"/>
                        <a:pt x="1" y="22"/>
                      </a:cubicBezTo>
                      <a:cubicBezTo>
                        <a:pt x="7" y="21"/>
                        <a:pt x="7" y="21"/>
                        <a:pt x="7" y="21"/>
                      </a:cubicBezTo>
                      <a:cubicBezTo>
                        <a:pt x="8" y="20"/>
                        <a:pt x="8" y="19"/>
                        <a:pt x="9" y="18"/>
                      </a:cubicBezTo>
                      <a:cubicBezTo>
                        <a:pt x="8" y="16"/>
                        <a:pt x="6" y="14"/>
                        <a:pt x="5" y="13"/>
                      </a:cubicBezTo>
                      <a:cubicBezTo>
                        <a:pt x="5" y="13"/>
                        <a:pt x="5" y="12"/>
                        <a:pt x="5" y="12"/>
                      </a:cubicBezTo>
                      <a:cubicBezTo>
                        <a:pt x="5" y="12"/>
                        <a:pt x="5" y="11"/>
                        <a:pt x="5" y="11"/>
                      </a:cubicBezTo>
                      <a:cubicBezTo>
                        <a:pt x="6" y="10"/>
                        <a:pt x="11" y="5"/>
                        <a:pt x="12" y="5"/>
                      </a:cubicBezTo>
                      <a:cubicBezTo>
                        <a:pt x="12" y="5"/>
                        <a:pt x="12" y="5"/>
                        <a:pt x="13" y="5"/>
                      </a:cubicBezTo>
                      <a:cubicBezTo>
                        <a:pt x="18" y="9"/>
                        <a:pt x="18" y="9"/>
                        <a:pt x="18" y="9"/>
                      </a:cubicBezTo>
                      <a:cubicBezTo>
                        <a:pt x="19" y="8"/>
                        <a:pt x="20" y="8"/>
                        <a:pt x="21" y="8"/>
                      </a:cubicBezTo>
                      <a:cubicBezTo>
                        <a:pt x="21" y="5"/>
                        <a:pt x="21" y="3"/>
                        <a:pt x="22" y="1"/>
                      </a:cubicBezTo>
                      <a:cubicBezTo>
                        <a:pt x="22" y="0"/>
                        <a:pt x="23" y="0"/>
                        <a:pt x="23" y="0"/>
                      </a:cubicBezTo>
                      <a:cubicBezTo>
                        <a:pt x="31" y="0"/>
                        <a:pt x="31" y="0"/>
                        <a:pt x="31" y="0"/>
                      </a:cubicBezTo>
                      <a:cubicBezTo>
                        <a:pt x="32" y="0"/>
                        <a:pt x="32" y="0"/>
                        <a:pt x="32" y="1"/>
                      </a:cubicBezTo>
                      <a:cubicBezTo>
                        <a:pt x="33" y="8"/>
                        <a:pt x="33" y="8"/>
                        <a:pt x="33" y="8"/>
                      </a:cubicBezTo>
                      <a:cubicBezTo>
                        <a:pt x="35" y="8"/>
                        <a:pt x="36" y="8"/>
                        <a:pt x="37" y="9"/>
                      </a:cubicBezTo>
                      <a:cubicBezTo>
                        <a:pt x="42" y="5"/>
                        <a:pt x="42" y="5"/>
                        <a:pt x="42" y="5"/>
                      </a:cubicBezTo>
                      <a:cubicBezTo>
                        <a:pt x="42" y="5"/>
                        <a:pt x="42" y="5"/>
                        <a:pt x="43" y="5"/>
                      </a:cubicBezTo>
                      <a:cubicBezTo>
                        <a:pt x="43" y="5"/>
                        <a:pt x="43" y="5"/>
                        <a:pt x="43" y="5"/>
                      </a:cubicBezTo>
                      <a:cubicBezTo>
                        <a:pt x="45" y="7"/>
                        <a:pt x="48" y="9"/>
                        <a:pt x="49" y="11"/>
                      </a:cubicBezTo>
                      <a:cubicBezTo>
                        <a:pt x="50" y="11"/>
                        <a:pt x="50" y="12"/>
                        <a:pt x="50" y="12"/>
                      </a:cubicBezTo>
                      <a:cubicBezTo>
                        <a:pt x="50" y="12"/>
                        <a:pt x="49" y="13"/>
                        <a:pt x="49" y="13"/>
                      </a:cubicBezTo>
                      <a:cubicBezTo>
                        <a:pt x="48" y="14"/>
                        <a:pt x="47" y="16"/>
                        <a:pt x="46" y="18"/>
                      </a:cubicBezTo>
                      <a:cubicBezTo>
                        <a:pt x="46" y="19"/>
                        <a:pt x="47" y="20"/>
                        <a:pt x="47" y="21"/>
                      </a:cubicBezTo>
                      <a:cubicBezTo>
                        <a:pt x="54" y="22"/>
                        <a:pt x="54" y="22"/>
                        <a:pt x="54" y="22"/>
                      </a:cubicBezTo>
                      <a:cubicBezTo>
                        <a:pt x="54" y="22"/>
                        <a:pt x="55" y="23"/>
                        <a:pt x="55" y="23"/>
                      </a:cubicBezTo>
                      <a:lnTo>
                        <a:pt x="55" y="31"/>
                      </a:lnTo>
                      <a:close/>
                      <a:moveTo>
                        <a:pt x="27" y="18"/>
                      </a:moveTo>
                      <a:cubicBezTo>
                        <a:pt x="22" y="18"/>
                        <a:pt x="18" y="22"/>
                        <a:pt x="18" y="27"/>
                      </a:cubicBezTo>
                      <a:cubicBezTo>
                        <a:pt x="18" y="32"/>
                        <a:pt x="22" y="36"/>
                        <a:pt x="27" y="36"/>
                      </a:cubicBezTo>
                      <a:cubicBezTo>
                        <a:pt x="32" y="36"/>
                        <a:pt x="36" y="32"/>
                        <a:pt x="36" y="27"/>
                      </a:cubicBezTo>
                      <a:cubicBezTo>
                        <a:pt x="36" y="22"/>
                        <a:pt x="32" y="18"/>
                        <a:pt x="27" y="18"/>
                      </a:cubicBezTo>
                      <a:close/>
                    </a:path>
                  </a:pathLst>
                </a:custGeom>
                <a:solidFill>
                  <a:schemeClr val="bg2"/>
                </a:solidFill>
                <a:ln w="9525">
                  <a:noFill/>
                  <a:round/>
                  <a:headEnd/>
                  <a:tailEnd/>
                </a:ln>
              </p:spPr>
              <p:txBody>
                <a:bodyPr vert="horz" wrap="square" lIns="128580" tIns="64290" rIns="128580" bIns="64290" numCol="1" anchor="t" anchorCtr="0" compatLnSpc="1">
                  <a:prstTxWarp prst="textNoShape">
                    <a:avLst/>
                  </a:prstTxWarp>
                </a:bodyPr>
                <a:lstStyle/>
                <a:p>
                  <a:endParaRPr lang="en-US" dirty="0">
                    <a:latin typeface="Times New Roman" panose="02020603050405020304" pitchFamily="18" charset="0"/>
                    <a:ea typeface="微软雅黑" panose="020B0503020204020204" pitchFamily="34" charset="-122"/>
                    <a:sym typeface="Times New Roman" panose="02020603050405020304" pitchFamily="18" charset="0"/>
                  </a:endParaRPr>
                </a:p>
              </p:txBody>
            </p:sp>
          </p:grpSp>
          <p:sp>
            <p:nvSpPr>
              <p:cNvPr id="21" name="Freeform 21">
                <a:extLst>
                  <a:ext uri="{FF2B5EF4-FFF2-40B4-BE49-F238E27FC236}">
                    <a16:creationId xmlns:a16="http://schemas.microsoft.com/office/drawing/2014/main" id="{24B1BB5C-11B7-4249-B406-30027981CDF4}"/>
                  </a:ext>
                </a:extLst>
              </p:cNvPr>
              <p:cNvSpPr/>
              <p:nvPr/>
            </p:nvSpPr>
            <p:spPr>
              <a:xfrm>
                <a:off x="4648200" y="1510935"/>
                <a:ext cx="1142254" cy="114225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chemeClr val="tx1">
                    <a:lumMod val="75000"/>
                    <a:lumOff val="25000"/>
                  </a:schemeClr>
                </a:solidFill>
                <a:prstDash val="sysDot"/>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57161" tIns="257161" rIns="222187" bIns="222187" numCol="1" spcCol="1270" anchor="ctr" anchorCtr="0">
                <a:noAutofit/>
              </a:bodyPr>
              <a:lstStyle/>
              <a:p>
                <a:pPr algn="ctr" defTabSz="1250112">
                  <a:lnSpc>
                    <a:spcPct val="90000"/>
                  </a:lnSpc>
                  <a:spcAft>
                    <a:spcPct val="35000"/>
                  </a:spcAft>
                </a:pPr>
                <a:endParaRPr lang="en-US" sz="5062" dirty="0">
                  <a:latin typeface="Times New Roman" panose="02020603050405020304" pitchFamily="18" charset="0"/>
                  <a:ea typeface="微软雅黑" panose="020B0503020204020204" pitchFamily="34" charset="-122"/>
                  <a:sym typeface="Times New Roman" panose="02020603050405020304" pitchFamily="18" charset="0"/>
                </a:endParaRPr>
              </a:p>
            </p:txBody>
          </p:sp>
        </p:grpSp>
        <p:grpSp>
          <p:nvGrpSpPr>
            <p:cNvPr id="24" name="Group 89">
              <a:extLst>
                <a:ext uri="{FF2B5EF4-FFF2-40B4-BE49-F238E27FC236}">
                  <a16:creationId xmlns:a16="http://schemas.microsoft.com/office/drawing/2014/main" id="{801DB34C-EABA-4A3B-BBA0-9F6A2689693A}"/>
                </a:ext>
              </a:extLst>
            </p:cNvPr>
            <p:cNvGrpSpPr/>
            <p:nvPr/>
          </p:nvGrpSpPr>
          <p:grpSpPr>
            <a:xfrm>
              <a:off x="9775862" y="2562432"/>
              <a:ext cx="1606207" cy="1606207"/>
              <a:chOff x="7044429" y="1510935"/>
              <a:chExt cx="1142254" cy="1142254"/>
            </a:xfrm>
          </p:grpSpPr>
          <p:grpSp>
            <p:nvGrpSpPr>
              <p:cNvPr id="25" name="Group 81">
                <a:extLst>
                  <a:ext uri="{FF2B5EF4-FFF2-40B4-BE49-F238E27FC236}">
                    <a16:creationId xmlns:a16="http://schemas.microsoft.com/office/drawing/2014/main" id="{0C4EF4C1-E490-4DC6-A10A-28BBA976F555}"/>
                  </a:ext>
                </a:extLst>
              </p:cNvPr>
              <p:cNvGrpSpPr/>
              <p:nvPr/>
            </p:nvGrpSpPr>
            <p:grpSpPr>
              <a:xfrm>
                <a:off x="7162804" y="1629310"/>
                <a:ext cx="905504" cy="905504"/>
                <a:chOff x="7281179" y="3488705"/>
                <a:chExt cx="905504" cy="905504"/>
              </a:xfrm>
            </p:grpSpPr>
            <p:sp>
              <p:nvSpPr>
                <p:cNvPr id="27" name="Freeform 27">
                  <a:extLst>
                    <a:ext uri="{FF2B5EF4-FFF2-40B4-BE49-F238E27FC236}">
                      <a16:creationId xmlns:a16="http://schemas.microsoft.com/office/drawing/2014/main" id="{95FF652F-A6CA-4574-94CC-8861AF4B7DC9}"/>
                    </a:ext>
                  </a:extLst>
                </p:cNvPr>
                <p:cNvSpPr/>
                <p:nvPr/>
              </p:nvSpPr>
              <p:spPr>
                <a:xfrm>
                  <a:off x="7281179" y="3488705"/>
                  <a:ext cx="905504" cy="9055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solidFill>
                  <a:schemeClr val="accent5"/>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57161" tIns="222187" rIns="222187" bIns="222187" numCol="1" spcCol="1270" anchor="ctr" anchorCtr="0">
                  <a:noAutofit/>
                </a:bodyPr>
                <a:lstStyle/>
                <a:p>
                  <a:pPr algn="ctr" defTabSz="1250112">
                    <a:lnSpc>
                      <a:spcPct val="90000"/>
                    </a:lnSpc>
                    <a:spcAft>
                      <a:spcPct val="35000"/>
                    </a:spcAft>
                  </a:pPr>
                  <a:endParaRPr lang="en-US" sz="4500" dirty="0">
                    <a:latin typeface="Times New Roman" panose="02020603050405020304" pitchFamily="18" charset="0"/>
                    <a:ea typeface="微软雅黑" panose="020B0503020204020204" pitchFamily="34" charset="-122"/>
                    <a:sym typeface="Times New Roman" panose="02020603050405020304" pitchFamily="18" charset="0"/>
                  </a:endParaRPr>
                </a:p>
              </p:txBody>
            </p:sp>
            <p:sp>
              <p:nvSpPr>
                <p:cNvPr id="28" name="Freeform 152">
                  <a:extLst>
                    <a:ext uri="{FF2B5EF4-FFF2-40B4-BE49-F238E27FC236}">
                      <a16:creationId xmlns:a16="http://schemas.microsoft.com/office/drawing/2014/main" id="{DAF36739-7CF7-4C05-978C-8EB8EE38F05F}"/>
                    </a:ext>
                  </a:extLst>
                </p:cNvPr>
                <p:cNvSpPr>
                  <a:spLocks noEditPoints="1"/>
                </p:cNvSpPr>
                <p:nvPr/>
              </p:nvSpPr>
              <p:spPr bwMode="auto">
                <a:xfrm>
                  <a:off x="7542869" y="3764890"/>
                  <a:ext cx="382124" cy="353134"/>
                </a:xfrm>
                <a:custGeom>
                  <a:avLst/>
                  <a:gdLst/>
                  <a:ahLst/>
                  <a:cxnLst>
                    <a:cxn ang="0">
                      <a:pos x="67" y="20"/>
                    </a:cxn>
                    <a:cxn ang="0">
                      <a:pos x="46" y="36"/>
                    </a:cxn>
                    <a:cxn ang="0">
                      <a:pos x="42" y="40"/>
                    </a:cxn>
                    <a:cxn ang="0">
                      <a:pos x="39" y="47"/>
                    </a:cxn>
                    <a:cxn ang="0">
                      <a:pos x="44" y="52"/>
                    </a:cxn>
                    <a:cxn ang="0">
                      <a:pos x="52" y="58"/>
                    </a:cxn>
                    <a:cxn ang="0">
                      <a:pos x="52" y="61"/>
                    </a:cxn>
                    <a:cxn ang="0">
                      <a:pos x="51" y="62"/>
                    </a:cxn>
                    <a:cxn ang="0">
                      <a:pos x="17" y="62"/>
                    </a:cxn>
                    <a:cxn ang="0">
                      <a:pos x="16" y="61"/>
                    </a:cxn>
                    <a:cxn ang="0">
                      <a:pos x="16" y="58"/>
                    </a:cxn>
                    <a:cxn ang="0">
                      <a:pos x="24" y="52"/>
                    </a:cxn>
                    <a:cxn ang="0">
                      <a:pos x="29" y="47"/>
                    </a:cxn>
                    <a:cxn ang="0">
                      <a:pos x="26" y="40"/>
                    </a:cxn>
                    <a:cxn ang="0">
                      <a:pos x="22" y="36"/>
                    </a:cxn>
                    <a:cxn ang="0">
                      <a:pos x="0" y="20"/>
                    </a:cxn>
                    <a:cxn ang="0">
                      <a:pos x="0" y="15"/>
                    </a:cxn>
                    <a:cxn ang="0">
                      <a:pos x="4" y="11"/>
                    </a:cxn>
                    <a:cxn ang="0">
                      <a:pos x="16" y="11"/>
                    </a:cxn>
                    <a:cxn ang="0">
                      <a:pos x="16" y="7"/>
                    </a:cxn>
                    <a:cxn ang="0">
                      <a:pos x="22" y="0"/>
                    </a:cxn>
                    <a:cxn ang="0">
                      <a:pos x="45" y="0"/>
                    </a:cxn>
                    <a:cxn ang="0">
                      <a:pos x="52" y="7"/>
                    </a:cxn>
                    <a:cxn ang="0">
                      <a:pos x="52" y="11"/>
                    </a:cxn>
                    <a:cxn ang="0">
                      <a:pos x="63" y="11"/>
                    </a:cxn>
                    <a:cxn ang="0">
                      <a:pos x="67" y="15"/>
                    </a:cxn>
                    <a:cxn ang="0">
                      <a:pos x="67" y="20"/>
                    </a:cxn>
                    <a:cxn ang="0">
                      <a:pos x="16" y="16"/>
                    </a:cxn>
                    <a:cxn ang="0">
                      <a:pos x="6" y="16"/>
                    </a:cxn>
                    <a:cxn ang="0">
                      <a:pos x="6" y="20"/>
                    </a:cxn>
                    <a:cxn ang="0">
                      <a:pos x="19" y="31"/>
                    </a:cxn>
                    <a:cxn ang="0">
                      <a:pos x="16" y="16"/>
                    </a:cxn>
                    <a:cxn ang="0">
                      <a:pos x="62" y="16"/>
                    </a:cxn>
                    <a:cxn ang="0">
                      <a:pos x="52" y="16"/>
                    </a:cxn>
                    <a:cxn ang="0">
                      <a:pos x="49" y="31"/>
                    </a:cxn>
                    <a:cxn ang="0">
                      <a:pos x="62" y="20"/>
                    </a:cxn>
                    <a:cxn ang="0">
                      <a:pos x="62" y="16"/>
                    </a:cxn>
                  </a:cxnLst>
                  <a:rect l="0" t="0" r="r" b="b"/>
                  <a:pathLst>
                    <a:path w="67" h="62">
                      <a:moveTo>
                        <a:pt x="67" y="20"/>
                      </a:moveTo>
                      <a:cubicBezTo>
                        <a:pt x="67" y="27"/>
                        <a:pt x="58" y="36"/>
                        <a:pt x="46" y="36"/>
                      </a:cubicBezTo>
                      <a:cubicBezTo>
                        <a:pt x="44" y="38"/>
                        <a:pt x="42" y="40"/>
                        <a:pt x="42" y="40"/>
                      </a:cubicBezTo>
                      <a:cubicBezTo>
                        <a:pt x="40" y="42"/>
                        <a:pt x="39" y="44"/>
                        <a:pt x="39" y="47"/>
                      </a:cubicBezTo>
                      <a:cubicBezTo>
                        <a:pt x="39" y="49"/>
                        <a:pt x="40" y="52"/>
                        <a:pt x="44" y="52"/>
                      </a:cubicBezTo>
                      <a:cubicBezTo>
                        <a:pt x="48" y="52"/>
                        <a:pt x="52" y="54"/>
                        <a:pt x="52" y="58"/>
                      </a:cubicBezTo>
                      <a:cubicBezTo>
                        <a:pt x="52" y="61"/>
                        <a:pt x="52" y="61"/>
                        <a:pt x="52" y="61"/>
                      </a:cubicBezTo>
                      <a:cubicBezTo>
                        <a:pt x="52" y="62"/>
                        <a:pt x="51" y="62"/>
                        <a:pt x="51" y="62"/>
                      </a:cubicBezTo>
                      <a:cubicBezTo>
                        <a:pt x="17" y="62"/>
                        <a:pt x="17" y="62"/>
                        <a:pt x="17" y="62"/>
                      </a:cubicBezTo>
                      <a:cubicBezTo>
                        <a:pt x="16" y="62"/>
                        <a:pt x="16" y="62"/>
                        <a:pt x="16" y="61"/>
                      </a:cubicBezTo>
                      <a:cubicBezTo>
                        <a:pt x="16" y="58"/>
                        <a:pt x="16" y="58"/>
                        <a:pt x="16" y="58"/>
                      </a:cubicBezTo>
                      <a:cubicBezTo>
                        <a:pt x="16" y="54"/>
                        <a:pt x="20" y="52"/>
                        <a:pt x="24" y="52"/>
                      </a:cubicBezTo>
                      <a:cubicBezTo>
                        <a:pt x="27" y="52"/>
                        <a:pt x="29" y="49"/>
                        <a:pt x="29" y="47"/>
                      </a:cubicBezTo>
                      <a:cubicBezTo>
                        <a:pt x="29" y="44"/>
                        <a:pt x="28" y="42"/>
                        <a:pt x="26" y="40"/>
                      </a:cubicBezTo>
                      <a:cubicBezTo>
                        <a:pt x="25" y="40"/>
                        <a:pt x="24" y="38"/>
                        <a:pt x="22" y="36"/>
                      </a:cubicBezTo>
                      <a:cubicBezTo>
                        <a:pt x="10" y="36"/>
                        <a:pt x="0" y="27"/>
                        <a:pt x="0" y="20"/>
                      </a:cubicBezTo>
                      <a:cubicBezTo>
                        <a:pt x="0" y="15"/>
                        <a:pt x="0" y="15"/>
                        <a:pt x="0" y="15"/>
                      </a:cubicBezTo>
                      <a:cubicBezTo>
                        <a:pt x="0" y="12"/>
                        <a:pt x="2" y="11"/>
                        <a:pt x="4" y="11"/>
                      </a:cubicBezTo>
                      <a:cubicBezTo>
                        <a:pt x="16" y="11"/>
                        <a:pt x="16" y="11"/>
                        <a:pt x="16" y="11"/>
                      </a:cubicBezTo>
                      <a:cubicBezTo>
                        <a:pt x="16" y="7"/>
                        <a:pt x="16" y="7"/>
                        <a:pt x="16" y="7"/>
                      </a:cubicBezTo>
                      <a:cubicBezTo>
                        <a:pt x="16" y="3"/>
                        <a:pt x="19" y="0"/>
                        <a:pt x="22" y="0"/>
                      </a:cubicBezTo>
                      <a:cubicBezTo>
                        <a:pt x="45" y="0"/>
                        <a:pt x="45" y="0"/>
                        <a:pt x="45" y="0"/>
                      </a:cubicBezTo>
                      <a:cubicBezTo>
                        <a:pt x="49" y="0"/>
                        <a:pt x="52" y="3"/>
                        <a:pt x="52" y="7"/>
                      </a:cubicBezTo>
                      <a:cubicBezTo>
                        <a:pt x="52" y="11"/>
                        <a:pt x="52" y="11"/>
                        <a:pt x="52" y="11"/>
                      </a:cubicBezTo>
                      <a:cubicBezTo>
                        <a:pt x="63" y="11"/>
                        <a:pt x="63" y="11"/>
                        <a:pt x="63" y="11"/>
                      </a:cubicBezTo>
                      <a:cubicBezTo>
                        <a:pt x="66" y="11"/>
                        <a:pt x="67" y="12"/>
                        <a:pt x="67" y="15"/>
                      </a:cubicBezTo>
                      <a:lnTo>
                        <a:pt x="67" y="20"/>
                      </a:lnTo>
                      <a:close/>
                      <a:moveTo>
                        <a:pt x="16" y="16"/>
                      </a:moveTo>
                      <a:cubicBezTo>
                        <a:pt x="6" y="16"/>
                        <a:pt x="6" y="16"/>
                        <a:pt x="6" y="16"/>
                      </a:cubicBezTo>
                      <a:cubicBezTo>
                        <a:pt x="6" y="20"/>
                        <a:pt x="6" y="20"/>
                        <a:pt x="6" y="20"/>
                      </a:cubicBezTo>
                      <a:cubicBezTo>
                        <a:pt x="6" y="24"/>
                        <a:pt x="11" y="29"/>
                        <a:pt x="19" y="31"/>
                      </a:cubicBezTo>
                      <a:cubicBezTo>
                        <a:pt x="17" y="27"/>
                        <a:pt x="16" y="22"/>
                        <a:pt x="16" y="16"/>
                      </a:cubicBezTo>
                      <a:close/>
                      <a:moveTo>
                        <a:pt x="62" y="16"/>
                      </a:moveTo>
                      <a:cubicBezTo>
                        <a:pt x="52" y="16"/>
                        <a:pt x="52" y="16"/>
                        <a:pt x="52" y="16"/>
                      </a:cubicBezTo>
                      <a:cubicBezTo>
                        <a:pt x="52" y="22"/>
                        <a:pt x="51" y="27"/>
                        <a:pt x="49" y="31"/>
                      </a:cubicBezTo>
                      <a:cubicBezTo>
                        <a:pt x="57" y="29"/>
                        <a:pt x="62" y="24"/>
                        <a:pt x="62" y="20"/>
                      </a:cubicBezTo>
                      <a:lnTo>
                        <a:pt x="62" y="16"/>
                      </a:lnTo>
                      <a:close/>
                    </a:path>
                  </a:pathLst>
                </a:custGeom>
                <a:solidFill>
                  <a:schemeClr val="bg2"/>
                </a:solidFill>
                <a:ln w="9525">
                  <a:noFill/>
                  <a:round/>
                  <a:headEnd/>
                  <a:tailEnd/>
                </a:ln>
              </p:spPr>
              <p:txBody>
                <a:bodyPr vert="horz" wrap="square" lIns="128580" tIns="64290" rIns="128580" bIns="64290" numCol="1" anchor="t" anchorCtr="0" compatLnSpc="1">
                  <a:prstTxWarp prst="textNoShape">
                    <a:avLst/>
                  </a:prstTxWarp>
                </a:bodyPr>
                <a:lstStyle/>
                <a:p>
                  <a:endParaRPr lang="en-US" dirty="0">
                    <a:latin typeface="Times New Roman" panose="02020603050405020304" pitchFamily="18" charset="0"/>
                    <a:ea typeface="微软雅黑" panose="020B0503020204020204" pitchFamily="34" charset="-122"/>
                    <a:sym typeface="Times New Roman" panose="02020603050405020304" pitchFamily="18" charset="0"/>
                  </a:endParaRPr>
                </a:p>
              </p:txBody>
            </p:sp>
          </p:grpSp>
          <p:sp>
            <p:nvSpPr>
              <p:cNvPr id="26" name="Freeform 26">
                <a:extLst>
                  <a:ext uri="{FF2B5EF4-FFF2-40B4-BE49-F238E27FC236}">
                    <a16:creationId xmlns:a16="http://schemas.microsoft.com/office/drawing/2014/main" id="{89500068-4DFE-499C-8A69-C60759E70270}"/>
                  </a:ext>
                </a:extLst>
              </p:cNvPr>
              <p:cNvSpPr/>
              <p:nvPr/>
            </p:nvSpPr>
            <p:spPr>
              <a:xfrm>
                <a:off x="7044429" y="1510935"/>
                <a:ext cx="1142254" cy="114225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chemeClr val="tx1">
                    <a:lumMod val="75000"/>
                    <a:lumOff val="25000"/>
                  </a:schemeClr>
                </a:solidFill>
                <a:prstDash val="sysDot"/>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57161" tIns="257161" rIns="222187" bIns="222187" numCol="1" spcCol="1270" anchor="ctr" anchorCtr="0">
                <a:noAutofit/>
              </a:bodyPr>
              <a:lstStyle/>
              <a:p>
                <a:pPr algn="ctr" defTabSz="1250112">
                  <a:lnSpc>
                    <a:spcPct val="90000"/>
                  </a:lnSpc>
                  <a:spcAft>
                    <a:spcPct val="35000"/>
                  </a:spcAft>
                </a:pPr>
                <a:endParaRPr lang="en-US" sz="5062" dirty="0">
                  <a:latin typeface="Times New Roman" panose="02020603050405020304" pitchFamily="18" charset="0"/>
                  <a:ea typeface="微软雅黑" panose="020B0503020204020204" pitchFamily="34" charset="-122"/>
                  <a:sym typeface="Times New Roman" panose="02020603050405020304" pitchFamily="18" charset="0"/>
                </a:endParaRPr>
              </a:p>
            </p:txBody>
          </p:sp>
        </p:grpSp>
        <p:cxnSp>
          <p:nvCxnSpPr>
            <p:cNvPr id="29" name="Straight Connector 29">
              <a:extLst>
                <a:ext uri="{FF2B5EF4-FFF2-40B4-BE49-F238E27FC236}">
                  <a16:creationId xmlns:a16="http://schemas.microsoft.com/office/drawing/2014/main" id="{8895B0EB-A4C3-4912-B502-96E5467E4834}"/>
                </a:ext>
              </a:extLst>
            </p:cNvPr>
            <p:cNvCxnSpPr/>
            <p:nvPr/>
          </p:nvCxnSpPr>
          <p:spPr>
            <a:xfrm>
              <a:off x="3129252" y="3367770"/>
              <a:ext cx="429650" cy="2233"/>
            </a:xfrm>
            <a:prstGeom prst="line">
              <a:avLst/>
            </a:prstGeom>
            <a:ln w="19050">
              <a:solidFill>
                <a:schemeClr val="tx1">
                  <a:lumMod val="75000"/>
                  <a:lumOff val="25000"/>
                </a:schemeClr>
              </a:solidFill>
              <a:prstDash val="solid"/>
              <a:headEnd type="oval"/>
              <a:tailEnd type="oval"/>
            </a:ln>
          </p:spPr>
          <p:style>
            <a:lnRef idx="1">
              <a:schemeClr val="accent1"/>
            </a:lnRef>
            <a:fillRef idx="0">
              <a:schemeClr val="accent1"/>
            </a:fillRef>
            <a:effectRef idx="0">
              <a:schemeClr val="accent1"/>
            </a:effectRef>
            <a:fontRef idx="minor">
              <a:schemeClr val="tx1"/>
            </a:fontRef>
          </p:style>
        </p:cxnSp>
        <p:cxnSp>
          <p:nvCxnSpPr>
            <p:cNvPr id="30" name="Straight Connector 30">
              <a:extLst>
                <a:ext uri="{FF2B5EF4-FFF2-40B4-BE49-F238E27FC236}">
                  <a16:creationId xmlns:a16="http://schemas.microsoft.com/office/drawing/2014/main" id="{538D9EE3-8CA0-49AB-AFC0-7522FF9EC5E2}"/>
                </a:ext>
              </a:extLst>
            </p:cNvPr>
            <p:cNvCxnSpPr/>
            <p:nvPr/>
          </p:nvCxnSpPr>
          <p:spPr>
            <a:xfrm>
              <a:off x="5192698" y="3367770"/>
              <a:ext cx="429650" cy="2233"/>
            </a:xfrm>
            <a:prstGeom prst="line">
              <a:avLst/>
            </a:prstGeom>
            <a:ln w="19050">
              <a:solidFill>
                <a:schemeClr val="tx1">
                  <a:lumMod val="75000"/>
                  <a:lumOff val="25000"/>
                </a:schemeClr>
              </a:solidFill>
              <a:prstDash val="solid"/>
              <a:headEnd type="oval"/>
              <a:tailEnd type="oval"/>
            </a:ln>
          </p:spPr>
          <p:style>
            <a:lnRef idx="1">
              <a:schemeClr val="accent1"/>
            </a:lnRef>
            <a:fillRef idx="0">
              <a:schemeClr val="accent1"/>
            </a:fillRef>
            <a:effectRef idx="0">
              <a:schemeClr val="accent1"/>
            </a:effectRef>
            <a:fontRef idx="minor">
              <a:schemeClr val="tx1"/>
            </a:fontRef>
          </p:style>
        </p:cxnSp>
        <p:cxnSp>
          <p:nvCxnSpPr>
            <p:cNvPr id="31" name="Straight Connector 31">
              <a:extLst>
                <a:ext uri="{FF2B5EF4-FFF2-40B4-BE49-F238E27FC236}">
                  <a16:creationId xmlns:a16="http://schemas.microsoft.com/office/drawing/2014/main" id="{8A5D920B-292E-43D6-99C5-5BDAB005A402}"/>
                </a:ext>
              </a:extLst>
            </p:cNvPr>
            <p:cNvCxnSpPr/>
            <p:nvPr/>
          </p:nvCxnSpPr>
          <p:spPr>
            <a:xfrm>
              <a:off x="7270354" y="3367770"/>
              <a:ext cx="429650" cy="2233"/>
            </a:xfrm>
            <a:prstGeom prst="line">
              <a:avLst/>
            </a:prstGeom>
            <a:ln w="19050">
              <a:solidFill>
                <a:schemeClr val="tx1">
                  <a:lumMod val="75000"/>
                  <a:lumOff val="25000"/>
                </a:schemeClr>
              </a:solidFill>
              <a:prstDash val="solid"/>
              <a:headEnd type="oval"/>
              <a:tailEnd type="oval"/>
            </a:ln>
          </p:spPr>
          <p:style>
            <a:lnRef idx="1">
              <a:schemeClr val="accent1"/>
            </a:lnRef>
            <a:fillRef idx="0">
              <a:schemeClr val="accent1"/>
            </a:fillRef>
            <a:effectRef idx="0">
              <a:schemeClr val="accent1"/>
            </a:effectRef>
            <a:fontRef idx="minor">
              <a:schemeClr val="tx1"/>
            </a:fontRef>
          </p:style>
        </p:cxnSp>
        <p:cxnSp>
          <p:nvCxnSpPr>
            <p:cNvPr id="32" name="Straight Connector 32">
              <a:extLst>
                <a:ext uri="{FF2B5EF4-FFF2-40B4-BE49-F238E27FC236}">
                  <a16:creationId xmlns:a16="http://schemas.microsoft.com/office/drawing/2014/main" id="{FE3863F3-6222-47C6-A042-7406BC60C504}"/>
                </a:ext>
              </a:extLst>
            </p:cNvPr>
            <p:cNvCxnSpPr/>
            <p:nvPr/>
          </p:nvCxnSpPr>
          <p:spPr>
            <a:xfrm>
              <a:off x="9343453" y="3367770"/>
              <a:ext cx="429650" cy="2233"/>
            </a:xfrm>
            <a:prstGeom prst="line">
              <a:avLst/>
            </a:prstGeom>
            <a:ln w="19050">
              <a:solidFill>
                <a:schemeClr val="tx1">
                  <a:lumMod val="75000"/>
                  <a:lumOff val="25000"/>
                </a:schemeClr>
              </a:solidFill>
              <a:prstDash val="solid"/>
              <a:headEnd type="oval"/>
              <a:tailEnd type="oval"/>
            </a:ln>
          </p:spPr>
          <p:style>
            <a:lnRef idx="1">
              <a:schemeClr val="accent1"/>
            </a:lnRef>
            <a:fillRef idx="0">
              <a:schemeClr val="accent1"/>
            </a:fillRef>
            <a:effectRef idx="0">
              <a:schemeClr val="accent1"/>
            </a:effectRef>
            <a:fontRef idx="minor">
              <a:schemeClr val="tx1"/>
            </a:fontRef>
          </p:style>
        </p:cxnSp>
        <p:sp>
          <p:nvSpPr>
            <p:cNvPr id="33" name="Rounded Rectangle 33">
              <a:extLst>
                <a:ext uri="{FF2B5EF4-FFF2-40B4-BE49-F238E27FC236}">
                  <a16:creationId xmlns:a16="http://schemas.microsoft.com/office/drawing/2014/main" id="{E836714D-6B4B-40D8-803D-A10C975885A7}"/>
                </a:ext>
              </a:extLst>
            </p:cNvPr>
            <p:cNvSpPr/>
            <p:nvPr/>
          </p:nvSpPr>
          <p:spPr bwMode="auto">
            <a:xfrm>
              <a:off x="1679419" y="4618222"/>
              <a:ext cx="1273295" cy="428601"/>
            </a:xfrm>
            <a:prstGeom prst="roundRect">
              <a:avLst>
                <a:gd name="adj" fmla="val 47917"/>
              </a:avLst>
            </a:prstGeom>
            <a:solidFill>
              <a:schemeClr val="accent1"/>
            </a:solidFill>
            <a:ln w="9525">
              <a:noFill/>
              <a:round/>
              <a:headEnd/>
              <a:tailEnd/>
            </a:ln>
          </p:spPr>
          <p:txBody>
            <a:bodyPr vert="horz" wrap="square" lIns="128580" tIns="64290" rIns="128580" bIns="64290" numCol="1" rtlCol="0" anchor="ctr" anchorCtr="0" compatLnSpc="1">
              <a:prstTxWarp prst="textNoShape">
                <a:avLst/>
              </a:prstTxWarp>
            </a:bodyPr>
            <a:lstStyle/>
            <a:p>
              <a:pPr algn="ctr"/>
              <a:r>
                <a:rPr lang="en-US" sz="2250" b="1" dirty="0">
                  <a:solidFill>
                    <a:schemeClr val="bg1"/>
                  </a:solidFill>
                  <a:latin typeface="Times New Roman" panose="02020603050405020304" pitchFamily="18" charset="0"/>
                  <a:ea typeface="微软雅黑" panose="020B0503020204020204" pitchFamily="34" charset="-122"/>
                  <a:sym typeface="Times New Roman" panose="02020603050405020304" pitchFamily="18" charset="0"/>
                </a:rPr>
                <a:t>2010</a:t>
              </a:r>
            </a:p>
          </p:txBody>
        </p:sp>
        <p:sp>
          <p:nvSpPr>
            <p:cNvPr id="34" name="Rounded Rectangle 34">
              <a:extLst>
                <a:ext uri="{FF2B5EF4-FFF2-40B4-BE49-F238E27FC236}">
                  <a16:creationId xmlns:a16="http://schemas.microsoft.com/office/drawing/2014/main" id="{12C2BE74-BB3B-4B09-82ED-262C272F083D}"/>
                </a:ext>
              </a:extLst>
            </p:cNvPr>
            <p:cNvSpPr/>
            <p:nvPr/>
          </p:nvSpPr>
          <p:spPr bwMode="auto">
            <a:xfrm>
              <a:off x="3736073" y="4618222"/>
              <a:ext cx="1273295" cy="428601"/>
            </a:xfrm>
            <a:prstGeom prst="roundRect">
              <a:avLst>
                <a:gd name="adj" fmla="val 47917"/>
              </a:avLst>
            </a:prstGeom>
            <a:solidFill>
              <a:schemeClr val="accent2"/>
            </a:solidFill>
            <a:ln w="9525">
              <a:noFill/>
              <a:round/>
              <a:headEnd/>
              <a:tailEnd/>
            </a:ln>
          </p:spPr>
          <p:txBody>
            <a:bodyPr vert="horz" wrap="square" lIns="128580" tIns="64290" rIns="128580" bIns="64290" numCol="1" rtlCol="0" anchor="ctr" anchorCtr="0" compatLnSpc="1">
              <a:prstTxWarp prst="textNoShape">
                <a:avLst/>
              </a:prstTxWarp>
            </a:bodyPr>
            <a:lstStyle/>
            <a:p>
              <a:pPr algn="ctr"/>
              <a:r>
                <a:rPr lang="en-US" sz="2250" b="1" dirty="0">
                  <a:solidFill>
                    <a:schemeClr val="bg1"/>
                  </a:solidFill>
                  <a:latin typeface="Times New Roman" panose="02020603050405020304" pitchFamily="18" charset="0"/>
                  <a:ea typeface="微软雅黑" panose="020B0503020204020204" pitchFamily="34" charset="-122"/>
                  <a:sym typeface="Times New Roman" panose="02020603050405020304" pitchFamily="18" charset="0"/>
                </a:rPr>
                <a:t>2011</a:t>
              </a:r>
            </a:p>
          </p:txBody>
        </p:sp>
        <p:sp>
          <p:nvSpPr>
            <p:cNvPr id="35" name="Rounded Rectangle 35">
              <a:extLst>
                <a:ext uri="{FF2B5EF4-FFF2-40B4-BE49-F238E27FC236}">
                  <a16:creationId xmlns:a16="http://schemas.microsoft.com/office/drawing/2014/main" id="{0B88CFC8-8682-4B4C-8C73-9824C2BFAC14}"/>
                </a:ext>
              </a:extLst>
            </p:cNvPr>
            <p:cNvSpPr/>
            <p:nvPr/>
          </p:nvSpPr>
          <p:spPr bwMode="auto">
            <a:xfrm>
              <a:off x="5830603" y="4618222"/>
              <a:ext cx="1273295" cy="428601"/>
            </a:xfrm>
            <a:prstGeom prst="roundRect">
              <a:avLst>
                <a:gd name="adj" fmla="val 47917"/>
              </a:avLst>
            </a:prstGeom>
            <a:solidFill>
              <a:schemeClr val="accent3"/>
            </a:solidFill>
            <a:ln w="9525">
              <a:noFill/>
              <a:round/>
              <a:headEnd/>
              <a:tailEnd/>
            </a:ln>
          </p:spPr>
          <p:txBody>
            <a:bodyPr vert="horz" wrap="square" lIns="128580" tIns="64290" rIns="128580" bIns="64290" numCol="1" rtlCol="0" anchor="ctr" anchorCtr="0" compatLnSpc="1">
              <a:prstTxWarp prst="textNoShape">
                <a:avLst/>
              </a:prstTxWarp>
            </a:bodyPr>
            <a:lstStyle/>
            <a:p>
              <a:pPr algn="ctr"/>
              <a:r>
                <a:rPr lang="en-US" sz="2250" b="1" dirty="0">
                  <a:solidFill>
                    <a:schemeClr val="bg1"/>
                  </a:solidFill>
                  <a:latin typeface="Times New Roman" panose="02020603050405020304" pitchFamily="18" charset="0"/>
                  <a:ea typeface="微软雅黑" panose="020B0503020204020204" pitchFamily="34" charset="-122"/>
                  <a:sym typeface="Times New Roman" panose="02020603050405020304" pitchFamily="18" charset="0"/>
                </a:rPr>
                <a:t>2012</a:t>
              </a:r>
            </a:p>
          </p:txBody>
        </p:sp>
        <p:sp>
          <p:nvSpPr>
            <p:cNvPr id="36" name="Rounded Rectangle 36">
              <a:extLst>
                <a:ext uri="{FF2B5EF4-FFF2-40B4-BE49-F238E27FC236}">
                  <a16:creationId xmlns:a16="http://schemas.microsoft.com/office/drawing/2014/main" id="{157BABAD-AD2C-4573-92D6-6424F4483197}"/>
                </a:ext>
              </a:extLst>
            </p:cNvPr>
            <p:cNvSpPr/>
            <p:nvPr/>
          </p:nvSpPr>
          <p:spPr bwMode="auto">
            <a:xfrm>
              <a:off x="7882272" y="4618222"/>
              <a:ext cx="1273295" cy="428601"/>
            </a:xfrm>
            <a:prstGeom prst="roundRect">
              <a:avLst>
                <a:gd name="adj" fmla="val 47917"/>
              </a:avLst>
            </a:prstGeom>
            <a:solidFill>
              <a:schemeClr val="accent4"/>
            </a:solidFill>
            <a:ln w="9525">
              <a:noFill/>
              <a:round/>
              <a:headEnd/>
              <a:tailEnd/>
            </a:ln>
          </p:spPr>
          <p:txBody>
            <a:bodyPr vert="horz" wrap="square" lIns="128580" tIns="64290" rIns="128580" bIns="64290" numCol="1" rtlCol="0" anchor="ctr" anchorCtr="0" compatLnSpc="1">
              <a:prstTxWarp prst="textNoShape">
                <a:avLst/>
              </a:prstTxWarp>
            </a:bodyPr>
            <a:lstStyle/>
            <a:p>
              <a:pPr algn="ctr"/>
              <a:r>
                <a:rPr lang="en-US" sz="2250" b="1" dirty="0">
                  <a:solidFill>
                    <a:schemeClr val="bg1"/>
                  </a:solidFill>
                  <a:latin typeface="Times New Roman" panose="02020603050405020304" pitchFamily="18" charset="0"/>
                  <a:ea typeface="微软雅黑" panose="020B0503020204020204" pitchFamily="34" charset="-122"/>
                  <a:sym typeface="Times New Roman" panose="02020603050405020304" pitchFamily="18" charset="0"/>
                </a:rPr>
                <a:t>2014</a:t>
              </a:r>
            </a:p>
          </p:txBody>
        </p:sp>
        <p:sp>
          <p:nvSpPr>
            <p:cNvPr id="37" name="Rounded Rectangle 37">
              <a:extLst>
                <a:ext uri="{FF2B5EF4-FFF2-40B4-BE49-F238E27FC236}">
                  <a16:creationId xmlns:a16="http://schemas.microsoft.com/office/drawing/2014/main" id="{CFC33511-7AE0-4723-8981-3409F91FC84A}"/>
                </a:ext>
              </a:extLst>
            </p:cNvPr>
            <p:cNvSpPr/>
            <p:nvPr/>
          </p:nvSpPr>
          <p:spPr bwMode="auto">
            <a:xfrm>
              <a:off x="9942318" y="4618222"/>
              <a:ext cx="1273295" cy="428601"/>
            </a:xfrm>
            <a:prstGeom prst="roundRect">
              <a:avLst>
                <a:gd name="adj" fmla="val 47917"/>
              </a:avLst>
            </a:prstGeom>
            <a:solidFill>
              <a:schemeClr val="accent5"/>
            </a:solidFill>
            <a:ln w="9525">
              <a:noFill/>
              <a:round/>
              <a:headEnd/>
              <a:tailEnd/>
            </a:ln>
          </p:spPr>
          <p:txBody>
            <a:bodyPr vert="horz" wrap="square" lIns="128580" tIns="64290" rIns="128580" bIns="64290" numCol="1" rtlCol="0" anchor="ctr" anchorCtr="0" compatLnSpc="1">
              <a:prstTxWarp prst="textNoShape">
                <a:avLst/>
              </a:prstTxWarp>
            </a:bodyPr>
            <a:lstStyle/>
            <a:p>
              <a:pPr algn="ctr"/>
              <a:r>
                <a:rPr lang="en-US" sz="2250" b="1" dirty="0">
                  <a:solidFill>
                    <a:schemeClr val="bg1"/>
                  </a:solidFill>
                  <a:latin typeface="Times New Roman" panose="02020603050405020304" pitchFamily="18" charset="0"/>
                  <a:ea typeface="微软雅黑" panose="020B0503020204020204" pitchFamily="34" charset="-122"/>
                  <a:sym typeface="Times New Roman" panose="02020603050405020304" pitchFamily="18" charset="0"/>
                </a:rPr>
                <a:t>2015</a:t>
              </a:r>
            </a:p>
          </p:txBody>
        </p:sp>
        <p:sp>
          <p:nvSpPr>
            <p:cNvPr id="38" name="TextBox 38">
              <a:extLst>
                <a:ext uri="{FF2B5EF4-FFF2-40B4-BE49-F238E27FC236}">
                  <a16:creationId xmlns:a16="http://schemas.microsoft.com/office/drawing/2014/main" id="{850EA030-5E2E-48DF-987D-29C623EDFBCE}"/>
                </a:ext>
              </a:extLst>
            </p:cNvPr>
            <p:cNvSpPr txBox="1"/>
            <p:nvPr/>
          </p:nvSpPr>
          <p:spPr>
            <a:xfrm>
              <a:off x="1196897" y="5155686"/>
              <a:ext cx="2170497" cy="1149745"/>
            </a:xfrm>
            <a:prstGeom prst="rect">
              <a:avLst/>
            </a:prstGeom>
            <a:noFill/>
          </p:spPr>
          <p:txBody>
            <a:bodyPr wrap="square" rtlCol="0">
              <a:spAutoFit/>
            </a:bodyPr>
            <a:lstStyle/>
            <a:p>
              <a:pPr algn="ctr"/>
              <a:r>
                <a:rPr lang="en-US" sz="1200" b="1" dirty="0">
                  <a:latin typeface="Calibri (Cuerpo)"/>
                  <a:ea typeface="微软雅黑" panose="020B0503020204020204" pitchFamily="34" charset="-122"/>
                  <a:sym typeface="Times New Roman" panose="02020603050405020304" pitchFamily="18" charset="0"/>
                </a:rPr>
                <a:t>Title Goes here</a:t>
              </a:r>
            </a:p>
            <a:p>
              <a:pPr algn="ctr" defTabSz="1285829">
                <a:spcBef>
                  <a:spcPct val="20000"/>
                </a:spcBef>
                <a:defRPr/>
              </a:pPr>
              <a:r>
                <a:rPr lang="en-US" sz="1200" dirty="0">
                  <a:latin typeface="Calibri (Cuerpo)"/>
                  <a:ea typeface="微软雅黑" panose="020B0503020204020204" pitchFamily="34" charset="-122"/>
                  <a:sym typeface="Times New Roman" panose="02020603050405020304" pitchFamily="18" charset="0"/>
                </a:rPr>
                <a:t>There are many variations available, but the majority </a:t>
              </a:r>
            </a:p>
          </p:txBody>
        </p:sp>
        <p:sp>
          <p:nvSpPr>
            <p:cNvPr id="39" name="TextBox 39">
              <a:extLst>
                <a:ext uri="{FF2B5EF4-FFF2-40B4-BE49-F238E27FC236}">
                  <a16:creationId xmlns:a16="http://schemas.microsoft.com/office/drawing/2014/main" id="{62D8B531-153E-4582-9F76-3313E921EEF1}"/>
                </a:ext>
              </a:extLst>
            </p:cNvPr>
            <p:cNvSpPr txBox="1"/>
            <p:nvPr/>
          </p:nvSpPr>
          <p:spPr>
            <a:xfrm>
              <a:off x="3257885" y="5155686"/>
              <a:ext cx="2170497" cy="1149745"/>
            </a:xfrm>
            <a:prstGeom prst="rect">
              <a:avLst/>
            </a:prstGeom>
            <a:noFill/>
          </p:spPr>
          <p:txBody>
            <a:bodyPr wrap="square" rtlCol="0">
              <a:spAutoFit/>
            </a:bodyPr>
            <a:lstStyle/>
            <a:p>
              <a:pPr algn="ctr"/>
              <a:r>
                <a:rPr lang="en-US" sz="1200" b="1" dirty="0">
                  <a:latin typeface="Calibri (Cuerpo)"/>
                  <a:ea typeface="微软雅黑" panose="020B0503020204020204" pitchFamily="34" charset="-122"/>
                  <a:sym typeface="Times New Roman" panose="02020603050405020304" pitchFamily="18" charset="0"/>
                </a:rPr>
                <a:t>Title Goes here</a:t>
              </a:r>
            </a:p>
            <a:p>
              <a:pPr algn="ctr" defTabSz="1285829">
                <a:spcBef>
                  <a:spcPct val="20000"/>
                </a:spcBef>
                <a:defRPr/>
              </a:pPr>
              <a:r>
                <a:rPr lang="en-US" sz="1200" dirty="0">
                  <a:latin typeface="Calibri (Cuerpo)"/>
                  <a:ea typeface="微软雅黑" panose="020B0503020204020204" pitchFamily="34" charset="-122"/>
                  <a:sym typeface="Times New Roman" panose="02020603050405020304" pitchFamily="18" charset="0"/>
                </a:rPr>
                <a:t>There are many variations available, but the majority </a:t>
              </a:r>
            </a:p>
          </p:txBody>
        </p:sp>
        <p:sp>
          <p:nvSpPr>
            <p:cNvPr id="40" name="TextBox 40">
              <a:extLst>
                <a:ext uri="{FF2B5EF4-FFF2-40B4-BE49-F238E27FC236}">
                  <a16:creationId xmlns:a16="http://schemas.microsoft.com/office/drawing/2014/main" id="{D7A7384B-FC66-48AC-A7B4-0D2514348C83}"/>
                </a:ext>
              </a:extLst>
            </p:cNvPr>
            <p:cNvSpPr txBox="1"/>
            <p:nvPr/>
          </p:nvSpPr>
          <p:spPr>
            <a:xfrm>
              <a:off x="5318873" y="5155686"/>
              <a:ext cx="2170497" cy="1149745"/>
            </a:xfrm>
            <a:prstGeom prst="rect">
              <a:avLst/>
            </a:prstGeom>
            <a:noFill/>
          </p:spPr>
          <p:txBody>
            <a:bodyPr wrap="square" rtlCol="0">
              <a:spAutoFit/>
            </a:bodyPr>
            <a:lstStyle/>
            <a:p>
              <a:pPr algn="ctr"/>
              <a:r>
                <a:rPr lang="en-US" sz="1200" b="1" dirty="0">
                  <a:latin typeface="Calibri (Cuerpo)"/>
                  <a:ea typeface="微软雅黑" panose="020B0503020204020204" pitchFamily="34" charset="-122"/>
                  <a:sym typeface="Times New Roman" panose="02020603050405020304" pitchFamily="18" charset="0"/>
                </a:rPr>
                <a:t>Title Goes here</a:t>
              </a:r>
            </a:p>
            <a:p>
              <a:pPr algn="ctr" defTabSz="1285829">
                <a:spcBef>
                  <a:spcPct val="20000"/>
                </a:spcBef>
                <a:defRPr/>
              </a:pPr>
              <a:r>
                <a:rPr lang="en-US" sz="1200" dirty="0">
                  <a:latin typeface="Calibri (Cuerpo)"/>
                  <a:ea typeface="微软雅黑" panose="020B0503020204020204" pitchFamily="34" charset="-122"/>
                  <a:sym typeface="Times New Roman" panose="02020603050405020304" pitchFamily="18" charset="0"/>
                </a:rPr>
                <a:t>There are many variations available, but the majority </a:t>
              </a:r>
            </a:p>
          </p:txBody>
        </p:sp>
        <p:sp>
          <p:nvSpPr>
            <p:cNvPr id="41" name="TextBox 41">
              <a:extLst>
                <a:ext uri="{FF2B5EF4-FFF2-40B4-BE49-F238E27FC236}">
                  <a16:creationId xmlns:a16="http://schemas.microsoft.com/office/drawing/2014/main" id="{E764CD9B-5CFC-47B5-AAEC-44444551C067}"/>
                </a:ext>
              </a:extLst>
            </p:cNvPr>
            <p:cNvSpPr txBox="1"/>
            <p:nvPr/>
          </p:nvSpPr>
          <p:spPr>
            <a:xfrm>
              <a:off x="7379861" y="5155686"/>
              <a:ext cx="2170497" cy="1149745"/>
            </a:xfrm>
            <a:prstGeom prst="rect">
              <a:avLst/>
            </a:prstGeom>
            <a:noFill/>
          </p:spPr>
          <p:txBody>
            <a:bodyPr wrap="square" rtlCol="0">
              <a:spAutoFit/>
            </a:bodyPr>
            <a:lstStyle/>
            <a:p>
              <a:pPr algn="ctr"/>
              <a:r>
                <a:rPr lang="en-US" sz="1200" b="1" dirty="0">
                  <a:latin typeface="Calibri (Cuerpo)"/>
                  <a:ea typeface="微软雅黑" panose="020B0503020204020204" pitchFamily="34" charset="-122"/>
                  <a:sym typeface="Times New Roman" panose="02020603050405020304" pitchFamily="18" charset="0"/>
                </a:rPr>
                <a:t>Title Goes here</a:t>
              </a:r>
            </a:p>
            <a:p>
              <a:pPr algn="ctr" defTabSz="1285829">
                <a:spcBef>
                  <a:spcPct val="20000"/>
                </a:spcBef>
                <a:defRPr/>
              </a:pPr>
              <a:r>
                <a:rPr lang="en-US" sz="1200" dirty="0">
                  <a:latin typeface="Calibri (Cuerpo)"/>
                  <a:ea typeface="微软雅黑" panose="020B0503020204020204" pitchFamily="34" charset="-122"/>
                  <a:sym typeface="Times New Roman" panose="02020603050405020304" pitchFamily="18" charset="0"/>
                </a:rPr>
                <a:t>There are many variations available, but the majority </a:t>
              </a:r>
            </a:p>
          </p:txBody>
        </p:sp>
        <p:sp>
          <p:nvSpPr>
            <p:cNvPr id="42" name="TextBox 42">
              <a:extLst>
                <a:ext uri="{FF2B5EF4-FFF2-40B4-BE49-F238E27FC236}">
                  <a16:creationId xmlns:a16="http://schemas.microsoft.com/office/drawing/2014/main" id="{E5FEE06E-B7AC-4E2F-B486-92870C0F1096}"/>
                </a:ext>
              </a:extLst>
            </p:cNvPr>
            <p:cNvSpPr txBox="1"/>
            <p:nvPr/>
          </p:nvSpPr>
          <p:spPr>
            <a:xfrm>
              <a:off x="9440851" y="5155686"/>
              <a:ext cx="2170497" cy="1149745"/>
            </a:xfrm>
            <a:prstGeom prst="rect">
              <a:avLst/>
            </a:prstGeom>
            <a:noFill/>
          </p:spPr>
          <p:txBody>
            <a:bodyPr wrap="square" rtlCol="0">
              <a:spAutoFit/>
            </a:bodyPr>
            <a:lstStyle/>
            <a:p>
              <a:pPr algn="ctr"/>
              <a:r>
                <a:rPr lang="en-US" sz="1200" b="1" dirty="0">
                  <a:latin typeface="Calibri (Cuerpo)"/>
                  <a:ea typeface="微软雅黑" panose="020B0503020204020204" pitchFamily="34" charset="-122"/>
                  <a:sym typeface="Times New Roman" panose="02020603050405020304" pitchFamily="18" charset="0"/>
                </a:rPr>
                <a:t>Title Goes here</a:t>
              </a:r>
            </a:p>
            <a:p>
              <a:pPr algn="ctr" defTabSz="1285829">
                <a:spcBef>
                  <a:spcPct val="20000"/>
                </a:spcBef>
                <a:defRPr/>
              </a:pPr>
              <a:r>
                <a:rPr lang="en-US" sz="1200" dirty="0">
                  <a:latin typeface="Calibri (Cuerpo)"/>
                  <a:ea typeface="微软雅黑" panose="020B0503020204020204" pitchFamily="34" charset="-122"/>
                  <a:sym typeface="Times New Roman" panose="02020603050405020304" pitchFamily="18" charset="0"/>
                </a:rPr>
                <a:t>There are many variations available, but the majority </a:t>
              </a:r>
            </a:p>
          </p:txBody>
        </p:sp>
      </p:grpSp>
    </p:spTree>
    <p:extLst>
      <p:ext uri="{BB962C8B-B14F-4D97-AF65-F5344CB8AC3E}">
        <p14:creationId xmlns:p14="http://schemas.microsoft.com/office/powerpoint/2010/main" val="1610567358"/>
      </p:ext>
    </p:extLst>
  </p:cSld>
  <p:clrMapOvr>
    <a:masterClrMapping/>
  </p:clrMapOvr>
  <mc:AlternateContent xmlns:mc="http://schemas.openxmlformats.org/markup-compatibility/2006" xmlns:p14="http://schemas.microsoft.com/office/powerpoint/2010/main">
    <mc:Choice Requires="p14">
      <p:transition spd="slow" p14:dur="1250" advClick="0" advTm="0">
        <p14:switch dir="r"/>
      </p:transition>
    </mc:Choice>
    <mc:Fallback xmlns="">
      <p:transition spd="slow"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1" presetClass="entr" presetSubtype="0" fill="hold" grpId="0" nodeType="afterEffect">
                                  <p:stCondLst>
                                    <p:cond delay="0"/>
                                  </p:stCondLst>
                                  <p:iterate type="lt">
                                    <p:tmPct val="10000"/>
                                  </p:iterate>
                                  <p:childTnLst>
                                    <p:set>
                                      <p:cBhvr>
                                        <p:cTn id="6" dur="1" fill="hold">
                                          <p:stCondLst>
                                            <p:cond delay="0"/>
                                          </p:stCondLst>
                                        </p:cTn>
                                        <p:tgtEl>
                                          <p:spTgt spid="16"/>
                                        </p:tgtEl>
                                        <p:attrNameLst>
                                          <p:attrName>style.visibility</p:attrName>
                                        </p:attrNameLst>
                                      </p:cBhvr>
                                      <p:to>
                                        <p:strVal val="visible"/>
                                      </p:to>
                                    </p:set>
                                    <p:anim calcmode="lin" valueType="num">
                                      <p:cBhvr>
                                        <p:cTn id="7" dur="500" fill="hold"/>
                                        <p:tgtEl>
                                          <p:spTgt spid="16"/>
                                        </p:tgtEl>
                                        <p:attrNameLst>
                                          <p:attrName>ppt_x</p:attrName>
                                        </p:attrNameLst>
                                      </p:cBhvr>
                                      <p:tavLst>
                                        <p:tav tm="0">
                                          <p:val>
                                            <p:strVal val="#ppt_x"/>
                                          </p:val>
                                        </p:tav>
                                        <p:tav tm="50000">
                                          <p:val>
                                            <p:strVal val="#ppt_x+.1"/>
                                          </p:val>
                                        </p:tav>
                                        <p:tav tm="100000">
                                          <p:val>
                                            <p:strVal val="#ppt_x"/>
                                          </p:val>
                                        </p:tav>
                                      </p:tavLst>
                                    </p:anim>
                                    <p:anim calcmode="lin" valueType="num">
                                      <p:cBhvr>
                                        <p:cTn id="8" dur="500" fill="hold"/>
                                        <p:tgtEl>
                                          <p:spTgt spid="16"/>
                                        </p:tgtEl>
                                        <p:attrNameLst>
                                          <p:attrName>ppt_y</p:attrName>
                                        </p:attrNameLst>
                                      </p:cBhvr>
                                      <p:tavLst>
                                        <p:tav tm="0">
                                          <p:val>
                                            <p:strVal val="#ppt_y"/>
                                          </p:val>
                                        </p:tav>
                                        <p:tav tm="100000">
                                          <p:val>
                                            <p:strVal val="#ppt_y"/>
                                          </p:val>
                                        </p:tav>
                                      </p:tavLst>
                                    </p:anim>
                                    <p:anim calcmode="lin" valueType="num">
                                      <p:cBhvr>
                                        <p:cTn id="9" dur="500" fill="hold"/>
                                        <p:tgtEl>
                                          <p:spTgt spid="16"/>
                                        </p:tgtEl>
                                        <p:attrNameLst>
                                          <p:attrName>ppt_h</p:attrName>
                                        </p:attrNameLst>
                                      </p:cBhvr>
                                      <p:tavLst>
                                        <p:tav tm="0">
                                          <p:val>
                                            <p:strVal val="#ppt_h/10"/>
                                          </p:val>
                                        </p:tav>
                                        <p:tav tm="50000">
                                          <p:val>
                                            <p:strVal val="#ppt_h+.01"/>
                                          </p:val>
                                        </p:tav>
                                        <p:tav tm="100000">
                                          <p:val>
                                            <p:strVal val="#ppt_h"/>
                                          </p:val>
                                        </p:tav>
                                      </p:tavLst>
                                    </p:anim>
                                    <p:anim calcmode="lin" valueType="num">
                                      <p:cBhvr>
                                        <p:cTn id="10" dur="500" fill="hold"/>
                                        <p:tgtEl>
                                          <p:spTgt spid="16"/>
                                        </p:tgtEl>
                                        <p:attrNameLst>
                                          <p:attrName>ppt_w</p:attrName>
                                        </p:attrNameLst>
                                      </p:cBhvr>
                                      <p:tavLst>
                                        <p:tav tm="0">
                                          <p:val>
                                            <p:strVal val="#ppt_w/10"/>
                                          </p:val>
                                        </p:tav>
                                        <p:tav tm="50000">
                                          <p:val>
                                            <p:strVal val="#ppt_w+.01"/>
                                          </p:val>
                                        </p:tav>
                                        <p:tav tm="100000">
                                          <p:val>
                                            <p:strVal val="#ppt_w"/>
                                          </p:val>
                                        </p:tav>
                                      </p:tavLst>
                                    </p:anim>
                                    <p:animEffect transition="in" filter="fade">
                                      <p:cBhvr>
                                        <p:cTn id="11" dur="500" tmFilter="0,0; .5, 1; 1, 1"/>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p:bld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44">
            <a:extLst>
              <a:ext uri="{FF2B5EF4-FFF2-40B4-BE49-F238E27FC236}">
                <a16:creationId xmlns:a16="http://schemas.microsoft.com/office/drawing/2014/main" id="{2C84B28C-F995-48AB-803E-A6527975D963}"/>
              </a:ext>
            </a:extLst>
          </p:cNvPr>
          <p:cNvSpPr>
            <a:spLocks noChangeArrowheads="1"/>
          </p:cNvSpPr>
          <p:nvPr/>
        </p:nvSpPr>
        <p:spPr bwMode="auto">
          <a:xfrm>
            <a:off x="3073361" y="136491"/>
            <a:ext cx="3375789" cy="429843"/>
          </a:xfrm>
          <a:prstGeom prst="rect">
            <a:avLst/>
          </a:prstGeom>
          <a:noFill/>
          <a:ln w="9525" algn="ctr">
            <a:noFill/>
            <a:miter lim="800000"/>
          </a:ln>
        </p:spPr>
        <p:txBody>
          <a:bodyPr wrap="square" lIns="87041" tIns="43520" rIns="87041" bIns="43520">
            <a:spAutoFit/>
          </a:bodyPr>
          <a:lstStyle/>
          <a:p>
            <a:pPr algn="ctr" eaLnBrk="0" hangingPunct="0"/>
            <a:r>
              <a:rPr lang="en-US" altLang="zh-CN" sz="2222" b="1" dirty="0">
                <a:solidFill>
                  <a:srgbClr val="356377"/>
                </a:solidFill>
                <a:latin typeface="微软雅黑" panose="020B0503020204020204" pitchFamily="34" charset="-122"/>
                <a:ea typeface="微软雅黑" panose="020B0503020204020204" pitchFamily="34" charset="-122"/>
              </a:rPr>
              <a:t>Enter your title here</a:t>
            </a:r>
          </a:p>
        </p:txBody>
      </p:sp>
      <p:grpSp>
        <p:nvGrpSpPr>
          <p:cNvPr id="32" name="Group 83">
            <a:extLst>
              <a:ext uri="{FF2B5EF4-FFF2-40B4-BE49-F238E27FC236}">
                <a16:creationId xmlns:a16="http://schemas.microsoft.com/office/drawing/2014/main" id="{BFD8B910-7A8A-4243-B20E-7EB4654A96A3}"/>
              </a:ext>
            </a:extLst>
          </p:cNvPr>
          <p:cNvGrpSpPr/>
          <p:nvPr/>
        </p:nvGrpSpPr>
        <p:grpSpPr>
          <a:xfrm>
            <a:off x="3501140" y="1376449"/>
            <a:ext cx="2262745" cy="3484274"/>
            <a:chOff x="4375151" y="1629202"/>
            <a:chExt cx="3016993" cy="4645698"/>
          </a:xfrm>
        </p:grpSpPr>
        <p:sp>
          <p:nvSpPr>
            <p:cNvPr id="33" name="Freeform 187">
              <a:extLst>
                <a:ext uri="{FF2B5EF4-FFF2-40B4-BE49-F238E27FC236}">
                  <a16:creationId xmlns:a16="http://schemas.microsoft.com/office/drawing/2014/main" id="{13B43187-F17D-4D18-B517-DD164C7436B0}"/>
                </a:ext>
              </a:extLst>
            </p:cNvPr>
            <p:cNvSpPr>
              <a:spLocks/>
            </p:cNvSpPr>
            <p:nvPr/>
          </p:nvSpPr>
          <p:spPr bwMode="auto">
            <a:xfrm>
              <a:off x="5252038" y="5128414"/>
              <a:ext cx="1220138" cy="209842"/>
            </a:xfrm>
            <a:custGeom>
              <a:avLst/>
              <a:gdLst>
                <a:gd name="T0" fmla="*/ 75 w 878"/>
                <a:gd name="T1" fmla="*/ 0 h 151"/>
                <a:gd name="T2" fmla="*/ 802 w 878"/>
                <a:gd name="T3" fmla="*/ 0 h 151"/>
                <a:gd name="T4" fmla="*/ 826 w 878"/>
                <a:gd name="T5" fmla="*/ 4 h 151"/>
                <a:gd name="T6" fmla="*/ 847 w 878"/>
                <a:gd name="T7" fmla="*/ 15 h 151"/>
                <a:gd name="T8" fmla="*/ 864 w 878"/>
                <a:gd name="T9" fmla="*/ 30 h 151"/>
                <a:gd name="T10" fmla="*/ 874 w 878"/>
                <a:gd name="T11" fmla="*/ 51 h 151"/>
                <a:gd name="T12" fmla="*/ 878 w 878"/>
                <a:gd name="T13" fmla="*/ 75 h 151"/>
                <a:gd name="T14" fmla="*/ 874 w 878"/>
                <a:gd name="T15" fmla="*/ 100 h 151"/>
                <a:gd name="T16" fmla="*/ 864 w 878"/>
                <a:gd name="T17" fmla="*/ 119 h 151"/>
                <a:gd name="T18" fmla="*/ 847 w 878"/>
                <a:gd name="T19" fmla="*/ 136 h 151"/>
                <a:gd name="T20" fmla="*/ 826 w 878"/>
                <a:gd name="T21" fmla="*/ 147 h 151"/>
                <a:gd name="T22" fmla="*/ 802 w 878"/>
                <a:gd name="T23" fmla="*/ 151 h 151"/>
                <a:gd name="T24" fmla="*/ 75 w 878"/>
                <a:gd name="T25" fmla="*/ 151 h 151"/>
                <a:gd name="T26" fmla="*/ 52 w 878"/>
                <a:gd name="T27" fmla="*/ 147 h 151"/>
                <a:gd name="T28" fmla="*/ 31 w 878"/>
                <a:gd name="T29" fmla="*/ 136 h 151"/>
                <a:gd name="T30" fmla="*/ 15 w 878"/>
                <a:gd name="T31" fmla="*/ 119 h 151"/>
                <a:gd name="T32" fmla="*/ 4 w 878"/>
                <a:gd name="T33" fmla="*/ 100 h 151"/>
                <a:gd name="T34" fmla="*/ 0 w 878"/>
                <a:gd name="T35" fmla="*/ 75 h 151"/>
                <a:gd name="T36" fmla="*/ 4 w 878"/>
                <a:gd name="T37" fmla="*/ 51 h 151"/>
                <a:gd name="T38" fmla="*/ 15 w 878"/>
                <a:gd name="T39" fmla="*/ 30 h 151"/>
                <a:gd name="T40" fmla="*/ 31 w 878"/>
                <a:gd name="T41" fmla="*/ 15 h 151"/>
                <a:gd name="T42" fmla="*/ 52 w 878"/>
                <a:gd name="T43" fmla="*/ 4 h 151"/>
                <a:gd name="T44" fmla="*/ 75 w 878"/>
                <a:gd name="T45" fmla="*/ 0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78" h="151">
                  <a:moveTo>
                    <a:pt x="75" y="0"/>
                  </a:moveTo>
                  <a:lnTo>
                    <a:pt x="802" y="0"/>
                  </a:lnTo>
                  <a:lnTo>
                    <a:pt x="826" y="4"/>
                  </a:lnTo>
                  <a:lnTo>
                    <a:pt x="847" y="15"/>
                  </a:lnTo>
                  <a:lnTo>
                    <a:pt x="864" y="30"/>
                  </a:lnTo>
                  <a:lnTo>
                    <a:pt x="874" y="51"/>
                  </a:lnTo>
                  <a:lnTo>
                    <a:pt x="878" y="75"/>
                  </a:lnTo>
                  <a:lnTo>
                    <a:pt x="874" y="100"/>
                  </a:lnTo>
                  <a:lnTo>
                    <a:pt x="864" y="119"/>
                  </a:lnTo>
                  <a:lnTo>
                    <a:pt x="847" y="136"/>
                  </a:lnTo>
                  <a:lnTo>
                    <a:pt x="826" y="147"/>
                  </a:lnTo>
                  <a:lnTo>
                    <a:pt x="802" y="151"/>
                  </a:lnTo>
                  <a:lnTo>
                    <a:pt x="75" y="151"/>
                  </a:lnTo>
                  <a:lnTo>
                    <a:pt x="52" y="147"/>
                  </a:lnTo>
                  <a:lnTo>
                    <a:pt x="31" y="136"/>
                  </a:lnTo>
                  <a:lnTo>
                    <a:pt x="15" y="119"/>
                  </a:lnTo>
                  <a:lnTo>
                    <a:pt x="4" y="100"/>
                  </a:lnTo>
                  <a:lnTo>
                    <a:pt x="0" y="75"/>
                  </a:lnTo>
                  <a:lnTo>
                    <a:pt x="4" y="51"/>
                  </a:lnTo>
                  <a:lnTo>
                    <a:pt x="15" y="30"/>
                  </a:lnTo>
                  <a:lnTo>
                    <a:pt x="31" y="15"/>
                  </a:lnTo>
                  <a:lnTo>
                    <a:pt x="52" y="4"/>
                  </a:lnTo>
                  <a:lnTo>
                    <a:pt x="75" y="0"/>
                  </a:lnTo>
                  <a:close/>
                </a:path>
              </a:pathLst>
            </a:custGeom>
            <a:solidFill>
              <a:schemeClr val="bg1">
                <a:lumMod val="50000"/>
              </a:schemeClr>
            </a:solidFill>
            <a:ln w="0">
              <a:noFill/>
              <a:prstDash val="solid"/>
              <a:round/>
              <a:headEnd/>
              <a:tailEnd/>
            </a:ln>
          </p:spPr>
          <p:txBody>
            <a:bodyPr vert="horz" wrap="square" lIns="68580" tIns="34290" rIns="68580" bIns="34290" numCol="1" anchor="t" anchorCtr="0" compatLnSpc="1">
              <a:prstTxWarp prst="textNoShape">
                <a:avLst/>
              </a:prstTxWarp>
            </a:bodyPr>
            <a:lstStyle/>
            <a:p>
              <a:pPr>
                <a:defRPr/>
              </a:pPr>
              <a:endParaRPr lang="en-US">
                <a:solidFill>
                  <a:prstClr val="black"/>
                </a:solidFill>
                <a:latin typeface="Roboto"/>
              </a:endParaRPr>
            </a:p>
          </p:txBody>
        </p:sp>
        <p:sp>
          <p:nvSpPr>
            <p:cNvPr id="34" name="Freeform 188">
              <a:extLst>
                <a:ext uri="{FF2B5EF4-FFF2-40B4-BE49-F238E27FC236}">
                  <a16:creationId xmlns:a16="http://schemas.microsoft.com/office/drawing/2014/main" id="{6FFFE420-EBD0-4F75-A114-A8536C55D2D0}"/>
                </a:ext>
              </a:extLst>
            </p:cNvPr>
            <p:cNvSpPr>
              <a:spLocks/>
            </p:cNvSpPr>
            <p:nvPr/>
          </p:nvSpPr>
          <p:spPr bwMode="auto">
            <a:xfrm>
              <a:off x="5252038" y="5398012"/>
              <a:ext cx="1220138" cy="211231"/>
            </a:xfrm>
            <a:custGeom>
              <a:avLst/>
              <a:gdLst>
                <a:gd name="T0" fmla="*/ 75 w 878"/>
                <a:gd name="T1" fmla="*/ 0 h 152"/>
                <a:gd name="T2" fmla="*/ 802 w 878"/>
                <a:gd name="T3" fmla="*/ 0 h 152"/>
                <a:gd name="T4" fmla="*/ 826 w 878"/>
                <a:gd name="T5" fmla="*/ 4 h 152"/>
                <a:gd name="T6" fmla="*/ 847 w 878"/>
                <a:gd name="T7" fmla="*/ 16 h 152"/>
                <a:gd name="T8" fmla="*/ 864 w 878"/>
                <a:gd name="T9" fmla="*/ 31 h 152"/>
                <a:gd name="T10" fmla="*/ 874 w 878"/>
                <a:gd name="T11" fmla="*/ 52 h 152"/>
                <a:gd name="T12" fmla="*/ 878 w 878"/>
                <a:gd name="T13" fmla="*/ 76 h 152"/>
                <a:gd name="T14" fmla="*/ 874 w 878"/>
                <a:gd name="T15" fmla="*/ 100 h 152"/>
                <a:gd name="T16" fmla="*/ 864 w 878"/>
                <a:gd name="T17" fmla="*/ 121 h 152"/>
                <a:gd name="T18" fmla="*/ 847 w 878"/>
                <a:gd name="T19" fmla="*/ 138 h 152"/>
                <a:gd name="T20" fmla="*/ 826 w 878"/>
                <a:gd name="T21" fmla="*/ 148 h 152"/>
                <a:gd name="T22" fmla="*/ 802 w 878"/>
                <a:gd name="T23" fmla="*/ 152 h 152"/>
                <a:gd name="T24" fmla="*/ 75 w 878"/>
                <a:gd name="T25" fmla="*/ 152 h 152"/>
                <a:gd name="T26" fmla="*/ 52 w 878"/>
                <a:gd name="T27" fmla="*/ 148 h 152"/>
                <a:gd name="T28" fmla="*/ 31 w 878"/>
                <a:gd name="T29" fmla="*/ 138 h 152"/>
                <a:gd name="T30" fmla="*/ 15 w 878"/>
                <a:gd name="T31" fmla="*/ 121 h 152"/>
                <a:gd name="T32" fmla="*/ 4 w 878"/>
                <a:gd name="T33" fmla="*/ 100 h 152"/>
                <a:gd name="T34" fmla="*/ 0 w 878"/>
                <a:gd name="T35" fmla="*/ 76 h 152"/>
                <a:gd name="T36" fmla="*/ 4 w 878"/>
                <a:gd name="T37" fmla="*/ 52 h 152"/>
                <a:gd name="T38" fmla="*/ 15 w 878"/>
                <a:gd name="T39" fmla="*/ 31 h 152"/>
                <a:gd name="T40" fmla="*/ 31 w 878"/>
                <a:gd name="T41" fmla="*/ 16 h 152"/>
                <a:gd name="T42" fmla="*/ 52 w 878"/>
                <a:gd name="T43" fmla="*/ 4 h 152"/>
                <a:gd name="T44" fmla="*/ 75 w 878"/>
                <a:gd name="T45" fmla="*/ 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78" h="152">
                  <a:moveTo>
                    <a:pt x="75" y="0"/>
                  </a:moveTo>
                  <a:lnTo>
                    <a:pt x="802" y="0"/>
                  </a:lnTo>
                  <a:lnTo>
                    <a:pt x="826" y="4"/>
                  </a:lnTo>
                  <a:lnTo>
                    <a:pt x="847" y="16"/>
                  </a:lnTo>
                  <a:lnTo>
                    <a:pt x="864" y="31"/>
                  </a:lnTo>
                  <a:lnTo>
                    <a:pt x="874" y="52"/>
                  </a:lnTo>
                  <a:lnTo>
                    <a:pt x="878" y="76"/>
                  </a:lnTo>
                  <a:lnTo>
                    <a:pt x="874" y="100"/>
                  </a:lnTo>
                  <a:lnTo>
                    <a:pt x="864" y="121"/>
                  </a:lnTo>
                  <a:lnTo>
                    <a:pt x="847" y="138"/>
                  </a:lnTo>
                  <a:lnTo>
                    <a:pt x="826" y="148"/>
                  </a:lnTo>
                  <a:lnTo>
                    <a:pt x="802" y="152"/>
                  </a:lnTo>
                  <a:lnTo>
                    <a:pt x="75" y="152"/>
                  </a:lnTo>
                  <a:lnTo>
                    <a:pt x="52" y="148"/>
                  </a:lnTo>
                  <a:lnTo>
                    <a:pt x="31" y="138"/>
                  </a:lnTo>
                  <a:lnTo>
                    <a:pt x="15" y="121"/>
                  </a:lnTo>
                  <a:lnTo>
                    <a:pt x="4" y="100"/>
                  </a:lnTo>
                  <a:lnTo>
                    <a:pt x="0" y="76"/>
                  </a:lnTo>
                  <a:lnTo>
                    <a:pt x="4" y="52"/>
                  </a:lnTo>
                  <a:lnTo>
                    <a:pt x="15" y="31"/>
                  </a:lnTo>
                  <a:lnTo>
                    <a:pt x="31" y="16"/>
                  </a:lnTo>
                  <a:lnTo>
                    <a:pt x="52" y="4"/>
                  </a:lnTo>
                  <a:lnTo>
                    <a:pt x="75" y="0"/>
                  </a:lnTo>
                  <a:close/>
                </a:path>
              </a:pathLst>
            </a:custGeom>
            <a:solidFill>
              <a:schemeClr val="bg1">
                <a:lumMod val="50000"/>
              </a:schemeClr>
            </a:solidFill>
            <a:ln w="0">
              <a:noFill/>
              <a:prstDash val="solid"/>
              <a:round/>
              <a:headEnd/>
              <a:tailEnd/>
            </a:ln>
          </p:spPr>
          <p:txBody>
            <a:bodyPr vert="horz" wrap="square" lIns="68580" tIns="34290" rIns="68580" bIns="34290" numCol="1" anchor="t" anchorCtr="0" compatLnSpc="1">
              <a:prstTxWarp prst="textNoShape">
                <a:avLst/>
              </a:prstTxWarp>
            </a:bodyPr>
            <a:lstStyle/>
            <a:p>
              <a:pPr>
                <a:defRPr/>
              </a:pPr>
              <a:endParaRPr lang="en-US">
                <a:solidFill>
                  <a:prstClr val="black"/>
                </a:solidFill>
                <a:latin typeface="Roboto"/>
              </a:endParaRPr>
            </a:p>
          </p:txBody>
        </p:sp>
        <p:sp>
          <p:nvSpPr>
            <p:cNvPr id="35" name="Freeform 189">
              <a:extLst>
                <a:ext uri="{FF2B5EF4-FFF2-40B4-BE49-F238E27FC236}">
                  <a16:creationId xmlns:a16="http://schemas.microsoft.com/office/drawing/2014/main" id="{A79AE84B-A9F0-43C4-89DB-10134962A5E1}"/>
                </a:ext>
              </a:extLst>
            </p:cNvPr>
            <p:cNvSpPr>
              <a:spLocks/>
            </p:cNvSpPr>
            <p:nvPr/>
          </p:nvSpPr>
          <p:spPr bwMode="auto">
            <a:xfrm>
              <a:off x="5252038" y="5669000"/>
              <a:ext cx="1220138" cy="209842"/>
            </a:xfrm>
            <a:custGeom>
              <a:avLst/>
              <a:gdLst>
                <a:gd name="T0" fmla="*/ 75 w 878"/>
                <a:gd name="T1" fmla="*/ 0 h 151"/>
                <a:gd name="T2" fmla="*/ 802 w 878"/>
                <a:gd name="T3" fmla="*/ 0 h 151"/>
                <a:gd name="T4" fmla="*/ 826 w 878"/>
                <a:gd name="T5" fmla="*/ 4 h 151"/>
                <a:gd name="T6" fmla="*/ 847 w 878"/>
                <a:gd name="T7" fmla="*/ 15 h 151"/>
                <a:gd name="T8" fmla="*/ 864 w 878"/>
                <a:gd name="T9" fmla="*/ 32 h 151"/>
                <a:gd name="T10" fmla="*/ 874 w 878"/>
                <a:gd name="T11" fmla="*/ 51 h 151"/>
                <a:gd name="T12" fmla="*/ 878 w 878"/>
                <a:gd name="T13" fmla="*/ 76 h 151"/>
                <a:gd name="T14" fmla="*/ 874 w 878"/>
                <a:gd name="T15" fmla="*/ 100 h 151"/>
                <a:gd name="T16" fmla="*/ 864 w 878"/>
                <a:gd name="T17" fmla="*/ 121 h 151"/>
                <a:gd name="T18" fmla="*/ 847 w 878"/>
                <a:gd name="T19" fmla="*/ 136 h 151"/>
                <a:gd name="T20" fmla="*/ 826 w 878"/>
                <a:gd name="T21" fmla="*/ 147 h 151"/>
                <a:gd name="T22" fmla="*/ 802 w 878"/>
                <a:gd name="T23" fmla="*/ 151 h 151"/>
                <a:gd name="T24" fmla="*/ 75 w 878"/>
                <a:gd name="T25" fmla="*/ 151 h 151"/>
                <a:gd name="T26" fmla="*/ 52 w 878"/>
                <a:gd name="T27" fmla="*/ 147 h 151"/>
                <a:gd name="T28" fmla="*/ 31 w 878"/>
                <a:gd name="T29" fmla="*/ 136 h 151"/>
                <a:gd name="T30" fmla="*/ 15 w 878"/>
                <a:gd name="T31" fmla="*/ 121 h 151"/>
                <a:gd name="T32" fmla="*/ 4 w 878"/>
                <a:gd name="T33" fmla="*/ 100 h 151"/>
                <a:gd name="T34" fmla="*/ 0 w 878"/>
                <a:gd name="T35" fmla="*/ 76 h 151"/>
                <a:gd name="T36" fmla="*/ 4 w 878"/>
                <a:gd name="T37" fmla="*/ 51 h 151"/>
                <a:gd name="T38" fmla="*/ 15 w 878"/>
                <a:gd name="T39" fmla="*/ 32 h 151"/>
                <a:gd name="T40" fmla="*/ 31 w 878"/>
                <a:gd name="T41" fmla="*/ 15 h 151"/>
                <a:gd name="T42" fmla="*/ 52 w 878"/>
                <a:gd name="T43" fmla="*/ 4 h 151"/>
                <a:gd name="T44" fmla="*/ 75 w 878"/>
                <a:gd name="T45" fmla="*/ 0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78" h="151">
                  <a:moveTo>
                    <a:pt x="75" y="0"/>
                  </a:moveTo>
                  <a:lnTo>
                    <a:pt x="802" y="0"/>
                  </a:lnTo>
                  <a:lnTo>
                    <a:pt x="826" y="4"/>
                  </a:lnTo>
                  <a:lnTo>
                    <a:pt x="847" y="15"/>
                  </a:lnTo>
                  <a:lnTo>
                    <a:pt x="864" y="32"/>
                  </a:lnTo>
                  <a:lnTo>
                    <a:pt x="874" y="51"/>
                  </a:lnTo>
                  <a:lnTo>
                    <a:pt x="878" y="76"/>
                  </a:lnTo>
                  <a:lnTo>
                    <a:pt x="874" y="100"/>
                  </a:lnTo>
                  <a:lnTo>
                    <a:pt x="864" y="121"/>
                  </a:lnTo>
                  <a:lnTo>
                    <a:pt x="847" y="136"/>
                  </a:lnTo>
                  <a:lnTo>
                    <a:pt x="826" y="147"/>
                  </a:lnTo>
                  <a:lnTo>
                    <a:pt x="802" y="151"/>
                  </a:lnTo>
                  <a:lnTo>
                    <a:pt x="75" y="151"/>
                  </a:lnTo>
                  <a:lnTo>
                    <a:pt x="52" y="147"/>
                  </a:lnTo>
                  <a:lnTo>
                    <a:pt x="31" y="136"/>
                  </a:lnTo>
                  <a:lnTo>
                    <a:pt x="15" y="121"/>
                  </a:lnTo>
                  <a:lnTo>
                    <a:pt x="4" y="100"/>
                  </a:lnTo>
                  <a:lnTo>
                    <a:pt x="0" y="76"/>
                  </a:lnTo>
                  <a:lnTo>
                    <a:pt x="4" y="51"/>
                  </a:lnTo>
                  <a:lnTo>
                    <a:pt x="15" y="32"/>
                  </a:lnTo>
                  <a:lnTo>
                    <a:pt x="31" y="15"/>
                  </a:lnTo>
                  <a:lnTo>
                    <a:pt x="52" y="4"/>
                  </a:lnTo>
                  <a:lnTo>
                    <a:pt x="75" y="0"/>
                  </a:lnTo>
                  <a:close/>
                </a:path>
              </a:pathLst>
            </a:custGeom>
            <a:solidFill>
              <a:schemeClr val="bg1">
                <a:lumMod val="50000"/>
              </a:schemeClr>
            </a:solidFill>
            <a:ln w="0">
              <a:noFill/>
              <a:prstDash val="solid"/>
              <a:round/>
              <a:headEnd/>
              <a:tailEnd/>
            </a:ln>
          </p:spPr>
          <p:txBody>
            <a:bodyPr vert="horz" wrap="square" lIns="68580" tIns="34290" rIns="68580" bIns="34290" numCol="1" anchor="t" anchorCtr="0" compatLnSpc="1">
              <a:prstTxWarp prst="textNoShape">
                <a:avLst/>
              </a:prstTxWarp>
            </a:bodyPr>
            <a:lstStyle/>
            <a:p>
              <a:pPr>
                <a:defRPr/>
              </a:pPr>
              <a:endParaRPr lang="en-US">
                <a:solidFill>
                  <a:prstClr val="black"/>
                </a:solidFill>
                <a:latin typeface="Roboto"/>
              </a:endParaRPr>
            </a:p>
          </p:txBody>
        </p:sp>
        <p:sp>
          <p:nvSpPr>
            <p:cNvPr id="36" name="Freeform 190">
              <a:extLst>
                <a:ext uri="{FF2B5EF4-FFF2-40B4-BE49-F238E27FC236}">
                  <a16:creationId xmlns:a16="http://schemas.microsoft.com/office/drawing/2014/main" id="{5D70FC39-7F97-4F02-9671-56B9A4CC05C2}"/>
                </a:ext>
              </a:extLst>
            </p:cNvPr>
            <p:cNvSpPr>
              <a:spLocks/>
            </p:cNvSpPr>
            <p:nvPr/>
          </p:nvSpPr>
          <p:spPr bwMode="auto">
            <a:xfrm>
              <a:off x="5479945" y="5942766"/>
              <a:ext cx="764324" cy="332134"/>
            </a:xfrm>
            <a:custGeom>
              <a:avLst/>
              <a:gdLst>
                <a:gd name="T0" fmla="*/ 0 w 550"/>
                <a:gd name="T1" fmla="*/ 0 h 239"/>
                <a:gd name="T2" fmla="*/ 550 w 550"/>
                <a:gd name="T3" fmla="*/ 0 h 239"/>
                <a:gd name="T4" fmla="*/ 550 w 550"/>
                <a:gd name="T5" fmla="*/ 43 h 239"/>
                <a:gd name="T6" fmla="*/ 546 w 550"/>
                <a:gd name="T7" fmla="*/ 83 h 239"/>
                <a:gd name="T8" fmla="*/ 535 w 550"/>
                <a:gd name="T9" fmla="*/ 119 h 239"/>
                <a:gd name="T10" fmla="*/ 516 w 550"/>
                <a:gd name="T11" fmla="*/ 153 h 239"/>
                <a:gd name="T12" fmla="*/ 493 w 550"/>
                <a:gd name="T13" fmla="*/ 182 h 239"/>
                <a:gd name="T14" fmla="*/ 464 w 550"/>
                <a:gd name="T15" fmla="*/ 205 h 239"/>
                <a:gd name="T16" fmla="*/ 431 w 550"/>
                <a:gd name="T17" fmla="*/ 224 h 239"/>
                <a:gd name="T18" fmla="*/ 394 w 550"/>
                <a:gd name="T19" fmla="*/ 235 h 239"/>
                <a:gd name="T20" fmla="*/ 355 w 550"/>
                <a:gd name="T21" fmla="*/ 239 h 239"/>
                <a:gd name="T22" fmla="*/ 195 w 550"/>
                <a:gd name="T23" fmla="*/ 239 h 239"/>
                <a:gd name="T24" fmla="*/ 156 w 550"/>
                <a:gd name="T25" fmla="*/ 235 h 239"/>
                <a:gd name="T26" fmla="*/ 119 w 550"/>
                <a:gd name="T27" fmla="*/ 224 h 239"/>
                <a:gd name="T28" fmla="*/ 85 w 550"/>
                <a:gd name="T29" fmla="*/ 205 h 239"/>
                <a:gd name="T30" fmla="*/ 56 w 550"/>
                <a:gd name="T31" fmla="*/ 182 h 239"/>
                <a:gd name="T32" fmla="*/ 33 w 550"/>
                <a:gd name="T33" fmla="*/ 153 h 239"/>
                <a:gd name="T34" fmla="*/ 15 w 550"/>
                <a:gd name="T35" fmla="*/ 119 h 239"/>
                <a:gd name="T36" fmla="*/ 4 w 550"/>
                <a:gd name="T37" fmla="*/ 83 h 239"/>
                <a:gd name="T38" fmla="*/ 0 w 550"/>
                <a:gd name="T39" fmla="*/ 43 h 239"/>
                <a:gd name="T40" fmla="*/ 0 w 550"/>
                <a:gd name="T41" fmla="*/ 0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50" h="239">
                  <a:moveTo>
                    <a:pt x="0" y="0"/>
                  </a:moveTo>
                  <a:lnTo>
                    <a:pt x="550" y="0"/>
                  </a:lnTo>
                  <a:lnTo>
                    <a:pt x="550" y="43"/>
                  </a:lnTo>
                  <a:lnTo>
                    <a:pt x="546" y="83"/>
                  </a:lnTo>
                  <a:lnTo>
                    <a:pt x="535" y="119"/>
                  </a:lnTo>
                  <a:lnTo>
                    <a:pt x="516" y="153"/>
                  </a:lnTo>
                  <a:lnTo>
                    <a:pt x="493" y="182"/>
                  </a:lnTo>
                  <a:lnTo>
                    <a:pt x="464" y="205"/>
                  </a:lnTo>
                  <a:lnTo>
                    <a:pt x="431" y="224"/>
                  </a:lnTo>
                  <a:lnTo>
                    <a:pt x="394" y="235"/>
                  </a:lnTo>
                  <a:lnTo>
                    <a:pt x="355" y="239"/>
                  </a:lnTo>
                  <a:lnTo>
                    <a:pt x="195" y="239"/>
                  </a:lnTo>
                  <a:lnTo>
                    <a:pt x="156" y="235"/>
                  </a:lnTo>
                  <a:lnTo>
                    <a:pt x="119" y="224"/>
                  </a:lnTo>
                  <a:lnTo>
                    <a:pt x="85" y="205"/>
                  </a:lnTo>
                  <a:lnTo>
                    <a:pt x="56" y="182"/>
                  </a:lnTo>
                  <a:lnTo>
                    <a:pt x="33" y="153"/>
                  </a:lnTo>
                  <a:lnTo>
                    <a:pt x="15" y="119"/>
                  </a:lnTo>
                  <a:lnTo>
                    <a:pt x="4" y="83"/>
                  </a:lnTo>
                  <a:lnTo>
                    <a:pt x="0" y="43"/>
                  </a:lnTo>
                  <a:lnTo>
                    <a:pt x="0" y="0"/>
                  </a:lnTo>
                  <a:close/>
                </a:path>
              </a:pathLst>
            </a:custGeom>
            <a:solidFill>
              <a:schemeClr val="bg1">
                <a:lumMod val="50000"/>
              </a:schemeClr>
            </a:solidFill>
            <a:ln w="0">
              <a:noFill/>
              <a:prstDash val="solid"/>
              <a:round/>
              <a:headEnd/>
              <a:tailEnd/>
            </a:ln>
          </p:spPr>
          <p:txBody>
            <a:bodyPr vert="horz" wrap="square" lIns="68580" tIns="34290" rIns="68580" bIns="34290" numCol="1" anchor="t" anchorCtr="0" compatLnSpc="1">
              <a:prstTxWarp prst="textNoShape">
                <a:avLst/>
              </a:prstTxWarp>
            </a:bodyPr>
            <a:lstStyle/>
            <a:p>
              <a:pPr>
                <a:defRPr/>
              </a:pPr>
              <a:endParaRPr lang="en-US">
                <a:solidFill>
                  <a:prstClr val="black"/>
                </a:solidFill>
                <a:latin typeface="Roboto"/>
              </a:endParaRPr>
            </a:p>
          </p:txBody>
        </p:sp>
        <p:sp>
          <p:nvSpPr>
            <p:cNvPr id="37" name="Freeform 191">
              <a:extLst>
                <a:ext uri="{FF2B5EF4-FFF2-40B4-BE49-F238E27FC236}">
                  <a16:creationId xmlns:a16="http://schemas.microsoft.com/office/drawing/2014/main" id="{BE833EDC-9B8B-4731-974F-AF3A160D8EB1}"/>
                </a:ext>
              </a:extLst>
            </p:cNvPr>
            <p:cNvSpPr>
              <a:spLocks noEditPoints="1"/>
            </p:cNvSpPr>
            <p:nvPr/>
          </p:nvSpPr>
          <p:spPr bwMode="auto">
            <a:xfrm>
              <a:off x="5944098" y="3426058"/>
              <a:ext cx="826860" cy="825469"/>
            </a:xfrm>
            <a:custGeom>
              <a:avLst/>
              <a:gdLst>
                <a:gd name="T0" fmla="*/ 263 w 595"/>
                <a:gd name="T1" fmla="*/ 133 h 594"/>
                <a:gd name="T2" fmla="*/ 205 w 595"/>
                <a:gd name="T3" fmla="*/ 158 h 594"/>
                <a:gd name="T4" fmla="*/ 159 w 595"/>
                <a:gd name="T5" fmla="*/ 204 h 594"/>
                <a:gd name="T6" fmla="*/ 134 w 595"/>
                <a:gd name="T7" fmla="*/ 264 h 594"/>
                <a:gd name="T8" fmla="*/ 134 w 595"/>
                <a:gd name="T9" fmla="*/ 331 h 594"/>
                <a:gd name="T10" fmla="*/ 159 w 595"/>
                <a:gd name="T11" fmla="*/ 391 h 594"/>
                <a:gd name="T12" fmla="*/ 205 w 595"/>
                <a:gd name="T13" fmla="*/ 436 h 594"/>
                <a:gd name="T14" fmla="*/ 263 w 595"/>
                <a:gd name="T15" fmla="*/ 461 h 594"/>
                <a:gd name="T16" fmla="*/ 332 w 595"/>
                <a:gd name="T17" fmla="*/ 461 h 594"/>
                <a:gd name="T18" fmla="*/ 391 w 595"/>
                <a:gd name="T19" fmla="*/ 436 h 594"/>
                <a:gd name="T20" fmla="*/ 436 w 595"/>
                <a:gd name="T21" fmla="*/ 391 h 594"/>
                <a:gd name="T22" fmla="*/ 461 w 595"/>
                <a:gd name="T23" fmla="*/ 331 h 594"/>
                <a:gd name="T24" fmla="*/ 461 w 595"/>
                <a:gd name="T25" fmla="*/ 264 h 594"/>
                <a:gd name="T26" fmla="*/ 436 w 595"/>
                <a:gd name="T27" fmla="*/ 204 h 594"/>
                <a:gd name="T28" fmla="*/ 391 w 595"/>
                <a:gd name="T29" fmla="*/ 158 h 594"/>
                <a:gd name="T30" fmla="*/ 332 w 595"/>
                <a:gd name="T31" fmla="*/ 133 h 594"/>
                <a:gd name="T32" fmla="*/ 261 w 595"/>
                <a:gd name="T33" fmla="*/ 0 h 594"/>
                <a:gd name="T34" fmla="*/ 334 w 595"/>
                <a:gd name="T35" fmla="*/ 58 h 594"/>
                <a:gd name="T36" fmla="*/ 384 w 595"/>
                <a:gd name="T37" fmla="*/ 72 h 594"/>
                <a:gd name="T38" fmla="*/ 478 w 595"/>
                <a:gd name="T39" fmla="*/ 58 h 594"/>
                <a:gd name="T40" fmla="*/ 468 w 595"/>
                <a:gd name="T41" fmla="*/ 127 h 594"/>
                <a:gd name="T42" fmla="*/ 536 w 595"/>
                <a:gd name="T43" fmla="*/ 116 h 594"/>
                <a:gd name="T44" fmla="*/ 523 w 595"/>
                <a:gd name="T45" fmla="*/ 210 h 594"/>
                <a:gd name="T46" fmla="*/ 536 w 595"/>
                <a:gd name="T47" fmla="*/ 260 h 594"/>
                <a:gd name="T48" fmla="*/ 595 w 595"/>
                <a:gd name="T49" fmla="*/ 335 h 594"/>
                <a:gd name="T50" fmla="*/ 531 w 595"/>
                <a:gd name="T51" fmla="*/ 360 h 594"/>
                <a:gd name="T52" fmla="*/ 574 w 595"/>
                <a:gd name="T53" fmla="*/ 413 h 594"/>
                <a:gd name="T54" fmla="*/ 486 w 595"/>
                <a:gd name="T55" fmla="*/ 449 h 594"/>
                <a:gd name="T56" fmla="*/ 449 w 595"/>
                <a:gd name="T57" fmla="*/ 485 h 594"/>
                <a:gd name="T58" fmla="*/ 414 w 595"/>
                <a:gd name="T59" fmla="*/ 573 h 594"/>
                <a:gd name="T60" fmla="*/ 360 w 595"/>
                <a:gd name="T61" fmla="*/ 530 h 594"/>
                <a:gd name="T62" fmla="*/ 334 w 595"/>
                <a:gd name="T63" fmla="*/ 594 h 594"/>
                <a:gd name="T64" fmla="*/ 261 w 595"/>
                <a:gd name="T65" fmla="*/ 535 h 594"/>
                <a:gd name="T66" fmla="*/ 211 w 595"/>
                <a:gd name="T67" fmla="*/ 522 h 594"/>
                <a:gd name="T68" fmla="*/ 117 w 595"/>
                <a:gd name="T69" fmla="*/ 536 h 594"/>
                <a:gd name="T70" fmla="*/ 127 w 595"/>
                <a:gd name="T71" fmla="*/ 468 h 594"/>
                <a:gd name="T72" fmla="*/ 59 w 595"/>
                <a:gd name="T73" fmla="*/ 478 h 594"/>
                <a:gd name="T74" fmla="*/ 72 w 595"/>
                <a:gd name="T75" fmla="*/ 385 h 594"/>
                <a:gd name="T76" fmla="*/ 59 w 595"/>
                <a:gd name="T77" fmla="*/ 335 h 594"/>
                <a:gd name="T78" fmla="*/ 0 w 595"/>
                <a:gd name="T79" fmla="*/ 260 h 594"/>
                <a:gd name="T80" fmla="*/ 64 w 595"/>
                <a:gd name="T81" fmla="*/ 235 h 594"/>
                <a:gd name="T82" fmla="*/ 21 w 595"/>
                <a:gd name="T83" fmla="*/ 180 h 594"/>
                <a:gd name="T84" fmla="*/ 109 w 595"/>
                <a:gd name="T85" fmla="*/ 146 h 594"/>
                <a:gd name="T86" fmla="*/ 146 w 595"/>
                <a:gd name="T87" fmla="*/ 110 h 594"/>
                <a:gd name="T88" fmla="*/ 181 w 595"/>
                <a:gd name="T89" fmla="*/ 22 h 594"/>
                <a:gd name="T90" fmla="*/ 235 w 595"/>
                <a:gd name="T91" fmla="*/ 64 h 594"/>
                <a:gd name="T92" fmla="*/ 261 w 595"/>
                <a:gd name="T93" fmla="*/ 0 h 5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95" h="594">
                  <a:moveTo>
                    <a:pt x="298" y="131"/>
                  </a:moveTo>
                  <a:lnTo>
                    <a:pt x="263" y="133"/>
                  </a:lnTo>
                  <a:lnTo>
                    <a:pt x="232" y="144"/>
                  </a:lnTo>
                  <a:lnTo>
                    <a:pt x="205" y="158"/>
                  </a:lnTo>
                  <a:lnTo>
                    <a:pt x="180" y="179"/>
                  </a:lnTo>
                  <a:lnTo>
                    <a:pt x="159" y="204"/>
                  </a:lnTo>
                  <a:lnTo>
                    <a:pt x="143" y="233"/>
                  </a:lnTo>
                  <a:lnTo>
                    <a:pt x="134" y="264"/>
                  </a:lnTo>
                  <a:lnTo>
                    <a:pt x="130" y="297"/>
                  </a:lnTo>
                  <a:lnTo>
                    <a:pt x="134" y="331"/>
                  </a:lnTo>
                  <a:lnTo>
                    <a:pt x="143" y="362"/>
                  </a:lnTo>
                  <a:lnTo>
                    <a:pt x="159" y="391"/>
                  </a:lnTo>
                  <a:lnTo>
                    <a:pt x="180" y="416"/>
                  </a:lnTo>
                  <a:lnTo>
                    <a:pt x="205" y="436"/>
                  </a:lnTo>
                  <a:lnTo>
                    <a:pt x="232" y="451"/>
                  </a:lnTo>
                  <a:lnTo>
                    <a:pt x="263" y="461"/>
                  </a:lnTo>
                  <a:lnTo>
                    <a:pt x="298" y="464"/>
                  </a:lnTo>
                  <a:lnTo>
                    <a:pt x="332" y="461"/>
                  </a:lnTo>
                  <a:lnTo>
                    <a:pt x="363" y="451"/>
                  </a:lnTo>
                  <a:lnTo>
                    <a:pt x="391" y="436"/>
                  </a:lnTo>
                  <a:lnTo>
                    <a:pt x="415" y="416"/>
                  </a:lnTo>
                  <a:lnTo>
                    <a:pt x="436" y="391"/>
                  </a:lnTo>
                  <a:lnTo>
                    <a:pt x="452" y="362"/>
                  </a:lnTo>
                  <a:lnTo>
                    <a:pt x="461" y="331"/>
                  </a:lnTo>
                  <a:lnTo>
                    <a:pt x="465" y="297"/>
                  </a:lnTo>
                  <a:lnTo>
                    <a:pt x="461" y="264"/>
                  </a:lnTo>
                  <a:lnTo>
                    <a:pt x="452" y="233"/>
                  </a:lnTo>
                  <a:lnTo>
                    <a:pt x="436" y="204"/>
                  </a:lnTo>
                  <a:lnTo>
                    <a:pt x="415" y="179"/>
                  </a:lnTo>
                  <a:lnTo>
                    <a:pt x="391" y="158"/>
                  </a:lnTo>
                  <a:lnTo>
                    <a:pt x="363" y="144"/>
                  </a:lnTo>
                  <a:lnTo>
                    <a:pt x="332" y="133"/>
                  </a:lnTo>
                  <a:lnTo>
                    <a:pt x="298" y="131"/>
                  </a:lnTo>
                  <a:close/>
                  <a:moveTo>
                    <a:pt x="261" y="0"/>
                  </a:moveTo>
                  <a:lnTo>
                    <a:pt x="334" y="0"/>
                  </a:lnTo>
                  <a:lnTo>
                    <a:pt x="334" y="58"/>
                  </a:lnTo>
                  <a:lnTo>
                    <a:pt x="360" y="64"/>
                  </a:lnTo>
                  <a:lnTo>
                    <a:pt x="384" y="72"/>
                  </a:lnTo>
                  <a:lnTo>
                    <a:pt x="414" y="22"/>
                  </a:lnTo>
                  <a:lnTo>
                    <a:pt x="478" y="58"/>
                  </a:lnTo>
                  <a:lnTo>
                    <a:pt x="449" y="110"/>
                  </a:lnTo>
                  <a:lnTo>
                    <a:pt x="468" y="127"/>
                  </a:lnTo>
                  <a:lnTo>
                    <a:pt x="486" y="146"/>
                  </a:lnTo>
                  <a:lnTo>
                    <a:pt x="536" y="116"/>
                  </a:lnTo>
                  <a:lnTo>
                    <a:pt x="574" y="180"/>
                  </a:lnTo>
                  <a:lnTo>
                    <a:pt x="523" y="210"/>
                  </a:lnTo>
                  <a:lnTo>
                    <a:pt x="531" y="235"/>
                  </a:lnTo>
                  <a:lnTo>
                    <a:pt x="536" y="260"/>
                  </a:lnTo>
                  <a:lnTo>
                    <a:pt x="595" y="260"/>
                  </a:lnTo>
                  <a:lnTo>
                    <a:pt x="595" y="335"/>
                  </a:lnTo>
                  <a:lnTo>
                    <a:pt x="536" y="335"/>
                  </a:lnTo>
                  <a:lnTo>
                    <a:pt x="531" y="360"/>
                  </a:lnTo>
                  <a:lnTo>
                    <a:pt x="523" y="385"/>
                  </a:lnTo>
                  <a:lnTo>
                    <a:pt x="574" y="413"/>
                  </a:lnTo>
                  <a:lnTo>
                    <a:pt x="536" y="478"/>
                  </a:lnTo>
                  <a:lnTo>
                    <a:pt x="486" y="449"/>
                  </a:lnTo>
                  <a:lnTo>
                    <a:pt x="468" y="468"/>
                  </a:lnTo>
                  <a:lnTo>
                    <a:pt x="449" y="485"/>
                  </a:lnTo>
                  <a:lnTo>
                    <a:pt x="478" y="536"/>
                  </a:lnTo>
                  <a:lnTo>
                    <a:pt x="414" y="573"/>
                  </a:lnTo>
                  <a:lnTo>
                    <a:pt x="384" y="522"/>
                  </a:lnTo>
                  <a:lnTo>
                    <a:pt x="360" y="530"/>
                  </a:lnTo>
                  <a:lnTo>
                    <a:pt x="334" y="535"/>
                  </a:lnTo>
                  <a:lnTo>
                    <a:pt x="334" y="594"/>
                  </a:lnTo>
                  <a:lnTo>
                    <a:pt x="261" y="594"/>
                  </a:lnTo>
                  <a:lnTo>
                    <a:pt x="261" y="535"/>
                  </a:lnTo>
                  <a:lnTo>
                    <a:pt x="235" y="530"/>
                  </a:lnTo>
                  <a:lnTo>
                    <a:pt x="211" y="522"/>
                  </a:lnTo>
                  <a:lnTo>
                    <a:pt x="181" y="573"/>
                  </a:lnTo>
                  <a:lnTo>
                    <a:pt x="117" y="536"/>
                  </a:lnTo>
                  <a:lnTo>
                    <a:pt x="146" y="485"/>
                  </a:lnTo>
                  <a:lnTo>
                    <a:pt x="127" y="468"/>
                  </a:lnTo>
                  <a:lnTo>
                    <a:pt x="109" y="449"/>
                  </a:lnTo>
                  <a:lnTo>
                    <a:pt x="59" y="478"/>
                  </a:lnTo>
                  <a:lnTo>
                    <a:pt x="21" y="413"/>
                  </a:lnTo>
                  <a:lnTo>
                    <a:pt x="72" y="385"/>
                  </a:lnTo>
                  <a:lnTo>
                    <a:pt x="64" y="360"/>
                  </a:lnTo>
                  <a:lnTo>
                    <a:pt x="59" y="335"/>
                  </a:lnTo>
                  <a:lnTo>
                    <a:pt x="0" y="335"/>
                  </a:lnTo>
                  <a:lnTo>
                    <a:pt x="0" y="260"/>
                  </a:lnTo>
                  <a:lnTo>
                    <a:pt x="59" y="260"/>
                  </a:lnTo>
                  <a:lnTo>
                    <a:pt x="64" y="235"/>
                  </a:lnTo>
                  <a:lnTo>
                    <a:pt x="72" y="210"/>
                  </a:lnTo>
                  <a:lnTo>
                    <a:pt x="21" y="180"/>
                  </a:lnTo>
                  <a:lnTo>
                    <a:pt x="59" y="116"/>
                  </a:lnTo>
                  <a:lnTo>
                    <a:pt x="109" y="146"/>
                  </a:lnTo>
                  <a:lnTo>
                    <a:pt x="127" y="127"/>
                  </a:lnTo>
                  <a:lnTo>
                    <a:pt x="146" y="110"/>
                  </a:lnTo>
                  <a:lnTo>
                    <a:pt x="117" y="58"/>
                  </a:lnTo>
                  <a:lnTo>
                    <a:pt x="181" y="22"/>
                  </a:lnTo>
                  <a:lnTo>
                    <a:pt x="211" y="72"/>
                  </a:lnTo>
                  <a:lnTo>
                    <a:pt x="235" y="64"/>
                  </a:lnTo>
                  <a:lnTo>
                    <a:pt x="261" y="58"/>
                  </a:lnTo>
                  <a:lnTo>
                    <a:pt x="261" y="0"/>
                  </a:lnTo>
                  <a:close/>
                </a:path>
              </a:pathLst>
            </a:custGeom>
            <a:solidFill>
              <a:schemeClr val="accent5"/>
            </a:solidFill>
            <a:ln w="0">
              <a:noFill/>
              <a:prstDash val="solid"/>
              <a:round/>
              <a:headEnd/>
              <a:tailEnd/>
            </a:ln>
          </p:spPr>
          <p:txBody>
            <a:bodyPr vert="horz" wrap="square" lIns="68580" tIns="34290" rIns="68580" bIns="34290" numCol="1" anchor="t" anchorCtr="0" compatLnSpc="1">
              <a:prstTxWarp prst="textNoShape">
                <a:avLst/>
              </a:prstTxWarp>
            </a:bodyPr>
            <a:lstStyle/>
            <a:p>
              <a:pPr>
                <a:defRPr/>
              </a:pPr>
              <a:endParaRPr lang="en-US">
                <a:solidFill>
                  <a:prstClr val="black"/>
                </a:solidFill>
                <a:latin typeface="Roboto"/>
              </a:endParaRPr>
            </a:p>
          </p:txBody>
        </p:sp>
        <p:sp>
          <p:nvSpPr>
            <p:cNvPr id="38" name="Freeform 192">
              <a:extLst>
                <a:ext uri="{FF2B5EF4-FFF2-40B4-BE49-F238E27FC236}">
                  <a16:creationId xmlns:a16="http://schemas.microsoft.com/office/drawing/2014/main" id="{F4946D6F-2B8F-4959-85BA-9B6522D9691A}"/>
                </a:ext>
              </a:extLst>
            </p:cNvPr>
            <p:cNvSpPr>
              <a:spLocks noEditPoints="1"/>
            </p:cNvSpPr>
            <p:nvPr/>
          </p:nvSpPr>
          <p:spPr bwMode="auto">
            <a:xfrm>
              <a:off x="5614745" y="4843530"/>
              <a:ext cx="226518" cy="225128"/>
            </a:xfrm>
            <a:custGeom>
              <a:avLst/>
              <a:gdLst>
                <a:gd name="T0" fmla="*/ 63 w 163"/>
                <a:gd name="T1" fmla="*/ 39 h 162"/>
                <a:gd name="T2" fmla="*/ 39 w 163"/>
                <a:gd name="T3" fmla="*/ 63 h 162"/>
                <a:gd name="T4" fmla="*/ 39 w 163"/>
                <a:gd name="T5" fmla="*/ 98 h 162"/>
                <a:gd name="T6" fmla="*/ 63 w 163"/>
                <a:gd name="T7" fmla="*/ 123 h 162"/>
                <a:gd name="T8" fmla="*/ 100 w 163"/>
                <a:gd name="T9" fmla="*/ 123 h 162"/>
                <a:gd name="T10" fmla="*/ 123 w 163"/>
                <a:gd name="T11" fmla="*/ 98 h 162"/>
                <a:gd name="T12" fmla="*/ 123 w 163"/>
                <a:gd name="T13" fmla="*/ 63 h 162"/>
                <a:gd name="T14" fmla="*/ 100 w 163"/>
                <a:gd name="T15" fmla="*/ 39 h 162"/>
                <a:gd name="T16" fmla="*/ 71 w 163"/>
                <a:gd name="T17" fmla="*/ 0 h 162"/>
                <a:gd name="T18" fmla="*/ 92 w 163"/>
                <a:gd name="T19" fmla="*/ 15 h 162"/>
                <a:gd name="T20" fmla="*/ 105 w 163"/>
                <a:gd name="T21" fmla="*/ 19 h 162"/>
                <a:gd name="T22" fmla="*/ 131 w 163"/>
                <a:gd name="T23" fmla="*/ 15 h 162"/>
                <a:gd name="T24" fmla="*/ 127 w 163"/>
                <a:gd name="T25" fmla="*/ 34 h 162"/>
                <a:gd name="T26" fmla="*/ 147 w 163"/>
                <a:gd name="T27" fmla="*/ 31 h 162"/>
                <a:gd name="T28" fmla="*/ 143 w 163"/>
                <a:gd name="T29" fmla="*/ 57 h 162"/>
                <a:gd name="T30" fmla="*/ 147 w 163"/>
                <a:gd name="T31" fmla="*/ 70 h 162"/>
                <a:gd name="T32" fmla="*/ 163 w 163"/>
                <a:gd name="T33" fmla="*/ 90 h 162"/>
                <a:gd name="T34" fmla="*/ 144 w 163"/>
                <a:gd name="T35" fmla="*/ 98 h 162"/>
                <a:gd name="T36" fmla="*/ 156 w 163"/>
                <a:gd name="T37" fmla="*/ 112 h 162"/>
                <a:gd name="T38" fmla="*/ 132 w 163"/>
                <a:gd name="T39" fmla="*/ 121 h 162"/>
                <a:gd name="T40" fmla="*/ 122 w 163"/>
                <a:gd name="T41" fmla="*/ 132 h 162"/>
                <a:gd name="T42" fmla="*/ 113 w 163"/>
                <a:gd name="T43" fmla="*/ 155 h 162"/>
                <a:gd name="T44" fmla="*/ 98 w 163"/>
                <a:gd name="T45" fmla="*/ 144 h 162"/>
                <a:gd name="T46" fmla="*/ 92 w 163"/>
                <a:gd name="T47" fmla="*/ 162 h 162"/>
                <a:gd name="T48" fmla="*/ 71 w 163"/>
                <a:gd name="T49" fmla="*/ 145 h 162"/>
                <a:gd name="T50" fmla="*/ 58 w 163"/>
                <a:gd name="T51" fmla="*/ 142 h 162"/>
                <a:gd name="T52" fmla="*/ 32 w 163"/>
                <a:gd name="T53" fmla="*/ 145 h 162"/>
                <a:gd name="T54" fmla="*/ 35 w 163"/>
                <a:gd name="T55" fmla="*/ 127 h 162"/>
                <a:gd name="T56" fmla="*/ 16 w 163"/>
                <a:gd name="T57" fmla="*/ 129 h 162"/>
                <a:gd name="T58" fmla="*/ 20 w 163"/>
                <a:gd name="T59" fmla="*/ 104 h 162"/>
                <a:gd name="T60" fmla="*/ 16 w 163"/>
                <a:gd name="T61" fmla="*/ 90 h 162"/>
                <a:gd name="T62" fmla="*/ 0 w 163"/>
                <a:gd name="T63" fmla="*/ 70 h 162"/>
                <a:gd name="T64" fmla="*/ 18 w 163"/>
                <a:gd name="T65" fmla="*/ 64 h 162"/>
                <a:gd name="T66" fmla="*/ 7 w 163"/>
                <a:gd name="T67" fmla="*/ 49 h 162"/>
                <a:gd name="T68" fmla="*/ 30 w 163"/>
                <a:gd name="T69" fmla="*/ 39 h 162"/>
                <a:gd name="T70" fmla="*/ 39 w 163"/>
                <a:gd name="T71" fmla="*/ 30 h 162"/>
                <a:gd name="T72" fmla="*/ 50 w 163"/>
                <a:gd name="T73" fmla="*/ 5 h 162"/>
                <a:gd name="T74" fmla="*/ 64 w 163"/>
                <a:gd name="T75" fmla="*/ 17 h 162"/>
                <a:gd name="T76" fmla="*/ 71 w 163"/>
                <a:gd name="T77" fmla="*/ 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63" h="162">
                  <a:moveTo>
                    <a:pt x="81" y="35"/>
                  </a:moveTo>
                  <a:lnTo>
                    <a:pt x="63" y="39"/>
                  </a:lnTo>
                  <a:lnTo>
                    <a:pt x="49" y="48"/>
                  </a:lnTo>
                  <a:lnTo>
                    <a:pt x="39" y="63"/>
                  </a:lnTo>
                  <a:lnTo>
                    <a:pt x="35" y="81"/>
                  </a:lnTo>
                  <a:lnTo>
                    <a:pt x="39" y="98"/>
                  </a:lnTo>
                  <a:lnTo>
                    <a:pt x="49" y="112"/>
                  </a:lnTo>
                  <a:lnTo>
                    <a:pt x="63" y="123"/>
                  </a:lnTo>
                  <a:lnTo>
                    <a:pt x="81" y="125"/>
                  </a:lnTo>
                  <a:lnTo>
                    <a:pt x="100" y="123"/>
                  </a:lnTo>
                  <a:lnTo>
                    <a:pt x="114" y="112"/>
                  </a:lnTo>
                  <a:lnTo>
                    <a:pt x="123" y="98"/>
                  </a:lnTo>
                  <a:lnTo>
                    <a:pt x="127" y="81"/>
                  </a:lnTo>
                  <a:lnTo>
                    <a:pt x="123" y="63"/>
                  </a:lnTo>
                  <a:lnTo>
                    <a:pt x="114" y="48"/>
                  </a:lnTo>
                  <a:lnTo>
                    <a:pt x="100" y="39"/>
                  </a:lnTo>
                  <a:lnTo>
                    <a:pt x="81" y="35"/>
                  </a:lnTo>
                  <a:close/>
                  <a:moveTo>
                    <a:pt x="71" y="0"/>
                  </a:moveTo>
                  <a:lnTo>
                    <a:pt x="92" y="0"/>
                  </a:lnTo>
                  <a:lnTo>
                    <a:pt x="92" y="15"/>
                  </a:lnTo>
                  <a:lnTo>
                    <a:pt x="98" y="17"/>
                  </a:lnTo>
                  <a:lnTo>
                    <a:pt x="105" y="19"/>
                  </a:lnTo>
                  <a:lnTo>
                    <a:pt x="113" y="5"/>
                  </a:lnTo>
                  <a:lnTo>
                    <a:pt x="131" y="15"/>
                  </a:lnTo>
                  <a:lnTo>
                    <a:pt x="122" y="30"/>
                  </a:lnTo>
                  <a:lnTo>
                    <a:pt x="127" y="34"/>
                  </a:lnTo>
                  <a:lnTo>
                    <a:pt x="132" y="39"/>
                  </a:lnTo>
                  <a:lnTo>
                    <a:pt x="147" y="31"/>
                  </a:lnTo>
                  <a:lnTo>
                    <a:pt x="156" y="49"/>
                  </a:lnTo>
                  <a:lnTo>
                    <a:pt x="143" y="57"/>
                  </a:lnTo>
                  <a:lnTo>
                    <a:pt x="144" y="64"/>
                  </a:lnTo>
                  <a:lnTo>
                    <a:pt x="147" y="70"/>
                  </a:lnTo>
                  <a:lnTo>
                    <a:pt x="163" y="70"/>
                  </a:lnTo>
                  <a:lnTo>
                    <a:pt x="163" y="90"/>
                  </a:lnTo>
                  <a:lnTo>
                    <a:pt x="147" y="90"/>
                  </a:lnTo>
                  <a:lnTo>
                    <a:pt x="144" y="98"/>
                  </a:lnTo>
                  <a:lnTo>
                    <a:pt x="143" y="104"/>
                  </a:lnTo>
                  <a:lnTo>
                    <a:pt x="156" y="112"/>
                  </a:lnTo>
                  <a:lnTo>
                    <a:pt x="147" y="129"/>
                  </a:lnTo>
                  <a:lnTo>
                    <a:pt x="132" y="121"/>
                  </a:lnTo>
                  <a:lnTo>
                    <a:pt x="127" y="127"/>
                  </a:lnTo>
                  <a:lnTo>
                    <a:pt x="122" y="132"/>
                  </a:lnTo>
                  <a:lnTo>
                    <a:pt x="131" y="145"/>
                  </a:lnTo>
                  <a:lnTo>
                    <a:pt x="113" y="155"/>
                  </a:lnTo>
                  <a:lnTo>
                    <a:pt x="105" y="142"/>
                  </a:lnTo>
                  <a:lnTo>
                    <a:pt x="98" y="144"/>
                  </a:lnTo>
                  <a:lnTo>
                    <a:pt x="92" y="145"/>
                  </a:lnTo>
                  <a:lnTo>
                    <a:pt x="92" y="162"/>
                  </a:lnTo>
                  <a:lnTo>
                    <a:pt x="71" y="162"/>
                  </a:lnTo>
                  <a:lnTo>
                    <a:pt x="71" y="145"/>
                  </a:lnTo>
                  <a:lnTo>
                    <a:pt x="64" y="144"/>
                  </a:lnTo>
                  <a:lnTo>
                    <a:pt x="58" y="142"/>
                  </a:lnTo>
                  <a:lnTo>
                    <a:pt x="50" y="155"/>
                  </a:lnTo>
                  <a:lnTo>
                    <a:pt x="32" y="145"/>
                  </a:lnTo>
                  <a:lnTo>
                    <a:pt x="39" y="132"/>
                  </a:lnTo>
                  <a:lnTo>
                    <a:pt x="35" y="127"/>
                  </a:lnTo>
                  <a:lnTo>
                    <a:pt x="30" y="121"/>
                  </a:lnTo>
                  <a:lnTo>
                    <a:pt x="16" y="129"/>
                  </a:lnTo>
                  <a:lnTo>
                    <a:pt x="7" y="112"/>
                  </a:lnTo>
                  <a:lnTo>
                    <a:pt x="20" y="104"/>
                  </a:lnTo>
                  <a:lnTo>
                    <a:pt x="18" y="98"/>
                  </a:lnTo>
                  <a:lnTo>
                    <a:pt x="16" y="90"/>
                  </a:lnTo>
                  <a:lnTo>
                    <a:pt x="0" y="90"/>
                  </a:lnTo>
                  <a:lnTo>
                    <a:pt x="0" y="70"/>
                  </a:lnTo>
                  <a:lnTo>
                    <a:pt x="16" y="70"/>
                  </a:lnTo>
                  <a:lnTo>
                    <a:pt x="18" y="64"/>
                  </a:lnTo>
                  <a:lnTo>
                    <a:pt x="20" y="57"/>
                  </a:lnTo>
                  <a:lnTo>
                    <a:pt x="7" y="49"/>
                  </a:lnTo>
                  <a:lnTo>
                    <a:pt x="16" y="31"/>
                  </a:lnTo>
                  <a:lnTo>
                    <a:pt x="30" y="39"/>
                  </a:lnTo>
                  <a:lnTo>
                    <a:pt x="35" y="34"/>
                  </a:lnTo>
                  <a:lnTo>
                    <a:pt x="39" y="30"/>
                  </a:lnTo>
                  <a:lnTo>
                    <a:pt x="32" y="15"/>
                  </a:lnTo>
                  <a:lnTo>
                    <a:pt x="50" y="5"/>
                  </a:lnTo>
                  <a:lnTo>
                    <a:pt x="58" y="19"/>
                  </a:lnTo>
                  <a:lnTo>
                    <a:pt x="64" y="17"/>
                  </a:lnTo>
                  <a:lnTo>
                    <a:pt x="71" y="15"/>
                  </a:lnTo>
                  <a:lnTo>
                    <a:pt x="71" y="0"/>
                  </a:lnTo>
                  <a:close/>
                </a:path>
              </a:pathLst>
            </a:custGeom>
            <a:solidFill>
              <a:schemeClr val="accent5"/>
            </a:solidFill>
            <a:ln w="0">
              <a:noFill/>
              <a:prstDash val="solid"/>
              <a:round/>
              <a:headEnd/>
              <a:tailEnd/>
            </a:ln>
          </p:spPr>
          <p:txBody>
            <a:bodyPr vert="horz" wrap="square" lIns="68580" tIns="34290" rIns="68580" bIns="34290" numCol="1" anchor="t" anchorCtr="0" compatLnSpc="1">
              <a:prstTxWarp prst="textNoShape">
                <a:avLst/>
              </a:prstTxWarp>
            </a:bodyPr>
            <a:lstStyle/>
            <a:p>
              <a:pPr>
                <a:defRPr/>
              </a:pPr>
              <a:endParaRPr lang="en-US">
                <a:solidFill>
                  <a:prstClr val="black"/>
                </a:solidFill>
                <a:latin typeface="Roboto"/>
              </a:endParaRPr>
            </a:p>
          </p:txBody>
        </p:sp>
        <p:sp>
          <p:nvSpPr>
            <p:cNvPr id="39" name="Freeform 193">
              <a:extLst>
                <a:ext uri="{FF2B5EF4-FFF2-40B4-BE49-F238E27FC236}">
                  <a16:creationId xmlns:a16="http://schemas.microsoft.com/office/drawing/2014/main" id="{A15A408B-6022-4BF4-BFE8-2BAB9CC6D220}"/>
                </a:ext>
              </a:extLst>
            </p:cNvPr>
            <p:cNvSpPr>
              <a:spLocks noEditPoints="1"/>
            </p:cNvSpPr>
            <p:nvPr/>
          </p:nvSpPr>
          <p:spPr bwMode="auto">
            <a:xfrm>
              <a:off x="6766788" y="3956915"/>
              <a:ext cx="202893" cy="201504"/>
            </a:xfrm>
            <a:custGeom>
              <a:avLst/>
              <a:gdLst>
                <a:gd name="T0" fmla="*/ 58 w 146"/>
                <a:gd name="T1" fmla="*/ 35 h 145"/>
                <a:gd name="T2" fmla="*/ 36 w 146"/>
                <a:gd name="T3" fmla="*/ 56 h 145"/>
                <a:gd name="T4" fmla="*/ 36 w 146"/>
                <a:gd name="T5" fmla="*/ 89 h 145"/>
                <a:gd name="T6" fmla="*/ 58 w 146"/>
                <a:gd name="T7" fmla="*/ 110 h 145"/>
                <a:gd name="T8" fmla="*/ 89 w 146"/>
                <a:gd name="T9" fmla="*/ 110 h 145"/>
                <a:gd name="T10" fmla="*/ 112 w 146"/>
                <a:gd name="T11" fmla="*/ 89 h 145"/>
                <a:gd name="T12" fmla="*/ 112 w 146"/>
                <a:gd name="T13" fmla="*/ 56 h 145"/>
                <a:gd name="T14" fmla="*/ 89 w 146"/>
                <a:gd name="T15" fmla="*/ 35 h 145"/>
                <a:gd name="T16" fmla="*/ 64 w 146"/>
                <a:gd name="T17" fmla="*/ 0 h 145"/>
                <a:gd name="T18" fmla="*/ 83 w 146"/>
                <a:gd name="T19" fmla="*/ 13 h 145"/>
                <a:gd name="T20" fmla="*/ 95 w 146"/>
                <a:gd name="T21" fmla="*/ 17 h 145"/>
                <a:gd name="T22" fmla="*/ 118 w 146"/>
                <a:gd name="T23" fmla="*/ 13 h 145"/>
                <a:gd name="T24" fmla="*/ 116 w 146"/>
                <a:gd name="T25" fmla="*/ 30 h 145"/>
                <a:gd name="T26" fmla="*/ 131 w 146"/>
                <a:gd name="T27" fmla="*/ 29 h 145"/>
                <a:gd name="T28" fmla="*/ 129 w 146"/>
                <a:gd name="T29" fmla="*/ 51 h 145"/>
                <a:gd name="T30" fmla="*/ 131 w 146"/>
                <a:gd name="T31" fmla="*/ 63 h 145"/>
                <a:gd name="T32" fmla="*/ 146 w 146"/>
                <a:gd name="T33" fmla="*/ 81 h 145"/>
                <a:gd name="T34" fmla="*/ 130 w 146"/>
                <a:gd name="T35" fmla="*/ 88 h 145"/>
                <a:gd name="T36" fmla="*/ 140 w 146"/>
                <a:gd name="T37" fmla="*/ 101 h 145"/>
                <a:gd name="T38" fmla="*/ 119 w 146"/>
                <a:gd name="T39" fmla="*/ 110 h 145"/>
                <a:gd name="T40" fmla="*/ 110 w 146"/>
                <a:gd name="T41" fmla="*/ 119 h 145"/>
                <a:gd name="T42" fmla="*/ 102 w 146"/>
                <a:gd name="T43" fmla="*/ 140 h 145"/>
                <a:gd name="T44" fmla="*/ 88 w 146"/>
                <a:gd name="T45" fmla="*/ 130 h 145"/>
                <a:gd name="T46" fmla="*/ 83 w 146"/>
                <a:gd name="T47" fmla="*/ 145 h 145"/>
                <a:gd name="T48" fmla="*/ 64 w 146"/>
                <a:gd name="T49" fmla="*/ 131 h 145"/>
                <a:gd name="T50" fmla="*/ 53 w 146"/>
                <a:gd name="T51" fmla="*/ 127 h 145"/>
                <a:gd name="T52" fmla="*/ 29 w 146"/>
                <a:gd name="T53" fmla="*/ 131 h 145"/>
                <a:gd name="T54" fmla="*/ 32 w 146"/>
                <a:gd name="T55" fmla="*/ 114 h 145"/>
                <a:gd name="T56" fmla="*/ 15 w 146"/>
                <a:gd name="T57" fmla="*/ 116 h 145"/>
                <a:gd name="T58" fmla="*/ 19 w 146"/>
                <a:gd name="T59" fmla="*/ 94 h 145"/>
                <a:gd name="T60" fmla="*/ 15 w 146"/>
                <a:gd name="T61" fmla="*/ 81 h 145"/>
                <a:gd name="T62" fmla="*/ 0 w 146"/>
                <a:gd name="T63" fmla="*/ 63 h 145"/>
                <a:gd name="T64" fmla="*/ 16 w 146"/>
                <a:gd name="T65" fmla="*/ 58 h 145"/>
                <a:gd name="T66" fmla="*/ 5 w 146"/>
                <a:gd name="T67" fmla="*/ 44 h 145"/>
                <a:gd name="T68" fmla="*/ 28 w 146"/>
                <a:gd name="T69" fmla="*/ 35 h 145"/>
                <a:gd name="T70" fmla="*/ 36 w 146"/>
                <a:gd name="T71" fmla="*/ 26 h 145"/>
                <a:gd name="T72" fmla="*/ 45 w 146"/>
                <a:gd name="T73" fmla="*/ 5 h 145"/>
                <a:gd name="T74" fmla="*/ 58 w 146"/>
                <a:gd name="T75" fmla="*/ 16 h 145"/>
                <a:gd name="T76" fmla="*/ 64 w 146"/>
                <a:gd name="T77" fmla="*/ 0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46" h="145">
                  <a:moveTo>
                    <a:pt x="74" y="31"/>
                  </a:moveTo>
                  <a:lnTo>
                    <a:pt x="58" y="35"/>
                  </a:lnTo>
                  <a:lnTo>
                    <a:pt x="45" y="43"/>
                  </a:lnTo>
                  <a:lnTo>
                    <a:pt x="36" y="56"/>
                  </a:lnTo>
                  <a:lnTo>
                    <a:pt x="33" y="72"/>
                  </a:lnTo>
                  <a:lnTo>
                    <a:pt x="36" y="89"/>
                  </a:lnTo>
                  <a:lnTo>
                    <a:pt x="45" y="101"/>
                  </a:lnTo>
                  <a:lnTo>
                    <a:pt x="58" y="110"/>
                  </a:lnTo>
                  <a:lnTo>
                    <a:pt x="74" y="114"/>
                  </a:lnTo>
                  <a:lnTo>
                    <a:pt x="89" y="110"/>
                  </a:lnTo>
                  <a:lnTo>
                    <a:pt x="102" y="101"/>
                  </a:lnTo>
                  <a:lnTo>
                    <a:pt x="112" y="89"/>
                  </a:lnTo>
                  <a:lnTo>
                    <a:pt x="114" y="72"/>
                  </a:lnTo>
                  <a:lnTo>
                    <a:pt x="112" y="56"/>
                  </a:lnTo>
                  <a:lnTo>
                    <a:pt x="102" y="43"/>
                  </a:lnTo>
                  <a:lnTo>
                    <a:pt x="89" y="35"/>
                  </a:lnTo>
                  <a:lnTo>
                    <a:pt x="74" y="31"/>
                  </a:lnTo>
                  <a:close/>
                  <a:moveTo>
                    <a:pt x="64" y="0"/>
                  </a:moveTo>
                  <a:lnTo>
                    <a:pt x="83" y="0"/>
                  </a:lnTo>
                  <a:lnTo>
                    <a:pt x="83" y="13"/>
                  </a:lnTo>
                  <a:lnTo>
                    <a:pt x="88" y="16"/>
                  </a:lnTo>
                  <a:lnTo>
                    <a:pt x="95" y="17"/>
                  </a:lnTo>
                  <a:lnTo>
                    <a:pt x="102" y="5"/>
                  </a:lnTo>
                  <a:lnTo>
                    <a:pt x="118" y="13"/>
                  </a:lnTo>
                  <a:lnTo>
                    <a:pt x="110" y="26"/>
                  </a:lnTo>
                  <a:lnTo>
                    <a:pt x="116" y="30"/>
                  </a:lnTo>
                  <a:lnTo>
                    <a:pt x="119" y="35"/>
                  </a:lnTo>
                  <a:lnTo>
                    <a:pt x="131" y="29"/>
                  </a:lnTo>
                  <a:lnTo>
                    <a:pt x="140" y="44"/>
                  </a:lnTo>
                  <a:lnTo>
                    <a:pt x="129" y="51"/>
                  </a:lnTo>
                  <a:lnTo>
                    <a:pt x="130" y="58"/>
                  </a:lnTo>
                  <a:lnTo>
                    <a:pt x="131" y="63"/>
                  </a:lnTo>
                  <a:lnTo>
                    <a:pt x="146" y="63"/>
                  </a:lnTo>
                  <a:lnTo>
                    <a:pt x="146" y="81"/>
                  </a:lnTo>
                  <a:lnTo>
                    <a:pt x="131" y="81"/>
                  </a:lnTo>
                  <a:lnTo>
                    <a:pt x="130" y="88"/>
                  </a:lnTo>
                  <a:lnTo>
                    <a:pt x="129" y="94"/>
                  </a:lnTo>
                  <a:lnTo>
                    <a:pt x="140" y="101"/>
                  </a:lnTo>
                  <a:lnTo>
                    <a:pt x="131" y="116"/>
                  </a:lnTo>
                  <a:lnTo>
                    <a:pt x="119" y="110"/>
                  </a:lnTo>
                  <a:lnTo>
                    <a:pt x="116" y="114"/>
                  </a:lnTo>
                  <a:lnTo>
                    <a:pt x="110" y="119"/>
                  </a:lnTo>
                  <a:lnTo>
                    <a:pt x="118" y="131"/>
                  </a:lnTo>
                  <a:lnTo>
                    <a:pt x="102" y="140"/>
                  </a:lnTo>
                  <a:lnTo>
                    <a:pt x="95" y="127"/>
                  </a:lnTo>
                  <a:lnTo>
                    <a:pt x="88" y="130"/>
                  </a:lnTo>
                  <a:lnTo>
                    <a:pt x="83" y="131"/>
                  </a:lnTo>
                  <a:lnTo>
                    <a:pt x="83" y="145"/>
                  </a:lnTo>
                  <a:lnTo>
                    <a:pt x="64" y="145"/>
                  </a:lnTo>
                  <a:lnTo>
                    <a:pt x="64" y="131"/>
                  </a:lnTo>
                  <a:lnTo>
                    <a:pt x="58" y="130"/>
                  </a:lnTo>
                  <a:lnTo>
                    <a:pt x="53" y="127"/>
                  </a:lnTo>
                  <a:lnTo>
                    <a:pt x="45" y="140"/>
                  </a:lnTo>
                  <a:lnTo>
                    <a:pt x="29" y="131"/>
                  </a:lnTo>
                  <a:lnTo>
                    <a:pt x="36" y="119"/>
                  </a:lnTo>
                  <a:lnTo>
                    <a:pt x="32" y="114"/>
                  </a:lnTo>
                  <a:lnTo>
                    <a:pt x="28" y="110"/>
                  </a:lnTo>
                  <a:lnTo>
                    <a:pt x="15" y="116"/>
                  </a:lnTo>
                  <a:lnTo>
                    <a:pt x="5" y="101"/>
                  </a:lnTo>
                  <a:lnTo>
                    <a:pt x="19" y="94"/>
                  </a:lnTo>
                  <a:lnTo>
                    <a:pt x="16" y="88"/>
                  </a:lnTo>
                  <a:lnTo>
                    <a:pt x="15" y="81"/>
                  </a:lnTo>
                  <a:lnTo>
                    <a:pt x="0" y="81"/>
                  </a:lnTo>
                  <a:lnTo>
                    <a:pt x="0" y="63"/>
                  </a:lnTo>
                  <a:lnTo>
                    <a:pt x="15" y="63"/>
                  </a:lnTo>
                  <a:lnTo>
                    <a:pt x="16" y="58"/>
                  </a:lnTo>
                  <a:lnTo>
                    <a:pt x="19" y="51"/>
                  </a:lnTo>
                  <a:lnTo>
                    <a:pt x="5" y="44"/>
                  </a:lnTo>
                  <a:lnTo>
                    <a:pt x="15" y="29"/>
                  </a:lnTo>
                  <a:lnTo>
                    <a:pt x="28" y="35"/>
                  </a:lnTo>
                  <a:lnTo>
                    <a:pt x="32" y="30"/>
                  </a:lnTo>
                  <a:lnTo>
                    <a:pt x="36" y="26"/>
                  </a:lnTo>
                  <a:lnTo>
                    <a:pt x="29" y="13"/>
                  </a:lnTo>
                  <a:lnTo>
                    <a:pt x="45" y="5"/>
                  </a:lnTo>
                  <a:lnTo>
                    <a:pt x="53" y="17"/>
                  </a:lnTo>
                  <a:lnTo>
                    <a:pt x="58" y="16"/>
                  </a:lnTo>
                  <a:lnTo>
                    <a:pt x="64" y="13"/>
                  </a:lnTo>
                  <a:lnTo>
                    <a:pt x="64" y="0"/>
                  </a:lnTo>
                  <a:close/>
                </a:path>
              </a:pathLst>
            </a:custGeom>
            <a:solidFill>
              <a:schemeClr val="bg1">
                <a:lumMod val="65000"/>
              </a:schemeClr>
            </a:solidFill>
            <a:ln w="0">
              <a:noFill/>
              <a:prstDash val="solid"/>
              <a:round/>
              <a:headEnd/>
              <a:tailEnd/>
            </a:ln>
          </p:spPr>
          <p:txBody>
            <a:bodyPr vert="horz" wrap="square" lIns="68580" tIns="34290" rIns="68580" bIns="34290" numCol="1" anchor="t" anchorCtr="0" compatLnSpc="1">
              <a:prstTxWarp prst="textNoShape">
                <a:avLst/>
              </a:prstTxWarp>
            </a:bodyPr>
            <a:lstStyle/>
            <a:p>
              <a:pPr>
                <a:defRPr/>
              </a:pPr>
              <a:endParaRPr lang="en-US">
                <a:solidFill>
                  <a:prstClr val="black"/>
                </a:solidFill>
                <a:latin typeface="Roboto"/>
              </a:endParaRPr>
            </a:p>
          </p:txBody>
        </p:sp>
        <p:sp>
          <p:nvSpPr>
            <p:cNvPr id="40" name="Freeform 194">
              <a:extLst>
                <a:ext uri="{FF2B5EF4-FFF2-40B4-BE49-F238E27FC236}">
                  <a16:creationId xmlns:a16="http://schemas.microsoft.com/office/drawing/2014/main" id="{A0DE1F95-A371-4BD7-AEA5-E927DBA0A3E8}"/>
                </a:ext>
              </a:extLst>
            </p:cNvPr>
            <p:cNvSpPr>
              <a:spLocks noEditPoints="1"/>
            </p:cNvSpPr>
            <p:nvPr/>
          </p:nvSpPr>
          <p:spPr bwMode="auto">
            <a:xfrm>
              <a:off x="5912136" y="4151470"/>
              <a:ext cx="201504" cy="201504"/>
            </a:xfrm>
            <a:custGeom>
              <a:avLst/>
              <a:gdLst>
                <a:gd name="T0" fmla="*/ 56 w 145"/>
                <a:gd name="T1" fmla="*/ 35 h 145"/>
                <a:gd name="T2" fmla="*/ 34 w 145"/>
                <a:gd name="T3" fmla="*/ 56 h 145"/>
                <a:gd name="T4" fmla="*/ 34 w 145"/>
                <a:gd name="T5" fmla="*/ 89 h 145"/>
                <a:gd name="T6" fmla="*/ 56 w 145"/>
                <a:gd name="T7" fmla="*/ 110 h 145"/>
                <a:gd name="T8" fmla="*/ 87 w 145"/>
                <a:gd name="T9" fmla="*/ 110 h 145"/>
                <a:gd name="T10" fmla="*/ 110 w 145"/>
                <a:gd name="T11" fmla="*/ 89 h 145"/>
                <a:gd name="T12" fmla="*/ 110 w 145"/>
                <a:gd name="T13" fmla="*/ 56 h 145"/>
                <a:gd name="T14" fmla="*/ 87 w 145"/>
                <a:gd name="T15" fmla="*/ 35 h 145"/>
                <a:gd name="T16" fmla="*/ 62 w 145"/>
                <a:gd name="T17" fmla="*/ 0 h 145"/>
                <a:gd name="T18" fmla="*/ 81 w 145"/>
                <a:gd name="T19" fmla="*/ 14 h 145"/>
                <a:gd name="T20" fmla="*/ 93 w 145"/>
                <a:gd name="T21" fmla="*/ 17 h 145"/>
                <a:gd name="T22" fmla="*/ 116 w 145"/>
                <a:gd name="T23" fmla="*/ 14 h 145"/>
                <a:gd name="T24" fmla="*/ 114 w 145"/>
                <a:gd name="T25" fmla="*/ 30 h 145"/>
                <a:gd name="T26" fmla="*/ 131 w 145"/>
                <a:gd name="T27" fmla="*/ 29 h 145"/>
                <a:gd name="T28" fmla="*/ 127 w 145"/>
                <a:gd name="T29" fmla="*/ 51 h 145"/>
                <a:gd name="T30" fmla="*/ 131 w 145"/>
                <a:gd name="T31" fmla="*/ 63 h 145"/>
                <a:gd name="T32" fmla="*/ 145 w 145"/>
                <a:gd name="T33" fmla="*/ 81 h 145"/>
                <a:gd name="T34" fmla="*/ 129 w 145"/>
                <a:gd name="T35" fmla="*/ 88 h 145"/>
                <a:gd name="T36" fmla="*/ 140 w 145"/>
                <a:gd name="T37" fmla="*/ 101 h 145"/>
                <a:gd name="T38" fmla="*/ 118 w 145"/>
                <a:gd name="T39" fmla="*/ 110 h 145"/>
                <a:gd name="T40" fmla="*/ 108 w 145"/>
                <a:gd name="T41" fmla="*/ 119 h 145"/>
                <a:gd name="T42" fmla="*/ 100 w 145"/>
                <a:gd name="T43" fmla="*/ 140 h 145"/>
                <a:gd name="T44" fmla="*/ 87 w 145"/>
                <a:gd name="T45" fmla="*/ 130 h 145"/>
                <a:gd name="T46" fmla="*/ 81 w 145"/>
                <a:gd name="T47" fmla="*/ 145 h 145"/>
                <a:gd name="T48" fmla="*/ 62 w 145"/>
                <a:gd name="T49" fmla="*/ 131 h 145"/>
                <a:gd name="T50" fmla="*/ 51 w 145"/>
                <a:gd name="T51" fmla="*/ 127 h 145"/>
                <a:gd name="T52" fmla="*/ 27 w 145"/>
                <a:gd name="T53" fmla="*/ 131 h 145"/>
                <a:gd name="T54" fmla="*/ 30 w 145"/>
                <a:gd name="T55" fmla="*/ 114 h 145"/>
                <a:gd name="T56" fmla="*/ 13 w 145"/>
                <a:gd name="T57" fmla="*/ 117 h 145"/>
                <a:gd name="T58" fmla="*/ 17 w 145"/>
                <a:gd name="T59" fmla="*/ 94 h 145"/>
                <a:gd name="T60" fmla="*/ 14 w 145"/>
                <a:gd name="T61" fmla="*/ 81 h 145"/>
                <a:gd name="T62" fmla="*/ 0 w 145"/>
                <a:gd name="T63" fmla="*/ 63 h 145"/>
                <a:gd name="T64" fmla="*/ 15 w 145"/>
                <a:gd name="T65" fmla="*/ 58 h 145"/>
                <a:gd name="T66" fmla="*/ 4 w 145"/>
                <a:gd name="T67" fmla="*/ 45 h 145"/>
                <a:gd name="T68" fmla="*/ 26 w 145"/>
                <a:gd name="T69" fmla="*/ 35 h 145"/>
                <a:gd name="T70" fmla="*/ 35 w 145"/>
                <a:gd name="T71" fmla="*/ 26 h 145"/>
                <a:gd name="T72" fmla="*/ 43 w 145"/>
                <a:gd name="T73" fmla="*/ 5 h 145"/>
                <a:gd name="T74" fmla="*/ 56 w 145"/>
                <a:gd name="T75" fmla="*/ 16 h 145"/>
                <a:gd name="T76" fmla="*/ 62 w 145"/>
                <a:gd name="T77" fmla="*/ 0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45" h="145">
                  <a:moveTo>
                    <a:pt x="72" y="31"/>
                  </a:moveTo>
                  <a:lnTo>
                    <a:pt x="56" y="35"/>
                  </a:lnTo>
                  <a:lnTo>
                    <a:pt x="43" y="43"/>
                  </a:lnTo>
                  <a:lnTo>
                    <a:pt x="34" y="56"/>
                  </a:lnTo>
                  <a:lnTo>
                    <a:pt x="31" y="72"/>
                  </a:lnTo>
                  <a:lnTo>
                    <a:pt x="34" y="89"/>
                  </a:lnTo>
                  <a:lnTo>
                    <a:pt x="43" y="101"/>
                  </a:lnTo>
                  <a:lnTo>
                    <a:pt x="56" y="110"/>
                  </a:lnTo>
                  <a:lnTo>
                    <a:pt x="72" y="114"/>
                  </a:lnTo>
                  <a:lnTo>
                    <a:pt x="87" y="110"/>
                  </a:lnTo>
                  <a:lnTo>
                    <a:pt x="100" y="101"/>
                  </a:lnTo>
                  <a:lnTo>
                    <a:pt x="110" y="89"/>
                  </a:lnTo>
                  <a:lnTo>
                    <a:pt x="112" y="72"/>
                  </a:lnTo>
                  <a:lnTo>
                    <a:pt x="110" y="56"/>
                  </a:lnTo>
                  <a:lnTo>
                    <a:pt x="100" y="43"/>
                  </a:lnTo>
                  <a:lnTo>
                    <a:pt x="87" y="35"/>
                  </a:lnTo>
                  <a:lnTo>
                    <a:pt x="72" y="31"/>
                  </a:lnTo>
                  <a:close/>
                  <a:moveTo>
                    <a:pt x="62" y="0"/>
                  </a:moveTo>
                  <a:lnTo>
                    <a:pt x="81" y="0"/>
                  </a:lnTo>
                  <a:lnTo>
                    <a:pt x="81" y="14"/>
                  </a:lnTo>
                  <a:lnTo>
                    <a:pt x="87" y="16"/>
                  </a:lnTo>
                  <a:lnTo>
                    <a:pt x="93" y="17"/>
                  </a:lnTo>
                  <a:lnTo>
                    <a:pt x="100" y="5"/>
                  </a:lnTo>
                  <a:lnTo>
                    <a:pt x="116" y="14"/>
                  </a:lnTo>
                  <a:lnTo>
                    <a:pt x="108" y="26"/>
                  </a:lnTo>
                  <a:lnTo>
                    <a:pt x="114" y="30"/>
                  </a:lnTo>
                  <a:lnTo>
                    <a:pt x="118" y="35"/>
                  </a:lnTo>
                  <a:lnTo>
                    <a:pt x="131" y="29"/>
                  </a:lnTo>
                  <a:lnTo>
                    <a:pt x="140" y="45"/>
                  </a:lnTo>
                  <a:lnTo>
                    <a:pt x="127" y="51"/>
                  </a:lnTo>
                  <a:lnTo>
                    <a:pt x="129" y="58"/>
                  </a:lnTo>
                  <a:lnTo>
                    <a:pt x="131" y="63"/>
                  </a:lnTo>
                  <a:lnTo>
                    <a:pt x="145" y="63"/>
                  </a:lnTo>
                  <a:lnTo>
                    <a:pt x="145" y="81"/>
                  </a:lnTo>
                  <a:lnTo>
                    <a:pt x="131" y="81"/>
                  </a:lnTo>
                  <a:lnTo>
                    <a:pt x="129" y="88"/>
                  </a:lnTo>
                  <a:lnTo>
                    <a:pt x="127" y="94"/>
                  </a:lnTo>
                  <a:lnTo>
                    <a:pt x="140" y="101"/>
                  </a:lnTo>
                  <a:lnTo>
                    <a:pt x="131" y="117"/>
                  </a:lnTo>
                  <a:lnTo>
                    <a:pt x="118" y="110"/>
                  </a:lnTo>
                  <a:lnTo>
                    <a:pt x="114" y="114"/>
                  </a:lnTo>
                  <a:lnTo>
                    <a:pt x="108" y="119"/>
                  </a:lnTo>
                  <a:lnTo>
                    <a:pt x="116" y="131"/>
                  </a:lnTo>
                  <a:lnTo>
                    <a:pt x="100" y="140"/>
                  </a:lnTo>
                  <a:lnTo>
                    <a:pt x="93" y="127"/>
                  </a:lnTo>
                  <a:lnTo>
                    <a:pt x="87" y="130"/>
                  </a:lnTo>
                  <a:lnTo>
                    <a:pt x="81" y="131"/>
                  </a:lnTo>
                  <a:lnTo>
                    <a:pt x="81" y="145"/>
                  </a:lnTo>
                  <a:lnTo>
                    <a:pt x="62" y="145"/>
                  </a:lnTo>
                  <a:lnTo>
                    <a:pt x="62" y="131"/>
                  </a:lnTo>
                  <a:lnTo>
                    <a:pt x="56" y="130"/>
                  </a:lnTo>
                  <a:lnTo>
                    <a:pt x="51" y="127"/>
                  </a:lnTo>
                  <a:lnTo>
                    <a:pt x="43" y="140"/>
                  </a:lnTo>
                  <a:lnTo>
                    <a:pt x="27" y="131"/>
                  </a:lnTo>
                  <a:lnTo>
                    <a:pt x="35" y="119"/>
                  </a:lnTo>
                  <a:lnTo>
                    <a:pt x="30" y="114"/>
                  </a:lnTo>
                  <a:lnTo>
                    <a:pt x="26" y="110"/>
                  </a:lnTo>
                  <a:lnTo>
                    <a:pt x="13" y="117"/>
                  </a:lnTo>
                  <a:lnTo>
                    <a:pt x="4" y="101"/>
                  </a:lnTo>
                  <a:lnTo>
                    <a:pt x="17" y="94"/>
                  </a:lnTo>
                  <a:lnTo>
                    <a:pt x="15" y="88"/>
                  </a:lnTo>
                  <a:lnTo>
                    <a:pt x="14" y="81"/>
                  </a:lnTo>
                  <a:lnTo>
                    <a:pt x="0" y="81"/>
                  </a:lnTo>
                  <a:lnTo>
                    <a:pt x="0" y="63"/>
                  </a:lnTo>
                  <a:lnTo>
                    <a:pt x="14" y="63"/>
                  </a:lnTo>
                  <a:lnTo>
                    <a:pt x="15" y="58"/>
                  </a:lnTo>
                  <a:lnTo>
                    <a:pt x="17" y="51"/>
                  </a:lnTo>
                  <a:lnTo>
                    <a:pt x="4" y="45"/>
                  </a:lnTo>
                  <a:lnTo>
                    <a:pt x="13" y="29"/>
                  </a:lnTo>
                  <a:lnTo>
                    <a:pt x="26" y="35"/>
                  </a:lnTo>
                  <a:lnTo>
                    <a:pt x="30" y="30"/>
                  </a:lnTo>
                  <a:lnTo>
                    <a:pt x="35" y="26"/>
                  </a:lnTo>
                  <a:lnTo>
                    <a:pt x="27" y="14"/>
                  </a:lnTo>
                  <a:lnTo>
                    <a:pt x="43" y="5"/>
                  </a:lnTo>
                  <a:lnTo>
                    <a:pt x="51" y="17"/>
                  </a:lnTo>
                  <a:lnTo>
                    <a:pt x="56" y="16"/>
                  </a:lnTo>
                  <a:lnTo>
                    <a:pt x="62" y="14"/>
                  </a:lnTo>
                  <a:lnTo>
                    <a:pt x="62" y="0"/>
                  </a:lnTo>
                  <a:close/>
                </a:path>
              </a:pathLst>
            </a:custGeom>
            <a:solidFill>
              <a:schemeClr val="bg1">
                <a:lumMod val="75000"/>
              </a:schemeClr>
            </a:solidFill>
            <a:ln w="0">
              <a:noFill/>
              <a:prstDash val="solid"/>
              <a:round/>
              <a:headEnd/>
              <a:tailEnd/>
            </a:ln>
          </p:spPr>
          <p:txBody>
            <a:bodyPr vert="horz" wrap="square" lIns="68580" tIns="34290" rIns="68580" bIns="34290" numCol="1" anchor="t" anchorCtr="0" compatLnSpc="1">
              <a:prstTxWarp prst="textNoShape">
                <a:avLst/>
              </a:prstTxWarp>
            </a:bodyPr>
            <a:lstStyle/>
            <a:p>
              <a:pPr>
                <a:defRPr/>
              </a:pPr>
              <a:endParaRPr lang="en-US">
                <a:solidFill>
                  <a:prstClr val="black"/>
                </a:solidFill>
                <a:latin typeface="Roboto"/>
              </a:endParaRPr>
            </a:p>
          </p:txBody>
        </p:sp>
        <p:sp>
          <p:nvSpPr>
            <p:cNvPr id="41" name="Freeform 195">
              <a:extLst>
                <a:ext uri="{FF2B5EF4-FFF2-40B4-BE49-F238E27FC236}">
                  <a16:creationId xmlns:a16="http://schemas.microsoft.com/office/drawing/2014/main" id="{14377FF1-C69F-437B-B6F4-5D8EF95A2B36}"/>
                </a:ext>
              </a:extLst>
            </p:cNvPr>
            <p:cNvSpPr>
              <a:spLocks noEditPoints="1"/>
            </p:cNvSpPr>
            <p:nvPr/>
          </p:nvSpPr>
          <p:spPr bwMode="auto">
            <a:xfrm>
              <a:off x="6495801" y="1898800"/>
              <a:ext cx="423853" cy="425242"/>
            </a:xfrm>
            <a:custGeom>
              <a:avLst/>
              <a:gdLst>
                <a:gd name="T0" fmla="*/ 130 w 305"/>
                <a:gd name="T1" fmla="*/ 71 h 306"/>
                <a:gd name="T2" fmla="*/ 92 w 305"/>
                <a:gd name="T3" fmla="*/ 92 h 306"/>
                <a:gd name="T4" fmla="*/ 70 w 305"/>
                <a:gd name="T5" fmla="*/ 130 h 306"/>
                <a:gd name="T6" fmla="*/ 70 w 305"/>
                <a:gd name="T7" fmla="*/ 175 h 306"/>
                <a:gd name="T8" fmla="*/ 92 w 305"/>
                <a:gd name="T9" fmla="*/ 213 h 306"/>
                <a:gd name="T10" fmla="*/ 130 w 305"/>
                <a:gd name="T11" fmla="*/ 236 h 306"/>
                <a:gd name="T12" fmla="*/ 176 w 305"/>
                <a:gd name="T13" fmla="*/ 236 h 306"/>
                <a:gd name="T14" fmla="*/ 214 w 305"/>
                <a:gd name="T15" fmla="*/ 213 h 306"/>
                <a:gd name="T16" fmla="*/ 236 w 305"/>
                <a:gd name="T17" fmla="*/ 175 h 306"/>
                <a:gd name="T18" fmla="*/ 236 w 305"/>
                <a:gd name="T19" fmla="*/ 130 h 306"/>
                <a:gd name="T20" fmla="*/ 214 w 305"/>
                <a:gd name="T21" fmla="*/ 92 h 306"/>
                <a:gd name="T22" fmla="*/ 176 w 305"/>
                <a:gd name="T23" fmla="*/ 71 h 306"/>
                <a:gd name="T24" fmla="*/ 134 w 305"/>
                <a:gd name="T25" fmla="*/ 0 h 306"/>
                <a:gd name="T26" fmla="*/ 172 w 305"/>
                <a:gd name="T27" fmla="*/ 30 h 306"/>
                <a:gd name="T28" fmla="*/ 212 w 305"/>
                <a:gd name="T29" fmla="*/ 12 h 306"/>
                <a:gd name="T30" fmla="*/ 231 w 305"/>
                <a:gd name="T31" fmla="*/ 56 h 306"/>
                <a:gd name="T32" fmla="*/ 249 w 305"/>
                <a:gd name="T33" fmla="*/ 75 h 306"/>
                <a:gd name="T34" fmla="*/ 295 w 305"/>
                <a:gd name="T35" fmla="*/ 93 h 306"/>
                <a:gd name="T36" fmla="*/ 275 w 305"/>
                <a:gd name="T37" fmla="*/ 133 h 306"/>
                <a:gd name="T38" fmla="*/ 305 w 305"/>
                <a:gd name="T39" fmla="*/ 171 h 306"/>
                <a:gd name="T40" fmla="*/ 269 w 305"/>
                <a:gd name="T41" fmla="*/ 198 h 306"/>
                <a:gd name="T42" fmla="*/ 275 w 305"/>
                <a:gd name="T43" fmla="*/ 246 h 306"/>
                <a:gd name="T44" fmla="*/ 240 w 305"/>
                <a:gd name="T45" fmla="*/ 241 h 306"/>
                <a:gd name="T46" fmla="*/ 245 w 305"/>
                <a:gd name="T47" fmla="*/ 276 h 306"/>
                <a:gd name="T48" fmla="*/ 198 w 305"/>
                <a:gd name="T49" fmla="*/ 268 h 306"/>
                <a:gd name="T50" fmla="*/ 172 w 305"/>
                <a:gd name="T51" fmla="*/ 306 h 306"/>
                <a:gd name="T52" fmla="*/ 134 w 305"/>
                <a:gd name="T53" fmla="*/ 275 h 306"/>
                <a:gd name="T54" fmla="*/ 93 w 305"/>
                <a:gd name="T55" fmla="*/ 295 h 306"/>
                <a:gd name="T56" fmla="*/ 75 w 305"/>
                <a:gd name="T57" fmla="*/ 250 h 306"/>
                <a:gd name="T58" fmla="*/ 56 w 305"/>
                <a:gd name="T59" fmla="*/ 230 h 306"/>
                <a:gd name="T60" fmla="*/ 11 w 305"/>
                <a:gd name="T61" fmla="*/ 213 h 306"/>
                <a:gd name="T62" fmla="*/ 30 w 305"/>
                <a:gd name="T63" fmla="*/ 171 h 306"/>
                <a:gd name="T64" fmla="*/ 0 w 305"/>
                <a:gd name="T65" fmla="*/ 133 h 306"/>
                <a:gd name="T66" fmla="*/ 37 w 305"/>
                <a:gd name="T67" fmla="*/ 109 h 306"/>
                <a:gd name="T68" fmla="*/ 30 w 305"/>
                <a:gd name="T69" fmla="*/ 60 h 306"/>
                <a:gd name="T70" fmla="*/ 64 w 305"/>
                <a:gd name="T71" fmla="*/ 65 h 306"/>
                <a:gd name="T72" fmla="*/ 59 w 305"/>
                <a:gd name="T73" fmla="*/ 30 h 306"/>
                <a:gd name="T74" fmla="*/ 107 w 305"/>
                <a:gd name="T75" fmla="*/ 38 h 306"/>
                <a:gd name="T76" fmla="*/ 134 w 305"/>
                <a:gd name="T77" fmla="*/ 0 h 3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05" h="306">
                  <a:moveTo>
                    <a:pt x="152" y="67"/>
                  </a:moveTo>
                  <a:lnTo>
                    <a:pt x="130" y="71"/>
                  </a:lnTo>
                  <a:lnTo>
                    <a:pt x="109" y="78"/>
                  </a:lnTo>
                  <a:lnTo>
                    <a:pt x="92" y="92"/>
                  </a:lnTo>
                  <a:lnTo>
                    <a:pt x="79" y="110"/>
                  </a:lnTo>
                  <a:lnTo>
                    <a:pt x="70" y="130"/>
                  </a:lnTo>
                  <a:lnTo>
                    <a:pt x="67" y="153"/>
                  </a:lnTo>
                  <a:lnTo>
                    <a:pt x="70" y="175"/>
                  </a:lnTo>
                  <a:lnTo>
                    <a:pt x="79" y="196"/>
                  </a:lnTo>
                  <a:lnTo>
                    <a:pt x="92" y="213"/>
                  </a:lnTo>
                  <a:lnTo>
                    <a:pt x="109" y="228"/>
                  </a:lnTo>
                  <a:lnTo>
                    <a:pt x="130" y="236"/>
                  </a:lnTo>
                  <a:lnTo>
                    <a:pt x="152" y="240"/>
                  </a:lnTo>
                  <a:lnTo>
                    <a:pt x="176" y="236"/>
                  </a:lnTo>
                  <a:lnTo>
                    <a:pt x="197" y="228"/>
                  </a:lnTo>
                  <a:lnTo>
                    <a:pt x="214" y="213"/>
                  </a:lnTo>
                  <a:lnTo>
                    <a:pt x="227" y="196"/>
                  </a:lnTo>
                  <a:lnTo>
                    <a:pt x="236" y="175"/>
                  </a:lnTo>
                  <a:lnTo>
                    <a:pt x="238" y="153"/>
                  </a:lnTo>
                  <a:lnTo>
                    <a:pt x="236" y="130"/>
                  </a:lnTo>
                  <a:lnTo>
                    <a:pt x="227" y="110"/>
                  </a:lnTo>
                  <a:lnTo>
                    <a:pt x="214" y="92"/>
                  </a:lnTo>
                  <a:lnTo>
                    <a:pt x="197" y="78"/>
                  </a:lnTo>
                  <a:lnTo>
                    <a:pt x="176" y="71"/>
                  </a:lnTo>
                  <a:lnTo>
                    <a:pt x="152" y="67"/>
                  </a:lnTo>
                  <a:close/>
                  <a:moveTo>
                    <a:pt x="134" y="0"/>
                  </a:moveTo>
                  <a:lnTo>
                    <a:pt x="172" y="0"/>
                  </a:lnTo>
                  <a:lnTo>
                    <a:pt x="172" y="30"/>
                  </a:lnTo>
                  <a:lnTo>
                    <a:pt x="198" y="38"/>
                  </a:lnTo>
                  <a:lnTo>
                    <a:pt x="212" y="12"/>
                  </a:lnTo>
                  <a:lnTo>
                    <a:pt x="245" y="30"/>
                  </a:lnTo>
                  <a:lnTo>
                    <a:pt x="231" y="56"/>
                  </a:lnTo>
                  <a:lnTo>
                    <a:pt x="240" y="65"/>
                  </a:lnTo>
                  <a:lnTo>
                    <a:pt x="249" y="75"/>
                  </a:lnTo>
                  <a:lnTo>
                    <a:pt x="275" y="60"/>
                  </a:lnTo>
                  <a:lnTo>
                    <a:pt x="295" y="93"/>
                  </a:lnTo>
                  <a:lnTo>
                    <a:pt x="269" y="109"/>
                  </a:lnTo>
                  <a:lnTo>
                    <a:pt x="275" y="133"/>
                  </a:lnTo>
                  <a:lnTo>
                    <a:pt x="305" y="133"/>
                  </a:lnTo>
                  <a:lnTo>
                    <a:pt x="305" y="171"/>
                  </a:lnTo>
                  <a:lnTo>
                    <a:pt x="275" y="171"/>
                  </a:lnTo>
                  <a:lnTo>
                    <a:pt x="269" y="198"/>
                  </a:lnTo>
                  <a:lnTo>
                    <a:pt x="295" y="213"/>
                  </a:lnTo>
                  <a:lnTo>
                    <a:pt x="275" y="246"/>
                  </a:lnTo>
                  <a:lnTo>
                    <a:pt x="249" y="230"/>
                  </a:lnTo>
                  <a:lnTo>
                    <a:pt x="240" y="241"/>
                  </a:lnTo>
                  <a:lnTo>
                    <a:pt x="231" y="250"/>
                  </a:lnTo>
                  <a:lnTo>
                    <a:pt x="245" y="276"/>
                  </a:lnTo>
                  <a:lnTo>
                    <a:pt x="212" y="295"/>
                  </a:lnTo>
                  <a:lnTo>
                    <a:pt x="198" y="268"/>
                  </a:lnTo>
                  <a:lnTo>
                    <a:pt x="172" y="275"/>
                  </a:lnTo>
                  <a:lnTo>
                    <a:pt x="172" y="306"/>
                  </a:lnTo>
                  <a:lnTo>
                    <a:pt x="134" y="306"/>
                  </a:lnTo>
                  <a:lnTo>
                    <a:pt x="134" y="275"/>
                  </a:lnTo>
                  <a:lnTo>
                    <a:pt x="107" y="268"/>
                  </a:lnTo>
                  <a:lnTo>
                    <a:pt x="93" y="295"/>
                  </a:lnTo>
                  <a:lnTo>
                    <a:pt x="59" y="276"/>
                  </a:lnTo>
                  <a:lnTo>
                    <a:pt x="75" y="250"/>
                  </a:lnTo>
                  <a:lnTo>
                    <a:pt x="64" y="241"/>
                  </a:lnTo>
                  <a:lnTo>
                    <a:pt x="56" y="230"/>
                  </a:lnTo>
                  <a:lnTo>
                    <a:pt x="30" y="246"/>
                  </a:lnTo>
                  <a:lnTo>
                    <a:pt x="11" y="213"/>
                  </a:lnTo>
                  <a:lnTo>
                    <a:pt x="37" y="198"/>
                  </a:lnTo>
                  <a:lnTo>
                    <a:pt x="30" y="171"/>
                  </a:lnTo>
                  <a:lnTo>
                    <a:pt x="0" y="171"/>
                  </a:lnTo>
                  <a:lnTo>
                    <a:pt x="0" y="133"/>
                  </a:lnTo>
                  <a:lnTo>
                    <a:pt x="30" y="133"/>
                  </a:lnTo>
                  <a:lnTo>
                    <a:pt x="37" y="109"/>
                  </a:lnTo>
                  <a:lnTo>
                    <a:pt x="11" y="93"/>
                  </a:lnTo>
                  <a:lnTo>
                    <a:pt x="30" y="60"/>
                  </a:lnTo>
                  <a:lnTo>
                    <a:pt x="56" y="75"/>
                  </a:lnTo>
                  <a:lnTo>
                    <a:pt x="64" y="65"/>
                  </a:lnTo>
                  <a:lnTo>
                    <a:pt x="75" y="56"/>
                  </a:lnTo>
                  <a:lnTo>
                    <a:pt x="59" y="30"/>
                  </a:lnTo>
                  <a:lnTo>
                    <a:pt x="93" y="12"/>
                  </a:lnTo>
                  <a:lnTo>
                    <a:pt x="107" y="38"/>
                  </a:lnTo>
                  <a:lnTo>
                    <a:pt x="134" y="30"/>
                  </a:lnTo>
                  <a:lnTo>
                    <a:pt x="134" y="0"/>
                  </a:lnTo>
                  <a:close/>
                </a:path>
              </a:pathLst>
            </a:custGeom>
            <a:solidFill>
              <a:schemeClr val="accent1"/>
            </a:solidFill>
            <a:ln w="0">
              <a:noFill/>
              <a:prstDash val="solid"/>
              <a:round/>
              <a:headEnd/>
              <a:tailEnd/>
            </a:ln>
          </p:spPr>
          <p:txBody>
            <a:bodyPr vert="horz" wrap="square" lIns="68580" tIns="34290" rIns="68580" bIns="34290" numCol="1" anchor="t" anchorCtr="0" compatLnSpc="1">
              <a:prstTxWarp prst="textNoShape">
                <a:avLst/>
              </a:prstTxWarp>
            </a:bodyPr>
            <a:lstStyle/>
            <a:p>
              <a:pPr>
                <a:defRPr/>
              </a:pPr>
              <a:endParaRPr lang="en-US">
                <a:solidFill>
                  <a:prstClr val="black"/>
                </a:solidFill>
                <a:latin typeface="Roboto"/>
              </a:endParaRPr>
            </a:p>
          </p:txBody>
        </p:sp>
        <p:sp>
          <p:nvSpPr>
            <p:cNvPr id="42" name="Freeform 196">
              <a:extLst>
                <a:ext uri="{FF2B5EF4-FFF2-40B4-BE49-F238E27FC236}">
                  <a16:creationId xmlns:a16="http://schemas.microsoft.com/office/drawing/2014/main" id="{4A4EED07-76CB-4B4D-8481-462BE9437839}"/>
                </a:ext>
              </a:extLst>
            </p:cNvPr>
            <p:cNvSpPr>
              <a:spLocks noEditPoints="1"/>
            </p:cNvSpPr>
            <p:nvPr/>
          </p:nvSpPr>
          <p:spPr bwMode="auto">
            <a:xfrm>
              <a:off x="4375151" y="2347667"/>
              <a:ext cx="917188" cy="919968"/>
            </a:xfrm>
            <a:custGeom>
              <a:avLst/>
              <a:gdLst>
                <a:gd name="T0" fmla="*/ 300 w 660"/>
                <a:gd name="T1" fmla="*/ 228 h 662"/>
                <a:gd name="T2" fmla="*/ 258 w 660"/>
                <a:gd name="T3" fmla="*/ 252 h 662"/>
                <a:gd name="T4" fmla="*/ 231 w 660"/>
                <a:gd name="T5" fmla="*/ 291 h 662"/>
                <a:gd name="T6" fmla="*/ 223 w 660"/>
                <a:gd name="T7" fmla="*/ 337 h 662"/>
                <a:gd name="T8" fmla="*/ 236 w 660"/>
                <a:gd name="T9" fmla="*/ 383 h 662"/>
                <a:gd name="T10" fmla="*/ 269 w 660"/>
                <a:gd name="T11" fmla="*/ 419 h 662"/>
                <a:gd name="T12" fmla="*/ 313 w 660"/>
                <a:gd name="T13" fmla="*/ 436 h 662"/>
                <a:gd name="T14" fmla="*/ 359 w 660"/>
                <a:gd name="T15" fmla="*/ 434 h 662"/>
                <a:gd name="T16" fmla="*/ 402 w 660"/>
                <a:gd name="T17" fmla="*/ 410 h 662"/>
                <a:gd name="T18" fmla="*/ 430 w 660"/>
                <a:gd name="T19" fmla="*/ 371 h 662"/>
                <a:gd name="T20" fmla="*/ 438 w 660"/>
                <a:gd name="T21" fmla="*/ 325 h 662"/>
                <a:gd name="T22" fmla="*/ 424 w 660"/>
                <a:gd name="T23" fmla="*/ 279 h 662"/>
                <a:gd name="T24" fmla="*/ 392 w 660"/>
                <a:gd name="T25" fmla="*/ 243 h 662"/>
                <a:gd name="T26" fmla="*/ 347 w 660"/>
                <a:gd name="T27" fmla="*/ 226 h 662"/>
                <a:gd name="T28" fmla="*/ 311 w 660"/>
                <a:gd name="T29" fmla="*/ 0 h 662"/>
                <a:gd name="T30" fmla="*/ 324 w 660"/>
                <a:gd name="T31" fmla="*/ 63 h 662"/>
                <a:gd name="T32" fmla="*/ 380 w 660"/>
                <a:gd name="T33" fmla="*/ 15 h 662"/>
                <a:gd name="T34" fmla="*/ 393 w 660"/>
                <a:gd name="T35" fmla="*/ 8 h 662"/>
                <a:gd name="T36" fmla="*/ 478 w 660"/>
                <a:gd name="T37" fmla="*/ 36 h 662"/>
                <a:gd name="T38" fmla="*/ 459 w 660"/>
                <a:gd name="T39" fmla="*/ 96 h 662"/>
                <a:gd name="T40" fmla="*/ 532 w 660"/>
                <a:gd name="T41" fmla="*/ 82 h 662"/>
                <a:gd name="T42" fmla="*/ 546 w 660"/>
                <a:gd name="T43" fmla="*/ 83 h 662"/>
                <a:gd name="T44" fmla="*/ 607 w 660"/>
                <a:gd name="T45" fmla="*/ 150 h 662"/>
                <a:gd name="T46" fmla="*/ 558 w 660"/>
                <a:gd name="T47" fmla="*/ 192 h 662"/>
                <a:gd name="T48" fmla="*/ 629 w 660"/>
                <a:gd name="T49" fmla="*/ 216 h 662"/>
                <a:gd name="T50" fmla="*/ 642 w 660"/>
                <a:gd name="T51" fmla="*/ 224 h 662"/>
                <a:gd name="T52" fmla="*/ 660 w 660"/>
                <a:gd name="T53" fmla="*/ 312 h 662"/>
                <a:gd name="T54" fmla="*/ 597 w 660"/>
                <a:gd name="T55" fmla="*/ 325 h 662"/>
                <a:gd name="T56" fmla="*/ 647 w 660"/>
                <a:gd name="T57" fmla="*/ 381 h 662"/>
                <a:gd name="T58" fmla="*/ 654 w 660"/>
                <a:gd name="T59" fmla="*/ 395 h 662"/>
                <a:gd name="T60" fmla="*/ 626 w 660"/>
                <a:gd name="T61" fmla="*/ 480 h 662"/>
                <a:gd name="T62" fmla="*/ 565 w 660"/>
                <a:gd name="T63" fmla="*/ 459 h 662"/>
                <a:gd name="T64" fmla="*/ 579 w 660"/>
                <a:gd name="T65" fmla="*/ 533 h 662"/>
                <a:gd name="T66" fmla="*/ 578 w 660"/>
                <a:gd name="T67" fmla="*/ 548 h 662"/>
                <a:gd name="T68" fmla="*/ 512 w 660"/>
                <a:gd name="T69" fmla="*/ 607 h 662"/>
                <a:gd name="T70" fmla="*/ 469 w 660"/>
                <a:gd name="T71" fmla="*/ 560 h 662"/>
                <a:gd name="T72" fmla="*/ 444 w 660"/>
                <a:gd name="T73" fmla="*/ 630 h 662"/>
                <a:gd name="T74" fmla="*/ 436 w 660"/>
                <a:gd name="T75" fmla="*/ 642 h 662"/>
                <a:gd name="T76" fmla="*/ 350 w 660"/>
                <a:gd name="T77" fmla="*/ 662 h 662"/>
                <a:gd name="T78" fmla="*/ 335 w 660"/>
                <a:gd name="T79" fmla="*/ 599 h 662"/>
                <a:gd name="T80" fmla="*/ 279 w 660"/>
                <a:gd name="T81" fmla="*/ 647 h 662"/>
                <a:gd name="T82" fmla="*/ 267 w 660"/>
                <a:gd name="T83" fmla="*/ 654 h 662"/>
                <a:gd name="T84" fmla="*/ 182 w 660"/>
                <a:gd name="T85" fmla="*/ 626 h 662"/>
                <a:gd name="T86" fmla="*/ 202 w 660"/>
                <a:gd name="T87" fmla="*/ 566 h 662"/>
                <a:gd name="T88" fmla="*/ 128 w 660"/>
                <a:gd name="T89" fmla="*/ 580 h 662"/>
                <a:gd name="T90" fmla="*/ 114 w 660"/>
                <a:gd name="T91" fmla="*/ 579 h 662"/>
                <a:gd name="T92" fmla="*/ 54 w 660"/>
                <a:gd name="T93" fmla="*/ 512 h 662"/>
                <a:gd name="T94" fmla="*/ 102 w 660"/>
                <a:gd name="T95" fmla="*/ 470 h 662"/>
                <a:gd name="T96" fmla="*/ 30 w 660"/>
                <a:gd name="T97" fmla="*/ 446 h 662"/>
                <a:gd name="T98" fmla="*/ 18 w 660"/>
                <a:gd name="T99" fmla="*/ 438 h 662"/>
                <a:gd name="T100" fmla="*/ 0 w 660"/>
                <a:gd name="T101" fmla="*/ 350 h 662"/>
                <a:gd name="T102" fmla="*/ 63 w 660"/>
                <a:gd name="T103" fmla="*/ 337 h 662"/>
                <a:gd name="T104" fmla="*/ 13 w 660"/>
                <a:gd name="T105" fmla="*/ 281 h 662"/>
                <a:gd name="T106" fmla="*/ 7 w 660"/>
                <a:gd name="T107" fmla="*/ 267 h 662"/>
                <a:gd name="T108" fmla="*/ 34 w 660"/>
                <a:gd name="T109" fmla="*/ 182 h 662"/>
                <a:gd name="T110" fmla="*/ 96 w 660"/>
                <a:gd name="T111" fmla="*/ 203 h 662"/>
                <a:gd name="T112" fmla="*/ 81 w 660"/>
                <a:gd name="T113" fmla="*/ 129 h 662"/>
                <a:gd name="T114" fmla="*/ 81 w 660"/>
                <a:gd name="T115" fmla="*/ 114 h 662"/>
                <a:gd name="T116" fmla="*/ 148 w 660"/>
                <a:gd name="T117" fmla="*/ 55 h 662"/>
                <a:gd name="T118" fmla="*/ 191 w 660"/>
                <a:gd name="T119" fmla="*/ 102 h 662"/>
                <a:gd name="T120" fmla="*/ 215 w 660"/>
                <a:gd name="T121" fmla="*/ 32 h 662"/>
                <a:gd name="T122" fmla="*/ 223 w 660"/>
                <a:gd name="T123" fmla="*/ 20 h 662"/>
                <a:gd name="T124" fmla="*/ 311 w 660"/>
                <a:gd name="T125" fmla="*/ 0 h 6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60" h="662">
                  <a:moveTo>
                    <a:pt x="324" y="224"/>
                  </a:moveTo>
                  <a:lnTo>
                    <a:pt x="300" y="228"/>
                  </a:lnTo>
                  <a:lnTo>
                    <a:pt x="278" y="237"/>
                  </a:lnTo>
                  <a:lnTo>
                    <a:pt x="258" y="252"/>
                  </a:lnTo>
                  <a:lnTo>
                    <a:pt x="241" y="270"/>
                  </a:lnTo>
                  <a:lnTo>
                    <a:pt x="231" y="291"/>
                  </a:lnTo>
                  <a:lnTo>
                    <a:pt x="224" y="313"/>
                  </a:lnTo>
                  <a:lnTo>
                    <a:pt x="223" y="337"/>
                  </a:lnTo>
                  <a:lnTo>
                    <a:pt x="227" y="360"/>
                  </a:lnTo>
                  <a:lnTo>
                    <a:pt x="236" y="383"/>
                  </a:lnTo>
                  <a:lnTo>
                    <a:pt x="250" y="402"/>
                  </a:lnTo>
                  <a:lnTo>
                    <a:pt x="269" y="419"/>
                  </a:lnTo>
                  <a:lnTo>
                    <a:pt x="290" y="431"/>
                  </a:lnTo>
                  <a:lnTo>
                    <a:pt x="313" y="436"/>
                  </a:lnTo>
                  <a:lnTo>
                    <a:pt x="337" y="438"/>
                  </a:lnTo>
                  <a:lnTo>
                    <a:pt x="359" y="434"/>
                  </a:lnTo>
                  <a:lnTo>
                    <a:pt x="381" y="425"/>
                  </a:lnTo>
                  <a:lnTo>
                    <a:pt x="402" y="410"/>
                  </a:lnTo>
                  <a:lnTo>
                    <a:pt x="418" y="392"/>
                  </a:lnTo>
                  <a:lnTo>
                    <a:pt x="430" y="371"/>
                  </a:lnTo>
                  <a:lnTo>
                    <a:pt x="436" y="349"/>
                  </a:lnTo>
                  <a:lnTo>
                    <a:pt x="438" y="325"/>
                  </a:lnTo>
                  <a:lnTo>
                    <a:pt x="434" y="302"/>
                  </a:lnTo>
                  <a:lnTo>
                    <a:pt x="424" y="279"/>
                  </a:lnTo>
                  <a:lnTo>
                    <a:pt x="410" y="260"/>
                  </a:lnTo>
                  <a:lnTo>
                    <a:pt x="392" y="243"/>
                  </a:lnTo>
                  <a:lnTo>
                    <a:pt x="369" y="231"/>
                  </a:lnTo>
                  <a:lnTo>
                    <a:pt x="347" y="226"/>
                  </a:lnTo>
                  <a:lnTo>
                    <a:pt x="324" y="224"/>
                  </a:lnTo>
                  <a:close/>
                  <a:moveTo>
                    <a:pt x="311" y="0"/>
                  </a:moveTo>
                  <a:lnTo>
                    <a:pt x="313" y="11"/>
                  </a:lnTo>
                  <a:lnTo>
                    <a:pt x="324" y="63"/>
                  </a:lnTo>
                  <a:lnTo>
                    <a:pt x="364" y="66"/>
                  </a:lnTo>
                  <a:lnTo>
                    <a:pt x="380" y="15"/>
                  </a:lnTo>
                  <a:lnTo>
                    <a:pt x="384" y="4"/>
                  </a:lnTo>
                  <a:lnTo>
                    <a:pt x="393" y="8"/>
                  </a:lnTo>
                  <a:lnTo>
                    <a:pt x="469" y="32"/>
                  </a:lnTo>
                  <a:lnTo>
                    <a:pt x="478" y="36"/>
                  </a:lnTo>
                  <a:lnTo>
                    <a:pt x="476" y="45"/>
                  </a:lnTo>
                  <a:lnTo>
                    <a:pt x="459" y="96"/>
                  </a:lnTo>
                  <a:lnTo>
                    <a:pt x="491" y="118"/>
                  </a:lnTo>
                  <a:lnTo>
                    <a:pt x="532" y="82"/>
                  </a:lnTo>
                  <a:lnTo>
                    <a:pt x="540" y="75"/>
                  </a:lnTo>
                  <a:lnTo>
                    <a:pt x="546" y="83"/>
                  </a:lnTo>
                  <a:lnTo>
                    <a:pt x="599" y="142"/>
                  </a:lnTo>
                  <a:lnTo>
                    <a:pt x="607" y="150"/>
                  </a:lnTo>
                  <a:lnTo>
                    <a:pt x="599" y="156"/>
                  </a:lnTo>
                  <a:lnTo>
                    <a:pt x="558" y="192"/>
                  </a:lnTo>
                  <a:lnTo>
                    <a:pt x="576" y="227"/>
                  </a:lnTo>
                  <a:lnTo>
                    <a:pt x="629" y="216"/>
                  </a:lnTo>
                  <a:lnTo>
                    <a:pt x="639" y="214"/>
                  </a:lnTo>
                  <a:lnTo>
                    <a:pt x="642" y="224"/>
                  </a:lnTo>
                  <a:lnTo>
                    <a:pt x="658" y="302"/>
                  </a:lnTo>
                  <a:lnTo>
                    <a:pt x="660" y="312"/>
                  </a:lnTo>
                  <a:lnTo>
                    <a:pt x="650" y="313"/>
                  </a:lnTo>
                  <a:lnTo>
                    <a:pt x="597" y="325"/>
                  </a:lnTo>
                  <a:lnTo>
                    <a:pt x="595" y="364"/>
                  </a:lnTo>
                  <a:lnTo>
                    <a:pt x="647" y="381"/>
                  </a:lnTo>
                  <a:lnTo>
                    <a:pt x="656" y="384"/>
                  </a:lnTo>
                  <a:lnTo>
                    <a:pt x="654" y="395"/>
                  </a:lnTo>
                  <a:lnTo>
                    <a:pt x="629" y="469"/>
                  </a:lnTo>
                  <a:lnTo>
                    <a:pt x="626" y="480"/>
                  </a:lnTo>
                  <a:lnTo>
                    <a:pt x="616" y="476"/>
                  </a:lnTo>
                  <a:lnTo>
                    <a:pt x="565" y="459"/>
                  </a:lnTo>
                  <a:lnTo>
                    <a:pt x="542" y="493"/>
                  </a:lnTo>
                  <a:lnTo>
                    <a:pt x="579" y="533"/>
                  </a:lnTo>
                  <a:lnTo>
                    <a:pt x="586" y="540"/>
                  </a:lnTo>
                  <a:lnTo>
                    <a:pt x="578" y="548"/>
                  </a:lnTo>
                  <a:lnTo>
                    <a:pt x="520" y="600"/>
                  </a:lnTo>
                  <a:lnTo>
                    <a:pt x="512" y="607"/>
                  </a:lnTo>
                  <a:lnTo>
                    <a:pt x="506" y="600"/>
                  </a:lnTo>
                  <a:lnTo>
                    <a:pt x="469" y="560"/>
                  </a:lnTo>
                  <a:lnTo>
                    <a:pt x="434" y="578"/>
                  </a:lnTo>
                  <a:lnTo>
                    <a:pt x="444" y="630"/>
                  </a:lnTo>
                  <a:lnTo>
                    <a:pt x="447" y="641"/>
                  </a:lnTo>
                  <a:lnTo>
                    <a:pt x="436" y="642"/>
                  </a:lnTo>
                  <a:lnTo>
                    <a:pt x="359" y="659"/>
                  </a:lnTo>
                  <a:lnTo>
                    <a:pt x="350" y="662"/>
                  </a:lnTo>
                  <a:lnTo>
                    <a:pt x="347" y="651"/>
                  </a:lnTo>
                  <a:lnTo>
                    <a:pt x="335" y="599"/>
                  </a:lnTo>
                  <a:lnTo>
                    <a:pt x="296" y="596"/>
                  </a:lnTo>
                  <a:lnTo>
                    <a:pt x="279" y="647"/>
                  </a:lnTo>
                  <a:lnTo>
                    <a:pt x="276" y="658"/>
                  </a:lnTo>
                  <a:lnTo>
                    <a:pt x="267" y="654"/>
                  </a:lnTo>
                  <a:lnTo>
                    <a:pt x="191" y="630"/>
                  </a:lnTo>
                  <a:lnTo>
                    <a:pt x="182" y="626"/>
                  </a:lnTo>
                  <a:lnTo>
                    <a:pt x="185" y="617"/>
                  </a:lnTo>
                  <a:lnTo>
                    <a:pt x="202" y="566"/>
                  </a:lnTo>
                  <a:lnTo>
                    <a:pt x="168" y="544"/>
                  </a:lnTo>
                  <a:lnTo>
                    <a:pt x="128" y="580"/>
                  </a:lnTo>
                  <a:lnTo>
                    <a:pt x="121" y="587"/>
                  </a:lnTo>
                  <a:lnTo>
                    <a:pt x="114" y="579"/>
                  </a:lnTo>
                  <a:lnTo>
                    <a:pt x="60" y="520"/>
                  </a:lnTo>
                  <a:lnTo>
                    <a:pt x="54" y="512"/>
                  </a:lnTo>
                  <a:lnTo>
                    <a:pt x="62" y="506"/>
                  </a:lnTo>
                  <a:lnTo>
                    <a:pt x="102" y="470"/>
                  </a:lnTo>
                  <a:lnTo>
                    <a:pt x="84" y="434"/>
                  </a:lnTo>
                  <a:lnTo>
                    <a:pt x="30" y="446"/>
                  </a:lnTo>
                  <a:lnTo>
                    <a:pt x="21" y="448"/>
                  </a:lnTo>
                  <a:lnTo>
                    <a:pt x="18" y="438"/>
                  </a:lnTo>
                  <a:lnTo>
                    <a:pt x="1" y="360"/>
                  </a:lnTo>
                  <a:lnTo>
                    <a:pt x="0" y="350"/>
                  </a:lnTo>
                  <a:lnTo>
                    <a:pt x="9" y="349"/>
                  </a:lnTo>
                  <a:lnTo>
                    <a:pt x="63" y="337"/>
                  </a:lnTo>
                  <a:lnTo>
                    <a:pt x="64" y="298"/>
                  </a:lnTo>
                  <a:lnTo>
                    <a:pt x="13" y="281"/>
                  </a:lnTo>
                  <a:lnTo>
                    <a:pt x="4" y="278"/>
                  </a:lnTo>
                  <a:lnTo>
                    <a:pt x="7" y="267"/>
                  </a:lnTo>
                  <a:lnTo>
                    <a:pt x="32" y="193"/>
                  </a:lnTo>
                  <a:lnTo>
                    <a:pt x="34" y="182"/>
                  </a:lnTo>
                  <a:lnTo>
                    <a:pt x="45" y="186"/>
                  </a:lnTo>
                  <a:lnTo>
                    <a:pt x="96" y="203"/>
                  </a:lnTo>
                  <a:lnTo>
                    <a:pt x="117" y="169"/>
                  </a:lnTo>
                  <a:lnTo>
                    <a:pt x="81" y="129"/>
                  </a:lnTo>
                  <a:lnTo>
                    <a:pt x="73" y="122"/>
                  </a:lnTo>
                  <a:lnTo>
                    <a:pt x="81" y="114"/>
                  </a:lnTo>
                  <a:lnTo>
                    <a:pt x="140" y="62"/>
                  </a:lnTo>
                  <a:lnTo>
                    <a:pt x="148" y="55"/>
                  </a:lnTo>
                  <a:lnTo>
                    <a:pt x="155" y="62"/>
                  </a:lnTo>
                  <a:lnTo>
                    <a:pt x="191" y="102"/>
                  </a:lnTo>
                  <a:lnTo>
                    <a:pt x="227" y="84"/>
                  </a:lnTo>
                  <a:lnTo>
                    <a:pt x="215" y="32"/>
                  </a:lnTo>
                  <a:lnTo>
                    <a:pt x="214" y="21"/>
                  </a:lnTo>
                  <a:lnTo>
                    <a:pt x="223" y="20"/>
                  </a:lnTo>
                  <a:lnTo>
                    <a:pt x="300" y="3"/>
                  </a:lnTo>
                  <a:lnTo>
                    <a:pt x="311" y="0"/>
                  </a:lnTo>
                  <a:close/>
                </a:path>
              </a:pathLst>
            </a:custGeom>
            <a:solidFill>
              <a:schemeClr val="accent1"/>
            </a:solidFill>
            <a:ln w="0">
              <a:noFill/>
              <a:prstDash val="solid"/>
              <a:round/>
              <a:headEnd/>
              <a:tailEnd/>
            </a:ln>
          </p:spPr>
          <p:txBody>
            <a:bodyPr vert="horz" wrap="square" lIns="68580" tIns="34290" rIns="68580" bIns="34290" numCol="1" anchor="t" anchorCtr="0" compatLnSpc="1">
              <a:prstTxWarp prst="textNoShape">
                <a:avLst/>
              </a:prstTxWarp>
            </a:bodyPr>
            <a:lstStyle/>
            <a:p>
              <a:pPr>
                <a:defRPr/>
              </a:pPr>
              <a:endParaRPr lang="en-US">
                <a:solidFill>
                  <a:prstClr val="black"/>
                </a:solidFill>
                <a:latin typeface="Roboto"/>
              </a:endParaRPr>
            </a:p>
          </p:txBody>
        </p:sp>
        <p:sp>
          <p:nvSpPr>
            <p:cNvPr id="43" name="Freeform 197">
              <a:extLst>
                <a:ext uri="{FF2B5EF4-FFF2-40B4-BE49-F238E27FC236}">
                  <a16:creationId xmlns:a16="http://schemas.microsoft.com/office/drawing/2014/main" id="{D41FA55A-2372-497E-B12B-BD84F2200BA0}"/>
                </a:ext>
              </a:extLst>
            </p:cNvPr>
            <p:cNvSpPr>
              <a:spLocks noEditPoints="1"/>
            </p:cNvSpPr>
            <p:nvPr/>
          </p:nvSpPr>
          <p:spPr bwMode="auto">
            <a:xfrm>
              <a:off x="6408251" y="2324042"/>
              <a:ext cx="322406" cy="322406"/>
            </a:xfrm>
            <a:custGeom>
              <a:avLst/>
              <a:gdLst>
                <a:gd name="T0" fmla="*/ 104 w 232"/>
                <a:gd name="T1" fmla="*/ 80 h 232"/>
                <a:gd name="T2" fmla="*/ 83 w 232"/>
                <a:gd name="T3" fmla="*/ 100 h 232"/>
                <a:gd name="T4" fmla="*/ 81 w 232"/>
                <a:gd name="T5" fmla="*/ 129 h 232"/>
                <a:gd name="T6" fmla="*/ 101 w 232"/>
                <a:gd name="T7" fmla="*/ 150 h 232"/>
                <a:gd name="T8" fmla="*/ 129 w 232"/>
                <a:gd name="T9" fmla="*/ 151 h 232"/>
                <a:gd name="T10" fmla="*/ 151 w 232"/>
                <a:gd name="T11" fmla="*/ 131 h 232"/>
                <a:gd name="T12" fmla="*/ 152 w 232"/>
                <a:gd name="T13" fmla="*/ 104 h 232"/>
                <a:gd name="T14" fmla="*/ 133 w 232"/>
                <a:gd name="T15" fmla="*/ 82 h 232"/>
                <a:gd name="T16" fmla="*/ 110 w 232"/>
                <a:gd name="T17" fmla="*/ 0 h 232"/>
                <a:gd name="T18" fmla="*/ 114 w 232"/>
                <a:gd name="T19" fmla="*/ 21 h 232"/>
                <a:gd name="T20" fmla="*/ 134 w 232"/>
                <a:gd name="T21" fmla="*/ 4 h 232"/>
                <a:gd name="T22" fmla="*/ 139 w 232"/>
                <a:gd name="T23" fmla="*/ 2 h 232"/>
                <a:gd name="T24" fmla="*/ 169 w 232"/>
                <a:gd name="T25" fmla="*/ 12 h 232"/>
                <a:gd name="T26" fmla="*/ 161 w 232"/>
                <a:gd name="T27" fmla="*/ 33 h 232"/>
                <a:gd name="T28" fmla="*/ 173 w 232"/>
                <a:gd name="T29" fmla="*/ 41 h 232"/>
                <a:gd name="T30" fmla="*/ 190 w 232"/>
                <a:gd name="T31" fmla="*/ 25 h 232"/>
                <a:gd name="T32" fmla="*/ 211 w 232"/>
                <a:gd name="T33" fmla="*/ 49 h 232"/>
                <a:gd name="T34" fmla="*/ 211 w 232"/>
                <a:gd name="T35" fmla="*/ 54 h 232"/>
                <a:gd name="T36" fmla="*/ 201 w 232"/>
                <a:gd name="T37" fmla="*/ 74 h 232"/>
                <a:gd name="T38" fmla="*/ 222 w 232"/>
                <a:gd name="T39" fmla="*/ 75 h 232"/>
                <a:gd name="T40" fmla="*/ 226 w 232"/>
                <a:gd name="T41" fmla="*/ 78 h 232"/>
                <a:gd name="T42" fmla="*/ 232 w 232"/>
                <a:gd name="T43" fmla="*/ 109 h 232"/>
                <a:gd name="T44" fmla="*/ 211 w 232"/>
                <a:gd name="T45" fmla="*/ 113 h 232"/>
                <a:gd name="T46" fmla="*/ 228 w 232"/>
                <a:gd name="T47" fmla="*/ 134 h 232"/>
                <a:gd name="T48" fmla="*/ 231 w 232"/>
                <a:gd name="T49" fmla="*/ 138 h 232"/>
                <a:gd name="T50" fmla="*/ 220 w 232"/>
                <a:gd name="T51" fmla="*/ 168 h 232"/>
                <a:gd name="T52" fmla="*/ 199 w 232"/>
                <a:gd name="T53" fmla="*/ 160 h 232"/>
                <a:gd name="T54" fmla="*/ 191 w 232"/>
                <a:gd name="T55" fmla="*/ 172 h 232"/>
                <a:gd name="T56" fmla="*/ 206 w 232"/>
                <a:gd name="T57" fmla="*/ 189 h 232"/>
                <a:gd name="T58" fmla="*/ 184 w 232"/>
                <a:gd name="T59" fmla="*/ 210 h 232"/>
                <a:gd name="T60" fmla="*/ 178 w 232"/>
                <a:gd name="T61" fmla="*/ 210 h 232"/>
                <a:gd name="T62" fmla="*/ 159 w 232"/>
                <a:gd name="T63" fmla="*/ 199 h 232"/>
                <a:gd name="T64" fmla="*/ 157 w 232"/>
                <a:gd name="T65" fmla="*/ 220 h 232"/>
                <a:gd name="T66" fmla="*/ 155 w 232"/>
                <a:gd name="T67" fmla="*/ 226 h 232"/>
                <a:gd name="T68" fmla="*/ 123 w 232"/>
                <a:gd name="T69" fmla="*/ 232 h 232"/>
                <a:gd name="T70" fmla="*/ 119 w 232"/>
                <a:gd name="T71" fmla="*/ 210 h 232"/>
                <a:gd name="T72" fmla="*/ 98 w 232"/>
                <a:gd name="T73" fmla="*/ 227 h 232"/>
                <a:gd name="T74" fmla="*/ 95 w 232"/>
                <a:gd name="T75" fmla="*/ 229 h 232"/>
                <a:gd name="T76" fmla="*/ 64 w 232"/>
                <a:gd name="T77" fmla="*/ 219 h 232"/>
                <a:gd name="T78" fmla="*/ 72 w 232"/>
                <a:gd name="T79" fmla="*/ 198 h 232"/>
                <a:gd name="T80" fmla="*/ 60 w 232"/>
                <a:gd name="T81" fmla="*/ 190 h 232"/>
                <a:gd name="T82" fmla="*/ 43 w 232"/>
                <a:gd name="T83" fmla="*/ 206 h 232"/>
                <a:gd name="T84" fmla="*/ 22 w 232"/>
                <a:gd name="T85" fmla="*/ 182 h 232"/>
                <a:gd name="T86" fmla="*/ 22 w 232"/>
                <a:gd name="T87" fmla="*/ 177 h 232"/>
                <a:gd name="T88" fmla="*/ 33 w 232"/>
                <a:gd name="T89" fmla="*/ 159 h 232"/>
                <a:gd name="T90" fmla="*/ 12 w 232"/>
                <a:gd name="T91" fmla="*/ 156 h 232"/>
                <a:gd name="T92" fmla="*/ 7 w 232"/>
                <a:gd name="T93" fmla="*/ 154 h 232"/>
                <a:gd name="T94" fmla="*/ 0 w 232"/>
                <a:gd name="T95" fmla="*/ 122 h 232"/>
                <a:gd name="T96" fmla="*/ 22 w 232"/>
                <a:gd name="T97" fmla="*/ 118 h 232"/>
                <a:gd name="T98" fmla="*/ 5 w 232"/>
                <a:gd name="T99" fmla="*/ 99 h 232"/>
                <a:gd name="T100" fmla="*/ 3 w 232"/>
                <a:gd name="T101" fmla="*/ 93 h 232"/>
                <a:gd name="T102" fmla="*/ 13 w 232"/>
                <a:gd name="T103" fmla="*/ 63 h 232"/>
                <a:gd name="T104" fmla="*/ 34 w 232"/>
                <a:gd name="T105" fmla="*/ 71 h 232"/>
                <a:gd name="T106" fmla="*/ 42 w 232"/>
                <a:gd name="T107" fmla="*/ 59 h 232"/>
                <a:gd name="T108" fmla="*/ 26 w 232"/>
                <a:gd name="T109" fmla="*/ 42 h 232"/>
                <a:gd name="T110" fmla="*/ 50 w 232"/>
                <a:gd name="T111" fmla="*/ 21 h 232"/>
                <a:gd name="T112" fmla="*/ 55 w 232"/>
                <a:gd name="T113" fmla="*/ 21 h 232"/>
                <a:gd name="T114" fmla="*/ 74 w 232"/>
                <a:gd name="T115" fmla="*/ 32 h 232"/>
                <a:gd name="T116" fmla="*/ 76 w 232"/>
                <a:gd name="T117" fmla="*/ 11 h 232"/>
                <a:gd name="T118" fmla="*/ 79 w 232"/>
                <a:gd name="T119" fmla="*/ 7 h 232"/>
                <a:gd name="T120" fmla="*/ 110 w 232"/>
                <a:gd name="T121" fmla="*/ 0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32" h="232">
                  <a:moveTo>
                    <a:pt x="118" y="78"/>
                  </a:moveTo>
                  <a:lnTo>
                    <a:pt x="104" y="80"/>
                  </a:lnTo>
                  <a:lnTo>
                    <a:pt x="92" y="88"/>
                  </a:lnTo>
                  <a:lnTo>
                    <a:pt x="83" y="100"/>
                  </a:lnTo>
                  <a:lnTo>
                    <a:pt x="79" y="114"/>
                  </a:lnTo>
                  <a:lnTo>
                    <a:pt x="81" y="129"/>
                  </a:lnTo>
                  <a:lnTo>
                    <a:pt x="89" y="140"/>
                  </a:lnTo>
                  <a:lnTo>
                    <a:pt x="101" y="150"/>
                  </a:lnTo>
                  <a:lnTo>
                    <a:pt x="114" y="154"/>
                  </a:lnTo>
                  <a:lnTo>
                    <a:pt x="129" y="151"/>
                  </a:lnTo>
                  <a:lnTo>
                    <a:pt x="142" y="143"/>
                  </a:lnTo>
                  <a:lnTo>
                    <a:pt x="151" y="131"/>
                  </a:lnTo>
                  <a:lnTo>
                    <a:pt x="155" y="118"/>
                  </a:lnTo>
                  <a:lnTo>
                    <a:pt x="152" y="104"/>
                  </a:lnTo>
                  <a:lnTo>
                    <a:pt x="144" y="91"/>
                  </a:lnTo>
                  <a:lnTo>
                    <a:pt x="133" y="82"/>
                  </a:lnTo>
                  <a:lnTo>
                    <a:pt x="118" y="78"/>
                  </a:lnTo>
                  <a:close/>
                  <a:moveTo>
                    <a:pt x="110" y="0"/>
                  </a:moveTo>
                  <a:lnTo>
                    <a:pt x="110" y="3"/>
                  </a:lnTo>
                  <a:lnTo>
                    <a:pt x="114" y="21"/>
                  </a:lnTo>
                  <a:lnTo>
                    <a:pt x="129" y="23"/>
                  </a:lnTo>
                  <a:lnTo>
                    <a:pt x="134" y="4"/>
                  </a:lnTo>
                  <a:lnTo>
                    <a:pt x="135" y="2"/>
                  </a:lnTo>
                  <a:lnTo>
                    <a:pt x="139" y="2"/>
                  </a:lnTo>
                  <a:lnTo>
                    <a:pt x="165" y="11"/>
                  </a:lnTo>
                  <a:lnTo>
                    <a:pt x="169" y="12"/>
                  </a:lnTo>
                  <a:lnTo>
                    <a:pt x="168" y="15"/>
                  </a:lnTo>
                  <a:lnTo>
                    <a:pt x="161" y="33"/>
                  </a:lnTo>
                  <a:lnTo>
                    <a:pt x="168" y="37"/>
                  </a:lnTo>
                  <a:lnTo>
                    <a:pt x="173" y="41"/>
                  </a:lnTo>
                  <a:lnTo>
                    <a:pt x="188" y="28"/>
                  </a:lnTo>
                  <a:lnTo>
                    <a:pt x="190" y="25"/>
                  </a:lnTo>
                  <a:lnTo>
                    <a:pt x="193" y="29"/>
                  </a:lnTo>
                  <a:lnTo>
                    <a:pt x="211" y="49"/>
                  </a:lnTo>
                  <a:lnTo>
                    <a:pt x="214" y="51"/>
                  </a:lnTo>
                  <a:lnTo>
                    <a:pt x="211" y="54"/>
                  </a:lnTo>
                  <a:lnTo>
                    <a:pt x="197" y="67"/>
                  </a:lnTo>
                  <a:lnTo>
                    <a:pt x="201" y="74"/>
                  </a:lnTo>
                  <a:lnTo>
                    <a:pt x="203" y="79"/>
                  </a:lnTo>
                  <a:lnTo>
                    <a:pt x="222" y="75"/>
                  </a:lnTo>
                  <a:lnTo>
                    <a:pt x="226" y="75"/>
                  </a:lnTo>
                  <a:lnTo>
                    <a:pt x="226" y="78"/>
                  </a:lnTo>
                  <a:lnTo>
                    <a:pt x="232" y="105"/>
                  </a:lnTo>
                  <a:lnTo>
                    <a:pt x="232" y="109"/>
                  </a:lnTo>
                  <a:lnTo>
                    <a:pt x="229" y="109"/>
                  </a:lnTo>
                  <a:lnTo>
                    <a:pt x="211" y="113"/>
                  </a:lnTo>
                  <a:lnTo>
                    <a:pt x="210" y="127"/>
                  </a:lnTo>
                  <a:lnTo>
                    <a:pt x="228" y="134"/>
                  </a:lnTo>
                  <a:lnTo>
                    <a:pt x="231" y="134"/>
                  </a:lnTo>
                  <a:lnTo>
                    <a:pt x="231" y="138"/>
                  </a:lnTo>
                  <a:lnTo>
                    <a:pt x="222" y="164"/>
                  </a:lnTo>
                  <a:lnTo>
                    <a:pt x="220" y="168"/>
                  </a:lnTo>
                  <a:lnTo>
                    <a:pt x="218" y="167"/>
                  </a:lnTo>
                  <a:lnTo>
                    <a:pt x="199" y="160"/>
                  </a:lnTo>
                  <a:lnTo>
                    <a:pt x="195" y="167"/>
                  </a:lnTo>
                  <a:lnTo>
                    <a:pt x="191" y="172"/>
                  </a:lnTo>
                  <a:lnTo>
                    <a:pt x="205" y="186"/>
                  </a:lnTo>
                  <a:lnTo>
                    <a:pt x="206" y="189"/>
                  </a:lnTo>
                  <a:lnTo>
                    <a:pt x="203" y="192"/>
                  </a:lnTo>
                  <a:lnTo>
                    <a:pt x="184" y="210"/>
                  </a:lnTo>
                  <a:lnTo>
                    <a:pt x="181" y="212"/>
                  </a:lnTo>
                  <a:lnTo>
                    <a:pt x="178" y="210"/>
                  </a:lnTo>
                  <a:lnTo>
                    <a:pt x="165" y="195"/>
                  </a:lnTo>
                  <a:lnTo>
                    <a:pt x="159" y="199"/>
                  </a:lnTo>
                  <a:lnTo>
                    <a:pt x="153" y="202"/>
                  </a:lnTo>
                  <a:lnTo>
                    <a:pt x="157" y="220"/>
                  </a:lnTo>
                  <a:lnTo>
                    <a:pt x="157" y="224"/>
                  </a:lnTo>
                  <a:lnTo>
                    <a:pt x="155" y="226"/>
                  </a:lnTo>
                  <a:lnTo>
                    <a:pt x="127" y="231"/>
                  </a:lnTo>
                  <a:lnTo>
                    <a:pt x="123" y="232"/>
                  </a:lnTo>
                  <a:lnTo>
                    <a:pt x="123" y="228"/>
                  </a:lnTo>
                  <a:lnTo>
                    <a:pt x="119" y="210"/>
                  </a:lnTo>
                  <a:lnTo>
                    <a:pt x="105" y="209"/>
                  </a:lnTo>
                  <a:lnTo>
                    <a:pt x="98" y="227"/>
                  </a:lnTo>
                  <a:lnTo>
                    <a:pt x="98" y="231"/>
                  </a:lnTo>
                  <a:lnTo>
                    <a:pt x="95" y="229"/>
                  </a:lnTo>
                  <a:lnTo>
                    <a:pt x="68" y="220"/>
                  </a:lnTo>
                  <a:lnTo>
                    <a:pt x="64" y="219"/>
                  </a:lnTo>
                  <a:lnTo>
                    <a:pt x="66" y="216"/>
                  </a:lnTo>
                  <a:lnTo>
                    <a:pt x="72" y="198"/>
                  </a:lnTo>
                  <a:lnTo>
                    <a:pt x="66" y="194"/>
                  </a:lnTo>
                  <a:lnTo>
                    <a:pt x="60" y="190"/>
                  </a:lnTo>
                  <a:lnTo>
                    <a:pt x="46" y="203"/>
                  </a:lnTo>
                  <a:lnTo>
                    <a:pt x="43" y="206"/>
                  </a:lnTo>
                  <a:lnTo>
                    <a:pt x="41" y="203"/>
                  </a:lnTo>
                  <a:lnTo>
                    <a:pt x="22" y="182"/>
                  </a:lnTo>
                  <a:lnTo>
                    <a:pt x="20" y="180"/>
                  </a:lnTo>
                  <a:lnTo>
                    <a:pt x="22" y="177"/>
                  </a:lnTo>
                  <a:lnTo>
                    <a:pt x="37" y="164"/>
                  </a:lnTo>
                  <a:lnTo>
                    <a:pt x="33" y="159"/>
                  </a:lnTo>
                  <a:lnTo>
                    <a:pt x="30" y="152"/>
                  </a:lnTo>
                  <a:lnTo>
                    <a:pt x="12" y="156"/>
                  </a:lnTo>
                  <a:lnTo>
                    <a:pt x="8" y="156"/>
                  </a:lnTo>
                  <a:lnTo>
                    <a:pt x="7" y="154"/>
                  </a:lnTo>
                  <a:lnTo>
                    <a:pt x="2" y="126"/>
                  </a:lnTo>
                  <a:lnTo>
                    <a:pt x="0" y="122"/>
                  </a:lnTo>
                  <a:lnTo>
                    <a:pt x="4" y="122"/>
                  </a:lnTo>
                  <a:lnTo>
                    <a:pt x="22" y="118"/>
                  </a:lnTo>
                  <a:lnTo>
                    <a:pt x="24" y="104"/>
                  </a:lnTo>
                  <a:lnTo>
                    <a:pt x="5" y="99"/>
                  </a:lnTo>
                  <a:lnTo>
                    <a:pt x="2" y="97"/>
                  </a:lnTo>
                  <a:lnTo>
                    <a:pt x="3" y="93"/>
                  </a:lnTo>
                  <a:lnTo>
                    <a:pt x="12" y="67"/>
                  </a:lnTo>
                  <a:lnTo>
                    <a:pt x="13" y="63"/>
                  </a:lnTo>
                  <a:lnTo>
                    <a:pt x="16" y="64"/>
                  </a:lnTo>
                  <a:lnTo>
                    <a:pt x="34" y="71"/>
                  </a:lnTo>
                  <a:lnTo>
                    <a:pt x="38" y="64"/>
                  </a:lnTo>
                  <a:lnTo>
                    <a:pt x="42" y="59"/>
                  </a:lnTo>
                  <a:lnTo>
                    <a:pt x="29" y="45"/>
                  </a:lnTo>
                  <a:lnTo>
                    <a:pt x="26" y="42"/>
                  </a:lnTo>
                  <a:lnTo>
                    <a:pt x="29" y="40"/>
                  </a:lnTo>
                  <a:lnTo>
                    <a:pt x="50" y="21"/>
                  </a:lnTo>
                  <a:lnTo>
                    <a:pt x="53" y="19"/>
                  </a:lnTo>
                  <a:lnTo>
                    <a:pt x="55" y="21"/>
                  </a:lnTo>
                  <a:lnTo>
                    <a:pt x="68" y="36"/>
                  </a:lnTo>
                  <a:lnTo>
                    <a:pt x="74" y="32"/>
                  </a:lnTo>
                  <a:lnTo>
                    <a:pt x="80" y="29"/>
                  </a:lnTo>
                  <a:lnTo>
                    <a:pt x="76" y="11"/>
                  </a:lnTo>
                  <a:lnTo>
                    <a:pt x="76" y="7"/>
                  </a:lnTo>
                  <a:lnTo>
                    <a:pt x="79" y="7"/>
                  </a:lnTo>
                  <a:lnTo>
                    <a:pt x="106" y="0"/>
                  </a:lnTo>
                  <a:lnTo>
                    <a:pt x="110" y="0"/>
                  </a:lnTo>
                  <a:close/>
                </a:path>
              </a:pathLst>
            </a:custGeom>
            <a:solidFill>
              <a:schemeClr val="bg1">
                <a:lumMod val="65000"/>
              </a:schemeClr>
            </a:solidFill>
            <a:ln w="0">
              <a:noFill/>
              <a:prstDash val="solid"/>
              <a:round/>
              <a:headEnd/>
              <a:tailEnd/>
            </a:ln>
          </p:spPr>
          <p:txBody>
            <a:bodyPr vert="horz" wrap="square" lIns="68580" tIns="34290" rIns="68580" bIns="34290" numCol="1" anchor="t" anchorCtr="0" compatLnSpc="1">
              <a:prstTxWarp prst="textNoShape">
                <a:avLst/>
              </a:prstTxWarp>
            </a:bodyPr>
            <a:lstStyle/>
            <a:p>
              <a:pPr>
                <a:defRPr/>
              </a:pPr>
              <a:endParaRPr lang="en-US">
                <a:solidFill>
                  <a:prstClr val="black"/>
                </a:solidFill>
                <a:latin typeface="Roboto"/>
              </a:endParaRPr>
            </a:p>
          </p:txBody>
        </p:sp>
        <p:sp>
          <p:nvSpPr>
            <p:cNvPr id="73" name="Freeform 198">
              <a:extLst>
                <a:ext uri="{FF2B5EF4-FFF2-40B4-BE49-F238E27FC236}">
                  <a16:creationId xmlns:a16="http://schemas.microsoft.com/office/drawing/2014/main" id="{FE063EE6-B1D0-4A69-99D3-E5A945B6C40F}"/>
                </a:ext>
              </a:extLst>
            </p:cNvPr>
            <p:cNvSpPr>
              <a:spLocks noEditPoints="1"/>
            </p:cNvSpPr>
            <p:nvPr/>
          </p:nvSpPr>
          <p:spPr bwMode="auto">
            <a:xfrm>
              <a:off x="5190892" y="1629202"/>
              <a:ext cx="252922" cy="251532"/>
            </a:xfrm>
            <a:custGeom>
              <a:avLst/>
              <a:gdLst>
                <a:gd name="T0" fmla="*/ 81 w 182"/>
                <a:gd name="T1" fmla="*/ 63 h 181"/>
                <a:gd name="T2" fmla="*/ 64 w 182"/>
                <a:gd name="T3" fmla="*/ 77 h 181"/>
                <a:gd name="T4" fmla="*/ 63 w 182"/>
                <a:gd name="T5" fmla="*/ 100 h 181"/>
                <a:gd name="T6" fmla="*/ 78 w 182"/>
                <a:gd name="T7" fmla="*/ 117 h 181"/>
                <a:gd name="T8" fmla="*/ 101 w 182"/>
                <a:gd name="T9" fmla="*/ 118 h 181"/>
                <a:gd name="T10" fmla="*/ 118 w 182"/>
                <a:gd name="T11" fmla="*/ 102 h 181"/>
                <a:gd name="T12" fmla="*/ 119 w 182"/>
                <a:gd name="T13" fmla="*/ 80 h 181"/>
                <a:gd name="T14" fmla="*/ 103 w 182"/>
                <a:gd name="T15" fmla="*/ 63 h 181"/>
                <a:gd name="T16" fmla="*/ 85 w 182"/>
                <a:gd name="T17" fmla="*/ 0 h 181"/>
                <a:gd name="T18" fmla="*/ 89 w 182"/>
                <a:gd name="T19" fmla="*/ 17 h 181"/>
                <a:gd name="T20" fmla="*/ 105 w 182"/>
                <a:gd name="T21" fmla="*/ 3 h 181"/>
                <a:gd name="T22" fmla="*/ 109 w 182"/>
                <a:gd name="T23" fmla="*/ 1 h 181"/>
                <a:gd name="T24" fmla="*/ 132 w 182"/>
                <a:gd name="T25" fmla="*/ 9 h 181"/>
                <a:gd name="T26" fmla="*/ 126 w 182"/>
                <a:gd name="T27" fmla="*/ 26 h 181"/>
                <a:gd name="T28" fmla="*/ 147 w 182"/>
                <a:gd name="T29" fmla="*/ 22 h 181"/>
                <a:gd name="T30" fmla="*/ 151 w 182"/>
                <a:gd name="T31" fmla="*/ 22 h 181"/>
                <a:gd name="T32" fmla="*/ 168 w 182"/>
                <a:gd name="T33" fmla="*/ 41 h 181"/>
                <a:gd name="T34" fmla="*/ 153 w 182"/>
                <a:gd name="T35" fmla="*/ 52 h 181"/>
                <a:gd name="T36" fmla="*/ 173 w 182"/>
                <a:gd name="T37" fmla="*/ 59 h 181"/>
                <a:gd name="T38" fmla="*/ 177 w 182"/>
                <a:gd name="T39" fmla="*/ 60 h 181"/>
                <a:gd name="T40" fmla="*/ 182 w 182"/>
                <a:gd name="T41" fmla="*/ 85 h 181"/>
                <a:gd name="T42" fmla="*/ 165 w 182"/>
                <a:gd name="T43" fmla="*/ 89 h 181"/>
                <a:gd name="T44" fmla="*/ 178 w 182"/>
                <a:gd name="T45" fmla="*/ 104 h 181"/>
                <a:gd name="T46" fmla="*/ 179 w 182"/>
                <a:gd name="T47" fmla="*/ 107 h 181"/>
                <a:gd name="T48" fmla="*/ 173 w 182"/>
                <a:gd name="T49" fmla="*/ 131 h 181"/>
                <a:gd name="T50" fmla="*/ 156 w 182"/>
                <a:gd name="T51" fmla="*/ 126 h 181"/>
                <a:gd name="T52" fmla="*/ 160 w 182"/>
                <a:gd name="T53" fmla="*/ 145 h 181"/>
                <a:gd name="T54" fmla="*/ 160 w 182"/>
                <a:gd name="T55" fmla="*/ 149 h 181"/>
                <a:gd name="T56" fmla="*/ 141 w 182"/>
                <a:gd name="T57" fmla="*/ 166 h 181"/>
                <a:gd name="T58" fmla="*/ 130 w 182"/>
                <a:gd name="T59" fmla="*/ 153 h 181"/>
                <a:gd name="T60" fmla="*/ 123 w 182"/>
                <a:gd name="T61" fmla="*/ 173 h 181"/>
                <a:gd name="T62" fmla="*/ 120 w 182"/>
                <a:gd name="T63" fmla="*/ 176 h 181"/>
                <a:gd name="T64" fmla="*/ 97 w 182"/>
                <a:gd name="T65" fmla="*/ 181 h 181"/>
                <a:gd name="T66" fmla="*/ 93 w 182"/>
                <a:gd name="T67" fmla="*/ 164 h 181"/>
                <a:gd name="T68" fmla="*/ 77 w 182"/>
                <a:gd name="T69" fmla="*/ 177 h 181"/>
                <a:gd name="T70" fmla="*/ 73 w 182"/>
                <a:gd name="T71" fmla="*/ 180 h 181"/>
                <a:gd name="T72" fmla="*/ 50 w 182"/>
                <a:gd name="T73" fmla="*/ 172 h 181"/>
                <a:gd name="T74" fmla="*/ 56 w 182"/>
                <a:gd name="T75" fmla="*/ 155 h 181"/>
                <a:gd name="T76" fmla="*/ 35 w 182"/>
                <a:gd name="T77" fmla="*/ 159 h 181"/>
                <a:gd name="T78" fmla="*/ 31 w 182"/>
                <a:gd name="T79" fmla="*/ 159 h 181"/>
                <a:gd name="T80" fmla="*/ 16 w 182"/>
                <a:gd name="T81" fmla="*/ 140 h 181"/>
                <a:gd name="T82" fmla="*/ 29 w 182"/>
                <a:gd name="T83" fmla="*/ 128 h 181"/>
                <a:gd name="T84" fmla="*/ 9 w 182"/>
                <a:gd name="T85" fmla="*/ 122 h 181"/>
                <a:gd name="T86" fmla="*/ 5 w 182"/>
                <a:gd name="T87" fmla="*/ 119 h 181"/>
                <a:gd name="T88" fmla="*/ 0 w 182"/>
                <a:gd name="T89" fmla="*/ 96 h 181"/>
                <a:gd name="T90" fmla="*/ 17 w 182"/>
                <a:gd name="T91" fmla="*/ 92 h 181"/>
                <a:gd name="T92" fmla="*/ 4 w 182"/>
                <a:gd name="T93" fmla="*/ 76 h 181"/>
                <a:gd name="T94" fmla="*/ 3 w 182"/>
                <a:gd name="T95" fmla="*/ 73 h 181"/>
                <a:gd name="T96" fmla="*/ 9 w 182"/>
                <a:gd name="T97" fmla="*/ 50 h 181"/>
                <a:gd name="T98" fmla="*/ 26 w 182"/>
                <a:gd name="T99" fmla="*/ 55 h 181"/>
                <a:gd name="T100" fmla="*/ 22 w 182"/>
                <a:gd name="T101" fmla="*/ 34 h 181"/>
                <a:gd name="T102" fmla="*/ 22 w 182"/>
                <a:gd name="T103" fmla="*/ 30 h 181"/>
                <a:gd name="T104" fmla="*/ 41 w 182"/>
                <a:gd name="T105" fmla="*/ 15 h 181"/>
                <a:gd name="T106" fmla="*/ 52 w 182"/>
                <a:gd name="T107" fmla="*/ 28 h 181"/>
                <a:gd name="T108" fmla="*/ 59 w 182"/>
                <a:gd name="T109" fmla="*/ 8 h 181"/>
                <a:gd name="T110" fmla="*/ 61 w 182"/>
                <a:gd name="T111" fmla="*/ 4 h 181"/>
                <a:gd name="T112" fmla="*/ 85 w 182"/>
                <a:gd name="T113" fmla="*/ 0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82" h="181">
                  <a:moveTo>
                    <a:pt x="93" y="60"/>
                  </a:moveTo>
                  <a:lnTo>
                    <a:pt x="81" y="63"/>
                  </a:lnTo>
                  <a:lnTo>
                    <a:pt x="71" y="68"/>
                  </a:lnTo>
                  <a:lnTo>
                    <a:pt x="64" y="77"/>
                  </a:lnTo>
                  <a:lnTo>
                    <a:pt x="61" y="89"/>
                  </a:lnTo>
                  <a:lnTo>
                    <a:pt x="63" y="100"/>
                  </a:lnTo>
                  <a:lnTo>
                    <a:pt x="69" y="110"/>
                  </a:lnTo>
                  <a:lnTo>
                    <a:pt x="78" y="117"/>
                  </a:lnTo>
                  <a:lnTo>
                    <a:pt x="89" y="119"/>
                  </a:lnTo>
                  <a:lnTo>
                    <a:pt x="101" y="118"/>
                  </a:lnTo>
                  <a:lnTo>
                    <a:pt x="111" y="113"/>
                  </a:lnTo>
                  <a:lnTo>
                    <a:pt x="118" y="102"/>
                  </a:lnTo>
                  <a:lnTo>
                    <a:pt x="120" y="92"/>
                  </a:lnTo>
                  <a:lnTo>
                    <a:pt x="119" y="80"/>
                  </a:lnTo>
                  <a:lnTo>
                    <a:pt x="113" y="71"/>
                  </a:lnTo>
                  <a:lnTo>
                    <a:pt x="103" y="63"/>
                  </a:lnTo>
                  <a:lnTo>
                    <a:pt x="93" y="60"/>
                  </a:lnTo>
                  <a:close/>
                  <a:moveTo>
                    <a:pt x="85" y="0"/>
                  </a:moveTo>
                  <a:lnTo>
                    <a:pt x="86" y="3"/>
                  </a:lnTo>
                  <a:lnTo>
                    <a:pt x="89" y="17"/>
                  </a:lnTo>
                  <a:lnTo>
                    <a:pt x="101" y="17"/>
                  </a:lnTo>
                  <a:lnTo>
                    <a:pt x="105" y="3"/>
                  </a:lnTo>
                  <a:lnTo>
                    <a:pt x="106" y="0"/>
                  </a:lnTo>
                  <a:lnTo>
                    <a:pt x="109" y="1"/>
                  </a:lnTo>
                  <a:lnTo>
                    <a:pt x="130" y="8"/>
                  </a:lnTo>
                  <a:lnTo>
                    <a:pt x="132" y="9"/>
                  </a:lnTo>
                  <a:lnTo>
                    <a:pt x="131" y="12"/>
                  </a:lnTo>
                  <a:lnTo>
                    <a:pt x="126" y="26"/>
                  </a:lnTo>
                  <a:lnTo>
                    <a:pt x="135" y="32"/>
                  </a:lnTo>
                  <a:lnTo>
                    <a:pt x="147" y="22"/>
                  </a:lnTo>
                  <a:lnTo>
                    <a:pt x="149" y="20"/>
                  </a:lnTo>
                  <a:lnTo>
                    <a:pt x="151" y="22"/>
                  </a:lnTo>
                  <a:lnTo>
                    <a:pt x="165" y="38"/>
                  </a:lnTo>
                  <a:lnTo>
                    <a:pt x="168" y="41"/>
                  </a:lnTo>
                  <a:lnTo>
                    <a:pt x="165" y="42"/>
                  </a:lnTo>
                  <a:lnTo>
                    <a:pt x="153" y="52"/>
                  </a:lnTo>
                  <a:lnTo>
                    <a:pt x="158" y="62"/>
                  </a:lnTo>
                  <a:lnTo>
                    <a:pt x="173" y="59"/>
                  </a:lnTo>
                  <a:lnTo>
                    <a:pt x="175" y="58"/>
                  </a:lnTo>
                  <a:lnTo>
                    <a:pt x="177" y="60"/>
                  </a:lnTo>
                  <a:lnTo>
                    <a:pt x="181" y="83"/>
                  </a:lnTo>
                  <a:lnTo>
                    <a:pt x="182" y="85"/>
                  </a:lnTo>
                  <a:lnTo>
                    <a:pt x="179" y="85"/>
                  </a:lnTo>
                  <a:lnTo>
                    <a:pt x="165" y="89"/>
                  </a:lnTo>
                  <a:lnTo>
                    <a:pt x="164" y="100"/>
                  </a:lnTo>
                  <a:lnTo>
                    <a:pt x="178" y="104"/>
                  </a:lnTo>
                  <a:lnTo>
                    <a:pt x="181" y="105"/>
                  </a:lnTo>
                  <a:lnTo>
                    <a:pt x="179" y="107"/>
                  </a:lnTo>
                  <a:lnTo>
                    <a:pt x="173" y="128"/>
                  </a:lnTo>
                  <a:lnTo>
                    <a:pt x="173" y="131"/>
                  </a:lnTo>
                  <a:lnTo>
                    <a:pt x="170" y="130"/>
                  </a:lnTo>
                  <a:lnTo>
                    <a:pt x="156" y="126"/>
                  </a:lnTo>
                  <a:lnTo>
                    <a:pt x="149" y="135"/>
                  </a:lnTo>
                  <a:lnTo>
                    <a:pt x="160" y="145"/>
                  </a:lnTo>
                  <a:lnTo>
                    <a:pt x="161" y="148"/>
                  </a:lnTo>
                  <a:lnTo>
                    <a:pt x="160" y="149"/>
                  </a:lnTo>
                  <a:lnTo>
                    <a:pt x="143" y="164"/>
                  </a:lnTo>
                  <a:lnTo>
                    <a:pt x="141" y="166"/>
                  </a:lnTo>
                  <a:lnTo>
                    <a:pt x="139" y="164"/>
                  </a:lnTo>
                  <a:lnTo>
                    <a:pt x="130" y="153"/>
                  </a:lnTo>
                  <a:lnTo>
                    <a:pt x="119" y="159"/>
                  </a:lnTo>
                  <a:lnTo>
                    <a:pt x="123" y="173"/>
                  </a:lnTo>
                  <a:lnTo>
                    <a:pt x="123" y="176"/>
                  </a:lnTo>
                  <a:lnTo>
                    <a:pt x="120" y="176"/>
                  </a:lnTo>
                  <a:lnTo>
                    <a:pt x="99" y="181"/>
                  </a:lnTo>
                  <a:lnTo>
                    <a:pt x="97" y="181"/>
                  </a:lnTo>
                  <a:lnTo>
                    <a:pt x="96" y="178"/>
                  </a:lnTo>
                  <a:lnTo>
                    <a:pt x="93" y="164"/>
                  </a:lnTo>
                  <a:lnTo>
                    <a:pt x="81" y="164"/>
                  </a:lnTo>
                  <a:lnTo>
                    <a:pt x="77" y="177"/>
                  </a:lnTo>
                  <a:lnTo>
                    <a:pt x="76" y="180"/>
                  </a:lnTo>
                  <a:lnTo>
                    <a:pt x="73" y="180"/>
                  </a:lnTo>
                  <a:lnTo>
                    <a:pt x="52" y="173"/>
                  </a:lnTo>
                  <a:lnTo>
                    <a:pt x="50" y="172"/>
                  </a:lnTo>
                  <a:lnTo>
                    <a:pt x="51" y="169"/>
                  </a:lnTo>
                  <a:lnTo>
                    <a:pt x="56" y="155"/>
                  </a:lnTo>
                  <a:lnTo>
                    <a:pt x="47" y="149"/>
                  </a:lnTo>
                  <a:lnTo>
                    <a:pt x="35" y="159"/>
                  </a:lnTo>
                  <a:lnTo>
                    <a:pt x="34" y="161"/>
                  </a:lnTo>
                  <a:lnTo>
                    <a:pt x="31" y="159"/>
                  </a:lnTo>
                  <a:lnTo>
                    <a:pt x="17" y="143"/>
                  </a:lnTo>
                  <a:lnTo>
                    <a:pt x="16" y="140"/>
                  </a:lnTo>
                  <a:lnTo>
                    <a:pt x="17" y="139"/>
                  </a:lnTo>
                  <a:lnTo>
                    <a:pt x="29" y="128"/>
                  </a:lnTo>
                  <a:lnTo>
                    <a:pt x="23" y="119"/>
                  </a:lnTo>
                  <a:lnTo>
                    <a:pt x="9" y="122"/>
                  </a:lnTo>
                  <a:lnTo>
                    <a:pt x="6" y="122"/>
                  </a:lnTo>
                  <a:lnTo>
                    <a:pt x="5" y="119"/>
                  </a:lnTo>
                  <a:lnTo>
                    <a:pt x="1" y="98"/>
                  </a:lnTo>
                  <a:lnTo>
                    <a:pt x="0" y="96"/>
                  </a:lnTo>
                  <a:lnTo>
                    <a:pt x="3" y="96"/>
                  </a:lnTo>
                  <a:lnTo>
                    <a:pt x="17" y="92"/>
                  </a:lnTo>
                  <a:lnTo>
                    <a:pt x="18" y="81"/>
                  </a:lnTo>
                  <a:lnTo>
                    <a:pt x="4" y="76"/>
                  </a:lnTo>
                  <a:lnTo>
                    <a:pt x="1" y="76"/>
                  </a:lnTo>
                  <a:lnTo>
                    <a:pt x="3" y="73"/>
                  </a:lnTo>
                  <a:lnTo>
                    <a:pt x="9" y="52"/>
                  </a:lnTo>
                  <a:lnTo>
                    <a:pt x="9" y="50"/>
                  </a:lnTo>
                  <a:lnTo>
                    <a:pt x="13" y="50"/>
                  </a:lnTo>
                  <a:lnTo>
                    <a:pt x="26" y="55"/>
                  </a:lnTo>
                  <a:lnTo>
                    <a:pt x="33" y="46"/>
                  </a:lnTo>
                  <a:lnTo>
                    <a:pt x="22" y="34"/>
                  </a:lnTo>
                  <a:lnTo>
                    <a:pt x="21" y="33"/>
                  </a:lnTo>
                  <a:lnTo>
                    <a:pt x="22" y="30"/>
                  </a:lnTo>
                  <a:lnTo>
                    <a:pt x="39" y="16"/>
                  </a:lnTo>
                  <a:lnTo>
                    <a:pt x="41" y="15"/>
                  </a:lnTo>
                  <a:lnTo>
                    <a:pt x="43" y="16"/>
                  </a:lnTo>
                  <a:lnTo>
                    <a:pt x="52" y="28"/>
                  </a:lnTo>
                  <a:lnTo>
                    <a:pt x="63" y="22"/>
                  </a:lnTo>
                  <a:lnTo>
                    <a:pt x="59" y="8"/>
                  </a:lnTo>
                  <a:lnTo>
                    <a:pt x="59" y="5"/>
                  </a:lnTo>
                  <a:lnTo>
                    <a:pt x="61" y="4"/>
                  </a:lnTo>
                  <a:lnTo>
                    <a:pt x="82" y="0"/>
                  </a:lnTo>
                  <a:lnTo>
                    <a:pt x="85" y="0"/>
                  </a:lnTo>
                  <a:close/>
                </a:path>
              </a:pathLst>
            </a:custGeom>
            <a:solidFill>
              <a:schemeClr val="bg1">
                <a:lumMod val="65000"/>
              </a:schemeClr>
            </a:solidFill>
            <a:ln w="0">
              <a:noFill/>
              <a:prstDash val="solid"/>
              <a:round/>
              <a:headEnd/>
              <a:tailEnd/>
            </a:ln>
          </p:spPr>
          <p:txBody>
            <a:bodyPr vert="horz" wrap="square" lIns="68580" tIns="34290" rIns="68580" bIns="34290" numCol="1" anchor="t" anchorCtr="0" compatLnSpc="1">
              <a:prstTxWarp prst="textNoShape">
                <a:avLst/>
              </a:prstTxWarp>
            </a:bodyPr>
            <a:lstStyle/>
            <a:p>
              <a:pPr>
                <a:defRPr/>
              </a:pPr>
              <a:endParaRPr lang="en-US">
                <a:solidFill>
                  <a:prstClr val="black"/>
                </a:solidFill>
                <a:latin typeface="Roboto"/>
              </a:endParaRPr>
            </a:p>
          </p:txBody>
        </p:sp>
        <p:sp>
          <p:nvSpPr>
            <p:cNvPr id="74" name="Freeform 199">
              <a:extLst>
                <a:ext uri="{FF2B5EF4-FFF2-40B4-BE49-F238E27FC236}">
                  <a16:creationId xmlns:a16="http://schemas.microsoft.com/office/drawing/2014/main" id="{4CC7A50C-3276-4C58-B874-C3BE5B64058A}"/>
                </a:ext>
              </a:extLst>
            </p:cNvPr>
            <p:cNvSpPr>
              <a:spLocks noEditPoints="1"/>
            </p:cNvSpPr>
            <p:nvPr/>
          </p:nvSpPr>
          <p:spPr bwMode="auto">
            <a:xfrm>
              <a:off x="5154761" y="4403002"/>
              <a:ext cx="371045" cy="369655"/>
            </a:xfrm>
            <a:custGeom>
              <a:avLst/>
              <a:gdLst>
                <a:gd name="T0" fmla="*/ 119 w 267"/>
                <a:gd name="T1" fmla="*/ 91 h 266"/>
                <a:gd name="T2" fmla="*/ 94 w 267"/>
                <a:gd name="T3" fmla="*/ 114 h 266"/>
                <a:gd name="T4" fmla="*/ 93 w 267"/>
                <a:gd name="T5" fmla="*/ 146 h 266"/>
                <a:gd name="T6" fmla="*/ 115 w 267"/>
                <a:gd name="T7" fmla="*/ 171 h 266"/>
                <a:gd name="T8" fmla="*/ 148 w 267"/>
                <a:gd name="T9" fmla="*/ 174 h 266"/>
                <a:gd name="T10" fmla="*/ 173 w 267"/>
                <a:gd name="T11" fmla="*/ 150 h 266"/>
                <a:gd name="T12" fmla="*/ 175 w 267"/>
                <a:gd name="T13" fmla="*/ 118 h 266"/>
                <a:gd name="T14" fmla="*/ 152 w 267"/>
                <a:gd name="T15" fmla="*/ 93 h 266"/>
                <a:gd name="T16" fmla="*/ 125 w 267"/>
                <a:gd name="T17" fmla="*/ 0 h 266"/>
                <a:gd name="T18" fmla="*/ 131 w 267"/>
                <a:gd name="T19" fmla="*/ 25 h 266"/>
                <a:gd name="T20" fmla="*/ 148 w 267"/>
                <a:gd name="T21" fmla="*/ 25 h 266"/>
                <a:gd name="T22" fmla="*/ 156 w 267"/>
                <a:gd name="T23" fmla="*/ 1 h 266"/>
                <a:gd name="T24" fmla="*/ 190 w 267"/>
                <a:gd name="T25" fmla="*/ 12 h 266"/>
                <a:gd name="T26" fmla="*/ 192 w 267"/>
                <a:gd name="T27" fmla="*/ 17 h 266"/>
                <a:gd name="T28" fmla="*/ 192 w 267"/>
                <a:gd name="T29" fmla="*/ 42 h 266"/>
                <a:gd name="T30" fmla="*/ 215 w 267"/>
                <a:gd name="T31" fmla="*/ 33 h 266"/>
                <a:gd name="T32" fmla="*/ 221 w 267"/>
                <a:gd name="T33" fmla="*/ 33 h 266"/>
                <a:gd name="T34" fmla="*/ 245 w 267"/>
                <a:gd name="T35" fmla="*/ 59 h 266"/>
                <a:gd name="T36" fmla="*/ 226 w 267"/>
                <a:gd name="T37" fmla="*/ 76 h 266"/>
                <a:gd name="T38" fmla="*/ 233 w 267"/>
                <a:gd name="T39" fmla="*/ 90 h 266"/>
                <a:gd name="T40" fmla="*/ 259 w 267"/>
                <a:gd name="T41" fmla="*/ 85 h 266"/>
                <a:gd name="T42" fmla="*/ 266 w 267"/>
                <a:gd name="T43" fmla="*/ 120 h 266"/>
                <a:gd name="T44" fmla="*/ 263 w 267"/>
                <a:gd name="T45" fmla="*/ 125 h 266"/>
                <a:gd name="T46" fmla="*/ 242 w 267"/>
                <a:gd name="T47" fmla="*/ 139 h 266"/>
                <a:gd name="T48" fmla="*/ 262 w 267"/>
                <a:gd name="T49" fmla="*/ 153 h 266"/>
                <a:gd name="T50" fmla="*/ 264 w 267"/>
                <a:gd name="T51" fmla="*/ 158 h 266"/>
                <a:gd name="T52" fmla="*/ 253 w 267"/>
                <a:gd name="T53" fmla="*/ 192 h 266"/>
                <a:gd name="T54" fmla="*/ 229 w 267"/>
                <a:gd name="T55" fmla="*/ 184 h 266"/>
                <a:gd name="T56" fmla="*/ 220 w 267"/>
                <a:gd name="T57" fmla="*/ 197 h 266"/>
                <a:gd name="T58" fmla="*/ 237 w 267"/>
                <a:gd name="T59" fmla="*/ 217 h 266"/>
                <a:gd name="T60" fmla="*/ 211 w 267"/>
                <a:gd name="T61" fmla="*/ 241 h 266"/>
                <a:gd name="T62" fmla="*/ 204 w 267"/>
                <a:gd name="T63" fmla="*/ 241 h 266"/>
                <a:gd name="T64" fmla="*/ 183 w 267"/>
                <a:gd name="T65" fmla="*/ 229 h 266"/>
                <a:gd name="T66" fmla="*/ 180 w 267"/>
                <a:gd name="T67" fmla="*/ 254 h 266"/>
                <a:gd name="T68" fmla="*/ 177 w 267"/>
                <a:gd name="T69" fmla="*/ 258 h 266"/>
                <a:gd name="T70" fmla="*/ 141 w 267"/>
                <a:gd name="T71" fmla="*/ 266 h 266"/>
                <a:gd name="T72" fmla="*/ 136 w 267"/>
                <a:gd name="T73" fmla="*/ 241 h 266"/>
                <a:gd name="T74" fmla="*/ 120 w 267"/>
                <a:gd name="T75" fmla="*/ 239 h 266"/>
                <a:gd name="T76" fmla="*/ 112 w 267"/>
                <a:gd name="T77" fmla="*/ 264 h 266"/>
                <a:gd name="T78" fmla="*/ 78 w 267"/>
                <a:gd name="T79" fmla="*/ 252 h 266"/>
                <a:gd name="T80" fmla="*/ 76 w 267"/>
                <a:gd name="T81" fmla="*/ 247 h 266"/>
                <a:gd name="T82" fmla="*/ 74 w 267"/>
                <a:gd name="T83" fmla="*/ 222 h 266"/>
                <a:gd name="T84" fmla="*/ 52 w 267"/>
                <a:gd name="T85" fmla="*/ 233 h 266"/>
                <a:gd name="T86" fmla="*/ 47 w 267"/>
                <a:gd name="T87" fmla="*/ 233 h 266"/>
                <a:gd name="T88" fmla="*/ 22 w 267"/>
                <a:gd name="T89" fmla="*/ 205 h 266"/>
                <a:gd name="T90" fmla="*/ 42 w 267"/>
                <a:gd name="T91" fmla="*/ 188 h 266"/>
                <a:gd name="T92" fmla="*/ 34 w 267"/>
                <a:gd name="T93" fmla="*/ 174 h 266"/>
                <a:gd name="T94" fmla="*/ 9 w 267"/>
                <a:gd name="T95" fmla="*/ 179 h 266"/>
                <a:gd name="T96" fmla="*/ 1 w 267"/>
                <a:gd name="T97" fmla="*/ 144 h 266"/>
                <a:gd name="T98" fmla="*/ 5 w 267"/>
                <a:gd name="T99" fmla="*/ 140 h 266"/>
                <a:gd name="T100" fmla="*/ 26 w 267"/>
                <a:gd name="T101" fmla="*/ 127 h 266"/>
                <a:gd name="T102" fmla="*/ 6 w 267"/>
                <a:gd name="T103" fmla="*/ 112 h 266"/>
                <a:gd name="T104" fmla="*/ 4 w 267"/>
                <a:gd name="T105" fmla="*/ 107 h 266"/>
                <a:gd name="T106" fmla="*/ 14 w 267"/>
                <a:gd name="T107" fmla="*/ 73 h 266"/>
                <a:gd name="T108" fmla="*/ 39 w 267"/>
                <a:gd name="T109" fmla="*/ 81 h 266"/>
                <a:gd name="T110" fmla="*/ 48 w 267"/>
                <a:gd name="T111" fmla="*/ 67 h 266"/>
                <a:gd name="T112" fmla="*/ 30 w 267"/>
                <a:gd name="T113" fmla="*/ 48 h 266"/>
                <a:gd name="T114" fmla="*/ 57 w 267"/>
                <a:gd name="T115" fmla="*/ 23 h 266"/>
                <a:gd name="T116" fmla="*/ 63 w 267"/>
                <a:gd name="T117" fmla="*/ 23 h 266"/>
                <a:gd name="T118" fmla="*/ 85 w 267"/>
                <a:gd name="T119" fmla="*/ 36 h 266"/>
                <a:gd name="T120" fmla="*/ 87 w 267"/>
                <a:gd name="T121" fmla="*/ 12 h 266"/>
                <a:gd name="T122" fmla="*/ 90 w 267"/>
                <a:gd name="T123" fmla="*/ 6 h 266"/>
                <a:gd name="T124" fmla="*/ 125 w 267"/>
                <a:gd name="T125" fmla="*/ 0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67" h="266">
                  <a:moveTo>
                    <a:pt x="136" y="89"/>
                  </a:moveTo>
                  <a:lnTo>
                    <a:pt x="119" y="91"/>
                  </a:lnTo>
                  <a:lnTo>
                    <a:pt x="104" y="101"/>
                  </a:lnTo>
                  <a:lnTo>
                    <a:pt x="94" y="114"/>
                  </a:lnTo>
                  <a:lnTo>
                    <a:pt x="90" y="131"/>
                  </a:lnTo>
                  <a:lnTo>
                    <a:pt x="93" y="146"/>
                  </a:lnTo>
                  <a:lnTo>
                    <a:pt x="102" y="161"/>
                  </a:lnTo>
                  <a:lnTo>
                    <a:pt x="115" y="171"/>
                  </a:lnTo>
                  <a:lnTo>
                    <a:pt x="132" y="175"/>
                  </a:lnTo>
                  <a:lnTo>
                    <a:pt x="148" y="174"/>
                  </a:lnTo>
                  <a:lnTo>
                    <a:pt x="162" y="165"/>
                  </a:lnTo>
                  <a:lnTo>
                    <a:pt x="173" y="150"/>
                  </a:lnTo>
                  <a:lnTo>
                    <a:pt x="177" y="135"/>
                  </a:lnTo>
                  <a:lnTo>
                    <a:pt x="175" y="118"/>
                  </a:lnTo>
                  <a:lnTo>
                    <a:pt x="166" y="103"/>
                  </a:lnTo>
                  <a:lnTo>
                    <a:pt x="152" y="93"/>
                  </a:lnTo>
                  <a:lnTo>
                    <a:pt x="136" y="89"/>
                  </a:lnTo>
                  <a:close/>
                  <a:moveTo>
                    <a:pt x="125" y="0"/>
                  </a:moveTo>
                  <a:lnTo>
                    <a:pt x="127" y="4"/>
                  </a:lnTo>
                  <a:lnTo>
                    <a:pt x="131" y="25"/>
                  </a:lnTo>
                  <a:lnTo>
                    <a:pt x="140" y="25"/>
                  </a:lnTo>
                  <a:lnTo>
                    <a:pt x="148" y="25"/>
                  </a:lnTo>
                  <a:lnTo>
                    <a:pt x="154" y="5"/>
                  </a:lnTo>
                  <a:lnTo>
                    <a:pt x="156" y="1"/>
                  </a:lnTo>
                  <a:lnTo>
                    <a:pt x="160" y="2"/>
                  </a:lnTo>
                  <a:lnTo>
                    <a:pt x="190" y="12"/>
                  </a:lnTo>
                  <a:lnTo>
                    <a:pt x="194" y="13"/>
                  </a:lnTo>
                  <a:lnTo>
                    <a:pt x="192" y="17"/>
                  </a:lnTo>
                  <a:lnTo>
                    <a:pt x="186" y="38"/>
                  </a:lnTo>
                  <a:lnTo>
                    <a:pt x="192" y="42"/>
                  </a:lnTo>
                  <a:lnTo>
                    <a:pt x="199" y="47"/>
                  </a:lnTo>
                  <a:lnTo>
                    <a:pt x="215" y="33"/>
                  </a:lnTo>
                  <a:lnTo>
                    <a:pt x="218" y="29"/>
                  </a:lnTo>
                  <a:lnTo>
                    <a:pt x="221" y="33"/>
                  </a:lnTo>
                  <a:lnTo>
                    <a:pt x="242" y="56"/>
                  </a:lnTo>
                  <a:lnTo>
                    <a:pt x="245" y="59"/>
                  </a:lnTo>
                  <a:lnTo>
                    <a:pt x="242" y="61"/>
                  </a:lnTo>
                  <a:lnTo>
                    <a:pt x="226" y="76"/>
                  </a:lnTo>
                  <a:lnTo>
                    <a:pt x="230" y="84"/>
                  </a:lnTo>
                  <a:lnTo>
                    <a:pt x="233" y="90"/>
                  </a:lnTo>
                  <a:lnTo>
                    <a:pt x="255" y="86"/>
                  </a:lnTo>
                  <a:lnTo>
                    <a:pt x="259" y="85"/>
                  </a:lnTo>
                  <a:lnTo>
                    <a:pt x="259" y="89"/>
                  </a:lnTo>
                  <a:lnTo>
                    <a:pt x="266" y="120"/>
                  </a:lnTo>
                  <a:lnTo>
                    <a:pt x="267" y="124"/>
                  </a:lnTo>
                  <a:lnTo>
                    <a:pt x="263" y="125"/>
                  </a:lnTo>
                  <a:lnTo>
                    <a:pt x="242" y="129"/>
                  </a:lnTo>
                  <a:lnTo>
                    <a:pt x="242" y="139"/>
                  </a:lnTo>
                  <a:lnTo>
                    <a:pt x="241" y="146"/>
                  </a:lnTo>
                  <a:lnTo>
                    <a:pt x="262" y="153"/>
                  </a:lnTo>
                  <a:lnTo>
                    <a:pt x="266" y="154"/>
                  </a:lnTo>
                  <a:lnTo>
                    <a:pt x="264" y="158"/>
                  </a:lnTo>
                  <a:lnTo>
                    <a:pt x="254" y="188"/>
                  </a:lnTo>
                  <a:lnTo>
                    <a:pt x="253" y="192"/>
                  </a:lnTo>
                  <a:lnTo>
                    <a:pt x="249" y="191"/>
                  </a:lnTo>
                  <a:lnTo>
                    <a:pt x="229" y="184"/>
                  </a:lnTo>
                  <a:lnTo>
                    <a:pt x="224" y="191"/>
                  </a:lnTo>
                  <a:lnTo>
                    <a:pt x="220" y="197"/>
                  </a:lnTo>
                  <a:lnTo>
                    <a:pt x="234" y="215"/>
                  </a:lnTo>
                  <a:lnTo>
                    <a:pt x="237" y="217"/>
                  </a:lnTo>
                  <a:lnTo>
                    <a:pt x="234" y="220"/>
                  </a:lnTo>
                  <a:lnTo>
                    <a:pt x="211" y="241"/>
                  </a:lnTo>
                  <a:lnTo>
                    <a:pt x="207" y="243"/>
                  </a:lnTo>
                  <a:lnTo>
                    <a:pt x="204" y="241"/>
                  </a:lnTo>
                  <a:lnTo>
                    <a:pt x="190" y="225"/>
                  </a:lnTo>
                  <a:lnTo>
                    <a:pt x="183" y="229"/>
                  </a:lnTo>
                  <a:lnTo>
                    <a:pt x="175" y="232"/>
                  </a:lnTo>
                  <a:lnTo>
                    <a:pt x="180" y="254"/>
                  </a:lnTo>
                  <a:lnTo>
                    <a:pt x="180" y="258"/>
                  </a:lnTo>
                  <a:lnTo>
                    <a:pt x="177" y="258"/>
                  </a:lnTo>
                  <a:lnTo>
                    <a:pt x="145" y="264"/>
                  </a:lnTo>
                  <a:lnTo>
                    <a:pt x="141" y="266"/>
                  </a:lnTo>
                  <a:lnTo>
                    <a:pt x="141" y="262"/>
                  </a:lnTo>
                  <a:lnTo>
                    <a:pt x="136" y="241"/>
                  </a:lnTo>
                  <a:lnTo>
                    <a:pt x="128" y="241"/>
                  </a:lnTo>
                  <a:lnTo>
                    <a:pt x="120" y="239"/>
                  </a:lnTo>
                  <a:lnTo>
                    <a:pt x="114" y="260"/>
                  </a:lnTo>
                  <a:lnTo>
                    <a:pt x="112" y="264"/>
                  </a:lnTo>
                  <a:lnTo>
                    <a:pt x="108" y="263"/>
                  </a:lnTo>
                  <a:lnTo>
                    <a:pt x="78" y="252"/>
                  </a:lnTo>
                  <a:lnTo>
                    <a:pt x="74" y="251"/>
                  </a:lnTo>
                  <a:lnTo>
                    <a:pt x="76" y="247"/>
                  </a:lnTo>
                  <a:lnTo>
                    <a:pt x="82" y="228"/>
                  </a:lnTo>
                  <a:lnTo>
                    <a:pt x="74" y="222"/>
                  </a:lnTo>
                  <a:lnTo>
                    <a:pt x="68" y="218"/>
                  </a:lnTo>
                  <a:lnTo>
                    <a:pt x="52" y="233"/>
                  </a:lnTo>
                  <a:lnTo>
                    <a:pt x="49" y="235"/>
                  </a:lnTo>
                  <a:lnTo>
                    <a:pt x="47" y="233"/>
                  </a:lnTo>
                  <a:lnTo>
                    <a:pt x="25" y="209"/>
                  </a:lnTo>
                  <a:lnTo>
                    <a:pt x="22" y="205"/>
                  </a:lnTo>
                  <a:lnTo>
                    <a:pt x="25" y="203"/>
                  </a:lnTo>
                  <a:lnTo>
                    <a:pt x="42" y="188"/>
                  </a:lnTo>
                  <a:lnTo>
                    <a:pt x="38" y="182"/>
                  </a:lnTo>
                  <a:lnTo>
                    <a:pt x="34" y="174"/>
                  </a:lnTo>
                  <a:lnTo>
                    <a:pt x="13" y="179"/>
                  </a:lnTo>
                  <a:lnTo>
                    <a:pt x="9" y="179"/>
                  </a:lnTo>
                  <a:lnTo>
                    <a:pt x="8" y="175"/>
                  </a:lnTo>
                  <a:lnTo>
                    <a:pt x="1" y="144"/>
                  </a:lnTo>
                  <a:lnTo>
                    <a:pt x="0" y="140"/>
                  </a:lnTo>
                  <a:lnTo>
                    <a:pt x="5" y="140"/>
                  </a:lnTo>
                  <a:lnTo>
                    <a:pt x="26" y="135"/>
                  </a:lnTo>
                  <a:lnTo>
                    <a:pt x="26" y="127"/>
                  </a:lnTo>
                  <a:lnTo>
                    <a:pt x="26" y="119"/>
                  </a:lnTo>
                  <a:lnTo>
                    <a:pt x="6" y="112"/>
                  </a:lnTo>
                  <a:lnTo>
                    <a:pt x="2" y="111"/>
                  </a:lnTo>
                  <a:lnTo>
                    <a:pt x="4" y="107"/>
                  </a:lnTo>
                  <a:lnTo>
                    <a:pt x="13" y="77"/>
                  </a:lnTo>
                  <a:lnTo>
                    <a:pt x="14" y="73"/>
                  </a:lnTo>
                  <a:lnTo>
                    <a:pt x="18" y="74"/>
                  </a:lnTo>
                  <a:lnTo>
                    <a:pt x="39" y="81"/>
                  </a:lnTo>
                  <a:lnTo>
                    <a:pt x="43" y="73"/>
                  </a:lnTo>
                  <a:lnTo>
                    <a:pt x="48" y="67"/>
                  </a:lnTo>
                  <a:lnTo>
                    <a:pt x="32" y="51"/>
                  </a:lnTo>
                  <a:lnTo>
                    <a:pt x="30" y="48"/>
                  </a:lnTo>
                  <a:lnTo>
                    <a:pt x="34" y="46"/>
                  </a:lnTo>
                  <a:lnTo>
                    <a:pt x="57" y="23"/>
                  </a:lnTo>
                  <a:lnTo>
                    <a:pt x="60" y="21"/>
                  </a:lnTo>
                  <a:lnTo>
                    <a:pt x="63" y="23"/>
                  </a:lnTo>
                  <a:lnTo>
                    <a:pt x="77" y="40"/>
                  </a:lnTo>
                  <a:lnTo>
                    <a:pt x="85" y="36"/>
                  </a:lnTo>
                  <a:lnTo>
                    <a:pt x="91" y="33"/>
                  </a:lnTo>
                  <a:lnTo>
                    <a:pt x="87" y="12"/>
                  </a:lnTo>
                  <a:lnTo>
                    <a:pt x="86" y="8"/>
                  </a:lnTo>
                  <a:lnTo>
                    <a:pt x="90" y="6"/>
                  </a:lnTo>
                  <a:lnTo>
                    <a:pt x="122" y="0"/>
                  </a:lnTo>
                  <a:lnTo>
                    <a:pt x="125" y="0"/>
                  </a:lnTo>
                  <a:close/>
                </a:path>
              </a:pathLst>
            </a:custGeom>
            <a:solidFill>
              <a:schemeClr val="accent6"/>
            </a:solidFill>
            <a:ln w="0">
              <a:noFill/>
              <a:prstDash val="solid"/>
              <a:round/>
              <a:headEnd/>
              <a:tailEnd/>
            </a:ln>
          </p:spPr>
          <p:txBody>
            <a:bodyPr vert="horz" wrap="square" lIns="68580" tIns="34290" rIns="68580" bIns="34290" numCol="1" anchor="t" anchorCtr="0" compatLnSpc="1">
              <a:prstTxWarp prst="textNoShape">
                <a:avLst/>
              </a:prstTxWarp>
            </a:bodyPr>
            <a:lstStyle/>
            <a:p>
              <a:pPr>
                <a:defRPr/>
              </a:pPr>
              <a:endParaRPr lang="en-US">
                <a:solidFill>
                  <a:prstClr val="black"/>
                </a:solidFill>
                <a:latin typeface="Roboto"/>
              </a:endParaRPr>
            </a:p>
          </p:txBody>
        </p:sp>
        <p:sp>
          <p:nvSpPr>
            <p:cNvPr id="75" name="Freeform 200">
              <a:extLst>
                <a:ext uri="{FF2B5EF4-FFF2-40B4-BE49-F238E27FC236}">
                  <a16:creationId xmlns:a16="http://schemas.microsoft.com/office/drawing/2014/main" id="{F0C732E5-647E-4B29-B3A3-246DEFCB958A}"/>
                </a:ext>
              </a:extLst>
            </p:cNvPr>
            <p:cNvSpPr>
              <a:spLocks noEditPoints="1"/>
            </p:cNvSpPr>
            <p:nvPr/>
          </p:nvSpPr>
          <p:spPr bwMode="auto">
            <a:xfrm>
              <a:off x="4701725" y="3751243"/>
              <a:ext cx="368265" cy="371045"/>
            </a:xfrm>
            <a:custGeom>
              <a:avLst/>
              <a:gdLst>
                <a:gd name="T0" fmla="*/ 119 w 265"/>
                <a:gd name="T1" fmla="*/ 93 h 267"/>
                <a:gd name="T2" fmla="*/ 94 w 265"/>
                <a:gd name="T3" fmla="*/ 115 h 267"/>
                <a:gd name="T4" fmla="*/ 91 w 265"/>
                <a:gd name="T5" fmla="*/ 148 h 267"/>
                <a:gd name="T6" fmla="*/ 115 w 265"/>
                <a:gd name="T7" fmla="*/ 173 h 267"/>
                <a:gd name="T8" fmla="*/ 148 w 265"/>
                <a:gd name="T9" fmla="*/ 174 h 267"/>
                <a:gd name="T10" fmla="*/ 172 w 265"/>
                <a:gd name="T11" fmla="*/ 152 h 267"/>
                <a:gd name="T12" fmla="*/ 174 w 265"/>
                <a:gd name="T13" fmla="*/ 119 h 267"/>
                <a:gd name="T14" fmla="*/ 151 w 265"/>
                <a:gd name="T15" fmla="*/ 94 h 267"/>
                <a:gd name="T16" fmla="*/ 125 w 265"/>
                <a:gd name="T17" fmla="*/ 0 h 267"/>
                <a:gd name="T18" fmla="*/ 131 w 265"/>
                <a:gd name="T19" fmla="*/ 26 h 267"/>
                <a:gd name="T20" fmla="*/ 146 w 265"/>
                <a:gd name="T21" fmla="*/ 26 h 267"/>
                <a:gd name="T22" fmla="*/ 154 w 265"/>
                <a:gd name="T23" fmla="*/ 1 h 267"/>
                <a:gd name="T24" fmla="*/ 188 w 265"/>
                <a:gd name="T25" fmla="*/ 13 h 267"/>
                <a:gd name="T26" fmla="*/ 191 w 265"/>
                <a:gd name="T27" fmla="*/ 18 h 267"/>
                <a:gd name="T28" fmla="*/ 191 w 265"/>
                <a:gd name="T29" fmla="*/ 43 h 267"/>
                <a:gd name="T30" fmla="*/ 214 w 265"/>
                <a:gd name="T31" fmla="*/ 33 h 267"/>
                <a:gd name="T32" fmla="*/ 220 w 265"/>
                <a:gd name="T33" fmla="*/ 33 h 267"/>
                <a:gd name="T34" fmla="*/ 244 w 265"/>
                <a:gd name="T35" fmla="*/ 60 h 267"/>
                <a:gd name="T36" fmla="*/ 225 w 265"/>
                <a:gd name="T37" fmla="*/ 77 h 267"/>
                <a:gd name="T38" fmla="*/ 233 w 265"/>
                <a:gd name="T39" fmla="*/ 92 h 267"/>
                <a:gd name="T40" fmla="*/ 258 w 265"/>
                <a:gd name="T41" fmla="*/ 86 h 267"/>
                <a:gd name="T42" fmla="*/ 265 w 265"/>
                <a:gd name="T43" fmla="*/ 122 h 267"/>
                <a:gd name="T44" fmla="*/ 262 w 265"/>
                <a:gd name="T45" fmla="*/ 127 h 267"/>
                <a:gd name="T46" fmla="*/ 241 w 265"/>
                <a:gd name="T47" fmla="*/ 139 h 267"/>
                <a:gd name="T48" fmla="*/ 260 w 265"/>
                <a:gd name="T49" fmla="*/ 154 h 267"/>
                <a:gd name="T50" fmla="*/ 263 w 265"/>
                <a:gd name="T51" fmla="*/ 158 h 267"/>
                <a:gd name="T52" fmla="*/ 252 w 265"/>
                <a:gd name="T53" fmla="*/ 194 h 267"/>
                <a:gd name="T54" fmla="*/ 227 w 265"/>
                <a:gd name="T55" fmla="*/ 186 h 267"/>
                <a:gd name="T56" fmla="*/ 218 w 265"/>
                <a:gd name="T57" fmla="*/ 199 h 267"/>
                <a:gd name="T58" fmla="*/ 237 w 265"/>
                <a:gd name="T59" fmla="*/ 219 h 267"/>
                <a:gd name="T60" fmla="*/ 209 w 265"/>
                <a:gd name="T61" fmla="*/ 242 h 267"/>
                <a:gd name="T62" fmla="*/ 204 w 265"/>
                <a:gd name="T63" fmla="*/ 242 h 267"/>
                <a:gd name="T64" fmla="*/ 182 w 265"/>
                <a:gd name="T65" fmla="*/ 229 h 267"/>
                <a:gd name="T66" fmla="*/ 179 w 265"/>
                <a:gd name="T67" fmla="*/ 254 h 267"/>
                <a:gd name="T68" fmla="*/ 176 w 265"/>
                <a:gd name="T69" fmla="*/ 259 h 267"/>
                <a:gd name="T70" fmla="*/ 141 w 265"/>
                <a:gd name="T71" fmla="*/ 267 h 267"/>
                <a:gd name="T72" fmla="*/ 136 w 265"/>
                <a:gd name="T73" fmla="*/ 241 h 267"/>
                <a:gd name="T74" fmla="*/ 119 w 265"/>
                <a:gd name="T75" fmla="*/ 241 h 267"/>
                <a:gd name="T76" fmla="*/ 111 w 265"/>
                <a:gd name="T77" fmla="*/ 266 h 267"/>
                <a:gd name="T78" fmla="*/ 77 w 265"/>
                <a:gd name="T79" fmla="*/ 254 h 267"/>
                <a:gd name="T80" fmla="*/ 74 w 265"/>
                <a:gd name="T81" fmla="*/ 249 h 267"/>
                <a:gd name="T82" fmla="*/ 74 w 265"/>
                <a:gd name="T83" fmla="*/ 224 h 267"/>
                <a:gd name="T84" fmla="*/ 51 w 265"/>
                <a:gd name="T85" fmla="*/ 234 h 267"/>
                <a:gd name="T86" fmla="*/ 45 w 265"/>
                <a:gd name="T87" fmla="*/ 234 h 267"/>
                <a:gd name="T88" fmla="*/ 22 w 265"/>
                <a:gd name="T89" fmla="*/ 207 h 267"/>
                <a:gd name="T90" fmla="*/ 40 w 265"/>
                <a:gd name="T91" fmla="*/ 190 h 267"/>
                <a:gd name="T92" fmla="*/ 34 w 265"/>
                <a:gd name="T93" fmla="*/ 175 h 267"/>
                <a:gd name="T94" fmla="*/ 7 w 265"/>
                <a:gd name="T95" fmla="*/ 181 h 267"/>
                <a:gd name="T96" fmla="*/ 1 w 265"/>
                <a:gd name="T97" fmla="*/ 145 h 267"/>
                <a:gd name="T98" fmla="*/ 3 w 265"/>
                <a:gd name="T99" fmla="*/ 140 h 267"/>
                <a:gd name="T100" fmla="*/ 24 w 265"/>
                <a:gd name="T101" fmla="*/ 128 h 267"/>
                <a:gd name="T102" fmla="*/ 5 w 265"/>
                <a:gd name="T103" fmla="*/ 114 h 267"/>
                <a:gd name="T104" fmla="*/ 2 w 265"/>
                <a:gd name="T105" fmla="*/ 109 h 267"/>
                <a:gd name="T106" fmla="*/ 14 w 265"/>
                <a:gd name="T107" fmla="*/ 73 h 267"/>
                <a:gd name="T108" fmla="*/ 38 w 265"/>
                <a:gd name="T109" fmla="*/ 81 h 267"/>
                <a:gd name="T110" fmla="*/ 47 w 265"/>
                <a:gd name="T111" fmla="*/ 68 h 267"/>
                <a:gd name="T112" fmla="*/ 30 w 265"/>
                <a:gd name="T113" fmla="*/ 48 h 267"/>
                <a:gd name="T114" fmla="*/ 56 w 265"/>
                <a:gd name="T115" fmla="*/ 25 h 267"/>
                <a:gd name="T116" fmla="*/ 62 w 265"/>
                <a:gd name="T117" fmla="*/ 25 h 267"/>
                <a:gd name="T118" fmla="*/ 83 w 265"/>
                <a:gd name="T119" fmla="*/ 38 h 267"/>
                <a:gd name="T120" fmla="*/ 86 w 265"/>
                <a:gd name="T121" fmla="*/ 13 h 267"/>
                <a:gd name="T122" fmla="*/ 90 w 265"/>
                <a:gd name="T123" fmla="*/ 8 h 267"/>
                <a:gd name="T124" fmla="*/ 125 w 265"/>
                <a:gd name="T125" fmla="*/ 0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65" h="267">
                  <a:moveTo>
                    <a:pt x="134" y="90"/>
                  </a:moveTo>
                  <a:lnTo>
                    <a:pt x="119" y="93"/>
                  </a:lnTo>
                  <a:lnTo>
                    <a:pt x="104" y="101"/>
                  </a:lnTo>
                  <a:lnTo>
                    <a:pt x="94" y="115"/>
                  </a:lnTo>
                  <a:lnTo>
                    <a:pt x="90" y="131"/>
                  </a:lnTo>
                  <a:lnTo>
                    <a:pt x="91" y="148"/>
                  </a:lnTo>
                  <a:lnTo>
                    <a:pt x="100" y="162"/>
                  </a:lnTo>
                  <a:lnTo>
                    <a:pt x="115" y="173"/>
                  </a:lnTo>
                  <a:lnTo>
                    <a:pt x="131" y="177"/>
                  </a:lnTo>
                  <a:lnTo>
                    <a:pt x="148" y="174"/>
                  </a:lnTo>
                  <a:lnTo>
                    <a:pt x="162" y="166"/>
                  </a:lnTo>
                  <a:lnTo>
                    <a:pt x="172" y="152"/>
                  </a:lnTo>
                  <a:lnTo>
                    <a:pt x="176" y="136"/>
                  </a:lnTo>
                  <a:lnTo>
                    <a:pt x="174" y="119"/>
                  </a:lnTo>
                  <a:lnTo>
                    <a:pt x="165" y="105"/>
                  </a:lnTo>
                  <a:lnTo>
                    <a:pt x="151" y="94"/>
                  </a:lnTo>
                  <a:lnTo>
                    <a:pt x="134" y="90"/>
                  </a:lnTo>
                  <a:close/>
                  <a:moveTo>
                    <a:pt x="125" y="0"/>
                  </a:moveTo>
                  <a:lnTo>
                    <a:pt x="125" y="4"/>
                  </a:lnTo>
                  <a:lnTo>
                    <a:pt x="131" y="26"/>
                  </a:lnTo>
                  <a:lnTo>
                    <a:pt x="138" y="26"/>
                  </a:lnTo>
                  <a:lnTo>
                    <a:pt x="146" y="26"/>
                  </a:lnTo>
                  <a:lnTo>
                    <a:pt x="153" y="5"/>
                  </a:lnTo>
                  <a:lnTo>
                    <a:pt x="154" y="1"/>
                  </a:lnTo>
                  <a:lnTo>
                    <a:pt x="158" y="3"/>
                  </a:lnTo>
                  <a:lnTo>
                    <a:pt x="188" y="13"/>
                  </a:lnTo>
                  <a:lnTo>
                    <a:pt x="192" y="14"/>
                  </a:lnTo>
                  <a:lnTo>
                    <a:pt x="191" y="18"/>
                  </a:lnTo>
                  <a:lnTo>
                    <a:pt x="184" y="39"/>
                  </a:lnTo>
                  <a:lnTo>
                    <a:pt x="191" y="43"/>
                  </a:lnTo>
                  <a:lnTo>
                    <a:pt x="199" y="47"/>
                  </a:lnTo>
                  <a:lnTo>
                    <a:pt x="214" y="33"/>
                  </a:lnTo>
                  <a:lnTo>
                    <a:pt x="217" y="30"/>
                  </a:lnTo>
                  <a:lnTo>
                    <a:pt x="220" y="33"/>
                  </a:lnTo>
                  <a:lnTo>
                    <a:pt x="242" y="58"/>
                  </a:lnTo>
                  <a:lnTo>
                    <a:pt x="244" y="60"/>
                  </a:lnTo>
                  <a:lnTo>
                    <a:pt x="241" y="63"/>
                  </a:lnTo>
                  <a:lnTo>
                    <a:pt x="225" y="77"/>
                  </a:lnTo>
                  <a:lnTo>
                    <a:pt x="229" y="85"/>
                  </a:lnTo>
                  <a:lnTo>
                    <a:pt x="233" y="92"/>
                  </a:lnTo>
                  <a:lnTo>
                    <a:pt x="254" y="88"/>
                  </a:lnTo>
                  <a:lnTo>
                    <a:pt x="258" y="86"/>
                  </a:lnTo>
                  <a:lnTo>
                    <a:pt x="259" y="90"/>
                  </a:lnTo>
                  <a:lnTo>
                    <a:pt x="265" y="122"/>
                  </a:lnTo>
                  <a:lnTo>
                    <a:pt x="265" y="126"/>
                  </a:lnTo>
                  <a:lnTo>
                    <a:pt x="262" y="127"/>
                  </a:lnTo>
                  <a:lnTo>
                    <a:pt x="241" y="131"/>
                  </a:lnTo>
                  <a:lnTo>
                    <a:pt x="241" y="139"/>
                  </a:lnTo>
                  <a:lnTo>
                    <a:pt x="239" y="147"/>
                  </a:lnTo>
                  <a:lnTo>
                    <a:pt x="260" y="154"/>
                  </a:lnTo>
                  <a:lnTo>
                    <a:pt x="264" y="156"/>
                  </a:lnTo>
                  <a:lnTo>
                    <a:pt x="263" y="158"/>
                  </a:lnTo>
                  <a:lnTo>
                    <a:pt x="254" y="190"/>
                  </a:lnTo>
                  <a:lnTo>
                    <a:pt x="252" y="194"/>
                  </a:lnTo>
                  <a:lnTo>
                    <a:pt x="248" y="192"/>
                  </a:lnTo>
                  <a:lnTo>
                    <a:pt x="227" y="186"/>
                  </a:lnTo>
                  <a:lnTo>
                    <a:pt x="224" y="192"/>
                  </a:lnTo>
                  <a:lnTo>
                    <a:pt x="218" y="199"/>
                  </a:lnTo>
                  <a:lnTo>
                    <a:pt x="233" y="215"/>
                  </a:lnTo>
                  <a:lnTo>
                    <a:pt x="237" y="219"/>
                  </a:lnTo>
                  <a:lnTo>
                    <a:pt x="233" y="221"/>
                  </a:lnTo>
                  <a:lnTo>
                    <a:pt x="209" y="242"/>
                  </a:lnTo>
                  <a:lnTo>
                    <a:pt x="207" y="245"/>
                  </a:lnTo>
                  <a:lnTo>
                    <a:pt x="204" y="242"/>
                  </a:lnTo>
                  <a:lnTo>
                    <a:pt x="189" y="225"/>
                  </a:lnTo>
                  <a:lnTo>
                    <a:pt x="182" y="229"/>
                  </a:lnTo>
                  <a:lnTo>
                    <a:pt x="175" y="233"/>
                  </a:lnTo>
                  <a:lnTo>
                    <a:pt x="179" y="254"/>
                  </a:lnTo>
                  <a:lnTo>
                    <a:pt x="180" y="258"/>
                  </a:lnTo>
                  <a:lnTo>
                    <a:pt x="176" y="259"/>
                  </a:lnTo>
                  <a:lnTo>
                    <a:pt x="145" y="266"/>
                  </a:lnTo>
                  <a:lnTo>
                    <a:pt x="141" y="267"/>
                  </a:lnTo>
                  <a:lnTo>
                    <a:pt x="140" y="263"/>
                  </a:lnTo>
                  <a:lnTo>
                    <a:pt x="136" y="241"/>
                  </a:lnTo>
                  <a:lnTo>
                    <a:pt x="127" y="241"/>
                  </a:lnTo>
                  <a:lnTo>
                    <a:pt x="119" y="241"/>
                  </a:lnTo>
                  <a:lnTo>
                    <a:pt x="112" y="262"/>
                  </a:lnTo>
                  <a:lnTo>
                    <a:pt x="111" y="266"/>
                  </a:lnTo>
                  <a:lnTo>
                    <a:pt x="107" y="264"/>
                  </a:lnTo>
                  <a:lnTo>
                    <a:pt x="77" y="254"/>
                  </a:lnTo>
                  <a:lnTo>
                    <a:pt x="73" y="253"/>
                  </a:lnTo>
                  <a:lnTo>
                    <a:pt x="74" y="249"/>
                  </a:lnTo>
                  <a:lnTo>
                    <a:pt x="81" y="228"/>
                  </a:lnTo>
                  <a:lnTo>
                    <a:pt x="74" y="224"/>
                  </a:lnTo>
                  <a:lnTo>
                    <a:pt x="68" y="220"/>
                  </a:lnTo>
                  <a:lnTo>
                    <a:pt x="51" y="234"/>
                  </a:lnTo>
                  <a:lnTo>
                    <a:pt x="48" y="237"/>
                  </a:lnTo>
                  <a:lnTo>
                    <a:pt x="45" y="234"/>
                  </a:lnTo>
                  <a:lnTo>
                    <a:pt x="24" y="209"/>
                  </a:lnTo>
                  <a:lnTo>
                    <a:pt x="22" y="207"/>
                  </a:lnTo>
                  <a:lnTo>
                    <a:pt x="24" y="204"/>
                  </a:lnTo>
                  <a:lnTo>
                    <a:pt x="40" y="190"/>
                  </a:lnTo>
                  <a:lnTo>
                    <a:pt x="36" y="182"/>
                  </a:lnTo>
                  <a:lnTo>
                    <a:pt x="34" y="175"/>
                  </a:lnTo>
                  <a:lnTo>
                    <a:pt x="11" y="179"/>
                  </a:lnTo>
                  <a:lnTo>
                    <a:pt x="7" y="181"/>
                  </a:lnTo>
                  <a:lnTo>
                    <a:pt x="7" y="177"/>
                  </a:lnTo>
                  <a:lnTo>
                    <a:pt x="1" y="145"/>
                  </a:lnTo>
                  <a:lnTo>
                    <a:pt x="0" y="141"/>
                  </a:lnTo>
                  <a:lnTo>
                    <a:pt x="3" y="140"/>
                  </a:lnTo>
                  <a:lnTo>
                    <a:pt x="24" y="136"/>
                  </a:lnTo>
                  <a:lnTo>
                    <a:pt x="24" y="128"/>
                  </a:lnTo>
                  <a:lnTo>
                    <a:pt x="26" y="120"/>
                  </a:lnTo>
                  <a:lnTo>
                    <a:pt x="5" y="114"/>
                  </a:lnTo>
                  <a:lnTo>
                    <a:pt x="1" y="113"/>
                  </a:lnTo>
                  <a:lnTo>
                    <a:pt x="2" y="109"/>
                  </a:lnTo>
                  <a:lnTo>
                    <a:pt x="13" y="77"/>
                  </a:lnTo>
                  <a:lnTo>
                    <a:pt x="14" y="73"/>
                  </a:lnTo>
                  <a:lnTo>
                    <a:pt x="18" y="75"/>
                  </a:lnTo>
                  <a:lnTo>
                    <a:pt x="38" y="81"/>
                  </a:lnTo>
                  <a:lnTo>
                    <a:pt x="43" y="75"/>
                  </a:lnTo>
                  <a:lnTo>
                    <a:pt x="47" y="68"/>
                  </a:lnTo>
                  <a:lnTo>
                    <a:pt x="32" y="52"/>
                  </a:lnTo>
                  <a:lnTo>
                    <a:pt x="30" y="48"/>
                  </a:lnTo>
                  <a:lnTo>
                    <a:pt x="32" y="46"/>
                  </a:lnTo>
                  <a:lnTo>
                    <a:pt x="56" y="25"/>
                  </a:lnTo>
                  <a:lnTo>
                    <a:pt x="60" y="22"/>
                  </a:lnTo>
                  <a:lnTo>
                    <a:pt x="62" y="25"/>
                  </a:lnTo>
                  <a:lnTo>
                    <a:pt x="77" y="42"/>
                  </a:lnTo>
                  <a:lnTo>
                    <a:pt x="83" y="38"/>
                  </a:lnTo>
                  <a:lnTo>
                    <a:pt x="91" y="34"/>
                  </a:lnTo>
                  <a:lnTo>
                    <a:pt x="86" y="13"/>
                  </a:lnTo>
                  <a:lnTo>
                    <a:pt x="86" y="9"/>
                  </a:lnTo>
                  <a:lnTo>
                    <a:pt x="90" y="8"/>
                  </a:lnTo>
                  <a:lnTo>
                    <a:pt x="121" y="1"/>
                  </a:lnTo>
                  <a:lnTo>
                    <a:pt x="125" y="0"/>
                  </a:lnTo>
                  <a:close/>
                </a:path>
              </a:pathLst>
            </a:custGeom>
            <a:solidFill>
              <a:schemeClr val="accent5"/>
            </a:solidFill>
            <a:ln w="0">
              <a:noFill/>
              <a:prstDash val="solid"/>
              <a:round/>
              <a:headEnd/>
              <a:tailEnd/>
            </a:ln>
          </p:spPr>
          <p:txBody>
            <a:bodyPr vert="horz" wrap="square" lIns="68580" tIns="34290" rIns="68580" bIns="34290" numCol="1" anchor="t" anchorCtr="0" compatLnSpc="1">
              <a:prstTxWarp prst="textNoShape">
                <a:avLst/>
              </a:prstTxWarp>
            </a:bodyPr>
            <a:lstStyle/>
            <a:p>
              <a:pPr>
                <a:defRPr/>
              </a:pPr>
              <a:endParaRPr lang="en-US">
                <a:solidFill>
                  <a:prstClr val="black"/>
                </a:solidFill>
                <a:latin typeface="Roboto"/>
              </a:endParaRPr>
            </a:p>
          </p:txBody>
        </p:sp>
        <p:sp>
          <p:nvSpPr>
            <p:cNvPr id="76" name="Freeform 201">
              <a:extLst>
                <a:ext uri="{FF2B5EF4-FFF2-40B4-BE49-F238E27FC236}">
                  <a16:creationId xmlns:a16="http://schemas.microsoft.com/office/drawing/2014/main" id="{E649EFE5-48C0-4F07-9AB2-B0800D951E08}"/>
                </a:ext>
              </a:extLst>
            </p:cNvPr>
            <p:cNvSpPr>
              <a:spLocks noEditPoints="1"/>
            </p:cNvSpPr>
            <p:nvPr/>
          </p:nvSpPr>
          <p:spPr bwMode="auto">
            <a:xfrm>
              <a:off x="4944919" y="3267634"/>
              <a:ext cx="369655" cy="368265"/>
            </a:xfrm>
            <a:custGeom>
              <a:avLst/>
              <a:gdLst>
                <a:gd name="T0" fmla="*/ 118 w 266"/>
                <a:gd name="T1" fmla="*/ 91 h 265"/>
                <a:gd name="T2" fmla="*/ 93 w 266"/>
                <a:gd name="T3" fmla="*/ 114 h 265"/>
                <a:gd name="T4" fmla="*/ 92 w 266"/>
                <a:gd name="T5" fmla="*/ 146 h 265"/>
                <a:gd name="T6" fmla="*/ 114 w 266"/>
                <a:gd name="T7" fmla="*/ 171 h 265"/>
                <a:gd name="T8" fmla="*/ 147 w 266"/>
                <a:gd name="T9" fmla="*/ 174 h 265"/>
                <a:gd name="T10" fmla="*/ 172 w 266"/>
                <a:gd name="T11" fmla="*/ 150 h 265"/>
                <a:gd name="T12" fmla="*/ 174 w 266"/>
                <a:gd name="T13" fmla="*/ 117 h 265"/>
                <a:gd name="T14" fmla="*/ 151 w 266"/>
                <a:gd name="T15" fmla="*/ 93 h 265"/>
                <a:gd name="T16" fmla="*/ 125 w 266"/>
                <a:gd name="T17" fmla="*/ 0 h 265"/>
                <a:gd name="T18" fmla="*/ 130 w 266"/>
                <a:gd name="T19" fmla="*/ 25 h 265"/>
                <a:gd name="T20" fmla="*/ 147 w 266"/>
                <a:gd name="T21" fmla="*/ 25 h 265"/>
                <a:gd name="T22" fmla="*/ 155 w 266"/>
                <a:gd name="T23" fmla="*/ 1 h 265"/>
                <a:gd name="T24" fmla="*/ 189 w 266"/>
                <a:gd name="T25" fmla="*/ 11 h 265"/>
                <a:gd name="T26" fmla="*/ 191 w 266"/>
                <a:gd name="T27" fmla="*/ 17 h 265"/>
                <a:gd name="T28" fmla="*/ 191 w 266"/>
                <a:gd name="T29" fmla="*/ 42 h 265"/>
                <a:gd name="T30" fmla="*/ 215 w 266"/>
                <a:gd name="T31" fmla="*/ 31 h 265"/>
                <a:gd name="T32" fmla="*/ 220 w 266"/>
                <a:gd name="T33" fmla="*/ 32 h 265"/>
                <a:gd name="T34" fmla="*/ 244 w 266"/>
                <a:gd name="T35" fmla="*/ 59 h 265"/>
                <a:gd name="T36" fmla="*/ 225 w 266"/>
                <a:gd name="T37" fmla="*/ 76 h 265"/>
                <a:gd name="T38" fmla="*/ 232 w 266"/>
                <a:gd name="T39" fmla="*/ 90 h 265"/>
                <a:gd name="T40" fmla="*/ 258 w 266"/>
                <a:gd name="T41" fmla="*/ 85 h 265"/>
                <a:gd name="T42" fmla="*/ 265 w 266"/>
                <a:gd name="T43" fmla="*/ 120 h 265"/>
                <a:gd name="T44" fmla="*/ 262 w 266"/>
                <a:gd name="T45" fmla="*/ 125 h 265"/>
                <a:gd name="T46" fmla="*/ 241 w 266"/>
                <a:gd name="T47" fmla="*/ 138 h 265"/>
                <a:gd name="T48" fmla="*/ 261 w 266"/>
                <a:gd name="T49" fmla="*/ 153 h 265"/>
                <a:gd name="T50" fmla="*/ 263 w 266"/>
                <a:gd name="T51" fmla="*/ 158 h 265"/>
                <a:gd name="T52" fmla="*/ 252 w 266"/>
                <a:gd name="T53" fmla="*/ 192 h 265"/>
                <a:gd name="T54" fmla="*/ 228 w 266"/>
                <a:gd name="T55" fmla="*/ 184 h 265"/>
                <a:gd name="T56" fmla="*/ 219 w 266"/>
                <a:gd name="T57" fmla="*/ 197 h 265"/>
                <a:gd name="T58" fmla="*/ 236 w 266"/>
                <a:gd name="T59" fmla="*/ 217 h 265"/>
                <a:gd name="T60" fmla="*/ 210 w 266"/>
                <a:gd name="T61" fmla="*/ 241 h 265"/>
                <a:gd name="T62" fmla="*/ 203 w 266"/>
                <a:gd name="T63" fmla="*/ 241 h 265"/>
                <a:gd name="T64" fmla="*/ 182 w 266"/>
                <a:gd name="T65" fmla="*/ 229 h 265"/>
                <a:gd name="T66" fmla="*/ 180 w 266"/>
                <a:gd name="T67" fmla="*/ 254 h 265"/>
                <a:gd name="T68" fmla="*/ 176 w 266"/>
                <a:gd name="T69" fmla="*/ 258 h 265"/>
                <a:gd name="T70" fmla="*/ 140 w 266"/>
                <a:gd name="T71" fmla="*/ 265 h 265"/>
                <a:gd name="T72" fmla="*/ 135 w 266"/>
                <a:gd name="T73" fmla="*/ 241 h 265"/>
                <a:gd name="T74" fmla="*/ 119 w 266"/>
                <a:gd name="T75" fmla="*/ 239 h 265"/>
                <a:gd name="T76" fmla="*/ 111 w 266"/>
                <a:gd name="T77" fmla="*/ 264 h 265"/>
                <a:gd name="T78" fmla="*/ 77 w 266"/>
                <a:gd name="T79" fmla="*/ 252 h 265"/>
                <a:gd name="T80" fmla="*/ 75 w 266"/>
                <a:gd name="T81" fmla="*/ 247 h 265"/>
                <a:gd name="T82" fmla="*/ 75 w 266"/>
                <a:gd name="T83" fmla="*/ 222 h 265"/>
                <a:gd name="T84" fmla="*/ 51 w 266"/>
                <a:gd name="T85" fmla="*/ 233 h 265"/>
                <a:gd name="T86" fmla="*/ 46 w 266"/>
                <a:gd name="T87" fmla="*/ 233 h 265"/>
                <a:gd name="T88" fmla="*/ 21 w 266"/>
                <a:gd name="T89" fmla="*/ 205 h 265"/>
                <a:gd name="T90" fmla="*/ 41 w 266"/>
                <a:gd name="T91" fmla="*/ 188 h 265"/>
                <a:gd name="T92" fmla="*/ 33 w 266"/>
                <a:gd name="T93" fmla="*/ 174 h 265"/>
                <a:gd name="T94" fmla="*/ 8 w 266"/>
                <a:gd name="T95" fmla="*/ 179 h 265"/>
                <a:gd name="T96" fmla="*/ 0 w 266"/>
                <a:gd name="T97" fmla="*/ 144 h 265"/>
                <a:gd name="T98" fmla="*/ 4 w 266"/>
                <a:gd name="T99" fmla="*/ 140 h 265"/>
                <a:gd name="T100" fmla="*/ 25 w 266"/>
                <a:gd name="T101" fmla="*/ 127 h 265"/>
                <a:gd name="T102" fmla="*/ 5 w 266"/>
                <a:gd name="T103" fmla="*/ 112 h 265"/>
                <a:gd name="T104" fmla="*/ 3 w 266"/>
                <a:gd name="T105" fmla="*/ 107 h 265"/>
                <a:gd name="T106" fmla="*/ 13 w 266"/>
                <a:gd name="T107" fmla="*/ 73 h 265"/>
                <a:gd name="T108" fmla="*/ 38 w 266"/>
                <a:gd name="T109" fmla="*/ 81 h 265"/>
                <a:gd name="T110" fmla="*/ 47 w 266"/>
                <a:gd name="T111" fmla="*/ 66 h 265"/>
                <a:gd name="T112" fmla="*/ 29 w 266"/>
                <a:gd name="T113" fmla="*/ 48 h 265"/>
                <a:gd name="T114" fmla="*/ 56 w 266"/>
                <a:gd name="T115" fmla="*/ 23 h 265"/>
                <a:gd name="T116" fmla="*/ 62 w 266"/>
                <a:gd name="T117" fmla="*/ 23 h 265"/>
                <a:gd name="T118" fmla="*/ 84 w 266"/>
                <a:gd name="T119" fmla="*/ 36 h 265"/>
                <a:gd name="T120" fmla="*/ 87 w 266"/>
                <a:gd name="T121" fmla="*/ 11 h 265"/>
                <a:gd name="T122" fmla="*/ 89 w 266"/>
                <a:gd name="T123" fmla="*/ 6 h 265"/>
                <a:gd name="T124" fmla="*/ 125 w 266"/>
                <a:gd name="T125" fmla="*/ 0 h 2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66" h="265">
                  <a:moveTo>
                    <a:pt x="135" y="89"/>
                  </a:moveTo>
                  <a:lnTo>
                    <a:pt x="118" y="91"/>
                  </a:lnTo>
                  <a:lnTo>
                    <a:pt x="104" y="100"/>
                  </a:lnTo>
                  <a:lnTo>
                    <a:pt x="93" y="114"/>
                  </a:lnTo>
                  <a:lnTo>
                    <a:pt x="89" y="131"/>
                  </a:lnTo>
                  <a:lnTo>
                    <a:pt x="92" y="146"/>
                  </a:lnTo>
                  <a:lnTo>
                    <a:pt x="101" y="161"/>
                  </a:lnTo>
                  <a:lnTo>
                    <a:pt x="114" y="171"/>
                  </a:lnTo>
                  <a:lnTo>
                    <a:pt x="131" y="175"/>
                  </a:lnTo>
                  <a:lnTo>
                    <a:pt x="147" y="174"/>
                  </a:lnTo>
                  <a:lnTo>
                    <a:pt x="162" y="165"/>
                  </a:lnTo>
                  <a:lnTo>
                    <a:pt x="172" y="150"/>
                  </a:lnTo>
                  <a:lnTo>
                    <a:pt x="176" y="135"/>
                  </a:lnTo>
                  <a:lnTo>
                    <a:pt x="174" y="117"/>
                  </a:lnTo>
                  <a:lnTo>
                    <a:pt x="165" y="103"/>
                  </a:lnTo>
                  <a:lnTo>
                    <a:pt x="151" y="93"/>
                  </a:lnTo>
                  <a:lnTo>
                    <a:pt x="135" y="89"/>
                  </a:lnTo>
                  <a:close/>
                  <a:moveTo>
                    <a:pt x="125" y="0"/>
                  </a:moveTo>
                  <a:lnTo>
                    <a:pt x="126" y="4"/>
                  </a:lnTo>
                  <a:lnTo>
                    <a:pt x="130" y="25"/>
                  </a:lnTo>
                  <a:lnTo>
                    <a:pt x="139" y="25"/>
                  </a:lnTo>
                  <a:lnTo>
                    <a:pt x="147" y="25"/>
                  </a:lnTo>
                  <a:lnTo>
                    <a:pt x="153" y="5"/>
                  </a:lnTo>
                  <a:lnTo>
                    <a:pt x="155" y="1"/>
                  </a:lnTo>
                  <a:lnTo>
                    <a:pt x="159" y="2"/>
                  </a:lnTo>
                  <a:lnTo>
                    <a:pt x="189" y="11"/>
                  </a:lnTo>
                  <a:lnTo>
                    <a:pt x="193" y="13"/>
                  </a:lnTo>
                  <a:lnTo>
                    <a:pt x="191" y="17"/>
                  </a:lnTo>
                  <a:lnTo>
                    <a:pt x="185" y="38"/>
                  </a:lnTo>
                  <a:lnTo>
                    <a:pt x="191" y="42"/>
                  </a:lnTo>
                  <a:lnTo>
                    <a:pt x="198" y="47"/>
                  </a:lnTo>
                  <a:lnTo>
                    <a:pt x="215" y="31"/>
                  </a:lnTo>
                  <a:lnTo>
                    <a:pt x="218" y="28"/>
                  </a:lnTo>
                  <a:lnTo>
                    <a:pt x="220" y="32"/>
                  </a:lnTo>
                  <a:lnTo>
                    <a:pt x="241" y="56"/>
                  </a:lnTo>
                  <a:lnTo>
                    <a:pt x="244" y="59"/>
                  </a:lnTo>
                  <a:lnTo>
                    <a:pt x="241" y="61"/>
                  </a:lnTo>
                  <a:lnTo>
                    <a:pt x="225" y="76"/>
                  </a:lnTo>
                  <a:lnTo>
                    <a:pt x="229" y="83"/>
                  </a:lnTo>
                  <a:lnTo>
                    <a:pt x="232" y="90"/>
                  </a:lnTo>
                  <a:lnTo>
                    <a:pt x="254" y="86"/>
                  </a:lnTo>
                  <a:lnTo>
                    <a:pt x="258" y="85"/>
                  </a:lnTo>
                  <a:lnTo>
                    <a:pt x="258" y="89"/>
                  </a:lnTo>
                  <a:lnTo>
                    <a:pt x="265" y="120"/>
                  </a:lnTo>
                  <a:lnTo>
                    <a:pt x="266" y="124"/>
                  </a:lnTo>
                  <a:lnTo>
                    <a:pt x="262" y="125"/>
                  </a:lnTo>
                  <a:lnTo>
                    <a:pt x="241" y="129"/>
                  </a:lnTo>
                  <a:lnTo>
                    <a:pt x="241" y="138"/>
                  </a:lnTo>
                  <a:lnTo>
                    <a:pt x="240" y="146"/>
                  </a:lnTo>
                  <a:lnTo>
                    <a:pt x="261" y="153"/>
                  </a:lnTo>
                  <a:lnTo>
                    <a:pt x="265" y="154"/>
                  </a:lnTo>
                  <a:lnTo>
                    <a:pt x="263" y="158"/>
                  </a:lnTo>
                  <a:lnTo>
                    <a:pt x="253" y="188"/>
                  </a:lnTo>
                  <a:lnTo>
                    <a:pt x="252" y="192"/>
                  </a:lnTo>
                  <a:lnTo>
                    <a:pt x="248" y="191"/>
                  </a:lnTo>
                  <a:lnTo>
                    <a:pt x="228" y="184"/>
                  </a:lnTo>
                  <a:lnTo>
                    <a:pt x="223" y="191"/>
                  </a:lnTo>
                  <a:lnTo>
                    <a:pt x="219" y="197"/>
                  </a:lnTo>
                  <a:lnTo>
                    <a:pt x="233" y="214"/>
                  </a:lnTo>
                  <a:lnTo>
                    <a:pt x="236" y="217"/>
                  </a:lnTo>
                  <a:lnTo>
                    <a:pt x="233" y="220"/>
                  </a:lnTo>
                  <a:lnTo>
                    <a:pt x="210" y="241"/>
                  </a:lnTo>
                  <a:lnTo>
                    <a:pt x="206" y="243"/>
                  </a:lnTo>
                  <a:lnTo>
                    <a:pt x="203" y="241"/>
                  </a:lnTo>
                  <a:lnTo>
                    <a:pt x="189" y="225"/>
                  </a:lnTo>
                  <a:lnTo>
                    <a:pt x="182" y="229"/>
                  </a:lnTo>
                  <a:lnTo>
                    <a:pt x="174" y="231"/>
                  </a:lnTo>
                  <a:lnTo>
                    <a:pt x="180" y="254"/>
                  </a:lnTo>
                  <a:lnTo>
                    <a:pt x="180" y="258"/>
                  </a:lnTo>
                  <a:lnTo>
                    <a:pt x="176" y="258"/>
                  </a:lnTo>
                  <a:lnTo>
                    <a:pt x="144" y="264"/>
                  </a:lnTo>
                  <a:lnTo>
                    <a:pt x="140" y="265"/>
                  </a:lnTo>
                  <a:lnTo>
                    <a:pt x="140" y="262"/>
                  </a:lnTo>
                  <a:lnTo>
                    <a:pt x="135" y="241"/>
                  </a:lnTo>
                  <a:lnTo>
                    <a:pt x="127" y="241"/>
                  </a:lnTo>
                  <a:lnTo>
                    <a:pt x="119" y="239"/>
                  </a:lnTo>
                  <a:lnTo>
                    <a:pt x="113" y="260"/>
                  </a:lnTo>
                  <a:lnTo>
                    <a:pt x="111" y="264"/>
                  </a:lnTo>
                  <a:lnTo>
                    <a:pt x="107" y="263"/>
                  </a:lnTo>
                  <a:lnTo>
                    <a:pt x="77" y="252"/>
                  </a:lnTo>
                  <a:lnTo>
                    <a:pt x="73" y="251"/>
                  </a:lnTo>
                  <a:lnTo>
                    <a:pt x="75" y="247"/>
                  </a:lnTo>
                  <a:lnTo>
                    <a:pt x="81" y="227"/>
                  </a:lnTo>
                  <a:lnTo>
                    <a:pt x="75" y="222"/>
                  </a:lnTo>
                  <a:lnTo>
                    <a:pt x="67" y="218"/>
                  </a:lnTo>
                  <a:lnTo>
                    <a:pt x="51" y="233"/>
                  </a:lnTo>
                  <a:lnTo>
                    <a:pt x="49" y="235"/>
                  </a:lnTo>
                  <a:lnTo>
                    <a:pt x="46" y="233"/>
                  </a:lnTo>
                  <a:lnTo>
                    <a:pt x="24" y="209"/>
                  </a:lnTo>
                  <a:lnTo>
                    <a:pt x="21" y="205"/>
                  </a:lnTo>
                  <a:lnTo>
                    <a:pt x="25" y="203"/>
                  </a:lnTo>
                  <a:lnTo>
                    <a:pt x="41" y="188"/>
                  </a:lnTo>
                  <a:lnTo>
                    <a:pt x="37" y="182"/>
                  </a:lnTo>
                  <a:lnTo>
                    <a:pt x="33" y="174"/>
                  </a:lnTo>
                  <a:lnTo>
                    <a:pt x="12" y="179"/>
                  </a:lnTo>
                  <a:lnTo>
                    <a:pt x="8" y="179"/>
                  </a:lnTo>
                  <a:lnTo>
                    <a:pt x="7" y="175"/>
                  </a:lnTo>
                  <a:lnTo>
                    <a:pt x="0" y="144"/>
                  </a:lnTo>
                  <a:lnTo>
                    <a:pt x="0" y="140"/>
                  </a:lnTo>
                  <a:lnTo>
                    <a:pt x="4" y="140"/>
                  </a:lnTo>
                  <a:lnTo>
                    <a:pt x="25" y="135"/>
                  </a:lnTo>
                  <a:lnTo>
                    <a:pt x="25" y="127"/>
                  </a:lnTo>
                  <a:lnTo>
                    <a:pt x="26" y="119"/>
                  </a:lnTo>
                  <a:lnTo>
                    <a:pt x="5" y="112"/>
                  </a:lnTo>
                  <a:lnTo>
                    <a:pt x="1" y="111"/>
                  </a:lnTo>
                  <a:lnTo>
                    <a:pt x="3" y="107"/>
                  </a:lnTo>
                  <a:lnTo>
                    <a:pt x="12" y="77"/>
                  </a:lnTo>
                  <a:lnTo>
                    <a:pt x="13" y="73"/>
                  </a:lnTo>
                  <a:lnTo>
                    <a:pt x="17" y="74"/>
                  </a:lnTo>
                  <a:lnTo>
                    <a:pt x="38" y="81"/>
                  </a:lnTo>
                  <a:lnTo>
                    <a:pt x="42" y="73"/>
                  </a:lnTo>
                  <a:lnTo>
                    <a:pt x="47" y="66"/>
                  </a:lnTo>
                  <a:lnTo>
                    <a:pt x="33" y="51"/>
                  </a:lnTo>
                  <a:lnTo>
                    <a:pt x="29" y="48"/>
                  </a:lnTo>
                  <a:lnTo>
                    <a:pt x="33" y="45"/>
                  </a:lnTo>
                  <a:lnTo>
                    <a:pt x="56" y="23"/>
                  </a:lnTo>
                  <a:lnTo>
                    <a:pt x="59" y="21"/>
                  </a:lnTo>
                  <a:lnTo>
                    <a:pt x="62" y="23"/>
                  </a:lnTo>
                  <a:lnTo>
                    <a:pt x="77" y="40"/>
                  </a:lnTo>
                  <a:lnTo>
                    <a:pt x="84" y="36"/>
                  </a:lnTo>
                  <a:lnTo>
                    <a:pt x="90" y="32"/>
                  </a:lnTo>
                  <a:lnTo>
                    <a:pt x="87" y="11"/>
                  </a:lnTo>
                  <a:lnTo>
                    <a:pt x="85" y="8"/>
                  </a:lnTo>
                  <a:lnTo>
                    <a:pt x="89" y="6"/>
                  </a:lnTo>
                  <a:lnTo>
                    <a:pt x="121" y="0"/>
                  </a:lnTo>
                  <a:lnTo>
                    <a:pt x="125" y="0"/>
                  </a:lnTo>
                  <a:close/>
                </a:path>
              </a:pathLst>
            </a:custGeom>
            <a:solidFill>
              <a:schemeClr val="accent6"/>
            </a:solidFill>
            <a:ln w="0">
              <a:noFill/>
              <a:prstDash val="solid"/>
              <a:round/>
              <a:headEnd/>
              <a:tailEnd/>
            </a:ln>
          </p:spPr>
          <p:txBody>
            <a:bodyPr vert="horz" wrap="square" lIns="68580" tIns="34290" rIns="68580" bIns="34290" numCol="1" anchor="t" anchorCtr="0" compatLnSpc="1">
              <a:prstTxWarp prst="textNoShape">
                <a:avLst/>
              </a:prstTxWarp>
            </a:bodyPr>
            <a:lstStyle/>
            <a:p>
              <a:pPr>
                <a:defRPr/>
              </a:pPr>
              <a:endParaRPr lang="en-US">
                <a:solidFill>
                  <a:prstClr val="black"/>
                </a:solidFill>
                <a:latin typeface="Roboto"/>
              </a:endParaRPr>
            </a:p>
          </p:txBody>
        </p:sp>
        <p:sp>
          <p:nvSpPr>
            <p:cNvPr id="77" name="Freeform 202">
              <a:extLst>
                <a:ext uri="{FF2B5EF4-FFF2-40B4-BE49-F238E27FC236}">
                  <a16:creationId xmlns:a16="http://schemas.microsoft.com/office/drawing/2014/main" id="{5135EE35-EB2F-490B-B46C-B0C681A67A5D}"/>
                </a:ext>
              </a:extLst>
            </p:cNvPr>
            <p:cNvSpPr>
              <a:spLocks noEditPoints="1"/>
            </p:cNvSpPr>
            <p:nvPr/>
          </p:nvSpPr>
          <p:spPr bwMode="auto">
            <a:xfrm>
              <a:off x="6156720" y="3146732"/>
              <a:ext cx="237636" cy="239025"/>
            </a:xfrm>
            <a:custGeom>
              <a:avLst/>
              <a:gdLst>
                <a:gd name="T0" fmla="*/ 76 w 171"/>
                <a:gd name="T1" fmla="*/ 59 h 172"/>
                <a:gd name="T2" fmla="*/ 61 w 171"/>
                <a:gd name="T3" fmla="*/ 75 h 172"/>
                <a:gd name="T4" fmla="*/ 59 w 171"/>
                <a:gd name="T5" fmla="*/ 95 h 172"/>
                <a:gd name="T6" fmla="*/ 74 w 171"/>
                <a:gd name="T7" fmla="*/ 112 h 172"/>
                <a:gd name="T8" fmla="*/ 95 w 171"/>
                <a:gd name="T9" fmla="*/ 113 h 172"/>
                <a:gd name="T10" fmla="*/ 110 w 171"/>
                <a:gd name="T11" fmla="*/ 97 h 172"/>
                <a:gd name="T12" fmla="*/ 112 w 171"/>
                <a:gd name="T13" fmla="*/ 77 h 172"/>
                <a:gd name="T14" fmla="*/ 97 w 171"/>
                <a:gd name="T15" fmla="*/ 60 h 172"/>
                <a:gd name="T16" fmla="*/ 80 w 171"/>
                <a:gd name="T17" fmla="*/ 0 h 172"/>
                <a:gd name="T18" fmla="*/ 84 w 171"/>
                <a:gd name="T19" fmla="*/ 17 h 172"/>
                <a:gd name="T20" fmla="*/ 99 w 171"/>
                <a:gd name="T21" fmla="*/ 4 h 172"/>
                <a:gd name="T22" fmla="*/ 101 w 171"/>
                <a:gd name="T23" fmla="*/ 3 h 172"/>
                <a:gd name="T24" fmla="*/ 124 w 171"/>
                <a:gd name="T25" fmla="*/ 9 h 172"/>
                <a:gd name="T26" fmla="*/ 118 w 171"/>
                <a:gd name="T27" fmla="*/ 25 h 172"/>
                <a:gd name="T28" fmla="*/ 138 w 171"/>
                <a:gd name="T29" fmla="*/ 21 h 172"/>
                <a:gd name="T30" fmla="*/ 142 w 171"/>
                <a:gd name="T31" fmla="*/ 22 h 172"/>
                <a:gd name="T32" fmla="*/ 156 w 171"/>
                <a:gd name="T33" fmla="*/ 40 h 172"/>
                <a:gd name="T34" fmla="*/ 145 w 171"/>
                <a:gd name="T35" fmla="*/ 50 h 172"/>
                <a:gd name="T36" fmla="*/ 163 w 171"/>
                <a:gd name="T37" fmla="*/ 57 h 172"/>
                <a:gd name="T38" fmla="*/ 165 w 171"/>
                <a:gd name="T39" fmla="*/ 58 h 172"/>
                <a:gd name="T40" fmla="*/ 171 w 171"/>
                <a:gd name="T41" fmla="*/ 81 h 172"/>
                <a:gd name="T42" fmla="*/ 155 w 171"/>
                <a:gd name="T43" fmla="*/ 84 h 172"/>
                <a:gd name="T44" fmla="*/ 167 w 171"/>
                <a:gd name="T45" fmla="*/ 98 h 172"/>
                <a:gd name="T46" fmla="*/ 169 w 171"/>
                <a:gd name="T47" fmla="*/ 102 h 172"/>
                <a:gd name="T48" fmla="*/ 162 w 171"/>
                <a:gd name="T49" fmla="*/ 125 h 172"/>
                <a:gd name="T50" fmla="*/ 146 w 171"/>
                <a:gd name="T51" fmla="*/ 119 h 172"/>
                <a:gd name="T52" fmla="*/ 150 w 171"/>
                <a:gd name="T53" fmla="*/ 138 h 172"/>
                <a:gd name="T54" fmla="*/ 150 w 171"/>
                <a:gd name="T55" fmla="*/ 142 h 172"/>
                <a:gd name="T56" fmla="*/ 133 w 171"/>
                <a:gd name="T57" fmla="*/ 157 h 172"/>
                <a:gd name="T58" fmla="*/ 121 w 171"/>
                <a:gd name="T59" fmla="*/ 144 h 172"/>
                <a:gd name="T60" fmla="*/ 116 w 171"/>
                <a:gd name="T61" fmla="*/ 164 h 172"/>
                <a:gd name="T62" fmla="*/ 113 w 171"/>
                <a:gd name="T63" fmla="*/ 167 h 172"/>
                <a:gd name="T64" fmla="*/ 91 w 171"/>
                <a:gd name="T65" fmla="*/ 172 h 172"/>
                <a:gd name="T66" fmla="*/ 87 w 171"/>
                <a:gd name="T67" fmla="*/ 155 h 172"/>
                <a:gd name="T68" fmla="*/ 72 w 171"/>
                <a:gd name="T69" fmla="*/ 168 h 172"/>
                <a:gd name="T70" fmla="*/ 70 w 171"/>
                <a:gd name="T71" fmla="*/ 169 h 172"/>
                <a:gd name="T72" fmla="*/ 48 w 171"/>
                <a:gd name="T73" fmla="*/ 163 h 172"/>
                <a:gd name="T74" fmla="*/ 53 w 171"/>
                <a:gd name="T75" fmla="*/ 147 h 172"/>
                <a:gd name="T76" fmla="*/ 33 w 171"/>
                <a:gd name="T77" fmla="*/ 151 h 172"/>
                <a:gd name="T78" fmla="*/ 29 w 171"/>
                <a:gd name="T79" fmla="*/ 150 h 172"/>
                <a:gd name="T80" fmla="*/ 15 w 171"/>
                <a:gd name="T81" fmla="*/ 132 h 172"/>
                <a:gd name="T82" fmla="*/ 27 w 171"/>
                <a:gd name="T83" fmla="*/ 122 h 172"/>
                <a:gd name="T84" fmla="*/ 8 w 171"/>
                <a:gd name="T85" fmla="*/ 115 h 172"/>
                <a:gd name="T86" fmla="*/ 6 w 171"/>
                <a:gd name="T87" fmla="*/ 114 h 172"/>
                <a:gd name="T88" fmla="*/ 0 w 171"/>
                <a:gd name="T89" fmla="*/ 91 h 172"/>
                <a:gd name="T90" fmla="*/ 16 w 171"/>
                <a:gd name="T91" fmla="*/ 88 h 172"/>
                <a:gd name="T92" fmla="*/ 4 w 171"/>
                <a:gd name="T93" fmla="*/ 74 h 172"/>
                <a:gd name="T94" fmla="*/ 2 w 171"/>
                <a:gd name="T95" fmla="*/ 70 h 172"/>
                <a:gd name="T96" fmla="*/ 10 w 171"/>
                <a:gd name="T97" fmla="*/ 47 h 172"/>
                <a:gd name="T98" fmla="*/ 25 w 171"/>
                <a:gd name="T99" fmla="*/ 53 h 172"/>
                <a:gd name="T100" fmla="*/ 21 w 171"/>
                <a:gd name="T101" fmla="*/ 34 h 172"/>
                <a:gd name="T102" fmla="*/ 21 w 171"/>
                <a:gd name="T103" fmla="*/ 30 h 172"/>
                <a:gd name="T104" fmla="*/ 38 w 171"/>
                <a:gd name="T105" fmla="*/ 15 h 172"/>
                <a:gd name="T106" fmla="*/ 50 w 171"/>
                <a:gd name="T107" fmla="*/ 28 h 172"/>
                <a:gd name="T108" fmla="*/ 55 w 171"/>
                <a:gd name="T109" fmla="*/ 9 h 172"/>
                <a:gd name="T110" fmla="*/ 58 w 171"/>
                <a:gd name="T111" fmla="*/ 5 h 172"/>
                <a:gd name="T112" fmla="*/ 80 w 171"/>
                <a:gd name="T113" fmla="*/ 0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71" h="172">
                  <a:moveTo>
                    <a:pt x="87" y="58"/>
                  </a:moveTo>
                  <a:lnTo>
                    <a:pt x="76" y="59"/>
                  </a:lnTo>
                  <a:lnTo>
                    <a:pt x="67" y="66"/>
                  </a:lnTo>
                  <a:lnTo>
                    <a:pt x="61" y="75"/>
                  </a:lnTo>
                  <a:lnTo>
                    <a:pt x="58" y="84"/>
                  </a:lnTo>
                  <a:lnTo>
                    <a:pt x="59" y="95"/>
                  </a:lnTo>
                  <a:lnTo>
                    <a:pt x="65" y="105"/>
                  </a:lnTo>
                  <a:lnTo>
                    <a:pt x="74" y="112"/>
                  </a:lnTo>
                  <a:lnTo>
                    <a:pt x="84" y="114"/>
                  </a:lnTo>
                  <a:lnTo>
                    <a:pt x="95" y="113"/>
                  </a:lnTo>
                  <a:lnTo>
                    <a:pt x="104" y="106"/>
                  </a:lnTo>
                  <a:lnTo>
                    <a:pt x="110" y="97"/>
                  </a:lnTo>
                  <a:lnTo>
                    <a:pt x="113" y="88"/>
                  </a:lnTo>
                  <a:lnTo>
                    <a:pt x="112" y="77"/>
                  </a:lnTo>
                  <a:lnTo>
                    <a:pt x="107" y="67"/>
                  </a:lnTo>
                  <a:lnTo>
                    <a:pt x="97" y="60"/>
                  </a:lnTo>
                  <a:lnTo>
                    <a:pt x="87" y="58"/>
                  </a:lnTo>
                  <a:close/>
                  <a:moveTo>
                    <a:pt x="80" y="0"/>
                  </a:moveTo>
                  <a:lnTo>
                    <a:pt x="82" y="3"/>
                  </a:lnTo>
                  <a:lnTo>
                    <a:pt x="84" y="17"/>
                  </a:lnTo>
                  <a:lnTo>
                    <a:pt x="95" y="17"/>
                  </a:lnTo>
                  <a:lnTo>
                    <a:pt x="99" y="4"/>
                  </a:lnTo>
                  <a:lnTo>
                    <a:pt x="100" y="2"/>
                  </a:lnTo>
                  <a:lnTo>
                    <a:pt x="101" y="3"/>
                  </a:lnTo>
                  <a:lnTo>
                    <a:pt x="121" y="9"/>
                  </a:lnTo>
                  <a:lnTo>
                    <a:pt x="124" y="9"/>
                  </a:lnTo>
                  <a:lnTo>
                    <a:pt x="124" y="12"/>
                  </a:lnTo>
                  <a:lnTo>
                    <a:pt x="118" y="25"/>
                  </a:lnTo>
                  <a:lnTo>
                    <a:pt x="128" y="32"/>
                  </a:lnTo>
                  <a:lnTo>
                    <a:pt x="138" y="21"/>
                  </a:lnTo>
                  <a:lnTo>
                    <a:pt x="139" y="20"/>
                  </a:lnTo>
                  <a:lnTo>
                    <a:pt x="142" y="22"/>
                  </a:lnTo>
                  <a:lnTo>
                    <a:pt x="155" y="37"/>
                  </a:lnTo>
                  <a:lnTo>
                    <a:pt x="156" y="40"/>
                  </a:lnTo>
                  <a:lnTo>
                    <a:pt x="155" y="41"/>
                  </a:lnTo>
                  <a:lnTo>
                    <a:pt x="145" y="50"/>
                  </a:lnTo>
                  <a:lnTo>
                    <a:pt x="150" y="59"/>
                  </a:lnTo>
                  <a:lnTo>
                    <a:pt x="163" y="57"/>
                  </a:lnTo>
                  <a:lnTo>
                    <a:pt x="165" y="55"/>
                  </a:lnTo>
                  <a:lnTo>
                    <a:pt x="165" y="58"/>
                  </a:lnTo>
                  <a:lnTo>
                    <a:pt x="171" y="79"/>
                  </a:lnTo>
                  <a:lnTo>
                    <a:pt x="171" y="81"/>
                  </a:lnTo>
                  <a:lnTo>
                    <a:pt x="168" y="81"/>
                  </a:lnTo>
                  <a:lnTo>
                    <a:pt x="155" y="84"/>
                  </a:lnTo>
                  <a:lnTo>
                    <a:pt x="154" y="95"/>
                  </a:lnTo>
                  <a:lnTo>
                    <a:pt x="167" y="98"/>
                  </a:lnTo>
                  <a:lnTo>
                    <a:pt x="169" y="100"/>
                  </a:lnTo>
                  <a:lnTo>
                    <a:pt x="169" y="102"/>
                  </a:lnTo>
                  <a:lnTo>
                    <a:pt x="163" y="122"/>
                  </a:lnTo>
                  <a:lnTo>
                    <a:pt x="162" y="125"/>
                  </a:lnTo>
                  <a:lnTo>
                    <a:pt x="159" y="123"/>
                  </a:lnTo>
                  <a:lnTo>
                    <a:pt x="146" y="119"/>
                  </a:lnTo>
                  <a:lnTo>
                    <a:pt x="141" y="127"/>
                  </a:lnTo>
                  <a:lnTo>
                    <a:pt x="150" y="138"/>
                  </a:lnTo>
                  <a:lnTo>
                    <a:pt x="151" y="140"/>
                  </a:lnTo>
                  <a:lnTo>
                    <a:pt x="150" y="142"/>
                  </a:lnTo>
                  <a:lnTo>
                    <a:pt x="134" y="156"/>
                  </a:lnTo>
                  <a:lnTo>
                    <a:pt x="133" y="157"/>
                  </a:lnTo>
                  <a:lnTo>
                    <a:pt x="131" y="155"/>
                  </a:lnTo>
                  <a:lnTo>
                    <a:pt x="121" y="144"/>
                  </a:lnTo>
                  <a:lnTo>
                    <a:pt x="112" y="150"/>
                  </a:lnTo>
                  <a:lnTo>
                    <a:pt x="116" y="164"/>
                  </a:lnTo>
                  <a:lnTo>
                    <a:pt x="116" y="165"/>
                  </a:lnTo>
                  <a:lnTo>
                    <a:pt x="113" y="167"/>
                  </a:lnTo>
                  <a:lnTo>
                    <a:pt x="93" y="170"/>
                  </a:lnTo>
                  <a:lnTo>
                    <a:pt x="91" y="172"/>
                  </a:lnTo>
                  <a:lnTo>
                    <a:pt x="90" y="169"/>
                  </a:lnTo>
                  <a:lnTo>
                    <a:pt x="87" y="155"/>
                  </a:lnTo>
                  <a:lnTo>
                    <a:pt x="76" y="155"/>
                  </a:lnTo>
                  <a:lnTo>
                    <a:pt x="72" y="168"/>
                  </a:lnTo>
                  <a:lnTo>
                    <a:pt x="71" y="170"/>
                  </a:lnTo>
                  <a:lnTo>
                    <a:pt x="70" y="169"/>
                  </a:lnTo>
                  <a:lnTo>
                    <a:pt x="50" y="163"/>
                  </a:lnTo>
                  <a:lnTo>
                    <a:pt x="48" y="163"/>
                  </a:lnTo>
                  <a:lnTo>
                    <a:pt x="48" y="160"/>
                  </a:lnTo>
                  <a:lnTo>
                    <a:pt x="53" y="147"/>
                  </a:lnTo>
                  <a:lnTo>
                    <a:pt x="44" y="140"/>
                  </a:lnTo>
                  <a:lnTo>
                    <a:pt x="33" y="151"/>
                  </a:lnTo>
                  <a:lnTo>
                    <a:pt x="32" y="152"/>
                  </a:lnTo>
                  <a:lnTo>
                    <a:pt x="29" y="150"/>
                  </a:lnTo>
                  <a:lnTo>
                    <a:pt x="16" y="135"/>
                  </a:lnTo>
                  <a:lnTo>
                    <a:pt x="15" y="132"/>
                  </a:lnTo>
                  <a:lnTo>
                    <a:pt x="16" y="131"/>
                  </a:lnTo>
                  <a:lnTo>
                    <a:pt x="27" y="122"/>
                  </a:lnTo>
                  <a:lnTo>
                    <a:pt x="21" y="113"/>
                  </a:lnTo>
                  <a:lnTo>
                    <a:pt x="8" y="115"/>
                  </a:lnTo>
                  <a:lnTo>
                    <a:pt x="6" y="117"/>
                  </a:lnTo>
                  <a:lnTo>
                    <a:pt x="6" y="114"/>
                  </a:lnTo>
                  <a:lnTo>
                    <a:pt x="0" y="93"/>
                  </a:lnTo>
                  <a:lnTo>
                    <a:pt x="0" y="91"/>
                  </a:lnTo>
                  <a:lnTo>
                    <a:pt x="3" y="91"/>
                  </a:lnTo>
                  <a:lnTo>
                    <a:pt x="16" y="88"/>
                  </a:lnTo>
                  <a:lnTo>
                    <a:pt x="17" y="77"/>
                  </a:lnTo>
                  <a:lnTo>
                    <a:pt x="4" y="74"/>
                  </a:lnTo>
                  <a:lnTo>
                    <a:pt x="2" y="72"/>
                  </a:lnTo>
                  <a:lnTo>
                    <a:pt x="2" y="70"/>
                  </a:lnTo>
                  <a:lnTo>
                    <a:pt x="8" y="50"/>
                  </a:lnTo>
                  <a:lnTo>
                    <a:pt x="10" y="47"/>
                  </a:lnTo>
                  <a:lnTo>
                    <a:pt x="12" y="49"/>
                  </a:lnTo>
                  <a:lnTo>
                    <a:pt x="25" y="53"/>
                  </a:lnTo>
                  <a:lnTo>
                    <a:pt x="31" y="45"/>
                  </a:lnTo>
                  <a:lnTo>
                    <a:pt x="21" y="34"/>
                  </a:lnTo>
                  <a:lnTo>
                    <a:pt x="20" y="32"/>
                  </a:lnTo>
                  <a:lnTo>
                    <a:pt x="21" y="30"/>
                  </a:lnTo>
                  <a:lnTo>
                    <a:pt x="37" y="16"/>
                  </a:lnTo>
                  <a:lnTo>
                    <a:pt x="38" y="15"/>
                  </a:lnTo>
                  <a:lnTo>
                    <a:pt x="40" y="17"/>
                  </a:lnTo>
                  <a:lnTo>
                    <a:pt x="50" y="28"/>
                  </a:lnTo>
                  <a:lnTo>
                    <a:pt x="59" y="22"/>
                  </a:lnTo>
                  <a:lnTo>
                    <a:pt x="55" y="9"/>
                  </a:lnTo>
                  <a:lnTo>
                    <a:pt x="55" y="7"/>
                  </a:lnTo>
                  <a:lnTo>
                    <a:pt x="58" y="5"/>
                  </a:lnTo>
                  <a:lnTo>
                    <a:pt x="78" y="2"/>
                  </a:lnTo>
                  <a:lnTo>
                    <a:pt x="80" y="0"/>
                  </a:lnTo>
                  <a:close/>
                </a:path>
              </a:pathLst>
            </a:custGeom>
            <a:solidFill>
              <a:schemeClr val="accent6"/>
            </a:solidFill>
            <a:ln w="0">
              <a:noFill/>
              <a:prstDash val="solid"/>
              <a:round/>
              <a:headEnd/>
              <a:tailEnd/>
            </a:ln>
          </p:spPr>
          <p:txBody>
            <a:bodyPr vert="horz" wrap="square" lIns="68580" tIns="34290" rIns="68580" bIns="34290" numCol="1" anchor="t" anchorCtr="0" compatLnSpc="1">
              <a:prstTxWarp prst="textNoShape">
                <a:avLst/>
              </a:prstTxWarp>
            </a:bodyPr>
            <a:lstStyle/>
            <a:p>
              <a:pPr>
                <a:defRPr/>
              </a:pPr>
              <a:endParaRPr lang="en-US">
                <a:solidFill>
                  <a:prstClr val="black"/>
                </a:solidFill>
                <a:latin typeface="Roboto"/>
              </a:endParaRPr>
            </a:p>
          </p:txBody>
        </p:sp>
        <p:sp>
          <p:nvSpPr>
            <p:cNvPr id="78" name="Freeform 203">
              <a:extLst>
                <a:ext uri="{FF2B5EF4-FFF2-40B4-BE49-F238E27FC236}">
                  <a16:creationId xmlns:a16="http://schemas.microsoft.com/office/drawing/2014/main" id="{E4B72C74-E246-4EA6-9C9B-B82C367E843D}"/>
                </a:ext>
              </a:extLst>
            </p:cNvPr>
            <p:cNvSpPr>
              <a:spLocks noEditPoints="1"/>
            </p:cNvSpPr>
            <p:nvPr/>
          </p:nvSpPr>
          <p:spPr bwMode="auto">
            <a:xfrm>
              <a:off x="5261766" y="2788194"/>
              <a:ext cx="851874" cy="851874"/>
            </a:xfrm>
            <a:custGeom>
              <a:avLst/>
              <a:gdLst>
                <a:gd name="T0" fmla="*/ 276 w 613"/>
                <a:gd name="T1" fmla="*/ 180 h 613"/>
                <a:gd name="T2" fmla="*/ 224 w 613"/>
                <a:gd name="T3" fmla="*/ 205 h 613"/>
                <a:gd name="T4" fmla="*/ 189 w 613"/>
                <a:gd name="T5" fmla="*/ 249 h 613"/>
                <a:gd name="T6" fmla="*/ 174 w 613"/>
                <a:gd name="T7" fmla="*/ 307 h 613"/>
                <a:gd name="T8" fmla="*/ 187 w 613"/>
                <a:gd name="T9" fmla="*/ 364 h 613"/>
                <a:gd name="T10" fmla="*/ 224 w 613"/>
                <a:gd name="T11" fmla="*/ 409 h 613"/>
                <a:gd name="T12" fmla="*/ 276 w 613"/>
                <a:gd name="T13" fmla="*/ 435 h 613"/>
                <a:gd name="T14" fmla="*/ 337 w 613"/>
                <a:gd name="T15" fmla="*/ 435 h 613"/>
                <a:gd name="T16" fmla="*/ 388 w 613"/>
                <a:gd name="T17" fmla="*/ 409 h 613"/>
                <a:gd name="T18" fmla="*/ 424 w 613"/>
                <a:gd name="T19" fmla="*/ 364 h 613"/>
                <a:gd name="T20" fmla="*/ 437 w 613"/>
                <a:gd name="T21" fmla="*/ 307 h 613"/>
                <a:gd name="T22" fmla="*/ 424 w 613"/>
                <a:gd name="T23" fmla="*/ 249 h 613"/>
                <a:gd name="T24" fmla="*/ 388 w 613"/>
                <a:gd name="T25" fmla="*/ 205 h 613"/>
                <a:gd name="T26" fmla="*/ 337 w 613"/>
                <a:gd name="T27" fmla="*/ 180 h 613"/>
                <a:gd name="T28" fmla="*/ 262 w 613"/>
                <a:gd name="T29" fmla="*/ 0 h 613"/>
                <a:gd name="T30" fmla="*/ 350 w 613"/>
                <a:gd name="T31" fmla="*/ 92 h 613"/>
                <a:gd name="T32" fmla="*/ 405 w 613"/>
                <a:gd name="T33" fmla="*/ 112 h 613"/>
                <a:gd name="T34" fmla="*/ 494 w 613"/>
                <a:gd name="T35" fmla="*/ 62 h 613"/>
                <a:gd name="T36" fmla="*/ 490 w 613"/>
                <a:gd name="T37" fmla="*/ 189 h 613"/>
                <a:gd name="T38" fmla="*/ 520 w 613"/>
                <a:gd name="T39" fmla="*/ 263 h 613"/>
                <a:gd name="T40" fmla="*/ 613 w 613"/>
                <a:gd name="T41" fmla="*/ 351 h 613"/>
                <a:gd name="T42" fmla="*/ 513 w 613"/>
                <a:gd name="T43" fmla="*/ 377 h 613"/>
                <a:gd name="T44" fmla="*/ 489 w 613"/>
                <a:gd name="T45" fmla="*/ 427 h 613"/>
                <a:gd name="T46" fmla="*/ 494 w 613"/>
                <a:gd name="T47" fmla="*/ 557 h 613"/>
                <a:gd name="T48" fmla="*/ 402 w 613"/>
                <a:gd name="T49" fmla="*/ 503 h 613"/>
                <a:gd name="T50" fmla="*/ 350 w 613"/>
                <a:gd name="T51" fmla="*/ 521 h 613"/>
                <a:gd name="T52" fmla="*/ 262 w 613"/>
                <a:gd name="T53" fmla="*/ 613 h 613"/>
                <a:gd name="T54" fmla="*/ 224 w 613"/>
                <a:gd name="T55" fmla="*/ 510 h 613"/>
                <a:gd name="T56" fmla="*/ 122 w 613"/>
                <a:gd name="T57" fmla="*/ 557 h 613"/>
                <a:gd name="T58" fmla="*/ 124 w 613"/>
                <a:gd name="T59" fmla="*/ 430 h 613"/>
                <a:gd name="T60" fmla="*/ 100 w 613"/>
                <a:gd name="T61" fmla="*/ 379 h 613"/>
                <a:gd name="T62" fmla="*/ 0 w 613"/>
                <a:gd name="T63" fmla="*/ 351 h 613"/>
                <a:gd name="T64" fmla="*/ 92 w 613"/>
                <a:gd name="T65" fmla="*/ 263 h 613"/>
                <a:gd name="T66" fmla="*/ 110 w 613"/>
                <a:gd name="T67" fmla="*/ 210 h 613"/>
                <a:gd name="T68" fmla="*/ 60 w 613"/>
                <a:gd name="T69" fmla="*/ 123 h 613"/>
                <a:gd name="T70" fmla="*/ 185 w 613"/>
                <a:gd name="T71" fmla="*/ 125 h 613"/>
                <a:gd name="T72" fmla="*/ 234 w 613"/>
                <a:gd name="T73" fmla="*/ 100 h 613"/>
                <a:gd name="T74" fmla="*/ 262 w 613"/>
                <a:gd name="T75" fmla="*/ 0 h 6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13" h="613">
                  <a:moveTo>
                    <a:pt x="306" y="176"/>
                  </a:moveTo>
                  <a:lnTo>
                    <a:pt x="276" y="180"/>
                  </a:lnTo>
                  <a:lnTo>
                    <a:pt x="248" y="189"/>
                  </a:lnTo>
                  <a:lnTo>
                    <a:pt x="224" y="205"/>
                  </a:lnTo>
                  <a:lnTo>
                    <a:pt x="203" y="225"/>
                  </a:lnTo>
                  <a:lnTo>
                    <a:pt x="189" y="249"/>
                  </a:lnTo>
                  <a:lnTo>
                    <a:pt x="178" y="277"/>
                  </a:lnTo>
                  <a:lnTo>
                    <a:pt x="174" y="307"/>
                  </a:lnTo>
                  <a:lnTo>
                    <a:pt x="178" y="337"/>
                  </a:lnTo>
                  <a:lnTo>
                    <a:pt x="187" y="364"/>
                  </a:lnTo>
                  <a:lnTo>
                    <a:pt x="203" y="389"/>
                  </a:lnTo>
                  <a:lnTo>
                    <a:pt x="224" y="409"/>
                  </a:lnTo>
                  <a:lnTo>
                    <a:pt x="248" y="425"/>
                  </a:lnTo>
                  <a:lnTo>
                    <a:pt x="276" y="435"/>
                  </a:lnTo>
                  <a:lnTo>
                    <a:pt x="306" y="439"/>
                  </a:lnTo>
                  <a:lnTo>
                    <a:pt x="337" y="435"/>
                  </a:lnTo>
                  <a:lnTo>
                    <a:pt x="364" y="425"/>
                  </a:lnTo>
                  <a:lnTo>
                    <a:pt x="388" y="409"/>
                  </a:lnTo>
                  <a:lnTo>
                    <a:pt x="409" y="389"/>
                  </a:lnTo>
                  <a:lnTo>
                    <a:pt x="424" y="364"/>
                  </a:lnTo>
                  <a:lnTo>
                    <a:pt x="434" y="337"/>
                  </a:lnTo>
                  <a:lnTo>
                    <a:pt x="437" y="307"/>
                  </a:lnTo>
                  <a:lnTo>
                    <a:pt x="434" y="277"/>
                  </a:lnTo>
                  <a:lnTo>
                    <a:pt x="424" y="249"/>
                  </a:lnTo>
                  <a:lnTo>
                    <a:pt x="409" y="225"/>
                  </a:lnTo>
                  <a:lnTo>
                    <a:pt x="388" y="205"/>
                  </a:lnTo>
                  <a:lnTo>
                    <a:pt x="364" y="189"/>
                  </a:lnTo>
                  <a:lnTo>
                    <a:pt x="337" y="180"/>
                  </a:lnTo>
                  <a:lnTo>
                    <a:pt x="306" y="176"/>
                  </a:lnTo>
                  <a:close/>
                  <a:moveTo>
                    <a:pt x="262" y="0"/>
                  </a:moveTo>
                  <a:lnTo>
                    <a:pt x="350" y="0"/>
                  </a:lnTo>
                  <a:lnTo>
                    <a:pt x="350" y="92"/>
                  </a:lnTo>
                  <a:lnTo>
                    <a:pt x="379" y="100"/>
                  </a:lnTo>
                  <a:lnTo>
                    <a:pt x="405" y="112"/>
                  </a:lnTo>
                  <a:lnTo>
                    <a:pt x="430" y="126"/>
                  </a:lnTo>
                  <a:lnTo>
                    <a:pt x="494" y="62"/>
                  </a:lnTo>
                  <a:lnTo>
                    <a:pt x="555" y="123"/>
                  </a:lnTo>
                  <a:lnTo>
                    <a:pt x="490" y="189"/>
                  </a:lnTo>
                  <a:lnTo>
                    <a:pt x="508" y="224"/>
                  </a:lnTo>
                  <a:lnTo>
                    <a:pt x="520" y="263"/>
                  </a:lnTo>
                  <a:lnTo>
                    <a:pt x="613" y="263"/>
                  </a:lnTo>
                  <a:lnTo>
                    <a:pt x="613" y="351"/>
                  </a:lnTo>
                  <a:lnTo>
                    <a:pt x="520" y="351"/>
                  </a:lnTo>
                  <a:lnTo>
                    <a:pt x="513" y="377"/>
                  </a:lnTo>
                  <a:lnTo>
                    <a:pt x="503" y="404"/>
                  </a:lnTo>
                  <a:lnTo>
                    <a:pt x="489" y="427"/>
                  </a:lnTo>
                  <a:lnTo>
                    <a:pt x="555" y="495"/>
                  </a:lnTo>
                  <a:lnTo>
                    <a:pt x="494" y="557"/>
                  </a:lnTo>
                  <a:lnTo>
                    <a:pt x="427" y="490"/>
                  </a:lnTo>
                  <a:lnTo>
                    <a:pt x="402" y="503"/>
                  </a:lnTo>
                  <a:lnTo>
                    <a:pt x="377" y="514"/>
                  </a:lnTo>
                  <a:lnTo>
                    <a:pt x="350" y="521"/>
                  </a:lnTo>
                  <a:lnTo>
                    <a:pt x="350" y="613"/>
                  </a:lnTo>
                  <a:lnTo>
                    <a:pt x="262" y="613"/>
                  </a:lnTo>
                  <a:lnTo>
                    <a:pt x="262" y="521"/>
                  </a:lnTo>
                  <a:lnTo>
                    <a:pt x="224" y="510"/>
                  </a:lnTo>
                  <a:lnTo>
                    <a:pt x="189" y="491"/>
                  </a:lnTo>
                  <a:lnTo>
                    <a:pt x="122" y="557"/>
                  </a:lnTo>
                  <a:lnTo>
                    <a:pt x="60" y="495"/>
                  </a:lnTo>
                  <a:lnTo>
                    <a:pt x="124" y="430"/>
                  </a:lnTo>
                  <a:lnTo>
                    <a:pt x="110" y="406"/>
                  </a:lnTo>
                  <a:lnTo>
                    <a:pt x="100" y="379"/>
                  </a:lnTo>
                  <a:lnTo>
                    <a:pt x="92" y="351"/>
                  </a:lnTo>
                  <a:lnTo>
                    <a:pt x="0" y="351"/>
                  </a:lnTo>
                  <a:lnTo>
                    <a:pt x="0" y="263"/>
                  </a:lnTo>
                  <a:lnTo>
                    <a:pt x="92" y="263"/>
                  </a:lnTo>
                  <a:lnTo>
                    <a:pt x="98" y="236"/>
                  </a:lnTo>
                  <a:lnTo>
                    <a:pt x="110" y="210"/>
                  </a:lnTo>
                  <a:lnTo>
                    <a:pt x="123" y="186"/>
                  </a:lnTo>
                  <a:lnTo>
                    <a:pt x="60" y="123"/>
                  </a:lnTo>
                  <a:lnTo>
                    <a:pt x="122" y="62"/>
                  </a:lnTo>
                  <a:lnTo>
                    <a:pt x="185" y="125"/>
                  </a:lnTo>
                  <a:lnTo>
                    <a:pt x="210" y="110"/>
                  </a:lnTo>
                  <a:lnTo>
                    <a:pt x="234" y="100"/>
                  </a:lnTo>
                  <a:lnTo>
                    <a:pt x="262" y="92"/>
                  </a:lnTo>
                  <a:lnTo>
                    <a:pt x="262" y="0"/>
                  </a:lnTo>
                  <a:close/>
                </a:path>
              </a:pathLst>
            </a:custGeom>
            <a:solidFill>
              <a:schemeClr val="accent4"/>
            </a:solidFill>
            <a:ln w="0">
              <a:noFill/>
              <a:prstDash val="solid"/>
              <a:round/>
              <a:headEnd/>
              <a:tailEnd/>
            </a:ln>
          </p:spPr>
          <p:txBody>
            <a:bodyPr vert="horz" wrap="square" lIns="68580" tIns="34290" rIns="68580" bIns="34290" numCol="1" anchor="t" anchorCtr="0" compatLnSpc="1">
              <a:prstTxWarp prst="textNoShape">
                <a:avLst/>
              </a:prstTxWarp>
            </a:bodyPr>
            <a:lstStyle/>
            <a:p>
              <a:pPr>
                <a:defRPr/>
              </a:pPr>
              <a:endParaRPr lang="en-US">
                <a:solidFill>
                  <a:prstClr val="black"/>
                </a:solidFill>
                <a:latin typeface="Roboto"/>
              </a:endParaRPr>
            </a:p>
          </p:txBody>
        </p:sp>
        <p:sp>
          <p:nvSpPr>
            <p:cNvPr id="79" name="Freeform 204">
              <a:extLst>
                <a:ext uri="{FF2B5EF4-FFF2-40B4-BE49-F238E27FC236}">
                  <a16:creationId xmlns:a16="http://schemas.microsoft.com/office/drawing/2014/main" id="{89478FFC-CD09-43DA-B6A6-5B223800F701}"/>
                </a:ext>
              </a:extLst>
            </p:cNvPr>
            <p:cNvSpPr>
              <a:spLocks noEditPoints="1"/>
            </p:cNvSpPr>
            <p:nvPr/>
          </p:nvSpPr>
          <p:spPr bwMode="auto">
            <a:xfrm>
              <a:off x="5092225" y="3581702"/>
              <a:ext cx="851874" cy="851874"/>
            </a:xfrm>
            <a:custGeom>
              <a:avLst/>
              <a:gdLst>
                <a:gd name="T0" fmla="*/ 277 w 613"/>
                <a:gd name="T1" fmla="*/ 178 h 613"/>
                <a:gd name="T2" fmla="*/ 224 w 613"/>
                <a:gd name="T3" fmla="*/ 204 h 613"/>
                <a:gd name="T4" fmla="*/ 189 w 613"/>
                <a:gd name="T5" fmla="*/ 249 h 613"/>
                <a:gd name="T6" fmla="*/ 176 w 613"/>
                <a:gd name="T7" fmla="*/ 307 h 613"/>
                <a:gd name="T8" fmla="*/ 189 w 613"/>
                <a:gd name="T9" fmla="*/ 364 h 613"/>
                <a:gd name="T10" fmla="*/ 224 w 613"/>
                <a:gd name="T11" fmla="*/ 409 h 613"/>
                <a:gd name="T12" fmla="*/ 277 w 613"/>
                <a:gd name="T13" fmla="*/ 434 h 613"/>
                <a:gd name="T14" fmla="*/ 337 w 613"/>
                <a:gd name="T15" fmla="*/ 434 h 613"/>
                <a:gd name="T16" fmla="*/ 389 w 613"/>
                <a:gd name="T17" fmla="*/ 409 h 613"/>
                <a:gd name="T18" fmla="*/ 425 w 613"/>
                <a:gd name="T19" fmla="*/ 364 h 613"/>
                <a:gd name="T20" fmla="*/ 438 w 613"/>
                <a:gd name="T21" fmla="*/ 307 h 613"/>
                <a:gd name="T22" fmla="*/ 425 w 613"/>
                <a:gd name="T23" fmla="*/ 249 h 613"/>
                <a:gd name="T24" fmla="*/ 389 w 613"/>
                <a:gd name="T25" fmla="*/ 204 h 613"/>
                <a:gd name="T26" fmla="*/ 337 w 613"/>
                <a:gd name="T27" fmla="*/ 178 h 613"/>
                <a:gd name="T28" fmla="*/ 262 w 613"/>
                <a:gd name="T29" fmla="*/ 0 h 613"/>
                <a:gd name="T30" fmla="*/ 350 w 613"/>
                <a:gd name="T31" fmla="*/ 92 h 613"/>
                <a:gd name="T32" fmla="*/ 405 w 613"/>
                <a:gd name="T33" fmla="*/ 111 h 613"/>
                <a:gd name="T34" fmla="*/ 494 w 613"/>
                <a:gd name="T35" fmla="*/ 60 h 613"/>
                <a:gd name="T36" fmla="*/ 491 w 613"/>
                <a:gd name="T37" fmla="*/ 189 h 613"/>
                <a:gd name="T38" fmla="*/ 521 w 613"/>
                <a:gd name="T39" fmla="*/ 262 h 613"/>
                <a:gd name="T40" fmla="*/ 613 w 613"/>
                <a:gd name="T41" fmla="*/ 350 h 613"/>
                <a:gd name="T42" fmla="*/ 514 w 613"/>
                <a:gd name="T43" fmla="*/ 377 h 613"/>
                <a:gd name="T44" fmla="*/ 489 w 613"/>
                <a:gd name="T45" fmla="*/ 427 h 613"/>
                <a:gd name="T46" fmla="*/ 494 w 613"/>
                <a:gd name="T47" fmla="*/ 557 h 613"/>
                <a:gd name="T48" fmla="*/ 404 w 613"/>
                <a:gd name="T49" fmla="*/ 503 h 613"/>
                <a:gd name="T50" fmla="*/ 350 w 613"/>
                <a:gd name="T51" fmla="*/ 521 h 613"/>
                <a:gd name="T52" fmla="*/ 262 w 613"/>
                <a:gd name="T53" fmla="*/ 613 h 613"/>
                <a:gd name="T54" fmla="*/ 224 w 613"/>
                <a:gd name="T55" fmla="*/ 510 h 613"/>
                <a:gd name="T56" fmla="*/ 123 w 613"/>
                <a:gd name="T57" fmla="*/ 557 h 613"/>
                <a:gd name="T58" fmla="*/ 126 w 613"/>
                <a:gd name="T59" fmla="*/ 430 h 613"/>
                <a:gd name="T60" fmla="*/ 100 w 613"/>
                <a:gd name="T61" fmla="*/ 379 h 613"/>
                <a:gd name="T62" fmla="*/ 0 w 613"/>
                <a:gd name="T63" fmla="*/ 350 h 613"/>
                <a:gd name="T64" fmla="*/ 92 w 613"/>
                <a:gd name="T65" fmla="*/ 262 h 613"/>
                <a:gd name="T66" fmla="*/ 110 w 613"/>
                <a:gd name="T67" fmla="*/ 210 h 613"/>
                <a:gd name="T68" fmla="*/ 60 w 613"/>
                <a:gd name="T69" fmla="*/ 123 h 613"/>
                <a:gd name="T70" fmla="*/ 186 w 613"/>
                <a:gd name="T71" fmla="*/ 123 h 613"/>
                <a:gd name="T72" fmla="*/ 236 w 613"/>
                <a:gd name="T73" fmla="*/ 100 h 613"/>
                <a:gd name="T74" fmla="*/ 262 w 613"/>
                <a:gd name="T75" fmla="*/ 0 h 6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13" h="613">
                  <a:moveTo>
                    <a:pt x="307" y="174"/>
                  </a:moveTo>
                  <a:lnTo>
                    <a:pt x="277" y="178"/>
                  </a:lnTo>
                  <a:lnTo>
                    <a:pt x="249" y="189"/>
                  </a:lnTo>
                  <a:lnTo>
                    <a:pt x="224" y="204"/>
                  </a:lnTo>
                  <a:lnTo>
                    <a:pt x="205" y="224"/>
                  </a:lnTo>
                  <a:lnTo>
                    <a:pt x="189" y="249"/>
                  </a:lnTo>
                  <a:lnTo>
                    <a:pt x="178" y="276"/>
                  </a:lnTo>
                  <a:lnTo>
                    <a:pt x="176" y="307"/>
                  </a:lnTo>
                  <a:lnTo>
                    <a:pt x="178" y="337"/>
                  </a:lnTo>
                  <a:lnTo>
                    <a:pt x="189" y="364"/>
                  </a:lnTo>
                  <a:lnTo>
                    <a:pt x="205" y="389"/>
                  </a:lnTo>
                  <a:lnTo>
                    <a:pt x="224" y="409"/>
                  </a:lnTo>
                  <a:lnTo>
                    <a:pt x="249" y="424"/>
                  </a:lnTo>
                  <a:lnTo>
                    <a:pt x="277" y="434"/>
                  </a:lnTo>
                  <a:lnTo>
                    <a:pt x="307" y="438"/>
                  </a:lnTo>
                  <a:lnTo>
                    <a:pt x="337" y="434"/>
                  </a:lnTo>
                  <a:lnTo>
                    <a:pt x="364" y="424"/>
                  </a:lnTo>
                  <a:lnTo>
                    <a:pt x="389" y="409"/>
                  </a:lnTo>
                  <a:lnTo>
                    <a:pt x="409" y="389"/>
                  </a:lnTo>
                  <a:lnTo>
                    <a:pt x="425" y="364"/>
                  </a:lnTo>
                  <a:lnTo>
                    <a:pt x="435" y="337"/>
                  </a:lnTo>
                  <a:lnTo>
                    <a:pt x="438" y="307"/>
                  </a:lnTo>
                  <a:lnTo>
                    <a:pt x="435" y="276"/>
                  </a:lnTo>
                  <a:lnTo>
                    <a:pt x="425" y="249"/>
                  </a:lnTo>
                  <a:lnTo>
                    <a:pt x="409" y="224"/>
                  </a:lnTo>
                  <a:lnTo>
                    <a:pt x="389" y="204"/>
                  </a:lnTo>
                  <a:lnTo>
                    <a:pt x="364" y="189"/>
                  </a:lnTo>
                  <a:lnTo>
                    <a:pt x="337" y="178"/>
                  </a:lnTo>
                  <a:lnTo>
                    <a:pt x="307" y="174"/>
                  </a:lnTo>
                  <a:close/>
                  <a:moveTo>
                    <a:pt x="262" y="0"/>
                  </a:moveTo>
                  <a:lnTo>
                    <a:pt x="350" y="0"/>
                  </a:lnTo>
                  <a:lnTo>
                    <a:pt x="350" y="92"/>
                  </a:lnTo>
                  <a:lnTo>
                    <a:pt x="379" y="100"/>
                  </a:lnTo>
                  <a:lnTo>
                    <a:pt x="405" y="111"/>
                  </a:lnTo>
                  <a:lnTo>
                    <a:pt x="430" y="126"/>
                  </a:lnTo>
                  <a:lnTo>
                    <a:pt x="494" y="60"/>
                  </a:lnTo>
                  <a:lnTo>
                    <a:pt x="557" y="123"/>
                  </a:lnTo>
                  <a:lnTo>
                    <a:pt x="491" y="189"/>
                  </a:lnTo>
                  <a:lnTo>
                    <a:pt x="510" y="224"/>
                  </a:lnTo>
                  <a:lnTo>
                    <a:pt x="521" y="262"/>
                  </a:lnTo>
                  <a:lnTo>
                    <a:pt x="613" y="262"/>
                  </a:lnTo>
                  <a:lnTo>
                    <a:pt x="613" y="350"/>
                  </a:lnTo>
                  <a:lnTo>
                    <a:pt x="521" y="350"/>
                  </a:lnTo>
                  <a:lnTo>
                    <a:pt x="514" y="377"/>
                  </a:lnTo>
                  <a:lnTo>
                    <a:pt x="503" y="404"/>
                  </a:lnTo>
                  <a:lnTo>
                    <a:pt x="489" y="427"/>
                  </a:lnTo>
                  <a:lnTo>
                    <a:pt x="557" y="494"/>
                  </a:lnTo>
                  <a:lnTo>
                    <a:pt x="494" y="557"/>
                  </a:lnTo>
                  <a:lnTo>
                    <a:pt x="427" y="489"/>
                  </a:lnTo>
                  <a:lnTo>
                    <a:pt x="404" y="503"/>
                  </a:lnTo>
                  <a:lnTo>
                    <a:pt x="377" y="514"/>
                  </a:lnTo>
                  <a:lnTo>
                    <a:pt x="350" y="521"/>
                  </a:lnTo>
                  <a:lnTo>
                    <a:pt x="350" y="613"/>
                  </a:lnTo>
                  <a:lnTo>
                    <a:pt x="262" y="613"/>
                  </a:lnTo>
                  <a:lnTo>
                    <a:pt x="262" y="521"/>
                  </a:lnTo>
                  <a:lnTo>
                    <a:pt x="224" y="510"/>
                  </a:lnTo>
                  <a:lnTo>
                    <a:pt x="189" y="491"/>
                  </a:lnTo>
                  <a:lnTo>
                    <a:pt x="123" y="557"/>
                  </a:lnTo>
                  <a:lnTo>
                    <a:pt x="60" y="494"/>
                  </a:lnTo>
                  <a:lnTo>
                    <a:pt x="126" y="430"/>
                  </a:lnTo>
                  <a:lnTo>
                    <a:pt x="112" y="405"/>
                  </a:lnTo>
                  <a:lnTo>
                    <a:pt x="100" y="379"/>
                  </a:lnTo>
                  <a:lnTo>
                    <a:pt x="92" y="350"/>
                  </a:lnTo>
                  <a:lnTo>
                    <a:pt x="0" y="350"/>
                  </a:lnTo>
                  <a:lnTo>
                    <a:pt x="0" y="262"/>
                  </a:lnTo>
                  <a:lnTo>
                    <a:pt x="92" y="262"/>
                  </a:lnTo>
                  <a:lnTo>
                    <a:pt x="100" y="236"/>
                  </a:lnTo>
                  <a:lnTo>
                    <a:pt x="110" y="210"/>
                  </a:lnTo>
                  <a:lnTo>
                    <a:pt x="123" y="186"/>
                  </a:lnTo>
                  <a:lnTo>
                    <a:pt x="60" y="123"/>
                  </a:lnTo>
                  <a:lnTo>
                    <a:pt x="123" y="60"/>
                  </a:lnTo>
                  <a:lnTo>
                    <a:pt x="186" y="123"/>
                  </a:lnTo>
                  <a:lnTo>
                    <a:pt x="210" y="110"/>
                  </a:lnTo>
                  <a:lnTo>
                    <a:pt x="236" y="100"/>
                  </a:lnTo>
                  <a:lnTo>
                    <a:pt x="262" y="92"/>
                  </a:lnTo>
                  <a:lnTo>
                    <a:pt x="262" y="0"/>
                  </a:lnTo>
                  <a:close/>
                </a:path>
              </a:pathLst>
            </a:custGeom>
            <a:solidFill>
              <a:schemeClr val="accent3"/>
            </a:solidFill>
            <a:ln w="0">
              <a:noFill/>
              <a:prstDash val="solid"/>
              <a:round/>
              <a:headEnd/>
              <a:tailEnd/>
            </a:ln>
          </p:spPr>
          <p:txBody>
            <a:bodyPr vert="horz" wrap="square" lIns="68580" tIns="34290" rIns="68580" bIns="34290" numCol="1" anchor="t" anchorCtr="0" compatLnSpc="1">
              <a:prstTxWarp prst="textNoShape">
                <a:avLst/>
              </a:prstTxWarp>
            </a:bodyPr>
            <a:lstStyle/>
            <a:p>
              <a:pPr>
                <a:defRPr/>
              </a:pPr>
              <a:endParaRPr lang="en-US">
                <a:solidFill>
                  <a:prstClr val="black"/>
                </a:solidFill>
                <a:latin typeface="Roboto"/>
              </a:endParaRPr>
            </a:p>
          </p:txBody>
        </p:sp>
        <p:sp>
          <p:nvSpPr>
            <p:cNvPr id="80" name="Freeform 206">
              <a:extLst>
                <a:ext uri="{FF2B5EF4-FFF2-40B4-BE49-F238E27FC236}">
                  <a16:creationId xmlns:a16="http://schemas.microsoft.com/office/drawing/2014/main" id="{8B88AA02-51C4-46D2-B950-34BECADA6050}"/>
                </a:ext>
              </a:extLst>
            </p:cNvPr>
            <p:cNvSpPr>
              <a:spLocks noEditPoints="1"/>
            </p:cNvSpPr>
            <p:nvPr/>
          </p:nvSpPr>
          <p:spPr bwMode="auto">
            <a:xfrm>
              <a:off x="6814037" y="2221205"/>
              <a:ext cx="390500" cy="389110"/>
            </a:xfrm>
            <a:custGeom>
              <a:avLst/>
              <a:gdLst>
                <a:gd name="T0" fmla="*/ 140 w 281"/>
                <a:gd name="T1" fmla="*/ 80 h 280"/>
                <a:gd name="T2" fmla="*/ 121 w 281"/>
                <a:gd name="T3" fmla="*/ 83 h 280"/>
                <a:gd name="T4" fmla="*/ 105 w 281"/>
                <a:gd name="T5" fmla="*/ 91 h 280"/>
                <a:gd name="T6" fmla="*/ 92 w 281"/>
                <a:gd name="T7" fmla="*/ 104 h 280"/>
                <a:gd name="T8" fmla="*/ 83 w 281"/>
                <a:gd name="T9" fmla="*/ 121 h 280"/>
                <a:gd name="T10" fmla="*/ 80 w 281"/>
                <a:gd name="T11" fmla="*/ 140 h 280"/>
                <a:gd name="T12" fmla="*/ 83 w 281"/>
                <a:gd name="T13" fmla="*/ 159 h 280"/>
                <a:gd name="T14" fmla="*/ 92 w 281"/>
                <a:gd name="T15" fmla="*/ 175 h 280"/>
                <a:gd name="T16" fmla="*/ 105 w 281"/>
                <a:gd name="T17" fmla="*/ 188 h 280"/>
                <a:gd name="T18" fmla="*/ 121 w 281"/>
                <a:gd name="T19" fmla="*/ 197 h 280"/>
                <a:gd name="T20" fmla="*/ 140 w 281"/>
                <a:gd name="T21" fmla="*/ 200 h 280"/>
                <a:gd name="T22" fmla="*/ 159 w 281"/>
                <a:gd name="T23" fmla="*/ 197 h 280"/>
                <a:gd name="T24" fmla="*/ 176 w 281"/>
                <a:gd name="T25" fmla="*/ 188 h 280"/>
                <a:gd name="T26" fmla="*/ 189 w 281"/>
                <a:gd name="T27" fmla="*/ 175 h 280"/>
                <a:gd name="T28" fmla="*/ 197 w 281"/>
                <a:gd name="T29" fmla="*/ 159 h 280"/>
                <a:gd name="T30" fmla="*/ 201 w 281"/>
                <a:gd name="T31" fmla="*/ 140 h 280"/>
                <a:gd name="T32" fmla="*/ 197 w 281"/>
                <a:gd name="T33" fmla="*/ 121 h 280"/>
                <a:gd name="T34" fmla="*/ 189 w 281"/>
                <a:gd name="T35" fmla="*/ 104 h 280"/>
                <a:gd name="T36" fmla="*/ 176 w 281"/>
                <a:gd name="T37" fmla="*/ 91 h 280"/>
                <a:gd name="T38" fmla="*/ 159 w 281"/>
                <a:gd name="T39" fmla="*/ 83 h 280"/>
                <a:gd name="T40" fmla="*/ 140 w 281"/>
                <a:gd name="T41" fmla="*/ 80 h 280"/>
                <a:gd name="T42" fmla="*/ 121 w 281"/>
                <a:gd name="T43" fmla="*/ 0 h 280"/>
                <a:gd name="T44" fmla="*/ 160 w 281"/>
                <a:gd name="T45" fmla="*/ 0 h 280"/>
                <a:gd name="T46" fmla="*/ 160 w 281"/>
                <a:gd name="T47" fmla="*/ 42 h 280"/>
                <a:gd name="T48" fmla="*/ 180 w 281"/>
                <a:gd name="T49" fmla="*/ 48 h 280"/>
                <a:gd name="T50" fmla="*/ 197 w 281"/>
                <a:gd name="T51" fmla="*/ 57 h 280"/>
                <a:gd name="T52" fmla="*/ 227 w 281"/>
                <a:gd name="T53" fmla="*/ 27 h 280"/>
                <a:gd name="T54" fmla="*/ 254 w 281"/>
                <a:gd name="T55" fmla="*/ 56 h 280"/>
                <a:gd name="T56" fmla="*/ 224 w 281"/>
                <a:gd name="T57" fmla="*/ 86 h 280"/>
                <a:gd name="T58" fmla="*/ 233 w 281"/>
                <a:gd name="T59" fmla="*/ 102 h 280"/>
                <a:gd name="T60" fmla="*/ 239 w 281"/>
                <a:gd name="T61" fmla="*/ 120 h 280"/>
                <a:gd name="T62" fmla="*/ 281 w 281"/>
                <a:gd name="T63" fmla="*/ 120 h 280"/>
                <a:gd name="T64" fmla="*/ 281 w 281"/>
                <a:gd name="T65" fmla="*/ 159 h 280"/>
                <a:gd name="T66" fmla="*/ 239 w 281"/>
                <a:gd name="T67" fmla="*/ 159 h 280"/>
                <a:gd name="T68" fmla="*/ 233 w 281"/>
                <a:gd name="T69" fmla="*/ 179 h 280"/>
                <a:gd name="T70" fmla="*/ 224 w 281"/>
                <a:gd name="T71" fmla="*/ 195 h 280"/>
                <a:gd name="T72" fmla="*/ 254 w 281"/>
                <a:gd name="T73" fmla="*/ 226 h 280"/>
                <a:gd name="T74" fmla="*/ 227 w 281"/>
                <a:gd name="T75" fmla="*/ 254 h 280"/>
                <a:gd name="T76" fmla="*/ 195 w 281"/>
                <a:gd name="T77" fmla="*/ 224 h 280"/>
                <a:gd name="T78" fmla="*/ 178 w 281"/>
                <a:gd name="T79" fmla="*/ 233 h 280"/>
                <a:gd name="T80" fmla="*/ 160 w 281"/>
                <a:gd name="T81" fmla="*/ 238 h 280"/>
                <a:gd name="T82" fmla="*/ 160 w 281"/>
                <a:gd name="T83" fmla="*/ 280 h 280"/>
                <a:gd name="T84" fmla="*/ 121 w 281"/>
                <a:gd name="T85" fmla="*/ 280 h 280"/>
                <a:gd name="T86" fmla="*/ 121 w 281"/>
                <a:gd name="T87" fmla="*/ 238 h 280"/>
                <a:gd name="T88" fmla="*/ 102 w 281"/>
                <a:gd name="T89" fmla="*/ 233 h 280"/>
                <a:gd name="T90" fmla="*/ 87 w 281"/>
                <a:gd name="T91" fmla="*/ 225 h 280"/>
                <a:gd name="T92" fmla="*/ 57 w 281"/>
                <a:gd name="T93" fmla="*/ 254 h 280"/>
                <a:gd name="T94" fmla="*/ 28 w 281"/>
                <a:gd name="T95" fmla="*/ 226 h 280"/>
                <a:gd name="T96" fmla="*/ 58 w 281"/>
                <a:gd name="T97" fmla="*/ 196 h 280"/>
                <a:gd name="T98" fmla="*/ 49 w 281"/>
                <a:gd name="T99" fmla="*/ 179 h 280"/>
                <a:gd name="T100" fmla="*/ 42 w 281"/>
                <a:gd name="T101" fmla="*/ 159 h 280"/>
                <a:gd name="T102" fmla="*/ 0 w 281"/>
                <a:gd name="T103" fmla="*/ 159 h 280"/>
                <a:gd name="T104" fmla="*/ 0 w 281"/>
                <a:gd name="T105" fmla="*/ 120 h 280"/>
                <a:gd name="T106" fmla="*/ 42 w 281"/>
                <a:gd name="T107" fmla="*/ 120 h 280"/>
                <a:gd name="T108" fmla="*/ 47 w 281"/>
                <a:gd name="T109" fmla="*/ 102 h 280"/>
                <a:gd name="T110" fmla="*/ 57 w 281"/>
                <a:gd name="T111" fmla="*/ 85 h 280"/>
                <a:gd name="T112" fmla="*/ 28 w 281"/>
                <a:gd name="T113" fmla="*/ 56 h 280"/>
                <a:gd name="T114" fmla="*/ 57 w 281"/>
                <a:gd name="T115" fmla="*/ 27 h 280"/>
                <a:gd name="T116" fmla="*/ 85 w 281"/>
                <a:gd name="T117" fmla="*/ 56 h 280"/>
                <a:gd name="T118" fmla="*/ 102 w 281"/>
                <a:gd name="T119" fmla="*/ 48 h 280"/>
                <a:gd name="T120" fmla="*/ 121 w 281"/>
                <a:gd name="T121" fmla="*/ 42 h 280"/>
                <a:gd name="T122" fmla="*/ 121 w 281"/>
                <a:gd name="T123" fmla="*/ 0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1" h="280">
                  <a:moveTo>
                    <a:pt x="140" y="80"/>
                  </a:moveTo>
                  <a:lnTo>
                    <a:pt x="121" y="83"/>
                  </a:lnTo>
                  <a:lnTo>
                    <a:pt x="105" y="91"/>
                  </a:lnTo>
                  <a:lnTo>
                    <a:pt x="92" y="104"/>
                  </a:lnTo>
                  <a:lnTo>
                    <a:pt x="83" y="121"/>
                  </a:lnTo>
                  <a:lnTo>
                    <a:pt x="80" y="140"/>
                  </a:lnTo>
                  <a:lnTo>
                    <a:pt x="83" y="159"/>
                  </a:lnTo>
                  <a:lnTo>
                    <a:pt x="92" y="175"/>
                  </a:lnTo>
                  <a:lnTo>
                    <a:pt x="105" y="188"/>
                  </a:lnTo>
                  <a:lnTo>
                    <a:pt x="121" y="197"/>
                  </a:lnTo>
                  <a:lnTo>
                    <a:pt x="140" y="200"/>
                  </a:lnTo>
                  <a:lnTo>
                    <a:pt x="159" y="197"/>
                  </a:lnTo>
                  <a:lnTo>
                    <a:pt x="176" y="188"/>
                  </a:lnTo>
                  <a:lnTo>
                    <a:pt x="189" y="175"/>
                  </a:lnTo>
                  <a:lnTo>
                    <a:pt x="197" y="159"/>
                  </a:lnTo>
                  <a:lnTo>
                    <a:pt x="201" y="140"/>
                  </a:lnTo>
                  <a:lnTo>
                    <a:pt x="197" y="121"/>
                  </a:lnTo>
                  <a:lnTo>
                    <a:pt x="189" y="104"/>
                  </a:lnTo>
                  <a:lnTo>
                    <a:pt x="176" y="91"/>
                  </a:lnTo>
                  <a:lnTo>
                    <a:pt x="159" y="83"/>
                  </a:lnTo>
                  <a:lnTo>
                    <a:pt x="140" y="80"/>
                  </a:lnTo>
                  <a:close/>
                  <a:moveTo>
                    <a:pt x="121" y="0"/>
                  </a:moveTo>
                  <a:lnTo>
                    <a:pt x="160" y="0"/>
                  </a:lnTo>
                  <a:lnTo>
                    <a:pt x="160" y="42"/>
                  </a:lnTo>
                  <a:lnTo>
                    <a:pt x="180" y="48"/>
                  </a:lnTo>
                  <a:lnTo>
                    <a:pt x="197" y="57"/>
                  </a:lnTo>
                  <a:lnTo>
                    <a:pt x="227" y="27"/>
                  </a:lnTo>
                  <a:lnTo>
                    <a:pt x="254" y="56"/>
                  </a:lnTo>
                  <a:lnTo>
                    <a:pt x="224" y="86"/>
                  </a:lnTo>
                  <a:lnTo>
                    <a:pt x="233" y="102"/>
                  </a:lnTo>
                  <a:lnTo>
                    <a:pt x="239" y="120"/>
                  </a:lnTo>
                  <a:lnTo>
                    <a:pt x="281" y="120"/>
                  </a:lnTo>
                  <a:lnTo>
                    <a:pt x="281" y="159"/>
                  </a:lnTo>
                  <a:lnTo>
                    <a:pt x="239" y="159"/>
                  </a:lnTo>
                  <a:lnTo>
                    <a:pt x="233" y="179"/>
                  </a:lnTo>
                  <a:lnTo>
                    <a:pt x="224" y="195"/>
                  </a:lnTo>
                  <a:lnTo>
                    <a:pt x="254" y="226"/>
                  </a:lnTo>
                  <a:lnTo>
                    <a:pt x="227" y="254"/>
                  </a:lnTo>
                  <a:lnTo>
                    <a:pt x="195" y="224"/>
                  </a:lnTo>
                  <a:lnTo>
                    <a:pt x="178" y="233"/>
                  </a:lnTo>
                  <a:lnTo>
                    <a:pt x="160" y="238"/>
                  </a:lnTo>
                  <a:lnTo>
                    <a:pt x="160" y="280"/>
                  </a:lnTo>
                  <a:lnTo>
                    <a:pt x="121" y="280"/>
                  </a:lnTo>
                  <a:lnTo>
                    <a:pt x="121" y="238"/>
                  </a:lnTo>
                  <a:lnTo>
                    <a:pt x="102" y="233"/>
                  </a:lnTo>
                  <a:lnTo>
                    <a:pt x="87" y="225"/>
                  </a:lnTo>
                  <a:lnTo>
                    <a:pt x="57" y="254"/>
                  </a:lnTo>
                  <a:lnTo>
                    <a:pt x="28" y="226"/>
                  </a:lnTo>
                  <a:lnTo>
                    <a:pt x="58" y="196"/>
                  </a:lnTo>
                  <a:lnTo>
                    <a:pt x="49" y="179"/>
                  </a:lnTo>
                  <a:lnTo>
                    <a:pt x="42" y="159"/>
                  </a:lnTo>
                  <a:lnTo>
                    <a:pt x="0" y="159"/>
                  </a:lnTo>
                  <a:lnTo>
                    <a:pt x="0" y="120"/>
                  </a:lnTo>
                  <a:lnTo>
                    <a:pt x="42" y="120"/>
                  </a:lnTo>
                  <a:lnTo>
                    <a:pt x="47" y="102"/>
                  </a:lnTo>
                  <a:lnTo>
                    <a:pt x="57" y="85"/>
                  </a:lnTo>
                  <a:lnTo>
                    <a:pt x="28" y="56"/>
                  </a:lnTo>
                  <a:lnTo>
                    <a:pt x="57" y="27"/>
                  </a:lnTo>
                  <a:lnTo>
                    <a:pt x="85" y="56"/>
                  </a:lnTo>
                  <a:lnTo>
                    <a:pt x="102" y="48"/>
                  </a:lnTo>
                  <a:lnTo>
                    <a:pt x="121" y="42"/>
                  </a:lnTo>
                  <a:lnTo>
                    <a:pt x="121" y="0"/>
                  </a:lnTo>
                  <a:close/>
                </a:path>
              </a:pathLst>
            </a:custGeom>
            <a:solidFill>
              <a:schemeClr val="accent6"/>
            </a:solidFill>
            <a:ln w="0">
              <a:noFill/>
              <a:prstDash val="solid"/>
              <a:round/>
              <a:headEnd/>
              <a:tailEnd/>
            </a:ln>
          </p:spPr>
          <p:txBody>
            <a:bodyPr vert="horz" wrap="square" lIns="68580" tIns="34290" rIns="68580" bIns="34290" numCol="1" anchor="t" anchorCtr="0" compatLnSpc="1">
              <a:prstTxWarp prst="textNoShape">
                <a:avLst/>
              </a:prstTxWarp>
            </a:bodyPr>
            <a:lstStyle/>
            <a:p>
              <a:pPr>
                <a:defRPr/>
              </a:pPr>
              <a:endParaRPr lang="en-US">
                <a:solidFill>
                  <a:prstClr val="black"/>
                </a:solidFill>
                <a:latin typeface="Roboto"/>
              </a:endParaRPr>
            </a:p>
          </p:txBody>
        </p:sp>
        <p:sp>
          <p:nvSpPr>
            <p:cNvPr id="81" name="Freeform 207">
              <a:extLst>
                <a:ext uri="{FF2B5EF4-FFF2-40B4-BE49-F238E27FC236}">
                  <a16:creationId xmlns:a16="http://schemas.microsoft.com/office/drawing/2014/main" id="{D62088E1-D439-4BC8-A4EC-87F39FF80024}"/>
                </a:ext>
              </a:extLst>
            </p:cNvPr>
            <p:cNvSpPr>
              <a:spLocks noEditPoints="1"/>
            </p:cNvSpPr>
            <p:nvPr/>
          </p:nvSpPr>
          <p:spPr bwMode="auto">
            <a:xfrm>
              <a:off x="4796223" y="1827927"/>
              <a:ext cx="496116" cy="496116"/>
            </a:xfrm>
            <a:custGeom>
              <a:avLst/>
              <a:gdLst>
                <a:gd name="T0" fmla="*/ 156 w 357"/>
                <a:gd name="T1" fmla="*/ 101 h 357"/>
                <a:gd name="T2" fmla="*/ 120 w 357"/>
                <a:gd name="T3" fmla="*/ 122 h 357"/>
                <a:gd name="T4" fmla="*/ 101 w 357"/>
                <a:gd name="T5" fmla="*/ 157 h 357"/>
                <a:gd name="T6" fmla="*/ 101 w 357"/>
                <a:gd name="T7" fmla="*/ 199 h 357"/>
                <a:gd name="T8" fmla="*/ 120 w 357"/>
                <a:gd name="T9" fmla="*/ 234 h 357"/>
                <a:gd name="T10" fmla="*/ 156 w 357"/>
                <a:gd name="T11" fmla="*/ 255 h 357"/>
                <a:gd name="T12" fmla="*/ 199 w 357"/>
                <a:gd name="T13" fmla="*/ 255 h 357"/>
                <a:gd name="T14" fmla="*/ 234 w 357"/>
                <a:gd name="T15" fmla="*/ 234 h 357"/>
                <a:gd name="T16" fmla="*/ 255 w 357"/>
                <a:gd name="T17" fmla="*/ 199 h 357"/>
                <a:gd name="T18" fmla="*/ 255 w 357"/>
                <a:gd name="T19" fmla="*/ 157 h 357"/>
                <a:gd name="T20" fmla="*/ 234 w 357"/>
                <a:gd name="T21" fmla="*/ 122 h 357"/>
                <a:gd name="T22" fmla="*/ 199 w 357"/>
                <a:gd name="T23" fmla="*/ 101 h 357"/>
                <a:gd name="T24" fmla="*/ 139 w 357"/>
                <a:gd name="T25" fmla="*/ 0 h 357"/>
                <a:gd name="T26" fmla="*/ 216 w 357"/>
                <a:gd name="T27" fmla="*/ 50 h 357"/>
                <a:gd name="T28" fmla="*/ 272 w 357"/>
                <a:gd name="T29" fmla="*/ 27 h 357"/>
                <a:gd name="T30" fmla="*/ 281 w 357"/>
                <a:gd name="T31" fmla="*/ 27 h 357"/>
                <a:gd name="T32" fmla="*/ 331 w 357"/>
                <a:gd name="T33" fmla="*/ 78 h 357"/>
                <a:gd name="T34" fmla="*/ 296 w 357"/>
                <a:gd name="T35" fmla="*/ 114 h 357"/>
                <a:gd name="T36" fmla="*/ 357 w 357"/>
                <a:gd name="T37" fmla="*/ 140 h 357"/>
                <a:gd name="T38" fmla="*/ 352 w 357"/>
                <a:gd name="T39" fmla="*/ 217 h 357"/>
                <a:gd name="T40" fmla="*/ 306 w 357"/>
                <a:gd name="T41" fmla="*/ 217 h 357"/>
                <a:gd name="T42" fmla="*/ 327 w 357"/>
                <a:gd name="T43" fmla="*/ 274 h 357"/>
                <a:gd name="T44" fmla="*/ 327 w 357"/>
                <a:gd name="T45" fmla="*/ 281 h 357"/>
                <a:gd name="T46" fmla="*/ 276 w 357"/>
                <a:gd name="T47" fmla="*/ 332 h 357"/>
                <a:gd name="T48" fmla="*/ 241 w 357"/>
                <a:gd name="T49" fmla="*/ 297 h 357"/>
                <a:gd name="T50" fmla="*/ 218 w 357"/>
                <a:gd name="T51" fmla="*/ 357 h 357"/>
                <a:gd name="T52" fmla="*/ 141 w 357"/>
                <a:gd name="T53" fmla="*/ 308 h 357"/>
                <a:gd name="T54" fmla="*/ 83 w 357"/>
                <a:gd name="T55" fmla="*/ 329 h 357"/>
                <a:gd name="T56" fmla="*/ 76 w 357"/>
                <a:gd name="T57" fmla="*/ 329 h 357"/>
                <a:gd name="T58" fmla="*/ 26 w 357"/>
                <a:gd name="T59" fmla="*/ 277 h 357"/>
                <a:gd name="T60" fmla="*/ 48 w 357"/>
                <a:gd name="T61" fmla="*/ 216 h 357"/>
                <a:gd name="T62" fmla="*/ 0 w 357"/>
                <a:gd name="T63" fmla="*/ 139 h 357"/>
                <a:gd name="T64" fmla="*/ 60 w 357"/>
                <a:gd name="T65" fmla="*/ 112 h 357"/>
                <a:gd name="T66" fmla="*/ 26 w 357"/>
                <a:gd name="T67" fmla="*/ 78 h 357"/>
                <a:gd name="T68" fmla="*/ 76 w 357"/>
                <a:gd name="T69" fmla="*/ 27 h 357"/>
                <a:gd name="T70" fmla="*/ 83 w 357"/>
                <a:gd name="T71" fmla="*/ 27 h 357"/>
                <a:gd name="T72" fmla="*/ 139 w 357"/>
                <a:gd name="T73" fmla="*/ 50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57" h="357">
                  <a:moveTo>
                    <a:pt x="178" y="98"/>
                  </a:moveTo>
                  <a:lnTo>
                    <a:pt x="156" y="101"/>
                  </a:lnTo>
                  <a:lnTo>
                    <a:pt x="137" y="109"/>
                  </a:lnTo>
                  <a:lnTo>
                    <a:pt x="120" y="122"/>
                  </a:lnTo>
                  <a:lnTo>
                    <a:pt x="108" y="137"/>
                  </a:lnTo>
                  <a:lnTo>
                    <a:pt x="101" y="157"/>
                  </a:lnTo>
                  <a:lnTo>
                    <a:pt x="97" y="178"/>
                  </a:lnTo>
                  <a:lnTo>
                    <a:pt x="101" y="199"/>
                  </a:lnTo>
                  <a:lnTo>
                    <a:pt x="108" y="219"/>
                  </a:lnTo>
                  <a:lnTo>
                    <a:pt x="120" y="234"/>
                  </a:lnTo>
                  <a:lnTo>
                    <a:pt x="137" y="247"/>
                  </a:lnTo>
                  <a:lnTo>
                    <a:pt x="156" y="255"/>
                  </a:lnTo>
                  <a:lnTo>
                    <a:pt x="178" y="258"/>
                  </a:lnTo>
                  <a:lnTo>
                    <a:pt x="199" y="255"/>
                  </a:lnTo>
                  <a:lnTo>
                    <a:pt x="218" y="247"/>
                  </a:lnTo>
                  <a:lnTo>
                    <a:pt x="234" y="234"/>
                  </a:lnTo>
                  <a:lnTo>
                    <a:pt x="247" y="219"/>
                  </a:lnTo>
                  <a:lnTo>
                    <a:pt x="255" y="199"/>
                  </a:lnTo>
                  <a:lnTo>
                    <a:pt x="258" y="178"/>
                  </a:lnTo>
                  <a:lnTo>
                    <a:pt x="255" y="157"/>
                  </a:lnTo>
                  <a:lnTo>
                    <a:pt x="247" y="137"/>
                  </a:lnTo>
                  <a:lnTo>
                    <a:pt x="234" y="122"/>
                  </a:lnTo>
                  <a:lnTo>
                    <a:pt x="218" y="109"/>
                  </a:lnTo>
                  <a:lnTo>
                    <a:pt x="199" y="101"/>
                  </a:lnTo>
                  <a:lnTo>
                    <a:pt x="178" y="98"/>
                  </a:lnTo>
                  <a:close/>
                  <a:moveTo>
                    <a:pt x="139" y="0"/>
                  </a:moveTo>
                  <a:lnTo>
                    <a:pt x="216" y="0"/>
                  </a:lnTo>
                  <a:lnTo>
                    <a:pt x="216" y="50"/>
                  </a:lnTo>
                  <a:lnTo>
                    <a:pt x="241" y="60"/>
                  </a:lnTo>
                  <a:lnTo>
                    <a:pt x="272" y="27"/>
                  </a:lnTo>
                  <a:lnTo>
                    <a:pt x="276" y="23"/>
                  </a:lnTo>
                  <a:lnTo>
                    <a:pt x="281" y="27"/>
                  </a:lnTo>
                  <a:lnTo>
                    <a:pt x="327" y="74"/>
                  </a:lnTo>
                  <a:lnTo>
                    <a:pt x="331" y="78"/>
                  </a:lnTo>
                  <a:lnTo>
                    <a:pt x="327" y="82"/>
                  </a:lnTo>
                  <a:lnTo>
                    <a:pt x="296" y="114"/>
                  </a:lnTo>
                  <a:lnTo>
                    <a:pt x="306" y="140"/>
                  </a:lnTo>
                  <a:lnTo>
                    <a:pt x="357" y="140"/>
                  </a:lnTo>
                  <a:lnTo>
                    <a:pt x="357" y="217"/>
                  </a:lnTo>
                  <a:lnTo>
                    <a:pt x="352" y="217"/>
                  </a:lnTo>
                  <a:lnTo>
                    <a:pt x="352" y="217"/>
                  </a:lnTo>
                  <a:lnTo>
                    <a:pt x="306" y="217"/>
                  </a:lnTo>
                  <a:lnTo>
                    <a:pt x="296" y="242"/>
                  </a:lnTo>
                  <a:lnTo>
                    <a:pt x="327" y="274"/>
                  </a:lnTo>
                  <a:lnTo>
                    <a:pt x="331" y="277"/>
                  </a:lnTo>
                  <a:lnTo>
                    <a:pt x="327" y="281"/>
                  </a:lnTo>
                  <a:lnTo>
                    <a:pt x="281" y="329"/>
                  </a:lnTo>
                  <a:lnTo>
                    <a:pt x="276" y="332"/>
                  </a:lnTo>
                  <a:lnTo>
                    <a:pt x="272" y="329"/>
                  </a:lnTo>
                  <a:lnTo>
                    <a:pt x="241" y="297"/>
                  </a:lnTo>
                  <a:lnTo>
                    <a:pt x="218" y="306"/>
                  </a:lnTo>
                  <a:lnTo>
                    <a:pt x="218" y="357"/>
                  </a:lnTo>
                  <a:lnTo>
                    <a:pt x="141" y="357"/>
                  </a:lnTo>
                  <a:lnTo>
                    <a:pt x="141" y="308"/>
                  </a:lnTo>
                  <a:lnTo>
                    <a:pt x="115" y="297"/>
                  </a:lnTo>
                  <a:lnTo>
                    <a:pt x="83" y="329"/>
                  </a:lnTo>
                  <a:lnTo>
                    <a:pt x="80" y="332"/>
                  </a:lnTo>
                  <a:lnTo>
                    <a:pt x="76" y="329"/>
                  </a:lnTo>
                  <a:lnTo>
                    <a:pt x="30" y="281"/>
                  </a:lnTo>
                  <a:lnTo>
                    <a:pt x="26" y="277"/>
                  </a:lnTo>
                  <a:lnTo>
                    <a:pt x="60" y="243"/>
                  </a:lnTo>
                  <a:lnTo>
                    <a:pt x="48" y="216"/>
                  </a:lnTo>
                  <a:lnTo>
                    <a:pt x="0" y="216"/>
                  </a:lnTo>
                  <a:lnTo>
                    <a:pt x="0" y="139"/>
                  </a:lnTo>
                  <a:lnTo>
                    <a:pt x="49" y="139"/>
                  </a:lnTo>
                  <a:lnTo>
                    <a:pt x="60" y="112"/>
                  </a:lnTo>
                  <a:lnTo>
                    <a:pt x="30" y="82"/>
                  </a:lnTo>
                  <a:lnTo>
                    <a:pt x="26" y="78"/>
                  </a:lnTo>
                  <a:lnTo>
                    <a:pt x="30" y="74"/>
                  </a:lnTo>
                  <a:lnTo>
                    <a:pt x="76" y="27"/>
                  </a:lnTo>
                  <a:lnTo>
                    <a:pt x="80" y="23"/>
                  </a:lnTo>
                  <a:lnTo>
                    <a:pt x="83" y="27"/>
                  </a:lnTo>
                  <a:lnTo>
                    <a:pt x="115" y="59"/>
                  </a:lnTo>
                  <a:lnTo>
                    <a:pt x="139" y="50"/>
                  </a:lnTo>
                  <a:lnTo>
                    <a:pt x="139" y="0"/>
                  </a:lnTo>
                  <a:close/>
                </a:path>
              </a:pathLst>
            </a:custGeom>
            <a:solidFill>
              <a:schemeClr val="accent3"/>
            </a:solidFill>
            <a:ln w="0">
              <a:noFill/>
              <a:prstDash val="solid"/>
              <a:round/>
              <a:headEnd/>
              <a:tailEnd/>
            </a:ln>
          </p:spPr>
          <p:txBody>
            <a:bodyPr vert="horz" wrap="square" lIns="68580" tIns="34290" rIns="68580" bIns="34290" numCol="1" anchor="t" anchorCtr="0" compatLnSpc="1">
              <a:prstTxWarp prst="textNoShape">
                <a:avLst/>
              </a:prstTxWarp>
            </a:bodyPr>
            <a:lstStyle/>
            <a:p>
              <a:pPr>
                <a:defRPr/>
              </a:pPr>
              <a:endParaRPr lang="en-US">
                <a:solidFill>
                  <a:prstClr val="black"/>
                </a:solidFill>
                <a:latin typeface="Roboto"/>
              </a:endParaRPr>
            </a:p>
          </p:txBody>
        </p:sp>
        <p:sp>
          <p:nvSpPr>
            <p:cNvPr id="82" name="Freeform 208">
              <a:extLst>
                <a:ext uri="{FF2B5EF4-FFF2-40B4-BE49-F238E27FC236}">
                  <a16:creationId xmlns:a16="http://schemas.microsoft.com/office/drawing/2014/main" id="{82BA65D1-FD8C-4AB3-864A-01506F1FC4AE}"/>
                </a:ext>
              </a:extLst>
            </p:cNvPr>
            <p:cNvSpPr>
              <a:spLocks noEditPoints="1"/>
            </p:cNvSpPr>
            <p:nvPr/>
          </p:nvSpPr>
          <p:spPr bwMode="auto">
            <a:xfrm>
              <a:off x="6067779" y="2814599"/>
              <a:ext cx="290443" cy="289053"/>
            </a:xfrm>
            <a:custGeom>
              <a:avLst/>
              <a:gdLst>
                <a:gd name="T0" fmla="*/ 85 w 209"/>
                <a:gd name="T1" fmla="*/ 60 h 208"/>
                <a:gd name="T2" fmla="*/ 61 w 209"/>
                <a:gd name="T3" fmla="*/ 85 h 208"/>
                <a:gd name="T4" fmla="*/ 61 w 209"/>
                <a:gd name="T5" fmla="*/ 121 h 208"/>
                <a:gd name="T6" fmla="*/ 85 w 209"/>
                <a:gd name="T7" fmla="*/ 146 h 208"/>
                <a:gd name="T8" fmla="*/ 122 w 209"/>
                <a:gd name="T9" fmla="*/ 146 h 208"/>
                <a:gd name="T10" fmla="*/ 147 w 209"/>
                <a:gd name="T11" fmla="*/ 121 h 208"/>
                <a:gd name="T12" fmla="*/ 147 w 209"/>
                <a:gd name="T13" fmla="*/ 85 h 208"/>
                <a:gd name="T14" fmla="*/ 122 w 209"/>
                <a:gd name="T15" fmla="*/ 60 h 208"/>
                <a:gd name="T16" fmla="*/ 81 w 209"/>
                <a:gd name="T17" fmla="*/ 0 h 208"/>
                <a:gd name="T18" fmla="*/ 126 w 209"/>
                <a:gd name="T19" fmla="*/ 28 h 208"/>
                <a:gd name="T20" fmla="*/ 140 w 209"/>
                <a:gd name="T21" fmla="*/ 34 h 208"/>
                <a:gd name="T22" fmla="*/ 161 w 209"/>
                <a:gd name="T23" fmla="*/ 13 h 208"/>
                <a:gd name="T24" fmla="*/ 192 w 209"/>
                <a:gd name="T25" fmla="*/ 43 h 208"/>
                <a:gd name="T26" fmla="*/ 192 w 209"/>
                <a:gd name="T27" fmla="*/ 48 h 208"/>
                <a:gd name="T28" fmla="*/ 176 w 209"/>
                <a:gd name="T29" fmla="*/ 73 h 208"/>
                <a:gd name="T30" fmla="*/ 209 w 209"/>
                <a:gd name="T31" fmla="*/ 81 h 208"/>
                <a:gd name="T32" fmla="*/ 205 w 209"/>
                <a:gd name="T33" fmla="*/ 127 h 208"/>
                <a:gd name="T34" fmla="*/ 178 w 209"/>
                <a:gd name="T35" fmla="*/ 127 h 208"/>
                <a:gd name="T36" fmla="*/ 173 w 209"/>
                <a:gd name="T37" fmla="*/ 141 h 208"/>
                <a:gd name="T38" fmla="*/ 194 w 209"/>
                <a:gd name="T39" fmla="*/ 162 h 208"/>
                <a:gd name="T40" fmla="*/ 164 w 209"/>
                <a:gd name="T41" fmla="*/ 191 h 208"/>
                <a:gd name="T42" fmla="*/ 140 w 209"/>
                <a:gd name="T43" fmla="*/ 172 h 208"/>
                <a:gd name="T44" fmla="*/ 127 w 209"/>
                <a:gd name="T45" fmla="*/ 178 h 208"/>
                <a:gd name="T46" fmla="*/ 81 w 209"/>
                <a:gd name="T47" fmla="*/ 208 h 208"/>
                <a:gd name="T48" fmla="*/ 75 w 209"/>
                <a:gd name="T49" fmla="*/ 176 h 208"/>
                <a:gd name="T50" fmla="*/ 49 w 209"/>
                <a:gd name="T51" fmla="*/ 191 h 208"/>
                <a:gd name="T52" fmla="*/ 17 w 209"/>
                <a:gd name="T53" fmla="*/ 163 h 208"/>
                <a:gd name="T54" fmla="*/ 17 w 209"/>
                <a:gd name="T55" fmla="*/ 159 h 208"/>
                <a:gd name="T56" fmla="*/ 32 w 209"/>
                <a:gd name="T57" fmla="*/ 133 h 208"/>
                <a:gd name="T58" fmla="*/ 0 w 209"/>
                <a:gd name="T59" fmla="*/ 125 h 208"/>
                <a:gd name="T60" fmla="*/ 29 w 209"/>
                <a:gd name="T61" fmla="*/ 81 h 208"/>
                <a:gd name="T62" fmla="*/ 34 w 209"/>
                <a:gd name="T63" fmla="*/ 65 h 208"/>
                <a:gd name="T64" fmla="*/ 15 w 209"/>
                <a:gd name="T65" fmla="*/ 45 h 208"/>
                <a:gd name="T66" fmla="*/ 45 w 209"/>
                <a:gd name="T67" fmla="*/ 15 h 208"/>
                <a:gd name="T68" fmla="*/ 49 w 209"/>
                <a:gd name="T69" fmla="*/ 15 h 208"/>
                <a:gd name="T70" fmla="*/ 74 w 209"/>
                <a:gd name="T71" fmla="*/ 31 h 208"/>
                <a:gd name="T72" fmla="*/ 81 w 209"/>
                <a:gd name="T73" fmla="*/ 0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09" h="208">
                  <a:moveTo>
                    <a:pt x="104" y="56"/>
                  </a:moveTo>
                  <a:lnTo>
                    <a:pt x="85" y="60"/>
                  </a:lnTo>
                  <a:lnTo>
                    <a:pt x="71" y="70"/>
                  </a:lnTo>
                  <a:lnTo>
                    <a:pt x="61" y="85"/>
                  </a:lnTo>
                  <a:lnTo>
                    <a:pt x="57" y="103"/>
                  </a:lnTo>
                  <a:lnTo>
                    <a:pt x="61" y="121"/>
                  </a:lnTo>
                  <a:lnTo>
                    <a:pt x="71" y="137"/>
                  </a:lnTo>
                  <a:lnTo>
                    <a:pt x="85" y="146"/>
                  </a:lnTo>
                  <a:lnTo>
                    <a:pt x="104" y="150"/>
                  </a:lnTo>
                  <a:lnTo>
                    <a:pt x="122" y="146"/>
                  </a:lnTo>
                  <a:lnTo>
                    <a:pt x="136" y="137"/>
                  </a:lnTo>
                  <a:lnTo>
                    <a:pt x="147" y="121"/>
                  </a:lnTo>
                  <a:lnTo>
                    <a:pt x="151" y="103"/>
                  </a:lnTo>
                  <a:lnTo>
                    <a:pt x="147" y="85"/>
                  </a:lnTo>
                  <a:lnTo>
                    <a:pt x="136" y="70"/>
                  </a:lnTo>
                  <a:lnTo>
                    <a:pt x="122" y="60"/>
                  </a:lnTo>
                  <a:lnTo>
                    <a:pt x="104" y="56"/>
                  </a:lnTo>
                  <a:close/>
                  <a:moveTo>
                    <a:pt x="81" y="0"/>
                  </a:moveTo>
                  <a:lnTo>
                    <a:pt x="126" y="0"/>
                  </a:lnTo>
                  <a:lnTo>
                    <a:pt x="126" y="28"/>
                  </a:lnTo>
                  <a:lnTo>
                    <a:pt x="134" y="31"/>
                  </a:lnTo>
                  <a:lnTo>
                    <a:pt x="140" y="34"/>
                  </a:lnTo>
                  <a:lnTo>
                    <a:pt x="159" y="15"/>
                  </a:lnTo>
                  <a:lnTo>
                    <a:pt x="161" y="13"/>
                  </a:lnTo>
                  <a:lnTo>
                    <a:pt x="164" y="15"/>
                  </a:lnTo>
                  <a:lnTo>
                    <a:pt x="192" y="43"/>
                  </a:lnTo>
                  <a:lnTo>
                    <a:pt x="194" y="45"/>
                  </a:lnTo>
                  <a:lnTo>
                    <a:pt x="192" y="48"/>
                  </a:lnTo>
                  <a:lnTo>
                    <a:pt x="173" y="66"/>
                  </a:lnTo>
                  <a:lnTo>
                    <a:pt x="176" y="73"/>
                  </a:lnTo>
                  <a:lnTo>
                    <a:pt x="178" y="81"/>
                  </a:lnTo>
                  <a:lnTo>
                    <a:pt x="209" y="81"/>
                  </a:lnTo>
                  <a:lnTo>
                    <a:pt x="209" y="127"/>
                  </a:lnTo>
                  <a:lnTo>
                    <a:pt x="205" y="127"/>
                  </a:lnTo>
                  <a:lnTo>
                    <a:pt x="205" y="127"/>
                  </a:lnTo>
                  <a:lnTo>
                    <a:pt x="178" y="127"/>
                  </a:lnTo>
                  <a:lnTo>
                    <a:pt x="176" y="133"/>
                  </a:lnTo>
                  <a:lnTo>
                    <a:pt x="173" y="141"/>
                  </a:lnTo>
                  <a:lnTo>
                    <a:pt x="192" y="159"/>
                  </a:lnTo>
                  <a:lnTo>
                    <a:pt x="194" y="162"/>
                  </a:lnTo>
                  <a:lnTo>
                    <a:pt x="192" y="163"/>
                  </a:lnTo>
                  <a:lnTo>
                    <a:pt x="164" y="191"/>
                  </a:lnTo>
                  <a:lnTo>
                    <a:pt x="161" y="193"/>
                  </a:lnTo>
                  <a:lnTo>
                    <a:pt x="140" y="172"/>
                  </a:lnTo>
                  <a:lnTo>
                    <a:pt x="134" y="175"/>
                  </a:lnTo>
                  <a:lnTo>
                    <a:pt x="127" y="178"/>
                  </a:lnTo>
                  <a:lnTo>
                    <a:pt x="127" y="208"/>
                  </a:lnTo>
                  <a:lnTo>
                    <a:pt x="81" y="208"/>
                  </a:lnTo>
                  <a:lnTo>
                    <a:pt x="81" y="179"/>
                  </a:lnTo>
                  <a:lnTo>
                    <a:pt x="75" y="176"/>
                  </a:lnTo>
                  <a:lnTo>
                    <a:pt x="67" y="172"/>
                  </a:lnTo>
                  <a:lnTo>
                    <a:pt x="49" y="191"/>
                  </a:lnTo>
                  <a:lnTo>
                    <a:pt x="46" y="193"/>
                  </a:lnTo>
                  <a:lnTo>
                    <a:pt x="17" y="163"/>
                  </a:lnTo>
                  <a:lnTo>
                    <a:pt x="15" y="162"/>
                  </a:lnTo>
                  <a:lnTo>
                    <a:pt x="17" y="159"/>
                  </a:lnTo>
                  <a:lnTo>
                    <a:pt x="34" y="141"/>
                  </a:lnTo>
                  <a:lnTo>
                    <a:pt x="32" y="133"/>
                  </a:lnTo>
                  <a:lnTo>
                    <a:pt x="28" y="125"/>
                  </a:lnTo>
                  <a:lnTo>
                    <a:pt x="0" y="125"/>
                  </a:lnTo>
                  <a:lnTo>
                    <a:pt x="0" y="81"/>
                  </a:lnTo>
                  <a:lnTo>
                    <a:pt x="29" y="81"/>
                  </a:lnTo>
                  <a:lnTo>
                    <a:pt x="32" y="73"/>
                  </a:lnTo>
                  <a:lnTo>
                    <a:pt x="34" y="65"/>
                  </a:lnTo>
                  <a:lnTo>
                    <a:pt x="17" y="48"/>
                  </a:lnTo>
                  <a:lnTo>
                    <a:pt x="15" y="45"/>
                  </a:lnTo>
                  <a:lnTo>
                    <a:pt x="17" y="43"/>
                  </a:lnTo>
                  <a:lnTo>
                    <a:pt x="45" y="15"/>
                  </a:lnTo>
                  <a:lnTo>
                    <a:pt x="46" y="13"/>
                  </a:lnTo>
                  <a:lnTo>
                    <a:pt x="49" y="15"/>
                  </a:lnTo>
                  <a:lnTo>
                    <a:pt x="67" y="34"/>
                  </a:lnTo>
                  <a:lnTo>
                    <a:pt x="74" y="31"/>
                  </a:lnTo>
                  <a:lnTo>
                    <a:pt x="81" y="28"/>
                  </a:lnTo>
                  <a:lnTo>
                    <a:pt x="81" y="0"/>
                  </a:lnTo>
                  <a:close/>
                </a:path>
              </a:pathLst>
            </a:custGeom>
            <a:solidFill>
              <a:schemeClr val="accent2"/>
            </a:solidFill>
            <a:ln w="0">
              <a:noFill/>
              <a:prstDash val="solid"/>
              <a:round/>
              <a:headEnd/>
              <a:tailEnd/>
            </a:ln>
          </p:spPr>
          <p:txBody>
            <a:bodyPr vert="horz" wrap="square" lIns="68580" tIns="34290" rIns="68580" bIns="34290" numCol="1" anchor="t" anchorCtr="0" compatLnSpc="1">
              <a:prstTxWarp prst="textNoShape">
                <a:avLst/>
              </a:prstTxWarp>
            </a:bodyPr>
            <a:lstStyle/>
            <a:p>
              <a:pPr>
                <a:defRPr/>
              </a:pPr>
              <a:endParaRPr lang="en-US">
                <a:solidFill>
                  <a:prstClr val="black"/>
                </a:solidFill>
                <a:latin typeface="Roboto"/>
              </a:endParaRPr>
            </a:p>
          </p:txBody>
        </p:sp>
        <p:sp>
          <p:nvSpPr>
            <p:cNvPr id="83" name="Freeform 209">
              <a:extLst>
                <a:ext uri="{FF2B5EF4-FFF2-40B4-BE49-F238E27FC236}">
                  <a16:creationId xmlns:a16="http://schemas.microsoft.com/office/drawing/2014/main" id="{20A7684E-DE9C-4CCE-A7B6-69168B5DFA1B}"/>
                </a:ext>
              </a:extLst>
            </p:cNvPr>
            <p:cNvSpPr>
              <a:spLocks noEditPoints="1"/>
            </p:cNvSpPr>
            <p:nvPr/>
          </p:nvSpPr>
          <p:spPr bwMode="auto">
            <a:xfrm>
              <a:off x="6329039" y="1659775"/>
              <a:ext cx="289053" cy="290443"/>
            </a:xfrm>
            <a:custGeom>
              <a:avLst/>
              <a:gdLst>
                <a:gd name="T0" fmla="*/ 85 w 208"/>
                <a:gd name="T1" fmla="*/ 61 h 209"/>
                <a:gd name="T2" fmla="*/ 60 w 208"/>
                <a:gd name="T3" fmla="*/ 85 h 209"/>
                <a:gd name="T4" fmla="*/ 60 w 208"/>
                <a:gd name="T5" fmla="*/ 122 h 209"/>
                <a:gd name="T6" fmla="*/ 85 w 208"/>
                <a:gd name="T7" fmla="*/ 147 h 209"/>
                <a:gd name="T8" fmla="*/ 121 w 208"/>
                <a:gd name="T9" fmla="*/ 147 h 209"/>
                <a:gd name="T10" fmla="*/ 146 w 208"/>
                <a:gd name="T11" fmla="*/ 122 h 209"/>
                <a:gd name="T12" fmla="*/ 146 w 208"/>
                <a:gd name="T13" fmla="*/ 85 h 209"/>
                <a:gd name="T14" fmla="*/ 121 w 208"/>
                <a:gd name="T15" fmla="*/ 61 h 209"/>
                <a:gd name="T16" fmla="*/ 81 w 208"/>
                <a:gd name="T17" fmla="*/ 0 h 209"/>
                <a:gd name="T18" fmla="*/ 125 w 208"/>
                <a:gd name="T19" fmla="*/ 29 h 209"/>
                <a:gd name="T20" fmla="*/ 140 w 208"/>
                <a:gd name="T21" fmla="*/ 34 h 209"/>
                <a:gd name="T22" fmla="*/ 161 w 208"/>
                <a:gd name="T23" fmla="*/ 13 h 209"/>
                <a:gd name="T24" fmla="*/ 191 w 208"/>
                <a:gd name="T25" fmla="*/ 44 h 209"/>
                <a:gd name="T26" fmla="*/ 191 w 208"/>
                <a:gd name="T27" fmla="*/ 49 h 209"/>
                <a:gd name="T28" fmla="*/ 175 w 208"/>
                <a:gd name="T29" fmla="*/ 75 h 209"/>
                <a:gd name="T30" fmla="*/ 208 w 208"/>
                <a:gd name="T31" fmla="*/ 82 h 209"/>
                <a:gd name="T32" fmla="*/ 178 w 208"/>
                <a:gd name="T33" fmla="*/ 127 h 209"/>
                <a:gd name="T34" fmla="*/ 172 w 208"/>
                <a:gd name="T35" fmla="*/ 142 h 209"/>
                <a:gd name="T36" fmla="*/ 192 w 208"/>
                <a:gd name="T37" fmla="*/ 163 h 209"/>
                <a:gd name="T38" fmla="*/ 161 w 208"/>
                <a:gd name="T39" fmla="*/ 194 h 209"/>
                <a:gd name="T40" fmla="*/ 140 w 208"/>
                <a:gd name="T41" fmla="*/ 173 h 209"/>
                <a:gd name="T42" fmla="*/ 127 w 208"/>
                <a:gd name="T43" fmla="*/ 178 h 209"/>
                <a:gd name="T44" fmla="*/ 81 w 208"/>
                <a:gd name="T45" fmla="*/ 209 h 209"/>
                <a:gd name="T46" fmla="*/ 74 w 208"/>
                <a:gd name="T47" fmla="*/ 177 h 209"/>
                <a:gd name="T48" fmla="*/ 48 w 208"/>
                <a:gd name="T49" fmla="*/ 192 h 209"/>
                <a:gd name="T50" fmla="*/ 44 w 208"/>
                <a:gd name="T51" fmla="*/ 192 h 209"/>
                <a:gd name="T52" fmla="*/ 14 w 208"/>
                <a:gd name="T53" fmla="*/ 163 h 209"/>
                <a:gd name="T54" fmla="*/ 34 w 208"/>
                <a:gd name="T55" fmla="*/ 142 h 209"/>
                <a:gd name="T56" fmla="*/ 27 w 208"/>
                <a:gd name="T57" fmla="*/ 126 h 209"/>
                <a:gd name="T58" fmla="*/ 0 w 208"/>
                <a:gd name="T59" fmla="*/ 82 h 209"/>
                <a:gd name="T60" fmla="*/ 31 w 208"/>
                <a:gd name="T61" fmla="*/ 74 h 209"/>
                <a:gd name="T62" fmla="*/ 14 w 208"/>
                <a:gd name="T63" fmla="*/ 46 h 209"/>
                <a:gd name="T64" fmla="*/ 44 w 208"/>
                <a:gd name="T65" fmla="*/ 16 h 209"/>
                <a:gd name="T66" fmla="*/ 48 w 208"/>
                <a:gd name="T67" fmla="*/ 16 h 209"/>
                <a:gd name="T68" fmla="*/ 73 w 208"/>
                <a:gd name="T69" fmla="*/ 32 h 209"/>
                <a:gd name="T70" fmla="*/ 81 w 208"/>
                <a:gd name="T71" fmla="*/ 0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08" h="209">
                  <a:moveTo>
                    <a:pt x="103" y="57"/>
                  </a:moveTo>
                  <a:lnTo>
                    <a:pt x="85" y="61"/>
                  </a:lnTo>
                  <a:lnTo>
                    <a:pt x="70" y="71"/>
                  </a:lnTo>
                  <a:lnTo>
                    <a:pt x="60" y="85"/>
                  </a:lnTo>
                  <a:lnTo>
                    <a:pt x="56" y="104"/>
                  </a:lnTo>
                  <a:lnTo>
                    <a:pt x="60" y="122"/>
                  </a:lnTo>
                  <a:lnTo>
                    <a:pt x="70" y="138"/>
                  </a:lnTo>
                  <a:lnTo>
                    <a:pt x="85" y="147"/>
                  </a:lnTo>
                  <a:lnTo>
                    <a:pt x="103" y="151"/>
                  </a:lnTo>
                  <a:lnTo>
                    <a:pt x="121" y="147"/>
                  </a:lnTo>
                  <a:lnTo>
                    <a:pt x="136" y="138"/>
                  </a:lnTo>
                  <a:lnTo>
                    <a:pt x="146" y="122"/>
                  </a:lnTo>
                  <a:lnTo>
                    <a:pt x="150" y="104"/>
                  </a:lnTo>
                  <a:lnTo>
                    <a:pt x="146" y="85"/>
                  </a:lnTo>
                  <a:lnTo>
                    <a:pt x="136" y="71"/>
                  </a:lnTo>
                  <a:lnTo>
                    <a:pt x="121" y="61"/>
                  </a:lnTo>
                  <a:lnTo>
                    <a:pt x="103" y="57"/>
                  </a:lnTo>
                  <a:close/>
                  <a:moveTo>
                    <a:pt x="81" y="0"/>
                  </a:moveTo>
                  <a:lnTo>
                    <a:pt x="125" y="0"/>
                  </a:lnTo>
                  <a:lnTo>
                    <a:pt x="125" y="29"/>
                  </a:lnTo>
                  <a:lnTo>
                    <a:pt x="133" y="32"/>
                  </a:lnTo>
                  <a:lnTo>
                    <a:pt x="140" y="34"/>
                  </a:lnTo>
                  <a:lnTo>
                    <a:pt x="158" y="16"/>
                  </a:lnTo>
                  <a:lnTo>
                    <a:pt x="161" y="13"/>
                  </a:lnTo>
                  <a:lnTo>
                    <a:pt x="163" y="16"/>
                  </a:lnTo>
                  <a:lnTo>
                    <a:pt x="191" y="44"/>
                  </a:lnTo>
                  <a:lnTo>
                    <a:pt x="192" y="46"/>
                  </a:lnTo>
                  <a:lnTo>
                    <a:pt x="191" y="49"/>
                  </a:lnTo>
                  <a:lnTo>
                    <a:pt x="172" y="67"/>
                  </a:lnTo>
                  <a:lnTo>
                    <a:pt x="175" y="75"/>
                  </a:lnTo>
                  <a:lnTo>
                    <a:pt x="178" y="82"/>
                  </a:lnTo>
                  <a:lnTo>
                    <a:pt x="208" y="82"/>
                  </a:lnTo>
                  <a:lnTo>
                    <a:pt x="208" y="127"/>
                  </a:lnTo>
                  <a:lnTo>
                    <a:pt x="178" y="127"/>
                  </a:lnTo>
                  <a:lnTo>
                    <a:pt x="175" y="134"/>
                  </a:lnTo>
                  <a:lnTo>
                    <a:pt x="172" y="142"/>
                  </a:lnTo>
                  <a:lnTo>
                    <a:pt x="191" y="160"/>
                  </a:lnTo>
                  <a:lnTo>
                    <a:pt x="192" y="163"/>
                  </a:lnTo>
                  <a:lnTo>
                    <a:pt x="163" y="192"/>
                  </a:lnTo>
                  <a:lnTo>
                    <a:pt x="161" y="194"/>
                  </a:lnTo>
                  <a:lnTo>
                    <a:pt x="158" y="192"/>
                  </a:lnTo>
                  <a:lnTo>
                    <a:pt x="140" y="173"/>
                  </a:lnTo>
                  <a:lnTo>
                    <a:pt x="133" y="177"/>
                  </a:lnTo>
                  <a:lnTo>
                    <a:pt x="127" y="178"/>
                  </a:lnTo>
                  <a:lnTo>
                    <a:pt x="127" y="209"/>
                  </a:lnTo>
                  <a:lnTo>
                    <a:pt x="81" y="209"/>
                  </a:lnTo>
                  <a:lnTo>
                    <a:pt x="81" y="180"/>
                  </a:lnTo>
                  <a:lnTo>
                    <a:pt x="74" y="177"/>
                  </a:lnTo>
                  <a:lnTo>
                    <a:pt x="66" y="173"/>
                  </a:lnTo>
                  <a:lnTo>
                    <a:pt x="48" y="192"/>
                  </a:lnTo>
                  <a:lnTo>
                    <a:pt x="45" y="194"/>
                  </a:lnTo>
                  <a:lnTo>
                    <a:pt x="44" y="192"/>
                  </a:lnTo>
                  <a:lnTo>
                    <a:pt x="17" y="165"/>
                  </a:lnTo>
                  <a:lnTo>
                    <a:pt x="14" y="163"/>
                  </a:lnTo>
                  <a:lnTo>
                    <a:pt x="17" y="160"/>
                  </a:lnTo>
                  <a:lnTo>
                    <a:pt x="34" y="142"/>
                  </a:lnTo>
                  <a:lnTo>
                    <a:pt x="30" y="134"/>
                  </a:lnTo>
                  <a:lnTo>
                    <a:pt x="27" y="126"/>
                  </a:lnTo>
                  <a:lnTo>
                    <a:pt x="0" y="126"/>
                  </a:lnTo>
                  <a:lnTo>
                    <a:pt x="0" y="82"/>
                  </a:lnTo>
                  <a:lnTo>
                    <a:pt x="28" y="82"/>
                  </a:lnTo>
                  <a:lnTo>
                    <a:pt x="31" y="74"/>
                  </a:lnTo>
                  <a:lnTo>
                    <a:pt x="34" y="66"/>
                  </a:lnTo>
                  <a:lnTo>
                    <a:pt x="14" y="46"/>
                  </a:lnTo>
                  <a:lnTo>
                    <a:pt x="17" y="44"/>
                  </a:lnTo>
                  <a:lnTo>
                    <a:pt x="44" y="16"/>
                  </a:lnTo>
                  <a:lnTo>
                    <a:pt x="45" y="13"/>
                  </a:lnTo>
                  <a:lnTo>
                    <a:pt x="48" y="16"/>
                  </a:lnTo>
                  <a:lnTo>
                    <a:pt x="66" y="34"/>
                  </a:lnTo>
                  <a:lnTo>
                    <a:pt x="73" y="32"/>
                  </a:lnTo>
                  <a:lnTo>
                    <a:pt x="81" y="29"/>
                  </a:lnTo>
                  <a:lnTo>
                    <a:pt x="81" y="0"/>
                  </a:lnTo>
                  <a:close/>
                </a:path>
              </a:pathLst>
            </a:custGeom>
            <a:solidFill>
              <a:schemeClr val="accent3"/>
            </a:solidFill>
            <a:ln w="0">
              <a:noFill/>
              <a:prstDash val="solid"/>
              <a:round/>
              <a:headEnd/>
              <a:tailEnd/>
            </a:ln>
          </p:spPr>
          <p:txBody>
            <a:bodyPr vert="horz" wrap="square" lIns="68580" tIns="34290" rIns="68580" bIns="34290" numCol="1" anchor="t" anchorCtr="0" compatLnSpc="1">
              <a:prstTxWarp prst="textNoShape">
                <a:avLst/>
              </a:prstTxWarp>
            </a:bodyPr>
            <a:lstStyle/>
            <a:p>
              <a:pPr>
                <a:defRPr/>
              </a:pPr>
              <a:endParaRPr lang="en-US">
                <a:solidFill>
                  <a:prstClr val="black"/>
                </a:solidFill>
                <a:latin typeface="Roboto"/>
              </a:endParaRPr>
            </a:p>
          </p:txBody>
        </p:sp>
        <p:sp>
          <p:nvSpPr>
            <p:cNvPr id="84" name="Freeform 210">
              <a:extLst>
                <a:ext uri="{FF2B5EF4-FFF2-40B4-BE49-F238E27FC236}">
                  <a16:creationId xmlns:a16="http://schemas.microsoft.com/office/drawing/2014/main" id="{68986D09-6113-475A-B280-09436BF1769F}"/>
                </a:ext>
              </a:extLst>
            </p:cNvPr>
            <p:cNvSpPr>
              <a:spLocks noEditPoints="1"/>
            </p:cNvSpPr>
            <p:nvPr/>
          </p:nvSpPr>
          <p:spPr bwMode="auto">
            <a:xfrm>
              <a:off x="6256776" y="2610316"/>
              <a:ext cx="215401" cy="216790"/>
            </a:xfrm>
            <a:custGeom>
              <a:avLst/>
              <a:gdLst>
                <a:gd name="T0" fmla="*/ 63 w 155"/>
                <a:gd name="T1" fmla="*/ 46 h 156"/>
                <a:gd name="T2" fmla="*/ 45 w 155"/>
                <a:gd name="T3" fmla="*/ 64 h 156"/>
                <a:gd name="T4" fmla="*/ 45 w 155"/>
                <a:gd name="T5" fmla="*/ 92 h 156"/>
                <a:gd name="T6" fmla="*/ 63 w 155"/>
                <a:gd name="T7" fmla="*/ 110 h 156"/>
                <a:gd name="T8" fmla="*/ 91 w 155"/>
                <a:gd name="T9" fmla="*/ 110 h 156"/>
                <a:gd name="T10" fmla="*/ 109 w 155"/>
                <a:gd name="T11" fmla="*/ 92 h 156"/>
                <a:gd name="T12" fmla="*/ 109 w 155"/>
                <a:gd name="T13" fmla="*/ 64 h 156"/>
                <a:gd name="T14" fmla="*/ 91 w 155"/>
                <a:gd name="T15" fmla="*/ 46 h 156"/>
                <a:gd name="T16" fmla="*/ 61 w 155"/>
                <a:gd name="T17" fmla="*/ 0 h 156"/>
                <a:gd name="T18" fmla="*/ 95 w 155"/>
                <a:gd name="T19" fmla="*/ 22 h 156"/>
                <a:gd name="T20" fmla="*/ 105 w 155"/>
                <a:gd name="T21" fmla="*/ 26 h 156"/>
                <a:gd name="T22" fmla="*/ 121 w 155"/>
                <a:gd name="T23" fmla="*/ 10 h 156"/>
                <a:gd name="T24" fmla="*/ 142 w 155"/>
                <a:gd name="T25" fmla="*/ 33 h 156"/>
                <a:gd name="T26" fmla="*/ 142 w 155"/>
                <a:gd name="T27" fmla="*/ 37 h 156"/>
                <a:gd name="T28" fmla="*/ 131 w 155"/>
                <a:gd name="T29" fmla="*/ 56 h 156"/>
                <a:gd name="T30" fmla="*/ 155 w 155"/>
                <a:gd name="T31" fmla="*/ 61 h 156"/>
                <a:gd name="T32" fmla="*/ 152 w 155"/>
                <a:gd name="T33" fmla="*/ 96 h 156"/>
                <a:gd name="T34" fmla="*/ 133 w 155"/>
                <a:gd name="T35" fmla="*/ 96 h 156"/>
                <a:gd name="T36" fmla="*/ 129 w 155"/>
                <a:gd name="T37" fmla="*/ 106 h 156"/>
                <a:gd name="T38" fmla="*/ 145 w 155"/>
                <a:gd name="T39" fmla="*/ 120 h 156"/>
                <a:gd name="T40" fmla="*/ 122 w 155"/>
                <a:gd name="T41" fmla="*/ 143 h 156"/>
                <a:gd name="T42" fmla="*/ 118 w 155"/>
                <a:gd name="T43" fmla="*/ 143 h 156"/>
                <a:gd name="T44" fmla="*/ 95 w 155"/>
                <a:gd name="T45" fmla="*/ 133 h 156"/>
                <a:gd name="T46" fmla="*/ 62 w 155"/>
                <a:gd name="T47" fmla="*/ 156 h 156"/>
                <a:gd name="T48" fmla="*/ 56 w 155"/>
                <a:gd name="T49" fmla="*/ 132 h 156"/>
                <a:gd name="T50" fmla="*/ 37 w 155"/>
                <a:gd name="T51" fmla="*/ 143 h 156"/>
                <a:gd name="T52" fmla="*/ 33 w 155"/>
                <a:gd name="T53" fmla="*/ 143 h 156"/>
                <a:gd name="T54" fmla="*/ 11 w 155"/>
                <a:gd name="T55" fmla="*/ 120 h 156"/>
                <a:gd name="T56" fmla="*/ 27 w 155"/>
                <a:gd name="T57" fmla="*/ 106 h 156"/>
                <a:gd name="T58" fmla="*/ 21 w 155"/>
                <a:gd name="T59" fmla="*/ 94 h 156"/>
                <a:gd name="T60" fmla="*/ 0 w 155"/>
                <a:gd name="T61" fmla="*/ 60 h 156"/>
                <a:gd name="T62" fmla="*/ 24 w 155"/>
                <a:gd name="T63" fmla="*/ 55 h 156"/>
                <a:gd name="T64" fmla="*/ 14 w 155"/>
                <a:gd name="T65" fmla="*/ 37 h 156"/>
                <a:gd name="T66" fmla="*/ 14 w 155"/>
                <a:gd name="T67" fmla="*/ 33 h 156"/>
                <a:gd name="T68" fmla="*/ 35 w 155"/>
                <a:gd name="T69" fmla="*/ 10 h 156"/>
                <a:gd name="T70" fmla="*/ 50 w 155"/>
                <a:gd name="T71" fmla="*/ 26 h 156"/>
                <a:gd name="T72" fmla="*/ 61 w 155"/>
                <a:gd name="T73" fmla="*/ 22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5" h="156">
                  <a:moveTo>
                    <a:pt x="78" y="43"/>
                  </a:moveTo>
                  <a:lnTo>
                    <a:pt x="63" y="46"/>
                  </a:lnTo>
                  <a:lnTo>
                    <a:pt x="53" y="54"/>
                  </a:lnTo>
                  <a:lnTo>
                    <a:pt x="45" y="64"/>
                  </a:lnTo>
                  <a:lnTo>
                    <a:pt x="42" y="77"/>
                  </a:lnTo>
                  <a:lnTo>
                    <a:pt x="45" y="92"/>
                  </a:lnTo>
                  <a:lnTo>
                    <a:pt x="53" y="102"/>
                  </a:lnTo>
                  <a:lnTo>
                    <a:pt x="63" y="110"/>
                  </a:lnTo>
                  <a:lnTo>
                    <a:pt x="78" y="113"/>
                  </a:lnTo>
                  <a:lnTo>
                    <a:pt x="91" y="110"/>
                  </a:lnTo>
                  <a:lnTo>
                    <a:pt x="103" y="102"/>
                  </a:lnTo>
                  <a:lnTo>
                    <a:pt x="109" y="92"/>
                  </a:lnTo>
                  <a:lnTo>
                    <a:pt x="112" y="77"/>
                  </a:lnTo>
                  <a:lnTo>
                    <a:pt x="109" y="64"/>
                  </a:lnTo>
                  <a:lnTo>
                    <a:pt x="103" y="54"/>
                  </a:lnTo>
                  <a:lnTo>
                    <a:pt x="91" y="46"/>
                  </a:lnTo>
                  <a:lnTo>
                    <a:pt x="78" y="43"/>
                  </a:lnTo>
                  <a:close/>
                  <a:moveTo>
                    <a:pt x="61" y="0"/>
                  </a:moveTo>
                  <a:lnTo>
                    <a:pt x="95" y="0"/>
                  </a:lnTo>
                  <a:lnTo>
                    <a:pt x="95" y="22"/>
                  </a:lnTo>
                  <a:lnTo>
                    <a:pt x="100" y="23"/>
                  </a:lnTo>
                  <a:lnTo>
                    <a:pt x="105" y="26"/>
                  </a:lnTo>
                  <a:lnTo>
                    <a:pt x="118" y="13"/>
                  </a:lnTo>
                  <a:lnTo>
                    <a:pt x="121" y="10"/>
                  </a:lnTo>
                  <a:lnTo>
                    <a:pt x="122" y="13"/>
                  </a:lnTo>
                  <a:lnTo>
                    <a:pt x="142" y="33"/>
                  </a:lnTo>
                  <a:lnTo>
                    <a:pt x="145" y="34"/>
                  </a:lnTo>
                  <a:lnTo>
                    <a:pt x="142" y="37"/>
                  </a:lnTo>
                  <a:lnTo>
                    <a:pt x="129" y="50"/>
                  </a:lnTo>
                  <a:lnTo>
                    <a:pt x="131" y="56"/>
                  </a:lnTo>
                  <a:lnTo>
                    <a:pt x="133" y="61"/>
                  </a:lnTo>
                  <a:lnTo>
                    <a:pt x="155" y="61"/>
                  </a:lnTo>
                  <a:lnTo>
                    <a:pt x="155" y="96"/>
                  </a:lnTo>
                  <a:lnTo>
                    <a:pt x="152" y="96"/>
                  </a:lnTo>
                  <a:lnTo>
                    <a:pt x="152" y="96"/>
                  </a:lnTo>
                  <a:lnTo>
                    <a:pt x="133" y="96"/>
                  </a:lnTo>
                  <a:lnTo>
                    <a:pt x="131" y="101"/>
                  </a:lnTo>
                  <a:lnTo>
                    <a:pt x="129" y="106"/>
                  </a:lnTo>
                  <a:lnTo>
                    <a:pt x="142" y="119"/>
                  </a:lnTo>
                  <a:lnTo>
                    <a:pt x="145" y="120"/>
                  </a:lnTo>
                  <a:lnTo>
                    <a:pt x="142" y="123"/>
                  </a:lnTo>
                  <a:lnTo>
                    <a:pt x="122" y="143"/>
                  </a:lnTo>
                  <a:lnTo>
                    <a:pt x="121" y="145"/>
                  </a:lnTo>
                  <a:lnTo>
                    <a:pt x="118" y="143"/>
                  </a:lnTo>
                  <a:lnTo>
                    <a:pt x="105" y="130"/>
                  </a:lnTo>
                  <a:lnTo>
                    <a:pt x="95" y="133"/>
                  </a:lnTo>
                  <a:lnTo>
                    <a:pt x="95" y="156"/>
                  </a:lnTo>
                  <a:lnTo>
                    <a:pt x="62" y="156"/>
                  </a:lnTo>
                  <a:lnTo>
                    <a:pt x="62" y="133"/>
                  </a:lnTo>
                  <a:lnTo>
                    <a:pt x="56" y="132"/>
                  </a:lnTo>
                  <a:lnTo>
                    <a:pt x="50" y="130"/>
                  </a:lnTo>
                  <a:lnTo>
                    <a:pt x="37" y="143"/>
                  </a:lnTo>
                  <a:lnTo>
                    <a:pt x="35" y="145"/>
                  </a:lnTo>
                  <a:lnTo>
                    <a:pt x="33" y="143"/>
                  </a:lnTo>
                  <a:lnTo>
                    <a:pt x="14" y="123"/>
                  </a:lnTo>
                  <a:lnTo>
                    <a:pt x="11" y="120"/>
                  </a:lnTo>
                  <a:lnTo>
                    <a:pt x="14" y="119"/>
                  </a:lnTo>
                  <a:lnTo>
                    <a:pt x="27" y="106"/>
                  </a:lnTo>
                  <a:lnTo>
                    <a:pt x="24" y="101"/>
                  </a:lnTo>
                  <a:lnTo>
                    <a:pt x="21" y="94"/>
                  </a:lnTo>
                  <a:lnTo>
                    <a:pt x="0" y="94"/>
                  </a:lnTo>
                  <a:lnTo>
                    <a:pt x="0" y="60"/>
                  </a:lnTo>
                  <a:lnTo>
                    <a:pt x="21" y="60"/>
                  </a:lnTo>
                  <a:lnTo>
                    <a:pt x="24" y="55"/>
                  </a:lnTo>
                  <a:lnTo>
                    <a:pt x="27" y="50"/>
                  </a:lnTo>
                  <a:lnTo>
                    <a:pt x="14" y="37"/>
                  </a:lnTo>
                  <a:lnTo>
                    <a:pt x="11" y="34"/>
                  </a:lnTo>
                  <a:lnTo>
                    <a:pt x="14" y="33"/>
                  </a:lnTo>
                  <a:lnTo>
                    <a:pt x="33" y="13"/>
                  </a:lnTo>
                  <a:lnTo>
                    <a:pt x="35" y="10"/>
                  </a:lnTo>
                  <a:lnTo>
                    <a:pt x="37" y="13"/>
                  </a:lnTo>
                  <a:lnTo>
                    <a:pt x="50" y="26"/>
                  </a:lnTo>
                  <a:lnTo>
                    <a:pt x="56" y="23"/>
                  </a:lnTo>
                  <a:lnTo>
                    <a:pt x="61" y="22"/>
                  </a:lnTo>
                  <a:lnTo>
                    <a:pt x="61" y="0"/>
                  </a:lnTo>
                  <a:close/>
                </a:path>
              </a:pathLst>
            </a:custGeom>
            <a:solidFill>
              <a:schemeClr val="accent5"/>
            </a:solidFill>
            <a:ln w="0">
              <a:noFill/>
              <a:prstDash val="solid"/>
              <a:round/>
              <a:headEnd/>
              <a:tailEnd/>
            </a:ln>
          </p:spPr>
          <p:txBody>
            <a:bodyPr vert="horz" wrap="square" lIns="68580" tIns="34290" rIns="68580" bIns="34290" numCol="1" anchor="t" anchorCtr="0" compatLnSpc="1">
              <a:prstTxWarp prst="textNoShape">
                <a:avLst/>
              </a:prstTxWarp>
            </a:bodyPr>
            <a:lstStyle/>
            <a:p>
              <a:pPr>
                <a:defRPr/>
              </a:pPr>
              <a:endParaRPr lang="en-US">
                <a:solidFill>
                  <a:prstClr val="black"/>
                </a:solidFill>
                <a:latin typeface="Roboto"/>
              </a:endParaRPr>
            </a:p>
          </p:txBody>
        </p:sp>
        <p:sp>
          <p:nvSpPr>
            <p:cNvPr id="85" name="Freeform 211">
              <a:extLst>
                <a:ext uri="{FF2B5EF4-FFF2-40B4-BE49-F238E27FC236}">
                  <a16:creationId xmlns:a16="http://schemas.microsoft.com/office/drawing/2014/main" id="{A2A3E06B-7696-4C7D-B3E5-02C971C047B4}"/>
                </a:ext>
              </a:extLst>
            </p:cNvPr>
            <p:cNvSpPr>
              <a:spLocks noEditPoints="1"/>
            </p:cNvSpPr>
            <p:nvPr/>
          </p:nvSpPr>
          <p:spPr bwMode="auto">
            <a:xfrm>
              <a:off x="4390437" y="3217606"/>
              <a:ext cx="168152" cy="169541"/>
            </a:xfrm>
            <a:custGeom>
              <a:avLst/>
              <a:gdLst>
                <a:gd name="T0" fmla="*/ 45 w 121"/>
                <a:gd name="T1" fmla="*/ 37 h 122"/>
                <a:gd name="T2" fmla="*/ 32 w 121"/>
                <a:gd name="T3" fmla="*/ 61 h 122"/>
                <a:gd name="T4" fmla="*/ 45 w 121"/>
                <a:gd name="T5" fmla="*/ 84 h 122"/>
                <a:gd name="T6" fmla="*/ 74 w 121"/>
                <a:gd name="T7" fmla="*/ 84 h 122"/>
                <a:gd name="T8" fmla="*/ 87 w 121"/>
                <a:gd name="T9" fmla="*/ 61 h 122"/>
                <a:gd name="T10" fmla="*/ 74 w 121"/>
                <a:gd name="T11" fmla="*/ 37 h 122"/>
                <a:gd name="T12" fmla="*/ 47 w 121"/>
                <a:gd name="T13" fmla="*/ 0 h 122"/>
                <a:gd name="T14" fmla="*/ 73 w 121"/>
                <a:gd name="T15" fmla="*/ 17 h 122"/>
                <a:gd name="T16" fmla="*/ 93 w 121"/>
                <a:gd name="T17" fmla="*/ 9 h 122"/>
                <a:gd name="T18" fmla="*/ 95 w 121"/>
                <a:gd name="T19" fmla="*/ 9 h 122"/>
                <a:gd name="T20" fmla="*/ 112 w 121"/>
                <a:gd name="T21" fmla="*/ 26 h 122"/>
                <a:gd name="T22" fmla="*/ 100 w 121"/>
                <a:gd name="T23" fmla="*/ 40 h 122"/>
                <a:gd name="T24" fmla="*/ 104 w 121"/>
                <a:gd name="T25" fmla="*/ 47 h 122"/>
                <a:gd name="T26" fmla="*/ 121 w 121"/>
                <a:gd name="T27" fmla="*/ 75 h 122"/>
                <a:gd name="T28" fmla="*/ 119 w 121"/>
                <a:gd name="T29" fmla="*/ 75 h 122"/>
                <a:gd name="T30" fmla="*/ 100 w 121"/>
                <a:gd name="T31" fmla="*/ 83 h 122"/>
                <a:gd name="T32" fmla="*/ 112 w 121"/>
                <a:gd name="T33" fmla="*/ 95 h 122"/>
                <a:gd name="T34" fmla="*/ 95 w 121"/>
                <a:gd name="T35" fmla="*/ 113 h 122"/>
                <a:gd name="T36" fmla="*/ 93 w 121"/>
                <a:gd name="T37" fmla="*/ 113 h 122"/>
                <a:gd name="T38" fmla="*/ 74 w 121"/>
                <a:gd name="T39" fmla="*/ 105 h 122"/>
                <a:gd name="T40" fmla="*/ 47 w 121"/>
                <a:gd name="T41" fmla="*/ 122 h 122"/>
                <a:gd name="T42" fmla="*/ 39 w 121"/>
                <a:gd name="T43" fmla="*/ 101 h 122"/>
                <a:gd name="T44" fmla="*/ 27 w 121"/>
                <a:gd name="T45" fmla="*/ 114 h 122"/>
                <a:gd name="T46" fmla="*/ 9 w 121"/>
                <a:gd name="T47" fmla="*/ 96 h 122"/>
                <a:gd name="T48" fmla="*/ 9 w 121"/>
                <a:gd name="T49" fmla="*/ 93 h 122"/>
                <a:gd name="T50" fmla="*/ 18 w 121"/>
                <a:gd name="T51" fmla="*/ 79 h 122"/>
                <a:gd name="T52" fmla="*/ 0 w 121"/>
                <a:gd name="T53" fmla="*/ 74 h 122"/>
                <a:gd name="T54" fmla="*/ 15 w 121"/>
                <a:gd name="T55" fmla="*/ 47 h 122"/>
                <a:gd name="T56" fmla="*/ 19 w 121"/>
                <a:gd name="T57" fmla="*/ 38 h 122"/>
                <a:gd name="T58" fmla="*/ 7 w 121"/>
                <a:gd name="T59" fmla="*/ 26 h 122"/>
                <a:gd name="T60" fmla="*/ 24 w 121"/>
                <a:gd name="T61" fmla="*/ 9 h 122"/>
                <a:gd name="T62" fmla="*/ 28 w 121"/>
                <a:gd name="T63" fmla="*/ 9 h 122"/>
                <a:gd name="T64" fmla="*/ 47 w 121"/>
                <a:gd name="T65" fmla="*/ 17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1" h="122">
                  <a:moveTo>
                    <a:pt x="60" y="33"/>
                  </a:moveTo>
                  <a:lnTo>
                    <a:pt x="45" y="37"/>
                  </a:lnTo>
                  <a:lnTo>
                    <a:pt x="36" y="47"/>
                  </a:lnTo>
                  <a:lnTo>
                    <a:pt x="32" y="61"/>
                  </a:lnTo>
                  <a:lnTo>
                    <a:pt x="36" y="75"/>
                  </a:lnTo>
                  <a:lnTo>
                    <a:pt x="45" y="84"/>
                  </a:lnTo>
                  <a:lnTo>
                    <a:pt x="60" y="88"/>
                  </a:lnTo>
                  <a:lnTo>
                    <a:pt x="74" y="84"/>
                  </a:lnTo>
                  <a:lnTo>
                    <a:pt x="83" y="75"/>
                  </a:lnTo>
                  <a:lnTo>
                    <a:pt x="87" y="61"/>
                  </a:lnTo>
                  <a:lnTo>
                    <a:pt x="83" y="47"/>
                  </a:lnTo>
                  <a:lnTo>
                    <a:pt x="74" y="37"/>
                  </a:lnTo>
                  <a:lnTo>
                    <a:pt x="60" y="33"/>
                  </a:lnTo>
                  <a:close/>
                  <a:moveTo>
                    <a:pt x="47" y="0"/>
                  </a:moveTo>
                  <a:lnTo>
                    <a:pt x="73" y="0"/>
                  </a:lnTo>
                  <a:lnTo>
                    <a:pt x="73" y="17"/>
                  </a:lnTo>
                  <a:lnTo>
                    <a:pt x="81" y="20"/>
                  </a:lnTo>
                  <a:lnTo>
                    <a:pt x="93" y="9"/>
                  </a:lnTo>
                  <a:lnTo>
                    <a:pt x="94" y="8"/>
                  </a:lnTo>
                  <a:lnTo>
                    <a:pt x="95" y="9"/>
                  </a:lnTo>
                  <a:lnTo>
                    <a:pt x="111" y="25"/>
                  </a:lnTo>
                  <a:lnTo>
                    <a:pt x="112" y="26"/>
                  </a:lnTo>
                  <a:lnTo>
                    <a:pt x="111" y="28"/>
                  </a:lnTo>
                  <a:lnTo>
                    <a:pt x="100" y="40"/>
                  </a:lnTo>
                  <a:lnTo>
                    <a:pt x="102" y="44"/>
                  </a:lnTo>
                  <a:lnTo>
                    <a:pt x="104" y="47"/>
                  </a:lnTo>
                  <a:lnTo>
                    <a:pt x="121" y="47"/>
                  </a:lnTo>
                  <a:lnTo>
                    <a:pt x="121" y="75"/>
                  </a:lnTo>
                  <a:lnTo>
                    <a:pt x="119" y="75"/>
                  </a:lnTo>
                  <a:lnTo>
                    <a:pt x="119" y="75"/>
                  </a:lnTo>
                  <a:lnTo>
                    <a:pt x="103" y="75"/>
                  </a:lnTo>
                  <a:lnTo>
                    <a:pt x="100" y="83"/>
                  </a:lnTo>
                  <a:lnTo>
                    <a:pt x="111" y="93"/>
                  </a:lnTo>
                  <a:lnTo>
                    <a:pt x="112" y="95"/>
                  </a:lnTo>
                  <a:lnTo>
                    <a:pt x="111" y="96"/>
                  </a:lnTo>
                  <a:lnTo>
                    <a:pt x="95" y="113"/>
                  </a:lnTo>
                  <a:lnTo>
                    <a:pt x="94" y="114"/>
                  </a:lnTo>
                  <a:lnTo>
                    <a:pt x="93" y="113"/>
                  </a:lnTo>
                  <a:lnTo>
                    <a:pt x="81" y="101"/>
                  </a:lnTo>
                  <a:lnTo>
                    <a:pt x="74" y="105"/>
                  </a:lnTo>
                  <a:lnTo>
                    <a:pt x="74" y="122"/>
                  </a:lnTo>
                  <a:lnTo>
                    <a:pt x="47" y="122"/>
                  </a:lnTo>
                  <a:lnTo>
                    <a:pt x="47" y="105"/>
                  </a:lnTo>
                  <a:lnTo>
                    <a:pt x="39" y="101"/>
                  </a:lnTo>
                  <a:lnTo>
                    <a:pt x="28" y="113"/>
                  </a:lnTo>
                  <a:lnTo>
                    <a:pt x="27" y="114"/>
                  </a:lnTo>
                  <a:lnTo>
                    <a:pt x="24" y="113"/>
                  </a:lnTo>
                  <a:lnTo>
                    <a:pt x="9" y="96"/>
                  </a:lnTo>
                  <a:lnTo>
                    <a:pt x="7" y="95"/>
                  </a:lnTo>
                  <a:lnTo>
                    <a:pt x="9" y="93"/>
                  </a:lnTo>
                  <a:lnTo>
                    <a:pt x="19" y="83"/>
                  </a:lnTo>
                  <a:lnTo>
                    <a:pt x="18" y="79"/>
                  </a:lnTo>
                  <a:lnTo>
                    <a:pt x="15" y="74"/>
                  </a:lnTo>
                  <a:lnTo>
                    <a:pt x="0" y="74"/>
                  </a:lnTo>
                  <a:lnTo>
                    <a:pt x="0" y="47"/>
                  </a:lnTo>
                  <a:lnTo>
                    <a:pt x="15" y="47"/>
                  </a:lnTo>
                  <a:lnTo>
                    <a:pt x="18" y="44"/>
                  </a:lnTo>
                  <a:lnTo>
                    <a:pt x="19" y="38"/>
                  </a:lnTo>
                  <a:lnTo>
                    <a:pt x="9" y="28"/>
                  </a:lnTo>
                  <a:lnTo>
                    <a:pt x="7" y="26"/>
                  </a:lnTo>
                  <a:lnTo>
                    <a:pt x="9" y="25"/>
                  </a:lnTo>
                  <a:lnTo>
                    <a:pt x="24" y="9"/>
                  </a:lnTo>
                  <a:lnTo>
                    <a:pt x="27" y="8"/>
                  </a:lnTo>
                  <a:lnTo>
                    <a:pt x="28" y="9"/>
                  </a:lnTo>
                  <a:lnTo>
                    <a:pt x="39" y="20"/>
                  </a:lnTo>
                  <a:lnTo>
                    <a:pt x="47" y="17"/>
                  </a:lnTo>
                  <a:lnTo>
                    <a:pt x="47" y="0"/>
                  </a:lnTo>
                  <a:close/>
                </a:path>
              </a:pathLst>
            </a:custGeom>
            <a:solidFill>
              <a:schemeClr val="accent2"/>
            </a:solidFill>
            <a:ln w="0">
              <a:noFill/>
              <a:prstDash val="solid"/>
              <a:round/>
              <a:headEnd/>
              <a:tailEnd/>
            </a:ln>
          </p:spPr>
          <p:txBody>
            <a:bodyPr vert="horz" wrap="square" lIns="68580" tIns="34290" rIns="68580" bIns="34290" numCol="1" anchor="t" anchorCtr="0" compatLnSpc="1">
              <a:prstTxWarp prst="textNoShape">
                <a:avLst/>
              </a:prstTxWarp>
            </a:bodyPr>
            <a:lstStyle/>
            <a:p>
              <a:pPr>
                <a:defRPr/>
              </a:pPr>
              <a:endParaRPr lang="en-US">
                <a:solidFill>
                  <a:prstClr val="black"/>
                </a:solidFill>
                <a:latin typeface="Roboto"/>
              </a:endParaRPr>
            </a:p>
          </p:txBody>
        </p:sp>
        <p:sp>
          <p:nvSpPr>
            <p:cNvPr id="86" name="Freeform 212">
              <a:extLst>
                <a:ext uri="{FF2B5EF4-FFF2-40B4-BE49-F238E27FC236}">
                  <a16:creationId xmlns:a16="http://schemas.microsoft.com/office/drawing/2014/main" id="{A002E1AF-A0D0-4DDE-A59C-AF48BE681564}"/>
                </a:ext>
              </a:extLst>
            </p:cNvPr>
            <p:cNvSpPr>
              <a:spLocks noEditPoints="1"/>
            </p:cNvSpPr>
            <p:nvPr/>
          </p:nvSpPr>
          <p:spPr bwMode="auto">
            <a:xfrm>
              <a:off x="5903797" y="4872713"/>
              <a:ext cx="209842" cy="208452"/>
            </a:xfrm>
            <a:custGeom>
              <a:avLst/>
              <a:gdLst>
                <a:gd name="T0" fmla="*/ 62 w 151"/>
                <a:gd name="T1" fmla="*/ 44 h 150"/>
                <a:gd name="T2" fmla="*/ 44 w 151"/>
                <a:gd name="T3" fmla="*/ 61 h 150"/>
                <a:gd name="T4" fmla="*/ 44 w 151"/>
                <a:gd name="T5" fmla="*/ 87 h 150"/>
                <a:gd name="T6" fmla="*/ 62 w 151"/>
                <a:gd name="T7" fmla="*/ 106 h 150"/>
                <a:gd name="T8" fmla="*/ 88 w 151"/>
                <a:gd name="T9" fmla="*/ 106 h 150"/>
                <a:gd name="T10" fmla="*/ 106 w 151"/>
                <a:gd name="T11" fmla="*/ 87 h 150"/>
                <a:gd name="T12" fmla="*/ 106 w 151"/>
                <a:gd name="T13" fmla="*/ 61 h 150"/>
                <a:gd name="T14" fmla="*/ 88 w 151"/>
                <a:gd name="T15" fmla="*/ 44 h 150"/>
                <a:gd name="T16" fmla="*/ 58 w 151"/>
                <a:gd name="T17" fmla="*/ 0 h 150"/>
                <a:gd name="T18" fmla="*/ 91 w 151"/>
                <a:gd name="T19" fmla="*/ 21 h 150"/>
                <a:gd name="T20" fmla="*/ 101 w 151"/>
                <a:gd name="T21" fmla="*/ 24 h 150"/>
                <a:gd name="T22" fmla="*/ 117 w 151"/>
                <a:gd name="T23" fmla="*/ 10 h 150"/>
                <a:gd name="T24" fmla="*/ 138 w 151"/>
                <a:gd name="T25" fmla="*/ 31 h 150"/>
                <a:gd name="T26" fmla="*/ 138 w 151"/>
                <a:gd name="T27" fmla="*/ 35 h 150"/>
                <a:gd name="T28" fmla="*/ 127 w 151"/>
                <a:gd name="T29" fmla="*/ 53 h 150"/>
                <a:gd name="T30" fmla="*/ 151 w 151"/>
                <a:gd name="T31" fmla="*/ 59 h 150"/>
                <a:gd name="T32" fmla="*/ 129 w 151"/>
                <a:gd name="T33" fmla="*/ 91 h 150"/>
                <a:gd name="T34" fmla="*/ 125 w 151"/>
                <a:gd name="T35" fmla="*/ 102 h 150"/>
                <a:gd name="T36" fmla="*/ 139 w 151"/>
                <a:gd name="T37" fmla="*/ 117 h 150"/>
                <a:gd name="T38" fmla="*/ 118 w 151"/>
                <a:gd name="T39" fmla="*/ 138 h 150"/>
                <a:gd name="T40" fmla="*/ 114 w 151"/>
                <a:gd name="T41" fmla="*/ 138 h 150"/>
                <a:gd name="T42" fmla="*/ 92 w 151"/>
                <a:gd name="T43" fmla="*/ 129 h 150"/>
                <a:gd name="T44" fmla="*/ 59 w 151"/>
                <a:gd name="T45" fmla="*/ 150 h 150"/>
                <a:gd name="T46" fmla="*/ 54 w 151"/>
                <a:gd name="T47" fmla="*/ 128 h 150"/>
                <a:gd name="T48" fmla="*/ 36 w 151"/>
                <a:gd name="T49" fmla="*/ 138 h 150"/>
                <a:gd name="T50" fmla="*/ 32 w 151"/>
                <a:gd name="T51" fmla="*/ 138 h 150"/>
                <a:gd name="T52" fmla="*/ 11 w 151"/>
                <a:gd name="T53" fmla="*/ 117 h 150"/>
                <a:gd name="T54" fmla="*/ 25 w 151"/>
                <a:gd name="T55" fmla="*/ 102 h 150"/>
                <a:gd name="T56" fmla="*/ 20 w 151"/>
                <a:gd name="T57" fmla="*/ 91 h 150"/>
                <a:gd name="T58" fmla="*/ 0 w 151"/>
                <a:gd name="T59" fmla="*/ 59 h 150"/>
                <a:gd name="T60" fmla="*/ 23 w 151"/>
                <a:gd name="T61" fmla="*/ 52 h 150"/>
                <a:gd name="T62" fmla="*/ 12 w 151"/>
                <a:gd name="T63" fmla="*/ 35 h 150"/>
                <a:gd name="T64" fmla="*/ 12 w 151"/>
                <a:gd name="T65" fmla="*/ 31 h 150"/>
                <a:gd name="T66" fmla="*/ 33 w 151"/>
                <a:gd name="T67" fmla="*/ 10 h 150"/>
                <a:gd name="T68" fmla="*/ 49 w 151"/>
                <a:gd name="T69" fmla="*/ 24 h 150"/>
                <a:gd name="T70" fmla="*/ 58 w 151"/>
                <a:gd name="T71" fmla="*/ 21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51" h="150">
                  <a:moveTo>
                    <a:pt x="75" y="42"/>
                  </a:moveTo>
                  <a:lnTo>
                    <a:pt x="62" y="44"/>
                  </a:lnTo>
                  <a:lnTo>
                    <a:pt x="51" y="51"/>
                  </a:lnTo>
                  <a:lnTo>
                    <a:pt x="44" y="61"/>
                  </a:lnTo>
                  <a:lnTo>
                    <a:pt x="41" y="74"/>
                  </a:lnTo>
                  <a:lnTo>
                    <a:pt x="44" y="87"/>
                  </a:lnTo>
                  <a:lnTo>
                    <a:pt x="51" y="99"/>
                  </a:lnTo>
                  <a:lnTo>
                    <a:pt x="62" y="106"/>
                  </a:lnTo>
                  <a:lnTo>
                    <a:pt x="75" y="108"/>
                  </a:lnTo>
                  <a:lnTo>
                    <a:pt x="88" y="106"/>
                  </a:lnTo>
                  <a:lnTo>
                    <a:pt x="99" y="99"/>
                  </a:lnTo>
                  <a:lnTo>
                    <a:pt x="106" y="87"/>
                  </a:lnTo>
                  <a:lnTo>
                    <a:pt x="109" y="74"/>
                  </a:lnTo>
                  <a:lnTo>
                    <a:pt x="106" y="61"/>
                  </a:lnTo>
                  <a:lnTo>
                    <a:pt x="99" y="51"/>
                  </a:lnTo>
                  <a:lnTo>
                    <a:pt x="88" y="44"/>
                  </a:lnTo>
                  <a:lnTo>
                    <a:pt x="75" y="42"/>
                  </a:lnTo>
                  <a:close/>
                  <a:moveTo>
                    <a:pt x="58" y="0"/>
                  </a:moveTo>
                  <a:lnTo>
                    <a:pt x="91" y="0"/>
                  </a:lnTo>
                  <a:lnTo>
                    <a:pt x="91" y="21"/>
                  </a:lnTo>
                  <a:lnTo>
                    <a:pt x="96" y="22"/>
                  </a:lnTo>
                  <a:lnTo>
                    <a:pt x="101" y="24"/>
                  </a:lnTo>
                  <a:lnTo>
                    <a:pt x="114" y="11"/>
                  </a:lnTo>
                  <a:lnTo>
                    <a:pt x="117" y="10"/>
                  </a:lnTo>
                  <a:lnTo>
                    <a:pt x="118" y="11"/>
                  </a:lnTo>
                  <a:lnTo>
                    <a:pt x="138" y="31"/>
                  </a:lnTo>
                  <a:lnTo>
                    <a:pt x="139" y="32"/>
                  </a:lnTo>
                  <a:lnTo>
                    <a:pt x="138" y="35"/>
                  </a:lnTo>
                  <a:lnTo>
                    <a:pt x="125" y="48"/>
                  </a:lnTo>
                  <a:lnTo>
                    <a:pt x="127" y="53"/>
                  </a:lnTo>
                  <a:lnTo>
                    <a:pt x="129" y="59"/>
                  </a:lnTo>
                  <a:lnTo>
                    <a:pt x="151" y="59"/>
                  </a:lnTo>
                  <a:lnTo>
                    <a:pt x="151" y="91"/>
                  </a:lnTo>
                  <a:lnTo>
                    <a:pt x="129" y="91"/>
                  </a:lnTo>
                  <a:lnTo>
                    <a:pt x="127" y="97"/>
                  </a:lnTo>
                  <a:lnTo>
                    <a:pt x="125" y="102"/>
                  </a:lnTo>
                  <a:lnTo>
                    <a:pt x="138" y="115"/>
                  </a:lnTo>
                  <a:lnTo>
                    <a:pt x="139" y="117"/>
                  </a:lnTo>
                  <a:lnTo>
                    <a:pt x="138" y="119"/>
                  </a:lnTo>
                  <a:lnTo>
                    <a:pt x="118" y="138"/>
                  </a:lnTo>
                  <a:lnTo>
                    <a:pt x="117" y="140"/>
                  </a:lnTo>
                  <a:lnTo>
                    <a:pt x="114" y="138"/>
                  </a:lnTo>
                  <a:lnTo>
                    <a:pt x="101" y="125"/>
                  </a:lnTo>
                  <a:lnTo>
                    <a:pt x="92" y="129"/>
                  </a:lnTo>
                  <a:lnTo>
                    <a:pt x="92" y="150"/>
                  </a:lnTo>
                  <a:lnTo>
                    <a:pt x="59" y="150"/>
                  </a:lnTo>
                  <a:lnTo>
                    <a:pt x="59" y="129"/>
                  </a:lnTo>
                  <a:lnTo>
                    <a:pt x="54" y="128"/>
                  </a:lnTo>
                  <a:lnTo>
                    <a:pt x="49" y="125"/>
                  </a:lnTo>
                  <a:lnTo>
                    <a:pt x="36" y="138"/>
                  </a:lnTo>
                  <a:lnTo>
                    <a:pt x="33" y="140"/>
                  </a:lnTo>
                  <a:lnTo>
                    <a:pt x="32" y="138"/>
                  </a:lnTo>
                  <a:lnTo>
                    <a:pt x="12" y="119"/>
                  </a:lnTo>
                  <a:lnTo>
                    <a:pt x="11" y="117"/>
                  </a:lnTo>
                  <a:lnTo>
                    <a:pt x="12" y="115"/>
                  </a:lnTo>
                  <a:lnTo>
                    <a:pt x="25" y="102"/>
                  </a:lnTo>
                  <a:lnTo>
                    <a:pt x="23" y="97"/>
                  </a:lnTo>
                  <a:lnTo>
                    <a:pt x="20" y="91"/>
                  </a:lnTo>
                  <a:lnTo>
                    <a:pt x="0" y="91"/>
                  </a:lnTo>
                  <a:lnTo>
                    <a:pt x="0" y="59"/>
                  </a:lnTo>
                  <a:lnTo>
                    <a:pt x="20" y="59"/>
                  </a:lnTo>
                  <a:lnTo>
                    <a:pt x="23" y="52"/>
                  </a:lnTo>
                  <a:lnTo>
                    <a:pt x="25" y="47"/>
                  </a:lnTo>
                  <a:lnTo>
                    <a:pt x="12" y="35"/>
                  </a:lnTo>
                  <a:lnTo>
                    <a:pt x="11" y="32"/>
                  </a:lnTo>
                  <a:lnTo>
                    <a:pt x="12" y="31"/>
                  </a:lnTo>
                  <a:lnTo>
                    <a:pt x="32" y="11"/>
                  </a:lnTo>
                  <a:lnTo>
                    <a:pt x="33" y="10"/>
                  </a:lnTo>
                  <a:lnTo>
                    <a:pt x="36" y="11"/>
                  </a:lnTo>
                  <a:lnTo>
                    <a:pt x="49" y="24"/>
                  </a:lnTo>
                  <a:lnTo>
                    <a:pt x="53" y="22"/>
                  </a:lnTo>
                  <a:lnTo>
                    <a:pt x="58" y="21"/>
                  </a:lnTo>
                  <a:lnTo>
                    <a:pt x="58" y="0"/>
                  </a:lnTo>
                  <a:close/>
                </a:path>
              </a:pathLst>
            </a:custGeom>
            <a:solidFill>
              <a:schemeClr val="accent6"/>
            </a:solidFill>
            <a:ln w="0">
              <a:noFill/>
              <a:prstDash val="solid"/>
              <a:round/>
              <a:headEnd/>
              <a:tailEnd/>
            </a:ln>
          </p:spPr>
          <p:txBody>
            <a:bodyPr vert="horz" wrap="square" lIns="68580" tIns="34290" rIns="68580" bIns="34290" numCol="1" anchor="t" anchorCtr="0" compatLnSpc="1">
              <a:prstTxWarp prst="textNoShape">
                <a:avLst/>
              </a:prstTxWarp>
            </a:bodyPr>
            <a:lstStyle/>
            <a:p>
              <a:pPr>
                <a:defRPr/>
              </a:pPr>
              <a:endParaRPr lang="en-US">
                <a:solidFill>
                  <a:prstClr val="black"/>
                </a:solidFill>
                <a:latin typeface="Roboto"/>
              </a:endParaRPr>
            </a:p>
          </p:txBody>
        </p:sp>
        <p:sp>
          <p:nvSpPr>
            <p:cNvPr id="87" name="Freeform 213">
              <a:extLst>
                <a:ext uri="{FF2B5EF4-FFF2-40B4-BE49-F238E27FC236}">
                  <a16:creationId xmlns:a16="http://schemas.microsoft.com/office/drawing/2014/main" id="{E7E7BB1C-7FB5-471B-9292-1AE1F826D6A6}"/>
                </a:ext>
              </a:extLst>
            </p:cNvPr>
            <p:cNvSpPr>
              <a:spLocks noEditPoints="1"/>
            </p:cNvSpPr>
            <p:nvPr/>
          </p:nvSpPr>
          <p:spPr bwMode="auto">
            <a:xfrm>
              <a:off x="5642538" y="4347415"/>
              <a:ext cx="476660" cy="478050"/>
            </a:xfrm>
            <a:custGeom>
              <a:avLst/>
              <a:gdLst>
                <a:gd name="T0" fmla="*/ 146 w 343"/>
                <a:gd name="T1" fmla="*/ 99 h 344"/>
                <a:gd name="T2" fmla="*/ 108 w 343"/>
                <a:gd name="T3" fmla="*/ 128 h 344"/>
                <a:gd name="T4" fmla="*/ 94 w 343"/>
                <a:gd name="T5" fmla="*/ 172 h 344"/>
                <a:gd name="T6" fmla="*/ 108 w 343"/>
                <a:gd name="T7" fmla="*/ 218 h 344"/>
                <a:gd name="T8" fmla="*/ 146 w 343"/>
                <a:gd name="T9" fmla="*/ 245 h 344"/>
                <a:gd name="T10" fmla="*/ 195 w 343"/>
                <a:gd name="T11" fmla="*/ 245 h 344"/>
                <a:gd name="T12" fmla="*/ 233 w 343"/>
                <a:gd name="T13" fmla="*/ 218 h 344"/>
                <a:gd name="T14" fmla="*/ 247 w 343"/>
                <a:gd name="T15" fmla="*/ 172 h 344"/>
                <a:gd name="T16" fmla="*/ 233 w 343"/>
                <a:gd name="T17" fmla="*/ 128 h 344"/>
                <a:gd name="T18" fmla="*/ 195 w 343"/>
                <a:gd name="T19" fmla="*/ 99 h 344"/>
                <a:gd name="T20" fmla="*/ 133 w 343"/>
                <a:gd name="T21" fmla="*/ 0 h 344"/>
                <a:gd name="T22" fmla="*/ 208 w 343"/>
                <a:gd name="T23" fmla="*/ 49 h 344"/>
                <a:gd name="T24" fmla="*/ 262 w 343"/>
                <a:gd name="T25" fmla="*/ 28 h 344"/>
                <a:gd name="T26" fmla="*/ 270 w 343"/>
                <a:gd name="T27" fmla="*/ 28 h 344"/>
                <a:gd name="T28" fmla="*/ 319 w 343"/>
                <a:gd name="T29" fmla="*/ 76 h 344"/>
                <a:gd name="T30" fmla="*/ 284 w 343"/>
                <a:gd name="T31" fmla="*/ 110 h 344"/>
                <a:gd name="T32" fmla="*/ 343 w 343"/>
                <a:gd name="T33" fmla="*/ 137 h 344"/>
                <a:gd name="T34" fmla="*/ 294 w 343"/>
                <a:gd name="T35" fmla="*/ 210 h 344"/>
                <a:gd name="T36" fmla="*/ 315 w 343"/>
                <a:gd name="T37" fmla="*/ 264 h 344"/>
                <a:gd name="T38" fmla="*/ 315 w 343"/>
                <a:gd name="T39" fmla="*/ 272 h 344"/>
                <a:gd name="T40" fmla="*/ 266 w 343"/>
                <a:gd name="T41" fmla="*/ 320 h 344"/>
                <a:gd name="T42" fmla="*/ 232 w 343"/>
                <a:gd name="T43" fmla="*/ 286 h 344"/>
                <a:gd name="T44" fmla="*/ 209 w 343"/>
                <a:gd name="T45" fmla="*/ 344 h 344"/>
                <a:gd name="T46" fmla="*/ 136 w 343"/>
                <a:gd name="T47" fmla="*/ 296 h 344"/>
                <a:gd name="T48" fmla="*/ 81 w 343"/>
                <a:gd name="T49" fmla="*/ 316 h 344"/>
                <a:gd name="T50" fmla="*/ 73 w 343"/>
                <a:gd name="T51" fmla="*/ 316 h 344"/>
                <a:gd name="T52" fmla="*/ 25 w 343"/>
                <a:gd name="T53" fmla="*/ 268 h 344"/>
                <a:gd name="T54" fmla="*/ 59 w 343"/>
                <a:gd name="T55" fmla="*/ 235 h 344"/>
                <a:gd name="T56" fmla="*/ 0 w 343"/>
                <a:gd name="T57" fmla="*/ 209 h 344"/>
                <a:gd name="T58" fmla="*/ 48 w 343"/>
                <a:gd name="T59" fmla="*/ 134 h 344"/>
                <a:gd name="T60" fmla="*/ 29 w 343"/>
                <a:gd name="T61" fmla="*/ 80 h 344"/>
                <a:gd name="T62" fmla="*/ 29 w 343"/>
                <a:gd name="T63" fmla="*/ 73 h 344"/>
                <a:gd name="T64" fmla="*/ 81 w 343"/>
                <a:gd name="T65" fmla="*/ 28 h 344"/>
                <a:gd name="T66" fmla="*/ 133 w 343"/>
                <a:gd name="T67" fmla="*/ 49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43" h="344">
                  <a:moveTo>
                    <a:pt x="170" y="95"/>
                  </a:moveTo>
                  <a:lnTo>
                    <a:pt x="146" y="99"/>
                  </a:lnTo>
                  <a:lnTo>
                    <a:pt x="125" y="110"/>
                  </a:lnTo>
                  <a:lnTo>
                    <a:pt x="108" y="128"/>
                  </a:lnTo>
                  <a:lnTo>
                    <a:pt x="98" y="148"/>
                  </a:lnTo>
                  <a:lnTo>
                    <a:pt x="94" y="172"/>
                  </a:lnTo>
                  <a:lnTo>
                    <a:pt x="98" y="197"/>
                  </a:lnTo>
                  <a:lnTo>
                    <a:pt x="108" y="218"/>
                  </a:lnTo>
                  <a:lnTo>
                    <a:pt x="125" y="235"/>
                  </a:lnTo>
                  <a:lnTo>
                    <a:pt x="146" y="245"/>
                  </a:lnTo>
                  <a:lnTo>
                    <a:pt x="170" y="249"/>
                  </a:lnTo>
                  <a:lnTo>
                    <a:pt x="195" y="245"/>
                  </a:lnTo>
                  <a:lnTo>
                    <a:pt x="216" y="235"/>
                  </a:lnTo>
                  <a:lnTo>
                    <a:pt x="233" y="218"/>
                  </a:lnTo>
                  <a:lnTo>
                    <a:pt x="243" y="197"/>
                  </a:lnTo>
                  <a:lnTo>
                    <a:pt x="247" y="172"/>
                  </a:lnTo>
                  <a:lnTo>
                    <a:pt x="243" y="148"/>
                  </a:lnTo>
                  <a:lnTo>
                    <a:pt x="233" y="128"/>
                  </a:lnTo>
                  <a:lnTo>
                    <a:pt x="216" y="110"/>
                  </a:lnTo>
                  <a:lnTo>
                    <a:pt x="195" y="99"/>
                  </a:lnTo>
                  <a:lnTo>
                    <a:pt x="170" y="95"/>
                  </a:lnTo>
                  <a:close/>
                  <a:moveTo>
                    <a:pt x="133" y="0"/>
                  </a:moveTo>
                  <a:lnTo>
                    <a:pt x="208" y="0"/>
                  </a:lnTo>
                  <a:lnTo>
                    <a:pt x="208" y="49"/>
                  </a:lnTo>
                  <a:lnTo>
                    <a:pt x="232" y="58"/>
                  </a:lnTo>
                  <a:lnTo>
                    <a:pt x="262" y="28"/>
                  </a:lnTo>
                  <a:lnTo>
                    <a:pt x="266" y="24"/>
                  </a:lnTo>
                  <a:lnTo>
                    <a:pt x="270" y="28"/>
                  </a:lnTo>
                  <a:lnTo>
                    <a:pt x="315" y="73"/>
                  </a:lnTo>
                  <a:lnTo>
                    <a:pt x="319" y="76"/>
                  </a:lnTo>
                  <a:lnTo>
                    <a:pt x="315" y="80"/>
                  </a:lnTo>
                  <a:lnTo>
                    <a:pt x="284" y="110"/>
                  </a:lnTo>
                  <a:lnTo>
                    <a:pt x="294" y="137"/>
                  </a:lnTo>
                  <a:lnTo>
                    <a:pt x="343" y="137"/>
                  </a:lnTo>
                  <a:lnTo>
                    <a:pt x="343" y="210"/>
                  </a:lnTo>
                  <a:lnTo>
                    <a:pt x="294" y="210"/>
                  </a:lnTo>
                  <a:lnTo>
                    <a:pt x="284" y="234"/>
                  </a:lnTo>
                  <a:lnTo>
                    <a:pt x="315" y="264"/>
                  </a:lnTo>
                  <a:lnTo>
                    <a:pt x="319" y="268"/>
                  </a:lnTo>
                  <a:lnTo>
                    <a:pt x="315" y="272"/>
                  </a:lnTo>
                  <a:lnTo>
                    <a:pt x="270" y="316"/>
                  </a:lnTo>
                  <a:lnTo>
                    <a:pt x="266" y="320"/>
                  </a:lnTo>
                  <a:lnTo>
                    <a:pt x="262" y="316"/>
                  </a:lnTo>
                  <a:lnTo>
                    <a:pt x="232" y="286"/>
                  </a:lnTo>
                  <a:lnTo>
                    <a:pt x="209" y="295"/>
                  </a:lnTo>
                  <a:lnTo>
                    <a:pt x="209" y="344"/>
                  </a:lnTo>
                  <a:lnTo>
                    <a:pt x="136" y="344"/>
                  </a:lnTo>
                  <a:lnTo>
                    <a:pt x="136" y="296"/>
                  </a:lnTo>
                  <a:lnTo>
                    <a:pt x="111" y="287"/>
                  </a:lnTo>
                  <a:lnTo>
                    <a:pt x="81" y="316"/>
                  </a:lnTo>
                  <a:lnTo>
                    <a:pt x="77" y="320"/>
                  </a:lnTo>
                  <a:lnTo>
                    <a:pt x="73" y="316"/>
                  </a:lnTo>
                  <a:lnTo>
                    <a:pt x="29" y="272"/>
                  </a:lnTo>
                  <a:lnTo>
                    <a:pt x="25" y="268"/>
                  </a:lnTo>
                  <a:lnTo>
                    <a:pt x="29" y="264"/>
                  </a:lnTo>
                  <a:lnTo>
                    <a:pt x="59" y="235"/>
                  </a:lnTo>
                  <a:lnTo>
                    <a:pt x="47" y="209"/>
                  </a:lnTo>
                  <a:lnTo>
                    <a:pt x="0" y="209"/>
                  </a:lnTo>
                  <a:lnTo>
                    <a:pt x="0" y="134"/>
                  </a:lnTo>
                  <a:lnTo>
                    <a:pt x="48" y="134"/>
                  </a:lnTo>
                  <a:lnTo>
                    <a:pt x="59" y="110"/>
                  </a:lnTo>
                  <a:lnTo>
                    <a:pt x="29" y="80"/>
                  </a:lnTo>
                  <a:lnTo>
                    <a:pt x="25" y="76"/>
                  </a:lnTo>
                  <a:lnTo>
                    <a:pt x="29" y="73"/>
                  </a:lnTo>
                  <a:lnTo>
                    <a:pt x="77" y="24"/>
                  </a:lnTo>
                  <a:lnTo>
                    <a:pt x="81" y="28"/>
                  </a:lnTo>
                  <a:lnTo>
                    <a:pt x="111" y="58"/>
                  </a:lnTo>
                  <a:lnTo>
                    <a:pt x="133" y="49"/>
                  </a:lnTo>
                  <a:lnTo>
                    <a:pt x="133" y="0"/>
                  </a:lnTo>
                  <a:close/>
                </a:path>
              </a:pathLst>
            </a:custGeom>
            <a:solidFill>
              <a:schemeClr val="accent6"/>
            </a:solidFill>
            <a:ln w="0">
              <a:noFill/>
              <a:prstDash val="solid"/>
              <a:round/>
              <a:headEnd/>
              <a:tailEnd/>
            </a:ln>
          </p:spPr>
          <p:txBody>
            <a:bodyPr vert="horz" wrap="square" lIns="68580" tIns="34290" rIns="68580" bIns="34290" numCol="1" anchor="t" anchorCtr="0" compatLnSpc="1">
              <a:prstTxWarp prst="textNoShape">
                <a:avLst/>
              </a:prstTxWarp>
            </a:bodyPr>
            <a:lstStyle/>
            <a:p>
              <a:pPr>
                <a:defRPr/>
              </a:pPr>
              <a:endParaRPr lang="en-US">
                <a:solidFill>
                  <a:prstClr val="black"/>
                </a:solidFill>
                <a:latin typeface="Roboto"/>
              </a:endParaRPr>
            </a:p>
          </p:txBody>
        </p:sp>
        <p:sp>
          <p:nvSpPr>
            <p:cNvPr id="88" name="Freeform 214">
              <a:extLst>
                <a:ext uri="{FF2B5EF4-FFF2-40B4-BE49-F238E27FC236}">
                  <a16:creationId xmlns:a16="http://schemas.microsoft.com/office/drawing/2014/main" id="{C4F078E8-FCB9-4A52-99D7-17B9F5950D05}"/>
                </a:ext>
              </a:extLst>
            </p:cNvPr>
            <p:cNvSpPr>
              <a:spLocks noEditPoints="1"/>
            </p:cNvSpPr>
            <p:nvPr/>
          </p:nvSpPr>
          <p:spPr bwMode="auto">
            <a:xfrm>
              <a:off x="6078897" y="4699004"/>
              <a:ext cx="236245" cy="236245"/>
            </a:xfrm>
            <a:custGeom>
              <a:avLst/>
              <a:gdLst>
                <a:gd name="T0" fmla="*/ 70 w 170"/>
                <a:gd name="T1" fmla="*/ 50 h 170"/>
                <a:gd name="T2" fmla="*/ 50 w 170"/>
                <a:gd name="T3" fmla="*/ 71 h 170"/>
                <a:gd name="T4" fmla="*/ 50 w 170"/>
                <a:gd name="T5" fmla="*/ 101 h 170"/>
                <a:gd name="T6" fmla="*/ 70 w 170"/>
                <a:gd name="T7" fmla="*/ 121 h 170"/>
                <a:gd name="T8" fmla="*/ 100 w 170"/>
                <a:gd name="T9" fmla="*/ 121 h 170"/>
                <a:gd name="T10" fmla="*/ 121 w 170"/>
                <a:gd name="T11" fmla="*/ 101 h 170"/>
                <a:gd name="T12" fmla="*/ 121 w 170"/>
                <a:gd name="T13" fmla="*/ 71 h 170"/>
                <a:gd name="T14" fmla="*/ 100 w 170"/>
                <a:gd name="T15" fmla="*/ 50 h 170"/>
                <a:gd name="T16" fmla="*/ 67 w 170"/>
                <a:gd name="T17" fmla="*/ 0 h 170"/>
                <a:gd name="T18" fmla="*/ 104 w 170"/>
                <a:gd name="T19" fmla="*/ 24 h 170"/>
                <a:gd name="T20" fmla="*/ 115 w 170"/>
                <a:gd name="T21" fmla="*/ 29 h 170"/>
                <a:gd name="T22" fmla="*/ 132 w 170"/>
                <a:gd name="T23" fmla="*/ 12 h 170"/>
                <a:gd name="T24" fmla="*/ 157 w 170"/>
                <a:gd name="T25" fmla="*/ 36 h 170"/>
                <a:gd name="T26" fmla="*/ 157 w 170"/>
                <a:gd name="T27" fmla="*/ 39 h 170"/>
                <a:gd name="T28" fmla="*/ 144 w 170"/>
                <a:gd name="T29" fmla="*/ 62 h 170"/>
                <a:gd name="T30" fmla="*/ 170 w 170"/>
                <a:gd name="T31" fmla="*/ 68 h 170"/>
                <a:gd name="T32" fmla="*/ 147 w 170"/>
                <a:gd name="T33" fmla="*/ 105 h 170"/>
                <a:gd name="T34" fmla="*/ 142 w 170"/>
                <a:gd name="T35" fmla="*/ 117 h 170"/>
                <a:gd name="T36" fmla="*/ 159 w 170"/>
                <a:gd name="T37" fmla="*/ 134 h 170"/>
                <a:gd name="T38" fmla="*/ 135 w 170"/>
                <a:gd name="T39" fmla="*/ 157 h 170"/>
                <a:gd name="T40" fmla="*/ 131 w 170"/>
                <a:gd name="T41" fmla="*/ 157 h 170"/>
                <a:gd name="T42" fmla="*/ 110 w 170"/>
                <a:gd name="T43" fmla="*/ 144 h 170"/>
                <a:gd name="T44" fmla="*/ 105 w 170"/>
                <a:gd name="T45" fmla="*/ 170 h 170"/>
                <a:gd name="T46" fmla="*/ 67 w 170"/>
                <a:gd name="T47" fmla="*/ 147 h 170"/>
                <a:gd name="T48" fmla="*/ 55 w 170"/>
                <a:gd name="T49" fmla="*/ 143 h 170"/>
                <a:gd name="T50" fmla="*/ 38 w 170"/>
                <a:gd name="T51" fmla="*/ 160 h 170"/>
                <a:gd name="T52" fmla="*/ 15 w 170"/>
                <a:gd name="T53" fmla="*/ 135 h 170"/>
                <a:gd name="T54" fmla="*/ 15 w 170"/>
                <a:gd name="T55" fmla="*/ 131 h 170"/>
                <a:gd name="T56" fmla="*/ 26 w 170"/>
                <a:gd name="T57" fmla="*/ 110 h 170"/>
                <a:gd name="T58" fmla="*/ 0 w 170"/>
                <a:gd name="T59" fmla="*/ 104 h 170"/>
                <a:gd name="T60" fmla="*/ 24 w 170"/>
                <a:gd name="T61" fmla="*/ 67 h 170"/>
                <a:gd name="T62" fmla="*/ 29 w 170"/>
                <a:gd name="T63" fmla="*/ 55 h 170"/>
                <a:gd name="T64" fmla="*/ 12 w 170"/>
                <a:gd name="T65" fmla="*/ 38 h 170"/>
                <a:gd name="T66" fmla="*/ 37 w 170"/>
                <a:gd name="T67" fmla="*/ 13 h 170"/>
                <a:gd name="T68" fmla="*/ 41 w 170"/>
                <a:gd name="T69" fmla="*/ 13 h 170"/>
                <a:gd name="T70" fmla="*/ 60 w 170"/>
                <a:gd name="T71" fmla="*/ 26 h 170"/>
                <a:gd name="T72" fmla="*/ 67 w 170"/>
                <a:gd name="T7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70" h="170">
                  <a:moveTo>
                    <a:pt x="85" y="47"/>
                  </a:moveTo>
                  <a:lnTo>
                    <a:pt x="70" y="50"/>
                  </a:lnTo>
                  <a:lnTo>
                    <a:pt x="58" y="59"/>
                  </a:lnTo>
                  <a:lnTo>
                    <a:pt x="50" y="71"/>
                  </a:lnTo>
                  <a:lnTo>
                    <a:pt x="47" y="85"/>
                  </a:lnTo>
                  <a:lnTo>
                    <a:pt x="50" y="101"/>
                  </a:lnTo>
                  <a:lnTo>
                    <a:pt x="58" y="113"/>
                  </a:lnTo>
                  <a:lnTo>
                    <a:pt x="70" y="121"/>
                  </a:lnTo>
                  <a:lnTo>
                    <a:pt x="85" y="125"/>
                  </a:lnTo>
                  <a:lnTo>
                    <a:pt x="100" y="121"/>
                  </a:lnTo>
                  <a:lnTo>
                    <a:pt x="113" y="113"/>
                  </a:lnTo>
                  <a:lnTo>
                    <a:pt x="121" y="101"/>
                  </a:lnTo>
                  <a:lnTo>
                    <a:pt x="123" y="85"/>
                  </a:lnTo>
                  <a:lnTo>
                    <a:pt x="121" y="71"/>
                  </a:lnTo>
                  <a:lnTo>
                    <a:pt x="113" y="59"/>
                  </a:lnTo>
                  <a:lnTo>
                    <a:pt x="100" y="50"/>
                  </a:lnTo>
                  <a:lnTo>
                    <a:pt x="85" y="47"/>
                  </a:lnTo>
                  <a:close/>
                  <a:moveTo>
                    <a:pt x="67" y="0"/>
                  </a:moveTo>
                  <a:lnTo>
                    <a:pt x="104" y="0"/>
                  </a:lnTo>
                  <a:lnTo>
                    <a:pt x="104" y="24"/>
                  </a:lnTo>
                  <a:lnTo>
                    <a:pt x="110" y="26"/>
                  </a:lnTo>
                  <a:lnTo>
                    <a:pt x="115" y="29"/>
                  </a:lnTo>
                  <a:lnTo>
                    <a:pt x="131" y="13"/>
                  </a:lnTo>
                  <a:lnTo>
                    <a:pt x="132" y="12"/>
                  </a:lnTo>
                  <a:lnTo>
                    <a:pt x="135" y="13"/>
                  </a:lnTo>
                  <a:lnTo>
                    <a:pt x="157" y="36"/>
                  </a:lnTo>
                  <a:lnTo>
                    <a:pt x="159" y="38"/>
                  </a:lnTo>
                  <a:lnTo>
                    <a:pt x="157" y="39"/>
                  </a:lnTo>
                  <a:lnTo>
                    <a:pt x="142" y="55"/>
                  </a:lnTo>
                  <a:lnTo>
                    <a:pt x="144" y="62"/>
                  </a:lnTo>
                  <a:lnTo>
                    <a:pt x="147" y="68"/>
                  </a:lnTo>
                  <a:lnTo>
                    <a:pt x="170" y="68"/>
                  </a:lnTo>
                  <a:lnTo>
                    <a:pt x="170" y="105"/>
                  </a:lnTo>
                  <a:lnTo>
                    <a:pt x="147" y="105"/>
                  </a:lnTo>
                  <a:lnTo>
                    <a:pt x="144" y="110"/>
                  </a:lnTo>
                  <a:lnTo>
                    <a:pt x="142" y="117"/>
                  </a:lnTo>
                  <a:lnTo>
                    <a:pt x="157" y="131"/>
                  </a:lnTo>
                  <a:lnTo>
                    <a:pt x="159" y="134"/>
                  </a:lnTo>
                  <a:lnTo>
                    <a:pt x="157" y="135"/>
                  </a:lnTo>
                  <a:lnTo>
                    <a:pt x="135" y="157"/>
                  </a:lnTo>
                  <a:lnTo>
                    <a:pt x="132" y="160"/>
                  </a:lnTo>
                  <a:lnTo>
                    <a:pt x="131" y="157"/>
                  </a:lnTo>
                  <a:lnTo>
                    <a:pt x="115" y="143"/>
                  </a:lnTo>
                  <a:lnTo>
                    <a:pt x="110" y="144"/>
                  </a:lnTo>
                  <a:lnTo>
                    <a:pt x="105" y="147"/>
                  </a:lnTo>
                  <a:lnTo>
                    <a:pt x="105" y="170"/>
                  </a:lnTo>
                  <a:lnTo>
                    <a:pt x="67" y="170"/>
                  </a:lnTo>
                  <a:lnTo>
                    <a:pt x="67" y="147"/>
                  </a:lnTo>
                  <a:lnTo>
                    <a:pt x="62" y="146"/>
                  </a:lnTo>
                  <a:lnTo>
                    <a:pt x="55" y="143"/>
                  </a:lnTo>
                  <a:lnTo>
                    <a:pt x="41" y="157"/>
                  </a:lnTo>
                  <a:lnTo>
                    <a:pt x="38" y="160"/>
                  </a:lnTo>
                  <a:lnTo>
                    <a:pt x="37" y="157"/>
                  </a:lnTo>
                  <a:lnTo>
                    <a:pt x="15" y="135"/>
                  </a:lnTo>
                  <a:lnTo>
                    <a:pt x="12" y="134"/>
                  </a:lnTo>
                  <a:lnTo>
                    <a:pt x="15" y="131"/>
                  </a:lnTo>
                  <a:lnTo>
                    <a:pt x="29" y="117"/>
                  </a:lnTo>
                  <a:lnTo>
                    <a:pt x="26" y="110"/>
                  </a:lnTo>
                  <a:lnTo>
                    <a:pt x="24" y="104"/>
                  </a:lnTo>
                  <a:lnTo>
                    <a:pt x="0" y="104"/>
                  </a:lnTo>
                  <a:lnTo>
                    <a:pt x="0" y="67"/>
                  </a:lnTo>
                  <a:lnTo>
                    <a:pt x="24" y="67"/>
                  </a:lnTo>
                  <a:lnTo>
                    <a:pt x="26" y="60"/>
                  </a:lnTo>
                  <a:lnTo>
                    <a:pt x="29" y="55"/>
                  </a:lnTo>
                  <a:lnTo>
                    <a:pt x="15" y="39"/>
                  </a:lnTo>
                  <a:lnTo>
                    <a:pt x="12" y="38"/>
                  </a:lnTo>
                  <a:lnTo>
                    <a:pt x="15" y="36"/>
                  </a:lnTo>
                  <a:lnTo>
                    <a:pt x="37" y="13"/>
                  </a:lnTo>
                  <a:lnTo>
                    <a:pt x="38" y="12"/>
                  </a:lnTo>
                  <a:lnTo>
                    <a:pt x="41" y="13"/>
                  </a:lnTo>
                  <a:lnTo>
                    <a:pt x="55" y="29"/>
                  </a:lnTo>
                  <a:lnTo>
                    <a:pt x="60" y="26"/>
                  </a:lnTo>
                  <a:lnTo>
                    <a:pt x="67" y="24"/>
                  </a:lnTo>
                  <a:lnTo>
                    <a:pt x="67" y="0"/>
                  </a:lnTo>
                  <a:close/>
                </a:path>
              </a:pathLst>
            </a:custGeom>
            <a:solidFill>
              <a:schemeClr val="accent4"/>
            </a:solidFill>
            <a:ln w="0">
              <a:noFill/>
              <a:prstDash val="solid"/>
              <a:round/>
              <a:headEnd/>
              <a:tailEnd/>
            </a:ln>
          </p:spPr>
          <p:txBody>
            <a:bodyPr vert="horz" wrap="square" lIns="68580" tIns="34290" rIns="68580" bIns="34290" numCol="1" anchor="t" anchorCtr="0" compatLnSpc="1">
              <a:prstTxWarp prst="textNoShape">
                <a:avLst/>
              </a:prstTxWarp>
            </a:bodyPr>
            <a:lstStyle/>
            <a:p>
              <a:pPr>
                <a:defRPr/>
              </a:pPr>
              <a:endParaRPr lang="en-US">
                <a:solidFill>
                  <a:prstClr val="black"/>
                </a:solidFill>
                <a:latin typeface="Roboto"/>
              </a:endParaRPr>
            </a:p>
          </p:txBody>
        </p:sp>
        <p:sp>
          <p:nvSpPr>
            <p:cNvPr id="89" name="Freeform 215">
              <a:extLst>
                <a:ext uri="{FF2B5EF4-FFF2-40B4-BE49-F238E27FC236}">
                  <a16:creationId xmlns:a16="http://schemas.microsoft.com/office/drawing/2014/main" id="{6BFAA5B3-C196-4872-96EA-7FF9F80C8F70}"/>
                </a:ext>
              </a:extLst>
            </p:cNvPr>
            <p:cNvSpPr>
              <a:spLocks noEditPoints="1"/>
            </p:cNvSpPr>
            <p:nvPr/>
          </p:nvSpPr>
          <p:spPr bwMode="auto">
            <a:xfrm>
              <a:off x="5332639" y="4850478"/>
              <a:ext cx="252922" cy="252922"/>
            </a:xfrm>
            <a:custGeom>
              <a:avLst/>
              <a:gdLst>
                <a:gd name="T0" fmla="*/ 75 w 182"/>
                <a:gd name="T1" fmla="*/ 54 h 182"/>
                <a:gd name="T2" fmla="*/ 52 w 182"/>
                <a:gd name="T3" fmla="*/ 75 h 182"/>
                <a:gd name="T4" fmla="*/ 52 w 182"/>
                <a:gd name="T5" fmla="*/ 106 h 182"/>
                <a:gd name="T6" fmla="*/ 75 w 182"/>
                <a:gd name="T7" fmla="*/ 128 h 182"/>
                <a:gd name="T8" fmla="*/ 106 w 182"/>
                <a:gd name="T9" fmla="*/ 128 h 182"/>
                <a:gd name="T10" fmla="*/ 128 w 182"/>
                <a:gd name="T11" fmla="*/ 106 h 182"/>
                <a:gd name="T12" fmla="*/ 128 w 182"/>
                <a:gd name="T13" fmla="*/ 75 h 182"/>
                <a:gd name="T14" fmla="*/ 106 w 182"/>
                <a:gd name="T15" fmla="*/ 54 h 182"/>
                <a:gd name="T16" fmla="*/ 71 w 182"/>
                <a:gd name="T17" fmla="*/ 0 h 182"/>
                <a:gd name="T18" fmla="*/ 110 w 182"/>
                <a:gd name="T19" fmla="*/ 26 h 182"/>
                <a:gd name="T20" fmla="*/ 123 w 182"/>
                <a:gd name="T21" fmla="*/ 30 h 182"/>
                <a:gd name="T22" fmla="*/ 140 w 182"/>
                <a:gd name="T23" fmla="*/ 13 h 182"/>
                <a:gd name="T24" fmla="*/ 166 w 182"/>
                <a:gd name="T25" fmla="*/ 38 h 182"/>
                <a:gd name="T26" fmla="*/ 166 w 182"/>
                <a:gd name="T27" fmla="*/ 42 h 182"/>
                <a:gd name="T28" fmla="*/ 153 w 182"/>
                <a:gd name="T29" fmla="*/ 65 h 182"/>
                <a:gd name="T30" fmla="*/ 182 w 182"/>
                <a:gd name="T31" fmla="*/ 72 h 182"/>
                <a:gd name="T32" fmla="*/ 156 w 182"/>
                <a:gd name="T33" fmla="*/ 111 h 182"/>
                <a:gd name="T34" fmla="*/ 151 w 182"/>
                <a:gd name="T35" fmla="*/ 123 h 182"/>
                <a:gd name="T36" fmla="*/ 169 w 182"/>
                <a:gd name="T37" fmla="*/ 141 h 182"/>
                <a:gd name="T38" fmla="*/ 143 w 182"/>
                <a:gd name="T39" fmla="*/ 168 h 182"/>
                <a:gd name="T40" fmla="*/ 139 w 182"/>
                <a:gd name="T41" fmla="*/ 168 h 182"/>
                <a:gd name="T42" fmla="*/ 117 w 182"/>
                <a:gd name="T43" fmla="*/ 153 h 182"/>
                <a:gd name="T44" fmla="*/ 111 w 182"/>
                <a:gd name="T45" fmla="*/ 182 h 182"/>
                <a:gd name="T46" fmla="*/ 72 w 182"/>
                <a:gd name="T47" fmla="*/ 156 h 182"/>
                <a:gd name="T48" fmla="*/ 59 w 182"/>
                <a:gd name="T49" fmla="*/ 152 h 182"/>
                <a:gd name="T50" fmla="*/ 41 w 182"/>
                <a:gd name="T51" fmla="*/ 169 h 182"/>
                <a:gd name="T52" fmla="*/ 16 w 182"/>
                <a:gd name="T53" fmla="*/ 144 h 182"/>
                <a:gd name="T54" fmla="*/ 16 w 182"/>
                <a:gd name="T55" fmla="*/ 139 h 182"/>
                <a:gd name="T56" fmla="*/ 28 w 182"/>
                <a:gd name="T57" fmla="*/ 116 h 182"/>
                <a:gd name="T58" fmla="*/ 0 w 182"/>
                <a:gd name="T59" fmla="*/ 110 h 182"/>
                <a:gd name="T60" fmla="*/ 25 w 182"/>
                <a:gd name="T61" fmla="*/ 71 h 182"/>
                <a:gd name="T62" fmla="*/ 30 w 182"/>
                <a:gd name="T63" fmla="*/ 58 h 182"/>
                <a:gd name="T64" fmla="*/ 13 w 182"/>
                <a:gd name="T65" fmla="*/ 40 h 182"/>
                <a:gd name="T66" fmla="*/ 39 w 182"/>
                <a:gd name="T67" fmla="*/ 14 h 182"/>
                <a:gd name="T68" fmla="*/ 43 w 182"/>
                <a:gd name="T69" fmla="*/ 14 h 182"/>
                <a:gd name="T70" fmla="*/ 64 w 182"/>
                <a:gd name="T71" fmla="*/ 27 h 182"/>
                <a:gd name="T72" fmla="*/ 71 w 182"/>
                <a:gd name="T73" fmla="*/ 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82" h="182">
                  <a:moveTo>
                    <a:pt x="90" y="50"/>
                  </a:moveTo>
                  <a:lnTo>
                    <a:pt x="75" y="54"/>
                  </a:lnTo>
                  <a:lnTo>
                    <a:pt x="62" y="61"/>
                  </a:lnTo>
                  <a:lnTo>
                    <a:pt x="52" y="75"/>
                  </a:lnTo>
                  <a:lnTo>
                    <a:pt x="50" y="90"/>
                  </a:lnTo>
                  <a:lnTo>
                    <a:pt x="52" y="106"/>
                  </a:lnTo>
                  <a:lnTo>
                    <a:pt x="62" y="119"/>
                  </a:lnTo>
                  <a:lnTo>
                    <a:pt x="75" y="128"/>
                  </a:lnTo>
                  <a:lnTo>
                    <a:pt x="90" y="131"/>
                  </a:lnTo>
                  <a:lnTo>
                    <a:pt x="106" y="128"/>
                  </a:lnTo>
                  <a:lnTo>
                    <a:pt x="119" y="119"/>
                  </a:lnTo>
                  <a:lnTo>
                    <a:pt x="128" y="106"/>
                  </a:lnTo>
                  <a:lnTo>
                    <a:pt x="131" y="90"/>
                  </a:lnTo>
                  <a:lnTo>
                    <a:pt x="128" y="75"/>
                  </a:lnTo>
                  <a:lnTo>
                    <a:pt x="119" y="61"/>
                  </a:lnTo>
                  <a:lnTo>
                    <a:pt x="106" y="54"/>
                  </a:lnTo>
                  <a:lnTo>
                    <a:pt x="90" y="50"/>
                  </a:lnTo>
                  <a:close/>
                  <a:moveTo>
                    <a:pt x="71" y="0"/>
                  </a:moveTo>
                  <a:lnTo>
                    <a:pt x="110" y="0"/>
                  </a:lnTo>
                  <a:lnTo>
                    <a:pt x="110" y="26"/>
                  </a:lnTo>
                  <a:lnTo>
                    <a:pt x="117" y="27"/>
                  </a:lnTo>
                  <a:lnTo>
                    <a:pt x="123" y="30"/>
                  </a:lnTo>
                  <a:lnTo>
                    <a:pt x="139" y="14"/>
                  </a:lnTo>
                  <a:lnTo>
                    <a:pt x="140" y="13"/>
                  </a:lnTo>
                  <a:lnTo>
                    <a:pt x="143" y="14"/>
                  </a:lnTo>
                  <a:lnTo>
                    <a:pt x="166" y="38"/>
                  </a:lnTo>
                  <a:lnTo>
                    <a:pt x="169" y="40"/>
                  </a:lnTo>
                  <a:lnTo>
                    <a:pt x="166" y="42"/>
                  </a:lnTo>
                  <a:lnTo>
                    <a:pt x="151" y="59"/>
                  </a:lnTo>
                  <a:lnTo>
                    <a:pt x="153" y="65"/>
                  </a:lnTo>
                  <a:lnTo>
                    <a:pt x="156" y="72"/>
                  </a:lnTo>
                  <a:lnTo>
                    <a:pt x="182" y="72"/>
                  </a:lnTo>
                  <a:lnTo>
                    <a:pt x="182" y="111"/>
                  </a:lnTo>
                  <a:lnTo>
                    <a:pt x="156" y="111"/>
                  </a:lnTo>
                  <a:lnTo>
                    <a:pt x="153" y="118"/>
                  </a:lnTo>
                  <a:lnTo>
                    <a:pt x="151" y="123"/>
                  </a:lnTo>
                  <a:lnTo>
                    <a:pt x="166" y="139"/>
                  </a:lnTo>
                  <a:lnTo>
                    <a:pt x="169" y="141"/>
                  </a:lnTo>
                  <a:lnTo>
                    <a:pt x="166" y="144"/>
                  </a:lnTo>
                  <a:lnTo>
                    <a:pt x="143" y="168"/>
                  </a:lnTo>
                  <a:lnTo>
                    <a:pt x="140" y="169"/>
                  </a:lnTo>
                  <a:lnTo>
                    <a:pt x="139" y="168"/>
                  </a:lnTo>
                  <a:lnTo>
                    <a:pt x="123" y="150"/>
                  </a:lnTo>
                  <a:lnTo>
                    <a:pt x="117" y="153"/>
                  </a:lnTo>
                  <a:lnTo>
                    <a:pt x="111" y="156"/>
                  </a:lnTo>
                  <a:lnTo>
                    <a:pt x="111" y="182"/>
                  </a:lnTo>
                  <a:lnTo>
                    <a:pt x="72" y="182"/>
                  </a:lnTo>
                  <a:lnTo>
                    <a:pt x="72" y="156"/>
                  </a:lnTo>
                  <a:lnTo>
                    <a:pt x="66" y="154"/>
                  </a:lnTo>
                  <a:lnTo>
                    <a:pt x="59" y="152"/>
                  </a:lnTo>
                  <a:lnTo>
                    <a:pt x="43" y="168"/>
                  </a:lnTo>
                  <a:lnTo>
                    <a:pt x="41" y="169"/>
                  </a:lnTo>
                  <a:lnTo>
                    <a:pt x="39" y="168"/>
                  </a:lnTo>
                  <a:lnTo>
                    <a:pt x="16" y="144"/>
                  </a:lnTo>
                  <a:lnTo>
                    <a:pt x="13" y="141"/>
                  </a:lnTo>
                  <a:lnTo>
                    <a:pt x="16" y="139"/>
                  </a:lnTo>
                  <a:lnTo>
                    <a:pt x="30" y="124"/>
                  </a:lnTo>
                  <a:lnTo>
                    <a:pt x="28" y="116"/>
                  </a:lnTo>
                  <a:lnTo>
                    <a:pt x="25" y="110"/>
                  </a:lnTo>
                  <a:lnTo>
                    <a:pt x="0" y="110"/>
                  </a:lnTo>
                  <a:lnTo>
                    <a:pt x="0" y="71"/>
                  </a:lnTo>
                  <a:lnTo>
                    <a:pt x="25" y="71"/>
                  </a:lnTo>
                  <a:lnTo>
                    <a:pt x="28" y="64"/>
                  </a:lnTo>
                  <a:lnTo>
                    <a:pt x="30" y="58"/>
                  </a:lnTo>
                  <a:lnTo>
                    <a:pt x="16" y="42"/>
                  </a:lnTo>
                  <a:lnTo>
                    <a:pt x="13" y="40"/>
                  </a:lnTo>
                  <a:lnTo>
                    <a:pt x="16" y="38"/>
                  </a:lnTo>
                  <a:lnTo>
                    <a:pt x="39" y="14"/>
                  </a:lnTo>
                  <a:lnTo>
                    <a:pt x="41" y="13"/>
                  </a:lnTo>
                  <a:lnTo>
                    <a:pt x="43" y="14"/>
                  </a:lnTo>
                  <a:lnTo>
                    <a:pt x="59" y="30"/>
                  </a:lnTo>
                  <a:lnTo>
                    <a:pt x="64" y="27"/>
                  </a:lnTo>
                  <a:lnTo>
                    <a:pt x="71" y="26"/>
                  </a:lnTo>
                  <a:lnTo>
                    <a:pt x="71" y="0"/>
                  </a:lnTo>
                  <a:close/>
                </a:path>
              </a:pathLst>
            </a:custGeom>
            <a:solidFill>
              <a:schemeClr val="accent3"/>
            </a:solidFill>
            <a:ln w="0">
              <a:noFill/>
              <a:prstDash val="solid"/>
              <a:round/>
              <a:headEnd/>
              <a:tailEnd/>
            </a:ln>
          </p:spPr>
          <p:txBody>
            <a:bodyPr vert="horz" wrap="square" lIns="68580" tIns="34290" rIns="68580" bIns="34290" numCol="1" anchor="t" anchorCtr="0" compatLnSpc="1">
              <a:prstTxWarp prst="textNoShape">
                <a:avLst/>
              </a:prstTxWarp>
            </a:bodyPr>
            <a:lstStyle/>
            <a:p>
              <a:pPr>
                <a:defRPr/>
              </a:pPr>
              <a:endParaRPr lang="en-US">
                <a:solidFill>
                  <a:prstClr val="black"/>
                </a:solidFill>
                <a:latin typeface="Roboto"/>
              </a:endParaRPr>
            </a:p>
          </p:txBody>
        </p:sp>
        <p:sp>
          <p:nvSpPr>
            <p:cNvPr id="90" name="Freeform 216">
              <a:extLst>
                <a:ext uri="{FF2B5EF4-FFF2-40B4-BE49-F238E27FC236}">
                  <a16:creationId xmlns:a16="http://schemas.microsoft.com/office/drawing/2014/main" id="{C04F3287-9CCE-48AE-85A2-81A1404BE3A1}"/>
                </a:ext>
              </a:extLst>
            </p:cNvPr>
            <p:cNvSpPr>
              <a:spLocks noEditPoints="1"/>
            </p:cNvSpPr>
            <p:nvPr/>
          </p:nvSpPr>
          <p:spPr bwMode="auto">
            <a:xfrm>
              <a:off x="6795971" y="3594208"/>
              <a:ext cx="341861" cy="343251"/>
            </a:xfrm>
            <a:custGeom>
              <a:avLst/>
              <a:gdLst>
                <a:gd name="T0" fmla="*/ 108 w 246"/>
                <a:gd name="T1" fmla="*/ 71 h 247"/>
                <a:gd name="T2" fmla="*/ 80 w 246"/>
                <a:gd name="T3" fmla="*/ 88 h 247"/>
                <a:gd name="T4" fmla="*/ 68 w 246"/>
                <a:gd name="T5" fmla="*/ 121 h 247"/>
                <a:gd name="T6" fmla="*/ 76 w 246"/>
                <a:gd name="T7" fmla="*/ 154 h 247"/>
                <a:gd name="T8" fmla="*/ 102 w 246"/>
                <a:gd name="T9" fmla="*/ 175 h 247"/>
                <a:gd name="T10" fmla="*/ 136 w 246"/>
                <a:gd name="T11" fmla="*/ 176 h 247"/>
                <a:gd name="T12" fmla="*/ 164 w 246"/>
                <a:gd name="T13" fmla="*/ 159 h 247"/>
                <a:gd name="T14" fmla="*/ 177 w 246"/>
                <a:gd name="T15" fmla="*/ 127 h 247"/>
                <a:gd name="T16" fmla="*/ 168 w 246"/>
                <a:gd name="T17" fmla="*/ 95 h 247"/>
                <a:gd name="T18" fmla="*/ 143 w 246"/>
                <a:gd name="T19" fmla="*/ 72 h 247"/>
                <a:gd name="T20" fmla="*/ 104 w 246"/>
                <a:gd name="T21" fmla="*/ 0 h 247"/>
                <a:gd name="T22" fmla="*/ 152 w 246"/>
                <a:gd name="T23" fmla="*/ 3 h 247"/>
                <a:gd name="T24" fmla="*/ 156 w 246"/>
                <a:gd name="T25" fmla="*/ 8 h 247"/>
                <a:gd name="T26" fmla="*/ 163 w 246"/>
                <a:gd name="T27" fmla="*/ 41 h 247"/>
                <a:gd name="T28" fmla="*/ 193 w 246"/>
                <a:gd name="T29" fmla="*/ 25 h 247"/>
                <a:gd name="T30" fmla="*/ 198 w 246"/>
                <a:gd name="T31" fmla="*/ 25 h 247"/>
                <a:gd name="T32" fmla="*/ 231 w 246"/>
                <a:gd name="T33" fmla="*/ 62 h 247"/>
                <a:gd name="T34" fmla="*/ 206 w 246"/>
                <a:gd name="T35" fmla="*/ 85 h 247"/>
                <a:gd name="T36" fmla="*/ 211 w 246"/>
                <a:gd name="T37" fmla="*/ 102 h 247"/>
                <a:gd name="T38" fmla="*/ 246 w 246"/>
                <a:gd name="T39" fmla="*/ 105 h 247"/>
                <a:gd name="T40" fmla="*/ 243 w 246"/>
                <a:gd name="T41" fmla="*/ 154 h 247"/>
                <a:gd name="T42" fmla="*/ 239 w 246"/>
                <a:gd name="T43" fmla="*/ 157 h 247"/>
                <a:gd name="T44" fmla="*/ 205 w 246"/>
                <a:gd name="T45" fmla="*/ 164 h 247"/>
                <a:gd name="T46" fmla="*/ 220 w 246"/>
                <a:gd name="T47" fmla="*/ 194 h 247"/>
                <a:gd name="T48" fmla="*/ 220 w 246"/>
                <a:gd name="T49" fmla="*/ 199 h 247"/>
                <a:gd name="T50" fmla="*/ 184 w 246"/>
                <a:gd name="T51" fmla="*/ 232 h 247"/>
                <a:gd name="T52" fmla="*/ 160 w 246"/>
                <a:gd name="T53" fmla="*/ 207 h 247"/>
                <a:gd name="T54" fmla="*/ 144 w 246"/>
                <a:gd name="T55" fmla="*/ 212 h 247"/>
                <a:gd name="T56" fmla="*/ 143 w 246"/>
                <a:gd name="T57" fmla="*/ 247 h 247"/>
                <a:gd name="T58" fmla="*/ 95 w 246"/>
                <a:gd name="T59" fmla="*/ 244 h 247"/>
                <a:gd name="T60" fmla="*/ 91 w 246"/>
                <a:gd name="T61" fmla="*/ 240 h 247"/>
                <a:gd name="T62" fmla="*/ 84 w 246"/>
                <a:gd name="T63" fmla="*/ 206 h 247"/>
                <a:gd name="T64" fmla="*/ 53 w 246"/>
                <a:gd name="T65" fmla="*/ 222 h 247"/>
                <a:gd name="T66" fmla="*/ 47 w 246"/>
                <a:gd name="T67" fmla="*/ 222 h 247"/>
                <a:gd name="T68" fmla="*/ 15 w 246"/>
                <a:gd name="T69" fmla="*/ 185 h 247"/>
                <a:gd name="T70" fmla="*/ 40 w 246"/>
                <a:gd name="T71" fmla="*/ 163 h 247"/>
                <a:gd name="T72" fmla="*/ 33 w 246"/>
                <a:gd name="T73" fmla="*/ 144 h 247"/>
                <a:gd name="T74" fmla="*/ 0 w 246"/>
                <a:gd name="T75" fmla="*/ 142 h 247"/>
                <a:gd name="T76" fmla="*/ 3 w 246"/>
                <a:gd name="T77" fmla="*/ 93 h 247"/>
                <a:gd name="T78" fmla="*/ 7 w 246"/>
                <a:gd name="T79" fmla="*/ 89 h 247"/>
                <a:gd name="T80" fmla="*/ 41 w 246"/>
                <a:gd name="T81" fmla="*/ 83 h 247"/>
                <a:gd name="T82" fmla="*/ 25 w 246"/>
                <a:gd name="T83" fmla="*/ 53 h 247"/>
                <a:gd name="T84" fmla="*/ 26 w 246"/>
                <a:gd name="T85" fmla="*/ 47 h 247"/>
                <a:gd name="T86" fmla="*/ 62 w 246"/>
                <a:gd name="T87" fmla="*/ 15 h 247"/>
                <a:gd name="T88" fmla="*/ 85 w 246"/>
                <a:gd name="T89" fmla="*/ 40 h 247"/>
                <a:gd name="T90" fmla="*/ 101 w 246"/>
                <a:gd name="T91" fmla="*/ 34 h 247"/>
                <a:gd name="T92" fmla="*/ 104 w 246"/>
                <a:gd name="T93" fmla="*/ 0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46" h="247">
                  <a:moveTo>
                    <a:pt x="126" y="68"/>
                  </a:moveTo>
                  <a:lnTo>
                    <a:pt x="108" y="71"/>
                  </a:lnTo>
                  <a:lnTo>
                    <a:pt x="93" y="78"/>
                  </a:lnTo>
                  <a:lnTo>
                    <a:pt x="80" y="88"/>
                  </a:lnTo>
                  <a:lnTo>
                    <a:pt x="72" y="104"/>
                  </a:lnTo>
                  <a:lnTo>
                    <a:pt x="68" y="121"/>
                  </a:lnTo>
                  <a:lnTo>
                    <a:pt x="70" y="138"/>
                  </a:lnTo>
                  <a:lnTo>
                    <a:pt x="76" y="154"/>
                  </a:lnTo>
                  <a:lnTo>
                    <a:pt x="88" y="165"/>
                  </a:lnTo>
                  <a:lnTo>
                    <a:pt x="102" y="175"/>
                  </a:lnTo>
                  <a:lnTo>
                    <a:pt x="119" y="178"/>
                  </a:lnTo>
                  <a:lnTo>
                    <a:pt x="136" y="176"/>
                  </a:lnTo>
                  <a:lnTo>
                    <a:pt x="152" y="169"/>
                  </a:lnTo>
                  <a:lnTo>
                    <a:pt x="164" y="159"/>
                  </a:lnTo>
                  <a:lnTo>
                    <a:pt x="173" y="144"/>
                  </a:lnTo>
                  <a:lnTo>
                    <a:pt x="177" y="127"/>
                  </a:lnTo>
                  <a:lnTo>
                    <a:pt x="176" y="109"/>
                  </a:lnTo>
                  <a:lnTo>
                    <a:pt x="168" y="95"/>
                  </a:lnTo>
                  <a:lnTo>
                    <a:pt x="157" y="82"/>
                  </a:lnTo>
                  <a:lnTo>
                    <a:pt x="143" y="72"/>
                  </a:lnTo>
                  <a:lnTo>
                    <a:pt x="126" y="68"/>
                  </a:lnTo>
                  <a:close/>
                  <a:moveTo>
                    <a:pt x="104" y="0"/>
                  </a:moveTo>
                  <a:lnTo>
                    <a:pt x="108" y="0"/>
                  </a:lnTo>
                  <a:lnTo>
                    <a:pt x="152" y="3"/>
                  </a:lnTo>
                  <a:lnTo>
                    <a:pt x="156" y="4"/>
                  </a:lnTo>
                  <a:lnTo>
                    <a:pt x="156" y="8"/>
                  </a:lnTo>
                  <a:lnTo>
                    <a:pt x="153" y="37"/>
                  </a:lnTo>
                  <a:lnTo>
                    <a:pt x="163" y="41"/>
                  </a:lnTo>
                  <a:lnTo>
                    <a:pt x="170" y="46"/>
                  </a:lnTo>
                  <a:lnTo>
                    <a:pt x="193" y="25"/>
                  </a:lnTo>
                  <a:lnTo>
                    <a:pt x="197" y="23"/>
                  </a:lnTo>
                  <a:lnTo>
                    <a:pt x="198" y="25"/>
                  </a:lnTo>
                  <a:lnTo>
                    <a:pt x="228" y="59"/>
                  </a:lnTo>
                  <a:lnTo>
                    <a:pt x="231" y="62"/>
                  </a:lnTo>
                  <a:lnTo>
                    <a:pt x="228" y="65"/>
                  </a:lnTo>
                  <a:lnTo>
                    <a:pt x="206" y="85"/>
                  </a:lnTo>
                  <a:lnTo>
                    <a:pt x="208" y="93"/>
                  </a:lnTo>
                  <a:lnTo>
                    <a:pt x="211" y="102"/>
                  </a:lnTo>
                  <a:lnTo>
                    <a:pt x="243" y="105"/>
                  </a:lnTo>
                  <a:lnTo>
                    <a:pt x="246" y="105"/>
                  </a:lnTo>
                  <a:lnTo>
                    <a:pt x="245" y="109"/>
                  </a:lnTo>
                  <a:lnTo>
                    <a:pt x="243" y="154"/>
                  </a:lnTo>
                  <a:lnTo>
                    <a:pt x="243" y="157"/>
                  </a:lnTo>
                  <a:lnTo>
                    <a:pt x="239" y="157"/>
                  </a:lnTo>
                  <a:lnTo>
                    <a:pt x="208" y="156"/>
                  </a:lnTo>
                  <a:lnTo>
                    <a:pt x="205" y="164"/>
                  </a:lnTo>
                  <a:lnTo>
                    <a:pt x="201" y="172"/>
                  </a:lnTo>
                  <a:lnTo>
                    <a:pt x="220" y="194"/>
                  </a:lnTo>
                  <a:lnTo>
                    <a:pt x="223" y="198"/>
                  </a:lnTo>
                  <a:lnTo>
                    <a:pt x="220" y="199"/>
                  </a:lnTo>
                  <a:lnTo>
                    <a:pt x="186" y="230"/>
                  </a:lnTo>
                  <a:lnTo>
                    <a:pt x="184" y="232"/>
                  </a:lnTo>
                  <a:lnTo>
                    <a:pt x="181" y="230"/>
                  </a:lnTo>
                  <a:lnTo>
                    <a:pt x="160" y="207"/>
                  </a:lnTo>
                  <a:lnTo>
                    <a:pt x="152" y="210"/>
                  </a:lnTo>
                  <a:lnTo>
                    <a:pt x="144" y="212"/>
                  </a:lnTo>
                  <a:lnTo>
                    <a:pt x="143" y="243"/>
                  </a:lnTo>
                  <a:lnTo>
                    <a:pt x="143" y="247"/>
                  </a:lnTo>
                  <a:lnTo>
                    <a:pt x="139" y="247"/>
                  </a:lnTo>
                  <a:lnTo>
                    <a:pt x="95" y="244"/>
                  </a:lnTo>
                  <a:lnTo>
                    <a:pt x="91" y="244"/>
                  </a:lnTo>
                  <a:lnTo>
                    <a:pt x="91" y="240"/>
                  </a:lnTo>
                  <a:lnTo>
                    <a:pt x="92" y="210"/>
                  </a:lnTo>
                  <a:lnTo>
                    <a:pt x="84" y="206"/>
                  </a:lnTo>
                  <a:lnTo>
                    <a:pt x="75" y="202"/>
                  </a:lnTo>
                  <a:lnTo>
                    <a:pt x="53" y="222"/>
                  </a:lnTo>
                  <a:lnTo>
                    <a:pt x="50" y="224"/>
                  </a:lnTo>
                  <a:lnTo>
                    <a:pt x="47" y="222"/>
                  </a:lnTo>
                  <a:lnTo>
                    <a:pt x="17" y="188"/>
                  </a:lnTo>
                  <a:lnTo>
                    <a:pt x="15" y="185"/>
                  </a:lnTo>
                  <a:lnTo>
                    <a:pt x="17" y="182"/>
                  </a:lnTo>
                  <a:lnTo>
                    <a:pt x="40" y="163"/>
                  </a:lnTo>
                  <a:lnTo>
                    <a:pt x="36" y="154"/>
                  </a:lnTo>
                  <a:lnTo>
                    <a:pt x="33" y="144"/>
                  </a:lnTo>
                  <a:lnTo>
                    <a:pt x="4" y="142"/>
                  </a:lnTo>
                  <a:lnTo>
                    <a:pt x="0" y="142"/>
                  </a:lnTo>
                  <a:lnTo>
                    <a:pt x="0" y="138"/>
                  </a:lnTo>
                  <a:lnTo>
                    <a:pt x="3" y="93"/>
                  </a:lnTo>
                  <a:lnTo>
                    <a:pt x="3" y="89"/>
                  </a:lnTo>
                  <a:lnTo>
                    <a:pt x="7" y="89"/>
                  </a:lnTo>
                  <a:lnTo>
                    <a:pt x="37" y="92"/>
                  </a:lnTo>
                  <a:lnTo>
                    <a:pt x="41" y="83"/>
                  </a:lnTo>
                  <a:lnTo>
                    <a:pt x="45" y="75"/>
                  </a:lnTo>
                  <a:lnTo>
                    <a:pt x="25" y="53"/>
                  </a:lnTo>
                  <a:lnTo>
                    <a:pt x="22" y="50"/>
                  </a:lnTo>
                  <a:lnTo>
                    <a:pt x="26" y="47"/>
                  </a:lnTo>
                  <a:lnTo>
                    <a:pt x="59" y="17"/>
                  </a:lnTo>
                  <a:lnTo>
                    <a:pt x="62" y="15"/>
                  </a:lnTo>
                  <a:lnTo>
                    <a:pt x="64" y="17"/>
                  </a:lnTo>
                  <a:lnTo>
                    <a:pt x="85" y="40"/>
                  </a:lnTo>
                  <a:lnTo>
                    <a:pt x="93" y="37"/>
                  </a:lnTo>
                  <a:lnTo>
                    <a:pt x="101" y="34"/>
                  </a:lnTo>
                  <a:lnTo>
                    <a:pt x="104" y="4"/>
                  </a:lnTo>
                  <a:lnTo>
                    <a:pt x="104" y="0"/>
                  </a:lnTo>
                  <a:close/>
                </a:path>
              </a:pathLst>
            </a:custGeom>
            <a:solidFill>
              <a:schemeClr val="accent4"/>
            </a:solidFill>
            <a:ln w="0">
              <a:noFill/>
              <a:prstDash val="solid"/>
              <a:round/>
              <a:headEnd/>
              <a:tailEnd/>
            </a:ln>
          </p:spPr>
          <p:txBody>
            <a:bodyPr vert="horz" wrap="square" lIns="68580" tIns="34290" rIns="68580" bIns="34290" numCol="1" anchor="t" anchorCtr="0" compatLnSpc="1">
              <a:prstTxWarp prst="textNoShape">
                <a:avLst/>
              </a:prstTxWarp>
            </a:bodyPr>
            <a:lstStyle/>
            <a:p>
              <a:pPr>
                <a:defRPr/>
              </a:pPr>
              <a:endParaRPr lang="en-US">
                <a:solidFill>
                  <a:prstClr val="black"/>
                </a:solidFill>
                <a:latin typeface="Roboto"/>
              </a:endParaRPr>
            </a:p>
          </p:txBody>
        </p:sp>
        <p:sp>
          <p:nvSpPr>
            <p:cNvPr id="91" name="Freeform 217">
              <a:extLst>
                <a:ext uri="{FF2B5EF4-FFF2-40B4-BE49-F238E27FC236}">
                  <a16:creationId xmlns:a16="http://schemas.microsoft.com/office/drawing/2014/main" id="{D82D909A-018C-4B30-AB90-28A3B723384B}"/>
                </a:ext>
              </a:extLst>
            </p:cNvPr>
            <p:cNvSpPr>
              <a:spLocks noEditPoints="1"/>
            </p:cNvSpPr>
            <p:nvPr/>
          </p:nvSpPr>
          <p:spPr bwMode="auto">
            <a:xfrm>
              <a:off x="5272883" y="1659775"/>
              <a:ext cx="1129810" cy="1128420"/>
            </a:xfrm>
            <a:custGeom>
              <a:avLst/>
              <a:gdLst>
                <a:gd name="T0" fmla="*/ 365 w 813"/>
                <a:gd name="T1" fmla="*/ 181 h 812"/>
                <a:gd name="T2" fmla="*/ 291 w 813"/>
                <a:gd name="T3" fmla="*/ 209 h 812"/>
                <a:gd name="T4" fmla="*/ 232 w 813"/>
                <a:gd name="T5" fmla="*/ 258 h 812"/>
                <a:gd name="T6" fmla="*/ 192 w 813"/>
                <a:gd name="T7" fmla="*/ 326 h 812"/>
                <a:gd name="T8" fmla="*/ 178 w 813"/>
                <a:gd name="T9" fmla="*/ 406 h 812"/>
                <a:gd name="T10" fmla="*/ 192 w 813"/>
                <a:gd name="T11" fmla="*/ 486 h 812"/>
                <a:gd name="T12" fmla="*/ 232 w 813"/>
                <a:gd name="T13" fmla="*/ 553 h 812"/>
                <a:gd name="T14" fmla="*/ 291 w 813"/>
                <a:gd name="T15" fmla="*/ 604 h 812"/>
                <a:gd name="T16" fmla="*/ 365 w 813"/>
                <a:gd name="T17" fmla="*/ 632 h 812"/>
                <a:gd name="T18" fmla="*/ 448 w 813"/>
                <a:gd name="T19" fmla="*/ 632 h 812"/>
                <a:gd name="T20" fmla="*/ 521 w 813"/>
                <a:gd name="T21" fmla="*/ 604 h 812"/>
                <a:gd name="T22" fmla="*/ 581 w 813"/>
                <a:gd name="T23" fmla="*/ 553 h 812"/>
                <a:gd name="T24" fmla="*/ 621 w 813"/>
                <a:gd name="T25" fmla="*/ 486 h 812"/>
                <a:gd name="T26" fmla="*/ 635 w 813"/>
                <a:gd name="T27" fmla="*/ 406 h 812"/>
                <a:gd name="T28" fmla="*/ 621 w 813"/>
                <a:gd name="T29" fmla="*/ 326 h 812"/>
                <a:gd name="T30" fmla="*/ 581 w 813"/>
                <a:gd name="T31" fmla="*/ 258 h 812"/>
                <a:gd name="T32" fmla="*/ 521 w 813"/>
                <a:gd name="T33" fmla="*/ 209 h 812"/>
                <a:gd name="T34" fmla="*/ 448 w 813"/>
                <a:gd name="T35" fmla="*/ 181 h 812"/>
                <a:gd name="T36" fmla="*/ 355 w 813"/>
                <a:gd name="T37" fmla="*/ 0 h 812"/>
                <a:gd name="T38" fmla="*/ 457 w 813"/>
                <a:gd name="T39" fmla="*/ 80 h 812"/>
                <a:gd name="T40" fmla="*/ 525 w 813"/>
                <a:gd name="T41" fmla="*/ 99 h 812"/>
                <a:gd name="T42" fmla="*/ 653 w 813"/>
                <a:gd name="T43" fmla="*/ 80 h 812"/>
                <a:gd name="T44" fmla="*/ 639 w 813"/>
                <a:gd name="T45" fmla="*/ 173 h 812"/>
                <a:gd name="T46" fmla="*/ 733 w 813"/>
                <a:gd name="T47" fmla="*/ 159 h 812"/>
                <a:gd name="T48" fmla="*/ 714 w 813"/>
                <a:gd name="T49" fmla="*/ 287 h 812"/>
                <a:gd name="T50" fmla="*/ 732 w 813"/>
                <a:gd name="T51" fmla="*/ 355 h 812"/>
                <a:gd name="T52" fmla="*/ 813 w 813"/>
                <a:gd name="T53" fmla="*/ 457 h 812"/>
                <a:gd name="T54" fmla="*/ 726 w 813"/>
                <a:gd name="T55" fmla="*/ 491 h 812"/>
                <a:gd name="T56" fmla="*/ 783 w 813"/>
                <a:gd name="T57" fmla="*/ 565 h 812"/>
                <a:gd name="T58" fmla="*/ 664 w 813"/>
                <a:gd name="T59" fmla="*/ 613 h 812"/>
                <a:gd name="T60" fmla="*/ 613 w 813"/>
                <a:gd name="T61" fmla="*/ 663 h 812"/>
                <a:gd name="T62" fmla="*/ 566 w 813"/>
                <a:gd name="T63" fmla="*/ 783 h 812"/>
                <a:gd name="T64" fmla="*/ 492 w 813"/>
                <a:gd name="T65" fmla="*/ 725 h 812"/>
                <a:gd name="T66" fmla="*/ 457 w 813"/>
                <a:gd name="T67" fmla="*/ 812 h 812"/>
                <a:gd name="T68" fmla="*/ 355 w 813"/>
                <a:gd name="T69" fmla="*/ 732 h 812"/>
                <a:gd name="T70" fmla="*/ 287 w 813"/>
                <a:gd name="T71" fmla="*/ 714 h 812"/>
                <a:gd name="T72" fmla="*/ 160 w 813"/>
                <a:gd name="T73" fmla="*/ 732 h 812"/>
                <a:gd name="T74" fmla="*/ 173 w 813"/>
                <a:gd name="T75" fmla="*/ 639 h 812"/>
                <a:gd name="T76" fmla="*/ 80 w 813"/>
                <a:gd name="T77" fmla="*/ 654 h 812"/>
                <a:gd name="T78" fmla="*/ 98 w 813"/>
                <a:gd name="T79" fmla="*/ 525 h 812"/>
                <a:gd name="T80" fmla="*/ 81 w 813"/>
                <a:gd name="T81" fmla="*/ 457 h 812"/>
                <a:gd name="T82" fmla="*/ 0 w 813"/>
                <a:gd name="T83" fmla="*/ 355 h 812"/>
                <a:gd name="T84" fmla="*/ 88 w 813"/>
                <a:gd name="T85" fmla="*/ 320 h 812"/>
                <a:gd name="T86" fmla="*/ 29 w 813"/>
                <a:gd name="T87" fmla="*/ 247 h 812"/>
                <a:gd name="T88" fmla="*/ 149 w 813"/>
                <a:gd name="T89" fmla="*/ 199 h 812"/>
                <a:gd name="T90" fmla="*/ 199 w 813"/>
                <a:gd name="T91" fmla="*/ 150 h 812"/>
                <a:gd name="T92" fmla="*/ 247 w 813"/>
                <a:gd name="T93" fmla="*/ 29 h 812"/>
                <a:gd name="T94" fmla="*/ 321 w 813"/>
                <a:gd name="T95" fmla="*/ 88 h 812"/>
                <a:gd name="T96" fmla="*/ 355 w 813"/>
                <a:gd name="T97" fmla="*/ 0 h 8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13" h="812">
                  <a:moveTo>
                    <a:pt x="406" y="177"/>
                  </a:moveTo>
                  <a:lnTo>
                    <a:pt x="365" y="181"/>
                  </a:lnTo>
                  <a:lnTo>
                    <a:pt x="326" y="192"/>
                  </a:lnTo>
                  <a:lnTo>
                    <a:pt x="291" y="209"/>
                  </a:lnTo>
                  <a:lnTo>
                    <a:pt x="259" y="231"/>
                  </a:lnTo>
                  <a:lnTo>
                    <a:pt x="232" y="258"/>
                  </a:lnTo>
                  <a:lnTo>
                    <a:pt x="209" y="291"/>
                  </a:lnTo>
                  <a:lnTo>
                    <a:pt x="192" y="326"/>
                  </a:lnTo>
                  <a:lnTo>
                    <a:pt x="182" y="366"/>
                  </a:lnTo>
                  <a:lnTo>
                    <a:pt x="178" y="406"/>
                  </a:lnTo>
                  <a:lnTo>
                    <a:pt x="182" y="447"/>
                  </a:lnTo>
                  <a:lnTo>
                    <a:pt x="192" y="486"/>
                  </a:lnTo>
                  <a:lnTo>
                    <a:pt x="209" y="522"/>
                  </a:lnTo>
                  <a:lnTo>
                    <a:pt x="232" y="553"/>
                  </a:lnTo>
                  <a:lnTo>
                    <a:pt x="259" y="580"/>
                  </a:lnTo>
                  <a:lnTo>
                    <a:pt x="291" y="604"/>
                  </a:lnTo>
                  <a:lnTo>
                    <a:pt x="326" y="620"/>
                  </a:lnTo>
                  <a:lnTo>
                    <a:pt x="365" y="632"/>
                  </a:lnTo>
                  <a:lnTo>
                    <a:pt x="406" y="634"/>
                  </a:lnTo>
                  <a:lnTo>
                    <a:pt x="448" y="632"/>
                  </a:lnTo>
                  <a:lnTo>
                    <a:pt x="486" y="620"/>
                  </a:lnTo>
                  <a:lnTo>
                    <a:pt x="521" y="604"/>
                  </a:lnTo>
                  <a:lnTo>
                    <a:pt x="554" y="580"/>
                  </a:lnTo>
                  <a:lnTo>
                    <a:pt x="581" y="553"/>
                  </a:lnTo>
                  <a:lnTo>
                    <a:pt x="604" y="522"/>
                  </a:lnTo>
                  <a:lnTo>
                    <a:pt x="621" y="486"/>
                  </a:lnTo>
                  <a:lnTo>
                    <a:pt x="631" y="447"/>
                  </a:lnTo>
                  <a:lnTo>
                    <a:pt x="635" y="406"/>
                  </a:lnTo>
                  <a:lnTo>
                    <a:pt x="631" y="366"/>
                  </a:lnTo>
                  <a:lnTo>
                    <a:pt x="621" y="326"/>
                  </a:lnTo>
                  <a:lnTo>
                    <a:pt x="604" y="291"/>
                  </a:lnTo>
                  <a:lnTo>
                    <a:pt x="581" y="258"/>
                  </a:lnTo>
                  <a:lnTo>
                    <a:pt x="554" y="231"/>
                  </a:lnTo>
                  <a:lnTo>
                    <a:pt x="521" y="209"/>
                  </a:lnTo>
                  <a:lnTo>
                    <a:pt x="486" y="192"/>
                  </a:lnTo>
                  <a:lnTo>
                    <a:pt x="448" y="181"/>
                  </a:lnTo>
                  <a:lnTo>
                    <a:pt x="406" y="177"/>
                  </a:lnTo>
                  <a:close/>
                  <a:moveTo>
                    <a:pt x="355" y="0"/>
                  </a:moveTo>
                  <a:lnTo>
                    <a:pt x="457" y="0"/>
                  </a:lnTo>
                  <a:lnTo>
                    <a:pt x="457" y="80"/>
                  </a:lnTo>
                  <a:lnTo>
                    <a:pt x="492" y="88"/>
                  </a:lnTo>
                  <a:lnTo>
                    <a:pt x="525" y="99"/>
                  </a:lnTo>
                  <a:lnTo>
                    <a:pt x="566" y="29"/>
                  </a:lnTo>
                  <a:lnTo>
                    <a:pt x="653" y="80"/>
                  </a:lnTo>
                  <a:lnTo>
                    <a:pt x="613" y="150"/>
                  </a:lnTo>
                  <a:lnTo>
                    <a:pt x="639" y="173"/>
                  </a:lnTo>
                  <a:lnTo>
                    <a:pt x="664" y="199"/>
                  </a:lnTo>
                  <a:lnTo>
                    <a:pt x="733" y="159"/>
                  </a:lnTo>
                  <a:lnTo>
                    <a:pt x="783" y="247"/>
                  </a:lnTo>
                  <a:lnTo>
                    <a:pt x="714" y="287"/>
                  </a:lnTo>
                  <a:lnTo>
                    <a:pt x="726" y="320"/>
                  </a:lnTo>
                  <a:lnTo>
                    <a:pt x="732" y="355"/>
                  </a:lnTo>
                  <a:lnTo>
                    <a:pt x="813" y="355"/>
                  </a:lnTo>
                  <a:lnTo>
                    <a:pt x="813" y="457"/>
                  </a:lnTo>
                  <a:lnTo>
                    <a:pt x="732" y="457"/>
                  </a:lnTo>
                  <a:lnTo>
                    <a:pt x="726" y="491"/>
                  </a:lnTo>
                  <a:lnTo>
                    <a:pt x="714" y="525"/>
                  </a:lnTo>
                  <a:lnTo>
                    <a:pt x="783" y="565"/>
                  </a:lnTo>
                  <a:lnTo>
                    <a:pt x="733" y="654"/>
                  </a:lnTo>
                  <a:lnTo>
                    <a:pt x="664" y="613"/>
                  </a:lnTo>
                  <a:lnTo>
                    <a:pt x="639" y="639"/>
                  </a:lnTo>
                  <a:lnTo>
                    <a:pt x="613" y="663"/>
                  </a:lnTo>
                  <a:lnTo>
                    <a:pt x="653" y="732"/>
                  </a:lnTo>
                  <a:lnTo>
                    <a:pt x="566" y="783"/>
                  </a:lnTo>
                  <a:lnTo>
                    <a:pt x="525" y="714"/>
                  </a:lnTo>
                  <a:lnTo>
                    <a:pt x="492" y="725"/>
                  </a:lnTo>
                  <a:lnTo>
                    <a:pt x="457" y="732"/>
                  </a:lnTo>
                  <a:lnTo>
                    <a:pt x="457" y="812"/>
                  </a:lnTo>
                  <a:lnTo>
                    <a:pt x="355" y="812"/>
                  </a:lnTo>
                  <a:lnTo>
                    <a:pt x="355" y="732"/>
                  </a:lnTo>
                  <a:lnTo>
                    <a:pt x="321" y="725"/>
                  </a:lnTo>
                  <a:lnTo>
                    <a:pt x="287" y="714"/>
                  </a:lnTo>
                  <a:lnTo>
                    <a:pt x="247" y="783"/>
                  </a:lnTo>
                  <a:lnTo>
                    <a:pt x="160" y="732"/>
                  </a:lnTo>
                  <a:lnTo>
                    <a:pt x="199" y="663"/>
                  </a:lnTo>
                  <a:lnTo>
                    <a:pt x="173" y="639"/>
                  </a:lnTo>
                  <a:lnTo>
                    <a:pt x="149" y="613"/>
                  </a:lnTo>
                  <a:lnTo>
                    <a:pt x="80" y="654"/>
                  </a:lnTo>
                  <a:lnTo>
                    <a:pt x="29" y="565"/>
                  </a:lnTo>
                  <a:lnTo>
                    <a:pt x="98" y="525"/>
                  </a:lnTo>
                  <a:lnTo>
                    <a:pt x="88" y="491"/>
                  </a:lnTo>
                  <a:lnTo>
                    <a:pt x="81" y="457"/>
                  </a:lnTo>
                  <a:lnTo>
                    <a:pt x="0" y="457"/>
                  </a:lnTo>
                  <a:lnTo>
                    <a:pt x="0" y="355"/>
                  </a:lnTo>
                  <a:lnTo>
                    <a:pt x="81" y="355"/>
                  </a:lnTo>
                  <a:lnTo>
                    <a:pt x="88" y="320"/>
                  </a:lnTo>
                  <a:lnTo>
                    <a:pt x="98" y="287"/>
                  </a:lnTo>
                  <a:lnTo>
                    <a:pt x="29" y="247"/>
                  </a:lnTo>
                  <a:lnTo>
                    <a:pt x="80" y="159"/>
                  </a:lnTo>
                  <a:lnTo>
                    <a:pt x="149" y="199"/>
                  </a:lnTo>
                  <a:lnTo>
                    <a:pt x="173" y="173"/>
                  </a:lnTo>
                  <a:lnTo>
                    <a:pt x="199" y="150"/>
                  </a:lnTo>
                  <a:lnTo>
                    <a:pt x="160" y="80"/>
                  </a:lnTo>
                  <a:lnTo>
                    <a:pt x="247" y="29"/>
                  </a:lnTo>
                  <a:lnTo>
                    <a:pt x="287" y="99"/>
                  </a:lnTo>
                  <a:lnTo>
                    <a:pt x="321" y="88"/>
                  </a:lnTo>
                  <a:lnTo>
                    <a:pt x="355" y="80"/>
                  </a:lnTo>
                  <a:lnTo>
                    <a:pt x="355" y="0"/>
                  </a:lnTo>
                  <a:close/>
                </a:path>
              </a:pathLst>
            </a:custGeom>
            <a:solidFill>
              <a:schemeClr val="accent5"/>
            </a:solidFill>
            <a:ln w="0">
              <a:noFill/>
              <a:prstDash val="solid"/>
              <a:round/>
              <a:headEnd/>
              <a:tailEnd/>
            </a:ln>
          </p:spPr>
          <p:txBody>
            <a:bodyPr vert="horz" wrap="square" lIns="68580" tIns="34290" rIns="68580" bIns="34290" numCol="1" anchor="t" anchorCtr="0" compatLnSpc="1">
              <a:prstTxWarp prst="textNoShape">
                <a:avLst/>
              </a:prstTxWarp>
            </a:bodyPr>
            <a:lstStyle/>
            <a:p>
              <a:pPr>
                <a:defRPr/>
              </a:pPr>
              <a:endParaRPr lang="en-US">
                <a:solidFill>
                  <a:prstClr val="black"/>
                </a:solidFill>
                <a:latin typeface="Roboto"/>
              </a:endParaRPr>
            </a:p>
          </p:txBody>
        </p:sp>
        <p:sp>
          <p:nvSpPr>
            <p:cNvPr id="92" name="Freeform 218">
              <a:extLst>
                <a:ext uri="{FF2B5EF4-FFF2-40B4-BE49-F238E27FC236}">
                  <a16:creationId xmlns:a16="http://schemas.microsoft.com/office/drawing/2014/main" id="{DCD3C1BB-99CB-4A83-9FA3-4674F493E680}"/>
                </a:ext>
              </a:extLst>
            </p:cNvPr>
            <p:cNvSpPr>
              <a:spLocks/>
            </p:cNvSpPr>
            <p:nvPr/>
          </p:nvSpPr>
          <p:spPr bwMode="auto">
            <a:xfrm>
              <a:off x="5677280" y="2062782"/>
              <a:ext cx="321016" cy="323796"/>
            </a:xfrm>
            <a:custGeom>
              <a:avLst/>
              <a:gdLst>
                <a:gd name="T0" fmla="*/ 115 w 231"/>
                <a:gd name="T1" fmla="*/ 0 h 233"/>
                <a:gd name="T2" fmla="*/ 142 w 231"/>
                <a:gd name="T3" fmla="*/ 4 h 233"/>
                <a:gd name="T4" fmla="*/ 166 w 231"/>
                <a:gd name="T5" fmla="*/ 12 h 233"/>
                <a:gd name="T6" fmla="*/ 188 w 231"/>
                <a:gd name="T7" fmla="*/ 26 h 233"/>
                <a:gd name="T8" fmla="*/ 205 w 231"/>
                <a:gd name="T9" fmla="*/ 43 h 233"/>
                <a:gd name="T10" fmla="*/ 220 w 231"/>
                <a:gd name="T11" fmla="*/ 65 h 233"/>
                <a:gd name="T12" fmla="*/ 229 w 231"/>
                <a:gd name="T13" fmla="*/ 90 h 233"/>
                <a:gd name="T14" fmla="*/ 231 w 231"/>
                <a:gd name="T15" fmla="*/ 116 h 233"/>
                <a:gd name="T16" fmla="*/ 229 w 231"/>
                <a:gd name="T17" fmla="*/ 142 h 233"/>
                <a:gd name="T18" fmla="*/ 220 w 231"/>
                <a:gd name="T19" fmla="*/ 167 h 233"/>
                <a:gd name="T20" fmla="*/ 205 w 231"/>
                <a:gd name="T21" fmla="*/ 188 h 233"/>
                <a:gd name="T22" fmla="*/ 188 w 231"/>
                <a:gd name="T23" fmla="*/ 207 h 233"/>
                <a:gd name="T24" fmla="*/ 166 w 231"/>
                <a:gd name="T25" fmla="*/ 220 h 233"/>
                <a:gd name="T26" fmla="*/ 142 w 231"/>
                <a:gd name="T27" fmla="*/ 229 h 233"/>
                <a:gd name="T28" fmla="*/ 115 w 231"/>
                <a:gd name="T29" fmla="*/ 233 h 233"/>
                <a:gd name="T30" fmla="*/ 89 w 231"/>
                <a:gd name="T31" fmla="*/ 229 h 233"/>
                <a:gd name="T32" fmla="*/ 64 w 231"/>
                <a:gd name="T33" fmla="*/ 220 h 233"/>
                <a:gd name="T34" fmla="*/ 43 w 231"/>
                <a:gd name="T35" fmla="*/ 207 h 233"/>
                <a:gd name="T36" fmla="*/ 25 w 231"/>
                <a:gd name="T37" fmla="*/ 188 h 233"/>
                <a:gd name="T38" fmla="*/ 11 w 231"/>
                <a:gd name="T39" fmla="*/ 167 h 233"/>
                <a:gd name="T40" fmla="*/ 2 w 231"/>
                <a:gd name="T41" fmla="*/ 142 h 233"/>
                <a:gd name="T42" fmla="*/ 0 w 231"/>
                <a:gd name="T43" fmla="*/ 116 h 233"/>
                <a:gd name="T44" fmla="*/ 2 w 231"/>
                <a:gd name="T45" fmla="*/ 90 h 233"/>
                <a:gd name="T46" fmla="*/ 11 w 231"/>
                <a:gd name="T47" fmla="*/ 65 h 233"/>
                <a:gd name="T48" fmla="*/ 25 w 231"/>
                <a:gd name="T49" fmla="*/ 43 h 233"/>
                <a:gd name="T50" fmla="*/ 43 w 231"/>
                <a:gd name="T51" fmla="*/ 26 h 233"/>
                <a:gd name="T52" fmla="*/ 64 w 231"/>
                <a:gd name="T53" fmla="*/ 12 h 233"/>
                <a:gd name="T54" fmla="*/ 89 w 231"/>
                <a:gd name="T55" fmla="*/ 4 h 233"/>
                <a:gd name="T56" fmla="*/ 115 w 231"/>
                <a:gd name="T57" fmla="*/ 0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31" h="233">
                  <a:moveTo>
                    <a:pt x="115" y="0"/>
                  </a:moveTo>
                  <a:lnTo>
                    <a:pt x="142" y="4"/>
                  </a:lnTo>
                  <a:lnTo>
                    <a:pt x="166" y="12"/>
                  </a:lnTo>
                  <a:lnTo>
                    <a:pt x="188" y="26"/>
                  </a:lnTo>
                  <a:lnTo>
                    <a:pt x="205" y="43"/>
                  </a:lnTo>
                  <a:lnTo>
                    <a:pt x="220" y="65"/>
                  </a:lnTo>
                  <a:lnTo>
                    <a:pt x="229" y="90"/>
                  </a:lnTo>
                  <a:lnTo>
                    <a:pt x="231" y="116"/>
                  </a:lnTo>
                  <a:lnTo>
                    <a:pt x="229" y="142"/>
                  </a:lnTo>
                  <a:lnTo>
                    <a:pt x="220" y="167"/>
                  </a:lnTo>
                  <a:lnTo>
                    <a:pt x="205" y="188"/>
                  </a:lnTo>
                  <a:lnTo>
                    <a:pt x="188" y="207"/>
                  </a:lnTo>
                  <a:lnTo>
                    <a:pt x="166" y="220"/>
                  </a:lnTo>
                  <a:lnTo>
                    <a:pt x="142" y="229"/>
                  </a:lnTo>
                  <a:lnTo>
                    <a:pt x="115" y="233"/>
                  </a:lnTo>
                  <a:lnTo>
                    <a:pt x="89" y="229"/>
                  </a:lnTo>
                  <a:lnTo>
                    <a:pt x="64" y="220"/>
                  </a:lnTo>
                  <a:lnTo>
                    <a:pt x="43" y="207"/>
                  </a:lnTo>
                  <a:lnTo>
                    <a:pt x="25" y="188"/>
                  </a:lnTo>
                  <a:lnTo>
                    <a:pt x="11" y="167"/>
                  </a:lnTo>
                  <a:lnTo>
                    <a:pt x="2" y="142"/>
                  </a:lnTo>
                  <a:lnTo>
                    <a:pt x="0" y="116"/>
                  </a:lnTo>
                  <a:lnTo>
                    <a:pt x="2" y="90"/>
                  </a:lnTo>
                  <a:lnTo>
                    <a:pt x="11" y="65"/>
                  </a:lnTo>
                  <a:lnTo>
                    <a:pt x="25" y="43"/>
                  </a:lnTo>
                  <a:lnTo>
                    <a:pt x="43" y="26"/>
                  </a:lnTo>
                  <a:lnTo>
                    <a:pt x="64" y="12"/>
                  </a:lnTo>
                  <a:lnTo>
                    <a:pt x="89" y="4"/>
                  </a:lnTo>
                  <a:lnTo>
                    <a:pt x="115" y="0"/>
                  </a:lnTo>
                  <a:close/>
                </a:path>
              </a:pathLst>
            </a:custGeom>
            <a:solidFill>
              <a:schemeClr val="accent5"/>
            </a:solidFill>
            <a:ln w="0">
              <a:noFill/>
              <a:prstDash val="solid"/>
              <a:round/>
              <a:headEnd/>
              <a:tailEnd/>
            </a:ln>
          </p:spPr>
          <p:txBody>
            <a:bodyPr vert="horz" wrap="square" lIns="68580" tIns="34290" rIns="68580" bIns="34290" numCol="1" anchor="t" anchorCtr="0" compatLnSpc="1">
              <a:prstTxWarp prst="textNoShape">
                <a:avLst/>
              </a:prstTxWarp>
            </a:bodyPr>
            <a:lstStyle/>
            <a:p>
              <a:pPr>
                <a:defRPr/>
              </a:pPr>
              <a:endParaRPr lang="en-US">
                <a:solidFill>
                  <a:prstClr val="black"/>
                </a:solidFill>
                <a:latin typeface="Roboto"/>
              </a:endParaRPr>
            </a:p>
          </p:txBody>
        </p:sp>
        <p:sp>
          <p:nvSpPr>
            <p:cNvPr id="93" name="Freeform 219">
              <a:extLst>
                <a:ext uri="{FF2B5EF4-FFF2-40B4-BE49-F238E27FC236}">
                  <a16:creationId xmlns:a16="http://schemas.microsoft.com/office/drawing/2014/main" id="{6811EA6C-9EF3-487A-B653-037855E92EA2}"/>
                </a:ext>
              </a:extLst>
            </p:cNvPr>
            <p:cNvSpPr>
              <a:spLocks noEditPoints="1"/>
            </p:cNvSpPr>
            <p:nvPr/>
          </p:nvSpPr>
          <p:spPr bwMode="auto">
            <a:xfrm>
              <a:off x="6419369" y="2610316"/>
              <a:ext cx="972775" cy="971386"/>
            </a:xfrm>
            <a:custGeom>
              <a:avLst/>
              <a:gdLst>
                <a:gd name="T0" fmla="*/ 300 w 700"/>
                <a:gd name="T1" fmla="*/ 161 h 699"/>
                <a:gd name="T2" fmla="*/ 232 w 700"/>
                <a:gd name="T3" fmla="*/ 194 h 699"/>
                <a:gd name="T4" fmla="*/ 182 w 700"/>
                <a:gd name="T5" fmla="*/ 250 h 699"/>
                <a:gd name="T6" fmla="*/ 156 w 700"/>
                <a:gd name="T7" fmla="*/ 321 h 699"/>
                <a:gd name="T8" fmla="*/ 161 w 700"/>
                <a:gd name="T9" fmla="*/ 399 h 699"/>
                <a:gd name="T10" fmla="*/ 194 w 700"/>
                <a:gd name="T11" fmla="*/ 467 h 699"/>
                <a:gd name="T12" fmla="*/ 250 w 700"/>
                <a:gd name="T13" fmla="*/ 517 h 699"/>
                <a:gd name="T14" fmla="*/ 321 w 700"/>
                <a:gd name="T15" fmla="*/ 543 h 699"/>
                <a:gd name="T16" fmla="*/ 400 w 700"/>
                <a:gd name="T17" fmla="*/ 538 h 699"/>
                <a:gd name="T18" fmla="*/ 468 w 700"/>
                <a:gd name="T19" fmla="*/ 505 h 699"/>
                <a:gd name="T20" fmla="*/ 517 w 700"/>
                <a:gd name="T21" fmla="*/ 449 h 699"/>
                <a:gd name="T22" fmla="*/ 544 w 700"/>
                <a:gd name="T23" fmla="*/ 378 h 699"/>
                <a:gd name="T24" fmla="*/ 538 w 700"/>
                <a:gd name="T25" fmla="*/ 300 h 699"/>
                <a:gd name="T26" fmla="*/ 506 w 700"/>
                <a:gd name="T27" fmla="*/ 232 h 699"/>
                <a:gd name="T28" fmla="*/ 449 w 700"/>
                <a:gd name="T29" fmla="*/ 182 h 699"/>
                <a:gd name="T30" fmla="*/ 379 w 700"/>
                <a:gd name="T31" fmla="*/ 156 h 699"/>
                <a:gd name="T32" fmla="*/ 373 w 700"/>
                <a:gd name="T33" fmla="*/ 0 h 699"/>
                <a:gd name="T34" fmla="*/ 407 w 700"/>
                <a:gd name="T35" fmla="*/ 73 h 699"/>
                <a:gd name="T36" fmla="*/ 468 w 700"/>
                <a:gd name="T37" fmla="*/ 20 h 699"/>
                <a:gd name="T38" fmla="*/ 514 w 700"/>
                <a:gd name="T39" fmla="*/ 120 h 699"/>
                <a:gd name="T40" fmla="*/ 559 w 700"/>
                <a:gd name="T41" fmla="*/ 161 h 699"/>
                <a:gd name="T42" fmla="*/ 664 w 700"/>
                <a:gd name="T43" fmla="*/ 195 h 699"/>
                <a:gd name="T44" fmla="*/ 617 w 700"/>
                <a:gd name="T45" fmla="*/ 261 h 699"/>
                <a:gd name="T46" fmla="*/ 694 w 700"/>
                <a:gd name="T47" fmla="*/ 287 h 699"/>
                <a:gd name="T48" fmla="*/ 630 w 700"/>
                <a:gd name="T49" fmla="*/ 377 h 699"/>
                <a:gd name="T50" fmla="*/ 618 w 700"/>
                <a:gd name="T51" fmla="*/ 436 h 699"/>
                <a:gd name="T52" fmla="*/ 641 w 700"/>
                <a:gd name="T53" fmla="*/ 545 h 699"/>
                <a:gd name="T54" fmla="*/ 561 w 700"/>
                <a:gd name="T55" fmla="*/ 537 h 699"/>
                <a:gd name="T56" fmla="*/ 576 w 700"/>
                <a:gd name="T57" fmla="*/ 617 h 699"/>
                <a:gd name="T58" fmla="*/ 466 w 700"/>
                <a:gd name="T59" fmla="*/ 606 h 699"/>
                <a:gd name="T60" fmla="*/ 409 w 700"/>
                <a:gd name="T61" fmla="*/ 626 h 699"/>
                <a:gd name="T62" fmla="*/ 326 w 700"/>
                <a:gd name="T63" fmla="*/ 699 h 699"/>
                <a:gd name="T64" fmla="*/ 292 w 700"/>
                <a:gd name="T65" fmla="*/ 626 h 699"/>
                <a:gd name="T66" fmla="*/ 232 w 700"/>
                <a:gd name="T67" fmla="*/ 680 h 699"/>
                <a:gd name="T68" fmla="*/ 186 w 700"/>
                <a:gd name="T69" fmla="*/ 579 h 699"/>
                <a:gd name="T70" fmla="*/ 140 w 700"/>
                <a:gd name="T71" fmla="*/ 538 h 699"/>
                <a:gd name="T72" fmla="*/ 35 w 700"/>
                <a:gd name="T73" fmla="*/ 504 h 699"/>
                <a:gd name="T74" fmla="*/ 83 w 700"/>
                <a:gd name="T75" fmla="*/ 439 h 699"/>
                <a:gd name="T76" fmla="*/ 5 w 700"/>
                <a:gd name="T77" fmla="*/ 412 h 699"/>
                <a:gd name="T78" fmla="*/ 69 w 700"/>
                <a:gd name="T79" fmla="*/ 322 h 699"/>
                <a:gd name="T80" fmla="*/ 81 w 700"/>
                <a:gd name="T81" fmla="*/ 263 h 699"/>
                <a:gd name="T82" fmla="*/ 59 w 700"/>
                <a:gd name="T83" fmla="*/ 154 h 699"/>
                <a:gd name="T84" fmla="*/ 139 w 700"/>
                <a:gd name="T85" fmla="*/ 162 h 699"/>
                <a:gd name="T86" fmla="*/ 123 w 700"/>
                <a:gd name="T87" fmla="*/ 82 h 699"/>
                <a:gd name="T88" fmla="*/ 233 w 700"/>
                <a:gd name="T89" fmla="*/ 93 h 699"/>
                <a:gd name="T90" fmla="*/ 291 w 700"/>
                <a:gd name="T91" fmla="*/ 73 h 699"/>
                <a:gd name="T92" fmla="*/ 373 w 700"/>
                <a:gd name="T93" fmla="*/ 0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00" h="699">
                  <a:moveTo>
                    <a:pt x="339" y="154"/>
                  </a:moveTo>
                  <a:lnTo>
                    <a:pt x="300" y="161"/>
                  </a:lnTo>
                  <a:lnTo>
                    <a:pt x="263" y="174"/>
                  </a:lnTo>
                  <a:lnTo>
                    <a:pt x="232" y="194"/>
                  </a:lnTo>
                  <a:lnTo>
                    <a:pt x="204" y="220"/>
                  </a:lnTo>
                  <a:lnTo>
                    <a:pt x="182" y="250"/>
                  </a:lnTo>
                  <a:lnTo>
                    <a:pt x="165" y="284"/>
                  </a:lnTo>
                  <a:lnTo>
                    <a:pt x="156" y="321"/>
                  </a:lnTo>
                  <a:lnTo>
                    <a:pt x="155" y="360"/>
                  </a:lnTo>
                  <a:lnTo>
                    <a:pt x="161" y="399"/>
                  </a:lnTo>
                  <a:lnTo>
                    <a:pt x="174" y="436"/>
                  </a:lnTo>
                  <a:lnTo>
                    <a:pt x="194" y="467"/>
                  </a:lnTo>
                  <a:lnTo>
                    <a:pt x="220" y="495"/>
                  </a:lnTo>
                  <a:lnTo>
                    <a:pt x="250" y="517"/>
                  </a:lnTo>
                  <a:lnTo>
                    <a:pt x="284" y="534"/>
                  </a:lnTo>
                  <a:lnTo>
                    <a:pt x="321" y="543"/>
                  </a:lnTo>
                  <a:lnTo>
                    <a:pt x="360" y="545"/>
                  </a:lnTo>
                  <a:lnTo>
                    <a:pt x="400" y="538"/>
                  </a:lnTo>
                  <a:lnTo>
                    <a:pt x="436" y="525"/>
                  </a:lnTo>
                  <a:lnTo>
                    <a:pt x="468" y="505"/>
                  </a:lnTo>
                  <a:lnTo>
                    <a:pt x="495" y="479"/>
                  </a:lnTo>
                  <a:lnTo>
                    <a:pt x="517" y="449"/>
                  </a:lnTo>
                  <a:lnTo>
                    <a:pt x="534" y="415"/>
                  </a:lnTo>
                  <a:lnTo>
                    <a:pt x="544" y="378"/>
                  </a:lnTo>
                  <a:lnTo>
                    <a:pt x="545" y="339"/>
                  </a:lnTo>
                  <a:lnTo>
                    <a:pt x="538" y="300"/>
                  </a:lnTo>
                  <a:lnTo>
                    <a:pt x="525" y="263"/>
                  </a:lnTo>
                  <a:lnTo>
                    <a:pt x="506" y="232"/>
                  </a:lnTo>
                  <a:lnTo>
                    <a:pt x="479" y="204"/>
                  </a:lnTo>
                  <a:lnTo>
                    <a:pt x="449" y="182"/>
                  </a:lnTo>
                  <a:lnTo>
                    <a:pt x="415" y="165"/>
                  </a:lnTo>
                  <a:lnTo>
                    <a:pt x="379" y="156"/>
                  </a:lnTo>
                  <a:lnTo>
                    <a:pt x="339" y="154"/>
                  </a:lnTo>
                  <a:close/>
                  <a:moveTo>
                    <a:pt x="373" y="0"/>
                  </a:moveTo>
                  <a:lnTo>
                    <a:pt x="377" y="69"/>
                  </a:lnTo>
                  <a:lnTo>
                    <a:pt x="407" y="73"/>
                  </a:lnTo>
                  <a:lnTo>
                    <a:pt x="436" y="81"/>
                  </a:lnTo>
                  <a:lnTo>
                    <a:pt x="468" y="20"/>
                  </a:lnTo>
                  <a:lnTo>
                    <a:pt x="545" y="59"/>
                  </a:lnTo>
                  <a:lnTo>
                    <a:pt x="514" y="120"/>
                  </a:lnTo>
                  <a:lnTo>
                    <a:pt x="537" y="139"/>
                  </a:lnTo>
                  <a:lnTo>
                    <a:pt x="559" y="161"/>
                  </a:lnTo>
                  <a:lnTo>
                    <a:pt x="617" y="123"/>
                  </a:lnTo>
                  <a:lnTo>
                    <a:pt x="664" y="195"/>
                  </a:lnTo>
                  <a:lnTo>
                    <a:pt x="607" y="233"/>
                  </a:lnTo>
                  <a:lnTo>
                    <a:pt x="617" y="261"/>
                  </a:lnTo>
                  <a:lnTo>
                    <a:pt x="626" y="291"/>
                  </a:lnTo>
                  <a:lnTo>
                    <a:pt x="694" y="287"/>
                  </a:lnTo>
                  <a:lnTo>
                    <a:pt x="700" y="373"/>
                  </a:lnTo>
                  <a:lnTo>
                    <a:pt x="630" y="377"/>
                  </a:lnTo>
                  <a:lnTo>
                    <a:pt x="626" y="407"/>
                  </a:lnTo>
                  <a:lnTo>
                    <a:pt x="618" y="436"/>
                  </a:lnTo>
                  <a:lnTo>
                    <a:pt x="680" y="467"/>
                  </a:lnTo>
                  <a:lnTo>
                    <a:pt x="641" y="545"/>
                  </a:lnTo>
                  <a:lnTo>
                    <a:pt x="579" y="513"/>
                  </a:lnTo>
                  <a:lnTo>
                    <a:pt x="561" y="537"/>
                  </a:lnTo>
                  <a:lnTo>
                    <a:pt x="538" y="559"/>
                  </a:lnTo>
                  <a:lnTo>
                    <a:pt x="576" y="617"/>
                  </a:lnTo>
                  <a:lnTo>
                    <a:pt x="504" y="664"/>
                  </a:lnTo>
                  <a:lnTo>
                    <a:pt x="466" y="606"/>
                  </a:lnTo>
                  <a:lnTo>
                    <a:pt x="439" y="617"/>
                  </a:lnTo>
                  <a:lnTo>
                    <a:pt x="409" y="626"/>
                  </a:lnTo>
                  <a:lnTo>
                    <a:pt x="413" y="694"/>
                  </a:lnTo>
                  <a:lnTo>
                    <a:pt x="326" y="699"/>
                  </a:lnTo>
                  <a:lnTo>
                    <a:pt x="322" y="630"/>
                  </a:lnTo>
                  <a:lnTo>
                    <a:pt x="292" y="626"/>
                  </a:lnTo>
                  <a:lnTo>
                    <a:pt x="263" y="618"/>
                  </a:lnTo>
                  <a:lnTo>
                    <a:pt x="232" y="680"/>
                  </a:lnTo>
                  <a:lnTo>
                    <a:pt x="155" y="640"/>
                  </a:lnTo>
                  <a:lnTo>
                    <a:pt x="186" y="579"/>
                  </a:lnTo>
                  <a:lnTo>
                    <a:pt x="162" y="560"/>
                  </a:lnTo>
                  <a:lnTo>
                    <a:pt x="140" y="538"/>
                  </a:lnTo>
                  <a:lnTo>
                    <a:pt x="83" y="576"/>
                  </a:lnTo>
                  <a:lnTo>
                    <a:pt x="35" y="504"/>
                  </a:lnTo>
                  <a:lnTo>
                    <a:pt x="93" y="466"/>
                  </a:lnTo>
                  <a:lnTo>
                    <a:pt x="83" y="439"/>
                  </a:lnTo>
                  <a:lnTo>
                    <a:pt x="73" y="408"/>
                  </a:lnTo>
                  <a:lnTo>
                    <a:pt x="5" y="412"/>
                  </a:lnTo>
                  <a:lnTo>
                    <a:pt x="0" y="326"/>
                  </a:lnTo>
                  <a:lnTo>
                    <a:pt x="69" y="322"/>
                  </a:lnTo>
                  <a:lnTo>
                    <a:pt x="73" y="292"/>
                  </a:lnTo>
                  <a:lnTo>
                    <a:pt x="81" y="263"/>
                  </a:lnTo>
                  <a:lnTo>
                    <a:pt x="20" y="232"/>
                  </a:lnTo>
                  <a:lnTo>
                    <a:pt x="59" y="154"/>
                  </a:lnTo>
                  <a:lnTo>
                    <a:pt x="121" y="186"/>
                  </a:lnTo>
                  <a:lnTo>
                    <a:pt x="139" y="162"/>
                  </a:lnTo>
                  <a:lnTo>
                    <a:pt x="161" y="140"/>
                  </a:lnTo>
                  <a:lnTo>
                    <a:pt x="123" y="82"/>
                  </a:lnTo>
                  <a:lnTo>
                    <a:pt x="195" y="35"/>
                  </a:lnTo>
                  <a:lnTo>
                    <a:pt x="233" y="93"/>
                  </a:lnTo>
                  <a:lnTo>
                    <a:pt x="261" y="82"/>
                  </a:lnTo>
                  <a:lnTo>
                    <a:pt x="291" y="73"/>
                  </a:lnTo>
                  <a:lnTo>
                    <a:pt x="287" y="5"/>
                  </a:lnTo>
                  <a:lnTo>
                    <a:pt x="373" y="0"/>
                  </a:lnTo>
                  <a:close/>
                </a:path>
              </a:pathLst>
            </a:custGeom>
            <a:solidFill>
              <a:schemeClr val="accent2"/>
            </a:solidFill>
            <a:ln w="0">
              <a:noFill/>
              <a:prstDash val="solid"/>
              <a:round/>
              <a:headEnd/>
              <a:tailEnd/>
            </a:ln>
          </p:spPr>
          <p:txBody>
            <a:bodyPr vert="horz" wrap="square" lIns="68580" tIns="34290" rIns="68580" bIns="34290" numCol="1" anchor="t" anchorCtr="0" compatLnSpc="1">
              <a:prstTxWarp prst="textNoShape">
                <a:avLst/>
              </a:prstTxWarp>
            </a:bodyPr>
            <a:lstStyle/>
            <a:p>
              <a:pPr>
                <a:defRPr/>
              </a:pPr>
              <a:endParaRPr lang="en-US">
                <a:solidFill>
                  <a:prstClr val="black"/>
                </a:solidFill>
                <a:latin typeface="Roboto"/>
              </a:endParaRPr>
            </a:p>
          </p:txBody>
        </p:sp>
        <p:sp>
          <p:nvSpPr>
            <p:cNvPr id="94" name="Freeform 220">
              <a:extLst>
                <a:ext uri="{FF2B5EF4-FFF2-40B4-BE49-F238E27FC236}">
                  <a16:creationId xmlns:a16="http://schemas.microsoft.com/office/drawing/2014/main" id="{83C3DE0C-15A5-44CE-AD95-D4183ADA1A62}"/>
                </a:ext>
              </a:extLst>
            </p:cNvPr>
            <p:cNvSpPr>
              <a:spLocks/>
            </p:cNvSpPr>
            <p:nvPr/>
          </p:nvSpPr>
          <p:spPr bwMode="auto">
            <a:xfrm>
              <a:off x="6766788" y="2957735"/>
              <a:ext cx="276547" cy="276547"/>
            </a:xfrm>
            <a:custGeom>
              <a:avLst/>
              <a:gdLst>
                <a:gd name="T0" fmla="*/ 95 w 199"/>
                <a:gd name="T1" fmla="*/ 0 h 199"/>
                <a:gd name="T2" fmla="*/ 121 w 199"/>
                <a:gd name="T3" fmla="*/ 3 h 199"/>
                <a:gd name="T4" fmla="*/ 144 w 199"/>
                <a:gd name="T5" fmla="*/ 12 h 199"/>
                <a:gd name="T6" fmla="*/ 165 w 199"/>
                <a:gd name="T7" fmla="*/ 25 h 199"/>
                <a:gd name="T8" fmla="*/ 182 w 199"/>
                <a:gd name="T9" fmla="*/ 45 h 199"/>
                <a:gd name="T10" fmla="*/ 194 w 199"/>
                <a:gd name="T11" fmla="*/ 68 h 199"/>
                <a:gd name="T12" fmla="*/ 199 w 199"/>
                <a:gd name="T13" fmla="*/ 94 h 199"/>
                <a:gd name="T14" fmla="*/ 197 w 199"/>
                <a:gd name="T15" fmla="*/ 121 h 199"/>
                <a:gd name="T16" fmla="*/ 188 w 199"/>
                <a:gd name="T17" fmla="*/ 144 h 199"/>
                <a:gd name="T18" fmla="*/ 173 w 199"/>
                <a:gd name="T19" fmla="*/ 165 h 199"/>
                <a:gd name="T20" fmla="*/ 155 w 199"/>
                <a:gd name="T21" fmla="*/ 182 h 199"/>
                <a:gd name="T22" fmla="*/ 131 w 199"/>
                <a:gd name="T23" fmla="*/ 194 h 199"/>
                <a:gd name="T24" fmla="*/ 105 w 199"/>
                <a:gd name="T25" fmla="*/ 199 h 199"/>
                <a:gd name="T26" fmla="*/ 79 w 199"/>
                <a:gd name="T27" fmla="*/ 196 h 199"/>
                <a:gd name="T28" fmla="*/ 54 w 199"/>
                <a:gd name="T29" fmla="*/ 187 h 199"/>
                <a:gd name="T30" fmla="*/ 34 w 199"/>
                <a:gd name="T31" fmla="*/ 174 h 199"/>
                <a:gd name="T32" fmla="*/ 17 w 199"/>
                <a:gd name="T33" fmla="*/ 155 h 199"/>
                <a:gd name="T34" fmla="*/ 5 w 199"/>
                <a:gd name="T35" fmla="*/ 131 h 199"/>
                <a:gd name="T36" fmla="*/ 0 w 199"/>
                <a:gd name="T37" fmla="*/ 105 h 199"/>
                <a:gd name="T38" fmla="*/ 3 w 199"/>
                <a:gd name="T39" fmla="*/ 79 h 199"/>
                <a:gd name="T40" fmla="*/ 11 w 199"/>
                <a:gd name="T41" fmla="*/ 55 h 199"/>
                <a:gd name="T42" fmla="*/ 25 w 199"/>
                <a:gd name="T43" fmla="*/ 34 h 199"/>
                <a:gd name="T44" fmla="*/ 45 w 199"/>
                <a:gd name="T45" fmla="*/ 17 h 199"/>
                <a:gd name="T46" fmla="*/ 68 w 199"/>
                <a:gd name="T47" fmla="*/ 5 h 199"/>
                <a:gd name="T48" fmla="*/ 95 w 199"/>
                <a:gd name="T49" fmla="*/ 0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9" h="199">
                  <a:moveTo>
                    <a:pt x="95" y="0"/>
                  </a:moveTo>
                  <a:lnTo>
                    <a:pt x="121" y="3"/>
                  </a:lnTo>
                  <a:lnTo>
                    <a:pt x="144" y="12"/>
                  </a:lnTo>
                  <a:lnTo>
                    <a:pt x="165" y="25"/>
                  </a:lnTo>
                  <a:lnTo>
                    <a:pt x="182" y="45"/>
                  </a:lnTo>
                  <a:lnTo>
                    <a:pt x="194" y="68"/>
                  </a:lnTo>
                  <a:lnTo>
                    <a:pt x="199" y="94"/>
                  </a:lnTo>
                  <a:lnTo>
                    <a:pt x="197" y="121"/>
                  </a:lnTo>
                  <a:lnTo>
                    <a:pt x="188" y="144"/>
                  </a:lnTo>
                  <a:lnTo>
                    <a:pt x="173" y="165"/>
                  </a:lnTo>
                  <a:lnTo>
                    <a:pt x="155" y="182"/>
                  </a:lnTo>
                  <a:lnTo>
                    <a:pt x="131" y="194"/>
                  </a:lnTo>
                  <a:lnTo>
                    <a:pt x="105" y="199"/>
                  </a:lnTo>
                  <a:lnTo>
                    <a:pt x="79" y="196"/>
                  </a:lnTo>
                  <a:lnTo>
                    <a:pt x="54" y="187"/>
                  </a:lnTo>
                  <a:lnTo>
                    <a:pt x="34" y="174"/>
                  </a:lnTo>
                  <a:lnTo>
                    <a:pt x="17" y="155"/>
                  </a:lnTo>
                  <a:lnTo>
                    <a:pt x="5" y="131"/>
                  </a:lnTo>
                  <a:lnTo>
                    <a:pt x="0" y="105"/>
                  </a:lnTo>
                  <a:lnTo>
                    <a:pt x="3" y="79"/>
                  </a:lnTo>
                  <a:lnTo>
                    <a:pt x="11" y="55"/>
                  </a:lnTo>
                  <a:lnTo>
                    <a:pt x="25" y="34"/>
                  </a:lnTo>
                  <a:lnTo>
                    <a:pt x="45" y="17"/>
                  </a:lnTo>
                  <a:lnTo>
                    <a:pt x="68" y="5"/>
                  </a:lnTo>
                  <a:lnTo>
                    <a:pt x="95" y="0"/>
                  </a:lnTo>
                  <a:close/>
                </a:path>
              </a:pathLst>
            </a:custGeom>
            <a:solidFill>
              <a:schemeClr val="accent2"/>
            </a:solidFill>
            <a:ln w="0">
              <a:noFill/>
              <a:prstDash val="solid"/>
              <a:round/>
              <a:headEnd/>
              <a:tailEnd/>
            </a:ln>
          </p:spPr>
          <p:txBody>
            <a:bodyPr vert="horz" wrap="square" lIns="68580" tIns="34290" rIns="68580" bIns="34290" numCol="1" anchor="t" anchorCtr="0" compatLnSpc="1">
              <a:prstTxWarp prst="textNoShape">
                <a:avLst/>
              </a:prstTxWarp>
            </a:bodyPr>
            <a:lstStyle/>
            <a:p>
              <a:pPr>
                <a:defRPr/>
              </a:pPr>
              <a:endParaRPr lang="en-US">
                <a:solidFill>
                  <a:prstClr val="black"/>
                </a:solidFill>
                <a:latin typeface="Roboto"/>
              </a:endParaRPr>
            </a:p>
          </p:txBody>
        </p:sp>
        <p:sp>
          <p:nvSpPr>
            <p:cNvPr id="95" name="Freeform 221">
              <a:extLst>
                <a:ext uri="{FF2B5EF4-FFF2-40B4-BE49-F238E27FC236}">
                  <a16:creationId xmlns:a16="http://schemas.microsoft.com/office/drawing/2014/main" id="{1417F991-0B2C-4A32-882D-1D169247FADC}"/>
                </a:ext>
              </a:extLst>
            </p:cNvPr>
            <p:cNvSpPr>
              <a:spLocks noEditPoints="1"/>
            </p:cNvSpPr>
            <p:nvPr/>
          </p:nvSpPr>
          <p:spPr bwMode="auto">
            <a:xfrm>
              <a:off x="4473818" y="3303766"/>
              <a:ext cx="454426" cy="453035"/>
            </a:xfrm>
            <a:custGeom>
              <a:avLst/>
              <a:gdLst>
                <a:gd name="T0" fmla="*/ 135 w 327"/>
                <a:gd name="T1" fmla="*/ 77 h 326"/>
                <a:gd name="T2" fmla="*/ 95 w 327"/>
                <a:gd name="T3" fmla="*/ 102 h 326"/>
                <a:gd name="T4" fmla="*/ 74 w 327"/>
                <a:gd name="T5" fmla="*/ 144 h 326"/>
                <a:gd name="T6" fmla="*/ 77 w 327"/>
                <a:gd name="T7" fmla="*/ 192 h 326"/>
                <a:gd name="T8" fmla="*/ 102 w 327"/>
                <a:gd name="T9" fmla="*/ 232 h 326"/>
                <a:gd name="T10" fmla="*/ 144 w 327"/>
                <a:gd name="T11" fmla="*/ 253 h 326"/>
                <a:gd name="T12" fmla="*/ 192 w 327"/>
                <a:gd name="T13" fmla="*/ 250 h 326"/>
                <a:gd name="T14" fmla="*/ 232 w 327"/>
                <a:gd name="T15" fmla="*/ 224 h 326"/>
                <a:gd name="T16" fmla="*/ 253 w 327"/>
                <a:gd name="T17" fmla="*/ 182 h 326"/>
                <a:gd name="T18" fmla="*/ 250 w 327"/>
                <a:gd name="T19" fmla="*/ 133 h 326"/>
                <a:gd name="T20" fmla="*/ 224 w 327"/>
                <a:gd name="T21" fmla="*/ 95 h 326"/>
                <a:gd name="T22" fmla="*/ 183 w 327"/>
                <a:gd name="T23" fmla="*/ 73 h 326"/>
                <a:gd name="T24" fmla="*/ 174 w 327"/>
                <a:gd name="T25" fmla="*/ 0 h 326"/>
                <a:gd name="T26" fmla="*/ 204 w 327"/>
                <a:gd name="T27" fmla="*/ 38 h 326"/>
                <a:gd name="T28" fmla="*/ 255 w 327"/>
                <a:gd name="T29" fmla="*/ 27 h 326"/>
                <a:gd name="T30" fmla="*/ 262 w 327"/>
                <a:gd name="T31" fmla="*/ 74 h 326"/>
                <a:gd name="T32" fmla="*/ 310 w 327"/>
                <a:gd name="T33" fmla="*/ 91 h 326"/>
                <a:gd name="T34" fmla="*/ 292 w 327"/>
                <a:gd name="T35" fmla="*/ 136 h 326"/>
                <a:gd name="T36" fmla="*/ 327 w 327"/>
                <a:gd name="T37" fmla="*/ 174 h 326"/>
                <a:gd name="T38" fmla="*/ 289 w 327"/>
                <a:gd name="T39" fmla="*/ 204 h 326"/>
                <a:gd name="T40" fmla="*/ 300 w 327"/>
                <a:gd name="T41" fmla="*/ 254 h 326"/>
                <a:gd name="T42" fmla="*/ 253 w 327"/>
                <a:gd name="T43" fmla="*/ 262 h 326"/>
                <a:gd name="T44" fmla="*/ 236 w 327"/>
                <a:gd name="T45" fmla="*/ 310 h 326"/>
                <a:gd name="T46" fmla="*/ 191 w 327"/>
                <a:gd name="T47" fmla="*/ 292 h 326"/>
                <a:gd name="T48" fmla="*/ 152 w 327"/>
                <a:gd name="T49" fmla="*/ 326 h 326"/>
                <a:gd name="T50" fmla="*/ 123 w 327"/>
                <a:gd name="T51" fmla="*/ 289 h 326"/>
                <a:gd name="T52" fmla="*/ 72 w 327"/>
                <a:gd name="T53" fmla="*/ 300 h 326"/>
                <a:gd name="T54" fmla="*/ 65 w 327"/>
                <a:gd name="T55" fmla="*/ 251 h 326"/>
                <a:gd name="T56" fmla="*/ 17 w 327"/>
                <a:gd name="T57" fmla="*/ 236 h 326"/>
                <a:gd name="T58" fmla="*/ 35 w 327"/>
                <a:gd name="T59" fmla="*/ 191 h 326"/>
                <a:gd name="T60" fmla="*/ 0 w 327"/>
                <a:gd name="T61" fmla="*/ 152 h 326"/>
                <a:gd name="T62" fmla="*/ 38 w 327"/>
                <a:gd name="T63" fmla="*/ 123 h 326"/>
                <a:gd name="T64" fmla="*/ 27 w 327"/>
                <a:gd name="T65" fmla="*/ 72 h 326"/>
                <a:gd name="T66" fmla="*/ 74 w 327"/>
                <a:gd name="T67" fmla="*/ 65 h 326"/>
                <a:gd name="T68" fmla="*/ 92 w 327"/>
                <a:gd name="T69" fmla="*/ 16 h 326"/>
                <a:gd name="T70" fmla="*/ 136 w 327"/>
                <a:gd name="T71" fmla="*/ 34 h 326"/>
                <a:gd name="T72" fmla="*/ 174 w 327"/>
                <a:gd name="T73" fmla="*/ 0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27" h="326">
                  <a:moveTo>
                    <a:pt x="158" y="72"/>
                  </a:moveTo>
                  <a:lnTo>
                    <a:pt x="135" y="77"/>
                  </a:lnTo>
                  <a:lnTo>
                    <a:pt x="112" y="88"/>
                  </a:lnTo>
                  <a:lnTo>
                    <a:pt x="95" y="102"/>
                  </a:lnTo>
                  <a:lnTo>
                    <a:pt x="82" y="122"/>
                  </a:lnTo>
                  <a:lnTo>
                    <a:pt x="74" y="144"/>
                  </a:lnTo>
                  <a:lnTo>
                    <a:pt x="72" y="169"/>
                  </a:lnTo>
                  <a:lnTo>
                    <a:pt x="77" y="192"/>
                  </a:lnTo>
                  <a:lnTo>
                    <a:pt x="88" y="213"/>
                  </a:lnTo>
                  <a:lnTo>
                    <a:pt x="102" y="232"/>
                  </a:lnTo>
                  <a:lnTo>
                    <a:pt x="122" y="245"/>
                  </a:lnTo>
                  <a:lnTo>
                    <a:pt x="144" y="253"/>
                  </a:lnTo>
                  <a:lnTo>
                    <a:pt x="169" y="254"/>
                  </a:lnTo>
                  <a:lnTo>
                    <a:pt x="192" y="250"/>
                  </a:lnTo>
                  <a:lnTo>
                    <a:pt x="215" y="239"/>
                  </a:lnTo>
                  <a:lnTo>
                    <a:pt x="232" y="224"/>
                  </a:lnTo>
                  <a:lnTo>
                    <a:pt x="245" y="204"/>
                  </a:lnTo>
                  <a:lnTo>
                    <a:pt x="253" y="182"/>
                  </a:lnTo>
                  <a:lnTo>
                    <a:pt x="255" y="158"/>
                  </a:lnTo>
                  <a:lnTo>
                    <a:pt x="250" y="133"/>
                  </a:lnTo>
                  <a:lnTo>
                    <a:pt x="240" y="112"/>
                  </a:lnTo>
                  <a:lnTo>
                    <a:pt x="224" y="95"/>
                  </a:lnTo>
                  <a:lnTo>
                    <a:pt x="205" y="82"/>
                  </a:lnTo>
                  <a:lnTo>
                    <a:pt x="183" y="73"/>
                  </a:lnTo>
                  <a:lnTo>
                    <a:pt x="158" y="72"/>
                  </a:lnTo>
                  <a:close/>
                  <a:moveTo>
                    <a:pt x="174" y="0"/>
                  </a:moveTo>
                  <a:lnTo>
                    <a:pt x="177" y="33"/>
                  </a:lnTo>
                  <a:lnTo>
                    <a:pt x="204" y="38"/>
                  </a:lnTo>
                  <a:lnTo>
                    <a:pt x="219" y="9"/>
                  </a:lnTo>
                  <a:lnTo>
                    <a:pt x="255" y="27"/>
                  </a:lnTo>
                  <a:lnTo>
                    <a:pt x="241" y="56"/>
                  </a:lnTo>
                  <a:lnTo>
                    <a:pt x="262" y="74"/>
                  </a:lnTo>
                  <a:lnTo>
                    <a:pt x="288" y="57"/>
                  </a:lnTo>
                  <a:lnTo>
                    <a:pt x="310" y="91"/>
                  </a:lnTo>
                  <a:lnTo>
                    <a:pt x="284" y="109"/>
                  </a:lnTo>
                  <a:lnTo>
                    <a:pt x="292" y="136"/>
                  </a:lnTo>
                  <a:lnTo>
                    <a:pt x="325" y="133"/>
                  </a:lnTo>
                  <a:lnTo>
                    <a:pt x="327" y="174"/>
                  </a:lnTo>
                  <a:lnTo>
                    <a:pt x="295" y="177"/>
                  </a:lnTo>
                  <a:lnTo>
                    <a:pt x="289" y="204"/>
                  </a:lnTo>
                  <a:lnTo>
                    <a:pt x="318" y="219"/>
                  </a:lnTo>
                  <a:lnTo>
                    <a:pt x="300" y="254"/>
                  </a:lnTo>
                  <a:lnTo>
                    <a:pt x="271" y="239"/>
                  </a:lnTo>
                  <a:lnTo>
                    <a:pt x="253" y="262"/>
                  </a:lnTo>
                  <a:lnTo>
                    <a:pt x="270" y="288"/>
                  </a:lnTo>
                  <a:lnTo>
                    <a:pt x="236" y="310"/>
                  </a:lnTo>
                  <a:lnTo>
                    <a:pt x="219" y="283"/>
                  </a:lnTo>
                  <a:lnTo>
                    <a:pt x="191" y="292"/>
                  </a:lnTo>
                  <a:lnTo>
                    <a:pt x="192" y="325"/>
                  </a:lnTo>
                  <a:lnTo>
                    <a:pt x="152" y="326"/>
                  </a:lnTo>
                  <a:lnTo>
                    <a:pt x="150" y="294"/>
                  </a:lnTo>
                  <a:lnTo>
                    <a:pt x="123" y="289"/>
                  </a:lnTo>
                  <a:lnTo>
                    <a:pt x="109" y="318"/>
                  </a:lnTo>
                  <a:lnTo>
                    <a:pt x="72" y="300"/>
                  </a:lnTo>
                  <a:lnTo>
                    <a:pt x="86" y="271"/>
                  </a:lnTo>
                  <a:lnTo>
                    <a:pt x="65" y="251"/>
                  </a:lnTo>
                  <a:lnTo>
                    <a:pt x="39" y="270"/>
                  </a:lnTo>
                  <a:lnTo>
                    <a:pt x="17" y="236"/>
                  </a:lnTo>
                  <a:lnTo>
                    <a:pt x="43" y="217"/>
                  </a:lnTo>
                  <a:lnTo>
                    <a:pt x="35" y="191"/>
                  </a:lnTo>
                  <a:lnTo>
                    <a:pt x="2" y="192"/>
                  </a:lnTo>
                  <a:lnTo>
                    <a:pt x="0" y="152"/>
                  </a:lnTo>
                  <a:lnTo>
                    <a:pt x="33" y="150"/>
                  </a:lnTo>
                  <a:lnTo>
                    <a:pt x="38" y="123"/>
                  </a:lnTo>
                  <a:lnTo>
                    <a:pt x="9" y="109"/>
                  </a:lnTo>
                  <a:lnTo>
                    <a:pt x="27" y="72"/>
                  </a:lnTo>
                  <a:lnTo>
                    <a:pt x="56" y="86"/>
                  </a:lnTo>
                  <a:lnTo>
                    <a:pt x="74" y="65"/>
                  </a:lnTo>
                  <a:lnTo>
                    <a:pt x="57" y="38"/>
                  </a:lnTo>
                  <a:lnTo>
                    <a:pt x="92" y="16"/>
                  </a:lnTo>
                  <a:lnTo>
                    <a:pt x="109" y="43"/>
                  </a:lnTo>
                  <a:lnTo>
                    <a:pt x="136" y="34"/>
                  </a:lnTo>
                  <a:lnTo>
                    <a:pt x="133" y="2"/>
                  </a:lnTo>
                  <a:lnTo>
                    <a:pt x="174" y="0"/>
                  </a:lnTo>
                  <a:close/>
                </a:path>
              </a:pathLst>
            </a:custGeom>
            <a:solidFill>
              <a:schemeClr val="accent4"/>
            </a:solidFill>
            <a:ln w="0">
              <a:noFill/>
              <a:prstDash val="solid"/>
              <a:round/>
              <a:headEnd/>
              <a:tailEnd/>
            </a:ln>
          </p:spPr>
          <p:txBody>
            <a:bodyPr vert="horz" wrap="square" lIns="68580" tIns="34290" rIns="68580" bIns="34290" numCol="1" anchor="t" anchorCtr="0" compatLnSpc="1">
              <a:prstTxWarp prst="textNoShape">
                <a:avLst/>
              </a:prstTxWarp>
            </a:bodyPr>
            <a:lstStyle/>
            <a:p>
              <a:pPr>
                <a:defRPr/>
              </a:pPr>
              <a:endParaRPr lang="en-US">
                <a:solidFill>
                  <a:prstClr val="black"/>
                </a:solidFill>
                <a:latin typeface="Roboto"/>
              </a:endParaRPr>
            </a:p>
          </p:txBody>
        </p:sp>
        <p:sp>
          <p:nvSpPr>
            <p:cNvPr id="96" name="Freeform 222">
              <a:extLst>
                <a:ext uri="{FF2B5EF4-FFF2-40B4-BE49-F238E27FC236}">
                  <a16:creationId xmlns:a16="http://schemas.microsoft.com/office/drawing/2014/main" id="{A8F91BA5-B796-4675-86C7-6D1F80AC50A9}"/>
                </a:ext>
              </a:extLst>
            </p:cNvPr>
            <p:cNvSpPr>
              <a:spLocks/>
            </p:cNvSpPr>
            <p:nvPr/>
          </p:nvSpPr>
          <p:spPr bwMode="auto">
            <a:xfrm>
              <a:off x="4637800" y="3464969"/>
              <a:ext cx="126461" cy="129241"/>
            </a:xfrm>
            <a:custGeom>
              <a:avLst/>
              <a:gdLst>
                <a:gd name="T0" fmla="*/ 43 w 91"/>
                <a:gd name="T1" fmla="*/ 0 h 93"/>
                <a:gd name="T2" fmla="*/ 61 w 91"/>
                <a:gd name="T3" fmla="*/ 3 h 93"/>
                <a:gd name="T4" fmla="*/ 77 w 91"/>
                <a:gd name="T5" fmla="*/ 12 h 93"/>
                <a:gd name="T6" fmla="*/ 87 w 91"/>
                <a:gd name="T7" fmla="*/ 27 h 93"/>
                <a:gd name="T8" fmla="*/ 91 w 91"/>
                <a:gd name="T9" fmla="*/ 45 h 93"/>
                <a:gd name="T10" fmla="*/ 89 w 91"/>
                <a:gd name="T11" fmla="*/ 63 h 93"/>
                <a:gd name="T12" fmla="*/ 80 w 91"/>
                <a:gd name="T13" fmla="*/ 78 h 93"/>
                <a:gd name="T14" fmla="*/ 67 w 91"/>
                <a:gd name="T15" fmla="*/ 89 h 93"/>
                <a:gd name="T16" fmla="*/ 48 w 91"/>
                <a:gd name="T17" fmla="*/ 93 h 93"/>
                <a:gd name="T18" fmla="*/ 30 w 91"/>
                <a:gd name="T19" fmla="*/ 91 h 93"/>
                <a:gd name="T20" fmla="*/ 14 w 91"/>
                <a:gd name="T21" fmla="*/ 82 h 93"/>
                <a:gd name="T22" fmla="*/ 4 w 91"/>
                <a:gd name="T23" fmla="*/ 67 h 93"/>
                <a:gd name="T24" fmla="*/ 0 w 91"/>
                <a:gd name="T25" fmla="*/ 50 h 93"/>
                <a:gd name="T26" fmla="*/ 2 w 91"/>
                <a:gd name="T27" fmla="*/ 32 h 93"/>
                <a:gd name="T28" fmla="*/ 11 w 91"/>
                <a:gd name="T29" fmla="*/ 16 h 93"/>
                <a:gd name="T30" fmla="*/ 25 w 91"/>
                <a:gd name="T31" fmla="*/ 6 h 93"/>
                <a:gd name="T32" fmla="*/ 43 w 91"/>
                <a:gd name="T33" fmla="*/ 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1" h="93">
                  <a:moveTo>
                    <a:pt x="43" y="0"/>
                  </a:moveTo>
                  <a:lnTo>
                    <a:pt x="61" y="3"/>
                  </a:lnTo>
                  <a:lnTo>
                    <a:pt x="77" y="12"/>
                  </a:lnTo>
                  <a:lnTo>
                    <a:pt x="87" y="27"/>
                  </a:lnTo>
                  <a:lnTo>
                    <a:pt x="91" y="45"/>
                  </a:lnTo>
                  <a:lnTo>
                    <a:pt x="89" y="63"/>
                  </a:lnTo>
                  <a:lnTo>
                    <a:pt x="80" y="78"/>
                  </a:lnTo>
                  <a:lnTo>
                    <a:pt x="67" y="89"/>
                  </a:lnTo>
                  <a:lnTo>
                    <a:pt x="48" y="93"/>
                  </a:lnTo>
                  <a:lnTo>
                    <a:pt x="30" y="91"/>
                  </a:lnTo>
                  <a:lnTo>
                    <a:pt x="14" y="82"/>
                  </a:lnTo>
                  <a:lnTo>
                    <a:pt x="4" y="67"/>
                  </a:lnTo>
                  <a:lnTo>
                    <a:pt x="0" y="50"/>
                  </a:lnTo>
                  <a:lnTo>
                    <a:pt x="2" y="32"/>
                  </a:lnTo>
                  <a:lnTo>
                    <a:pt x="11" y="16"/>
                  </a:lnTo>
                  <a:lnTo>
                    <a:pt x="25" y="6"/>
                  </a:lnTo>
                  <a:lnTo>
                    <a:pt x="43" y="0"/>
                  </a:lnTo>
                  <a:close/>
                </a:path>
              </a:pathLst>
            </a:custGeom>
            <a:solidFill>
              <a:schemeClr val="accent4"/>
            </a:solidFill>
            <a:ln w="0">
              <a:noFill/>
              <a:prstDash val="solid"/>
              <a:round/>
              <a:headEnd/>
              <a:tailEnd/>
            </a:ln>
          </p:spPr>
          <p:txBody>
            <a:bodyPr vert="horz" wrap="square" lIns="68580" tIns="34290" rIns="68580" bIns="34290" numCol="1" anchor="t" anchorCtr="0" compatLnSpc="1">
              <a:prstTxWarp prst="textNoShape">
                <a:avLst/>
              </a:prstTxWarp>
            </a:bodyPr>
            <a:lstStyle/>
            <a:p>
              <a:pPr>
                <a:defRPr/>
              </a:pPr>
              <a:endParaRPr lang="en-US">
                <a:solidFill>
                  <a:prstClr val="black"/>
                </a:solidFill>
                <a:latin typeface="Roboto"/>
              </a:endParaRPr>
            </a:p>
          </p:txBody>
        </p:sp>
        <p:sp>
          <p:nvSpPr>
            <p:cNvPr id="97" name="Freeform 223">
              <a:extLst>
                <a:ext uri="{FF2B5EF4-FFF2-40B4-BE49-F238E27FC236}">
                  <a16:creationId xmlns:a16="http://schemas.microsoft.com/office/drawing/2014/main" id="{E6D1573E-D49C-49C7-8337-4543FFD6BDE4}"/>
                </a:ext>
              </a:extLst>
            </p:cNvPr>
            <p:cNvSpPr>
              <a:spLocks noEditPoints="1"/>
            </p:cNvSpPr>
            <p:nvPr/>
          </p:nvSpPr>
          <p:spPr bwMode="auto">
            <a:xfrm>
              <a:off x="6127536" y="4290438"/>
              <a:ext cx="416904" cy="415515"/>
            </a:xfrm>
            <a:custGeom>
              <a:avLst/>
              <a:gdLst>
                <a:gd name="T0" fmla="*/ 124 w 300"/>
                <a:gd name="T1" fmla="*/ 70 h 299"/>
                <a:gd name="T2" fmla="*/ 88 w 300"/>
                <a:gd name="T3" fmla="*/ 94 h 299"/>
                <a:gd name="T4" fmla="*/ 69 w 300"/>
                <a:gd name="T5" fmla="*/ 132 h 299"/>
                <a:gd name="T6" fmla="*/ 71 w 300"/>
                <a:gd name="T7" fmla="*/ 176 h 299"/>
                <a:gd name="T8" fmla="*/ 95 w 300"/>
                <a:gd name="T9" fmla="*/ 212 h 299"/>
                <a:gd name="T10" fmla="*/ 133 w 300"/>
                <a:gd name="T11" fmla="*/ 231 h 299"/>
                <a:gd name="T12" fmla="*/ 177 w 300"/>
                <a:gd name="T13" fmla="*/ 229 h 299"/>
                <a:gd name="T14" fmla="*/ 214 w 300"/>
                <a:gd name="T15" fmla="*/ 205 h 299"/>
                <a:gd name="T16" fmla="*/ 234 w 300"/>
                <a:gd name="T17" fmla="*/ 167 h 299"/>
                <a:gd name="T18" fmla="*/ 231 w 300"/>
                <a:gd name="T19" fmla="*/ 123 h 299"/>
                <a:gd name="T20" fmla="*/ 207 w 300"/>
                <a:gd name="T21" fmla="*/ 87 h 299"/>
                <a:gd name="T22" fmla="*/ 168 w 300"/>
                <a:gd name="T23" fmla="*/ 68 h 299"/>
                <a:gd name="T24" fmla="*/ 162 w 300"/>
                <a:gd name="T25" fmla="*/ 0 h 299"/>
                <a:gd name="T26" fmla="*/ 188 w 300"/>
                <a:gd name="T27" fmla="*/ 34 h 299"/>
                <a:gd name="T28" fmla="*/ 235 w 300"/>
                <a:gd name="T29" fmla="*/ 24 h 299"/>
                <a:gd name="T30" fmla="*/ 231 w 300"/>
                <a:gd name="T31" fmla="*/ 60 h 299"/>
                <a:gd name="T32" fmla="*/ 265 w 300"/>
                <a:gd name="T33" fmla="*/ 52 h 299"/>
                <a:gd name="T34" fmla="*/ 261 w 300"/>
                <a:gd name="T35" fmla="*/ 99 h 299"/>
                <a:gd name="T36" fmla="*/ 299 w 300"/>
                <a:gd name="T37" fmla="*/ 123 h 299"/>
                <a:gd name="T38" fmla="*/ 272 w 300"/>
                <a:gd name="T39" fmla="*/ 162 h 299"/>
                <a:gd name="T40" fmla="*/ 293 w 300"/>
                <a:gd name="T41" fmla="*/ 200 h 299"/>
                <a:gd name="T42" fmla="*/ 249 w 300"/>
                <a:gd name="T43" fmla="*/ 221 h 299"/>
                <a:gd name="T44" fmla="*/ 232 w 300"/>
                <a:gd name="T45" fmla="*/ 239 h 299"/>
                <a:gd name="T46" fmla="*/ 217 w 300"/>
                <a:gd name="T47" fmla="*/ 285 h 299"/>
                <a:gd name="T48" fmla="*/ 176 w 300"/>
                <a:gd name="T49" fmla="*/ 268 h 299"/>
                <a:gd name="T50" fmla="*/ 141 w 300"/>
                <a:gd name="T51" fmla="*/ 299 h 299"/>
                <a:gd name="T52" fmla="*/ 113 w 300"/>
                <a:gd name="T53" fmla="*/ 265 h 299"/>
                <a:gd name="T54" fmla="*/ 67 w 300"/>
                <a:gd name="T55" fmla="*/ 275 h 299"/>
                <a:gd name="T56" fmla="*/ 70 w 300"/>
                <a:gd name="T57" fmla="*/ 241 h 299"/>
                <a:gd name="T58" fmla="*/ 36 w 300"/>
                <a:gd name="T59" fmla="*/ 247 h 299"/>
                <a:gd name="T60" fmla="*/ 40 w 300"/>
                <a:gd name="T61" fmla="*/ 200 h 299"/>
                <a:gd name="T62" fmla="*/ 3 w 300"/>
                <a:gd name="T63" fmla="*/ 176 h 299"/>
                <a:gd name="T64" fmla="*/ 31 w 300"/>
                <a:gd name="T65" fmla="*/ 138 h 299"/>
                <a:gd name="T66" fmla="*/ 10 w 300"/>
                <a:gd name="T67" fmla="*/ 99 h 299"/>
                <a:gd name="T68" fmla="*/ 53 w 300"/>
                <a:gd name="T69" fmla="*/ 79 h 299"/>
                <a:gd name="T70" fmla="*/ 70 w 300"/>
                <a:gd name="T71" fmla="*/ 60 h 299"/>
                <a:gd name="T72" fmla="*/ 84 w 300"/>
                <a:gd name="T73" fmla="*/ 14 h 299"/>
                <a:gd name="T74" fmla="*/ 125 w 300"/>
                <a:gd name="T75" fmla="*/ 31 h 299"/>
                <a:gd name="T76" fmla="*/ 162 w 300"/>
                <a:gd name="T77" fmla="*/ 0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00" h="299">
                  <a:moveTo>
                    <a:pt x="146" y="66"/>
                  </a:moveTo>
                  <a:lnTo>
                    <a:pt x="124" y="70"/>
                  </a:lnTo>
                  <a:lnTo>
                    <a:pt x="104" y="79"/>
                  </a:lnTo>
                  <a:lnTo>
                    <a:pt x="88" y="94"/>
                  </a:lnTo>
                  <a:lnTo>
                    <a:pt x="76" y="111"/>
                  </a:lnTo>
                  <a:lnTo>
                    <a:pt x="69" y="132"/>
                  </a:lnTo>
                  <a:lnTo>
                    <a:pt x="67" y="154"/>
                  </a:lnTo>
                  <a:lnTo>
                    <a:pt x="71" y="176"/>
                  </a:lnTo>
                  <a:lnTo>
                    <a:pt x="80" y="196"/>
                  </a:lnTo>
                  <a:lnTo>
                    <a:pt x="95" y="212"/>
                  </a:lnTo>
                  <a:lnTo>
                    <a:pt x="113" y="225"/>
                  </a:lnTo>
                  <a:lnTo>
                    <a:pt x="133" y="231"/>
                  </a:lnTo>
                  <a:lnTo>
                    <a:pt x="155" y="234"/>
                  </a:lnTo>
                  <a:lnTo>
                    <a:pt x="177" y="229"/>
                  </a:lnTo>
                  <a:lnTo>
                    <a:pt x="197" y="220"/>
                  </a:lnTo>
                  <a:lnTo>
                    <a:pt x="214" y="205"/>
                  </a:lnTo>
                  <a:lnTo>
                    <a:pt x="226" y="188"/>
                  </a:lnTo>
                  <a:lnTo>
                    <a:pt x="234" y="167"/>
                  </a:lnTo>
                  <a:lnTo>
                    <a:pt x="235" y="145"/>
                  </a:lnTo>
                  <a:lnTo>
                    <a:pt x="231" y="123"/>
                  </a:lnTo>
                  <a:lnTo>
                    <a:pt x="221" y="103"/>
                  </a:lnTo>
                  <a:lnTo>
                    <a:pt x="207" y="87"/>
                  </a:lnTo>
                  <a:lnTo>
                    <a:pt x="189" y="74"/>
                  </a:lnTo>
                  <a:lnTo>
                    <a:pt x="168" y="68"/>
                  </a:lnTo>
                  <a:lnTo>
                    <a:pt x="146" y="66"/>
                  </a:lnTo>
                  <a:close/>
                  <a:moveTo>
                    <a:pt x="162" y="0"/>
                  </a:moveTo>
                  <a:lnTo>
                    <a:pt x="163" y="28"/>
                  </a:lnTo>
                  <a:lnTo>
                    <a:pt x="188" y="34"/>
                  </a:lnTo>
                  <a:lnTo>
                    <a:pt x="201" y="7"/>
                  </a:lnTo>
                  <a:lnTo>
                    <a:pt x="235" y="24"/>
                  </a:lnTo>
                  <a:lnTo>
                    <a:pt x="222" y="51"/>
                  </a:lnTo>
                  <a:lnTo>
                    <a:pt x="231" y="60"/>
                  </a:lnTo>
                  <a:lnTo>
                    <a:pt x="242" y="69"/>
                  </a:lnTo>
                  <a:lnTo>
                    <a:pt x="265" y="52"/>
                  </a:lnTo>
                  <a:lnTo>
                    <a:pt x="286" y="83"/>
                  </a:lnTo>
                  <a:lnTo>
                    <a:pt x="261" y="99"/>
                  </a:lnTo>
                  <a:lnTo>
                    <a:pt x="269" y="124"/>
                  </a:lnTo>
                  <a:lnTo>
                    <a:pt x="299" y="123"/>
                  </a:lnTo>
                  <a:lnTo>
                    <a:pt x="300" y="159"/>
                  </a:lnTo>
                  <a:lnTo>
                    <a:pt x="272" y="162"/>
                  </a:lnTo>
                  <a:lnTo>
                    <a:pt x="266" y="187"/>
                  </a:lnTo>
                  <a:lnTo>
                    <a:pt x="293" y="200"/>
                  </a:lnTo>
                  <a:lnTo>
                    <a:pt x="276" y="234"/>
                  </a:lnTo>
                  <a:lnTo>
                    <a:pt x="249" y="221"/>
                  </a:lnTo>
                  <a:lnTo>
                    <a:pt x="242" y="230"/>
                  </a:lnTo>
                  <a:lnTo>
                    <a:pt x="232" y="239"/>
                  </a:lnTo>
                  <a:lnTo>
                    <a:pt x="248" y="264"/>
                  </a:lnTo>
                  <a:lnTo>
                    <a:pt x="217" y="285"/>
                  </a:lnTo>
                  <a:lnTo>
                    <a:pt x="201" y="260"/>
                  </a:lnTo>
                  <a:lnTo>
                    <a:pt x="176" y="268"/>
                  </a:lnTo>
                  <a:lnTo>
                    <a:pt x="177" y="298"/>
                  </a:lnTo>
                  <a:lnTo>
                    <a:pt x="141" y="299"/>
                  </a:lnTo>
                  <a:lnTo>
                    <a:pt x="139" y="271"/>
                  </a:lnTo>
                  <a:lnTo>
                    <a:pt x="113" y="265"/>
                  </a:lnTo>
                  <a:lnTo>
                    <a:pt x="100" y="292"/>
                  </a:lnTo>
                  <a:lnTo>
                    <a:pt x="67" y="275"/>
                  </a:lnTo>
                  <a:lnTo>
                    <a:pt x="80" y="248"/>
                  </a:lnTo>
                  <a:lnTo>
                    <a:pt x="70" y="241"/>
                  </a:lnTo>
                  <a:lnTo>
                    <a:pt x="61" y="231"/>
                  </a:lnTo>
                  <a:lnTo>
                    <a:pt x="36" y="247"/>
                  </a:lnTo>
                  <a:lnTo>
                    <a:pt x="16" y="216"/>
                  </a:lnTo>
                  <a:lnTo>
                    <a:pt x="40" y="200"/>
                  </a:lnTo>
                  <a:lnTo>
                    <a:pt x="32" y="175"/>
                  </a:lnTo>
                  <a:lnTo>
                    <a:pt x="3" y="176"/>
                  </a:lnTo>
                  <a:lnTo>
                    <a:pt x="0" y="140"/>
                  </a:lnTo>
                  <a:lnTo>
                    <a:pt x="31" y="138"/>
                  </a:lnTo>
                  <a:lnTo>
                    <a:pt x="36" y="112"/>
                  </a:lnTo>
                  <a:lnTo>
                    <a:pt x="10" y="99"/>
                  </a:lnTo>
                  <a:lnTo>
                    <a:pt x="25" y="66"/>
                  </a:lnTo>
                  <a:lnTo>
                    <a:pt x="53" y="79"/>
                  </a:lnTo>
                  <a:lnTo>
                    <a:pt x="61" y="69"/>
                  </a:lnTo>
                  <a:lnTo>
                    <a:pt x="70" y="60"/>
                  </a:lnTo>
                  <a:lnTo>
                    <a:pt x="53" y="35"/>
                  </a:lnTo>
                  <a:lnTo>
                    <a:pt x="84" y="14"/>
                  </a:lnTo>
                  <a:lnTo>
                    <a:pt x="101" y="39"/>
                  </a:lnTo>
                  <a:lnTo>
                    <a:pt x="125" y="31"/>
                  </a:lnTo>
                  <a:lnTo>
                    <a:pt x="124" y="2"/>
                  </a:lnTo>
                  <a:lnTo>
                    <a:pt x="162" y="0"/>
                  </a:lnTo>
                  <a:close/>
                </a:path>
              </a:pathLst>
            </a:custGeom>
            <a:solidFill>
              <a:schemeClr val="accent2"/>
            </a:solidFill>
            <a:ln w="0">
              <a:noFill/>
              <a:prstDash val="solid"/>
              <a:round/>
              <a:headEnd/>
              <a:tailEnd/>
            </a:ln>
          </p:spPr>
          <p:txBody>
            <a:bodyPr vert="horz" wrap="square" lIns="68580" tIns="34290" rIns="68580" bIns="34290" numCol="1" anchor="t" anchorCtr="0" compatLnSpc="1">
              <a:prstTxWarp prst="textNoShape">
                <a:avLst/>
              </a:prstTxWarp>
            </a:bodyPr>
            <a:lstStyle/>
            <a:p>
              <a:pPr>
                <a:defRPr/>
              </a:pPr>
              <a:endParaRPr lang="en-US">
                <a:solidFill>
                  <a:prstClr val="black"/>
                </a:solidFill>
                <a:latin typeface="Roboto"/>
              </a:endParaRPr>
            </a:p>
          </p:txBody>
        </p:sp>
        <p:sp>
          <p:nvSpPr>
            <p:cNvPr id="98" name="Freeform 224">
              <a:extLst>
                <a:ext uri="{FF2B5EF4-FFF2-40B4-BE49-F238E27FC236}">
                  <a16:creationId xmlns:a16="http://schemas.microsoft.com/office/drawing/2014/main" id="{DC456D2F-71F3-4422-8FC6-77F24A8922AE}"/>
                </a:ext>
              </a:extLst>
            </p:cNvPr>
            <p:cNvSpPr>
              <a:spLocks/>
            </p:cNvSpPr>
            <p:nvPr/>
          </p:nvSpPr>
          <p:spPr bwMode="auto">
            <a:xfrm>
              <a:off x="6277621" y="4439133"/>
              <a:ext cx="118123" cy="118123"/>
            </a:xfrm>
            <a:custGeom>
              <a:avLst/>
              <a:gdLst>
                <a:gd name="T0" fmla="*/ 41 w 85"/>
                <a:gd name="T1" fmla="*/ 0 h 85"/>
                <a:gd name="T2" fmla="*/ 58 w 85"/>
                <a:gd name="T3" fmla="*/ 3 h 85"/>
                <a:gd name="T4" fmla="*/ 72 w 85"/>
                <a:gd name="T5" fmla="*/ 10 h 85"/>
                <a:gd name="T6" fmla="*/ 81 w 85"/>
                <a:gd name="T7" fmla="*/ 24 h 85"/>
                <a:gd name="T8" fmla="*/ 85 w 85"/>
                <a:gd name="T9" fmla="*/ 41 h 85"/>
                <a:gd name="T10" fmla="*/ 82 w 85"/>
                <a:gd name="T11" fmla="*/ 58 h 85"/>
                <a:gd name="T12" fmla="*/ 75 w 85"/>
                <a:gd name="T13" fmla="*/ 71 h 85"/>
                <a:gd name="T14" fmla="*/ 61 w 85"/>
                <a:gd name="T15" fmla="*/ 81 h 85"/>
                <a:gd name="T16" fmla="*/ 46 w 85"/>
                <a:gd name="T17" fmla="*/ 85 h 85"/>
                <a:gd name="T18" fmla="*/ 29 w 85"/>
                <a:gd name="T19" fmla="*/ 82 h 85"/>
                <a:gd name="T20" fmla="*/ 14 w 85"/>
                <a:gd name="T21" fmla="*/ 75 h 85"/>
                <a:gd name="T22" fmla="*/ 5 w 85"/>
                <a:gd name="T23" fmla="*/ 62 h 85"/>
                <a:gd name="T24" fmla="*/ 0 w 85"/>
                <a:gd name="T25" fmla="*/ 44 h 85"/>
                <a:gd name="T26" fmla="*/ 3 w 85"/>
                <a:gd name="T27" fmla="*/ 29 h 85"/>
                <a:gd name="T28" fmla="*/ 12 w 85"/>
                <a:gd name="T29" fmla="*/ 14 h 85"/>
                <a:gd name="T30" fmla="*/ 23 w 85"/>
                <a:gd name="T31" fmla="*/ 4 h 85"/>
                <a:gd name="T32" fmla="*/ 41 w 85"/>
                <a:gd name="T33"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5" h="85">
                  <a:moveTo>
                    <a:pt x="41" y="0"/>
                  </a:moveTo>
                  <a:lnTo>
                    <a:pt x="58" y="3"/>
                  </a:lnTo>
                  <a:lnTo>
                    <a:pt x="72" y="10"/>
                  </a:lnTo>
                  <a:lnTo>
                    <a:pt x="81" y="24"/>
                  </a:lnTo>
                  <a:lnTo>
                    <a:pt x="85" y="41"/>
                  </a:lnTo>
                  <a:lnTo>
                    <a:pt x="82" y="58"/>
                  </a:lnTo>
                  <a:lnTo>
                    <a:pt x="75" y="71"/>
                  </a:lnTo>
                  <a:lnTo>
                    <a:pt x="61" y="81"/>
                  </a:lnTo>
                  <a:lnTo>
                    <a:pt x="46" y="85"/>
                  </a:lnTo>
                  <a:lnTo>
                    <a:pt x="29" y="82"/>
                  </a:lnTo>
                  <a:lnTo>
                    <a:pt x="14" y="75"/>
                  </a:lnTo>
                  <a:lnTo>
                    <a:pt x="5" y="62"/>
                  </a:lnTo>
                  <a:lnTo>
                    <a:pt x="0" y="44"/>
                  </a:lnTo>
                  <a:lnTo>
                    <a:pt x="3" y="29"/>
                  </a:lnTo>
                  <a:lnTo>
                    <a:pt x="12" y="14"/>
                  </a:lnTo>
                  <a:lnTo>
                    <a:pt x="23" y="4"/>
                  </a:lnTo>
                  <a:lnTo>
                    <a:pt x="41" y="0"/>
                  </a:lnTo>
                  <a:close/>
                </a:path>
              </a:pathLst>
            </a:custGeom>
            <a:solidFill>
              <a:schemeClr val="accent2"/>
            </a:solidFill>
            <a:ln w="0">
              <a:noFill/>
              <a:prstDash val="solid"/>
              <a:round/>
              <a:headEnd/>
              <a:tailEnd/>
            </a:ln>
          </p:spPr>
          <p:txBody>
            <a:bodyPr vert="horz" wrap="square" lIns="68580" tIns="34290" rIns="68580" bIns="34290" numCol="1" anchor="t" anchorCtr="0" compatLnSpc="1">
              <a:prstTxWarp prst="textNoShape">
                <a:avLst/>
              </a:prstTxWarp>
            </a:bodyPr>
            <a:lstStyle/>
            <a:p>
              <a:pPr>
                <a:defRPr/>
              </a:pPr>
              <a:endParaRPr lang="en-US">
                <a:solidFill>
                  <a:prstClr val="black"/>
                </a:solidFill>
                <a:latin typeface="Roboto"/>
              </a:endParaRPr>
            </a:p>
          </p:txBody>
        </p:sp>
        <p:sp>
          <p:nvSpPr>
            <p:cNvPr id="99" name="Freeform 225">
              <a:extLst>
                <a:ext uri="{FF2B5EF4-FFF2-40B4-BE49-F238E27FC236}">
                  <a16:creationId xmlns:a16="http://schemas.microsoft.com/office/drawing/2014/main" id="{4759A799-B9B6-4495-A2D5-221E2B837B6A}"/>
                </a:ext>
              </a:extLst>
            </p:cNvPr>
            <p:cNvSpPr>
              <a:spLocks noEditPoints="1"/>
            </p:cNvSpPr>
            <p:nvPr/>
          </p:nvSpPr>
          <p:spPr bwMode="auto">
            <a:xfrm>
              <a:off x="6502749" y="4222343"/>
              <a:ext cx="170931" cy="170931"/>
            </a:xfrm>
            <a:custGeom>
              <a:avLst/>
              <a:gdLst>
                <a:gd name="T0" fmla="*/ 46 w 123"/>
                <a:gd name="T1" fmla="*/ 30 h 123"/>
                <a:gd name="T2" fmla="*/ 29 w 123"/>
                <a:gd name="T3" fmla="*/ 50 h 123"/>
                <a:gd name="T4" fmla="*/ 30 w 123"/>
                <a:gd name="T5" fmla="*/ 77 h 123"/>
                <a:gd name="T6" fmla="*/ 50 w 123"/>
                <a:gd name="T7" fmla="*/ 94 h 123"/>
                <a:gd name="T8" fmla="*/ 78 w 123"/>
                <a:gd name="T9" fmla="*/ 93 h 123"/>
                <a:gd name="T10" fmla="*/ 95 w 123"/>
                <a:gd name="T11" fmla="*/ 73 h 123"/>
                <a:gd name="T12" fmla="*/ 93 w 123"/>
                <a:gd name="T13" fmla="*/ 46 h 123"/>
                <a:gd name="T14" fmla="*/ 74 w 123"/>
                <a:gd name="T15" fmla="*/ 29 h 123"/>
                <a:gd name="T16" fmla="*/ 66 w 123"/>
                <a:gd name="T17" fmla="*/ 0 h 123"/>
                <a:gd name="T18" fmla="*/ 72 w 123"/>
                <a:gd name="T19" fmla="*/ 13 h 123"/>
                <a:gd name="T20" fmla="*/ 83 w 123"/>
                <a:gd name="T21" fmla="*/ 3 h 123"/>
                <a:gd name="T22" fmla="*/ 91 w 123"/>
                <a:gd name="T23" fmla="*/ 21 h 123"/>
                <a:gd name="T24" fmla="*/ 99 w 123"/>
                <a:gd name="T25" fmla="*/ 28 h 123"/>
                <a:gd name="T26" fmla="*/ 117 w 123"/>
                <a:gd name="T27" fmla="*/ 34 h 123"/>
                <a:gd name="T28" fmla="*/ 109 w 123"/>
                <a:gd name="T29" fmla="*/ 46 h 123"/>
                <a:gd name="T30" fmla="*/ 123 w 123"/>
                <a:gd name="T31" fmla="*/ 51 h 123"/>
                <a:gd name="T32" fmla="*/ 112 w 123"/>
                <a:gd name="T33" fmla="*/ 67 h 123"/>
                <a:gd name="T34" fmla="*/ 109 w 123"/>
                <a:gd name="T35" fmla="*/ 77 h 123"/>
                <a:gd name="T36" fmla="*/ 113 w 123"/>
                <a:gd name="T37" fmla="*/ 97 h 123"/>
                <a:gd name="T38" fmla="*/ 99 w 123"/>
                <a:gd name="T39" fmla="*/ 96 h 123"/>
                <a:gd name="T40" fmla="*/ 102 w 123"/>
                <a:gd name="T41" fmla="*/ 109 h 123"/>
                <a:gd name="T42" fmla="*/ 83 w 123"/>
                <a:gd name="T43" fmla="*/ 108 h 123"/>
                <a:gd name="T44" fmla="*/ 72 w 123"/>
                <a:gd name="T45" fmla="*/ 110 h 123"/>
                <a:gd name="T46" fmla="*/ 58 w 123"/>
                <a:gd name="T47" fmla="*/ 123 h 123"/>
                <a:gd name="T48" fmla="*/ 51 w 123"/>
                <a:gd name="T49" fmla="*/ 111 h 123"/>
                <a:gd name="T50" fmla="*/ 41 w 123"/>
                <a:gd name="T51" fmla="*/ 121 h 123"/>
                <a:gd name="T52" fmla="*/ 33 w 123"/>
                <a:gd name="T53" fmla="*/ 102 h 123"/>
                <a:gd name="T54" fmla="*/ 24 w 123"/>
                <a:gd name="T55" fmla="*/ 96 h 123"/>
                <a:gd name="T56" fmla="*/ 6 w 123"/>
                <a:gd name="T57" fmla="*/ 89 h 123"/>
                <a:gd name="T58" fmla="*/ 15 w 123"/>
                <a:gd name="T59" fmla="*/ 77 h 123"/>
                <a:gd name="T60" fmla="*/ 0 w 123"/>
                <a:gd name="T61" fmla="*/ 73 h 123"/>
                <a:gd name="T62" fmla="*/ 12 w 123"/>
                <a:gd name="T63" fmla="*/ 56 h 123"/>
                <a:gd name="T64" fmla="*/ 13 w 123"/>
                <a:gd name="T65" fmla="*/ 46 h 123"/>
                <a:gd name="T66" fmla="*/ 9 w 123"/>
                <a:gd name="T67" fmla="*/ 28 h 123"/>
                <a:gd name="T68" fmla="*/ 24 w 123"/>
                <a:gd name="T69" fmla="*/ 29 h 123"/>
                <a:gd name="T70" fmla="*/ 21 w 123"/>
                <a:gd name="T71" fmla="*/ 15 h 123"/>
                <a:gd name="T72" fmla="*/ 41 w 123"/>
                <a:gd name="T73" fmla="*/ 16 h 123"/>
                <a:gd name="T74" fmla="*/ 51 w 123"/>
                <a:gd name="T75" fmla="*/ 13 h 123"/>
                <a:gd name="T76" fmla="*/ 66 w 123"/>
                <a:gd name="T77"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23" h="123">
                  <a:moveTo>
                    <a:pt x="59" y="28"/>
                  </a:moveTo>
                  <a:lnTo>
                    <a:pt x="46" y="30"/>
                  </a:lnTo>
                  <a:lnTo>
                    <a:pt x="36" y="38"/>
                  </a:lnTo>
                  <a:lnTo>
                    <a:pt x="29" y="50"/>
                  </a:lnTo>
                  <a:lnTo>
                    <a:pt x="27" y="64"/>
                  </a:lnTo>
                  <a:lnTo>
                    <a:pt x="30" y="77"/>
                  </a:lnTo>
                  <a:lnTo>
                    <a:pt x="38" y="88"/>
                  </a:lnTo>
                  <a:lnTo>
                    <a:pt x="50" y="94"/>
                  </a:lnTo>
                  <a:lnTo>
                    <a:pt x="63" y="97"/>
                  </a:lnTo>
                  <a:lnTo>
                    <a:pt x="78" y="93"/>
                  </a:lnTo>
                  <a:lnTo>
                    <a:pt x="88" y="85"/>
                  </a:lnTo>
                  <a:lnTo>
                    <a:pt x="95" y="73"/>
                  </a:lnTo>
                  <a:lnTo>
                    <a:pt x="96" y="60"/>
                  </a:lnTo>
                  <a:lnTo>
                    <a:pt x="93" y="46"/>
                  </a:lnTo>
                  <a:lnTo>
                    <a:pt x="84" y="35"/>
                  </a:lnTo>
                  <a:lnTo>
                    <a:pt x="74" y="29"/>
                  </a:lnTo>
                  <a:lnTo>
                    <a:pt x="59" y="28"/>
                  </a:lnTo>
                  <a:close/>
                  <a:moveTo>
                    <a:pt x="66" y="0"/>
                  </a:moveTo>
                  <a:lnTo>
                    <a:pt x="67" y="12"/>
                  </a:lnTo>
                  <a:lnTo>
                    <a:pt x="72" y="13"/>
                  </a:lnTo>
                  <a:lnTo>
                    <a:pt x="78" y="15"/>
                  </a:lnTo>
                  <a:lnTo>
                    <a:pt x="83" y="3"/>
                  </a:lnTo>
                  <a:lnTo>
                    <a:pt x="96" y="11"/>
                  </a:lnTo>
                  <a:lnTo>
                    <a:pt x="91" y="21"/>
                  </a:lnTo>
                  <a:lnTo>
                    <a:pt x="95" y="25"/>
                  </a:lnTo>
                  <a:lnTo>
                    <a:pt x="99" y="28"/>
                  </a:lnTo>
                  <a:lnTo>
                    <a:pt x="109" y="21"/>
                  </a:lnTo>
                  <a:lnTo>
                    <a:pt x="117" y="34"/>
                  </a:lnTo>
                  <a:lnTo>
                    <a:pt x="108" y="41"/>
                  </a:lnTo>
                  <a:lnTo>
                    <a:pt x="109" y="46"/>
                  </a:lnTo>
                  <a:lnTo>
                    <a:pt x="110" y="51"/>
                  </a:lnTo>
                  <a:lnTo>
                    <a:pt x="123" y="51"/>
                  </a:lnTo>
                  <a:lnTo>
                    <a:pt x="123" y="66"/>
                  </a:lnTo>
                  <a:lnTo>
                    <a:pt x="112" y="67"/>
                  </a:lnTo>
                  <a:lnTo>
                    <a:pt x="110" y="72"/>
                  </a:lnTo>
                  <a:lnTo>
                    <a:pt x="109" y="77"/>
                  </a:lnTo>
                  <a:lnTo>
                    <a:pt x="121" y="83"/>
                  </a:lnTo>
                  <a:lnTo>
                    <a:pt x="113" y="97"/>
                  </a:lnTo>
                  <a:lnTo>
                    <a:pt x="102" y="90"/>
                  </a:lnTo>
                  <a:lnTo>
                    <a:pt x="99" y="96"/>
                  </a:lnTo>
                  <a:lnTo>
                    <a:pt x="95" y="98"/>
                  </a:lnTo>
                  <a:lnTo>
                    <a:pt x="102" y="109"/>
                  </a:lnTo>
                  <a:lnTo>
                    <a:pt x="89" y="118"/>
                  </a:lnTo>
                  <a:lnTo>
                    <a:pt x="83" y="108"/>
                  </a:lnTo>
                  <a:lnTo>
                    <a:pt x="78" y="109"/>
                  </a:lnTo>
                  <a:lnTo>
                    <a:pt x="72" y="110"/>
                  </a:lnTo>
                  <a:lnTo>
                    <a:pt x="72" y="123"/>
                  </a:lnTo>
                  <a:lnTo>
                    <a:pt x="58" y="123"/>
                  </a:lnTo>
                  <a:lnTo>
                    <a:pt x="57" y="111"/>
                  </a:lnTo>
                  <a:lnTo>
                    <a:pt x="51" y="111"/>
                  </a:lnTo>
                  <a:lnTo>
                    <a:pt x="46" y="109"/>
                  </a:lnTo>
                  <a:lnTo>
                    <a:pt x="41" y="121"/>
                  </a:lnTo>
                  <a:lnTo>
                    <a:pt x="27" y="113"/>
                  </a:lnTo>
                  <a:lnTo>
                    <a:pt x="33" y="102"/>
                  </a:lnTo>
                  <a:lnTo>
                    <a:pt x="28" y="100"/>
                  </a:lnTo>
                  <a:lnTo>
                    <a:pt x="24" y="96"/>
                  </a:lnTo>
                  <a:lnTo>
                    <a:pt x="15" y="102"/>
                  </a:lnTo>
                  <a:lnTo>
                    <a:pt x="6" y="89"/>
                  </a:lnTo>
                  <a:lnTo>
                    <a:pt x="16" y="83"/>
                  </a:lnTo>
                  <a:lnTo>
                    <a:pt x="15" y="77"/>
                  </a:lnTo>
                  <a:lnTo>
                    <a:pt x="12" y="72"/>
                  </a:lnTo>
                  <a:lnTo>
                    <a:pt x="0" y="73"/>
                  </a:lnTo>
                  <a:lnTo>
                    <a:pt x="0" y="58"/>
                  </a:lnTo>
                  <a:lnTo>
                    <a:pt x="12" y="56"/>
                  </a:lnTo>
                  <a:lnTo>
                    <a:pt x="12" y="51"/>
                  </a:lnTo>
                  <a:lnTo>
                    <a:pt x="13" y="46"/>
                  </a:lnTo>
                  <a:lnTo>
                    <a:pt x="3" y="41"/>
                  </a:lnTo>
                  <a:lnTo>
                    <a:pt x="9" y="28"/>
                  </a:lnTo>
                  <a:lnTo>
                    <a:pt x="21" y="33"/>
                  </a:lnTo>
                  <a:lnTo>
                    <a:pt x="24" y="29"/>
                  </a:lnTo>
                  <a:lnTo>
                    <a:pt x="28" y="25"/>
                  </a:lnTo>
                  <a:lnTo>
                    <a:pt x="21" y="15"/>
                  </a:lnTo>
                  <a:lnTo>
                    <a:pt x="34" y="7"/>
                  </a:lnTo>
                  <a:lnTo>
                    <a:pt x="41" y="16"/>
                  </a:lnTo>
                  <a:lnTo>
                    <a:pt x="46" y="15"/>
                  </a:lnTo>
                  <a:lnTo>
                    <a:pt x="51" y="13"/>
                  </a:lnTo>
                  <a:lnTo>
                    <a:pt x="50" y="0"/>
                  </a:lnTo>
                  <a:lnTo>
                    <a:pt x="66" y="0"/>
                  </a:lnTo>
                  <a:close/>
                </a:path>
              </a:pathLst>
            </a:custGeom>
            <a:solidFill>
              <a:schemeClr val="bg1">
                <a:lumMod val="65000"/>
              </a:schemeClr>
            </a:solidFill>
            <a:ln w="0">
              <a:noFill/>
              <a:prstDash val="solid"/>
              <a:round/>
              <a:headEnd/>
              <a:tailEnd/>
            </a:ln>
          </p:spPr>
          <p:txBody>
            <a:bodyPr vert="horz" wrap="square" lIns="68580" tIns="34290" rIns="68580" bIns="34290" numCol="1" anchor="t" anchorCtr="0" compatLnSpc="1">
              <a:prstTxWarp prst="textNoShape">
                <a:avLst/>
              </a:prstTxWarp>
            </a:bodyPr>
            <a:lstStyle/>
            <a:p>
              <a:pPr>
                <a:defRPr/>
              </a:pPr>
              <a:endParaRPr lang="en-US">
                <a:solidFill>
                  <a:prstClr val="black"/>
                </a:solidFill>
                <a:latin typeface="Roboto"/>
              </a:endParaRPr>
            </a:p>
          </p:txBody>
        </p:sp>
        <p:sp>
          <p:nvSpPr>
            <p:cNvPr id="100" name="Freeform 226">
              <a:extLst>
                <a:ext uri="{FF2B5EF4-FFF2-40B4-BE49-F238E27FC236}">
                  <a16:creationId xmlns:a16="http://schemas.microsoft.com/office/drawing/2014/main" id="{9D083D7B-EDE4-4626-AAFF-9AEE7799523A}"/>
                </a:ext>
              </a:extLst>
            </p:cNvPr>
            <p:cNvSpPr>
              <a:spLocks/>
            </p:cNvSpPr>
            <p:nvPr/>
          </p:nvSpPr>
          <p:spPr bwMode="auto">
            <a:xfrm>
              <a:off x="6563895" y="4284879"/>
              <a:ext cx="48639" cy="48639"/>
            </a:xfrm>
            <a:custGeom>
              <a:avLst/>
              <a:gdLst>
                <a:gd name="T0" fmla="*/ 17 w 35"/>
                <a:gd name="T1" fmla="*/ 0 h 35"/>
                <a:gd name="T2" fmla="*/ 22 w 35"/>
                <a:gd name="T3" fmla="*/ 0 h 35"/>
                <a:gd name="T4" fmla="*/ 27 w 35"/>
                <a:gd name="T5" fmla="*/ 2 h 35"/>
                <a:gd name="T6" fmla="*/ 31 w 35"/>
                <a:gd name="T7" fmla="*/ 6 h 35"/>
                <a:gd name="T8" fmla="*/ 34 w 35"/>
                <a:gd name="T9" fmla="*/ 10 h 35"/>
                <a:gd name="T10" fmla="*/ 35 w 35"/>
                <a:gd name="T11" fmla="*/ 15 h 35"/>
                <a:gd name="T12" fmla="*/ 35 w 35"/>
                <a:gd name="T13" fmla="*/ 22 h 35"/>
                <a:gd name="T14" fmla="*/ 32 w 35"/>
                <a:gd name="T15" fmla="*/ 26 h 35"/>
                <a:gd name="T16" fmla="*/ 28 w 35"/>
                <a:gd name="T17" fmla="*/ 30 h 35"/>
                <a:gd name="T18" fmla="*/ 24 w 35"/>
                <a:gd name="T19" fmla="*/ 34 h 35"/>
                <a:gd name="T20" fmla="*/ 19 w 35"/>
                <a:gd name="T21" fmla="*/ 35 h 35"/>
                <a:gd name="T22" fmla="*/ 13 w 35"/>
                <a:gd name="T23" fmla="*/ 34 h 35"/>
                <a:gd name="T24" fmla="*/ 9 w 35"/>
                <a:gd name="T25" fmla="*/ 31 h 35"/>
                <a:gd name="T26" fmla="*/ 3 w 35"/>
                <a:gd name="T27" fmla="*/ 28 h 35"/>
                <a:gd name="T28" fmla="*/ 1 w 35"/>
                <a:gd name="T29" fmla="*/ 23 h 35"/>
                <a:gd name="T30" fmla="*/ 0 w 35"/>
                <a:gd name="T31" fmla="*/ 18 h 35"/>
                <a:gd name="T32" fmla="*/ 1 w 35"/>
                <a:gd name="T33" fmla="*/ 13 h 35"/>
                <a:gd name="T34" fmla="*/ 3 w 35"/>
                <a:gd name="T35" fmla="*/ 8 h 35"/>
                <a:gd name="T36" fmla="*/ 6 w 35"/>
                <a:gd name="T37" fmla="*/ 4 h 35"/>
                <a:gd name="T38" fmla="*/ 11 w 35"/>
                <a:gd name="T39" fmla="*/ 1 h 35"/>
                <a:gd name="T40" fmla="*/ 17 w 35"/>
                <a:gd name="T41"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5" h="35">
                  <a:moveTo>
                    <a:pt x="17" y="0"/>
                  </a:moveTo>
                  <a:lnTo>
                    <a:pt x="22" y="0"/>
                  </a:lnTo>
                  <a:lnTo>
                    <a:pt x="27" y="2"/>
                  </a:lnTo>
                  <a:lnTo>
                    <a:pt x="31" y="6"/>
                  </a:lnTo>
                  <a:lnTo>
                    <a:pt x="34" y="10"/>
                  </a:lnTo>
                  <a:lnTo>
                    <a:pt x="35" y="15"/>
                  </a:lnTo>
                  <a:lnTo>
                    <a:pt x="35" y="22"/>
                  </a:lnTo>
                  <a:lnTo>
                    <a:pt x="32" y="26"/>
                  </a:lnTo>
                  <a:lnTo>
                    <a:pt x="28" y="30"/>
                  </a:lnTo>
                  <a:lnTo>
                    <a:pt x="24" y="34"/>
                  </a:lnTo>
                  <a:lnTo>
                    <a:pt x="19" y="35"/>
                  </a:lnTo>
                  <a:lnTo>
                    <a:pt x="13" y="34"/>
                  </a:lnTo>
                  <a:lnTo>
                    <a:pt x="9" y="31"/>
                  </a:lnTo>
                  <a:lnTo>
                    <a:pt x="3" y="28"/>
                  </a:lnTo>
                  <a:lnTo>
                    <a:pt x="1" y="23"/>
                  </a:lnTo>
                  <a:lnTo>
                    <a:pt x="0" y="18"/>
                  </a:lnTo>
                  <a:lnTo>
                    <a:pt x="1" y="13"/>
                  </a:lnTo>
                  <a:lnTo>
                    <a:pt x="3" y="8"/>
                  </a:lnTo>
                  <a:lnTo>
                    <a:pt x="6" y="4"/>
                  </a:lnTo>
                  <a:lnTo>
                    <a:pt x="11" y="1"/>
                  </a:lnTo>
                  <a:lnTo>
                    <a:pt x="17" y="0"/>
                  </a:lnTo>
                  <a:close/>
                </a:path>
              </a:pathLst>
            </a:custGeom>
            <a:solidFill>
              <a:schemeClr val="bg1">
                <a:lumMod val="65000"/>
              </a:schemeClr>
            </a:solidFill>
            <a:ln w="0">
              <a:noFill/>
              <a:prstDash val="solid"/>
              <a:round/>
              <a:headEnd/>
              <a:tailEnd/>
            </a:ln>
          </p:spPr>
          <p:txBody>
            <a:bodyPr vert="horz" wrap="square" lIns="68580" tIns="34290" rIns="68580" bIns="34290" numCol="1" anchor="t" anchorCtr="0" compatLnSpc="1">
              <a:prstTxWarp prst="textNoShape">
                <a:avLst/>
              </a:prstTxWarp>
            </a:bodyPr>
            <a:lstStyle/>
            <a:p>
              <a:pPr>
                <a:defRPr/>
              </a:pPr>
              <a:endParaRPr lang="en-US">
                <a:solidFill>
                  <a:prstClr val="black"/>
                </a:solidFill>
                <a:latin typeface="Roboto"/>
              </a:endParaRPr>
            </a:p>
          </p:txBody>
        </p:sp>
        <p:sp>
          <p:nvSpPr>
            <p:cNvPr id="101" name="Freeform 227">
              <a:extLst>
                <a:ext uri="{FF2B5EF4-FFF2-40B4-BE49-F238E27FC236}">
                  <a16:creationId xmlns:a16="http://schemas.microsoft.com/office/drawing/2014/main" id="{E49EB38A-2520-492A-AA6F-D8DB69CCCF3F}"/>
                </a:ext>
              </a:extLst>
            </p:cNvPr>
            <p:cNvSpPr>
              <a:spLocks noEditPoints="1"/>
            </p:cNvSpPr>
            <p:nvPr/>
          </p:nvSpPr>
          <p:spPr bwMode="auto">
            <a:xfrm>
              <a:off x="6219255" y="4911624"/>
              <a:ext cx="193166" cy="193166"/>
            </a:xfrm>
            <a:custGeom>
              <a:avLst/>
              <a:gdLst>
                <a:gd name="T0" fmla="*/ 52 w 139"/>
                <a:gd name="T1" fmla="*/ 34 h 139"/>
                <a:gd name="T2" fmla="*/ 33 w 139"/>
                <a:gd name="T3" fmla="*/ 57 h 139"/>
                <a:gd name="T4" fmla="*/ 34 w 139"/>
                <a:gd name="T5" fmla="*/ 87 h 139"/>
                <a:gd name="T6" fmla="*/ 56 w 139"/>
                <a:gd name="T7" fmla="*/ 106 h 139"/>
                <a:gd name="T8" fmla="*/ 86 w 139"/>
                <a:gd name="T9" fmla="*/ 104 h 139"/>
                <a:gd name="T10" fmla="*/ 106 w 139"/>
                <a:gd name="T11" fmla="*/ 83 h 139"/>
                <a:gd name="T12" fmla="*/ 105 w 139"/>
                <a:gd name="T13" fmla="*/ 53 h 139"/>
                <a:gd name="T14" fmla="*/ 83 w 139"/>
                <a:gd name="T15" fmla="*/ 33 h 139"/>
                <a:gd name="T16" fmla="*/ 75 w 139"/>
                <a:gd name="T17" fmla="*/ 0 h 139"/>
                <a:gd name="T18" fmla="*/ 81 w 139"/>
                <a:gd name="T19" fmla="*/ 15 h 139"/>
                <a:gd name="T20" fmla="*/ 93 w 139"/>
                <a:gd name="T21" fmla="*/ 4 h 139"/>
                <a:gd name="T22" fmla="*/ 102 w 139"/>
                <a:gd name="T23" fmla="*/ 24 h 139"/>
                <a:gd name="T24" fmla="*/ 111 w 139"/>
                <a:gd name="T25" fmla="*/ 32 h 139"/>
                <a:gd name="T26" fmla="*/ 132 w 139"/>
                <a:gd name="T27" fmla="*/ 38 h 139"/>
                <a:gd name="T28" fmla="*/ 123 w 139"/>
                <a:gd name="T29" fmla="*/ 51 h 139"/>
                <a:gd name="T30" fmla="*/ 138 w 139"/>
                <a:gd name="T31" fmla="*/ 57 h 139"/>
                <a:gd name="T32" fmla="*/ 126 w 139"/>
                <a:gd name="T33" fmla="*/ 75 h 139"/>
                <a:gd name="T34" fmla="*/ 123 w 139"/>
                <a:gd name="T35" fmla="*/ 87 h 139"/>
                <a:gd name="T36" fmla="*/ 127 w 139"/>
                <a:gd name="T37" fmla="*/ 108 h 139"/>
                <a:gd name="T38" fmla="*/ 111 w 139"/>
                <a:gd name="T39" fmla="*/ 106 h 139"/>
                <a:gd name="T40" fmla="*/ 114 w 139"/>
                <a:gd name="T41" fmla="*/ 122 h 139"/>
                <a:gd name="T42" fmla="*/ 93 w 139"/>
                <a:gd name="T43" fmla="*/ 121 h 139"/>
                <a:gd name="T44" fmla="*/ 81 w 139"/>
                <a:gd name="T45" fmla="*/ 124 h 139"/>
                <a:gd name="T46" fmla="*/ 64 w 139"/>
                <a:gd name="T47" fmla="*/ 139 h 139"/>
                <a:gd name="T48" fmla="*/ 58 w 139"/>
                <a:gd name="T49" fmla="*/ 125 h 139"/>
                <a:gd name="T50" fmla="*/ 46 w 139"/>
                <a:gd name="T51" fmla="*/ 135 h 139"/>
                <a:gd name="T52" fmla="*/ 37 w 139"/>
                <a:gd name="T53" fmla="*/ 114 h 139"/>
                <a:gd name="T54" fmla="*/ 27 w 139"/>
                <a:gd name="T55" fmla="*/ 106 h 139"/>
                <a:gd name="T56" fmla="*/ 7 w 139"/>
                <a:gd name="T57" fmla="*/ 100 h 139"/>
                <a:gd name="T58" fmla="*/ 16 w 139"/>
                <a:gd name="T59" fmla="*/ 87 h 139"/>
                <a:gd name="T60" fmla="*/ 1 w 139"/>
                <a:gd name="T61" fmla="*/ 82 h 139"/>
                <a:gd name="T62" fmla="*/ 13 w 139"/>
                <a:gd name="T63" fmla="*/ 63 h 139"/>
                <a:gd name="T64" fmla="*/ 16 w 139"/>
                <a:gd name="T65" fmla="*/ 51 h 139"/>
                <a:gd name="T66" fmla="*/ 12 w 139"/>
                <a:gd name="T67" fmla="*/ 31 h 139"/>
                <a:gd name="T68" fmla="*/ 27 w 139"/>
                <a:gd name="T69" fmla="*/ 32 h 139"/>
                <a:gd name="T70" fmla="*/ 25 w 139"/>
                <a:gd name="T71" fmla="*/ 16 h 139"/>
                <a:gd name="T72" fmla="*/ 46 w 139"/>
                <a:gd name="T73" fmla="*/ 19 h 139"/>
                <a:gd name="T74" fmla="*/ 58 w 139"/>
                <a:gd name="T75" fmla="*/ 15 h 139"/>
                <a:gd name="T76" fmla="*/ 75 w 139"/>
                <a:gd name="T77" fmla="*/ 0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39" h="139">
                  <a:moveTo>
                    <a:pt x="67" y="31"/>
                  </a:moveTo>
                  <a:lnTo>
                    <a:pt x="52" y="34"/>
                  </a:lnTo>
                  <a:lnTo>
                    <a:pt x="41" y="44"/>
                  </a:lnTo>
                  <a:lnTo>
                    <a:pt x="33" y="57"/>
                  </a:lnTo>
                  <a:lnTo>
                    <a:pt x="30" y="71"/>
                  </a:lnTo>
                  <a:lnTo>
                    <a:pt x="34" y="87"/>
                  </a:lnTo>
                  <a:lnTo>
                    <a:pt x="43" y="99"/>
                  </a:lnTo>
                  <a:lnTo>
                    <a:pt x="56" y="106"/>
                  </a:lnTo>
                  <a:lnTo>
                    <a:pt x="72" y="108"/>
                  </a:lnTo>
                  <a:lnTo>
                    <a:pt x="86" y="104"/>
                  </a:lnTo>
                  <a:lnTo>
                    <a:pt x="98" y="95"/>
                  </a:lnTo>
                  <a:lnTo>
                    <a:pt x="106" y="83"/>
                  </a:lnTo>
                  <a:lnTo>
                    <a:pt x="109" y="67"/>
                  </a:lnTo>
                  <a:lnTo>
                    <a:pt x="105" y="53"/>
                  </a:lnTo>
                  <a:lnTo>
                    <a:pt x="96" y="40"/>
                  </a:lnTo>
                  <a:lnTo>
                    <a:pt x="83" y="33"/>
                  </a:lnTo>
                  <a:lnTo>
                    <a:pt x="67" y="31"/>
                  </a:lnTo>
                  <a:close/>
                  <a:moveTo>
                    <a:pt x="75" y="0"/>
                  </a:moveTo>
                  <a:lnTo>
                    <a:pt x="75" y="14"/>
                  </a:lnTo>
                  <a:lnTo>
                    <a:pt x="81" y="15"/>
                  </a:lnTo>
                  <a:lnTo>
                    <a:pt x="86" y="16"/>
                  </a:lnTo>
                  <a:lnTo>
                    <a:pt x="93" y="4"/>
                  </a:lnTo>
                  <a:lnTo>
                    <a:pt x="109" y="11"/>
                  </a:lnTo>
                  <a:lnTo>
                    <a:pt x="102" y="24"/>
                  </a:lnTo>
                  <a:lnTo>
                    <a:pt x="107" y="28"/>
                  </a:lnTo>
                  <a:lnTo>
                    <a:pt x="111" y="32"/>
                  </a:lnTo>
                  <a:lnTo>
                    <a:pt x="123" y="24"/>
                  </a:lnTo>
                  <a:lnTo>
                    <a:pt x="132" y="38"/>
                  </a:lnTo>
                  <a:lnTo>
                    <a:pt x="120" y="46"/>
                  </a:lnTo>
                  <a:lnTo>
                    <a:pt x="123" y="51"/>
                  </a:lnTo>
                  <a:lnTo>
                    <a:pt x="124" y="58"/>
                  </a:lnTo>
                  <a:lnTo>
                    <a:pt x="138" y="57"/>
                  </a:lnTo>
                  <a:lnTo>
                    <a:pt x="139" y="74"/>
                  </a:lnTo>
                  <a:lnTo>
                    <a:pt x="126" y="75"/>
                  </a:lnTo>
                  <a:lnTo>
                    <a:pt x="124" y="80"/>
                  </a:lnTo>
                  <a:lnTo>
                    <a:pt x="123" y="87"/>
                  </a:lnTo>
                  <a:lnTo>
                    <a:pt x="135" y="92"/>
                  </a:lnTo>
                  <a:lnTo>
                    <a:pt x="127" y="108"/>
                  </a:lnTo>
                  <a:lnTo>
                    <a:pt x="115" y="103"/>
                  </a:lnTo>
                  <a:lnTo>
                    <a:pt x="111" y="106"/>
                  </a:lnTo>
                  <a:lnTo>
                    <a:pt x="107" y="110"/>
                  </a:lnTo>
                  <a:lnTo>
                    <a:pt x="114" y="122"/>
                  </a:lnTo>
                  <a:lnTo>
                    <a:pt x="100" y="131"/>
                  </a:lnTo>
                  <a:lnTo>
                    <a:pt x="93" y="121"/>
                  </a:lnTo>
                  <a:lnTo>
                    <a:pt x="86" y="122"/>
                  </a:lnTo>
                  <a:lnTo>
                    <a:pt x="81" y="124"/>
                  </a:lnTo>
                  <a:lnTo>
                    <a:pt x="83" y="138"/>
                  </a:lnTo>
                  <a:lnTo>
                    <a:pt x="64" y="139"/>
                  </a:lnTo>
                  <a:lnTo>
                    <a:pt x="64" y="125"/>
                  </a:lnTo>
                  <a:lnTo>
                    <a:pt x="58" y="125"/>
                  </a:lnTo>
                  <a:lnTo>
                    <a:pt x="52" y="122"/>
                  </a:lnTo>
                  <a:lnTo>
                    <a:pt x="46" y="135"/>
                  </a:lnTo>
                  <a:lnTo>
                    <a:pt x="30" y="127"/>
                  </a:lnTo>
                  <a:lnTo>
                    <a:pt x="37" y="114"/>
                  </a:lnTo>
                  <a:lnTo>
                    <a:pt x="31" y="112"/>
                  </a:lnTo>
                  <a:lnTo>
                    <a:pt x="27" y="106"/>
                  </a:lnTo>
                  <a:lnTo>
                    <a:pt x="16" y="114"/>
                  </a:lnTo>
                  <a:lnTo>
                    <a:pt x="7" y="100"/>
                  </a:lnTo>
                  <a:lnTo>
                    <a:pt x="18" y="92"/>
                  </a:lnTo>
                  <a:lnTo>
                    <a:pt x="16" y="87"/>
                  </a:lnTo>
                  <a:lnTo>
                    <a:pt x="14" y="82"/>
                  </a:lnTo>
                  <a:lnTo>
                    <a:pt x="1" y="82"/>
                  </a:lnTo>
                  <a:lnTo>
                    <a:pt x="0" y="65"/>
                  </a:lnTo>
                  <a:lnTo>
                    <a:pt x="13" y="63"/>
                  </a:lnTo>
                  <a:lnTo>
                    <a:pt x="14" y="58"/>
                  </a:lnTo>
                  <a:lnTo>
                    <a:pt x="16" y="51"/>
                  </a:lnTo>
                  <a:lnTo>
                    <a:pt x="4" y="46"/>
                  </a:lnTo>
                  <a:lnTo>
                    <a:pt x="12" y="31"/>
                  </a:lnTo>
                  <a:lnTo>
                    <a:pt x="24" y="37"/>
                  </a:lnTo>
                  <a:lnTo>
                    <a:pt x="27" y="32"/>
                  </a:lnTo>
                  <a:lnTo>
                    <a:pt x="31" y="28"/>
                  </a:lnTo>
                  <a:lnTo>
                    <a:pt x="25" y="16"/>
                  </a:lnTo>
                  <a:lnTo>
                    <a:pt x="39" y="7"/>
                  </a:lnTo>
                  <a:lnTo>
                    <a:pt x="46" y="19"/>
                  </a:lnTo>
                  <a:lnTo>
                    <a:pt x="52" y="16"/>
                  </a:lnTo>
                  <a:lnTo>
                    <a:pt x="58" y="15"/>
                  </a:lnTo>
                  <a:lnTo>
                    <a:pt x="56" y="0"/>
                  </a:lnTo>
                  <a:lnTo>
                    <a:pt x="75" y="0"/>
                  </a:lnTo>
                  <a:close/>
                </a:path>
              </a:pathLst>
            </a:custGeom>
            <a:solidFill>
              <a:schemeClr val="accent6"/>
            </a:solidFill>
            <a:ln w="0">
              <a:noFill/>
              <a:prstDash val="solid"/>
              <a:round/>
              <a:headEnd/>
              <a:tailEnd/>
            </a:ln>
          </p:spPr>
          <p:txBody>
            <a:bodyPr vert="horz" wrap="square" lIns="68580" tIns="34290" rIns="68580" bIns="34290" numCol="1" anchor="t" anchorCtr="0" compatLnSpc="1">
              <a:prstTxWarp prst="textNoShape">
                <a:avLst/>
              </a:prstTxWarp>
            </a:bodyPr>
            <a:lstStyle/>
            <a:p>
              <a:pPr>
                <a:defRPr/>
              </a:pPr>
              <a:endParaRPr lang="en-US">
                <a:solidFill>
                  <a:prstClr val="black"/>
                </a:solidFill>
                <a:latin typeface="Roboto"/>
              </a:endParaRPr>
            </a:p>
          </p:txBody>
        </p:sp>
        <p:sp>
          <p:nvSpPr>
            <p:cNvPr id="102" name="Freeform 228">
              <a:extLst>
                <a:ext uri="{FF2B5EF4-FFF2-40B4-BE49-F238E27FC236}">
                  <a16:creationId xmlns:a16="http://schemas.microsoft.com/office/drawing/2014/main" id="{E0CBBAFB-DD6C-4078-B879-911E8FF3AA5A}"/>
                </a:ext>
              </a:extLst>
            </p:cNvPr>
            <p:cNvSpPr>
              <a:spLocks/>
            </p:cNvSpPr>
            <p:nvPr/>
          </p:nvSpPr>
          <p:spPr bwMode="auto">
            <a:xfrm>
              <a:off x="6288739" y="4981108"/>
              <a:ext cx="54198" cy="54198"/>
            </a:xfrm>
            <a:custGeom>
              <a:avLst/>
              <a:gdLst>
                <a:gd name="T0" fmla="*/ 18 w 39"/>
                <a:gd name="T1" fmla="*/ 0 h 39"/>
                <a:gd name="T2" fmla="*/ 23 w 39"/>
                <a:gd name="T3" fmla="*/ 0 h 39"/>
                <a:gd name="T4" fmla="*/ 29 w 39"/>
                <a:gd name="T5" fmla="*/ 1 h 39"/>
                <a:gd name="T6" fmla="*/ 33 w 39"/>
                <a:gd name="T7" fmla="*/ 4 h 39"/>
                <a:gd name="T8" fmla="*/ 36 w 39"/>
                <a:gd name="T9" fmla="*/ 8 h 39"/>
                <a:gd name="T10" fmla="*/ 38 w 39"/>
                <a:gd name="T11" fmla="*/ 13 h 39"/>
                <a:gd name="T12" fmla="*/ 39 w 39"/>
                <a:gd name="T13" fmla="*/ 19 h 39"/>
                <a:gd name="T14" fmla="*/ 39 w 39"/>
                <a:gd name="T15" fmla="*/ 24 h 39"/>
                <a:gd name="T16" fmla="*/ 36 w 39"/>
                <a:gd name="T17" fmla="*/ 28 h 39"/>
                <a:gd name="T18" fmla="*/ 34 w 39"/>
                <a:gd name="T19" fmla="*/ 33 h 39"/>
                <a:gd name="T20" fmla="*/ 30 w 39"/>
                <a:gd name="T21" fmla="*/ 36 h 39"/>
                <a:gd name="T22" fmla="*/ 26 w 39"/>
                <a:gd name="T23" fmla="*/ 38 h 39"/>
                <a:gd name="T24" fmla="*/ 21 w 39"/>
                <a:gd name="T25" fmla="*/ 39 h 39"/>
                <a:gd name="T26" fmla="*/ 15 w 39"/>
                <a:gd name="T27" fmla="*/ 38 h 39"/>
                <a:gd name="T28" fmla="*/ 10 w 39"/>
                <a:gd name="T29" fmla="*/ 37 h 39"/>
                <a:gd name="T30" fmla="*/ 6 w 39"/>
                <a:gd name="T31" fmla="*/ 34 h 39"/>
                <a:gd name="T32" fmla="*/ 2 w 39"/>
                <a:gd name="T33" fmla="*/ 30 h 39"/>
                <a:gd name="T34" fmla="*/ 1 w 39"/>
                <a:gd name="T35" fmla="*/ 25 h 39"/>
                <a:gd name="T36" fmla="*/ 0 w 39"/>
                <a:gd name="T37" fmla="*/ 20 h 39"/>
                <a:gd name="T38" fmla="*/ 0 w 39"/>
                <a:gd name="T39" fmla="*/ 15 h 39"/>
                <a:gd name="T40" fmla="*/ 2 w 39"/>
                <a:gd name="T41" fmla="*/ 11 h 39"/>
                <a:gd name="T42" fmla="*/ 5 w 39"/>
                <a:gd name="T43" fmla="*/ 7 h 39"/>
                <a:gd name="T44" fmla="*/ 9 w 39"/>
                <a:gd name="T45" fmla="*/ 3 h 39"/>
                <a:gd name="T46" fmla="*/ 13 w 39"/>
                <a:gd name="T47" fmla="*/ 0 h 39"/>
                <a:gd name="T48" fmla="*/ 18 w 39"/>
                <a:gd name="T49"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9" h="39">
                  <a:moveTo>
                    <a:pt x="18" y="0"/>
                  </a:moveTo>
                  <a:lnTo>
                    <a:pt x="23" y="0"/>
                  </a:lnTo>
                  <a:lnTo>
                    <a:pt x="29" y="1"/>
                  </a:lnTo>
                  <a:lnTo>
                    <a:pt x="33" y="4"/>
                  </a:lnTo>
                  <a:lnTo>
                    <a:pt x="36" y="8"/>
                  </a:lnTo>
                  <a:lnTo>
                    <a:pt x="38" y="13"/>
                  </a:lnTo>
                  <a:lnTo>
                    <a:pt x="39" y="19"/>
                  </a:lnTo>
                  <a:lnTo>
                    <a:pt x="39" y="24"/>
                  </a:lnTo>
                  <a:lnTo>
                    <a:pt x="36" y="28"/>
                  </a:lnTo>
                  <a:lnTo>
                    <a:pt x="34" y="33"/>
                  </a:lnTo>
                  <a:lnTo>
                    <a:pt x="30" y="36"/>
                  </a:lnTo>
                  <a:lnTo>
                    <a:pt x="26" y="38"/>
                  </a:lnTo>
                  <a:lnTo>
                    <a:pt x="21" y="39"/>
                  </a:lnTo>
                  <a:lnTo>
                    <a:pt x="15" y="38"/>
                  </a:lnTo>
                  <a:lnTo>
                    <a:pt x="10" y="37"/>
                  </a:lnTo>
                  <a:lnTo>
                    <a:pt x="6" y="34"/>
                  </a:lnTo>
                  <a:lnTo>
                    <a:pt x="2" y="30"/>
                  </a:lnTo>
                  <a:lnTo>
                    <a:pt x="1" y="25"/>
                  </a:lnTo>
                  <a:lnTo>
                    <a:pt x="0" y="20"/>
                  </a:lnTo>
                  <a:lnTo>
                    <a:pt x="0" y="15"/>
                  </a:lnTo>
                  <a:lnTo>
                    <a:pt x="2" y="11"/>
                  </a:lnTo>
                  <a:lnTo>
                    <a:pt x="5" y="7"/>
                  </a:lnTo>
                  <a:lnTo>
                    <a:pt x="9" y="3"/>
                  </a:lnTo>
                  <a:lnTo>
                    <a:pt x="13" y="0"/>
                  </a:lnTo>
                  <a:lnTo>
                    <a:pt x="18" y="0"/>
                  </a:lnTo>
                  <a:close/>
                </a:path>
              </a:pathLst>
            </a:custGeom>
            <a:solidFill>
              <a:schemeClr val="accent6"/>
            </a:solidFill>
            <a:ln w="0">
              <a:noFill/>
              <a:prstDash val="solid"/>
              <a:round/>
              <a:headEnd/>
              <a:tailEnd/>
            </a:ln>
          </p:spPr>
          <p:txBody>
            <a:bodyPr vert="horz" wrap="square" lIns="68580" tIns="34290" rIns="68580" bIns="34290" numCol="1" anchor="t" anchorCtr="0" compatLnSpc="1">
              <a:prstTxWarp prst="textNoShape">
                <a:avLst/>
              </a:prstTxWarp>
            </a:bodyPr>
            <a:lstStyle/>
            <a:p>
              <a:pPr>
                <a:defRPr/>
              </a:pPr>
              <a:endParaRPr lang="en-US">
                <a:solidFill>
                  <a:prstClr val="black"/>
                </a:solidFill>
                <a:latin typeface="Roboto"/>
              </a:endParaRPr>
            </a:p>
          </p:txBody>
        </p:sp>
        <p:sp>
          <p:nvSpPr>
            <p:cNvPr id="103" name="Freeform 229">
              <a:extLst>
                <a:ext uri="{FF2B5EF4-FFF2-40B4-BE49-F238E27FC236}">
                  <a16:creationId xmlns:a16="http://schemas.microsoft.com/office/drawing/2014/main" id="{1E5C1895-8C03-4541-9AAF-F79B79D55BBD}"/>
                </a:ext>
              </a:extLst>
            </p:cNvPr>
            <p:cNvSpPr>
              <a:spLocks noEditPoints="1"/>
            </p:cNvSpPr>
            <p:nvPr/>
          </p:nvSpPr>
          <p:spPr bwMode="auto">
            <a:xfrm>
              <a:off x="5506349" y="4658703"/>
              <a:ext cx="157034" cy="158423"/>
            </a:xfrm>
            <a:custGeom>
              <a:avLst/>
              <a:gdLst>
                <a:gd name="T0" fmla="*/ 43 w 113"/>
                <a:gd name="T1" fmla="*/ 28 h 114"/>
                <a:gd name="T2" fmla="*/ 27 w 113"/>
                <a:gd name="T3" fmla="*/ 46 h 114"/>
                <a:gd name="T4" fmla="*/ 28 w 113"/>
                <a:gd name="T5" fmla="*/ 71 h 114"/>
                <a:gd name="T6" fmla="*/ 45 w 113"/>
                <a:gd name="T7" fmla="*/ 88 h 114"/>
                <a:gd name="T8" fmla="*/ 70 w 113"/>
                <a:gd name="T9" fmla="*/ 86 h 114"/>
                <a:gd name="T10" fmla="*/ 87 w 113"/>
                <a:gd name="T11" fmla="*/ 68 h 114"/>
                <a:gd name="T12" fmla="*/ 86 w 113"/>
                <a:gd name="T13" fmla="*/ 44 h 114"/>
                <a:gd name="T14" fmla="*/ 68 w 113"/>
                <a:gd name="T15" fmla="*/ 27 h 114"/>
                <a:gd name="T16" fmla="*/ 61 w 113"/>
                <a:gd name="T17" fmla="*/ 0 h 114"/>
                <a:gd name="T18" fmla="*/ 66 w 113"/>
                <a:gd name="T19" fmla="*/ 12 h 114"/>
                <a:gd name="T20" fmla="*/ 75 w 113"/>
                <a:gd name="T21" fmla="*/ 3 h 114"/>
                <a:gd name="T22" fmla="*/ 83 w 113"/>
                <a:gd name="T23" fmla="*/ 20 h 114"/>
                <a:gd name="T24" fmla="*/ 91 w 113"/>
                <a:gd name="T25" fmla="*/ 27 h 114"/>
                <a:gd name="T26" fmla="*/ 108 w 113"/>
                <a:gd name="T27" fmla="*/ 32 h 114"/>
                <a:gd name="T28" fmla="*/ 100 w 113"/>
                <a:gd name="T29" fmla="*/ 42 h 114"/>
                <a:gd name="T30" fmla="*/ 113 w 113"/>
                <a:gd name="T31" fmla="*/ 48 h 114"/>
                <a:gd name="T32" fmla="*/ 103 w 113"/>
                <a:gd name="T33" fmla="*/ 62 h 114"/>
                <a:gd name="T34" fmla="*/ 100 w 113"/>
                <a:gd name="T35" fmla="*/ 71 h 114"/>
                <a:gd name="T36" fmla="*/ 104 w 113"/>
                <a:gd name="T37" fmla="*/ 89 h 114"/>
                <a:gd name="T38" fmla="*/ 91 w 113"/>
                <a:gd name="T39" fmla="*/ 88 h 114"/>
                <a:gd name="T40" fmla="*/ 94 w 113"/>
                <a:gd name="T41" fmla="*/ 101 h 114"/>
                <a:gd name="T42" fmla="*/ 75 w 113"/>
                <a:gd name="T43" fmla="*/ 100 h 114"/>
                <a:gd name="T44" fmla="*/ 66 w 113"/>
                <a:gd name="T45" fmla="*/ 103 h 114"/>
                <a:gd name="T46" fmla="*/ 53 w 113"/>
                <a:gd name="T47" fmla="*/ 114 h 114"/>
                <a:gd name="T48" fmla="*/ 47 w 113"/>
                <a:gd name="T49" fmla="*/ 103 h 114"/>
                <a:gd name="T50" fmla="*/ 37 w 113"/>
                <a:gd name="T51" fmla="*/ 112 h 114"/>
                <a:gd name="T52" fmla="*/ 30 w 113"/>
                <a:gd name="T53" fmla="*/ 95 h 114"/>
                <a:gd name="T54" fmla="*/ 22 w 113"/>
                <a:gd name="T55" fmla="*/ 88 h 114"/>
                <a:gd name="T56" fmla="*/ 5 w 113"/>
                <a:gd name="T57" fmla="*/ 83 h 114"/>
                <a:gd name="T58" fmla="*/ 13 w 113"/>
                <a:gd name="T59" fmla="*/ 72 h 114"/>
                <a:gd name="T60" fmla="*/ 0 w 113"/>
                <a:gd name="T61" fmla="*/ 67 h 114"/>
                <a:gd name="T62" fmla="*/ 10 w 113"/>
                <a:gd name="T63" fmla="*/ 53 h 114"/>
                <a:gd name="T64" fmla="*/ 13 w 113"/>
                <a:gd name="T65" fmla="*/ 44 h 114"/>
                <a:gd name="T66" fmla="*/ 9 w 113"/>
                <a:gd name="T67" fmla="*/ 25 h 114"/>
                <a:gd name="T68" fmla="*/ 22 w 113"/>
                <a:gd name="T69" fmla="*/ 27 h 114"/>
                <a:gd name="T70" fmla="*/ 19 w 113"/>
                <a:gd name="T71" fmla="*/ 13 h 114"/>
                <a:gd name="T72" fmla="*/ 37 w 113"/>
                <a:gd name="T73" fmla="*/ 15 h 114"/>
                <a:gd name="T74" fmla="*/ 47 w 113"/>
                <a:gd name="T75" fmla="*/ 12 h 114"/>
                <a:gd name="T76" fmla="*/ 61 w 113"/>
                <a:gd name="T77"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13" h="114">
                  <a:moveTo>
                    <a:pt x="55" y="25"/>
                  </a:moveTo>
                  <a:lnTo>
                    <a:pt x="43" y="28"/>
                  </a:lnTo>
                  <a:lnTo>
                    <a:pt x="32" y="36"/>
                  </a:lnTo>
                  <a:lnTo>
                    <a:pt x="27" y="46"/>
                  </a:lnTo>
                  <a:lnTo>
                    <a:pt x="24" y="59"/>
                  </a:lnTo>
                  <a:lnTo>
                    <a:pt x="28" y="71"/>
                  </a:lnTo>
                  <a:lnTo>
                    <a:pt x="35" y="82"/>
                  </a:lnTo>
                  <a:lnTo>
                    <a:pt x="45" y="88"/>
                  </a:lnTo>
                  <a:lnTo>
                    <a:pt x="58" y="89"/>
                  </a:lnTo>
                  <a:lnTo>
                    <a:pt x="70" y="86"/>
                  </a:lnTo>
                  <a:lnTo>
                    <a:pt x="81" y="79"/>
                  </a:lnTo>
                  <a:lnTo>
                    <a:pt x="87" y="68"/>
                  </a:lnTo>
                  <a:lnTo>
                    <a:pt x="89" y="55"/>
                  </a:lnTo>
                  <a:lnTo>
                    <a:pt x="86" y="44"/>
                  </a:lnTo>
                  <a:lnTo>
                    <a:pt x="78" y="33"/>
                  </a:lnTo>
                  <a:lnTo>
                    <a:pt x="68" y="27"/>
                  </a:lnTo>
                  <a:lnTo>
                    <a:pt x="55" y="25"/>
                  </a:lnTo>
                  <a:close/>
                  <a:moveTo>
                    <a:pt x="61" y="0"/>
                  </a:moveTo>
                  <a:lnTo>
                    <a:pt x="61" y="11"/>
                  </a:lnTo>
                  <a:lnTo>
                    <a:pt x="66" y="12"/>
                  </a:lnTo>
                  <a:lnTo>
                    <a:pt x="70" y="13"/>
                  </a:lnTo>
                  <a:lnTo>
                    <a:pt x="75" y="3"/>
                  </a:lnTo>
                  <a:lnTo>
                    <a:pt x="89" y="10"/>
                  </a:lnTo>
                  <a:lnTo>
                    <a:pt x="83" y="20"/>
                  </a:lnTo>
                  <a:lnTo>
                    <a:pt x="87" y="23"/>
                  </a:lnTo>
                  <a:lnTo>
                    <a:pt x="91" y="27"/>
                  </a:lnTo>
                  <a:lnTo>
                    <a:pt x="100" y="20"/>
                  </a:lnTo>
                  <a:lnTo>
                    <a:pt x="108" y="32"/>
                  </a:lnTo>
                  <a:lnTo>
                    <a:pt x="99" y="38"/>
                  </a:lnTo>
                  <a:lnTo>
                    <a:pt x="100" y="42"/>
                  </a:lnTo>
                  <a:lnTo>
                    <a:pt x="102" y="48"/>
                  </a:lnTo>
                  <a:lnTo>
                    <a:pt x="113" y="48"/>
                  </a:lnTo>
                  <a:lnTo>
                    <a:pt x="113" y="61"/>
                  </a:lnTo>
                  <a:lnTo>
                    <a:pt x="103" y="62"/>
                  </a:lnTo>
                  <a:lnTo>
                    <a:pt x="102" y="67"/>
                  </a:lnTo>
                  <a:lnTo>
                    <a:pt x="100" y="71"/>
                  </a:lnTo>
                  <a:lnTo>
                    <a:pt x="111" y="76"/>
                  </a:lnTo>
                  <a:lnTo>
                    <a:pt x="104" y="89"/>
                  </a:lnTo>
                  <a:lnTo>
                    <a:pt x="94" y="84"/>
                  </a:lnTo>
                  <a:lnTo>
                    <a:pt x="91" y="88"/>
                  </a:lnTo>
                  <a:lnTo>
                    <a:pt x="87" y="92"/>
                  </a:lnTo>
                  <a:lnTo>
                    <a:pt x="94" y="101"/>
                  </a:lnTo>
                  <a:lnTo>
                    <a:pt x="82" y="109"/>
                  </a:lnTo>
                  <a:lnTo>
                    <a:pt x="75" y="100"/>
                  </a:lnTo>
                  <a:lnTo>
                    <a:pt x="72" y="101"/>
                  </a:lnTo>
                  <a:lnTo>
                    <a:pt x="66" y="103"/>
                  </a:lnTo>
                  <a:lnTo>
                    <a:pt x="66" y="114"/>
                  </a:lnTo>
                  <a:lnTo>
                    <a:pt x="53" y="114"/>
                  </a:lnTo>
                  <a:lnTo>
                    <a:pt x="52" y="104"/>
                  </a:lnTo>
                  <a:lnTo>
                    <a:pt x="47" y="103"/>
                  </a:lnTo>
                  <a:lnTo>
                    <a:pt x="43" y="101"/>
                  </a:lnTo>
                  <a:lnTo>
                    <a:pt x="37" y="112"/>
                  </a:lnTo>
                  <a:lnTo>
                    <a:pt x="24" y="105"/>
                  </a:lnTo>
                  <a:lnTo>
                    <a:pt x="30" y="95"/>
                  </a:lnTo>
                  <a:lnTo>
                    <a:pt x="26" y="92"/>
                  </a:lnTo>
                  <a:lnTo>
                    <a:pt x="22" y="88"/>
                  </a:lnTo>
                  <a:lnTo>
                    <a:pt x="13" y="95"/>
                  </a:lnTo>
                  <a:lnTo>
                    <a:pt x="5" y="83"/>
                  </a:lnTo>
                  <a:lnTo>
                    <a:pt x="14" y="76"/>
                  </a:lnTo>
                  <a:lnTo>
                    <a:pt x="13" y="72"/>
                  </a:lnTo>
                  <a:lnTo>
                    <a:pt x="11" y="67"/>
                  </a:lnTo>
                  <a:lnTo>
                    <a:pt x="0" y="67"/>
                  </a:lnTo>
                  <a:lnTo>
                    <a:pt x="0" y="54"/>
                  </a:lnTo>
                  <a:lnTo>
                    <a:pt x="10" y="53"/>
                  </a:lnTo>
                  <a:lnTo>
                    <a:pt x="11" y="48"/>
                  </a:lnTo>
                  <a:lnTo>
                    <a:pt x="13" y="44"/>
                  </a:lnTo>
                  <a:lnTo>
                    <a:pt x="2" y="38"/>
                  </a:lnTo>
                  <a:lnTo>
                    <a:pt x="9" y="25"/>
                  </a:lnTo>
                  <a:lnTo>
                    <a:pt x="19" y="31"/>
                  </a:lnTo>
                  <a:lnTo>
                    <a:pt x="22" y="27"/>
                  </a:lnTo>
                  <a:lnTo>
                    <a:pt x="26" y="23"/>
                  </a:lnTo>
                  <a:lnTo>
                    <a:pt x="19" y="13"/>
                  </a:lnTo>
                  <a:lnTo>
                    <a:pt x="31" y="6"/>
                  </a:lnTo>
                  <a:lnTo>
                    <a:pt x="37" y="15"/>
                  </a:lnTo>
                  <a:lnTo>
                    <a:pt x="43" y="13"/>
                  </a:lnTo>
                  <a:lnTo>
                    <a:pt x="47" y="12"/>
                  </a:lnTo>
                  <a:lnTo>
                    <a:pt x="47" y="0"/>
                  </a:lnTo>
                  <a:lnTo>
                    <a:pt x="61" y="0"/>
                  </a:lnTo>
                  <a:close/>
                </a:path>
              </a:pathLst>
            </a:custGeom>
            <a:solidFill>
              <a:schemeClr val="accent2"/>
            </a:solidFill>
            <a:ln w="0">
              <a:noFill/>
              <a:prstDash val="solid"/>
              <a:round/>
              <a:headEnd/>
              <a:tailEnd/>
            </a:ln>
          </p:spPr>
          <p:txBody>
            <a:bodyPr vert="horz" wrap="square" lIns="68580" tIns="34290" rIns="68580" bIns="34290" numCol="1" anchor="t" anchorCtr="0" compatLnSpc="1">
              <a:prstTxWarp prst="textNoShape">
                <a:avLst/>
              </a:prstTxWarp>
            </a:bodyPr>
            <a:lstStyle/>
            <a:p>
              <a:pPr>
                <a:defRPr/>
              </a:pPr>
              <a:endParaRPr lang="en-US">
                <a:solidFill>
                  <a:prstClr val="black"/>
                </a:solidFill>
                <a:latin typeface="Roboto"/>
              </a:endParaRPr>
            </a:p>
          </p:txBody>
        </p:sp>
        <p:sp>
          <p:nvSpPr>
            <p:cNvPr id="104" name="Freeform 230">
              <a:extLst>
                <a:ext uri="{FF2B5EF4-FFF2-40B4-BE49-F238E27FC236}">
                  <a16:creationId xmlns:a16="http://schemas.microsoft.com/office/drawing/2014/main" id="{DA8D42C7-F32A-49FB-8316-045647B367B2}"/>
                </a:ext>
              </a:extLst>
            </p:cNvPr>
            <p:cNvSpPr>
              <a:spLocks/>
            </p:cNvSpPr>
            <p:nvPr/>
          </p:nvSpPr>
          <p:spPr bwMode="auto">
            <a:xfrm>
              <a:off x="5561936" y="4715680"/>
              <a:ext cx="45860" cy="45860"/>
            </a:xfrm>
            <a:custGeom>
              <a:avLst/>
              <a:gdLst>
                <a:gd name="T0" fmla="*/ 16 w 33"/>
                <a:gd name="T1" fmla="*/ 0 h 33"/>
                <a:gd name="T2" fmla="*/ 21 w 33"/>
                <a:gd name="T3" fmla="*/ 0 h 33"/>
                <a:gd name="T4" fmla="*/ 25 w 33"/>
                <a:gd name="T5" fmla="*/ 3 h 33"/>
                <a:gd name="T6" fmla="*/ 29 w 33"/>
                <a:gd name="T7" fmla="*/ 7 h 33"/>
                <a:gd name="T8" fmla="*/ 32 w 33"/>
                <a:gd name="T9" fmla="*/ 10 h 33"/>
                <a:gd name="T10" fmla="*/ 33 w 33"/>
                <a:gd name="T11" fmla="*/ 16 h 33"/>
                <a:gd name="T12" fmla="*/ 33 w 33"/>
                <a:gd name="T13" fmla="*/ 21 h 33"/>
                <a:gd name="T14" fmla="*/ 30 w 33"/>
                <a:gd name="T15" fmla="*/ 25 h 33"/>
                <a:gd name="T16" fmla="*/ 26 w 33"/>
                <a:gd name="T17" fmla="*/ 29 h 33"/>
                <a:gd name="T18" fmla="*/ 22 w 33"/>
                <a:gd name="T19" fmla="*/ 31 h 33"/>
                <a:gd name="T20" fmla="*/ 17 w 33"/>
                <a:gd name="T21" fmla="*/ 33 h 33"/>
                <a:gd name="T22" fmla="*/ 12 w 33"/>
                <a:gd name="T23" fmla="*/ 31 h 33"/>
                <a:gd name="T24" fmla="*/ 8 w 33"/>
                <a:gd name="T25" fmla="*/ 30 h 33"/>
                <a:gd name="T26" fmla="*/ 4 w 33"/>
                <a:gd name="T27" fmla="*/ 26 h 33"/>
                <a:gd name="T28" fmla="*/ 1 w 33"/>
                <a:gd name="T29" fmla="*/ 22 h 33"/>
                <a:gd name="T30" fmla="*/ 0 w 33"/>
                <a:gd name="T31" fmla="*/ 17 h 33"/>
                <a:gd name="T32" fmla="*/ 1 w 33"/>
                <a:gd name="T33" fmla="*/ 12 h 33"/>
                <a:gd name="T34" fmla="*/ 3 w 33"/>
                <a:gd name="T35" fmla="*/ 8 h 33"/>
                <a:gd name="T36" fmla="*/ 7 w 33"/>
                <a:gd name="T37" fmla="*/ 4 h 33"/>
                <a:gd name="T38" fmla="*/ 11 w 33"/>
                <a:gd name="T39" fmla="*/ 1 h 33"/>
                <a:gd name="T40" fmla="*/ 16 w 33"/>
                <a:gd name="T41"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3" h="33">
                  <a:moveTo>
                    <a:pt x="16" y="0"/>
                  </a:moveTo>
                  <a:lnTo>
                    <a:pt x="21" y="0"/>
                  </a:lnTo>
                  <a:lnTo>
                    <a:pt x="25" y="3"/>
                  </a:lnTo>
                  <a:lnTo>
                    <a:pt x="29" y="7"/>
                  </a:lnTo>
                  <a:lnTo>
                    <a:pt x="32" y="10"/>
                  </a:lnTo>
                  <a:lnTo>
                    <a:pt x="33" y="16"/>
                  </a:lnTo>
                  <a:lnTo>
                    <a:pt x="33" y="21"/>
                  </a:lnTo>
                  <a:lnTo>
                    <a:pt x="30" y="25"/>
                  </a:lnTo>
                  <a:lnTo>
                    <a:pt x="26" y="29"/>
                  </a:lnTo>
                  <a:lnTo>
                    <a:pt x="22" y="31"/>
                  </a:lnTo>
                  <a:lnTo>
                    <a:pt x="17" y="33"/>
                  </a:lnTo>
                  <a:lnTo>
                    <a:pt x="12" y="31"/>
                  </a:lnTo>
                  <a:lnTo>
                    <a:pt x="8" y="30"/>
                  </a:lnTo>
                  <a:lnTo>
                    <a:pt x="4" y="26"/>
                  </a:lnTo>
                  <a:lnTo>
                    <a:pt x="1" y="22"/>
                  </a:lnTo>
                  <a:lnTo>
                    <a:pt x="0" y="17"/>
                  </a:lnTo>
                  <a:lnTo>
                    <a:pt x="1" y="12"/>
                  </a:lnTo>
                  <a:lnTo>
                    <a:pt x="3" y="8"/>
                  </a:lnTo>
                  <a:lnTo>
                    <a:pt x="7" y="4"/>
                  </a:lnTo>
                  <a:lnTo>
                    <a:pt x="11" y="1"/>
                  </a:lnTo>
                  <a:lnTo>
                    <a:pt x="16" y="0"/>
                  </a:lnTo>
                  <a:close/>
                </a:path>
              </a:pathLst>
            </a:custGeom>
            <a:solidFill>
              <a:schemeClr val="accent2"/>
            </a:solidFill>
            <a:ln w="0">
              <a:noFill/>
              <a:prstDash val="solid"/>
              <a:round/>
              <a:headEnd/>
              <a:tailEnd/>
            </a:ln>
          </p:spPr>
          <p:txBody>
            <a:bodyPr vert="horz" wrap="square" lIns="68580" tIns="34290" rIns="68580" bIns="34290" numCol="1" anchor="t" anchorCtr="0" compatLnSpc="1">
              <a:prstTxWarp prst="textNoShape">
                <a:avLst/>
              </a:prstTxWarp>
            </a:bodyPr>
            <a:lstStyle/>
            <a:p>
              <a:pPr>
                <a:defRPr/>
              </a:pPr>
              <a:endParaRPr lang="en-US">
                <a:solidFill>
                  <a:prstClr val="black"/>
                </a:solidFill>
                <a:latin typeface="Roboto"/>
              </a:endParaRPr>
            </a:p>
          </p:txBody>
        </p:sp>
        <p:sp>
          <p:nvSpPr>
            <p:cNvPr id="105" name="Freeform 231">
              <a:extLst>
                <a:ext uri="{FF2B5EF4-FFF2-40B4-BE49-F238E27FC236}">
                  <a16:creationId xmlns:a16="http://schemas.microsoft.com/office/drawing/2014/main" id="{0D779F49-419E-49EF-B681-BDBDBAC64C94}"/>
                </a:ext>
              </a:extLst>
            </p:cNvPr>
            <p:cNvSpPr>
              <a:spLocks noEditPoints="1"/>
            </p:cNvSpPr>
            <p:nvPr/>
          </p:nvSpPr>
          <p:spPr bwMode="auto">
            <a:xfrm>
              <a:off x="4956036" y="4094493"/>
              <a:ext cx="211231" cy="214011"/>
            </a:xfrm>
            <a:custGeom>
              <a:avLst/>
              <a:gdLst>
                <a:gd name="T0" fmla="*/ 58 w 152"/>
                <a:gd name="T1" fmla="*/ 38 h 154"/>
                <a:gd name="T2" fmla="*/ 35 w 152"/>
                <a:gd name="T3" fmla="*/ 62 h 154"/>
                <a:gd name="T4" fmla="*/ 38 w 152"/>
                <a:gd name="T5" fmla="*/ 96 h 154"/>
                <a:gd name="T6" fmla="*/ 61 w 152"/>
                <a:gd name="T7" fmla="*/ 117 h 154"/>
                <a:gd name="T8" fmla="*/ 94 w 152"/>
                <a:gd name="T9" fmla="*/ 116 h 154"/>
                <a:gd name="T10" fmla="*/ 117 w 152"/>
                <a:gd name="T11" fmla="*/ 91 h 154"/>
                <a:gd name="T12" fmla="*/ 114 w 152"/>
                <a:gd name="T13" fmla="*/ 58 h 154"/>
                <a:gd name="T14" fmla="*/ 90 w 152"/>
                <a:gd name="T15" fmla="*/ 37 h 154"/>
                <a:gd name="T16" fmla="*/ 81 w 152"/>
                <a:gd name="T17" fmla="*/ 0 h 154"/>
                <a:gd name="T18" fmla="*/ 89 w 152"/>
                <a:gd name="T19" fmla="*/ 16 h 154"/>
                <a:gd name="T20" fmla="*/ 102 w 152"/>
                <a:gd name="T21" fmla="*/ 4 h 154"/>
                <a:gd name="T22" fmla="*/ 113 w 152"/>
                <a:gd name="T23" fmla="*/ 27 h 154"/>
                <a:gd name="T24" fmla="*/ 122 w 152"/>
                <a:gd name="T25" fmla="*/ 36 h 154"/>
                <a:gd name="T26" fmla="*/ 145 w 152"/>
                <a:gd name="T27" fmla="*/ 44 h 154"/>
                <a:gd name="T28" fmla="*/ 135 w 152"/>
                <a:gd name="T29" fmla="*/ 58 h 154"/>
                <a:gd name="T30" fmla="*/ 152 w 152"/>
                <a:gd name="T31" fmla="*/ 63 h 154"/>
                <a:gd name="T32" fmla="*/ 137 w 152"/>
                <a:gd name="T33" fmla="*/ 83 h 154"/>
                <a:gd name="T34" fmla="*/ 135 w 152"/>
                <a:gd name="T35" fmla="*/ 96 h 154"/>
                <a:gd name="T36" fmla="*/ 140 w 152"/>
                <a:gd name="T37" fmla="*/ 120 h 154"/>
                <a:gd name="T38" fmla="*/ 122 w 152"/>
                <a:gd name="T39" fmla="*/ 118 h 154"/>
                <a:gd name="T40" fmla="*/ 126 w 152"/>
                <a:gd name="T41" fmla="*/ 135 h 154"/>
                <a:gd name="T42" fmla="*/ 102 w 152"/>
                <a:gd name="T43" fmla="*/ 133 h 154"/>
                <a:gd name="T44" fmla="*/ 89 w 152"/>
                <a:gd name="T45" fmla="*/ 137 h 154"/>
                <a:gd name="T46" fmla="*/ 71 w 152"/>
                <a:gd name="T47" fmla="*/ 154 h 154"/>
                <a:gd name="T48" fmla="*/ 64 w 152"/>
                <a:gd name="T49" fmla="*/ 137 h 154"/>
                <a:gd name="T50" fmla="*/ 51 w 152"/>
                <a:gd name="T51" fmla="*/ 148 h 154"/>
                <a:gd name="T52" fmla="*/ 41 w 152"/>
                <a:gd name="T53" fmla="*/ 127 h 154"/>
                <a:gd name="T54" fmla="*/ 30 w 152"/>
                <a:gd name="T55" fmla="*/ 118 h 154"/>
                <a:gd name="T56" fmla="*/ 8 w 152"/>
                <a:gd name="T57" fmla="*/ 110 h 154"/>
                <a:gd name="T58" fmla="*/ 18 w 152"/>
                <a:gd name="T59" fmla="*/ 96 h 154"/>
                <a:gd name="T60" fmla="*/ 1 w 152"/>
                <a:gd name="T61" fmla="*/ 91 h 154"/>
                <a:gd name="T62" fmla="*/ 14 w 152"/>
                <a:gd name="T63" fmla="*/ 71 h 154"/>
                <a:gd name="T64" fmla="*/ 17 w 152"/>
                <a:gd name="T65" fmla="*/ 58 h 154"/>
                <a:gd name="T66" fmla="*/ 13 w 152"/>
                <a:gd name="T67" fmla="*/ 35 h 154"/>
                <a:gd name="T68" fmla="*/ 30 w 152"/>
                <a:gd name="T69" fmla="*/ 36 h 154"/>
                <a:gd name="T70" fmla="*/ 26 w 152"/>
                <a:gd name="T71" fmla="*/ 19 h 154"/>
                <a:gd name="T72" fmla="*/ 51 w 152"/>
                <a:gd name="T73" fmla="*/ 21 h 154"/>
                <a:gd name="T74" fmla="*/ 63 w 152"/>
                <a:gd name="T75" fmla="*/ 16 h 154"/>
                <a:gd name="T76" fmla="*/ 81 w 152"/>
                <a:gd name="T77" fmla="*/ 0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52" h="154">
                  <a:moveTo>
                    <a:pt x="73" y="35"/>
                  </a:moveTo>
                  <a:lnTo>
                    <a:pt x="58" y="38"/>
                  </a:lnTo>
                  <a:lnTo>
                    <a:pt x="44" y="49"/>
                  </a:lnTo>
                  <a:lnTo>
                    <a:pt x="35" y="62"/>
                  </a:lnTo>
                  <a:lnTo>
                    <a:pt x="34" y="79"/>
                  </a:lnTo>
                  <a:lnTo>
                    <a:pt x="38" y="96"/>
                  </a:lnTo>
                  <a:lnTo>
                    <a:pt x="47" y="109"/>
                  </a:lnTo>
                  <a:lnTo>
                    <a:pt x="61" y="117"/>
                  </a:lnTo>
                  <a:lnTo>
                    <a:pt x="79" y="120"/>
                  </a:lnTo>
                  <a:lnTo>
                    <a:pt x="94" y="116"/>
                  </a:lnTo>
                  <a:lnTo>
                    <a:pt x="107" y="105"/>
                  </a:lnTo>
                  <a:lnTo>
                    <a:pt x="117" y="91"/>
                  </a:lnTo>
                  <a:lnTo>
                    <a:pt x="119" y="75"/>
                  </a:lnTo>
                  <a:lnTo>
                    <a:pt x="114" y="58"/>
                  </a:lnTo>
                  <a:lnTo>
                    <a:pt x="105" y="45"/>
                  </a:lnTo>
                  <a:lnTo>
                    <a:pt x="90" y="37"/>
                  </a:lnTo>
                  <a:lnTo>
                    <a:pt x="73" y="35"/>
                  </a:lnTo>
                  <a:close/>
                  <a:moveTo>
                    <a:pt x="81" y="0"/>
                  </a:moveTo>
                  <a:lnTo>
                    <a:pt x="82" y="16"/>
                  </a:lnTo>
                  <a:lnTo>
                    <a:pt x="89" y="16"/>
                  </a:lnTo>
                  <a:lnTo>
                    <a:pt x="96" y="19"/>
                  </a:lnTo>
                  <a:lnTo>
                    <a:pt x="102" y="4"/>
                  </a:lnTo>
                  <a:lnTo>
                    <a:pt x="119" y="14"/>
                  </a:lnTo>
                  <a:lnTo>
                    <a:pt x="113" y="27"/>
                  </a:lnTo>
                  <a:lnTo>
                    <a:pt x="117" y="31"/>
                  </a:lnTo>
                  <a:lnTo>
                    <a:pt x="122" y="36"/>
                  </a:lnTo>
                  <a:lnTo>
                    <a:pt x="135" y="28"/>
                  </a:lnTo>
                  <a:lnTo>
                    <a:pt x="145" y="44"/>
                  </a:lnTo>
                  <a:lnTo>
                    <a:pt x="132" y="52"/>
                  </a:lnTo>
                  <a:lnTo>
                    <a:pt x="135" y="58"/>
                  </a:lnTo>
                  <a:lnTo>
                    <a:pt x="136" y="65"/>
                  </a:lnTo>
                  <a:lnTo>
                    <a:pt x="152" y="63"/>
                  </a:lnTo>
                  <a:lnTo>
                    <a:pt x="152" y="82"/>
                  </a:lnTo>
                  <a:lnTo>
                    <a:pt x="137" y="83"/>
                  </a:lnTo>
                  <a:lnTo>
                    <a:pt x="136" y="90"/>
                  </a:lnTo>
                  <a:lnTo>
                    <a:pt x="135" y="96"/>
                  </a:lnTo>
                  <a:lnTo>
                    <a:pt x="148" y="103"/>
                  </a:lnTo>
                  <a:lnTo>
                    <a:pt x="140" y="120"/>
                  </a:lnTo>
                  <a:lnTo>
                    <a:pt x="126" y="113"/>
                  </a:lnTo>
                  <a:lnTo>
                    <a:pt x="122" y="118"/>
                  </a:lnTo>
                  <a:lnTo>
                    <a:pt x="118" y="122"/>
                  </a:lnTo>
                  <a:lnTo>
                    <a:pt x="126" y="135"/>
                  </a:lnTo>
                  <a:lnTo>
                    <a:pt x="110" y="146"/>
                  </a:lnTo>
                  <a:lnTo>
                    <a:pt x="102" y="133"/>
                  </a:lnTo>
                  <a:lnTo>
                    <a:pt x="96" y="135"/>
                  </a:lnTo>
                  <a:lnTo>
                    <a:pt x="89" y="137"/>
                  </a:lnTo>
                  <a:lnTo>
                    <a:pt x="90" y="152"/>
                  </a:lnTo>
                  <a:lnTo>
                    <a:pt x="71" y="154"/>
                  </a:lnTo>
                  <a:lnTo>
                    <a:pt x="71" y="138"/>
                  </a:lnTo>
                  <a:lnTo>
                    <a:pt x="64" y="137"/>
                  </a:lnTo>
                  <a:lnTo>
                    <a:pt x="58" y="135"/>
                  </a:lnTo>
                  <a:lnTo>
                    <a:pt x="51" y="148"/>
                  </a:lnTo>
                  <a:lnTo>
                    <a:pt x="34" y="141"/>
                  </a:lnTo>
                  <a:lnTo>
                    <a:pt x="41" y="127"/>
                  </a:lnTo>
                  <a:lnTo>
                    <a:pt x="35" y="122"/>
                  </a:lnTo>
                  <a:lnTo>
                    <a:pt x="30" y="118"/>
                  </a:lnTo>
                  <a:lnTo>
                    <a:pt x="18" y="126"/>
                  </a:lnTo>
                  <a:lnTo>
                    <a:pt x="8" y="110"/>
                  </a:lnTo>
                  <a:lnTo>
                    <a:pt x="20" y="103"/>
                  </a:lnTo>
                  <a:lnTo>
                    <a:pt x="18" y="96"/>
                  </a:lnTo>
                  <a:lnTo>
                    <a:pt x="16" y="90"/>
                  </a:lnTo>
                  <a:lnTo>
                    <a:pt x="1" y="91"/>
                  </a:lnTo>
                  <a:lnTo>
                    <a:pt x="0" y="71"/>
                  </a:lnTo>
                  <a:lnTo>
                    <a:pt x="14" y="71"/>
                  </a:lnTo>
                  <a:lnTo>
                    <a:pt x="16" y="65"/>
                  </a:lnTo>
                  <a:lnTo>
                    <a:pt x="17" y="58"/>
                  </a:lnTo>
                  <a:lnTo>
                    <a:pt x="4" y="52"/>
                  </a:lnTo>
                  <a:lnTo>
                    <a:pt x="13" y="35"/>
                  </a:lnTo>
                  <a:lnTo>
                    <a:pt x="26" y="41"/>
                  </a:lnTo>
                  <a:lnTo>
                    <a:pt x="30" y="36"/>
                  </a:lnTo>
                  <a:lnTo>
                    <a:pt x="35" y="32"/>
                  </a:lnTo>
                  <a:lnTo>
                    <a:pt x="26" y="19"/>
                  </a:lnTo>
                  <a:lnTo>
                    <a:pt x="42" y="8"/>
                  </a:lnTo>
                  <a:lnTo>
                    <a:pt x="51" y="21"/>
                  </a:lnTo>
                  <a:lnTo>
                    <a:pt x="56" y="19"/>
                  </a:lnTo>
                  <a:lnTo>
                    <a:pt x="63" y="16"/>
                  </a:lnTo>
                  <a:lnTo>
                    <a:pt x="63" y="2"/>
                  </a:lnTo>
                  <a:lnTo>
                    <a:pt x="81" y="0"/>
                  </a:lnTo>
                  <a:close/>
                </a:path>
              </a:pathLst>
            </a:custGeom>
            <a:solidFill>
              <a:schemeClr val="bg1">
                <a:lumMod val="75000"/>
              </a:schemeClr>
            </a:solidFill>
            <a:ln w="0">
              <a:noFill/>
              <a:prstDash val="solid"/>
              <a:round/>
              <a:headEnd/>
              <a:tailEnd/>
            </a:ln>
          </p:spPr>
          <p:txBody>
            <a:bodyPr vert="horz" wrap="square" lIns="68580" tIns="34290" rIns="68580" bIns="34290" numCol="1" anchor="t" anchorCtr="0" compatLnSpc="1">
              <a:prstTxWarp prst="textNoShape">
                <a:avLst/>
              </a:prstTxWarp>
            </a:bodyPr>
            <a:lstStyle/>
            <a:p>
              <a:pPr>
                <a:defRPr/>
              </a:pPr>
              <a:endParaRPr lang="en-US">
                <a:solidFill>
                  <a:prstClr val="black"/>
                </a:solidFill>
                <a:latin typeface="Roboto"/>
              </a:endParaRPr>
            </a:p>
          </p:txBody>
        </p:sp>
        <p:sp>
          <p:nvSpPr>
            <p:cNvPr id="106" name="Freeform 232">
              <a:extLst>
                <a:ext uri="{FF2B5EF4-FFF2-40B4-BE49-F238E27FC236}">
                  <a16:creationId xmlns:a16="http://schemas.microsoft.com/office/drawing/2014/main" id="{5BFCDA4F-BD1A-43E3-B4ED-6E48566C4579}"/>
                </a:ext>
              </a:extLst>
            </p:cNvPr>
            <p:cNvSpPr>
              <a:spLocks/>
            </p:cNvSpPr>
            <p:nvPr/>
          </p:nvSpPr>
          <p:spPr bwMode="auto">
            <a:xfrm>
              <a:off x="5032469" y="4170926"/>
              <a:ext cx="59757" cy="61146"/>
            </a:xfrm>
            <a:custGeom>
              <a:avLst/>
              <a:gdLst>
                <a:gd name="T0" fmla="*/ 20 w 43"/>
                <a:gd name="T1" fmla="*/ 0 h 44"/>
                <a:gd name="T2" fmla="*/ 31 w 43"/>
                <a:gd name="T3" fmla="*/ 3 h 44"/>
                <a:gd name="T4" fmla="*/ 39 w 43"/>
                <a:gd name="T5" fmla="*/ 10 h 44"/>
                <a:gd name="T6" fmla="*/ 43 w 43"/>
                <a:gd name="T7" fmla="*/ 20 h 44"/>
                <a:gd name="T8" fmla="*/ 41 w 43"/>
                <a:gd name="T9" fmla="*/ 32 h 44"/>
                <a:gd name="T10" fmla="*/ 33 w 43"/>
                <a:gd name="T11" fmla="*/ 40 h 44"/>
                <a:gd name="T12" fmla="*/ 22 w 43"/>
                <a:gd name="T13" fmla="*/ 44 h 44"/>
                <a:gd name="T14" fmla="*/ 12 w 43"/>
                <a:gd name="T15" fmla="*/ 41 h 44"/>
                <a:gd name="T16" fmla="*/ 3 w 43"/>
                <a:gd name="T17" fmla="*/ 35 h 44"/>
                <a:gd name="T18" fmla="*/ 0 w 43"/>
                <a:gd name="T19" fmla="*/ 23 h 44"/>
                <a:gd name="T20" fmla="*/ 1 w 43"/>
                <a:gd name="T21" fmla="*/ 12 h 44"/>
                <a:gd name="T22" fmla="*/ 9 w 43"/>
                <a:gd name="T23" fmla="*/ 4 h 44"/>
                <a:gd name="T24" fmla="*/ 20 w 43"/>
                <a:gd name="T25"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44">
                  <a:moveTo>
                    <a:pt x="20" y="0"/>
                  </a:moveTo>
                  <a:lnTo>
                    <a:pt x="31" y="3"/>
                  </a:lnTo>
                  <a:lnTo>
                    <a:pt x="39" y="10"/>
                  </a:lnTo>
                  <a:lnTo>
                    <a:pt x="43" y="20"/>
                  </a:lnTo>
                  <a:lnTo>
                    <a:pt x="41" y="32"/>
                  </a:lnTo>
                  <a:lnTo>
                    <a:pt x="33" y="40"/>
                  </a:lnTo>
                  <a:lnTo>
                    <a:pt x="22" y="44"/>
                  </a:lnTo>
                  <a:lnTo>
                    <a:pt x="12" y="41"/>
                  </a:lnTo>
                  <a:lnTo>
                    <a:pt x="3" y="35"/>
                  </a:lnTo>
                  <a:lnTo>
                    <a:pt x="0" y="23"/>
                  </a:lnTo>
                  <a:lnTo>
                    <a:pt x="1" y="12"/>
                  </a:lnTo>
                  <a:lnTo>
                    <a:pt x="9" y="4"/>
                  </a:lnTo>
                  <a:lnTo>
                    <a:pt x="20" y="0"/>
                  </a:lnTo>
                  <a:close/>
                </a:path>
              </a:pathLst>
            </a:custGeom>
            <a:solidFill>
              <a:schemeClr val="bg1">
                <a:lumMod val="75000"/>
              </a:schemeClr>
            </a:solidFill>
            <a:ln w="0">
              <a:noFill/>
              <a:prstDash val="solid"/>
              <a:round/>
              <a:headEnd/>
              <a:tailEnd/>
            </a:ln>
          </p:spPr>
          <p:txBody>
            <a:bodyPr vert="horz" wrap="square" lIns="68580" tIns="34290" rIns="68580" bIns="34290" numCol="1" anchor="t" anchorCtr="0" compatLnSpc="1">
              <a:prstTxWarp prst="textNoShape">
                <a:avLst/>
              </a:prstTxWarp>
            </a:bodyPr>
            <a:lstStyle/>
            <a:p>
              <a:pPr>
                <a:defRPr/>
              </a:pPr>
              <a:endParaRPr lang="en-US">
                <a:solidFill>
                  <a:prstClr val="black"/>
                </a:solidFill>
                <a:latin typeface="Roboto"/>
              </a:endParaRPr>
            </a:p>
          </p:txBody>
        </p:sp>
      </p:grpSp>
      <p:sp>
        <p:nvSpPr>
          <p:cNvPr id="107" name="Oval 52">
            <a:extLst>
              <a:ext uri="{FF2B5EF4-FFF2-40B4-BE49-F238E27FC236}">
                <a16:creationId xmlns:a16="http://schemas.microsoft.com/office/drawing/2014/main" id="{1D07698D-D6B1-4964-A2CE-2E333E2BC7AC}"/>
              </a:ext>
            </a:extLst>
          </p:cNvPr>
          <p:cNvSpPr/>
          <p:nvPr/>
        </p:nvSpPr>
        <p:spPr>
          <a:xfrm>
            <a:off x="2561758" y="1628392"/>
            <a:ext cx="82823" cy="82823"/>
          </a:xfrm>
          <a:prstGeom prst="ellipse">
            <a:avLst/>
          </a:prstGeom>
          <a:solidFill>
            <a:schemeClr val="bg1"/>
          </a:solidFill>
          <a:ln w="1270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en-US">
              <a:solidFill>
                <a:prstClr val="white"/>
              </a:solidFill>
              <a:latin typeface="Roboto"/>
            </a:endParaRPr>
          </a:p>
        </p:txBody>
      </p:sp>
      <p:cxnSp>
        <p:nvCxnSpPr>
          <p:cNvPr id="108" name="Straight Arrow Connector 53">
            <a:extLst>
              <a:ext uri="{FF2B5EF4-FFF2-40B4-BE49-F238E27FC236}">
                <a16:creationId xmlns:a16="http://schemas.microsoft.com/office/drawing/2014/main" id="{83546C00-4D64-4142-B9E0-59A7D886307F}"/>
              </a:ext>
            </a:extLst>
          </p:cNvPr>
          <p:cNvCxnSpPr>
            <a:cxnSpLocks/>
            <a:stCxn id="107" idx="6"/>
          </p:cNvCxnSpPr>
          <p:nvPr/>
        </p:nvCxnSpPr>
        <p:spPr>
          <a:xfrm>
            <a:off x="2644582" y="1669803"/>
            <a:ext cx="973889" cy="0"/>
          </a:xfrm>
          <a:prstGeom prst="straightConnector1">
            <a:avLst/>
          </a:prstGeom>
          <a:ln w="12700">
            <a:solidFill>
              <a:schemeClr val="bg1">
                <a:lumMod val="75000"/>
              </a:schemeClr>
            </a:solidFill>
            <a:prstDash val="dash"/>
            <a:headEnd type="none" w="med" len="med"/>
            <a:tailEnd type="triangle" w="med" len="med"/>
          </a:ln>
        </p:spPr>
        <p:style>
          <a:lnRef idx="1">
            <a:schemeClr val="accent1"/>
          </a:lnRef>
          <a:fillRef idx="0">
            <a:schemeClr val="accent1"/>
          </a:fillRef>
          <a:effectRef idx="0">
            <a:schemeClr val="accent1"/>
          </a:effectRef>
          <a:fontRef idx="minor">
            <a:schemeClr val="tx1"/>
          </a:fontRef>
        </p:style>
      </p:cxnSp>
      <p:sp>
        <p:nvSpPr>
          <p:cNvPr id="109" name="Oval 64">
            <a:extLst>
              <a:ext uri="{FF2B5EF4-FFF2-40B4-BE49-F238E27FC236}">
                <a16:creationId xmlns:a16="http://schemas.microsoft.com/office/drawing/2014/main" id="{06675B6C-C0D3-4939-9312-D13ADEC074D9}"/>
              </a:ext>
            </a:extLst>
          </p:cNvPr>
          <p:cNvSpPr/>
          <p:nvPr/>
        </p:nvSpPr>
        <p:spPr>
          <a:xfrm>
            <a:off x="2561758" y="2800489"/>
            <a:ext cx="82823" cy="82823"/>
          </a:xfrm>
          <a:prstGeom prst="ellipse">
            <a:avLst/>
          </a:prstGeom>
          <a:solidFill>
            <a:schemeClr val="bg1"/>
          </a:solidFill>
          <a:ln w="1270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en-US">
              <a:solidFill>
                <a:prstClr val="white"/>
              </a:solidFill>
              <a:latin typeface="Roboto"/>
            </a:endParaRPr>
          </a:p>
        </p:txBody>
      </p:sp>
      <p:cxnSp>
        <p:nvCxnSpPr>
          <p:cNvPr id="110" name="Straight Arrow Connector 65">
            <a:extLst>
              <a:ext uri="{FF2B5EF4-FFF2-40B4-BE49-F238E27FC236}">
                <a16:creationId xmlns:a16="http://schemas.microsoft.com/office/drawing/2014/main" id="{8E45C1E3-22B3-4B61-896B-4401C9F39CCB}"/>
              </a:ext>
            </a:extLst>
          </p:cNvPr>
          <p:cNvCxnSpPr>
            <a:cxnSpLocks/>
            <a:stCxn id="109" idx="6"/>
          </p:cNvCxnSpPr>
          <p:nvPr/>
        </p:nvCxnSpPr>
        <p:spPr>
          <a:xfrm>
            <a:off x="2644581" y="2841900"/>
            <a:ext cx="637781" cy="0"/>
          </a:xfrm>
          <a:prstGeom prst="straightConnector1">
            <a:avLst/>
          </a:prstGeom>
          <a:ln w="12700">
            <a:solidFill>
              <a:schemeClr val="bg1">
                <a:lumMod val="75000"/>
              </a:schemeClr>
            </a:solidFill>
            <a:prstDash val="dash"/>
            <a:headEnd type="none" w="med" len="med"/>
            <a:tailEnd type="triangle" w="med" len="med"/>
          </a:ln>
        </p:spPr>
        <p:style>
          <a:lnRef idx="1">
            <a:schemeClr val="accent1"/>
          </a:lnRef>
          <a:fillRef idx="0">
            <a:schemeClr val="accent1"/>
          </a:fillRef>
          <a:effectRef idx="0">
            <a:schemeClr val="accent1"/>
          </a:effectRef>
          <a:fontRef idx="minor">
            <a:schemeClr val="tx1"/>
          </a:fontRef>
        </p:style>
      </p:cxnSp>
      <p:grpSp>
        <p:nvGrpSpPr>
          <p:cNvPr id="111" name="Group 97">
            <a:extLst>
              <a:ext uri="{FF2B5EF4-FFF2-40B4-BE49-F238E27FC236}">
                <a16:creationId xmlns:a16="http://schemas.microsoft.com/office/drawing/2014/main" id="{DDA62D5C-D5D7-4E03-B87C-3D326D437299}"/>
              </a:ext>
            </a:extLst>
          </p:cNvPr>
          <p:cNvGrpSpPr/>
          <p:nvPr/>
        </p:nvGrpSpPr>
        <p:grpSpPr>
          <a:xfrm>
            <a:off x="2561758" y="3215275"/>
            <a:ext cx="1477187" cy="840133"/>
            <a:chOff x="3334995" y="4080969"/>
            <a:chExt cx="1969583" cy="1120177"/>
          </a:xfrm>
        </p:grpSpPr>
        <p:sp>
          <p:nvSpPr>
            <p:cNvPr id="112" name="Oval 70">
              <a:extLst>
                <a:ext uri="{FF2B5EF4-FFF2-40B4-BE49-F238E27FC236}">
                  <a16:creationId xmlns:a16="http://schemas.microsoft.com/office/drawing/2014/main" id="{486D6599-CD29-4F66-958E-EFE9F2A20C8D}"/>
                </a:ext>
              </a:extLst>
            </p:cNvPr>
            <p:cNvSpPr/>
            <p:nvPr/>
          </p:nvSpPr>
          <p:spPr>
            <a:xfrm>
              <a:off x="3334995" y="5090715"/>
              <a:ext cx="110431" cy="110431"/>
            </a:xfrm>
            <a:prstGeom prst="ellipse">
              <a:avLst/>
            </a:prstGeom>
            <a:solidFill>
              <a:schemeClr val="bg1"/>
            </a:solidFill>
            <a:ln w="1270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en-US">
                <a:solidFill>
                  <a:prstClr val="white"/>
                </a:solidFill>
                <a:latin typeface="Roboto"/>
              </a:endParaRPr>
            </a:p>
          </p:txBody>
        </p:sp>
        <p:cxnSp>
          <p:nvCxnSpPr>
            <p:cNvPr id="113" name="Connector: Elbow 78">
              <a:extLst>
                <a:ext uri="{FF2B5EF4-FFF2-40B4-BE49-F238E27FC236}">
                  <a16:creationId xmlns:a16="http://schemas.microsoft.com/office/drawing/2014/main" id="{914A42B4-EE91-436D-969C-EDB28145AC87}"/>
                </a:ext>
              </a:extLst>
            </p:cNvPr>
            <p:cNvCxnSpPr>
              <a:stCxn id="112" idx="6"/>
              <a:endCxn id="79" idx="31"/>
            </p:cNvCxnSpPr>
            <p:nvPr/>
          </p:nvCxnSpPr>
          <p:spPr>
            <a:xfrm flipV="1">
              <a:off x="3445426" y="4080969"/>
              <a:ext cx="1859152" cy="1064962"/>
            </a:xfrm>
            <a:prstGeom prst="bentConnector3">
              <a:avLst>
                <a:gd name="adj1" fmla="val 158116"/>
              </a:avLst>
            </a:prstGeom>
            <a:ln w="12700">
              <a:solidFill>
                <a:schemeClr val="bg1">
                  <a:lumMod val="75000"/>
                </a:schemeClr>
              </a:solidFill>
              <a:prstDash val="dash"/>
              <a:headEnd type="none" w="med" len="med"/>
              <a:tailEnd type="triangle" w="med" len="med"/>
            </a:ln>
          </p:spPr>
          <p:style>
            <a:lnRef idx="1">
              <a:schemeClr val="accent1"/>
            </a:lnRef>
            <a:fillRef idx="0">
              <a:schemeClr val="accent1"/>
            </a:fillRef>
            <a:effectRef idx="0">
              <a:schemeClr val="accent1"/>
            </a:effectRef>
            <a:fontRef idx="minor">
              <a:schemeClr val="tx1"/>
            </a:fontRef>
          </p:style>
        </p:cxnSp>
      </p:grpSp>
      <p:grpSp>
        <p:nvGrpSpPr>
          <p:cNvPr id="114" name="Group 87">
            <a:extLst>
              <a:ext uri="{FF2B5EF4-FFF2-40B4-BE49-F238E27FC236}">
                <a16:creationId xmlns:a16="http://schemas.microsoft.com/office/drawing/2014/main" id="{E4C34235-AF5A-4903-9F6C-84A2DD6FA796}"/>
              </a:ext>
            </a:extLst>
          </p:cNvPr>
          <p:cNvGrpSpPr/>
          <p:nvPr/>
        </p:nvGrpSpPr>
        <p:grpSpPr>
          <a:xfrm rot="10800000">
            <a:off x="5520015" y="1628391"/>
            <a:ext cx="1056713" cy="82823"/>
            <a:chOff x="7928597" y="1633696"/>
            <a:chExt cx="1408950" cy="110431"/>
          </a:xfrm>
        </p:grpSpPr>
        <p:sp>
          <p:nvSpPr>
            <p:cNvPr id="115" name="Oval 85">
              <a:extLst>
                <a:ext uri="{FF2B5EF4-FFF2-40B4-BE49-F238E27FC236}">
                  <a16:creationId xmlns:a16="http://schemas.microsoft.com/office/drawing/2014/main" id="{45C30165-7538-4540-ACE7-2BBDA232F67C}"/>
                </a:ext>
              </a:extLst>
            </p:cNvPr>
            <p:cNvSpPr/>
            <p:nvPr/>
          </p:nvSpPr>
          <p:spPr>
            <a:xfrm>
              <a:off x="7928597" y="1633696"/>
              <a:ext cx="110431" cy="110431"/>
            </a:xfrm>
            <a:prstGeom prst="ellipse">
              <a:avLst/>
            </a:prstGeom>
            <a:solidFill>
              <a:schemeClr val="bg1"/>
            </a:solidFill>
            <a:ln w="1270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en-US">
                <a:solidFill>
                  <a:prstClr val="white"/>
                </a:solidFill>
                <a:latin typeface="Roboto"/>
              </a:endParaRPr>
            </a:p>
          </p:txBody>
        </p:sp>
        <p:cxnSp>
          <p:nvCxnSpPr>
            <p:cNvPr id="116" name="Straight Arrow Connector 86">
              <a:extLst>
                <a:ext uri="{FF2B5EF4-FFF2-40B4-BE49-F238E27FC236}">
                  <a16:creationId xmlns:a16="http://schemas.microsoft.com/office/drawing/2014/main" id="{EF3C15A3-4AF9-4B15-92AA-2107839F4278}"/>
                </a:ext>
              </a:extLst>
            </p:cNvPr>
            <p:cNvCxnSpPr>
              <a:cxnSpLocks/>
              <a:stCxn id="115" idx="6"/>
            </p:cNvCxnSpPr>
            <p:nvPr/>
          </p:nvCxnSpPr>
          <p:spPr>
            <a:xfrm>
              <a:off x="8039028" y="1688912"/>
              <a:ext cx="1298519" cy="0"/>
            </a:xfrm>
            <a:prstGeom prst="straightConnector1">
              <a:avLst/>
            </a:prstGeom>
            <a:ln w="12700">
              <a:solidFill>
                <a:schemeClr val="bg1">
                  <a:lumMod val="75000"/>
                </a:schemeClr>
              </a:solidFill>
              <a:prstDash val="dash"/>
              <a:headEnd type="none" w="med" len="med"/>
              <a:tailEnd type="triangle" w="med" len="med"/>
            </a:ln>
          </p:spPr>
          <p:style>
            <a:lnRef idx="1">
              <a:schemeClr val="accent1"/>
            </a:lnRef>
            <a:fillRef idx="0">
              <a:schemeClr val="accent1"/>
            </a:fillRef>
            <a:effectRef idx="0">
              <a:schemeClr val="accent1"/>
            </a:effectRef>
            <a:fontRef idx="minor">
              <a:schemeClr val="tx1"/>
            </a:fontRef>
          </p:style>
        </p:cxnSp>
      </p:grpSp>
      <p:grpSp>
        <p:nvGrpSpPr>
          <p:cNvPr id="117" name="Group 96">
            <a:extLst>
              <a:ext uri="{FF2B5EF4-FFF2-40B4-BE49-F238E27FC236}">
                <a16:creationId xmlns:a16="http://schemas.microsoft.com/office/drawing/2014/main" id="{A803F9ED-C854-4603-9254-5C8F1D85EDDC}"/>
              </a:ext>
            </a:extLst>
          </p:cNvPr>
          <p:cNvGrpSpPr/>
          <p:nvPr/>
        </p:nvGrpSpPr>
        <p:grpSpPr>
          <a:xfrm rot="10800000">
            <a:off x="5856124" y="2800489"/>
            <a:ext cx="720604" cy="82823"/>
            <a:chOff x="7401402" y="5830484"/>
            <a:chExt cx="960805" cy="110431"/>
          </a:xfrm>
        </p:grpSpPr>
        <p:sp>
          <p:nvSpPr>
            <p:cNvPr id="118" name="Oval 94">
              <a:extLst>
                <a:ext uri="{FF2B5EF4-FFF2-40B4-BE49-F238E27FC236}">
                  <a16:creationId xmlns:a16="http://schemas.microsoft.com/office/drawing/2014/main" id="{650A16DF-57EC-481B-A442-B0045AA088C2}"/>
                </a:ext>
              </a:extLst>
            </p:cNvPr>
            <p:cNvSpPr/>
            <p:nvPr/>
          </p:nvSpPr>
          <p:spPr>
            <a:xfrm>
              <a:off x="7401402" y="5830484"/>
              <a:ext cx="110431" cy="110431"/>
            </a:xfrm>
            <a:prstGeom prst="ellipse">
              <a:avLst/>
            </a:prstGeom>
            <a:solidFill>
              <a:schemeClr val="bg1"/>
            </a:solidFill>
            <a:ln w="1270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en-US">
                <a:solidFill>
                  <a:prstClr val="white"/>
                </a:solidFill>
                <a:latin typeface="Roboto"/>
              </a:endParaRPr>
            </a:p>
          </p:txBody>
        </p:sp>
        <p:cxnSp>
          <p:nvCxnSpPr>
            <p:cNvPr id="119" name="Straight Arrow Connector 95">
              <a:extLst>
                <a:ext uri="{FF2B5EF4-FFF2-40B4-BE49-F238E27FC236}">
                  <a16:creationId xmlns:a16="http://schemas.microsoft.com/office/drawing/2014/main" id="{EFB79863-0669-466C-BB40-008AF88D580F}"/>
                </a:ext>
              </a:extLst>
            </p:cNvPr>
            <p:cNvCxnSpPr>
              <a:cxnSpLocks/>
              <a:stCxn id="118" idx="6"/>
            </p:cNvCxnSpPr>
            <p:nvPr/>
          </p:nvCxnSpPr>
          <p:spPr>
            <a:xfrm>
              <a:off x="7511833" y="5885700"/>
              <a:ext cx="850374" cy="0"/>
            </a:xfrm>
            <a:prstGeom prst="straightConnector1">
              <a:avLst/>
            </a:prstGeom>
            <a:ln w="12700">
              <a:solidFill>
                <a:schemeClr val="bg1">
                  <a:lumMod val="75000"/>
                </a:schemeClr>
              </a:solidFill>
              <a:prstDash val="dash"/>
              <a:headEnd type="none" w="med" len="med"/>
              <a:tailEnd type="triangle" w="med" len="med"/>
            </a:ln>
          </p:spPr>
          <p:style>
            <a:lnRef idx="1">
              <a:schemeClr val="accent1"/>
            </a:lnRef>
            <a:fillRef idx="0">
              <a:schemeClr val="accent1"/>
            </a:fillRef>
            <a:effectRef idx="0">
              <a:schemeClr val="accent1"/>
            </a:effectRef>
            <a:fontRef idx="minor">
              <a:schemeClr val="tx1"/>
            </a:fontRef>
          </p:style>
        </p:cxnSp>
      </p:grpSp>
      <p:grpSp>
        <p:nvGrpSpPr>
          <p:cNvPr id="120" name="Group 98">
            <a:extLst>
              <a:ext uri="{FF2B5EF4-FFF2-40B4-BE49-F238E27FC236}">
                <a16:creationId xmlns:a16="http://schemas.microsoft.com/office/drawing/2014/main" id="{A57D2F6E-9581-4EE3-9A10-E7A3E18E87AE}"/>
              </a:ext>
            </a:extLst>
          </p:cNvPr>
          <p:cNvGrpSpPr/>
          <p:nvPr/>
        </p:nvGrpSpPr>
        <p:grpSpPr>
          <a:xfrm flipH="1">
            <a:off x="5102258" y="3205616"/>
            <a:ext cx="1474470" cy="849792"/>
            <a:chOff x="3334995" y="4068090"/>
            <a:chExt cx="1969583" cy="1133056"/>
          </a:xfrm>
        </p:grpSpPr>
        <p:sp>
          <p:nvSpPr>
            <p:cNvPr id="121" name="Oval 99">
              <a:extLst>
                <a:ext uri="{FF2B5EF4-FFF2-40B4-BE49-F238E27FC236}">
                  <a16:creationId xmlns:a16="http://schemas.microsoft.com/office/drawing/2014/main" id="{C9C97C92-423F-4393-B332-F7F9C0651E0C}"/>
                </a:ext>
              </a:extLst>
            </p:cNvPr>
            <p:cNvSpPr/>
            <p:nvPr/>
          </p:nvSpPr>
          <p:spPr>
            <a:xfrm>
              <a:off x="3334995" y="5090715"/>
              <a:ext cx="110431" cy="110431"/>
            </a:xfrm>
            <a:prstGeom prst="ellipse">
              <a:avLst/>
            </a:prstGeom>
            <a:solidFill>
              <a:schemeClr val="bg1"/>
            </a:solidFill>
            <a:ln w="1270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en-US">
                <a:solidFill>
                  <a:prstClr val="white"/>
                </a:solidFill>
                <a:latin typeface="Roboto"/>
              </a:endParaRPr>
            </a:p>
          </p:txBody>
        </p:sp>
        <p:cxnSp>
          <p:nvCxnSpPr>
            <p:cNvPr id="122" name="Connector: Elbow 100">
              <a:extLst>
                <a:ext uri="{FF2B5EF4-FFF2-40B4-BE49-F238E27FC236}">
                  <a16:creationId xmlns:a16="http://schemas.microsoft.com/office/drawing/2014/main" id="{911050CC-04EC-4A2D-B352-0A3B4730DC5E}"/>
                </a:ext>
              </a:extLst>
            </p:cNvPr>
            <p:cNvCxnSpPr>
              <a:stCxn id="121" idx="6"/>
            </p:cNvCxnSpPr>
            <p:nvPr/>
          </p:nvCxnSpPr>
          <p:spPr>
            <a:xfrm flipV="1">
              <a:off x="3445426" y="4068090"/>
              <a:ext cx="1859152" cy="1077841"/>
            </a:xfrm>
            <a:prstGeom prst="bentConnector3">
              <a:avLst>
                <a:gd name="adj1" fmla="val 54113"/>
              </a:avLst>
            </a:prstGeom>
            <a:ln w="12700">
              <a:solidFill>
                <a:schemeClr val="bg1">
                  <a:lumMod val="75000"/>
                </a:schemeClr>
              </a:solidFill>
              <a:prstDash val="dash"/>
              <a:headEnd type="none" w="med" len="med"/>
              <a:tailEnd type="triangle" w="med" len="med"/>
            </a:ln>
          </p:spPr>
          <p:style>
            <a:lnRef idx="1">
              <a:schemeClr val="accent1"/>
            </a:lnRef>
            <a:fillRef idx="0">
              <a:schemeClr val="accent1"/>
            </a:fillRef>
            <a:effectRef idx="0">
              <a:schemeClr val="accent1"/>
            </a:effectRef>
            <a:fontRef idx="minor">
              <a:schemeClr val="tx1"/>
            </a:fontRef>
          </p:style>
        </p:cxnSp>
      </p:grpSp>
      <p:grpSp>
        <p:nvGrpSpPr>
          <p:cNvPr id="123" name="Group 3">
            <a:extLst>
              <a:ext uri="{FF2B5EF4-FFF2-40B4-BE49-F238E27FC236}">
                <a16:creationId xmlns:a16="http://schemas.microsoft.com/office/drawing/2014/main" id="{7337831C-79A0-46C4-BBD5-6267E4992B61}"/>
              </a:ext>
            </a:extLst>
          </p:cNvPr>
          <p:cNvGrpSpPr/>
          <p:nvPr/>
        </p:nvGrpSpPr>
        <p:grpSpPr>
          <a:xfrm>
            <a:off x="616262" y="1351654"/>
            <a:ext cx="1720999" cy="656257"/>
            <a:chOff x="996494" y="1609587"/>
            <a:chExt cx="2294665" cy="875008"/>
          </a:xfrm>
        </p:grpSpPr>
        <p:sp>
          <p:nvSpPr>
            <p:cNvPr id="124" name="TextBox 91">
              <a:extLst>
                <a:ext uri="{FF2B5EF4-FFF2-40B4-BE49-F238E27FC236}">
                  <a16:creationId xmlns:a16="http://schemas.microsoft.com/office/drawing/2014/main" id="{9F6D9B30-CFB3-4E67-A3C8-AD2781A94239}"/>
                </a:ext>
              </a:extLst>
            </p:cNvPr>
            <p:cNvSpPr txBox="1"/>
            <p:nvPr/>
          </p:nvSpPr>
          <p:spPr>
            <a:xfrm>
              <a:off x="1689866" y="1609587"/>
              <a:ext cx="1601293" cy="369332"/>
            </a:xfrm>
            <a:prstGeom prst="rect">
              <a:avLst/>
            </a:prstGeom>
            <a:noFill/>
          </p:spPr>
          <p:txBody>
            <a:bodyPr wrap="none" rtlCol="0">
              <a:spAutoFit/>
            </a:bodyPr>
            <a:lstStyle/>
            <a:p>
              <a:pPr algn="r">
                <a:defRPr/>
              </a:pPr>
              <a:r>
                <a:rPr lang="en-US" sz="1200" dirty="0">
                  <a:solidFill>
                    <a:prstClr val="black">
                      <a:lumMod val="50000"/>
                      <a:lumOff val="50000"/>
                    </a:prstClr>
                  </a:solidFill>
                  <a:latin typeface="Roboto"/>
                </a:rPr>
                <a:t>Insert title here</a:t>
              </a:r>
            </a:p>
          </p:txBody>
        </p:sp>
        <p:sp>
          <p:nvSpPr>
            <p:cNvPr id="125" name="TextBox 92">
              <a:extLst>
                <a:ext uri="{FF2B5EF4-FFF2-40B4-BE49-F238E27FC236}">
                  <a16:creationId xmlns:a16="http://schemas.microsoft.com/office/drawing/2014/main" id="{AAFC46F6-24C3-4EF5-8CB4-49FD3794A599}"/>
                </a:ext>
              </a:extLst>
            </p:cNvPr>
            <p:cNvSpPr txBox="1"/>
            <p:nvPr/>
          </p:nvSpPr>
          <p:spPr>
            <a:xfrm>
              <a:off x="996494" y="1971035"/>
              <a:ext cx="2294664" cy="513560"/>
            </a:xfrm>
            <a:prstGeom prst="rect">
              <a:avLst/>
            </a:prstGeom>
            <a:noFill/>
          </p:spPr>
          <p:txBody>
            <a:bodyPr wrap="square" rtlCol="0">
              <a:spAutoFit/>
            </a:bodyPr>
            <a:lstStyle/>
            <a:p>
              <a:pPr algn="r">
                <a:lnSpc>
                  <a:spcPct val="110000"/>
                </a:lnSpc>
                <a:defRPr/>
              </a:pPr>
              <a:r>
                <a:rPr lang="en-US" sz="900" dirty="0">
                  <a:solidFill>
                    <a:prstClr val="black">
                      <a:lumMod val="50000"/>
                      <a:lumOff val="50000"/>
                    </a:prstClr>
                  </a:solidFill>
                  <a:latin typeface="Roboto"/>
                </a:rPr>
                <a:t>Sed perspiciati unde omnis iste elit voluptatem fringilla.</a:t>
              </a:r>
            </a:p>
          </p:txBody>
        </p:sp>
      </p:grpSp>
      <p:grpSp>
        <p:nvGrpSpPr>
          <p:cNvPr id="126" name="Group 2">
            <a:extLst>
              <a:ext uri="{FF2B5EF4-FFF2-40B4-BE49-F238E27FC236}">
                <a16:creationId xmlns:a16="http://schemas.microsoft.com/office/drawing/2014/main" id="{FFD83D3A-94EE-4F0F-BC62-B5EFDDD9C61D}"/>
              </a:ext>
            </a:extLst>
          </p:cNvPr>
          <p:cNvGrpSpPr/>
          <p:nvPr/>
        </p:nvGrpSpPr>
        <p:grpSpPr>
          <a:xfrm>
            <a:off x="6806740" y="1351654"/>
            <a:ext cx="1720998" cy="656257"/>
            <a:chOff x="8900842" y="1609587"/>
            <a:chExt cx="2294664" cy="875008"/>
          </a:xfrm>
        </p:grpSpPr>
        <p:sp>
          <p:nvSpPr>
            <p:cNvPr id="127" name="TextBox 93">
              <a:extLst>
                <a:ext uri="{FF2B5EF4-FFF2-40B4-BE49-F238E27FC236}">
                  <a16:creationId xmlns:a16="http://schemas.microsoft.com/office/drawing/2014/main" id="{B6786239-EA46-4A50-B6D2-BCEE1A42E6E1}"/>
                </a:ext>
              </a:extLst>
            </p:cNvPr>
            <p:cNvSpPr txBox="1"/>
            <p:nvPr/>
          </p:nvSpPr>
          <p:spPr>
            <a:xfrm>
              <a:off x="8900842" y="1609587"/>
              <a:ext cx="1601293" cy="369332"/>
            </a:xfrm>
            <a:prstGeom prst="rect">
              <a:avLst/>
            </a:prstGeom>
            <a:noFill/>
          </p:spPr>
          <p:txBody>
            <a:bodyPr wrap="none" rtlCol="0">
              <a:spAutoFit/>
            </a:bodyPr>
            <a:lstStyle/>
            <a:p>
              <a:pPr>
                <a:defRPr/>
              </a:pPr>
              <a:r>
                <a:rPr lang="en-US" sz="1200" dirty="0">
                  <a:solidFill>
                    <a:prstClr val="black">
                      <a:lumMod val="50000"/>
                      <a:lumOff val="50000"/>
                    </a:prstClr>
                  </a:solidFill>
                  <a:latin typeface="Roboto"/>
                </a:rPr>
                <a:t>Insert title here</a:t>
              </a:r>
            </a:p>
          </p:txBody>
        </p:sp>
        <p:sp>
          <p:nvSpPr>
            <p:cNvPr id="128" name="TextBox 119">
              <a:extLst>
                <a:ext uri="{FF2B5EF4-FFF2-40B4-BE49-F238E27FC236}">
                  <a16:creationId xmlns:a16="http://schemas.microsoft.com/office/drawing/2014/main" id="{268037B0-6080-4545-BEF3-6FC3DE44A1F6}"/>
                </a:ext>
              </a:extLst>
            </p:cNvPr>
            <p:cNvSpPr txBox="1"/>
            <p:nvPr/>
          </p:nvSpPr>
          <p:spPr>
            <a:xfrm>
              <a:off x="8900842" y="1971035"/>
              <a:ext cx="2294664" cy="513560"/>
            </a:xfrm>
            <a:prstGeom prst="rect">
              <a:avLst/>
            </a:prstGeom>
            <a:noFill/>
          </p:spPr>
          <p:txBody>
            <a:bodyPr wrap="square" rtlCol="0">
              <a:spAutoFit/>
            </a:bodyPr>
            <a:lstStyle/>
            <a:p>
              <a:pPr>
                <a:lnSpc>
                  <a:spcPct val="110000"/>
                </a:lnSpc>
                <a:defRPr/>
              </a:pPr>
              <a:r>
                <a:rPr lang="en-US" sz="900" dirty="0">
                  <a:solidFill>
                    <a:prstClr val="black">
                      <a:lumMod val="50000"/>
                      <a:lumOff val="50000"/>
                    </a:prstClr>
                  </a:solidFill>
                  <a:latin typeface="Roboto"/>
                </a:rPr>
                <a:t>Sed perspiciati unde omnis iste elit voluptatem fringilla.</a:t>
              </a:r>
            </a:p>
          </p:txBody>
        </p:sp>
      </p:grpSp>
      <p:grpSp>
        <p:nvGrpSpPr>
          <p:cNvPr id="129" name="Group 120">
            <a:extLst>
              <a:ext uri="{FF2B5EF4-FFF2-40B4-BE49-F238E27FC236}">
                <a16:creationId xmlns:a16="http://schemas.microsoft.com/office/drawing/2014/main" id="{3304D23E-2699-4223-A484-903456DE2591}"/>
              </a:ext>
            </a:extLst>
          </p:cNvPr>
          <p:cNvGrpSpPr/>
          <p:nvPr/>
        </p:nvGrpSpPr>
        <p:grpSpPr>
          <a:xfrm>
            <a:off x="616262" y="2526590"/>
            <a:ext cx="1720999" cy="656257"/>
            <a:chOff x="996494" y="1609587"/>
            <a:chExt cx="2294665" cy="875008"/>
          </a:xfrm>
        </p:grpSpPr>
        <p:sp>
          <p:nvSpPr>
            <p:cNvPr id="130" name="TextBox 121">
              <a:extLst>
                <a:ext uri="{FF2B5EF4-FFF2-40B4-BE49-F238E27FC236}">
                  <a16:creationId xmlns:a16="http://schemas.microsoft.com/office/drawing/2014/main" id="{4E2AC123-C1E0-4C8A-B85D-7808005CADE4}"/>
                </a:ext>
              </a:extLst>
            </p:cNvPr>
            <p:cNvSpPr txBox="1"/>
            <p:nvPr/>
          </p:nvSpPr>
          <p:spPr>
            <a:xfrm>
              <a:off x="1689866" y="1609587"/>
              <a:ext cx="1601293" cy="369332"/>
            </a:xfrm>
            <a:prstGeom prst="rect">
              <a:avLst/>
            </a:prstGeom>
            <a:noFill/>
          </p:spPr>
          <p:txBody>
            <a:bodyPr wrap="none" rtlCol="0">
              <a:spAutoFit/>
            </a:bodyPr>
            <a:lstStyle/>
            <a:p>
              <a:pPr algn="r">
                <a:defRPr/>
              </a:pPr>
              <a:r>
                <a:rPr lang="en-US" sz="1200" dirty="0">
                  <a:solidFill>
                    <a:prstClr val="black">
                      <a:lumMod val="50000"/>
                      <a:lumOff val="50000"/>
                    </a:prstClr>
                  </a:solidFill>
                  <a:latin typeface="Roboto"/>
                </a:rPr>
                <a:t>Insert title here</a:t>
              </a:r>
            </a:p>
          </p:txBody>
        </p:sp>
        <p:sp>
          <p:nvSpPr>
            <p:cNvPr id="131" name="TextBox 122">
              <a:extLst>
                <a:ext uri="{FF2B5EF4-FFF2-40B4-BE49-F238E27FC236}">
                  <a16:creationId xmlns:a16="http://schemas.microsoft.com/office/drawing/2014/main" id="{9D450272-CF33-49CE-942A-629FFD6B36B8}"/>
                </a:ext>
              </a:extLst>
            </p:cNvPr>
            <p:cNvSpPr txBox="1"/>
            <p:nvPr/>
          </p:nvSpPr>
          <p:spPr>
            <a:xfrm>
              <a:off x="996494" y="1971035"/>
              <a:ext cx="2294664" cy="513560"/>
            </a:xfrm>
            <a:prstGeom prst="rect">
              <a:avLst/>
            </a:prstGeom>
            <a:noFill/>
          </p:spPr>
          <p:txBody>
            <a:bodyPr wrap="square" rtlCol="0">
              <a:spAutoFit/>
            </a:bodyPr>
            <a:lstStyle/>
            <a:p>
              <a:pPr algn="r">
                <a:lnSpc>
                  <a:spcPct val="110000"/>
                </a:lnSpc>
                <a:defRPr/>
              </a:pPr>
              <a:r>
                <a:rPr lang="en-US" sz="900" dirty="0">
                  <a:solidFill>
                    <a:prstClr val="black">
                      <a:lumMod val="50000"/>
                      <a:lumOff val="50000"/>
                    </a:prstClr>
                  </a:solidFill>
                  <a:latin typeface="Roboto"/>
                </a:rPr>
                <a:t>Sed perspiciati unde omnis iste elit voluptatem fringilla.</a:t>
              </a:r>
            </a:p>
          </p:txBody>
        </p:sp>
      </p:grpSp>
      <p:grpSp>
        <p:nvGrpSpPr>
          <p:cNvPr id="132" name="Group 123">
            <a:extLst>
              <a:ext uri="{FF2B5EF4-FFF2-40B4-BE49-F238E27FC236}">
                <a16:creationId xmlns:a16="http://schemas.microsoft.com/office/drawing/2014/main" id="{0967ECA0-84AF-4092-901F-9EE84AEA1DB3}"/>
              </a:ext>
            </a:extLst>
          </p:cNvPr>
          <p:cNvGrpSpPr/>
          <p:nvPr/>
        </p:nvGrpSpPr>
        <p:grpSpPr>
          <a:xfrm>
            <a:off x="6806740" y="2526590"/>
            <a:ext cx="1720998" cy="656257"/>
            <a:chOff x="8900842" y="1609587"/>
            <a:chExt cx="2294664" cy="875008"/>
          </a:xfrm>
        </p:grpSpPr>
        <p:sp>
          <p:nvSpPr>
            <p:cNvPr id="133" name="TextBox 124">
              <a:extLst>
                <a:ext uri="{FF2B5EF4-FFF2-40B4-BE49-F238E27FC236}">
                  <a16:creationId xmlns:a16="http://schemas.microsoft.com/office/drawing/2014/main" id="{AF5CA0A9-EF0A-4CE9-91C2-C1D2F9725B13}"/>
                </a:ext>
              </a:extLst>
            </p:cNvPr>
            <p:cNvSpPr txBox="1"/>
            <p:nvPr/>
          </p:nvSpPr>
          <p:spPr>
            <a:xfrm>
              <a:off x="8900842" y="1609587"/>
              <a:ext cx="1601293" cy="369332"/>
            </a:xfrm>
            <a:prstGeom prst="rect">
              <a:avLst/>
            </a:prstGeom>
            <a:noFill/>
          </p:spPr>
          <p:txBody>
            <a:bodyPr wrap="none" rtlCol="0">
              <a:spAutoFit/>
            </a:bodyPr>
            <a:lstStyle/>
            <a:p>
              <a:pPr>
                <a:defRPr/>
              </a:pPr>
              <a:r>
                <a:rPr lang="en-US" sz="1200" dirty="0">
                  <a:solidFill>
                    <a:prstClr val="black">
                      <a:lumMod val="50000"/>
                      <a:lumOff val="50000"/>
                    </a:prstClr>
                  </a:solidFill>
                  <a:latin typeface="Roboto"/>
                </a:rPr>
                <a:t>Insert title here</a:t>
              </a:r>
            </a:p>
          </p:txBody>
        </p:sp>
        <p:sp>
          <p:nvSpPr>
            <p:cNvPr id="134" name="TextBox 125">
              <a:extLst>
                <a:ext uri="{FF2B5EF4-FFF2-40B4-BE49-F238E27FC236}">
                  <a16:creationId xmlns:a16="http://schemas.microsoft.com/office/drawing/2014/main" id="{605E170E-CA31-40C5-AD9C-E818F7D01E69}"/>
                </a:ext>
              </a:extLst>
            </p:cNvPr>
            <p:cNvSpPr txBox="1"/>
            <p:nvPr/>
          </p:nvSpPr>
          <p:spPr>
            <a:xfrm>
              <a:off x="8900842" y="1971035"/>
              <a:ext cx="2294664" cy="513560"/>
            </a:xfrm>
            <a:prstGeom prst="rect">
              <a:avLst/>
            </a:prstGeom>
            <a:noFill/>
          </p:spPr>
          <p:txBody>
            <a:bodyPr wrap="square" rtlCol="0">
              <a:spAutoFit/>
            </a:bodyPr>
            <a:lstStyle/>
            <a:p>
              <a:pPr>
                <a:lnSpc>
                  <a:spcPct val="110000"/>
                </a:lnSpc>
                <a:defRPr/>
              </a:pPr>
              <a:r>
                <a:rPr lang="en-US" sz="900" dirty="0">
                  <a:solidFill>
                    <a:prstClr val="black">
                      <a:lumMod val="50000"/>
                      <a:lumOff val="50000"/>
                    </a:prstClr>
                  </a:solidFill>
                  <a:latin typeface="Roboto"/>
                </a:rPr>
                <a:t>Sed perspiciati unde omnis iste elit voluptatem fringilla.</a:t>
              </a:r>
            </a:p>
          </p:txBody>
        </p:sp>
      </p:grpSp>
      <p:grpSp>
        <p:nvGrpSpPr>
          <p:cNvPr id="135" name="Group 126">
            <a:extLst>
              <a:ext uri="{FF2B5EF4-FFF2-40B4-BE49-F238E27FC236}">
                <a16:creationId xmlns:a16="http://schemas.microsoft.com/office/drawing/2014/main" id="{B962AA45-E217-4E8D-9B1F-E9534B565A2A}"/>
              </a:ext>
            </a:extLst>
          </p:cNvPr>
          <p:cNvGrpSpPr/>
          <p:nvPr/>
        </p:nvGrpSpPr>
        <p:grpSpPr>
          <a:xfrm>
            <a:off x="616262" y="3701528"/>
            <a:ext cx="1720999" cy="656257"/>
            <a:chOff x="996494" y="1609587"/>
            <a:chExt cx="2294665" cy="875008"/>
          </a:xfrm>
        </p:grpSpPr>
        <p:sp>
          <p:nvSpPr>
            <p:cNvPr id="136" name="TextBox 127">
              <a:extLst>
                <a:ext uri="{FF2B5EF4-FFF2-40B4-BE49-F238E27FC236}">
                  <a16:creationId xmlns:a16="http://schemas.microsoft.com/office/drawing/2014/main" id="{E27ECA69-8E48-4FFF-A067-8EFDD73C10F2}"/>
                </a:ext>
              </a:extLst>
            </p:cNvPr>
            <p:cNvSpPr txBox="1"/>
            <p:nvPr/>
          </p:nvSpPr>
          <p:spPr>
            <a:xfrm>
              <a:off x="1689866" y="1609587"/>
              <a:ext cx="1601293" cy="369332"/>
            </a:xfrm>
            <a:prstGeom prst="rect">
              <a:avLst/>
            </a:prstGeom>
            <a:noFill/>
          </p:spPr>
          <p:txBody>
            <a:bodyPr wrap="none" rtlCol="0">
              <a:spAutoFit/>
            </a:bodyPr>
            <a:lstStyle/>
            <a:p>
              <a:pPr algn="r">
                <a:defRPr/>
              </a:pPr>
              <a:r>
                <a:rPr lang="en-US" sz="1200" dirty="0">
                  <a:solidFill>
                    <a:prstClr val="black">
                      <a:lumMod val="50000"/>
                      <a:lumOff val="50000"/>
                    </a:prstClr>
                  </a:solidFill>
                  <a:latin typeface="Roboto"/>
                </a:rPr>
                <a:t>Insert title here</a:t>
              </a:r>
            </a:p>
          </p:txBody>
        </p:sp>
        <p:sp>
          <p:nvSpPr>
            <p:cNvPr id="137" name="TextBox 128">
              <a:extLst>
                <a:ext uri="{FF2B5EF4-FFF2-40B4-BE49-F238E27FC236}">
                  <a16:creationId xmlns:a16="http://schemas.microsoft.com/office/drawing/2014/main" id="{845394DB-E202-4CF2-A0A3-67A6F4E6714D}"/>
                </a:ext>
              </a:extLst>
            </p:cNvPr>
            <p:cNvSpPr txBox="1"/>
            <p:nvPr/>
          </p:nvSpPr>
          <p:spPr>
            <a:xfrm>
              <a:off x="996494" y="1971035"/>
              <a:ext cx="2294664" cy="513560"/>
            </a:xfrm>
            <a:prstGeom prst="rect">
              <a:avLst/>
            </a:prstGeom>
            <a:noFill/>
          </p:spPr>
          <p:txBody>
            <a:bodyPr wrap="square" rtlCol="0">
              <a:spAutoFit/>
            </a:bodyPr>
            <a:lstStyle/>
            <a:p>
              <a:pPr algn="r">
                <a:lnSpc>
                  <a:spcPct val="110000"/>
                </a:lnSpc>
                <a:defRPr/>
              </a:pPr>
              <a:r>
                <a:rPr lang="en-US" sz="900" dirty="0">
                  <a:solidFill>
                    <a:prstClr val="black">
                      <a:lumMod val="50000"/>
                      <a:lumOff val="50000"/>
                    </a:prstClr>
                  </a:solidFill>
                  <a:latin typeface="Roboto"/>
                </a:rPr>
                <a:t>Sed perspiciati unde omnis iste elit voluptatem fringilla.</a:t>
              </a:r>
            </a:p>
          </p:txBody>
        </p:sp>
      </p:grpSp>
      <p:grpSp>
        <p:nvGrpSpPr>
          <p:cNvPr id="138" name="Group 129">
            <a:extLst>
              <a:ext uri="{FF2B5EF4-FFF2-40B4-BE49-F238E27FC236}">
                <a16:creationId xmlns:a16="http://schemas.microsoft.com/office/drawing/2014/main" id="{CCE57A03-8F0D-4438-A172-90BF8468FAB9}"/>
              </a:ext>
            </a:extLst>
          </p:cNvPr>
          <p:cNvGrpSpPr/>
          <p:nvPr/>
        </p:nvGrpSpPr>
        <p:grpSpPr>
          <a:xfrm>
            <a:off x="6806740" y="3701528"/>
            <a:ext cx="1720998" cy="656257"/>
            <a:chOff x="8900842" y="1609587"/>
            <a:chExt cx="2294664" cy="875008"/>
          </a:xfrm>
        </p:grpSpPr>
        <p:sp>
          <p:nvSpPr>
            <p:cNvPr id="139" name="TextBox 130">
              <a:extLst>
                <a:ext uri="{FF2B5EF4-FFF2-40B4-BE49-F238E27FC236}">
                  <a16:creationId xmlns:a16="http://schemas.microsoft.com/office/drawing/2014/main" id="{4195ED68-72A8-496B-8782-4233651C2041}"/>
                </a:ext>
              </a:extLst>
            </p:cNvPr>
            <p:cNvSpPr txBox="1"/>
            <p:nvPr/>
          </p:nvSpPr>
          <p:spPr>
            <a:xfrm>
              <a:off x="8900842" y="1609587"/>
              <a:ext cx="1601293" cy="369332"/>
            </a:xfrm>
            <a:prstGeom prst="rect">
              <a:avLst/>
            </a:prstGeom>
            <a:noFill/>
          </p:spPr>
          <p:txBody>
            <a:bodyPr wrap="none" rtlCol="0">
              <a:spAutoFit/>
            </a:bodyPr>
            <a:lstStyle/>
            <a:p>
              <a:pPr>
                <a:defRPr/>
              </a:pPr>
              <a:r>
                <a:rPr lang="en-US" sz="1200" dirty="0">
                  <a:solidFill>
                    <a:prstClr val="black">
                      <a:lumMod val="50000"/>
                      <a:lumOff val="50000"/>
                    </a:prstClr>
                  </a:solidFill>
                  <a:latin typeface="Roboto"/>
                </a:rPr>
                <a:t>Insert title here</a:t>
              </a:r>
            </a:p>
          </p:txBody>
        </p:sp>
        <p:sp>
          <p:nvSpPr>
            <p:cNvPr id="140" name="TextBox 131">
              <a:extLst>
                <a:ext uri="{FF2B5EF4-FFF2-40B4-BE49-F238E27FC236}">
                  <a16:creationId xmlns:a16="http://schemas.microsoft.com/office/drawing/2014/main" id="{93317EA4-F121-4587-95CF-D3F41FD0D992}"/>
                </a:ext>
              </a:extLst>
            </p:cNvPr>
            <p:cNvSpPr txBox="1"/>
            <p:nvPr/>
          </p:nvSpPr>
          <p:spPr>
            <a:xfrm>
              <a:off x="8900842" y="1971035"/>
              <a:ext cx="2294664" cy="513560"/>
            </a:xfrm>
            <a:prstGeom prst="rect">
              <a:avLst/>
            </a:prstGeom>
            <a:noFill/>
          </p:spPr>
          <p:txBody>
            <a:bodyPr wrap="square" rtlCol="0">
              <a:spAutoFit/>
            </a:bodyPr>
            <a:lstStyle/>
            <a:p>
              <a:pPr>
                <a:lnSpc>
                  <a:spcPct val="110000"/>
                </a:lnSpc>
                <a:defRPr/>
              </a:pPr>
              <a:r>
                <a:rPr lang="en-US" sz="900" dirty="0">
                  <a:solidFill>
                    <a:prstClr val="black">
                      <a:lumMod val="50000"/>
                      <a:lumOff val="50000"/>
                    </a:prstClr>
                  </a:solidFill>
                  <a:latin typeface="Roboto"/>
                </a:rPr>
                <a:t>Sed perspiciati unde omnis iste elit voluptatem fringilla.</a:t>
              </a:r>
            </a:p>
          </p:txBody>
        </p:sp>
      </p:grpSp>
    </p:spTree>
    <p:extLst>
      <p:ext uri="{BB962C8B-B14F-4D97-AF65-F5344CB8AC3E}">
        <p14:creationId xmlns:p14="http://schemas.microsoft.com/office/powerpoint/2010/main" val="145784434"/>
      </p:ext>
    </p:extLst>
  </p:cSld>
  <p:clrMapOvr>
    <a:masterClrMapping/>
  </p:clrMapOvr>
  <mc:AlternateContent xmlns:mc="http://schemas.openxmlformats.org/markup-compatibility/2006">
    <mc:Choice xmlns:p14="http://schemas.microsoft.com/office/powerpoint/2010/main"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afterEffect" p14:presetBounceEnd="52000">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14:bounceEnd="52000">
                                          <p:cBhvr additive="base">
                                            <p:cTn id="7" dur="500" fill="hold"/>
                                            <p:tgtEl>
                                              <p:spTgt spid="4"/>
                                            </p:tgtEl>
                                            <p:attrNameLst>
                                              <p:attrName>ppt_x</p:attrName>
                                            </p:attrNameLst>
                                          </p:cBhvr>
                                          <p:tavLst>
                                            <p:tav tm="0">
                                              <p:val>
                                                <p:strVal val="0-#ppt_w/2"/>
                                              </p:val>
                                            </p:tav>
                                            <p:tav tm="100000">
                                              <p:val>
                                                <p:strVal val="#ppt_x"/>
                                              </p:val>
                                            </p:tav>
                                          </p:tavLst>
                                        </p:anim>
                                        <p:anim calcmode="lin" valueType="num" p14:bounceEnd="52000">
                                          <p:cBhvr additive="base">
                                            <p:cTn id="8" dur="500" fill="hold"/>
                                            <p:tgtEl>
                                              <p:spTgt spid="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mc:Choice>
    <mc:Fallback>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0-#ppt_w/2"/>
                                              </p:val>
                                            </p:tav>
                                            <p:tav tm="100000">
                                              <p:val>
                                                <p:strVal val="#ppt_x"/>
                                              </p:val>
                                            </p:tav>
                                          </p:tavLst>
                                        </p:anim>
                                        <p:anim calcmode="lin" valueType="num">
                                          <p:cBhvr additive="base">
                                            <p:cTn id="8" dur="500" fill="hold"/>
                                            <p:tgtEl>
                                              <p:spTgt spid="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mc:Fallback>
  </mc:AlternateContent>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9">
            <a:extLst>
              <a:ext uri="{FF2B5EF4-FFF2-40B4-BE49-F238E27FC236}">
                <a16:creationId xmlns:a16="http://schemas.microsoft.com/office/drawing/2014/main" id="{CC3A87C1-8C47-46CD-B7B9-62DEB369B2B4}"/>
              </a:ext>
            </a:extLst>
          </p:cNvPr>
          <p:cNvSpPr/>
          <p:nvPr/>
        </p:nvSpPr>
        <p:spPr>
          <a:xfrm>
            <a:off x="0" y="0"/>
            <a:ext cx="9144000" cy="5143500"/>
          </a:xfrm>
          <a:prstGeom prst="rect">
            <a:avLst/>
          </a:prstGeom>
          <a:solidFill>
            <a:schemeClr val="tx2">
              <a:lumMod val="50000"/>
              <a:alpha val="82000"/>
            </a:schemeClr>
          </a:solidFill>
          <a:ln>
            <a:noFill/>
          </a:ln>
        </p:spPr>
        <p:style>
          <a:lnRef idx="2">
            <a:schemeClr val="accent6">
              <a:shade val="50000"/>
            </a:schemeClr>
          </a:lnRef>
          <a:fillRef idx="1">
            <a:schemeClr val="accent6"/>
          </a:fillRef>
          <a:effectRef idx="0">
            <a:schemeClr val="accent6"/>
          </a:effectRef>
          <a:fontRef idx="minor">
            <a:schemeClr val="lt1"/>
          </a:fontRef>
        </p:style>
        <p:txBody>
          <a:bodyPr rtlCol="0" anchor="ctr"/>
          <a:lstStyle/>
          <a:p>
            <a:pPr algn="ctr"/>
            <a:endParaRPr lang="en-US" sz="1800" dirty="0"/>
          </a:p>
        </p:txBody>
      </p:sp>
      <p:sp>
        <p:nvSpPr>
          <p:cNvPr id="7" name="Title 13">
            <a:extLst>
              <a:ext uri="{FF2B5EF4-FFF2-40B4-BE49-F238E27FC236}">
                <a16:creationId xmlns:a16="http://schemas.microsoft.com/office/drawing/2014/main" id="{3A04CC13-C0C2-4B71-8165-A4B1C26AC15B}"/>
              </a:ext>
            </a:extLst>
          </p:cNvPr>
          <p:cNvSpPr txBox="1">
            <a:spLocks/>
          </p:cNvSpPr>
          <p:nvPr/>
        </p:nvSpPr>
        <p:spPr>
          <a:xfrm>
            <a:off x="304800" y="361951"/>
            <a:ext cx="7848600" cy="475856"/>
          </a:xfrm>
          <a:prstGeom prst="rect">
            <a:avLst/>
          </a:prstGeom>
        </p:spPr>
        <p:txBody>
          <a:bodyPr vert="horz" lIns="91440" tIns="45720" rIns="91440" bIns="45720" rtlCol="0" anchor="ctr">
            <a:noAutofit/>
          </a:bodyPr>
          <a:lstStyle/>
          <a:p>
            <a:pPr lvl="0" algn="ctr">
              <a:spcBef>
                <a:spcPct val="0"/>
              </a:spcBef>
              <a:defRPr/>
            </a:pPr>
            <a:r>
              <a:rPr lang="id-ID" sz="2400" dirty="0">
                <a:solidFill>
                  <a:srgbClr val="FF8200"/>
                </a:solidFill>
                <a:latin typeface="微软雅黑" panose="020B0503020204020204" pitchFamily="34" charset="-122"/>
              </a:rPr>
              <a:t>element</a:t>
            </a:r>
            <a:r>
              <a:rPr lang="id-ID" sz="2400" dirty="0">
                <a:solidFill>
                  <a:schemeClr val="bg1"/>
                </a:solidFill>
                <a:latin typeface="微软雅黑" panose="020B0503020204020204" pitchFamily="34" charset="-122"/>
              </a:rPr>
              <a:t>Design</a:t>
            </a:r>
            <a:endParaRPr lang="en-US" sz="2400" dirty="0">
              <a:solidFill>
                <a:schemeClr val="bg1"/>
              </a:solidFill>
              <a:latin typeface="微软雅黑" panose="020B0503020204020204" pitchFamily="34" charset="-122"/>
            </a:endParaRPr>
          </a:p>
        </p:txBody>
      </p:sp>
      <p:sp>
        <p:nvSpPr>
          <p:cNvPr id="8" name="Subtitle 2">
            <a:extLst>
              <a:ext uri="{FF2B5EF4-FFF2-40B4-BE49-F238E27FC236}">
                <a16:creationId xmlns:a16="http://schemas.microsoft.com/office/drawing/2014/main" id="{DFB212CC-524F-40DE-AAC7-D209D7BE433D}"/>
              </a:ext>
            </a:extLst>
          </p:cNvPr>
          <p:cNvSpPr txBox="1">
            <a:spLocks/>
          </p:cNvSpPr>
          <p:nvPr/>
        </p:nvSpPr>
        <p:spPr>
          <a:xfrm>
            <a:off x="2025268" y="694551"/>
            <a:ext cx="4267200" cy="276999"/>
          </a:xfrm>
          <a:prstGeom prst="rect">
            <a:avLst/>
          </a:prstGeom>
        </p:spPr>
        <p:txBody>
          <a:bodyPr vert="horz" wrap="square" lIns="91440" tIns="45720" rIns="91440" bIns="45720" rtlCol="0">
            <a:spAutoFit/>
          </a:bodyPr>
          <a:lstStyle/>
          <a:p>
            <a:pPr algn="ctr" defTabSz="914378">
              <a:spcBef>
                <a:spcPct val="20000"/>
              </a:spcBef>
              <a:defRPr/>
            </a:pPr>
            <a:r>
              <a:rPr lang="id-ID" sz="1200" b="1" i="1" dirty="0">
                <a:solidFill>
                  <a:schemeClr val="bg1"/>
                </a:solidFill>
              </a:rPr>
              <a:t>We</a:t>
            </a:r>
            <a:r>
              <a:rPr lang="id-ID" sz="1200" i="1" dirty="0">
                <a:solidFill>
                  <a:schemeClr val="bg1"/>
                </a:solidFill>
              </a:rPr>
              <a:t> promise to make your </a:t>
            </a:r>
            <a:r>
              <a:rPr lang="id-ID" sz="1200" b="1" i="1" dirty="0">
                <a:solidFill>
                  <a:schemeClr val="bg1"/>
                </a:solidFill>
              </a:rPr>
              <a:t>life success</a:t>
            </a:r>
            <a:endParaRPr lang="en-US" sz="1200" b="1" i="1" dirty="0">
              <a:solidFill>
                <a:schemeClr val="bg1"/>
              </a:solidFill>
            </a:endParaRPr>
          </a:p>
        </p:txBody>
      </p:sp>
      <p:sp>
        <p:nvSpPr>
          <p:cNvPr id="9" name="Freeform 5">
            <a:extLst>
              <a:ext uri="{FF2B5EF4-FFF2-40B4-BE49-F238E27FC236}">
                <a16:creationId xmlns:a16="http://schemas.microsoft.com/office/drawing/2014/main" id="{D2AA27FB-EE9B-4B5D-95A0-CCA197EC098D}"/>
              </a:ext>
            </a:extLst>
          </p:cNvPr>
          <p:cNvSpPr>
            <a:spLocks noEditPoints="1"/>
          </p:cNvSpPr>
          <p:nvPr/>
        </p:nvSpPr>
        <p:spPr bwMode="auto">
          <a:xfrm>
            <a:off x="533400" y="971550"/>
            <a:ext cx="2133600" cy="3429000"/>
          </a:xfrm>
          <a:custGeom>
            <a:avLst/>
            <a:gdLst/>
            <a:ahLst/>
            <a:cxnLst>
              <a:cxn ang="0">
                <a:pos x="782" y="657"/>
              </a:cxn>
              <a:cxn ang="0">
                <a:pos x="757" y="196"/>
              </a:cxn>
              <a:cxn ang="0">
                <a:pos x="757" y="688"/>
              </a:cxn>
              <a:cxn ang="0">
                <a:pos x="776" y="588"/>
              </a:cxn>
              <a:cxn ang="0">
                <a:pos x="719" y="222"/>
              </a:cxn>
              <a:cxn ang="0">
                <a:pos x="702" y="223"/>
              </a:cxn>
              <a:cxn ang="0">
                <a:pos x="807" y="180"/>
              </a:cxn>
              <a:cxn ang="0">
                <a:pos x="680" y="931"/>
              </a:cxn>
              <a:cxn ang="0">
                <a:pos x="639" y="926"/>
              </a:cxn>
              <a:cxn ang="0">
                <a:pos x="631" y="1010"/>
              </a:cxn>
              <a:cxn ang="0">
                <a:pos x="626" y="963"/>
              </a:cxn>
              <a:cxn ang="0">
                <a:pos x="677" y="901"/>
              </a:cxn>
              <a:cxn ang="0">
                <a:pos x="654" y="161"/>
              </a:cxn>
              <a:cxn ang="0">
                <a:pos x="637" y="65"/>
              </a:cxn>
              <a:cxn ang="0">
                <a:pos x="600" y="68"/>
              </a:cxn>
              <a:cxn ang="0">
                <a:pos x="597" y="1030"/>
              </a:cxn>
              <a:cxn ang="0">
                <a:pos x="678" y="560"/>
              </a:cxn>
              <a:cxn ang="0">
                <a:pos x="699" y="278"/>
              </a:cxn>
              <a:cxn ang="0">
                <a:pos x="562" y="69"/>
              </a:cxn>
              <a:cxn ang="0">
                <a:pos x="618" y="1087"/>
              </a:cxn>
              <a:cxn ang="0">
                <a:pos x="570" y="1005"/>
              </a:cxn>
              <a:cxn ang="0">
                <a:pos x="547" y="235"/>
              </a:cxn>
              <a:cxn ang="0">
                <a:pos x="552" y="64"/>
              </a:cxn>
              <a:cxn ang="0">
                <a:pos x="612" y="39"/>
              </a:cxn>
              <a:cxn ang="0">
                <a:pos x="519" y="289"/>
              </a:cxn>
              <a:cxn ang="0">
                <a:pos x="591" y="789"/>
              </a:cxn>
              <a:cxn ang="0">
                <a:pos x="491" y="1066"/>
              </a:cxn>
              <a:cxn ang="0">
                <a:pos x="543" y="754"/>
              </a:cxn>
              <a:cxn ang="0">
                <a:pos x="551" y="976"/>
              </a:cxn>
              <a:cxn ang="0">
                <a:pos x="551" y="911"/>
              </a:cxn>
              <a:cxn ang="0">
                <a:pos x="495" y="209"/>
              </a:cxn>
              <a:cxn ang="0">
                <a:pos x="481" y="422"/>
              </a:cxn>
              <a:cxn ang="0">
                <a:pos x="518" y="336"/>
              </a:cxn>
              <a:cxn ang="0">
                <a:pos x="520" y="1086"/>
              </a:cxn>
              <a:cxn ang="0">
                <a:pos x="440" y="1051"/>
              </a:cxn>
              <a:cxn ang="0">
                <a:pos x="527" y="1029"/>
              </a:cxn>
              <a:cxn ang="0">
                <a:pos x="429" y="69"/>
              </a:cxn>
              <a:cxn ang="0">
                <a:pos x="718" y="833"/>
              </a:cxn>
              <a:cxn ang="0">
                <a:pos x="478" y="674"/>
              </a:cxn>
              <a:cxn ang="0">
                <a:pos x="416" y="560"/>
              </a:cxn>
              <a:cxn ang="0">
                <a:pos x="475" y="142"/>
              </a:cxn>
              <a:cxn ang="0">
                <a:pos x="482" y="604"/>
              </a:cxn>
              <a:cxn ang="0">
                <a:pos x="479" y="446"/>
              </a:cxn>
              <a:cxn ang="0">
                <a:pos x="401" y="701"/>
              </a:cxn>
              <a:cxn ang="0">
                <a:pos x="163" y="761"/>
              </a:cxn>
              <a:cxn ang="0">
                <a:pos x="306" y="573"/>
              </a:cxn>
              <a:cxn ang="0">
                <a:pos x="249" y="723"/>
              </a:cxn>
              <a:cxn ang="0">
                <a:pos x="211" y="161"/>
              </a:cxn>
              <a:cxn ang="0">
                <a:pos x="206" y="94"/>
              </a:cxn>
              <a:cxn ang="0">
                <a:pos x="175" y="128"/>
              </a:cxn>
              <a:cxn ang="0">
                <a:pos x="213" y="888"/>
              </a:cxn>
              <a:cxn ang="0">
                <a:pos x="203" y="826"/>
              </a:cxn>
              <a:cxn ang="0">
                <a:pos x="198" y="859"/>
              </a:cxn>
              <a:cxn ang="0">
                <a:pos x="366" y="176"/>
              </a:cxn>
              <a:cxn ang="0">
                <a:pos x="319" y="32"/>
              </a:cxn>
              <a:cxn ang="0">
                <a:pos x="329" y="128"/>
              </a:cxn>
              <a:cxn ang="0">
                <a:pos x="131" y="502"/>
              </a:cxn>
              <a:cxn ang="0">
                <a:pos x="343" y="306"/>
              </a:cxn>
              <a:cxn ang="0">
                <a:pos x="347" y="413"/>
              </a:cxn>
              <a:cxn ang="0">
                <a:pos x="42" y="540"/>
              </a:cxn>
              <a:cxn ang="0">
                <a:pos x="28" y="605"/>
              </a:cxn>
              <a:cxn ang="0">
                <a:pos x="286" y="1075"/>
              </a:cxn>
              <a:cxn ang="0">
                <a:pos x="357" y="945"/>
              </a:cxn>
            </a:cxnLst>
            <a:rect l="0" t="0" r="r" b="b"/>
            <a:pathLst>
              <a:path w="915" h="1433">
                <a:moveTo>
                  <a:pt x="826" y="634"/>
                </a:moveTo>
                <a:cubicBezTo>
                  <a:pt x="826" y="634"/>
                  <a:pt x="826" y="634"/>
                  <a:pt x="826" y="634"/>
                </a:cubicBezTo>
                <a:cubicBezTo>
                  <a:pt x="825" y="629"/>
                  <a:pt x="823" y="625"/>
                  <a:pt x="820" y="621"/>
                </a:cubicBezTo>
                <a:cubicBezTo>
                  <a:pt x="820" y="621"/>
                  <a:pt x="820" y="621"/>
                  <a:pt x="820" y="621"/>
                </a:cubicBezTo>
                <a:cubicBezTo>
                  <a:pt x="819" y="621"/>
                  <a:pt x="819" y="621"/>
                  <a:pt x="819" y="621"/>
                </a:cubicBezTo>
                <a:cubicBezTo>
                  <a:pt x="813" y="624"/>
                  <a:pt x="807" y="628"/>
                  <a:pt x="801" y="632"/>
                </a:cubicBezTo>
                <a:cubicBezTo>
                  <a:pt x="801" y="633"/>
                  <a:pt x="801" y="633"/>
                  <a:pt x="801" y="633"/>
                </a:cubicBezTo>
                <a:cubicBezTo>
                  <a:pt x="801" y="633"/>
                  <a:pt x="801" y="633"/>
                  <a:pt x="801" y="633"/>
                </a:cubicBezTo>
                <a:cubicBezTo>
                  <a:pt x="802" y="635"/>
                  <a:pt x="803" y="636"/>
                  <a:pt x="803" y="638"/>
                </a:cubicBezTo>
                <a:cubicBezTo>
                  <a:pt x="803" y="638"/>
                  <a:pt x="803" y="638"/>
                  <a:pt x="803" y="638"/>
                </a:cubicBezTo>
                <a:cubicBezTo>
                  <a:pt x="804" y="638"/>
                  <a:pt x="804" y="638"/>
                  <a:pt x="804" y="638"/>
                </a:cubicBezTo>
                <a:cubicBezTo>
                  <a:pt x="811" y="638"/>
                  <a:pt x="818" y="637"/>
                  <a:pt x="826" y="635"/>
                </a:cubicBezTo>
                <a:lnTo>
                  <a:pt x="826" y="634"/>
                </a:lnTo>
                <a:close/>
                <a:moveTo>
                  <a:pt x="826" y="648"/>
                </a:moveTo>
                <a:cubicBezTo>
                  <a:pt x="826" y="648"/>
                  <a:pt x="826" y="648"/>
                  <a:pt x="826" y="648"/>
                </a:cubicBezTo>
                <a:cubicBezTo>
                  <a:pt x="818" y="646"/>
                  <a:pt x="811" y="645"/>
                  <a:pt x="804" y="645"/>
                </a:cubicBezTo>
                <a:cubicBezTo>
                  <a:pt x="803" y="645"/>
                  <a:pt x="803" y="645"/>
                  <a:pt x="803" y="645"/>
                </a:cubicBezTo>
                <a:cubicBezTo>
                  <a:pt x="803" y="645"/>
                  <a:pt x="803" y="645"/>
                  <a:pt x="803" y="645"/>
                </a:cubicBezTo>
                <a:cubicBezTo>
                  <a:pt x="803" y="647"/>
                  <a:pt x="802" y="648"/>
                  <a:pt x="801" y="650"/>
                </a:cubicBezTo>
                <a:cubicBezTo>
                  <a:pt x="801" y="650"/>
                  <a:pt x="801" y="650"/>
                  <a:pt x="801" y="650"/>
                </a:cubicBezTo>
                <a:cubicBezTo>
                  <a:pt x="801" y="651"/>
                  <a:pt x="801" y="651"/>
                  <a:pt x="801" y="651"/>
                </a:cubicBezTo>
                <a:cubicBezTo>
                  <a:pt x="806" y="655"/>
                  <a:pt x="813" y="659"/>
                  <a:pt x="819" y="662"/>
                </a:cubicBezTo>
                <a:cubicBezTo>
                  <a:pt x="820" y="662"/>
                  <a:pt x="820" y="662"/>
                  <a:pt x="820" y="662"/>
                </a:cubicBezTo>
                <a:cubicBezTo>
                  <a:pt x="820" y="662"/>
                  <a:pt x="820" y="662"/>
                  <a:pt x="820" y="662"/>
                </a:cubicBezTo>
                <a:cubicBezTo>
                  <a:pt x="823" y="658"/>
                  <a:pt x="825" y="654"/>
                  <a:pt x="826" y="649"/>
                </a:cubicBezTo>
                <a:lnTo>
                  <a:pt x="826" y="648"/>
                </a:lnTo>
                <a:close/>
                <a:moveTo>
                  <a:pt x="790" y="626"/>
                </a:moveTo>
                <a:cubicBezTo>
                  <a:pt x="790" y="626"/>
                  <a:pt x="790" y="626"/>
                  <a:pt x="790" y="626"/>
                </a:cubicBezTo>
                <a:cubicBezTo>
                  <a:pt x="792" y="626"/>
                  <a:pt x="794" y="627"/>
                  <a:pt x="795" y="628"/>
                </a:cubicBezTo>
                <a:cubicBezTo>
                  <a:pt x="796" y="628"/>
                  <a:pt x="796" y="628"/>
                  <a:pt x="796" y="628"/>
                </a:cubicBezTo>
                <a:cubicBezTo>
                  <a:pt x="796" y="628"/>
                  <a:pt x="796" y="628"/>
                  <a:pt x="796" y="628"/>
                </a:cubicBezTo>
                <a:cubicBezTo>
                  <a:pt x="801" y="623"/>
                  <a:pt x="805" y="617"/>
                  <a:pt x="809" y="611"/>
                </a:cubicBezTo>
                <a:cubicBezTo>
                  <a:pt x="809" y="611"/>
                  <a:pt x="809" y="611"/>
                  <a:pt x="809" y="611"/>
                </a:cubicBezTo>
                <a:cubicBezTo>
                  <a:pt x="809" y="610"/>
                  <a:pt x="809" y="610"/>
                  <a:pt x="809" y="610"/>
                </a:cubicBezTo>
                <a:cubicBezTo>
                  <a:pt x="804" y="608"/>
                  <a:pt x="799" y="606"/>
                  <a:pt x="794" y="605"/>
                </a:cubicBezTo>
                <a:cubicBezTo>
                  <a:pt x="794" y="605"/>
                  <a:pt x="794" y="605"/>
                  <a:pt x="794" y="605"/>
                </a:cubicBezTo>
                <a:cubicBezTo>
                  <a:pt x="794" y="605"/>
                  <a:pt x="794" y="605"/>
                  <a:pt x="794" y="605"/>
                </a:cubicBezTo>
                <a:cubicBezTo>
                  <a:pt x="792" y="612"/>
                  <a:pt x="790" y="619"/>
                  <a:pt x="790" y="625"/>
                </a:cubicBezTo>
                <a:lnTo>
                  <a:pt x="790" y="626"/>
                </a:lnTo>
                <a:close/>
                <a:moveTo>
                  <a:pt x="809" y="672"/>
                </a:moveTo>
                <a:cubicBezTo>
                  <a:pt x="809" y="672"/>
                  <a:pt x="809" y="672"/>
                  <a:pt x="809" y="672"/>
                </a:cubicBezTo>
                <a:cubicBezTo>
                  <a:pt x="805" y="666"/>
                  <a:pt x="801" y="660"/>
                  <a:pt x="796" y="655"/>
                </a:cubicBezTo>
                <a:cubicBezTo>
                  <a:pt x="796" y="655"/>
                  <a:pt x="796" y="655"/>
                  <a:pt x="796" y="655"/>
                </a:cubicBezTo>
                <a:cubicBezTo>
                  <a:pt x="795" y="655"/>
                  <a:pt x="795" y="655"/>
                  <a:pt x="795" y="655"/>
                </a:cubicBezTo>
                <a:cubicBezTo>
                  <a:pt x="794" y="656"/>
                  <a:pt x="792" y="657"/>
                  <a:pt x="790" y="657"/>
                </a:cubicBezTo>
                <a:cubicBezTo>
                  <a:pt x="789" y="657"/>
                  <a:pt x="789" y="657"/>
                  <a:pt x="789" y="657"/>
                </a:cubicBezTo>
                <a:cubicBezTo>
                  <a:pt x="789" y="657"/>
                  <a:pt x="789" y="657"/>
                  <a:pt x="789" y="657"/>
                </a:cubicBezTo>
                <a:cubicBezTo>
                  <a:pt x="790" y="664"/>
                  <a:pt x="791" y="671"/>
                  <a:pt x="793" y="677"/>
                </a:cubicBezTo>
                <a:cubicBezTo>
                  <a:pt x="794" y="678"/>
                  <a:pt x="794" y="678"/>
                  <a:pt x="794" y="678"/>
                </a:cubicBezTo>
                <a:cubicBezTo>
                  <a:pt x="794" y="678"/>
                  <a:pt x="794" y="678"/>
                  <a:pt x="794" y="678"/>
                </a:cubicBezTo>
                <a:cubicBezTo>
                  <a:pt x="799" y="677"/>
                  <a:pt x="804" y="675"/>
                  <a:pt x="808" y="672"/>
                </a:cubicBezTo>
                <a:lnTo>
                  <a:pt x="809" y="672"/>
                </a:lnTo>
                <a:close/>
                <a:moveTo>
                  <a:pt x="848" y="404"/>
                </a:moveTo>
                <a:cubicBezTo>
                  <a:pt x="848" y="403"/>
                  <a:pt x="848" y="403"/>
                  <a:pt x="848" y="403"/>
                </a:cubicBezTo>
                <a:cubicBezTo>
                  <a:pt x="845" y="391"/>
                  <a:pt x="840" y="380"/>
                  <a:pt x="833" y="369"/>
                </a:cubicBezTo>
                <a:cubicBezTo>
                  <a:pt x="832" y="368"/>
                  <a:pt x="832" y="368"/>
                  <a:pt x="832" y="368"/>
                </a:cubicBezTo>
                <a:cubicBezTo>
                  <a:pt x="831" y="369"/>
                  <a:pt x="831" y="369"/>
                  <a:pt x="831" y="369"/>
                </a:cubicBezTo>
                <a:cubicBezTo>
                  <a:pt x="814" y="377"/>
                  <a:pt x="797" y="388"/>
                  <a:pt x="782" y="399"/>
                </a:cubicBezTo>
                <a:cubicBezTo>
                  <a:pt x="782" y="400"/>
                  <a:pt x="782" y="400"/>
                  <a:pt x="782" y="400"/>
                </a:cubicBezTo>
                <a:cubicBezTo>
                  <a:pt x="782" y="401"/>
                  <a:pt x="782" y="401"/>
                  <a:pt x="782" y="401"/>
                </a:cubicBezTo>
                <a:cubicBezTo>
                  <a:pt x="785" y="405"/>
                  <a:pt x="787" y="409"/>
                  <a:pt x="788" y="413"/>
                </a:cubicBezTo>
                <a:cubicBezTo>
                  <a:pt x="788" y="414"/>
                  <a:pt x="788" y="414"/>
                  <a:pt x="788" y="414"/>
                </a:cubicBezTo>
                <a:cubicBezTo>
                  <a:pt x="789" y="414"/>
                  <a:pt x="789" y="414"/>
                  <a:pt x="789" y="414"/>
                </a:cubicBezTo>
                <a:cubicBezTo>
                  <a:pt x="808" y="413"/>
                  <a:pt x="828" y="410"/>
                  <a:pt x="847" y="405"/>
                </a:cubicBezTo>
                <a:lnTo>
                  <a:pt x="848" y="404"/>
                </a:lnTo>
                <a:close/>
                <a:moveTo>
                  <a:pt x="848" y="441"/>
                </a:moveTo>
                <a:cubicBezTo>
                  <a:pt x="847" y="441"/>
                  <a:pt x="847" y="441"/>
                  <a:pt x="847" y="441"/>
                </a:cubicBezTo>
                <a:cubicBezTo>
                  <a:pt x="828" y="436"/>
                  <a:pt x="808" y="433"/>
                  <a:pt x="789" y="431"/>
                </a:cubicBezTo>
                <a:cubicBezTo>
                  <a:pt x="788" y="431"/>
                  <a:pt x="788" y="431"/>
                  <a:pt x="788" y="431"/>
                </a:cubicBezTo>
                <a:cubicBezTo>
                  <a:pt x="788" y="432"/>
                  <a:pt x="788" y="432"/>
                  <a:pt x="788" y="432"/>
                </a:cubicBezTo>
                <a:cubicBezTo>
                  <a:pt x="787" y="437"/>
                  <a:pt x="785" y="441"/>
                  <a:pt x="782" y="445"/>
                </a:cubicBezTo>
                <a:cubicBezTo>
                  <a:pt x="781" y="446"/>
                  <a:pt x="781" y="446"/>
                  <a:pt x="781" y="446"/>
                </a:cubicBezTo>
                <a:cubicBezTo>
                  <a:pt x="782" y="446"/>
                  <a:pt x="782" y="446"/>
                  <a:pt x="782" y="446"/>
                </a:cubicBezTo>
                <a:cubicBezTo>
                  <a:pt x="796" y="458"/>
                  <a:pt x="813" y="468"/>
                  <a:pt x="830" y="477"/>
                </a:cubicBezTo>
                <a:cubicBezTo>
                  <a:pt x="832" y="477"/>
                  <a:pt x="832" y="477"/>
                  <a:pt x="832" y="477"/>
                </a:cubicBezTo>
                <a:cubicBezTo>
                  <a:pt x="832" y="476"/>
                  <a:pt x="832" y="476"/>
                  <a:pt x="832" y="476"/>
                </a:cubicBezTo>
                <a:cubicBezTo>
                  <a:pt x="840" y="466"/>
                  <a:pt x="845" y="454"/>
                  <a:pt x="848" y="442"/>
                </a:cubicBezTo>
                <a:lnTo>
                  <a:pt x="848" y="441"/>
                </a:lnTo>
                <a:close/>
                <a:moveTo>
                  <a:pt x="795" y="650"/>
                </a:moveTo>
                <a:cubicBezTo>
                  <a:pt x="800" y="645"/>
                  <a:pt x="800" y="638"/>
                  <a:pt x="795" y="633"/>
                </a:cubicBezTo>
                <a:cubicBezTo>
                  <a:pt x="793" y="631"/>
                  <a:pt x="789" y="630"/>
                  <a:pt x="786" y="630"/>
                </a:cubicBezTo>
                <a:cubicBezTo>
                  <a:pt x="783" y="630"/>
                  <a:pt x="779" y="631"/>
                  <a:pt x="777" y="633"/>
                </a:cubicBezTo>
                <a:cubicBezTo>
                  <a:pt x="775" y="635"/>
                  <a:pt x="773" y="638"/>
                  <a:pt x="773" y="641"/>
                </a:cubicBezTo>
                <a:cubicBezTo>
                  <a:pt x="773" y="644"/>
                  <a:pt x="775" y="647"/>
                  <a:pt x="777" y="650"/>
                </a:cubicBezTo>
                <a:cubicBezTo>
                  <a:pt x="779" y="652"/>
                  <a:pt x="783" y="653"/>
                  <a:pt x="786" y="653"/>
                </a:cubicBezTo>
                <a:cubicBezTo>
                  <a:pt x="789" y="653"/>
                  <a:pt x="793" y="652"/>
                  <a:pt x="795" y="650"/>
                </a:cubicBezTo>
                <a:close/>
                <a:moveTo>
                  <a:pt x="796" y="215"/>
                </a:moveTo>
                <a:cubicBezTo>
                  <a:pt x="796" y="215"/>
                  <a:pt x="796" y="215"/>
                  <a:pt x="796" y="215"/>
                </a:cubicBezTo>
                <a:cubicBezTo>
                  <a:pt x="792" y="208"/>
                  <a:pt x="781" y="201"/>
                  <a:pt x="769" y="199"/>
                </a:cubicBezTo>
                <a:cubicBezTo>
                  <a:pt x="768" y="199"/>
                  <a:pt x="768" y="199"/>
                  <a:pt x="768" y="199"/>
                </a:cubicBezTo>
                <a:cubicBezTo>
                  <a:pt x="768" y="199"/>
                  <a:pt x="768" y="199"/>
                  <a:pt x="768" y="199"/>
                </a:cubicBezTo>
                <a:cubicBezTo>
                  <a:pt x="768" y="200"/>
                  <a:pt x="768" y="200"/>
                  <a:pt x="768" y="201"/>
                </a:cubicBezTo>
                <a:cubicBezTo>
                  <a:pt x="768" y="203"/>
                  <a:pt x="768" y="204"/>
                  <a:pt x="767" y="206"/>
                </a:cubicBezTo>
                <a:cubicBezTo>
                  <a:pt x="767" y="207"/>
                  <a:pt x="767" y="207"/>
                  <a:pt x="767" y="207"/>
                </a:cubicBezTo>
                <a:cubicBezTo>
                  <a:pt x="768" y="207"/>
                  <a:pt x="768" y="207"/>
                  <a:pt x="768" y="207"/>
                </a:cubicBezTo>
                <a:cubicBezTo>
                  <a:pt x="775" y="213"/>
                  <a:pt x="783" y="223"/>
                  <a:pt x="784" y="231"/>
                </a:cubicBezTo>
                <a:cubicBezTo>
                  <a:pt x="785" y="232"/>
                  <a:pt x="785" y="232"/>
                  <a:pt x="785" y="232"/>
                </a:cubicBezTo>
                <a:cubicBezTo>
                  <a:pt x="785" y="231"/>
                  <a:pt x="785" y="231"/>
                  <a:pt x="785" y="231"/>
                </a:cubicBezTo>
                <a:cubicBezTo>
                  <a:pt x="790" y="227"/>
                  <a:pt x="794" y="221"/>
                  <a:pt x="796" y="215"/>
                </a:cubicBezTo>
                <a:close/>
                <a:moveTo>
                  <a:pt x="763" y="611"/>
                </a:moveTo>
                <a:cubicBezTo>
                  <a:pt x="763" y="611"/>
                  <a:pt x="763" y="611"/>
                  <a:pt x="763" y="611"/>
                </a:cubicBezTo>
                <a:cubicBezTo>
                  <a:pt x="767" y="617"/>
                  <a:pt x="771" y="623"/>
                  <a:pt x="776" y="628"/>
                </a:cubicBezTo>
                <a:cubicBezTo>
                  <a:pt x="776" y="628"/>
                  <a:pt x="776" y="628"/>
                  <a:pt x="776" y="628"/>
                </a:cubicBezTo>
                <a:cubicBezTo>
                  <a:pt x="777" y="628"/>
                  <a:pt x="777" y="628"/>
                  <a:pt x="777" y="628"/>
                </a:cubicBezTo>
                <a:cubicBezTo>
                  <a:pt x="778" y="627"/>
                  <a:pt x="780" y="626"/>
                  <a:pt x="782" y="626"/>
                </a:cubicBezTo>
                <a:cubicBezTo>
                  <a:pt x="783" y="626"/>
                  <a:pt x="783" y="626"/>
                  <a:pt x="783" y="626"/>
                </a:cubicBezTo>
                <a:cubicBezTo>
                  <a:pt x="783" y="625"/>
                  <a:pt x="783" y="625"/>
                  <a:pt x="783" y="625"/>
                </a:cubicBezTo>
                <a:cubicBezTo>
                  <a:pt x="782" y="619"/>
                  <a:pt x="781" y="612"/>
                  <a:pt x="778" y="605"/>
                </a:cubicBezTo>
                <a:cubicBezTo>
                  <a:pt x="778" y="605"/>
                  <a:pt x="778" y="605"/>
                  <a:pt x="778" y="605"/>
                </a:cubicBezTo>
                <a:cubicBezTo>
                  <a:pt x="778" y="605"/>
                  <a:pt x="778" y="605"/>
                  <a:pt x="778" y="605"/>
                </a:cubicBezTo>
                <a:cubicBezTo>
                  <a:pt x="773" y="606"/>
                  <a:pt x="768" y="608"/>
                  <a:pt x="764" y="610"/>
                </a:cubicBezTo>
                <a:lnTo>
                  <a:pt x="763" y="611"/>
                </a:lnTo>
                <a:close/>
                <a:moveTo>
                  <a:pt x="782" y="657"/>
                </a:moveTo>
                <a:cubicBezTo>
                  <a:pt x="782" y="657"/>
                  <a:pt x="782" y="657"/>
                  <a:pt x="782" y="657"/>
                </a:cubicBezTo>
                <a:cubicBezTo>
                  <a:pt x="780" y="656"/>
                  <a:pt x="778" y="656"/>
                  <a:pt x="777" y="655"/>
                </a:cubicBezTo>
                <a:cubicBezTo>
                  <a:pt x="776" y="655"/>
                  <a:pt x="776" y="655"/>
                  <a:pt x="776" y="655"/>
                </a:cubicBezTo>
                <a:cubicBezTo>
                  <a:pt x="776" y="655"/>
                  <a:pt x="776" y="655"/>
                  <a:pt x="776" y="655"/>
                </a:cubicBezTo>
                <a:cubicBezTo>
                  <a:pt x="771" y="660"/>
                  <a:pt x="767" y="665"/>
                  <a:pt x="763" y="672"/>
                </a:cubicBezTo>
                <a:cubicBezTo>
                  <a:pt x="763" y="672"/>
                  <a:pt x="763" y="672"/>
                  <a:pt x="763" y="672"/>
                </a:cubicBezTo>
                <a:cubicBezTo>
                  <a:pt x="763" y="672"/>
                  <a:pt x="763" y="672"/>
                  <a:pt x="763" y="672"/>
                </a:cubicBezTo>
                <a:cubicBezTo>
                  <a:pt x="768" y="675"/>
                  <a:pt x="773" y="677"/>
                  <a:pt x="778" y="678"/>
                </a:cubicBezTo>
                <a:cubicBezTo>
                  <a:pt x="778" y="678"/>
                  <a:pt x="778" y="678"/>
                  <a:pt x="778" y="678"/>
                </a:cubicBezTo>
                <a:cubicBezTo>
                  <a:pt x="778" y="677"/>
                  <a:pt x="778" y="677"/>
                  <a:pt x="778" y="677"/>
                </a:cubicBezTo>
                <a:cubicBezTo>
                  <a:pt x="780" y="671"/>
                  <a:pt x="782" y="664"/>
                  <a:pt x="782" y="657"/>
                </a:cubicBezTo>
                <a:close/>
                <a:moveTo>
                  <a:pt x="798" y="199"/>
                </a:moveTo>
                <a:cubicBezTo>
                  <a:pt x="798" y="193"/>
                  <a:pt x="796" y="188"/>
                  <a:pt x="793" y="183"/>
                </a:cubicBezTo>
                <a:cubicBezTo>
                  <a:pt x="793" y="182"/>
                  <a:pt x="793" y="182"/>
                  <a:pt x="793" y="182"/>
                </a:cubicBezTo>
                <a:cubicBezTo>
                  <a:pt x="793" y="182"/>
                  <a:pt x="793" y="182"/>
                  <a:pt x="793" y="182"/>
                </a:cubicBezTo>
                <a:cubicBezTo>
                  <a:pt x="790" y="182"/>
                  <a:pt x="787" y="181"/>
                  <a:pt x="783" y="182"/>
                </a:cubicBezTo>
                <a:cubicBezTo>
                  <a:pt x="775" y="182"/>
                  <a:pt x="767" y="185"/>
                  <a:pt x="761" y="189"/>
                </a:cubicBezTo>
                <a:cubicBezTo>
                  <a:pt x="761" y="189"/>
                  <a:pt x="761" y="189"/>
                  <a:pt x="761" y="189"/>
                </a:cubicBezTo>
                <a:cubicBezTo>
                  <a:pt x="761" y="189"/>
                  <a:pt x="761" y="189"/>
                  <a:pt x="761" y="189"/>
                </a:cubicBezTo>
                <a:cubicBezTo>
                  <a:pt x="763" y="191"/>
                  <a:pt x="765" y="193"/>
                  <a:pt x="766" y="195"/>
                </a:cubicBezTo>
                <a:cubicBezTo>
                  <a:pt x="766" y="195"/>
                  <a:pt x="766" y="195"/>
                  <a:pt x="766" y="195"/>
                </a:cubicBezTo>
                <a:cubicBezTo>
                  <a:pt x="767" y="195"/>
                  <a:pt x="767" y="195"/>
                  <a:pt x="767" y="195"/>
                </a:cubicBezTo>
                <a:cubicBezTo>
                  <a:pt x="776" y="194"/>
                  <a:pt x="790" y="197"/>
                  <a:pt x="797" y="201"/>
                </a:cubicBezTo>
                <a:cubicBezTo>
                  <a:pt x="798" y="202"/>
                  <a:pt x="798" y="202"/>
                  <a:pt x="798" y="202"/>
                </a:cubicBezTo>
                <a:cubicBezTo>
                  <a:pt x="798" y="201"/>
                  <a:pt x="798" y="201"/>
                  <a:pt x="798" y="201"/>
                </a:cubicBezTo>
                <a:cubicBezTo>
                  <a:pt x="798" y="200"/>
                  <a:pt x="798" y="200"/>
                  <a:pt x="798" y="199"/>
                </a:cubicBezTo>
                <a:close/>
                <a:moveTo>
                  <a:pt x="752" y="382"/>
                </a:moveTo>
                <a:cubicBezTo>
                  <a:pt x="754" y="382"/>
                  <a:pt x="754" y="382"/>
                  <a:pt x="754" y="382"/>
                </a:cubicBezTo>
                <a:cubicBezTo>
                  <a:pt x="758" y="383"/>
                  <a:pt x="763" y="385"/>
                  <a:pt x="767" y="387"/>
                </a:cubicBezTo>
                <a:cubicBezTo>
                  <a:pt x="768" y="388"/>
                  <a:pt x="768" y="388"/>
                  <a:pt x="768" y="388"/>
                </a:cubicBezTo>
                <a:cubicBezTo>
                  <a:pt x="769" y="387"/>
                  <a:pt x="769" y="387"/>
                  <a:pt x="769" y="387"/>
                </a:cubicBezTo>
                <a:cubicBezTo>
                  <a:pt x="782" y="374"/>
                  <a:pt x="793" y="359"/>
                  <a:pt x="803" y="343"/>
                </a:cubicBezTo>
                <a:cubicBezTo>
                  <a:pt x="803" y="342"/>
                  <a:pt x="803" y="342"/>
                  <a:pt x="803" y="342"/>
                </a:cubicBezTo>
                <a:cubicBezTo>
                  <a:pt x="802" y="341"/>
                  <a:pt x="802" y="341"/>
                  <a:pt x="802" y="341"/>
                </a:cubicBezTo>
                <a:cubicBezTo>
                  <a:pt x="791" y="334"/>
                  <a:pt x="778" y="330"/>
                  <a:pt x="765" y="327"/>
                </a:cubicBezTo>
                <a:cubicBezTo>
                  <a:pt x="763" y="327"/>
                  <a:pt x="763" y="327"/>
                  <a:pt x="763" y="327"/>
                </a:cubicBezTo>
                <a:cubicBezTo>
                  <a:pt x="763" y="328"/>
                  <a:pt x="763" y="328"/>
                  <a:pt x="763" y="328"/>
                </a:cubicBezTo>
                <a:cubicBezTo>
                  <a:pt x="758" y="345"/>
                  <a:pt x="754" y="363"/>
                  <a:pt x="752" y="380"/>
                </a:cubicBezTo>
                <a:lnTo>
                  <a:pt x="752" y="382"/>
                </a:lnTo>
                <a:close/>
                <a:moveTo>
                  <a:pt x="803" y="503"/>
                </a:moveTo>
                <a:cubicBezTo>
                  <a:pt x="802" y="502"/>
                  <a:pt x="802" y="502"/>
                  <a:pt x="802" y="502"/>
                </a:cubicBezTo>
                <a:cubicBezTo>
                  <a:pt x="793" y="487"/>
                  <a:pt x="781" y="472"/>
                  <a:pt x="769" y="458"/>
                </a:cubicBezTo>
                <a:cubicBezTo>
                  <a:pt x="768" y="458"/>
                  <a:pt x="768" y="458"/>
                  <a:pt x="768" y="458"/>
                </a:cubicBezTo>
                <a:cubicBezTo>
                  <a:pt x="767" y="458"/>
                  <a:pt x="767" y="458"/>
                  <a:pt x="767" y="458"/>
                </a:cubicBezTo>
                <a:cubicBezTo>
                  <a:pt x="763" y="461"/>
                  <a:pt x="758" y="462"/>
                  <a:pt x="753" y="463"/>
                </a:cubicBezTo>
                <a:cubicBezTo>
                  <a:pt x="752" y="464"/>
                  <a:pt x="752" y="464"/>
                  <a:pt x="752" y="464"/>
                </a:cubicBezTo>
                <a:cubicBezTo>
                  <a:pt x="752" y="465"/>
                  <a:pt x="752" y="465"/>
                  <a:pt x="752" y="465"/>
                </a:cubicBezTo>
                <a:cubicBezTo>
                  <a:pt x="753" y="482"/>
                  <a:pt x="757" y="500"/>
                  <a:pt x="763" y="517"/>
                </a:cubicBezTo>
                <a:cubicBezTo>
                  <a:pt x="763" y="518"/>
                  <a:pt x="763" y="518"/>
                  <a:pt x="763" y="518"/>
                </a:cubicBezTo>
                <a:cubicBezTo>
                  <a:pt x="764" y="518"/>
                  <a:pt x="764" y="518"/>
                  <a:pt x="764" y="518"/>
                </a:cubicBezTo>
                <a:cubicBezTo>
                  <a:pt x="778" y="516"/>
                  <a:pt x="790" y="511"/>
                  <a:pt x="802" y="504"/>
                </a:cubicBezTo>
                <a:lnTo>
                  <a:pt x="803" y="503"/>
                </a:lnTo>
                <a:close/>
                <a:moveTo>
                  <a:pt x="766" y="211"/>
                </a:moveTo>
                <a:cubicBezTo>
                  <a:pt x="765" y="210"/>
                  <a:pt x="765" y="210"/>
                  <a:pt x="765" y="210"/>
                </a:cubicBezTo>
                <a:cubicBezTo>
                  <a:pt x="765" y="211"/>
                  <a:pt x="765" y="211"/>
                  <a:pt x="765" y="211"/>
                </a:cubicBezTo>
                <a:cubicBezTo>
                  <a:pt x="763" y="213"/>
                  <a:pt x="762" y="214"/>
                  <a:pt x="759" y="215"/>
                </a:cubicBezTo>
                <a:cubicBezTo>
                  <a:pt x="759" y="216"/>
                  <a:pt x="759" y="216"/>
                  <a:pt x="759" y="216"/>
                </a:cubicBezTo>
                <a:cubicBezTo>
                  <a:pt x="759" y="216"/>
                  <a:pt x="759" y="216"/>
                  <a:pt x="759" y="216"/>
                </a:cubicBezTo>
                <a:cubicBezTo>
                  <a:pt x="759" y="224"/>
                  <a:pt x="757" y="237"/>
                  <a:pt x="752" y="244"/>
                </a:cubicBezTo>
                <a:cubicBezTo>
                  <a:pt x="751" y="245"/>
                  <a:pt x="751" y="245"/>
                  <a:pt x="751" y="245"/>
                </a:cubicBezTo>
                <a:cubicBezTo>
                  <a:pt x="753" y="245"/>
                  <a:pt x="753" y="245"/>
                  <a:pt x="753" y="245"/>
                </a:cubicBezTo>
                <a:cubicBezTo>
                  <a:pt x="753" y="245"/>
                  <a:pt x="754" y="245"/>
                  <a:pt x="754" y="245"/>
                </a:cubicBezTo>
                <a:cubicBezTo>
                  <a:pt x="761" y="244"/>
                  <a:pt x="767" y="243"/>
                  <a:pt x="773" y="240"/>
                </a:cubicBezTo>
                <a:cubicBezTo>
                  <a:pt x="773" y="240"/>
                  <a:pt x="773" y="240"/>
                  <a:pt x="773" y="240"/>
                </a:cubicBezTo>
                <a:cubicBezTo>
                  <a:pt x="773" y="240"/>
                  <a:pt x="773" y="240"/>
                  <a:pt x="773" y="240"/>
                </a:cubicBezTo>
                <a:cubicBezTo>
                  <a:pt x="775" y="233"/>
                  <a:pt x="773" y="220"/>
                  <a:pt x="766" y="211"/>
                </a:cubicBezTo>
                <a:close/>
                <a:moveTo>
                  <a:pt x="748" y="186"/>
                </a:moveTo>
                <a:cubicBezTo>
                  <a:pt x="748" y="187"/>
                  <a:pt x="748" y="187"/>
                  <a:pt x="748" y="187"/>
                </a:cubicBezTo>
                <a:cubicBezTo>
                  <a:pt x="749" y="187"/>
                  <a:pt x="749" y="187"/>
                  <a:pt x="749" y="187"/>
                </a:cubicBezTo>
                <a:cubicBezTo>
                  <a:pt x="749" y="187"/>
                  <a:pt x="750" y="187"/>
                  <a:pt x="750" y="187"/>
                </a:cubicBezTo>
                <a:cubicBezTo>
                  <a:pt x="752" y="186"/>
                  <a:pt x="754" y="187"/>
                  <a:pt x="756" y="187"/>
                </a:cubicBezTo>
                <a:cubicBezTo>
                  <a:pt x="756" y="187"/>
                  <a:pt x="756" y="187"/>
                  <a:pt x="756" y="187"/>
                </a:cubicBezTo>
                <a:cubicBezTo>
                  <a:pt x="757" y="187"/>
                  <a:pt x="757" y="187"/>
                  <a:pt x="757" y="187"/>
                </a:cubicBezTo>
                <a:cubicBezTo>
                  <a:pt x="763" y="181"/>
                  <a:pt x="775" y="173"/>
                  <a:pt x="783" y="172"/>
                </a:cubicBezTo>
                <a:cubicBezTo>
                  <a:pt x="784" y="172"/>
                  <a:pt x="784" y="172"/>
                  <a:pt x="784" y="172"/>
                </a:cubicBezTo>
                <a:cubicBezTo>
                  <a:pt x="784" y="171"/>
                  <a:pt x="784" y="171"/>
                  <a:pt x="784" y="171"/>
                </a:cubicBezTo>
                <a:cubicBezTo>
                  <a:pt x="779" y="167"/>
                  <a:pt x="772" y="163"/>
                  <a:pt x="766" y="161"/>
                </a:cubicBezTo>
                <a:cubicBezTo>
                  <a:pt x="766" y="161"/>
                  <a:pt x="766" y="161"/>
                  <a:pt x="766" y="161"/>
                </a:cubicBezTo>
                <a:cubicBezTo>
                  <a:pt x="765" y="161"/>
                  <a:pt x="765" y="161"/>
                  <a:pt x="765" y="161"/>
                </a:cubicBezTo>
                <a:cubicBezTo>
                  <a:pt x="758" y="165"/>
                  <a:pt x="750" y="175"/>
                  <a:pt x="748" y="186"/>
                </a:cubicBezTo>
                <a:close/>
                <a:moveTo>
                  <a:pt x="746" y="634"/>
                </a:moveTo>
                <a:cubicBezTo>
                  <a:pt x="746" y="634"/>
                  <a:pt x="746" y="634"/>
                  <a:pt x="746" y="634"/>
                </a:cubicBezTo>
                <a:cubicBezTo>
                  <a:pt x="754" y="636"/>
                  <a:pt x="761" y="638"/>
                  <a:pt x="768" y="638"/>
                </a:cubicBezTo>
                <a:cubicBezTo>
                  <a:pt x="769" y="638"/>
                  <a:pt x="769" y="638"/>
                  <a:pt x="769" y="638"/>
                </a:cubicBezTo>
                <a:cubicBezTo>
                  <a:pt x="769" y="638"/>
                  <a:pt x="769" y="638"/>
                  <a:pt x="769" y="638"/>
                </a:cubicBezTo>
                <a:cubicBezTo>
                  <a:pt x="769" y="636"/>
                  <a:pt x="770" y="634"/>
                  <a:pt x="771" y="633"/>
                </a:cubicBezTo>
                <a:cubicBezTo>
                  <a:pt x="771" y="633"/>
                  <a:pt x="771" y="633"/>
                  <a:pt x="771" y="633"/>
                </a:cubicBezTo>
                <a:cubicBezTo>
                  <a:pt x="771" y="632"/>
                  <a:pt x="771" y="632"/>
                  <a:pt x="771" y="632"/>
                </a:cubicBezTo>
                <a:cubicBezTo>
                  <a:pt x="766" y="628"/>
                  <a:pt x="759" y="624"/>
                  <a:pt x="753" y="621"/>
                </a:cubicBezTo>
                <a:cubicBezTo>
                  <a:pt x="752" y="621"/>
                  <a:pt x="752" y="621"/>
                  <a:pt x="752" y="621"/>
                </a:cubicBezTo>
                <a:cubicBezTo>
                  <a:pt x="752" y="621"/>
                  <a:pt x="752" y="621"/>
                  <a:pt x="752" y="621"/>
                </a:cubicBezTo>
                <a:cubicBezTo>
                  <a:pt x="749" y="625"/>
                  <a:pt x="747" y="629"/>
                  <a:pt x="746" y="634"/>
                </a:cubicBezTo>
                <a:close/>
                <a:moveTo>
                  <a:pt x="771" y="650"/>
                </a:moveTo>
                <a:cubicBezTo>
                  <a:pt x="771" y="650"/>
                  <a:pt x="771" y="650"/>
                  <a:pt x="771" y="650"/>
                </a:cubicBezTo>
                <a:cubicBezTo>
                  <a:pt x="771" y="650"/>
                  <a:pt x="771" y="650"/>
                  <a:pt x="771" y="650"/>
                </a:cubicBezTo>
                <a:cubicBezTo>
                  <a:pt x="770" y="648"/>
                  <a:pt x="769" y="647"/>
                  <a:pt x="769" y="645"/>
                </a:cubicBezTo>
                <a:cubicBezTo>
                  <a:pt x="769" y="645"/>
                  <a:pt x="769" y="645"/>
                  <a:pt x="769" y="645"/>
                </a:cubicBezTo>
                <a:cubicBezTo>
                  <a:pt x="768" y="645"/>
                  <a:pt x="768" y="645"/>
                  <a:pt x="768" y="645"/>
                </a:cubicBezTo>
                <a:cubicBezTo>
                  <a:pt x="761" y="645"/>
                  <a:pt x="754" y="646"/>
                  <a:pt x="746" y="648"/>
                </a:cubicBezTo>
                <a:cubicBezTo>
                  <a:pt x="746" y="648"/>
                  <a:pt x="746" y="648"/>
                  <a:pt x="746" y="648"/>
                </a:cubicBezTo>
                <a:cubicBezTo>
                  <a:pt x="746" y="649"/>
                  <a:pt x="746" y="649"/>
                  <a:pt x="746" y="649"/>
                </a:cubicBezTo>
                <a:cubicBezTo>
                  <a:pt x="747" y="653"/>
                  <a:pt x="749" y="658"/>
                  <a:pt x="752" y="662"/>
                </a:cubicBezTo>
                <a:cubicBezTo>
                  <a:pt x="752" y="662"/>
                  <a:pt x="752" y="662"/>
                  <a:pt x="752" y="662"/>
                </a:cubicBezTo>
                <a:cubicBezTo>
                  <a:pt x="753" y="662"/>
                  <a:pt x="753" y="662"/>
                  <a:pt x="753" y="662"/>
                </a:cubicBezTo>
                <a:cubicBezTo>
                  <a:pt x="759" y="659"/>
                  <a:pt x="765" y="655"/>
                  <a:pt x="771" y="650"/>
                </a:cubicBezTo>
                <a:close/>
                <a:moveTo>
                  <a:pt x="757" y="196"/>
                </a:moveTo>
                <a:cubicBezTo>
                  <a:pt x="755" y="195"/>
                  <a:pt x="753" y="194"/>
                  <a:pt x="751" y="194"/>
                </a:cubicBezTo>
                <a:cubicBezTo>
                  <a:pt x="748" y="195"/>
                  <a:pt x="746" y="195"/>
                  <a:pt x="745" y="197"/>
                </a:cubicBezTo>
                <a:cubicBezTo>
                  <a:pt x="742" y="200"/>
                  <a:pt x="742" y="205"/>
                  <a:pt x="746" y="207"/>
                </a:cubicBezTo>
                <a:cubicBezTo>
                  <a:pt x="747" y="209"/>
                  <a:pt x="750" y="209"/>
                  <a:pt x="752" y="209"/>
                </a:cubicBezTo>
                <a:cubicBezTo>
                  <a:pt x="754" y="209"/>
                  <a:pt x="756" y="208"/>
                  <a:pt x="757" y="207"/>
                </a:cubicBezTo>
                <a:cubicBezTo>
                  <a:pt x="759" y="205"/>
                  <a:pt x="760" y="203"/>
                  <a:pt x="759" y="201"/>
                </a:cubicBezTo>
                <a:cubicBezTo>
                  <a:pt x="759" y="199"/>
                  <a:pt x="758" y="198"/>
                  <a:pt x="757" y="196"/>
                </a:cubicBezTo>
                <a:close/>
                <a:moveTo>
                  <a:pt x="737" y="193"/>
                </a:moveTo>
                <a:cubicBezTo>
                  <a:pt x="737" y="193"/>
                  <a:pt x="737" y="193"/>
                  <a:pt x="737" y="193"/>
                </a:cubicBezTo>
                <a:cubicBezTo>
                  <a:pt x="737" y="193"/>
                  <a:pt x="737" y="193"/>
                  <a:pt x="737" y="193"/>
                </a:cubicBezTo>
                <a:cubicBezTo>
                  <a:pt x="739" y="191"/>
                  <a:pt x="741" y="189"/>
                  <a:pt x="743" y="188"/>
                </a:cubicBezTo>
                <a:cubicBezTo>
                  <a:pt x="743" y="188"/>
                  <a:pt x="743" y="188"/>
                  <a:pt x="743" y="188"/>
                </a:cubicBezTo>
                <a:cubicBezTo>
                  <a:pt x="743" y="188"/>
                  <a:pt x="743" y="188"/>
                  <a:pt x="743" y="188"/>
                </a:cubicBezTo>
                <a:cubicBezTo>
                  <a:pt x="743" y="179"/>
                  <a:pt x="745" y="167"/>
                  <a:pt x="750" y="160"/>
                </a:cubicBezTo>
                <a:cubicBezTo>
                  <a:pt x="751" y="159"/>
                  <a:pt x="751" y="159"/>
                  <a:pt x="751" y="159"/>
                </a:cubicBezTo>
                <a:cubicBezTo>
                  <a:pt x="750" y="159"/>
                  <a:pt x="750" y="159"/>
                  <a:pt x="750" y="159"/>
                </a:cubicBezTo>
                <a:cubicBezTo>
                  <a:pt x="749" y="159"/>
                  <a:pt x="749" y="159"/>
                  <a:pt x="748" y="159"/>
                </a:cubicBezTo>
                <a:cubicBezTo>
                  <a:pt x="742" y="160"/>
                  <a:pt x="736" y="161"/>
                  <a:pt x="730" y="164"/>
                </a:cubicBezTo>
                <a:cubicBezTo>
                  <a:pt x="730" y="164"/>
                  <a:pt x="730" y="164"/>
                  <a:pt x="730" y="164"/>
                </a:cubicBezTo>
                <a:cubicBezTo>
                  <a:pt x="730" y="164"/>
                  <a:pt x="730" y="164"/>
                  <a:pt x="730" y="164"/>
                </a:cubicBezTo>
                <a:cubicBezTo>
                  <a:pt x="727" y="171"/>
                  <a:pt x="729" y="183"/>
                  <a:pt x="737" y="193"/>
                </a:cubicBezTo>
                <a:close/>
                <a:moveTo>
                  <a:pt x="852" y="640"/>
                </a:moveTo>
                <a:cubicBezTo>
                  <a:pt x="852" y="640"/>
                  <a:pt x="852" y="641"/>
                  <a:pt x="852" y="641"/>
                </a:cubicBezTo>
                <a:cubicBezTo>
                  <a:pt x="852" y="642"/>
                  <a:pt x="852" y="642"/>
                  <a:pt x="852" y="643"/>
                </a:cubicBezTo>
                <a:cubicBezTo>
                  <a:pt x="852" y="643"/>
                  <a:pt x="852" y="643"/>
                  <a:pt x="852" y="643"/>
                </a:cubicBezTo>
                <a:cubicBezTo>
                  <a:pt x="851" y="643"/>
                  <a:pt x="850" y="644"/>
                  <a:pt x="849" y="644"/>
                </a:cubicBezTo>
                <a:cubicBezTo>
                  <a:pt x="848" y="644"/>
                  <a:pt x="846" y="644"/>
                  <a:pt x="846" y="645"/>
                </a:cubicBezTo>
                <a:cubicBezTo>
                  <a:pt x="845" y="645"/>
                  <a:pt x="845" y="645"/>
                  <a:pt x="845" y="645"/>
                </a:cubicBezTo>
                <a:cubicBezTo>
                  <a:pt x="845" y="645"/>
                  <a:pt x="845" y="645"/>
                  <a:pt x="845" y="645"/>
                </a:cubicBezTo>
                <a:cubicBezTo>
                  <a:pt x="845" y="647"/>
                  <a:pt x="845" y="648"/>
                  <a:pt x="845" y="650"/>
                </a:cubicBezTo>
                <a:cubicBezTo>
                  <a:pt x="845" y="650"/>
                  <a:pt x="845" y="650"/>
                  <a:pt x="845" y="650"/>
                </a:cubicBezTo>
                <a:cubicBezTo>
                  <a:pt x="845" y="650"/>
                  <a:pt x="845" y="650"/>
                  <a:pt x="845" y="650"/>
                </a:cubicBezTo>
                <a:cubicBezTo>
                  <a:pt x="846" y="651"/>
                  <a:pt x="847" y="651"/>
                  <a:pt x="848" y="652"/>
                </a:cubicBezTo>
                <a:cubicBezTo>
                  <a:pt x="849" y="652"/>
                  <a:pt x="849" y="653"/>
                  <a:pt x="850" y="653"/>
                </a:cubicBezTo>
                <a:cubicBezTo>
                  <a:pt x="850" y="654"/>
                  <a:pt x="850" y="655"/>
                  <a:pt x="850" y="656"/>
                </a:cubicBezTo>
                <a:cubicBezTo>
                  <a:pt x="849" y="656"/>
                  <a:pt x="847" y="656"/>
                  <a:pt x="846" y="656"/>
                </a:cubicBezTo>
                <a:cubicBezTo>
                  <a:pt x="845" y="656"/>
                  <a:pt x="844" y="657"/>
                  <a:pt x="843" y="657"/>
                </a:cubicBezTo>
                <a:cubicBezTo>
                  <a:pt x="843" y="657"/>
                  <a:pt x="843" y="657"/>
                  <a:pt x="843" y="657"/>
                </a:cubicBezTo>
                <a:cubicBezTo>
                  <a:pt x="843" y="657"/>
                  <a:pt x="843" y="657"/>
                  <a:pt x="843" y="657"/>
                </a:cubicBezTo>
                <a:cubicBezTo>
                  <a:pt x="842" y="658"/>
                  <a:pt x="842" y="660"/>
                  <a:pt x="841" y="661"/>
                </a:cubicBezTo>
                <a:cubicBezTo>
                  <a:pt x="841" y="662"/>
                  <a:pt x="841" y="662"/>
                  <a:pt x="841" y="662"/>
                </a:cubicBezTo>
                <a:cubicBezTo>
                  <a:pt x="841" y="662"/>
                  <a:pt x="841" y="662"/>
                  <a:pt x="841" y="662"/>
                </a:cubicBezTo>
                <a:cubicBezTo>
                  <a:pt x="842" y="663"/>
                  <a:pt x="843" y="663"/>
                  <a:pt x="844" y="664"/>
                </a:cubicBezTo>
                <a:cubicBezTo>
                  <a:pt x="844" y="665"/>
                  <a:pt x="845" y="665"/>
                  <a:pt x="846" y="666"/>
                </a:cubicBezTo>
                <a:cubicBezTo>
                  <a:pt x="845" y="667"/>
                  <a:pt x="845" y="668"/>
                  <a:pt x="844" y="669"/>
                </a:cubicBezTo>
                <a:cubicBezTo>
                  <a:pt x="843" y="669"/>
                  <a:pt x="842" y="668"/>
                  <a:pt x="841" y="668"/>
                </a:cubicBezTo>
                <a:cubicBezTo>
                  <a:pt x="840" y="668"/>
                  <a:pt x="839" y="668"/>
                  <a:pt x="838" y="668"/>
                </a:cubicBezTo>
                <a:cubicBezTo>
                  <a:pt x="838" y="668"/>
                  <a:pt x="838" y="668"/>
                  <a:pt x="838" y="668"/>
                </a:cubicBezTo>
                <a:cubicBezTo>
                  <a:pt x="838" y="668"/>
                  <a:pt x="838" y="668"/>
                  <a:pt x="838" y="668"/>
                </a:cubicBezTo>
                <a:cubicBezTo>
                  <a:pt x="837" y="669"/>
                  <a:pt x="836" y="671"/>
                  <a:pt x="835" y="672"/>
                </a:cubicBezTo>
                <a:cubicBezTo>
                  <a:pt x="835" y="672"/>
                  <a:pt x="835" y="672"/>
                  <a:pt x="835" y="672"/>
                </a:cubicBezTo>
                <a:cubicBezTo>
                  <a:pt x="835" y="672"/>
                  <a:pt x="835" y="672"/>
                  <a:pt x="835" y="672"/>
                </a:cubicBezTo>
                <a:cubicBezTo>
                  <a:pt x="835" y="673"/>
                  <a:pt x="836" y="674"/>
                  <a:pt x="837" y="675"/>
                </a:cubicBezTo>
                <a:cubicBezTo>
                  <a:pt x="837" y="676"/>
                  <a:pt x="838" y="677"/>
                  <a:pt x="838" y="677"/>
                </a:cubicBezTo>
                <a:cubicBezTo>
                  <a:pt x="838" y="678"/>
                  <a:pt x="837" y="679"/>
                  <a:pt x="836" y="680"/>
                </a:cubicBezTo>
                <a:cubicBezTo>
                  <a:pt x="835" y="679"/>
                  <a:pt x="834" y="679"/>
                  <a:pt x="833" y="679"/>
                </a:cubicBezTo>
                <a:cubicBezTo>
                  <a:pt x="832" y="678"/>
                  <a:pt x="831" y="678"/>
                  <a:pt x="830" y="678"/>
                </a:cubicBezTo>
                <a:cubicBezTo>
                  <a:pt x="830" y="678"/>
                  <a:pt x="830" y="678"/>
                  <a:pt x="830" y="678"/>
                </a:cubicBezTo>
                <a:cubicBezTo>
                  <a:pt x="830" y="678"/>
                  <a:pt x="830" y="678"/>
                  <a:pt x="830" y="678"/>
                </a:cubicBezTo>
                <a:cubicBezTo>
                  <a:pt x="829" y="679"/>
                  <a:pt x="827" y="680"/>
                  <a:pt x="826" y="681"/>
                </a:cubicBezTo>
                <a:cubicBezTo>
                  <a:pt x="826" y="681"/>
                  <a:pt x="826" y="681"/>
                  <a:pt x="826" y="681"/>
                </a:cubicBezTo>
                <a:cubicBezTo>
                  <a:pt x="826" y="682"/>
                  <a:pt x="826" y="682"/>
                  <a:pt x="826" y="682"/>
                </a:cubicBezTo>
                <a:cubicBezTo>
                  <a:pt x="826" y="682"/>
                  <a:pt x="827" y="683"/>
                  <a:pt x="827" y="684"/>
                </a:cubicBezTo>
                <a:cubicBezTo>
                  <a:pt x="827" y="685"/>
                  <a:pt x="828" y="686"/>
                  <a:pt x="828" y="687"/>
                </a:cubicBezTo>
                <a:cubicBezTo>
                  <a:pt x="827" y="688"/>
                  <a:pt x="826" y="688"/>
                  <a:pt x="826" y="689"/>
                </a:cubicBezTo>
                <a:cubicBezTo>
                  <a:pt x="825" y="688"/>
                  <a:pt x="824" y="688"/>
                  <a:pt x="823" y="687"/>
                </a:cubicBezTo>
                <a:cubicBezTo>
                  <a:pt x="822" y="687"/>
                  <a:pt x="821" y="686"/>
                  <a:pt x="820" y="686"/>
                </a:cubicBezTo>
                <a:cubicBezTo>
                  <a:pt x="820" y="686"/>
                  <a:pt x="820" y="686"/>
                  <a:pt x="820" y="686"/>
                </a:cubicBezTo>
                <a:cubicBezTo>
                  <a:pt x="820" y="686"/>
                  <a:pt x="820" y="686"/>
                  <a:pt x="820" y="686"/>
                </a:cubicBezTo>
                <a:cubicBezTo>
                  <a:pt x="818" y="687"/>
                  <a:pt x="817" y="687"/>
                  <a:pt x="815" y="688"/>
                </a:cubicBezTo>
                <a:cubicBezTo>
                  <a:pt x="815" y="688"/>
                  <a:pt x="815" y="688"/>
                  <a:pt x="815" y="688"/>
                </a:cubicBezTo>
                <a:cubicBezTo>
                  <a:pt x="815" y="689"/>
                  <a:pt x="815" y="689"/>
                  <a:pt x="815" y="689"/>
                </a:cubicBezTo>
                <a:cubicBezTo>
                  <a:pt x="815" y="690"/>
                  <a:pt x="815" y="691"/>
                  <a:pt x="816" y="692"/>
                </a:cubicBezTo>
                <a:cubicBezTo>
                  <a:pt x="816" y="692"/>
                  <a:pt x="816" y="693"/>
                  <a:pt x="816" y="694"/>
                </a:cubicBezTo>
                <a:cubicBezTo>
                  <a:pt x="815" y="695"/>
                  <a:pt x="814" y="695"/>
                  <a:pt x="813" y="696"/>
                </a:cubicBezTo>
                <a:cubicBezTo>
                  <a:pt x="812" y="695"/>
                  <a:pt x="812" y="694"/>
                  <a:pt x="811" y="694"/>
                </a:cubicBezTo>
                <a:cubicBezTo>
                  <a:pt x="810" y="693"/>
                  <a:pt x="809" y="692"/>
                  <a:pt x="809" y="692"/>
                </a:cubicBezTo>
                <a:cubicBezTo>
                  <a:pt x="808" y="691"/>
                  <a:pt x="808" y="691"/>
                  <a:pt x="808" y="691"/>
                </a:cubicBezTo>
                <a:cubicBezTo>
                  <a:pt x="808" y="691"/>
                  <a:pt x="808" y="691"/>
                  <a:pt x="808" y="691"/>
                </a:cubicBezTo>
                <a:cubicBezTo>
                  <a:pt x="806" y="692"/>
                  <a:pt x="805" y="693"/>
                  <a:pt x="803" y="693"/>
                </a:cubicBezTo>
                <a:cubicBezTo>
                  <a:pt x="803" y="693"/>
                  <a:pt x="803" y="693"/>
                  <a:pt x="803" y="693"/>
                </a:cubicBezTo>
                <a:cubicBezTo>
                  <a:pt x="803" y="693"/>
                  <a:pt x="803" y="693"/>
                  <a:pt x="803" y="693"/>
                </a:cubicBezTo>
                <a:cubicBezTo>
                  <a:pt x="803" y="694"/>
                  <a:pt x="803" y="695"/>
                  <a:pt x="803" y="696"/>
                </a:cubicBezTo>
                <a:cubicBezTo>
                  <a:pt x="802" y="697"/>
                  <a:pt x="802" y="698"/>
                  <a:pt x="802" y="699"/>
                </a:cubicBezTo>
                <a:cubicBezTo>
                  <a:pt x="801" y="699"/>
                  <a:pt x="800" y="700"/>
                  <a:pt x="799" y="700"/>
                </a:cubicBezTo>
                <a:cubicBezTo>
                  <a:pt x="798" y="699"/>
                  <a:pt x="798" y="698"/>
                  <a:pt x="797" y="697"/>
                </a:cubicBezTo>
                <a:cubicBezTo>
                  <a:pt x="797" y="696"/>
                  <a:pt x="796" y="696"/>
                  <a:pt x="796" y="695"/>
                </a:cubicBezTo>
                <a:cubicBezTo>
                  <a:pt x="796" y="695"/>
                  <a:pt x="796" y="695"/>
                  <a:pt x="796" y="695"/>
                </a:cubicBezTo>
                <a:cubicBezTo>
                  <a:pt x="795" y="695"/>
                  <a:pt x="795" y="695"/>
                  <a:pt x="795" y="695"/>
                </a:cubicBezTo>
                <a:cubicBezTo>
                  <a:pt x="794" y="695"/>
                  <a:pt x="792" y="695"/>
                  <a:pt x="790" y="695"/>
                </a:cubicBezTo>
                <a:cubicBezTo>
                  <a:pt x="790" y="695"/>
                  <a:pt x="790" y="695"/>
                  <a:pt x="790" y="695"/>
                </a:cubicBezTo>
                <a:cubicBezTo>
                  <a:pt x="790" y="695"/>
                  <a:pt x="790" y="695"/>
                  <a:pt x="790" y="695"/>
                </a:cubicBezTo>
                <a:cubicBezTo>
                  <a:pt x="789" y="696"/>
                  <a:pt x="789" y="697"/>
                  <a:pt x="789" y="698"/>
                </a:cubicBezTo>
                <a:cubicBezTo>
                  <a:pt x="788" y="699"/>
                  <a:pt x="788" y="700"/>
                  <a:pt x="788" y="701"/>
                </a:cubicBezTo>
                <a:cubicBezTo>
                  <a:pt x="788" y="701"/>
                  <a:pt x="788" y="701"/>
                  <a:pt x="788" y="701"/>
                </a:cubicBezTo>
                <a:cubicBezTo>
                  <a:pt x="787" y="701"/>
                  <a:pt x="785" y="701"/>
                  <a:pt x="784" y="701"/>
                </a:cubicBezTo>
                <a:cubicBezTo>
                  <a:pt x="784" y="701"/>
                  <a:pt x="784" y="701"/>
                  <a:pt x="784" y="701"/>
                </a:cubicBezTo>
                <a:cubicBezTo>
                  <a:pt x="784" y="700"/>
                  <a:pt x="784" y="699"/>
                  <a:pt x="783" y="698"/>
                </a:cubicBezTo>
                <a:cubicBezTo>
                  <a:pt x="783" y="697"/>
                  <a:pt x="783" y="696"/>
                  <a:pt x="782" y="695"/>
                </a:cubicBezTo>
                <a:cubicBezTo>
                  <a:pt x="782" y="695"/>
                  <a:pt x="782" y="695"/>
                  <a:pt x="782" y="695"/>
                </a:cubicBezTo>
                <a:cubicBezTo>
                  <a:pt x="782" y="695"/>
                  <a:pt x="782" y="695"/>
                  <a:pt x="782" y="695"/>
                </a:cubicBezTo>
                <a:cubicBezTo>
                  <a:pt x="780" y="695"/>
                  <a:pt x="778" y="695"/>
                  <a:pt x="777" y="695"/>
                </a:cubicBezTo>
                <a:cubicBezTo>
                  <a:pt x="776" y="695"/>
                  <a:pt x="776" y="695"/>
                  <a:pt x="776" y="695"/>
                </a:cubicBezTo>
                <a:cubicBezTo>
                  <a:pt x="776" y="695"/>
                  <a:pt x="776" y="695"/>
                  <a:pt x="776" y="695"/>
                </a:cubicBezTo>
                <a:cubicBezTo>
                  <a:pt x="776" y="696"/>
                  <a:pt x="775" y="696"/>
                  <a:pt x="775" y="697"/>
                </a:cubicBezTo>
                <a:cubicBezTo>
                  <a:pt x="774" y="698"/>
                  <a:pt x="774" y="699"/>
                  <a:pt x="773" y="700"/>
                </a:cubicBezTo>
                <a:cubicBezTo>
                  <a:pt x="772" y="700"/>
                  <a:pt x="771" y="699"/>
                  <a:pt x="770" y="699"/>
                </a:cubicBezTo>
                <a:cubicBezTo>
                  <a:pt x="770" y="698"/>
                  <a:pt x="770" y="697"/>
                  <a:pt x="769" y="696"/>
                </a:cubicBezTo>
                <a:cubicBezTo>
                  <a:pt x="769" y="695"/>
                  <a:pt x="769" y="694"/>
                  <a:pt x="769" y="693"/>
                </a:cubicBezTo>
                <a:cubicBezTo>
                  <a:pt x="769" y="693"/>
                  <a:pt x="769" y="693"/>
                  <a:pt x="769" y="693"/>
                </a:cubicBezTo>
                <a:cubicBezTo>
                  <a:pt x="769" y="693"/>
                  <a:pt x="769" y="693"/>
                  <a:pt x="769" y="693"/>
                </a:cubicBezTo>
                <a:cubicBezTo>
                  <a:pt x="767" y="693"/>
                  <a:pt x="766" y="692"/>
                  <a:pt x="764" y="691"/>
                </a:cubicBezTo>
                <a:cubicBezTo>
                  <a:pt x="764" y="691"/>
                  <a:pt x="764" y="691"/>
                  <a:pt x="764" y="691"/>
                </a:cubicBezTo>
                <a:cubicBezTo>
                  <a:pt x="763" y="692"/>
                  <a:pt x="763" y="692"/>
                  <a:pt x="763" y="692"/>
                </a:cubicBezTo>
                <a:cubicBezTo>
                  <a:pt x="763" y="692"/>
                  <a:pt x="762" y="693"/>
                  <a:pt x="761" y="694"/>
                </a:cubicBezTo>
                <a:cubicBezTo>
                  <a:pt x="760" y="694"/>
                  <a:pt x="760" y="695"/>
                  <a:pt x="759" y="696"/>
                </a:cubicBezTo>
                <a:cubicBezTo>
                  <a:pt x="758" y="695"/>
                  <a:pt x="757" y="695"/>
                  <a:pt x="756" y="694"/>
                </a:cubicBezTo>
                <a:cubicBezTo>
                  <a:pt x="756" y="693"/>
                  <a:pt x="756" y="692"/>
                  <a:pt x="756" y="692"/>
                </a:cubicBezTo>
                <a:cubicBezTo>
                  <a:pt x="757" y="691"/>
                  <a:pt x="757" y="690"/>
                  <a:pt x="757" y="689"/>
                </a:cubicBezTo>
                <a:cubicBezTo>
                  <a:pt x="757" y="688"/>
                  <a:pt x="757" y="688"/>
                  <a:pt x="757" y="688"/>
                </a:cubicBezTo>
                <a:cubicBezTo>
                  <a:pt x="757" y="688"/>
                  <a:pt x="757" y="688"/>
                  <a:pt x="757" y="688"/>
                </a:cubicBezTo>
                <a:cubicBezTo>
                  <a:pt x="755" y="687"/>
                  <a:pt x="754" y="687"/>
                  <a:pt x="752" y="686"/>
                </a:cubicBezTo>
                <a:cubicBezTo>
                  <a:pt x="752" y="686"/>
                  <a:pt x="752" y="686"/>
                  <a:pt x="752" y="686"/>
                </a:cubicBezTo>
                <a:cubicBezTo>
                  <a:pt x="752" y="686"/>
                  <a:pt x="752" y="686"/>
                  <a:pt x="752" y="686"/>
                </a:cubicBezTo>
                <a:cubicBezTo>
                  <a:pt x="751" y="686"/>
                  <a:pt x="750" y="687"/>
                  <a:pt x="749" y="687"/>
                </a:cubicBezTo>
                <a:cubicBezTo>
                  <a:pt x="748" y="688"/>
                  <a:pt x="747" y="688"/>
                  <a:pt x="746" y="689"/>
                </a:cubicBezTo>
                <a:cubicBezTo>
                  <a:pt x="746" y="688"/>
                  <a:pt x="745" y="688"/>
                  <a:pt x="744" y="687"/>
                </a:cubicBezTo>
                <a:cubicBezTo>
                  <a:pt x="744" y="686"/>
                  <a:pt x="744" y="685"/>
                  <a:pt x="745" y="684"/>
                </a:cubicBezTo>
                <a:cubicBezTo>
                  <a:pt x="745" y="683"/>
                  <a:pt x="746" y="682"/>
                  <a:pt x="746" y="682"/>
                </a:cubicBezTo>
                <a:cubicBezTo>
                  <a:pt x="746" y="681"/>
                  <a:pt x="746" y="681"/>
                  <a:pt x="746" y="681"/>
                </a:cubicBezTo>
                <a:cubicBezTo>
                  <a:pt x="746" y="681"/>
                  <a:pt x="746" y="681"/>
                  <a:pt x="746" y="681"/>
                </a:cubicBezTo>
                <a:cubicBezTo>
                  <a:pt x="745" y="680"/>
                  <a:pt x="743" y="679"/>
                  <a:pt x="742" y="678"/>
                </a:cubicBezTo>
                <a:cubicBezTo>
                  <a:pt x="742" y="678"/>
                  <a:pt x="742" y="678"/>
                  <a:pt x="742" y="678"/>
                </a:cubicBezTo>
                <a:cubicBezTo>
                  <a:pt x="742" y="678"/>
                  <a:pt x="742" y="678"/>
                  <a:pt x="742" y="678"/>
                </a:cubicBezTo>
                <a:cubicBezTo>
                  <a:pt x="741" y="678"/>
                  <a:pt x="740" y="678"/>
                  <a:pt x="739" y="679"/>
                </a:cubicBezTo>
                <a:cubicBezTo>
                  <a:pt x="738" y="679"/>
                  <a:pt x="737" y="679"/>
                  <a:pt x="736" y="680"/>
                </a:cubicBezTo>
                <a:cubicBezTo>
                  <a:pt x="735" y="679"/>
                  <a:pt x="734" y="678"/>
                  <a:pt x="734" y="677"/>
                </a:cubicBezTo>
                <a:cubicBezTo>
                  <a:pt x="734" y="677"/>
                  <a:pt x="735" y="676"/>
                  <a:pt x="735" y="675"/>
                </a:cubicBezTo>
                <a:cubicBezTo>
                  <a:pt x="736" y="674"/>
                  <a:pt x="737" y="673"/>
                  <a:pt x="737" y="672"/>
                </a:cubicBezTo>
                <a:cubicBezTo>
                  <a:pt x="737" y="672"/>
                  <a:pt x="737" y="672"/>
                  <a:pt x="737" y="672"/>
                </a:cubicBezTo>
                <a:cubicBezTo>
                  <a:pt x="737" y="672"/>
                  <a:pt x="737" y="672"/>
                  <a:pt x="737" y="672"/>
                </a:cubicBezTo>
                <a:cubicBezTo>
                  <a:pt x="736" y="671"/>
                  <a:pt x="735" y="669"/>
                  <a:pt x="734" y="668"/>
                </a:cubicBezTo>
                <a:cubicBezTo>
                  <a:pt x="734" y="668"/>
                  <a:pt x="734" y="668"/>
                  <a:pt x="734" y="668"/>
                </a:cubicBezTo>
                <a:cubicBezTo>
                  <a:pt x="734" y="668"/>
                  <a:pt x="734" y="668"/>
                  <a:pt x="734" y="668"/>
                </a:cubicBezTo>
                <a:cubicBezTo>
                  <a:pt x="733" y="668"/>
                  <a:pt x="732" y="668"/>
                  <a:pt x="731" y="668"/>
                </a:cubicBezTo>
                <a:cubicBezTo>
                  <a:pt x="730" y="668"/>
                  <a:pt x="729" y="669"/>
                  <a:pt x="728" y="669"/>
                </a:cubicBezTo>
                <a:cubicBezTo>
                  <a:pt x="727" y="668"/>
                  <a:pt x="727" y="667"/>
                  <a:pt x="726" y="666"/>
                </a:cubicBezTo>
                <a:cubicBezTo>
                  <a:pt x="727" y="665"/>
                  <a:pt x="728" y="665"/>
                  <a:pt x="728" y="664"/>
                </a:cubicBezTo>
                <a:cubicBezTo>
                  <a:pt x="729" y="663"/>
                  <a:pt x="730" y="663"/>
                  <a:pt x="731" y="662"/>
                </a:cubicBezTo>
                <a:cubicBezTo>
                  <a:pt x="731" y="662"/>
                  <a:pt x="731" y="662"/>
                  <a:pt x="731" y="662"/>
                </a:cubicBezTo>
                <a:cubicBezTo>
                  <a:pt x="731" y="661"/>
                  <a:pt x="731" y="661"/>
                  <a:pt x="731" y="661"/>
                </a:cubicBezTo>
                <a:cubicBezTo>
                  <a:pt x="730" y="660"/>
                  <a:pt x="730" y="658"/>
                  <a:pt x="729" y="657"/>
                </a:cubicBezTo>
                <a:cubicBezTo>
                  <a:pt x="729" y="657"/>
                  <a:pt x="729" y="657"/>
                  <a:pt x="729" y="657"/>
                </a:cubicBezTo>
                <a:cubicBezTo>
                  <a:pt x="729" y="657"/>
                  <a:pt x="729" y="657"/>
                  <a:pt x="729" y="657"/>
                </a:cubicBezTo>
                <a:cubicBezTo>
                  <a:pt x="728" y="657"/>
                  <a:pt x="727" y="656"/>
                  <a:pt x="726" y="656"/>
                </a:cubicBezTo>
                <a:cubicBezTo>
                  <a:pt x="724" y="656"/>
                  <a:pt x="723" y="656"/>
                  <a:pt x="722" y="656"/>
                </a:cubicBezTo>
                <a:cubicBezTo>
                  <a:pt x="722" y="655"/>
                  <a:pt x="722" y="654"/>
                  <a:pt x="722" y="653"/>
                </a:cubicBezTo>
                <a:cubicBezTo>
                  <a:pt x="722" y="653"/>
                  <a:pt x="723" y="652"/>
                  <a:pt x="724" y="652"/>
                </a:cubicBezTo>
                <a:cubicBezTo>
                  <a:pt x="725" y="651"/>
                  <a:pt x="726" y="651"/>
                  <a:pt x="727" y="650"/>
                </a:cubicBezTo>
                <a:cubicBezTo>
                  <a:pt x="727" y="650"/>
                  <a:pt x="727" y="650"/>
                  <a:pt x="727" y="650"/>
                </a:cubicBezTo>
                <a:cubicBezTo>
                  <a:pt x="727" y="650"/>
                  <a:pt x="727" y="650"/>
                  <a:pt x="727" y="650"/>
                </a:cubicBezTo>
                <a:cubicBezTo>
                  <a:pt x="727" y="648"/>
                  <a:pt x="727" y="647"/>
                  <a:pt x="727" y="645"/>
                </a:cubicBezTo>
                <a:cubicBezTo>
                  <a:pt x="727" y="645"/>
                  <a:pt x="727" y="645"/>
                  <a:pt x="727" y="645"/>
                </a:cubicBezTo>
                <a:cubicBezTo>
                  <a:pt x="726" y="645"/>
                  <a:pt x="726" y="645"/>
                  <a:pt x="726" y="645"/>
                </a:cubicBezTo>
                <a:cubicBezTo>
                  <a:pt x="725" y="644"/>
                  <a:pt x="724" y="644"/>
                  <a:pt x="723" y="644"/>
                </a:cubicBezTo>
                <a:cubicBezTo>
                  <a:pt x="722" y="644"/>
                  <a:pt x="721" y="643"/>
                  <a:pt x="720" y="643"/>
                </a:cubicBezTo>
                <a:cubicBezTo>
                  <a:pt x="720" y="643"/>
                  <a:pt x="720" y="643"/>
                  <a:pt x="720" y="643"/>
                </a:cubicBezTo>
                <a:cubicBezTo>
                  <a:pt x="720" y="642"/>
                  <a:pt x="720" y="642"/>
                  <a:pt x="720" y="641"/>
                </a:cubicBezTo>
                <a:cubicBezTo>
                  <a:pt x="720" y="641"/>
                  <a:pt x="720" y="640"/>
                  <a:pt x="720" y="640"/>
                </a:cubicBezTo>
                <a:cubicBezTo>
                  <a:pt x="720" y="640"/>
                  <a:pt x="720" y="640"/>
                  <a:pt x="720" y="640"/>
                </a:cubicBezTo>
                <a:cubicBezTo>
                  <a:pt x="721" y="640"/>
                  <a:pt x="722" y="639"/>
                  <a:pt x="723" y="639"/>
                </a:cubicBezTo>
                <a:cubicBezTo>
                  <a:pt x="724" y="639"/>
                  <a:pt x="725" y="638"/>
                  <a:pt x="726" y="638"/>
                </a:cubicBezTo>
                <a:cubicBezTo>
                  <a:pt x="727" y="638"/>
                  <a:pt x="727" y="638"/>
                  <a:pt x="727" y="638"/>
                </a:cubicBezTo>
                <a:cubicBezTo>
                  <a:pt x="727" y="638"/>
                  <a:pt x="727" y="638"/>
                  <a:pt x="727" y="638"/>
                </a:cubicBezTo>
                <a:cubicBezTo>
                  <a:pt x="727" y="636"/>
                  <a:pt x="727" y="634"/>
                  <a:pt x="727" y="633"/>
                </a:cubicBezTo>
                <a:cubicBezTo>
                  <a:pt x="727" y="633"/>
                  <a:pt x="727" y="633"/>
                  <a:pt x="727" y="633"/>
                </a:cubicBezTo>
                <a:cubicBezTo>
                  <a:pt x="727" y="633"/>
                  <a:pt x="727" y="633"/>
                  <a:pt x="727" y="633"/>
                </a:cubicBezTo>
                <a:cubicBezTo>
                  <a:pt x="726" y="632"/>
                  <a:pt x="725" y="632"/>
                  <a:pt x="724" y="631"/>
                </a:cubicBezTo>
                <a:cubicBezTo>
                  <a:pt x="723" y="631"/>
                  <a:pt x="722" y="630"/>
                  <a:pt x="722" y="630"/>
                </a:cubicBezTo>
                <a:cubicBezTo>
                  <a:pt x="722" y="629"/>
                  <a:pt x="722" y="628"/>
                  <a:pt x="722" y="627"/>
                </a:cubicBezTo>
                <a:cubicBezTo>
                  <a:pt x="723" y="627"/>
                  <a:pt x="724" y="626"/>
                  <a:pt x="726" y="626"/>
                </a:cubicBezTo>
                <a:cubicBezTo>
                  <a:pt x="727" y="626"/>
                  <a:pt x="728" y="626"/>
                  <a:pt x="729" y="626"/>
                </a:cubicBezTo>
                <a:cubicBezTo>
                  <a:pt x="729" y="626"/>
                  <a:pt x="729" y="626"/>
                  <a:pt x="729" y="626"/>
                </a:cubicBezTo>
                <a:cubicBezTo>
                  <a:pt x="729" y="626"/>
                  <a:pt x="729" y="626"/>
                  <a:pt x="729" y="626"/>
                </a:cubicBezTo>
                <a:cubicBezTo>
                  <a:pt x="730" y="624"/>
                  <a:pt x="730" y="623"/>
                  <a:pt x="731" y="621"/>
                </a:cubicBezTo>
                <a:cubicBezTo>
                  <a:pt x="731" y="621"/>
                  <a:pt x="731" y="621"/>
                  <a:pt x="731" y="621"/>
                </a:cubicBezTo>
                <a:cubicBezTo>
                  <a:pt x="731" y="621"/>
                  <a:pt x="731" y="621"/>
                  <a:pt x="731" y="621"/>
                </a:cubicBezTo>
                <a:cubicBezTo>
                  <a:pt x="730" y="620"/>
                  <a:pt x="729" y="620"/>
                  <a:pt x="728" y="619"/>
                </a:cubicBezTo>
                <a:cubicBezTo>
                  <a:pt x="728" y="618"/>
                  <a:pt x="727" y="618"/>
                  <a:pt x="726" y="617"/>
                </a:cubicBezTo>
                <a:cubicBezTo>
                  <a:pt x="727" y="616"/>
                  <a:pt x="727" y="615"/>
                  <a:pt x="728" y="614"/>
                </a:cubicBezTo>
                <a:cubicBezTo>
                  <a:pt x="729" y="614"/>
                  <a:pt x="730" y="614"/>
                  <a:pt x="731" y="615"/>
                </a:cubicBezTo>
                <a:cubicBezTo>
                  <a:pt x="732" y="615"/>
                  <a:pt x="733" y="615"/>
                  <a:pt x="734" y="615"/>
                </a:cubicBezTo>
                <a:cubicBezTo>
                  <a:pt x="734" y="615"/>
                  <a:pt x="734" y="615"/>
                  <a:pt x="734" y="615"/>
                </a:cubicBezTo>
                <a:cubicBezTo>
                  <a:pt x="734" y="615"/>
                  <a:pt x="734" y="615"/>
                  <a:pt x="734" y="615"/>
                </a:cubicBezTo>
                <a:cubicBezTo>
                  <a:pt x="735" y="613"/>
                  <a:pt x="736" y="612"/>
                  <a:pt x="737" y="611"/>
                </a:cubicBezTo>
                <a:cubicBezTo>
                  <a:pt x="737" y="611"/>
                  <a:pt x="737" y="611"/>
                  <a:pt x="737" y="611"/>
                </a:cubicBezTo>
                <a:cubicBezTo>
                  <a:pt x="737" y="610"/>
                  <a:pt x="737" y="610"/>
                  <a:pt x="737" y="610"/>
                </a:cubicBezTo>
                <a:cubicBezTo>
                  <a:pt x="737" y="610"/>
                  <a:pt x="736" y="609"/>
                  <a:pt x="735" y="608"/>
                </a:cubicBezTo>
                <a:cubicBezTo>
                  <a:pt x="735" y="607"/>
                  <a:pt x="734" y="606"/>
                  <a:pt x="734" y="606"/>
                </a:cubicBezTo>
                <a:cubicBezTo>
                  <a:pt x="734" y="605"/>
                  <a:pt x="735" y="604"/>
                  <a:pt x="736" y="603"/>
                </a:cubicBezTo>
                <a:cubicBezTo>
                  <a:pt x="737" y="603"/>
                  <a:pt x="738" y="604"/>
                  <a:pt x="739" y="604"/>
                </a:cubicBezTo>
                <a:cubicBezTo>
                  <a:pt x="740" y="604"/>
                  <a:pt x="741" y="605"/>
                  <a:pt x="742" y="605"/>
                </a:cubicBezTo>
                <a:cubicBezTo>
                  <a:pt x="742" y="605"/>
                  <a:pt x="742" y="605"/>
                  <a:pt x="742" y="605"/>
                </a:cubicBezTo>
                <a:cubicBezTo>
                  <a:pt x="742" y="605"/>
                  <a:pt x="742" y="605"/>
                  <a:pt x="742" y="605"/>
                </a:cubicBezTo>
                <a:cubicBezTo>
                  <a:pt x="743" y="604"/>
                  <a:pt x="745" y="603"/>
                  <a:pt x="746" y="602"/>
                </a:cubicBezTo>
                <a:cubicBezTo>
                  <a:pt x="746" y="602"/>
                  <a:pt x="746" y="602"/>
                  <a:pt x="746" y="602"/>
                </a:cubicBezTo>
                <a:cubicBezTo>
                  <a:pt x="746" y="601"/>
                  <a:pt x="746" y="601"/>
                  <a:pt x="746" y="601"/>
                </a:cubicBezTo>
                <a:cubicBezTo>
                  <a:pt x="746" y="600"/>
                  <a:pt x="745" y="599"/>
                  <a:pt x="745" y="599"/>
                </a:cubicBezTo>
                <a:cubicBezTo>
                  <a:pt x="744" y="598"/>
                  <a:pt x="744" y="597"/>
                  <a:pt x="744" y="596"/>
                </a:cubicBezTo>
                <a:cubicBezTo>
                  <a:pt x="745" y="595"/>
                  <a:pt x="746" y="594"/>
                  <a:pt x="746" y="594"/>
                </a:cubicBezTo>
                <a:cubicBezTo>
                  <a:pt x="747" y="594"/>
                  <a:pt x="748" y="595"/>
                  <a:pt x="749" y="595"/>
                </a:cubicBezTo>
                <a:cubicBezTo>
                  <a:pt x="750" y="596"/>
                  <a:pt x="751" y="597"/>
                  <a:pt x="752" y="597"/>
                </a:cubicBezTo>
                <a:cubicBezTo>
                  <a:pt x="752" y="597"/>
                  <a:pt x="752" y="597"/>
                  <a:pt x="752" y="597"/>
                </a:cubicBezTo>
                <a:cubicBezTo>
                  <a:pt x="752" y="597"/>
                  <a:pt x="752" y="597"/>
                  <a:pt x="752" y="597"/>
                </a:cubicBezTo>
                <a:cubicBezTo>
                  <a:pt x="754" y="596"/>
                  <a:pt x="755" y="595"/>
                  <a:pt x="757" y="595"/>
                </a:cubicBezTo>
                <a:cubicBezTo>
                  <a:pt x="757" y="594"/>
                  <a:pt x="757" y="594"/>
                  <a:pt x="757" y="594"/>
                </a:cubicBezTo>
                <a:cubicBezTo>
                  <a:pt x="757" y="594"/>
                  <a:pt x="757" y="594"/>
                  <a:pt x="757" y="594"/>
                </a:cubicBezTo>
                <a:cubicBezTo>
                  <a:pt x="757" y="593"/>
                  <a:pt x="757" y="592"/>
                  <a:pt x="756" y="591"/>
                </a:cubicBezTo>
                <a:cubicBezTo>
                  <a:pt x="756" y="590"/>
                  <a:pt x="756" y="589"/>
                  <a:pt x="756" y="588"/>
                </a:cubicBezTo>
                <a:cubicBezTo>
                  <a:pt x="757" y="588"/>
                  <a:pt x="758" y="588"/>
                  <a:pt x="759" y="587"/>
                </a:cubicBezTo>
                <a:cubicBezTo>
                  <a:pt x="760" y="588"/>
                  <a:pt x="760" y="588"/>
                  <a:pt x="761" y="589"/>
                </a:cubicBezTo>
                <a:cubicBezTo>
                  <a:pt x="762" y="590"/>
                  <a:pt x="763" y="591"/>
                  <a:pt x="763" y="591"/>
                </a:cubicBezTo>
                <a:cubicBezTo>
                  <a:pt x="764" y="591"/>
                  <a:pt x="764" y="591"/>
                  <a:pt x="764" y="591"/>
                </a:cubicBezTo>
                <a:cubicBezTo>
                  <a:pt x="764" y="591"/>
                  <a:pt x="764" y="591"/>
                  <a:pt x="764" y="591"/>
                </a:cubicBezTo>
                <a:cubicBezTo>
                  <a:pt x="766" y="591"/>
                  <a:pt x="767" y="590"/>
                  <a:pt x="769" y="590"/>
                </a:cubicBezTo>
                <a:cubicBezTo>
                  <a:pt x="769" y="590"/>
                  <a:pt x="769" y="590"/>
                  <a:pt x="769" y="590"/>
                </a:cubicBezTo>
                <a:cubicBezTo>
                  <a:pt x="769" y="589"/>
                  <a:pt x="769" y="589"/>
                  <a:pt x="769" y="589"/>
                </a:cubicBezTo>
                <a:cubicBezTo>
                  <a:pt x="769" y="589"/>
                  <a:pt x="769" y="588"/>
                  <a:pt x="769" y="587"/>
                </a:cubicBezTo>
                <a:cubicBezTo>
                  <a:pt x="770" y="586"/>
                  <a:pt x="770" y="585"/>
                  <a:pt x="770" y="584"/>
                </a:cubicBezTo>
                <a:cubicBezTo>
                  <a:pt x="771" y="584"/>
                  <a:pt x="772" y="583"/>
                  <a:pt x="773" y="583"/>
                </a:cubicBezTo>
                <a:cubicBezTo>
                  <a:pt x="774" y="584"/>
                  <a:pt x="774" y="585"/>
                  <a:pt x="775" y="585"/>
                </a:cubicBezTo>
                <a:cubicBezTo>
                  <a:pt x="775" y="586"/>
                  <a:pt x="776" y="587"/>
                  <a:pt x="776" y="588"/>
                </a:cubicBezTo>
                <a:cubicBezTo>
                  <a:pt x="776" y="588"/>
                  <a:pt x="776" y="588"/>
                  <a:pt x="776" y="588"/>
                </a:cubicBezTo>
                <a:cubicBezTo>
                  <a:pt x="777" y="588"/>
                  <a:pt x="777" y="588"/>
                  <a:pt x="777" y="588"/>
                </a:cubicBezTo>
                <a:cubicBezTo>
                  <a:pt x="778" y="588"/>
                  <a:pt x="780" y="588"/>
                  <a:pt x="782" y="588"/>
                </a:cubicBezTo>
                <a:cubicBezTo>
                  <a:pt x="782" y="588"/>
                  <a:pt x="782" y="588"/>
                  <a:pt x="782" y="588"/>
                </a:cubicBezTo>
                <a:cubicBezTo>
                  <a:pt x="782" y="587"/>
                  <a:pt x="782" y="587"/>
                  <a:pt x="782" y="587"/>
                </a:cubicBezTo>
                <a:cubicBezTo>
                  <a:pt x="783" y="587"/>
                  <a:pt x="783" y="586"/>
                  <a:pt x="783" y="585"/>
                </a:cubicBezTo>
                <a:cubicBezTo>
                  <a:pt x="784" y="584"/>
                  <a:pt x="784" y="583"/>
                  <a:pt x="784" y="582"/>
                </a:cubicBezTo>
                <a:cubicBezTo>
                  <a:pt x="784" y="582"/>
                  <a:pt x="784" y="582"/>
                  <a:pt x="784" y="582"/>
                </a:cubicBezTo>
                <a:cubicBezTo>
                  <a:pt x="785" y="582"/>
                  <a:pt x="787" y="582"/>
                  <a:pt x="788" y="582"/>
                </a:cubicBezTo>
                <a:cubicBezTo>
                  <a:pt x="788" y="582"/>
                  <a:pt x="788" y="582"/>
                  <a:pt x="788" y="582"/>
                </a:cubicBezTo>
                <a:cubicBezTo>
                  <a:pt x="788" y="583"/>
                  <a:pt x="788" y="584"/>
                  <a:pt x="789" y="585"/>
                </a:cubicBezTo>
                <a:cubicBezTo>
                  <a:pt x="789" y="586"/>
                  <a:pt x="789" y="587"/>
                  <a:pt x="790" y="587"/>
                </a:cubicBezTo>
                <a:cubicBezTo>
                  <a:pt x="790" y="588"/>
                  <a:pt x="790" y="588"/>
                  <a:pt x="790" y="588"/>
                </a:cubicBezTo>
                <a:cubicBezTo>
                  <a:pt x="790" y="588"/>
                  <a:pt x="790" y="588"/>
                  <a:pt x="790" y="588"/>
                </a:cubicBezTo>
                <a:cubicBezTo>
                  <a:pt x="792" y="588"/>
                  <a:pt x="794" y="588"/>
                  <a:pt x="795" y="588"/>
                </a:cubicBezTo>
                <a:cubicBezTo>
                  <a:pt x="796" y="588"/>
                  <a:pt x="796" y="588"/>
                  <a:pt x="796" y="588"/>
                </a:cubicBezTo>
                <a:cubicBezTo>
                  <a:pt x="796" y="588"/>
                  <a:pt x="796" y="588"/>
                  <a:pt x="796" y="588"/>
                </a:cubicBezTo>
                <a:cubicBezTo>
                  <a:pt x="796" y="587"/>
                  <a:pt x="797" y="586"/>
                  <a:pt x="797" y="585"/>
                </a:cubicBezTo>
                <a:cubicBezTo>
                  <a:pt x="798" y="585"/>
                  <a:pt x="798" y="584"/>
                  <a:pt x="799" y="583"/>
                </a:cubicBezTo>
                <a:cubicBezTo>
                  <a:pt x="800" y="583"/>
                  <a:pt x="801" y="584"/>
                  <a:pt x="802" y="584"/>
                </a:cubicBezTo>
                <a:cubicBezTo>
                  <a:pt x="802" y="585"/>
                  <a:pt x="802" y="586"/>
                  <a:pt x="803" y="587"/>
                </a:cubicBezTo>
                <a:cubicBezTo>
                  <a:pt x="803" y="588"/>
                  <a:pt x="803" y="589"/>
                  <a:pt x="803" y="589"/>
                </a:cubicBezTo>
                <a:cubicBezTo>
                  <a:pt x="803" y="590"/>
                  <a:pt x="803" y="590"/>
                  <a:pt x="803" y="590"/>
                </a:cubicBezTo>
                <a:cubicBezTo>
                  <a:pt x="803" y="590"/>
                  <a:pt x="803" y="590"/>
                  <a:pt x="803" y="590"/>
                </a:cubicBezTo>
                <a:cubicBezTo>
                  <a:pt x="805" y="590"/>
                  <a:pt x="806" y="591"/>
                  <a:pt x="808" y="591"/>
                </a:cubicBezTo>
                <a:cubicBezTo>
                  <a:pt x="808" y="591"/>
                  <a:pt x="808" y="591"/>
                  <a:pt x="808" y="591"/>
                </a:cubicBezTo>
                <a:cubicBezTo>
                  <a:pt x="809" y="591"/>
                  <a:pt x="809" y="591"/>
                  <a:pt x="809" y="591"/>
                </a:cubicBezTo>
                <a:cubicBezTo>
                  <a:pt x="809" y="591"/>
                  <a:pt x="810" y="590"/>
                  <a:pt x="811" y="589"/>
                </a:cubicBezTo>
                <a:cubicBezTo>
                  <a:pt x="812" y="588"/>
                  <a:pt x="812" y="588"/>
                  <a:pt x="813" y="587"/>
                </a:cubicBezTo>
                <a:cubicBezTo>
                  <a:pt x="814" y="588"/>
                  <a:pt x="815" y="588"/>
                  <a:pt x="816" y="588"/>
                </a:cubicBezTo>
                <a:cubicBezTo>
                  <a:pt x="816" y="589"/>
                  <a:pt x="816" y="590"/>
                  <a:pt x="816" y="591"/>
                </a:cubicBezTo>
                <a:cubicBezTo>
                  <a:pt x="815" y="592"/>
                  <a:pt x="815" y="593"/>
                  <a:pt x="815" y="594"/>
                </a:cubicBezTo>
                <a:cubicBezTo>
                  <a:pt x="815" y="594"/>
                  <a:pt x="815" y="594"/>
                  <a:pt x="815" y="594"/>
                </a:cubicBezTo>
                <a:cubicBezTo>
                  <a:pt x="815" y="595"/>
                  <a:pt x="815" y="595"/>
                  <a:pt x="815" y="595"/>
                </a:cubicBezTo>
                <a:cubicBezTo>
                  <a:pt x="817" y="595"/>
                  <a:pt x="818" y="596"/>
                  <a:pt x="820" y="597"/>
                </a:cubicBezTo>
                <a:cubicBezTo>
                  <a:pt x="820" y="597"/>
                  <a:pt x="820" y="597"/>
                  <a:pt x="820" y="597"/>
                </a:cubicBezTo>
                <a:cubicBezTo>
                  <a:pt x="820" y="597"/>
                  <a:pt x="820" y="597"/>
                  <a:pt x="820" y="597"/>
                </a:cubicBezTo>
                <a:cubicBezTo>
                  <a:pt x="821" y="597"/>
                  <a:pt x="822" y="596"/>
                  <a:pt x="823" y="595"/>
                </a:cubicBezTo>
                <a:cubicBezTo>
                  <a:pt x="824" y="595"/>
                  <a:pt x="825" y="594"/>
                  <a:pt x="826" y="594"/>
                </a:cubicBezTo>
                <a:cubicBezTo>
                  <a:pt x="826" y="594"/>
                  <a:pt x="827" y="595"/>
                  <a:pt x="828" y="596"/>
                </a:cubicBezTo>
                <a:cubicBezTo>
                  <a:pt x="828" y="597"/>
                  <a:pt x="827" y="598"/>
                  <a:pt x="827" y="598"/>
                </a:cubicBezTo>
                <a:cubicBezTo>
                  <a:pt x="827" y="599"/>
                  <a:pt x="826" y="600"/>
                  <a:pt x="826" y="601"/>
                </a:cubicBezTo>
                <a:cubicBezTo>
                  <a:pt x="826" y="602"/>
                  <a:pt x="826" y="602"/>
                  <a:pt x="826" y="602"/>
                </a:cubicBezTo>
                <a:cubicBezTo>
                  <a:pt x="826" y="602"/>
                  <a:pt x="826" y="602"/>
                  <a:pt x="826" y="602"/>
                </a:cubicBezTo>
                <a:cubicBezTo>
                  <a:pt x="827" y="603"/>
                  <a:pt x="829" y="604"/>
                  <a:pt x="830" y="605"/>
                </a:cubicBezTo>
                <a:cubicBezTo>
                  <a:pt x="830" y="605"/>
                  <a:pt x="830" y="605"/>
                  <a:pt x="830" y="605"/>
                </a:cubicBezTo>
                <a:cubicBezTo>
                  <a:pt x="830" y="605"/>
                  <a:pt x="830" y="605"/>
                  <a:pt x="830" y="605"/>
                </a:cubicBezTo>
                <a:cubicBezTo>
                  <a:pt x="831" y="605"/>
                  <a:pt x="832" y="604"/>
                  <a:pt x="833" y="604"/>
                </a:cubicBezTo>
                <a:cubicBezTo>
                  <a:pt x="834" y="604"/>
                  <a:pt x="835" y="603"/>
                  <a:pt x="836" y="603"/>
                </a:cubicBezTo>
                <a:cubicBezTo>
                  <a:pt x="837" y="604"/>
                  <a:pt x="838" y="605"/>
                  <a:pt x="838" y="606"/>
                </a:cubicBezTo>
                <a:cubicBezTo>
                  <a:pt x="838" y="606"/>
                  <a:pt x="837" y="607"/>
                  <a:pt x="837" y="608"/>
                </a:cubicBezTo>
                <a:cubicBezTo>
                  <a:pt x="836" y="609"/>
                  <a:pt x="835" y="610"/>
                  <a:pt x="835" y="610"/>
                </a:cubicBezTo>
                <a:cubicBezTo>
                  <a:pt x="835" y="611"/>
                  <a:pt x="835" y="611"/>
                  <a:pt x="835" y="611"/>
                </a:cubicBezTo>
                <a:cubicBezTo>
                  <a:pt x="835" y="611"/>
                  <a:pt x="835" y="611"/>
                  <a:pt x="835" y="611"/>
                </a:cubicBezTo>
                <a:cubicBezTo>
                  <a:pt x="836" y="612"/>
                  <a:pt x="837" y="613"/>
                  <a:pt x="838" y="615"/>
                </a:cubicBezTo>
                <a:cubicBezTo>
                  <a:pt x="838" y="615"/>
                  <a:pt x="838" y="615"/>
                  <a:pt x="838" y="615"/>
                </a:cubicBezTo>
                <a:cubicBezTo>
                  <a:pt x="838" y="615"/>
                  <a:pt x="838" y="615"/>
                  <a:pt x="838" y="615"/>
                </a:cubicBezTo>
                <a:cubicBezTo>
                  <a:pt x="839" y="615"/>
                  <a:pt x="840" y="615"/>
                  <a:pt x="841" y="615"/>
                </a:cubicBezTo>
                <a:cubicBezTo>
                  <a:pt x="842" y="614"/>
                  <a:pt x="843" y="614"/>
                  <a:pt x="844" y="614"/>
                </a:cubicBezTo>
                <a:cubicBezTo>
                  <a:pt x="845" y="615"/>
                  <a:pt x="845" y="616"/>
                  <a:pt x="846" y="617"/>
                </a:cubicBezTo>
                <a:cubicBezTo>
                  <a:pt x="845" y="618"/>
                  <a:pt x="844" y="618"/>
                  <a:pt x="844" y="619"/>
                </a:cubicBezTo>
                <a:cubicBezTo>
                  <a:pt x="843" y="620"/>
                  <a:pt x="842" y="620"/>
                  <a:pt x="841" y="621"/>
                </a:cubicBezTo>
                <a:cubicBezTo>
                  <a:pt x="841" y="621"/>
                  <a:pt x="841" y="621"/>
                  <a:pt x="841" y="621"/>
                </a:cubicBezTo>
                <a:cubicBezTo>
                  <a:pt x="841" y="621"/>
                  <a:pt x="841" y="621"/>
                  <a:pt x="841" y="621"/>
                </a:cubicBezTo>
                <a:cubicBezTo>
                  <a:pt x="842" y="623"/>
                  <a:pt x="842" y="624"/>
                  <a:pt x="843" y="626"/>
                </a:cubicBezTo>
                <a:cubicBezTo>
                  <a:pt x="843" y="626"/>
                  <a:pt x="843" y="626"/>
                  <a:pt x="843" y="626"/>
                </a:cubicBezTo>
                <a:cubicBezTo>
                  <a:pt x="843" y="626"/>
                  <a:pt x="843" y="626"/>
                  <a:pt x="843" y="626"/>
                </a:cubicBezTo>
                <a:cubicBezTo>
                  <a:pt x="844" y="626"/>
                  <a:pt x="845" y="626"/>
                  <a:pt x="846" y="626"/>
                </a:cubicBezTo>
                <a:cubicBezTo>
                  <a:pt x="847" y="626"/>
                  <a:pt x="849" y="627"/>
                  <a:pt x="850" y="627"/>
                </a:cubicBezTo>
                <a:cubicBezTo>
                  <a:pt x="850" y="628"/>
                  <a:pt x="850" y="629"/>
                  <a:pt x="850" y="630"/>
                </a:cubicBezTo>
                <a:cubicBezTo>
                  <a:pt x="849" y="630"/>
                  <a:pt x="849" y="631"/>
                  <a:pt x="848" y="631"/>
                </a:cubicBezTo>
                <a:cubicBezTo>
                  <a:pt x="847" y="632"/>
                  <a:pt x="846" y="632"/>
                  <a:pt x="845" y="633"/>
                </a:cubicBezTo>
                <a:cubicBezTo>
                  <a:pt x="845" y="633"/>
                  <a:pt x="845" y="633"/>
                  <a:pt x="845" y="633"/>
                </a:cubicBezTo>
                <a:cubicBezTo>
                  <a:pt x="845" y="633"/>
                  <a:pt x="845" y="633"/>
                  <a:pt x="845" y="633"/>
                </a:cubicBezTo>
                <a:cubicBezTo>
                  <a:pt x="845" y="634"/>
                  <a:pt x="845" y="636"/>
                  <a:pt x="845" y="638"/>
                </a:cubicBezTo>
                <a:cubicBezTo>
                  <a:pt x="845" y="638"/>
                  <a:pt x="845" y="638"/>
                  <a:pt x="845" y="638"/>
                </a:cubicBezTo>
                <a:cubicBezTo>
                  <a:pt x="846" y="638"/>
                  <a:pt x="846" y="638"/>
                  <a:pt x="846" y="638"/>
                </a:cubicBezTo>
                <a:cubicBezTo>
                  <a:pt x="846" y="638"/>
                  <a:pt x="848" y="639"/>
                  <a:pt x="849" y="639"/>
                </a:cubicBezTo>
                <a:cubicBezTo>
                  <a:pt x="850" y="639"/>
                  <a:pt x="851" y="640"/>
                  <a:pt x="852" y="640"/>
                </a:cubicBezTo>
                <a:close/>
                <a:moveTo>
                  <a:pt x="754" y="218"/>
                </a:moveTo>
                <a:cubicBezTo>
                  <a:pt x="755" y="217"/>
                  <a:pt x="755" y="217"/>
                  <a:pt x="755" y="217"/>
                </a:cubicBezTo>
                <a:cubicBezTo>
                  <a:pt x="754" y="217"/>
                  <a:pt x="754" y="217"/>
                  <a:pt x="754" y="217"/>
                </a:cubicBezTo>
                <a:cubicBezTo>
                  <a:pt x="751" y="217"/>
                  <a:pt x="749" y="217"/>
                  <a:pt x="746" y="217"/>
                </a:cubicBezTo>
                <a:cubicBezTo>
                  <a:pt x="746" y="217"/>
                  <a:pt x="746" y="217"/>
                  <a:pt x="746" y="217"/>
                </a:cubicBezTo>
                <a:cubicBezTo>
                  <a:pt x="746" y="217"/>
                  <a:pt x="746" y="217"/>
                  <a:pt x="746" y="217"/>
                </a:cubicBezTo>
                <a:cubicBezTo>
                  <a:pt x="739" y="223"/>
                  <a:pt x="728" y="231"/>
                  <a:pt x="719" y="232"/>
                </a:cubicBezTo>
                <a:cubicBezTo>
                  <a:pt x="718" y="232"/>
                  <a:pt x="718" y="232"/>
                  <a:pt x="718" y="232"/>
                </a:cubicBezTo>
                <a:cubicBezTo>
                  <a:pt x="719" y="233"/>
                  <a:pt x="719" y="233"/>
                  <a:pt x="719" y="233"/>
                </a:cubicBezTo>
                <a:cubicBezTo>
                  <a:pt x="724" y="237"/>
                  <a:pt x="730" y="241"/>
                  <a:pt x="737" y="243"/>
                </a:cubicBezTo>
                <a:cubicBezTo>
                  <a:pt x="737" y="243"/>
                  <a:pt x="737" y="243"/>
                  <a:pt x="737" y="243"/>
                </a:cubicBezTo>
                <a:cubicBezTo>
                  <a:pt x="737" y="243"/>
                  <a:pt x="737" y="243"/>
                  <a:pt x="737" y="243"/>
                </a:cubicBezTo>
                <a:cubicBezTo>
                  <a:pt x="744" y="239"/>
                  <a:pt x="752" y="229"/>
                  <a:pt x="754" y="218"/>
                </a:cubicBezTo>
                <a:close/>
                <a:moveTo>
                  <a:pt x="766" y="444"/>
                </a:moveTo>
                <a:cubicBezTo>
                  <a:pt x="779" y="432"/>
                  <a:pt x="779" y="413"/>
                  <a:pt x="766" y="401"/>
                </a:cubicBezTo>
                <a:cubicBezTo>
                  <a:pt x="760" y="395"/>
                  <a:pt x="752" y="392"/>
                  <a:pt x="743" y="392"/>
                </a:cubicBezTo>
                <a:cubicBezTo>
                  <a:pt x="734" y="392"/>
                  <a:pt x="726" y="395"/>
                  <a:pt x="719" y="401"/>
                </a:cubicBezTo>
                <a:cubicBezTo>
                  <a:pt x="713" y="407"/>
                  <a:pt x="710" y="414"/>
                  <a:pt x="710" y="423"/>
                </a:cubicBezTo>
                <a:cubicBezTo>
                  <a:pt x="710" y="431"/>
                  <a:pt x="713" y="438"/>
                  <a:pt x="719" y="444"/>
                </a:cubicBezTo>
                <a:cubicBezTo>
                  <a:pt x="726" y="450"/>
                  <a:pt x="734" y="453"/>
                  <a:pt x="743" y="453"/>
                </a:cubicBezTo>
                <a:cubicBezTo>
                  <a:pt x="752" y="453"/>
                  <a:pt x="760" y="450"/>
                  <a:pt x="766" y="444"/>
                </a:cubicBezTo>
                <a:close/>
                <a:moveTo>
                  <a:pt x="706" y="189"/>
                </a:moveTo>
                <a:cubicBezTo>
                  <a:pt x="706" y="189"/>
                  <a:pt x="706" y="189"/>
                  <a:pt x="706" y="189"/>
                </a:cubicBezTo>
                <a:cubicBezTo>
                  <a:pt x="710" y="195"/>
                  <a:pt x="721" y="203"/>
                  <a:pt x="734" y="205"/>
                </a:cubicBezTo>
                <a:cubicBezTo>
                  <a:pt x="735" y="205"/>
                  <a:pt x="735" y="205"/>
                  <a:pt x="735" y="205"/>
                </a:cubicBezTo>
                <a:cubicBezTo>
                  <a:pt x="734" y="204"/>
                  <a:pt x="734" y="204"/>
                  <a:pt x="734" y="204"/>
                </a:cubicBezTo>
                <a:cubicBezTo>
                  <a:pt x="734" y="204"/>
                  <a:pt x="734" y="203"/>
                  <a:pt x="734" y="203"/>
                </a:cubicBezTo>
                <a:cubicBezTo>
                  <a:pt x="734" y="201"/>
                  <a:pt x="734" y="199"/>
                  <a:pt x="735" y="198"/>
                </a:cubicBezTo>
                <a:cubicBezTo>
                  <a:pt x="735" y="197"/>
                  <a:pt x="735" y="197"/>
                  <a:pt x="735" y="197"/>
                </a:cubicBezTo>
                <a:cubicBezTo>
                  <a:pt x="735" y="197"/>
                  <a:pt x="735" y="197"/>
                  <a:pt x="735" y="197"/>
                </a:cubicBezTo>
                <a:cubicBezTo>
                  <a:pt x="728" y="191"/>
                  <a:pt x="720" y="181"/>
                  <a:pt x="718" y="173"/>
                </a:cubicBezTo>
                <a:cubicBezTo>
                  <a:pt x="718" y="172"/>
                  <a:pt x="718" y="172"/>
                  <a:pt x="718" y="172"/>
                </a:cubicBezTo>
                <a:cubicBezTo>
                  <a:pt x="717" y="173"/>
                  <a:pt x="717" y="173"/>
                  <a:pt x="717" y="173"/>
                </a:cubicBezTo>
                <a:cubicBezTo>
                  <a:pt x="712" y="177"/>
                  <a:pt x="709" y="183"/>
                  <a:pt x="706" y="189"/>
                </a:cubicBezTo>
                <a:close/>
                <a:moveTo>
                  <a:pt x="719" y="222"/>
                </a:moveTo>
                <a:cubicBezTo>
                  <a:pt x="727" y="222"/>
                  <a:pt x="735" y="219"/>
                  <a:pt x="741" y="215"/>
                </a:cubicBezTo>
                <a:cubicBezTo>
                  <a:pt x="742" y="215"/>
                  <a:pt x="742" y="215"/>
                  <a:pt x="742" y="215"/>
                </a:cubicBezTo>
                <a:cubicBezTo>
                  <a:pt x="741" y="214"/>
                  <a:pt x="741" y="214"/>
                  <a:pt x="741" y="214"/>
                </a:cubicBezTo>
                <a:cubicBezTo>
                  <a:pt x="739" y="213"/>
                  <a:pt x="737" y="211"/>
                  <a:pt x="736" y="209"/>
                </a:cubicBezTo>
                <a:cubicBezTo>
                  <a:pt x="736" y="209"/>
                  <a:pt x="736" y="209"/>
                  <a:pt x="736" y="209"/>
                </a:cubicBezTo>
                <a:cubicBezTo>
                  <a:pt x="736" y="209"/>
                  <a:pt x="736" y="209"/>
                  <a:pt x="736" y="209"/>
                </a:cubicBezTo>
                <a:cubicBezTo>
                  <a:pt x="726" y="209"/>
                  <a:pt x="712" y="207"/>
                  <a:pt x="705" y="203"/>
                </a:cubicBezTo>
                <a:cubicBezTo>
                  <a:pt x="704" y="202"/>
                  <a:pt x="704" y="202"/>
                  <a:pt x="704" y="202"/>
                </a:cubicBezTo>
                <a:cubicBezTo>
                  <a:pt x="704" y="203"/>
                  <a:pt x="704" y="203"/>
                  <a:pt x="704" y="203"/>
                </a:cubicBezTo>
                <a:cubicBezTo>
                  <a:pt x="704" y="204"/>
                  <a:pt x="704" y="204"/>
                  <a:pt x="704" y="205"/>
                </a:cubicBezTo>
                <a:cubicBezTo>
                  <a:pt x="705" y="210"/>
                  <a:pt x="706" y="216"/>
                  <a:pt x="709" y="221"/>
                </a:cubicBezTo>
                <a:cubicBezTo>
                  <a:pt x="709" y="221"/>
                  <a:pt x="709" y="221"/>
                  <a:pt x="709" y="221"/>
                </a:cubicBezTo>
                <a:cubicBezTo>
                  <a:pt x="709" y="222"/>
                  <a:pt x="709" y="222"/>
                  <a:pt x="709" y="222"/>
                </a:cubicBezTo>
                <a:cubicBezTo>
                  <a:pt x="712" y="222"/>
                  <a:pt x="716" y="222"/>
                  <a:pt x="719" y="222"/>
                </a:cubicBezTo>
                <a:close/>
                <a:moveTo>
                  <a:pt x="816" y="196"/>
                </a:moveTo>
                <a:cubicBezTo>
                  <a:pt x="816" y="197"/>
                  <a:pt x="816" y="198"/>
                  <a:pt x="816" y="198"/>
                </a:cubicBezTo>
                <a:cubicBezTo>
                  <a:pt x="816" y="199"/>
                  <a:pt x="816" y="199"/>
                  <a:pt x="816" y="200"/>
                </a:cubicBezTo>
                <a:cubicBezTo>
                  <a:pt x="815" y="200"/>
                  <a:pt x="813" y="201"/>
                  <a:pt x="812" y="201"/>
                </a:cubicBezTo>
                <a:cubicBezTo>
                  <a:pt x="810" y="202"/>
                  <a:pt x="808" y="203"/>
                  <a:pt x="806" y="203"/>
                </a:cubicBezTo>
                <a:cubicBezTo>
                  <a:pt x="806" y="204"/>
                  <a:pt x="806" y="204"/>
                  <a:pt x="806" y="204"/>
                </a:cubicBezTo>
                <a:cubicBezTo>
                  <a:pt x="806" y="204"/>
                  <a:pt x="806" y="204"/>
                  <a:pt x="806" y="204"/>
                </a:cubicBezTo>
                <a:cubicBezTo>
                  <a:pt x="806" y="205"/>
                  <a:pt x="806" y="206"/>
                  <a:pt x="806" y="208"/>
                </a:cubicBezTo>
                <a:cubicBezTo>
                  <a:pt x="806" y="208"/>
                  <a:pt x="806" y="208"/>
                  <a:pt x="806" y="208"/>
                </a:cubicBezTo>
                <a:cubicBezTo>
                  <a:pt x="806" y="208"/>
                  <a:pt x="806" y="208"/>
                  <a:pt x="806" y="208"/>
                </a:cubicBezTo>
                <a:cubicBezTo>
                  <a:pt x="807" y="209"/>
                  <a:pt x="809" y="210"/>
                  <a:pt x="811" y="211"/>
                </a:cubicBezTo>
                <a:cubicBezTo>
                  <a:pt x="812" y="212"/>
                  <a:pt x="814" y="212"/>
                  <a:pt x="815" y="213"/>
                </a:cubicBezTo>
                <a:cubicBezTo>
                  <a:pt x="814" y="214"/>
                  <a:pt x="814" y="215"/>
                  <a:pt x="814" y="217"/>
                </a:cubicBezTo>
                <a:cubicBezTo>
                  <a:pt x="812" y="217"/>
                  <a:pt x="811" y="217"/>
                  <a:pt x="809" y="217"/>
                </a:cubicBezTo>
                <a:cubicBezTo>
                  <a:pt x="807" y="217"/>
                  <a:pt x="805" y="217"/>
                  <a:pt x="804" y="217"/>
                </a:cubicBezTo>
                <a:cubicBezTo>
                  <a:pt x="803" y="218"/>
                  <a:pt x="803" y="218"/>
                  <a:pt x="803" y="218"/>
                </a:cubicBezTo>
                <a:cubicBezTo>
                  <a:pt x="803" y="218"/>
                  <a:pt x="803" y="218"/>
                  <a:pt x="803" y="218"/>
                </a:cubicBezTo>
                <a:cubicBezTo>
                  <a:pt x="803" y="219"/>
                  <a:pt x="802" y="220"/>
                  <a:pt x="802" y="221"/>
                </a:cubicBezTo>
                <a:cubicBezTo>
                  <a:pt x="802" y="222"/>
                  <a:pt x="802" y="222"/>
                  <a:pt x="802" y="222"/>
                </a:cubicBezTo>
                <a:cubicBezTo>
                  <a:pt x="802" y="222"/>
                  <a:pt x="802" y="222"/>
                  <a:pt x="802" y="222"/>
                </a:cubicBezTo>
                <a:cubicBezTo>
                  <a:pt x="803" y="223"/>
                  <a:pt x="804" y="225"/>
                  <a:pt x="806" y="226"/>
                </a:cubicBezTo>
                <a:cubicBezTo>
                  <a:pt x="807" y="227"/>
                  <a:pt x="808" y="228"/>
                  <a:pt x="809" y="229"/>
                </a:cubicBezTo>
                <a:cubicBezTo>
                  <a:pt x="808" y="230"/>
                  <a:pt x="807" y="231"/>
                  <a:pt x="807" y="232"/>
                </a:cubicBezTo>
                <a:cubicBezTo>
                  <a:pt x="805" y="232"/>
                  <a:pt x="804" y="231"/>
                  <a:pt x="802" y="231"/>
                </a:cubicBezTo>
                <a:cubicBezTo>
                  <a:pt x="800" y="231"/>
                  <a:pt x="798" y="230"/>
                  <a:pt x="797" y="230"/>
                </a:cubicBezTo>
                <a:cubicBezTo>
                  <a:pt x="796" y="230"/>
                  <a:pt x="796" y="230"/>
                  <a:pt x="796" y="230"/>
                </a:cubicBezTo>
                <a:cubicBezTo>
                  <a:pt x="796" y="230"/>
                  <a:pt x="796" y="230"/>
                  <a:pt x="796" y="230"/>
                </a:cubicBezTo>
                <a:cubicBezTo>
                  <a:pt x="795" y="231"/>
                  <a:pt x="794" y="233"/>
                  <a:pt x="794" y="234"/>
                </a:cubicBezTo>
                <a:cubicBezTo>
                  <a:pt x="793" y="234"/>
                  <a:pt x="793" y="234"/>
                  <a:pt x="793" y="234"/>
                </a:cubicBezTo>
                <a:cubicBezTo>
                  <a:pt x="793" y="234"/>
                  <a:pt x="793" y="234"/>
                  <a:pt x="793" y="234"/>
                </a:cubicBezTo>
                <a:cubicBezTo>
                  <a:pt x="794" y="235"/>
                  <a:pt x="795" y="237"/>
                  <a:pt x="796" y="239"/>
                </a:cubicBezTo>
                <a:cubicBezTo>
                  <a:pt x="797" y="240"/>
                  <a:pt x="797" y="241"/>
                  <a:pt x="798" y="242"/>
                </a:cubicBezTo>
                <a:cubicBezTo>
                  <a:pt x="797" y="243"/>
                  <a:pt x="796" y="244"/>
                  <a:pt x="795" y="245"/>
                </a:cubicBezTo>
                <a:cubicBezTo>
                  <a:pt x="794" y="244"/>
                  <a:pt x="793" y="244"/>
                  <a:pt x="791" y="243"/>
                </a:cubicBezTo>
                <a:cubicBezTo>
                  <a:pt x="789" y="242"/>
                  <a:pt x="788" y="241"/>
                  <a:pt x="786" y="241"/>
                </a:cubicBezTo>
                <a:cubicBezTo>
                  <a:pt x="786" y="241"/>
                  <a:pt x="786" y="241"/>
                  <a:pt x="786" y="241"/>
                </a:cubicBezTo>
                <a:cubicBezTo>
                  <a:pt x="785" y="241"/>
                  <a:pt x="785" y="241"/>
                  <a:pt x="785" y="241"/>
                </a:cubicBezTo>
                <a:cubicBezTo>
                  <a:pt x="784" y="242"/>
                  <a:pt x="783" y="242"/>
                  <a:pt x="782" y="243"/>
                </a:cubicBezTo>
                <a:cubicBezTo>
                  <a:pt x="782" y="243"/>
                  <a:pt x="782" y="243"/>
                  <a:pt x="782" y="243"/>
                </a:cubicBezTo>
                <a:cubicBezTo>
                  <a:pt x="782" y="244"/>
                  <a:pt x="782" y="244"/>
                  <a:pt x="782" y="244"/>
                </a:cubicBezTo>
                <a:cubicBezTo>
                  <a:pt x="782" y="245"/>
                  <a:pt x="782" y="247"/>
                  <a:pt x="783" y="249"/>
                </a:cubicBezTo>
                <a:cubicBezTo>
                  <a:pt x="783" y="250"/>
                  <a:pt x="783" y="252"/>
                  <a:pt x="784" y="253"/>
                </a:cubicBezTo>
                <a:cubicBezTo>
                  <a:pt x="782" y="253"/>
                  <a:pt x="781" y="254"/>
                  <a:pt x="780" y="254"/>
                </a:cubicBezTo>
                <a:cubicBezTo>
                  <a:pt x="779" y="254"/>
                  <a:pt x="778" y="253"/>
                  <a:pt x="777" y="252"/>
                </a:cubicBezTo>
                <a:cubicBezTo>
                  <a:pt x="775" y="250"/>
                  <a:pt x="774" y="249"/>
                  <a:pt x="773" y="248"/>
                </a:cubicBezTo>
                <a:cubicBezTo>
                  <a:pt x="772" y="248"/>
                  <a:pt x="772" y="248"/>
                  <a:pt x="772" y="248"/>
                </a:cubicBezTo>
                <a:cubicBezTo>
                  <a:pt x="772" y="248"/>
                  <a:pt x="772" y="248"/>
                  <a:pt x="772" y="248"/>
                </a:cubicBezTo>
                <a:cubicBezTo>
                  <a:pt x="771" y="248"/>
                  <a:pt x="769" y="249"/>
                  <a:pt x="768" y="249"/>
                </a:cubicBezTo>
                <a:cubicBezTo>
                  <a:pt x="768" y="249"/>
                  <a:pt x="768" y="249"/>
                  <a:pt x="768" y="249"/>
                </a:cubicBezTo>
                <a:cubicBezTo>
                  <a:pt x="768" y="250"/>
                  <a:pt x="768" y="250"/>
                  <a:pt x="768" y="250"/>
                </a:cubicBezTo>
                <a:cubicBezTo>
                  <a:pt x="767" y="251"/>
                  <a:pt x="767" y="253"/>
                  <a:pt x="767" y="255"/>
                </a:cubicBezTo>
                <a:cubicBezTo>
                  <a:pt x="767" y="256"/>
                  <a:pt x="767" y="258"/>
                  <a:pt x="766" y="259"/>
                </a:cubicBezTo>
                <a:cubicBezTo>
                  <a:pt x="765" y="259"/>
                  <a:pt x="764" y="259"/>
                  <a:pt x="763" y="260"/>
                </a:cubicBezTo>
                <a:cubicBezTo>
                  <a:pt x="762" y="259"/>
                  <a:pt x="761" y="257"/>
                  <a:pt x="760" y="256"/>
                </a:cubicBezTo>
                <a:cubicBezTo>
                  <a:pt x="759" y="255"/>
                  <a:pt x="758" y="253"/>
                  <a:pt x="757" y="252"/>
                </a:cubicBezTo>
                <a:cubicBezTo>
                  <a:pt x="757" y="251"/>
                  <a:pt x="757" y="251"/>
                  <a:pt x="757" y="251"/>
                </a:cubicBezTo>
                <a:cubicBezTo>
                  <a:pt x="757" y="251"/>
                  <a:pt x="757" y="251"/>
                  <a:pt x="757" y="251"/>
                </a:cubicBezTo>
                <a:cubicBezTo>
                  <a:pt x="755" y="252"/>
                  <a:pt x="754" y="252"/>
                  <a:pt x="752" y="252"/>
                </a:cubicBezTo>
                <a:cubicBezTo>
                  <a:pt x="752" y="252"/>
                  <a:pt x="752" y="252"/>
                  <a:pt x="752" y="252"/>
                </a:cubicBezTo>
                <a:cubicBezTo>
                  <a:pt x="752" y="252"/>
                  <a:pt x="752" y="252"/>
                  <a:pt x="752" y="252"/>
                </a:cubicBezTo>
                <a:cubicBezTo>
                  <a:pt x="751" y="253"/>
                  <a:pt x="750" y="255"/>
                  <a:pt x="750" y="257"/>
                </a:cubicBezTo>
                <a:cubicBezTo>
                  <a:pt x="749" y="258"/>
                  <a:pt x="749" y="259"/>
                  <a:pt x="748" y="261"/>
                </a:cubicBezTo>
                <a:cubicBezTo>
                  <a:pt x="747" y="260"/>
                  <a:pt x="745" y="260"/>
                  <a:pt x="744" y="260"/>
                </a:cubicBezTo>
                <a:cubicBezTo>
                  <a:pt x="744" y="259"/>
                  <a:pt x="743" y="258"/>
                  <a:pt x="743" y="256"/>
                </a:cubicBezTo>
                <a:cubicBezTo>
                  <a:pt x="743" y="254"/>
                  <a:pt x="742" y="253"/>
                  <a:pt x="742" y="251"/>
                </a:cubicBezTo>
                <a:cubicBezTo>
                  <a:pt x="742" y="251"/>
                  <a:pt x="742" y="251"/>
                  <a:pt x="742" y="251"/>
                </a:cubicBezTo>
                <a:cubicBezTo>
                  <a:pt x="741" y="251"/>
                  <a:pt x="741" y="251"/>
                  <a:pt x="741" y="251"/>
                </a:cubicBezTo>
                <a:cubicBezTo>
                  <a:pt x="740" y="251"/>
                  <a:pt x="738" y="250"/>
                  <a:pt x="737" y="250"/>
                </a:cubicBezTo>
                <a:cubicBezTo>
                  <a:pt x="737" y="250"/>
                  <a:pt x="737" y="250"/>
                  <a:pt x="737" y="250"/>
                </a:cubicBezTo>
                <a:cubicBezTo>
                  <a:pt x="736" y="250"/>
                  <a:pt x="736" y="250"/>
                  <a:pt x="736" y="250"/>
                </a:cubicBezTo>
                <a:cubicBezTo>
                  <a:pt x="735" y="251"/>
                  <a:pt x="734" y="253"/>
                  <a:pt x="733" y="254"/>
                </a:cubicBezTo>
                <a:cubicBezTo>
                  <a:pt x="732" y="255"/>
                  <a:pt x="731" y="256"/>
                  <a:pt x="730" y="257"/>
                </a:cubicBezTo>
                <a:cubicBezTo>
                  <a:pt x="729" y="257"/>
                  <a:pt x="728" y="257"/>
                  <a:pt x="726" y="256"/>
                </a:cubicBezTo>
                <a:cubicBezTo>
                  <a:pt x="726" y="255"/>
                  <a:pt x="726" y="253"/>
                  <a:pt x="726" y="252"/>
                </a:cubicBezTo>
                <a:cubicBezTo>
                  <a:pt x="727" y="250"/>
                  <a:pt x="727" y="248"/>
                  <a:pt x="727" y="247"/>
                </a:cubicBezTo>
                <a:cubicBezTo>
                  <a:pt x="727" y="246"/>
                  <a:pt x="727" y="246"/>
                  <a:pt x="727" y="246"/>
                </a:cubicBezTo>
                <a:cubicBezTo>
                  <a:pt x="726" y="246"/>
                  <a:pt x="726" y="246"/>
                  <a:pt x="726" y="246"/>
                </a:cubicBezTo>
                <a:cubicBezTo>
                  <a:pt x="725" y="246"/>
                  <a:pt x="724" y="245"/>
                  <a:pt x="723" y="244"/>
                </a:cubicBezTo>
                <a:cubicBezTo>
                  <a:pt x="722" y="244"/>
                  <a:pt x="722" y="244"/>
                  <a:pt x="722" y="244"/>
                </a:cubicBezTo>
                <a:cubicBezTo>
                  <a:pt x="722" y="244"/>
                  <a:pt x="722" y="244"/>
                  <a:pt x="722" y="244"/>
                </a:cubicBezTo>
                <a:cubicBezTo>
                  <a:pt x="721" y="245"/>
                  <a:pt x="719" y="246"/>
                  <a:pt x="717" y="247"/>
                </a:cubicBezTo>
                <a:cubicBezTo>
                  <a:pt x="716" y="248"/>
                  <a:pt x="715" y="249"/>
                  <a:pt x="714" y="250"/>
                </a:cubicBezTo>
                <a:cubicBezTo>
                  <a:pt x="713" y="249"/>
                  <a:pt x="711" y="248"/>
                  <a:pt x="710" y="247"/>
                </a:cubicBezTo>
                <a:cubicBezTo>
                  <a:pt x="711" y="246"/>
                  <a:pt x="711" y="245"/>
                  <a:pt x="712" y="244"/>
                </a:cubicBezTo>
                <a:cubicBezTo>
                  <a:pt x="713" y="242"/>
                  <a:pt x="713" y="240"/>
                  <a:pt x="714" y="239"/>
                </a:cubicBezTo>
                <a:cubicBezTo>
                  <a:pt x="714" y="238"/>
                  <a:pt x="714" y="238"/>
                  <a:pt x="714" y="238"/>
                </a:cubicBezTo>
                <a:cubicBezTo>
                  <a:pt x="714" y="238"/>
                  <a:pt x="714" y="238"/>
                  <a:pt x="714" y="238"/>
                </a:cubicBezTo>
                <a:cubicBezTo>
                  <a:pt x="713" y="237"/>
                  <a:pt x="712" y="236"/>
                  <a:pt x="711" y="235"/>
                </a:cubicBezTo>
                <a:cubicBezTo>
                  <a:pt x="710" y="235"/>
                  <a:pt x="710" y="235"/>
                  <a:pt x="710" y="235"/>
                </a:cubicBezTo>
                <a:cubicBezTo>
                  <a:pt x="710" y="235"/>
                  <a:pt x="710" y="235"/>
                  <a:pt x="710" y="235"/>
                </a:cubicBezTo>
                <a:cubicBezTo>
                  <a:pt x="708" y="236"/>
                  <a:pt x="706" y="236"/>
                  <a:pt x="704" y="237"/>
                </a:cubicBezTo>
                <a:cubicBezTo>
                  <a:pt x="703" y="237"/>
                  <a:pt x="702" y="238"/>
                  <a:pt x="700" y="238"/>
                </a:cubicBezTo>
                <a:cubicBezTo>
                  <a:pt x="699" y="237"/>
                  <a:pt x="699" y="236"/>
                  <a:pt x="698" y="235"/>
                </a:cubicBezTo>
                <a:cubicBezTo>
                  <a:pt x="699" y="234"/>
                  <a:pt x="700" y="233"/>
                  <a:pt x="700" y="232"/>
                </a:cubicBezTo>
                <a:cubicBezTo>
                  <a:pt x="702" y="231"/>
                  <a:pt x="703" y="229"/>
                  <a:pt x="704" y="228"/>
                </a:cubicBezTo>
                <a:cubicBezTo>
                  <a:pt x="704" y="227"/>
                  <a:pt x="704" y="227"/>
                  <a:pt x="704" y="227"/>
                </a:cubicBezTo>
                <a:cubicBezTo>
                  <a:pt x="704" y="227"/>
                  <a:pt x="704" y="227"/>
                  <a:pt x="704" y="227"/>
                </a:cubicBezTo>
                <a:cubicBezTo>
                  <a:pt x="703" y="226"/>
                  <a:pt x="702" y="225"/>
                  <a:pt x="702" y="224"/>
                </a:cubicBezTo>
                <a:cubicBezTo>
                  <a:pt x="702" y="223"/>
                  <a:pt x="702" y="223"/>
                  <a:pt x="702" y="223"/>
                </a:cubicBezTo>
                <a:cubicBezTo>
                  <a:pt x="701" y="223"/>
                  <a:pt x="701" y="223"/>
                  <a:pt x="701" y="223"/>
                </a:cubicBezTo>
                <a:cubicBezTo>
                  <a:pt x="700" y="223"/>
                  <a:pt x="698" y="223"/>
                  <a:pt x="696" y="224"/>
                </a:cubicBezTo>
                <a:cubicBezTo>
                  <a:pt x="694" y="224"/>
                  <a:pt x="692" y="224"/>
                  <a:pt x="691" y="224"/>
                </a:cubicBezTo>
                <a:cubicBezTo>
                  <a:pt x="691" y="222"/>
                  <a:pt x="690" y="221"/>
                  <a:pt x="690" y="220"/>
                </a:cubicBezTo>
                <a:cubicBezTo>
                  <a:pt x="691" y="220"/>
                  <a:pt x="692" y="219"/>
                  <a:pt x="693" y="218"/>
                </a:cubicBezTo>
                <a:cubicBezTo>
                  <a:pt x="695" y="217"/>
                  <a:pt x="697" y="216"/>
                  <a:pt x="698" y="215"/>
                </a:cubicBezTo>
                <a:cubicBezTo>
                  <a:pt x="698" y="214"/>
                  <a:pt x="698" y="214"/>
                  <a:pt x="698" y="214"/>
                </a:cubicBezTo>
                <a:cubicBezTo>
                  <a:pt x="698" y="214"/>
                  <a:pt x="698" y="214"/>
                  <a:pt x="698" y="214"/>
                </a:cubicBezTo>
                <a:cubicBezTo>
                  <a:pt x="698" y="213"/>
                  <a:pt x="697" y="211"/>
                  <a:pt x="697" y="210"/>
                </a:cubicBezTo>
                <a:cubicBezTo>
                  <a:pt x="697" y="210"/>
                  <a:pt x="697" y="210"/>
                  <a:pt x="697" y="210"/>
                </a:cubicBezTo>
                <a:cubicBezTo>
                  <a:pt x="697" y="210"/>
                  <a:pt x="697" y="210"/>
                  <a:pt x="697" y="210"/>
                </a:cubicBezTo>
                <a:cubicBezTo>
                  <a:pt x="695" y="209"/>
                  <a:pt x="693" y="209"/>
                  <a:pt x="691" y="208"/>
                </a:cubicBezTo>
                <a:cubicBezTo>
                  <a:pt x="690" y="208"/>
                  <a:pt x="688" y="208"/>
                  <a:pt x="687" y="207"/>
                </a:cubicBezTo>
                <a:cubicBezTo>
                  <a:pt x="687" y="207"/>
                  <a:pt x="687" y="206"/>
                  <a:pt x="687" y="206"/>
                </a:cubicBezTo>
                <a:cubicBezTo>
                  <a:pt x="687" y="205"/>
                  <a:pt x="687" y="204"/>
                  <a:pt x="687" y="204"/>
                </a:cubicBezTo>
                <a:cubicBezTo>
                  <a:pt x="688" y="203"/>
                  <a:pt x="689" y="203"/>
                  <a:pt x="691" y="202"/>
                </a:cubicBezTo>
                <a:cubicBezTo>
                  <a:pt x="693" y="202"/>
                  <a:pt x="695" y="201"/>
                  <a:pt x="696" y="200"/>
                </a:cubicBezTo>
                <a:cubicBezTo>
                  <a:pt x="696" y="200"/>
                  <a:pt x="696" y="200"/>
                  <a:pt x="696" y="200"/>
                </a:cubicBezTo>
                <a:cubicBezTo>
                  <a:pt x="696" y="200"/>
                  <a:pt x="696" y="200"/>
                  <a:pt x="696" y="200"/>
                </a:cubicBezTo>
                <a:cubicBezTo>
                  <a:pt x="696" y="199"/>
                  <a:pt x="697" y="197"/>
                  <a:pt x="697" y="196"/>
                </a:cubicBezTo>
                <a:cubicBezTo>
                  <a:pt x="697" y="196"/>
                  <a:pt x="697" y="196"/>
                  <a:pt x="697" y="196"/>
                </a:cubicBezTo>
                <a:cubicBezTo>
                  <a:pt x="696" y="196"/>
                  <a:pt x="696" y="196"/>
                  <a:pt x="696" y="196"/>
                </a:cubicBezTo>
                <a:cubicBezTo>
                  <a:pt x="695" y="195"/>
                  <a:pt x="693" y="194"/>
                  <a:pt x="691" y="193"/>
                </a:cubicBezTo>
                <a:cubicBezTo>
                  <a:pt x="690" y="192"/>
                  <a:pt x="689" y="191"/>
                  <a:pt x="688" y="191"/>
                </a:cubicBezTo>
                <a:cubicBezTo>
                  <a:pt x="688" y="190"/>
                  <a:pt x="688" y="188"/>
                  <a:pt x="689" y="187"/>
                </a:cubicBezTo>
                <a:cubicBezTo>
                  <a:pt x="690" y="187"/>
                  <a:pt x="691" y="187"/>
                  <a:pt x="693" y="187"/>
                </a:cubicBezTo>
                <a:cubicBezTo>
                  <a:pt x="695" y="187"/>
                  <a:pt x="697" y="187"/>
                  <a:pt x="699" y="186"/>
                </a:cubicBezTo>
                <a:cubicBezTo>
                  <a:pt x="699" y="186"/>
                  <a:pt x="699" y="186"/>
                  <a:pt x="699" y="186"/>
                </a:cubicBezTo>
                <a:cubicBezTo>
                  <a:pt x="699" y="186"/>
                  <a:pt x="699" y="186"/>
                  <a:pt x="699" y="186"/>
                </a:cubicBezTo>
                <a:cubicBezTo>
                  <a:pt x="700" y="185"/>
                  <a:pt x="700" y="184"/>
                  <a:pt x="701" y="182"/>
                </a:cubicBezTo>
                <a:cubicBezTo>
                  <a:pt x="701" y="182"/>
                  <a:pt x="701" y="182"/>
                  <a:pt x="701" y="182"/>
                </a:cubicBezTo>
                <a:cubicBezTo>
                  <a:pt x="701" y="182"/>
                  <a:pt x="701" y="182"/>
                  <a:pt x="701" y="182"/>
                </a:cubicBezTo>
                <a:cubicBezTo>
                  <a:pt x="700" y="181"/>
                  <a:pt x="698" y="179"/>
                  <a:pt x="697" y="178"/>
                </a:cubicBezTo>
                <a:cubicBezTo>
                  <a:pt x="696" y="177"/>
                  <a:pt x="695" y="176"/>
                  <a:pt x="694" y="175"/>
                </a:cubicBezTo>
                <a:cubicBezTo>
                  <a:pt x="694" y="174"/>
                  <a:pt x="695" y="173"/>
                  <a:pt x="696" y="172"/>
                </a:cubicBezTo>
                <a:cubicBezTo>
                  <a:pt x="697" y="172"/>
                  <a:pt x="698" y="172"/>
                  <a:pt x="700" y="173"/>
                </a:cubicBezTo>
                <a:cubicBezTo>
                  <a:pt x="702" y="173"/>
                  <a:pt x="704" y="173"/>
                  <a:pt x="706" y="174"/>
                </a:cubicBezTo>
                <a:cubicBezTo>
                  <a:pt x="706" y="174"/>
                  <a:pt x="706" y="174"/>
                  <a:pt x="706" y="174"/>
                </a:cubicBezTo>
                <a:cubicBezTo>
                  <a:pt x="706" y="173"/>
                  <a:pt x="706" y="173"/>
                  <a:pt x="706" y="173"/>
                </a:cubicBezTo>
                <a:cubicBezTo>
                  <a:pt x="707" y="172"/>
                  <a:pt x="708" y="171"/>
                  <a:pt x="709" y="170"/>
                </a:cubicBezTo>
                <a:cubicBezTo>
                  <a:pt x="709" y="170"/>
                  <a:pt x="709" y="170"/>
                  <a:pt x="709" y="170"/>
                </a:cubicBezTo>
                <a:cubicBezTo>
                  <a:pt x="709" y="170"/>
                  <a:pt x="709" y="170"/>
                  <a:pt x="709" y="170"/>
                </a:cubicBezTo>
                <a:cubicBezTo>
                  <a:pt x="708" y="168"/>
                  <a:pt x="707" y="167"/>
                  <a:pt x="706" y="165"/>
                </a:cubicBezTo>
                <a:cubicBezTo>
                  <a:pt x="706" y="164"/>
                  <a:pt x="705" y="162"/>
                  <a:pt x="704" y="161"/>
                </a:cubicBezTo>
                <a:cubicBezTo>
                  <a:pt x="705" y="160"/>
                  <a:pt x="706" y="160"/>
                  <a:pt x="707" y="159"/>
                </a:cubicBezTo>
                <a:cubicBezTo>
                  <a:pt x="708" y="159"/>
                  <a:pt x="710" y="160"/>
                  <a:pt x="711" y="161"/>
                </a:cubicBezTo>
                <a:cubicBezTo>
                  <a:pt x="713" y="162"/>
                  <a:pt x="715" y="163"/>
                  <a:pt x="716" y="163"/>
                </a:cubicBezTo>
                <a:cubicBezTo>
                  <a:pt x="717" y="163"/>
                  <a:pt x="717" y="163"/>
                  <a:pt x="717" y="163"/>
                </a:cubicBezTo>
                <a:cubicBezTo>
                  <a:pt x="717" y="163"/>
                  <a:pt x="717" y="163"/>
                  <a:pt x="717" y="163"/>
                </a:cubicBezTo>
                <a:cubicBezTo>
                  <a:pt x="718" y="162"/>
                  <a:pt x="719" y="161"/>
                  <a:pt x="720" y="161"/>
                </a:cubicBezTo>
                <a:cubicBezTo>
                  <a:pt x="721" y="161"/>
                  <a:pt x="721" y="161"/>
                  <a:pt x="721" y="161"/>
                </a:cubicBezTo>
                <a:cubicBezTo>
                  <a:pt x="721" y="160"/>
                  <a:pt x="721" y="160"/>
                  <a:pt x="721" y="160"/>
                </a:cubicBezTo>
                <a:cubicBezTo>
                  <a:pt x="720" y="159"/>
                  <a:pt x="720" y="157"/>
                  <a:pt x="720" y="155"/>
                </a:cubicBezTo>
                <a:cubicBezTo>
                  <a:pt x="719" y="154"/>
                  <a:pt x="719" y="152"/>
                  <a:pt x="719" y="151"/>
                </a:cubicBezTo>
                <a:cubicBezTo>
                  <a:pt x="720" y="150"/>
                  <a:pt x="721" y="150"/>
                  <a:pt x="722" y="149"/>
                </a:cubicBezTo>
                <a:cubicBezTo>
                  <a:pt x="723" y="150"/>
                  <a:pt x="724" y="151"/>
                  <a:pt x="725" y="152"/>
                </a:cubicBezTo>
                <a:cubicBezTo>
                  <a:pt x="727" y="153"/>
                  <a:pt x="728" y="155"/>
                  <a:pt x="730" y="156"/>
                </a:cubicBezTo>
                <a:cubicBezTo>
                  <a:pt x="730" y="156"/>
                  <a:pt x="730" y="156"/>
                  <a:pt x="730" y="156"/>
                </a:cubicBezTo>
                <a:cubicBezTo>
                  <a:pt x="730" y="156"/>
                  <a:pt x="730" y="156"/>
                  <a:pt x="730" y="156"/>
                </a:cubicBezTo>
                <a:cubicBezTo>
                  <a:pt x="732" y="155"/>
                  <a:pt x="733" y="155"/>
                  <a:pt x="734" y="154"/>
                </a:cubicBezTo>
                <a:cubicBezTo>
                  <a:pt x="735" y="154"/>
                  <a:pt x="735" y="154"/>
                  <a:pt x="735" y="154"/>
                </a:cubicBezTo>
                <a:cubicBezTo>
                  <a:pt x="735" y="154"/>
                  <a:pt x="735" y="154"/>
                  <a:pt x="735" y="154"/>
                </a:cubicBezTo>
                <a:cubicBezTo>
                  <a:pt x="735" y="153"/>
                  <a:pt x="735" y="151"/>
                  <a:pt x="735" y="149"/>
                </a:cubicBezTo>
                <a:cubicBezTo>
                  <a:pt x="736" y="148"/>
                  <a:pt x="736" y="146"/>
                  <a:pt x="736" y="145"/>
                </a:cubicBezTo>
                <a:cubicBezTo>
                  <a:pt x="737" y="145"/>
                  <a:pt x="739" y="144"/>
                  <a:pt x="740" y="144"/>
                </a:cubicBezTo>
                <a:cubicBezTo>
                  <a:pt x="741" y="145"/>
                  <a:pt x="741" y="146"/>
                  <a:pt x="742" y="148"/>
                </a:cubicBezTo>
                <a:cubicBezTo>
                  <a:pt x="743" y="149"/>
                  <a:pt x="744" y="151"/>
                  <a:pt x="745" y="152"/>
                </a:cubicBezTo>
                <a:cubicBezTo>
                  <a:pt x="745" y="152"/>
                  <a:pt x="745" y="152"/>
                  <a:pt x="745" y="152"/>
                </a:cubicBezTo>
                <a:cubicBezTo>
                  <a:pt x="745" y="152"/>
                  <a:pt x="745" y="152"/>
                  <a:pt x="745" y="152"/>
                </a:cubicBezTo>
                <a:cubicBezTo>
                  <a:pt x="747" y="152"/>
                  <a:pt x="748" y="152"/>
                  <a:pt x="750" y="152"/>
                </a:cubicBezTo>
                <a:cubicBezTo>
                  <a:pt x="750" y="152"/>
                  <a:pt x="750" y="152"/>
                  <a:pt x="750" y="152"/>
                </a:cubicBezTo>
                <a:cubicBezTo>
                  <a:pt x="750" y="152"/>
                  <a:pt x="750" y="152"/>
                  <a:pt x="750" y="152"/>
                </a:cubicBezTo>
                <a:cubicBezTo>
                  <a:pt x="751" y="151"/>
                  <a:pt x="752" y="149"/>
                  <a:pt x="753" y="147"/>
                </a:cubicBezTo>
                <a:cubicBezTo>
                  <a:pt x="753" y="146"/>
                  <a:pt x="754" y="144"/>
                  <a:pt x="754" y="143"/>
                </a:cubicBezTo>
                <a:cubicBezTo>
                  <a:pt x="756" y="143"/>
                  <a:pt x="757" y="143"/>
                  <a:pt x="758" y="144"/>
                </a:cubicBezTo>
                <a:cubicBezTo>
                  <a:pt x="759" y="145"/>
                  <a:pt x="759" y="146"/>
                  <a:pt x="759" y="148"/>
                </a:cubicBezTo>
                <a:cubicBezTo>
                  <a:pt x="760" y="149"/>
                  <a:pt x="760" y="151"/>
                  <a:pt x="761" y="153"/>
                </a:cubicBezTo>
                <a:cubicBezTo>
                  <a:pt x="761" y="153"/>
                  <a:pt x="761" y="153"/>
                  <a:pt x="761" y="153"/>
                </a:cubicBezTo>
                <a:cubicBezTo>
                  <a:pt x="761" y="153"/>
                  <a:pt x="761" y="153"/>
                  <a:pt x="761" y="153"/>
                </a:cubicBezTo>
                <a:cubicBezTo>
                  <a:pt x="762" y="153"/>
                  <a:pt x="764" y="153"/>
                  <a:pt x="765" y="154"/>
                </a:cubicBezTo>
                <a:cubicBezTo>
                  <a:pt x="766" y="154"/>
                  <a:pt x="766" y="154"/>
                  <a:pt x="766" y="154"/>
                </a:cubicBezTo>
                <a:cubicBezTo>
                  <a:pt x="766" y="154"/>
                  <a:pt x="766" y="154"/>
                  <a:pt x="766" y="154"/>
                </a:cubicBezTo>
                <a:cubicBezTo>
                  <a:pt x="767" y="153"/>
                  <a:pt x="768" y="151"/>
                  <a:pt x="770" y="150"/>
                </a:cubicBezTo>
                <a:cubicBezTo>
                  <a:pt x="771" y="148"/>
                  <a:pt x="772" y="147"/>
                  <a:pt x="772" y="146"/>
                </a:cubicBezTo>
                <a:cubicBezTo>
                  <a:pt x="774" y="147"/>
                  <a:pt x="775" y="147"/>
                  <a:pt x="776" y="148"/>
                </a:cubicBezTo>
                <a:cubicBezTo>
                  <a:pt x="776" y="149"/>
                  <a:pt x="776" y="150"/>
                  <a:pt x="776" y="152"/>
                </a:cubicBezTo>
                <a:cubicBezTo>
                  <a:pt x="776" y="154"/>
                  <a:pt x="776" y="156"/>
                  <a:pt x="776" y="157"/>
                </a:cubicBezTo>
                <a:cubicBezTo>
                  <a:pt x="776" y="157"/>
                  <a:pt x="776" y="157"/>
                  <a:pt x="776" y="157"/>
                </a:cubicBezTo>
                <a:cubicBezTo>
                  <a:pt x="776" y="157"/>
                  <a:pt x="776" y="157"/>
                  <a:pt x="776" y="157"/>
                </a:cubicBezTo>
                <a:cubicBezTo>
                  <a:pt x="777" y="158"/>
                  <a:pt x="778" y="159"/>
                  <a:pt x="780" y="159"/>
                </a:cubicBezTo>
                <a:cubicBezTo>
                  <a:pt x="780" y="160"/>
                  <a:pt x="780" y="160"/>
                  <a:pt x="780" y="160"/>
                </a:cubicBezTo>
                <a:cubicBezTo>
                  <a:pt x="780" y="159"/>
                  <a:pt x="780" y="159"/>
                  <a:pt x="780" y="159"/>
                </a:cubicBezTo>
                <a:cubicBezTo>
                  <a:pt x="782" y="159"/>
                  <a:pt x="783" y="158"/>
                  <a:pt x="785" y="156"/>
                </a:cubicBezTo>
                <a:cubicBezTo>
                  <a:pt x="786" y="156"/>
                  <a:pt x="788" y="155"/>
                  <a:pt x="789" y="154"/>
                </a:cubicBezTo>
                <a:cubicBezTo>
                  <a:pt x="790" y="155"/>
                  <a:pt x="791" y="156"/>
                  <a:pt x="792" y="156"/>
                </a:cubicBezTo>
                <a:cubicBezTo>
                  <a:pt x="791" y="157"/>
                  <a:pt x="791" y="159"/>
                  <a:pt x="790" y="160"/>
                </a:cubicBezTo>
                <a:cubicBezTo>
                  <a:pt x="790" y="162"/>
                  <a:pt x="789" y="164"/>
                  <a:pt x="789" y="165"/>
                </a:cubicBezTo>
                <a:cubicBezTo>
                  <a:pt x="788" y="165"/>
                  <a:pt x="788" y="165"/>
                  <a:pt x="788" y="165"/>
                </a:cubicBezTo>
                <a:cubicBezTo>
                  <a:pt x="789" y="166"/>
                  <a:pt x="789" y="166"/>
                  <a:pt x="789" y="166"/>
                </a:cubicBezTo>
                <a:cubicBezTo>
                  <a:pt x="790" y="166"/>
                  <a:pt x="791" y="167"/>
                  <a:pt x="792" y="168"/>
                </a:cubicBezTo>
                <a:cubicBezTo>
                  <a:pt x="792" y="169"/>
                  <a:pt x="792" y="169"/>
                  <a:pt x="792" y="169"/>
                </a:cubicBezTo>
                <a:cubicBezTo>
                  <a:pt x="792" y="169"/>
                  <a:pt x="792" y="169"/>
                  <a:pt x="792" y="169"/>
                </a:cubicBezTo>
                <a:cubicBezTo>
                  <a:pt x="794" y="168"/>
                  <a:pt x="796" y="168"/>
                  <a:pt x="798" y="167"/>
                </a:cubicBezTo>
                <a:cubicBezTo>
                  <a:pt x="799" y="166"/>
                  <a:pt x="801" y="166"/>
                  <a:pt x="802" y="166"/>
                </a:cubicBezTo>
                <a:cubicBezTo>
                  <a:pt x="803" y="167"/>
                  <a:pt x="804" y="168"/>
                  <a:pt x="804" y="169"/>
                </a:cubicBezTo>
                <a:cubicBezTo>
                  <a:pt x="804" y="170"/>
                  <a:pt x="803" y="171"/>
                  <a:pt x="802" y="172"/>
                </a:cubicBezTo>
                <a:cubicBezTo>
                  <a:pt x="801" y="173"/>
                  <a:pt x="799" y="175"/>
                  <a:pt x="798" y="176"/>
                </a:cubicBezTo>
                <a:cubicBezTo>
                  <a:pt x="798" y="176"/>
                  <a:pt x="798" y="176"/>
                  <a:pt x="798" y="176"/>
                </a:cubicBezTo>
                <a:cubicBezTo>
                  <a:pt x="798" y="177"/>
                  <a:pt x="798" y="177"/>
                  <a:pt x="798" y="177"/>
                </a:cubicBezTo>
                <a:cubicBezTo>
                  <a:pt x="799" y="178"/>
                  <a:pt x="800" y="179"/>
                  <a:pt x="801" y="180"/>
                </a:cubicBezTo>
                <a:cubicBezTo>
                  <a:pt x="801" y="180"/>
                  <a:pt x="801" y="180"/>
                  <a:pt x="801" y="180"/>
                </a:cubicBezTo>
                <a:cubicBezTo>
                  <a:pt x="801" y="180"/>
                  <a:pt x="801" y="180"/>
                  <a:pt x="801" y="180"/>
                </a:cubicBezTo>
                <a:cubicBezTo>
                  <a:pt x="803" y="180"/>
                  <a:pt x="805" y="180"/>
                  <a:pt x="807" y="180"/>
                </a:cubicBezTo>
                <a:cubicBezTo>
                  <a:pt x="808" y="180"/>
                  <a:pt x="810" y="180"/>
                  <a:pt x="811" y="180"/>
                </a:cubicBezTo>
                <a:cubicBezTo>
                  <a:pt x="812" y="181"/>
                  <a:pt x="812" y="182"/>
                  <a:pt x="813" y="183"/>
                </a:cubicBezTo>
                <a:cubicBezTo>
                  <a:pt x="812" y="184"/>
                  <a:pt x="810" y="185"/>
                  <a:pt x="809" y="186"/>
                </a:cubicBezTo>
                <a:cubicBezTo>
                  <a:pt x="808" y="187"/>
                  <a:pt x="806" y="188"/>
                  <a:pt x="805" y="189"/>
                </a:cubicBezTo>
                <a:cubicBezTo>
                  <a:pt x="804" y="189"/>
                  <a:pt x="804" y="189"/>
                  <a:pt x="804" y="189"/>
                </a:cubicBezTo>
                <a:cubicBezTo>
                  <a:pt x="804" y="190"/>
                  <a:pt x="804" y="190"/>
                  <a:pt x="804" y="190"/>
                </a:cubicBezTo>
                <a:cubicBezTo>
                  <a:pt x="805" y="191"/>
                  <a:pt x="805" y="192"/>
                  <a:pt x="805" y="194"/>
                </a:cubicBezTo>
                <a:cubicBezTo>
                  <a:pt x="805" y="194"/>
                  <a:pt x="805" y="194"/>
                  <a:pt x="805" y="194"/>
                </a:cubicBezTo>
                <a:cubicBezTo>
                  <a:pt x="806" y="194"/>
                  <a:pt x="806" y="194"/>
                  <a:pt x="806" y="194"/>
                </a:cubicBezTo>
                <a:cubicBezTo>
                  <a:pt x="807" y="194"/>
                  <a:pt x="809" y="195"/>
                  <a:pt x="811" y="195"/>
                </a:cubicBezTo>
                <a:cubicBezTo>
                  <a:pt x="813" y="196"/>
                  <a:pt x="814" y="196"/>
                  <a:pt x="816" y="196"/>
                </a:cubicBezTo>
                <a:close/>
                <a:moveTo>
                  <a:pt x="683" y="342"/>
                </a:moveTo>
                <a:cubicBezTo>
                  <a:pt x="684" y="343"/>
                  <a:pt x="684" y="343"/>
                  <a:pt x="684" y="343"/>
                </a:cubicBezTo>
                <a:cubicBezTo>
                  <a:pt x="693" y="358"/>
                  <a:pt x="704" y="373"/>
                  <a:pt x="717" y="387"/>
                </a:cubicBezTo>
                <a:cubicBezTo>
                  <a:pt x="718" y="387"/>
                  <a:pt x="718" y="387"/>
                  <a:pt x="718" y="387"/>
                </a:cubicBezTo>
                <a:cubicBezTo>
                  <a:pt x="719" y="387"/>
                  <a:pt x="719" y="387"/>
                  <a:pt x="719" y="387"/>
                </a:cubicBezTo>
                <a:cubicBezTo>
                  <a:pt x="723" y="384"/>
                  <a:pt x="728" y="383"/>
                  <a:pt x="733" y="382"/>
                </a:cubicBezTo>
                <a:cubicBezTo>
                  <a:pt x="734" y="381"/>
                  <a:pt x="734" y="381"/>
                  <a:pt x="734" y="381"/>
                </a:cubicBezTo>
                <a:cubicBezTo>
                  <a:pt x="734" y="380"/>
                  <a:pt x="734" y="380"/>
                  <a:pt x="734" y="380"/>
                </a:cubicBezTo>
                <a:cubicBezTo>
                  <a:pt x="733" y="363"/>
                  <a:pt x="729" y="345"/>
                  <a:pt x="723" y="328"/>
                </a:cubicBezTo>
                <a:cubicBezTo>
                  <a:pt x="723" y="327"/>
                  <a:pt x="723" y="327"/>
                  <a:pt x="723" y="327"/>
                </a:cubicBezTo>
                <a:cubicBezTo>
                  <a:pt x="722" y="327"/>
                  <a:pt x="722" y="327"/>
                  <a:pt x="722" y="327"/>
                </a:cubicBezTo>
                <a:cubicBezTo>
                  <a:pt x="708" y="330"/>
                  <a:pt x="695" y="334"/>
                  <a:pt x="684" y="341"/>
                </a:cubicBezTo>
                <a:lnTo>
                  <a:pt x="683" y="342"/>
                </a:lnTo>
                <a:close/>
                <a:moveTo>
                  <a:pt x="733" y="463"/>
                </a:moveTo>
                <a:cubicBezTo>
                  <a:pt x="732" y="463"/>
                  <a:pt x="732" y="463"/>
                  <a:pt x="732" y="463"/>
                </a:cubicBezTo>
                <a:cubicBezTo>
                  <a:pt x="727" y="462"/>
                  <a:pt x="723" y="460"/>
                  <a:pt x="718" y="458"/>
                </a:cubicBezTo>
                <a:cubicBezTo>
                  <a:pt x="717" y="457"/>
                  <a:pt x="717" y="457"/>
                  <a:pt x="717" y="457"/>
                </a:cubicBezTo>
                <a:cubicBezTo>
                  <a:pt x="716" y="458"/>
                  <a:pt x="716" y="458"/>
                  <a:pt x="716" y="458"/>
                </a:cubicBezTo>
                <a:cubicBezTo>
                  <a:pt x="704" y="471"/>
                  <a:pt x="692" y="486"/>
                  <a:pt x="683" y="502"/>
                </a:cubicBezTo>
                <a:cubicBezTo>
                  <a:pt x="682" y="503"/>
                  <a:pt x="682" y="503"/>
                  <a:pt x="682" y="503"/>
                </a:cubicBezTo>
                <a:cubicBezTo>
                  <a:pt x="684" y="504"/>
                  <a:pt x="684" y="504"/>
                  <a:pt x="684" y="504"/>
                </a:cubicBezTo>
                <a:cubicBezTo>
                  <a:pt x="695" y="511"/>
                  <a:pt x="708" y="515"/>
                  <a:pt x="721" y="518"/>
                </a:cubicBezTo>
                <a:cubicBezTo>
                  <a:pt x="722" y="518"/>
                  <a:pt x="722" y="518"/>
                  <a:pt x="722" y="518"/>
                </a:cubicBezTo>
                <a:cubicBezTo>
                  <a:pt x="723" y="517"/>
                  <a:pt x="723" y="517"/>
                  <a:pt x="723" y="517"/>
                </a:cubicBezTo>
                <a:cubicBezTo>
                  <a:pt x="728" y="500"/>
                  <a:pt x="732" y="482"/>
                  <a:pt x="733" y="465"/>
                </a:cubicBezTo>
                <a:lnTo>
                  <a:pt x="733" y="463"/>
                </a:lnTo>
                <a:close/>
                <a:moveTo>
                  <a:pt x="701" y="104"/>
                </a:moveTo>
                <a:cubicBezTo>
                  <a:pt x="700" y="103"/>
                  <a:pt x="700" y="103"/>
                  <a:pt x="700" y="103"/>
                </a:cubicBezTo>
                <a:cubicBezTo>
                  <a:pt x="700" y="99"/>
                  <a:pt x="698" y="95"/>
                  <a:pt x="695" y="92"/>
                </a:cubicBezTo>
                <a:cubicBezTo>
                  <a:pt x="695" y="91"/>
                  <a:pt x="695" y="91"/>
                  <a:pt x="695" y="91"/>
                </a:cubicBezTo>
                <a:cubicBezTo>
                  <a:pt x="694" y="91"/>
                  <a:pt x="694" y="91"/>
                  <a:pt x="694" y="91"/>
                </a:cubicBezTo>
                <a:cubicBezTo>
                  <a:pt x="689" y="94"/>
                  <a:pt x="683" y="98"/>
                  <a:pt x="678" y="102"/>
                </a:cubicBezTo>
                <a:cubicBezTo>
                  <a:pt x="677" y="102"/>
                  <a:pt x="677" y="102"/>
                  <a:pt x="677" y="102"/>
                </a:cubicBezTo>
                <a:cubicBezTo>
                  <a:pt x="678" y="103"/>
                  <a:pt x="678" y="103"/>
                  <a:pt x="678" y="103"/>
                </a:cubicBezTo>
                <a:cubicBezTo>
                  <a:pt x="679" y="104"/>
                  <a:pt x="679" y="105"/>
                  <a:pt x="680" y="107"/>
                </a:cubicBezTo>
                <a:cubicBezTo>
                  <a:pt x="680" y="107"/>
                  <a:pt x="680" y="107"/>
                  <a:pt x="680" y="107"/>
                </a:cubicBezTo>
                <a:cubicBezTo>
                  <a:pt x="680" y="107"/>
                  <a:pt x="680" y="107"/>
                  <a:pt x="680" y="107"/>
                </a:cubicBezTo>
                <a:cubicBezTo>
                  <a:pt x="687" y="107"/>
                  <a:pt x="693" y="106"/>
                  <a:pt x="700" y="104"/>
                </a:cubicBezTo>
                <a:lnTo>
                  <a:pt x="701" y="104"/>
                </a:lnTo>
                <a:close/>
                <a:moveTo>
                  <a:pt x="701" y="117"/>
                </a:moveTo>
                <a:cubicBezTo>
                  <a:pt x="700" y="116"/>
                  <a:pt x="700" y="116"/>
                  <a:pt x="700" y="116"/>
                </a:cubicBezTo>
                <a:cubicBezTo>
                  <a:pt x="693" y="115"/>
                  <a:pt x="687" y="114"/>
                  <a:pt x="680" y="113"/>
                </a:cubicBezTo>
                <a:cubicBezTo>
                  <a:pt x="680" y="113"/>
                  <a:pt x="680" y="113"/>
                  <a:pt x="680" y="113"/>
                </a:cubicBezTo>
                <a:cubicBezTo>
                  <a:pt x="680" y="113"/>
                  <a:pt x="680" y="113"/>
                  <a:pt x="680" y="113"/>
                </a:cubicBezTo>
                <a:cubicBezTo>
                  <a:pt x="679" y="115"/>
                  <a:pt x="679" y="116"/>
                  <a:pt x="678" y="118"/>
                </a:cubicBezTo>
                <a:cubicBezTo>
                  <a:pt x="677" y="118"/>
                  <a:pt x="677" y="118"/>
                  <a:pt x="677" y="118"/>
                </a:cubicBezTo>
                <a:cubicBezTo>
                  <a:pt x="678" y="118"/>
                  <a:pt x="678" y="118"/>
                  <a:pt x="678" y="118"/>
                </a:cubicBezTo>
                <a:cubicBezTo>
                  <a:pt x="683" y="122"/>
                  <a:pt x="688" y="126"/>
                  <a:pt x="694" y="129"/>
                </a:cubicBezTo>
                <a:cubicBezTo>
                  <a:pt x="695" y="129"/>
                  <a:pt x="695" y="129"/>
                  <a:pt x="695" y="129"/>
                </a:cubicBezTo>
                <a:cubicBezTo>
                  <a:pt x="695" y="129"/>
                  <a:pt x="695" y="129"/>
                  <a:pt x="695" y="129"/>
                </a:cubicBezTo>
                <a:cubicBezTo>
                  <a:pt x="698" y="125"/>
                  <a:pt x="699" y="121"/>
                  <a:pt x="700" y="117"/>
                </a:cubicBezTo>
                <a:lnTo>
                  <a:pt x="701" y="117"/>
                </a:lnTo>
                <a:close/>
                <a:moveTo>
                  <a:pt x="667" y="96"/>
                </a:moveTo>
                <a:cubicBezTo>
                  <a:pt x="668" y="96"/>
                  <a:pt x="668" y="96"/>
                  <a:pt x="668" y="96"/>
                </a:cubicBezTo>
                <a:cubicBezTo>
                  <a:pt x="669" y="96"/>
                  <a:pt x="671" y="97"/>
                  <a:pt x="673" y="98"/>
                </a:cubicBezTo>
                <a:cubicBezTo>
                  <a:pt x="673" y="98"/>
                  <a:pt x="673" y="98"/>
                  <a:pt x="673" y="98"/>
                </a:cubicBezTo>
                <a:cubicBezTo>
                  <a:pt x="673" y="98"/>
                  <a:pt x="673" y="98"/>
                  <a:pt x="673" y="98"/>
                </a:cubicBezTo>
                <a:cubicBezTo>
                  <a:pt x="678" y="93"/>
                  <a:pt x="682" y="88"/>
                  <a:pt x="685" y="83"/>
                </a:cubicBezTo>
                <a:cubicBezTo>
                  <a:pt x="685" y="82"/>
                  <a:pt x="685" y="82"/>
                  <a:pt x="685" y="82"/>
                </a:cubicBezTo>
                <a:cubicBezTo>
                  <a:pt x="685" y="82"/>
                  <a:pt x="685" y="82"/>
                  <a:pt x="685" y="82"/>
                </a:cubicBezTo>
                <a:cubicBezTo>
                  <a:pt x="681" y="80"/>
                  <a:pt x="676" y="78"/>
                  <a:pt x="672" y="77"/>
                </a:cubicBezTo>
                <a:cubicBezTo>
                  <a:pt x="671" y="77"/>
                  <a:pt x="671" y="77"/>
                  <a:pt x="671" y="77"/>
                </a:cubicBezTo>
                <a:cubicBezTo>
                  <a:pt x="671" y="77"/>
                  <a:pt x="671" y="77"/>
                  <a:pt x="671" y="77"/>
                </a:cubicBezTo>
                <a:cubicBezTo>
                  <a:pt x="669" y="83"/>
                  <a:pt x="668" y="90"/>
                  <a:pt x="667" y="96"/>
                </a:cubicBezTo>
                <a:close/>
                <a:moveTo>
                  <a:pt x="685" y="138"/>
                </a:moveTo>
                <a:cubicBezTo>
                  <a:pt x="685" y="138"/>
                  <a:pt x="685" y="138"/>
                  <a:pt x="685" y="138"/>
                </a:cubicBezTo>
                <a:cubicBezTo>
                  <a:pt x="681" y="132"/>
                  <a:pt x="677" y="127"/>
                  <a:pt x="673" y="122"/>
                </a:cubicBezTo>
                <a:cubicBezTo>
                  <a:pt x="673" y="122"/>
                  <a:pt x="673" y="122"/>
                  <a:pt x="673" y="122"/>
                </a:cubicBezTo>
                <a:cubicBezTo>
                  <a:pt x="672" y="122"/>
                  <a:pt x="672" y="122"/>
                  <a:pt x="672" y="122"/>
                </a:cubicBezTo>
                <a:cubicBezTo>
                  <a:pt x="671" y="123"/>
                  <a:pt x="669" y="124"/>
                  <a:pt x="668" y="124"/>
                </a:cubicBezTo>
                <a:cubicBezTo>
                  <a:pt x="667" y="124"/>
                  <a:pt x="667" y="124"/>
                  <a:pt x="667" y="124"/>
                </a:cubicBezTo>
                <a:cubicBezTo>
                  <a:pt x="667" y="125"/>
                  <a:pt x="667" y="125"/>
                  <a:pt x="667" y="125"/>
                </a:cubicBezTo>
                <a:cubicBezTo>
                  <a:pt x="668" y="131"/>
                  <a:pt x="669" y="137"/>
                  <a:pt x="671" y="143"/>
                </a:cubicBezTo>
                <a:cubicBezTo>
                  <a:pt x="671" y="143"/>
                  <a:pt x="671" y="143"/>
                  <a:pt x="671" y="143"/>
                </a:cubicBezTo>
                <a:cubicBezTo>
                  <a:pt x="671" y="143"/>
                  <a:pt x="671" y="143"/>
                  <a:pt x="671" y="143"/>
                </a:cubicBezTo>
                <a:cubicBezTo>
                  <a:pt x="676" y="142"/>
                  <a:pt x="680" y="141"/>
                  <a:pt x="684" y="138"/>
                </a:cubicBezTo>
                <a:lnTo>
                  <a:pt x="685" y="138"/>
                </a:lnTo>
                <a:close/>
                <a:moveTo>
                  <a:pt x="679" y="941"/>
                </a:moveTo>
                <a:cubicBezTo>
                  <a:pt x="679" y="940"/>
                  <a:pt x="679" y="940"/>
                  <a:pt x="679" y="940"/>
                </a:cubicBezTo>
                <a:cubicBezTo>
                  <a:pt x="677" y="936"/>
                  <a:pt x="669" y="931"/>
                  <a:pt x="661" y="930"/>
                </a:cubicBezTo>
                <a:cubicBezTo>
                  <a:pt x="660" y="930"/>
                  <a:pt x="660" y="930"/>
                  <a:pt x="660" y="930"/>
                </a:cubicBezTo>
                <a:cubicBezTo>
                  <a:pt x="660" y="930"/>
                  <a:pt x="660" y="930"/>
                  <a:pt x="660" y="930"/>
                </a:cubicBezTo>
                <a:cubicBezTo>
                  <a:pt x="660" y="930"/>
                  <a:pt x="660" y="931"/>
                  <a:pt x="660" y="931"/>
                </a:cubicBezTo>
                <a:cubicBezTo>
                  <a:pt x="660" y="932"/>
                  <a:pt x="660" y="933"/>
                  <a:pt x="660" y="935"/>
                </a:cubicBezTo>
                <a:cubicBezTo>
                  <a:pt x="660" y="935"/>
                  <a:pt x="660" y="935"/>
                  <a:pt x="660" y="935"/>
                </a:cubicBezTo>
                <a:cubicBezTo>
                  <a:pt x="660" y="935"/>
                  <a:pt x="660" y="935"/>
                  <a:pt x="660" y="935"/>
                </a:cubicBezTo>
                <a:cubicBezTo>
                  <a:pt x="665" y="939"/>
                  <a:pt x="670" y="946"/>
                  <a:pt x="671" y="952"/>
                </a:cubicBezTo>
                <a:cubicBezTo>
                  <a:pt x="672" y="952"/>
                  <a:pt x="672" y="952"/>
                  <a:pt x="672" y="952"/>
                </a:cubicBezTo>
                <a:cubicBezTo>
                  <a:pt x="672" y="952"/>
                  <a:pt x="672" y="952"/>
                  <a:pt x="672" y="952"/>
                </a:cubicBezTo>
                <a:cubicBezTo>
                  <a:pt x="675" y="949"/>
                  <a:pt x="678" y="945"/>
                  <a:pt x="679" y="941"/>
                </a:cubicBezTo>
                <a:close/>
                <a:moveTo>
                  <a:pt x="681" y="930"/>
                </a:moveTo>
                <a:cubicBezTo>
                  <a:pt x="681" y="926"/>
                  <a:pt x="679" y="922"/>
                  <a:pt x="677" y="919"/>
                </a:cubicBezTo>
                <a:cubicBezTo>
                  <a:pt x="677" y="918"/>
                  <a:pt x="677" y="918"/>
                  <a:pt x="677" y="918"/>
                </a:cubicBezTo>
                <a:cubicBezTo>
                  <a:pt x="677" y="918"/>
                  <a:pt x="677" y="918"/>
                  <a:pt x="677" y="918"/>
                </a:cubicBezTo>
                <a:cubicBezTo>
                  <a:pt x="675" y="918"/>
                  <a:pt x="673" y="918"/>
                  <a:pt x="671" y="918"/>
                </a:cubicBezTo>
                <a:cubicBezTo>
                  <a:pt x="665" y="918"/>
                  <a:pt x="660" y="920"/>
                  <a:pt x="656" y="923"/>
                </a:cubicBezTo>
                <a:cubicBezTo>
                  <a:pt x="655" y="923"/>
                  <a:pt x="655" y="923"/>
                  <a:pt x="655" y="923"/>
                </a:cubicBezTo>
                <a:cubicBezTo>
                  <a:pt x="656" y="923"/>
                  <a:pt x="656" y="923"/>
                  <a:pt x="656" y="923"/>
                </a:cubicBezTo>
                <a:cubicBezTo>
                  <a:pt x="657" y="924"/>
                  <a:pt x="658" y="925"/>
                  <a:pt x="659" y="927"/>
                </a:cubicBezTo>
                <a:cubicBezTo>
                  <a:pt x="659" y="927"/>
                  <a:pt x="659" y="927"/>
                  <a:pt x="659" y="927"/>
                </a:cubicBezTo>
                <a:cubicBezTo>
                  <a:pt x="659" y="927"/>
                  <a:pt x="659" y="927"/>
                  <a:pt x="659" y="927"/>
                </a:cubicBezTo>
                <a:cubicBezTo>
                  <a:pt x="666" y="927"/>
                  <a:pt x="675" y="928"/>
                  <a:pt x="680" y="931"/>
                </a:cubicBezTo>
                <a:cubicBezTo>
                  <a:pt x="681" y="932"/>
                  <a:pt x="681" y="932"/>
                  <a:pt x="681" y="932"/>
                </a:cubicBezTo>
                <a:cubicBezTo>
                  <a:pt x="681" y="931"/>
                  <a:pt x="681" y="931"/>
                  <a:pt x="681" y="931"/>
                </a:cubicBezTo>
                <a:cubicBezTo>
                  <a:pt x="681" y="930"/>
                  <a:pt x="681" y="930"/>
                  <a:pt x="681" y="930"/>
                </a:cubicBezTo>
                <a:close/>
                <a:moveTo>
                  <a:pt x="672" y="117"/>
                </a:moveTo>
                <a:cubicBezTo>
                  <a:pt x="677" y="113"/>
                  <a:pt x="677" y="107"/>
                  <a:pt x="672" y="103"/>
                </a:cubicBezTo>
                <a:cubicBezTo>
                  <a:pt x="670" y="101"/>
                  <a:pt x="667" y="100"/>
                  <a:pt x="664" y="100"/>
                </a:cubicBezTo>
                <a:cubicBezTo>
                  <a:pt x="661" y="100"/>
                  <a:pt x="658" y="101"/>
                  <a:pt x="656" y="103"/>
                </a:cubicBezTo>
                <a:cubicBezTo>
                  <a:pt x="654" y="105"/>
                  <a:pt x="653" y="107"/>
                  <a:pt x="653" y="110"/>
                </a:cubicBezTo>
                <a:cubicBezTo>
                  <a:pt x="653" y="113"/>
                  <a:pt x="654" y="115"/>
                  <a:pt x="656" y="117"/>
                </a:cubicBezTo>
                <a:cubicBezTo>
                  <a:pt x="658" y="119"/>
                  <a:pt x="661" y="121"/>
                  <a:pt x="664" y="121"/>
                </a:cubicBezTo>
                <a:cubicBezTo>
                  <a:pt x="667" y="121"/>
                  <a:pt x="670" y="119"/>
                  <a:pt x="672" y="117"/>
                </a:cubicBezTo>
                <a:close/>
                <a:moveTo>
                  <a:pt x="659" y="938"/>
                </a:moveTo>
                <a:cubicBezTo>
                  <a:pt x="658" y="937"/>
                  <a:pt x="658" y="937"/>
                  <a:pt x="658" y="937"/>
                </a:cubicBezTo>
                <a:cubicBezTo>
                  <a:pt x="658" y="938"/>
                  <a:pt x="658" y="938"/>
                  <a:pt x="658" y="938"/>
                </a:cubicBezTo>
                <a:cubicBezTo>
                  <a:pt x="657" y="939"/>
                  <a:pt x="656" y="940"/>
                  <a:pt x="654" y="941"/>
                </a:cubicBezTo>
                <a:cubicBezTo>
                  <a:pt x="654" y="941"/>
                  <a:pt x="654" y="941"/>
                  <a:pt x="654" y="941"/>
                </a:cubicBezTo>
                <a:cubicBezTo>
                  <a:pt x="654" y="941"/>
                  <a:pt x="654" y="941"/>
                  <a:pt x="654" y="941"/>
                </a:cubicBezTo>
                <a:cubicBezTo>
                  <a:pt x="654" y="947"/>
                  <a:pt x="653" y="956"/>
                  <a:pt x="649" y="960"/>
                </a:cubicBezTo>
                <a:cubicBezTo>
                  <a:pt x="649" y="961"/>
                  <a:pt x="649" y="961"/>
                  <a:pt x="649" y="961"/>
                </a:cubicBezTo>
                <a:cubicBezTo>
                  <a:pt x="650" y="961"/>
                  <a:pt x="650" y="961"/>
                  <a:pt x="650" y="961"/>
                </a:cubicBezTo>
                <a:cubicBezTo>
                  <a:pt x="650" y="961"/>
                  <a:pt x="650" y="961"/>
                  <a:pt x="651" y="961"/>
                </a:cubicBezTo>
                <a:cubicBezTo>
                  <a:pt x="655" y="960"/>
                  <a:pt x="659" y="959"/>
                  <a:pt x="663" y="958"/>
                </a:cubicBezTo>
                <a:cubicBezTo>
                  <a:pt x="663" y="958"/>
                  <a:pt x="663" y="958"/>
                  <a:pt x="663" y="958"/>
                </a:cubicBezTo>
                <a:cubicBezTo>
                  <a:pt x="663" y="957"/>
                  <a:pt x="663" y="957"/>
                  <a:pt x="663" y="957"/>
                </a:cubicBezTo>
                <a:cubicBezTo>
                  <a:pt x="665" y="953"/>
                  <a:pt x="664" y="944"/>
                  <a:pt x="659" y="938"/>
                </a:cubicBezTo>
                <a:close/>
                <a:moveTo>
                  <a:pt x="647" y="921"/>
                </a:moveTo>
                <a:cubicBezTo>
                  <a:pt x="646" y="921"/>
                  <a:pt x="646" y="921"/>
                  <a:pt x="646" y="921"/>
                </a:cubicBezTo>
                <a:cubicBezTo>
                  <a:pt x="647" y="921"/>
                  <a:pt x="647" y="921"/>
                  <a:pt x="647" y="921"/>
                </a:cubicBezTo>
                <a:cubicBezTo>
                  <a:pt x="647" y="921"/>
                  <a:pt x="648" y="921"/>
                  <a:pt x="648" y="921"/>
                </a:cubicBezTo>
                <a:cubicBezTo>
                  <a:pt x="649" y="921"/>
                  <a:pt x="651" y="921"/>
                  <a:pt x="652" y="922"/>
                </a:cubicBezTo>
                <a:cubicBezTo>
                  <a:pt x="652" y="922"/>
                  <a:pt x="652" y="922"/>
                  <a:pt x="652" y="922"/>
                </a:cubicBezTo>
                <a:cubicBezTo>
                  <a:pt x="652" y="922"/>
                  <a:pt x="652" y="922"/>
                  <a:pt x="652" y="922"/>
                </a:cubicBezTo>
                <a:cubicBezTo>
                  <a:pt x="657" y="917"/>
                  <a:pt x="665" y="912"/>
                  <a:pt x="671" y="911"/>
                </a:cubicBezTo>
                <a:cubicBezTo>
                  <a:pt x="671" y="911"/>
                  <a:pt x="671" y="911"/>
                  <a:pt x="671" y="911"/>
                </a:cubicBezTo>
                <a:cubicBezTo>
                  <a:pt x="671" y="911"/>
                  <a:pt x="671" y="911"/>
                  <a:pt x="671" y="911"/>
                </a:cubicBezTo>
                <a:cubicBezTo>
                  <a:pt x="667" y="908"/>
                  <a:pt x="663" y="905"/>
                  <a:pt x="659" y="904"/>
                </a:cubicBezTo>
                <a:cubicBezTo>
                  <a:pt x="659" y="904"/>
                  <a:pt x="659" y="904"/>
                  <a:pt x="659" y="904"/>
                </a:cubicBezTo>
                <a:cubicBezTo>
                  <a:pt x="658" y="904"/>
                  <a:pt x="658" y="904"/>
                  <a:pt x="658" y="904"/>
                </a:cubicBezTo>
                <a:cubicBezTo>
                  <a:pt x="654" y="907"/>
                  <a:pt x="648" y="913"/>
                  <a:pt x="647" y="921"/>
                </a:cubicBezTo>
                <a:close/>
                <a:moveTo>
                  <a:pt x="643" y="82"/>
                </a:moveTo>
                <a:cubicBezTo>
                  <a:pt x="644" y="83"/>
                  <a:pt x="644" y="83"/>
                  <a:pt x="644" y="83"/>
                </a:cubicBezTo>
                <a:cubicBezTo>
                  <a:pt x="647" y="88"/>
                  <a:pt x="651" y="93"/>
                  <a:pt x="655" y="98"/>
                </a:cubicBezTo>
                <a:cubicBezTo>
                  <a:pt x="655" y="98"/>
                  <a:pt x="655" y="98"/>
                  <a:pt x="655" y="98"/>
                </a:cubicBezTo>
                <a:cubicBezTo>
                  <a:pt x="656" y="98"/>
                  <a:pt x="656" y="98"/>
                  <a:pt x="656" y="98"/>
                </a:cubicBezTo>
                <a:cubicBezTo>
                  <a:pt x="657" y="97"/>
                  <a:pt x="659" y="96"/>
                  <a:pt x="661" y="96"/>
                </a:cubicBezTo>
                <a:cubicBezTo>
                  <a:pt x="661" y="96"/>
                  <a:pt x="661" y="96"/>
                  <a:pt x="661" y="96"/>
                </a:cubicBezTo>
                <a:cubicBezTo>
                  <a:pt x="661" y="96"/>
                  <a:pt x="661" y="96"/>
                  <a:pt x="661" y="96"/>
                </a:cubicBezTo>
                <a:cubicBezTo>
                  <a:pt x="661" y="90"/>
                  <a:pt x="659" y="83"/>
                  <a:pt x="657" y="77"/>
                </a:cubicBezTo>
                <a:cubicBezTo>
                  <a:pt x="657" y="77"/>
                  <a:pt x="657" y="77"/>
                  <a:pt x="657" y="77"/>
                </a:cubicBezTo>
                <a:cubicBezTo>
                  <a:pt x="657" y="77"/>
                  <a:pt x="657" y="77"/>
                  <a:pt x="657" y="77"/>
                </a:cubicBezTo>
                <a:cubicBezTo>
                  <a:pt x="652" y="78"/>
                  <a:pt x="648" y="80"/>
                  <a:pt x="644" y="82"/>
                </a:cubicBezTo>
                <a:lnTo>
                  <a:pt x="643" y="82"/>
                </a:lnTo>
                <a:close/>
                <a:moveTo>
                  <a:pt x="661" y="124"/>
                </a:moveTo>
                <a:cubicBezTo>
                  <a:pt x="660" y="124"/>
                  <a:pt x="660" y="124"/>
                  <a:pt x="660" y="124"/>
                </a:cubicBezTo>
                <a:cubicBezTo>
                  <a:pt x="659" y="124"/>
                  <a:pt x="657" y="123"/>
                  <a:pt x="656" y="122"/>
                </a:cubicBezTo>
                <a:cubicBezTo>
                  <a:pt x="655" y="122"/>
                  <a:pt x="655" y="122"/>
                  <a:pt x="655" y="122"/>
                </a:cubicBezTo>
                <a:cubicBezTo>
                  <a:pt x="655" y="122"/>
                  <a:pt x="655" y="122"/>
                  <a:pt x="655" y="122"/>
                </a:cubicBezTo>
                <a:cubicBezTo>
                  <a:pt x="651" y="127"/>
                  <a:pt x="647" y="132"/>
                  <a:pt x="643" y="138"/>
                </a:cubicBezTo>
                <a:cubicBezTo>
                  <a:pt x="643" y="138"/>
                  <a:pt x="643" y="138"/>
                  <a:pt x="643" y="138"/>
                </a:cubicBezTo>
                <a:cubicBezTo>
                  <a:pt x="644" y="138"/>
                  <a:pt x="644" y="138"/>
                  <a:pt x="644" y="138"/>
                </a:cubicBezTo>
                <a:cubicBezTo>
                  <a:pt x="648" y="141"/>
                  <a:pt x="652" y="142"/>
                  <a:pt x="657" y="143"/>
                </a:cubicBezTo>
                <a:cubicBezTo>
                  <a:pt x="657" y="143"/>
                  <a:pt x="657" y="143"/>
                  <a:pt x="657" y="143"/>
                </a:cubicBezTo>
                <a:cubicBezTo>
                  <a:pt x="657" y="143"/>
                  <a:pt x="657" y="143"/>
                  <a:pt x="657" y="143"/>
                </a:cubicBezTo>
                <a:cubicBezTo>
                  <a:pt x="659" y="137"/>
                  <a:pt x="660" y="131"/>
                  <a:pt x="661" y="125"/>
                </a:cubicBezTo>
                <a:lnTo>
                  <a:pt x="661" y="124"/>
                </a:lnTo>
                <a:close/>
                <a:moveTo>
                  <a:pt x="652" y="928"/>
                </a:moveTo>
                <a:cubicBezTo>
                  <a:pt x="651" y="927"/>
                  <a:pt x="650" y="927"/>
                  <a:pt x="648" y="927"/>
                </a:cubicBezTo>
                <a:cubicBezTo>
                  <a:pt x="647" y="927"/>
                  <a:pt x="646" y="927"/>
                  <a:pt x="645" y="928"/>
                </a:cubicBezTo>
                <a:cubicBezTo>
                  <a:pt x="643" y="930"/>
                  <a:pt x="643" y="934"/>
                  <a:pt x="645" y="935"/>
                </a:cubicBezTo>
                <a:cubicBezTo>
                  <a:pt x="646" y="936"/>
                  <a:pt x="648" y="937"/>
                  <a:pt x="649" y="937"/>
                </a:cubicBezTo>
                <a:cubicBezTo>
                  <a:pt x="651" y="937"/>
                  <a:pt x="652" y="936"/>
                  <a:pt x="653" y="935"/>
                </a:cubicBezTo>
                <a:cubicBezTo>
                  <a:pt x="654" y="934"/>
                  <a:pt x="654" y="933"/>
                  <a:pt x="654" y="931"/>
                </a:cubicBezTo>
                <a:cubicBezTo>
                  <a:pt x="654" y="930"/>
                  <a:pt x="654" y="929"/>
                  <a:pt x="652" y="928"/>
                </a:cubicBezTo>
                <a:close/>
                <a:moveTo>
                  <a:pt x="637" y="404"/>
                </a:moveTo>
                <a:cubicBezTo>
                  <a:pt x="639" y="404"/>
                  <a:pt x="639" y="404"/>
                  <a:pt x="639" y="404"/>
                </a:cubicBezTo>
                <a:cubicBezTo>
                  <a:pt x="658" y="409"/>
                  <a:pt x="677" y="412"/>
                  <a:pt x="696" y="414"/>
                </a:cubicBezTo>
                <a:cubicBezTo>
                  <a:pt x="698" y="414"/>
                  <a:pt x="698" y="414"/>
                  <a:pt x="698" y="414"/>
                </a:cubicBezTo>
                <a:cubicBezTo>
                  <a:pt x="698" y="413"/>
                  <a:pt x="698" y="413"/>
                  <a:pt x="698" y="413"/>
                </a:cubicBezTo>
                <a:cubicBezTo>
                  <a:pt x="699" y="408"/>
                  <a:pt x="701" y="404"/>
                  <a:pt x="704" y="400"/>
                </a:cubicBezTo>
                <a:cubicBezTo>
                  <a:pt x="704" y="399"/>
                  <a:pt x="704" y="399"/>
                  <a:pt x="704" y="399"/>
                </a:cubicBezTo>
                <a:cubicBezTo>
                  <a:pt x="704" y="399"/>
                  <a:pt x="704" y="399"/>
                  <a:pt x="704" y="399"/>
                </a:cubicBezTo>
                <a:cubicBezTo>
                  <a:pt x="689" y="387"/>
                  <a:pt x="673" y="377"/>
                  <a:pt x="655" y="368"/>
                </a:cubicBezTo>
                <a:cubicBezTo>
                  <a:pt x="654" y="368"/>
                  <a:pt x="654" y="368"/>
                  <a:pt x="654" y="368"/>
                </a:cubicBezTo>
                <a:cubicBezTo>
                  <a:pt x="653" y="369"/>
                  <a:pt x="653" y="369"/>
                  <a:pt x="653" y="369"/>
                </a:cubicBezTo>
                <a:cubicBezTo>
                  <a:pt x="646" y="379"/>
                  <a:pt x="640" y="391"/>
                  <a:pt x="638" y="403"/>
                </a:cubicBezTo>
                <a:lnTo>
                  <a:pt x="637" y="404"/>
                </a:lnTo>
                <a:close/>
                <a:moveTo>
                  <a:pt x="703" y="446"/>
                </a:moveTo>
                <a:cubicBezTo>
                  <a:pt x="704" y="445"/>
                  <a:pt x="704" y="445"/>
                  <a:pt x="704" y="445"/>
                </a:cubicBezTo>
                <a:cubicBezTo>
                  <a:pt x="704" y="444"/>
                  <a:pt x="704" y="444"/>
                  <a:pt x="704" y="444"/>
                </a:cubicBezTo>
                <a:cubicBezTo>
                  <a:pt x="701" y="440"/>
                  <a:pt x="699" y="436"/>
                  <a:pt x="698" y="432"/>
                </a:cubicBezTo>
                <a:cubicBezTo>
                  <a:pt x="698" y="431"/>
                  <a:pt x="698" y="431"/>
                  <a:pt x="698" y="431"/>
                </a:cubicBezTo>
                <a:cubicBezTo>
                  <a:pt x="696" y="431"/>
                  <a:pt x="696" y="431"/>
                  <a:pt x="696" y="431"/>
                </a:cubicBezTo>
                <a:cubicBezTo>
                  <a:pt x="677" y="432"/>
                  <a:pt x="658" y="435"/>
                  <a:pt x="639" y="440"/>
                </a:cubicBezTo>
                <a:cubicBezTo>
                  <a:pt x="637" y="441"/>
                  <a:pt x="637" y="441"/>
                  <a:pt x="637" y="441"/>
                </a:cubicBezTo>
                <a:cubicBezTo>
                  <a:pt x="638" y="442"/>
                  <a:pt x="638" y="442"/>
                  <a:pt x="638" y="442"/>
                </a:cubicBezTo>
                <a:cubicBezTo>
                  <a:pt x="640" y="454"/>
                  <a:pt x="646" y="465"/>
                  <a:pt x="653" y="476"/>
                </a:cubicBezTo>
                <a:cubicBezTo>
                  <a:pt x="654" y="477"/>
                  <a:pt x="654" y="477"/>
                  <a:pt x="654" y="477"/>
                </a:cubicBezTo>
                <a:cubicBezTo>
                  <a:pt x="655" y="476"/>
                  <a:pt x="655" y="476"/>
                  <a:pt x="655" y="476"/>
                </a:cubicBezTo>
                <a:cubicBezTo>
                  <a:pt x="672" y="468"/>
                  <a:pt x="688" y="458"/>
                  <a:pt x="703" y="446"/>
                </a:cubicBezTo>
                <a:close/>
                <a:moveTo>
                  <a:pt x="639" y="926"/>
                </a:moveTo>
                <a:cubicBezTo>
                  <a:pt x="639" y="926"/>
                  <a:pt x="639" y="926"/>
                  <a:pt x="639" y="926"/>
                </a:cubicBezTo>
                <a:cubicBezTo>
                  <a:pt x="639" y="926"/>
                  <a:pt x="639" y="926"/>
                  <a:pt x="639" y="926"/>
                </a:cubicBezTo>
                <a:cubicBezTo>
                  <a:pt x="640" y="924"/>
                  <a:pt x="642" y="923"/>
                  <a:pt x="643" y="922"/>
                </a:cubicBezTo>
                <a:cubicBezTo>
                  <a:pt x="643" y="922"/>
                  <a:pt x="643" y="922"/>
                  <a:pt x="643" y="922"/>
                </a:cubicBezTo>
                <a:cubicBezTo>
                  <a:pt x="643" y="922"/>
                  <a:pt x="643" y="922"/>
                  <a:pt x="643" y="922"/>
                </a:cubicBezTo>
                <a:cubicBezTo>
                  <a:pt x="643" y="916"/>
                  <a:pt x="645" y="908"/>
                  <a:pt x="648" y="903"/>
                </a:cubicBezTo>
                <a:cubicBezTo>
                  <a:pt x="649" y="903"/>
                  <a:pt x="649" y="903"/>
                  <a:pt x="649" y="903"/>
                </a:cubicBezTo>
                <a:cubicBezTo>
                  <a:pt x="648" y="903"/>
                  <a:pt x="648" y="903"/>
                  <a:pt x="648" y="903"/>
                </a:cubicBezTo>
                <a:cubicBezTo>
                  <a:pt x="648" y="903"/>
                  <a:pt x="647" y="903"/>
                  <a:pt x="647" y="903"/>
                </a:cubicBezTo>
                <a:cubicBezTo>
                  <a:pt x="642" y="903"/>
                  <a:pt x="638" y="904"/>
                  <a:pt x="634" y="906"/>
                </a:cubicBezTo>
                <a:cubicBezTo>
                  <a:pt x="634" y="906"/>
                  <a:pt x="634" y="906"/>
                  <a:pt x="634" y="906"/>
                </a:cubicBezTo>
                <a:cubicBezTo>
                  <a:pt x="634" y="906"/>
                  <a:pt x="634" y="906"/>
                  <a:pt x="634" y="906"/>
                </a:cubicBezTo>
                <a:cubicBezTo>
                  <a:pt x="633" y="911"/>
                  <a:pt x="634" y="919"/>
                  <a:pt x="639" y="926"/>
                </a:cubicBezTo>
                <a:close/>
                <a:moveTo>
                  <a:pt x="628" y="104"/>
                </a:moveTo>
                <a:cubicBezTo>
                  <a:pt x="628" y="104"/>
                  <a:pt x="628" y="104"/>
                  <a:pt x="628" y="104"/>
                </a:cubicBezTo>
                <a:cubicBezTo>
                  <a:pt x="635" y="105"/>
                  <a:pt x="641" y="107"/>
                  <a:pt x="648" y="107"/>
                </a:cubicBezTo>
                <a:cubicBezTo>
                  <a:pt x="648" y="107"/>
                  <a:pt x="648" y="107"/>
                  <a:pt x="648" y="107"/>
                </a:cubicBezTo>
                <a:cubicBezTo>
                  <a:pt x="649" y="107"/>
                  <a:pt x="649" y="107"/>
                  <a:pt x="649" y="107"/>
                </a:cubicBezTo>
                <a:cubicBezTo>
                  <a:pt x="649" y="105"/>
                  <a:pt x="650" y="104"/>
                  <a:pt x="651" y="102"/>
                </a:cubicBezTo>
                <a:cubicBezTo>
                  <a:pt x="651" y="102"/>
                  <a:pt x="651" y="102"/>
                  <a:pt x="651" y="102"/>
                </a:cubicBezTo>
                <a:cubicBezTo>
                  <a:pt x="650" y="102"/>
                  <a:pt x="650" y="102"/>
                  <a:pt x="650" y="102"/>
                </a:cubicBezTo>
                <a:cubicBezTo>
                  <a:pt x="646" y="98"/>
                  <a:pt x="640" y="94"/>
                  <a:pt x="634" y="91"/>
                </a:cubicBezTo>
                <a:cubicBezTo>
                  <a:pt x="633" y="91"/>
                  <a:pt x="633" y="91"/>
                  <a:pt x="633" y="91"/>
                </a:cubicBezTo>
                <a:cubicBezTo>
                  <a:pt x="633" y="92"/>
                  <a:pt x="633" y="92"/>
                  <a:pt x="633" y="92"/>
                </a:cubicBezTo>
                <a:cubicBezTo>
                  <a:pt x="631" y="95"/>
                  <a:pt x="629" y="99"/>
                  <a:pt x="628" y="103"/>
                </a:cubicBezTo>
                <a:lnTo>
                  <a:pt x="628" y="104"/>
                </a:lnTo>
                <a:close/>
                <a:moveTo>
                  <a:pt x="650" y="118"/>
                </a:moveTo>
                <a:cubicBezTo>
                  <a:pt x="651" y="118"/>
                  <a:pt x="651" y="118"/>
                  <a:pt x="651" y="118"/>
                </a:cubicBezTo>
                <a:cubicBezTo>
                  <a:pt x="651" y="118"/>
                  <a:pt x="651" y="118"/>
                  <a:pt x="651" y="118"/>
                </a:cubicBezTo>
                <a:cubicBezTo>
                  <a:pt x="650" y="116"/>
                  <a:pt x="649" y="115"/>
                  <a:pt x="649" y="113"/>
                </a:cubicBezTo>
                <a:cubicBezTo>
                  <a:pt x="648" y="113"/>
                  <a:pt x="648" y="113"/>
                  <a:pt x="648" y="113"/>
                </a:cubicBezTo>
                <a:cubicBezTo>
                  <a:pt x="648" y="113"/>
                  <a:pt x="648" y="113"/>
                  <a:pt x="648" y="113"/>
                </a:cubicBezTo>
                <a:cubicBezTo>
                  <a:pt x="641" y="113"/>
                  <a:pt x="635" y="114"/>
                  <a:pt x="628" y="116"/>
                </a:cubicBezTo>
                <a:cubicBezTo>
                  <a:pt x="628" y="116"/>
                  <a:pt x="628" y="116"/>
                  <a:pt x="628" y="116"/>
                </a:cubicBezTo>
                <a:cubicBezTo>
                  <a:pt x="628" y="117"/>
                  <a:pt x="628" y="117"/>
                  <a:pt x="628" y="117"/>
                </a:cubicBezTo>
                <a:cubicBezTo>
                  <a:pt x="629" y="121"/>
                  <a:pt x="630" y="125"/>
                  <a:pt x="633" y="129"/>
                </a:cubicBezTo>
                <a:cubicBezTo>
                  <a:pt x="633" y="129"/>
                  <a:pt x="633" y="129"/>
                  <a:pt x="633" y="129"/>
                </a:cubicBezTo>
                <a:cubicBezTo>
                  <a:pt x="634" y="129"/>
                  <a:pt x="634" y="129"/>
                  <a:pt x="634" y="129"/>
                </a:cubicBezTo>
                <a:cubicBezTo>
                  <a:pt x="640" y="126"/>
                  <a:pt x="645" y="122"/>
                  <a:pt x="650" y="118"/>
                </a:cubicBezTo>
                <a:close/>
                <a:moveTo>
                  <a:pt x="651" y="942"/>
                </a:moveTo>
                <a:cubicBezTo>
                  <a:pt x="651" y="942"/>
                  <a:pt x="651" y="942"/>
                  <a:pt x="651" y="942"/>
                </a:cubicBezTo>
                <a:cubicBezTo>
                  <a:pt x="651" y="942"/>
                  <a:pt x="651" y="942"/>
                  <a:pt x="651" y="942"/>
                </a:cubicBezTo>
                <a:cubicBezTo>
                  <a:pt x="649" y="942"/>
                  <a:pt x="647" y="942"/>
                  <a:pt x="646" y="942"/>
                </a:cubicBezTo>
                <a:cubicBezTo>
                  <a:pt x="645" y="942"/>
                  <a:pt x="645" y="942"/>
                  <a:pt x="645" y="942"/>
                </a:cubicBezTo>
                <a:cubicBezTo>
                  <a:pt x="645" y="942"/>
                  <a:pt x="645" y="942"/>
                  <a:pt x="645" y="942"/>
                </a:cubicBezTo>
                <a:cubicBezTo>
                  <a:pt x="641" y="946"/>
                  <a:pt x="633" y="951"/>
                  <a:pt x="627" y="952"/>
                </a:cubicBezTo>
                <a:cubicBezTo>
                  <a:pt x="626" y="952"/>
                  <a:pt x="626" y="952"/>
                  <a:pt x="626" y="952"/>
                </a:cubicBezTo>
                <a:cubicBezTo>
                  <a:pt x="627" y="953"/>
                  <a:pt x="627" y="953"/>
                  <a:pt x="627" y="953"/>
                </a:cubicBezTo>
                <a:cubicBezTo>
                  <a:pt x="630" y="956"/>
                  <a:pt x="634" y="958"/>
                  <a:pt x="639" y="959"/>
                </a:cubicBezTo>
                <a:cubicBezTo>
                  <a:pt x="639" y="959"/>
                  <a:pt x="639" y="959"/>
                  <a:pt x="639" y="959"/>
                </a:cubicBezTo>
                <a:cubicBezTo>
                  <a:pt x="639" y="959"/>
                  <a:pt x="639" y="959"/>
                  <a:pt x="639" y="959"/>
                </a:cubicBezTo>
                <a:cubicBezTo>
                  <a:pt x="644" y="957"/>
                  <a:pt x="650" y="950"/>
                  <a:pt x="651" y="942"/>
                </a:cubicBezTo>
                <a:close/>
                <a:moveTo>
                  <a:pt x="694" y="790"/>
                </a:moveTo>
                <a:cubicBezTo>
                  <a:pt x="694" y="789"/>
                  <a:pt x="694" y="789"/>
                  <a:pt x="694" y="789"/>
                </a:cubicBezTo>
                <a:cubicBezTo>
                  <a:pt x="685" y="773"/>
                  <a:pt x="660" y="752"/>
                  <a:pt x="629" y="746"/>
                </a:cubicBezTo>
                <a:cubicBezTo>
                  <a:pt x="627" y="746"/>
                  <a:pt x="627" y="746"/>
                  <a:pt x="627" y="746"/>
                </a:cubicBezTo>
                <a:cubicBezTo>
                  <a:pt x="627" y="747"/>
                  <a:pt x="627" y="747"/>
                  <a:pt x="627" y="747"/>
                </a:cubicBezTo>
                <a:cubicBezTo>
                  <a:pt x="628" y="749"/>
                  <a:pt x="628" y="750"/>
                  <a:pt x="628" y="751"/>
                </a:cubicBezTo>
                <a:cubicBezTo>
                  <a:pt x="628" y="755"/>
                  <a:pt x="627" y="760"/>
                  <a:pt x="625" y="764"/>
                </a:cubicBezTo>
                <a:cubicBezTo>
                  <a:pt x="625" y="765"/>
                  <a:pt x="625" y="765"/>
                  <a:pt x="625" y="765"/>
                </a:cubicBezTo>
                <a:cubicBezTo>
                  <a:pt x="625" y="765"/>
                  <a:pt x="625" y="765"/>
                  <a:pt x="625" y="765"/>
                </a:cubicBezTo>
                <a:cubicBezTo>
                  <a:pt x="642" y="781"/>
                  <a:pt x="660" y="808"/>
                  <a:pt x="663" y="828"/>
                </a:cubicBezTo>
                <a:cubicBezTo>
                  <a:pt x="663" y="830"/>
                  <a:pt x="663" y="830"/>
                  <a:pt x="663" y="830"/>
                </a:cubicBezTo>
                <a:cubicBezTo>
                  <a:pt x="665" y="829"/>
                  <a:pt x="665" y="829"/>
                  <a:pt x="665" y="829"/>
                </a:cubicBezTo>
                <a:cubicBezTo>
                  <a:pt x="678" y="818"/>
                  <a:pt x="688" y="805"/>
                  <a:pt x="694" y="790"/>
                </a:cubicBezTo>
                <a:close/>
                <a:moveTo>
                  <a:pt x="647" y="1032"/>
                </a:moveTo>
                <a:cubicBezTo>
                  <a:pt x="646" y="1032"/>
                  <a:pt x="646" y="1032"/>
                  <a:pt x="646" y="1032"/>
                </a:cubicBezTo>
                <a:cubicBezTo>
                  <a:pt x="645" y="1027"/>
                  <a:pt x="644" y="1023"/>
                  <a:pt x="641" y="1020"/>
                </a:cubicBezTo>
                <a:cubicBezTo>
                  <a:pt x="641" y="1019"/>
                  <a:pt x="641" y="1019"/>
                  <a:pt x="641" y="1019"/>
                </a:cubicBezTo>
                <a:cubicBezTo>
                  <a:pt x="640" y="1020"/>
                  <a:pt x="640" y="1020"/>
                  <a:pt x="640" y="1020"/>
                </a:cubicBezTo>
                <a:cubicBezTo>
                  <a:pt x="634" y="1023"/>
                  <a:pt x="629" y="1026"/>
                  <a:pt x="624" y="1030"/>
                </a:cubicBezTo>
                <a:cubicBezTo>
                  <a:pt x="623" y="1030"/>
                  <a:pt x="623" y="1030"/>
                  <a:pt x="623" y="1030"/>
                </a:cubicBezTo>
                <a:cubicBezTo>
                  <a:pt x="624" y="1031"/>
                  <a:pt x="624" y="1031"/>
                  <a:pt x="624" y="1031"/>
                </a:cubicBezTo>
                <a:cubicBezTo>
                  <a:pt x="625" y="1032"/>
                  <a:pt x="625" y="1034"/>
                  <a:pt x="626" y="1035"/>
                </a:cubicBezTo>
                <a:cubicBezTo>
                  <a:pt x="626" y="1035"/>
                  <a:pt x="626" y="1035"/>
                  <a:pt x="626" y="1035"/>
                </a:cubicBezTo>
                <a:cubicBezTo>
                  <a:pt x="626" y="1035"/>
                  <a:pt x="626" y="1035"/>
                  <a:pt x="626" y="1035"/>
                </a:cubicBezTo>
                <a:cubicBezTo>
                  <a:pt x="633" y="1035"/>
                  <a:pt x="639" y="1034"/>
                  <a:pt x="646" y="1032"/>
                </a:cubicBezTo>
                <a:lnTo>
                  <a:pt x="647" y="1032"/>
                </a:lnTo>
                <a:close/>
                <a:moveTo>
                  <a:pt x="646" y="1045"/>
                </a:moveTo>
                <a:cubicBezTo>
                  <a:pt x="646" y="1045"/>
                  <a:pt x="646" y="1045"/>
                  <a:pt x="646" y="1045"/>
                </a:cubicBezTo>
                <a:cubicBezTo>
                  <a:pt x="639" y="1043"/>
                  <a:pt x="633" y="1042"/>
                  <a:pt x="626" y="1041"/>
                </a:cubicBezTo>
                <a:cubicBezTo>
                  <a:pt x="626" y="1041"/>
                  <a:pt x="626" y="1041"/>
                  <a:pt x="626" y="1041"/>
                </a:cubicBezTo>
                <a:cubicBezTo>
                  <a:pt x="626" y="1042"/>
                  <a:pt x="626" y="1042"/>
                  <a:pt x="626" y="1042"/>
                </a:cubicBezTo>
                <a:cubicBezTo>
                  <a:pt x="625" y="1043"/>
                  <a:pt x="624" y="1045"/>
                  <a:pt x="624" y="1046"/>
                </a:cubicBezTo>
                <a:cubicBezTo>
                  <a:pt x="623" y="1046"/>
                  <a:pt x="623" y="1046"/>
                  <a:pt x="623" y="1046"/>
                </a:cubicBezTo>
                <a:cubicBezTo>
                  <a:pt x="624" y="1047"/>
                  <a:pt x="624" y="1047"/>
                  <a:pt x="624" y="1047"/>
                </a:cubicBezTo>
                <a:cubicBezTo>
                  <a:pt x="629" y="1051"/>
                  <a:pt x="634" y="1054"/>
                  <a:pt x="640" y="1057"/>
                </a:cubicBezTo>
                <a:cubicBezTo>
                  <a:pt x="641" y="1057"/>
                  <a:pt x="641" y="1057"/>
                  <a:pt x="641" y="1057"/>
                </a:cubicBezTo>
                <a:cubicBezTo>
                  <a:pt x="641" y="1057"/>
                  <a:pt x="641" y="1057"/>
                  <a:pt x="641" y="1057"/>
                </a:cubicBezTo>
                <a:cubicBezTo>
                  <a:pt x="644" y="1053"/>
                  <a:pt x="645" y="1049"/>
                  <a:pt x="646" y="1045"/>
                </a:cubicBezTo>
                <a:close/>
                <a:moveTo>
                  <a:pt x="618" y="923"/>
                </a:moveTo>
                <a:cubicBezTo>
                  <a:pt x="618" y="923"/>
                  <a:pt x="618" y="923"/>
                  <a:pt x="618" y="923"/>
                </a:cubicBezTo>
                <a:cubicBezTo>
                  <a:pt x="621" y="927"/>
                  <a:pt x="628" y="932"/>
                  <a:pt x="637" y="934"/>
                </a:cubicBezTo>
                <a:cubicBezTo>
                  <a:pt x="637" y="934"/>
                  <a:pt x="637" y="934"/>
                  <a:pt x="637" y="934"/>
                </a:cubicBezTo>
                <a:cubicBezTo>
                  <a:pt x="637" y="933"/>
                  <a:pt x="637" y="933"/>
                  <a:pt x="637" y="933"/>
                </a:cubicBezTo>
                <a:cubicBezTo>
                  <a:pt x="637" y="933"/>
                  <a:pt x="637" y="933"/>
                  <a:pt x="637" y="932"/>
                </a:cubicBezTo>
                <a:cubicBezTo>
                  <a:pt x="637" y="931"/>
                  <a:pt x="637" y="930"/>
                  <a:pt x="638" y="929"/>
                </a:cubicBezTo>
                <a:cubicBezTo>
                  <a:pt x="638" y="929"/>
                  <a:pt x="638" y="929"/>
                  <a:pt x="638" y="929"/>
                </a:cubicBezTo>
                <a:cubicBezTo>
                  <a:pt x="638" y="928"/>
                  <a:pt x="638" y="928"/>
                  <a:pt x="638" y="928"/>
                </a:cubicBezTo>
                <a:cubicBezTo>
                  <a:pt x="633" y="924"/>
                  <a:pt x="627" y="917"/>
                  <a:pt x="626" y="912"/>
                </a:cubicBezTo>
                <a:cubicBezTo>
                  <a:pt x="626" y="911"/>
                  <a:pt x="626" y="911"/>
                  <a:pt x="626" y="911"/>
                </a:cubicBezTo>
                <a:cubicBezTo>
                  <a:pt x="625" y="912"/>
                  <a:pt x="625" y="912"/>
                  <a:pt x="625" y="912"/>
                </a:cubicBezTo>
                <a:cubicBezTo>
                  <a:pt x="622" y="915"/>
                  <a:pt x="620" y="919"/>
                  <a:pt x="618" y="923"/>
                </a:cubicBezTo>
                <a:close/>
                <a:moveTo>
                  <a:pt x="627" y="946"/>
                </a:moveTo>
                <a:cubicBezTo>
                  <a:pt x="632" y="945"/>
                  <a:pt x="638" y="943"/>
                  <a:pt x="642" y="941"/>
                </a:cubicBezTo>
                <a:cubicBezTo>
                  <a:pt x="642" y="940"/>
                  <a:pt x="642" y="940"/>
                  <a:pt x="642" y="940"/>
                </a:cubicBezTo>
                <a:cubicBezTo>
                  <a:pt x="642" y="940"/>
                  <a:pt x="642" y="940"/>
                  <a:pt x="642" y="940"/>
                </a:cubicBezTo>
                <a:cubicBezTo>
                  <a:pt x="641" y="939"/>
                  <a:pt x="639" y="938"/>
                  <a:pt x="639" y="937"/>
                </a:cubicBezTo>
                <a:cubicBezTo>
                  <a:pt x="639" y="937"/>
                  <a:pt x="639" y="937"/>
                  <a:pt x="639" y="937"/>
                </a:cubicBezTo>
                <a:cubicBezTo>
                  <a:pt x="638" y="937"/>
                  <a:pt x="638" y="937"/>
                  <a:pt x="638" y="937"/>
                </a:cubicBezTo>
                <a:cubicBezTo>
                  <a:pt x="632" y="937"/>
                  <a:pt x="622" y="935"/>
                  <a:pt x="617" y="932"/>
                </a:cubicBezTo>
                <a:cubicBezTo>
                  <a:pt x="617" y="932"/>
                  <a:pt x="617" y="932"/>
                  <a:pt x="617" y="932"/>
                </a:cubicBezTo>
                <a:cubicBezTo>
                  <a:pt x="617" y="933"/>
                  <a:pt x="617" y="933"/>
                  <a:pt x="617" y="933"/>
                </a:cubicBezTo>
                <a:cubicBezTo>
                  <a:pt x="617" y="933"/>
                  <a:pt x="617" y="933"/>
                  <a:pt x="617" y="934"/>
                </a:cubicBezTo>
                <a:cubicBezTo>
                  <a:pt x="617" y="938"/>
                  <a:pt x="618" y="941"/>
                  <a:pt x="620" y="945"/>
                </a:cubicBezTo>
                <a:cubicBezTo>
                  <a:pt x="620" y="945"/>
                  <a:pt x="620" y="945"/>
                  <a:pt x="620" y="945"/>
                </a:cubicBezTo>
                <a:cubicBezTo>
                  <a:pt x="620" y="945"/>
                  <a:pt x="620" y="945"/>
                  <a:pt x="620" y="945"/>
                </a:cubicBezTo>
                <a:cubicBezTo>
                  <a:pt x="622" y="946"/>
                  <a:pt x="625" y="946"/>
                  <a:pt x="627" y="946"/>
                </a:cubicBezTo>
                <a:close/>
                <a:moveTo>
                  <a:pt x="613" y="1024"/>
                </a:moveTo>
                <a:cubicBezTo>
                  <a:pt x="614" y="1024"/>
                  <a:pt x="614" y="1024"/>
                  <a:pt x="614" y="1024"/>
                </a:cubicBezTo>
                <a:cubicBezTo>
                  <a:pt x="615" y="1025"/>
                  <a:pt x="617" y="1025"/>
                  <a:pt x="619" y="1026"/>
                </a:cubicBezTo>
                <a:cubicBezTo>
                  <a:pt x="619" y="1026"/>
                  <a:pt x="619" y="1026"/>
                  <a:pt x="619" y="1026"/>
                </a:cubicBezTo>
                <a:cubicBezTo>
                  <a:pt x="619" y="1026"/>
                  <a:pt x="619" y="1026"/>
                  <a:pt x="619" y="1026"/>
                </a:cubicBezTo>
                <a:cubicBezTo>
                  <a:pt x="624" y="1022"/>
                  <a:pt x="627" y="1016"/>
                  <a:pt x="631" y="1011"/>
                </a:cubicBezTo>
                <a:cubicBezTo>
                  <a:pt x="631" y="1010"/>
                  <a:pt x="631" y="1010"/>
                  <a:pt x="631" y="1010"/>
                </a:cubicBezTo>
                <a:cubicBezTo>
                  <a:pt x="631" y="1010"/>
                  <a:pt x="631" y="1010"/>
                  <a:pt x="631" y="1010"/>
                </a:cubicBezTo>
                <a:cubicBezTo>
                  <a:pt x="627" y="1008"/>
                  <a:pt x="622" y="1006"/>
                  <a:pt x="618" y="1005"/>
                </a:cubicBezTo>
                <a:cubicBezTo>
                  <a:pt x="617" y="1005"/>
                  <a:pt x="617" y="1005"/>
                  <a:pt x="617" y="1005"/>
                </a:cubicBezTo>
                <a:cubicBezTo>
                  <a:pt x="617" y="1006"/>
                  <a:pt x="617" y="1006"/>
                  <a:pt x="617" y="1006"/>
                </a:cubicBezTo>
                <a:cubicBezTo>
                  <a:pt x="615" y="1012"/>
                  <a:pt x="614" y="1018"/>
                  <a:pt x="613" y="1024"/>
                </a:cubicBezTo>
                <a:close/>
                <a:moveTo>
                  <a:pt x="631" y="1066"/>
                </a:moveTo>
                <a:cubicBezTo>
                  <a:pt x="631" y="1066"/>
                  <a:pt x="631" y="1066"/>
                  <a:pt x="631" y="1066"/>
                </a:cubicBezTo>
                <a:cubicBezTo>
                  <a:pt x="627" y="1060"/>
                  <a:pt x="623" y="1055"/>
                  <a:pt x="619" y="1051"/>
                </a:cubicBezTo>
                <a:cubicBezTo>
                  <a:pt x="619" y="1050"/>
                  <a:pt x="619" y="1050"/>
                  <a:pt x="619" y="1050"/>
                </a:cubicBezTo>
                <a:cubicBezTo>
                  <a:pt x="618" y="1051"/>
                  <a:pt x="618" y="1051"/>
                  <a:pt x="618" y="1051"/>
                </a:cubicBezTo>
                <a:cubicBezTo>
                  <a:pt x="617" y="1051"/>
                  <a:pt x="615" y="1052"/>
                  <a:pt x="614" y="1052"/>
                </a:cubicBezTo>
                <a:cubicBezTo>
                  <a:pt x="613" y="1052"/>
                  <a:pt x="613" y="1052"/>
                  <a:pt x="613" y="1052"/>
                </a:cubicBezTo>
                <a:cubicBezTo>
                  <a:pt x="613" y="1053"/>
                  <a:pt x="613" y="1053"/>
                  <a:pt x="613" y="1053"/>
                </a:cubicBezTo>
                <a:cubicBezTo>
                  <a:pt x="614" y="1059"/>
                  <a:pt x="615" y="1065"/>
                  <a:pt x="617" y="1071"/>
                </a:cubicBezTo>
                <a:cubicBezTo>
                  <a:pt x="617" y="1071"/>
                  <a:pt x="617" y="1071"/>
                  <a:pt x="617" y="1071"/>
                </a:cubicBezTo>
                <a:cubicBezTo>
                  <a:pt x="617" y="1071"/>
                  <a:pt x="617" y="1071"/>
                  <a:pt x="617" y="1071"/>
                </a:cubicBezTo>
                <a:cubicBezTo>
                  <a:pt x="622" y="1070"/>
                  <a:pt x="626" y="1069"/>
                  <a:pt x="630" y="1066"/>
                </a:cubicBezTo>
                <a:lnTo>
                  <a:pt x="631" y="1066"/>
                </a:lnTo>
                <a:close/>
                <a:moveTo>
                  <a:pt x="702" y="751"/>
                </a:moveTo>
                <a:cubicBezTo>
                  <a:pt x="702" y="736"/>
                  <a:pt x="699" y="722"/>
                  <a:pt x="693" y="709"/>
                </a:cubicBezTo>
                <a:cubicBezTo>
                  <a:pt x="693" y="708"/>
                  <a:pt x="693" y="708"/>
                  <a:pt x="693" y="708"/>
                </a:cubicBezTo>
                <a:cubicBezTo>
                  <a:pt x="692" y="708"/>
                  <a:pt x="692" y="708"/>
                  <a:pt x="692" y="708"/>
                </a:cubicBezTo>
                <a:cubicBezTo>
                  <a:pt x="686" y="706"/>
                  <a:pt x="677" y="705"/>
                  <a:pt x="669" y="705"/>
                </a:cubicBezTo>
                <a:cubicBezTo>
                  <a:pt x="649" y="705"/>
                  <a:pt x="629" y="710"/>
                  <a:pt x="613" y="719"/>
                </a:cubicBezTo>
                <a:cubicBezTo>
                  <a:pt x="611" y="720"/>
                  <a:pt x="611" y="720"/>
                  <a:pt x="611" y="720"/>
                </a:cubicBezTo>
                <a:cubicBezTo>
                  <a:pt x="612" y="721"/>
                  <a:pt x="612" y="721"/>
                  <a:pt x="612" y="721"/>
                </a:cubicBezTo>
                <a:cubicBezTo>
                  <a:pt x="617" y="725"/>
                  <a:pt x="621" y="730"/>
                  <a:pt x="624" y="735"/>
                </a:cubicBezTo>
                <a:cubicBezTo>
                  <a:pt x="624" y="735"/>
                  <a:pt x="624" y="735"/>
                  <a:pt x="624" y="735"/>
                </a:cubicBezTo>
                <a:cubicBezTo>
                  <a:pt x="625" y="735"/>
                  <a:pt x="625" y="735"/>
                  <a:pt x="625" y="735"/>
                </a:cubicBezTo>
                <a:cubicBezTo>
                  <a:pt x="648" y="736"/>
                  <a:pt x="683" y="744"/>
                  <a:pt x="700" y="756"/>
                </a:cubicBezTo>
                <a:cubicBezTo>
                  <a:pt x="702" y="757"/>
                  <a:pt x="702" y="757"/>
                  <a:pt x="702" y="757"/>
                </a:cubicBezTo>
                <a:cubicBezTo>
                  <a:pt x="702" y="754"/>
                  <a:pt x="702" y="754"/>
                  <a:pt x="702" y="754"/>
                </a:cubicBezTo>
                <a:cubicBezTo>
                  <a:pt x="702" y="753"/>
                  <a:pt x="702" y="752"/>
                  <a:pt x="702" y="751"/>
                </a:cubicBezTo>
                <a:close/>
                <a:moveTo>
                  <a:pt x="693" y="928"/>
                </a:moveTo>
                <a:cubicBezTo>
                  <a:pt x="693" y="928"/>
                  <a:pt x="693" y="929"/>
                  <a:pt x="693" y="929"/>
                </a:cubicBezTo>
                <a:cubicBezTo>
                  <a:pt x="693" y="930"/>
                  <a:pt x="693" y="930"/>
                  <a:pt x="693" y="930"/>
                </a:cubicBezTo>
                <a:cubicBezTo>
                  <a:pt x="692" y="931"/>
                  <a:pt x="691" y="931"/>
                  <a:pt x="690" y="931"/>
                </a:cubicBezTo>
                <a:cubicBezTo>
                  <a:pt x="689" y="932"/>
                  <a:pt x="687" y="932"/>
                  <a:pt x="686" y="933"/>
                </a:cubicBezTo>
                <a:cubicBezTo>
                  <a:pt x="686" y="933"/>
                  <a:pt x="686" y="933"/>
                  <a:pt x="686" y="933"/>
                </a:cubicBezTo>
                <a:cubicBezTo>
                  <a:pt x="686" y="933"/>
                  <a:pt x="686" y="933"/>
                  <a:pt x="686" y="933"/>
                </a:cubicBezTo>
                <a:cubicBezTo>
                  <a:pt x="686" y="934"/>
                  <a:pt x="686" y="935"/>
                  <a:pt x="686" y="936"/>
                </a:cubicBezTo>
                <a:cubicBezTo>
                  <a:pt x="686" y="936"/>
                  <a:pt x="686" y="936"/>
                  <a:pt x="686" y="936"/>
                </a:cubicBezTo>
                <a:cubicBezTo>
                  <a:pt x="686" y="936"/>
                  <a:pt x="686" y="936"/>
                  <a:pt x="686" y="936"/>
                </a:cubicBezTo>
                <a:cubicBezTo>
                  <a:pt x="687" y="937"/>
                  <a:pt x="688" y="937"/>
                  <a:pt x="689" y="938"/>
                </a:cubicBezTo>
                <a:cubicBezTo>
                  <a:pt x="690" y="938"/>
                  <a:pt x="691" y="939"/>
                  <a:pt x="692" y="939"/>
                </a:cubicBezTo>
                <a:cubicBezTo>
                  <a:pt x="692" y="940"/>
                  <a:pt x="692" y="941"/>
                  <a:pt x="691" y="942"/>
                </a:cubicBezTo>
                <a:cubicBezTo>
                  <a:pt x="691" y="942"/>
                  <a:pt x="689" y="942"/>
                  <a:pt x="688" y="942"/>
                </a:cubicBezTo>
                <a:cubicBezTo>
                  <a:pt x="687" y="942"/>
                  <a:pt x="686" y="942"/>
                  <a:pt x="684" y="942"/>
                </a:cubicBezTo>
                <a:cubicBezTo>
                  <a:pt x="684" y="942"/>
                  <a:pt x="684" y="942"/>
                  <a:pt x="684" y="942"/>
                </a:cubicBezTo>
                <a:cubicBezTo>
                  <a:pt x="684" y="943"/>
                  <a:pt x="684" y="943"/>
                  <a:pt x="684" y="943"/>
                </a:cubicBezTo>
                <a:cubicBezTo>
                  <a:pt x="684" y="943"/>
                  <a:pt x="684" y="944"/>
                  <a:pt x="683" y="945"/>
                </a:cubicBezTo>
                <a:cubicBezTo>
                  <a:pt x="683" y="945"/>
                  <a:pt x="683" y="945"/>
                  <a:pt x="683" y="945"/>
                </a:cubicBezTo>
                <a:cubicBezTo>
                  <a:pt x="683" y="945"/>
                  <a:pt x="683" y="945"/>
                  <a:pt x="683" y="945"/>
                </a:cubicBezTo>
                <a:cubicBezTo>
                  <a:pt x="684" y="946"/>
                  <a:pt x="685" y="947"/>
                  <a:pt x="686" y="948"/>
                </a:cubicBezTo>
                <a:cubicBezTo>
                  <a:pt x="687" y="949"/>
                  <a:pt x="687" y="949"/>
                  <a:pt x="688" y="950"/>
                </a:cubicBezTo>
                <a:cubicBezTo>
                  <a:pt x="688" y="951"/>
                  <a:pt x="687" y="951"/>
                  <a:pt x="687" y="952"/>
                </a:cubicBezTo>
                <a:cubicBezTo>
                  <a:pt x="686" y="952"/>
                  <a:pt x="685" y="952"/>
                  <a:pt x="684" y="952"/>
                </a:cubicBezTo>
                <a:cubicBezTo>
                  <a:pt x="682" y="951"/>
                  <a:pt x="681" y="951"/>
                  <a:pt x="680" y="951"/>
                </a:cubicBezTo>
                <a:cubicBezTo>
                  <a:pt x="680" y="951"/>
                  <a:pt x="680" y="951"/>
                  <a:pt x="680" y="951"/>
                </a:cubicBezTo>
                <a:cubicBezTo>
                  <a:pt x="679" y="951"/>
                  <a:pt x="679" y="951"/>
                  <a:pt x="679" y="951"/>
                </a:cubicBezTo>
                <a:cubicBezTo>
                  <a:pt x="679" y="952"/>
                  <a:pt x="678" y="953"/>
                  <a:pt x="678" y="953"/>
                </a:cubicBezTo>
                <a:cubicBezTo>
                  <a:pt x="677" y="953"/>
                  <a:pt x="677" y="953"/>
                  <a:pt x="677" y="953"/>
                </a:cubicBezTo>
                <a:cubicBezTo>
                  <a:pt x="678" y="954"/>
                  <a:pt x="678" y="954"/>
                  <a:pt x="678" y="954"/>
                </a:cubicBezTo>
                <a:cubicBezTo>
                  <a:pt x="678" y="955"/>
                  <a:pt x="679" y="956"/>
                  <a:pt x="679" y="957"/>
                </a:cubicBezTo>
                <a:cubicBezTo>
                  <a:pt x="680" y="958"/>
                  <a:pt x="680" y="959"/>
                  <a:pt x="681" y="959"/>
                </a:cubicBezTo>
                <a:cubicBezTo>
                  <a:pt x="680" y="960"/>
                  <a:pt x="679" y="960"/>
                  <a:pt x="679" y="961"/>
                </a:cubicBezTo>
                <a:cubicBezTo>
                  <a:pt x="678" y="961"/>
                  <a:pt x="677" y="960"/>
                  <a:pt x="676" y="960"/>
                </a:cubicBezTo>
                <a:cubicBezTo>
                  <a:pt x="675" y="959"/>
                  <a:pt x="674" y="958"/>
                  <a:pt x="672" y="958"/>
                </a:cubicBezTo>
                <a:cubicBezTo>
                  <a:pt x="672" y="958"/>
                  <a:pt x="672" y="958"/>
                  <a:pt x="672" y="958"/>
                </a:cubicBezTo>
                <a:cubicBezTo>
                  <a:pt x="672" y="958"/>
                  <a:pt x="672" y="958"/>
                  <a:pt x="672" y="958"/>
                </a:cubicBezTo>
                <a:cubicBezTo>
                  <a:pt x="671" y="959"/>
                  <a:pt x="671" y="959"/>
                  <a:pt x="670" y="960"/>
                </a:cubicBezTo>
                <a:cubicBezTo>
                  <a:pt x="670" y="960"/>
                  <a:pt x="670" y="960"/>
                  <a:pt x="670" y="960"/>
                </a:cubicBezTo>
                <a:cubicBezTo>
                  <a:pt x="670" y="960"/>
                  <a:pt x="670" y="960"/>
                  <a:pt x="670" y="960"/>
                </a:cubicBezTo>
                <a:cubicBezTo>
                  <a:pt x="670" y="961"/>
                  <a:pt x="670" y="962"/>
                  <a:pt x="670" y="964"/>
                </a:cubicBezTo>
                <a:cubicBezTo>
                  <a:pt x="670" y="965"/>
                  <a:pt x="671" y="965"/>
                  <a:pt x="671" y="966"/>
                </a:cubicBezTo>
                <a:cubicBezTo>
                  <a:pt x="670" y="967"/>
                  <a:pt x="669" y="967"/>
                  <a:pt x="668" y="967"/>
                </a:cubicBezTo>
                <a:cubicBezTo>
                  <a:pt x="668" y="967"/>
                  <a:pt x="667" y="966"/>
                  <a:pt x="666" y="966"/>
                </a:cubicBezTo>
                <a:cubicBezTo>
                  <a:pt x="665" y="965"/>
                  <a:pt x="664" y="964"/>
                  <a:pt x="663" y="963"/>
                </a:cubicBezTo>
                <a:cubicBezTo>
                  <a:pt x="663" y="963"/>
                  <a:pt x="663" y="963"/>
                  <a:pt x="663" y="963"/>
                </a:cubicBezTo>
                <a:cubicBezTo>
                  <a:pt x="663" y="963"/>
                  <a:pt x="663" y="963"/>
                  <a:pt x="663" y="963"/>
                </a:cubicBezTo>
                <a:cubicBezTo>
                  <a:pt x="662" y="963"/>
                  <a:pt x="661" y="964"/>
                  <a:pt x="660" y="964"/>
                </a:cubicBezTo>
                <a:cubicBezTo>
                  <a:pt x="660" y="964"/>
                  <a:pt x="660" y="964"/>
                  <a:pt x="660" y="964"/>
                </a:cubicBezTo>
                <a:cubicBezTo>
                  <a:pt x="660" y="964"/>
                  <a:pt x="660" y="964"/>
                  <a:pt x="660" y="964"/>
                </a:cubicBezTo>
                <a:cubicBezTo>
                  <a:pt x="660" y="965"/>
                  <a:pt x="660" y="967"/>
                  <a:pt x="659" y="968"/>
                </a:cubicBezTo>
                <a:cubicBezTo>
                  <a:pt x="659" y="969"/>
                  <a:pt x="659" y="970"/>
                  <a:pt x="659" y="971"/>
                </a:cubicBezTo>
                <a:cubicBezTo>
                  <a:pt x="658" y="971"/>
                  <a:pt x="657" y="971"/>
                  <a:pt x="657" y="971"/>
                </a:cubicBezTo>
                <a:cubicBezTo>
                  <a:pt x="656" y="970"/>
                  <a:pt x="656" y="969"/>
                  <a:pt x="655" y="969"/>
                </a:cubicBezTo>
                <a:cubicBezTo>
                  <a:pt x="654" y="968"/>
                  <a:pt x="654" y="966"/>
                  <a:pt x="653" y="966"/>
                </a:cubicBezTo>
                <a:cubicBezTo>
                  <a:pt x="653" y="965"/>
                  <a:pt x="653" y="965"/>
                  <a:pt x="653" y="965"/>
                </a:cubicBezTo>
                <a:cubicBezTo>
                  <a:pt x="653" y="965"/>
                  <a:pt x="653" y="965"/>
                  <a:pt x="653" y="965"/>
                </a:cubicBezTo>
                <a:cubicBezTo>
                  <a:pt x="652" y="965"/>
                  <a:pt x="651" y="966"/>
                  <a:pt x="650" y="966"/>
                </a:cubicBezTo>
                <a:cubicBezTo>
                  <a:pt x="649" y="966"/>
                  <a:pt x="649" y="966"/>
                  <a:pt x="649" y="966"/>
                </a:cubicBezTo>
                <a:cubicBezTo>
                  <a:pt x="649" y="966"/>
                  <a:pt x="649" y="966"/>
                  <a:pt x="649" y="966"/>
                </a:cubicBezTo>
                <a:cubicBezTo>
                  <a:pt x="649" y="967"/>
                  <a:pt x="648" y="968"/>
                  <a:pt x="648" y="969"/>
                </a:cubicBezTo>
                <a:cubicBezTo>
                  <a:pt x="647" y="970"/>
                  <a:pt x="647" y="971"/>
                  <a:pt x="647" y="972"/>
                </a:cubicBezTo>
                <a:cubicBezTo>
                  <a:pt x="646" y="972"/>
                  <a:pt x="645" y="971"/>
                  <a:pt x="644" y="971"/>
                </a:cubicBezTo>
                <a:cubicBezTo>
                  <a:pt x="644" y="971"/>
                  <a:pt x="643" y="970"/>
                  <a:pt x="643" y="969"/>
                </a:cubicBezTo>
                <a:cubicBezTo>
                  <a:pt x="643" y="967"/>
                  <a:pt x="643" y="966"/>
                  <a:pt x="642" y="965"/>
                </a:cubicBezTo>
                <a:cubicBezTo>
                  <a:pt x="642" y="965"/>
                  <a:pt x="642" y="965"/>
                  <a:pt x="642" y="965"/>
                </a:cubicBezTo>
                <a:cubicBezTo>
                  <a:pt x="642" y="965"/>
                  <a:pt x="642" y="965"/>
                  <a:pt x="642" y="965"/>
                </a:cubicBezTo>
                <a:cubicBezTo>
                  <a:pt x="641" y="965"/>
                  <a:pt x="640" y="965"/>
                  <a:pt x="639" y="964"/>
                </a:cubicBezTo>
                <a:cubicBezTo>
                  <a:pt x="639" y="964"/>
                  <a:pt x="639" y="964"/>
                  <a:pt x="639" y="964"/>
                </a:cubicBezTo>
                <a:cubicBezTo>
                  <a:pt x="639" y="965"/>
                  <a:pt x="639" y="965"/>
                  <a:pt x="639" y="965"/>
                </a:cubicBezTo>
                <a:cubicBezTo>
                  <a:pt x="638" y="965"/>
                  <a:pt x="637" y="966"/>
                  <a:pt x="636" y="967"/>
                </a:cubicBezTo>
                <a:cubicBezTo>
                  <a:pt x="636" y="968"/>
                  <a:pt x="635" y="969"/>
                  <a:pt x="634" y="969"/>
                </a:cubicBezTo>
                <a:cubicBezTo>
                  <a:pt x="634" y="969"/>
                  <a:pt x="633" y="969"/>
                  <a:pt x="632" y="969"/>
                </a:cubicBezTo>
                <a:cubicBezTo>
                  <a:pt x="632" y="968"/>
                  <a:pt x="632" y="967"/>
                  <a:pt x="632" y="966"/>
                </a:cubicBezTo>
                <a:cubicBezTo>
                  <a:pt x="632" y="965"/>
                  <a:pt x="632" y="963"/>
                  <a:pt x="632" y="962"/>
                </a:cubicBezTo>
                <a:cubicBezTo>
                  <a:pt x="632" y="962"/>
                  <a:pt x="632" y="962"/>
                  <a:pt x="632" y="962"/>
                </a:cubicBezTo>
                <a:cubicBezTo>
                  <a:pt x="632" y="962"/>
                  <a:pt x="632" y="962"/>
                  <a:pt x="632" y="962"/>
                </a:cubicBezTo>
                <a:cubicBezTo>
                  <a:pt x="631" y="962"/>
                  <a:pt x="630" y="961"/>
                  <a:pt x="629" y="961"/>
                </a:cubicBezTo>
                <a:cubicBezTo>
                  <a:pt x="629" y="961"/>
                  <a:pt x="629" y="961"/>
                  <a:pt x="629" y="961"/>
                </a:cubicBezTo>
                <a:cubicBezTo>
                  <a:pt x="629" y="961"/>
                  <a:pt x="629" y="961"/>
                  <a:pt x="629" y="961"/>
                </a:cubicBezTo>
                <a:cubicBezTo>
                  <a:pt x="628" y="961"/>
                  <a:pt x="627" y="962"/>
                  <a:pt x="626" y="963"/>
                </a:cubicBezTo>
                <a:cubicBezTo>
                  <a:pt x="625" y="963"/>
                  <a:pt x="624" y="964"/>
                  <a:pt x="623" y="964"/>
                </a:cubicBezTo>
                <a:cubicBezTo>
                  <a:pt x="622" y="964"/>
                  <a:pt x="622" y="963"/>
                  <a:pt x="621" y="963"/>
                </a:cubicBezTo>
                <a:cubicBezTo>
                  <a:pt x="621" y="962"/>
                  <a:pt x="622" y="961"/>
                  <a:pt x="622" y="960"/>
                </a:cubicBezTo>
                <a:cubicBezTo>
                  <a:pt x="623" y="959"/>
                  <a:pt x="623" y="958"/>
                  <a:pt x="623" y="957"/>
                </a:cubicBezTo>
                <a:cubicBezTo>
                  <a:pt x="623" y="957"/>
                  <a:pt x="623" y="957"/>
                  <a:pt x="623" y="957"/>
                </a:cubicBezTo>
                <a:cubicBezTo>
                  <a:pt x="623" y="956"/>
                  <a:pt x="623" y="956"/>
                  <a:pt x="623" y="956"/>
                </a:cubicBezTo>
                <a:cubicBezTo>
                  <a:pt x="623" y="956"/>
                  <a:pt x="622" y="955"/>
                  <a:pt x="621" y="954"/>
                </a:cubicBezTo>
                <a:cubicBezTo>
                  <a:pt x="621" y="954"/>
                  <a:pt x="621" y="954"/>
                  <a:pt x="621" y="954"/>
                </a:cubicBezTo>
                <a:cubicBezTo>
                  <a:pt x="621" y="954"/>
                  <a:pt x="621" y="954"/>
                  <a:pt x="621" y="954"/>
                </a:cubicBezTo>
                <a:cubicBezTo>
                  <a:pt x="620" y="955"/>
                  <a:pt x="618" y="955"/>
                  <a:pt x="617" y="955"/>
                </a:cubicBezTo>
                <a:cubicBezTo>
                  <a:pt x="616" y="956"/>
                  <a:pt x="615" y="956"/>
                  <a:pt x="614" y="956"/>
                </a:cubicBezTo>
                <a:cubicBezTo>
                  <a:pt x="614" y="956"/>
                  <a:pt x="613" y="955"/>
                  <a:pt x="613" y="954"/>
                </a:cubicBezTo>
                <a:cubicBezTo>
                  <a:pt x="613" y="954"/>
                  <a:pt x="614" y="953"/>
                  <a:pt x="614" y="952"/>
                </a:cubicBezTo>
                <a:cubicBezTo>
                  <a:pt x="615" y="951"/>
                  <a:pt x="616" y="950"/>
                  <a:pt x="617" y="949"/>
                </a:cubicBezTo>
                <a:cubicBezTo>
                  <a:pt x="617" y="949"/>
                  <a:pt x="617" y="949"/>
                  <a:pt x="617" y="949"/>
                </a:cubicBezTo>
                <a:cubicBezTo>
                  <a:pt x="617" y="949"/>
                  <a:pt x="617" y="949"/>
                  <a:pt x="617" y="949"/>
                </a:cubicBezTo>
                <a:cubicBezTo>
                  <a:pt x="616" y="948"/>
                  <a:pt x="616" y="947"/>
                  <a:pt x="615" y="947"/>
                </a:cubicBezTo>
                <a:cubicBezTo>
                  <a:pt x="615" y="946"/>
                  <a:pt x="615" y="946"/>
                  <a:pt x="615" y="946"/>
                </a:cubicBezTo>
                <a:cubicBezTo>
                  <a:pt x="615" y="946"/>
                  <a:pt x="615" y="946"/>
                  <a:pt x="615" y="946"/>
                </a:cubicBezTo>
                <a:cubicBezTo>
                  <a:pt x="614" y="946"/>
                  <a:pt x="612" y="946"/>
                  <a:pt x="611" y="946"/>
                </a:cubicBezTo>
                <a:cubicBezTo>
                  <a:pt x="610" y="946"/>
                  <a:pt x="609" y="947"/>
                  <a:pt x="608" y="947"/>
                </a:cubicBezTo>
                <a:cubicBezTo>
                  <a:pt x="608" y="946"/>
                  <a:pt x="607" y="945"/>
                  <a:pt x="607" y="944"/>
                </a:cubicBezTo>
                <a:cubicBezTo>
                  <a:pt x="608" y="944"/>
                  <a:pt x="608" y="943"/>
                  <a:pt x="609" y="943"/>
                </a:cubicBezTo>
                <a:cubicBezTo>
                  <a:pt x="610" y="942"/>
                  <a:pt x="612" y="941"/>
                  <a:pt x="612" y="940"/>
                </a:cubicBezTo>
                <a:cubicBezTo>
                  <a:pt x="613" y="940"/>
                  <a:pt x="613" y="940"/>
                  <a:pt x="613" y="940"/>
                </a:cubicBezTo>
                <a:cubicBezTo>
                  <a:pt x="613" y="940"/>
                  <a:pt x="613" y="940"/>
                  <a:pt x="613" y="940"/>
                </a:cubicBezTo>
                <a:cubicBezTo>
                  <a:pt x="612" y="939"/>
                  <a:pt x="612" y="938"/>
                  <a:pt x="612" y="937"/>
                </a:cubicBezTo>
                <a:cubicBezTo>
                  <a:pt x="612" y="937"/>
                  <a:pt x="612" y="937"/>
                  <a:pt x="612" y="937"/>
                </a:cubicBezTo>
                <a:cubicBezTo>
                  <a:pt x="612" y="937"/>
                  <a:pt x="612" y="937"/>
                  <a:pt x="612" y="937"/>
                </a:cubicBezTo>
                <a:cubicBezTo>
                  <a:pt x="611" y="937"/>
                  <a:pt x="609" y="936"/>
                  <a:pt x="608" y="936"/>
                </a:cubicBezTo>
                <a:cubicBezTo>
                  <a:pt x="607" y="936"/>
                  <a:pt x="606" y="936"/>
                  <a:pt x="605" y="935"/>
                </a:cubicBezTo>
                <a:cubicBezTo>
                  <a:pt x="605" y="935"/>
                  <a:pt x="605" y="935"/>
                  <a:pt x="605" y="934"/>
                </a:cubicBezTo>
                <a:cubicBezTo>
                  <a:pt x="605" y="934"/>
                  <a:pt x="605" y="933"/>
                  <a:pt x="605" y="933"/>
                </a:cubicBezTo>
                <a:cubicBezTo>
                  <a:pt x="606" y="933"/>
                  <a:pt x="607" y="932"/>
                  <a:pt x="608" y="932"/>
                </a:cubicBezTo>
                <a:cubicBezTo>
                  <a:pt x="609" y="932"/>
                  <a:pt x="610" y="931"/>
                  <a:pt x="611" y="931"/>
                </a:cubicBezTo>
                <a:cubicBezTo>
                  <a:pt x="611" y="931"/>
                  <a:pt x="611" y="931"/>
                  <a:pt x="611" y="931"/>
                </a:cubicBezTo>
                <a:cubicBezTo>
                  <a:pt x="611" y="930"/>
                  <a:pt x="611" y="930"/>
                  <a:pt x="611" y="930"/>
                </a:cubicBezTo>
                <a:cubicBezTo>
                  <a:pt x="611" y="930"/>
                  <a:pt x="612" y="929"/>
                  <a:pt x="612" y="928"/>
                </a:cubicBezTo>
                <a:cubicBezTo>
                  <a:pt x="612" y="927"/>
                  <a:pt x="612" y="927"/>
                  <a:pt x="612" y="927"/>
                </a:cubicBezTo>
                <a:cubicBezTo>
                  <a:pt x="612" y="927"/>
                  <a:pt x="612" y="927"/>
                  <a:pt x="612" y="927"/>
                </a:cubicBezTo>
                <a:cubicBezTo>
                  <a:pt x="611" y="927"/>
                  <a:pt x="609" y="926"/>
                  <a:pt x="608" y="925"/>
                </a:cubicBezTo>
                <a:cubicBezTo>
                  <a:pt x="607" y="925"/>
                  <a:pt x="606" y="925"/>
                  <a:pt x="606" y="924"/>
                </a:cubicBezTo>
                <a:cubicBezTo>
                  <a:pt x="606" y="923"/>
                  <a:pt x="606" y="923"/>
                  <a:pt x="606" y="922"/>
                </a:cubicBezTo>
                <a:cubicBezTo>
                  <a:pt x="607" y="922"/>
                  <a:pt x="608" y="922"/>
                  <a:pt x="609" y="921"/>
                </a:cubicBezTo>
                <a:cubicBezTo>
                  <a:pt x="611" y="921"/>
                  <a:pt x="612" y="921"/>
                  <a:pt x="613" y="921"/>
                </a:cubicBezTo>
                <a:cubicBezTo>
                  <a:pt x="613" y="921"/>
                  <a:pt x="613" y="921"/>
                  <a:pt x="613" y="921"/>
                </a:cubicBezTo>
                <a:cubicBezTo>
                  <a:pt x="613" y="921"/>
                  <a:pt x="613" y="921"/>
                  <a:pt x="613" y="921"/>
                </a:cubicBezTo>
                <a:cubicBezTo>
                  <a:pt x="614" y="920"/>
                  <a:pt x="614" y="919"/>
                  <a:pt x="614" y="918"/>
                </a:cubicBezTo>
                <a:cubicBezTo>
                  <a:pt x="615" y="918"/>
                  <a:pt x="615" y="918"/>
                  <a:pt x="615" y="918"/>
                </a:cubicBezTo>
                <a:cubicBezTo>
                  <a:pt x="614" y="918"/>
                  <a:pt x="614" y="918"/>
                  <a:pt x="614" y="918"/>
                </a:cubicBezTo>
                <a:cubicBezTo>
                  <a:pt x="614" y="917"/>
                  <a:pt x="613" y="916"/>
                  <a:pt x="612" y="915"/>
                </a:cubicBezTo>
                <a:cubicBezTo>
                  <a:pt x="611" y="915"/>
                  <a:pt x="610" y="914"/>
                  <a:pt x="610" y="913"/>
                </a:cubicBezTo>
                <a:cubicBezTo>
                  <a:pt x="610" y="913"/>
                  <a:pt x="610" y="912"/>
                  <a:pt x="611" y="911"/>
                </a:cubicBezTo>
                <a:cubicBezTo>
                  <a:pt x="612" y="911"/>
                  <a:pt x="613" y="912"/>
                  <a:pt x="614" y="912"/>
                </a:cubicBezTo>
                <a:cubicBezTo>
                  <a:pt x="615" y="912"/>
                  <a:pt x="617" y="912"/>
                  <a:pt x="618" y="912"/>
                </a:cubicBezTo>
                <a:cubicBezTo>
                  <a:pt x="618" y="912"/>
                  <a:pt x="618" y="912"/>
                  <a:pt x="618" y="912"/>
                </a:cubicBezTo>
                <a:cubicBezTo>
                  <a:pt x="618" y="912"/>
                  <a:pt x="618" y="912"/>
                  <a:pt x="618" y="912"/>
                </a:cubicBezTo>
                <a:cubicBezTo>
                  <a:pt x="619" y="912"/>
                  <a:pt x="619" y="911"/>
                  <a:pt x="620" y="910"/>
                </a:cubicBezTo>
                <a:cubicBezTo>
                  <a:pt x="620" y="910"/>
                  <a:pt x="620" y="910"/>
                  <a:pt x="620" y="910"/>
                </a:cubicBezTo>
                <a:cubicBezTo>
                  <a:pt x="620" y="910"/>
                  <a:pt x="620" y="910"/>
                  <a:pt x="620" y="910"/>
                </a:cubicBezTo>
                <a:cubicBezTo>
                  <a:pt x="620" y="909"/>
                  <a:pt x="619" y="908"/>
                  <a:pt x="618" y="907"/>
                </a:cubicBezTo>
                <a:cubicBezTo>
                  <a:pt x="618" y="906"/>
                  <a:pt x="617" y="905"/>
                  <a:pt x="617" y="904"/>
                </a:cubicBezTo>
                <a:cubicBezTo>
                  <a:pt x="618" y="904"/>
                  <a:pt x="618" y="903"/>
                  <a:pt x="619" y="902"/>
                </a:cubicBezTo>
                <a:cubicBezTo>
                  <a:pt x="620" y="903"/>
                  <a:pt x="621" y="903"/>
                  <a:pt x="622" y="904"/>
                </a:cubicBezTo>
                <a:cubicBezTo>
                  <a:pt x="623" y="904"/>
                  <a:pt x="624" y="905"/>
                  <a:pt x="625" y="905"/>
                </a:cubicBezTo>
                <a:cubicBezTo>
                  <a:pt x="625" y="905"/>
                  <a:pt x="625" y="905"/>
                  <a:pt x="625" y="905"/>
                </a:cubicBezTo>
                <a:cubicBezTo>
                  <a:pt x="625" y="905"/>
                  <a:pt x="625" y="905"/>
                  <a:pt x="625" y="905"/>
                </a:cubicBezTo>
                <a:cubicBezTo>
                  <a:pt x="626" y="905"/>
                  <a:pt x="627" y="904"/>
                  <a:pt x="628" y="904"/>
                </a:cubicBezTo>
                <a:cubicBezTo>
                  <a:pt x="628" y="904"/>
                  <a:pt x="628" y="904"/>
                  <a:pt x="628" y="904"/>
                </a:cubicBezTo>
                <a:cubicBezTo>
                  <a:pt x="628" y="903"/>
                  <a:pt x="628" y="903"/>
                  <a:pt x="628" y="903"/>
                </a:cubicBezTo>
                <a:cubicBezTo>
                  <a:pt x="628" y="902"/>
                  <a:pt x="628" y="901"/>
                  <a:pt x="627" y="900"/>
                </a:cubicBezTo>
                <a:cubicBezTo>
                  <a:pt x="627" y="899"/>
                  <a:pt x="627" y="898"/>
                  <a:pt x="627" y="897"/>
                </a:cubicBezTo>
                <a:cubicBezTo>
                  <a:pt x="628" y="897"/>
                  <a:pt x="628" y="896"/>
                  <a:pt x="629" y="896"/>
                </a:cubicBezTo>
                <a:cubicBezTo>
                  <a:pt x="630" y="896"/>
                  <a:pt x="631" y="897"/>
                  <a:pt x="631" y="898"/>
                </a:cubicBezTo>
                <a:cubicBezTo>
                  <a:pt x="632" y="899"/>
                  <a:pt x="633" y="900"/>
                  <a:pt x="634" y="900"/>
                </a:cubicBezTo>
                <a:cubicBezTo>
                  <a:pt x="634" y="900"/>
                  <a:pt x="634" y="900"/>
                  <a:pt x="634" y="900"/>
                </a:cubicBezTo>
                <a:cubicBezTo>
                  <a:pt x="635" y="900"/>
                  <a:pt x="635" y="900"/>
                  <a:pt x="635" y="900"/>
                </a:cubicBezTo>
                <a:cubicBezTo>
                  <a:pt x="636" y="900"/>
                  <a:pt x="636" y="900"/>
                  <a:pt x="637" y="899"/>
                </a:cubicBezTo>
                <a:cubicBezTo>
                  <a:pt x="638" y="899"/>
                  <a:pt x="638" y="899"/>
                  <a:pt x="638" y="899"/>
                </a:cubicBezTo>
                <a:cubicBezTo>
                  <a:pt x="638" y="899"/>
                  <a:pt x="638" y="899"/>
                  <a:pt x="638" y="899"/>
                </a:cubicBezTo>
                <a:cubicBezTo>
                  <a:pt x="638" y="898"/>
                  <a:pt x="638" y="897"/>
                  <a:pt x="638" y="896"/>
                </a:cubicBezTo>
                <a:cubicBezTo>
                  <a:pt x="638" y="895"/>
                  <a:pt x="638" y="894"/>
                  <a:pt x="638" y="893"/>
                </a:cubicBezTo>
                <a:cubicBezTo>
                  <a:pt x="639" y="893"/>
                  <a:pt x="640" y="892"/>
                  <a:pt x="641" y="892"/>
                </a:cubicBezTo>
                <a:cubicBezTo>
                  <a:pt x="642" y="893"/>
                  <a:pt x="642" y="894"/>
                  <a:pt x="643" y="895"/>
                </a:cubicBezTo>
                <a:cubicBezTo>
                  <a:pt x="643" y="896"/>
                  <a:pt x="644" y="897"/>
                  <a:pt x="645" y="898"/>
                </a:cubicBezTo>
                <a:cubicBezTo>
                  <a:pt x="645" y="898"/>
                  <a:pt x="645" y="898"/>
                  <a:pt x="645" y="898"/>
                </a:cubicBezTo>
                <a:cubicBezTo>
                  <a:pt x="645" y="898"/>
                  <a:pt x="645" y="898"/>
                  <a:pt x="645" y="898"/>
                </a:cubicBezTo>
                <a:cubicBezTo>
                  <a:pt x="646" y="898"/>
                  <a:pt x="647" y="898"/>
                  <a:pt x="648" y="898"/>
                </a:cubicBezTo>
                <a:cubicBezTo>
                  <a:pt x="648" y="898"/>
                  <a:pt x="648" y="898"/>
                  <a:pt x="648" y="898"/>
                </a:cubicBezTo>
                <a:cubicBezTo>
                  <a:pt x="648" y="898"/>
                  <a:pt x="648" y="898"/>
                  <a:pt x="648" y="898"/>
                </a:cubicBezTo>
                <a:cubicBezTo>
                  <a:pt x="649" y="897"/>
                  <a:pt x="649" y="895"/>
                  <a:pt x="650" y="894"/>
                </a:cubicBezTo>
                <a:cubicBezTo>
                  <a:pt x="650" y="893"/>
                  <a:pt x="651" y="893"/>
                  <a:pt x="651" y="892"/>
                </a:cubicBezTo>
                <a:cubicBezTo>
                  <a:pt x="652" y="892"/>
                  <a:pt x="653" y="892"/>
                  <a:pt x="654" y="892"/>
                </a:cubicBezTo>
                <a:cubicBezTo>
                  <a:pt x="654" y="893"/>
                  <a:pt x="654" y="894"/>
                  <a:pt x="654" y="895"/>
                </a:cubicBezTo>
                <a:cubicBezTo>
                  <a:pt x="655" y="896"/>
                  <a:pt x="655" y="897"/>
                  <a:pt x="655" y="898"/>
                </a:cubicBezTo>
                <a:cubicBezTo>
                  <a:pt x="655" y="898"/>
                  <a:pt x="655" y="898"/>
                  <a:pt x="655" y="898"/>
                </a:cubicBezTo>
                <a:cubicBezTo>
                  <a:pt x="656" y="898"/>
                  <a:pt x="656" y="898"/>
                  <a:pt x="656" y="898"/>
                </a:cubicBezTo>
                <a:cubicBezTo>
                  <a:pt x="656" y="899"/>
                  <a:pt x="657" y="899"/>
                  <a:pt x="658" y="899"/>
                </a:cubicBezTo>
                <a:cubicBezTo>
                  <a:pt x="659" y="899"/>
                  <a:pt x="659" y="899"/>
                  <a:pt x="659" y="899"/>
                </a:cubicBezTo>
                <a:cubicBezTo>
                  <a:pt x="659" y="899"/>
                  <a:pt x="659" y="899"/>
                  <a:pt x="659" y="899"/>
                </a:cubicBezTo>
                <a:cubicBezTo>
                  <a:pt x="660" y="898"/>
                  <a:pt x="661" y="897"/>
                  <a:pt x="661" y="896"/>
                </a:cubicBezTo>
                <a:cubicBezTo>
                  <a:pt x="662" y="895"/>
                  <a:pt x="663" y="895"/>
                  <a:pt x="663" y="894"/>
                </a:cubicBezTo>
                <a:cubicBezTo>
                  <a:pt x="664" y="894"/>
                  <a:pt x="665" y="894"/>
                  <a:pt x="666" y="895"/>
                </a:cubicBezTo>
                <a:cubicBezTo>
                  <a:pt x="666" y="896"/>
                  <a:pt x="666" y="897"/>
                  <a:pt x="666" y="898"/>
                </a:cubicBezTo>
                <a:cubicBezTo>
                  <a:pt x="665" y="899"/>
                  <a:pt x="665" y="900"/>
                  <a:pt x="665" y="901"/>
                </a:cubicBezTo>
                <a:cubicBezTo>
                  <a:pt x="665" y="901"/>
                  <a:pt x="665" y="901"/>
                  <a:pt x="665" y="901"/>
                </a:cubicBezTo>
                <a:cubicBezTo>
                  <a:pt x="666" y="901"/>
                  <a:pt x="666" y="901"/>
                  <a:pt x="666" y="901"/>
                </a:cubicBezTo>
                <a:cubicBezTo>
                  <a:pt x="666" y="902"/>
                  <a:pt x="667" y="902"/>
                  <a:pt x="668" y="903"/>
                </a:cubicBezTo>
                <a:cubicBezTo>
                  <a:pt x="668" y="903"/>
                  <a:pt x="668" y="903"/>
                  <a:pt x="668" y="903"/>
                </a:cubicBezTo>
                <a:cubicBezTo>
                  <a:pt x="669" y="903"/>
                  <a:pt x="669" y="903"/>
                  <a:pt x="669" y="903"/>
                </a:cubicBezTo>
                <a:cubicBezTo>
                  <a:pt x="670" y="902"/>
                  <a:pt x="671" y="901"/>
                  <a:pt x="672" y="901"/>
                </a:cubicBezTo>
                <a:cubicBezTo>
                  <a:pt x="673" y="900"/>
                  <a:pt x="674" y="900"/>
                  <a:pt x="674" y="899"/>
                </a:cubicBezTo>
                <a:cubicBezTo>
                  <a:pt x="675" y="900"/>
                  <a:pt x="676" y="900"/>
                  <a:pt x="677" y="901"/>
                </a:cubicBezTo>
                <a:cubicBezTo>
                  <a:pt x="676" y="901"/>
                  <a:pt x="676" y="902"/>
                  <a:pt x="676" y="903"/>
                </a:cubicBezTo>
                <a:cubicBezTo>
                  <a:pt x="675" y="904"/>
                  <a:pt x="674" y="906"/>
                  <a:pt x="674" y="907"/>
                </a:cubicBezTo>
                <a:cubicBezTo>
                  <a:pt x="674" y="907"/>
                  <a:pt x="674" y="907"/>
                  <a:pt x="674" y="907"/>
                </a:cubicBezTo>
                <a:cubicBezTo>
                  <a:pt x="674" y="907"/>
                  <a:pt x="674" y="907"/>
                  <a:pt x="674" y="907"/>
                </a:cubicBezTo>
                <a:cubicBezTo>
                  <a:pt x="675" y="908"/>
                  <a:pt x="676" y="908"/>
                  <a:pt x="676" y="909"/>
                </a:cubicBezTo>
                <a:cubicBezTo>
                  <a:pt x="677" y="909"/>
                  <a:pt x="677" y="909"/>
                  <a:pt x="677" y="909"/>
                </a:cubicBezTo>
                <a:cubicBezTo>
                  <a:pt x="677" y="909"/>
                  <a:pt x="677" y="909"/>
                  <a:pt x="677" y="909"/>
                </a:cubicBezTo>
                <a:cubicBezTo>
                  <a:pt x="678" y="909"/>
                  <a:pt x="679" y="908"/>
                  <a:pt x="681" y="908"/>
                </a:cubicBezTo>
                <a:cubicBezTo>
                  <a:pt x="682" y="908"/>
                  <a:pt x="683" y="907"/>
                  <a:pt x="683" y="907"/>
                </a:cubicBezTo>
                <a:cubicBezTo>
                  <a:pt x="684" y="908"/>
                  <a:pt x="685" y="908"/>
                  <a:pt x="685" y="909"/>
                </a:cubicBezTo>
                <a:cubicBezTo>
                  <a:pt x="685" y="910"/>
                  <a:pt x="684" y="910"/>
                  <a:pt x="683" y="911"/>
                </a:cubicBezTo>
                <a:cubicBezTo>
                  <a:pt x="682" y="912"/>
                  <a:pt x="682" y="913"/>
                  <a:pt x="681" y="914"/>
                </a:cubicBezTo>
                <a:cubicBezTo>
                  <a:pt x="681" y="914"/>
                  <a:pt x="681" y="914"/>
                  <a:pt x="681" y="914"/>
                </a:cubicBezTo>
                <a:cubicBezTo>
                  <a:pt x="681" y="915"/>
                  <a:pt x="681" y="915"/>
                  <a:pt x="681" y="915"/>
                </a:cubicBezTo>
                <a:cubicBezTo>
                  <a:pt x="681" y="915"/>
                  <a:pt x="682" y="916"/>
                  <a:pt x="682" y="917"/>
                </a:cubicBezTo>
                <a:cubicBezTo>
                  <a:pt x="682" y="917"/>
                  <a:pt x="682" y="917"/>
                  <a:pt x="682" y="917"/>
                </a:cubicBezTo>
                <a:cubicBezTo>
                  <a:pt x="683" y="917"/>
                  <a:pt x="683" y="917"/>
                  <a:pt x="683" y="917"/>
                </a:cubicBezTo>
                <a:cubicBezTo>
                  <a:pt x="684" y="917"/>
                  <a:pt x="685" y="917"/>
                  <a:pt x="687" y="917"/>
                </a:cubicBezTo>
                <a:cubicBezTo>
                  <a:pt x="688" y="917"/>
                  <a:pt x="689" y="917"/>
                  <a:pt x="690" y="917"/>
                </a:cubicBezTo>
                <a:cubicBezTo>
                  <a:pt x="690" y="918"/>
                  <a:pt x="690" y="918"/>
                  <a:pt x="691" y="919"/>
                </a:cubicBezTo>
                <a:cubicBezTo>
                  <a:pt x="690" y="920"/>
                  <a:pt x="689" y="920"/>
                  <a:pt x="688" y="921"/>
                </a:cubicBezTo>
                <a:cubicBezTo>
                  <a:pt x="687" y="922"/>
                  <a:pt x="686" y="922"/>
                  <a:pt x="685" y="923"/>
                </a:cubicBezTo>
                <a:cubicBezTo>
                  <a:pt x="685" y="923"/>
                  <a:pt x="685" y="923"/>
                  <a:pt x="685" y="923"/>
                </a:cubicBezTo>
                <a:cubicBezTo>
                  <a:pt x="685" y="923"/>
                  <a:pt x="685" y="923"/>
                  <a:pt x="685" y="923"/>
                </a:cubicBezTo>
                <a:cubicBezTo>
                  <a:pt x="685" y="924"/>
                  <a:pt x="685" y="925"/>
                  <a:pt x="686" y="926"/>
                </a:cubicBezTo>
                <a:cubicBezTo>
                  <a:pt x="686" y="926"/>
                  <a:pt x="686" y="926"/>
                  <a:pt x="686" y="926"/>
                </a:cubicBezTo>
                <a:cubicBezTo>
                  <a:pt x="686" y="926"/>
                  <a:pt x="686" y="926"/>
                  <a:pt x="686" y="926"/>
                </a:cubicBezTo>
                <a:cubicBezTo>
                  <a:pt x="687" y="927"/>
                  <a:pt x="688" y="927"/>
                  <a:pt x="690" y="927"/>
                </a:cubicBezTo>
                <a:cubicBezTo>
                  <a:pt x="691" y="927"/>
                  <a:pt x="692" y="928"/>
                  <a:pt x="693" y="928"/>
                </a:cubicBezTo>
                <a:close/>
                <a:moveTo>
                  <a:pt x="724" y="109"/>
                </a:moveTo>
                <a:cubicBezTo>
                  <a:pt x="724" y="109"/>
                  <a:pt x="724" y="110"/>
                  <a:pt x="724" y="110"/>
                </a:cubicBezTo>
                <a:cubicBezTo>
                  <a:pt x="724" y="111"/>
                  <a:pt x="724" y="111"/>
                  <a:pt x="724" y="111"/>
                </a:cubicBezTo>
                <a:cubicBezTo>
                  <a:pt x="724" y="112"/>
                  <a:pt x="724" y="112"/>
                  <a:pt x="724" y="112"/>
                </a:cubicBezTo>
                <a:cubicBezTo>
                  <a:pt x="723" y="112"/>
                  <a:pt x="722" y="112"/>
                  <a:pt x="721" y="112"/>
                </a:cubicBezTo>
                <a:cubicBezTo>
                  <a:pt x="720" y="113"/>
                  <a:pt x="719" y="113"/>
                  <a:pt x="718" y="113"/>
                </a:cubicBezTo>
                <a:cubicBezTo>
                  <a:pt x="718" y="113"/>
                  <a:pt x="718" y="113"/>
                  <a:pt x="718" y="113"/>
                </a:cubicBezTo>
                <a:cubicBezTo>
                  <a:pt x="718" y="114"/>
                  <a:pt x="718" y="114"/>
                  <a:pt x="718" y="114"/>
                </a:cubicBezTo>
                <a:cubicBezTo>
                  <a:pt x="718" y="115"/>
                  <a:pt x="718" y="116"/>
                  <a:pt x="717" y="118"/>
                </a:cubicBezTo>
                <a:cubicBezTo>
                  <a:pt x="717" y="118"/>
                  <a:pt x="717" y="118"/>
                  <a:pt x="717" y="118"/>
                </a:cubicBezTo>
                <a:cubicBezTo>
                  <a:pt x="718" y="118"/>
                  <a:pt x="718" y="118"/>
                  <a:pt x="718" y="118"/>
                </a:cubicBezTo>
                <a:cubicBezTo>
                  <a:pt x="718" y="119"/>
                  <a:pt x="719" y="119"/>
                  <a:pt x="720" y="119"/>
                </a:cubicBezTo>
                <a:cubicBezTo>
                  <a:pt x="721" y="120"/>
                  <a:pt x="722" y="120"/>
                  <a:pt x="722" y="121"/>
                </a:cubicBezTo>
                <a:cubicBezTo>
                  <a:pt x="722" y="122"/>
                  <a:pt x="722" y="123"/>
                  <a:pt x="722" y="123"/>
                </a:cubicBezTo>
                <a:cubicBezTo>
                  <a:pt x="721" y="124"/>
                  <a:pt x="720" y="124"/>
                  <a:pt x="719" y="124"/>
                </a:cubicBezTo>
                <a:cubicBezTo>
                  <a:pt x="718" y="124"/>
                  <a:pt x="717" y="124"/>
                  <a:pt x="716" y="124"/>
                </a:cubicBezTo>
                <a:cubicBezTo>
                  <a:pt x="716" y="124"/>
                  <a:pt x="716" y="124"/>
                  <a:pt x="716" y="124"/>
                </a:cubicBezTo>
                <a:cubicBezTo>
                  <a:pt x="716" y="124"/>
                  <a:pt x="716" y="124"/>
                  <a:pt x="716" y="124"/>
                </a:cubicBezTo>
                <a:cubicBezTo>
                  <a:pt x="715" y="126"/>
                  <a:pt x="715" y="127"/>
                  <a:pt x="714" y="128"/>
                </a:cubicBezTo>
                <a:cubicBezTo>
                  <a:pt x="714" y="128"/>
                  <a:pt x="714" y="128"/>
                  <a:pt x="714" y="128"/>
                </a:cubicBezTo>
                <a:cubicBezTo>
                  <a:pt x="714" y="129"/>
                  <a:pt x="714" y="129"/>
                  <a:pt x="714" y="129"/>
                </a:cubicBezTo>
                <a:cubicBezTo>
                  <a:pt x="715" y="129"/>
                  <a:pt x="716" y="130"/>
                  <a:pt x="716" y="130"/>
                </a:cubicBezTo>
                <a:cubicBezTo>
                  <a:pt x="717" y="131"/>
                  <a:pt x="718" y="132"/>
                  <a:pt x="718" y="132"/>
                </a:cubicBezTo>
                <a:cubicBezTo>
                  <a:pt x="718" y="133"/>
                  <a:pt x="718" y="134"/>
                  <a:pt x="717" y="135"/>
                </a:cubicBezTo>
                <a:cubicBezTo>
                  <a:pt x="716" y="135"/>
                  <a:pt x="715" y="135"/>
                  <a:pt x="714" y="134"/>
                </a:cubicBezTo>
                <a:cubicBezTo>
                  <a:pt x="713" y="134"/>
                  <a:pt x="712" y="134"/>
                  <a:pt x="711" y="134"/>
                </a:cubicBezTo>
                <a:cubicBezTo>
                  <a:pt x="711" y="134"/>
                  <a:pt x="711" y="134"/>
                  <a:pt x="711" y="134"/>
                </a:cubicBezTo>
                <a:cubicBezTo>
                  <a:pt x="711" y="134"/>
                  <a:pt x="711" y="134"/>
                  <a:pt x="711" y="134"/>
                </a:cubicBezTo>
                <a:cubicBezTo>
                  <a:pt x="710" y="136"/>
                  <a:pt x="709" y="137"/>
                  <a:pt x="708" y="138"/>
                </a:cubicBezTo>
                <a:cubicBezTo>
                  <a:pt x="708" y="138"/>
                  <a:pt x="708" y="138"/>
                  <a:pt x="708" y="138"/>
                </a:cubicBezTo>
                <a:cubicBezTo>
                  <a:pt x="708" y="138"/>
                  <a:pt x="708" y="138"/>
                  <a:pt x="708" y="138"/>
                </a:cubicBezTo>
                <a:cubicBezTo>
                  <a:pt x="709" y="139"/>
                  <a:pt x="710" y="140"/>
                  <a:pt x="710" y="141"/>
                </a:cubicBezTo>
                <a:cubicBezTo>
                  <a:pt x="711" y="141"/>
                  <a:pt x="711" y="142"/>
                  <a:pt x="712" y="143"/>
                </a:cubicBezTo>
                <a:cubicBezTo>
                  <a:pt x="711" y="143"/>
                  <a:pt x="710" y="144"/>
                  <a:pt x="710" y="145"/>
                </a:cubicBezTo>
                <a:cubicBezTo>
                  <a:pt x="709" y="145"/>
                  <a:pt x="708" y="144"/>
                  <a:pt x="707" y="144"/>
                </a:cubicBezTo>
                <a:cubicBezTo>
                  <a:pt x="706" y="144"/>
                  <a:pt x="705" y="143"/>
                  <a:pt x="704" y="143"/>
                </a:cubicBezTo>
                <a:cubicBezTo>
                  <a:pt x="704" y="143"/>
                  <a:pt x="704" y="143"/>
                  <a:pt x="704" y="143"/>
                </a:cubicBezTo>
                <a:cubicBezTo>
                  <a:pt x="704" y="143"/>
                  <a:pt x="704" y="143"/>
                  <a:pt x="704" y="143"/>
                </a:cubicBezTo>
                <a:cubicBezTo>
                  <a:pt x="703" y="144"/>
                  <a:pt x="702" y="145"/>
                  <a:pt x="701" y="146"/>
                </a:cubicBezTo>
                <a:cubicBezTo>
                  <a:pt x="700" y="146"/>
                  <a:pt x="700" y="146"/>
                  <a:pt x="700" y="146"/>
                </a:cubicBezTo>
                <a:cubicBezTo>
                  <a:pt x="700" y="147"/>
                  <a:pt x="700" y="147"/>
                  <a:pt x="700" y="147"/>
                </a:cubicBezTo>
                <a:cubicBezTo>
                  <a:pt x="701" y="147"/>
                  <a:pt x="701" y="148"/>
                  <a:pt x="701" y="149"/>
                </a:cubicBezTo>
                <a:cubicBezTo>
                  <a:pt x="702" y="150"/>
                  <a:pt x="702" y="151"/>
                  <a:pt x="702" y="151"/>
                </a:cubicBezTo>
                <a:cubicBezTo>
                  <a:pt x="702" y="152"/>
                  <a:pt x="701" y="153"/>
                  <a:pt x="700" y="153"/>
                </a:cubicBezTo>
                <a:cubicBezTo>
                  <a:pt x="699" y="153"/>
                  <a:pt x="698" y="152"/>
                  <a:pt x="698" y="152"/>
                </a:cubicBezTo>
                <a:cubicBezTo>
                  <a:pt x="697" y="151"/>
                  <a:pt x="696" y="151"/>
                  <a:pt x="695" y="150"/>
                </a:cubicBezTo>
                <a:cubicBezTo>
                  <a:pt x="695" y="150"/>
                  <a:pt x="695" y="150"/>
                  <a:pt x="695" y="150"/>
                </a:cubicBezTo>
                <a:cubicBezTo>
                  <a:pt x="695" y="150"/>
                  <a:pt x="695" y="150"/>
                  <a:pt x="695" y="150"/>
                </a:cubicBezTo>
                <a:cubicBezTo>
                  <a:pt x="693" y="151"/>
                  <a:pt x="692" y="152"/>
                  <a:pt x="691" y="153"/>
                </a:cubicBezTo>
                <a:cubicBezTo>
                  <a:pt x="691" y="153"/>
                  <a:pt x="691" y="153"/>
                  <a:pt x="691" y="153"/>
                </a:cubicBezTo>
                <a:cubicBezTo>
                  <a:pt x="691" y="153"/>
                  <a:pt x="691" y="153"/>
                  <a:pt x="691" y="153"/>
                </a:cubicBezTo>
                <a:cubicBezTo>
                  <a:pt x="691" y="154"/>
                  <a:pt x="691" y="155"/>
                  <a:pt x="691" y="156"/>
                </a:cubicBezTo>
                <a:cubicBezTo>
                  <a:pt x="691" y="156"/>
                  <a:pt x="691" y="157"/>
                  <a:pt x="691" y="158"/>
                </a:cubicBezTo>
                <a:cubicBezTo>
                  <a:pt x="690" y="159"/>
                  <a:pt x="689" y="159"/>
                  <a:pt x="689" y="159"/>
                </a:cubicBezTo>
                <a:cubicBezTo>
                  <a:pt x="688" y="159"/>
                  <a:pt x="687" y="158"/>
                  <a:pt x="687" y="158"/>
                </a:cubicBezTo>
                <a:cubicBezTo>
                  <a:pt x="686" y="157"/>
                  <a:pt x="685" y="156"/>
                  <a:pt x="685" y="156"/>
                </a:cubicBezTo>
                <a:cubicBezTo>
                  <a:pt x="684" y="155"/>
                  <a:pt x="684" y="155"/>
                  <a:pt x="684" y="155"/>
                </a:cubicBezTo>
                <a:cubicBezTo>
                  <a:pt x="684" y="155"/>
                  <a:pt x="684" y="155"/>
                  <a:pt x="684" y="155"/>
                </a:cubicBezTo>
                <a:cubicBezTo>
                  <a:pt x="683" y="156"/>
                  <a:pt x="681" y="156"/>
                  <a:pt x="680" y="157"/>
                </a:cubicBezTo>
                <a:cubicBezTo>
                  <a:pt x="679" y="157"/>
                  <a:pt x="679" y="157"/>
                  <a:pt x="679" y="157"/>
                </a:cubicBezTo>
                <a:cubicBezTo>
                  <a:pt x="679" y="157"/>
                  <a:pt x="679" y="157"/>
                  <a:pt x="679" y="157"/>
                </a:cubicBezTo>
                <a:cubicBezTo>
                  <a:pt x="679" y="158"/>
                  <a:pt x="679" y="159"/>
                  <a:pt x="679" y="160"/>
                </a:cubicBezTo>
                <a:cubicBezTo>
                  <a:pt x="679" y="161"/>
                  <a:pt x="679" y="162"/>
                  <a:pt x="679" y="162"/>
                </a:cubicBezTo>
                <a:cubicBezTo>
                  <a:pt x="678" y="163"/>
                  <a:pt x="677" y="163"/>
                  <a:pt x="676" y="163"/>
                </a:cubicBezTo>
                <a:cubicBezTo>
                  <a:pt x="675" y="162"/>
                  <a:pt x="675" y="162"/>
                  <a:pt x="674" y="161"/>
                </a:cubicBezTo>
                <a:cubicBezTo>
                  <a:pt x="674" y="160"/>
                  <a:pt x="673" y="159"/>
                  <a:pt x="673" y="159"/>
                </a:cubicBezTo>
                <a:cubicBezTo>
                  <a:pt x="673" y="158"/>
                  <a:pt x="673" y="158"/>
                  <a:pt x="673" y="158"/>
                </a:cubicBezTo>
                <a:cubicBezTo>
                  <a:pt x="672" y="158"/>
                  <a:pt x="672" y="158"/>
                  <a:pt x="672" y="158"/>
                </a:cubicBezTo>
                <a:cubicBezTo>
                  <a:pt x="671" y="159"/>
                  <a:pt x="670" y="159"/>
                  <a:pt x="668" y="159"/>
                </a:cubicBezTo>
                <a:cubicBezTo>
                  <a:pt x="668" y="159"/>
                  <a:pt x="668" y="159"/>
                  <a:pt x="668" y="159"/>
                </a:cubicBezTo>
                <a:cubicBezTo>
                  <a:pt x="667" y="159"/>
                  <a:pt x="667" y="159"/>
                  <a:pt x="667" y="159"/>
                </a:cubicBezTo>
                <a:cubicBezTo>
                  <a:pt x="667" y="160"/>
                  <a:pt x="667" y="161"/>
                  <a:pt x="667" y="162"/>
                </a:cubicBezTo>
                <a:cubicBezTo>
                  <a:pt x="666" y="162"/>
                  <a:pt x="666" y="163"/>
                  <a:pt x="666" y="164"/>
                </a:cubicBezTo>
                <a:cubicBezTo>
                  <a:pt x="666" y="164"/>
                  <a:pt x="666" y="164"/>
                  <a:pt x="666" y="164"/>
                </a:cubicBezTo>
                <a:cubicBezTo>
                  <a:pt x="665" y="164"/>
                  <a:pt x="664" y="164"/>
                  <a:pt x="663" y="164"/>
                </a:cubicBezTo>
                <a:cubicBezTo>
                  <a:pt x="663" y="164"/>
                  <a:pt x="663" y="164"/>
                  <a:pt x="663" y="164"/>
                </a:cubicBezTo>
                <a:cubicBezTo>
                  <a:pt x="662" y="163"/>
                  <a:pt x="662" y="162"/>
                  <a:pt x="662" y="162"/>
                </a:cubicBezTo>
                <a:cubicBezTo>
                  <a:pt x="661" y="161"/>
                  <a:pt x="661" y="160"/>
                  <a:pt x="661" y="159"/>
                </a:cubicBezTo>
                <a:cubicBezTo>
                  <a:pt x="661" y="159"/>
                  <a:pt x="661" y="159"/>
                  <a:pt x="661" y="159"/>
                </a:cubicBezTo>
                <a:cubicBezTo>
                  <a:pt x="660" y="159"/>
                  <a:pt x="660" y="159"/>
                  <a:pt x="660" y="159"/>
                </a:cubicBezTo>
                <a:cubicBezTo>
                  <a:pt x="659" y="159"/>
                  <a:pt x="657" y="159"/>
                  <a:pt x="656" y="158"/>
                </a:cubicBezTo>
                <a:cubicBezTo>
                  <a:pt x="655" y="158"/>
                  <a:pt x="655" y="158"/>
                  <a:pt x="655" y="158"/>
                </a:cubicBezTo>
                <a:cubicBezTo>
                  <a:pt x="655" y="159"/>
                  <a:pt x="655" y="159"/>
                  <a:pt x="655" y="159"/>
                </a:cubicBezTo>
                <a:cubicBezTo>
                  <a:pt x="655" y="159"/>
                  <a:pt x="654" y="160"/>
                  <a:pt x="654" y="161"/>
                </a:cubicBezTo>
                <a:cubicBezTo>
                  <a:pt x="653" y="162"/>
                  <a:pt x="653" y="162"/>
                  <a:pt x="652" y="163"/>
                </a:cubicBezTo>
                <a:cubicBezTo>
                  <a:pt x="651" y="163"/>
                  <a:pt x="650" y="163"/>
                  <a:pt x="649" y="162"/>
                </a:cubicBezTo>
                <a:cubicBezTo>
                  <a:pt x="649" y="162"/>
                  <a:pt x="649" y="161"/>
                  <a:pt x="649" y="160"/>
                </a:cubicBezTo>
                <a:cubicBezTo>
                  <a:pt x="649" y="159"/>
                  <a:pt x="649" y="158"/>
                  <a:pt x="649" y="157"/>
                </a:cubicBezTo>
                <a:cubicBezTo>
                  <a:pt x="649" y="157"/>
                  <a:pt x="649" y="157"/>
                  <a:pt x="649" y="157"/>
                </a:cubicBezTo>
                <a:cubicBezTo>
                  <a:pt x="648" y="157"/>
                  <a:pt x="648" y="157"/>
                  <a:pt x="648" y="157"/>
                </a:cubicBezTo>
                <a:cubicBezTo>
                  <a:pt x="647" y="156"/>
                  <a:pt x="646" y="156"/>
                  <a:pt x="644" y="155"/>
                </a:cubicBezTo>
                <a:cubicBezTo>
                  <a:pt x="644" y="155"/>
                  <a:pt x="644" y="155"/>
                  <a:pt x="644" y="155"/>
                </a:cubicBezTo>
                <a:cubicBezTo>
                  <a:pt x="644" y="156"/>
                  <a:pt x="644" y="156"/>
                  <a:pt x="644" y="156"/>
                </a:cubicBezTo>
                <a:cubicBezTo>
                  <a:pt x="643" y="156"/>
                  <a:pt x="642" y="157"/>
                  <a:pt x="642" y="158"/>
                </a:cubicBezTo>
                <a:cubicBezTo>
                  <a:pt x="641" y="158"/>
                  <a:pt x="640" y="159"/>
                  <a:pt x="640" y="159"/>
                </a:cubicBezTo>
                <a:cubicBezTo>
                  <a:pt x="639" y="159"/>
                  <a:pt x="638" y="159"/>
                  <a:pt x="637" y="158"/>
                </a:cubicBezTo>
                <a:cubicBezTo>
                  <a:pt x="637" y="157"/>
                  <a:pt x="637" y="156"/>
                  <a:pt x="637" y="156"/>
                </a:cubicBezTo>
                <a:cubicBezTo>
                  <a:pt x="637" y="155"/>
                  <a:pt x="638" y="154"/>
                  <a:pt x="638" y="153"/>
                </a:cubicBezTo>
                <a:cubicBezTo>
                  <a:pt x="638" y="153"/>
                  <a:pt x="638" y="153"/>
                  <a:pt x="638" y="153"/>
                </a:cubicBezTo>
                <a:cubicBezTo>
                  <a:pt x="637" y="153"/>
                  <a:pt x="637" y="153"/>
                  <a:pt x="637" y="153"/>
                </a:cubicBezTo>
                <a:cubicBezTo>
                  <a:pt x="636" y="152"/>
                  <a:pt x="635" y="151"/>
                  <a:pt x="634" y="150"/>
                </a:cubicBezTo>
                <a:cubicBezTo>
                  <a:pt x="633" y="150"/>
                  <a:pt x="633" y="150"/>
                  <a:pt x="633" y="150"/>
                </a:cubicBezTo>
                <a:cubicBezTo>
                  <a:pt x="633" y="150"/>
                  <a:pt x="633" y="150"/>
                  <a:pt x="633" y="150"/>
                </a:cubicBezTo>
                <a:cubicBezTo>
                  <a:pt x="632" y="151"/>
                  <a:pt x="631" y="151"/>
                  <a:pt x="631" y="152"/>
                </a:cubicBezTo>
                <a:cubicBezTo>
                  <a:pt x="630" y="152"/>
                  <a:pt x="629" y="153"/>
                  <a:pt x="628" y="153"/>
                </a:cubicBezTo>
                <a:cubicBezTo>
                  <a:pt x="627" y="153"/>
                  <a:pt x="627" y="152"/>
                  <a:pt x="626" y="151"/>
                </a:cubicBezTo>
                <a:cubicBezTo>
                  <a:pt x="626" y="151"/>
                  <a:pt x="626" y="150"/>
                  <a:pt x="627" y="149"/>
                </a:cubicBezTo>
                <a:cubicBezTo>
                  <a:pt x="627" y="148"/>
                  <a:pt x="627" y="147"/>
                  <a:pt x="628" y="147"/>
                </a:cubicBezTo>
                <a:cubicBezTo>
                  <a:pt x="628" y="146"/>
                  <a:pt x="628" y="146"/>
                  <a:pt x="628" y="146"/>
                </a:cubicBezTo>
                <a:cubicBezTo>
                  <a:pt x="628" y="146"/>
                  <a:pt x="628" y="146"/>
                  <a:pt x="628" y="146"/>
                </a:cubicBezTo>
                <a:cubicBezTo>
                  <a:pt x="627" y="145"/>
                  <a:pt x="625" y="144"/>
                  <a:pt x="624" y="143"/>
                </a:cubicBezTo>
                <a:cubicBezTo>
                  <a:pt x="624" y="143"/>
                  <a:pt x="624" y="143"/>
                  <a:pt x="624" y="143"/>
                </a:cubicBezTo>
                <a:cubicBezTo>
                  <a:pt x="624" y="143"/>
                  <a:pt x="624" y="143"/>
                  <a:pt x="624" y="143"/>
                </a:cubicBezTo>
                <a:cubicBezTo>
                  <a:pt x="623" y="143"/>
                  <a:pt x="622" y="144"/>
                  <a:pt x="621" y="144"/>
                </a:cubicBezTo>
                <a:cubicBezTo>
                  <a:pt x="620" y="144"/>
                  <a:pt x="619" y="145"/>
                  <a:pt x="619" y="145"/>
                </a:cubicBezTo>
                <a:cubicBezTo>
                  <a:pt x="618" y="144"/>
                  <a:pt x="617" y="143"/>
                  <a:pt x="617" y="143"/>
                </a:cubicBezTo>
                <a:cubicBezTo>
                  <a:pt x="617" y="142"/>
                  <a:pt x="618" y="141"/>
                  <a:pt x="618" y="141"/>
                </a:cubicBezTo>
                <a:cubicBezTo>
                  <a:pt x="619" y="140"/>
                  <a:pt x="619" y="139"/>
                  <a:pt x="620" y="138"/>
                </a:cubicBezTo>
                <a:cubicBezTo>
                  <a:pt x="620" y="138"/>
                  <a:pt x="620" y="138"/>
                  <a:pt x="620" y="138"/>
                </a:cubicBezTo>
                <a:cubicBezTo>
                  <a:pt x="620" y="138"/>
                  <a:pt x="620" y="138"/>
                  <a:pt x="620" y="138"/>
                </a:cubicBezTo>
                <a:cubicBezTo>
                  <a:pt x="619" y="137"/>
                  <a:pt x="618" y="136"/>
                  <a:pt x="617" y="134"/>
                </a:cubicBezTo>
                <a:cubicBezTo>
                  <a:pt x="617" y="134"/>
                  <a:pt x="617" y="134"/>
                  <a:pt x="617" y="134"/>
                </a:cubicBezTo>
                <a:cubicBezTo>
                  <a:pt x="617" y="134"/>
                  <a:pt x="617" y="134"/>
                  <a:pt x="617" y="134"/>
                </a:cubicBezTo>
                <a:cubicBezTo>
                  <a:pt x="616" y="134"/>
                  <a:pt x="615" y="134"/>
                  <a:pt x="614" y="134"/>
                </a:cubicBezTo>
                <a:cubicBezTo>
                  <a:pt x="613" y="135"/>
                  <a:pt x="612" y="135"/>
                  <a:pt x="611" y="135"/>
                </a:cubicBezTo>
                <a:cubicBezTo>
                  <a:pt x="611" y="134"/>
                  <a:pt x="610" y="133"/>
                  <a:pt x="610" y="132"/>
                </a:cubicBezTo>
                <a:cubicBezTo>
                  <a:pt x="610" y="132"/>
                  <a:pt x="611" y="131"/>
                  <a:pt x="612" y="131"/>
                </a:cubicBezTo>
                <a:cubicBezTo>
                  <a:pt x="613" y="130"/>
                  <a:pt x="613" y="129"/>
                  <a:pt x="614" y="129"/>
                </a:cubicBezTo>
                <a:cubicBezTo>
                  <a:pt x="614" y="128"/>
                  <a:pt x="614" y="128"/>
                  <a:pt x="614" y="128"/>
                </a:cubicBezTo>
                <a:cubicBezTo>
                  <a:pt x="614" y="128"/>
                  <a:pt x="614" y="128"/>
                  <a:pt x="614" y="128"/>
                </a:cubicBezTo>
                <a:cubicBezTo>
                  <a:pt x="613" y="127"/>
                  <a:pt x="613" y="126"/>
                  <a:pt x="613" y="124"/>
                </a:cubicBezTo>
                <a:cubicBezTo>
                  <a:pt x="612" y="124"/>
                  <a:pt x="612" y="124"/>
                  <a:pt x="612" y="124"/>
                </a:cubicBezTo>
                <a:cubicBezTo>
                  <a:pt x="612" y="124"/>
                  <a:pt x="612" y="124"/>
                  <a:pt x="612" y="124"/>
                </a:cubicBezTo>
                <a:cubicBezTo>
                  <a:pt x="611" y="124"/>
                  <a:pt x="610" y="124"/>
                  <a:pt x="609" y="124"/>
                </a:cubicBezTo>
                <a:cubicBezTo>
                  <a:pt x="608" y="124"/>
                  <a:pt x="607" y="124"/>
                  <a:pt x="606" y="123"/>
                </a:cubicBezTo>
                <a:cubicBezTo>
                  <a:pt x="606" y="123"/>
                  <a:pt x="606" y="122"/>
                  <a:pt x="606" y="121"/>
                </a:cubicBezTo>
                <a:cubicBezTo>
                  <a:pt x="606" y="120"/>
                  <a:pt x="607" y="120"/>
                  <a:pt x="608" y="119"/>
                </a:cubicBezTo>
                <a:cubicBezTo>
                  <a:pt x="609" y="119"/>
                  <a:pt x="610" y="119"/>
                  <a:pt x="611" y="118"/>
                </a:cubicBezTo>
                <a:cubicBezTo>
                  <a:pt x="611" y="118"/>
                  <a:pt x="611" y="118"/>
                  <a:pt x="611" y="118"/>
                </a:cubicBezTo>
                <a:cubicBezTo>
                  <a:pt x="611" y="118"/>
                  <a:pt x="611" y="118"/>
                  <a:pt x="611" y="118"/>
                </a:cubicBezTo>
                <a:cubicBezTo>
                  <a:pt x="611" y="116"/>
                  <a:pt x="610" y="115"/>
                  <a:pt x="610" y="114"/>
                </a:cubicBezTo>
                <a:cubicBezTo>
                  <a:pt x="610" y="113"/>
                  <a:pt x="610" y="113"/>
                  <a:pt x="610" y="113"/>
                </a:cubicBezTo>
                <a:cubicBezTo>
                  <a:pt x="610" y="113"/>
                  <a:pt x="610" y="113"/>
                  <a:pt x="610" y="113"/>
                </a:cubicBezTo>
                <a:cubicBezTo>
                  <a:pt x="609" y="113"/>
                  <a:pt x="608" y="113"/>
                  <a:pt x="607" y="112"/>
                </a:cubicBezTo>
                <a:cubicBezTo>
                  <a:pt x="606" y="112"/>
                  <a:pt x="605" y="112"/>
                  <a:pt x="605" y="112"/>
                </a:cubicBezTo>
                <a:cubicBezTo>
                  <a:pt x="605" y="111"/>
                  <a:pt x="605" y="111"/>
                  <a:pt x="605" y="111"/>
                </a:cubicBezTo>
                <a:cubicBezTo>
                  <a:pt x="605" y="111"/>
                  <a:pt x="605" y="111"/>
                  <a:pt x="605" y="110"/>
                </a:cubicBezTo>
                <a:cubicBezTo>
                  <a:pt x="605" y="110"/>
                  <a:pt x="605" y="109"/>
                  <a:pt x="605" y="109"/>
                </a:cubicBezTo>
                <a:cubicBezTo>
                  <a:pt x="605" y="109"/>
                  <a:pt x="605" y="109"/>
                  <a:pt x="605" y="109"/>
                </a:cubicBezTo>
                <a:cubicBezTo>
                  <a:pt x="605" y="108"/>
                  <a:pt x="606" y="108"/>
                  <a:pt x="607" y="108"/>
                </a:cubicBezTo>
                <a:cubicBezTo>
                  <a:pt x="608" y="108"/>
                  <a:pt x="609" y="107"/>
                  <a:pt x="610" y="107"/>
                </a:cubicBezTo>
                <a:cubicBezTo>
                  <a:pt x="610" y="107"/>
                  <a:pt x="610" y="107"/>
                  <a:pt x="610" y="107"/>
                </a:cubicBezTo>
                <a:cubicBezTo>
                  <a:pt x="610" y="107"/>
                  <a:pt x="610" y="107"/>
                  <a:pt x="610" y="107"/>
                </a:cubicBezTo>
                <a:cubicBezTo>
                  <a:pt x="610" y="105"/>
                  <a:pt x="611" y="104"/>
                  <a:pt x="611" y="103"/>
                </a:cubicBezTo>
                <a:cubicBezTo>
                  <a:pt x="611" y="102"/>
                  <a:pt x="611" y="102"/>
                  <a:pt x="611" y="102"/>
                </a:cubicBezTo>
                <a:cubicBezTo>
                  <a:pt x="611" y="102"/>
                  <a:pt x="611" y="102"/>
                  <a:pt x="611" y="102"/>
                </a:cubicBezTo>
                <a:cubicBezTo>
                  <a:pt x="610" y="102"/>
                  <a:pt x="609" y="101"/>
                  <a:pt x="608" y="101"/>
                </a:cubicBezTo>
                <a:cubicBezTo>
                  <a:pt x="607" y="100"/>
                  <a:pt x="606" y="100"/>
                  <a:pt x="606" y="99"/>
                </a:cubicBezTo>
                <a:cubicBezTo>
                  <a:pt x="606" y="98"/>
                  <a:pt x="606" y="98"/>
                  <a:pt x="606" y="97"/>
                </a:cubicBezTo>
                <a:cubicBezTo>
                  <a:pt x="607" y="97"/>
                  <a:pt x="608" y="97"/>
                  <a:pt x="609" y="96"/>
                </a:cubicBezTo>
                <a:cubicBezTo>
                  <a:pt x="610" y="96"/>
                  <a:pt x="611" y="96"/>
                  <a:pt x="612" y="96"/>
                </a:cubicBezTo>
                <a:cubicBezTo>
                  <a:pt x="612" y="96"/>
                  <a:pt x="612" y="96"/>
                  <a:pt x="612" y="96"/>
                </a:cubicBezTo>
                <a:cubicBezTo>
                  <a:pt x="613" y="96"/>
                  <a:pt x="613" y="96"/>
                  <a:pt x="613" y="96"/>
                </a:cubicBezTo>
                <a:cubicBezTo>
                  <a:pt x="613" y="95"/>
                  <a:pt x="613" y="93"/>
                  <a:pt x="614" y="92"/>
                </a:cubicBezTo>
                <a:cubicBezTo>
                  <a:pt x="614" y="92"/>
                  <a:pt x="614" y="92"/>
                  <a:pt x="614" y="92"/>
                </a:cubicBezTo>
                <a:cubicBezTo>
                  <a:pt x="614" y="92"/>
                  <a:pt x="614" y="92"/>
                  <a:pt x="614" y="92"/>
                </a:cubicBezTo>
                <a:cubicBezTo>
                  <a:pt x="613" y="91"/>
                  <a:pt x="613" y="90"/>
                  <a:pt x="612" y="90"/>
                </a:cubicBezTo>
                <a:cubicBezTo>
                  <a:pt x="611" y="89"/>
                  <a:pt x="610" y="88"/>
                  <a:pt x="610" y="88"/>
                </a:cubicBezTo>
                <a:cubicBezTo>
                  <a:pt x="610" y="87"/>
                  <a:pt x="611" y="86"/>
                  <a:pt x="611" y="85"/>
                </a:cubicBezTo>
                <a:cubicBezTo>
                  <a:pt x="612" y="85"/>
                  <a:pt x="613" y="86"/>
                  <a:pt x="614" y="86"/>
                </a:cubicBezTo>
                <a:cubicBezTo>
                  <a:pt x="615" y="86"/>
                  <a:pt x="616" y="86"/>
                  <a:pt x="617" y="86"/>
                </a:cubicBezTo>
                <a:cubicBezTo>
                  <a:pt x="617" y="86"/>
                  <a:pt x="617" y="86"/>
                  <a:pt x="617" y="86"/>
                </a:cubicBezTo>
                <a:cubicBezTo>
                  <a:pt x="617" y="86"/>
                  <a:pt x="617" y="86"/>
                  <a:pt x="617" y="86"/>
                </a:cubicBezTo>
                <a:cubicBezTo>
                  <a:pt x="618" y="85"/>
                  <a:pt x="619" y="83"/>
                  <a:pt x="620" y="82"/>
                </a:cubicBezTo>
                <a:cubicBezTo>
                  <a:pt x="620" y="82"/>
                  <a:pt x="620" y="82"/>
                  <a:pt x="620" y="82"/>
                </a:cubicBezTo>
                <a:cubicBezTo>
                  <a:pt x="620" y="82"/>
                  <a:pt x="620" y="82"/>
                  <a:pt x="620" y="82"/>
                </a:cubicBezTo>
                <a:cubicBezTo>
                  <a:pt x="619" y="81"/>
                  <a:pt x="619" y="80"/>
                  <a:pt x="618" y="80"/>
                </a:cubicBezTo>
                <a:cubicBezTo>
                  <a:pt x="618" y="79"/>
                  <a:pt x="617" y="78"/>
                  <a:pt x="617" y="78"/>
                </a:cubicBezTo>
                <a:cubicBezTo>
                  <a:pt x="617" y="77"/>
                  <a:pt x="618" y="76"/>
                  <a:pt x="619" y="75"/>
                </a:cubicBezTo>
                <a:cubicBezTo>
                  <a:pt x="619" y="76"/>
                  <a:pt x="620" y="76"/>
                  <a:pt x="621" y="76"/>
                </a:cubicBezTo>
                <a:cubicBezTo>
                  <a:pt x="622" y="77"/>
                  <a:pt x="623" y="77"/>
                  <a:pt x="624" y="77"/>
                </a:cubicBezTo>
                <a:cubicBezTo>
                  <a:pt x="624" y="77"/>
                  <a:pt x="624" y="77"/>
                  <a:pt x="624" y="77"/>
                </a:cubicBezTo>
                <a:cubicBezTo>
                  <a:pt x="624" y="77"/>
                  <a:pt x="624" y="77"/>
                  <a:pt x="624" y="77"/>
                </a:cubicBezTo>
                <a:cubicBezTo>
                  <a:pt x="625" y="76"/>
                  <a:pt x="627" y="75"/>
                  <a:pt x="628" y="74"/>
                </a:cubicBezTo>
                <a:cubicBezTo>
                  <a:pt x="628" y="74"/>
                  <a:pt x="628" y="74"/>
                  <a:pt x="628" y="74"/>
                </a:cubicBezTo>
                <a:cubicBezTo>
                  <a:pt x="628" y="74"/>
                  <a:pt x="628" y="74"/>
                  <a:pt x="628" y="74"/>
                </a:cubicBezTo>
                <a:cubicBezTo>
                  <a:pt x="627" y="73"/>
                  <a:pt x="627" y="72"/>
                  <a:pt x="627" y="71"/>
                </a:cubicBezTo>
                <a:cubicBezTo>
                  <a:pt x="626" y="70"/>
                  <a:pt x="626" y="70"/>
                  <a:pt x="626" y="69"/>
                </a:cubicBezTo>
                <a:cubicBezTo>
                  <a:pt x="627" y="68"/>
                  <a:pt x="627" y="68"/>
                  <a:pt x="628" y="67"/>
                </a:cubicBezTo>
                <a:cubicBezTo>
                  <a:pt x="629" y="67"/>
                  <a:pt x="630" y="68"/>
                  <a:pt x="631" y="68"/>
                </a:cubicBezTo>
                <a:cubicBezTo>
                  <a:pt x="631" y="69"/>
                  <a:pt x="632" y="69"/>
                  <a:pt x="633" y="70"/>
                </a:cubicBezTo>
                <a:cubicBezTo>
                  <a:pt x="633" y="70"/>
                  <a:pt x="633" y="70"/>
                  <a:pt x="633" y="70"/>
                </a:cubicBezTo>
                <a:cubicBezTo>
                  <a:pt x="634" y="70"/>
                  <a:pt x="634" y="70"/>
                  <a:pt x="634" y="70"/>
                </a:cubicBezTo>
                <a:cubicBezTo>
                  <a:pt x="635" y="69"/>
                  <a:pt x="636" y="68"/>
                  <a:pt x="637" y="68"/>
                </a:cubicBezTo>
                <a:cubicBezTo>
                  <a:pt x="638" y="67"/>
                  <a:pt x="638" y="67"/>
                  <a:pt x="638" y="67"/>
                </a:cubicBezTo>
                <a:cubicBezTo>
                  <a:pt x="638" y="67"/>
                  <a:pt x="638" y="67"/>
                  <a:pt x="638" y="67"/>
                </a:cubicBezTo>
                <a:cubicBezTo>
                  <a:pt x="638" y="66"/>
                  <a:pt x="637" y="65"/>
                  <a:pt x="637" y="65"/>
                </a:cubicBezTo>
                <a:cubicBezTo>
                  <a:pt x="637" y="64"/>
                  <a:pt x="637" y="63"/>
                  <a:pt x="637" y="62"/>
                </a:cubicBezTo>
                <a:cubicBezTo>
                  <a:pt x="638" y="62"/>
                  <a:pt x="639" y="61"/>
                  <a:pt x="640" y="61"/>
                </a:cubicBezTo>
                <a:cubicBezTo>
                  <a:pt x="640" y="61"/>
                  <a:pt x="641" y="62"/>
                  <a:pt x="642" y="63"/>
                </a:cubicBezTo>
                <a:cubicBezTo>
                  <a:pt x="642" y="63"/>
                  <a:pt x="643" y="64"/>
                  <a:pt x="644" y="65"/>
                </a:cubicBezTo>
                <a:cubicBezTo>
                  <a:pt x="644" y="65"/>
                  <a:pt x="644" y="65"/>
                  <a:pt x="644" y="65"/>
                </a:cubicBezTo>
                <a:cubicBezTo>
                  <a:pt x="644" y="65"/>
                  <a:pt x="644" y="65"/>
                  <a:pt x="644" y="65"/>
                </a:cubicBezTo>
                <a:cubicBezTo>
                  <a:pt x="646" y="64"/>
                  <a:pt x="647" y="64"/>
                  <a:pt x="648" y="63"/>
                </a:cubicBezTo>
                <a:cubicBezTo>
                  <a:pt x="649" y="63"/>
                  <a:pt x="649" y="63"/>
                  <a:pt x="649" y="63"/>
                </a:cubicBezTo>
                <a:cubicBezTo>
                  <a:pt x="649" y="63"/>
                  <a:pt x="649" y="63"/>
                  <a:pt x="649" y="63"/>
                </a:cubicBezTo>
                <a:cubicBezTo>
                  <a:pt x="649" y="62"/>
                  <a:pt x="649" y="61"/>
                  <a:pt x="649" y="60"/>
                </a:cubicBezTo>
                <a:cubicBezTo>
                  <a:pt x="649" y="59"/>
                  <a:pt x="649" y="59"/>
                  <a:pt x="649" y="58"/>
                </a:cubicBezTo>
                <a:cubicBezTo>
                  <a:pt x="650" y="58"/>
                  <a:pt x="651" y="57"/>
                  <a:pt x="652" y="57"/>
                </a:cubicBezTo>
                <a:cubicBezTo>
                  <a:pt x="653" y="58"/>
                  <a:pt x="653" y="59"/>
                  <a:pt x="654" y="59"/>
                </a:cubicBezTo>
                <a:cubicBezTo>
                  <a:pt x="654" y="60"/>
                  <a:pt x="655" y="61"/>
                  <a:pt x="655" y="62"/>
                </a:cubicBezTo>
                <a:cubicBezTo>
                  <a:pt x="655" y="62"/>
                  <a:pt x="655" y="62"/>
                  <a:pt x="655" y="62"/>
                </a:cubicBezTo>
                <a:cubicBezTo>
                  <a:pt x="656" y="62"/>
                  <a:pt x="656" y="62"/>
                  <a:pt x="656" y="62"/>
                </a:cubicBezTo>
                <a:cubicBezTo>
                  <a:pt x="657" y="62"/>
                  <a:pt x="659" y="61"/>
                  <a:pt x="660" y="61"/>
                </a:cubicBezTo>
                <a:cubicBezTo>
                  <a:pt x="661" y="61"/>
                  <a:pt x="661" y="61"/>
                  <a:pt x="661" y="61"/>
                </a:cubicBezTo>
                <a:cubicBezTo>
                  <a:pt x="661" y="61"/>
                  <a:pt x="661" y="61"/>
                  <a:pt x="661" y="61"/>
                </a:cubicBezTo>
                <a:cubicBezTo>
                  <a:pt x="661" y="60"/>
                  <a:pt x="661" y="59"/>
                  <a:pt x="662" y="59"/>
                </a:cubicBezTo>
                <a:cubicBezTo>
                  <a:pt x="662" y="58"/>
                  <a:pt x="662" y="57"/>
                  <a:pt x="663" y="56"/>
                </a:cubicBezTo>
                <a:cubicBezTo>
                  <a:pt x="663" y="56"/>
                  <a:pt x="663" y="56"/>
                  <a:pt x="663" y="56"/>
                </a:cubicBezTo>
                <a:cubicBezTo>
                  <a:pt x="664" y="56"/>
                  <a:pt x="665" y="56"/>
                  <a:pt x="666" y="56"/>
                </a:cubicBezTo>
                <a:cubicBezTo>
                  <a:pt x="666" y="56"/>
                  <a:pt x="666" y="56"/>
                  <a:pt x="666" y="56"/>
                </a:cubicBezTo>
                <a:cubicBezTo>
                  <a:pt x="666" y="57"/>
                  <a:pt x="666" y="58"/>
                  <a:pt x="667" y="59"/>
                </a:cubicBezTo>
                <a:cubicBezTo>
                  <a:pt x="667" y="59"/>
                  <a:pt x="667" y="60"/>
                  <a:pt x="667" y="61"/>
                </a:cubicBezTo>
                <a:cubicBezTo>
                  <a:pt x="668" y="61"/>
                  <a:pt x="668" y="61"/>
                  <a:pt x="668" y="61"/>
                </a:cubicBezTo>
                <a:cubicBezTo>
                  <a:pt x="668" y="61"/>
                  <a:pt x="668" y="61"/>
                  <a:pt x="668" y="61"/>
                </a:cubicBezTo>
                <a:cubicBezTo>
                  <a:pt x="670" y="61"/>
                  <a:pt x="671" y="62"/>
                  <a:pt x="672" y="62"/>
                </a:cubicBezTo>
                <a:cubicBezTo>
                  <a:pt x="673" y="62"/>
                  <a:pt x="673" y="62"/>
                  <a:pt x="673" y="62"/>
                </a:cubicBezTo>
                <a:cubicBezTo>
                  <a:pt x="673" y="62"/>
                  <a:pt x="673" y="62"/>
                  <a:pt x="673" y="62"/>
                </a:cubicBezTo>
                <a:cubicBezTo>
                  <a:pt x="673" y="61"/>
                  <a:pt x="674" y="60"/>
                  <a:pt x="674" y="59"/>
                </a:cubicBezTo>
                <a:cubicBezTo>
                  <a:pt x="675" y="59"/>
                  <a:pt x="675" y="58"/>
                  <a:pt x="676" y="57"/>
                </a:cubicBezTo>
                <a:cubicBezTo>
                  <a:pt x="677" y="57"/>
                  <a:pt x="678" y="58"/>
                  <a:pt x="679" y="58"/>
                </a:cubicBezTo>
                <a:cubicBezTo>
                  <a:pt x="679" y="59"/>
                  <a:pt x="679" y="59"/>
                  <a:pt x="679" y="60"/>
                </a:cubicBezTo>
                <a:cubicBezTo>
                  <a:pt x="679" y="61"/>
                  <a:pt x="679" y="62"/>
                  <a:pt x="679" y="63"/>
                </a:cubicBezTo>
                <a:cubicBezTo>
                  <a:pt x="679" y="63"/>
                  <a:pt x="679" y="63"/>
                  <a:pt x="679" y="63"/>
                </a:cubicBezTo>
                <a:cubicBezTo>
                  <a:pt x="680" y="63"/>
                  <a:pt x="680" y="63"/>
                  <a:pt x="680" y="63"/>
                </a:cubicBezTo>
                <a:cubicBezTo>
                  <a:pt x="681" y="64"/>
                  <a:pt x="683" y="64"/>
                  <a:pt x="684" y="65"/>
                </a:cubicBezTo>
                <a:cubicBezTo>
                  <a:pt x="684" y="65"/>
                  <a:pt x="684" y="65"/>
                  <a:pt x="684" y="65"/>
                </a:cubicBezTo>
                <a:cubicBezTo>
                  <a:pt x="685" y="65"/>
                  <a:pt x="685" y="65"/>
                  <a:pt x="685" y="65"/>
                </a:cubicBezTo>
                <a:cubicBezTo>
                  <a:pt x="685" y="64"/>
                  <a:pt x="686" y="63"/>
                  <a:pt x="687" y="63"/>
                </a:cubicBezTo>
                <a:cubicBezTo>
                  <a:pt x="687" y="62"/>
                  <a:pt x="688" y="61"/>
                  <a:pt x="689" y="61"/>
                </a:cubicBezTo>
                <a:cubicBezTo>
                  <a:pt x="689" y="61"/>
                  <a:pt x="690" y="62"/>
                  <a:pt x="691" y="62"/>
                </a:cubicBezTo>
                <a:cubicBezTo>
                  <a:pt x="691" y="63"/>
                  <a:pt x="691" y="64"/>
                  <a:pt x="691" y="65"/>
                </a:cubicBezTo>
                <a:cubicBezTo>
                  <a:pt x="691" y="65"/>
                  <a:pt x="691" y="66"/>
                  <a:pt x="691" y="67"/>
                </a:cubicBezTo>
                <a:cubicBezTo>
                  <a:pt x="691" y="67"/>
                  <a:pt x="691" y="67"/>
                  <a:pt x="691" y="67"/>
                </a:cubicBezTo>
                <a:cubicBezTo>
                  <a:pt x="691" y="68"/>
                  <a:pt x="691" y="68"/>
                  <a:pt x="691" y="68"/>
                </a:cubicBezTo>
                <a:cubicBezTo>
                  <a:pt x="692" y="68"/>
                  <a:pt x="693" y="69"/>
                  <a:pt x="695" y="70"/>
                </a:cubicBezTo>
                <a:cubicBezTo>
                  <a:pt x="695" y="70"/>
                  <a:pt x="695" y="70"/>
                  <a:pt x="695" y="70"/>
                </a:cubicBezTo>
                <a:cubicBezTo>
                  <a:pt x="695" y="70"/>
                  <a:pt x="695" y="70"/>
                  <a:pt x="695" y="70"/>
                </a:cubicBezTo>
                <a:cubicBezTo>
                  <a:pt x="696" y="69"/>
                  <a:pt x="697" y="69"/>
                  <a:pt x="698" y="68"/>
                </a:cubicBezTo>
                <a:cubicBezTo>
                  <a:pt x="698" y="68"/>
                  <a:pt x="699" y="67"/>
                  <a:pt x="700" y="67"/>
                </a:cubicBezTo>
                <a:cubicBezTo>
                  <a:pt x="701" y="68"/>
                  <a:pt x="702" y="68"/>
                  <a:pt x="702" y="69"/>
                </a:cubicBezTo>
                <a:cubicBezTo>
                  <a:pt x="702" y="70"/>
                  <a:pt x="702" y="70"/>
                  <a:pt x="701" y="71"/>
                </a:cubicBezTo>
                <a:cubicBezTo>
                  <a:pt x="701" y="72"/>
                  <a:pt x="701" y="73"/>
                  <a:pt x="700" y="74"/>
                </a:cubicBezTo>
                <a:cubicBezTo>
                  <a:pt x="700" y="74"/>
                  <a:pt x="700" y="74"/>
                  <a:pt x="700" y="74"/>
                </a:cubicBezTo>
                <a:cubicBezTo>
                  <a:pt x="701" y="74"/>
                  <a:pt x="701" y="74"/>
                  <a:pt x="701" y="74"/>
                </a:cubicBezTo>
                <a:cubicBezTo>
                  <a:pt x="702" y="75"/>
                  <a:pt x="703" y="76"/>
                  <a:pt x="704" y="77"/>
                </a:cubicBezTo>
                <a:cubicBezTo>
                  <a:pt x="704" y="77"/>
                  <a:pt x="704" y="77"/>
                  <a:pt x="704" y="77"/>
                </a:cubicBezTo>
                <a:cubicBezTo>
                  <a:pt x="704" y="77"/>
                  <a:pt x="704" y="77"/>
                  <a:pt x="704" y="77"/>
                </a:cubicBezTo>
                <a:cubicBezTo>
                  <a:pt x="705" y="77"/>
                  <a:pt x="706" y="77"/>
                  <a:pt x="707" y="76"/>
                </a:cubicBezTo>
                <a:cubicBezTo>
                  <a:pt x="708" y="76"/>
                  <a:pt x="709" y="76"/>
                  <a:pt x="710" y="75"/>
                </a:cubicBezTo>
                <a:cubicBezTo>
                  <a:pt x="710" y="76"/>
                  <a:pt x="711" y="77"/>
                  <a:pt x="712" y="78"/>
                </a:cubicBezTo>
                <a:cubicBezTo>
                  <a:pt x="711" y="78"/>
                  <a:pt x="711" y="79"/>
                  <a:pt x="710" y="80"/>
                </a:cubicBezTo>
                <a:cubicBezTo>
                  <a:pt x="709" y="80"/>
                  <a:pt x="709" y="81"/>
                  <a:pt x="708" y="82"/>
                </a:cubicBezTo>
                <a:cubicBezTo>
                  <a:pt x="708" y="82"/>
                  <a:pt x="708" y="82"/>
                  <a:pt x="708" y="82"/>
                </a:cubicBezTo>
                <a:cubicBezTo>
                  <a:pt x="708" y="82"/>
                  <a:pt x="708" y="82"/>
                  <a:pt x="708" y="82"/>
                </a:cubicBezTo>
                <a:cubicBezTo>
                  <a:pt x="709" y="83"/>
                  <a:pt x="710" y="85"/>
                  <a:pt x="711" y="86"/>
                </a:cubicBezTo>
                <a:cubicBezTo>
                  <a:pt x="711" y="86"/>
                  <a:pt x="711" y="86"/>
                  <a:pt x="711" y="86"/>
                </a:cubicBezTo>
                <a:cubicBezTo>
                  <a:pt x="711" y="86"/>
                  <a:pt x="711" y="86"/>
                  <a:pt x="711" y="86"/>
                </a:cubicBezTo>
                <a:cubicBezTo>
                  <a:pt x="712" y="86"/>
                  <a:pt x="713" y="86"/>
                  <a:pt x="714" y="86"/>
                </a:cubicBezTo>
                <a:cubicBezTo>
                  <a:pt x="715" y="86"/>
                  <a:pt x="716" y="85"/>
                  <a:pt x="717" y="85"/>
                </a:cubicBezTo>
                <a:cubicBezTo>
                  <a:pt x="718" y="86"/>
                  <a:pt x="718" y="87"/>
                  <a:pt x="718" y="88"/>
                </a:cubicBezTo>
                <a:cubicBezTo>
                  <a:pt x="718" y="88"/>
                  <a:pt x="717" y="89"/>
                  <a:pt x="716" y="90"/>
                </a:cubicBezTo>
                <a:cubicBezTo>
                  <a:pt x="716" y="90"/>
                  <a:pt x="715" y="91"/>
                  <a:pt x="714" y="92"/>
                </a:cubicBezTo>
                <a:cubicBezTo>
                  <a:pt x="714" y="92"/>
                  <a:pt x="714" y="92"/>
                  <a:pt x="714" y="92"/>
                </a:cubicBezTo>
                <a:cubicBezTo>
                  <a:pt x="714" y="92"/>
                  <a:pt x="714" y="92"/>
                  <a:pt x="714" y="92"/>
                </a:cubicBezTo>
                <a:cubicBezTo>
                  <a:pt x="715" y="93"/>
                  <a:pt x="715" y="95"/>
                  <a:pt x="716" y="96"/>
                </a:cubicBezTo>
                <a:cubicBezTo>
                  <a:pt x="716" y="96"/>
                  <a:pt x="716" y="96"/>
                  <a:pt x="716" y="96"/>
                </a:cubicBezTo>
                <a:cubicBezTo>
                  <a:pt x="716" y="96"/>
                  <a:pt x="716" y="96"/>
                  <a:pt x="716" y="96"/>
                </a:cubicBezTo>
                <a:cubicBezTo>
                  <a:pt x="717" y="96"/>
                  <a:pt x="718" y="96"/>
                  <a:pt x="719" y="96"/>
                </a:cubicBezTo>
                <a:cubicBezTo>
                  <a:pt x="720" y="97"/>
                  <a:pt x="721" y="97"/>
                  <a:pt x="722" y="97"/>
                </a:cubicBezTo>
                <a:cubicBezTo>
                  <a:pt x="722" y="98"/>
                  <a:pt x="722" y="98"/>
                  <a:pt x="722" y="99"/>
                </a:cubicBezTo>
                <a:cubicBezTo>
                  <a:pt x="722" y="100"/>
                  <a:pt x="721" y="100"/>
                  <a:pt x="720" y="101"/>
                </a:cubicBezTo>
                <a:cubicBezTo>
                  <a:pt x="719" y="101"/>
                  <a:pt x="718" y="102"/>
                  <a:pt x="718" y="102"/>
                </a:cubicBezTo>
                <a:cubicBezTo>
                  <a:pt x="717" y="102"/>
                  <a:pt x="717" y="102"/>
                  <a:pt x="717" y="102"/>
                </a:cubicBezTo>
                <a:cubicBezTo>
                  <a:pt x="717" y="103"/>
                  <a:pt x="717" y="103"/>
                  <a:pt x="717" y="103"/>
                </a:cubicBezTo>
                <a:cubicBezTo>
                  <a:pt x="718" y="104"/>
                  <a:pt x="718" y="105"/>
                  <a:pt x="718" y="107"/>
                </a:cubicBezTo>
                <a:cubicBezTo>
                  <a:pt x="718" y="107"/>
                  <a:pt x="718" y="107"/>
                  <a:pt x="718" y="107"/>
                </a:cubicBezTo>
                <a:cubicBezTo>
                  <a:pt x="718" y="107"/>
                  <a:pt x="718" y="107"/>
                  <a:pt x="718" y="107"/>
                </a:cubicBezTo>
                <a:cubicBezTo>
                  <a:pt x="719" y="107"/>
                  <a:pt x="720" y="108"/>
                  <a:pt x="721" y="108"/>
                </a:cubicBezTo>
                <a:cubicBezTo>
                  <a:pt x="722" y="108"/>
                  <a:pt x="723" y="108"/>
                  <a:pt x="724" y="109"/>
                </a:cubicBezTo>
                <a:close/>
                <a:moveTo>
                  <a:pt x="618" y="1046"/>
                </a:moveTo>
                <a:cubicBezTo>
                  <a:pt x="623" y="1042"/>
                  <a:pt x="623" y="1035"/>
                  <a:pt x="618" y="1031"/>
                </a:cubicBezTo>
                <a:cubicBezTo>
                  <a:pt x="616" y="1029"/>
                  <a:pt x="613" y="1028"/>
                  <a:pt x="610" y="1028"/>
                </a:cubicBezTo>
                <a:cubicBezTo>
                  <a:pt x="607" y="1028"/>
                  <a:pt x="604" y="1029"/>
                  <a:pt x="602" y="1031"/>
                </a:cubicBezTo>
                <a:cubicBezTo>
                  <a:pt x="600" y="1033"/>
                  <a:pt x="599" y="1036"/>
                  <a:pt x="599" y="1038"/>
                </a:cubicBezTo>
                <a:cubicBezTo>
                  <a:pt x="599" y="1041"/>
                  <a:pt x="600" y="1044"/>
                  <a:pt x="602" y="1046"/>
                </a:cubicBezTo>
                <a:cubicBezTo>
                  <a:pt x="604" y="1048"/>
                  <a:pt x="607" y="1049"/>
                  <a:pt x="610" y="1049"/>
                </a:cubicBezTo>
                <a:cubicBezTo>
                  <a:pt x="613" y="1049"/>
                  <a:pt x="616" y="1048"/>
                  <a:pt x="618" y="1046"/>
                </a:cubicBezTo>
                <a:close/>
                <a:moveTo>
                  <a:pt x="606" y="59"/>
                </a:moveTo>
                <a:cubicBezTo>
                  <a:pt x="606" y="59"/>
                  <a:pt x="606" y="59"/>
                  <a:pt x="606" y="59"/>
                </a:cubicBezTo>
                <a:cubicBezTo>
                  <a:pt x="604" y="55"/>
                  <a:pt x="598" y="51"/>
                  <a:pt x="590" y="50"/>
                </a:cubicBezTo>
                <a:cubicBezTo>
                  <a:pt x="590" y="50"/>
                  <a:pt x="590" y="50"/>
                  <a:pt x="590" y="50"/>
                </a:cubicBezTo>
                <a:cubicBezTo>
                  <a:pt x="590" y="50"/>
                  <a:pt x="590" y="50"/>
                  <a:pt x="590" y="50"/>
                </a:cubicBezTo>
                <a:cubicBezTo>
                  <a:pt x="590" y="51"/>
                  <a:pt x="590" y="51"/>
                  <a:pt x="590" y="51"/>
                </a:cubicBezTo>
                <a:cubicBezTo>
                  <a:pt x="590" y="52"/>
                  <a:pt x="590" y="53"/>
                  <a:pt x="590" y="54"/>
                </a:cubicBezTo>
                <a:cubicBezTo>
                  <a:pt x="590" y="54"/>
                  <a:pt x="590" y="54"/>
                  <a:pt x="590" y="54"/>
                </a:cubicBezTo>
                <a:cubicBezTo>
                  <a:pt x="590" y="54"/>
                  <a:pt x="590" y="54"/>
                  <a:pt x="590" y="54"/>
                </a:cubicBezTo>
                <a:cubicBezTo>
                  <a:pt x="594" y="58"/>
                  <a:pt x="598" y="64"/>
                  <a:pt x="599" y="68"/>
                </a:cubicBezTo>
                <a:cubicBezTo>
                  <a:pt x="600" y="69"/>
                  <a:pt x="600" y="69"/>
                  <a:pt x="600" y="69"/>
                </a:cubicBezTo>
                <a:cubicBezTo>
                  <a:pt x="600" y="68"/>
                  <a:pt x="600" y="68"/>
                  <a:pt x="600" y="68"/>
                </a:cubicBezTo>
                <a:cubicBezTo>
                  <a:pt x="603" y="66"/>
                  <a:pt x="605" y="63"/>
                  <a:pt x="606" y="59"/>
                </a:cubicBezTo>
                <a:close/>
                <a:moveTo>
                  <a:pt x="589" y="1010"/>
                </a:moveTo>
                <a:cubicBezTo>
                  <a:pt x="590" y="1011"/>
                  <a:pt x="590" y="1011"/>
                  <a:pt x="590" y="1011"/>
                </a:cubicBezTo>
                <a:cubicBezTo>
                  <a:pt x="593" y="1016"/>
                  <a:pt x="597" y="1021"/>
                  <a:pt x="601" y="1026"/>
                </a:cubicBezTo>
                <a:cubicBezTo>
                  <a:pt x="601" y="1026"/>
                  <a:pt x="601" y="1026"/>
                  <a:pt x="601" y="1026"/>
                </a:cubicBezTo>
                <a:cubicBezTo>
                  <a:pt x="602" y="1026"/>
                  <a:pt x="602" y="1026"/>
                  <a:pt x="602" y="1026"/>
                </a:cubicBezTo>
                <a:cubicBezTo>
                  <a:pt x="603" y="1025"/>
                  <a:pt x="605" y="1025"/>
                  <a:pt x="607" y="1024"/>
                </a:cubicBezTo>
                <a:cubicBezTo>
                  <a:pt x="607" y="1024"/>
                  <a:pt x="607" y="1024"/>
                  <a:pt x="607" y="1024"/>
                </a:cubicBezTo>
                <a:cubicBezTo>
                  <a:pt x="607" y="1024"/>
                  <a:pt x="607" y="1024"/>
                  <a:pt x="607" y="1024"/>
                </a:cubicBezTo>
                <a:cubicBezTo>
                  <a:pt x="607" y="1018"/>
                  <a:pt x="605" y="1012"/>
                  <a:pt x="603" y="1006"/>
                </a:cubicBezTo>
                <a:cubicBezTo>
                  <a:pt x="603" y="1005"/>
                  <a:pt x="603" y="1005"/>
                  <a:pt x="603" y="1005"/>
                </a:cubicBezTo>
                <a:cubicBezTo>
                  <a:pt x="603" y="1005"/>
                  <a:pt x="603" y="1005"/>
                  <a:pt x="603" y="1005"/>
                </a:cubicBezTo>
                <a:cubicBezTo>
                  <a:pt x="598" y="1006"/>
                  <a:pt x="594" y="1008"/>
                  <a:pt x="590" y="1010"/>
                </a:cubicBezTo>
                <a:lnTo>
                  <a:pt x="589" y="1010"/>
                </a:lnTo>
                <a:close/>
                <a:moveTo>
                  <a:pt x="607" y="1052"/>
                </a:moveTo>
                <a:cubicBezTo>
                  <a:pt x="606" y="1052"/>
                  <a:pt x="606" y="1052"/>
                  <a:pt x="606" y="1052"/>
                </a:cubicBezTo>
                <a:cubicBezTo>
                  <a:pt x="605" y="1052"/>
                  <a:pt x="603" y="1051"/>
                  <a:pt x="602" y="1051"/>
                </a:cubicBezTo>
                <a:cubicBezTo>
                  <a:pt x="601" y="1050"/>
                  <a:pt x="601" y="1050"/>
                  <a:pt x="601" y="1050"/>
                </a:cubicBezTo>
                <a:cubicBezTo>
                  <a:pt x="601" y="1051"/>
                  <a:pt x="601" y="1051"/>
                  <a:pt x="601" y="1051"/>
                </a:cubicBezTo>
                <a:cubicBezTo>
                  <a:pt x="597" y="1055"/>
                  <a:pt x="593" y="1060"/>
                  <a:pt x="589" y="1066"/>
                </a:cubicBezTo>
                <a:cubicBezTo>
                  <a:pt x="589" y="1066"/>
                  <a:pt x="589" y="1066"/>
                  <a:pt x="589" y="1066"/>
                </a:cubicBezTo>
                <a:cubicBezTo>
                  <a:pt x="590" y="1066"/>
                  <a:pt x="590" y="1066"/>
                  <a:pt x="590" y="1066"/>
                </a:cubicBezTo>
                <a:cubicBezTo>
                  <a:pt x="594" y="1069"/>
                  <a:pt x="598" y="1070"/>
                  <a:pt x="603" y="1071"/>
                </a:cubicBezTo>
                <a:cubicBezTo>
                  <a:pt x="603" y="1071"/>
                  <a:pt x="603" y="1071"/>
                  <a:pt x="603" y="1071"/>
                </a:cubicBezTo>
                <a:cubicBezTo>
                  <a:pt x="603" y="1071"/>
                  <a:pt x="603" y="1071"/>
                  <a:pt x="603" y="1071"/>
                </a:cubicBezTo>
                <a:cubicBezTo>
                  <a:pt x="605" y="1065"/>
                  <a:pt x="606" y="1059"/>
                  <a:pt x="607" y="1053"/>
                </a:cubicBezTo>
                <a:lnTo>
                  <a:pt x="607" y="1052"/>
                </a:lnTo>
                <a:close/>
                <a:moveTo>
                  <a:pt x="607" y="50"/>
                </a:moveTo>
                <a:cubicBezTo>
                  <a:pt x="607" y="47"/>
                  <a:pt x="606" y="44"/>
                  <a:pt x="604" y="41"/>
                </a:cubicBezTo>
                <a:cubicBezTo>
                  <a:pt x="604" y="40"/>
                  <a:pt x="604" y="40"/>
                  <a:pt x="604" y="40"/>
                </a:cubicBezTo>
                <a:cubicBezTo>
                  <a:pt x="604" y="40"/>
                  <a:pt x="604" y="40"/>
                  <a:pt x="604" y="40"/>
                </a:cubicBezTo>
                <a:cubicBezTo>
                  <a:pt x="603" y="40"/>
                  <a:pt x="601" y="40"/>
                  <a:pt x="599" y="40"/>
                </a:cubicBezTo>
                <a:cubicBezTo>
                  <a:pt x="594" y="40"/>
                  <a:pt x="590" y="42"/>
                  <a:pt x="586" y="44"/>
                </a:cubicBezTo>
                <a:cubicBezTo>
                  <a:pt x="586" y="44"/>
                  <a:pt x="586" y="44"/>
                  <a:pt x="586" y="44"/>
                </a:cubicBezTo>
                <a:cubicBezTo>
                  <a:pt x="586" y="44"/>
                  <a:pt x="586" y="44"/>
                  <a:pt x="586" y="44"/>
                </a:cubicBezTo>
                <a:cubicBezTo>
                  <a:pt x="587" y="45"/>
                  <a:pt x="588" y="46"/>
                  <a:pt x="589" y="47"/>
                </a:cubicBezTo>
                <a:cubicBezTo>
                  <a:pt x="589" y="48"/>
                  <a:pt x="589" y="48"/>
                  <a:pt x="589" y="48"/>
                </a:cubicBezTo>
                <a:cubicBezTo>
                  <a:pt x="589" y="48"/>
                  <a:pt x="589" y="48"/>
                  <a:pt x="589" y="48"/>
                </a:cubicBezTo>
                <a:cubicBezTo>
                  <a:pt x="595" y="47"/>
                  <a:pt x="603" y="49"/>
                  <a:pt x="607" y="51"/>
                </a:cubicBezTo>
                <a:cubicBezTo>
                  <a:pt x="607" y="52"/>
                  <a:pt x="607" y="52"/>
                  <a:pt x="607" y="52"/>
                </a:cubicBezTo>
                <a:cubicBezTo>
                  <a:pt x="607" y="51"/>
                  <a:pt x="607" y="51"/>
                  <a:pt x="607" y="51"/>
                </a:cubicBezTo>
                <a:cubicBezTo>
                  <a:pt x="607" y="51"/>
                  <a:pt x="607" y="50"/>
                  <a:pt x="607" y="50"/>
                </a:cubicBezTo>
                <a:close/>
                <a:moveTo>
                  <a:pt x="589" y="57"/>
                </a:moveTo>
                <a:cubicBezTo>
                  <a:pt x="588" y="57"/>
                  <a:pt x="588" y="57"/>
                  <a:pt x="588" y="57"/>
                </a:cubicBezTo>
                <a:cubicBezTo>
                  <a:pt x="588" y="57"/>
                  <a:pt x="588" y="57"/>
                  <a:pt x="588" y="57"/>
                </a:cubicBezTo>
                <a:cubicBezTo>
                  <a:pt x="587" y="58"/>
                  <a:pt x="586" y="59"/>
                  <a:pt x="585" y="59"/>
                </a:cubicBezTo>
                <a:cubicBezTo>
                  <a:pt x="585" y="59"/>
                  <a:pt x="585" y="59"/>
                  <a:pt x="585" y="59"/>
                </a:cubicBezTo>
                <a:cubicBezTo>
                  <a:pt x="585" y="60"/>
                  <a:pt x="585" y="60"/>
                  <a:pt x="585" y="60"/>
                </a:cubicBezTo>
                <a:cubicBezTo>
                  <a:pt x="585" y="65"/>
                  <a:pt x="584" y="72"/>
                  <a:pt x="581" y="76"/>
                </a:cubicBezTo>
                <a:cubicBezTo>
                  <a:pt x="580" y="76"/>
                  <a:pt x="580" y="76"/>
                  <a:pt x="580" y="76"/>
                </a:cubicBezTo>
                <a:cubicBezTo>
                  <a:pt x="581" y="76"/>
                  <a:pt x="581" y="76"/>
                  <a:pt x="581" y="76"/>
                </a:cubicBezTo>
                <a:cubicBezTo>
                  <a:pt x="581" y="76"/>
                  <a:pt x="582" y="76"/>
                  <a:pt x="582" y="76"/>
                </a:cubicBezTo>
                <a:cubicBezTo>
                  <a:pt x="586" y="76"/>
                  <a:pt x="589" y="75"/>
                  <a:pt x="593" y="74"/>
                </a:cubicBezTo>
                <a:cubicBezTo>
                  <a:pt x="593" y="73"/>
                  <a:pt x="593" y="73"/>
                  <a:pt x="593" y="73"/>
                </a:cubicBezTo>
                <a:cubicBezTo>
                  <a:pt x="593" y="73"/>
                  <a:pt x="593" y="73"/>
                  <a:pt x="593" y="73"/>
                </a:cubicBezTo>
                <a:cubicBezTo>
                  <a:pt x="594" y="69"/>
                  <a:pt x="593" y="62"/>
                  <a:pt x="589" y="57"/>
                </a:cubicBezTo>
                <a:close/>
                <a:moveTo>
                  <a:pt x="580" y="711"/>
                </a:moveTo>
                <a:cubicBezTo>
                  <a:pt x="580" y="713"/>
                  <a:pt x="580" y="713"/>
                  <a:pt x="580" y="713"/>
                </a:cubicBezTo>
                <a:cubicBezTo>
                  <a:pt x="582" y="713"/>
                  <a:pt x="582" y="713"/>
                  <a:pt x="582" y="713"/>
                </a:cubicBezTo>
                <a:cubicBezTo>
                  <a:pt x="583" y="713"/>
                  <a:pt x="584" y="713"/>
                  <a:pt x="585" y="713"/>
                </a:cubicBezTo>
                <a:cubicBezTo>
                  <a:pt x="590" y="713"/>
                  <a:pt x="595" y="713"/>
                  <a:pt x="600" y="715"/>
                </a:cubicBezTo>
                <a:cubicBezTo>
                  <a:pt x="601" y="715"/>
                  <a:pt x="601" y="715"/>
                  <a:pt x="601" y="715"/>
                </a:cubicBezTo>
                <a:cubicBezTo>
                  <a:pt x="601" y="715"/>
                  <a:pt x="601" y="715"/>
                  <a:pt x="601" y="715"/>
                </a:cubicBezTo>
                <a:cubicBezTo>
                  <a:pt x="618" y="700"/>
                  <a:pt x="649" y="683"/>
                  <a:pt x="670" y="681"/>
                </a:cubicBezTo>
                <a:cubicBezTo>
                  <a:pt x="673" y="680"/>
                  <a:pt x="673" y="680"/>
                  <a:pt x="673" y="680"/>
                </a:cubicBezTo>
                <a:cubicBezTo>
                  <a:pt x="671" y="679"/>
                  <a:pt x="671" y="679"/>
                  <a:pt x="671" y="679"/>
                </a:cubicBezTo>
                <a:cubicBezTo>
                  <a:pt x="659" y="667"/>
                  <a:pt x="645" y="658"/>
                  <a:pt x="629" y="652"/>
                </a:cubicBezTo>
                <a:cubicBezTo>
                  <a:pt x="628" y="652"/>
                  <a:pt x="628" y="652"/>
                  <a:pt x="628" y="652"/>
                </a:cubicBezTo>
                <a:cubicBezTo>
                  <a:pt x="628" y="652"/>
                  <a:pt x="628" y="652"/>
                  <a:pt x="628" y="652"/>
                </a:cubicBezTo>
                <a:cubicBezTo>
                  <a:pt x="609" y="660"/>
                  <a:pt x="587" y="683"/>
                  <a:pt x="580" y="711"/>
                </a:cubicBezTo>
                <a:close/>
                <a:moveTo>
                  <a:pt x="620" y="775"/>
                </a:moveTo>
                <a:cubicBezTo>
                  <a:pt x="619" y="774"/>
                  <a:pt x="619" y="774"/>
                  <a:pt x="619" y="774"/>
                </a:cubicBezTo>
                <a:cubicBezTo>
                  <a:pt x="618" y="775"/>
                  <a:pt x="618" y="775"/>
                  <a:pt x="618" y="775"/>
                </a:cubicBezTo>
                <a:cubicBezTo>
                  <a:pt x="614" y="780"/>
                  <a:pt x="609" y="783"/>
                  <a:pt x="603" y="785"/>
                </a:cubicBezTo>
                <a:cubicBezTo>
                  <a:pt x="603" y="786"/>
                  <a:pt x="603" y="786"/>
                  <a:pt x="603" y="786"/>
                </a:cubicBezTo>
                <a:cubicBezTo>
                  <a:pt x="602" y="787"/>
                  <a:pt x="602" y="787"/>
                  <a:pt x="602" y="787"/>
                </a:cubicBezTo>
                <a:cubicBezTo>
                  <a:pt x="602" y="808"/>
                  <a:pt x="593" y="839"/>
                  <a:pt x="580" y="855"/>
                </a:cubicBezTo>
                <a:cubicBezTo>
                  <a:pt x="579" y="857"/>
                  <a:pt x="579" y="857"/>
                  <a:pt x="579" y="857"/>
                </a:cubicBezTo>
                <a:cubicBezTo>
                  <a:pt x="582" y="857"/>
                  <a:pt x="582" y="857"/>
                  <a:pt x="582" y="857"/>
                </a:cubicBezTo>
                <a:cubicBezTo>
                  <a:pt x="583" y="857"/>
                  <a:pt x="584" y="857"/>
                  <a:pt x="585" y="857"/>
                </a:cubicBezTo>
                <a:cubicBezTo>
                  <a:pt x="601" y="857"/>
                  <a:pt x="617" y="854"/>
                  <a:pt x="632" y="848"/>
                </a:cubicBezTo>
                <a:cubicBezTo>
                  <a:pt x="632" y="848"/>
                  <a:pt x="632" y="848"/>
                  <a:pt x="632" y="848"/>
                </a:cubicBezTo>
                <a:cubicBezTo>
                  <a:pt x="632" y="848"/>
                  <a:pt x="632" y="848"/>
                  <a:pt x="632" y="848"/>
                </a:cubicBezTo>
                <a:cubicBezTo>
                  <a:pt x="639" y="830"/>
                  <a:pt x="637" y="800"/>
                  <a:pt x="620" y="775"/>
                </a:cubicBezTo>
                <a:close/>
                <a:moveTo>
                  <a:pt x="578" y="43"/>
                </a:moveTo>
                <a:cubicBezTo>
                  <a:pt x="578" y="43"/>
                  <a:pt x="578" y="43"/>
                  <a:pt x="578" y="43"/>
                </a:cubicBezTo>
                <a:cubicBezTo>
                  <a:pt x="579" y="43"/>
                  <a:pt x="579" y="43"/>
                  <a:pt x="579" y="43"/>
                </a:cubicBezTo>
                <a:cubicBezTo>
                  <a:pt x="579" y="43"/>
                  <a:pt x="579" y="43"/>
                  <a:pt x="580" y="43"/>
                </a:cubicBezTo>
                <a:cubicBezTo>
                  <a:pt x="581" y="43"/>
                  <a:pt x="582" y="43"/>
                  <a:pt x="583" y="43"/>
                </a:cubicBezTo>
                <a:cubicBezTo>
                  <a:pt x="583" y="43"/>
                  <a:pt x="583" y="43"/>
                  <a:pt x="583" y="43"/>
                </a:cubicBezTo>
                <a:cubicBezTo>
                  <a:pt x="583" y="43"/>
                  <a:pt x="583" y="43"/>
                  <a:pt x="583" y="43"/>
                </a:cubicBezTo>
                <a:cubicBezTo>
                  <a:pt x="587" y="39"/>
                  <a:pt x="594" y="35"/>
                  <a:pt x="599" y="34"/>
                </a:cubicBezTo>
                <a:cubicBezTo>
                  <a:pt x="599" y="34"/>
                  <a:pt x="599" y="34"/>
                  <a:pt x="599" y="34"/>
                </a:cubicBezTo>
                <a:cubicBezTo>
                  <a:pt x="599" y="34"/>
                  <a:pt x="599" y="34"/>
                  <a:pt x="599" y="34"/>
                </a:cubicBezTo>
                <a:cubicBezTo>
                  <a:pt x="596" y="31"/>
                  <a:pt x="592" y="29"/>
                  <a:pt x="589" y="28"/>
                </a:cubicBezTo>
                <a:cubicBezTo>
                  <a:pt x="589" y="28"/>
                  <a:pt x="589" y="28"/>
                  <a:pt x="589" y="28"/>
                </a:cubicBezTo>
                <a:cubicBezTo>
                  <a:pt x="588" y="28"/>
                  <a:pt x="588" y="28"/>
                  <a:pt x="588" y="28"/>
                </a:cubicBezTo>
                <a:cubicBezTo>
                  <a:pt x="584" y="30"/>
                  <a:pt x="580" y="36"/>
                  <a:pt x="578" y="43"/>
                </a:cubicBezTo>
                <a:close/>
                <a:moveTo>
                  <a:pt x="583" y="48"/>
                </a:moveTo>
                <a:cubicBezTo>
                  <a:pt x="583" y="48"/>
                  <a:pt x="581" y="47"/>
                  <a:pt x="580" y="47"/>
                </a:cubicBezTo>
                <a:cubicBezTo>
                  <a:pt x="579" y="47"/>
                  <a:pt x="578" y="48"/>
                  <a:pt x="577" y="49"/>
                </a:cubicBezTo>
                <a:cubicBezTo>
                  <a:pt x="575" y="51"/>
                  <a:pt x="575" y="53"/>
                  <a:pt x="577" y="55"/>
                </a:cubicBezTo>
                <a:cubicBezTo>
                  <a:pt x="578" y="56"/>
                  <a:pt x="579" y="56"/>
                  <a:pt x="581" y="56"/>
                </a:cubicBezTo>
                <a:cubicBezTo>
                  <a:pt x="582" y="56"/>
                  <a:pt x="583" y="55"/>
                  <a:pt x="584" y="54"/>
                </a:cubicBezTo>
                <a:cubicBezTo>
                  <a:pt x="585" y="54"/>
                  <a:pt x="585" y="52"/>
                  <a:pt x="585" y="51"/>
                </a:cubicBezTo>
                <a:cubicBezTo>
                  <a:pt x="585" y="50"/>
                  <a:pt x="584" y="49"/>
                  <a:pt x="583" y="48"/>
                </a:cubicBezTo>
                <a:close/>
                <a:moveTo>
                  <a:pt x="574" y="1032"/>
                </a:moveTo>
                <a:cubicBezTo>
                  <a:pt x="574" y="1032"/>
                  <a:pt x="574" y="1032"/>
                  <a:pt x="574" y="1032"/>
                </a:cubicBezTo>
                <a:cubicBezTo>
                  <a:pt x="581" y="1034"/>
                  <a:pt x="587" y="1035"/>
                  <a:pt x="594" y="1035"/>
                </a:cubicBezTo>
                <a:cubicBezTo>
                  <a:pt x="594" y="1035"/>
                  <a:pt x="594" y="1035"/>
                  <a:pt x="594" y="1035"/>
                </a:cubicBezTo>
                <a:cubicBezTo>
                  <a:pt x="595" y="1035"/>
                  <a:pt x="595" y="1035"/>
                  <a:pt x="595" y="1035"/>
                </a:cubicBezTo>
                <a:cubicBezTo>
                  <a:pt x="595" y="1033"/>
                  <a:pt x="596" y="1032"/>
                  <a:pt x="597" y="1031"/>
                </a:cubicBezTo>
                <a:cubicBezTo>
                  <a:pt x="597" y="1030"/>
                  <a:pt x="597" y="1030"/>
                  <a:pt x="597" y="1030"/>
                </a:cubicBezTo>
                <a:cubicBezTo>
                  <a:pt x="596" y="1030"/>
                  <a:pt x="596" y="1030"/>
                  <a:pt x="596" y="1030"/>
                </a:cubicBezTo>
                <a:cubicBezTo>
                  <a:pt x="592" y="1026"/>
                  <a:pt x="586" y="1023"/>
                  <a:pt x="580" y="1020"/>
                </a:cubicBezTo>
                <a:cubicBezTo>
                  <a:pt x="579" y="1019"/>
                  <a:pt x="579" y="1019"/>
                  <a:pt x="579" y="1019"/>
                </a:cubicBezTo>
                <a:cubicBezTo>
                  <a:pt x="579" y="1020"/>
                  <a:pt x="579" y="1020"/>
                  <a:pt x="579" y="1020"/>
                </a:cubicBezTo>
                <a:cubicBezTo>
                  <a:pt x="576" y="1023"/>
                  <a:pt x="575" y="1027"/>
                  <a:pt x="574" y="1031"/>
                </a:cubicBezTo>
                <a:lnTo>
                  <a:pt x="574" y="1032"/>
                </a:lnTo>
                <a:close/>
                <a:moveTo>
                  <a:pt x="596" y="1046"/>
                </a:moveTo>
                <a:cubicBezTo>
                  <a:pt x="597" y="1046"/>
                  <a:pt x="597" y="1046"/>
                  <a:pt x="597" y="1046"/>
                </a:cubicBezTo>
                <a:cubicBezTo>
                  <a:pt x="596" y="1046"/>
                  <a:pt x="596" y="1046"/>
                  <a:pt x="596" y="1046"/>
                </a:cubicBezTo>
                <a:cubicBezTo>
                  <a:pt x="596" y="1045"/>
                  <a:pt x="595" y="1043"/>
                  <a:pt x="595" y="1042"/>
                </a:cubicBezTo>
                <a:cubicBezTo>
                  <a:pt x="594" y="1041"/>
                  <a:pt x="594" y="1041"/>
                  <a:pt x="594" y="1041"/>
                </a:cubicBezTo>
                <a:cubicBezTo>
                  <a:pt x="594" y="1041"/>
                  <a:pt x="594" y="1041"/>
                  <a:pt x="594" y="1041"/>
                </a:cubicBezTo>
                <a:cubicBezTo>
                  <a:pt x="587" y="1041"/>
                  <a:pt x="581" y="1043"/>
                  <a:pt x="574" y="1044"/>
                </a:cubicBezTo>
                <a:cubicBezTo>
                  <a:pt x="574" y="1045"/>
                  <a:pt x="574" y="1045"/>
                  <a:pt x="574" y="1045"/>
                </a:cubicBezTo>
                <a:cubicBezTo>
                  <a:pt x="574" y="1045"/>
                  <a:pt x="574" y="1045"/>
                  <a:pt x="574" y="1045"/>
                </a:cubicBezTo>
                <a:cubicBezTo>
                  <a:pt x="575" y="1049"/>
                  <a:pt x="576" y="1053"/>
                  <a:pt x="579" y="1057"/>
                </a:cubicBezTo>
                <a:cubicBezTo>
                  <a:pt x="579" y="1057"/>
                  <a:pt x="579" y="1057"/>
                  <a:pt x="579" y="1057"/>
                </a:cubicBezTo>
                <a:cubicBezTo>
                  <a:pt x="580" y="1057"/>
                  <a:pt x="580" y="1057"/>
                  <a:pt x="580" y="1057"/>
                </a:cubicBezTo>
                <a:cubicBezTo>
                  <a:pt x="586" y="1054"/>
                  <a:pt x="591" y="1050"/>
                  <a:pt x="596" y="1046"/>
                </a:cubicBezTo>
                <a:close/>
                <a:moveTo>
                  <a:pt x="915" y="419"/>
                </a:moveTo>
                <a:cubicBezTo>
                  <a:pt x="915" y="420"/>
                  <a:pt x="915" y="421"/>
                  <a:pt x="915" y="423"/>
                </a:cubicBezTo>
                <a:cubicBezTo>
                  <a:pt x="915" y="424"/>
                  <a:pt x="915" y="425"/>
                  <a:pt x="915" y="426"/>
                </a:cubicBezTo>
                <a:cubicBezTo>
                  <a:pt x="915" y="427"/>
                  <a:pt x="915" y="427"/>
                  <a:pt x="915" y="427"/>
                </a:cubicBezTo>
                <a:cubicBezTo>
                  <a:pt x="913" y="427"/>
                  <a:pt x="910" y="428"/>
                  <a:pt x="907" y="429"/>
                </a:cubicBezTo>
                <a:cubicBezTo>
                  <a:pt x="905" y="430"/>
                  <a:pt x="902" y="431"/>
                  <a:pt x="899" y="431"/>
                </a:cubicBezTo>
                <a:cubicBezTo>
                  <a:pt x="899" y="432"/>
                  <a:pt x="899" y="432"/>
                  <a:pt x="899" y="432"/>
                </a:cubicBezTo>
                <a:cubicBezTo>
                  <a:pt x="898" y="432"/>
                  <a:pt x="898" y="432"/>
                  <a:pt x="898" y="432"/>
                </a:cubicBezTo>
                <a:cubicBezTo>
                  <a:pt x="898" y="437"/>
                  <a:pt x="898" y="441"/>
                  <a:pt x="897" y="444"/>
                </a:cubicBezTo>
                <a:cubicBezTo>
                  <a:pt x="897" y="445"/>
                  <a:pt x="897" y="445"/>
                  <a:pt x="897" y="445"/>
                </a:cubicBezTo>
                <a:cubicBezTo>
                  <a:pt x="898" y="446"/>
                  <a:pt x="898" y="446"/>
                  <a:pt x="898" y="446"/>
                </a:cubicBezTo>
                <a:cubicBezTo>
                  <a:pt x="900" y="447"/>
                  <a:pt x="902" y="448"/>
                  <a:pt x="905" y="450"/>
                </a:cubicBezTo>
                <a:cubicBezTo>
                  <a:pt x="907" y="451"/>
                  <a:pt x="910" y="452"/>
                  <a:pt x="912" y="453"/>
                </a:cubicBezTo>
                <a:cubicBezTo>
                  <a:pt x="911" y="456"/>
                  <a:pt x="911" y="459"/>
                  <a:pt x="910" y="461"/>
                </a:cubicBezTo>
                <a:cubicBezTo>
                  <a:pt x="907" y="462"/>
                  <a:pt x="905" y="462"/>
                  <a:pt x="902" y="462"/>
                </a:cubicBezTo>
                <a:cubicBezTo>
                  <a:pt x="899" y="462"/>
                  <a:pt x="896" y="462"/>
                  <a:pt x="893" y="463"/>
                </a:cubicBezTo>
                <a:cubicBezTo>
                  <a:pt x="892" y="463"/>
                  <a:pt x="892" y="463"/>
                  <a:pt x="892" y="463"/>
                </a:cubicBezTo>
                <a:cubicBezTo>
                  <a:pt x="892" y="464"/>
                  <a:pt x="892" y="464"/>
                  <a:pt x="892" y="464"/>
                </a:cubicBezTo>
                <a:cubicBezTo>
                  <a:pt x="891" y="467"/>
                  <a:pt x="889" y="471"/>
                  <a:pt x="888" y="475"/>
                </a:cubicBezTo>
                <a:cubicBezTo>
                  <a:pt x="887" y="476"/>
                  <a:pt x="887" y="476"/>
                  <a:pt x="887" y="476"/>
                </a:cubicBezTo>
                <a:cubicBezTo>
                  <a:pt x="888" y="476"/>
                  <a:pt x="888" y="476"/>
                  <a:pt x="888" y="476"/>
                </a:cubicBezTo>
                <a:cubicBezTo>
                  <a:pt x="890" y="478"/>
                  <a:pt x="892" y="480"/>
                  <a:pt x="894" y="482"/>
                </a:cubicBezTo>
                <a:cubicBezTo>
                  <a:pt x="896" y="483"/>
                  <a:pt x="898" y="485"/>
                  <a:pt x="900" y="487"/>
                </a:cubicBezTo>
                <a:cubicBezTo>
                  <a:pt x="899" y="489"/>
                  <a:pt x="898" y="492"/>
                  <a:pt x="896" y="494"/>
                </a:cubicBezTo>
                <a:cubicBezTo>
                  <a:pt x="894" y="494"/>
                  <a:pt x="891" y="493"/>
                  <a:pt x="888" y="493"/>
                </a:cubicBezTo>
                <a:cubicBezTo>
                  <a:pt x="885" y="493"/>
                  <a:pt x="882" y="492"/>
                  <a:pt x="880" y="492"/>
                </a:cubicBezTo>
                <a:cubicBezTo>
                  <a:pt x="879" y="492"/>
                  <a:pt x="879" y="492"/>
                  <a:pt x="879" y="492"/>
                </a:cubicBezTo>
                <a:cubicBezTo>
                  <a:pt x="878" y="493"/>
                  <a:pt x="878" y="493"/>
                  <a:pt x="878" y="493"/>
                </a:cubicBezTo>
                <a:cubicBezTo>
                  <a:pt x="876" y="496"/>
                  <a:pt x="874" y="500"/>
                  <a:pt x="871" y="503"/>
                </a:cubicBezTo>
                <a:cubicBezTo>
                  <a:pt x="871" y="503"/>
                  <a:pt x="871" y="503"/>
                  <a:pt x="871" y="503"/>
                </a:cubicBezTo>
                <a:cubicBezTo>
                  <a:pt x="871" y="504"/>
                  <a:pt x="871" y="504"/>
                  <a:pt x="871" y="504"/>
                </a:cubicBezTo>
                <a:cubicBezTo>
                  <a:pt x="873" y="506"/>
                  <a:pt x="874" y="508"/>
                  <a:pt x="876" y="511"/>
                </a:cubicBezTo>
                <a:cubicBezTo>
                  <a:pt x="877" y="513"/>
                  <a:pt x="879" y="515"/>
                  <a:pt x="880" y="517"/>
                </a:cubicBezTo>
                <a:cubicBezTo>
                  <a:pt x="879" y="519"/>
                  <a:pt x="877" y="521"/>
                  <a:pt x="875" y="523"/>
                </a:cubicBezTo>
                <a:cubicBezTo>
                  <a:pt x="872" y="522"/>
                  <a:pt x="870" y="521"/>
                  <a:pt x="867" y="521"/>
                </a:cubicBezTo>
                <a:cubicBezTo>
                  <a:pt x="864" y="520"/>
                  <a:pt x="862" y="519"/>
                  <a:pt x="859" y="518"/>
                </a:cubicBezTo>
                <a:cubicBezTo>
                  <a:pt x="858" y="518"/>
                  <a:pt x="858" y="518"/>
                  <a:pt x="858" y="518"/>
                </a:cubicBezTo>
                <a:cubicBezTo>
                  <a:pt x="858" y="518"/>
                  <a:pt x="858" y="518"/>
                  <a:pt x="858" y="518"/>
                </a:cubicBezTo>
                <a:cubicBezTo>
                  <a:pt x="855" y="521"/>
                  <a:pt x="852" y="524"/>
                  <a:pt x="848" y="527"/>
                </a:cubicBezTo>
                <a:cubicBezTo>
                  <a:pt x="848" y="527"/>
                  <a:pt x="848" y="527"/>
                  <a:pt x="848" y="527"/>
                </a:cubicBezTo>
                <a:cubicBezTo>
                  <a:pt x="848" y="528"/>
                  <a:pt x="848" y="528"/>
                  <a:pt x="848" y="528"/>
                </a:cubicBezTo>
                <a:cubicBezTo>
                  <a:pt x="849" y="530"/>
                  <a:pt x="850" y="533"/>
                  <a:pt x="851" y="535"/>
                </a:cubicBezTo>
                <a:cubicBezTo>
                  <a:pt x="852" y="538"/>
                  <a:pt x="853" y="540"/>
                  <a:pt x="854" y="542"/>
                </a:cubicBezTo>
                <a:cubicBezTo>
                  <a:pt x="851" y="544"/>
                  <a:pt x="849" y="546"/>
                  <a:pt x="847" y="547"/>
                </a:cubicBezTo>
                <a:cubicBezTo>
                  <a:pt x="845" y="546"/>
                  <a:pt x="842" y="545"/>
                  <a:pt x="840" y="543"/>
                </a:cubicBezTo>
                <a:cubicBezTo>
                  <a:pt x="838" y="542"/>
                  <a:pt x="835" y="540"/>
                  <a:pt x="833" y="539"/>
                </a:cubicBezTo>
                <a:cubicBezTo>
                  <a:pt x="832" y="539"/>
                  <a:pt x="832" y="539"/>
                  <a:pt x="832" y="539"/>
                </a:cubicBezTo>
                <a:cubicBezTo>
                  <a:pt x="831" y="539"/>
                  <a:pt x="831" y="539"/>
                  <a:pt x="831" y="539"/>
                </a:cubicBezTo>
                <a:cubicBezTo>
                  <a:pt x="828" y="541"/>
                  <a:pt x="824" y="543"/>
                  <a:pt x="820" y="545"/>
                </a:cubicBezTo>
                <a:cubicBezTo>
                  <a:pt x="819" y="546"/>
                  <a:pt x="819" y="546"/>
                  <a:pt x="819" y="546"/>
                </a:cubicBezTo>
                <a:cubicBezTo>
                  <a:pt x="819" y="547"/>
                  <a:pt x="819" y="547"/>
                  <a:pt x="819" y="547"/>
                </a:cubicBezTo>
                <a:cubicBezTo>
                  <a:pt x="820" y="549"/>
                  <a:pt x="820" y="552"/>
                  <a:pt x="821" y="554"/>
                </a:cubicBezTo>
                <a:cubicBezTo>
                  <a:pt x="821" y="557"/>
                  <a:pt x="821" y="559"/>
                  <a:pt x="822" y="562"/>
                </a:cubicBezTo>
                <a:cubicBezTo>
                  <a:pt x="819" y="563"/>
                  <a:pt x="816" y="564"/>
                  <a:pt x="814" y="565"/>
                </a:cubicBezTo>
                <a:cubicBezTo>
                  <a:pt x="812" y="563"/>
                  <a:pt x="810" y="562"/>
                  <a:pt x="808" y="560"/>
                </a:cubicBezTo>
                <a:cubicBezTo>
                  <a:pt x="806" y="558"/>
                  <a:pt x="804" y="556"/>
                  <a:pt x="802" y="554"/>
                </a:cubicBezTo>
                <a:cubicBezTo>
                  <a:pt x="801" y="554"/>
                  <a:pt x="801" y="554"/>
                  <a:pt x="801" y="554"/>
                </a:cubicBezTo>
                <a:cubicBezTo>
                  <a:pt x="801" y="554"/>
                  <a:pt x="801" y="554"/>
                  <a:pt x="801" y="554"/>
                </a:cubicBezTo>
                <a:cubicBezTo>
                  <a:pt x="796" y="555"/>
                  <a:pt x="792" y="557"/>
                  <a:pt x="788" y="558"/>
                </a:cubicBezTo>
                <a:cubicBezTo>
                  <a:pt x="787" y="558"/>
                  <a:pt x="787" y="558"/>
                  <a:pt x="787" y="558"/>
                </a:cubicBezTo>
                <a:cubicBezTo>
                  <a:pt x="787" y="559"/>
                  <a:pt x="787" y="559"/>
                  <a:pt x="787" y="559"/>
                </a:cubicBezTo>
                <a:cubicBezTo>
                  <a:pt x="787" y="561"/>
                  <a:pt x="787" y="564"/>
                  <a:pt x="786" y="567"/>
                </a:cubicBezTo>
                <a:cubicBezTo>
                  <a:pt x="786" y="569"/>
                  <a:pt x="786" y="572"/>
                  <a:pt x="786" y="574"/>
                </a:cubicBezTo>
                <a:cubicBezTo>
                  <a:pt x="783" y="575"/>
                  <a:pt x="780" y="575"/>
                  <a:pt x="777" y="576"/>
                </a:cubicBezTo>
                <a:cubicBezTo>
                  <a:pt x="776" y="574"/>
                  <a:pt x="774" y="572"/>
                  <a:pt x="773" y="570"/>
                </a:cubicBezTo>
                <a:cubicBezTo>
                  <a:pt x="771" y="567"/>
                  <a:pt x="770" y="565"/>
                  <a:pt x="768" y="563"/>
                </a:cubicBezTo>
                <a:cubicBezTo>
                  <a:pt x="768" y="562"/>
                  <a:pt x="768" y="562"/>
                  <a:pt x="768" y="562"/>
                </a:cubicBezTo>
                <a:cubicBezTo>
                  <a:pt x="767" y="562"/>
                  <a:pt x="767" y="562"/>
                  <a:pt x="767" y="562"/>
                </a:cubicBezTo>
                <a:cubicBezTo>
                  <a:pt x="763" y="563"/>
                  <a:pt x="759" y="563"/>
                  <a:pt x="754" y="564"/>
                </a:cubicBezTo>
                <a:cubicBezTo>
                  <a:pt x="753" y="564"/>
                  <a:pt x="753" y="564"/>
                  <a:pt x="753" y="564"/>
                </a:cubicBezTo>
                <a:cubicBezTo>
                  <a:pt x="753" y="564"/>
                  <a:pt x="753" y="564"/>
                  <a:pt x="753" y="564"/>
                </a:cubicBezTo>
                <a:cubicBezTo>
                  <a:pt x="752" y="567"/>
                  <a:pt x="751" y="569"/>
                  <a:pt x="750" y="572"/>
                </a:cubicBezTo>
                <a:cubicBezTo>
                  <a:pt x="749" y="574"/>
                  <a:pt x="748" y="577"/>
                  <a:pt x="747" y="579"/>
                </a:cubicBezTo>
                <a:cubicBezTo>
                  <a:pt x="747" y="579"/>
                  <a:pt x="747" y="579"/>
                  <a:pt x="747" y="579"/>
                </a:cubicBezTo>
                <a:cubicBezTo>
                  <a:pt x="744" y="579"/>
                  <a:pt x="741" y="579"/>
                  <a:pt x="738" y="579"/>
                </a:cubicBezTo>
                <a:cubicBezTo>
                  <a:pt x="738" y="579"/>
                  <a:pt x="738" y="579"/>
                  <a:pt x="738" y="579"/>
                </a:cubicBezTo>
                <a:cubicBezTo>
                  <a:pt x="737" y="577"/>
                  <a:pt x="737" y="574"/>
                  <a:pt x="736" y="572"/>
                </a:cubicBezTo>
                <a:cubicBezTo>
                  <a:pt x="735" y="569"/>
                  <a:pt x="734" y="567"/>
                  <a:pt x="733" y="564"/>
                </a:cubicBezTo>
                <a:cubicBezTo>
                  <a:pt x="733" y="564"/>
                  <a:pt x="733" y="564"/>
                  <a:pt x="733" y="564"/>
                </a:cubicBezTo>
                <a:cubicBezTo>
                  <a:pt x="732" y="564"/>
                  <a:pt x="732" y="564"/>
                  <a:pt x="732" y="564"/>
                </a:cubicBezTo>
                <a:cubicBezTo>
                  <a:pt x="727" y="563"/>
                  <a:pt x="723" y="563"/>
                  <a:pt x="719" y="562"/>
                </a:cubicBezTo>
                <a:cubicBezTo>
                  <a:pt x="718" y="562"/>
                  <a:pt x="718" y="562"/>
                  <a:pt x="718" y="562"/>
                </a:cubicBezTo>
                <a:cubicBezTo>
                  <a:pt x="717" y="563"/>
                  <a:pt x="717" y="563"/>
                  <a:pt x="717" y="563"/>
                </a:cubicBezTo>
                <a:cubicBezTo>
                  <a:pt x="716" y="565"/>
                  <a:pt x="714" y="567"/>
                  <a:pt x="713" y="570"/>
                </a:cubicBezTo>
                <a:cubicBezTo>
                  <a:pt x="712" y="572"/>
                  <a:pt x="710" y="574"/>
                  <a:pt x="709" y="576"/>
                </a:cubicBezTo>
                <a:cubicBezTo>
                  <a:pt x="706" y="575"/>
                  <a:pt x="703" y="575"/>
                  <a:pt x="700" y="574"/>
                </a:cubicBezTo>
                <a:cubicBezTo>
                  <a:pt x="700" y="572"/>
                  <a:pt x="700" y="569"/>
                  <a:pt x="699" y="567"/>
                </a:cubicBezTo>
                <a:cubicBezTo>
                  <a:pt x="699" y="564"/>
                  <a:pt x="699" y="561"/>
                  <a:pt x="699" y="559"/>
                </a:cubicBezTo>
                <a:cubicBezTo>
                  <a:pt x="699" y="558"/>
                  <a:pt x="699" y="558"/>
                  <a:pt x="699" y="558"/>
                </a:cubicBezTo>
                <a:cubicBezTo>
                  <a:pt x="698" y="558"/>
                  <a:pt x="698" y="558"/>
                  <a:pt x="698" y="558"/>
                </a:cubicBezTo>
                <a:cubicBezTo>
                  <a:pt x="694" y="557"/>
                  <a:pt x="689" y="555"/>
                  <a:pt x="685" y="554"/>
                </a:cubicBezTo>
                <a:cubicBezTo>
                  <a:pt x="684" y="554"/>
                  <a:pt x="684" y="554"/>
                  <a:pt x="684" y="554"/>
                </a:cubicBezTo>
                <a:cubicBezTo>
                  <a:pt x="684" y="554"/>
                  <a:pt x="684" y="554"/>
                  <a:pt x="684" y="554"/>
                </a:cubicBezTo>
                <a:cubicBezTo>
                  <a:pt x="682" y="556"/>
                  <a:pt x="680" y="558"/>
                  <a:pt x="678" y="560"/>
                </a:cubicBezTo>
                <a:cubicBezTo>
                  <a:pt x="676" y="562"/>
                  <a:pt x="674" y="563"/>
                  <a:pt x="672" y="565"/>
                </a:cubicBezTo>
                <a:cubicBezTo>
                  <a:pt x="669" y="564"/>
                  <a:pt x="667" y="563"/>
                  <a:pt x="664" y="562"/>
                </a:cubicBezTo>
                <a:cubicBezTo>
                  <a:pt x="664" y="559"/>
                  <a:pt x="665" y="557"/>
                  <a:pt x="665" y="554"/>
                </a:cubicBezTo>
                <a:cubicBezTo>
                  <a:pt x="666" y="552"/>
                  <a:pt x="666" y="549"/>
                  <a:pt x="666" y="547"/>
                </a:cubicBezTo>
                <a:cubicBezTo>
                  <a:pt x="666" y="546"/>
                  <a:pt x="666" y="546"/>
                  <a:pt x="666" y="546"/>
                </a:cubicBezTo>
                <a:cubicBezTo>
                  <a:pt x="666" y="545"/>
                  <a:pt x="666" y="545"/>
                  <a:pt x="666" y="545"/>
                </a:cubicBezTo>
                <a:cubicBezTo>
                  <a:pt x="662" y="543"/>
                  <a:pt x="658" y="541"/>
                  <a:pt x="654" y="539"/>
                </a:cubicBezTo>
                <a:cubicBezTo>
                  <a:pt x="654" y="539"/>
                  <a:pt x="654" y="539"/>
                  <a:pt x="654" y="539"/>
                </a:cubicBezTo>
                <a:cubicBezTo>
                  <a:pt x="653" y="539"/>
                  <a:pt x="653" y="539"/>
                  <a:pt x="653" y="539"/>
                </a:cubicBezTo>
                <a:cubicBezTo>
                  <a:pt x="651" y="540"/>
                  <a:pt x="648" y="542"/>
                  <a:pt x="646" y="543"/>
                </a:cubicBezTo>
                <a:cubicBezTo>
                  <a:pt x="643" y="545"/>
                  <a:pt x="641" y="546"/>
                  <a:pt x="639" y="547"/>
                </a:cubicBezTo>
                <a:cubicBezTo>
                  <a:pt x="637" y="546"/>
                  <a:pt x="635" y="544"/>
                  <a:pt x="632" y="542"/>
                </a:cubicBezTo>
                <a:cubicBezTo>
                  <a:pt x="633" y="540"/>
                  <a:pt x="634" y="538"/>
                  <a:pt x="635" y="535"/>
                </a:cubicBezTo>
                <a:cubicBezTo>
                  <a:pt x="636" y="533"/>
                  <a:pt x="637" y="530"/>
                  <a:pt x="638" y="528"/>
                </a:cubicBezTo>
                <a:cubicBezTo>
                  <a:pt x="638" y="527"/>
                  <a:pt x="638" y="527"/>
                  <a:pt x="638" y="527"/>
                </a:cubicBezTo>
                <a:cubicBezTo>
                  <a:pt x="637" y="527"/>
                  <a:pt x="637" y="527"/>
                  <a:pt x="637" y="527"/>
                </a:cubicBezTo>
                <a:cubicBezTo>
                  <a:pt x="634" y="524"/>
                  <a:pt x="631" y="521"/>
                  <a:pt x="628" y="518"/>
                </a:cubicBezTo>
                <a:cubicBezTo>
                  <a:pt x="627" y="518"/>
                  <a:pt x="627" y="518"/>
                  <a:pt x="627" y="518"/>
                </a:cubicBezTo>
                <a:cubicBezTo>
                  <a:pt x="626" y="518"/>
                  <a:pt x="626" y="518"/>
                  <a:pt x="626" y="518"/>
                </a:cubicBezTo>
                <a:cubicBezTo>
                  <a:pt x="624" y="519"/>
                  <a:pt x="621" y="520"/>
                  <a:pt x="619" y="521"/>
                </a:cubicBezTo>
                <a:cubicBezTo>
                  <a:pt x="616" y="521"/>
                  <a:pt x="613" y="522"/>
                  <a:pt x="611" y="523"/>
                </a:cubicBezTo>
                <a:cubicBezTo>
                  <a:pt x="609" y="521"/>
                  <a:pt x="607" y="519"/>
                  <a:pt x="605" y="517"/>
                </a:cubicBezTo>
                <a:cubicBezTo>
                  <a:pt x="607" y="515"/>
                  <a:pt x="608" y="513"/>
                  <a:pt x="610" y="511"/>
                </a:cubicBezTo>
                <a:cubicBezTo>
                  <a:pt x="611" y="508"/>
                  <a:pt x="613" y="506"/>
                  <a:pt x="614" y="504"/>
                </a:cubicBezTo>
                <a:cubicBezTo>
                  <a:pt x="615" y="503"/>
                  <a:pt x="615" y="503"/>
                  <a:pt x="615" y="503"/>
                </a:cubicBezTo>
                <a:cubicBezTo>
                  <a:pt x="614" y="503"/>
                  <a:pt x="614" y="503"/>
                  <a:pt x="614" y="503"/>
                </a:cubicBezTo>
                <a:cubicBezTo>
                  <a:pt x="612" y="500"/>
                  <a:pt x="610" y="496"/>
                  <a:pt x="607" y="493"/>
                </a:cubicBezTo>
                <a:cubicBezTo>
                  <a:pt x="607" y="492"/>
                  <a:pt x="607" y="492"/>
                  <a:pt x="607" y="492"/>
                </a:cubicBezTo>
                <a:cubicBezTo>
                  <a:pt x="606" y="492"/>
                  <a:pt x="606" y="492"/>
                  <a:pt x="606" y="492"/>
                </a:cubicBezTo>
                <a:cubicBezTo>
                  <a:pt x="603" y="492"/>
                  <a:pt x="601" y="493"/>
                  <a:pt x="598" y="493"/>
                </a:cubicBezTo>
                <a:cubicBezTo>
                  <a:pt x="595" y="493"/>
                  <a:pt x="592" y="494"/>
                  <a:pt x="590" y="494"/>
                </a:cubicBezTo>
                <a:cubicBezTo>
                  <a:pt x="588" y="492"/>
                  <a:pt x="587" y="489"/>
                  <a:pt x="586" y="487"/>
                </a:cubicBezTo>
                <a:cubicBezTo>
                  <a:pt x="587" y="485"/>
                  <a:pt x="589" y="483"/>
                  <a:pt x="591" y="482"/>
                </a:cubicBezTo>
                <a:cubicBezTo>
                  <a:pt x="594" y="480"/>
                  <a:pt x="596" y="478"/>
                  <a:pt x="598" y="476"/>
                </a:cubicBezTo>
                <a:cubicBezTo>
                  <a:pt x="598" y="476"/>
                  <a:pt x="598" y="476"/>
                  <a:pt x="598" y="476"/>
                </a:cubicBezTo>
                <a:cubicBezTo>
                  <a:pt x="598" y="475"/>
                  <a:pt x="598" y="475"/>
                  <a:pt x="598" y="475"/>
                </a:cubicBezTo>
                <a:cubicBezTo>
                  <a:pt x="596" y="471"/>
                  <a:pt x="595" y="467"/>
                  <a:pt x="594" y="464"/>
                </a:cubicBezTo>
                <a:cubicBezTo>
                  <a:pt x="593" y="463"/>
                  <a:pt x="593" y="463"/>
                  <a:pt x="593" y="463"/>
                </a:cubicBezTo>
                <a:cubicBezTo>
                  <a:pt x="592" y="463"/>
                  <a:pt x="592" y="463"/>
                  <a:pt x="592" y="463"/>
                </a:cubicBezTo>
                <a:cubicBezTo>
                  <a:pt x="590" y="462"/>
                  <a:pt x="587" y="462"/>
                  <a:pt x="584" y="462"/>
                </a:cubicBezTo>
                <a:cubicBezTo>
                  <a:pt x="581" y="462"/>
                  <a:pt x="578" y="462"/>
                  <a:pt x="576" y="461"/>
                </a:cubicBezTo>
                <a:cubicBezTo>
                  <a:pt x="575" y="459"/>
                  <a:pt x="574" y="456"/>
                  <a:pt x="574" y="453"/>
                </a:cubicBezTo>
                <a:cubicBezTo>
                  <a:pt x="576" y="452"/>
                  <a:pt x="578" y="451"/>
                  <a:pt x="581" y="450"/>
                </a:cubicBezTo>
                <a:cubicBezTo>
                  <a:pt x="583" y="448"/>
                  <a:pt x="586" y="447"/>
                  <a:pt x="588" y="446"/>
                </a:cubicBezTo>
                <a:cubicBezTo>
                  <a:pt x="589" y="445"/>
                  <a:pt x="589" y="445"/>
                  <a:pt x="589" y="445"/>
                </a:cubicBezTo>
                <a:cubicBezTo>
                  <a:pt x="589" y="444"/>
                  <a:pt x="589" y="444"/>
                  <a:pt x="589" y="444"/>
                </a:cubicBezTo>
                <a:cubicBezTo>
                  <a:pt x="588" y="441"/>
                  <a:pt x="588" y="437"/>
                  <a:pt x="587" y="432"/>
                </a:cubicBezTo>
                <a:cubicBezTo>
                  <a:pt x="587" y="432"/>
                  <a:pt x="587" y="432"/>
                  <a:pt x="587" y="432"/>
                </a:cubicBezTo>
                <a:cubicBezTo>
                  <a:pt x="586" y="431"/>
                  <a:pt x="586" y="431"/>
                  <a:pt x="586" y="431"/>
                </a:cubicBezTo>
                <a:cubicBezTo>
                  <a:pt x="584" y="431"/>
                  <a:pt x="581" y="430"/>
                  <a:pt x="578" y="429"/>
                </a:cubicBezTo>
                <a:cubicBezTo>
                  <a:pt x="576" y="428"/>
                  <a:pt x="573" y="427"/>
                  <a:pt x="571" y="427"/>
                </a:cubicBezTo>
                <a:cubicBezTo>
                  <a:pt x="571" y="426"/>
                  <a:pt x="571" y="426"/>
                  <a:pt x="571" y="426"/>
                </a:cubicBezTo>
                <a:cubicBezTo>
                  <a:pt x="571" y="425"/>
                  <a:pt x="570" y="424"/>
                  <a:pt x="570" y="423"/>
                </a:cubicBezTo>
                <a:cubicBezTo>
                  <a:pt x="570" y="421"/>
                  <a:pt x="571" y="420"/>
                  <a:pt x="571" y="419"/>
                </a:cubicBezTo>
                <a:cubicBezTo>
                  <a:pt x="571" y="418"/>
                  <a:pt x="571" y="418"/>
                  <a:pt x="571" y="418"/>
                </a:cubicBezTo>
                <a:cubicBezTo>
                  <a:pt x="573" y="418"/>
                  <a:pt x="576" y="417"/>
                  <a:pt x="578" y="416"/>
                </a:cubicBezTo>
                <a:cubicBezTo>
                  <a:pt x="581" y="415"/>
                  <a:pt x="584" y="415"/>
                  <a:pt x="586" y="414"/>
                </a:cubicBezTo>
                <a:cubicBezTo>
                  <a:pt x="587" y="413"/>
                  <a:pt x="587" y="413"/>
                  <a:pt x="587" y="413"/>
                </a:cubicBezTo>
                <a:cubicBezTo>
                  <a:pt x="587" y="413"/>
                  <a:pt x="587" y="413"/>
                  <a:pt x="587" y="413"/>
                </a:cubicBezTo>
                <a:cubicBezTo>
                  <a:pt x="588" y="408"/>
                  <a:pt x="588" y="404"/>
                  <a:pt x="589" y="401"/>
                </a:cubicBezTo>
                <a:cubicBezTo>
                  <a:pt x="589" y="400"/>
                  <a:pt x="589" y="400"/>
                  <a:pt x="589" y="400"/>
                </a:cubicBezTo>
                <a:cubicBezTo>
                  <a:pt x="588" y="399"/>
                  <a:pt x="588" y="399"/>
                  <a:pt x="588" y="399"/>
                </a:cubicBezTo>
                <a:cubicBezTo>
                  <a:pt x="586" y="398"/>
                  <a:pt x="583" y="397"/>
                  <a:pt x="581" y="395"/>
                </a:cubicBezTo>
                <a:cubicBezTo>
                  <a:pt x="578" y="394"/>
                  <a:pt x="576" y="393"/>
                  <a:pt x="574" y="392"/>
                </a:cubicBezTo>
                <a:cubicBezTo>
                  <a:pt x="574" y="389"/>
                  <a:pt x="575" y="386"/>
                  <a:pt x="576" y="384"/>
                </a:cubicBezTo>
                <a:cubicBezTo>
                  <a:pt x="578" y="383"/>
                  <a:pt x="581" y="383"/>
                  <a:pt x="584" y="383"/>
                </a:cubicBezTo>
                <a:cubicBezTo>
                  <a:pt x="587" y="383"/>
                  <a:pt x="590" y="383"/>
                  <a:pt x="592" y="382"/>
                </a:cubicBezTo>
                <a:cubicBezTo>
                  <a:pt x="593" y="382"/>
                  <a:pt x="593" y="382"/>
                  <a:pt x="593" y="382"/>
                </a:cubicBezTo>
                <a:cubicBezTo>
                  <a:pt x="594" y="381"/>
                  <a:pt x="594" y="381"/>
                  <a:pt x="594" y="381"/>
                </a:cubicBezTo>
                <a:cubicBezTo>
                  <a:pt x="595" y="378"/>
                  <a:pt x="596" y="374"/>
                  <a:pt x="598" y="370"/>
                </a:cubicBezTo>
                <a:cubicBezTo>
                  <a:pt x="598" y="369"/>
                  <a:pt x="598" y="369"/>
                  <a:pt x="598" y="369"/>
                </a:cubicBezTo>
                <a:cubicBezTo>
                  <a:pt x="598" y="369"/>
                  <a:pt x="598" y="369"/>
                  <a:pt x="598" y="369"/>
                </a:cubicBezTo>
                <a:cubicBezTo>
                  <a:pt x="596" y="367"/>
                  <a:pt x="594" y="365"/>
                  <a:pt x="592" y="363"/>
                </a:cubicBezTo>
                <a:cubicBezTo>
                  <a:pt x="590" y="362"/>
                  <a:pt x="587" y="360"/>
                  <a:pt x="586" y="358"/>
                </a:cubicBezTo>
                <a:cubicBezTo>
                  <a:pt x="587" y="356"/>
                  <a:pt x="588" y="353"/>
                  <a:pt x="590" y="351"/>
                </a:cubicBezTo>
                <a:cubicBezTo>
                  <a:pt x="592" y="351"/>
                  <a:pt x="595" y="352"/>
                  <a:pt x="598" y="352"/>
                </a:cubicBezTo>
                <a:cubicBezTo>
                  <a:pt x="601" y="352"/>
                  <a:pt x="603" y="353"/>
                  <a:pt x="606" y="353"/>
                </a:cubicBezTo>
                <a:cubicBezTo>
                  <a:pt x="607" y="353"/>
                  <a:pt x="607" y="353"/>
                  <a:pt x="607" y="353"/>
                </a:cubicBezTo>
                <a:cubicBezTo>
                  <a:pt x="607" y="352"/>
                  <a:pt x="607" y="352"/>
                  <a:pt x="607" y="352"/>
                </a:cubicBezTo>
                <a:cubicBezTo>
                  <a:pt x="610" y="349"/>
                  <a:pt x="612" y="345"/>
                  <a:pt x="614" y="342"/>
                </a:cubicBezTo>
                <a:cubicBezTo>
                  <a:pt x="615" y="342"/>
                  <a:pt x="615" y="342"/>
                  <a:pt x="615" y="342"/>
                </a:cubicBezTo>
                <a:cubicBezTo>
                  <a:pt x="614" y="341"/>
                  <a:pt x="614" y="341"/>
                  <a:pt x="614" y="341"/>
                </a:cubicBezTo>
                <a:cubicBezTo>
                  <a:pt x="613" y="339"/>
                  <a:pt x="611" y="337"/>
                  <a:pt x="610" y="334"/>
                </a:cubicBezTo>
                <a:cubicBezTo>
                  <a:pt x="608" y="332"/>
                  <a:pt x="607" y="330"/>
                  <a:pt x="605" y="328"/>
                </a:cubicBezTo>
                <a:cubicBezTo>
                  <a:pt x="607" y="326"/>
                  <a:pt x="609" y="324"/>
                  <a:pt x="611" y="322"/>
                </a:cubicBezTo>
                <a:cubicBezTo>
                  <a:pt x="613" y="323"/>
                  <a:pt x="616" y="324"/>
                  <a:pt x="619" y="325"/>
                </a:cubicBezTo>
                <a:cubicBezTo>
                  <a:pt x="621" y="325"/>
                  <a:pt x="624" y="326"/>
                  <a:pt x="626" y="327"/>
                </a:cubicBezTo>
                <a:cubicBezTo>
                  <a:pt x="627" y="327"/>
                  <a:pt x="627" y="327"/>
                  <a:pt x="627" y="327"/>
                </a:cubicBezTo>
                <a:cubicBezTo>
                  <a:pt x="628" y="327"/>
                  <a:pt x="628" y="327"/>
                  <a:pt x="628" y="327"/>
                </a:cubicBezTo>
                <a:cubicBezTo>
                  <a:pt x="631" y="324"/>
                  <a:pt x="634" y="321"/>
                  <a:pt x="637" y="318"/>
                </a:cubicBezTo>
                <a:cubicBezTo>
                  <a:pt x="638" y="318"/>
                  <a:pt x="638" y="318"/>
                  <a:pt x="638" y="318"/>
                </a:cubicBezTo>
                <a:cubicBezTo>
                  <a:pt x="638" y="317"/>
                  <a:pt x="638" y="317"/>
                  <a:pt x="638" y="317"/>
                </a:cubicBezTo>
                <a:cubicBezTo>
                  <a:pt x="637" y="315"/>
                  <a:pt x="636" y="312"/>
                  <a:pt x="635" y="310"/>
                </a:cubicBezTo>
                <a:cubicBezTo>
                  <a:pt x="634" y="307"/>
                  <a:pt x="633" y="305"/>
                  <a:pt x="632" y="303"/>
                </a:cubicBezTo>
                <a:cubicBezTo>
                  <a:pt x="635" y="301"/>
                  <a:pt x="637" y="299"/>
                  <a:pt x="639" y="298"/>
                </a:cubicBezTo>
                <a:cubicBezTo>
                  <a:pt x="641" y="299"/>
                  <a:pt x="643" y="300"/>
                  <a:pt x="646" y="302"/>
                </a:cubicBezTo>
                <a:cubicBezTo>
                  <a:pt x="648" y="303"/>
                  <a:pt x="651" y="305"/>
                  <a:pt x="653" y="306"/>
                </a:cubicBezTo>
                <a:cubicBezTo>
                  <a:pt x="654" y="307"/>
                  <a:pt x="654" y="307"/>
                  <a:pt x="654" y="307"/>
                </a:cubicBezTo>
                <a:cubicBezTo>
                  <a:pt x="654" y="306"/>
                  <a:pt x="654" y="306"/>
                  <a:pt x="654" y="306"/>
                </a:cubicBezTo>
                <a:cubicBezTo>
                  <a:pt x="658" y="304"/>
                  <a:pt x="662" y="302"/>
                  <a:pt x="666" y="300"/>
                </a:cubicBezTo>
                <a:cubicBezTo>
                  <a:pt x="666" y="299"/>
                  <a:pt x="666" y="299"/>
                  <a:pt x="666" y="299"/>
                </a:cubicBezTo>
                <a:cubicBezTo>
                  <a:pt x="666" y="298"/>
                  <a:pt x="666" y="298"/>
                  <a:pt x="666" y="298"/>
                </a:cubicBezTo>
                <a:cubicBezTo>
                  <a:pt x="666" y="296"/>
                  <a:pt x="666" y="293"/>
                  <a:pt x="665" y="291"/>
                </a:cubicBezTo>
                <a:cubicBezTo>
                  <a:pt x="665" y="288"/>
                  <a:pt x="664" y="286"/>
                  <a:pt x="664" y="283"/>
                </a:cubicBezTo>
                <a:cubicBezTo>
                  <a:pt x="667" y="282"/>
                  <a:pt x="669" y="281"/>
                  <a:pt x="672" y="280"/>
                </a:cubicBezTo>
                <a:cubicBezTo>
                  <a:pt x="674" y="282"/>
                  <a:pt x="676" y="283"/>
                  <a:pt x="678" y="285"/>
                </a:cubicBezTo>
                <a:cubicBezTo>
                  <a:pt x="680" y="287"/>
                  <a:pt x="682" y="289"/>
                  <a:pt x="684" y="291"/>
                </a:cubicBezTo>
                <a:cubicBezTo>
                  <a:pt x="684" y="291"/>
                  <a:pt x="684" y="291"/>
                  <a:pt x="684" y="291"/>
                </a:cubicBezTo>
                <a:cubicBezTo>
                  <a:pt x="685" y="291"/>
                  <a:pt x="685" y="291"/>
                  <a:pt x="685" y="291"/>
                </a:cubicBezTo>
                <a:cubicBezTo>
                  <a:pt x="689" y="290"/>
                  <a:pt x="694" y="288"/>
                  <a:pt x="698" y="287"/>
                </a:cubicBezTo>
                <a:cubicBezTo>
                  <a:pt x="699" y="287"/>
                  <a:pt x="699" y="287"/>
                  <a:pt x="699" y="287"/>
                </a:cubicBezTo>
                <a:cubicBezTo>
                  <a:pt x="699" y="286"/>
                  <a:pt x="699" y="286"/>
                  <a:pt x="699" y="286"/>
                </a:cubicBezTo>
                <a:cubicBezTo>
                  <a:pt x="699" y="284"/>
                  <a:pt x="699" y="281"/>
                  <a:pt x="699" y="278"/>
                </a:cubicBezTo>
                <a:cubicBezTo>
                  <a:pt x="700" y="276"/>
                  <a:pt x="700" y="273"/>
                  <a:pt x="700" y="271"/>
                </a:cubicBezTo>
                <a:cubicBezTo>
                  <a:pt x="703" y="270"/>
                  <a:pt x="706" y="270"/>
                  <a:pt x="709" y="269"/>
                </a:cubicBezTo>
                <a:cubicBezTo>
                  <a:pt x="710" y="271"/>
                  <a:pt x="712" y="273"/>
                  <a:pt x="713" y="275"/>
                </a:cubicBezTo>
                <a:cubicBezTo>
                  <a:pt x="714" y="278"/>
                  <a:pt x="716" y="280"/>
                  <a:pt x="717" y="282"/>
                </a:cubicBezTo>
                <a:cubicBezTo>
                  <a:pt x="718" y="283"/>
                  <a:pt x="718" y="283"/>
                  <a:pt x="718" y="283"/>
                </a:cubicBezTo>
                <a:cubicBezTo>
                  <a:pt x="719" y="283"/>
                  <a:pt x="719" y="283"/>
                  <a:pt x="719" y="283"/>
                </a:cubicBezTo>
                <a:cubicBezTo>
                  <a:pt x="723" y="282"/>
                  <a:pt x="727" y="282"/>
                  <a:pt x="732" y="281"/>
                </a:cubicBezTo>
                <a:cubicBezTo>
                  <a:pt x="733" y="281"/>
                  <a:pt x="733" y="281"/>
                  <a:pt x="733" y="281"/>
                </a:cubicBezTo>
                <a:cubicBezTo>
                  <a:pt x="733" y="281"/>
                  <a:pt x="733" y="281"/>
                  <a:pt x="733" y="281"/>
                </a:cubicBezTo>
                <a:cubicBezTo>
                  <a:pt x="734" y="278"/>
                  <a:pt x="735" y="276"/>
                  <a:pt x="736" y="273"/>
                </a:cubicBezTo>
                <a:cubicBezTo>
                  <a:pt x="737" y="271"/>
                  <a:pt x="737" y="269"/>
                  <a:pt x="738" y="266"/>
                </a:cubicBezTo>
                <a:cubicBezTo>
                  <a:pt x="738" y="266"/>
                  <a:pt x="738" y="266"/>
                  <a:pt x="738" y="266"/>
                </a:cubicBezTo>
                <a:cubicBezTo>
                  <a:pt x="741" y="266"/>
                  <a:pt x="744" y="266"/>
                  <a:pt x="747" y="266"/>
                </a:cubicBezTo>
                <a:cubicBezTo>
                  <a:pt x="747" y="266"/>
                  <a:pt x="747" y="266"/>
                  <a:pt x="747" y="266"/>
                </a:cubicBezTo>
                <a:cubicBezTo>
                  <a:pt x="748" y="268"/>
                  <a:pt x="749" y="271"/>
                  <a:pt x="750" y="273"/>
                </a:cubicBezTo>
                <a:cubicBezTo>
                  <a:pt x="751" y="276"/>
                  <a:pt x="752" y="278"/>
                  <a:pt x="753" y="281"/>
                </a:cubicBezTo>
                <a:cubicBezTo>
                  <a:pt x="753" y="281"/>
                  <a:pt x="753" y="281"/>
                  <a:pt x="753" y="281"/>
                </a:cubicBezTo>
                <a:cubicBezTo>
                  <a:pt x="754" y="281"/>
                  <a:pt x="754" y="281"/>
                  <a:pt x="754" y="281"/>
                </a:cubicBezTo>
                <a:cubicBezTo>
                  <a:pt x="759" y="282"/>
                  <a:pt x="763" y="282"/>
                  <a:pt x="767" y="283"/>
                </a:cubicBezTo>
                <a:cubicBezTo>
                  <a:pt x="768" y="283"/>
                  <a:pt x="768" y="283"/>
                  <a:pt x="768" y="283"/>
                </a:cubicBezTo>
                <a:cubicBezTo>
                  <a:pt x="768" y="282"/>
                  <a:pt x="768" y="282"/>
                  <a:pt x="768" y="282"/>
                </a:cubicBezTo>
                <a:cubicBezTo>
                  <a:pt x="770" y="280"/>
                  <a:pt x="771" y="278"/>
                  <a:pt x="773" y="276"/>
                </a:cubicBezTo>
                <a:cubicBezTo>
                  <a:pt x="774" y="273"/>
                  <a:pt x="776" y="271"/>
                  <a:pt x="777" y="269"/>
                </a:cubicBezTo>
                <a:cubicBezTo>
                  <a:pt x="780" y="270"/>
                  <a:pt x="783" y="270"/>
                  <a:pt x="786" y="271"/>
                </a:cubicBezTo>
                <a:cubicBezTo>
                  <a:pt x="786" y="273"/>
                  <a:pt x="786" y="276"/>
                  <a:pt x="786" y="278"/>
                </a:cubicBezTo>
                <a:cubicBezTo>
                  <a:pt x="787" y="281"/>
                  <a:pt x="787" y="284"/>
                  <a:pt x="787" y="286"/>
                </a:cubicBezTo>
                <a:cubicBezTo>
                  <a:pt x="787" y="287"/>
                  <a:pt x="787" y="287"/>
                  <a:pt x="787" y="287"/>
                </a:cubicBezTo>
                <a:cubicBezTo>
                  <a:pt x="788" y="287"/>
                  <a:pt x="788" y="287"/>
                  <a:pt x="788" y="287"/>
                </a:cubicBezTo>
                <a:cubicBezTo>
                  <a:pt x="792" y="288"/>
                  <a:pt x="796" y="290"/>
                  <a:pt x="801" y="291"/>
                </a:cubicBezTo>
                <a:cubicBezTo>
                  <a:pt x="801" y="291"/>
                  <a:pt x="801" y="291"/>
                  <a:pt x="801" y="291"/>
                </a:cubicBezTo>
                <a:cubicBezTo>
                  <a:pt x="802" y="291"/>
                  <a:pt x="802" y="291"/>
                  <a:pt x="802" y="291"/>
                </a:cubicBezTo>
                <a:cubicBezTo>
                  <a:pt x="804" y="289"/>
                  <a:pt x="806" y="287"/>
                  <a:pt x="808" y="285"/>
                </a:cubicBezTo>
                <a:cubicBezTo>
                  <a:pt x="810" y="283"/>
                  <a:pt x="812" y="282"/>
                  <a:pt x="814" y="280"/>
                </a:cubicBezTo>
                <a:cubicBezTo>
                  <a:pt x="816" y="281"/>
                  <a:pt x="819" y="282"/>
                  <a:pt x="822" y="284"/>
                </a:cubicBezTo>
                <a:cubicBezTo>
                  <a:pt x="821" y="286"/>
                  <a:pt x="821" y="288"/>
                  <a:pt x="821" y="291"/>
                </a:cubicBezTo>
                <a:cubicBezTo>
                  <a:pt x="820" y="293"/>
                  <a:pt x="820" y="296"/>
                  <a:pt x="819" y="298"/>
                </a:cubicBezTo>
                <a:cubicBezTo>
                  <a:pt x="819" y="299"/>
                  <a:pt x="819" y="299"/>
                  <a:pt x="819" y="299"/>
                </a:cubicBezTo>
                <a:cubicBezTo>
                  <a:pt x="820" y="300"/>
                  <a:pt x="820" y="300"/>
                  <a:pt x="820" y="300"/>
                </a:cubicBezTo>
                <a:cubicBezTo>
                  <a:pt x="824" y="302"/>
                  <a:pt x="828" y="304"/>
                  <a:pt x="831" y="306"/>
                </a:cubicBezTo>
                <a:cubicBezTo>
                  <a:pt x="832" y="307"/>
                  <a:pt x="832" y="307"/>
                  <a:pt x="832" y="307"/>
                </a:cubicBezTo>
                <a:cubicBezTo>
                  <a:pt x="833" y="306"/>
                  <a:pt x="833" y="306"/>
                  <a:pt x="833" y="306"/>
                </a:cubicBezTo>
                <a:cubicBezTo>
                  <a:pt x="835" y="305"/>
                  <a:pt x="838" y="303"/>
                  <a:pt x="840" y="302"/>
                </a:cubicBezTo>
                <a:cubicBezTo>
                  <a:pt x="842" y="300"/>
                  <a:pt x="845" y="299"/>
                  <a:pt x="847" y="298"/>
                </a:cubicBezTo>
                <a:cubicBezTo>
                  <a:pt x="849" y="299"/>
                  <a:pt x="851" y="301"/>
                  <a:pt x="854" y="303"/>
                </a:cubicBezTo>
                <a:cubicBezTo>
                  <a:pt x="853" y="305"/>
                  <a:pt x="852" y="307"/>
                  <a:pt x="851" y="310"/>
                </a:cubicBezTo>
                <a:cubicBezTo>
                  <a:pt x="850" y="312"/>
                  <a:pt x="849" y="315"/>
                  <a:pt x="848" y="317"/>
                </a:cubicBezTo>
                <a:cubicBezTo>
                  <a:pt x="848" y="318"/>
                  <a:pt x="848" y="318"/>
                  <a:pt x="848" y="318"/>
                </a:cubicBezTo>
                <a:cubicBezTo>
                  <a:pt x="848" y="318"/>
                  <a:pt x="848" y="318"/>
                  <a:pt x="848" y="318"/>
                </a:cubicBezTo>
                <a:cubicBezTo>
                  <a:pt x="852" y="321"/>
                  <a:pt x="855" y="324"/>
                  <a:pt x="858" y="327"/>
                </a:cubicBezTo>
                <a:cubicBezTo>
                  <a:pt x="858" y="327"/>
                  <a:pt x="858" y="327"/>
                  <a:pt x="858" y="327"/>
                </a:cubicBezTo>
                <a:cubicBezTo>
                  <a:pt x="859" y="327"/>
                  <a:pt x="859" y="327"/>
                  <a:pt x="859" y="327"/>
                </a:cubicBezTo>
                <a:cubicBezTo>
                  <a:pt x="862" y="326"/>
                  <a:pt x="864" y="325"/>
                  <a:pt x="867" y="324"/>
                </a:cubicBezTo>
                <a:cubicBezTo>
                  <a:pt x="870" y="324"/>
                  <a:pt x="872" y="323"/>
                  <a:pt x="875" y="322"/>
                </a:cubicBezTo>
                <a:cubicBezTo>
                  <a:pt x="877" y="324"/>
                  <a:pt x="879" y="326"/>
                  <a:pt x="880" y="328"/>
                </a:cubicBezTo>
                <a:cubicBezTo>
                  <a:pt x="879" y="330"/>
                  <a:pt x="877" y="332"/>
                  <a:pt x="876" y="334"/>
                </a:cubicBezTo>
                <a:cubicBezTo>
                  <a:pt x="874" y="337"/>
                  <a:pt x="873" y="339"/>
                  <a:pt x="871" y="341"/>
                </a:cubicBezTo>
                <a:cubicBezTo>
                  <a:pt x="871" y="342"/>
                  <a:pt x="871" y="342"/>
                  <a:pt x="871" y="342"/>
                </a:cubicBezTo>
                <a:cubicBezTo>
                  <a:pt x="871" y="342"/>
                  <a:pt x="871" y="342"/>
                  <a:pt x="871" y="342"/>
                </a:cubicBezTo>
                <a:cubicBezTo>
                  <a:pt x="874" y="345"/>
                  <a:pt x="876" y="349"/>
                  <a:pt x="878" y="352"/>
                </a:cubicBezTo>
                <a:cubicBezTo>
                  <a:pt x="879" y="353"/>
                  <a:pt x="879" y="353"/>
                  <a:pt x="879" y="353"/>
                </a:cubicBezTo>
                <a:cubicBezTo>
                  <a:pt x="880" y="353"/>
                  <a:pt x="880" y="353"/>
                  <a:pt x="880" y="353"/>
                </a:cubicBezTo>
                <a:cubicBezTo>
                  <a:pt x="882" y="353"/>
                  <a:pt x="885" y="352"/>
                  <a:pt x="888" y="352"/>
                </a:cubicBezTo>
                <a:cubicBezTo>
                  <a:pt x="891" y="352"/>
                  <a:pt x="894" y="351"/>
                  <a:pt x="896" y="351"/>
                </a:cubicBezTo>
                <a:cubicBezTo>
                  <a:pt x="898" y="353"/>
                  <a:pt x="899" y="356"/>
                  <a:pt x="900" y="358"/>
                </a:cubicBezTo>
                <a:cubicBezTo>
                  <a:pt x="898" y="360"/>
                  <a:pt x="896" y="362"/>
                  <a:pt x="894" y="363"/>
                </a:cubicBezTo>
                <a:cubicBezTo>
                  <a:pt x="892" y="365"/>
                  <a:pt x="890" y="367"/>
                  <a:pt x="888" y="369"/>
                </a:cubicBezTo>
                <a:cubicBezTo>
                  <a:pt x="887" y="369"/>
                  <a:pt x="887" y="369"/>
                  <a:pt x="887" y="369"/>
                </a:cubicBezTo>
                <a:cubicBezTo>
                  <a:pt x="888" y="370"/>
                  <a:pt x="888" y="370"/>
                  <a:pt x="888" y="370"/>
                </a:cubicBezTo>
                <a:cubicBezTo>
                  <a:pt x="889" y="374"/>
                  <a:pt x="891" y="378"/>
                  <a:pt x="892" y="381"/>
                </a:cubicBezTo>
                <a:cubicBezTo>
                  <a:pt x="892" y="382"/>
                  <a:pt x="892" y="382"/>
                  <a:pt x="892" y="382"/>
                </a:cubicBezTo>
                <a:cubicBezTo>
                  <a:pt x="893" y="382"/>
                  <a:pt x="893" y="382"/>
                  <a:pt x="893" y="382"/>
                </a:cubicBezTo>
                <a:cubicBezTo>
                  <a:pt x="896" y="383"/>
                  <a:pt x="899" y="383"/>
                  <a:pt x="902" y="383"/>
                </a:cubicBezTo>
                <a:cubicBezTo>
                  <a:pt x="904" y="383"/>
                  <a:pt x="907" y="383"/>
                  <a:pt x="910" y="384"/>
                </a:cubicBezTo>
                <a:cubicBezTo>
                  <a:pt x="911" y="386"/>
                  <a:pt x="911" y="389"/>
                  <a:pt x="912" y="392"/>
                </a:cubicBezTo>
                <a:cubicBezTo>
                  <a:pt x="910" y="393"/>
                  <a:pt x="907" y="394"/>
                  <a:pt x="905" y="395"/>
                </a:cubicBezTo>
                <a:cubicBezTo>
                  <a:pt x="902" y="397"/>
                  <a:pt x="900" y="398"/>
                  <a:pt x="898" y="399"/>
                </a:cubicBezTo>
                <a:cubicBezTo>
                  <a:pt x="897" y="400"/>
                  <a:pt x="897" y="400"/>
                  <a:pt x="897" y="400"/>
                </a:cubicBezTo>
                <a:cubicBezTo>
                  <a:pt x="897" y="401"/>
                  <a:pt x="897" y="401"/>
                  <a:pt x="897" y="401"/>
                </a:cubicBezTo>
                <a:cubicBezTo>
                  <a:pt x="898" y="404"/>
                  <a:pt x="898" y="408"/>
                  <a:pt x="898" y="413"/>
                </a:cubicBezTo>
                <a:cubicBezTo>
                  <a:pt x="899" y="413"/>
                  <a:pt x="899" y="413"/>
                  <a:pt x="899" y="413"/>
                </a:cubicBezTo>
                <a:cubicBezTo>
                  <a:pt x="899" y="414"/>
                  <a:pt x="899" y="414"/>
                  <a:pt x="899" y="414"/>
                </a:cubicBezTo>
                <a:cubicBezTo>
                  <a:pt x="902" y="415"/>
                  <a:pt x="905" y="415"/>
                  <a:pt x="907" y="416"/>
                </a:cubicBezTo>
                <a:cubicBezTo>
                  <a:pt x="910" y="417"/>
                  <a:pt x="913" y="418"/>
                  <a:pt x="915" y="418"/>
                </a:cubicBezTo>
                <a:lnTo>
                  <a:pt x="915" y="419"/>
                </a:lnTo>
                <a:close/>
                <a:moveTo>
                  <a:pt x="572" y="46"/>
                </a:moveTo>
                <a:cubicBezTo>
                  <a:pt x="572" y="47"/>
                  <a:pt x="572" y="47"/>
                  <a:pt x="572" y="47"/>
                </a:cubicBezTo>
                <a:cubicBezTo>
                  <a:pt x="572" y="46"/>
                  <a:pt x="572" y="46"/>
                  <a:pt x="572" y="46"/>
                </a:cubicBezTo>
                <a:cubicBezTo>
                  <a:pt x="573" y="45"/>
                  <a:pt x="574" y="45"/>
                  <a:pt x="576" y="44"/>
                </a:cubicBezTo>
                <a:cubicBezTo>
                  <a:pt x="576" y="44"/>
                  <a:pt x="576" y="44"/>
                  <a:pt x="576" y="44"/>
                </a:cubicBezTo>
                <a:cubicBezTo>
                  <a:pt x="576" y="44"/>
                  <a:pt x="576" y="44"/>
                  <a:pt x="576" y="44"/>
                </a:cubicBezTo>
                <a:cubicBezTo>
                  <a:pt x="576" y="39"/>
                  <a:pt x="577" y="31"/>
                  <a:pt x="580" y="28"/>
                </a:cubicBezTo>
                <a:cubicBezTo>
                  <a:pt x="580" y="27"/>
                  <a:pt x="580" y="27"/>
                  <a:pt x="580" y="27"/>
                </a:cubicBezTo>
                <a:cubicBezTo>
                  <a:pt x="580" y="27"/>
                  <a:pt x="580" y="27"/>
                  <a:pt x="580" y="27"/>
                </a:cubicBezTo>
                <a:cubicBezTo>
                  <a:pt x="579" y="27"/>
                  <a:pt x="579" y="27"/>
                  <a:pt x="579" y="27"/>
                </a:cubicBezTo>
                <a:cubicBezTo>
                  <a:pt x="575" y="27"/>
                  <a:pt x="571" y="28"/>
                  <a:pt x="568" y="30"/>
                </a:cubicBezTo>
                <a:cubicBezTo>
                  <a:pt x="568" y="30"/>
                  <a:pt x="568" y="30"/>
                  <a:pt x="568" y="30"/>
                </a:cubicBezTo>
                <a:cubicBezTo>
                  <a:pt x="568" y="30"/>
                  <a:pt x="568" y="30"/>
                  <a:pt x="568" y="30"/>
                </a:cubicBezTo>
                <a:cubicBezTo>
                  <a:pt x="567" y="34"/>
                  <a:pt x="568" y="41"/>
                  <a:pt x="572" y="46"/>
                </a:cubicBezTo>
                <a:close/>
                <a:moveTo>
                  <a:pt x="600" y="738"/>
                </a:moveTo>
                <a:cubicBezTo>
                  <a:pt x="596" y="734"/>
                  <a:pt x="591" y="732"/>
                  <a:pt x="585" y="732"/>
                </a:cubicBezTo>
                <a:cubicBezTo>
                  <a:pt x="580" y="732"/>
                  <a:pt x="575" y="734"/>
                  <a:pt x="571" y="738"/>
                </a:cubicBezTo>
                <a:cubicBezTo>
                  <a:pt x="563" y="745"/>
                  <a:pt x="563" y="757"/>
                  <a:pt x="571" y="764"/>
                </a:cubicBezTo>
                <a:cubicBezTo>
                  <a:pt x="575" y="767"/>
                  <a:pt x="580" y="769"/>
                  <a:pt x="585" y="769"/>
                </a:cubicBezTo>
                <a:cubicBezTo>
                  <a:pt x="591" y="769"/>
                  <a:pt x="596" y="767"/>
                  <a:pt x="600" y="764"/>
                </a:cubicBezTo>
                <a:cubicBezTo>
                  <a:pt x="604" y="760"/>
                  <a:pt x="606" y="756"/>
                  <a:pt x="606" y="751"/>
                </a:cubicBezTo>
                <a:cubicBezTo>
                  <a:pt x="606" y="746"/>
                  <a:pt x="604" y="741"/>
                  <a:pt x="600" y="738"/>
                </a:cubicBezTo>
                <a:close/>
                <a:moveTo>
                  <a:pt x="582" y="61"/>
                </a:moveTo>
                <a:cubicBezTo>
                  <a:pt x="582" y="60"/>
                  <a:pt x="582" y="60"/>
                  <a:pt x="582" y="60"/>
                </a:cubicBezTo>
                <a:cubicBezTo>
                  <a:pt x="582" y="60"/>
                  <a:pt x="582" y="60"/>
                  <a:pt x="582" y="60"/>
                </a:cubicBezTo>
                <a:cubicBezTo>
                  <a:pt x="580" y="61"/>
                  <a:pt x="579" y="60"/>
                  <a:pt x="578" y="60"/>
                </a:cubicBezTo>
                <a:cubicBezTo>
                  <a:pt x="577" y="60"/>
                  <a:pt x="577" y="60"/>
                  <a:pt x="577" y="60"/>
                </a:cubicBezTo>
                <a:cubicBezTo>
                  <a:pt x="577" y="60"/>
                  <a:pt x="577" y="60"/>
                  <a:pt x="577" y="60"/>
                </a:cubicBezTo>
                <a:cubicBezTo>
                  <a:pt x="574" y="64"/>
                  <a:pt x="567" y="68"/>
                  <a:pt x="562" y="69"/>
                </a:cubicBezTo>
                <a:cubicBezTo>
                  <a:pt x="561" y="69"/>
                  <a:pt x="561" y="69"/>
                  <a:pt x="561" y="69"/>
                </a:cubicBezTo>
                <a:cubicBezTo>
                  <a:pt x="562" y="69"/>
                  <a:pt x="562" y="69"/>
                  <a:pt x="562" y="69"/>
                </a:cubicBezTo>
                <a:cubicBezTo>
                  <a:pt x="565" y="72"/>
                  <a:pt x="568" y="74"/>
                  <a:pt x="572" y="75"/>
                </a:cubicBezTo>
                <a:cubicBezTo>
                  <a:pt x="572" y="75"/>
                  <a:pt x="572" y="75"/>
                  <a:pt x="572" y="75"/>
                </a:cubicBezTo>
                <a:cubicBezTo>
                  <a:pt x="572" y="75"/>
                  <a:pt x="572" y="75"/>
                  <a:pt x="572" y="75"/>
                </a:cubicBezTo>
                <a:cubicBezTo>
                  <a:pt x="576" y="73"/>
                  <a:pt x="581" y="67"/>
                  <a:pt x="582" y="61"/>
                </a:cubicBezTo>
                <a:close/>
                <a:moveTo>
                  <a:pt x="555" y="44"/>
                </a:moveTo>
                <a:cubicBezTo>
                  <a:pt x="555" y="44"/>
                  <a:pt x="555" y="44"/>
                  <a:pt x="555" y="44"/>
                </a:cubicBezTo>
                <a:cubicBezTo>
                  <a:pt x="557" y="48"/>
                  <a:pt x="563" y="52"/>
                  <a:pt x="570" y="53"/>
                </a:cubicBezTo>
                <a:cubicBezTo>
                  <a:pt x="571" y="53"/>
                  <a:pt x="571" y="53"/>
                  <a:pt x="571" y="53"/>
                </a:cubicBezTo>
                <a:cubicBezTo>
                  <a:pt x="571" y="53"/>
                  <a:pt x="571" y="53"/>
                  <a:pt x="571" y="53"/>
                </a:cubicBezTo>
                <a:cubicBezTo>
                  <a:pt x="571" y="53"/>
                  <a:pt x="571" y="52"/>
                  <a:pt x="571" y="52"/>
                </a:cubicBezTo>
                <a:cubicBezTo>
                  <a:pt x="571" y="51"/>
                  <a:pt x="571" y="50"/>
                  <a:pt x="571" y="49"/>
                </a:cubicBezTo>
                <a:cubicBezTo>
                  <a:pt x="571" y="49"/>
                  <a:pt x="571" y="49"/>
                  <a:pt x="571" y="49"/>
                </a:cubicBezTo>
                <a:cubicBezTo>
                  <a:pt x="571" y="49"/>
                  <a:pt x="571" y="49"/>
                  <a:pt x="571" y="49"/>
                </a:cubicBezTo>
                <a:cubicBezTo>
                  <a:pt x="567" y="46"/>
                  <a:pt x="562" y="39"/>
                  <a:pt x="561" y="35"/>
                </a:cubicBezTo>
                <a:cubicBezTo>
                  <a:pt x="561" y="34"/>
                  <a:pt x="561" y="34"/>
                  <a:pt x="561" y="34"/>
                </a:cubicBezTo>
                <a:cubicBezTo>
                  <a:pt x="561" y="35"/>
                  <a:pt x="561" y="35"/>
                  <a:pt x="561" y="35"/>
                </a:cubicBezTo>
                <a:cubicBezTo>
                  <a:pt x="558" y="37"/>
                  <a:pt x="556" y="41"/>
                  <a:pt x="555" y="44"/>
                </a:cubicBezTo>
                <a:close/>
                <a:moveTo>
                  <a:pt x="562" y="63"/>
                </a:moveTo>
                <a:cubicBezTo>
                  <a:pt x="566" y="63"/>
                  <a:pt x="571" y="62"/>
                  <a:pt x="575" y="59"/>
                </a:cubicBezTo>
                <a:cubicBezTo>
                  <a:pt x="575" y="59"/>
                  <a:pt x="575" y="59"/>
                  <a:pt x="575" y="59"/>
                </a:cubicBezTo>
                <a:cubicBezTo>
                  <a:pt x="575" y="59"/>
                  <a:pt x="575" y="59"/>
                  <a:pt x="575" y="59"/>
                </a:cubicBezTo>
                <a:cubicBezTo>
                  <a:pt x="573" y="58"/>
                  <a:pt x="572" y="57"/>
                  <a:pt x="572" y="56"/>
                </a:cubicBezTo>
                <a:cubicBezTo>
                  <a:pt x="572" y="56"/>
                  <a:pt x="572" y="56"/>
                  <a:pt x="572" y="56"/>
                </a:cubicBezTo>
                <a:cubicBezTo>
                  <a:pt x="572" y="56"/>
                  <a:pt x="572" y="56"/>
                  <a:pt x="572" y="56"/>
                </a:cubicBezTo>
                <a:cubicBezTo>
                  <a:pt x="566" y="56"/>
                  <a:pt x="558" y="55"/>
                  <a:pt x="554" y="52"/>
                </a:cubicBezTo>
                <a:cubicBezTo>
                  <a:pt x="553" y="52"/>
                  <a:pt x="553" y="52"/>
                  <a:pt x="553" y="52"/>
                </a:cubicBezTo>
                <a:cubicBezTo>
                  <a:pt x="553" y="52"/>
                  <a:pt x="553" y="52"/>
                  <a:pt x="553" y="52"/>
                </a:cubicBezTo>
                <a:cubicBezTo>
                  <a:pt x="553" y="53"/>
                  <a:pt x="553" y="53"/>
                  <a:pt x="553" y="53"/>
                </a:cubicBezTo>
                <a:cubicBezTo>
                  <a:pt x="554" y="57"/>
                  <a:pt x="555" y="60"/>
                  <a:pt x="556" y="63"/>
                </a:cubicBezTo>
                <a:cubicBezTo>
                  <a:pt x="556" y="63"/>
                  <a:pt x="556" y="63"/>
                  <a:pt x="556" y="63"/>
                </a:cubicBezTo>
                <a:cubicBezTo>
                  <a:pt x="556" y="63"/>
                  <a:pt x="556" y="63"/>
                  <a:pt x="556" y="63"/>
                </a:cubicBezTo>
                <a:cubicBezTo>
                  <a:pt x="558" y="63"/>
                  <a:pt x="560" y="63"/>
                  <a:pt x="562" y="63"/>
                </a:cubicBezTo>
                <a:close/>
                <a:moveTo>
                  <a:pt x="601" y="218"/>
                </a:moveTo>
                <a:cubicBezTo>
                  <a:pt x="601" y="209"/>
                  <a:pt x="599" y="199"/>
                  <a:pt x="595" y="191"/>
                </a:cubicBezTo>
                <a:cubicBezTo>
                  <a:pt x="595" y="190"/>
                  <a:pt x="595" y="190"/>
                  <a:pt x="595" y="190"/>
                </a:cubicBezTo>
                <a:cubicBezTo>
                  <a:pt x="553" y="212"/>
                  <a:pt x="553" y="212"/>
                  <a:pt x="553" y="212"/>
                </a:cubicBezTo>
                <a:cubicBezTo>
                  <a:pt x="553" y="212"/>
                  <a:pt x="553" y="212"/>
                  <a:pt x="553" y="212"/>
                </a:cubicBezTo>
                <a:cubicBezTo>
                  <a:pt x="553" y="214"/>
                  <a:pt x="553" y="216"/>
                  <a:pt x="553" y="218"/>
                </a:cubicBezTo>
                <a:cubicBezTo>
                  <a:pt x="553" y="220"/>
                  <a:pt x="553" y="222"/>
                  <a:pt x="553" y="224"/>
                </a:cubicBezTo>
                <a:cubicBezTo>
                  <a:pt x="553" y="225"/>
                  <a:pt x="553" y="225"/>
                  <a:pt x="553" y="225"/>
                </a:cubicBezTo>
                <a:cubicBezTo>
                  <a:pt x="595" y="247"/>
                  <a:pt x="595" y="247"/>
                  <a:pt x="595" y="247"/>
                </a:cubicBezTo>
                <a:cubicBezTo>
                  <a:pt x="595" y="246"/>
                  <a:pt x="595" y="246"/>
                  <a:pt x="595" y="246"/>
                </a:cubicBezTo>
                <a:cubicBezTo>
                  <a:pt x="599" y="237"/>
                  <a:pt x="601" y="228"/>
                  <a:pt x="601" y="218"/>
                </a:cubicBezTo>
                <a:close/>
                <a:moveTo>
                  <a:pt x="670" y="1037"/>
                </a:moveTo>
                <a:cubicBezTo>
                  <a:pt x="670" y="1037"/>
                  <a:pt x="670" y="1038"/>
                  <a:pt x="670" y="1038"/>
                </a:cubicBezTo>
                <a:cubicBezTo>
                  <a:pt x="670" y="1039"/>
                  <a:pt x="670" y="1039"/>
                  <a:pt x="670" y="1040"/>
                </a:cubicBezTo>
                <a:cubicBezTo>
                  <a:pt x="670" y="1040"/>
                  <a:pt x="670" y="1040"/>
                  <a:pt x="670" y="1040"/>
                </a:cubicBezTo>
                <a:cubicBezTo>
                  <a:pt x="669" y="1040"/>
                  <a:pt x="668" y="1040"/>
                  <a:pt x="667" y="1041"/>
                </a:cubicBezTo>
                <a:cubicBezTo>
                  <a:pt x="666" y="1041"/>
                  <a:pt x="665" y="1041"/>
                  <a:pt x="664" y="1041"/>
                </a:cubicBezTo>
                <a:cubicBezTo>
                  <a:pt x="664" y="1041"/>
                  <a:pt x="664" y="1041"/>
                  <a:pt x="664" y="1041"/>
                </a:cubicBezTo>
                <a:cubicBezTo>
                  <a:pt x="664" y="1042"/>
                  <a:pt x="664" y="1042"/>
                  <a:pt x="664" y="1042"/>
                </a:cubicBezTo>
                <a:cubicBezTo>
                  <a:pt x="664" y="1043"/>
                  <a:pt x="664" y="1045"/>
                  <a:pt x="663" y="1046"/>
                </a:cubicBezTo>
                <a:cubicBezTo>
                  <a:pt x="663" y="1046"/>
                  <a:pt x="663" y="1046"/>
                  <a:pt x="663" y="1046"/>
                </a:cubicBezTo>
                <a:cubicBezTo>
                  <a:pt x="664" y="1046"/>
                  <a:pt x="664" y="1046"/>
                  <a:pt x="664" y="1046"/>
                </a:cubicBezTo>
                <a:cubicBezTo>
                  <a:pt x="664" y="1047"/>
                  <a:pt x="665" y="1047"/>
                  <a:pt x="666" y="1048"/>
                </a:cubicBezTo>
                <a:cubicBezTo>
                  <a:pt x="667" y="1048"/>
                  <a:pt x="668" y="1049"/>
                  <a:pt x="668" y="1049"/>
                </a:cubicBezTo>
                <a:cubicBezTo>
                  <a:pt x="668" y="1050"/>
                  <a:pt x="668" y="1051"/>
                  <a:pt x="668" y="1052"/>
                </a:cubicBezTo>
                <a:cubicBezTo>
                  <a:pt x="667" y="1052"/>
                  <a:pt x="666" y="1052"/>
                  <a:pt x="665" y="1052"/>
                </a:cubicBezTo>
                <a:cubicBezTo>
                  <a:pt x="664" y="1052"/>
                  <a:pt x="663" y="1052"/>
                  <a:pt x="662" y="1052"/>
                </a:cubicBezTo>
                <a:cubicBezTo>
                  <a:pt x="662" y="1052"/>
                  <a:pt x="662" y="1052"/>
                  <a:pt x="662" y="1052"/>
                </a:cubicBezTo>
                <a:cubicBezTo>
                  <a:pt x="662" y="1052"/>
                  <a:pt x="662" y="1052"/>
                  <a:pt x="662" y="1052"/>
                </a:cubicBezTo>
                <a:cubicBezTo>
                  <a:pt x="661" y="1054"/>
                  <a:pt x="661" y="1055"/>
                  <a:pt x="660" y="1056"/>
                </a:cubicBezTo>
                <a:cubicBezTo>
                  <a:pt x="660" y="1057"/>
                  <a:pt x="660" y="1057"/>
                  <a:pt x="660" y="1057"/>
                </a:cubicBezTo>
                <a:cubicBezTo>
                  <a:pt x="660" y="1057"/>
                  <a:pt x="660" y="1057"/>
                  <a:pt x="660" y="1057"/>
                </a:cubicBezTo>
                <a:cubicBezTo>
                  <a:pt x="661" y="1057"/>
                  <a:pt x="662" y="1058"/>
                  <a:pt x="662" y="1059"/>
                </a:cubicBezTo>
                <a:cubicBezTo>
                  <a:pt x="663" y="1059"/>
                  <a:pt x="664" y="1060"/>
                  <a:pt x="664" y="1060"/>
                </a:cubicBezTo>
                <a:cubicBezTo>
                  <a:pt x="664" y="1061"/>
                  <a:pt x="663" y="1062"/>
                  <a:pt x="663" y="1063"/>
                </a:cubicBezTo>
                <a:cubicBezTo>
                  <a:pt x="662" y="1063"/>
                  <a:pt x="661" y="1063"/>
                  <a:pt x="660" y="1063"/>
                </a:cubicBezTo>
                <a:cubicBezTo>
                  <a:pt x="659" y="1063"/>
                  <a:pt x="658" y="1062"/>
                  <a:pt x="657" y="1062"/>
                </a:cubicBezTo>
                <a:cubicBezTo>
                  <a:pt x="657" y="1062"/>
                  <a:pt x="657" y="1062"/>
                  <a:pt x="657" y="1062"/>
                </a:cubicBezTo>
                <a:cubicBezTo>
                  <a:pt x="657" y="1063"/>
                  <a:pt x="657" y="1063"/>
                  <a:pt x="657" y="1063"/>
                </a:cubicBezTo>
                <a:cubicBezTo>
                  <a:pt x="656" y="1064"/>
                  <a:pt x="655" y="1065"/>
                  <a:pt x="654" y="1066"/>
                </a:cubicBezTo>
                <a:cubicBezTo>
                  <a:pt x="654" y="1066"/>
                  <a:pt x="654" y="1066"/>
                  <a:pt x="654" y="1066"/>
                </a:cubicBezTo>
                <a:cubicBezTo>
                  <a:pt x="654" y="1067"/>
                  <a:pt x="654" y="1067"/>
                  <a:pt x="654" y="1067"/>
                </a:cubicBezTo>
                <a:cubicBezTo>
                  <a:pt x="655" y="1067"/>
                  <a:pt x="655" y="1068"/>
                  <a:pt x="656" y="1069"/>
                </a:cubicBezTo>
                <a:cubicBezTo>
                  <a:pt x="657" y="1069"/>
                  <a:pt x="657" y="1070"/>
                  <a:pt x="658" y="1071"/>
                </a:cubicBezTo>
                <a:cubicBezTo>
                  <a:pt x="657" y="1072"/>
                  <a:pt x="656" y="1072"/>
                  <a:pt x="656" y="1073"/>
                </a:cubicBezTo>
                <a:cubicBezTo>
                  <a:pt x="655" y="1073"/>
                  <a:pt x="654" y="1072"/>
                  <a:pt x="653" y="1072"/>
                </a:cubicBezTo>
                <a:cubicBezTo>
                  <a:pt x="652" y="1072"/>
                  <a:pt x="651" y="1071"/>
                  <a:pt x="650" y="1071"/>
                </a:cubicBezTo>
                <a:cubicBezTo>
                  <a:pt x="650" y="1071"/>
                  <a:pt x="650" y="1071"/>
                  <a:pt x="650" y="1071"/>
                </a:cubicBezTo>
                <a:cubicBezTo>
                  <a:pt x="650" y="1071"/>
                  <a:pt x="650" y="1071"/>
                  <a:pt x="650" y="1071"/>
                </a:cubicBezTo>
                <a:cubicBezTo>
                  <a:pt x="649" y="1072"/>
                  <a:pt x="648" y="1073"/>
                  <a:pt x="647" y="1074"/>
                </a:cubicBezTo>
                <a:cubicBezTo>
                  <a:pt x="646" y="1074"/>
                  <a:pt x="646" y="1074"/>
                  <a:pt x="646" y="1074"/>
                </a:cubicBezTo>
                <a:cubicBezTo>
                  <a:pt x="646" y="1075"/>
                  <a:pt x="646" y="1075"/>
                  <a:pt x="646" y="1075"/>
                </a:cubicBezTo>
                <a:cubicBezTo>
                  <a:pt x="647" y="1076"/>
                  <a:pt x="647" y="1076"/>
                  <a:pt x="647" y="1077"/>
                </a:cubicBezTo>
                <a:cubicBezTo>
                  <a:pt x="648" y="1078"/>
                  <a:pt x="648" y="1079"/>
                  <a:pt x="648" y="1080"/>
                </a:cubicBezTo>
                <a:cubicBezTo>
                  <a:pt x="647" y="1080"/>
                  <a:pt x="647" y="1081"/>
                  <a:pt x="646" y="1081"/>
                </a:cubicBezTo>
                <a:cubicBezTo>
                  <a:pt x="645" y="1081"/>
                  <a:pt x="644" y="1080"/>
                  <a:pt x="644" y="1080"/>
                </a:cubicBezTo>
                <a:cubicBezTo>
                  <a:pt x="643" y="1079"/>
                  <a:pt x="642" y="1079"/>
                  <a:pt x="641" y="1079"/>
                </a:cubicBezTo>
                <a:cubicBezTo>
                  <a:pt x="641" y="1078"/>
                  <a:pt x="641" y="1078"/>
                  <a:pt x="641" y="1078"/>
                </a:cubicBezTo>
                <a:cubicBezTo>
                  <a:pt x="641" y="1079"/>
                  <a:pt x="641" y="1079"/>
                  <a:pt x="641" y="1079"/>
                </a:cubicBezTo>
                <a:cubicBezTo>
                  <a:pt x="639" y="1079"/>
                  <a:pt x="638" y="1080"/>
                  <a:pt x="637" y="1081"/>
                </a:cubicBezTo>
                <a:cubicBezTo>
                  <a:pt x="636" y="1081"/>
                  <a:pt x="636" y="1081"/>
                  <a:pt x="636" y="1081"/>
                </a:cubicBezTo>
                <a:cubicBezTo>
                  <a:pt x="637" y="1081"/>
                  <a:pt x="637" y="1081"/>
                  <a:pt x="637" y="1081"/>
                </a:cubicBezTo>
                <a:cubicBezTo>
                  <a:pt x="637" y="1082"/>
                  <a:pt x="637" y="1083"/>
                  <a:pt x="637" y="1084"/>
                </a:cubicBezTo>
                <a:cubicBezTo>
                  <a:pt x="637" y="1085"/>
                  <a:pt x="637" y="1086"/>
                  <a:pt x="637" y="1086"/>
                </a:cubicBezTo>
                <a:cubicBezTo>
                  <a:pt x="636" y="1087"/>
                  <a:pt x="635" y="1087"/>
                  <a:pt x="634" y="1088"/>
                </a:cubicBezTo>
                <a:cubicBezTo>
                  <a:pt x="634" y="1087"/>
                  <a:pt x="633" y="1086"/>
                  <a:pt x="633" y="1086"/>
                </a:cubicBezTo>
                <a:cubicBezTo>
                  <a:pt x="632" y="1085"/>
                  <a:pt x="631" y="1084"/>
                  <a:pt x="631" y="1084"/>
                </a:cubicBezTo>
                <a:cubicBezTo>
                  <a:pt x="630" y="1084"/>
                  <a:pt x="630" y="1084"/>
                  <a:pt x="630" y="1084"/>
                </a:cubicBezTo>
                <a:cubicBezTo>
                  <a:pt x="630" y="1084"/>
                  <a:pt x="630" y="1084"/>
                  <a:pt x="630" y="1084"/>
                </a:cubicBezTo>
                <a:cubicBezTo>
                  <a:pt x="629" y="1084"/>
                  <a:pt x="627" y="1085"/>
                  <a:pt x="626" y="1085"/>
                </a:cubicBezTo>
                <a:cubicBezTo>
                  <a:pt x="625" y="1085"/>
                  <a:pt x="625" y="1085"/>
                  <a:pt x="625" y="1085"/>
                </a:cubicBezTo>
                <a:cubicBezTo>
                  <a:pt x="625" y="1085"/>
                  <a:pt x="625" y="1085"/>
                  <a:pt x="625" y="1085"/>
                </a:cubicBezTo>
                <a:cubicBezTo>
                  <a:pt x="625" y="1086"/>
                  <a:pt x="625" y="1087"/>
                  <a:pt x="625" y="1088"/>
                </a:cubicBezTo>
                <a:cubicBezTo>
                  <a:pt x="625" y="1089"/>
                  <a:pt x="625" y="1090"/>
                  <a:pt x="625" y="1091"/>
                </a:cubicBezTo>
                <a:cubicBezTo>
                  <a:pt x="624" y="1091"/>
                  <a:pt x="623" y="1091"/>
                  <a:pt x="622" y="1091"/>
                </a:cubicBezTo>
                <a:cubicBezTo>
                  <a:pt x="621" y="1091"/>
                  <a:pt x="621" y="1090"/>
                  <a:pt x="620" y="1089"/>
                </a:cubicBezTo>
                <a:cubicBezTo>
                  <a:pt x="620" y="1088"/>
                  <a:pt x="619" y="1087"/>
                  <a:pt x="619" y="1087"/>
                </a:cubicBezTo>
                <a:cubicBezTo>
                  <a:pt x="619" y="1087"/>
                  <a:pt x="619" y="1087"/>
                  <a:pt x="619" y="1087"/>
                </a:cubicBezTo>
                <a:cubicBezTo>
                  <a:pt x="618" y="1087"/>
                  <a:pt x="618" y="1087"/>
                  <a:pt x="618" y="1087"/>
                </a:cubicBezTo>
                <a:cubicBezTo>
                  <a:pt x="617" y="1087"/>
                  <a:pt x="615" y="1087"/>
                  <a:pt x="614" y="1087"/>
                </a:cubicBezTo>
                <a:cubicBezTo>
                  <a:pt x="614" y="1087"/>
                  <a:pt x="614" y="1087"/>
                  <a:pt x="614" y="1087"/>
                </a:cubicBezTo>
                <a:cubicBezTo>
                  <a:pt x="613" y="1087"/>
                  <a:pt x="613" y="1087"/>
                  <a:pt x="613" y="1087"/>
                </a:cubicBezTo>
                <a:cubicBezTo>
                  <a:pt x="613" y="1088"/>
                  <a:pt x="613" y="1089"/>
                  <a:pt x="613" y="1090"/>
                </a:cubicBezTo>
                <a:cubicBezTo>
                  <a:pt x="612" y="1091"/>
                  <a:pt x="612" y="1092"/>
                  <a:pt x="612" y="1092"/>
                </a:cubicBezTo>
                <a:cubicBezTo>
                  <a:pt x="612" y="1092"/>
                  <a:pt x="612" y="1092"/>
                  <a:pt x="612" y="1092"/>
                </a:cubicBezTo>
                <a:cubicBezTo>
                  <a:pt x="611" y="1092"/>
                  <a:pt x="610" y="1092"/>
                  <a:pt x="609" y="1092"/>
                </a:cubicBezTo>
                <a:cubicBezTo>
                  <a:pt x="608" y="1092"/>
                  <a:pt x="608" y="1092"/>
                  <a:pt x="608" y="1092"/>
                </a:cubicBezTo>
                <a:cubicBezTo>
                  <a:pt x="608" y="1092"/>
                  <a:pt x="608" y="1091"/>
                  <a:pt x="608" y="1090"/>
                </a:cubicBezTo>
                <a:cubicBezTo>
                  <a:pt x="607" y="1089"/>
                  <a:pt x="607" y="1088"/>
                  <a:pt x="607" y="1087"/>
                </a:cubicBezTo>
                <a:cubicBezTo>
                  <a:pt x="607" y="1087"/>
                  <a:pt x="607" y="1087"/>
                  <a:pt x="607" y="1087"/>
                </a:cubicBezTo>
                <a:cubicBezTo>
                  <a:pt x="606" y="1087"/>
                  <a:pt x="606" y="1087"/>
                  <a:pt x="606" y="1087"/>
                </a:cubicBezTo>
                <a:cubicBezTo>
                  <a:pt x="605" y="1087"/>
                  <a:pt x="603" y="1087"/>
                  <a:pt x="602" y="1087"/>
                </a:cubicBezTo>
                <a:cubicBezTo>
                  <a:pt x="601" y="1087"/>
                  <a:pt x="601" y="1087"/>
                  <a:pt x="601" y="1087"/>
                </a:cubicBezTo>
                <a:cubicBezTo>
                  <a:pt x="601" y="1087"/>
                  <a:pt x="601" y="1087"/>
                  <a:pt x="601" y="1087"/>
                </a:cubicBezTo>
                <a:cubicBezTo>
                  <a:pt x="601" y="1087"/>
                  <a:pt x="600" y="1088"/>
                  <a:pt x="600" y="1089"/>
                </a:cubicBezTo>
                <a:cubicBezTo>
                  <a:pt x="599" y="1090"/>
                  <a:pt x="599" y="1091"/>
                  <a:pt x="598" y="1091"/>
                </a:cubicBezTo>
                <a:cubicBezTo>
                  <a:pt x="597" y="1091"/>
                  <a:pt x="596" y="1091"/>
                  <a:pt x="595" y="1091"/>
                </a:cubicBezTo>
                <a:cubicBezTo>
                  <a:pt x="595" y="1090"/>
                  <a:pt x="595" y="1089"/>
                  <a:pt x="595" y="1088"/>
                </a:cubicBezTo>
                <a:cubicBezTo>
                  <a:pt x="595" y="1087"/>
                  <a:pt x="595" y="1086"/>
                  <a:pt x="595" y="1085"/>
                </a:cubicBezTo>
                <a:cubicBezTo>
                  <a:pt x="595" y="1085"/>
                  <a:pt x="595" y="1085"/>
                  <a:pt x="595" y="1085"/>
                </a:cubicBezTo>
                <a:cubicBezTo>
                  <a:pt x="594" y="1085"/>
                  <a:pt x="594" y="1085"/>
                  <a:pt x="594" y="1085"/>
                </a:cubicBezTo>
                <a:cubicBezTo>
                  <a:pt x="593" y="1085"/>
                  <a:pt x="592" y="1084"/>
                  <a:pt x="590" y="1084"/>
                </a:cubicBezTo>
                <a:cubicBezTo>
                  <a:pt x="590" y="1084"/>
                  <a:pt x="590" y="1084"/>
                  <a:pt x="590" y="1084"/>
                </a:cubicBezTo>
                <a:cubicBezTo>
                  <a:pt x="590" y="1084"/>
                  <a:pt x="590" y="1084"/>
                  <a:pt x="590" y="1084"/>
                </a:cubicBezTo>
                <a:cubicBezTo>
                  <a:pt x="589" y="1084"/>
                  <a:pt x="588" y="1085"/>
                  <a:pt x="588" y="1086"/>
                </a:cubicBezTo>
                <a:cubicBezTo>
                  <a:pt x="587" y="1086"/>
                  <a:pt x="586" y="1087"/>
                  <a:pt x="586" y="1088"/>
                </a:cubicBezTo>
                <a:cubicBezTo>
                  <a:pt x="585" y="1087"/>
                  <a:pt x="584" y="1087"/>
                  <a:pt x="583" y="1086"/>
                </a:cubicBezTo>
                <a:cubicBezTo>
                  <a:pt x="583" y="1086"/>
                  <a:pt x="583" y="1085"/>
                  <a:pt x="583" y="1084"/>
                </a:cubicBezTo>
                <a:cubicBezTo>
                  <a:pt x="583" y="1083"/>
                  <a:pt x="583" y="1082"/>
                  <a:pt x="584" y="1081"/>
                </a:cubicBezTo>
                <a:cubicBezTo>
                  <a:pt x="584" y="1081"/>
                  <a:pt x="584" y="1081"/>
                  <a:pt x="584" y="1081"/>
                </a:cubicBezTo>
                <a:cubicBezTo>
                  <a:pt x="583" y="1081"/>
                  <a:pt x="583" y="1081"/>
                  <a:pt x="583" y="1081"/>
                </a:cubicBezTo>
                <a:cubicBezTo>
                  <a:pt x="582" y="1080"/>
                  <a:pt x="581" y="1079"/>
                  <a:pt x="579" y="1079"/>
                </a:cubicBezTo>
                <a:cubicBezTo>
                  <a:pt x="579" y="1078"/>
                  <a:pt x="579" y="1078"/>
                  <a:pt x="579" y="1078"/>
                </a:cubicBezTo>
                <a:cubicBezTo>
                  <a:pt x="579" y="1079"/>
                  <a:pt x="579" y="1079"/>
                  <a:pt x="579" y="1079"/>
                </a:cubicBezTo>
                <a:cubicBezTo>
                  <a:pt x="578" y="1079"/>
                  <a:pt x="577" y="1079"/>
                  <a:pt x="576" y="1080"/>
                </a:cubicBezTo>
                <a:cubicBezTo>
                  <a:pt x="576" y="1080"/>
                  <a:pt x="575" y="1081"/>
                  <a:pt x="574" y="1081"/>
                </a:cubicBezTo>
                <a:cubicBezTo>
                  <a:pt x="573" y="1081"/>
                  <a:pt x="573" y="1080"/>
                  <a:pt x="572" y="1080"/>
                </a:cubicBezTo>
                <a:cubicBezTo>
                  <a:pt x="572" y="1079"/>
                  <a:pt x="572" y="1078"/>
                  <a:pt x="573" y="1077"/>
                </a:cubicBezTo>
                <a:cubicBezTo>
                  <a:pt x="573" y="1076"/>
                  <a:pt x="573" y="1076"/>
                  <a:pt x="574" y="1075"/>
                </a:cubicBezTo>
                <a:cubicBezTo>
                  <a:pt x="574" y="1074"/>
                  <a:pt x="574" y="1074"/>
                  <a:pt x="574" y="1074"/>
                </a:cubicBezTo>
                <a:cubicBezTo>
                  <a:pt x="574" y="1074"/>
                  <a:pt x="574" y="1074"/>
                  <a:pt x="574" y="1074"/>
                </a:cubicBezTo>
                <a:cubicBezTo>
                  <a:pt x="572" y="1073"/>
                  <a:pt x="571" y="1072"/>
                  <a:pt x="570" y="1071"/>
                </a:cubicBezTo>
                <a:cubicBezTo>
                  <a:pt x="570" y="1071"/>
                  <a:pt x="570" y="1071"/>
                  <a:pt x="570" y="1071"/>
                </a:cubicBezTo>
                <a:cubicBezTo>
                  <a:pt x="570" y="1071"/>
                  <a:pt x="570" y="1071"/>
                  <a:pt x="570" y="1071"/>
                </a:cubicBezTo>
                <a:cubicBezTo>
                  <a:pt x="569" y="1071"/>
                  <a:pt x="568" y="1072"/>
                  <a:pt x="567" y="1072"/>
                </a:cubicBezTo>
                <a:cubicBezTo>
                  <a:pt x="566" y="1072"/>
                  <a:pt x="565" y="1073"/>
                  <a:pt x="564" y="1073"/>
                </a:cubicBezTo>
                <a:cubicBezTo>
                  <a:pt x="564" y="1072"/>
                  <a:pt x="563" y="1072"/>
                  <a:pt x="563" y="1071"/>
                </a:cubicBezTo>
                <a:cubicBezTo>
                  <a:pt x="563" y="1070"/>
                  <a:pt x="564" y="1069"/>
                  <a:pt x="564" y="1069"/>
                </a:cubicBezTo>
                <a:cubicBezTo>
                  <a:pt x="565" y="1068"/>
                  <a:pt x="565" y="1067"/>
                  <a:pt x="566" y="1067"/>
                </a:cubicBezTo>
                <a:cubicBezTo>
                  <a:pt x="566" y="1066"/>
                  <a:pt x="566" y="1066"/>
                  <a:pt x="566" y="1066"/>
                </a:cubicBezTo>
                <a:cubicBezTo>
                  <a:pt x="566" y="1066"/>
                  <a:pt x="566" y="1066"/>
                  <a:pt x="566" y="1066"/>
                </a:cubicBezTo>
                <a:cubicBezTo>
                  <a:pt x="565" y="1065"/>
                  <a:pt x="564" y="1064"/>
                  <a:pt x="563" y="1063"/>
                </a:cubicBezTo>
                <a:cubicBezTo>
                  <a:pt x="563" y="1062"/>
                  <a:pt x="563" y="1062"/>
                  <a:pt x="563" y="1062"/>
                </a:cubicBezTo>
                <a:cubicBezTo>
                  <a:pt x="563" y="1062"/>
                  <a:pt x="563" y="1062"/>
                  <a:pt x="563" y="1062"/>
                </a:cubicBezTo>
                <a:cubicBezTo>
                  <a:pt x="562" y="1062"/>
                  <a:pt x="561" y="1063"/>
                  <a:pt x="560" y="1063"/>
                </a:cubicBezTo>
                <a:cubicBezTo>
                  <a:pt x="559" y="1063"/>
                  <a:pt x="558" y="1063"/>
                  <a:pt x="557" y="1063"/>
                </a:cubicBezTo>
                <a:cubicBezTo>
                  <a:pt x="557" y="1062"/>
                  <a:pt x="556" y="1061"/>
                  <a:pt x="556" y="1060"/>
                </a:cubicBezTo>
                <a:cubicBezTo>
                  <a:pt x="556" y="1060"/>
                  <a:pt x="557" y="1059"/>
                  <a:pt x="558" y="1059"/>
                </a:cubicBezTo>
                <a:cubicBezTo>
                  <a:pt x="558" y="1058"/>
                  <a:pt x="559" y="1057"/>
                  <a:pt x="560" y="1057"/>
                </a:cubicBezTo>
                <a:cubicBezTo>
                  <a:pt x="560" y="1057"/>
                  <a:pt x="560" y="1057"/>
                  <a:pt x="560" y="1057"/>
                </a:cubicBezTo>
                <a:cubicBezTo>
                  <a:pt x="560" y="1056"/>
                  <a:pt x="560" y="1056"/>
                  <a:pt x="560" y="1056"/>
                </a:cubicBezTo>
                <a:cubicBezTo>
                  <a:pt x="559" y="1055"/>
                  <a:pt x="559" y="1054"/>
                  <a:pt x="558" y="1052"/>
                </a:cubicBezTo>
                <a:cubicBezTo>
                  <a:pt x="558" y="1052"/>
                  <a:pt x="558" y="1052"/>
                  <a:pt x="558" y="1052"/>
                </a:cubicBezTo>
                <a:cubicBezTo>
                  <a:pt x="558" y="1052"/>
                  <a:pt x="558" y="1052"/>
                  <a:pt x="558" y="1052"/>
                </a:cubicBezTo>
                <a:cubicBezTo>
                  <a:pt x="557" y="1052"/>
                  <a:pt x="556" y="1052"/>
                  <a:pt x="555" y="1052"/>
                </a:cubicBezTo>
                <a:cubicBezTo>
                  <a:pt x="554" y="1052"/>
                  <a:pt x="553" y="1052"/>
                  <a:pt x="552" y="1052"/>
                </a:cubicBezTo>
                <a:cubicBezTo>
                  <a:pt x="552" y="1051"/>
                  <a:pt x="552" y="1050"/>
                  <a:pt x="552" y="1049"/>
                </a:cubicBezTo>
                <a:cubicBezTo>
                  <a:pt x="552" y="1049"/>
                  <a:pt x="553" y="1048"/>
                  <a:pt x="554" y="1048"/>
                </a:cubicBezTo>
                <a:cubicBezTo>
                  <a:pt x="555" y="1047"/>
                  <a:pt x="556" y="1047"/>
                  <a:pt x="557" y="1046"/>
                </a:cubicBezTo>
                <a:cubicBezTo>
                  <a:pt x="557" y="1046"/>
                  <a:pt x="557" y="1046"/>
                  <a:pt x="557" y="1046"/>
                </a:cubicBezTo>
                <a:cubicBezTo>
                  <a:pt x="557" y="1046"/>
                  <a:pt x="557" y="1046"/>
                  <a:pt x="557" y="1046"/>
                </a:cubicBezTo>
                <a:cubicBezTo>
                  <a:pt x="557" y="1045"/>
                  <a:pt x="556" y="1043"/>
                  <a:pt x="556" y="1042"/>
                </a:cubicBezTo>
                <a:cubicBezTo>
                  <a:pt x="556" y="1041"/>
                  <a:pt x="556" y="1041"/>
                  <a:pt x="556" y="1041"/>
                </a:cubicBezTo>
                <a:cubicBezTo>
                  <a:pt x="556" y="1041"/>
                  <a:pt x="556" y="1041"/>
                  <a:pt x="556" y="1041"/>
                </a:cubicBezTo>
                <a:cubicBezTo>
                  <a:pt x="555" y="1041"/>
                  <a:pt x="554" y="1041"/>
                  <a:pt x="553" y="1041"/>
                </a:cubicBezTo>
                <a:cubicBezTo>
                  <a:pt x="552" y="1040"/>
                  <a:pt x="551" y="1040"/>
                  <a:pt x="551" y="1040"/>
                </a:cubicBezTo>
                <a:cubicBezTo>
                  <a:pt x="551" y="1040"/>
                  <a:pt x="551" y="1040"/>
                  <a:pt x="551" y="1040"/>
                </a:cubicBezTo>
                <a:cubicBezTo>
                  <a:pt x="551" y="1039"/>
                  <a:pt x="550" y="1039"/>
                  <a:pt x="550" y="1038"/>
                </a:cubicBezTo>
                <a:cubicBezTo>
                  <a:pt x="550" y="1038"/>
                  <a:pt x="551" y="1037"/>
                  <a:pt x="551" y="1037"/>
                </a:cubicBezTo>
                <a:cubicBezTo>
                  <a:pt x="551" y="1037"/>
                  <a:pt x="551" y="1037"/>
                  <a:pt x="551" y="1037"/>
                </a:cubicBezTo>
                <a:cubicBezTo>
                  <a:pt x="551" y="1037"/>
                  <a:pt x="552" y="1036"/>
                  <a:pt x="553" y="1036"/>
                </a:cubicBezTo>
                <a:cubicBezTo>
                  <a:pt x="554" y="1036"/>
                  <a:pt x="555" y="1036"/>
                  <a:pt x="556" y="1035"/>
                </a:cubicBezTo>
                <a:cubicBezTo>
                  <a:pt x="556" y="1035"/>
                  <a:pt x="556" y="1035"/>
                  <a:pt x="556" y="1035"/>
                </a:cubicBezTo>
                <a:cubicBezTo>
                  <a:pt x="556" y="1035"/>
                  <a:pt x="556" y="1035"/>
                  <a:pt x="556" y="1035"/>
                </a:cubicBezTo>
                <a:cubicBezTo>
                  <a:pt x="556" y="1033"/>
                  <a:pt x="557" y="1032"/>
                  <a:pt x="557" y="1031"/>
                </a:cubicBezTo>
                <a:cubicBezTo>
                  <a:pt x="557" y="1030"/>
                  <a:pt x="557" y="1030"/>
                  <a:pt x="557" y="1030"/>
                </a:cubicBezTo>
                <a:cubicBezTo>
                  <a:pt x="557" y="1030"/>
                  <a:pt x="557" y="1030"/>
                  <a:pt x="557" y="1030"/>
                </a:cubicBezTo>
                <a:cubicBezTo>
                  <a:pt x="556" y="1030"/>
                  <a:pt x="555" y="1029"/>
                  <a:pt x="554" y="1029"/>
                </a:cubicBezTo>
                <a:cubicBezTo>
                  <a:pt x="553" y="1029"/>
                  <a:pt x="552" y="1028"/>
                  <a:pt x="552" y="1028"/>
                </a:cubicBezTo>
                <a:cubicBezTo>
                  <a:pt x="552" y="1027"/>
                  <a:pt x="552" y="1026"/>
                  <a:pt x="552" y="1025"/>
                </a:cubicBezTo>
                <a:cubicBezTo>
                  <a:pt x="553" y="1025"/>
                  <a:pt x="554" y="1025"/>
                  <a:pt x="555" y="1025"/>
                </a:cubicBezTo>
                <a:cubicBezTo>
                  <a:pt x="556" y="1025"/>
                  <a:pt x="557" y="1025"/>
                  <a:pt x="558" y="1024"/>
                </a:cubicBezTo>
                <a:cubicBezTo>
                  <a:pt x="558" y="1024"/>
                  <a:pt x="558" y="1024"/>
                  <a:pt x="558" y="1024"/>
                </a:cubicBezTo>
                <a:cubicBezTo>
                  <a:pt x="558" y="1024"/>
                  <a:pt x="558" y="1024"/>
                  <a:pt x="558" y="1024"/>
                </a:cubicBezTo>
                <a:cubicBezTo>
                  <a:pt x="559" y="1023"/>
                  <a:pt x="559" y="1022"/>
                  <a:pt x="560" y="1020"/>
                </a:cubicBezTo>
                <a:cubicBezTo>
                  <a:pt x="560" y="1020"/>
                  <a:pt x="560" y="1020"/>
                  <a:pt x="560" y="1020"/>
                </a:cubicBezTo>
                <a:cubicBezTo>
                  <a:pt x="560" y="1020"/>
                  <a:pt x="560" y="1020"/>
                  <a:pt x="560" y="1020"/>
                </a:cubicBezTo>
                <a:cubicBezTo>
                  <a:pt x="559" y="1019"/>
                  <a:pt x="558" y="1019"/>
                  <a:pt x="558" y="1018"/>
                </a:cubicBezTo>
                <a:cubicBezTo>
                  <a:pt x="557" y="1017"/>
                  <a:pt x="556" y="1017"/>
                  <a:pt x="556" y="1016"/>
                </a:cubicBezTo>
                <a:cubicBezTo>
                  <a:pt x="556" y="1015"/>
                  <a:pt x="557" y="1014"/>
                  <a:pt x="557" y="1014"/>
                </a:cubicBezTo>
                <a:cubicBezTo>
                  <a:pt x="558" y="1014"/>
                  <a:pt x="559" y="1014"/>
                  <a:pt x="560" y="1014"/>
                </a:cubicBezTo>
                <a:cubicBezTo>
                  <a:pt x="561" y="1014"/>
                  <a:pt x="562" y="1014"/>
                  <a:pt x="563" y="1014"/>
                </a:cubicBezTo>
                <a:cubicBezTo>
                  <a:pt x="563" y="1014"/>
                  <a:pt x="563" y="1014"/>
                  <a:pt x="563" y="1014"/>
                </a:cubicBezTo>
                <a:cubicBezTo>
                  <a:pt x="563" y="1014"/>
                  <a:pt x="563" y="1014"/>
                  <a:pt x="563" y="1014"/>
                </a:cubicBezTo>
                <a:cubicBezTo>
                  <a:pt x="564" y="1013"/>
                  <a:pt x="565" y="1012"/>
                  <a:pt x="566" y="1011"/>
                </a:cubicBezTo>
                <a:cubicBezTo>
                  <a:pt x="566" y="1010"/>
                  <a:pt x="566" y="1010"/>
                  <a:pt x="566" y="1010"/>
                </a:cubicBezTo>
                <a:cubicBezTo>
                  <a:pt x="566" y="1010"/>
                  <a:pt x="566" y="1010"/>
                  <a:pt x="566" y="1010"/>
                </a:cubicBezTo>
                <a:cubicBezTo>
                  <a:pt x="565" y="1009"/>
                  <a:pt x="565" y="1009"/>
                  <a:pt x="564" y="1008"/>
                </a:cubicBezTo>
                <a:cubicBezTo>
                  <a:pt x="564" y="1007"/>
                  <a:pt x="563" y="1006"/>
                  <a:pt x="563" y="1006"/>
                </a:cubicBezTo>
                <a:cubicBezTo>
                  <a:pt x="563" y="1005"/>
                  <a:pt x="564" y="1004"/>
                  <a:pt x="564" y="1004"/>
                </a:cubicBezTo>
                <a:cubicBezTo>
                  <a:pt x="565" y="1004"/>
                  <a:pt x="566" y="1004"/>
                  <a:pt x="567" y="1004"/>
                </a:cubicBezTo>
                <a:cubicBezTo>
                  <a:pt x="568" y="1005"/>
                  <a:pt x="569" y="1005"/>
                  <a:pt x="570" y="1005"/>
                </a:cubicBezTo>
                <a:cubicBezTo>
                  <a:pt x="570" y="1005"/>
                  <a:pt x="570" y="1005"/>
                  <a:pt x="570" y="1005"/>
                </a:cubicBezTo>
                <a:cubicBezTo>
                  <a:pt x="570" y="1005"/>
                  <a:pt x="570" y="1005"/>
                  <a:pt x="570" y="1005"/>
                </a:cubicBezTo>
                <a:cubicBezTo>
                  <a:pt x="571" y="1004"/>
                  <a:pt x="572" y="1003"/>
                  <a:pt x="574" y="1002"/>
                </a:cubicBezTo>
                <a:cubicBezTo>
                  <a:pt x="574" y="1002"/>
                  <a:pt x="574" y="1002"/>
                  <a:pt x="574" y="1002"/>
                </a:cubicBezTo>
                <a:cubicBezTo>
                  <a:pt x="574" y="1002"/>
                  <a:pt x="574" y="1002"/>
                  <a:pt x="574" y="1002"/>
                </a:cubicBezTo>
                <a:cubicBezTo>
                  <a:pt x="573" y="1001"/>
                  <a:pt x="573" y="1000"/>
                  <a:pt x="573" y="999"/>
                </a:cubicBezTo>
                <a:cubicBezTo>
                  <a:pt x="572" y="999"/>
                  <a:pt x="572" y="998"/>
                  <a:pt x="572" y="997"/>
                </a:cubicBezTo>
                <a:cubicBezTo>
                  <a:pt x="573" y="996"/>
                  <a:pt x="573" y="996"/>
                  <a:pt x="574" y="995"/>
                </a:cubicBezTo>
                <a:cubicBezTo>
                  <a:pt x="575" y="996"/>
                  <a:pt x="576" y="996"/>
                  <a:pt x="576" y="997"/>
                </a:cubicBezTo>
                <a:cubicBezTo>
                  <a:pt x="577" y="997"/>
                  <a:pt x="578" y="998"/>
                  <a:pt x="579" y="998"/>
                </a:cubicBezTo>
                <a:cubicBezTo>
                  <a:pt x="579" y="998"/>
                  <a:pt x="579" y="998"/>
                  <a:pt x="579" y="998"/>
                </a:cubicBezTo>
                <a:cubicBezTo>
                  <a:pt x="579" y="998"/>
                  <a:pt x="579" y="998"/>
                  <a:pt x="579" y="998"/>
                </a:cubicBezTo>
                <a:cubicBezTo>
                  <a:pt x="581" y="997"/>
                  <a:pt x="582" y="997"/>
                  <a:pt x="583" y="996"/>
                </a:cubicBezTo>
                <a:cubicBezTo>
                  <a:pt x="584" y="996"/>
                  <a:pt x="584" y="996"/>
                  <a:pt x="584" y="996"/>
                </a:cubicBezTo>
                <a:cubicBezTo>
                  <a:pt x="584" y="995"/>
                  <a:pt x="584" y="995"/>
                  <a:pt x="584" y="995"/>
                </a:cubicBezTo>
                <a:cubicBezTo>
                  <a:pt x="583" y="995"/>
                  <a:pt x="583" y="994"/>
                  <a:pt x="583" y="993"/>
                </a:cubicBezTo>
                <a:cubicBezTo>
                  <a:pt x="583" y="992"/>
                  <a:pt x="583" y="991"/>
                  <a:pt x="583" y="990"/>
                </a:cubicBezTo>
                <a:cubicBezTo>
                  <a:pt x="584" y="990"/>
                  <a:pt x="585" y="989"/>
                  <a:pt x="586" y="989"/>
                </a:cubicBezTo>
                <a:cubicBezTo>
                  <a:pt x="586" y="990"/>
                  <a:pt x="587" y="990"/>
                  <a:pt x="588" y="991"/>
                </a:cubicBezTo>
                <a:cubicBezTo>
                  <a:pt x="588" y="992"/>
                  <a:pt x="589" y="992"/>
                  <a:pt x="590" y="993"/>
                </a:cubicBezTo>
                <a:cubicBezTo>
                  <a:pt x="590" y="993"/>
                  <a:pt x="590" y="993"/>
                  <a:pt x="590" y="993"/>
                </a:cubicBezTo>
                <a:cubicBezTo>
                  <a:pt x="590" y="993"/>
                  <a:pt x="590" y="993"/>
                  <a:pt x="590" y="993"/>
                </a:cubicBezTo>
                <a:cubicBezTo>
                  <a:pt x="592" y="992"/>
                  <a:pt x="593" y="992"/>
                  <a:pt x="594" y="992"/>
                </a:cubicBezTo>
                <a:cubicBezTo>
                  <a:pt x="595" y="991"/>
                  <a:pt x="595" y="991"/>
                  <a:pt x="595" y="991"/>
                </a:cubicBezTo>
                <a:cubicBezTo>
                  <a:pt x="595" y="991"/>
                  <a:pt x="595" y="991"/>
                  <a:pt x="595" y="991"/>
                </a:cubicBezTo>
                <a:cubicBezTo>
                  <a:pt x="595" y="990"/>
                  <a:pt x="595" y="989"/>
                  <a:pt x="595" y="989"/>
                </a:cubicBezTo>
                <a:cubicBezTo>
                  <a:pt x="595" y="988"/>
                  <a:pt x="595" y="987"/>
                  <a:pt x="595" y="986"/>
                </a:cubicBezTo>
                <a:cubicBezTo>
                  <a:pt x="596" y="986"/>
                  <a:pt x="597" y="986"/>
                  <a:pt x="598" y="985"/>
                </a:cubicBezTo>
                <a:cubicBezTo>
                  <a:pt x="599" y="986"/>
                  <a:pt x="599" y="987"/>
                  <a:pt x="600" y="988"/>
                </a:cubicBezTo>
                <a:cubicBezTo>
                  <a:pt x="600" y="988"/>
                  <a:pt x="601" y="989"/>
                  <a:pt x="601" y="990"/>
                </a:cubicBezTo>
                <a:cubicBezTo>
                  <a:pt x="601" y="990"/>
                  <a:pt x="601" y="990"/>
                  <a:pt x="601" y="990"/>
                </a:cubicBezTo>
                <a:cubicBezTo>
                  <a:pt x="602" y="990"/>
                  <a:pt x="602" y="990"/>
                  <a:pt x="602" y="990"/>
                </a:cubicBezTo>
                <a:cubicBezTo>
                  <a:pt x="603" y="990"/>
                  <a:pt x="605" y="990"/>
                  <a:pt x="606" y="990"/>
                </a:cubicBezTo>
                <a:cubicBezTo>
                  <a:pt x="607" y="990"/>
                  <a:pt x="607" y="990"/>
                  <a:pt x="607" y="990"/>
                </a:cubicBezTo>
                <a:cubicBezTo>
                  <a:pt x="607" y="989"/>
                  <a:pt x="607" y="989"/>
                  <a:pt x="607" y="989"/>
                </a:cubicBezTo>
                <a:cubicBezTo>
                  <a:pt x="607" y="988"/>
                  <a:pt x="607" y="988"/>
                  <a:pt x="608" y="987"/>
                </a:cubicBezTo>
                <a:cubicBezTo>
                  <a:pt x="608" y="986"/>
                  <a:pt x="608" y="985"/>
                  <a:pt x="608" y="984"/>
                </a:cubicBezTo>
                <a:cubicBezTo>
                  <a:pt x="609" y="984"/>
                  <a:pt x="609" y="984"/>
                  <a:pt x="609" y="984"/>
                </a:cubicBezTo>
                <a:cubicBezTo>
                  <a:pt x="610" y="984"/>
                  <a:pt x="611" y="984"/>
                  <a:pt x="612" y="984"/>
                </a:cubicBezTo>
                <a:cubicBezTo>
                  <a:pt x="612" y="984"/>
                  <a:pt x="612" y="984"/>
                  <a:pt x="612" y="984"/>
                </a:cubicBezTo>
                <a:cubicBezTo>
                  <a:pt x="612" y="985"/>
                  <a:pt x="612" y="986"/>
                  <a:pt x="613" y="987"/>
                </a:cubicBezTo>
                <a:cubicBezTo>
                  <a:pt x="613" y="988"/>
                  <a:pt x="613" y="988"/>
                  <a:pt x="613" y="989"/>
                </a:cubicBezTo>
                <a:cubicBezTo>
                  <a:pt x="614" y="990"/>
                  <a:pt x="614" y="990"/>
                  <a:pt x="614" y="990"/>
                </a:cubicBezTo>
                <a:cubicBezTo>
                  <a:pt x="614" y="990"/>
                  <a:pt x="614" y="990"/>
                  <a:pt x="614" y="990"/>
                </a:cubicBezTo>
                <a:cubicBezTo>
                  <a:pt x="615" y="990"/>
                  <a:pt x="617" y="990"/>
                  <a:pt x="618" y="990"/>
                </a:cubicBezTo>
                <a:cubicBezTo>
                  <a:pt x="619" y="990"/>
                  <a:pt x="619" y="990"/>
                  <a:pt x="619" y="990"/>
                </a:cubicBezTo>
                <a:cubicBezTo>
                  <a:pt x="619" y="990"/>
                  <a:pt x="619" y="990"/>
                  <a:pt x="619" y="990"/>
                </a:cubicBezTo>
                <a:cubicBezTo>
                  <a:pt x="619" y="989"/>
                  <a:pt x="620" y="988"/>
                  <a:pt x="620" y="988"/>
                </a:cubicBezTo>
                <a:cubicBezTo>
                  <a:pt x="621" y="987"/>
                  <a:pt x="621" y="986"/>
                  <a:pt x="622" y="985"/>
                </a:cubicBezTo>
                <a:cubicBezTo>
                  <a:pt x="623" y="986"/>
                  <a:pt x="624" y="986"/>
                  <a:pt x="625" y="986"/>
                </a:cubicBezTo>
                <a:cubicBezTo>
                  <a:pt x="625" y="987"/>
                  <a:pt x="625" y="988"/>
                  <a:pt x="625" y="989"/>
                </a:cubicBezTo>
                <a:cubicBezTo>
                  <a:pt x="625" y="989"/>
                  <a:pt x="625" y="990"/>
                  <a:pt x="625" y="991"/>
                </a:cubicBezTo>
                <a:cubicBezTo>
                  <a:pt x="625" y="991"/>
                  <a:pt x="625" y="991"/>
                  <a:pt x="625" y="991"/>
                </a:cubicBezTo>
                <a:cubicBezTo>
                  <a:pt x="626" y="992"/>
                  <a:pt x="626" y="992"/>
                  <a:pt x="626" y="992"/>
                </a:cubicBezTo>
                <a:cubicBezTo>
                  <a:pt x="627" y="992"/>
                  <a:pt x="629" y="992"/>
                  <a:pt x="630" y="993"/>
                </a:cubicBezTo>
                <a:cubicBezTo>
                  <a:pt x="630" y="993"/>
                  <a:pt x="630" y="993"/>
                  <a:pt x="630" y="993"/>
                </a:cubicBezTo>
                <a:cubicBezTo>
                  <a:pt x="631" y="993"/>
                  <a:pt x="631" y="993"/>
                  <a:pt x="631" y="993"/>
                </a:cubicBezTo>
                <a:cubicBezTo>
                  <a:pt x="631" y="992"/>
                  <a:pt x="632" y="992"/>
                  <a:pt x="633" y="991"/>
                </a:cubicBezTo>
                <a:cubicBezTo>
                  <a:pt x="633" y="990"/>
                  <a:pt x="634" y="990"/>
                  <a:pt x="634" y="989"/>
                </a:cubicBezTo>
                <a:cubicBezTo>
                  <a:pt x="635" y="989"/>
                  <a:pt x="636" y="990"/>
                  <a:pt x="637" y="990"/>
                </a:cubicBezTo>
                <a:cubicBezTo>
                  <a:pt x="637" y="991"/>
                  <a:pt x="637" y="992"/>
                  <a:pt x="637" y="993"/>
                </a:cubicBezTo>
                <a:cubicBezTo>
                  <a:pt x="637" y="994"/>
                  <a:pt x="637" y="995"/>
                  <a:pt x="637" y="995"/>
                </a:cubicBezTo>
                <a:cubicBezTo>
                  <a:pt x="636" y="996"/>
                  <a:pt x="636" y="996"/>
                  <a:pt x="636" y="996"/>
                </a:cubicBezTo>
                <a:cubicBezTo>
                  <a:pt x="637" y="996"/>
                  <a:pt x="637" y="996"/>
                  <a:pt x="637" y="996"/>
                </a:cubicBezTo>
                <a:cubicBezTo>
                  <a:pt x="638" y="997"/>
                  <a:pt x="639" y="997"/>
                  <a:pt x="641" y="998"/>
                </a:cubicBezTo>
                <a:cubicBezTo>
                  <a:pt x="641" y="998"/>
                  <a:pt x="641" y="998"/>
                  <a:pt x="641" y="998"/>
                </a:cubicBezTo>
                <a:cubicBezTo>
                  <a:pt x="641" y="998"/>
                  <a:pt x="641" y="998"/>
                  <a:pt x="641" y="998"/>
                </a:cubicBezTo>
                <a:cubicBezTo>
                  <a:pt x="642" y="998"/>
                  <a:pt x="643" y="997"/>
                  <a:pt x="644" y="997"/>
                </a:cubicBezTo>
                <a:cubicBezTo>
                  <a:pt x="644" y="996"/>
                  <a:pt x="645" y="996"/>
                  <a:pt x="646" y="995"/>
                </a:cubicBezTo>
                <a:cubicBezTo>
                  <a:pt x="647" y="996"/>
                  <a:pt x="647" y="996"/>
                  <a:pt x="648" y="997"/>
                </a:cubicBezTo>
                <a:cubicBezTo>
                  <a:pt x="648" y="998"/>
                  <a:pt x="648" y="999"/>
                  <a:pt x="647" y="999"/>
                </a:cubicBezTo>
                <a:cubicBezTo>
                  <a:pt x="647" y="1000"/>
                  <a:pt x="647" y="1001"/>
                  <a:pt x="646" y="1002"/>
                </a:cubicBezTo>
                <a:cubicBezTo>
                  <a:pt x="646" y="1002"/>
                  <a:pt x="646" y="1002"/>
                  <a:pt x="646" y="1002"/>
                </a:cubicBezTo>
                <a:cubicBezTo>
                  <a:pt x="647" y="1002"/>
                  <a:pt x="647" y="1002"/>
                  <a:pt x="647" y="1002"/>
                </a:cubicBezTo>
                <a:cubicBezTo>
                  <a:pt x="648" y="1003"/>
                  <a:pt x="649" y="1004"/>
                  <a:pt x="650" y="1005"/>
                </a:cubicBezTo>
                <a:cubicBezTo>
                  <a:pt x="650" y="1005"/>
                  <a:pt x="650" y="1005"/>
                  <a:pt x="650" y="1005"/>
                </a:cubicBezTo>
                <a:cubicBezTo>
                  <a:pt x="650" y="1005"/>
                  <a:pt x="650" y="1005"/>
                  <a:pt x="650" y="1005"/>
                </a:cubicBezTo>
                <a:cubicBezTo>
                  <a:pt x="651" y="1005"/>
                  <a:pt x="652" y="1005"/>
                  <a:pt x="653" y="1004"/>
                </a:cubicBezTo>
                <a:cubicBezTo>
                  <a:pt x="654" y="1004"/>
                  <a:pt x="655" y="1004"/>
                  <a:pt x="656" y="1004"/>
                </a:cubicBezTo>
                <a:cubicBezTo>
                  <a:pt x="656" y="1004"/>
                  <a:pt x="657" y="1005"/>
                  <a:pt x="658" y="1006"/>
                </a:cubicBezTo>
                <a:cubicBezTo>
                  <a:pt x="657" y="1006"/>
                  <a:pt x="657" y="1007"/>
                  <a:pt x="656" y="1008"/>
                </a:cubicBezTo>
                <a:cubicBezTo>
                  <a:pt x="655" y="1009"/>
                  <a:pt x="655" y="1009"/>
                  <a:pt x="654" y="1010"/>
                </a:cubicBezTo>
                <a:cubicBezTo>
                  <a:pt x="654" y="1010"/>
                  <a:pt x="654" y="1010"/>
                  <a:pt x="654" y="1010"/>
                </a:cubicBezTo>
                <a:cubicBezTo>
                  <a:pt x="654" y="1011"/>
                  <a:pt x="654" y="1011"/>
                  <a:pt x="654" y="1011"/>
                </a:cubicBezTo>
                <a:cubicBezTo>
                  <a:pt x="655" y="1012"/>
                  <a:pt x="656" y="1013"/>
                  <a:pt x="657" y="1014"/>
                </a:cubicBezTo>
                <a:cubicBezTo>
                  <a:pt x="657" y="1014"/>
                  <a:pt x="657" y="1014"/>
                  <a:pt x="657" y="1014"/>
                </a:cubicBezTo>
                <a:cubicBezTo>
                  <a:pt x="657" y="1014"/>
                  <a:pt x="657" y="1014"/>
                  <a:pt x="657" y="1014"/>
                </a:cubicBezTo>
                <a:cubicBezTo>
                  <a:pt x="658" y="1014"/>
                  <a:pt x="659" y="1014"/>
                  <a:pt x="660" y="1014"/>
                </a:cubicBezTo>
                <a:cubicBezTo>
                  <a:pt x="661" y="1014"/>
                  <a:pt x="662" y="1014"/>
                  <a:pt x="663" y="1014"/>
                </a:cubicBezTo>
                <a:cubicBezTo>
                  <a:pt x="663" y="1014"/>
                  <a:pt x="664" y="1015"/>
                  <a:pt x="664" y="1016"/>
                </a:cubicBezTo>
                <a:cubicBezTo>
                  <a:pt x="664" y="1017"/>
                  <a:pt x="663" y="1017"/>
                  <a:pt x="662" y="1018"/>
                </a:cubicBezTo>
                <a:cubicBezTo>
                  <a:pt x="662" y="1019"/>
                  <a:pt x="661" y="1019"/>
                  <a:pt x="660" y="1020"/>
                </a:cubicBezTo>
                <a:cubicBezTo>
                  <a:pt x="660" y="1020"/>
                  <a:pt x="660" y="1020"/>
                  <a:pt x="660" y="1020"/>
                </a:cubicBezTo>
                <a:cubicBezTo>
                  <a:pt x="660" y="1020"/>
                  <a:pt x="660" y="1020"/>
                  <a:pt x="660" y="1020"/>
                </a:cubicBezTo>
                <a:cubicBezTo>
                  <a:pt x="661" y="1022"/>
                  <a:pt x="661" y="1023"/>
                  <a:pt x="662" y="1024"/>
                </a:cubicBezTo>
                <a:cubicBezTo>
                  <a:pt x="662" y="1024"/>
                  <a:pt x="662" y="1024"/>
                  <a:pt x="662" y="1024"/>
                </a:cubicBezTo>
                <a:cubicBezTo>
                  <a:pt x="662" y="1024"/>
                  <a:pt x="662" y="1024"/>
                  <a:pt x="662" y="1024"/>
                </a:cubicBezTo>
                <a:cubicBezTo>
                  <a:pt x="663" y="1025"/>
                  <a:pt x="664" y="1025"/>
                  <a:pt x="665" y="1025"/>
                </a:cubicBezTo>
                <a:cubicBezTo>
                  <a:pt x="666" y="1025"/>
                  <a:pt x="667" y="1025"/>
                  <a:pt x="668" y="1025"/>
                </a:cubicBezTo>
                <a:cubicBezTo>
                  <a:pt x="668" y="1026"/>
                  <a:pt x="668" y="1027"/>
                  <a:pt x="668" y="1028"/>
                </a:cubicBezTo>
                <a:cubicBezTo>
                  <a:pt x="668" y="1028"/>
                  <a:pt x="667" y="1029"/>
                  <a:pt x="666" y="1029"/>
                </a:cubicBezTo>
                <a:cubicBezTo>
                  <a:pt x="665" y="1029"/>
                  <a:pt x="664" y="1030"/>
                  <a:pt x="664" y="1030"/>
                </a:cubicBezTo>
                <a:cubicBezTo>
                  <a:pt x="663" y="1030"/>
                  <a:pt x="663" y="1030"/>
                  <a:pt x="663" y="1030"/>
                </a:cubicBezTo>
                <a:cubicBezTo>
                  <a:pt x="663" y="1031"/>
                  <a:pt x="663" y="1031"/>
                  <a:pt x="663" y="1031"/>
                </a:cubicBezTo>
                <a:cubicBezTo>
                  <a:pt x="664" y="1032"/>
                  <a:pt x="664" y="1033"/>
                  <a:pt x="664" y="1035"/>
                </a:cubicBezTo>
                <a:cubicBezTo>
                  <a:pt x="664" y="1035"/>
                  <a:pt x="664" y="1035"/>
                  <a:pt x="664" y="1035"/>
                </a:cubicBezTo>
                <a:cubicBezTo>
                  <a:pt x="664" y="1035"/>
                  <a:pt x="664" y="1035"/>
                  <a:pt x="664" y="1035"/>
                </a:cubicBezTo>
                <a:cubicBezTo>
                  <a:pt x="665" y="1036"/>
                  <a:pt x="666" y="1036"/>
                  <a:pt x="667" y="1036"/>
                </a:cubicBezTo>
                <a:cubicBezTo>
                  <a:pt x="668" y="1036"/>
                  <a:pt x="669" y="1037"/>
                  <a:pt x="670" y="1037"/>
                </a:cubicBezTo>
                <a:close/>
                <a:moveTo>
                  <a:pt x="593" y="249"/>
                </a:moveTo>
                <a:cubicBezTo>
                  <a:pt x="552" y="228"/>
                  <a:pt x="552" y="228"/>
                  <a:pt x="552" y="228"/>
                </a:cubicBezTo>
                <a:cubicBezTo>
                  <a:pt x="551" y="228"/>
                  <a:pt x="551" y="228"/>
                  <a:pt x="551" y="228"/>
                </a:cubicBezTo>
                <a:cubicBezTo>
                  <a:pt x="550" y="231"/>
                  <a:pt x="549" y="233"/>
                  <a:pt x="547" y="235"/>
                </a:cubicBezTo>
                <a:cubicBezTo>
                  <a:pt x="547" y="235"/>
                  <a:pt x="547" y="235"/>
                  <a:pt x="547" y="235"/>
                </a:cubicBezTo>
                <a:cubicBezTo>
                  <a:pt x="588" y="257"/>
                  <a:pt x="588" y="257"/>
                  <a:pt x="588" y="257"/>
                </a:cubicBezTo>
                <a:cubicBezTo>
                  <a:pt x="589" y="257"/>
                  <a:pt x="589" y="257"/>
                  <a:pt x="589" y="257"/>
                </a:cubicBezTo>
                <a:cubicBezTo>
                  <a:pt x="590" y="254"/>
                  <a:pt x="592" y="252"/>
                  <a:pt x="593" y="250"/>
                </a:cubicBezTo>
                <a:lnTo>
                  <a:pt x="593" y="249"/>
                </a:lnTo>
                <a:close/>
                <a:moveTo>
                  <a:pt x="588" y="179"/>
                </a:moveTo>
                <a:cubicBezTo>
                  <a:pt x="547" y="201"/>
                  <a:pt x="547" y="201"/>
                  <a:pt x="547" y="201"/>
                </a:cubicBezTo>
                <a:cubicBezTo>
                  <a:pt x="547" y="202"/>
                  <a:pt x="547" y="202"/>
                  <a:pt x="547" y="202"/>
                </a:cubicBezTo>
                <a:cubicBezTo>
                  <a:pt x="549" y="203"/>
                  <a:pt x="550" y="206"/>
                  <a:pt x="551" y="208"/>
                </a:cubicBezTo>
                <a:cubicBezTo>
                  <a:pt x="552" y="209"/>
                  <a:pt x="552" y="209"/>
                  <a:pt x="552" y="209"/>
                </a:cubicBezTo>
                <a:cubicBezTo>
                  <a:pt x="593" y="187"/>
                  <a:pt x="593" y="187"/>
                  <a:pt x="593" y="187"/>
                </a:cubicBezTo>
                <a:cubicBezTo>
                  <a:pt x="593" y="186"/>
                  <a:pt x="593" y="186"/>
                  <a:pt x="593" y="186"/>
                </a:cubicBezTo>
                <a:cubicBezTo>
                  <a:pt x="592" y="184"/>
                  <a:pt x="590" y="182"/>
                  <a:pt x="589" y="180"/>
                </a:cubicBezTo>
                <a:lnTo>
                  <a:pt x="588" y="179"/>
                </a:lnTo>
                <a:close/>
                <a:moveTo>
                  <a:pt x="617" y="48"/>
                </a:moveTo>
                <a:cubicBezTo>
                  <a:pt x="617" y="49"/>
                  <a:pt x="617" y="49"/>
                  <a:pt x="617" y="49"/>
                </a:cubicBezTo>
                <a:cubicBezTo>
                  <a:pt x="617" y="50"/>
                  <a:pt x="617" y="50"/>
                  <a:pt x="617" y="51"/>
                </a:cubicBezTo>
                <a:cubicBezTo>
                  <a:pt x="617" y="51"/>
                  <a:pt x="616" y="51"/>
                  <a:pt x="615" y="51"/>
                </a:cubicBezTo>
                <a:cubicBezTo>
                  <a:pt x="614" y="52"/>
                  <a:pt x="613" y="52"/>
                  <a:pt x="612" y="53"/>
                </a:cubicBezTo>
                <a:cubicBezTo>
                  <a:pt x="612" y="53"/>
                  <a:pt x="612" y="53"/>
                  <a:pt x="612" y="53"/>
                </a:cubicBezTo>
                <a:cubicBezTo>
                  <a:pt x="612" y="53"/>
                  <a:pt x="612" y="53"/>
                  <a:pt x="612" y="53"/>
                </a:cubicBezTo>
                <a:cubicBezTo>
                  <a:pt x="612" y="53"/>
                  <a:pt x="612" y="54"/>
                  <a:pt x="612" y="55"/>
                </a:cubicBezTo>
                <a:cubicBezTo>
                  <a:pt x="612" y="55"/>
                  <a:pt x="612" y="55"/>
                  <a:pt x="612" y="55"/>
                </a:cubicBezTo>
                <a:cubicBezTo>
                  <a:pt x="612" y="55"/>
                  <a:pt x="612" y="55"/>
                  <a:pt x="612" y="55"/>
                </a:cubicBezTo>
                <a:cubicBezTo>
                  <a:pt x="613" y="56"/>
                  <a:pt x="614" y="56"/>
                  <a:pt x="615" y="57"/>
                </a:cubicBezTo>
                <a:cubicBezTo>
                  <a:pt x="615" y="57"/>
                  <a:pt x="616" y="58"/>
                  <a:pt x="617" y="58"/>
                </a:cubicBezTo>
                <a:cubicBezTo>
                  <a:pt x="617" y="59"/>
                  <a:pt x="616" y="59"/>
                  <a:pt x="616" y="60"/>
                </a:cubicBezTo>
                <a:cubicBezTo>
                  <a:pt x="616" y="60"/>
                  <a:pt x="615" y="60"/>
                  <a:pt x="614" y="60"/>
                </a:cubicBezTo>
                <a:cubicBezTo>
                  <a:pt x="613" y="60"/>
                  <a:pt x="611" y="60"/>
                  <a:pt x="610" y="61"/>
                </a:cubicBezTo>
                <a:cubicBezTo>
                  <a:pt x="610" y="61"/>
                  <a:pt x="610" y="61"/>
                  <a:pt x="610" y="61"/>
                </a:cubicBezTo>
                <a:cubicBezTo>
                  <a:pt x="610" y="61"/>
                  <a:pt x="610" y="61"/>
                  <a:pt x="610" y="61"/>
                </a:cubicBezTo>
                <a:cubicBezTo>
                  <a:pt x="610" y="61"/>
                  <a:pt x="610" y="62"/>
                  <a:pt x="609" y="63"/>
                </a:cubicBezTo>
                <a:cubicBezTo>
                  <a:pt x="609" y="63"/>
                  <a:pt x="609" y="63"/>
                  <a:pt x="609" y="63"/>
                </a:cubicBezTo>
                <a:cubicBezTo>
                  <a:pt x="609" y="63"/>
                  <a:pt x="609" y="63"/>
                  <a:pt x="609" y="63"/>
                </a:cubicBezTo>
                <a:cubicBezTo>
                  <a:pt x="610" y="64"/>
                  <a:pt x="611" y="65"/>
                  <a:pt x="612" y="65"/>
                </a:cubicBezTo>
                <a:cubicBezTo>
                  <a:pt x="612" y="66"/>
                  <a:pt x="613" y="67"/>
                  <a:pt x="613" y="67"/>
                </a:cubicBezTo>
                <a:cubicBezTo>
                  <a:pt x="613" y="68"/>
                  <a:pt x="613" y="68"/>
                  <a:pt x="612" y="69"/>
                </a:cubicBezTo>
                <a:cubicBezTo>
                  <a:pt x="611" y="69"/>
                  <a:pt x="611" y="69"/>
                  <a:pt x="610" y="68"/>
                </a:cubicBezTo>
                <a:cubicBezTo>
                  <a:pt x="609" y="68"/>
                  <a:pt x="607" y="68"/>
                  <a:pt x="606" y="68"/>
                </a:cubicBezTo>
                <a:cubicBezTo>
                  <a:pt x="606" y="68"/>
                  <a:pt x="606" y="68"/>
                  <a:pt x="606" y="68"/>
                </a:cubicBezTo>
                <a:cubicBezTo>
                  <a:pt x="606" y="68"/>
                  <a:pt x="606" y="68"/>
                  <a:pt x="606" y="68"/>
                </a:cubicBezTo>
                <a:cubicBezTo>
                  <a:pt x="606" y="69"/>
                  <a:pt x="605" y="69"/>
                  <a:pt x="605" y="70"/>
                </a:cubicBezTo>
                <a:cubicBezTo>
                  <a:pt x="605" y="70"/>
                  <a:pt x="605" y="70"/>
                  <a:pt x="605" y="70"/>
                </a:cubicBezTo>
                <a:cubicBezTo>
                  <a:pt x="605" y="70"/>
                  <a:pt x="605" y="70"/>
                  <a:pt x="605" y="70"/>
                </a:cubicBezTo>
                <a:cubicBezTo>
                  <a:pt x="605" y="71"/>
                  <a:pt x="605" y="72"/>
                  <a:pt x="606" y="73"/>
                </a:cubicBezTo>
                <a:cubicBezTo>
                  <a:pt x="606" y="74"/>
                  <a:pt x="607" y="74"/>
                  <a:pt x="607" y="75"/>
                </a:cubicBezTo>
                <a:cubicBezTo>
                  <a:pt x="607" y="75"/>
                  <a:pt x="606" y="76"/>
                  <a:pt x="606" y="76"/>
                </a:cubicBezTo>
                <a:cubicBezTo>
                  <a:pt x="605" y="76"/>
                  <a:pt x="604" y="76"/>
                  <a:pt x="603" y="75"/>
                </a:cubicBezTo>
                <a:cubicBezTo>
                  <a:pt x="602" y="75"/>
                  <a:pt x="601" y="74"/>
                  <a:pt x="600" y="74"/>
                </a:cubicBezTo>
                <a:cubicBezTo>
                  <a:pt x="600" y="74"/>
                  <a:pt x="600" y="74"/>
                  <a:pt x="600" y="74"/>
                </a:cubicBezTo>
                <a:cubicBezTo>
                  <a:pt x="600" y="74"/>
                  <a:pt x="600" y="74"/>
                  <a:pt x="600" y="74"/>
                </a:cubicBezTo>
                <a:cubicBezTo>
                  <a:pt x="599" y="74"/>
                  <a:pt x="599" y="75"/>
                  <a:pt x="598" y="75"/>
                </a:cubicBezTo>
                <a:cubicBezTo>
                  <a:pt x="598" y="75"/>
                  <a:pt x="598" y="75"/>
                  <a:pt x="598" y="75"/>
                </a:cubicBezTo>
                <a:cubicBezTo>
                  <a:pt x="598" y="76"/>
                  <a:pt x="598" y="76"/>
                  <a:pt x="598" y="76"/>
                </a:cubicBezTo>
                <a:cubicBezTo>
                  <a:pt x="598" y="76"/>
                  <a:pt x="598" y="77"/>
                  <a:pt x="598" y="79"/>
                </a:cubicBezTo>
                <a:cubicBezTo>
                  <a:pt x="599" y="79"/>
                  <a:pt x="599" y="80"/>
                  <a:pt x="599" y="81"/>
                </a:cubicBezTo>
                <a:cubicBezTo>
                  <a:pt x="598" y="81"/>
                  <a:pt x="598" y="81"/>
                  <a:pt x="597" y="82"/>
                </a:cubicBezTo>
                <a:cubicBezTo>
                  <a:pt x="596" y="81"/>
                  <a:pt x="596" y="81"/>
                  <a:pt x="595" y="80"/>
                </a:cubicBezTo>
                <a:cubicBezTo>
                  <a:pt x="594" y="79"/>
                  <a:pt x="593" y="79"/>
                  <a:pt x="593" y="78"/>
                </a:cubicBezTo>
                <a:cubicBezTo>
                  <a:pt x="592" y="78"/>
                  <a:pt x="592" y="78"/>
                  <a:pt x="592" y="78"/>
                </a:cubicBezTo>
                <a:cubicBezTo>
                  <a:pt x="592" y="78"/>
                  <a:pt x="592" y="78"/>
                  <a:pt x="592" y="78"/>
                </a:cubicBezTo>
                <a:cubicBezTo>
                  <a:pt x="591" y="78"/>
                  <a:pt x="591" y="79"/>
                  <a:pt x="590" y="79"/>
                </a:cubicBezTo>
                <a:cubicBezTo>
                  <a:pt x="590" y="79"/>
                  <a:pt x="590" y="79"/>
                  <a:pt x="590" y="79"/>
                </a:cubicBezTo>
                <a:cubicBezTo>
                  <a:pt x="590" y="79"/>
                  <a:pt x="590" y="79"/>
                  <a:pt x="590" y="79"/>
                </a:cubicBezTo>
                <a:cubicBezTo>
                  <a:pt x="590" y="80"/>
                  <a:pt x="589" y="81"/>
                  <a:pt x="589" y="82"/>
                </a:cubicBezTo>
                <a:cubicBezTo>
                  <a:pt x="589" y="83"/>
                  <a:pt x="589" y="84"/>
                  <a:pt x="589" y="84"/>
                </a:cubicBezTo>
                <a:cubicBezTo>
                  <a:pt x="588" y="85"/>
                  <a:pt x="588" y="85"/>
                  <a:pt x="587" y="85"/>
                </a:cubicBezTo>
                <a:cubicBezTo>
                  <a:pt x="586" y="84"/>
                  <a:pt x="586" y="83"/>
                  <a:pt x="586" y="83"/>
                </a:cubicBezTo>
                <a:cubicBezTo>
                  <a:pt x="585" y="82"/>
                  <a:pt x="584" y="81"/>
                  <a:pt x="584" y="80"/>
                </a:cubicBezTo>
                <a:cubicBezTo>
                  <a:pt x="584" y="80"/>
                  <a:pt x="584" y="80"/>
                  <a:pt x="584" y="80"/>
                </a:cubicBezTo>
                <a:cubicBezTo>
                  <a:pt x="584" y="80"/>
                  <a:pt x="584" y="80"/>
                  <a:pt x="584" y="80"/>
                </a:cubicBezTo>
                <a:cubicBezTo>
                  <a:pt x="583" y="80"/>
                  <a:pt x="582" y="80"/>
                  <a:pt x="581" y="80"/>
                </a:cubicBezTo>
                <a:cubicBezTo>
                  <a:pt x="581" y="80"/>
                  <a:pt x="581" y="80"/>
                  <a:pt x="581" y="80"/>
                </a:cubicBezTo>
                <a:cubicBezTo>
                  <a:pt x="581" y="80"/>
                  <a:pt x="581" y="80"/>
                  <a:pt x="581" y="80"/>
                </a:cubicBezTo>
                <a:cubicBezTo>
                  <a:pt x="580" y="81"/>
                  <a:pt x="580" y="82"/>
                  <a:pt x="579" y="83"/>
                </a:cubicBezTo>
                <a:cubicBezTo>
                  <a:pt x="579" y="84"/>
                  <a:pt x="579" y="85"/>
                  <a:pt x="579" y="85"/>
                </a:cubicBezTo>
                <a:cubicBezTo>
                  <a:pt x="578" y="85"/>
                  <a:pt x="577" y="85"/>
                  <a:pt x="576" y="85"/>
                </a:cubicBezTo>
                <a:cubicBezTo>
                  <a:pt x="576" y="84"/>
                  <a:pt x="576" y="84"/>
                  <a:pt x="576" y="83"/>
                </a:cubicBezTo>
                <a:cubicBezTo>
                  <a:pt x="575" y="82"/>
                  <a:pt x="575" y="81"/>
                  <a:pt x="575" y="80"/>
                </a:cubicBezTo>
                <a:cubicBezTo>
                  <a:pt x="575" y="80"/>
                  <a:pt x="575" y="80"/>
                  <a:pt x="575" y="80"/>
                </a:cubicBezTo>
                <a:cubicBezTo>
                  <a:pt x="575" y="80"/>
                  <a:pt x="575" y="80"/>
                  <a:pt x="575" y="80"/>
                </a:cubicBezTo>
                <a:cubicBezTo>
                  <a:pt x="574" y="80"/>
                  <a:pt x="573" y="79"/>
                  <a:pt x="572" y="79"/>
                </a:cubicBezTo>
                <a:cubicBezTo>
                  <a:pt x="572" y="79"/>
                  <a:pt x="572" y="79"/>
                  <a:pt x="572" y="79"/>
                </a:cubicBezTo>
                <a:cubicBezTo>
                  <a:pt x="572" y="79"/>
                  <a:pt x="572" y="79"/>
                  <a:pt x="572" y="79"/>
                </a:cubicBezTo>
                <a:cubicBezTo>
                  <a:pt x="571" y="80"/>
                  <a:pt x="570" y="81"/>
                  <a:pt x="570" y="82"/>
                </a:cubicBezTo>
                <a:cubicBezTo>
                  <a:pt x="569" y="82"/>
                  <a:pt x="569" y="83"/>
                  <a:pt x="568" y="83"/>
                </a:cubicBezTo>
                <a:cubicBezTo>
                  <a:pt x="567" y="83"/>
                  <a:pt x="567" y="83"/>
                  <a:pt x="566" y="83"/>
                </a:cubicBezTo>
                <a:cubicBezTo>
                  <a:pt x="566" y="82"/>
                  <a:pt x="566" y="81"/>
                  <a:pt x="566" y="80"/>
                </a:cubicBezTo>
                <a:cubicBezTo>
                  <a:pt x="566" y="79"/>
                  <a:pt x="566" y="78"/>
                  <a:pt x="566" y="77"/>
                </a:cubicBezTo>
                <a:cubicBezTo>
                  <a:pt x="566" y="77"/>
                  <a:pt x="566" y="77"/>
                  <a:pt x="566" y="77"/>
                </a:cubicBezTo>
                <a:cubicBezTo>
                  <a:pt x="566" y="77"/>
                  <a:pt x="566" y="77"/>
                  <a:pt x="566" y="77"/>
                </a:cubicBezTo>
                <a:cubicBezTo>
                  <a:pt x="565" y="77"/>
                  <a:pt x="565" y="76"/>
                  <a:pt x="564" y="76"/>
                </a:cubicBezTo>
                <a:cubicBezTo>
                  <a:pt x="564" y="76"/>
                  <a:pt x="564" y="76"/>
                  <a:pt x="564" y="76"/>
                </a:cubicBezTo>
                <a:cubicBezTo>
                  <a:pt x="564" y="76"/>
                  <a:pt x="564" y="76"/>
                  <a:pt x="564" y="76"/>
                </a:cubicBezTo>
                <a:cubicBezTo>
                  <a:pt x="563" y="76"/>
                  <a:pt x="562" y="77"/>
                  <a:pt x="561" y="78"/>
                </a:cubicBezTo>
                <a:cubicBezTo>
                  <a:pt x="560" y="78"/>
                  <a:pt x="559" y="79"/>
                  <a:pt x="559" y="79"/>
                </a:cubicBezTo>
                <a:cubicBezTo>
                  <a:pt x="558" y="79"/>
                  <a:pt x="558" y="78"/>
                  <a:pt x="557" y="78"/>
                </a:cubicBezTo>
                <a:cubicBezTo>
                  <a:pt x="557" y="77"/>
                  <a:pt x="558" y="76"/>
                  <a:pt x="558" y="76"/>
                </a:cubicBezTo>
                <a:cubicBezTo>
                  <a:pt x="558" y="75"/>
                  <a:pt x="559" y="74"/>
                  <a:pt x="559" y="73"/>
                </a:cubicBezTo>
                <a:cubicBezTo>
                  <a:pt x="559" y="73"/>
                  <a:pt x="559" y="73"/>
                  <a:pt x="559" y="73"/>
                </a:cubicBezTo>
                <a:cubicBezTo>
                  <a:pt x="559" y="72"/>
                  <a:pt x="559" y="72"/>
                  <a:pt x="559" y="72"/>
                </a:cubicBezTo>
                <a:cubicBezTo>
                  <a:pt x="558" y="72"/>
                  <a:pt x="558" y="71"/>
                  <a:pt x="557" y="71"/>
                </a:cubicBezTo>
                <a:cubicBezTo>
                  <a:pt x="557" y="71"/>
                  <a:pt x="557" y="71"/>
                  <a:pt x="557" y="71"/>
                </a:cubicBezTo>
                <a:cubicBezTo>
                  <a:pt x="557" y="71"/>
                  <a:pt x="557" y="71"/>
                  <a:pt x="557" y="71"/>
                </a:cubicBezTo>
                <a:cubicBezTo>
                  <a:pt x="556" y="71"/>
                  <a:pt x="555" y="71"/>
                  <a:pt x="554" y="72"/>
                </a:cubicBezTo>
                <a:cubicBezTo>
                  <a:pt x="553" y="72"/>
                  <a:pt x="552" y="72"/>
                  <a:pt x="551" y="72"/>
                </a:cubicBezTo>
                <a:cubicBezTo>
                  <a:pt x="551" y="72"/>
                  <a:pt x="550" y="71"/>
                  <a:pt x="550" y="71"/>
                </a:cubicBezTo>
                <a:cubicBezTo>
                  <a:pt x="550" y="70"/>
                  <a:pt x="551" y="70"/>
                  <a:pt x="551" y="69"/>
                </a:cubicBezTo>
                <a:cubicBezTo>
                  <a:pt x="552" y="68"/>
                  <a:pt x="553" y="67"/>
                  <a:pt x="553" y="66"/>
                </a:cubicBezTo>
                <a:cubicBezTo>
                  <a:pt x="553" y="66"/>
                  <a:pt x="553" y="66"/>
                  <a:pt x="553" y="66"/>
                </a:cubicBezTo>
                <a:cubicBezTo>
                  <a:pt x="553" y="66"/>
                  <a:pt x="553" y="66"/>
                  <a:pt x="553" y="66"/>
                </a:cubicBezTo>
                <a:cubicBezTo>
                  <a:pt x="553" y="65"/>
                  <a:pt x="552" y="65"/>
                  <a:pt x="552" y="64"/>
                </a:cubicBezTo>
                <a:cubicBezTo>
                  <a:pt x="552" y="64"/>
                  <a:pt x="552" y="64"/>
                  <a:pt x="552" y="64"/>
                </a:cubicBezTo>
                <a:cubicBezTo>
                  <a:pt x="552" y="64"/>
                  <a:pt x="552" y="64"/>
                  <a:pt x="552" y="64"/>
                </a:cubicBezTo>
                <a:cubicBezTo>
                  <a:pt x="551" y="64"/>
                  <a:pt x="550" y="64"/>
                  <a:pt x="548" y="64"/>
                </a:cubicBezTo>
                <a:cubicBezTo>
                  <a:pt x="548" y="64"/>
                  <a:pt x="547" y="64"/>
                  <a:pt x="546" y="64"/>
                </a:cubicBezTo>
                <a:cubicBezTo>
                  <a:pt x="546" y="63"/>
                  <a:pt x="545" y="63"/>
                  <a:pt x="545" y="62"/>
                </a:cubicBezTo>
                <a:cubicBezTo>
                  <a:pt x="546" y="62"/>
                  <a:pt x="546" y="61"/>
                  <a:pt x="547" y="61"/>
                </a:cubicBezTo>
                <a:cubicBezTo>
                  <a:pt x="548" y="60"/>
                  <a:pt x="549" y="59"/>
                  <a:pt x="550" y="59"/>
                </a:cubicBezTo>
                <a:cubicBezTo>
                  <a:pt x="550" y="59"/>
                  <a:pt x="550" y="59"/>
                  <a:pt x="550" y="59"/>
                </a:cubicBezTo>
                <a:cubicBezTo>
                  <a:pt x="550" y="59"/>
                  <a:pt x="550" y="59"/>
                  <a:pt x="550" y="59"/>
                </a:cubicBezTo>
                <a:cubicBezTo>
                  <a:pt x="550" y="58"/>
                  <a:pt x="549" y="57"/>
                  <a:pt x="549" y="56"/>
                </a:cubicBezTo>
                <a:cubicBezTo>
                  <a:pt x="549" y="56"/>
                  <a:pt x="549" y="56"/>
                  <a:pt x="549" y="56"/>
                </a:cubicBezTo>
                <a:cubicBezTo>
                  <a:pt x="549" y="56"/>
                  <a:pt x="549" y="56"/>
                  <a:pt x="549" y="56"/>
                </a:cubicBezTo>
                <a:cubicBezTo>
                  <a:pt x="548" y="56"/>
                  <a:pt x="547" y="56"/>
                  <a:pt x="546" y="55"/>
                </a:cubicBezTo>
                <a:cubicBezTo>
                  <a:pt x="545" y="55"/>
                  <a:pt x="544" y="55"/>
                  <a:pt x="543" y="55"/>
                </a:cubicBezTo>
                <a:cubicBezTo>
                  <a:pt x="543" y="54"/>
                  <a:pt x="543" y="54"/>
                  <a:pt x="543" y="54"/>
                </a:cubicBezTo>
                <a:cubicBezTo>
                  <a:pt x="543" y="53"/>
                  <a:pt x="543" y="53"/>
                  <a:pt x="543" y="53"/>
                </a:cubicBezTo>
                <a:cubicBezTo>
                  <a:pt x="544" y="52"/>
                  <a:pt x="545" y="52"/>
                  <a:pt x="546" y="52"/>
                </a:cubicBezTo>
                <a:cubicBezTo>
                  <a:pt x="547" y="52"/>
                  <a:pt x="548" y="51"/>
                  <a:pt x="549" y="51"/>
                </a:cubicBezTo>
                <a:cubicBezTo>
                  <a:pt x="549" y="51"/>
                  <a:pt x="549" y="51"/>
                  <a:pt x="549" y="51"/>
                </a:cubicBezTo>
                <a:cubicBezTo>
                  <a:pt x="549" y="50"/>
                  <a:pt x="549" y="50"/>
                  <a:pt x="549" y="50"/>
                </a:cubicBezTo>
                <a:cubicBezTo>
                  <a:pt x="549" y="50"/>
                  <a:pt x="549" y="49"/>
                  <a:pt x="549" y="48"/>
                </a:cubicBezTo>
                <a:cubicBezTo>
                  <a:pt x="549" y="48"/>
                  <a:pt x="549" y="48"/>
                  <a:pt x="549" y="48"/>
                </a:cubicBezTo>
                <a:cubicBezTo>
                  <a:pt x="549" y="48"/>
                  <a:pt x="549" y="48"/>
                  <a:pt x="549" y="48"/>
                </a:cubicBezTo>
                <a:cubicBezTo>
                  <a:pt x="548" y="47"/>
                  <a:pt x="547" y="47"/>
                  <a:pt x="546" y="46"/>
                </a:cubicBezTo>
                <a:cubicBezTo>
                  <a:pt x="545" y="46"/>
                  <a:pt x="545" y="46"/>
                  <a:pt x="544" y="45"/>
                </a:cubicBezTo>
                <a:cubicBezTo>
                  <a:pt x="544" y="45"/>
                  <a:pt x="544" y="44"/>
                  <a:pt x="544" y="43"/>
                </a:cubicBezTo>
                <a:cubicBezTo>
                  <a:pt x="545" y="43"/>
                  <a:pt x="546" y="43"/>
                  <a:pt x="547" y="43"/>
                </a:cubicBezTo>
                <a:cubicBezTo>
                  <a:pt x="548" y="43"/>
                  <a:pt x="549" y="43"/>
                  <a:pt x="550" y="43"/>
                </a:cubicBezTo>
                <a:cubicBezTo>
                  <a:pt x="550" y="43"/>
                  <a:pt x="550" y="43"/>
                  <a:pt x="550" y="43"/>
                </a:cubicBezTo>
                <a:cubicBezTo>
                  <a:pt x="550" y="43"/>
                  <a:pt x="550" y="43"/>
                  <a:pt x="550" y="43"/>
                </a:cubicBezTo>
                <a:cubicBezTo>
                  <a:pt x="551" y="42"/>
                  <a:pt x="551" y="41"/>
                  <a:pt x="551" y="40"/>
                </a:cubicBezTo>
                <a:cubicBezTo>
                  <a:pt x="551" y="40"/>
                  <a:pt x="551" y="40"/>
                  <a:pt x="551" y="40"/>
                </a:cubicBezTo>
                <a:cubicBezTo>
                  <a:pt x="551" y="40"/>
                  <a:pt x="551" y="40"/>
                  <a:pt x="551" y="40"/>
                </a:cubicBezTo>
                <a:cubicBezTo>
                  <a:pt x="551" y="39"/>
                  <a:pt x="550" y="39"/>
                  <a:pt x="549" y="38"/>
                </a:cubicBezTo>
                <a:cubicBezTo>
                  <a:pt x="548" y="37"/>
                  <a:pt x="548" y="37"/>
                  <a:pt x="547" y="36"/>
                </a:cubicBezTo>
                <a:cubicBezTo>
                  <a:pt x="548" y="36"/>
                  <a:pt x="548" y="35"/>
                  <a:pt x="548" y="34"/>
                </a:cubicBezTo>
                <a:cubicBezTo>
                  <a:pt x="549" y="34"/>
                  <a:pt x="550" y="35"/>
                  <a:pt x="551" y="35"/>
                </a:cubicBezTo>
                <a:cubicBezTo>
                  <a:pt x="552" y="35"/>
                  <a:pt x="553" y="35"/>
                  <a:pt x="554" y="35"/>
                </a:cubicBezTo>
                <a:cubicBezTo>
                  <a:pt x="554" y="35"/>
                  <a:pt x="554" y="35"/>
                  <a:pt x="554" y="35"/>
                </a:cubicBezTo>
                <a:cubicBezTo>
                  <a:pt x="555" y="35"/>
                  <a:pt x="555" y="35"/>
                  <a:pt x="555" y="35"/>
                </a:cubicBezTo>
                <a:cubicBezTo>
                  <a:pt x="555" y="35"/>
                  <a:pt x="556" y="34"/>
                  <a:pt x="556" y="33"/>
                </a:cubicBezTo>
                <a:cubicBezTo>
                  <a:pt x="556" y="33"/>
                  <a:pt x="556" y="33"/>
                  <a:pt x="556" y="33"/>
                </a:cubicBezTo>
                <a:cubicBezTo>
                  <a:pt x="556" y="33"/>
                  <a:pt x="556" y="33"/>
                  <a:pt x="556" y="33"/>
                </a:cubicBezTo>
                <a:cubicBezTo>
                  <a:pt x="556" y="32"/>
                  <a:pt x="555" y="31"/>
                  <a:pt x="555" y="30"/>
                </a:cubicBezTo>
                <a:cubicBezTo>
                  <a:pt x="554" y="30"/>
                  <a:pt x="554" y="29"/>
                  <a:pt x="553" y="28"/>
                </a:cubicBezTo>
                <a:cubicBezTo>
                  <a:pt x="554" y="28"/>
                  <a:pt x="555" y="27"/>
                  <a:pt x="555" y="27"/>
                </a:cubicBezTo>
                <a:cubicBezTo>
                  <a:pt x="556" y="27"/>
                  <a:pt x="557" y="28"/>
                  <a:pt x="557" y="28"/>
                </a:cubicBezTo>
                <a:cubicBezTo>
                  <a:pt x="558" y="29"/>
                  <a:pt x="559" y="29"/>
                  <a:pt x="560" y="29"/>
                </a:cubicBezTo>
                <a:cubicBezTo>
                  <a:pt x="561" y="29"/>
                  <a:pt x="561" y="29"/>
                  <a:pt x="561" y="29"/>
                </a:cubicBezTo>
                <a:cubicBezTo>
                  <a:pt x="561" y="29"/>
                  <a:pt x="561" y="29"/>
                  <a:pt x="561" y="29"/>
                </a:cubicBezTo>
                <a:cubicBezTo>
                  <a:pt x="561" y="29"/>
                  <a:pt x="562" y="28"/>
                  <a:pt x="563" y="28"/>
                </a:cubicBezTo>
                <a:cubicBezTo>
                  <a:pt x="563" y="28"/>
                  <a:pt x="563" y="28"/>
                  <a:pt x="563" y="28"/>
                </a:cubicBezTo>
                <a:cubicBezTo>
                  <a:pt x="563" y="28"/>
                  <a:pt x="563" y="28"/>
                  <a:pt x="563" y="28"/>
                </a:cubicBezTo>
                <a:cubicBezTo>
                  <a:pt x="563" y="27"/>
                  <a:pt x="562" y="26"/>
                  <a:pt x="562" y="25"/>
                </a:cubicBezTo>
                <a:cubicBezTo>
                  <a:pt x="562" y="24"/>
                  <a:pt x="562" y="23"/>
                  <a:pt x="562" y="22"/>
                </a:cubicBezTo>
                <a:cubicBezTo>
                  <a:pt x="562" y="22"/>
                  <a:pt x="563" y="22"/>
                  <a:pt x="564" y="21"/>
                </a:cubicBezTo>
                <a:cubicBezTo>
                  <a:pt x="564" y="22"/>
                  <a:pt x="565" y="23"/>
                  <a:pt x="566" y="23"/>
                </a:cubicBezTo>
                <a:cubicBezTo>
                  <a:pt x="566" y="24"/>
                  <a:pt x="567" y="25"/>
                  <a:pt x="568" y="25"/>
                </a:cubicBezTo>
                <a:cubicBezTo>
                  <a:pt x="568" y="25"/>
                  <a:pt x="568" y="25"/>
                  <a:pt x="568" y="25"/>
                </a:cubicBezTo>
                <a:cubicBezTo>
                  <a:pt x="568" y="25"/>
                  <a:pt x="568" y="25"/>
                  <a:pt x="568" y="25"/>
                </a:cubicBezTo>
                <a:cubicBezTo>
                  <a:pt x="569" y="25"/>
                  <a:pt x="570" y="25"/>
                  <a:pt x="571" y="24"/>
                </a:cubicBezTo>
                <a:cubicBezTo>
                  <a:pt x="571" y="24"/>
                  <a:pt x="571" y="24"/>
                  <a:pt x="571" y="24"/>
                </a:cubicBezTo>
                <a:cubicBezTo>
                  <a:pt x="571" y="24"/>
                  <a:pt x="571" y="24"/>
                  <a:pt x="571" y="24"/>
                </a:cubicBezTo>
                <a:cubicBezTo>
                  <a:pt x="571" y="23"/>
                  <a:pt x="571" y="22"/>
                  <a:pt x="571" y="21"/>
                </a:cubicBezTo>
                <a:cubicBezTo>
                  <a:pt x="571" y="20"/>
                  <a:pt x="571" y="20"/>
                  <a:pt x="572" y="19"/>
                </a:cubicBezTo>
                <a:cubicBezTo>
                  <a:pt x="572" y="19"/>
                  <a:pt x="573" y="19"/>
                  <a:pt x="574" y="18"/>
                </a:cubicBezTo>
                <a:cubicBezTo>
                  <a:pt x="574" y="19"/>
                  <a:pt x="575" y="20"/>
                  <a:pt x="575" y="20"/>
                </a:cubicBezTo>
                <a:cubicBezTo>
                  <a:pt x="576" y="21"/>
                  <a:pt x="576" y="22"/>
                  <a:pt x="577" y="23"/>
                </a:cubicBezTo>
                <a:cubicBezTo>
                  <a:pt x="577" y="23"/>
                  <a:pt x="577" y="23"/>
                  <a:pt x="577" y="23"/>
                </a:cubicBezTo>
                <a:cubicBezTo>
                  <a:pt x="577" y="23"/>
                  <a:pt x="577" y="23"/>
                  <a:pt x="577" y="23"/>
                </a:cubicBezTo>
                <a:cubicBezTo>
                  <a:pt x="578" y="23"/>
                  <a:pt x="579" y="23"/>
                  <a:pt x="580" y="23"/>
                </a:cubicBezTo>
                <a:cubicBezTo>
                  <a:pt x="580" y="23"/>
                  <a:pt x="580" y="23"/>
                  <a:pt x="580" y="23"/>
                </a:cubicBezTo>
                <a:cubicBezTo>
                  <a:pt x="580" y="23"/>
                  <a:pt x="580" y="23"/>
                  <a:pt x="580" y="23"/>
                </a:cubicBezTo>
                <a:cubicBezTo>
                  <a:pt x="580" y="22"/>
                  <a:pt x="581" y="21"/>
                  <a:pt x="581" y="20"/>
                </a:cubicBezTo>
                <a:cubicBezTo>
                  <a:pt x="582" y="19"/>
                  <a:pt x="582" y="19"/>
                  <a:pt x="582" y="18"/>
                </a:cubicBezTo>
                <a:cubicBezTo>
                  <a:pt x="583" y="18"/>
                  <a:pt x="584" y="18"/>
                  <a:pt x="584" y="18"/>
                </a:cubicBezTo>
                <a:cubicBezTo>
                  <a:pt x="585" y="19"/>
                  <a:pt x="585" y="20"/>
                  <a:pt x="585" y="20"/>
                </a:cubicBezTo>
                <a:cubicBezTo>
                  <a:pt x="585" y="21"/>
                  <a:pt x="586" y="23"/>
                  <a:pt x="586" y="23"/>
                </a:cubicBezTo>
                <a:cubicBezTo>
                  <a:pt x="586" y="24"/>
                  <a:pt x="586" y="24"/>
                  <a:pt x="586" y="24"/>
                </a:cubicBezTo>
                <a:cubicBezTo>
                  <a:pt x="586" y="24"/>
                  <a:pt x="586" y="24"/>
                  <a:pt x="586" y="24"/>
                </a:cubicBezTo>
                <a:cubicBezTo>
                  <a:pt x="587" y="24"/>
                  <a:pt x="588" y="24"/>
                  <a:pt x="588" y="24"/>
                </a:cubicBezTo>
                <a:cubicBezTo>
                  <a:pt x="589" y="24"/>
                  <a:pt x="589" y="24"/>
                  <a:pt x="589" y="24"/>
                </a:cubicBezTo>
                <a:cubicBezTo>
                  <a:pt x="589" y="24"/>
                  <a:pt x="589" y="24"/>
                  <a:pt x="589" y="24"/>
                </a:cubicBezTo>
                <a:cubicBezTo>
                  <a:pt x="589" y="23"/>
                  <a:pt x="590" y="22"/>
                  <a:pt x="591" y="22"/>
                </a:cubicBezTo>
                <a:cubicBezTo>
                  <a:pt x="591" y="21"/>
                  <a:pt x="592" y="20"/>
                  <a:pt x="593" y="20"/>
                </a:cubicBezTo>
                <a:cubicBezTo>
                  <a:pt x="593" y="20"/>
                  <a:pt x="594" y="20"/>
                  <a:pt x="595" y="21"/>
                </a:cubicBezTo>
                <a:cubicBezTo>
                  <a:pt x="595" y="21"/>
                  <a:pt x="595" y="22"/>
                  <a:pt x="595" y="23"/>
                </a:cubicBezTo>
                <a:cubicBezTo>
                  <a:pt x="594" y="24"/>
                  <a:pt x="594" y="25"/>
                  <a:pt x="594" y="26"/>
                </a:cubicBezTo>
                <a:cubicBezTo>
                  <a:pt x="594" y="26"/>
                  <a:pt x="594" y="26"/>
                  <a:pt x="594" y="26"/>
                </a:cubicBezTo>
                <a:cubicBezTo>
                  <a:pt x="595" y="26"/>
                  <a:pt x="595" y="26"/>
                  <a:pt x="595" y="26"/>
                </a:cubicBezTo>
                <a:cubicBezTo>
                  <a:pt x="595" y="26"/>
                  <a:pt x="596" y="27"/>
                  <a:pt x="597" y="27"/>
                </a:cubicBezTo>
                <a:cubicBezTo>
                  <a:pt x="597" y="27"/>
                  <a:pt x="597" y="27"/>
                  <a:pt x="597" y="27"/>
                </a:cubicBezTo>
                <a:cubicBezTo>
                  <a:pt x="597" y="27"/>
                  <a:pt x="597" y="27"/>
                  <a:pt x="597" y="27"/>
                </a:cubicBezTo>
                <a:cubicBezTo>
                  <a:pt x="598" y="27"/>
                  <a:pt x="599" y="26"/>
                  <a:pt x="600" y="26"/>
                </a:cubicBezTo>
                <a:cubicBezTo>
                  <a:pt x="601" y="25"/>
                  <a:pt x="601" y="25"/>
                  <a:pt x="602" y="24"/>
                </a:cubicBezTo>
                <a:cubicBezTo>
                  <a:pt x="603" y="25"/>
                  <a:pt x="603" y="25"/>
                  <a:pt x="604" y="25"/>
                </a:cubicBezTo>
                <a:cubicBezTo>
                  <a:pt x="603" y="26"/>
                  <a:pt x="603" y="27"/>
                  <a:pt x="603" y="28"/>
                </a:cubicBezTo>
                <a:cubicBezTo>
                  <a:pt x="602" y="29"/>
                  <a:pt x="602" y="30"/>
                  <a:pt x="602" y="31"/>
                </a:cubicBezTo>
                <a:cubicBezTo>
                  <a:pt x="602" y="31"/>
                  <a:pt x="602" y="31"/>
                  <a:pt x="602" y="31"/>
                </a:cubicBezTo>
                <a:cubicBezTo>
                  <a:pt x="602" y="31"/>
                  <a:pt x="602" y="31"/>
                  <a:pt x="602" y="31"/>
                </a:cubicBezTo>
                <a:cubicBezTo>
                  <a:pt x="602" y="31"/>
                  <a:pt x="603" y="32"/>
                  <a:pt x="604" y="32"/>
                </a:cubicBezTo>
                <a:cubicBezTo>
                  <a:pt x="604" y="33"/>
                  <a:pt x="604" y="33"/>
                  <a:pt x="604" y="33"/>
                </a:cubicBezTo>
                <a:cubicBezTo>
                  <a:pt x="604" y="33"/>
                  <a:pt x="604" y="33"/>
                  <a:pt x="604" y="33"/>
                </a:cubicBezTo>
                <a:cubicBezTo>
                  <a:pt x="605" y="32"/>
                  <a:pt x="606" y="32"/>
                  <a:pt x="607" y="32"/>
                </a:cubicBezTo>
                <a:cubicBezTo>
                  <a:pt x="608" y="31"/>
                  <a:pt x="609" y="31"/>
                  <a:pt x="610" y="31"/>
                </a:cubicBezTo>
                <a:cubicBezTo>
                  <a:pt x="610" y="31"/>
                  <a:pt x="610" y="32"/>
                  <a:pt x="611" y="32"/>
                </a:cubicBezTo>
                <a:cubicBezTo>
                  <a:pt x="610" y="33"/>
                  <a:pt x="610" y="34"/>
                  <a:pt x="609" y="34"/>
                </a:cubicBezTo>
                <a:cubicBezTo>
                  <a:pt x="609" y="35"/>
                  <a:pt x="608" y="36"/>
                  <a:pt x="607" y="37"/>
                </a:cubicBezTo>
                <a:cubicBezTo>
                  <a:pt x="607" y="37"/>
                  <a:pt x="607" y="37"/>
                  <a:pt x="607" y="37"/>
                </a:cubicBezTo>
                <a:cubicBezTo>
                  <a:pt x="607" y="37"/>
                  <a:pt x="607" y="37"/>
                  <a:pt x="607" y="37"/>
                </a:cubicBezTo>
                <a:cubicBezTo>
                  <a:pt x="608" y="38"/>
                  <a:pt x="608" y="38"/>
                  <a:pt x="609" y="39"/>
                </a:cubicBezTo>
                <a:cubicBezTo>
                  <a:pt x="609" y="39"/>
                  <a:pt x="609" y="39"/>
                  <a:pt x="609" y="39"/>
                </a:cubicBezTo>
                <a:cubicBezTo>
                  <a:pt x="609" y="39"/>
                  <a:pt x="609" y="39"/>
                  <a:pt x="609" y="39"/>
                </a:cubicBezTo>
                <a:cubicBezTo>
                  <a:pt x="610" y="39"/>
                  <a:pt x="611" y="39"/>
                  <a:pt x="612" y="39"/>
                </a:cubicBezTo>
                <a:cubicBezTo>
                  <a:pt x="613" y="39"/>
                  <a:pt x="614" y="39"/>
                  <a:pt x="615" y="39"/>
                </a:cubicBezTo>
                <a:cubicBezTo>
                  <a:pt x="615" y="40"/>
                  <a:pt x="615" y="40"/>
                  <a:pt x="616" y="41"/>
                </a:cubicBezTo>
                <a:cubicBezTo>
                  <a:pt x="615" y="42"/>
                  <a:pt x="614" y="42"/>
                  <a:pt x="614" y="42"/>
                </a:cubicBezTo>
                <a:cubicBezTo>
                  <a:pt x="613" y="43"/>
                  <a:pt x="612" y="44"/>
                  <a:pt x="611" y="44"/>
                </a:cubicBezTo>
                <a:cubicBezTo>
                  <a:pt x="611" y="45"/>
                  <a:pt x="611" y="45"/>
                  <a:pt x="611" y="45"/>
                </a:cubicBezTo>
                <a:cubicBezTo>
                  <a:pt x="611" y="45"/>
                  <a:pt x="611" y="45"/>
                  <a:pt x="611" y="45"/>
                </a:cubicBezTo>
                <a:cubicBezTo>
                  <a:pt x="611" y="45"/>
                  <a:pt x="611" y="46"/>
                  <a:pt x="611" y="47"/>
                </a:cubicBezTo>
                <a:cubicBezTo>
                  <a:pt x="611" y="47"/>
                  <a:pt x="611" y="47"/>
                  <a:pt x="611" y="47"/>
                </a:cubicBezTo>
                <a:cubicBezTo>
                  <a:pt x="612" y="47"/>
                  <a:pt x="612" y="47"/>
                  <a:pt x="612" y="47"/>
                </a:cubicBezTo>
                <a:cubicBezTo>
                  <a:pt x="612" y="47"/>
                  <a:pt x="614" y="48"/>
                  <a:pt x="615" y="48"/>
                </a:cubicBezTo>
                <a:cubicBezTo>
                  <a:pt x="616" y="48"/>
                  <a:pt x="617" y="48"/>
                  <a:pt x="617" y="48"/>
                </a:cubicBezTo>
                <a:close/>
                <a:moveTo>
                  <a:pt x="560" y="943"/>
                </a:moveTo>
                <a:cubicBezTo>
                  <a:pt x="560" y="939"/>
                  <a:pt x="559" y="934"/>
                  <a:pt x="557" y="930"/>
                </a:cubicBezTo>
                <a:cubicBezTo>
                  <a:pt x="556" y="930"/>
                  <a:pt x="556" y="930"/>
                  <a:pt x="556" y="930"/>
                </a:cubicBezTo>
                <a:cubicBezTo>
                  <a:pt x="537" y="940"/>
                  <a:pt x="537" y="940"/>
                  <a:pt x="537" y="940"/>
                </a:cubicBezTo>
                <a:cubicBezTo>
                  <a:pt x="537" y="941"/>
                  <a:pt x="537" y="941"/>
                  <a:pt x="537" y="941"/>
                </a:cubicBezTo>
                <a:cubicBezTo>
                  <a:pt x="537" y="942"/>
                  <a:pt x="537" y="942"/>
                  <a:pt x="537" y="943"/>
                </a:cubicBezTo>
                <a:cubicBezTo>
                  <a:pt x="537" y="944"/>
                  <a:pt x="537" y="945"/>
                  <a:pt x="537" y="946"/>
                </a:cubicBezTo>
                <a:cubicBezTo>
                  <a:pt x="537" y="946"/>
                  <a:pt x="537" y="946"/>
                  <a:pt x="537" y="946"/>
                </a:cubicBezTo>
                <a:cubicBezTo>
                  <a:pt x="556" y="957"/>
                  <a:pt x="556" y="957"/>
                  <a:pt x="556" y="957"/>
                </a:cubicBezTo>
                <a:cubicBezTo>
                  <a:pt x="557" y="956"/>
                  <a:pt x="557" y="956"/>
                  <a:pt x="557" y="956"/>
                </a:cubicBezTo>
                <a:cubicBezTo>
                  <a:pt x="559" y="952"/>
                  <a:pt x="560" y="948"/>
                  <a:pt x="560" y="943"/>
                </a:cubicBezTo>
                <a:close/>
                <a:moveTo>
                  <a:pt x="551" y="726"/>
                </a:moveTo>
                <a:cubicBezTo>
                  <a:pt x="552" y="728"/>
                  <a:pt x="552" y="728"/>
                  <a:pt x="552" y="728"/>
                </a:cubicBezTo>
                <a:cubicBezTo>
                  <a:pt x="553" y="726"/>
                  <a:pt x="553" y="726"/>
                  <a:pt x="553" y="726"/>
                </a:cubicBezTo>
                <a:cubicBezTo>
                  <a:pt x="557" y="722"/>
                  <a:pt x="562" y="719"/>
                  <a:pt x="568" y="716"/>
                </a:cubicBezTo>
                <a:cubicBezTo>
                  <a:pt x="568" y="716"/>
                  <a:pt x="568" y="716"/>
                  <a:pt x="568" y="716"/>
                </a:cubicBezTo>
                <a:cubicBezTo>
                  <a:pt x="568" y="715"/>
                  <a:pt x="568" y="715"/>
                  <a:pt x="568" y="715"/>
                </a:cubicBezTo>
                <a:cubicBezTo>
                  <a:pt x="569" y="694"/>
                  <a:pt x="578" y="662"/>
                  <a:pt x="591" y="647"/>
                </a:cubicBezTo>
                <a:cubicBezTo>
                  <a:pt x="592" y="645"/>
                  <a:pt x="592" y="645"/>
                  <a:pt x="592" y="645"/>
                </a:cubicBezTo>
                <a:cubicBezTo>
                  <a:pt x="590" y="645"/>
                  <a:pt x="590" y="645"/>
                  <a:pt x="590" y="645"/>
                </a:cubicBezTo>
                <a:cubicBezTo>
                  <a:pt x="588" y="645"/>
                  <a:pt x="587" y="645"/>
                  <a:pt x="585" y="645"/>
                </a:cubicBezTo>
                <a:cubicBezTo>
                  <a:pt x="569" y="645"/>
                  <a:pt x="554" y="648"/>
                  <a:pt x="539" y="653"/>
                </a:cubicBezTo>
                <a:cubicBezTo>
                  <a:pt x="539" y="654"/>
                  <a:pt x="539" y="654"/>
                  <a:pt x="539" y="654"/>
                </a:cubicBezTo>
                <a:cubicBezTo>
                  <a:pt x="538" y="654"/>
                  <a:pt x="538" y="654"/>
                  <a:pt x="538" y="654"/>
                </a:cubicBezTo>
                <a:cubicBezTo>
                  <a:pt x="532" y="671"/>
                  <a:pt x="534" y="702"/>
                  <a:pt x="551" y="726"/>
                </a:cubicBezTo>
                <a:close/>
                <a:moveTo>
                  <a:pt x="556" y="958"/>
                </a:moveTo>
                <a:cubicBezTo>
                  <a:pt x="536" y="948"/>
                  <a:pt x="536" y="948"/>
                  <a:pt x="536" y="948"/>
                </a:cubicBezTo>
                <a:cubicBezTo>
                  <a:pt x="536" y="948"/>
                  <a:pt x="536" y="948"/>
                  <a:pt x="536" y="948"/>
                </a:cubicBezTo>
                <a:cubicBezTo>
                  <a:pt x="535" y="949"/>
                  <a:pt x="535" y="950"/>
                  <a:pt x="534" y="951"/>
                </a:cubicBezTo>
                <a:cubicBezTo>
                  <a:pt x="534" y="952"/>
                  <a:pt x="534" y="952"/>
                  <a:pt x="534" y="952"/>
                </a:cubicBezTo>
                <a:cubicBezTo>
                  <a:pt x="553" y="962"/>
                  <a:pt x="553" y="962"/>
                  <a:pt x="553" y="962"/>
                </a:cubicBezTo>
                <a:cubicBezTo>
                  <a:pt x="554" y="961"/>
                  <a:pt x="554" y="961"/>
                  <a:pt x="554" y="961"/>
                </a:cubicBezTo>
                <a:cubicBezTo>
                  <a:pt x="554" y="961"/>
                  <a:pt x="555" y="959"/>
                  <a:pt x="556" y="958"/>
                </a:cubicBezTo>
                <a:close/>
                <a:moveTo>
                  <a:pt x="553" y="925"/>
                </a:moveTo>
                <a:cubicBezTo>
                  <a:pt x="534" y="935"/>
                  <a:pt x="534" y="935"/>
                  <a:pt x="534" y="935"/>
                </a:cubicBezTo>
                <a:cubicBezTo>
                  <a:pt x="534" y="936"/>
                  <a:pt x="534" y="936"/>
                  <a:pt x="534" y="936"/>
                </a:cubicBezTo>
                <a:cubicBezTo>
                  <a:pt x="535" y="936"/>
                  <a:pt x="535" y="937"/>
                  <a:pt x="536" y="938"/>
                </a:cubicBezTo>
                <a:cubicBezTo>
                  <a:pt x="536" y="939"/>
                  <a:pt x="536" y="939"/>
                  <a:pt x="536" y="939"/>
                </a:cubicBezTo>
                <a:cubicBezTo>
                  <a:pt x="556" y="929"/>
                  <a:pt x="556" y="929"/>
                  <a:pt x="556" y="929"/>
                </a:cubicBezTo>
                <a:cubicBezTo>
                  <a:pt x="556" y="928"/>
                  <a:pt x="556" y="928"/>
                  <a:pt x="556" y="928"/>
                </a:cubicBezTo>
                <a:cubicBezTo>
                  <a:pt x="555" y="927"/>
                  <a:pt x="554" y="926"/>
                  <a:pt x="554" y="925"/>
                </a:cubicBezTo>
                <a:lnTo>
                  <a:pt x="553" y="925"/>
                </a:lnTo>
                <a:close/>
                <a:moveTo>
                  <a:pt x="586" y="260"/>
                </a:moveTo>
                <a:cubicBezTo>
                  <a:pt x="544" y="238"/>
                  <a:pt x="544" y="238"/>
                  <a:pt x="544" y="238"/>
                </a:cubicBezTo>
                <a:cubicBezTo>
                  <a:pt x="544" y="238"/>
                  <a:pt x="544" y="238"/>
                  <a:pt x="544" y="238"/>
                </a:cubicBezTo>
                <a:cubicBezTo>
                  <a:pt x="540" y="241"/>
                  <a:pt x="537" y="243"/>
                  <a:pt x="533" y="244"/>
                </a:cubicBezTo>
                <a:cubicBezTo>
                  <a:pt x="532" y="244"/>
                  <a:pt x="532" y="244"/>
                  <a:pt x="532" y="244"/>
                </a:cubicBezTo>
                <a:cubicBezTo>
                  <a:pt x="532" y="288"/>
                  <a:pt x="532" y="288"/>
                  <a:pt x="532" y="288"/>
                </a:cubicBezTo>
                <a:cubicBezTo>
                  <a:pt x="533" y="288"/>
                  <a:pt x="533" y="288"/>
                  <a:pt x="533" y="288"/>
                </a:cubicBezTo>
                <a:cubicBezTo>
                  <a:pt x="554" y="286"/>
                  <a:pt x="573" y="276"/>
                  <a:pt x="586" y="261"/>
                </a:cubicBezTo>
                <a:lnTo>
                  <a:pt x="586" y="260"/>
                </a:lnTo>
                <a:close/>
                <a:moveTo>
                  <a:pt x="532" y="192"/>
                </a:moveTo>
                <a:cubicBezTo>
                  <a:pt x="533" y="192"/>
                  <a:pt x="533" y="192"/>
                  <a:pt x="533" y="192"/>
                </a:cubicBezTo>
                <a:cubicBezTo>
                  <a:pt x="537" y="193"/>
                  <a:pt x="540" y="195"/>
                  <a:pt x="544" y="198"/>
                </a:cubicBezTo>
                <a:cubicBezTo>
                  <a:pt x="544" y="198"/>
                  <a:pt x="544" y="198"/>
                  <a:pt x="544" y="198"/>
                </a:cubicBezTo>
                <a:cubicBezTo>
                  <a:pt x="586" y="176"/>
                  <a:pt x="586" y="176"/>
                  <a:pt x="586" y="176"/>
                </a:cubicBezTo>
                <a:cubicBezTo>
                  <a:pt x="586" y="176"/>
                  <a:pt x="586" y="176"/>
                  <a:pt x="586" y="176"/>
                </a:cubicBezTo>
                <a:cubicBezTo>
                  <a:pt x="573" y="160"/>
                  <a:pt x="554" y="150"/>
                  <a:pt x="533" y="148"/>
                </a:cubicBezTo>
                <a:cubicBezTo>
                  <a:pt x="532" y="148"/>
                  <a:pt x="532" y="148"/>
                  <a:pt x="532" y="148"/>
                </a:cubicBezTo>
                <a:lnTo>
                  <a:pt x="532" y="192"/>
                </a:lnTo>
                <a:close/>
                <a:moveTo>
                  <a:pt x="552" y="963"/>
                </a:moveTo>
                <a:cubicBezTo>
                  <a:pt x="533" y="953"/>
                  <a:pt x="533" y="953"/>
                  <a:pt x="533" y="953"/>
                </a:cubicBezTo>
                <a:cubicBezTo>
                  <a:pt x="532" y="953"/>
                  <a:pt x="532" y="953"/>
                  <a:pt x="532" y="953"/>
                </a:cubicBezTo>
                <a:cubicBezTo>
                  <a:pt x="531" y="954"/>
                  <a:pt x="529" y="955"/>
                  <a:pt x="527" y="956"/>
                </a:cubicBezTo>
                <a:cubicBezTo>
                  <a:pt x="527" y="956"/>
                  <a:pt x="527" y="956"/>
                  <a:pt x="527" y="956"/>
                </a:cubicBezTo>
                <a:cubicBezTo>
                  <a:pt x="527" y="976"/>
                  <a:pt x="527" y="976"/>
                  <a:pt x="527" y="976"/>
                </a:cubicBezTo>
                <a:cubicBezTo>
                  <a:pt x="527" y="976"/>
                  <a:pt x="527" y="976"/>
                  <a:pt x="527" y="976"/>
                </a:cubicBezTo>
                <a:cubicBezTo>
                  <a:pt x="537" y="975"/>
                  <a:pt x="546" y="971"/>
                  <a:pt x="552" y="963"/>
                </a:cubicBezTo>
                <a:close/>
                <a:moveTo>
                  <a:pt x="527" y="931"/>
                </a:moveTo>
                <a:cubicBezTo>
                  <a:pt x="527" y="931"/>
                  <a:pt x="527" y="931"/>
                  <a:pt x="527" y="931"/>
                </a:cubicBezTo>
                <a:cubicBezTo>
                  <a:pt x="529" y="932"/>
                  <a:pt x="531" y="933"/>
                  <a:pt x="532" y="934"/>
                </a:cubicBezTo>
                <a:cubicBezTo>
                  <a:pt x="533" y="934"/>
                  <a:pt x="533" y="934"/>
                  <a:pt x="533" y="934"/>
                </a:cubicBezTo>
                <a:cubicBezTo>
                  <a:pt x="552" y="924"/>
                  <a:pt x="552" y="924"/>
                  <a:pt x="552" y="924"/>
                </a:cubicBezTo>
                <a:cubicBezTo>
                  <a:pt x="552" y="923"/>
                  <a:pt x="552" y="923"/>
                  <a:pt x="552" y="923"/>
                </a:cubicBezTo>
                <a:cubicBezTo>
                  <a:pt x="546" y="916"/>
                  <a:pt x="537" y="911"/>
                  <a:pt x="527" y="910"/>
                </a:cubicBezTo>
                <a:cubicBezTo>
                  <a:pt x="527" y="910"/>
                  <a:pt x="527" y="910"/>
                  <a:pt x="527" y="910"/>
                </a:cubicBezTo>
                <a:lnTo>
                  <a:pt x="527" y="931"/>
                </a:lnTo>
                <a:close/>
                <a:moveTo>
                  <a:pt x="525" y="956"/>
                </a:moveTo>
                <a:cubicBezTo>
                  <a:pt x="525" y="956"/>
                  <a:pt x="525" y="956"/>
                  <a:pt x="525" y="956"/>
                </a:cubicBezTo>
                <a:cubicBezTo>
                  <a:pt x="523" y="956"/>
                  <a:pt x="522" y="956"/>
                  <a:pt x="521" y="956"/>
                </a:cubicBezTo>
                <a:cubicBezTo>
                  <a:pt x="521" y="956"/>
                  <a:pt x="521" y="956"/>
                  <a:pt x="521" y="956"/>
                </a:cubicBezTo>
                <a:cubicBezTo>
                  <a:pt x="521" y="977"/>
                  <a:pt x="521" y="977"/>
                  <a:pt x="521" y="977"/>
                </a:cubicBezTo>
                <a:cubicBezTo>
                  <a:pt x="521" y="977"/>
                  <a:pt x="521" y="977"/>
                  <a:pt x="521" y="977"/>
                </a:cubicBezTo>
                <a:cubicBezTo>
                  <a:pt x="522" y="977"/>
                  <a:pt x="522" y="977"/>
                  <a:pt x="523" y="977"/>
                </a:cubicBezTo>
                <a:cubicBezTo>
                  <a:pt x="524" y="977"/>
                  <a:pt x="524" y="977"/>
                  <a:pt x="525" y="977"/>
                </a:cubicBezTo>
                <a:cubicBezTo>
                  <a:pt x="525" y="977"/>
                  <a:pt x="525" y="977"/>
                  <a:pt x="525" y="977"/>
                </a:cubicBezTo>
                <a:lnTo>
                  <a:pt x="525" y="956"/>
                </a:lnTo>
                <a:close/>
                <a:moveTo>
                  <a:pt x="521" y="931"/>
                </a:moveTo>
                <a:cubicBezTo>
                  <a:pt x="521" y="931"/>
                  <a:pt x="521" y="931"/>
                  <a:pt x="521" y="931"/>
                </a:cubicBezTo>
                <a:cubicBezTo>
                  <a:pt x="522" y="931"/>
                  <a:pt x="523" y="931"/>
                  <a:pt x="525" y="931"/>
                </a:cubicBezTo>
                <a:cubicBezTo>
                  <a:pt x="525" y="931"/>
                  <a:pt x="525" y="931"/>
                  <a:pt x="525" y="931"/>
                </a:cubicBezTo>
                <a:cubicBezTo>
                  <a:pt x="525" y="910"/>
                  <a:pt x="525" y="910"/>
                  <a:pt x="525" y="910"/>
                </a:cubicBezTo>
                <a:cubicBezTo>
                  <a:pt x="525" y="910"/>
                  <a:pt x="525" y="910"/>
                  <a:pt x="525" y="910"/>
                </a:cubicBezTo>
                <a:cubicBezTo>
                  <a:pt x="524" y="910"/>
                  <a:pt x="522" y="910"/>
                  <a:pt x="521" y="910"/>
                </a:cubicBezTo>
                <a:cubicBezTo>
                  <a:pt x="521" y="910"/>
                  <a:pt x="521" y="910"/>
                  <a:pt x="521" y="910"/>
                </a:cubicBezTo>
                <a:lnTo>
                  <a:pt x="521" y="931"/>
                </a:lnTo>
                <a:close/>
                <a:moveTo>
                  <a:pt x="529" y="245"/>
                </a:moveTo>
                <a:cubicBezTo>
                  <a:pt x="527" y="245"/>
                  <a:pt x="527" y="245"/>
                  <a:pt x="527" y="245"/>
                </a:cubicBezTo>
                <a:cubicBezTo>
                  <a:pt x="524" y="245"/>
                  <a:pt x="523" y="245"/>
                  <a:pt x="520" y="245"/>
                </a:cubicBezTo>
                <a:cubicBezTo>
                  <a:pt x="518" y="245"/>
                  <a:pt x="518" y="245"/>
                  <a:pt x="518" y="245"/>
                </a:cubicBezTo>
                <a:cubicBezTo>
                  <a:pt x="518" y="288"/>
                  <a:pt x="518" y="288"/>
                  <a:pt x="518" y="288"/>
                </a:cubicBezTo>
                <a:cubicBezTo>
                  <a:pt x="519" y="289"/>
                  <a:pt x="519" y="289"/>
                  <a:pt x="519" y="289"/>
                </a:cubicBezTo>
                <a:cubicBezTo>
                  <a:pt x="521" y="289"/>
                  <a:pt x="522" y="289"/>
                  <a:pt x="523" y="289"/>
                </a:cubicBezTo>
                <a:cubicBezTo>
                  <a:pt x="525" y="289"/>
                  <a:pt x="526" y="289"/>
                  <a:pt x="528" y="289"/>
                </a:cubicBezTo>
                <a:cubicBezTo>
                  <a:pt x="529" y="288"/>
                  <a:pt x="529" y="288"/>
                  <a:pt x="529" y="288"/>
                </a:cubicBezTo>
                <a:lnTo>
                  <a:pt x="529" y="245"/>
                </a:lnTo>
                <a:close/>
                <a:moveTo>
                  <a:pt x="518" y="191"/>
                </a:moveTo>
                <a:cubicBezTo>
                  <a:pt x="520" y="191"/>
                  <a:pt x="520" y="191"/>
                  <a:pt x="520" y="191"/>
                </a:cubicBezTo>
                <a:cubicBezTo>
                  <a:pt x="522" y="191"/>
                  <a:pt x="524" y="191"/>
                  <a:pt x="527" y="191"/>
                </a:cubicBezTo>
                <a:cubicBezTo>
                  <a:pt x="528" y="191"/>
                  <a:pt x="528" y="191"/>
                  <a:pt x="528" y="191"/>
                </a:cubicBezTo>
                <a:cubicBezTo>
                  <a:pt x="528" y="148"/>
                  <a:pt x="528" y="148"/>
                  <a:pt x="528" y="148"/>
                </a:cubicBezTo>
                <a:cubicBezTo>
                  <a:pt x="528" y="148"/>
                  <a:pt x="528" y="148"/>
                  <a:pt x="528" y="148"/>
                </a:cubicBezTo>
                <a:cubicBezTo>
                  <a:pt x="525" y="148"/>
                  <a:pt x="522" y="148"/>
                  <a:pt x="519" y="148"/>
                </a:cubicBezTo>
                <a:cubicBezTo>
                  <a:pt x="518" y="148"/>
                  <a:pt x="518" y="148"/>
                  <a:pt x="518" y="148"/>
                </a:cubicBezTo>
                <a:lnTo>
                  <a:pt x="518" y="191"/>
                </a:lnTo>
                <a:close/>
                <a:moveTo>
                  <a:pt x="527" y="950"/>
                </a:moveTo>
                <a:cubicBezTo>
                  <a:pt x="531" y="948"/>
                  <a:pt x="532" y="943"/>
                  <a:pt x="530" y="940"/>
                </a:cubicBezTo>
                <a:cubicBezTo>
                  <a:pt x="528" y="937"/>
                  <a:pt x="526" y="936"/>
                  <a:pt x="523" y="936"/>
                </a:cubicBezTo>
                <a:cubicBezTo>
                  <a:pt x="521" y="936"/>
                  <a:pt x="520" y="936"/>
                  <a:pt x="519" y="937"/>
                </a:cubicBezTo>
                <a:cubicBezTo>
                  <a:pt x="517" y="938"/>
                  <a:pt x="516" y="940"/>
                  <a:pt x="515" y="941"/>
                </a:cubicBezTo>
                <a:cubicBezTo>
                  <a:pt x="514" y="943"/>
                  <a:pt x="515" y="945"/>
                  <a:pt x="516" y="947"/>
                </a:cubicBezTo>
                <a:cubicBezTo>
                  <a:pt x="517" y="949"/>
                  <a:pt x="520" y="951"/>
                  <a:pt x="523" y="951"/>
                </a:cubicBezTo>
                <a:cubicBezTo>
                  <a:pt x="524" y="951"/>
                  <a:pt x="526" y="950"/>
                  <a:pt x="527" y="950"/>
                </a:cubicBezTo>
                <a:close/>
                <a:moveTo>
                  <a:pt x="534" y="387"/>
                </a:moveTo>
                <a:cubicBezTo>
                  <a:pt x="534" y="387"/>
                  <a:pt x="534" y="387"/>
                  <a:pt x="534" y="387"/>
                </a:cubicBezTo>
                <a:cubicBezTo>
                  <a:pt x="531" y="382"/>
                  <a:pt x="522" y="376"/>
                  <a:pt x="512" y="374"/>
                </a:cubicBezTo>
                <a:cubicBezTo>
                  <a:pt x="511" y="374"/>
                  <a:pt x="511" y="374"/>
                  <a:pt x="511" y="374"/>
                </a:cubicBezTo>
                <a:cubicBezTo>
                  <a:pt x="511" y="375"/>
                  <a:pt x="511" y="375"/>
                  <a:pt x="511" y="375"/>
                </a:cubicBezTo>
                <a:cubicBezTo>
                  <a:pt x="511" y="375"/>
                  <a:pt x="511" y="376"/>
                  <a:pt x="512" y="376"/>
                </a:cubicBezTo>
                <a:cubicBezTo>
                  <a:pt x="512" y="377"/>
                  <a:pt x="511" y="379"/>
                  <a:pt x="511" y="380"/>
                </a:cubicBezTo>
                <a:cubicBezTo>
                  <a:pt x="511" y="381"/>
                  <a:pt x="511" y="381"/>
                  <a:pt x="511" y="381"/>
                </a:cubicBezTo>
                <a:cubicBezTo>
                  <a:pt x="511" y="381"/>
                  <a:pt x="511" y="381"/>
                  <a:pt x="511" y="381"/>
                </a:cubicBezTo>
                <a:cubicBezTo>
                  <a:pt x="517" y="385"/>
                  <a:pt x="523" y="394"/>
                  <a:pt x="525" y="400"/>
                </a:cubicBezTo>
                <a:cubicBezTo>
                  <a:pt x="525" y="401"/>
                  <a:pt x="525" y="401"/>
                  <a:pt x="525" y="401"/>
                </a:cubicBezTo>
                <a:cubicBezTo>
                  <a:pt x="525" y="401"/>
                  <a:pt x="525" y="401"/>
                  <a:pt x="525" y="401"/>
                </a:cubicBezTo>
                <a:cubicBezTo>
                  <a:pt x="529" y="397"/>
                  <a:pt x="532" y="392"/>
                  <a:pt x="534" y="388"/>
                </a:cubicBezTo>
                <a:lnTo>
                  <a:pt x="534" y="387"/>
                </a:lnTo>
                <a:close/>
                <a:moveTo>
                  <a:pt x="532" y="232"/>
                </a:moveTo>
                <a:cubicBezTo>
                  <a:pt x="540" y="227"/>
                  <a:pt x="543" y="218"/>
                  <a:pt x="538" y="210"/>
                </a:cubicBezTo>
                <a:cubicBezTo>
                  <a:pt x="535" y="205"/>
                  <a:pt x="530" y="202"/>
                  <a:pt x="523" y="202"/>
                </a:cubicBezTo>
                <a:cubicBezTo>
                  <a:pt x="520" y="202"/>
                  <a:pt x="517" y="203"/>
                  <a:pt x="515" y="205"/>
                </a:cubicBezTo>
                <a:cubicBezTo>
                  <a:pt x="511" y="207"/>
                  <a:pt x="508" y="210"/>
                  <a:pt x="507" y="214"/>
                </a:cubicBezTo>
                <a:cubicBezTo>
                  <a:pt x="506" y="218"/>
                  <a:pt x="506" y="222"/>
                  <a:pt x="509" y="226"/>
                </a:cubicBezTo>
                <a:cubicBezTo>
                  <a:pt x="512" y="231"/>
                  <a:pt x="517" y="234"/>
                  <a:pt x="523" y="234"/>
                </a:cubicBezTo>
                <a:cubicBezTo>
                  <a:pt x="527" y="234"/>
                  <a:pt x="529" y="233"/>
                  <a:pt x="532" y="232"/>
                </a:cubicBezTo>
                <a:close/>
                <a:moveTo>
                  <a:pt x="536" y="375"/>
                </a:moveTo>
                <a:cubicBezTo>
                  <a:pt x="535" y="370"/>
                  <a:pt x="534" y="365"/>
                  <a:pt x="532" y="361"/>
                </a:cubicBezTo>
                <a:cubicBezTo>
                  <a:pt x="532" y="361"/>
                  <a:pt x="532" y="361"/>
                  <a:pt x="532" y="361"/>
                </a:cubicBezTo>
                <a:cubicBezTo>
                  <a:pt x="531" y="361"/>
                  <a:pt x="531" y="361"/>
                  <a:pt x="531" y="361"/>
                </a:cubicBezTo>
                <a:cubicBezTo>
                  <a:pt x="529" y="360"/>
                  <a:pt x="527" y="360"/>
                  <a:pt x="524" y="360"/>
                </a:cubicBezTo>
                <a:cubicBezTo>
                  <a:pt x="517" y="361"/>
                  <a:pt x="511" y="363"/>
                  <a:pt x="506" y="366"/>
                </a:cubicBezTo>
                <a:cubicBezTo>
                  <a:pt x="505" y="366"/>
                  <a:pt x="505" y="366"/>
                  <a:pt x="505" y="366"/>
                </a:cubicBezTo>
                <a:cubicBezTo>
                  <a:pt x="506" y="367"/>
                  <a:pt x="506" y="367"/>
                  <a:pt x="506" y="367"/>
                </a:cubicBezTo>
                <a:cubicBezTo>
                  <a:pt x="508" y="368"/>
                  <a:pt x="509" y="369"/>
                  <a:pt x="510" y="371"/>
                </a:cubicBezTo>
                <a:cubicBezTo>
                  <a:pt x="510" y="371"/>
                  <a:pt x="510" y="371"/>
                  <a:pt x="510" y="371"/>
                </a:cubicBezTo>
                <a:cubicBezTo>
                  <a:pt x="510" y="371"/>
                  <a:pt x="510" y="371"/>
                  <a:pt x="510" y="371"/>
                </a:cubicBezTo>
                <a:cubicBezTo>
                  <a:pt x="518" y="371"/>
                  <a:pt x="529" y="373"/>
                  <a:pt x="535" y="376"/>
                </a:cubicBezTo>
                <a:cubicBezTo>
                  <a:pt x="536" y="377"/>
                  <a:pt x="536" y="377"/>
                  <a:pt x="536" y="377"/>
                </a:cubicBezTo>
                <a:cubicBezTo>
                  <a:pt x="536" y="376"/>
                  <a:pt x="536" y="376"/>
                  <a:pt x="536" y="376"/>
                </a:cubicBezTo>
                <a:cubicBezTo>
                  <a:pt x="536" y="375"/>
                  <a:pt x="536" y="375"/>
                  <a:pt x="536" y="375"/>
                </a:cubicBezTo>
                <a:close/>
                <a:moveTo>
                  <a:pt x="547" y="547"/>
                </a:moveTo>
                <a:cubicBezTo>
                  <a:pt x="547" y="547"/>
                  <a:pt x="547" y="547"/>
                  <a:pt x="547" y="547"/>
                </a:cubicBezTo>
                <a:cubicBezTo>
                  <a:pt x="541" y="537"/>
                  <a:pt x="524" y="526"/>
                  <a:pt x="505" y="524"/>
                </a:cubicBezTo>
                <a:cubicBezTo>
                  <a:pt x="504" y="524"/>
                  <a:pt x="504" y="524"/>
                  <a:pt x="504" y="524"/>
                </a:cubicBezTo>
                <a:cubicBezTo>
                  <a:pt x="504" y="525"/>
                  <a:pt x="504" y="525"/>
                  <a:pt x="504" y="525"/>
                </a:cubicBezTo>
                <a:cubicBezTo>
                  <a:pt x="504" y="526"/>
                  <a:pt x="504" y="526"/>
                  <a:pt x="504" y="527"/>
                </a:cubicBezTo>
                <a:cubicBezTo>
                  <a:pt x="505" y="530"/>
                  <a:pt x="504" y="532"/>
                  <a:pt x="503" y="535"/>
                </a:cubicBezTo>
                <a:cubicBezTo>
                  <a:pt x="503" y="535"/>
                  <a:pt x="503" y="535"/>
                  <a:pt x="503" y="535"/>
                </a:cubicBezTo>
                <a:cubicBezTo>
                  <a:pt x="504" y="536"/>
                  <a:pt x="504" y="536"/>
                  <a:pt x="504" y="536"/>
                </a:cubicBezTo>
                <a:cubicBezTo>
                  <a:pt x="514" y="544"/>
                  <a:pt x="527" y="560"/>
                  <a:pt x="530" y="572"/>
                </a:cubicBezTo>
                <a:cubicBezTo>
                  <a:pt x="531" y="573"/>
                  <a:pt x="531" y="573"/>
                  <a:pt x="531" y="573"/>
                </a:cubicBezTo>
                <a:cubicBezTo>
                  <a:pt x="532" y="572"/>
                  <a:pt x="532" y="572"/>
                  <a:pt x="532" y="572"/>
                </a:cubicBezTo>
                <a:cubicBezTo>
                  <a:pt x="539" y="565"/>
                  <a:pt x="544" y="557"/>
                  <a:pt x="547" y="548"/>
                </a:cubicBezTo>
                <a:lnTo>
                  <a:pt x="547" y="547"/>
                </a:lnTo>
                <a:close/>
                <a:moveTo>
                  <a:pt x="520" y="1048"/>
                </a:moveTo>
                <a:cubicBezTo>
                  <a:pt x="520" y="1048"/>
                  <a:pt x="520" y="1048"/>
                  <a:pt x="520" y="1048"/>
                </a:cubicBezTo>
                <a:cubicBezTo>
                  <a:pt x="519" y="1044"/>
                  <a:pt x="518" y="1040"/>
                  <a:pt x="515" y="1037"/>
                </a:cubicBezTo>
                <a:cubicBezTo>
                  <a:pt x="515" y="1037"/>
                  <a:pt x="515" y="1037"/>
                  <a:pt x="515" y="1037"/>
                </a:cubicBezTo>
                <a:cubicBezTo>
                  <a:pt x="515" y="1037"/>
                  <a:pt x="515" y="1037"/>
                  <a:pt x="515" y="1037"/>
                </a:cubicBezTo>
                <a:cubicBezTo>
                  <a:pt x="510" y="1040"/>
                  <a:pt x="505" y="1043"/>
                  <a:pt x="500" y="1046"/>
                </a:cubicBezTo>
                <a:cubicBezTo>
                  <a:pt x="500" y="1047"/>
                  <a:pt x="500" y="1047"/>
                  <a:pt x="500" y="1047"/>
                </a:cubicBezTo>
                <a:cubicBezTo>
                  <a:pt x="500" y="1047"/>
                  <a:pt x="500" y="1047"/>
                  <a:pt x="500" y="1047"/>
                </a:cubicBezTo>
                <a:cubicBezTo>
                  <a:pt x="501" y="1048"/>
                  <a:pt x="501" y="1049"/>
                  <a:pt x="502" y="1051"/>
                </a:cubicBezTo>
                <a:cubicBezTo>
                  <a:pt x="502" y="1051"/>
                  <a:pt x="502" y="1051"/>
                  <a:pt x="502" y="1051"/>
                </a:cubicBezTo>
                <a:cubicBezTo>
                  <a:pt x="502" y="1051"/>
                  <a:pt x="502" y="1051"/>
                  <a:pt x="502" y="1051"/>
                </a:cubicBezTo>
                <a:cubicBezTo>
                  <a:pt x="508" y="1051"/>
                  <a:pt x="514" y="1050"/>
                  <a:pt x="520" y="1048"/>
                </a:cubicBezTo>
                <a:close/>
                <a:moveTo>
                  <a:pt x="520" y="1059"/>
                </a:moveTo>
                <a:cubicBezTo>
                  <a:pt x="520" y="1059"/>
                  <a:pt x="520" y="1059"/>
                  <a:pt x="520" y="1059"/>
                </a:cubicBezTo>
                <a:cubicBezTo>
                  <a:pt x="514" y="1058"/>
                  <a:pt x="508" y="1057"/>
                  <a:pt x="502" y="1056"/>
                </a:cubicBezTo>
                <a:cubicBezTo>
                  <a:pt x="502" y="1056"/>
                  <a:pt x="502" y="1056"/>
                  <a:pt x="502" y="1056"/>
                </a:cubicBezTo>
                <a:cubicBezTo>
                  <a:pt x="502" y="1057"/>
                  <a:pt x="502" y="1057"/>
                  <a:pt x="502" y="1057"/>
                </a:cubicBezTo>
                <a:cubicBezTo>
                  <a:pt x="501" y="1058"/>
                  <a:pt x="501" y="1059"/>
                  <a:pt x="500" y="1061"/>
                </a:cubicBezTo>
                <a:cubicBezTo>
                  <a:pt x="500" y="1061"/>
                  <a:pt x="500" y="1061"/>
                  <a:pt x="500" y="1061"/>
                </a:cubicBezTo>
                <a:cubicBezTo>
                  <a:pt x="500" y="1061"/>
                  <a:pt x="500" y="1061"/>
                  <a:pt x="500" y="1061"/>
                </a:cubicBezTo>
                <a:cubicBezTo>
                  <a:pt x="504" y="1065"/>
                  <a:pt x="509" y="1068"/>
                  <a:pt x="515" y="1070"/>
                </a:cubicBezTo>
                <a:cubicBezTo>
                  <a:pt x="515" y="1071"/>
                  <a:pt x="515" y="1071"/>
                  <a:pt x="515" y="1071"/>
                </a:cubicBezTo>
                <a:cubicBezTo>
                  <a:pt x="515" y="1070"/>
                  <a:pt x="515" y="1070"/>
                  <a:pt x="515" y="1070"/>
                </a:cubicBezTo>
                <a:cubicBezTo>
                  <a:pt x="518" y="1067"/>
                  <a:pt x="519" y="1064"/>
                  <a:pt x="520" y="1060"/>
                </a:cubicBezTo>
                <a:lnTo>
                  <a:pt x="520" y="1059"/>
                </a:lnTo>
                <a:close/>
                <a:moveTo>
                  <a:pt x="510" y="384"/>
                </a:moveTo>
                <a:cubicBezTo>
                  <a:pt x="509" y="384"/>
                  <a:pt x="509" y="384"/>
                  <a:pt x="509" y="384"/>
                </a:cubicBezTo>
                <a:cubicBezTo>
                  <a:pt x="509" y="384"/>
                  <a:pt x="509" y="384"/>
                  <a:pt x="509" y="384"/>
                </a:cubicBezTo>
                <a:cubicBezTo>
                  <a:pt x="508" y="386"/>
                  <a:pt x="506" y="387"/>
                  <a:pt x="504" y="388"/>
                </a:cubicBezTo>
                <a:cubicBezTo>
                  <a:pt x="504" y="388"/>
                  <a:pt x="504" y="388"/>
                  <a:pt x="504" y="388"/>
                </a:cubicBezTo>
                <a:cubicBezTo>
                  <a:pt x="504" y="388"/>
                  <a:pt x="504" y="388"/>
                  <a:pt x="504" y="388"/>
                </a:cubicBezTo>
                <a:cubicBezTo>
                  <a:pt x="504" y="395"/>
                  <a:pt x="502" y="405"/>
                  <a:pt x="499" y="411"/>
                </a:cubicBezTo>
                <a:cubicBezTo>
                  <a:pt x="498" y="411"/>
                  <a:pt x="498" y="411"/>
                  <a:pt x="498" y="411"/>
                </a:cubicBezTo>
                <a:cubicBezTo>
                  <a:pt x="499" y="411"/>
                  <a:pt x="499" y="411"/>
                  <a:pt x="499" y="411"/>
                </a:cubicBezTo>
                <a:cubicBezTo>
                  <a:pt x="499" y="411"/>
                  <a:pt x="500" y="411"/>
                  <a:pt x="500" y="411"/>
                </a:cubicBezTo>
                <a:cubicBezTo>
                  <a:pt x="505" y="411"/>
                  <a:pt x="510" y="410"/>
                  <a:pt x="515" y="408"/>
                </a:cubicBezTo>
                <a:cubicBezTo>
                  <a:pt x="515" y="408"/>
                  <a:pt x="515" y="408"/>
                  <a:pt x="515" y="408"/>
                </a:cubicBezTo>
                <a:cubicBezTo>
                  <a:pt x="515" y="407"/>
                  <a:pt x="515" y="407"/>
                  <a:pt x="515" y="407"/>
                </a:cubicBezTo>
                <a:cubicBezTo>
                  <a:pt x="517" y="402"/>
                  <a:pt x="516" y="392"/>
                  <a:pt x="510" y="384"/>
                </a:cubicBezTo>
                <a:close/>
                <a:moveTo>
                  <a:pt x="591" y="790"/>
                </a:moveTo>
                <a:cubicBezTo>
                  <a:pt x="591" y="789"/>
                  <a:pt x="591" y="789"/>
                  <a:pt x="591" y="789"/>
                </a:cubicBezTo>
                <a:cubicBezTo>
                  <a:pt x="589" y="789"/>
                  <a:pt x="589" y="789"/>
                  <a:pt x="589" y="789"/>
                </a:cubicBezTo>
                <a:cubicBezTo>
                  <a:pt x="583" y="789"/>
                  <a:pt x="577" y="789"/>
                  <a:pt x="571" y="787"/>
                </a:cubicBezTo>
                <a:cubicBezTo>
                  <a:pt x="570" y="786"/>
                  <a:pt x="570" y="786"/>
                  <a:pt x="570" y="786"/>
                </a:cubicBezTo>
                <a:cubicBezTo>
                  <a:pt x="570" y="787"/>
                  <a:pt x="570" y="787"/>
                  <a:pt x="570" y="787"/>
                </a:cubicBezTo>
                <a:cubicBezTo>
                  <a:pt x="553" y="802"/>
                  <a:pt x="522" y="818"/>
                  <a:pt x="501" y="821"/>
                </a:cubicBezTo>
                <a:cubicBezTo>
                  <a:pt x="498" y="821"/>
                  <a:pt x="498" y="821"/>
                  <a:pt x="498" y="821"/>
                </a:cubicBezTo>
                <a:cubicBezTo>
                  <a:pt x="500" y="823"/>
                  <a:pt x="500" y="823"/>
                  <a:pt x="500" y="823"/>
                </a:cubicBezTo>
                <a:cubicBezTo>
                  <a:pt x="511" y="835"/>
                  <a:pt x="526" y="844"/>
                  <a:pt x="542" y="849"/>
                </a:cubicBezTo>
                <a:cubicBezTo>
                  <a:pt x="543" y="850"/>
                  <a:pt x="543" y="850"/>
                  <a:pt x="543" y="850"/>
                </a:cubicBezTo>
                <a:cubicBezTo>
                  <a:pt x="543" y="849"/>
                  <a:pt x="543" y="849"/>
                  <a:pt x="543" y="849"/>
                </a:cubicBezTo>
                <a:cubicBezTo>
                  <a:pt x="561" y="841"/>
                  <a:pt x="584" y="819"/>
                  <a:pt x="591" y="790"/>
                </a:cubicBezTo>
                <a:close/>
                <a:moveTo>
                  <a:pt x="519" y="51"/>
                </a:moveTo>
                <a:cubicBezTo>
                  <a:pt x="519" y="47"/>
                  <a:pt x="518" y="42"/>
                  <a:pt x="517" y="38"/>
                </a:cubicBezTo>
                <a:cubicBezTo>
                  <a:pt x="516" y="38"/>
                  <a:pt x="516" y="38"/>
                  <a:pt x="516" y="38"/>
                </a:cubicBezTo>
                <a:cubicBezTo>
                  <a:pt x="496" y="48"/>
                  <a:pt x="496" y="48"/>
                  <a:pt x="496" y="48"/>
                </a:cubicBezTo>
                <a:cubicBezTo>
                  <a:pt x="496" y="48"/>
                  <a:pt x="496" y="48"/>
                  <a:pt x="496" y="48"/>
                </a:cubicBezTo>
                <a:cubicBezTo>
                  <a:pt x="496" y="49"/>
                  <a:pt x="496" y="50"/>
                  <a:pt x="496" y="51"/>
                </a:cubicBezTo>
                <a:cubicBezTo>
                  <a:pt x="496" y="52"/>
                  <a:pt x="496" y="53"/>
                  <a:pt x="496" y="54"/>
                </a:cubicBezTo>
                <a:cubicBezTo>
                  <a:pt x="496" y="54"/>
                  <a:pt x="496" y="54"/>
                  <a:pt x="496" y="54"/>
                </a:cubicBezTo>
                <a:cubicBezTo>
                  <a:pt x="516" y="65"/>
                  <a:pt x="516" y="65"/>
                  <a:pt x="516" y="65"/>
                </a:cubicBezTo>
                <a:cubicBezTo>
                  <a:pt x="517" y="65"/>
                  <a:pt x="517" y="65"/>
                  <a:pt x="517" y="65"/>
                </a:cubicBezTo>
                <a:cubicBezTo>
                  <a:pt x="518" y="60"/>
                  <a:pt x="519" y="56"/>
                  <a:pt x="519" y="51"/>
                </a:cubicBezTo>
                <a:close/>
                <a:moveTo>
                  <a:pt x="495" y="364"/>
                </a:moveTo>
                <a:cubicBezTo>
                  <a:pt x="495" y="365"/>
                  <a:pt x="495" y="365"/>
                  <a:pt x="495" y="365"/>
                </a:cubicBezTo>
                <a:cubicBezTo>
                  <a:pt x="496" y="365"/>
                  <a:pt x="496" y="365"/>
                  <a:pt x="496" y="365"/>
                </a:cubicBezTo>
                <a:cubicBezTo>
                  <a:pt x="496" y="365"/>
                  <a:pt x="497" y="364"/>
                  <a:pt x="497" y="364"/>
                </a:cubicBezTo>
                <a:cubicBezTo>
                  <a:pt x="499" y="364"/>
                  <a:pt x="500" y="365"/>
                  <a:pt x="502" y="365"/>
                </a:cubicBezTo>
                <a:cubicBezTo>
                  <a:pt x="502" y="365"/>
                  <a:pt x="502" y="365"/>
                  <a:pt x="502" y="365"/>
                </a:cubicBezTo>
                <a:cubicBezTo>
                  <a:pt x="502" y="365"/>
                  <a:pt x="502" y="365"/>
                  <a:pt x="502" y="365"/>
                </a:cubicBezTo>
                <a:cubicBezTo>
                  <a:pt x="507" y="360"/>
                  <a:pt x="517" y="354"/>
                  <a:pt x="524" y="353"/>
                </a:cubicBezTo>
                <a:cubicBezTo>
                  <a:pt x="525" y="352"/>
                  <a:pt x="525" y="352"/>
                  <a:pt x="525" y="352"/>
                </a:cubicBezTo>
                <a:cubicBezTo>
                  <a:pt x="524" y="352"/>
                  <a:pt x="524" y="352"/>
                  <a:pt x="524" y="352"/>
                </a:cubicBezTo>
                <a:cubicBezTo>
                  <a:pt x="520" y="348"/>
                  <a:pt x="515" y="346"/>
                  <a:pt x="510" y="344"/>
                </a:cubicBezTo>
                <a:cubicBezTo>
                  <a:pt x="509" y="344"/>
                  <a:pt x="509" y="344"/>
                  <a:pt x="509" y="344"/>
                </a:cubicBezTo>
                <a:cubicBezTo>
                  <a:pt x="509" y="344"/>
                  <a:pt x="509" y="344"/>
                  <a:pt x="509" y="344"/>
                </a:cubicBezTo>
                <a:cubicBezTo>
                  <a:pt x="504" y="347"/>
                  <a:pt x="497" y="355"/>
                  <a:pt x="495" y="364"/>
                </a:cubicBezTo>
                <a:close/>
                <a:moveTo>
                  <a:pt x="519" y="956"/>
                </a:moveTo>
                <a:cubicBezTo>
                  <a:pt x="519" y="956"/>
                  <a:pt x="519" y="956"/>
                  <a:pt x="519" y="956"/>
                </a:cubicBezTo>
                <a:cubicBezTo>
                  <a:pt x="517" y="955"/>
                  <a:pt x="515" y="954"/>
                  <a:pt x="513" y="953"/>
                </a:cubicBezTo>
                <a:cubicBezTo>
                  <a:pt x="513" y="953"/>
                  <a:pt x="513" y="953"/>
                  <a:pt x="513" y="953"/>
                </a:cubicBezTo>
                <a:cubicBezTo>
                  <a:pt x="493" y="963"/>
                  <a:pt x="493" y="963"/>
                  <a:pt x="493" y="963"/>
                </a:cubicBezTo>
                <a:cubicBezTo>
                  <a:pt x="494" y="963"/>
                  <a:pt x="494" y="963"/>
                  <a:pt x="494" y="963"/>
                </a:cubicBezTo>
                <a:cubicBezTo>
                  <a:pt x="500" y="971"/>
                  <a:pt x="509" y="975"/>
                  <a:pt x="518" y="976"/>
                </a:cubicBezTo>
                <a:cubicBezTo>
                  <a:pt x="519" y="976"/>
                  <a:pt x="519" y="976"/>
                  <a:pt x="519" y="976"/>
                </a:cubicBezTo>
                <a:lnTo>
                  <a:pt x="519" y="956"/>
                </a:lnTo>
                <a:close/>
                <a:moveTo>
                  <a:pt x="493" y="924"/>
                </a:moveTo>
                <a:cubicBezTo>
                  <a:pt x="513" y="934"/>
                  <a:pt x="513" y="934"/>
                  <a:pt x="513" y="934"/>
                </a:cubicBezTo>
                <a:cubicBezTo>
                  <a:pt x="513" y="934"/>
                  <a:pt x="513" y="934"/>
                  <a:pt x="513" y="934"/>
                </a:cubicBezTo>
                <a:cubicBezTo>
                  <a:pt x="515" y="933"/>
                  <a:pt x="517" y="932"/>
                  <a:pt x="519" y="931"/>
                </a:cubicBezTo>
                <a:cubicBezTo>
                  <a:pt x="519" y="931"/>
                  <a:pt x="519" y="931"/>
                  <a:pt x="519" y="931"/>
                </a:cubicBezTo>
                <a:cubicBezTo>
                  <a:pt x="519" y="910"/>
                  <a:pt x="519" y="910"/>
                  <a:pt x="519" y="910"/>
                </a:cubicBezTo>
                <a:cubicBezTo>
                  <a:pt x="518" y="910"/>
                  <a:pt x="518" y="910"/>
                  <a:pt x="518" y="910"/>
                </a:cubicBezTo>
                <a:cubicBezTo>
                  <a:pt x="509" y="911"/>
                  <a:pt x="500" y="916"/>
                  <a:pt x="494" y="923"/>
                </a:cubicBezTo>
                <a:lnTo>
                  <a:pt x="493" y="924"/>
                </a:lnTo>
                <a:close/>
                <a:moveTo>
                  <a:pt x="516" y="66"/>
                </a:moveTo>
                <a:cubicBezTo>
                  <a:pt x="496" y="56"/>
                  <a:pt x="496" y="56"/>
                  <a:pt x="496" y="56"/>
                </a:cubicBezTo>
                <a:cubicBezTo>
                  <a:pt x="495" y="56"/>
                  <a:pt x="495" y="56"/>
                  <a:pt x="495" y="56"/>
                </a:cubicBezTo>
                <a:cubicBezTo>
                  <a:pt x="495" y="57"/>
                  <a:pt x="494" y="58"/>
                  <a:pt x="493" y="59"/>
                </a:cubicBezTo>
                <a:cubicBezTo>
                  <a:pt x="493" y="60"/>
                  <a:pt x="493" y="60"/>
                  <a:pt x="493" y="60"/>
                </a:cubicBezTo>
                <a:cubicBezTo>
                  <a:pt x="513" y="70"/>
                  <a:pt x="513" y="70"/>
                  <a:pt x="513" y="70"/>
                </a:cubicBezTo>
                <a:cubicBezTo>
                  <a:pt x="513" y="70"/>
                  <a:pt x="513" y="70"/>
                  <a:pt x="513" y="70"/>
                </a:cubicBezTo>
                <a:cubicBezTo>
                  <a:pt x="514" y="69"/>
                  <a:pt x="515" y="68"/>
                  <a:pt x="515" y="67"/>
                </a:cubicBezTo>
                <a:lnTo>
                  <a:pt x="516" y="66"/>
                </a:lnTo>
                <a:close/>
                <a:moveTo>
                  <a:pt x="513" y="32"/>
                </a:moveTo>
                <a:cubicBezTo>
                  <a:pt x="493" y="43"/>
                  <a:pt x="493" y="43"/>
                  <a:pt x="493" y="43"/>
                </a:cubicBezTo>
                <a:cubicBezTo>
                  <a:pt x="493" y="43"/>
                  <a:pt x="493" y="43"/>
                  <a:pt x="493" y="43"/>
                </a:cubicBezTo>
                <a:cubicBezTo>
                  <a:pt x="494" y="44"/>
                  <a:pt x="495" y="45"/>
                  <a:pt x="495" y="46"/>
                </a:cubicBezTo>
                <a:cubicBezTo>
                  <a:pt x="496" y="47"/>
                  <a:pt x="496" y="47"/>
                  <a:pt x="496" y="47"/>
                </a:cubicBezTo>
                <a:cubicBezTo>
                  <a:pt x="516" y="36"/>
                  <a:pt x="516" y="36"/>
                  <a:pt x="516" y="36"/>
                </a:cubicBezTo>
                <a:cubicBezTo>
                  <a:pt x="515" y="36"/>
                  <a:pt x="515" y="36"/>
                  <a:pt x="515" y="36"/>
                </a:cubicBezTo>
                <a:cubicBezTo>
                  <a:pt x="515" y="35"/>
                  <a:pt x="514" y="34"/>
                  <a:pt x="513" y="33"/>
                </a:cubicBezTo>
                <a:lnTo>
                  <a:pt x="513" y="32"/>
                </a:lnTo>
                <a:close/>
                <a:moveTo>
                  <a:pt x="550" y="523"/>
                </a:moveTo>
                <a:cubicBezTo>
                  <a:pt x="549" y="514"/>
                  <a:pt x="546" y="506"/>
                  <a:pt x="541" y="498"/>
                </a:cubicBezTo>
                <a:cubicBezTo>
                  <a:pt x="541" y="498"/>
                  <a:pt x="541" y="498"/>
                  <a:pt x="541" y="498"/>
                </a:cubicBezTo>
                <a:cubicBezTo>
                  <a:pt x="541" y="498"/>
                  <a:pt x="541" y="498"/>
                  <a:pt x="541" y="498"/>
                </a:cubicBezTo>
                <a:cubicBezTo>
                  <a:pt x="537" y="497"/>
                  <a:pt x="532" y="497"/>
                  <a:pt x="526" y="497"/>
                </a:cubicBezTo>
                <a:cubicBezTo>
                  <a:pt x="515" y="498"/>
                  <a:pt x="502" y="502"/>
                  <a:pt x="493" y="509"/>
                </a:cubicBezTo>
                <a:cubicBezTo>
                  <a:pt x="492" y="509"/>
                  <a:pt x="492" y="509"/>
                  <a:pt x="492" y="509"/>
                </a:cubicBezTo>
                <a:cubicBezTo>
                  <a:pt x="493" y="510"/>
                  <a:pt x="493" y="510"/>
                  <a:pt x="493" y="510"/>
                </a:cubicBezTo>
                <a:cubicBezTo>
                  <a:pt x="496" y="512"/>
                  <a:pt x="499" y="514"/>
                  <a:pt x="501" y="517"/>
                </a:cubicBezTo>
                <a:cubicBezTo>
                  <a:pt x="501" y="518"/>
                  <a:pt x="501" y="518"/>
                  <a:pt x="501" y="518"/>
                </a:cubicBezTo>
                <a:cubicBezTo>
                  <a:pt x="502" y="518"/>
                  <a:pt x="502" y="518"/>
                  <a:pt x="502" y="518"/>
                </a:cubicBezTo>
                <a:cubicBezTo>
                  <a:pt x="516" y="517"/>
                  <a:pt x="537" y="520"/>
                  <a:pt x="549" y="526"/>
                </a:cubicBezTo>
                <a:cubicBezTo>
                  <a:pt x="550" y="527"/>
                  <a:pt x="550" y="527"/>
                  <a:pt x="550" y="527"/>
                </a:cubicBezTo>
                <a:cubicBezTo>
                  <a:pt x="550" y="525"/>
                  <a:pt x="550" y="525"/>
                  <a:pt x="550" y="525"/>
                </a:cubicBezTo>
                <a:cubicBezTo>
                  <a:pt x="550" y="525"/>
                  <a:pt x="550" y="524"/>
                  <a:pt x="550" y="523"/>
                </a:cubicBezTo>
                <a:close/>
                <a:moveTo>
                  <a:pt x="502" y="372"/>
                </a:moveTo>
                <a:cubicBezTo>
                  <a:pt x="501" y="371"/>
                  <a:pt x="499" y="371"/>
                  <a:pt x="497" y="371"/>
                </a:cubicBezTo>
                <a:cubicBezTo>
                  <a:pt x="496" y="371"/>
                  <a:pt x="494" y="372"/>
                  <a:pt x="493" y="373"/>
                </a:cubicBezTo>
                <a:cubicBezTo>
                  <a:pt x="490" y="375"/>
                  <a:pt x="491" y="379"/>
                  <a:pt x="493" y="381"/>
                </a:cubicBezTo>
                <a:cubicBezTo>
                  <a:pt x="495" y="382"/>
                  <a:pt x="496" y="383"/>
                  <a:pt x="498" y="383"/>
                </a:cubicBezTo>
                <a:cubicBezTo>
                  <a:pt x="500" y="383"/>
                  <a:pt x="502" y="382"/>
                  <a:pt x="503" y="381"/>
                </a:cubicBezTo>
                <a:cubicBezTo>
                  <a:pt x="504" y="380"/>
                  <a:pt x="505" y="378"/>
                  <a:pt x="504" y="376"/>
                </a:cubicBezTo>
                <a:cubicBezTo>
                  <a:pt x="504" y="375"/>
                  <a:pt x="504" y="373"/>
                  <a:pt x="502" y="372"/>
                </a:cubicBezTo>
                <a:close/>
                <a:moveTo>
                  <a:pt x="491" y="1041"/>
                </a:moveTo>
                <a:cubicBezTo>
                  <a:pt x="491" y="1041"/>
                  <a:pt x="491" y="1041"/>
                  <a:pt x="491" y="1041"/>
                </a:cubicBezTo>
                <a:cubicBezTo>
                  <a:pt x="493" y="1041"/>
                  <a:pt x="494" y="1042"/>
                  <a:pt x="495" y="1043"/>
                </a:cubicBezTo>
                <a:cubicBezTo>
                  <a:pt x="496" y="1043"/>
                  <a:pt x="496" y="1043"/>
                  <a:pt x="496" y="1043"/>
                </a:cubicBezTo>
                <a:cubicBezTo>
                  <a:pt x="496" y="1043"/>
                  <a:pt x="496" y="1043"/>
                  <a:pt x="496" y="1043"/>
                </a:cubicBezTo>
                <a:cubicBezTo>
                  <a:pt x="500" y="1039"/>
                  <a:pt x="503" y="1034"/>
                  <a:pt x="506" y="1029"/>
                </a:cubicBezTo>
                <a:cubicBezTo>
                  <a:pt x="506" y="1029"/>
                  <a:pt x="506" y="1029"/>
                  <a:pt x="506" y="1029"/>
                </a:cubicBezTo>
                <a:cubicBezTo>
                  <a:pt x="506" y="1029"/>
                  <a:pt x="506" y="1029"/>
                  <a:pt x="506" y="1029"/>
                </a:cubicBezTo>
                <a:cubicBezTo>
                  <a:pt x="502" y="1027"/>
                  <a:pt x="499" y="1025"/>
                  <a:pt x="495" y="1024"/>
                </a:cubicBezTo>
                <a:cubicBezTo>
                  <a:pt x="494" y="1024"/>
                  <a:pt x="494" y="1024"/>
                  <a:pt x="494" y="1024"/>
                </a:cubicBezTo>
                <a:cubicBezTo>
                  <a:pt x="494" y="1025"/>
                  <a:pt x="494" y="1025"/>
                  <a:pt x="494" y="1025"/>
                </a:cubicBezTo>
                <a:cubicBezTo>
                  <a:pt x="492" y="1030"/>
                  <a:pt x="491" y="1035"/>
                  <a:pt x="491" y="1041"/>
                </a:cubicBezTo>
                <a:close/>
                <a:moveTo>
                  <a:pt x="506" y="1079"/>
                </a:moveTo>
                <a:cubicBezTo>
                  <a:pt x="506" y="1078"/>
                  <a:pt x="506" y="1078"/>
                  <a:pt x="506" y="1078"/>
                </a:cubicBezTo>
                <a:cubicBezTo>
                  <a:pt x="503" y="1073"/>
                  <a:pt x="500" y="1069"/>
                  <a:pt x="496" y="1065"/>
                </a:cubicBezTo>
                <a:cubicBezTo>
                  <a:pt x="496" y="1064"/>
                  <a:pt x="496" y="1064"/>
                  <a:pt x="496" y="1064"/>
                </a:cubicBezTo>
                <a:cubicBezTo>
                  <a:pt x="495" y="1065"/>
                  <a:pt x="495" y="1065"/>
                  <a:pt x="495" y="1065"/>
                </a:cubicBezTo>
                <a:cubicBezTo>
                  <a:pt x="494" y="1065"/>
                  <a:pt x="492" y="1066"/>
                  <a:pt x="491" y="1066"/>
                </a:cubicBezTo>
                <a:cubicBezTo>
                  <a:pt x="491" y="1066"/>
                  <a:pt x="491" y="1066"/>
                  <a:pt x="491" y="1066"/>
                </a:cubicBezTo>
                <a:cubicBezTo>
                  <a:pt x="491" y="1067"/>
                  <a:pt x="491" y="1067"/>
                  <a:pt x="491" y="1067"/>
                </a:cubicBezTo>
                <a:cubicBezTo>
                  <a:pt x="491" y="1072"/>
                  <a:pt x="492" y="1077"/>
                  <a:pt x="494" y="1083"/>
                </a:cubicBezTo>
                <a:cubicBezTo>
                  <a:pt x="494" y="1083"/>
                  <a:pt x="494" y="1083"/>
                  <a:pt x="494" y="1083"/>
                </a:cubicBezTo>
                <a:cubicBezTo>
                  <a:pt x="494" y="1083"/>
                  <a:pt x="494" y="1083"/>
                  <a:pt x="494" y="1083"/>
                </a:cubicBezTo>
                <a:cubicBezTo>
                  <a:pt x="498" y="1082"/>
                  <a:pt x="502" y="1081"/>
                  <a:pt x="506" y="1079"/>
                </a:cubicBezTo>
                <a:close/>
                <a:moveTo>
                  <a:pt x="492" y="962"/>
                </a:moveTo>
                <a:cubicBezTo>
                  <a:pt x="512" y="952"/>
                  <a:pt x="512" y="952"/>
                  <a:pt x="512" y="952"/>
                </a:cubicBezTo>
                <a:cubicBezTo>
                  <a:pt x="512" y="951"/>
                  <a:pt x="512" y="951"/>
                  <a:pt x="512" y="951"/>
                </a:cubicBezTo>
                <a:cubicBezTo>
                  <a:pt x="511" y="950"/>
                  <a:pt x="510" y="949"/>
                  <a:pt x="510" y="948"/>
                </a:cubicBezTo>
                <a:cubicBezTo>
                  <a:pt x="510" y="948"/>
                  <a:pt x="510" y="948"/>
                  <a:pt x="510" y="948"/>
                </a:cubicBezTo>
                <a:cubicBezTo>
                  <a:pt x="490" y="958"/>
                  <a:pt x="490" y="958"/>
                  <a:pt x="490" y="958"/>
                </a:cubicBezTo>
                <a:cubicBezTo>
                  <a:pt x="490" y="958"/>
                  <a:pt x="490" y="958"/>
                  <a:pt x="490" y="958"/>
                </a:cubicBezTo>
                <a:cubicBezTo>
                  <a:pt x="491" y="960"/>
                  <a:pt x="491" y="961"/>
                  <a:pt x="492" y="961"/>
                </a:cubicBezTo>
                <a:lnTo>
                  <a:pt x="492" y="962"/>
                </a:lnTo>
                <a:close/>
                <a:moveTo>
                  <a:pt x="490" y="929"/>
                </a:moveTo>
                <a:cubicBezTo>
                  <a:pt x="510" y="939"/>
                  <a:pt x="510" y="939"/>
                  <a:pt x="510" y="939"/>
                </a:cubicBezTo>
                <a:cubicBezTo>
                  <a:pt x="510" y="938"/>
                  <a:pt x="510" y="938"/>
                  <a:pt x="510" y="938"/>
                </a:cubicBezTo>
                <a:cubicBezTo>
                  <a:pt x="510" y="937"/>
                  <a:pt x="511" y="936"/>
                  <a:pt x="512" y="936"/>
                </a:cubicBezTo>
                <a:cubicBezTo>
                  <a:pt x="512" y="935"/>
                  <a:pt x="512" y="935"/>
                  <a:pt x="512" y="935"/>
                </a:cubicBezTo>
                <a:cubicBezTo>
                  <a:pt x="492" y="925"/>
                  <a:pt x="492" y="925"/>
                  <a:pt x="492" y="925"/>
                </a:cubicBezTo>
                <a:cubicBezTo>
                  <a:pt x="492" y="925"/>
                  <a:pt x="492" y="925"/>
                  <a:pt x="492" y="925"/>
                </a:cubicBezTo>
                <a:cubicBezTo>
                  <a:pt x="491" y="926"/>
                  <a:pt x="491" y="927"/>
                  <a:pt x="490" y="928"/>
                </a:cubicBezTo>
                <a:lnTo>
                  <a:pt x="490" y="929"/>
                </a:lnTo>
                <a:close/>
                <a:moveTo>
                  <a:pt x="489" y="957"/>
                </a:moveTo>
                <a:cubicBezTo>
                  <a:pt x="509" y="946"/>
                  <a:pt x="509" y="946"/>
                  <a:pt x="509" y="946"/>
                </a:cubicBezTo>
                <a:cubicBezTo>
                  <a:pt x="509" y="946"/>
                  <a:pt x="509" y="946"/>
                  <a:pt x="509" y="946"/>
                </a:cubicBezTo>
                <a:cubicBezTo>
                  <a:pt x="509" y="945"/>
                  <a:pt x="509" y="944"/>
                  <a:pt x="509" y="943"/>
                </a:cubicBezTo>
                <a:cubicBezTo>
                  <a:pt x="509" y="942"/>
                  <a:pt x="509" y="942"/>
                  <a:pt x="509" y="941"/>
                </a:cubicBezTo>
                <a:cubicBezTo>
                  <a:pt x="509" y="940"/>
                  <a:pt x="509" y="940"/>
                  <a:pt x="509" y="940"/>
                </a:cubicBezTo>
                <a:cubicBezTo>
                  <a:pt x="489" y="930"/>
                  <a:pt x="489" y="930"/>
                  <a:pt x="489" y="930"/>
                </a:cubicBezTo>
                <a:cubicBezTo>
                  <a:pt x="489" y="930"/>
                  <a:pt x="489" y="930"/>
                  <a:pt x="489" y="930"/>
                </a:cubicBezTo>
                <a:cubicBezTo>
                  <a:pt x="487" y="935"/>
                  <a:pt x="486" y="939"/>
                  <a:pt x="486" y="943"/>
                </a:cubicBezTo>
                <a:cubicBezTo>
                  <a:pt x="486" y="948"/>
                  <a:pt x="487" y="952"/>
                  <a:pt x="489" y="956"/>
                </a:cubicBezTo>
                <a:lnTo>
                  <a:pt x="489" y="957"/>
                </a:lnTo>
                <a:close/>
                <a:moveTo>
                  <a:pt x="512" y="71"/>
                </a:moveTo>
                <a:cubicBezTo>
                  <a:pt x="492" y="61"/>
                  <a:pt x="492" y="61"/>
                  <a:pt x="492" y="61"/>
                </a:cubicBezTo>
                <a:cubicBezTo>
                  <a:pt x="492" y="61"/>
                  <a:pt x="492" y="61"/>
                  <a:pt x="492" y="61"/>
                </a:cubicBezTo>
                <a:cubicBezTo>
                  <a:pt x="490" y="62"/>
                  <a:pt x="488" y="63"/>
                  <a:pt x="486" y="64"/>
                </a:cubicBezTo>
                <a:cubicBezTo>
                  <a:pt x="486" y="64"/>
                  <a:pt x="486" y="64"/>
                  <a:pt x="486" y="64"/>
                </a:cubicBezTo>
                <a:cubicBezTo>
                  <a:pt x="486" y="85"/>
                  <a:pt x="486" y="85"/>
                  <a:pt x="486" y="85"/>
                </a:cubicBezTo>
                <a:cubicBezTo>
                  <a:pt x="487" y="85"/>
                  <a:pt x="487" y="85"/>
                  <a:pt x="487" y="85"/>
                </a:cubicBezTo>
                <a:cubicBezTo>
                  <a:pt x="497" y="84"/>
                  <a:pt x="506" y="79"/>
                  <a:pt x="512" y="72"/>
                </a:cubicBezTo>
                <a:lnTo>
                  <a:pt x="512" y="71"/>
                </a:lnTo>
                <a:close/>
                <a:moveTo>
                  <a:pt x="486" y="39"/>
                </a:moveTo>
                <a:cubicBezTo>
                  <a:pt x="486" y="39"/>
                  <a:pt x="486" y="39"/>
                  <a:pt x="486" y="39"/>
                </a:cubicBezTo>
                <a:cubicBezTo>
                  <a:pt x="488" y="39"/>
                  <a:pt x="490" y="40"/>
                  <a:pt x="492" y="42"/>
                </a:cubicBezTo>
                <a:cubicBezTo>
                  <a:pt x="492" y="42"/>
                  <a:pt x="492" y="42"/>
                  <a:pt x="492" y="42"/>
                </a:cubicBezTo>
                <a:cubicBezTo>
                  <a:pt x="512" y="31"/>
                  <a:pt x="512" y="31"/>
                  <a:pt x="512" y="31"/>
                </a:cubicBezTo>
                <a:cubicBezTo>
                  <a:pt x="512" y="31"/>
                  <a:pt x="512" y="31"/>
                  <a:pt x="512" y="31"/>
                </a:cubicBezTo>
                <a:cubicBezTo>
                  <a:pt x="506" y="23"/>
                  <a:pt x="497" y="19"/>
                  <a:pt x="487" y="18"/>
                </a:cubicBezTo>
                <a:cubicBezTo>
                  <a:pt x="486" y="17"/>
                  <a:pt x="486" y="17"/>
                  <a:pt x="486" y="17"/>
                </a:cubicBezTo>
                <a:lnTo>
                  <a:pt x="486" y="39"/>
                </a:lnTo>
                <a:close/>
                <a:moveTo>
                  <a:pt x="501" y="542"/>
                </a:moveTo>
                <a:cubicBezTo>
                  <a:pt x="500" y="541"/>
                  <a:pt x="500" y="541"/>
                  <a:pt x="500" y="541"/>
                </a:cubicBezTo>
                <a:cubicBezTo>
                  <a:pt x="500" y="542"/>
                  <a:pt x="500" y="542"/>
                  <a:pt x="500" y="542"/>
                </a:cubicBezTo>
                <a:cubicBezTo>
                  <a:pt x="498" y="545"/>
                  <a:pt x="495" y="547"/>
                  <a:pt x="492" y="549"/>
                </a:cubicBezTo>
                <a:cubicBezTo>
                  <a:pt x="491" y="549"/>
                  <a:pt x="491" y="549"/>
                  <a:pt x="491" y="549"/>
                </a:cubicBezTo>
                <a:cubicBezTo>
                  <a:pt x="491" y="550"/>
                  <a:pt x="491" y="550"/>
                  <a:pt x="491" y="550"/>
                </a:cubicBezTo>
                <a:cubicBezTo>
                  <a:pt x="492" y="563"/>
                  <a:pt x="489" y="582"/>
                  <a:pt x="482" y="592"/>
                </a:cubicBezTo>
                <a:cubicBezTo>
                  <a:pt x="481" y="594"/>
                  <a:pt x="481" y="594"/>
                  <a:pt x="481" y="594"/>
                </a:cubicBezTo>
                <a:cubicBezTo>
                  <a:pt x="483" y="594"/>
                  <a:pt x="483" y="594"/>
                  <a:pt x="483" y="594"/>
                </a:cubicBezTo>
                <a:cubicBezTo>
                  <a:pt x="483" y="594"/>
                  <a:pt x="484" y="594"/>
                  <a:pt x="485" y="593"/>
                </a:cubicBezTo>
                <a:cubicBezTo>
                  <a:pt x="495" y="593"/>
                  <a:pt x="504" y="590"/>
                  <a:pt x="513" y="586"/>
                </a:cubicBezTo>
                <a:cubicBezTo>
                  <a:pt x="513" y="586"/>
                  <a:pt x="513" y="586"/>
                  <a:pt x="513" y="586"/>
                </a:cubicBezTo>
                <a:cubicBezTo>
                  <a:pt x="513" y="585"/>
                  <a:pt x="513" y="585"/>
                  <a:pt x="513" y="585"/>
                </a:cubicBezTo>
                <a:cubicBezTo>
                  <a:pt x="516" y="575"/>
                  <a:pt x="513" y="556"/>
                  <a:pt x="501" y="542"/>
                </a:cubicBezTo>
                <a:close/>
                <a:moveTo>
                  <a:pt x="486" y="370"/>
                </a:moveTo>
                <a:cubicBezTo>
                  <a:pt x="486" y="370"/>
                  <a:pt x="486" y="370"/>
                  <a:pt x="486" y="370"/>
                </a:cubicBezTo>
                <a:cubicBezTo>
                  <a:pt x="487" y="370"/>
                  <a:pt x="487" y="370"/>
                  <a:pt x="487" y="370"/>
                </a:cubicBezTo>
                <a:cubicBezTo>
                  <a:pt x="488" y="368"/>
                  <a:pt x="489" y="367"/>
                  <a:pt x="491" y="366"/>
                </a:cubicBezTo>
                <a:cubicBezTo>
                  <a:pt x="492" y="366"/>
                  <a:pt x="492" y="366"/>
                  <a:pt x="492" y="366"/>
                </a:cubicBezTo>
                <a:cubicBezTo>
                  <a:pt x="492" y="366"/>
                  <a:pt x="492" y="366"/>
                  <a:pt x="492" y="366"/>
                </a:cubicBezTo>
                <a:cubicBezTo>
                  <a:pt x="491" y="359"/>
                  <a:pt x="493" y="348"/>
                  <a:pt x="497" y="343"/>
                </a:cubicBezTo>
                <a:cubicBezTo>
                  <a:pt x="498" y="342"/>
                  <a:pt x="498" y="342"/>
                  <a:pt x="498" y="342"/>
                </a:cubicBezTo>
                <a:cubicBezTo>
                  <a:pt x="497" y="342"/>
                  <a:pt x="497" y="342"/>
                  <a:pt x="497" y="342"/>
                </a:cubicBezTo>
                <a:cubicBezTo>
                  <a:pt x="496" y="342"/>
                  <a:pt x="496" y="342"/>
                  <a:pt x="495" y="342"/>
                </a:cubicBezTo>
                <a:cubicBezTo>
                  <a:pt x="490" y="343"/>
                  <a:pt x="485" y="344"/>
                  <a:pt x="481" y="346"/>
                </a:cubicBezTo>
                <a:cubicBezTo>
                  <a:pt x="480" y="346"/>
                  <a:pt x="480" y="346"/>
                  <a:pt x="480" y="346"/>
                </a:cubicBezTo>
                <a:cubicBezTo>
                  <a:pt x="480" y="346"/>
                  <a:pt x="480" y="346"/>
                  <a:pt x="480" y="346"/>
                </a:cubicBezTo>
                <a:cubicBezTo>
                  <a:pt x="479" y="352"/>
                  <a:pt x="480" y="362"/>
                  <a:pt x="486" y="370"/>
                </a:cubicBezTo>
                <a:close/>
                <a:moveTo>
                  <a:pt x="484" y="64"/>
                </a:moveTo>
                <a:cubicBezTo>
                  <a:pt x="484" y="64"/>
                  <a:pt x="484" y="64"/>
                  <a:pt x="484" y="64"/>
                </a:cubicBezTo>
                <a:cubicBezTo>
                  <a:pt x="482" y="64"/>
                  <a:pt x="482" y="64"/>
                  <a:pt x="480" y="64"/>
                </a:cubicBezTo>
                <a:cubicBezTo>
                  <a:pt x="480" y="64"/>
                  <a:pt x="480" y="64"/>
                  <a:pt x="480" y="64"/>
                </a:cubicBezTo>
                <a:cubicBezTo>
                  <a:pt x="480" y="85"/>
                  <a:pt x="480" y="85"/>
                  <a:pt x="480" y="85"/>
                </a:cubicBezTo>
                <a:cubicBezTo>
                  <a:pt x="480" y="85"/>
                  <a:pt x="480" y="85"/>
                  <a:pt x="480" y="85"/>
                </a:cubicBezTo>
                <a:cubicBezTo>
                  <a:pt x="481" y="85"/>
                  <a:pt x="481" y="85"/>
                  <a:pt x="482" y="85"/>
                </a:cubicBezTo>
                <a:cubicBezTo>
                  <a:pt x="483" y="85"/>
                  <a:pt x="483" y="85"/>
                  <a:pt x="484" y="85"/>
                </a:cubicBezTo>
                <a:cubicBezTo>
                  <a:pt x="484" y="85"/>
                  <a:pt x="484" y="85"/>
                  <a:pt x="484" y="85"/>
                </a:cubicBezTo>
                <a:lnTo>
                  <a:pt x="484" y="64"/>
                </a:lnTo>
                <a:close/>
                <a:moveTo>
                  <a:pt x="480" y="38"/>
                </a:moveTo>
                <a:cubicBezTo>
                  <a:pt x="480" y="38"/>
                  <a:pt x="480" y="38"/>
                  <a:pt x="480" y="38"/>
                </a:cubicBezTo>
                <a:cubicBezTo>
                  <a:pt x="481" y="38"/>
                  <a:pt x="482" y="38"/>
                  <a:pt x="484" y="38"/>
                </a:cubicBezTo>
                <a:cubicBezTo>
                  <a:pt x="484" y="38"/>
                  <a:pt x="484" y="38"/>
                  <a:pt x="484" y="38"/>
                </a:cubicBezTo>
                <a:cubicBezTo>
                  <a:pt x="484" y="17"/>
                  <a:pt x="484" y="17"/>
                  <a:pt x="484" y="17"/>
                </a:cubicBezTo>
                <a:cubicBezTo>
                  <a:pt x="484" y="17"/>
                  <a:pt x="484" y="17"/>
                  <a:pt x="484" y="17"/>
                </a:cubicBezTo>
                <a:cubicBezTo>
                  <a:pt x="483" y="17"/>
                  <a:pt x="481" y="17"/>
                  <a:pt x="480" y="17"/>
                </a:cubicBezTo>
                <a:cubicBezTo>
                  <a:pt x="480" y="17"/>
                  <a:pt x="480" y="17"/>
                  <a:pt x="480" y="17"/>
                </a:cubicBezTo>
                <a:lnTo>
                  <a:pt x="480" y="38"/>
                </a:lnTo>
                <a:close/>
                <a:moveTo>
                  <a:pt x="495" y="1060"/>
                </a:moveTo>
                <a:cubicBezTo>
                  <a:pt x="499" y="1057"/>
                  <a:pt x="499" y="1051"/>
                  <a:pt x="495" y="1047"/>
                </a:cubicBezTo>
                <a:cubicBezTo>
                  <a:pt x="493" y="1045"/>
                  <a:pt x="491" y="1044"/>
                  <a:pt x="488" y="1044"/>
                </a:cubicBezTo>
                <a:cubicBezTo>
                  <a:pt x="485" y="1044"/>
                  <a:pt x="482" y="1045"/>
                  <a:pt x="481" y="1047"/>
                </a:cubicBezTo>
                <a:cubicBezTo>
                  <a:pt x="479" y="1049"/>
                  <a:pt x="478" y="1051"/>
                  <a:pt x="478" y="1054"/>
                </a:cubicBezTo>
                <a:cubicBezTo>
                  <a:pt x="478" y="1056"/>
                  <a:pt x="479" y="1058"/>
                  <a:pt x="481" y="1060"/>
                </a:cubicBezTo>
                <a:cubicBezTo>
                  <a:pt x="482" y="1062"/>
                  <a:pt x="485" y="1063"/>
                  <a:pt x="488" y="1063"/>
                </a:cubicBezTo>
                <a:cubicBezTo>
                  <a:pt x="491" y="1063"/>
                  <a:pt x="493" y="1062"/>
                  <a:pt x="495" y="1060"/>
                </a:cubicBezTo>
                <a:close/>
                <a:moveTo>
                  <a:pt x="476" y="712"/>
                </a:moveTo>
                <a:cubicBezTo>
                  <a:pt x="477" y="713"/>
                  <a:pt x="477" y="713"/>
                  <a:pt x="477" y="713"/>
                </a:cubicBezTo>
                <a:cubicBezTo>
                  <a:pt x="486" y="729"/>
                  <a:pt x="511" y="749"/>
                  <a:pt x="542" y="756"/>
                </a:cubicBezTo>
                <a:cubicBezTo>
                  <a:pt x="544" y="756"/>
                  <a:pt x="544" y="756"/>
                  <a:pt x="544" y="756"/>
                </a:cubicBezTo>
                <a:cubicBezTo>
                  <a:pt x="543" y="754"/>
                  <a:pt x="543" y="754"/>
                  <a:pt x="543" y="754"/>
                </a:cubicBezTo>
                <a:cubicBezTo>
                  <a:pt x="543" y="753"/>
                  <a:pt x="543" y="752"/>
                  <a:pt x="543" y="751"/>
                </a:cubicBezTo>
                <a:cubicBezTo>
                  <a:pt x="543" y="746"/>
                  <a:pt x="544" y="742"/>
                  <a:pt x="546" y="738"/>
                </a:cubicBezTo>
                <a:cubicBezTo>
                  <a:pt x="546" y="737"/>
                  <a:pt x="546" y="737"/>
                  <a:pt x="546" y="737"/>
                </a:cubicBezTo>
                <a:cubicBezTo>
                  <a:pt x="546" y="737"/>
                  <a:pt x="546" y="737"/>
                  <a:pt x="546" y="737"/>
                </a:cubicBezTo>
                <a:cubicBezTo>
                  <a:pt x="529" y="721"/>
                  <a:pt x="511" y="693"/>
                  <a:pt x="508" y="674"/>
                </a:cubicBezTo>
                <a:cubicBezTo>
                  <a:pt x="508" y="672"/>
                  <a:pt x="508" y="672"/>
                  <a:pt x="508" y="672"/>
                </a:cubicBezTo>
                <a:cubicBezTo>
                  <a:pt x="506" y="673"/>
                  <a:pt x="506" y="673"/>
                  <a:pt x="506" y="673"/>
                </a:cubicBezTo>
                <a:cubicBezTo>
                  <a:pt x="493" y="684"/>
                  <a:pt x="483" y="697"/>
                  <a:pt x="477" y="712"/>
                </a:cubicBezTo>
                <a:lnTo>
                  <a:pt x="476" y="712"/>
                </a:lnTo>
                <a:close/>
                <a:moveTo>
                  <a:pt x="486" y="58"/>
                </a:moveTo>
                <a:cubicBezTo>
                  <a:pt x="490" y="56"/>
                  <a:pt x="491" y="51"/>
                  <a:pt x="489" y="48"/>
                </a:cubicBezTo>
                <a:cubicBezTo>
                  <a:pt x="488" y="45"/>
                  <a:pt x="485" y="44"/>
                  <a:pt x="482" y="44"/>
                </a:cubicBezTo>
                <a:cubicBezTo>
                  <a:pt x="481" y="44"/>
                  <a:pt x="479" y="44"/>
                  <a:pt x="478" y="45"/>
                </a:cubicBezTo>
                <a:cubicBezTo>
                  <a:pt x="476" y="46"/>
                  <a:pt x="475" y="47"/>
                  <a:pt x="474" y="49"/>
                </a:cubicBezTo>
                <a:cubicBezTo>
                  <a:pt x="473" y="51"/>
                  <a:pt x="474" y="53"/>
                  <a:pt x="475" y="55"/>
                </a:cubicBezTo>
                <a:cubicBezTo>
                  <a:pt x="476" y="57"/>
                  <a:pt x="479" y="59"/>
                  <a:pt x="482" y="59"/>
                </a:cubicBezTo>
                <a:cubicBezTo>
                  <a:pt x="483" y="59"/>
                  <a:pt x="485" y="58"/>
                  <a:pt x="486" y="58"/>
                </a:cubicBezTo>
                <a:close/>
                <a:moveTo>
                  <a:pt x="473" y="505"/>
                </a:moveTo>
                <a:cubicBezTo>
                  <a:pt x="473" y="506"/>
                  <a:pt x="473" y="506"/>
                  <a:pt x="473" y="506"/>
                </a:cubicBezTo>
                <a:cubicBezTo>
                  <a:pt x="474" y="506"/>
                  <a:pt x="474" y="506"/>
                  <a:pt x="474" y="506"/>
                </a:cubicBezTo>
                <a:cubicBezTo>
                  <a:pt x="475" y="506"/>
                  <a:pt x="476" y="506"/>
                  <a:pt x="476" y="506"/>
                </a:cubicBezTo>
                <a:cubicBezTo>
                  <a:pt x="479" y="506"/>
                  <a:pt x="482" y="506"/>
                  <a:pt x="485" y="507"/>
                </a:cubicBezTo>
                <a:cubicBezTo>
                  <a:pt x="486" y="507"/>
                  <a:pt x="486" y="507"/>
                  <a:pt x="486" y="507"/>
                </a:cubicBezTo>
                <a:cubicBezTo>
                  <a:pt x="486" y="506"/>
                  <a:pt x="486" y="506"/>
                  <a:pt x="486" y="506"/>
                </a:cubicBezTo>
                <a:cubicBezTo>
                  <a:pt x="496" y="497"/>
                  <a:pt x="513" y="485"/>
                  <a:pt x="526" y="482"/>
                </a:cubicBezTo>
                <a:cubicBezTo>
                  <a:pt x="528" y="482"/>
                  <a:pt x="528" y="482"/>
                  <a:pt x="528" y="482"/>
                </a:cubicBezTo>
                <a:cubicBezTo>
                  <a:pt x="526" y="481"/>
                  <a:pt x="526" y="481"/>
                  <a:pt x="526" y="481"/>
                </a:cubicBezTo>
                <a:cubicBezTo>
                  <a:pt x="519" y="475"/>
                  <a:pt x="509" y="470"/>
                  <a:pt x="499" y="467"/>
                </a:cubicBezTo>
                <a:cubicBezTo>
                  <a:pt x="499" y="467"/>
                  <a:pt x="499" y="467"/>
                  <a:pt x="499" y="467"/>
                </a:cubicBezTo>
                <a:cubicBezTo>
                  <a:pt x="498" y="467"/>
                  <a:pt x="498" y="467"/>
                  <a:pt x="498" y="467"/>
                </a:cubicBezTo>
                <a:cubicBezTo>
                  <a:pt x="488" y="473"/>
                  <a:pt x="476" y="488"/>
                  <a:pt x="473" y="505"/>
                </a:cubicBezTo>
                <a:close/>
                <a:moveTo>
                  <a:pt x="500" y="390"/>
                </a:moveTo>
                <a:cubicBezTo>
                  <a:pt x="501" y="389"/>
                  <a:pt x="501" y="389"/>
                  <a:pt x="501" y="389"/>
                </a:cubicBezTo>
                <a:cubicBezTo>
                  <a:pt x="500" y="389"/>
                  <a:pt x="500" y="389"/>
                  <a:pt x="500" y="389"/>
                </a:cubicBezTo>
                <a:cubicBezTo>
                  <a:pt x="498" y="389"/>
                  <a:pt x="496" y="389"/>
                  <a:pt x="494" y="389"/>
                </a:cubicBezTo>
                <a:cubicBezTo>
                  <a:pt x="494" y="389"/>
                  <a:pt x="494" y="389"/>
                  <a:pt x="494" y="389"/>
                </a:cubicBezTo>
                <a:cubicBezTo>
                  <a:pt x="494" y="389"/>
                  <a:pt x="494" y="389"/>
                  <a:pt x="494" y="389"/>
                </a:cubicBezTo>
                <a:cubicBezTo>
                  <a:pt x="488" y="394"/>
                  <a:pt x="479" y="400"/>
                  <a:pt x="472" y="401"/>
                </a:cubicBezTo>
                <a:cubicBezTo>
                  <a:pt x="471" y="401"/>
                  <a:pt x="471" y="401"/>
                  <a:pt x="471" y="401"/>
                </a:cubicBezTo>
                <a:cubicBezTo>
                  <a:pt x="472" y="402"/>
                  <a:pt x="472" y="402"/>
                  <a:pt x="472" y="402"/>
                </a:cubicBezTo>
                <a:cubicBezTo>
                  <a:pt x="476" y="405"/>
                  <a:pt x="481" y="408"/>
                  <a:pt x="486" y="410"/>
                </a:cubicBezTo>
                <a:cubicBezTo>
                  <a:pt x="486" y="410"/>
                  <a:pt x="486" y="410"/>
                  <a:pt x="486" y="410"/>
                </a:cubicBezTo>
                <a:cubicBezTo>
                  <a:pt x="486" y="410"/>
                  <a:pt x="486" y="410"/>
                  <a:pt x="486" y="410"/>
                </a:cubicBezTo>
                <a:cubicBezTo>
                  <a:pt x="492" y="407"/>
                  <a:pt x="499" y="399"/>
                  <a:pt x="500" y="390"/>
                </a:cubicBezTo>
                <a:close/>
                <a:moveTo>
                  <a:pt x="469" y="1029"/>
                </a:moveTo>
                <a:cubicBezTo>
                  <a:pt x="470" y="1029"/>
                  <a:pt x="470" y="1029"/>
                  <a:pt x="470" y="1029"/>
                </a:cubicBezTo>
                <a:cubicBezTo>
                  <a:pt x="472" y="1034"/>
                  <a:pt x="476" y="1038"/>
                  <a:pt x="480" y="1043"/>
                </a:cubicBezTo>
                <a:cubicBezTo>
                  <a:pt x="480" y="1043"/>
                  <a:pt x="480" y="1043"/>
                  <a:pt x="480" y="1043"/>
                </a:cubicBezTo>
                <a:cubicBezTo>
                  <a:pt x="480" y="1043"/>
                  <a:pt x="480" y="1043"/>
                  <a:pt x="480" y="1043"/>
                </a:cubicBezTo>
                <a:cubicBezTo>
                  <a:pt x="482" y="1042"/>
                  <a:pt x="483" y="1041"/>
                  <a:pt x="485" y="1041"/>
                </a:cubicBezTo>
                <a:cubicBezTo>
                  <a:pt x="485" y="1041"/>
                  <a:pt x="485" y="1041"/>
                  <a:pt x="485" y="1041"/>
                </a:cubicBezTo>
                <a:cubicBezTo>
                  <a:pt x="485" y="1041"/>
                  <a:pt x="485" y="1041"/>
                  <a:pt x="485" y="1041"/>
                </a:cubicBezTo>
                <a:cubicBezTo>
                  <a:pt x="485" y="1035"/>
                  <a:pt x="484" y="1030"/>
                  <a:pt x="482" y="1025"/>
                </a:cubicBezTo>
                <a:cubicBezTo>
                  <a:pt x="482" y="1024"/>
                  <a:pt x="482" y="1024"/>
                  <a:pt x="482" y="1024"/>
                </a:cubicBezTo>
                <a:cubicBezTo>
                  <a:pt x="481" y="1024"/>
                  <a:pt x="481" y="1024"/>
                  <a:pt x="481" y="1024"/>
                </a:cubicBezTo>
                <a:cubicBezTo>
                  <a:pt x="477" y="1025"/>
                  <a:pt x="473" y="1027"/>
                  <a:pt x="470" y="1029"/>
                </a:cubicBezTo>
                <a:lnTo>
                  <a:pt x="469" y="1029"/>
                </a:lnTo>
                <a:close/>
                <a:moveTo>
                  <a:pt x="485" y="1066"/>
                </a:moveTo>
                <a:cubicBezTo>
                  <a:pt x="484" y="1066"/>
                  <a:pt x="484" y="1066"/>
                  <a:pt x="484" y="1066"/>
                </a:cubicBezTo>
                <a:cubicBezTo>
                  <a:pt x="483" y="1066"/>
                  <a:pt x="482" y="1065"/>
                  <a:pt x="480" y="1065"/>
                </a:cubicBezTo>
                <a:cubicBezTo>
                  <a:pt x="480" y="1064"/>
                  <a:pt x="480" y="1064"/>
                  <a:pt x="480" y="1064"/>
                </a:cubicBezTo>
                <a:cubicBezTo>
                  <a:pt x="480" y="1065"/>
                  <a:pt x="480" y="1065"/>
                  <a:pt x="480" y="1065"/>
                </a:cubicBezTo>
                <a:cubicBezTo>
                  <a:pt x="476" y="1069"/>
                  <a:pt x="472" y="1073"/>
                  <a:pt x="469" y="1078"/>
                </a:cubicBezTo>
                <a:cubicBezTo>
                  <a:pt x="469" y="1078"/>
                  <a:pt x="469" y="1078"/>
                  <a:pt x="469" y="1078"/>
                </a:cubicBezTo>
                <a:cubicBezTo>
                  <a:pt x="470" y="1079"/>
                  <a:pt x="470" y="1079"/>
                  <a:pt x="470" y="1079"/>
                </a:cubicBezTo>
                <a:cubicBezTo>
                  <a:pt x="473" y="1081"/>
                  <a:pt x="477" y="1082"/>
                  <a:pt x="481" y="1083"/>
                </a:cubicBezTo>
                <a:cubicBezTo>
                  <a:pt x="481" y="1083"/>
                  <a:pt x="481" y="1083"/>
                  <a:pt x="481" y="1083"/>
                </a:cubicBezTo>
                <a:cubicBezTo>
                  <a:pt x="482" y="1083"/>
                  <a:pt x="482" y="1083"/>
                  <a:pt x="482" y="1083"/>
                </a:cubicBezTo>
                <a:cubicBezTo>
                  <a:pt x="483" y="1077"/>
                  <a:pt x="484" y="1072"/>
                  <a:pt x="485" y="1067"/>
                </a:cubicBezTo>
                <a:lnTo>
                  <a:pt x="485" y="1066"/>
                </a:lnTo>
                <a:close/>
                <a:moveTo>
                  <a:pt x="502" y="797"/>
                </a:moveTo>
                <a:cubicBezTo>
                  <a:pt x="522" y="797"/>
                  <a:pt x="542" y="791"/>
                  <a:pt x="558" y="782"/>
                </a:cubicBezTo>
                <a:cubicBezTo>
                  <a:pt x="560" y="781"/>
                  <a:pt x="560" y="781"/>
                  <a:pt x="560" y="781"/>
                </a:cubicBezTo>
                <a:cubicBezTo>
                  <a:pt x="558" y="780"/>
                  <a:pt x="558" y="780"/>
                  <a:pt x="558" y="780"/>
                </a:cubicBezTo>
                <a:cubicBezTo>
                  <a:pt x="554" y="777"/>
                  <a:pt x="550" y="772"/>
                  <a:pt x="547" y="767"/>
                </a:cubicBezTo>
                <a:cubicBezTo>
                  <a:pt x="547" y="766"/>
                  <a:pt x="547" y="766"/>
                  <a:pt x="547" y="766"/>
                </a:cubicBezTo>
                <a:cubicBezTo>
                  <a:pt x="546" y="766"/>
                  <a:pt x="546" y="766"/>
                  <a:pt x="546" y="766"/>
                </a:cubicBezTo>
                <a:cubicBezTo>
                  <a:pt x="523" y="766"/>
                  <a:pt x="488" y="758"/>
                  <a:pt x="471" y="746"/>
                </a:cubicBezTo>
                <a:cubicBezTo>
                  <a:pt x="469" y="745"/>
                  <a:pt x="469" y="745"/>
                  <a:pt x="469" y="745"/>
                </a:cubicBezTo>
                <a:cubicBezTo>
                  <a:pt x="468" y="747"/>
                  <a:pt x="468" y="747"/>
                  <a:pt x="468" y="747"/>
                </a:cubicBezTo>
                <a:cubicBezTo>
                  <a:pt x="468" y="749"/>
                  <a:pt x="468" y="750"/>
                  <a:pt x="468" y="751"/>
                </a:cubicBezTo>
                <a:cubicBezTo>
                  <a:pt x="468" y="765"/>
                  <a:pt x="472" y="779"/>
                  <a:pt x="478" y="793"/>
                </a:cubicBezTo>
                <a:cubicBezTo>
                  <a:pt x="478" y="793"/>
                  <a:pt x="478" y="793"/>
                  <a:pt x="478" y="793"/>
                </a:cubicBezTo>
                <a:cubicBezTo>
                  <a:pt x="479" y="793"/>
                  <a:pt x="479" y="793"/>
                  <a:pt x="479" y="793"/>
                </a:cubicBezTo>
                <a:cubicBezTo>
                  <a:pt x="485" y="796"/>
                  <a:pt x="494" y="797"/>
                  <a:pt x="502" y="797"/>
                </a:cubicBezTo>
                <a:close/>
                <a:moveTo>
                  <a:pt x="578" y="942"/>
                </a:moveTo>
                <a:cubicBezTo>
                  <a:pt x="578" y="942"/>
                  <a:pt x="578" y="943"/>
                  <a:pt x="578" y="943"/>
                </a:cubicBezTo>
                <a:cubicBezTo>
                  <a:pt x="578" y="944"/>
                  <a:pt x="578" y="945"/>
                  <a:pt x="578" y="945"/>
                </a:cubicBezTo>
                <a:cubicBezTo>
                  <a:pt x="577" y="946"/>
                  <a:pt x="575" y="946"/>
                  <a:pt x="573" y="947"/>
                </a:cubicBezTo>
                <a:cubicBezTo>
                  <a:pt x="571" y="947"/>
                  <a:pt x="570" y="948"/>
                  <a:pt x="569" y="948"/>
                </a:cubicBezTo>
                <a:cubicBezTo>
                  <a:pt x="568" y="948"/>
                  <a:pt x="568" y="948"/>
                  <a:pt x="568" y="948"/>
                </a:cubicBezTo>
                <a:cubicBezTo>
                  <a:pt x="568" y="949"/>
                  <a:pt x="568" y="949"/>
                  <a:pt x="568" y="949"/>
                </a:cubicBezTo>
                <a:cubicBezTo>
                  <a:pt x="568" y="951"/>
                  <a:pt x="568" y="952"/>
                  <a:pt x="567" y="954"/>
                </a:cubicBezTo>
                <a:cubicBezTo>
                  <a:pt x="567" y="955"/>
                  <a:pt x="567" y="955"/>
                  <a:pt x="567" y="955"/>
                </a:cubicBezTo>
                <a:cubicBezTo>
                  <a:pt x="567" y="955"/>
                  <a:pt x="567" y="955"/>
                  <a:pt x="567" y="955"/>
                </a:cubicBezTo>
                <a:cubicBezTo>
                  <a:pt x="568" y="956"/>
                  <a:pt x="569" y="957"/>
                  <a:pt x="571" y="958"/>
                </a:cubicBezTo>
                <a:cubicBezTo>
                  <a:pt x="572" y="959"/>
                  <a:pt x="574" y="960"/>
                  <a:pt x="575" y="961"/>
                </a:cubicBezTo>
                <a:cubicBezTo>
                  <a:pt x="575" y="962"/>
                  <a:pt x="574" y="963"/>
                  <a:pt x="573" y="964"/>
                </a:cubicBezTo>
                <a:cubicBezTo>
                  <a:pt x="573" y="964"/>
                  <a:pt x="573" y="964"/>
                  <a:pt x="573" y="964"/>
                </a:cubicBezTo>
                <a:cubicBezTo>
                  <a:pt x="573" y="964"/>
                  <a:pt x="573" y="964"/>
                  <a:pt x="573" y="964"/>
                </a:cubicBezTo>
                <a:cubicBezTo>
                  <a:pt x="571" y="964"/>
                  <a:pt x="569" y="964"/>
                  <a:pt x="568" y="964"/>
                </a:cubicBezTo>
                <a:cubicBezTo>
                  <a:pt x="566" y="964"/>
                  <a:pt x="564" y="964"/>
                  <a:pt x="563" y="964"/>
                </a:cubicBezTo>
                <a:cubicBezTo>
                  <a:pt x="563" y="964"/>
                  <a:pt x="563" y="964"/>
                  <a:pt x="563" y="964"/>
                </a:cubicBezTo>
                <a:cubicBezTo>
                  <a:pt x="563" y="964"/>
                  <a:pt x="563" y="964"/>
                  <a:pt x="563" y="964"/>
                </a:cubicBezTo>
                <a:cubicBezTo>
                  <a:pt x="562" y="966"/>
                  <a:pt x="560" y="967"/>
                  <a:pt x="559" y="969"/>
                </a:cubicBezTo>
                <a:cubicBezTo>
                  <a:pt x="559" y="969"/>
                  <a:pt x="559" y="969"/>
                  <a:pt x="559" y="969"/>
                </a:cubicBezTo>
                <a:cubicBezTo>
                  <a:pt x="559" y="969"/>
                  <a:pt x="559" y="969"/>
                  <a:pt x="559" y="969"/>
                </a:cubicBezTo>
                <a:cubicBezTo>
                  <a:pt x="560" y="970"/>
                  <a:pt x="560" y="972"/>
                  <a:pt x="561" y="973"/>
                </a:cubicBezTo>
                <a:cubicBezTo>
                  <a:pt x="562" y="975"/>
                  <a:pt x="563" y="976"/>
                  <a:pt x="563" y="978"/>
                </a:cubicBezTo>
                <a:cubicBezTo>
                  <a:pt x="563" y="979"/>
                  <a:pt x="562" y="979"/>
                  <a:pt x="561" y="980"/>
                </a:cubicBezTo>
                <a:cubicBezTo>
                  <a:pt x="559" y="980"/>
                  <a:pt x="557" y="979"/>
                  <a:pt x="556" y="978"/>
                </a:cubicBezTo>
                <a:cubicBezTo>
                  <a:pt x="554" y="977"/>
                  <a:pt x="553" y="977"/>
                  <a:pt x="551" y="976"/>
                </a:cubicBezTo>
                <a:cubicBezTo>
                  <a:pt x="551" y="976"/>
                  <a:pt x="551" y="976"/>
                  <a:pt x="551" y="976"/>
                </a:cubicBezTo>
                <a:cubicBezTo>
                  <a:pt x="551" y="976"/>
                  <a:pt x="551" y="976"/>
                  <a:pt x="551" y="976"/>
                </a:cubicBezTo>
                <a:cubicBezTo>
                  <a:pt x="549" y="977"/>
                  <a:pt x="547" y="978"/>
                  <a:pt x="546" y="979"/>
                </a:cubicBezTo>
                <a:cubicBezTo>
                  <a:pt x="545" y="980"/>
                  <a:pt x="545" y="980"/>
                  <a:pt x="545" y="980"/>
                </a:cubicBezTo>
                <a:cubicBezTo>
                  <a:pt x="545" y="980"/>
                  <a:pt x="545" y="980"/>
                  <a:pt x="545" y="980"/>
                </a:cubicBezTo>
                <a:cubicBezTo>
                  <a:pt x="545" y="981"/>
                  <a:pt x="545" y="983"/>
                  <a:pt x="546" y="984"/>
                </a:cubicBezTo>
                <a:cubicBezTo>
                  <a:pt x="546" y="986"/>
                  <a:pt x="546" y="988"/>
                  <a:pt x="546" y="989"/>
                </a:cubicBezTo>
                <a:cubicBezTo>
                  <a:pt x="545" y="990"/>
                  <a:pt x="544" y="990"/>
                  <a:pt x="542" y="991"/>
                </a:cubicBezTo>
                <a:cubicBezTo>
                  <a:pt x="541" y="990"/>
                  <a:pt x="540" y="988"/>
                  <a:pt x="539" y="987"/>
                </a:cubicBezTo>
                <a:cubicBezTo>
                  <a:pt x="537" y="986"/>
                  <a:pt x="536" y="984"/>
                  <a:pt x="535" y="984"/>
                </a:cubicBezTo>
                <a:cubicBezTo>
                  <a:pt x="535" y="983"/>
                  <a:pt x="535" y="983"/>
                  <a:pt x="535" y="983"/>
                </a:cubicBezTo>
                <a:cubicBezTo>
                  <a:pt x="535" y="983"/>
                  <a:pt x="535" y="983"/>
                  <a:pt x="535" y="983"/>
                </a:cubicBezTo>
                <a:cubicBezTo>
                  <a:pt x="533" y="984"/>
                  <a:pt x="531" y="984"/>
                  <a:pt x="529" y="985"/>
                </a:cubicBezTo>
                <a:cubicBezTo>
                  <a:pt x="528" y="985"/>
                  <a:pt x="528" y="985"/>
                  <a:pt x="528" y="985"/>
                </a:cubicBezTo>
                <a:cubicBezTo>
                  <a:pt x="528" y="985"/>
                  <a:pt x="528" y="985"/>
                  <a:pt x="528" y="985"/>
                </a:cubicBezTo>
                <a:cubicBezTo>
                  <a:pt x="528" y="986"/>
                  <a:pt x="527" y="987"/>
                  <a:pt x="527" y="989"/>
                </a:cubicBezTo>
                <a:cubicBezTo>
                  <a:pt x="526" y="990"/>
                  <a:pt x="525" y="992"/>
                  <a:pt x="525" y="994"/>
                </a:cubicBezTo>
                <a:cubicBezTo>
                  <a:pt x="524" y="994"/>
                  <a:pt x="522" y="994"/>
                  <a:pt x="521" y="994"/>
                </a:cubicBezTo>
                <a:cubicBezTo>
                  <a:pt x="520" y="992"/>
                  <a:pt x="520" y="990"/>
                  <a:pt x="519" y="989"/>
                </a:cubicBezTo>
                <a:cubicBezTo>
                  <a:pt x="518" y="987"/>
                  <a:pt x="518" y="986"/>
                  <a:pt x="517" y="985"/>
                </a:cubicBezTo>
                <a:cubicBezTo>
                  <a:pt x="517" y="985"/>
                  <a:pt x="517" y="985"/>
                  <a:pt x="517" y="985"/>
                </a:cubicBezTo>
                <a:cubicBezTo>
                  <a:pt x="517" y="985"/>
                  <a:pt x="517" y="985"/>
                  <a:pt x="517" y="985"/>
                </a:cubicBezTo>
                <a:cubicBezTo>
                  <a:pt x="515" y="984"/>
                  <a:pt x="513" y="984"/>
                  <a:pt x="511" y="983"/>
                </a:cubicBezTo>
                <a:cubicBezTo>
                  <a:pt x="511" y="983"/>
                  <a:pt x="511" y="983"/>
                  <a:pt x="511" y="983"/>
                </a:cubicBezTo>
                <a:cubicBezTo>
                  <a:pt x="510" y="984"/>
                  <a:pt x="510" y="984"/>
                  <a:pt x="510" y="984"/>
                </a:cubicBezTo>
                <a:cubicBezTo>
                  <a:pt x="509" y="984"/>
                  <a:pt x="508" y="986"/>
                  <a:pt x="507" y="987"/>
                </a:cubicBezTo>
                <a:cubicBezTo>
                  <a:pt x="506" y="988"/>
                  <a:pt x="504" y="990"/>
                  <a:pt x="503" y="991"/>
                </a:cubicBezTo>
                <a:cubicBezTo>
                  <a:pt x="502" y="990"/>
                  <a:pt x="501" y="990"/>
                  <a:pt x="500" y="989"/>
                </a:cubicBezTo>
                <a:cubicBezTo>
                  <a:pt x="500" y="988"/>
                  <a:pt x="500" y="986"/>
                  <a:pt x="500" y="984"/>
                </a:cubicBezTo>
                <a:cubicBezTo>
                  <a:pt x="500" y="983"/>
                  <a:pt x="500" y="981"/>
                  <a:pt x="500" y="980"/>
                </a:cubicBezTo>
                <a:cubicBezTo>
                  <a:pt x="500" y="980"/>
                  <a:pt x="500" y="980"/>
                  <a:pt x="500" y="980"/>
                </a:cubicBezTo>
                <a:cubicBezTo>
                  <a:pt x="500" y="979"/>
                  <a:pt x="500" y="979"/>
                  <a:pt x="500" y="979"/>
                </a:cubicBezTo>
                <a:cubicBezTo>
                  <a:pt x="498" y="978"/>
                  <a:pt x="497" y="977"/>
                  <a:pt x="495" y="976"/>
                </a:cubicBezTo>
                <a:cubicBezTo>
                  <a:pt x="495" y="976"/>
                  <a:pt x="495" y="976"/>
                  <a:pt x="495" y="976"/>
                </a:cubicBezTo>
                <a:cubicBezTo>
                  <a:pt x="494" y="976"/>
                  <a:pt x="494" y="976"/>
                  <a:pt x="494" y="976"/>
                </a:cubicBezTo>
                <a:cubicBezTo>
                  <a:pt x="493" y="977"/>
                  <a:pt x="492" y="977"/>
                  <a:pt x="490" y="978"/>
                </a:cubicBezTo>
                <a:cubicBezTo>
                  <a:pt x="488" y="979"/>
                  <a:pt x="486" y="980"/>
                  <a:pt x="485" y="980"/>
                </a:cubicBezTo>
                <a:cubicBezTo>
                  <a:pt x="484" y="979"/>
                  <a:pt x="483" y="979"/>
                  <a:pt x="482" y="978"/>
                </a:cubicBezTo>
                <a:cubicBezTo>
                  <a:pt x="483" y="976"/>
                  <a:pt x="484" y="975"/>
                  <a:pt x="485" y="973"/>
                </a:cubicBezTo>
                <a:cubicBezTo>
                  <a:pt x="485" y="972"/>
                  <a:pt x="486" y="970"/>
                  <a:pt x="487" y="969"/>
                </a:cubicBezTo>
                <a:cubicBezTo>
                  <a:pt x="487" y="969"/>
                  <a:pt x="487" y="969"/>
                  <a:pt x="487" y="969"/>
                </a:cubicBezTo>
                <a:cubicBezTo>
                  <a:pt x="487" y="969"/>
                  <a:pt x="487" y="969"/>
                  <a:pt x="487" y="969"/>
                </a:cubicBezTo>
                <a:cubicBezTo>
                  <a:pt x="485" y="967"/>
                  <a:pt x="484" y="966"/>
                  <a:pt x="483" y="964"/>
                </a:cubicBezTo>
                <a:cubicBezTo>
                  <a:pt x="483" y="964"/>
                  <a:pt x="483" y="964"/>
                  <a:pt x="483" y="964"/>
                </a:cubicBezTo>
                <a:cubicBezTo>
                  <a:pt x="483" y="964"/>
                  <a:pt x="483" y="964"/>
                  <a:pt x="483" y="964"/>
                </a:cubicBezTo>
                <a:cubicBezTo>
                  <a:pt x="481" y="964"/>
                  <a:pt x="480" y="964"/>
                  <a:pt x="478" y="964"/>
                </a:cubicBezTo>
                <a:cubicBezTo>
                  <a:pt x="476" y="964"/>
                  <a:pt x="474" y="964"/>
                  <a:pt x="472" y="964"/>
                </a:cubicBezTo>
                <a:cubicBezTo>
                  <a:pt x="472" y="963"/>
                  <a:pt x="471" y="962"/>
                  <a:pt x="471" y="961"/>
                </a:cubicBezTo>
                <a:cubicBezTo>
                  <a:pt x="472" y="960"/>
                  <a:pt x="474" y="959"/>
                  <a:pt x="475" y="958"/>
                </a:cubicBezTo>
                <a:cubicBezTo>
                  <a:pt x="476" y="957"/>
                  <a:pt x="478" y="956"/>
                  <a:pt x="479" y="955"/>
                </a:cubicBezTo>
                <a:cubicBezTo>
                  <a:pt x="479" y="955"/>
                  <a:pt x="479" y="955"/>
                  <a:pt x="479" y="955"/>
                </a:cubicBezTo>
                <a:cubicBezTo>
                  <a:pt x="479" y="954"/>
                  <a:pt x="479" y="954"/>
                  <a:pt x="479" y="954"/>
                </a:cubicBezTo>
                <a:cubicBezTo>
                  <a:pt x="478" y="952"/>
                  <a:pt x="478" y="951"/>
                  <a:pt x="477" y="949"/>
                </a:cubicBezTo>
                <a:cubicBezTo>
                  <a:pt x="477" y="948"/>
                  <a:pt x="477" y="948"/>
                  <a:pt x="477" y="948"/>
                </a:cubicBezTo>
                <a:cubicBezTo>
                  <a:pt x="477" y="948"/>
                  <a:pt x="477" y="948"/>
                  <a:pt x="477" y="948"/>
                </a:cubicBezTo>
                <a:cubicBezTo>
                  <a:pt x="476" y="948"/>
                  <a:pt x="474" y="947"/>
                  <a:pt x="473" y="947"/>
                </a:cubicBezTo>
                <a:cubicBezTo>
                  <a:pt x="471" y="946"/>
                  <a:pt x="469" y="946"/>
                  <a:pt x="467" y="945"/>
                </a:cubicBezTo>
                <a:cubicBezTo>
                  <a:pt x="467" y="945"/>
                  <a:pt x="467" y="944"/>
                  <a:pt x="467" y="943"/>
                </a:cubicBezTo>
                <a:cubicBezTo>
                  <a:pt x="467" y="943"/>
                  <a:pt x="467" y="942"/>
                  <a:pt x="467" y="942"/>
                </a:cubicBezTo>
                <a:cubicBezTo>
                  <a:pt x="469" y="941"/>
                  <a:pt x="471" y="940"/>
                  <a:pt x="473" y="940"/>
                </a:cubicBezTo>
                <a:cubicBezTo>
                  <a:pt x="474" y="939"/>
                  <a:pt x="476" y="939"/>
                  <a:pt x="477" y="938"/>
                </a:cubicBezTo>
                <a:cubicBezTo>
                  <a:pt x="477" y="938"/>
                  <a:pt x="477" y="938"/>
                  <a:pt x="477" y="938"/>
                </a:cubicBezTo>
                <a:cubicBezTo>
                  <a:pt x="477" y="938"/>
                  <a:pt x="477" y="938"/>
                  <a:pt x="477" y="938"/>
                </a:cubicBezTo>
                <a:cubicBezTo>
                  <a:pt x="478" y="936"/>
                  <a:pt x="478" y="934"/>
                  <a:pt x="479" y="932"/>
                </a:cubicBezTo>
                <a:cubicBezTo>
                  <a:pt x="479" y="932"/>
                  <a:pt x="479" y="932"/>
                  <a:pt x="479" y="932"/>
                </a:cubicBezTo>
                <a:cubicBezTo>
                  <a:pt x="479" y="932"/>
                  <a:pt x="479" y="932"/>
                  <a:pt x="479" y="932"/>
                </a:cubicBezTo>
                <a:cubicBezTo>
                  <a:pt x="478" y="931"/>
                  <a:pt x="476" y="930"/>
                  <a:pt x="475" y="929"/>
                </a:cubicBezTo>
                <a:cubicBezTo>
                  <a:pt x="474" y="928"/>
                  <a:pt x="472" y="927"/>
                  <a:pt x="471" y="926"/>
                </a:cubicBezTo>
                <a:cubicBezTo>
                  <a:pt x="471" y="925"/>
                  <a:pt x="472" y="924"/>
                  <a:pt x="472" y="923"/>
                </a:cubicBezTo>
                <a:cubicBezTo>
                  <a:pt x="474" y="922"/>
                  <a:pt x="476" y="923"/>
                  <a:pt x="478" y="923"/>
                </a:cubicBezTo>
                <a:cubicBezTo>
                  <a:pt x="480" y="923"/>
                  <a:pt x="481" y="923"/>
                  <a:pt x="483" y="923"/>
                </a:cubicBezTo>
                <a:cubicBezTo>
                  <a:pt x="483" y="923"/>
                  <a:pt x="483" y="923"/>
                  <a:pt x="483" y="923"/>
                </a:cubicBezTo>
                <a:cubicBezTo>
                  <a:pt x="483" y="923"/>
                  <a:pt x="483" y="923"/>
                  <a:pt x="483" y="923"/>
                </a:cubicBezTo>
                <a:cubicBezTo>
                  <a:pt x="484" y="921"/>
                  <a:pt x="485" y="919"/>
                  <a:pt x="487" y="918"/>
                </a:cubicBezTo>
                <a:cubicBezTo>
                  <a:pt x="487" y="918"/>
                  <a:pt x="487" y="918"/>
                  <a:pt x="487" y="918"/>
                </a:cubicBezTo>
                <a:cubicBezTo>
                  <a:pt x="487" y="918"/>
                  <a:pt x="487" y="918"/>
                  <a:pt x="487" y="918"/>
                </a:cubicBezTo>
                <a:cubicBezTo>
                  <a:pt x="486" y="916"/>
                  <a:pt x="485" y="915"/>
                  <a:pt x="485" y="914"/>
                </a:cubicBezTo>
                <a:cubicBezTo>
                  <a:pt x="484" y="912"/>
                  <a:pt x="483" y="910"/>
                  <a:pt x="482" y="909"/>
                </a:cubicBezTo>
                <a:cubicBezTo>
                  <a:pt x="483" y="908"/>
                  <a:pt x="484" y="907"/>
                  <a:pt x="485" y="907"/>
                </a:cubicBezTo>
                <a:cubicBezTo>
                  <a:pt x="486" y="907"/>
                  <a:pt x="488" y="908"/>
                  <a:pt x="490" y="909"/>
                </a:cubicBezTo>
                <a:cubicBezTo>
                  <a:pt x="492" y="909"/>
                  <a:pt x="493" y="910"/>
                  <a:pt x="494" y="911"/>
                </a:cubicBezTo>
                <a:cubicBezTo>
                  <a:pt x="495" y="911"/>
                  <a:pt x="495" y="911"/>
                  <a:pt x="495" y="911"/>
                </a:cubicBezTo>
                <a:cubicBezTo>
                  <a:pt x="495" y="911"/>
                  <a:pt x="495" y="911"/>
                  <a:pt x="495" y="911"/>
                </a:cubicBezTo>
                <a:cubicBezTo>
                  <a:pt x="496" y="909"/>
                  <a:pt x="498" y="908"/>
                  <a:pt x="500" y="907"/>
                </a:cubicBezTo>
                <a:cubicBezTo>
                  <a:pt x="500" y="907"/>
                  <a:pt x="500" y="907"/>
                  <a:pt x="500" y="907"/>
                </a:cubicBezTo>
                <a:cubicBezTo>
                  <a:pt x="500" y="907"/>
                  <a:pt x="500" y="907"/>
                  <a:pt x="500" y="907"/>
                </a:cubicBezTo>
                <a:cubicBezTo>
                  <a:pt x="500" y="906"/>
                  <a:pt x="500" y="904"/>
                  <a:pt x="500" y="903"/>
                </a:cubicBezTo>
                <a:cubicBezTo>
                  <a:pt x="500" y="901"/>
                  <a:pt x="500" y="899"/>
                  <a:pt x="500" y="897"/>
                </a:cubicBezTo>
                <a:cubicBezTo>
                  <a:pt x="501" y="897"/>
                  <a:pt x="502" y="897"/>
                  <a:pt x="503" y="896"/>
                </a:cubicBezTo>
                <a:cubicBezTo>
                  <a:pt x="504" y="897"/>
                  <a:pt x="506" y="899"/>
                  <a:pt x="507" y="900"/>
                </a:cubicBezTo>
                <a:cubicBezTo>
                  <a:pt x="508" y="901"/>
                  <a:pt x="509" y="902"/>
                  <a:pt x="510" y="903"/>
                </a:cubicBezTo>
                <a:cubicBezTo>
                  <a:pt x="511" y="903"/>
                  <a:pt x="511" y="903"/>
                  <a:pt x="511" y="903"/>
                </a:cubicBezTo>
                <a:cubicBezTo>
                  <a:pt x="511" y="903"/>
                  <a:pt x="511" y="903"/>
                  <a:pt x="511" y="903"/>
                </a:cubicBezTo>
                <a:cubicBezTo>
                  <a:pt x="513" y="903"/>
                  <a:pt x="515" y="902"/>
                  <a:pt x="517" y="902"/>
                </a:cubicBezTo>
                <a:cubicBezTo>
                  <a:pt x="517" y="902"/>
                  <a:pt x="517" y="902"/>
                  <a:pt x="517" y="902"/>
                </a:cubicBezTo>
                <a:cubicBezTo>
                  <a:pt x="517" y="902"/>
                  <a:pt x="517" y="902"/>
                  <a:pt x="517" y="902"/>
                </a:cubicBezTo>
                <a:cubicBezTo>
                  <a:pt x="518" y="901"/>
                  <a:pt x="518" y="899"/>
                  <a:pt x="519" y="898"/>
                </a:cubicBezTo>
                <a:cubicBezTo>
                  <a:pt x="520" y="896"/>
                  <a:pt x="520" y="894"/>
                  <a:pt x="521" y="893"/>
                </a:cubicBezTo>
                <a:cubicBezTo>
                  <a:pt x="522" y="893"/>
                  <a:pt x="524" y="893"/>
                  <a:pt x="525" y="893"/>
                </a:cubicBezTo>
                <a:cubicBezTo>
                  <a:pt x="525" y="894"/>
                  <a:pt x="526" y="896"/>
                  <a:pt x="527" y="898"/>
                </a:cubicBezTo>
                <a:cubicBezTo>
                  <a:pt x="527" y="899"/>
                  <a:pt x="528" y="901"/>
                  <a:pt x="528" y="902"/>
                </a:cubicBezTo>
                <a:cubicBezTo>
                  <a:pt x="528" y="902"/>
                  <a:pt x="528" y="902"/>
                  <a:pt x="528" y="902"/>
                </a:cubicBezTo>
                <a:cubicBezTo>
                  <a:pt x="529" y="902"/>
                  <a:pt x="529" y="902"/>
                  <a:pt x="529" y="902"/>
                </a:cubicBezTo>
                <a:cubicBezTo>
                  <a:pt x="531" y="902"/>
                  <a:pt x="533" y="903"/>
                  <a:pt x="535" y="903"/>
                </a:cubicBezTo>
                <a:cubicBezTo>
                  <a:pt x="535" y="903"/>
                  <a:pt x="535" y="903"/>
                  <a:pt x="535" y="903"/>
                </a:cubicBezTo>
                <a:cubicBezTo>
                  <a:pt x="535" y="903"/>
                  <a:pt x="535" y="903"/>
                  <a:pt x="535" y="903"/>
                </a:cubicBezTo>
                <a:cubicBezTo>
                  <a:pt x="536" y="902"/>
                  <a:pt x="537" y="901"/>
                  <a:pt x="539" y="900"/>
                </a:cubicBezTo>
                <a:cubicBezTo>
                  <a:pt x="540" y="899"/>
                  <a:pt x="541" y="897"/>
                  <a:pt x="542" y="896"/>
                </a:cubicBezTo>
                <a:cubicBezTo>
                  <a:pt x="544" y="897"/>
                  <a:pt x="545" y="897"/>
                  <a:pt x="546" y="897"/>
                </a:cubicBezTo>
                <a:cubicBezTo>
                  <a:pt x="546" y="899"/>
                  <a:pt x="546" y="901"/>
                  <a:pt x="546" y="903"/>
                </a:cubicBezTo>
                <a:cubicBezTo>
                  <a:pt x="545" y="904"/>
                  <a:pt x="545" y="906"/>
                  <a:pt x="545" y="907"/>
                </a:cubicBezTo>
                <a:cubicBezTo>
                  <a:pt x="545" y="907"/>
                  <a:pt x="545" y="907"/>
                  <a:pt x="545" y="907"/>
                </a:cubicBezTo>
                <a:cubicBezTo>
                  <a:pt x="546" y="907"/>
                  <a:pt x="546" y="907"/>
                  <a:pt x="546" y="907"/>
                </a:cubicBezTo>
                <a:cubicBezTo>
                  <a:pt x="547" y="908"/>
                  <a:pt x="549" y="909"/>
                  <a:pt x="551" y="911"/>
                </a:cubicBezTo>
                <a:cubicBezTo>
                  <a:pt x="551" y="911"/>
                  <a:pt x="551" y="911"/>
                  <a:pt x="551" y="911"/>
                </a:cubicBezTo>
                <a:cubicBezTo>
                  <a:pt x="551" y="911"/>
                  <a:pt x="551" y="911"/>
                  <a:pt x="551" y="911"/>
                </a:cubicBezTo>
                <a:cubicBezTo>
                  <a:pt x="553" y="910"/>
                  <a:pt x="554" y="909"/>
                  <a:pt x="556" y="909"/>
                </a:cubicBezTo>
                <a:cubicBezTo>
                  <a:pt x="557" y="908"/>
                  <a:pt x="559" y="907"/>
                  <a:pt x="561" y="907"/>
                </a:cubicBezTo>
                <a:cubicBezTo>
                  <a:pt x="562" y="907"/>
                  <a:pt x="563" y="908"/>
                  <a:pt x="563" y="909"/>
                </a:cubicBezTo>
                <a:cubicBezTo>
                  <a:pt x="563" y="910"/>
                  <a:pt x="562" y="912"/>
                  <a:pt x="561" y="914"/>
                </a:cubicBezTo>
                <a:cubicBezTo>
                  <a:pt x="560" y="915"/>
                  <a:pt x="560" y="916"/>
                  <a:pt x="559" y="918"/>
                </a:cubicBezTo>
                <a:cubicBezTo>
                  <a:pt x="559" y="918"/>
                  <a:pt x="559" y="918"/>
                  <a:pt x="559" y="918"/>
                </a:cubicBezTo>
                <a:cubicBezTo>
                  <a:pt x="559" y="918"/>
                  <a:pt x="559" y="918"/>
                  <a:pt x="559" y="918"/>
                </a:cubicBezTo>
                <a:cubicBezTo>
                  <a:pt x="560" y="919"/>
                  <a:pt x="562" y="921"/>
                  <a:pt x="563" y="923"/>
                </a:cubicBezTo>
                <a:cubicBezTo>
                  <a:pt x="563" y="923"/>
                  <a:pt x="563" y="923"/>
                  <a:pt x="563" y="923"/>
                </a:cubicBezTo>
                <a:cubicBezTo>
                  <a:pt x="563" y="923"/>
                  <a:pt x="563" y="923"/>
                  <a:pt x="563" y="923"/>
                </a:cubicBezTo>
                <a:cubicBezTo>
                  <a:pt x="564" y="923"/>
                  <a:pt x="566" y="923"/>
                  <a:pt x="568" y="923"/>
                </a:cubicBezTo>
                <a:cubicBezTo>
                  <a:pt x="570" y="923"/>
                  <a:pt x="572" y="922"/>
                  <a:pt x="573" y="923"/>
                </a:cubicBezTo>
                <a:cubicBezTo>
                  <a:pt x="574" y="924"/>
                  <a:pt x="575" y="925"/>
                  <a:pt x="575" y="926"/>
                </a:cubicBezTo>
                <a:cubicBezTo>
                  <a:pt x="574" y="927"/>
                  <a:pt x="572" y="928"/>
                  <a:pt x="571" y="929"/>
                </a:cubicBezTo>
                <a:cubicBezTo>
                  <a:pt x="569" y="930"/>
                  <a:pt x="568" y="931"/>
                  <a:pt x="567" y="932"/>
                </a:cubicBezTo>
                <a:cubicBezTo>
                  <a:pt x="567" y="932"/>
                  <a:pt x="567" y="932"/>
                  <a:pt x="567" y="932"/>
                </a:cubicBezTo>
                <a:cubicBezTo>
                  <a:pt x="567" y="932"/>
                  <a:pt x="567" y="932"/>
                  <a:pt x="567" y="932"/>
                </a:cubicBezTo>
                <a:cubicBezTo>
                  <a:pt x="568" y="934"/>
                  <a:pt x="568" y="936"/>
                  <a:pt x="568" y="938"/>
                </a:cubicBezTo>
                <a:cubicBezTo>
                  <a:pt x="568" y="938"/>
                  <a:pt x="568" y="938"/>
                  <a:pt x="568" y="938"/>
                </a:cubicBezTo>
                <a:cubicBezTo>
                  <a:pt x="569" y="938"/>
                  <a:pt x="569" y="938"/>
                  <a:pt x="569" y="938"/>
                </a:cubicBezTo>
                <a:cubicBezTo>
                  <a:pt x="570" y="939"/>
                  <a:pt x="571" y="939"/>
                  <a:pt x="573" y="940"/>
                </a:cubicBezTo>
                <a:cubicBezTo>
                  <a:pt x="575" y="940"/>
                  <a:pt x="577" y="941"/>
                  <a:pt x="578" y="942"/>
                </a:cubicBezTo>
                <a:close/>
                <a:moveTo>
                  <a:pt x="487" y="520"/>
                </a:moveTo>
                <a:cubicBezTo>
                  <a:pt x="484" y="518"/>
                  <a:pt x="481" y="518"/>
                  <a:pt x="478" y="518"/>
                </a:cubicBezTo>
                <a:cubicBezTo>
                  <a:pt x="474" y="518"/>
                  <a:pt x="471" y="520"/>
                  <a:pt x="469" y="522"/>
                </a:cubicBezTo>
                <a:cubicBezTo>
                  <a:pt x="465" y="527"/>
                  <a:pt x="465" y="534"/>
                  <a:pt x="471" y="538"/>
                </a:cubicBezTo>
                <a:cubicBezTo>
                  <a:pt x="473" y="540"/>
                  <a:pt x="476" y="541"/>
                  <a:pt x="480" y="540"/>
                </a:cubicBezTo>
                <a:cubicBezTo>
                  <a:pt x="483" y="540"/>
                  <a:pt x="486" y="539"/>
                  <a:pt x="488" y="536"/>
                </a:cubicBezTo>
                <a:cubicBezTo>
                  <a:pt x="490" y="534"/>
                  <a:pt x="491" y="531"/>
                  <a:pt x="491" y="528"/>
                </a:cubicBezTo>
                <a:cubicBezTo>
                  <a:pt x="491" y="525"/>
                  <a:pt x="489" y="522"/>
                  <a:pt x="487" y="520"/>
                </a:cubicBezTo>
                <a:close/>
                <a:moveTo>
                  <a:pt x="462" y="366"/>
                </a:moveTo>
                <a:cubicBezTo>
                  <a:pt x="462" y="366"/>
                  <a:pt x="462" y="366"/>
                  <a:pt x="462" y="366"/>
                </a:cubicBezTo>
                <a:cubicBezTo>
                  <a:pt x="465" y="372"/>
                  <a:pt x="474" y="378"/>
                  <a:pt x="484" y="379"/>
                </a:cubicBezTo>
                <a:cubicBezTo>
                  <a:pt x="484" y="379"/>
                  <a:pt x="484" y="379"/>
                  <a:pt x="484" y="379"/>
                </a:cubicBezTo>
                <a:cubicBezTo>
                  <a:pt x="484" y="379"/>
                  <a:pt x="484" y="379"/>
                  <a:pt x="484" y="379"/>
                </a:cubicBezTo>
                <a:cubicBezTo>
                  <a:pt x="484" y="378"/>
                  <a:pt x="484" y="378"/>
                  <a:pt x="484" y="378"/>
                </a:cubicBezTo>
                <a:cubicBezTo>
                  <a:pt x="484" y="376"/>
                  <a:pt x="484" y="375"/>
                  <a:pt x="485" y="373"/>
                </a:cubicBezTo>
                <a:cubicBezTo>
                  <a:pt x="485" y="373"/>
                  <a:pt x="485" y="373"/>
                  <a:pt x="485" y="373"/>
                </a:cubicBezTo>
                <a:cubicBezTo>
                  <a:pt x="485" y="373"/>
                  <a:pt x="485" y="373"/>
                  <a:pt x="485" y="373"/>
                </a:cubicBezTo>
                <a:cubicBezTo>
                  <a:pt x="479" y="368"/>
                  <a:pt x="472" y="360"/>
                  <a:pt x="471" y="353"/>
                </a:cubicBezTo>
                <a:cubicBezTo>
                  <a:pt x="471" y="353"/>
                  <a:pt x="471" y="353"/>
                  <a:pt x="471" y="353"/>
                </a:cubicBezTo>
                <a:cubicBezTo>
                  <a:pt x="470" y="353"/>
                  <a:pt x="470" y="353"/>
                  <a:pt x="470" y="353"/>
                </a:cubicBezTo>
                <a:cubicBezTo>
                  <a:pt x="466" y="357"/>
                  <a:pt x="463" y="361"/>
                  <a:pt x="462" y="366"/>
                </a:cubicBezTo>
                <a:close/>
                <a:moveTo>
                  <a:pt x="515" y="244"/>
                </a:moveTo>
                <a:cubicBezTo>
                  <a:pt x="514" y="244"/>
                  <a:pt x="514" y="244"/>
                  <a:pt x="514" y="244"/>
                </a:cubicBezTo>
                <a:cubicBezTo>
                  <a:pt x="510" y="243"/>
                  <a:pt x="507" y="241"/>
                  <a:pt x="503" y="238"/>
                </a:cubicBezTo>
                <a:cubicBezTo>
                  <a:pt x="503" y="238"/>
                  <a:pt x="503" y="238"/>
                  <a:pt x="503" y="238"/>
                </a:cubicBezTo>
                <a:cubicBezTo>
                  <a:pt x="461" y="260"/>
                  <a:pt x="461" y="260"/>
                  <a:pt x="461" y="260"/>
                </a:cubicBezTo>
                <a:cubicBezTo>
                  <a:pt x="461" y="261"/>
                  <a:pt x="461" y="261"/>
                  <a:pt x="461" y="261"/>
                </a:cubicBezTo>
                <a:cubicBezTo>
                  <a:pt x="474" y="276"/>
                  <a:pt x="493" y="286"/>
                  <a:pt x="514" y="288"/>
                </a:cubicBezTo>
                <a:cubicBezTo>
                  <a:pt x="515" y="288"/>
                  <a:pt x="515" y="288"/>
                  <a:pt x="515" y="288"/>
                </a:cubicBezTo>
                <a:lnTo>
                  <a:pt x="515" y="244"/>
                </a:lnTo>
                <a:close/>
                <a:moveTo>
                  <a:pt x="461" y="176"/>
                </a:moveTo>
                <a:cubicBezTo>
                  <a:pt x="503" y="198"/>
                  <a:pt x="503" y="198"/>
                  <a:pt x="503" y="198"/>
                </a:cubicBezTo>
                <a:cubicBezTo>
                  <a:pt x="503" y="198"/>
                  <a:pt x="503" y="198"/>
                  <a:pt x="503" y="198"/>
                </a:cubicBezTo>
                <a:cubicBezTo>
                  <a:pt x="507" y="195"/>
                  <a:pt x="510" y="193"/>
                  <a:pt x="514" y="192"/>
                </a:cubicBezTo>
                <a:cubicBezTo>
                  <a:pt x="515" y="192"/>
                  <a:pt x="515" y="192"/>
                  <a:pt x="515" y="192"/>
                </a:cubicBezTo>
                <a:cubicBezTo>
                  <a:pt x="515" y="148"/>
                  <a:pt x="515" y="148"/>
                  <a:pt x="515" y="148"/>
                </a:cubicBezTo>
                <a:cubicBezTo>
                  <a:pt x="514" y="148"/>
                  <a:pt x="514" y="148"/>
                  <a:pt x="514" y="148"/>
                </a:cubicBezTo>
                <a:cubicBezTo>
                  <a:pt x="493" y="150"/>
                  <a:pt x="474" y="160"/>
                  <a:pt x="461" y="176"/>
                </a:cubicBezTo>
                <a:close/>
                <a:moveTo>
                  <a:pt x="472" y="393"/>
                </a:moveTo>
                <a:cubicBezTo>
                  <a:pt x="478" y="393"/>
                  <a:pt x="485" y="391"/>
                  <a:pt x="490" y="388"/>
                </a:cubicBezTo>
                <a:cubicBezTo>
                  <a:pt x="490" y="387"/>
                  <a:pt x="490" y="387"/>
                  <a:pt x="490" y="387"/>
                </a:cubicBezTo>
                <a:cubicBezTo>
                  <a:pt x="490" y="387"/>
                  <a:pt x="490" y="387"/>
                  <a:pt x="490" y="387"/>
                </a:cubicBezTo>
                <a:cubicBezTo>
                  <a:pt x="488" y="386"/>
                  <a:pt x="487" y="384"/>
                  <a:pt x="486" y="383"/>
                </a:cubicBezTo>
                <a:cubicBezTo>
                  <a:pt x="486" y="383"/>
                  <a:pt x="486" y="383"/>
                  <a:pt x="486" y="383"/>
                </a:cubicBezTo>
                <a:cubicBezTo>
                  <a:pt x="485" y="383"/>
                  <a:pt x="485" y="383"/>
                  <a:pt x="485" y="383"/>
                </a:cubicBezTo>
                <a:cubicBezTo>
                  <a:pt x="478" y="383"/>
                  <a:pt x="466" y="381"/>
                  <a:pt x="461" y="377"/>
                </a:cubicBezTo>
                <a:cubicBezTo>
                  <a:pt x="460" y="377"/>
                  <a:pt x="460" y="377"/>
                  <a:pt x="460" y="377"/>
                </a:cubicBezTo>
                <a:cubicBezTo>
                  <a:pt x="460" y="378"/>
                  <a:pt x="460" y="378"/>
                  <a:pt x="460" y="378"/>
                </a:cubicBezTo>
                <a:cubicBezTo>
                  <a:pt x="460" y="378"/>
                  <a:pt x="460" y="379"/>
                  <a:pt x="460" y="379"/>
                </a:cubicBezTo>
                <a:cubicBezTo>
                  <a:pt x="460" y="384"/>
                  <a:pt x="462" y="388"/>
                  <a:pt x="464" y="392"/>
                </a:cubicBezTo>
                <a:cubicBezTo>
                  <a:pt x="464" y="393"/>
                  <a:pt x="464" y="393"/>
                  <a:pt x="464" y="393"/>
                </a:cubicBezTo>
                <a:cubicBezTo>
                  <a:pt x="464" y="393"/>
                  <a:pt x="464" y="393"/>
                  <a:pt x="464" y="393"/>
                </a:cubicBezTo>
                <a:cubicBezTo>
                  <a:pt x="466" y="393"/>
                  <a:pt x="469" y="393"/>
                  <a:pt x="472" y="393"/>
                </a:cubicBezTo>
                <a:close/>
                <a:moveTo>
                  <a:pt x="455" y="1048"/>
                </a:moveTo>
                <a:cubicBezTo>
                  <a:pt x="456" y="1048"/>
                  <a:pt x="456" y="1048"/>
                  <a:pt x="456" y="1048"/>
                </a:cubicBezTo>
                <a:cubicBezTo>
                  <a:pt x="462" y="1050"/>
                  <a:pt x="468" y="1051"/>
                  <a:pt x="473" y="1051"/>
                </a:cubicBezTo>
                <a:cubicBezTo>
                  <a:pt x="474" y="1051"/>
                  <a:pt x="474" y="1051"/>
                  <a:pt x="474" y="1051"/>
                </a:cubicBezTo>
                <a:cubicBezTo>
                  <a:pt x="474" y="1051"/>
                  <a:pt x="474" y="1051"/>
                  <a:pt x="474" y="1051"/>
                </a:cubicBezTo>
                <a:cubicBezTo>
                  <a:pt x="474" y="1049"/>
                  <a:pt x="475" y="1048"/>
                  <a:pt x="476" y="1047"/>
                </a:cubicBezTo>
                <a:cubicBezTo>
                  <a:pt x="476" y="1047"/>
                  <a:pt x="476" y="1047"/>
                  <a:pt x="476" y="1047"/>
                </a:cubicBezTo>
                <a:cubicBezTo>
                  <a:pt x="476" y="1046"/>
                  <a:pt x="476" y="1046"/>
                  <a:pt x="476" y="1046"/>
                </a:cubicBezTo>
                <a:cubicBezTo>
                  <a:pt x="471" y="1043"/>
                  <a:pt x="466" y="1040"/>
                  <a:pt x="461" y="1037"/>
                </a:cubicBezTo>
                <a:cubicBezTo>
                  <a:pt x="460" y="1037"/>
                  <a:pt x="460" y="1037"/>
                  <a:pt x="460" y="1037"/>
                </a:cubicBezTo>
                <a:cubicBezTo>
                  <a:pt x="460" y="1037"/>
                  <a:pt x="460" y="1037"/>
                  <a:pt x="460" y="1037"/>
                </a:cubicBezTo>
                <a:cubicBezTo>
                  <a:pt x="458" y="1040"/>
                  <a:pt x="456" y="1044"/>
                  <a:pt x="455" y="1048"/>
                </a:cubicBezTo>
                <a:close/>
                <a:moveTo>
                  <a:pt x="476" y="1061"/>
                </a:moveTo>
                <a:cubicBezTo>
                  <a:pt x="476" y="1061"/>
                  <a:pt x="476" y="1061"/>
                  <a:pt x="476" y="1061"/>
                </a:cubicBezTo>
                <a:cubicBezTo>
                  <a:pt x="476" y="1060"/>
                  <a:pt x="476" y="1060"/>
                  <a:pt x="476" y="1060"/>
                </a:cubicBezTo>
                <a:cubicBezTo>
                  <a:pt x="475" y="1059"/>
                  <a:pt x="474" y="1058"/>
                  <a:pt x="474" y="1057"/>
                </a:cubicBezTo>
                <a:cubicBezTo>
                  <a:pt x="474" y="1056"/>
                  <a:pt x="474" y="1056"/>
                  <a:pt x="474" y="1056"/>
                </a:cubicBezTo>
                <a:cubicBezTo>
                  <a:pt x="473" y="1056"/>
                  <a:pt x="473" y="1056"/>
                  <a:pt x="473" y="1056"/>
                </a:cubicBezTo>
                <a:cubicBezTo>
                  <a:pt x="468" y="1057"/>
                  <a:pt x="462" y="1058"/>
                  <a:pt x="456" y="1059"/>
                </a:cubicBezTo>
                <a:cubicBezTo>
                  <a:pt x="455" y="1059"/>
                  <a:pt x="455" y="1059"/>
                  <a:pt x="455" y="1059"/>
                </a:cubicBezTo>
                <a:cubicBezTo>
                  <a:pt x="455" y="1060"/>
                  <a:pt x="455" y="1060"/>
                  <a:pt x="455" y="1060"/>
                </a:cubicBezTo>
                <a:cubicBezTo>
                  <a:pt x="456" y="1063"/>
                  <a:pt x="458" y="1067"/>
                  <a:pt x="460" y="1070"/>
                </a:cubicBezTo>
                <a:cubicBezTo>
                  <a:pt x="460" y="1070"/>
                  <a:pt x="460" y="1070"/>
                  <a:pt x="460" y="1070"/>
                </a:cubicBezTo>
                <a:cubicBezTo>
                  <a:pt x="461" y="1070"/>
                  <a:pt x="461" y="1070"/>
                  <a:pt x="461" y="1070"/>
                </a:cubicBezTo>
                <a:cubicBezTo>
                  <a:pt x="466" y="1068"/>
                  <a:pt x="471" y="1064"/>
                  <a:pt x="476" y="1061"/>
                </a:cubicBezTo>
                <a:close/>
                <a:moveTo>
                  <a:pt x="459" y="257"/>
                </a:moveTo>
                <a:cubicBezTo>
                  <a:pt x="500" y="235"/>
                  <a:pt x="500" y="235"/>
                  <a:pt x="500" y="235"/>
                </a:cubicBezTo>
                <a:cubicBezTo>
                  <a:pt x="500" y="235"/>
                  <a:pt x="500" y="235"/>
                  <a:pt x="500" y="235"/>
                </a:cubicBezTo>
                <a:cubicBezTo>
                  <a:pt x="498" y="233"/>
                  <a:pt x="497" y="231"/>
                  <a:pt x="496" y="229"/>
                </a:cubicBezTo>
                <a:cubicBezTo>
                  <a:pt x="495" y="228"/>
                  <a:pt x="495" y="228"/>
                  <a:pt x="495" y="228"/>
                </a:cubicBezTo>
                <a:cubicBezTo>
                  <a:pt x="454" y="249"/>
                  <a:pt x="454" y="249"/>
                  <a:pt x="454" y="249"/>
                </a:cubicBezTo>
                <a:cubicBezTo>
                  <a:pt x="454" y="250"/>
                  <a:pt x="454" y="250"/>
                  <a:pt x="454" y="250"/>
                </a:cubicBezTo>
                <a:cubicBezTo>
                  <a:pt x="455" y="252"/>
                  <a:pt x="457" y="254"/>
                  <a:pt x="458" y="257"/>
                </a:cubicBezTo>
                <a:lnTo>
                  <a:pt x="459" y="257"/>
                </a:lnTo>
                <a:close/>
                <a:moveTo>
                  <a:pt x="454" y="187"/>
                </a:moveTo>
                <a:cubicBezTo>
                  <a:pt x="495" y="209"/>
                  <a:pt x="495" y="209"/>
                  <a:pt x="495" y="209"/>
                </a:cubicBezTo>
                <a:cubicBezTo>
                  <a:pt x="496" y="208"/>
                  <a:pt x="496" y="208"/>
                  <a:pt x="496" y="208"/>
                </a:cubicBezTo>
                <a:cubicBezTo>
                  <a:pt x="497" y="206"/>
                  <a:pt x="498" y="204"/>
                  <a:pt x="500" y="202"/>
                </a:cubicBezTo>
                <a:cubicBezTo>
                  <a:pt x="500" y="201"/>
                  <a:pt x="500" y="201"/>
                  <a:pt x="500" y="201"/>
                </a:cubicBezTo>
                <a:cubicBezTo>
                  <a:pt x="459" y="179"/>
                  <a:pt x="459" y="179"/>
                  <a:pt x="459" y="179"/>
                </a:cubicBezTo>
                <a:cubicBezTo>
                  <a:pt x="458" y="180"/>
                  <a:pt x="458" y="180"/>
                  <a:pt x="458" y="180"/>
                </a:cubicBezTo>
                <a:cubicBezTo>
                  <a:pt x="457" y="182"/>
                  <a:pt x="455" y="184"/>
                  <a:pt x="454" y="186"/>
                </a:cubicBezTo>
                <a:lnTo>
                  <a:pt x="454" y="187"/>
                </a:lnTo>
                <a:close/>
                <a:moveTo>
                  <a:pt x="478" y="64"/>
                </a:moveTo>
                <a:cubicBezTo>
                  <a:pt x="478" y="64"/>
                  <a:pt x="478" y="64"/>
                  <a:pt x="478" y="64"/>
                </a:cubicBezTo>
                <a:cubicBezTo>
                  <a:pt x="476" y="63"/>
                  <a:pt x="474" y="62"/>
                  <a:pt x="472" y="61"/>
                </a:cubicBezTo>
                <a:cubicBezTo>
                  <a:pt x="472" y="61"/>
                  <a:pt x="472" y="61"/>
                  <a:pt x="472" y="61"/>
                </a:cubicBezTo>
                <a:cubicBezTo>
                  <a:pt x="452" y="71"/>
                  <a:pt x="452" y="71"/>
                  <a:pt x="452" y="71"/>
                </a:cubicBezTo>
                <a:cubicBezTo>
                  <a:pt x="452" y="72"/>
                  <a:pt x="452" y="72"/>
                  <a:pt x="452" y="72"/>
                </a:cubicBezTo>
                <a:cubicBezTo>
                  <a:pt x="458" y="79"/>
                  <a:pt x="467" y="84"/>
                  <a:pt x="477" y="85"/>
                </a:cubicBezTo>
                <a:cubicBezTo>
                  <a:pt x="478" y="85"/>
                  <a:pt x="478" y="85"/>
                  <a:pt x="478" y="85"/>
                </a:cubicBezTo>
                <a:lnTo>
                  <a:pt x="478" y="64"/>
                </a:lnTo>
                <a:close/>
                <a:moveTo>
                  <a:pt x="452" y="31"/>
                </a:moveTo>
                <a:cubicBezTo>
                  <a:pt x="472" y="42"/>
                  <a:pt x="472" y="42"/>
                  <a:pt x="472" y="42"/>
                </a:cubicBezTo>
                <a:cubicBezTo>
                  <a:pt x="472" y="42"/>
                  <a:pt x="472" y="42"/>
                  <a:pt x="472" y="42"/>
                </a:cubicBezTo>
                <a:cubicBezTo>
                  <a:pt x="474" y="40"/>
                  <a:pt x="476" y="39"/>
                  <a:pt x="478" y="39"/>
                </a:cubicBezTo>
                <a:cubicBezTo>
                  <a:pt x="478" y="39"/>
                  <a:pt x="478" y="39"/>
                  <a:pt x="478" y="39"/>
                </a:cubicBezTo>
                <a:cubicBezTo>
                  <a:pt x="478" y="17"/>
                  <a:pt x="478" y="17"/>
                  <a:pt x="478" y="17"/>
                </a:cubicBezTo>
                <a:cubicBezTo>
                  <a:pt x="477" y="18"/>
                  <a:pt x="477" y="18"/>
                  <a:pt x="477" y="18"/>
                </a:cubicBezTo>
                <a:cubicBezTo>
                  <a:pt x="467" y="19"/>
                  <a:pt x="458" y="23"/>
                  <a:pt x="452" y="31"/>
                </a:cubicBezTo>
                <a:close/>
                <a:moveTo>
                  <a:pt x="451" y="70"/>
                </a:moveTo>
                <a:cubicBezTo>
                  <a:pt x="471" y="60"/>
                  <a:pt x="471" y="60"/>
                  <a:pt x="471" y="60"/>
                </a:cubicBezTo>
                <a:cubicBezTo>
                  <a:pt x="471" y="59"/>
                  <a:pt x="471" y="59"/>
                  <a:pt x="471" y="59"/>
                </a:cubicBezTo>
                <a:cubicBezTo>
                  <a:pt x="470" y="58"/>
                  <a:pt x="469" y="57"/>
                  <a:pt x="469" y="56"/>
                </a:cubicBezTo>
                <a:cubicBezTo>
                  <a:pt x="468" y="56"/>
                  <a:pt x="468" y="56"/>
                  <a:pt x="468" y="56"/>
                </a:cubicBezTo>
                <a:cubicBezTo>
                  <a:pt x="448" y="66"/>
                  <a:pt x="448" y="66"/>
                  <a:pt x="448" y="66"/>
                </a:cubicBezTo>
                <a:cubicBezTo>
                  <a:pt x="449" y="67"/>
                  <a:pt x="449" y="67"/>
                  <a:pt x="449" y="67"/>
                </a:cubicBezTo>
                <a:cubicBezTo>
                  <a:pt x="449" y="68"/>
                  <a:pt x="450" y="69"/>
                  <a:pt x="451" y="70"/>
                </a:cubicBezTo>
                <a:close/>
                <a:moveTo>
                  <a:pt x="448" y="36"/>
                </a:moveTo>
                <a:cubicBezTo>
                  <a:pt x="468" y="47"/>
                  <a:pt x="468" y="47"/>
                  <a:pt x="468" y="47"/>
                </a:cubicBezTo>
                <a:cubicBezTo>
                  <a:pt x="469" y="46"/>
                  <a:pt x="469" y="46"/>
                  <a:pt x="469" y="46"/>
                </a:cubicBezTo>
                <a:cubicBezTo>
                  <a:pt x="469" y="45"/>
                  <a:pt x="470" y="44"/>
                  <a:pt x="471" y="43"/>
                </a:cubicBezTo>
                <a:cubicBezTo>
                  <a:pt x="471" y="43"/>
                  <a:pt x="471" y="43"/>
                  <a:pt x="471" y="43"/>
                </a:cubicBezTo>
                <a:cubicBezTo>
                  <a:pt x="451" y="32"/>
                  <a:pt x="451" y="32"/>
                  <a:pt x="451" y="32"/>
                </a:cubicBezTo>
                <a:cubicBezTo>
                  <a:pt x="451" y="33"/>
                  <a:pt x="451" y="33"/>
                  <a:pt x="451" y="33"/>
                </a:cubicBezTo>
                <a:cubicBezTo>
                  <a:pt x="450" y="34"/>
                  <a:pt x="449" y="35"/>
                  <a:pt x="449" y="36"/>
                </a:cubicBezTo>
                <a:lnTo>
                  <a:pt x="448" y="36"/>
                </a:lnTo>
                <a:close/>
                <a:moveTo>
                  <a:pt x="550" y="372"/>
                </a:moveTo>
                <a:cubicBezTo>
                  <a:pt x="550" y="373"/>
                  <a:pt x="550" y="373"/>
                  <a:pt x="550" y="374"/>
                </a:cubicBezTo>
                <a:cubicBezTo>
                  <a:pt x="550" y="374"/>
                  <a:pt x="550" y="375"/>
                  <a:pt x="550" y="375"/>
                </a:cubicBezTo>
                <a:cubicBezTo>
                  <a:pt x="549" y="376"/>
                  <a:pt x="548" y="376"/>
                  <a:pt x="547" y="377"/>
                </a:cubicBezTo>
                <a:cubicBezTo>
                  <a:pt x="545" y="377"/>
                  <a:pt x="543" y="378"/>
                  <a:pt x="542" y="378"/>
                </a:cubicBezTo>
                <a:cubicBezTo>
                  <a:pt x="542" y="378"/>
                  <a:pt x="542" y="378"/>
                  <a:pt x="542" y="378"/>
                </a:cubicBezTo>
                <a:cubicBezTo>
                  <a:pt x="542" y="378"/>
                  <a:pt x="542" y="378"/>
                  <a:pt x="542" y="378"/>
                </a:cubicBezTo>
                <a:cubicBezTo>
                  <a:pt x="542" y="379"/>
                  <a:pt x="542" y="380"/>
                  <a:pt x="542" y="382"/>
                </a:cubicBezTo>
                <a:cubicBezTo>
                  <a:pt x="542" y="382"/>
                  <a:pt x="542" y="382"/>
                  <a:pt x="542" y="382"/>
                </a:cubicBezTo>
                <a:cubicBezTo>
                  <a:pt x="542" y="382"/>
                  <a:pt x="542" y="382"/>
                  <a:pt x="542" y="382"/>
                </a:cubicBezTo>
                <a:cubicBezTo>
                  <a:pt x="543" y="383"/>
                  <a:pt x="545" y="383"/>
                  <a:pt x="546" y="384"/>
                </a:cubicBezTo>
                <a:cubicBezTo>
                  <a:pt x="547" y="385"/>
                  <a:pt x="548" y="385"/>
                  <a:pt x="549" y="386"/>
                </a:cubicBezTo>
                <a:cubicBezTo>
                  <a:pt x="549" y="387"/>
                  <a:pt x="549" y="388"/>
                  <a:pt x="548" y="389"/>
                </a:cubicBezTo>
                <a:cubicBezTo>
                  <a:pt x="547" y="389"/>
                  <a:pt x="546" y="389"/>
                  <a:pt x="545" y="389"/>
                </a:cubicBezTo>
                <a:cubicBezTo>
                  <a:pt x="543" y="389"/>
                  <a:pt x="541" y="389"/>
                  <a:pt x="540" y="389"/>
                </a:cubicBezTo>
                <a:cubicBezTo>
                  <a:pt x="540" y="389"/>
                  <a:pt x="540" y="389"/>
                  <a:pt x="540" y="389"/>
                </a:cubicBezTo>
                <a:cubicBezTo>
                  <a:pt x="540" y="390"/>
                  <a:pt x="540" y="390"/>
                  <a:pt x="540" y="390"/>
                </a:cubicBezTo>
                <a:cubicBezTo>
                  <a:pt x="539" y="391"/>
                  <a:pt x="539" y="392"/>
                  <a:pt x="539" y="393"/>
                </a:cubicBezTo>
                <a:cubicBezTo>
                  <a:pt x="538" y="393"/>
                  <a:pt x="538" y="393"/>
                  <a:pt x="538" y="393"/>
                </a:cubicBezTo>
                <a:cubicBezTo>
                  <a:pt x="539" y="393"/>
                  <a:pt x="539" y="393"/>
                  <a:pt x="539" y="393"/>
                </a:cubicBezTo>
                <a:cubicBezTo>
                  <a:pt x="539" y="394"/>
                  <a:pt x="541" y="395"/>
                  <a:pt x="542" y="396"/>
                </a:cubicBezTo>
                <a:cubicBezTo>
                  <a:pt x="543" y="397"/>
                  <a:pt x="543" y="398"/>
                  <a:pt x="544" y="399"/>
                </a:cubicBezTo>
                <a:cubicBezTo>
                  <a:pt x="544" y="399"/>
                  <a:pt x="543" y="400"/>
                  <a:pt x="543" y="401"/>
                </a:cubicBezTo>
                <a:cubicBezTo>
                  <a:pt x="542" y="401"/>
                  <a:pt x="540" y="401"/>
                  <a:pt x="539" y="400"/>
                </a:cubicBezTo>
                <a:cubicBezTo>
                  <a:pt x="538" y="400"/>
                  <a:pt x="536" y="400"/>
                  <a:pt x="535" y="400"/>
                </a:cubicBezTo>
                <a:cubicBezTo>
                  <a:pt x="534" y="400"/>
                  <a:pt x="534" y="400"/>
                  <a:pt x="534" y="400"/>
                </a:cubicBezTo>
                <a:cubicBezTo>
                  <a:pt x="534" y="400"/>
                  <a:pt x="534" y="400"/>
                  <a:pt x="534" y="400"/>
                </a:cubicBezTo>
                <a:cubicBezTo>
                  <a:pt x="533" y="401"/>
                  <a:pt x="533" y="402"/>
                  <a:pt x="532" y="402"/>
                </a:cubicBezTo>
                <a:cubicBezTo>
                  <a:pt x="532" y="403"/>
                  <a:pt x="532" y="403"/>
                  <a:pt x="532" y="403"/>
                </a:cubicBezTo>
                <a:cubicBezTo>
                  <a:pt x="532" y="403"/>
                  <a:pt x="532" y="403"/>
                  <a:pt x="532" y="403"/>
                </a:cubicBezTo>
                <a:cubicBezTo>
                  <a:pt x="532" y="404"/>
                  <a:pt x="533" y="405"/>
                  <a:pt x="534" y="407"/>
                </a:cubicBezTo>
                <a:cubicBezTo>
                  <a:pt x="535" y="408"/>
                  <a:pt x="535" y="409"/>
                  <a:pt x="536" y="410"/>
                </a:cubicBezTo>
                <a:cubicBezTo>
                  <a:pt x="535" y="410"/>
                  <a:pt x="534" y="411"/>
                  <a:pt x="533" y="412"/>
                </a:cubicBezTo>
                <a:cubicBezTo>
                  <a:pt x="532" y="411"/>
                  <a:pt x="531" y="411"/>
                  <a:pt x="530" y="410"/>
                </a:cubicBezTo>
                <a:cubicBezTo>
                  <a:pt x="529" y="409"/>
                  <a:pt x="527" y="409"/>
                  <a:pt x="526" y="408"/>
                </a:cubicBezTo>
                <a:cubicBezTo>
                  <a:pt x="526" y="408"/>
                  <a:pt x="526" y="408"/>
                  <a:pt x="526" y="408"/>
                </a:cubicBezTo>
                <a:cubicBezTo>
                  <a:pt x="525" y="408"/>
                  <a:pt x="525" y="408"/>
                  <a:pt x="525" y="408"/>
                </a:cubicBezTo>
                <a:cubicBezTo>
                  <a:pt x="525" y="409"/>
                  <a:pt x="524" y="409"/>
                  <a:pt x="523" y="410"/>
                </a:cubicBezTo>
                <a:cubicBezTo>
                  <a:pt x="522" y="410"/>
                  <a:pt x="522" y="410"/>
                  <a:pt x="522" y="410"/>
                </a:cubicBezTo>
                <a:cubicBezTo>
                  <a:pt x="522" y="410"/>
                  <a:pt x="522" y="410"/>
                  <a:pt x="522" y="410"/>
                </a:cubicBezTo>
                <a:cubicBezTo>
                  <a:pt x="523" y="412"/>
                  <a:pt x="523" y="413"/>
                  <a:pt x="523" y="415"/>
                </a:cubicBezTo>
                <a:cubicBezTo>
                  <a:pt x="523" y="416"/>
                  <a:pt x="524" y="417"/>
                  <a:pt x="524" y="418"/>
                </a:cubicBezTo>
                <a:cubicBezTo>
                  <a:pt x="523" y="418"/>
                  <a:pt x="522" y="419"/>
                  <a:pt x="521" y="419"/>
                </a:cubicBezTo>
                <a:cubicBezTo>
                  <a:pt x="520" y="419"/>
                  <a:pt x="519" y="418"/>
                  <a:pt x="519" y="417"/>
                </a:cubicBezTo>
                <a:cubicBezTo>
                  <a:pt x="517" y="416"/>
                  <a:pt x="516" y="415"/>
                  <a:pt x="515" y="414"/>
                </a:cubicBezTo>
                <a:cubicBezTo>
                  <a:pt x="515" y="414"/>
                  <a:pt x="515" y="414"/>
                  <a:pt x="515" y="414"/>
                </a:cubicBezTo>
                <a:cubicBezTo>
                  <a:pt x="515" y="414"/>
                  <a:pt x="515" y="414"/>
                  <a:pt x="515" y="414"/>
                </a:cubicBezTo>
                <a:cubicBezTo>
                  <a:pt x="513" y="414"/>
                  <a:pt x="512" y="415"/>
                  <a:pt x="511" y="415"/>
                </a:cubicBezTo>
                <a:cubicBezTo>
                  <a:pt x="511" y="415"/>
                  <a:pt x="511" y="415"/>
                  <a:pt x="511" y="415"/>
                </a:cubicBezTo>
                <a:cubicBezTo>
                  <a:pt x="511" y="415"/>
                  <a:pt x="511" y="415"/>
                  <a:pt x="511" y="415"/>
                </a:cubicBezTo>
                <a:cubicBezTo>
                  <a:pt x="511" y="417"/>
                  <a:pt x="511" y="418"/>
                  <a:pt x="510" y="420"/>
                </a:cubicBezTo>
                <a:cubicBezTo>
                  <a:pt x="510" y="421"/>
                  <a:pt x="510" y="422"/>
                  <a:pt x="510" y="423"/>
                </a:cubicBezTo>
                <a:cubicBezTo>
                  <a:pt x="509" y="423"/>
                  <a:pt x="508" y="423"/>
                  <a:pt x="507" y="423"/>
                </a:cubicBezTo>
                <a:cubicBezTo>
                  <a:pt x="506" y="423"/>
                  <a:pt x="506" y="422"/>
                  <a:pt x="505" y="421"/>
                </a:cubicBezTo>
                <a:cubicBezTo>
                  <a:pt x="504" y="419"/>
                  <a:pt x="504" y="418"/>
                  <a:pt x="503" y="417"/>
                </a:cubicBezTo>
                <a:cubicBezTo>
                  <a:pt x="503" y="417"/>
                  <a:pt x="503" y="417"/>
                  <a:pt x="503" y="417"/>
                </a:cubicBezTo>
                <a:cubicBezTo>
                  <a:pt x="502" y="417"/>
                  <a:pt x="502" y="417"/>
                  <a:pt x="502" y="417"/>
                </a:cubicBezTo>
                <a:cubicBezTo>
                  <a:pt x="501" y="417"/>
                  <a:pt x="500" y="417"/>
                  <a:pt x="499" y="417"/>
                </a:cubicBezTo>
                <a:cubicBezTo>
                  <a:pt x="499" y="417"/>
                  <a:pt x="499" y="417"/>
                  <a:pt x="499" y="417"/>
                </a:cubicBezTo>
                <a:cubicBezTo>
                  <a:pt x="499" y="417"/>
                  <a:pt x="499" y="417"/>
                  <a:pt x="499" y="417"/>
                </a:cubicBezTo>
                <a:cubicBezTo>
                  <a:pt x="498" y="418"/>
                  <a:pt x="497" y="420"/>
                  <a:pt x="497" y="421"/>
                </a:cubicBezTo>
                <a:cubicBezTo>
                  <a:pt x="496" y="422"/>
                  <a:pt x="496" y="423"/>
                  <a:pt x="495" y="424"/>
                </a:cubicBezTo>
                <a:cubicBezTo>
                  <a:pt x="494" y="424"/>
                  <a:pt x="493" y="424"/>
                  <a:pt x="492" y="424"/>
                </a:cubicBezTo>
                <a:cubicBezTo>
                  <a:pt x="492" y="423"/>
                  <a:pt x="492" y="422"/>
                  <a:pt x="491" y="421"/>
                </a:cubicBezTo>
                <a:cubicBezTo>
                  <a:pt x="491" y="419"/>
                  <a:pt x="491" y="418"/>
                  <a:pt x="490" y="417"/>
                </a:cubicBezTo>
                <a:cubicBezTo>
                  <a:pt x="490" y="416"/>
                  <a:pt x="490" y="416"/>
                  <a:pt x="490" y="416"/>
                </a:cubicBezTo>
                <a:cubicBezTo>
                  <a:pt x="490" y="416"/>
                  <a:pt x="490" y="416"/>
                  <a:pt x="490" y="416"/>
                </a:cubicBezTo>
                <a:cubicBezTo>
                  <a:pt x="489" y="416"/>
                  <a:pt x="488" y="416"/>
                  <a:pt x="486" y="416"/>
                </a:cubicBezTo>
                <a:cubicBezTo>
                  <a:pt x="486" y="416"/>
                  <a:pt x="486" y="416"/>
                  <a:pt x="486" y="416"/>
                </a:cubicBezTo>
                <a:cubicBezTo>
                  <a:pt x="486" y="416"/>
                  <a:pt x="486" y="416"/>
                  <a:pt x="486" y="416"/>
                </a:cubicBezTo>
                <a:cubicBezTo>
                  <a:pt x="485" y="417"/>
                  <a:pt x="484" y="418"/>
                  <a:pt x="483" y="419"/>
                </a:cubicBezTo>
                <a:cubicBezTo>
                  <a:pt x="482" y="420"/>
                  <a:pt x="481" y="421"/>
                  <a:pt x="481" y="422"/>
                </a:cubicBezTo>
                <a:cubicBezTo>
                  <a:pt x="480" y="421"/>
                  <a:pt x="479" y="421"/>
                  <a:pt x="478" y="421"/>
                </a:cubicBezTo>
                <a:cubicBezTo>
                  <a:pt x="478" y="420"/>
                  <a:pt x="478" y="418"/>
                  <a:pt x="478" y="417"/>
                </a:cubicBezTo>
                <a:cubicBezTo>
                  <a:pt x="478" y="416"/>
                  <a:pt x="478" y="414"/>
                  <a:pt x="478" y="413"/>
                </a:cubicBezTo>
                <a:cubicBezTo>
                  <a:pt x="478" y="413"/>
                  <a:pt x="478" y="413"/>
                  <a:pt x="478" y="413"/>
                </a:cubicBezTo>
                <a:cubicBezTo>
                  <a:pt x="478" y="413"/>
                  <a:pt x="478" y="413"/>
                  <a:pt x="478" y="413"/>
                </a:cubicBezTo>
                <a:cubicBezTo>
                  <a:pt x="477" y="412"/>
                  <a:pt x="476" y="412"/>
                  <a:pt x="475" y="411"/>
                </a:cubicBezTo>
                <a:cubicBezTo>
                  <a:pt x="475" y="411"/>
                  <a:pt x="475" y="411"/>
                  <a:pt x="475" y="411"/>
                </a:cubicBezTo>
                <a:cubicBezTo>
                  <a:pt x="474" y="411"/>
                  <a:pt x="474" y="411"/>
                  <a:pt x="474" y="411"/>
                </a:cubicBezTo>
                <a:cubicBezTo>
                  <a:pt x="473" y="412"/>
                  <a:pt x="472" y="413"/>
                  <a:pt x="470" y="414"/>
                </a:cubicBezTo>
                <a:cubicBezTo>
                  <a:pt x="469" y="414"/>
                  <a:pt x="468" y="415"/>
                  <a:pt x="468" y="415"/>
                </a:cubicBezTo>
                <a:cubicBezTo>
                  <a:pt x="467" y="415"/>
                  <a:pt x="466" y="414"/>
                  <a:pt x="465" y="414"/>
                </a:cubicBezTo>
                <a:cubicBezTo>
                  <a:pt x="465" y="413"/>
                  <a:pt x="466" y="412"/>
                  <a:pt x="466" y="411"/>
                </a:cubicBezTo>
                <a:cubicBezTo>
                  <a:pt x="467" y="409"/>
                  <a:pt x="467" y="408"/>
                  <a:pt x="468" y="407"/>
                </a:cubicBezTo>
                <a:cubicBezTo>
                  <a:pt x="468" y="406"/>
                  <a:pt x="468" y="406"/>
                  <a:pt x="468" y="406"/>
                </a:cubicBezTo>
                <a:cubicBezTo>
                  <a:pt x="468" y="406"/>
                  <a:pt x="468" y="406"/>
                  <a:pt x="468" y="406"/>
                </a:cubicBezTo>
                <a:cubicBezTo>
                  <a:pt x="467" y="405"/>
                  <a:pt x="466" y="405"/>
                  <a:pt x="465" y="404"/>
                </a:cubicBezTo>
                <a:cubicBezTo>
                  <a:pt x="465" y="404"/>
                  <a:pt x="465" y="404"/>
                  <a:pt x="465" y="404"/>
                </a:cubicBezTo>
                <a:cubicBezTo>
                  <a:pt x="465" y="404"/>
                  <a:pt x="465" y="404"/>
                  <a:pt x="465" y="404"/>
                </a:cubicBezTo>
                <a:cubicBezTo>
                  <a:pt x="463" y="404"/>
                  <a:pt x="462" y="405"/>
                  <a:pt x="460" y="405"/>
                </a:cubicBezTo>
                <a:cubicBezTo>
                  <a:pt x="459" y="405"/>
                  <a:pt x="458" y="406"/>
                  <a:pt x="457" y="406"/>
                </a:cubicBezTo>
                <a:cubicBezTo>
                  <a:pt x="456" y="405"/>
                  <a:pt x="456" y="405"/>
                  <a:pt x="455" y="404"/>
                </a:cubicBezTo>
                <a:cubicBezTo>
                  <a:pt x="456" y="403"/>
                  <a:pt x="456" y="402"/>
                  <a:pt x="457" y="401"/>
                </a:cubicBezTo>
                <a:cubicBezTo>
                  <a:pt x="458" y="400"/>
                  <a:pt x="459" y="399"/>
                  <a:pt x="460" y="398"/>
                </a:cubicBezTo>
                <a:cubicBezTo>
                  <a:pt x="460" y="397"/>
                  <a:pt x="460" y="397"/>
                  <a:pt x="460" y="397"/>
                </a:cubicBezTo>
                <a:cubicBezTo>
                  <a:pt x="460" y="397"/>
                  <a:pt x="460" y="397"/>
                  <a:pt x="460" y="397"/>
                </a:cubicBezTo>
                <a:cubicBezTo>
                  <a:pt x="459" y="396"/>
                  <a:pt x="459" y="395"/>
                  <a:pt x="458" y="394"/>
                </a:cubicBezTo>
                <a:cubicBezTo>
                  <a:pt x="458" y="394"/>
                  <a:pt x="458" y="394"/>
                  <a:pt x="458" y="394"/>
                </a:cubicBezTo>
                <a:cubicBezTo>
                  <a:pt x="458" y="394"/>
                  <a:pt x="458" y="394"/>
                  <a:pt x="458" y="394"/>
                </a:cubicBezTo>
                <a:cubicBezTo>
                  <a:pt x="456" y="394"/>
                  <a:pt x="455" y="394"/>
                  <a:pt x="453" y="394"/>
                </a:cubicBezTo>
                <a:cubicBezTo>
                  <a:pt x="452" y="394"/>
                  <a:pt x="450" y="394"/>
                  <a:pt x="449" y="394"/>
                </a:cubicBezTo>
                <a:cubicBezTo>
                  <a:pt x="449" y="393"/>
                  <a:pt x="449" y="393"/>
                  <a:pt x="448" y="392"/>
                </a:cubicBezTo>
                <a:cubicBezTo>
                  <a:pt x="449" y="391"/>
                  <a:pt x="450" y="390"/>
                  <a:pt x="451" y="390"/>
                </a:cubicBezTo>
                <a:cubicBezTo>
                  <a:pt x="452" y="389"/>
                  <a:pt x="454" y="388"/>
                  <a:pt x="455" y="387"/>
                </a:cubicBezTo>
                <a:cubicBezTo>
                  <a:pt x="455" y="387"/>
                  <a:pt x="455" y="387"/>
                  <a:pt x="455" y="387"/>
                </a:cubicBezTo>
                <a:cubicBezTo>
                  <a:pt x="455" y="387"/>
                  <a:pt x="455" y="387"/>
                  <a:pt x="455" y="387"/>
                </a:cubicBezTo>
                <a:cubicBezTo>
                  <a:pt x="455" y="386"/>
                  <a:pt x="454" y="385"/>
                  <a:pt x="454" y="384"/>
                </a:cubicBezTo>
                <a:cubicBezTo>
                  <a:pt x="454" y="383"/>
                  <a:pt x="454" y="383"/>
                  <a:pt x="454" y="383"/>
                </a:cubicBezTo>
                <a:cubicBezTo>
                  <a:pt x="454" y="383"/>
                  <a:pt x="454" y="383"/>
                  <a:pt x="454" y="383"/>
                </a:cubicBezTo>
                <a:cubicBezTo>
                  <a:pt x="453" y="383"/>
                  <a:pt x="451" y="382"/>
                  <a:pt x="449" y="382"/>
                </a:cubicBezTo>
                <a:cubicBezTo>
                  <a:pt x="448" y="382"/>
                  <a:pt x="447" y="382"/>
                  <a:pt x="446" y="381"/>
                </a:cubicBezTo>
                <a:cubicBezTo>
                  <a:pt x="446" y="381"/>
                  <a:pt x="446" y="380"/>
                  <a:pt x="446" y="380"/>
                </a:cubicBezTo>
                <a:cubicBezTo>
                  <a:pt x="446" y="379"/>
                  <a:pt x="446" y="379"/>
                  <a:pt x="446" y="378"/>
                </a:cubicBezTo>
                <a:cubicBezTo>
                  <a:pt x="447" y="378"/>
                  <a:pt x="448" y="378"/>
                  <a:pt x="449" y="377"/>
                </a:cubicBezTo>
                <a:cubicBezTo>
                  <a:pt x="451" y="377"/>
                  <a:pt x="452" y="376"/>
                  <a:pt x="453" y="376"/>
                </a:cubicBezTo>
                <a:cubicBezTo>
                  <a:pt x="454" y="375"/>
                  <a:pt x="454" y="375"/>
                  <a:pt x="454" y="375"/>
                </a:cubicBezTo>
                <a:cubicBezTo>
                  <a:pt x="454" y="375"/>
                  <a:pt x="454" y="375"/>
                  <a:pt x="454" y="375"/>
                </a:cubicBezTo>
                <a:cubicBezTo>
                  <a:pt x="454" y="374"/>
                  <a:pt x="454" y="373"/>
                  <a:pt x="454" y="372"/>
                </a:cubicBezTo>
                <a:cubicBezTo>
                  <a:pt x="454" y="372"/>
                  <a:pt x="454" y="372"/>
                  <a:pt x="454" y="372"/>
                </a:cubicBezTo>
                <a:cubicBezTo>
                  <a:pt x="454" y="372"/>
                  <a:pt x="454" y="372"/>
                  <a:pt x="454" y="372"/>
                </a:cubicBezTo>
                <a:cubicBezTo>
                  <a:pt x="453" y="371"/>
                  <a:pt x="451" y="370"/>
                  <a:pt x="450" y="369"/>
                </a:cubicBezTo>
                <a:cubicBezTo>
                  <a:pt x="449" y="369"/>
                  <a:pt x="448" y="368"/>
                  <a:pt x="447" y="368"/>
                </a:cubicBezTo>
                <a:cubicBezTo>
                  <a:pt x="447" y="367"/>
                  <a:pt x="447" y="366"/>
                  <a:pt x="447" y="365"/>
                </a:cubicBezTo>
                <a:cubicBezTo>
                  <a:pt x="448" y="365"/>
                  <a:pt x="450" y="365"/>
                  <a:pt x="451" y="365"/>
                </a:cubicBezTo>
                <a:cubicBezTo>
                  <a:pt x="453" y="365"/>
                  <a:pt x="454" y="365"/>
                  <a:pt x="456" y="364"/>
                </a:cubicBezTo>
                <a:cubicBezTo>
                  <a:pt x="456" y="364"/>
                  <a:pt x="456" y="364"/>
                  <a:pt x="456" y="364"/>
                </a:cubicBezTo>
                <a:cubicBezTo>
                  <a:pt x="456" y="364"/>
                  <a:pt x="456" y="364"/>
                  <a:pt x="456" y="364"/>
                </a:cubicBezTo>
                <a:cubicBezTo>
                  <a:pt x="456" y="363"/>
                  <a:pt x="457" y="362"/>
                  <a:pt x="457" y="361"/>
                </a:cubicBezTo>
                <a:cubicBezTo>
                  <a:pt x="457" y="361"/>
                  <a:pt x="457" y="361"/>
                  <a:pt x="457" y="361"/>
                </a:cubicBezTo>
                <a:cubicBezTo>
                  <a:pt x="457" y="361"/>
                  <a:pt x="457" y="361"/>
                  <a:pt x="457" y="361"/>
                </a:cubicBezTo>
                <a:cubicBezTo>
                  <a:pt x="456" y="360"/>
                  <a:pt x="455" y="359"/>
                  <a:pt x="454" y="357"/>
                </a:cubicBezTo>
                <a:cubicBezTo>
                  <a:pt x="453" y="357"/>
                  <a:pt x="452" y="356"/>
                  <a:pt x="451" y="355"/>
                </a:cubicBezTo>
                <a:cubicBezTo>
                  <a:pt x="452" y="354"/>
                  <a:pt x="452" y="353"/>
                  <a:pt x="453" y="353"/>
                </a:cubicBezTo>
                <a:cubicBezTo>
                  <a:pt x="454" y="353"/>
                  <a:pt x="455" y="353"/>
                  <a:pt x="457" y="353"/>
                </a:cubicBezTo>
                <a:cubicBezTo>
                  <a:pt x="458" y="354"/>
                  <a:pt x="460" y="354"/>
                  <a:pt x="461" y="354"/>
                </a:cubicBezTo>
                <a:cubicBezTo>
                  <a:pt x="461" y="354"/>
                  <a:pt x="461" y="354"/>
                  <a:pt x="461" y="354"/>
                </a:cubicBezTo>
                <a:cubicBezTo>
                  <a:pt x="462" y="354"/>
                  <a:pt x="462" y="354"/>
                  <a:pt x="462" y="354"/>
                </a:cubicBezTo>
                <a:cubicBezTo>
                  <a:pt x="462" y="353"/>
                  <a:pt x="463" y="352"/>
                  <a:pt x="464" y="351"/>
                </a:cubicBezTo>
                <a:cubicBezTo>
                  <a:pt x="464" y="351"/>
                  <a:pt x="464" y="351"/>
                  <a:pt x="464" y="351"/>
                </a:cubicBezTo>
                <a:cubicBezTo>
                  <a:pt x="464" y="351"/>
                  <a:pt x="464" y="351"/>
                  <a:pt x="464" y="351"/>
                </a:cubicBezTo>
                <a:cubicBezTo>
                  <a:pt x="463" y="350"/>
                  <a:pt x="462" y="348"/>
                  <a:pt x="462" y="347"/>
                </a:cubicBezTo>
                <a:cubicBezTo>
                  <a:pt x="461" y="346"/>
                  <a:pt x="461" y="345"/>
                  <a:pt x="460" y="344"/>
                </a:cubicBezTo>
                <a:cubicBezTo>
                  <a:pt x="461" y="343"/>
                  <a:pt x="462" y="343"/>
                  <a:pt x="462" y="342"/>
                </a:cubicBezTo>
                <a:cubicBezTo>
                  <a:pt x="463" y="343"/>
                  <a:pt x="464" y="343"/>
                  <a:pt x="466" y="344"/>
                </a:cubicBezTo>
                <a:cubicBezTo>
                  <a:pt x="467" y="344"/>
                  <a:pt x="469" y="345"/>
                  <a:pt x="470" y="346"/>
                </a:cubicBezTo>
                <a:cubicBezTo>
                  <a:pt x="470" y="346"/>
                  <a:pt x="470" y="346"/>
                  <a:pt x="470" y="346"/>
                </a:cubicBezTo>
                <a:cubicBezTo>
                  <a:pt x="470" y="346"/>
                  <a:pt x="470" y="346"/>
                  <a:pt x="470" y="346"/>
                </a:cubicBezTo>
                <a:cubicBezTo>
                  <a:pt x="471" y="345"/>
                  <a:pt x="472" y="344"/>
                  <a:pt x="473" y="344"/>
                </a:cubicBezTo>
                <a:cubicBezTo>
                  <a:pt x="473" y="344"/>
                  <a:pt x="473" y="344"/>
                  <a:pt x="473" y="344"/>
                </a:cubicBezTo>
                <a:cubicBezTo>
                  <a:pt x="473" y="343"/>
                  <a:pt x="473" y="343"/>
                  <a:pt x="473" y="343"/>
                </a:cubicBezTo>
                <a:cubicBezTo>
                  <a:pt x="473" y="342"/>
                  <a:pt x="473" y="341"/>
                  <a:pt x="472" y="339"/>
                </a:cubicBezTo>
                <a:cubicBezTo>
                  <a:pt x="472" y="338"/>
                  <a:pt x="472" y="337"/>
                  <a:pt x="472" y="336"/>
                </a:cubicBezTo>
                <a:cubicBezTo>
                  <a:pt x="473" y="335"/>
                  <a:pt x="474" y="335"/>
                  <a:pt x="475" y="334"/>
                </a:cubicBezTo>
                <a:cubicBezTo>
                  <a:pt x="475" y="335"/>
                  <a:pt x="476" y="336"/>
                  <a:pt x="477" y="337"/>
                </a:cubicBezTo>
                <a:cubicBezTo>
                  <a:pt x="478" y="338"/>
                  <a:pt x="480" y="339"/>
                  <a:pt x="481" y="340"/>
                </a:cubicBezTo>
                <a:cubicBezTo>
                  <a:pt x="481" y="340"/>
                  <a:pt x="481" y="340"/>
                  <a:pt x="481" y="340"/>
                </a:cubicBezTo>
                <a:cubicBezTo>
                  <a:pt x="481" y="340"/>
                  <a:pt x="481" y="340"/>
                  <a:pt x="481" y="340"/>
                </a:cubicBezTo>
                <a:cubicBezTo>
                  <a:pt x="482" y="339"/>
                  <a:pt x="483" y="339"/>
                  <a:pt x="484" y="339"/>
                </a:cubicBezTo>
                <a:cubicBezTo>
                  <a:pt x="485" y="339"/>
                  <a:pt x="485" y="339"/>
                  <a:pt x="485" y="339"/>
                </a:cubicBezTo>
                <a:cubicBezTo>
                  <a:pt x="485" y="338"/>
                  <a:pt x="485" y="338"/>
                  <a:pt x="485" y="338"/>
                </a:cubicBezTo>
                <a:cubicBezTo>
                  <a:pt x="485" y="337"/>
                  <a:pt x="485" y="336"/>
                  <a:pt x="485" y="334"/>
                </a:cubicBezTo>
                <a:cubicBezTo>
                  <a:pt x="485" y="333"/>
                  <a:pt x="485" y="332"/>
                  <a:pt x="486" y="331"/>
                </a:cubicBezTo>
                <a:cubicBezTo>
                  <a:pt x="487" y="331"/>
                  <a:pt x="488" y="330"/>
                  <a:pt x="489" y="330"/>
                </a:cubicBezTo>
                <a:cubicBezTo>
                  <a:pt x="489" y="331"/>
                  <a:pt x="490" y="332"/>
                  <a:pt x="490" y="333"/>
                </a:cubicBezTo>
                <a:cubicBezTo>
                  <a:pt x="491" y="334"/>
                  <a:pt x="492" y="336"/>
                  <a:pt x="493" y="337"/>
                </a:cubicBezTo>
                <a:cubicBezTo>
                  <a:pt x="493" y="337"/>
                  <a:pt x="493" y="337"/>
                  <a:pt x="493" y="337"/>
                </a:cubicBezTo>
                <a:cubicBezTo>
                  <a:pt x="493" y="337"/>
                  <a:pt x="493" y="337"/>
                  <a:pt x="493" y="337"/>
                </a:cubicBezTo>
                <a:cubicBezTo>
                  <a:pt x="494" y="337"/>
                  <a:pt x="496" y="337"/>
                  <a:pt x="497" y="337"/>
                </a:cubicBezTo>
                <a:cubicBezTo>
                  <a:pt x="497" y="337"/>
                  <a:pt x="497" y="337"/>
                  <a:pt x="497" y="337"/>
                </a:cubicBezTo>
                <a:cubicBezTo>
                  <a:pt x="497" y="337"/>
                  <a:pt x="497" y="337"/>
                  <a:pt x="497" y="337"/>
                </a:cubicBezTo>
                <a:cubicBezTo>
                  <a:pt x="498" y="335"/>
                  <a:pt x="498" y="334"/>
                  <a:pt x="499" y="333"/>
                </a:cubicBezTo>
                <a:cubicBezTo>
                  <a:pt x="500" y="332"/>
                  <a:pt x="500" y="330"/>
                  <a:pt x="500" y="330"/>
                </a:cubicBezTo>
                <a:cubicBezTo>
                  <a:pt x="501" y="330"/>
                  <a:pt x="502" y="330"/>
                  <a:pt x="504" y="330"/>
                </a:cubicBezTo>
                <a:cubicBezTo>
                  <a:pt x="504" y="331"/>
                  <a:pt x="504" y="332"/>
                  <a:pt x="504" y="333"/>
                </a:cubicBezTo>
                <a:cubicBezTo>
                  <a:pt x="505" y="334"/>
                  <a:pt x="505" y="336"/>
                  <a:pt x="506" y="337"/>
                </a:cubicBezTo>
                <a:cubicBezTo>
                  <a:pt x="506" y="337"/>
                  <a:pt x="506" y="337"/>
                  <a:pt x="506" y="337"/>
                </a:cubicBezTo>
                <a:cubicBezTo>
                  <a:pt x="506" y="337"/>
                  <a:pt x="506" y="337"/>
                  <a:pt x="506" y="337"/>
                </a:cubicBezTo>
                <a:cubicBezTo>
                  <a:pt x="507" y="338"/>
                  <a:pt x="508" y="338"/>
                  <a:pt x="509" y="338"/>
                </a:cubicBezTo>
                <a:cubicBezTo>
                  <a:pt x="510" y="338"/>
                  <a:pt x="510" y="338"/>
                  <a:pt x="510" y="338"/>
                </a:cubicBezTo>
                <a:cubicBezTo>
                  <a:pt x="510" y="338"/>
                  <a:pt x="510" y="338"/>
                  <a:pt x="510" y="338"/>
                </a:cubicBezTo>
                <a:cubicBezTo>
                  <a:pt x="511" y="337"/>
                  <a:pt x="512" y="336"/>
                  <a:pt x="513" y="335"/>
                </a:cubicBezTo>
                <a:cubicBezTo>
                  <a:pt x="514" y="334"/>
                  <a:pt x="514" y="333"/>
                  <a:pt x="515" y="332"/>
                </a:cubicBezTo>
                <a:cubicBezTo>
                  <a:pt x="516" y="332"/>
                  <a:pt x="517" y="333"/>
                  <a:pt x="518" y="333"/>
                </a:cubicBezTo>
                <a:cubicBezTo>
                  <a:pt x="518" y="334"/>
                  <a:pt x="518" y="335"/>
                  <a:pt x="518" y="336"/>
                </a:cubicBezTo>
                <a:cubicBezTo>
                  <a:pt x="518" y="338"/>
                  <a:pt x="517" y="340"/>
                  <a:pt x="518" y="341"/>
                </a:cubicBezTo>
                <a:cubicBezTo>
                  <a:pt x="518" y="341"/>
                  <a:pt x="518" y="341"/>
                  <a:pt x="518" y="341"/>
                </a:cubicBezTo>
                <a:cubicBezTo>
                  <a:pt x="518" y="341"/>
                  <a:pt x="518" y="341"/>
                  <a:pt x="518" y="341"/>
                </a:cubicBezTo>
                <a:cubicBezTo>
                  <a:pt x="519" y="342"/>
                  <a:pt x="520" y="342"/>
                  <a:pt x="521" y="343"/>
                </a:cubicBezTo>
                <a:cubicBezTo>
                  <a:pt x="521" y="343"/>
                  <a:pt x="521" y="343"/>
                  <a:pt x="521" y="343"/>
                </a:cubicBezTo>
                <a:cubicBezTo>
                  <a:pt x="521" y="343"/>
                  <a:pt x="521" y="343"/>
                  <a:pt x="521" y="343"/>
                </a:cubicBezTo>
                <a:cubicBezTo>
                  <a:pt x="522" y="342"/>
                  <a:pt x="524" y="341"/>
                  <a:pt x="525" y="340"/>
                </a:cubicBezTo>
                <a:cubicBezTo>
                  <a:pt x="526" y="340"/>
                  <a:pt x="527" y="339"/>
                  <a:pt x="528" y="338"/>
                </a:cubicBezTo>
                <a:cubicBezTo>
                  <a:pt x="529" y="339"/>
                  <a:pt x="530" y="339"/>
                  <a:pt x="531" y="340"/>
                </a:cubicBezTo>
                <a:cubicBezTo>
                  <a:pt x="530" y="341"/>
                  <a:pt x="530" y="342"/>
                  <a:pt x="529" y="343"/>
                </a:cubicBezTo>
                <a:cubicBezTo>
                  <a:pt x="529" y="345"/>
                  <a:pt x="528" y="346"/>
                  <a:pt x="528" y="347"/>
                </a:cubicBezTo>
                <a:cubicBezTo>
                  <a:pt x="528" y="347"/>
                  <a:pt x="528" y="347"/>
                  <a:pt x="528" y="347"/>
                </a:cubicBezTo>
                <a:cubicBezTo>
                  <a:pt x="528" y="348"/>
                  <a:pt x="528" y="348"/>
                  <a:pt x="528" y="348"/>
                </a:cubicBezTo>
                <a:cubicBezTo>
                  <a:pt x="529" y="348"/>
                  <a:pt x="530" y="349"/>
                  <a:pt x="531" y="350"/>
                </a:cubicBezTo>
                <a:cubicBezTo>
                  <a:pt x="531" y="350"/>
                  <a:pt x="531" y="350"/>
                  <a:pt x="531" y="350"/>
                </a:cubicBezTo>
                <a:cubicBezTo>
                  <a:pt x="531" y="350"/>
                  <a:pt x="531" y="350"/>
                  <a:pt x="531" y="350"/>
                </a:cubicBezTo>
                <a:cubicBezTo>
                  <a:pt x="532" y="350"/>
                  <a:pt x="534" y="349"/>
                  <a:pt x="535" y="349"/>
                </a:cubicBezTo>
                <a:cubicBezTo>
                  <a:pt x="537" y="348"/>
                  <a:pt x="538" y="348"/>
                  <a:pt x="539" y="348"/>
                </a:cubicBezTo>
                <a:cubicBezTo>
                  <a:pt x="540" y="348"/>
                  <a:pt x="540" y="349"/>
                  <a:pt x="541" y="350"/>
                </a:cubicBezTo>
                <a:cubicBezTo>
                  <a:pt x="540" y="351"/>
                  <a:pt x="539" y="352"/>
                  <a:pt x="539" y="353"/>
                </a:cubicBezTo>
                <a:cubicBezTo>
                  <a:pt x="538" y="354"/>
                  <a:pt x="537" y="355"/>
                  <a:pt x="536" y="356"/>
                </a:cubicBezTo>
                <a:cubicBezTo>
                  <a:pt x="536" y="356"/>
                  <a:pt x="536" y="356"/>
                  <a:pt x="536" y="356"/>
                </a:cubicBezTo>
                <a:cubicBezTo>
                  <a:pt x="536" y="357"/>
                  <a:pt x="536" y="357"/>
                  <a:pt x="536" y="357"/>
                </a:cubicBezTo>
                <a:cubicBezTo>
                  <a:pt x="537" y="357"/>
                  <a:pt x="537" y="358"/>
                  <a:pt x="538" y="359"/>
                </a:cubicBezTo>
                <a:cubicBezTo>
                  <a:pt x="538" y="360"/>
                  <a:pt x="538" y="360"/>
                  <a:pt x="538" y="360"/>
                </a:cubicBezTo>
                <a:cubicBezTo>
                  <a:pt x="538" y="360"/>
                  <a:pt x="538" y="360"/>
                  <a:pt x="538" y="360"/>
                </a:cubicBezTo>
                <a:cubicBezTo>
                  <a:pt x="539" y="360"/>
                  <a:pt x="541" y="360"/>
                  <a:pt x="543" y="359"/>
                </a:cubicBezTo>
                <a:cubicBezTo>
                  <a:pt x="544" y="359"/>
                  <a:pt x="545" y="359"/>
                  <a:pt x="546" y="359"/>
                </a:cubicBezTo>
                <a:cubicBezTo>
                  <a:pt x="547" y="360"/>
                  <a:pt x="547" y="361"/>
                  <a:pt x="547" y="362"/>
                </a:cubicBezTo>
                <a:cubicBezTo>
                  <a:pt x="547" y="363"/>
                  <a:pt x="546" y="363"/>
                  <a:pt x="545" y="364"/>
                </a:cubicBezTo>
                <a:cubicBezTo>
                  <a:pt x="543" y="365"/>
                  <a:pt x="542" y="366"/>
                  <a:pt x="541" y="367"/>
                </a:cubicBezTo>
                <a:cubicBezTo>
                  <a:pt x="541" y="367"/>
                  <a:pt x="541" y="367"/>
                  <a:pt x="541" y="367"/>
                </a:cubicBezTo>
                <a:cubicBezTo>
                  <a:pt x="541" y="367"/>
                  <a:pt x="541" y="367"/>
                  <a:pt x="541" y="367"/>
                </a:cubicBezTo>
                <a:cubicBezTo>
                  <a:pt x="541" y="368"/>
                  <a:pt x="541" y="369"/>
                  <a:pt x="541" y="370"/>
                </a:cubicBezTo>
                <a:cubicBezTo>
                  <a:pt x="542" y="370"/>
                  <a:pt x="542" y="370"/>
                  <a:pt x="542" y="370"/>
                </a:cubicBezTo>
                <a:cubicBezTo>
                  <a:pt x="542" y="370"/>
                  <a:pt x="542" y="370"/>
                  <a:pt x="542" y="370"/>
                </a:cubicBezTo>
                <a:cubicBezTo>
                  <a:pt x="543" y="371"/>
                  <a:pt x="545" y="371"/>
                  <a:pt x="546" y="372"/>
                </a:cubicBezTo>
                <a:cubicBezTo>
                  <a:pt x="547" y="372"/>
                  <a:pt x="549" y="372"/>
                  <a:pt x="550" y="372"/>
                </a:cubicBezTo>
                <a:close/>
                <a:moveTo>
                  <a:pt x="452" y="247"/>
                </a:moveTo>
                <a:cubicBezTo>
                  <a:pt x="494" y="225"/>
                  <a:pt x="494" y="225"/>
                  <a:pt x="494" y="225"/>
                </a:cubicBezTo>
                <a:cubicBezTo>
                  <a:pt x="494" y="224"/>
                  <a:pt x="494" y="224"/>
                  <a:pt x="494" y="224"/>
                </a:cubicBezTo>
                <a:cubicBezTo>
                  <a:pt x="494" y="222"/>
                  <a:pt x="494" y="220"/>
                  <a:pt x="494" y="218"/>
                </a:cubicBezTo>
                <a:cubicBezTo>
                  <a:pt x="494" y="216"/>
                  <a:pt x="494" y="214"/>
                  <a:pt x="494" y="212"/>
                </a:cubicBezTo>
                <a:cubicBezTo>
                  <a:pt x="494" y="212"/>
                  <a:pt x="494" y="212"/>
                  <a:pt x="494" y="212"/>
                </a:cubicBezTo>
                <a:cubicBezTo>
                  <a:pt x="452" y="190"/>
                  <a:pt x="452" y="190"/>
                  <a:pt x="452" y="190"/>
                </a:cubicBezTo>
                <a:cubicBezTo>
                  <a:pt x="452" y="191"/>
                  <a:pt x="452" y="191"/>
                  <a:pt x="452" y="191"/>
                </a:cubicBezTo>
                <a:cubicBezTo>
                  <a:pt x="448" y="199"/>
                  <a:pt x="446" y="209"/>
                  <a:pt x="446" y="218"/>
                </a:cubicBezTo>
                <a:cubicBezTo>
                  <a:pt x="446" y="228"/>
                  <a:pt x="448" y="237"/>
                  <a:pt x="452" y="246"/>
                </a:cubicBezTo>
                <a:lnTo>
                  <a:pt x="452" y="247"/>
                </a:lnTo>
                <a:close/>
                <a:moveTo>
                  <a:pt x="448" y="65"/>
                </a:moveTo>
                <a:cubicBezTo>
                  <a:pt x="468" y="54"/>
                  <a:pt x="468" y="54"/>
                  <a:pt x="468" y="54"/>
                </a:cubicBezTo>
                <a:cubicBezTo>
                  <a:pt x="468" y="54"/>
                  <a:pt x="468" y="54"/>
                  <a:pt x="468" y="54"/>
                </a:cubicBezTo>
                <a:cubicBezTo>
                  <a:pt x="468" y="53"/>
                  <a:pt x="468" y="52"/>
                  <a:pt x="468" y="51"/>
                </a:cubicBezTo>
                <a:cubicBezTo>
                  <a:pt x="468" y="50"/>
                  <a:pt x="468" y="49"/>
                  <a:pt x="468" y="48"/>
                </a:cubicBezTo>
                <a:cubicBezTo>
                  <a:pt x="468" y="48"/>
                  <a:pt x="468" y="48"/>
                  <a:pt x="468" y="48"/>
                </a:cubicBezTo>
                <a:cubicBezTo>
                  <a:pt x="448" y="38"/>
                  <a:pt x="448" y="38"/>
                  <a:pt x="448" y="38"/>
                </a:cubicBezTo>
                <a:cubicBezTo>
                  <a:pt x="447" y="38"/>
                  <a:pt x="447" y="38"/>
                  <a:pt x="447" y="38"/>
                </a:cubicBezTo>
                <a:cubicBezTo>
                  <a:pt x="445" y="42"/>
                  <a:pt x="444" y="47"/>
                  <a:pt x="444" y="51"/>
                </a:cubicBezTo>
                <a:cubicBezTo>
                  <a:pt x="444" y="56"/>
                  <a:pt x="445" y="60"/>
                  <a:pt x="447" y="65"/>
                </a:cubicBezTo>
                <a:lnTo>
                  <a:pt x="448" y="65"/>
                </a:lnTo>
                <a:close/>
                <a:moveTo>
                  <a:pt x="456" y="516"/>
                </a:moveTo>
                <a:cubicBezTo>
                  <a:pt x="457" y="517"/>
                  <a:pt x="457" y="517"/>
                  <a:pt x="457" y="517"/>
                </a:cubicBezTo>
                <a:cubicBezTo>
                  <a:pt x="458" y="516"/>
                  <a:pt x="458" y="516"/>
                  <a:pt x="458" y="516"/>
                </a:cubicBezTo>
                <a:cubicBezTo>
                  <a:pt x="460" y="513"/>
                  <a:pt x="462" y="511"/>
                  <a:pt x="466" y="509"/>
                </a:cubicBezTo>
                <a:cubicBezTo>
                  <a:pt x="466" y="509"/>
                  <a:pt x="466" y="509"/>
                  <a:pt x="466" y="509"/>
                </a:cubicBezTo>
                <a:cubicBezTo>
                  <a:pt x="466" y="508"/>
                  <a:pt x="466" y="508"/>
                  <a:pt x="466" y="508"/>
                </a:cubicBezTo>
                <a:cubicBezTo>
                  <a:pt x="465" y="495"/>
                  <a:pt x="469" y="476"/>
                  <a:pt x="476" y="466"/>
                </a:cubicBezTo>
                <a:cubicBezTo>
                  <a:pt x="476" y="464"/>
                  <a:pt x="476" y="464"/>
                  <a:pt x="476" y="464"/>
                </a:cubicBezTo>
                <a:cubicBezTo>
                  <a:pt x="475" y="464"/>
                  <a:pt x="475" y="464"/>
                  <a:pt x="475" y="464"/>
                </a:cubicBezTo>
                <a:cubicBezTo>
                  <a:pt x="474" y="465"/>
                  <a:pt x="473" y="465"/>
                  <a:pt x="472" y="465"/>
                </a:cubicBezTo>
                <a:cubicBezTo>
                  <a:pt x="463" y="465"/>
                  <a:pt x="453" y="468"/>
                  <a:pt x="445" y="472"/>
                </a:cubicBezTo>
                <a:cubicBezTo>
                  <a:pt x="444" y="472"/>
                  <a:pt x="444" y="472"/>
                  <a:pt x="444" y="472"/>
                </a:cubicBezTo>
                <a:cubicBezTo>
                  <a:pt x="444" y="473"/>
                  <a:pt x="444" y="473"/>
                  <a:pt x="444" y="473"/>
                </a:cubicBezTo>
                <a:cubicBezTo>
                  <a:pt x="441" y="483"/>
                  <a:pt x="444" y="502"/>
                  <a:pt x="456" y="516"/>
                </a:cubicBezTo>
                <a:close/>
                <a:moveTo>
                  <a:pt x="541" y="1052"/>
                </a:moveTo>
                <a:cubicBezTo>
                  <a:pt x="541" y="1053"/>
                  <a:pt x="541" y="1053"/>
                  <a:pt x="541" y="1054"/>
                </a:cubicBezTo>
                <a:cubicBezTo>
                  <a:pt x="541" y="1054"/>
                  <a:pt x="541" y="1054"/>
                  <a:pt x="541" y="1055"/>
                </a:cubicBezTo>
                <a:cubicBezTo>
                  <a:pt x="541" y="1055"/>
                  <a:pt x="541" y="1055"/>
                  <a:pt x="541" y="1055"/>
                </a:cubicBezTo>
                <a:cubicBezTo>
                  <a:pt x="540" y="1055"/>
                  <a:pt x="539" y="1055"/>
                  <a:pt x="538" y="1056"/>
                </a:cubicBezTo>
                <a:cubicBezTo>
                  <a:pt x="538" y="1056"/>
                  <a:pt x="537" y="1056"/>
                  <a:pt x="536" y="1056"/>
                </a:cubicBezTo>
                <a:cubicBezTo>
                  <a:pt x="536" y="1056"/>
                  <a:pt x="536" y="1056"/>
                  <a:pt x="536" y="1056"/>
                </a:cubicBezTo>
                <a:cubicBezTo>
                  <a:pt x="536" y="1057"/>
                  <a:pt x="536" y="1057"/>
                  <a:pt x="536" y="1057"/>
                </a:cubicBezTo>
                <a:cubicBezTo>
                  <a:pt x="536" y="1058"/>
                  <a:pt x="535" y="1059"/>
                  <a:pt x="535" y="1060"/>
                </a:cubicBezTo>
                <a:cubicBezTo>
                  <a:pt x="535" y="1061"/>
                  <a:pt x="535" y="1061"/>
                  <a:pt x="535" y="1061"/>
                </a:cubicBezTo>
                <a:cubicBezTo>
                  <a:pt x="535" y="1061"/>
                  <a:pt x="535" y="1061"/>
                  <a:pt x="535" y="1061"/>
                </a:cubicBezTo>
                <a:cubicBezTo>
                  <a:pt x="536" y="1061"/>
                  <a:pt x="537" y="1062"/>
                  <a:pt x="538" y="1062"/>
                </a:cubicBezTo>
                <a:cubicBezTo>
                  <a:pt x="538" y="1062"/>
                  <a:pt x="539" y="1063"/>
                  <a:pt x="540" y="1063"/>
                </a:cubicBezTo>
                <a:cubicBezTo>
                  <a:pt x="540" y="1064"/>
                  <a:pt x="539" y="1065"/>
                  <a:pt x="539" y="1066"/>
                </a:cubicBezTo>
                <a:cubicBezTo>
                  <a:pt x="538" y="1066"/>
                  <a:pt x="537" y="1066"/>
                  <a:pt x="537" y="1066"/>
                </a:cubicBezTo>
                <a:cubicBezTo>
                  <a:pt x="536" y="1066"/>
                  <a:pt x="535" y="1066"/>
                  <a:pt x="534" y="1066"/>
                </a:cubicBezTo>
                <a:cubicBezTo>
                  <a:pt x="534" y="1066"/>
                  <a:pt x="534" y="1066"/>
                  <a:pt x="534" y="1066"/>
                </a:cubicBezTo>
                <a:cubicBezTo>
                  <a:pt x="534" y="1066"/>
                  <a:pt x="534" y="1066"/>
                  <a:pt x="534" y="1066"/>
                </a:cubicBezTo>
                <a:cubicBezTo>
                  <a:pt x="533" y="1067"/>
                  <a:pt x="533" y="1069"/>
                  <a:pt x="532" y="1070"/>
                </a:cubicBezTo>
                <a:cubicBezTo>
                  <a:pt x="532" y="1070"/>
                  <a:pt x="532" y="1070"/>
                  <a:pt x="532" y="1070"/>
                </a:cubicBezTo>
                <a:cubicBezTo>
                  <a:pt x="532" y="1070"/>
                  <a:pt x="532" y="1070"/>
                  <a:pt x="532" y="1070"/>
                </a:cubicBezTo>
                <a:cubicBezTo>
                  <a:pt x="533" y="1071"/>
                  <a:pt x="534" y="1071"/>
                  <a:pt x="534" y="1072"/>
                </a:cubicBezTo>
                <a:cubicBezTo>
                  <a:pt x="535" y="1072"/>
                  <a:pt x="536" y="1073"/>
                  <a:pt x="536" y="1073"/>
                </a:cubicBezTo>
                <a:cubicBezTo>
                  <a:pt x="536" y="1074"/>
                  <a:pt x="535" y="1075"/>
                  <a:pt x="535" y="1076"/>
                </a:cubicBezTo>
                <a:cubicBezTo>
                  <a:pt x="534" y="1076"/>
                  <a:pt x="533" y="1075"/>
                  <a:pt x="532" y="1075"/>
                </a:cubicBezTo>
                <a:cubicBezTo>
                  <a:pt x="532" y="1075"/>
                  <a:pt x="531" y="1075"/>
                  <a:pt x="530" y="1075"/>
                </a:cubicBezTo>
                <a:cubicBezTo>
                  <a:pt x="530" y="1075"/>
                  <a:pt x="530" y="1075"/>
                  <a:pt x="530" y="1075"/>
                </a:cubicBezTo>
                <a:cubicBezTo>
                  <a:pt x="529" y="1075"/>
                  <a:pt x="529" y="1075"/>
                  <a:pt x="529" y="1075"/>
                </a:cubicBezTo>
                <a:cubicBezTo>
                  <a:pt x="529" y="1076"/>
                  <a:pt x="528" y="1077"/>
                  <a:pt x="527" y="1078"/>
                </a:cubicBezTo>
                <a:cubicBezTo>
                  <a:pt x="527" y="1079"/>
                  <a:pt x="527" y="1079"/>
                  <a:pt x="527" y="1079"/>
                </a:cubicBezTo>
                <a:cubicBezTo>
                  <a:pt x="527" y="1079"/>
                  <a:pt x="527" y="1079"/>
                  <a:pt x="527" y="1079"/>
                </a:cubicBezTo>
                <a:cubicBezTo>
                  <a:pt x="528" y="1079"/>
                  <a:pt x="528" y="1080"/>
                  <a:pt x="529" y="1081"/>
                </a:cubicBezTo>
                <a:cubicBezTo>
                  <a:pt x="529" y="1081"/>
                  <a:pt x="530" y="1082"/>
                  <a:pt x="530" y="1083"/>
                </a:cubicBezTo>
                <a:cubicBezTo>
                  <a:pt x="530" y="1083"/>
                  <a:pt x="529" y="1084"/>
                  <a:pt x="528" y="1085"/>
                </a:cubicBezTo>
                <a:cubicBezTo>
                  <a:pt x="528" y="1084"/>
                  <a:pt x="527" y="1084"/>
                  <a:pt x="526" y="1084"/>
                </a:cubicBezTo>
                <a:cubicBezTo>
                  <a:pt x="525" y="1084"/>
                  <a:pt x="524" y="1083"/>
                  <a:pt x="524" y="1083"/>
                </a:cubicBezTo>
                <a:cubicBezTo>
                  <a:pt x="523" y="1083"/>
                  <a:pt x="523" y="1083"/>
                  <a:pt x="523" y="1083"/>
                </a:cubicBezTo>
                <a:cubicBezTo>
                  <a:pt x="523" y="1083"/>
                  <a:pt x="523" y="1083"/>
                  <a:pt x="523" y="1083"/>
                </a:cubicBezTo>
                <a:cubicBezTo>
                  <a:pt x="522" y="1084"/>
                  <a:pt x="521" y="1085"/>
                  <a:pt x="520" y="1086"/>
                </a:cubicBezTo>
                <a:cubicBezTo>
                  <a:pt x="520" y="1086"/>
                  <a:pt x="520" y="1086"/>
                  <a:pt x="520" y="1086"/>
                </a:cubicBezTo>
                <a:cubicBezTo>
                  <a:pt x="520" y="1086"/>
                  <a:pt x="520" y="1086"/>
                  <a:pt x="520" y="1086"/>
                </a:cubicBezTo>
                <a:cubicBezTo>
                  <a:pt x="520" y="1087"/>
                  <a:pt x="521" y="1088"/>
                  <a:pt x="521" y="1088"/>
                </a:cubicBezTo>
                <a:cubicBezTo>
                  <a:pt x="521" y="1089"/>
                  <a:pt x="522" y="1090"/>
                  <a:pt x="522" y="1090"/>
                </a:cubicBezTo>
                <a:cubicBezTo>
                  <a:pt x="521" y="1091"/>
                  <a:pt x="520" y="1092"/>
                  <a:pt x="520" y="1092"/>
                </a:cubicBezTo>
                <a:cubicBezTo>
                  <a:pt x="519" y="1092"/>
                  <a:pt x="518" y="1091"/>
                  <a:pt x="518" y="1091"/>
                </a:cubicBezTo>
                <a:cubicBezTo>
                  <a:pt x="517" y="1090"/>
                  <a:pt x="516" y="1090"/>
                  <a:pt x="515" y="1089"/>
                </a:cubicBezTo>
                <a:cubicBezTo>
                  <a:pt x="515" y="1089"/>
                  <a:pt x="515" y="1089"/>
                  <a:pt x="515" y="1089"/>
                </a:cubicBezTo>
                <a:cubicBezTo>
                  <a:pt x="515" y="1090"/>
                  <a:pt x="515" y="1090"/>
                  <a:pt x="515" y="1090"/>
                </a:cubicBezTo>
                <a:cubicBezTo>
                  <a:pt x="514" y="1090"/>
                  <a:pt x="513" y="1091"/>
                  <a:pt x="512" y="1091"/>
                </a:cubicBezTo>
                <a:cubicBezTo>
                  <a:pt x="511" y="1092"/>
                  <a:pt x="511" y="1092"/>
                  <a:pt x="511" y="1092"/>
                </a:cubicBezTo>
                <a:cubicBezTo>
                  <a:pt x="511" y="1092"/>
                  <a:pt x="511" y="1092"/>
                  <a:pt x="511" y="1092"/>
                </a:cubicBezTo>
                <a:cubicBezTo>
                  <a:pt x="511" y="1093"/>
                  <a:pt x="512" y="1093"/>
                  <a:pt x="512" y="1094"/>
                </a:cubicBezTo>
                <a:cubicBezTo>
                  <a:pt x="512" y="1095"/>
                  <a:pt x="512" y="1096"/>
                  <a:pt x="512" y="1096"/>
                </a:cubicBezTo>
                <a:cubicBezTo>
                  <a:pt x="511" y="1097"/>
                  <a:pt x="510" y="1097"/>
                  <a:pt x="510" y="1098"/>
                </a:cubicBezTo>
                <a:cubicBezTo>
                  <a:pt x="509" y="1097"/>
                  <a:pt x="508" y="1096"/>
                  <a:pt x="508" y="1096"/>
                </a:cubicBezTo>
                <a:cubicBezTo>
                  <a:pt x="507" y="1095"/>
                  <a:pt x="507" y="1095"/>
                  <a:pt x="506" y="1094"/>
                </a:cubicBezTo>
                <a:cubicBezTo>
                  <a:pt x="506" y="1094"/>
                  <a:pt x="506" y="1094"/>
                  <a:pt x="506" y="1094"/>
                </a:cubicBezTo>
                <a:cubicBezTo>
                  <a:pt x="506" y="1094"/>
                  <a:pt x="506" y="1094"/>
                  <a:pt x="506" y="1094"/>
                </a:cubicBezTo>
                <a:cubicBezTo>
                  <a:pt x="504" y="1095"/>
                  <a:pt x="503" y="1095"/>
                  <a:pt x="502" y="1095"/>
                </a:cubicBezTo>
                <a:cubicBezTo>
                  <a:pt x="501" y="1095"/>
                  <a:pt x="501" y="1095"/>
                  <a:pt x="501" y="1095"/>
                </a:cubicBezTo>
                <a:cubicBezTo>
                  <a:pt x="501" y="1096"/>
                  <a:pt x="501" y="1096"/>
                  <a:pt x="501" y="1096"/>
                </a:cubicBezTo>
                <a:cubicBezTo>
                  <a:pt x="501" y="1096"/>
                  <a:pt x="501" y="1097"/>
                  <a:pt x="501" y="1098"/>
                </a:cubicBezTo>
                <a:cubicBezTo>
                  <a:pt x="501" y="1099"/>
                  <a:pt x="501" y="1100"/>
                  <a:pt x="501" y="1100"/>
                </a:cubicBezTo>
                <a:cubicBezTo>
                  <a:pt x="500" y="1100"/>
                  <a:pt x="499" y="1101"/>
                  <a:pt x="498" y="1101"/>
                </a:cubicBezTo>
                <a:cubicBezTo>
                  <a:pt x="498" y="1100"/>
                  <a:pt x="497" y="1100"/>
                  <a:pt x="497" y="1099"/>
                </a:cubicBezTo>
                <a:cubicBezTo>
                  <a:pt x="497" y="1098"/>
                  <a:pt x="496" y="1097"/>
                  <a:pt x="496" y="1097"/>
                </a:cubicBezTo>
                <a:cubicBezTo>
                  <a:pt x="495" y="1097"/>
                  <a:pt x="495" y="1097"/>
                  <a:pt x="495" y="1097"/>
                </a:cubicBezTo>
                <a:cubicBezTo>
                  <a:pt x="495" y="1097"/>
                  <a:pt x="495" y="1097"/>
                  <a:pt x="495" y="1097"/>
                </a:cubicBezTo>
                <a:cubicBezTo>
                  <a:pt x="494" y="1097"/>
                  <a:pt x="493" y="1097"/>
                  <a:pt x="491" y="1097"/>
                </a:cubicBezTo>
                <a:cubicBezTo>
                  <a:pt x="491" y="1097"/>
                  <a:pt x="491" y="1097"/>
                  <a:pt x="491" y="1097"/>
                </a:cubicBezTo>
                <a:cubicBezTo>
                  <a:pt x="491" y="1097"/>
                  <a:pt x="491" y="1097"/>
                  <a:pt x="491" y="1097"/>
                </a:cubicBezTo>
                <a:cubicBezTo>
                  <a:pt x="490" y="1098"/>
                  <a:pt x="490" y="1099"/>
                  <a:pt x="490" y="1100"/>
                </a:cubicBezTo>
                <a:cubicBezTo>
                  <a:pt x="490" y="1100"/>
                  <a:pt x="489" y="1101"/>
                  <a:pt x="489" y="1102"/>
                </a:cubicBezTo>
                <a:cubicBezTo>
                  <a:pt x="489" y="1102"/>
                  <a:pt x="489" y="1102"/>
                  <a:pt x="489" y="1102"/>
                </a:cubicBezTo>
                <a:cubicBezTo>
                  <a:pt x="488" y="1102"/>
                  <a:pt x="487" y="1102"/>
                  <a:pt x="486" y="1102"/>
                </a:cubicBezTo>
                <a:cubicBezTo>
                  <a:pt x="486" y="1102"/>
                  <a:pt x="486" y="1102"/>
                  <a:pt x="486" y="1102"/>
                </a:cubicBezTo>
                <a:cubicBezTo>
                  <a:pt x="486" y="1101"/>
                  <a:pt x="486" y="1100"/>
                  <a:pt x="486" y="1100"/>
                </a:cubicBezTo>
                <a:cubicBezTo>
                  <a:pt x="485" y="1099"/>
                  <a:pt x="485" y="1098"/>
                  <a:pt x="485" y="1097"/>
                </a:cubicBezTo>
                <a:cubicBezTo>
                  <a:pt x="485" y="1097"/>
                  <a:pt x="485" y="1097"/>
                  <a:pt x="485" y="1097"/>
                </a:cubicBezTo>
                <a:cubicBezTo>
                  <a:pt x="484" y="1097"/>
                  <a:pt x="484" y="1097"/>
                  <a:pt x="484" y="1097"/>
                </a:cubicBezTo>
                <a:cubicBezTo>
                  <a:pt x="483" y="1097"/>
                  <a:pt x="482" y="1097"/>
                  <a:pt x="480" y="1097"/>
                </a:cubicBezTo>
                <a:cubicBezTo>
                  <a:pt x="480" y="1097"/>
                  <a:pt x="480" y="1097"/>
                  <a:pt x="480" y="1097"/>
                </a:cubicBezTo>
                <a:cubicBezTo>
                  <a:pt x="480" y="1097"/>
                  <a:pt x="480" y="1097"/>
                  <a:pt x="480" y="1097"/>
                </a:cubicBezTo>
                <a:cubicBezTo>
                  <a:pt x="479" y="1097"/>
                  <a:pt x="479" y="1098"/>
                  <a:pt x="479" y="1099"/>
                </a:cubicBezTo>
                <a:cubicBezTo>
                  <a:pt x="478" y="1100"/>
                  <a:pt x="478" y="1100"/>
                  <a:pt x="477" y="1101"/>
                </a:cubicBezTo>
                <a:cubicBezTo>
                  <a:pt x="476" y="1101"/>
                  <a:pt x="475" y="1100"/>
                  <a:pt x="475" y="1100"/>
                </a:cubicBezTo>
                <a:cubicBezTo>
                  <a:pt x="475" y="1100"/>
                  <a:pt x="474" y="1099"/>
                  <a:pt x="474" y="1098"/>
                </a:cubicBezTo>
                <a:cubicBezTo>
                  <a:pt x="474" y="1097"/>
                  <a:pt x="474" y="1096"/>
                  <a:pt x="474" y="1096"/>
                </a:cubicBezTo>
                <a:cubicBezTo>
                  <a:pt x="474" y="1095"/>
                  <a:pt x="474" y="1095"/>
                  <a:pt x="474" y="1095"/>
                </a:cubicBezTo>
                <a:cubicBezTo>
                  <a:pt x="474" y="1095"/>
                  <a:pt x="474" y="1095"/>
                  <a:pt x="474" y="1095"/>
                </a:cubicBezTo>
                <a:cubicBezTo>
                  <a:pt x="473" y="1095"/>
                  <a:pt x="471" y="1095"/>
                  <a:pt x="470" y="1094"/>
                </a:cubicBezTo>
                <a:cubicBezTo>
                  <a:pt x="470" y="1094"/>
                  <a:pt x="470" y="1094"/>
                  <a:pt x="470" y="1094"/>
                </a:cubicBezTo>
                <a:cubicBezTo>
                  <a:pt x="470" y="1094"/>
                  <a:pt x="470" y="1094"/>
                  <a:pt x="470" y="1094"/>
                </a:cubicBezTo>
                <a:cubicBezTo>
                  <a:pt x="469" y="1095"/>
                  <a:pt x="468" y="1095"/>
                  <a:pt x="468" y="1096"/>
                </a:cubicBezTo>
                <a:cubicBezTo>
                  <a:pt x="467" y="1096"/>
                  <a:pt x="467" y="1097"/>
                  <a:pt x="466" y="1098"/>
                </a:cubicBezTo>
                <a:cubicBezTo>
                  <a:pt x="465" y="1097"/>
                  <a:pt x="464" y="1097"/>
                  <a:pt x="464" y="1096"/>
                </a:cubicBezTo>
                <a:cubicBezTo>
                  <a:pt x="464" y="1096"/>
                  <a:pt x="464" y="1095"/>
                  <a:pt x="464" y="1094"/>
                </a:cubicBezTo>
                <a:cubicBezTo>
                  <a:pt x="464" y="1093"/>
                  <a:pt x="464" y="1093"/>
                  <a:pt x="464" y="1092"/>
                </a:cubicBezTo>
                <a:cubicBezTo>
                  <a:pt x="464" y="1092"/>
                  <a:pt x="464" y="1092"/>
                  <a:pt x="464" y="1092"/>
                </a:cubicBezTo>
                <a:cubicBezTo>
                  <a:pt x="464" y="1091"/>
                  <a:pt x="464" y="1091"/>
                  <a:pt x="464" y="1091"/>
                </a:cubicBezTo>
                <a:cubicBezTo>
                  <a:pt x="463" y="1091"/>
                  <a:pt x="462" y="1090"/>
                  <a:pt x="461" y="1090"/>
                </a:cubicBezTo>
                <a:cubicBezTo>
                  <a:pt x="460" y="1089"/>
                  <a:pt x="460" y="1089"/>
                  <a:pt x="460" y="1089"/>
                </a:cubicBezTo>
                <a:cubicBezTo>
                  <a:pt x="460" y="1089"/>
                  <a:pt x="460" y="1089"/>
                  <a:pt x="460" y="1089"/>
                </a:cubicBezTo>
                <a:cubicBezTo>
                  <a:pt x="459" y="1090"/>
                  <a:pt x="459" y="1090"/>
                  <a:pt x="458" y="1091"/>
                </a:cubicBezTo>
                <a:cubicBezTo>
                  <a:pt x="457" y="1091"/>
                  <a:pt x="456" y="1092"/>
                  <a:pt x="456" y="1092"/>
                </a:cubicBezTo>
                <a:cubicBezTo>
                  <a:pt x="455" y="1092"/>
                  <a:pt x="454" y="1091"/>
                  <a:pt x="454" y="1090"/>
                </a:cubicBezTo>
                <a:cubicBezTo>
                  <a:pt x="454" y="1090"/>
                  <a:pt x="454" y="1089"/>
                  <a:pt x="455" y="1088"/>
                </a:cubicBezTo>
                <a:cubicBezTo>
                  <a:pt x="455" y="1088"/>
                  <a:pt x="455" y="1087"/>
                  <a:pt x="455" y="1086"/>
                </a:cubicBezTo>
                <a:cubicBezTo>
                  <a:pt x="456" y="1086"/>
                  <a:pt x="456" y="1086"/>
                  <a:pt x="456" y="1086"/>
                </a:cubicBezTo>
                <a:cubicBezTo>
                  <a:pt x="455" y="1086"/>
                  <a:pt x="455" y="1086"/>
                  <a:pt x="455" y="1086"/>
                </a:cubicBezTo>
                <a:cubicBezTo>
                  <a:pt x="454" y="1085"/>
                  <a:pt x="453" y="1084"/>
                  <a:pt x="452" y="1083"/>
                </a:cubicBezTo>
                <a:cubicBezTo>
                  <a:pt x="452" y="1083"/>
                  <a:pt x="452" y="1083"/>
                  <a:pt x="452" y="1083"/>
                </a:cubicBezTo>
                <a:cubicBezTo>
                  <a:pt x="452" y="1083"/>
                  <a:pt x="452" y="1083"/>
                  <a:pt x="452" y="1083"/>
                </a:cubicBezTo>
                <a:cubicBezTo>
                  <a:pt x="451" y="1083"/>
                  <a:pt x="450" y="1084"/>
                  <a:pt x="450" y="1084"/>
                </a:cubicBezTo>
                <a:cubicBezTo>
                  <a:pt x="449" y="1084"/>
                  <a:pt x="448" y="1084"/>
                  <a:pt x="447" y="1085"/>
                </a:cubicBezTo>
                <a:cubicBezTo>
                  <a:pt x="447" y="1084"/>
                  <a:pt x="446" y="1083"/>
                  <a:pt x="445" y="1083"/>
                </a:cubicBezTo>
                <a:cubicBezTo>
                  <a:pt x="446" y="1082"/>
                  <a:pt x="446" y="1081"/>
                  <a:pt x="447" y="1081"/>
                </a:cubicBezTo>
                <a:cubicBezTo>
                  <a:pt x="447" y="1080"/>
                  <a:pt x="448" y="1079"/>
                  <a:pt x="448" y="1079"/>
                </a:cubicBezTo>
                <a:cubicBezTo>
                  <a:pt x="448" y="1079"/>
                  <a:pt x="448" y="1079"/>
                  <a:pt x="448" y="1079"/>
                </a:cubicBezTo>
                <a:cubicBezTo>
                  <a:pt x="448" y="1078"/>
                  <a:pt x="448" y="1078"/>
                  <a:pt x="448" y="1078"/>
                </a:cubicBezTo>
                <a:cubicBezTo>
                  <a:pt x="448" y="1077"/>
                  <a:pt x="447" y="1076"/>
                  <a:pt x="446" y="1075"/>
                </a:cubicBezTo>
                <a:cubicBezTo>
                  <a:pt x="446" y="1075"/>
                  <a:pt x="446" y="1075"/>
                  <a:pt x="446" y="1075"/>
                </a:cubicBezTo>
                <a:cubicBezTo>
                  <a:pt x="446" y="1075"/>
                  <a:pt x="446" y="1075"/>
                  <a:pt x="446" y="1075"/>
                </a:cubicBezTo>
                <a:cubicBezTo>
                  <a:pt x="445" y="1075"/>
                  <a:pt x="444" y="1075"/>
                  <a:pt x="443" y="1075"/>
                </a:cubicBezTo>
                <a:cubicBezTo>
                  <a:pt x="442" y="1075"/>
                  <a:pt x="441" y="1076"/>
                  <a:pt x="441" y="1076"/>
                </a:cubicBezTo>
                <a:cubicBezTo>
                  <a:pt x="440" y="1075"/>
                  <a:pt x="440" y="1074"/>
                  <a:pt x="439" y="1073"/>
                </a:cubicBezTo>
                <a:cubicBezTo>
                  <a:pt x="440" y="1073"/>
                  <a:pt x="441" y="1072"/>
                  <a:pt x="441" y="1072"/>
                </a:cubicBezTo>
                <a:cubicBezTo>
                  <a:pt x="442" y="1071"/>
                  <a:pt x="443" y="1071"/>
                  <a:pt x="443" y="1070"/>
                </a:cubicBezTo>
                <a:cubicBezTo>
                  <a:pt x="443" y="1070"/>
                  <a:pt x="443" y="1070"/>
                  <a:pt x="443" y="1070"/>
                </a:cubicBezTo>
                <a:cubicBezTo>
                  <a:pt x="443" y="1070"/>
                  <a:pt x="443" y="1070"/>
                  <a:pt x="443" y="1070"/>
                </a:cubicBezTo>
                <a:cubicBezTo>
                  <a:pt x="443" y="1069"/>
                  <a:pt x="442" y="1067"/>
                  <a:pt x="442" y="1066"/>
                </a:cubicBezTo>
                <a:cubicBezTo>
                  <a:pt x="442" y="1066"/>
                  <a:pt x="442" y="1066"/>
                  <a:pt x="442" y="1066"/>
                </a:cubicBezTo>
                <a:cubicBezTo>
                  <a:pt x="441" y="1066"/>
                  <a:pt x="441" y="1066"/>
                  <a:pt x="441" y="1066"/>
                </a:cubicBezTo>
                <a:cubicBezTo>
                  <a:pt x="441" y="1066"/>
                  <a:pt x="440" y="1066"/>
                  <a:pt x="439" y="1066"/>
                </a:cubicBezTo>
                <a:cubicBezTo>
                  <a:pt x="438" y="1066"/>
                  <a:pt x="437" y="1066"/>
                  <a:pt x="436" y="1066"/>
                </a:cubicBezTo>
                <a:cubicBezTo>
                  <a:pt x="436" y="1065"/>
                  <a:pt x="436" y="1064"/>
                  <a:pt x="436" y="1063"/>
                </a:cubicBezTo>
                <a:cubicBezTo>
                  <a:pt x="436" y="1063"/>
                  <a:pt x="437" y="1062"/>
                  <a:pt x="438" y="1062"/>
                </a:cubicBezTo>
                <a:cubicBezTo>
                  <a:pt x="439" y="1062"/>
                  <a:pt x="439" y="1061"/>
                  <a:pt x="440" y="1061"/>
                </a:cubicBezTo>
                <a:cubicBezTo>
                  <a:pt x="440" y="1061"/>
                  <a:pt x="440" y="1061"/>
                  <a:pt x="440" y="1061"/>
                </a:cubicBezTo>
                <a:cubicBezTo>
                  <a:pt x="440" y="1060"/>
                  <a:pt x="440" y="1060"/>
                  <a:pt x="440" y="1060"/>
                </a:cubicBezTo>
                <a:cubicBezTo>
                  <a:pt x="440" y="1059"/>
                  <a:pt x="440" y="1058"/>
                  <a:pt x="440" y="1057"/>
                </a:cubicBezTo>
                <a:cubicBezTo>
                  <a:pt x="440" y="1056"/>
                  <a:pt x="440" y="1056"/>
                  <a:pt x="440" y="1056"/>
                </a:cubicBezTo>
                <a:cubicBezTo>
                  <a:pt x="440" y="1056"/>
                  <a:pt x="440" y="1056"/>
                  <a:pt x="440" y="1056"/>
                </a:cubicBezTo>
                <a:cubicBezTo>
                  <a:pt x="439" y="1056"/>
                  <a:pt x="438" y="1056"/>
                  <a:pt x="437" y="1056"/>
                </a:cubicBezTo>
                <a:cubicBezTo>
                  <a:pt x="436" y="1055"/>
                  <a:pt x="436" y="1055"/>
                  <a:pt x="435" y="1055"/>
                </a:cubicBezTo>
                <a:cubicBezTo>
                  <a:pt x="435" y="1055"/>
                  <a:pt x="435" y="1055"/>
                  <a:pt x="435" y="1055"/>
                </a:cubicBezTo>
                <a:cubicBezTo>
                  <a:pt x="435" y="1054"/>
                  <a:pt x="435" y="1054"/>
                  <a:pt x="435" y="1054"/>
                </a:cubicBezTo>
                <a:cubicBezTo>
                  <a:pt x="435" y="1053"/>
                  <a:pt x="435" y="1053"/>
                  <a:pt x="435" y="1052"/>
                </a:cubicBezTo>
                <a:cubicBezTo>
                  <a:pt x="435" y="1052"/>
                  <a:pt x="435" y="1052"/>
                  <a:pt x="435" y="1052"/>
                </a:cubicBezTo>
                <a:cubicBezTo>
                  <a:pt x="436" y="1052"/>
                  <a:pt x="436" y="1052"/>
                  <a:pt x="437" y="1052"/>
                </a:cubicBezTo>
                <a:cubicBezTo>
                  <a:pt x="438" y="1051"/>
                  <a:pt x="439" y="1051"/>
                  <a:pt x="440" y="1051"/>
                </a:cubicBezTo>
                <a:cubicBezTo>
                  <a:pt x="440" y="1051"/>
                  <a:pt x="440" y="1051"/>
                  <a:pt x="440" y="1051"/>
                </a:cubicBezTo>
                <a:cubicBezTo>
                  <a:pt x="440" y="1051"/>
                  <a:pt x="440" y="1051"/>
                  <a:pt x="440" y="1051"/>
                </a:cubicBezTo>
                <a:cubicBezTo>
                  <a:pt x="440" y="1049"/>
                  <a:pt x="440" y="1048"/>
                  <a:pt x="440" y="1047"/>
                </a:cubicBezTo>
                <a:cubicBezTo>
                  <a:pt x="440" y="1047"/>
                  <a:pt x="440" y="1047"/>
                  <a:pt x="440" y="1047"/>
                </a:cubicBezTo>
                <a:cubicBezTo>
                  <a:pt x="440" y="1047"/>
                  <a:pt x="440" y="1047"/>
                  <a:pt x="440" y="1047"/>
                </a:cubicBezTo>
                <a:cubicBezTo>
                  <a:pt x="439" y="1046"/>
                  <a:pt x="439" y="1046"/>
                  <a:pt x="438" y="1045"/>
                </a:cubicBezTo>
                <a:cubicBezTo>
                  <a:pt x="437" y="1045"/>
                  <a:pt x="436" y="1045"/>
                  <a:pt x="436" y="1044"/>
                </a:cubicBezTo>
                <a:cubicBezTo>
                  <a:pt x="436" y="1043"/>
                  <a:pt x="436" y="1043"/>
                  <a:pt x="436" y="1042"/>
                </a:cubicBezTo>
                <a:cubicBezTo>
                  <a:pt x="437" y="1042"/>
                  <a:pt x="438" y="1042"/>
                  <a:pt x="439" y="1042"/>
                </a:cubicBezTo>
                <a:cubicBezTo>
                  <a:pt x="440" y="1041"/>
                  <a:pt x="441" y="1041"/>
                  <a:pt x="441" y="1041"/>
                </a:cubicBezTo>
                <a:cubicBezTo>
                  <a:pt x="442" y="1041"/>
                  <a:pt x="442" y="1041"/>
                  <a:pt x="442" y="1041"/>
                </a:cubicBezTo>
                <a:cubicBezTo>
                  <a:pt x="442" y="1041"/>
                  <a:pt x="442" y="1041"/>
                  <a:pt x="442" y="1041"/>
                </a:cubicBezTo>
                <a:cubicBezTo>
                  <a:pt x="442" y="1040"/>
                  <a:pt x="443" y="1039"/>
                  <a:pt x="443" y="1038"/>
                </a:cubicBezTo>
                <a:cubicBezTo>
                  <a:pt x="443" y="1037"/>
                  <a:pt x="443" y="1037"/>
                  <a:pt x="443" y="1037"/>
                </a:cubicBezTo>
                <a:cubicBezTo>
                  <a:pt x="443" y="1037"/>
                  <a:pt x="443" y="1037"/>
                  <a:pt x="443" y="1037"/>
                </a:cubicBezTo>
                <a:cubicBezTo>
                  <a:pt x="443" y="1037"/>
                  <a:pt x="442" y="1036"/>
                  <a:pt x="441" y="1036"/>
                </a:cubicBezTo>
                <a:cubicBezTo>
                  <a:pt x="441" y="1035"/>
                  <a:pt x="440" y="1034"/>
                  <a:pt x="439" y="1034"/>
                </a:cubicBezTo>
                <a:cubicBezTo>
                  <a:pt x="440" y="1033"/>
                  <a:pt x="440" y="1032"/>
                  <a:pt x="441" y="1032"/>
                </a:cubicBezTo>
                <a:cubicBezTo>
                  <a:pt x="441" y="1032"/>
                  <a:pt x="442" y="1032"/>
                  <a:pt x="443" y="1032"/>
                </a:cubicBezTo>
                <a:cubicBezTo>
                  <a:pt x="444" y="1032"/>
                  <a:pt x="445" y="1032"/>
                  <a:pt x="446" y="1032"/>
                </a:cubicBezTo>
                <a:cubicBezTo>
                  <a:pt x="446" y="1032"/>
                  <a:pt x="446" y="1032"/>
                  <a:pt x="446" y="1032"/>
                </a:cubicBezTo>
                <a:cubicBezTo>
                  <a:pt x="446" y="1032"/>
                  <a:pt x="446" y="1032"/>
                  <a:pt x="446" y="1032"/>
                </a:cubicBezTo>
                <a:cubicBezTo>
                  <a:pt x="447" y="1031"/>
                  <a:pt x="448" y="1030"/>
                  <a:pt x="448" y="1029"/>
                </a:cubicBezTo>
                <a:cubicBezTo>
                  <a:pt x="448" y="1029"/>
                  <a:pt x="448" y="1029"/>
                  <a:pt x="448" y="1029"/>
                </a:cubicBezTo>
                <a:cubicBezTo>
                  <a:pt x="448" y="1029"/>
                  <a:pt x="448" y="1029"/>
                  <a:pt x="448" y="1029"/>
                </a:cubicBezTo>
                <a:cubicBezTo>
                  <a:pt x="448" y="1028"/>
                  <a:pt x="447" y="1027"/>
                  <a:pt x="447" y="1027"/>
                </a:cubicBezTo>
                <a:cubicBezTo>
                  <a:pt x="446" y="1026"/>
                  <a:pt x="446" y="1025"/>
                  <a:pt x="445" y="1025"/>
                </a:cubicBezTo>
                <a:cubicBezTo>
                  <a:pt x="446" y="1024"/>
                  <a:pt x="447" y="1023"/>
                  <a:pt x="447" y="1023"/>
                </a:cubicBezTo>
                <a:cubicBezTo>
                  <a:pt x="448" y="1023"/>
                  <a:pt x="449" y="1023"/>
                  <a:pt x="450" y="1024"/>
                </a:cubicBezTo>
                <a:cubicBezTo>
                  <a:pt x="450" y="1024"/>
                  <a:pt x="451" y="1024"/>
                  <a:pt x="452" y="1024"/>
                </a:cubicBezTo>
                <a:cubicBezTo>
                  <a:pt x="452" y="1024"/>
                  <a:pt x="452" y="1024"/>
                  <a:pt x="452" y="1024"/>
                </a:cubicBezTo>
                <a:cubicBezTo>
                  <a:pt x="452" y="1024"/>
                  <a:pt x="452" y="1024"/>
                  <a:pt x="452" y="1024"/>
                </a:cubicBezTo>
                <a:cubicBezTo>
                  <a:pt x="453" y="1023"/>
                  <a:pt x="454" y="1022"/>
                  <a:pt x="455" y="1022"/>
                </a:cubicBezTo>
                <a:cubicBezTo>
                  <a:pt x="456" y="1021"/>
                  <a:pt x="456" y="1021"/>
                  <a:pt x="456" y="1021"/>
                </a:cubicBezTo>
                <a:cubicBezTo>
                  <a:pt x="455" y="1021"/>
                  <a:pt x="455" y="1021"/>
                  <a:pt x="455" y="1021"/>
                </a:cubicBezTo>
                <a:cubicBezTo>
                  <a:pt x="455" y="1021"/>
                  <a:pt x="455" y="1020"/>
                  <a:pt x="455" y="1019"/>
                </a:cubicBezTo>
                <a:cubicBezTo>
                  <a:pt x="454" y="1018"/>
                  <a:pt x="454" y="1018"/>
                  <a:pt x="454" y="1017"/>
                </a:cubicBezTo>
                <a:cubicBezTo>
                  <a:pt x="454" y="1016"/>
                  <a:pt x="455" y="1016"/>
                  <a:pt x="456" y="1015"/>
                </a:cubicBezTo>
                <a:cubicBezTo>
                  <a:pt x="456" y="1016"/>
                  <a:pt x="457" y="1016"/>
                  <a:pt x="458" y="1017"/>
                </a:cubicBezTo>
                <a:cubicBezTo>
                  <a:pt x="459" y="1017"/>
                  <a:pt x="459" y="1017"/>
                  <a:pt x="460" y="1018"/>
                </a:cubicBezTo>
                <a:cubicBezTo>
                  <a:pt x="460" y="1018"/>
                  <a:pt x="460" y="1018"/>
                  <a:pt x="460" y="1018"/>
                </a:cubicBezTo>
                <a:cubicBezTo>
                  <a:pt x="461" y="1018"/>
                  <a:pt x="461" y="1018"/>
                  <a:pt x="461" y="1018"/>
                </a:cubicBezTo>
                <a:cubicBezTo>
                  <a:pt x="462" y="1017"/>
                  <a:pt x="463" y="1017"/>
                  <a:pt x="464" y="1016"/>
                </a:cubicBezTo>
                <a:cubicBezTo>
                  <a:pt x="464" y="1016"/>
                  <a:pt x="464" y="1016"/>
                  <a:pt x="464" y="1016"/>
                </a:cubicBezTo>
                <a:cubicBezTo>
                  <a:pt x="464" y="1015"/>
                  <a:pt x="464" y="1015"/>
                  <a:pt x="464" y="1015"/>
                </a:cubicBezTo>
                <a:cubicBezTo>
                  <a:pt x="464" y="1015"/>
                  <a:pt x="464" y="1014"/>
                  <a:pt x="464" y="1013"/>
                </a:cubicBezTo>
                <a:cubicBezTo>
                  <a:pt x="464" y="1012"/>
                  <a:pt x="464" y="1012"/>
                  <a:pt x="464" y="1011"/>
                </a:cubicBezTo>
                <a:cubicBezTo>
                  <a:pt x="464" y="1011"/>
                  <a:pt x="465" y="1010"/>
                  <a:pt x="466" y="1010"/>
                </a:cubicBezTo>
                <a:cubicBezTo>
                  <a:pt x="467" y="1010"/>
                  <a:pt x="467" y="1011"/>
                  <a:pt x="468" y="1011"/>
                </a:cubicBezTo>
                <a:cubicBezTo>
                  <a:pt x="468" y="1012"/>
                  <a:pt x="469" y="1013"/>
                  <a:pt x="470" y="1013"/>
                </a:cubicBezTo>
                <a:cubicBezTo>
                  <a:pt x="470" y="1013"/>
                  <a:pt x="470" y="1013"/>
                  <a:pt x="470" y="1013"/>
                </a:cubicBezTo>
                <a:cubicBezTo>
                  <a:pt x="470" y="1013"/>
                  <a:pt x="470" y="1013"/>
                  <a:pt x="470" y="1013"/>
                </a:cubicBezTo>
                <a:cubicBezTo>
                  <a:pt x="471" y="1013"/>
                  <a:pt x="473" y="1012"/>
                  <a:pt x="474" y="1012"/>
                </a:cubicBezTo>
                <a:cubicBezTo>
                  <a:pt x="474" y="1012"/>
                  <a:pt x="474" y="1012"/>
                  <a:pt x="474" y="1012"/>
                </a:cubicBezTo>
                <a:cubicBezTo>
                  <a:pt x="474" y="1012"/>
                  <a:pt x="474" y="1012"/>
                  <a:pt x="474" y="1012"/>
                </a:cubicBezTo>
                <a:cubicBezTo>
                  <a:pt x="474" y="1011"/>
                  <a:pt x="474" y="1010"/>
                  <a:pt x="474" y="1009"/>
                </a:cubicBezTo>
                <a:cubicBezTo>
                  <a:pt x="474" y="1009"/>
                  <a:pt x="475" y="1008"/>
                  <a:pt x="475" y="1007"/>
                </a:cubicBezTo>
                <a:cubicBezTo>
                  <a:pt x="475" y="1007"/>
                  <a:pt x="476" y="1007"/>
                  <a:pt x="477" y="1007"/>
                </a:cubicBezTo>
                <a:cubicBezTo>
                  <a:pt x="478" y="1007"/>
                  <a:pt x="478" y="1008"/>
                  <a:pt x="479" y="1008"/>
                </a:cubicBezTo>
                <a:cubicBezTo>
                  <a:pt x="479" y="1009"/>
                  <a:pt x="479" y="1010"/>
                  <a:pt x="480" y="1010"/>
                </a:cubicBezTo>
                <a:cubicBezTo>
                  <a:pt x="480" y="1011"/>
                  <a:pt x="480" y="1011"/>
                  <a:pt x="480" y="1011"/>
                </a:cubicBezTo>
                <a:cubicBezTo>
                  <a:pt x="480" y="1011"/>
                  <a:pt x="480" y="1011"/>
                  <a:pt x="480" y="1011"/>
                </a:cubicBezTo>
                <a:cubicBezTo>
                  <a:pt x="482" y="1011"/>
                  <a:pt x="483" y="1010"/>
                  <a:pt x="484" y="1010"/>
                </a:cubicBezTo>
                <a:cubicBezTo>
                  <a:pt x="485" y="1010"/>
                  <a:pt x="485" y="1010"/>
                  <a:pt x="485" y="1010"/>
                </a:cubicBezTo>
                <a:cubicBezTo>
                  <a:pt x="485" y="1010"/>
                  <a:pt x="485" y="1010"/>
                  <a:pt x="485" y="1010"/>
                </a:cubicBezTo>
                <a:cubicBezTo>
                  <a:pt x="485" y="1009"/>
                  <a:pt x="485" y="1009"/>
                  <a:pt x="486" y="1008"/>
                </a:cubicBezTo>
                <a:cubicBezTo>
                  <a:pt x="486" y="1007"/>
                  <a:pt x="486" y="1006"/>
                  <a:pt x="486" y="1006"/>
                </a:cubicBezTo>
                <a:cubicBezTo>
                  <a:pt x="486" y="1006"/>
                  <a:pt x="486" y="1006"/>
                  <a:pt x="486" y="1006"/>
                </a:cubicBezTo>
                <a:cubicBezTo>
                  <a:pt x="487" y="1006"/>
                  <a:pt x="488" y="1006"/>
                  <a:pt x="489" y="1006"/>
                </a:cubicBezTo>
                <a:cubicBezTo>
                  <a:pt x="489" y="1006"/>
                  <a:pt x="489" y="1006"/>
                  <a:pt x="489" y="1006"/>
                </a:cubicBezTo>
                <a:cubicBezTo>
                  <a:pt x="489" y="1006"/>
                  <a:pt x="490" y="1007"/>
                  <a:pt x="490" y="1008"/>
                </a:cubicBezTo>
                <a:cubicBezTo>
                  <a:pt x="490" y="1009"/>
                  <a:pt x="490" y="1009"/>
                  <a:pt x="491" y="1010"/>
                </a:cubicBezTo>
                <a:cubicBezTo>
                  <a:pt x="491" y="1010"/>
                  <a:pt x="491" y="1010"/>
                  <a:pt x="491" y="1010"/>
                </a:cubicBezTo>
                <a:cubicBezTo>
                  <a:pt x="491" y="1010"/>
                  <a:pt x="491" y="1010"/>
                  <a:pt x="491" y="1010"/>
                </a:cubicBezTo>
                <a:cubicBezTo>
                  <a:pt x="493" y="1010"/>
                  <a:pt x="494" y="1011"/>
                  <a:pt x="495" y="1011"/>
                </a:cubicBezTo>
                <a:cubicBezTo>
                  <a:pt x="495" y="1011"/>
                  <a:pt x="495" y="1011"/>
                  <a:pt x="495" y="1011"/>
                </a:cubicBezTo>
                <a:cubicBezTo>
                  <a:pt x="496" y="1010"/>
                  <a:pt x="496" y="1010"/>
                  <a:pt x="496" y="1010"/>
                </a:cubicBezTo>
                <a:cubicBezTo>
                  <a:pt x="496" y="1010"/>
                  <a:pt x="497" y="1009"/>
                  <a:pt x="497" y="1008"/>
                </a:cubicBezTo>
                <a:cubicBezTo>
                  <a:pt x="497" y="1008"/>
                  <a:pt x="498" y="1007"/>
                  <a:pt x="498" y="1007"/>
                </a:cubicBezTo>
                <a:cubicBezTo>
                  <a:pt x="499" y="1007"/>
                  <a:pt x="500" y="1007"/>
                  <a:pt x="501" y="1007"/>
                </a:cubicBezTo>
                <a:cubicBezTo>
                  <a:pt x="501" y="1008"/>
                  <a:pt x="501" y="1009"/>
                  <a:pt x="501" y="1009"/>
                </a:cubicBezTo>
                <a:cubicBezTo>
                  <a:pt x="501" y="1010"/>
                  <a:pt x="501" y="1011"/>
                  <a:pt x="501" y="1012"/>
                </a:cubicBezTo>
                <a:cubicBezTo>
                  <a:pt x="501" y="1012"/>
                  <a:pt x="501" y="1012"/>
                  <a:pt x="501" y="1012"/>
                </a:cubicBezTo>
                <a:cubicBezTo>
                  <a:pt x="502" y="1012"/>
                  <a:pt x="502" y="1012"/>
                  <a:pt x="502" y="1012"/>
                </a:cubicBezTo>
                <a:cubicBezTo>
                  <a:pt x="503" y="1012"/>
                  <a:pt x="504" y="1013"/>
                  <a:pt x="506" y="1013"/>
                </a:cubicBezTo>
                <a:cubicBezTo>
                  <a:pt x="506" y="1013"/>
                  <a:pt x="506" y="1013"/>
                  <a:pt x="506" y="1013"/>
                </a:cubicBezTo>
                <a:cubicBezTo>
                  <a:pt x="506" y="1013"/>
                  <a:pt x="506" y="1013"/>
                  <a:pt x="506" y="1013"/>
                </a:cubicBezTo>
                <a:cubicBezTo>
                  <a:pt x="507" y="1013"/>
                  <a:pt x="507" y="1012"/>
                  <a:pt x="508" y="1011"/>
                </a:cubicBezTo>
                <a:cubicBezTo>
                  <a:pt x="508" y="1011"/>
                  <a:pt x="509" y="1010"/>
                  <a:pt x="510" y="1010"/>
                </a:cubicBezTo>
                <a:cubicBezTo>
                  <a:pt x="510" y="1010"/>
                  <a:pt x="511" y="1011"/>
                  <a:pt x="512" y="1011"/>
                </a:cubicBezTo>
                <a:cubicBezTo>
                  <a:pt x="512" y="1012"/>
                  <a:pt x="512" y="1012"/>
                  <a:pt x="512" y="1013"/>
                </a:cubicBezTo>
                <a:cubicBezTo>
                  <a:pt x="512" y="1014"/>
                  <a:pt x="511" y="1015"/>
                  <a:pt x="511" y="1015"/>
                </a:cubicBezTo>
                <a:cubicBezTo>
                  <a:pt x="511" y="1016"/>
                  <a:pt x="511" y="1016"/>
                  <a:pt x="511" y="1016"/>
                </a:cubicBezTo>
                <a:cubicBezTo>
                  <a:pt x="512" y="1016"/>
                  <a:pt x="512" y="1016"/>
                  <a:pt x="512" y="1016"/>
                </a:cubicBezTo>
                <a:cubicBezTo>
                  <a:pt x="513" y="1017"/>
                  <a:pt x="514" y="1017"/>
                  <a:pt x="515" y="1018"/>
                </a:cubicBezTo>
                <a:cubicBezTo>
                  <a:pt x="515" y="1018"/>
                  <a:pt x="515" y="1018"/>
                  <a:pt x="515" y="1018"/>
                </a:cubicBezTo>
                <a:cubicBezTo>
                  <a:pt x="515" y="1018"/>
                  <a:pt x="515" y="1018"/>
                  <a:pt x="515" y="1018"/>
                </a:cubicBezTo>
                <a:cubicBezTo>
                  <a:pt x="516" y="1017"/>
                  <a:pt x="517" y="1017"/>
                  <a:pt x="518" y="1017"/>
                </a:cubicBezTo>
                <a:cubicBezTo>
                  <a:pt x="518" y="1016"/>
                  <a:pt x="519" y="1016"/>
                  <a:pt x="520" y="1015"/>
                </a:cubicBezTo>
                <a:cubicBezTo>
                  <a:pt x="520" y="1016"/>
                  <a:pt x="521" y="1016"/>
                  <a:pt x="522" y="1017"/>
                </a:cubicBezTo>
                <a:cubicBezTo>
                  <a:pt x="522" y="1018"/>
                  <a:pt x="521" y="1018"/>
                  <a:pt x="521" y="1019"/>
                </a:cubicBezTo>
                <a:cubicBezTo>
                  <a:pt x="521" y="1020"/>
                  <a:pt x="520" y="1021"/>
                  <a:pt x="520" y="1021"/>
                </a:cubicBezTo>
                <a:cubicBezTo>
                  <a:pt x="520" y="1021"/>
                  <a:pt x="520" y="1021"/>
                  <a:pt x="520" y="1021"/>
                </a:cubicBezTo>
                <a:cubicBezTo>
                  <a:pt x="520" y="1022"/>
                  <a:pt x="520" y="1022"/>
                  <a:pt x="520" y="1022"/>
                </a:cubicBezTo>
                <a:cubicBezTo>
                  <a:pt x="521" y="1022"/>
                  <a:pt x="522" y="1023"/>
                  <a:pt x="523" y="1024"/>
                </a:cubicBezTo>
                <a:cubicBezTo>
                  <a:pt x="523" y="1024"/>
                  <a:pt x="523" y="1024"/>
                  <a:pt x="523" y="1024"/>
                </a:cubicBezTo>
                <a:cubicBezTo>
                  <a:pt x="524" y="1024"/>
                  <a:pt x="524" y="1024"/>
                  <a:pt x="524" y="1024"/>
                </a:cubicBezTo>
                <a:cubicBezTo>
                  <a:pt x="524" y="1024"/>
                  <a:pt x="525" y="1024"/>
                  <a:pt x="526" y="1024"/>
                </a:cubicBezTo>
                <a:cubicBezTo>
                  <a:pt x="527" y="1023"/>
                  <a:pt x="528" y="1023"/>
                  <a:pt x="528" y="1023"/>
                </a:cubicBezTo>
                <a:cubicBezTo>
                  <a:pt x="529" y="1023"/>
                  <a:pt x="530" y="1024"/>
                  <a:pt x="530" y="1025"/>
                </a:cubicBezTo>
                <a:cubicBezTo>
                  <a:pt x="530" y="1025"/>
                  <a:pt x="529" y="1026"/>
                  <a:pt x="529" y="1027"/>
                </a:cubicBezTo>
                <a:cubicBezTo>
                  <a:pt x="528" y="1027"/>
                  <a:pt x="528" y="1028"/>
                  <a:pt x="527" y="1029"/>
                </a:cubicBezTo>
                <a:cubicBezTo>
                  <a:pt x="527" y="1029"/>
                  <a:pt x="527" y="1029"/>
                  <a:pt x="527" y="1029"/>
                </a:cubicBezTo>
                <a:cubicBezTo>
                  <a:pt x="527" y="1029"/>
                  <a:pt x="527" y="1029"/>
                  <a:pt x="527" y="1029"/>
                </a:cubicBezTo>
                <a:cubicBezTo>
                  <a:pt x="528" y="1030"/>
                  <a:pt x="529" y="1031"/>
                  <a:pt x="529" y="1032"/>
                </a:cubicBezTo>
                <a:cubicBezTo>
                  <a:pt x="530" y="1032"/>
                  <a:pt x="530" y="1032"/>
                  <a:pt x="530" y="1032"/>
                </a:cubicBezTo>
                <a:cubicBezTo>
                  <a:pt x="530" y="1032"/>
                  <a:pt x="530" y="1032"/>
                  <a:pt x="530" y="1032"/>
                </a:cubicBezTo>
                <a:cubicBezTo>
                  <a:pt x="531" y="1032"/>
                  <a:pt x="532" y="1032"/>
                  <a:pt x="532" y="1032"/>
                </a:cubicBezTo>
                <a:cubicBezTo>
                  <a:pt x="533" y="1032"/>
                  <a:pt x="534" y="1032"/>
                  <a:pt x="535" y="1032"/>
                </a:cubicBezTo>
                <a:cubicBezTo>
                  <a:pt x="535" y="1032"/>
                  <a:pt x="536" y="1033"/>
                  <a:pt x="536" y="1034"/>
                </a:cubicBezTo>
                <a:cubicBezTo>
                  <a:pt x="536" y="1034"/>
                  <a:pt x="535" y="1035"/>
                  <a:pt x="534" y="1036"/>
                </a:cubicBezTo>
                <a:cubicBezTo>
                  <a:pt x="534" y="1036"/>
                  <a:pt x="533" y="1037"/>
                  <a:pt x="532" y="1037"/>
                </a:cubicBezTo>
                <a:cubicBezTo>
                  <a:pt x="532" y="1037"/>
                  <a:pt x="532" y="1037"/>
                  <a:pt x="532" y="1037"/>
                </a:cubicBezTo>
                <a:cubicBezTo>
                  <a:pt x="532" y="1038"/>
                  <a:pt x="532" y="1038"/>
                  <a:pt x="532" y="1038"/>
                </a:cubicBezTo>
                <a:cubicBezTo>
                  <a:pt x="533" y="1039"/>
                  <a:pt x="533" y="1040"/>
                  <a:pt x="534" y="1041"/>
                </a:cubicBezTo>
                <a:cubicBezTo>
                  <a:pt x="534" y="1041"/>
                  <a:pt x="534" y="1041"/>
                  <a:pt x="534" y="1041"/>
                </a:cubicBezTo>
                <a:cubicBezTo>
                  <a:pt x="534" y="1041"/>
                  <a:pt x="534" y="1041"/>
                  <a:pt x="534" y="1041"/>
                </a:cubicBezTo>
                <a:cubicBezTo>
                  <a:pt x="535" y="1041"/>
                  <a:pt x="536" y="1041"/>
                  <a:pt x="537" y="1042"/>
                </a:cubicBezTo>
                <a:cubicBezTo>
                  <a:pt x="537" y="1042"/>
                  <a:pt x="538" y="1042"/>
                  <a:pt x="539" y="1042"/>
                </a:cubicBezTo>
                <a:cubicBezTo>
                  <a:pt x="539" y="1043"/>
                  <a:pt x="540" y="1043"/>
                  <a:pt x="540" y="1044"/>
                </a:cubicBezTo>
                <a:cubicBezTo>
                  <a:pt x="539" y="1045"/>
                  <a:pt x="538" y="1045"/>
                  <a:pt x="538" y="1045"/>
                </a:cubicBezTo>
                <a:cubicBezTo>
                  <a:pt x="537" y="1046"/>
                  <a:pt x="536" y="1046"/>
                  <a:pt x="535" y="1047"/>
                </a:cubicBezTo>
                <a:cubicBezTo>
                  <a:pt x="535" y="1047"/>
                  <a:pt x="535" y="1047"/>
                  <a:pt x="535" y="1047"/>
                </a:cubicBezTo>
                <a:cubicBezTo>
                  <a:pt x="535" y="1047"/>
                  <a:pt x="535" y="1047"/>
                  <a:pt x="535" y="1047"/>
                </a:cubicBezTo>
                <a:cubicBezTo>
                  <a:pt x="535" y="1048"/>
                  <a:pt x="536" y="1049"/>
                  <a:pt x="536" y="1051"/>
                </a:cubicBezTo>
                <a:cubicBezTo>
                  <a:pt x="536" y="1051"/>
                  <a:pt x="536" y="1051"/>
                  <a:pt x="536" y="1051"/>
                </a:cubicBezTo>
                <a:cubicBezTo>
                  <a:pt x="536" y="1051"/>
                  <a:pt x="536" y="1051"/>
                  <a:pt x="536" y="1051"/>
                </a:cubicBezTo>
                <a:cubicBezTo>
                  <a:pt x="537" y="1051"/>
                  <a:pt x="538" y="1051"/>
                  <a:pt x="538" y="1052"/>
                </a:cubicBezTo>
                <a:cubicBezTo>
                  <a:pt x="539" y="1052"/>
                  <a:pt x="540" y="1052"/>
                  <a:pt x="541" y="1052"/>
                </a:cubicBezTo>
                <a:close/>
                <a:moveTo>
                  <a:pt x="484" y="553"/>
                </a:moveTo>
                <a:cubicBezTo>
                  <a:pt x="484" y="552"/>
                  <a:pt x="484" y="552"/>
                  <a:pt x="484" y="552"/>
                </a:cubicBezTo>
                <a:cubicBezTo>
                  <a:pt x="483" y="552"/>
                  <a:pt x="483" y="552"/>
                  <a:pt x="483" y="552"/>
                </a:cubicBezTo>
                <a:cubicBezTo>
                  <a:pt x="480" y="553"/>
                  <a:pt x="476" y="552"/>
                  <a:pt x="472" y="552"/>
                </a:cubicBezTo>
                <a:cubicBezTo>
                  <a:pt x="472" y="551"/>
                  <a:pt x="472" y="551"/>
                  <a:pt x="472" y="551"/>
                </a:cubicBezTo>
                <a:cubicBezTo>
                  <a:pt x="471" y="552"/>
                  <a:pt x="471" y="552"/>
                  <a:pt x="471" y="552"/>
                </a:cubicBezTo>
                <a:cubicBezTo>
                  <a:pt x="462" y="562"/>
                  <a:pt x="444" y="573"/>
                  <a:pt x="431" y="576"/>
                </a:cubicBezTo>
                <a:cubicBezTo>
                  <a:pt x="430" y="576"/>
                  <a:pt x="430" y="576"/>
                  <a:pt x="430" y="576"/>
                </a:cubicBezTo>
                <a:cubicBezTo>
                  <a:pt x="431" y="577"/>
                  <a:pt x="431" y="577"/>
                  <a:pt x="431" y="577"/>
                </a:cubicBezTo>
                <a:cubicBezTo>
                  <a:pt x="439" y="583"/>
                  <a:pt x="448" y="588"/>
                  <a:pt x="458" y="591"/>
                </a:cubicBezTo>
                <a:cubicBezTo>
                  <a:pt x="459" y="591"/>
                  <a:pt x="459" y="591"/>
                  <a:pt x="459" y="591"/>
                </a:cubicBezTo>
                <a:cubicBezTo>
                  <a:pt x="459" y="591"/>
                  <a:pt x="459" y="591"/>
                  <a:pt x="459" y="591"/>
                </a:cubicBezTo>
                <a:cubicBezTo>
                  <a:pt x="470" y="585"/>
                  <a:pt x="482" y="570"/>
                  <a:pt x="484" y="553"/>
                </a:cubicBezTo>
                <a:close/>
                <a:moveTo>
                  <a:pt x="539" y="50"/>
                </a:moveTo>
                <a:cubicBezTo>
                  <a:pt x="539" y="50"/>
                  <a:pt x="539" y="51"/>
                  <a:pt x="539" y="51"/>
                </a:cubicBezTo>
                <a:cubicBezTo>
                  <a:pt x="539" y="52"/>
                  <a:pt x="539" y="52"/>
                  <a:pt x="539" y="53"/>
                </a:cubicBezTo>
                <a:cubicBezTo>
                  <a:pt x="537" y="54"/>
                  <a:pt x="535" y="54"/>
                  <a:pt x="533" y="55"/>
                </a:cubicBezTo>
                <a:cubicBezTo>
                  <a:pt x="532" y="55"/>
                  <a:pt x="530" y="56"/>
                  <a:pt x="529" y="56"/>
                </a:cubicBezTo>
                <a:cubicBezTo>
                  <a:pt x="528" y="56"/>
                  <a:pt x="528" y="56"/>
                  <a:pt x="528" y="56"/>
                </a:cubicBezTo>
                <a:cubicBezTo>
                  <a:pt x="528" y="57"/>
                  <a:pt x="528" y="57"/>
                  <a:pt x="528" y="57"/>
                </a:cubicBezTo>
                <a:cubicBezTo>
                  <a:pt x="528" y="59"/>
                  <a:pt x="528" y="61"/>
                  <a:pt x="527" y="63"/>
                </a:cubicBezTo>
                <a:cubicBezTo>
                  <a:pt x="527" y="63"/>
                  <a:pt x="527" y="63"/>
                  <a:pt x="527" y="63"/>
                </a:cubicBezTo>
                <a:cubicBezTo>
                  <a:pt x="527" y="63"/>
                  <a:pt x="527" y="63"/>
                  <a:pt x="527" y="63"/>
                </a:cubicBezTo>
                <a:cubicBezTo>
                  <a:pt x="528" y="64"/>
                  <a:pt x="530" y="65"/>
                  <a:pt x="531" y="66"/>
                </a:cubicBezTo>
                <a:cubicBezTo>
                  <a:pt x="532" y="67"/>
                  <a:pt x="534" y="68"/>
                  <a:pt x="535" y="69"/>
                </a:cubicBezTo>
                <a:cubicBezTo>
                  <a:pt x="535" y="70"/>
                  <a:pt x="534" y="72"/>
                  <a:pt x="534" y="73"/>
                </a:cubicBezTo>
                <a:cubicBezTo>
                  <a:pt x="533" y="73"/>
                  <a:pt x="533" y="73"/>
                  <a:pt x="533" y="73"/>
                </a:cubicBezTo>
                <a:cubicBezTo>
                  <a:pt x="533" y="73"/>
                  <a:pt x="533" y="73"/>
                  <a:pt x="533" y="73"/>
                </a:cubicBezTo>
                <a:cubicBezTo>
                  <a:pt x="531" y="73"/>
                  <a:pt x="530" y="73"/>
                  <a:pt x="528" y="72"/>
                </a:cubicBezTo>
                <a:cubicBezTo>
                  <a:pt x="526" y="72"/>
                  <a:pt x="525" y="72"/>
                  <a:pt x="523" y="72"/>
                </a:cubicBezTo>
                <a:cubicBezTo>
                  <a:pt x="523" y="72"/>
                  <a:pt x="523" y="72"/>
                  <a:pt x="523" y="72"/>
                </a:cubicBezTo>
                <a:cubicBezTo>
                  <a:pt x="523" y="72"/>
                  <a:pt x="523" y="72"/>
                  <a:pt x="523" y="72"/>
                </a:cubicBezTo>
                <a:cubicBezTo>
                  <a:pt x="522" y="74"/>
                  <a:pt x="520" y="76"/>
                  <a:pt x="519" y="77"/>
                </a:cubicBezTo>
                <a:cubicBezTo>
                  <a:pt x="519" y="78"/>
                  <a:pt x="519" y="78"/>
                  <a:pt x="519" y="78"/>
                </a:cubicBezTo>
                <a:cubicBezTo>
                  <a:pt x="519" y="78"/>
                  <a:pt x="519" y="78"/>
                  <a:pt x="519" y="78"/>
                </a:cubicBezTo>
                <a:cubicBezTo>
                  <a:pt x="520" y="79"/>
                  <a:pt x="520" y="80"/>
                  <a:pt x="521" y="82"/>
                </a:cubicBezTo>
                <a:cubicBezTo>
                  <a:pt x="522" y="83"/>
                  <a:pt x="523" y="85"/>
                  <a:pt x="524" y="87"/>
                </a:cubicBezTo>
                <a:cubicBezTo>
                  <a:pt x="523" y="87"/>
                  <a:pt x="522" y="88"/>
                  <a:pt x="521" y="89"/>
                </a:cubicBezTo>
                <a:cubicBezTo>
                  <a:pt x="519" y="88"/>
                  <a:pt x="517" y="88"/>
                  <a:pt x="515" y="87"/>
                </a:cubicBezTo>
                <a:cubicBezTo>
                  <a:pt x="514" y="86"/>
                  <a:pt x="512" y="85"/>
                  <a:pt x="511" y="85"/>
                </a:cubicBezTo>
                <a:cubicBezTo>
                  <a:pt x="511" y="85"/>
                  <a:pt x="511" y="85"/>
                  <a:pt x="511" y="85"/>
                </a:cubicBezTo>
                <a:cubicBezTo>
                  <a:pt x="511" y="85"/>
                  <a:pt x="511" y="85"/>
                  <a:pt x="511" y="85"/>
                </a:cubicBezTo>
                <a:cubicBezTo>
                  <a:pt x="509" y="86"/>
                  <a:pt x="507" y="87"/>
                  <a:pt x="505" y="88"/>
                </a:cubicBezTo>
                <a:cubicBezTo>
                  <a:pt x="505" y="88"/>
                  <a:pt x="505" y="88"/>
                  <a:pt x="505" y="88"/>
                </a:cubicBezTo>
                <a:cubicBezTo>
                  <a:pt x="505" y="89"/>
                  <a:pt x="505" y="89"/>
                  <a:pt x="505" y="89"/>
                </a:cubicBezTo>
                <a:cubicBezTo>
                  <a:pt x="505" y="90"/>
                  <a:pt x="505" y="91"/>
                  <a:pt x="505" y="93"/>
                </a:cubicBezTo>
                <a:cubicBezTo>
                  <a:pt x="505" y="95"/>
                  <a:pt x="506" y="97"/>
                  <a:pt x="506" y="98"/>
                </a:cubicBezTo>
                <a:cubicBezTo>
                  <a:pt x="504" y="99"/>
                  <a:pt x="503" y="99"/>
                  <a:pt x="502" y="100"/>
                </a:cubicBezTo>
                <a:cubicBezTo>
                  <a:pt x="501" y="99"/>
                  <a:pt x="499" y="97"/>
                  <a:pt x="498" y="96"/>
                </a:cubicBezTo>
                <a:cubicBezTo>
                  <a:pt x="497" y="95"/>
                  <a:pt x="496" y="93"/>
                  <a:pt x="495" y="92"/>
                </a:cubicBezTo>
                <a:cubicBezTo>
                  <a:pt x="495" y="92"/>
                  <a:pt x="495" y="92"/>
                  <a:pt x="495" y="92"/>
                </a:cubicBezTo>
                <a:cubicBezTo>
                  <a:pt x="494" y="92"/>
                  <a:pt x="494" y="92"/>
                  <a:pt x="494" y="92"/>
                </a:cubicBezTo>
                <a:cubicBezTo>
                  <a:pt x="492" y="93"/>
                  <a:pt x="490" y="93"/>
                  <a:pt x="488" y="93"/>
                </a:cubicBezTo>
                <a:cubicBezTo>
                  <a:pt x="488" y="93"/>
                  <a:pt x="488" y="93"/>
                  <a:pt x="488" y="93"/>
                </a:cubicBezTo>
                <a:cubicBezTo>
                  <a:pt x="488" y="94"/>
                  <a:pt x="488" y="94"/>
                  <a:pt x="488" y="94"/>
                </a:cubicBezTo>
                <a:cubicBezTo>
                  <a:pt x="487" y="95"/>
                  <a:pt x="487" y="96"/>
                  <a:pt x="486" y="98"/>
                </a:cubicBezTo>
                <a:cubicBezTo>
                  <a:pt x="485" y="100"/>
                  <a:pt x="485" y="101"/>
                  <a:pt x="484" y="103"/>
                </a:cubicBezTo>
                <a:cubicBezTo>
                  <a:pt x="483" y="103"/>
                  <a:pt x="481" y="103"/>
                  <a:pt x="480" y="103"/>
                </a:cubicBezTo>
                <a:cubicBezTo>
                  <a:pt x="479" y="101"/>
                  <a:pt x="479" y="100"/>
                  <a:pt x="478" y="98"/>
                </a:cubicBezTo>
                <a:cubicBezTo>
                  <a:pt x="477" y="96"/>
                  <a:pt x="477" y="95"/>
                  <a:pt x="476" y="94"/>
                </a:cubicBezTo>
                <a:cubicBezTo>
                  <a:pt x="476" y="93"/>
                  <a:pt x="476" y="93"/>
                  <a:pt x="476" y="93"/>
                </a:cubicBezTo>
                <a:cubicBezTo>
                  <a:pt x="476" y="93"/>
                  <a:pt x="476" y="93"/>
                  <a:pt x="476" y="93"/>
                </a:cubicBezTo>
                <a:cubicBezTo>
                  <a:pt x="474" y="93"/>
                  <a:pt x="472" y="93"/>
                  <a:pt x="470" y="92"/>
                </a:cubicBezTo>
                <a:cubicBezTo>
                  <a:pt x="469" y="92"/>
                  <a:pt x="469" y="92"/>
                  <a:pt x="469" y="92"/>
                </a:cubicBezTo>
                <a:cubicBezTo>
                  <a:pt x="469" y="92"/>
                  <a:pt x="469" y="92"/>
                  <a:pt x="469" y="92"/>
                </a:cubicBezTo>
                <a:cubicBezTo>
                  <a:pt x="468" y="93"/>
                  <a:pt x="467" y="95"/>
                  <a:pt x="466" y="96"/>
                </a:cubicBezTo>
                <a:cubicBezTo>
                  <a:pt x="465" y="97"/>
                  <a:pt x="463" y="99"/>
                  <a:pt x="462" y="100"/>
                </a:cubicBezTo>
                <a:cubicBezTo>
                  <a:pt x="461" y="99"/>
                  <a:pt x="460" y="99"/>
                  <a:pt x="458" y="98"/>
                </a:cubicBezTo>
                <a:cubicBezTo>
                  <a:pt x="458" y="97"/>
                  <a:pt x="459" y="95"/>
                  <a:pt x="459" y="93"/>
                </a:cubicBezTo>
                <a:cubicBezTo>
                  <a:pt x="459" y="91"/>
                  <a:pt x="459" y="90"/>
                  <a:pt x="459" y="89"/>
                </a:cubicBezTo>
                <a:cubicBezTo>
                  <a:pt x="459" y="88"/>
                  <a:pt x="459" y="88"/>
                  <a:pt x="459" y="88"/>
                </a:cubicBezTo>
                <a:cubicBezTo>
                  <a:pt x="459" y="88"/>
                  <a:pt x="459" y="88"/>
                  <a:pt x="459" y="88"/>
                </a:cubicBezTo>
                <a:cubicBezTo>
                  <a:pt x="457" y="87"/>
                  <a:pt x="455" y="86"/>
                  <a:pt x="453" y="85"/>
                </a:cubicBezTo>
                <a:cubicBezTo>
                  <a:pt x="453" y="85"/>
                  <a:pt x="453" y="85"/>
                  <a:pt x="453" y="85"/>
                </a:cubicBezTo>
                <a:cubicBezTo>
                  <a:pt x="453" y="85"/>
                  <a:pt x="453" y="85"/>
                  <a:pt x="453" y="85"/>
                </a:cubicBezTo>
                <a:cubicBezTo>
                  <a:pt x="451" y="85"/>
                  <a:pt x="450" y="86"/>
                  <a:pt x="449" y="87"/>
                </a:cubicBezTo>
                <a:cubicBezTo>
                  <a:pt x="447" y="88"/>
                  <a:pt x="445" y="88"/>
                  <a:pt x="443" y="89"/>
                </a:cubicBezTo>
                <a:cubicBezTo>
                  <a:pt x="442" y="88"/>
                  <a:pt x="441" y="87"/>
                  <a:pt x="440" y="87"/>
                </a:cubicBezTo>
                <a:cubicBezTo>
                  <a:pt x="441" y="85"/>
                  <a:pt x="442" y="83"/>
                  <a:pt x="443" y="82"/>
                </a:cubicBezTo>
                <a:cubicBezTo>
                  <a:pt x="444" y="80"/>
                  <a:pt x="444" y="79"/>
                  <a:pt x="445" y="78"/>
                </a:cubicBezTo>
                <a:cubicBezTo>
                  <a:pt x="445" y="78"/>
                  <a:pt x="445" y="78"/>
                  <a:pt x="445" y="78"/>
                </a:cubicBezTo>
                <a:cubicBezTo>
                  <a:pt x="445" y="77"/>
                  <a:pt x="445" y="77"/>
                  <a:pt x="445" y="77"/>
                </a:cubicBezTo>
                <a:cubicBezTo>
                  <a:pt x="444" y="76"/>
                  <a:pt x="442" y="74"/>
                  <a:pt x="441" y="72"/>
                </a:cubicBezTo>
                <a:cubicBezTo>
                  <a:pt x="441" y="72"/>
                  <a:pt x="441" y="72"/>
                  <a:pt x="441" y="72"/>
                </a:cubicBezTo>
                <a:cubicBezTo>
                  <a:pt x="441" y="72"/>
                  <a:pt x="441" y="72"/>
                  <a:pt x="441" y="72"/>
                </a:cubicBezTo>
                <a:cubicBezTo>
                  <a:pt x="439" y="72"/>
                  <a:pt x="438" y="72"/>
                  <a:pt x="436" y="72"/>
                </a:cubicBezTo>
                <a:cubicBezTo>
                  <a:pt x="434" y="73"/>
                  <a:pt x="432" y="73"/>
                  <a:pt x="430" y="73"/>
                </a:cubicBezTo>
                <a:cubicBezTo>
                  <a:pt x="430" y="72"/>
                  <a:pt x="429" y="70"/>
                  <a:pt x="429" y="69"/>
                </a:cubicBezTo>
                <a:cubicBezTo>
                  <a:pt x="430" y="68"/>
                  <a:pt x="431" y="67"/>
                  <a:pt x="433" y="66"/>
                </a:cubicBezTo>
                <a:cubicBezTo>
                  <a:pt x="434" y="65"/>
                  <a:pt x="436" y="64"/>
                  <a:pt x="437" y="63"/>
                </a:cubicBezTo>
                <a:cubicBezTo>
                  <a:pt x="437" y="63"/>
                  <a:pt x="437" y="63"/>
                  <a:pt x="437" y="63"/>
                </a:cubicBezTo>
                <a:cubicBezTo>
                  <a:pt x="437" y="63"/>
                  <a:pt x="437" y="63"/>
                  <a:pt x="437" y="63"/>
                </a:cubicBezTo>
                <a:cubicBezTo>
                  <a:pt x="436" y="61"/>
                  <a:pt x="436" y="59"/>
                  <a:pt x="435" y="57"/>
                </a:cubicBezTo>
                <a:cubicBezTo>
                  <a:pt x="435" y="56"/>
                  <a:pt x="435" y="56"/>
                  <a:pt x="435" y="56"/>
                </a:cubicBezTo>
                <a:cubicBezTo>
                  <a:pt x="435" y="56"/>
                  <a:pt x="435" y="56"/>
                  <a:pt x="435" y="56"/>
                </a:cubicBezTo>
                <a:cubicBezTo>
                  <a:pt x="434" y="56"/>
                  <a:pt x="432" y="55"/>
                  <a:pt x="431" y="55"/>
                </a:cubicBezTo>
                <a:cubicBezTo>
                  <a:pt x="429" y="54"/>
                  <a:pt x="427" y="54"/>
                  <a:pt x="425" y="53"/>
                </a:cubicBezTo>
                <a:cubicBezTo>
                  <a:pt x="425" y="52"/>
                  <a:pt x="425" y="52"/>
                  <a:pt x="425" y="51"/>
                </a:cubicBezTo>
                <a:cubicBezTo>
                  <a:pt x="425" y="51"/>
                  <a:pt x="425" y="50"/>
                  <a:pt x="425" y="50"/>
                </a:cubicBezTo>
                <a:cubicBezTo>
                  <a:pt x="427" y="49"/>
                  <a:pt x="429" y="48"/>
                  <a:pt x="431" y="48"/>
                </a:cubicBezTo>
                <a:cubicBezTo>
                  <a:pt x="432" y="47"/>
                  <a:pt x="434" y="47"/>
                  <a:pt x="435" y="46"/>
                </a:cubicBezTo>
                <a:cubicBezTo>
                  <a:pt x="435" y="46"/>
                  <a:pt x="435" y="46"/>
                  <a:pt x="435" y="46"/>
                </a:cubicBezTo>
                <a:cubicBezTo>
                  <a:pt x="435" y="46"/>
                  <a:pt x="435" y="46"/>
                  <a:pt x="435" y="46"/>
                </a:cubicBezTo>
                <a:cubicBezTo>
                  <a:pt x="436" y="44"/>
                  <a:pt x="436" y="42"/>
                  <a:pt x="437" y="40"/>
                </a:cubicBezTo>
                <a:cubicBezTo>
                  <a:pt x="437" y="40"/>
                  <a:pt x="437" y="40"/>
                  <a:pt x="437" y="40"/>
                </a:cubicBezTo>
                <a:cubicBezTo>
                  <a:pt x="437" y="40"/>
                  <a:pt x="437" y="40"/>
                  <a:pt x="437" y="40"/>
                </a:cubicBezTo>
                <a:cubicBezTo>
                  <a:pt x="436" y="39"/>
                  <a:pt x="434" y="38"/>
                  <a:pt x="433" y="37"/>
                </a:cubicBezTo>
                <a:cubicBezTo>
                  <a:pt x="431" y="36"/>
                  <a:pt x="430" y="34"/>
                  <a:pt x="429" y="33"/>
                </a:cubicBezTo>
                <a:cubicBezTo>
                  <a:pt x="429" y="32"/>
                  <a:pt x="430" y="31"/>
                  <a:pt x="430" y="30"/>
                </a:cubicBezTo>
                <a:cubicBezTo>
                  <a:pt x="432" y="30"/>
                  <a:pt x="434" y="30"/>
                  <a:pt x="436" y="30"/>
                </a:cubicBezTo>
                <a:cubicBezTo>
                  <a:pt x="438" y="30"/>
                  <a:pt x="439" y="30"/>
                  <a:pt x="441" y="30"/>
                </a:cubicBezTo>
                <a:cubicBezTo>
                  <a:pt x="441" y="30"/>
                  <a:pt x="441" y="30"/>
                  <a:pt x="441" y="30"/>
                </a:cubicBezTo>
                <a:cubicBezTo>
                  <a:pt x="441" y="30"/>
                  <a:pt x="441" y="30"/>
                  <a:pt x="441" y="30"/>
                </a:cubicBezTo>
                <a:cubicBezTo>
                  <a:pt x="442" y="28"/>
                  <a:pt x="444" y="27"/>
                  <a:pt x="445" y="25"/>
                </a:cubicBezTo>
                <a:cubicBezTo>
                  <a:pt x="445" y="25"/>
                  <a:pt x="445" y="25"/>
                  <a:pt x="445" y="25"/>
                </a:cubicBezTo>
                <a:cubicBezTo>
                  <a:pt x="445" y="25"/>
                  <a:pt x="445" y="25"/>
                  <a:pt x="445" y="25"/>
                </a:cubicBezTo>
                <a:cubicBezTo>
                  <a:pt x="444" y="24"/>
                  <a:pt x="444" y="22"/>
                  <a:pt x="443" y="21"/>
                </a:cubicBezTo>
                <a:cubicBezTo>
                  <a:pt x="442" y="19"/>
                  <a:pt x="441" y="17"/>
                  <a:pt x="440" y="16"/>
                </a:cubicBezTo>
                <a:cubicBezTo>
                  <a:pt x="441" y="15"/>
                  <a:pt x="442" y="14"/>
                  <a:pt x="443" y="14"/>
                </a:cubicBezTo>
                <a:cubicBezTo>
                  <a:pt x="445" y="14"/>
                  <a:pt x="447" y="15"/>
                  <a:pt x="449" y="16"/>
                </a:cubicBezTo>
                <a:cubicBezTo>
                  <a:pt x="450" y="17"/>
                  <a:pt x="451" y="17"/>
                  <a:pt x="453" y="18"/>
                </a:cubicBezTo>
                <a:cubicBezTo>
                  <a:pt x="453" y="18"/>
                  <a:pt x="453" y="18"/>
                  <a:pt x="453" y="18"/>
                </a:cubicBezTo>
                <a:cubicBezTo>
                  <a:pt x="453" y="18"/>
                  <a:pt x="453" y="18"/>
                  <a:pt x="453" y="18"/>
                </a:cubicBezTo>
                <a:cubicBezTo>
                  <a:pt x="455" y="16"/>
                  <a:pt x="457" y="15"/>
                  <a:pt x="459" y="14"/>
                </a:cubicBezTo>
                <a:cubicBezTo>
                  <a:pt x="459" y="14"/>
                  <a:pt x="459" y="14"/>
                  <a:pt x="459" y="14"/>
                </a:cubicBezTo>
                <a:cubicBezTo>
                  <a:pt x="459" y="14"/>
                  <a:pt x="459" y="14"/>
                  <a:pt x="459" y="14"/>
                </a:cubicBezTo>
                <a:cubicBezTo>
                  <a:pt x="459" y="13"/>
                  <a:pt x="459" y="11"/>
                  <a:pt x="459" y="10"/>
                </a:cubicBezTo>
                <a:cubicBezTo>
                  <a:pt x="459" y="8"/>
                  <a:pt x="458" y="6"/>
                  <a:pt x="458" y="4"/>
                </a:cubicBezTo>
                <a:cubicBezTo>
                  <a:pt x="460" y="4"/>
                  <a:pt x="461" y="3"/>
                  <a:pt x="462" y="3"/>
                </a:cubicBezTo>
                <a:cubicBezTo>
                  <a:pt x="463" y="4"/>
                  <a:pt x="465" y="5"/>
                  <a:pt x="466" y="7"/>
                </a:cubicBezTo>
                <a:cubicBezTo>
                  <a:pt x="467" y="8"/>
                  <a:pt x="468" y="9"/>
                  <a:pt x="469" y="10"/>
                </a:cubicBezTo>
                <a:cubicBezTo>
                  <a:pt x="469" y="10"/>
                  <a:pt x="469" y="10"/>
                  <a:pt x="469" y="10"/>
                </a:cubicBezTo>
                <a:cubicBezTo>
                  <a:pt x="470" y="10"/>
                  <a:pt x="470" y="10"/>
                  <a:pt x="470" y="10"/>
                </a:cubicBezTo>
                <a:cubicBezTo>
                  <a:pt x="472" y="10"/>
                  <a:pt x="474" y="9"/>
                  <a:pt x="476" y="9"/>
                </a:cubicBezTo>
                <a:cubicBezTo>
                  <a:pt x="476" y="9"/>
                  <a:pt x="476" y="9"/>
                  <a:pt x="476" y="9"/>
                </a:cubicBezTo>
                <a:cubicBezTo>
                  <a:pt x="476" y="9"/>
                  <a:pt x="476" y="9"/>
                  <a:pt x="476" y="9"/>
                </a:cubicBezTo>
                <a:cubicBezTo>
                  <a:pt x="477" y="8"/>
                  <a:pt x="477" y="6"/>
                  <a:pt x="478" y="5"/>
                </a:cubicBezTo>
                <a:cubicBezTo>
                  <a:pt x="479" y="3"/>
                  <a:pt x="479" y="1"/>
                  <a:pt x="480" y="0"/>
                </a:cubicBezTo>
                <a:cubicBezTo>
                  <a:pt x="481" y="0"/>
                  <a:pt x="483" y="0"/>
                  <a:pt x="484" y="0"/>
                </a:cubicBezTo>
                <a:cubicBezTo>
                  <a:pt x="485" y="1"/>
                  <a:pt x="485" y="3"/>
                  <a:pt x="486" y="5"/>
                </a:cubicBezTo>
                <a:cubicBezTo>
                  <a:pt x="487" y="6"/>
                  <a:pt x="487" y="8"/>
                  <a:pt x="488" y="9"/>
                </a:cubicBezTo>
                <a:cubicBezTo>
                  <a:pt x="488" y="9"/>
                  <a:pt x="488" y="9"/>
                  <a:pt x="488" y="9"/>
                </a:cubicBezTo>
                <a:cubicBezTo>
                  <a:pt x="488" y="9"/>
                  <a:pt x="488" y="9"/>
                  <a:pt x="488" y="9"/>
                </a:cubicBezTo>
                <a:cubicBezTo>
                  <a:pt x="490" y="9"/>
                  <a:pt x="492" y="10"/>
                  <a:pt x="494" y="10"/>
                </a:cubicBezTo>
                <a:cubicBezTo>
                  <a:pt x="495" y="10"/>
                  <a:pt x="495" y="10"/>
                  <a:pt x="495" y="10"/>
                </a:cubicBezTo>
                <a:cubicBezTo>
                  <a:pt x="495" y="10"/>
                  <a:pt x="495" y="10"/>
                  <a:pt x="495" y="10"/>
                </a:cubicBezTo>
                <a:cubicBezTo>
                  <a:pt x="496" y="9"/>
                  <a:pt x="497" y="8"/>
                  <a:pt x="498" y="7"/>
                </a:cubicBezTo>
                <a:cubicBezTo>
                  <a:pt x="499" y="5"/>
                  <a:pt x="501" y="4"/>
                  <a:pt x="502" y="3"/>
                </a:cubicBezTo>
                <a:cubicBezTo>
                  <a:pt x="503" y="3"/>
                  <a:pt x="504" y="4"/>
                  <a:pt x="506" y="4"/>
                </a:cubicBezTo>
                <a:cubicBezTo>
                  <a:pt x="506" y="6"/>
                  <a:pt x="505" y="8"/>
                  <a:pt x="505" y="10"/>
                </a:cubicBezTo>
                <a:cubicBezTo>
                  <a:pt x="505" y="11"/>
                  <a:pt x="505" y="13"/>
                  <a:pt x="505" y="14"/>
                </a:cubicBezTo>
                <a:cubicBezTo>
                  <a:pt x="505" y="14"/>
                  <a:pt x="505" y="14"/>
                  <a:pt x="505" y="14"/>
                </a:cubicBezTo>
                <a:cubicBezTo>
                  <a:pt x="505" y="14"/>
                  <a:pt x="505" y="14"/>
                  <a:pt x="505" y="14"/>
                </a:cubicBezTo>
                <a:cubicBezTo>
                  <a:pt x="507" y="15"/>
                  <a:pt x="509" y="16"/>
                  <a:pt x="511" y="18"/>
                </a:cubicBezTo>
                <a:cubicBezTo>
                  <a:pt x="511" y="18"/>
                  <a:pt x="511" y="18"/>
                  <a:pt x="511" y="18"/>
                </a:cubicBezTo>
                <a:cubicBezTo>
                  <a:pt x="511" y="18"/>
                  <a:pt x="511" y="18"/>
                  <a:pt x="511" y="18"/>
                </a:cubicBezTo>
                <a:cubicBezTo>
                  <a:pt x="512" y="17"/>
                  <a:pt x="514" y="17"/>
                  <a:pt x="515" y="16"/>
                </a:cubicBezTo>
                <a:cubicBezTo>
                  <a:pt x="517" y="15"/>
                  <a:pt x="519" y="14"/>
                  <a:pt x="521" y="14"/>
                </a:cubicBezTo>
                <a:cubicBezTo>
                  <a:pt x="522" y="14"/>
                  <a:pt x="523" y="15"/>
                  <a:pt x="524" y="16"/>
                </a:cubicBezTo>
                <a:cubicBezTo>
                  <a:pt x="523" y="17"/>
                  <a:pt x="522" y="19"/>
                  <a:pt x="521" y="21"/>
                </a:cubicBezTo>
                <a:cubicBezTo>
                  <a:pt x="520" y="22"/>
                  <a:pt x="520" y="24"/>
                  <a:pt x="519" y="25"/>
                </a:cubicBezTo>
                <a:cubicBezTo>
                  <a:pt x="519" y="25"/>
                  <a:pt x="519" y="25"/>
                  <a:pt x="519" y="25"/>
                </a:cubicBezTo>
                <a:cubicBezTo>
                  <a:pt x="519" y="25"/>
                  <a:pt x="519" y="25"/>
                  <a:pt x="519" y="25"/>
                </a:cubicBezTo>
                <a:cubicBezTo>
                  <a:pt x="520" y="27"/>
                  <a:pt x="522" y="28"/>
                  <a:pt x="523" y="30"/>
                </a:cubicBezTo>
                <a:cubicBezTo>
                  <a:pt x="523" y="30"/>
                  <a:pt x="523" y="30"/>
                  <a:pt x="523" y="30"/>
                </a:cubicBezTo>
                <a:cubicBezTo>
                  <a:pt x="523" y="30"/>
                  <a:pt x="523" y="30"/>
                  <a:pt x="523" y="30"/>
                </a:cubicBezTo>
                <a:cubicBezTo>
                  <a:pt x="525" y="30"/>
                  <a:pt x="526" y="30"/>
                  <a:pt x="528" y="30"/>
                </a:cubicBezTo>
                <a:cubicBezTo>
                  <a:pt x="530" y="30"/>
                  <a:pt x="532" y="30"/>
                  <a:pt x="534" y="30"/>
                </a:cubicBezTo>
                <a:cubicBezTo>
                  <a:pt x="534" y="31"/>
                  <a:pt x="535" y="32"/>
                  <a:pt x="535" y="33"/>
                </a:cubicBezTo>
                <a:cubicBezTo>
                  <a:pt x="534" y="34"/>
                  <a:pt x="532" y="36"/>
                  <a:pt x="531" y="37"/>
                </a:cubicBezTo>
                <a:cubicBezTo>
                  <a:pt x="530" y="38"/>
                  <a:pt x="528" y="39"/>
                  <a:pt x="527" y="40"/>
                </a:cubicBezTo>
                <a:cubicBezTo>
                  <a:pt x="527" y="40"/>
                  <a:pt x="527" y="40"/>
                  <a:pt x="527" y="40"/>
                </a:cubicBezTo>
                <a:cubicBezTo>
                  <a:pt x="527" y="40"/>
                  <a:pt x="527" y="40"/>
                  <a:pt x="527" y="40"/>
                </a:cubicBezTo>
                <a:cubicBezTo>
                  <a:pt x="528" y="42"/>
                  <a:pt x="528" y="44"/>
                  <a:pt x="528" y="46"/>
                </a:cubicBezTo>
                <a:cubicBezTo>
                  <a:pt x="528" y="46"/>
                  <a:pt x="528" y="46"/>
                  <a:pt x="528" y="46"/>
                </a:cubicBezTo>
                <a:cubicBezTo>
                  <a:pt x="529" y="46"/>
                  <a:pt x="529" y="46"/>
                  <a:pt x="529" y="46"/>
                </a:cubicBezTo>
                <a:cubicBezTo>
                  <a:pt x="530" y="47"/>
                  <a:pt x="532" y="47"/>
                  <a:pt x="533" y="48"/>
                </a:cubicBezTo>
                <a:cubicBezTo>
                  <a:pt x="535" y="48"/>
                  <a:pt x="537" y="49"/>
                  <a:pt x="539" y="50"/>
                </a:cubicBezTo>
                <a:close/>
                <a:moveTo>
                  <a:pt x="746" y="746"/>
                </a:moveTo>
                <a:cubicBezTo>
                  <a:pt x="746" y="748"/>
                  <a:pt x="746" y="749"/>
                  <a:pt x="746" y="751"/>
                </a:cubicBezTo>
                <a:cubicBezTo>
                  <a:pt x="746" y="752"/>
                  <a:pt x="746" y="754"/>
                  <a:pt x="746" y="755"/>
                </a:cubicBezTo>
                <a:cubicBezTo>
                  <a:pt x="743" y="756"/>
                  <a:pt x="739" y="757"/>
                  <a:pt x="735" y="758"/>
                </a:cubicBezTo>
                <a:cubicBezTo>
                  <a:pt x="731" y="760"/>
                  <a:pt x="725" y="761"/>
                  <a:pt x="722" y="763"/>
                </a:cubicBezTo>
                <a:cubicBezTo>
                  <a:pt x="721" y="763"/>
                  <a:pt x="721" y="763"/>
                  <a:pt x="721" y="763"/>
                </a:cubicBezTo>
                <a:cubicBezTo>
                  <a:pt x="721" y="764"/>
                  <a:pt x="721" y="764"/>
                  <a:pt x="721" y="764"/>
                </a:cubicBezTo>
                <a:cubicBezTo>
                  <a:pt x="721" y="767"/>
                  <a:pt x="720" y="770"/>
                  <a:pt x="719" y="773"/>
                </a:cubicBezTo>
                <a:cubicBezTo>
                  <a:pt x="719" y="774"/>
                  <a:pt x="719" y="774"/>
                  <a:pt x="719" y="774"/>
                </a:cubicBezTo>
                <a:cubicBezTo>
                  <a:pt x="720" y="774"/>
                  <a:pt x="720" y="774"/>
                  <a:pt x="720" y="774"/>
                </a:cubicBezTo>
                <a:cubicBezTo>
                  <a:pt x="723" y="777"/>
                  <a:pt x="728" y="780"/>
                  <a:pt x="732" y="782"/>
                </a:cubicBezTo>
                <a:cubicBezTo>
                  <a:pt x="735" y="784"/>
                  <a:pt x="738" y="786"/>
                  <a:pt x="741" y="788"/>
                </a:cubicBezTo>
                <a:cubicBezTo>
                  <a:pt x="740" y="790"/>
                  <a:pt x="739" y="793"/>
                  <a:pt x="738" y="796"/>
                </a:cubicBezTo>
                <a:cubicBezTo>
                  <a:pt x="735" y="796"/>
                  <a:pt x="731" y="796"/>
                  <a:pt x="727" y="796"/>
                </a:cubicBezTo>
                <a:cubicBezTo>
                  <a:pt x="722" y="796"/>
                  <a:pt x="717" y="796"/>
                  <a:pt x="713" y="797"/>
                </a:cubicBezTo>
                <a:cubicBezTo>
                  <a:pt x="712" y="797"/>
                  <a:pt x="712" y="797"/>
                  <a:pt x="712" y="797"/>
                </a:cubicBezTo>
                <a:cubicBezTo>
                  <a:pt x="712" y="798"/>
                  <a:pt x="712" y="798"/>
                  <a:pt x="712" y="798"/>
                </a:cubicBezTo>
                <a:cubicBezTo>
                  <a:pt x="710" y="801"/>
                  <a:pt x="709" y="804"/>
                  <a:pt x="707" y="807"/>
                </a:cubicBezTo>
                <a:cubicBezTo>
                  <a:pt x="707" y="807"/>
                  <a:pt x="707" y="807"/>
                  <a:pt x="707" y="807"/>
                </a:cubicBezTo>
                <a:cubicBezTo>
                  <a:pt x="707" y="808"/>
                  <a:pt x="707" y="808"/>
                  <a:pt x="707" y="808"/>
                </a:cubicBezTo>
                <a:cubicBezTo>
                  <a:pt x="709" y="811"/>
                  <a:pt x="713" y="815"/>
                  <a:pt x="716" y="818"/>
                </a:cubicBezTo>
                <a:cubicBezTo>
                  <a:pt x="719" y="821"/>
                  <a:pt x="721" y="823"/>
                  <a:pt x="723" y="826"/>
                </a:cubicBezTo>
                <a:cubicBezTo>
                  <a:pt x="722" y="828"/>
                  <a:pt x="720" y="831"/>
                  <a:pt x="718" y="833"/>
                </a:cubicBezTo>
                <a:cubicBezTo>
                  <a:pt x="715" y="833"/>
                  <a:pt x="711" y="832"/>
                  <a:pt x="707" y="831"/>
                </a:cubicBezTo>
                <a:cubicBezTo>
                  <a:pt x="702" y="829"/>
                  <a:pt x="697" y="828"/>
                  <a:pt x="693" y="828"/>
                </a:cubicBezTo>
                <a:cubicBezTo>
                  <a:pt x="692" y="827"/>
                  <a:pt x="692" y="827"/>
                  <a:pt x="692" y="827"/>
                </a:cubicBezTo>
                <a:cubicBezTo>
                  <a:pt x="692" y="828"/>
                  <a:pt x="692" y="828"/>
                  <a:pt x="692" y="828"/>
                </a:cubicBezTo>
                <a:cubicBezTo>
                  <a:pt x="690" y="830"/>
                  <a:pt x="687" y="833"/>
                  <a:pt x="685" y="835"/>
                </a:cubicBezTo>
                <a:cubicBezTo>
                  <a:pt x="684" y="836"/>
                  <a:pt x="684" y="836"/>
                  <a:pt x="684" y="836"/>
                </a:cubicBezTo>
                <a:cubicBezTo>
                  <a:pt x="684" y="837"/>
                  <a:pt x="684" y="837"/>
                  <a:pt x="684" y="837"/>
                </a:cubicBezTo>
                <a:cubicBezTo>
                  <a:pt x="686" y="840"/>
                  <a:pt x="688" y="845"/>
                  <a:pt x="690" y="849"/>
                </a:cubicBezTo>
                <a:cubicBezTo>
                  <a:pt x="692" y="852"/>
                  <a:pt x="693" y="855"/>
                  <a:pt x="694" y="858"/>
                </a:cubicBezTo>
                <a:cubicBezTo>
                  <a:pt x="692" y="860"/>
                  <a:pt x="689" y="862"/>
                  <a:pt x="687" y="864"/>
                </a:cubicBezTo>
                <a:cubicBezTo>
                  <a:pt x="684" y="862"/>
                  <a:pt x="681" y="860"/>
                  <a:pt x="678" y="859"/>
                </a:cubicBezTo>
                <a:cubicBezTo>
                  <a:pt x="673" y="856"/>
                  <a:pt x="669" y="854"/>
                  <a:pt x="665" y="852"/>
                </a:cubicBezTo>
                <a:cubicBezTo>
                  <a:pt x="664" y="852"/>
                  <a:pt x="664" y="852"/>
                  <a:pt x="664" y="852"/>
                </a:cubicBezTo>
                <a:cubicBezTo>
                  <a:pt x="664" y="852"/>
                  <a:pt x="664" y="852"/>
                  <a:pt x="664" y="852"/>
                </a:cubicBezTo>
                <a:cubicBezTo>
                  <a:pt x="661" y="854"/>
                  <a:pt x="658" y="856"/>
                  <a:pt x="655" y="857"/>
                </a:cubicBezTo>
                <a:cubicBezTo>
                  <a:pt x="654" y="858"/>
                  <a:pt x="654" y="858"/>
                  <a:pt x="654" y="858"/>
                </a:cubicBezTo>
                <a:cubicBezTo>
                  <a:pt x="654" y="858"/>
                  <a:pt x="654" y="858"/>
                  <a:pt x="654" y="858"/>
                </a:cubicBezTo>
                <a:cubicBezTo>
                  <a:pt x="654" y="862"/>
                  <a:pt x="655" y="867"/>
                  <a:pt x="655" y="872"/>
                </a:cubicBezTo>
                <a:cubicBezTo>
                  <a:pt x="656" y="875"/>
                  <a:pt x="656" y="878"/>
                  <a:pt x="657" y="881"/>
                </a:cubicBezTo>
                <a:cubicBezTo>
                  <a:pt x="654" y="883"/>
                  <a:pt x="651" y="884"/>
                  <a:pt x="648" y="885"/>
                </a:cubicBezTo>
                <a:cubicBezTo>
                  <a:pt x="645" y="883"/>
                  <a:pt x="643" y="880"/>
                  <a:pt x="640" y="878"/>
                </a:cubicBezTo>
                <a:cubicBezTo>
                  <a:pt x="637" y="874"/>
                  <a:pt x="633" y="871"/>
                  <a:pt x="630" y="868"/>
                </a:cubicBezTo>
                <a:cubicBezTo>
                  <a:pt x="630" y="868"/>
                  <a:pt x="630" y="868"/>
                  <a:pt x="630" y="868"/>
                </a:cubicBezTo>
                <a:cubicBezTo>
                  <a:pt x="629" y="868"/>
                  <a:pt x="629" y="868"/>
                  <a:pt x="629" y="868"/>
                </a:cubicBezTo>
                <a:cubicBezTo>
                  <a:pt x="625" y="869"/>
                  <a:pt x="622" y="870"/>
                  <a:pt x="619" y="871"/>
                </a:cubicBezTo>
                <a:cubicBezTo>
                  <a:pt x="618" y="871"/>
                  <a:pt x="618" y="871"/>
                  <a:pt x="618" y="871"/>
                </a:cubicBezTo>
                <a:cubicBezTo>
                  <a:pt x="618" y="872"/>
                  <a:pt x="618" y="872"/>
                  <a:pt x="618" y="872"/>
                </a:cubicBezTo>
                <a:cubicBezTo>
                  <a:pt x="617" y="875"/>
                  <a:pt x="616" y="880"/>
                  <a:pt x="615" y="884"/>
                </a:cubicBezTo>
                <a:cubicBezTo>
                  <a:pt x="614" y="888"/>
                  <a:pt x="614" y="891"/>
                  <a:pt x="613" y="894"/>
                </a:cubicBezTo>
                <a:cubicBezTo>
                  <a:pt x="610" y="895"/>
                  <a:pt x="607" y="895"/>
                  <a:pt x="603" y="896"/>
                </a:cubicBezTo>
                <a:cubicBezTo>
                  <a:pt x="602" y="893"/>
                  <a:pt x="600" y="890"/>
                  <a:pt x="599" y="887"/>
                </a:cubicBezTo>
                <a:cubicBezTo>
                  <a:pt x="597" y="883"/>
                  <a:pt x="594" y="878"/>
                  <a:pt x="592" y="875"/>
                </a:cubicBezTo>
                <a:cubicBezTo>
                  <a:pt x="592" y="874"/>
                  <a:pt x="592" y="874"/>
                  <a:pt x="592" y="874"/>
                </a:cubicBezTo>
                <a:cubicBezTo>
                  <a:pt x="591" y="874"/>
                  <a:pt x="591" y="874"/>
                  <a:pt x="591" y="874"/>
                </a:cubicBezTo>
                <a:cubicBezTo>
                  <a:pt x="587" y="874"/>
                  <a:pt x="584" y="874"/>
                  <a:pt x="580" y="874"/>
                </a:cubicBezTo>
                <a:cubicBezTo>
                  <a:pt x="579" y="874"/>
                  <a:pt x="579" y="874"/>
                  <a:pt x="579" y="874"/>
                </a:cubicBezTo>
                <a:cubicBezTo>
                  <a:pt x="579" y="875"/>
                  <a:pt x="579" y="875"/>
                  <a:pt x="579" y="875"/>
                </a:cubicBezTo>
                <a:cubicBezTo>
                  <a:pt x="577" y="878"/>
                  <a:pt x="574" y="883"/>
                  <a:pt x="572" y="887"/>
                </a:cubicBezTo>
                <a:cubicBezTo>
                  <a:pt x="571" y="890"/>
                  <a:pt x="569" y="893"/>
                  <a:pt x="567" y="896"/>
                </a:cubicBezTo>
                <a:cubicBezTo>
                  <a:pt x="564" y="895"/>
                  <a:pt x="561" y="895"/>
                  <a:pt x="558" y="894"/>
                </a:cubicBezTo>
                <a:cubicBezTo>
                  <a:pt x="557" y="891"/>
                  <a:pt x="556" y="888"/>
                  <a:pt x="556" y="884"/>
                </a:cubicBezTo>
                <a:cubicBezTo>
                  <a:pt x="555" y="880"/>
                  <a:pt x="554" y="875"/>
                  <a:pt x="553" y="872"/>
                </a:cubicBezTo>
                <a:cubicBezTo>
                  <a:pt x="553" y="871"/>
                  <a:pt x="553" y="871"/>
                  <a:pt x="553" y="871"/>
                </a:cubicBezTo>
                <a:cubicBezTo>
                  <a:pt x="552" y="871"/>
                  <a:pt x="552" y="871"/>
                  <a:pt x="552" y="871"/>
                </a:cubicBezTo>
                <a:cubicBezTo>
                  <a:pt x="549" y="870"/>
                  <a:pt x="546" y="869"/>
                  <a:pt x="542" y="868"/>
                </a:cubicBezTo>
                <a:cubicBezTo>
                  <a:pt x="541" y="868"/>
                  <a:pt x="541" y="868"/>
                  <a:pt x="541" y="868"/>
                </a:cubicBezTo>
                <a:cubicBezTo>
                  <a:pt x="541" y="868"/>
                  <a:pt x="541" y="868"/>
                  <a:pt x="541" y="868"/>
                </a:cubicBezTo>
                <a:cubicBezTo>
                  <a:pt x="537" y="871"/>
                  <a:pt x="534" y="874"/>
                  <a:pt x="530" y="878"/>
                </a:cubicBezTo>
                <a:cubicBezTo>
                  <a:pt x="528" y="880"/>
                  <a:pt x="525" y="883"/>
                  <a:pt x="523" y="885"/>
                </a:cubicBezTo>
                <a:cubicBezTo>
                  <a:pt x="520" y="884"/>
                  <a:pt x="517" y="883"/>
                  <a:pt x="514" y="881"/>
                </a:cubicBezTo>
                <a:cubicBezTo>
                  <a:pt x="515" y="878"/>
                  <a:pt x="515" y="875"/>
                  <a:pt x="516" y="872"/>
                </a:cubicBezTo>
                <a:cubicBezTo>
                  <a:pt x="516" y="867"/>
                  <a:pt x="517" y="862"/>
                  <a:pt x="517" y="858"/>
                </a:cubicBezTo>
                <a:cubicBezTo>
                  <a:pt x="517" y="858"/>
                  <a:pt x="517" y="858"/>
                  <a:pt x="517" y="858"/>
                </a:cubicBezTo>
                <a:cubicBezTo>
                  <a:pt x="516" y="857"/>
                  <a:pt x="516" y="857"/>
                  <a:pt x="516" y="857"/>
                </a:cubicBezTo>
                <a:cubicBezTo>
                  <a:pt x="513" y="856"/>
                  <a:pt x="510" y="854"/>
                  <a:pt x="507" y="852"/>
                </a:cubicBezTo>
                <a:cubicBezTo>
                  <a:pt x="507" y="852"/>
                  <a:pt x="507" y="852"/>
                  <a:pt x="507" y="852"/>
                </a:cubicBezTo>
                <a:cubicBezTo>
                  <a:pt x="506" y="852"/>
                  <a:pt x="506" y="852"/>
                  <a:pt x="506" y="852"/>
                </a:cubicBezTo>
                <a:cubicBezTo>
                  <a:pt x="502" y="854"/>
                  <a:pt x="498" y="856"/>
                  <a:pt x="493" y="859"/>
                </a:cubicBezTo>
                <a:cubicBezTo>
                  <a:pt x="490" y="860"/>
                  <a:pt x="487" y="862"/>
                  <a:pt x="484" y="864"/>
                </a:cubicBezTo>
                <a:cubicBezTo>
                  <a:pt x="481" y="862"/>
                  <a:pt x="479" y="860"/>
                  <a:pt x="477" y="858"/>
                </a:cubicBezTo>
                <a:cubicBezTo>
                  <a:pt x="478" y="855"/>
                  <a:pt x="479" y="852"/>
                  <a:pt x="481" y="849"/>
                </a:cubicBezTo>
                <a:cubicBezTo>
                  <a:pt x="483" y="845"/>
                  <a:pt x="485" y="840"/>
                  <a:pt x="486" y="837"/>
                </a:cubicBezTo>
                <a:cubicBezTo>
                  <a:pt x="487" y="836"/>
                  <a:pt x="487" y="836"/>
                  <a:pt x="487" y="836"/>
                </a:cubicBezTo>
                <a:cubicBezTo>
                  <a:pt x="486" y="835"/>
                  <a:pt x="486" y="835"/>
                  <a:pt x="486" y="835"/>
                </a:cubicBezTo>
                <a:cubicBezTo>
                  <a:pt x="484" y="833"/>
                  <a:pt x="481" y="830"/>
                  <a:pt x="479" y="828"/>
                </a:cubicBezTo>
                <a:cubicBezTo>
                  <a:pt x="479" y="827"/>
                  <a:pt x="479" y="827"/>
                  <a:pt x="479" y="827"/>
                </a:cubicBezTo>
                <a:cubicBezTo>
                  <a:pt x="478" y="828"/>
                  <a:pt x="478" y="828"/>
                  <a:pt x="478" y="828"/>
                </a:cubicBezTo>
                <a:cubicBezTo>
                  <a:pt x="474" y="828"/>
                  <a:pt x="469" y="829"/>
                  <a:pt x="464" y="831"/>
                </a:cubicBezTo>
                <a:cubicBezTo>
                  <a:pt x="460" y="832"/>
                  <a:pt x="456" y="833"/>
                  <a:pt x="453" y="833"/>
                </a:cubicBezTo>
                <a:cubicBezTo>
                  <a:pt x="451" y="831"/>
                  <a:pt x="449" y="828"/>
                  <a:pt x="448" y="826"/>
                </a:cubicBezTo>
                <a:cubicBezTo>
                  <a:pt x="450" y="823"/>
                  <a:pt x="452" y="821"/>
                  <a:pt x="455" y="818"/>
                </a:cubicBezTo>
                <a:cubicBezTo>
                  <a:pt x="458" y="815"/>
                  <a:pt x="461" y="811"/>
                  <a:pt x="464" y="808"/>
                </a:cubicBezTo>
                <a:cubicBezTo>
                  <a:pt x="464" y="807"/>
                  <a:pt x="464" y="807"/>
                  <a:pt x="464" y="807"/>
                </a:cubicBezTo>
                <a:cubicBezTo>
                  <a:pt x="464" y="807"/>
                  <a:pt x="464" y="807"/>
                  <a:pt x="464" y="807"/>
                </a:cubicBezTo>
                <a:cubicBezTo>
                  <a:pt x="462" y="804"/>
                  <a:pt x="461" y="801"/>
                  <a:pt x="459" y="798"/>
                </a:cubicBezTo>
                <a:cubicBezTo>
                  <a:pt x="459" y="797"/>
                  <a:pt x="459" y="797"/>
                  <a:pt x="459" y="797"/>
                </a:cubicBezTo>
                <a:cubicBezTo>
                  <a:pt x="458" y="797"/>
                  <a:pt x="458" y="797"/>
                  <a:pt x="458" y="797"/>
                </a:cubicBezTo>
                <a:cubicBezTo>
                  <a:pt x="454" y="796"/>
                  <a:pt x="449" y="796"/>
                  <a:pt x="444" y="796"/>
                </a:cubicBezTo>
                <a:cubicBezTo>
                  <a:pt x="440" y="796"/>
                  <a:pt x="436" y="796"/>
                  <a:pt x="433" y="796"/>
                </a:cubicBezTo>
                <a:cubicBezTo>
                  <a:pt x="432" y="793"/>
                  <a:pt x="431" y="790"/>
                  <a:pt x="430" y="788"/>
                </a:cubicBezTo>
                <a:cubicBezTo>
                  <a:pt x="433" y="786"/>
                  <a:pt x="436" y="784"/>
                  <a:pt x="439" y="782"/>
                </a:cubicBezTo>
                <a:cubicBezTo>
                  <a:pt x="443" y="780"/>
                  <a:pt x="448" y="777"/>
                  <a:pt x="451" y="774"/>
                </a:cubicBezTo>
                <a:cubicBezTo>
                  <a:pt x="452" y="774"/>
                  <a:pt x="452" y="774"/>
                  <a:pt x="452" y="774"/>
                </a:cubicBezTo>
                <a:cubicBezTo>
                  <a:pt x="451" y="773"/>
                  <a:pt x="451" y="773"/>
                  <a:pt x="451" y="773"/>
                </a:cubicBezTo>
                <a:cubicBezTo>
                  <a:pt x="451" y="770"/>
                  <a:pt x="450" y="767"/>
                  <a:pt x="450" y="764"/>
                </a:cubicBezTo>
                <a:cubicBezTo>
                  <a:pt x="450" y="763"/>
                  <a:pt x="450" y="763"/>
                  <a:pt x="450" y="763"/>
                </a:cubicBezTo>
                <a:cubicBezTo>
                  <a:pt x="449" y="763"/>
                  <a:pt x="449" y="763"/>
                  <a:pt x="449" y="763"/>
                </a:cubicBezTo>
                <a:cubicBezTo>
                  <a:pt x="445" y="761"/>
                  <a:pt x="440" y="760"/>
                  <a:pt x="436" y="758"/>
                </a:cubicBezTo>
                <a:cubicBezTo>
                  <a:pt x="432" y="757"/>
                  <a:pt x="428" y="756"/>
                  <a:pt x="425" y="755"/>
                </a:cubicBezTo>
                <a:cubicBezTo>
                  <a:pt x="425" y="754"/>
                  <a:pt x="425" y="752"/>
                  <a:pt x="425" y="751"/>
                </a:cubicBezTo>
                <a:cubicBezTo>
                  <a:pt x="425" y="749"/>
                  <a:pt x="425" y="748"/>
                  <a:pt x="425" y="746"/>
                </a:cubicBezTo>
                <a:cubicBezTo>
                  <a:pt x="428" y="745"/>
                  <a:pt x="432" y="744"/>
                  <a:pt x="435" y="743"/>
                </a:cubicBezTo>
                <a:cubicBezTo>
                  <a:pt x="440" y="742"/>
                  <a:pt x="445" y="740"/>
                  <a:pt x="449" y="739"/>
                </a:cubicBezTo>
                <a:cubicBezTo>
                  <a:pt x="450" y="739"/>
                  <a:pt x="450" y="739"/>
                  <a:pt x="450" y="739"/>
                </a:cubicBezTo>
                <a:cubicBezTo>
                  <a:pt x="450" y="738"/>
                  <a:pt x="450" y="738"/>
                  <a:pt x="450" y="738"/>
                </a:cubicBezTo>
                <a:cubicBezTo>
                  <a:pt x="450" y="735"/>
                  <a:pt x="451" y="732"/>
                  <a:pt x="451" y="728"/>
                </a:cubicBezTo>
                <a:cubicBezTo>
                  <a:pt x="452" y="728"/>
                  <a:pt x="452" y="728"/>
                  <a:pt x="452" y="728"/>
                </a:cubicBezTo>
                <a:cubicBezTo>
                  <a:pt x="451" y="727"/>
                  <a:pt x="451" y="727"/>
                  <a:pt x="451" y="727"/>
                </a:cubicBezTo>
                <a:cubicBezTo>
                  <a:pt x="448" y="725"/>
                  <a:pt x="443" y="722"/>
                  <a:pt x="439" y="720"/>
                </a:cubicBezTo>
                <a:cubicBezTo>
                  <a:pt x="436" y="718"/>
                  <a:pt x="433" y="716"/>
                  <a:pt x="430" y="714"/>
                </a:cubicBezTo>
                <a:cubicBezTo>
                  <a:pt x="431" y="711"/>
                  <a:pt x="432" y="709"/>
                  <a:pt x="433" y="705"/>
                </a:cubicBezTo>
                <a:cubicBezTo>
                  <a:pt x="436" y="705"/>
                  <a:pt x="440" y="705"/>
                  <a:pt x="444" y="705"/>
                </a:cubicBezTo>
                <a:cubicBezTo>
                  <a:pt x="449" y="705"/>
                  <a:pt x="454" y="705"/>
                  <a:pt x="458" y="705"/>
                </a:cubicBezTo>
                <a:cubicBezTo>
                  <a:pt x="459" y="705"/>
                  <a:pt x="459" y="705"/>
                  <a:pt x="459" y="705"/>
                </a:cubicBezTo>
                <a:cubicBezTo>
                  <a:pt x="459" y="704"/>
                  <a:pt x="459" y="704"/>
                  <a:pt x="459" y="704"/>
                </a:cubicBezTo>
                <a:cubicBezTo>
                  <a:pt x="461" y="701"/>
                  <a:pt x="462" y="698"/>
                  <a:pt x="464" y="695"/>
                </a:cubicBezTo>
                <a:cubicBezTo>
                  <a:pt x="464" y="694"/>
                  <a:pt x="464" y="694"/>
                  <a:pt x="464" y="694"/>
                </a:cubicBezTo>
                <a:cubicBezTo>
                  <a:pt x="464" y="694"/>
                  <a:pt x="464" y="694"/>
                  <a:pt x="464" y="694"/>
                </a:cubicBezTo>
                <a:cubicBezTo>
                  <a:pt x="461" y="691"/>
                  <a:pt x="458" y="687"/>
                  <a:pt x="455" y="683"/>
                </a:cubicBezTo>
                <a:cubicBezTo>
                  <a:pt x="452" y="681"/>
                  <a:pt x="450" y="678"/>
                  <a:pt x="448" y="676"/>
                </a:cubicBezTo>
                <a:cubicBezTo>
                  <a:pt x="449" y="673"/>
                  <a:pt x="451" y="671"/>
                  <a:pt x="453" y="668"/>
                </a:cubicBezTo>
                <a:cubicBezTo>
                  <a:pt x="456" y="669"/>
                  <a:pt x="460" y="670"/>
                  <a:pt x="464" y="671"/>
                </a:cubicBezTo>
                <a:cubicBezTo>
                  <a:pt x="469" y="672"/>
                  <a:pt x="474" y="674"/>
                  <a:pt x="478" y="674"/>
                </a:cubicBezTo>
                <a:cubicBezTo>
                  <a:pt x="479" y="674"/>
                  <a:pt x="479" y="674"/>
                  <a:pt x="479" y="674"/>
                </a:cubicBezTo>
                <a:cubicBezTo>
                  <a:pt x="479" y="674"/>
                  <a:pt x="479" y="674"/>
                  <a:pt x="479" y="674"/>
                </a:cubicBezTo>
                <a:cubicBezTo>
                  <a:pt x="481" y="671"/>
                  <a:pt x="484" y="669"/>
                  <a:pt x="486" y="666"/>
                </a:cubicBezTo>
                <a:cubicBezTo>
                  <a:pt x="487" y="666"/>
                  <a:pt x="487" y="666"/>
                  <a:pt x="487" y="666"/>
                </a:cubicBezTo>
                <a:cubicBezTo>
                  <a:pt x="486" y="665"/>
                  <a:pt x="486" y="665"/>
                  <a:pt x="486" y="665"/>
                </a:cubicBezTo>
                <a:cubicBezTo>
                  <a:pt x="485" y="662"/>
                  <a:pt x="483" y="657"/>
                  <a:pt x="481" y="653"/>
                </a:cubicBezTo>
                <a:cubicBezTo>
                  <a:pt x="479" y="650"/>
                  <a:pt x="478" y="647"/>
                  <a:pt x="477" y="644"/>
                </a:cubicBezTo>
                <a:cubicBezTo>
                  <a:pt x="479" y="642"/>
                  <a:pt x="482" y="640"/>
                  <a:pt x="484" y="638"/>
                </a:cubicBezTo>
                <a:cubicBezTo>
                  <a:pt x="487" y="639"/>
                  <a:pt x="490" y="641"/>
                  <a:pt x="493" y="643"/>
                </a:cubicBezTo>
                <a:cubicBezTo>
                  <a:pt x="498" y="646"/>
                  <a:pt x="502" y="648"/>
                  <a:pt x="506" y="650"/>
                </a:cubicBezTo>
                <a:cubicBezTo>
                  <a:pt x="507" y="650"/>
                  <a:pt x="507" y="650"/>
                  <a:pt x="507" y="650"/>
                </a:cubicBezTo>
                <a:cubicBezTo>
                  <a:pt x="507" y="650"/>
                  <a:pt x="507" y="650"/>
                  <a:pt x="507" y="650"/>
                </a:cubicBezTo>
                <a:cubicBezTo>
                  <a:pt x="510" y="648"/>
                  <a:pt x="513" y="646"/>
                  <a:pt x="516" y="644"/>
                </a:cubicBezTo>
                <a:cubicBezTo>
                  <a:pt x="517" y="644"/>
                  <a:pt x="517" y="644"/>
                  <a:pt x="517" y="644"/>
                </a:cubicBezTo>
                <a:cubicBezTo>
                  <a:pt x="517" y="643"/>
                  <a:pt x="517" y="643"/>
                  <a:pt x="517" y="643"/>
                </a:cubicBezTo>
                <a:cubicBezTo>
                  <a:pt x="517" y="640"/>
                  <a:pt x="516" y="635"/>
                  <a:pt x="516" y="630"/>
                </a:cubicBezTo>
                <a:cubicBezTo>
                  <a:pt x="515" y="627"/>
                  <a:pt x="515" y="623"/>
                  <a:pt x="514" y="620"/>
                </a:cubicBezTo>
                <a:cubicBezTo>
                  <a:pt x="517" y="619"/>
                  <a:pt x="520" y="618"/>
                  <a:pt x="523" y="617"/>
                </a:cubicBezTo>
                <a:cubicBezTo>
                  <a:pt x="525" y="619"/>
                  <a:pt x="528" y="621"/>
                  <a:pt x="530" y="624"/>
                </a:cubicBezTo>
                <a:cubicBezTo>
                  <a:pt x="534" y="627"/>
                  <a:pt x="537" y="631"/>
                  <a:pt x="541" y="634"/>
                </a:cubicBezTo>
                <a:cubicBezTo>
                  <a:pt x="541" y="634"/>
                  <a:pt x="541" y="634"/>
                  <a:pt x="541" y="634"/>
                </a:cubicBezTo>
                <a:cubicBezTo>
                  <a:pt x="542" y="634"/>
                  <a:pt x="542" y="634"/>
                  <a:pt x="542" y="634"/>
                </a:cubicBezTo>
                <a:cubicBezTo>
                  <a:pt x="545" y="633"/>
                  <a:pt x="549" y="632"/>
                  <a:pt x="552" y="631"/>
                </a:cubicBezTo>
                <a:cubicBezTo>
                  <a:pt x="553" y="631"/>
                  <a:pt x="553" y="631"/>
                  <a:pt x="553" y="631"/>
                </a:cubicBezTo>
                <a:cubicBezTo>
                  <a:pt x="553" y="630"/>
                  <a:pt x="553" y="630"/>
                  <a:pt x="553" y="630"/>
                </a:cubicBezTo>
                <a:cubicBezTo>
                  <a:pt x="554" y="627"/>
                  <a:pt x="555" y="622"/>
                  <a:pt x="556" y="617"/>
                </a:cubicBezTo>
                <a:cubicBezTo>
                  <a:pt x="556" y="614"/>
                  <a:pt x="557" y="610"/>
                  <a:pt x="558" y="607"/>
                </a:cubicBezTo>
                <a:cubicBezTo>
                  <a:pt x="561" y="607"/>
                  <a:pt x="564" y="606"/>
                  <a:pt x="567" y="606"/>
                </a:cubicBezTo>
                <a:cubicBezTo>
                  <a:pt x="569" y="609"/>
                  <a:pt x="571" y="612"/>
                  <a:pt x="572" y="615"/>
                </a:cubicBezTo>
                <a:cubicBezTo>
                  <a:pt x="574" y="619"/>
                  <a:pt x="577" y="624"/>
                  <a:pt x="579" y="627"/>
                </a:cubicBezTo>
                <a:cubicBezTo>
                  <a:pt x="579" y="627"/>
                  <a:pt x="579" y="627"/>
                  <a:pt x="579" y="627"/>
                </a:cubicBezTo>
                <a:cubicBezTo>
                  <a:pt x="580" y="627"/>
                  <a:pt x="580" y="627"/>
                  <a:pt x="580" y="627"/>
                </a:cubicBezTo>
                <a:cubicBezTo>
                  <a:pt x="584" y="627"/>
                  <a:pt x="587" y="627"/>
                  <a:pt x="591" y="627"/>
                </a:cubicBezTo>
                <a:cubicBezTo>
                  <a:pt x="592" y="627"/>
                  <a:pt x="592" y="627"/>
                  <a:pt x="592" y="627"/>
                </a:cubicBezTo>
                <a:cubicBezTo>
                  <a:pt x="592" y="627"/>
                  <a:pt x="592" y="627"/>
                  <a:pt x="592" y="627"/>
                </a:cubicBezTo>
                <a:cubicBezTo>
                  <a:pt x="594" y="624"/>
                  <a:pt x="597" y="619"/>
                  <a:pt x="599" y="615"/>
                </a:cubicBezTo>
                <a:cubicBezTo>
                  <a:pt x="600" y="612"/>
                  <a:pt x="602" y="609"/>
                  <a:pt x="603" y="606"/>
                </a:cubicBezTo>
                <a:cubicBezTo>
                  <a:pt x="607" y="606"/>
                  <a:pt x="610" y="607"/>
                  <a:pt x="613" y="607"/>
                </a:cubicBezTo>
                <a:cubicBezTo>
                  <a:pt x="614" y="610"/>
                  <a:pt x="614" y="614"/>
                  <a:pt x="615" y="617"/>
                </a:cubicBezTo>
                <a:cubicBezTo>
                  <a:pt x="616" y="622"/>
                  <a:pt x="617" y="627"/>
                  <a:pt x="618" y="630"/>
                </a:cubicBezTo>
                <a:cubicBezTo>
                  <a:pt x="618" y="631"/>
                  <a:pt x="618" y="631"/>
                  <a:pt x="618" y="631"/>
                </a:cubicBezTo>
                <a:cubicBezTo>
                  <a:pt x="619" y="631"/>
                  <a:pt x="619" y="631"/>
                  <a:pt x="619" y="631"/>
                </a:cubicBezTo>
                <a:cubicBezTo>
                  <a:pt x="622" y="632"/>
                  <a:pt x="625" y="633"/>
                  <a:pt x="629" y="634"/>
                </a:cubicBezTo>
                <a:cubicBezTo>
                  <a:pt x="630" y="634"/>
                  <a:pt x="630" y="634"/>
                  <a:pt x="630" y="634"/>
                </a:cubicBezTo>
                <a:cubicBezTo>
                  <a:pt x="630" y="634"/>
                  <a:pt x="630" y="634"/>
                  <a:pt x="630" y="634"/>
                </a:cubicBezTo>
                <a:cubicBezTo>
                  <a:pt x="633" y="631"/>
                  <a:pt x="637" y="627"/>
                  <a:pt x="640" y="624"/>
                </a:cubicBezTo>
                <a:cubicBezTo>
                  <a:pt x="643" y="621"/>
                  <a:pt x="645" y="619"/>
                  <a:pt x="648" y="617"/>
                </a:cubicBezTo>
                <a:cubicBezTo>
                  <a:pt x="651" y="618"/>
                  <a:pt x="654" y="619"/>
                  <a:pt x="657" y="620"/>
                </a:cubicBezTo>
                <a:cubicBezTo>
                  <a:pt x="656" y="623"/>
                  <a:pt x="656" y="627"/>
                  <a:pt x="655" y="630"/>
                </a:cubicBezTo>
                <a:cubicBezTo>
                  <a:pt x="655" y="635"/>
                  <a:pt x="654" y="640"/>
                  <a:pt x="654" y="643"/>
                </a:cubicBezTo>
                <a:cubicBezTo>
                  <a:pt x="654" y="644"/>
                  <a:pt x="654" y="644"/>
                  <a:pt x="654" y="644"/>
                </a:cubicBezTo>
                <a:cubicBezTo>
                  <a:pt x="655" y="644"/>
                  <a:pt x="655" y="644"/>
                  <a:pt x="655" y="644"/>
                </a:cubicBezTo>
                <a:cubicBezTo>
                  <a:pt x="658" y="646"/>
                  <a:pt x="661" y="648"/>
                  <a:pt x="664" y="650"/>
                </a:cubicBezTo>
                <a:cubicBezTo>
                  <a:pt x="664" y="650"/>
                  <a:pt x="664" y="650"/>
                  <a:pt x="664" y="650"/>
                </a:cubicBezTo>
                <a:cubicBezTo>
                  <a:pt x="665" y="650"/>
                  <a:pt x="665" y="650"/>
                  <a:pt x="665" y="650"/>
                </a:cubicBezTo>
                <a:cubicBezTo>
                  <a:pt x="669" y="648"/>
                  <a:pt x="673" y="646"/>
                  <a:pt x="678" y="643"/>
                </a:cubicBezTo>
                <a:cubicBezTo>
                  <a:pt x="681" y="641"/>
                  <a:pt x="684" y="639"/>
                  <a:pt x="687" y="638"/>
                </a:cubicBezTo>
                <a:cubicBezTo>
                  <a:pt x="689" y="640"/>
                  <a:pt x="692" y="642"/>
                  <a:pt x="694" y="644"/>
                </a:cubicBezTo>
                <a:cubicBezTo>
                  <a:pt x="693" y="647"/>
                  <a:pt x="692" y="650"/>
                  <a:pt x="690" y="653"/>
                </a:cubicBezTo>
                <a:cubicBezTo>
                  <a:pt x="688" y="657"/>
                  <a:pt x="686" y="662"/>
                  <a:pt x="684" y="665"/>
                </a:cubicBezTo>
                <a:cubicBezTo>
                  <a:pt x="684" y="666"/>
                  <a:pt x="684" y="666"/>
                  <a:pt x="684" y="666"/>
                </a:cubicBezTo>
                <a:cubicBezTo>
                  <a:pt x="685" y="666"/>
                  <a:pt x="685" y="666"/>
                  <a:pt x="685" y="666"/>
                </a:cubicBezTo>
                <a:cubicBezTo>
                  <a:pt x="687" y="669"/>
                  <a:pt x="690" y="671"/>
                  <a:pt x="692" y="674"/>
                </a:cubicBezTo>
                <a:cubicBezTo>
                  <a:pt x="692" y="674"/>
                  <a:pt x="692" y="674"/>
                  <a:pt x="692" y="674"/>
                </a:cubicBezTo>
                <a:cubicBezTo>
                  <a:pt x="693" y="674"/>
                  <a:pt x="693" y="674"/>
                  <a:pt x="693" y="674"/>
                </a:cubicBezTo>
                <a:cubicBezTo>
                  <a:pt x="697" y="674"/>
                  <a:pt x="702" y="672"/>
                  <a:pt x="707" y="671"/>
                </a:cubicBezTo>
                <a:cubicBezTo>
                  <a:pt x="711" y="670"/>
                  <a:pt x="715" y="669"/>
                  <a:pt x="718" y="668"/>
                </a:cubicBezTo>
                <a:cubicBezTo>
                  <a:pt x="720" y="671"/>
                  <a:pt x="722" y="673"/>
                  <a:pt x="723" y="676"/>
                </a:cubicBezTo>
                <a:cubicBezTo>
                  <a:pt x="721" y="678"/>
                  <a:pt x="719" y="681"/>
                  <a:pt x="716" y="683"/>
                </a:cubicBezTo>
                <a:cubicBezTo>
                  <a:pt x="713" y="687"/>
                  <a:pt x="709" y="691"/>
                  <a:pt x="707" y="694"/>
                </a:cubicBezTo>
                <a:cubicBezTo>
                  <a:pt x="707" y="694"/>
                  <a:pt x="707" y="694"/>
                  <a:pt x="707" y="694"/>
                </a:cubicBezTo>
                <a:cubicBezTo>
                  <a:pt x="707" y="695"/>
                  <a:pt x="707" y="695"/>
                  <a:pt x="707" y="695"/>
                </a:cubicBezTo>
                <a:cubicBezTo>
                  <a:pt x="709" y="698"/>
                  <a:pt x="710" y="701"/>
                  <a:pt x="712" y="704"/>
                </a:cubicBezTo>
                <a:cubicBezTo>
                  <a:pt x="712" y="705"/>
                  <a:pt x="712" y="705"/>
                  <a:pt x="712" y="705"/>
                </a:cubicBezTo>
                <a:cubicBezTo>
                  <a:pt x="713" y="705"/>
                  <a:pt x="713" y="705"/>
                  <a:pt x="713" y="705"/>
                </a:cubicBezTo>
                <a:cubicBezTo>
                  <a:pt x="717" y="705"/>
                  <a:pt x="722" y="705"/>
                  <a:pt x="727" y="705"/>
                </a:cubicBezTo>
                <a:cubicBezTo>
                  <a:pt x="731" y="705"/>
                  <a:pt x="735" y="705"/>
                  <a:pt x="738" y="705"/>
                </a:cubicBezTo>
                <a:cubicBezTo>
                  <a:pt x="739" y="709"/>
                  <a:pt x="740" y="711"/>
                  <a:pt x="741" y="714"/>
                </a:cubicBezTo>
                <a:cubicBezTo>
                  <a:pt x="738" y="716"/>
                  <a:pt x="735" y="718"/>
                  <a:pt x="732" y="719"/>
                </a:cubicBezTo>
                <a:cubicBezTo>
                  <a:pt x="728" y="722"/>
                  <a:pt x="723" y="725"/>
                  <a:pt x="720" y="727"/>
                </a:cubicBezTo>
                <a:cubicBezTo>
                  <a:pt x="719" y="728"/>
                  <a:pt x="719" y="728"/>
                  <a:pt x="719" y="728"/>
                </a:cubicBezTo>
                <a:cubicBezTo>
                  <a:pt x="719" y="728"/>
                  <a:pt x="719" y="728"/>
                  <a:pt x="719" y="728"/>
                </a:cubicBezTo>
                <a:cubicBezTo>
                  <a:pt x="720" y="732"/>
                  <a:pt x="721" y="735"/>
                  <a:pt x="721" y="738"/>
                </a:cubicBezTo>
                <a:cubicBezTo>
                  <a:pt x="721" y="739"/>
                  <a:pt x="721" y="739"/>
                  <a:pt x="721" y="739"/>
                </a:cubicBezTo>
                <a:cubicBezTo>
                  <a:pt x="722" y="739"/>
                  <a:pt x="722" y="739"/>
                  <a:pt x="722" y="739"/>
                </a:cubicBezTo>
                <a:cubicBezTo>
                  <a:pt x="725" y="740"/>
                  <a:pt x="731" y="742"/>
                  <a:pt x="735" y="743"/>
                </a:cubicBezTo>
                <a:cubicBezTo>
                  <a:pt x="739" y="744"/>
                  <a:pt x="743" y="745"/>
                  <a:pt x="746" y="746"/>
                </a:cubicBezTo>
                <a:close/>
                <a:moveTo>
                  <a:pt x="410" y="511"/>
                </a:moveTo>
                <a:cubicBezTo>
                  <a:pt x="410" y="511"/>
                  <a:pt x="410" y="511"/>
                  <a:pt x="410" y="511"/>
                </a:cubicBezTo>
                <a:cubicBezTo>
                  <a:pt x="417" y="521"/>
                  <a:pt x="433" y="532"/>
                  <a:pt x="452" y="534"/>
                </a:cubicBezTo>
                <a:cubicBezTo>
                  <a:pt x="454" y="534"/>
                  <a:pt x="454" y="534"/>
                  <a:pt x="454" y="534"/>
                </a:cubicBezTo>
                <a:cubicBezTo>
                  <a:pt x="453" y="533"/>
                  <a:pt x="453" y="533"/>
                  <a:pt x="453" y="533"/>
                </a:cubicBezTo>
                <a:cubicBezTo>
                  <a:pt x="453" y="533"/>
                  <a:pt x="453" y="532"/>
                  <a:pt x="453" y="531"/>
                </a:cubicBezTo>
                <a:cubicBezTo>
                  <a:pt x="453" y="528"/>
                  <a:pt x="453" y="526"/>
                  <a:pt x="454" y="523"/>
                </a:cubicBezTo>
                <a:cubicBezTo>
                  <a:pt x="454" y="523"/>
                  <a:pt x="454" y="523"/>
                  <a:pt x="454" y="523"/>
                </a:cubicBezTo>
                <a:cubicBezTo>
                  <a:pt x="454" y="522"/>
                  <a:pt x="454" y="522"/>
                  <a:pt x="454" y="522"/>
                </a:cubicBezTo>
                <a:cubicBezTo>
                  <a:pt x="443" y="514"/>
                  <a:pt x="430" y="498"/>
                  <a:pt x="427" y="486"/>
                </a:cubicBezTo>
                <a:cubicBezTo>
                  <a:pt x="427" y="485"/>
                  <a:pt x="427" y="485"/>
                  <a:pt x="427" y="485"/>
                </a:cubicBezTo>
                <a:cubicBezTo>
                  <a:pt x="426" y="486"/>
                  <a:pt x="426" y="486"/>
                  <a:pt x="426" y="486"/>
                </a:cubicBezTo>
                <a:cubicBezTo>
                  <a:pt x="419" y="493"/>
                  <a:pt x="413" y="501"/>
                  <a:pt x="410" y="511"/>
                </a:cubicBezTo>
                <a:close/>
                <a:moveTo>
                  <a:pt x="431" y="561"/>
                </a:moveTo>
                <a:cubicBezTo>
                  <a:pt x="443" y="560"/>
                  <a:pt x="455" y="556"/>
                  <a:pt x="464" y="549"/>
                </a:cubicBezTo>
                <a:cubicBezTo>
                  <a:pt x="465" y="549"/>
                  <a:pt x="465" y="549"/>
                  <a:pt x="465" y="549"/>
                </a:cubicBezTo>
                <a:cubicBezTo>
                  <a:pt x="464" y="548"/>
                  <a:pt x="464" y="548"/>
                  <a:pt x="464" y="548"/>
                </a:cubicBezTo>
                <a:cubicBezTo>
                  <a:pt x="461" y="546"/>
                  <a:pt x="458" y="544"/>
                  <a:pt x="456" y="541"/>
                </a:cubicBezTo>
                <a:cubicBezTo>
                  <a:pt x="456" y="540"/>
                  <a:pt x="456" y="540"/>
                  <a:pt x="456" y="540"/>
                </a:cubicBezTo>
                <a:cubicBezTo>
                  <a:pt x="456" y="540"/>
                  <a:pt x="456" y="540"/>
                  <a:pt x="456" y="540"/>
                </a:cubicBezTo>
                <a:cubicBezTo>
                  <a:pt x="441" y="541"/>
                  <a:pt x="420" y="538"/>
                  <a:pt x="409" y="532"/>
                </a:cubicBezTo>
                <a:cubicBezTo>
                  <a:pt x="407" y="531"/>
                  <a:pt x="407" y="531"/>
                  <a:pt x="407" y="531"/>
                </a:cubicBezTo>
                <a:cubicBezTo>
                  <a:pt x="408" y="533"/>
                  <a:pt x="408" y="533"/>
                  <a:pt x="408" y="533"/>
                </a:cubicBezTo>
                <a:cubicBezTo>
                  <a:pt x="408" y="533"/>
                  <a:pt x="408" y="534"/>
                  <a:pt x="408" y="535"/>
                </a:cubicBezTo>
                <a:cubicBezTo>
                  <a:pt x="409" y="544"/>
                  <a:pt x="411" y="552"/>
                  <a:pt x="416" y="560"/>
                </a:cubicBezTo>
                <a:cubicBezTo>
                  <a:pt x="416" y="560"/>
                  <a:pt x="416" y="560"/>
                  <a:pt x="416" y="560"/>
                </a:cubicBezTo>
                <a:cubicBezTo>
                  <a:pt x="416" y="560"/>
                  <a:pt x="416" y="560"/>
                  <a:pt x="416" y="560"/>
                </a:cubicBezTo>
                <a:cubicBezTo>
                  <a:pt x="421" y="561"/>
                  <a:pt x="426" y="561"/>
                  <a:pt x="431" y="561"/>
                </a:cubicBezTo>
                <a:close/>
                <a:moveTo>
                  <a:pt x="641" y="214"/>
                </a:moveTo>
                <a:cubicBezTo>
                  <a:pt x="641" y="216"/>
                  <a:pt x="641" y="217"/>
                  <a:pt x="641" y="218"/>
                </a:cubicBezTo>
                <a:cubicBezTo>
                  <a:pt x="641" y="219"/>
                  <a:pt x="641" y="221"/>
                  <a:pt x="641" y="222"/>
                </a:cubicBezTo>
                <a:cubicBezTo>
                  <a:pt x="638" y="223"/>
                  <a:pt x="634" y="224"/>
                  <a:pt x="629" y="226"/>
                </a:cubicBezTo>
                <a:cubicBezTo>
                  <a:pt x="626" y="227"/>
                  <a:pt x="623" y="228"/>
                  <a:pt x="620" y="229"/>
                </a:cubicBezTo>
                <a:cubicBezTo>
                  <a:pt x="620" y="229"/>
                  <a:pt x="620" y="229"/>
                  <a:pt x="620" y="229"/>
                </a:cubicBezTo>
                <a:cubicBezTo>
                  <a:pt x="620" y="229"/>
                  <a:pt x="620" y="229"/>
                  <a:pt x="620" y="229"/>
                </a:cubicBezTo>
                <a:cubicBezTo>
                  <a:pt x="619" y="233"/>
                  <a:pt x="618" y="237"/>
                  <a:pt x="617" y="241"/>
                </a:cubicBezTo>
                <a:cubicBezTo>
                  <a:pt x="617" y="242"/>
                  <a:pt x="617" y="242"/>
                  <a:pt x="617" y="242"/>
                </a:cubicBezTo>
                <a:cubicBezTo>
                  <a:pt x="617" y="242"/>
                  <a:pt x="617" y="242"/>
                  <a:pt x="617" y="242"/>
                </a:cubicBezTo>
                <a:cubicBezTo>
                  <a:pt x="620" y="244"/>
                  <a:pt x="622" y="246"/>
                  <a:pt x="625" y="248"/>
                </a:cubicBezTo>
                <a:cubicBezTo>
                  <a:pt x="628" y="251"/>
                  <a:pt x="632" y="253"/>
                  <a:pt x="634" y="256"/>
                </a:cubicBezTo>
                <a:cubicBezTo>
                  <a:pt x="633" y="258"/>
                  <a:pt x="632" y="260"/>
                  <a:pt x="631" y="262"/>
                </a:cubicBezTo>
                <a:cubicBezTo>
                  <a:pt x="630" y="262"/>
                  <a:pt x="630" y="262"/>
                  <a:pt x="629" y="262"/>
                </a:cubicBezTo>
                <a:cubicBezTo>
                  <a:pt x="629" y="262"/>
                  <a:pt x="629" y="262"/>
                  <a:pt x="629" y="262"/>
                </a:cubicBezTo>
                <a:cubicBezTo>
                  <a:pt x="626" y="262"/>
                  <a:pt x="622" y="262"/>
                  <a:pt x="618" y="262"/>
                </a:cubicBezTo>
                <a:cubicBezTo>
                  <a:pt x="615" y="262"/>
                  <a:pt x="612" y="261"/>
                  <a:pt x="609" y="261"/>
                </a:cubicBezTo>
                <a:cubicBezTo>
                  <a:pt x="608" y="261"/>
                  <a:pt x="608" y="261"/>
                  <a:pt x="608" y="261"/>
                </a:cubicBezTo>
                <a:cubicBezTo>
                  <a:pt x="608" y="262"/>
                  <a:pt x="608" y="262"/>
                  <a:pt x="608" y="262"/>
                </a:cubicBezTo>
                <a:cubicBezTo>
                  <a:pt x="606" y="265"/>
                  <a:pt x="603" y="269"/>
                  <a:pt x="600" y="272"/>
                </a:cubicBezTo>
                <a:cubicBezTo>
                  <a:pt x="600" y="272"/>
                  <a:pt x="600" y="272"/>
                  <a:pt x="600" y="272"/>
                </a:cubicBezTo>
                <a:cubicBezTo>
                  <a:pt x="600" y="273"/>
                  <a:pt x="600" y="273"/>
                  <a:pt x="600" y="273"/>
                </a:cubicBezTo>
                <a:cubicBezTo>
                  <a:pt x="601" y="275"/>
                  <a:pt x="603" y="278"/>
                  <a:pt x="604" y="281"/>
                </a:cubicBezTo>
                <a:cubicBezTo>
                  <a:pt x="606" y="285"/>
                  <a:pt x="608" y="288"/>
                  <a:pt x="610" y="291"/>
                </a:cubicBezTo>
                <a:cubicBezTo>
                  <a:pt x="608" y="293"/>
                  <a:pt x="606" y="295"/>
                  <a:pt x="604" y="296"/>
                </a:cubicBezTo>
                <a:cubicBezTo>
                  <a:pt x="601" y="295"/>
                  <a:pt x="597" y="293"/>
                  <a:pt x="593" y="291"/>
                </a:cubicBezTo>
                <a:cubicBezTo>
                  <a:pt x="590" y="290"/>
                  <a:pt x="587" y="289"/>
                  <a:pt x="584" y="288"/>
                </a:cubicBezTo>
                <a:cubicBezTo>
                  <a:pt x="583" y="287"/>
                  <a:pt x="583" y="287"/>
                  <a:pt x="583" y="287"/>
                </a:cubicBezTo>
                <a:cubicBezTo>
                  <a:pt x="583" y="288"/>
                  <a:pt x="583" y="288"/>
                  <a:pt x="583" y="288"/>
                </a:cubicBezTo>
                <a:cubicBezTo>
                  <a:pt x="579" y="290"/>
                  <a:pt x="576" y="293"/>
                  <a:pt x="572" y="295"/>
                </a:cubicBezTo>
                <a:cubicBezTo>
                  <a:pt x="571" y="295"/>
                  <a:pt x="571" y="295"/>
                  <a:pt x="571" y="295"/>
                </a:cubicBezTo>
                <a:cubicBezTo>
                  <a:pt x="571" y="295"/>
                  <a:pt x="571" y="295"/>
                  <a:pt x="571" y="295"/>
                </a:cubicBezTo>
                <a:cubicBezTo>
                  <a:pt x="571" y="298"/>
                  <a:pt x="571" y="301"/>
                  <a:pt x="572" y="304"/>
                </a:cubicBezTo>
                <a:cubicBezTo>
                  <a:pt x="572" y="308"/>
                  <a:pt x="572" y="312"/>
                  <a:pt x="572" y="315"/>
                </a:cubicBezTo>
                <a:cubicBezTo>
                  <a:pt x="570" y="317"/>
                  <a:pt x="567" y="317"/>
                  <a:pt x="565" y="318"/>
                </a:cubicBezTo>
                <a:cubicBezTo>
                  <a:pt x="562" y="316"/>
                  <a:pt x="560" y="313"/>
                  <a:pt x="557" y="310"/>
                </a:cubicBezTo>
                <a:cubicBezTo>
                  <a:pt x="555" y="308"/>
                  <a:pt x="552" y="305"/>
                  <a:pt x="550" y="303"/>
                </a:cubicBezTo>
                <a:cubicBezTo>
                  <a:pt x="550" y="303"/>
                  <a:pt x="550" y="303"/>
                  <a:pt x="550" y="303"/>
                </a:cubicBezTo>
                <a:cubicBezTo>
                  <a:pt x="549" y="303"/>
                  <a:pt x="549" y="303"/>
                  <a:pt x="549" y="303"/>
                </a:cubicBezTo>
                <a:cubicBezTo>
                  <a:pt x="545" y="304"/>
                  <a:pt x="540" y="305"/>
                  <a:pt x="536" y="305"/>
                </a:cubicBezTo>
                <a:cubicBezTo>
                  <a:pt x="535" y="306"/>
                  <a:pt x="535" y="306"/>
                  <a:pt x="535" y="306"/>
                </a:cubicBezTo>
                <a:cubicBezTo>
                  <a:pt x="535" y="306"/>
                  <a:pt x="535" y="306"/>
                  <a:pt x="535" y="306"/>
                </a:cubicBezTo>
                <a:cubicBezTo>
                  <a:pt x="534" y="309"/>
                  <a:pt x="533" y="311"/>
                  <a:pt x="532" y="314"/>
                </a:cubicBezTo>
                <a:cubicBezTo>
                  <a:pt x="530" y="318"/>
                  <a:pt x="529" y="322"/>
                  <a:pt x="528" y="325"/>
                </a:cubicBezTo>
                <a:cubicBezTo>
                  <a:pt x="525" y="325"/>
                  <a:pt x="522" y="325"/>
                  <a:pt x="519" y="325"/>
                </a:cubicBezTo>
                <a:cubicBezTo>
                  <a:pt x="518" y="322"/>
                  <a:pt x="516" y="318"/>
                  <a:pt x="515" y="314"/>
                </a:cubicBezTo>
                <a:cubicBezTo>
                  <a:pt x="514" y="311"/>
                  <a:pt x="513" y="309"/>
                  <a:pt x="512" y="306"/>
                </a:cubicBezTo>
                <a:cubicBezTo>
                  <a:pt x="512" y="306"/>
                  <a:pt x="512" y="306"/>
                  <a:pt x="512" y="306"/>
                </a:cubicBezTo>
                <a:cubicBezTo>
                  <a:pt x="511" y="305"/>
                  <a:pt x="511" y="305"/>
                  <a:pt x="511" y="305"/>
                </a:cubicBezTo>
                <a:cubicBezTo>
                  <a:pt x="507" y="305"/>
                  <a:pt x="502" y="304"/>
                  <a:pt x="498" y="303"/>
                </a:cubicBezTo>
                <a:cubicBezTo>
                  <a:pt x="497" y="303"/>
                  <a:pt x="497" y="303"/>
                  <a:pt x="497" y="303"/>
                </a:cubicBezTo>
                <a:cubicBezTo>
                  <a:pt x="497" y="303"/>
                  <a:pt x="497" y="303"/>
                  <a:pt x="497" y="303"/>
                </a:cubicBezTo>
                <a:cubicBezTo>
                  <a:pt x="495" y="305"/>
                  <a:pt x="492" y="308"/>
                  <a:pt x="490" y="310"/>
                </a:cubicBezTo>
                <a:cubicBezTo>
                  <a:pt x="487" y="313"/>
                  <a:pt x="484" y="316"/>
                  <a:pt x="482" y="318"/>
                </a:cubicBezTo>
                <a:cubicBezTo>
                  <a:pt x="480" y="317"/>
                  <a:pt x="477" y="317"/>
                  <a:pt x="475" y="315"/>
                </a:cubicBezTo>
                <a:cubicBezTo>
                  <a:pt x="475" y="312"/>
                  <a:pt x="475" y="308"/>
                  <a:pt x="475" y="304"/>
                </a:cubicBezTo>
                <a:cubicBezTo>
                  <a:pt x="475" y="301"/>
                  <a:pt x="476" y="298"/>
                  <a:pt x="476" y="295"/>
                </a:cubicBezTo>
                <a:cubicBezTo>
                  <a:pt x="476" y="295"/>
                  <a:pt x="476" y="295"/>
                  <a:pt x="476" y="295"/>
                </a:cubicBezTo>
                <a:cubicBezTo>
                  <a:pt x="475" y="295"/>
                  <a:pt x="475" y="295"/>
                  <a:pt x="475" y="295"/>
                </a:cubicBezTo>
                <a:cubicBezTo>
                  <a:pt x="471" y="293"/>
                  <a:pt x="468" y="290"/>
                  <a:pt x="464" y="288"/>
                </a:cubicBezTo>
                <a:cubicBezTo>
                  <a:pt x="464" y="287"/>
                  <a:pt x="464" y="287"/>
                  <a:pt x="464" y="287"/>
                </a:cubicBezTo>
                <a:cubicBezTo>
                  <a:pt x="463" y="288"/>
                  <a:pt x="463" y="288"/>
                  <a:pt x="463" y="288"/>
                </a:cubicBezTo>
                <a:cubicBezTo>
                  <a:pt x="460" y="289"/>
                  <a:pt x="457" y="290"/>
                  <a:pt x="454" y="291"/>
                </a:cubicBezTo>
                <a:cubicBezTo>
                  <a:pt x="450" y="293"/>
                  <a:pt x="446" y="295"/>
                  <a:pt x="443" y="296"/>
                </a:cubicBezTo>
                <a:cubicBezTo>
                  <a:pt x="441" y="295"/>
                  <a:pt x="439" y="293"/>
                  <a:pt x="437" y="291"/>
                </a:cubicBezTo>
                <a:cubicBezTo>
                  <a:pt x="439" y="288"/>
                  <a:pt x="441" y="285"/>
                  <a:pt x="443" y="281"/>
                </a:cubicBezTo>
                <a:cubicBezTo>
                  <a:pt x="444" y="278"/>
                  <a:pt x="446" y="275"/>
                  <a:pt x="447" y="273"/>
                </a:cubicBezTo>
                <a:cubicBezTo>
                  <a:pt x="447" y="272"/>
                  <a:pt x="447" y="272"/>
                  <a:pt x="447" y="272"/>
                </a:cubicBezTo>
                <a:cubicBezTo>
                  <a:pt x="447" y="272"/>
                  <a:pt x="447" y="272"/>
                  <a:pt x="447" y="272"/>
                </a:cubicBezTo>
                <a:cubicBezTo>
                  <a:pt x="444" y="269"/>
                  <a:pt x="441" y="265"/>
                  <a:pt x="439" y="262"/>
                </a:cubicBezTo>
                <a:cubicBezTo>
                  <a:pt x="439" y="261"/>
                  <a:pt x="439" y="261"/>
                  <a:pt x="439" y="261"/>
                </a:cubicBezTo>
                <a:cubicBezTo>
                  <a:pt x="438" y="261"/>
                  <a:pt x="438" y="261"/>
                  <a:pt x="438" y="261"/>
                </a:cubicBezTo>
                <a:cubicBezTo>
                  <a:pt x="435" y="261"/>
                  <a:pt x="432" y="262"/>
                  <a:pt x="429" y="262"/>
                </a:cubicBezTo>
                <a:cubicBezTo>
                  <a:pt x="424" y="262"/>
                  <a:pt x="420" y="263"/>
                  <a:pt x="416" y="262"/>
                </a:cubicBezTo>
                <a:cubicBezTo>
                  <a:pt x="415" y="260"/>
                  <a:pt x="414" y="258"/>
                  <a:pt x="413" y="256"/>
                </a:cubicBezTo>
                <a:cubicBezTo>
                  <a:pt x="415" y="253"/>
                  <a:pt x="419" y="251"/>
                  <a:pt x="422" y="248"/>
                </a:cubicBezTo>
                <a:cubicBezTo>
                  <a:pt x="425" y="246"/>
                  <a:pt x="427" y="244"/>
                  <a:pt x="430" y="242"/>
                </a:cubicBezTo>
                <a:cubicBezTo>
                  <a:pt x="430" y="242"/>
                  <a:pt x="430" y="242"/>
                  <a:pt x="430" y="242"/>
                </a:cubicBezTo>
                <a:cubicBezTo>
                  <a:pt x="430" y="241"/>
                  <a:pt x="430" y="241"/>
                  <a:pt x="430" y="241"/>
                </a:cubicBezTo>
                <a:cubicBezTo>
                  <a:pt x="429" y="237"/>
                  <a:pt x="428" y="233"/>
                  <a:pt x="427" y="229"/>
                </a:cubicBezTo>
                <a:cubicBezTo>
                  <a:pt x="427" y="229"/>
                  <a:pt x="427" y="229"/>
                  <a:pt x="427" y="229"/>
                </a:cubicBezTo>
                <a:cubicBezTo>
                  <a:pt x="427" y="229"/>
                  <a:pt x="427" y="229"/>
                  <a:pt x="427" y="229"/>
                </a:cubicBezTo>
                <a:cubicBezTo>
                  <a:pt x="424" y="228"/>
                  <a:pt x="421" y="227"/>
                  <a:pt x="417" y="226"/>
                </a:cubicBezTo>
                <a:cubicBezTo>
                  <a:pt x="413" y="224"/>
                  <a:pt x="409" y="223"/>
                  <a:pt x="406" y="222"/>
                </a:cubicBezTo>
                <a:cubicBezTo>
                  <a:pt x="406" y="221"/>
                  <a:pt x="406" y="219"/>
                  <a:pt x="406" y="218"/>
                </a:cubicBezTo>
                <a:cubicBezTo>
                  <a:pt x="406" y="217"/>
                  <a:pt x="406" y="216"/>
                  <a:pt x="406" y="214"/>
                </a:cubicBezTo>
                <a:cubicBezTo>
                  <a:pt x="409" y="213"/>
                  <a:pt x="413" y="212"/>
                  <a:pt x="417" y="210"/>
                </a:cubicBezTo>
                <a:cubicBezTo>
                  <a:pt x="421" y="210"/>
                  <a:pt x="424" y="209"/>
                  <a:pt x="427" y="208"/>
                </a:cubicBezTo>
                <a:cubicBezTo>
                  <a:pt x="427" y="207"/>
                  <a:pt x="427" y="207"/>
                  <a:pt x="427" y="207"/>
                </a:cubicBezTo>
                <a:cubicBezTo>
                  <a:pt x="427" y="207"/>
                  <a:pt x="427" y="207"/>
                  <a:pt x="427" y="207"/>
                </a:cubicBezTo>
                <a:cubicBezTo>
                  <a:pt x="428" y="203"/>
                  <a:pt x="429" y="199"/>
                  <a:pt x="430" y="195"/>
                </a:cubicBezTo>
                <a:cubicBezTo>
                  <a:pt x="430" y="194"/>
                  <a:pt x="430" y="194"/>
                  <a:pt x="430" y="194"/>
                </a:cubicBezTo>
                <a:cubicBezTo>
                  <a:pt x="430" y="194"/>
                  <a:pt x="430" y="194"/>
                  <a:pt x="430" y="194"/>
                </a:cubicBezTo>
                <a:cubicBezTo>
                  <a:pt x="427" y="192"/>
                  <a:pt x="425" y="190"/>
                  <a:pt x="422" y="188"/>
                </a:cubicBezTo>
                <a:cubicBezTo>
                  <a:pt x="419" y="185"/>
                  <a:pt x="415" y="183"/>
                  <a:pt x="413" y="180"/>
                </a:cubicBezTo>
                <a:cubicBezTo>
                  <a:pt x="414" y="178"/>
                  <a:pt x="415" y="176"/>
                  <a:pt x="416" y="174"/>
                </a:cubicBezTo>
                <a:cubicBezTo>
                  <a:pt x="420" y="174"/>
                  <a:pt x="424" y="174"/>
                  <a:pt x="429" y="174"/>
                </a:cubicBezTo>
                <a:cubicBezTo>
                  <a:pt x="432" y="175"/>
                  <a:pt x="435" y="175"/>
                  <a:pt x="438" y="175"/>
                </a:cubicBezTo>
                <a:cubicBezTo>
                  <a:pt x="439" y="175"/>
                  <a:pt x="439" y="175"/>
                  <a:pt x="439" y="175"/>
                </a:cubicBezTo>
                <a:cubicBezTo>
                  <a:pt x="439" y="174"/>
                  <a:pt x="439" y="174"/>
                  <a:pt x="439" y="174"/>
                </a:cubicBezTo>
                <a:cubicBezTo>
                  <a:pt x="441" y="171"/>
                  <a:pt x="444" y="167"/>
                  <a:pt x="447" y="164"/>
                </a:cubicBezTo>
                <a:cubicBezTo>
                  <a:pt x="447" y="164"/>
                  <a:pt x="447" y="164"/>
                  <a:pt x="447" y="164"/>
                </a:cubicBezTo>
                <a:cubicBezTo>
                  <a:pt x="447" y="163"/>
                  <a:pt x="447" y="163"/>
                  <a:pt x="447" y="163"/>
                </a:cubicBezTo>
                <a:cubicBezTo>
                  <a:pt x="446" y="161"/>
                  <a:pt x="444" y="158"/>
                  <a:pt x="443" y="155"/>
                </a:cubicBezTo>
                <a:cubicBezTo>
                  <a:pt x="441" y="152"/>
                  <a:pt x="439" y="148"/>
                  <a:pt x="437" y="145"/>
                </a:cubicBezTo>
                <a:cubicBezTo>
                  <a:pt x="439" y="143"/>
                  <a:pt x="441" y="142"/>
                  <a:pt x="443" y="140"/>
                </a:cubicBezTo>
                <a:cubicBezTo>
                  <a:pt x="446" y="141"/>
                  <a:pt x="450" y="143"/>
                  <a:pt x="454" y="145"/>
                </a:cubicBezTo>
                <a:cubicBezTo>
                  <a:pt x="457" y="146"/>
                  <a:pt x="460" y="148"/>
                  <a:pt x="463" y="149"/>
                </a:cubicBezTo>
                <a:cubicBezTo>
                  <a:pt x="464" y="149"/>
                  <a:pt x="464" y="149"/>
                  <a:pt x="464" y="149"/>
                </a:cubicBezTo>
                <a:cubicBezTo>
                  <a:pt x="464" y="148"/>
                  <a:pt x="464" y="148"/>
                  <a:pt x="464" y="148"/>
                </a:cubicBezTo>
                <a:cubicBezTo>
                  <a:pt x="468" y="146"/>
                  <a:pt x="471" y="144"/>
                  <a:pt x="475" y="142"/>
                </a:cubicBezTo>
                <a:cubicBezTo>
                  <a:pt x="476" y="141"/>
                  <a:pt x="476" y="141"/>
                  <a:pt x="476" y="141"/>
                </a:cubicBezTo>
                <a:cubicBezTo>
                  <a:pt x="476" y="141"/>
                  <a:pt x="476" y="141"/>
                  <a:pt x="476" y="141"/>
                </a:cubicBezTo>
                <a:cubicBezTo>
                  <a:pt x="476" y="138"/>
                  <a:pt x="475" y="135"/>
                  <a:pt x="475" y="132"/>
                </a:cubicBezTo>
                <a:cubicBezTo>
                  <a:pt x="475" y="128"/>
                  <a:pt x="475" y="124"/>
                  <a:pt x="475" y="121"/>
                </a:cubicBezTo>
                <a:cubicBezTo>
                  <a:pt x="477" y="120"/>
                  <a:pt x="480" y="119"/>
                  <a:pt x="482" y="118"/>
                </a:cubicBezTo>
                <a:cubicBezTo>
                  <a:pt x="484" y="120"/>
                  <a:pt x="487" y="123"/>
                  <a:pt x="490" y="126"/>
                </a:cubicBezTo>
                <a:cubicBezTo>
                  <a:pt x="492" y="128"/>
                  <a:pt x="495" y="131"/>
                  <a:pt x="497" y="133"/>
                </a:cubicBezTo>
                <a:cubicBezTo>
                  <a:pt x="497" y="133"/>
                  <a:pt x="497" y="133"/>
                  <a:pt x="497" y="133"/>
                </a:cubicBezTo>
                <a:cubicBezTo>
                  <a:pt x="498" y="133"/>
                  <a:pt x="498" y="133"/>
                  <a:pt x="498" y="133"/>
                </a:cubicBezTo>
                <a:cubicBezTo>
                  <a:pt x="502" y="132"/>
                  <a:pt x="507" y="131"/>
                  <a:pt x="511" y="131"/>
                </a:cubicBezTo>
                <a:cubicBezTo>
                  <a:pt x="512" y="131"/>
                  <a:pt x="512" y="131"/>
                  <a:pt x="512" y="131"/>
                </a:cubicBezTo>
                <a:cubicBezTo>
                  <a:pt x="512" y="130"/>
                  <a:pt x="512" y="130"/>
                  <a:pt x="512" y="130"/>
                </a:cubicBezTo>
                <a:cubicBezTo>
                  <a:pt x="513" y="128"/>
                  <a:pt x="514" y="125"/>
                  <a:pt x="515" y="122"/>
                </a:cubicBezTo>
                <a:cubicBezTo>
                  <a:pt x="516" y="118"/>
                  <a:pt x="518" y="114"/>
                  <a:pt x="519" y="111"/>
                </a:cubicBezTo>
                <a:cubicBezTo>
                  <a:pt x="522" y="111"/>
                  <a:pt x="525" y="111"/>
                  <a:pt x="528" y="111"/>
                </a:cubicBezTo>
                <a:cubicBezTo>
                  <a:pt x="529" y="114"/>
                  <a:pt x="530" y="118"/>
                  <a:pt x="532" y="122"/>
                </a:cubicBezTo>
                <a:cubicBezTo>
                  <a:pt x="533" y="125"/>
                  <a:pt x="534" y="128"/>
                  <a:pt x="535" y="130"/>
                </a:cubicBezTo>
                <a:cubicBezTo>
                  <a:pt x="535" y="131"/>
                  <a:pt x="535" y="131"/>
                  <a:pt x="535" y="131"/>
                </a:cubicBezTo>
                <a:cubicBezTo>
                  <a:pt x="536" y="131"/>
                  <a:pt x="536" y="131"/>
                  <a:pt x="536" y="131"/>
                </a:cubicBezTo>
                <a:cubicBezTo>
                  <a:pt x="540" y="131"/>
                  <a:pt x="545" y="132"/>
                  <a:pt x="549" y="133"/>
                </a:cubicBezTo>
                <a:cubicBezTo>
                  <a:pt x="550" y="133"/>
                  <a:pt x="550" y="133"/>
                  <a:pt x="550" y="133"/>
                </a:cubicBezTo>
                <a:cubicBezTo>
                  <a:pt x="550" y="133"/>
                  <a:pt x="550" y="133"/>
                  <a:pt x="550" y="133"/>
                </a:cubicBezTo>
                <a:cubicBezTo>
                  <a:pt x="552" y="131"/>
                  <a:pt x="555" y="128"/>
                  <a:pt x="557" y="126"/>
                </a:cubicBezTo>
                <a:cubicBezTo>
                  <a:pt x="560" y="123"/>
                  <a:pt x="562" y="120"/>
                  <a:pt x="565" y="118"/>
                </a:cubicBezTo>
                <a:cubicBezTo>
                  <a:pt x="567" y="119"/>
                  <a:pt x="570" y="120"/>
                  <a:pt x="572" y="121"/>
                </a:cubicBezTo>
                <a:cubicBezTo>
                  <a:pt x="572" y="124"/>
                  <a:pt x="572" y="128"/>
                  <a:pt x="572" y="132"/>
                </a:cubicBezTo>
                <a:cubicBezTo>
                  <a:pt x="571" y="135"/>
                  <a:pt x="571" y="138"/>
                  <a:pt x="571" y="141"/>
                </a:cubicBezTo>
                <a:cubicBezTo>
                  <a:pt x="571" y="141"/>
                  <a:pt x="571" y="141"/>
                  <a:pt x="571" y="141"/>
                </a:cubicBezTo>
                <a:cubicBezTo>
                  <a:pt x="572" y="142"/>
                  <a:pt x="572" y="142"/>
                  <a:pt x="572" y="142"/>
                </a:cubicBezTo>
                <a:cubicBezTo>
                  <a:pt x="576" y="144"/>
                  <a:pt x="579" y="146"/>
                  <a:pt x="583" y="148"/>
                </a:cubicBezTo>
                <a:cubicBezTo>
                  <a:pt x="583" y="149"/>
                  <a:pt x="583" y="149"/>
                  <a:pt x="583" y="149"/>
                </a:cubicBezTo>
                <a:cubicBezTo>
                  <a:pt x="584" y="149"/>
                  <a:pt x="584" y="149"/>
                  <a:pt x="584" y="149"/>
                </a:cubicBezTo>
                <a:cubicBezTo>
                  <a:pt x="587" y="148"/>
                  <a:pt x="590" y="146"/>
                  <a:pt x="593" y="145"/>
                </a:cubicBezTo>
                <a:cubicBezTo>
                  <a:pt x="597" y="143"/>
                  <a:pt x="601" y="141"/>
                  <a:pt x="604" y="140"/>
                </a:cubicBezTo>
                <a:cubicBezTo>
                  <a:pt x="606" y="142"/>
                  <a:pt x="608" y="143"/>
                  <a:pt x="610" y="145"/>
                </a:cubicBezTo>
                <a:cubicBezTo>
                  <a:pt x="608" y="148"/>
                  <a:pt x="606" y="152"/>
                  <a:pt x="604" y="155"/>
                </a:cubicBezTo>
                <a:cubicBezTo>
                  <a:pt x="603" y="158"/>
                  <a:pt x="601" y="161"/>
                  <a:pt x="600" y="163"/>
                </a:cubicBezTo>
                <a:cubicBezTo>
                  <a:pt x="600" y="164"/>
                  <a:pt x="600" y="164"/>
                  <a:pt x="600" y="164"/>
                </a:cubicBezTo>
                <a:cubicBezTo>
                  <a:pt x="600" y="164"/>
                  <a:pt x="600" y="164"/>
                  <a:pt x="600" y="164"/>
                </a:cubicBezTo>
                <a:cubicBezTo>
                  <a:pt x="603" y="167"/>
                  <a:pt x="606" y="171"/>
                  <a:pt x="608" y="174"/>
                </a:cubicBezTo>
                <a:cubicBezTo>
                  <a:pt x="608" y="175"/>
                  <a:pt x="608" y="175"/>
                  <a:pt x="608" y="175"/>
                </a:cubicBezTo>
                <a:cubicBezTo>
                  <a:pt x="609" y="175"/>
                  <a:pt x="609" y="175"/>
                  <a:pt x="609" y="175"/>
                </a:cubicBezTo>
                <a:cubicBezTo>
                  <a:pt x="612" y="175"/>
                  <a:pt x="615" y="175"/>
                  <a:pt x="618" y="174"/>
                </a:cubicBezTo>
                <a:cubicBezTo>
                  <a:pt x="623" y="174"/>
                  <a:pt x="627" y="174"/>
                  <a:pt x="631" y="174"/>
                </a:cubicBezTo>
                <a:cubicBezTo>
                  <a:pt x="632" y="176"/>
                  <a:pt x="633" y="178"/>
                  <a:pt x="634" y="180"/>
                </a:cubicBezTo>
                <a:cubicBezTo>
                  <a:pt x="632" y="183"/>
                  <a:pt x="628" y="185"/>
                  <a:pt x="625" y="188"/>
                </a:cubicBezTo>
                <a:cubicBezTo>
                  <a:pt x="622" y="190"/>
                  <a:pt x="620" y="192"/>
                  <a:pt x="617" y="194"/>
                </a:cubicBezTo>
                <a:cubicBezTo>
                  <a:pt x="617" y="194"/>
                  <a:pt x="617" y="194"/>
                  <a:pt x="617" y="194"/>
                </a:cubicBezTo>
                <a:cubicBezTo>
                  <a:pt x="617" y="195"/>
                  <a:pt x="617" y="195"/>
                  <a:pt x="617" y="195"/>
                </a:cubicBezTo>
                <a:cubicBezTo>
                  <a:pt x="618" y="199"/>
                  <a:pt x="619" y="203"/>
                  <a:pt x="620" y="207"/>
                </a:cubicBezTo>
                <a:cubicBezTo>
                  <a:pt x="620" y="207"/>
                  <a:pt x="620" y="207"/>
                  <a:pt x="620" y="207"/>
                </a:cubicBezTo>
                <a:cubicBezTo>
                  <a:pt x="620" y="208"/>
                  <a:pt x="620" y="208"/>
                  <a:pt x="620" y="208"/>
                </a:cubicBezTo>
                <a:cubicBezTo>
                  <a:pt x="623" y="209"/>
                  <a:pt x="626" y="210"/>
                  <a:pt x="629" y="210"/>
                </a:cubicBezTo>
                <a:cubicBezTo>
                  <a:pt x="634" y="212"/>
                  <a:pt x="638" y="213"/>
                  <a:pt x="641" y="214"/>
                </a:cubicBezTo>
                <a:close/>
                <a:moveTo>
                  <a:pt x="576" y="518"/>
                </a:moveTo>
                <a:cubicBezTo>
                  <a:pt x="576" y="519"/>
                  <a:pt x="576" y="520"/>
                  <a:pt x="576" y="521"/>
                </a:cubicBezTo>
                <a:cubicBezTo>
                  <a:pt x="576" y="522"/>
                  <a:pt x="576" y="523"/>
                  <a:pt x="576" y="524"/>
                </a:cubicBezTo>
                <a:cubicBezTo>
                  <a:pt x="574" y="525"/>
                  <a:pt x="572" y="526"/>
                  <a:pt x="570" y="526"/>
                </a:cubicBezTo>
                <a:cubicBezTo>
                  <a:pt x="567" y="527"/>
                  <a:pt x="564" y="528"/>
                  <a:pt x="562" y="530"/>
                </a:cubicBezTo>
                <a:cubicBezTo>
                  <a:pt x="562" y="530"/>
                  <a:pt x="562" y="530"/>
                  <a:pt x="562" y="530"/>
                </a:cubicBezTo>
                <a:cubicBezTo>
                  <a:pt x="562" y="530"/>
                  <a:pt x="562" y="530"/>
                  <a:pt x="562" y="530"/>
                </a:cubicBezTo>
                <a:cubicBezTo>
                  <a:pt x="562" y="532"/>
                  <a:pt x="562" y="534"/>
                  <a:pt x="561" y="536"/>
                </a:cubicBezTo>
                <a:cubicBezTo>
                  <a:pt x="561" y="537"/>
                  <a:pt x="561" y="537"/>
                  <a:pt x="561" y="537"/>
                </a:cubicBezTo>
                <a:cubicBezTo>
                  <a:pt x="562" y="537"/>
                  <a:pt x="562" y="537"/>
                  <a:pt x="562" y="537"/>
                </a:cubicBezTo>
                <a:cubicBezTo>
                  <a:pt x="564" y="538"/>
                  <a:pt x="567" y="540"/>
                  <a:pt x="569" y="541"/>
                </a:cubicBezTo>
                <a:cubicBezTo>
                  <a:pt x="571" y="542"/>
                  <a:pt x="573" y="543"/>
                  <a:pt x="575" y="544"/>
                </a:cubicBezTo>
                <a:cubicBezTo>
                  <a:pt x="575" y="545"/>
                  <a:pt x="575" y="547"/>
                  <a:pt x="574" y="549"/>
                </a:cubicBezTo>
                <a:cubicBezTo>
                  <a:pt x="572" y="549"/>
                  <a:pt x="570" y="550"/>
                  <a:pt x="567" y="550"/>
                </a:cubicBezTo>
                <a:cubicBezTo>
                  <a:pt x="564" y="550"/>
                  <a:pt x="561" y="550"/>
                  <a:pt x="559" y="551"/>
                </a:cubicBezTo>
                <a:cubicBezTo>
                  <a:pt x="558" y="551"/>
                  <a:pt x="558" y="551"/>
                  <a:pt x="558" y="551"/>
                </a:cubicBezTo>
                <a:cubicBezTo>
                  <a:pt x="558" y="551"/>
                  <a:pt x="558" y="551"/>
                  <a:pt x="558" y="551"/>
                </a:cubicBezTo>
                <a:cubicBezTo>
                  <a:pt x="557" y="553"/>
                  <a:pt x="557" y="555"/>
                  <a:pt x="556" y="557"/>
                </a:cubicBezTo>
                <a:cubicBezTo>
                  <a:pt x="556" y="557"/>
                  <a:pt x="556" y="557"/>
                  <a:pt x="556" y="557"/>
                </a:cubicBezTo>
                <a:cubicBezTo>
                  <a:pt x="556" y="558"/>
                  <a:pt x="556" y="558"/>
                  <a:pt x="556" y="558"/>
                </a:cubicBezTo>
                <a:cubicBezTo>
                  <a:pt x="557" y="559"/>
                  <a:pt x="560" y="562"/>
                  <a:pt x="562" y="564"/>
                </a:cubicBezTo>
                <a:cubicBezTo>
                  <a:pt x="564" y="565"/>
                  <a:pt x="565" y="566"/>
                  <a:pt x="567" y="568"/>
                </a:cubicBezTo>
                <a:cubicBezTo>
                  <a:pt x="566" y="569"/>
                  <a:pt x="565" y="571"/>
                  <a:pt x="564" y="573"/>
                </a:cubicBezTo>
                <a:cubicBezTo>
                  <a:pt x="562" y="572"/>
                  <a:pt x="560" y="572"/>
                  <a:pt x="557" y="572"/>
                </a:cubicBezTo>
                <a:cubicBezTo>
                  <a:pt x="554" y="571"/>
                  <a:pt x="551" y="570"/>
                  <a:pt x="549" y="570"/>
                </a:cubicBezTo>
                <a:cubicBezTo>
                  <a:pt x="548" y="570"/>
                  <a:pt x="548" y="570"/>
                  <a:pt x="548" y="570"/>
                </a:cubicBezTo>
                <a:cubicBezTo>
                  <a:pt x="548" y="571"/>
                  <a:pt x="548" y="571"/>
                  <a:pt x="548" y="571"/>
                </a:cubicBezTo>
                <a:cubicBezTo>
                  <a:pt x="547" y="572"/>
                  <a:pt x="545" y="574"/>
                  <a:pt x="544" y="575"/>
                </a:cubicBezTo>
                <a:cubicBezTo>
                  <a:pt x="544" y="576"/>
                  <a:pt x="544" y="576"/>
                  <a:pt x="544" y="576"/>
                </a:cubicBezTo>
                <a:cubicBezTo>
                  <a:pt x="544" y="576"/>
                  <a:pt x="544" y="576"/>
                  <a:pt x="544" y="576"/>
                </a:cubicBezTo>
                <a:cubicBezTo>
                  <a:pt x="545" y="578"/>
                  <a:pt x="546" y="581"/>
                  <a:pt x="548" y="583"/>
                </a:cubicBezTo>
                <a:cubicBezTo>
                  <a:pt x="549" y="585"/>
                  <a:pt x="550" y="587"/>
                  <a:pt x="551" y="589"/>
                </a:cubicBezTo>
                <a:cubicBezTo>
                  <a:pt x="550" y="590"/>
                  <a:pt x="548" y="591"/>
                  <a:pt x="547" y="593"/>
                </a:cubicBezTo>
                <a:cubicBezTo>
                  <a:pt x="545" y="592"/>
                  <a:pt x="543" y="591"/>
                  <a:pt x="541" y="590"/>
                </a:cubicBezTo>
                <a:cubicBezTo>
                  <a:pt x="538" y="589"/>
                  <a:pt x="535" y="587"/>
                  <a:pt x="533" y="586"/>
                </a:cubicBezTo>
                <a:cubicBezTo>
                  <a:pt x="532" y="586"/>
                  <a:pt x="532" y="586"/>
                  <a:pt x="532" y="586"/>
                </a:cubicBezTo>
                <a:cubicBezTo>
                  <a:pt x="532" y="587"/>
                  <a:pt x="532" y="587"/>
                  <a:pt x="532" y="587"/>
                </a:cubicBezTo>
                <a:cubicBezTo>
                  <a:pt x="530" y="588"/>
                  <a:pt x="529" y="589"/>
                  <a:pt x="527" y="590"/>
                </a:cubicBezTo>
                <a:cubicBezTo>
                  <a:pt x="527" y="591"/>
                  <a:pt x="527" y="591"/>
                  <a:pt x="527" y="591"/>
                </a:cubicBezTo>
                <a:cubicBezTo>
                  <a:pt x="527" y="591"/>
                  <a:pt x="527" y="591"/>
                  <a:pt x="527" y="591"/>
                </a:cubicBezTo>
                <a:cubicBezTo>
                  <a:pt x="527" y="593"/>
                  <a:pt x="528" y="596"/>
                  <a:pt x="528" y="599"/>
                </a:cubicBezTo>
                <a:cubicBezTo>
                  <a:pt x="529" y="601"/>
                  <a:pt x="529" y="603"/>
                  <a:pt x="530" y="605"/>
                </a:cubicBezTo>
                <a:cubicBezTo>
                  <a:pt x="528" y="606"/>
                  <a:pt x="526" y="607"/>
                  <a:pt x="524" y="607"/>
                </a:cubicBezTo>
                <a:cubicBezTo>
                  <a:pt x="523" y="606"/>
                  <a:pt x="521" y="605"/>
                  <a:pt x="520" y="603"/>
                </a:cubicBezTo>
                <a:cubicBezTo>
                  <a:pt x="517" y="601"/>
                  <a:pt x="515" y="599"/>
                  <a:pt x="513" y="598"/>
                </a:cubicBezTo>
                <a:cubicBezTo>
                  <a:pt x="513" y="598"/>
                  <a:pt x="513" y="598"/>
                  <a:pt x="513" y="598"/>
                </a:cubicBezTo>
                <a:cubicBezTo>
                  <a:pt x="512" y="598"/>
                  <a:pt x="512" y="598"/>
                  <a:pt x="512" y="598"/>
                </a:cubicBezTo>
                <a:cubicBezTo>
                  <a:pt x="510" y="599"/>
                  <a:pt x="508" y="600"/>
                  <a:pt x="506" y="600"/>
                </a:cubicBezTo>
                <a:cubicBezTo>
                  <a:pt x="506" y="600"/>
                  <a:pt x="506" y="600"/>
                  <a:pt x="506" y="600"/>
                </a:cubicBezTo>
                <a:cubicBezTo>
                  <a:pt x="505" y="601"/>
                  <a:pt x="505" y="601"/>
                  <a:pt x="505" y="601"/>
                </a:cubicBezTo>
                <a:cubicBezTo>
                  <a:pt x="505" y="603"/>
                  <a:pt x="505" y="606"/>
                  <a:pt x="505" y="609"/>
                </a:cubicBezTo>
                <a:cubicBezTo>
                  <a:pt x="504" y="611"/>
                  <a:pt x="504" y="613"/>
                  <a:pt x="504" y="615"/>
                </a:cubicBezTo>
                <a:cubicBezTo>
                  <a:pt x="502" y="615"/>
                  <a:pt x="500" y="616"/>
                  <a:pt x="498" y="616"/>
                </a:cubicBezTo>
                <a:cubicBezTo>
                  <a:pt x="497" y="614"/>
                  <a:pt x="496" y="613"/>
                  <a:pt x="495" y="611"/>
                </a:cubicBezTo>
                <a:cubicBezTo>
                  <a:pt x="493" y="608"/>
                  <a:pt x="492" y="606"/>
                  <a:pt x="490" y="604"/>
                </a:cubicBezTo>
                <a:cubicBezTo>
                  <a:pt x="490" y="604"/>
                  <a:pt x="490" y="604"/>
                  <a:pt x="490" y="604"/>
                </a:cubicBezTo>
                <a:cubicBezTo>
                  <a:pt x="489" y="604"/>
                  <a:pt x="489" y="604"/>
                  <a:pt x="489" y="604"/>
                </a:cubicBezTo>
                <a:cubicBezTo>
                  <a:pt x="487" y="604"/>
                  <a:pt x="485" y="604"/>
                  <a:pt x="483" y="604"/>
                </a:cubicBezTo>
                <a:cubicBezTo>
                  <a:pt x="482" y="604"/>
                  <a:pt x="482" y="604"/>
                  <a:pt x="482" y="604"/>
                </a:cubicBezTo>
                <a:cubicBezTo>
                  <a:pt x="482" y="605"/>
                  <a:pt x="482" y="605"/>
                  <a:pt x="482" y="605"/>
                </a:cubicBezTo>
                <a:cubicBezTo>
                  <a:pt x="481" y="607"/>
                  <a:pt x="480" y="610"/>
                  <a:pt x="479" y="612"/>
                </a:cubicBezTo>
                <a:cubicBezTo>
                  <a:pt x="478" y="614"/>
                  <a:pt x="477" y="616"/>
                  <a:pt x="476" y="618"/>
                </a:cubicBezTo>
                <a:cubicBezTo>
                  <a:pt x="474" y="618"/>
                  <a:pt x="473" y="618"/>
                  <a:pt x="470" y="617"/>
                </a:cubicBezTo>
                <a:cubicBezTo>
                  <a:pt x="470" y="616"/>
                  <a:pt x="469" y="614"/>
                  <a:pt x="469" y="612"/>
                </a:cubicBezTo>
                <a:cubicBezTo>
                  <a:pt x="468" y="609"/>
                  <a:pt x="467" y="606"/>
                  <a:pt x="466" y="604"/>
                </a:cubicBezTo>
                <a:cubicBezTo>
                  <a:pt x="466" y="603"/>
                  <a:pt x="466" y="603"/>
                  <a:pt x="466" y="603"/>
                </a:cubicBezTo>
                <a:cubicBezTo>
                  <a:pt x="466" y="603"/>
                  <a:pt x="466" y="603"/>
                  <a:pt x="466" y="603"/>
                </a:cubicBezTo>
                <a:cubicBezTo>
                  <a:pt x="464" y="603"/>
                  <a:pt x="461" y="603"/>
                  <a:pt x="459" y="602"/>
                </a:cubicBezTo>
                <a:cubicBezTo>
                  <a:pt x="459" y="602"/>
                  <a:pt x="459" y="602"/>
                  <a:pt x="459" y="602"/>
                </a:cubicBezTo>
                <a:cubicBezTo>
                  <a:pt x="458" y="602"/>
                  <a:pt x="458" y="602"/>
                  <a:pt x="458" y="602"/>
                </a:cubicBezTo>
                <a:cubicBezTo>
                  <a:pt x="457" y="604"/>
                  <a:pt x="455" y="607"/>
                  <a:pt x="453" y="609"/>
                </a:cubicBezTo>
                <a:cubicBezTo>
                  <a:pt x="452" y="610"/>
                  <a:pt x="450" y="612"/>
                  <a:pt x="449" y="614"/>
                </a:cubicBezTo>
                <a:cubicBezTo>
                  <a:pt x="447" y="613"/>
                  <a:pt x="445" y="612"/>
                  <a:pt x="443" y="612"/>
                </a:cubicBezTo>
                <a:cubicBezTo>
                  <a:pt x="443" y="610"/>
                  <a:pt x="443" y="608"/>
                  <a:pt x="443" y="606"/>
                </a:cubicBezTo>
                <a:cubicBezTo>
                  <a:pt x="444" y="603"/>
                  <a:pt x="444" y="600"/>
                  <a:pt x="444" y="598"/>
                </a:cubicBezTo>
                <a:cubicBezTo>
                  <a:pt x="444" y="597"/>
                  <a:pt x="444" y="597"/>
                  <a:pt x="444" y="597"/>
                </a:cubicBezTo>
                <a:cubicBezTo>
                  <a:pt x="443" y="597"/>
                  <a:pt x="443" y="597"/>
                  <a:pt x="443" y="597"/>
                </a:cubicBezTo>
                <a:cubicBezTo>
                  <a:pt x="441" y="596"/>
                  <a:pt x="439" y="595"/>
                  <a:pt x="437" y="594"/>
                </a:cubicBezTo>
                <a:cubicBezTo>
                  <a:pt x="437" y="594"/>
                  <a:pt x="437" y="594"/>
                  <a:pt x="437" y="594"/>
                </a:cubicBezTo>
                <a:cubicBezTo>
                  <a:pt x="436" y="594"/>
                  <a:pt x="436" y="594"/>
                  <a:pt x="436" y="594"/>
                </a:cubicBezTo>
                <a:cubicBezTo>
                  <a:pt x="434" y="595"/>
                  <a:pt x="432" y="597"/>
                  <a:pt x="429" y="599"/>
                </a:cubicBezTo>
                <a:cubicBezTo>
                  <a:pt x="427" y="600"/>
                  <a:pt x="426" y="602"/>
                  <a:pt x="424" y="603"/>
                </a:cubicBezTo>
                <a:cubicBezTo>
                  <a:pt x="422" y="602"/>
                  <a:pt x="421" y="600"/>
                  <a:pt x="419" y="599"/>
                </a:cubicBezTo>
                <a:cubicBezTo>
                  <a:pt x="420" y="598"/>
                  <a:pt x="420" y="596"/>
                  <a:pt x="421" y="594"/>
                </a:cubicBezTo>
                <a:cubicBezTo>
                  <a:pt x="422" y="591"/>
                  <a:pt x="423" y="588"/>
                  <a:pt x="424" y="586"/>
                </a:cubicBezTo>
                <a:cubicBezTo>
                  <a:pt x="424" y="585"/>
                  <a:pt x="424" y="585"/>
                  <a:pt x="424" y="585"/>
                </a:cubicBezTo>
                <a:cubicBezTo>
                  <a:pt x="423" y="585"/>
                  <a:pt x="423" y="585"/>
                  <a:pt x="423" y="585"/>
                </a:cubicBezTo>
                <a:cubicBezTo>
                  <a:pt x="422" y="584"/>
                  <a:pt x="420" y="582"/>
                  <a:pt x="419" y="581"/>
                </a:cubicBezTo>
                <a:cubicBezTo>
                  <a:pt x="418" y="581"/>
                  <a:pt x="418" y="581"/>
                  <a:pt x="418" y="581"/>
                </a:cubicBezTo>
                <a:cubicBezTo>
                  <a:pt x="418" y="581"/>
                  <a:pt x="418" y="581"/>
                  <a:pt x="418" y="581"/>
                </a:cubicBezTo>
                <a:cubicBezTo>
                  <a:pt x="415" y="581"/>
                  <a:pt x="412" y="582"/>
                  <a:pt x="410" y="584"/>
                </a:cubicBezTo>
                <a:cubicBezTo>
                  <a:pt x="407" y="584"/>
                  <a:pt x="405" y="585"/>
                  <a:pt x="403" y="586"/>
                </a:cubicBezTo>
                <a:cubicBezTo>
                  <a:pt x="402" y="584"/>
                  <a:pt x="401" y="583"/>
                  <a:pt x="400" y="581"/>
                </a:cubicBezTo>
                <a:cubicBezTo>
                  <a:pt x="401" y="580"/>
                  <a:pt x="402" y="578"/>
                  <a:pt x="403" y="576"/>
                </a:cubicBezTo>
                <a:cubicBezTo>
                  <a:pt x="405" y="574"/>
                  <a:pt x="407" y="572"/>
                  <a:pt x="408" y="570"/>
                </a:cubicBezTo>
                <a:cubicBezTo>
                  <a:pt x="408" y="569"/>
                  <a:pt x="408" y="569"/>
                  <a:pt x="408" y="569"/>
                </a:cubicBezTo>
                <a:cubicBezTo>
                  <a:pt x="408" y="569"/>
                  <a:pt x="408" y="569"/>
                  <a:pt x="408" y="569"/>
                </a:cubicBezTo>
                <a:cubicBezTo>
                  <a:pt x="407" y="567"/>
                  <a:pt x="406" y="565"/>
                  <a:pt x="405" y="564"/>
                </a:cubicBezTo>
                <a:cubicBezTo>
                  <a:pt x="405" y="563"/>
                  <a:pt x="405" y="563"/>
                  <a:pt x="405" y="563"/>
                </a:cubicBezTo>
                <a:cubicBezTo>
                  <a:pt x="404" y="563"/>
                  <a:pt x="404" y="563"/>
                  <a:pt x="404" y="563"/>
                </a:cubicBezTo>
                <a:cubicBezTo>
                  <a:pt x="402" y="563"/>
                  <a:pt x="399" y="563"/>
                  <a:pt x="395" y="564"/>
                </a:cubicBezTo>
                <a:cubicBezTo>
                  <a:pt x="393" y="564"/>
                  <a:pt x="391" y="564"/>
                  <a:pt x="389" y="564"/>
                </a:cubicBezTo>
                <a:cubicBezTo>
                  <a:pt x="388" y="562"/>
                  <a:pt x="387" y="561"/>
                  <a:pt x="387" y="559"/>
                </a:cubicBezTo>
                <a:cubicBezTo>
                  <a:pt x="388" y="558"/>
                  <a:pt x="390" y="557"/>
                  <a:pt x="392" y="555"/>
                </a:cubicBezTo>
                <a:cubicBezTo>
                  <a:pt x="394" y="553"/>
                  <a:pt x="397" y="552"/>
                  <a:pt x="399" y="550"/>
                </a:cubicBezTo>
                <a:cubicBezTo>
                  <a:pt x="399" y="550"/>
                  <a:pt x="399" y="550"/>
                  <a:pt x="399" y="550"/>
                </a:cubicBezTo>
                <a:cubicBezTo>
                  <a:pt x="399" y="549"/>
                  <a:pt x="399" y="549"/>
                  <a:pt x="399" y="549"/>
                </a:cubicBezTo>
                <a:cubicBezTo>
                  <a:pt x="398" y="547"/>
                  <a:pt x="398" y="545"/>
                  <a:pt x="397" y="543"/>
                </a:cubicBezTo>
                <a:cubicBezTo>
                  <a:pt x="397" y="543"/>
                  <a:pt x="397" y="543"/>
                  <a:pt x="397" y="543"/>
                </a:cubicBezTo>
                <a:cubicBezTo>
                  <a:pt x="397" y="543"/>
                  <a:pt x="397" y="543"/>
                  <a:pt x="397" y="543"/>
                </a:cubicBezTo>
                <a:cubicBezTo>
                  <a:pt x="394" y="542"/>
                  <a:pt x="391" y="542"/>
                  <a:pt x="388" y="541"/>
                </a:cubicBezTo>
                <a:cubicBezTo>
                  <a:pt x="386" y="541"/>
                  <a:pt x="384" y="540"/>
                  <a:pt x="382" y="540"/>
                </a:cubicBezTo>
                <a:cubicBezTo>
                  <a:pt x="381" y="539"/>
                  <a:pt x="381" y="538"/>
                  <a:pt x="381" y="537"/>
                </a:cubicBezTo>
                <a:cubicBezTo>
                  <a:pt x="381" y="536"/>
                  <a:pt x="381" y="535"/>
                  <a:pt x="381" y="534"/>
                </a:cubicBezTo>
                <a:cubicBezTo>
                  <a:pt x="383" y="533"/>
                  <a:pt x="385" y="533"/>
                  <a:pt x="387" y="532"/>
                </a:cubicBezTo>
                <a:cubicBezTo>
                  <a:pt x="390" y="531"/>
                  <a:pt x="393" y="530"/>
                  <a:pt x="395" y="529"/>
                </a:cubicBezTo>
                <a:cubicBezTo>
                  <a:pt x="396" y="528"/>
                  <a:pt x="396" y="528"/>
                  <a:pt x="396" y="528"/>
                </a:cubicBezTo>
                <a:cubicBezTo>
                  <a:pt x="396" y="528"/>
                  <a:pt x="396" y="528"/>
                  <a:pt x="396" y="528"/>
                </a:cubicBezTo>
                <a:cubicBezTo>
                  <a:pt x="396" y="526"/>
                  <a:pt x="396" y="524"/>
                  <a:pt x="396" y="522"/>
                </a:cubicBezTo>
                <a:cubicBezTo>
                  <a:pt x="396" y="522"/>
                  <a:pt x="396" y="522"/>
                  <a:pt x="396" y="522"/>
                </a:cubicBezTo>
                <a:cubicBezTo>
                  <a:pt x="396" y="521"/>
                  <a:pt x="396" y="521"/>
                  <a:pt x="396" y="521"/>
                </a:cubicBezTo>
                <a:cubicBezTo>
                  <a:pt x="394" y="520"/>
                  <a:pt x="391" y="519"/>
                  <a:pt x="388" y="517"/>
                </a:cubicBezTo>
                <a:cubicBezTo>
                  <a:pt x="386" y="516"/>
                  <a:pt x="384" y="515"/>
                  <a:pt x="382" y="514"/>
                </a:cubicBezTo>
                <a:cubicBezTo>
                  <a:pt x="382" y="513"/>
                  <a:pt x="383" y="511"/>
                  <a:pt x="383" y="509"/>
                </a:cubicBezTo>
                <a:cubicBezTo>
                  <a:pt x="385" y="509"/>
                  <a:pt x="388" y="509"/>
                  <a:pt x="390" y="508"/>
                </a:cubicBezTo>
                <a:cubicBezTo>
                  <a:pt x="393" y="508"/>
                  <a:pt x="396" y="508"/>
                  <a:pt x="399" y="507"/>
                </a:cubicBezTo>
                <a:cubicBezTo>
                  <a:pt x="399" y="507"/>
                  <a:pt x="399" y="507"/>
                  <a:pt x="399" y="507"/>
                </a:cubicBezTo>
                <a:cubicBezTo>
                  <a:pt x="399" y="507"/>
                  <a:pt x="399" y="507"/>
                  <a:pt x="399" y="507"/>
                </a:cubicBezTo>
                <a:cubicBezTo>
                  <a:pt x="400" y="505"/>
                  <a:pt x="401" y="503"/>
                  <a:pt x="402" y="501"/>
                </a:cubicBezTo>
                <a:cubicBezTo>
                  <a:pt x="402" y="501"/>
                  <a:pt x="402" y="501"/>
                  <a:pt x="402" y="501"/>
                </a:cubicBezTo>
                <a:cubicBezTo>
                  <a:pt x="401" y="500"/>
                  <a:pt x="401" y="500"/>
                  <a:pt x="401" y="500"/>
                </a:cubicBezTo>
                <a:cubicBezTo>
                  <a:pt x="400" y="499"/>
                  <a:pt x="398" y="497"/>
                  <a:pt x="395" y="495"/>
                </a:cubicBezTo>
                <a:cubicBezTo>
                  <a:pt x="394" y="493"/>
                  <a:pt x="392" y="492"/>
                  <a:pt x="391" y="490"/>
                </a:cubicBezTo>
                <a:cubicBezTo>
                  <a:pt x="391" y="489"/>
                  <a:pt x="392" y="487"/>
                  <a:pt x="393" y="485"/>
                </a:cubicBezTo>
                <a:cubicBezTo>
                  <a:pt x="395" y="486"/>
                  <a:pt x="398" y="486"/>
                  <a:pt x="400" y="487"/>
                </a:cubicBezTo>
                <a:cubicBezTo>
                  <a:pt x="403" y="487"/>
                  <a:pt x="406" y="488"/>
                  <a:pt x="409" y="488"/>
                </a:cubicBezTo>
                <a:cubicBezTo>
                  <a:pt x="409" y="488"/>
                  <a:pt x="409" y="488"/>
                  <a:pt x="409" y="488"/>
                </a:cubicBezTo>
                <a:cubicBezTo>
                  <a:pt x="410" y="487"/>
                  <a:pt x="410" y="487"/>
                  <a:pt x="410" y="487"/>
                </a:cubicBezTo>
                <a:cubicBezTo>
                  <a:pt x="411" y="486"/>
                  <a:pt x="412" y="484"/>
                  <a:pt x="413" y="483"/>
                </a:cubicBezTo>
                <a:cubicBezTo>
                  <a:pt x="414" y="482"/>
                  <a:pt x="414" y="482"/>
                  <a:pt x="414" y="482"/>
                </a:cubicBezTo>
                <a:cubicBezTo>
                  <a:pt x="413" y="482"/>
                  <a:pt x="413" y="482"/>
                  <a:pt x="413" y="482"/>
                </a:cubicBezTo>
                <a:cubicBezTo>
                  <a:pt x="412" y="480"/>
                  <a:pt x="411" y="477"/>
                  <a:pt x="409" y="475"/>
                </a:cubicBezTo>
                <a:cubicBezTo>
                  <a:pt x="408" y="473"/>
                  <a:pt x="407" y="471"/>
                  <a:pt x="406" y="469"/>
                </a:cubicBezTo>
                <a:cubicBezTo>
                  <a:pt x="408" y="468"/>
                  <a:pt x="409" y="467"/>
                  <a:pt x="410" y="465"/>
                </a:cubicBezTo>
                <a:cubicBezTo>
                  <a:pt x="412" y="466"/>
                  <a:pt x="414" y="467"/>
                  <a:pt x="416" y="468"/>
                </a:cubicBezTo>
                <a:cubicBezTo>
                  <a:pt x="419" y="469"/>
                  <a:pt x="422" y="471"/>
                  <a:pt x="424" y="472"/>
                </a:cubicBezTo>
                <a:cubicBezTo>
                  <a:pt x="425" y="472"/>
                  <a:pt x="425" y="472"/>
                  <a:pt x="425" y="472"/>
                </a:cubicBezTo>
                <a:cubicBezTo>
                  <a:pt x="425" y="471"/>
                  <a:pt x="425" y="471"/>
                  <a:pt x="425" y="471"/>
                </a:cubicBezTo>
                <a:cubicBezTo>
                  <a:pt x="427" y="470"/>
                  <a:pt x="429" y="469"/>
                  <a:pt x="430" y="468"/>
                </a:cubicBezTo>
                <a:cubicBezTo>
                  <a:pt x="431" y="468"/>
                  <a:pt x="431" y="468"/>
                  <a:pt x="431" y="468"/>
                </a:cubicBezTo>
                <a:cubicBezTo>
                  <a:pt x="431" y="467"/>
                  <a:pt x="431" y="467"/>
                  <a:pt x="431" y="467"/>
                </a:cubicBezTo>
                <a:cubicBezTo>
                  <a:pt x="430" y="465"/>
                  <a:pt x="430" y="462"/>
                  <a:pt x="429" y="459"/>
                </a:cubicBezTo>
                <a:cubicBezTo>
                  <a:pt x="429" y="457"/>
                  <a:pt x="428" y="455"/>
                  <a:pt x="428" y="453"/>
                </a:cubicBezTo>
                <a:cubicBezTo>
                  <a:pt x="429" y="452"/>
                  <a:pt x="431" y="451"/>
                  <a:pt x="433" y="451"/>
                </a:cubicBezTo>
                <a:cubicBezTo>
                  <a:pt x="434" y="452"/>
                  <a:pt x="436" y="453"/>
                  <a:pt x="438" y="455"/>
                </a:cubicBezTo>
                <a:cubicBezTo>
                  <a:pt x="440" y="457"/>
                  <a:pt x="442" y="459"/>
                  <a:pt x="444" y="460"/>
                </a:cubicBezTo>
                <a:cubicBezTo>
                  <a:pt x="445" y="460"/>
                  <a:pt x="445" y="460"/>
                  <a:pt x="445" y="460"/>
                </a:cubicBezTo>
                <a:cubicBezTo>
                  <a:pt x="445" y="460"/>
                  <a:pt x="445" y="460"/>
                  <a:pt x="445" y="460"/>
                </a:cubicBezTo>
                <a:cubicBezTo>
                  <a:pt x="447" y="459"/>
                  <a:pt x="449" y="459"/>
                  <a:pt x="451" y="458"/>
                </a:cubicBezTo>
                <a:cubicBezTo>
                  <a:pt x="452" y="458"/>
                  <a:pt x="452" y="458"/>
                  <a:pt x="452" y="458"/>
                </a:cubicBezTo>
                <a:cubicBezTo>
                  <a:pt x="452" y="457"/>
                  <a:pt x="452" y="457"/>
                  <a:pt x="452" y="457"/>
                </a:cubicBezTo>
                <a:cubicBezTo>
                  <a:pt x="452" y="455"/>
                  <a:pt x="453" y="452"/>
                  <a:pt x="453" y="449"/>
                </a:cubicBezTo>
                <a:cubicBezTo>
                  <a:pt x="453" y="447"/>
                  <a:pt x="453" y="445"/>
                  <a:pt x="453" y="443"/>
                </a:cubicBezTo>
                <a:cubicBezTo>
                  <a:pt x="455" y="443"/>
                  <a:pt x="457" y="442"/>
                  <a:pt x="459" y="442"/>
                </a:cubicBezTo>
                <a:cubicBezTo>
                  <a:pt x="460" y="444"/>
                  <a:pt x="461" y="445"/>
                  <a:pt x="462" y="447"/>
                </a:cubicBezTo>
                <a:cubicBezTo>
                  <a:pt x="464" y="450"/>
                  <a:pt x="466" y="452"/>
                  <a:pt x="467" y="454"/>
                </a:cubicBezTo>
                <a:cubicBezTo>
                  <a:pt x="468" y="454"/>
                  <a:pt x="468" y="454"/>
                  <a:pt x="468" y="454"/>
                </a:cubicBezTo>
                <a:cubicBezTo>
                  <a:pt x="468" y="454"/>
                  <a:pt x="468" y="454"/>
                  <a:pt x="468" y="454"/>
                </a:cubicBezTo>
                <a:cubicBezTo>
                  <a:pt x="470" y="454"/>
                  <a:pt x="472" y="454"/>
                  <a:pt x="475" y="454"/>
                </a:cubicBezTo>
                <a:cubicBezTo>
                  <a:pt x="475" y="454"/>
                  <a:pt x="475" y="454"/>
                  <a:pt x="475" y="454"/>
                </a:cubicBezTo>
                <a:cubicBezTo>
                  <a:pt x="475" y="453"/>
                  <a:pt x="475" y="453"/>
                  <a:pt x="475" y="453"/>
                </a:cubicBezTo>
                <a:cubicBezTo>
                  <a:pt x="476" y="451"/>
                  <a:pt x="478" y="449"/>
                  <a:pt x="479" y="446"/>
                </a:cubicBezTo>
                <a:cubicBezTo>
                  <a:pt x="479" y="444"/>
                  <a:pt x="480" y="442"/>
                  <a:pt x="481" y="440"/>
                </a:cubicBezTo>
                <a:cubicBezTo>
                  <a:pt x="483" y="440"/>
                  <a:pt x="485" y="440"/>
                  <a:pt x="487" y="441"/>
                </a:cubicBezTo>
                <a:cubicBezTo>
                  <a:pt x="488" y="442"/>
                  <a:pt x="488" y="445"/>
                  <a:pt x="489" y="447"/>
                </a:cubicBezTo>
                <a:cubicBezTo>
                  <a:pt x="489" y="449"/>
                  <a:pt x="490" y="452"/>
                  <a:pt x="491" y="454"/>
                </a:cubicBezTo>
                <a:cubicBezTo>
                  <a:pt x="491" y="455"/>
                  <a:pt x="491" y="455"/>
                  <a:pt x="491" y="455"/>
                </a:cubicBezTo>
                <a:cubicBezTo>
                  <a:pt x="492" y="455"/>
                  <a:pt x="492" y="455"/>
                  <a:pt x="492" y="455"/>
                </a:cubicBezTo>
                <a:cubicBezTo>
                  <a:pt x="494" y="455"/>
                  <a:pt x="496" y="455"/>
                  <a:pt x="498" y="456"/>
                </a:cubicBezTo>
                <a:cubicBezTo>
                  <a:pt x="499" y="456"/>
                  <a:pt x="499" y="456"/>
                  <a:pt x="499" y="456"/>
                </a:cubicBezTo>
                <a:cubicBezTo>
                  <a:pt x="499" y="456"/>
                  <a:pt x="499" y="456"/>
                  <a:pt x="499" y="456"/>
                </a:cubicBezTo>
                <a:cubicBezTo>
                  <a:pt x="501" y="454"/>
                  <a:pt x="503" y="452"/>
                  <a:pt x="504" y="449"/>
                </a:cubicBezTo>
                <a:cubicBezTo>
                  <a:pt x="506" y="448"/>
                  <a:pt x="507" y="446"/>
                  <a:pt x="508" y="444"/>
                </a:cubicBezTo>
                <a:cubicBezTo>
                  <a:pt x="510" y="445"/>
                  <a:pt x="512" y="446"/>
                  <a:pt x="514" y="446"/>
                </a:cubicBezTo>
                <a:cubicBezTo>
                  <a:pt x="514" y="448"/>
                  <a:pt x="514" y="450"/>
                  <a:pt x="514" y="452"/>
                </a:cubicBezTo>
                <a:cubicBezTo>
                  <a:pt x="514" y="455"/>
                  <a:pt x="514" y="458"/>
                  <a:pt x="514" y="460"/>
                </a:cubicBezTo>
                <a:cubicBezTo>
                  <a:pt x="514" y="461"/>
                  <a:pt x="514" y="461"/>
                  <a:pt x="514" y="461"/>
                </a:cubicBezTo>
                <a:cubicBezTo>
                  <a:pt x="514" y="461"/>
                  <a:pt x="514" y="461"/>
                  <a:pt x="514" y="461"/>
                </a:cubicBezTo>
                <a:cubicBezTo>
                  <a:pt x="516" y="462"/>
                  <a:pt x="518" y="463"/>
                  <a:pt x="520" y="464"/>
                </a:cubicBezTo>
                <a:cubicBezTo>
                  <a:pt x="520" y="464"/>
                  <a:pt x="520" y="464"/>
                  <a:pt x="520" y="464"/>
                </a:cubicBezTo>
                <a:cubicBezTo>
                  <a:pt x="521" y="464"/>
                  <a:pt x="521" y="464"/>
                  <a:pt x="521" y="464"/>
                </a:cubicBezTo>
                <a:cubicBezTo>
                  <a:pt x="523" y="463"/>
                  <a:pt x="526" y="461"/>
                  <a:pt x="528" y="459"/>
                </a:cubicBezTo>
                <a:cubicBezTo>
                  <a:pt x="530" y="458"/>
                  <a:pt x="532" y="457"/>
                  <a:pt x="533" y="456"/>
                </a:cubicBezTo>
                <a:cubicBezTo>
                  <a:pt x="535" y="457"/>
                  <a:pt x="537" y="458"/>
                  <a:pt x="538" y="459"/>
                </a:cubicBezTo>
                <a:cubicBezTo>
                  <a:pt x="538" y="460"/>
                  <a:pt x="537" y="462"/>
                  <a:pt x="536" y="464"/>
                </a:cubicBezTo>
                <a:cubicBezTo>
                  <a:pt x="535" y="467"/>
                  <a:pt x="534" y="470"/>
                  <a:pt x="534" y="472"/>
                </a:cubicBezTo>
                <a:cubicBezTo>
                  <a:pt x="534" y="473"/>
                  <a:pt x="534" y="473"/>
                  <a:pt x="534" y="473"/>
                </a:cubicBezTo>
                <a:cubicBezTo>
                  <a:pt x="534" y="473"/>
                  <a:pt x="534" y="473"/>
                  <a:pt x="534" y="473"/>
                </a:cubicBezTo>
                <a:cubicBezTo>
                  <a:pt x="536" y="474"/>
                  <a:pt x="537" y="476"/>
                  <a:pt x="539" y="477"/>
                </a:cubicBezTo>
                <a:cubicBezTo>
                  <a:pt x="539" y="477"/>
                  <a:pt x="539" y="477"/>
                  <a:pt x="539" y="477"/>
                </a:cubicBezTo>
                <a:cubicBezTo>
                  <a:pt x="539" y="477"/>
                  <a:pt x="539" y="477"/>
                  <a:pt x="539" y="477"/>
                </a:cubicBezTo>
                <a:cubicBezTo>
                  <a:pt x="542" y="477"/>
                  <a:pt x="545" y="476"/>
                  <a:pt x="548" y="475"/>
                </a:cubicBezTo>
                <a:cubicBezTo>
                  <a:pt x="550" y="474"/>
                  <a:pt x="552" y="473"/>
                  <a:pt x="554" y="472"/>
                </a:cubicBezTo>
                <a:cubicBezTo>
                  <a:pt x="555" y="474"/>
                  <a:pt x="557" y="475"/>
                  <a:pt x="558" y="477"/>
                </a:cubicBezTo>
                <a:cubicBezTo>
                  <a:pt x="557" y="478"/>
                  <a:pt x="555" y="480"/>
                  <a:pt x="554" y="482"/>
                </a:cubicBezTo>
                <a:cubicBezTo>
                  <a:pt x="552" y="484"/>
                  <a:pt x="550" y="487"/>
                  <a:pt x="549" y="489"/>
                </a:cubicBezTo>
                <a:cubicBezTo>
                  <a:pt x="549" y="489"/>
                  <a:pt x="549" y="489"/>
                  <a:pt x="549" y="489"/>
                </a:cubicBezTo>
                <a:cubicBezTo>
                  <a:pt x="549" y="489"/>
                  <a:pt x="549" y="489"/>
                  <a:pt x="549" y="489"/>
                </a:cubicBezTo>
                <a:cubicBezTo>
                  <a:pt x="550" y="491"/>
                  <a:pt x="551" y="493"/>
                  <a:pt x="552" y="494"/>
                </a:cubicBezTo>
                <a:cubicBezTo>
                  <a:pt x="553" y="495"/>
                  <a:pt x="553" y="495"/>
                  <a:pt x="553" y="495"/>
                </a:cubicBezTo>
                <a:cubicBezTo>
                  <a:pt x="553" y="495"/>
                  <a:pt x="553" y="495"/>
                  <a:pt x="553" y="495"/>
                </a:cubicBezTo>
                <a:cubicBezTo>
                  <a:pt x="556" y="495"/>
                  <a:pt x="559" y="495"/>
                  <a:pt x="562" y="494"/>
                </a:cubicBezTo>
                <a:cubicBezTo>
                  <a:pt x="564" y="494"/>
                  <a:pt x="567" y="494"/>
                  <a:pt x="569" y="494"/>
                </a:cubicBezTo>
                <a:cubicBezTo>
                  <a:pt x="569" y="496"/>
                  <a:pt x="570" y="497"/>
                  <a:pt x="571" y="499"/>
                </a:cubicBezTo>
                <a:cubicBezTo>
                  <a:pt x="569" y="500"/>
                  <a:pt x="567" y="502"/>
                  <a:pt x="566" y="503"/>
                </a:cubicBezTo>
                <a:cubicBezTo>
                  <a:pt x="563" y="505"/>
                  <a:pt x="561" y="506"/>
                  <a:pt x="559" y="508"/>
                </a:cubicBezTo>
                <a:cubicBezTo>
                  <a:pt x="558" y="508"/>
                  <a:pt x="558" y="508"/>
                  <a:pt x="558" y="508"/>
                </a:cubicBezTo>
                <a:cubicBezTo>
                  <a:pt x="559" y="509"/>
                  <a:pt x="559" y="509"/>
                  <a:pt x="559" y="509"/>
                </a:cubicBezTo>
                <a:cubicBezTo>
                  <a:pt x="559" y="511"/>
                  <a:pt x="560" y="513"/>
                  <a:pt x="560" y="515"/>
                </a:cubicBezTo>
                <a:cubicBezTo>
                  <a:pt x="560" y="515"/>
                  <a:pt x="560" y="515"/>
                  <a:pt x="560" y="515"/>
                </a:cubicBezTo>
                <a:cubicBezTo>
                  <a:pt x="561" y="515"/>
                  <a:pt x="561" y="515"/>
                  <a:pt x="561" y="515"/>
                </a:cubicBezTo>
                <a:cubicBezTo>
                  <a:pt x="563" y="516"/>
                  <a:pt x="566" y="516"/>
                  <a:pt x="569" y="517"/>
                </a:cubicBezTo>
                <a:cubicBezTo>
                  <a:pt x="571" y="517"/>
                  <a:pt x="574" y="518"/>
                  <a:pt x="576" y="518"/>
                </a:cubicBezTo>
                <a:close/>
                <a:moveTo>
                  <a:pt x="404" y="127"/>
                </a:moveTo>
                <a:cubicBezTo>
                  <a:pt x="404" y="127"/>
                  <a:pt x="404" y="127"/>
                  <a:pt x="404" y="127"/>
                </a:cubicBezTo>
                <a:cubicBezTo>
                  <a:pt x="398" y="118"/>
                  <a:pt x="383" y="108"/>
                  <a:pt x="366" y="106"/>
                </a:cubicBezTo>
                <a:cubicBezTo>
                  <a:pt x="365" y="106"/>
                  <a:pt x="365" y="106"/>
                  <a:pt x="365" y="106"/>
                </a:cubicBezTo>
                <a:cubicBezTo>
                  <a:pt x="365" y="106"/>
                  <a:pt x="365" y="106"/>
                  <a:pt x="365" y="106"/>
                </a:cubicBezTo>
                <a:cubicBezTo>
                  <a:pt x="365" y="107"/>
                  <a:pt x="365" y="108"/>
                  <a:pt x="365" y="108"/>
                </a:cubicBezTo>
                <a:cubicBezTo>
                  <a:pt x="365" y="111"/>
                  <a:pt x="365" y="113"/>
                  <a:pt x="364" y="116"/>
                </a:cubicBezTo>
                <a:cubicBezTo>
                  <a:pt x="364" y="116"/>
                  <a:pt x="364" y="116"/>
                  <a:pt x="364" y="116"/>
                </a:cubicBezTo>
                <a:cubicBezTo>
                  <a:pt x="365" y="116"/>
                  <a:pt x="365" y="116"/>
                  <a:pt x="365" y="116"/>
                </a:cubicBezTo>
                <a:cubicBezTo>
                  <a:pt x="374" y="124"/>
                  <a:pt x="386" y="139"/>
                  <a:pt x="389" y="150"/>
                </a:cubicBezTo>
                <a:cubicBezTo>
                  <a:pt x="389" y="151"/>
                  <a:pt x="389" y="151"/>
                  <a:pt x="389" y="151"/>
                </a:cubicBezTo>
                <a:cubicBezTo>
                  <a:pt x="390" y="150"/>
                  <a:pt x="390" y="150"/>
                  <a:pt x="390" y="150"/>
                </a:cubicBezTo>
                <a:cubicBezTo>
                  <a:pt x="397" y="143"/>
                  <a:pt x="401" y="136"/>
                  <a:pt x="404" y="127"/>
                </a:cubicBezTo>
                <a:close/>
                <a:moveTo>
                  <a:pt x="418" y="964"/>
                </a:moveTo>
                <a:cubicBezTo>
                  <a:pt x="418" y="954"/>
                  <a:pt x="415" y="943"/>
                  <a:pt x="411" y="934"/>
                </a:cubicBezTo>
                <a:cubicBezTo>
                  <a:pt x="410" y="933"/>
                  <a:pt x="410" y="933"/>
                  <a:pt x="410" y="933"/>
                </a:cubicBezTo>
                <a:cubicBezTo>
                  <a:pt x="364" y="957"/>
                  <a:pt x="364" y="957"/>
                  <a:pt x="364" y="957"/>
                </a:cubicBezTo>
                <a:cubicBezTo>
                  <a:pt x="364" y="958"/>
                  <a:pt x="364" y="958"/>
                  <a:pt x="364" y="958"/>
                </a:cubicBezTo>
                <a:cubicBezTo>
                  <a:pt x="364" y="960"/>
                  <a:pt x="365" y="962"/>
                  <a:pt x="365" y="964"/>
                </a:cubicBezTo>
                <a:cubicBezTo>
                  <a:pt x="365" y="966"/>
                  <a:pt x="364" y="968"/>
                  <a:pt x="364" y="970"/>
                </a:cubicBezTo>
                <a:cubicBezTo>
                  <a:pt x="364" y="971"/>
                  <a:pt x="364" y="971"/>
                  <a:pt x="364" y="971"/>
                </a:cubicBezTo>
                <a:cubicBezTo>
                  <a:pt x="410" y="995"/>
                  <a:pt x="410" y="995"/>
                  <a:pt x="410" y="995"/>
                </a:cubicBezTo>
                <a:cubicBezTo>
                  <a:pt x="411" y="994"/>
                  <a:pt x="411" y="994"/>
                  <a:pt x="411" y="994"/>
                </a:cubicBezTo>
                <a:cubicBezTo>
                  <a:pt x="415" y="985"/>
                  <a:pt x="418" y="975"/>
                  <a:pt x="418" y="964"/>
                </a:cubicBezTo>
                <a:close/>
                <a:moveTo>
                  <a:pt x="676" y="1146"/>
                </a:moveTo>
                <a:cubicBezTo>
                  <a:pt x="676" y="1163"/>
                  <a:pt x="662" y="1176"/>
                  <a:pt x="644" y="1176"/>
                </a:cubicBezTo>
                <a:cubicBezTo>
                  <a:pt x="286" y="1176"/>
                  <a:pt x="286" y="1176"/>
                  <a:pt x="286" y="1176"/>
                </a:cubicBezTo>
                <a:cubicBezTo>
                  <a:pt x="268" y="1176"/>
                  <a:pt x="253" y="1163"/>
                  <a:pt x="253" y="1146"/>
                </a:cubicBezTo>
                <a:cubicBezTo>
                  <a:pt x="253" y="1146"/>
                  <a:pt x="253" y="1146"/>
                  <a:pt x="253" y="1146"/>
                </a:cubicBezTo>
                <a:cubicBezTo>
                  <a:pt x="253" y="1130"/>
                  <a:pt x="268" y="1117"/>
                  <a:pt x="286" y="1117"/>
                </a:cubicBezTo>
                <a:cubicBezTo>
                  <a:pt x="644" y="1117"/>
                  <a:pt x="644" y="1117"/>
                  <a:pt x="644" y="1117"/>
                </a:cubicBezTo>
                <a:cubicBezTo>
                  <a:pt x="662" y="1117"/>
                  <a:pt x="676" y="1130"/>
                  <a:pt x="676" y="1146"/>
                </a:cubicBezTo>
                <a:close/>
                <a:moveTo>
                  <a:pt x="676" y="1232"/>
                </a:moveTo>
                <a:cubicBezTo>
                  <a:pt x="676" y="1216"/>
                  <a:pt x="662" y="1203"/>
                  <a:pt x="644" y="1203"/>
                </a:cubicBezTo>
                <a:cubicBezTo>
                  <a:pt x="286" y="1203"/>
                  <a:pt x="286" y="1203"/>
                  <a:pt x="286" y="1203"/>
                </a:cubicBezTo>
                <a:cubicBezTo>
                  <a:pt x="268" y="1203"/>
                  <a:pt x="253" y="1216"/>
                  <a:pt x="253" y="1232"/>
                </a:cubicBezTo>
                <a:cubicBezTo>
                  <a:pt x="253" y="1232"/>
                  <a:pt x="253" y="1232"/>
                  <a:pt x="253" y="1232"/>
                </a:cubicBezTo>
                <a:cubicBezTo>
                  <a:pt x="253" y="1248"/>
                  <a:pt x="268" y="1262"/>
                  <a:pt x="286" y="1262"/>
                </a:cubicBezTo>
                <a:cubicBezTo>
                  <a:pt x="644" y="1262"/>
                  <a:pt x="644" y="1262"/>
                  <a:pt x="644" y="1262"/>
                </a:cubicBezTo>
                <a:cubicBezTo>
                  <a:pt x="662" y="1262"/>
                  <a:pt x="676" y="1248"/>
                  <a:pt x="676" y="1232"/>
                </a:cubicBezTo>
                <a:close/>
                <a:moveTo>
                  <a:pt x="676" y="1318"/>
                </a:moveTo>
                <a:cubicBezTo>
                  <a:pt x="676" y="1302"/>
                  <a:pt x="662" y="1288"/>
                  <a:pt x="644" y="1288"/>
                </a:cubicBezTo>
                <a:cubicBezTo>
                  <a:pt x="286" y="1288"/>
                  <a:pt x="286" y="1288"/>
                  <a:pt x="286" y="1288"/>
                </a:cubicBezTo>
                <a:cubicBezTo>
                  <a:pt x="268" y="1288"/>
                  <a:pt x="253" y="1302"/>
                  <a:pt x="253" y="1318"/>
                </a:cubicBezTo>
                <a:cubicBezTo>
                  <a:pt x="253" y="1318"/>
                  <a:pt x="253" y="1318"/>
                  <a:pt x="253" y="1318"/>
                </a:cubicBezTo>
                <a:cubicBezTo>
                  <a:pt x="253" y="1334"/>
                  <a:pt x="268" y="1347"/>
                  <a:pt x="286" y="1347"/>
                </a:cubicBezTo>
                <a:cubicBezTo>
                  <a:pt x="644" y="1347"/>
                  <a:pt x="644" y="1347"/>
                  <a:pt x="644" y="1347"/>
                </a:cubicBezTo>
                <a:cubicBezTo>
                  <a:pt x="662" y="1347"/>
                  <a:pt x="676" y="1334"/>
                  <a:pt x="676" y="1318"/>
                </a:cubicBezTo>
                <a:close/>
                <a:moveTo>
                  <a:pt x="579" y="1404"/>
                </a:moveTo>
                <a:cubicBezTo>
                  <a:pt x="579" y="1387"/>
                  <a:pt x="565" y="1374"/>
                  <a:pt x="547" y="1374"/>
                </a:cubicBezTo>
                <a:cubicBezTo>
                  <a:pt x="383" y="1374"/>
                  <a:pt x="383" y="1374"/>
                  <a:pt x="383" y="1374"/>
                </a:cubicBezTo>
                <a:cubicBezTo>
                  <a:pt x="365" y="1374"/>
                  <a:pt x="351" y="1387"/>
                  <a:pt x="351" y="1404"/>
                </a:cubicBezTo>
                <a:cubicBezTo>
                  <a:pt x="351" y="1404"/>
                  <a:pt x="351" y="1404"/>
                  <a:pt x="351" y="1404"/>
                </a:cubicBezTo>
                <a:cubicBezTo>
                  <a:pt x="351" y="1420"/>
                  <a:pt x="365" y="1433"/>
                  <a:pt x="383" y="1433"/>
                </a:cubicBezTo>
                <a:cubicBezTo>
                  <a:pt x="547" y="1433"/>
                  <a:pt x="547" y="1433"/>
                  <a:pt x="547" y="1433"/>
                </a:cubicBezTo>
                <a:cubicBezTo>
                  <a:pt x="565" y="1433"/>
                  <a:pt x="579" y="1420"/>
                  <a:pt x="579" y="1404"/>
                </a:cubicBezTo>
                <a:close/>
                <a:moveTo>
                  <a:pt x="414" y="690"/>
                </a:moveTo>
                <a:cubicBezTo>
                  <a:pt x="414" y="691"/>
                  <a:pt x="414" y="692"/>
                  <a:pt x="414" y="694"/>
                </a:cubicBezTo>
                <a:cubicBezTo>
                  <a:pt x="414" y="695"/>
                  <a:pt x="414" y="696"/>
                  <a:pt x="414" y="697"/>
                </a:cubicBezTo>
                <a:cubicBezTo>
                  <a:pt x="414" y="697"/>
                  <a:pt x="414" y="697"/>
                  <a:pt x="414" y="697"/>
                </a:cubicBezTo>
                <a:cubicBezTo>
                  <a:pt x="412" y="698"/>
                  <a:pt x="410" y="698"/>
                  <a:pt x="408" y="699"/>
                </a:cubicBezTo>
                <a:cubicBezTo>
                  <a:pt x="405" y="700"/>
                  <a:pt x="403" y="700"/>
                  <a:pt x="401" y="701"/>
                </a:cubicBezTo>
                <a:cubicBezTo>
                  <a:pt x="400" y="701"/>
                  <a:pt x="400" y="701"/>
                  <a:pt x="400" y="701"/>
                </a:cubicBezTo>
                <a:cubicBezTo>
                  <a:pt x="400" y="702"/>
                  <a:pt x="400" y="702"/>
                  <a:pt x="400" y="702"/>
                </a:cubicBezTo>
                <a:cubicBezTo>
                  <a:pt x="400" y="706"/>
                  <a:pt x="400" y="709"/>
                  <a:pt x="399" y="712"/>
                </a:cubicBezTo>
                <a:cubicBezTo>
                  <a:pt x="399" y="713"/>
                  <a:pt x="399" y="713"/>
                  <a:pt x="399" y="713"/>
                </a:cubicBezTo>
                <a:cubicBezTo>
                  <a:pt x="400" y="713"/>
                  <a:pt x="400" y="713"/>
                  <a:pt x="400" y="713"/>
                </a:cubicBezTo>
                <a:cubicBezTo>
                  <a:pt x="402" y="714"/>
                  <a:pt x="404" y="715"/>
                  <a:pt x="406" y="716"/>
                </a:cubicBezTo>
                <a:cubicBezTo>
                  <a:pt x="408" y="717"/>
                  <a:pt x="410" y="718"/>
                  <a:pt x="412" y="719"/>
                </a:cubicBezTo>
                <a:cubicBezTo>
                  <a:pt x="411" y="722"/>
                  <a:pt x="410" y="724"/>
                  <a:pt x="410" y="726"/>
                </a:cubicBezTo>
                <a:cubicBezTo>
                  <a:pt x="408" y="726"/>
                  <a:pt x="405" y="726"/>
                  <a:pt x="403" y="727"/>
                </a:cubicBezTo>
                <a:cubicBezTo>
                  <a:pt x="401" y="727"/>
                  <a:pt x="398" y="727"/>
                  <a:pt x="396" y="727"/>
                </a:cubicBezTo>
                <a:cubicBezTo>
                  <a:pt x="395" y="727"/>
                  <a:pt x="395" y="727"/>
                  <a:pt x="395" y="727"/>
                </a:cubicBezTo>
                <a:cubicBezTo>
                  <a:pt x="395" y="728"/>
                  <a:pt x="395" y="728"/>
                  <a:pt x="395" y="728"/>
                </a:cubicBezTo>
                <a:cubicBezTo>
                  <a:pt x="394" y="731"/>
                  <a:pt x="393" y="734"/>
                  <a:pt x="391" y="737"/>
                </a:cubicBezTo>
                <a:cubicBezTo>
                  <a:pt x="391" y="738"/>
                  <a:pt x="391" y="738"/>
                  <a:pt x="391" y="738"/>
                </a:cubicBezTo>
                <a:cubicBezTo>
                  <a:pt x="392" y="739"/>
                  <a:pt x="392" y="739"/>
                  <a:pt x="392" y="739"/>
                </a:cubicBezTo>
                <a:cubicBezTo>
                  <a:pt x="393" y="740"/>
                  <a:pt x="395" y="742"/>
                  <a:pt x="397" y="743"/>
                </a:cubicBezTo>
                <a:cubicBezTo>
                  <a:pt x="398" y="745"/>
                  <a:pt x="400" y="746"/>
                  <a:pt x="402" y="747"/>
                </a:cubicBezTo>
                <a:cubicBezTo>
                  <a:pt x="401" y="749"/>
                  <a:pt x="399" y="751"/>
                  <a:pt x="398" y="753"/>
                </a:cubicBezTo>
                <a:cubicBezTo>
                  <a:pt x="396" y="753"/>
                  <a:pt x="394" y="753"/>
                  <a:pt x="392" y="753"/>
                </a:cubicBezTo>
                <a:cubicBezTo>
                  <a:pt x="389" y="752"/>
                  <a:pt x="387" y="752"/>
                  <a:pt x="385" y="752"/>
                </a:cubicBezTo>
                <a:cubicBezTo>
                  <a:pt x="384" y="752"/>
                  <a:pt x="384" y="752"/>
                  <a:pt x="384" y="752"/>
                </a:cubicBezTo>
                <a:cubicBezTo>
                  <a:pt x="383" y="752"/>
                  <a:pt x="383" y="752"/>
                  <a:pt x="383" y="752"/>
                </a:cubicBezTo>
                <a:cubicBezTo>
                  <a:pt x="382" y="755"/>
                  <a:pt x="380" y="758"/>
                  <a:pt x="378" y="761"/>
                </a:cubicBezTo>
                <a:cubicBezTo>
                  <a:pt x="377" y="761"/>
                  <a:pt x="377" y="761"/>
                  <a:pt x="377" y="761"/>
                </a:cubicBezTo>
                <a:cubicBezTo>
                  <a:pt x="378" y="762"/>
                  <a:pt x="378" y="762"/>
                  <a:pt x="378" y="762"/>
                </a:cubicBezTo>
                <a:cubicBezTo>
                  <a:pt x="379" y="764"/>
                  <a:pt x="380" y="766"/>
                  <a:pt x="381" y="767"/>
                </a:cubicBezTo>
                <a:cubicBezTo>
                  <a:pt x="383" y="769"/>
                  <a:pt x="384" y="771"/>
                  <a:pt x="385" y="773"/>
                </a:cubicBezTo>
                <a:cubicBezTo>
                  <a:pt x="384" y="774"/>
                  <a:pt x="382" y="776"/>
                  <a:pt x="380" y="778"/>
                </a:cubicBezTo>
                <a:cubicBezTo>
                  <a:pt x="378" y="777"/>
                  <a:pt x="376" y="776"/>
                  <a:pt x="374" y="776"/>
                </a:cubicBezTo>
                <a:cubicBezTo>
                  <a:pt x="372" y="775"/>
                  <a:pt x="370" y="774"/>
                  <a:pt x="367" y="773"/>
                </a:cubicBezTo>
                <a:cubicBezTo>
                  <a:pt x="367" y="773"/>
                  <a:pt x="367" y="773"/>
                  <a:pt x="367" y="773"/>
                </a:cubicBezTo>
                <a:cubicBezTo>
                  <a:pt x="366" y="774"/>
                  <a:pt x="366" y="774"/>
                  <a:pt x="366" y="774"/>
                </a:cubicBezTo>
                <a:cubicBezTo>
                  <a:pt x="364" y="776"/>
                  <a:pt x="361" y="779"/>
                  <a:pt x="358" y="781"/>
                </a:cubicBezTo>
                <a:cubicBezTo>
                  <a:pt x="358" y="781"/>
                  <a:pt x="358" y="781"/>
                  <a:pt x="358" y="781"/>
                </a:cubicBezTo>
                <a:cubicBezTo>
                  <a:pt x="358" y="782"/>
                  <a:pt x="358" y="782"/>
                  <a:pt x="358" y="782"/>
                </a:cubicBezTo>
                <a:cubicBezTo>
                  <a:pt x="359" y="784"/>
                  <a:pt x="360" y="786"/>
                  <a:pt x="360" y="788"/>
                </a:cubicBezTo>
                <a:cubicBezTo>
                  <a:pt x="361" y="790"/>
                  <a:pt x="362" y="792"/>
                  <a:pt x="363" y="794"/>
                </a:cubicBezTo>
                <a:cubicBezTo>
                  <a:pt x="361" y="795"/>
                  <a:pt x="359" y="797"/>
                  <a:pt x="357" y="798"/>
                </a:cubicBezTo>
                <a:cubicBezTo>
                  <a:pt x="355" y="797"/>
                  <a:pt x="353" y="796"/>
                  <a:pt x="351" y="795"/>
                </a:cubicBezTo>
                <a:cubicBezTo>
                  <a:pt x="349" y="793"/>
                  <a:pt x="347" y="792"/>
                  <a:pt x="345" y="791"/>
                </a:cubicBezTo>
                <a:cubicBezTo>
                  <a:pt x="345" y="791"/>
                  <a:pt x="345" y="791"/>
                  <a:pt x="345" y="791"/>
                </a:cubicBezTo>
                <a:cubicBezTo>
                  <a:pt x="344" y="791"/>
                  <a:pt x="344" y="791"/>
                  <a:pt x="344" y="791"/>
                </a:cubicBezTo>
                <a:cubicBezTo>
                  <a:pt x="341" y="793"/>
                  <a:pt x="338" y="795"/>
                  <a:pt x="335" y="797"/>
                </a:cubicBezTo>
                <a:cubicBezTo>
                  <a:pt x="334" y="797"/>
                  <a:pt x="334" y="797"/>
                  <a:pt x="334" y="797"/>
                </a:cubicBezTo>
                <a:cubicBezTo>
                  <a:pt x="334" y="798"/>
                  <a:pt x="334" y="798"/>
                  <a:pt x="334" y="798"/>
                </a:cubicBezTo>
                <a:cubicBezTo>
                  <a:pt x="334" y="800"/>
                  <a:pt x="335" y="802"/>
                  <a:pt x="335" y="804"/>
                </a:cubicBezTo>
                <a:cubicBezTo>
                  <a:pt x="335" y="806"/>
                  <a:pt x="336" y="808"/>
                  <a:pt x="336" y="810"/>
                </a:cubicBezTo>
                <a:cubicBezTo>
                  <a:pt x="334" y="811"/>
                  <a:pt x="331" y="812"/>
                  <a:pt x="329" y="813"/>
                </a:cubicBezTo>
                <a:cubicBezTo>
                  <a:pt x="328" y="812"/>
                  <a:pt x="326" y="810"/>
                  <a:pt x="325" y="809"/>
                </a:cubicBezTo>
                <a:cubicBezTo>
                  <a:pt x="323" y="807"/>
                  <a:pt x="321" y="805"/>
                  <a:pt x="320" y="804"/>
                </a:cubicBezTo>
                <a:cubicBezTo>
                  <a:pt x="319" y="803"/>
                  <a:pt x="319" y="803"/>
                  <a:pt x="319" y="803"/>
                </a:cubicBezTo>
                <a:cubicBezTo>
                  <a:pt x="318" y="804"/>
                  <a:pt x="318" y="804"/>
                  <a:pt x="318" y="804"/>
                </a:cubicBezTo>
                <a:cubicBezTo>
                  <a:pt x="315" y="805"/>
                  <a:pt x="311" y="806"/>
                  <a:pt x="308" y="807"/>
                </a:cubicBezTo>
                <a:cubicBezTo>
                  <a:pt x="307" y="807"/>
                  <a:pt x="307" y="807"/>
                  <a:pt x="307" y="807"/>
                </a:cubicBezTo>
                <a:cubicBezTo>
                  <a:pt x="307" y="808"/>
                  <a:pt x="307" y="808"/>
                  <a:pt x="307" y="808"/>
                </a:cubicBezTo>
                <a:cubicBezTo>
                  <a:pt x="307" y="810"/>
                  <a:pt x="307" y="812"/>
                  <a:pt x="306" y="814"/>
                </a:cubicBezTo>
                <a:cubicBezTo>
                  <a:pt x="306" y="816"/>
                  <a:pt x="306" y="819"/>
                  <a:pt x="306" y="820"/>
                </a:cubicBezTo>
                <a:cubicBezTo>
                  <a:pt x="303" y="821"/>
                  <a:pt x="301" y="822"/>
                  <a:pt x="298" y="822"/>
                </a:cubicBezTo>
                <a:cubicBezTo>
                  <a:pt x="297" y="820"/>
                  <a:pt x="296" y="819"/>
                  <a:pt x="295" y="817"/>
                </a:cubicBezTo>
                <a:cubicBezTo>
                  <a:pt x="294" y="815"/>
                  <a:pt x="293" y="813"/>
                  <a:pt x="291" y="811"/>
                </a:cubicBezTo>
                <a:cubicBezTo>
                  <a:pt x="291" y="811"/>
                  <a:pt x="291" y="811"/>
                  <a:pt x="291" y="811"/>
                </a:cubicBezTo>
                <a:cubicBezTo>
                  <a:pt x="290" y="811"/>
                  <a:pt x="290" y="811"/>
                  <a:pt x="290" y="811"/>
                </a:cubicBezTo>
                <a:cubicBezTo>
                  <a:pt x="287" y="811"/>
                  <a:pt x="283" y="812"/>
                  <a:pt x="279" y="812"/>
                </a:cubicBezTo>
                <a:cubicBezTo>
                  <a:pt x="278" y="812"/>
                  <a:pt x="278" y="812"/>
                  <a:pt x="278" y="812"/>
                </a:cubicBezTo>
                <a:cubicBezTo>
                  <a:pt x="278" y="813"/>
                  <a:pt x="278" y="813"/>
                  <a:pt x="278" y="813"/>
                </a:cubicBezTo>
                <a:cubicBezTo>
                  <a:pt x="277" y="814"/>
                  <a:pt x="277" y="816"/>
                  <a:pt x="276" y="818"/>
                </a:cubicBezTo>
                <a:cubicBezTo>
                  <a:pt x="275" y="821"/>
                  <a:pt x="274" y="823"/>
                  <a:pt x="274" y="824"/>
                </a:cubicBezTo>
                <a:cubicBezTo>
                  <a:pt x="274" y="824"/>
                  <a:pt x="274" y="824"/>
                  <a:pt x="274" y="824"/>
                </a:cubicBezTo>
                <a:cubicBezTo>
                  <a:pt x="271" y="825"/>
                  <a:pt x="269" y="825"/>
                  <a:pt x="266" y="824"/>
                </a:cubicBezTo>
                <a:cubicBezTo>
                  <a:pt x="266" y="824"/>
                  <a:pt x="266" y="824"/>
                  <a:pt x="266" y="824"/>
                </a:cubicBezTo>
                <a:cubicBezTo>
                  <a:pt x="265" y="823"/>
                  <a:pt x="265" y="821"/>
                  <a:pt x="264" y="818"/>
                </a:cubicBezTo>
                <a:cubicBezTo>
                  <a:pt x="263" y="816"/>
                  <a:pt x="263" y="814"/>
                  <a:pt x="262" y="813"/>
                </a:cubicBezTo>
                <a:cubicBezTo>
                  <a:pt x="262" y="812"/>
                  <a:pt x="262" y="812"/>
                  <a:pt x="262" y="812"/>
                </a:cubicBezTo>
                <a:cubicBezTo>
                  <a:pt x="261" y="812"/>
                  <a:pt x="261" y="812"/>
                  <a:pt x="261" y="812"/>
                </a:cubicBezTo>
                <a:cubicBezTo>
                  <a:pt x="257" y="812"/>
                  <a:pt x="253" y="811"/>
                  <a:pt x="250" y="811"/>
                </a:cubicBezTo>
                <a:cubicBezTo>
                  <a:pt x="249" y="811"/>
                  <a:pt x="249" y="811"/>
                  <a:pt x="249" y="811"/>
                </a:cubicBezTo>
                <a:cubicBezTo>
                  <a:pt x="249" y="811"/>
                  <a:pt x="249" y="811"/>
                  <a:pt x="249" y="811"/>
                </a:cubicBezTo>
                <a:cubicBezTo>
                  <a:pt x="247" y="813"/>
                  <a:pt x="246" y="815"/>
                  <a:pt x="245" y="817"/>
                </a:cubicBezTo>
                <a:cubicBezTo>
                  <a:pt x="244" y="819"/>
                  <a:pt x="243" y="820"/>
                  <a:pt x="241" y="822"/>
                </a:cubicBezTo>
                <a:cubicBezTo>
                  <a:pt x="239" y="822"/>
                  <a:pt x="236" y="821"/>
                  <a:pt x="234" y="820"/>
                </a:cubicBezTo>
                <a:cubicBezTo>
                  <a:pt x="234" y="819"/>
                  <a:pt x="234" y="816"/>
                  <a:pt x="233" y="814"/>
                </a:cubicBezTo>
                <a:cubicBezTo>
                  <a:pt x="233" y="812"/>
                  <a:pt x="233" y="810"/>
                  <a:pt x="233" y="808"/>
                </a:cubicBezTo>
                <a:cubicBezTo>
                  <a:pt x="233" y="807"/>
                  <a:pt x="233" y="807"/>
                  <a:pt x="233" y="807"/>
                </a:cubicBezTo>
                <a:cubicBezTo>
                  <a:pt x="232" y="807"/>
                  <a:pt x="232" y="807"/>
                  <a:pt x="232" y="807"/>
                </a:cubicBezTo>
                <a:cubicBezTo>
                  <a:pt x="229" y="806"/>
                  <a:pt x="225" y="805"/>
                  <a:pt x="222" y="804"/>
                </a:cubicBezTo>
                <a:cubicBezTo>
                  <a:pt x="221" y="803"/>
                  <a:pt x="221" y="803"/>
                  <a:pt x="221" y="803"/>
                </a:cubicBezTo>
                <a:cubicBezTo>
                  <a:pt x="220" y="804"/>
                  <a:pt x="220" y="804"/>
                  <a:pt x="220" y="804"/>
                </a:cubicBezTo>
                <a:cubicBezTo>
                  <a:pt x="219" y="805"/>
                  <a:pt x="217" y="807"/>
                  <a:pt x="215" y="809"/>
                </a:cubicBezTo>
                <a:cubicBezTo>
                  <a:pt x="214" y="810"/>
                  <a:pt x="212" y="812"/>
                  <a:pt x="211" y="813"/>
                </a:cubicBezTo>
                <a:cubicBezTo>
                  <a:pt x="208" y="812"/>
                  <a:pt x="206" y="811"/>
                  <a:pt x="204" y="810"/>
                </a:cubicBezTo>
                <a:cubicBezTo>
                  <a:pt x="204" y="808"/>
                  <a:pt x="204" y="806"/>
                  <a:pt x="205" y="804"/>
                </a:cubicBezTo>
                <a:cubicBezTo>
                  <a:pt x="205" y="802"/>
                  <a:pt x="206" y="800"/>
                  <a:pt x="206" y="798"/>
                </a:cubicBezTo>
                <a:cubicBezTo>
                  <a:pt x="206" y="797"/>
                  <a:pt x="206" y="797"/>
                  <a:pt x="206" y="797"/>
                </a:cubicBezTo>
                <a:cubicBezTo>
                  <a:pt x="205" y="796"/>
                  <a:pt x="205" y="796"/>
                  <a:pt x="205" y="796"/>
                </a:cubicBezTo>
                <a:cubicBezTo>
                  <a:pt x="202" y="795"/>
                  <a:pt x="199" y="793"/>
                  <a:pt x="196" y="791"/>
                </a:cubicBezTo>
                <a:cubicBezTo>
                  <a:pt x="195" y="791"/>
                  <a:pt x="195" y="791"/>
                  <a:pt x="195" y="791"/>
                </a:cubicBezTo>
                <a:cubicBezTo>
                  <a:pt x="194" y="791"/>
                  <a:pt x="194" y="791"/>
                  <a:pt x="194" y="791"/>
                </a:cubicBezTo>
                <a:cubicBezTo>
                  <a:pt x="193" y="792"/>
                  <a:pt x="191" y="793"/>
                  <a:pt x="189" y="795"/>
                </a:cubicBezTo>
                <a:cubicBezTo>
                  <a:pt x="187" y="796"/>
                  <a:pt x="185" y="797"/>
                  <a:pt x="183" y="798"/>
                </a:cubicBezTo>
                <a:cubicBezTo>
                  <a:pt x="181" y="797"/>
                  <a:pt x="179" y="795"/>
                  <a:pt x="177" y="794"/>
                </a:cubicBezTo>
                <a:cubicBezTo>
                  <a:pt x="178" y="792"/>
                  <a:pt x="179" y="790"/>
                  <a:pt x="179" y="788"/>
                </a:cubicBezTo>
                <a:cubicBezTo>
                  <a:pt x="180" y="786"/>
                  <a:pt x="181" y="784"/>
                  <a:pt x="182" y="782"/>
                </a:cubicBezTo>
                <a:cubicBezTo>
                  <a:pt x="182" y="781"/>
                  <a:pt x="182" y="781"/>
                  <a:pt x="182" y="781"/>
                </a:cubicBezTo>
                <a:cubicBezTo>
                  <a:pt x="181" y="781"/>
                  <a:pt x="181" y="781"/>
                  <a:pt x="181" y="781"/>
                </a:cubicBezTo>
                <a:cubicBezTo>
                  <a:pt x="179" y="779"/>
                  <a:pt x="176" y="776"/>
                  <a:pt x="174" y="774"/>
                </a:cubicBezTo>
                <a:cubicBezTo>
                  <a:pt x="173" y="773"/>
                  <a:pt x="173" y="773"/>
                  <a:pt x="173" y="773"/>
                </a:cubicBezTo>
                <a:cubicBezTo>
                  <a:pt x="172" y="773"/>
                  <a:pt x="172" y="773"/>
                  <a:pt x="172" y="773"/>
                </a:cubicBezTo>
                <a:cubicBezTo>
                  <a:pt x="170" y="774"/>
                  <a:pt x="168" y="775"/>
                  <a:pt x="166" y="776"/>
                </a:cubicBezTo>
                <a:cubicBezTo>
                  <a:pt x="164" y="776"/>
                  <a:pt x="161" y="777"/>
                  <a:pt x="159" y="778"/>
                </a:cubicBezTo>
                <a:cubicBezTo>
                  <a:pt x="158" y="776"/>
                  <a:pt x="156" y="774"/>
                  <a:pt x="155" y="773"/>
                </a:cubicBezTo>
                <a:cubicBezTo>
                  <a:pt x="156" y="771"/>
                  <a:pt x="157" y="769"/>
                  <a:pt x="158" y="767"/>
                </a:cubicBezTo>
                <a:cubicBezTo>
                  <a:pt x="160" y="766"/>
                  <a:pt x="161" y="764"/>
                  <a:pt x="162" y="762"/>
                </a:cubicBezTo>
                <a:cubicBezTo>
                  <a:pt x="163" y="761"/>
                  <a:pt x="163" y="761"/>
                  <a:pt x="163" y="761"/>
                </a:cubicBezTo>
                <a:cubicBezTo>
                  <a:pt x="162" y="761"/>
                  <a:pt x="162" y="761"/>
                  <a:pt x="162" y="761"/>
                </a:cubicBezTo>
                <a:cubicBezTo>
                  <a:pt x="160" y="758"/>
                  <a:pt x="158" y="755"/>
                  <a:pt x="156" y="752"/>
                </a:cubicBezTo>
                <a:cubicBezTo>
                  <a:pt x="156" y="752"/>
                  <a:pt x="156" y="752"/>
                  <a:pt x="156" y="752"/>
                </a:cubicBezTo>
                <a:cubicBezTo>
                  <a:pt x="155" y="752"/>
                  <a:pt x="155" y="752"/>
                  <a:pt x="155" y="752"/>
                </a:cubicBezTo>
                <a:cubicBezTo>
                  <a:pt x="153" y="752"/>
                  <a:pt x="151" y="752"/>
                  <a:pt x="148" y="753"/>
                </a:cubicBezTo>
                <a:cubicBezTo>
                  <a:pt x="146" y="753"/>
                  <a:pt x="144" y="753"/>
                  <a:pt x="141" y="753"/>
                </a:cubicBezTo>
                <a:cubicBezTo>
                  <a:pt x="140" y="751"/>
                  <a:pt x="139" y="749"/>
                  <a:pt x="138" y="747"/>
                </a:cubicBezTo>
                <a:cubicBezTo>
                  <a:pt x="140" y="746"/>
                  <a:pt x="141" y="745"/>
                  <a:pt x="143" y="743"/>
                </a:cubicBezTo>
                <a:cubicBezTo>
                  <a:pt x="145" y="742"/>
                  <a:pt x="147" y="740"/>
                  <a:pt x="148" y="739"/>
                </a:cubicBezTo>
                <a:cubicBezTo>
                  <a:pt x="149" y="738"/>
                  <a:pt x="149" y="738"/>
                  <a:pt x="149" y="738"/>
                </a:cubicBezTo>
                <a:cubicBezTo>
                  <a:pt x="148" y="737"/>
                  <a:pt x="148" y="737"/>
                  <a:pt x="148" y="737"/>
                </a:cubicBezTo>
                <a:cubicBezTo>
                  <a:pt x="147" y="734"/>
                  <a:pt x="146" y="731"/>
                  <a:pt x="145" y="728"/>
                </a:cubicBezTo>
                <a:cubicBezTo>
                  <a:pt x="145" y="727"/>
                  <a:pt x="145" y="727"/>
                  <a:pt x="145" y="727"/>
                </a:cubicBezTo>
                <a:cubicBezTo>
                  <a:pt x="144" y="727"/>
                  <a:pt x="144" y="727"/>
                  <a:pt x="144" y="727"/>
                </a:cubicBezTo>
                <a:cubicBezTo>
                  <a:pt x="142" y="727"/>
                  <a:pt x="139" y="727"/>
                  <a:pt x="137" y="727"/>
                </a:cubicBezTo>
                <a:cubicBezTo>
                  <a:pt x="135" y="726"/>
                  <a:pt x="132" y="726"/>
                  <a:pt x="130" y="726"/>
                </a:cubicBezTo>
                <a:cubicBezTo>
                  <a:pt x="129" y="724"/>
                  <a:pt x="129" y="722"/>
                  <a:pt x="128" y="719"/>
                </a:cubicBezTo>
                <a:cubicBezTo>
                  <a:pt x="130" y="718"/>
                  <a:pt x="132" y="717"/>
                  <a:pt x="134" y="716"/>
                </a:cubicBezTo>
                <a:cubicBezTo>
                  <a:pt x="136" y="715"/>
                  <a:pt x="138" y="714"/>
                  <a:pt x="140" y="713"/>
                </a:cubicBezTo>
                <a:cubicBezTo>
                  <a:pt x="141" y="713"/>
                  <a:pt x="141" y="713"/>
                  <a:pt x="141" y="713"/>
                </a:cubicBezTo>
                <a:cubicBezTo>
                  <a:pt x="141" y="712"/>
                  <a:pt x="141" y="712"/>
                  <a:pt x="141" y="712"/>
                </a:cubicBezTo>
                <a:cubicBezTo>
                  <a:pt x="140" y="709"/>
                  <a:pt x="140" y="706"/>
                  <a:pt x="140" y="702"/>
                </a:cubicBezTo>
                <a:cubicBezTo>
                  <a:pt x="140" y="701"/>
                  <a:pt x="140" y="701"/>
                  <a:pt x="140" y="701"/>
                </a:cubicBezTo>
                <a:cubicBezTo>
                  <a:pt x="139" y="701"/>
                  <a:pt x="139" y="701"/>
                  <a:pt x="139" y="701"/>
                </a:cubicBezTo>
                <a:cubicBezTo>
                  <a:pt x="137" y="700"/>
                  <a:pt x="134" y="700"/>
                  <a:pt x="132" y="699"/>
                </a:cubicBezTo>
                <a:cubicBezTo>
                  <a:pt x="130" y="698"/>
                  <a:pt x="128" y="698"/>
                  <a:pt x="126" y="697"/>
                </a:cubicBezTo>
                <a:cubicBezTo>
                  <a:pt x="126" y="697"/>
                  <a:pt x="126" y="697"/>
                  <a:pt x="126" y="697"/>
                </a:cubicBezTo>
                <a:cubicBezTo>
                  <a:pt x="126" y="696"/>
                  <a:pt x="125" y="695"/>
                  <a:pt x="125" y="694"/>
                </a:cubicBezTo>
                <a:cubicBezTo>
                  <a:pt x="125" y="693"/>
                  <a:pt x="126" y="691"/>
                  <a:pt x="126" y="690"/>
                </a:cubicBezTo>
                <a:cubicBezTo>
                  <a:pt x="126" y="690"/>
                  <a:pt x="126" y="690"/>
                  <a:pt x="126" y="690"/>
                </a:cubicBezTo>
                <a:cubicBezTo>
                  <a:pt x="128" y="689"/>
                  <a:pt x="130" y="689"/>
                  <a:pt x="132" y="688"/>
                </a:cubicBezTo>
                <a:cubicBezTo>
                  <a:pt x="134" y="688"/>
                  <a:pt x="137" y="687"/>
                  <a:pt x="139" y="686"/>
                </a:cubicBezTo>
                <a:cubicBezTo>
                  <a:pt x="140" y="686"/>
                  <a:pt x="140" y="686"/>
                  <a:pt x="140" y="686"/>
                </a:cubicBezTo>
                <a:cubicBezTo>
                  <a:pt x="140" y="685"/>
                  <a:pt x="140" y="685"/>
                  <a:pt x="140" y="685"/>
                </a:cubicBezTo>
                <a:cubicBezTo>
                  <a:pt x="140" y="682"/>
                  <a:pt x="140" y="678"/>
                  <a:pt x="141" y="675"/>
                </a:cubicBezTo>
                <a:cubicBezTo>
                  <a:pt x="141" y="675"/>
                  <a:pt x="141" y="675"/>
                  <a:pt x="141" y="675"/>
                </a:cubicBezTo>
                <a:cubicBezTo>
                  <a:pt x="140" y="674"/>
                  <a:pt x="140" y="674"/>
                  <a:pt x="140" y="674"/>
                </a:cubicBezTo>
                <a:cubicBezTo>
                  <a:pt x="138" y="673"/>
                  <a:pt x="136" y="672"/>
                  <a:pt x="134" y="671"/>
                </a:cubicBezTo>
                <a:cubicBezTo>
                  <a:pt x="132" y="670"/>
                  <a:pt x="130" y="669"/>
                  <a:pt x="128" y="668"/>
                </a:cubicBezTo>
                <a:cubicBezTo>
                  <a:pt x="129" y="665"/>
                  <a:pt x="129" y="663"/>
                  <a:pt x="130" y="661"/>
                </a:cubicBezTo>
                <a:cubicBezTo>
                  <a:pt x="132" y="661"/>
                  <a:pt x="135" y="661"/>
                  <a:pt x="137" y="661"/>
                </a:cubicBezTo>
                <a:cubicBezTo>
                  <a:pt x="139" y="660"/>
                  <a:pt x="142" y="660"/>
                  <a:pt x="144" y="660"/>
                </a:cubicBezTo>
                <a:cubicBezTo>
                  <a:pt x="145" y="660"/>
                  <a:pt x="145" y="660"/>
                  <a:pt x="145" y="660"/>
                </a:cubicBezTo>
                <a:cubicBezTo>
                  <a:pt x="145" y="659"/>
                  <a:pt x="145" y="659"/>
                  <a:pt x="145" y="659"/>
                </a:cubicBezTo>
                <a:cubicBezTo>
                  <a:pt x="146" y="656"/>
                  <a:pt x="147" y="653"/>
                  <a:pt x="148" y="650"/>
                </a:cubicBezTo>
                <a:cubicBezTo>
                  <a:pt x="149" y="649"/>
                  <a:pt x="149" y="649"/>
                  <a:pt x="149" y="649"/>
                </a:cubicBezTo>
                <a:cubicBezTo>
                  <a:pt x="148" y="649"/>
                  <a:pt x="148" y="649"/>
                  <a:pt x="148" y="649"/>
                </a:cubicBezTo>
                <a:cubicBezTo>
                  <a:pt x="147" y="647"/>
                  <a:pt x="145" y="646"/>
                  <a:pt x="143" y="644"/>
                </a:cubicBezTo>
                <a:cubicBezTo>
                  <a:pt x="141" y="643"/>
                  <a:pt x="140" y="641"/>
                  <a:pt x="138" y="640"/>
                </a:cubicBezTo>
                <a:cubicBezTo>
                  <a:pt x="139" y="638"/>
                  <a:pt x="140" y="636"/>
                  <a:pt x="141" y="634"/>
                </a:cubicBezTo>
                <a:cubicBezTo>
                  <a:pt x="144" y="634"/>
                  <a:pt x="146" y="634"/>
                  <a:pt x="148" y="635"/>
                </a:cubicBezTo>
                <a:cubicBezTo>
                  <a:pt x="151" y="635"/>
                  <a:pt x="153" y="635"/>
                  <a:pt x="155" y="635"/>
                </a:cubicBezTo>
                <a:cubicBezTo>
                  <a:pt x="156" y="635"/>
                  <a:pt x="156" y="635"/>
                  <a:pt x="156" y="635"/>
                </a:cubicBezTo>
                <a:cubicBezTo>
                  <a:pt x="156" y="635"/>
                  <a:pt x="156" y="635"/>
                  <a:pt x="156" y="635"/>
                </a:cubicBezTo>
                <a:cubicBezTo>
                  <a:pt x="158" y="632"/>
                  <a:pt x="160" y="629"/>
                  <a:pt x="162" y="626"/>
                </a:cubicBezTo>
                <a:cubicBezTo>
                  <a:pt x="163" y="626"/>
                  <a:pt x="163" y="626"/>
                  <a:pt x="163" y="626"/>
                </a:cubicBezTo>
                <a:cubicBezTo>
                  <a:pt x="162" y="625"/>
                  <a:pt x="162" y="625"/>
                  <a:pt x="162" y="625"/>
                </a:cubicBezTo>
                <a:cubicBezTo>
                  <a:pt x="161" y="623"/>
                  <a:pt x="160" y="622"/>
                  <a:pt x="158" y="620"/>
                </a:cubicBezTo>
                <a:cubicBezTo>
                  <a:pt x="157" y="618"/>
                  <a:pt x="156" y="616"/>
                  <a:pt x="155" y="615"/>
                </a:cubicBezTo>
                <a:cubicBezTo>
                  <a:pt x="156" y="613"/>
                  <a:pt x="158" y="611"/>
                  <a:pt x="159" y="609"/>
                </a:cubicBezTo>
                <a:cubicBezTo>
                  <a:pt x="161" y="610"/>
                  <a:pt x="164" y="611"/>
                  <a:pt x="166" y="611"/>
                </a:cubicBezTo>
                <a:cubicBezTo>
                  <a:pt x="168" y="612"/>
                  <a:pt x="170" y="613"/>
                  <a:pt x="172" y="614"/>
                </a:cubicBezTo>
                <a:cubicBezTo>
                  <a:pt x="173" y="614"/>
                  <a:pt x="173" y="614"/>
                  <a:pt x="173" y="614"/>
                </a:cubicBezTo>
                <a:cubicBezTo>
                  <a:pt x="174" y="613"/>
                  <a:pt x="174" y="613"/>
                  <a:pt x="174" y="613"/>
                </a:cubicBezTo>
                <a:cubicBezTo>
                  <a:pt x="176" y="611"/>
                  <a:pt x="179" y="609"/>
                  <a:pt x="182" y="606"/>
                </a:cubicBezTo>
                <a:cubicBezTo>
                  <a:pt x="182" y="606"/>
                  <a:pt x="182" y="606"/>
                  <a:pt x="182" y="606"/>
                </a:cubicBezTo>
                <a:cubicBezTo>
                  <a:pt x="182" y="605"/>
                  <a:pt x="182" y="605"/>
                  <a:pt x="182" y="605"/>
                </a:cubicBezTo>
                <a:cubicBezTo>
                  <a:pt x="181" y="603"/>
                  <a:pt x="180" y="601"/>
                  <a:pt x="179" y="599"/>
                </a:cubicBezTo>
                <a:cubicBezTo>
                  <a:pt x="179" y="597"/>
                  <a:pt x="178" y="595"/>
                  <a:pt x="177" y="593"/>
                </a:cubicBezTo>
                <a:cubicBezTo>
                  <a:pt x="179" y="592"/>
                  <a:pt x="181" y="590"/>
                  <a:pt x="183" y="589"/>
                </a:cubicBezTo>
                <a:cubicBezTo>
                  <a:pt x="185" y="590"/>
                  <a:pt x="187" y="591"/>
                  <a:pt x="189" y="593"/>
                </a:cubicBezTo>
                <a:cubicBezTo>
                  <a:pt x="191" y="594"/>
                  <a:pt x="193" y="595"/>
                  <a:pt x="194" y="596"/>
                </a:cubicBezTo>
                <a:cubicBezTo>
                  <a:pt x="195" y="596"/>
                  <a:pt x="195" y="596"/>
                  <a:pt x="195" y="596"/>
                </a:cubicBezTo>
                <a:cubicBezTo>
                  <a:pt x="196" y="596"/>
                  <a:pt x="196" y="596"/>
                  <a:pt x="196" y="596"/>
                </a:cubicBezTo>
                <a:cubicBezTo>
                  <a:pt x="199" y="594"/>
                  <a:pt x="202" y="592"/>
                  <a:pt x="205" y="591"/>
                </a:cubicBezTo>
                <a:cubicBezTo>
                  <a:pt x="206" y="590"/>
                  <a:pt x="206" y="590"/>
                  <a:pt x="206" y="590"/>
                </a:cubicBezTo>
                <a:cubicBezTo>
                  <a:pt x="206" y="590"/>
                  <a:pt x="206" y="590"/>
                  <a:pt x="206" y="590"/>
                </a:cubicBezTo>
                <a:cubicBezTo>
                  <a:pt x="206" y="588"/>
                  <a:pt x="205" y="585"/>
                  <a:pt x="205" y="583"/>
                </a:cubicBezTo>
                <a:cubicBezTo>
                  <a:pt x="204" y="581"/>
                  <a:pt x="204" y="579"/>
                  <a:pt x="204" y="577"/>
                </a:cubicBezTo>
                <a:cubicBezTo>
                  <a:pt x="206" y="576"/>
                  <a:pt x="208" y="575"/>
                  <a:pt x="211" y="574"/>
                </a:cubicBezTo>
                <a:cubicBezTo>
                  <a:pt x="212" y="576"/>
                  <a:pt x="214" y="577"/>
                  <a:pt x="215" y="579"/>
                </a:cubicBezTo>
                <a:cubicBezTo>
                  <a:pt x="217" y="580"/>
                  <a:pt x="219" y="582"/>
                  <a:pt x="220" y="583"/>
                </a:cubicBezTo>
                <a:cubicBezTo>
                  <a:pt x="221" y="584"/>
                  <a:pt x="221" y="584"/>
                  <a:pt x="221" y="584"/>
                </a:cubicBezTo>
                <a:cubicBezTo>
                  <a:pt x="222" y="583"/>
                  <a:pt x="222" y="583"/>
                  <a:pt x="222" y="583"/>
                </a:cubicBezTo>
                <a:cubicBezTo>
                  <a:pt x="225" y="582"/>
                  <a:pt x="229" y="581"/>
                  <a:pt x="232" y="580"/>
                </a:cubicBezTo>
                <a:cubicBezTo>
                  <a:pt x="233" y="580"/>
                  <a:pt x="233" y="580"/>
                  <a:pt x="233" y="580"/>
                </a:cubicBezTo>
                <a:cubicBezTo>
                  <a:pt x="233" y="579"/>
                  <a:pt x="233" y="579"/>
                  <a:pt x="233" y="579"/>
                </a:cubicBezTo>
                <a:cubicBezTo>
                  <a:pt x="233" y="577"/>
                  <a:pt x="233" y="575"/>
                  <a:pt x="233" y="573"/>
                </a:cubicBezTo>
                <a:cubicBezTo>
                  <a:pt x="234" y="571"/>
                  <a:pt x="234" y="569"/>
                  <a:pt x="234" y="567"/>
                </a:cubicBezTo>
                <a:cubicBezTo>
                  <a:pt x="236" y="566"/>
                  <a:pt x="239" y="566"/>
                  <a:pt x="241" y="565"/>
                </a:cubicBezTo>
                <a:cubicBezTo>
                  <a:pt x="243" y="567"/>
                  <a:pt x="244" y="569"/>
                  <a:pt x="245" y="570"/>
                </a:cubicBezTo>
                <a:cubicBezTo>
                  <a:pt x="246" y="572"/>
                  <a:pt x="247" y="574"/>
                  <a:pt x="249" y="576"/>
                </a:cubicBezTo>
                <a:cubicBezTo>
                  <a:pt x="249" y="577"/>
                  <a:pt x="249" y="577"/>
                  <a:pt x="249" y="577"/>
                </a:cubicBezTo>
                <a:cubicBezTo>
                  <a:pt x="250" y="576"/>
                  <a:pt x="250" y="576"/>
                  <a:pt x="250" y="576"/>
                </a:cubicBezTo>
                <a:cubicBezTo>
                  <a:pt x="253" y="576"/>
                  <a:pt x="257" y="576"/>
                  <a:pt x="261" y="575"/>
                </a:cubicBezTo>
                <a:cubicBezTo>
                  <a:pt x="262" y="575"/>
                  <a:pt x="262" y="575"/>
                  <a:pt x="262" y="575"/>
                </a:cubicBezTo>
                <a:cubicBezTo>
                  <a:pt x="262" y="575"/>
                  <a:pt x="262" y="575"/>
                  <a:pt x="262" y="575"/>
                </a:cubicBezTo>
                <a:cubicBezTo>
                  <a:pt x="263" y="573"/>
                  <a:pt x="263" y="571"/>
                  <a:pt x="264" y="569"/>
                </a:cubicBezTo>
                <a:cubicBezTo>
                  <a:pt x="265" y="567"/>
                  <a:pt x="265" y="565"/>
                  <a:pt x="266" y="563"/>
                </a:cubicBezTo>
                <a:cubicBezTo>
                  <a:pt x="266" y="563"/>
                  <a:pt x="266" y="563"/>
                  <a:pt x="266" y="563"/>
                </a:cubicBezTo>
                <a:cubicBezTo>
                  <a:pt x="269" y="563"/>
                  <a:pt x="271" y="563"/>
                  <a:pt x="274" y="563"/>
                </a:cubicBezTo>
                <a:cubicBezTo>
                  <a:pt x="274" y="563"/>
                  <a:pt x="274" y="563"/>
                  <a:pt x="274" y="563"/>
                </a:cubicBezTo>
                <a:cubicBezTo>
                  <a:pt x="274" y="565"/>
                  <a:pt x="275" y="567"/>
                  <a:pt x="276" y="569"/>
                </a:cubicBezTo>
                <a:cubicBezTo>
                  <a:pt x="277" y="571"/>
                  <a:pt x="277" y="573"/>
                  <a:pt x="278" y="575"/>
                </a:cubicBezTo>
                <a:cubicBezTo>
                  <a:pt x="278" y="575"/>
                  <a:pt x="278" y="575"/>
                  <a:pt x="278" y="575"/>
                </a:cubicBezTo>
                <a:cubicBezTo>
                  <a:pt x="279" y="575"/>
                  <a:pt x="279" y="575"/>
                  <a:pt x="279" y="575"/>
                </a:cubicBezTo>
                <a:cubicBezTo>
                  <a:pt x="283" y="576"/>
                  <a:pt x="287" y="576"/>
                  <a:pt x="290" y="576"/>
                </a:cubicBezTo>
                <a:cubicBezTo>
                  <a:pt x="291" y="577"/>
                  <a:pt x="291" y="577"/>
                  <a:pt x="291" y="577"/>
                </a:cubicBezTo>
                <a:cubicBezTo>
                  <a:pt x="291" y="576"/>
                  <a:pt x="291" y="576"/>
                  <a:pt x="291" y="576"/>
                </a:cubicBezTo>
                <a:cubicBezTo>
                  <a:pt x="293" y="574"/>
                  <a:pt x="294" y="572"/>
                  <a:pt x="295" y="570"/>
                </a:cubicBezTo>
                <a:cubicBezTo>
                  <a:pt x="296" y="569"/>
                  <a:pt x="297" y="567"/>
                  <a:pt x="298" y="565"/>
                </a:cubicBezTo>
                <a:cubicBezTo>
                  <a:pt x="301" y="566"/>
                  <a:pt x="303" y="566"/>
                  <a:pt x="306" y="567"/>
                </a:cubicBezTo>
                <a:cubicBezTo>
                  <a:pt x="306" y="569"/>
                  <a:pt x="306" y="571"/>
                  <a:pt x="306" y="573"/>
                </a:cubicBezTo>
                <a:cubicBezTo>
                  <a:pt x="307" y="575"/>
                  <a:pt x="307" y="577"/>
                  <a:pt x="307" y="579"/>
                </a:cubicBezTo>
                <a:cubicBezTo>
                  <a:pt x="307" y="580"/>
                  <a:pt x="307" y="580"/>
                  <a:pt x="307" y="580"/>
                </a:cubicBezTo>
                <a:cubicBezTo>
                  <a:pt x="308" y="580"/>
                  <a:pt x="308" y="580"/>
                  <a:pt x="308" y="580"/>
                </a:cubicBezTo>
                <a:cubicBezTo>
                  <a:pt x="311" y="581"/>
                  <a:pt x="315" y="582"/>
                  <a:pt x="318" y="583"/>
                </a:cubicBezTo>
                <a:cubicBezTo>
                  <a:pt x="319" y="584"/>
                  <a:pt x="319" y="584"/>
                  <a:pt x="319" y="584"/>
                </a:cubicBezTo>
                <a:cubicBezTo>
                  <a:pt x="320" y="583"/>
                  <a:pt x="320" y="583"/>
                  <a:pt x="320" y="583"/>
                </a:cubicBezTo>
                <a:cubicBezTo>
                  <a:pt x="321" y="582"/>
                  <a:pt x="323" y="580"/>
                  <a:pt x="325" y="579"/>
                </a:cubicBezTo>
                <a:cubicBezTo>
                  <a:pt x="326" y="577"/>
                  <a:pt x="328" y="576"/>
                  <a:pt x="329" y="574"/>
                </a:cubicBezTo>
                <a:cubicBezTo>
                  <a:pt x="331" y="575"/>
                  <a:pt x="334" y="576"/>
                  <a:pt x="336" y="577"/>
                </a:cubicBezTo>
                <a:cubicBezTo>
                  <a:pt x="336" y="579"/>
                  <a:pt x="335" y="581"/>
                  <a:pt x="335" y="583"/>
                </a:cubicBezTo>
                <a:cubicBezTo>
                  <a:pt x="335" y="585"/>
                  <a:pt x="334" y="588"/>
                  <a:pt x="334" y="590"/>
                </a:cubicBezTo>
                <a:cubicBezTo>
                  <a:pt x="334" y="590"/>
                  <a:pt x="334" y="590"/>
                  <a:pt x="334" y="590"/>
                </a:cubicBezTo>
                <a:cubicBezTo>
                  <a:pt x="335" y="591"/>
                  <a:pt x="335" y="591"/>
                  <a:pt x="335" y="591"/>
                </a:cubicBezTo>
                <a:cubicBezTo>
                  <a:pt x="338" y="592"/>
                  <a:pt x="341" y="594"/>
                  <a:pt x="344" y="596"/>
                </a:cubicBezTo>
                <a:cubicBezTo>
                  <a:pt x="345" y="596"/>
                  <a:pt x="345" y="596"/>
                  <a:pt x="345" y="596"/>
                </a:cubicBezTo>
                <a:cubicBezTo>
                  <a:pt x="345" y="596"/>
                  <a:pt x="345" y="596"/>
                  <a:pt x="345" y="596"/>
                </a:cubicBezTo>
                <a:cubicBezTo>
                  <a:pt x="347" y="595"/>
                  <a:pt x="349" y="594"/>
                  <a:pt x="351" y="592"/>
                </a:cubicBezTo>
                <a:cubicBezTo>
                  <a:pt x="353" y="591"/>
                  <a:pt x="355" y="590"/>
                  <a:pt x="357" y="589"/>
                </a:cubicBezTo>
                <a:cubicBezTo>
                  <a:pt x="359" y="590"/>
                  <a:pt x="361" y="592"/>
                  <a:pt x="363" y="593"/>
                </a:cubicBezTo>
                <a:cubicBezTo>
                  <a:pt x="362" y="595"/>
                  <a:pt x="361" y="597"/>
                  <a:pt x="360" y="599"/>
                </a:cubicBezTo>
                <a:cubicBezTo>
                  <a:pt x="360" y="601"/>
                  <a:pt x="359" y="603"/>
                  <a:pt x="358" y="605"/>
                </a:cubicBezTo>
                <a:cubicBezTo>
                  <a:pt x="358" y="606"/>
                  <a:pt x="358" y="606"/>
                  <a:pt x="358" y="606"/>
                </a:cubicBezTo>
                <a:cubicBezTo>
                  <a:pt x="358" y="606"/>
                  <a:pt x="358" y="606"/>
                  <a:pt x="358" y="606"/>
                </a:cubicBezTo>
                <a:cubicBezTo>
                  <a:pt x="361" y="609"/>
                  <a:pt x="364" y="611"/>
                  <a:pt x="366" y="613"/>
                </a:cubicBezTo>
                <a:cubicBezTo>
                  <a:pt x="367" y="614"/>
                  <a:pt x="367" y="614"/>
                  <a:pt x="367" y="614"/>
                </a:cubicBezTo>
                <a:cubicBezTo>
                  <a:pt x="367" y="614"/>
                  <a:pt x="367" y="614"/>
                  <a:pt x="367" y="614"/>
                </a:cubicBezTo>
                <a:cubicBezTo>
                  <a:pt x="370" y="613"/>
                  <a:pt x="372" y="612"/>
                  <a:pt x="374" y="611"/>
                </a:cubicBezTo>
                <a:cubicBezTo>
                  <a:pt x="376" y="611"/>
                  <a:pt x="378" y="610"/>
                  <a:pt x="380" y="609"/>
                </a:cubicBezTo>
                <a:cubicBezTo>
                  <a:pt x="382" y="611"/>
                  <a:pt x="384" y="613"/>
                  <a:pt x="385" y="615"/>
                </a:cubicBezTo>
                <a:cubicBezTo>
                  <a:pt x="384" y="616"/>
                  <a:pt x="383" y="618"/>
                  <a:pt x="381" y="620"/>
                </a:cubicBezTo>
                <a:cubicBezTo>
                  <a:pt x="380" y="622"/>
                  <a:pt x="379" y="623"/>
                  <a:pt x="378" y="625"/>
                </a:cubicBezTo>
                <a:cubicBezTo>
                  <a:pt x="377" y="626"/>
                  <a:pt x="377" y="626"/>
                  <a:pt x="377" y="626"/>
                </a:cubicBezTo>
                <a:cubicBezTo>
                  <a:pt x="378" y="626"/>
                  <a:pt x="378" y="626"/>
                  <a:pt x="378" y="626"/>
                </a:cubicBezTo>
                <a:cubicBezTo>
                  <a:pt x="380" y="629"/>
                  <a:pt x="382" y="632"/>
                  <a:pt x="383" y="635"/>
                </a:cubicBezTo>
                <a:cubicBezTo>
                  <a:pt x="384" y="635"/>
                  <a:pt x="384" y="635"/>
                  <a:pt x="384" y="635"/>
                </a:cubicBezTo>
                <a:cubicBezTo>
                  <a:pt x="385" y="635"/>
                  <a:pt x="385" y="635"/>
                  <a:pt x="385" y="635"/>
                </a:cubicBezTo>
                <a:cubicBezTo>
                  <a:pt x="387" y="635"/>
                  <a:pt x="389" y="635"/>
                  <a:pt x="392" y="635"/>
                </a:cubicBezTo>
                <a:cubicBezTo>
                  <a:pt x="394" y="634"/>
                  <a:pt x="396" y="634"/>
                  <a:pt x="398" y="634"/>
                </a:cubicBezTo>
                <a:cubicBezTo>
                  <a:pt x="399" y="636"/>
                  <a:pt x="401" y="638"/>
                  <a:pt x="402" y="640"/>
                </a:cubicBezTo>
                <a:cubicBezTo>
                  <a:pt x="400" y="641"/>
                  <a:pt x="398" y="643"/>
                  <a:pt x="397" y="644"/>
                </a:cubicBezTo>
                <a:cubicBezTo>
                  <a:pt x="395" y="646"/>
                  <a:pt x="393" y="647"/>
                  <a:pt x="392" y="649"/>
                </a:cubicBezTo>
                <a:cubicBezTo>
                  <a:pt x="391" y="649"/>
                  <a:pt x="391" y="649"/>
                  <a:pt x="391" y="649"/>
                </a:cubicBezTo>
                <a:cubicBezTo>
                  <a:pt x="391" y="650"/>
                  <a:pt x="391" y="650"/>
                  <a:pt x="391" y="650"/>
                </a:cubicBezTo>
                <a:cubicBezTo>
                  <a:pt x="393" y="653"/>
                  <a:pt x="394" y="656"/>
                  <a:pt x="395" y="659"/>
                </a:cubicBezTo>
                <a:cubicBezTo>
                  <a:pt x="395" y="660"/>
                  <a:pt x="395" y="660"/>
                  <a:pt x="395" y="660"/>
                </a:cubicBezTo>
                <a:cubicBezTo>
                  <a:pt x="396" y="660"/>
                  <a:pt x="396" y="660"/>
                  <a:pt x="396" y="660"/>
                </a:cubicBezTo>
                <a:cubicBezTo>
                  <a:pt x="398" y="660"/>
                  <a:pt x="401" y="660"/>
                  <a:pt x="403" y="661"/>
                </a:cubicBezTo>
                <a:cubicBezTo>
                  <a:pt x="405" y="661"/>
                  <a:pt x="408" y="661"/>
                  <a:pt x="410" y="661"/>
                </a:cubicBezTo>
                <a:cubicBezTo>
                  <a:pt x="410" y="663"/>
                  <a:pt x="411" y="665"/>
                  <a:pt x="412" y="668"/>
                </a:cubicBezTo>
                <a:cubicBezTo>
                  <a:pt x="410" y="669"/>
                  <a:pt x="408" y="670"/>
                  <a:pt x="406" y="671"/>
                </a:cubicBezTo>
                <a:cubicBezTo>
                  <a:pt x="404" y="672"/>
                  <a:pt x="402" y="673"/>
                  <a:pt x="400" y="674"/>
                </a:cubicBezTo>
                <a:cubicBezTo>
                  <a:pt x="399" y="675"/>
                  <a:pt x="399" y="675"/>
                  <a:pt x="399" y="675"/>
                </a:cubicBezTo>
                <a:cubicBezTo>
                  <a:pt x="399" y="675"/>
                  <a:pt x="399" y="675"/>
                  <a:pt x="399" y="675"/>
                </a:cubicBezTo>
                <a:cubicBezTo>
                  <a:pt x="400" y="678"/>
                  <a:pt x="400" y="682"/>
                  <a:pt x="400" y="685"/>
                </a:cubicBezTo>
                <a:cubicBezTo>
                  <a:pt x="400" y="686"/>
                  <a:pt x="400" y="686"/>
                  <a:pt x="400" y="686"/>
                </a:cubicBezTo>
                <a:cubicBezTo>
                  <a:pt x="401" y="686"/>
                  <a:pt x="401" y="686"/>
                  <a:pt x="401" y="686"/>
                </a:cubicBezTo>
                <a:cubicBezTo>
                  <a:pt x="403" y="687"/>
                  <a:pt x="405" y="688"/>
                  <a:pt x="408" y="688"/>
                </a:cubicBezTo>
                <a:cubicBezTo>
                  <a:pt x="410" y="689"/>
                  <a:pt x="412" y="689"/>
                  <a:pt x="414" y="690"/>
                </a:cubicBezTo>
                <a:close/>
                <a:moveTo>
                  <a:pt x="278" y="659"/>
                </a:moveTo>
                <a:cubicBezTo>
                  <a:pt x="279" y="659"/>
                  <a:pt x="279" y="659"/>
                  <a:pt x="279" y="659"/>
                </a:cubicBezTo>
                <a:cubicBezTo>
                  <a:pt x="283" y="660"/>
                  <a:pt x="287" y="662"/>
                  <a:pt x="290" y="664"/>
                </a:cubicBezTo>
                <a:cubicBezTo>
                  <a:pt x="291" y="664"/>
                  <a:pt x="291" y="664"/>
                  <a:pt x="291" y="664"/>
                </a:cubicBezTo>
                <a:cubicBezTo>
                  <a:pt x="292" y="664"/>
                  <a:pt x="292" y="664"/>
                  <a:pt x="292" y="664"/>
                </a:cubicBezTo>
                <a:cubicBezTo>
                  <a:pt x="303" y="653"/>
                  <a:pt x="312" y="641"/>
                  <a:pt x="320" y="627"/>
                </a:cubicBezTo>
                <a:cubicBezTo>
                  <a:pt x="321" y="626"/>
                  <a:pt x="321" y="626"/>
                  <a:pt x="321" y="626"/>
                </a:cubicBezTo>
                <a:cubicBezTo>
                  <a:pt x="320" y="626"/>
                  <a:pt x="320" y="626"/>
                  <a:pt x="320" y="626"/>
                </a:cubicBezTo>
                <a:cubicBezTo>
                  <a:pt x="310" y="620"/>
                  <a:pt x="299" y="616"/>
                  <a:pt x="288" y="614"/>
                </a:cubicBezTo>
                <a:cubicBezTo>
                  <a:pt x="287" y="613"/>
                  <a:pt x="287" y="613"/>
                  <a:pt x="287" y="613"/>
                </a:cubicBezTo>
                <a:cubicBezTo>
                  <a:pt x="287" y="614"/>
                  <a:pt x="287" y="614"/>
                  <a:pt x="287" y="614"/>
                </a:cubicBezTo>
                <a:cubicBezTo>
                  <a:pt x="282" y="629"/>
                  <a:pt x="279" y="644"/>
                  <a:pt x="278" y="658"/>
                </a:cubicBezTo>
                <a:lnTo>
                  <a:pt x="278" y="659"/>
                </a:lnTo>
                <a:close/>
                <a:moveTo>
                  <a:pt x="220" y="626"/>
                </a:moveTo>
                <a:cubicBezTo>
                  <a:pt x="220" y="627"/>
                  <a:pt x="220" y="627"/>
                  <a:pt x="220" y="627"/>
                </a:cubicBezTo>
                <a:cubicBezTo>
                  <a:pt x="228" y="640"/>
                  <a:pt x="238" y="652"/>
                  <a:pt x="248" y="663"/>
                </a:cubicBezTo>
                <a:cubicBezTo>
                  <a:pt x="249" y="664"/>
                  <a:pt x="249" y="664"/>
                  <a:pt x="249" y="664"/>
                </a:cubicBezTo>
                <a:cubicBezTo>
                  <a:pt x="250" y="664"/>
                  <a:pt x="250" y="664"/>
                  <a:pt x="250" y="664"/>
                </a:cubicBezTo>
                <a:cubicBezTo>
                  <a:pt x="253" y="662"/>
                  <a:pt x="257" y="660"/>
                  <a:pt x="261" y="659"/>
                </a:cubicBezTo>
                <a:cubicBezTo>
                  <a:pt x="262" y="659"/>
                  <a:pt x="262" y="659"/>
                  <a:pt x="262" y="659"/>
                </a:cubicBezTo>
                <a:cubicBezTo>
                  <a:pt x="262" y="658"/>
                  <a:pt x="262" y="658"/>
                  <a:pt x="262" y="658"/>
                </a:cubicBezTo>
                <a:cubicBezTo>
                  <a:pt x="261" y="644"/>
                  <a:pt x="258" y="629"/>
                  <a:pt x="253" y="614"/>
                </a:cubicBezTo>
                <a:cubicBezTo>
                  <a:pt x="253" y="613"/>
                  <a:pt x="253" y="613"/>
                  <a:pt x="253" y="613"/>
                </a:cubicBezTo>
                <a:cubicBezTo>
                  <a:pt x="252" y="614"/>
                  <a:pt x="252" y="614"/>
                  <a:pt x="252" y="614"/>
                </a:cubicBezTo>
                <a:cubicBezTo>
                  <a:pt x="241" y="616"/>
                  <a:pt x="230" y="620"/>
                  <a:pt x="221" y="625"/>
                </a:cubicBezTo>
                <a:lnTo>
                  <a:pt x="220" y="626"/>
                </a:lnTo>
                <a:close/>
                <a:moveTo>
                  <a:pt x="182" y="678"/>
                </a:moveTo>
                <a:cubicBezTo>
                  <a:pt x="183" y="678"/>
                  <a:pt x="183" y="678"/>
                  <a:pt x="183" y="678"/>
                </a:cubicBezTo>
                <a:cubicBezTo>
                  <a:pt x="199" y="682"/>
                  <a:pt x="215" y="685"/>
                  <a:pt x="231" y="686"/>
                </a:cubicBezTo>
                <a:cubicBezTo>
                  <a:pt x="232" y="686"/>
                  <a:pt x="232" y="686"/>
                  <a:pt x="232" y="686"/>
                </a:cubicBezTo>
                <a:cubicBezTo>
                  <a:pt x="232" y="685"/>
                  <a:pt x="232" y="685"/>
                  <a:pt x="232" y="685"/>
                </a:cubicBezTo>
                <a:cubicBezTo>
                  <a:pt x="233" y="682"/>
                  <a:pt x="235" y="678"/>
                  <a:pt x="237" y="675"/>
                </a:cubicBezTo>
                <a:cubicBezTo>
                  <a:pt x="238" y="674"/>
                  <a:pt x="238" y="674"/>
                  <a:pt x="238" y="674"/>
                </a:cubicBezTo>
                <a:cubicBezTo>
                  <a:pt x="237" y="674"/>
                  <a:pt x="237" y="674"/>
                  <a:pt x="237" y="674"/>
                </a:cubicBezTo>
                <a:cubicBezTo>
                  <a:pt x="225" y="664"/>
                  <a:pt x="211" y="655"/>
                  <a:pt x="197" y="648"/>
                </a:cubicBezTo>
                <a:cubicBezTo>
                  <a:pt x="196" y="648"/>
                  <a:pt x="196" y="648"/>
                  <a:pt x="196" y="648"/>
                </a:cubicBezTo>
                <a:cubicBezTo>
                  <a:pt x="195" y="649"/>
                  <a:pt x="195" y="649"/>
                  <a:pt x="195" y="649"/>
                </a:cubicBezTo>
                <a:cubicBezTo>
                  <a:pt x="189" y="657"/>
                  <a:pt x="184" y="667"/>
                  <a:pt x="182" y="677"/>
                </a:cubicBezTo>
                <a:lnTo>
                  <a:pt x="182" y="678"/>
                </a:lnTo>
                <a:close/>
                <a:moveTo>
                  <a:pt x="237" y="713"/>
                </a:moveTo>
                <a:cubicBezTo>
                  <a:pt x="238" y="713"/>
                  <a:pt x="238" y="713"/>
                  <a:pt x="238" y="713"/>
                </a:cubicBezTo>
                <a:cubicBezTo>
                  <a:pt x="237" y="712"/>
                  <a:pt x="237" y="712"/>
                  <a:pt x="237" y="712"/>
                </a:cubicBezTo>
                <a:cubicBezTo>
                  <a:pt x="235" y="709"/>
                  <a:pt x="233" y="705"/>
                  <a:pt x="232" y="701"/>
                </a:cubicBezTo>
                <a:cubicBezTo>
                  <a:pt x="232" y="700"/>
                  <a:pt x="232" y="700"/>
                  <a:pt x="232" y="700"/>
                </a:cubicBezTo>
                <a:cubicBezTo>
                  <a:pt x="231" y="701"/>
                  <a:pt x="231" y="701"/>
                  <a:pt x="231" y="701"/>
                </a:cubicBezTo>
                <a:cubicBezTo>
                  <a:pt x="215" y="701"/>
                  <a:pt x="199" y="704"/>
                  <a:pt x="183" y="709"/>
                </a:cubicBezTo>
                <a:cubicBezTo>
                  <a:pt x="182" y="709"/>
                  <a:pt x="182" y="709"/>
                  <a:pt x="182" y="709"/>
                </a:cubicBezTo>
                <a:cubicBezTo>
                  <a:pt x="182" y="710"/>
                  <a:pt x="182" y="710"/>
                  <a:pt x="182" y="710"/>
                </a:cubicBezTo>
                <a:cubicBezTo>
                  <a:pt x="184" y="720"/>
                  <a:pt x="188" y="730"/>
                  <a:pt x="195" y="738"/>
                </a:cubicBezTo>
                <a:cubicBezTo>
                  <a:pt x="195" y="739"/>
                  <a:pt x="195" y="739"/>
                  <a:pt x="195" y="739"/>
                </a:cubicBezTo>
                <a:cubicBezTo>
                  <a:pt x="196" y="739"/>
                  <a:pt x="196" y="739"/>
                  <a:pt x="196" y="739"/>
                </a:cubicBezTo>
                <a:cubicBezTo>
                  <a:pt x="211" y="731"/>
                  <a:pt x="224" y="723"/>
                  <a:pt x="237" y="713"/>
                </a:cubicBezTo>
                <a:close/>
                <a:moveTo>
                  <a:pt x="262" y="728"/>
                </a:moveTo>
                <a:cubicBezTo>
                  <a:pt x="261" y="728"/>
                  <a:pt x="261" y="728"/>
                  <a:pt x="261" y="728"/>
                </a:cubicBezTo>
                <a:cubicBezTo>
                  <a:pt x="257" y="727"/>
                  <a:pt x="253" y="725"/>
                  <a:pt x="249" y="723"/>
                </a:cubicBezTo>
                <a:cubicBezTo>
                  <a:pt x="248" y="723"/>
                  <a:pt x="248" y="723"/>
                  <a:pt x="248" y="723"/>
                </a:cubicBezTo>
                <a:cubicBezTo>
                  <a:pt x="248" y="723"/>
                  <a:pt x="248" y="723"/>
                  <a:pt x="248" y="723"/>
                </a:cubicBezTo>
                <a:cubicBezTo>
                  <a:pt x="237" y="734"/>
                  <a:pt x="228" y="747"/>
                  <a:pt x="220" y="760"/>
                </a:cubicBezTo>
                <a:cubicBezTo>
                  <a:pt x="219" y="761"/>
                  <a:pt x="219" y="761"/>
                  <a:pt x="219" y="761"/>
                </a:cubicBezTo>
                <a:cubicBezTo>
                  <a:pt x="220" y="762"/>
                  <a:pt x="220" y="762"/>
                  <a:pt x="220" y="762"/>
                </a:cubicBezTo>
                <a:cubicBezTo>
                  <a:pt x="230" y="767"/>
                  <a:pt x="240" y="771"/>
                  <a:pt x="252" y="773"/>
                </a:cubicBezTo>
                <a:cubicBezTo>
                  <a:pt x="253" y="774"/>
                  <a:pt x="253" y="774"/>
                  <a:pt x="253" y="774"/>
                </a:cubicBezTo>
                <a:cubicBezTo>
                  <a:pt x="253" y="773"/>
                  <a:pt x="253" y="773"/>
                  <a:pt x="253" y="773"/>
                </a:cubicBezTo>
                <a:cubicBezTo>
                  <a:pt x="258" y="758"/>
                  <a:pt x="261" y="743"/>
                  <a:pt x="262" y="729"/>
                </a:cubicBezTo>
                <a:lnTo>
                  <a:pt x="262" y="728"/>
                </a:lnTo>
                <a:close/>
                <a:moveTo>
                  <a:pt x="290" y="711"/>
                </a:moveTo>
                <a:cubicBezTo>
                  <a:pt x="300" y="702"/>
                  <a:pt x="300" y="686"/>
                  <a:pt x="290" y="676"/>
                </a:cubicBezTo>
                <a:cubicBezTo>
                  <a:pt x="284" y="671"/>
                  <a:pt x="277" y="668"/>
                  <a:pt x="270" y="668"/>
                </a:cubicBezTo>
                <a:cubicBezTo>
                  <a:pt x="262" y="668"/>
                  <a:pt x="255" y="671"/>
                  <a:pt x="250" y="676"/>
                </a:cubicBezTo>
                <a:cubicBezTo>
                  <a:pt x="245" y="680"/>
                  <a:pt x="242" y="687"/>
                  <a:pt x="242" y="694"/>
                </a:cubicBezTo>
                <a:cubicBezTo>
                  <a:pt x="242" y="700"/>
                  <a:pt x="245" y="707"/>
                  <a:pt x="250" y="711"/>
                </a:cubicBezTo>
                <a:cubicBezTo>
                  <a:pt x="255" y="716"/>
                  <a:pt x="262" y="719"/>
                  <a:pt x="270" y="719"/>
                </a:cubicBezTo>
                <a:cubicBezTo>
                  <a:pt x="277" y="719"/>
                  <a:pt x="284" y="716"/>
                  <a:pt x="290" y="711"/>
                </a:cubicBezTo>
                <a:close/>
                <a:moveTo>
                  <a:pt x="320" y="761"/>
                </a:moveTo>
                <a:cubicBezTo>
                  <a:pt x="320" y="760"/>
                  <a:pt x="320" y="760"/>
                  <a:pt x="320" y="760"/>
                </a:cubicBezTo>
                <a:cubicBezTo>
                  <a:pt x="312" y="747"/>
                  <a:pt x="302" y="735"/>
                  <a:pt x="292" y="724"/>
                </a:cubicBezTo>
                <a:cubicBezTo>
                  <a:pt x="291" y="723"/>
                  <a:pt x="291" y="723"/>
                  <a:pt x="291" y="723"/>
                </a:cubicBezTo>
                <a:cubicBezTo>
                  <a:pt x="290" y="723"/>
                  <a:pt x="290" y="723"/>
                  <a:pt x="290" y="723"/>
                </a:cubicBezTo>
                <a:cubicBezTo>
                  <a:pt x="287" y="725"/>
                  <a:pt x="283" y="727"/>
                  <a:pt x="279" y="728"/>
                </a:cubicBezTo>
                <a:cubicBezTo>
                  <a:pt x="278" y="728"/>
                  <a:pt x="278" y="728"/>
                  <a:pt x="278" y="728"/>
                </a:cubicBezTo>
                <a:cubicBezTo>
                  <a:pt x="278" y="729"/>
                  <a:pt x="278" y="729"/>
                  <a:pt x="278" y="729"/>
                </a:cubicBezTo>
                <a:cubicBezTo>
                  <a:pt x="278" y="743"/>
                  <a:pt x="281" y="758"/>
                  <a:pt x="286" y="773"/>
                </a:cubicBezTo>
                <a:cubicBezTo>
                  <a:pt x="287" y="774"/>
                  <a:pt x="287" y="774"/>
                  <a:pt x="287" y="774"/>
                </a:cubicBezTo>
                <a:cubicBezTo>
                  <a:pt x="288" y="774"/>
                  <a:pt x="288" y="774"/>
                  <a:pt x="288" y="774"/>
                </a:cubicBezTo>
                <a:cubicBezTo>
                  <a:pt x="299" y="772"/>
                  <a:pt x="310" y="768"/>
                  <a:pt x="319" y="762"/>
                </a:cubicBezTo>
                <a:lnTo>
                  <a:pt x="320" y="761"/>
                </a:lnTo>
                <a:close/>
                <a:moveTo>
                  <a:pt x="358" y="709"/>
                </a:moveTo>
                <a:cubicBezTo>
                  <a:pt x="357" y="709"/>
                  <a:pt x="357" y="709"/>
                  <a:pt x="357" y="709"/>
                </a:cubicBezTo>
                <a:cubicBezTo>
                  <a:pt x="341" y="705"/>
                  <a:pt x="325" y="702"/>
                  <a:pt x="309" y="701"/>
                </a:cubicBezTo>
                <a:cubicBezTo>
                  <a:pt x="308" y="701"/>
                  <a:pt x="308" y="701"/>
                  <a:pt x="308" y="701"/>
                </a:cubicBezTo>
                <a:cubicBezTo>
                  <a:pt x="308" y="702"/>
                  <a:pt x="308" y="702"/>
                  <a:pt x="308" y="702"/>
                </a:cubicBezTo>
                <a:cubicBezTo>
                  <a:pt x="307" y="705"/>
                  <a:pt x="305" y="709"/>
                  <a:pt x="303" y="712"/>
                </a:cubicBezTo>
                <a:cubicBezTo>
                  <a:pt x="302" y="713"/>
                  <a:pt x="302" y="713"/>
                  <a:pt x="302" y="713"/>
                </a:cubicBezTo>
                <a:cubicBezTo>
                  <a:pt x="303" y="714"/>
                  <a:pt x="303" y="714"/>
                  <a:pt x="303" y="714"/>
                </a:cubicBezTo>
                <a:cubicBezTo>
                  <a:pt x="315" y="723"/>
                  <a:pt x="328" y="732"/>
                  <a:pt x="343" y="739"/>
                </a:cubicBezTo>
                <a:cubicBezTo>
                  <a:pt x="344" y="740"/>
                  <a:pt x="344" y="740"/>
                  <a:pt x="344" y="740"/>
                </a:cubicBezTo>
                <a:cubicBezTo>
                  <a:pt x="345" y="739"/>
                  <a:pt x="345" y="739"/>
                  <a:pt x="345" y="739"/>
                </a:cubicBezTo>
                <a:cubicBezTo>
                  <a:pt x="351" y="730"/>
                  <a:pt x="356" y="720"/>
                  <a:pt x="358" y="710"/>
                </a:cubicBezTo>
                <a:lnTo>
                  <a:pt x="358" y="709"/>
                </a:lnTo>
                <a:close/>
                <a:moveTo>
                  <a:pt x="358" y="678"/>
                </a:moveTo>
                <a:cubicBezTo>
                  <a:pt x="358" y="677"/>
                  <a:pt x="358" y="677"/>
                  <a:pt x="358" y="677"/>
                </a:cubicBezTo>
                <a:cubicBezTo>
                  <a:pt x="356" y="667"/>
                  <a:pt x="351" y="658"/>
                  <a:pt x="345" y="649"/>
                </a:cubicBezTo>
                <a:cubicBezTo>
                  <a:pt x="345" y="648"/>
                  <a:pt x="345" y="648"/>
                  <a:pt x="345" y="648"/>
                </a:cubicBezTo>
                <a:cubicBezTo>
                  <a:pt x="344" y="648"/>
                  <a:pt x="344" y="648"/>
                  <a:pt x="344" y="648"/>
                </a:cubicBezTo>
                <a:cubicBezTo>
                  <a:pt x="329" y="656"/>
                  <a:pt x="316" y="664"/>
                  <a:pt x="303" y="674"/>
                </a:cubicBezTo>
                <a:cubicBezTo>
                  <a:pt x="302" y="674"/>
                  <a:pt x="302" y="674"/>
                  <a:pt x="302" y="674"/>
                </a:cubicBezTo>
                <a:cubicBezTo>
                  <a:pt x="303" y="675"/>
                  <a:pt x="303" y="675"/>
                  <a:pt x="303" y="675"/>
                </a:cubicBezTo>
                <a:cubicBezTo>
                  <a:pt x="305" y="679"/>
                  <a:pt x="307" y="682"/>
                  <a:pt x="308" y="686"/>
                </a:cubicBezTo>
                <a:cubicBezTo>
                  <a:pt x="308" y="687"/>
                  <a:pt x="308" y="687"/>
                  <a:pt x="308" y="687"/>
                </a:cubicBezTo>
                <a:cubicBezTo>
                  <a:pt x="309" y="687"/>
                  <a:pt x="309" y="687"/>
                  <a:pt x="309" y="687"/>
                </a:cubicBezTo>
                <a:cubicBezTo>
                  <a:pt x="325" y="686"/>
                  <a:pt x="341" y="683"/>
                  <a:pt x="357" y="679"/>
                </a:cubicBezTo>
                <a:lnTo>
                  <a:pt x="358" y="678"/>
                </a:lnTo>
                <a:close/>
                <a:moveTo>
                  <a:pt x="250" y="124"/>
                </a:moveTo>
                <a:cubicBezTo>
                  <a:pt x="250" y="124"/>
                  <a:pt x="250" y="125"/>
                  <a:pt x="250" y="125"/>
                </a:cubicBezTo>
                <a:cubicBezTo>
                  <a:pt x="250" y="125"/>
                  <a:pt x="250" y="126"/>
                  <a:pt x="250" y="126"/>
                </a:cubicBezTo>
                <a:cubicBezTo>
                  <a:pt x="249" y="127"/>
                  <a:pt x="248" y="127"/>
                  <a:pt x="247" y="127"/>
                </a:cubicBezTo>
                <a:cubicBezTo>
                  <a:pt x="246" y="128"/>
                  <a:pt x="245" y="128"/>
                  <a:pt x="244" y="129"/>
                </a:cubicBezTo>
                <a:cubicBezTo>
                  <a:pt x="243" y="129"/>
                  <a:pt x="243" y="129"/>
                  <a:pt x="243" y="129"/>
                </a:cubicBezTo>
                <a:cubicBezTo>
                  <a:pt x="243" y="129"/>
                  <a:pt x="243" y="129"/>
                  <a:pt x="243" y="129"/>
                </a:cubicBezTo>
                <a:cubicBezTo>
                  <a:pt x="243" y="130"/>
                  <a:pt x="243" y="130"/>
                  <a:pt x="243" y="131"/>
                </a:cubicBezTo>
                <a:cubicBezTo>
                  <a:pt x="243" y="132"/>
                  <a:pt x="243" y="132"/>
                  <a:pt x="243" y="132"/>
                </a:cubicBezTo>
                <a:cubicBezTo>
                  <a:pt x="243" y="132"/>
                  <a:pt x="243" y="132"/>
                  <a:pt x="243" y="132"/>
                </a:cubicBezTo>
                <a:cubicBezTo>
                  <a:pt x="244" y="132"/>
                  <a:pt x="245" y="133"/>
                  <a:pt x="247" y="134"/>
                </a:cubicBezTo>
                <a:cubicBezTo>
                  <a:pt x="248" y="134"/>
                  <a:pt x="249" y="135"/>
                  <a:pt x="249" y="135"/>
                </a:cubicBezTo>
                <a:cubicBezTo>
                  <a:pt x="249" y="136"/>
                  <a:pt x="249" y="136"/>
                  <a:pt x="249" y="137"/>
                </a:cubicBezTo>
                <a:cubicBezTo>
                  <a:pt x="248" y="137"/>
                  <a:pt x="247" y="138"/>
                  <a:pt x="246" y="138"/>
                </a:cubicBezTo>
                <a:cubicBezTo>
                  <a:pt x="244" y="138"/>
                  <a:pt x="243" y="138"/>
                  <a:pt x="242" y="138"/>
                </a:cubicBezTo>
                <a:cubicBezTo>
                  <a:pt x="242" y="138"/>
                  <a:pt x="242" y="138"/>
                  <a:pt x="242" y="138"/>
                </a:cubicBezTo>
                <a:cubicBezTo>
                  <a:pt x="241" y="138"/>
                  <a:pt x="241" y="138"/>
                  <a:pt x="241" y="138"/>
                </a:cubicBezTo>
                <a:cubicBezTo>
                  <a:pt x="241" y="139"/>
                  <a:pt x="241" y="140"/>
                  <a:pt x="240" y="141"/>
                </a:cubicBezTo>
                <a:cubicBezTo>
                  <a:pt x="240" y="141"/>
                  <a:pt x="240" y="141"/>
                  <a:pt x="240" y="141"/>
                </a:cubicBezTo>
                <a:cubicBezTo>
                  <a:pt x="240" y="141"/>
                  <a:pt x="240" y="141"/>
                  <a:pt x="240" y="141"/>
                </a:cubicBezTo>
                <a:cubicBezTo>
                  <a:pt x="241" y="142"/>
                  <a:pt x="242" y="143"/>
                  <a:pt x="243" y="144"/>
                </a:cubicBezTo>
                <a:cubicBezTo>
                  <a:pt x="244" y="144"/>
                  <a:pt x="245" y="145"/>
                  <a:pt x="245" y="146"/>
                </a:cubicBezTo>
                <a:cubicBezTo>
                  <a:pt x="245" y="146"/>
                  <a:pt x="244" y="147"/>
                  <a:pt x="244" y="148"/>
                </a:cubicBezTo>
                <a:cubicBezTo>
                  <a:pt x="243" y="148"/>
                  <a:pt x="242" y="147"/>
                  <a:pt x="241" y="147"/>
                </a:cubicBezTo>
                <a:cubicBezTo>
                  <a:pt x="240" y="147"/>
                  <a:pt x="238" y="147"/>
                  <a:pt x="237" y="147"/>
                </a:cubicBezTo>
                <a:cubicBezTo>
                  <a:pt x="237" y="146"/>
                  <a:pt x="237" y="146"/>
                  <a:pt x="237" y="146"/>
                </a:cubicBezTo>
                <a:cubicBezTo>
                  <a:pt x="237" y="147"/>
                  <a:pt x="237" y="147"/>
                  <a:pt x="237" y="147"/>
                </a:cubicBezTo>
                <a:cubicBezTo>
                  <a:pt x="236" y="147"/>
                  <a:pt x="236" y="148"/>
                  <a:pt x="235" y="149"/>
                </a:cubicBezTo>
                <a:cubicBezTo>
                  <a:pt x="235" y="149"/>
                  <a:pt x="235" y="149"/>
                  <a:pt x="235" y="149"/>
                </a:cubicBezTo>
                <a:cubicBezTo>
                  <a:pt x="235" y="149"/>
                  <a:pt x="235" y="149"/>
                  <a:pt x="235" y="149"/>
                </a:cubicBezTo>
                <a:cubicBezTo>
                  <a:pt x="235" y="150"/>
                  <a:pt x="236" y="151"/>
                  <a:pt x="237" y="152"/>
                </a:cubicBezTo>
                <a:cubicBezTo>
                  <a:pt x="237" y="153"/>
                  <a:pt x="238" y="154"/>
                  <a:pt x="238" y="155"/>
                </a:cubicBezTo>
                <a:cubicBezTo>
                  <a:pt x="237" y="155"/>
                  <a:pt x="237" y="156"/>
                  <a:pt x="236" y="156"/>
                </a:cubicBezTo>
                <a:cubicBezTo>
                  <a:pt x="235" y="156"/>
                  <a:pt x="234" y="156"/>
                  <a:pt x="233" y="155"/>
                </a:cubicBezTo>
                <a:cubicBezTo>
                  <a:pt x="232" y="155"/>
                  <a:pt x="231" y="154"/>
                  <a:pt x="230" y="154"/>
                </a:cubicBezTo>
                <a:cubicBezTo>
                  <a:pt x="230" y="153"/>
                  <a:pt x="230" y="153"/>
                  <a:pt x="230" y="153"/>
                </a:cubicBezTo>
                <a:cubicBezTo>
                  <a:pt x="230" y="154"/>
                  <a:pt x="230" y="154"/>
                  <a:pt x="230" y="154"/>
                </a:cubicBezTo>
                <a:cubicBezTo>
                  <a:pt x="229" y="154"/>
                  <a:pt x="228" y="155"/>
                  <a:pt x="227" y="155"/>
                </a:cubicBezTo>
                <a:cubicBezTo>
                  <a:pt x="227" y="155"/>
                  <a:pt x="227" y="155"/>
                  <a:pt x="227" y="155"/>
                </a:cubicBezTo>
                <a:cubicBezTo>
                  <a:pt x="227" y="155"/>
                  <a:pt x="227" y="155"/>
                  <a:pt x="227" y="155"/>
                </a:cubicBezTo>
                <a:cubicBezTo>
                  <a:pt x="227" y="156"/>
                  <a:pt x="227" y="158"/>
                  <a:pt x="228" y="159"/>
                </a:cubicBezTo>
                <a:cubicBezTo>
                  <a:pt x="228" y="160"/>
                  <a:pt x="228" y="161"/>
                  <a:pt x="228" y="162"/>
                </a:cubicBezTo>
                <a:cubicBezTo>
                  <a:pt x="227" y="162"/>
                  <a:pt x="227" y="162"/>
                  <a:pt x="226" y="163"/>
                </a:cubicBezTo>
                <a:cubicBezTo>
                  <a:pt x="225" y="162"/>
                  <a:pt x="225" y="162"/>
                  <a:pt x="224" y="161"/>
                </a:cubicBezTo>
                <a:cubicBezTo>
                  <a:pt x="223" y="160"/>
                  <a:pt x="222" y="159"/>
                  <a:pt x="221" y="158"/>
                </a:cubicBezTo>
                <a:cubicBezTo>
                  <a:pt x="221" y="158"/>
                  <a:pt x="221" y="158"/>
                  <a:pt x="221" y="158"/>
                </a:cubicBezTo>
                <a:cubicBezTo>
                  <a:pt x="221" y="158"/>
                  <a:pt x="221" y="158"/>
                  <a:pt x="221" y="158"/>
                </a:cubicBezTo>
                <a:cubicBezTo>
                  <a:pt x="220" y="159"/>
                  <a:pt x="219" y="159"/>
                  <a:pt x="218" y="159"/>
                </a:cubicBezTo>
                <a:cubicBezTo>
                  <a:pt x="218" y="159"/>
                  <a:pt x="218" y="159"/>
                  <a:pt x="218" y="159"/>
                </a:cubicBezTo>
                <a:cubicBezTo>
                  <a:pt x="218" y="160"/>
                  <a:pt x="218" y="160"/>
                  <a:pt x="218" y="160"/>
                </a:cubicBezTo>
                <a:cubicBezTo>
                  <a:pt x="217" y="161"/>
                  <a:pt x="217" y="162"/>
                  <a:pt x="217" y="163"/>
                </a:cubicBezTo>
                <a:cubicBezTo>
                  <a:pt x="217" y="164"/>
                  <a:pt x="217" y="165"/>
                  <a:pt x="217" y="166"/>
                </a:cubicBezTo>
                <a:cubicBezTo>
                  <a:pt x="216" y="166"/>
                  <a:pt x="215" y="166"/>
                  <a:pt x="214" y="166"/>
                </a:cubicBezTo>
                <a:cubicBezTo>
                  <a:pt x="214" y="166"/>
                  <a:pt x="213" y="165"/>
                  <a:pt x="213" y="164"/>
                </a:cubicBezTo>
                <a:cubicBezTo>
                  <a:pt x="212" y="163"/>
                  <a:pt x="211" y="162"/>
                  <a:pt x="211" y="161"/>
                </a:cubicBezTo>
                <a:cubicBezTo>
                  <a:pt x="211" y="161"/>
                  <a:pt x="211" y="161"/>
                  <a:pt x="211" y="161"/>
                </a:cubicBezTo>
                <a:cubicBezTo>
                  <a:pt x="210" y="161"/>
                  <a:pt x="210" y="161"/>
                  <a:pt x="210" y="161"/>
                </a:cubicBezTo>
                <a:cubicBezTo>
                  <a:pt x="209" y="161"/>
                  <a:pt x="208" y="161"/>
                  <a:pt x="207" y="161"/>
                </a:cubicBezTo>
                <a:cubicBezTo>
                  <a:pt x="207" y="161"/>
                  <a:pt x="207" y="161"/>
                  <a:pt x="207" y="161"/>
                </a:cubicBezTo>
                <a:cubicBezTo>
                  <a:pt x="207" y="161"/>
                  <a:pt x="207" y="161"/>
                  <a:pt x="207" y="161"/>
                </a:cubicBezTo>
                <a:cubicBezTo>
                  <a:pt x="207" y="162"/>
                  <a:pt x="206" y="163"/>
                  <a:pt x="205" y="164"/>
                </a:cubicBezTo>
                <a:cubicBezTo>
                  <a:pt x="205" y="165"/>
                  <a:pt x="205" y="166"/>
                  <a:pt x="204" y="167"/>
                </a:cubicBezTo>
                <a:cubicBezTo>
                  <a:pt x="204" y="167"/>
                  <a:pt x="203" y="167"/>
                  <a:pt x="202" y="167"/>
                </a:cubicBezTo>
                <a:cubicBezTo>
                  <a:pt x="201" y="166"/>
                  <a:pt x="201" y="165"/>
                  <a:pt x="201" y="164"/>
                </a:cubicBezTo>
                <a:cubicBezTo>
                  <a:pt x="201" y="163"/>
                  <a:pt x="200" y="162"/>
                  <a:pt x="200" y="161"/>
                </a:cubicBezTo>
                <a:cubicBezTo>
                  <a:pt x="200" y="160"/>
                  <a:pt x="200" y="160"/>
                  <a:pt x="200" y="160"/>
                </a:cubicBezTo>
                <a:cubicBezTo>
                  <a:pt x="200" y="160"/>
                  <a:pt x="200" y="160"/>
                  <a:pt x="200" y="160"/>
                </a:cubicBezTo>
                <a:cubicBezTo>
                  <a:pt x="199" y="160"/>
                  <a:pt x="198" y="160"/>
                  <a:pt x="197" y="160"/>
                </a:cubicBezTo>
                <a:cubicBezTo>
                  <a:pt x="197" y="160"/>
                  <a:pt x="197" y="160"/>
                  <a:pt x="197" y="160"/>
                </a:cubicBezTo>
                <a:cubicBezTo>
                  <a:pt x="197" y="160"/>
                  <a:pt x="197" y="160"/>
                  <a:pt x="197" y="160"/>
                </a:cubicBezTo>
                <a:cubicBezTo>
                  <a:pt x="196" y="161"/>
                  <a:pt x="195" y="162"/>
                  <a:pt x="194" y="163"/>
                </a:cubicBezTo>
                <a:cubicBezTo>
                  <a:pt x="193" y="163"/>
                  <a:pt x="193" y="164"/>
                  <a:pt x="192" y="165"/>
                </a:cubicBezTo>
                <a:cubicBezTo>
                  <a:pt x="191" y="165"/>
                  <a:pt x="191" y="164"/>
                  <a:pt x="190" y="164"/>
                </a:cubicBezTo>
                <a:cubicBezTo>
                  <a:pt x="190" y="163"/>
                  <a:pt x="190" y="162"/>
                  <a:pt x="190" y="161"/>
                </a:cubicBezTo>
                <a:cubicBezTo>
                  <a:pt x="190" y="160"/>
                  <a:pt x="190" y="159"/>
                  <a:pt x="190" y="158"/>
                </a:cubicBezTo>
                <a:cubicBezTo>
                  <a:pt x="190" y="157"/>
                  <a:pt x="190" y="157"/>
                  <a:pt x="190" y="157"/>
                </a:cubicBezTo>
                <a:cubicBezTo>
                  <a:pt x="190" y="157"/>
                  <a:pt x="190" y="157"/>
                  <a:pt x="190" y="157"/>
                </a:cubicBezTo>
                <a:cubicBezTo>
                  <a:pt x="189" y="157"/>
                  <a:pt x="188" y="157"/>
                  <a:pt x="187" y="156"/>
                </a:cubicBezTo>
                <a:cubicBezTo>
                  <a:pt x="187" y="156"/>
                  <a:pt x="187" y="156"/>
                  <a:pt x="187" y="156"/>
                </a:cubicBezTo>
                <a:cubicBezTo>
                  <a:pt x="187" y="156"/>
                  <a:pt x="187" y="156"/>
                  <a:pt x="187" y="156"/>
                </a:cubicBezTo>
                <a:cubicBezTo>
                  <a:pt x="186" y="157"/>
                  <a:pt x="185" y="157"/>
                  <a:pt x="184" y="158"/>
                </a:cubicBezTo>
                <a:cubicBezTo>
                  <a:pt x="183" y="159"/>
                  <a:pt x="182" y="159"/>
                  <a:pt x="181" y="160"/>
                </a:cubicBezTo>
                <a:cubicBezTo>
                  <a:pt x="181" y="159"/>
                  <a:pt x="180" y="159"/>
                  <a:pt x="179" y="158"/>
                </a:cubicBezTo>
                <a:cubicBezTo>
                  <a:pt x="179" y="157"/>
                  <a:pt x="180" y="156"/>
                  <a:pt x="180" y="156"/>
                </a:cubicBezTo>
                <a:cubicBezTo>
                  <a:pt x="181" y="154"/>
                  <a:pt x="181" y="153"/>
                  <a:pt x="181" y="152"/>
                </a:cubicBezTo>
                <a:cubicBezTo>
                  <a:pt x="181" y="152"/>
                  <a:pt x="181" y="152"/>
                  <a:pt x="181" y="152"/>
                </a:cubicBezTo>
                <a:cubicBezTo>
                  <a:pt x="181" y="152"/>
                  <a:pt x="181" y="152"/>
                  <a:pt x="181" y="152"/>
                </a:cubicBezTo>
                <a:cubicBezTo>
                  <a:pt x="181" y="151"/>
                  <a:pt x="180" y="151"/>
                  <a:pt x="179" y="150"/>
                </a:cubicBezTo>
                <a:cubicBezTo>
                  <a:pt x="179" y="150"/>
                  <a:pt x="179" y="150"/>
                  <a:pt x="179" y="150"/>
                </a:cubicBezTo>
                <a:cubicBezTo>
                  <a:pt x="179" y="150"/>
                  <a:pt x="179" y="150"/>
                  <a:pt x="179" y="150"/>
                </a:cubicBezTo>
                <a:cubicBezTo>
                  <a:pt x="178" y="150"/>
                  <a:pt x="176" y="151"/>
                  <a:pt x="175" y="151"/>
                </a:cubicBezTo>
                <a:cubicBezTo>
                  <a:pt x="174" y="151"/>
                  <a:pt x="173" y="152"/>
                  <a:pt x="172" y="152"/>
                </a:cubicBezTo>
                <a:cubicBezTo>
                  <a:pt x="172" y="151"/>
                  <a:pt x="171" y="151"/>
                  <a:pt x="171" y="150"/>
                </a:cubicBezTo>
                <a:cubicBezTo>
                  <a:pt x="171" y="149"/>
                  <a:pt x="172" y="148"/>
                  <a:pt x="172" y="148"/>
                </a:cubicBezTo>
                <a:cubicBezTo>
                  <a:pt x="173" y="147"/>
                  <a:pt x="174" y="146"/>
                  <a:pt x="175" y="145"/>
                </a:cubicBezTo>
                <a:cubicBezTo>
                  <a:pt x="175" y="145"/>
                  <a:pt x="175" y="145"/>
                  <a:pt x="175" y="145"/>
                </a:cubicBezTo>
                <a:cubicBezTo>
                  <a:pt x="175" y="144"/>
                  <a:pt x="175" y="144"/>
                  <a:pt x="175" y="144"/>
                </a:cubicBezTo>
                <a:cubicBezTo>
                  <a:pt x="174" y="144"/>
                  <a:pt x="174" y="143"/>
                  <a:pt x="173" y="142"/>
                </a:cubicBezTo>
                <a:cubicBezTo>
                  <a:pt x="173" y="142"/>
                  <a:pt x="173" y="142"/>
                  <a:pt x="173" y="142"/>
                </a:cubicBezTo>
                <a:cubicBezTo>
                  <a:pt x="173" y="142"/>
                  <a:pt x="173" y="142"/>
                  <a:pt x="173" y="142"/>
                </a:cubicBezTo>
                <a:cubicBezTo>
                  <a:pt x="172" y="142"/>
                  <a:pt x="170" y="142"/>
                  <a:pt x="169" y="142"/>
                </a:cubicBezTo>
                <a:cubicBezTo>
                  <a:pt x="168" y="142"/>
                  <a:pt x="167" y="142"/>
                  <a:pt x="166" y="142"/>
                </a:cubicBezTo>
                <a:cubicBezTo>
                  <a:pt x="166" y="141"/>
                  <a:pt x="165" y="141"/>
                  <a:pt x="165" y="140"/>
                </a:cubicBezTo>
                <a:cubicBezTo>
                  <a:pt x="166" y="139"/>
                  <a:pt x="167" y="139"/>
                  <a:pt x="167" y="138"/>
                </a:cubicBezTo>
                <a:cubicBezTo>
                  <a:pt x="169" y="137"/>
                  <a:pt x="170" y="137"/>
                  <a:pt x="171" y="136"/>
                </a:cubicBezTo>
                <a:cubicBezTo>
                  <a:pt x="171" y="136"/>
                  <a:pt x="171" y="136"/>
                  <a:pt x="171" y="136"/>
                </a:cubicBezTo>
                <a:cubicBezTo>
                  <a:pt x="171" y="136"/>
                  <a:pt x="171" y="136"/>
                  <a:pt x="171" y="136"/>
                </a:cubicBezTo>
                <a:cubicBezTo>
                  <a:pt x="170" y="135"/>
                  <a:pt x="170" y="134"/>
                  <a:pt x="170" y="133"/>
                </a:cubicBezTo>
                <a:cubicBezTo>
                  <a:pt x="170" y="133"/>
                  <a:pt x="170" y="133"/>
                  <a:pt x="170" y="133"/>
                </a:cubicBezTo>
                <a:cubicBezTo>
                  <a:pt x="170" y="133"/>
                  <a:pt x="170" y="133"/>
                  <a:pt x="170" y="133"/>
                </a:cubicBezTo>
                <a:cubicBezTo>
                  <a:pt x="169" y="132"/>
                  <a:pt x="167" y="132"/>
                  <a:pt x="166" y="132"/>
                </a:cubicBezTo>
                <a:cubicBezTo>
                  <a:pt x="165" y="132"/>
                  <a:pt x="164" y="131"/>
                  <a:pt x="163" y="131"/>
                </a:cubicBezTo>
                <a:cubicBezTo>
                  <a:pt x="163" y="131"/>
                  <a:pt x="163" y="130"/>
                  <a:pt x="163" y="130"/>
                </a:cubicBezTo>
                <a:cubicBezTo>
                  <a:pt x="163" y="130"/>
                  <a:pt x="163" y="129"/>
                  <a:pt x="163" y="129"/>
                </a:cubicBezTo>
                <a:cubicBezTo>
                  <a:pt x="164" y="128"/>
                  <a:pt x="165" y="128"/>
                  <a:pt x="166" y="128"/>
                </a:cubicBezTo>
                <a:cubicBezTo>
                  <a:pt x="167" y="127"/>
                  <a:pt x="168" y="127"/>
                  <a:pt x="169" y="126"/>
                </a:cubicBezTo>
                <a:cubicBezTo>
                  <a:pt x="170" y="126"/>
                  <a:pt x="170" y="126"/>
                  <a:pt x="170" y="126"/>
                </a:cubicBezTo>
                <a:cubicBezTo>
                  <a:pt x="170" y="126"/>
                  <a:pt x="170" y="126"/>
                  <a:pt x="170" y="126"/>
                </a:cubicBezTo>
                <a:cubicBezTo>
                  <a:pt x="170" y="125"/>
                  <a:pt x="170" y="124"/>
                  <a:pt x="170" y="123"/>
                </a:cubicBezTo>
                <a:cubicBezTo>
                  <a:pt x="170" y="123"/>
                  <a:pt x="170" y="123"/>
                  <a:pt x="170" y="123"/>
                </a:cubicBezTo>
                <a:cubicBezTo>
                  <a:pt x="170" y="123"/>
                  <a:pt x="170" y="123"/>
                  <a:pt x="170" y="123"/>
                </a:cubicBezTo>
                <a:cubicBezTo>
                  <a:pt x="169" y="123"/>
                  <a:pt x="168" y="122"/>
                  <a:pt x="166" y="121"/>
                </a:cubicBezTo>
                <a:cubicBezTo>
                  <a:pt x="165" y="121"/>
                  <a:pt x="165" y="120"/>
                  <a:pt x="164" y="120"/>
                </a:cubicBezTo>
                <a:cubicBezTo>
                  <a:pt x="164" y="119"/>
                  <a:pt x="164" y="118"/>
                  <a:pt x="164" y="118"/>
                </a:cubicBezTo>
                <a:cubicBezTo>
                  <a:pt x="165" y="118"/>
                  <a:pt x="166" y="117"/>
                  <a:pt x="167" y="117"/>
                </a:cubicBezTo>
                <a:cubicBezTo>
                  <a:pt x="169" y="117"/>
                  <a:pt x="170" y="117"/>
                  <a:pt x="171" y="117"/>
                </a:cubicBezTo>
                <a:cubicBezTo>
                  <a:pt x="171" y="117"/>
                  <a:pt x="171" y="117"/>
                  <a:pt x="171" y="117"/>
                </a:cubicBezTo>
                <a:cubicBezTo>
                  <a:pt x="172" y="117"/>
                  <a:pt x="172" y="117"/>
                  <a:pt x="172" y="117"/>
                </a:cubicBezTo>
                <a:cubicBezTo>
                  <a:pt x="172" y="116"/>
                  <a:pt x="172" y="115"/>
                  <a:pt x="173" y="114"/>
                </a:cubicBezTo>
                <a:cubicBezTo>
                  <a:pt x="173" y="114"/>
                  <a:pt x="173" y="114"/>
                  <a:pt x="173" y="114"/>
                </a:cubicBezTo>
                <a:cubicBezTo>
                  <a:pt x="173" y="114"/>
                  <a:pt x="173" y="114"/>
                  <a:pt x="173" y="114"/>
                </a:cubicBezTo>
                <a:cubicBezTo>
                  <a:pt x="172" y="113"/>
                  <a:pt x="171" y="112"/>
                  <a:pt x="170" y="111"/>
                </a:cubicBezTo>
                <a:cubicBezTo>
                  <a:pt x="169" y="111"/>
                  <a:pt x="168" y="110"/>
                  <a:pt x="168" y="109"/>
                </a:cubicBezTo>
                <a:cubicBezTo>
                  <a:pt x="168" y="109"/>
                  <a:pt x="169" y="108"/>
                  <a:pt x="169" y="107"/>
                </a:cubicBezTo>
                <a:cubicBezTo>
                  <a:pt x="170" y="107"/>
                  <a:pt x="171" y="108"/>
                  <a:pt x="172" y="108"/>
                </a:cubicBezTo>
                <a:cubicBezTo>
                  <a:pt x="173" y="108"/>
                  <a:pt x="175" y="108"/>
                  <a:pt x="176" y="108"/>
                </a:cubicBezTo>
                <a:cubicBezTo>
                  <a:pt x="176" y="108"/>
                  <a:pt x="176" y="108"/>
                  <a:pt x="176" y="108"/>
                </a:cubicBezTo>
                <a:cubicBezTo>
                  <a:pt x="176" y="108"/>
                  <a:pt x="176" y="108"/>
                  <a:pt x="176" y="108"/>
                </a:cubicBezTo>
                <a:cubicBezTo>
                  <a:pt x="177" y="108"/>
                  <a:pt x="177" y="107"/>
                  <a:pt x="178" y="106"/>
                </a:cubicBezTo>
                <a:cubicBezTo>
                  <a:pt x="178" y="106"/>
                  <a:pt x="178" y="106"/>
                  <a:pt x="178" y="106"/>
                </a:cubicBezTo>
                <a:cubicBezTo>
                  <a:pt x="178" y="106"/>
                  <a:pt x="178" y="106"/>
                  <a:pt x="178" y="106"/>
                </a:cubicBezTo>
                <a:cubicBezTo>
                  <a:pt x="178" y="105"/>
                  <a:pt x="177" y="104"/>
                  <a:pt x="176" y="103"/>
                </a:cubicBezTo>
                <a:cubicBezTo>
                  <a:pt x="176" y="102"/>
                  <a:pt x="175" y="101"/>
                  <a:pt x="175" y="100"/>
                </a:cubicBezTo>
                <a:cubicBezTo>
                  <a:pt x="176" y="100"/>
                  <a:pt x="176" y="99"/>
                  <a:pt x="177" y="99"/>
                </a:cubicBezTo>
                <a:cubicBezTo>
                  <a:pt x="178" y="99"/>
                  <a:pt x="179" y="99"/>
                  <a:pt x="180" y="100"/>
                </a:cubicBezTo>
                <a:cubicBezTo>
                  <a:pt x="181" y="100"/>
                  <a:pt x="182" y="101"/>
                  <a:pt x="183" y="101"/>
                </a:cubicBezTo>
                <a:cubicBezTo>
                  <a:pt x="183" y="101"/>
                  <a:pt x="183" y="101"/>
                  <a:pt x="183" y="101"/>
                </a:cubicBezTo>
                <a:cubicBezTo>
                  <a:pt x="183" y="101"/>
                  <a:pt x="183" y="101"/>
                  <a:pt x="183" y="101"/>
                </a:cubicBezTo>
                <a:cubicBezTo>
                  <a:pt x="184" y="101"/>
                  <a:pt x="185" y="100"/>
                  <a:pt x="186" y="100"/>
                </a:cubicBezTo>
                <a:cubicBezTo>
                  <a:pt x="186" y="100"/>
                  <a:pt x="186" y="100"/>
                  <a:pt x="186" y="100"/>
                </a:cubicBezTo>
                <a:cubicBezTo>
                  <a:pt x="186" y="99"/>
                  <a:pt x="186" y="99"/>
                  <a:pt x="186" y="99"/>
                </a:cubicBezTo>
                <a:cubicBezTo>
                  <a:pt x="186" y="98"/>
                  <a:pt x="186" y="97"/>
                  <a:pt x="185" y="96"/>
                </a:cubicBezTo>
                <a:cubicBezTo>
                  <a:pt x="185" y="95"/>
                  <a:pt x="185" y="94"/>
                  <a:pt x="185" y="93"/>
                </a:cubicBezTo>
                <a:cubicBezTo>
                  <a:pt x="186" y="93"/>
                  <a:pt x="186" y="92"/>
                  <a:pt x="187" y="92"/>
                </a:cubicBezTo>
                <a:cubicBezTo>
                  <a:pt x="188" y="93"/>
                  <a:pt x="189" y="93"/>
                  <a:pt x="189" y="94"/>
                </a:cubicBezTo>
                <a:cubicBezTo>
                  <a:pt x="190" y="95"/>
                  <a:pt x="191" y="96"/>
                  <a:pt x="192" y="96"/>
                </a:cubicBezTo>
                <a:cubicBezTo>
                  <a:pt x="192" y="97"/>
                  <a:pt x="192" y="97"/>
                  <a:pt x="192" y="97"/>
                </a:cubicBezTo>
                <a:cubicBezTo>
                  <a:pt x="192" y="96"/>
                  <a:pt x="192" y="96"/>
                  <a:pt x="192" y="96"/>
                </a:cubicBezTo>
                <a:cubicBezTo>
                  <a:pt x="193" y="96"/>
                  <a:pt x="194" y="96"/>
                  <a:pt x="195" y="96"/>
                </a:cubicBezTo>
                <a:cubicBezTo>
                  <a:pt x="195" y="96"/>
                  <a:pt x="195" y="96"/>
                  <a:pt x="195" y="96"/>
                </a:cubicBezTo>
                <a:cubicBezTo>
                  <a:pt x="195" y="95"/>
                  <a:pt x="195" y="95"/>
                  <a:pt x="195" y="95"/>
                </a:cubicBezTo>
                <a:cubicBezTo>
                  <a:pt x="196" y="94"/>
                  <a:pt x="196" y="93"/>
                  <a:pt x="196" y="92"/>
                </a:cubicBezTo>
                <a:cubicBezTo>
                  <a:pt x="196" y="91"/>
                  <a:pt x="196" y="90"/>
                  <a:pt x="196" y="89"/>
                </a:cubicBezTo>
                <a:cubicBezTo>
                  <a:pt x="197" y="89"/>
                  <a:pt x="198" y="89"/>
                  <a:pt x="199" y="89"/>
                </a:cubicBezTo>
                <a:cubicBezTo>
                  <a:pt x="199" y="89"/>
                  <a:pt x="200" y="90"/>
                  <a:pt x="200" y="91"/>
                </a:cubicBezTo>
                <a:cubicBezTo>
                  <a:pt x="201" y="92"/>
                  <a:pt x="202" y="93"/>
                  <a:pt x="202" y="94"/>
                </a:cubicBezTo>
                <a:cubicBezTo>
                  <a:pt x="202" y="94"/>
                  <a:pt x="202" y="94"/>
                  <a:pt x="202" y="94"/>
                </a:cubicBezTo>
                <a:cubicBezTo>
                  <a:pt x="203" y="94"/>
                  <a:pt x="203" y="94"/>
                  <a:pt x="203" y="94"/>
                </a:cubicBezTo>
                <a:cubicBezTo>
                  <a:pt x="204" y="94"/>
                  <a:pt x="205" y="94"/>
                  <a:pt x="206" y="94"/>
                </a:cubicBezTo>
                <a:cubicBezTo>
                  <a:pt x="206" y="94"/>
                  <a:pt x="206" y="94"/>
                  <a:pt x="206" y="94"/>
                </a:cubicBezTo>
                <a:cubicBezTo>
                  <a:pt x="206" y="94"/>
                  <a:pt x="206" y="94"/>
                  <a:pt x="206" y="94"/>
                </a:cubicBezTo>
                <a:cubicBezTo>
                  <a:pt x="206" y="93"/>
                  <a:pt x="207" y="92"/>
                  <a:pt x="208" y="90"/>
                </a:cubicBezTo>
                <a:cubicBezTo>
                  <a:pt x="208" y="90"/>
                  <a:pt x="208" y="89"/>
                  <a:pt x="209" y="88"/>
                </a:cubicBezTo>
                <a:cubicBezTo>
                  <a:pt x="209" y="88"/>
                  <a:pt x="210" y="88"/>
                  <a:pt x="211" y="88"/>
                </a:cubicBezTo>
                <a:cubicBezTo>
                  <a:pt x="212" y="89"/>
                  <a:pt x="212" y="90"/>
                  <a:pt x="212" y="91"/>
                </a:cubicBezTo>
                <a:cubicBezTo>
                  <a:pt x="212" y="92"/>
                  <a:pt x="213" y="93"/>
                  <a:pt x="213" y="94"/>
                </a:cubicBezTo>
                <a:cubicBezTo>
                  <a:pt x="213" y="95"/>
                  <a:pt x="213" y="95"/>
                  <a:pt x="213" y="95"/>
                </a:cubicBezTo>
                <a:cubicBezTo>
                  <a:pt x="213" y="95"/>
                  <a:pt x="213" y="95"/>
                  <a:pt x="213" y="95"/>
                </a:cubicBezTo>
                <a:cubicBezTo>
                  <a:pt x="214" y="95"/>
                  <a:pt x="215" y="95"/>
                  <a:pt x="216" y="95"/>
                </a:cubicBezTo>
                <a:cubicBezTo>
                  <a:pt x="216" y="95"/>
                  <a:pt x="216" y="95"/>
                  <a:pt x="216" y="95"/>
                </a:cubicBezTo>
                <a:cubicBezTo>
                  <a:pt x="216" y="95"/>
                  <a:pt x="216" y="95"/>
                  <a:pt x="216" y="95"/>
                </a:cubicBezTo>
                <a:cubicBezTo>
                  <a:pt x="217" y="94"/>
                  <a:pt x="218" y="93"/>
                  <a:pt x="219" y="92"/>
                </a:cubicBezTo>
                <a:cubicBezTo>
                  <a:pt x="220" y="92"/>
                  <a:pt x="220" y="91"/>
                  <a:pt x="221" y="90"/>
                </a:cubicBezTo>
                <a:cubicBezTo>
                  <a:pt x="222" y="90"/>
                  <a:pt x="222" y="91"/>
                  <a:pt x="223" y="91"/>
                </a:cubicBezTo>
                <a:cubicBezTo>
                  <a:pt x="223" y="92"/>
                  <a:pt x="223" y="93"/>
                  <a:pt x="223" y="94"/>
                </a:cubicBezTo>
                <a:cubicBezTo>
                  <a:pt x="223" y="95"/>
                  <a:pt x="223" y="96"/>
                  <a:pt x="223" y="97"/>
                </a:cubicBezTo>
                <a:cubicBezTo>
                  <a:pt x="223" y="97"/>
                  <a:pt x="223" y="97"/>
                  <a:pt x="223" y="97"/>
                </a:cubicBezTo>
                <a:cubicBezTo>
                  <a:pt x="223" y="98"/>
                  <a:pt x="223" y="98"/>
                  <a:pt x="223" y="98"/>
                </a:cubicBezTo>
                <a:cubicBezTo>
                  <a:pt x="224" y="98"/>
                  <a:pt x="225" y="98"/>
                  <a:pt x="226" y="99"/>
                </a:cubicBezTo>
                <a:cubicBezTo>
                  <a:pt x="226" y="99"/>
                  <a:pt x="226" y="99"/>
                  <a:pt x="226" y="99"/>
                </a:cubicBezTo>
                <a:cubicBezTo>
                  <a:pt x="226" y="99"/>
                  <a:pt x="226" y="99"/>
                  <a:pt x="226" y="99"/>
                </a:cubicBezTo>
                <a:cubicBezTo>
                  <a:pt x="227" y="98"/>
                  <a:pt x="228" y="98"/>
                  <a:pt x="229" y="97"/>
                </a:cubicBezTo>
                <a:cubicBezTo>
                  <a:pt x="230" y="96"/>
                  <a:pt x="231" y="96"/>
                  <a:pt x="232" y="95"/>
                </a:cubicBezTo>
                <a:cubicBezTo>
                  <a:pt x="232" y="96"/>
                  <a:pt x="233" y="96"/>
                  <a:pt x="234" y="97"/>
                </a:cubicBezTo>
                <a:cubicBezTo>
                  <a:pt x="234" y="98"/>
                  <a:pt x="233" y="98"/>
                  <a:pt x="233" y="99"/>
                </a:cubicBezTo>
                <a:cubicBezTo>
                  <a:pt x="232" y="101"/>
                  <a:pt x="232" y="102"/>
                  <a:pt x="232" y="103"/>
                </a:cubicBezTo>
                <a:cubicBezTo>
                  <a:pt x="232" y="103"/>
                  <a:pt x="232" y="103"/>
                  <a:pt x="232" y="103"/>
                </a:cubicBezTo>
                <a:cubicBezTo>
                  <a:pt x="232" y="103"/>
                  <a:pt x="232" y="103"/>
                  <a:pt x="232" y="103"/>
                </a:cubicBezTo>
                <a:cubicBezTo>
                  <a:pt x="232" y="104"/>
                  <a:pt x="233" y="104"/>
                  <a:pt x="234" y="105"/>
                </a:cubicBezTo>
                <a:cubicBezTo>
                  <a:pt x="234" y="105"/>
                  <a:pt x="234" y="105"/>
                  <a:pt x="234" y="105"/>
                </a:cubicBezTo>
                <a:cubicBezTo>
                  <a:pt x="234" y="105"/>
                  <a:pt x="234" y="105"/>
                  <a:pt x="234" y="105"/>
                </a:cubicBezTo>
                <a:cubicBezTo>
                  <a:pt x="235" y="105"/>
                  <a:pt x="237" y="104"/>
                  <a:pt x="238" y="104"/>
                </a:cubicBezTo>
                <a:cubicBezTo>
                  <a:pt x="239" y="104"/>
                  <a:pt x="240" y="103"/>
                  <a:pt x="241" y="103"/>
                </a:cubicBezTo>
                <a:cubicBezTo>
                  <a:pt x="241" y="104"/>
                  <a:pt x="242" y="104"/>
                  <a:pt x="242" y="105"/>
                </a:cubicBezTo>
                <a:cubicBezTo>
                  <a:pt x="242" y="106"/>
                  <a:pt x="241" y="106"/>
                  <a:pt x="241" y="107"/>
                </a:cubicBezTo>
                <a:cubicBezTo>
                  <a:pt x="240" y="108"/>
                  <a:pt x="239" y="109"/>
                  <a:pt x="238" y="110"/>
                </a:cubicBezTo>
                <a:cubicBezTo>
                  <a:pt x="238" y="110"/>
                  <a:pt x="238" y="110"/>
                  <a:pt x="238" y="110"/>
                </a:cubicBezTo>
                <a:cubicBezTo>
                  <a:pt x="238" y="110"/>
                  <a:pt x="238" y="110"/>
                  <a:pt x="238" y="110"/>
                </a:cubicBezTo>
                <a:cubicBezTo>
                  <a:pt x="239" y="111"/>
                  <a:pt x="239" y="112"/>
                  <a:pt x="240" y="113"/>
                </a:cubicBezTo>
                <a:cubicBezTo>
                  <a:pt x="240" y="113"/>
                  <a:pt x="240" y="113"/>
                  <a:pt x="240" y="113"/>
                </a:cubicBezTo>
                <a:cubicBezTo>
                  <a:pt x="240" y="113"/>
                  <a:pt x="240" y="113"/>
                  <a:pt x="240" y="113"/>
                </a:cubicBezTo>
                <a:cubicBezTo>
                  <a:pt x="241" y="113"/>
                  <a:pt x="243" y="113"/>
                  <a:pt x="244" y="113"/>
                </a:cubicBezTo>
                <a:cubicBezTo>
                  <a:pt x="245" y="113"/>
                  <a:pt x="246" y="113"/>
                  <a:pt x="247" y="113"/>
                </a:cubicBezTo>
                <a:cubicBezTo>
                  <a:pt x="247" y="114"/>
                  <a:pt x="248" y="114"/>
                  <a:pt x="248" y="115"/>
                </a:cubicBezTo>
                <a:cubicBezTo>
                  <a:pt x="247" y="116"/>
                  <a:pt x="246" y="116"/>
                  <a:pt x="246" y="117"/>
                </a:cubicBezTo>
                <a:cubicBezTo>
                  <a:pt x="244" y="117"/>
                  <a:pt x="243" y="118"/>
                  <a:pt x="242" y="119"/>
                </a:cubicBezTo>
                <a:cubicBezTo>
                  <a:pt x="242" y="119"/>
                  <a:pt x="242" y="119"/>
                  <a:pt x="242" y="119"/>
                </a:cubicBezTo>
                <a:cubicBezTo>
                  <a:pt x="242" y="119"/>
                  <a:pt x="242" y="119"/>
                  <a:pt x="242" y="119"/>
                </a:cubicBezTo>
                <a:cubicBezTo>
                  <a:pt x="243" y="120"/>
                  <a:pt x="243" y="121"/>
                  <a:pt x="243" y="122"/>
                </a:cubicBezTo>
                <a:cubicBezTo>
                  <a:pt x="243" y="122"/>
                  <a:pt x="243" y="122"/>
                  <a:pt x="243" y="122"/>
                </a:cubicBezTo>
                <a:cubicBezTo>
                  <a:pt x="243" y="122"/>
                  <a:pt x="243" y="122"/>
                  <a:pt x="243" y="122"/>
                </a:cubicBezTo>
                <a:cubicBezTo>
                  <a:pt x="244" y="122"/>
                  <a:pt x="246" y="123"/>
                  <a:pt x="247" y="123"/>
                </a:cubicBezTo>
                <a:cubicBezTo>
                  <a:pt x="248" y="123"/>
                  <a:pt x="249" y="123"/>
                  <a:pt x="250" y="124"/>
                </a:cubicBezTo>
                <a:close/>
                <a:moveTo>
                  <a:pt x="204" y="117"/>
                </a:moveTo>
                <a:cubicBezTo>
                  <a:pt x="204" y="117"/>
                  <a:pt x="204" y="117"/>
                  <a:pt x="204" y="117"/>
                </a:cubicBezTo>
                <a:cubicBezTo>
                  <a:pt x="205" y="117"/>
                  <a:pt x="205" y="117"/>
                  <a:pt x="205" y="117"/>
                </a:cubicBezTo>
                <a:cubicBezTo>
                  <a:pt x="205" y="117"/>
                  <a:pt x="205" y="117"/>
                  <a:pt x="206" y="117"/>
                </a:cubicBezTo>
                <a:cubicBezTo>
                  <a:pt x="207" y="117"/>
                  <a:pt x="208" y="117"/>
                  <a:pt x="210" y="118"/>
                </a:cubicBezTo>
                <a:cubicBezTo>
                  <a:pt x="210" y="118"/>
                  <a:pt x="210" y="118"/>
                  <a:pt x="210" y="118"/>
                </a:cubicBezTo>
                <a:cubicBezTo>
                  <a:pt x="210" y="117"/>
                  <a:pt x="210" y="117"/>
                  <a:pt x="210" y="117"/>
                </a:cubicBezTo>
                <a:cubicBezTo>
                  <a:pt x="214" y="113"/>
                  <a:pt x="222" y="108"/>
                  <a:pt x="228" y="107"/>
                </a:cubicBezTo>
                <a:cubicBezTo>
                  <a:pt x="229" y="107"/>
                  <a:pt x="229" y="107"/>
                  <a:pt x="229" y="107"/>
                </a:cubicBezTo>
                <a:cubicBezTo>
                  <a:pt x="228" y="107"/>
                  <a:pt x="228" y="107"/>
                  <a:pt x="228" y="107"/>
                </a:cubicBezTo>
                <a:cubicBezTo>
                  <a:pt x="225" y="104"/>
                  <a:pt x="221" y="101"/>
                  <a:pt x="216" y="100"/>
                </a:cubicBezTo>
                <a:cubicBezTo>
                  <a:pt x="216" y="100"/>
                  <a:pt x="216" y="100"/>
                  <a:pt x="216" y="100"/>
                </a:cubicBezTo>
                <a:cubicBezTo>
                  <a:pt x="216" y="100"/>
                  <a:pt x="216" y="100"/>
                  <a:pt x="216" y="100"/>
                </a:cubicBezTo>
                <a:cubicBezTo>
                  <a:pt x="211" y="103"/>
                  <a:pt x="206" y="109"/>
                  <a:pt x="204" y="117"/>
                </a:cubicBezTo>
                <a:close/>
                <a:moveTo>
                  <a:pt x="210" y="124"/>
                </a:moveTo>
                <a:cubicBezTo>
                  <a:pt x="209" y="123"/>
                  <a:pt x="208" y="122"/>
                  <a:pt x="206" y="122"/>
                </a:cubicBezTo>
                <a:cubicBezTo>
                  <a:pt x="205" y="123"/>
                  <a:pt x="203" y="123"/>
                  <a:pt x="202" y="124"/>
                </a:cubicBezTo>
                <a:cubicBezTo>
                  <a:pt x="200" y="126"/>
                  <a:pt x="201" y="129"/>
                  <a:pt x="203" y="131"/>
                </a:cubicBezTo>
                <a:cubicBezTo>
                  <a:pt x="204" y="132"/>
                  <a:pt x="205" y="133"/>
                  <a:pt x="207" y="132"/>
                </a:cubicBezTo>
                <a:cubicBezTo>
                  <a:pt x="208" y="132"/>
                  <a:pt x="210" y="132"/>
                  <a:pt x="211" y="131"/>
                </a:cubicBezTo>
                <a:cubicBezTo>
                  <a:pt x="212" y="130"/>
                  <a:pt x="212" y="128"/>
                  <a:pt x="212" y="127"/>
                </a:cubicBezTo>
                <a:cubicBezTo>
                  <a:pt x="212" y="126"/>
                  <a:pt x="211" y="125"/>
                  <a:pt x="210" y="124"/>
                </a:cubicBezTo>
                <a:close/>
                <a:moveTo>
                  <a:pt x="197" y="121"/>
                </a:moveTo>
                <a:cubicBezTo>
                  <a:pt x="197" y="122"/>
                  <a:pt x="197" y="122"/>
                  <a:pt x="197" y="122"/>
                </a:cubicBezTo>
                <a:cubicBezTo>
                  <a:pt x="197" y="121"/>
                  <a:pt x="197" y="121"/>
                  <a:pt x="197" y="121"/>
                </a:cubicBezTo>
                <a:cubicBezTo>
                  <a:pt x="198" y="120"/>
                  <a:pt x="200" y="119"/>
                  <a:pt x="201" y="118"/>
                </a:cubicBezTo>
                <a:cubicBezTo>
                  <a:pt x="201" y="118"/>
                  <a:pt x="201" y="118"/>
                  <a:pt x="201" y="118"/>
                </a:cubicBezTo>
                <a:cubicBezTo>
                  <a:pt x="201" y="118"/>
                  <a:pt x="201" y="118"/>
                  <a:pt x="201" y="118"/>
                </a:cubicBezTo>
                <a:cubicBezTo>
                  <a:pt x="201" y="112"/>
                  <a:pt x="203" y="104"/>
                  <a:pt x="206" y="99"/>
                </a:cubicBezTo>
                <a:cubicBezTo>
                  <a:pt x="206" y="99"/>
                  <a:pt x="206" y="99"/>
                  <a:pt x="206" y="99"/>
                </a:cubicBezTo>
                <a:cubicBezTo>
                  <a:pt x="206" y="99"/>
                  <a:pt x="206" y="99"/>
                  <a:pt x="206" y="99"/>
                </a:cubicBezTo>
                <a:cubicBezTo>
                  <a:pt x="205" y="99"/>
                  <a:pt x="205" y="99"/>
                  <a:pt x="204" y="99"/>
                </a:cubicBezTo>
                <a:cubicBezTo>
                  <a:pt x="200" y="99"/>
                  <a:pt x="196" y="100"/>
                  <a:pt x="192" y="102"/>
                </a:cubicBezTo>
                <a:cubicBezTo>
                  <a:pt x="192" y="102"/>
                  <a:pt x="192" y="102"/>
                  <a:pt x="192" y="102"/>
                </a:cubicBezTo>
                <a:cubicBezTo>
                  <a:pt x="192" y="102"/>
                  <a:pt x="192" y="102"/>
                  <a:pt x="192" y="102"/>
                </a:cubicBezTo>
                <a:cubicBezTo>
                  <a:pt x="190" y="107"/>
                  <a:pt x="192" y="115"/>
                  <a:pt x="197" y="121"/>
                </a:cubicBezTo>
                <a:close/>
                <a:moveTo>
                  <a:pt x="176" y="119"/>
                </a:moveTo>
                <a:cubicBezTo>
                  <a:pt x="176" y="119"/>
                  <a:pt x="176" y="119"/>
                  <a:pt x="176" y="119"/>
                </a:cubicBezTo>
                <a:cubicBezTo>
                  <a:pt x="179" y="123"/>
                  <a:pt x="186" y="128"/>
                  <a:pt x="195" y="129"/>
                </a:cubicBezTo>
                <a:cubicBezTo>
                  <a:pt x="195" y="130"/>
                  <a:pt x="195" y="130"/>
                  <a:pt x="195" y="130"/>
                </a:cubicBezTo>
                <a:cubicBezTo>
                  <a:pt x="195" y="129"/>
                  <a:pt x="195" y="129"/>
                  <a:pt x="195" y="129"/>
                </a:cubicBezTo>
                <a:cubicBezTo>
                  <a:pt x="195" y="129"/>
                  <a:pt x="195" y="128"/>
                  <a:pt x="195" y="128"/>
                </a:cubicBezTo>
                <a:cubicBezTo>
                  <a:pt x="195" y="127"/>
                  <a:pt x="195" y="126"/>
                  <a:pt x="196" y="125"/>
                </a:cubicBezTo>
                <a:cubicBezTo>
                  <a:pt x="196" y="124"/>
                  <a:pt x="196" y="124"/>
                  <a:pt x="196" y="124"/>
                </a:cubicBezTo>
                <a:cubicBezTo>
                  <a:pt x="195" y="124"/>
                  <a:pt x="195" y="124"/>
                  <a:pt x="195" y="124"/>
                </a:cubicBezTo>
                <a:cubicBezTo>
                  <a:pt x="191" y="120"/>
                  <a:pt x="185" y="113"/>
                  <a:pt x="184" y="108"/>
                </a:cubicBezTo>
                <a:cubicBezTo>
                  <a:pt x="184" y="107"/>
                  <a:pt x="184" y="107"/>
                  <a:pt x="184" y="107"/>
                </a:cubicBezTo>
                <a:cubicBezTo>
                  <a:pt x="183" y="108"/>
                  <a:pt x="183" y="108"/>
                  <a:pt x="183" y="108"/>
                </a:cubicBezTo>
                <a:cubicBezTo>
                  <a:pt x="180" y="111"/>
                  <a:pt x="178" y="115"/>
                  <a:pt x="176" y="119"/>
                </a:cubicBezTo>
                <a:close/>
                <a:moveTo>
                  <a:pt x="185" y="141"/>
                </a:moveTo>
                <a:cubicBezTo>
                  <a:pt x="190" y="141"/>
                  <a:pt x="196" y="139"/>
                  <a:pt x="200" y="136"/>
                </a:cubicBezTo>
                <a:cubicBezTo>
                  <a:pt x="200" y="136"/>
                  <a:pt x="200" y="136"/>
                  <a:pt x="200" y="136"/>
                </a:cubicBezTo>
                <a:cubicBezTo>
                  <a:pt x="200" y="136"/>
                  <a:pt x="200" y="136"/>
                  <a:pt x="200" y="136"/>
                </a:cubicBezTo>
                <a:cubicBezTo>
                  <a:pt x="198" y="135"/>
                  <a:pt x="197" y="134"/>
                  <a:pt x="196" y="132"/>
                </a:cubicBezTo>
                <a:cubicBezTo>
                  <a:pt x="196" y="132"/>
                  <a:pt x="196" y="132"/>
                  <a:pt x="196" y="132"/>
                </a:cubicBezTo>
                <a:cubicBezTo>
                  <a:pt x="196" y="132"/>
                  <a:pt x="196" y="132"/>
                  <a:pt x="196" y="132"/>
                </a:cubicBezTo>
                <a:cubicBezTo>
                  <a:pt x="190" y="132"/>
                  <a:pt x="180" y="131"/>
                  <a:pt x="175" y="128"/>
                </a:cubicBezTo>
                <a:cubicBezTo>
                  <a:pt x="175" y="128"/>
                  <a:pt x="175" y="128"/>
                  <a:pt x="175" y="128"/>
                </a:cubicBezTo>
                <a:cubicBezTo>
                  <a:pt x="175" y="128"/>
                  <a:pt x="175" y="128"/>
                  <a:pt x="175" y="128"/>
                </a:cubicBezTo>
                <a:cubicBezTo>
                  <a:pt x="175" y="129"/>
                  <a:pt x="175" y="129"/>
                  <a:pt x="175" y="129"/>
                </a:cubicBezTo>
                <a:cubicBezTo>
                  <a:pt x="175" y="133"/>
                  <a:pt x="176" y="137"/>
                  <a:pt x="178" y="140"/>
                </a:cubicBezTo>
                <a:cubicBezTo>
                  <a:pt x="178" y="141"/>
                  <a:pt x="178" y="141"/>
                  <a:pt x="178" y="141"/>
                </a:cubicBezTo>
                <a:cubicBezTo>
                  <a:pt x="178" y="141"/>
                  <a:pt x="178" y="141"/>
                  <a:pt x="178" y="141"/>
                </a:cubicBezTo>
                <a:cubicBezTo>
                  <a:pt x="180" y="141"/>
                  <a:pt x="183" y="141"/>
                  <a:pt x="185" y="141"/>
                </a:cubicBezTo>
                <a:close/>
                <a:moveTo>
                  <a:pt x="209" y="138"/>
                </a:moveTo>
                <a:cubicBezTo>
                  <a:pt x="209" y="138"/>
                  <a:pt x="209" y="138"/>
                  <a:pt x="209" y="138"/>
                </a:cubicBezTo>
                <a:cubicBezTo>
                  <a:pt x="208" y="138"/>
                  <a:pt x="208" y="138"/>
                  <a:pt x="208" y="138"/>
                </a:cubicBezTo>
                <a:cubicBezTo>
                  <a:pt x="207" y="138"/>
                  <a:pt x="205" y="138"/>
                  <a:pt x="203" y="137"/>
                </a:cubicBezTo>
                <a:cubicBezTo>
                  <a:pt x="203" y="137"/>
                  <a:pt x="203" y="137"/>
                  <a:pt x="203" y="137"/>
                </a:cubicBezTo>
                <a:cubicBezTo>
                  <a:pt x="203" y="137"/>
                  <a:pt x="203" y="137"/>
                  <a:pt x="203" y="137"/>
                </a:cubicBezTo>
                <a:cubicBezTo>
                  <a:pt x="199" y="142"/>
                  <a:pt x="191" y="147"/>
                  <a:pt x="185" y="148"/>
                </a:cubicBezTo>
                <a:cubicBezTo>
                  <a:pt x="184" y="148"/>
                  <a:pt x="184" y="148"/>
                  <a:pt x="184" y="148"/>
                </a:cubicBezTo>
                <a:cubicBezTo>
                  <a:pt x="185" y="148"/>
                  <a:pt x="185" y="148"/>
                  <a:pt x="185" y="148"/>
                </a:cubicBezTo>
                <a:cubicBezTo>
                  <a:pt x="188" y="151"/>
                  <a:pt x="192" y="153"/>
                  <a:pt x="197" y="155"/>
                </a:cubicBezTo>
                <a:cubicBezTo>
                  <a:pt x="197" y="155"/>
                  <a:pt x="197" y="155"/>
                  <a:pt x="197" y="155"/>
                </a:cubicBezTo>
                <a:cubicBezTo>
                  <a:pt x="197" y="155"/>
                  <a:pt x="197" y="155"/>
                  <a:pt x="197" y="155"/>
                </a:cubicBezTo>
                <a:cubicBezTo>
                  <a:pt x="202" y="152"/>
                  <a:pt x="207" y="146"/>
                  <a:pt x="209" y="138"/>
                </a:cubicBezTo>
                <a:close/>
                <a:moveTo>
                  <a:pt x="216" y="134"/>
                </a:moveTo>
                <a:cubicBezTo>
                  <a:pt x="216" y="133"/>
                  <a:pt x="216" y="133"/>
                  <a:pt x="216" y="133"/>
                </a:cubicBezTo>
                <a:cubicBezTo>
                  <a:pt x="216" y="134"/>
                  <a:pt x="216" y="134"/>
                  <a:pt x="216" y="134"/>
                </a:cubicBezTo>
                <a:cubicBezTo>
                  <a:pt x="215" y="135"/>
                  <a:pt x="213" y="136"/>
                  <a:pt x="212" y="137"/>
                </a:cubicBezTo>
                <a:cubicBezTo>
                  <a:pt x="212" y="137"/>
                  <a:pt x="212" y="137"/>
                  <a:pt x="212" y="137"/>
                </a:cubicBezTo>
                <a:cubicBezTo>
                  <a:pt x="212" y="137"/>
                  <a:pt x="212" y="137"/>
                  <a:pt x="212" y="137"/>
                </a:cubicBezTo>
                <a:cubicBezTo>
                  <a:pt x="212" y="143"/>
                  <a:pt x="210" y="151"/>
                  <a:pt x="207" y="156"/>
                </a:cubicBezTo>
                <a:cubicBezTo>
                  <a:pt x="207" y="156"/>
                  <a:pt x="207" y="156"/>
                  <a:pt x="207" y="156"/>
                </a:cubicBezTo>
                <a:cubicBezTo>
                  <a:pt x="207" y="156"/>
                  <a:pt x="207" y="156"/>
                  <a:pt x="207" y="156"/>
                </a:cubicBezTo>
                <a:cubicBezTo>
                  <a:pt x="208" y="156"/>
                  <a:pt x="208" y="156"/>
                  <a:pt x="209" y="156"/>
                </a:cubicBezTo>
                <a:cubicBezTo>
                  <a:pt x="213" y="156"/>
                  <a:pt x="217" y="155"/>
                  <a:pt x="221" y="153"/>
                </a:cubicBezTo>
                <a:cubicBezTo>
                  <a:pt x="221" y="153"/>
                  <a:pt x="221" y="153"/>
                  <a:pt x="221" y="153"/>
                </a:cubicBezTo>
                <a:cubicBezTo>
                  <a:pt x="221" y="153"/>
                  <a:pt x="221" y="153"/>
                  <a:pt x="221" y="153"/>
                </a:cubicBezTo>
                <a:cubicBezTo>
                  <a:pt x="223" y="148"/>
                  <a:pt x="221" y="140"/>
                  <a:pt x="216" y="134"/>
                </a:cubicBezTo>
                <a:close/>
                <a:moveTo>
                  <a:pt x="237" y="136"/>
                </a:moveTo>
                <a:cubicBezTo>
                  <a:pt x="237" y="136"/>
                  <a:pt x="237" y="136"/>
                  <a:pt x="237" y="136"/>
                </a:cubicBezTo>
                <a:cubicBezTo>
                  <a:pt x="234" y="132"/>
                  <a:pt x="227" y="127"/>
                  <a:pt x="218" y="125"/>
                </a:cubicBezTo>
                <a:cubicBezTo>
                  <a:pt x="218" y="125"/>
                  <a:pt x="218" y="125"/>
                  <a:pt x="218" y="125"/>
                </a:cubicBezTo>
                <a:cubicBezTo>
                  <a:pt x="218" y="126"/>
                  <a:pt x="218" y="126"/>
                  <a:pt x="218" y="126"/>
                </a:cubicBezTo>
                <a:cubicBezTo>
                  <a:pt x="218" y="126"/>
                  <a:pt x="218" y="127"/>
                  <a:pt x="218" y="127"/>
                </a:cubicBezTo>
                <a:cubicBezTo>
                  <a:pt x="218" y="128"/>
                  <a:pt x="218" y="129"/>
                  <a:pt x="217" y="130"/>
                </a:cubicBezTo>
                <a:cubicBezTo>
                  <a:pt x="217" y="131"/>
                  <a:pt x="217" y="131"/>
                  <a:pt x="217" y="131"/>
                </a:cubicBezTo>
                <a:cubicBezTo>
                  <a:pt x="218" y="131"/>
                  <a:pt x="218" y="131"/>
                  <a:pt x="218" y="131"/>
                </a:cubicBezTo>
                <a:cubicBezTo>
                  <a:pt x="222" y="135"/>
                  <a:pt x="228" y="142"/>
                  <a:pt x="229" y="147"/>
                </a:cubicBezTo>
                <a:cubicBezTo>
                  <a:pt x="229" y="148"/>
                  <a:pt x="229" y="148"/>
                  <a:pt x="229" y="148"/>
                </a:cubicBezTo>
                <a:cubicBezTo>
                  <a:pt x="230" y="147"/>
                  <a:pt x="230" y="147"/>
                  <a:pt x="230" y="147"/>
                </a:cubicBezTo>
                <a:cubicBezTo>
                  <a:pt x="233" y="144"/>
                  <a:pt x="235" y="140"/>
                  <a:pt x="237" y="136"/>
                </a:cubicBezTo>
                <a:close/>
                <a:moveTo>
                  <a:pt x="238" y="126"/>
                </a:moveTo>
                <a:cubicBezTo>
                  <a:pt x="238" y="122"/>
                  <a:pt x="237" y="118"/>
                  <a:pt x="235" y="114"/>
                </a:cubicBezTo>
                <a:cubicBezTo>
                  <a:pt x="235" y="114"/>
                  <a:pt x="235" y="114"/>
                  <a:pt x="235" y="114"/>
                </a:cubicBezTo>
                <a:cubicBezTo>
                  <a:pt x="235" y="114"/>
                  <a:pt x="235" y="114"/>
                  <a:pt x="235" y="114"/>
                </a:cubicBezTo>
                <a:cubicBezTo>
                  <a:pt x="233" y="114"/>
                  <a:pt x="230" y="114"/>
                  <a:pt x="228" y="114"/>
                </a:cubicBezTo>
                <a:cubicBezTo>
                  <a:pt x="223" y="114"/>
                  <a:pt x="217" y="116"/>
                  <a:pt x="213" y="119"/>
                </a:cubicBezTo>
                <a:cubicBezTo>
                  <a:pt x="213" y="119"/>
                  <a:pt x="213" y="119"/>
                  <a:pt x="213" y="119"/>
                </a:cubicBezTo>
                <a:cubicBezTo>
                  <a:pt x="213" y="119"/>
                  <a:pt x="213" y="119"/>
                  <a:pt x="213" y="119"/>
                </a:cubicBezTo>
                <a:cubicBezTo>
                  <a:pt x="215" y="120"/>
                  <a:pt x="216" y="121"/>
                  <a:pt x="217" y="122"/>
                </a:cubicBezTo>
                <a:cubicBezTo>
                  <a:pt x="217" y="123"/>
                  <a:pt x="217" y="123"/>
                  <a:pt x="217" y="123"/>
                </a:cubicBezTo>
                <a:cubicBezTo>
                  <a:pt x="217" y="123"/>
                  <a:pt x="217" y="123"/>
                  <a:pt x="217" y="123"/>
                </a:cubicBezTo>
                <a:cubicBezTo>
                  <a:pt x="223" y="122"/>
                  <a:pt x="233" y="124"/>
                  <a:pt x="238" y="127"/>
                </a:cubicBezTo>
                <a:cubicBezTo>
                  <a:pt x="238" y="127"/>
                  <a:pt x="238" y="127"/>
                  <a:pt x="238" y="127"/>
                </a:cubicBezTo>
                <a:cubicBezTo>
                  <a:pt x="238" y="127"/>
                  <a:pt x="238" y="127"/>
                  <a:pt x="238" y="127"/>
                </a:cubicBezTo>
                <a:cubicBezTo>
                  <a:pt x="238" y="126"/>
                  <a:pt x="238" y="126"/>
                  <a:pt x="238" y="126"/>
                </a:cubicBezTo>
                <a:close/>
                <a:moveTo>
                  <a:pt x="244" y="851"/>
                </a:moveTo>
                <a:cubicBezTo>
                  <a:pt x="244" y="852"/>
                  <a:pt x="244" y="852"/>
                  <a:pt x="244" y="852"/>
                </a:cubicBezTo>
                <a:cubicBezTo>
                  <a:pt x="244" y="853"/>
                  <a:pt x="244" y="853"/>
                  <a:pt x="244" y="853"/>
                </a:cubicBezTo>
                <a:cubicBezTo>
                  <a:pt x="243" y="854"/>
                  <a:pt x="242" y="854"/>
                  <a:pt x="242" y="854"/>
                </a:cubicBezTo>
                <a:cubicBezTo>
                  <a:pt x="240" y="855"/>
                  <a:pt x="239" y="855"/>
                  <a:pt x="239" y="855"/>
                </a:cubicBezTo>
                <a:cubicBezTo>
                  <a:pt x="238" y="855"/>
                  <a:pt x="238" y="855"/>
                  <a:pt x="238" y="855"/>
                </a:cubicBezTo>
                <a:cubicBezTo>
                  <a:pt x="238" y="856"/>
                  <a:pt x="238" y="856"/>
                  <a:pt x="238" y="856"/>
                </a:cubicBezTo>
                <a:cubicBezTo>
                  <a:pt x="238" y="856"/>
                  <a:pt x="238" y="857"/>
                  <a:pt x="238" y="858"/>
                </a:cubicBezTo>
                <a:cubicBezTo>
                  <a:pt x="238" y="858"/>
                  <a:pt x="238" y="858"/>
                  <a:pt x="238" y="858"/>
                </a:cubicBezTo>
                <a:cubicBezTo>
                  <a:pt x="238" y="858"/>
                  <a:pt x="238" y="858"/>
                  <a:pt x="238" y="858"/>
                </a:cubicBezTo>
                <a:cubicBezTo>
                  <a:pt x="239" y="859"/>
                  <a:pt x="240" y="859"/>
                  <a:pt x="241" y="860"/>
                </a:cubicBezTo>
                <a:cubicBezTo>
                  <a:pt x="242" y="860"/>
                  <a:pt x="243" y="860"/>
                  <a:pt x="243" y="861"/>
                </a:cubicBezTo>
                <a:cubicBezTo>
                  <a:pt x="243" y="861"/>
                  <a:pt x="243" y="862"/>
                  <a:pt x="243" y="863"/>
                </a:cubicBezTo>
                <a:cubicBezTo>
                  <a:pt x="242" y="863"/>
                  <a:pt x="241" y="863"/>
                  <a:pt x="240" y="863"/>
                </a:cubicBezTo>
                <a:cubicBezTo>
                  <a:pt x="239" y="863"/>
                  <a:pt x="238" y="863"/>
                  <a:pt x="237" y="863"/>
                </a:cubicBezTo>
                <a:cubicBezTo>
                  <a:pt x="237" y="863"/>
                  <a:pt x="237" y="863"/>
                  <a:pt x="237" y="863"/>
                </a:cubicBezTo>
                <a:cubicBezTo>
                  <a:pt x="237" y="864"/>
                  <a:pt x="237" y="864"/>
                  <a:pt x="237" y="864"/>
                </a:cubicBezTo>
                <a:cubicBezTo>
                  <a:pt x="236" y="864"/>
                  <a:pt x="236" y="865"/>
                  <a:pt x="236" y="866"/>
                </a:cubicBezTo>
                <a:cubicBezTo>
                  <a:pt x="236" y="866"/>
                  <a:pt x="236" y="866"/>
                  <a:pt x="236" y="866"/>
                </a:cubicBezTo>
                <a:cubicBezTo>
                  <a:pt x="236" y="866"/>
                  <a:pt x="236" y="866"/>
                  <a:pt x="236" y="866"/>
                </a:cubicBezTo>
                <a:cubicBezTo>
                  <a:pt x="236" y="867"/>
                  <a:pt x="237" y="867"/>
                  <a:pt x="238" y="868"/>
                </a:cubicBezTo>
                <a:cubicBezTo>
                  <a:pt x="239" y="869"/>
                  <a:pt x="239" y="869"/>
                  <a:pt x="240" y="870"/>
                </a:cubicBezTo>
                <a:cubicBezTo>
                  <a:pt x="240" y="870"/>
                  <a:pt x="239" y="871"/>
                  <a:pt x="239" y="872"/>
                </a:cubicBezTo>
                <a:cubicBezTo>
                  <a:pt x="238" y="872"/>
                  <a:pt x="237" y="871"/>
                  <a:pt x="236" y="871"/>
                </a:cubicBezTo>
                <a:cubicBezTo>
                  <a:pt x="235" y="871"/>
                  <a:pt x="234" y="871"/>
                  <a:pt x="233" y="871"/>
                </a:cubicBezTo>
                <a:cubicBezTo>
                  <a:pt x="233" y="871"/>
                  <a:pt x="233" y="871"/>
                  <a:pt x="233" y="871"/>
                </a:cubicBezTo>
                <a:cubicBezTo>
                  <a:pt x="233" y="871"/>
                  <a:pt x="233" y="871"/>
                  <a:pt x="233" y="871"/>
                </a:cubicBezTo>
                <a:cubicBezTo>
                  <a:pt x="232" y="871"/>
                  <a:pt x="232" y="872"/>
                  <a:pt x="231" y="873"/>
                </a:cubicBezTo>
                <a:cubicBezTo>
                  <a:pt x="231" y="873"/>
                  <a:pt x="231" y="873"/>
                  <a:pt x="231" y="873"/>
                </a:cubicBezTo>
                <a:cubicBezTo>
                  <a:pt x="231" y="873"/>
                  <a:pt x="231" y="873"/>
                  <a:pt x="231" y="873"/>
                </a:cubicBezTo>
                <a:cubicBezTo>
                  <a:pt x="231" y="874"/>
                  <a:pt x="232" y="875"/>
                  <a:pt x="233" y="876"/>
                </a:cubicBezTo>
                <a:cubicBezTo>
                  <a:pt x="233" y="876"/>
                  <a:pt x="233" y="877"/>
                  <a:pt x="234" y="878"/>
                </a:cubicBezTo>
                <a:cubicBezTo>
                  <a:pt x="233" y="878"/>
                  <a:pt x="233" y="879"/>
                  <a:pt x="232" y="879"/>
                </a:cubicBezTo>
                <a:cubicBezTo>
                  <a:pt x="231" y="879"/>
                  <a:pt x="231" y="878"/>
                  <a:pt x="230" y="878"/>
                </a:cubicBezTo>
                <a:cubicBezTo>
                  <a:pt x="229" y="878"/>
                  <a:pt x="228" y="877"/>
                  <a:pt x="227" y="877"/>
                </a:cubicBezTo>
                <a:cubicBezTo>
                  <a:pt x="227" y="877"/>
                  <a:pt x="227" y="877"/>
                  <a:pt x="227" y="877"/>
                </a:cubicBezTo>
                <a:cubicBezTo>
                  <a:pt x="227" y="877"/>
                  <a:pt x="227" y="877"/>
                  <a:pt x="227" y="877"/>
                </a:cubicBezTo>
                <a:cubicBezTo>
                  <a:pt x="226" y="877"/>
                  <a:pt x="225" y="878"/>
                  <a:pt x="225" y="878"/>
                </a:cubicBezTo>
                <a:cubicBezTo>
                  <a:pt x="224" y="878"/>
                  <a:pt x="224" y="878"/>
                  <a:pt x="224" y="878"/>
                </a:cubicBezTo>
                <a:cubicBezTo>
                  <a:pt x="224" y="878"/>
                  <a:pt x="224" y="878"/>
                  <a:pt x="224" y="878"/>
                </a:cubicBezTo>
                <a:cubicBezTo>
                  <a:pt x="224" y="879"/>
                  <a:pt x="225" y="880"/>
                  <a:pt x="225" y="881"/>
                </a:cubicBezTo>
                <a:cubicBezTo>
                  <a:pt x="225" y="882"/>
                  <a:pt x="225" y="883"/>
                  <a:pt x="225" y="884"/>
                </a:cubicBezTo>
                <a:cubicBezTo>
                  <a:pt x="225" y="884"/>
                  <a:pt x="224" y="884"/>
                  <a:pt x="223" y="885"/>
                </a:cubicBezTo>
                <a:cubicBezTo>
                  <a:pt x="223" y="884"/>
                  <a:pt x="222" y="884"/>
                  <a:pt x="222" y="883"/>
                </a:cubicBezTo>
                <a:cubicBezTo>
                  <a:pt x="221" y="882"/>
                  <a:pt x="220" y="881"/>
                  <a:pt x="219" y="881"/>
                </a:cubicBezTo>
                <a:cubicBezTo>
                  <a:pt x="219" y="881"/>
                  <a:pt x="219" y="881"/>
                  <a:pt x="219" y="881"/>
                </a:cubicBezTo>
                <a:cubicBezTo>
                  <a:pt x="219" y="881"/>
                  <a:pt x="219" y="881"/>
                  <a:pt x="219" y="881"/>
                </a:cubicBezTo>
                <a:cubicBezTo>
                  <a:pt x="218" y="881"/>
                  <a:pt x="217" y="881"/>
                  <a:pt x="216" y="882"/>
                </a:cubicBezTo>
                <a:cubicBezTo>
                  <a:pt x="216" y="882"/>
                  <a:pt x="216" y="882"/>
                  <a:pt x="216" y="882"/>
                </a:cubicBezTo>
                <a:cubicBezTo>
                  <a:pt x="216" y="882"/>
                  <a:pt x="216" y="882"/>
                  <a:pt x="216" y="882"/>
                </a:cubicBezTo>
                <a:cubicBezTo>
                  <a:pt x="216" y="883"/>
                  <a:pt x="216" y="884"/>
                  <a:pt x="216" y="885"/>
                </a:cubicBezTo>
                <a:cubicBezTo>
                  <a:pt x="216" y="886"/>
                  <a:pt x="216" y="886"/>
                  <a:pt x="216" y="887"/>
                </a:cubicBezTo>
                <a:cubicBezTo>
                  <a:pt x="215" y="887"/>
                  <a:pt x="214" y="887"/>
                  <a:pt x="213" y="888"/>
                </a:cubicBezTo>
                <a:cubicBezTo>
                  <a:pt x="213" y="887"/>
                  <a:pt x="213" y="886"/>
                  <a:pt x="212" y="886"/>
                </a:cubicBezTo>
                <a:cubicBezTo>
                  <a:pt x="212" y="885"/>
                  <a:pt x="211" y="884"/>
                  <a:pt x="210" y="883"/>
                </a:cubicBezTo>
                <a:cubicBezTo>
                  <a:pt x="210" y="883"/>
                  <a:pt x="210" y="883"/>
                  <a:pt x="210" y="883"/>
                </a:cubicBezTo>
                <a:cubicBezTo>
                  <a:pt x="210" y="883"/>
                  <a:pt x="210" y="883"/>
                  <a:pt x="210" y="883"/>
                </a:cubicBezTo>
                <a:cubicBezTo>
                  <a:pt x="209" y="883"/>
                  <a:pt x="208" y="883"/>
                  <a:pt x="208" y="883"/>
                </a:cubicBezTo>
                <a:cubicBezTo>
                  <a:pt x="207" y="883"/>
                  <a:pt x="207" y="883"/>
                  <a:pt x="207" y="883"/>
                </a:cubicBezTo>
                <a:cubicBezTo>
                  <a:pt x="207" y="883"/>
                  <a:pt x="207" y="883"/>
                  <a:pt x="207" y="883"/>
                </a:cubicBezTo>
                <a:cubicBezTo>
                  <a:pt x="207" y="884"/>
                  <a:pt x="206" y="885"/>
                  <a:pt x="206" y="886"/>
                </a:cubicBezTo>
                <a:cubicBezTo>
                  <a:pt x="206" y="887"/>
                  <a:pt x="205" y="887"/>
                  <a:pt x="205" y="888"/>
                </a:cubicBezTo>
                <a:cubicBezTo>
                  <a:pt x="204" y="888"/>
                  <a:pt x="204" y="888"/>
                  <a:pt x="203" y="888"/>
                </a:cubicBezTo>
                <a:cubicBezTo>
                  <a:pt x="203" y="887"/>
                  <a:pt x="202" y="886"/>
                  <a:pt x="202" y="886"/>
                </a:cubicBezTo>
                <a:cubicBezTo>
                  <a:pt x="202" y="885"/>
                  <a:pt x="202" y="884"/>
                  <a:pt x="201" y="883"/>
                </a:cubicBezTo>
                <a:cubicBezTo>
                  <a:pt x="201" y="883"/>
                  <a:pt x="201" y="883"/>
                  <a:pt x="201" y="883"/>
                </a:cubicBezTo>
                <a:cubicBezTo>
                  <a:pt x="201" y="883"/>
                  <a:pt x="201" y="883"/>
                  <a:pt x="201" y="883"/>
                </a:cubicBezTo>
                <a:cubicBezTo>
                  <a:pt x="200" y="882"/>
                  <a:pt x="200" y="882"/>
                  <a:pt x="199" y="882"/>
                </a:cubicBezTo>
                <a:cubicBezTo>
                  <a:pt x="199" y="882"/>
                  <a:pt x="199" y="882"/>
                  <a:pt x="199" y="882"/>
                </a:cubicBezTo>
                <a:cubicBezTo>
                  <a:pt x="198" y="882"/>
                  <a:pt x="198" y="882"/>
                  <a:pt x="198" y="882"/>
                </a:cubicBezTo>
                <a:cubicBezTo>
                  <a:pt x="198" y="883"/>
                  <a:pt x="197" y="884"/>
                  <a:pt x="196" y="884"/>
                </a:cubicBezTo>
                <a:cubicBezTo>
                  <a:pt x="196" y="885"/>
                  <a:pt x="195" y="886"/>
                  <a:pt x="195" y="886"/>
                </a:cubicBezTo>
                <a:cubicBezTo>
                  <a:pt x="194" y="886"/>
                  <a:pt x="193" y="886"/>
                  <a:pt x="193" y="886"/>
                </a:cubicBezTo>
                <a:cubicBezTo>
                  <a:pt x="193" y="885"/>
                  <a:pt x="193" y="884"/>
                  <a:pt x="193" y="883"/>
                </a:cubicBezTo>
                <a:cubicBezTo>
                  <a:pt x="193" y="882"/>
                  <a:pt x="193" y="881"/>
                  <a:pt x="193" y="880"/>
                </a:cubicBezTo>
                <a:cubicBezTo>
                  <a:pt x="193" y="880"/>
                  <a:pt x="193" y="880"/>
                  <a:pt x="193" y="880"/>
                </a:cubicBezTo>
                <a:cubicBezTo>
                  <a:pt x="193" y="880"/>
                  <a:pt x="193" y="880"/>
                  <a:pt x="193" y="880"/>
                </a:cubicBezTo>
                <a:cubicBezTo>
                  <a:pt x="192" y="880"/>
                  <a:pt x="191" y="879"/>
                  <a:pt x="191" y="879"/>
                </a:cubicBezTo>
                <a:cubicBezTo>
                  <a:pt x="190" y="879"/>
                  <a:pt x="190" y="879"/>
                  <a:pt x="190" y="879"/>
                </a:cubicBezTo>
                <a:cubicBezTo>
                  <a:pt x="190" y="879"/>
                  <a:pt x="190" y="879"/>
                  <a:pt x="190" y="879"/>
                </a:cubicBezTo>
                <a:cubicBezTo>
                  <a:pt x="189" y="879"/>
                  <a:pt x="188" y="880"/>
                  <a:pt x="187" y="881"/>
                </a:cubicBezTo>
                <a:cubicBezTo>
                  <a:pt x="187" y="881"/>
                  <a:pt x="186" y="881"/>
                  <a:pt x="185" y="882"/>
                </a:cubicBezTo>
                <a:cubicBezTo>
                  <a:pt x="185" y="881"/>
                  <a:pt x="184" y="881"/>
                  <a:pt x="184" y="881"/>
                </a:cubicBezTo>
                <a:cubicBezTo>
                  <a:pt x="184" y="880"/>
                  <a:pt x="184" y="879"/>
                  <a:pt x="184" y="878"/>
                </a:cubicBezTo>
                <a:cubicBezTo>
                  <a:pt x="185" y="877"/>
                  <a:pt x="185" y="876"/>
                  <a:pt x="185" y="876"/>
                </a:cubicBezTo>
                <a:cubicBezTo>
                  <a:pt x="185" y="875"/>
                  <a:pt x="185" y="875"/>
                  <a:pt x="185" y="875"/>
                </a:cubicBezTo>
                <a:cubicBezTo>
                  <a:pt x="185" y="875"/>
                  <a:pt x="185" y="875"/>
                  <a:pt x="185" y="875"/>
                </a:cubicBezTo>
                <a:cubicBezTo>
                  <a:pt x="185" y="875"/>
                  <a:pt x="184" y="874"/>
                  <a:pt x="184" y="874"/>
                </a:cubicBezTo>
                <a:cubicBezTo>
                  <a:pt x="183" y="874"/>
                  <a:pt x="183" y="874"/>
                  <a:pt x="183" y="874"/>
                </a:cubicBezTo>
                <a:cubicBezTo>
                  <a:pt x="183" y="874"/>
                  <a:pt x="183" y="874"/>
                  <a:pt x="183" y="874"/>
                </a:cubicBezTo>
                <a:cubicBezTo>
                  <a:pt x="182" y="874"/>
                  <a:pt x="181" y="874"/>
                  <a:pt x="180" y="874"/>
                </a:cubicBezTo>
                <a:cubicBezTo>
                  <a:pt x="179" y="875"/>
                  <a:pt x="178" y="875"/>
                  <a:pt x="178" y="875"/>
                </a:cubicBezTo>
                <a:cubicBezTo>
                  <a:pt x="177" y="875"/>
                  <a:pt x="177" y="874"/>
                  <a:pt x="176" y="874"/>
                </a:cubicBezTo>
                <a:cubicBezTo>
                  <a:pt x="177" y="873"/>
                  <a:pt x="177" y="872"/>
                  <a:pt x="178" y="872"/>
                </a:cubicBezTo>
                <a:cubicBezTo>
                  <a:pt x="179" y="871"/>
                  <a:pt x="179" y="870"/>
                  <a:pt x="180" y="869"/>
                </a:cubicBezTo>
                <a:cubicBezTo>
                  <a:pt x="180" y="869"/>
                  <a:pt x="180" y="869"/>
                  <a:pt x="180" y="869"/>
                </a:cubicBezTo>
                <a:cubicBezTo>
                  <a:pt x="180" y="869"/>
                  <a:pt x="180" y="869"/>
                  <a:pt x="180" y="869"/>
                </a:cubicBezTo>
                <a:cubicBezTo>
                  <a:pt x="179" y="868"/>
                  <a:pt x="179" y="868"/>
                  <a:pt x="179" y="867"/>
                </a:cubicBezTo>
                <a:cubicBezTo>
                  <a:pt x="178" y="867"/>
                  <a:pt x="178" y="867"/>
                  <a:pt x="178" y="867"/>
                </a:cubicBezTo>
                <a:cubicBezTo>
                  <a:pt x="178" y="867"/>
                  <a:pt x="178" y="867"/>
                  <a:pt x="178" y="867"/>
                </a:cubicBezTo>
                <a:cubicBezTo>
                  <a:pt x="177" y="867"/>
                  <a:pt x="176" y="867"/>
                  <a:pt x="175" y="867"/>
                </a:cubicBezTo>
                <a:cubicBezTo>
                  <a:pt x="174" y="867"/>
                  <a:pt x="173" y="867"/>
                  <a:pt x="172" y="867"/>
                </a:cubicBezTo>
                <a:cubicBezTo>
                  <a:pt x="172" y="866"/>
                  <a:pt x="172" y="866"/>
                  <a:pt x="172" y="865"/>
                </a:cubicBezTo>
                <a:cubicBezTo>
                  <a:pt x="172" y="865"/>
                  <a:pt x="173" y="864"/>
                  <a:pt x="174" y="864"/>
                </a:cubicBezTo>
                <a:cubicBezTo>
                  <a:pt x="175" y="863"/>
                  <a:pt x="176" y="862"/>
                  <a:pt x="176" y="862"/>
                </a:cubicBezTo>
                <a:cubicBezTo>
                  <a:pt x="176" y="862"/>
                  <a:pt x="176" y="862"/>
                  <a:pt x="176" y="862"/>
                </a:cubicBezTo>
                <a:cubicBezTo>
                  <a:pt x="176" y="861"/>
                  <a:pt x="176" y="861"/>
                  <a:pt x="176" y="861"/>
                </a:cubicBezTo>
                <a:cubicBezTo>
                  <a:pt x="176" y="861"/>
                  <a:pt x="176" y="860"/>
                  <a:pt x="176" y="859"/>
                </a:cubicBezTo>
                <a:cubicBezTo>
                  <a:pt x="176" y="859"/>
                  <a:pt x="176" y="859"/>
                  <a:pt x="176" y="859"/>
                </a:cubicBezTo>
                <a:cubicBezTo>
                  <a:pt x="176" y="859"/>
                  <a:pt x="176" y="859"/>
                  <a:pt x="176" y="859"/>
                </a:cubicBezTo>
                <a:cubicBezTo>
                  <a:pt x="175" y="859"/>
                  <a:pt x="174" y="858"/>
                  <a:pt x="172" y="858"/>
                </a:cubicBezTo>
                <a:cubicBezTo>
                  <a:pt x="172" y="858"/>
                  <a:pt x="171" y="858"/>
                  <a:pt x="170" y="858"/>
                </a:cubicBezTo>
                <a:cubicBezTo>
                  <a:pt x="170" y="857"/>
                  <a:pt x="170" y="857"/>
                  <a:pt x="170" y="857"/>
                </a:cubicBezTo>
                <a:cubicBezTo>
                  <a:pt x="170" y="856"/>
                  <a:pt x="170" y="856"/>
                  <a:pt x="170" y="856"/>
                </a:cubicBezTo>
                <a:cubicBezTo>
                  <a:pt x="170" y="855"/>
                  <a:pt x="171" y="855"/>
                  <a:pt x="172" y="855"/>
                </a:cubicBezTo>
                <a:cubicBezTo>
                  <a:pt x="173" y="854"/>
                  <a:pt x="174" y="854"/>
                  <a:pt x="175" y="854"/>
                </a:cubicBezTo>
                <a:cubicBezTo>
                  <a:pt x="175" y="853"/>
                  <a:pt x="175" y="853"/>
                  <a:pt x="175" y="853"/>
                </a:cubicBezTo>
                <a:cubicBezTo>
                  <a:pt x="175" y="853"/>
                  <a:pt x="175" y="853"/>
                  <a:pt x="175" y="853"/>
                </a:cubicBezTo>
                <a:cubicBezTo>
                  <a:pt x="175" y="853"/>
                  <a:pt x="176" y="852"/>
                  <a:pt x="176" y="851"/>
                </a:cubicBezTo>
                <a:cubicBezTo>
                  <a:pt x="176" y="851"/>
                  <a:pt x="176" y="851"/>
                  <a:pt x="176" y="851"/>
                </a:cubicBezTo>
                <a:cubicBezTo>
                  <a:pt x="175" y="851"/>
                  <a:pt x="175" y="851"/>
                  <a:pt x="175" y="851"/>
                </a:cubicBezTo>
                <a:cubicBezTo>
                  <a:pt x="175" y="850"/>
                  <a:pt x="174" y="850"/>
                  <a:pt x="173" y="849"/>
                </a:cubicBezTo>
                <a:cubicBezTo>
                  <a:pt x="172" y="849"/>
                  <a:pt x="171" y="848"/>
                  <a:pt x="170" y="848"/>
                </a:cubicBezTo>
                <a:cubicBezTo>
                  <a:pt x="171" y="847"/>
                  <a:pt x="171" y="847"/>
                  <a:pt x="171" y="846"/>
                </a:cubicBezTo>
                <a:cubicBezTo>
                  <a:pt x="172" y="846"/>
                  <a:pt x="173" y="846"/>
                  <a:pt x="173" y="846"/>
                </a:cubicBezTo>
                <a:cubicBezTo>
                  <a:pt x="175" y="846"/>
                  <a:pt x="176" y="846"/>
                  <a:pt x="177" y="845"/>
                </a:cubicBezTo>
                <a:cubicBezTo>
                  <a:pt x="177" y="845"/>
                  <a:pt x="177" y="845"/>
                  <a:pt x="177" y="845"/>
                </a:cubicBezTo>
                <a:cubicBezTo>
                  <a:pt x="177" y="845"/>
                  <a:pt x="177" y="845"/>
                  <a:pt x="177" y="845"/>
                </a:cubicBezTo>
                <a:cubicBezTo>
                  <a:pt x="177" y="845"/>
                  <a:pt x="178" y="844"/>
                  <a:pt x="178" y="843"/>
                </a:cubicBezTo>
                <a:cubicBezTo>
                  <a:pt x="178" y="843"/>
                  <a:pt x="178" y="843"/>
                  <a:pt x="178" y="843"/>
                </a:cubicBezTo>
                <a:cubicBezTo>
                  <a:pt x="178" y="843"/>
                  <a:pt x="178" y="843"/>
                  <a:pt x="178" y="843"/>
                </a:cubicBezTo>
                <a:cubicBezTo>
                  <a:pt x="177" y="842"/>
                  <a:pt x="176" y="841"/>
                  <a:pt x="176" y="841"/>
                </a:cubicBezTo>
                <a:cubicBezTo>
                  <a:pt x="175" y="840"/>
                  <a:pt x="174" y="839"/>
                  <a:pt x="174" y="839"/>
                </a:cubicBezTo>
                <a:cubicBezTo>
                  <a:pt x="174" y="838"/>
                  <a:pt x="175" y="838"/>
                  <a:pt x="175" y="837"/>
                </a:cubicBezTo>
                <a:cubicBezTo>
                  <a:pt x="176" y="837"/>
                  <a:pt x="177" y="837"/>
                  <a:pt x="177" y="838"/>
                </a:cubicBezTo>
                <a:cubicBezTo>
                  <a:pt x="179" y="838"/>
                  <a:pt x="180" y="838"/>
                  <a:pt x="181" y="838"/>
                </a:cubicBezTo>
                <a:cubicBezTo>
                  <a:pt x="181" y="838"/>
                  <a:pt x="181" y="838"/>
                  <a:pt x="181" y="838"/>
                </a:cubicBezTo>
                <a:cubicBezTo>
                  <a:pt x="181" y="838"/>
                  <a:pt x="181" y="838"/>
                  <a:pt x="181" y="838"/>
                </a:cubicBezTo>
                <a:cubicBezTo>
                  <a:pt x="182" y="837"/>
                  <a:pt x="182" y="837"/>
                  <a:pt x="183" y="836"/>
                </a:cubicBezTo>
                <a:cubicBezTo>
                  <a:pt x="183" y="836"/>
                  <a:pt x="183" y="836"/>
                  <a:pt x="183" y="836"/>
                </a:cubicBezTo>
                <a:cubicBezTo>
                  <a:pt x="183" y="836"/>
                  <a:pt x="183" y="836"/>
                  <a:pt x="183" y="836"/>
                </a:cubicBezTo>
                <a:cubicBezTo>
                  <a:pt x="182" y="835"/>
                  <a:pt x="182" y="834"/>
                  <a:pt x="181" y="833"/>
                </a:cubicBezTo>
                <a:cubicBezTo>
                  <a:pt x="181" y="833"/>
                  <a:pt x="180" y="832"/>
                  <a:pt x="180" y="831"/>
                </a:cubicBezTo>
                <a:cubicBezTo>
                  <a:pt x="181" y="831"/>
                  <a:pt x="181" y="830"/>
                  <a:pt x="182" y="830"/>
                </a:cubicBezTo>
                <a:cubicBezTo>
                  <a:pt x="182" y="830"/>
                  <a:pt x="183" y="830"/>
                  <a:pt x="184" y="831"/>
                </a:cubicBezTo>
                <a:cubicBezTo>
                  <a:pt x="185" y="831"/>
                  <a:pt x="186" y="832"/>
                  <a:pt x="187" y="832"/>
                </a:cubicBezTo>
                <a:cubicBezTo>
                  <a:pt x="187" y="832"/>
                  <a:pt x="187" y="832"/>
                  <a:pt x="187" y="832"/>
                </a:cubicBezTo>
                <a:cubicBezTo>
                  <a:pt x="187" y="832"/>
                  <a:pt x="187" y="832"/>
                  <a:pt x="187" y="832"/>
                </a:cubicBezTo>
                <a:cubicBezTo>
                  <a:pt x="188" y="832"/>
                  <a:pt x="189" y="831"/>
                  <a:pt x="189" y="831"/>
                </a:cubicBezTo>
                <a:cubicBezTo>
                  <a:pt x="189" y="831"/>
                  <a:pt x="189" y="831"/>
                  <a:pt x="189" y="831"/>
                </a:cubicBezTo>
                <a:cubicBezTo>
                  <a:pt x="189" y="831"/>
                  <a:pt x="189" y="831"/>
                  <a:pt x="189" y="831"/>
                </a:cubicBezTo>
                <a:cubicBezTo>
                  <a:pt x="189" y="830"/>
                  <a:pt x="189" y="829"/>
                  <a:pt x="189" y="828"/>
                </a:cubicBezTo>
                <a:cubicBezTo>
                  <a:pt x="189" y="827"/>
                  <a:pt x="188" y="826"/>
                  <a:pt x="188" y="825"/>
                </a:cubicBezTo>
                <a:cubicBezTo>
                  <a:pt x="189" y="825"/>
                  <a:pt x="190" y="825"/>
                  <a:pt x="190" y="824"/>
                </a:cubicBezTo>
                <a:cubicBezTo>
                  <a:pt x="191" y="825"/>
                  <a:pt x="192" y="825"/>
                  <a:pt x="192" y="826"/>
                </a:cubicBezTo>
                <a:cubicBezTo>
                  <a:pt x="193" y="827"/>
                  <a:pt x="194" y="827"/>
                  <a:pt x="195" y="828"/>
                </a:cubicBezTo>
                <a:cubicBezTo>
                  <a:pt x="195" y="828"/>
                  <a:pt x="195" y="828"/>
                  <a:pt x="195" y="828"/>
                </a:cubicBezTo>
                <a:cubicBezTo>
                  <a:pt x="195" y="828"/>
                  <a:pt x="195" y="828"/>
                  <a:pt x="195" y="828"/>
                </a:cubicBezTo>
                <a:cubicBezTo>
                  <a:pt x="196" y="828"/>
                  <a:pt x="197" y="827"/>
                  <a:pt x="197" y="827"/>
                </a:cubicBezTo>
                <a:cubicBezTo>
                  <a:pt x="197" y="827"/>
                  <a:pt x="197" y="827"/>
                  <a:pt x="197" y="827"/>
                </a:cubicBezTo>
                <a:cubicBezTo>
                  <a:pt x="197" y="827"/>
                  <a:pt x="197" y="827"/>
                  <a:pt x="197" y="827"/>
                </a:cubicBezTo>
                <a:cubicBezTo>
                  <a:pt x="198" y="826"/>
                  <a:pt x="198" y="825"/>
                  <a:pt x="198" y="824"/>
                </a:cubicBezTo>
                <a:cubicBezTo>
                  <a:pt x="198" y="823"/>
                  <a:pt x="198" y="822"/>
                  <a:pt x="198" y="822"/>
                </a:cubicBezTo>
                <a:cubicBezTo>
                  <a:pt x="199" y="822"/>
                  <a:pt x="200" y="821"/>
                  <a:pt x="200" y="821"/>
                </a:cubicBezTo>
                <a:cubicBezTo>
                  <a:pt x="201" y="822"/>
                  <a:pt x="201" y="823"/>
                  <a:pt x="202" y="823"/>
                </a:cubicBezTo>
                <a:cubicBezTo>
                  <a:pt x="202" y="824"/>
                  <a:pt x="203" y="825"/>
                  <a:pt x="203" y="826"/>
                </a:cubicBezTo>
                <a:cubicBezTo>
                  <a:pt x="203" y="826"/>
                  <a:pt x="203" y="826"/>
                  <a:pt x="203" y="826"/>
                </a:cubicBezTo>
                <a:cubicBezTo>
                  <a:pt x="204" y="826"/>
                  <a:pt x="204" y="826"/>
                  <a:pt x="204" y="826"/>
                </a:cubicBezTo>
                <a:cubicBezTo>
                  <a:pt x="204" y="826"/>
                  <a:pt x="205" y="826"/>
                  <a:pt x="206" y="826"/>
                </a:cubicBezTo>
                <a:cubicBezTo>
                  <a:pt x="206" y="826"/>
                  <a:pt x="206" y="826"/>
                  <a:pt x="206" y="826"/>
                </a:cubicBezTo>
                <a:cubicBezTo>
                  <a:pt x="206" y="826"/>
                  <a:pt x="206" y="826"/>
                  <a:pt x="206" y="826"/>
                </a:cubicBezTo>
                <a:cubicBezTo>
                  <a:pt x="207" y="825"/>
                  <a:pt x="207" y="824"/>
                  <a:pt x="208" y="823"/>
                </a:cubicBezTo>
                <a:cubicBezTo>
                  <a:pt x="208" y="822"/>
                  <a:pt x="208" y="821"/>
                  <a:pt x="209" y="821"/>
                </a:cubicBezTo>
                <a:cubicBezTo>
                  <a:pt x="209" y="821"/>
                  <a:pt x="210" y="821"/>
                  <a:pt x="211" y="821"/>
                </a:cubicBezTo>
                <a:cubicBezTo>
                  <a:pt x="211" y="822"/>
                  <a:pt x="211" y="822"/>
                  <a:pt x="212" y="823"/>
                </a:cubicBezTo>
                <a:cubicBezTo>
                  <a:pt x="212" y="824"/>
                  <a:pt x="212" y="825"/>
                  <a:pt x="212" y="826"/>
                </a:cubicBezTo>
                <a:cubicBezTo>
                  <a:pt x="212" y="826"/>
                  <a:pt x="212" y="826"/>
                  <a:pt x="212" y="826"/>
                </a:cubicBezTo>
                <a:cubicBezTo>
                  <a:pt x="213" y="826"/>
                  <a:pt x="213" y="826"/>
                  <a:pt x="213" y="826"/>
                </a:cubicBezTo>
                <a:cubicBezTo>
                  <a:pt x="213" y="826"/>
                  <a:pt x="214" y="827"/>
                  <a:pt x="215" y="827"/>
                </a:cubicBezTo>
                <a:cubicBezTo>
                  <a:pt x="215" y="827"/>
                  <a:pt x="215" y="827"/>
                  <a:pt x="215" y="827"/>
                </a:cubicBezTo>
                <a:cubicBezTo>
                  <a:pt x="215" y="827"/>
                  <a:pt x="215" y="827"/>
                  <a:pt x="215" y="827"/>
                </a:cubicBezTo>
                <a:cubicBezTo>
                  <a:pt x="216" y="826"/>
                  <a:pt x="217" y="825"/>
                  <a:pt x="217" y="824"/>
                </a:cubicBezTo>
                <a:cubicBezTo>
                  <a:pt x="218" y="824"/>
                  <a:pt x="219" y="823"/>
                  <a:pt x="219" y="823"/>
                </a:cubicBezTo>
                <a:cubicBezTo>
                  <a:pt x="220" y="823"/>
                  <a:pt x="220" y="823"/>
                  <a:pt x="221" y="823"/>
                </a:cubicBezTo>
                <a:cubicBezTo>
                  <a:pt x="221" y="824"/>
                  <a:pt x="221" y="825"/>
                  <a:pt x="221" y="826"/>
                </a:cubicBezTo>
                <a:cubicBezTo>
                  <a:pt x="221" y="827"/>
                  <a:pt x="221" y="828"/>
                  <a:pt x="221" y="829"/>
                </a:cubicBezTo>
                <a:cubicBezTo>
                  <a:pt x="221" y="829"/>
                  <a:pt x="221" y="829"/>
                  <a:pt x="221" y="829"/>
                </a:cubicBezTo>
                <a:cubicBezTo>
                  <a:pt x="221" y="829"/>
                  <a:pt x="221" y="829"/>
                  <a:pt x="221" y="829"/>
                </a:cubicBezTo>
                <a:cubicBezTo>
                  <a:pt x="222" y="829"/>
                  <a:pt x="223" y="830"/>
                  <a:pt x="223" y="830"/>
                </a:cubicBezTo>
                <a:cubicBezTo>
                  <a:pt x="223" y="830"/>
                  <a:pt x="223" y="830"/>
                  <a:pt x="223" y="830"/>
                </a:cubicBezTo>
                <a:cubicBezTo>
                  <a:pt x="224" y="830"/>
                  <a:pt x="224" y="830"/>
                  <a:pt x="224" y="830"/>
                </a:cubicBezTo>
                <a:cubicBezTo>
                  <a:pt x="224" y="830"/>
                  <a:pt x="225" y="829"/>
                  <a:pt x="226" y="828"/>
                </a:cubicBezTo>
                <a:cubicBezTo>
                  <a:pt x="227" y="828"/>
                  <a:pt x="228" y="827"/>
                  <a:pt x="228" y="827"/>
                </a:cubicBezTo>
                <a:cubicBezTo>
                  <a:pt x="229" y="827"/>
                  <a:pt x="230" y="828"/>
                  <a:pt x="230" y="828"/>
                </a:cubicBezTo>
                <a:cubicBezTo>
                  <a:pt x="230" y="829"/>
                  <a:pt x="230" y="830"/>
                  <a:pt x="229" y="830"/>
                </a:cubicBezTo>
                <a:cubicBezTo>
                  <a:pt x="229" y="831"/>
                  <a:pt x="229" y="833"/>
                  <a:pt x="228" y="833"/>
                </a:cubicBezTo>
                <a:cubicBezTo>
                  <a:pt x="228" y="833"/>
                  <a:pt x="228" y="833"/>
                  <a:pt x="228" y="833"/>
                </a:cubicBezTo>
                <a:cubicBezTo>
                  <a:pt x="228" y="834"/>
                  <a:pt x="228" y="834"/>
                  <a:pt x="228" y="834"/>
                </a:cubicBezTo>
                <a:cubicBezTo>
                  <a:pt x="229" y="834"/>
                  <a:pt x="230" y="835"/>
                  <a:pt x="230" y="835"/>
                </a:cubicBezTo>
                <a:cubicBezTo>
                  <a:pt x="230" y="835"/>
                  <a:pt x="230" y="835"/>
                  <a:pt x="230" y="835"/>
                </a:cubicBezTo>
                <a:cubicBezTo>
                  <a:pt x="230" y="835"/>
                  <a:pt x="230" y="835"/>
                  <a:pt x="230" y="835"/>
                </a:cubicBezTo>
                <a:cubicBezTo>
                  <a:pt x="231" y="835"/>
                  <a:pt x="233" y="835"/>
                  <a:pt x="234" y="834"/>
                </a:cubicBezTo>
                <a:cubicBezTo>
                  <a:pt x="234" y="834"/>
                  <a:pt x="235" y="834"/>
                  <a:pt x="236" y="834"/>
                </a:cubicBezTo>
                <a:cubicBezTo>
                  <a:pt x="237" y="834"/>
                  <a:pt x="237" y="835"/>
                  <a:pt x="237" y="835"/>
                </a:cubicBezTo>
                <a:cubicBezTo>
                  <a:pt x="237" y="836"/>
                  <a:pt x="236" y="837"/>
                  <a:pt x="236" y="837"/>
                </a:cubicBezTo>
                <a:cubicBezTo>
                  <a:pt x="235" y="838"/>
                  <a:pt x="234" y="839"/>
                  <a:pt x="234" y="840"/>
                </a:cubicBezTo>
                <a:cubicBezTo>
                  <a:pt x="234" y="840"/>
                  <a:pt x="234" y="840"/>
                  <a:pt x="234" y="840"/>
                </a:cubicBezTo>
                <a:cubicBezTo>
                  <a:pt x="234" y="840"/>
                  <a:pt x="234" y="840"/>
                  <a:pt x="234" y="840"/>
                </a:cubicBezTo>
                <a:cubicBezTo>
                  <a:pt x="234" y="841"/>
                  <a:pt x="235" y="841"/>
                  <a:pt x="235" y="842"/>
                </a:cubicBezTo>
                <a:cubicBezTo>
                  <a:pt x="235" y="842"/>
                  <a:pt x="235" y="842"/>
                  <a:pt x="235" y="842"/>
                </a:cubicBezTo>
                <a:cubicBezTo>
                  <a:pt x="235" y="842"/>
                  <a:pt x="235" y="842"/>
                  <a:pt x="235" y="842"/>
                </a:cubicBezTo>
                <a:cubicBezTo>
                  <a:pt x="236" y="842"/>
                  <a:pt x="238" y="842"/>
                  <a:pt x="239" y="842"/>
                </a:cubicBezTo>
                <a:cubicBezTo>
                  <a:pt x="240" y="842"/>
                  <a:pt x="241" y="842"/>
                  <a:pt x="241" y="842"/>
                </a:cubicBezTo>
                <a:cubicBezTo>
                  <a:pt x="242" y="843"/>
                  <a:pt x="242" y="843"/>
                  <a:pt x="242" y="844"/>
                </a:cubicBezTo>
                <a:cubicBezTo>
                  <a:pt x="242" y="844"/>
                  <a:pt x="241" y="845"/>
                  <a:pt x="240" y="845"/>
                </a:cubicBezTo>
                <a:cubicBezTo>
                  <a:pt x="239" y="846"/>
                  <a:pt x="238" y="847"/>
                  <a:pt x="238" y="847"/>
                </a:cubicBezTo>
                <a:cubicBezTo>
                  <a:pt x="237" y="847"/>
                  <a:pt x="237" y="847"/>
                  <a:pt x="237" y="847"/>
                </a:cubicBezTo>
                <a:cubicBezTo>
                  <a:pt x="237" y="847"/>
                  <a:pt x="237" y="847"/>
                  <a:pt x="237" y="847"/>
                </a:cubicBezTo>
                <a:cubicBezTo>
                  <a:pt x="238" y="848"/>
                  <a:pt x="238" y="849"/>
                  <a:pt x="238" y="850"/>
                </a:cubicBezTo>
                <a:cubicBezTo>
                  <a:pt x="238" y="850"/>
                  <a:pt x="238" y="850"/>
                  <a:pt x="238" y="850"/>
                </a:cubicBezTo>
                <a:cubicBezTo>
                  <a:pt x="238" y="850"/>
                  <a:pt x="238" y="850"/>
                  <a:pt x="238" y="850"/>
                </a:cubicBezTo>
                <a:cubicBezTo>
                  <a:pt x="239" y="850"/>
                  <a:pt x="240" y="850"/>
                  <a:pt x="241" y="851"/>
                </a:cubicBezTo>
                <a:cubicBezTo>
                  <a:pt x="242" y="851"/>
                  <a:pt x="243" y="851"/>
                  <a:pt x="244" y="851"/>
                </a:cubicBezTo>
                <a:close/>
                <a:moveTo>
                  <a:pt x="205" y="845"/>
                </a:moveTo>
                <a:cubicBezTo>
                  <a:pt x="205" y="846"/>
                  <a:pt x="205" y="846"/>
                  <a:pt x="205" y="846"/>
                </a:cubicBezTo>
                <a:cubicBezTo>
                  <a:pt x="205" y="846"/>
                  <a:pt x="205" y="846"/>
                  <a:pt x="205" y="846"/>
                </a:cubicBezTo>
                <a:cubicBezTo>
                  <a:pt x="206" y="846"/>
                  <a:pt x="206" y="846"/>
                  <a:pt x="206" y="846"/>
                </a:cubicBezTo>
                <a:cubicBezTo>
                  <a:pt x="207" y="846"/>
                  <a:pt x="209" y="846"/>
                  <a:pt x="210" y="846"/>
                </a:cubicBezTo>
                <a:cubicBezTo>
                  <a:pt x="210" y="846"/>
                  <a:pt x="210" y="846"/>
                  <a:pt x="210" y="846"/>
                </a:cubicBezTo>
                <a:cubicBezTo>
                  <a:pt x="210" y="846"/>
                  <a:pt x="210" y="846"/>
                  <a:pt x="210" y="846"/>
                </a:cubicBezTo>
                <a:cubicBezTo>
                  <a:pt x="214" y="842"/>
                  <a:pt x="220" y="838"/>
                  <a:pt x="225" y="837"/>
                </a:cubicBezTo>
                <a:cubicBezTo>
                  <a:pt x="226" y="837"/>
                  <a:pt x="226" y="837"/>
                  <a:pt x="226" y="837"/>
                </a:cubicBezTo>
                <a:cubicBezTo>
                  <a:pt x="225" y="837"/>
                  <a:pt x="225" y="837"/>
                  <a:pt x="225" y="837"/>
                </a:cubicBezTo>
                <a:cubicBezTo>
                  <a:pt x="223" y="834"/>
                  <a:pt x="219" y="832"/>
                  <a:pt x="215" y="831"/>
                </a:cubicBezTo>
                <a:cubicBezTo>
                  <a:pt x="215" y="831"/>
                  <a:pt x="215" y="831"/>
                  <a:pt x="215" y="831"/>
                </a:cubicBezTo>
                <a:cubicBezTo>
                  <a:pt x="215" y="831"/>
                  <a:pt x="215" y="831"/>
                  <a:pt x="215" y="831"/>
                </a:cubicBezTo>
                <a:cubicBezTo>
                  <a:pt x="211" y="833"/>
                  <a:pt x="206" y="839"/>
                  <a:pt x="205" y="845"/>
                </a:cubicBezTo>
                <a:close/>
                <a:moveTo>
                  <a:pt x="210" y="851"/>
                </a:moveTo>
                <a:cubicBezTo>
                  <a:pt x="209" y="850"/>
                  <a:pt x="208" y="850"/>
                  <a:pt x="207" y="850"/>
                </a:cubicBezTo>
                <a:cubicBezTo>
                  <a:pt x="205" y="850"/>
                  <a:pt x="204" y="851"/>
                  <a:pt x="203" y="852"/>
                </a:cubicBezTo>
                <a:cubicBezTo>
                  <a:pt x="202" y="853"/>
                  <a:pt x="202" y="856"/>
                  <a:pt x="204" y="858"/>
                </a:cubicBezTo>
                <a:cubicBezTo>
                  <a:pt x="205" y="858"/>
                  <a:pt x="206" y="859"/>
                  <a:pt x="207" y="859"/>
                </a:cubicBezTo>
                <a:cubicBezTo>
                  <a:pt x="208" y="859"/>
                  <a:pt x="210" y="858"/>
                  <a:pt x="210" y="857"/>
                </a:cubicBezTo>
                <a:cubicBezTo>
                  <a:pt x="211" y="856"/>
                  <a:pt x="212" y="855"/>
                  <a:pt x="212" y="854"/>
                </a:cubicBezTo>
                <a:cubicBezTo>
                  <a:pt x="212" y="853"/>
                  <a:pt x="211" y="852"/>
                  <a:pt x="210" y="851"/>
                </a:cubicBezTo>
                <a:close/>
                <a:moveTo>
                  <a:pt x="198" y="849"/>
                </a:moveTo>
                <a:cubicBezTo>
                  <a:pt x="199" y="850"/>
                  <a:pt x="199" y="850"/>
                  <a:pt x="199" y="850"/>
                </a:cubicBezTo>
                <a:cubicBezTo>
                  <a:pt x="199" y="849"/>
                  <a:pt x="199" y="849"/>
                  <a:pt x="199" y="849"/>
                </a:cubicBezTo>
                <a:cubicBezTo>
                  <a:pt x="200" y="848"/>
                  <a:pt x="201" y="847"/>
                  <a:pt x="202" y="847"/>
                </a:cubicBezTo>
                <a:cubicBezTo>
                  <a:pt x="202" y="847"/>
                  <a:pt x="202" y="847"/>
                  <a:pt x="202" y="847"/>
                </a:cubicBezTo>
                <a:cubicBezTo>
                  <a:pt x="202" y="846"/>
                  <a:pt x="202" y="846"/>
                  <a:pt x="202" y="846"/>
                </a:cubicBezTo>
                <a:cubicBezTo>
                  <a:pt x="202" y="841"/>
                  <a:pt x="204" y="834"/>
                  <a:pt x="206" y="830"/>
                </a:cubicBezTo>
                <a:cubicBezTo>
                  <a:pt x="207" y="830"/>
                  <a:pt x="207" y="830"/>
                  <a:pt x="207" y="830"/>
                </a:cubicBezTo>
                <a:cubicBezTo>
                  <a:pt x="206" y="830"/>
                  <a:pt x="206" y="830"/>
                  <a:pt x="206" y="830"/>
                </a:cubicBezTo>
                <a:cubicBezTo>
                  <a:pt x="206" y="830"/>
                  <a:pt x="205" y="830"/>
                  <a:pt x="205" y="830"/>
                </a:cubicBezTo>
                <a:cubicBezTo>
                  <a:pt x="201" y="830"/>
                  <a:pt x="198" y="831"/>
                  <a:pt x="195" y="833"/>
                </a:cubicBezTo>
                <a:cubicBezTo>
                  <a:pt x="195" y="833"/>
                  <a:pt x="195" y="833"/>
                  <a:pt x="195" y="833"/>
                </a:cubicBezTo>
                <a:cubicBezTo>
                  <a:pt x="194" y="833"/>
                  <a:pt x="194" y="833"/>
                  <a:pt x="194" y="833"/>
                </a:cubicBezTo>
                <a:cubicBezTo>
                  <a:pt x="193" y="837"/>
                  <a:pt x="194" y="844"/>
                  <a:pt x="198" y="849"/>
                </a:cubicBezTo>
                <a:close/>
                <a:moveTo>
                  <a:pt x="181" y="847"/>
                </a:moveTo>
                <a:cubicBezTo>
                  <a:pt x="181" y="847"/>
                  <a:pt x="181" y="847"/>
                  <a:pt x="181" y="847"/>
                </a:cubicBezTo>
                <a:cubicBezTo>
                  <a:pt x="183" y="851"/>
                  <a:pt x="190" y="855"/>
                  <a:pt x="197" y="856"/>
                </a:cubicBezTo>
                <a:cubicBezTo>
                  <a:pt x="197" y="856"/>
                  <a:pt x="197" y="856"/>
                  <a:pt x="197" y="856"/>
                </a:cubicBezTo>
                <a:cubicBezTo>
                  <a:pt x="197" y="856"/>
                  <a:pt x="197" y="856"/>
                  <a:pt x="197" y="856"/>
                </a:cubicBezTo>
                <a:cubicBezTo>
                  <a:pt x="197" y="856"/>
                  <a:pt x="197" y="855"/>
                  <a:pt x="197" y="855"/>
                </a:cubicBezTo>
                <a:cubicBezTo>
                  <a:pt x="197" y="854"/>
                  <a:pt x="197" y="853"/>
                  <a:pt x="198" y="852"/>
                </a:cubicBezTo>
                <a:cubicBezTo>
                  <a:pt x="198" y="852"/>
                  <a:pt x="198" y="852"/>
                  <a:pt x="198" y="852"/>
                </a:cubicBezTo>
                <a:cubicBezTo>
                  <a:pt x="197" y="852"/>
                  <a:pt x="197" y="852"/>
                  <a:pt x="197" y="852"/>
                </a:cubicBezTo>
                <a:cubicBezTo>
                  <a:pt x="193" y="848"/>
                  <a:pt x="189" y="842"/>
                  <a:pt x="188" y="838"/>
                </a:cubicBezTo>
                <a:cubicBezTo>
                  <a:pt x="188" y="837"/>
                  <a:pt x="188" y="837"/>
                  <a:pt x="188" y="837"/>
                </a:cubicBezTo>
                <a:cubicBezTo>
                  <a:pt x="187" y="838"/>
                  <a:pt x="187" y="838"/>
                  <a:pt x="187" y="838"/>
                </a:cubicBezTo>
                <a:cubicBezTo>
                  <a:pt x="185" y="840"/>
                  <a:pt x="182" y="843"/>
                  <a:pt x="181" y="847"/>
                </a:cubicBezTo>
                <a:close/>
                <a:moveTo>
                  <a:pt x="188" y="866"/>
                </a:moveTo>
                <a:cubicBezTo>
                  <a:pt x="193" y="866"/>
                  <a:pt x="198" y="864"/>
                  <a:pt x="201" y="862"/>
                </a:cubicBezTo>
                <a:cubicBezTo>
                  <a:pt x="202" y="862"/>
                  <a:pt x="202" y="862"/>
                  <a:pt x="202" y="862"/>
                </a:cubicBezTo>
                <a:cubicBezTo>
                  <a:pt x="201" y="862"/>
                  <a:pt x="201" y="862"/>
                  <a:pt x="201" y="862"/>
                </a:cubicBezTo>
                <a:cubicBezTo>
                  <a:pt x="200" y="861"/>
                  <a:pt x="199" y="860"/>
                  <a:pt x="198" y="859"/>
                </a:cubicBezTo>
                <a:cubicBezTo>
                  <a:pt x="198" y="859"/>
                  <a:pt x="198" y="859"/>
                  <a:pt x="198" y="859"/>
                </a:cubicBezTo>
                <a:cubicBezTo>
                  <a:pt x="198" y="859"/>
                  <a:pt x="198" y="859"/>
                  <a:pt x="198" y="859"/>
                </a:cubicBezTo>
                <a:cubicBezTo>
                  <a:pt x="193" y="859"/>
                  <a:pt x="185" y="857"/>
                  <a:pt x="180" y="855"/>
                </a:cubicBezTo>
                <a:cubicBezTo>
                  <a:pt x="180" y="855"/>
                  <a:pt x="180" y="855"/>
                  <a:pt x="180" y="855"/>
                </a:cubicBezTo>
                <a:cubicBezTo>
                  <a:pt x="180" y="855"/>
                  <a:pt x="180" y="855"/>
                  <a:pt x="180" y="855"/>
                </a:cubicBezTo>
                <a:cubicBezTo>
                  <a:pt x="180" y="855"/>
                  <a:pt x="180" y="856"/>
                  <a:pt x="180" y="856"/>
                </a:cubicBezTo>
                <a:cubicBezTo>
                  <a:pt x="180" y="859"/>
                  <a:pt x="181" y="863"/>
                  <a:pt x="183" y="866"/>
                </a:cubicBezTo>
                <a:cubicBezTo>
                  <a:pt x="183" y="866"/>
                  <a:pt x="183" y="866"/>
                  <a:pt x="183" y="866"/>
                </a:cubicBezTo>
                <a:cubicBezTo>
                  <a:pt x="183" y="866"/>
                  <a:pt x="183" y="866"/>
                  <a:pt x="183" y="866"/>
                </a:cubicBezTo>
                <a:cubicBezTo>
                  <a:pt x="185" y="866"/>
                  <a:pt x="186" y="866"/>
                  <a:pt x="188" y="866"/>
                </a:cubicBezTo>
                <a:close/>
                <a:moveTo>
                  <a:pt x="209" y="863"/>
                </a:moveTo>
                <a:cubicBezTo>
                  <a:pt x="209" y="863"/>
                  <a:pt x="209" y="863"/>
                  <a:pt x="209" y="863"/>
                </a:cubicBezTo>
                <a:cubicBezTo>
                  <a:pt x="208" y="863"/>
                  <a:pt x="208" y="863"/>
                  <a:pt x="208" y="863"/>
                </a:cubicBezTo>
                <a:cubicBezTo>
                  <a:pt x="207" y="863"/>
                  <a:pt x="206" y="863"/>
                  <a:pt x="204" y="863"/>
                </a:cubicBezTo>
                <a:cubicBezTo>
                  <a:pt x="204" y="863"/>
                  <a:pt x="204" y="863"/>
                  <a:pt x="204" y="863"/>
                </a:cubicBezTo>
                <a:cubicBezTo>
                  <a:pt x="204" y="863"/>
                  <a:pt x="204" y="863"/>
                  <a:pt x="204" y="863"/>
                </a:cubicBezTo>
                <a:cubicBezTo>
                  <a:pt x="200" y="867"/>
                  <a:pt x="193" y="871"/>
                  <a:pt x="188" y="872"/>
                </a:cubicBezTo>
                <a:cubicBezTo>
                  <a:pt x="188" y="872"/>
                  <a:pt x="188" y="872"/>
                  <a:pt x="188" y="872"/>
                </a:cubicBezTo>
                <a:cubicBezTo>
                  <a:pt x="188" y="872"/>
                  <a:pt x="188" y="872"/>
                  <a:pt x="188" y="872"/>
                </a:cubicBezTo>
                <a:cubicBezTo>
                  <a:pt x="191" y="875"/>
                  <a:pt x="195" y="877"/>
                  <a:pt x="198" y="878"/>
                </a:cubicBezTo>
                <a:cubicBezTo>
                  <a:pt x="199" y="878"/>
                  <a:pt x="199" y="878"/>
                  <a:pt x="199" y="878"/>
                </a:cubicBezTo>
                <a:cubicBezTo>
                  <a:pt x="199" y="878"/>
                  <a:pt x="199" y="878"/>
                  <a:pt x="199" y="878"/>
                </a:cubicBezTo>
                <a:cubicBezTo>
                  <a:pt x="203" y="876"/>
                  <a:pt x="208" y="870"/>
                  <a:pt x="209" y="863"/>
                </a:cubicBezTo>
                <a:close/>
                <a:moveTo>
                  <a:pt x="215" y="860"/>
                </a:moveTo>
                <a:cubicBezTo>
                  <a:pt x="215" y="859"/>
                  <a:pt x="215" y="859"/>
                  <a:pt x="215" y="859"/>
                </a:cubicBezTo>
                <a:cubicBezTo>
                  <a:pt x="215" y="860"/>
                  <a:pt x="215" y="860"/>
                  <a:pt x="215" y="860"/>
                </a:cubicBezTo>
                <a:cubicBezTo>
                  <a:pt x="214" y="861"/>
                  <a:pt x="213" y="862"/>
                  <a:pt x="212" y="862"/>
                </a:cubicBezTo>
                <a:cubicBezTo>
                  <a:pt x="211" y="862"/>
                  <a:pt x="211" y="862"/>
                  <a:pt x="211" y="862"/>
                </a:cubicBezTo>
                <a:cubicBezTo>
                  <a:pt x="211" y="862"/>
                  <a:pt x="211" y="862"/>
                  <a:pt x="211" y="862"/>
                </a:cubicBezTo>
                <a:cubicBezTo>
                  <a:pt x="212" y="867"/>
                  <a:pt x="210" y="875"/>
                  <a:pt x="207" y="878"/>
                </a:cubicBezTo>
                <a:cubicBezTo>
                  <a:pt x="207" y="879"/>
                  <a:pt x="207" y="879"/>
                  <a:pt x="207" y="879"/>
                </a:cubicBezTo>
                <a:cubicBezTo>
                  <a:pt x="208" y="879"/>
                  <a:pt x="208" y="879"/>
                  <a:pt x="208" y="879"/>
                </a:cubicBezTo>
                <a:cubicBezTo>
                  <a:pt x="208" y="879"/>
                  <a:pt x="208" y="879"/>
                  <a:pt x="209" y="879"/>
                </a:cubicBezTo>
                <a:cubicBezTo>
                  <a:pt x="212" y="879"/>
                  <a:pt x="216" y="878"/>
                  <a:pt x="219" y="876"/>
                </a:cubicBezTo>
                <a:cubicBezTo>
                  <a:pt x="219" y="876"/>
                  <a:pt x="219" y="876"/>
                  <a:pt x="219" y="876"/>
                </a:cubicBezTo>
                <a:cubicBezTo>
                  <a:pt x="219" y="876"/>
                  <a:pt x="219" y="876"/>
                  <a:pt x="219" y="876"/>
                </a:cubicBezTo>
                <a:cubicBezTo>
                  <a:pt x="221" y="872"/>
                  <a:pt x="220" y="865"/>
                  <a:pt x="215" y="860"/>
                </a:cubicBezTo>
                <a:close/>
                <a:moveTo>
                  <a:pt x="233" y="862"/>
                </a:moveTo>
                <a:cubicBezTo>
                  <a:pt x="233" y="862"/>
                  <a:pt x="233" y="862"/>
                  <a:pt x="233" y="862"/>
                </a:cubicBezTo>
                <a:cubicBezTo>
                  <a:pt x="230" y="858"/>
                  <a:pt x="224" y="854"/>
                  <a:pt x="217" y="853"/>
                </a:cubicBezTo>
                <a:cubicBezTo>
                  <a:pt x="216" y="853"/>
                  <a:pt x="216" y="853"/>
                  <a:pt x="216" y="853"/>
                </a:cubicBezTo>
                <a:cubicBezTo>
                  <a:pt x="217" y="853"/>
                  <a:pt x="217" y="853"/>
                  <a:pt x="217" y="853"/>
                </a:cubicBezTo>
                <a:cubicBezTo>
                  <a:pt x="217" y="853"/>
                  <a:pt x="217" y="854"/>
                  <a:pt x="217" y="854"/>
                </a:cubicBezTo>
                <a:cubicBezTo>
                  <a:pt x="217" y="855"/>
                  <a:pt x="217" y="856"/>
                  <a:pt x="216" y="857"/>
                </a:cubicBezTo>
                <a:cubicBezTo>
                  <a:pt x="216" y="857"/>
                  <a:pt x="216" y="857"/>
                  <a:pt x="216" y="857"/>
                </a:cubicBezTo>
                <a:cubicBezTo>
                  <a:pt x="216" y="857"/>
                  <a:pt x="216" y="857"/>
                  <a:pt x="216" y="857"/>
                </a:cubicBezTo>
                <a:cubicBezTo>
                  <a:pt x="220" y="861"/>
                  <a:pt x="225" y="867"/>
                  <a:pt x="226" y="871"/>
                </a:cubicBezTo>
                <a:cubicBezTo>
                  <a:pt x="226" y="872"/>
                  <a:pt x="226" y="872"/>
                  <a:pt x="226" y="872"/>
                </a:cubicBezTo>
                <a:cubicBezTo>
                  <a:pt x="227" y="871"/>
                  <a:pt x="227" y="871"/>
                  <a:pt x="227" y="871"/>
                </a:cubicBezTo>
                <a:cubicBezTo>
                  <a:pt x="229" y="869"/>
                  <a:pt x="231" y="865"/>
                  <a:pt x="233" y="862"/>
                </a:cubicBezTo>
                <a:close/>
                <a:moveTo>
                  <a:pt x="234" y="853"/>
                </a:moveTo>
                <a:cubicBezTo>
                  <a:pt x="234" y="850"/>
                  <a:pt x="233" y="846"/>
                  <a:pt x="231" y="843"/>
                </a:cubicBezTo>
                <a:cubicBezTo>
                  <a:pt x="231" y="843"/>
                  <a:pt x="231" y="843"/>
                  <a:pt x="231" y="843"/>
                </a:cubicBezTo>
                <a:cubicBezTo>
                  <a:pt x="231" y="843"/>
                  <a:pt x="231" y="843"/>
                  <a:pt x="231" y="843"/>
                </a:cubicBezTo>
                <a:cubicBezTo>
                  <a:pt x="229" y="843"/>
                  <a:pt x="227" y="843"/>
                  <a:pt x="225" y="843"/>
                </a:cubicBezTo>
                <a:cubicBezTo>
                  <a:pt x="221" y="843"/>
                  <a:pt x="216" y="844"/>
                  <a:pt x="213" y="847"/>
                </a:cubicBezTo>
                <a:cubicBezTo>
                  <a:pt x="212" y="847"/>
                  <a:pt x="212" y="847"/>
                  <a:pt x="212" y="847"/>
                </a:cubicBezTo>
                <a:cubicBezTo>
                  <a:pt x="213" y="847"/>
                  <a:pt x="213" y="847"/>
                  <a:pt x="213" y="847"/>
                </a:cubicBezTo>
                <a:cubicBezTo>
                  <a:pt x="214" y="848"/>
                  <a:pt x="215" y="849"/>
                  <a:pt x="215" y="850"/>
                </a:cubicBezTo>
                <a:cubicBezTo>
                  <a:pt x="216" y="850"/>
                  <a:pt x="216" y="850"/>
                  <a:pt x="216" y="850"/>
                </a:cubicBezTo>
                <a:cubicBezTo>
                  <a:pt x="216" y="850"/>
                  <a:pt x="216" y="850"/>
                  <a:pt x="216" y="850"/>
                </a:cubicBezTo>
                <a:cubicBezTo>
                  <a:pt x="221" y="850"/>
                  <a:pt x="229" y="851"/>
                  <a:pt x="233" y="854"/>
                </a:cubicBezTo>
                <a:cubicBezTo>
                  <a:pt x="234" y="854"/>
                  <a:pt x="234" y="854"/>
                  <a:pt x="234" y="854"/>
                </a:cubicBezTo>
                <a:cubicBezTo>
                  <a:pt x="234" y="854"/>
                  <a:pt x="234" y="854"/>
                  <a:pt x="234" y="854"/>
                </a:cubicBezTo>
                <a:cubicBezTo>
                  <a:pt x="234" y="853"/>
                  <a:pt x="234" y="853"/>
                  <a:pt x="234" y="853"/>
                </a:cubicBezTo>
                <a:close/>
                <a:moveTo>
                  <a:pt x="431" y="101"/>
                </a:moveTo>
                <a:cubicBezTo>
                  <a:pt x="431" y="101"/>
                  <a:pt x="431" y="102"/>
                  <a:pt x="431" y="103"/>
                </a:cubicBezTo>
                <a:cubicBezTo>
                  <a:pt x="431" y="104"/>
                  <a:pt x="431" y="105"/>
                  <a:pt x="431" y="106"/>
                </a:cubicBezTo>
                <a:cubicBezTo>
                  <a:pt x="429" y="106"/>
                  <a:pt x="427" y="107"/>
                  <a:pt x="425" y="108"/>
                </a:cubicBezTo>
                <a:cubicBezTo>
                  <a:pt x="423" y="109"/>
                  <a:pt x="420" y="110"/>
                  <a:pt x="418" y="111"/>
                </a:cubicBezTo>
                <a:cubicBezTo>
                  <a:pt x="418" y="111"/>
                  <a:pt x="418" y="111"/>
                  <a:pt x="418" y="111"/>
                </a:cubicBezTo>
                <a:cubicBezTo>
                  <a:pt x="418" y="111"/>
                  <a:pt x="418" y="111"/>
                  <a:pt x="418" y="111"/>
                </a:cubicBezTo>
                <a:cubicBezTo>
                  <a:pt x="418" y="113"/>
                  <a:pt x="418" y="115"/>
                  <a:pt x="417" y="117"/>
                </a:cubicBezTo>
                <a:cubicBezTo>
                  <a:pt x="417" y="117"/>
                  <a:pt x="417" y="117"/>
                  <a:pt x="417" y="117"/>
                </a:cubicBezTo>
                <a:cubicBezTo>
                  <a:pt x="418" y="117"/>
                  <a:pt x="418" y="117"/>
                  <a:pt x="418" y="117"/>
                </a:cubicBezTo>
                <a:cubicBezTo>
                  <a:pt x="420" y="119"/>
                  <a:pt x="422" y="120"/>
                  <a:pt x="425" y="121"/>
                </a:cubicBezTo>
                <a:cubicBezTo>
                  <a:pt x="427" y="122"/>
                  <a:pt x="428" y="123"/>
                  <a:pt x="430" y="124"/>
                </a:cubicBezTo>
                <a:cubicBezTo>
                  <a:pt x="430" y="125"/>
                  <a:pt x="429" y="127"/>
                  <a:pt x="429" y="129"/>
                </a:cubicBezTo>
                <a:cubicBezTo>
                  <a:pt x="427" y="129"/>
                  <a:pt x="425" y="129"/>
                  <a:pt x="423" y="129"/>
                </a:cubicBezTo>
                <a:cubicBezTo>
                  <a:pt x="420" y="129"/>
                  <a:pt x="417" y="130"/>
                  <a:pt x="415" y="130"/>
                </a:cubicBezTo>
                <a:cubicBezTo>
                  <a:pt x="414" y="130"/>
                  <a:pt x="414" y="130"/>
                  <a:pt x="414" y="130"/>
                </a:cubicBezTo>
                <a:cubicBezTo>
                  <a:pt x="414" y="131"/>
                  <a:pt x="414" y="131"/>
                  <a:pt x="414" y="131"/>
                </a:cubicBezTo>
                <a:cubicBezTo>
                  <a:pt x="414" y="132"/>
                  <a:pt x="413" y="134"/>
                  <a:pt x="412" y="136"/>
                </a:cubicBezTo>
                <a:cubicBezTo>
                  <a:pt x="412" y="136"/>
                  <a:pt x="412" y="136"/>
                  <a:pt x="412" y="136"/>
                </a:cubicBezTo>
                <a:cubicBezTo>
                  <a:pt x="412" y="136"/>
                  <a:pt x="412" y="136"/>
                  <a:pt x="412" y="136"/>
                </a:cubicBezTo>
                <a:cubicBezTo>
                  <a:pt x="414" y="138"/>
                  <a:pt x="416" y="140"/>
                  <a:pt x="418" y="142"/>
                </a:cubicBezTo>
                <a:cubicBezTo>
                  <a:pt x="420" y="143"/>
                  <a:pt x="421" y="145"/>
                  <a:pt x="422" y="146"/>
                </a:cubicBezTo>
                <a:cubicBezTo>
                  <a:pt x="421" y="147"/>
                  <a:pt x="421" y="149"/>
                  <a:pt x="420" y="150"/>
                </a:cubicBezTo>
                <a:cubicBezTo>
                  <a:pt x="418" y="150"/>
                  <a:pt x="416" y="150"/>
                  <a:pt x="414" y="149"/>
                </a:cubicBezTo>
                <a:cubicBezTo>
                  <a:pt x="411" y="149"/>
                  <a:pt x="408" y="148"/>
                  <a:pt x="406" y="148"/>
                </a:cubicBezTo>
                <a:cubicBezTo>
                  <a:pt x="405" y="148"/>
                  <a:pt x="405" y="148"/>
                  <a:pt x="405" y="148"/>
                </a:cubicBezTo>
                <a:cubicBezTo>
                  <a:pt x="405" y="148"/>
                  <a:pt x="405" y="148"/>
                  <a:pt x="405" y="148"/>
                </a:cubicBezTo>
                <a:cubicBezTo>
                  <a:pt x="404" y="150"/>
                  <a:pt x="403" y="151"/>
                  <a:pt x="401" y="153"/>
                </a:cubicBezTo>
                <a:cubicBezTo>
                  <a:pt x="401" y="153"/>
                  <a:pt x="401" y="153"/>
                  <a:pt x="401" y="153"/>
                </a:cubicBezTo>
                <a:cubicBezTo>
                  <a:pt x="401" y="153"/>
                  <a:pt x="401" y="153"/>
                  <a:pt x="401" y="153"/>
                </a:cubicBezTo>
                <a:cubicBezTo>
                  <a:pt x="402" y="155"/>
                  <a:pt x="404" y="158"/>
                  <a:pt x="405" y="160"/>
                </a:cubicBezTo>
                <a:cubicBezTo>
                  <a:pt x="406" y="162"/>
                  <a:pt x="407" y="163"/>
                  <a:pt x="408" y="165"/>
                </a:cubicBezTo>
                <a:cubicBezTo>
                  <a:pt x="407" y="166"/>
                  <a:pt x="405" y="167"/>
                  <a:pt x="404" y="168"/>
                </a:cubicBezTo>
                <a:cubicBezTo>
                  <a:pt x="403" y="168"/>
                  <a:pt x="401" y="167"/>
                  <a:pt x="399" y="166"/>
                </a:cubicBezTo>
                <a:cubicBezTo>
                  <a:pt x="396" y="165"/>
                  <a:pt x="394" y="164"/>
                  <a:pt x="391" y="163"/>
                </a:cubicBezTo>
                <a:cubicBezTo>
                  <a:pt x="391" y="163"/>
                  <a:pt x="391" y="163"/>
                  <a:pt x="391" y="163"/>
                </a:cubicBezTo>
                <a:cubicBezTo>
                  <a:pt x="391" y="163"/>
                  <a:pt x="391" y="163"/>
                  <a:pt x="391" y="163"/>
                </a:cubicBezTo>
                <a:cubicBezTo>
                  <a:pt x="389" y="164"/>
                  <a:pt x="388" y="165"/>
                  <a:pt x="386" y="166"/>
                </a:cubicBezTo>
                <a:cubicBezTo>
                  <a:pt x="386" y="167"/>
                  <a:pt x="386" y="167"/>
                  <a:pt x="386" y="167"/>
                </a:cubicBezTo>
                <a:cubicBezTo>
                  <a:pt x="386" y="167"/>
                  <a:pt x="386" y="167"/>
                  <a:pt x="386" y="167"/>
                </a:cubicBezTo>
                <a:cubicBezTo>
                  <a:pt x="386" y="169"/>
                  <a:pt x="386" y="172"/>
                  <a:pt x="387" y="174"/>
                </a:cubicBezTo>
                <a:cubicBezTo>
                  <a:pt x="388" y="176"/>
                  <a:pt x="388" y="178"/>
                  <a:pt x="388" y="180"/>
                </a:cubicBezTo>
                <a:cubicBezTo>
                  <a:pt x="387" y="180"/>
                  <a:pt x="385" y="181"/>
                  <a:pt x="384" y="182"/>
                </a:cubicBezTo>
                <a:cubicBezTo>
                  <a:pt x="382" y="181"/>
                  <a:pt x="381" y="180"/>
                  <a:pt x="379" y="178"/>
                </a:cubicBezTo>
                <a:cubicBezTo>
                  <a:pt x="377" y="177"/>
                  <a:pt x="375" y="175"/>
                  <a:pt x="373" y="173"/>
                </a:cubicBezTo>
                <a:cubicBezTo>
                  <a:pt x="373" y="173"/>
                  <a:pt x="373" y="173"/>
                  <a:pt x="373" y="173"/>
                </a:cubicBezTo>
                <a:cubicBezTo>
                  <a:pt x="372" y="173"/>
                  <a:pt x="372" y="173"/>
                  <a:pt x="372" y="173"/>
                </a:cubicBezTo>
                <a:cubicBezTo>
                  <a:pt x="370" y="174"/>
                  <a:pt x="369" y="175"/>
                  <a:pt x="367" y="175"/>
                </a:cubicBezTo>
                <a:cubicBezTo>
                  <a:pt x="366" y="175"/>
                  <a:pt x="366" y="175"/>
                  <a:pt x="366" y="175"/>
                </a:cubicBezTo>
                <a:cubicBezTo>
                  <a:pt x="366" y="176"/>
                  <a:pt x="366" y="176"/>
                  <a:pt x="366" y="176"/>
                </a:cubicBezTo>
                <a:cubicBezTo>
                  <a:pt x="366" y="178"/>
                  <a:pt x="366" y="181"/>
                  <a:pt x="365" y="183"/>
                </a:cubicBezTo>
                <a:cubicBezTo>
                  <a:pt x="365" y="185"/>
                  <a:pt x="365" y="187"/>
                  <a:pt x="365" y="189"/>
                </a:cubicBezTo>
                <a:cubicBezTo>
                  <a:pt x="363" y="189"/>
                  <a:pt x="361" y="190"/>
                  <a:pt x="360" y="190"/>
                </a:cubicBezTo>
                <a:cubicBezTo>
                  <a:pt x="359" y="188"/>
                  <a:pt x="358" y="187"/>
                  <a:pt x="357" y="185"/>
                </a:cubicBezTo>
                <a:cubicBezTo>
                  <a:pt x="355" y="183"/>
                  <a:pt x="354" y="181"/>
                  <a:pt x="352" y="179"/>
                </a:cubicBezTo>
                <a:cubicBezTo>
                  <a:pt x="352" y="178"/>
                  <a:pt x="352" y="178"/>
                  <a:pt x="352" y="178"/>
                </a:cubicBezTo>
                <a:cubicBezTo>
                  <a:pt x="351" y="179"/>
                  <a:pt x="351" y="179"/>
                  <a:pt x="351" y="179"/>
                </a:cubicBezTo>
                <a:cubicBezTo>
                  <a:pt x="350" y="179"/>
                  <a:pt x="347" y="179"/>
                  <a:pt x="345" y="179"/>
                </a:cubicBezTo>
                <a:cubicBezTo>
                  <a:pt x="345" y="179"/>
                  <a:pt x="345" y="179"/>
                  <a:pt x="345" y="179"/>
                </a:cubicBezTo>
                <a:cubicBezTo>
                  <a:pt x="345" y="179"/>
                  <a:pt x="345" y="179"/>
                  <a:pt x="345" y="179"/>
                </a:cubicBezTo>
                <a:cubicBezTo>
                  <a:pt x="344" y="181"/>
                  <a:pt x="343" y="184"/>
                  <a:pt x="342" y="186"/>
                </a:cubicBezTo>
                <a:cubicBezTo>
                  <a:pt x="341" y="188"/>
                  <a:pt x="340" y="190"/>
                  <a:pt x="340" y="191"/>
                </a:cubicBezTo>
                <a:cubicBezTo>
                  <a:pt x="338" y="191"/>
                  <a:pt x="336" y="191"/>
                  <a:pt x="334" y="191"/>
                </a:cubicBezTo>
                <a:cubicBezTo>
                  <a:pt x="334" y="190"/>
                  <a:pt x="333" y="188"/>
                  <a:pt x="333" y="186"/>
                </a:cubicBezTo>
                <a:cubicBezTo>
                  <a:pt x="332" y="183"/>
                  <a:pt x="331" y="181"/>
                  <a:pt x="330" y="179"/>
                </a:cubicBezTo>
                <a:cubicBezTo>
                  <a:pt x="330" y="178"/>
                  <a:pt x="330" y="178"/>
                  <a:pt x="330" y="178"/>
                </a:cubicBezTo>
                <a:cubicBezTo>
                  <a:pt x="330" y="178"/>
                  <a:pt x="330" y="178"/>
                  <a:pt x="330" y="178"/>
                </a:cubicBezTo>
                <a:cubicBezTo>
                  <a:pt x="328" y="178"/>
                  <a:pt x="326" y="178"/>
                  <a:pt x="324" y="177"/>
                </a:cubicBezTo>
                <a:cubicBezTo>
                  <a:pt x="324" y="177"/>
                  <a:pt x="324" y="177"/>
                  <a:pt x="324" y="177"/>
                </a:cubicBezTo>
                <a:cubicBezTo>
                  <a:pt x="323" y="177"/>
                  <a:pt x="323" y="177"/>
                  <a:pt x="323" y="177"/>
                </a:cubicBezTo>
                <a:cubicBezTo>
                  <a:pt x="322" y="179"/>
                  <a:pt x="320" y="181"/>
                  <a:pt x="318" y="183"/>
                </a:cubicBezTo>
                <a:cubicBezTo>
                  <a:pt x="317" y="185"/>
                  <a:pt x="316" y="186"/>
                  <a:pt x="314" y="188"/>
                </a:cubicBezTo>
                <a:cubicBezTo>
                  <a:pt x="313" y="187"/>
                  <a:pt x="311" y="187"/>
                  <a:pt x="309" y="186"/>
                </a:cubicBezTo>
                <a:cubicBezTo>
                  <a:pt x="309" y="184"/>
                  <a:pt x="309" y="182"/>
                  <a:pt x="310" y="180"/>
                </a:cubicBezTo>
                <a:cubicBezTo>
                  <a:pt x="310" y="178"/>
                  <a:pt x="310" y="175"/>
                  <a:pt x="310" y="173"/>
                </a:cubicBezTo>
                <a:cubicBezTo>
                  <a:pt x="310" y="173"/>
                  <a:pt x="310" y="173"/>
                  <a:pt x="310" y="173"/>
                </a:cubicBezTo>
                <a:cubicBezTo>
                  <a:pt x="309" y="172"/>
                  <a:pt x="309" y="172"/>
                  <a:pt x="309" y="172"/>
                </a:cubicBezTo>
                <a:cubicBezTo>
                  <a:pt x="307" y="172"/>
                  <a:pt x="306" y="171"/>
                  <a:pt x="304" y="170"/>
                </a:cubicBezTo>
                <a:cubicBezTo>
                  <a:pt x="304" y="170"/>
                  <a:pt x="304" y="170"/>
                  <a:pt x="304" y="170"/>
                </a:cubicBezTo>
                <a:cubicBezTo>
                  <a:pt x="303" y="170"/>
                  <a:pt x="303" y="170"/>
                  <a:pt x="303" y="170"/>
                </a:cubicBezTo>
                <a:cubicBezTo>
                  <a:pt x="301" y="171"/>
                  <a:pt x="299" y="173"/>
                  <a:pt x="296" y="174"/>
                </a:cubicBezTo>
                <a:cubicBezTo>
                  <a:pt x="295" y="175"/>
                  <a:pt x="293" y="177"/>
                  <a:pt x="292" y="178"/>
                </a:cubicBezTo>
                <a:cubicBezTo>
                  <a:pt x="290" y="177"/>
                  <a:pt x="289" y="176"/>
                  <a:pt x="287" y="175"/>
                </a:cubicBezTo>
                <a:cubicBezTo>
                  <a:pt x="288" y="173"/>
                  <a:pt x="288" y="171"/>
                  <a:pt x="289" y="169"/>
                </a:cubicBezTo>
                <a:cubicBezTo>
                  <a:pt x="290" y="167"/>
                  <a:pt x="291" y="164"/>
                  <a:pt x="291" y="162"/>
                </a:cubicBezTo>
                <a:cubicBezTo>
                  <a:pt x="292" y="162"/>
                  <a:pt x="292" y="162"/>
                  <a:pt x="292" y="162"/>
                </a:cubicBezTo>
                <a:cubicBezTo>
                  <a:pt x="291" y="162"/>
                  <a:pt x="291" y="162"/>
                  <a:pt x="291" y="162"/>
                </a:cubicBezTo>
                <a:cubicBezTo>
                  <a:pt x="290" y="160"/>
                  <a:pt x="288" y="159"/>
                  <a:pt x="287" y="158"/>
                </a:cubicBezTo>
                <a:cubicBezTo>
                  <a:pt x="287" y="158"/>
                  <a:pt x="287" y="158"/>
                  <a:pt x="287" y="158"/>
                </a:cubicBezTo>
                <a:cubicBezTo>
                  <a:pt x="286" y="158"/>
                  <a:pt x="286" y="158"/>
                  <a:pt x="286" y="158"/>
                </a:cubicBezTo>
                <a:cubicBezTo>
                  <a:pt x="284" y="158"/>
                  <a:pt x="281" y="159"/>
                  <a:pt x="278" y="160"/>
                </a:cubicBezTo>
                <a:cubicBezTo>
                  <a:pt x="277" y="161"/>
                  <a:pt x="275" y="161"/>
                  <a:pt x="273" y="162"/>
                </a:cubicBezTo>
                <a:cubicBezTo>
                  <a:pt x="272" y="161"/>
                  <a:pt x="270" y="159"/>
                  <a:pt x="269" y="158"/>
                </a:cubicBezTo>
                <a:cubicBezTo>
                  <a:pt x="270" y="157"/>
                  <a:pt x="272" y="155"/>
                  <a:pt x="273" y="154"/>
                </a:cubicBezTo>
                <a:cubicBezTo>
                  <a:pt x="274" y="151"/>
                  <a:pt x="276" y="149"/>
                  <a:pt x="277" y="147"/>
                </a:cubicBezTo>
                <a:cubicBezTo>
                  <a:pt x="278" y="147"/>
                  <a:pt x="278" y="147"/>
                  <a:pt x="278" y="147"/>
                </a:cubicBezTo>
                <a:cubicBezTo>
                  <a:pt x="277" y="147"/>
                  <a:pt x="277" y="147"/>
                  <a:pt x="277" y="147"/>
                </a:cubicBezTo>
                <a:cubicBezTo>
                  <a:pt x="276" y="145"/>
                  <a:pt x="275" y="144"/>
                  <a:pt x="274" y="142"/>
                </a:cubicBezTo>
                <a:cubicBezTo>
                  <a:pt x="274" y="142"/>
                  <a:pt x="274" y="142"/>
                  <a:pt x="274" y="142"/>
                </a:cubicBezTo>
                <a:cubicBezTo>
                  <a:pt x="274" y="142"/>
                  <a:pt x="274" y="142"/>
                  <a:pt x="274" y="142"/>
                </a:cubicBezTo>
                <a:cubicBezTo>
                  <a:pt x="271" y="142"/>
                  <a:pt x="268" y="142"/>
                  <a:pt x="266" y="142"/>
                </a:cubicBezTo>
                <a:cubicBezTo>
                  <a:pt x="264" y="142"/>
                  <a:pt x="261" y="142"/>
                  <a:pt x="259" y="142"/>
                </a:cubicBezTo>
                <a:cubicBezTo>
                  <a:pt x="259" y="141"/>
                  <a:pt x="258" y="139"/>
                  <a:pt x="257" y="138"/>
                </a:cubicBezTo>
                <a:cubicBezTo>
                  <a:pt x="259" y="137"/>
                  <a:pt x="261" y="135"/>
                  <a:pt x="262" y="134"/>
                </a:cubicBezTo>
                <a:cubicBezTo>
                  <a:pt x="264" y="133"/>
                  <a:pt x="267" y="131"/>
                  <a:pt x="268" y="129"/>
                </a:cubicBezTo>
                <a:cubicBezTo>
                  <a:pt x="269" y="129"/>
                  <a:pt x="269" y="129"/>
                  <a:pt x="269" y="129"/>
                </a:cubicBezTo>
                <a:cubicBezTo>
                  <a:pt x="269" y="129"/>
                  <a:pt x="269" y="129"/>
                  <a:pt x="269" y="129"/>
                </a:cubicBezTo>
                <a:cubicBezTo>
                  <a:pt x="268" y="127"/>
                  <a:pt x="268" y="125"/>
                  <a:pt x="267" y="123"/>
                </a:cubicBezTo>
                <a:cubicBezTo>
                  <a:pt x="267" y="123"/>
                  <a:pt x="267" y="123"/>
                  <a:pt x="267" y="123"/>
                </a:cubicBezTo>
                <a:cubicBezTo>
                  <a:pt x="267" y="123"/>
                  <a:pt x="267" y="123"/>
                  <a:pt x="267" y="123"/>
                </a:cubicBezTo>
                <a:cubicBezTo>
                  <a:pt x="265" y="122"/>
                  <a:pt x="262" y="122"/>
                  <a:pt x="259" y="121"/>
                </a:cubicBezTo>
                <a:cubicBezTo>
                  <a:pt x="257" y="121"/>
                  <a:pt x="255" y="120"/>
                  <a:pt x="253" y="120"/>
                </a:cubicBezTo>
                <a:cubicBezTo>
                  <a:pt x="253" y="119"/>
                  <a:pt x="253" y="118"/>
                  <a:pt x="253" y="118"/>
                </a:cubicBezTo>
                <a:cubicBezTo>
                  <a:pt x="253" y="117"/>
                  <a:pt x="252" y="116"/>
                  <a:pt x="252" y="115"/>
                </a:cubicBezTo>
                <a:cubicBezTo>
                  <a:pt x="254" y="114"/>
                  <a:pt x="256" y="114"/>
                  <a:pt x="258" y="113"/>
                </a:cubicBezTo>
                <a:cubicBezTo>
                  <a:pt x="261" y="112"/>
                  <a:pt x="263" y="111"/>
                  <a:pt x="265" y="110"/>
                </a:cubicBezTo>
                <a:cubicBezTo>
                  <a:pt x="266" y="110"/>
                  <a:pt x="266" y="110"/>
                  <a:pt x="266" y="110"/>
                </a:cubicBezTo>
                <a:cubicBezTo>
                  <a:pt x="266" y="109"/>
                  <a:pt x="266" y="109"/>
                  <a:pt x="266" y="109"/>
                </a:cubicBezTo>
                <a:cubicBezTo>
                  <a:pt x="266" y="108"/>
                  <a:pt x="266" y="106"/>
                  <a:pt x="266" y="104"/>
                </a:cubicBezTo>
                <a:cubicBezTo>
                  <a:pt x="266" y="103"/>
                  <a:pt x="266" y="103"/>
                  <a:pt x="266" y="103"/>
                </a:cubicBezTo>
                <a:cubicBezTo>
                  <a:pt x="266" y="103"/>
                  <a:pt x="266" y="103"/>
                  <a:pt x="266" y="103"/>
                </a:cubicBezTo>
                <a:cubicBezTo>
                  <a:pt x="264" y="102"/>
                  <a:pt x="261" y="101"/>
                  <a:pt x="259" y="99"/>
                </a:cubicBezTo>
                <a:cubicBezTo>
                  <a:pt x="257" y="99"/>
                  <a:pt x="255" y="98"/>
                  <a:pt x="253" y="97"/>
                </a:cubicBezTo>
                <a:cubicBezTo>
                  <a:pt x="254" y="95"/>
                  <a:pt x="254" y="94"/>
                  <a:pt x="255" y="92"/>
                </a:cubicBezTo>
                <a:cubicBezTo>
                  <a:pt x="256" y="92"/>
                  <a:pt x="259" y="92"/>
                  <a:pt x="261" y="91"/>
                </a:cubicBezTo>
                <a:cubicBezTo>
                  <a:pt x="263" y="91"/>
                  <a:pt x="266" y="91"/>
                  <a:pt x="269" y="90"/>
                </a:cubicBezTo>
                <a:cubicBezTo>
                  <a:pt x="269" y="90"/>
                  <a:pt x="269" y="90"/>
                  <a:pt x="269" y="90"/>
                </a:cubicBezTo>
                <a:cubicBezTo>
                  <a:pt x="269" y="90"/>
                  <a:pt x="269" y="90"/>
                  <a:pt x="269" y="90"/>
                </a:cubicBezTo>
                <a:cubicBezTo>
                  <a:pt x="270" y="88"/>
                  <a:pt x="270" y="87"/>
                  <a:pt x="271" y="85"/>
                </a:cubicBezTo>
                <a:cubicBezTo>
                  <a:pt x="271" y="84"/>
                  <a:pt x="271" y="84"/>
                  <a:pt x="271" y="84"/>
                </a:cubicBezTo>
                <a:cubicBezTo>
                  <a:pt x="271" y="84"/>
                  <a:pt x="271" y="84"/>
                  <a:pt x="271" y="84"/>
                </a:cubicBezTo>
                <a:cubicBezTo>
                  <a:pt x="270" y="83"/>
                  <a:pt x="268" y="81"/>
                  <a:pt x="265" y="79"/>
                </a:cubicBezTo>
                <a:cubicBezTo>
                  <a:pt x="264" y="77"/>
                  <a:pt x="262" y="76"/>
                  <a:pt x="261" y="75"/>
                </a:cubicBezTo>
                <a:cubicBezTo>
                  <a:pt x="262" y="73"/>
                  <a:pt x="263" y="72"/>
                  <a:pt x="264" y="70"/>
                </a:cubicBezTo>
                <a:cubicBezTo>
                  <a:pt x="266" y="71"/>
                  <a:pt x="268" y="71"/>
                  <a:pt x="270" y="71"/>
                </a:cubicBezTo>
                <a:cubicBezTo>
                  <a:pt x="273" y="72"/>
                  <a:pt x="276" y="72"/>
                  <a:pt x="278" y="73"/>
                </a:cubicBezTo>
                <a:cubicBezTo>
                  <a:pt x="278" y="73"/>
                  <a:pt x="278" y="73"/>
                  <a:pt x="278" y="73"/>
                </a:cubicBezTo>
                <a:cubicBezTo>
                  <a:pt x="278" y="72"/>
                  <a:pt x="278" y="72"/>
                  <a:pt x="278" y="72"/>
                </a:cubicBezTo>
                <a:cubicBezTo>
                  <a:pt x="280" y="71"/>
                  <a:pt x="281" y="69"/>
                  <a:pt x="282" y="68"/>
                </a:cubicBezTo>
                <a:cubicBezTo>
                  <a:pt x="282" y="68"/>
                  <a:pt x="282" y="68"/>
                  <a:pt x="282" y="68"/>
                </a:cubicBezTo>
                <a:cubicBezTo>
                  <a:pt x="282" y="67"/>
                  <a:pt x="282" y="67"/>
                  <a:pt x="282" y="67"/>
                </a:cubicBezTo>
                <a:cubicBezTo>
                  <a:pt x="281" y="65"/>
                  <a:pt x="280" y="63"/>
                  <a:pt x="278" y="61"/>
                </a:cubicBezTo>
                <a:cubicBezTo>
                  <a:pt x="277" y="59"/>
                  <a:pt x="276" y="57"/>
                  <a:pt x="275" y="56"/>
                </a:cubicBezTo>
                <a:cubicBezTo>
                  <a:pt x="277" y="55"/>
                  <a:pt x="278" y="53"/>
                  <a:pt x="279" y="52"/>
                </a:cubicBezTo>
                <a:cubicBezTo>
                  <a:pt x="281" y="53"/>
                  <a:pt x="283" y="54"/>
                  <a:pt x="285" y="55"/>
                </a:cubicBezTo>
                <a:cubicBezTo>
                  <a:pt x="287" y="56"/>
                  <a:pt x="290" y="57"/>
                  <a:pt x="292" y="58"/>
                </a:cubicBezTo>
                <a:cubicBezTo>
                  <a:pt x="293" y="58"/>
                  <a:pt x="293" y="58"/>
                  <a:pt x="293" y="58"/>
                </a:cubicBezTo>
                <a:cubicBezTo>
                  <a:pt x="293" y="58"/>
                  <a:pt x="293" y="58"/>
                  <a:pt x="293" y="58"/>
                </a:cubicBezTo>
                <a:cubicBezTo>
                  <a:pt x="294" y="56"/>
                  <a:pt x="296" y="55"/>
                  <a:pt x="298" y="54"/>
                </a:cubicBezTo>
                <a:cubicBezTo>
                  <a:pt x="298" y="54"/>
                  <a:pt x="298" y="54"/>
                  <a:pt x="298" y="54"/>
                </a:cubicBezTo>
                <a:cubicBezTo>
                  <a:pt x="298" y="54"/>
                  <a:pt x="298" y="54"/>
                  <a:pt x="298" y="54"/>
                </a:cubicBezTo>
                <a:cubicBezTo>
                  <a:pt x="298" y="52"/>
                  <a:pt x="297" y="49"/>
                  <a:pt x="296" y="46"/>
                </a:cubicBezTo>
                <a:cubicBezTo>
                  <a:pt x="296" y="45"/>
                  <a:pt x="295" y="43"/>
                  <a:pt x="295" y="41"/>
                </a:cubicBezTo>
                <a:cubicBezTo>
                  <a:pt x="297" y="40"/>
                  <a:pt x="298" y="39"/>
                  <a:pt x="300" y="39"/>
                </a:cubicBezTo>
                <a:cubicBezTo>
                  <a:pt x="301" y="40"/>
                  <a:pt x="303" y="41"/>
                  <a:pt x="304" y="42"/>
                </a:cubicBezTo>
                <a:cubicBezTo>
                  <a:pt x="306" y="44"/>
                  <a:pt x="309" y="46"/>
                  <a:pt x="310" y="47"/>
                </a:cubicBezTo>
                <a:cubicBezTo>
                  <a:pt x="311" y="47"/>
                  <a:pt x="311" y="47"/>
                  <a:pt x="311" y="47"/>
                </a:cubicBezTo>
                <a:cubicBezTo>
                  <a:pt x="311" y="47"/>
                  <a:pt x="311" y="47"/>
                  <a:pt x="311" y="47"/>
                </a:cubicBezTo>
                <a:cubicBezTo>
                  <a:pt x="313" y="47"/>
                  <a:pt x="315" y="46"/>
                  <a:pt x="317" y="45"/>
                </a:cubicBezTo>
                <a:cubicBezTo>
                  <a:pt x="317" y="45"/>
                  <a:pt x="317" y="45"/>
                  <a:pt x="317" y="45"/>
                </a:cubicBezTo>
                <a:cubicBezTo>
                  <a:pt x="317" y="45"/>
                  <a:pt x="317" y="45"/>
                  <a:pt x="317" y="45"/>
                </a:cubicBezTo>
                <a:cubicBezTo>
                  <a:pt x="318" y="43"/>
                  <a:pt x="318" y="40"/>
                  <a:pt x="318" y="38"/>
                </a:cubicBezTo>
                <a:cubicBezTo>
                  <a:pt x="318" y="36"/>
                  <a:pt x="318" y="34"/>
                  <a:pt x="319" y="32"/>
                </a:cubicBezTo>
                <a:cubicBezTo>
                  <a:pt x="320" y="31"/>
                  <a:pt x="322" y="31"/>
                  <a:pt x="324" y="31"/>
                </a:cubicBezTo>
                <a:cubicBezTo>
                  <a:pt x="325" y="32"/>
                  <a:pt x="326" y="34"/>
                  <a:pt x="327" y="35"/>
                </a:cubicBezTo>
                <a:cubicBezTo>
                  <a:pt x="328" y="38"/>
                  <a:pt x="330" y="40"/>
                  <a:pt x="331" y="42"/>
                </a:cubicBezTo>
                <a:cubicBezTo>
                  <a:pt x="332" y="42"/>
                  <a:pt x="332" y="42"/>
                  <a:pt x="332" y="42"/>
                </a:cubicBezTo>
                <a:cubicBezTo>
                  <a:pt x="332" y="42"/>
                  <a:pt x="332" y="42"/>
                  <a:pt x="332" y="42"/>
                </a:cubicBezTo>
                <a:cubicBezTo>
                  <a:pt x="334" y="42"/>
                  <a:pt x="336" y="42"/>
                  <a:pt x="338" y="42"/>
                </a:cubicBezTo>
                <a:cubicBezTo>
                  <a:pt x="338" y="42"/>
                  <a:pt x="338" y="42"/>
                  <a:pt x="338" y="42"/>
                </a:cubicBezTo>
                <a:cubicBezTo>
                  <a:pt x="339" y="41"/>
                  <a:pt x="339" y="41"/>
                  <a:pt x="339" y="41"/>
                </a:cubicBezTo>
                <a:cubicBezTo>
                  <a:pt x="340" y="39"/>
                  <a:pt x="341" y="37"/>
                  <a:pt x="342" y="34"/>
                </a:cubicBezTo>
                <a:cubicBezTo>
                  <a:pt x="342" y="32"/>
                  <a:pt x="343" y="31"/>
                  <a:pt x="344" y="29"/>
                </a:cubicBezTo>
                <a:cubicBezTo>
                  <a:pt x="346" y="29"/>
                  <a:pt x="347" y="29"/>
                  <a:pt x="349" y="29"/>
                </a:cubicBezTo>
                <a:cubicBezTo>
                  <a:pt x="350" y="31"/>
                  <a:pt x="350" y="33"/>
                  <a:pt x="351" y="35"/>
                </a:cubicBezTo>
                <a:cubicBezTo>
                  <a:pt x="352" y="37"/>
                  <a:pt x="352" y="40"/>
                  <a:pt x="353" y="42"/>
                </a:cubicBezTo>
                <a:cubicBezTo>
                  <a:pt x="353" y="42"/>
                  <a:pt x="353" y="42"/>
                  <a:pt x="353" y="42"/>
                </a:cubicBezTo>
                <a:cubicBezTo>
                  <a:pt x="354" y="42"/>
                  <a:pt x="354" y="42"/>
                  <a:pt x="354" y="42"/>
                </a:cubicBezTo>
                <a:cubicBezTo>
                  <a:pt x="356" y="43"/>
                  <a:pt x="357" y="43"/>
                  <a:pt x="360" y="43"/>
                </a:cubicBezTo>
                <a:cubicBezTo>
                  <a:pt x="360" y="43"/>
                  <a:pt x="360" y="43"/>
                  <a:pt x="360" y="43"/>
                </a:cubicBezTo>
                <a:cubicBezTo>
                  <a:pt x="360" y="43"/>
                  <a:pt x="360" y="43"/>
                  <a:pt x="360" y="43"/>
                </a:cubicBezTo>
                <a:cubicBezTo>
                  <a:pt x="362" y="42"/>
                  <a:pt x="364" y="39"/>
                  <a:pt x="365" y="37"/>
                </a:cubicBezTo>
                <a:cubicBezTo>
                  <a:pt x="367" y="36"/>
                  <a:pt x="368" y="34"/>
                  <a:pt x="369" y="33"/>
                </a:cubicBezTo>
                <a:cubicBezTo>
                  <a:pt x="371" y="33"/>
                  <a:pt x="372" y="34"/>
                  <a:pt x="374" y="35"/>
                </a:cubicBezTo>
                <a:cubicBezTo>
                  <a:pt x="374" y="36"/>
                  <a:pt x="374" y="38"/>
                  <a:pt x="374" y="40"/>
                </a:cubicBezTo>
                <a:cubicBezTo>
                  <a:pt x="374" y="43"/>
                  <a:pt x="374" y="45"/>
                  <a:pt x="374" y="48"/>
                </a:cubicBezTo>
                <a:cubicBezTo>
                  <a:pt x="374" y="48"/>
                  <a:pt x="374" y="48"/>
                  <a:pt x="374" y="48"/>
                </a:cubicBezTo>
                <a:cubicBezTo>
                  <a:pt x="374" y="48"/>
                  <a:pt x="374" y="48"/>
                  <a:pt x="374" y="48"/>
                </a:cubicBezTo>
                <a:cubicBezTo>
                  <a:pt x="376" y="49"/>
                  <a:pt x="378" y="50"/>
                  <a:pt x="380" y="51"/>
                </a:cubicBezTo>
                <a:cubicBezTo>
                  <a:pt x="380" y="51"/>
                  <a:pt x="380" y="51"/>
                  <a:pt x="380" y="51"/>
                </a:cubicBezTo>
                <a:cubicBezTo>
                  <a:pt x="380" y="51"/>
                  <a:pt x="380" y="51"/>
                  <a:pt x="380" y="51"/>
                </a:cubicBezTo>
                <a:cubicBezTo>
                  <a:pt x="382" y="50"/>
                  <a:pt x="385" y="48"/>
                  <a:pt x="387" y="46"/>
                </a:cubicBezTo>
                <a:cubicBezTo>
                  <a:pt x="389" y="45"/>
                  <a:pt x="390" y="44"/>
                  <a:pt x="392" y="43"/>
                </a:cubicBezTo>
                <a:cubicBezTo>
                  <a:pt x="393" y="44"/>
                  <a:pt x="395" y="45"/>
                  <a:pt x="396" y="46"/>
                </a:cubicBezTo>
                <a:cubicBezTo>
                  <a:pt x="396" y="48"/>
                  <a:pt x="395" y="49"/>
                  <a:pt x="394" y="51"/>
                </a:cubicBezTo>
                <a:cubicBezTo>
                  <a:pt x="393" y="54"/>
                  <a:pt x="393" y="56"/>
                  <a:pt x="392" y="58"/>
                </a:cubicBezTo>
                <a:cubicBezTo>
                  <a:pt x="392" y="59"/>
                  <a:pt x="392" y="59"/>
                  <a:pt x="392" y="59"/>
                </a:cubicBezTo>
                <a:cubicBezTo>
                  <a:pt x="392" y="59"/>
                  <a:pt x="392" y="59"/>
                  <a:pt x="392" y="59"/>
                </a:cubicBezTo>
                <a:cubicBezTo>
                  <a:pt x="394" y="60"/>
                  <a:pt x="395" y="61"/>
                  <a:pt x="397" y="63"/>
                </a:cubicBezTo>
                <a:cubicBezTo>
                  <a:pt x="397" y="63"/>
                  <a:pt x="397" y="63"/>
                  <a:pt x="397" y="63"/>
                </a:cubicBezTo>
                <a:cubicBezTo>
                  <a:pt x="397" y="63"/>
                  <a:pt x="397" y="63"/>
                  <a:pt x="397" y="63"/>
                </a:cubicBezTo>
                <a:cubicBezTo>
                  <a:pt x="400" y="62"/>
                  <a:pt x="402" y="61"/>
                  <a:pt x="405" y="60"/>
                </a:cubicBezTo>
                <a:cubicBezTo>
                  <a:pt x="407" y="60"/>
                  <a:pt x="409" y="59"/>
                  <a:pt x="411" y="59"/>
                </a:cubicBezTo>
                <a:cubicBezTo>
                  <a:pt x="412" y="60"/>
                  <a:pt x="413" y="61"/>
                  <a:pt x="414" y="62"/>
                </a:cubicBezTo>
                <a:cubicBezTo>
                  <a:pt x="413" y="64"/>
                  <a:pt x="412" y="65"/>
                  <a:pt x="411" y="67"/>
                </a:cubicBezTo>
                <a:cubicBezTo>
                  <a:pt x="409" y="69"/>
                  <a:pt x="407" y="71"/>
                  <a:pt x="406" y="73"/>
                </a:cubicBezTo>
                <a:cubicBezTo>
                  <a:pt x="406" y="74"/>
                  <a:pt x="406" y="74"/>
                  <a:pt x="406" y="74"/>
                </a:cubicBezTo>
                <a:cubicBezTo>
                  <a:pt x="406" y="74"/>
                  <a:pt x="406" y="74"/>
                  <a:pt x="406" y="74"/>
                </a:cubicBezTo>
                <a:cubicBezTo>
                  <a:pt x="407" y="75"/>
                  <a:pt x="408" y="77"/>
                  <a:pt x="409" y="79"/>
                </a:cubicBezTo>
                <a:cubicBezTo>
                  <a:pt x="409" y="79"/>
                  <a:pt x="409" y="79"/>
                  <a:pt x="409" y="79"/>
                </a:cubicBezTo>
                <a:cubicBezTo>
                  <a:pt x="410" y="79"/>
                  <a:pt x="410" y="79"/>
                  <a:pt x="410" y="79"/>
                </a:cubicBezTo>
                <a:cubicBezTo>
                  <a:pt x="412" y="79"/>
                  <a:pt x="415" y="79"/>
                  <a:pt x="418" y="79"/>
                </a:cubicBezTo>
                <a:cubicBezTo>
                  <a:pt x="420" y="78"/>
                  <a:pt x="422" y="78"/>
                  <a:pt x="424" y="78"/>
                </a:cubicBezTo>
                <a:cubicBezTo>
                  <a:pt x="425" y="80"/>
                  <a:pt x="425" y="81"/>
                  <a:pt x="426" y="83"/>
                </a:cubicBezTo>
                <a:cubicBezTo>
                  <a:pt x="425" y="84"/>
                  <a:pt x="423" y="85"/>
                  <a:pt x="421" y="86"/>
                </a:cubicBezTo>
                <a:cubicBezTo>
                  <a:pt x="419" y="88"/>
                  <a:pt x="417" y="90"/>
                  <a:pt x="415" y="91"/>
                </a:cubicBezTo>
                <a:cubicBezTo>
                  <a:pt x="415" y="91"/>
                  <a:pt x="415" y="91"/>
                  <a:pt x="415" y="91"/>
                </a:cubicBezTo>
                <a:cubicBezTo>
                  <a:pt x="415" y="92"/>
                  <a:pt x="415" y="92"/>
                  <a:pt x="415" y="92"/>
                </a:cubicBezTo>
                <a:cubicBezTo>
                  <a:pt x="415" y="94"/>
                  <a:pt x="416" y="95"/>
                  <a:pt x="416" y="97"/>
                </a:cubicBezTo>
                <a:cubicBezTo>
                  <a:pt x="416" y="98"/>
                  <a:pt x="416" y="98"/>
                  <a:pt x="416" y="98"/>
                </a:cubicBezTo>
                <a:cubicBezTo>
                  <a:pt x="417" y="98"/>
                  <a:pt x="417" y="98"/>
                  <a:pt x="417" y="98"/>
                </a:cubicBezTo>
                <a:cubicBezTo>
                  <a:pt x="419" y="98"/>
                  <a:pt x="422" y="99"/>
                  <a:pt x="425" y="99"/>
                </a:cubicBezTo>
                <a:cubicBezTo>
                  <a:pt x="427" y="100"/>
                  <a:pt x="429" y="100"/>
                  <a:pt x="431" y="101"/>
                </a:cubicBezTo>
                <a:close/>
                <a:moveTo>
                  <a:pt x="337" y="89"/>
                </a:moveTo>
                <a:cubicBezTo>
                  <a:pt x="336" y="90"/>
                  <a:pt x="336" y="90"/>
                  <a:pt x="336" y="90"/>
                </a:cubicBezTo>
                <a:cubicBezTo>
                  <a:pt x="337" y="89"/>
                  <a:pt x="337" y="89"/>
                  <a:pt x="337" y="89"/>
                </a:cubicBezTo>
                <a:cubicBezTo>
                  <a:pt x="338" y="89"/>
                  <a:pt x="339" y="89"/>
                  <a:pt x="340" y="89"/>
                </a:cubicBezTo>
                <a:cubicBezTo>
                  <a:pt x="342" y="89"/>
                  <a:pt x="345" y="89"/>
                  <a:pt x="348" y="90"/>
                </a:cubicBezTo>
                <a:cubicBezTo>
                  <a:pt x="348" y="90"/>
                  <a:pt x="348" y="90"/>
                  <a:pt x="348" y="90"/>
                </a:cubicBezTo>
                <a:cubicBezTo>
                  <a:pt x="349" y="90"/>
                  <a:pt x="349" y="90"/>
                  <a:pt x="349" y="90"/>
                </a:cubicBezTo>
                <a:cubicBezTo>
                  <a:pt x="357" y="81"/>
                  <a:pt x="373" y="70"/>
                  <a:pt x="385" y="68"/>
                </a:cubicBezTo>
                <a:cubicBezTo>
                  <a:pt x="386" y="67"/>
                  <a:pt x="386" y="67"/>
                  <a:pt x="386" y="67"/>
                </a:cubicBezTo>
                <a:cubicBezTo>
                  <a:pt x="385" y="66"/>
                  <a:pt x="385" y="66"/>
                  <a:pt x="385" y="66"/>
                </a:cubicBezTo>
                <a:cubicBezTo>
                  <a:pt x="378" y="61"/>
                  <a:pt x="370" y="56"/>
                  <a:pt x="360" y="54"/>
                </a:cubicBezTo>
                <a:cubicBezTo>
                  <a:pt x="360" y="54"/>
                  <a:pt x="360" y="54"/>
                  <a:pt x="360" y="54"/>
                </a:cubicBezTo>
                <a:cubicBezTo>
                  <a:pt x="360" y="54"/>
                  <a:pt x="360" y="54"/>
                  <a:pt x="360" y="54"/>
                </a:cubicBezTo>
                <a:cubicBezTo>
                  <a:pt x="350" y="59"/>
                  <a:pt x="339" y="73"/>
                  <a:pt x="337" y="89"/>
                </a:cubicBezTo>
                <a:close/>
                <a:moveTo>
                  <a:pt x="349" y="102"/>
                </a:moveTo>
                <a:cubicBezTo>
                  <a:pt x="347" y="101"/>
                  <a:pt x="344" y="100"/>
                  <a:pt x="341" y="100"/>
                </a:cubicBezTo>
                <a:cubicBezTo>
                  <a:pt x="338" y="100"/>
                  <a:pt x="335" y="102"/>
                  <a:pt x="333" y="104"/>
                </a:cubicBezTo>
                <a:cubicBezTo>
                  <a:pt x="329" y="108"/>
                  <a:pt x="330" y="115"/>
                  <a:pt x="334" y="118"/>
                </a:cubicBezTo>
                <a:cubicBezTo>
                  <a:pt x="337" y="120"/>
                  <a:pt x="340" y="121"/>
                  <a:pt x="343" y="121"/>
                </a:cubicBezTo>
                <a:cubicBezTo>
                  <a:pt x="346" y="120"/>
                  <a:pt x="349" y="119"/>
                  <a:pt x="350" y="117"/>
                </a:cubicBezTo>
                <a:cubicBezTo>
                  <a:pt x="352" y="115"/>
                  <a:pt x="353" y="112"/>
                  <a:pt x="353" y="109"/>
                </a:cubicBezTo>
                <a:cubicBezTo>
                  <a:pt x="353" y="107"/>
                  <a:pt x="351" y="104"/>
                  <a:pt x="349" y="102"/>
                </a:cubicBezTo>
                <a:close/>
                <a:moveTo>
                  <a:pt x="321" y="98"/>
                </a:moveTo>
                <a:cubicBezTo>
                  <a:pt x="322" y="99"/>
                  <a:pt x="322" y="99"/>
                  <a:pt x="322" y="99"/>
                </a:cubicBezTo>
                <a:cubicBezTo>
                  <a:pt x="322" y="98"/>
                  <a:pt x="322" y="98"/>
                  <a:pt x="322" y="98"/>
                </a:cubicBezTo>
                <a:cubicBezTo>
                  <a:pt x="324" y="96"/>
                  <a:pt x="327" y="93"/>
                  <a:pt x="330" y="92"/>
                </a:cubicBezTo>
                <a:cubicBezTo>
                  <a:pt x="330" y="92"/>
                  <a:pt x="330" y="92"/>
                  <a:pt x="330" y="92"/>
                </a:cubicBezTo>
                <a:cubicBezTo>
                  <a:pt x="330" y="91"/>
                  <a:pt x="330" y="91"/>
                  <a:pt x="330" y="91"/>
                </a:cubicBezTo>
                <a:cubicBezTo>
                  <a:pt x="330" y="79"/>
                  <a:pt x="333" y="62"/>
                  <a:pt x="339" y="52"/>
                </a:cubicBezTo>
                <a:cubicBezTo>
                  <a:pt x="340" y="51"/>
                  <a:pt x="340" y="51"/>
                  <a:pt x="340" y="51"/>
                </a:cubicBezTo>
                <a:cubicBezTo>
                  <a:pt x="338" y="51"/>
                  <a:pt x="338" y="51"/>
                  <a:pt x="338" y="51"/>
                </a:cubicBezTo>
                <a:cubicBezTo>
                  <a:pt x="338" y="51"/>
                  <a:pt x="337" y="51"/>
                  <a:pt x="336" y="51"/>
                </a:cubicBezTo>
                <a:cubicBezTo>
                  <a:pt x="327" y="52"/>
                  <a:pt x="319" y="54"/>
                  <a:pt x="311" y="58"/>
                </a:cubicBezTo>
                <a:cubicBezTo>
                  <a:pt x="310" y="58"/>
                  <a:pt x="310" y="58"/>
                  <a:pt x="310" y="58"/>
                </a:cubicBezTo>
                <a:cubicBezTo>
                  <a:pt x="310" y="59"/>
                  <a:pt x="310" y="59"/>
                  <a:pt x="310" y="59"/>
                </a:cubicBezTo>
                <a:cubicBezTo>
                  <a:pt x="308" y="69"/>
                  <a:pt x="310" y="85"/>
                  <a:pt x="321" y="98"/>
                </a:cubicBezTo>
                <a:close/>
                <a:moveTo>
                  <a:pt x="279" y="94"/>
                </a:moveTo>
                <a:cubicBezTo>
                  <a:pt x="279" y="94"/>
                  <a:pt x="279" y="94"/>
                  <a:pt x="279" y="94"/>
                </a:cubicBezTo>
                <a:cubicBezTo>
                  <a:pt x="285" y="103"/>
                  <a:pt x="300" y="113"/>
                  <a:pt x="318" y="115"/>
                </a:cubicBezTo>
                <a:cubicBezTo>
                  <a:pt x="319" y="115"/>
                  <a:pt x="319" y="115"/>
                  <a:pt x="319" y="115"/>
                </a:cubicBezTo>
                <a:cubicBezTo>
                  <a:pt x="319" y="114"/>
                  <a:pt x="319" y="114"/>
                  <a:pt x="319" y="114"/>
                </a:cubicBezTo>
                <a:cubicBezTo>
                  <a:pt x="319" y="114"/>
                  <a:pt x="318" y="113"/>
                  <a:pt x="318" y="112"/>
                </a:cubicBezTo>
                <a:cubicBezTo>
                  <a:pt x="318" y="110"/>
                  <a:pt x="318" y="107"/>
                  <a:pt x="319" y="105"/>
                </a:cubicBezTo>
                <a:cubicBezTo>
                  <a:pt x="319" y="104"/>
                  <a:pt x="319" y="104"/>
                  <a:pt x="319" y="104"/>
                </a:cubicBezTo>
                <a:cubicBezTo>
                  <a:pt x="319" y="104"/>
                  <a:pt x="319" y="104"/>
                  <a:pt x="319" y="104"/>
                </a:cubicBezTo>
                <a:cubicBezTo>
                  <a:pt x="309" y="96"/>
                  <a:pt x="297" y="82"/>
                  <a:pt x="295" y="71"/>
                </a:cubicBezTo>
                <a:cubicBezTo>
                  <a:pt x="294" y="70"/>
                  <a:pt x="294" y="70"/>
                  <a:pt x="294" y="70"/>
                </a:cubicBezTo>
                <a:cubicBezTo>
                  <a:pt x="293" y="71"/>
                  <a:pt x="293" y="71"/>
                  <a:pt x="293" y="71"/>
                </a:cubicBezTo>
                <a:cubicBezTo>
                  <a:pt x="287" y="77"/>
                  <a:pt x="282" y="85"/>
                  <a:pt x="279" y="93"/>
                </a:cubicBezTo>
                <a:lnTo>
                  <a:pt x="279" y="94"/>
                </a:lnTo>
                <a:close/>
                <a:moveTo>
                  <a:pt x="298" y="139"/>
                </a:moveTo>
                <a:cubicBezTo>
                  <a:pt x="309" y="139"/>
                  <a:pt x="320" y="135"/>
                  <a:pt x="328" y="129"/>
                </a:cubicBezTo>
                <a:cubicBezTo>
                  <a:pt x="329" y="128"/>
                  <a:pt x="329" y="128"/>
                  <a:pt x="329" y="128"/>
                </a:cubicBezTo>
                <a:cubicBezTo>
                  <a:pt x="328" y="128"/>
                  <a:pt x="328" y="128"/>
                  <a:pt x="328" y="128"/>
                </a:cubicBezTo>
                <a:cubicBezTo>
                  <a:pt x="326" y="126"/>
                  <a:pt x="323" y="124"/>
                  <a:pt x="321" y="121"/>
                </a:cubicBezTo>
                <a:cubicBezTo>
                  <a:pt x="321" y="121"/>
                  <a:pt x="321" y="121"/>
                  <a:pt x="321" y="121"/>
                </a:cubicBezTo>
                <a:cubicBezTo>
                  <a:pt x="321" y="121"/>
                  <a:pt x="321" y="121"/>
                  <a:pt x="321" y="121"/>
                </a:cubicBezTo>
                <a:cubicBezTo>
                  <a:pt x="308" y="121"/>
                  <a:pt x="288" y="119"/>
                  <a:pt x="278" y="113"/>
                </a:cubicBezTo>
                <a:cubicBezTo>
                  <a:pt x="277" y="112"/>
                  <a:pt x="277" y="112"/>
                  <a:pt x="277" y="112"/>
                </a:cubicBezTo>
                <a:cubicBezTo>
                  <a:pt x="277" y="114"/>
                  <a:pt x="277" y="114"/>
                  <a:pt x="277" y="114"/>
                </a:cubicBezTo>
                <a:cubicBezTo>
                  <a:pt x="277" y="114"/>
                  <a:pt x="277" y="115"/>
                  <a:pt x="277" y="116"/>
                </a:cubicBezTo>
                <a:cubicBezTo>
                  <a:pt x="278" y="124"/>
                  <a:pt x="280" y="131"/>
                  <a:pt x="284" y="138"/>
                </a:cubicBezTo>
                <a:cubicBezTo>
                  <a:pt x="285" y="139"/>
                  <a:pt x="285" y="139"/>
                  <a:pt x="285" y="139"/>
                </a:cubicBezTo>
                <a:cubicBezTo>
                  <a:pt x="285" y="139"/>
                  <a:pt x="285" y="139"/>
                  <a:pt x="285" y="139"/>
                </a:cubicBezTo>
                <a:cubicBezTo>
                  <a:pt x="289" y="140"/>
                  <a:pt x="293" y="140"/>
                  <a:pt x="298" y="139"/>
                </a:cubicBezTo>
                <a:close/>
                <a:moveTo>
                  <a:pt x="347" y="132"/>
                </a:moveTo>
                <a:cubicBezTo>
                  <a:pt x="347" y="131"/>
                  <a:pt x="347" y="131"/>
                  <a:pt x="347" y="131"/>
                </a:cubicBezTo>
                <a:cubicBezTo>
                  <a:pt x="346" y="131"/>
                  <a:pt x="346" y="131"/>
                  <a:pt x="346" y="131"/>
                </a:cubicBezTo>
                <a:cubicBezTo>
                  <a:pt x="343" y="132"/>
                  <a:pt x="339" y="132"/>
                  <a:pt x="336" y="131"/>
                </a:cubicBezTo>
                <a:cubicBezTo>
                  <a:pt x="335" y="131"/>
                  <a:pt x="335" y="131"/>
                  <a:pt x="335" y="131"/>
                </a:cubicBezTo>
                <a:cubicBezTo>
                  <a:pt x="335" y="131"/>
                  <a:pt x="335" y="131"/>
                  <a:pt x="335" y="131"/>
                </a:cubicBezTo>
                <a:cubicBezTo>
                  <a:pt x="326" y="140"/>
                  <a:pt x="310" y="151"/>
                  <a:pt x="298" y="153"/>
                </a:cubicBezTo>
                <a:cubicBezTo>
                  <a:pt x="297" y="153"/>
                  <a:pt x="297" y="153"/>
                  <a:pt x="297" y="153"/>
                </a:cubicBezTo>
                <a:cubicBezTo>
                  <a:pt x="298" y="154"/>
                  <a:pt x="298" y="154"/>
                  <a:pt x="298" y="154"/>
                </a:cubicBezTo>
                <a:cubicBezTo>
                  <a:pt x="305" y="160"/>
                  <a:pt x="314" y="164"/>
                  <a:pt x="323" y="167"/>
                </a:cubicBezTo>
                <a:cubicBezTo>
                  <a:pt x="323" y="167"/>
                  <a:pt x="323" y="167"/>
                  <a:pt x="323" y="167"/>
                </a:cubicBezTo>
                <a:cubicBezTo>
                  <a:pt x="324" y="167"/>
                  <a:pt x="324" y="167"/>
                  <a:pt x="324" y="167"/>
                </a:cubicBezTo>
                <a:cubicBezTo>
                  <a:pt x="333" y="162"/>
                  <a:pt x="344" y="148"/>
                  <a:pt x="347" y="132"/>
                </a:cubicBezTo>
                <a:close/>
                <a:moveTo>
                  <a:pt x="362" y="122"/>
                </a:moveTo>
                <a:cubicBezTo>
                  <a:pt x="362" y="122"/>
                  <a:pt x="362" y="122"/>
                  <a:pt x="362" y="122"/>
                </a:cubicBezTo>
                <a:cubicBezTo>
                  <a:pt x="361" y="122"/>
                  <a:pt x="361" y="122"/>
                  <a:pt x="361" y="122"/>
                </a:cubicBezTo>
                <a:cubicBezTo>
                  <a:pt x="359" y="125"/>
                  <a:pt x="357" y="127"/>
                  <a:pt x="354" y="129"/>
                </a:cubicBezTo>
                <a:cubicBezTo>
                  <a:pt x="353" y="129"/>
                  <a:pt x="353" y="129"/>
                  <a:pt x="353" y="129"/>
                </a:cubicBezTo>
                <a:cubicBezTo>
                  <a:pt x="353" y="129"/>
                  <a:pt x="353" y="129"/>
                  <a:pt x="353" y="129"/>
                </a:cubicBezTo>
                <a:cubicBezTo>
                  <a:pt x="354" y="141"/>
                  <a:pt x="351" y="159"/>
                  <a:pt x="345" y="168"/>
                </a:cubicBezTo>
                <a:cubicBezTo>
                  <a:pt x="344" y="169"/>
                  <a:pt x="344" y="169"/>
                  <a:pt x="344" y="169"/>
                </a:cubicBezTo>
                <a:cubicBezTo>
                  <a:pt x="345" y="169"/>
                  <a:pt x="345" y="169"/>
                  <a:pt x="345" y="169"/>
                </a:cubicBezTo>
                <a:cubicBezTo>
                  <a:pt x="346" y="169"/>
                  <a:pt x="347" y="169"/>
                  <a:pt x="348" y="169"/>
                </a:cubicBezTo>
                <a:cubicBezTo>
                  <a:pt x="356" y="168"/>
                  <a:pt x="365" y="166"/>
                  <a:pt x="373" y="162"/>
                </a:cubicBezTo>
                <a:cubicBezTo>
                  <a:pt x="373" y="162"/>
                  <a:pt x="373" y="162"/>
                  <a:pt x="373" y="162"/>
                </a:cubicBezTo>
                <a:cubicBezTo>
                  <a:pt x="373" y="162"/>
                  <a:pt x="373" y="162"/>
                  <a:pt x="373" y="162"/>
                </a:cubicBezTo>
                <a:cubicBezTo>
                  <a:pt x="376" y="152"/>
                  <a:pt x="373" y="135"/>
                  <a:pt x="362" y="122"/>
                </a:cubicBezTo>
                <a:close/>
                <a:moveTo>
                  <a:pt x="407" y="105"/>
                </a:moveTo>
                <a:cubicBezTo>
                  <a:pt x="406" y="97"/>
                  <a:pt x="403" y="89"/>
                  <a:pt x="399" y="82"/>
                </a:cubicBezTo>
                <a:cubicBezTo>
                  <a:pt x="399" y="82"/>
                  <a:pt x="399" y="82"/>
                  <a:pt x="399" y="82"/>
                </a:cubicBezTo>
                <a:cubicBezTo>
                  <a:pt x="399" y="82"/>
                  <a:pt x="399" y="82"/>
                  <a:pt x="399" y="82"/>
                </a:cubicBezTo>
                <a:cubicBezTo>
                  <a:pt x="395" y="81"/>
                  <a:pt x="390" y="81"/>
                  <a:pt x="385" y="81"/>
                </a:cubicBezTo>
                <a:cubicBezTo>
                  <a:pt x="375" y="82"/>
                  <a:pt x="363" y="86"/>
                  <a:pt x="355" y="92"/>
                </a:cubicBezTo>
                <a:cubicBezTo>
                  <a:pt x="354" y="92"/>
                  <a:pt x="354" y="92"/>
                  <a:pt x="354" y="92"/>
                </a:cubicBezTo>
                <a:cubicBezTo>
                  <a:pt x="355" y="93"/>
                  <a:pt x="355" y="93"/>
                  <a:pt x="355" y="93"/>
                </a:cubicBezTo>
                <a:cubicBezTo>
                  <a:pt x="358" y="95"/>
                  <a:pt x="360" y="97"/>
                  <a:pt x="362" y="100"/>
                </a:cubicBezTo>
                <a:cubicBezTo>
                  <a:pt x="362" y="100"/>
                  <a:pt x="362" y="100"/>
                  <a:pt x="362" y="100"/>
                </a:cubicBezTo>
                <a:cubicBezTo>
                  <a:pt x="363" y="100"/>
                  <a:pt x="363" y="100"/>
                  <a:pt x="363" y="100"/>
                </a:cubicBezTo>
                <a:cubicBezTo>
                  <a:pt x="376" y="99"/>
                  <a:pt x="395" y="102"/>
                  <a:pt x="406" y="108"/>
                </a:cubicBezTo>
                <a:cubicBezTo>
                  <a:pt x="407" y="109"/>
                  <a:pt x="407" y="109"/>
                  <a:pt x="407" y="109"/>
                </a:cubicBezTo>
                <a:cubicBezTo>
                  <a:pt x="407" y="107"/>
                  <a:pt x="407" y="107"/>
                  <a:pt x="407" y="107"/>
                </a:cubicBezTo>
                <a:cubicBezTo>
                  <a:pt x="407" y="106"/>
                  <a:pt x="407" y="106"/>
                  <a:pt x="407" y="105"/>
                </a:cubicBezTo>
                <a:close/>
                <a:moveTo>
                  <a:pt x="431" y="357"/>
                </a:moveTo>
                <a:cubicBezTo>
                  <a:pt x="431" y="359"/>
                  <a:pt x="431" y="361"/>
                  <a:pt x="431" y="364"/>
                </a:cubicBezTo>
                <a:cubicBezTo>
                  <a:pt x="431" y="366"/>
                  <a:pt x="431" y="368"/>
                  <a:pt x="431" y="370"/>
                </a:cubicBezTo>
                <a:cubicBezTo>
                  <a:pt x="425" y="373"/>
                  <a:pt x="417" y="375"/>
                  <a:pt x="409" y="377"/>
                </a:cubicBezTo>
                <a:cubicBezTo>
                  <a:pt x="404" y="379"/>
                  <a:pt x="398" y="381"/>
                  <a:pt x="393" y="383"/>
                </a:cubicBezTo>
                <a:cubicBezTo>
                  <a:pt x="392" y="383"/>
                  <a:pt x="392" y="383"/>
                  <a:pt x="392" y="383"/>
                </a:cubicBezTo>
                <a:cubicBezTo>
                  <a:pt x="392" y="384"/>
                  <a:pt x="392" y="384"/>
                  <a:pt x="392" y="384"/>
                </a:cubicBezTo>
                <a:cubicBezTo>
                  <a:pt x="391" y="391"/>
                  <a:pt x="389" y="399"/>
                  <a:pt x="387" y="406"/>
                </a:cubicBezTo>
                <a:cubicBezTo>
                  <a:pt x="387" y="407"/>
                  <a:pt x="387" y="407"/>
                  <a:pt x="387" y="407"/>
                </a:cubicBezTo>
                <a:cubicBezTo>
                  <a:pt x="388" y="407"/>
                  <a:pt x="388" y="407"/>
                  <a:pt x="388" y="407"/>
                </a:cubicBezTo>
                <a:cubicBezTo>
                  <a:pt x="391" y="411"/>
                  <a:pt x="396" y="414"/>
                  <a:pt x="401" y="418"/>
                </a:cubicBezTo>
                <a:cubicBezTo>
                  <a:pt x="407" y="423"/>
                  <a:pt x="413" y="427"/>
                  <a:pt x="417" y="432"/>
                </a:cubicBezTo>
                <a:cubicBezTo>
                  <a:pt x="416" y="436"/>
                  <a:pt x="414" y="439"/>
                  <a:pt x="412" y="444"/>
                </a:cubicBezTo>
                <a:cubicBezTo>
                  <a:pt x="411" y="444"/>
                  <a:pt x="410" y="444"/>
                  <a:pt x="408" y="444"/>
                </a:cubicBezTo>
                <a:cubicBezTo>
                  <a:pt x="408" y="444"/>
                  <a:pt x="408" y="444"/>
                  <a:pt x="408" y="444"/>
                </a:cubicBezTo>
                <a:cubicBezTo>
                  <a:pt x="403" y="444"/>
                  <a:pt x="396" y="443"/>
                  <a:pt x="389" y="443"/>
                </a:cubicBezTo>
                <a:cubicBezTo>
                  <a:pt x="383" y="442"/>
                  <a:pt x="377" y="442"/>
                  <a:pt x="372" y="442"/>
                </a:cubicBezTo>
                <a:cubicBezTo>
                  <a:pt x="371" y="442"/>
                  <a:pt x="371" y="442"/>
                  <a:pt x="371" y="442"/>
                </a:cubicBezTo>
                <a:cubicBezTo>
                  <a:pt x="370" y="443"/>
                  <a:pt x="370" y="443"/>
                  <a:pt x="370" y="443"/>
                </a:cubicBezTo>
                <a:cubicBezTo>
                  <a:pt x="366" y="449"/>
                  <a:pt x="362" y="455"/>
                  <a:pt x="357" y="461"/>
                </a:cubicBezTo>
                <a:cubicBezTo>
                  <a:pt x="356" y="462"/>
                  <a:pt x="356" y="462"/>
                  <a:pt x="356" y="462"/>
                </a:cubicBezTo>
                <a:cubicBezTo>
                  <a:pt x="356" y="463"/>
                  <a:pt x="356" y="463"/>
                  <a:pt x="356" y="463"/>
                </a:cubicBezTo>
                <a:cubicBezTo>
                  <a:pt x="358" y="467"/>
                  <a:pt x="361" y="472"/>
                  <a:pt x="364" y="477"/>
                </a:cubicBezTo>
                <a:cubicBezTo>
                  <a:pt x="368" y="484"/>
                  <a:pt x="371" y="490"/>
                  <a:pt x="373" y="496"/>
                </a:cubicBezTo>
                <a:cubicBezTo>
                  <a:pt x="370" y="499"/>
                  <a:pt x="367" y="502"/>
                  <a:pt x="363" y="505"/>
                </a:cubicBezTo>
                <a:cubicBezTo>
                  <a:pt x="357" y="503"/>
                  <a:pt x="350" y="499"/>
                  <a:pt x="343" y="496"/>
                </a:cubicBezTo>
                <a:cubicBezTo>
                  <a:pt x="338" y="494"/>
                  <a:pt x="332" y="491"/>
                  <a:pt x="327" y="489"/>
                </a:cubicBezTo>
                <a:cubicBezTo>
                  <a:pt x="326" y="489"/>
                  <a:pt x="326" y="489"/>
                  <a:pt x="326" y="489"/>
                </a:cubicBezTo>
                <a:cubicBezTo>
                  <a:pt x="325" y="489"/>
                  <a:pt x="325" y="489"/>
                  <a:pt x="325" y="489"/>
                </a:cubicBezTo>
                <a:cubicBezTo>
                  <a:pt x="319" y="494"/>
                  <a:pt x="312" y="498"/>
                  <a:pt x="305" y="502"/>
                </a:cubicBezTo>
                <a:cubicBezTo>
                  <a:pt x="304" y="502"/>
                  <a:pt x="304" y="502"/>
                  <a:pt x="304" y="502"/>
                </a:cubicBezTo>
                <a:cubicBezTo>
                  <a:pt x="304" y="503"/>
                  <a:pt x="304" y="503"/>
                  <a:pt x="304" y="503"/>
                </a:cubicBezTo>
                <a:cubicBezTo>
                  <a:pt x="304" y="508"/>
                  <a:pt x="305" y="514"/>
                  <a:pt x="305" y="519"/>
                </a:cubicBezTo>
                <a:cubicBezTo>
                  <a:pt x="306" y="526"/>
                  <a:pt x="306" y="534"/>
                  <a:pt x="306" y="539"/>
                </a:cubicBezTo>
                <a:cubicBezTo>
                  <a:pt x="301" y="541"/>
                  <a:pt x="297" y="543"/>
                  <a:pt x="293" y="544"/>
                </a:cubicBezTo>
                <a:cubicBezTo>
                  <a:pt x="288" y="541"/>
                  <a:pt x="283" y="535"/>
                  <a:pt x="278" y="530"/>
                </a:cubicBezTo>
                <a:cubicBezTo>
                  <a:pt x="274" y="525"/>
                  <a:pt x="270" y="521"/>
                  <a:pt x="266" y="518"/>
                </a:cubicBezTo>
                <a:cubicBezTo>
                  <a:pt x="265" y="517"/>
                  <a:pt x="265" y="517"/>
                  <a:pt x="265" y="517"/>
                </a:cubicBezTo>
                <a:cubicBezTo>
                  <a:pt x="264" y="517"/>
                  <a:pt x="264" y="517"/>
                  <a:pt x="264" y="517"/>
                </a:cubicBezTo>
                <a:cubicBezTo>
                  <a:pt x="256" y="519"/>
                  <a:pt x="248" y="521"/>
                  <a:pt x="240" y="521"/>
                </a:cubicBezTo>
                <a:cubicBezTo>
                  <a:pt x="239" y="522"/>
                  <a:pt x="239" y="522"/>
                  <a:pt x="239" y="522"/>
                </a:cubicBezTo>
                <a:cubicBezTo>
                  <a:pt x="239" y="522"/>
                  <a:pt x="239" y="522"/>
                  <a:pt x="239" y="522"/>
                </a:cubicBezTo>
                <a:cubicBezTo>
                  <a:pt x="237" y="527"/>
                  <a:pt x="235" y="532"/>
                  <a:pt x="233" y="537"/>
                </a:cubicBezTo>
                <a:cubicBezTo>
                  <a:pt x="231" y="544"/>
                  <a:pt x="228" y="551"/>
                  <a:pt x="225" y="557"/>
                </a:cubicBezTo>
                <a:cubicBezTo>
                  <a:pt x="220" y="557"/>
                  <a:pt x="215" y="557"/>
                  <a:pt x="211" y="557"/>
                </a:cubicBezTo>
                <a:cubicBezTo>
                  <a:pt x="208" y="551"/>
                  <a:pt x="205" y="544"/>
                  <a:pt x="203" y="537"/>
                </a:cubicBezTo>
                <a:cubicBezTo>
                  <a:pt x="201" y="532"/>
                  <a:pt x="199" y="527"/>
                  <a:pt x="197" y="522"/>
                </a:cubicBezTo>
                <a:cubicBezTo>
                  <a:pt x="197" y="522"/>
                  <a:pt x="197" y="522"/>
                  <a:pt x="197" y="522"/>
                </a:cubicBezTo>
                <a:cubicBezTo>
                  <a:pt x="196" y="521"/>
                  <a:pt x="196" y="521"/>
                  <a:pt x="196" y="521"/>
                </a:cubicBezTo>
                <a:cubicBezTo>
                  <a:pt x="187" y="521"/>
                  <a:pt x="179" y="519"/>
                  <a:pt x="172" y="517"/>
                </a:cubicBezTo>
                <a:cubicBezTo>
                  <a:pt x="171" y="517"/>
                  <a:pt x="171" y="517"/>
                  <a:pt x="171" y="517"/>
                </a:cubicBezTo>
                <a:cubicBezTo>
                  <a:pt x="170" y="518"/>
                  <a:pt x="170" y="518"/>
                  <a:pt x="170" y="518"/>
                </a:cubicBezTo>
                <a:cubicBezTo>
                  <a:pt x="166" y="521"/>
                  <a:pt x="162" y="525"/>
                  <a:pt x="158" y="530"/>
                </a:cubicBezTo>
                <a:cubicBezTo>
                  <a:pt x="153" y="535"/>
                  <a:pt x="148" y="541"/>
                  <a:pt x="143" y="544"/>
                </a:cubicBezTo>
                <a:cubicBezTo>
                  <a:pt x="139" y="543"/>
                  <a:pt x="134" y="541"/>
                  <a:pt x="130" y="539"/>
                </a:cubicBezTo>
                <a:cubicBezTo>
                  <a:pt x="129" y="534"/>
                  <a:pt x="130" y="526"/>
                  <a:pt x="131" y="519"/>
                </a:cubicBezTo>
                <a:cubicBezTo>
                  <a:pt x="131" y="514"/>
                  <a:pt x="132" y="508"/>
                  <a:pt x="132" y="503"/>
                </a:cubicBezTo>
                <a:cubicBezTo>
                  <a:pt x="132" y="502"/>
                  <a:pt x="132" y="502"/>
                  <a:pt x="132" y="502"/>
                </a:cubicBezTo>
                <a:cubicBezTo>
                  <a:pt x="131" y="502"/>
                  <a:pt x="131" y="502"/>
                  <a:pt x="131" y="502"/>
                </a:cubicBezTo>
                <a:cubicBezTo>
                  <a:pt x="124" y="498"/>
                  <a:pt x="117" y="494"/>
                  <a:pt x="110" y="489"/>
                </a:cubicBezTo>
                <a:cubicBezTo>
                  <a:pt x="110" y="489"/>
                  <a:pt x="110" y="489"/>
                  <a:pt x="110" y="489"/>
                </a:cubicBezTo>
                <a:cubicBezTo>
                  <a:pt x="109" y="489"/>
                  <a:pt x="109" y="489"/>
                  <a:pt x="109" y="489"/>
                </a:cubicBezTo>
                <a:cubicBezTo>
                  <a:pt x="104" y="491"/>
                  <a:pt x="98" y="494"/>
                  <a:pt x="93" y="496"/>
                </a:cubicBezTo>
                <a:cubicBezTo>
                  <a:pt x="86" y="499"/>
                  <a:pt x="78" y="503"/>
                  <a:pt x="72" y="505"/>
                </a:cubicBezTo>
                <a:cubicBezTo>
                  <a:pt x="69" y="502"/>
                  <a:pt x="66" y="499"/>
                  <a:pt x="62" y="496"/>
                </a:cubicBezTo>
                <a:cubicBezTo>
                  <a:pt x="64" y="490"/>
                  <a:pt x="68" y="484"/>
                  <a:pt x="72" y="477"/>
                </a:cubicBezTo>
                <a:cubicBezTo>
                  <a:pt x="75" y="472"/>
                  <a:pt x="77" y="467"/>
                  <a:pt x="79" y="463"/>
                </a:cubicBezTo>
                <a:cubicBezTo>
                  <a:pt x="80" y="462"/>
                  <a:pt x="80" y="462"/>
                  <a:pt x="80" y="462"/>
                </a:cubicBezTo>
                <a:cubicBezTo>
                  <a:pt x="79" y="461"/>
                  <a:pt x="79" y="461"/>
                  <a:pt x="79" y="461"/>
                </a:cubicBezTo>
                <a:cubicBezTo>
                  <a:pt x="74" y="455"/>
                  <a:pt x="70" y="449"/>
                  <a:pt x="66" y="443"/>
                </a:cubicBezTo>
                <a:cubicBezTo>
                  <a:pt x="65" y="442"/>
                  <a:pt x="65" y="442"/>
                  <a:pt x="65" y="442"/>
                </a:cubicBezTo>
                <a:cubicBezTo>
                  <a:pt x="64" y="442"/>
                  <a:pt x="64" y="442"/>
                  <a:pt x="64" y="442"/>
                </a:cubicBezTo>
                <a:cubicBezTo>
                  <a:pt x="59" y="442"/>
                  <a:pt x="52" y="442"/>
                  <a:pt x="47" y="443"/>
                </a:cubicBezTo>
                <a:cubicBezTo>
                  <a:pt x="39" y="443"/>
                  <a:pt x="30" y="444"/>
                  <a:pt x="24" y="444"/>
                </a:cubicBezTo>
                <a:cubicBezTo>
                  <a:pt x="22" y="439"/>
                  <a:pt x="20" y="436"/>
                  <a:pt x="18" y="432"/>
                </a:cubicBezTo>
                <a:cubicBezTo>
                  <a:pt x="23" y="427"/>
                  <a:pt x="29" y="423"/>
                  <a:pt x="35" y="418"/>
                </a:cubicBezTo>
                <a:cubicBezTo>
                  <a:pt x="39" y="414"/>
                  <a:pt x="44" y="411"/>
                  <a:pt x="48" y="407"/>
                </a:cubicBezTo>
                <a:cubicBezTo>
                  <a:pt x="49" y="407"/>
                  <a:pt x="49" y="407"/>
                  <a:pt x="49" y="407"/>
                </a:cubicBezTo>
                <a:cubicBezTo>
                  <a:pt x="49" y="406"/>
                  <a:pt x="49" y="406"/>
                  <a:pt x="49" y="406"/>
                </a:cubicBezTo>
                <a:cubicBezTo>
                  <a:pt x="47" y="399"/>
                  <a:pt x="45" y="391"/>
                  <a:pt x="44" y="384"/>
                </a:cubicBezTo>
                <a:cubicBezTo>
                  <a:pt x="44" y="383"/>
                  <a:pt x="44" y="383"/>
                  <a:pt x="44" y="383"/>
                </a:cubicBezTo>
                <a:cubicBezTo>
                  <a:pt x="43" y="383"/>
                  <a:pt x="43" y="383"/>
                  <a:pt x="43" y="383"/>
                </a:cubicBezTo>
                <a:cubicBezTo>
                  <a:pt x="38" y="381"/>
                  <a:pt x="32" y="379"/>
                  <a:pt x="27" y="377"/>
                </a:cubicBezTo>
                <a:cubicBezTo>
                  <a:pt x="19" y="375"/>
                  <a:pt x="11" y="373"/>
                  <a:pt x="5" y="370"/>
                </a:cubicBezTo>
                <a:cubicBezTo>
                  <a:pt x="5" y="368"/>
                  <a:pt x="5" y="366"/>
                  <a:pt x="5" y="364"/>
                </a:cubicBezTo>
                <a:cubicBezTo>
                  <a:pt x="5" y="361"/>
                  <a:pt x="5" y="359"/>
                  <a:pt x="5" y="357"/>
                </a:cubicBezTo>
                <a:cubicBezTo>
                  <a:pt x="11" y="355"/>
                  <a:pt x="19" y="352"/>
                  <a:pt x="27" y="350"/>
                </a:cubicBezTo>
                <a:cubicBezTo>
                  <a:pt x="32" y="348"/>
                  <a:pt x="38" y="347"/>
                  <a:pt x="43" y="345"/>
                </a:cubicBezTo>
                <a:cubicBezTo>
                  <a:pt x="44" y="344"/>
                  <a:pt x="44" y="344"/>
                  <a:pt x="44" y="344"/>
                </a:cubicBezTo>
                <a:cubicBezTo>
                  <a:pt x="44" y="344"/>
                  <a:pt x="44" y="344"/>
                  <a:pt x="44" y="344"/>
                </a:cubicBezTo>
                <a:cubicBezTo>
                  <a:pt x="45" y="336"/>
                  <a:pt x="47" y="329"/>
                  <a:pt x="49" y="322"/>
                </a:cubicBezTo>
                <a:cubicBezTo>
                  <a:pt x="49" y="321"/>
                  <a:pt x="49" y="321"/>
                  <a:pt x="49" y="321"/>
                </a:cubicBezTo>
                <a:cubicBezTo>
                  <a:pt x="48" y="320"/>
                  <a:pt x="48" y="320"/>
                  <a:pt x="48" y="320"/>
                </a:cubicBezTo>
                <a:cubicBezTo>
                  <a:pt x="44" y="317"/>
                  <a:pt x="39" y="313"/>
                  <a:pt x="35" y="309"/>
                </a:cubicBezTo>
                <a:cubicBezTo>
                  <a:pt x="29" y="305"/>
                  <a:pt x="23" y="300"/>
                  <a:pt x="19" y="296"/>
                </a:cubicBezTo>
                <a:cubicBezTo>
                  <a:pt x="20" y="292"/>
                  <a:pt x="22" y="288"/>
                  <a:pt x="24" y="284"/>
                </a:cubicBezTo>
                <a:cubicBezTo>
                  <a:pt x="30" y="284"/>
                  <a:pt x="39" y="284"/>
                  <a:pt x="47" y="285"/>
                </a:cubicBezTo>
                <a:cubicBezTo>
                  <a:pt x="52" y="285"/>
                  <a:pt x="59" y="286"/>
                  <a:pt x="64" y="286"/>
                </a:cubicBezTo>
                <a:cubicBezTo>
                  <a:pt x="65" y="286"/>
                  <a:pt x="65" y="286"/>
                  <a:pt x="65" y="286"/>
                </a:cubicBezTo>
                <a:cubicBezTo>
                  <a:pt x="66" y="285"/>
                  <a:pt x="66" y="285"/>
                  <a:pt x="66" y="285"/>
                </a:cubicBezTo>
                <a:cubicBezTo>
                  <a:pt x="70" y="278"/>
                  <a:pt x="74" y="272"/>
                  <a:pt x="79" y="266"/>
                </a:cubicBezTo>
                <a:cubicBezTo>
                  <a:pt x="80" y="265"/>
                  <a:pt x="80" y="265"/>
                  <a:pt x="80" y="265"/>
                </a:cubicBezTo>
                <a:cubicBezTo>
                  <a:pt x="79" y="265"/>
                  <a:pt x="79" y="265"/>
                  <a:pt x="79" y="265"/>
                </a:cubicBezTo>
                <a:cubicBezTo>
                  <a:pt x="77" y="260"/>
                  <a:pt x="75" y="255"/>
                  <a:pt x="72" y="250"/>
                </a:cubicBezTo>
                <a:cubicBezTo>
                  <a:pt x="68" y="244"/>
                  <a:pt x="64" y="237"/>
                  <a:pt x="62" y="232"/>
                </a:cubicBezTo>
                <a:cubicBezTo>
                  <a:pt x="66" y="229"/>
                  <a:pt x="69" y="226"/>
                  <a:pt x="72" y="223"/>
                </a:cubicBezTo>
                <a:cubicBezTo>
                  <a:pt x="78" y="225"/>
                  <a:pt x="86" y="228"/>
                  <a:pt x="93" y="231"/>
                </a:cubicBezTo>
                <a:cubicBezTo>
                  <a:pt x="98" y="234"/>
                  <a:pt x="104" y="236"/>
                  <a:pt x="109" y="238"/>
                </a:cubicBezTo>
                <a:cubicBezTo>
                  <a:pt x="110" y="239"/>
                  <a:pt x="110" y="239"/>
                  <a:pt x="110" y="239"/>
                </a:cubicBezTo>
                <a:cubicBezTo>
                  <a:pt x="110" y="238"/>
                  <a:pt x="110" y="238"/>
                  <a:pt x="110" y="238"/>
                </a:cubicBezTo>
                <a:cubicBezTo>
                  <a:pt x="117" y="233"/>
                  <a:pt x="124" y="229"/>
                  <a:pt x="131" y="226"/>
                </a:cubicBezTo>
                <a:cubicBezTo>
                  <a:pt x="132" y="225"/>
                  <a:pt x="132" y="225"/>
                  <a:pt x="132" y="225"/>
                </a:cubicBezTo>
                <a:cubicBezTo>
                  <a:pt x="132" y="224"/>
                  <a:pt x="132" y="224"/>
                  <a:pt x="132" y="224"/>
                </a:cubicBezTo>
                <a:cubicBezTo>
                  <a:pt x="132" y="219"/>
                  <a:pt x="131" y="214"/>
                  <a:pt x="131" y="208"/>
                </a:cubicBezTo>
                <a:cubicBezTo>
                  <a:pt x="130" y="201"/>
                  <a:pt x="129" y="194"/>
                  <a:pt x="130" y="188"/>
                </a:cubicBezTo>
                <a:cubicBezTo>
                  <a:pt x="134" y="186"/>
                  <a:pt x="139" y="184"/>
                  <a:pt x="143" y="183"/>
                </a:cubicBezTo>
                <a:cubicBezTo>
                  <a:pt x="148" y="187"/>
                  <a:pt x="153" y="192"/>
                  <a:pt x="158" y="198"/>
                </a:cubicBezTo>
                <a:cubicBezTo>
                  <a:pt x="162" y="202"/>
                  <a:pt x="166" y="206"/>
                  <a:pt x="170" y="210"/>
                </a:cubicBezTo>
                <a:cubicBezTo>
                  <a:pt x="171" y="210"/>
                  <a:pt x="171" y="210"/>
                  <a:pt x="171" y="210"/>
                </a:cubicBezTo>
                <a:cubicBezTo>
                  <a:pt x="172" y="210"/>
                  <a:pt x="172" y="210"/>
                  <a:pt x="172" y="210"/>
                </a:cubicBezTo>
                <a:cubicBezTo>
                  <a:pt x="179" y="208"/>
                  <a:pt x="187" y="207"/>
                  <a:pt x="196" y="206"/>
                </a:cubicBezTo>
                <a:cubicBezTo>
                  <a:pt x="197" y="206"/>
                  <a:pt x="197" y="206"/>
                  <a:pt x="197" y="206"/>
                </a:cubicBezTo>
                <a:cubicBezTo>
                  <a:pt x="197" y="205"/>
                  <a:pt x="197" y="205"/>
                  <a:pt x="197" y="205"/>
                </a:cubicBezTo>
                <a:cubicBezTo>
                  <a:pt x="199" y="200"/>
                  <a:pt x="201" y="195"/>
                  <a:pt x="203" y="190"/>
                </a:cubicBezTo>
                <a:cubicBezTo>
                  <a:pt x="205" y="183"/>
                  <a:pt x="208" y="176"/>
                  <a:pt x="211" y="171"/>
                </a:cubicBezTo>
                <a:cubicBezTo>
                  <a:pt x="215" y="171"/>
                  <a:pt x="220" y="171"/>
                  <a:pt x="225" y="171"/>
                </a:cubicBezTo>
                <a:cubicBezTo>
                  <a:pt x="228" y="176"/>
                  <a:pt x="231" y="183"/>
                  <a:pt x="233" y="190"/>
                </a:cubicBezTo>
                <a:cubicBezTo>
                  <a:pt x="235" y="195"/>
                  <a:pt x="237" y="200"/>
                  <a:pt x="239" y="205"/>
                </a:cubicBezTo>
                <a:cubicBezTo>
                  <a:pt x="239" y="206"/>
                  <a:pt x="239" y="206"/>
                  <a:pt x="239" y="206"/>
                </a:cubicBezTo>
                <a:cubicBezTo>
                  <a:pt x="240" y="206"/>
                  <a:pt x="240" y="206"/>
                  <a:pt x="240" y="206"/>
                </a:cubicBezTo>
                <a:cubicBezTo>
                  <a:pt x="248" y="207"/>
                  <a:pt x="256" y="208"/>
                  <a:pt x="264" y="210"/>
                </a:cubicBezTo>
                <a:cubicBezTo>
                  <a:pt x="265" y="210"/>
                  <a:pt x="265" y="210"/>
                  <a:pt x="265" y="210"/>
                </a:cubicBezTo>
                <a:cubicBezTo>
                  <a:pt x="266" y="210"/>
                  <a:pt x="266" y="210"/>
                  <a:pt x="266" y="210"/>
                </a:cubicBezTo>
                <a:cubicBezTo>
                  <a:pt x="270" y="206"/>
                  <a:pt x="274" y="202"/>
                  <a:pt x="278" y="198"/>
                </a:cubicBezTo>
                <a:cubicBezTo>
                  <a:pt x="283" y="192"/>
                  <a:pt x="288" y="187"/>
                  <a:pt x="293" y="183"/>
                </a:cubicBezTo>
                <a:cubicBezTo>
                  <a:pt x="297" y="184"/>
                  <a:pt x="301" y="186"/>
                  <a:pt x="306" y="188"/>
                </a:cubicBezTo>
                <a:cubicBezTo>
                  <a:pt x="306" y="194"/>
                  <a:pt x="306" y="201"/>
                  <a:pt x="305" y="208"/>
                </a:cubicBezTo>
                <a:cubicBezTo>
                  <a:pt x="305" y="214"/>
                  <a:pt x="304" y="219"/>
                  <a:pt x="304" y="224"/>
                </a:cubicBezTo>
                <a:cubicBezTo>
                  <a:pt x="304" y="225"/>
                  <a:pt x="304" y="225"/>
                  <a:pt x="304" y="225"/>
                </a:cubicBezTo>
                <a:cubicBezTo>
                  <a:pt x="305" y="226"/>
                  <a:pt x="305" y="226"/>
                  <a:pt x="305" y="226"/>
                </a:cubicBezTo>
                <a:cubicBezTo>
                  <a:pt x="312" y="229"/>
                  <a:pt x="319" y="233"/>
                  <a:pt x="325" y="238"/>
                </a:cubicBezTo>
                <a:cubicBezTo>
                  <a:pt x="326" y="239"/>
                  <a:pt x="326" y="239"/>
                  <a:pt x="326" y="239"/>
                </a:cubicBezTo>
                <a:cubicBezTo>
                  <a:pt x="327" y="238"/>
                  <a:pt x="327" y="238"/>
                  <a:pt x="327" y="238"/>
                </a:cubicBezTo>
                <a:cubicBezTo>
                  <a:pt x="332" y="236"/>
                  <a:pt x="338" y="234"/>
                  <a:pt x="343" y="231"/>
                </a:cubicBezTo>
                <a:cubicBezTo>
                  <a:pt x="350" y="228"/>
                  <a:pt x="357" y="225"/>
                  <a:pt x="363" y="223"/>
                </a:cubicBezTo>
                <a:cubicBezTo>
                  <a:pt x="367" y="226"/>
                  <a:pt x="370" y="229"/>
                  <a:pt x="373" y="232"/>
                </a:cubicBezTo>
                <a:cubicBezTo>
                  <a:pt x="371" y="237"/>
                  <a:pt x="368" y="244"/>
                  <a:pt x="364" y="250"/>
                </a:cubicBezTo>
                <a:cubicBezTo>
                  <a:pt x="361" y="255"/>
                  <a:pt x="358" y="260"/>
                  <a:pt x="356" y="265"/>
                </a:cubicBezTo>
                <a:cubicBezTo>
                  <a:pt x="356" y="265"/>
                  <a:pt x="356" y="265"/>
                  <a:pt x="356" y="265"/>
                </a:cubicBezTo>
                <a:cubicBezTo>
                  <a:pt x="357" y="266"/>
                  <a:pt x="357" y="266"/>
                  <a:pt x="357" y="266"/>
                </a:cubicBezTo>
                <a:cubicBezTo>
                  <a:pt x="362" y="272"/>
                  <a:pt x="366" y="278"/>
                  <a:pt x="370" y="285"/>
                </a:cubicBezTo>
                <a:cubicBezTo>
                  <a:pt x="371" y="286"/>
                  <a:pt x="371" y="286"/>
                  <a:pt x="371" y="286"/>
                </a:cubicBezTo>
                <a:cubicBezTo>
                  <a:pt x="372" y="286"/>
                  <a:pt x="372" y="286"/>
                  <a:pt x="372" y="286"/>
                </a:cubicBezTo>
                <a:cubicBezTo>
                  <a:pt x="377" y="286"/>
                  <a:pt x="383" y="285"/>
                  <a:pt x="389" y="285"/>
                </a:cubicBezTo>
                <a:cubicBezTo>
                  <a:pt x="397" y="284"/>
                  <a:pt x="405" y="284"/>
                  <a:pt x="412" y="284"/>
                </a:cubicBezTo>
                <a:cubicBezTo>
                  <a:pt x="414" y="288"/>
                  <a:pt x="416" y="292"/>
                  <a:pt x="417" y="296"/>
                </a:cubicBezTo>
                <a:cubicBezTo>
                  <a:pt x="413" y="300"/>
                  <a:pt x="407" y="305"/>
                  <a:pt x="401" y="309"/>
                </a:cubicBezTo>
                <a:cubicBezTo>
                  <a:pt x="396" y="313"/>
                  <a:pt x="391" y="317"/>
                  <a:pt x="388" y="320"/>
                </a:cubicBezTo>
                <a:cubicBezTo>
                  <a:pt x="387" y="321"/>
                  <a:pt x="387" y="321"/>
                  <a:pt x="387" y="321"/>
                </a:cubicBezTo>
                <a:cubicBezTo>
                  <a:pt x="387" y="322"/>
                  <a:pt x="387" y="322"/>
                  <a:pt x="387" y="322"/>
                </a:cubicBezTo>
                <a:cubicBezTo>
                  <a:pt x="389" y="329"/>
                  <a:pt x="391" y="336"/>
                  <a:pt x="392" y="344"/>
                </a:cubicBezTo>
                <a:cubicBezTo>
                  <a:pt x="392" y="344"/>
                  <a:pt x="392" y="344"/>
                  <a:pt x="392" y="344"/>
                </a:cubicBezTo>
                <a:cubicBezTo>
                  <a:pt x="393" y="345"/>
                  <a:pt x="393" y="345"/>
                  <a:pt x="393" y="345"/>
                </a:cubicBezTo>
                <a:cubicBezTo>
                  <a:pt x="398" y="347"/>
                  <a:pt x="404" y="348"/>
                  <a:pt x="409" y="350"/>
                </a:cubicBezTo>
                <a:cubicBezTo>
                  <a:pt x="417" y="352"/>
                  <a:pt x="425" y="355"/>
                  <a:pt x="431" y="357"/>
                </a:cubicBezTo>
                <a:close/>
                <a:moveTo>
                  <a:pt x="335" y="293"/>
                </a:moveTo>
                <a:cubicBezTo>
                  <a:pt x="260" y="332"/>
                  <a:pt x="260" y="332"/>
                  <a:pt x="260" y="332"/>
                </a:cubicBezTo>
                <a:cubicBezTo>
                  <a:pt x="261" y="334"/>
                  <a:pt x="261" y="334"/>
                  <a:pt x="261" y="334"/>
                </a:cubicBezTo>
                <a:cubicBezTo>
                  <a:pt x="264" y="337"/>
                  <a:pt x="266" y="341"/>
                  <a:pt x="268" y="345"/>
                </a:cubicBezTo>
                <a:cubicBezTo>
                  <a:pt x="269" y="347"/>
                  <a:pt x="269" y="347"/>
                  <a:pt x="269" y="347"/>
                </a:cubicBezTo>
                <a:cubicBezTo>
                  <a:pt x="344" y="307"/>
                  <a:pt x="344" y="307"/>
                  <a:pt x="344" y="307"/>
                </a:cubicBezTo>
                <a:cubicBezTo>
                  <a:pt x="343" y="306"/>
                  <a:pt x="343" y="306"/>
                  <a:pt x="343" y="306"/>
                </a:cubicBezTo>
                <a:cubicBezTo>
                  <a:pt x="341" y="302"/>
                  <a:pt x="338" y="298"/>
                  <a:pt x="336" y="294"/>
                </a:cubicBezTo>
                <a:lnTo>
                  <a:pt x="335" y="293"/>
                </a:lnTo>
                <a:close/>
                <a:moveTo>
                  <a:pt x="233" y="317"/>
                </a:moveTo>
                <a:cubicBezTo>
                  <a:pt x="234" y="317"/>
                  <a:pt x="234" y="317"/>
                  <a:pt x="234" y="317"/>
                </a:cubicBezTo>
                <a:cubicBezTo>
                  <a:pt x="242" y="319"/>
                  <a:pt x="248" y="323"/>
                  <a:pt x="254" y="327"/>
                </a:cubicBezTo>
                <a:cubicBezTo>
                  <a:pt x="255" y="328"/>
                  <a:pt x="255" y="328"/>
                  <a:pt x="255" y="328"/>
                </a:cubicBezTo>
                <a:cubicBezTo>
                  <a:pt x="331" y="288"/>
                  <a:pt x="331" y="288"/>
                  <a:pt x="331" y="288"/>
                </a:cubicBezTo>
                <a:cubicBezTo>
                  <a:pt x="330" y="287"/>
                  <a:pt x="330" y="287"/>
                  <a:pt x="330" y="287"/>
                </a:cubicBezTo>
                <a:cubicBezTo>
                  <a:pt x="307" y="260"/>
                  <a:pt x="273" y="241"/>
                  <a:pt x="235" y="237"/>
                </a:cubicBezTo>
                <a:cubicBezTo>
                  <a:pt x="233" y="237"/>
                  <a:pt x="233" y="237"/>
                  <a:pt x="233" y="237"/>
                </a:cubicBezTo>
                <a:lnTo>
                  <a:pt x="233" y="317"/>
                </a:lnTo>
                <a:close/>
                <a:moveTo>
                  <a:pt x="209" y="315"/>
                </a:moveTo>
                <a:cubicBezTo>
                  <a:pt x="211" y="315"/>
                  <a:pt x="211" y="315"/>
                  <a:pt x="211" y="315"/>
                </a:cubicBezTo>
                <a:cubicBezTo>
                  <a:pt x="216" y="314"/>
                  <a:pt x="219" y="314"/>
                  <a:pt x="225" y="315"/>
                </a:cubicBezTo>
                <a:cubicBezTo>
                  <a:pt x="227" y="315"/>
                  <a:pt x="227" y="315"/>
                  <a:pt x="227" y="315"/>
                </a:cubicBezTo>
                <a:cubicBezTo>
                  <a:pt x="227" y="237"/>
                  <a:pt x="227" y="237"/>
                  <a:pt x="227" y="237"/>
                </a:cubicBezTo>
                <a:cubicBezTo>
                  <a:pt x="225" y="237"/>
                  <a:pt x="225" y="237"/>
                  <a:pt x="225" y="237"/>
                </a:cubicBezTo>
                <a:cubicBezTo>
                  <a:pt x="220" y="236"/>
                  <a:pt x="215" y="236"/>
                  <a:pt x="210" y="237"/>
                </a:cubicBezTo>
                <a:cubicBezTo>
                  <a:pt x="209" y="237"/>
                  <a:pt x="209" y="237"/>
                  <a:pt x="209" y="237"/>
                </a:cubicBezTo>
                <a:lnTo>
                  <a:pt x="209" y="315"/>
                </a:lnTo>
                <a:close/>
                <a:moveTo>
                  <a:pt x="105" y="288"/>
                </a:moveTo>
                <a:cubicBezTo>
                  <a:pt x="181" y="328"/>
                  <a:pt x="181" y="328"/>
                  <a:pt x="181" y="328"/>
                </a:cubicBezTo>
                <a:cubicBezTo>
                  <a:pt x="181" y="327"/>
                  <a:pt x="181" y="327"/>
                  <a:pt x="181" y="327"/>
                </a:cubicBezTo>
                <a:cubicBezTo>
                  <a:pt x="187" y="323"/>
                  <a:pt x="194" y="319"/>
                  <a:pt x="201" y="317"/>
                </a:cubicBezTo>
                <a:cubicBezTo>
                  <a:pt x="203" y="317"/>
                  <a:pt x="203" y="317"/>
                  <a:pt x="203" y="317"/>
                </a:cubicBezTo>
                <a:cubicBezTo>
                  <a:pt x="203" y="237"/>
                  <a:pt x="203" y="237"/>
                  <a:pt x="203" y="237"/>
                </a:cubicBezTo>
                <a:cubicBezTo>
                  <a:pt x="201" y="237"/>
                  <a:pt x="201" y="237"/>
                  <a:pt x="201" y="237"/>
                </a:cubicBezTo>
                <a:cubicBezTo>
                  <a:pt x="163" y="241"/>
                  <a:pt x="129" y="260"/>
                  <a:pt x="106" y="287"/>
                </a:cubicBezTo>
                <a:lnTo>
                  <a:pt x="105" y="288"/>
                </a:lnTo>
                <a:close/>
                <a:moveTo>
                  <a:pt x="92" y="307"/>
                </a:moveTo>
                <a:cubicBezTo>
                  <a:pt x="167" y="347"/>
                  <a:pt x="167" y="347"/>
                  <a:pt x="167" y="347"/>
                </a:cubicBezTo>
                <a:cubicBezTo>
                  <a:pt x="168" y="345"/>
                  <a:pt x="168" y="345"/>
                  <a:pt x="168" y="345"/>
                </a:cubicBezTo>
                <a:cubicBezTo>
                  <a:pt x="170" y="341"/>
                  <a:pt x="172" y="337"/>
                  <a:pt x="175" y="334"/>
                </a:cubicBezTo>
                <a:cubicBezTo>
                  <a:pt x="176" y="332"/>
                  <a:pt x="176" y="332"/>
                  <a:pt x="176" y="332"/>
                </a:cubicBezTo>
                <a:cubicBezTo>
                  <a:pt x="101" y="293"/>
                  <a:pt x="101" y="293"/>
                  <a:pt x="101" y="293"/>
                </a:cubicBezTo>
                <a:cubicBezTo>
                  <a:pt x="100" y="294"/>
                  <a:pt x="100" y="294"/>
                  <a:pt x="100" y="294"/>
                </a:cubicBezTo>
                <a:cubicBezTo>
                  <a:pt x="97" y="298"/>
                  <a:pt x="95" y="302"/>
                  <a:pt x="93" y="306"/>
                </a:cubicBezTo>
                <a:lnTo>
                  <a:pt x="92" y="307"/>
                </a:lnTo>
                <a:close/>
                <a:moveTo>
                  <a:pt x="89" y="415"/>
                </a:moveTo>
                <a:cubicBezTo>
                  <a:pt x="165" y="375"/>
                  <a:pt x="165" y="375"/>
                  <a:pt x="165" y="375"/>
                </a:cubicBezTo>
                <a:cubicBezTo>
                  <a:pt x="165" y="374"/>
                  <a:pt x="165" y="374"/>
                  <a:pt x="165" y="374"/>
                </a:cubicBezTo>
                <a:cubicBezTo>
                  <a:pt x="164" y="371"/>
                  <a:pt x="164" y="367"/>
                  <a:pt x="164" y="364"/>
                </a:cubicBezTo>
                <a:cubicBezTo>
                  <a:pt x="164" y="360"/>
                  <a:pt x="164" y="357"/>
                  <a:pt x="165" y="353"/>
                </a:cubicBezTo>
                <a:cubicBezTo>
                  <a:pt x="165" y="352"/>
                  <a:pt x="165" y="352"/>
                  <a:pt x="165" y="352"/>
                </a:cubicBezTo>
                <a:cubicBezTo>
                  <a:pt x="89" y="312"/>
                  <a:pt x="89" y="312"/>
                  <a:pt x="89" y="312"/>
                </a:cubicBezTo>
                <a:cubicBezTo>
                  <a:pt x="89" y="314"/>
                  <a:pt x="89" y="314"/>
                  <a:pt x="89" y="314"/>
                </a:cubicBezTo>
                <a:cubicBezTo>
                  <a:pt x="81" y="330"/>
                  <a:pt x="77" y="346"/>
                  <a:pt x="77" y="364"/>
                </a:cubicBezTo>
                <a:cubicBezTo>
                  <a:pt x="77" y="381"/>
                  <a:pt x="81" y="398"/>
                  <a:pt x="89" y="413"/>
                </a:cubicBezTo>
                <a:lnTo>
                  <a:pt x="89" y="415"/>
                </a:lnTo>
                <a:close/>
                <a:moveTo>
                  <a:pt x="101" y="434"/>
                </a:moveTo>
                <a:cubicBezTo>
                  <a:pt x="176" y="395"/>
                  <a:pt x="176" y="395"/>
                  <a:pt x="176" y="395"/>
                </a:cubicBezTo>
                <a:cubicBezTo>
                  <a:pt x="175" y="394"/>
                  <a:pt x="175" y="394"/>
                  <a:pt x="175" y="394"/>
                </a:cubicBezTo>
                <a:cubicBezTo>
                  <a:pt x="172" y="390"/>
                  <a:pt x="170" y="386"/>
                  <a:pt x="168" y="382"/>
                </a:cubicBezTo>
                <a:cubicBezTo>
                  <a:pt x="167" y="381"/>
                  <a:pt x="167" y="381"/>
                  <a:pt x="167" y="381"/>
                </a:cubicBezTo>
                <a:cubicBezTo>
                  <a:pt x="92" y="420"/>
                  <a:pt x="92" y="420"/>
                  <a:pt x="92" y="420"/>
                </a:cubicBezTo>
                <a:cubicBezTo>
                  <a:pt x="93" y="421"/>
                  <a:pt x="93" y="421"/>
                  <a:pt x="93" y="421"/>
                </a:cubicBezTo>
                <a:cubicBezTo>
                  <a:pt x="95" y="425"/>
                  <a:pt x="98" y="429"/>
                  <a:pt x="100" y="433"/>
                </a:cubicBezTo>
                <a:lnTo>
                  <a:pt x="101" y="434"/>
                </a:lnTo>
                <a:close/>
                <a:moveTo>
                  <a:pt x="203" y="411"/>
                </a:moveTo>
                <a:cubicBezTo>
                  <a:pt x="202" y="410"/>
                  <a:pt x="202" y="410"/>
                  <a:pt x="202" y="410"/>
                </a:cubicBezTo>
                <a:cubicBezTo>
                  <a:pt x="194" y="408"/>
                  <a:pt x="187" y="405"/>
                  <a:pt x="182" y="400"/>
                </a:cubicBezTo>
                <a:cubicBezTo>
                  <a:pt x="181" y="399"/>
                  <a:pt x="181" y="399"/>
                  <a:pt x="181" y="399"/>
                </a:cubicBezTo>
                <a:cubicBezTo>
                  <a:pt x="105" y="439"/>
                  <a:pt x="105" y="439"/>
                  <a:pt x="105" y="439"/>
                </a:cubicBezTo>
                <a:cubicBezTo>
                  <a:pt x="106" y="440"/>
                  <a:pt x="106" y="440"/>
                  <a:pt x="106" y="440"/>
                </a:cubicBezTo>
                <a:cubicBezTo>
                  <a:pt x="129" y="468"/>
                  <a:pt x="163" y="486"/>
                  <a:pt x="201" y="490"/>
                </a:cubicBezTo>
                <a:cubicBezTo>
                  <a:pt x="203" y="490"/>
                  <a:pt x="203" y="490"/>
                  <a:pt x="203" y="490"/>
                </a:cubicBezTo>
                <a:lnTo>
                  <a:pt x="203" y="411"/>
                </a:lnTo>
                <a:close/>
                <a:moveTo>
                  <a:pt x="227" y="412"/>
                </a:moveTo>
                <a:cubicBezTo>
                  <a:pt x="225" y="412"/>
                  <a:pt x="225" y="412"/>
                  <a:pt x="225" y="412"/>
                </a:cubicBezTo>
                <a:cubicBezTo>
                  <a:pt x="220" y="413"/>
                  <a:pt x="216" y="413"/>
                  <a:pt x="211" y="412"/>
                </a:cubicBezTo>
                <a:cubicBezTo>
                  <a:pt x="209" y="412"/>
                  <a:pt x="209" y="412"/>
                  <a:pt x="209" y="412"/>
                </a:cubicBezTo>
                <a:cubicBezTo>
                  <a:pt x="209" y="491"/>
                  <a:pt x="209" y="491"/>
                  <a:pt x="209" y="491"/>
                </a:cubicBezTo>
                <a:cubicBezTo>
                  <a:pt x="211" y="491"/>
                  <a:pt x="211" y="491"/>
                  <a:pt x="211" y="491"/>
                </a:cubicBezTo>
                <a:cubicBezTo>
                  <a:pt x="213" y="491"/>
                  <a:pt x="215" y="491"/>
                  <a:pt x="218" y="491"/>
                </a:cubicBezTo>
                <a:cubicBezTo>
                  <a:pt x="220" y="491"/>
                  <a:pt x="223" y="491"/>
                  <a:pt x="225" y="491"/>
                </a:cubicBezTo>
                <a:cubicBezTo>
                  <a:pt x="227" y="491"/>
                  <a:pt x="227" y="491"/>
                  <a:pt x="227" y="491"/>
                </a:cubicBezTo>
                <a:lnTo>
                  <a:pt x="227" y="412"/>
                </a:lnTo>
                <a:close/>
                <a:moveTo>
                  <a:pt x="233" y="388"/>
                </a:moveTo>
                <a:cubicBezTo>
                  <a:pt x="248" y="380"/>
                  <a:pt x="253" y="363"/>
                  <a:pt x="245" y="350"/>
                </a:cubicBezTo>
                <a:cubicBezTo>
                  <a:pt x="239" y="341"/>
                  <a:pt x="229" y="335"/>
                  <a:pt x="218" y="335"/>
                </a:cubicBezTo>
                <a:cubicBezTo>
                  <a:pt x="212" y="335"/>
                  <a:pt x="207" y="337"/>
                  <a:pt x="202" y="339"/>
                </a:cubicBezTo>
                <a:cubicBezTo>
                  <a:pt x="195" y="343"/>
                  <a:pt x="190" y="349"/>
                  <a:pt x="188" y="356"/>
                </a:cubicBezTo>
                <a:cubicBezTo>
                  <a:pt x="186" y="364"/>
                  <a:pt x="187" y="371"/>
                  <a:pt x="191" y="378"/>
                </a:cubicBezTo>
                <a:cubicBezTo>
                  <a:pt x="196" y="387"/>
                  <a:pt x="207" y="392"/>
                  <a:pt x="218" y="392"/>
                </a:cubicBezTo>
                <a:cubicBezTo>
                  <a:pt x="223" y="392"/>
                  <a:pt x="229" y="391"/>
                  <a:pt x="233" y="388"/>
                </a:cubicBezTo>
                <a:close/>
                <a:moveTo>
                  <a:pt x="331" y="439"/>
                </a:moveTo>
                <a:cubicBezTo>
                  <a:pt x="255" y="399"/>
                  <a:pt x="255" y="399"/>
                  <a:pt x="255" y="399"/>
                </a:cubicBezTo>
                <a:cubicBezTo>
                  <a:pt x="254" y="400"/>
                  <a:pt x="254" y="400"/>
                  <a:pt x="254" y="400"/>
                </a:cubicBezTo>
                <a:cubicBezTo>
                  <a:pt x="248" y="405"/>
                  <a:pt x="242" y="408"/>
                  <a:pt x="234" y="410"/>
                </a:cubicBezTo>
                <a:cubicBezTo>
                  <a:pt x="233" y="411"/>
                  <a:pt x="233" y="411"/>
                  <a:pt x="233" y="411"/>
                </a:cubicBezTo>
                <a:cubicBezTo>
                  <a:pt x="233" y="490"/>
                  <a:pt x="233" y="490"/>
                  <a:pt x="233" y="490"/>
                </a:cubicBezTo>
                <a:cubicBezTo>
                  <a:pt x="235" y="490"/>
                  <a:pt x="235" y="490"/>
                  <a:pt x="235" y="490"/>
                </a:cubicBezTo>
                <a:cubicBezTo>
                  <a:pt x="273" y="486"/>
                  <a:pt x="307" y="468"/>
                  <a:pt x="330" y="440"/>
                </a:cubicBezTo>
                <a:lnTo>
                  <a:pt x="331" y="439"/>
                </a:lnTo>
                <a:close/>
                <a:moveTo>
                  <a:pt x="344" y="420"/>
                </a:moveTo>
                <a:cubicBezTo>
                  <a:pt x="269" y="381"/>
                  <a:pt x="269" y="381"/>
                  <a:pt x="269" y="381"/>
                </a:cubicBezTo>
                <a:cubicBezTo>
                  <a:pt x="268" y="382"/>
                  <a:pt x="268" y="382"/>
                  <a:pt x="268" y="382"/>
                </a:cubicBezTo>
                <a:cubicBezTo>
                  <a:pt x="266" y="386"/>
                  <a:pt x="264" y="390"/>
                  <a:pt x="261" y="394"/>
                </a:cubicBezTo>
                <a:cubicBezTo>
                  <a:pt x="260" y="395"/>
                  <a:pt x="260" y="395"/>
                  <a:pt x="260" y="395"/>
                </a:cubicBezTo>
                <a:cubicBezTo>
                  <a:pt x="335" y="434"/>
                  <a:pt x="335" y="434"/>
                  <a:pt x="335" y="434"/>
                </a:cubicBezTo>
                <a:cubicBezTo>
                  <a:pt x="336" y="433"/>
                  <a:pt x="336" y="433"/>
                  <a:pt x="336" y="433"/>
                </a:cubicBezTo>
                <a:cubicBezTo>
                  <a:pt x="338" y="429"/>
                  <a:pt x="341" y="425"/>
                  <a:pt x="343" y="421"/>
                </a:cubicBezTo>
                <a:lnTo>
                  <a:pt x="344" y="420"/>
                </a:lnTo>
                <a:close/>
                <a:moveTo>
                  <a:pt x="358" y="364"/>
                </a:moveTo>
                <a:cubicBezTo>
                  <a:pt x="358" y="346"/>
                  <a:pt x="355" y="330"/>
                  <a:pt x="347" y="314"/>
                </a:cubicBezTo>
                <a:cubicBezTo>
                  <a:pt x="346" y="312"/>
                  <a:pt x="346" y="312"/>
                  <a:pt x="346" y="312"/>
                </a:cubicBezTo>
                <a:cubicBezTo>
                  <a:pt x="270" y="352"/>
                  <a:pt x="270" y="352"/>
                  <a:pt x="270" y="352"/>
                </a:cubicBezTo>
                <a:cubicBezTo>
                  <a:pt x="271" y="353"/>
                  <a:pt x="271" y="353"/>
                  <a:pt x="271" y="353"/>
                </a:cubicBezTo>
                <a:cubicBezTo>
                  <a:pt x="272" y="357"/>
                  <a:pt x="272" y="360"/>
                  <a:pt x="272" y="364"/>
                </a:cubicBezTo>
                <a:cubicBezTo>
                  <a:pt x="272" y="367"/>
                  <a:pt x="272" y="371"/>
                  <a:pt x="271" y="374"/>
                </a:cubicBezTo>
                <a:cubicBezTo>
                  <a:pt x="270" y="375"/>
                  <a:pt x="270" y="375"/>
                  <a:pt x="270" y="375"/>
                </a:cubicBezTo>
                <a:cubicBezTo>
                  <a:pt x="346" y="415"/>
                  <a:pt x="346" y="415"/>
                  <a:pt x="346" y="415"/>
                </a:cubicBezTo>
                <a:cubicBezTo>
                  <a:pt x="347" y="413"/>
                  <a:pt x="347" y="413"/>
                  <a:pt x="347" y="413"/>
                </a:cubicBezTo>
                <a:cubicBezTo>
                  <a:pt x="355" y="398"/>
                  <a:pt x="358" y="381"/>
                  <a:pt x="358" y="364"/>
                </a:cubicBezTo>
                <a:close/>
                <a:moveTo>
                  <a:pt x="141" y="584"/>
                </a:moveTo>
                <a:cubicBezTo>
                  <a:pt x="141" y="585"/>
                  <a:pt x="141" y="586"/>
                  <a:pt x="141" y="586"/>
                </a:cubicBezTo>
                <a:cubicBezTo>
                  <a:pt x="141" y="587"/>
                  <a:pt x="141" y="588"/>
                  <a:pt x="141" y="589"/>
                </a:cubicBezTo>
                <a:cubicBezTo>
                  <a:pt x="139" y="589"/>
                  <a:pt x="137" y="590"/>
                  <a:pt x="134" y="591"/>
                </a:cubicBezTo>
                <a:cubicBezTo>
                  <a:pt x="132" y="592"/>
                  <a:pt x="130" y="592"/>
                  <a:pt x="129" y="593"/>
                </a:cubicBezTo>
                <a:cubicBezTo>
                  <a:pt x="128" y="593"/>
                  <a:pt x="128" y="593"/>
                  <a:pt x="128" y="593"/>
                </a:cubicBezTo>
                <a:cubicBezTo>
                  <a:pt x="128" y="593"/>
                  <a:pt x="128" y="593"/>
                  <a:pt x="128" y="593"/>
                </a:cubicBezTo>
                <a:cubicBezTo>
                  <a:pt x="128" y="596"/>
                  <a:pt x="127" y="598"/>
                  <a:pt x="127" y="600"/>
                </a:cubicBezTo>
                <a:cubicBezTo>
                  <a:pt x="126" y="601"/>
                  <a:pt x="126" y="601"/>
                  <a:pt x="126" y="601"/>
                </a:cubicBezTo>
                <a:cubicBezTo>
                  <a:pt x="127" y="601"/>
                  <a:pt x="127" y="601"/>
                  <a:pt x="127" y="601"/>
                </a:cubicBezTo>
                <a:cubicBezTo>
                  <a:pt x="128" y="602"/>
                  <a:pt x="130" y="603"/>
                  <a:pt x="131" y="605"/>
                </a:cubicBezTo>
                <a:cubicBezTo>
                  <a:pt x="133" y="606"/>
                  <a:pt x="135" y="608"/>
                  <a:pt x="137" y="609"/>
                </a:cubicBezTo>
                <a:cubicBezTo>
                  <a:pt x="136" y="610"/>
                  <a:pt x="135" y="612"/>
                  <a:pt x="135" y="613"/>
                </a:cubicBezTo>
                <a:cubicBezTo>
                  <a:pt x="134" y="613"/>
                  <a:pt x="134" y="613"/>
                  <a:pt x="134" y="613"/>
                </a:cubicBezTo>
                <a:cubicBezTo>
                  <a:pt x="134" y="613"/>
                  <a:pt x="134" y="613"/>
                  <a:pt x="134" y="613"/>
                </a:cubicBezTo>
                <a:cubicBezTo>
                  <a:pt x="132" y="613"/>
                  <a:pt x="129" y="613"/>
                  <a:pt x="127" y="613"/>
                </a:cubicBezTo>
                <a:cubicBezTo>
                  <a:pt x="125" y="613"/>
                  <a:pt x="123" y="612"/>
                  <a:pt x="121" y="612"/>
                </a:cubicBezTo>
                <a:cubicBezTo>
                  <a:pt x="121" y="612"/>
                  <a:pt x="121" y="612"/>
                  <a:pt x="121" y="612"/>
                </a:cubicBezTo>
                <a:cubicBezTo>
                  <a:pt x="121" y="613"/>
                  <a:pt x="121" y="613"/>
                  <a:pt x="121" y="613"/>
                </a:cubicBezTo>
                <a:cubicBezTo>
                  <a:pt x="120" y="615"/>
                  <a:pt x="118" y="617"/>
                  <a:pt x="116" y="619"/>
                </a:cubicBezTo>
                <a:cubicBezTo>
                  <a:pt x="116" y="619"/>
                  <a:pt x="116" y="619"/>
                  <a:pt x="116" y="619"/>
                </a:cubicBezTo>
                <a:cubicBezTo>
                  <a:pt x="116" y="619"/>
                  <a:pt x="116" y="619"/>
                  <a:pt x="116" y="619"/>
                </a:cubicBezTo>
                <a:cubicBezTo>
                  <a:pt x="117" y="621"/>
                  <a:pt x="118" y="623"/>
                  <a:pt x="119" y="624"/>
                </a:cubicBezTo>
                <a:cubicBezTo>
                  <a:pt x="120" y="626"/>
                  <a:pt x="121" y="628"/>
                  <a:pt x="122" y="630"/>
                </a:cubicBezTo>
                <a:cubicBezTo>
                  <a:pt x="121" y="631"/>
                  <a:pt x="120" y="632"/>
                  <a:pt x="119" y="633"/>
                </a:cubicBezTo>
                <a:cubicBezTo>
                  <a:pt x="117" y="633"/>
                  <a:pt x="114" y="632"/>
                  <a:pt x="112" y="630"/>
                </a:cubicBezTo>
                <a:cubicBezTo>
                  <a:pt x="110" y="630"/>
                  <a:pt x="108" y="629"/>
                  <a:pt x="107" y="628"/>
                </a:cubicBezTo>
                <a:cubicBezTo>
                  <a:pt x="106" y="628"/>
                  <a:pt x="106" y="628"/>
                  <a:pt x="106" y="628"/>
                </a:cubicBezTo>
                <a:cubicBezTo>
                  <a:pt x="106" y="628"/>
                  <a:pt x="106" y="628"/>
                  <a:pt x="106" y="628"/>
                </a:cubicBezTo>
                <a:cubicBezTo>
                  <a:pt x="104" y="630"/>
                  <a:pt x="102" y="631"/>
                  <a:pt x="99" y="632"/>
                </a:cubicBezTo>
                <a:cubicBezTo>
                  <a:pt x="99" y="632"/>
                  <a:pt x="99" y="632"/>
                  <a:pt x="99" y="632"/>
                </a:cubicBezTo>
                <a:cubicBezTo>
                  <a:pt x="99" y="633"/>
                  <a:pt x="99" y="633"/>
                  <a:pt x="99" y="633"/>
                </a:cubicBezTo>
                <a:cubicBezTo>
                  <a:pt x="99" y="634"/>
                  <a:pt x="99" y="636"/>
                  <a:pt x="99" y="638"/>
                </a:cubicBezTo>
                <a:cubicBezTo>
                  <a:pt x="100" y="640"/>
                  <a:pt x="100" y="643"/>
                  <a:pt x="100" y="645"/>
                </a:cubicBezTo>
                <a:cubicBezTo>
                  <a:pt x="98" y="646"/>
                  <a:pt x="97" y="646"/>
                  <a:pt x="95" y="647"/>
                </a:cubicBezTo>
                <a:cubicBezTo>
                  <a:pt x="94" y="645"/>
                  <a:pt x="92" y="643"/>
                  <a:pt x="90" y="642"/>
                </a:cubicBezTo>
                <a:cubicBezTo>
                  <a:pt x="89" y="640"/>
                  <a:pt x="88" y="639"/>
                  <a:pt x="86" y="638"/>
                </a:cubicBezTo>
                <a:cubicBezTo>
                  <a:pt x="86" y="637"/>
                  <a:pt x="86" y="637"/>
                  <a:pt x="86" y="637"/>
                </a:cubicBezTo>
                <a:cubicBezTo>
                  <a:pt x="86" y="637"/>
                  <a:pt x="86" y="637"/>
                  <a:pt x="86" y="637"/>
                </a:cubicBezTo>
                <a:cubicBezTo>
                  <a:pt x="83" y="638"/>
                  <a:pt x="80" y="639"/>
                  <a:pt x="78" y="639"/>
                </a:cubicBezTo>
                <a:cubicBezTo>
                  <a:pt x="77" y="639"/>
                  <a:pt x="77" y="639"/>
                  <a:pt x="77" y="639"/>
                </a:cubicBezTo>
                <a:cubicBezTo>
                  <a:pt x="77" y="639"/>
                  <a:pt x="77" y="639"/>
                  <a:pt x="77" y="639"/>
                </a:cubicBezTo>
                <a:cubicBezTo>
                  <a:pt x="77" y="641"/>
                  <a:pt x="76" y="642"/>
                  <a:pt x="75" y="644"/>
                </a:cubicBezTo>
                <a:cubicBezTo>
                  <a:pt x="75" y="646"/>
                  <a:pt x="74" y="649"/>
                  <a:pt x="73" y="651"/>
                </a:cubicBezTo>
                <a:cubicBezTo>
                  <a:pt x="71" y="651"/>
                  <a:pt x="70" y="651"/>
                  <a:pt x="68" y="651"/>
                </a:cubicBezTo>
                <a:cubicBezTo>
                  <a:pt x="67" y="649"/>
                  <a:pt x="66" y="646"/>
                  <a:pt x="65" y="644"/>
                </a:cubicBezTo>
                <a:cubicBezTo>
                  <a:pt x="65" y="642"/>
                  <a:pt x="64" y="641"/>
                  <a:pt x="63" y="639"/>
                </a:cubicBezTo>
                <a:cubicBezTo>
                  <a:pt x="63" y="639"/>
                  <a:pt x="63" y="639"/>
                  <a:pt x="63" y="639"/>
                </a:cubicBezTo>
                <a:cubicBezTo>
                  <a:pt x="63" y="639"/>
                  <a:pt x="63" y="639"/>
                  <a:pt x="63" y="639"/>
                </a:cubicBezTo>
                <a:cubicBezTo>
                  <a:pt x="60" y="639"/>
                  <a:pt x="58" y="638"/>
                  <a:pt x="55" y="637"/>
                </a:cubicBezTo>
                <a:cubicBezTo>
                  <a:pt x="55" y="637"/>
                  <a:pt x="55" y="637"/>
                  <a:pt x="55" y="637"/>
                </a:cubicBezTo>
                <a:cubicBezTo>
                  <a:pt x="54" y="638"/>
                  <a:pt x="54" y="638"/>
                  <a:pt x="54" y="638"/>
                </a:cubicBezTo>
                <a:cubicBezTo>
                  <a:pt x="53" y="639"/>
                  <a:pt x="52" y="640"/>
                  <a:pt x="50" y="642"/>
                </a:cubicBezTo>
                <a:cubicBezTo>
                  <a:pt x="49" y="643"/>
                  <a:pt x="47" y="645"/>
                  <a:pt x="45" y="647"/>
                </a:cubicBezTo>
                <a:cubicBezTo>
                  <a:pt x="44" y="646"/>
                  <a:pt x="43" y="646"/>
                  <a:pt x="41" y="645"/>
                </a:cubicBezTo>
                <a:cubicBezTo>
                  <a:pt x="41" y="643"/>
                  <a:pt x="41" y="640"/>
                  <a:pt x="41" y="638"/>
                </a:cubicBezTo>
                <a:cubicBezTo>
                  <a:pt x="42" y="636"/>
                  <a:pt x="42" y="634"/>
                  <a:pt x="42" y="633"/>
                </a:cubicBezTo>
                <a:cubicBezTo>
                  <a:pt x="42" y="632"/>
                  <a:pt x="42" y="632"/>
                  <a:pt x="42" y="632"/>
                </a:cubicBezTo>
                <a:cubicBezTo>
                  <a:pt x="41" y="632"/>
                  <a:pt x="41" y="632"/>
                  <a:pt x="41" y="632"/>
                </a:cubicBezTo>
                <a:cubicBezTo>
                  <a:pt x="39" y="631"/>
                  <a:pt x="37" y="630"/>
                  <a:pt x="35" y="628"/>
                </a:cubicBezTo>
                <a:cubicBezTo>
                  <a:pt x="34" y="628"/>
                  <a:pt x="34" y="628"/>
                  <a:pt x="34" y="628"/>
                </a:cubicBezTo>
                <a:cubicBezTo>
                  <a:pt x="34" y="628"/>
                  <a:pt x="34" y="628"/>
                  <a:pt x="34" y="628"/>
                </a:cubicBezTo>
                <a:cubicBezTo>
                  <a:pt x="32" y="629"/>
                  <a:pt x="30" y="630"/>
                  <a:pt x="29" y="630"/>
                </a:cubicBezTo>
                <a:cubicBezTo>
                  <a:pt x="26" y="632"/>
                  <a:pt x="24" y="633"/>
                  <a:pt x="22" y="633"/>
                </a:cubicBezTo>
                <a:cubicBezTo>
                  <a:pt x="21" y="632"/>
                  <a:pt x="20" y="631"/>
                  <a:pt x="19" y="630"/>
                </a:cubicBezTo>
                <a:cubicBezTo>
                  <a:pt x="19" y="628"/>
                  <a:pt x="21" y="626"/>
                  <a:pt x="22" y="624"/>
                </a:cubicBezTo>
                <a:cubicBezTo>
                  <a:pt x="23" y="623"/>
                  <a:pt x="24" y="621"/>
                  <a:pt x="24" y="619"/>
                </a:cubicBezTo>
                <a:cubicBezTo>
                  <a:pt x="24" y="619"/>
                  <a:pt x="24" y="619"/>
                  <a:pt x="24" y="619"/>
                </a:cubicBezTo>
                <a:cubicBezTo>
                  <a:pt x="24" y="619"/>
                  <a:pt x="24" y="619"/>
                  <a:pt x="24" y="619"/>
                </a:cubicBezTo>
                <a:cubicBezTo>
                  <a:pt x="23" y="617"/>
                  <a:pt x="21" y="615"/>
                  <a:pt x="20" y="613"/>
                </a:cubicBezTo>
                <a:cubicBezTo>
                  <a:pt x="20" y="612"/>
                  <a:pt x="20" y="612"/>
                  <a:pt x="20" y="612"/>
                </a:cubicBezTo>
                <a:cubicBezTo>
                  <a:pt x="19" y="612"/>
                  <a:pt x="19" y="612"/>
                  <a:pt x="19" y="612"/>
                </a:cubicBezTo>
                <a:cubicBezTo>
                  <a:pt x="17" y="612"/>
                  <a:pt x="15" y="613"/>
                  <a:pt x="13" y="613"/>
                </a:cubicBezTo>
                <a:cubicBezTo>
                  <a:pt x="11" y="613"/>
                  <a:pt x="8" y="613"/>
                  <a:pt x="6" y="613"/>
                </a:cubicBezTo>
                <a:cubicBezTo>
                  <a:pt x="5" y="612"/>
                  <a:pt x="5" y="610"/>
                  <a:pt x="4" y="609"/>
                </a:cubicBezTo>
                <a:cubicBezTo>
                  <a:pt x="5" y="608"/>
                  <a:pt x="7" y="606"/>
                  <a:pt x="9" y="605"/>
                </a:cubicBezTo>
                <a:cubicBezTo>
                  <a:pt x="11" y="603"/>
                  <a:pt x="13" y="602"/>
                  <a:pt x="14" y="601"/>
                </a:cubicBezTo>
                <a:cubicBezTo>
                  <a:pt x="14" y="601"/>
                  <a:pt x="14" y="601"/>
                  <a:pt x="14" y="601"/>
                </a:cubicBezTo>
                <a:cubicBezTo>
                  <a:pt x="14" y="600"/>
                  <a:pt x="14" y="600"/>
                  <a:pt x="14" y="600"/>
                </a:cubicBezTo>
                <a:cubicBezTo>
                  <a:pt x="13" y="598"/>
                  <a:pt x="13" y="596"/>
                  <a:pt x="12" y="593"/>
                </a:cubicBezTo>
                <a:cubicBezTo>
                  <a:pt x="12" y="593"/>
                  <a:pt x="12" y="593"/>
                  <a:pt x="12" y="593"/>
                </a:cubicBezTo>
                <a:cubicBezTo>
                  <a:pt x="12" y="593"/>
                  <a:pt x="12" y="593"/>
                  <a:pt x="12" y="593"/>
                </a:cubicBezTo>
                <a:cubicBezTo>
                  <a:pt x="10" y="592"/>
                  <a:pt x="9" y="592"/>
                  <a:pt x="7" y="591"/>
                </a:cubicBezTo>
                <a:cubicBezTo>
                  <a:pt x="4" y="590"/>
                  <a:pt x="1" y="589"/>
                  <a:pt x="0" y="589"/>
                </a:cubicBezTo>
                <a:cubicBezTo>
                  <a:pt x="0" y="588"/>
                  <a:pt x="0" y="587"/>
                  <a:pt x="0" y="586"/>
                </a:cubicBezTo>
                <a:cubicBezTo>
                  <a:pt x="0" y="586"/>
                  <a:pt x="0" y="585"/>
                  <a:pt x="0" y="584"/>
                </a:cubicBezTo>
                <a:cubicBezTo>
                  <a:pt x="1" y="583"/>
                  <a:pt x="4" y="583"/>
                  <a:pt x="7" y="582"/>
                </a:cubicBezTo>
                <a:cubicBezTo>
                  <a:pt x="9" y="581"/>
                  <a:pt x="10" y="581"/>
                  <a:pt x="12" y="580"/>
                </a:cubicBezTo>
                <a:cubicBezTo>
                  <a:pt x="12" y="580"/>
                  <a:pt x="12" y="580"/>
                  <a:pt x="12" y="580"/>
                </a:cubicBezTo>
                <a:cubicBezTo>
                  <a:pt x="12" y="580"/>
                  <a:pt x="12" y="580"/>
                  <a:pt x="12" y="580"/>
                </a:cubicBezTo>
                <a:cubicBezTo>
                  <a:pt x="13" y="577"/>
                  <a:pt x="13" y="575"/>
                  <a:pt x="14" y="572"/>
                </a:cubicBezTo>
                <a:cubicBezTo>
                  <a:pt x="14" y="572"/>
                  <a:pt x="14" y="572"/>
                  <a:pt x="14" y="572"/>
                </a:cubicBezTo>
                <a:cubicBezTo>
                  <a:pt x="14" y="572"/>
                  <a:pt x="14" y="572"/>
                  <a:pt x="14" y="572"/>
                </a:cubicBezTo>
                <a:cubicBezTo>
                  <a:pt x="13" y="571"/>
                  <a:pt x="11" y="570"/>
                  <a:pt x="9" y="568"/>
                </a:cubicBezTo>
                <a:cubicBezTo>
                  <a:pt x="7" y="567"/>
                  <a:pt x="5" y="565"/>
                  <a:pt x="4" y="564"/>
                </a:cubicBezTo>
                <a:cubicBezTo>
                  <a:pt x="5" y="563"/>
                  <a:pt x="5" y="561"/>
                  <a:pt x="6" y="560"/>
                </a:cubicBezTo>
                <a:cubicBezTo>
                  <a:pt x="8" y="560"/>
                  <a:pt x="11" y="560"/>
                  <a:pt x="13" y="560"/>
                </a:cubicBezTo>
                <a:cubicBezTo>
                  <a:pt x="15" y="560"/>
                  <a:pt x="17" y="560"/>
                  <a:pt x="19" y="560"/>
                </a:cubicBezTo>
                <a:cubicBezTo>
                  <a:pt x="20" y="560"/>
                  <a:pt x="20" y="560"/>
                  <a:pt x="20" y="560"/>
                </a:cubicBezTo>
                <a:cubicBezTo>
                  <a:pt x="20" y="560"/>
                  <a:pt x="20" y="560"/>
                  <a:pt x="20" y="560"/>
                </a:cubicBezTo>
                <a:cubicBezTo>
                  <a:pt x="21" y="558"/>
                  <a:pt x="23" y="556"/>
                  <a:pt x="24" y="554"/>
                </a:cubicBezTo>
                <a:cubicBezTo>
                  <a:pt x="24" y="554"/>
                  <a:pt x="24" y="554"/>
                  <a:pt x="24" y="554"/>
                </a:cubicBezTo>
                <a:cubicBezTo>
                  <a:pt x="24" y="553"/>
                  <a:pt x="24" y="553"/>
                  <a:pt x="24" y="553"/>
                </a:cubicBezTo>
                <a:cubicBezTo>
                  <a:pt x="24" y="552"/>
                  <a:pt x="23" y="550"/>
                  <a:pt x="22" y="549"/>
                </a:cubicBezTo>
                <a:cubicBezTo>
                  <a:pt x="21" y="547"/>
                  <a:pt x="19" y="544"/>
                  <a:pt x="19" y="543"/>
                </a:cubicBezTo>
                <a:cubicBezTo>
                  <a:pt x="20" y="542"/>
                  <a:pt x="21" y="540"/>
                  <a:pt x="22" y="540"/>
                </a:cubicBezTo>
                <a:cubicBezTo>
                  <a:pt x="24" y="540"/>
                  <a:pt x="26" y="541"/>
                  <a:pt x="29" y="542"/>
                </a:cubicBezTo>
                <a:cubicBezTo>
                  <a:pt x="30" y="543"/>
                  <a:pt x="32" y="544"/>
                  <a:pt x="34" y="545"/>
                </a:cubicBezTo>
                <a:cubicBezTo>
                  <a:pt x="34" y="545"/>
                  <a:pt x="34" y="545"/>
                  <a:pt x="34" y="545"/>
                </a:cubicBezTo>
                <a:cubicBezTo>
                  <a:pt x="35" y="545"/>
                  <a:pt x="35" y="545"/>
                  <a:pt x="35" y="545"/>
                </a:cubicBezTo>
                <a:cubicBezTo>
                  <a:pt x="37" y="543"/>
                  <a:pt x="39" y="542"/>
                  <a:pt x="41" y="540"/>
                </a:cubicBezTo>
                <a:cubicBezTo>
                  <a:pt x="42" y="540"/>
                  <a:pt x="42" y="540"/>
                  <a:pt x="42" y="540"/>
                </a:cubicBezTo>
                <a:cubicBezTo>
                  <a:pt x="42" y="540"/>
                  <a:pt x="42" y="540"/>
                  <a:pt x="42" y="540"/>
                </a:cubicBezTo>
                <a:cubicBezTo>
                  <a:pt x="42" y="538"/>
                  <a:pt x="42" y="537"/>
                  <a:pt x="41" y="535"/>
                </a:cubicBezTo>
                <a:cubicBezTo>
                  <a:pt x="41" y="532"/>
                  <a:pt x="41" y="530"/>
                  <a:pt x="41" y="528"/>
                </a:cubicBezTo>
                <a:cubicBezTo>
                  <a:pt x="43" y="527"/>
                  <a:pt x="44" y="527"/>
                  <a:pt x="45" y="526"/>
                </a:cubicBezTo>
                <a:cubicBezTo>
                  <a:pt x="47" y="528"/>
                  <a:pt x="49" y="529"/>
                  <a:pt x="50" y="531"/>
                </a:cubicBezTo>
                <a:cubicBezTo>
                  <a:pt x="52" y="533"/>
                  <a:pt x="53" y="534"/>
                  <a:pt x="54" y="535"/>
                </a:cubicBezTo>
                <a:cubicBezTo>
                  <a:pt x="55" y="535"/>
                  <a:pt x="55" y="535"/>
                  <a:pt x="55" y="535"/>
                </a:cubicBezTo>
                <a:cubicBezTo>
                  <a:pt x="55" y="535"/>
                  <a:pt x="55" y="535"/>
                  <a:pt x="55" y="535"/>
                </a:cubicBezTo>
                <a:cubicBezTo>
                  <a:pt x="58" y="535"/>
                  <a:pt x="60" y="534"/>
                  <a:pt x="63" y="534"/>
                </a:cubicBezTo>
                <a:cubicBezTo>
                  <a:pt x="63" y="534"/>
                  <a:pt x="63" y="534"/>
                  <a:pt x="63" y="534"/>
                </a:cubicBezTo>
                <a:cubicBezTo>
                  <a:pt x="63" y="534"/>
                  <a:pt x="63" y="534"/>
                  <a:pt x="63" y="534"/>
                </a:cubicBezTo>
                <a:cubicBezTo>
                  <a:pt x="64" y="532"/>
                  <a:pt x="65" y="530"/>
                  <a:pt x="65" y="529"/>
                </a:cubicBezTo>
                <a:cubicBezTo>
                  <a:pt x="66" y="526"/>
                  <a:pt x="67" y="524"/>
                  <a:pt x="68" y="522"/>
                </a:cubicBezTo>
                <a:cubicBezTo>
                  <a:pt x="70" y="522"/>
                  <a:pt x="71" y="522"/>
                  <a:pt x="73" y="522"/>
                </a:cubicBezTo>
                <a:cubicBezTo>
                  <a:pt x="74" y="524"/>
                  <a:pt x="75" y="526"/>
                  <a:pt x="75" y="529"/>
                </a:cubicBezTo>
                <a:cubicBezTo>
                  <a:pt x="76" y="530"/>
                  <a:pt x="77" y="532"/>
                  <a:pt x="77" y="534"/>
                </a:cubicBezTo>
                <a:cubicBezTo>
                  <a:pt x="77" y="534"/>
                  <a:pt x="77" y="534"/>
                  <a:pt x="77" y="534"/>
                </a:cubicBezTo>
                <a:cubicBezTo>
                  <a:pt x="78" y="534"/>
                  <a:pt x="78" y="534"/>
                  <a:pt x="78" y="534"/>
                </a:cubicBezTo>
                <a:cubicBezTo>
                  <a:pt x="80" y="534"/>
                  <a:pt x="83" y="535"/>
                  <a:pt x="86" y="535"/>
                </a:cubicBezTo>
                <a:cubicBezTo>
                  <a:pt x="86" y="535"/>
                  <a:pt x="86" y="535"/>
                  <a:pt x="86" y="535"/>
                </a:cubicBezTo>
                <a:cubicBezTo>
                  <a:pt x="86" y="535"/>
                  <a:pt x="86" y="535"/>
                  <a:pt x="86" y="535"/>
                </a:cubicBezTo>
                <a:cubicBezTo>
                  <a:pt x="88" y="534"/>
                  <a:pt x="89" y="533"/>
                  <a:pt x="90" y="531"/>
                </a:cubicBezTo>
                <a:cubicBezTo>
                  <a:pt x="92" y="529"/>
                  <a:pt x="94" y="528"/>
                  <a:pt x="95" y="526"/>
                </a:cubicBezTo>
                <a:cubicBezTo>
                  <a:pt x="97" y="527"/>
                  <a:pt x="98" y="527"/>
                  <a:pt x="100" y="528"/>
                </a:cubicBezTo>
                <a:cubicBezTo>
                  <a:pt x="100" y="530"/>
                  <a:pt x="100" y="532"/>
                  <a:pt x="99" y="535"/>
                </a:cubicBezTo>
                <a:cubicBezTo>
                  <a:pt x="99" y="537"/>
                  <a:pt x="99" y="538"/>
                  <a:pt x="99" y="540"/>
                </a:cubicBezTo>
                <a:cubicBezTo>
                  <a:pt x="99" y="540"/>
                  <a:pt x="99" y="540"/>
                  <a:pt x="99" y="540"/>
                </a:cubicBezTo>
                <a:cubicBezTo>
                  <a:pt x="99" y="540"/>
                  <a:pt x="99" y="540"/>
                  <a:pt x="99" y="540"/>
                </a:cubicBezTo>
                <a:cubicBezTo>
                  <a:pt x="102" y="542"/>
                  <a:pt x="104" y="543"/>
                  <a:pt x="106" y="545"/>
                </a:cubicBezTo>
                <a:cubicBezTo>
                  <a:pt x="106" y="545"/>
                  <a:pt x="106" y="545"/>
                  <a:pt x="106" y="545"/>
                </a:cubicBezTo>
                <a:cubicBezTo>
                  <a:pt x="107" y="545"/>
                  <a:pt x="107" y="545"/>
                  <a:pt x="107" y="545"/>
                </a:cubicBezTo>
                <a:cubicBezTo>
                  <a:pt x="108" y="544"/>
                  <a:pt x="110" y="543"/>
                  <a:pt x="112" y="542"/>
                </a:cubicBezTo>
                <a:cubicBezTo>
                  <a:pt x="114" y="541"/>
                  <a:pt x="117" y="540"/>
                  <a:pt x="119" y="540"/>
                </a:cubicBezTo>
                <a:cubicBezTo>
                  <a:pt x="120" y="540"/>
                  <a:pt x="121" y="542"/>
                  <a:pt x="122" y="543"/>
                </a:cubicBezTo>
                <a:cubicBezTo>
                  <a:pt x="121" y="544"/>
                  <a:pt x="120" y="547"/>
                  <a:pt x="119" y="549"/>
                </a:cubicBezTo>
                <a:cubicBezTo>
                  <a:pt x="118" y="550"/>
                  <a:pt x="117" y="552"/>
                  <a:pt x="116" y="553"/>
                </a:cubicBezTo>
                <a:cubicBezTo>
                  <a:pt x="116" y="554"/>
                  <a:pt x="116" y="554"/>
                  <a:pt x="116" y="554"/>
                </a:cubicBezTo>
                <a:cubicBezTo>
                  <a:pt x="116" y="554"/>
                  <a:pt x="116" y="554"/>
                  <a:pt x="116" y="554"/>
                </a:cubicBezTo>
                <a:cubicBezTo>
                  <a:pt x="118" y="556"/>
                  <a:pt x="120" y="558"/>
                  <a:pt x="121" y="560"/>
                </a:cubicBezTo>
                <a:cubicBezTo>
                  <a:pt x="121" y="560"/>
                  <a:pt x="121" y="560"/>
                  <a:pt x="121" y="560"/>
                </a:cubicBezTo>
                <a:cubicBezTo>
                  <a:pt x="121" y="560"/>
                  <a:pt x="121" y="560"/>
                  <a:pt x="121" y="560"/>
                </a:cubicBezTo>
                <a:cubicBezTo>
                  <a:pt x="123" y="560"/>
                  <a:pt x="125" y="560"/>
                  <a:pt x="127" y="560"/>
                </a:cubicBezTo>
                <a:cubicBezTo>
                  <a:pt x="130" y="560"/>
                  <a:pt x="133" y="560"/>
                  <a:pt x="135" y="560"/>
                </a:cubicBezTo>
                <a:cubicBezTo>
                  <a:pt x="135" y="561"/>
                  <a:pt x="136" y="563"/>
                  <a:pt x="137" y="564"/>
                </a:cubicBezTo>
                <a:cubicBezTo>
                  <a:pt x="135" y="565"/>
                  <a:pt x="133" y="567"/>
                  <a:pt x="131" y="568"/>
                </a:cubicBezTo>
                <a:cubicBezTo>
                  <a:pt x="130" y="570"/>
                  <a:pt x="128" y="571"/>
                  <a:pt x="127" y="572"/>
                </a:cubicBezTo>
                <a:cubicBezTo>
                  <a:pt x="126" y="572"/>
                  <a:pt x="126" y="572"/>
                  <a:pt x="126" y="572"/>
                </a:cubicBezTo>
                <a:cubicBezTo>
                  <a:pt x="127" y="572"/>
                  <a:pt x="127" y="572"/>
                  <a:pt x="127" y="572"/>
                </a:cubicBezTo>
                <a:cubicBezTo>
                  <a:pt x="127" y="575"/>
                  <a:pt x="128" y="577"/>
                  <a:pt x="128" y="580"/>
                </a:cubicBezTo>
                <a:cubicBezTo>
                  <a:pt x="128" y="580"/>
                  <a:pt x="128" y="580"/>
                  <a:pt x="128" y="580"/>
                </a:cubicBezTo>
                <a:cubicBezTo>
                  <a:pt x="129" y="580"/>
                  <a:pt x="129" y="580"/>
                  <a:pt x="129" y="580"/>
                </a:cubicBezTo>
                <a:cubicBezTo>
                  <a:pt x="130" y="581"/>
                  <a:pt x="132" y="581"/>
                  <a:pt x="134" y="582"/>
                </a:cubicBezTo>
                <a:cubicBezTo>
                  <a:pt x="137" y="583"/>
                  <a:pt x="139" y="583"/>
                  <a:pt x="141" y="584"/>
                </a:cubicBezTo>
                <a:close/>
                <a:moveTo>
                  <a:pt x="109" y="563"/>
                </a:moveTo>
                <a:cubicBezTo>
                  <a:pt x="84" y="576"/>
                  <a:pt x="84" y="576"/>
                  <a:pt x="84" y="576"/>
                </a:cubicBezTo>
                <a:cubicBezTo>
                  <a:pt x="85" y="576"/>
                  <a:pt x="85" y="576"/>
                  <a:pt x="85" y="576"/>
                </a:cubicBezTo>
                <a:cubicBezTo>
                  <a:pt x="86" y="578"/>
                  <a:pt x="86" y="579"/>
                  <a:pt x="87" y="580"/>
                </a:cubicBezTo>
                <a:cubicBezTo>
                  <a:pt x="87" y="581"/>
                  <a:pt x="87" y="581"/>
                  <a:pt x="87" y="581"/>
                </a:cubicBezTo>
                <a:cubicBezTo>
                  <a:pt x="112" y="568"/>
                  <a:pt x="112" y="568"/>
                  <a:pt x="112" y="568"/>
                </a:cubicBezTo>
                <a:cubicBezTo>
                  <a:pt x="112" y="567"/>
                  <a:pt x="112" y="567"/>
                  <a:pt x="112" y="567"/>
                </a:cubicBezTo>
                <a:cubicBezTo>
                  <a:pt x="111" y="566"/>
                  <a:pt x="110" y="565"/>
                  <a:pt x="109" y="563"/>
                </a:cubicBezTo>
                <a:close/>
                <a:moveTo>
                  <a:pt x="75" y="571"/>
                </a:moveTo>
                <a:cubicBezTo>
                  <a:pt x="76" y="571"/>
                  <a:pt x="76" y="571"/>
                  <a:pt x="76" y="571"/>
                </a:cubicBezTo>
                <a:cubicBezTo>
                  <a:pt x="78" y="572"/>
                  <a:pt x="80" y="573"/>
                  <a:pt x="82" y="574"/>
                </a:cubicBezTo>
                <a:cubicBezTo>
                  <a:pt x="83" y="575"/>
                  <a:pt x="83" y="575"/>
                  <a:pt x="83" y="575"/>
                </a:cubicBezTo>
                <a:cubicBezTo>
                  <a:pt x="108" y="561"/>
                  <a:pt x="108" y="561"/>
                  <a:pt x="108" y="561"/>
                </a:cubicBezTo>
                <a:cubicBezTo>
                  <a:pt x="108" y="561"/>
                  <a:pt x="108" y="561"/>
                  <a:pt x="108" y="561"/>
                </a:cubicBezTo>
                <a:cubicBezTo>
                  <a:pt x="100" y="552"/>
                  <a:pt x="88" y="546"/>
                  <a:pt x="76" y="544"/>
                </a:cubicBezTo>
                <a:cubicBezTo>
                  <a:pt x="75" y="544"/>
                  <a:pt x="75" y="544"/>
                  <a:pt x="75" y="544"/>
                </a:cubicBezTo>
                <a:lnTo>
                  <a:pt x="75" y="571"/>
                </a:lnTo>
                <a:close/>
                <a:moveTo>
                  <a:pt x="67" y="570"/>
                </a:moveTo>
                <a:cubicBezTo>
                  <a:pt x="68" y="570"/>
                  <a:pt x="68" y="570"/>
                  <a:pt x="68" y="570"/>
                </a:cubicBezTo>
                <a:cubicBezTo>
                  <a:pt x="70" y="570"/>
                  <a:pt x="71" y="570"/>
                  <a:pt x="73" y="570"/>
                </a:cubicBezTo>
                <a:cubicBezTo>
                  <a:pt x="73" y="570"/>
                  <a:pt x="73" y="570"/>
                  <a:pt x="73" y="570"/>
                </a:cubicBezTo>
                <a:cubicBezTo>
                  <a:pt x="73" y="544"/>
                  <a:pt x="73" y="544"/>
                  <a:pt x="73" y="544"/>
                </a:cubicBezTo>
                <a:cubicBezTo>
                  <a:pt x="73" y="544"/>
                  <a:pt x="73" y="544"/>
                  <a:pt x="73" y="544"/>
                </a:cubicBezTo>
                <a:cubicBezTo>
                  <a:pt x="71" y="544"/>
                  <a:pt x="69" y="544"/>
                  <a:pt x="68" y="544"/>
                </a:cubicBezTo>
                <a:cubicBezTo>
                  <a:pt x="67" y="544"/>
                  <a:pt x="67" y="544"/>
                  <a:pt x="67" y="544"/>
                </a:cubicBezTo>
                <a:lnTo>
                  <a:pt x="67" y="570"/>
                </a:lnTo>
                <a:close/>
                <a:moveTo>
                  <a:pt x="33" y="561"/>
                </a:moveTo>
                <a:cubicBezTo>
                  <a:pt x="58" y="575"/>
                  <a:pt x="58" y="575"/>
                  <a:pt x="58" y="575"/>
                </a:cubicBezTo>
                <a:cubicBezTo>
                  <a:pt x="58" y="574"/>
                  <a:pt x="58" y="574"/>
                  <a:pt x="58" y="574"/>
                </a:cubicBezTo>
                <a:cubicBezTo>
                  <a:pt x="60" y="573"/>
                  <a:pt x="62" y="572"/>
                  <a:pt x="65" y="571"/>
                </a:cubicBezTo>
                <a:cubicBezTo>
                  <a:pt x="65" y="571"/>
                  <a:pt x="65" y="571"/>
                  <a:pt x="65" y="571"/>
                </a:cubicBezTo>
                <a:cubicBezTo>
                  <a:pt x="65" y="544"/>
                  <a:pt x="65" y="544"/>
                  <a:pt x="65" y="544"/>
                </a:cubicBezTo>
                <a:cubicBezTo>
                  <a:pt x="65" y="544"/>
                  <a:pt x="65" y="544"/>
                  <a:pt x="65" y="544"/>
                </a:cubicBezTo>
                <a:cubicBezTo>
                  <a:pt x="52" y="546"/>
                  <a:pt x="41" y="552"/>
                  <a:pt x="33" y="561"/>
                </a:cubicBezTo>
                <a:close/>
                <a:moveTo>
                  <a:pt x="28" y="568"/>
                </a:moveTo>
                <a:cubicBezTo>
                  <a:pt x="53" y="581"/>
                  <a:pt x="53" y="581"/>
                  <a:pt x="53" y="581"/>
                </a:cubicBezTo>
                <a:cubicBezTo>
                  <a:pt x="54" y="580"/>
                  <a:pt x="54" y="580"/>
                  <a:pt x="54" y="580"/>
                </a:cubicBezTo>
                <a:cubicBezTo>
                  <a:pt x="54" y="579"/>
                  <a:pt x="55" y="578"/>
                  <a:pt x="56" y="577"/>
                </a:cubicBezTo>
                <a:cubicBezTo>
                  <a:pt x="56" y="576"/>
                  <a:pt x="56" y="576"/>
                  <a:pt x="56" y="576"/>
                </a:cubicBezTo>
                <a:cubicBezTo>
                  <a:pt x="31" y="563"/>
                  <a:pt x="31" y="563"/>
                  <a:pt x="31" y="563"/>
                </a:cubicBezTo>
                <a:cubicBezTo>
                  <a:pt x="31" y="563"/>
                  <a:pt x="31" y="563"/>
                  <a:pt x="31" y="563"/>
                </a:cubicBezTo>
                <a:cubicBezTo>
                  <a:pt x="30" y="565"/>
                  <a:pt x="29" y="566"/>
                  <a:pt x="29" y="567"/>
                </a:cubicBezTo>
                <a:lnTo>
                  <a:pt x="28" y="568"/>
                </a:lnTo>
                <a:close/>
                <a:moveTo>
                  <a:pt x="28" y="604"/>
                </a:moveTo>
                <a:cubicBezTo>
                  <a:pt x="53" y="590"/>
                  <a:pt x="53" y="590"/>
                  <a:pt x="53" y="590"/>
                </a:cubicBezTo>
                <a:cubicBezTo>
                  <a:pt x="53" y="590"/>
                  <a:pt x="53" y="590"/>
                  <a:pt x="53" y="590"/>
                </a:cubicBezTo>
                <a:cubicBezTo>
                  <a:pt x="52" y="589"/>
                  <a:pt x="52" y="588"/>
                  <a:pt x="52" y="586"/>
                </a:cubicBezTo>
                <a:cubicBezTo>
                  <a:pt x="52" y="585"/>
                  <a:pt x="52" y="584"/>
                  <a:pt x="53" y="583"/>
                </a:cubicBezTo>
                <a:cubicBezTo>
                  <a:pt x="53" y="583"/>
                  <a:pt x="53" y="583"/>
                  <a:pt x="53" y="583"/>
                </a:cubicBezTo>
                <a:cubicBezTo>
                  <a:pt x="28" y="569"/>
                  <a:pt x="28" y="569"/>
                  <a:pt x="28" y="569"/>
                </a:cubicBezTo>
                <a:cubicBezTo>
                  <a:pt x="27" y="570"/>
                  <a:pt x="27" y="570"/>
                  <a:pt x="27" y="570"/>
                </a:cubicBezTo>
                <a:cubicBezTo>
                  <a:pt x="25" y="575"/>
                  <a:pt x="24" y="581"/>
                  <a:pt x="24" y="586"/>
                </a:cubicBezTo>
                <a:cubicBezTo>
                  <a:pt x="24" y="592"/>
                  <a:pt x="25" y="598"/>
                  <a:pt x="27" y="603"/>
                </a:cubicBezTo>
                <a:lnTo>
                  <a:pt x="28" y="604"/>
                </a:lnTo>
                <a:close/>
                <a:moveTo>
                  <a:pt x="31" y="610"/>
                </a:moveTo>
                <a:cubicBezTo>
                  <a:pt x="56" y="597"/>
                  <a:pt x="56" y="597"/>
                  <a:pt x="56" y="597"/>
                </a:cubicBezTo>
                <a:cubicBezTo>
                  <a:pt x="56" y="596"/>
                  <a:pt x="56" y="596"/>
                  <a:pt x="56" y="596"/>
                </a:cubicBezTo>
                <a:cubicBezTo>
                  <a:pt x="55" y="595"/>
                  <a:pt x="54" y="594"/>
                  <a:pt x="54" y="593"/>
                </a:cubicBezTo>
                <a:cubicBezTo>
                  <a:pt x="53" y="592"/>
                  <a:pt x="53" y="592"/>
                  <a:pt x="53" y="592"/>
                </a:cubicBezTo>
                <a:cubicBezTo>
                  <a:pt x="28" y="605"/>
                  <a:pt x="28" y="605"/>
                  <a:pt x="28" y="605"/>
                </a:cubicBezTo>
                <a:cubicBezTo>
                  <a:pt x="29" y="606"/>
                  <a:pt x="29" y="606"/>
                  <a:pt x="29" y="606"/>
                </a:cubicBezTo>
                <a:cubicBezTo>
                  <a:pt x="29" y="607"/>
                  <a:pt x="30" y="608"/>
                  <a:pt x="31" y="609"/>
                </a:cubicBezTo>
                <a:lnTo>
                  <a:pt x="31" y="610"/>
                </a:lnTo>
                <a:close/>
                <a:moveTo>
                  <a:pt x="65" y="602"/>
                </a:moveTo>
                <a:cubicBezTo>
                  <a:pt x="65" y="602"/>
                  <a:pt x="65" y="602"/>
                  <a:pt x="65" y="602"/>
                </a:cubicBezTo>
                <a:cubicBezTo>
                  <a:pt x="62" y="601"/>
                  <a:pt x="60" y="600"/>
                  <a:pt x="58" y="598"/>
                </a:cubicBezTo>
                <a:cubicBezTo>
                  <a:pt x="58" y="598"/>
                  <a:pt x="58" y="598"/>
                  <a:pt x="58" y="598"/>
                </a:cubicBezTo>
                <a:cubicBezTo>
                  <a:pt x="33" y="611"/>
                  <a:pt x="33" y="611"/>
                  <a:pt x="33" y="611"/>
                </a:cubicBezTo>
                <a:cubicBezTo>
                  <a:pt x="33" y="612"/>
                  <a:pt x="33" y="612"/>
                  <a:pt x="33" y="612"/>
                </a:cubicBezTo>
                <a:cubicBezTo>
                  <a:pt x="41" y="621"/>
                  <a:pt x="52" y="627"/>
                  <a:pt x="65" y="628"/>
                </a:cubicBezTo>
                <a:cubicBezTo>
                  <a:pt x="65" y="629"/>
                  <a:pt x="65" y="629"/>
                  <a:pt x="65" y="629"/>
                </a:cubicBezTo>
                <a:lnTo>
                  <a:pt x="65" y="602"/>
                </a:lnTo>
                <a:close/>
                <a:moveTo>
                  <a:pt x="73" y="602"/>
                </a:moveTo>
                <a:cubicBezTo>
                  <a:pt x="73" y="603"/>
                  <a:pt x="73" y="603"/>
                  <a:pt x="73" y="603"/>
                </a:cubicBezTo>
                <a:cubicBezTo>
                  <a:pt x="71" y="603"/>
                  <a:pt x="70" y="603"/>
                  <a:pt x="68" y="603"/>
                </a:cubicBezTo>
                <a:cubicBezTo>
                  <a:pt x="67" y="602"/>
                  <a:pt x="67" y="602"/>
                  <a:pt x="67" y="602"/>
                </a:cubicBezTo>
                <a:cubicBezTo>
                  <a:pt x="67" y="629"/>
                  <a:pt x="67" y="629"/>
                  <a:pt x="67" y="629"/>
                </a:cubicBezTo>
                <a:cubicBezTo>
                  <a:pt x="68" y="629"/>
                  <a:pt x="68" y="629"/>
                  <a:pt x="68" y="629"/>
                </a:cubicBezTo>
                <a:cubicBezTo>
                  <a:pt x="69" y="629"/>
                  <a:pt x="70" y="629"/>
                  <a:pt x="70" y="629"/>
                </a:cubicBezTo>
                <a:cubicBezTo>
                  <a:pt x="71" y="629"/>
                  <a:pt x="72" y="629"/>
                  <a:pt x="73" y="629"/>
                </a:cubicBezTo>
                <a:cubicBezTo>
                  <a:pt x="73" y="629"/>
                  <a:pt x="73" y="629"/>
                  <a:pt x="73" y="629"/>
                </a:cubicBezTo>
                <a:lnTo>
                  <a:pt x="73" y="602"/>
                </a:lnTo>
                <a:close/>
                <a:moveTo>
                  <a:pt x="75" y="595"/>
                </a:moveTo>
                <a:cubicBezTo>
                  <a:pt x="80" y="592"/>
                  <a:pt x="82" y="586"/>
                  <a:pt x="79" y="582"/>
                </a:cubicBezTo>
                <a:cubicBezTo>
                  <a:pt x="77" y="579"/>
                  <a:pt x="74" y="577"/>
                  <a:pt x="70" y="577"/>
                </a:cubicBezTo>
                <a:cubicBezTo>
                  <a:pt x="69" y="577"/>
                  <a:pt x="67" y="577"/>
                  <a:pt x="65" y="578"/>
                </a:cubicBezTo>
                <a:cubicBezTo>
                  <a:pt x="63" y="580"/>
                  <a:pt x="61" y="582"/>
                  <a:pt x="60" y="584"/>
                </a:cubicBezTo>
                <a:cubicBezTo>
                  <a:pt x="60" y="586"/>
                  <a:pt x="60" y="589"/>
                  <a:pt x="61" y="591"/>
                </a:cubicBezTo>
                <a:cubicBezTo>
                  <a:pt x="63" y="594"/>
                  <a:pt x="67" y="596"/>
                  <a:pt x="70" y="596"/>
                </a:cubicBezTo>
                <a:cubicBezTo>
                  <a:pt x="72" y="596"/>
                  <a:pt x="74" y="595"/>
                  <a:pt x="75" y="595"/>
                </a:cubicBezTo>
                <a:close/>
                <a:moveTo>
                  <a:pt x="108" y="611"/>
                </a:moveTo>
                <a:cubicBezTo>
                  <a:pt x="83" y="598"/>
                  <a:pt x="83" y="598"/>
                  <a:pt x="83" y="598"/>
                </a:cubicBezTo>
                <a:cubicBezTo>
                  <a:pt x="82" y="598"/>
                  <a:pt x="82" y="598"/>
                  <a:pt x="82" y="598"/>
                </a:cubicBezTo>
                <a:cubicBezTo>
                  <a:pt x="80" y="600"/>
                  <a:pt x="78" y="601"/>
                  <a:pt x="76" y="602"/>
                </a:cubicBezTo>
                <a:cubicBezTo>
                  <a:pt x="75" y="602"/>
                  <a:pt x="75" y="602"/>
                  <a:pt x="75" y="602"/>
                </a:cubicBezTo>
                <a:cubicBezTo>
                  <a:pt x="75" y="628"/>
                  <a:pt x="75" y="628"/>
                  <a:pt x="75" y="628"/>
                </a:cubicBezTo>
                <a:cubicBezTo>
                  <a:pt x="76" y="628"/>
                  <a:pt x="76" y="628"/>
                  <a:pt x="76" y="628"/>
                </a:cubicBezTo>
                <a:cubicBezTo>
                  <a:pt x="89" y="627"/>
                  <a:pt x="100" y="621"/>
                  <a:pt x="108" y="612"/>
                </a:cubicBezTo>
                <a:lnTo>
                  <a:pt x="108" y="611"/>
                </a:lnTo>
                <a:close/>
                <a:moveTo>
                  <a:pt x="112" y="605"/>
                </a:moveTo>
                <a:cubicBezTo>
                  <a:pt x="87" y="592"/>
                  <a:pt x="87" y="592"/>
                  <a:pt x="87" y="592"/>
                </a:cubicBezTo>
                <a:cubicBezTo>
                  <a:pt x="87" y="593"/>
                  <a:pt x="87" y="593"/>
                  <a:pt x="87" y="593"/>
                </a:cubicBezTo>
                <a:cubicBezTo>
                  <a:pt x="86" y="594"/>
                  <a:pt x="86" y="595"/>
                  <a:pt x="85" y="596"/>
                </a:cubicBezTo>
                <a:cubicBezTo>
                  <a:pt x="84" y="597"/>
                  <a:pt x="84" y="597"/>
                  <a:pt x="84" y="597"/>
                </a:cubicBezTo>
                <a:cubicBezTo>
                  <a:pt x="109" y="610"/>
                  <a:pt x="109" y="610"/>
                  <a:pt x="109" y="610"/>
                </a:cubicBezTo>
                <a:cubicBezTo>
                  <a:pt x="109" y="609"/>
                  <a:pt x="109" y="609"/>
                  <a:pt x="109" y="609"/>
                </a:cubicBezTo>
                <a:cubicBezTo>
                  <a:pt x="110" y="608"/>
                  <a:pt x="111" y="607"/>
                  <a:pt x="112" y="606"/>
                </a:cubicBezTo>
                <a:lnTo>
                  <a:pt x="112" y="605"/>
                </a:lnTo>
                <a:close/>
                <a:moveTo>
                  <a:pt x="117" y="586"/>
                </a:moveTo>
                <a:cubicBezTo>
                  <a:pt x="117" y="581"/>
                  <a:pt x="116" y="575"/>
                  <a:pt x="113" y="570"/>
                </a:cubicBezTo>
                <a:cubicBezTo>
                  <a:pt x="113" y="569"/>
                  <a:pt x="113" y="569"/>
                  <a:pt x="113" y="569"/>
                </a:cubicBezTo>
                <a:cubicBezTo>
                  <a:pt x="88" y="583"/>
                  <a:pt x="88" y="583"/>
                  <a:pt x="88" y="583"/>
                </a:cubicBezTo>
                <a:cubicBezTo>
                  <a:pt x="88" y="583"/>
                  <a:pt x="88" y="583"/>
                  <a:pt x="88" y="583"/>
                </a:cubicBezTo>
                <a:cubicBezTo>
                  <a:pt x="88" y="584"/>
                  <a:pt x="88" y="585"/>
                  <a:pt x="88" y="586"/>
                </a:cubicBezTo>
                <a:cubicBezTo>
                  <a:pt x="88" y="588"/>
                  <a:pt x="88" y="589"/>
                  <a:pt x="88" y="590"/>
                </a:cubicBezTo>
                <a:cubicBezTo>
                  <a:pt x="88" y="590"/>
                  <a:pt x="88" y="590"/>
                  <a:pt x="88" y="590"/>
                </a:cubicBezTo>
                <a:cubicBezTo>
                  <a:pt x="113" y="603"/>
                  <a:pt x="113" y="603"/>
                  <a:pt x="113" y="603"/>
                </a:cubicBezTo>
                <a:cubicBezTo>
                  <a:pt x="113" y="603"/>
                  <a:pt x="113" y="603"/>
                  <a:pt x="113" y="603"/>
                </a:cubicBezTo>
                <a:cubicBezTo>
                  <a:pt x="116" y="598"/>
                  <a:pt x="117" y="592"/>
                  <a:pt x="117" y="586"/>
                </a:cubicBezTo>
                <a:close/>
                <a:moveTo>
                  <a:pt x="462" y="960"/>
                </a:moveTo>
                <a:cubicBezTo>
                  <a:pt x="462" y="961"/>
                  <a:pt x="462" y="963"/>
                  <a:pt x="462" y="964"/>
                </a:cubicBezTo>
                <a:cubicBezTo>
                  <a:pt x="462" y="965"/>
                  <a:pt x="462" y="967"/>
                  <a:pt x="462" y="968"/>
                </a:cubicBezTo>
                <a:cubicBezTo>
                  <a:pt x="458" y="970"/>
                  <a:pt x="453" y="971"/>
                  <a:pt x="449" y="972"/>
                </a:cubicBezTo>
                <a:cubicBezTo>
                  <a:pt x="445" y="973"/>
                  <a:pt x="442" y="975"/>
                  <a:pt x="439" y="976"/>
                </a:cubicBezTo>
                <a:cubicBezTo>
                  <a:pt x="438" y="976"/>
                  <a:pt x="438" y="976"/>
                  <a:pt x="438" y="976"/>
                </a:cubicBezTo>
                <a:cubicBezTo>
                  <a:pt x="438" y="976"/>
                  <a:pt x="438" y="976"/>
                  <a:pt x="438" y="976"/>
                </a:cubicBezTo>
                <a:cubicBezTo>
                  <a:pt x="437" y="981"/>
                  <a:pt x="436" y="985"/>
                  <a:pt x="435" y="990"/>
                </a:cubicBezTo>
                <a:cubicBezTo>
                  <a:pt x="435" y="990"/>
                  <a:pt x="435" y="990"/>
                  <a:pt x="435" y="990"/>
                </a:cubicBezTo>
                <a:cubicBezTo>
                  <a:pt x="435" y="991"/>
                  <a:pt x="435" y="991"/>
                  <a:pt x="435" y="991"/>
                </a:cubicBezTo>
                <a:cubicBezTo>
                  <a:pt x="438" y="993"/>
                  <a:pt x="441" y="995"/>
                  <a:pt x="444" y="997"/>
                </a:cubicBezTo>
                <a:cubicBezTo>
                  <a:pt x="447" y="1000"/>
                  <a:pt x="451" y="1003"/>
                  <a:pt x="454" y="1006"/>
                </a:cubicBezTo>
                <a:cubicBezTo>
                  <a:pt x="453" y="1008"/>
                  <a:pt x="451" y="1010"/>
                  <a:pt x="450" y="1013"/>
                </a:cubicBezTo>
                <a:cubicBezTo>
                  <a:pt x="450" y="1013"/>
                  <a:pt x="449" y="1013"/>
                  <a:pt x="448" y="1013"/>
                </a:cubicBezTo>
                <a:cubicBezTo>
                  <a:pt x="448" y="1013"/>
                  <a:pt x="448" y="1013"/>
                  <a:pt x="448" y="1013"/>
                </a:cubicBezTo>
                <a:cubicBezTo>
                  <a:pt x="445" y="1013"/>
                  <a:pt x="440" y="1013"/>
                  <a:pt x="436" y="1012"/>
                </a:cubicBezTo>
                <a:cubicBezTo>
                  <a:pt x="433" y="1012"/>
                  <a:pt x="429" y="1012"/>
                  <a:pt x="426" y="1012"/>
                </a:cubicBezTo>
                <a:cubicBezTo>
                  <a:pt x="425" y="1012"/>
                  <a:pt x="425" y="1012"/>
                  <a:pt x="425" y="1012"/>
                </a:cubicBezTo>
                <a:cubicBezTo>
                  <a:pt x="425" y="1012"/>
                  <a:pt x="425" y="1012"/>
                  <a:pt x="425" y="1012"/>
                </a:cubicBezTo>
                <a:cubicBezTo>
                  <a:pt x="422" y="1016"/>
                  <a:pt x="419" y="1020"/>
                  <a:pt x="416" y="1024"/>
                </a:cubicBezTo>
                <a:cubicBezTo>
                  <a:pt x="416" y="1024"/>
                  <a:pt x="416" y="1024"/>
                  <a:pt x="416" y="1024"/>
                </a:cubicBezTo>
                <a:cubicBezTo>
                  <a:pt x="416" y="1025"/>
                  <a:pt x="416" y="1025"/>
                  <a:pt x="416" y="1025"/>
                </a:cubicBezTo>
                <a:cubicBezTo>
                  <a:pt x="418" y="1027"/>
                  <a:pt x="419" y="1030"/>
                  <a:pt x="421" y="1033"/>
                </a:cubicBezTo>
                <a:cubicBezTo>
                  <a:pt x="423" y="1037"/>
                  <a:pt x="425" y="1041"/>
                  <a:pt x="427" y="1045"/>
                </a:cubicBezTo>
                <a:cubicBezTo>
                  <a:pt x="425" y="1047"/>
                  <a:pt x="423" y="1048"/>
                  <a:pt x="421" y="1050"/>
                </a:cubicBezTo>
                <a:cubicBezTo>
                  <a:pt x="417" y="1049"/>
                  <a:pt x="412" y="1047"/>
                  <a:pt x="408" y="1045"/>
                </a:cubicBezTo>
                <a:cubicBezTo>
                  <a:pt x="405" y="1044"/>
                  <a:pt x="401" y="1042"/>
                  <a:pt x="398" y="1041"/>
                </a:cubicBezTo>
                <a:cubicBezTo>
                  <a:pt x="398" y="1041"/>
                  <a:pt x="398" y="1041"/>
                  <a:pt x="398" y="1041"/>
                </a:cubicBezTo>
                <a:cubicBezTo>
                  <a:pt x="397" y="1041"/>
                  <a:pt x="397" y="1041"/>
                  <a:pt x="397" y="1041"/>
                </a:cubicBezTo>
                <a:cubicBezTo>
                  <a:pt x="393" y="1044"/>
                  <a:pt x="389" y="1046"/>
                  <a:pt x="385" y="1048"/>
                </a:cubicBezTo>
                <a:cubicBezTo>
                  <a:pt x="384" y="1049"/>
                  <a:pt x="384" y="1049"/>
                  <a:pt x="384" y="1049"/>
                </a:cubicBezTo>
                <a:cubicBezTo>
                  <a:pt x="384" y="1049"/>
                  <a:pt x="384" y="1049"/>
                  <a:pt x="384" y="1049"/>
                </a:cubicBezTo>
                <a:cubicBezTo>
                  <a:pt x="384" y="1052"/>
                  <a:pt x="385" y="1056"/>
                  <a:pt x="385" y="1059"/>
                </a:cubicBezTo>
                <a:cubicBezTo>
                  <a:pt x="385" y="1063"/>
                  <a:pt x="386" y="1068"/>
                  <a:pt x="386" y="1072"/>
                </a:cubicBezTo>
                <a:cubicBezTo>
                  <a:pt x="383" y="1073"/>
                  <a:pt x="380" y="1074"/>
                  <a:pt x="377" y="1075"/>
                </a:cubicBezTo>
                <a:cubicBezTo>
                  <a:pt x="375" y="1072"/>
                  <a:pt x="371" y="1069"/>
                  <a:pt x="368" y="1066"/>
                </a:cubicBezTo>
                <a:cubicBezTo>
                  <a:pt x="366" y="1063"/>
                  <a:pt x="363" y="1060"/>
                  <a:pt x="361" y="1058"/>
                </a:cubicBezTo>
                <a:cubicBezTo>
                  <a:pt x="361" y="1058"/>
                  <a:pt x="361" y="1058"/>
                  <a:pt x="361" y="1058"/>
                </a:cubicBezTo>
                <a:cubicBezTo>
                  <a:pt x="360" y="1058"/>
                  <a:pt x="360" y="1058"/>
                  <a:pt x="360" y="1058"/>
                </a:cubicBezTo>
                <a:cubicBezTo>
                  <a:pt x="355" y="1059"/>
                  <a:pt x="350" y="1060"/>
                  <a:pt x="345" y="1060"/>
                </a:cubicBezTo>
                <a:cubicBezTo>
                  <a:pt x="345" y="1061"/>
                  <a:pt x="345" y="1061"/>
                  <a:pt x="345" y="1061"/>
                </a:cubicBezTo>
                <a:cubicBezTo>
                  <a:pt x="344" y="1061"/>
                  <a:pt x="344" y="1061"/>
                  <a:pt x="344" y="1061"/>
                </a:cubicBezTo>
                <a:cubicBezTo>
                  <a:pt x="343" y="1064"/>
                  <a:pt x="342" y="1067"/>
                  <a:pt x="341" y="1070"/>
                </a:cubicBezTo>
                <a:cubicBezTo>
                  <a:pt x="339" y="1074"/>
                  <a:pt x="338" y="1079"/>
                  <a:pt x="336" y="1082"/>
                </a:cubicBezTo>
                <a:cubicBezTo>
                  <a:pt x="333" y="1082"/>
                  <a:pt x="330" y="1082"/>
                  <a:pt x="327" y="1082"/>
                </a:cubicBezTo>
                <a:cubicBezTo>
                  <a:pt x="326" y="1079"/>
                  <a:pt x="324" y="1074"/>
                  <a:pt x="322" y="1070"/>
                </a:cubicBezTo>
                <a:cubicBezTo>
                  <a:pt x="321" y="1067"/>
                  <a:pt x="320" y="1064"/>
                  <a:pt x="319" y="1061"/>
                </a:cubicBezTo>
                <a:cubicBezTo>
                  <a:pt x="319" y="1061"/>
                  <a:pt x="319" y="1061"/>
                  <a:pt x="319" y="1061"/>
                </a:cubicBezTo>
                <a:cubicBezTo>
                  <a:pt x="318" y="1060"/>
                  <a:pt x="318" y="1060"/>
                  <a:pt x="318" y="1060"/>
                </a:cubicBezTo>
                <a:cubicBezTo>
                  <a:pt x="313" y="1060"/>
                  <a:pt x="308" y="1059"/>
                  <a:pt x="303" y="1058"/>
                </a:cubicBezTo>
                <a:cubicBezTo>
                  <a:pt x="303" y="1058"/>
                  <a:pt x="303" y="1058"/>
                  <a:pt x="303" y="1058"/>
                </a:cubicBezTo>
                <a:cubicBezTo>
                  <a:pt x="302" y="1058"/>
                  <a:pt x="302" y="1058"/>
                  <a:pt x="302" y="1058"/>
                </a:cubicBezTo>
                <a:cubicBezTo>
                  <a:pt x="300" y="1060"/>
                  <a:pt x="297" y="1063"/>
                  <a:pt x="295" y="1066"/>
                </a:cubicBezTo>
                <a:cubicBezTo>
                  <a:pt x="292" y="1069"/>
                  <a:pt x="289" y="1072"/>
                  <a:pt x="286" y="1075"/>
                </a:cubicBezTo>
                <a:cubicBezTo>
                  <a:pt x="283" y="1074"/>
                  <a:pt x="281" y="1073"/>
                  <a:pt x="278" y="1072"/>
                </a:cubicBezTo>
                <a:cubicBezTo>
                  <a:pt x="278" y="1068"/>
                  <a:pt x="278" y="1063"/>
                  <a:pt x="278" y="1059"/>
                </a:cubicBezTo>
                <a:cubicBezTo>
                  <a:pt x="279" y="1056"/>
                  <a:pt x="279" y="1052"/>
                  <a:pt x="279" y="1049"/>
                </a:cubicBezTo>
                <a:cubicBezTo>
                  <a:pt x="279" y="1049"/>
                  <a:pt x="279" y="1049"/>
                  <a:pt x="279" y="1049"/>
                </a:cubicBezTo>
                <a:cubicBezTo>
                  <a:pt x="278" y="1048"/>
                  <a:pt x="278" y="1048"/>
                  <a:pt x="278" y="1048"/>
                </a:cubicBezTo>
                <a:cubicBezTo>
                  <a:pt x="274" y="1046"/>
                  <a:pt x="270" y="1044"/>
                  <a:pt x="266" y="1041"/>
                </a:cubicBezTo>
                <a:cubicBezTo>
                  <a:pt x="265" y="1041"/>
                  <a:pt x="265" y="1041"/>
                  <a:pt x="265" y="1041"/>
                </a:cubicBezTo>
                <a:cubicBezTo>
                  <a:pt x="265" y="1041"/>
                  <a:pt x="265" y="1041"/>
                  <a:pt x="265" y="1041"/>
                </a:cubicBezTo>
                <a:cubicBezTo>
                  <a:pt x="262" y="1042"/>
                  <a:pt x="258" y="1044"/>
                  <a:pt x="255" y="1045"/>
                </a:cubicBezTo>
                <a:cubicBezTo>
                  <a:pt x="251" y="1047"/>
                  <a:pt x="246" y="1049"/>
                  <a:pt x="243" y="1050"/>
                </a:cubicBezTo>
                <a:cubicBezTo>
                  <a:pt x="241" y="1048"/>
                  <a:pt x="239" y="1047"/>
                  <a:pt x="237" y="1045"/>
                </a:cubicBezTo>
                <a:cubicBezTo>
                  <a:pt x="238" y="1041"/>
                  <a:pt x="240" y="1037"/>
                  <a:pt x="242" y="1033"/>
                </a:cubicBezTo>
                <a:cubicBezTo>
                  <a:pt x="244" y="1030"/>
                  <a:pt x="246" y="1027"/>
                  <a:pt x="247" y="1025"/>
                </a:cubicBezTo>
                <a:cubicBezTo>
                  <a:pt x="247" y="1024"/>
                  <a:pt x="247" y="1024"/>
                  <a:pt x="247" y="1024"/>
                </a:cubicBezTo>
                <a:cubicBezTo>
                  <a:pt x="247" y="1024"/>
                  <a:pt x="247" y="1024"/>
                  <a:pt x="247" y="1024"/>
                </a:cubicBezTo>
                <a:cubicBezTo>
                  <a:pt x="244" y="1020"/>
                  <a:pt x="241" y="1016"/>
                  <a:pt x="239" y="1012"/>
                </a:cubicBezTo>
                <a:cubicBezTo>
                  <a:pt x="238" y="1012"/>
                  <a:pt x="238" y="1012"/>
                  <a:pt x="238" y="1012"/>
                </a:cubicBezTo>
                <a:cubicBezTo>
                  <a:pt x="238" y="1012"/>
                  <a:pt x="238" y="1012"/>
                  <a:pt x="238" y="1012"/>
                </a:cubicBezTo>
                <a:cubicBezTo>
                  <a:pt x="234" y="1012"/>
                  <a:pt x="231" y="1012"/>
                  <a:pt x="227" y="1012"/>
                </a:cubicBezTo>
                <a:cubicBezTo>
                  <a:pt x="222" y="1013"/>
                  <a:pt x="217" y="1013"/>
                  <a:pt x="213" y="1013"/>
                </a:cubicBezTo>
                <a:cubicBezTo>
                  <a:pt x="212" y="1010"/>
                  <a:pt x="211" y="1008"/>
                  <a:pt x="210" y="1006"/>
                </a:cubicBezTo>
                <a:cubicBezTo>
                  <a:pt x="212" y="1003"/>
                  <a:pt x="216" y="1000"/>
                  <a:pt x="220" y="997"/>
                </a:cubicBezTo>
                <a:cubicBezTo>
                  <a:pt x="223" y="995"/>
                  <a:pt x="226" y="993"/>
                  <a:pt x="228" y="991"/>
                </a:cubicBezTo>
                <a:cubicBezTo>
                  <a:pt x="228" y="990"/>
                  <a:pt x="228" y="990"/>
                  <a:pt x="228" y="990"/>
                </a:cubicBezTo>
                <a:cubicBezTo>
                  <a:pt x="228" y="990"/>
                  <a:pt x="228" y="990"/>
                  <a:pt x="228" y="990"/>
                </a:cubicBezTo>
                <a:cubicBezTo>
                  <a:pt x="227" y="985"/>
                  <a:pt x="226" y="981"/>
                  <a:pt x="225" y="976"/>
                </a:cubicBezTo>
                <a:cubicBezTo>
                  <a:pt x="225" y="976"/>
                  <a:pt x="225" y="976"/>
                  <a:pt x="225" y="976"/>
                </a:cubicBezTo>
                <a:cubicBezTo>
                  <a:pt x="225" y="976"/>
                  <a:pt x="225" y="976"/>
                  <a:pt x="225" y="976"/>
                </a:cubicBezTo>
                <a:cubicBezTo>
                  <a:pt x="222" y="975"/>
                  <a:pt x="218" y="973"/>
                  <a:pt x="215" y="972"/>
                </a:cubicBezTo>
                <a:cubicBezTo>
                  <a:pt x="210" y="971"/>
                  <a:pt x="205" y="970"/>
                  <a:pt x="202" y="968"/>
                </a:cubicBezTo>
                <a:cubicBezTo>
                  <a:pt x="202" y="967"/>
                  <a:pt x="201" y="965"/>
                  <a:pt x="201" y="964"/>
                </a:cubicBezTo>
                <a:cubicBezTo>
                  <a:pt x="201" y="963"/>
                  <a:pt x="202" y="961"/>
                  <a:pt x="202" y="960"/>
                </a:cubicBezTo>
                <a:cubicBezTo>
                  <a:pt x="205" y="958"/>
                  <a:pt x="210" y="957"/>
                  <a:pt x="215" y="956"/>
                </a:cubicBezTo>
                <a:cubicBezTo>
                  <a:pt x="218" y="955"/>
                  <a:pt x="222" y="954"/>
                  <a:pt x="225" y="953"/>
                </a:cubicBezTo>
                <a:cubicBezTo>
                  <a:pt x="225" y="952"/>
                  <a:pt x="225" y="952"/>
                  <a:pt x="225" y="952"/>
                </a:cubicBezTo>
                <a:cubicBezTo>
                  <a:pt x="225" y="952"/>
                  <a:pt x="225" y="952"/>
                  <a:pt x="225" y="952"/>
                </a:cubicBezTo>
                <a:cubicBezTo>
                  <a:pt x="226" y="947"/>
                  <a:pt x="227" y="943"/>
                  <a:pt x="228" y="938"/>
                </a:cubicBezTo>
                <a:cubicBezTo>
                  <a:pt x="228" y="938"/>
                  <a:pt x="228" y="938"/>
                  <a:pt x="228" y="938"/>
                </a:cubicBezTo>
                <a:cubicBezTo>
                  <a:pt x="228" y="937"/>
                  <a:pt x="228" y="937"/>
                  <a:pt x="228" y="937"/>
                </a:cubicBezTo>
                <a:cubicBezTo>
                  <a:pt x="226" y="935"/>
                  <a:pt x="223" y="933"/>
                  <a:pt x="220" y="931"/>
                </a:cubicBezTo>
                <a:cubicBezTo>
                  <a:pt x="216" y="928"/>
                  <a:pt x="212" y="925"/>
                  <a:pt x="210" y="923"/>
                </a:cubicBezTo>
                <a:cubicBezTo>
                  <a:pt x="211" y="920"/>
                  <a:pt x="212" y="918"/>
                  <a:pt x="213" y="915"/>
                </a:cubicBezTo>
                <a:cubicBezTo>
                  <a:pt x="217" y="915"/>
                  <a:pt x="222" y="915"/>
                  <a:pt x="227" y="916"/>
                </a:cubicBezTo>
                <a:cubicBezTo>
                  <a:pt x="231" y="916"/>
                  <a:pt x="234" y="916"/>
                  <a:pt x="238" y="916"/>
                </a:cubicBezTo>
                <a:cubicBezTo>
                  <a:pt x="238" y="916"/>
                  <a:pt x="238" y="916"/>
                  <a:pt x="238" y="916"/>
                </a:cubicBezTo>
                <a:cubicBezTo>
                  <a:pt x="239" y="916"/>
                  <a:pt x="239" y="916"/>
                  <a:pt x="239" y="916"/>
                </a:cubicBezTo>
                <a:cubicBezTo>
                  <a:pt x="241" y="912"/>
                  <a:pt x="244" y="908"/>
                  <a:pt x="247" y="904"/>
                </a:cubicBezTo>
                <a:cubicBezTo>
                  <a:pt x="247" y="904"/>
                  <a:pt x="247" y="904"/>
                  <a:pt x="247" y="904"/>
                </a:cubicBezTo>
                <a:cubicBezTo>
                  <a:pt x="247" y="904"/>
                  <a:pt x="247" y="904"/>
                  <a:pt x="247" y="904"/>
                </a:cubicBezTo>
                <a:cubicBezTo>
                  <a:pt x="246" y="901"/>
                  <a:pt x="244" y="898"/>
                  <a:pt x="242" y="895"/>
                </a:cubicBezTo>
                <a:cubicBezTo>
                  <a:pt x="240" y="891"/>
                  <a:pt x="238" y="887"/>
                  <a:pt x="237" y="883"/>
                </a:cubicBezTo>
                <a:cubicBezTo>
                  <a:pt x="239" y="882"/>
                  <a:pt x="241" y="880"/>
                  <a:pt x="243" y="878"/>
                </a:cubicBezTo>
                <a:cubicBezTo>
                  <a:pt x="246" y="879"/>
                  <a:pt x="251" y="881"/>
                  <a:pt x="255" y="883"/>
                </a:cubicBezTo>
                <a:cubicBezTo>
                  <a:pt x="258" y="885"/>
                  <a:pt x="262" y="886"/>
                  <a:pt x="265" y="887"/>
                </a:cubicBezTo>
                <a:cubicBezTo>
                  <a:pt x="265" y="888"/>
                  <a:pt x="265" y="888"/>
                  <a:pt x="265" y="888"/>
                </a:cubicBezTo>
                <a:cubicBezTo>
                  <a:pt x="266" y="887"/>
                  <a:pt x="266" y="887"/>
                  <a:pt x="266" y="887"/>
                </a:cubicBezTo>
                <a:cubicBezTo>
                  <a:pt x="270" y="884"/>
                  <a:pt x="274" y="882"/>
                  <a:pt x="278" y="880"/>
                </a:cubicBezTo>
                <a:cubicBezTo>
                  <a:pt x="279" y="879"/>
                  <a:pt x="279" y="879"/>
                  <a:pt x="279" y="879"/>
                </a:cubicBezTo>
                <a:cubicBezTo>
                  <a:pt x="279" y="879"/>
                  <a:pt x="279" y="879"/>
                  <a:pt x="279" y="879"/>
                </a:cubicBezTo>
                <a:cubicBezTo>
                  <a:pt x="279" y="876"/>
                  <a:pt x="279" y="872"/>
                  <a:pt x="278" y="869"/>
                </a:cubicBezTo>
                <a:cubicBezTo>
                  <a:pt x="278" y="865"/>
                  <a:pt x="278" y="860"/>
                  <a:pt x="278" y="857"/>
                </a:cubicBezTo>
                <a:cubicBezTo>
                  <a:pt x="281" y="855"/>
                  <a:pt x="283" y="854"/>
                  <a:pt x="286" y="854"/>
                </a:cubicBezTo>
                <a:cubicBezTo>
                  <a:pt x="289" y="856"/>
                  <a:pt x="292" y="859"/>
                  <a:pt x="295" y="863"/>
                </a:cubicBezTo>
                <a:cubicBezTo>
                  <a:pt x="297" y="865"/>
                  <a:pt x="300" y="868"/>
                  <a:pt x="302" y="870"/>
                </a:cubicBezTo>
                <a:cubicBezTo>
                  <a:pt x="303" y="870"/>
                  <a:pt x="303" y="870"/>
                  <a:pt x="303" y="870"/>
                </a:cubicBezTo>
                <a:cubicBezTo>
                  <a:pt x="303" y="870"/>
                  <a:pt x="303" y="870"/>
                  <a:pt x="303" y="870"/>
                </a:cubicBezTo>
                <a:cubicBezTo>
                  <a:pt x="308" y="869"/>
                  <a:pt x="313" y="868"/>
                  <a:pt x="318" y="868"/>
                </a:cubicBezTo>
                <a:cubicBezTo>
                  <a:pt x="319" y="868"/>
                  <a:pt x="319" y="868"/>
                  <a:pt x="319" y="868"/>
                </a:cubicBezTo>
                <a:cubicBezTo>
                  <a:pt x="319" y="867"/>
                  <a:pt x="319" y="867"/>
                  <a:pt x="319" y="867"/>
                </a:cubicBezTo>
                <a:cubicBezTo>
                  <a:pt x="320" y="864"/>
                  <a:pt x="321" y="861"/>
                  <a:pt x="322" y="858"/>
                </a:cubicBezTo>
                <a:cubicBezTo>
                  <a:pt x="324" y="854"/>
                  <a:pt x="326" y="849"/>
                  <a:pt x="327" y="846"/>
                </a:cubicBezTo>
                <a:cubicBezTo>
                  <a:pt x="330" y="846"/>
                  <a:pt x="333" y="846"/>
                  <a:pt x="336" y="846"/>
                </a:cubicBezTo>
                <a:cubicBezTo>
                  <a:pt x="338" y="849"/>
                  <a:pt x="339" y="854"/>
                  <a:pt x="341" y="858"/>
                </a:cubicBezTo>
                <a:cubicBezTo>
                  <a:pt x="342" y="861"/>
                  <a:pt x="343" y="864"/>
                  <a:pt x="344" y="867"/>
                </a:cubicBezTo>
                <a:cubicBezTo>
                  <a:pt x="345" y="868"/>
                  <a:pt x="345" y="868"/>
                  <a:pt x="345" y="868"/>
                </a:cubicBezTo>
                <a:cubicBezTo>
                  <a:pt x="345" y="868"/>
                  <a:pt x="345" y="868"/>
                  <a:pt x="345" y="868"/>
                </a:cubicBezTo>
                <a:cubicBezTo>
                  <a:pt x="350" y="868"/>
                  <a:pt x="355" y="869"/>
                  <a:pt x="360" y="870"/>
                </a:cubicBezTo>
                <a:cubicBezTo>
                  <a:pt x="361" y="870"/>
                  <a:pt x="361" y="870"/>
                  <a:pt x="361" y="870"/>
                </a:cubicBezTo>
                <a:cubicBezTo>
                  <a:pt x="361" y="870"/>
                  <a:pt x="361" y="870"/>
                  <a:pt x="361" y="870"/>
                </a:cubicBezTo>
                <a:cubicBezTo>
                  <a:pt x="363" y="868"/>
                  <a:pt x="366" y="865"/>
                  <a:pt x="368" y="863"/>
                </a:cubicBezTo>
                <a:cubicBezTo>
                  <a:pt x="371" y="859"/>
                  <a:pt x="375" y="856"/>
                  <a:pt x="377" y="854"/>
                </a:cubicBezTo>
                <a:cubicBezTo>
                  <a:pt x="380" y="854"/>
                  <a:pt x="383" y="855"/>
                  <a:pt x="386" y="857"/>
                </a:cubicBezTo>
                <a:cubicBezTo>
                  <a:pt x="386" y="860"/>
                  <a:pt x="385" y="865"/>
                  <a:pt x="385" y="869"/>
                </a:cubicBezTo>
                <a:cubicBezTo>
                  <a:pt x="385" y="872"/>
                  <a:pt x="384" y="876"/>
                  <a:pt x="384" y="879"/>
                </a:cubicBezTo>
                <a:cubicBezTo>
                  <a:pt x="384" y="879"/>
                  <a:pt x="384" y="879"/>
                  <a:pt x="384" y="879"/>
                </a:cubicBezTo>
                <a:cubicBezTo>
                  <a:pt x="385" y="880"/>
                  <a:pt x="385" y="880"/>
                  <a:pt x="385" y="880"/>
                </a:cubicBezTo>
                <a:cubicBezTo>
                  <a:pt x="389" y="882"/>
                  <a:pt x="393" y="884"/>
                  <a:pt x="397" y="887"/>
                </a:cubicBezTo>
                <a:cubicBezTo>
                  <a:pt x="398" y="888"/>
                  <a:pt x="398" y="888"/>
                  <a:pt x="398" y="888"/>
                </a:cubicBezTo>
                <a:cubicBezTo>
                  <a:pt x="398" y="887"/>
                  <a:pt x="398" y="887"/>
                  <a:pt x="398" y="887"/>
                </a:cubicBezTo>
                <a:cubicBezTo>
                  <a:pt x="401" y="886"/>
                  <a:pt x="405" y="885"/>
                  <a:pt x="408" y="883"/>
                </a:cubicBezTo>
                <a:cubicBezTo>
                  <a:pt x="413" y="881"/>
                  <a:pt x="417" y="879"/>
                  <a:pt x="421" y="878"/>
                </a:cubicBezTo>
                <a:cubicBezTo>
                  <a:pt x="423" y="880"/>
                  <a:pt x="425" y="882"/>
                  <a:pt x="427" y="883"/>
                </a:cubicBezTo>
                <a:cubicBezTo>
                  <a:pt x="425" y="887"/>
                  <a:pt x="423" y="891"/>
                  <a:pt x="421" y="895"/>
                </a:cubicBezTo>
                <a:cubicBezTo>
                  <a:pt x="419" y="898"/>
                  <a:pt x="418" y="901"/>
                  <a:pt x="416" y="904"/>
                </a:cubicBezTo>
                <a:cubicBezTo>
                  <a:pt x="416" y="904"/>
                  <a:pt x="416" y="904"/>
                  <a:pt x="416" y="904"/>
                </a:cubicBezTo>
                <a:cubicBezTo>
                  <a:pt x="416" y="904"/>
                  <a:pt x="416" y="904"/>
                  <a:pt x="416" y="904"/>
                </a:cubicBezTo>
                <a:cubicBezTo>
                  <a:pt x="419" y="908"/>
                  <a:pt x="422" y="912"/>
                  <a:pt x="425" y="916"/>
                </a:cubicBezTo>
                <a:cubicBezTo>
                  <a:pt x="425" y="916"/>
                  <a:pt x="425" y="916"/>
                  <a:pt x="425" y="916"/>
                </a:cubicBezTo>
                <a:cubicBezTo>
                  <a:pt x="426" y="916"/>
                  <a:pt x="426" y="916"/>
                  <a:pt x="426" y="916"/>
                </a:cubicBezTo>
                <a:cubicBezTo>
                  <a:pt x="429" y="916"/>
                  <a:pt x="433" y="916"/>
                  <a:pt x="436" y="916"/>
                </a:cubicBezTo>
                <a:cubicBezTo>
                  <a:pt x="441" y="915"/>
                  <a:pt x="446" y="915"/>
                  <a:pt x="450" y="915"/>
                </a:cubicBezTo>
                <a:cubicBezTo>
                  <a:pt x="451" y="918"/>
                  <a:pt x="453" y="920"/>
                  <a:pt x="454" y="923"/>
                </a:cubicBezTo>
                <a:cubicBezTo>
                  <a:pt x="451" y="925"/>
                  <a:pt x="447" y="928"/>
                  <a:pt x="444" y="931"/>
                </a:cubicBezTo>
                <a:cubicBezTo>
                  <a:pt x="441" y="933"/>
                  <a:pt x="438" y="935"/>
                  <a:pt x="435" y="937"/>
                </a:cubicBezTo>
                <a:cubicBezTo>
                  <a:pt x="435" y="938"/>
                  <a:pt x="435" y="938"/>
                  <a:pt x="435" y="938"/>
                </a:cubicBezTo>
                <a:cubicBezTo>
                  <a:pt x="435" y="938"/>
                  <a:pt x="435" y="938"/>
                  <a:pt x="435" y="938"/>
                </a:cubicBezTo>
                <a:cubicBezTo>
                  <a:pt x="436" y="943"/>
                  <a:pt x="437" y="947"/>
                  <a:pt x="438" y="952"/>
                </a:cubicBezTo>
                <a:cubicBezTo>
                  <a:pt x="438" y="952"/>
                  <a:pt x="438" y="952"/>
                  <a:pt x="438" y="952"/>
                </a:cubicBezTo>
                <a:cubicBezTo>
                  <a:pt x="439" y="953"/>
                  <a:pt x="439" y="953"/>
                  <a:pt x="439" y="953"/>
                </a:cubicBezTo>
                <a:cubicBezTo>
                  <a:pt x="442" y="954"/>
                  <a:pt x="445" y="955"/>
                  <a:pt x="449" y="956"/>
                </a:cubicBezTo>
                <a:cubicBezTo>
                  <a:pt x="453" y="957"/>
                  <a:pt x="458" y="958"/>
                  <a:pt x="462" y="960"/>
                </a:cubicBezTo>
                <a:close/>
                <a:moveTo>
                  <a:pt x="403" y="921"/>
                </a:moveTo>
                <a:cubicBezTo>
                  <a:pt x="357" y="945"/>
                  <a:pt x="357" y="945"/>
                  <a:pt x="357" y="945"/>
                </a:cubicBezTo>
                <a:cubicBezTo>
                  <a:pt x="358" y="946"/>
                  <a:pt x="358" y="946"/>
                  <a:pt x="358" y="946"/>
                </a:cubicBezTo>
                <a:cubicBezTo>
                  <a:pt x="360" y="948"/>
                  <a:pt x="361" y="950"/>
                  <a:pt x="362" y="953"/>
                </a:cubicBezTo>
                <a:cubicBezTo>
                  <a:pt x="363" y="954"/>
                  <a:pt x="363" y="954"/>
                  <a:pt x="363" y="954"/>
                </a:cubicBezTo>
                <a:cubicBezTo>
                  <a:pt x="409" y="930"/>
                  <a:pt x="409" y="930"/>
                  <a:pt x="409" y="930"/>
                </a:cubicBezTo>
                <a:cubicBezTo>
                  <a:pt x="408" y="929"/>
                  <a:pt x="408" y="929"/>
                  <a:pt x="408" y="929"/>
                </a:cubicBezTo>
                <a:cubicBezTo>
                  <a:pt x="407" y="926"/>
                  <a:pt x="405" y="924"/>
                  <a:pt x="404" y="922"/>
                </a:cubicBezTo>
                <a:lnTo>
                  <a:pt x="403" y="921"/>
                </a:lnTo>
                <a:close/>
                <a:moveTo>
                  <a:pt x="341" y="935"/>
                </a:moveTo>
                <a:cubicBezTo>
                  <a:pt x="342" y="935"/>
                  <a:pt x="342" y="935"/>
                  <a:pt x="342" y="935"/>
                </a:cubicBezTo>
                <a:cubicBezTo>
                  <a:pt x="346" y="937"/>
                  <a:pt x="350" y="939"/>
                  <a:pt x="354" y="942"/>
                </a:cubicBezTo>
                <a:cubicBezTo>
                  <a:pt x="354" y="942"/>
                  <a:pt x="354" y="942"/>
                  <a:pt x="354" y="942"/>
                </a:cubicBezTo>
                <a:cubicBezTo>
                  <a:pt x="401" y="918"/>
                  <a:pt x="401" y="918"/>
                  <a:pt x="401" y="918"/>
                </a:cubicBezTo>
                <a:cubicBezTo>
                  <a:pt x="400" y="917"/>
                  <a:pt x="400" y="917"/>
                  <a:pt x="400" y="917"/>
                </a:cubicBezTo>
                <a:cubicBezTo>
                  <a:pt x="386" y="900"/>
                  <a:pt x="365" y="889"/>
                  <a:pt x="342" y="887"/>
                </a:cubicBezTo>
                <a:cubicBezTo>
                  <a:pt x="341" y="887"/>
                  <a:pt x="341" y="887"/>
                  <a:pt x="341" y="887"/>
                </a:cubicBezTo>
                <a:lnTo>
                  <a:pt x="341" y="935"/>
                </a:lnTo>
                <a:close/>
                <a:moveTo>
                  <a:pt x="326" y="934"/>
                </a:moveTo>
                <a:cubicBezTo>
                  <a:pt x="327" y="934"/>
                  <a:pt x="327" y="934"/>
                  <a:pt x="327" y="934"/>
                </a:cubicBezTo>
                <a:cubicBezTo>
                  <a:pt x="331" y="934"/>
                  <a:pt x="333" y="934"/>
                  <a:pt x="336" y="934"/>
                </a:cubicBezTo>
                <a:cubicBezTo>
                  <a:pt x="337" y="934"/>
                  <a:pt x="337" y="934"/>
                  <a:pt x="337" y="934"/>
                </a:cubicBezTo>
                <a:cubicBezTo>
                  <a:pt x="337" y="886"/>
                  <a:pt x="337" y="886"/>
                  <a:pt x="337" y="886"/>
                </a:cubicBezTo>
                <a:cubicBezTo>
                  <a:pt x="336" y="886"/>
                  <a:pt x="336" y="886"/>
                  <a:pt x="336" y="886"/>
                </a:cubicBezTo>
                <a:cubicBezTo>
                  <a:pt x="333" y="886"/>
                  <a:pt x="330" y="886"/>
                  <a:pt x="327" y="886"/>
                </a:cubicBezTo>
                <a:cubicBezTo>
                  <a:pt x="326" y="886"/>
                  <a:pt x="326" y="886"/>
                  <a:pt x="326" y="886"/>
                </a:cubicBezTo>
                <a:lnTo>
                  <a:pt x="326" y="934"/>
                </a:lnTo>
                <a:close/>
                <a:moveTo>
                  <a:pt x="262" y="918"/>
                </a:moveTo>
                <a:cubicBezTo>
                  <a:pt x="309" y="942"/>
                  <a:pt x="309" y="942"/>
                  <a:pt x="309" y="942"/>
                </a:cubicBezTo>
                <a:cubicBezTo>
                  <a:pt x="309" y="942"/>
                  <a:pt x="309" y="942"/>
                  <a:pt x="309" y="942"/>
                </a:cubicBezTo>
                <a:cubicBezTo>
                  <a:pt x="313" y="939"/>
                  <a:pt x="317" y="937"/>
                  <a:pt x="322" y="935"/>
                </a:cubicBezTo>
                <a:cubicBezTo>
                  <a:pt x="322" y="935"/>
                  <a:pt x="322" y="935"/>
                  <a:pt x="322" y="935"/>
                </a:cubicBezTo>
                <a:cubicBezTo>
                  <a:pt x="322" y="887"/>
                  <a:pt x="322" y="887"/>
                  <a:pt x="322" y="887"/>
                </a:cubicBezTo>
                <a:cubicBezTo>
                  <a:pt x="321" y="887"/>
                  <a:pt x="321" y="887"/>
                  <a:pt x="321" y="887"/>
                </a:cubicBezTo>
                <a:cubicBezTo>
                  <a:pt x="298" y="889"/>
                  <a:pt x="277" y="900"/>
                  <a:pt x="263" y="917"/>
                </a:cubicBezTo>
                <a:lnTo>
                  <a:pt x="262" y="918"/>
                </a:lnTo>
                <a:close/>
                <a:moveTo>
                  <a:pt x="255" y="930"/>
                </a:moveTo>
                <a:cubicBezTo>
                  <a:pt x="301" y="954"/>
                  <a:pt x="301" y="954"/>
                  <a:pt x="301" y="954"/>
                </a:cubicBezTo>
                <a:cubicBezTo>
                  <a:pt x="301" y="953"/>
                  <a:pt x="301" y="953"/>
                  <a:pt x="301" y="953"/>
                </a:cubicBezTo>
                <a:cubicBezTo>
                  <a:pt x="302" y="950"/>
                  <a:pt x="304" y="948"/>
                  <a:pt x="305" y="946"/>
                </a:cubicBezTo>
                <a:cubicBezTo>
                  <a:pt x="306" y="945"/>
                  <a:pt x="306" y="945"/>
                  <a:pt x="306" y="945"/>
                </a:cubicBezTo>
                <a:cubicBezTo>
                  <a:pt x="260" y="921"/>
                  <a:pt x="260" y="921"/>
                  <a:pt x="260" y="921"/>
                </a:cubicBezTo>
                <a:cubicBezTo>
                  <a:pt x="260" y="922"/>
                  <a:pt x="260" y="922"/>
                  <a:pt x="260" y="922"/>
                </a:cubicBezTo>
                <a:cubicBezTo>
                  <a:pt x="258" y="924"/>
                  <a:pt x="257" y="926"/>
                  <a:pt x="255" y="929"/>
                </a:cubicBezTo>
                <a:lnTo>
                  <a:pt x="255" y="930"/>
                </a:lnTo>
                <a:close/>
                <a:moveTo>
                  <a:pt x="253" y="995"/>
                </a:moveTo>
                <a:cubicBezTo>
                  <a:pt x="300" y="971"/>
                  <a:pt x="300" y="971"/>
                  <a:pt x="300" y="971"/>
                </a:cubicBezTo>
                <a:cubicBezTo>
                  <a:pt x="299" y="970"/>
                  <a:pt x="299" y="970"/>
                  <a:pt x="299" y="970"/>
                </a:cubicBezTo>
                <a:cubicBezTo>
                  <a:pt x="299" y="968"/>
                  <a:pt x="299" y="966"/>
                  <a:pt x="299" y="964"/>
                </a:cubicBezTo>
                <a:cubicBezTo>
                  <a:pt x="299" y="962"/>
                  <a:pt x="299" y="960"/>
                  <a:pt x="299" y="958"/>
                </a:cubicBezTo>
                <a:cubicBezTo>
                  <a:pt x="300" y="957"/>
                  <a:pt x="300" y="957"/>
                  <a:pt x="300" y="957"/>
                </a:cubicBezTo>
                <a:cubicBezTo>
                  <a:pt x="253" y="933"/>
                  <a:pt x="253" y="933"/>
                  <a:pt x="253" y="933"/>
                </a:cubicBezTo>
                <a:cubicBezTo>
                  <a:pt x="253" y="934"/>
                  <a:pt x="253" y="934"/>
                  <a:pt x="253" y="934"/>
                </a:cubicBezTo>
                <a:cubicBezTo>
                  <a:pt x="248" y="943"/>
                  <a:pt x="246" y="954"/>
                  <a:pt x="246" y="964"/>
                </a:cubicBezTo>
                <a:cubicBezTo>
                  <a:pt x="246" y="975"/>
                  <a:pt x="248" y="985"/>
                  <a:pt x="253" y="994"/>
                </a:cubicBezTo>
                <a:lnTo>
                  <a:pt x="253" y="995"/>
                </a:lnTo>
                <a:close/>
                <a:moveTo>
                  <a:pt x="260" y="1007"/>
                </a:moveTo>
                <a:cubicBezTo>
                  <a:pt x="306" y="983"/>
                  <a:pt x="306" y="983"/>
                  <a:pt x="306" y="983"/>
                </a:cubicBezTo>
                <a:cubicBezTo>
                  <a:pt x="305" y="982"/>
                  <a:pt x="305" y="982"/>
                  <a:pt x="305" y="982"/>
                </a:cubicBezTo>
                <a:cubicBezTo>
                  <a:pt x="304" y="980"/>
                  <a:pt x="302" y="978"/>
                  <a:pt x="301" y="976"/>
                </a:cubicBezTo>
                <a:cubicBezTo>
                  <a:pt x="301" y="975"/>
                  <a:pt x="301" y="975"/>
                  <a:pt x="301" y="975"/>
                </a:cubicBezTo>
                <a:cubicBezTo>
                  <a:pt x="255" y="999"/>
                  <a:pt x="255" y="999"/>
                  <a:pt x="255" y="999"/>
                </a:cubicBezTo>
                <a:cubicBezTo>
                  <a:pt x="255" y="999"/>
                  <a:pt x="255" y="999"/>
                  <a:pt x="255" y="999"/>
                </a:cubicBezTo>
                <a:cubicBezTo>
                  <a:pt x="257" y="1002"/>
                  <a:pt x="258" y="1004"/>
                  <a:pt x="260" y="1006"/>
                </a:cubicBezTo>
                <a:lnTo>
                  <a:pt x="260" y="1007"/>
                </a:lnTo>
                <a:close/>
                <a:moveTo>
                  <a:pt x="322" y="993"/>
                </a:moveTo>
                <a:cubicBezTo>
                  <a:pt x="322" y="993"/>
                  <a:pt x="322" y="993"/>
                  <a:pt x="322" y="993"/>
                </a:cubicBezTo>
                <a:cubicBezTo>
                  <a:pt x="317" y="991"/>
                  <a:pt x="313" y="989"/>
                  <a:pt x="309" y="986"/>
                </a:cubicBezTo>
                <a:cubicBezTo>
                  <a:pt x="309" y="986"/>
                  <a:pt x="309" y="986"/>
                  <a:pt x="309" y="986"/>
                </a:cubicBezTo>
                <a:cubicBezTo>
                  <a:pt x="262" y="1010"/>
                  <a:pt x="262" y="1010"/>
                  <a:pt x="262" y="1010"/>
                </a:cubicBezTo>
                <a:cubicBezTo>
                  <a:pt x="263" y="1011"/>
                  <a:pt x="263" y="1011"/>
                  <a:pt x="263" y="1011"/>
                </a:cubicBezTo>
                <a:cubicBezTo>
                  <a:pt x="277" y="1028"/>
                  <a:pt x="298" y="1039"/>
                  <a:pt x="321" y="1041"/>
                </a:cubicBezTo>
                <a:cubicBezTo>
                  <a:pt x="322" y="1041"/>
                  <a:pt x="322" y="1041"/>
                  <a:pt x="322" y="1041"/>
                </a:cubicBezTo>
                <a:lnTo>
                  <a:pt x="322" y="993"/>
                </a:lnTo>
                <a:close/>
                <a:moveTo>
                  <a:pt x="337" y="994"/>
                </a:moveTo>
                <a:cubicBezTo>
                  <a:pt x="336" y="994"/>
                  <a:pt x="336" y="994"/>
                  <a:pt x="336" y="994"/>
                </a:cubicBezTo>
                <a:cubicBezTo>
                  <a:pt x="333" y="994"/>
                  <a:pt x="331" y="994"/>
                  <a:pt x="327" y="994"/>
                </a:cubicBezTo>
                <a:cubicBezTo>
                  <a:pt x="326" y="994"/>
                  <a:pt x="326" y="994"/>
                  <a:pt x="326" y="994"/>
                </a:cubicBezTo>
                <a:cubicBezTo>
                  <a:pt x="326" y="1042"/>
                  <a:pt x="326" y="1042"/>
                  <a:pt x="326" y="1042"/>
                </a:cubicBezTo>
                <a:cubicBezTo>
                  <a:pt x="327" y="1042"/>
                  <a:pt x="327" y="1042"/>
                  <a:pt x="327" y="1042"/>
                </a:cubicBezTo>
                <a:cubicBezTo>
                  <a:pt x="329" y="1042"/>
                  <a:pt x="330" y="1042"/>
                  <a:pt x="332" y="1042"/>
                </a:cubicBezTo>
                <a:cubicBezTo>
                  <a:pt x="333" y="1042"/>
                  <a:pt x="335" y="1042"/>
                  <a:pt x="336" y="1042"/>
                </a:cubicBezTo>
                <a:cubicBezTo>
                  <a:pt x="337" y="1042"/>
                  <a:pt x="337" y="1042"/>
                  <a:pt x="337" y="1042"/>
                </a:cubicBezTo>
                <a:lnTo>
                  <a:pt x="337" y="994"/>
                </a:lnTo>
                <a:close/>
                <a:moveTo>
                  <a:pt x="341" y="979"/>
                </a:moveTo>
                <a:cubicBezTo>
                  <a:pt x="350" y="974"/>
                  <a:pt x="353" y="964"/>
                  <a:pt x="348" y="955"/>
                </a:cubicBezTo>
                <a:cubicBezTo>
                  <a:pt x="345" y="950"/>
                  <a:pt x="338" y="947"/>
                  <a:pt x="332" y="947"/>
                </a:cubicBezTo>
                <a:cubicBezTo>
                  <a:pt x="328" y="947"/>
                  <a:pt x="325" y="948"/>
                  <a:pt x="322" y="949"/>
                </a:cubicBezTo>
                <a:cubicBezTo>
                  <a:pt x="318" y="951"/>
                  <a:pt x="315" y="955"/>
                  <a:pt x="313" y="960"/>
                </a:cubicBezTo>
                <a:cubicBezTo>
                  <a:pt x="312" y="964"/>
                  <a:pt x="313" y="969"/>
                  <a:pt x="315" y="973"/>
                </a:cubicBezTo>
                <a:cubicBezTo>
                  <a:pt x="319" y="978"/>
                  <a:pt x="325" y="981"/>
                  <a:pt x="332" y="981"/>
                </a:cubicBezTo>
                <a:cubicBezTo>
                  <a:pt x="335" y="981"/>
                  <a:pt x="338" y="981"/>
                  <a:pt x="341" y="979"/>
                </a:cubicBezTo>
                <a:close/>
                <a:moveTo>
                  <a:pt x="401" y="1010"/>
                </a:moveTo>
                <a:cubicBezTo>
                  <a:pt x="355" y="986"/>
                  <a:pt x="355" y="986"/>
                  <a:pt x="355" y="986"/>
                </a:cubicBezTo>
                <a:cubicBezTo>
                  <a:pt x="354" y="986"/>
                  <a:pt x="354" y="986"/>
                  <a:pt x="354" y="986"/>
                </a:cubicBezTo>
                <a:cubicBezTo>
                  <a:pt x="350" y="989"/>
                  <a:pt x="346" y="991"/>
                  <a:pt x="342" y="993"/>
                </a:cubicBezTo>
                <a:cubicBezTo>
                  <a:pt x="341" y="993"/>
                  <a:pt x="341" y="993"/>
                  <a:pt x="341" y="993"/>
                </a:cubicBezTo>
                <a:cubicBezTo>
                  <a:pt x="341" y="1041"/>
                  <a:pt x="341" y="1041"/>
                  <a:pt x="341" y="1041"/>
                </a:cubicBezTo>
                <a:cubicBezTo>
                  <a:pt x="342" y="1041"/>
                  <a:pt x="342" y="1041"/>
                  <a:pt x="342" y="1041"/>
                </a:cubicBezTo>
                <a:cubicBezTo>
                  <a:pt x="365" y="1039"/>
                  <a:pt x="386" y="1028"/>
                  <a:pt x="400" y="1011"/>
                </a:cubicBezTo>
                <a:lnTo>
                  <a:pt x="401" y="1010"/>
                </a:lnTo>
                <a:close/>
                <a:moveTo>
                  <a:pt x="409" y="999"/>
                </a:moveTo>
                <a:cubicBezTo>
                  <a:pt x="363" y="974"/>
                  <a:pt x="363" y="974"/>
                  <a:pt x="363" y="974"/>
                </a:cubicBezTo>
                <a:cubicBezTo>
                  <a:pt x="362" y="976"/>
                  <a:pt x="362" y="976"/>
                  <a:pt x="362" y="976"/>
                </a:cubicBezTo>
                <a:cubicBezTo>
                  <a:pt x="361" y="978"/>
                  <a:pt x="360" y="980"/>
                  <a:pt x="358" y="982"/>
                </a:cubicBezTo>
                <a:cubicBezTo>
                  <a:pt x="357" y="983"/>
                  <a:pt x="357" y="983"/>
                  <a:pt x="357" y="983"/>
                </a:cubicBezTo>
                <a:cubicBezTo>
                  <a:pt x="403" y="1007"/>
                  <a:pt x="403" y="1007"/>
                  <a:pt x="403" y="1007"/>
                </a:cubicBezTo>
                <a:cubicBezTo>
                  <a:pt x="404" y="1006"/>
                  <a:pt x="404" y="1006"/>
                  <a:pt x="404" y="1006"/>
                </a:cubicBezTo>
                <a:cubicBezTo>
                  <a:pt x="405" y="1004"/>
                  <a:pt x="407" y="1002"/>
                  <a:pt x="408" y="999"/>
                </a:cubicBezTo>
                <a:lnTo>
                  <a:pt x="409" y="999"/>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sz="1800"/>
          </a:p>
        </p:txBody>
      </p:sp>
      <p:grpSp>
        <p:nvGrpSpPr>
          <p:cNvPr id="10" name="Group 15">
            <a:extLst>
              <a:ext uri="{FF2B5EF4-FFF2-40B4-BE49-F238E27FC236}">
                <a16:creationId xmlns:a16="http://schemas.microsoft.com/office/drawing/2014/main" id="{75BC3EB7-A662-416C-9CFE-09C0AD8E7279}"/>
              </a:ext>
            </a:extLst>
          </p:cNvPr>
          <p:cNvGrpSpPr/>
          <p:nvPr/>
        </p:nvGrpSpPr>
        <p:grpSpPr>
          <a:xfrm>
            <a:off x="3048000" y="1581151"/>
            <a:ext cx="3314700" cy="761081"/>
            <a:chOff x="5524500" y="1428750"/>
            <a:chExt cx="3314700" cy="761081"/>
          </a:xfrm>
        </p:grpSpPr>
        <p:grpSp>
          <p:nvGrpSpPr>
            <p:cNvPr id="11" name="Group 121">
              <a:extLst>
                <a:ext uri="{FF2B5EF4-FFF2-40B4-BE49-F238E27FC236}">
                  <a16:creationId xmlns:a16="http://schemas.microsoft.com/office/drawing/2014/main" id="{134E19E3-C2C1-4446-959E-C430D7A144C5}"/>
                </a:ext>
              </a:extLst>
            </p:cNvPr>
            <p:cNvGrpSpPr/>
            <p:nvPr/>
          </p:nvGrpSpPr>
          <p:grpSpPr>
            <a:xfrm>
              <a:off x="5524500" y="1428750"/>
              <a:ext cx="571500" cy="571500"/>
              <a:chOff x="7391400" y="1276350"/>
              <a:chExt cx="1143000" cy="1143000"/>
            </a:xfrm>
            <a:noFill/>
          </p:grpSpPr>
          <p:sp>
            <p:nvSpPr>
              <p:cNvPr id="13" name="Rounded Rectangle 18">
                <a:extLst>
                  <a:ext uri="{FF2B5EF4-FFF2-40B4-BE49-F238E27FC236}">
                    <a16:creationId xmlns:a16="http://schemas.microsoft.com/office/drawing/2014/main" id="{75E4CFDB-FE38-4D36-A3CF-059E52FDA85C}"/>
                  </a:ext>
                </a:extLst>
              </p:cNvPr>
              <p:cNvSpPr/>
              <p:nvPr/>
            </p:nvSpPr>
            <p:spPr>
              <a:xfrm>
                <a:off x="7391400" y="1276350"/>
                <a:ext cx="1143000" cy="1143000"/>
              </a:xfrm>
              <a:prstGeom prst="roundRect">
                <a:avLst>
                  <a:gd name="adj" fmla="val 8667"/>
                </a:avLst>
              </a:prstGeom>
              <a:grp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grpSp>
            <p:nvGrpSpPr>
              <p:cNvPr id="14" name="Group 68">
                <a:extLst>
                  <a:ext uri="{FF2B5EF4-FFF2-40B4-BE49-F238E27FC236}">
                    <a16:creationId xmlns:a16="http://schemas.microsoft.com/office/drawing/2014/main" id="{AFB9F21A-883B-436F-B2B0-E90066B4B387}"/>
                  </a:ext>
                </a:extLst>
              </p:cNvPr>
              <p:cNvGrpSpPr/>
              <p:nvPr/>
            </p:nvGrpSpPr>
            <p:grpSpPr>
              <a:xfrm>
                <a:off x="7510763" y="1428750"/>
                <a:ext cx="914400" cy="762000"/>
                <a:chOff x="7700963" y="2874963"/>
                <a:chExt cx="434975" cy="369888"/>
              </a:xfrm>
              <a:grpFill/>
            </p:grpSpPr>
            <p:sp>
              <p:nvSpPr>
                <p:cNvPr id="15" name="Freeform 829">
                  <a:extLst>
                    <a:ext uri="{FF2B5EF4-FFF2-40B4-BE49-F238E27FC236}">
                      <a16:creationId xmlns:a16="http://schemas.microsoft.com/office/drawing/2014/main" id="{B793D9FB-16AB-43A2-8825-A07CAEE4519C}"/>
                    </a:ext>
                  </a:extLst>
                </p:cNvPr>
                <p:cNvSpPr>
                  <a:spLocks/>
                </p:cNvSpPr>
                <p:nvPr/>
              </p:nvSpPr>
              <p:spPr bwMode="auto">
                <a:xfrm>
                  <a:off x="7743825" y="3017838"/>
                  <a:ext cx="346075" cy="115888"/>
                </a:xfrm>
                <a:custGeom>
                  <a:avLst/>
                  <a:gdLst/>
                  <a:ahLst/>
                  <a:cxnLst>
                    <a:cxn ang="0">
                      <a:pos x="2" y="32"/>
                    </a:cxn>
                    <a:cxn ang="0">
                      <a:pos x="3" y="32"/>
                    </a:cxn>
                    <a:cxn ang="0">
                      <a:pos x="5" y="30"/>
                    </a:cxn>
                    <a:cxn ang="0">
                      <a:pos x="5" y="26"/>
                    </a:cxn>
                    <a:cxn ang="0">
                      <a:pos x="13" y="18"/>
                    </a:cxn>
                    <a:cxn ang="0">
                      <a:pos x="43" y="18"/>
                    </a:cxn>
                    <a:cxn ang="0">
                      <a:pos x="47" y="21"/>
                    </a:cxn>
                    <a:cxn ang="0">
                      <a:pos x="47" y="30"/>
                    </a:cxn>
                    <a:cxn ang="0">
                      <a:pos x="49" y="32"/>
                    </a:cxn>
                    <a:cxn ang="0">
                      <a:pos x="49" y="32"/>
                    </a:cxn>
                    <a:cxn ang="0">
                      <a:pos x="51" y="30"/>
                    </a:cxn>
                    <a:cxn ang="0">
                      <a:pos x="51" y="21"/>
                    </a:cxn>
                    <a:cxn ang="0">
                      <a:pos x="54" y="18"/>
                    </a:cxn>
                    <a:cxn ang="0">
                      <a:pos x="85" y="18"/>
                    </a:cxn>
                    <a:cxn ang="0">
                      <a:pos x="93" y="26"/>
                    </a:cxn>
                    <a:cxn ang="0">
                      <a:pos x="93" y="30"/>
                    </a:cxn>
                    <a:cxn ang="0">
                      <a:pos x="95" y="32"/>
                    </a:cxn>
                    <a:cxn ang="0">
                      <a:pos x="95" y="32"/>
                    </a:cxn>
                    <a:cxn ang="0">
                      <a:pos x="97" y="30"/>
                    </a:cxn>
                    <a:cxn ang="0">
                      <a:pos x="97" y="26"/>
                    </a:cxn>
                    <a:cxn ang="0">
                      <a:pos x="85" y="13"/>
                    </a:cxn>
                    <a:cxn ang="0">
                      <a:pos x="54" y="13"/>
                    </a:cxn>
                    <a:cxn ang="0">
                      <a:pos x="51" y="10"/>
                    </a:cxn>
                    <a:cxn ang="0">
                      <a:pos x="51" y="2"/>
                    </a:cxn>
                    <a:cxn ang="0">
                      <a:pos x="49" y="0"/>
                    </a:cxn>
                    <a:cxn ang="0">
                      <a:pos x="49" y="0"/>
                    </a:cxn>
                    <a:cxn ang="0">
                      <a:pos x="47" y="2"/>
                    </a:cxn>
                    <a:cxn ang="0">
                      <a:pos x="47" y="10"/>
                    </a:cxn>
                    <a:cxn ang="0">
                      <a:pos x="43" y="13"/>
                    </a:cxn>
                    <a:cxn ang="0">
                      <a:pos x="13" y="13"/>
                    </a:cxn>
                    <a:cxn ang="0">
                      <a:pos x="0" y="26"/>
                    </a:cxn>
                    <a:cxn ang="0">
                      <a:pos x="0" y="30"/>
                    </a:cxn>
                    <a:cxn ang="0">
                      <a:pos x="2" y="32"/>
                    </a:cxn>
                  </a:cxnLst>
                  <a:rect l="0" t="0" r="r" b="b"/>
                  <a:pathLst>
                    <a:path w="97" h="32">
                      <a:moveTo>
                        <a:pt x="2" y="32"/>
                      </a:moveTo>
                      <a:cubicBezTo>
                        <a:pt x="3" y="32"/>
                        <a:pt x="3" y="32"/>
                        <a:pt x="3" y="32"/>
                      </a:cubicBezTo>
                      <a:cubicBezTo>
                        <a:pt x="4" y="32"/>
                        <a:pt x="5" y="31"/>
                        <a:pt x="5" y="30"/>
                      </a:cubicBezTo>
                      <a:cubicBezTo>
                        <a:pt x="5" y="26"/>
                        <a:pt x="5" y="26"/>
                        <a:pt x="5" y="26"/>
                      </a:cubicBezTo>
                      <a:cubicBezTo>
                        <a:pt x="5" y="21"/>
                        <a:pt x="8" y="18"/>
                        <a:pt x="13" y="18"/>
                      </a:cubicBezTo>
                      <a:cubicBezTo>
                        <a:pt x="43" y="18"/>
                        <a:pt x="43" y="18"/>
                        <a:pt x="43" y="18"/>
                      </a:cubicBezTo>
                      <a:cubicBezTo>
                        <a:pt x="45" y="18"/>
                        <a:pt x="47" y="19"/>
                        <a:pt x="47" y="21"/>
                      </a:cubicBezTo>
                      <a:cubicBezTo>
                        <a:pt x="47" y="30"/>
                        <a:pt x="47" y="30"/>
                        <a:pt x="47" y="30"/>
                      </a:cubicBezTo>
                      <a:cubicBezTo>
                        <a:pt x="47" y="31"/>
                        <a:pt x="48" y="32"/>
                        <a:pt x="49" y="32"/>
                      </a:cubicBezTo>
                      <a:cubicBezTo>
                        <a:pt x="49" y="32"/>
                        <a:pt x="49" y="32"/>
                        <a:pt x="49" y="32"/>
                      </a:cubicBezTo>
                      <a:cubicBezTo>
                        <a:pt x="50" y="32"/>
                        <a:pt x="51" y="31"/>
                        <a:pt x="51" y="30"/>
                      </a:cubicBezTo>
                      <a:cubicBezTo>
                        <a:pt x="51" y="21"/>
                        <a:pt x="51" y="21"/>
                        <a:pt x="51" y="21"/>
                      </a:cubicBezTo>
                      <a:cubicBezTo>
                        <a:pt x="51" y="19"/>
                        <a:pt x="52" y="18"/>
                        <a:pt x="54" y="18"/>
                      </a:cubicBezTo>
                      <a:cubicBezTo>
                        <a:pt x="85" y="18"/>
                        <a:pt x="85" y="18"/>
                        <a:pt x="85" y="18"/>
                      </a:cubicBezTo>
                      <a:cubicBezTo>
                        <a:pt x="89" y="18"/>
                        <a:pt x="93" y="21"/>
                        <a:pt x="93" y="26"/>
                      </a:cubicBezTo>
                      <a:cubicBezTo>
                        <a:pt x="93" y="30"/>
                        <a:pt x="93" y="30"/>
                        <a:pt x="93" y="30"/>
                      </a:cubicBezTo>
                      <a:cubicBezTo>
                        <a:pt x="93" y="31"/>
                        <a:pt x="94" y="32"/>
                        <a:pt x="95" y="32"/>
                      </a:cubicBezTo>
                      <a:cubicBezTo>
                        <a:pt x="95" y="32"/>
                        <a:pt x="95" y="32"/>
                        <a:pt x="95" y="32"/>
                      </a:cubicBezTo>
                      <a:cubicBezTo>
                        <a:pt x="97" y="32"/>
                        <a:pt x="97" y="31"/>
                        <a:pt x="97" y="30"/>
                      </a:cubicBezTo>
                      <a:cubicBezTo>
                        <a:pt x="97" y="26"/>
                        <a:pt x="97" y="26"/>
                        <a:pt x="97" y="26"/>
                      </a:cubicBezTo>
                      <a:cubicBezTo>
                        <a:pt x="97" y="19"/>
                        <a:pt x="92" y="13"/>
                        <a:pt x="85" y="13"/>
                      </a:cubicBezTo>
                      <a:cubicBezTo>
                        <a:pt x="54" y="13"/>
                        <a:pt x="54" y="13"/>
                        <a:pt x="54" y="13"/>
                      </a:cubicBezTo>
                      <a:cubicBezTo>
                        <a:pt x="52" y="13"/>
                        <a:pt x="51" y="12"/>
                        <a:pt x="51" y="10"/>
                      </a:cubicBezTo>
                      <a:cubicBezTo>
                        <a:pt x="51" y="2"/>
                        <a:pt x="51" y="2"/>
                        <a:pt x="51" y="2"/>
                      </a:cubicBezTo>
                      <a:cubicBezTo>
                        <a:pt x="51" y="1"/>
                        <a:pt x="50" y="0"/>
                        <a:pt x="49" y="0"/>
                      </a:cubicBezTo>
                      <a:cubicBezTo>
                        <a:pt x="49" y="0"/>
                        <a:pt x="49" y="0"/>
                        <a:pt x="49" y="0"/>
                      </a:cubicBezTo>
                      <a:cubicBezTo>
                        <a:pt x="48" y="0"/>
                        <a:pt x="47" y="1"/>
                        <a:pt x="47" y="2"/>
                      </a:cubicBezTo>
                      <a:cubicBezTo>
                        <a:pt x="47" y="10"/>
                        <a:pt x="47" y="10"/>
                        <a:pt x="47" y="10"/>
                      </a:cubicBezTo>
                      <a:cubicBezTo>
                        <a:pt x="47" y="12"/>
                        <a:pt x="45" y="13"/>
                        <a:pt x="43" y="13"/>
                      </a:cubicBezTo>
                      <a:cubicBezTo>
                        <a:pt x="13" y="13"/>
                        <a:pt x="13" y="13"/>
                        <a:pt x="13" y="13"/>
                      </a:cubicBezTo>
                      <a:cubicBezTo>
                        <a:pt x="6" y="13"/>
                        <a:pt x="0" y="19"/>
                        <a:pt x="0" y="26"/>
                      </a:cubicBezTo>
                      <a:cubicBezTo>
                        <a:pt x="0" y="30"/>
                        <a:pt x="0" y="30"/>
                        <a:pt x="0" y="30"/>
                      </a:cubicBezTo>
                      <a:cubicBezTo>
                        <a:pt x="0" y="31"/>
                        <a:pt x="1" y="32"/>
                        <a:pt x="2" y="32"/>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1800"/>
                </a:p>
              </p:txBody>
            </p:sp>
            <p:sp>
              <p:nvSpPr>
                <p:cNvPr id="16" name="Freeform 830">
                  <a:extLst>
                    <a:ext uri="{FF2B5EF4-FFF2-40B4-BE49-F238E27FC236}">
                      <a16:creationId xmlns:a16="http://schemas.microsoft.com/office/drawing/2014/main" id="{66B86746-869D-4BB5-BB0B-9AB077B45675}"/>
                    </a:ext>
                  </a:extLst>
                </p:cNvPr>
                <p:cNvSpPr>
                  <a:spLocks/>
                </p:cNvSpPr>
                <p:nvPr/>
              </p:nvSpPr>
              <p:spPr bwMode="auto">
                <a:xfrm>
                  <a:off x="7847013" y="2874963"/>
                  <a:ext cx="142875" cy="128588"/>
                </a:xfrm>
                <a:custGeom>
                  <a:avLst/>
                  <a:gdLst/>
                  <a:ahLst/>
                  <a:cxnLst>
                    <a:cxn ang="0">
                      <a:pos x="8" y="36"/>
                    </a:cxn>
                    <a:cxn ang="0">
                      <a:pos x="18" y="36"/>
                    </a:cxn>
                    <a:cxn ang="0">
                      <a:pos x="22" y="36"/>
                    </a:cxn>
                    <a:cxn ang="0">
                      <a:pos x="32" y="36"/>
                    </a:cxn>
                    <a:cxn ang="0">
                      <a:pos x="40" y="28"/>
                    </a:cxn>
                    <a:cxn ang="0">
                      <a:pos x="40" y="8"/>
                    </a:cxn>
                    <a:cxn ang="0">
                      <a:pos x="32" y="0"/>
                    </a:cxn>
                    <a:cxn ang="0">
                      <a:pos x="8" y="0"/>
                    </a:cxn>
                    <a:cxn ang="0">
                      <a:pos x="0" y="8"/>
                    </a:cxn>
                    <a:cxn ang="0">
                      <a:pos x="0" y="28"/>
                    </a:cxn>
                    <a:cxn ang="0">
                      <a:pos x="8" y="36"/>
                    </a:cxn>
                  </a:cxnLst>
                  <a:rect l="0" t="0" r="r" b="b"/>
                  <a:pathLst>
                    <a:path w="40" h="36">
                      <a:moveTo>
                        <a:pt x="8" y="36"/>
                      </a:moveTo>
                      <a:cubicBezTo>
                        <a:pt x="18" y="36"/>
                        <a:pt x="18" y="36"/>
                        <a:pt x="18" y="36"/>
                      </a:cubicBezTo>
                      <a:cubicBezTo>
                        <a:pt x="22" y="36"/>
                        <a:pt x="22" y="36"/>
                        <a:pt x="22" y="36"/>
                      </a:cubicBezTo>
                      <a:cubicBezTo>
                        <a:pt x="32" y="36"/>
                        <a:pt x="32" y="36"/>
                        <a:pt x="32" y="36"/>
                      </a:cubicBezTo>
                      <a:cubicBezTo>
                        <a:pt x="36" y="36"/>
                        <a:pt x="40" y="32"/>
                        <a:pt x="40" y="28"/>
                      </a:cubicBezTo>
                      <a:cubicBezTo>
                        <a:pt x="40" y="8"/>
                        <a:pt x="40" y="8"/>
                        <a:pt x="40" y="8"/>
                      </a:cubicBezTo>
                      <a:cubicBezTo>
                        <a:pt x="40" y="3"/>
                        <a:pt x="36" y="0"/>
                        <a:pt x="32" y="0"/>
                      </a:cubicBezTo>
                      <a:cubicBezTo>
                        <a:pt x="8" y="0"/>
                        <a:pt x="8" y="0"/>
                        <a:pt x="8" y="0"/>
                      </a:cubicBezTo>
                      <a:cubicBezTo>
                        <a:pt x="4" y="0"/>
                        <a:pt x="0" y="3"/>
                        <a:pt x="0" y="8"/>
                      </a:cubicBezTo>
                      <a:cubicBezTo>
                        <a:pt x="0" y="28"/>
                        <a:pt x="0" y="28"/>
                        <a:pt x="0" y="28"/>
                      </a:cubicBezTo>
                      <a:cubicBezTo>
                        <a:pt x="0" y="32"/>
                        <a:pt x="4" y="36"/>
                        <a:pt x="8" y="36"/>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1800"/>
                </a:p>
              </p:txBody>
            </p:sp>
            <p:sp>
              <p:nvSpPr>
                <p:cNvPr id="17" name="Freeform 831">
                  <a:extLst>
                    <a:ext uri="{FF2B5EF4-FFF2-40B4-BE49-F238E27FC236}">
                      <a16:creationId xmlns:a16="http://schemas.microsoft.com/office/drawing/2014/main" id="{4B4EE6BD-BAB7-4DE8-88D4-3FFDA23B541D}"/>
                    </a:ext>
                  </a:extLst>
                </p:cNvPr>
                <p:cNvSpPr>
                  <a:spLocks/>
                </p:cNvSpPr>
                <p:nvPr/>
              </p:nvSpPr>
              <p:spPr bwMode="auto">
                <a:xfrm>
                  <a:off x="7700963" y="3148013"/>
                  <a:ext cx="103188" cy="96838"/>
                </a:xfrm>
                <a:custGeom>
                  <a:avLst/>
                  <a:gdLst/>
                  <a:ahLst/>
                  <a:cxnLst>
                    <a:cxn ang="0">
                      <a:pos x="23" y="0"/>
                    </a:cxn>
                    <a:cxn ang="0">
                      <a:pos x="6" y="0"/>
                    </a:cxn>
                    <a:cxn ang="0">
                      <a:pos x="0" y="6"/>
                    </a:cxn>
                    <a:cxn ang="0">
                      <a:pos x="0" y="21"/>
                    </a:cxn>
                    <a:cxn ang="0">
                      <a:pos x="6" y="27"/>
                    </a:cxn>
                    <a:cxn ang="0">
                      <a:pos x="23" y="27"/>
                    </a:cxn>
                    <a:cxn ang="0">
                      <a:pos x="29" y="21"/>
                    </a:cxn>
                    <a:cxn ang="0">
                      <a:pos x="29" y="6"/>
                    </a:cxn>
                    <a:cxn ang="0">
                      <a:pos x="23" y="0"/>
                    </a:cxn>
                  </a:cxnLst>
                  <a:rect l="0" t="0" r="r" b="b"/>
                  <a:pathLst>
                    <a:path w="29" h="27">
                      <a:moveTo>
                        <a:pt x="23" y="0"/>
                      </a:moveTo>
                      <a:cubicBezTo>
                        <a:pt x="6" y="0"/>
                        <a:pt x="6" y="0"/>
                        <a:pt x="6" y="0"/>
                      </a:cubicBezTo>
                      <a:cubicBezTo>
                        <a:pt x="2" y="0"/>
                        <a:pt x="0" y="3"/>
                        <a:pt x="0" y="6"/>
                      </a:cubicBezTo>
                      <a:cubicBezTo>
                        <a:pt x="0" y="21"/>
                        <a:pt x="0" y="21"/>
                        <a:pt x="0" y="21"/>
                      </a:cubicBezTo>
                      <a:cubicBezTo>
                        <a:pt x="0" y="24"/>
                        <a:pt x="2" y="27"/>
                        <a:pt x="6" y="27"/>
                      </a:cubicBezTo>
                      <a:cubicBezTo>
                        <a:pt x="23" y="27"/>
                        <a:pt x="23" y="27"/>
                        <a:pt x="23" y="27"/>
                      </a:cubicBezTo>
                      <a:cubicBezTo>
                        <a:pt x="27" y="27"/>
                        <a:pt x="29" y="24"/>
                        <a:pt x="29" y="21"/>
                      </a:cubicBezTo>
                      <a:cubicBezTo>
                        <a:pt x="29" y="6"/>
                        <a:pt x="29" y="6"/>
                        <a:pt x="29" y="6"/>
                      </a:cubicBezTo>
                      <a:cubicBezTo>
                        <a:pt x="29" y="3"/>
                        <a:pt x="27" y="0"/>
                        <a:pt x="23" y="0"/>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1800"/>
                </a:p>
              </p:txBody>
            </p:sp>
            <p:sp>
              <p:nvSpPr>
                <p:cNvPr id="18" name="Freeform 832">
                  <a:extLst>
                    <a:ext uri="{FF2B5EF4-FFF2-40B4-BE49-F238E27FC236}">
                      <a16:creationId xmlns:a16="http://schemas.microsoft.com/office/drawing/2014/main" id="{4678A01D-FA0B-4560-8362-E9357026EFAA}"/>
                    </a:ext>
                  </a:extLst>
                </p:cNvPr>
                <p:cNvSpPr>
                  <a:spLocks/>
                </p:cNvSpPr>
                <p:nvPr/>
              </p:nvSpPr>
              <p:spPr bwMode="auto">
                <a:xfrm>
                  <a:off x="7864475" y="3148013"/>
                  <a:ext cx="106363" cy="96838"/>
                </a:xfrm>
                <a:custGeom>
                  <a:avLst/>
                  <a:gdLst/>
                  <a:ahLst/>
                  <a:cxnLst>
                    <a:cxn ang="0">
                      <a:pos x="24" y="0"/>
                    </a:cxn>
                    <a:cxn ang="0">
                      <a:pos x="6" y="0"/>
                    </a:cxn>
                    <a:cxn ang="0">
                      <a:pos x="0" y="6"/>
                    </a:cxn>
                    <a:cxn ang="0">
                      <a:pos x="0" y="21"/>
                    </a:cxn>
                    <a:cxn ang="0">
                      <a:pos x="6" y="27"/>
                    </a:cxn>
                    <a:cxn ang="0">
                      <a:pos x="24" y="27"/>
                    </a:cxn>
                    <a:cxn ang="0">
                      <a:pos x="30" y="21"/>
                    </a:cxn>
                    <a:cxn ang="0">
                      <a:pos x="30" y="6"/>
                    </a:cxn>
                    <a:cxn ang="0">
                      <a:pos x="24" y="0"/>
                    </a:cxn>
                  </a:cxnLst>
                  <a:rect l="0" t="0" r="r" b="b"/>
                  <a:pathLst>
                    <a:path w="30" h="27">
                      <a:moveTo>
                        <a:pt x="24" y="0"/>
                      </a:moveTo>
                      <a:cubicBezTo>
                        <a:pt x="6" y="0"/>
                        <a:pt x="6" y="0"/>
                        <a:pt x="6" y="0"/>
                      </a:cubicBezTo>
                      <a:cubicBezTo>
                        <a:pt x="3" y="0"/>
                        <a:pt x="0" y="3"/>
                        <a:pt x="0" y="6"/>
                      </a:cubicBezTo>
                      <a:cubicBezTo>
                        <a:pt x="0" y="21"/>
                        <a:pt x="0" y="21"/>
                        <a:pt x="0" y="21"/>
                      </a:cubicBezTo>
                      <a:cubicBezTo>
                        <a:pt x="0" y="24"/>
                        <a:pt x="3" y="27"/>
                        <a:pt x="6" y="27"/>
                      </a:cubicBezTo>
                      <a:cubicBezTo>
                        <a:pt x="24" y="27"/>
                        <a:pt x="24" y="27"/>
                        <a:pt x="24" y="27"/>
                      </a:cubicBezTo>
                      <a:cubicBezTo>
                        <a:pt x="27" y="27"/>
                        <a:pt x="30" y="24"/>
                        <a:pt x="30" y="21"/>
                      </a:cubicBezTo>
                      <a:cubicBezTo>
                        <a:pt x="30" y="6"/>
                        <a:pt x="30" y="6"/>
                        <a:pt x="30" y="6"/>
                      </a:cubicBezTo>
                      <a:cubicBezTo>
                        <a:pt x="30" y="3"/>
                        <a:pt x="27" y="0"/>
                        <a:pt x="24" y="0"/>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1800"/>
                </a:p>
              </p:txBody>
            </p:sp>
            <p:sp>
              <p:nvSpPr>
                <p:cNvPr id="19" name="Freeform 833">
                  <a:extLst>
                    <a:ext uri="{FF2B5EF4-FFF2-40B4-BE49-F238E27FC236}">
                      <a16:creationId xmlns:a16="http://schemas.microsoft.com/office/drawing/2014/main" id="{86AF5806-7EE4-42B9-ACB7-F3C13C2AB01A}"/>
                    </a:ext>
                  </a:extLst>
                </p:cNvPr>
                <p:cNvSpPr>
                  <a:spLocks/>
                </p:cNvSpPr>
                <p:nvPr/>
              </p:nvSpPr>
              <p:spPr bwMode="auto">
                <a:xfrm>
                  <a:off x="8027988" y="3148013"/>
                  <a:ext cx="107950" cy="96838"/>
                </a:xfrm>
                <a:custGeom>
                  <a:avLst/>
                  <a:gdLst/>
                  <a:ahLst/>
                  <a:cxnLst>
                    <a:cxn ang="0">
                      <a:pos x="24" y="0"/>
                    </a:cxn>
                    <a:cxn ang="0">
                      <a:pos x="6" y="0"/>
                    </a:cxn>
                    <a:cxn ang="0">
                      <a:pos x="0" y="6"/>
                    </a:cxn>
                    <a:cxn ang="0">
                      <a:pos x="0" y="21"/>
                    </a:cxn>
                    <a:cxn ang="0">
                      <a:pos x="6" y="27"/>
                    </a:cxn>
                    <a:cxn ang="0">
                      <a:pos x="24" y="27"/>
                    </a:cxn>
                    <a:cxn ang="0">
                      <a:pos x="30" y="21"/>
                    </a:cxn>
                    <a:cxn ang="0">
                      <a:pos x="30" y="6"/>
                    </a:cxn>
                    <a:cxn ang="0">
                      <a:pos x="24" y="0"/>
                    </a:cxn>
                  </a:cxnLst>
                  <a:rect l="0" t="0" r="r" b="b"/>
                  <a:pathLst>
                    <a:path w="30" h="27">
                      <a:moveTo>
                        <a:pt x="24" y="0"/>
                      </a:moveTo>
                      <a:cubicBezTo>
                        <a:pt x="6" y="0"/>
                        <a:pt x="6" y="0"/>
                        <a:pt x="6" y="0"/>
                      </a:cubicBezTo>
                      <a:cubicBezTo>
                        <a:pt x="3" y="0"/>
                        <a:pt x="0" y="3"/>
                        <a:pt x="0" y="6"/>
                      </a:cubicBezTo>
                      <a:cubicBezTo>
                        <a:pt x="0" y="21"/>
                        <a:pt x="0" y="21"/>
                        <a:pt x="0" y="21"/>
                      </a:cubicBezTo>
                      <a:cubicBezTo>
                        <a:pt x="0" y="24"/>
                        <a:pt x="3" y="27"/>
                        <a:pt x="6" y="27"/>
                      </a:cubicBezTo>
                      <a:cubicBezTo>
                        <a:pt x="24" y="27"/>
                        <a:pt x="24" y="27"/>
                        <a:pt x="24" y="27"/>
                      </a:cubicBezTo>
                      <a:cubicBezTo>
                        <a:pt x="27" y="27"/>
                        <a:pt x="30" y="24"/>
                        <a:pt x="30" y="21"/>
                      </a:cubicBezTo>
                      <a:cubicBezTo>
                        <a:pt x="30" y="6"/>
                        <a:pt x="30" y="6"/>
                        <a:pt x="30" y="6"/>
                      </a:cubicBezTo>
                      <a:cubicBezTo>
                        <a:pt x="30" y="3"/>
                        <a:pt x="27" y="0"/>
                        <a:pt x="24" y="0"/>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1800"/>
                </a:p>
              </p:txBody>
            </p:sp>
          </p:grpSp>
        </p:grpSp>
        <p:sp>
          <p:nvSpPr>
            <p:cNvPr id="12" name="Content Placeholder 2">
              <a:extLst>
                <a:ext uri="{FF2B5EF4-FFF2-40B4-BE49-F238E27FC236}">
                  <a16:creationId xmlns:a16="http://schemas.microsoft.com/office/drawing/2014/main" id="{DE12DC36-FEBE-43E8-B315-4CA40D655F6E}"/>
                </a:ext>
              </a:extLst>
            </p:cNvPr>
            <p:cNvSpPr txBox="1">
              <a:spLocks/>
            </p:cNvSpPr>
            <p:nvPr/>
          </p:nvSpPr>
          <p:spPr>
            <a:xfrm>
              <a:off x="6172200" y="1445000"/>
              <a:ext cx="2667000" cy="744831"/>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id-ID" sz="1200" b="1" i="1" dirty="0">
                  <a:solidFill>
                    <a:schemeClr val="bg1"/>
                  </a:solidFill>
                </a:rPr>
                <a:t>Distribution Code</a:t>
              </a:r>
              <a:br>
                <a:rPr lang="en-US" sz="1200" b="1" i="1" dirty="0">
                  <a:solidFill>
                    <a:schemeClr val="bg1"/>
                  </a:solidFill>
                </a:rPr>
              </a:br>
              <a:r>
                <a:rPr lang="en-US" sz="900" i="1" dirty="0">
                  <a:solidFill>
                    <a:schemeClr val="bg1"/>
                  </a:solidFill>
                </a:rPr>
                <a:t>Lorem ipsum dolor sit amet, consectetur adipiscing elit. Curabitur elementum posuere pretium. </a:t>
              </a:r>
            </a:p>
          </p:txBody>
        </p:sp>
      </p:grpSp>
      <p:grpSp>
        <p:nvGrpSpPr>
          <p:cNvPr id="20" name="Group 25">
            <a:extLst>
              <a:ext uri="{FF2B5EF4-FFF2-40B4-BE49-F238E27FC236}">
                <a16:creationId xmlns:a16="http://schemas.microsoft.com/office/drawing/2014/main" id="{955D797E-589B-46D2-BF64-E1824179A693}"/>
              </a:ext>
            </a:extLst>
          </p:cNvPr>
          <p:cNvGrpSpPr/>
          <p:nvPr/>
        </p:nvGrpSpPr>
        <p:grpSpPr>
          <a:xfrm>
            <a:off x="3048000" y="2266950"/>
            <a:ext cx="3314700" cy="762000"/>
            <a:chOff x="5524500" y="2114550"/>
            <a:chExt cx="3314700" cy="762000"/>
          </a:xfrm>
        </p:grpSpPr>
        <p:grpSp>
          <p:nvGrpSpPr>
            <p:cNvPr id="21" name="Group 129">
              <a:extLst>
                <a:ext uri="{FF2B5EF4-FFF2-40B4-BE49-F238E27FC236}">
                  <a16:creationId xmlns:a16="http://schemas.microsoft.com/office/drawing/2014/main" id="{E1D49376-ECFD-4D01-A9D7-A3AB8D59C478}"/>
                </a:ext>
              </a:extLst>
            </p:cNvPr>
            <p:cNvGrpSpPr/>
            <p:nvPr/>
          </p:nvGrpSpPr>
          <p:grpSpPr>
            <a:xfrm>
              <a:off x="5524500" y="2114550"/>
              <a:ext cx="571500" cy="571500"/>
              <a:chOff x="5105400" y="2038350"/>
              <a:chExt cx="1143000" cy="1143000"/>
            </a:xfrm>
            <a:noFill/>
          </p:grpSpPr>
          <p:sp>
            <p:nvSpPr>
              <p:cNvPr id="23" name="Rounded Rectangle 28">
                <a:extLst>
                  <a:ext uri="{FF2B5EF4-FFF2-40B4-BE49-F238E27FC236}">
                    <a16:creationId xmlns:a16="http://schemas.microsoft.com/office/drawing/2014/main" id="{7FC75A05-E120-44D7-B9EC-3005BDC7F3B9}"/>
                  </a:ext>
                </a:extLst>
              </p:cNvPr>
              <p:cNvSpPr/>
              <p:nvPr/>
            </p:nvSpPr>
            <p:spPr>
              <a:xfrm>
                <a:off x="5105400" y="2038350"/>
                <a:ext cx="1143000" cy="1143000"/>
              </a:xfrm>
              <a:prstGeom prst="roundRect">
                <a:avLst>
                  <a:gd name="adj" fmla="val 8667"/>
                </a:avLst>
              </a:prstGeom>
              <a:grp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grpSp>
            <p:nvGrpSpPr>
              <p:cNvPr id="24" name="Group 64">
                <a:extLst>
                  <a:ext uri="{FF2B5EF4-FFF2-40B4-BE49-F238E27FC236}">
                    <a16:creationId xmlns:a16="http://schemas.microsoft.com/office/drawing/2014/main" id="{67B749BC-0D90-4C8B-980D-BAE49105BD98}"/>
                  </a:ext>
                </a:extLst>
              </p:cNvPr>
              <p:cNvGrpSpPr/>
              <p:nvPr/>
            </p:nvGrpSpPr>
            <p:grpSpPr>
              <a:xfrm>
                <a:off x="5261402" y="2212784"/>
                <a:ext cx="856632" cy="809440"/>
                <a:chOff x="5391768" y="1610089"/>
                <a:chExt cx="428440" cy="428440"/>
              </a:xfrm>
              <a:grpFill/>
            </p:grpSpPr>
            <p:sp>
              <p:nvSpPr>
                <p:cNvPr id="25" name="Freeform 39">
                  <a:extLst>
                    <a:ext uri="{FF2B5EF4-FFF2-40B4-BE49-F238E27FC236}">
                      <a16:creationId xmlns:a16="http://schemas.microsoft.com/office/drawing/2014/main" id="{6F7C61EC-8ACB-4D33-AD8A-94ADDB1317E5}"/>
                    </a:ext>
                  </a:extLst>
                </p:cNvPr>
                <p:cNvSpPr>
                  <a:spLocks noEditPoints="1"/>
                </p:cNvSpPr>
                <p:nvPr/>
              </p:nvSpPr>
              <p:spPr bwMode="auto">
                <a:xfrm>
                  <a:off x="5391768" y="1610089"/>
                  <a:ext cx="428440" cy="428440"/>
                </a:xfrm>
                <a:custGeom>
                  <a:avLst/>
                  <a:gdLst>
                    <a:gd name="T0" fmla="*/ 61 w 122"/>
                    <a:gd name="T1" fmla="*/ 0 h 122"/>
                    <a:gd name="T2" fmla="*/ 0 w 122"/>
                    <a:gd name="T3" fmla="*/ 61 h 122"/>
                    <a:gd name="T4" fmla="*/ 61 w 122"/>
                    <a:gd name="T5" fmla="*/ 122 h 122"/>
                    <a:gd name="T6" fmla="*/ 122 w 122"/>
                    <a:gd name="T7" fmla="*/ 61 h 122"/>
                    <a:gd name="T8" fmla="*/ 61 w 122"/>
                    <a:gd name="T9" fmla="*/ 0 h 122"/>
                    <a:gd name="T10" fmla="*/ 65 w 122"/>
                    <a:gd name="T11" fmla="*/ 109 h 122"/>
                    <a:gd name="T12" fmla="*/ 65 w 122"/>
                    <a:gd name="T13" fmla="*/ 102 h 122"/>
                    <a:gd name="T14" fmla="*/ 58 w 122"/>
                    <a:gd name="T15" fmla="*/ 102 h 122"/>
                    <a:gd name="T16" fmla="*/ 58 w 122"/>
                    <a:gd name="T17" fmla="*/ 109 h 122"/>
                    <a:gd name="T18" fmla="*/ 30 w 122"/>
                    <a:gd name="T19" fmla="*/ 97 h 122"/>
                    <a:gd name="T20" fmla="*/ 29 w 122"/>
                    <a:gd name="T21" fmla="*/ 97 h 122"/>
                    <a:gd name="T22" fmla="*/ 27 w 122"/>
                    <a:gd name="T23" fmla="*/ 95 h 122"/>
                    <a:gd name="T24" fmla="*/ 25 w 122"/>
                    <a:gd name="T25" fmla="*/ 93 h 122"/>
                    <a:gd name="T26" fmla="*/ 25 w 122"/>
                    <a:gd name="T27" fmla="*/ 92 h 122"/>
                    <a:gd name="T28" fmla="*/ 13 w 122"/>
                    <a:gd name="T29" fmla="*/ 64 h 122"/>
                    <a:gd name="T30" fmla="*/ 20 w 122"/>
                    <a:gd name="T31" fmla="*/ 64 h 122"/>
                    <a:gd name="T32" fmla="*/ 20 w 122"/>
                    <a:gd name="T33" fmla="*/ 57 h 122"/>
                    <a:gd name="T34" fmla="*/ 13 w 122"/>
                    <a:gd name="T35" fmla="*/ 57 h 122"/>
                    <a:gd name="T36" fmla="*/ 58 w 122"/>
                    <a:gd name="T37" fmla="*/ 13 h 122"/>
                    <a:gd name="T38" fmla="*/ 58 w 122"/>
                    <a:gd name="T39" fmla="*/ 20 h 122"/>
                    <a:gd name="T40" fmla="*/ 65 w 122"/>
                    <a:gd name="T41" fmla="*/ 20 h 122"/>
                    <a:gd name="T42" fmla="*/ 65 w 122"/>
                    <a:gd name="T43" fmla="*/ 13 h 122"/>
                    <a:gd name="T44" fmla="*/ 83 w 122"/>
                    <a:gd name="T45" fmla="*/ 18 h 122"/>
                    <a:gd name="T46" fmla="*/ 83 w 122"/>
                    <a:gd name="T47" fmla="*/ 18 h 122"/>
                    <a:gd name="T48" fmla="*/ 87 w 122"/>
                    <a:gd name="T49" fmla="*/ 20 h 122"/>
                    <a:gd name="T50" fmla="*/ 88 w 122"/>
                    <a:gd name="T51" fmla="*/ 21 h 122"/>
                    <a:gd name="T52" fmla="*/ 90 w 122"/>
                    <a:gd name="T53" fmla="*/ 23 h 122"/>
                    <a:gd name="T54" fmla="*/ 91 w 122"/>
                    <a:gd name="T55" fmla="*/ 24 h 122"/>
                    <a:gd name="T56" fmla="*/ 94 w 122"/>
                    <a:gd name="T57" fmla="*/ 25 h 122"/>
                    <a:gd name="T58" fmla="*/ 95 w 122"/>
                    <a:gd name="T59" fmla="*/ 27 h 122"/>
                    <a:gd name="T60" fmla="*/ 97 w 122"/>
                    <a:gd name="T61" fmla="*/ 28 h 122"/>
                    <a:gd name="T62" fmla="*/ 98 w 122"/>
                    <a:gd name="T63" fmla="*/ 31 h 122"/>
                    <a:gd name="T64" fmla="*/ 99 w 122"/>
                    <a:gd name="T65" fmla="*/ 32 h 122"/>
                    <a:gd name="T66" fmla="*/ 101 w 122"/>
                    <a:gd name="T67" fmla="*/ 34 h 122"/>
                    <a:gd name="T68" fmla="*/ 102 w 122"/>
                    <a:gd name="T69" fmla="*/ 35 h 122"/>
                    <a:gd name="T70" fmla="*/ 104 w 122"/>
                    <a:gd name="T71" fmla="*/ 39 h 122"/>
                    <a:gd name="T72" fmla="*/ 104 w 122"/>
                    <a:gd name="T73" fmla="*/ 39 h 122"/>
                    <a:gd name="T74" fmla="*/ 109 w 122"/>
                    <a:gd name="T75" fmla="*/ 57 h 122"/>
                    <a:gd name="T76" fmla="*/ 102 w 122"/>
                    <a:gd name="T77" fmla="*/ 57 h 122"/>
                    <a:gd name="T78" fmla="*/ 102 w 122"/>
                    <a:gd name="T79" fmla="*/ 64 h 122"/>
                    <a:gd name="T80" fmla="*/ 109 w 122"/>
                    <a:gd name="T81" fmla="*/ 64 h 122"/>
                    <a:gd name="T82" fmla="*/ 65 w 122"/>
                    <a:gd name="T83" fmla="*/ 109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2" h="122">
                      <a:moveTo>
                        <a:pt x="61" y="0"/>
                      </a:moveTo>
                      <a:cubicBezTo>
                        <a:pt x="27" y="0"/>
                        <a:pt x="0" y="27"/>
                        <a:pt x="0" y="61"/>
                      </a:cubicBezTo>
                      <a:cubicBezTo>
                        <a:pt x="0" y="95"/>
                        <a:pt x="27" y="122"/>
                        <a:pt x="61" y="122"/>
                      </a:cubicBezTo>
                      <a:cubicBezTo>
                        <a:pt x="95" y="122"/>
                        <a:pt x="122" y="95"/>
                        <a:pt x="122" y="61"/>
                      </a:cubicBezTo>
                      <a:cubicBezTo>
                        <a:pt x="122" y="27"/>
                        <a:pt x="95" y="0"/>
                        <a:pt x="61" y="0"/>
                      </a:cubicBezTo>
                      <a:close/>
                      <a:moveTo>
                        <a:pt x="65" y="109"/>
                      </a:moveTo>
                      <a:cubicBezTo>
                        <a:pt x="65" y="102"/>
                        <a:pt x="65" y="102"/>
                        <a:pt x="65" y="102"/>
                      </a:cubicBezTo>
                      <a:cubicBezTo>
                        <a:pt x="58" y="102"/>
                        <a:pt x="58" y="102"/>
                        <a:pt x="58" y="102"/>
                      </a:cubicBezTo>
                      <a:cubicBezTo>
                        <a:pt x="58" y="109"/>
                        <a:pt x="58" y="109"/>
                        <a:pt x="58" y="109"/>
                      </a:cubicBezTo>
                      <a:cubicBezTo>
                        <a:pt x="47" y="108"/>
                        <a:pt x="37" y="104"/>
                        <a:pt x="30" y="97"/>
                      </a:cubicBezTo>
                      <a:cubicBezTo>
                        <a:pt x="29" y="97"/>
                        <a:pt x="29" y="97"/>
                        <a:pt x="29" y="97"/>
                      </a:cubicBezTo>
                      <a:cubicBezTo>
                        <a:pt x="28" y="96"/>
                        <a:pt x="28" y="95"/>
                        <a:pt x="27" y="95"/>
                      </a:cubicBezTo>
                      <a:cubicBezTo>
                        <a:pt x="27" y="94"/>
                        <a:pt x="26" y="94"/>
                        <a:pt x="25" y="93"/>
                      </a:cubicBezTo>
                      <a:cubicBezTo>
                        <a:pt x="25" y="93"/>
                        <a:pt x="25" y="93"/>
                        <a:pt x="25" y="92"/>
                      </a:cubicBezTo>
                      <a:cubicBezTo>
                        <a:pt x="18" y="85"/>
                        <a:pt x="14" y="75"/>
                        <a:pt x="13" y="64"/>
                      </a:cubicBezTo>
                      <a:cubicBezTo>
                        <a:pt x="20" y="64"/>
                        <a:pt x="20" y="64"/>
                        <a:pt x="20" y="64"/>
                      </a:cubicBezTo>
                      <a:cubicBezTo>
                        <a:pt x="20" y="57"/>
                        <a:pt x="20" y="57"/>
                        <a:pt x="20" y="57"/>
                      </a:cubicBezTo>
                      <a:cubicBezTo>
                        <a:pt x="13" y="57"/>
                        <a:pt x="13" y="57"/>
                        <a:pt x="13" y="57"/>
                      </a:cubicBezTo>
                      <a:cubicBezTo>
                        <a:pt x="15" y="34"/>
                        <a:pt x="34" y="15"/>
                        <a:pt x="58" y="13"/>
                      </a:cubicBezTo>
                      <a:cubicBezTo>
                        <a:pt x="58" y="20"/>
                        <a:pt x="58" y="20"/>
                        <a:pt x="58" y="20"/>
                      </a:cubicBezTo>
                      <a:cubicBezTo>
                        <a:pt x="65" y="20"/>
                        <a:pt x="65" y="20"/>
                        <a:pt x="65" y="20"/>
                      </a:cubicBezTo>
                      <a:cubicBezTo>
                        <a:pt x="65" y="13"/>
                        <a:pt x="65" y="13"/>
                        <a:pt x="65" y="13"/>
                      </a:cubicBezTo>
                      <a:cubicBezTo>
                        <a:pt x="71" y="14"/>
                        <a:pt x="77" y="15"/>
                        <a:pt x="83" y="18"/>
                      </a:cubicBezTo>
                      <a:cubicBezTo>
                        <a:pt x="83" y="18"/>
                        <a:pt x="83" y="18"/>
                        <a:pt x="83" y="18"/>
                      </a:cubicBezTo>
                      <a:cubicBezTo>
                        <a:pt x="84" y="19"/>
                        <a:pt x="86" y="20"/>
                        <a:pt x="87" y="20"/>
                      </a:cubicBezTo>
                      <a:cubicBezTo>
                        <a:pt x="87" y="20"/>
                        <a:pt x="87" y="21"/>
                        <a:pt x="88" y="21"/>
                      </a:cubicBezTo>
                      <a:cubicBezTo>
                        <a:pt x="88" y="21"/>
                        <a:pt x="89" y="22"/>
                        <a:pt x="90" y="23"/>
                      </a:cubicBezTo>
                      <a:cubicBezTo>
                        <a:pt x="91" y="23"/>
                        <a:pt x="91" y="23"/>
                        <a:pt x="91" y="24"/>
                      </a:cubicBezTo>
                      <a:cubicBezTo>
                        <a:pt x="92" y="24"/>
                        <a:pt x="93" y="25"/>
                        <a:pt x="94" y="25"/>
                      </a:cubicBezTo>
                      <a:cubicBezTo>
                        <a:pt x="94" y="26"/>
                        <a:pt x="95" y="26"/>
                        <a:pt x="95" y="27"/>
                      </a:cubicBezTo>
                      <a:cubicBezTo>
                        <a:pt x="96" y="27"/>
                        <a:pt x="96" y="28"/>
                        <a:pt x="97" y="28"/>
                      </a:cubicBezTo>
                      <a:cubicBezTo>
                        <a:pt x="97" y="29"/>
                        <a:pt x="98" y="30"/>
                        <a:pt x="98" y="31"/>
                      </a:cubicBezTo>
                      <a:cubicBezTo>
                        <a:pt x="99" y="31"/>
                        <a:pt x="99" y="31"/>
                        <a:pt x="99" y="32"/>
                      </a:cubicBezTo>
                      <a:cubicBezTo>
                        <a:pt x="100" y="33"/>
                        <a:pt x="101" y="34"/>
                        <a:pt x="101" y="34"/>
                      </a:cubicBezTo>
                      <a:cubicBezTo>
                        <a:pt x="101" y="35"/>
                        <a:pt x="102" y="35"/>
                        <a:pt x="102" y="35"/>
                      </a:cubicBezTo>
                      <a:cubicBezTo>
                        <a:pt x="102" y="36"/>
                        <a:pt x="103" y="37"/>
                        <a:pt x="104" y="39"/>
                      </a:cubicBezTo>
                      <a:cubicBezTo>
                        <a:pt x="104" y="39"/>
                        <a:pt x="104" y="39"/>
                        <a:pt x="104" y="39"/>
                      </a:cubicBezTo>
                      <a:cubicBezTo>
                        <a:pt x="107" y="45"/>
                        <a:pt x="108" y="51"/>
                        <a:pt x="109" y="57"/>
                      </a:cubicBezTo>
                      <a:cubicBezTo>
                        <a:pt x="102" y="57"/>
                        <a:pt x="102" y="57"/>
                        <a:pt x="102" y="57"/>
                      </a:cubicBezTo>
                      <a:cubicBezTo>
                        <a:pt x="102" y="64"/>
                        <a:pt x="102" y="64"/>
                        <a:pt x="102" y="64"/>
                      </a:cubicBezTo>
                      <a:cubicBezTo>
                        <a:pt x="109" y="64"/>
                        <a:pt x="109" y="64"/>
                        <a:pt x="109" y="64"/>
                      </a:cubicBezTo>
                      <a:cubicBezTo>
                        <a:pt x="107" y="88"/>
                        <a:pt x="88" y="107"/>
                        <a:pt x="65" y="109"/>
                      </a:cubicBezTo>
                      <a:close/>
                    </a:path>
                  </a:pathLst>
                </a:custGeom>
                <a:grpFill/>
                <a:ln>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26" name="Freeform 40">
                  <a:extLst>
                    <a:ext uri="{FF2B5EF4-FFF2-40B4-BE49-F238E27FC236}">
                      <a16:creationId xmlns:a16="http://schemas.microsoft.com/office/drawing/2014/main" id="{EB00E5DE-09FB-4BBD-ABB8-58FFECD0ED58}"/>
                    </a:ext>
                  </a:extLst>
                </p:cNvPr>
                <p:cNvSpPr>
                  <a:spLocks noEditPoints="1"/>
                </p:cNvSpPr>
                <p:nvPr/>
              </p:nvSpPr>
              <p:spPr bwMode="auto">
                <a:xfrm>
                  <a:off x="5554733" y="1715228"/>
                  <a:ext cx="126166" cy="186621"/>
                </a:xfrm>
                <a:custGeom>
                  <a:avLst/>
                  <a:gdLst>
                    <a:gd name="T0" fmla="*/ 8 w 36"/>
                    <a:gd name="T1" fmla="*/ 29 h 53"/>
                    <a:gd name="T2" fmla="*/ 8 w 36"/>
                    <a:gd name="T3" fmla="*/ 29 h 53"/>
                    <a:gd name="T4" fmla="*/ 0 w 36"/>
                    <a:gd name="T5" fmla="*/ 53 h 53"/>
                    <a:gd name="T6" fmla="*/ 19 w 36"/>
                    <a:gd name="T7" fmla="*/ 36 h 53"/>
                    <a:gd name="T8" fmla="*/ 19 w 36"/>
                    <a:gd name="T9" fmla="*/ 36 h 53"/>
                    <a:gd name="T10" fmla="*/ 22 w 36"/>
                    <a:gd name="T11" fmla="*/ 33 h 53"/>
                    <a:gd name="T12" fmla="*/ 36 w 36"/>
                    <a:gd name="T13" fmla="*/ 0 h 53"/>
                    <a:gd name="T14" fmla="*/ 11 w 36"/>
                    <a:gd name="T15" fmla="*/ 25 h 53"/>
                    <a:gd name="T16" fmla="*/ 8 w 36"/>
                    <a:gd name="T17" fmla="*/ 29 h 53"/>
                    <a:gd name="T18" fmla="*/ 15 w 36"/>
                    <a:gd name="T19" fmla="*/ 28 h 53"/>
                    <a:gd name="T20" fmla="*/ 18 w 36"/>
                    <a:gd name="T21" fmla="*/ 31 h 53"/>
                    <a:gd name="T22" fmla="*/ 15 w 36"/>
                    <a:gd name="T23" fmla="*/ 34 h 53"/>
                    <a:gd name="T24" fmla="*/ 12 w 36"/>
                    <a:gd name="T25" fmla="*/ 31 h 53"/>
                    <a:gd name="T26" fmla="*/ 15 w 36"/>
                    <a:gd name="T27" fmla="*/ 28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6" h="53">
                      <a:moveTo>
                        <a:pt x="8" y="29"/>
                      </a:moveTo>
                      <a:cubicBezTo>
                        <a:pt x="8" y="29"/>
                        <a:pt x="8" y="29"/>
                        <a:pt x="8" y="29"/>
                      </a:cubicBezTo>
                      <a:cubicBezTo>
                        <a:pt x="0" y="53"/>
                        <a:pt x="0" y="53"/>
                        <a:pt x="0" y="53"/>
                      </a:cubicBezTo>
                      <a:cubicBezTo>
                        <a:pt x="19" y="36"/>
                        <a:pt x="19" y="36"/>
                        <a:pt x="19" y="36"/>
                      </a:cubicBezTo>
                      <a:cubicBezTo>
                        <a:pt x="19" y="36"/>
                        <a:pt x="19" y="36"/>
                        <a:pt x="19" y="36"/>
                      </a:cubicBezTo>
                      <a:cubicBezTo>
                        <a:pt x="21" y="35"/>
                        <a:pt x="22" y="33"/>
                        <a:pt x="22" y="33"/>
                      </a:cubicBezTo>
                      <a:cubicBezTo>
                        <a:pt x="36" y="0"/>
                        <a:pt x="36" y="0"/>
                        <a:pt x="36" y="0"/>
                      </a:cubicBezTo>
                      <a:cubicBezTo>
                        <a:pt x="11" y="25"/>
                        <a:pt x="11" y="25"/>
                        <a:pt x="11" y="25"/>
                      </a:cubicBezTo>
                      <a:cubicBezTo>
                        <a:pt x="10" y="26"/>
                        <a:pt x="9" y="28"/>
                        <a:pt x="8" y="29"/>
                      </a:cubicBezTo>
                      <a:close/>
                      <a:moveTo>
                        <a:pt x="15" y="28"/>
                      </a:moveTo>
                      <a:cubicBezTo>
                        <a:pt x="17" y="28"/>
                        <a:pt x="18" y="29"/>
                        <a:pt x="18" y="31"/>
                      </a:cubicBezTo>
                      <a:cubicBezTo>
                        <a:pt x="18" y="33"/>
                        <a:pt x="17" y="34"/>
                        <a:pt x="15" y="34"/>
                      </a:cubicBezTo>
                      <a:cubicBezTo>
                        <a:pt x="13" y="34"/>
                        <a:pt x="12" y="33"/>
                        <a:pt x="12" y="31"/>
                      </a:cubicBezTo>
                      <a:cubicBezTo>
                        <a:pt x="12" y="29"/>
                        <a:pt x="13" y="28"/>
                        <a:pt x="15" y="28"/>
                      </a:cubicBezTo>
                      <a:close/>
                    </a:path>
                  </a:pathLst>
                </a:custGeom>
                <a:grpFill/>
                <a:ln>
                  <a:solidFill>
                    <a:schemeClr val="bg1"/>
                  </a:solidFill>
                </a:ln>
              </p:spPr>
              <p:txBody>
                <a:bodyPr vert="horz" wrap="square" lIns="91440" tIns="45720" rIns="91440" bIns="45720" numCol="1" anchor="t" anchorCtr="0" compatLnSpc="1">
                  <a:prstTxWarp prst="textNoShape">
                    <a:avLst/>
                  </a:prstTxWarp>
                </a:bodyPr>
                <a:lstStyle/>
                <a:p>
                  <a:endParaRPr lang="en-US" sz="1800"/>
                </a:p>
              </p:txBody>
            </p:sp>
          </p:grpSp>
        </p:grpSp>
        <p:sp>
          <p:nvSpPr>
            <p:cNvPr id="22" name="Content Placeholder 2">
              <a:extLst>
                <a:ext uri="{FF2B5EF4-FFF2-40B4-BE49-F238E27FC236}">
                  <a16:creationId xmlns:a16="http://schemas.microsoft.com/office/drawing/2014/main" id="{7CCF4A96-6360-4C4A-9965-CB7D80DCF740}"/>
                </a:ext>
              </a:extLst>
            </p:cNvPr>
            <p:cNvSpPr txBox="1">
              <a:spLocks/>
            </p:cNvSpPr>
            <p:nvPr/>
          </p:nvSpPr>
          <p:spPr>
            <a:xfrm>
              <a:off x="6172200" y="2131719"/>
              <a:ext cx="2667000" cy="744831"/>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id-ID" sz="1200" b="1" i="1" dirty="0">
                  <a:solidFill>
                    <a:schemeClr val="bg1"/>
                  </a:solidFill>
                </a:rPr>
                <a:t>Distribution Code</a:t>
              </a:r>
              <a:br>
                <a:rPr lang="en-US" sz="1200" b="1" i="1" dirty="0">
                  <a:solidFill>
                    <a:schemeClr val="bg1"/>
                  </a:solidFill>
                </a:rPr>
              </a:br>
              <a:r>
                <a:rPr lang="en-US" sz="900" i="1" dirty="0">
                  <a:solidFill>
                    <a:schemeClr val="bg1"/>
                  </a:solidFill>
                </a:rPr>
                <a:t>Lorem ipsum dolor sit amet, consectetur adipiscing elit. Curabitur elementum posuere pretium. </a:t>
              </a:r>
            </a:p>
          </p:txBody>
        </p:sp>
      </p:grpSp>
      <p:grpSp>
        <p:nvGrpSpPr>
          <p:cNvPr id="27" name="Group 32">
            <a:extLst>
              <a:ext uri="{FF2B5EF4-FFF2-40B4-BE49-F238E27FC236}">
                <a16:creationId xmlns:a16="http://schemas.microsoft.com/office/drawing/2014/main" id="{2840B406-50CC-4357-B5F3-5A5C7A885FF9}"/>
              </a:ext>
            </a:extLst>
          </p:cNvPr>
          <p:cNvGrpSpPr/>
          <p:nvPr/>
        </p:nvGrpSpPr>
        <p:grpSpPr>
          <a:xfrm>
            <a:off x="3048000" y="2952751"/>
            <a:ext cx="3314700" cy="744831"/>
            <a:chOff x="5524500" y="2800350"/>
            <a:chExt cx="3314700" cy="744831"/>
          </a:xfrm>
        </p:grpSpPr>
        <p:grpSp>
          <p:nvGrpSpPr>
            <p:cNvPr id="28" name="Group 134">
              <a:extLst>
                <a:ext uri="{FF2B5EF4-FFF2-40B4-BE49-F238E27FC236}">
                  <a16:creationId xmlns:a16="http://schemas.microsoft.com/office/drawing/2014/main" id="{F0A7BA89-EA92-430B-A266-F74AFD18B065}"/>
                </a:ext>
              </a:extLst>
            </p:cNvPr>
            <p:cNvGrpSpPr/>
            <p:nvPr/>
          </p:nvGrpSpPr>
          <p:grpSpPr>
            <a:xfrm>
              <a:off x="5524500" y="2800350"/>
              <a:ext cx="571500" cy="571500"/>
              <a:chOff x="6400800" y="2038350"/>
              <a:chExt cx="1143000" cy="1143000"/>
            </a:xfrm>
            <a:noFill/>
          </p:grpSpPr>
          <p:sp>
            <p:nvSpPr>
              <p:cNvPr id="30" name="Rounded Rectangle 35">
                <a:extLst>
                  <a:ext uri="{FF2B5EF4-FFF2-40B4-BE49-F238E27FC236}">
                    <a16:creationId xmlns:a16="http://schemas.microsoft.com/office/drawing/2014/main" id="{36E5B0B3-70E1-43E8-9BA1-DB41FD2E9BEB}"/>
                  </a:ext>
                </a:extLst>
              </p:cNvPr>
              <p:cNvSpPr/>
              <p:nvPr/>
            </p:nvSpPr>
            <p:spPr>
              <a:xfrm>
                <a:off x="6400800" y="2038350"/>
                <a:ext cx="1143000" cy="1143000"/>
              </a:xfrm>
              <a:prstGeom prst="roundRect">
                <a:avLst>
                  <a:gd name="adj" fmla="val 8667"/>
                </a:avLst>
              </a:prstGeom>
              <a:grp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grpSp>
            <p:nvGrpSpPr>
              <p:cNvPr id="31" name="Group 65">
                <a:extLst>
                  <a:ext uri="{FF2B5EF4-FFF2-40B4-BE49-F238E27FC236}">
                    <a16:creationId xmlns:a16="http://schemas.microsoft.com/office/drawing/2014/main" id="{4347E417-E04C-4125-87B5-AEA2C7A9FCD1}"/>
                  </a:ext>
                </a:extLst>
              </p:cNvPr>
              <p:cNvGrpSpPr/>
              <p:nvPr/>
            </p:nvGrpSpPr>
            <p:grpSpPr>
              <a:xfrm>
                <a:off x="6553205" y="2195942"/>
                <a:ext cx="838201" cy="854093"/>
                <a:chOff x="6726389" y="1486674"/>
                <a:chExt cx="411805" cy="376863"/>
              </a:xfrm>
              <a:grpFill/>
            </p:grpSpPr>
            <p:sp>
              <p:nvSpPr>
                <p:cNvPr id="32" name="Oval 52">
                  <a:extLst>
                    <a:ext uri="{FF2B5EF4-FFF2-40B4-BE49-F238E27FC236}">
                      <a16:creationId xmlns:a16="http://schemas.microsoft.com/office/drawing/2014/main" id="{EF0726EE-9B7F-4811-8F45-B5A0FDCD48B1}"/>
                    </a:ext>
                  </a:extLst>
                </p:cNvPr>
                <p:cNvSpPr>
                  <a:spLocks noChangeArrowheads="1"/>
                </p:cNvSpPr>
                <p:nvPr/>
              </p:nvSpPr>
              <p:spPr bwMode="auto">
                <a:xfrm>
                  <a:off x="6773808" y="1786168"/>
                  <a:ext cx="44924" cy="42429"/>
                </a:xfrm>
                <a:prstGeom prst="ellipse">
                  <a:avLst/>
                </a:prstGeom>
                <a:grpFill/>
                <a:ln>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33" name="Oval 53">
                  <a:extLst>
                    <a:ext uri="{FF2B5EF4-FFF2-40B4-BE49-F238E27FC236}">
                      <a16:creationId xmlns:a16="http://schemas.microsoft.com/office/drawing/2014/main" id="{0E3C5538-A421-43E9-B1CC-335EA63B99E5}"/>
                    </a:ext>
                  </a:extLst>
                </p:cNvPr>
                <p:cNvSpPr>
                  <a:spLocks noChangeArrowheads="1"/>
                </p:cNvSpPr>
                <p:nvPr/>
              </p:nvSpPr>
              <p:spPr bwMode="auto">
                <a:xfrm>
                  <a:off x="6748851" y="1836083"/>
                  <a:ext cx="24958" cy="27454"/>
                </a:xfrm>
                <a:prstGeom prst="ellipse">
                  <a:avLst/>
                </a:prstGeom>
                <a:grpFill/>
                <a:ln>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34" name="Freeform 54">
                  <a:extLst>
                    <a:ext uri="{FF2B5EF4-FFF2-40B4-BE49-F238E27FC236}">
                      <a16:creationId xmlns:a16="http://schemas.microsoft.com/office/drawing/2014/main" id="{D43317D7-BED7-4B84-9155-137A48D3D0EC}"/>
                    </a:ext>
                  </a:extLst>
                </p:cNvPr>
                <p:cNvSpPr>
                  <a:spLocks/>
                </p:cNvSpPr>
                <p:nvPr/>
              </p:nvSpPr>
              <p:spPr bwMode="auto">
                <a:xfrm>
                  <a:off x="6726389" y="1486674"/>
                  <a:ext cx="411805" cy="292007"/>
                </a:xfrm>
                <a:custGeom>
                  <a:avLst/>
                  <a:gdLst>
                    <a:gd name="T0" fmla="*/ 124 w 124"/>
                    <a:gd name="T1" fmla="*/ 34 h 88"/>
                    <a:gd name="T2" fmla="*/ 99 w 124"/>
                    <a:gd name="T3" fmla="*/ 9 h 88"/>
                    <a:gd name="T4" fmla="*/ 93 w 124"/>
                    <a:gd name="T5" fmla="*/ 10 h 88"/>
                    <a:gd name="T6" fmla="*/ 74 w 124"/>
                    <a:gd name="T7" fmla="*/ 0 h 88"/>
                    <a:gd name="T8" fmla="*/ 60 w 124"/>
                    <a:gd name="T9" fmla="*/ 5 h 88"/>
                    <a:gd name="T10" fmla="*/ 46 w 124"/>
                    <a:gd name="T11" fmla="*/ 0 h 88"/>
                    <a:gd name="T12" fmla="*/ 31 w 124"/>
                    <a:gd name="T13" fmla="*/ 5 h 88"/>
                    <a:gd name="T14" fmla="*/ 25 w 124"/>
                    <a:gd name="T15" fmla="*/ 5 h 88"/>
                    <a:gd name="T16" fmla="*/ 0 w 124"/>
                    <a:gd name="T17" fmla="*/ 30 h 88"/>
                    <a:gd name="T18" fmla="*/ 3 w 124"/>
                    <a:gd name="T19" fmla="*/ 43 h 88"/>
                    <a:gd name="T20" fmla="*/ 0 w 124"/>
                    <a:gd name="T21" fmla="*/ 55 h 88"/>
                    <a:gd name="T22" fmla="*/ 25 w 124"/>
                    <a:gd name="T23" fmla="*/ 80 h 88"/>
                    <a:gd name="T24" fmla="*/ 28 w 124"/>
                    <a:gd name="T25" fmla="*/ 80 h 88"/>
                    <a:gd name="T26" fmla="*/ 46 w 124"/>
                    <a:gd name="T27" fmla="*/ 88 h 88"/>
                    <a:gd name="T28" fmla="*/ 64 w 124"/>
                    <a:gd name="T29" fmla="*/ 80 h 88"/>
                    <a:gd name="T30" fmla="*/ 79 w 124"/>
                    <a:gd name="T31" fmla="*/ 85 h 88"/>
                    <a:gd name="T32" fmla="*/ 104 w 124"/>
                    <a:gd name="T33" fmla="*/ 60 h 88"/>
                    <a:gd name="T34" fmla="*/ 104 w 124"/>
                    <a:gd name="T35" fmla="*/ 59 h 88"/>
                    <a:gd name="T36" fmla="*/ 124 w 124"/>
                    <a:gd name="T37" fmla="*/ 34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4" h="88">
                      <a:moveTo>
                        <a:pt x="124" y="34"/>
                      </a:moveTo>
                      <a:cubicBezTo>
                        <a:pt x="124" y="21"/>
                        <a:pt x="113" y="9"/>
                        <a:pt x="99" y="9"/>
                      </a:cubicBezTo>
                      <a:cubicBezTo>
                        <a:pt x="97" y="9"/>
                        <a:pt x="95" y="10"/>
                        <a:pt x="93" y="10"/>
                      </a:cubicBezTo>
                      <a:cubicBezTo>
                        <a:pt x="89" y="4"/>
                        <a:pt x="82" y="0"/>
                        <a:pt x="74" y="0"/>
                      </a:cubicBezTo>
                      <a:cubicBezTo>
                        <a:pt x="69" y="0"/>
                        <a:pt x="64" y="2"/>
                        <a:pt x="60" y="5"/>
                      </a:cubicBezTo>
                      <a:cubicBezTo>
                        <a:pt x="56" y="2"/>
                        <a:pt x="51" y="0"/>
                        <a:pt x="46" y="0"/>
                      </a:cubicBezTo>
                      <a:cubicBezTo>
                        <a:pt x="40" y="0"/>
                        <a:pt x="35" y="2"/>
                        <a:pt x="31" y="5"/>
                      </a:cubicBezTo>
                      <a:cubicBezTo>
                        <a:pt x="29" y="5"/>
                        <a:pt x="27" y="5"/>
                        <a:pt x="25" y="5"/>
                      </a:cubicBezTo>
                      <a:cubicBezTo>
                        <a:pt x="11" y="5"/>
                        <a:pt x="0" y="16"/>
                        <a:pt x="0" y="30"/>
                      </a:cubicBezTo>
                      <a:cubicBezTo>
                        <a:pt x="0" y="35"/>
                        <a:pt x="1" y="39"/>
                        <a:pt x="3" y="43"/>
                      </a:cubicBezTo>
                      <a:cubicBezTo>
                        <a:pt x="1" y="46"/>
                        <a:pt x="0" y="51"/>
                        <a:pt x="0" y="55"/>
                      </a:cubicBezTo>
                      <a:cubicBezTo>
                        <a:pt x="0" y="69"/>
                        <a:pt x="11" y="80"/>
                        <a:pt x="25" y="80"/>
                      </a:cubicBezTo>
                      <a:cubicBezTo>
                        <a:pt x="26" y="80"/>
                        <a:pt x="27" y="80"/>
                        <a:pt x="28" y="80"/>
                      </a:cubicBezTo>
                      <a:cubicBezTo>
                        <a:pt x="32" y="85"/>
                        <a:pt x="39" y="88"/>
                        <a:pt x="46" y="88"/>
                      </a:cubicBezTo>
                      <a:cubicBezTo>
                        <a:pt x="53" y="88"/>
                        <a:pt x="59" y="85"/>
                        <a:pt x="64" y="80"/>
                      </a:cubicBezTo>
                      <a:cubicBezTo>
                        <a:pt x="68" y="83"/>
                        <a:pt x="73" y="85"/>
                        <a:pt x="79" y="85"/>
                      </a:cubicBezTo>
                      <a:cubicBezTo>
                        <a:pt x="92" y="85"/>
                        <a:pt x="104" y="74"/>
                        <a:pt x="104" y="60"/>
                      </a:cubicBezTo>
                      <a:cubicBezTo>
                        <a:pt x="104" y="60"/>
                        <a:pt x="104" y="59"/>
                        <a:pt x="104" y="59"/>
                      </a:cubicBezTo>
                      <a:cubicBezTo>
                        <a:pt x="115" y="57"/>
                        <a:pt x="124" y="47"/>
                        <a:pt x="124" y="34"/>
                      </a:cubicBezTo>
                      <a:close/>
                    </a:path>
                  </a:pathLst>
                </a:custGeom>
                <a:grpFill/>
                <a:ln>
                  <a:solidFill>
                    <a:schemeClr val="bg1"/>
                  </a:solidFill>
                </a:ln>
              </p:spPr>
              <p:txBody>
                <a:bodyPr vert="horz" wrap="square" lIns="91440" tIns="45720" rIns="91440" bIns="45720" numCol="1" anchor="t" anchorCtr="0" compatLnSpc="1">
                  <a:prstTxWarp prst="textNoShape">
                    <a:avLst/>
                  </a:prstTxWarp>
                </a:bodyPr>
                <a:lstStyle/>
                <a:p>
                  <a:endParaRPr lang="en-US" sz="1800"/>
                </a:p>
              </p:txBody>
            </p:sp>
          </p:grpSp>
        </p:grpSp>
        <p:sp>
          <p:nvSpPr>
            <p:cNvPr id="29" name="Content Placeholder 2">
              <a:extLst>
                <a:ext uri="{FF2B5EF4-FFF2-40B4-BE49-F238E27FC236}">
                  <a16:creationId xmlns:a16="http://schemas.microsoft.com/office/drawing/2014/main" id="{55CDA72B-09BE-409E-9DAD-FB8A653AE1FE}"/>
                </a:ext>
              </a:extLst>
            </p:cNvPr>
            <p:cNvSpPr txBox="1">
              <a:spLocks/>
            </p:cNvSpPr>
            <p:nvPr/>
          </p:nvSpPr>
          <p:spPr>
            <a:xfrm>
              <a:off x="6172200" y="2800350"/>
              <a:ext cx="2667000" cy="744831"/>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id-ID" sz="1200" b="1" i="1" dirty="0">
                  <a:solidFill>
                    <a:schemeClr val="bg1"/>
                  </a:solidFill>
                </a:rPr>
                <a:t>Distribution Code</a:t>
              </a:r>
              <a:br>
                <a:rPr lang="en-US" sz="1200" b="1" i="1" dirty="0">
                  <a:solidFill>
                    <a:schemeClr val="bg1"/>
                  </a:solidFill>
                </a:rPr>
              </a:br>
              <a:r>
                <a:rPr lang="en-US" sz="900" i="1" dirty="0">
                  <a:solidFill>
                    <a:schemeClr val="bg1"/>
                  </a:solidFill>
                </a:rPr>
                <a:t>Lorem ipsum dolor sit amet, consectetur adipiscing elit. Curabitur elementum posuere pretium. </a:t>
              </a:r>
            </a:p>
          </p:txBody>
        </p:sp>
      </p:grpSp>
      <p:grpSp>
        <p:nvGrpSpPr>
          <p:cNvPr id="35" name="Group 40">
            <a:extLst>
              <a:ext uri="{FF2B5EF4-FFF2-40B4-BE49-F238E27FC236}">
                <a16:creationId xmlns:a16="http://schemas.microsoft.com/office/drawing/2014/main" id="{83DFC7EA-2D8E-46EC-A434-57ABFF7BD8F9}"/>
              </a:ext>
            </a:extLst>
          </p:cNvPr>
          <p:cNvGrpSpPr/>
          <p:nvPr/>
        </p:nvGrpSpPr>
        <p:grpSpPr>
          <a:xfrm>
            <a:off x="3048000" y="3638551"/>
            <a:ext cx="3314700" cy="744831"/>
            <a:chOff x="5524500" y="3486150"/>
            <a:chExt cx="3314700" cy="744831"/>
          </a:xfrm>
        </p:grpSpPr>
        <p:grpSp>
          <p:nvGrpSpPr>
            <p:cNvPr id="36" name="Group 140">
              <a:extLst>
                <a:ext uri="{FF2B5EF4-FFF2-40B4-BE49-F238E27FC236}">
                  <a16:creationId xmlns:a16="http://schemas.microsoft.com/office/drawing/2014/main" id="{B2BBCD54-3D7A-4BD8-94C6-4255E85C6371}"/>
                </a:ext>
              </a:extLst>
            </p:cNvPr>
            <p:cNvGrpSpPr/>
            <p:nvPr/>
          </p:nvGrpSpPr>
          <p:grpSpPr>
            <a:xfrm>
              <a:off x="5524500" y="3506246"/>
              <a:ext cx="571500" cy="571500"/>
              <a:chOff x="6400800" y="2038350"/>
              <a:chExt cx="1143000" cy="1143000"/>
            </a:xfrm>
            <a:noFill/>
          </p:grpSpPr>
          <p:sp>
            <p:nvSpPr>
              <p:cNvPr id="38" name="Rounded Rectangle 43">
                <a:extLst>
                  <a:ext uri="{FF2B5EF4-FFF2-40B4-BE49-F238E27FC236}">
                    <a16:creationId xmlns:a16="http://schemas.microsoft.com/office/drawing/2014/main" id="{E2A4DB11-41A4-4AA7-8B27-83BD2B61779B}"/>
                  </a:ext>
                </a:extLst>
              </p:cNvPr>
              <p:cNvSpPr/>
              <p:nvPr/>
            </p:nvSpPr>
            <p:spPr>
              <a:xfrm>
                <a:off x="6400800" y="2038350"/>
                <a:ext cx="1143000" cy="1143000"/>
              </a:xfrm>
              <a:prstGeom prst="roundRect">
                <a:avLst>
                  <a:gd name="adj" fmla="val 8667"/>
                </a:avLst>
              </a:prstGeom>
              <a:grp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grpSp>
            <p:nvGrpSpPr>
              <p:cNvPr id="39" name="Group 65">
                <a:extLst>
                  <a:ext uri="{FF2B5EF4-FFF2-40B4-BE49-F238E27FC236}">
                    <a16:creationId xmlns:a16="http://schemas.microsoft.com/office/drawing/2014/main" id="{9BA35624-6649-4BB5-B0A3-A45EFA69F62C}"/>
                  </a:ext>
                </a:extLst>
              </p:cNvPr>
              <p:cNvGrpSpPr/>
              <p:nvPr/>
            </p:nvGrpSpPr>
            <p:grpSpPr>
              <a:xfrm>
                <a:off x="6553203" y="2195942"/>
                <a:ext cx="838201" cy="854093"/>
                <a:chOff x="6726389" y="1486674"/>
                <a:chExt cx="411805" cy="376863"/>
              </a:xfrm>
              <a:grpFill/>
            </p:grpSpPr>
            <p:sp>
              <p:nvSpPr>
                <p:cNvPr id="40" name="Oval 52">
                  <a:extLst>
                    <a:ext uri="{FF2B5EF4-FFF2-40B4-BE49-F238E27FC236}">
                      <a16:creationId xmlns:a16="http://schemas.microsoft.com/office/drawing/2014/main" id="{861F0695-7793-4338-B6F6-2ECBDCC2A3E0}"/>
                    </a:ext>
                  </a:extLst>
                </p:cNvPr>
                <p:cNvSpPr>
                  <a:spLocks noChangeArrowheads="1"/>
                </p:cNvSpPr>
                <p:nvPr/>
              </p:nvSpPr>
              <p:spPr bwMode="auto">
                <a:xfrm>
                  <a:off x="6773808" y="1786168"/>
                  <a:ext cx="44924" cy="42429"/>
                </a:xfrm>
                <a:prstGeom prst="ellipse">
                  <a:avLst/>
                </a:prstGeom>
                <a:grpFill/>
                <a:ln>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41" name="Oval 53">
                  <a:extLst>
                    <a:ext uri="{FF2B5EF4-FFF2-40B4-BE49-F238E27FC236}">
                      <a16:creationId xmlns:a16="http://schemas.microsoft.com/office/drawing/2014/main" id="{69F2F07B-AA17-4C18-A2EE-3E74681B090B}"/>
                    </a:ext>
                  </a:extLst>
                </p:cNvPr>
                <p:cNvSpPr>
                  <a:spLocks noChangeArrowheads="1"/>
                </p:cNvSpPr>
                <p:nvPr/>
              </p:nvSpPr>
              <p:spPr bwMode="auto">
                <a:xfrm>
                  <a:off x="6748851" y="1836083"/>
                  <a:ext cx="24958" cy="27454"/>
                </a:xfrm>
                <a:prstGeom prst="ellipse">
                  <a:avLst/>
                </a:prstGeom>
                <a:grpFill/>
                <a:ln>
                  <a:solidFill>
                    <a:schemeClr val="bg1"/>
                  </a:solidFill>
                </a:ln>
              </p:spPr>
              <p:txBody>
                <a:bodyPr vert="horz" wrap="square" lIns="91440" tIns="45720" rIns="91440" bIns="45720" numCol="1" anchor="t" anchorCtr="0" compatLnSpc="1">
                  <a:prstTxWarp prst="textNoShape">
                    <a:avLst/>
                  </a:prstTxWarp>
                </a:bodyPr>
                <a:lstStyle/>
                <a:p>
                  <a:endParaRPr lang="en-US" sz="1800"/>
                </a:p>
              </p:txBody>
            </p:sp>
            <p:sp>
              <p:nvSpPr>
                <p:cNvPr id="42" name="Freeform 54">
                  <a:extLst>
                    <a:ext uri="{FF2B5EF4-FFF2-40B4-BE49-F238E27FC236}">
                      <a16:creationId xmlns:a16="http://schemas.microsoft.com/office/drawing/2014/main" id="{D2310A08-EED4-49EE-AF3E-1712461AE868}"/>
                    </a:ext>
                  </a:extLst>
                </p:cNvPr>
                <p:cNvSpPr>
                  <a:spLocks/>
                </p:cNvSpPr>
                <p:nvPr/>
              </p:nvSpPr>
              <p:spPr bwMode="auto">
                <a:xfrm>
                  <a:off x="6726389" y="1486674"/>
                  <a:ext cx="411805" cy="292007"/>
                </a:xfrm>
                <a:custGeom>
                  <a:avLst/>
                  <a:gdLst>
                    <a:gd name="T0" fmla="*/ 124 w 124"/>
                    <a:gd name="T1" fmla="*/ 34 h 88"/>
                    <a:gd name="T2" fmla="*/ 99 w 124"/>
                    <a:gd name="T3" fmla="*/ 9 h 88"/>
                    <a:gd name="T4" fmla="*/ 93 w 124"/>
                    <a:gd name="T5" fmla="*/ 10 h 88"/>
                    <a:gd name="T6" fmla="*/ 74 w 124"/>
                    <a:gd name="T7" fmla="*/ 0 h 88"/>
                    <a:gd name="T8" fmla="*/ 60 w 124"/>
                    <a:gd name="T9" fmla="*/ 5 h 88"/>
                    <a:gd name="T10" fmla="*/ 46 w 124"/>
                    <a:gd name="T11" fmla="*/ 0 h 88"/>
                    <a:gd name="T12" fmla="*/ 31 w 124"/>
                    <a:gd name="T13" fmla="*/ 5 h 88"/>
                    <a:gd name="T14" fmla="*/ 25 w 124"/>
                    <a:gd name="T15" fmla="*/ 5 h 88"/>
                    <a:gd name="T16" fmla="*/ 0 w 124"/>
                    <a:gd name="T17" fmla="*/ 30 h 88"/>
                    <a:gd name="T18" fmla="*/ 3 w 124"/>
                    <a:gd name="T19" fmla="*/ 43 h 88"/>
                    <a:gd name="T20" fmla="*/ 0 w 124"/>
                    <a:gd name="T21" fmla="*/ 55 h 88"/>
                    <a:gd name="T22" fmla="*/ 25 w 124"/>
                    <a:gd name="T23" fmla="*/ 80 h 88"/>
                    <a:gd name="T24" fmla="*/ 28 w 124"/>
                    <a:gd name="T25" fmla="*/ 80 h 88"/>
                    <a:gd name="T26" fmla="*/ 46 w 124"/>
                    <a:gd name="T27" fmla="*/ 88 h 88"/>
                    <a:gd name="T28" fmla="*/ 64 w 124"/>
                    <a:gd name="T29" fmla="*/ 80 h 88"/>
                    <a:gd name="T30" fmla="*/ 79 w 124"/>
                    <a:gd name="T31" fmla="*/ 85 h 88"/>
                    <a:gd name="T32" fmla="*/ 104 w 124"/>
                    <a:gd name="T33" fmla="*/ 60 h 88"/>
                    <a:gd name="T34" fmla="*/ 104 w 124"/>
                    <a:gd name="T35" fmla="*/ 59 h 88"/>
                    <a:gd name="T36" fmla="*/ 124 w 124"/>
                    <a:gd name="T37" fmla="*/ 34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4" h="88">
                      <a:moveTo>
                        <a:pt x="124" y="34"/>
                      </a:moveTo>
                      <a:cubicBezTo>
                        <a:pt x="124" y="21"/>
                        <a:pt x="113" y="9"/>
                        <a:pt x="99" y="9"/>
                      </a:cubicBezTo>
                      <a:cubicBezTo>
                        <a:pt x="97" y="9"/>
                        <a:pt x="95" y="10"/>
                        <a:pt x="93" y="10"/>
                      </a:cubicBezTo>
                      <a:cubicBezTo>
                        <a:pt x="89" y="4"/>
                        <a:pt x="82" y="0"/>
                        <a:pt x="74" y="0"/>
                      </a:cubicBezTo>
                      <a:cubicBezTo>
                        <a:pt x="69" y="0"/>
                        <a:pt x="64" y="2"/>
                        <a:pt x="60" y="5"/>
                      </a:cubicBezTo>
                      <a:cubicBezTo>
                        <a:pt x="56" y="2"/>
                        <a:pt x="51" y="0"/>
                        <a:pt x="46" y="0"/>
                      </a:cubicBezTo>
                      <a:cubicBezTo>
                        <a:pt x="40" y="0"/>
                        <a:pt x="35" y="2"/>
                        <a:pt x="31" y="5"/>
                      </a:cubicBezTo>
                      <a:cubicBezTo>
                        <a:pt x="29" y="5"/>
                        <a:pt x="27" y="5"/>
                        <a:pt x="25" y="5"/>
                      </a:cubicBezTo>
                      <a:cubicBezTo>
                        <a:pt x="11" y="5"/>
                        <a:pt x="0" y="16"/>
                        <a:pt x="0" y="30"/>
                      </a:cubicBezTo>
                      <a:cubicBezTo>
                        <a:pt x="0" y="35"/>
                        <a:pt x="1" y="39"/>
                        <a:pt x="3" y="43"/>
                      </a:cubicBezTo>
                      <a:cubicBezTo>
                        <a:pt x="1" y="46"/>
                        <a:pt x="0" y="51"/>
                        <a:pt x="0" y="55"/>
                      </a:cubicBezTo>
                      <a:cubicBezTo>
                        <a:pt x="0" y="69"/>
                        <a:pt x="11" y="80"/>
                        <a:pt x="25" y="80"/>
                      </a:cubicBezTo>
                      <a:cubicBezTo>
                        <a:pt x="26" y="80"/>
                        <a:pt x="27" y="80"/>
                        <a:pt x="28" y="80"/>
                      </a:cubicBezTo>
                      <a:cubicBezTo>
                        <a:pt x="32" y="85"/>
                        <a:pt x="39" y="88"/>
                        <a:pt x="46" y="88"/>
                      </a:cubicBezTo>
                      <a:cubicBezTo>
                        <a:pt x="53" y="88"/>
                        <a:pt x="59" y="85"/>
                        <a:pt x="64" y="80"/>
                      </a:cubicBezTo>
                      <a:cubicBezTo>
                        <a:pt x="68" y="83"/>
                        <a:pt x="73" y="85"/>
                        <a:pt x="79" y="85"/>
                      </a:cubicBezTo>
                      <a:cubicBezTo>
                        <a:pt x="92" y="85"/>
                        <a:pt x="104" y="74"/>
                        <a:pt x="104" y="60"/>
                      </a:cubicBezTo>
                      <a:cubicBezTo>
                        <a:pt x="104" y="60"/>
                        <a:pt x="104" y="59"/>
                        <a:pt x="104" y="59"/>
                      </a:cubicBezTo>
                      <a:cubicBezTo>
                        <a:pt x="115" y="57"/>
                        <a:pt x="124" y="47"/>
                        <a:pt x="124" y="34"/>
                      </a:cubicBezTo>
                      <a:close/>
                    </a:path>
                  </a:pathLst>
                </a:custGeom>
                <a:grpFill/>
                <a:ln>
                  <a:solidFill>
                    <a:schemeClr val="bg1"/>
                  </a:solidFill>
                </a:ln>
              </p:spPr>
              <p:txBody>
                <a:bodyPr vert="horz" wrap="square" lIns="91440" tIns="45720" rIns="91440" bIns="45720" numCol="1" anchor="t" anchorCtr="0" compatLnSpc="1">
                  <a:prstTxWarp prst="textNoShape">
                    <a:avLst/>
                  </a:prstTxWarp>
                </a:bodyPr>
                <a:lstStyle/>
                <a:p>
                  <a:endParaRPr lang="en-US" sz="1800"/>
                </a:p>
              </p:txBody>
            </p:sp>
          </p:grpSp>
        </p:grpSp>
        <p:sp>
          <p:nvSpPr>
            <p:cNvPr id="37" name="Content Placeholder 2">
              <a:extLst>
                <a:ext uri="{FF2B5EF4-FFF2-40B4-BE49-F238E27FC236}">
                  <a16:creationId xmlns:a16="http://schemas.microsoft.com/office/drawing/2014/main" id="{0F8CEEC0-B66E-4C0A-B1F6-1D42564CB051}"/>
                </a:ext>
              </a:extLst>
            </p:cNvPr>
            <p:cNvSpPr txBox="1">
              <a:spLocks/>
            </p:cNvSpPr>
            <p:nvPr/>
          </p:nvSpPr>
          <p:spPr>
            <a:xfrm>
              <a:off x="6172200" y="3486150"/>
              <a:ext cx="2667000" cy="744831"/>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id-ID" sz="1200" b="1" i="1" dirty="0">
                  <a:solidFill>
                    <a:schemeClr val="bg1"/>
                  </a:solidFill>
                </a:rPr>
                <a:t>Distribution Code</a:t>
              </a:r>
              <a:br>
                <a:rPr lang="en-US" sz="1200" b="1" i="1" dirty="0">
                  <a:solidFill>
                    <a:schemeClr val="bg1"/>
                  </a:solidFill>
                </a:rPr>
              </a:br>
              <a:r>
                <a:rPr lang="en-US" sz="900" i="1" dirty="0">
                  <a:solidFill>
                    <a:schemeClr val="bg1"/>
                  </a:solidFill>
                </a:rPr>
                <a:t>Lorem ipsum dolor sit amet, consectetur adipiscing elit. Curabitur elementum posuere pretium. </a:t>
              </a:r>
            </a:p>
          </p:txBody>
        </p:sp>
      </p:grpSp>
      <p:sp>
        <p:nvSpPr>
          <p:cNvPr id="43" name="Text Box 10">
            <a:extLst>
              <a:ext uri="{FF2B5EF4-FFF2-40B4-BE49-F238E27FC236}">
                <a16:creationId xmlns:a16="http://schemas.microsoft.com/office/drawing/2014/main" id="{5AD26291-9F5B-4F4C-91B2-133F858A4D63}"/>
              </a:ext>
            </a:extLst>
          </p:cNvPr>
          <p:cNvSpPr txBox="1">
            <a:spLocks noChangeArrowheads="1"/>
          </p:cNvSpPr>
          <p:nvPr/>
        </p:nvSpPr>
        <p:spPr bwMode="auto">
          <a:xfrm>
            <a:off x="7459134" y="1504950"/>
            <a:ext cx="1532466" cy="815608"/>
          </a:xfrm>
          <a:prstGeom prst="rect">
            <a:avLst/>
          </a:prstGeom>
          <a:noFill/>
          <a:ln w="9525">
            <a:noFill/>
            <a:miter lim="800000"/>
            <a:headEnd/>
            <a:tailEnd/>
          </a:ln>
        </p:spPr>
        <p:txBody>
          <a:bodyPr wrap="square" lIns="45720" tIns="22860" rIns="45720" bIns="22860">
            <a:spAutoFit/>
          </a:bodyPr>
          <a:lstStyle/>
          <a:p>
            <a:pPr defTabSz="1088205">
              <a:lnSpc>
                <a:spcPct val="200000"/>
              </a:lnSpc>
            </a:pPr>
            <a:r>
              <a:rPr lang="id-ID" sz="1000" b="1" i="1" dirty="0">
                <a:solidFill>
                  <a:schemeClr val="bg1"/>
                </a:solidFill>
                <a:latin typeface="Open Sans" pitchFamily="34" charset="0"/>
                <a:ea typeface="Open Sans" pitchFamily="34" charset="0"/>
                <a:cs typeface="Open Sans" pitchFamily="34" charset="0"/>
              </a:rPr>
              <a:t>Time  Manager</a:t>
            </a:r>
            <a:endParaRPr lang="en-US" sz="1000" b="1" i="1" dirty="0">
              <a:solidFill>
                <a:schemeClr val="bg1"/>
              </a:solidFill>
              <a:latin typeface="Open Sans" pitchFamily="34" charset="0"/>
              <a:ea typeface="Open Sans" pitchFamily="34" charset="0"/>
              <a:cs typeface="Open Sans" pitchFamily="34" charset="0"/>
            </a:endParaRPr>
          </a:p>
          <a:p>
            <a:pPr defTabSz="1088205"/>
            <a:r>
              <a:rPr lang="en-US" sz="1000" i="1" dirty="0" err="1">
                <a:solidFill>
                  <a:schemeClr val="bg1"/>
                </a:solidFill>
                <a:ea typeface="Open Sans" pitchFamily="34" charset="0"/>
                <a:cs typeface="Open Sans" pitchFamily="34" charset="0"/>
              </a:rPr>
              <a:t>Nullam</a:t>
            </a:r>
            <a:r>
              <a:rPr lang="en-US" sz="1000" i="1" dirty="0">
                <a:solidFill>
                  <a:schemeClr val="bg1"/>
                </a:solidFill>
                <a:ea typeface="Open Sans" pitchFamily="34" charset="0"/>
                <a:cs typeface="Open Sans" pitchFamily="34" charset="0"/>
              </a:rPr>
              <a:t> </a:t>
            </a:r>
            <a:r>
              <a:rPr lang="en-US" sz="1000" i="1" dirty="0" err="1">
                <a:solidFill>
                  <a:schemeClr val="bg1"/>
                </a:solidFill>
                <a:ea typeface="Open Sans" pitchFamily="34" charset="0"/>
                <a:cs typeface="Open Sans" pitchFamily="34" charset="0"/>
              </a:rPr>
              <a:t>eu</a:t>
            </a:r>
            <a:r>
              <a:rPr lang="en-US" sz="1000" i="1" dirty="0">
                <a:solidFill>
                  <a:schemeClr val="bg1"/>
                </a:solidFill>
                <a:ea typeface="Open Sans" pitchFamily="34" charset="0"/>
                <a:cs typeface="Open Sans" pitchFamily="34" charset="0"/>
              </a:rPr>
              <a:t> </a:t>
            </a:r>
            <a:r>
              <a:rPr lang="en-US" sz="1000" i="1" dirty="0" err="1">
                <a:solidFill>
                  <a:schemeClr val="bg1"/>
                </a:solidFill>
                <a:ea typeface="Open Sans" pitchFamily="34" charset="0"/>
                <a:cs typeface="Open Sans" pitchFamily="34" charset="0"/>
              </a:rPr>
              <a:t>tempor</a:t>
            </a:r>
            <a:r>
              <a:rPr lang="en-US" sz="1000" i="1" dirty="0">
                <a:solidFill>
                  <a:schemeClr val="bg1"/>
                </a:solidFill>
                <a:ea typeface="Open Sans" pitchFamily="34" charset="0"/>
                <a:cs typeface="Open Sans" pitchFamily="34" charset="0"/>
              </a:rPr>
              <a:t> </a:t>
            </a:r>
            <a:r>
              <a:rPr lang="en-US" sz="1000" i="1" dirty="0" err="1">
                <a:solidFill>
                  <a:schemeClr val="bg1"/>
                </a:solidFill>
                <a:ea typeface="Open Sans" pitchFamily="34" charset="0"/>
                <a:cs typeface="Open Sans" pitchFamily="34" charset="0"/>
              </a:rPr>
              <a:t>purus</a:t>
            </a:r>
            <a:r>
              <a:rPr lang="en-US" sz="1000" i="1" dirty="0">
                <a:solidFill>
                  <a:schemeClr val="bg1"/>
                </a:solidFill>
                <a:ea typeface="Open Sans" pitchFamily="34" charset="0"/>
                <a:cs typeface="Open Sans" pitchFamily="34" charset="0"/>
              </a:rPr>
              <a:t>. </a:t>
            </a:r>
            <a:r>
              <a:rPr lang="en-US" sz="1000" i="1" dirty="0" err="1">
                <a:solidFill>
                  <a:schemeClr val="bg1"/>
                </a:solidFill>
                <a:ea typeface="Open Sans" pitchFamily="34" charset="0"/>
                <a:cs typeface="Open Sans" pitchFamily="34" charset="0"/>
              </a:rPr>
              <a:t>Nunc</a:t>
            </a:r>
            <a:r>
              <a:rPr lang="en-US" sz="1000" i="1" dirty="0">
                <a:solidFill>
                  <a:schemeClr val="bg1"/>
                </a:solidFill>
                <a:ea typeface="Open Sans" pitchFamily="34" charset="0"/>
                <a:cs typeface="Open Sans" pitchFamily="34" charset="0"/>
              </a:rPr>
              <a:t> a </a:t>
            </a:r>
            <a:r>
              <a:rPr lang="en-US" sz="1000" i="1" dirty="0" err="1">
                <a:solidFill>
                  <a:schemeClr val="bg1"/>
                </a:solidFill>
                <a:ea typeface="Open Sans" pitchFamily="34" charset="0"/>
                <a:cs typeface="Open Sans" pitchFamily="34" charset="0"/>
              </a:rPr>
              <a:t>leo</a:t>
            </a:r>
            <a:r>
              <a:rPr lang="en-US" sz="1000" i="1" dirty="0">
                <a:solidFill>
                  <a:schemeClr val="bg1"/>
                </a:solidFill>
                <a:ea typeface="Open Sans" pitchFamily="34" charset="0"/>
                <a:cs typeface="Open Sans" pitchFamily="34" charset="0"/>
              </a:rPr>
              <a:t> magna, </a:t>
            </a:r>
            <a:r>
              <a:rPr lang="en-US" sz="1000" i="1" dirty="0" err="1">
                <a:solidFill>
                  <a:schemeClr val="bg1"/>
                </a:solidFill>
                <a:ea typeface="Open Sans" pitchFamily="34" charset="0"/>
                <a:cs typeface="Open Sans" pitchFamily="34" charset="0"/>
              </a:rPr>
              <a:t>consequt</a:t>
            </a:r>
            <a:r>
              <a:rPr lang="en-US" sz="1000" i="1" dirty="0">
                <a:solidFill>
                  <a:schemeClr val="bg1"/>
                </a:solidFill>
                <a:ea typeface="Open Sans" pitchFamily="34" charset="0"/>
                <a:cs typeface="Open Sans" pitchFamily="34" charset="0"/>
              </a:rPr>
              <a:t> </a:t>
            </a:r>
            <a:r>
              <a:rPr lang="en-US" sz="1000" i="1" dirty="0" err="1">
                <a:solidFill>
                  <a:schemeClr val="bg1"/>
                </a:solidFill>
                <a:ea typeface="Open Sans" pitchFamily="34" charset="0"/>
                <a:cs typeface="Open Sans" pitchFamily="34" charset="0"/>
              </a:rPr>
              <a:t>risus</a:t>
            </a:r>
            <a:r>
              <a:rPr lang="en-US" sz="1000" i="1" dirty="0">
                <a:solidFill>
                  <a:schemeClr val="bg1"/>
                </a:solidFill>
                <a:ea typeface="Open Sans" pitchFamily="34" charset="0"/>
                <a:cs typeface="Open Sans" pitchFamily="34" charset="0"/>
              </a:rPr>
              <a:t>. </a:t>
            </a:r>
            <a:r>
              <a:rPr lang="en-US" sz="1000" i="1" dirty="0" err="1">
                <a:solidFill>
                  <a:schemeClr val="bg1"/>
                </a:solidFill>
                <a:ea typeface="Open Sans" pitchFamily="34" charset="0"/>
                <a:cs typeface="Open Sans" pitchFamily="34" charset="0"/>
              </a:rPr>
              <a:t>Nullam</a:t>
            </a:r>
            <a:r>
              <a:rPr lang="en-US" sz="1000" i="1" dirty="0">
                <a:solidFill>
                  <a:schemeClr val="bg1"/>
                </a:solidFill>
                <a:ea typeface="Open Sans" pitchFamily="34" charset="0"/>
                <a:cs typeface="Open Sans" pitchFamily="34" charset="0"/>
              </a:rPr>
              <a:t> </a:t>
            </a:r>
            <a:r>
              <a:rPr lang="en-US" sz="1000" i="1" dirty="0" err="1">
                <a:solidFill>
                  <a:schemeClr val="bg1"/>
                </a:solidFill>
                <a:ea typeface="Open Sans" pitchFamily="34" charset="0"/>
                <a:cs typeface="Open Sans" pitchFamily="34" charset="0"/>
              </a:rPr>
              <a:t>eu</a:t>
            </a:r>
            <a:r>
              <a:rPr lang="en-US" sz="1000" i="1" dirty="0">
                <a:solidFill>
                  <a:schemeClr val="bg1"/>
                </a:solidFill>
                <a:ea typeface="Open Sans" pitchFamily="34" charset="0"/>
                <a:cs typeface="Open Sans" pitchFamily="34" charset="0"/>
              </a:rPr>
              <a:t>.</a:t>
            </a:r>
          </a:p>
        </p:txBody>
      </p:sp>
      <p:grpSp>
        <p:nvGrpSpPr>
          <p:cNvPr id="44" name="Group 49">
            <a:extLst>
              <a:ext uri="{FF2B5EF4-FFF2-40B4-BE49-F238E27FC236}">
                <a16:creationId xmlns:a16="http://schemas.microsoft.com/office/drawing/2014/main" id="{21266651-1760-4414-B9BC-E349549C189F}"/>
              </a:ext>
            </a:extLst>
          </p:cNvPr>
          <p:cNvGrpSpPr/>
          <p:nvPr/>
        </p:nvGrpSpPr>
        <p:grpSpPr>
          <a:xfrm>
            <a:off x="6544735" y="1600131"/>
            <a:ext cx="716318" cy="720428"/>
            <a:chOff x="6217882" y="895350"/>
            <a:chExt cx="716318" cy="720428"/>
          </a:xfrm>
        </p:grpSpPr>
        <p:sp>
          <p:nvSpPr>
            <p:cNvPr id="45" name="Oval 50">
              <a:extLst>
                <a:ext uri="{FF2B5EF4-FFF2-40B4-BE49-F238E27FC236}">
                  <a16:creationId xmlns:a16="http://schemas.microsoft.com/office/drawing/2014/main" id="{C66CD3DC-B5E4-4A05-A825-86A592B0B563}"/>
                </a:ext>
              </a:extLst>
            </p:cNvPr>
            <p:cNvSpPr/>
            <p:nvPr/>
          </p:nvSpPr>
          <p:spPr>
            <a:xfrm>
              <a:off x="6217882" y="895350"/>
              <a:ext cx="716318" cy="720428"/>
            </a:xfrm>
            <a:prstGeom prst="ellipse">
              <a:avLst/>
            </a:prstGeom>
            <a:noFill/>
            <a:ln>
              <a:solidFill>
                <a:schemeClr val="bg1"/>
              </a:solid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8800">
                <a:solidFill>
                  <a:schemeClr val="bg1"/>
                </a:solidFill>
              </a:endParaRPr>
            </a:p>
          </p:txBody>
        </p:sp>
        <p:grpSp>
          <p:nvGrpSpPr>
            <p:cNvPr id="46" name="Group 87">
              <a:extLst>
                <a:ext uri="{FF2B5EF4-FFF2-40B4-BE49-F238E27FC236}">
                  <a16:creationId xmlns:a16="http://schemas.microsoft.com/office/drawing/2014/main" id="{D641D54D-FC07-49AA-B343-8D7F201AA153}"/>
                </a:ext>
              </a:extLst>
            </p:cNvPr>
            <p:cNvGrpSpPr/>
            <p:nvPr/>
          </p:nvGrpSpPr>
          <p:grpSpPr>
            <a:xfrm>
              <a:off x="6367749" y="1042677"/>
              <a:ext cx="428440" cy="428440"/>
              <a:chOff x="3369033" y="3395740"/>
              <a:chExt cx="428440" cy="428440"/>
            </a:xfrm>
          </p:grpSpPr>
          <p:sp>
            <p:nvSpPr>
              <p:cNvPr id="47" name="Freeform 39">
                <a:extLst>
                  <a:ext uri="{FF2B5EF4-FFF2-40B4-BE49-F238E27FC236}">
                    <a16:creationId xmlns:a16="http://schemas.microsoft.com/office/drawing/2014/main" id="{10D2E63B-9102-4D17-BF7A-A463BB0933D3}"/>
                  </a:ext>
                </a:extLst>
              </p:cNvPr>
              <p:cNvSpPr>
                <a:spLocks noEditPoints="1"/>
              </p:cNvSpPr>
              <p:nvPr/>
            </p:nvSpPr>
            <p:spPr bwMode="auto">
              <a:xfrm>
                <a:off x="3369033" y="3395740"/>
                <a:ext cx="428440" cy="428440"/>
              </a:xfrm>
              <a:custGeom>
                <a:avLst/>
                <a:gdLst>
                  <a:gd name="T0" fmla="*/ 61 w 122"/>
                  <a:gd name="T1" fmla="*/ 0 h 122"/>
                  <a:gd name="T2" fmla="*/ 0 w 122"/>
                  <a:gd name="T3" fmla="*/ 61 h 122"/>
                  <a:gd name="T4" fmla="*/ 61 w 122"/>
                  <a:gd name="T5" fmla="*/ 122 h 122"/>
                  <a:gd name="T6" fmla="*/ 122 w 122"/>
                  <a:gd name="T7" fmla="*/ 61 h 122"/>
                  <a:gd name="T8" fmla="*/ 61 w 122"/>
                  <a:gd name="T9" fmla="*/ 0 h 122"/>
                  <a:gd name="T10" fmla="*/ 65 w 122"/>
                  <a:gd name="T11" fmla="*/ 109 h 122"/>
                  <a:gd name="T12" fmla="*/ 65 w 122"/>
                  <a:gd name="T13" fmla="*/ 102 h 122"/>
                  <a:gd name="T14" fmla="*/ 58 w 122"/>
                  <a:gd name="T15" fmla="*/ 102 h 122"/>
                  <a:gd name="T16" fmla="*/ 58 w 122"/>
                  <a:gd name="T17" fmla="*/ 109 h 122"/>
                  <a:gd name="T18" fmla="*/ 30 w 122"/>
                  <a:gd name="T19" fmla="*/ 97 h 122"/>
                  <a:gd name="T20" fmla="*/ 29 w 122"/>
                  <a:gd name="T21" fmla="*/ 97 h 122"/>
                  <a:gd name="T22" fmla="*/ 27 w 122"/>
                  <a:gd name="T23" fmla="*/ 95 h 122"/>
                  <a:gd name="T24" fmla="*/ 25 w 122"/>
                  <a:gd name="T25" fmla="*/ 93 h 122"/>
                  <a:gd name="T26" fmla="*/ 25 w 122"/>
                  <a:gd name="T27" fmla="*/ 92 h 122"/>
                  <a:gd name="T28" fmla="*/ 13 w 122"/>
                  <a:gd name="T29" fmla="*/ 64 h 122"/>
                  <a:gd name="T30" fmla="*/ 20 w 122"/>
                  <a:gd name="T31" fmla="*/ 64 h 122"/>
                  <a:gd name="T32" fmla="*/ 20 w 122"/>
                  <a:gd name="T33" fmla="*/ 57 h 122"/>
                  <a:gd name="T34" fmla="*/ 13 w 122"/>
                  <a:gd name="T35" fmla="*/ 57 h 122"/>
                  <a:gd name="T36" fmla="*/ 58 w 122"/>
                  <a:gd name="T37" fmla="*/ 13 h 122"/>
                  <a:gd name="T38" fmla="*/ 58 w 122"/>
                  <a:gd name="T39" fmla="*/ 20 h 122"/>
                  <a:gd name="T40" fmla="*/ 65 w 122"/>
                  <a:gd name="T41" fmla="*/ 20 h 122"/>
                  <a:gd name="T42" fmla="*/ 65 w 122"/>
                  <a:gd name="T43" fmla="*/ 13 h 122"/>
                  <a:gd name="T44" fmla="*/ 83 w 122"/>
                  <a:gd name="T45" fmla="*/ 18 h 122"/>
                  <a:gd name="T46" fmla="*/ 83 w 122"/>
                  <a:gd name="T47" fmla="*/ 18 h 122"/>
                  <a:gd name="T48" fmla="*/ 87 w 122"/>
                  <a:gd name="T49" fmla="*/ 20 h 122"/>
                  <a:gd name="T50" fmla="*/ 88 w 122"/>
                  <a:gd name="T51" fmla="*/ 21 h 122"/>
                  <a:gd name="T52" fmla="*/ 90 w 122"/>
                  <a:gd name="T53" fmla="*/ 23 h 122"/>
                  <a:gd name="T54" fmla="*/ 91 w 122"/>
                  <a:gd name="T55" fmla="*/ 24 h 122"/>
                  <a:gd name="T56" fmla="*/ 94 w 122"/>
                  <a:gd name="T57" fmla="*/ 25 h 122"/>
                  <a:gd name="T58" fmla="*/ 95 w 122"/>
                  <a:gd name="T59" fmla="*/ 27 h 122"/>
                  <a:gd name="T60" fmla="*/ 97 w 122"/>
                  <a:gd name="T61" fmla="*/ 28 h 122"/>
                  <a:gd name="T62" fmla="*/ 98 w 122"/>
                  <a:gd name="T63" fmla="*/ 31 h 122"/>
                  <a:gd name="T64" fmla="*/ 99 w 122"/>
                  <a:gd name="T65" fmla="*/ 32 h 122"/>
                  <a:gd name="T66" fmla="*/ 101 w 122"/>
                  <a:gd name="T67" fmla="*/ 34 h 122"/>
                  <a:gd name="T68" fmla="*/ 102 w 122"/>
                  <a:gd name="T69" fmla="*/ 35 h 122"/>
                  <a:gd name="T70" fmla="*/ 104 w 122"/>
                  <a:gd name="T71" fmla="*/ 39 h 122"/>
                  <a:gd name="T72" fmla="*/ 104 w 122"/>
                  <a:gd name="T73" fmla="*/ 39 h 122"/>
                  <a:gd name="T74" fmla="*/ 109 w 122"/>
                  <a:gd name="T75" fmla="*/ 57 h 122"/>
                  <a:gd name="T76" fmla="*/ 102 w 122"/>
                  <a:gd name="T77" fmla="*/ 57 h 122"/>
                  <a:gd name="T78" fmla="*/ 102 w 122"/>
                  <a:gd name="T79" fmla="*/ 64 h 122"/>
                  <a:gd name="T80" fmla="*/ 109 w 122"/>
                  <a:gd name="T81" fmla="*/ 64 h 122"/>
                  <a:gd name="T82" fmla="*/ 65 w 122"/>
                  <a:gd name="T83" fmla="*/ 109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2" h="122">
                    <a:moveTo>
                      <a:pt x="61" y="0"/>
                    </a:moveTo>
                    <a:cubicBezTo>
                      <a:pt x="27" y="0"/>
                      <a:pt x="0" y="27"/>
                      <a:pt x="0" y="61"/>
                    </a:cubicBezTo>
                    <a:cubicBezTo>
                      <a:pt x="0" y="95"/>
                      <a:pt x="27" y="122"/>
                      <a:pt x="61" y="122"/>
                    </a:cubicBezTo>
                    <a:cubicBezTo>
                      <a:pt x="95" y="122"/>
                      <a:pt x="122" y="95"/>
                      <a:pt x="122" y="61"/>
                    </a:cubicBezTo>
                    <a:cubicBezTo>
                      <a:pt x="122" y="27"/>
                      <a:pt x="95" y="0"/>
                      <a:pt x="61" y="0"/>
                    </a:cubicBezTo>
                    <a:close/>
                    <a:moveTo>
                      <a:pt x="65" y="109"/>
                    </a:moveTo>
                    <a:cubicBezTo>
                      <a:pt x="65" y="102"/>
                      <a:pt x="65" y="102"/>
                      <a:pt x="65" y="102"/>
                    </a:cubicBezTo>
                    <a:cubicBezTo>
                      <a:pt x="58" y="102"/>
                      <a:pt x="58" y="102"/>
                      <a:pt x="58" y="102"/>
                    </a:cubicBezTo>
                    <a:cubicBezTo>
                      <a:pt x="58" y="109"/>
                      <a:pt x="58" y="109"/>
                      <a:pt x="58" y="109"/>
                    </a:cubicBezTo>
                    <a:cubicBezTo>
                      <a:pt x="47" y="108"/>
                      <a:pt x="37" y="104"/>
                      <a:pt x="30" y="97"/>
                    </a:cubicBezTo>
                    <a:cubicBezTo>
                      <a:pt x="29" y="97"/>
                      <a:pt x="29" y="97"/>
                      <a:pt x="29" y="97"/>
                    </a:cubicBezTo>
                    <a:cubicBezTo>
                      <a:pt x="28" y="96"/>
                      <a:pt x="28" y="95"/>
                      <a:pt x="27" y="95"/>
                    </a:cubicBezTo>
                    <a:cubicBezTo>
                      <a:pt x="27" y="94"/>
                      <a:pt x="26" y="94"/>
                      <a:pt x="25" y="93"/>
                    </a:cubicBezTo>
                    <a:cubicBezTo>
                      <a:pt x="25" y="93"/>
                      <a:pt x="25" y="93"/>
                      <a:pt x="25" y="92"/>
                    </a:cubicBezTo>
                    <a:cubicBezTo>
                      <a:pt x="18" y="85"/>
                      <a:pt x="14" y="75"/>
                      <a:pt x="13" y="64"/>
                    </a:cubicBezTo>
                    <a:cubicBezTo>
                      <a:pt x="20" y="64"/>
                      <a:pt x="20" y="64"/>
                      <a:pt x="20" y="64"/>
                    </a:cubicBezTo>
                    <a:cubicBezTo>
                      <a:pt x="20" y="57"/>
                      <a:pt x="20" y="57"/>
                      <a:pt x="20" y="57"/>
                    </a:cubicBezTo>
                    <a:cubicBezTo>
                      <a:pt x="13" y="57"/>
                      <a:pt x="13" y="57"/>
                      <a:pt x="13" y="57"/>
                    </a:cubicBezTo>
                    <a:cubicBezTo>
                      <a:pt x="15" y="34"/>
                      <a:pt x="34" y="15"/>
                      <a:pt x="58" y="13"/>
                    </a:cubicBezTo>
                    <a:cubicBezTo>
                      <a:pt x="58" y="20"/>
                      <a:pt x="58" y="20"/>
                      <a:pt x="58" y="20"/>
                    </a:cubicBezTo>
                    <a:cubicBezTo>
                      <a:pt x="65" y="20"/>
                      <a:pt x="65" y="20"/>
                      <a:pt x="65" y="20"/>
                    </a:cubicBezTo>
                    <a:cubicBezTo>
                      <a:pt x="65" y="13"/>
                      <a:pt x="65" y="13"/>
                      <a:pt x="65" y="13"/>
                    </a:cubicBezTo>
                    <a:cubicBezTo>
                      <a:pt x="71" y="14"/>
                      <a:pt x="77" y="15"/>
                      <a:pt x="83" y="18"/>
                    </a:cubicBezTo>
                    <a:cubicBezTo>
                      <a:pt x="83" y="18"/>
                      <a:pt x="83" y="18"/>
                      <a:pt x="83" y="18"/>
                    </a:cubicBezTo>
                    <a:cubicBezTo>
                      <a:pt x="84" y="19"/>
                      <a:pt x="86" y="20"/>
                      <a:pt x="87" y="20"/>
                    </a:cubicBezTo>
                    <a:cubicBezTo>
                      <a:pt x="87" y="20"/>
                      <a:pt x="87" y="21"/>
                      <a:pt x="88" y="21"/>
                    </a:cubicBezTo>
                    <a:cubicBezTo>
                      <a:pt x="88" y="21"/>
                      <a:pt x="89" y="22"/>
                      <a:pt x="90" y="23"/>
                    </a:cubicBezTo>
                    <a:cubicBezTo>
                      <a:pt x="91" y="23"/>
                      <a:pt x="91" y="23"/>
                      <a:pt x="91" y="24"/>
                    </a:cubicBezTo>
                    <a:cubicBezTo>
                      <a:pt x="92" y="24"/>
                      <a:pt x="93" y="25"/>
                      <a:pt x="94" y="25"/>
                    </a:cubicBezTo>
                    <a:cubicBezTo>
                      <a:pt x="94" y="26"/>
                      <a:pt x="95" y="26"/>
                      <a:pt x="95" y="27"/>
                    </a:cubicBezTo>
                    <a:cubicBezTo>
                      <a:pt x="96" y="27"/>
                      <a:pt x="96" y="28"/>
                      <a:pt x="97" y="28"/>
                    </a:cubicBezTo>
                    <a:cubicBezTo>
                      <a:pt x="97" y="29"/>
                      <a:pt x="98" y="30"/>
                      <a:pt x="98" y="31"/>
                    </a:cubicBezTo>
                    <a:cubicBezTo>
                      <a:pt x="99" y="31"/>
                      <a:pt x="99" y="31"/>
                      <a:pt x="99" y="32"/>
                    </a:cubicBezTo>
                    <a:cubicBezTo>
                      <a:pt x="100" y="33"/>
                      <a:pt x="101" y="34"/>
                      <a:pt x="101" y="34"/>
                    </a:cubicBezTo>
                    <a:cubicBezTo>
                      <a:pt x="101" y="35"/>
                      <a:pt x="102" y="35"/>
                      <a:pt x="102" y="35"/>
                    </a:cubicBezTo>
                    <a:cubicBezTo>
                      <a:pt x="102" y="36"/>
                      <a:pt x="103" y="37"/>
                      <a:pt x="104" y="39"/>
                    </a:cubicBezTo>
                    <a:cubicBezTo>
                      <a:pt x="104" y="39"/>
                      <a:pt x="104" y="39"/>
                      <a:pt x="104" y="39"/>
                    </a:cubicBezTo>
                    <a:cubicBezTo>
                      <a:pt x="107" y="45"/>
                      <a:pt x="108" y="51"/>
                      <a:pt x="109" y="57"/>
                    </a:cubicBezTo>
                    <a:cubicBezTo>
                      <a:pt x="102" y="57"/>
                      <a:pt x="102" y="57"/>
                      <a:pt x="102" y="57"/>
                    </a:cubicBezTo>
                    <a:cubicBezTo>
                      <a:pt x="102" y="64"/>
                      <a:pt x="102" y="64"/>
                      <a:pt x="102" y="64"/>
                    </a:cubicBezTo>
                    <a:cubicBezTo>
                      <a:pt x="109" y="64"/>
                      <a:pt x="109" y="64"/>
                      <a:pt x="109" y="64"/>
                    </a:cubicBezTo>
                    <a:cubicBezTo>
                      <a:pt x="107" y="88"/>
                      <a:pt x="88" y="107"/>
                      <a:pt x="65" y="109"/>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00"/>
              </a:p>
            </p:txBody>
          </p:sp>
          <p:sp>
            <p:nvSpPr>
              <p:cNvPr id="48" name="Freeform 40">
                <a:extLst>
                  <a:ext uri="{FF2B5EF4-FFF2-40B4-BE49-F238E27FC236}">
                    <a16:creationId xmlns:a16="http://schemas.microsoft.com/office/drawing/2014/main" id="{504FDF98-0676-4A69-9B05-0C9832DF72C1}"/>
                  </a:ext>
                </a:extLst>
              </p:cNvPr>
              <p:cNvSpPr>
                <a:spLocks noEditPoints="1"/>
              </p:cNvSpPr>
              <p:nvPr/>
            </p:nvSpPr>
            <p:spPr bwMode="auto">
              <a:xfrm>
                <a:off x="3531998" y="3500879"/>
                <a:ext cx="126166" cy="186621"/>
              </a:xfrm>
              <a:custGeom>
                <a:avLst/>
                <a:gdLst>
                  <a:gd name="T0" fmla="*/ 8 w 36"/>
                  <a:gd name="T1" fmla="*/ 29 h 53"/>
                  <a:gd name="T2" fmla="*/ 8 w 36"/>
                  <a:gd name="T3" fmla="*/ 29 h 53"/>
                  <a:gd name="T4" fmla="*/ 0 w 36"/>
                  <a:gd name="T5" fmla="*/ 53 h 53"/>
                  <a:gd name="T6" fmla="*/ 19 w 36"/>
                  <a:gd name="T7" fmla="*/ 36 h 53"/>
                  <a:gd name="T8" fmla="*/ 19 w 36"/>
                  <a:gd name="T9" fmla="*/ 36 h 53"/>
                  <a:gd name="T10" fmla="*/ 22 w 36"/>
                  <a:gd name="T11" fmla="*/ 33 h 53"/>
                  <a:gd name="T12" fmla="*/ 36 w 36"/>
                  <a:gd name="T13" fmla="*/ 0 h 53"/>
                  <a:gd name="T14" fmla="*/ 11 w 36"/>
                  <a:gd name="T15" fmla="*/ 25 h 53"/>
                  <a:gd name="T16" fmla="*/ 8 w 36"/>
                  <a:gd name="T17" fmla="*/ 29 h 53"/>
                  <a:gd name="T18" fmla="*/ 15 w 36"/>
                  <a:gd name="T19" fmla="*/ 28 h 53"/>
                  <a:gd name="T20" fmla="*/ 18 w 36"/>
                  <a:gd name="T21" fmla="*/ 31 h 53"/>
                  <a:gd name="T22" fmla="*/ 15 w 36"/>
                  <a:gd name="T23" fmla="*/ 34 h 53"/>
                  <a:gd name="T24" fmla="*/ 12 w 36"/>
                  <a:gd name="T25" fmla="*/ 31 h 53"/>
                  <a:gd name="T26" fmla="*/ 15 w 36"/>
                  <a:gd name="T27" fmla="*/ 28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6" h="53">
                    <a:moveTo>
                      <a:pt x="8" y="29"/>
                    </a:moveTo>
                    <a:cubicBezTo>
                      <a:pt x="8" y="29"/>
                      <a:pt x="8" y="29"/>
                      <a:pt x="8" y="29"/>
                    </a:cubicBezTo>
                    <a:cubicBezTo>
                      <a:pt x="0" y="53"/>
                      <a:pt x="0" y="53"/>
                      <a:pt x="0" y="53"/>
                    </a:cubicBezTo>
                    <a:cubicBezTo>
                      <a:pt x="19" y="36"/>
                      <a:pt x="19" y="36"/>
                      <a:pt x="19" y="36"/>
                    </a:cubicBezTo>
                    <a:cubicBezTo>
                      <a:pt x="19" y="36"/>
                      <a:pt x="19" y="36"/>
                      <a:pt x="19" y="36"/>
                    </a:cubicBezTo>
                    <a:cubicBezTo>
                      <a:pt x="21" y="35"/>
                      <a:pt x="22" y="33"/>
                      <a:pt x="22" y="33"/>
                    </a:cubicBezTo>
                    <a:cubicBezTo>
                      <a:pt x="36" y="0"/>
                      <a:pt x="36" y="0"/>
                      <a:pt x="36" y="0"/>
                    </a:cubicBezTo>
                    <a:cubicBezTo>
                      <a:pt x="11" y="25"/>
                      <a:pt x="11" y="25"/>
                      <a:pt x="11" y="25"/>
                    </a:cubicBezTo>
                    <a:cubicBezTo>
                      <a:pt x="10" y="26"/>
                      <a:pt x="9" y="28"/>
                      <a:pt x="8" y="29"/>
                    </a:cubicBezTo>
                    <a:close/>
                    <a:moveTo>
                      <a:pt x="15" y="28"/>
                    </a:moveTo>
                    <a:cubicBezTo>
                      <a:pt x="17" y="28"/>
                      <a:pt x="18" y="29"/>
                      <a:pt x="18" y="31"/>
                    </a:cubicBezTo>
                    <a:cubicBezTo>
                      <a:pt x="18" y="33"/>
                      <a:pt x="17" y="34"/>
                      <a:pt x="15" y="34"/>
                    </a:cubicBezTo>
                    <a:cubicBezTo>
                      <a:pt x="13" y="34"/>
                      <a:pt x="12" y="33"/>
                      <a:pt x="12" y="31"/>
                    </a:cubicBezTo>
                    <a:cubicBezTo>
                      <a:pt x="12" y="29"/>
                      <a:pt x="13" y="28"/>
                      <a:pt x="15" y="28"/>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00"/>
              </a:p>
            </p:txBody>
          </p:sp>
          <p:sp>
            <p:nvSpPr>
              <p:cNvPr id="49" name="Oval 41">
                <a:extLst>
                  <a:ext uri="{FF2B5EF4-FFF2-40B4-BE49-F238E27FC236}">
                    <a16:creationId xmlns:a16="http://schemas.microsoft.com/office/drawing/2014/main" id="{96DB716E-9E96-41C6-9793-2AC0CCA84760}"/>
                  </a:ext>
                </a:extLst>
              </p:cNvPr>
              <p:cNvSpPr>
                <a:spLocks noChangeArrowheads="1"/>
              </p:cNvSpPr>
              <p:nvPr/>
            </p:nvSpPr>
            <p:spPr bwMode="auto">
              <a:xfrm>
                <a:off x="3579310" y="3603390"/>
                <a:ext cx="10514" cy="10514"/>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00"/>
              </a:p>
            </p:txBody>
          </p:sp>
        </p:grpSp>
      </p:grpSp>
      <p:sp>
        <p:nvSpPr>
          <p:cNvPr id="50" name="Text Box 10">
            <a:extLst>
              <a:ext uri="{FF2B5EF4-FFF2-40B4-BE49-F238E27FC236}">
                <a16:creationId xmlns:a16="http://schemas.microsoft.com/office/drawing/2014/main" id="{928C0984-4CB8-4E0E-A189-CC438677EC2A}"/>
              </a:ext>
            </a:extLst>
          </p:cNvPr>
          <p:cNvSpPr txBox="1">
            <a:spLocks noChangeArrowheads="1"/>
          </p:cNvSpPr>
          <p:nvPr/>
        </p:nvSpPr>
        <p:spPr bwMode="auto">
          <a:xfrm>
            <a:off x="7459134" y="2472959"/>
            <a:ext cx="1532466" cy="815608"/>
          </a:xfrm>
          <a:prstGeom prst="rect">
            <a:avLst/>
          </a:prstGeom>
          <a:noFill/>
          <a:ln w="9525">
            <a:noFill/>
            <a:miter lim="800000"/>
            <a:headEnd/>
            <a:tailEnd/>
          </a:ln>
        </p:spPr>
        <p:txBody>
          <a:bodyPr wrap="square" lIns="45720" tIns="22860" rIns="45720" bIns="22860">
            <a:spAutoFit/>
          </a:bodyPr>
          <a:lstStyle/>
          <a:p>
            <a:pPr defTabSz="1088205">
              <a:lnSpc>
                <a:spcPct val="200000"/>
              </a:lnSpc>
            </a:pPr>
            <a:r>
              <a:rPr lang="id-ID" sz="1000" b="1" i="1" dirty="0">
                <a:solidFill>
                  <a:schemeClr val="bg1"/>
                </a:solidFill>
                <a:latin typeface="Open Sans" pitchFamily="34" charset="0"/>
                <a:ea typeface="Open Sans" pitchFamily="34" charset="0"/>
                <a:cs typeface="Open Sans" pitchFamily="34" charset="0"/>
              </a:rPr>
              <a:t>Sound  Manager</a:t>
            </a:r>
            <a:endParaRPr lang="en-US" sz="1000" b="1" i="1" dirty="0">
              <a:solidFill>
                <a:schemeClr val="bg1"/>
              </a:solidFill>
              <a:latin typeface="Open Sans" pitchFamily="34" charset="0"/>
              <a:ea typeface="Open Sans" pitchFamily="34" charset="0"/>
              <a:cs typeface="Open Sans" pitchFamily="34" charset="0"/>
            </a:endParaRPr>
          </a:p>
          <a:p>
            <a:pPr defTabSz="1088205"/>
            <a:r>
              <a:rPr lang="en-US" sz="1000" i="1" dirty="0" err="1">
                <a:solidFill>
                  <a:schemeClr val="bg1"/>
                </a:solidFill>
                <a:ea typeface="Open Sans" pitchFamily="34" charset="0"/>
                <a:cs typeface="Open Sans" pitchFamily="34" charset="0"/>
              </a:rPr>
              <a:t>Nullam</a:t>
            </a:r>
            <a:r>
              <a:rPr lang="en-US" sz="1000" i="1" dirty="0">
                <a:solidFill>
                  <a:schemeClr val="bg1"/>
                </a:solidFill>
                <a:ea typeface="Open Sans" pitchFamily="34" charset="0"/>
                <a:cs typeface="Open Sans" pitchFamily="34" charset="0"/>
              </a:rPr>
              <a:t> </a:t>
            </a:r>
            <a:r>
              <a:rPr lang="en-US" sz="1000" i="1" dirty="0" err="1">
                <a:solidFill>
                  <a:schemeClr val="bg1"/>
                </a:solidFill>
                <a:ea typeface="Open Sans" pitchFamily="34" charset="0"/>
                <a:cs typeface="Open Sans" pitchFamily="34" charset="0"/>
              </a:rPr>
              <a:t>eu</a:t>
            </a:r>
            <a:r>
              <a:rPr lang="en-US" sz="1000" i="1" dirty="0">
                <a:solidFill>
                  <a:schemeClr val="bg1"/>
                </a:solidFill>
                <a:ea typeface="Open Sans" pitchFamily="34" charset="0"/>
                <a:cs typeface="Open Sans" pitchFamily="34" charset="0"/>
              </a:rPr>
              <a:t> </a:t>
            </a:r>
            <a:r>
              <a:rPr lang="en-US" sz="1000" i="1" dirty="0" err="1">
                <a:solidFill>
                  <a:schemeClr val="bg1"/>
                </a:solidFill>
                <a:ea typeface="Open Sans" pitchFamily="34" charset="0"/>
                <a:cs typeface="Open Sans" pitchFamily="34" charset="0"/>
              </a:rPr>
              <a:t>tempor</a:t>
            </a:r>
            <a:r>
              <a:rPr lang="en-US" sz="1000" i="1" dirty="0">
                <a:solidFill>
                  <a:schemeClr val="bg1"/>
                </a:solidFill>
                <a:ea typeface="Open Sans" pitchFamily="34" charset="0"/>
                <a:cs typeface="Open Sans" pitchFamily="34" charset="0"/>
              </a:rPr>
              <a:t> </a:t>
            </a:r>
            <a:r>
              <a:rPr lang="en-US" sz="1000" i="1" dirty="0" err="1">
                <a:solidFill>
                  <a:schemeClr val="bg1"/>
                </a:solidFill>
                <a:ea typeface="Open Sans" pitchFamily="34" charset="0"/>
                <a:cs typeface="Open Sans" pitchFamily="34" charset="0"/>
              </a:rPr>
              <a:t>purus</a:t>
            </a:r>
            <a:r>
              <a:rPr lang="en-US" sz="1000" i="1" dirty="0">
                <a:solidFill>
                  <a:schemeClr val="bg1"/>
                </a:solidFill>
                <a:ea typeface="Open Sans" pitchFamily="34" charset="0"/>
                <a:cs typeface="Open Sans" pitchFamily="34" charset="0"/>
              </a:rPr>
              <a:t>. </a:t>
            </a:r>
            <a:r>
              <a:rPr lang="en-US" sz="1000" i="1" dirty="0" err="1">
                <a:solidFill>
                  <a:schemeClr val="bg1"/>
                </a:solidFill>
                <a:ea typeface="Open Sans" pitchFamily="34" charset="0"/>
                <a:cs typeface="Open Sans" pitchFamily="34" charset="0"/>
              </a:rPr>
              <a:t>Nunc</a:t>
            </a:r>
            <a:r>
              <a:rPr lang="en-US" sz="1000" i="1" dirty="0">
                <a:solidFill>
                  <a:schemeClr val="bg1"/>
                </a:solidFill>
                <a:ea typeface="Open Sans" pitchFamily="34" charset="0"/>
                <a:cs typeface="Open Sans" pitchFamily="34" charset="0"/>
              </a:rPr>
              <a:t> a </a:t>
            </a:r>
            <a:r>
              <a:rPr lang="en-US" sz="1000" i="1" dirty="0" err="1">
                <a:solidFill>
                  <a:schemeClr val="bg1"/>
                </a:solidFill>
                <a:ea typeface="Open Sans" pitchFamily="34" charset="0"/>
                <a:cs typeface="Open Sans" pitchFamily="34" charset="0"/>
              </a:rPr>
              <a:t>leo</a:t>
            </a:r>
            <a:r>
              <a:rPr lang="en-US" sz="1000" i="1" dirty="0">
                <a:solidFill>
                  <a:schemeClr val="bg1"/>
                </a:solidFill>
                <a:ea typeface="Open Sans" pitchFamily="34" charset="0"/>
                <a:cs typeface="Open Sans" pitchFamily="34" charset="0"/>
              </a:rPr>
              <a:t> magna, </a:t>
            </a:r>
            <a:r>
              <a:rPr lang="en-US" sz="1000" i="1" dirty="0" err="1">
                <a:solidFill>
                  <a:schemeClr val="bg1"/>
                </a:solidFill>
                <a:ea typeface="Open Sans" pitchFamily="34" charset="0"/>
                <a:cs typeface="Open Sans" pitchFamily="34" charset="0"/>
              </a:rPr>
              <a:t>consequat</a:t>
            </a:r>
            <a:r>
              <a:rPr lang="en-US" sz="1000" i="1" dirty="0">
                <a:solidFill>
                  <a:schemeClr val="bg1"/>
                </a:solidFill>
                <a:ea typeface="Open Sans" pitchFamily="34" charset="0"/>
                <a:cs typeface="Open Sans" pitchFamily="34" charset="0"/>
              </a:rPr>
              <a:t> </a:t>
            </a:r>
            <a:r>
              <a:rPr lang="en-US" sz="1000" i="1" dirty="0" err="1">
                <a:solidFill>
                  <a:schemeClr val="bg1"/>
                </a:solidFill>
                <a:ea typeface="Open Sans" pitchFamily="34" charset="0"/>
                <a:cs typeface="Open Sans" pitchFamily="34" charset="0"/>
              </a:rPr>
              <a:t>risus</a:t>
            </a:r>
            <a:r>
              <a:rPr lang="en-US" sz="1000" i="1" dirty="0">
                <a:solidFill>
                  <a:schemeClr val="bg1"/>
                </a:solidFill>
                <a:ea typeface="Open Sans" pitchFamily="34" charset="0"/>
                <a:cs typeface="Open Sans" pitchFamily="34" charset="0"/>
              </a:rPr>
              <a:t>. </a:t>
            </a:r>
            <a:r>
              <a:rPr lang="en-US" sz="1000" i="1" dirty="0" err="1">
                <a:solidFill>
                  <a:schemeClr val="bg1"/>
                </a:solidFill>
                <a:ea typeface="Open Sans" pitchFamily="34" charset="0"/>
                <a:cs typeface="Open Sans" pitchFamily="34" charset="0"/>
              </a:rPr>
              <a:t>Nullam</a:t>
            </a:r>
            <a:r>
              <a:rPr lang="en-US" sz="1000" i="1" dirty="0">
                <a:solidFill>
                  <a:schemeClr val="bg1"/>
                </a:solidFill>
                <a:ea typeface="Open Sans" pitchFamily="34" charset="0"/>
                <a:cs typeface="Open Sans" pitchFamily="34" charset="0"/>
              </a:rPr>
              <a:t> </a:t>
            </a:r>
            <a:r>
              <a:rPr lang="en-US" sz="1000" i="1" dirty="0" err="1">
                <a:solidFill>
                  <a:schemeClr val="bg1"/>
                </a:solidFill>
                <a:ea typeface="Open Sans" pitchFamily="34" charset="0"/>
                <a:cs typeface="Open Sans" pitchFamily="34" charset="0"/>
              </a:rPr>
              <a:t>eu</a:t>
            </a:r>
            <a:r>
              <a:rPr lang="en-US" sz="1000" i="1" dirty="0">
                <a:solidFill>
                  <a:schemeClr val="bg1"/>
                </a:solidFill>
                <a:ea typeface="Open Sans" pitchFamily="34" charset="0"/>
                <a:cs typeface="Open Sans" pitchFamily="34" charset="0"/>
              </a:rPr>
              <a:t>.</a:t>
            </a:r>
          </a:p>
        </p:txBody>
      </p:sp>
      <p:grpSp>
        <p:nvGrpSpPr>
          <p:cNvPr id="51" name="Group 56">
            <a:extLst>
              <a:ext uri="{FF2B5EF4-FFF2-40B4-BE49-F238E27FC236}">
                <a16:creationId xmlns:a16="http://schemas.microsoft.com/office/drawing/2014/main" id="{A7666512-1A57-437A-B340-184A8E23B178}"/>
              </a:ext>
            </a:extLst>
          </p:cNvPr>
          <p:cNvGrpSpPr/>
          <p:nvPr/>
        </p:nvGrpSpPr>
        <p:grpSpPr>
          <a:xfrm>
            <a:off x="6544735" y="2472958"/>
            <a:ext cx="716318" cy="720428"/>
            <a:chOff x="5943600" y="1710958"/>
            <a:chExt cx="716318" cy="720428"/>
          </a:xfrm>
        </p:grpSpPr>
        <p:sp>
          <p:nvSpPr>
            <p:cNvPr id="52" name="Oval 57">
              <a:extLst>
                <a:ext uri="{FF2B5EF4-FFF2-40B4-BE49-F238E27FC236}">
                  <a16:creationId xmlns:a16="http://schemas.microsoft.com/office/drawing/2014/main" id="{711E6DAC-761F-443E-A9B3-4FD153E03280}"/>
                </a:ext>
              </a:extLst>
            </p:cNvPr>
            <p:cNvSpPr/>
            <p:nvPr/>
          </p:nvSpPr>
          <p:spPr>
            <a:xfrm>
              <a:off x="5943600" y="1710958"/>
              <a:ext cx="716318" cy="720428"/>
            </a:xfrm>
            <a:prstGeom prst="ellipse">
              <a:avLst/>
            </a:prstGeom>
            <a:noFill/>
            <a:ln>
              <a:solidFill>
                <a:schemeClr val="bg1"/>
              </a:solid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8800">
                <a:solidFill>
                  <a:schemeClr val="bg1"/>
                </a:solidFill>
              </a:endParaRPr>
            </a:p>
          </p:txBody>
        </p:sp>
        <p:grpSp>
          <p:nvGrpSpPr>
            <p:cNvPr id="53" name="Group 77">
              <a:extLst>
                <a:ext uri="{FF2B5EF4-FFF2-40B4-BE49-F238E27FC236}">
                  <a16:creationId xmlns:a16="http://schemas.microsoft.com/office/drawing/2014/main" id="{41F13303-B7B6-468F-B1BE-ADBC7846CA82}"/>
                </a:ext>
              </a:extLst>
            </p:cNvPr>
            <p:cNvGrpSpPr>
              <a:grpSpLocks noChangeAspect="1"/>
            </p:cNvGrpSpPr>
            <p:nvPr/>
          </p:nvGrpSpPr>
          <p:grpSpPr>
            <a:xfrm>
              <a:off x="6096002" y="1928269"/>
              <a:ext cx="439482" cy="309528"/>
              <a:chOff x="6040049" y="4182118"/>
              <a:chExt cx="521619" cy="459224"/>
            </a:xfrm>
            <a:solidFill>
              <a:schemeClr val="bg1"/>
            </a:solidFill>
          </p:grpSpPr>
          <p:sp>
            <p:nvSpPr>
              <p:cNvPr id="54" name="Freeform 84">
                <a:extLst>
                  <a:ext uri="{FF2B5EF4-FFF2-40B4-BE49-F238E27FC236}">
                    <a16:creationId xmlns:a16="http://schemas.microsoft.com/office/drawing/2014/main" id="{C7B32105-A5D1-461D-928B-1092425FBB01}"/>
                  </a:ext>
                </a:extLst>
              </p:cNvPr>
              <p:cNvSpPr>
                <a:spLocks/>
              </p:cNvSpPr>
              <p:nvPr/>
            </p:nvSpPr>
            <p:spPr bwMode="auto">
              <a:xfrm>
                <a:off x="6087469" y="4202084"/>
                <a:ext cx="194671" cy="419291"/>
              </a:xfrm>
              <a:custGeom>
                <a:avLst/>
                <a:gdLst>
                  <a:gd name="T0" fmla="*/ 52 w 59"/>
                  <a:gd name="T1" fmla="*/ 5 h 126"/>
                  <a:gd name="T2" fmla="*/ 9 w 59"/>
                  <a:gd name="T3" fmla="*/ 38 h 126"/>
                  <a:gd name="T4" fmla="*/ 0 w 59"/>
                  <a:gd name="T5" fmla="*/ 39 h 126"/>
                  <a:gd name="T6" fmla="*/ 0 w 59"/>
                  <a:gd name="T7" fmla="*/ 86 h 126"/>
                  <a:gd name="T8" fmla="*/ 9 w 59"/>
                  <a:gd name="T9" fmla="*/ 88 h 126"/>
                  <a:gd name="T10" fmla="*/ 51 w 59"/>
                  <a:gd name="T11" fmla="*/ 119 h 126"/>
                  <a:gd name="T12" fmla="*/ 59 w 59"/>
                  <a:gd name="T13" fmla="*/ 119 h 126"/>
                  <a:gd name="T14" fmla="*/ 59 w 59"/>
                  <a:gd name="T15" fmla="*/ 5 h 126"/>
                  <a:gd name="T16" fmla="*/ 52 w 59"/>
                  <a:gd name="T17" fmla="*/ 5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126">
                    <a:moveTo>
                      <a:pt x="52" y="5"/>
                    </a:moveTo>
                    <a:cubicBezTo>
                      <a:pt x="9" y="38"/>
                      <a:pt x="9" y="38"/>
                      <a:pt x="9" y="38"/>
                    </a:cubicBezTo>
                    <a:cubicBezTo>
                      <a:pt x="9" y="38"/>
                      <a:pt x="5" y="38"/>
                      <a:pt x="0" y="39"/>
                    </a:cubicBezTo>
                    <a:cubicBezTo>
                      <a:pt x="0" y="86"/>
                      <a:pt x="0" y="86"/>
                      <a:pt x="0" y="86"/>
                    </a:cubicBezTo>
                    <a:cubicBezTo>
                      <a:pt x="5" y="87"/>
                      <a:pt x="9" y="88"/>
                      <a:pt x="9" y="88"/>
                    </a:cubicBezTo>
                    <a:cubicBezTo>
                      <a:pt x="51" y="119"/>
                      <a:pt x="51" y="119"/>
                      <a:pt x="51" y="119"/>
                    </a:cubicBezTo>
                    <a:cubicBezTo>
                      <a:pt x="51" y="119"/>
                      <a:pt x="59" y="126"/>
                      <a:pt x="59" y="119"/>
                    </a:cubicBezTo>
                    <a:cubicBezTo>
                      <a:pt x="59" y="112"/>
                      <a:pt x="59" y="11"/>
                      <a:pt x="59" y="5"/>
                    </a:cubicBezTo>
                    <a:cubicBezTo>
                      <a:pt x="59" y="0"/>
                      <a:pt x="52" y="5"/>
                      <a:pt x="52"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00"/>
              </a:p>
            </p:txBody>
          </p:sp>
          <p:sp>
            <p:nvSpPr>
              <p:cNvPr id="55" name="Freeform 85">
                <a:extLst>
                  <a:ext uri="{FF2B5EF4-FFF2-40B4-BE49-F238E27FC236}">
                    <a16:creationId xmlns:a16="http://schemas.microsoft.com/office/drawing/2014/main" id="{B0828AC2-238A-42E5-AE1A-5D9B1DE35A62}"/>
                  </a:ext>
                </a:extLst>
              </p:cNvPr>
              <p:cNvSpPr>
                <a:spLocks/>
              </p:cNvSpPr>
              <p:nvPr/>
            </p:nvSpPr>
            <p:spPr bwMode="auto">
              <a:xfrm>
                <a:off x="6040049" y="4339353"/>
                <a:ext cx="27454" cy="147252"/>
              </a:xfrm>
              <a:custGeom>
                <a:avLst/>
                <a:gdLst>
                  <a:gd name="T0" fmla="*/ 0 w 8"/>
                  <a:gd name="T1" fmla="*/ 8 h 44"/>
                  <a:gd name="T2" fmla="*/ 0 w 8"/>
                  <a:gd name="T3" fmla="*/ 38 h 44"/>
                  <a:gd name="T4" fmla="*/ 8 w 8"/>
                  <a:gd name="T5" fmla="*/ 44 h 44"/>
                  <a:gd name="T6" fmla="*/ 8 w 8"/>
                  <a:gd name="T7" fmla="*/ 0 h 44"/>
                  <a:gd name="T8" fmla="*/ 0 w 8"/>
                  <a:gd name="T9" fmla="*/ 8 h 44"/>
                </a:gdLst>
                <a:ahLst/>
                <a:cxnLst>
                  <a:cxn ang="0">
                    <a:pos x="T0" y="T1"/>
                  </a:cxn>
                  <a:cxn ang="0">
                    <a:pos x="T2" y="T3"/>
                  </a:cxn>
                  <a:cxn ang="0">
                    <a:pos x="T4" y="T5"/>
                  </a:cxn>
                  <a:cxn ang="0">
                    <a:pos x="T6" y="T7"/>
                  </a:cxn>
                  <a:cxn ang="0">
                    <a:pos x="T8" y="T9"/>
                  </a:cxn>
                </a:cxnLst>
                <a:rect l="0" t="0" r="r" b="b"/>
                <a:pathLst>
                  <a:path w="8" h="44">
                    <a:moveTo>
                      <a:pt x="0" y="8"/>
                    </a:moveTo>
                    <a:cubicBezTo>
                      <a:pt x="0" y="16"/>
                      <a:pt x="0" y="32"/>
                      <a:pt x="0" y="38"/>
                    </a:cubicBezTo>
                    <a:cubicBezTo>
                      <a:pt x="0" y="40"/>
                      <a:pt x="4" y="42"/>
                      <a:pt x="8" y="44"/>
                    </a:cubicBezTo>
                    <a:cubicBezTo>
                      <a:pt x="8" y="0"/>
                      <a:pt x="8" y="0"/>
                      <a:pt x="8" y="0"/>
                    </a:cubicBezTo>
                    <a:cubicBezTo>
                      <a:pt x="4" y="2"/>
                      <a:pt x="0" y="4"/>
                      <a:pt x="0"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00"/>
              </a:p>
            </p:txBody>
          </p:sp>
          <p:sp>
            <p:nvSpPr>
              <p:cNvPr id="56" name="Freeform 86">
                <a:extLst>
                  <a:ext uri="{FF2B5EF4-FFF2-40B4-BE49-F238E27FC236}">
                    <a16:creationId xmlns:a16="http://schemas.microsoft.com/office/drawing/2014/main" id="{20389909-0FAD-4032-A860-59218D82E67C}"/>
                  </a:ext>
                </a:extLst>
              </p:cNvPr>
              <p:cNvSpPr>
                <a:spLocks/>
              </p:cNvSpPr>
              <p:nvPr/>
            </p:nvSpPr>
            <p:spPr bwMode="auto">
              <a:xfrm>
                <a:off x="6329559" y="4296924"/>
                <a:ext cx="77370" cy="229612"/>
              </a:xfrm>
              <a:custGeom>
                <a:avLst/>
                <a:gdLst>
                  <a:gd name="T0" fmla="*/ 10 w 23"/>
                  <a:gd name="T1" fmla="*/ 2 h 69"/>
                  <a:gd name="T2" fmla="*/ 2 w 23"/>
                  <a:gd name="T3" fmla="*/ 2 h 69"/>
                  <a:gd name="T4" fmla="*/ 2 w 23"/>
                  <a:gd name="T5" fmla="*/ 10 h 69"/>
                  <a:gd name="T6" fmla="*/ 12 w 23"/>
                  <a:gd name="T7" fmla="*/ 35 h 69"/>
                  <a:gd name="T8" fmla="*/ 2 w 23"/>
                  <a:gd name="T9" fmla="*/ 60 h 69"/>
                  <a:gd name="T10" fmla="*/ 2 w 23"/>
                  <a:gd name="T11" fmla="*/ 67 h 69"/>
                  <a:gd name="T12" fmla="*/ 6 w 23"/>
                  <a:gd name="T13" fmla="*/ 69 h 69"/>
                  <a:gd name="T14" fmla="*/ 10 w 23"/>
                  <a:gd name="T15" fmla="*/ 67 h 69"/>
                  <a:gd name="T16" fmla="*/ 23 w 23"/>
                  <a:gd name="T17" fmla="*/ 35 h 69"/>
                  <a:gd name="T18" fmla="*/ 10 w 23"/>
                  <a:gd name="T19" fmla="*/ 2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69">
                    <a:moveTo>
                      <a:pt x="10" y="2"/>
                    </a:moveTo>
                    <a:cubicBezTo>
                      <a:pt x="7" y="0"/>
                      <a:pt x="4" y="0"/>
                      <a:pt x="2" y="2"/>
                    </a:cubicBezTo>
                    <a:cubicBezTo>
                      <a:pt x="0" y="4"/>
                      <a:pt x="0" y="8"/>
                      <a:pt x="2" y="10"/>
                    </a:cubicBezTo>
                    <a:cubicBezTo>
                      <a:pt x="9" y="17"/>
                      <a:pt x="12" y="26"/>
                      <a:pt x="12" y="35"/>
                    </a:cubicBezTo>
                    <a:cubicBezTo>
                      <a:pt x="12" y="44"/>
                      <a:pt x="9" y="53"/>
                      <a:pt x="2" y="60"/>
                    </a:cubicBezTo>
                    <a:cubicBezTo>
                      <a:pt x="0" y="62"/>
                      <a:pt x="0" y="65"/>
                      <a:pt x="2" y="67"/>
                    </a:cubicBezTo>
                    <a:cubicBezTo>
                      <a:pt x="3" y="68"/>
                      <a:pt x="4" y="69"/>
                      <a:pt x="6" y="69"/>
                    </a:cubicBezTo>
                    <a:cubicBezTo>
                      <a:pt x="7" y="69"/>
                      <a:pt x="9" y="68"/>
                      <a:pt x="10" y="67"/>
                    </a:cubicBezTo>
                    <a:cubicBezTo>
                      <a:pt x="19" y="58"/>
                      <a:pt x="23" y="47"/>
                      <a:pt x="23" y="35"/>
                    </a:cubicBezTo>
                    <a:cubicBezTo>
                      <a:pt x="23" y="23"/>
                      <a:pt x="19" y="11"/>
                      <a:pt x="1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00"/>
              </a:p>
            </p:txBody>
          </p:sp>
          <p:sp>
            <p:nvSpPr>
              <p:cNvPr id="57" name="Freeform 87">
                <a:extLst>
                  <a:ext uri="{FF2B5EF4-FFF2-40B4-BE49-F238E27FC236}">
                    <a16:creationId xmlns:a16="http://schemas.microsoft.com/office/drawing/2014/main" id="{5C3DFC5D-DDD8-44B8-BC88-857AE43EF957}"/>
                  </a:ext>
                </a:extLst>
              </p:cNvPr>
              <p:cNvSpPr>
                <a:spLocks/>
              </p:cNvSpPr>
              <p:nvPr/>
            </p:nvSpPr>
            <p:spPr bwMode="auto">
              <a:xfrm>
                <a:off x="6376980" y="4239521"/>
                <a:ext cx="102328" cy="341923"/>
              </a:xfrm>
              <a:custGeom>
                <a:avLst/>
                <a:gdLst>
                  <a:gd name="T0" fmla="*/ 10 w 31"/>
                  <a:gd name="T1" fmla="*/ 2 h 103"/>
                  <a:gd name="T2" fmla="*/ 3 w 31"/>
                  <a:gd name="T3" fmla="*/ 2 h 103"/>
                  <a:gd name="T4" fmla="*/ 3 w 31"/>
                  <a:gd name="T5" fmla="*/ 10 h 103"/>
                  <a:gd name="T6" fmla="*/ 20 w 31"/>
                  <a:gd name="T7" fmla="*/ 52 h 103"/>
                  <a:gd name="T8" fmla="*/ 3 w 31"/>
                  <a:gd name="T9" fmla="*/ 94 h 103"/>
                  <a:gd name="T10" fmla="*/ 3 w 31"/>
                  <a:gd name="T11" fmla="*/ 102 h 103"/>
                  <a:gd name="T12" fmla="*/ 6 w 31"/>
                  <a:gd name="T13" fmla="*/ 103 h 103"/>
                  <a:gd name="T14" fmla="*/ 10 w 31"/>
                  <a:gd name="T15" fmla="*/ 102 h 103"/>
                  <a:gd name="T16" fmla="*/ 31 w 31"/>
                  <a:gd name="T17" fmla="*/ 52 h 103"/>
                  <a:gd name="T18" fmla="*/ 10 w 31"/>
                  <a:gd name="T19" fmla="*/ 2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103">
                    <a:moveTo>
                      <a:pt x="10" y="2"/>
                    </a:moveTo>
                    <a:cubicBezTo>
                      <a:pt x="8" y="0"/>
                      <a:pt x="5" y="0"/>
                      <a:pt x="3" y="2"/>
                    </a:cubicBezTo>
                    <a:cubicBezTo>
                      <a:pt x="0" y="4"/>
                      <a:pt x="0" y="8"/>
                      <a:pt x="3" y="10"/>
                    </a:cubicBezTo>
                    <a:cubicBezTo>
                      <a:pt x="14" y="21"/>
                      <a:pt x="20" y="37"/>
                      <a:pt x="20" y="52"/>
                    </a:cubicBezTo>
                    <a:cubicBezTo>
                      <a:pt x="20" y="67"/>
                      <a:pt x="14" y="82"/>
                      <a:pt x="3" y="94"/>
                    </a:cubicBezTo>
                    <a:cubicBezTo>
                      <a:pt x="0" y="96"/>
                      <a:pt x="0" y="100"/>
                      <a:pt x="3" y="102"/>
                    </a:cubicBezTo>
                    <a:cubicBezTo>
                      <a:pt x="4" y="103"/>
                      <a:pt x="5" y="103"/>
                      <a:pt x="6" y="103"/>
                    </a:cubicBezTo>
                    <a:cubicBezTo>
                      <a:pt x="8" y="103"/>
                      <a:pt x="9" y="103"/>
                      <a:pt x="10" y="102"/>
                    </a:cubicBezTo>
                    <a:cubicBezTo>
                      <a:pt x="24" y="88"/>
                      <a:pt x="31" y="70"/>
                      <a:pt x="31" y="52"/>
                    </a:cubicBezTo>
                    <a:cubicBezTo>
                      <a:pt x="31" y="34"/>
                      <a:pt x="24" y="16"/>
                      <a:pt x="1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00"/>
              </a:p>
            </p:txBody>
          </p:sp>
          <p:sp>
            <p:nvSpPr>
              <p:cNvPr id="58" name="Freeform 88">
                <a:extLst>
                  <a:ext uri="{FF2B5EF4-FFF2-40B4-BE49-F238E27FC236}">
                    <a16:creationId xmlns:a16="http://schemas.microsoft.com/office/drawing/2014/main" id="{5B08D80D-88F6-4051-9AF5-3BC5463E6702}"/>
                  </a:ext>
                </a:extLst>
              </p:cNvPr>
              <p:cNvSpPr>
                <a:spLocks/>
              </p:cNvSpPr>
              <p:nvPr/>
            </p:nvSpPr>
            <p:spPr bwMode="auto">
              <a:xfrm>
                <a:off x="6436879" y="4182118"/>
                <a:ext cx="124789" cy="459224"/>
              </a:xfrm>
              <a:custGeom>
                <a:avLst/>
                <a:gdLst>
                  <a:gd name="T0" fmla="*/ 10 w 38"/>
                  <a:gd name="T1" fmla="*/ 2 h 138"/>
                  <a:gd name="T2" fmla="*/ 2 w 38"/>
                  <a:gd name="T3" fmla="*/ 2 h 138"/>
                  <a:gd name="T4" fmla="*/ 2 w 38"/>
                  <a:gd name="T5" fmla="*/ 9 h 138"/>
                  <a:gd name="T6" fmla="*/ 27 w 38"/>
                  <a:gd name="T7" fmla="*/ 69 h 138"/>
                  <a:gd name="T8" fmla="*/ 2 w 38"/>
                  <a:gd name="T9" fmla="*/ 128 h 138"/>
                  <a:gd name="T10" fmla="*/ 2 w 38"/>
                  <a:gd name="T11" fmla="*/ 136 h 138"/>
                  <a:gd name="T12" fmla="*/ 6 w 38"/>
                  <a:gd name="T13" fmla="*/ 138 h 138"/>
                  <a:gd name="T14" fmla="*/ 10 w 38"/>
                  <a:gd name="T15" fmla="*/ 136 h 138"/>
                  <a:gd name="T16" fmla="*/ 38 w 38"/>
                  <a:gd name="T17" fmla="*/ 69 h 138"/>
                  <a:gd name="T18" fmla="*/ 10 w 38"/>
                  <a:gd name="T19" fmla="*/ 2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 h="138">
                    <a:moveTo>
                      <a:pt x="10" y="2"/>
                    </a:moveTo>
                    <a:cubicBezTo>
                      <a:pt x="8" y="0"/>
                      <a:pt x="5" y="0"/>
                      <a:pt x="2" y="2"/>
                    </a:cubicBezTo>
                    <a:cubicBezTo>
                      <a:pt x="0" y="4"/>
                      <a:pt x="0" y="7"/>
                      <a:pt x="2" y="9"/>
                    </a:cubicBezTo>
                    <a:cubicBezTo>
                      <a:pt x="19" y="26"/>
                      <a:pt x="27" y="47"/>
                      <a:pt x="27" y="69"/>
                    </a:cubicBezTo>
                    <a:cubicBezTo>
                      <a:pt x="27" y="90"/>
                      <a:pt x="19" y="112"/>
                      <a:pt x="2" y="128"/>
                    </a:cubicBezTo>
                    <a:cubicBezTo>
                      <a:pt x="0" y="130"/>
                      <a:pt x="0" y="134"/>
                      <a:pt x="2" y="136"/>
                    </a:cubicBezTo>
                    <a:cubicBezTo>
                      <a:pt x="4" y="137"/>
                      <a:pt x="5" y="138"/>
                      <a:pt x="6" y="138"/>
                    </a:cubicBezTo>
                    <a:cubicBezTo>
                      <a:pt x="8" y="138"/>
                      <a:pt x="9" y="137"/>
                      <a:pt x="10" y="136"/>
                    </a:cubicBezTo>
                    <a:cubicBezTo>
                      <a:pt x="29" y="117"/>
                      <a:pt x="38" y="93"/>
                      <a:pt x="38" y="69"/>
                    </a:cubicBezTo>
                    <a:cubicBezTo>
                      <a:pt x="38" y="45"/>
                      <a:pt x="29" y="20"/>
                      <a:pt x="1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00"/>
              </a:p>
            </p:txBody>
          </p:sp>
        </p:grpSp>
      </p:grpSp>
      <p:sp>
        <p:nvSpPr>
          <p:cNvPr id="59" name="Text Box 10">
            <a:extLst>
              <a:ext uri="{FF2B5EF4-FFF2-40B4-BE49-F238E27FC236}">
                <a16:creationId xmlns:a16="http://schemas.microsoft.com/office/drawing/2014/main" id="{5D7DABB9-AE34-4A52-94EB-484E2B9A0430}"/>
              </a:ext>
            </a:extLst>
          </p:cNvPr>
          <p:cNvSpPr txBox="1">
            <a:spLocks noChangeArrowheads="1"/>
          </p:cNvSpPr>
          <p:nvPr/>
        </p:nvSpPr>
        <p:spPr bwMode="auto">
          <a:xfrm>
            <a:off x="7467600" y="3387359"/>
            <a:ext cx="1524000" cy="815608"/>
          </a:xfrm>
          <a:prstGeom prst="rect">
            <a:avLst/>
          </a:prstGeom>
          <a:noFill/>
          <a:ln w="9525">
            <a:noFill/>
            <a:miter lim="800000"/>
            <a:headEnd/>
            <a:tailEnd/>
          </a:ln>
        </p:spPr>
        <p:txBody>
          <a:bodyPr wrap="square" lIns="45720" tIns="22860" rIns="45720" bIns="22860">
            <a:spAutoFit/>
          </a:bodyPr>
          <a:lstStyle/>
          <a:p>
            <a:pPr defTabSz="1088205">
              <a:lnSpc>
                <a:spcPct val="200000"/>
              </a:lnSpc>
            </a:pPr>
            <a:r>
              <a:rPr lang="id-ID" sz="1000" b="1" i="1" dirty="0">
                <a:solidFill>
                  <a:schemeClr val="bg1"/>
                </a:solidFill>
                <a:latin typeface="Open Sans" pitchFamily="34" charset="0"/>
                <a:ea typeface="Open Sans" pitchFamily="34" charset="0"/>
                <a:cs typeface="Open Sans" pitchFamily="34" charset="0"/>
              </a:rPr>
              <a:t>Display  Manager</a:t>
            </a:r>
            <a:endParaRPr lang="en-US" sz="1000" b="1" i="1" dirty="0">
              <a:solidFill>
                <a:schemeClr val="bg1"/>
              </a:solidFill>
              <a:latin typeface="Open Sans" pitchFamily="34" charset="0"/>
              <a:ea typeface="Open Sans" pitchFamily="34" charset="0"/>
              <a:cs typeface="Open Sans" pitchFamily="34" charset="0"/>
            </a:endParaRPr>
          </a:p>
          <a:p>
            <a:pPr defTabSz="1088205"/>
            <a:r>
              <a:rPr lang="en-US" sz="1000" i="1" dirty="0" err="1">
                <a:solidFill>
                  <a:schemeClr val="bg1"/>
                </a:solidFill>
                <a:ea typeface="Open Sans" pitchFamily="34" charset="0"/>
                <a:cs typeface="Open Sans" pitchFamily="34" charset="0"/>
              </a:rPr>
              <a:t>Nullam</a:t>
            </a:r>
            <a:r>
              <a:rPr lang="en-US" sz="1000" i="1" dirty="0">
                <a:solidFill>
                  <a:schemeClr val="bg1"/>
                </a:solidFill>
                <a:ea typeface="Open Sans" pitchFamily="34" charset="0"/>
                <a:cs typeface="Open Sans" pitchFamily="34" charset="0"/>
              </a:rPr>
              <a:t> </a:t>
            </a:r>
            <a:r>
              <a:rPr lang="en-US" sz="1000" i="1" dirty="0" err="1">
                <a:solidFill>
                  <a:schemeClr val="bg1"/>
                </a:solidFill>
                <a:ea typeface="Open Sans" pitchFamily="34" charset="0"/>
                <a:cs typeface="Open Sans" pitchFamily="34" charset="0"/>
              </a:rPr>
              <a:t>eu</a:t>
            </a:r>
            <a:r>
              <a:rPr lang="en-US" sz="1000" i="1" dirty="0">
                <a:solidFill>
                  <a:schemeClr val="bg1"/>
                </a:solidFill>
                <a:ea typeface="Open Sans" pitchFamily="34" charset="0"/>
                <a:cs typeface="Open Sans" pitchFamily="34" charset="0"/>
              </a:rPr>
              <a:t> </a:t>
            </a:r>
            <a:r>
              <a:rPr lang="en-US" sz="1000" i="1" dirty="0" err="1">
                <a:solidFill>
                  <a:schemeClr val="bg1"/>
                </a:solidFill>
                <a:ea typeface="Open Sans" pitchFamily="34" charset="0"/>
                <a:cs typeface="Open Sans" pitchFamily="34" charset="0"/>
              </a:rPr>
              <a:t>tempor</a:t>
            </a:r>
            <a:r>
              <a:rPr lang="en-US" sz="1000" i="1" dirty="0">
                <a:solidFill>
                  <a:schemeClr val="bg1"/>
                </a:solidFill>
                <a:ea typeface="Open Sans" pitchFamily="34" charset="0"/>
                <a:cs typeface="Open Sans" pitchFamily="34" charset="0"/>
              </a:rPr>
              <a:t> </a:t>
            </a:r>
            <a:r>
              <a:rPr lang="en-US" sz="1000" i="1" dirty="0" err="1">
                <a:solidFill>
                  <a:schemeClr val="bg1"/>
                </a:solidFill>
                <a:ea typeface="Open Sans" pitchFamily="34" charset="0"/>
                <a:cs typeface="Open Sans" pitchFamily="34" charset="0"/>
              </a:rPr>
              <a:t>purus</a:t>
            </a:r>
            <a:r>
              <a:rPr lang="en-US" sz="1000" i="1" dirty="0">
                <a:solidFill>
                  <a:schemeClr val="bg1"/>
                </a:solidFill>
                <a:ea typeface="Open Sans" pitchFamily="34" charset="0"/>
                <a:cs typeface="Open Sans" pitchFamily="34" charset="0"/>
              </a:rPr>
              <a:t>. </a:t>
            </a:r>
            <a:r>
              <a:rPr lang="en-US" sz="1000" i="1" dirty="0" err="1">
                <a:solidFill>
                  <a:schemeClr val="bg1"/>
                </a:solidFill>
                <a:ea typeface="Open Sans" pitchFamily="34" charset="0"/>
                <a:cs typeface="Open Sans" pitchFamily="34" charset="0"/>
              </a:rPr>
              <a:t>Nunc</a:t>
            </a:r>
            <a:r>
              <a:rPr lang="en-US" sz="1000" i="1" dirty="0">
                <a:solidFill>
                  <a:schemeClr val="bg1"/>
                </a:solidFill>
                <a:ea typeface="Open Sans" pitchFamily="34" charset="0"/>
                <a:cs typeface="Open Sans" pitchFamily="34" charset="0"/>
              </a:rPr>
              <a:t> a </a:t>
            </a:r>
            <a:r>
              <a:rPr lang="en-US" sz="1000" i="1" dirty="0" err="1">
                <a:solidFill>
                  <a:schemeClr val="bg1"/>
                </a:solidFill>
                <a:ea typeface="Open Sans" pitchFamily="34" charset="0"/>
                <a:cs typeface="Open Sans" pitchFamily="34" charset="0"/>
              </a:rPr>
              <a:t>leo</a:t>
            </a:r>
            <a:r>
              <a:rPr lang="en-US" sz="1000" i="1" dirty="0">
                <a:solidFill>
                  <a:schemeClr val="bg1"/>
                </a:solidFill>
                <a:ea typeface="Open Sans" pitchFamily="34" charset="0"/>
                <a:cs typeface="Open Sans" pitchFamily="34" charset="0"/>
              </a:rPr>
              <a:t> magna, </a:t>
            </a:r>
            <a:r>
              <a:rPr lang="en-US" sz="1000" i="1" dirty="0" err="1">
                <a:solidFill>
                  <a:schemeClr val="bg1"/>
                </a:solidFill>
                <a:ea typeface="Open Sans" pitchFamily="34" charset="0"/>
                <a:cs typeface="Open Sans" pitchFamily="34" charset="0"/>
              </a:rPr>
              <a:t>consequat</a:t>
            </a:r>
            <a:r>
              <a:rPr lang="en-US" sz="1000" i="1" dirty="0">
                <a:solidFill>
                  <a:schemeClr val="bg1"/>
                </a:solidFill>
                <a:ea typeface="Open Sans" pitchFamily="34" charset="0"/>
                <a:cs typeface="Open Sans" pitchFamily="34" charset="0"/>
              </a:rPr>
              <a:t> </a:t>
            </a:r>
            <a:r>
              <a:rPr lang="en-US" sz="1000" i="1" dirty="0" err="1">
                <a:solidFill>
                  <a:schemeClr val="bg1"/>
                </a:solidFill>
                <a:ea typeface="Open Sans" pitchFamily="34" charset="0"/>
                <a:cs typeface="Open Sans" pitchFamily="34" charset="0"/>
              </a:rPr>
              <a:t>risus</a:t>
            </a:r>
            <a:r>
              <a:rPr lang="en-US" sz="1000" i="1" dirty="0">
                <a:solidFill>
                  <a:schemeClr val="bg1"/>
                </a:solidFill>
                <a:ea typeface="Open Sans" pitchFamily="34" charset="0"/>
                <a:cs typeface="Open Sans" pitchFamily="34" charset="0"/>
              </a:rPr>
              <a:t>. </a:t>
            </a:r>
            <a:r>
              <a:rPr lang="en-US" sz="1000" i="1" dirty="0" err="1">
                <a:solidFill>
                  <a:schemeClr val="bg1"/>
                </a:solidFill>
                <a:ea typeface="Open Sans" pitchFamily="34" charset="0"/>
                <a:cs typeface="Open Sans" pitchFamily="34" charset="0"/>
              </a:rPr>
              <a:t>Nullam</a:t>
            </a:r>
            <a:r>
              <a:rPr lang="en-US" sz="1000" i="1" dirty="0">
                <a:solidFill>
                  <a:schemeClr val="bg1"/>
                </a:solidFill>
                <a:ea typeface="Open Sans" pitchFamily="34" charset="0"/>
                <a:cs typeface="Open Sans" pitchFamily="34" charset="0"/>
              </a:rPr>
              <a:t> </a:t>
            </a:r>
            <a:r>
              <a:rPr lang="en-US" sz="1000" i="1" dirty="0" err="1">
                <a:solidFill>
                  <a:schemeClr val="bg1"/>
                </a:solidFill>
                <a:ea typeface="Open Sans" pitchFamily="34" charset="0"/>
                <a:cs typeface="Open Sans" pitchFamily="34" charset="0"/>
              </a:rPr>
              <a:t>eu</a:t>
            </a:r>
            <a:r>
              <a:rPr lang="en-US" sz="1000" i="1" dirty="0">
                <a:solidFill>
                  <a:schemeClr val="bg1"/>
                </a:solidFill>
                <a:ea typeface="Open Sans" pitchFamily="34" charset="0"/>
                <a:cs typeface="Open Sans" pitchFamily="34" charset="0"/>
              </a:rPr>
              <a:t>.</a:t>
            </a:r>
          </a:p>
        </p:txBody>
      </p:sp>
      <p:grpSp>
        <p:nvGrpSpPr>
          <p:cNvPr id="60" name="Group 65">
            <a:extLst>
              <a:ext uri="{FF2B5EF4-FFF2-40B4-BE49-F238E27FC236}">
                <a16:creationId xmlns:a16="http://schemas.microsoft.com/office/drawing/2014/main" id="{45BC99DD-EB2A-425D-8159-63E7421A0320}"/>
              </a:ext>
            </a:extLst>
          </p:cNvPr>
          <p:cNvGrpSpPr/>
          <p:nvPr/>
        </p:nvGrpSpPr>
        <p:grpSpPr>
          <a:xfrm>
            <a:off x="6553201" y="3387358"/>
            <a:ext cx="716318" cy="720428"/>
            <a:chOff x="5952066" y="2625358"/>
            <a:chExt cx="716318" cy="720428"/>
          </a:xfrm>
        </p:grpSpPr>
        <p:sp>
          <p:nvSpPr>
            <p:cNvPr id="61" name="Oval 66">
              <a:extLst>
                <a:ext uri="{FF2B5EF4-FFF2-40B4-BE49-F238E27FC236}">
                  <a16:creationId xmlns:a16="http://schemas.microsoft.com/office/drawing/2014/main" id="{038837F7-E426-4840-AC6E-2F575B986A15}"/>
                </a:ext>
              </a:extLst>
            </p:cNvPr>
            <p:cNvSpPr/>
            <p:nvPr/>
          </p:nvSpPr>
          <p:spPr>
            <a:xfrm>
              <a:off x="5952066" y="2625358"/>
              <a:ext cx="716318" cy="720428"/>
            </a:xfrm>
            <a:prstGeom prst="ellipse">
              <a:avLst/>
            </a:prstGeom>
            <a:noFill/>
            <a:ln>
              <a:solidFill>
                <a:schemeClr val="bg1"/>
              </a:solid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US" sz="8800">
                <a:solidFill>
                  <a:schemeClr val="bg1"/>
                </a:solidFill>
              </a:endParaRPr>
            </a:p>
          </p:txBody>
        </p:sp>
        <p:grpSp>
          <p:nvGrpSpPr>
            <p:cNvPr id="62" name="Group 131">
              <a:extLst>
                <a:ext uri="{FF2B5EF4-FFF2-40B4-BE49-F238E27FC236}">
                  <a16:creationId xmlns:a16="http://schemas.microsoft.com/office/drawing/2014/main" id="{5C57B2EA-F987-487D-AC7D-A89BAD1EAA62}"/>
                </a:ext>
              </a:extLst>
            </p:cNvPr>
            <p:cNvGrpSpPr/>
            <p:nvPr/>
          </p:nvGrpSpPr>
          <p:grpSpPr>
            <a:xfrm>
              <a:off x="6121401" y="2825206"/>
              <a:ext cx="382588" cy="322263"/>
              <a:chOff x="4800600" y="1620145"/>
              <a:chExt cx="382588" cy="322263"/>
            </a:xfrm>
          </p:grpSpPr>
          <p:sp>
            <p:nvSpPr>
              <p:cNvPr id="63" name="Freeform 823">
                <a:extLst>
                  <a:ext uri="{FF2B5EF4-FFF2-40B4-BE49-F238E27FC236}">
                    <a16:creationId xmlns:a16="http://schemas.microsoft.com/office/drawing/2014/main" id="{E74D29BA-8DD8-403A-9005-E013E8417DE6}"/>
                  </a:ext>
                </a:extLst>
              </p:cNvPr>
              <p:cNvSpPr>
                <a:spLocks noEditPoints="1"/>
              </p:cNvSpPr>
              <p:nvPr/>
            </p:nvSpPr>
            <p:spPr bwMode="auto">
              <a:xfrm>
                <a:off x="4829175" y="1620145"/>
                <a:ext cx="320675" cy="236538"/>
              </a:xfrm>
              <a:custGeom>
                <a:avLst/>
                <a:gdLst/>
                <a:ahLst/>
                <a:cxnLst>
                  <a:cxn ang="0">
                    <a:pos x="6" y="66"/>
                  </a:cxn>
                  <a:cxn ang="0">
                    <a:pos x="85" y="66"/>
                  </a:cxn>
                  <a:cxn ang="0">
                    <a:pos x="90" y="60"/>
                  </a:cxn>
                  <a:cxn ang="0">
                    <a:pos x="90" y="6"/>
                  </a:cxn>
                  <a:cxn ang="0">
                    <a:pos x="85" y="0"/>
                  </a:cxn>
                  <a:cxn ang="0">
                    <a:pos x="6" y="0"/>
                  </a:cxn>
                  <a:cxn ang="0">
                    <a:pos x="0" y="6"/>
                  </a:cxn>
                  <a:cxn ang="0">
                    <a:pos x="0" y="60"/>
                  </a:cxn>
                  <a:cxn ang="0">
                    <a:pos x="6" y="66"/>
                  </a:cxn>
                  <a:cxn ang="0">
                    <a:pos x="7" y="10"/>
                  </a:cxn>
                  <a:cxn ang="0">
                    <a:pos x="10" y="6"/>
                  </a:cxn>
                  <a:cxn ang="0">
                    <a:pos x="80" y="6"/>
                  </a:cxn>
                  <a:cxn ang="0">
                    <a:pos x="84" y="10"/>
                  </a:cxn>
                  <a:cxn ang="0">
                    <a:pos x="84" y="56"/>
                  </a:cxn>
                  <a:cxn ang="0">
                    <a:pos x="80" y="59"/>
                  </a:cxn>
                  <a:cxn ang="0">
                    <a:pos x="10" y="59"/>
                  </a:cxn>
                  <a:cxn ang="0">
                    <a:pos x="7" y="56"/>
                  </a:cxn>
                  <a:cxn ang="0">
                    <a:pos x="7" y="10"/>
                  </a:cxn>
                </a:cxnLst>
                <a:rect l="0" t="0" r="r" b="b"/>
                <a:pathLst>
                  <a:path w="90" h="66">
                    <a:moveTo>
                      <a:pt x="6" y="66"/>
                    </a:moveTo>
                    <a:cubicBezTo>
                      <a:pt x="85" y="66"/>
                      <a:pt x="85" y="66"/>
                      <a:pt x="85" y="66"/>
                    </a:cubicBezTo>
                    <a:cubicBezTo>
                      <a:pt x="88" y="66"/>
                      <a:pt x="90" y="63"/>
                      <a:pt x="90" y="60"/>
                    </a:cubicBezTo>
                    <a:cubicBezTo>
                      <a:pt x="90" y="6"/>
                      <a:pt x="90" y="6"/>
                      <a:pt x="90" y="6"/>
                    </a:cubicBezTo>
                    <a:cubicBezTo>
                      <a:pt x="90" y="2"/>
                      <a:pt x="88" y="0"/>
                      <a:pt x="85" y="0"/>
                    </a:cubicBezTo>
                    <a:cubicBezTo>
                      <a:pt x="6" y="0"/>
                      <a:pt x="6" y="0"/>
                      <a:pt x="6" y="0"/>
                    </a:cubicBezTo>
                    <a:cubicBezTo>
                      <a:pt x="3" y="0"/>
                      <a:pt x="0" y="2"/>
                      <a:pt x="0" y="6"/>
                    </a:cubicBezTo>
                    <a:cubicBezTo>
                      <a:pt x="0" y="60"/>
                      <a:pt x="0" y="60"/>
                      <a:pt x="0" y="60"/>
                    </a:cubicBezTo>
                    <a:cubicBezTo>
                      <a:pt x="0" y="63"/>
                      <a:pt x="3" y="66"/>
                      <a:pt x="6" y="66"/>
                    </a:cubicBezTo>
                    <a:close/>
                    <a:moveTo>
                      <a:pt x="7" y="10"/>
                    </a:moveTo>
                    <a:cubicBezTo>
                      <a:pt x="7" y="8"/>
                      <a:pt x="8" y="6"/>
                      <a:pt x="10" y="6"/>
                    </a:cubicBezTo>
                    <a:cubicBezTo>
                      <a:pt x="80" y="6"/>
                      <a:pt x="80" y="6"/>
                      <a:pt x="80" y="6"/>
                    </a:cubicBezTo>
                    <a:cubicBezTo>
                      <a:pt x="82" y="6"/>
                      <a:pt x="84" y="8"/>
                      <a:pt x="84" y="10"/>
                    </a:cubicBezTo>
                    <a:cubicBezTo>
                      <a:pt x="84" y="56"/>
                      <a:pt x="84" y="56"/>
                      <a:pt x="84" y="56"/>
                    </a:cubicBezTo>
                    <a:cubicBezTo>
                      <a:pt x="84" y="58"/>
                      <a:pt x="82" y="59"/>
                      <a:pt x="80" y="59"/>
                    </a:cubicBezTo>
                    <a:cubicBezTo>
                      <a:pt x="10" y="59"/>
                      <a:pt x="10" y="59"/>
                      <a:pt x="10" y="59"/>
                    </a:cubicBezTo>
                    <a:cubicBezTo>
                      <a:pt x="8" y="59"/>
                      <a:pt x="7" y="58"/>
                      <a:pt x="7" y="56"/>
                    </a:cubicBezTo>
                    <a:lnTo>
                      <a:pt x="7" y="10"/>
                    </a:lnTo>
                    <a:close/>
                  </a:path>
                </a:pathLst>
              </a:custGeom>
              <a:solidFill>
                <a:schemeClr val="bg1">
                  <a:lumMod val="9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sz="1800"/>
              </a:p>
            </p:txBody>
          </p:sp>
          <p:sp>
            <p:nvSpPr>
              <p:cNvPr id="64" name="Freeform 824">
                <a:extLst>
                  <a:ext uri="{FF2B5EF4-FFF2-40B4-BE49-F238E27FC236}">
                    <a16:creationId xmlns:a16="http://schemas.microsoft.com/office/drawing/2014/main" id="{65BFC873-DD6F-42D4-96D5-92197D37F040}"/>
                  </a:ext>
                </a:extLst>
              </p:cNvPr>
              <p:cNvSpPr>
                <a:spLocks/>
              </p:cNvSpPr>
              <p:nvPr/>
            </p:nvSpPr>
            <p:spPr bwMode="auto">
              <a:xfrm>
                <a:off x="4800600" y="1870970"/>
                <a:ext cx="382588" cy="71438"/>
              </a:xfrm>
              <a:custGeom>
                <a:avLst/>
                <a:gdLst/>
                <a:ahLst/>
                <a:cxnLst>
                  <a:cxn ang="0">
                    <a:pos x="105" y="8"/>
                  </a:cxn>
                  <a:cxn ang="0">
                    <a:pos x="101" y="2"/>
                  </a:cxn>
                  <a:cxn ang="0">
                    <a:pos x="97" y="0"/>
                  </a:cxn>
                  <a:cxn ang="0">
                    <a:pos x="96" y="0"/>
                  </a:cxn>
                  <a:cxn ang="0">
                    <a:pos x="10" y="0"/>
                  </a:cxn>
                  <a:cxn ang="0">
                    <a:pos x="10" y="0"/>
                  </a:cxn>
                  <a:cxn ang="0">
                    <a:pos x="5" y="2"/>
                  </a:cxn>
                  <a:cxn ang="0">
                    <a:pos x="1" y="8"/>
                  </a:cxn>
                  <a:cxn ang="0">
                    <a:pos x="1" y="16"/>
                  </a:cxn>
                  <a:cxn ang="0">
                    <a:pos x="6" y="20"/>
                  </a:cxn>
                  <a:cxn ang="0">
                    <a:pos x="100" y="20"/>
                  </a:cxn>
                  <a:cxn ang="0">
                    <a:pos x="105" y="16"/>
                  </a:cxn>
                  <a:cxn ang="0">
                    <a:pos x="105" y="8"/>
                  </a:cxn>
                </a:cxnLst>
                <a:rect l="0" t="0" r="r" b="b"/>
                <a:pathLst>
                  <a:path w="107" h="20">
                    <a:moveTo>
                      <a:pt x="105" y="8"/>
                    </a:moveTo>
                    <a:cubicBezTo>
                      <a:pt x="101" y="2"/>
                      <a:pt x="101" y="2"/>
                      <a:pt x="101" y="2"/>
                    </a:cubicBezTo>
                    <a:cubicBezTo>
                      <a:pt x="100" y="1"/>
                      <a:pt x="98" y="0"/>
                      <a:pt x="97" y="0"/>
                    </a:cubicBezTo>
                    <a:cubicBezTo>
                      <a:pt x="96" y="0"/>
                      <a:pt x="96" y="0"/>
                      <a:pt x="96" y="0"/>
                    </a:cubicBezTo>
                    <a:cubicBezTo>
                      <a:pt x="10" y="0"/>
                      <a:pt x="10" y="0"/>
                      <a:pt x="10" y="0"/>
                    </a:cubicBezTo>
                    <a:cubicBezTo>
                      <a:pt x="10" y="0"/>
                      <a:pt x="10" y="0"/>
                      <a:pt x="10" y="0"/>
                    </a:cubicBezTo>
                    <a:cubicBezTo>
                      <a:pt x="8" y="0"/>
                      <a:pt x="6" y="1"/>
                      <a:pt x="5" y="2"/>
                    </a:cubicBezTo>
                    <a:cubicBezTo>
                      <a:pt x="1" y="8"/>
                      <a:pt x="1" y="8"/>
                      <a:pt x="1" y="8"/>
                    </a:cubicBezTo>
                    <a:cubicBezTo>
                      <a:pt x="0" y="10"/>
                      <a:pt x="0" y="13"/>
                      <a:pt x="1" y="16"/>
                    </a:cubicBezTo>
                    <a:cubicBezTo>
                      <a:pt x="2" y="18"/>
                      <a:pt x="4" y="20"/>
                      <a:pt x="6" y="20"/>
                    </a:cubicBezTo>
                    <a:cubicBezTo>
                      <a:pt x="100" y="20"/>
                      <a:pt x="100" y="20"/>
                      <a:pt x="100" y="20"/>
                    </a:cubicBezTo>
                    <a:cubicBezTo>
                      <a:pt x="102" y="20"/>
                      <a:pt x="104" y="18"/>
                      <a:pt x="105" y="16"/>
                    </a:cubicBezTo>
                    <a:cubicBezTo>
                      <a:pt x="107" y="13"/>
                      <a:pt x="106" y="10"/>
                      <a:pt x="105" y="8"/>
                    </a:cubicBezTo>
                    <a:close/>
                  </a:path>
                </a:pathLst>
              </a:custGeom>
              <a:solidFill>
                <a:schemeClr val="bg1">
                  <a:lumMod val="9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sz="1800"/>
              </a:p>
            </p:txBody>
          </p:sp>
        </p:grpSp>
      </p:grpSp>
    </p:spTree>
    <p:extLst>
      <p:ext uri="{BB962C8B-B14F-4D97-AF65-F5344CB8AC3E}">
        <p14:creationId xmlns:p14="http://schemas.microsoft.com/office/powerpoint/2010/main" val="20497910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barn(inVertical)">
                                      <p:cBhvr>
                                        <p:cTn id="7" dur="500"/>
                                        <p:tgtEl>
                                          <p:spTgt spid="7"/>
                                        </p:tgtEl>
                                      </p:cBhvr>
                                    </p:animEffect>
                                  </p:childTnLst>
                                </p:cTn>
                              </p:par>
                              <p:par>
                                <p:cTn id="8" presetID="22" presetClass="entr" presetSubtype="8" fill="hold" grpId="0" nodeType="withEffect">
                                  <p:stCondLst>
                                    <p:cond delay="300"/>
                                  </p:stCondLst>
                                  <p:childTnLst>
                                    <p:set>
                                      <p:cBhvr>
                                        <p:cTn id="9" dur="1" fill="hold">
                                          <p:stCondLst>
                                            <p:cond delay="0"/>
                                          </p:stCondLst>
                                        </p:cTn>
                                        <p:tgtEl>
                                          <p:spTgt spid="8">
                                            <p:txEl>
                                              <p:pRg st="0" end="0"/>
                                            </p:txEl>
                                          </p:spTgt>
                                        </p:tgtEl>
                                        <p:attrNameLst>
                                          <p:attrName>style.visibility</p:attrName>
                                        </p:attrNameLst>
                                      </p:cBhvr>
                                      <p:to>
                                        <p:strVal val="visible"/>
                                      </p:to>
                                    </p:set>
                                    <p:animEffect transition="in" filter="wipe(left)">
                                      <p:cBhvr>
                                        <p:cTn id="10" dur="500"/>
                                        <p:tgtEl>
                                          <p:spTgt spid="8">
                                            <p:txEl>
                                              <p:pRg st="0" end="0"/>
                                            </p:txEl>
                                          </p:spTgt>
                                        </p:tgtEl>
                                      </p:cBhvr>
                                    </p:animEffect>
                                  </p:childTnLst>
                                </p:cTn>
                              </p:par>
                              <p:par>
                                <p:cTn id="11" presetID="19" presetClass="entr" presetSubtype="10" fill="hold" grpId="0" nodeType="withEffect">
                                  <p:stCondLst>
                                    <p:cond delay="900"/>
                                  </p:stCondLst>
                                  <p:childTnLst>
                                    <p:set>
                                      <p:cBhvr>
                                        <p:cTn id="12" dur="1" fill="hold">
                                          <p:stCondLst>
                                            <p:cond delay="0"/>
                                          </p:stCondLst>
                                        </p:cTn>
                                        <p:tgtEl>
                                          <p:spTgt spid="9"/>
                                        </p:tgtEl>
                                        <p:attrNameLst>
                                          <p:attrName>style.visibility</p:attrName>
                                        </p:attrNameLst>
                                      </p:cBhvr>
                                      <p:to>
                                        <p:strVal val="visible"/>
                                      </p:to>
                                    </p:set>
                                    <p:anim calcmode="lin" valueType="num">
                                      <p:cBhvr>
                                        <p:cTn id="13" dur="1000" fill="hold"/>
                                        <p:tgtEl>
                                          <p:spTgt spid="9"/>
                                        </p:tgtEl>
                                        <p:attrNameLst>
                                          <p:attrName>ppt_w</p:attrName>
                                        </p:attrNameLst>
                                      </p:cBhvr>
                                      <p:tavLst>
                                        <p:tav tm="0" fmla="#ppt_w*sin(2.5*pi*$)">
                                          <p:val>
                                            <p:fltVal val="0"/>
                                          </p:val>
                                        </p:tav>
                                        <p:tav tm="100000">
                                          <p:val>
                                            <p:fltVal val="1"/>
                                          </p:val>
                                        </p:tav>
                                      </p:tavLst>
                                    </p:anim>
                                    <p:anim calcmode="lin" valueType="num">
                                      <p:cBhvr>
                                        <p:cTn id="14" dur="1000" fill="hold"/>
                                        <p:tgtEl>
                                          <p:spTgt spid="9"/>
                                        </p:tgtEl>
                                        <p:attrNameLst>
                                          <p:attrName>ppt_h</p:attrName>
                                        </p:attrNameLst>
                                      </p:cBhvr>
                                      <p:tavLst>
                                        <p:tav tm="0">
                                          <p:val>
                                            <p:strVal val="#ppt_h"/>
                                          </p:val>
                                        </p:tav>
                                        <p:tav tm="100000">
                                          <p:val>
                                            <p:strVal val="#ppt_h"/>
                                          </p:val>
                                        </p:tav>
                                      </p:tavLst>
                                    </p:anim>
                                  </p:childTnLst>
                                </p:cTn>
                              </p:par>
                              <p:par>
                                <p:cTn id="15" presetID="9" presetClass="entr" presetSubtype="0" fill="hold" nodeType="withEffect">
                                  <p:stCondLst>
                                    <p:cond delay="2000"/>
                                  </p:stCondLst>
                                  <p:childTnLst>
                                    <p:set>
                                      <p:cBhvr>
                                        <p:cTn id="16" dur="1" fill="hold">
                                          <p:stCondLst>
                                            <p:cond delay="0"/>
                                          </p:stCondLst>
                                        </p:cTn>
                                        <p:tgtEl>
                                          <p:spTgt spid="10"/>
                                        </p:tgtEl>
                                        <p:attrNameLst>
                                          <p:attrName>style.visibility</p:attrName>
                                        </p:attrNameLst>
                                      </p:cBhvr>
                                      <p:to>
                                        <p:strVal val="visible"/>
                                      </p:to>
                                    </p:set>
                                    <p:animEffect transition="in" filter="dissolve">
                                      <p:cBhvr>
                                        <p:cTn id="17" dur="500"/>
                                        <p:tgtEl>
                                          <p:spTgt spid="10"/>
                                        </p:tgtEl>
                                      </p:cBhvr>
                                    </p:animEffect>
                                  </p:childTnLst>
                                </p:cTn>
                              </p:par>
                              <p:par>
                                <p:cTn id="18" presetID="9" presetClass="entr" presetSubtype="0" fill="hold" nodeType="withEffect">
                                  <p:stCondLst>
                                    <p:cond delay="2600"/>
                                  </p:stCondLst>
                                  <p:childTnLst>
                                    <p:set>
                                      <p:cBhvr>
                                        <p:cTn id="19" dur="1" fill="hold">
                                          <p:stCondLst>
                                            <p:cond delay="0"/>
                                          </p:stCondLst>
                                        </p:cTn>
                                        <p:tgtEl>
                                          <p:spTgt spid="20"/>
                                        </p:tgtEl>
                                        <p:attrNameLst>
                                          <p:attrName>style.visibility</p:attrName>
                                        </p:attrNameLst>
                                      </p:cBhvr>
                                      <p:to>
                                        <p:strVal val="visible"/>
                                      </p:to>
                                    </p:set>
                                    <p:animEffect transition="in" filter="dissolve">
                                      <p:cBhvr>
                                        <p:cTn id="20" dur="500"/>
                                        <p:tgtEl>
                                          <p:spTgt spid="20"/>
                                        </p:tgtEl>
                                      </p:cBhvr>
                                    </p:animEffect>
                                  </p:childTnLst>
                                </p:cTn>
                              </p:par>
                              <p:par>
                                <p:cTn id="21" presetID="9" presetClass="entr" presetSubtype="0" fill="hold" nodeType="withEffect">
                                  <p:stCondLst>
                                    <p:cond delay="3300"/>
                                  </p:stCondLst>
                                  <p:childTnLst>
                                    <p:set>
                                      <p:cBhvr>
                                        <p:cTn id="22" dur="1" fill="hold">
                                          <p:stCondLst>
                                            <p:cond delay="0"/>
                                          </p:stCondLst>
                                        </p:cTn>
                                        <p:tgtEl>
                                          <p:spTgt spid="27"/>
                                        </p:tgtEl>
                                        <p:attrNameLst>
                                          <p:attrName>style.visibility</p:attrName>
                                        </p:attrNameLst>
                                      </p:cBhvr>
                                      <p:to>
                                        <p:strVal val="visible"/>
                                      </p:to>
                                    </p:set>
                                    <p:animEffect transition="in" filter="dissolve">
                                      <p:cBhvr>
                                        <p:cTn id="23" dur="500"/>
                                        <p:tgtEl>
                                          <p:spTgt spid="27"/>
                                        </p:tgtEl>
                                      </p:cBhvr>
                                    </p:animEffect>
                                  </p:childTnLst>
                                </p:cTn>
                              </p:par>
                              <p:par>
                                <p:cTn id="24" presetID="9" presetClass="entr" presetSubtype="0" fill="hold" nodeType="withEffect">
                                  <p:stCondLst>
                                    <p:cond delay="3900"/>
                                  </p:stCondLst>
                                  <p:childTnLst>
                                    <p:set>
                                      <p:cBhvr>
                                        <p:cTn id="25" dur="1" fill="hold">
                                          <p:stCondLst>
                                            <p:cond delay="0"/>
                                          </p:stCondLst>
                                        </p:cTn>
                                        <p:tgtEl>
                                          <p:spTgt spid="35"/>
                                        </p:tgtEl>
                                        <p:attrNameLst>
                                          <p:attrName>style.visibility</p:attrName>
                                        </p:attrNameLst>
                                      </p:cBhvr>
                                      <p:to>
                                        <p:strVal val="visible"/>
                                      </p:to>
                                    </p:set>
                                    <p:animEffect transition="in" filter="dissolve">
                                      <p:cBhvr>
                                        <p:cTn id="26" dur="500"/>
                                        <p:tgtEl>
                                          <p:spTgt spid="35"/>
                                        </p:tgtEl>
                                      </p:cBhvr>
                                    </p:animEffect>
                                  </p:childTnLst>
                                </p:cTn>
                              </p:par>
                              <p:par>
                                <p:cTn id="27" presetID="9" presetClass="entr" presetSubtype="0" fill="hold" nodeType="withEffect">
                                  <p:stCondLst>
                                    <p:cond delay="4800"/>
                                  </p:stCondLst>
                                  <p:childTnLst>
                                    <p:set>
                                      <p:cBhvr>
                                        <p:cTn id="28" dur="1" fill="hold">
                                          <p:stCondLst>
                                            <p:cond delay="0"/>
                                          </p:stCondLst>
                                        </p:cTn>
                                        <p:tgtEl>
                                          <p:spTgt spid="44"/>
                                        </p:tgtEl>
                                        <p:attrNameLst>
                                          <p:attrName>style.visibility</p:attrName>
                                        </p:attrNameLst>
                                      </p:cBhvr>
                                      <p:to>
                                        <p:strVal val="visible"/>
                                      </p:to>
                                    </p:set>
                                    <p:animEffect transition="in" filter="dissolve">
                                      <p:cBhvr>
                                        <p:cTn id="29" dur="1000"/>
                                        <p:tgtEl>
                                          <p:spTgt spid="44"/>
                                        </p:tgtEl>
                                      </p:cBhvr>
                                    </p:animEffect>
                                  </p:childTnLst>
                                </p:cTn>
                              </p:par>
                              <p:par>
                                <p:cTn id="30" presetID="29" presetClass="entr" presetSubtype="0" fill="hold" grpId="0" nodeType="withEffect">
                                  <p:stCondLst>
                                    <p:cond delay="5800"/>
                                  </p:stCondLst>
                                  <p:childTnLst>
                                    <p:set>
                                      <p:cBhvr>
                                        <p:cTn id="31" dur="1" fill="hold">
                                          <p:stCondLst>
                                            <p:cond delay="0"/>
                                          </p:stCondLst>
                                        </p:cTn>
                                        <p:tgtEl>
                                          <p:spTgt spid="43"/>
                                        </p:tgtEl>
                                        <p:attrNameLst>
                                          <p:attrName>style.visibility</p:attrName>
                                        </p:attrNameLst>
                                      </p:cBhvr>
                                      <p:to>
                                        <p:strVal val="visible"/>
                                      </p:to>
                                    </p:set>
                                    <p:anim calcmode="lin" valueType="num">
                                      <p:cBhvr>
                                        <p:cTn id="32" dur="1000" fill="hold"/>
                                        <p:tgtEl>
                                          <p:spTgt spid="43"/>
                                        </p:tgtEl>
                                        <p:attrNameLst>
                                          <p:attrName>ppt_x</p:attrName>
                                        </p:attrNameLst>
                                      </p:cBhvr>
                                      <p:tavLst>
                                        <p:tav tm="0">
                                          <p:val>
                                            <p:strVal val="#ppt_x-.2"/>
                                          </p:val>
                                        </p:tav>
                                        <p:tav tm="100000">
                                          <p:val>
                                            <p:strVal val="#ppt_x"/>
                                          </p:val>
                                        </p:tav>
                                      </p:tavLst>
                                    </p:anim>
                                    <p:anim calcmode="lin" valueType="num">
                                      <p:cBhvr>
                                        <p:cTn id="33" dur="1000" fill="hold"/>
                                        <p:tgtEl>
                                          <p:spTgt spid="43"/>
                                        </p:tgtEl>
                                        <p:attrNameLst>
                                          <p:attrName>ppt_y</p:attrName>
                                        </p:attrNameLst>
                                      </p:cBhvr>
                                      <p:tavLst>
                                        <p:tav tm="0">
                                          <p:val>
                                            <p:strVal val="#ppt_y"/>
                                          </p:val>
                                        </p:tav>
                                        <p:tav tm="100000">
                                          <p:val>
                                            <p:strVal val="#ppt_y"/>
                                          </p:val>
                                        </p:tav>
                                      </p:tavLst>
                                    </p:anim>
                                    <p:animEffect transition="in" filter="wipe(right)" prLst="gradientSize: 0.1">
                                      <p:cBhvr>
                                        <p:cTn id="34" dur="1000"/>
                                        <p:tgtEl>
                                          <p:spTgt spid="43"/>
                                        </p:tgtEl>
                                      </p:cBhvr>
                                    </p:animEffect>
                                  </p:childTnLst>
                                </p:cTn>
                              </p:par>
                              <p:par>
                                <p:cTn id="35" presetID="22" presetClass="entr" presetSubtype="8" fill="hold" nodeType="withEffect">
                                  <p:stCondLst>
                                    <p:cond delay="7100"/>
                                  </p:stCondLst>
                                  <p:childTnLst>
                                    <p:set>
                                      <p:cBhvr>
                                        <p:cTn id="36" dur="1" fill="hold">
                                          <p:stCondLst>
                                            <p:cond delay="0"/>
                                          </p:stCondLst>
                                        </p:cTn>
                                        <p:tgtEl>
                                          <p:spTgt spid="51"/>
                                        </p:tgtEl>
                                        <p:attrNameLst>
                                          <p:attrName>style.visibility</p:attrName>
                                        </p:attrNameLst>
                                      </p:cBhvr>
                                      <p:to>
                                        <p:strVal val="visible"/>
                                      </p:to>
                                    </p:set>
                                    <p:animEffect transition="in" filter="wipe(left)">
                                      <p:cBhvr>
                                        <p:cTn id="37" dur="500"/>
                                        <p:tgtEl>
                                          <p:spTgt spid="51"/>
                                        </p:tgtEl>
                                      </p:cBhvr>
                                    </p:animEffect>
                                  </p:childTnLst>
                                </p:cTn>
                              </p:par>
                              <p:par>
                                <p:cTn id="38" presetID="2" presetClass="entr" presetSubtype="6" fill="hold" grpId="0" nodeType="withEffect">
                                  <p:stCondLst>
                                    <p:cond delay="7700"/>
                                  </p:stCondLst>
                                  <p:childTnLst>
                                    <p:set>
                                      <p:cBhvr>
                                        <p:cTn id="39" dur="1" fill="hold">
                                          <p:stCondLst>
                                            <p:cond delay="0"/>
                                          </p:stCondLst>
                                        </p:cTn>
                                        <p:tgtEl>
                                          <p:spTgt spid="50"/>
                                        </p:tgtEl>
                                        <p:attrNameLst>
                                          <p:attrName>style.visibility</p:attrName>
                                        </p:attrNameLst>
                                      </p:cBhvr>
                                      <p:to>
                                        <p:strVal val="visible"/>
                                      </p:to>
                                    </p:set>
                                    <p:anim calcmode="lin" valueType="num">
                                      <p:cBhvr additive="base">
                                        <p:cTn id="40" dur="500" fill="hold"/>
                                        <p:tgtEl>
                                          <p:spTgt spid="50"/>
                                        </p:tgtEl>
                                        <p:attrNameLst>
                                          <p:attrName>ppt_x</p:attrName>
                                        </p:attrNameLst>
                                      </p:cBhvr>
                                      <p:tavLst>
                                        <p:tav tm="0">
                                          <p:val>
                                            <p:strVal val="1+#ppt_w/2"/>
                                          </p:val>
                                        </p:tav>
                                        <p:tav tm="100000">
                                          <p:val>
                                            <p:strVal val="#ppt_x"/>
                                          </p:val>
                                        </p:tav>
                                      </p:tavLst>
                                    </p:anim>
                                    <p:anim calcmode="lin" valueType="num">
                                      <p:cBhvr additive="base">
                                        <p:cTn id="41" dur="500" fill="hold"/>
                                        <p:tgtEl>
                                          <p:spTgt spid="50"/>
                                        </p:tgtEl>
                                        <p:attrNameLst>
                                          <p:attrName>ppt_y</p:attrName>
                                        </p:attrNameLst>
                                      </p:cBhvr>
                                      <p:tavLst>
                                        <p:tav tm="0">
                                          <p:val>
                                            <p:strVal val="1+#ppt_h/2"/>
                                          </p:val>
                                        </p:tav>
                                        <p:tav tm="100000">
                                          <p:val>
                                            <p:strVal val="#ppt_y"/>
                                          </p:val>
                                        </p:tav>
                                      </p:tavLst>
                                    </p:anim>
                                  </p:childTnLst>
                                </p:cTn>
                              </p:par>
                              <p:par>
                                <p:cTn id="42" presetID="34" presetClass="entr" presetSubtype="0" fill="hold" nodeType="withEffect">
                                  <p:stCondLst>
                                    <p:cond delay="8400"/>
                                  </p:stCondLst>
                                  <p:childTnLst>
                                    <p:set>
                                      <p:cBhvr>
                                        <p:cTn id="43" dur="1" fill="hold">
                                          <p:stCondLst>
                                            <p:cond delay="0"/>
                                          </p:stCondLst>
                                        </p:cTn>
                                        <p:tgtEl>
                                          <p:spTgt spid="60"/>
                                        </p:tgtEl>
                                        <p:attrNameLst>
                                          <p:attrName>style.visibility</p:attrName>
                                        </p:attrNameLst>
                                      </p:cBhvr>
                                      <p:to>
                                        <p:strVal val="visible"/>
                                      </p:to>
                                    </p:set>
                                    <p:anim from="(-#ppt_w/2)" to="(#ppt_x)" calcmode="lin" valueType="num">
                                      <p:cBhvr>
                                        <p:cTn id="44" dur="600" fill="hold">
                                          <p:stCondLst>
                                            <p:cond delay="0"/>
                                          </p:stCondLst>
                                        </p:cTn>
                                        <p:tgtEl>
                                          <p:spTgt spid="60"/>
                                        </p:tgtEl>
                                        <p:attrNameLst>
                                          <p:attrName>ppt_x</p:attrName>
                                        </p:attrNameLst>
                                      </p:cBhvr>
                                    </p:anim>
                                    <p:anim from="0" to="-1.0" calcmode="lin" valueType="num">
                                      <p:cBhvr>
                                        <p:cTn id="45" dur="200" decel="50000" autoRev="1" fill="hold">
                                          <p:stCondLst>
                                            <p:cond delay="600"/>
                                          </p:stCondLst>
                                        </p:cTn>
                                        <p:tgtEl>
                                          <p:spTgt spid="60"/>
                                        </p:tgtEl>
                                        <p:attrNameLst>
                                          <p:attrName>xshear</p:attrName>
                                        </p:attrNameLst>
                                      </p:cBhvr>
                                    </p:anim>
                                    <p:animScale>
                                      <p:cBhvr>
                                        <p:cTn id="46" dur="200" decel="100000" autoRev="1" fill="hold">
                                          <p:stCondLst>
                                            <p:cond delay="600"/>
                                          </p:stCondLst>
                                        </p:cTn>
                                        <p:tgtEl>
                                          <p:spTgt spid="60"/>
                                        </p:tgtEl>
                                      </p:cBhvr>
                                      <p:from x="100000" y="100000"/>
                                      <p:to x="80000" y="100000"/>
                                    </p:animScale>
                                    <p:anim by="(#ppt_h/3+#ppt_w*0.1)" calcmode="lin" valueType="num">
                                      <p:cBhvr additive="sum">
                                        <p:cTn id="47" dur="200" decel="100000" autoRev="1" fill="hold">
                                          <p:stCondLst>
                                            <p:cond delay="600"/>
                                          </p:stCondLst>
                                        </p:cTn>
                                        <p:tgtEl>
                                          <p:spTgt spid="60"/>
                                        </p:tgtEl>
                                        <p:attrNameLst>
                                          <p:attrName>ppt_x</p:attrName>
                                        </p:attrNameLst>
                                      </p:cBhvr>
                                    </p:anim>
                                  </p:childTnLst>
                                </p:cTn>
                              </p:par>
                              <p:par>
                                <p:cTn id="48" presetID="12" presetClass="entr" presetSubtype="2" fill="hold" grpId="0" nodeType="withEffect">
                                  <p:stCondLst>
                                    <p:cond delay="9400"/>
                                  </p:stCondLst>
                                  <p:childTnLst>
                                    <p:set>
                                      <p:cBhvr>
                                        <p:cTn id="49" dur="1" fill="hold">
                                          <p:stCondLst>
                                            <p:cond delay="0"/>
                                          </p:stCondLst>
                                        </p:cTn>
                                        <p:tgtEl>
                                          <p:spTgt spid="59"/>
                                        </p:tgtEl>
                                        <p:attrNameLst>
                                          <p:attrName>style.visibility</p:attrName>
                                        </p:attrNameLst>
                                      </p:cBhvr>
                                      <p:to>
                                        <p:strVal val="visible"/>
                                      </p:to>
                                    </p:set>
                                    <p:animEffect transition="in" filter="slide(fromRight)">
                                      <p:cBhvr>
                                        <p:cTn id="50" dur="500"/>
                                        <p:tgtEl>
                                          <p:spTgt spid="5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build="p"/>
      <p:bldP spid="9" grpId="0" animBg="1"/>
      <p:bldP spid="43" grpId="0"/>
      <p:bldP spid="50" grpId="0"/>
      <p:bldP spid="59" grpId="0"/>
    </p:bld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13">
            <a:extLst>
              <a:ext uri="{FF2B5EF4-FFF2-40B4-BE49-F238E27FC236}">
                <a16:creationId xmlns:a16="http://schemas.microsoft.com/office/drawing/2014/main" id="{968E6E81-767D-46F0-BA4F-CAE7BD39FE4D}"/>
              </a:ext>
            </a:extLst>
          </p:cNvPr>
          <p:cNvSpPr txBox="1">
            <a:spLocks/>
          </p:cNvSpPr>
          <p:nvPr/>
        </p:nvSpPr>
        <p:spPr>
          <a:xfrm>
            <a:off x="304800" y="361951"/>
            <a:ext cx="7848600" cy="475856"/>
          </a:xfrm>
          <a:prstGeom prst="rect">
            <a:avLst/>
          </a:prstGeom>
        </p:spPr>
        <p:txBody>
          <a:bodyPr vert="horz" lIns="91440" tIns="45720" rIns="91440" bIns="45720" rtlCol="0" anchor="ctr">
            <a:noAutofit/>
          </a:bodyPr>
          <a:lstStyle/>
          <a:p>
            <a:pPr lvl="0" algn="ctr">
              <a:spcBef>
                <a:spcPct val="0"/>
              </a:spcBef>
              <a:defRPr/>
            </a:pPr>
            <a:r>
              <a:rPr lang="id-ID" sz="2400" i="1" dirty="0">
                <a:solidFill>
                  <a:srgbClr val="FFC000"/>
                </a:solidFill>
              </a:rPr>
              <a:t>infographic </a:t>
            </a:r>
            <a:r>
              <a:rPr lang="id-ID" sz="2400" i="1" dirty="0">
                <a:solidFill>
                  <a:schemeClr val="tx1">
                    <a:lumMod val="85000"/>
                    <a:lumOff val="15000"/>
                  </a:schemeClr>
                </a:solidFill>
              </a:rPr>
              <a:t>gear</a:t>
            </a:r>
            <a:endParaRPr lang="en-US" sz="2400" i="1" dirty="0">
              <a:solidFill>
                <a:schemeClr val="tx1">
                  <a:lumMod val="85000"/>
                  <a:lumOff val="15000"/>
                </a:schemeClr>
              </a:solidFill>
            </a:endParaRPr>
          </a:p>
        </p:txBody>
      </p:sp>
      <p:sp>
        <p:nvSpPr>
          <p:cNvPr id="4" name="Subtitle 2">
            <a:extLst>
              <a:ext uri="{FF2B5EF4-FFF2-40B4-BE49-F238E27FC236}">
                <a16:creationId xmlns:a16="http://schemas.microsoft.com/office/drawing/2014/main" id="{C05AD0D4-9730-4941-BF00-D4235DDA81F9}"/>
              </a:ext>
            </a:extLst>
          </p:cNvPr>
          <p:cNvSpPr txBox="1">
            <a:spLocks/>
          </p:cNvSpPr>
          <p:nvPr/>
        </p:nvSpPr>
        <p:spPr>
          <a:xfrm>
            <a:off x="2025268" y="694551"/>
            <a:ext cx="4267200" cy="276999"/>
          </a:xfrm>
          <a:prstGeom prst="rect">
            <a:avLst/>
          </a:prstGeom>
        </p:spPr>
        <p:txBody>
          <a:bodyPr vert="horz" wrap="square" lIns="91440" tIns="45720" rIns="91440" bIns="45720" rtlCol="0">
            <a:spAutoFit/>
          </a:bodyPr>
          <a:lstStyle/>
          <a:p>
            <a:pPr algn="ctr" defTabSz="914378">
              <a:spcBef>
                <a:spcPct val="20000"/>
              </a:spcBef>
              <a:defRPr/>
            </a:pPr>
            <a:r>
              <a:rPr lang="id-ID" sz="1200" b="1" i="1" dirty="0">
                <a:solidFill>
                  <a:schemeClr val="bg1">
                    <a:lumMod val="65000"/>
                  </a:schemeClr>
                </a:solidFill>
              </a:rPr>
              <a:t>We</a:t>
            </a:r>
            <a:r>
              <a:rPr lang="id-ID" sz="1200" i="1" dirty="0">
                <a:solidFill>
                  <a:schemeClr val="bg1">
                    <a:lumMod val="65000"/>
                  </a:schemeClr>
                </a:solidFill>
              </a:rPr>
              <a:t> promise to make your </a:t>
            </a:r>
            <a:r>
              <a:rPr lang="id-ID" sz="1200" b="1" i="1" dirty="0">
                <a:solidFill>
                  <a:srgbClr val="A0C6A2"/>
                </a:solidFill>
              </a:rPr>
              <a:t>life success</a:t>
            </a:r>
            <a:endParaRPr lang="en-US" sz="1200" b="1" i="1" dirty="0">
              <a:solidFill>
                <a:srgbClr val="A0C6A2"/>
              </a:solidFill>
            </a:endParaRPr>
          </a:p>
        </p:txBody>
      </p:sp>
      <p:grpSp>
        <p:nvGrpSpPr>
          <p:cNvPr id="5" name="Group 4">
            <a:extLst>
              <a:ext uri="{FF2B5EF4-FFF2-40B4-BE49-F238E27FC236}">
                <a16:creationId xmlns:a16="http://schemas.microsoft.com/office/drawing/2014/main" id="{E954F943-B42B-44E6-B9AA-9794241D2E08}"/>
              </a:ext>
            </a:extLst>
          </p:cNvPr>
          <p:cNvGrpSpPr>
            <a:grpSpLocks noChangeAspect="1"/>
          </p:cNvGrpSpPr>
          <p:nvPr/>
        </p:nvGrpSpPr>
        <p:grpSpPr bwMode="auto">
          <a:xfrm>
            <a:off x="1677931" y="515880"/>
            <a:ext cx="6062777" cy="4210134"/>
            <a:chOff x="548" y="488"/>
            <a:chExt cx="3963" cy="2752"/>
          </a:xfrm>
        </p:grpSpPr>
        <p:sp>
          <p:nvSpPr>
            <p:cNvPr id="6" name="Freeform 5">
              <a:extLst>
                <a:ext uri="{FF2B5EF4-FFF2-40B4-BE49-F238E27FC236}">
                  <a16:creationId xmlns:a16="http://schemas.microsoft.com/office/drawing/2014/main" id="{A56450F9-EAB9-4FF4-B8B3-09900F562D63}"/>
                </a:ext>
              </a:extLst>
            </p:cNvPr>
            <p:cNvSpPr>
              <a:spLocks noEditPoints="1"/>
            </p:cNvSpPr>
            <p:nvPr/>
          </p:nvSpPr>
          <p:spPr bwMode="auto">
            <a:xfrm>
              <a:off x="1979" y="2102"/>
              <a:ext cx="1027" cy="1028"/>
            </a:xfrm>
            <a:custGeom>
              <a:avLst/>
              <a:gdLst/>
              <a:ahLst/>
              <a:cxnLst>
                <a:cxn ang="0">
                  <a:pos x="428" y="0"/>
                </a:cxn>
                <a:cxn ang="0">
                  <a:pos x="0" y="429"/>
                </a:cxn>
                <a:cxn ang="0">
                  <a:pos x="428" y="857"/>
                </a:cxn>
                <a:cxn ang="0">
                  <a:pos x="856" y="429"/>
                </a:cxn>
                <a:cxn ang="0">
                  <a:pos x="428" y="0"/>
                </a:cxn>
                <a:cxn ang="0">
                  <a:pos x="428" y="602"/>
                </a:cxn>
                <a:cxn ang="0">
                  <a:pos x="254" y="429"/>
                </a:cxn>
                <a:cxn ang="0">
                  <a:pos x="428" y="255"/>
                </a:cxn>
                <a:cxn ang="0">
                  <a:pos x="601" y="429"/>
                </a:cxn>
                <a:cxn ang="0">
                  <a:pos x="428" y="602"/>
                </a:cxn>
              </a:cxnLst>
              <a:rect l="0" t="0" r="r" b="b"/>
              <a:pathLst>
                <a:path w="856" h="857">
                  <a:moveTo>
                    <a:pt x="428" y="0"/>
                  </a:moveTo>
                  <a:cubicBezTo>
                    <a:pt x="192" y="0"/>
                    <a:pt x="0" y="192"/>
                    <a:pt x="0" y="429"/>
                  </a:cubicBezTo>
                  <a:cubicBezTo>
                    <a:pt x="0" y="665"/>
                    <a:pt x="192" y="857"/>
                    <a:pt x="428" y="857"/>
                  </a:cubicBezTo>
                  <a:cubicBezTo>
                    <a:pt x="664" y="857"/>
                    <a:pt x="856" y="665"/>
                    <a:pt x="856" y="429"/>
                  </a:cubicBezTo>
                  <a:cubicBezTo>
                    <a:pt x="856" y="192"/>
                    <a:pt x="664" y="0"/>
                    <a:pt x="428" y="0"/>
                  </a:cubicBezTo>
                  <a:close/>
                  <a:moveTo>
                    <a:pt x="428" y="602"/>
                  </a:moveTo>
                  <a:cubicBezTo>
                    <a:pt x="332" y="602"/>
                    <a:pt x="254" y="524"/>
                    <a:pt x="254" y="429"/>
                  </a:cubicBezTo>
                  <a:cubicBezTo>
                    <a:pt x="254" y="333"/>
                    <a:pt x="332" y="255"/>
                    <a:pt x="428" y="255"/>
                  </a:cubicBezTo>
                  <a:cubicBezTo>
                    <a:pt x="524" y="255"/>
                    <a:pt x="601" y="333"/>
                    <a:pt x="601" y="429"/>
                  </a:cubicBezTo>
                  <a:cubicBezTo>
                    <a:pt x="601" y="524"/>
                    <a:pt x="524" y="602"/>
                    <a:pt x="428" y="602"/>
                  </a:cubicBezTo>
                  <a:close/>
                </a:path>
              </a:pathLst>
            </a:custGeom>
            <a:solidFill>
              <a:srgbClr val="1E1E1E"/>
            </a:solidFill>
            <a:ln w="9525">
              <a:noFill/>
              <a:round/>
              <a:headEnd/>
              <a:tailEnd/>
            </a:ln>
          </p:spPr>
          <p:txBody>
            <a:bodyPr vert="horz" wrap="square" lIns="91440" tIns="45720" rIns="91440" bIns="45720" numCol="1" anchor="t" anchorCtr="0" compatLnSpc="1">
              <a:prstTxWarp prst="textNoShape">
                <a:avLst/>
              </a:prstTxWarp>
            </a:bodyPr>
            <a:lstStyle/>
            <a:p>
              <a:endParaRPr lang="en-US" sz="1800" i="1"/>
            </a:p>
          </p:txBody>
        </p:sp>
        <p:sp>
          <p:nvSpPr>
            <p:cNvPr id="7" name="Freeform 6">
              <a:extLst>
                <a:ext uri="{FF2B5EF4-FFF2-40B4-BE49-F238E27FC236}">
                  <a16:creationId xmlns:a16="http://schemas.microsoft.com/office/drawing/2014/main" id="{FFF6D3DA-DC9C-42B2-90A6-D8B0E645C5A5}"/>
                </a:ext>
              </a:extLst>
            </p:cNvPr>
            <p:cNvSpPr>
              <a:spLocks noEditPoints="1"/>
            </p:cNvSpPr>
            <p:nvPr/>
          </p:nvSpPr>
          <p:spPr bwMode="auto">
            <a:xfrm>
              <a:off x="1869" y="1991"/>
              <a:ext cx="1246" cy="1249"/>
            </a:xfrm>
            <a:custGeom>
              <a:avLst/>
              <a:gdLst/>
              <a:ahLst/>
              <a:cxnLst>
                <a:cxn ang="0">
                  <a:pos x="996" y="485"/>
                </a:cxn>
                <a:cxn ang="0">
                  <a:pos x="990" y="435"/>
                </a:cxn>
                <a:cxn ang="0">
                  <a:pos x="979" y="386"/>
                </a:cxn>
                <a:cxn ang="0">
                  <a:pos x="962" y="339"/>
                </a:cxn>
                <a:cxn ang="0">
                  <a:pos x="941" y="294"/>
                </a:cxn>
                <a:cxn ang="0">
                  <a:pos x="915" y="251"/>
                </a:cxn>
                <a:cxn ang="0">
                  <a:pos x="884" y="211"/>
                </a:cxn>
                <a:cxn ang="0">
                  <a:pos x="850" y="175"/>
                </a:cxn>
                <a:cxn ang="0">
                  <a:pos x="812" y="142"/>
                </a:cxn>
                <a:cxn ang="0">
                  <a:pos x="771" y="113"/>
                </a:cxn>
                <a:cxn ang="0">
                  <a:pos x="727" y="89"/>
                </a:cxn>
                <a:cxn ang="0">
                  <a:pos x="681" y="70"/>
                </a:cxn>
                <a:cxn ang="0">
                  <a:pos x="633" y="55"/>
                </a:cxn>
                <a:cxn ang="0">
                  <a:pos x="584" y="46"/>
                </a:cxn>
                <a:cxn ang="0">
                  <a:pos x="534" y="42"/>
                </a:cxn>
                <a:cxn ang="0">
                  <a:pos x="484" y="43"/>
                </a:cxn>
                <a:cxn ang="0">
                  <a:pos x="435" y="50"/>
                </a:cxn>
                <a:cxn ang="0">
                  <a:pos x="386" y="61"/>
                </a:cxn>
                <a:cxn ang="0">
                  <a:pos x="339" y="78"/>
                </a:cxn>
                <a:cxn ang="0">
                  <a:pos x="293" y="99"/>
                </a:cxn>
                <a:cxn ang="0">
                  <a:pos x="251" y="125"/>
                </a:cxn>
                <a:cxn ang="0">
                  <a:pos x="211" y="155"/>
                </a:cxn>
                <a:cxn ang="0">
                  <a:pos x="175" y="190"/>
                </a:cxn>
                <a:cxn ang="0">
                  <a:pos x="142" y="228"/>
                </a:cxn>
                <a:cxn ang="0">
                  <a:pos x="113" y="269"/>
                </a:cxn>
                <a:cxn ang="0">
                  <a:pos x="89" y="313"/>
                </a:cxn>
                <a:cxn ang="0">
                  <a:pos x="70" y="359"/>
                </a:cxn>
                <a:cxn ang="0">
                  <a:pos x="56" y="407"/>
                </a:cxn>
                <a:cxn ang="0">
                  <a:pos x="46" y="456"/>
                </a:cxn>
                <a:cxn ang="0">
                  <a:pos x="42" y="506"/>
                </a:cxn>
                <a:cxn ang="0">
                  <a:pos x="43" y="556"/>
                </a:cxn>
                <a:cxn ang="0">
                  <a:pos x="50" y="606"/>
                </a:cxn>
                <a:cxn ang="0">
                  <a:pos x="61" y="655"/>
                </a:cxn>
                <a:cxn ang="0">
                  <a:pos x="78" y="702"/>
                </a:cxn>
                <a:cxn ang="0">
                  <a:pos x="99" y="747"/>
                </a:cxn>
                <a:cxn ang="0">
                  <a:pos x="125" y="790"/>
                </a:cxn>
                <a:cxn ang="0">
                  <a:pos x="155" y="830"/>
                </a:cxn>
                <a:cxn ang="0">
                  <a:pos x="190" y="866"/>
                </a:cxn>
                <a:cxn ang="0">
                  <a:pos x="228" y="899"/>
                </a:cxn>
                <a:cxn ang="0">
                  <a:pos x="269" y="928"/>
                </a:cxn>
                <a:cxn ang="0">
                  <a:pos x="313" y="952"/>
                </a:cxn>
                <a:cxn ang="0">
                  <a:pos x="359" y="971"/>
                </a:cxn>
                <a:cxn ang="0">
                  <a:pos x="407" y="986"/>
                </a:cxn>
                <a:cxn ang="0">
                  <a:pos x="456" y="995"/>
                </a:cxn>
                <a:cxn ang="0">
                  <a:pos x="506" y="999"/>
                </a:cxn>
                <a:cxn ang="0">
                  <a:pos x="556" y="998"/>
                </a:cxn>
                <a:cxn ang="0">
                  <a:pos x="605" y="991"/>
                </a:cxn>
                <a:cxn ang="0">
                  <a:pos x="654" y="980"/>
                </a:cxn>
                <a:cxn ang="0">
                  <a:pos x="701" y="963"/>
                </a:cxn>
                <a:cxn ang="0">
                  <a:pos x="746" y="942"/>
                </a:cxn>
                <a:cxn ang="0">
                  <a:pos x="789" y="916"/>
                </a:cxn>
                <a:cxn ang="0">
                  <a:pos x="829" y="886"/>
                </a:cxn>
                <a:cxn ang="0">
                  <a:pos x="865" y="851"/>
                </a:cxn>
                <a:cxn ang="0">
                  <a:pos x="898" y="813"/>
                </a:cxn>
                <a:cxn ang="0">
                  <a:pos x="926" y="772"/>
                </a:cxn>
                <a:cxn ang="0">
                  <a:pos x="950" y="728"/>
                </a:cxn>
                <a:cxn ang="0">
                  <a:pos x="970" y="682"/>
                </a:cxn>
                <a:cxn ang="0">
                  <a:pos x="984" y="634"/>
                </a:cxn>
                <a:cxn ang="0">
                  <a:pos x="993" y="585"/>
                </a:cxn>
                <a:cxn ang="0">
                  <a:pos x="997" y="535"/>
                </a:cxn>
              </a:cxnLst>
              <a:rect l="0" t="0" r="r" b="b"/>
              <a:pathLst>
                <a:path w="1039" h="1041">
                  <a:moveTo>
                    <a:pt x="1030" y="532"/>
                  </a:moveTo>
                  <a:cubicBezTo>
                    <a:pt x="1032" y="531"/>
                    <a:pt x="1035" y="530"/>
                    <a:pt x="1036" y="528"/>
                  </a:cubicBezTo>
                  <a:cubicBezTo>
                    <a:pt x="1038" y="526"/>
                    <a:pt x="1039" y="523"/>
                    <a:pt x="1039" y="521"/>
                  </a:cubicBezTo>
                  <a:cubicBezTo>
                    <a:pt x="1039" y="518"/>
                    <a:pt x="1038" y="515"/>
                    <a:pt x="1036" y="513"/>
                  </a:cubicBezTo>
                  <a:cubicBezTo>
                    <a:pt x="1035" y="511"/>
                    <a:pt x="1032" y="510"/>
                    <a:pt x="1030" y="509"/>
                  </a:cubicBezTo>
                  <a:cubicBezTo>
                    <a:pt x="1026" y="509"/>
                    <a:pt x="1011" y="508"/>
                    <a:pt x="997" y="506"/>
                  </a:cubicBezTo>
                  <a:cubicBezTo>
                    <a:pt x="997" y="499"/>
                    <a:pt x="997" y="492"/>
                    <a:pt x="996" y="485"/>
                  </a:cubicBezTo>
                  <a:cubicBezTo>
                    <a:pt x="1010" y="482"/>
                    <a:pt x="1025" y="479"/>
                    <a:pt x="1028" y="478"/>
                  </a:cubicBezTo>
                  <a:cubicBezTo>
                    <a:pt x="1031" y="478"/>
                    <a:pt x="1033" y="476"/>
                    <a:pt x="1034" y="474"/>
                  </a:cubicBezTo>
                  <a:cubicBezTo>
                    <a:pt x="1036" y="472"/>
                    <a:pt x="1037" y="469"/>
                    <a:pt x="1036" y="466"/>
                  </a:cubicBezTo>
                  <a:cubicBezTo>
                    <a:pt x="1036" y="463"/>
                    <a:pt x="1035" y="461"/>
                    <a:pt x="1033" y="459"/>
                  </a:cubicBezTo>
                  <a:cubicBezTo>
                    <a:pt x="1031" y="457"/>
                    <a:pt x="1028" y="456"/>
                    <a:pt x="1026" y="456"/>
                  </a:cubicBezTo>
                  <a:cubicBezTo>
                    <a:pt x="1022" y="456"/>
                    <a:pt x="1007" y="456"/>
                    <a:pt x="993" y="456"/>
                  </a:cubicBezTo>
                  <a:cubicBezTo>
                    <a:pt x="992" y="449"/>
                    <a:pt x="991" y="442"/>
                    <a:pt x="990" y="435"/>
                  </a:cubicBezTo>
                  <a:cubicBezTo>
                    <a:pt x="1003" y="431"/>
                    <a:pt x="1018" y="426"/>
                    <a:pt x="1021" y="425"/>
                  </a:cubicBezTo>
                  <a:cubicBezTo>
                    <a:pt x="1023" y="425"/>
                    <a:pt x="1025" y="423"/>
                    <a:pt x="1027" y="420"/>
                  </a:cubicBezTo>
                  <a:cubicBezTo>
                    <a:pt x="1028" y="418"/>
                    <a:pt x="1028" y="415"/>
                    <a:pt x="1028" y="412"/>
                  </a:cubicBezTo>
                  <a:cubicBezTo>
                    <a:pt x="1027" y="410"/>
                    <a:pt x="1026" y="407"/>
                    <a:pt x="1024" y="406"/>
                  </a:cubicBezTo>
                  <a:cubicBezTo>
                    <a:pt x="1022" y="404"/>
                    <a:pt x="1019" y="403"/>
                    <a:pt x="1016" y="403"/>
                  </a:cubicBezTo>
                  <a:cubicBezTo>
                    <a:pt x="1013" y="404"/>
                    <a:pt x="998" y="405"/>
                    <a:pt x="984" y="407"/>
                  </a:cubicBezTo>
                  <a:cubicBezTo>
                    <a:pt x="982" y="400"/>
                    <a:pt x="981" y="393"/>
                    <a:pt x="979" y="386"/>
                  </a:cubicBezTo>
                  <a:cubicBezTo>
                    <a:pt x="991" y="381"/>
                    <a:pt x="1005" y="375"/>
                    <a:pt x="1008" y="373"/>
                  </a:cubicBezTo>
                  <a:cubicBezTo>
                    <a:pt x="1011" y="372"/>
                    <a:pt x="1013" y="370"/>
                    <a:pt x="1014" y="368"/>
                  </a:cubicBezTo>
                  <a:cubicBezTo>
                    <a:pt x="1015" y="365"/>
                    <a:pt x="1015" y="362"/>
                    <a:pt x="1014" y="360"/>
                  </a:cubicBezTo>
                  <a:cubicBezTo>
                    <a:pt x="1013" y="357"/>
                    <a:pt x="1011" y="355"/>
                    <a:pt x="1009" y="353"/>
                  </a:cubicBezTo>
                  <a:cubicBezTo>
                    <a:pt x="1007" y="352"/>
                    <a:pt x="1004" y="351"/>
                    <a:pt x="1001" y="352"/>
                  </a:cubicBezTo>
                  <a:cubicBezTo>
                    <a:pt x="998" y="353"/>
                    <a:pt x="983" y="356"/>
                    <a:pt x="970" y="359"/>
                  </a:cubicBezTo>
                  <a:cubicBezTo>
                    <a:pt x="967" y="352"/>
                    <a:pt x="965" y="346"/>
                    <a:pt x="962" y="339"/>
                  </a:cubicBezTo>
                  <a:cubicBezTo>
                    <a:pt x="974" y="332"/>
                    <a:pt x="987" y="325"/>
                    <a:pt x="990" y="323"/>
                  </a:cubicBezTo>
                  <a:cubicBezTo>
                    <a:pt x="993" y="322"/>
                    <a:pt x="994" y="319"/>
                    <a:pt x="995" y="317"/>
                  </a:cubicBezTo>
                  <a:cubicBezTo>
                    <a:pt x="996" y="314"/>
                    <a:pt x="996" y="311"/>
                    <a:pt x="994" y="309"/>
                  </a:cubicBezTo>
                  <a:cubicBezTo>
                    <a:pt x="993" y="306"/>
                    <a:pt x="991" y="304"/>
                    <a:pt x="989" y="303"/>
                  </a:cubicBezTo>
                  <a:cubicBezTo>
                    <a:pt x="986" y="302"/>
                    <a:pt x="984" y="302"/>
                    <a:pt x="981" y="303"/>
                  </a:cubicBezTo>
                  <a:cubicBezTo>
                    <a:pt x="978" y="304"/>
                    <a:pt x="964" y="308"/>
                    <a:pt x="950" y="313"/>
                  </a:cubicBezTo>
                  <a:cubicBezTo>
                    <a:pt x="947" y="306"/>
                    <a:pt x="944" y="300"/>
                    <a:pt x="941" y="294"/>
                  </a:cubicBezTo>
                  <a:cubicBezTo>
                    <a:pt x="952" y="286"/>
                    <a:pt x="964" y="277"/>
                    <a:pt x="967" y="275"/>
                  </a:cubicBezTo>
                  <a:cubicBezTo>
                    <a:pt x="969" y="273"/>
                    <a:pt x="971" y="271"/>
                    <a:pt x="971" y="268"/>
                  </a:cubicBezTo>
                  <a:cubicBezTo>
                    <a:pt x="971" y="266"/>
                    <a:pt x="971" y="263"/>
                    <a:pt x="970" y="260"/>
                  </a:cubicBezTo>
                  <a:cubicBezTo>
                    <a:pt x="968" y="258"/>
                    <a:pt x="966" y="256"/>
                    <a:pt x="964" y="255"/>
                  </a:cubicBezTo>
                  <a:cubicBezTo>
                    <a:pt x="961" y="254"/>
                    <a:pt x="958" y="254"/>
                    <a:pt x="956" y="256"/>
                  </a:cubicBezTo>
                  <a:cubicBezTo>
                    <a:pt x="953" y="257"/>
                    <a:pt x="939" y="263"/>
                    <a:pt x="926" y="269"/>
                  </a:cubicBezTo>
                  <a:cubicBezTo>
                    <a:pt x="923" y="263"/>
                    <a:pt x="919" y="257"/>
                    <a:pt x="915" y="251"/>
                  </a:cubicBezTo>
                  <a:cubicBezTo>
                    <a:pt x="925" y="242"/>
                    <a:pt x="936" y="232"/>
                    <a:pt x="939" y="230"/>
                  </a:cubicBezTo>
                  <a:cubicBezTo>
                    <a:pt x="941" y="228"/>
                    <a:pt x="942" y="225"/>
                    <a:pt x="942" y="222"/>
                  </a:cubicBezTo>
                  <a:cubicBezTo>
                    <a:pt x="942" y="220"/>
                    <a:pt x="942" y="217"/>
                    <a:pt x="940" y="215"/>
                  </a:cubicBezTo>
                  <a:cubicBezTo>
                    <a:pt x="938" y="212"/>
                    <a:pt x="936" y="211"/>
                    <a:pt x="933" y="210"/>
                  </a:cubicBezTo>
                  <a:cubicBezTo>
                    <a:pt x="931" y="210"/>
                    <a:pt x="928" y="210"/>
                    <a:pt x="926" y="211"/>
                  </a:cubicBezTo>
                  <a:cubicBezTo>
                    <a:pt x="923" y="213"/>
                    <a:pt x="910" y="221"/>
                    <a:pt x="898" y="228"/>
                  </a:cubicBezTo>
                  <a:cubicBezTo>
                    <a:pt x="893" y="222"/>
                    <a:pt x="889" y="217"/>
                    <a:pt x="884" y="211"/>
                  </a:cubicBezTo>
                  <a:cubicBezTo>
                    <a:pt x="894" y="201"/>
                    <a:pt x="904" y="190"/>
                    <a:pt x="906" y="187"/>
                  </a:cubicBezTo>
                  <a:cubicBezTo>
                    <a:pt x="908" y="185"/>
                    <a:pt x="909" y="182"/>
                    <a:pt x="909" y="180"/>
                  </a:cubicBezTo>
                  <a:cubicBezTo>
                    <a:pt x="909" y="177"/>
                    <a:pt x="908" y="174"/>
                    <a:pt x="906" y="172"/>
                  </a:cubicBezTo>
                  <a:cubicBezTo>
                    <a:pt x="904" y="170"/>
                    <a:pt x="901" y="169"/>
                    <a:pt x="899" y="169"/>
                  </a:cubicBezTo>
                  <a:cubicBezTo>
                    <a:pt x="896" y="168"/>
                    <a:pt x="893" y="169"/>
                    <a:pt x="891" y="171"/>
                  </a:cubicBezTo>
                  <a:cubicBezTo>
                    <a:pt x="889" y="172"/>
                    <a:pt x="876" y="181"/>
                    <a:pt x="865" y="190"/>
                  </a:cubicBezTo>
                  <a:cubicBezTo>
                    <a:pt x="860" y="185"/>
                    <a:pt x="855" y="180"/>
                    <a:pt x="850" y="175"/>
                  </a:cubicBezTo>
                  <a:cubicBezTo>
                    <a:pt x="858" y="163"/>
                    <a:pt x="867" y="151"/>
                    <a:pt x="869" y="149"/>
                  </a:cubicBezTo>
                  <a:cubicBezTo>
                    <a:pt x="871" y="146"/>
                    <a:pt x="871" y="144"/>
                    <a:pt x="871" y="141"/>
                  </a:cubicBezTo>
                  <a:cubicBezTo>
                    <a:pt x="871" y="138"/>
                    <a:pt x="870" y="136"/>
                    <a:pt x="867" y="134"/>
                  </a:cubicBezTo>
                  <a:cubicBezTo>
                    <a:pt x="865" y="132"/>
                    <a:pt x="863" y="131"/>
                    <a:pt x="860" y="131"/>
                  </a:cubicBezTo>
                  <a:cubicBezTo>
                    <a:pt x="857" y="131"/>
                    <a:pt x="855" y="132"/>
                    <a:pt x="853" y="134"/>
                  </a:cubicBezTo>
                  <a:cubicBezTo>
                    <a:pt x="850" y="136"/>
                    <a:pt x="839" y="146"/>
                    <a:pt x="829" y="155"/>
                  </a:cubicBezTo>
                  <a:cubicBezTo>
                    <a:pt x="823" y="151"/>
                    <a:pt x="818" y="146"/>
                    <a:pt x="812" y="142"/>
                  </a:cubicBezTo>
                  <a:cubicBezTo>
                    <a:pt x="819" y="130"/>
                    <a:pt x="827" y="117"/>
                    <a:pt x="829" y="114"/>
                  </a:cubicBezTo>
                  <a:cubicBezTo>
                    <a:pt x="830" y="112"/>
                    <a:pt x="830" y="109"/>
                    <a:pt x="830" y="106"/>
                  </a:cubicBezTo>
                  <a:cubicBezTo>
                    <a:pt x="829" y="104"/>
                    <a:pt x="827" y="101"/>
                    <a:pt x="825" y="100"/>
                  </a:cubicBezTo>
                  <a:cubicBezTo>
                    <a:pt x="823" y="98"/>
                    <a:pt x="820" y="97"/>
                    <a:pt x="818" y="97"/>
                  </a:cubicBezTo>
                  <a:cubicBezTo>
                    <a:pt x="815" y="98"/>
                    <a:pt x="812" y="99"/>
                    <a:pt x="810" y="101"/>
                  </a:cubicBezTo>
                  <a:cubicBezTo>
                    <a:pt x="808" y="103"/>
                    <a:pt x="798" y="115"/>
                    <a:pt x="789" y="125"/>
                  </a:cubicBezTo>
                  <a:cubicBezTo>
                    <a:pt x="783" y="121"/>
                    <a:pt x="777" y="117"/>
                    <a:pt x="771" y="113"/>
                  </a:cubicBezTo>
                  <a:cubicBezTo>
                    <a:pt x="777" y="101"/>
                    <a:pt x="783" y="87"/>
                    <a:pt x="784" y="84"/>
                  </a:cubicBezTo>
                  <a:cubicBezTo>
                    <a:pt x="786" y="81"/>
                    <a:pt x="786" y="79"/>
                    <a:pt x="785" y="76"/>
                  </a:cubicBezTo>
                  <a:cubicBezTo>
                    <a:pt x="784" y="74"/>
                    <a:pt x="782" y="71"/>
                    <a:pt x="780" y="70"/>
                  </a:cubicBezTo>
                  <a:cubicBezTo>
                    <a:pt x="777" y="69"/>
                    <a:pt x="774" y="68"/>
                    <a:pt x="772" y="69"/>
                  </a:cubicBezTo>
                  <a:cubicBezTo>
                    <a:pt x="769" y="69"/>
                    <a:pt x="767" y="70"/>
                    <a:pt x="765" y="73"/>
                  </a:cubicBezTo>
                  <a:cubicBezTo>
                    <a:pt x="763" y="75"/>
                    <a:pt x="754" y="88"/>
                    <a:pt x="746" y="99"/>
                  </a:cubicBezTo>
                  <a:cubicBezTo>
                    <a:pt x="740" y="96"/>
                    <a:pt x="734" y="92"/>
                    <a:pt x="727" y="89"/>
                  </a:cubicBezTo>
                  <a:cubicBezTo>
                    <a:pt x="732" y="76"/>
                    <a:pt x="736" y="62"/>
                    <a:pt x="737" y="59"/>
                  </a:cubicBezTo>
                  <a:cubicBezTo>
                    <a:pt x="738" y="56"/>
                    <a:pt x="738" y="53"/>
                    <a:pt x="737" y="51"/>
                  </a:cubicBezTo>
                  <a:cubicBezTo>
                    <a:pt x="736" y="48"/>
                    <a:pt x="734" y="46"/>
                    <a:pt x="731" y="45"/>
                  </a:cubicBezTo>
                  <a:cubicBezTo>
                    <a:pt x="729" y="44"/>
                    <a:pt x="726" y="44"/>
                    <a:pt x="723" y="45"/>
                  </a:cubicBezTo>
                  <a:cubicBezTo>
                    <a:pt x="721" y="45"/>
                    <a:pt x="718" y="47"/>
                    <a:pt x="717" y="50"/>
                  </a:cubicBezTo>
                  <a:cubicBezTo>
                    <a:pt x="715" y="52"/>
                    <a:pt x="708" y="65"/>
                    <a:pt x="701" y="78"/>
                  </a:cubicBezTo>
                  <a:cubicBezTo>
                    <a:pt x="694" y="75"/>
                    <a:pt x="688" y="72"/>
                    <a:pt x="681" y="70"/>
                  </a:cubicBezTo>
                  <a:cubicBezTo>
                    <a:pt x="684" y="56"/>
                    <a:pt x="687" y="41"/>
                    <a:pt x="688" y="38"/>
                  </a:cubicBezTo>
                  <a:cubicBezTo>
                    <a:pt x="689" y="36"/>
                    <a:pt x="688" y="33"/>
                    <a:pt x="687" y="31"/>
                  </a:cubicBezTo>
                  <a:cubicBezTo>
                    <a:pt x="685" y="28"/>
                    <a:pt x="683" y="27"/>
                    <a:pt x="680" y="26"/>
                  </a:cubicBezTo>
                  <a:cubicBezTo>
                    <a:pt x="678" y="25"/>
                    <a:pt x="675" y="25"/>
                    <a:pt x="672" y="26"/>
                  </a:cubicBezTo>
                  <a:cubicBezTo>
                    <a:pt x="670" y="27"/>
                    <a:pt x="668" y="29"/>
                    <a:pt x="667" y="31"/>
                  </a:cubicBezTo>
                  <a:cubicBezTo>
                    <a:pt x="665" y="34"/>
                    <a:pt x="659" y="48"/>
                    <a:pt x="654" y="61"/>
                  </a:cubicBezTo>
                  <a:cubicBezTo>
                    <a:pt x="647" y="59"/>
                    <a:pt x="640" y="57"/>
                    <a:pt x="633" y="55"/>
                  </a:cubicBezTo>
                  <a:cubicBezTo>
                    <a:pt x="635" y="42"/>
                    <a:pt x="636" y="27"/>
                    <a:pt x="637" y="23"/>
                  </a:cubicBezTo>
                  <a:cubicBezTo>
                    <a:pt x="637" y="21"/>
                    <a:pt x="636" y="18"/>
                    <a:pt x="635" y="16"/>
                  </a:cubicBezTo>
                  <a:cubicBezTo>
                    <a:pt x="633" y="14"/>
                    <a:pt x="631" y="12"/>
                    <a:pt x="628" y="12"/>
                  </a:cubicBezTo>
                  <a:cubicBezTo>
                    <a:pt x="625" y="11"/>
                    <a:pt x="622" y="11"/>
                    <a:pt x="620" y="13"/>
                  </a:cubicBezTo>
                  <a:cubicBezTo>
                    <a:pt x="618" y="14"/>
                    <a:pt x="616" y="16"/>
                    <a:pt x="615" y="19"/>
                  </a:cubicBezTo>
                  <a:cubicBezTo>
                    <a:pt x="614" y="22"/>
                    <a:pt x="609" y="36"/>
                    <a:pt x="605" y="50"/>
                  </a:cubicBezTo>
                  <a:cubicBezTo>
                    <a:pt x="598" y="48"/>
                    <a:pt x="591" y="47"/>
                    <a:pt x="584" y="46"/>
                  </a:cubicBezTo>
                  <a:cubicBezTo>
                    <a:pt x="584" y="32"/>
                    <a:pt x="584" y="17"/>
                    <a:pt x="584" y="14"/>
                  </a:cubicBezTo>
                  <a:cubicBezTo>
                    <a:pt x="584" y="11"/>
                    <a:pt x="583" y="9"/>
                    <a:pt x="581" y="7"/>
                  </a:cubicBezTo>
                  <a:cubicBezTo>
                    <a:pt x="579" y="5"/>
                    <a:pt x="577" y="3"/>
                    <a:pt x="574" y="3"/>
                  </a:cubicBezTo>
                  <a:cubicBezTo>
                    <a:pt x="571" y="3"/>
                    <a:pt x="569" y="4"/>
                    <a:pt x="566" y="5"/>
                  </a:cubicBezTo>
                  <a:cubicBezTo>
                    <a:pt x="564" y="7"/>
                    <a:pt x="563" y="9"/>
                    <a:pt x="562" y="12"/>
                  </a:cubicBezTo>
                  <a:cubicBezTo>
                    <a:pt x="561" y="15"/>
                    <a:pt x="558" y="30"/>
                    <a:pt x="556" y="43"/>
                  </a:cubicBezTo>
                  <a:cubicBezTo>
                    <a:pt x="548" y="43"/>
                    <a:pt x="541" y="42"/>
                    <a:pt x="534" y="42"/>
                  </a:cubicBezTo>
                  <a:cubicBezTo>
                    <a:pt x="533" y="28"/>
                    <a:pt x="531" y="13"/>
                    <a:pt x="531" y="10"/>
                  </a:cubicBezTo>
                  <a:cubicBezTo>
                    <a:pt x="531" y="7"/>
                    <a:pt x="529" y="5"/>
                    <a:pt x="527" y="3"/>
                  </a:cubicBezTo>
                  <a:cubicBezTo>
                    <a:pt x="525" y="1"/>
                    <a:pt x="523" y="0"/>
                    <a:pt x="520" y="0"/>
                  </a:cubicBezTo>
                  <a:cubicBezTo>
                    <a:pt x="517" y="0"/>
                    <a:pt x="514" y="1"/>
                    <a:pt x="512" y="3"/>
                  </a:cubicBezTo>
                  <a:cubicBezTo>
                    <a:pt x="510" y="5"/>
                    <a:pt x="509" y="7"/>
                    <a:pt x="509" y="10"/>
                  </a:cubicBezTo>
                  <a:cubicBezTo>
                    <a:pt x="508" y="13"/>
                    <a:pt x="507" y="28"/>
                    <a:pt x="506" y="42"/>
                  </a:cubicBezTo>
                  <a:cubicBezTo>
                    <a:pt x="498" y="42"/>
                    <a:pt x="491" y="43"/>
                    <a:pt x="484" y="43"/>
                  </a:cubicBezTo>
                  <a:cubicBezTo>
                    <a:pt x="481" y="30"/>
                    <a:pt x="478" y="15"/>
                    <a:pt x="478" y="12"/>
                  </a:cubicBezTo>
                  <a:cubicBezTo>
                    <a:pt x="477" y="9"/>
                    <a:pt x="475" y="7"/>
                    <a:pt x="473" y="5"/>
                  </a:cubicBezTo>
                  <a:cubicBezTo>
                    <a:pt x="471" y="4"/>
                    <a:pt x="468" y="3"/>
                    <a:pt x="466" y="3"/>
                  </a:cubicBezTo>
                  <a:cubicBezTo>
                    <a:pt x="463" y="3"/>
                    <a:pt x="460" y="5"/>
                    <a:pt x="458" y="7"/>
                  </a:cubicBezTo>
                  <a:cubicBezTo>
                    <a:pt x="457" y="9"/>
                    <a:pt x="455" y="11"/>
                    <a:pt x="455" y="14"/>
                  </a:cubicBezTo>
                  <a:cubicBezTo>
                    <a:pt x="455" y="17"/>
                    <a:pt x="456" y="32"/>
                    <a:pt x="456" y="46"/>
                  </a:cubicBezTo>
                  <a:cubicBezTo>
                    <a:pt x="449" y="47"/>
                    <a:pt x="442" y="48"/>
                    <a:pt x="435" y="50"/>
                  </a:cubicBezTo>
                  <a:cubicBezTo>
                    <a:pt x="430" y="36"/>
                    <a:pt x="426" y="22"/>
                    <a:pt x="425" y="19"/>
                  </a:cubicBezTo>
                  <a:cubicBezTo>
                    <a:pt x="424" y="16"/>
                    <a:pt x="422" y="14"/>
                    <a:pt x="420" y="13"/>
                  </a:cubicBezTo>
                  <a:cubicBezTo>
                    <a:pt x="417" y="11"/>
                    <a:pt x="415" y="11"/>
                    <a:pt x="412" y="12"/>
                  </a:cubicBezTo>
                  <a:cubicBezTo>
                    <a:pt x="409" y="12"/>
                    <a:pt x="407" y="14"/>
                    <a:pt x="405" y="16"/>
                  </a:cubicBezTo>
                  <a:cubicBezTo>
                    <a:pt x="404" y="18"/>
                    <a:pt x="403" y="21"/>
                    <a:pt x="403" y="23"/>
                  </a:cubicBezTo>
                  <a:cubicBezTo>
                    <a:pt x="403" y="27"/>
                    <a:pt x="405" y="42"/>
                    <a:pt x="407" y="55"/>
                  </a:cubicBezTo>
                  <a:cubicBezTo>
                    <a:pt x="400" y="57"/>
                    <a:pt x="393" y="59"/>
                    <a:pt x="386" y="61"/>
                  </a:cubicBezTo>
                  <a:cubicBezTo>
                    <a:pt x="380" y="48"/>
                    <a:pt x="374" y="34"/>
                    <a:pt x="373" y="31"/>
                  </a:cubicBezTo>
                  <a:cubicBezTo>
                    <a:pt x="372" y="29"/>
                    <a:pt x="370" y="27"/>
                    <a:pt x="367" y="26"/>
                  </a:cubicBezTo>
                  <a:cubicBezTo>
                    <a:pt x="365" y="25"/>
                    <a:pt x="362" y="25"/>
                    <a:pt x="359" y="26"/>
                  </a:cubicBezTo>
                  <a:cubicBezTo>
                    <a:pt x="357" y="27"/>
                    <a:pt x="355" y="28"/>
                    <a:pt x="353" y="31"/>
                  </a:cubicBezTo>
                  <a:cubicBezTo>
                    <a:pt x="352" y="33"/>
                    <a:pt x="351" y="36"/>
                    <a:pt x="352" y="38"/>
                  </a:cubicBezTo>
                  <a:cubicBezTo>
                    <a:pt x="352" y="41"/>
                    <a:pt x="356" y="56"/>
                    <a:pt x="359" y="70"/>
                  </a:cubicBezTo>
                  <a:cubicBezTo>
                    <a:pt x="352" y="72"/>
                    <a:pt x="345" y="75"/>
                    <a:pt x="339" y="78"/>
                  </a:cubicBezTo>
                  <a:cubicBezTo>
                    <a:pt x="332" y="65"/>
                    <a:pt x="324" y="52"/>
                    <a:pt x="323" y="50"/>
                  </a:cubicBezTo>
                  <a:cubicBezTo>
                    <a:pt x="321" y="47"/>
                    <a:pt x="319" y="45"/>
                    <a:pt x="317" y="45"/>
                  </a:cubicBezTo>
                  <a:cubicBezTo>
                    <a:pt x="314" y="44"/>
                    <a:pt x="311" y="44"/>
                    <a:pt x="309" y="45"/>
                  </a:cubicBezTo>
                  <a:cubicBezTo>
                    <a:pt x="306" y="46"/>
                    <a:pt x="304" y="48"/>
                    <a:pt x="303" y="51"/>
                  </a:cubicBezTo>
                  <a:cubicBezTo>
                    <a:pt x="302" y="53"/>
                    <a:pt x="301" y="56"/>
                    <a:pt x="302" y="59"/>
                  </a:cubicBezTo>
                  <a:cubicBezTo>
                    <a:pt x="303" y="62"/>
                    <a:pt x="308" y="76"/>
                    <a:pt x="313" y="89"/>
                  </a:cubicBezTo>
                  <a:cubicBezTo>
                    <a:pt x="306" y="92"/>
                    <a:pt x="300" y="96"/>
                    <a:pt x="293" y="99"/>
                  </a:cubicBezTo>
                  <a:cubicBezTo>
                    <a:pt x="285" y="88"/>
                    <a:pt x="277" y="75"/>
                    <a:pt x="275" y="73"/>
                  </a:cubicBezTo>
                  <a:cubicBezTo>
                    <a:pt x="273" y="70"/>
                    <a:pt x="271" y="69"/>
                    <a:pt x="268" y="69"/>
                  </a:cubicBezTo>
                  <a:cubicBezTo>
                    <a:pt x="265" y="68"/>
                    <a:pt x="263" y="69"/>
                    <a:pt x="260" y="70"/>
                  </a:cubicBezTo>
                  <a:cubicBezTo>
                    <a:pt x="258" y="71"/>
                    <a:pt x="256" y="74"/>
                    <a:pt x="255" y="76"/>
                  </a:cubicBezTo>
                  <a:cubicBezTo>
                    <a:pt x="254" y="79"/>
                    <a:pt x="254" y="81"/>
                    <a:pt x="255" y="84"/>
                  </a:cubicBezTo>
                  <a:cubicBezTo>
                    <a:pt x="257" y="87"/>
                    <a:pt x="263" y="101"/>
                    <a:pt x="269" y="113"/>
                  </a:cubicBezTo>
                  <a:cubicBezTo>
                    <a:pt x="263" y="117"/>
                    <a:pt x="257" y="121"/>
                    <a:pt x="251" y="125"/>
                  </a:cubicBezTo>
                  <a:cubicBezTo>
                    <a:pt x="241" y="115"/>
                    <a:pt x="231" y="103"/>
                    <a:pt x="229" y="101"/>
                  </a:cubicBezTo>
                  <a:cubicBezTo>
                    <a:pt x="227" y="99"/>
                    <a:pt x="225" y="98"/>
                    <a:pt x="222" y="97"/>
                  </a:cubicBezTo>
                  <a:cubicBezTo>
                    <a:pt x="220" y="97"/>
                    <a:pt x="217" y="98"/>
                    <a:pt x="215" y="100"/>
                  </a:cubicBezTo>
                  <a:cubicBezTo>
                    <a:pt x="212" y="101"/>
                    <a:pt x="211" y="104"/>
                    <a:pt x="210" y="106"/>
                  </a:cubicBezTo>
                  <a:cubicBezTo>
                    <a:pt x="210" y="109"/>
                    <a:pt x="210" y="112"/>
                    <a:pt x="211" y="114"/>
                  </a:cubicBezTo>
                  <a:cubicBezTo>
                    <a:pt x="213" y="117"/>
                    <a:pt x="221" y="130"/>
                    <a:pt x="228" y="142"/>
                  </a:cubicBezTo>
                  <a:cubicBezTo>
                    <a:pt x="222" y="146"/>
                    <a:pt x="216" y="151"/>
                    <a:pt x="211" y="155"/>
                  </a:cubicBezTo>
                  <a:cubicBezTo>
                    <a:pt x="201" y="146"/>
                    <a:pt x="189" y="136"/>
                    <a:pt x="187" y="134"/>
                  </a:cubicBezTo>
                  <a:cubicBezTo>
                    <a:pt x="185" y="132"/>
                    <a:pt x="182" y="131"/>
                    <a:pt x="180" y="131"/>
                  </a:cubicBezTo>
                  <a:cubicBezTo>
                    <a:pt x="177" y="131"/>
                    <a:pt x="174" y="132"/>
                    <a:pt x="172" y="134"/>
                  </a:cubicBezTo>
                  <a:cubicBezTo>
                    <a:pt x="170" y="136"/>
                    <a:pt x="169" y="138"/>
                    <a:pt x="169" y="141"/>
                  </a:cubicBezTo>
                  <a:cubicBezTo>
                    <a:pt x="168" y="144"/>
                    <a:pt x="169" y="146"/>
                    <a:pt x="171" y="149"/>
                  </a:cubicBezTo>
                  <a:cubicBezTo>
                    <a:pt x="172" y="151"/>
                    <a:pt x="181" y="163"/>
                    <a:pt x="190" y="175"/>
                  </a:cubicBezTo>
                  <a:cubicBezTo>
                    <a:pt x="185" y="180"/>
                    <a:pt x="179" y="185"/>
                    <a:pt x="175" y="190"/>
                  </a:cubicBezTo>
                  <a:cubicBezTo>
                    <a:pt x="163" y="181"/>
                    <a:pt x="151" y="172"/>
                    <a:pt x="149" y="171"/>
                  </a:cubicBezTo>
                  <a:cubicBezTo>
                    <a:pt x="146" y="169"/>
                    <a:pt x="144" y="168"/>
                    <a:pt x="141" y="169"/>
                  </a:cubicBezTo>
                  <a:cubicBezTo>
                    <a:pt x="138" y="169"/>
                    <a:pt x="136" y="170"/>
                    <a:pt x="134" y="172"/>
                  </a:cubicBezTo>
                  <a:cubicBezTo>
                    <a:pt x="132" y="174"/>
                    <a:pt x="131" y="177"/>
                    <a:pt x="131" y="180"/>
                  </a:cubicBezTo>
                  <a:cubicBezTo>
                    <a:pt x="131" y="182"/>
                    <a:pt x="132" y="185"/>
                    <a:pt x="134" y="187"/>
                  </a:cubicBezTo>
                  <a:cubicBezTo>
                    <a:pt x="136" y="190"/>
                    <a:pt x="146" y="201"/>
                    <a:pt x="155" y="211"/>
                  </a:cubicBezTo>
                  <a:cubicBezTo>
                    <a:pt x="151" y="217"/>
                    <a:pt x="146" y="222"/>
                    <a:pt x="142" y="228"/>
                  </a:cubicBezTo>
                  <a:cubicBezTo>
                    <a:pt x="130" y="221"/>
                    <a:pt x="117" y="213"/>
                    <a:pt x="114" y="211"/>
                  </a:cubicBezTo>
                  <a:cubicBezTo>
                    <a:pt x="112" y="210"/>
                    <a:pt x="109" y="210"/>
                    <a:pt x="106" y="210"/>
                  </a:cubicBezTo>
                  <a:cubicBezTo>
                    <a:pt x="104" y="211"/>
                    <a:pt x="101" y="212"/>
                    <a:pt x="100" y="215"/>
                  </a:cubicBezTo>
                  <a:cubicBezTo>
                    <a:pt x="98" y="217"/>
                    <a:pt x="97" y="220"/>
                    <a:pt x="98" y="222"/>
                  </a:cubicBezTo>
                  <a:cubicBezTo>
                    <a:pt x="98" y="225"/>
                    <a:pt x="99" y="228"/>
                    <a:pt x="101" y="230"/>
                  </a:cubicBezTo>
                  <a:cubicBezTo>
                    <a:pt x="103" y="232"/>
                    <a:pt x="115" y="242"/>
                    <a:pt x="125" y="251"/>
                  </a:cubicBezTo>
                  <a:cubicBezTo>
                    <a:pt x="121" y="257"/>
                    <a:pt x="117" y="263"/>
                    <a:pt x="113" y="269"/>
                  </a:cubicBezTo>
                  <a:cubicBezTo>
                    <a:pt x="101" y="263"/>
                    <a:pt x="87" y="257"/>
                    <a:pt x="84" y="256"/>
                  </a:cubicBezTo>
                  <a:cubicBezTo>
                    <a:pt x="82" y="254"/>
                    <a:pt x="79" y="254"/>
                    <a:pt x="76" y="255"/>
                  </a:cubicBezTo>
                  <a:cubicBezTo>
                    <a:pt x="74" y="256"/>
                    <a:pt x="71" y="258"/>
                    <a:pt x="70" y="260"/>
                  </a:cubicBezTo>
                  <a:cubicBezTo>
                    <a:pt x="69" y="263"/>
                    <a:pt x="68" y="266"/>
                    <a:pt x="69" y="268"/>
                  </a:cubicBezTo>
                  <a:cubicBezTo>
                    <a:pt x="69" y="271"/>
                    <a:pt x="71" y="273"/>
                    <a:pt x="73" y="275"/>
                  </a:cubicBezTo>
                  <a:cubicBezTo>
                    <a:pt x="75" y="277"/>
                    <a:pt x="88" y="286"/>
                    <a:pt x="99" y="294"/>
                  </a:cubicBezTo>
                  <a:cubicBezTo>
                    <a:pt x="96" y="300"/>
                    <a:pt x="92" y="306"/>
                    <a:pt x="89" y="313"/>
                  </a:cubicBezTo>
                  <a:cubicBezTo>
                    <a:pt x="76" y="308"/>
                    <a:pt x="62" y="304"/>
                    <a:pt x="59" y="303"/>
                  </a:cubicBezTo>
                  <a:cubicBezTo>
                    <a:pt x="56" y="302"/>
                    <a:pt x="53" y="302"/>
                    <a:pt x="51" y="303"/>
                  </a:cubicBezTo>
                  <a:cubicBezTo>
                    <a:pt x="49" y="304"/>
                    <a:pt x="47" y="306"/>
                    <a:pt x="45" y="309"/>
                  </a:cubicBezTo>
                  <a:cubicBezTo>
                    <a:pt x="44" y="311"/>
                    <a:pt x="44" y="314"/>
                    <a:pt x="45" y="317"/>
                  </a:cubicBezTo>
                  <a:cubicBezTo>
                    <a:pt x="46" y="319"/>
                    <a:pt x="47" y="322"/>
                    <a:pt x="50" y="323"/>
                  </a:cubicBezTo>
                  <a:cubicBezTo>
                    <a:pt x="52" y="325"/>
                    <a:pt x="66" y="332"/>
                    <a:pt x="78" y="339"/>
                  </a:cubicBezTo>
                  <a:cubicBezTo>
                    <a:pt x="75" y="346"/>
                    <a:pt x="72" y="352"/>
                    <a:pt x="70" y="359"/>
                  </a:cubicBezTo>
                  <a:cubicBezTo>
                    <a:pt x="56" y="356"/>
                    <a:pt x="42" y="353"/>
                    <a:pt x="39" y="352"/>
                  </a:cubicBezTo>
                  <a:cubicBezTo>
                    <a:pt x="36" y="351"/>
                    <a:pt x="33" y="352"/>
                    <a:pt x="31" y="353"/>
                  </a:cubicBezTo>
                  <a:cubicBezTo>
                    <a:pt x="29" y="355"/>
                    <a:pt x="27" y="357"/>
                    <a:pt x="26" y="360"/>
                  </a:cubicBezTo>
                  <a:cubicBezTo>
                    <a:pt x="25" y="362"/>
                    <a:pt x="25" y="365"/>
                    <a:pt x="26" y="368"/>
                  </a:cubicBezTo>
                  <a:cubicBezTo>
                    <a:pt x="27" y="370"/>
                    <a:pt x="29" y="372"/>
                    <a:pt x="32" y="373"/>
                  </a:cubicBezTo>
                  <a:cubicBezTo>
                    <a:pt x="35" y="375"/>
                    <a:pt x="48" y="381"/>
                    <a:pt x="61" y="386"/>
                  </a:cubicBezTo>
                  <a:cubicBezTo>
                    <a:pt x="59" y="393"/>
                    <a:pt x="57" y="400"/>
                    <a:pt x="56" y="407"/>
                  </a:cubicBezTo>
                  <a:cubicBezTo>
                    <a:pt x="42" y="405"/>
                    <a:pt x="27" y="404"/>
                    <a:pt x="24" y="403"/>
                  </a:cubicBezTo>
                  <a:cubicBezTo>
                    <a:pt x="21" y="403"/>
                    <a:pt x="18" y="404"/>
                    <a:pt x="16" y="406"/>
                  </a:cubicBezTo>
                  <a:cubicBezTo>
                    <a:pt x="14" y="407"/>
                    <a:pt x="12" y="410"/>
                    <a:pt x="12" y="412"/>
                  </a:cubicBezTo>
                  <a:cubicBezTo>
                    <a:pt x="11" y="415"/>
                    <a:pt x="12" y="418"/>
                    <a:pt x="13" y="420"/>
                  </a:cubicBezTo>
                  <a:cubicBezTo>
                    <a:pt x="14" y="423"/>
                    <a:pt x="16" y="425"/>
                    <a:pt x="19" y="425"/>
                  </a:cubicBezTo>
                  <a:cubicBezTo>
                    <a:pt x="22" y="426"/>
                    <a:pt x="36" y="431"/>
                    <a:pt x="50" y="435"/>
                  </a:cubicBezTo>
                  <a:cubicBezTo>
                    <a:pt x="48" y="442"/>
                    <a:pt x="47" y="449"/>
                    <a:pt x="46" y="456"/>
                  </a:cubicBezTo>
                  <a:cubicBezTo>
                    <a:pt x="32" y="456"/>
                    <a:pt x="17" y="456"/>
                    <a:pt x="14" y="456"/>
                  </a:cubicBezTo>
                  <a:cubicBezTo>
                    <a:pt x="11" y="456"/>
                    <a:pt x="9" y="457"/>
                    <a:pt x="7" y="459"/>
                  </a:cubicBezTo>
                  <a:cubicBezTo>
                    <a:pt x="5" y="461"/>
                    <a:pt x="4" y="463"/>
                    <a:pt x="3" y="466"/>
                  </a:cubicBezTo>
                  <a:cubicBezTo>
                    <a:pt x="3" y="469"/>
                    <a:pt x="4" y="472"/>
                    <a:pt x="5" y="474"/>
                  </a:cubicBezTo>
                  <a:cubicBezTo>
                    <a:pt x="7" y="476"/>
                    <a:pt x="9" y="478"/>
                    <a:pt x="12" y="478"/>
                  </a:cubicBezTo>
                  <a:cubicBezTo>
                    <a:pt x="15" y="479"/>
                    <a:pt x="30" y="482"/>
                    <a:pt x="43" y="485"/>
                  </a:cubicBezTo>
                  <a:cubicBezTo>
                    <a:pt x="43" y="492"/>
                    <a:pt x="43" y="499"/>
                    <a:pt x="42" y="506"/>
                  </a:cubicBezTo>
                  <a:cubicBezTo>
                    <a:pt x="28" y="508"/>
                    <a:pt x="13" y="509"/>
                    <a:pt x="10" y="509"/>
                  </a:cubicBezTo>
                  <a:cubicBezTo>
                    <a:pt x="7" y="510"/>
                    <a:pt x="5" y="511"/>
                    <a:pt x="3" y="513"/>
                  </a:cubicBezTo>
                  <a:cubicBezTo>
                    <a:pt x="2" y="515"/>
                    <a:pt x="0" y="518"/>
                    <a:pt x="0" y="521"/>
                  </a:cubicBezTo>
                  <a:cubicBezTo>
                    <a:pt x="0" y="523"/>
                    <a:pt x="2" y="526"/>
                    <a:pt x="3" y="528"/>
                  </a:cubicBezTo>
                  <a:cubicBezTo>
                    <a:pt x="5" y="530"/>
                    <a:pt x="7" y="531"/>
                    <a:pt x="10" y="532"/>
                  </a:cubicBezTo>
                  <a:cubicBezTo>
                    <a:pt x="13" y="532"/>
                    <a:pt x="28" y="533"/>
                    <a:pt x="42" y="535"/>
                  </a:cubicBezTo>
                  <a:cubicBezTo>
                    <a:pt x="43" y="542"/>
                    <a:pt x="43" y="549"/>
                    <a:pt x="43" y="556"/>
                  </a:cubicBezTo>
                  <a:cubicBezTo>
                    <a:pt x="30" y="559"/>
                    <a:pt x="15" y="562"/>
                    <a:pt x="12" y="563"/>
                  </a:cubicBezTo>
                  <a:cubicBezTo>
                    <a:pt x="9" y="563"/>
                    <a:pt x="7" y="565"/>
                    <a:pt x="5" y="567"/>
                  </a:cubicBezTo>
                  <a:cubicBezTo>
                    <a:pt x="4" y="569"/>
                    <a:pt x="3" y="572"/>
                    <a:pt x="3" y="575"/>
                  </a:cubicBezTo>
                  <a:cubicBezTo>
                    <a:pt x="4" y="578"/>
                    <a:pt x="5" y="580"/>
                    <a:pt x="7" y="582"/>
                  </a:cubicBezTo>
                  <a:cubicBezTo>
                    <a:pt x="9" y="584"/>
                    <a:pt x="11" y="585"/>
                    <a:pt x="14" y="585"/>
                  </a:cubicBezTo>
                  <a:cubicBezTo>
                    <a:pt x="17" y="585"/>
                    <a:pt x="32" y="585"/>
                    <a:pt x="46" y="585"/>
                  </a:cubicBezTo>
                  <a:cubicBezTo>
                    <a:pt x="47" y="592"/>
                    <a:pt x="48" y="599"/>
                    <a:pt x="50" y="606"/>
                  </a:cubicBezTo>
                  <a:cubicBezTo>
                    <a:pt x="36" y="610"/>
                    <a:pt x="22" y="615"/>
                    <a:pt x="19" y="616"/>
                  </a:cubicBezTo>
                  <a:cubicBezTo>
                    <a:pt x="16" y="617"/>
                    <a:pt x="14" y="618"/>
                    <a:pt x="13" y="621"/>
                  </a:cubicBezTo>
                  <a:cubicBezTo>
                    <a:pt x="12" y="623"/>
                    <a:pt x="11" y="626"/>
                    <a:pt x="12" y="629"/>
                  </a:cubicBezTo>
                  <a:cubicBezTo>
                    <a:pt x="12" y="631"/>
                    <a:pt x="14" y="634"/>
                    <a:pt x="16" y="635"/>
                  </a:cubicBezTo>
                  <a:cubicBezTo>
                    <a:pt x="18" y="637"/>
                    <a:pt x="21" y="638"/>
                    <a:pt x="24" y="638"/>
                  </a:cubicBezTo>
                  <a:cubicBezTo>
                    <a:pt x="27" y="637"/>
                    <a:pt x="42" y="636"/>
                    <a:pt x="56" y="634"/>
                  </a:cubicBezTo>
                  <a:cubicBezTo>
                    <a:pt x="57" y="641"/>
                    <a:pt x="59" y="648"/>
                    <a:pt x="61" y="655"/>
                  </a:cubicBezTo>
                  <a:cubicBezTo>
                    <a:pt x="48" y="660"/>
                    <a:pt x="35" y="666"/>
                    <a:pt x="32" y="668"/>
                  </a:cubicBezTo>
                  <a:cubicBezTo>
                    <a:pt x="29" y="669"/>
                    <a:pt x="27" y="671"/>
                    <a:pt x="26" y="673"/>
                  </a:cubicBezTo>
                  <a:cubicBezTo>
                    <a:pt x="25" y="676"/>
                    <a:pt x="25" y="679"/>
                    <a:pt x="26" y="681"/>
                  </a:cubicBezTo>
                  <a:cubicBezTo>
                    <a:pt x="27" y="684"/>
                    <a:pt x="29" y="686"/>
                    <a:pt x="31" y="688"/>
                  </a:cubicBezTo>
                  <a:cubicBezTo>
                    <a:pt x="33" y="689"/>
                    <a:pt x="36" y="690"/>
                    <a:pt x="39" y="689"/>
                  </a:cubicBezTo>
                  <a:cubicBezTo>
                    <a:pt x="42" y="688"/>
                    <a:pt x="56" y="685"/>
                    <a:pt x="70" y="682"/>
                  </a:cubicBezTo>
                  <a:cubicBezTo>
                    <a:pt x="72" y="689"/>
                    <a:pt x="75" y="695"/>
                    <a:pt x="78" y="702"/>
                  </a:cubicBezTo>
                  <a:cubicBezTo>
                    <a:pt x="66" y="709"/>
                    <a:pt x="52" y="716"/>
                    <a:pt x="50" y="718"/>
                  </a:cubicBezTo>
                  <a:cubicBezTo>
                    <a:pt x="47" y="719"/>
                    <a:pt x="46" y="722"/>
                    <a:pt x="45" y="724"/>
                  </a:cubicBezTo>
                  <a:cubicBezTo>
                    <a:pt x="44" y="727"/>
                    <a:pt x="44" y="730"/>
                    <a:pt x="45" y="732"/>
                  </a:cubicBezTo>
                  <a:cubicBezTo>
                    <a:pt x="47" y="735"/>
                    <a:pt x="49" y="737"/>
                    <a:pt x="51" y="738"/>
                  </a:cubicBezTo>
                  <a:cubicBezTo>
                    <a:pt x="53" y="739"/>
                    <a:pt x="56" y="739"/>
                    <a:pt x="59" y="738"/>
                  </a:cubicBezTo>
                  <a:cubicBezTo>
                    <a:pt x="62" y="737"/>
                    <a:pt x="76" y="733"/>
                    <a:pt x="89" y="728"/>
                  </a:cubicBezTo>
                  <a:cubicBezTo>
                    <a:pt x="92" y="735"/>
                    <a:pt x="96" y="741"/>
                    <a:pt x="99" y="747"/>
                  </a:cubicBezTo>
                  <a:cubicBezTo>
                    <a:pt x="88" y="755"/>
                    <a:pt x="75" y="764"/>
                    <a:pt x="73" y="766"/>
                  </a:cubicBezTo>
                  <a:cubicBezTo>
                    <a:pt x="71" y="768"/>
                    <a:pt x="69" y="770"/>
                    <a:pt x="69" y="773"/>
                  </a:cubicBezTo>
                  <a:cubicBezTo>
                    <a:pt x="68" y="775"/>
                    <a:pt x="69" y="778"/>
                    <a:pt x="70" y="781"/>
                  </a:cubicBezTo>
                  <a:cubicBezTo>
                    <a:pt x="71" y="783"/>
                    <a:pt x="74" y="785"/>
                    <a:pt x="76" y="786"/>
                  </a:cubicBezTo>
                  <a:cubicBezTo>
                    <a:pt x="79" y="787"/>
                    <a:pt x="82" y="787"/>
                    <a:pt x="84" y="786"/>
                  </a:cubicBezTo>
                  <a:cubicBezTo>
                    <a:pt x="87" y="784"/>
                    <a:pt x="101" y="778"/>
                    <a:pt x="113" y="772"/>
                  </a:cubicBezTo>
                  <a:cubicBezTo>
                    <a:pt x="117" y="778"/>
                    <a:pt x="121" y="784"/>
                    <a:pt x="125" y="790"/>
                  </a:cubicBezTo>
                  <a:cubicBezTo>
                    <a:pt x="115" y="799"/>
                    <a:pt x="103" y="809"/>
                    <a:pt x="101" y="812"/>
                  </a:cubicBezTo>
                  <a:cubicBezTo>
                    <a:pt x="99" y="813"/>
                    <a:pt x="98" y="816"/>
                    <a:pt x="98" y="819"/>
                  </a:cubicBezTo>
                  <a:cubicBezTo>
                    <a:pt x="97" y="821"/>
                    <a:pt x="98" y="824"/>
                    <a:pt x="100" y="826"/>
                  </a:cubicBezTo>
                  <a:cubicBezTo>
                    <a:pt x="101" y="829"/>
                    <a:pt x="104" y="830"/>
                    <a:pt x="106" y="831"/>
                  </a:cubicBezTo>
                  <a:cubicBezTo>
                    <a:pt x="109" y="831"/>
                    <a:pt x="112" y="831"/>
                    <a:pt x="114" y="830"/>
                  </a:cubicBezTo>
                  <a:cubicBezTo>
                    <a:pt x="117" y="828"/>
                    <a:pt x="130" y="820"/>
                    <a:pt x="142" y="813"/>
                  </a:cubicBezTo>
                  <a:cubicBezTo>
                    <a:pt x="146" y="819"/>
                    <a:pt x="151" y="825"/>
                    <a:pt x="155" y="830"/>
                  </a:cubicBezTo>
                  <a:cubicBezTo>
                    <a:pt x="146" y="840"/>
                    <a:pt x="136" y="851"/>
                    <a:pt x="134" y="854"/>
                  </a:cubicBezTo>
                  <a:cubicBezTo>
                    <a:pt x="132" y="856"/>
                    <a:pt x="131" y="859"/>
                    <a:pt x="131" y="861"/>
                  </a:cubicBezTo>
                  <a:cubicBezTo>
                    <a:pt x="131" y="864"/>
                    <a:pt x="132" y="867"/>
                    <a:pt x="134" y="869"/>
                  </a:cubicBezTo>
                  <a:cubicBezTo>
                    <a:pt x="136" y="871"/>
                    <a:pt x="138" y="872"/>
                    <a:pt x="141" y="872"/>
                  </a:cubicBezTo>
                  <a:cubicBezTo>
                    <a:pt x="144" y="873"/>
                    <a:pt x="146" y="872"/>
                    <a:pt x="149" y="870"/>
                  </a:cubicBezTo>
                  <a:cubicBezTo>
                    <a:pt x="151" y="869"/>
                    <a:pt x="163" y="860"/>
                    <a:pt x="175" y="851"/>
                  </a:cubicBezTo>
                  <a:cubicBezTo>
                    <a:pt x="179" y="856"/>
                    <a:pt x="185" y="861"/>
                    <a:pt x="190" y="866"/>
                  </a:cubicBezTo>
                  <a:cubicBezTo>
                    <a:pt x="181" y="878"/>
                    <a:pt x="172" y="890"/>
                    <a:pt x="171" y="892"/>
                  </a:cubicBezTo>
                  <a:cubicBezTo>
                    <a:pt x="169" y="895"/>
                    <a:pt x="168" y="897"/>
                    <a:pt x="169" y="900"/>
                  </a:cubicBezTo>
                  <a:cubicBezTo>
                    <a:pt x="169" y="903"/>
                    <a:pt x="170" y="905"/>
                    <a:pt x="172" y="907"/>
                  </a:cubicBezTo>
                  <a:cubicBezTo>
                    <a:pt x="174" y="909"/>
                    <a:pt x="177" y="910"/>
                    <a:pt x="180" y="910"/>
                  </a:cubicBezTo>
                  <a:cubicBezTo>
                    <a:pt x="182" y="910"/>
                    <a:pt x="185" y="909"/>
                    <a:pt x="187" y="907"/>
                  </a:cubicBezTo>
                  <a:cubicBezTo>
                    <a:pt x="189" y="905"/>
                    <a:pt x="201" y="895"/>
                    <a:pt x="211" y="886"/>
                  </a:cubicBezTo>
                  <a:cubicBezTo>
                    <a:pt x="216" y="890"/>
                    <a:pt x="222" y="895"/>
                    <a:pt x="228" y="899"/>
                  </a:cubicBezTo>
                  <a:cubicBezTo>
                    <a:pt x="221" y="911"/>
                    <a:pt x="213" y="924"/>
                    <a:pt x="211" y="927"/>
                  </a:cubicBezTo>
                  <a:cubicBezTo>
                    <a:pt x="210" y="929"/>
                    <a:pt x="210" y="932"/>
                    <a:pt x="210" y="935"/>
                  </a:cubicBezTo>
                  <a:cubicBezTo>
                    <a:pt x="211" y="937"/>
                    <a:pt x="212" y="940"/>
                    <a:pt x="215" y="941"/>
                  </a:cubicBezTo>
                  <a:cubicBezTo>
                    <a:pt x="217" y="943"/>
                    <a:pt x="220" y="944"/>
                    <a:pt x="222" y="944"/>
                  </a:cubicBezTo>
                  <a:cubicBezTo>
                    <a:pt x="225" y="943"/>
                    <a:pt x="228" y="942"/>
                    <a:pt x="229" y="940"/>
                  </a:cubicBezTo>
                  <a:cubicBezTo>
                    <a:pt x="231" y="938"/>
                    <a:pt x="241" y="926"/>
                    <a:pt x="251" y="916"/>
                  </a:cubicBezTo>
                  <a:cubicBezTo>
                    <a:pt x="257" y="920"/>
                    <a:pt x="263" y="924"/>
                    <a:pt x="269" y="928"/>
                  </a:cubicBezTo>
                  <a:cubicBezTo>
                    <a:pt x="263" y="940"/>
                    <a:pt x="257" y="954"/>
                    <a:pt x="255" y="957"/>
                  </a:cubicBezTo>
                  <a:cubicBezTo>
                    <a:pt x="254" y="960"/>
                    <a:pt x="254" y="962"/>
                    <a:pt x="255" y="965"/>
                  </a:cubicBezTo>
                  <a:cubicBezTo>
                    <a:pt x="256" y="967"/>
                    <a:pt x="258" y="970"/>
                    <a:pt x="260" y="971"/>
                  </a:cubicBezTo>
                  <a:cubicBezTo>
                    <a:pt x="263" y="973"/>
                    <a:pt x="265" y="973"/>
                    <a:pt x="268" y="972"/>
                  </a:cubicBezTo>
                  <a:cubicBezTo>
                    <a:pt x="271" y="972"/>
                    <a:pt x="273" y="971"/>
                    <a:pt x="275" y="968"/>
                  </a:cubicBezTo>
                  <a:cubicBezTo>
                    <a:pt x="277" y="966"/>
                    <a:pt x="285" y="953"/>
                    <a:pt x="293" y="942"/>
                  </a:cubicBezTo>
                  <a:cubicBezTo>
                    <a:pt x="300" y="945"/>
                    <a:pt x="306" y="949"/>
                    <a:pt x="313" y="952"/>
                  </a:cubicBezTo>
                  <a:cubicBezTo>
                    <a:pt x="308" y="965"/>
                    <a:pt x="303" y="979"/>
                    <a:pt x="302" y="982"/>
                  </a:cubicBezTo>
                  <a:cubicBezTo>
                    <a:pt x="301" y="985"/>
                    <a:pt x="302" y="988"/>
                    <a:pt x="303" y="990"/>
                  </a:cubicBezTo>
                  <a:cubicBezTo>
                    <a:pt x="304" y="993"/>
                    <a:pt x="306" y="995"/>
                    <a:pt x="309" y="996"/>
                  </a:cubicBezTo>
                  <a:cubicBezTo>
                    <a:pt x="311" y="997"/>
                    <a:pt x="314" y="997"/>
                    <a:pt x="317" y="996"/>
                  </a:cubicBezTo>
                  <a:cubicBezTo>
                    <a:pt x="319" y="996"/>
                    <a:pt x="321" y="994"/>
                    <a:pt x="323" y="991"/>
                  </a:cubicBezTo>
                  <a:cubicBezTo>
                    <a:pt x="324" y="989"/>
                    <a:pt x="332" y="976"/>
                    <a:pt x="339" y="963"/>
                  </a:cubicBezTo>
                  <a:cubicBezTo>
                    <a:pt x="345" y="966"/>
                    <a:pt x="352" y="969"/>
                    <a:pt x="359" y="971"/>
                  </a:cubicBezTo>
                  <a:cubicBezTo>
                    <a:pt x="356" y="985"/>
                    <a:pt x="352" y="1000"/>
                    <a:pt x="352" y="1003"/>
                  </a:cubicBezTo>
                  <a:cubicBezTo>
                    <a:pt x="351" y="1005"/>
                    <a:pt x="352" y="1008"/>
                    <a:pt x="353" y="1010"/>
                  </a:cubicBezTo>
                  <a:cubicBezTo>
                    <a:pt x="355" y="1013"/>
                    <a:pt x="357" y="1014"/>
                    <a:pt x="359" y="1015"/>
                  </a:cubicBezTo>
                  <a:cubicBezTo>
                    <a:pt x="362" y="1016"/>
                    <a:pt x="365" y="1016"/>
                    <a:pt x="367" y="1015"/>
                  </a:cubicBezTo>
                  <a:cubicBezTo>
                    <a:pt x="370" y="1014"/>
                    <a:pt x="372" y="1012"/>
                    <a:pt x="373" y="1010"/>
                  </a:cubicBezTo>
                  <a:cubicBezTo>
                    <a:pt x="374" y="1007"/>
                    <a:pt x="380" y="993"/>
                    <a:pt x="386" y="980"/>
                  </a:cubicBezTo>
                  <a:cubicBezTo>
                    <a:pt x="393" y="982"/>
                    <a:pt x="400" y="984"/>
                    <a:pt x="407" y="986"/>
                  </a:cubicBezTo>
                  <a:cubicBezTo>
                    <a:pt x="405" y="999"/>
                    <a:pt x="403" y="1014"/>
                    <a:pt x="403" y="1018"/>
                  </a:cubicBezTo>
                  <a:cubicBezTo>
                    <a:pt x="403" y="1020"/>
                    <a:pt x="404" y="1023"/>
                    <a:pt x="405" y="1025"/>
                  </a:cubicBezTo>
                  <a:cubicBezTo>
                    <a:pt x="407" y="1027"/>
                    <a:pt x="409" y="1029"/>
                    <a:pt x="412" y="1029"/>
                  </a:cubicBezTo>
                  <a:cubicBezTo>
                    <a:pt x="415" y="1030"/>
                    <a:pt x="417" y="1030"/>
                    <a:pt x="420" y="1028"/>
                  </a:cubicBezTo>
                  <a:cubicBezTo>
                    <a:pt x="422" y="1027"/>
                    <a:pt x="424" y="1025"/>
                    <a:pt x="425" y="1022"/>
                  </a:cubicBezTo>
                  <a:cubicBezTo>
                    <a:pt x="426" y="1019"/>
                    <a:pt x="430" y="1005"/>
                    <a:pt x="435" y="991"/>
                  </a:cubicBezTo>
                  <a:cubicBezTo>
                    <a:pt x="442" y="993"/>
                    <a:pt x="449" y="994"/>
                    <a:pt x="456" y="995"/>
                  </a:cubicBezTo>
                  <a:cubicBezTo>
                    <a:pt x="456" y="1009"/>
                    <a:pt x="455" y="1024"/>
                    <a:pt x="455" y="1027"/>
                  </a:cubicBezTo>
                  <a:cubicBezTo>
                    <a:pt x="455" y="1030"/>
                    <a:pt x="457" y="1033"/>
                    <a:pt x="458" y="1034"/>
                  </a:cubicBezTo>
                  <a:cubicBezTo>
                    <a:pt x="460" y="1036"/>
                    <a:pt x="463" y="1038"/>
                    <a:pt x="466" y="1038"/>
                  </a:cubicBezTo>
                  <a:cubicBezTo>
                    <a:pt x="468" y="1038"/>
                    <a:pt x="471" y="1037"/>
                    <a:pt x="473" y="1036"/>
                  </a:cubicBezTo>
                  <a:cubicBezTo>
                    <a:pt x="475" y="1034"/>
                    <a:pt x="477" y="1032"/>
                    <a:pt x="478" y="1029"/>
                  </a:cubicBezTo>
                  <a:cubicBezTo>
                    <a:pt x="478" y="1026"/>
                    <a:pt x="481" y="1011"/>
                    <a:pt x="484" y="998"/>
                  </a:cubicBezTo>
                  <a:cubicBezTo>
                    <a:pt x="491" y="998"/>
                    <a:pt x="498" y="999"/>
                    <a:pt x="506" y="999"/>
                  </a:cubicBezTo>
                  <a:cubicBezTo>
                    <a:pt x="507" y="1013"/>
                    <a:pt x="508" y="1028"/>
                    <a:pt x="509" y="1031"/>
                  </a:cubicBezTo>
                  <a:cubicBezTo>
                    <a:pt x="509" y="1034"/>
                    <a:pt x="510" y="1036"/>
                    <a:pt x="512" y="1038"/>
                  </a:cubicBezTo>
                  <a:cubicBezTo>
                    <a:pt x="514" y="1040"/>
                    <a:pt x="517" y="1041"/>
                    <a:pt x="520" y="1041"/>
                  </a:cubicBezTo>
                  <a:cubicBezTo>
                    <a:pt x="523" y="1041"/>
                    <a:pt x="525" y="1040"/>
                    <a:pt x="527" y="1038"/>
                  </a:cubicBezTo>
                  <a:cubicBezTo>
                    <a:pt x="529" y="1036"/>
                    <a:pt x="531" y="1034"/>
                    <a:pt x="531" y="1031"/>
                  </a:cubicBezTo>
                  <a:cubicBezTo>
                    <a:pt x="531" y="1028"/>
                    <a:pt x="533" y="1013"/>
                    <a:pt x="534" y="999"/>
                  </a:cubicBezTo>
                  <a:cubicBezTo>
                    <a:pt x="541" y="999"/>
                    <a:pt x="548" y="998"/>
                    <a:pt x="556" y="998"/>
                  </a:cubicBezTo>
                  <a:cubicBezTo>
                    <a:pt x="558" y="1011"/>
                    <a:pt x="561" y="1026"/>
                    <a:pt x="562" y="1029"/>
                  </a:cubicBezTo>
                  <a:cubicBezTo>
                    <a:pt x="563" y="1032"/>
                    <a:pt x="564" y="1034"/>
                    <a:pt x="566" y="1036"/>
                  </a:cubicBezTo>
                  <a:cubicBezTo>
                    <a:pt x="569" y="1038"/>
                    <a:pt x="571" y="1038"/>
                    <a:pt x="574" y="1038"/>
                  </a:cubicBezTo>
                  <a:cubicBezTo>
                    <a:pt x="577" y="1038"/>
                    <a:pt x="579" y="1036"/>
                    <a:pt x="581" y="1034"/>
                  </a:cubicBezTo>
                  <a:cubicBezTo>
                    <a:pt x="583" y="1032"/>
                    <a:pt x="584" y="1030"/>
                    <a:pt x="584" y="1027"/>
                  </a:cubicBezTo>
                  <a:cubicBezTo>
                    <a:pt x="584" y="1024"/>
                    <a:pt x="584" y="1009"/>
                    <a:pt x="584" y="995"/>
                  </a:cubicBezTo>
                  <a:cubicBezTo>
                    <a:pt x="591" y="994"/>
                    <a:pt x="598" y="993"/>
                    <a:pt x="605" y="991"/>
                  </a:cubicBezTo>
                  <a:cubicBezTo>
                    <a:pt x="609" y="1005"/>
                    <a:pt x="614" y="1019"/>
                    <a:pt x="615" y="1022"/>
                  </a:cubicBezTo>
                  <a:cubicBezTo>
                    <a:pt x="616" y="1025"/>
                    <a:pt x="618" y="1027"/>
                    <a:pt x="620" y="1028"/>
                  </a:cubicBezTo>
                  <a:cubicBezTo>
                    <a:pt x="622" y="1030"/>
                    <a:pt x="625" y="1030"/>
                    <a:pt x="628" y="1029"/>
                  </a:cubicBezTo>
                  <a:cubicBezTo>
                    <a:pt x="631" y="1029"/>
                    <a:pt x="633" y="1027"/>
                    <a:pt x="635" y="1025"/>
                  </a:cubicBezTo>
                  <a:cubicBezTo>
                    <a:pt x="636" y="1023"/>
                    <a:pt x="637" y="1020"/>
                    <a:pt x="637" y="1018"/>
                  </a:cubicBezTo>
                  <a:cubicBezTo>
                    <a:pt x="636" y="1014"/>
                    <a:pt x="635" y="999"/>
                    <a:pt x="633" y="986"/>
                  </a:cubicBezTo>
                  <a:cubicBezTo>
                    <a:pt x="640" y="984"/>
                    <a:pt x="647" y="982"/>
                    <a:pt x="654" y="980"/>
                  </a:cubicBezTo>
                  <a:cubicBezTo>
                    <a:pt x="659" y="993"/>
                    <a:pt x="665" y="1007"/>
                    <a:pt x="667" y="1010"/>
                  </a:cubicBezTo>
                  <a:cubicBezTo>
                    <a:pt x="668" y="1012"/>
                    <a:pt x="670" y="1014"/>
                    <a:pt x="672" y="1015"/>
                  </a:cubicBezTo>
                  <a:cubicBezTo>
                    <a:pt x="675" y="1016"/>
                    <a:pt x="678" y="1016"/>
                    <a:pt x="680" y="1015"/>
                  </a:cubicBezTo>
                  <a:cubicBezTo>
                    <a:pt x="683" y="1014"/>
                    <a:pt x="685" y="1013"/>
                    <a:pt x="687" y="1010"/>
                  </a:cubicBezTo>
                  <a:cubicBezTo>
                    <a:pt x="688" y="1008"/>
                    <a:pt x="689" y="1005"/>
                    <a:pt x="688" y="1003"/>
                  </a:cubicBezTo>
                  <a:cubicBezTo>
                    <a:pt x="687" y="1000"/>
                    <a:pt x="684" y="985"/>
                    <a:pt x="681" y="971"/>
                  </a:cubicBezTo>
                  <a:cubicBezTo>
                    <a:pt x="688" y="969"/>
                    <a:pt x="694" y="966"/>
                    <a:pt x="701" y="963"/>
                  </a:cubicBezTo>
                  <a:cubicBezTo>
                    <a:pt x="708" y="976"/>
                    <a:pt x="715" y="989"/>
                    <a:pt x="717" y="992"/>
                  </a:cubicBezTo>
                  <a:cubicBezTo>
                    <a:pt x="718" y="994"/>
                    <a:pt x="721" y="996"/>
                    <a:pt x="723" y="996"/>
                  </a:cubicBezTo>
                  <a:cubicBezTo>
                    <a:pt x="726" y="997"/>
                    <a:pt x="729" y="997"/>
                    <a:pt x="731" y="996"/>
                  </a:cubicBezTo>
                  <a:cubicBezTo>
                    <a:pt x="734" y="995"/>
                    <a:pt x="736" y="993"/>
                    <a:pt x="737" y="990"/>
                  </a:cubicBezTo>
                  <a:cubicBezTo>
                    <a:pt x="738" y="988"/>
                    <a:pt x="738" y="985"/>
                    <a:pt x="737" y="982"/>
                  </a:cubicBezTo>
                  <a:cubicBezTo>
                    <a:pt x="736" y="979"/>
                    <a:pt x="732" y="965"/>
                    <a:pt x="727" y="952"/>
                  </a:cubicBezTo>
                  <a:cubicBezTo>
                    <a:pt x="734" y="949"/>
                    <a:pt x="740" y="945"/>
                    <a:pt x="746" y="942"/>
                  </a:cubicBezTo>
                  <a:cubicBezTo>
                    <a:pt x="754" y="953"/>
                    <a:pt x="763" y="966"/>
                    <a:pt x="765" y="968"/>
                  </a:cubicBezTo>
                  <a:cubicBezTo>
                    <a:pt x="767" y="971"/>
                    <a:pt x="769" y="972"/>
                    <a:pt x="772" y="972"/>
                  </a:cubicBezTo>
                  <a:cubicBezTo>
                    <a:pt x="774" y="973"/>
                    <a:pt x="777" y="973"/>
                    <a:pt x="780" y="971"/>
                  </a:cubicBezTo>
                  <a:cubicBezTo>
                    <a:pt x="782" y="970"/>
                    <a:pt x="784" y="967"/>
                    <a:pt x="785" y="965"/>
                  </a:cubicBezTo>
                  <a:cubicBezTo>
                    <a:pt x="786" y="962"/>
                    <a:pt x="786" y="960"/>
                    <a:pt x="784" y="957"/>
                  </a:cubicBezTo>
                  <a:cubicBezTo>
                    <a:pt x="783" y="954"/>
                    <a:pt x="777" y="940"/>
                    <a:pt x="771" y="928"/>
                  </a:cubicBezTo>
                  <a:cubicBezTo>
                    <a:pt x="777" y="924"/>
                    <a:pt x="783" y="920"/>
                    <a:pt x="789" y="916"/>
                  </a:cubicBezTo>
                  <a:cubicBezTo>
                    <a:pt x="798" y="926"/>
                    <a:pt x="808" y="938"/>
                    <a:pt x="810" y="940"/>
                  </a:cubicBezTo>
                  <a:cubicBezTo>
                    <a:pt x="812" y="942"/>
                    <a:pt x="815" y="943"/>
                    <a:pt x="818" y="944"/>
                  </a:cubicBezTo>
                  <a:cubicBezTo>
                    <a:pt x="820" y="944"/>
                    <a:pt x="823" y="943"/>
                    <a:pt x="825" y="941"/>
                  </a:cubicBezTo>
                  <a:cubicBezTo>
                    <a:pt x="827" y="940"/>
                    <a:pt x="829" y="937"/>
                    <a:pt x="830" y="935"/>
                  </a:cubicBezTo>
                  <a:cubicBezTo>
                    <a:pt x="830" y="932"/>
                    <a:pt x="830" y="929"/>
                    <a:pt x="829" y="927"/>
                  </a:cubicBezTo>
                  <a:cubicBezTo>
                    <a:pt x="827" y="924"/>
                    <a:pt x="819" y="911"/>
                    <a:pt x="812" y="899"/>
                  </a:cubicBezTo>
                  <a:cubicBezTo>
                    <a:pt x="818" y="895"/>
                    <a:pt x="823" y="890"/>
                    <a:pt x="829" y="886"/>
                  </a:cubicBezTo>
                  <a:cubicBezTo>
                    <a:pt x="839" y="895"/>
                    <a:pt x="850" y="905"/>
                    <a:pt x="853" y="907"/>
                  </a:cubicBezTo>
                  <a:cubicBezTo>
                    <a:pt x="855" y="909"/>
                    <a:pt x="857" y="910"/>
                    <a:pt x="860" y="910"/>
                  </a:cubicBezTo>
                  <a:cubicBezTo>
                    <a:pt x="863" y="910"/>
                    <a:pt x="865" y="909"/>
                    <a:pt x="867" y="907"/>
                  </a:cubicBezTo>
                  <a:cubicBezTo>
                    <a:pt x="870" y="905"/>
                    <a:pt x="871" y="903"/>
                    <a:pt x="871" y="900"/>
                  </a:cubicBezTo>
                  <a:cubicBezTo>
                    <a:pt x="871" y="897"/>
                    <a:pt x="871" y="895"/>
                    <a:pt x="869" y="892"/>
                  </a:cubicBezTo>
                  <a:cubicBezTo>
                    <a:pt x="867" y="890"/>
                    <a:pt x="858" y="878"/>
                    <a:pt x="850" y="866"/>
                  </a:cubicBezTo>
                  <a:cubicBezTo>
                    <a:pt x="855" y="861"/>
                    <a:pt x="860" y="856"/>
                    <a:pt x="865" y="851"/>
                  </a:cubicBezTo>
                  <a:cubicBezTo>
                    <a:pt x="876" y="860"/>
                    <a:pt x="889" y="869"/>
                    <a:pt x="891" y="870"/>
                  </a:cubicBezTo>
                  <a:cubicBezTo>
                    <a:pt x="893" y="872"/>
                    <a:pt x="896" y="873"/>
                    <a:pt x="899" y="872"/>
                  </a:cubicBezTo>
                  <a:cubicBezTo>
                    <a:pt x="901" y="872"/>
                    <a:pt x="904" y="871"/>
                    <a:pt x="906" y="869"/>
                  </a:cubicBezTo>
                  <a:cubicBezTo>
                    <a:pt x="908" y="867"/>
                    <a:pt x="909" y="864"/>
                    <a:pt x="909" y="861"/>
                  </a:cubicBezTo>
                  <a:cubicBezTo>
                    <a:pt x="909" y="859"/>
                    <a:pt x="908" y="856"/>
                    <a:pt x="906" y="854"/>
                  </a:cubicBezTo>
                  <a:cubicBezTo>
                    <a:pt x="904" y="851"/>
                    <a:pt x="894" y="840"/>
                    <a:pt x="884" y="830"/>
                  </a:cubicBezTo>
                  <a:cubicBezTo>
                    <a:pt x="889" y="825"/>
                    <a:pt x="893" y="819"/>
                    <a:pt x="898" y="813"/>
                  </a:cubicBezTo>
                  <a:cubicBezTo>
                    <a:pt x="910" y="820"/>
                    <a:pt x="923" y="828"/>
                    <a:pt x="926" y="830"/>
                  </a:cubicBezTo>
                  <a:cubicBezTo>
                    <a:pt x="928" y="831"/>
                    <a:pt x="931" y="831"/>
                    <a:pt x="933" y="831"/>
                  </a:cubicBezTo>
                  <a:cubicBezTo>
                    <a:pt x="936" y="830"/>
                    <a:pt x="938" y="829"/>
                    <a:pt x="940" y="826"/>
                  </a:cubicBezTo>
                  <a:cubicBezTo>
                    <a:pt x="942" y="824"/>
                    <a:pt x="942" y="821"/>
                    <a:pt x="942" y="819"/>
                  </a:cubicBezTo>
                  <a:cubicBezTo>
                    <a:pt x="942" y="816"/>
                    <a:pt x="941" y="813"/>
                    <a:pt x="939" y="812"/>
                  </a:cubicBezTo>
                  <a:cubicBezTo>
                    <a:pt x="936" y="809"/>
                    <a:pt x="925" y="799"/>
                    <a:pt x="915" y="790"/>
                  </a:cubicBezTo>
                  <a:cubicBezTo>
                    <a:pt x="919" y="784"/>
                    <a:pt x="923" y="778"/>
                    <a:pt x="926" y="772"/>
                  </a:cubicBezTo>
                  <a:cubicBezTo>
                    <a:pt x="939" y="778"/>
                    <a:pt x="953" y="784"/>
                    <a:pt x="956" y="786"/>
                  </a:cubicBezTo>
                  <a:cubicBezTo>
                    <a:pt x="958" y="787"/>
                    <a:pt x="961" y="787"/>
                    <a:pt x="964" y="786"/>
                  </a:cubicBezTo>
                  <a:cubicBezTo>
                    <a:pt x="966" y="785"/>
                    <a:pt x="968" y="783"/>
                    <a:pt x="970" y="781"/>
                  </a:cubicBezTo>
                  <a:cubicBezTo>
                    <a:pt x="971" y="778"/>
                    <a:pt x="971" y="775"/>
                    <a:pt x="971" y="773"/>
                  </a:cubicBezTo>
                  <a:cubicBezTo>
                    <a:pt x="971" y="770"/>
                    <a:pt x="969" y="768"/>
                    <a:pt x="967" y="766"/>
                  </a:cubicBezTo>
                  <a:cubicBezTo>
                    <a:pt x="964" y="764"/>
                    <a:pt x="952" y="755"/>
                    <a:pt x="941" y="747"/>
                  </a:cubicBezTo>
                  <a:cubicBezTo>
                    <a:pt x="944" y="741"/>
                    <a:pt x="947" y="735"/>
                    <a:pt x="950" y="728"/>
                  </a:cubicBezTo>
                  <a:cubicBezTo>
                    <a:pt x="964" y="733"/>
                    <a:pt x="978" y="737"/>
                    <a:pt x="981" y="738"/>
                  </a:cubicBezTo>
                  <a:cubicBezTo>
                    <a:pt x="984" y="739"/>
                    <a:pt x="986" y="739"/>
                    <a:pt x="989" y="738"/>
                  </a:cubicBezTo>
                  <a:cubicBezTo>
                    <a:pt x="991" y="737"/>
                    <a:pt x="993" y="735"/>
                    <a:pt x="994" y="732"/>
                  </a:cubicBezTo>
                  <a:cubicBezTo>
                    <a:pt x="996" y="730"/>
                    <a:pt x="996" y="727"/>
                    <a:pt x="995" y="724"/>
                  </a:cubicBezTo>
                  <a:cubicBezTo>
                    <a:pt x="994" y="722"/>
                    <a:pt x="993" y="719"/>
                    <a:pt x="990" y="718"/>
                  </a:cubicBezTo>
                  <a:cubicBezTo>
                    <a:pt x="987" y="716"/>
                    <a:pt x="974" y="709"/>
                    <a:pt x="962" y="702"/>
                  </a:cubicBezTo>
                  <a:cubicBezTo>
                    <a:pt x="965" y="695"/>
                    <a:pt x="967" y="689"/>
                    <a:pt x="970" y="682"/>
                  </a:cubicBezTo>
                  <a:cubicBezTo>
                    <a:pt x="983" y="685"/>
                    <a:pt x="998" y="688"/>
                    <a:pt x="1001" y="689"/>
                  </a:cubicBezTo>
                  <a:cubicBezTo>
                    <a:pt x="1004" y="690"/>
                    <a:pt x="1007" y="689"/>
                    <a:pt x="1009" y="688"/>
                  </a:cubicBezTo>
                  <a:cubicBezTo>
                    <a:pt x="1011" y="686"/>
                    <a:pt x="1013" y="684"/>
                    <a:pt x="1014" y="681"/>
                  </a:cubicBezTo>
                  <a:cubicBezTo>
                    <a:pt x="1015" y="679"/>
                    <a:pt x="1015" y="676"/>
                    <a:pt x="1014" y="673"/>
                  </a:cubicBezTo>
                  <a:cubicBezTo>
                    <a:pt x="1013" y="671"/>
                    <a:pt x="1011" y="669"/>
                    <a:pt x="1008" y="668"/>
                  </a:cubicBezTo>
                  <a:cubicBezTo>
                    <a:pt x="1005" y="666"/>
                    <a:pt x="991" y="660"/>
                    <a:pt x="979" y="655"/>
                  </a:cubicBezTo>
                  <a:cubicBezTo>
                    <a:pt x="981" y="648"/>
                    <a:pt x="982" y="641"/>
                    <a:pt x="984" y="634"/>
                  </a:cubicBezTo>
                  <a:cubicBezTo>
                    <a:pt x="998" y="636"/>
                    <a:pt x="1013" y="637"/>
                    <a:pt x="1016" y="638"/>
                  </a:cubicBezTo>
                  <a:cubicBezTo>
                    <a:pt x="1019" y="638"/>
                    <a:pt x="1022" y="637"/>
                    <a:pt x="1024" y="635"/>
                  </a:cubicBezTo>
                  <a:cubicBezTo>
                    <a:pt x="1026" y="634"/>
                    <a:pt x="1027" y="631"/>
                    <a:pt x="1028" y="629"/>
                  </a:cubicBezTo>
                  <a:cubicBezTo>
                    <a:pt x="1028" y="626"/>
                    <a:pt x="1028" y="623"/>
                    <a:pt x="1027" y="621"/>
                  </a:cubicBezTo>
                  <a:cubicBezTo>
                    <a:pt x="1026" y="618"/>
                    <a:pt x="1023" y="617"/>
                    <a:pt x="1021" y="616"/>
                  </a:cubicBezTo>
                  <a:cubicBezTo>
                    <a:pt x="1018" y="615"/>
                    <a:pt x="1003" y="610"/>
                    <a:pt x="990" y="606"/>
                  </a:cubicBezTo>
                  <a:cubicBezTo>
                    <a:pt x="991" y="599"/>
                    <a:pt x="992" y="592"/>
                    <a:pt x="993" y="585"/>
                  </a:cubicBezTo>
                  <a:cubicBezTo>
                    <a:pt x="1007" y="585"/>
                    <a:pt x="1022" y="585"/>
                    <a:pt x="1026" y="585"/>
                  </a:cubicBezTo>
                  <a:cubicBezTo>
                    <a:pt x="1028" y="585"/>
                    <a:pt x="1031" y="584"/>
                    <a:pt x="1033" y="582"/>
                  </a:cubicBezTo>
                  <a:cubicBezTo>
                    <a:pt x="1035" y="580"/>
                    <a:pt x="1036" y="578"/>
                    <a:pt x="1036" y="575"/>
                  </a:cubicBezTo>
                  <a:cubicBezTo>
                    <a:pt x="1037" y="572"/>
                    <a:pt x="1036" y="569"/>
                    <a:pt x="1034" y="567"/>
                  </a:cubicBezTo>
                  <a:cubicBezTo>
                    <a:pt x="1033" y="565"/>
                    <a:pt x="1031" y="563"/>
                    <a:pt x="1028" y="563"/>
                  </a:cubicBezTo>
                  <a:cubicBezTo>
                    <a:pt x="1025" y="562"/>
                    <a:pt x="1010" y="559"/>
                    <a:pt x="996" y="556"/>
                  </a:cubicBezTo>
                  <a:cubicBezTo>
                    <a:pt x="997" y="549"/>
                    <a:pt x="997" y="542"/>
                    <a:pt x="997" y="535"/>
                  </a:cubicBezTo>
                  <a:cubicBezTo>
                    <a:pt x="1011" y="533"/>
                    <a:pt x="1026" y="532"/>
                    <a:pt x="1030" y="532"/>
                  </a:cubicBezTo>
                  <a:close/>
                  <a:moveTo>
                    <a:pt x="520" y="935"/>
                  </a:moveTo>
                  <a:cubicBezTo>
                    <a:pt x="291" y="935"/>
                    <a:pt x="106" y="750"/>
                    <a:pt x="106" y="521"/>
                  </a:cubicBezTo>
                  <a:cubicBezTo>
                    <a:pt x="106" y="292"/>
                    <a:pt x="291" y="106"/>
                    <a:pt x="520" y="106"/>
                  </a:cubicBezTo>
                  <a:cubicBezTo>
                    <a:pt x="748" y="106"/>
                    <a:pt x="934" y="292"/>
                    <a:pt x="934" y="521"/>
                  </a:cubicBezTo>
                  <a:cubicBezTo>
                    <a:pt x="934" y="750"/>
                    <a:pt x="748" y="935"/>
                    <a:pt x="520" y="935"/>
                  </a:cubicBezTo>
                  <a:close/>
                </a:path>
              </a:pathLst>
            </a:custGeom>
            <a:solidFill>
              <a:srgbClr val="3E3E3E"/>
            </a:solidFill>
            <a:ln w="9525">
              <a:noFill/>
              <a:round/>
              <a:headEnd/>
              <a:tailEnd/>
            </a:ln>
          </p:spPr>
          <p:txBody>
            <a:bodyPr vert="horz" wrap="square" lIns="91440" tIns="45720" rIns="91440" bIns="45720" numCol="1" anchor="t" anchorCtr="0" compatLnSpc="1">
              <a:prstTxWarp prst="textNoShape">
                <a:avLst/>
              </a:prstTxWarp>
            </a:bodyPr>
            <a:lstStyle/>
            <a:p>
              <a:endParaRPr lang="en-US" sz="1800" i="1"/>
            </a:p>
          </p:txBody>
        </p:sp>
        <p:sp>
          <p:nvSpPr>
            <p:cNvPr id="8" name="Freeform 7">
              <a:extLst>
                <a:ext uri="{FF2B5EF4-FFF2-40B4-BE49-F238E27FC236}">
                  <a16:creationId xmlns:a16="http://schemas.microsoft.com/office/drawing/2014/main" id="{AA3DE88D-E724-43A0-B618-17EF32A29FE0}"/>
                </a:ext>
              </a:extLst>
            </p:cNvPr>
            <p:cNvSpPr>
              <a:spLocks/>
            </p:cNvSpPr>
            <p:nvPr/>
          </p:nvSpPr>
          <p:spPr bwMode="auto">
            <a:xfrm>
              <a:off x="2005" y="2406"/>
              <a:ext cx="23" cy="27"/>
            </a:xfrm>
            <a:custGeom>
              <a:avLst/>
              <a:gdLst/>
              <a:ahLst/>
              <a:cxnLst>
                <a:cxn ang="0">
                  <a:pos x="14" y="0"/>
                </a:cxn>
                <a:cxn ang="0">
                  <a:pos x="0" y="19"/>
                </a:cxn>
                <a:cxn ang="0">
                  <a:pos x="15" y="17"/>
                </a:cxn>
                <a:cxn ang="0">
                  <a:pos x="14" y="0"/>
                </a:cxn>
              </a:cxnLst>
              <a:rect l="0" t="0" r="r" b="b"/>
              <a:pathLst>
                <a:path w="19" h="22">
                  <a:moveTo>
                    <a:pt x="14" y="0"/>
                  </a:moveTo>
                  <a:cubicBezTo>
                    <a:pt x="0" y="19"/>
                    <a:pt x="0" y="19"/>
                    <a:pt x="0" y="19"/>
                  </a:cubicBezTo>
                  <a:cubicBezTo>
                    <a:pt x="5" y="22"/>
                    <a:pt x="11" y="21"/>
                    <a:pt x="15" y="17"/>
                  </a:cubicBezTo>
                  <a:cubicBezTo>
                    <a:pt x="19" y="12"/>
                    <a:pt x="19" y="4"/>
                    <a:pt x="14" y="0"/>
                  </a:cubicBezTo>
                  <a:close/>
                </a:path>
              </a:pathLst>
            </a:custGeom>
            <a:solidFill>
              <a:srgbClr val="B7B7B8"/>
            </a:solidFill>
            <a:ln w="9525">
              <a:noFill/>
              <a:round/>
              <a:headEnd/>
              <a:tailEnd/>
            </a:ln>
          </p:spPr>
          <p:txBody>
            <a:bodyPr vert="horz" wrap="square" lIns="91440" tIns="45720" rIns="91440" bIns="45720" numCol="1" anchor="t" anchorCtr="0" compatLnSpc="1">
              <a:prstTxWarp prst="textNoShape">
                <a:avLst/>
              </a:prstTxWarp>
            </a:bodyPr>
            <a:lstStyle/>
            <a:p>
              <a:endParaRPr lang="en-US" sz="1800" i="1"/>
            </a:p>
          </p:txBody>
        </p:sp>
        <p:sp>
          <p:nvSpPr>
            <p:cNvPr id="9" name="Freeform 8">
              <a:extLst>
                <a:ext uri="{FF2B5EF4-FFF2-40B4-BE49-F238E27FC236}">
                  <a16:creationId xmlns:a16="http://schemas.microsoft.com/office/drawing/2014/main" id="{209CBC9B-B54E-4C66-9F18-DEBE7DF23902}"/>
                </a:ext>
              </a:extLst>
            </p:cNvPr>
            <p:cNvSpPr>
              <a:spLocks/>
            </p:cNvSpPr>
            <p:nvPr/>
          </p:nvSpPr>
          <p:spPr bwMode="auto">
            <a:xfrm>
              <a:off x="1996" y="2400"/>
              <a:ext cx="24" cy="28"/>
            </a:xfrm>
            <a:custGeom>
              <a:avLst/>
              <a:gdLst/>
              <a:ahLst/>
              <a:cxnLst>
                <a:cxn ang="0">
                  <a:pos x="4" y="6"/>
                </a:cxn>
                <a:cxn ang="0">
                  <a:pos x="5" y="23"/>
                </a:cxn>
                <a:cxn ang="0">
                  <a:pos x="20" y="3"/>
                </a:cxn>
                <a:cxn ang="0">
                  <a:pos x="4" y="6"/>
                </a:cxn>
              </a:cxnLst>
              <a:rect l="0" t="0" r="r" b="b"/>
              <a:pathLst>
                <a:path w="20" h="23">
                  <a:moveTo>
                    <a:pt x="4" y="6"/>
                  </a:moveTo>
                  <a:cubicBezTo>
                    <a:pt x="0" y="11"/>
                    <a:pt x="1" y="18"/>
                    <a:pt x="5" y="23"/>
                  </a:cubicBezTo>
                  <a:cubicBezTo>
                    <a:pt x="20" y="3"/>
                    <a:pt x="20" y="3"/>
                    <a:pt x="20" y="3"/>
                  </a:cubicBezTo>
                  <a:cubicBezTo>
                    <a:pt x="15" y="0"/>
                    <a:pt x="8" y="1"/>
                    <a:pt x="4" y="6"/>
                  </a:cubicBezTo>
                  <a:close/>
                </a:path>
              </a:pathLst>
            </a:custGeom>
            <a:solidFill>
              <a:srgbClr val="B7B7B8"/>
            </a:solidFill>
            <a:ln w="9525">
              <a:noFill/>
              <a:round/>
              <a:headEnd/>
              <a:tailEnd/>
            </a:ln>
          </p:spPr>
          <p:txBody>
            <a:bodyPr vert="horz" wrap="square" lIns="91440" tIns="45720" rIns="91440" bIns="45720" numCol="1" anchor="t" anchorCtr="0" compatLnSpc="1">
              <a:prstTxWarp prst="textNoShape">
                <a:avLst/>
              </a:prstTxWarp>
            </a:bodyPr>
            <a:lstStyle/>
            <a:p>
              <a:endParaRPr lang="en-US" sz="1800" i="1"/>
            </a:p>
          </p:txBody>
        </p:sp>
        <p:sp>
          <p:nvSpPr>
            <p:cNvPr id="10" name="Freeform 9">
              <a:extLst>
                <a:ext uri="{FF2B5EF4-FFF2-40B4-BE49-F238E27FC236}">
                  <a16:creationId xmlns:a16="http://schemas.microsoft.com/office/drawing/2014/main" id="{8733EB1B-EEEB-4CC5-A7E2-7CC42A93D685}"/>
                </a:ext>
              </a:extLst>
            </p:cNvPr>
            <p:cNvSpPr>
              <a:spLocks noEditPoints="1"/>
            </p:cNvSpPr>
            <p:nvPr/>
          </p:nvSpPr>
          <p:spPr bwMode="auto">
            <a:xfrm>
              <a:off x="1966" y="2369"/>
              <a:ext cx="93" cy="95"/>
            </a:xfrm>
            <a:custGeom>
              <a:avLst/>
              <a:gdLst/>
              <a:ahLst/>
              <a:cxnLst>
                <a:cxn ang="0">
                  <a:pos x="39" y="0"/>
                </a:cxn>
                <a:cxn ang="0">
                  <a:pos x="0" y="40"/>
                </a:cxn>
                <a:cxn ang="0">
                  <a:pos x="39" y="79"/>
                </a:cxn>
                <a:cxn ang="0">
                  <a:pos x="78" y="40"/>
                </a:cxn>
                <a:cxn ang="0">
                  <a:pos x="39" y="0"/>
                </a:cxn>
                <a:cxn ang="0">
                  <a:pos x="39" y="59"/>
                </a:cxn>
                <a:cxn ang="0">
                  <a:pos x="19" y="40"/>
                </a:cxn>
                <a:cxn ang="0">
                  <a:pos x="39" y="20"/>
                </a:cxn>
                <a:cxn ang="0">
                  <a:pos x="58" y="40"/>
                </a:cxn>
                <a:cxn ang="0">
                  <a:pos x="39" y="59"/>
                </a:cxn>
              </a:cxnLst>
              <a:rect l="0" t="0" r="r" b="b"/>
              <a:pathLst>
                <a:path w="78" h="79">
                  <a:moveTo>
                    <a:pt x="39" y="0"/>
                  </a:moveTo>
                  <a:cubicBezTo>
                    <a:pt x="17" y="0"/>
                    <a:pt x="0" y="18"/>
                    <a:pt x="0" y="40"/>
                  </a:cubicBezTo>
                  <a:cubicBezTo>
                    <a:pt x="0" y="61"/>
                    <a:pt x="17" y="79"/>
                    <a:pt x="39" y="79"/>
                  </a:cubicBezTo>
                  <a:cubicBezTo>
                    <a:pt x="60" y="79"/>
                    <a:pt x="78" y="61"/>
                    <a:pt x="78" y="40"/>
                  </a:cubicBezTo>
                  <a:cubicBezTo>
                    <a:pt x="78" y="18"/>
                    <a:pt x="60" y="0"/>
                    <a:pt x="39" y="0"/>
                  </a:cubicBezTo>
                  <a:close/>
                  <a:moveTo>
                    <a:pt x="39" y="59"/>
                  </a:moveTo>
                  <a:cubicBezTo>
                    <a:pt x="28" y="59"/>
                    <a:pt x="19" y="51"/>
                    <a:pt x="19" y="40"/>
                  </a:cubicBezTo>
                  <a:cubicBezTo>
                    <a:pt x="19" y="29"/>
                    <a:pt x="28" y="20"/>
                    <a:pt x="39" y="20"/>
                  </a:cubicBezTo>
                  <a:cubicBezTo>
                    <a:pt x="50" y="20"/>
                    <a:pt x="58" y="29"/>
                    <a:pt x="58" y="40"/>
                  </a:cubicBezTo>
                  <a:cubicBezTo>
                    <a:pt x="58" y="51"/>
                    <a:pt x="50" y="59"/>
                    <a:pt x="39" y="59"/>
                  </a:cubicBezTo>
                  <a:close/>
                </a:path>
              </a:pathLst>
            </a:custGeom>
            <a:solidFill>
              <a:srgbClr val="B7B7B8"/>
            </a:solidFill>
            <a:ln w="9525">
              <a:noFill/>
              <a:round/>
              <a:headEnd/>
              <a:tailEnd/>
            </a:ln>
          </p:spPr>
          <p:txBody>
            <a:bodyPr vert="horz" wrap="square" lIns="91440" tIns="45720" rIns="91440" bIns="45720" numCol="1" anchor="t" anchorCtr="0" compatLnSpc="1">
              <a:prstTxWarp prst="textNoShape">
                <a:avLst/>
              </a:prstTxWarp>
            </a:bodyPr>
            <a:lstStyle/>
            <a:p>
              <a:endParaRPr lang="en-US" sz="1800" i="1"/>
            </a:p>
          </p:txBody>
        </p:sp>
        <p:sp>
          <p:nvSpPr>
            <p:cNvPr id="11" name="Freeform 10">
              <a:extLst>
                <a:ext uri="{FF2B5EF4-FFF2-40B4-BE49-F238E27FC236}">
                  <a16:creationId xmlns:a16="http://schemas.microsoft.com/office/drawing/2014/main" id="{3D2D6DA4-98DE-4F8E-AFB6-DD3B6F8ABD50}"/>
                </a:ext>
              </a:extLst>
            </p:cNvPr>
            <p:cNvSpPr>
              <a:spLocks noEditPoints="1"/>
            </p:cNvSpPr>
            <p:nvPr/>
          </p:nvSpPr>
          <p:spPr bwMode="auto">
            <a:xfrm>
              <a:off x="1853" y="2258"/>
              <a:ext cx="319" cy="317"/>
            </a:xfrm>
            <a:custGeom>
              <a:avLst/>
              <a:gdLst/>
              <a:ahLst/>
              <a:cxnLst>
                <a:cxn ang="0">
                  <a:pos x="264" y="129"/>
                </a:cxn>
                <a:cxn ang="0">
                  <a:pos x="259" y="112"/>
                </a:cxn>
                <a:cxn ang="0">
                  <a:pos x="256" y="100"/>
                </a:cxn>
                <a:cxn ang="0">
                  <a:pos x="254" y="83"/>
                </a:cxn>
                <a:cxn ang="0">
                  <a:pos x="230" y="81"/>
                </a:cxn>
                <a:cxn ang="0">
                  <a:pos x="240" y="55"/>
                </a:cxn>
                <a:cxn ang="0">
                  <a:pos x="212" y="56"/>
                </a:cxn>
                <a:cxn ang="0">
                  <a:pos x="218" y="32"/>
                </a:cxn>
                <a:cxn ang="0">
                  <a:pos x="202" y="25"/>
                </a:cxn>
                <a:cxn ang="0">
                  <a:pos x="191" y="19"/>
                </a:cxn>
                <a:cxn ang="0">
                  <a:pos x="177" y="9"/>
                </a:cxn>
                <a:cxn ang="0">
                  <a:pos x="159" y="26"/>
                </a:cxn>
                <a:cxn ang="0">
                  <a:pos x="147" y="0"/>
                </a:cxn>
                <a:cxn ang="0">
                  <a:pos x="133" y="22"/>
                </a:cxn>
                <a:cxn ang="0">
                  <a:pos x="119" y="0"/>
                </a:cxn>
                <a:cxn ang="0">
                  <a:pos x="106" y="26"/>
                </a:cxn>
                <a:cxn ang="0">
                  <a:pos x="88" y="9"/>
                </a:cxn>
                <a:cxn ang="0">
                  <a:pos x="74" y="19"/>
                </a:cxn>
                <a:cxn ang="0">
                  <a:pos x="64" y="25"/>
                </a:cxn>
                <a:cxn ang="0">
                  <a:pos x="48" y="32"/>
                </a:cxn>
                <a:cxn ang="0">
                  <a:pos x="54" y="56"/>
                </a:cxn>
                <a:cxn ang="0">
                  <a:pos x="25" y="55"/>
                </a:cxn>
                <a:cxn ang="0">
                  <a:pos x="35" y="81"/>
                </a:cxn>
                <a:cxn ang="0">
                  <a:pos x="11" y="83"/>
                </a:cxn>
                <a:cxn ang="0">
                  <a:pos x="9" y="100"/>
                </a:cxn>
                <a:cxn ang="0">
                  <a:pos x="7" y="112"/>
                </a:cxn>
                <a:cxn ang="0">
                  <a:pos x="1" y="129"/>
                </a:cxn>
                <a:cxn ang="0">
                  <a:pos x="23" y="140"/>
                </a:cxn>
                <a:cxn ang="0">
                  <a:pos x="3" y="160"/>
                </a:cxn>
                <a:cxn ang="0">
                  <a:pos x="29" y="171"/>
                </a:cxn>
                <a:cxn ang="0">
                  <a:pos x="14" y="190"/>
                </a:cxn>
                <a:cxn ang="0">
                  <a:pos x="26" y="203"/>
                </a:cxn>
                <a:cxn ang="0">
                  <a:pos x="33" y="213"/>
                </a:cxn>
                <a:cxn ang="0">
                  <a:pos x="42" y="228"/>
                </a:cxn>
                <a:cxn ang="0">
                  <a:pos x="65" y="220"/>
                </a:cxn>
                <a:cxn ang="0">
                  <a:pos x="66" y="248"/>
                </a:cxn>
                <a:cxn ang="0">
                  <a:pos x="92" y="235"/>
                </a:cxn>
                <a:cxn ang="0">
                  <a:pos x="96" y="259"/>
                </a:cxn>
                <a:cxn ang="0">
                  <a:pos x="113" y="259"/>
                </a:cxn>
                <a:cxn ang="0">
                  <a:pos x="125" y="261"/>
                </a:cxn>
                <a:cxn ang="0">
                  <a:pos x="140" y="261"/>
                </a:cxn>
                <a:cxn ang="0">
                  <a:pos x="152" y="259"/>
                </a:cxn>
                <a:cxn ang="0">
                  <a:pos x="170" y="259"/>
                </a:cxn>
                <a:cxn ang="0">
                  <a:pos x="174" y="235"/>
                </a:cxn>
                <a:cxn ang="0">
                  <a:pos x="199" y="248"/>
                </a:cxn>
                <a:cxn ang="0">
                  <a:pos x="201" y="220"/>
                </a:cxn>
                <a:cxn ang="0">
                  <a:pos x="224" y="228"/>
                </a:cxn>
                <a:cxn ang="0">
                  <a:pos x="233" y="213"/>
                </a:cxn>
                <a:cxn ang="0">
                  <a:pos x="240" y="203"/>
                </a:cxn>
                <a:cxn ang="0">
                  <a:pos x="251" y="190"/>
                </a:cxn>
                <a:cxn ang="0">
                  <a:pos x="236" y="171"/>
                </a:cxn>
                <a:cxn ang="0">
                  <a:pos x="263" y="160"/>
                </a:cxn>
                <a:cxn ang="0">
                  <a:pos x="243" y="140"/>
                </a:cxn>
                <a:cxn ang="0">
                  <a:pos x="133" y="45"/>
                </a:cxn>
              </a:cxnLst>
              <a:rect l="0" t="0" r="r" b="b"/>
              <a:pathLst>
                <a:path w="266" h="265">
                  <a:moveTo>
                    <a:pt x="260" y="139"/>
                  </a:moveTo>
                  <a:cubicBezTo>
                    <a:pt x="262" y="139"/>
                    <a:pt x="263" y="138"/>
                    <a:pt x="264" y="137"/>
                  </a:cubicBezTo>
                  <a:cubicBezTo>
                    <a:pt x="265" y="136"/>
                    <a:pt x="266" y="134"/>
                    <a:pt x="266" y="133"/>
                  </a:cubicBezTo>
                  <a:cubicBezTo>
                    <a:pt x="266" y="131"/>
                    <a:pt x="265" y="130"/>
                    <a:pt x="264" y="129"/>
                  </a:cubicBezTo>
                  <a:cubicBezTo>
                    <a:pt x="263" y="128"/>
                    <a:pt x="262" y="127"/>
                    <a:pt x="260" y="127"/>
                  </a:cubicBezTo>
                  <a:cubicBezTo>
                    <a:pt x="259" y="127"/>
                    <a:pt x="250" y="126"/>
                    <a:pt x="243" y="125"/>
                  </a:cubicBezTo>
                  <a:cubicBezTo>
                    <a:pt x="243" y="122"/>
                    <a:pt x="242" y="120"/>
                    <a:pt x="242" y="117"/>
                  </a:cubicBezTo>
                  <a:cubicBezTo>
                    <a:pt x="249" y="115"/>
                    <a:pt x="257" y="113"/>
                    <a:pt x="259" y="112"/>
                  </a:cubicBezTo>
                  <a:cubicBezTo>
                    <a:pt x="260" y="112"/>
                    <a:pt x="261" y="111"/>
                    <a:pt x="262" y="109"/>
                  </a:cubicBezTo>
                  <a:cubicBezTo>
                    <a:pt x="263" y="108"/>
                    <a:pt x="263" y="107"/>
                    <a:pt x="263" y="105"/>
                  </a:cubicBezTo>
                  <a:cubicBezTo>
                    <a:pt x="262" y="104"/>
                    <a:pt x="262" y="102"/>
                    <a:pt x="261" y="101"/>
                  </a:cubicBezTo>
                  <a:cubicBezTo>
                    <a:pt x="259" y="101"/>
                    <a:pt x="258" y="100"/>
                    <a:pt x="256" y="100"/>
                  </a:cubicBezTo>
                  <a:cubicBezTo>
                    <a:pt x="255" y="100"/>
                    <a:pt x="246" y="101"/>
                    <a:pt x="239" y="102"/>
                  </a:cubicBezTo>
                  <a:cubicBezTo>
                    <a:pt x="238" y="100"/>
                    <a:pt x="237" y="97"/>
                    <a:pt x="236" y="95"/>
                  </a:cubicBezTo>
                  <a:cubicBezTo>
                    <a:pt x="243" y="91"/>
                    <a:pt x="250" y="87"/>
                    <a:pt x="252" y="86"/>
                  </a:cubicBezTo>
                  <a:cubicBezTo>
                    <a:pt x="253" y="86"/>
                    <a:pt x="254" y="84"/>
                    <a:pt x="254" y="83"/>
                  </a:cubicBezTo>
                  <a:cubicBezTo>
                    <a:pt x="255" y="82"/>
                    <a:pt x="255" y="80"/>
                    <a:pt x="254" y="79"/>
                  </a:cubicBezTo>
                  <a:cubicBezTo>
                    <a:pt x="254" y="77"/>
                    <a:pt x="253" y="76"/>
                    <a:pt x="251" y="76"/>
                  </a:cubicBezTo>
                  <a:cubicBezTo>
                    <a:pt x="250" y="75"/>
                    <a:pt x="248" y="75"/>
                    <a:pt x="247" y="75"/>
                  </a:cubicBezTo>
                  <a:cubicBezTo>
                    <a:pt x="245" y="76"/>
                    <a:pt x="237" y="78"/>
                    <a:pt x="230" y="81"/>
                  </a:cubicBezTo>
                  <a:cubicBezTo>
                    <a:pt x="229" y="79"/>
                    <a:pt x="228" y="76"/>
                    <a:pt x="226" y="74"/>
                  </a:cubicBezTo>
                  <a:cubicBezTo>
                    <a:pt x="232" y="69"/>
                    <a:pt x="238" y="64"/>
                    <a:pt x="240" y="62"/>
                  </a:cubicBezTo>
                  <a:cubicBezTo>
                    <a:pt x="241" y="61"/>
                    <a:pt x="241" y="60"/>
                    <a:pt x="241" y="59"/>
                  </a:cubicBezTo>
                  <a:cubicBezTo>
                    <a:pt x="242" y="57"/>
                    <a:pt x="241" y="56"/>
                    <a:pt x="240" y="55"/>
                  </a:cubicBezTo>
                  <a:cubicBezTo>
                    <a:pt x="239" y="53"/>
                    <a:pt x="238" y="52"/>
                    <a:pt x="237" y="52"/>
                  </a:cubicBezTo>
                  <a:cubicBezTo>
                    <a:pt x="235" y="52"/>
                    <a:pt x="234" y="52"/>
                    <a:pt x="233" y="53"/>
                  </a:cubicBezTo>
                  <a:cubicBezTo>
                    <a:pt x="231" y="54"/>
                    <a:pt x="224" y="58"/>
                    <a:pt x="217" y="62"/>
                  </a:cubicBezTo>
                  <a:cubicBezTo>
                    <a:pt x="216" y="60"/>
                    <a:pt x="214" y="58"/>
                    <a:pt x="212" y="56"/>
                  </a:cubicBezTo>
                  <a:cubicBezTo>
                    <a:pt x="217" y="50"/>
                    <a:pt x="222" y="43"/>
                    <a:pt x="223" y="42"/>
                  </a:cubicBezTo>
                  <a:cubicBezTo>
                    <a:pt x="224" y="41"/>
                    <a:pt x="224" y="39"/>
                    <a:pt x="224" y="38"/>
                  </a:cubicBezTo>
                  <a:cubicBezTo>
                    <a:pt x="224" y="36"/>
                    <a:pt x="223" y="35"/>
                    <a:pt x="222" y="34"/>
                  </a:cubicBezTo>
                  <a:cubicBezTo>
                    <a:pt x="221" y="33"/>
                    <a:pt x="219" y="32"/>
                    <a:pt x="218" y="32"/>
                  </a:cubicBezTo>
                  <a:cubicBezTo>
                    <a:pt x="216" y="32"/>
                    <a:pt x="215" y="33"/>
                    <a:pt x="214" y="34"/>
                  </a:cubicBezTo>
                  <a:cubicBezTo>
                    <a:pt x="213" y="35"/>
                    <a:pt x="206" y="41"/>
                    <a:pt x="201" y="46"/>
                  </a:cubicBezTo>
                  <a:cubicBezTo>
                    <a:pt x="199" y="44"/>
                    <a:pt x="197" y="43"/>
                    <a:pt x="194" y="41"/>
                  </a:cubicBezTo>
                  <a:cubicBezTo>
                    <a:pt x="198" y="34"/>
                    <a:pt x="201" y="27"/>
                    <a:pt x="202" y="25"/>
                  </a:cubicBezTo>
                  <a:cubicBezTo>
                    <a:pt x="202" y="24"/>
                    <a:pt x="202" y="22"/>
                    <a:pt x="202" y="21"/>
                  </a:cubicBezTo>
                  <a:cubicBezTo>
                    <a:pt x="201" y="19"/>
                    <a:pt x="201" y="18"/>
                    <a:pt x="199" y="17"/>
                  </a:cubicBezTo>
                  <a:cubicBezTo>
                    <a:pt x="198" y="17"/>
                    <a:pt x="196" y="17"/>
                    <a:pt x="195" y="17"/>
                  </a:cubicBezTo>
                  <a:cubicBezTo>
                    <a:pt x="194" y="17"/>
                    <a:pt x="192" y="18"/>
                    <a:pt x="191" y="19"/>
                  </a:cubicBezTo>
                  <a:cubicBezTo>
                    <a:pt x="190" y="20"/>
                    <a:pt x="186" y="27"/>
                    <a:pt x="181" y="34"/>
                  </a:cubicBezTo>
                  <a:cubicBezTo>
                    <a:pt x="179" y="32"/>
                    <a:pt x="176" y="31"/>
                    <a:pt x="174" y="30"/>
                  </a:cubicBezTo>
                  <a:cubicBezTo>
                    <a:pt x="176" y="23"/>
                    <a:pt x="178" y="15"/>
                    <a:pt x="178" y="13"/>
                  </a:cubicBezTo>
                  <a:cubicBezTo>
                    <a:pt x="178" y="12"/>
                    <a:pt x="178" y="10"/>
                    <a:pt x="177" y="9"/>
                  </a:cubicBezTo>
                  <a:cubicBezTo>
                    <a:pt x="176" y="8"/>
                    <a:pt x="175" y="7"/>
                    <a:pt x="174" y="6"/>
                  </a:cubicBezTo>
                  <a:cubicBezTo>
                    <a:pt x="172" y="6"/>
                    <a:pt x="171" y="6"/>
                    <a:pt x="170" y="6"/>
                  </a:cubicBezTo>
                  <a:cubicBezTo>
                    <a:pt x="168" y="7"/>
                    <a:pt x="167" y="8"/>
                    <a:pt x="167" y="9"/>
                  </a:cubicBezTo>
                  <a:cubicBezTo>
                    <a:pt x="166" y="11"/>
                    <a:pt x="162" y="19"/>
                    <a:pt x="159" y="26"/>
                  </a:cubicBezTo>
                  <a:cubicBezTo>
                    <a:pt x="157" y="25"/>
                    <a:pt x="154" y="24"/>
                    <a:pt x="152" y="24"/>
                  </a:cubicBezTo>
                  <a:cubicBezTo>
                    <a:pt x="152" y="16"/>
                    <a:pt x="152" y="8"/>
                    <a:pt x="152" y="6"/>
                  </a:cubicBezTo>
                  <a:cubicBezTo>
                    <a:pt x="152" y="5"/>
                    <a:pt x="151" y="3"/>
                    <a:pt x="151" y="2"/>
                  </a:cubicBezTo>
                  <a:cubicBezTo>
                    <a:pt x="150" y="1"/>
                    <a:pt x="148" y="1"/>
                    <a:pt x="147" y="0"/>
                  </a:cubicBezTo>
                  <a:cubicBezTo>
                    <a:pt x="145" y="0"/>
                    <a:pt x="144" y="1"/>
                    <a:pt x="143" y="1"/>
                  </a:cubicBezTo>
                  <a:cubicBezTo>
                    <a:pt x="141" y="2"/>
                    <a:pt x="140" y="3"/>
                    <a:pt x="140" y="5"/>
                  </a:cubicBezTo>
                  <a:cubicBezTo>
                    <a:pt x="140" y="7"/>
                    <a:pt x="138" y="15"/>
                    <a:pt x="137" y="22"/>
                  </a:cubicBezTo>
                  <a:cubicBezTo>
                    <a:pt x="135" y="22"/>
                    <a:pt x="134" y="22"/>
                    <a:pt x="133" y="22"/>
                  </a:cubicBezTo>
                  <a:cubicBezTo>
                    <a:pt x="132" y="22"/>
                    <a:pt x="130" y="22"/>
                    <a:pt x="129" y="22"/>
                  </a:cubicBezTo>
                  <a:cubicBezTo>
                    <a:pt x="127" y="15"/>
                    <a:pt x="126" y="7"/>
                    <a:pt x="125" y="5"/>
                  </a:cubicBezTo>
                  <a:cubicBezTo>
                    <a:pt x="125" y="3"/>
                    <a:pt x="124" y="2"/>
                    <a:pt x="123" y="1"/>
                  </a:cubicBezTo>
                  <a:cubicBezTo>
                    <a:pt x="122" y="1"/>
                    <a:pt x="120" y="0"/>
                    <a:pt x="119" y="0"/>
                  </a:cubicBezTo>
                  <a:cubicBezTo>
                    <a:pt x="117" y="1"/>
                    <a:pt x="116" y="1"/>
                    <a:pt x="115" y="2"/>
                  </a:cubicBezTo>
                  <a:cubicBezTo>
                    <a:pt x="114" y="3"/>
                    <a:pt x="113" y="5"/>
                    <a:pt x="113" y="6"/>
                  </a:cubicBezTo>
                  <a:cubicBezTo>
                    <a:pt x="113" y="8"/>
                    <a:pt x="114" y="16"/>
                    <a:pt x="114" y="24"/>
                  </a:cubicBezTo>
                  <a:cubicBezTo>
                    <a:pt x="111" y="24"/>
                    <a:pt x="109" y="25"/>
                    <a:pt x="106" y="26"/>
                  </a:cubicBezTo>
                  <a:cubicBezTo>
                    <a:pt x="103" y="19"/>
                    <a:pt x="100" y="11"/>
                    <a:pt x="99" y="9"/>
                  </a:cubicBezTo>
                  <a:cubicBezTo>
                    <a:pt x="98" y="8"/>
                    <a:pt x="97" y="7"/>
                    <a:pt x="96" y="6"/>
                  </a:cubicBezTo>
                  <a:cubicBezTo>
                    <a:pt x="95" y="6"/>
                    <a:pt x="93" y="6"/>
                    <a:pt x="92" y="6"/>
                  </a:cubicBezTo>
                  <a:cubicBezTo>
                    <a:pt x="90" y="7"/>
                    <a:pt x="89" y="8"/>
                    <a:pt x="88" y="9"/>
                  </a:cubicBezTo>
                  <a:cubicBezTo>
                    <a:pt x="88" y="10"/>
                    <a:pt x="87" y="12"/>
                    <a:pt x="88" y="13"/>
                  </a:cubicBezTo>
                  <a:cubicBezTo>
                    <a:pt x="88" y="15"/>
                    <a:pt x="90" y="23"/>
                    <a:pt x="92" y="30"/>
                  </a:cubicBezTo>
                  <a:cubicBezTo>
                    <a:pt x="89" y="31"/>
                    <a:pt x="87" y="32"/>
                    <a:pt x="84" y="34"/>
                  </a:cubicBezTo>
                  <a:cubicBezTo>
                    <a:pt x="80" y="27"/>
                    <a:pt x="75" y="20"/>
                    <a:pt x="74" y="19"/>
                  </a:cubicBezTo>
                  <a:cubicBezTo>
                    <a:pt x="73" y="18"/>
                    <a:pt x="72" y="17"/>
                    <a:pt x="71" y="17"/>
                  </a:cubicBezTo>
                  <a:cubicBezTo>
                    <a:pt x="69" y="17"/>
                    <a:pt x="68" y="17"/>
                    <a:pt x="66" y="17"/>
                  </a:cubicBezTo>
                  <a:cubicBezTo>
                    <a:pt x="65" y="18"/>
                    <a:pt x="64" y="19"/>
                    <a:pt x="64" y="21"/>
                  </a:cubicBezTo>
                  <a:cubicBezTo>
                    <a:pt x="63" y="22"/>
                    <a:pt x="63" y="24"/>
                    <a:pt x="64" y="25"/>
                  </a:cubicBezTo>
                  <a:cubicBezTo>
                    <a:pt x="64" y="27"/>
                    <a:pt x="68" y="34"/>
                    <a:pt x="71" y="41"/>
                  </a:cubicBezTo>
                  <a:cubicBezTo>
                    <a:pt x="69" y="43"/>
                    <a:pt x="67" y="44"/>
                    <a:pt x="65" y="46"/>
                  </a:cubicBezTo>
                  <a:cubicBezTo>
                    <a:pt x="59" y="41"/>
                    <a:pt x="53" y="35"/>
                    <a:pt x="52" y="34"/>
                  </a:cubicBezTo>
                  <a:cubicBezTo>
                    <a:pt x="51" y="33"/>
                    <a:pt x="49" y="32"/>
                    <a:pt x="48" y="32"/>
                  </a:cubicBezTo>
                  <a:cubicBezTo>
                    <a:pt x="46" y="32"/>
                    <a:pt x="45" y="33"/>
                    <a:pt x="44" y="34"/>
                  </a:cubicBezTo>
                  <a:cubicBezTo>
                    <a:pt x="43" y="35"/>
                    <a:pt x="42" y="36"/>
                    <a:pt x="42" y="38"/>
                  </a:cubicBezTo>
                  <a:cubicBezTo>
                    <a:pt x="42" y="39"/>
                    <a:pt x="42" y="41"/>
                    <a:pt x="43" y="42"/>
                  </a:cubicBezTo>
                  <a:cubicBezTo>
                    <a:pt x="44" y="43"/>
                    <a:pt x="49" y="50"/>
                    <a:pt x="54" y="56"/>
                  </a:cubicBezTo>
                  <a:cubicBezTo>
                    <a:pt x="52" y="58"/>
                    <a:pt x="50" y="60"/>
                    <a:pt x="48" y="62"/>
                  </a:cubicBezTo>
                  <a:cubicBezTo>
                    <a:pt x="42" y="58"/>
                    <a:pt x="35" y="54"/>
                    <a:pt x="33" y="53"/>
                  </a:cubicBezTo>
                  <a:cubicBezTo>
                    <a:pt x="32" y="52"/>
                    <a:pt x="30" y="52"/>
                    <a:pt x="29" y="52"/>
                  </a:cubicBezTo>
                  <a:cubicBezTo>
                    <a:pt x="27" y="52"/>
                    <a:pt x="26" y="53"/>
                    <a:pt x="25" y="55"/>
                  </a:cubicBezTo>
                  <a:cubicBezTo>
                    <a:pt x="24" y="56"/>
                    <a:pt x="24" y="57"/>
                    <a:pt x="24" y="59"/>
                  </a:cubicBezTo>
                  <a:cubicBezTo>
                    <a:pt x="24" y="60"/>
                    <a:pt x="25" y="61"/>
                    <a:pt x="26" y="62"/>
                  </a:cubicBezTo>
                  <a:cubicBezTo>
                    <a:pt x="27" y="64"/>
                    <a:pt x="34" y="69"/>
                    <a:pt x="39" y="74"/>
                  </a:cubicBezTo>
                  <a:cubicBezTo>
                    <a:pt x="38" y="76"/>
                    <a:pt x="37" y="79"/>
                    <a:pt x="35" y="81"/>
                  </a:cubicBezTo>
                  <a:cubicBezTo>
                    <a:pt x="28" y="78"/>
                    <a:pt x="20" y="76"/>
                    <a:pt x="19" y="75"/>
                  </a:cubicBezTo>
                  <a:cubicBezTo>
                    <a:pt x="17" y="75"/>
                    <a:pt x="16" y="75"/>
                    <a:pt x="14" y="76"/>
                  </a:cubicBezTo>
                  <a:cubicBezTo>
                    <a:pt x="13" y="76"/>
                    <a:pt x="12" y="77"/>
                    <a:pt x="11" y="79"/>
                  </a:cubicBezTo>
                  <a:cubicBezTo>
                    <a:pt x="11" y="80"/>
                    <a:pt x="11" y="81"/>
                    <a:pt x="11" y="83"/>
                  </a:cubicBezTo>
                  <a:cubicBezTo>
                    <a:pt x="12" y="84"/>
                    <a:pt x="12" y="86"/>
                    <a:pt x="14" y="86"/>
                  </a:cubicBezTo>
                  <a:cubicBezTo>
                    <a:pt x="15" y="87"/>
                    <a:pt x="23" y="91"/>
                    <a:pt x="29" y="95"/>
                  </a:cubicBezTo>
                  <a:cubicBezTo>
                    <a:pt x="28" y="97"/>
                    <a:pt x="28" y="100"/>
                    <a:pt x="27" y="102"/>
                  </a:cubicBezTo>
                  <a:cubicBezTo>
                    <a:pt x="19" y="101"/>
                    <a:pt x="11" y="100"/>
                    <a:pt x="9" y="100"/>
                  </a:cubicBezTo>
                  <a:cubicBezTo>
                    <a:pt x="8" y="100"/>
                    <a:pt x="6" y="101"/>
                    <a:pt x="5" y="101"/>
                  </a:cubicBezTo>
                  <a:cubicBezTo>
                    <a:pt x="4" y="102"/>
                    <a:pt x="3" y="104"/>
                    <a:pt x="3" y="105"/>
                  </a:cubicBezTo>
                  <a:cubicBezTo>
                    <a:pt x="2" y="107"/>
                    <a:pt x="3" y="108"/>
                    <a:pt x="3" y="109"/>
                  </a:cubicBezTo>
                  <a:cubicBezTo>
                    <a:pt x="4" y="111"/>
                    <a:pt x="5" y="112"/>
                    <a:pt x="7" y="112"/>
                  </a:cubicBezTo>
                  <a:cubicBezTo>
                    <a:pt x="8" y="113"/>
                    <a:pt x="16" y="115"/>
                    <a:pt x="24" y="117"/>
                  </a:cubicBezTo>
                  <a:cubicBezTo>
                    <a:pt x="23" y="120"/>
                    <a:pt x="23" y="122"/>
                    <a:pt x="23" y="125"/>
                  </a:cubicBezTo>
                  <a:cubicBezTo>
                    <a:pt x="15" y="126"/>
                    <a:pt x="7" y="127"/>
                    <a:pt x="5" y="127"/>
                  </a:cubicBezTo>
                  <a:cubicBezTo>
                    <a:pt x="4" y="127"/>
                    <a:pt x="2" y="128"/>
                    <a:pt x="1" y="129"/>
                  </a:cubicBezTo>
                  <a:cubicBezTo>
                    <a:pt x="0" y="130"/>
                    <a:pt x="0" y="131"/>
                    <a:pt x="0" y="133"/>
                  </a:cubicBezTo>
                  <a:cubicBezTo>
                    <a:pt x="0" y="134"/>
                    <a:pt x="0" y="136"/>
                    <a:pt x="1" y="137"/>
                  </a:cubicBezTo>
                  <a:cubicBezTo>
                    <a:pt x="2" y="138"/>
                    <a:pt x="4" y="139"/>
                    <a:pt x="5" y="139"/>
                  </a:cubicBezTo>
                  <a:cubicBezTo>
                    <a:pt x="7" y="139"/>
                    <a:pt x="15" y="140"/>
                    <a:pt x="23" y="140"/>
                  </a:cubicBezTo>
                  <a:cubicBezTo>
                    <a:pt x="23" y="143"/>
                    <a:pt x="23" y="146"/>
                    <a:pt x="24" y="148"/>
                  </a:cubicBezTo>
                  <a:cubicBezTo>
                    <a:pt x="16" y="150"/>
                    <a:pt x="8" y="153"/>
                    <a:pt x="7" y="153"/>
                  </a:cubicBezTo>
                  <a:cubicBezTo>
                    <a:pt x="5" y="154"/>
                    <a:pt x="4" y="155"/>
                    <a:pt x="3" y="156"/>
                  </a:cubicBezTo>
                  <a:cubicBezTo>
                    <a:pt x="3" y="157"/>
                    <a:pt x="2" y="159"/>
                    <a:pt x="3" y="160"/>
                  </a:cubicBezTo>
                  <a:cubicBezTo>
                    <a:pt x="3" y="162"/>
                    <a:pt x="4" y="163"/>
                    <a:pt x="5" y="164"/>
                  </a:cubicBezTo>
                  <a:cubicBezTo>
                    <a:pt x="6" y="165"/>
                    <a:pt x="8" y="165"/>
                    <a:pt x="9" y="165"/>
                  </a:cubicBezTo>
                  <a:cubicBezTo>
                    <a:pt x="11" y="165"/>
                    <a:pt x="19" y="164"/>
                    <a:pt x="27" y="163"/>
                  </a:cubicBezTo>
                  <a:cubicBezTo>
                    <a:pt x="28" y="166"/>
                    <a:pt x="28" y="168"/>
                    <a:pt x="29" y="171"/>
                  </a:cubicBezTo>
                  <a:cubicBezTo>
                    <a:pt x="23" y="174"/>
                    <a:pt x="15" y="178"/>
                    <a:pt x="14" y="179"/>
                  </a:cubicBezTo>
                  <a:cubicBezTo>
                    <a:pt x="12" y="180"/>
                    <a:pt x="12" y="181"/>
                    <a:pt x="11" y="183"/>
                  </a:cubicBezTo>
                  <a:cubicBezTo>
                    <a:pt x="11" y="184"/>
                    <a:pt x="11" y="186"/>
                    <a:pt x="11" y="187"/>
                  </a:cubicBezTo>
                  <a:cubicBezTo>
                    <a:pt x="12" y="188"/>
                    <a:pt x="13" y="189"/>
                    <a:pt x="14" y="190"/>
                  </a:cubicBezTo>
                  <a:cubicBezTo>
                    <a:pt x="16" y="191"/>
                    <a:pt x="17" y="191"/>
                    <a:pt x="19" y="190"/>
                  </a:cubicBezTo>
                  <a:cubicBezTo>
                    <a:pt x="20" y="190"/>
                    <a:pt x="28" y="187"/>
                    <a:pt x="35" y="185"/>
                  </a:cubicBezTo>
                  <a:cubicBezTo>
                    <a:pt x="37" y="187"/>
                    <a:pt x="38" y="189"/>
                    <a:pt x="39" y="191"/>
                  </a:cubicBezTo>
                  <a:cubicBezTo>
                    <a:pt x="34" y="196"/>
                    <a:pt x="27" y="202"/>
                    <a:pt x="26" y="203"/>
                  </a:cubicBezTo>
                  <a:cubicBezTo>
                    <a:pt x="25" y="204"/>
                    <a:pt x="24" y="205"/>
                    <a:pt x="24" y="207"/>
                  </a:cubicBezTo>
                  <a:cubicBezTo>
                    <a:pt x="24" y="208"/>
                    <a:pt x="24" y="210"/>
                    <a:pt x="25" y="211"/>
                  </a:cubicBezTo>
                  <a:cubicBezTo>
                    <a:pt x="26" y="212"/>
                    <a:pt x="27" y="213"/>
                    <a:pt x="29" y="213"/>
                  </a:cubicBezTo>
                  <a:cubicBezTo>
                    <a:pt x="30" y="214"/>
                    <a:pt x="32" y="214"/>
                    <a:pt x="33" y="213"/>
                  </a:cubicBezTo>
                  <a:cubicBezTo>
                    <a:pt x="35" y="212"/>
                    <a:pt x="42" y="208"/>
                    <a:pt x="48" y="204"/>
                  </a:cubicBezTo>
                  <a:cubicBezTo>
                    <a:pt x="50" y="206"/>
                    <a:pt x="52" y="208"/>
                    <a:pt x="54" y="209"/>
                  </a:cubicBezTo>
                  <a:cubicBezTo>
                    <a:pt x="49" y="216"/>
                    <a:pt x="44" y="222"/>
                    <a:pt x="43" y="224"/>
                  </a:cubicBezTo>
                  <a:cubicBezTo>
                    <a:pt x="42" y="225"/>
                    <a:pt x="42" y="227"/>
                    <a:pt x="42" y="228"/>
                  </a:cubicBezTo>
                  <a:cubicBezTo>
                    <a:pt x="42" y="229"/>
                    <a:pt x="43" y="231"/>
                    <a:pt x="44" y="232"/>
                  </a:cubicBezTo>
                  <a:cubicBezTo>
                    <a:pt x="45" y="233"/>
                    <a:pt x="46" y="233"/>
                    <a:pt x="48" y="233"/>
                  </a:cubicBezTo>
                  <a:cubicBezTo>
                    <a:pt x="49" y="233"/>
                    <a:pt x="51" y="233"/>
                    <a:pt x="52" y="232"/>
                  </a:cubicBezTo>
                  <a:cubicBezTo>
                    <a:pt x="53" y="231"/>
                    <a:pt x="59" y="225"/>
                    <a:pt x="65" y="220"/>
                  </a:cubicBezTo>
                  <a:cubicBezTo>
                    <a:pt x="67" y="221"/>
                    <a:pt x="69" y="223"/>
                    <a:pt x="71" y="224"/>
                  </a:cubicBezTo>
                  <a:cubicBezTo>
                    <a:pt x="68" y="231"/>
                    <a:pt x="64" y="239"/>
                    <a:pt x="64" y="241"/>
                  </a:cubicBezTo>
                  <a:cubicBezTo>
                    <a:pt x="63" y="242"/>
                    <a:pt x="63" y="243"/>
                    <a:pt x="64" y="245"/>
                  </a:cubicBezTo>
                  <a:cubicBezTo>
                    <a:pt x="64" y="246"/>
                    <a:pt x="65" y="247"/>
                    <a:pt x="66" y="248"/>
                  </a:cubicBezTo>
                  <a:cubicBezTo>
                    <a:pt x="68" y="249"/>
                    <a:pt x="69" y="249"/>
                    <a:pt x="71" y="249"/>
                  </a:cubicBezTo>
                  <a:cubicBezTo>
                    <a:pt x="72" y="249"/>
                    <a:pt x="73" y="248"/>
                    <a:pt x="74" y="247"/>
                  </a:cubicBezTo>
                  <a:cubicBezTo>
                    <a:pt x="75" y="245"/>
                    <a:pt x="80" y="238"/>
                    <a:pt x="84" y="232"/>
                  </a:cubicBezTo>
                  <a:cubicBezTo>
                    <a:pt x="87" y="233"/>
                    <a:pt x="89" y="234"/>
                    <a:pt x="92" y="235"/>
                  </a:cubicBezTo>
                  <a:cubicBezTo>
                    <a:pt x="90" y="243"/>
                    <a:pt x="88" y="251"/>
                    <a:pt x="88" y="253"/>
                  </a:cubicBezTo>
                  <a:cubicBezTo>
                    <a:pt x="87" y="254"/>
                    <a:pt x="88" y="256"/>
                    <a:pt x="88" y="257"/>
                  </a:cubicBezTo>
                  <a:cubicBezTo>
                    <a:pt x="89" y="258"/>
                    <a:pt x="90" y="259"/>
                    <a:pt x="92" y="259"/>
                  </a:cubicBezTo>
                  <a:cubicBezTo>
                    <a:pt x="93" y="260"/>
                    <a:pt x="95" y="260"/>
                    <a:pt x="96" y="259"/>
                  </a:cubicBezTo>
                  <a:cubicBezTo>
                    <a:pt x="97" y="259"/>
                    <a:pt x="98" y="258"/>
                    <a:pt x="99" y="256"/>
                  </a:cubicBezTo>
                  <a:cubicBezTo>
                    <a:pt x="100" y="255"/>
                    <a:pt x="103" y="247"/>
                    <a:pt x="106" y="240"/>
                  </a:cubicBezTo>
                  <a:cubicBezTo>
                    <a:pt x="109" y="241"/>
                    <a:pt x="111" y="241"/>
                    <a:pt x="114" y="241"/>
                  </a:cubicBezTo>
                  <a:cubicBezTo>
                    <a:pt x="114" y="249"/>
                    <a:pt x="113" y="258"/>
                    <a:pt x="113" y="259"/>
                  </a:cubicBezTo>
                  <a:cubicBezTo>
                    <a:pt x="113" y="261"/>
                    <a:pt x="114" y="262"/>
                    <a:pt x="115" y="263"/>
                  </a:cubicBezTo>
                  <a:cubicBezTo>
                    <a:pt x="116" y="264"/>
                    <a:pt x="117" y="265"/>
                    <a:pt x="119" y="265"/>
                  </a:cubicBezTo>
                  <a:cubicBezTo>
                    <a:pt x="120" y="265"/>
                    <a:pt x="122" y="265"/>
                    <a:pt x="123" y="264"/>
                  </a:cubicBezTo>
                  <a:cubicBezTo>
                    <a:pt x="124" y="263"/>
                    <a:pt x="125" y="262"/>
                    <a:pt x="125" y="261"/>
                  </a:cubicBezTo>
                  <a:cubicBezTo>
                    <a:pt x="126" y="259"/>
                    <a:pt x="127" y="251"/>
                    <a:pt x="129" y="243"/>
                  </a:cubicBezTo>
                  <a:cubicBezTo>
                    <a:pt x="130" y="243"/>
                    <a:pt x="132" y="243"/>
                    <a:pt x="133" y="243"/>
                  </a:cubicBezTo>
                  <a:cubicBezTo>
                    <a:pt x="134" y="243"/>
                    <a:pt x="135" y="243"/>
                    <a:pt x="137" y="243"/>
                  </a:cubicBezTo>
                  <a:cubicBezTo>
                    <a:pt x="138" y="251"/>
                    <a:pt x="140" y="259"/>
                    <a:pt x="140" y="261"/>
                  </a:cubicBezTo>
                  <a:cubicBezTo>
                    <a:pt x="140" y="262"/>
                    <a:pt x="141" y="263"/>
                    <a:pt x="143" y="264"/>
                  </a:cubicBezTo>
                  <a:cubicBezTo>
                    <a:pt x="144" y="265"/>
                    <a:pt x="145" y="265"/>
                    <a:pt x="147" y="265"/>
                  </a:cubicBezTo>
                  <a:cubicBezTo>
                    <a:pt x="148" y="265"/>
                    <a:pt x="150" y="264"/>
                    <a:pt x="151" y="263"/>
                  </a:cubicBezTo>
                  <a:cubicBezTo>
                    <a:pt x="151" y="262"/>
                    <a:pt x="152" y="261"/>
                    <a:pt x="152" y="259"/>
                  </a:cubicBezTo>
                  <a:cubicBezTo>
                    <a:pt x="152" y="258"/>
                    <a:pt x="152" y="249"/>
                    <a:pt x="152" y="241"/>
                  </a:cubicBezTo>
                  <a:cubicBezTo>
                    <a:pt x="154" y="241"/>
                    <a:pt x="157" y="241"/>
                    <a:pt x="159" y="240"/>
                  </a:cubicBezTo>
                  <a:cubicBezTo>
                    <a:pt x="162" y="247"/>
                    <a:pt x="166" y="255"/>
                    <a:pt x="167" y="256"/>
                  </a:cubicBezTo>
                  <a:cubicBezTo>
                    <a:pt x="167" y="258"/>
                    <a:pt x="168" y="259"/>
                    <a:pt x="170" y="259"/>
                  </a:cubicBezTo>
                  <a:cubicBezTo>
                    <a:pt x="171" y="260"/>
                    <a:pt x="172" y="260"/>
                    <a:pt x="174" y="259"/>
                  </a:cubicBezTo>
                  <a:cubicBezTo>
                    <a:pt x="175" y="259"/>
                    <a:pt x="176" y="258"/>
                    <a:pt x="177" y="257"/>
                  </a:cubicBezTo>
                  <a:cubicBezTo>
                    <a:pt x="178" y="256"/>
                    <a:pt x="178" y="254"/>
                    <a:pt x="178" y="253"/>
                  </a:cubicBezTo>
                  <a:cubicBezTo>
                    <a:pt x="178" y="251"/>
                    <a:pt x="176" y="243"/>
                    <a:pt x="174" y="235"/>
                  </a:cubicBezTo>
                  <a:cubicBezTo>
                    <a:pt x="176" y="234"/>
                    <a:pt x="179" y="233"/>
                    <a:pt x="181" y="232"/>
                  </a:cubicBezTo>
                  <a:cubicBezTo>
                    <a:pt x="186" y="238"/>
                    <a:pt x="190" y="245"/>
                    <a:pt x="191" y="247"/>
                  </a:cubicBezTo>
                  <a:cubicBezTo>
                    <a:pt x="192" y="248"/>
                    <a:pt x="194" y="249"/>
                    <a:pt x="195" y="249"/>
                  </a:cubicBezTo>
                  <a:cubicBezTo>
                    <a:pt x="196" y="249"/>
                    <a:pt x="198" y="249"/>
                    <a:pt x="199" y="248"/>
                  </a:cubicBezTo>
                  <a:cubicBezTo>
                    <a:pt x="201" y="247"/>
                    <a:pt x="201" y="246"/>
                    <a:pt x="202" y="245"/>
                  </a:cubicBezTo>
                  <a:cubicBezTo>
                    <a:pt x="202" y="243"/>
                    <a:pt x="202" y="242"/>
                    <a:pt x="202" y="241"/>
                  </a:cubicBezTo>
                  <a:cubicBezTo>
                    <a:pt x="201" y="239"/>
                    <a:pt x="198" y="231"/>
                    <a:pt x="194" y="224"/>
                  </a:cubicBezTo>
                  <a:cubicBezTo>
                    <a:pt x="197" y="223"/>
                    <a:pt x="199" y="221"/>
                    <a:pt x="201" y="220"/>
                  </a:cubicBezTo>
                  <a:cubicBezTo>
                    <a:pt x="206" y="225"/>
                    <a:pt x="213" y="231"/>
                    <a:pt x="214" y="232"/>
                  </a:cubicBezTo>
                  <a:cubicBezTo>
                    <a:pt x="215" y="233"/>
                    <a:pt x="216" y="233"/>
                    <a:pt x="218" y="233"/>
                  </a:cubicBezTo>
                  <a:cubicBezTo>
                    <a:pt x="219" y="233"/>
                    <a:pt x="221" y="233"/>
                    <a:pt x="222" y="232"/>
                  </a:cubicBezTo>
                  <a:cubicBezTo>
                    <a:pt x="223" y="231"/>
                    <a:pt x="224" y="229"/>
                    <a:pt x="224" y="228"/>
                  </a:cubicBezTo>
                  <a:cubicBezTo>
                    <a:pt x="224" y="227"/>
                    <a:pt x="224" y="225"/>
                    <a:pt x="223" y="224"/>
                  </a:cubicBezTo>
                  <a:cubicBezTo>
                    <a:pt x="222" y="222"/>
                    <a:pt x="217" y="216"/>
                    <a:pt x="212" y="209"/>
                  </a:cubicBezTo>
                  <a:cubicBezTo>
                    <a:pt x="214" y="208"/>
                    <a:pt x="216" y="206"/>
                    <a:pt x="217" y="204"/>
                  </a:cubicBezTo>
                  <a:cubicBezTo>
                    <a:pt x="224" y="208"/>
                    <a:pt x="231" y="212"/>
                    <a:pt x="233" y="213"/>
                  </a:cubicBezTo>
                  <a:cubicBezTo>
                    <a:pt x="234" y="214"/>
                    <a:pt x="235" y="214"/>
                    <a:pt x="237" y="213"/>
                  </a:cubicBezTo>
                  <a:cubicBezTo>
                    <a:pt x="238" y="213"/>
                    <a:pt x="239" y="212"/>
                    <a:pt x="240" y="211"/>
                  </a:cubicBezTo>
                  <a:cubicBezTo>
                    <a:pt x="241" y="210"/>
                    <a:pt x="242" y="208"/>
                    <a:pt x="241" y="207"/>
                  </a:cubicBezTo>
                  <a:cubicBezTo>
                    <a:pt x="241" y="205"/>
                    <a:pt x="241" y="204"/>
                    <a:pt x="240" y="203"/>
                  </a:cubicBezTo>
                  <a:cubicBezTo>
                    <a:pt x="238" y="202"/>
                    <a:pt x="232" y="196"/>
                    <a:pt x="226" y="191"/>
                  </a:cubicBezTo>
                  <a:cubicBezTo>
                    <a:pt x="228" y="189"/>
                    <a:pt x="229" y="187"/>
                    <a:pt x="230" y="185"/>
                  </a:cubicBezTo>
                  <a:cubicBezTo>
                    <a:pt x="237" y="187"/>
                    <a:pt x="245" y="190"/>
                    <a:pt x="247" y="190"/>
                  </a:cubicBezTo>
                  <a:cubicBezTo>
                    <a:pt x="248" y="191"/>
                    <a:pt x="250" y="191"/>
                    <a:pt x="251" y="190"/>
                  </a:cubicBezTo>
                  <a:cubicBezTo>
                    <a:pt x="253" y="189"/>
                    <a:pt x="254" y="188"/>
                    <a:pt x="254" y="187"/>
                  </a:cubicBezTo>
                  <a:cubicBezTo>
                    <a:pt x="255" y="186"/>
                    <a:pt x="255" y="184"/>
                    <a:pt x="254" y="183"/>
                  </a:cubicBezTo>
                  <a:cubicBezTo>
                    <a:pt x="254" y="181"/>
                    <a:pt x="253" y="180"/>
                    <a:pt x="252" y="179"/>
                  </a:cubicBezTo>
                  <a:cubicBezTo>
                    <a:pt x="250" y="178"/>
                    <a:pt x="243" y="174"/>
                    <a:pt x="236" y="171"/>
                  </a:cubicBezTo>
                  <a:cubicBezTo>
                    <a:pt x="237" y="168"/>
                    <a:pt x="238" y="166"/>
                    <a:pt x="239" y="163"/>
                  </a:cubicBezTo>
                  <a:cubicBezTo>
                    <a:pt x="246" y="164"/>
                    <a:pt x="255" y="165"/>
                    <a:pt x="256" y="165"/>
                  </a:cubicBezTo>
                  <a:cubicBezTo>
                    <a:pt x="258" y="165"/>
                    <a:pt x="259" y="165"/>
                    <a:pt x="261" y="164"/>
                  </a:cubicBezTo>
                  <a:cubicBezTo>
                    <a:pt x="262" y="163"/>
                    <a:pt x="262" y="162"/>
                    <a:pt x="263" y="160"/>
                  </a:cubicBezTo>
                  <a:cubicBezTo>
                    <a:pt x="263" y="159"/>
                    <a:pt x="263" y="157"/>
                    <a:pt x="262" y="156"/>
                  </a:cubicBezTo>
                  <a:cubicBezTo>
                    <a:pt x="261" y="155"/>
                    <a:pt x="260" y="154"/>
                    <a:pt x="259" y="153"/>
                  </a:cubicBezTo>
                  <a:cubicBezTo>
                    <a:pt x="257" y="153"/>
                    <a:pt x="249" y="150"/>
                    <a:pt x="242" y="148"/>
                  </a:cubicBezTo>
                  <a:cubicBezTo>
                    <a:pt x="242" y="146"/>
                    <a:pt x="243" y="143"/>
                    <a:pt x="243" y="140"/>
                  </a:cubicBezTo>
                  <a:cubicBezTo>
                    <a:pt x="250" y="140"/>
                    <a:pt x="259" y="139"/>
                    <a:pt x="260" y="139"/>
                  </a:cubicBezTo>
                  <a:close/>
                  <a:moveTo>
                    <a:pt x="133" y="221"/>
                  </a:moveTo>
                  <a:cubicBezTo>
                    <a:pt x="84" y="221"/>
                    <a:pt x="45" y="181"/>
                    <a:pt x="45" y="133"/>
                  </a:cubicBezTo>
                  <a:cubicBezTo>
                    <a:pt x="45" y="84"/>
                    <a:pt x="84" y="45"/>
                    <a:pt x="133" y="45"/>
                  </a:cubicBezTo>
                  <a:cubicBezTo>
                    <a:pt x="181" y="45"/>
                    <a:pt x="221" y="84"/>
                    <a:pt x="221" y="133"/>
                  </a:cubicBezTo>
                  <a:cubicBezTo>
                    <a:pt x="221" y="181"/>
                    <a:pt x="181" y="221"/>
                    <a:pt x="133" y="221"/>
                  </a:cubicBezTo>
                  <a:close/>
                </a:path>
              </a:pathLst>
            </a:custGeom>
            <a:solidFill>
              <a:srgbClr val="B7B7B8"/>
            </a:solidFill>
            <a:ln w="9525">
              <a:noFill/>
              <a:round/>
              <a:headEnd/>
              <a:tailEnd/>
            </a:ln>
          </p:spPr>
          <p:txBody>
            <a:bodyPr vert="horz" wrap="square" lIns="91440" tIns="45720" rIns="91440" bIns="45720" numCol="1" anchor="t" anchorCtr="0" compatLnSpc="1">
              <a:prstTxWarp prst="textNoShape">
                <a:avLst/>
              </a:prstTxWarp>
            </a:bodyPr>
            <a:lstStyle/>
            <a:p>
              <a:endParaRPr lang="en-US" sz="1800" i="1"/>
            </a:p>
          </p:txBody>
        </p:sp>
        <p:sp>
          <p:nvSpPr>
            <p:cNvPr id="12" name="Freeform 11">
              <a:extLst>
                <a:ext uri="{FF2B5EF4-FFF2-40B4-BE49-F238E27FC236}">
                  <a16:creationId xmlns:a16="http://schemas.microsoft.com/office/drawing/2014/main" id="{8059B6C4-6B24-41B7-AE10-4E38BB432447}"/>
                </a:ext>
              </a:extLst>
            </p:cNvPr>
            <p:cNvSpPr>
              <a:spLocks/>
            </p:cNvSpPr>
            <p:nvPr/>
          </p:nvSpPr>
          <p:spPr bwMode="auto">
            <a:xfrm>
              <a:off x="1999" y="2307"/>
              <a:ext cx="26" cy="70"/>
            </a:xfrm>
            <a:custGeom>
              <a:avLst/>
              <a:gdLst/>
              <a:ahLst/>
              <a:cxnLst>
                <a:cxn ang="0">
                  <a:pos x="11" y="57"/>
                </a:cxn>
                <a:cxn ang="0">
                  <a:pos x="21" y="58"/>
                </a:cxn>
                <a:cxn ang="0">
                  <a:pos x="21" y="0"/>
                </a:cxn>
                <a:cxn ang="0">
                  <a:pos x="0" y="0"/>
                </a:cxn>
                <a:cxn ang="0">
                  <a:pos x="0" y="59"/>
                </a:cxn>
                <a:cxn ang="0">
                  <a:pos x="11" y="57"/>
                </a:cxn>
              </a:cxnLst>
              <a:rect l="0" t="0" r="r" b="b"/>
              <a:pathLst>
                <a:path w="21" h="59">
                  <a:moveTo>
                    <a:pt x="11" y="57"/>
                  </a:moveTo>
                  <a:cubicBezTo>
                    <a:pt x="14" y="57"/>
                    <a:pt x="18" y="57"/>
                    <a:pt x="21" y="58"/>
                  </a:cubicBezTo>
                  <a:cubicBezTo>
                    <a:pt x="21" y="0"/>
                    <a:pt x="21" y="0"/>
                    <a:pt x="21" y="0"/>
                  </a:cubicBezTo>
                  <a:cubicBezTo>
                    <a:pt x="0" y="0"/>
                    <a:pt x="0" y="0"/>
                    <a:pt x="0" y="0"/>
                  </a:cubicBezTo>
                  <a:cubicBezTo>
                    <a:pt x="0" y="59"/>
                    <a:pt x="0" y="59"/>
                    <a:pt x="0" y="59"/>
                  </a:cubicBezTo>
                  <a:cubicBezTo>
                    <a:pt x="4" y="57"/>
                    <a:pt x="7" y="57"/>
                    <a:pt x="11" y="57"/>
                  </a:cubicBezTo>
                  <a:close/>
                </a:path>
              </a:pathLst>
            </a:custGeom>
            <a:solidFill>
              <a:srgbClr val="B7B7B8"/>
            </a:solidFill>
            <a:ln w="9525">
              <a:noFill/>
              <a:round/>
              <a:headEnd/>
              <a:tailEnd/>
            </a:ln>
          </p:spPr>
          <p:txBody>
            <a:bodyPr vert="horz" wrap="square" lIns="91440" tIns="45720" rIns="91440" bIns="45720" numCol="1" anchor="t" anchorCtr="0" compatLnSpc="1">
              <a:prstTxWarp prst="textNoShape">
                <a:avLst/>
              </a:prstTxWarp>
            </a:bodyPr>
            <a:lstStyle/>
            <a:p>
              <a:endParaRPr lang="en-US" sz="1800" i="1"/>
            </a:p>
          </p:txBody>
        </p:sp>
        <p:sp>
          <p:nvSpPr>
            <p:cNvPr id="13" name="Freeform 12">
              <a:extLst>
                <a:ext uri="{FF2B5EF4-FFF2-40B4-BE49-F238E27FC236}">
                  <a16:creationId xmlns:a16="http://schemas.microsoft.com/office/drawing/2014/main" id="{073949F1-B415-4A5C-A3D8-3B1459B0F413}"/>
                </a:ext>
              </a:extLst>
            </p:cNvPr>
            <p:cNvSpPr>
              <a:spLocks/>
            </p:cNvSpPr>
            <p:nvPr/>
          </p:nvSpPr>
          <p:spPr bwMode="auto">
            <a:xfrm>
              <a:off x="1912" y="2425"/>
              <a:ext cx="74" cy="57"/>
            </a:xfrm>
            <a:custGeom>
              <a:avLst/>
              <a:gdLst/>
              <a:ahLst/>
              <a:cxnLst>
                <a:cxn ang="0">
                  <a:pos x="51" y="0"/>
                </a:cxn>
                <a:cxn ang="0">
                  <a:pos x="0" y="29"/>
                </a:cxn>
                <a:cxn ang="0">
                  <a:pos x="10" y="47"/>
                </a:cxn>
                <a:cxn ang="0">
                  <a:pos x="62" y="18"/>
                </a:cxn>
                <a:cxn ang="0">
                  <a:pos x="51" y="0"/>
                </a:cxn>
              </a:cxnLst>
              <a:rect l="0" t="0" r="r" b="b"/>
              <a:pathLst>
                <a:path w="62" h="47">
                  <a:moveTo>
                    <a:pt x="51" y="0"/>
                  </a:moveTo>
                  <a:cubicBezTo>
                    <a:pt x="0" y="29"/>
                    <a:pt x="0" y="29"/>
                    <a:pt x="0" y="29"/>
                  </a:cubicBezTo>
                  <a:cubicBezTo>
                    <a:pt x="10" y="47"/>
                    <a:pt x="10" y="47"/>
                    <a:pt x="10" y="47"/>
                  </a:cubicBezTo>
                  <a:cubicBezTo>
                    <a:pt x="62" y="18"/>
                    <a:pt x="62" y="18"/>
                    <a:pt x="62" y="18"/>
                  </a:cubicBezTo>
                  <a:cubicBezTo>
                    <a:pt x="56" y="13"/>
                    <a:pt x="53" y="7"/>
                    <a:pt x="51" y="0"/>
                  </a:cubicBezTo>
                  <a:close/>
                </a:path>
              </a:pathLst>
            </a:custGeom>
            <a:solidFill>
              <a:srgbClr val="B7B7B8"/>
            </a:solidFill>
            <a:ln w="9525">
              <a:noFill/>
              <a:round/>
              <a:headEnd/>
              <a:tailEnd/>
            </a:ln>
          </p:spPr>
          <p:txBody>
            <a:bodyPr vert="horz" wrap="square" lIns="91440" tIns="45720" rIns="91440" bIns="45720" numCol="1" anchor="t" anchorCtr="0" compatLnSpc="1">
              <a:prstTxWarp prst="textNoShape">
                <a:avLst/>
              </a:prstTxWarp>
            </a:bodyPr>
            <a:lstStyle/>
            <a:p>
              <a:endParaRPr lang="en-US" sz="1800" i="1"/>
            </a:p>
          </p:txBody>
        </p:sp>
        <p:sp>
          <p:nvSpPr>
            <p:cNvPr id="14" name="Freeform 13">
              <a:extLst>
                <a:ext uri="{FF2B5EF4-FFF2-40B4-BE49-F238E27FC236}">
                  <a16:creationId xmlns:a16="http://schemas.microsoft.com/office/drawing/2014/main" id="{D64E11E2-0FC4-4748-8FB6-9D0C202B0735}"/>
                </a:ext>
              </a:extLst>
            </p:cNvPr>
            <p:cNvSpPr>
              <a:spLocks/>
            </p:cNvSpPr>
            <p:nvPr/>
          </p:nvSpPr>
          <p:spPr bwMode="auto">
            <a:xfrm>
              <a:off x="2039" y="2425"/>
              <a:ext cx="76" cy="58"/>
            </a:xfrm>
            <a:custGeom>
              <a:avLst/>
              <a:gdLst/>
              <a:ahLst/>
              <a:cxnLst>
                <a:cxn ang="0">
                  <a:pos x="11" y="0"/>
                </a:cxn>
                <a:cxn ang="0">
                  <a:pos x="0" y="18"/>
                </a:cxn>
                <a:cxn ang="0">
                  <a:pos x="52" y="48"/>
                </a:cxn>
                <a:cxn ang="0">
                  <a:pos x="63" y="30"/>
                </a:cxn>
                <a:cxn ang="0">
                  <a:pos x="11" y="0"/>
                </a:cxn>
              </a:cxnLst>
              <a:rect l="0" t="0" r="r" b="b"/>
              <a:pathLst>
                <a:path w="63" h="48">
                  <a:moveTo>
                    <a:pt x="11" y="0"/>
                  </a:moveTo>
                  <a:cubicBezTo>
                    <a:pt x="9" y="7"/>
                    <a:pt x="5" y="13"/>
                    <a:pt x="0" y="18"/>
                  </a:cubicBezTo>
                  <a:cubicBezTo>
                    <a:pt x="52" y="48"/>
                    <a:pt x="52" y="48"/>
                    <a:pt x="52" y="48"/>
                  </a:cubicBezTo>
                  <a:cubicBezTo>
                    <a:pt x="63" y="30"/>
                    <a:pt x="63" y="30"/>
                    <a:pt x="63" y="30"/>
                  </a:cubicBezTo>
                  <a:lnTo>
                    <a:pt x="11" y="0"/>
                  </a:lnTo>
                  <a:close/>
                </a:path>
              </a:pathLst>
            </a:custGeom>
            <a:solidFill>
              <a:srgbClr val="B7B7B8"/>
            </a:solidFill>
            <a:ln w="9525">
              <a:noFill/>
              <a:round/>
              <a:headEnd/>
              <a:tailEnd/>
            </a:ln>
          </p:spPr>
          <p:txBody>
            <a:bodyPr vert="horz" wrap="square" lIns="91440" tIns="45720" rIns="91440" bIns="45720" numCol="1" anchor="t" anchorCtr="0" compatLnSpc="1">
              <a:prstTxWarp prst="textNoShape">
                <a:avLst/>
              </a:prstTxWarp>
            </a:bodyPr>
            <a:lstStyle/>
            <a:p>
              <a:endParaRPr lang="en-US" sz="1800" i="1"/>
            </a:p>
          </p:txBody>
        </p:sp>
        <p:sp>
          <p:nvSpPr>
            <p:cNvPr id="15" name="Freeform 14">
              <a:extLst>
                <a:ext uri="{FF2B5EF4-FFF2-40B4-BE49-F238E27FC236}">
                  <a16:creationId xmlns:a16="http://schemas.microsoft.com/office/drawing/2014/main" id="{58BD079A-DDDE-48F6-9494-34CB28153C0A}"/>
                </a:ext>
              </a:extLst>
            </p:cNvPr>
            <p:cNvSpPr>
              <a:spLocks/>
            </p:cNvSpPr>
            <p:nvPr/>
          </p:nvSpPr>
          <p:spPr bwMode="auto">
            <a:xfrm>
              <a:off x="2491" y="2592"/>
              <a:ext cx="28" cy="47"/>
            </a:xfrm>
            <a:custGeom>
              <a:avLst/>
              <a:gdLst/>
              <a:ahLst/>
              <a:cxnLst>
                <a:cxn ang="0">
                  <a:pos x="0" y="1"/>
                </a:cxn>
                <a:cxn ang="0">
                  <a:pos x="9" y="39"/>
                </a:cxn>
                <a:cxn ang="0">
                  <a:pos x="22" y="17"/>
                </a:cxn>
                <a:cxn ang="0">
                  <a:pos x="0" y="1"/>
                </a:cxn>
              </a:cxnLst>
              <a:rect l="0" t="0" r="r" b="b"/>
              <a:pathLst>
                <a:path w="23" h="39">
                  <a:moveTo>
                    <a:pt x="0" y="1"/>
                  </a:moveTo>
                  <a:cubicBezTo>
                    <a:pt x="9" y="39"/>
                    <a:pt x="9" y="39"/>
                    <a:pt x="9" y="39"/>
                  </a:cubicBezTo>
                  <a:cubicBezTo>
                    <a:pt x="18" y="35"/>
                    <a:pt x="23" y="26"/>
                    <a:pt x="22" y="17"/>
                  </a:cubicBezTo>
                  <a:cubicBezTo>
                    <a:pt x="20" y="7"/>
                    <a:pt x="10" y="0"/>
                    <a:pt x="0" y="1"/>
                  </a:cubicBezTo>
                  <a:close/>
                </a:path>
              </a:pathLst>
            </a:custGeom>
            <a:solidFill>
              <a:srgbClr val="EF3B24"/>
            </a:solidFill>
            <a:ln w="9525">
              <a:noFill/>
              <a:round/>
              <a:headEnd/>
              <a:tailEnd/>
            </a:ln>
          </p:spPr>
          <p:txBody>
            <a:bodyPr vert="horz" wrap="square" lIns="91440" tIns="45720" rIns="91440" bIns="45720" numCol="1" anchor="t" anchorCtr="0" compatLnSpc="1">
              <a:prstTxWarp prst="textNoShape">
                <a:avLst/>
              </a:prstTxWarp>
            </a:bodyPr>
            <a:lstStyle/>
            <a:p>
              <a:endParaRPr lang="en-US" sz="1800" i="1"/>
            </a:p>
          </p:txBody>
        </p:sp>
        <p:sp>
          <p:nvSpPr>
            <p:cNvPr id="16" name="Freeform 15">
              <a:extLst>
                <a:ext uri="{FF2B5EF4-FFF2-40B4-BE49-F238E27FC236}">
                  <a16:creationId xmlns:a16="http://schemas.microsoft.com/office/drawing/2014/main" id="{AEA3CB08-D42B-45A9-84FF-1B5F8B767DE6}"/>
                </a:ext>
              </a:extLst>
            </p:cNvPr>
            <p:cNvSpPr>
              <a:spLocks/>
            </p:cNvSpPr>
            <p:nvPr/>
          </p:nvSpPr>
          <p:spPr bwMode="auto">
            <a:xfrm>
              <a:off x="2470" y="2595"/>
              <a:ext cx="27" cy="46"/>
            </a:xfrm>
            <a:custGeom>
              <a:avLst/>
              <a:gdLst/>
              <a:ahLst/>
              <a:cxnLst>
                <a:cxn ang="0">
                  <a:pos x="2" y="22"/>
                </a:cxn>
                <a:cxn ang="0">
                  <a:pos x="23" y="38"/>
                </a:cxn>
                <a:cxn ang="0">
                  <a:pos x="14" y="0"/>
                </a:cxn>
                <a:cxn ang="0">
                  <a:pos x="2" y="22"/>
                </a:cxn>
              </a:cxnLst>
              <a:rect l="0" t="0" r="r" b="b"/>
              <a:pathLst>
                <a:path w="23" h="39">
                  <a:moveTo>
                    <a:pt x="2" y="22"/>
                  </a:moveTo>
                  <a:cubicBezTo>
                    <a:pt x="4" y="32"/>
                    <a:pt x="13" y="39"/>
                    <a:pt x="23" y="38"/>
                  </a:cubicBezTo>
                  <a:cubicBezTo>
                    <a:pt x="14" y="0"/>
                    <a:pt x="14" y="0"/>
                    <a:pt x="14" y="0"/>
                  </a:cubicBezTo>
                  <a:cubicBezTo>
                    <a:pt x="5" y="4"/>
                    <a:pt x="0" y="13"/>
                    <a:pt x="2" y="22"/>
                  </a:cubicBezTo>
                  <a:close/>
                </a:path>
              </a:pathLst>
            </a:custGeom>
            <a:solidFill>
              <a:srgbClr val="EF3B24"/>
            </a:solidFill>
            <a:ln w="9525">
              <a:noFill/>
              <a:round/>
              <a:headEnd/>
              <a:tailEnd/>
            </a:ln>
          </p:spPr>
          <p:txBody>
            <a:bodyPr vert="horz" wrap="square" lIns="91440" tIns="45720" rIns="91440" bIns="45720" numCol="1" anchor="t" anchorCtr="0" compatLnSpc="1">
              <a:prstTxWarp prst="textNoShape">
                <a:avLst/>
              </a:prstTxWarp>
            </a:bodyPr>
            <a:lstStyle/>
            <a:p>
              <a:endParaRPr lang="en-US" sz="1800" i="1"/>
            </a:p>
          </p:txBody>
        </p:sp>
        <p:sp>
          <p:nvSpPr>
            <p:cNvPr id="17" name="Freeform 16">
              <a:extLst>
                <a:ext uri="{FF2B5EF4-FFF2-40B4-BE49-F238E27FC236}">
                  <a16:creationId xmlns:a16="http://schemas.microsoft.com/office/drawing/2014/main" id="{67E0BFD4-62DD-40BE-B8BC-735BC8EF30F2}"/>
                </a:ext>
              </a:extLst>
            </p:cNvPr>
            <p:cNvSpPr>
              <a:spLocks noEditPoints="1"/>
            </p:cNvSpPr>
            <p:nvPr/>
          </p:nvSpPr>
          <p:spPr bwMode="auto">
            <a:xfrm>
              <a:off x="2243" y="2366"/>
              <a:ext cx="502" cy="502"/>
            </a:xfrm>
            <a:custGeom>
              <a:avLst/>
              <a:gdLst/>
              <a:ahLst/>
              <a:cxnLst>
                <a:cxn ang="0">
                  <a:pos x="417" y="203"/>
                </a:cxn>
                <a:cxn ang="0">
                  <a:pos x="409" y="177"/>
                </a:cxn>
                <a:cxn ang="0">
                  <a:pos x="405" y="158"/>
                </a:cxn>
                <a:cxn ang="0">
                  <a:pos x="402" y="131"/>
                </a:cxn>
                <a:cxn ang="0">
                  <a:pos x="363" y="128"/>
                </a:cxn>
                <a:cxn ang="0">
                  <a:pos x="379" y="86"/>
                </a:cxn>
                <a:cxn ang="0">
                  <a:pos x="335" y="89"/>
                </a:cxn>
                <a:cxn ang="0">
                  <a:pos x="344" y="51"/>
                </a:cxn>
                <a:cxn ang="0">
                  <a:pos x="319" y="40"/>
                </a:cxn>
                <a:cxn ang="0">
                  <a:pos x="302" y="30"/>
                </a:cxn>
                <a:cxn ang="0">
                  <a:pos x="280" y="14"/>
                </a:cxn>
                <a:cxn ang="0">
                  <a:pos x="252" y="41"/>
                </a:cxn>
                <a:cxn ang="0">
                  <a:pos x="232" y="1"/>
                </a:cxn>
                <a:cxn ang="0">
                  <a:pos x="210" y="35"/>
                </a:cxn>
                <a:cxn ang="0">
                  <a:pos x="188" y="1"/>
                </a:cxn>
                <a:cxn ang="0">
                  <a:pos x="168" y="41"/>
                </a:cxn>
                <a:cxn ang="0">
                  <a:pos x="140" y="14"/>
                </a:cxn>
                <a:cxn ang="0">
                  <a:pos x="117" y="30"/>
                </a:cxn>
                <a:cxn ang="0">
                  <a:pos x="101" y="40"/>
                </a:cxn>
                <a:cxn ang="0">
                  <a:pos x="76" y="51"/>
                </a:cxn>
                <a:cxn ang="0">
                  <a:pos x="85" y="89"/>
                </a:cxn>
                <a:cxn ang="0">
                  <a:pos x="40" y="86"/>
                </a:cxn>
                <a:cxn ang="0">
                  <a:pos x="56" y="128"/>
                </a:cxn>
                <a:cxn ang="0">
                  <a:pos x="18" y="131"/>
                </a:cxn>
                <a:cxn ang="0">
                  <a:pos x="15" y="158"/>
                </a:cxn>
                <a:cxn ang="0">
                  <a:pos x="11" y="177"/>
                </a:cxn>
                <a:cxn ang="0">
                  <a:pos x="2" y="203"/>
                </a:cxn>
                <a:cxn ang="0">
                  <a:pos x="36" y="222"/>
                </a:cxn>
                <a:cxn ang="0">
                  <a:pos x="5" y="253"/>
                </a:cxn>
                <a:cxn ang="0">
                  <a:pos x="46" y="269"/>
                </a:cxn>
                <a:cxn ang="0">
                  <a:pos x="23" y="300"/>
                </a:cxn>
                <a:cxn ang="0">
                  <a:pos x="41" y="320"/>
                </a:cxn>
                <a:cxn ang="0">
                  <a:pos x="52" y="336"/>
                </a:cxn>
                <a:cxn ang="0">
                  <a:pos x="66" y="360"/>
                </a:cxn>
                <a:cxn ang="0">
                  <a:pos x="103" y="347"/>
                </a:cxn>
                <a:cxn ang="0">
                  <a:pos x="105" y="391"/>
                </a:cxn>
                <a:cxn ang="0">
                  <a:pos x="145" y="371"/>
                </a:cxn>
                <a:cxn ang="0">
                  <a:pos x="152" y="409"/>
                </a:cxn>
                <a:cxn ang="0">
                  <a:pos x="179" y="409"/>
                </a:cxn>
                <a:cxn ang="0">
                  <a:pos x="198" y="411"/>
                </a:cxn>
                <a:cxn ang="0">
                  <a:pos x="221" y="411"/>
                </a:cxn>
                <a:cxn ang="0">
                  <a:pos x="240" y="409"/>
                </a:cxn>
                <a:cxn ang="0">
                  <a:pos x="268" y="409"/>
                </a:cxn>
                <a:cxn ang="0">
                  <a:pos x="275" y="371"/>
                </a:cxn>
                <a:cxn ang="0">
                  <a:pos x="314" y="391"/>
                </a:cxn>
                <a:cxn ang="0">
                  <a:pos x="317" y="347"/>
                </a:cxn>
                <a:cxn ang="0">
                  <a:pos x="353" y="360"/>
                </a:cxn>
                <a:cxn ang="0">
                  <a:pos x="367" y="336"/>
                </a:cxn>
                <a:cxn ang="0">
                  <a:pos x="378" y="320"/>
                </a:cxn>
                <a:cxn ang="0">
                  <a:pos x="396" y="300"/>
                </a:cxn>
                <a:cxn ang="0">
                  <a:pos x="373" y="269"/>
                </a:cxn>
                <a:cxn ang="0">
                  <a:pos x="415" y="253"/>
                </a:cxn>
                <a:cxn ang="0">
                  <a:pos x="383" y="222"/>
                </a:cxn>
                <a:cxn ang="0">
                  <a:pos x="94" y="180"/>
                </a:cxn>
                <a:cxn ang="0">
                  <a:pos x="239" y="94"/>
                </a:cxn>
                <a:cxn ang="0">
                  <a:pos x="210" y="355"/>
                </a:cxn>
                <a:cxn ang="0">
                  <a:pos x="210" y="355"/>
                </a:cxn>
                <a:cxn ang="0">
                  <a:pos x="251" y="210"/>
                </a:cxn>
                <a:cxn ang="0">
                  <a:pos x="325" y="180"/>
                </a:cxn>
              </a:cxnLst>
              <a:rect l="0" t="0" r="r" b="b"/>
              <a:pathLst>
                <a:path w="419" h="419">
                  <a:moveTo>
                    <a:pt x="411" y="219"/>
                  </a:moveTo>
                  <a:cubicBezTo>
                    <a:pt x="413" y="219"/>
                    <a:pt x="415" y="218"/>
                    <a:pt x="417" y="216"/>
                  </a:cubicBezTo>
                  <a:cubicBezTo>
                    <a:pt x="418" y="214"/>
                    <a:pt x="419" y="212"/>
                    <a:pt x="419" y="210"/>
                  </a:cubicBezTo>
                  <a:cubicBezTo>
                    <a:pt x="419" y="207"/>
                    <a:pt x="418" y="205"/>
                    <a:pt x="417" y="203"/>
                  </a:cubicBezTo>
                  <a:cubicBezTo>
                    <a:pt x="415" y="201"/>
                    <a:pt x="413" y="200"/>
                    <a:pt x="411" y="200"/>
                  </a:cubicBezTo>
                  <a:cubicBezTo>
                    <a:pt x="408" y="200"/>
                    <a:pt x="395" y="198"/>
                    <a:pt x="383" y="197"/>
                  </a:cubicBezTo>
                  <a:cubicBezTo>
                    <a:pt x="383" y="193"/>
                    <a:pt x="382" y="189"/>
                    <a:pt x="382" y="185"/>
                  </a:cubicBezTo>
                  <a:cubicBezTo>
                    <a:pt x="393" y="182"/>
                    <a:pt x="406" y="178"/>
                    <a:pt x="409" y="177"/>
                  </a:cubicBezTo>
                  <a:cubicBezTo>
                    <a:pt x="411" y="176"/>
                    <a:pt x="413" y="174"/>
                    <a:pt x="414" y="173"/>
                  </a:cubicBezTo>
                  <a:cubicBezTo>
                    <a:pt x="415" y="171"/>
                    <a:pt x="415" y="168"/>
                    <a:pt x="415" y="166"/>
                  </a:cubicBezTo>
                  <a:cubicBezTo>
                    <a:pt x="414" y="164"/>
                    <a:pt x="413" y="162"/>
                    <a:pt x="411" y="160"/>
                  </a:cubicBezTo>
                  <a:cubicBezTo>
                    <a:pt x="409" y="159"/>
                    <a:pt x="407" y="158"/>
                    <a:pt x="405" y="158"/>
                  </a:cubicBezTo>
                  <a:cubicBezTo>
                    <a:pt x="402" y="159"/>
                    <a:pt x="389" y="160"/>
                    <a:pt x="377" y="162"/>
                  </a:cubicBezTo>
                  <a:cubicBezTo>
                    <a:pt x="376" y="158"/>
                    <a:pt x="374" y="154"/>
                    <a:pt x="373" y="150"/>
                  </a:cubicBezTo>
                  <a:cubicBezTo>
                    <a:pt x="384" y="144"/>
                    <a:pt x="395" y="137"/>
                    <a:pt x="397" y="136"/>
                  </a:cubicBezTo>
                  <a:cubicBezTo>
                    <a:pt x="400" y="135"/>
                    <a:pt x="401" y="133"/>
                    <a:pt x="402" y="131"/>
                  </a:cubicBezTo>
                  <a:cubicBezTo>
                    <a:pt x="402" y="129"/>
                    <a:pt x="402" y="126"/>
                    <a:pt x="401" y="124"/>
                  </a:cubicBezTo>
                  <a:cubicBezTo>
                    <a:pt x="400" y="122"/>
                    <a:pt x="398" y="120"/>
                    <a:pt x="396" y="119"/>
                  </a:cubicBezTo>
                  <a:cubicBezTo>
                    <a:pt x="394" y="118"/>
                    <a:pt x="392" y="118"/>
                    <a:pt x="390" y="119"/>
                  </a:cubicBezTo>
                  <a:cubicBezTo>
                    <a:pt x="387" y="120"/>
                    <a:pt x="375" y="124"/>
                    <a:pt x="363" y="128"/>
                  </a:cubicBezTo>
                  <a:cubicBezTo>
                    <a:pt x="361" y="124"/>
                    <a:pt x="359" y="121"/>
                    <a:pt x="357" y="117"/>
                  </a:cubicBezTo>
                  <a:cubicBezTo>
                    <a:pt x="366" y="109"/>
                    <a:pt x="376" y="100"/>
                    <a:pt x="378" y="99"/>
                  </a:cubicBezTo>
                  <a:cubicBezTo>
                    <a:pt x="380" y="97"/>
                    <a:pt x="381" y="95"/>
                    <a:pt x="381" y="93"/>
                  </a:cubicBezTo>
                  <a:cubicBezTo>
                    <a:pt x="381" y="90"/>
                    <a:pt x="381" y="88"/>
                    <a:pt x="379" y="86"/>
                  </a:cubicBezTo>
                  <a:cubicBezTo>
                    <a:pt x="378" y="84"/>
                    <a:pt x="376" y="83"/>
                    <a:pt x="374" y="82"/>
                  </a:cubicBezTo>
                  <a:cubicBezTo>
                    <a:pt x="371" y="82"/>
                    <a:pt x="369" y="82"/>
                    <a:pt x="367" y="83"/>
                  </a:cubicBezTo>
                  <a:cubicBezTo>
                    <a:pt x="365" y="85"/>
                    <a:pt x="353" y="91"/>
                    <a:pt x="343" y="98"/>
                  </a:cubicBezTo>
                  <a:cubicBezTo>
                    <a:pt x="340" y="95"/>
                    <a:pt x="338" y="91"/>
                    <a:pt x="335" y="89"/>
                  </a:cubicBezTo>
                  <a:cubicBezTo>
                    <a:pt x="342" y="79"/>
                    <a:pt x="350" y="68"/>
                    <a:pt x="351" y="66"/>
                  </a:cubicBezTo>
                  <a:cubicBezTo>
                    <a:pt x="353" y="64"/>
                    <a:pt x="353" y="62"/>
                    <a:pt x="353" y="59"/>
                  </a:cubicBezTo>
                  <a:cubicBezTo>
                    <a:pt x="353" y="57"/>
                    <a:pt x="352" y="55"/>
                    <a:pt x="350" y="53"/>
                  </a:cubicBezTo>
                  <a:cubicBezTo>
                    <a:pt x="348" y="52"/>
                    <a:pt x="346" y="51"/>
                    <a:pt x="344" y="51"/>
                  </a:cubicBezTo>
                  <a:cubicBezTo>
                    <a:pt x="341" y="51"/>
                    <a:pt x="339" y="52"/>
                    <a:pt x="337" y="53"/>
                  </a:cubicBezTo>
                  <a:cubicBezTo>
                    <a:pt x="335" y="55"/>
                    <a:pt x="326" y="64"/>
                    <a:pt x="317" y="72"/>
                  </a:cubicBezTo>
                  <a:cubicBezTo>
                    <a:pt x="313" y="70"/>
                    <a:pt x="310" y="67"/>
                    <a:pt x="307" y="65"/>
                  </a:cubicBezTo>
                  <a:cubicBezTo>
                    <a:pt x="312" y="54"/>
                    <a:pt x="317" y="42"/>
                    <a:pt x="319" y="40"/>
                  </a:cubicBezTo>
                  <a:cubicBezTo>
                    <a:pt x="320" y="37"/>
                    <a:pt x="320" y="35"/>
                    <a:pt x="319" y="33"/>
                  </a:cubicBezTo>
                  <a:cubicBezTo>
                    <a:pt x="318" y="31"/>
                    <a:pt x="317" y="29"/>
                    <a:pt x="314" y="28"/>
                  </a:cubicBezTo>
                  <a:cubicBezTo>
                    <a:pt x="312" y="27"/>
                    <a:pt x="310" y="26"/>
                    <a:pt x="308" y="27"/>
                  </a:cubicBezTo>
                  <a:cubicBezTo>
                    <a:pt x="306" y="27"/>
                    <a:pt x="304" y="28"/>
                    <a:pt x="302" y="30"/>
                  </a:cubicBezTo>
                  <a:cubicBezTo>
                    <a:pt x="301" y="32"/>
                    <a:pt x="293" y="43"/>
                    <a:pt x="286" y="53"/>
                  </a:cubicBezTo>
                  <a:cubicBezTo>
                    <a:pt x="282" y="51"/>
                    <a:pt x="279" y="50"/>
                    <a:pt x="275" y="48"/>
                  </a:cubicBezTo>
                  <a:cubicBezTo>
                    <a:pt x="277" y="36"/>
                    <a:pt x="280" y="23"/>
                    <a:pt x="281" y="21"/>
                  </a:cubicBezTo>
                  <a:cubicBezTo>
                    <a:pt x="281" y="18"/>
                    <a:pt x="281" y="16"/>
                    <a:pt x="280" y="14"/>
                  </a:cubicBezTo>
                  <a:cubicBezTo>
                    <a:pt x="279" y="12"/>
                    <a:pt x="277" y="11"/>
                    <a:pt x="274" y="10"/>
                  </a:cubicBezTo>
                  <a:cubicBezTo>
                    <a:pt x="272" y="9"/>
                    <a:pt x="270" y="9"/>
                    <a:pt x="268" y="10"/>
                  </a:cubicBezTo>
                  <a:cubicBezTo>
                    <a:pt x="266" y="11"/>
                    <a:pt x="264" y="13"/>
                    <a:pt x="263" y="15"/>
                  </a:cubicBezTo>
                  <a:cubicBezTo>
                    <a:pt x="262" y="17"/>
                    <a:pt x="257" y="30"/>
                    <a:pt x="252" y="41"/>
                  </a:cubicBezTo>
                  <a:cubicBezTo>
                    <a:pt x="248" y="40"/>
                    <a:pt x="244" y="39"/>
                    <a:pt x="240" y="38"/>
                  </a:cubicBezTo>
                  <a:cubicBezTo>
                    <a:pt x="240" y="26"/>
                    <a:pt x="240" y="13"/>
                    <a:pt x="240" y="10"/>
                  </a:cubicBezTo>
                  <a:cubicBezTo>
                    <a:pt x="240" y="8"/>
                    <a:pt x="239" y="5"/>
                    <a:pt x="238" y="4"/>
                  </a:cubicBezTo>
                  <a:cubicBezTo>
                    <a:pt x="236" y="2"/>
                    <a:pt x="234" y="1"/>
                    <a:pt x="232" y="1"/>
                  </a:cubicBezTo>
                  <a:cubicBezTo>
                    <a:pt x="229" y="0"/>
                    <a:pt x="227" y="1"/>
                    <a:pt x="225" y="2"/>
                  </a:cubicBezTo>
                  <a:cubicBezTo>
                    <a:pt x="223" y="4"/>
                    <a:pt x="222" y="6"/>
                    <a:pt x="221" y="8"/>
                  </a:cubicBezTo>
                  <a:cubicBezTo>
                    <a:pt x="221" y="11"/>
                    <a:pt x="218" y="24"/>
                    <a:pt x="216" y="36"/>
                  </a:cubicBezTo>
                  <a:cubicBezTo>
                    <a:pt x="214" y="35"/>
                    <a:pt x="212" y="35"/>
                    <a:pt x="210" y="35"/>
                  </a:cubicBezTo>
                  <a:cubicBezTo>
                    <a:pt x="208" y="35"/>
                    <a:pt x="206" y="35"/>
                    <a:pt x="204" y="36"/>
                  </a:cubicBezTo>
                  <a:cubicBezTo>
                    <a:pt x="201" y="24"/>
                    <a:pt x="199" y="11"/>
                    <a:pt x="198" y="8"/>
                  </a:cubicBezTo>
                  <a:cubicBezTo>
                    <a:pt x="198" y="6"/>
                    <a:pt x="196" y="4"/>
                    <a:pt x="194" y="2"/>
                  </a:cubicBezTo>
                  <a:cubicBezTo>
                    <a:pt x="192" y="1"/>
                    <a:pt x="190" y="0"/>
                    <a:pt x="188" y="1"/>
                  </a:cubicBezTo>
                  <a:cubicBezTo>
                    <a:pt x="185" y="1"/>
                    <a:pt x="183" y="2"/>
                    <a:pt x="182" y="4"/>
                  </a:cubicBezTo>
                  <a:cubicBezTo>
                    <a:pt x="180" y="5"/>
                    <a:pt x="179" y="8"/>
                    <a:pt x="179" y="10"/>
                  </a:cubicBezTo>
                  <a:cubicBezTo>
                    <a:pt x="179" y="13"/>
                    <a:pt x="179" y="26"/>
                    <a:pt x="180" y="38"/>
                  </a:cubicBezTo>
                  <a:cubicBezTo>
                    <a:pt x="176" y="39"/>
                    <a:pt x="172" y="40"/>
                    <a:pt x="168" y="41"/>
                  </a:cubicBezTo>
                  <a:cubicBezTo>
                    <a:pt x="163" y="30"/>
                    <a:pt x="158" y="17"/>
                    <a:pt x="156" y="15"/>
                  </a:cubicBezTo>
                  <a:cubicBezTo>
                    <a:pt x="156" y="13"/>
                    <a:pt x="154" y="11"/>
                    <a:pt x="152" y="10"/>
                  </a:cubicBezTo>
                  <a:cubicBezTo>
                    <a:pt x="150" y="9"/>
                    <a:pt x="147" y="9"/>
                    <a:pt x="145" y="10"/>
                  </a:cubicBezTo>
                  <a:cubicBezTo>
                    <a:pt x="143" y="11"/>
                    <a:pt x="141" y="12"/>
                    <a:pt x="140" y="14"/>
                  </a:cubicBezTo>
                  <a:cubicBezTo>
                    <a:pt x="138" y="16"/>
                    <a:pt x="138" y="18"/>
                    <a:pt x="138" y="21"/>
                  </a:cubicBezTo>
                  <a:cubicBezTo>
                    <a:pt x="139" y="23"/>
                    <a:pt x="142" y="36"/>
                    <a:pt x="145" y="48"/>
                  </a:cubicBezTo>
                  <a:cubicBezTo>
                    <a:pt x="141" y="50"/>
                    <a:pt x="137" y="51"/>
                    <a:pt x="133" y="53"/>
                  </a:cubicBezTo>
                  <a:cubicBezTo>
                    <a:pt x="127" y="43"/>
                    <a:pt x="119" y="32"/>
                    <a:pt x="117" y="30"/>
                  </a:cubicBezTo>
                  <a:cubicBezTo>
                    <a:pt x="116" y="28"/>
                    <a:pt x="114" y="27"/>
                    <a:pt x="112" y="27"/>
                  </a:cubicBezTo>
                  <a:cubicBezTo>
                    <a:pt x="109" y="26"/>
                    <a:pt x="107" y="27"/>
                    <a:pt x="105" y="28"/>
                  </a:cubicBezTo>
                  <a:cubicBezTo>
                    <a:pt x="103" y="29"/>
                    <a:pt x="101" y="31"/>
                    <a:pt x="101" y="33"/>
                  </a:cubicBezTo>
                  <a:cubicBezTo>
                    <a:pt x="100" y="35"/>
                    <a:pt x="100" y="37"/>
                    <a:pt x="101" y="40"/>
                  </a:cubicBezTo>
                  <a:cubicBezTo>
                    <a:pt x="102" y="42"/>
                    <a:pt x="107" y="54"/>
                    <a:pt x="113" y="65"/>
                  </a:cubicBezTo>
                  <a:cubicBezTo>
                    <a:pt x="109" y="67"/>
                    <a:pt x="106" y="70"/>
                    <a:pt x="103" y="72"/>
                  </a:cubicBezTo>
                  <a:cubicBezTo>
                    <a:pt x="94" y="64"/>
                    <a:pt x="84" y="55"/>
                    <a:pt x="82" y="53"/>
                  </a:cubicBezTo>
                  <a:cubicBezTo>
                    <a:pt x="80" y="52"/>
                    <a:pt x="78" y="51"/>
                    <a:pt x="76" y="51"/>
                  </a:cubicBezTo>
                  <a:cubicBezTo>
                    <a:pt x="73" y="51"/>
                    <a:pt x="71" y="52"/>
                    <a:pt x="69" y="53"/>
                  </a:cubicBezTo>
                  <a:cubicBezTo>
                    <a:pt x="68" y="55"/>
                    <a:pt x="67" y="57"/>
                    <a:pt x="66" y="59"/>
                  </a:cubicBezTo>
                  <a:cubicBezTo>
                    <a:pt x="66" y="62"/>
                    <a:pt x="66" y="64"/>
                    <a:pt x="68" y="66"/>
                  </a:cubicBezTo>
                  <a:cubicBezTo>
                    <a:pt x="70" y="68"/>
                    <a:pt x="78" y="79"/>
                    <a:pt x="85" y="89"/>
                  </a:cubicBezTo>
                  <a:cubicBezTo>
                    <a:pt x="82" y="92"/>
                    <a:pt x="79" y="95"/>
                    <a:pt x="77" y="98"/>
                  </a:cubicBezTo>
                  <a:cubicBezTo>
                    <a:pt x="66" y="91"/>
                    <a:pt x="55" y="85"/>
                    <a:pt x="52" y="83"/>
                  </a:cubicBezTo>
                  <a:cubicBezTo>
                    <a:pt x="50" y="82"/>
                    <a:pt x="48" y="82"/>
                    <a:pt x="46" y="82"/>
                  </a:cubicBezTo>
                  <a:cubicBezTo>
                    <a:pt x="44" y="83"/>
                    <a:pt x="42" y="84"/>
                    <a:pt x="40" y="86"/>
                  </a:cubicBezTo>
                  <a:cubicBezTo>
                    <a:pt x="39" y="88"/>
                    <a:pt x="38" y="90"/>
                    <a:pt x="38" y="93"/>
                  </a:cubicBezTo>
                  <a:cubicBezTo>
                    <a:pt x="39" y="95"/>
                    <a:pt x="39" y="97"/>
                    <a:pt x="41" y="99"/>
                  </a:cubicBezTo>
                  <a:cubicBezTo>
                    <a:pt x="43" y="100"/>
                    <a:pt x="53" y="109"/>
                    <a:pt x="62" y="117"/>
                  </a:cubicBezTo>
                  <a:cubicBezTo>
                    <a:pt x="60" y="121"/>
                    <a:pt x="58" y="124"/>
                    <a:pt x="56" y="128"/>
                  </a:cubicBezTo>
                  <a:cubicBezTo>
                    <a:pt x="45" y="124"/>
                    <a:pt x="32" y="120"/>
                    <a:pt x="30" y="119"/>
                  </a:cubicBezTo>
                  <a:cubicBezTo>
                    <a:pt x="27" y="118"/>
                    <a:pt x="25" y="118"/>
                    <a:pt x="23" y="119"/>
                  </a:cubicBezTo>
                  <a:cubicBezTo>
                    <a:pt x="21" y="120"/>
                    <a:pt x="19" y="122"/>
                    <a:pt x="18" y="124"/>
                  </a:cubicBezTo>
                  <a:cubicBezTo>
                    <a:pt x="17" y="126"/>
                    <a:pt x="17" y="129"/>
                    <a:pt x="18" y="131"/>
                  </a:cubicBezTo>
                  <a:cubicBezTo>
                    <a:pt x="18" y="133"/>
                    <a:pt x="20" y="135"/>
                    <a:pt x="22" y="136"/>
                  </a:cubicBezTo>
                  <a:cubicBezTo>
                    <a:pt x="24" y="137"/>
                    <a:pt x="36" y="144"/>
                    <a:pt x="46" y="150"/>
                  </a:cubicBezTo>
                  <a:cubicBezTo>
                    <a:pt x="45" y="154"/>
                    <a:pt x="44" y="158"/>
                    <a:pt x="43" y="162"/>
                  </a:cubicBezTo>
                  <a:cubicBezTo>
                    <a:pt x="31" y="160"/>
                    <a:pt x="17" y="159"/>
                    <a:pt x="15" y="158"/>
                  </a:cubicBezTo>
                  <a:cubicBezTo>
                    <a:pt x="12" y="158"/>
                    <a:pt x="10" y="159"/>
                    <a:pt x="8" y="160"/>
                  </a:cubicBezTo>
                  <a:cubicBezTo>
                    <a:pt x="7" y="162"/>
                    <a:pt x="5" y="164"/>
                    <a:pt x="5" y="166"/>
                  </a:cubicBezTo>
                  <a:cubicBezTo>
                    <a:pt x="4" y="168"/>
                    <a:pt x="5" y="171"/>
                    <a:pt x="6" y="173"/>
                  </a:cubicBezTo>
                  <a:cubicBezTo>
                    <a:pt x="7" y="174"/>
                    <a:pt x="9" y="176"/>
                    <a:pt x="11" y="177"/>
                  </a:cubicBezTo>
                  <a:cubicBezTo>
                    <a:pt x="13" y="178"/>
                    <a:pt x="26" y="182"/>
                    <a:pt x="38" y="185"/>
                  </a:cubicBezTo>
                  <a:cubicBezTo>
                    <a:pt x="37" y="189"/>
                    <a:pt x="37" y="193"/>
                    <a:pt x="36" y="197"/>
                  </a:cubicBezTo>
                  <a:cubicBezTo>
                    <a:pt x="24" y="198"/>
                    <a:pt x="11" y="200"/>
                    <a:pt x="8" y="200"/>
                  </a:cubicBezTo>
                  <a:cubicBezTo>
                    <a:pt x="6" y="200"/>
                    <a:pt x="4" y="201"/>
                    <a:pt x="2" y="203"/>
                  </a:cubicBezTo>
                  <a:cubicBezTo>
                    <a:pt x="1" y="205"/>
                    <a:pt x="0" y="207"/>
                    <a:pt x="0" y="210"/>
                  </a:cubicBezTo>
                  <a:cubicBezTo>
                    <a:pt x="0" y="212"/>
                    <a:pt x="1" y="214"/>
                    <a:pt x="2" y="216"/>
                  </a:cubicBezTo>
                  <a:cubicBezTo>
                    <a:pt x="4" y="218"/>
                    <a:pt x="6" y="219"/>
                    <a:pt x="8" y="219"/>
                  </a:cubicBezTo>
                  <a:cubicBezTo>
                    <a:pt x="11" y="219"/>
                    <a:pt x="24" y="221"/>
                    <a:pt x="36" y="222"/>
                  </a:cubicBezTo>
                  <a:cubicBezTo>
                    <a:pt x="37" y="226"/>
                    <a:pt x="37" y="230"/>
                    <a:pt x="38" y="234"/>
                  </a:cubicBezTo>
                  <a:cubicBezTo>
                    <a:pt x="26" y="237"/>
                    <a:pt x="13" y="241"/>
                    <a:pt x="11" y="242"/>
                  </a:cubicBezTo>
                  <a:cubicBezTo>
                    <a:pt x="9" y="243"/>
                    <a:pt x="7" y="245"/>
                    <a:pt x="6" y="247"/>
                  </a:cubicBezTo>
                  <a:cubicBezTo>
                    <a:pt x="5" y="248"/>
                    <a:pt x="4" y="251"/>
                    <a:pt x="5" y="253"/>
                  </a:cubicBezTo>
                  <a:cubicBezTo>
                    <a:pt x="5" y="255"/>
                    <a:pt x="7" y="257"/>
                    <a:pt x="8" y="259"/>
                  </a:cubicBezTo>
                  <a:cubicBezTo>
                    <a:pt x="10" y="260"/>
                    <a:pt x="12" y="261"/>
                    <a:pt x="15" y="261"/>
                  </a:cubicBezTo>
                  <a:cubicBezTo>
                    <a:pt x="17" y="260"/>
                    <a:pt x="31" y="259"/>
                    <a:pt x="43" y="257"/>
                  </a:cubicBezTo>
                  <a:cubicBezTo>
                    <a:pt x="44" y="261"/>
                    <a:pt x="45" y="265"/>
                    <a:pt x="46" y="269"/>
                  </a:cubicBezTo>
                  <a:cubicBezTo>
                    <a:pt x="36" y="275"/>
                    <a:pt x="24" y="282"/>
                    <a:pt x="22" y="283"/>
                  </a:cubicBezTo>
                  <a:cubicBezTo>
                    <a:pt x="20" y="284"/>
                    <a:pt x="18" y="286"/>
                    <a:pt x="18" y="288"/>
                  </a:cubicBezTo>
                  <a:cubicBezTo>
                    <a:pt x="17" y="290"/>
                    <a:pt x="17" y="293"/>
                    <a:pt x="18" y="295"/>
                  </a:cubicBezTo>
                  <a:cubicBezTo>
                    <a:pt x="19" y="297"/>
                    <a:pt x="21" y="299"/>
                    <a:pt x="23" y="300"/>
                  </a:cubicBezTo>
                  <a:cubicBezTo>
                    <a:pt x="25" y="301"/>
                    <a:pt x="27" y="301"/>
                    <a:pt x="30" y="300"/>
                  </a:cubicBezTo>
                  <a:cubicBezTo>
                    <a:pt x="32" y="299"/>
                    <a:pt x="45" y="295"/>
                    <a:pt x="56" y="291"/>
                  </a:cubicBezTo>
                  <a:cubicBezTo>
                    <a:pt x="58" y="295"/>
                    <a:pt x="60" y="298"/>
                    <a:pt x="62" y="302"/>
                  </a:cubicBezTo>
                  <a:cubicBezTo>
                    <a:pt x="53" y="310"/>
                    <a:pt x="43" y="319"/>
                    <a:pt x="41" y="320"/>
                  </a:cubicBezTo>
                  <a:cubicBezTo>
                    <a:pt x="39" y="322"/>
                    <a:pt x="39" y="324"/>
                    <a:pt x="38" y="326"/>
                  </a:cubicBezTo>
                  <a:cubicBezTo>
                    <a:pt x="38" y="329"/>
                    <a:pt x="39" y="331"/>
                    <a:pt x="40" y="333"/>
                  </a:cubicBezTo>
                  <a:cubicBezTo>
                    <a:pt x="42" y="335"/>
                    <a:pt x="44" y="336"/>
                    <a:pt x="46" y="337"/>
                  </a:cubicBezTo>
                  <a:cubicBezTo>
                    <a:pt x="48" y="337"/>
                    <a:pt x="50" y="337"/>
                    <a:pt x="52" y="336"/>
                  </a:cubicBezTo>
                  <a:cubicBezTo>
                    <a:pt x="55" y="334"/>
                    <a:pt x="66" y="328"/>
                    <a:pt x="77" y="321"/>
                  </a:cubicBezTo>
                  <a:cubicBezTo>
                    <a:pt x="79" y="325"/>
                    <a:pt x="82" y="328"/>
                    <a:pt x="85" y="330"/>
                  </a:cubicBezTo>
                  <a:cubicBezTo>
                    <a:pt x="78" y="340"/>
                    <a:pt x="70" y="351"/>
                    <a:pt x="68" y="353"/>
                  </a:cubicBezTo>
                  <a:cubicBezTo>
                    <a:pt x="67" y="355"/>
                    <a:pt x="66" y="357"/>
                    <a:pt x="66" y="360"/>
                  </a:cubicBezTo>
                  <a:cubicBezTo>
                    <a:pt x="67" y="362"/>
                    <a:pt x="68" y="364"/>
                    <a:pt x="69" y="366"/>
                  </a:cubicBezTo>
                  <a:cubicBezTo>
                    <a:pt x="71" y="367"/>
                    <a:pt x="73" y="368"/>
                    <a:pt x="76" y="368"/>
                  </a:cubicBezTo>
                  <a:cubicBezTo>
                    <a:pt x="78" y="368"/>
                    <a:pt x="80" y="367"/>
                    <a:pt x="82" y="366"/>
                  </a:cubicBezTo>
                  <a:cubicBezTo>
                    <a:pt x="84" y="364"/>
                    <a:pt x="94" y="355"/>
                    <a:pt x="103" y="347"/>
                  </a:cubicBezTo>
                  <a:cubicBezTo>
                    <a:pt x="106" y="349"/>
                    <a:pt x="109" y="352"/>
                    <a:pt x="113" y="354"/>
                  </a:cubicBezTo>
                  <a:cubicBezTo>
                    <a:pt x="107" y="365"/>
                    <a:pt x="102" y="377"/>
                    <a:pt x="101" y="379"/>
                  </a:cubicBezTo>
                  <a:cubicBezTo>
                    <a:pt x="100" y="382"/>
                    <a:pt x="100" y="384"/>
                    <a:pt x="101" y="386"/>
                  </a:cubicBezTo>
                  <a:cubicBezTo>
                    <a:pt x="101" y="388"/>
                    <a:pt x="103" y="390"/>
                    <a:pt x="105" y="391"/>
                  </a:cubicBezTo>
                  <a:cubicBezTo>
                    <a:pt x="107" y="393"/>
                    <a:pt x="109" y="393"/>
                    <a:pt x="112" y="392"/>
                  </a:cubicBezTo>
                  <a:cubicBezTo>
                    <a:pt x="114" y="392"/>
                    <a:pt x="116" y="391"/>
                    <a:pt x="117" y="389"/>
                  </a:cubicBezTo>
                  <a:cubicBezTo>
                    <a:pt x="119" y="387"/>
                    <a:pt x="127" y="376"/>
                    <a:pt x="133" y="366"/>
                  </a:cubicBezTo>
                  <a:cubicBezTo>
                    <a:pt x="137" y="368"/>
                    <a:pt x="141" y="369"/>
                    <a:pt x="145" y="371"/>
                  </a:cubicBezTo>
                  <a:cubicBezTo>
                    <a:pt x="142" y="383"/>
                    <a:pt x="139" y="396"/>
                    <a:pt x="138" y="398"/>
                  </a:cubicBezTo>
                  <a:cubicBezTo>
                    <a:pt x="138" y="401"/>
                    <a:pt x="138" y="403"/>
                    <a:pt x="140" y="405"/>
                  </a:cubicBezTo>
                  <a:cubicBezTo>
                    <a:pt x="141" y="407"/>
                    <a:pt x="143" y="408"/>
                    <a:pt x="145" y="409"/>
                  </a:cubicBezTo>
                  <a:cubicBezTo>
                    <a:pt x="147" y="410"/>
                    <a:pt x="150" y="410"/>
                    <a:pt x="152" y="409"/>
                  </a:cubicBezTo>
                  <a:cubicBezTo>
                    <a:pt x="154" y="408"/>
                    <a:pt x="156" y="406"/>
                    <a:pt x="156" y="404"/>
                  </a:cubicBezTo>
                  <a:cubicBezTo>
                    <a:pt x="158" y="402"/>
                    <a:pt x="163" y="389"/>
                    <a:pt x="168" y="378"/>
                  </a:cubicBezTo>
                  <a:cubicBezTo>
                    <a:pt x="172" y="379"/>
                    <a:pt x="176" y="380"/>
                    <a:pt x="180" y="381"/>
                  </a:cubicBezTo>
                  <a:cubicBezTo>
                    <a:pt x="179" y="393"/>
                    <a:pt x="179" y="406"/>
                    <a:pt x="179" y="409"/>
                  </a:cubicBezTo>
                  <a:cubicBezTo>
                    <a:pt x="179" y="411"/>
                    <a:pt x="180" y="414"/>
                    <a:pt x="182" y="415"/>
                  </a:cubicBezTo>
                  <a:cubicBezTo>
                    <a:pt x="183" y="417"/>
                    <a:pt x="185" y="418"/>
                    <a:pt x="188" y="418"/>
                  </a:cubicBezTo>
                  <a:cubicBezTo>
                    <a:pt x="190" y="419"/>
                    <a:pt x="192" y="418"/>
                    <a:pt x="194" y="417"/>
                  </a:cubicBezTo>
                  <a:cubicBezTo>
                    <a:pt x="196" y="415"/>
                    <a:pt x="198" y="413"/>
                    <a:pt x="198" y="411"/>
                  </a:cubicBezTo>
                  <a:cubicBezTo>
                    <a:pt x="199" y="408"/>
                    <a:pt x="201" y="395"/>
                    <a:pt x="204" y="383"/>
                  </a:cubicBezTo>
                  <a:cubicBezTo>
                    <a:pt x="206" y="384"/>
                    <a:pt x="208" y="384"/>
                    <a:pt x="210" y="384"/>
                  </a:cubicBezTo>
                  <a:cubicBezTo>
                    <a:pt x="212" y="384"/>
                    <a:pt x="214" y="384"/>
                    <a:pt x="216" y="383"/>
                  </a:cubicBezTo>
                  <a:cubicBezTo>
                    <a:pt x="218" y="395"/>
                    <a:pt x="221" y="408"/>
                    <a:pt x="221" y="411"/>
                  </a:cubicBezTo>
                  <a:cubicBezTo>
                    <a:pt x="222" y="413"/>
                    <a:pt x="223" y="415"/>
                    <a:pt x="225" y="417"/>
                  </a:cubicBezTo>
                  <a:cubicBezTo>
                    <a:pt x="227" y="418"/>
                    <a:pt x="229" y="419"/>
                    <a:pt x="232" y="418"/>
                  </a:cubicBezTo>
                  <a:cubicBezTo>
                    <a:pt x="234" y="418"/>
                    <a:pt x="236" y="417"/>
                    <a:pt x="238" y="415"/>
                  </a:cubicBezTo>
                  <a:cubicBezTo>
                    <a:pt x="239" y="414"/>
                    <a:pt x="240" y="412"/>
                    <a:pt x="240" y="409"/>
                  </a:cubicBezTo>
                  <a:cubicBezTo>
                    <a:pt x="240" y="406"/>
                    <a:pt x="240" y="393"/>
                    <a:pt x="240" y="381"/>
                  </a:cubicBezTo>
                  <a:cubicBezTo>
                    <a:pt x="244" y="380"/>
                    <a:pt x="248" y="379"/>
                    <a:pt x="252" y="378"/>
                  </a:cubicBezTo>
                  <a:cubicBezTo>
                    <a:pt x="257" y="390"/>
                    <a:pt x="262" y="402"/>
                    <a:pt x="263" y="404"/>
                  </a:cubicBezTo>
                  <a:cubicBezTo>
                    <a:pt x="264" y="406"/>
                    <a:pt x="266" y="408"/>
                    <a:pt x="268" y="409"/>
                  </a:cubicBezTo>
                  <a:cubicBezTo>
                    <a:pt x="270" y="410"/>
                    <a:pt x="272" y="410"/>
                    <a:pt x="274" y="409"/>
                  </a:cubicBezTo>
                  <a:cubicBezTo>
                    <a:pt x="277" y="408"/>
                    <a:pt x="279" y="407"/>
                    <a:pt x="280" y="405"/>
                  </a:cubicBezTo>
                  <a:cubicBezTo>
                    <a:pt x="281" y="403"/>
                    <a:pt x="281" y="401"/>
                    <a:pt x="281" y="398"/>
                  </a:cubicBezTo>
                  <a:cubicBezTo>
                    <a:pt x="280" y="396"/>
                    <a:pt x="277" y="383"/>
                    <a:pt x="275" y="371"/>
                  </a:cubicBezTo>
                  <a:cubicBezTo>
                    <a:pt x="279" y="369"/>
                    <a:pt x="282" y="368"/>
                    <a:pt x="286" y="366"/>
                  </a:cubicBezTo>
                  <a:cubicBezTo>
                    <a:pt x="293" y="376"/>
                    <a:pt x="301" y="387"/>
                    <a:pt x="302" y="389"/>
                  </a:cubicBezTo>
                  <a:cubicBezTo>
                    <a:pt x="304" y="391"/>
                    <a:pt x="306" y="392"/>
                    <a:pt x="308" y="392"/>
                  </a:cubicBezTo>
                  <a:cubicBezTo>
                    <a:pt x="310" y="393"/>
                    <a:pt x="312" y="393"/>
                    <a:pt x="314" y="391"/>
                  </a:cubicBezTo>
                  <a:cubicBezTo>
                    <a:pt x="317" y="390"/>
                    <a:pt x="318" y="388"/>
                    <a:pt x="319" y="386"/>
                  </a:cubicBezTo>
                  <a:cubicBezTo>
                    <a:pt x="320" y="384"/>
                    <a:pt x="320" y="382"/>
                    <a:pt x="319" y="379"/>
                  </a:cubicBezTo>
                  <a:cubicBezTo>
                    <a:pt x="317" y="377"/>
                    <a:pt x="312" y="365"/>
                    <a:pt x="307" y="354"/>
                  </a:cubicBezTo>
                  <a:cubicBezTo>
                    <a:pt x="310" y="352"/>
                    <a:pt x="313" y="349"/>
                    <a:pt x="317" y="347"/>
                  </a:cubicBezTo>
                  <a:cubicBezTo>
                    <a:pt x="326" y="355"/>
                    <a:pt x="335" y="364"/>
                    <a:pt x="337" y="366"/>
                  </a:cubicBezTo>
                  <a:cubicBezTo>
                    <a:pt x="339" y="367"/>
                    <a:pt x="341" y="368"/>
                    <a:pt x="344" y="368"/>
                  </a:cubicBezTo>
                  <a:cubicBezTo>
                    <a:pt x="346" y="368"/>
                    <a:pt x="348" y="367"/>
                    <a:pt x="350" y="366"/>
                  </a:cubicBezTo>
                  <a:cubicBezTo>
                    <a:pt x="352" y="364"/>
                    <a:pt x="353" y="362"/>
                    <a:pt x="353" y="360"/>
                  </a:cubicBezTo>
                  <a:cubicBezTo>
                    <a:pt x="353" y="357"/>
                    <a:pt x="353" y="355"/>
                    <a:pt x="351" y="353"/>
                  </a:cubicBezTo>
                  <a:cubicBezTo>
                    <a:pt x="350" y="351"/>
                    <a:pt x="342" y="340"/>
                    <a:pt x="335" y="330"/>
                  </a:cubicBezTo>
                  <a:cubicBezTo>
                    <a:pt x="338" y="328"/>
                    <a:pt x="340" y="325"/>
                    <a:pt x="343" y="321"/>
                  </a:cubicBezTo>
                  <a:cubicBezTo>
                    <a:pt x="353" y="328"/>
                    <a:pt x="365" y="334"/>
                    <a:pt x="367" y="336"/>
                  </a:cubicBezTo>
                  <a:cubicBezTo>
                    <a:pt x="369" y="337"/>
                    <a:pt x="371" y="337"/>
                    <a:pt x="374" y="337"/>
                  </a:cubicBezTo>
                  <a:cubicBezTo>
                    <a:pt x="376" y="336"/>
                    <a:pt x="378" y="335"/>
                    <a:pt x="379" y="333"/>
                  </a:cubicBezTo>
                  <a:cubicBezTo>
                    <a:pt x="381" y="331"/>
                    <a:pt x="381" y="329"/>
                    <a:pt x="381" y="326"/>
                  </a:cubicBezTo>
                  <a:cubicBezTo>
                    <a:pt x="381" y="324"/>
                    <a:pt x="380" y="322"/>
                    <a:pt x="378" y="320"/>
                  </a:cubicBezTo>
                  <a:cubicBezTo>
                    <a:pt x="376" y="319"/>
                    <a:pt x="366" y="310"/>
                    <a:pt x="357" y="302"/>
                  </a:cubicBezTo>
                  <a:cubicBezTo>
                    <a:pt x="359" y="298"/>
                    <a:pt x="361" y="295"/>
                    <a:pt x="363" y="291"/>
                  </a:cubicBezTo>
                  <a:cubicBezTo>
                    <a:pt x="375" y="295"/>
                    <a:pt x="387" y="299"/>
                    <a:pt x="390" y="300"/>
                  </a:cubicBezTo>
                  <a:cubicBezTo>
                    <a:pt x="392" y="301"/>
                    <a:pt x="394" y="301"/>
                    <a:pt x="396" y="300"/>
                  </a:cubicBezTo>
                  <a:cubicBezTo>
                    <a:pt x="398" y="299"/>
                    <a:pt x="400" y="297"/>
                    <a:pt x="401" y="295"/>
                  </a:cubicBezTo>
                  <a:cubicBezTo>
                    <a:pt x="402" y="293"/>
                    <a:pt x="402" y="290"/>
                    <a:pt x="402" y="288"/>
                  </a:cubicBezTo>
                  <a:cubicBezTo>
                    <a:pt x="401" y="286"/>
                    <a:pt x="400" y="284"/>
                    <a:pt x="397" y="283"/>
                  </a:cubicBezTo>
                  <a:cubicBezTo>
                    <a:pt x="395" y="282"/>
                    <a:pt x="384" y="275"/>
                    <a:pt x="373" y="269"/>
                  </a:cubicBezTo>
                  <a:cubicBezTo>
                    <a:pt x="374" y="265"/>
                    <a:pt x="376" y="261"/>
                    <a:pt x="377" y="257"/>
                  </a:cubicBezTo>
                  <a:cubicBezTo>
                    <a:pt x="389" y="259"/>
                    <a:pt x="402" y="260"/>
                    <a:pt x="405" y="261"/>
                  </a:cubicBezTo>
                  <a:cubicBezTo>
                    <a:pt x="407" y="261"/>
                    <a:pt x="409" y="260"/>
                    <a:pt x="411" y="259"/>
                  </a:cubicBezTo>
                  <a:cubicBezTo>
                    <a:pt x="413" y="257"/>
                    <a:pt x="414" y="255"/>
                    <a:pt x="415" y="253"/>
                  </a:cubicBezTo>
                  <a:cubicBezTo>
                    <a:pt x="415" y="251"/>
                    <a:pt x="415" y="248"/>
                    <a:pt x="414" y="247"/>
                  </a:cubicBezTo>
                  <a:cubicBezTo>
                    <a:pt x="413" y="245"/>
                    <a:pt x="411" y="243"/>
                    <a:pt x="409" y="242"/>
                  </a:cubicBezTo>
                  <a:cubicBezTo>
                    <a:pt x="406" y="241"/>
                    <a:pt x="393" y="237"/>
                    <a:pt x="382" y="234"/>
                  </a:cubicBezTo>
                  <a:cubicBezTo>
                    <a:pt x="382" y="230"/>
                    <a:pt x="383" y="226"/>
                    <a:pt x="383" y="222"/>
                  </a:cubicBezTo>
                  <a:cubicBezTo>
                    <a:pt x="395" y="221"/>
                    <a:pt x="408" y="219"/>
                    <a:pt x="411" y="219"/>
                  </a:cubicBezTo>
                  <a:close/>
                  <a:moveTo>
                    <a:pt x="94" y="239"/>
                  </a:moveTo>
                  <a:cubicBezTo>
                    <a:pt x="78" y="239"/>
                    <a:pt x="64" y="226"/>
                    <a:pt x="64" y="210"/>
                  </a:cubicBezTo>
                  <a:cubicBezTo>
                    <a:pt x="64" y="193"/>
                    <a:pt x="78" y="180"/>
                    <a:pt x="94" y="180"/>
                  </a:cubicBezTo>
                  <a:cubicBezTo>
                    <a:pt x="111" y="180"/>
                    <a:pt x="124" y="193"/>
                    <a:pt x="124" y="210"/>
                  </a:cubicBezTo>
                  <a:cubicBezTo>
                    <a:pt x="124" y="226"/>
                    <a:pt x="111" y="239"/>
                    <a:pt x="94" y="239"/>
                  </a:cubicBezTo>
                  <a:close/>
                  <a:moveTo>
                    <a:pt x="210" y="64"/>
                  </a:moveTo>
                  <a:cubicBezTo>
                    <a:pt x="226" y="64"/>
                    <a:pt x="239" y="77"/>
                    <a:pt x="239" y="94"/>
                  </a:cubicBezTo>
                  <a:cubicBezTo>
                    <a:pt x="239" y="110"/>
                    <a:pt x="226" y="124"/>
                    <a:pt x="210" y="124"/>
                  </a:cubicBezTo>
                  <a:cubicBezTo>
                    <a:pt x="193" y="124"/>
                    <a:pt x="180" y="110"/>
                    <a:pt x="180" y="94"/>
                  </a:cubicBezTo>
                  <a:cubicBezTo>
                    <a:pt x="180" y="77"/>
                    <a:pt x="193" y="64"/>
                    <a:pt x="210" y="64"/>
                  </a:cubicBezTo>
                  <a:close/>
                  <a:moveTo>
                    <a:pt x="210" y="355"/>
                  </a:moveTo>
                  <a:cubicBezTo>
                    <a:pt x="193" y="355"/>
                    <a:pt x="180" y="342"/>
                    <a:pt x="180" y="325"/>
                  </a:cubicBezTo>
                  <a:cubicBezTo>
                    <a:pt x="180" y="309"/>
                    <a:pt x="193" y="295"/>
                    <a:pt x="210" y="295"/>
                  </a:cubicBezTo>
                  <a:cubicBezTo>
                    <a:pt x="226" y="295"/>
                    <a:pt x="239" y="309"/>
                    <a:pt x="239" y="325"/>
                  </a:cubicBezTo>
                  <a:cubicBezTo>
                    <a:pt x="239" y="342"/>
                    <a:pt x="226" y="355"/>
                    <a:pt x="210" y="355"/>
                  </a:cubicBezTo>
                  <a:close/>
                  <a:moveTo>
                    <a:pt x="210" y="251"/>
                  </a:moveTo>
                  <a:cubicBezTo>
                    <a:pt x="187" y="251"/>
                    <a:pt x="169" y="232"/>
                    <a:pt x="169" y="210"/>
                  </a:cubicBezTo>
                  <a:cubicBezTo>
                    <a:pt x="169" y="187"/>
                    <a:pt x="187" y="168"/>
                    <a:pt x="210" y="168"/>
                  </a:cubicBezTo>
                  <a:cubicBezTo>
                    <a:pt x="232" y="168"/>
                    <a:pt x="251" y="187"/>
                    <a:pt x="251" y="210"/>
                  </a:cubicBezTo>
                  <a:cubicBezTo>
                    <a:pt x="251" y="232"/>
                    <a:pt x="232" y="251"/>
                    <a:pt x="210" y="251"/>
                  </a:cubicBezTo>
                  <a:close/>
                  <a:moveTo>
                    <a:pt x="325" y="239"/>
                  </a:moveTo>
                  <a:cubicBezTo>
                    <a:pt x="309" y="239"/>
                    <a:pt x="296" y="226"/>
                    <a:pt x="296" y="210"/>
                  </a:cubicBezTo>
                  <a:cubicBezTo>
                    <a:pt x="296" y="193"/>
                    <a:pt x="309" y="180"/>
                    <a:pt x="325" y="180"/>
                  </a:cubicBezTo>
                  <a:cubicBezTo>
                    <a:pt x="342" y="180"/>
                    <a:pt x="355" y="193"/>
                    <a:pt x="355" y="210"/>
                  </a:cubicBezTo>
                  <a:cubicBezTo>
                    <a:pt x="355" y="226"/>
                    <a:pt x="342" y="239"/>
                    <a:pt x="325" y="239"/>
                  </a:cubicBezTo>
                  <a:close/>
                </a:path>
              </a:pathLst>
            </a:custGeom>
            <a:solidFill>
              <a:srgbClr val="EF3B24"/>
            </a:solidFill>
            <a:ln w="9525">
              <a:noFill/>
              <a:round/>
              <a:headEnd/>
              <a:tailEnd/>
            </a:ln>
          </p:spPr>
          <p:txBody>
            <a:bodyPr vert="horz" wrap="square" lIns="91440" tIns="45720" rIns="91440" bIns="45720" numCol="1" anchor="t" anchorCtr="0" compatLnSpc="1">
              <a:prstTxWarp prst="textNoShape">
                <a:avLst/>
              </a:prstTxWarp>
            </a:bodyPr>
            <a:lstStyle/>
            <a:p>
              <a:endParaRPr lang="en-US" sz="1800" i="1"/>
            </a:p>
          </p:txBody>
        </p:sp>
        <p:sp>
          <p:nvSpPr>
            <p:cNvPr id="18" name="Freeform 17">
              <a:extLst>
                <a:ext uri="{FF2B5EF4-FFF2-40B4-BE49-F238E27FC236}">
                  <a16:creationId xmlns:a16="http://schemas.microsoft.com/office/drawing/2014/main" id="{FB5FD0C4-72D0-4E4C-805E-3F6EC0735F61}"/>
                </a:ext>
              </a:extLst>
            </p:cNvPr>
            <p:cNvSpPr>
              <a:spLocks/>
            </p:cNvSpPr>
            <p:nvPr/>
          </p:nvSpPr>
          <p:spPr bwMode="auto">
            <a:xfrm>
              <a:off x="2892" y="2330"/>
              <a:ext cx="36" cy="37"/>
            </a:xfrm>
            <a:custGeom>
              <a:avLst/>
              <a:gdLst/>
              <a:ahLst/>
              <a:cxnLst>
                <a:cxn ang="0">
                  <a:pos x="24" y="0"/>
                </a:cxn>
                <a:cxn ang="0">
                  <a:pos x="0" y="26"/>
                </a:cxn>
                <a:cxn ang="0">
                  <a:pos x="23" y="24"/>
                </a:cxn>
                <a:cxn ang="0">
                  <a:pos x="24" y="0"/>
                </a:cxn>
              </a:cxnLst>
              <a:rect l="0" t="0" r="r" b="b"/>
              <a:pathLst>
                <a:path w="30" h="31">
                  <a:moveTo>
                    <a:pt x="24" y="0"/>
                  </a:moveTo>
                  <a:cubicBezTo>
                    <a:pt x="0" y="26"/>
                    <a:pt x="0" y="26"/>
                    <a:pt x="0" y="26"/>
                  </a:cubicBezTo>
                  <a:cubicBezTo>
                    <a:pt x="7" y="31"/>
                    <a:pt x="17" y="30"/>
                    <a:pt x="23" y="24"/>
                  </a:cubicBezTo>
                  <a:cubicBezTo>
                    <a:pt x="30" y="17"/>
                    <a:pt x="30" y="7"/>
                    <a:pt x="24" y="0"/>
                  </a:cubicBezTo>
                  <a:close/>
                </a:path>
              </a:pathLst>
            </a:custGeom>
            <a:solidFill>
              <a:srgbClr val="8C8C8C"/>
            </a:solidFill>
            <a:ln w="9525">
              <a:noFill/>
              <a:round/>
              <a:headEnd/>
              <a:tailEnd/>
            </a:ln>
          </p:spPr>
          <p:txBody>
            <a:bodyPr vert="horz" wrap="square" lIns="91440" tIns="45720" rIns="91440" bIns="45720" numCol="1" anchor="t" anchorCtr="0" compatLnSpc="1">
              <a:prstTxWarp prst="textNoShape">
                <a:avLst/>
              </a:prstTxWarp>
            </a:bodyPr>
            <a:lstStyle/>
            <a:p>
              <a:endParaRPr lang="en-US" sz="1800" i="1"/>
            </a:p>
          </p:txBody>
        </p:sp>
        <p:sp>
          <p:nvSpPr>
            <p:cNvPr id="19" name="Freeform 18">
              <a:extLst>
                <a:ext uri="{FF2B5EF4-FFF2-40B4-BE49-F238E27FC236}">
                  <a16:creationId xmlns:a16="http://schemas.microsoft.com/office/drawing/2014/main" id="{5961133E-FFFF-46FF-8DE7-65FD76578E62}"/>
                </a:ext>
              </a:extLst>
            </p:cNvPr>
            <p:cNvSpPr>
              <a:spLocks/>
            </p:cNvSpPr>
            <p:nvPr/>
          </p:nvSpPr>
          <p:spPr bwMode="auto">
            <a:xfrm>
              <a:off x="2881" y="2320"/>
              <a:ext cx="36" cy="37"/>
            </a:xfrm>
            <a:custGeom>
              <a:avLst/>
              <a:gdLst/>
              <a:ahLst/>
              <a:cxnLst>
                <a:cxn ang="0">
                  <a:pos x="7" y="7"/>
                </a:cxn>
                <a:cxn ang="0">
                  <a:pos x="6" y="31"/>
                </a:cxn>
                <a:cxn ang="0">
                  <a:pos x="30" y="5"/>
                </a:cxn>
                <a:cxn ang="0">
                  <a:pos x="7" y="7"/>
                </a:cxn>
              </a:cxnLst>
              <a:rect l="0" t="0" r="r" b="b"/>
              <a:pathLst>
                <a:path w="30" h="31">
                  <a:moveTo>
                    <a:pt x="7" y="7"/>
                  </a:moveTo>
                  <a:cubicBezTo>
                    <a:pt x="0" y="13"/>
                    <a:pt x="0" y="24"/>
                    <a:pt x="6" y="31"/>
                  </a:cubicBezTo>
                  <a:cubicBezTo>
                    <a:pt x="30" y="5"/>
                    <a:pt x="30" y="5"/>
                    <a:pt x="30" y="5"/>
                  </a:cubicBezTo>
                  <a:cubicBezTo>
                    <a:pt x="23" y="0"/>
                    <a:pt x="13" y="1"/>
                    <a:pt x="7" y="7"/>
                  </a:cubicBezTo>
                  <a:close/>
                </a:path>
              </a:pathLst>
            </a:custGeom>
            <a:solidFill>
              <a:srgbClr val="8C8C8C"/>
            </a:solidFill>
            <a:ln w="9525">
              <a:noFill/>
              <a:round/>
              <a:headEnd/>
              <a:tailEnd/>
            </a:ln>
          </p:spPr>
          <p:txBody>
            <a:bodyPr vert="horz" wrap="square" lIns="91440" tIns="45720" rIns="91440" bIns="45720" numCol="1" anchor="t" anchorCtr="0" compatLnSpc="1">
              <a:prstTxWarp prst="textNoShape">
                <a:avLst/>
              </a:prstTxWarp>
            </a:bodyPr>
            <a:lstStyle/>
            <a:p>
              <a:endParaRPr lang="en-US" sz="1800" i="1"/>
            </a:p>
          </p:txBody>
        </p:sp>
        <p:sp>
          <p:nvSpPr>
            <p:cNvPr id="20" name="Freeform 19">
              <a:extLst>
                <a:ext uri="{FF2B5EF4-FFF2-40B4-BE49-F238E27FC236}">
                  <a16:creationId xmlns:a16="http://schemas.microsoft.com/office/drawing/2014/main" id="{AEB6AA8F-6E09-4E47-B95A-1409BC1C88BC}"/>
                </a:ext>
              </a:extLst>
            </p:cNvPr>
            <p:cNvSpPr>
              <a:spLocks noEditPoints="1"/>
            </p:cNvSpPr>
            <p:nvPr/>
          </p:nvSpPr>
          <p:spPr bwMode="auto">
            <a:xfrm>
              <a:off x="2730" y="2170"/>
              <a:ext cx="349" cy="345"/>
            </a:xfrm>
            <a:custGeom>
              <a:avLst/>
              <a:gdLst/>
              <a:ahLst/>
              <a:cxnLst>
                <a:cxn ang="0">
                  <a:pos x="159" y="8"/>
                </a:cxn>
                <a:cxn ang="0">
                  <a:pos x="8" y="131"/>
                </a:cxn>
                <a:cxn ang="0">
                  <a:pos x="133" y="281"/>
                </a:cxn>
                <a:cxn ang="0">
                  <a:pos x="284" y="158"/>
                </a:cxn>
                <a:cxn ang="0">
                  <a:pos x="159" y="8"/>
                </a:cxn>
                <a:cxn ang="0">
                  <a:pos x="142" y="182"/>
                </a:cxn>
                <a:cxn ang="0">
                  <a:pos x="108" y="141"/>
                </a:cxn>
                <a:cxn ang="0">
                  <a:pos x="149" y="107"/>
                </a:cxn>
                <a:cxn ang="0">
                  <a:pos x="184" y="148"/>
                </a:cxn>
                <a:cxn ang="0">
                  <a:pos x="142" y="182"/>
                </a:cxn>
              </a:cxnLst>
              <a:rect l="0" t="0" r="r" b="b"/>
              <a:pathLst>
                <a:path w="291" h="288">
                  <a:moveTo>
                    <a:pt x="159" y="8"/>
                  </a:moveTo>
                  <a:cubicBezTo>
                    <a:pt x="82" y="0"/>
                    <a:pt x="15" y="56"/>
                    <a:pt x="8" y="131"/>
                  </a:cubicBezTo>
                  <a:cubicBezTo>
                    <a:pt x="0" y="207"/>
                    <a:pt x="56" y="274"/>
                    <a:pt x="133" y="281"/>
                  </a:cubicBezTo>
                  <a:cubicBezTo>
                    <a:pt x="209" y="288"/>
                    <a:pt x="276" y="233"/>
                    <a:pt x="284" y="158"/>
                  </a:cubicBezTo>
                  <a:cubicBezTo>
                    <a:pt x="291" y="82"/>
                    <a:pt x="235" y="15"/>
                    <a:pt x="159" y="8"/>
                  </a:cubicBezTo>
                  <a:close/>
                  <a:moveTo>
                    <a:pt x="142" y="182"/>
                  </a:moveTo>
                  <a:cubicBezTo>
                    <a:pt x="121" y="180"/>
                    <a:pt x="106" y="161"/>
                    <a:pt x="108" y="141"/>
                  </a:cubicBezTo>
                  <a:cubicBezTo>
                    <a:pt x="110" y="120"/>
                    <a:pt x="128" y="105"/>
                    <a:pt x="149" y="107"/>
                  </a:cubicBezTo>
                  <a:cubicBezTo>
                    <a:pt x="170" y="109"/>
                    <a:pt x="185" y="127"/>
                    <a:pt x="184" y="148"/>
                  </a:cubicBezTo>
                  <a:cubicBezTo>
                    <a:pt x="182" y="169"/>
                    <a:pt x="163" y="184"/>
                    <a:pt x="142" y="182"/>
                  </a:cubicBezTo>
                  <a:close/>
                </a:path>
              </a:pathLst>
            </a:custGeom>
            <a:solidFill>
              <a:srgbClr val="DAD7C6"/>
            </a:solidFill>
            <a:ln w="9525">
              <a:noFill/>
              <a:round/>
              <a:headEnd/>
              <a:tailEnd/>
            </a:ln>
          </p:spPr>
          <p:txBody>
            <a:bodyPr vert="horz" wrap="square" lIns="91440" tIns="45720" rIns="91440" bIns="45720" numCol="1" anchor="t" anchorCtr="0" compatLnSpc="1">
              <a:prstTxWarp prst="textNoShape">
                <a:avLst/>
              </a:prstTxWarp>
            </a:bodyPr>
            <a:lstStyle/>
            <a:p>
              <a:endParaRPr lang="en-US" sz="1800" i="1"/>
            </a:p>
          </p:txBody>
        </p:sp>
        <p:sp>
          <p:nvSpPr>
            <p:cNvPr id="21" name="Freeform 20">
              <a:extLst>
                <a:ext uri="{FF2B5EF4-FFF2-40B4-BE49-F238E27FC236}">
                  <a16:creationId xmlns:a16="http://schemas.microsoft.com/office/drawing/2014/main" id="{D7E17EFF-1CC8-492F-ADA0-732F2748DEC4}"/>
                </a:ext>
              </a:extLst>
            </p:cNvPr>
            <p:cNvSpPr>
              <a:spLocks noEditPoints="1"/>
            </p:cNvSpPr>
            <p:nvPr/>
          </p:nvSpPr>
          <p:spPr bwMode="auto">
            <a:xfrm>
              <a:off x="2833" y="2272"/>
              <a:ext cx="144" cy="143"/>
            </a:xfrm>
            <a:custGeom>
              <a:avLst/>
              <a:gdLst/>
              <a:ahLst/>
              <a:cxnLst>
                <a:cxn ang="0">
                  <a:pos x="65" y="3"/>
                </a:cxn>
                <a:cxn ang="0">
                  <a:pos x="2" y="54"/>
                </a:cxn>
                <a:cxn ang="0">
                  <a:pos x="54" y="116"/>
                </a:cxn>
                <a:cxn ang="0">
                  <a:pos x="117" y="65"/>
                </a:cxn>
                <a:cxn ang="0">
                  <a:pos x="65" y="3"/>
                </a:cxn>
                <a:cxn ang="0">
                  <a:pos x="57" y="87"/>
                </a:cxn>
                <a:cxn ang="0">
                  <a:pos x="31" y="57"/>
                </a:cxn>
                <a:cxn ang="0">
                  <a:pos x="62" y="31"/>
                </a:cxn>
                <a:cxn ang="0">
                  <a:pos x="88" y="62"/>
                </a:cxn>
                <a:cxn ang="0">
                  <a:pos x="57" y="87"/>
                </a:cxn>
              </a:cxnLst>
              <a:rect l="0" t="0" r="r" b="b"/>
              <a:pathLst>
                <a:path w="120" h="119">
                  <a:moveTo>
                    <a:pt x="65" y="3"/>
                  </a:moveTo>
                  <a:cubicBezTo>
                    <a:pt x="33" y="0"/>
                    <a:pt x="5" y="23"/>
                    <a:pt x="2" y="54"/>
                  </a:cubicBezTo>
                  <a:cubicBezTo>
                    <a:pt x="0" y="85"/>
                    <a:pt x="23" y="113"/>
                    <a:pt x="54" y="116"/>
                  </a:cubicBezTo>
                  <a:cubicBezTo>
                    <a:pt x="86" y="119"/>
                    <a:pt x="114" y="96"/>
                    <a:pt x="117" y="65"/>
                  </a:cubicBezTo>
                  <a:cubicBezTo>
                    <a:pt x="120" y="34"/>
                    <a:pt x="97" y="6"/>
                    <a:pt x="65" y="3"/>
                  </a:cubicBezTo>
                  <a:close/>
                  <a:moveTo>
                    <a:pt x="57" y="87"/>
                  </a:moveTo>
                  <a:cubicBezTo>
                    <a:pt x="41" y="86"/>
                    <a:pt x="30" y="72"/>
                    <a:pt x="31" y="57"/>
                  </a:cubicBezTo>
                  <a:cubicBezTo>
                    <a:pt x="33" y="41"/>
                    <a:pt x="47" y="30"/>
                    <a:pt x="62" y="31"/>
                  </a:cubicBezTo>
                  <a:cubicBezTo>
                    <a:pt x="78" y="33"/>
                    <a:pt x="90" y="46"/>
                    <a:pt x="88" y="62"/>
                  </a:cubicBezTo>
                  <a:cubicBezTo>
                    <a:pt x="87" y="78"/>
                    <a:pt x="73" y="89"/>
                    <a:pt x="57" y="87"/>
                  </a:cubicBezTo>
                  <a:close/>
                </a:path>
              </a:pathLst>
            </a:custGeom>
            <a:solidFill>
              <a:srgbClr val="8C8C8C"/>
            </a:solidFill>
            <a:ln w="9525">
              <a:noFill/>
              <a:round/>
              <a:headEnd/>
              <a:tailEnd/>
            </a:ln>
          </p:spPr>
          <p:txBody>
            <a:bodyPr vert="horz" wrap="square" lIns="91440" tIns="45720" rIns="91440" bIns="45720" numCol="1" anchor="t" anchorCtr="0" compatLnSpc="1">
              <a:prstTxWarp prst="textNoShape">
                <a:avLst/>
              </a:prstTxWarp>
            </a:bodyPr>
            <a:lstStyle/>
            <a:p>
              <a:endParaRPr lang="en-US" sz="1800" i="1"/>
            </a:p>
          </p:txBody>
        </p:sp>
        <p:sp>
          <p:nvSpPr>
            <p:cNvPr id="22" name="Freeform 21">
              <a:extLst>
                <a:ext uri="{FF2B5EF4-FFF2-40B4-BE49-F238E27FC236}">
                  <a16:creationId xmlns:a16="http://schemas.microsoft.com/office/drawing/2014/main" id="{B92E5A3F-E80D-443C-8DAD-2BE4EC6A41D4}"/>
                </a:ext>
              </a:extLst>
            </p:cNvPr>
            <p:cNvSpPr>
              <a:spLocks noEditPoints="1"/>
            </p:cNvSpPr>
            <p:nvPr/>
          </p:nvSpPr>
          <p:spPr bwMode="auto">
            <a:xfrm>
              <a:off x="2672" y="2112"/>
              <a:ext cx="464" cy="462"/>
            </a:xfrm>
            <a:custGeom>
              <a:avLst/>
              <a:gdLst/>
              <a:ahLst/>
              <a:cxnLst>
                <a:cxn ang="0">
                  <a:pos x="385" y="205"/>
                </a:cxn>
                <a:cxn ang="0">
                  <a:pos x="380" y="180"/>
                </a:cxn>
                <a:cxn ang="0">
                  <a:pos x="378" y="163"/>
                </a:cxn>
                <a:cxn ang="0">
                  <a:pos x="377" y="137"/>
                </a:cxn>
                <a:cxn ang="0">
                  <a:pos x="342" y="131"/>
                </a:cxn>
                <a:cxn ang="0">
                  <a:pos x="361" y="95"/>
                </a:cxn>
                <a:cxn ang="0">
                  <a:pos x="319" y="93"/>
                </a:cxn>
                <a:cxn ang="0">
                  <a:pos x="331" y="60"/>
                </a:cxn>
                <a:cxn ang="0">
                  <a:pos x="309" y="47"/>
                </a:cxn>
                <a:cxn ang="0">
                  <a:pos x="295" y="37"/>
                </a:cxn>
                <a:cxn ang="0">
                  <a:pos x="275" y="20"/>
                </a:cxn>
                <a:cxn ang="0">
                  <a:pos x="247" y="42"/>
                </a:cxn>
                <a:cxn ang="0">
                  <a:pos x="232" y="4"/>
                </a:cxn>
                <a:cxn ang="0">
                  <a:pos x="209" y="34"/>
                </a:cxn>
                <a:cxn ang="0">
                  <a:pos x="192" y="0"/>
                </a:cxn>
                <a:cxn ang="0">
                  <a:pos x="169" y="35"/>
                </a:cxn>
                <a:cxn ang="0">
                  <a:pos x="146" y="8"/>
                </a:cxn>
                <a:cxn ang="0">
                  <a:pos x="124" y="21"/>
                </a:cxn>
                <a:cxn ang="0">
                  <a:pos x="108" y="28"/>
                </a:cxn>
                <a:cxn ang="0">
                  <a:pos x="84" y="36"/>
                </a:cxn>
                <a:cxn ang="0">
                  <a:pos x="89" y="71"/>
                </a:cxn>
                <a:cxn ang="0">
                  <a:pos x="48" y="65"/>
                </a:cxn>
                <a:cxn ang="0">
                  <a:pos x="59" y="104"/>
                </a:cxn>
                <a:cxn ang="0">
                  <a:pos x="23" y="104"/>
                </a:cxn>
                <a:cxn ang="0">
                  <a:pos x="18" y="128"/>
                </a:cxn>
                <a:cxn ang="0">
                  <a:pos x="13" y="145"/>
                </a:cxn>
                <a:cxn ang="0">
                  <a:pos x="3" y="168"/>
                </a:cxn>
                <a:cxn ang="0">
                  <a:pos x="33" y="188"/>
                </a:cxn>
                <a:cxn ang="0">
                  <a:pos x="1" y="214"/>
                </a:cxn>
                <a:cxn ang="0">
                  <a:pos x="38" y="232"/>
                </a:cxn>
                <a:cxn ang="0">
                  <a:pos x="13" y="258"/>
                </a:cxn>
                <a:cxn ang="0">
                  <a:pos x="29" y="279"/>
                </a:cxn>
                <a:cxn ang="0">
                  <a:pos x="37" y="294"/>
                </a:cxn>
                <a:cxn ang="0">
                  <a:pos x="48" y="316"/>
                </a:cxn>
                <a:cxn ang="0">
                  <a:pos x="83" y="308"/>
                </a:cxn>
                <a:cxn ang="0">
                  <a:pos x="81" y="349"/>
                </a:cxn>
                <a:cxn ang="0">
                  <a:pos x="119" y="334"/>
                </a:cxn>
                <a:cxn ang="0">
                  <a:pos x="123" y="369"/>
                </a:cxn>
                <a:cxn ang="0">
                  <a:pos x="148" y="372"/>
                </a:cxn>
                <a:cxn ang="0">
                  <a:pos x="165" y="375"/>
                </a:cxn>
                <a:cxn ang="0">
                  <a:pos x="187" y="377"/>
                </a:cxn>
                <a:cxn ang="0">
                  <a:pos x="204" y="377"/>
                </a:cxn>
                <a:cxn ang="0">
                  <a:pos x="230" y="379"/>
                </a:cxn>
                <a:cxn ang="0">
                  <a:pos x="240" y="345"/>
                </a:cxn>
                <a:cxn ang="0">
                  <a:pos x="274" y="367"/>
                </a:cxn>
                <a:cxn ang="0">
                  <a:pos x="280" y="327"/>
                </a:cxn>
                <a:cxn ang="0">
                  <a:pos x="313" y="342"/>
                </a:cxn>
                <a:cxn ang="0">
                  <a:pos x="328" y="321"/>
                </a:cxn>
                <a:cxn ang="0">
                  <a:pos x="339" y="308"/>
                </a:cxn>
                <a:cxn ang="0">
                  <a:pos x="358" y="291"/>
                </a:cxn>
                <a:cxn ang="0">
                  <a:pos x="339" y="261"/>
                </a:cxn>
                <a:cxn ang="0">
                  <a:pos x="379" y="250"/>
                </a:cxn>
                <a:cxn ang="0">
                  <a:pos x="352" y="219"/>
                </a:cxn>
                <a:cxn ang="0">
                  <a:pos x="206" y="66"/>
                </a:cxn>
              </a:cxnLst>
              <a:rect l="0" t="0" r="r" b="b"/>
              <a:pathLst>
                <a:path w="387" h="385">
                  <a:moveTo>
                    <a:pt x="379" y="219"/>
                  </a:moveTo>
                  <a:cubicBezTo>
                    <a:pt x="381" y="219"/>
                    <a:pt x="383" y="218"/>
                    <a:pt x="384" y="216"/>
                  </a:cubicBezTo>
                  <a:cubicBezTo>
                    <a:pt x="386" y="215"/>
                    <a:pt x="387" y="213"/>
                    <a:pt x="387" y="211"/>
                  </a:cubicBezTo>
                  <a:cubicBezTo>
                    <a:pt x="387" y="209"/>
                    <a:pt x="387" y="207"/>
                    <a:pt x="385" y="205"/>
                  </a:cubicBezTo>
                  <a:cubicBezTo>
                    <a:pt x="384" y="203"/>
                    <a:pt x="382" y="202"/>
                    <a:pt x="380" y="201"/>
                  </a:cubicBezTo>
                  <a:cubicBezTo>
                    <a:pt x="378" y="201"/>
                    <a:pt x="366" y="199"/>
                    <a:pt x="355" y="197"/>
                  </a:cubicBezTo>
                  <a:cubicBezTo>
                    <a:pt x="355" y="193"/>
                    <a:pt x="355" y="189"/>
                    <a:pt x="355" y="185"/>
                  </a:cubicBezTo>
                  <a:cubicBezTo>
                    <a:pt x="365" y="183"/>
                    <a:pt x="378" y="181"/>
                    <a:pt x="380" y="180"/>
                  </a:cubicBezTo>
                  <a:cubicBezTo>
                    <a:pt x="382" y="180"/>
                    <a:pt x="384" y="178"/>
                    <a:pt x="385" y="177"/>
                  </a:cubicBezTo>
                  <a:cubicBezTo>
                    <a:pt x="386" y="175"/>
                    <a:pt x="387" y="173"/>
                    <a:pt x="387" y="171"/>
                  </a:cubicBezTo>
                  <a:cubicBezTo>
                    <a:pt x="386" y="168"/>
                    <a:pt x="385" y="167"/>
                    <a:pt x="384" y="165"/>
                  </a:cubicBezTo>
                  <a:cubicBezTo>
                    <a:pt x="382" y="164"/>
                    <a:pt x="380" y="163"/>
                    <a:pt x="378" y="163"/>
                  </a:cubicBezTo>
                  <a:cubicBezTo>
                    <a:pt x="375" y="163"/>
                    <a:pt x="363" y="163"/>
                    <a:pt x="352" y="163"/>
                  </a:cubicBezTo>
                  <a:cubicBezTo>
                    <a:pt x="351" y="160"/>
                    <a:pt x="350" y="156"/>
                    <a:pt x="350" y="152"/>
                  </a:cubicBezTo>
                  <a:cubicBezTo>
                    <a:pt x="360" y="148"/>
                    <a:pt x="371" y="143"/>
                    <a:pt x="373" y="142"/>
                  </a:cubicBezTo>
                  <a:cubicBezTo>
                    <a:pt x="375" y="141"/>
                    <a:pt x="377" y="139"/>
                    <a:pt x="377" y="137"/>
                  </a:cubicBezTo>
                  <a:cubicBezTo>
                    <a:pt x="378" y="136"/>
                    <a:pt x="378" y="133"/>
                    <a:pt x="378" y="131"/>
                  </a:cubicBezTo>
                  <a:cubicBezTo>
                    <a:pt x="377" y="129"/>
                    <a:pt x="376" y="128"/>
                    <a:pt x="374" y="127"/>
                  </a:cubicBezTo>
                  <a:cubicBezTo>
                    <a:pt x="372" y="125"/>
                    <a:pt x="370" y="125"/>
                    <a:pt x="368" y="125"/>
                  </a:cubicBezTo>
                  <a:cubicBezTo>
                    <a:pt x="365" y="126"/>
                    <a:pt x="353" y="129"/>
                    <a:pt x="342" y="131"/>
                  </a:cubicBezTo>
                  <a:cubicBezTo>
                    <a:pt x="341" y="128"/>
                    <a:pt x="339" y="124"/>
                    <a:pt x="338" y="121"/>
                  </a:cubicBezTo>
                  <a:cubicBezTo>
                    <a:pt x="347" y="115"/>
                    <a:pt x="357" y="108"/>
                    <a:pt x="359" y="106"/>
                  </a:cubicBezTo>
                  <a:cubicBezTo>
                    <a:pt x="360" y="105"/>
                    <a:pt x="362" y="103"/>
                    <a:pt x="362" y="101"/>
                  </a:cubicBezTo>
                  <a:cubicBezTo>
                    <a:pt x="362" y="99"/>
                    <a:pt x="362" y="97"/>
                    <a:pt x="361" y="95"/>
                  </a:cubicBezTo>
                  <a:cubicBezTo>
                    <a:pt x="360" y="93"/>
                    <a:pt x="358" y="92"/>
                    <a:pt x="356" y="91"/>
                  </a:cubicBezTo>
                  <a:cubicBezTo>
                    <a:pt x="354" y="90"/>
                    <a:pt x="352" y="90"/>
                    <a:pt x="350" y="91"/>
                  </a:cubicBezTo>
                  <a:cubicBezTo>
                    <a:pt x="347" y="92"/>
                    <a:pt x="336" y="97"/>
                    <a:pt x="326" y="102"/>
                  </a:cubicBezTo>
                  <a:cubicBezTo>
                    <a:pt x="324" y="99"/>
                    <a:pt x="322" y="96"/>
                    <a:pt x="319" y="93"/>
                  </a:cubicBezTo>
                  <a:cubicBezTo>
                    <a:pt x="327" y="85"/>
                    <a:pt x="335" y="76"/>
                    <a:pt x="337" y="74"/>
                  </a:cubicBezTo>
                  <a:cubicBezTo>
                    <a:pt x="338" y="72"/>
                    <a:pt x="339" y="70"/>
                    <a:pt x="339" y="68"/>
                  </a:cubicBezTo>
                  <a:cubicBezTo>
                    <a:pt x="339" y="66"/>
                    <a:pt x="338" y="64"/>
                    <a:pt x="337" y="62"/>
                  </a:cubicBezTo>
                  <a:cubicBezTo>
                    <a:pt x="335" y="61"/>
                    <a:pt x="333" y="60"/>
                    <a:pt x="331" y="60"/>
                  </a:cubicBezTo>
                  <a:cubicBezTo>
                    <a:pt x="329" y="59"/>
                    <a:pt x="327" y="60"/>
                    <a:pt x="325" y="61"/>
                  </a:cubicBezTo>
                  <a:cubicBezTo>
                    <a:pt x="323" y="63"/>
                    <a:pt x="313" y="70"/>
                    <a:pt x="304" y="77"/>
                  </a:cubicBezTo>
                  <a:cubicBezTo>
                    <a:pt x="302" y="74"/>
                    <a:pt x="299" y="72"/>
                    <a:pt x="296" y="69"/>
                  </a:cubicBezTo>
                  <a:cubicBezTo>
                    <a:pt x="301" y="60"/>
                    <a:pt x="308" y="49"/>
                    <a:pt x="309" y="47"/>
                  </a:cubicBezTo>
                  <a:cubicBezTo>
                    <a:pt x="310" y="45"/>
                    <a:pt x="310" y="43"/>
                    <a:pt x="310" y="41"/>
                  </a:cubicBezTo>
                  <a:cubicBezTo>
                    <a:pt x="309" y="39"/>
                    <a:pt x="308" y="37"/>
                    <a:pt x="306" y="36"/>
                  </a:cubicBezTo>
                  <a:cubicBezTo>
                    <a:pt x="304" y="34"/>
                    <a:pt x="302" y="34"/>
                    <a:pt x="300" y="34"/>
                  </a:cubicBezTo>
                  <a:cubicBezTo>
                    <a:pt x="298" y="34"/>
                    <a:pt x="296" y="35"/>
                    <a:pt x="295" y="37"/>
                  </a:cubicBezTo>
                  <a:cubicBezTo>
                    <a:pt x="293" y="39"/>
                    <a:pt x="285" y="48"/>
                    <a:pt x="278" y="56"/>
                  </a:cubicBezTo>
                  <a:cubicBezTo>
                    <a:pt x="274" y="54"/>
                    <a:pt x="271" y="53"/>
                    <a:pt x="268" y="51"/>
                  </a:cubicBezTo>
                  <a:cubicBezTo>
                    <a:pt x="271" y="40"/>
                    <a:pt x="275" y="29"/>
                    <a:pt x="276" y="26"/>
                  </a:cubicBezTo>
                  <a:cubicBezTo>
                    <a:pt x="276" y="24"/>
                    <a:pt x="276" y="22"/>
                    <a:pt x="275" y="20"/>
                  </a:cubicBezTo>
                  <a:cubicBezTo>
                    <a:pt x="274" y="18"/>
                    <a:pt x="273" y="17"/>
                    <a:pt x="271" y="16"/>
                  </a:cubicBezTo>
                  <a:cubicBezTo>
                    <a:pt x="269" y="15"/>
                    <a:pt x="267" y="15"/>
                    <a:pt x="265" y="16"/>
                  </a:cubicBezTo>
                  <a:cubicBezTo>
                    <a:pt x="263" y="16"/>
                    <a:pt x="261" y="17"/>
                    <a:pt x="260" y="19"/>
                  </a:cubicBezTo>
                  <a:cubicBezTo>
                    <a:pt x="258" y="22"/>
                    <a:pt x="252" y="32"/>
                    <a:pt x="247" y="42"/>
                  </a:cubicBezTo>
                  <a:cubicBezTo>
                    <a:pt x="244" y="41"/>
                    <a:pt x="240" y="40"/>
                    <a:pt x="236" y="39"/>
                  </a:cubicBezTo>
                  <a:cubicBezTo>
                    <a:pt x="238" y="28"/>
                    <a:pt x="239" y="15"/>
                    <a:pt x="239" y="13"/>
                  </a:cubicBezTo>
                  <a:cubicBezTo>
                    <a:pt x="239" y="11"/>
                    <a:pt x="239" y="9"/>
                    <a:pt x="237" y="7"/>
                  </a:cubicBezTo>
                  <a:cubicBezTo>
                    <a:pt x="236" y="5"/>
                    <a:pt x="234" y="4"/>
                    <a:pt x="232" y="4"/>
                  </a:cubicBezTo>
                  <a:cubicBezTo>
                    <a:pt x="230" y="3"/>
                    <a:pt x="228" y="4"/>
                    <a:pt x="226" y="5"/>
                  </a:cubicBezTo>
                  <a:cubicBezTo>
                    <a:pt x="224" y="6"/>
                    <a:pt x="222" y="7"/>
                    <a:pt x="222" y="9"/>
                  </a:cubicBezTo>
                  <a:cubicBezTo>
                    <a:pt x="221" y="12"/>
                    <a:pt x="218" y="24"/>
                    <a:pt x="214" y="34"/>
                  </a:cubicBezTo>
                  <a:cubicBezTo>
                    <a:pt x="212" y="34"/>
                    <a:pt x="211" y="34"/>
                    <a:pt x="209" y="34"/>
                  </a:cubicBezTo>
                  <a:cubicBezTo>
                    <a:pt x="207" y="33"/>
                    <a:pt x="205" y="33"/>
                    <a:pt x="203" y="33"/>
                  </a:cubicBezTo>
                  <a:cubicBezTo>
                    <a:pt x="202" y="22"/>
                    <a:pt x="201" y="10"/>
                    <a:pt x="200" y="7"/>
                  </a:cubicBezTo>
                  <a:cubicBezTo>
                    <a:pt x="200" y="5"/>
                    <a:pt x="199" y="3"/>
                    <a:pt x="197" y="2"/>
                  </a:cubicBezTo>
                  <a:cubicBezTo>
                    <a:pt x="196" y="1"/>
                    <a:pt x="194" y="0"/>
                    <a:pt x="192" y="0"/>
                  </a:cubicBezTo>
                  <a:cubicBezTo>
                    <a:pt x="189" y="0"/>
                    <a:pt x="187" y="1"/>
                    <a:pt x="186" y="2"/>
                  </a:cubicBezTo>
                  <a:cubicBezTo>
                    <a:pt x="184" y="4"/>
                    <a:pt x="183" y="5"/>
                    <a:pt x="183" y="8"/>
                  </a:cubicBezTo>
                  <a:cubicBezTo>
                    <a:pt x="183" y="10"/>
                    <a:pt x="182" y="22"/>
                    <a:pt x="181" y="33"/>
                  </a:cubicBezTo>
                  <a:cubicBezTo>
                    <a:pt x="177" y="34"/>
                    <a:pt x="173" y="34"/>
                    <a:pt x="169" y="35"/>
                  </a:cubicBezTo>
                  <a:cubicBezTo>
                    <a:pt x="166" y="24"/>
                    <a:pt x="162" y="12"/>
                    <a:pt x="161" y="10"/>
                  </a:cubicBezTo>
                  <a:cubicBezTo>
                    <a:pt x="161" y="8"/>
                    <a:pt x="159" y="6"/>
                    <a:pt x="157" y="5"/>
                  </a:cubicBezTo>
                  <a:cubicBezTo>
                    <a:pt x="156" y="4"/>
                    <a:pt x="153" y="4"/>
                    <a:pt x="151" y="5"/>
                  </a:cubicBezTo>
                  <a:cubicBezTo>
                    <a:pt x="149" y="5"/>
                    <a:pt x="147" y="6"/>
                    <a:pt x="146" y="8"/>
                  </a:cubicBezTo>
                  <a:cubicBezTo>
                    <a:pt x="145" y="9"/>
                    <a:pt x="144" y="12"/>
                    <a:pt x="144" y="14"/>
                  </a:cubicBezTo>
                  <a:cubicBezTo>
                    <a:pt x="145" y="16"/>
                    <a:pt x="146" y="28"/>
                    <a:pt x="148" y="39"/>
                  </a:cubicBezTo>
                  <a:cubicBezTo>
                    <a:pt x="144" y="40"/>
                    <a:pt x="140" y="42"/>
                    <a:pt x="137" y="43"/>
                  </a:cubicBezTo>
                  <a:cubicBezTo>
                    <a:pt x="131" y="33"/>
                    <a:pt x="125" y="23"/>
                    <a:pt x="124" y="21"/>
                  </a:cubicBezTo>
                  <a:cubicBezTo>
                    <a:pt x="123" y="19"/>
                    <a:pt x="121" y="17"/>
                    <a:pt x="119" y="17"/>
                  </a:cubicBezTo>
                  <a:cubicBezTo>
                    <a:pt x="117" y="16"/>
                    <a:pt x="115" y="16"/>
                    <a:pt x="113" y="17"/>
                  </a:cubicBezTo>
                  <a:cubicBezTo>
                    <a:pt x="111" y="18"/>
                    <a:pt x="109" y="20"/>
                    <a:pt x="108" y="22"/>
                  </a:cubicBezTo>
                  <a:cubicBezTo>
                    <a:pt x="107" y="23"/>
                    <a:pt x="107" y="26"/>
                    <a:pt x="108" y="28"/>
                  </a:cubicBezTo>
                  <a:cubicBezTo>
                    <a:pt x="109" y="30"/>
                    <a:pt x="113" y="42"/>
                    <a:pt x="116" y="52"/>
                  </a:cubicBezTo>
                  <a:cubicBezTo>
                    <a:pt x="113" y="54"/>
                    <a:pt x="110" y="56"/>
                    <a:pt x="107" y="58"/>
                  </a:cubicBezTo>
                  <a:cubicBezTo>
                    <a:pt x="99" y="50"/>
                    <a:pt x="91" y="40"/>
                    <a:pt x="89" y="39"/>
                  </a:cubicBezTo>
                  <a:cubicBezTo>
                    <a:pt x="88" y="37"/>
                    <a:pt x="86" y="36"/>
                    <a:pt x="84" y="36"/>
                  </a:cubicBezTo>
                  <a:cubicBezTo>
                    <a:pt x="82" y="36"/>
                    <a:pt x="80" y="36"/>
                    <a:pt x="78" y="38"/>
                  </a:cubicBezTo>
                  <a:cubicBezTo>
                    <a:pt x="76" y="39"/>
                    <a:pt x="75" y="41"/>
                    <a:pt x="74" y="43"/>
                  </a:cubicBezTo>
                  <a:cubicBezTo>
                    <a:pt x="74" y="45"/>
                    <a:pt x="74" y="47"/>
                    <a:pt x="75" y="49"/>
                  </a:cubicBezTo>
                  <a:cubicBezTo>
                    <a:pt x="77" y="51"/>
                    <a:pt x="83" y="62"/>
                    <a:pt x="89" y="71"/>
                  </a:cubicBezTo>
                  <a:cubicBezTo>
                    <a:pt x="86" y="73"/>
                    <a:pt x="83" y="76"/>
                    <a:pt x="80" y="78"/>
                  </a:cubicBezTo>
                  <a:cubicBezTo>
                    <a:pt x="71" y="72"/>
                    <a:pt x="61" y="65"/>
                    <a:pt x="59" y="63"/>
                  </a:cubicBezTo>
                  <a:cubicBezTo>
                    <a:pt x="58" y="62"/>
                    <a:pt x="55" y="62"/>
                    <a:pt x="53" y="62"/>
                  </a:cubicBezTo>
                  <a:cubicBezTo>
                    <a:pt x="51" y="62"/>
                    <a:pt x="49" y="63"/>
                    <a:pt x="48" y="65"/>
                  </a:cubicBezTo>
                  <a:cubicBezTo>
                    <a:pt x="46" y="66"/>
                    <a:pt x="46" y="68"/>
                    <a:pt x="46" y="71"/>
                  </a:cubicBezTo>
                  <a:cubicBezTo>
                    <a:pt x="46" y="73"/>
                    <a:pt x="46" y="75"/>
                    <a:pt x="48" y="76"/>
                  </a:cubicBezTo>
                  <a:cubicBezTo>
                    <a:pt x="50" y="78"/>
                    <a:pt x="58" y="87"/>
                    <a:pt x="66" y="95"/>
                  </a:cubicBezTo>
                  <a:cubicBezTo>
                    <a:pt x="63" y="98"/>
                    <a:pt x="61" y="101"/>
                    <a:pt x="59" y="104"/>
                  </a:cubicBezTo>
                  <a:cubicBezTo>
                    <a:pt x="49" y="100"/>
                    <a:pt x="38" y="95"/>
                    <a:pt x="35" y="94"/>
                  </a:cubicBezTo>
                  <a:cubicBezTo>
                    <a:pt x="33" y="93"/>
                    <a:pt x="31" y="93"/>
                    <a:pt x="29" y="94"/>
                  </a:cubicBezTo>
                  <a:cubicBezTo>
                    <a:pt x="27" y="94"/>
                    <a:pt x="25" y="96"/>
                    <a:pt x="24" y="98"/>
                  </a:cubicBezTo>
                  <a:cubicBezTo>
                    <a:pt x="23" y="99"/>
                    <a:pt x="23" y="102"/>
                    <a:pt x="23" y="104"/>
                  </a:cubicBezTo>
                  <a:cubicBezTo>
                    <a:pt x="24" y="106"/>
                    <a:pt x="25" y="108"/>
                    <a:pt x="27" y="109"/>
                  </a:cubicBezTo>
                  <a:cubicBezTo>
                    <a:pt x="29" y="110"/>
                    <a:pt x="39" y="117"/>
                    <a:pt x="48" y="124"/>
                  </a:cubicBezTo>
                  <a:cubicBezTo>
                    <a:pt x="46" y="127"/>
                    <a:pt x="45" y="130"/>
                    <a:pt x="44" y="134"/>
                  </a:cubicBezTo>
                  <a:cubicBezTo>
                    <a:pt x="33" y="131"/>
                    <a:pt x="21" y="129"/>
                    <a:pt x="18" y="128"/>
                  </a:cubicBezTo>
                  <a:cubicBezTo>
                    <a:pt x="16" y="128"/>
                    <a:pt x="14" y="128"/>
                    <a:pt x="12" y="130"/>
                  </a:cubicBezTo>
                  <a:cubicBezTo>
                    <a:pt x="10" y="131"/>
                    <a:pt x="9" y="132"/>
                    <a:pt x="8" y="134"/>
                  </a:cubicBezTo>
                  <a:cubicBezTo>
                    <a:pt x="8" y="136"/>
                    <a:pt x="8" y="139"/>
                    <a:pt x="9" y="141"/>
                  </a:cubicBezTo>
                  <a:cubicBezTo>
                    <a:pt x="9" y="142"/>
                    <a:pt x="11" y="144"/>
                    <a:pt x="13" y="145"/>
                  </a:cubicBezTo>
                  <a:cubicBezTo>
                    <a:pt x="15" y="146"/>
                    <a:pt x="27" y="151"/>
                    <a:pt x="37" y="155"/>
                  </a:cubicBezTo>
                  <a:cubicBezTo>
                    <a:pt x="36" y="159"/>
                    <a:pt x="35" y="162"/>
                    <a:pt x="35" y="166"/>
                  </a:cubicBezTo>
                  <a:cubicBezTo>
                    <a:pt x="24" y="166"/>
                    <a:pt x="11" y="166"/>
                    <a:pt x="9" y="166"/>
                  </a:cubicBezTo>
                  <a:cubicBezTo>
                    <a:pt x="6" y="166"/>
                    <a:pt x="4" y="167"/>
                    <a:pt x="3" y="168"/>
                  </a:cubicBezTo>
                  <a:cubicBezTo>
                    <a:pt x="1" y="170"/>
                    <a:pt x="0" y="172"/>
                    <a:pt x="0" y="174"/>
                  </a:cubicBezTo>
                  <a:cubicBezTo>
                    <a:pt x="0" y="176"/>
                    <a:pt x="1" y="178"/>
                    <a:pt x="2" y="180"/>
                  </a:cubicBezTo>
                  <a:cubicBezTo>
                    <a:pt x="3" y="181"/>
                    <a:pt x="5" y="183"/>
                    <a:pt x="7" y="183"/>
                  </a:cubicBezTo>
                  <a:cubicBezTo>
                    <a:pt x="9" y="184"/>
                    <a:pt x="22" y="186"/>
                    <a:pt x="33" y="188"/>
                  </a:cubicBezTo>
                  <a:cubicBezTo>
                    <a:pt x="32" y="192"/>
                    <a:pt x="33" y="196"/>
                    <a:pt x="33" y="199"/>
                  </a:cubicBezTo>
                  <a:cubicBezTo>
                    <a:pt x="22" y="201"/>
                    <a:pt x="10" y="204"/>
                    <a:pt x="7" y="204"/>
                  </a:cubicBezTo>
                  <a:cubicBezTo>
                    <a:pt x="5" y="205"/>
                    <a:pt x="3" y="206"/>
                    <a:pt x="2" y="208"/>
                  </a:cubicBezTo>
                  <a:cubicBezTo>
                    <a:pt x="1" y="210"/>
                    <a:pt x="0" y="212"/>
                    <a:pt x="1" y="214"/>
                  </a:cubicBezTo>
                  <a:cubicBezTo>
                    <a:pt x="1" y="216"/>
                    <a:pt x="2" y="218"/>
                    <a:pt x="3" y="219"/>
                  </a:cubicBezTo>
                  <a:cubicBezTo>
                    <a:pt x="5" y="221"/>
                    <a:pt x="7" y="222"/>
                    <a:pt x="9" y="222"/>
                  </a:cubicBezTo>
                  <a:cubicBezTo>
                    <a:pt x="12" y="222"/>
                    <a:pt x="24" y="222"/>
                    <a:pt x="35" y="221"/>
                  </a:cubicBezTo>
                  <a:cubicBezTo>
                    <a:pt x="36" y="225"/>
                    <a:pt x="37" y="229"/>
                    <a:pt x="38" y="232"/>
                  </a:cubicBezTo>
                  <a:cubicBezTo>
                    <a:pt x="28" y="237"/>
                    <a:pt x="16" y="242"/>
                    <a:pt x="14" y="243"/>
                  </a:cubicBezTo>
                  <a:cubicBezTo>
                    <a:pt x="12" y="243"/>
                    <a:pt x="10" y="245"/>
                    <a:pt x="10" y="247"/>
                  </a:cubicBezTo>
                  <a:cubicBezTo>
                    <a:pt x="9" y="249"/>
                    <a:pt x="9" y="251"/>
                    <a:pt x="10" y="253"/>
                  </a:cubicBezTo>
                  <a:cubicBezTo>
                    <a:pt x="10" y="255"/>
                    <a:pt x="12" y="257"/>
                    <a:pt x="13" y="258"/>
                  </a:cubicBezTo>
                  <a:cubicBezTo>
                    <a:pt x="15" y="259"/>
                    <a:pt x="17" y="260"/>
                    <a:pt x="20" y="259"/>
                  </a:cubicBezTo>
                  <a:cubicBezTo>
                    <a:pt x="22" y="259"/>
                    <a:pt x="34" y="256"/>
                    <a:pt x="45" y="253"/>
                  </a:cubicBezTo>
                  <a:cubicBezTo>
                    <a:pt x="46" y="257"/>
                    <a:pt x="48" y="260"/>
                    <a:pt x="50" y="263"/>
                  </a:cubicBezTo>
                  <a:cubicBezTo>
                    <a:pt x="41" y="270"/>
                    <a:pt x="31" y="277"/>
                    <a:pt x="29" y="279"/>
                  </a:cubicBezTo>
                  <a:cubicBezTo>
                    <a:pt x="27" y="280"/>
                    <a:pt x="26" y="282"/>
                    <a:pt x="25" y="284"/>
                  </a:cubicBezTo>
                  <a:cubicBezTo>
                    <a:pt x="25" y="286"/>
                    <a:pt x="25" y="288"/>
                    <a:pt x="26" y="290"/>
                  </a:cubicBezTo>
                  <a:cubicBezTo>
                    <a:pt x="28" y="292"/>
                    <a:pt x="29" y="293"/>
                    <a:pt x="31" y="294"/>
                  </a:cubicBezTo>
                  <a:cubicBezTo>
                    <a:pt x="33" y="294"/>
                    <a:pt x="35" y="294"/>
                    <a:pt x="37" y="294"/>
                  </a:cubicBezTo>
                  <a:cubicBezTo>
                    <a:pt x="40" y="292"/>
                    <a:pt x="51" y="287"/>
                    <a:pt x="61" y="283"/>
                  </a:cubicBezTo>
                  <a:cubicBezTo>
                    <a:pt x="63" y="286"/>
                    <a:pt x="65" y="289"/>
                    <a:pt x="68" y="292"/>
                  </a:cubicBezTo>
                  <a:cubicBezTo>
                    <a:pt x="60" y="300"/>
                    <a:pt x="52" y="309"/>
                    <a:pt x="50" y="311"/>
                  </a:cubicBezTo>
                  <a:cubicBezTo>
                    <a:pt x="49" y="312"/>
                    <a:pt x="48" y="314"/>
                    <a:pt x="48" y="316"/>
                  </a:cubicBezTo>
                  <a:cubicBezTo>
                    <a:pt x="48" y="319"/>
                    <a:pt x="49" y="321"/>
                    <a:pt x="51" y="322"/>
                  </a:cubicBezTo>
                  <a:cubicBezTo>
                    <a:pt x="52" y="324"/>
                    <a:pt x="54" y="325"/>
                    <a:pt x="56" y="325"/>
                  </a:cubicBezTo>
                  <a:cubicBezTo>
                    <a:pt x="58" y="325"/>
                    <a:pt x="60" y="325"/>
                    <a:pt x="62" y="324"/>
                  </a:cubicBezTo>
                  <a:cubicBezTo>
                    <a:pt x="64" y="322"/>
                    <a:pt x="74" y="315"/>
                    <a:pt x="83" y="308"/>
                  </a:cubicBezTo>
                  <a:cubicBezTo>
                    <a:pt x="86" y="311"/>
                    <a:pt x="88" y="313"/>
                    <a:pt x="91" y="315"/>
                  </a:cubicBezTo>
                  <a:cubicBezTo>
                    <a:pt x="86" y="325"/>
                    <a:pt x="80" y="335"/>
                    <a:pt x="78" y="338"/>
                  </a:cubicBezTo>
                  <a:cubicBezTo>
                    <a:pt x="77" y="340"/>
                    <a:pt x="77" y="342"/>
                    <a:pt x="78" y="344"/>
                  </a:cubicBezTo>
                  <a:cubicBezTo>
                    <a:pt x="78" y="346"/>
                    <a:pt x="79" y="348"/>
                    <a:pt x="81" y="349"/>
                  </a:cubicBezTo>
                  <a:cubicBezTo>
                    <a:pt x="83" y="350"/>
                    <a:pt x="85" y="351"/>
                    <a:pt x="87" y="350"/>
                  </a:cubicBezTo>
                  <a:cubicBezTo>
                    <a:pt x="89" y="350"/>
                    <a:pt x="91" y="349"/>
                    <a:pt x="93" y="348"/>
                  </a:cubicBezTo>
                  <a:cubicBezTo>
                    <a:pt x="94" y="346"/>
                    <a:pt x="102" y="337"/>
                    <a:pt x="110" y="328"/>
                  </a:cubicBezTo>
                  <a:cubicBezTo>
                    <a:pt x="113" y="330"/>
                    <a:pt x="116" y="332"/>
                    <a:pt x="119" y="334"/>
                  </a:cubicBezTo>
                  <a:cubicBezTo>
                    <a:pt x="116" y="344"/>
                    <a:pt x="112" y="356"/>
                    <a:pt x="111" y="358"/>
                  </a:cubicBezTo>
                  <a:cubicBezTo>
                    <a:pt x="111" y="360"/>
                    <a:pt x="111" y="363"/>
                    <a:pt x="112" y="364"/>
                  </a:cubicBezTo>
                  <a:cubicBezTo>
                    <a:pt x="113" y="366"/>
                    <a:pt x="114" y="368"/>
                    <a:pt x="116" y="369"/>
                  </a:cubicBezTo>
                  <a:cubicBezTo>
                    <a:pt x="119" y="370"/>
                    <a:pt x="121" y="370"/>
                    <a:pt x="123" y="369"/>
                  </a:cubicBezTo>
                  <a:cubicBezTo>
                    <a:pt x="125" y="368"/>
                    <a:pt x="127" y="367"/>
                    <a:pt x="128" y="365"/>
                  </a:cubicBezTo>
                  <a:cubicBezTo>
                    <a:pt x="129" y="363"/>
                    <a:pt x="135" y="352"/>
                    <a:pt x="140" y="343"/>
                  </a:cubicBezTo>
                  <a:cubicBezTo>
                    <a:pt x="144" y="344"/>
                    <a:pt x="147" y="345"/>
                    <a:pt x="151" y="346"/>
                  </a:cubicBezTo>
                  <a:cubicBezTo>
                    <a:pt x="150" y="357"/>
                    <a:pt x="148" y="369"/>
                    <a:pt x="148" y="372"/>
                  </a:cubicBezTo>
                  <a:cubicBezTo>
                    <a:pt x="148" y="374"/>
                    <a:pt x="149" y="376"/>
                    <a:pt x="150" y="378"/>
                  </a:cubicBezTo>
                  <a:cubicBezTo>
                    <a:pt x="151" y="379"/>
                    <a:pt x="153" y="380"/>
                    <a:pt x="155" y="381"/>
                  </a:cubicBezTo>
                  <a:cubicBezTo>
                    <a:pt x="157" y="381"/>
                    <a:pt x="160" y="381"/>
                    <a:pt x="161" y="380"/>
                  </a:cubicBezTo>
                  <a:cubicBezTo>
                    <a:pt x="163" y="379"/>
                    <a:pt x="165" y="377"/>
                    <a:pt x="165" y="375"/>
                  </a:cubicBezTo>
                  <a:cubicBezTo>
                    <a:pt x="166" y="373"/>
                    <a:pt x="170" y="361"/>
                    <a:pt x="173" y="350"/>
                  </a:cubicBezTo>
                  <a:cubicBezTo>
                    <a:pt x="175" y="351"/>
                    <a:pt x="177" y="351"/>
                    <a:pt x="178" y="351"/>
                  </a:cubicBezTo>
                  <a:cubicBezTo>
                    <a:pt x="180" y="351"/>
                    <a:pt x="182" y="351"/>
                    <a:pt x="184" y="351"/>
                  </a:cubicBezTo>
                  <a:cubicBezTo>
                    <a:pt x="185" y="362"/>
                    <a:pt x="187" y="375"/>
                    <a:pt x="187" y="377"/>
                  </a:cubicBezTo>
                  <a:cubicBezTo>
                    <a:pt x="187" y="379"/>
                    <a:pt x="188" y="381"/>
                    <a:pt x="190" y="383"/>
                  </a:cubicBezTo>
                  <a:cubicBezTo>
                    <a:pt x="191" y="384"/>
                    <a:pt x="193" y="385"/>
                    <a:pt x="196" y="385"/>
                  </a:cubicBezTo>
                  <a:cubicBezTo>
                    <a:pt x="198" y="385"/>
                    <a:pt x="200" y="384"/>
                    <a:pt x="201" y="382"/>
                  </a:cubicBezTo>
                  <a:cubicBezTo>
                    <a:pt x="203" y="381"/>
                    <a:pt x="204" y="379"/>
                    <a:pt x="204" y="377"/>
                  </a:cubicBezTo>
                  <a:cubicBezTo>
                    <a:pt x="205" y="375"/>
                    <a:pt x="206" y="362"/>
                    <a:pt x="207" y="351"/>
                  </a:cubicBezTo>
                  <a:cubicBezTo>
                    <a:pt x="210" y="351"/>
                    <a:pt x="214" y="351"/>
                    <a:pt x="218" y="350"/>
                  </a:cubicBezTo>
                  <a:cubicBezTo>
                    <a:pt x="221" y="361"/>
                    <a:pt x="225" y="372"/>
                    <a:pt x="226" y="375"/>
                  </a:cubicBezTo>
                  <a:cubicBezTo>
                    <a:pt x="226" y="377"/>
                    <a:pt x="228" y="378"/>
                    <a:pt x="230" y="379"/>
                  </a:cubicBezTo>
                  <a:cubicBezTo>
                    <a:pt x="232" y="380"/>
                    <a:pt x="234" y="381"/>
                    <a:pt x="236" y="380"/>
                  </a:cubicBezTo>
                  <a:cubicBezTo>
                    <a:pt x="238" y="380"/>
                    <a:pt x="240" y="378"/>
                    <a:pt x="241" y="377"/>
                  </a:cubicBezTo>
                  <a:cubicBezTo>
                    <a:pt x="242" y="375"/>
                    <a:pt x="243" y="373"/>
                    <a:pt x="243" y="371"/>
                  </a:cubicBezTo>
                  <a:cubicBezTo>
                    <a:pt x="243" y="368"/>
                    <a:pt x="241" y="356"/>
                    <a:pt x="240" y="345"/>
                  </a:cubicBezTo>
                  <a:cubicBezTo>
                    <a:pt x="243" y="344"/>
                    <a:pt x="247" y="343"/>
                    <a:pt x="250" y="342"/>
                  </a:cubicBezTo>
                  <a:cubicBezTo>
                    <a:pt x="256" y="351"/>
                    <a:pt x="262" y="362"/>
                    <a:pt x="263" y="364"/>
                  </a:cubicBezTo>
                  <a:cubicBezTo>
                    <a:pt x="264" y="366"/>
                    <a:pt x="266" y="367"/>
                    <a:pt x="268" y="368"/>
                  </a:cubicBezTo>
                  <a:cubicBezTo>
                    <a:pt x="270" y="368"/>
                    <a:pt x="272" y="368"/>
                    <a:pt x="274" y="367"/>
                  </a:cubicBezTo>
                  <a:cubicBezTo>
                    <a:pt x="276" y="366"/>
                    <a:pt x="278" y="365"/>
                    <a:pt x="279" y="363"/>
                  </a:cubicBezTo>
                  <a:cubicBezTo>
                    <a:pt x="280" y="361"/>
                    <a:pt x="280" y="359"/>
                    <a:pt x="279" y="357"/>
                  </a:cubicBezTo>
                  <a:cubicBezTo>
                    <a:pt x="278" y="355"/>
                    <a:pt x="274" y="343"/>
                    <a:pt x="271" y="333"/>
                  </a:cubicBezTo>
                  <a:cubicBezTo>
                    <a:pt x="274" y="331"/>
                    <a:pt x="277" y="329"/>
                    <a:pt x="280" y="327"/>
                  </a:cubicBezTo>
                  <a:cubicBezTo>
                    <a:pt x="288" y="335"/>
                    <a:pt x="296" y="344"/>
                    <a:pt x="298" y="346"/>
                  </a:cubicBezTo>
                  <a:cubicBezTo>
                    <a:pt x="299" y="348"/>
                    <a:pt x="301" y="349"/>
                    <a:pt x="303" y="349"/>
                  </a:cubicBezTo>
                  <a:cubicBezTo>
                    <a:pt x="306" y="349"/>
                    <a:pt x="308" y="348"/>
                    <a:pt x="309" y="347"/>
                  </a:cubicBezTo>
                  <a:cubicBezTo>
                    <a:pt x="311" y="346"/>
                    <a:pt x="312" y="344"/>
                    <a:pt x="313" y="342"/>
                  </a:cubicBezTo>
                  <a:cubicBezTo>
                    <a:pt x="313" y="340"/>
                    <a:pt x="313" y="338"/>
                    <a:pt x="312" y="336"/>
                  </a:cubicBezTo>
                  <a:cubicBezTo>
                    <a:pt x="311" y="334"/>
                    <a:pt x="304" y="323"/>
                    <a:pt x="298" y="314"/>
                  </a:cubicBezTo>
                  <a:cubicBezTo>
                    <a:pt x="301" y="311"/>
                    <a:pt x="304" y="309"/>
                    <a:pt x="307" y="306"/>
                  </a:cubicBezTo>
                  <a:cubicBezTo>
                    <a:pt x="316" y="313"/>
                    <a:pt x="326" y="320"/>
                    <a:pt x="328" y="321"/>
                  </a:cubicBezTo>
                  <a:cubicBezTo>
                    <a:pt x="330" y="323"/>
                    <a:pt x="332" y="323"/>
                    <a:pt x="334" y="323"/>
                  </a:cubicBezTo>
                  <a:cubicBezTo>
                    <a:pt x="336" y="322"/>
                    <a:pt x="338" y="321"/>
                    <a:pt x="339" y="320"/>
                  </a:cubicBezTo>
                  <a:cubicBezTo>
                    <a:pt x="341" y="318"/>
                    <a:pt x="342" y="316"/>
                    <a:pt x="342" y="314"/>
                  </a:cubicBezTo>
                  <a:cubicBezTo>
                    <a:pt x="342" y="312"/>
                    <a:pt x="341" y="310"/>
                    <a:pt x="339" y="308"/>
                  </a:cubicBezTo>
                  <a:cubicBezTo>
                    <a:pt x="338" y="306"/>
                    <a:pt x="329" y="297"/>
                    <a:pt x="322" y="289"/>
                  </a:cubicBezTo>
                  <a:cubicBezTo>
                    <a:pt x="324" y="287"/>
                    <a:pt x="326" y="283"/>
                    <a:pt x="328" y="280"/>
                  </a:cubicBezTo>
                  <a:cubicBezTo>
                    <a:pt x="338" y="285"/>
                    <a:pt x="350" y="290"/>
                    <a:pt x="352" y="291"/>
                  </a:cubicBezTo>
                  <a:cubicBezTo>
                    <a:pt x="354" y="292"/>
                    <a:pt x="356" y="292"/>
                    <a:pt x="358" y="291"/>
                  </a:cubicBezTo>
                  <a:cubicBezTo>
                    <a:pt x="360" y="290"/>
                    <a:pt x="362" y="289"/>
                    <a:pt x="363" y="287"/>
                  </a:cubicBezTo>
                  <a:cubicBezTo>
                    <a:pt x="364" y="285"/>
                    <a:pt x="364" y="283"/>
                    <a:pt x="364" y="281"/>
                  </a:cubicBezTo>
                  <a:cubicBezTo>
                    <a:pt x="363" y="279"/>
                    <a:pt x="362" y="277"/>
                    <a:pt x="361" y="276"/>
                  </a:cubicBezTo>
                  <a:cubicBezTo>
                    <a:pt x="358" y="274"/>
                    <a:pt x="348" y="267"/>
                    <a:pt x="339" y="261"/>
                  </a:cubicBezTo>
                  <a:cubicBezTo>
                    <a:pt x="341" y="258"/>
                    <a:pt x="342" y="254"/>
                    <a:pt x="344" y="251"/>
                  </a:cubicBezTo>
                  <a:cubicBezTo>
                    <a:pt x="354" y="253"/>
                    <a:pt x="367" y="256"/>
                    <a:pt x="369" y="256"/>
                  </a:cubicBezTo>
                  <a:cubicBezTo>
                    <a:pt x="371" y="257"/>
                    <a:pt x="373" y="256"/>
                    <a:pt x="375" y="255"/>
                  </a:cubicBezTo>
                  <a:cubicBezTo>
                    <a:pt x="377" y="254"/>
                    <a:pt x="378" y="252"/>
                    <a:pt x="379" y="250"/>
                  </a:cubicBezTo>
                  <a:cubicBezTo>
                    <a:pt x="380" y="248"/>
                    <a:pt x="379" y="246"/>
                    <a:pt x="379" y="244"/>
                  </a:cubicBezTo>
                  <a:cubicBezTo>
                    <a:pt x="378" y="242"/>
                    <a:pt x="376" y="240"/>
                    <a:pt x="374" y="240"/>
                  </a:cubicBezTo>
                  <a:cubicBezTo>
                    <a:pt x="372" y="239"/>
                    <a:pt x="361" y="234"/>
                    <a:pt x="350" y="230"/>
                  </a:cubicBezTo>
                  <a:cubicBezTo>
                    <a:pt x="351" y="226"/>
                    <a:pt x="352" y="222"/>
                    <a:pt x="352" y="219"/>
                  </a:cubicBezTo>
                  <a:cubicBezTo>
                    <a:pt x="364" y="219"/>
                    <a:pt x="376" y="219"/>
                    <a:pt x="379" y="219"/>
                  </a:cubicBezTo>
                  <a:close/>
                  <a:moveTo>
                    <a:pt x="182" y="319"/>
                  </a:moveTo>
                  <a:cubicBezTo>
                    <a:pt x="111" y="312"/>
                    <a:pt x="59" y="250"/>
                    <a:pt x="66" y="180"/>
                  </a:cubicBezTo>
                  <a:cubicBezTo>
                    <a:pt x="72" y="110"/>
                    <a:pt x="135" y="59"/>
                    <a:pt x="206" y="66"/>
                  </a:cubicBezTo>
                  <a:cubicBezTo>
                    <a:pt x="276" y="72"/>
                    <a:pt x="328" y="135"/>
                    <a:pt x="321" y="205"/>
                  </a:cubicBezTo>
                  <a:cubicBezTo>
                    <a:pt x="315" y="274"/>
                    <a:pt x="252" y="326"/>
                    <a:pt x="182" y="319"/>
                  </a:cubicBezTo>
                  <a:close/>
                </a:path>
              </a:pathLst>
            </a:custGeom>
            <a:solidFill>
              <a:srgbClr val="8C8C8C"/>
            </a:solidFill>
            <a:ln w="9525">
              <a:noFill/>
              <a:round/>
              <a:headEnd/>
              <a:tailEnd/>
            </a:ln>
          </p:spPr>
          <p:txBody>
            <a:bodyPr vert="horz" wrap="square" lIns="91440" tIns="45720" rIns="91440" bIns="45720" numCol="1" anchor="t" anchorCtr="0" compatLnSpc="1">
              <a:prstTxWarp prst="textNoShape">
                <a:avLst/>
              </a:prstTxWarp>
            </a:bodyPr>
            <a:lstStyle/>
            <a:p>
              <a:endParaRPr lang="en-US" sz="1800" i="1"/>
            </a:p>
          </p:txBody>
        </p:sp>
        <p:sp>
          <p:nvSpPr>
            <p:cNvPr id="23" name="Freeform 22">
              <a:extLst>
                <a:ext uri="{FF2B5EF4-FFF2-40B4-BE49-F238E27FC236}">
                  <a16:creationId xmlns:a16="http://schemas.microsoft.com/office/drawing/2014/main" id="{31FCBC36-0436-4506-86AD-922429D018A2}"/>
                </a:ext>
              </a:extLst>
            </p:cNvPr>
            <p:cNvSpPr>
              <a:spLocks/>
            </p:cNvSpPr>
            <p:nvPr/>
          </p:nvSpPr>
          <p:spPr bwMode="auto">
            <a:xfrm>
              <a:off x="2557" y="2211"/>
              <a:ext cx="14" cy="24"/>
            </a:xfrm>
            <a:custGeom>
              <a:avLst/>
              <a:gdLst/>
              <a:ahLst/>
              <a:cxnLst>
                <a:cxn ang="0">
                  <a:pos x="0" y="1"/>
                </a:cxn>
                <a:cxn ang="0">
                  <a:pos x="4" y="20"/>
                </a:cxn>
                <a:cxn ang="0">
                  <a:pos x="11" y="9"/>
                </a:cxn>
                <a:cxn ang="0">
                  <a:pos x="0" y="1"/>
                </a:cxn>
              </a:cxnLst>
              <a:rect l="0" t="0" r="r" b="b"/>
              <a:pathLst>
                <a:path w="12" h="20">
                  <a:moveTo>
                    <a:pt x="0" y="1"/>
                  </a:moveTo>
                  <a:cubicBezTo>
                    <a:pt x="4" y="20"/>
                    <a:pt x="4" y="20"/>
                    <a:pt x="4" y="20"/>
                  </a:cubicBezTo>
                  <a:cubicBezTo>
                    <a:pt x="9" y="19"/>
                    <a:pt x="12" y="14"/>
                    <a:pt x="11" y="9"/>
                  </a:cubicBezTo>
                  <a:cubicBezTo>
                    <a:pt x="10" y="4"/>
                    <a:pt x="5" y="0"/>
                    <a:pt x="0" y="1"/>
                  </a:cubicBezTo>
                  <a:close/>
                </a:path>
              </a:pathLst>
            </a:custGeom>
            <a:solidFill>
              <a:srgbClr val="B7B7B8"/>
            </a:solidFill>
            <a:ln w="9525">
              <a:noFill/>
              <a:round/>
              <a:headEnd/>
              <a:tailEnd/>
            </a:ln>
          </p:spPr>
          <p:txBody>
            <a:bodyPr vert="horz" wrap="square" lIns="91440" tIns="45720" rIns="91440" bIns="45720" numCol="1" anchor="t" anchorCtr="0" compatLnSpc="1">
              <a:prstTxWarp prst="textNoShape">
                <a:avLst/>
              </a:prstTxWarp>
            </a:bodyPr>
            <a:lstStyle/>
            <a:p>
              <a:endParaRPr lang="en-US" sz="1800" i="1"/>
            </a:p>
          </p:txBody>
        </p:sp>
        <p:sp>
          <p:nvSpPr>
            <p:cNvPr id="24" name="Freeform 23">
              <a:extLst>
                <a:ext uri="{FF2B5EF4-FFF2-40B4-BE49-F238E27FC236}">
                  <a16:creationId xmlns:a16="http://schemas.microsoft.com/office/drawing/2014/main" id="{8CC17DC6-3613-4C7E-94C2-18C6A76334E7}"/>
                </a:ext>
              </a:extLst>
            </p:cNvPr>
            <p:cNvSpPr>
              <a:spLocks/>
            </p:cNvSpPr>
            <p:nvPr/>
          </p:nvSpPr>
          <p:spPr bwMode="auto">
            <a:xfrm>
              <a:off x="2545" y="2212"/>
              <a:ext cx="14" cy="24"/>
            </a:xfrm>
            <a:custGeom>
              <a:avLst/>
              <a:gdLst/>
              <a:ahLst/>
              <a:cxnLst>
                <a:cxn ang="0">
                  <a:pos x="1" y="12"/>
                </a:cxn>
                <a:cxn ang="0">
                  <a:pos x="12" y="20"/>
                </a:cxn>
                <a:cxn ang="0">
                  <a:pos x="8" y="0"/>
                </a:cxn>
                <a:cxn ang="0">
                  <a:pos x="1" y="12"/>
                </a:cxn>
              </a:cxnLst>
              <a:rect l="0" t="0" r="r" b="b"/>
              <a:pathLst>
                <a:path w="12" h="20">
                  <a:moveTo>
                    <a:pt x="1" y="12"/>
                  </a:moveTo>
                  <a:cubicBezTo>
                    <a:pt x="2" y="17"/>
                    <a:pt x="7" y="20"/>
                    <a:pt x="12" y="20"/>
                  </a:cubicBezTo>
                  <a:cubicBezTo>
                    <a:pt x="8" y="0"/>
                    <a:pt x="8" y="0"/>
                    <a:pt x="8" y="0"/>
                  </a:cubicBezTo>
                  <a:cubicBezTo>
                    <a:pt x="3" y="2"/>
                    <a:pt x="0" y="7"/>
                    <a:pt x="1" y="12"/>
                  </a:cubicBezTo>
                  <a:close/>
                </a:path>
              </a:pathLst>
            </a:custGeom>
            <a:solidFill>
              <a:srgbClr val="B7B7B8"/>
            </a:solidFill>
            <a:ln w="9525">
              <a:noFill/>
              <a:round/>
              <a:headEnd/>
              <a:tailEnd/>
            </a:ln>
          </p:spPr>
          <p:txBody>
            <a:bodyPr vert="horz" wrap="square" lIns="91440" tIns="45720" rIns="91440" bIns="45720" numCol="1" anchor="t" anchorCtr="0" compatLnSpc="1">
              <a:prstTxWarp prst="textNoShape">
                <a:avLst/>
              </a:prstTxWarp>
            </a:bodyPr>
            <a:lstStyle/>
            <a:p>
              <a:endParaRPr lang="en-US" sz="1800" i="1"/>
            </a:p>
          </p:txBody>
        </p:sp>
        <p:sp>
          <p:nvSpPr>
            <p:cNvPr id="25" name="Freeform 24">
              <a:extLst>
                <a:ext uri="{FF2B5EF4-FFF2-40B4-BE49-F238E27FC236}">
                  <a16:creationId xmlns:a16="http://schemas.microsoft.com/office/drawing/2014/main" id="{6918BFAC-E235-46A7-9895-372CE6611879}"/>
                </a:ext>
              </a:extLst>
            </p:cNvPr>
            <p:cNvSpPr>
              <a:spLocks noEditPoints="1"/>
            </p:cNvSpPr>
            <p:nvPr/>
          </p:nvSpPr>
          <p:spPr bwMode="auto">
            <a:xfrm>
              <a:off x="2429" y="2094"/>
              <a:ext cx="259" cy="260"/>
            </a:xfrm>
            <a:custGeom>
              <a:avLst/>
              <a:gdLst/>
              <a:ahLst/>
              <a:cxnLst>
                <a:cxn ang="0">
                  <a:pos x="215" y="105"/>
                </a:cxn>
                <a:cxn ang="0">
                  <a:pos x="211" y="91"/>
                </a:cxn>
                <a:cxn ang="0">
                  <a:pos x="209" y="81"/>
                </a:cxn>
                <a:cxn ang="0">
                  <a:pos x="207" y="67"/>
                </a:cxn>
                <a:cxn ang="0">
                  <a:pos x="187" y="66"/>
                </a:cxn>
                <a:cxn ang="0">
                  <a:pos x="196" y="44"/>
                </a:cxn>
                <a:cxn ang="0">
                  <a:pos x="173" y="45"/>
                </a:cxn>
                <a:cxn ang="0">
                  <a:pos x="177" y="26"/>
                </a:cxn>
                <a:cxn ang="0">
                  <a:pos x="164" y="20"/>
                </a:cxn>
                <a:cxn ang="0">
                  <a:pos x="156" y="15"/>
                </a:cxn>
                <a:cxn ang="0">
                  <a:pos x="144" y="7"/>
                </a:cxn>
                <a:cxn ang="0">
                  <a:pos x="130" y="20"/>
                </a:cxn>
                <a:cxn ang="0">
                  <a:pos x="119" y="0"/>
                </a:cxn>
                <a:cxn ang="0">
                  <a:pos x="108" y="18"/>
                </a:cxn>
                <a:cxn ang="0">
                  <a:pos x="97" y="0"/>
                </a:cxn>
                <a:cxn ang="0">
                  <a:pos x="86" y="20"/>
                </a:cxn>
                <a:cxn ang="0">
                  <a:pos x="72" y="7"/>
                </a:cxn>
                <a:cxn ang="0">
                  <a:pos x="60" y="15"/>
                </a:cxn>
                <a:cxn ang="0">
                  <a:pos x="52" y="20"/>
                </a:cxn>
                <a:cxn ang="0">
                  <a:pos x="39" y="26"/>
                </a:cxn>
                <a:cxn ang="0">
                  <a:pos x="43" y="45"/>
                </a:cxn>
                <a:cxn ang="0">
                  <a:pos x="20" y="44"/>
                </a:cxn>
                <a:cxn ang="0">
                  <a:pos x="29" y="66"/>
                </a:cxn>
                <a:cxn ang="0">
                  <a:pos x="9" y="67"/>
                </a:cxn>
                <a:cxn ang="0">
                  <a:pos x="7" y="81"/>
                </a:cxn>
                <a:cxn ang="0">
                  <a:pos x="5" y="91"/>
                </a:cxn>
                <a:cxn ang="0">
                  <a:pos x="1" y="105"/>
                </a:cxn>
                <a:cxn ang="0">
                  <a:pos x="18" y="114"/>
                </a:cxn>
                <a:cxn ang="0">
                  <a:pos x="2" y="130"/>
                </a:cxn>
                <a:cxn ang="0">
                  <a:pos x="24" y="139"/>
                </a:cxn>
                <a:cxn ang="0">
                  <a:pos x="11" y="154"/>
                </a:cxn>
                <a:cxn ang="0">
                  <a:pos x="21" y="165"/>
                </a:cxn>
                <a:cxn ang="0">
                  <a:pos x="27" y="173"/>
                </a:cxn>
                <a:cxn ang="0">
                  <a:pos x="34" y="185"/>
                </a:cxn>
                <a:cxn ang="0">
                  <a:pos x="53" y="179"/>
                </a:cxn>
                <a:cxn ang="0">
                  <a:pos x="54" y="202"/>
                </a:cxn>
                <a:cxn ang="0">
                  <a:pos x="74" y="191"/>
                </a:cxn>
                <a:cxn ang="0">
                  <a:pos x="78" y="211"/>
                </a:cxn>
                <a:cxn ang="0">
                  <a:pos x="92" y="211"/>
                </a:cxn>
                <a:cxn ang="0">
                  <a:pos x="102" y="212"/>
                </a:cxn>
                <a:cxn ang="0">
                  <a:pos x="114" y="212"/>
                </a:cxn>
                <a:cxn ang="0">
                  <a:pos x="124" y="211"/>
                </a:cxn>
                <a:cxn ang="0">
                  <a:pos x="138" y="211"/>
                </a:cxn>
                <a:cxn ang="0">
                  <a:pos x="142" y="191"/>
                </a:cxn>
                <a:cxn ang="0">
                  <a:pos x="162" y="202"/>
                </a:cxn>
                <a:cxn ang="0">
                  <a:pos x="163" y="179"/>
                </a:cxn>
                <a:cxn ang="0">
                  <a:pos x="182" y="185"/>
                </a:cxn>
                <a:cxn ang="0">
                  <a:pos x="189" y="173"/>
                </a:cxn>
                <a:cxn ang="0">
                  <a:pos x="195" y="165"/>
                </a:cxn>
                <a:cxn ang="0">
                  <a:pos x="205" y="154"/>
                </a:cxn>
                <a:cxn ang="0">
                  <a:pos x="192" y="139"/>
                </a:cxn>
                <a:cxn ang="0">
                  <a:pos x="214" y="130"/>
                </a:cxn>
                <a:cxn ang="0">
                  <a:pos x="198" y="114"/>
                </a:cxn>
                <a:cxn ang="0">
                  <a:pos x="48" y="92"/>
                </a:cxn>
                <a:cxn ang="0">
                  <a:pos x="123" y="48"/>
                </a:cxn>
                <a:cxn ang="0">
                  <a:pos x="108" y="183"/>
                </a:cxn>
                <a:cxn ang="0">
                  <a:pos x="108" y="183"/>
                </a:cxn>
                <a:cxn ang="0">
                  <a:pos x="129" y="108"/>
                </a:cxn>
                <a:cxn ang="0">
                  <a:pos x="168" y="92"/>
                </a:cxn>
              </a:cxnLst>
              <a:rect l="0" t="0" r="r" b="b"/>
              <a:pathLst>
                <a:path w="216" h="216">
                  <a:moveTo>
                    <a:pt x="212" y="113"/>
                  </a:moveTo>
                  <a:cubicBezTo>
                    <a:pt x="213" y="113"/>
                    <a:pt x="214" y="112"/>
                    <a:pt x="215" y="111"/>
                  </a:cubicBezTo>
                  <a:cubicBezTo>
                    <a:pt x="216" y="110"/>
                    <a:pt x="216" y="109"/>
                    <a:pt x="216" y="108"/>
                  </a:cubicBezTo>
                  <a:cubicBezTo>
                    <a:pt x="216" y="107"/>
                    <a:pt x="216" y="105"/>
                    <a:pt x="215" y="105"/>
                  </a:cubicBezTo>
                  <a:cubicBezTo>
                    <a:pt x="214" y="104"/>
                    <a:pt x="213" y="103"/>
                    <a:pt x="212" y="103"/>
                  </a:cubicBezTo>
                  <a:cubicBezTo>
                    <a:pt x="211" y="103"/>
                    <a:pt x="204" y="102"/>
                    <a:pt x="198" y="102"/>
                  </a:cubicBezTo>
                  <a:cubicBezTo>
                    <a:pt x="198" y="99"/>
                    <a:pt x="197" y="97"/>
                    <a:pt x="197" y="95"/>
                  </a:cubicBezTo>
                  <a:cubicBezTo>
                    <a:pt x="203" y="93"/>
                    <a:pt x="210" y="91"/>
                    <a:pt x="211" y="91"/>
                  </a:cubicBezTo>
                  <a:cubicBezTo>
                    <a:pt x="212" y="91"/>
                    <a:pt x="213" y="90"/>
                    <a:pt x="214" y="89"/>
                  </a:cubicBezTo>
                  <a:cubicBezTo>
                    <a:pt x="214" y="88"/>
                    <a:pt x="214" y="86"/>
                    <a:pt x="214" y="85"/>
                  </a:cubicBezTo>
                  <a:cubicBezTo>
                    <a:pt x="214" y="84"/>
                    <a:pt x="213" y="83"/>
                    <a:pt x="212" y="82"/>
                  </a:cubicBezTo>
                  <a:cubicBezTo>
                    <a:pt x="211" y="82"/>
                    <a:pt x="210" y="81"/>
                    <a:pt x="209" y="81"/>
                  </a:cubicBezTo>
                  <a:cubicBezTo>
                    <a:pt x="207" y="81"/>
                    <a:pt x="201" y="82"/>
                    <a:pt x="194" y="83"/>
                  </a:cubicBezTo>
                  <a:cubicBezTo>
                    <a:pt x="194" y="81"/>
                    <a:pt x="193" y="79"/>
                    <a:pt x="192" y="77"/>
                  </a:cubicBezTo>
                  <a:cubicBezTo>
                    <a:pt x="198" y="74"/>
                    <a:pt x="204" y="71"/>
                    <a:pt x="205" y="70"/>
                  </a:cubicBezTo>
                  <a:cubicBezTo>
                    <a:pt x="206" y="69"/>
                    <a:pt x="207" y="68"/>
                    <a:pt x="207" y="67"/>
                  </a:cubicBezTo>
                  <a:cubicBezTo>
                    <a:pt x="208" y="66"/>
                    <a:pt x="208" y="65"/>
                    <a:pt x="207" y="64"/>
                  </a:cubicBezTo>
                  <a:cubicBezTo>
                    <a:pt x="207" y="63"/>
                    <a:pt x="206" y="62"/>
                    <a:pt x="205" y="61"/>
                  </a:cubicBezTo>
                  <a:cubicBezTo>
                    <a:pt x="204" y="61"/>
                    <a:pt x="202" y="61"/>
                    <a:pt x="201" y="61"/>
                  </a:cubicBezTo>
                  <a:cubicBezTo>
                    <a:pt x="200" y="61"/>
                    <a:pt x="193" y="64"/>
                    <a:pt x="187" y="66"/>
                  </a:cubicBezTo>
                  <a:cubicBezTo>
                    <a:pt x="186" y="64"/>
                    <a:pt x="185" y="62"/>
                    <a:pt x="184" y="60"/>
                  </a:cubicBezTo>
                  <a:cubicBezTo>
                    <a:pt x="189" y="56"/>
                    <a:pt x="194" y="51"/>
                    <a:pt x="195" y="50"/>
                  </a:cubicBezTo>
                  <a:cubicBezTo>
                    <a:pt x="196" y="50"/>
                    <a:pt x="197" y="49"/>
                    <a:pt x="197" y="47"/>
                  </a:cubicBezTo>
                  <a:cubicBezTo>
                    <a:pt x="197" y="46"/>
                    <a:pt x="196" y="45"/>
                    <a:pt x="196" y="44"/>
                  </a:cubicBezTo>
                  <a:cubicBezTo>
                    <a:pt x="195" y="43"/>
                    <a:pt x="194" y="42"/>
                    <a:pt x="193" y="42"/>
                  </a:cubicBezTo>
                  <a:cubicBezTo>
                    <a:pt x="192" y="42"/>
                    <a:pt x="190" y="42"/>
                    <a:pt x="189" y="43"/>
                  </a:cubicBezTo>
                  <a:cubicBezTo>
                    <a:pt x="188" y="43"/>
                    <a:pt x="182" y="47"/>
                    <a:pt x="177" y="50"/>
                  </a:cubicBezTo>
                  <a:cubicBezTo>
                    <a:pt x="176" y="48"/>
                    <a:pt x="174" y="47"/>
                    <a:pt x="173" y="45"/>
                  </a:cubicBezTo>
                  <a:cubicBezTo>
                    <a:pt x="176" y="40"/>
                    <a:pt x="180" y="35"/>
                    <a:pt x="181" y="34"/>
                  </a:cubicBezTo>
                  <a:cubicBezTo>
                    <a:pt x="182" y="33"/>
                    <a:pt x="182" y="31"/>
                    <a:pt x="182" y="30"/>
                  </a:cubicBezTo>
                  <a:cubicBezTo>
                    <a:pt x="182" y="29"/>
                    <a:pt x="181" y="28"/>
                    <a:pt x="181" y="27"/>
                  </a:cubicBezTo>
                  <a:cubicBezTo>
                    <a:pt x="180" y="26"/>
                    <a:pt x="178" y="26"/>
                    <a:pt x="177" y="26"/>
                  </a:cubicBezTo>
                  <a:cubicBezTo>
                    <a:pt x="176" y="26"/>
                    <a:pt x="175" y="26"/>
                    <a:pt x="174" y="27"/>
                  </a:cubicBezTo>
                  <a:cubicBezTo>
                    <a:pt x="173" y="28"/>
                    <a:pt x="168" y="33"/>
                    <a:pt x="163" y="37"/>
                  </a:cubicBezTo>
                  <a:cubicBezTo>
                    <a:pt x="162" y="36"/>
                    <a:pt x="160" y="34"/>
                    <a:pt x="158" y="33"/>
                  </a:cubicBezTo>
                  <a:cubicBezTo>
                    <a:pt x="161" y="28"/>
                    <a:pt x="164" y="21"/>
                    <a:pt x="164" y="20"/>
                  </a:cubicBezTo>
                  <a:cubicBezTo>
                    <a:pt x="165" y="19"/>
                    <a:pt x="165" y="18"/>
                    <a:pt x="164" y="16"/>
                  </a:cubicBezTo>
                  <a:cubicBezTo>
                    <a:pt x="164" y="15"/>
                    <a:pt x="163" y="14"/>
                    <a:pt x="162" y="14"/>
                  </a:cubicBezTo>
                  <a:cubicBezTo>
                    <a:pt x="161" y="13"/>
                    <a:pt x="160" y="13"/>
                    <a:pt x="159" y="13"/>
                  </a:cubicBezTo>
                  <a:cubicBezTo>
                    <a:pt x="158" y="13"/>
                    <a:pt x="157" y="14"/>
                    <a:pt x="156" y="15"/>
                  </a:cubicBezTo>
                  <a:cubicBezTo>
                    <a:pt x="155" y="16"/>
                    <a:pt x="151" y="22"/>
                    <a:pt x="147" y="27"/>
                  </a:cubicBezTo>
                  <a:cubicBezTo>
                    <a:pt x="146" y="26"/>
                    <a:pt x="144" y="25"/>
                    <a:pt x="142" y="24"/>
                  </a:cubicBezTo>
                  <a:cubicBezTo>
                    <a:pt x="143" y="18"/>
                    <a:pt x="145" y="12"/>
                    <a:pt x="145" y="10"/>
                  </a:cubicBezTo>
                  <a:cubicBezTo>
                    <a:pt x="145" y="9"/>
                    <a:pt x="145" y="8"/>
                    <a:pt x="144" y="7"/>
                  </a:cubicBezTo>
                  <a:cubicBezTo>
                    <a:pt x="144" y="6"/>
                    <a:pt x="143" y="5"/>
                    <a:pt x="142" y="5"/>
                  </a:cubicBezTo>
                  <a:cubicBezTo>
                    <a:pt x="140" y="4"/>
                    <a:pt x="139" y="4"/>
                    <a:pt x="138" y="5"/>
                  </a:cubicBezTo>
                  <a:cubicBezTo>
                    <a:pt x="137" y="5"/>
                    <a:pt x="136" y="6"/>
                    <a:pt x="136" y="7"/>
                  </a:cubicBezTo>
                  <a:cubicBezTo>
                    <a:pt x="135" y="8"/>
                    <a:pt x="132" y="15"/>
                    <a:pt x="130" y="20"/>
                  </a:cubicBezTo>
                  <a:cubicBezTo>
                    <a:pt x="128" y="20"/>
                    <a:pt x="126" y="20"/>
                    <a:pt x="124" y="19"/>
                  </a:cubicBezTo>
                  <a:cubicBezTo>
                    <a:pt x="124" y="13"/>
                    <a:pt x="124" y="6"/>
                    <a:pt x="124" y="5"/>
                  </a:cubicBezTo>
                  <a:cubicBezTo>
                    <a:pt x="124" y="3"/>
                    <a:pt x="123" y="2"/>
                    <a:pt x="122" y="1"/>
                  </a:cubicBezTo>
                  <a:cubicBezTo>
                    <a:pt x="122" y="1"/>
                    <a:pt x="121" y="0"/>
                    <a:pt x="119" y="0"/>
                  </a:cubicBezTo>
                  <a:cubicBezTo>
                    <a:pt x="118" y="0"/>
                    <a:pt x="117" y="0"/>
                    <a:pt x="116" y="1"/>
                  </a:cubicBezTo>
                  <a:cubicBezTo>
                    <a:pt x="115" y="1"/>
                    <a:pt x="114" y="2"/>
                    <a:pt x="114" y="4"/>
                  </a:cubicBezTo>
                  <a:cubicBezTo>
                    <a:pt x="114" y="5"/>
                    <a:pt x="112" y="12"/>
                    <a:pt x="111" y="18"/>
                  </a:cubicBezTo>
                  <a:cubicBezTo>
                    <a:pt x="110" y="18"/>
                    <a:pt x="109" y="18"/>
                    <a:pt x="108" y="18"/>
                  </a:cubicBezTo>
                  <a:cubicBezTo>
                    <a:pt x="107" y="18"/>
                    <a:pt x="106" y="18"/>
                    <a:pt x="105" y="18"/>
                  </a:cubicBezTo>
                  <a:cubicBezTo>
                    <a:pt x="104" y="12"/>
                    <a:pt x="102" y="5"/>
                    <a:pt x="102" y="4"/>
                  </a:cubicBezTo>
                  <a:cubicBezTo>
                    <a:pt x="102" y="2"/>
                    <a:pt x="101" y="1"/>
                    <a:pt x="100" y="1"/>
                  </a:cubicBezTo>
                  <a:cubicBezTo>
                    <a:pt x="99" y="0"/>
                    <a:pt x="98" y="0"/>
                    <a:pt x="97" y="0"/>
                  </a:cubicBezTo>
                  <a:cubicBezTo>
                    <a:pt x="95" y="0"/>
                    <a:pt x="94" y="1"/>
                    <a:pt x="94" y="1"/>
                  </a:cubicBezTo>
                  <a:cubicBezTo>
                    <a:pt x="93" y="2"/>
                    <a:pt x="92" y="3"/>
                    <a:pt x="92" y="5"/>
                  </a:cubicBezTo>
                  <a:cubicBezTo>
                    <a:pt x="92" y="6"/>
                    <a:pt x="92" y="13"/>
                    <a:pt x="92" y="19"/>
                  </a:cubicBezTo>
                  <a:cubicBezTo>
                    <a:pt x="90" y="20"/>
                    <a:pt x="88" y="20"/>
                    <a:pt x="86" y="20"/>
                  </a:cubicBezTo>
                  <a:cubicBezTo>
                    <a:pt x="84" y="15"/>
                    <a:pt x="81" y="8"/>
                    <a:pt x="81" y="7"/>
                  </a:cubicBezTo>
                  <a:cubicBezTo>
                    <a:pt x="80" y="6"/>
                    <a:pt x="79" y="5"/>
                    <a:pt x="78" y="5"/>
                  </a:cubicBezTo>
                  <a:cubicBezTo>
                    <a:pt x="77" y="4"/>
                    <a:pt x="76" y="4"/>
                    <a:pt x="75" y="5"/>
                  </a:cubicBezTo>
                  <a:cubicBezTo>
                    <a:pt x="73" y="5"/>
                    <a:pt x="72" y="6"/>
                    <a:pt x="72" y="7"/>
                  </a:cubicBezTo>
                  <a:cubicBezTo>
                    <a:pt x="71" y="8"/>
                    <a:pt x="71" y="9"/>
                    <a:pt x="71" y="10"/>
                  </a:cubicBezTo>
                  <a:cubicBezTo>
                    <a:pt x="71" y="12"/>
                    <a:pt x="73" y="18"/>
                    <a:pt x="74" y="24"/>
                  </a:cubicBezTo>
                  <a:cubicBezTo>
                    <a:pt x="72" y="25"/>
                    <a:pt x="70" y="26"/>
                    <a:pt x="69" y="27"/>
                  </a:cubicBezTo>
                  <a:cubicBezTo>
                    <a:pt x="65" y="22"/>
                    <a:pt x="61" y="16"/>
                    <a:pt x="60" y="15"/>
                  </a:cubicBezTo>
                  <a:cubicBezTo>
                    <a:pt x="59" y="14"/>
                    <a:pt x="58" y="13"/>
                    <a:pt x="57" y="13"/>
                  </a:cubicBezTo>
                  <a:cubicBezTo>
                    <a:pt x="56" y="13"/>
                    <a:pt x="55" y="13"/>
                    <a:pt x="54" y="14"/>
                  </a:cubicBezTo>
                  <a:cubicBezTo>
                    <a:pt x="53" y="14"/>
                    <a:pt x="52" y="15"/>
                    <a:pt x="52" y="16"/>
                  </a:cubicBezTo>
                  <a:cubicBezTo>
                    <a:pt x="51" y="18"/>
                    <a:pt x="51" y="19"/>
                    <a:pt x="52" y="20"/>
                  </a:cubicBezTo>
                  <a:cubicBezTo>
                    <a:pt x="52" y="21"/>
                    <a:pt x="55" y="28"/>
                    <a:pt x="58" y="33"/>
                  </a:cubicBezTo>
                  <a:cubicBezTo>
                    <a:pt x="56" y="34"/>
                    <a:pt x="54" y="36"/>
                    <a:pt x="53" y="37"/>
                  </a:cubicBezTo>
                  <a:cubicBezTo>
                    <a:pt x="48" y="33"/>
                    <a:pt x="43" y="28"/>
                    <a:pt x="42" y="27"/>
                  </a:cubicBezTo>
                  <a:cubicBezTo>
                    <a:pt x="41" y="26"/>
                    <a:pt x="40" y="26"/>
                    <a:pt x="39" y="26"/>
                  </a:cubicBezTo>
                  <a:cubicBezTo>
                    <a:pt x="38" y="26"/>
                    <a:pt x="36" y="26"/>
                    <a:pt x="36" y="27"/>
                  </a:cubicBezTo>
                  <a:cubicBezTo>
                    <a:pt x="35" y="28"/>
                    <a:pt x="34" y="29"/>
                    <a:pt x="34" y="30"/>
                  </a:cubicBezTo>
                  <a:cubicBezTo>
                    <a:pt x="34" y="31"/>
                    <a:pt x="34" y="33"/>
                    <a:pt x="35" y="34"/>
                  </a:cubicBezTo>
                  <a:cubicBezTo>
                    <a:pt x="36" y="35"/>
                    <a:pt x="40" y="40"/>
                    <a:pt x="43" y="45"/>
                  </a:cubicBezTo>
                  <a:cubicBezTo>
                    <a:pt x="42" y="47"/>
                    <a:pt x="41" y="48"/>
                    <a:pt x="39" y="50"/>
                  </a:cubicBezTo>
                  <a:cubicBezTo>
                    <a:pt x="34" y="47"/>
                    <a:pt x="28" y="43"/>
                    <a:pt x="27" y="43"/>
                  </a:cubicBezTo>
                  <a:cubicBezTo>
                    <a:pt x="26" y="42"/>
                    <a:pt x="24" y="42"/>
                    <a:pt x="23" y="42"/>
                  </a:cubicBezTo>
                  <a:cubicBezTo>
                    <a:pt x="22" y="42"/>
                    <a:pt x="21" y="43"/>
                    <a:pt x="20" y="44"/>
                  </a:cubicBezTo>
                  <a:cubicBezTo>
                    <a:pt x="20" y="45"/>
                    <a:pt x="19" y="46"/>
                    <a:pt x="19" y="47"/>
                  </a:cubicBezTo>
                  <a:cubicBezTo>
                    <a:pt x="20" y="49"/>
                    <a:pt x="20" y="50"/>
                    <a:pt x="21" y="50"/>
                  </a:cubicBezTo>
                  <a:cubicBezTo>
                    <a:pt x="22" y="51"/>
                    <a:pt x="27" y="56"/>
                    <a:pt x="32" y="60"/>
                  </a:cubicBezTo>
                  <a:cubicBezTo>
                    <a:pt x="31" y="62"/>
                    <a:pt x="30" y="64"/>
                    <a:pt x="29" y="66"/>
                  </a:cubicBezTo>
                  <a:cubicBezTo>
                    <a:pt x="23" y="64"/>
                    <a:pt x="16" y="61"/>
                    <a:pt x="15" y="61"/>
                  </a:cubicBezTo>
                  <a:cubicBezTo>
                    <a:pt x="14" y="61"/>
                    <a:pt x="13" y="61"/>
                    <a:pt x="11" y="61"/>
                  </a:cubicBezTo>
                  <a:cubicBezTo>
                    <a:pt x="10" y="62"/>
                    <a:pt x="10" y="63"/>
                    <a:pt x="9" y="64"/>
                  </a:cubicBezTo>
                  <a:cubicBezTo>
                    <a:pt x="9" y="65"/>
                    <a:pt x="8" y="66"/>
                    <a:pt x="9" y="67"/>
                  </a:cubicBezTo>
                  <a:cubicBezTo>
                    <a:pt x="9" y="68"/>
                    <a:pt x="10" y="69"/>
                    <a:pt x="11" y="70"/>
                  </a:cubicBezTo>
                  <a:cubicBezTo>
                    <a:pt x="12" y="71"/>
                    <a:pt x="18" y="74"/>
                    <a:pt x="24" y="77"/>
                  </a:cubicBezTo>
                  <a:cubicBezTo>
                    <a:pt x="23" y="79"/>
                    <a:pt x="22" y="81"/>
                    <a:pt x="22" y="83"/>
                  </a:cubicBezTo>
                  <a:cubicBezTo>
                    <a:pt x="15" y="82"/>
                    <a:pt x="9" y="81"/>
                    <a:pt x="7" y="81"/>
                  </a:cubicBezTo>
                  <a:cubicBezTo>
                    <a:pt x="6" y="81"/>
                    <a:pt x="5" y="82"/>
                    <a:pt x="4" y="82"/>
                  </a:cubicBezTo>
                  <a:cubicBezTo>
                    <a:pt x="3" y="83"/>
                    <a:pt x="2" y="84"/>
                    <a:pt x="2" y="85"/>
                  </a:cubicBezTo>
                  <a:cubicBezTo>
                    <a:pt x="2" y="86"/>
                    <a:pt x="2" y="88"/>
                    <a:pt x="3" y="89"/>
                  </a:cubicBezTo>
                  <a:cubicBezTo>
                    <a:pt x="3" y="90"/>
                    <a:pt x="4" y="91"/>
                    <a:pt x="5" y="91"/>
                  </a:cubicBezTo>
                  <a:cubicBezTo>
                    <a:pt x="7" y="91"/>
                    <a:pt x="13" y="93"/>
                    <a:pt x="19" y="95"/>
                  </a:cubicBezTo>
                  <a:cubicBezTo>
                    <a:pt x="19" y="97"/>
                    <a:pt x="19" y="99"/>
                    <a:pt x="18" y="102"/>
                  </a:cubicBezTo>
                  <a:cubicBezTo>
                    <a:pt x="12" y="102"/>
                    <a:pt x="5" y="103"/>
                    <a:pt x="4" y="103"/>
                  </a:cubicBezTo>
                  <a:cubicBezTo>
                    <a:pt x="3" y="103"/>
                    <a:pt x="2" y="104"/>
                    <a:pt x="1" y="105"/>
                  </a:cubicBezTo>
                  <a:cubicBezTo>
                    <a:pt x="0" y="105"/>
                    <a:pt x="0" y="107"/>
                    <a:pt x="0" y="108"/>
                  </a:cubicBezTo>
                  <a:cubicBezTo>
                    <a:pt x="0" y="109"/>
                    <a:pt x="0" y="110"/>
                    <a:pt x="1" y="111"/>
                  </a:cubicBezTo>
                  <a:cubicBezTo>
                    <a:pt x="2" y="112"/>
                    <a:pt x="3" y="113"/>
                    <a:pt x="4" y="113"/>
                  </a:cubicBezTo>
                  <a:cubicBezTo>
                    <a:pt x="5" y="113"/>
                    <a:pt x="12" y="114"/>
                    <a:pt x="18" y="114"/>
                  </a:cubicBezTo>
                  <a:cubicBezTo>
                    <a:pt x="19" y="116"/>
                    <a:pt x="19" y="118"/>
                    <a:pt x="19" y="120"/>
                  </a:cubicBezTo>
                  <a:cubicBezTo>
                    <a:pt x="13" y="122"/>
                    <a:pt x="7" y="124"/>
                    <a:pt x="5" y="125"/>
                  </a:cubicBezTo>
                  <a:cubicBezTo>
                    <a:pt x="4" y="125"/>
                    <a:pt x="3" y="126"/>
                    <a:pt x="3" y="127"/>
                  </a:cubicBezTo>
                  <a:cubicBezTo>
                    <a:pt x="2" y="128"/>
                    <a:pt x="2" y="129"/>
                    <a:pt x="2" y="130"/>
                  </a:cubicBezTo>
                  <a:cubicBezTo>
                    <a:pt x="2" y="132"/>
                    <a:pt x="3" y="133"/>
                    <a:pt x="4" y="133"/>
                  </a:cubicBezTo>
                  <a:cubicBezTo>
                    <a:pt x="5" y="134"/>
                    <a:pt x="6" y="134"/>
                    <a:pt x="7" y="134"/>
                  </a:cubicBezTo>
                  <a:cubicBezTo>
                    <a:pt x="9" y="134"/>
                    <a:pt x="15" y="133"/>
                    <a:pt x="22" y="133"/>
                  </a:cubicBezTo>
                  <a:cubicBezTo>
                    <a:pt x="22" y="135"/>
                    <a:pt x="23" y="137"/>
                    <a:pt x="24" y="139"/>
                  </a:cubicBezTo>
                  <a:cubicBezTo>
                    <a:pt x="18" y="142"/>
                    <a:pt x="12" y="145"/>
                    <a:pt x="11" y="146"/>
                  </a:cubicBezTo>
                  <a:cubicBezTo>
                    <a:pt x="10" y="146"/>
                    <a:pt x="9" y="147"/>
                    <a:pt x="9" y="148"/>
                  </a:cubicBezTo>
                  <a:cubicBezTo>
                    <a:pt x="8" y="150"/>
                    <a:pt x="9" y="151"/>
                    <a:pt x="9" y="152"/>
                  </a:cubicBezTo>
                  <a:cubicBezTo>
                    <a:pt x="10" y="153"/>
                    <a:pt x="10" y="154"/>
                    <a:pt x="11" y="154"/>
                  </a:cubicBezTo>
                  <a:cubicBezTo>
                    <a:pt x="13" y="155"/>
                    <a:pt x="14" y="155"/>
                    <a:pt x="15" y="155"/>
                  </a:cubicBezTo>
                  <a:cubicBezTo>
                    <a:pt x="16" y="154"/>
                    <a:pt x="23" y="152"/>
                    <a:pt x="29" y="150"/>
                  </a:cubicBezTo>
                  <a:cubicBezTo>
                    <a:pt x="30" y="152"/>
                    <a:pt x="31" y="154"/>
                    <a:pt x="32" y="156"/>
                  </a:cubicBezTo>
                  <a:cubicBezTo>
                    <a:pt x="27" y="160"/>
                    <a:pt x="22" y="164"/>
                    <a:pt x="21" y="165"/>
                  </a:cubicBezTo>
                  <a:cubicBezTo>
                    <a:pt x="20" y="166"/>
                    <a:pt x="20" y="167"/>
                    <a:pt x="19" y="168"/>
                  </a:cubicBezTo>
                  <a:cubicBezTo>
                    <a:pt x="19" y="169"/>
                    <a:pt x="20" y="171"/>
                    <a:pt x="20" y="172"/>
                  </a:cubicBezTo>
                  <a:cubicBezTo>
                    <a:pt x="21" y="173"/>
                    <a:pt x="22" y="173"/>
                    <a:pt x="23" y="174"/>
                  </a:cubicBezTo>
                  <a:cubicBezTo>
                    <a:pt x="24" y="174"/>
                    <a:pt x="26" y="174"/>
                    <a:pt x="27" y="173"/>
                  </a:cubicBezTo>
                  <a:cubicBezTo>
                    <a:pt x="28" y="172"/>
                    <a:pt x="34" y="169"/>
                    <a:pt x="39" y="166"/>
                  </a:cubicBezTo>
                  <a:cubicBezTo>
                    <a:pt x="41" y="167"/>
                    <a:pt x="42" y="169"/>
                    <a:pt x="43" y="170"/>
                  </a:cubicBezTo>
                  <a:cubicBezTo>
                    <a:pt x="40" y="175"/>
                    <a:pt x="36" y="181"/>
                    <a:pt x="35" y="182"/>
                  </a:cubicBezTo>
                  <a:cubicBezTo>
                    <a:pt x="34" y="183"/>
                    <a:pt x="34" y="184"/>
                    <a:pt x="34" y="185"/>
                  </a:cubicBezTo>
                  <a:cubicBezTo>
                    <a:pt x="34" y="187"/>
                    <a:pt x="35" y="188"/>
                    <a:pt x="36" y="188"/>
                  </a:cubicBezTo>
                  <a:cubicBezTo>
                    <a:pt x="36" y="189"/>
                    <a:pt x="38" y="190"/>
                    <a:pt x="39" y="190"/>
                  </a:cubicBezTo>
                  <a:cubicBezTo>
                    <a:pt x="40" y="190"/>
                    <a:pt x="41" y="189"/>
                    <a:pt x="42" y="189"/>
                  </a:cubicBezTo>
                  <a:cubicBezTo>
                    <a:pt x="43" y="188"/>
                    <a:pt x="48" y="183"/>
                    <a:pt x="53" y="179"/>
                  </a:cubicBezTo>
                  <a:cubicBezTo>
                    <a:pt x="54" y="180"/>
                    <a:pt x="56" y="181"/>
                    <a:pt x="58" y="182"/>
                  </a:cubicBezTo>
                  <a:cubicBezTo>
                    <a:pt x="55" y="188"/>
                    <a:pt x="52" y="194"/>
                    <a:pt x="52" y="196"/>
                  </a:cubicBezTo>
                  <a:cubicBezTo>
                    <a:pt x="51" y="197"/>
                    <a:pt x="51" y="198"/>
                    <a:pt x="52" y="199"/>
                  </a:cubicBezTo>
                  <a:cubicBezTo>
                    <a:pt x="52" y="200"/>
                    <a:pt x="53" y="201"/>
                    <a:pt x="54" y="202"/>
                  </a:cubicBezTo>
                  <a:cubicBezTo>
                    <a:pt x="55" y="202"/>
                    <a:pt x="56" y="203"/>
                    <a:pt x="57" y="202"/>
                  </a:cubicBezTo>
                  <a:cubicBezTo>
                    <a:pt x="58" y="202"/>
                    <a:pt x="59" y="202"/>
                    <a:pt x="60" y="201"/>
                  </a:cubicBezTo>
                  <a:cubicBezTo>
                    <a:pt x="61" y="199"/>
                    <a:pt x="65" y="194"/>
                    <a:pt x="69" y="189"/>
                  </a:cubicBezTo>
                  <a:cubicBezTo>
                    <a:pt x="70" y="190"/>
                    <a:pt x="72" y="190"/>
                    <a:pt x="74" y="191"/>
                  </a:cubicBezTo>
                  <a:cubicBezTo>
                    <a:pt x="73" y="197"/>
                    <a:pt x="71" y="204"/>
                    <a:pt x="71" y="205"/>
                  </a:cubicBezTo>
                  <a:cubicBezTo>
                    <a:pt x="71" y="207"/>
                    <a:pt x="71" y="208"/>
                    <a:pt x="72" y="209"/>
                  </a:cubicBezTo>
                  <a:cubicBezTo>
                    <a:pt x="72" y="210"/>
                    <a:pt x="73" y="211"/>
                    <a:pt x="75" y="211"/>
                  </a:cubicBezTo>
                  <a:cubicBezTo>
                    <a:pt x="76" y="211"/>
                    <a:pt x="77" y="211"/>
                    <a:pt x="78" y="211"/>
                  </a:cubicBezTo>
                  <a:cubicBezTo>
                    <a:pt x="79" y="210"/>
                    <a:pt x="80" y="210"/>
                    <a:pt x="81" y="209"/>
                  </a:cubicBezTo>
                  <a:cubicBezTo>
                    <a:pt x="81" y="207"/>
                    <a:pt x="84" y="201"/>
                    <a:pt x="86" y="195"/>
                  </a:cubicBezTo>
                  <a:cubicBezTo>
                    <a:pt x="88" y="196"/>
                    <a:pt x="90" y="196"/>
                    <a:pt x="92" y="196"/>
                  </a:cubicBezTo>
                  <a:cubicBezTo>
                    <a:pt x="92" y="203"/>
                    <a:pt x="92" y="210"/>
                    <a:pt x="92" y="211"/>
                  </a:cubicBezTo>
                  <a:cubicBezTo>
                    <a:pt x="92" y="212"/>
                    <a:pt x="93" y="213"/>
                    <a:pt x="94" y="214"/>
                  </a:cubicBezTo>
                  <a:cubicBezTo>
                    <a:pt x="94" y="215"/>
                    <a:pt x="95" y="216"/>
                    <a:pt x="97" y="216"/>
                  </a:cubicBezTo>
                  <a:cubicBezTo>
                    <a:pt x="98" y="216"/>
                    <a:pt x="99" y="216"/>
                    <a:pt x="100" y="215"/>
                  </a:cubicBezTo>
                  <a:cubicBezTo>
                    <a:pt x="101" y="214"/>
                    <a:pt x="102" y="213"/>
                    <a:pt x="102" y="212"/>
                  </a:cubicBezTo>
                  <a:cubicBezTo>
                    <a:pt x="102" y="211"/>
                    <a:pt x="104" y="204"/>
                    <a:pt x="105" y="198"/>
                  </a:cubicBezTo>
                  <a:cubicBezTo>
                    <a:pt x="106" y="198"/>
                    <a:pt x="107" y="198"/>
                    <a:pt x="108" y="198"/>
                  </a:cubicBezTo>
                  <a:cubicBezTo>
                    <a:pt x="109" y="198"/>
                    <a:pt x="110" y="198"/>
                    <a:pt x="111" y="198"/>
                  </a:cubicBezTo>
                  <a:cubicBezTo>
                    <a:pt x="112" y="204"/>
                    <a:pt x="114" y="211"/>
                    <a:pt x="114" y="212"/>
                  </a:cubicBezTo>
                  <a:cubicBezTo>
                    <a:pt x="114" y="213"/>
                    <a:pt x="115" y="214"/>
                    <a:pt x="116" y="215"/>
                  </a:cubicBezTo>
                  <a:cubicBezTo>
                    <a:pt x="117" y="216"/>
                    <a:pt x="118" y="216"/>
                    <a:pt x="119" y="216"/>
                  </a:cubicBezTo>
                  <a:cubicBezTo>
                    <a:pt x="121" y="216"/>
                    <a:pt x="122" y="215"/>
                    <a:pt x="122" y="214"/>
                  </a:cubicBezTo>
                  <a:cubicBezTo>
                    <a:pt x="123" y="213"/>
                    <a:pt x="124" y="212"/>
                    <a:pt x="124" y="211"/>
                  </a:cubicBezTo>
                  <a:cubicBezTo>
                    <a:pt x="124" y="210"/>
                    <a:pt x="124" y="203"/>
                    <a:pt x="124" y="196"/>
                  </a:cubicBezTo>
                  <a:cubicBezTo>
                    <a:pt x="126" y="196"/>
                    <a:pt x="128" y="196"/>
                    <a:pt x="130" y="195"/>
                  </a:cubicBezTo>
                  <a:cubicBezTo>
                    <a:pt x="132" y="201"/>
                    <a:pt x="135" y="207"/>
                    <a:pt x="136" y="209"/>
                  </a:cubicBezTo>
                  <a:cubicBezTo>
                    <a:pt x="136" y="210"/>
                    <a:pt x="137" y="210"/>
                    <a:pt x="138" y="211"/>
                  </a:cubicBezTo>
                  <a:cubicBezTo>
                    <a:pt x="139" y="211"/>
                    <a:pt x="140" y="211"/>
                    <a:pt x="142" y="211"/>
                  </a:cubicBezTo>
                  <a:cubicBezTo>
                    <a:pt x="143" y="211"/>
                    <a:pt x="144" y="210"/>
                    <a:pt x="144" y="209"/>
                  </a:cubicBezTo>
                  <a:cubicBezTo>
                    <a:pt x="145" y="208"/>
                    <a:pt x="145" y="207"/>
                    <a:pt x="145" y="205"/>
                  </a:cubicBezTo>
                  <a:cubicBezTo>
                    <a:pt x="145" y="204"/>
                    <a:pt x="143" y="197"/>
                    <a:pt x="142" y="191"/>
                  </a:cubicBezTo>
                  <a:cubicBezTo>
                    <a:pt x="144" y="190"/>
                    <a:pt x="146" y="190"/>
                    <a:pt x="147" y="189"/>
                  </a:cubicBezTo>
                  <a:cubicBezTo>
                    <a:pt x="151" y="194"/>
                    <a:pt x="155" y="199"/>
                    <a:pt x="156" y="201"/>
                  </a:cubicBezTo>
                  <a:cubicBezTo>
                    <a:pt x="157" y="202"/>
                    <a:pt x="158" y="202"/>
                    <a:pt x="159" y="202"/>
                  </a:cubicBezTo>
                  <a:cubicBezTo>
                    <a:pt x="160" y="203"/>
                    <a:pt x="161" y="202"/>
                    <a:pt x="162" y="202"/>
                  </a:cubicBezTo>
                  <a:cubicBezTo>
                    <a:pt x="163" y="201"/>
                    <a:pt x="164" y="200"/>
                    <a:pt x="164" y="199"/>
                  </a:cubicBezTo>
                  <a:cubicBezTo>
                    <a:pt x="165" y="198"/>
                    <a:pt x="165" y="197"/>
                    <a:pt x="164" y="196"/>
                  </a:cubicBezTo>
                  <a:cubicBezTo>
                    <a:pt x="164" y="194"/>
                    <a:pt x="161" y="188"/>
                    <a:pt x="158" y="182"/>
                  </a:cubicBezTo>
                  <a:cubicBezTo>
                    <a:pt x="160" y="181"/>
                    <a:pt x="162" y="180"/>
                    <a:pt x="163" y="179"/>
                  </a:cubicBezTo>
                  <a:cubicBezTo>
                    <a:pt x="168" y="183"/>
                    <a:pt x="173" y="188"/>
                    <a:pt x="174" y="189"/>
                  </a:cubicBezTo>
                  <a:cubicBezTo>
                    <a:pt x="175" y="189"/>
                    <a:pt x="176" y="190"/>
                    <a:pt x="177" y="190"/>
                  </a:cubicBezTo>
                  <a:cubicBezTo>
                    <a:pt x="178" y="190"/>
                    <a:pt x="180" y="189"/>
                    <a:pt x="181" y="188"/>
                  </a:cubicBezTo>
                  <a:cubicBezTo>
                    <a:pt x="181" y="188"/>
                    <a:pt x="182" y="187"/>
                    <a:pt x="182" y="185"/>
                  </a:cubicBezTo>
                  <a:cubicBezTo>
                    <a:pt x="182" y="184"/>
                    <a:pt x="182" y="183"/>
                    <a:pt x="181" y="182"/>
                  </a:cubicBezTo>
                  <a:cubicBezTo>
                    <a:pt x="180" y="181"/>
                    <a:pt x="176" y="175"/>
                    <a:pt x="173" y="170"/>
                  </a:cubicBezTo>
                  <a:cubicBezTo>
                    <a:pt x="174" y="169"/>
                    <a:pt x="176" y="167"/>
                    <a:pt x="177" y="166"/>
                  </a:cubicBezTo>
                  <a:cubicBezTo>
                    <a:pt x="182" y="169"/>
                    <a:pt x="188" y="172"/>
                    <a:pt x="189" y="173"/>
                  </a:cubicBezTo>
                  <a:cubicBezTo>
                    <a:pt x="190" y="174"/>
                    <a:pt x="192" y="174"/>
                    <a:pt x="193" y="174"/>
                  </a:cubicBezTo>
                  <a:cubicBezTo>
                    <a:pt x="194" y="173"/>
                    <a:pt x="195" y="173"/>
                    <a:pt x="196" y="172"/>
                  </a:cubicBezTo>
                  <a:cubicBezTo>
                    <a:pt x="196" y="171"/>
                    <a:pt x="197" y="169"/>
                    <a:pt x="197" y="168"/>
                  </a:cubicBezTo>
                  <a:cubicBezTo>
                    <a:pt x="197" y="167"/>
                    <a:pt x="196" y="166"/>
                    <a:pt x="195" y="165"/>
                  </a:cubicBezTo>
                  <a:cubicBezTo>
                    <a:pt x="194" y="164"/>
                    <a:pt x="189" y="160"/>
                    <a:pt x="184" y="156"/>
                  </a:cubicBezTo>
                  <a:cubicBezTo>
                    <a:pt x="185" y="154"/>
                    <a:pt x="186" y="152"/>
                    <a:pt x="187" y="150"/>
                  </a:cubicBezTo>
                  <a:cubicBezTo>
                    <a:pt x="193" y="152"/>
                    <a:pt x="200" y="154"/>
                    <a:pt x="201" y="155"/>
                  </a:cubicBezTo>
                  <a:cubicBezTo>
                    <a:pt x="202" y="155"/>
                    <a:pt x="204" y="155"/>
                    <a:pt x="205" y="154"/>
                  </a:cubicBezTo>
                  <a:cubicBezTo>
                    <a:pt x="206" y="154"/>
                    <a:pt x="207" y="153"/>
                    <a:pt x="207" y="152"/>
                  </a:cubicBezTo>
                  <a:cubicBezTo>
                    <a:pt x="208" y="151"/>
                    <a:pt x="208" y="150"/>
                    <a:pt x="207" y="148"/>
                  </a:cubicBezTo>
                  <a:cubicBezTo>
                    <a:pt x="207" y="147"/>
                    <a:pt x="206" y="146"/>
                    <a:pt x="205" y="146"/>
                  </a:cubicBezTo>
                  <a:cubicBezTo>
                    <a:pt x="204" y="145"/>
                    <a:pt x="198" y="142"/>
                    <a:pt x="192" y="139"/>
                  </a:cubicBezTo>
                  <a:cubicBezTo>
                    <a:pt x="193" y="137"/>
                    <a:pt x="194" y="135"/>
                    <a:pt x="194" y="133"/>
                  </a:cubicBezTo>
                  <a:cubicBezTo>
                    <a:pt x="201" y="133"/>
                    <a:pt x="207" y="134"/>
                    <a:pt x="209" y="134"/>
                  </a:cubicBezTo>
                  <a:cubicBezTo>
                    <a:pt x="210" y="134"/>
                    <a:pt x="211" y="134"/>
                    <a:pt x="212" y="133"/>
                  </a:cubicBezTo>
                  <a:cubicBezTo>
                    <a:pt x="213" y="133"/>
                    <a:pt x="214" y="132"/>
                    <a:pt x="214" y="130"/>
                  </a:cubicBezTo>
                  <a:cubicBezTo>
                    <a:pt x="214" y="129"/>
                    <a:pt x="214" y="128"/>
                    <a:pt x="214" y="127"/>
                  </a:cubicBezTo>
                  <a:cubicBezTo>
                    <a:pt x="213" y="126"/>
                    <a:pt x="212" y="125"/>
                    <a:pt x="211" y="125"/>
                  </a:cubicBezTo>
                  <a:cubicBezTo>
                    <a:pt x="210" y="124"/>
                    <a:pt x="203" y="122"/>
                    <a:pt x="197" y="120"/>
                  </a:cubicBezTo>
                  <a:cubicBezTo>
                    <a:pt x="197" y="118"/>
                    <a:pt x="198" y="116"/>
                    <a:pt x="198" y="114"/>
                  </a:cubicBezTo>
                  <a:cubicBezTo>
                    <a:pt x="204" y="114"/>
                    <a:pt x="211" y="113"/>
                    <a:pt x="212" y="113"/>
                  </a:cubicBezTo>
                  <a:close/>
                  <a:moveTo>
                    <a:pt x="48" y="123"/>
                  </a:moveTo>
                  <a:cubicBezTo>
                    <a:pt x="40" y="123"/>
                    <a:pt x="33" y="116"/>
                    <a:pt x="33" y="108"/>
                  </a:cubicBezTo>
                  <a:cubicBezTo>
                    <a:pt x="33" y="99"/>
                    <a:pt x="40" y="92"/>
                    <a:pt x="48" y="92"/>
                  </a:cubicBezTo>
                  <a:cubicBezTo>
                    <a:pt x="57" y="92"/>
                    <a:pt x="64" y="99"/>
                    <a:pt x="64" y="108"/>
                  </a:cubicBezTo>
                  <a:cubicBezTo>
                    <a:pt x="64" y="116"/>
                    <a:pt x="57" y="123"/>
                    <a:pt x="48" y="123"/>
                  </a:cubicBezTo>
                  <a:close/>
                  <a:moveTo>
                    <a:pt x="108" y="33"/>
                  </a:moveTo>
                  <a:cubicBezTo>
                    <a:pt x="117" y="33"/>
                    <a:pt x="123" y="39"/>
                    <a:pt x="123" y="48"/>
                  </a:cubicBezTo>
                  <a:cubicBezTo>
                    <a:pt x="123" y="56"/>
                    <a:pt x="117" y="63"/>
                    <a:pt x="108" y="63"/>
                  </a:cubicBezTo>
                  <a:cubicBezTo>
                    <a:pt x="100" y="63"/>
                    <a:pt x="93" y="56"/>
                    <a:pt x="93" y="48"/>
                  </a:cubicBezTo>
                  <a:cubicBezTo>
                    <a:pt x="93" y="39"/>
                    <a:pt x="100" y="33"/>
                    <a:pt x="108" y="33"/>
                  </a:cubicBezTo>
                  <a:close/>
                  <a:moveTo>
                    <a:pt x="108" y="183"/>
                  </a:moveTo>
                  <a:cubicBezTo>
                    <a:pt x="100" y="183"/>
                    <a:pt x="93" y="176"/>
                    <a:pt x="93" y="168"/>
                  </a:cubicBezTo>
                  <a:cubicBezTo>
                    <a:pt x="93" y="159"/>
                    <a:pt x="100" y="152"/>
                    <a:pt x="108" y="152"/>
                  </a:cubicBezTo>
                  <a:cubicBezTo>
                    <a:pt x="117" y="152"/>
                    <a:pt x="123" y="159"/>
                    <a:pt x="123" y="168"/>
                  </a:cubicBezTo>
                  <a:cubicBezTo>
                    <a:pt x="123" y="176"/>
                    <a:pt x="117" y="183"/>
                    <a:pt x="108" y="183"/>
                  </a:cubicBezTo>
                  <a:close/>
                  <a:moveTo>
                    <a:pt x="108" y="129"/>
                  </a:moveTo>
                  <a:cubicBezTo>
                    <a:pt x="96" y="129"/>
                    <a:pt x="87" y="120"/>
                    <a:pt x="87" y="108"/>
                  </a:cubicBezTo>
                  <a:cubicBezTo>
                    <a:pt x="87" y="96"/>
                    <a:pt x="96" y="87"/>
                    <a:pt x="108" y="87"/>
                  </a:cubicBezTo>
                  <a:cubicBezTo>
                    <a:pt x="120" y="87"/>
                    <a:pt x="129" y="96"/>
                    <a:pt x="129" y="108"/>
                  </a:cubicBezTo>
                  <a:cubicBezTo>
                    <a:pt x="129" y="120"/>
                    <a:pt x="120" y="129"/>
                    <a:pt x="108" y="129"/>
                  </a:cubicBezTo>
                  <a:close/>
                  <a:moveTo>
                    <a:pt x="168" y="123"/>
                  </a:moveTo>
                  <a:cubicBezTo>
                    <a:pt x="159" y="123"/>
                    <a:pt x="152" y="116"/>
                    <a:pt x="152" y="108"/>
                  </a:cubicBezTo>
                  <a:cubicBezTo>
                    <a:pt x="152" y="99"/>
                    <a:pt x="159" y="92"/>
                    <a:pt x="168" y="92"/>
                  </a:cubicBezTo>
                  <a:cubicBezTo>
                    <a:pt x="176" y="92"/>
                    <a:pt x="183" y="99"/>
                    <a:pt x="183" y="108"/>
                  </a:cubicBezTo>
                  <a:cubicBezTo>
                    <a:pt x="183" y="116"/>
                    <a:pt x="176" y="123"/>
                    <a:pt x="168" y="123"/>
                  </a:cubicBezTo>
                  <a:close/>
                </a:path>
              </a:pathLst>
            </a:custGeom>
            <a:solidFill>
              <a:srgbClr val="B7B7B8"/>
            </a:solidFill>
            <a:ln w="9525">
              <a:noFill/>
              <a:round/>
              <a:headEnd/>
              <a:tailEnd/>
            </a:ln>
          </p:spPr>
          <p:txBody>
            <a:bodyPr vert="horz" wrap="square" lIns="91440" tIns="45720" rIns="91440" bIns="45720" numCol="1" anchor="t" anchorCtr="0" compatLnSpc="1">
              <a:prstTxWarp prst="textNoShape">
                <a:avLst/>
              </a:prstTxWarp>
            </a:bodyPr>
            <a:lstStyle/>
            <a:p>
              <a:endParaRPr lang="en-US" sz="1800" i="1"/>
            </a:p>
          </p:txBody>
        </p:sp>
        <p:sp>
          <p:nvSpPr>
            <p:cNvPr id="26" name="Freeform 25">
              <a:extLst>
                <a:ext uri="{FF2B5EF4-FFF2-40B4-BE49-F238E27FC236}">
                  <a16:creationId xmlns:a16="http://schemas.microsoft.com/office/drawing/2014/main" id="{1FD0213A-0B38-433F-ADC3-D03C7B617BA6}"/>
                </a:ext>
              </a:extLst>
            </p:cNvPr>
            <p:cNvSpPr>
              <a:spLocks noEditPoints="1"/>
            </p:cNvSpPr>
            <p:nvPr/>
          </p:nvSpPr>
          <p:spPr bwMode="auto">
            <a:xfrm>
              <a:off x="2520" y="2186"/>
              <a:ext cx="77" cy="76"/>
            </a:xfrm>
            <a:custGeom>
              <a:avLst/>
              <a:gdLst/>
              <a:ahLst/>
              <a:cxnLst>
                <a:cxn ang="0">
                  <a:pos x="32" y="0"/>
                </a:cxn>
                <a:cxn ang="0">
                  <a:pos x="0" y="32"/>
                </a:cxn>
                <a:cxn ang="0">
                  <a:pos x="32" y="64"/>
                </a:cxn>
                <a:cxn ang="0">
                  <a:pos x="64" y="32"/>
                </a:cxn>
                <a:cxn ang="0">
                  <a:pos x="32" y="0"/>
                </a:cxn>
                <a:cxn ang="0">
                  <a:pos x="32" y="48"/>
                </a:cxn>
                <a:cxn ang="0">
                  <a:pos x="16" y="32"/>
                </a:cxn>
                <a:cxn ang="0">
                  <a:pos x="32" y="16"/>
                </a:cxn>
                <a:cxn ang="0">
                  <a:pos x="48" y="32"/>
                </a:cxn>
                <a:cxn ang="0">
                  <a:pos x="32" y="48"/>
                </a:cxn>
              </a:cxnLst>
              <a:rect l="0" t="0" r="r" b="b"/>
              <a:pathLst>
                <a:path w="64" h="64">
                  <a:moveTo>
                    <a:pt x="32" y="0"/>
                  </a:moveTo>
                  <a:cubicBezTo>
                    <a:pt x="14" y="0"/>
                    <a:pt x="0" y="14"/>
                    <a:pt x="0" y="32"/>
                  </a:cubicBezTo>
                  <a:cubicBezTo>
                    <a:pt x="0" y="50"/>
                    <a:pt x="14" y="64"/>
                    <a:pt x="32" y="64"/>
                  </a:cubicBezTo>
                  <a:cubicBezTo>
                    <a:pt x="50" y="64"/>
                    <a:pt x="64" y="50"/>
                    <a:pt x="64" y="32"/>
                  </a:cubicBezTo>
                  <a:cubicBezTo>
                    <a:pt x="64" y="14"/>
                    <a:pt x="50" y="0"/>
                    <a:pt x="32" y="0"/>
                  </a:cubicBezTo>
                  <a:close/>
                  <a:moveTo>
                    <a:pt x="32" y="48"/>
                  </a:moveTo>
                  <a:cubicBezTo>
                    <a:pt x="23" y="48"/>
                    <a:pt x="16" y="41"/>
                    <a:pt x="16" y="32"/>
                  </a:cubicBezTo>
                  <a:cubicBezTo>
                    <a:pt x="16" y="23"/>
                    <a:pt x="23" y="16"/>
                    <a:pt x="32" y="16"/>
                  </a:cubicBezTo>
                  <a:cubicBezTo>
                    <a:pt x="41" y="16"/>
                    <a:pt x="48" y="23"/>
                    <a:pt x="48" y="32"/>
                  </a:cubicBezTo>
                  <a:cubicBezTo>
                    <a:pt x="48" y="41"/>
                    <a:pt x="41" y="48"/>
                    <a:pt x="32" y="48"/>
                  </a:cubicBezTo>
                  <a:close/>
                </a:path>
              </a:pathLst>
            </a:custGeom>
            <a:solidFill>
              <a:srgbClr val="DCDBDB"/>
            </a:solidFill>
            <a:ln w="9525">
              <a:noFill/>
              <a:round/>
              <a:headEnd/>
              <a:tailEnd/>
            </a:ln>
          </p:spPr>
          <p:txBody>
            <a:bodyPr vert="horz" wrap="square" lIns="91440" tIns="45720" rIns="91440" bIns="45720" numCol="1" anchor="t" anchorCtr="0" compatLnSpc="1">
              <a:prstTxWarp prst="textNoShape">
                <a:avLst/>
              </a:prstTxWarp>
            </a:bodyPr>
            <a:lstStyle/>
            <a:p>
              <a:endParaRPr lang="en-US" sz="1800" i="1"/>
            </a:p>
          </p:txBody>
        </p:sp>
        <p:sp>
          <p:nvSpPr>
            <p:cNvPr id="27" name="Freeform 26">
              <a:extLst>
                <a:ext uri="{FF2B5EF4-FFF2-40B4-BE49-F238E27FC236}">
                  <a16:creationId xmlns:a16="http://schemas.microsoft.com/office/drawing/2014/main" id="{3ED133A0-C6F3-4CEB-AED0-5926325F3803}"/>
                </a:ext>
              </a:extLst>
            </p:cNvPr>
            <p:cNvSpPr>
              <a:spLocks noEditPoints="1"/>
            </p:cNvSpPr>
            <p:nvPr/>
          </p:nvSpPr>
          <p:spPr bwMode="auto">
            <a:xfrm>
              <a:off x="1674" y="2260"/>
              <a:ext cx="138" cy="138"/>
            </a:xfrm>
            <a:custGeom>
              <a:avLst/>
              <a:gdLst/>
              <a:ahLst/>
              <a:cxnLst>
                <a:cxn ang="0">
                  <a:pos x="50" y="4"/>
                </a:cxn>
                <a:cxn ang="0">
                  <a:pos x="4" y="65"/>
                </a:cxn>
                <a:cxn ang="0">
                  <a:pos x="65" y="111"/>
                </a:cxn>
                <a:cxn ang="0">
                  <a:pos x="111" y="50"/>
                </a:cxn>
                <a:cxn ang="0">
                  <a:pos x="50" y="4"/>
                </a:cxn>
                <a:cxn ang="0">
                  <a:pos x="61" y="79"/>
                </a:cxn>
                <a:cxn ang="0">
                  <a:pos x="36" y="61"/>
                </a:cxn>
                <a:cxn ang="0">
                  <a:pos x="55" y="36"/>
                </a:cxn>
                <a:cxn ang="0">
                  <a:pos x="79" y="54"/>
                </a:cxn>
                <a:cxn ang="0">
                  <a:pos x="61" y="79"/>
                </a:cxn>
              </a:cxnLst>
              <a:rect l="0" t="0" r="r" b="b"/>
              <a:pathLst>
                <a:path w="115" h="115">
                  <a:moveTo>
                    <a:pt x="50" y="4"/>
                  </a:moveTo>
                  <a:cubicBezTo>
                    <a:pt x="21" y="8"/>
                    <a:pt x="0" y="36"/>
                    <a:pt x="4" y="65"/>
                  </a:cubicBezTo>
                  <a:cubicBezTo>
                    <a:pt x="9" y="95"/>
                    <a:pt x="36" y="115"/>
                    <a:pt x="65" y="111"/>
                  </a:cubicBezTo>
                  <a:cubicBezTo>
                    <a:pt x="95" y="107"/>
                    <a:pt x="115" y="79"/>
                    <a:pt x="111" y="50"/>
                  </a:cubicBezTo>
                  <a:cubicBezTo>
                    <a:pt x="107" y="20"/>
                    <a:pt x="79" y="0"/>
                    <a:pt x="50" y="4"/>
                  </a:cubicBezTo>
                  <a:close/>
                  <a:moveTo>
                    <a:pt x="61" y="79"/>
                  </a:moveTo>
                  <a:cubicBezTo>
                    <a:pt x="49" y="81"/>
                    <a:pt x="38" y="72"/>
                    <a:pt x="36" y="61"/>
                  </a:cubicBezTo>
                  <a:cubicBezTo>
                    <a:pt x="34" y="49"/>
                    <a:pt x="43" y="37"/>
                    <a:pt x="55" y="36"/>
                  </a:cubicBezTo>
                  <a:cubicBezTo>
                    <a:pt x="67" y="34"/>
                    <a:pt x="78" y="42"/>
                    <a:pt x="79" y="54"/>
                  </a:cubicBezTo>
                  <a:cubicBezTo>
                    <a:pt x="81" y="66"/>
                    <a:pt x="73" y="77"/>
                    <a:pt x="61" y="79"/>
                  </a:cubicBezTo>
                  <a:close/>
                </a:path>
              </a:pathLst>
            </a:custGeom>
            <a:solidFill>
              <a:srgbClr val="DAD7C6"/>
            </a:solidFill>
            <a:ln w="9525">
              <a:noFill/>
              <a:round/>
              <a:headEnd/>
              <a:tailEnd/>
            </a:ln>
          </p:spPr>
          <p:txBody>
            <a:bodyPr vert="horz" wrap="square" lIns="91440" tIns="45720" rIns="91440" bIns="45720" numCol="1" anchor="t" anchorCtr="0" compatLnSpc="1">
              <a:prstTxWarp prst="textNoShape">
                <a:avLst/>
              </a:prstTxWarp>
            </a:bodyPr>
            <a:lstStyle/>
            <a:p>
              <a:endParaRPr lang="en-US" sz="1800" i="1"/>
            </a:p>
          </p:txBody>
        </p:sp>
        <p:sp>
          <p:nvSpPr>
            <p:cNvPr id="28" name="Freeform 27">
              <a:extLst>
                <a:ext uri="{FF2B5EF4-FFF2-40B4-BE49-F238E27FC236}">
                  <a16:creationId xmlns:a16="http://schemas.microsoft.com/office/drawing/2014/main" id="{C3FA80C4-57CD-4372-AA41-B2A64C6D5C02}"/>
                </a:ext>
              </a:extLst>
            </p:cNvPr>
            <p:cNvSpPr>
              <a:spLocks noEditPoints="1"/>
            </p:cNvSpPr>
            <p:nvPr/>
          </p:nvSpPr>
          <p:spPr bwMode="auto">
            <a:xfrm>
              <a:off x="1636" y="2220"/>
              <a:ext cx="213" cy="214"/>
            </a:xfrm>
            <a:custGeom>
              <a:avLst/>
              <a:gdLst/>
              <a:ahLst/>
              <a:cxnLst>
                <a:cxn ang="0">
                  <a:pos x="171" y="70"/>
                </a:cxn>
                <a:cxn ang="0">
                  <a:pos x="145" y="57"/>
                </a:cxn>
                <a:cxn ang="0">
                  <a:pos x="161" y="38"/>
                </a:cxn>
                <a:cxn ang="0">
                  <a:pos x="155" y="31"/>
                </a:cxn>
                <a:cxn ang="0">
                  <a:pos x="134" y="43"/>
                </a:cxn>
                <a:cxn ang="0">
                  <a:pos x="127" y="14"/>
                </a:cxn>
                <a:cxn ang="0">
                  <a:pos x="122" y="6"/>
                </a:cxn>
                <a:cxn ang="0">
                  <a:pos x="114" y="9"/>
                </a:cxn>
                <a:cxn ang="0">
                  <a:pos x="88" y="23"/>
                </a:cxn>
                <a:cxn ang="0">
                  <a:pos x="81" y="1"/>
                </a:cxn>
                <a:cxn ang="0">
                  <a:pos x="72" y="3"/>
                </a:cxn>
                <a:cxn ang="0">
                  <a:pos x="71" y="25"/>
                </a:cxn>
                <a:cxn ang="0">
                  <a:pos x="43" y="19"/>
                </a:cxn>
                <a:cxn ang="0">
                  <a:pos x="34" y="19"/>
                </a:cxn>
                <a:cxn ang="0">
                  <a:pos x="32" y="28"/>
                </a:cxn>
                <a:cxn ang="0">
                  <a:pos x="33" y="57"/>
                </a:cxn>
                <a:cxn ang="0">
                  <a:pos x="9" y="52"/>
                </a:cxn>
                <a:cxn ang="0">
                  <a:pos x="6" y="61"/>
                </a:cxn>
                <a:cxn ang="0">
                  <a:pos x="27" y="74"/>
                </a:cxn>
                <a:cxn ang="0">
                  <a:pos x="5" y="94"/>
                </a:cxn>
                <a:cxn ang="0">
                  <a:pos x="0" y="102"/>
                </a:cxn>
                <a:cxn ang="0">
                  <a:pos x="7" y="108"/>
                </a:cxn>
                <a:cxn ang="0">
                  <a:pos x="34" y="122"/>
                </a:cxn>
                <a:cxn ang="0">
                  <a:pos x="17" y="140"/>
                </a:cxn>
                <a:cxn ang="0">
                  <a:pos x="23" y="147"/>
                </a:cxn>
                <a:cxn ang="0">
                  <a:pos x="44" y="136"/>
                </a:cxn>
                <a:cxn ang="0">
                  <a:pos x="52" y="164"/>
                </a:cxn>
                <a:cxn ang="0">
                  <a:pos x="56" y="172"/>
                </a:cxn>
                <a:cxn ang="0">
                  <a:pos x="64" y="169"/>
                </a:cxn>
                <a:cxn ang="0">
                  <a:pos x="90" y="155"/>
                </a:cxn>
                <a:cxn ang="0">
                  <a:pos x="97" y="177"/>
                </a:cxn>
                <a:cxn ang="0">
                  <a:pos x="106" y="176"/>
                </a:cxn>
                <a:cxn ang="0">
                  <a:pos x="107" y="153"/>
                </a:cxn>
                <a:cxn ang="0">
                  <a:pos x="135" y="159"/>
                </a:cxn>
                <a:cxn ang="0">
                  <a:pos x="144" y="160"/>
                </a:cxn>
                <a:cxn ang="0">
                  <a:pos x="146" y="151"/>
                </a:cxn>
                <a:cxn ang="0">
                  <a:pos x="145" y="121"/>
                </a:cxn>
                <a:cxn ang="0">
                  <a:pos x="169" y="126"/>
                </a:cxn>
                <a:cxn ang="0">
                  <a:pos x="172" y="118"/>
                </a:cxn>
                <a:cxn ang="0">
                  <a:pos x="151" y="105"/>
                </a:cxn>
                <a:cxn ang="0">
                  <a:pos x="173" y="84"/>
                </a:cxn>
                <a:cxn ang="0">
                  <a:pos x="178" y="76"/>
                </a:cxn>
                <a:cxn ang="0">
                  <a:pos x="96" y="137"/>
                </a:cxn>
                <a:cxn ang="0">
                  <a:pos x="82" y="41"/>
                </a:cxn>
                <a:cxn ang="0">
                  <a:pos x="96" y="137"/>
                </a:cxn>
              </a:cxnLst>
              <a:rect l="0" t="0" r="r" b="b"/>
              <a:pathLst>
                <a:path w="178" h="178">
                  <a:moveTo>
                    <a:pt x="175" y="72"/>
                  </a:moveTo>
                  <a:cubicBezTo>
                    <a:pt x="174" y="71"/>
                    <a:pt x="173" y="70"/>
                    <a:pt x="171" y="70"/>
                  </a:cubicBezTo>
                  <a:cubicBezTo>
                    <a:pt x="169" y="71"/>
                    <a:pt x="159" y="71"/>
                    <a:pt x="151" y="71"/>
                  </a:cubicBezTo>
                  <a:cubicBezTo>
                    <a:pt x="149" y="66"/>
                    <a:pt x="147" y="61"/>
                    <a:pt x="145" y="57"/>
                  </a:cubicBezTo>
                  <a:cubicBezTo>
                    <a:pt x="151" y="51"/>
                    <a:pt x="158" y="44"/>
                    <a:pt x="159" y="43"/>
                  </a:cubicBezTo>
                  <a:cubicBezTo>
                    <a:pt x="160" y="42"/>
                    <a:pt x="161" y="40"/>
                    <a:pt x="161" y="38"/>
                  </a:cubicBezTo>
                  <a:cubicBezTo>
                    <a:pt x="161" y="37"/>
                    <a:pt x="161" y="35"/>
                    <a:pt x="160" y="34"/>
                  </a:cubicBezTo>
                  <a:cubicBezTo>
                    <a:pt x="158" y="32"/>
                    <a:pt x="157" y="31"/>
                    <a:pt x="155" y="31"/>
                  </a:cubicBezTo>
                  <a:cubicBezTo>
                    <a:pt x="154" y="31"/>
                    <a:pt x="152" y="31"/>
                    <a:pt x="151" y="32"/>
                  </a:cubicBezTo>
                  <a:cubicBezTo>
                    <a:pt x="149" y="33"/>
                    <a:pt x="141" y="38"/>
                    <a:pt x="134" y="43"/>
                  </a:cubicBezTo>
                  <a:cubicBezTo>
                    <a:pt x="130" y="39"/>
                    <a:pt x="126" y="35"/>
                    <a:pt x="121" y="32"/>
                  </a:cubicBezTo>
                  <a:cubicBezTo>
                    <a:pt x="124" y="24"/>
                    <a:pt x="126" y="16"/>
                    <a:pt x="127" y="14"/>
                  </a:cubicBezTo>
                  <a:cubicBezTo>
                    <a:pt x="127" y="12"/>
                    <a:pt x="127" y="11"/>
                    <a:pt x="126" y="9"/>
                  </a:cubicBezTo>
                  <a:cubicBezTo>
                    <a:pt x="125" y="8"/>
                    <a:pt x="124" y="7"/>
                    <a:pt x="122" y="6"/>
                  </a:cubicBezTo>
                  <a:cubicBezTo>
                    <a:pt x="121" y="5"/>
                    <a:pt x="119" y="5"/>
                    <a:pt x="118" y="6"/>
                  </a:cubicBezTo>
                  <a:cubicBezTo>
                    <a:pt x="116" y="6"/>
                    <a:pt x="115" y="7"/>
                    <a:pt x="114" y="9"/>
                  </a:cubicBezTo>
                  <a:cubicBezTo>
                    <a:pt x="113" y="10"/>
                    <a:pt x="109" y="18"/>
                    <a:pt x="105" y="25"/>
                  </a:cubicBezTo>
                  <a:cubicBezTo>
                    <a:pt x="100" y="24"/>
                    <a:pt x="94" y="23"/>
                    <a:pt x="88" y="23"/>
                  </a:cubicBezTo>
                  <a:cubicBezTo>
                    <a:pt x="86" y="15"/>
                    <a:pt x="84" y="7"/>
                    <a:pt x="84" y="5"/>
                  </a:cubicBezTo>
                  <a:cubicBezTo>
                    <a:pt x="84" y="4"/>
                    <a:pt x="83" y="2"/>
                    <a:pt x="81" y="1"/>
                  </a:cubicBezTo>
                  <a:cubicBezTo>
                    <a:pt x="80" y="1"/>
                    <a:pt x="78" y="0"/>
                    <a:pt x="76" y="0"/>
                  </a:cubicBezTo>
                  <a:cubicBezTo>
                    <a:pt x="75" y="1"/>
                    <a:pt x="73" y="1"/>
                    <a:pt x="72" y="3"/>
                  </a:cubicBezTo>
                  <a:cubicBezTo>
                    <a:pt x="71" y="4"/>
                    <a:pt x="70" y="6"/>
                    <a:pt x="70" y="7"/>
                  </a:cubicBezTo>
                  <a:cubicBezTo>
                    <a:pt x="71" y="9"/>
                    <a:pt x="71" y="17"/>
                    <a:pt x="71" y="25"/>
                  </a:cubicBezTo>
                  <a:cubicBezTo>
                    <a:pt x="66" y="27"/>
                    <a:pt x="60" y="29"/>
                    <a:pt x="56" y="32"/>
                  </a:cubicBezTo>
                  <a:cubicBezTo>
                    <a:pt x="50" y="27"/>
                    <a:pt x="44" y="20"/>
                    <a:pt x="43" y="19"/>
                  </a:cubicBezTo>
                  <a:cubicBezTo>
                    <a:pt x="42" y="18"/>
                    <a:pt x="40" y="17"/>
                    <a:pt x="38" y="17"/>
                  </a:cubicBezTo>
                  <a:cubicBezTo>
                    <a:pt x="37" y="17"/>
                    <a:pt x="35" y="18"/>
                    <a:pt x="34" y="19"/>
                  </a:cubicBezTo>
                  <a:cubicBezTo>
                    <a:pt x="32" y="20"/>
                    <a:pt x="32" y="21"/>
                    <a:pt x="31" y="23"/>
                  </a:cubicBezTo>
                  <a:cubicBezTo>
                    <a:pt x="31" y="24"/>
                    <a:pt x="31" y="26"/>
                    <a:pt x="32" y="28"/>
                  </a:cubicBezTo>
                  <a:cubicBezTo>
                    <a:pt x="33" y="29"/>
                    <a:pt x="38" y="37"/>
                    <a:pt x="42" y="44"/>
                  </a:cubicBezTo>
                  <a:cubicBezTo>
                    <a:pt x="39" y="48"/>
                    <a:pt x="35" y="52"/>
                    <a:pt x="33" y="57"/>
                  </a:cubicBezTo>
                  <a:cubicBezTo>
                    <a:pt x="25" y="55"/>
                    <a:pt x="16" y="52"/>
                    <a:pt x="14" y="52"/>
                  </a:cubicBezTo>
                  <a:cubicBezTo>
                    <a:pt x="12" y="51"/>
                    <a:pt x="11" y="51"/>
                    <a:pt x="9" y="52"/>
                  </a:cubicBezTo>
                  <a:cubicBezTo>
                    <a:pt x="8" y="53"/>
                    <a:pt x="7" y="54"/>
                    <a:pt x="6" y="56"/>
                  </a:cubicBezTo>
                  <a:cubicBezTo>
                    <a:pt x="5" y="57"/>
                    <a:pt x="5" y="59"/>
                    <a:pt x="6" y="61"/>
                  </a:cubicBezTo>
                  <a:cubicBezTo>
                    <a:pt x="6" y="62"/>
                    <a:pt x="7" y="64"/>
                    <a:pt x="9" y="64"/>
                  </a:cubicBezTo>
                  <a:cubicBezTo>
                    <a:pt x="11" y="65"/>
                    <a:pt x="19" y="70"/>
                    <a:pt x="27" y="74"/>
                  </a:cubicBezTo>
                  <a:cubicBezTo>
                    <a:pt x="26" y="79"/>
                    <a:pt x="25" y="84"/>
                    <a:pt x="25" y="89"/>
                  </a:cubicBezTo>
                  <a:cubicBezTo>
                    <a:pt x="17" y="91"/>
                    <a:pt x="7" y="94"/>
                    <a:pt x="5" y="94"/>
                  </a:cubicBezTo>
                  <a:cubicBezTo>
                    <a:pt x="4" y="95"/>
                    <a:pt x="2" y="96"/>
                    <a:pt x="1" y="97"/>
                  </a:cubicBezTo>
                  <a:cubicBezTo>
                    <a:pt x="1" y="99"/>
                    <a:pt x="0" y="100"/>
                    <a:pt x="0" y="102"/>
                  </a:cubicBezTo>
                  <a:cubicBezTo>
                    <a:pt x="1" y="104"/>
                    <a:pt x="2" y="105"/>
                    <a:pt x="3" y="106"/>
                  </a:cubicBezTo>
                  <a:cubicBezTo>
                    <a:pt x="4" y="107"/>
                    <a:pt x="6" y="108"/>
                    <a:pt x="7" y="108"/>
                  </a:cubicBezTo>
                  <a:cubicBezTo>
                    <a:pt x="9" y="108"/>
                    <a:pt x="19" y="107"/>
                    <a:pt x="28" y="107"/>
                  </a:cubicBezTo>
                  <a:cubicBezTo>
                    <a:pt x="29" y="112"/>
                    <a:pt x="31" y="117"/>
                    <a:pt x="34" y="122"/>
                  </a:cubicBezTo>
                  <a:cubicBezTo>
                    <a:pt x="27" y="128"/>
                    <a:pt x="21" y="134"/>
                    <a:pt x="19" y="135"/>
                  </a:cubicBezTo>
                  <a:cubicBezTo>
                    <a:pt x="18" y="137"/>
                    <a:pt x="17" y="138"/>
                    <a:pt x="17" y="140"/>
                  </a:cubicBezTo>
                  <a:cubicBezTo>
                    <a:pt x="17" y="142"/>
                    <a:pt x="18" y="143"/>
                    <a:pt x="19" y="145"/>
                  </a:cubicBezTo>
                  <a:cubicBezTo>
                    <a:pt x="20" y="146"/>
                    <a:pt x="21" y="147"/>
                    <a:pt x="23" y="147"/>
                  </a:cubicBezTo>
                  <a:cubicBezTo>
                    <a:pt x="24" y="147"/>
                    <a:pt x="26" y="147"/>
                    <a:pt x="28" y="146"/>
                  </a:cubicBezTo>
                  <a:cubicBezTo>
                    <a:pt x="29" y="145"/>
                    <a:pt x="37" y="140"/>
                    <a:pt x="44" y="136"/>
                  </a:cubicBezTo>
                  <a:cubicBezTo>
                    <a:pt x="48" y="140"/>
                    <a:pt x="52" y="143"/>
                    <a:pt x="57" y="146"/>
                  </a:cubicBezTo>
                  <a:cubicBezTo>
                    <a:pt x="55" y="154"/>
                    <a:pt x="52" y="163"/>
                    <a:pt x="52" y="164"/>
                  </a:cubicBezTo>
                  <a:cubicBezTo>
                    <a:pt x="51" y="166"/>
                    <a:pt x="51" y="168"/>
                    <a:pt x="52" y="169"/>
                  </a:cubicBezTo>
                  <a:cubicBezTo>
                    <a:pt x="53" y="171"/>
                    <a:pt x="54" y="172"/>
                    <a:pt x="56" y="172"/>
                  </a:cubicBezTo>
                  <a:cubicBezTo>
                    <a:pt x="57" y="173"/>
                    <a:pt x="59" y="173"/>
                    <a:pt x="61" y="173"/>
                  </a:cubicBezTo>
                  <a:cubicBezTo>
                    <a:pt x="62" y="172"/>
                    <a:pt x="64" y="171"/>
                    <a:pt x="64" y="169"/>
                  </a:cubicBezTo>
                  <a:cubicBezTo>
                    <a:pt x="65" y="168"/>
                    <a:pt x="69" y="160"/>
                    <a:pt x="73" y="153"/>
                  </a:cubicBezTo>
                  <a:cubicBezTo>
                    <a:pt x="78" y="155"/>
                    <a:pt x="84" y="155"/>
                    <a:pt x="90" y="155"/>
                  </a:cubicBezTo>
                  <a:cubicBezTo>
                    <a:pt x="92" y="163"/>
                    <a:pt x="94" y="171"/>
                    <a:pt x="94" y="173"/>
                  </a:cubicBezTo>
                  <a:cubicBezTo>
                    <a:pt x="95" y="175"/>
                    <a:pt x="96" y="176"/>
                    <a:pt x="97" y="177"/>
                  </a:cubicBezTo>
                  <a:cubicBezTo>
                    <a:pt x="98" y="178"/>
                    <a:pt x="100" y="178"/>
                    <a:pt x="102" y="178"/>
                  </a:cubicBezTo>
                  <a:cubicBezTo>
                    <a:pt x="104" y="178"/>
                    <a:pt x="105" y="177"/>
                    <a:pt x="106" y="176"/>
                  </a:cubicBezTo>
                  <a:cubicBezTo>
                    <a:pt x="107" y="174"/>
                    <a:pt x="108" y="173"/>
                    <a:pt x="108" y="171"/>
                  </a:cubicBezTo>
                  <a:cubicBezTo>
                    <a:pt x="108" y="169"/>
                    <a:pt x="107" y="161"/>
                    <a:pt x="107" y="153"/>
                  </a:cubicBezTo>
                  <a:cubicBezTo>
                    <a:pt x="113" y="151"/>
                    <a:pt x="118" y="149"/>
                    <a:pt x="123" y="146"/>
                  </a:cubicBezTo>
                  <a:cubicBezTo>
                    <a:pt x="128" y="152"/>
                    <a:pt x="134" y="158"/>
                    <a:pt x="135" y="159"/>
                  </a:cubicBezTo>
                  <a:cubicBezTo>
                    <a:pt x="137" y="161"/>
                    <a:pt x="138" y="161"/>
                    <a:pt x="140" y="161"/>
                  </a:cubicBezTo>
                  <a:cubicBezTo>
                    <a:pt x="141" y="161"/>
                    <a:pt x="143" y="161"/>
                    <a:pt x="144" y="160"/>
                  </a:cubicBezTo>
                  <a:cubicBezTo>
                    <a:pt x="146" y="159"/>
                    <a:pt x="147" y="157"/>
                    <a:pt x="147" y="156"/>
                  </a:cubicBezTo>
                  <a:cubicBezTo>
                    <a:pt x="147" y="154"/>
                    <a:pt x="147" y="152"/>
                    <a:pt x="146" y="151"/>
                  </a:cubicBezTo>
                  <a:cubicBezTo>
                    <a:pt x="145" y="149"/>
                    <a:pt x="140" y="142"/>
                    <a:pt x="136" y="135"/>
                  </a:cubicBezTo>
                  <a:cubicBezTo>
                    <a:pt x="140" y="131"/>
                    <a:pt x="143" y="126"/>
                    <a:pt x="145" y="121"/>
                  </a:cubicBezTo>
                  <a:cubicBezTo>
                    <a:pt x="154" y="124"/>
                    <a:pt x="162" y="126"/>
                    <a:pt x="164" y="127"/>
                  </a:cubicBezTo>
                  <a:cubicBezTo>
                    <a:pt x="166" y="127"/>
                    <a:pt x="168" y="127"/>
                    <a:pt x="169" y="126"/>
                  </a:cubicBezTo>
                  <a:cubicBezTo>
                    <a:pt x="170" y="125"/>
                    <a:pt x="172" y="124"/>
                    <a:pt x="172" y="123"/>
                  </a:cubicBezTo>
                  <a:cubicBezTo>
                    <a:pt x="173" y="121"/>
                    <a:pt x="173" y="119"/>
                    <a:pt x="172" y="118"/>
                  </a:cubicBezTo>
                  <a:cubicBezTo>
                    <a:pt x="172" y="116"/>
                    <a:pt x="171" y="115"/>
                    <a:pt x="169" y="114"/>
                  </a:cubicBezTo>
                  <a:cubicBezTo>
                    <a:pt x="168" y="113"/>
                    <a:pt x="159" y="109"/>
                    <a:pt x="151" y="105"/>
                  </a:cubicBezTo>
                  <a:cubicBezTo>
                    <a:pt x="153" y="100"/>
                    <a:pt x="153" y="94"/>
                    <a:pt x="153" y="89"/>
                  </a:cubicBezTo>
                  <a:cubicBezTo>
                    <a:pt x="162" y="87"/>
                    <a:pt x="171" y="85"/>
                    <a:pt x="173" y="84"/>
                  </a:cubicBezTo>
                  <a:cubicBezTo>
                    <a:pt x="175" y="84"/>
                    <a:pt x="176" y="83"/>
                    <a:pt x="177" y="81"/>
                  </a:cubicBezTo>
                  <a:cubicBezTo>
                    <a:pt x="178" y="80"/>
                    <a:pt x="178" y="78"/>
                    <a:pt x="178" y="76"/>
                  </a:cubicBezTo>
                  <a:cubicBezTo>
                    <a:pt x="178" y="75"/>
                    <a:pt x="177" y="73"/>
                    <a:pt x="175" y="72"/>
                  </a:cubicBezTo>
                  <a:close/>
                  <a:moveTo>
                    <a:pt x="96" y="137"/>
                  </a:moveTo>
                  <a:cubicBezTo>
                    <a:pt x="71" y="141"/>
                    <a:pt x="47" y="122"/>
                    <a:pt x="43" y="96"/>
                  </a:cubicBezTo>
                  <a:cubicBezTo>
                    <a:pt x="39" y="69"/>
                    <a:pt x="57" y="45"/>
                    <a:pt x="82" y="41"/>
                  </a:cubicBezTo>
                  <a:cubicBezTo>
                    <a:pt x="108" y="38"/>
                    <a:pt x="131" y="56"/>
                    <a:pt x="135" y="83"/>
                  </a:cubicBezTo>
                  <a:cubicBezTo>
                    <a:pt x="139" y="109"/>
                    <a:pt x="121" y="133"/>
                    <a:pt x="96" y="137"/>
                  </a:cubicBezTo>
                  <a:close/>
                </a:path>
              </a:pathLst>
            </a:custGeom>
            <a:solidFill>
              <a:srgbClr val="8C8C8C"/>
            </a:solidFill>
            <a:ln w="9525">
              <a:noFill/>
              <a:round/>
              <a:headEnd/>
              <a:tailEnd/>
            </a:ln>
          </p:spPr>
          <p:txBody>
            <a:bodyPr vert="horz" wrap="square" lIns="91440" tIns="45720" rIns="91440" bIns="45720" numCol="1" anchor="t" anchorCtr="0" compatLnSpc="1">
              <a:prstTxWarp prst="textNoShape">
                <a:avLst/>
              </a:prstTxWarp>
            </a:bodyPr>
            <a:lstStyle/>
            <a:p>
              <a:endParaRPr lang="en-US" sz="1800" i="1"/>
            </a:p>
          </p:txBody>
        </p:sp>
        <p:sp>
          <p:nvSpPr>
            <p:cNvPr id="29" name="Freeform 28">
              <a:extLst>
                <a:ext uri="{FF2B5EF4-FFF2-40B4-BE49-F238E27FC236}">
                  <a16:creationId xmlns:a16="http://schemas.microsoft.com/office/drawing/2014/main" id="{EBCD0DC5-D095-4D8A-9D79-DF1C096359BE}"/>
                </a:ext>
              </a:extLst>
            </p:cNvPr>
            <p:cNvSpPr>
              <a:spLocks noEditPoints="1"/>
            </p:cNvSpPr>
            <p:nvPr/>
          </p:nvSpPr>
          <p:spPr bwMode="auto">
            <a:xfrm>
              <a:off x="1702" y="2286"/>
              <a:ext cx="82" cy="82"/>
            </a:xfrm>
            <a:custGeom>
              <a:avLst/>
              <a:gdLst/>
              <a:ahLst/>
              <a:cxnLst>
                <a:cxn ang="0">
                  <a:pos x="30" y="3"/>
                </a:cxn>
                <a:cxn ang="0">
                  <a:pos x="3" y="39"/>
                </a:cxn>
                <a:cxn ang="0">
                  <a:pos x="39" y="66"/>
                </a:cxn>
                <a:cxn ang="0">
                  <a:pos x="66" y="30"/>
                </a:cxn>
                <a:cxn ang="0">
                  <a:pos x="30" y="3"/>
                </a:cxn>
                <a:cxn ang="0">
                  <a:pos x="36" y="50"/>
                </a:cxn>
                <a:cxn ang="0">
                  <a:pos x="18" y="36"/>
                </a:cxn>
                <a:cxn ang="0">
                  <a:pos x="32" y="18"/>
                </a:cxn>
                <a:cxn ang="0">
                  <a:pos x="50" y="32"/>
                </a:cxn>
                <a:cxn ang="0">
                  <a:pos x="36" y="50"/>
                </a:cxn>
              </a:cxnLst>
              <a:rect l="0" t="0" r="r" b="b"/>
              <a:pathLst>
                <a:path w="68" h="68">
                  <a:moveTo>
                    <a:pt x="30" y="3"/>
                  </a:moveTo>
                  <a:cubicBezTo>
                    <a:pt x="12" y="5"/>
                    <a:pt x="0" y="21"/>
                    <a:pt x="3" y="39"/>
                  </a:cubicBezTo>
                  <a:cubicBezTo>
                    <a:pt x="5" y="56"/>
                    <a:pt x="21" y="68"/>
                    <a:pt x="39" y="66"/>
                  </a:cubicBezTo>
                  <a:cubicBezTo>
                    <a:pt x="56" y="63"/>
                    <a:pt x="68" y="47"/>
                    <a:pt x="66" y="30"/>
                  </a:cubicBezTo>
                  <a:cubicBezTo>
                    <a:pt x="63" y="12"/>
                    <a:pt x="47" y="0"/>
                    <a:pt x="30" y="3"/>
                  </a:cubicBezTo>
                  <a:close/>
                  <a:moveTo>
                    <a:pt x="36" y="50"/>
                  </a:moveTo>
                  <a:cubicBezTo>
                    <a:pt x="28" y="51"/>
                    <a:pt x="20" y="45"/>
                    <a:pt x="18" y="36"/>
                  </a:cubicBezTo>
                  <a:cubicBezTo>
                    <a:pt x="17" y="28"/>
                    <a:pt x="23" y="20"/>
                    <a:pt x="32" y="18"/>
                  </a:cubicBezTo>
                  <a:cubicBezTo>
                    <a:pt x="41" y="17"/>
                    <a:pt x="49" y="23"/>
                    <a:pt x="50" y="32"/>
                  </a:cubicBezTo>
                  <a:cubicBezTo>
                    <a:pt x="51" y="41"/>
                    <a:pt x="45" y="49"/>
                    <a:pt x="36" y="50"/>
                  </a:cubicBezTo>
                  <a:close/>
                </a:path>
              </a:pathLst>
            </a:custGeom>
            <a:solidFill>
              <a:srgbClr val="8C8C8C"/>
            </a:solidFill>
            <a:ln w="9525">
              <a:noFill/>
              <a:round/>
              <a:headEnd/>
              <a:tailEnd/>
            </a:ln>
          </p:spPr>
          <p:txBody>
            <a:bodyPr vert="horz" wrap="square" lIns="91440" tIns="45720" rIns="91440" bIns="45720" numCol="1" anchor="t" anchorCtr="0" compatLnSpc="1">
              <a:prstTxWarp prst="textNoShape">
                <a:avLst/>
              </a:prstTxWarp>
            </a:bodyPr>
            <a:lstStyle/>
            <a:p>
              <a:endParaRPr lang="en-US" sz="1800" i="1"/>
            </a:p>
          </p:txBody>
        </p:sp>
        <p:sp>
          <p:nvSpPr>
            <p:cNvPr id="30" name="Freeform 29">
              <a:extLst>
                <a:ext uri="{FF2B5EF4-FFF2-40B4-BE49-F238E27FC236}">
                  <a16:creationId xmlns:a16="http://schemas.microsoft.com/office/drawing/2014/main" id="{9EF3F4E5-2511-467E-A73A-9A4DAEF8D35D}"/>
                </a:ext>
              </a:extLst>
            </p:cNvPr>
            <p:cNvSpPr>
              <a:spLocks noEditPoints="1"/>
            </p:cNvSpPr>
            <p:nvPr/>
          </p:nvSpPr>
          <p:spPr bwMode="auto">
            <a:xfrm>
              <a:off x="1818" y="2078"/>
              <a:ext cx="179" cy="181"/>
            </a:xfrm>
            <a:custGeom>
              <a:avLst/>
              <a:gdLst/>
              <a:ahLst/>
              <a:cxnLst>
                <a:cxn ang="0">
                  <a:pos x="133" y="80"/>
                </a:cxn>
                <a:cxn ang="0">
                  <a:pos x="131" y="71"/>
                </a:cxn>
                <a:cxn ang="0">
                  <a:pos x="146" y="67"/>
                </a:cxn>
                <a:cxn ang="0">
                  <a:pos x="137" y="59"/>
                </a:cxn>
                <a:cxn ang="0">
                  <a:pos x="126" y="52"/>
                </a:cxn>
                <a:cxn ang="0">
                  <a:pos x="139" y="43"/>
                </a:cxn>
                <a:cxn ang="0">
                  <a:pos x="128" y="39"/>
                </a:cxn>
                <a:cxn ang="0">
                  <a:pos x="115" y="36"/>
                </a:cxn>
                <a:cxn ang="0">
                  <a:pos x="124" y="23"/>
                </a:cxn>
                <a:cxn ang="0">
                  <a:pos x="112" y="22"/>
                </a:cxn>
                <a:cxn ang="0">
                  <a:pos x="99" y="24"/>
                </a:cxn>
                <a:cxn ang="0">
                  <a:pos x="103" y="9"/>
                </a:cxn>
                <a:cxn ang="0">
                  <a:pos x="92" y="13"/>
                </a:cxn>
                <a:cxn ang="0">
                  <a:pos x="80" y="19"/>
                </a:cxn>
                <a:cxn ang="0">
                  <a:pos x="79" y="4"/>
                </a:cxn>
                <a:cxn ang="0">
                  <a:pos x="70" y="10"/>
                </a:cxn>
                <a:cxn ang="0">
                  <a:pos x="60" y="20"/>
                </a:cxn>
                <a:cxn ang="0">
                  <a:pos x="54" y="6"/>
                </a:cxn>
                <a:cxn ang="0">
                  <a:pos x="48" y="16"/>
                </a:cxn>
                <a:cxn ang="0">
                  <a:pos x="42" y="28"/>
                </a:cxn>
                <a:cxn ang="0">
                  <a:pos x="32" y="18"/>
                </a:cxn>
                <a:cxn ang="0">
                  <a:pos x="29" y="29"/>
                </a:cxn>
                <a:cxn ang="0">
                  <a:pos x="28" y="42"/>
                </a:cxn>
                <a:cxn ang="0">
                  <a:pos x="14" y="36"/>
                </a:cxn>
                <a:cxn ang="0">
                  <a:pos x="16" y="47"/>
                </a:cxn>
                <a:cxn ang="0">
                  <a:pos x="20" y="60"/>
                </a:cxn>
                <a:cxn ang="0">
                  <a:pos x="5" y="59"/>
                </a:cxn>
                <a:cxn ang="0">
                  <a:pos x="10" y="69"/>
                </a:cxn>
                <a:cxn ang="0">
                  <a:pos x="18" y="75"/>
                </a:cxn>
                <a:cxn ang="0">
                  <a:pos x="10" y="82"/>
                </a:cxn>
                <a:cxn ang="0">
                  <a:pos x="5" y="92"/>
                </a:cxn>
                <a:cxn ang="0">
                  <a:pos x="20" y="91"/>
                </a:cxn>
                <a:cxn ang="0">
                  <a:pos x="16" y="103"/>
                </a:cxn>
                <a:cxn ang="0">
                  <a:pos x="14" y="115"/>
                </a:cxn>
                <a:cxn ang="0">
                  <a:pos x="28" y="108"/>
                </a:cxn>
                <a:cxn ang="0">
                  <a:pos x="29" y="122"/>
                </a:cxn>
                <a:cxn ang="0">
                  <a:pos x="32" y="133"/>
                </a:cxn>
                <a:cxn ang="0">
                  <a:pos x="42" y="122"/>
                </a:cxn>
                <a:cxn ang="0">
                  <a:pos x="48" y="135"/>
                </a:cxn>
                <a:cxn ang="0">
                  <a:pos x="54" y="144"/>
                </a:cxn>
                <a:cxn ang="0">
                  <a:pos x="60" y="130"/>
                </a:cxn>
                <a:cxn ang="0">
                  <a:pos x="70" y="140"/>
                </a:cxn>
                <a:cxn ang="0">
                  <a:pos x="79" y="147"/>
                </a:cxn>
                <a:cxn ang="0">
                  <a:pos x="80" y="132"/>
                </a:cxn>
                <a:cxn ang="0">
                  <a:pos x="92" y="138"/>
                </a:cxn>
                <a:cxn ang="0">
                  <a:pos x="103" y="141"/>
                </a:cxn>
                <a:cxn ang="0">
                  <a:pos x="99" y="127"/>
                </a:cxn>
                <a:cxn ang="0">
                  <a:pos x="112" y="128"/>
                </a:cxn>
                <a:cxn ang="0">
                  <a:pos x="124" y="128"/>
                </a:cxn>
                <a:cxn ang="0">
                  <a:pos x="115" y="115"/>
                </a:cxn>
                <a:cxn ang="0">
                  <a:pos x="128" y="112"/>
                </a:cxn>
                <a:cxn ang="0">
                  <a:pos x="139" y="107"/>
                </a:cxn>
                <a:cxn ang="0">
                  <a:pos x="126" y="99"/>
                </a:cxn>
                <a:cxn ang="0">
                  <a:pos x="137" y="91"/>
                </a:cxn>
                <a:cxn ang="0">
                  <a:pos x="146" y="84"/>
                </a:cxn>
                <a:cxn ang="0">
                  <a:pos x="60" y="75"/>
                </a:cxn>
              </a:cxnLst>
              <a:rect l="0" t="0" r="r" b="b"/>
              <a:pathLst>
                <a:path w="149" h="151">
                  <a:moveTo>
                    <a:pt x="146" y="84"/>
                  </a:moveTo>
                  <a:cubicBezTo>
                    <a:pt x="143" y="83"/>
                    <a:pt x="141" y="82"/>
                    <a:pt x="139" y="82"/>
                  </a:cubicBezTo>
                  <a:cubicBezTo>
                    <a:pt x="137" y="81"/>
                    <a:pt x="135" y="81"/>
                    <a:pt x="133" y="80"/>
                  </a:cubicBezTo>
                  <a:cubicBezTo>
                    <a:pt x="132" y="80"/>
                    <a:pt x="132" y="80"/>
                    <a:pt x="131" y="80"/>
                  </a:cubicBezTo>
                  <a:cubicBezTo>
                    <a:pt x="131" y="78"/>
                    <a:pt x="131" y="77"/>
                    <a:pt x="131" y="75"/>
                  </a:cubicBezTo>
                  <a:cubicBezTo>
                    <a:pt x="131" y="74"/>
                    <a:pt x="131" y="72"/>
                    <a:pt x="131" y="71"/>
                  </a:cubicBezTo>
                  <a:cubicBezTo>
                    <a:pt x="132" y="71"/>
                    <a:pt x="132" y="71"/>
                    <a:pt x="133" y="70"/>
                  </a:cubicBezTo>
                  <a:cubicBezTo>
                    <a:pt x="135" y="70"/>
                    <a:pt x="137" y="69"/>
                    <a:pt x="139" y="69"/>
                  </a:cubicBezTo>
                  <a:cubicBezTo>
                    <a:pt x="141" y="68"/>
                    <a:pt x="143" y="68"/>
                    <a:pt x="146" y="67"/>
                  </a:cubicBezTo>
                  <a:cubicBezTo>
                    <a:pt x="148" y="66"/>
                    <a:pt x="149" y="64"/>
                    <a:pt x="149" y="62"/>
                  </a:cubicBezTo>
                  <a:cubicBezTo>
                    <a:pt x="148" y="60"/>
                    <a:pt x="146" y="58"/>
                    <a:pt x="144" y="59"/>
                  </a:cubicBezTo>
                  <a:cubicBezTo>
                    <a:pt x="142" y="59"/>
                    <a:pt x="140" y="59"/>
                    <a:pt x="137" y="59"/>
                  </a:cubicBezTo>
                  <a:cubicBezTo>
                    <a:pt x="135" y="59"/>
                    <a:pt x="133" y="60"/>
                    <a:pt x="131" y="60"/>
                  </a:cubicBezTo>
                  <a:cubicBezTo>
                    <a:pt x="130" y="60"/>
                    <a:pt x="130" y="60"/>
                    <a:pt x="129" y="60"/>
                  </a:cubicBezTo>
                  <a:cubicBezTo>
                    <a:pt x="128" y="57"/>
                    <a:pt x="127" y="54"/>
                    <a:pt x="126" y="52"/>
                  </a:cubicBezTo>
                  <a:cubicBezTo>
                    <a:pt x="127" y="51"/>
                    <a:pt x="127" y="51"/>
                    <a:pt x="128" y="51"/>
                  </a:cubicBezTo>
                  <a:cubicBezTo>
                    <a:pt x="129" y="49"/>
                    <a:pt x="131" y="48"/>
                    <a:pt x="133" y="47"/>
                  </a:cubicBezTo>
                  <a:cubicBezTo>
                    <a:pt x="135" y="46"/>
                    <a:pt x="137" y="44"/>
                    <a:pt x="139" y="43"/>
                  </a:cubicBezTo>
                  <a:cubicBezTo>
                    <a:pt x="140" y="42"/>
                    <a:pt x="141" y="39"/>
                    <a:pt x="140" y="38"/>
                  </a:cubicBezTo>
                  <a:cubicBezTo>
                    <a:pt x="139" y="36"/>
                    <a:pt x="136" y="35"/>
                    <a:pt x="134" y="36"/>
                  </a:cubicBezTo>
                  <a:cubicBezTo>
                    <a:pt x="132" y="37"/>
                    <a:pt x="130" y="38"/>
                    <a:pt x="128" y="39"/>
                  </a:cubicBezTo>
                  <a:cubicBezTo>
                    <a:pt x="126" y="39"/>
                    <a:pt x="124" y="40"/>
                    <a:pt x="122" y="41"/>
                  </a:cubicBezTo>
                  <a:cubicBezTo>
                    <a:pt x="122" y="41"/>
                    <a:pt x="121" y="42"/>
                    <a:pt x="121" y="42"/>
                  </a:cubicBezTo>
                  <a:cubicBezTo>
                    <a:pt x="119" y="40"/>
                    <a:pt x="117" y="38"/>
                    <a:pt x="115" y="36"/>
                  </a:cubicBezTo>
                  <a:cubicBezTo>
                    <a:pt x="115" y="35"/>
                    <a:pt x="116" y="34"/>
                    <a:pt x="116" y="34"/>
                  </a:cubicBezTo>
                  <a:cubicBezTo>
                    <a:pt x="117" y="32"/>
                    <a:pt x="119" y="30"/>
                    <a:pt x="120" y="29"/>
                  </a:cubicBezTo>
                  <a:cubicBezTo>
                    <a:pt x="121" y="27"/>
                    <a:pt x="122" y="25"/>
                    <a:pt x="124" y="23"/>
                  </a:cubicBezTo>
                  <a:cubicBezTo>
                    <a:pt x="125" y="21"/>
                    <a:pt x="124" y="19"/>
                    <a:pt x="123" y="17"/>
                  </a:cubicBezTo>
                  <a:cubicBezTo>
                    <a:pt x="121" y="16"/>
                    <a:pt x="119" y="16"/>
                    <a:pt x="117" y="18"/>
                  </a:cubicBezTo>
                  <a:cubicBezTo>
                    <a:pt x="115" y="19"/>
                    <a:pt x="114" y="21"/>
                    <a:pt x="112" y="22"/>
                  </a:cubicBezTo>
                  <a:cubicBezTo>
                    <a:pt x="111" y="24"/>
                    <a:pt x="109" y="25"/>
                    <a:pt x="108" y="27"/>
                  </a:cubicBezTo>
                  <a:cubicBezTo>
                    <a:pt x="107" y="27"/>
                    <a:pt x="107" y="28"/>
                    <a:pt x="106" y="28"/>
                  </a:cubicBezTo>
                  <a:cubicBezTo>
                    <a:pt x="104" y="27"/>
                    <a:pt x="102" y="25"/>
                    <a:pt x="99" y="24"/>
                  </a:cubicBezTo>
                  <a:cubicBezTo>
                    <a:pt x="99" y="23"/>
                    <a:pt x="99" y="23"/>
                    <a:pt x="100" y="22"/>
                  </a:cubicBezTo>
                  <a:cubicBezTo>
                    <a:pt x="100" y="20"/>
                    <a:pt x="101" y="18"/>
                    <a:pt x="101" y="16"/>
                  </a:cubicBezTo>
                  <a:cubicBezTo>
                    <a:pt x="102" y="14"/>
                    <a:pt x="102" y="12"/>
                    <a:pt x="103" y="9"/>
                  </a:cubicBezTo>
                  <a:cubicBezTo>
                    <a:pt x="103" y="7"/>
                    <a:pt x="102" y="5"/>
                    <a:pt x="100" y="4"/>
                  </a:cubicBezTo>
                  <a:cubicBezTo>
                    <a:pt x="98" y="4"/>
                    <a:pt x="96" y="4"/>
                    <a:pt x="95" y="6"/>
                  </a:cubicBezTo>
                  <a:cubicBezTo>
                    <a:pt x="94" y="9"/>
                    <a:pt x="93" y="11"/>
                    <a:pt x="92" y="13"/>
                  </a:cubicBezTo>
                  <a:cubicBezTo>
                    <a:pt x="91" y="15"/>
                    <a:pt x="90" y="16"/>
                    <a:pt x="89" y="18"/>
                  </a:cubicBezTo>
                  <a:cubicBezTo>
                    <a:pt x="89" y="19"/>
                    <a:pt x="89" y="19"/>
                    <a:pt x="88" y="20"/>
                  </a:cubicBezTo>
                  <a:cubicBezTo>
                    <a:pt x="86" y="19"/>
                    <a:pt x="83" y="19"/>
                    <a:pt x="80" y="19"/>
                  </a:cubicBezTo>
                  <a:cubicBezTo>
                    <a:pt x="80" y="18"/>
                    <a:pt x="80" y="17"/>
                    <a:pt x="80" y="17"/>
                  </a:cubicBezTo>
                  <a:cubicBezTo>
                    <a:pt x="80" y="15"/>
                    <a:pt x="79" y="13"/>
                    <a:pt x="79" y="10"/>
                  </a:cubicBezTo>
                  <a:cubicBezTo>
                    <a:pt x="79" y="8"/>
                    <a:pt x="79" y="6"/>
                    <a:pt x="79" y="4"/>
                  </a:cubicBezTo>
                  <a:cubicBezTo>
                    <a:pt x="78" y="1"/>
                    <a:pt x="77" y="0"/>
                    <a:pt x="74" y="0"/>
                  </a:cubicBezTo>
                  <a:cubicBezTo>
                    <a:pt x="72" y="0"/>
                    <a:pt x="70" y="1"/>
                    <a:pt x="70" y="4"/>
                  </a:cubicBezTo>
                  <a:cubicBezTo>
                    <a:pt x="70" y="6"/>
                    <a:pt x="70" y="8"/>
                    <a:pt x="70" y="10"/>
                  </a:cubicBezTo>
                  <a:cubicBezTo>
                    <a:pt x="69" y="13"/>
                    <a:pt x="69" y="15"/>
                    <a:pt x="69" y="17"/>
                  </a:cubicBezTo>
                  <a:cubicBezTo>
                    <a:pt x="69" y="17"/>
                    <a:pt x="69" y="18"/>
                    <a:pt x="69" y="19"/>
                  </a:cubicBezTo>
                  <a:cubicBezTo>
                    <a:pt x="66" y="19"/>
                    <a:pt x="63" y="19"/>
                    <a:pt x="60" y="20"/>
                  </a:cubicBezTo>
                  <a:cubicBezTo>
                    <a:pt x="60" y="19"/>
                    <a:pt x="60" y="19"/>
                    <a:pt x="59" y="18"/>
                  </a:cubicBezTo>
                  <a:cubicBezTo>
                    <a:pt x="59" y="16"/>
                    <a:pt x="58" y="15"/>
                    <a:pt x="57" y="13"/>
                  </a:cubicBezTo>
                  <a:cubicBezTo>
                    <a:pt x="56" y="11"/>
                    <a:pt x="55" y="9"/>
                    <a:pt x="54" y="6"/>
                  </a:cubicBezTo>
                  <a:cubicBezTo>
                    <a:pt x="53" y="4"/>
                    <a:pt x="51" y="4"/>
                    <a:pt x="49" y="4"/>
                  </a:cubicBezTo>
                  <a:cubicBezTo>
                    <a:pt x="47" y="5"/>
                    <a:pt x="45" y="7"/>
                    <a:pt x="46" y="9"/>
                  </a:cubicBezTo>
                  <a:cubicBezTo>
                    <a:pt x="47" y="12"/>
                    <a:pt x="47" y="14"/>
                    <a:pt x="48" y="16"/>
                  </a:cubicBezTo>
                  <a:cubicBezTo>
                    <a:pt x="48" y="18"/>
                    <a:pt x="49" y="20"/>
                    <a:pt x="49" y="22"/>
                  </a:cubicBezTo>
                  <a:cubicBezTo>
                    <a:pt x="49" y="23"/>
                    <a:pt x="50" y="23"/>
                    <a:pt x="50" y="24"/>
                  </a:cubicBezTo>
                  <a:cubicBezTo>
                    <a:pt x="47" y="25"/>
                    <a:pt x="45" y="27"/>
                    <a:pt x="42" y="28"/>
                  </a:cubicBezTo>
                  <a:cubicBezTo>
                    <a:pt x="42" y="28"/>
                    <a:pt x="41" y="27"/>
                    <a:pt x="41" y="27"/>
                  </a:cubicBezTo>
                  <a:cubicBezTo>
                    <a:pt x="39" y="25"/>
                    <a:pt x="38" y="24"/>
                    <a:pt x="36" y="22"/>
                  </a:cubicBezTo>
                  <a:cubicBezTo>
                    <a:pt x="35" y="21"/>
                    <a:pt x="33" y="19"/>
                    <a:pt x="32" y="18"/>
                  </a:cubicBezTo>
                  <a:cubicBezTo>
                    <a:pt x="30" y="16"/>
                    <a:pt x="28" y="16"/>
                    <a:pt x="26" y="17"/>
                  </a:cubicBezTo>
                  <a:cubicBezTo>
                    <a:pt x="24" y="19"/>
                    <a:pt x="24" y="21"/>
                    <a:pt x="25" y="23"/>
                  </a:cubicBezTo>
                  <a:cubicBezTo>
                    <a:pt x="27" y="25"/>
                    <a:pt x="28" y="27"/>
                    <a:pt x="29" y="29"/>
                  </a:cubicBezTo>
                  <a:cubicBezTo>
                    <a:pt x="30" y="30"/>
                    <a:pt x="31" y="32"/>
                    <a:pt x="33" y="34"/>
                  </a:cubicBezTo>
                  <a:cubicBezTo>
                    <a:pt x="33" y="34"/>
                    <a:pt x="33" y="35"/>
                    <a:pt x="34" y="36"/>
                  </a:cubicBezTo>
                  <a:cubicBezTo>
                    <a:pt x="32" y="38"/>
                    <a:pt x="30" y="40"/>
                    <a:pt x="28" y="42"/>
                  </a:cubicBezTo>
                  <a:cubicBezTo>
                    <a:pt x="28" y="42"/>
                    <a:pt x="27" y="41"/>
                    <a:pt x="26" y="41"/>
                  </a:cubicBezTo>
                  <a:cubicBezTo>
                    <a:pt x="25" y="40"/>
                    <a:pt x="23" y="39"/>
                    <a:pt x="21" y="39"/>
                  </a:cubicBezTo>
                  <a:cubicBezTo>
                    <a:pt x="19" y="38"/>
                    <a:pt x="17" y="37"/>
                    <a:pt x="14" y="36"/>
                  </a:cubicBezTo>
                  <a:cubicBezTo>
                    <a:pt x="13" y="35"/>
                    <a:pt x="10" y="36"/>
                    <a:pt x="9" y="38"/>
                  </a:cubicBezTo>
                  <a:cubicBezTo>
                    <a:pt x="8" y="39"/>
                    <a:pt x="9" y="42"/>
                    <a:pt x="10" y="43"/>
                  </a:cubicBezTo>
                  <a:cubicBezTo>
                    <a:pt x="12" y="44"/>
                    <a:pt x="14" y="46"/>
                    <a:pt x="16" y="47"/>
                  </a:cubicBezTo>
                  <a:cubicBezTo>
                    <a:pt x="18" y="48"/>
                    <a:pt x="19" y="49"/>
                    <a:pt x="21" y="51"/>
                  </a:cubicBezTo>
                  <a:cubicBezTo>
                    <a:pt x="21" y="51"/>
                    <a:pt x="22" y="51"/>
                    <a:pt x="23" y="52"/>
                  </a:cubicBezTo>
                  <a:cubicBezTo>
                    <a:pt x="21" y="54"/>
                    <a:pt x="20" y="57"/>
                    <a:pt x="20" y="60"/>
                  </a:cubicBezTo>
                  <a:cubicBezTo>
                    <a:pt x="19" y="60"/>
                    <a:pt x="18" y="60"/>
                    <a:pt x="18" y="60"/>
                  </a:cubicBezTo>
                  <a:cubicBezTo>
                    <a:pt x="16" y="60"/>
                    <a:pt x="14" y="59"/>
                    <a:pt x="11" y="59"/>
                  </a:cubicBezTo>
                  <a:cubicBezTo>
                    <a:pt x="9" y="59"/>
                    <a:pt x="7" y="59"/>
                    <a:pt x="5" y="59"/>
                  </a:cubicBezTo>
                  <a:cubicBezTo>
                    <a:pt x="2" y="58"/>
                    <a:pt x="1" y="60"/>
                    <a:pt x="0" y="62"/>
                  </a:cubicBezTo>
                  <a:cubicBezTo>
                    <a:pt x="0" y="64"/>
                    <a:pt x="1" y="66"/>
                    <a:pt x="3" y="67"/>
                  </a:cubicBezTo>
                  <a:cubicBezTo>
                    <a:pt x="5" y="68"/>
                    <a:pt x="8" y="68"/>
                    <a:pt x="10" y="69"/>
                  </a:cubicBezTo>
                  <a:cubicBezTo>
                    <a:pt x="12" y="69"/>
                    <a:pt x="14" y="70"/>
                    <a:pt x="16" y="70"/>
                  </a:cubicBezTo>
                  <a:cubicBezTo>
                    <a:pt x="16" y="71"/>
                    <a:pt x="17" y="71"/>
                    <a:pt x="18" y="71"/>
                  </a:cubicBezTo>
                  <a:cubicBezTo>
                    <a:pt x="18" y="72"/>
                    <a:pt x="18" y="74"/>
                    <a:pt x="18" y="75"/>
                  </a:cubicBezTo>
                  <a:cubicBezTo>
                    <a:pt x="18" y="77"/>
                    <a:pt x="18" y="78"/>
                    <a:pt x="18" y="80"/>
                  </a:cubicBezTo>
                  <a:cubicBezTo>
                    <a:pt x="17" y="80"/>
                    <a:pt x="16" y="80"/>
                    <a:pt x="16" y="80"/>
                  </a:cubicBezTo>
                  <a:cubicBezTo>
                    <a:pt x="14" y="81"/>
                    <a:pt x="12" y="81"/>
                    <a:pt x="10" y="82"/>
                  </a:cubicBezTo>
                  <a:cubicBezTo>
                    <a:pt x="8" y="82"/>
                    <a:pt x="5" y="83"/>
                    <a:pt x="3" y="84"/>
                  </a:cubicBezTo>
                  <a:cubicBezTo>
                    <a:pt x="1" y="84"/>
                    <a:pt x="0" y="86"/>
                    <a:pt x="0" y="88"/>
                  </a:cubicBezTo>
                  <a:cubicBezTo>
                    <a:pt x="1" y="90"/>
                    <a:pt x="2" y="92"/>
                    <a:pt x="5" y="92"/>
                  </a:cubicBezTo>
                  <a:cubicBezTo>
                    <a:pt x="7" y="92"/>
                    <a:pt x="9" y="91"/>
                    <a:pt x="11" y="91"/>
                  </a:cubicBezTo>
                  <a:cubicBezTo>
                    <a:pt x="14" y="91"/>
                    <a:pt x="16" y="91"/>
                    <a:pt x="18" y="91"/>
                  </a:cubicBezTo>
                  <a:cubicBezTo>
                    <a:pt x="18" y="91"/>
                    <a:pt x="19" y="91"/>
                    <a:pt x="20" y="91"/>
                  </a:cubicBezTo>
                  <a:cubicBezTo>
                    <a:pt x="20" y="93"/>
                    <a:pt x="21" y="96"/>
                    <a:pt x="23" y="99"/>
                  </a:cubicBezTo>
                  <a:cubicBezTo>
                    <a:pt x="22" y="99"/>
                    <a:pt x="21" y="99"/>
                    <a:pt x="21" y="100"/>
                  </a:cubicBezTo>
                  <a:cubicBezTo>
                    <a:pt x="19" y="101"/>
                    <a:pt x="18" y="102"/>
                    <a:pt x="16" y="103"/>
                  </a:cubicBezTo>
                  <a:cubicBezTo>
                    <a:pt x="14" y="105"/>
                    <a:pt x="12" y="106"/>
                    <a:pt x="10" y="107"/>
                  </a:cubicBezTo>
                  <a:cubicBezTo>
                    <a:pt x="9" y="109"/>
                    <a:pt x="8" y="111"/>
                    <a:pt x="9" y="113"/>
                  </a:cubicBezTo>
                  <a:cubicBezTo>
                    <a:pt x="10" y="115"/>
                    <a:pt x="13" y="116"/>
                    <a:pt x="14" y="115"/>
                  </a:cubicBezTo>
                  <a:cubicBezTo>
                    <a:pt x="17" y="114"/>
                    <a:pt x="19" y="113"/>
                    <a:pt x="21" y="112"/>
                  </a:cubicBezTo>
                  <a:cubicBezTo>
                    <a:pt x="23" y="111"/>
                    <a:pt x="25" y="110"/>
                    <a:pt x="26" y="109"/>
                  </a:cubicBezTo>
                  <a:cubicBezTo>
                    <a:pt x="27" y="109"/>
                    <a:pt x="28" y="109"/>
                    <a:pt x="28" y="108"/>
                  </a:cubicBezTo>
                  <a:cubicBezTo>
                    <a:pt x="30" y="111"/>
                    <a:pt x="32" y="113"/>
                    <a:pt x="34" y="115"/>
                  </a:cubicBezTo>
                  <a:cubicBezTo>
                    <a:pt x="33" y="116"/>
                    <a:pt x="33" y="116"/>
                    <a:pt x="33" y="117"/>
                  </a:cubicBezTo>
                  <a:cubicBezTo>
                    <a:pt x="31" y="118"/>
                    <a:pt x="30" y="120"/>
                    <a:pt x="29" y="122"/>
                  </a:cubicBezTo>
                  <a:cubicBezTo>
                    <a:pt x="28" y="124"/>
                    <a:pt x="27" y="126"/>
                    <a:pt x="25" y="128"/>
                  </a:cubicBezTo>
                  <a:cubicBezTo>
                    <a:pt x="24" y="129"/>
                    <a:pt x="24" y="132"/>
                    <a:pt x="26" y="133"/>
                  </a:cubicBezTo>
                  <a:cubicBezTo>
                    <a:pt x="28" y="134"/>
                    <a:pt x="30" y="134"/>
                    <a:pt x="32" y="133"/>
                  </a:cubicBezTo>
                  <a:cubicBezTo>
                    <a:pt x="33" y="131"/>
                    <a:pt x="35" y="130"/>
                    <a:pt x="36" y="128"/>
                  </a:cubicBezTo>
                  <a:cubicBezTo>
                    <a:pt x="38" y="127"/>
                    <a:pt x="39" y="125"/>
                    <a:pt x="41" y="124"/>
                  </a:cubicBezTo>
                  <a:cubicBezTo>
                    <a:pt x="41" y="123"/>
                    <a:pt x="42" y="123"/>
                    <a:pt x="42" y="122"/>
                  </a:cubicBezTo>
                  <a:cubicBezTo>
                    <a:pt x="45" y="124"/>
                    <a:pt x="47" y="125"/>
                    <a:pt x="50" y="127"/>
                  </a:cubicBezTo>
                  <a:cubicBezTo>
                    <a:pt x="50" y="127"/>
                    <a:pt x="49" y="128"/>
                    <a:pt x="49" y="129"/>
                  </a:cubicBezTo>
                  <a:cubicBezTo>
                    <a:pt x="49" y="130"/>
                    <a:pt x="48" y="132"/>
                    <a:pt x="48" y="135"/>
                  </a:cubicBezTo>
                  <a:cubicBezTo>
                    <a:pt x="47" y="137"/>
                    <a:pt x="47" y="139"/>
                    <a:pt x="46" y="141"/>
                  </a:cubicBezTo>
                  <a:cubicBezTo>
                    <a:pt x="45" y="143"/>
                    <a:pt x="47" y="145"/>
                    <a:pt x="49" y="146"/>
                  </a:cubicBezTo>
                  <a:cubicBezTo>
                    <a:pt x="51" y="147"/>
                    <a:pt x="53" y="146"/>
                    <a:pt x="54" y="144"/>
                  </a:cubicBezTo>
                  <a:cubicBezTo>
                    <a:pt x="55" y="142"/>
                    <a:pt x="56" y="140"/>
                    <a:pt x="57" y="138"/>
                  </a:cubicBezTo>
                  <a:cubicBezTo>
                    <a:pt x="58" y="136"/>
                    <a:pt x="59" y="134"/>
                    <a:pt x="59" y="132"/>
                  </a:cubicBezTo>
                  <a:cubicBezTo>
                    <a:pt x="60" y="132"/>
                    <a:pt x="60" y="131"/>
                    <a:pt x="60" y="130"/>
                  </a:cubicBezTo>
                  <a:cubicBezTo>
                    <a:pt x="63" y="131"/>
                    <a:pt x="66" y="132"/>
                    <a:pt x="69" y="132"/>
                  </a:cubicBezTo>
                  <a:cubicBezTo>
                    <a:pt x="69" y="133"/>
                    <a:pt x="69" y="133"/>
                    <a:pt x="69" y="134"/>
                  </a:cubicBezTo>
                  <a:cubicBezTo>
                    <a:pt x="69" y="136"/>
                    <a:pt x="69" y="138"/>
                    <a:pt x="70" y="140"/>
                  </a:cubicBezTo>
                  <a:cubicBezTo>
                    <a:pt x="70" y="142"/>
                    <a:pt x="70" y="145"/>
                    <a:pt x="70" y="147"/>
                  </a:cubicBezTo>
                  <a:cubicBezTo>
                    <a:pt x="70" y="149"/>
                    <a:pt x="72" y="151"/>
                    <a:pt x="74" y="151"/>
                  </a:cubicBezTo>
                  <a:cubicBezTo>
                    <a:pt x="77" y="151"/>
                    <a:pt x="78" y="149"/>
                    <a:pt x="79" y="147"/>
                  </a:cubicBezTo>
                  <a:cubicBezTo>
                    <a:pt x="79" y="145"/>
                    <a:pt x="79" y="142"/>
                    <a:pt x="79" y="140"/>
                  </a:cubicBezTo>
                  <a:cubicBezTo>
                    <a:pt x="79" y="138"/>
                    <a:pt x="80" y="136"/>
                    <a:pt x="80" y="134"/>
                  </a:cubicBezTo>
                  <a:cubicBezTo>
                    <a:pt x="80" y="133"/>
                    <a:pt x="80" y="133"/>
                    <a:pt x="80" y="132"/>
                  </a:cubicBezTo>
                  <a:cubicBezTo>
                    <a:pt x="83" y="132"/>
                    <a:pt x="86" y="131"/>
                    <a:pt x="88" y="130"/>
                  </a:cubicBezTo>
                  <a:cubicBezTo>
                    <a:pt x="89" y="131"/>
                    <a:pt x="89" y="132"/>
                    <a:pt x="89" y="132"/>
                  </a:cubicBezTo>
                  <a:cubicBezTo>
                    <a:pt x="90" y="134"/>
                    <a:pt x="91" y="136"/>
                    <a:pt x="92" y="138"/>
                  </a:cubicBezTo>
                  <a:cubicBezTo>
                    <a:pt x="93" y="140"/>
                    <a:pt x="94" y="142"/>
                    <a:pt x="95" y="144"/>
                  </a:cubicBezTo>
                  <a:cubicBezTo>
                    <a:pt x="96" y="146"/>
                    <a:pt x="98" y="147"/>
                    <a:pt x="100" y="146"/>
                  </a:cubicBezTo>
                  <a:cubicBezTo>
                    <a:pt x="102" y="145"/>
                    <a:pt x="103" y="143"/>
                    <a:pt x="103" y="141"/>
                  </a:cubicBezTo>
                  <a:cubicBezTo>
                    <a:pt x="102" y="139"/>
                    <a:pt x="102" y="137"/>
                    <a:pt x="101" y="135"/>
                  </a:cubicBezTo>
                  <a:cubicBezTo>
                    <a:pt x="101" y="132"/>
                    <a:pt x="100" y="130"/>
                    <a:pt x="100" y="129"/>
                  </a:cubicBezTo>
                  <a:cubicBezTo>
                    <a:pt x="99" y="128"/>
                    <a:pt x="99" y="127"/>
                    <a:pt x="99" y="127"/>
                  </a:cubicBezTo>
                  <a:cubicBezTo>
                    <a:pt x="102" y="125"/>
                    <a:pt x="104" y="124"/>
                    <a:pt x="106" y="122"/>
                  </a:cubicBezTo>
                  <a:cubicBezTo>
                    <a:pt x="107" y="123"/>
                    <a:pt x="107" y="123"/>
                    <a:pt x="108" y="124"/>
                  </a:cubicBezTo>
                  <a:cubicBezTo>
                    <a:pt x="109" y="125"/>
                    <a:pt x="111" y="127"/>
                    <a:pt x="112" y="128"/>
                  </a:cubicBezTo>
                  <a:cubicBezTo>
                    <a:pt x="114" y="130"/>
                    <a:pt x="115" y="131"/>
                    <a:pt x="117" y="133"/>
                  </a:cubicBezTo>
                  <a:cubicBezTo>
                    <a:pt x="119" y="134"/>
                    <a:pt x="121" y="134"/>
                    <a:pt x="123" y="133"/>
                  </a:cubicBezTo>
                  <a:cubicBezTo>
                    <a:pt x="124" y="132"/>
                    <a:pt x="125" y="129"/>
                    <a:pt x="124" y="128"/>
                  </a:cubicBezTo>
                  <a:cubicBezTo>
                    <a:pt x="122" y="126"/>
                    <a:pt x="121" y="124"/>
                    <a:pt x="120" y="122"/>
                  </a:cubicBezTo>
                  <a:cubicBezTo>
                    <a:pt x="119" y="120"/>
                    <a:pt x="117" y="118"/>
                    <a:pt x="116" y="117"/>
                  </a:cubicBezTo>
                  <a:cubicBezTo>
                    <a:pt x="116" y="116"/>
                    <a:pt x="115" y="116"/>
                    <a:pt x="115" y="115"/>
                  </a:cubicBezTo>
                  <a:cubicBezTo>
                    <a:pt x="117" y="113"/>
                    <a:pt x="119" y="111"/>
                    <a:pt x="121" y="108"/>
                  </a:cubicBezTo>
                  <a:cubicBezTo>
                    <a:pt x="121" y="109"/>
                    <a:pt x="122" y="109"/>
                    <a:pt x="122" y="109"/>
                  </a:cubicBezTo>
                  <a:cubicBezTo>
                    <a:pt x="124" y="110"/>
                    <a:pt x="126" y="111"/>
                    <a:pt x="128" y="112"/>
                  </a:cubicBezTo>
                  <a:cubicBezTo>
                    <a:pt x="130" y="113"/>
                    <a:pt x="132" y="114"/>
                    <a:pt x="134" y="115"/>
                  </a:cubicBezTo>
                  <a:cubicBezTo>
                    <a:pt x="136" y="116"/>
                    <a:pt x="139" y="115"/>
                    <a:pt x="140" y="113"/>
                  </a:cubicBezTo>
                  <a:cubicBezTo>
                    <a:pt x="141" y="111"/>
                    <a:pt x="140" y="109"/>
                    <a:pt x="139" y="107"/>
                  </a:cubicBezTo>
                  <a:cubicBezTo>
                    <a:pt x="137" y="106"/>
                    <a:pt x="135" y="105"/>
                    <a:pt x="133" y="103"/>
                  </a:cubicBezTo>
                  <a:cubicBezTo>
                    <a:pt x="131" y="102"/>
                    <a:pt x="129" y="101"/>
                    <a:pt x="128" y="100"/>
                  </a:cubicBezTo>
                  <a:cubicBezTo>
                    <a:pt x="127" y="99"/>
                    <a:pt x="127" y="99"/>
                    <a:pt x="126" y="99"/>
                  </a:cubicBezTo>
                  <a:cubicBezTo>
                    <a:pt x="127" y="96"/>
                    <a:pt x="128" y="93"/>
                    <a:pt x="129" y="91"/>
                  </a:cubicBezTo>
                  <a:cubicBezTo>
                    <a:pt x="130" y="91"/>
                    <a:pt x="130" y="91"/>
                    <a:pt x="131" y="91"/>
                  </a:cubicBezTo>
                  <a:cubicBezTo>
                    <a:pt x="133" y="91"/>
                    <a:pt x="135" y="91"/>
                    <a:pt x="137" y="91"/>
                  </a:cubicBezTo>
                  <a:cubicBezTo>
                    <a:pt x="140" y="91"/>
                    <a:pt x="142" y="92"/>
                    <a:pt x="144" y="92"/>
                  </a:cubicBezTo>
                  <a:cubicBezTo>
                    <a:pt x="146" y="92"/>
                    <a:pt x="148" y="90"/>
                    <a:pt x="149" y="88"/>
                  </a:cubicBezTo>
                  <a:cubicBezTo>
                    <a:pt x="149" y="86"/>
                    <a:pt x="148" y="84"/>
                    <a:pt x="146" y="84"/>
                  </a:cubicBezTo>
                  <a:close/>
                  <a:moveTo>
                    <a:pt x="89" y="75"/>
                  </a:moveTo>
                  <a:cubicBezTo>
                    <a:pt x="89" y="83"/>
                    <a:pt x="82" y="89"/>
                    <a:pt x="74" y="89"/>
                  </a:cubicBezTo>
                  <a:cubicBezTo>
                    <a:pt x="67" y="89"/>
                    <a:pt x="60" y="83"/>
                    <a:pt x="60" y="75"/>
                  </a:cubicBezTo>
                  <a:cubicBezTo>
                    <a:pt x="60" y="67"/>
                    <a:pt x="67" y="61"/>
                    <a:pt x="74" y="61"/>
                  </a:cubicBezTo>
                  <a:cubicBezTo>
                    <a:pt x="82" y="61"/>
                    <a:pt x="89" y="67"/>
                    <a:pt x="89" y="75"/>
                  </a:cubicBezTo>
                  <a:close/>
                </a:path>
              </a:pathLst>
            </a:custGeom>
            <a:solidFill>
              <a:srgbClr val="B7B7B8"/>
            </a:solidFill>
            <a:ln w="9525">
              <a:noFill/>
              <a:round/>
              <a:headEnd/>
              <a:tailEnd/>
            </a:ln>
          </p:spPr>
          <p:txBody>
            <a:bodyPr vert="horz" wrap="square" lIns="91440" tIns="45720" rIns="91440" bIns="45720" numCol="1" anchor="t" anchorCtr="0" compatLnSpc="1">
              <a:prstTxWarp prst="textNoShape">
                <a:avLst/>
              </a:prstTxWarp>
            </a:bodyPr>
            <a:lstStyle/>
            <a:p>
              <a:endParaRPr lang="en-US" sz="1800" i="1"/>
            </a:p>
          </p:txBody>
        </p:sp>
        <p:sp>
          <p:nvSpPr>
            <p:cNvPr id="31" name="Freeform 30">
              <a:extLst>
                <a:ext uri="{FF2B5EF4-FFF2-40B4-BE49-F238E27FC236}">
                  <a16:creationId xmlns:a16="http://schemas.microsoft.com/office/drawing/2014/main" id="{F7EE609B-5E0A-4C2A-BAE4-4B3435E6DA94}"/>
                </a:ext>
              </a:extLst>
            </p:cNvPr>
            <p:cNvSpPr>
              <a:spLocks noEditPoints="1"/>
            </p:cNvSpPr>
            <p:nvPr/>
          </p:nvSpPr>
          <p:spPr bwMode="auto">
            <a:xfrm>
              <a:off x="3162" y="733"/>
              <a:ext cx="1074" cy="1076"/>
            </a:xfrm>
            <a:custGeom>
              <a:avLst/>
              <a:gdLst/>
              <a:ahLst/>
              <a:cxnLst>
                <a:cxn ang="0">
                  <a:pos x="448" y="0"/>
                </a:cxn>
                <a:cxn ang="0">
                  <a:pos x="0" y="449"/>
                </a:cxn>
                <a:cxn ang="0">
                  <a:pos x="448" y="897"/>
                </a:cxn>
                <a:cxn ang="0">
                  <a:pos x="896" y="449"/>
                </a:cxn>
                <a:cxn ang="0">
                  <a:pos x="448" y="0"/>
                </a:cxn>
                <a:cxn ang="0">
                  <a:pos x="448" y="631"/>
                </a:cxn>
                <a:cxn ang="0">
                  <a:pos x="267" y="449"/>
                </a:cxn>
                <a:cxn ang="0">
                  <a:pos x="448" y="267"/>
                </a:cxn>
                <a:cxn ang="0">
                  <a:pos x="630" y="449"/>
                </a:cxn>
                <a:cxn ang="0">
                  <a:pos x="448" y="631"/>
                </a:cxn>
              </a:cxnLst>
              <a:rect l="0" t="0" r="r" b="b"/>
              <a:pathLst>
                <a:path w="896" h="897">
                  <a:moveTo>
                    <a:pt x="448" y="0"/>
                  </a:moveTo>
                  <a:cubicBezTo>
                    <a:pt x="201" y="0"/>
                    <a:pt x="0" y="201"/>
                    <a:pt x="0" y="449"/>
                  </a:cubicBezTo>
                  <a:cubicBezTo>
                    <a:pt x="0" y="697"/>
                    <a:pt x="201" y="897"/>
                    <a:pt x="448" y="897"/>
                  </a:cubicBezTo>
                  <a:cubicBezTo>
                    <a:pt x="695" y="897"/>
                    <a:pt x="896" y="697"/>
                    <a:pt x="896" y="449"/>
                  </a:cubicBezTo>
                  <a:cubicBezTo>
                    <a:pt x="896" y="201"/>
                    <a:pt x="695" y="0"/>
                    <a:pt x="448" y="0"/>
                  </a:cubicBezTo>
                  <a:close/>
                  <a:moveTo>
                    <a:pt x="448" y="631"/>
                  </a:moveTo>
                  <a:cubicBezTo>
                    <a:pt x="348" y="631"/>
                    <a:pt x="267" y="549"/>
                    <a:pt x="267" y="449"/>
                  </a:cubicBezTo>
                  <a:cubicBezTo>
                    <a:pt x="267" y="349"/>
                    <a:pt x="348" y="267"/>
                    <a:pt x="448" y="267"/>
                  </a:cubicBezTo>
                  <a:cubicBezTo>
                    <a:pt x="548" y="267"/>
                    <a:pt x="630" y="349"/>
                    <a:pt x="630" y="449"/>
                  </a:cubicBezTo>
                  <a:cubicBezTo>
                    <a:pt x="630" y="549"/>
                    <a:pt x="548" y="631"/>
                    <a:pt x="448" y="631"/>
                  </a:cubicBezTo>
                  <a:close/>
                </a:path>
              </a:pathLst>
            </a:custGeom>
            <a:solidFill>
              <a:srgbClr val="B7B7B8"/>
            </a:solidFill>
            <a:ln w="9525">
              <a:noFill/>
              <a:round/>
              <a:headEnd/>
              <a:tailEnd/>
            </a:ln>
          </p:spPr>
          <p:txBody>
            <a:bodyPr vert="horz" wrap="square" lIns="91440" tIns="45720" rIns="91440" bIns="45720" numCol="1" anchor="t" anchorCtr="0" compatLnSpc="1">
              <a:prstTxWarp prst="textNoShape">
                <a:avLst/>
              </a:prstTxWarp>
            </a:bodyPr>
            <a:lstStyle/>
            <a:p>
              <a:endParaRPr lang="en-US" sz="1800" i="1"/>
            </a:p>
          </p:txBody>
        </p:sp>
        <p:sp>
          <p:nvSpPr>
            <p:cNvPr id="32" name="Freeform 31">
              <a:extLst>
                <a:ext uri="{FF2B5EF4-FFF2-40B4-BE49-F238E27FC236}">
                  <a16:creationId xmlns:a16="http://schemas.microsoft.com/office/drawing/2014/main" id="{CB197991-53EF-47BF-8692-A79E14AAE4CA}"/>
                </a:ext>
              </a:extLst>
            </p:cNvPr>
            <p:cNvSpPr>
              <a:spLocks noEditPoints="1"/>
            </p:cNvSpPr>
            <p:nvPr/>
          </p:nvSpPr>
          <p:spPr bwMode="auto">
            <a:xfrm>
              <a:off x="3046" y="618"/>
              <a:ext cx="1305" cy="1307"/>
            </a:xfrm>
            <a:custGeom>
              <a:avLst/>
              <a:gdLst/>
              <a:ahLst/>
              <a:cxnLst>
                <a:cxn ang="0">
                  <a:pos x="1043" y="507"/>
                </a:cxn>
                <a:cxn ang="0">
                  <a:pos x="1036" y="455"/>
                </a:cxn>
                <a:cxn ang="0">
                  <a:pos x="1024" y="404"/>
                </a:cxn>
                <a:cxn ang="0">
                  <a:pos x="1007" y="355"/>
                </a:cxn>
                <a:cxn ang="0">
                  <a:pos x="985" y="307"/>
                </a:cxn>
                <a:cxn ang="0">
                  <a:pos x="957" y="263"/>
                </a:cxn>
                <a:cxn ang="0">
                  <a:pos x="926" y="221"/>
                </a:cxn>
                <a:cxn ang="0">
                  <a:pos x="890" y="183"/>
                </a:cxn>
                <a:cxn ang="0">
                  <a:pos x="850" y="149"/>
                </a:cxn>
                <a:cxn ang="0">
                  <a:pos x="807" y="119"/>
                </a:cxn>
                <a:cxn ang="0">
                  <a:pos x="761" y="93"/>
                </a:cxn>
                <a:cxn ang="0">
                  <a:pos x="713" y="73"/>
                </a:cxn>
                <a:cxn ang="0">
                  <a:pos x="663" y="58"/>
                </a:cxn>
                <a:cxn ang="0">
                  <a:pos x="611" y="48"/>
                </a:cxn>
                <a:cxn ang="0">
                  <a:pos x="559" y="44"/>
                </a:cxn>
                <a:cxn ang="0">
                  <a:pos x="507" y="45"/>
                </a:cxn>
                <a:cxn ang="0">
                  <a:pos x="455" y="52"/>
                </a:cxn>
                <a:cxn ang="0">
                  <a:pos x="404" y="64"/>
                </a:cxn>
                <a:cxn ang="0">
                  <a:pos x="354" y="81"/>
                </a:cxn>
                <a:cxn ang="0">
                  <a:pos x="307" y="104"/>
                </a:cxn>
                <a:cxn ang="0">
                  <a:pos x="262" y="131"/>
                </a:cxn>
                <a:cxn ang="0">
                  <a:pos x="221" y="163"/>
                </a:cxn>
                <a:cxn ang="0">
                  <a:pos x="183" y="199"/>
                </a:cxn>
                <a:cxn ang="0">
                  <a:pos x="148" y="239"/>
                </a:cxn>
                <a:cxn ang="0">
                  <a:pos x="119" y="282"/>
                </a:cxn>
                <a:cxn ang="0">
                  <a:pos x="93" y="328"/>
                </a:cxn>
                <a:cxn ang="0">
                  <a:pos x="73" y="376"/>
                </a:cxn>
                <a:cxn ang="0">
                  <a:pos x="58" y="426"/>
                </a:cxn>
                <a:cxn ang="0">
                  <a:pos x="48" y="478"/>
                </a:cxn>
                <a:cxn ang="0">
                  <a:pos x="44" y="530"/>
                </a:cxn>
                <a:cxn ang="0">
                  <a:pos x="45" y="582"/>
                </a:cxn>
                <a:cxn ang="0">
                  <a:pos x="52" y="634"/>
                </a:cxn>
                <a:cxn ang="0">
                  <a:pos x="64" y="686"/>
                </a:cxn>
                <a:cxn ang="0">
                  <a:pos x="81" y="735"/>
                </a:cxn>
                <a:cxn ang="0">
                  <a:pos x="104" y="782"/>
                </a:cxn>
                <a:cxn ang="0">
                  <a:pos x="131" y="827"/>
                </a:cxn>
                <a:cxn ang="0">
                  <a:pos x="163" y="869"/>
                </a:cxn>
                <a:cxn ang="0">
                  <a:pos x="199" y="907"/>
                </a:cxn>
                <a:cxn ang="0">
                  <a:pos x="238" y="941"/>
                </a:cxn>
                <a:cxn ang="0">
                  <a:pos x="281" y="971"/>
                </a:cxn>
                <a:cxn ang="0">
                  <a:pos x="327" y="996"/>
                </a:cxn>
                <a:cxn ang="0">
                  <a:pos x="375" y="1017"/>
                </a:cxn>
                <a:cxn ang="0">
                  <a:pos x="426" y="1032"/>
                </a:cxn>
                <a:cxn ang="0">
                  <a:pos x="477" y="1041"/>
                </a:cxn>
                <a:cxn ang="0">
                  <a:pos x="529" y="1046"/>
                </a:cxn>
                <a:cxn ang="0">
                  <a:pos x="582" y="1045"/>
                </a:cxn>
                <a:cxn ang="0">
                  <a:pos x="633" y="1038"/>
                </a:cxn>
                <a:cxn ang="0">
                  <a:pos x="684" y="1026"/>
                </a:cxn>
                <a:cxn ang="0">
                  <a:pos x="734" y="1009"/>
                </a:cxn>
                <a:cxn ang="0">
                  <a:pos x="781" y="986"/>
                </a:cxn>
                <a:cxn ang="0">
                  <a:pos x="826" y="959"/>
                </a:cxn>
                <a:cxn ang="0">
                  <a:pos x="867" y="927"/>
                </a:cxn>
                <a:cxn ang="0">
                  <a:pos x="906" y="891"/>
                </a:cxn>
                <a:cxn ang="0">
                  <a:pos x="940" y="851"/>
                </a:cxn>
                <a:cxn ang="0">
                  <a:pos x="970" y="808"/>
                </a:cxn>
                <a:cxn ang="0">
                  <a:pos x="995" y="762"/>
                </a:cxn>
                <a:cxn ang="0">
                  <a:pos x="1015" y="714"/>
                </a:cxn>
                <a:cxn ang="0">
                  <a:pos x="1030" y="664"/>
                </a:cxn>
                <a:cxn ang="0">
                  <a:pos x="1040" y="612"/>
                </a:cxn>
                <a:cxn ang="0">
                  <a:pos x="1044" y="560"/>
                </a:cxn>
              </a:cxnLst>
              <a:rect l="0" t="0" r="r" b="b"/>
              <a:pathLst>
                <a:path w="1088" h="1090">
                  <a:moveTo>
                    <a:pt x="1078" y="557"/>
                  </a:moveTo>
                  <a:cubicBezTo>
                    <a:pt x="1081" y="556"/>
                    <a:pt x="1083" y="555"/>
                    <a:pt x="1085" y="553"/>
                  </a:cubicBezTo>
                  <a:cubicBezTo>
                    <a:pt x="1087" y="551"/>
                    <a:pt x="1088" y="548"/>
                    <a:pt x="1088" y="545"/>
                  </a:cubicBezTo>
                  <a:cubicBezTo>
                    <a:pt x="1088" y="542"/>
                    <a:pt x="1087" y="539"/>
                    <a:pt x="1085" y="537"/>
                  </a:cubicBezTo>
                  <a:cubicBezTo>
                    <a:pt x="1083" y="535"/>
                    <a:pt x="1081" y="533"/>
                    <a:pt x="1078" y="533"/>
                  </a:cubicBezTo>
                  <a:cubicBezTo>
                    <a:pt x="1074" y="533"/>
                    <a:pt x="1059" y="531"/>
                    <a:pt x="1044" y="530"/>
                  </a:cubicBezTo>
                  <a:cubicBezTo>
                    <a:pt x="1044" y="522"/>
                    <a:pt x="1043" y="515"/>
                    <a:pt x="1043" y="507"/>
                  </a:cubicBezTo>
                  <a:cubicBezTo>
                    <a:pt x="1057" y="505"/>
                    <a:pt x="1073" y="501"/>
                    <a:pt x="1076" y="501"/>
                  </a:cubicBezTo>
                  <a:cubicBezTo>
                    <a:pt x="1079" y="500"/>
                    <a:pt x="1081" y="498"/>
                    <a:pt x="1083" y="496"/>
                  </a:cubicBezTo>
                  <a:cubicBezTo>
                    <a:pt x="1084" y="494"/>
                    <a:pt x="1085" y="491"/>
                    <a:pt x="1085" y="488"/>
                  </a:cubicBezTo>
                  <a:cubicBezTo>
                    <a:pt x="1085" y="485"/>
                    <a:pt x="1083" y="482"/>
                    <a:pt x="1081" y="481"/>
                  </a:cubicBezTo>
                  <a:cubicBezTo>
                    <a:pt x="1079" y="479"/>
                    <a:pt x="1076" y="477"/>
                    <a:pt x="1073" y="477"/>
                  </a:cubicBezTo>
                  <a:cubicBezTo>
                    <a:pt x="1070" y="477"/>
                    <a:pt x="1054" y="478"/>
                    <a:pt x="1040" y="478"/>
                  </a:cubicBezTo>
                  <a:cubicBezTo>
                    <a:pt x="1039" y="470"/>
                    <a:pt x="1038" y="463"/>
                    <a:pt x="1036" y="455"/>
                  </a:cubicBezTo>
                  <a:cubicBezTo>
                    <a:pt x="1050" y="451"/>
                    <a:pt x="1065" y="446"/>
                    <a:pt x="1068" y="445"/>
                  </a:cubicBezTo>
                  <a:cubicBezTo>
                    <a:pt x="1071" y="444"/>
                    <a:pt x="1073" y="442"/>
                    <a:pt x="1075" y="440"/>
                  </a:cubicBezTo>
                  <a:cubicBezTo>
                    <a:pt x="1076" y="438"/>
                    <a:pt x="1077" y="435"/>
                    <a:pt x="1076" y="432"/>
                  </a:cubicBezTo>
                  <a:cubicBezTo>
                    <a:pt x="1075" y="429"/>
                    <a:pt x="1074" y="426"/>
                    <a:pt x="1071" y="425"/>
                  </a:cubicBezTo>
                  <a:cubicBezTo>
                    <a:pt x="1069" y="423"/>
                    <a:pt x="1066" y="422"/>
                    <a:pt x="1064" y="422"/>
                  </a:cubicBezTo>
                  <a:cubicBezTo>
                    <a:pt x="1060" y="423"/>
                    <a:pt x="1045" y="425"/>
                    <a:pt x="1030" y="426"/>
                  </a:cubicBezTo>
                  <a:cubicBezTo>
                    <a:pt x="1028" y="419"/>
                    <a:pt x="1026" y="412"/>
                    <a:pt x="1024" y="404"/>
                  </a:cubicBezTo>
                  <a:cubicBezTo>
                    <a:pt x="1038" y="399"/>
                    <a:pt x="1052" y="392"/>
                    <a:pt x="1055" y="391"/>
                  </a:cubicBezTo>
                  <a:cubicBezTo>
                    <a:pt x="1058" y="390"/>
                    <a:pt x="1060" y="388"/>
                    <a:pt x="1061" y="385"/>
                  </a:cubicBezTo>
                  <a:cubicBezTo>
                    <a:pt x="1062" y="382"/>
                    <a:pt x="1062" y="379"/>
                    <a:pt x="1061" y="377"/>
                  </a:cubicBezTo>
                  <a:cubicBezTo>
                    <a:pt x="1060" y="374"/>
                    <a:pt x="1058" y="372"/>
                    <a:pt x="1056" y="370"/>
                  </a:cubicBezTo>
                  <a:cubicBezTo>
                    <a:pt x="1054" y="369"/>
                    <a:pt x="1051" y="368"/>
                    <a:pt x="1048" y="369"/>
                  </a:cubicBezTo>
                  <a:cubicBezTo>
                    <a:pt x="1045" y="369"/>
                    <a:pt x="1029" y="373"/>
                    <a:pt x="1015" y="376"/>
                  </a:cubicBezTo>
                  <a:cubicBezTo>
                    <a:pt x="1013" y="369"/>
                    <a:pt x="1010" y="362"/>
                    <a:pt x="1007" y="355"/>
                  </a:cubicBezTo>
                  <a:cubicBezTo>
                    <a:pt x="1020" y="348"/>
                    <a:pt x="1033" y="340"/>
                    <a:pt x="1036" y="338"/>
                  </a:cubicBezTo>
                  <a:cubicBezTo>
                    <a:pt x="1039" y="337"/>
                    <a:pt x="1041" y="334"/>
                    <a:pt x="1041" y="332"/>
                  </a:cubicBezTo>
                  <a:cubicBezTo>
                    <a:pt x="1042" y="329"/>
                    <a:pt x="1042" y="326"/>
                    <a:pt x="1041" y="323"/>
                  </a:cubicBezTo>
                  <a:cubicBezTo>
                    <a:pt x="1040" y="321"/>
                    <a:pt x="1038" y="319"/>
                    <a:pt x="1035" y="317"/>
                  </a:cubicBezTo>
                  <a:cubicBezTo>
                    <a:pt x="1032" y="316"/>
                    <a:pt x="1030" y="316"/>
                    <a:pt x="1027" y="317"/>
                  </a:cubicBezTo>
                  <a:cubicBezTo>
                    <a:pt x="1024" y="318"/>
                    <a:pt x="1009" y="323"/>
                    <a:pt x="995" y="328"/>
                  </a:cubicBezTo>
                  <a:cubicBezTo>
                    <a:pt x="992" y="321"/>
                    <a:pt x="988" y="314"/>
                    <a:pt x="985" y="307"/>
                  </a:cubicBezTo>
                  <a:cubicBezTo>
                    <a:pt x="996" y="299"/>
                    <a:pt x="1009" y="290"/>
                    <a:pt x="1012" y="288"/>
                  </a:cubicBezTo>
                  <a:cubicBezTo>
                    <a:pt x="1014" y="286"/>
                    <a:pt x="1016" y="284"/>
                    <a:pt x="1016" y="281"/>
                  </a:cubicBezTo>
                  <a:cubicBezTo>
                    <a:pt x="1017" y="278"/>
                    <a:pt x="1016" y="275"/>
                    <a:pt x="1015" y="273"/>
                  </a:cubicBezTo>
                  <a:cubicBezTo>
                    <a:pt x="1013" y="270"/>
                    <a:pt x="1011" y="268"/>
                    <a:pt x="1009" y="267"/>
                  </a:cubicBezTo>
                  <a:cubicBezTo>
                    <a:pt x="1006" y="266"/>
                    <a:pt x="1003" y="266"/>
                    <a:pt x="1000" y="268"/>
                  </a:cubicBezTo>
                  <a:cubicBezTo>
                    <a:pt x="997" y="269"/>
                    <a:pt x="983" y="276"/>
                    <a:pt x="970" y="282"/>
                  </a:cubicBezTo>
                  <a:cubicBezTo>
                    <a:pt x="966" y="275"/>
                    <a:pt x="962" y="269"/>
                    <a:pt x="957" y="263"/>
                  </a:cubicBezTo>
                  <a:cubicBezTo>
                    <a:pt x="968" y="253"/>
                    <a:pt x="980" y="242"/>
                    <a:pt x="983" y="240"/>
                  </a:cubicBezTo>
                  <a:cubicBezTo>
                    <a:pt x="985" y="238"/>
                    <a:pt x="986" y="236"/>
                    <a:pt x="986" y="233"/>
                  </a:cubicBezTo>
                  <a:cubicBezTo>
                    <a:pt x="986" y="230"/>
                    <a:pt x="986" y="227"/>
                    <a:pt x="984" y="225"/>
                  </a:cubicBezTo>
                  <a:cubicBezTo>
                    <a:pt x="982" y="222"/>
                    <a:pt x="980" y="221"/>
                    <a:pt x="977" y="220"/>
                  </a:cubicBezTo>
                  <a:cubicBezTo>
                    <a:pt x="974" y="220"/>
                    <a:pt x="971" y="220"/>
                    <a:pt x="969" y="221"/>
                  </a:cubicBezTo>
                  <a:cubicBezTo>
                    <a:pt x="966" y="223"/>
                    <a:pt x="952" y="231"/>
                    <a:pt x="940" y="239"/>
                  </a:cubicBezTo>
                  <a:cubicBezTo>
                    <a:pt x="935" y="233"/>
                    <a:pt x="930" y="227"/>
                    <a:pt x="926" y="221"/>
                  </a:cubicBezTo>
                  <a:cubicBezTo>
                    <a:pt x="935" y="210"/>
                    <a:pt x="946" y="198"/>
                    <a:pt x="948" y="196"/>
                  </a:cubicBezTo>
                  <a:cubicBezTo>
                    <a:pt x="950" y="194"/>
                    <a:pt x="951" y="191"/>
                    <a:pt x="951" y="188"/>
                  </a:cubicBezTo>
                  <a:cubicBezTo>
                    <a:pt x="951" y="185"/>
                    <a:pt x="950" y="183"/>
                    <a:pt x="948" y="181"/>
                  </a:cubicBezTo>
                  <a:cubicBezTo>
                    <a:pt x="946" y="178"/>
                    <a:pt x="944" y="177"/>
                    <a:pt x="941" y="177"/>
                  </a:cubicBezTo>
                  <a:cubicBezTo>
                    <a:pt x="938" y="176"/>
                    <a:pt x="935" y="177"/>
                    <a:pt x="933" y="179"/>
                  </a:cubicBezTo>
                  <a:cubicBezTo>
                    <a:pt x="930" y="181"/>
                    <a:pt x="917" y="190"/>
                    <a:pt x="906" y="199"/>
                  </a:cubicBezTo>
                  <a:cubicBezTo>
                    <a:pt x="900" y="193"/>
                    <a:pt x="895" y="188"/>
                    <a:pt x="890" y="183"/>
                  </a:cubicBezTo>
                  <a:cubicBezTo>
                    <a:pt x="898" y="171"/>
                    <a:pt x="908" y="158"/>
                    <a:pt x="910" y="156"/>
                  </a:cubicBezTo>
                  <a:cubicBezTo>
                    <a:pt x="912" y="153"/>
                    <a:pt x="912" y="150"/>
                    <a:pt x="912" y="148"/>
                  </a:cubicBezTo>
                  <a:cubicBezTo>
                    <a:pt x="911" y="145"/>
                    <a:pt x="910" y="142"/>
                    <a:pt x="908" y="140"/>
                  </a:cubicBezTo>
                  <a:cubicBezTo>
                    <a:pt x="906" y="138"/>
                    <a:pt x="903" y="137"/>
                    <a:pt x="900" y="137"/>
                  </a:cubicBezTo>
                  <a:cubicBezTo>
                    <a:pt x="897" y="137"/>
                    <a:pt x="895" y="138"/>
                    <a:pt x="892" y="140"/>
                  </a:cubicBezTo>
                  <a:cubicBezTo>
                    <a:pt x="890" y="142"/>
                    <a:pt x="878" y="153"/>
                    <a:pt x="868" y="163"/>
                  </a:cubicBezTo>
                  <a:cubicBezTo>
                    <a:pt x="862" y="158"/>
                    <a:pt x="856" y="153"/>
                    <a:pt x="850" y="149"/>
                  </a:cubicBezTo>
                  <a:cubicBezTo>
                    <a:pt x="857" y="136"/>
                    <a:pt x="866" y="122"/>
                    <a:pt x="867" y="119"/>
                  </a:cubicBezTo>
                  <a:cubicBezTo>
                    <a:pt x="869" y="117"/>
                    <a:pt x="869" y="114"/>
                    <a:pt x="868" y="111"/>
                  </a:cubicBezTo>
                  <a:cubicBezTo>
                    <a:pt x="868" y="109"/>
                    <a:pt x="866" y="106"/>
                    <a:pt x="864" y="104"/>
                  </a:cubicBezTo>
                  <a:cubicBezTo>
                    <a:pt x="861" y="103"/>
                    <a:pt x="858" y="102"/>
                    <a:pt x="856" y="102"/>
                  </a:cubicBezTo>
                  <a:cubicBezTo>
                    <a:pt x="853" y="102"/>
                    <a:pt x="850" y="103"/>
                    <a:pt x="848" y="106"/>
                  </a:cubicBezTo>
                  <a:cubicBezTo>
                    <a:pt x="846" y="108"/>
                    <a:pt x="836" y="120"/>
                    <a:pt x="826" y="131"/>
                  </a:cubicBezTo>
                  <a:cubicBezTo>
                    <a:pt x="820" y="127"/>
                    <a:pt x="813" y="123"/>
                    <a:pt x="807" y="119"/>
                  </a:cubicBezTo>
                  <a:cubicBezTo>
                    <a:pt x="813" y="105"/>
                    <a:pt x="820" y="91"/>
                    <a:pt x="821" y="88"/>
                  </a:cubicBezTo>
                  <a:cubicBezTo>
                    <a:pt x="822" y="85"/>
                    <a:pt x="822" y="82"/>
                    <a:pt x="821" y="80"/>
                  </a:cubicBezTo>
                  <a:cubicBezTo>
                    <a:pt x="820" y="77"/>
                    <a:pt x="819" y="75"/>
                    <a:pt x="816" y="73"/>
                  </a:cubicBezTo>
                  <a:cubicBezTo>
                    <a:pt x="813" y="72"/>
                    <a:pt x="811" y="71"/>
                    <a:pt x="808" y="72"/>
                  </a:cubicBezTo>
                  <a:cubicBezTo>
                    <a:pt x="805" y="72"/>
                    <a:pt x="802" y="74"/>
                    <a:pt x="801" y="76"/>
                  </a:cubicBezTo>
                  <a:cubicBezTo>
                    <a:pt x="799" y="79"/>
                    <a:pt x="790" y="92"/>
                    <a:pt x="781" y="104"/>
                  </a:cubicBezTo>
                  <a:cubicBezTo>
                    <a:pt x="775" y="100"/>
                    <a:pt x="768" y="97"/>
                    <a:pt x="761" y="93"/>
                  </a:cubicBezTo>
                  <a:cubicBezTo>
                    <a:pt x="766" y="80"/>
                    <a:pt x="771" y="65"/>
                    <a:pt x="772" y="61"/>
                  </a:cubicBezTo>
                  <a:cubicBezTo>
                    <a:pt x="773" y="59"/>
                    <a:pt x="772" y="56"/>
                    <a:pt x="771" y="53"/>
                  </a:cubicBezTo>
                  <a:cubicBezTo>
                    <a:pt x="770" y="51"/>
                    <a:pt x="768" y="49"/>
                    <a:pt x="765" y="47"/>
                  </a:cubicBezTo>
                  <a:cubicBezTo>
                    <a:pt x="763" y="46"/>
                    <a:pt x="760" y="46"/>
                    <a:pt x="757" y="47"/>
                  </a:cubicBezTo>
                  <a:cubicBezTo>
                    <a:pt x="754" y="48"/>
                    <a:pt x="752" y="49"/>
                    <a:pt x="750" y="52"/>
                  </a:cubicBezTo>
                  <a:cubicBezTo>
                    <a:pt x="749" y="55"/>
                    <a:pt x="741" y="69"/>
                    <a:pt x="734" y="81"/>
                  </a:cubicBezTo>
                  <a:cubicBezTo>
                    <a:pt x="727" y="78"/>
                    <a:pt x="720" y="76"/>
                    <a:pt x="713" y="73"/>
                  </a:cubicBezTo>
                  <a:cubicBezTo>
                    <a:pt x="716" y="59"/>
                    <a:pt x="719" y="43"/>
                    <a:pt x="720" y="40"/>
                  </a:cubicBezTo>
                  <a:cubicBezTo>
                    <a:pt x="721" y="37"/>
                    <a:pt x="720" y="35"/>
                    <a:pt x="719" y="32"/>
                  </a:cubicBezTo>
                  <a:cubicBezTo>
                    <a:pt x="717" y="30"/>
                    <a:pt x="715" y="28"/>
                    <a:pt x="712" y="27"/>
                  </a:cubicBezTo>
                  <a:cubicBezTo>
                    <a:pt x="709" y="26"/>
                    <a:pt x="706" y="26"/>
                    <a:pt x="704" y="27"/>
                  </a:cubicBezTo>
                  <a:cubicBezTo>
                    <a:pt x="701" y="28"/>
                    <a:pt x="699" y="30"/>
                    <a:pt x="698" y="33"/>
                  </a:cubicBezTo>
                  <a:cubicBezTo>
                    <a:pt x="697" y="36"/>
                    <a:pt x="690" y="51"/>
                    <a:pt x="684" y="64"/>
                  </a:cubicBezTo>
                  <a:cubicBezTo>
                    <a:pt x="677" y="62"/>
                    <a:pt x="670" y="60"/>
                    <a:pt x="663" y="58"/>
                  </a:cubicBezTo>
                  <a:cubicBezTo>
                    <a:pt x="664" y="44"/>
                    <a:pt x="666" y="28"/>
                    <a:pt x="667" y="25"/>
                  </a:cubicBezTo>
                  <a:cubicBezTo>
                    <a:pt x="667" y="22"/>
                    <a:pt x="666" y="19"/>
                    <a:pt x="664" y="17"/>
                  </a:cubicBezTo>
                  <a:cubicBezTo>
                    <a:pt x="662" y="14"/>
                    <a:pt x="660" y="13"/>
                    <a:pt x="657" y="12"/>
                  </a:cubicBezTo>
                  <a:cubicBezTo>
                    <a:pt x="654" y="12"/>
                    <a:pt x="651" y="12"/>
                    <a:pt x="649" y="13"/>
                  </a:cubicBezTo>
                  <a:cubicBezTo>
                    <a:pt x="646" y="15"/>
                    <a:pt x="644" y="17"/>
                    <a:pt x="644" y="20"/>
                  </a:cubicBezTo>
                  <a:cubicBezTo>
                    <a:pt x="643" y="23"/>
                    <a:pt x="638" y="38"/>
                    <a:pt x="633" y="52"/>
                  </a:cubicBezTo>
                  <a:cubicBezTo>
                    <a:pt x="626" y="51"/>
                    <a:pt x="619" y="49"/>
                    <a:pt x="611" y="48"/>
                  </a:cubicBezTo>
                  <a:cubicBezTo>
                    <a:pt x="611" y="34"/>
                    <a:pt x="612" y="18"/>
                    <a:pt x="612" y="15"/>
                  </a:cubicBezTo>
                  <a:cubicBezTo>
                    <a:pt x="612" y="12"/>
                    <a:pt x="610" y="9"/>
                    <a:pt x="608" y="7"/>
                  </a:cubicBezTo>
                  <a:cubicBezTo>
                    <a:pt x="606" y="5"/>
                    <a:pt x="604" y="4"/>
                    <a:pt x="601" y="3"/>
                  </a:cubicBezTo>
                  <a:cubicBezTo>
                    <a:pt x="598" y="3"/>
                    <a:pt x="595" y="4"/>
                    <a:pt x="593" y="5"/>
                  </a:cubicBezTo>
                  <a:cubicBezTo>
                    <a:pt x="591" y="7"/>
                    <a:pt x="589" y="9"/>
                    <a:pt x="588" y="12"/>
                  </a:cubicBezTo>
                  <a:cubicBezTo>
                    <a:pt x="588" y="15"/>
                    <a:pt x="584" y="31"/>
                    <a:pt x="582" y="45"/>
                  </a:cubicBezTo>
                  <a:cubicBezTo>
                    <a:pt x="574" y="45"/>
                    <a:pt x="567" y="44"/>
                    <a:pt x="559" y="44"/>
                  </a:cubicBezTo>
                  <a:cubicBezTo>
                    <a:pt x="558" y="30"/>
                    <a:pt x="556" y="14"/>
                    <a:pt x="556" y="11"/>
                  </a:cubicBezTo>
                  <a:cubicBezTo>
                    <a:pt x="556" y="8"/>
                    <a:pt x="554" y="5"/>
                    <a:pt x="552" y="3"/>
                  </a:cubicBezTo>
                  <a:cubicBezTo>
                    <a:pt x="550" y="1"/>
                    <a:pt x="547" y="0"/>
                    <a:pt x="544" y="0"/>
                  </a:cubicBezTo>
                  <a:cubicBezTo>
                    <a:pt x="541" y="0"/>
                    <a:pt x="538" y="1"/>
                    <a:pt x="536" y="3"/>
                  </a:cubicBezTo>
                  <a:cubicBezTo>
                    <a:pt x="534" y="5"/>
                    <a:pt x="533" y="8"/>
                    <a:pt x="532" y="11"/>
                  </a:cubicBezTo>
                  <a:cubicBezTo>
                    <a:pt x="532" y="14"/>
                    <a:pt x="531" y="30"/>
                    <a:pt x="529" y="44"/>
                  </a:cubicBezTo>
                  <a:cubicBezTo>
                    <a:pt x="522" y="44"/>
                    <a:pt x="514" y="45"/>
                    <a:pt x="507" y="45"/>
                  </a:cubicBezTo>
                  <a:cubicBezTo>
                    <a:pt x="504" y="31"/>
                    <a:pt x="501" y="15"/>
                    <a:pt x="500" y="12"/>
                  </a:cubicBezTo>
                  <a:cubicBezTo>
                    <a:pt x="499" y="9"/>
                    <a:pt x="498" y="7"/>
                    <a:pt x="495" y="5"/>
                  </a:cubicBezTo>
                  <a:cubicBezTo>
                    <a:pt x="493" y="4"/>
                    <a:pt x="490" y="3"/>
                    <a:pt x="487" y="3"/>
                  </a:cubicBezTo>
                  <a:cubicBezTo>
                    <a:pt x="484" y="4"/>
                    <a:pt x="482" y="5"/>
                    <a:pt x="480" y="7"/>
                  </a:cubicBezTo>
                  <a:cubicBezTo>
                    <a:pt x="478" y="9"/>
                    <a:pt x="477" y="12"/>
                    <a:pt x="477" y="15"/>
                  </a:cubicBezTo>
                  <a:cubicBezTo>
                    <a:pt x="477" y="18"/>
                    <a:pt x="477" y="34"/>
                    <a:pt x="477" y="48"/>
                  </a:cubicBezTo>
                  <a:cubicBezTo>
                    <a:pt x="470" y="49"/>
                    <a:pt x="462" y="51"/>
                    <a:pt x="455" y="52"/>
                  </a:cubicBezTo>
                  <a:cubicBezTo>
                    <a:pt x="450" y="38"/>
                    <a:pt x="446" y="23"/>
                    <a:pt x="445" y="20"/>
                  </a:cubicBezTo>
                  <a:cubicBezTo>
                    <a:pt x="444" y="17"/>
                    <a:pt x="442" y="15"/>
                    <a:pt x="439" y="13"/>
                  </a:cubicBezTo>
                  <a:cubicBezTo>
                    <a:pt x="437" y="12"/>
                    <a:pt x="434" y="12"/>
                    <a:pt x="431" y="12"/>
                  </a:cubicBezTo>
                  <a:cubicBezTo>
                    <a:pt x="428" y="13"/>
                    <a:pt x="426" y="14"/>
                    <a:pt x="424" y="17"/>
                  </a:cubicBezTo>
                  <a:cubicBezTo>
                    <a:pt x="422" y="19"/>
                    <a:pt x="421" y="22"/>
                    <a:pt x="422" y="25"/>
                  </a:cubicBezTo>
                  <a:cubicBezTo>
                    <a:pt x="422" y="28"/>
                    <a:pt x="424" y="44"/>
                    <a:pt x="426" y="58"/>
                  </a:cubicBezTo>
                  <a:cubicBezTo>
                    <a:pt x="418" y="60"/>
                    <a:pt x="411" y="62"/>
                    <a:pt x="404" y="64"/>
                  </a:cubicBezTo>
                  <a:cubicBezTo>
                    <a:pt x="398" y="51"/>
                    <a:pt x="392" y="36"/>
                    <a:pt x="390" y="33"/>
                  </a:cubicBezTo>
                  <a:cubicBezTo>
                    <a:pt x="389" y="30"/>
                    <a:pt x="387" y="28"/>
                    <a:pt x="384" y="27"/>
                  </a:cubicBezTo>
                  <a:cubicBezTo>
                    <a:pt x="382" y="26"/>
                    <a:pt x="379" y="26"/>
                    <a:pt x="376" y="27"/>
                  </a:cubicBezTo>
                  <a:cubicBezTo>
                    <a:pt x="373" y="28"/>
                    <a:pt x="371" y="30"/>
                    <a:pt x="370" y="32"/>
                  </a:cubicBezTo>
                  <a:cubicBezTo>
                    <a:pt x="368" y="35"/>
                    <a:pt x="367" y="37"/>
                    <a:pt x="368" y="40"/>
                  </a:cubicBezTo>
                  <a:cubicBezTo>
                    <a:pt x="369" y="43"/>
                    <a:pt x="372" y="59"/>
                    <a:pt x="375" y="73"/>
                  </a:cubicBezTo>
                  <a:cubicBezTo>
                    <a:pt x="368" y="76"/>
                    <a:pt x="361" y="78"/>
                    <a:pt x="354" y="81"/>
                  </a:cubicBezTo>
                  <a:cubicBezTo>
                    <a:pt x="347" y="69"/>
                    <a:pt x="339" y="55"/>
                    <a:pt x="338" y="52"/>
                  </a:cubicBezTo>
                  <a:cubicBezTo>
                    <a:pt x="336" y="49"/>
                    <a:pt x="334" y="48"/>
                    <a:pt x="331" y="47"/>
                  </a:cubicBezTo>
                  <a:cubicBezTo>
                    <a:pt x="329" y="46"/>
                    <a:pt x="326" y="46"/>
                    <a:pt x="323" y="47"/>
                  </a:cubicBezTo>
                  <a:cubicBezTo>
                    <a:pt x="320" y="49"/>
                    <a:pt x="318" y="51"/>
                    <a:pt x="317" y="53"/>
                  </a:cubicBezTo>
                  <a:cubicBezTo>
                    <a:pt x="316" y="56"/>
                    <a:pt x="315" y="59"/>
                    <a:pt x="316" y="61"/>
                  </a:cubicBezTo>
                  <a:cubicBezTo>
                    <a:pt x="317" y="65"/>
                    <a:pt x="322" y="80"/>
                    <a:pt x="327" y="93"/>
                  </a:cubicBezTo>
                  <a:cubicBezTo>
                    <a:pt x="320" y="97"/>
                    <a:pt x="314" y="100"/>
                    <a:pt x="307" y="104"/>
                  </a:cubicBezTo>
                  <a:cubicBezTo>
                    <a:pt x="299" y="92"/>
                    <a:pt x="289" y="79"/>
                    <a:pt x="288" y="76"/>
                  </a:cubicBezTo>
                  <a:cubicBezTo>
                    <a:pt x="286" y="74"/>
                    <a:pt x="283" y="72"/>
                    <a:pt x="280" y="72"/>
                  </a:cubicBezTo>
                  <a:cubicBezTo>
                    <a:pt x="278" y="71"/>
                    <a:pt x="275" y="72"/>
                    <a:pt x="272" y="73"/>
                  </a:cubicBezTo>
                  <a:cubicBezTo>
                    <a:pt x="270" y="75"/>
                    <a:pt x="268" y="77"/>
                    <a:pt x="267" y="80"/>
                  </a:cubicBezTo>
                  <a:cubicBezTo>
                    <a:pt x="266" y="82"/>
                    <a:pt x="266" y="85"/>
                    <a:pt x="267" y="88"/>
                  </a:cubicBezTo>
                  <a:cubicBezTo>
                    <a:pt x="269" y="91"/>
                    <a:pt x="275" y="105"/>
                    <a:pt x="281" y="119"/>
                  </a:cubicBezTo>
                  <a:cubicBezTo>
                    <a:pt x="275" y="123"/>
                    <a:pt x="269" y="127"/>
                    <a:pt x="262" y="131"/>
                  </a:cubicBezTo>
                  <a:cubicBezTo>
                    <a:pt x="253" y="120"/>
                    <a:pt x="242" y="108"/>
                    <a:pt x="240" y="106"/>
                  </a:cubicBezTo>
                  <a:cubicBezTo>
                    <a:pt x="238" y="103"/>
                    <a:pt x="235" y="102"/>
                    <a:pt x="233" y="102"/>
                  </a:cubicBezTo>
                  <a:cubicBezTo>
                    <a:pt x="230" y="102"/>
                    <a:pt x="227" y="103"/>
                    <a:pt x="225" y="104"/>
                  </a:cubicBezTo>
                  <a:cubicBezTo>
                    <a:pt x="222" y="106"/>
                    <a:pt x="221" y="109"/>
                    <a:pt x="220" y="111"/>
                  </a:cubicBezTo>
                  <a:cubicBezTo>
                    <a:pt x="219" y="114"/>
                    <a:pt x="220" y="117"/>
                    <a:pt x="221" y="119"/>
                  </a:cubicBezTo>
                  <a:cubicBezTo>
                    <a:pt x="223" y="122"/>
                    <a:pt x="231" y="136"/>
                    <a:pt x="238" y="149"/>
                  </a:cubicBezTo>
                  <a:cubicBezTo>
                    <a:pt x="232" y="153"/>
                    <a:pt x="226" y="158"/>
                    <a:pt x="221" y="163"/>
                  </a:cubicBezTo>
                  <a:cubicBezTo>
                    <a:pt x="210" y="153"/>
                    <a:pt x="198" y="142"/>
                    <a:pt x="196" y="140"/>
                  </a:cubicBezTo>
                  <a:cubicBezTo>
                    <a:pt x="194" y="138"/>
                    <a:pt x="191" y="137"/>
                    <a:pt x="188" y="137"/>
                  </a:cubicBezTo>
                  <a:cubicBezTo>
                    <a:pt x="185" y="137"/>
                    <a:pt x="182" y="138"/>
                    <a:pt x="180" y="140"/>
                  </a:cubicBezTo>
                  <a:cubicBezTo>
                    <a:pt x="178" y="142"/>
                    <a:pt x="177" y="145"/>
                    <a:pt x="176" y="148"/>
                  </a:cubicBezTo>
                  <a:cubicBezTo>
                    <a:pt x="176" y="150"/>
                    <a:pt x="177" y="153"/>
                    <a:pt x="178" y="156"/>
                  </a:cubicBezTo>
                  <a:cubicBezTo>
                    <a:pt x="180" y="158"/>
                    <a:pt x="190" y="171"/>
                    <a:pt x="199" y="183"/>
                  </a:cubicBezTo>
                  <a:cubicBezTo>
                    <a:pt x="193" y="188"/>
                    <a:pt x="188" y="193"/>
                    <a:pt x="183" y="199"/>
                  </a:cubicBezTo>
                  <a:cubicBezTo>
                    <a:pt x="171" y="190"/>
                    <a:pt x="158" y="181"/>
                    <a:pt x="155" y="179"/>
                  </a:cubicBezTo>
                  <a:cubicBezTo>
                    <a:pt x="153" y="177"/>
                    <a:pt x="150" y="176"/>
                    <a:pt x="147" y="177"/>
                  </a:cubicBezTo>
                  <a:cubicBezTo>
                    <a:pt x="145" y="177"/>
                    <a:pt x="142" y="178"/>
                    <a:pt x="140" y="181"/>
                  </a:cubicBezTo>
                  <a:cubicBezTo>
                    <a:pt x="138" y="183"/>
                    <a:pt x="137" y="185"/>
                    <a:pt x="137" y="188"/>
                  </a:cubicBezTo>
                  <a:cubicBezTo>
                    <a:pt x="137" y="191"/>
                    <a:pt x="138" y="194"/>
                    <a:pt x="140" y="196"/>
                  </a:cubicBezTo>
                  <a:cubicBezTo>
                    <a:pt x="142" y="198"/>
                    <a:pt x="153" y="210"/>
                    <a:pt x="163" y="221"/>
                  </a:cubicBezTo>
                  <a:cubicBezTo>
                    <a:pt x="158" y="227"/>
                    <a:pt x="153" y="233"/>
                    <a:pt x="148" y="239"/>
                  </a:cubicBezTo>
                  <a:cubicBezTo>
                    <a:pt x="136" y="231"/>
                    <a:pt x="122" y="223"/>
                    <a:pt x="119" y="221"/>
                  </a:cubicBezTo>
                  <a:cubicBezTo>
                    <a:pt x="117" y="220"/>
                    <a:pt x="114" y="220"/>
                    <a:pt x="111" y="220"/>
                  </a:cubicBezTo>
                  <a:cubicBezTo>
                    <a:pt x="108" y="221"/>
                    <a:pt x="106" y="222"/>
                    <a:pt x="104" y="225"/>
                  </a:cubicBezTo>
                  <a:cubicBezTo>
                    <a:pt x="103" y="227"/>
                    <a:pt x="102" y="230"/>
                    <a:pt x="102" y="233"/>
                  </a:cubicBezTo>
                  <a:cubicBezTo>
                    <a:pt x="102" y="236"/>
                    <a:pt x="103" y="238"/>
                    <a:pt x="106" y="240"/>
                  </a:cubicBezTo>
                  <a:cubicBezTo>
                    <a:pt x="108" y="242"/>
                    <a:pt x="120" y="253"/>
                    <a:pt x="131" y="263"/>
                  </a:cubicBezTo>
                  <a:cubicBezTo>
                    <a:pt x="127" y="269"/>
                    <a:pt x="123" y="275"/>
                    <a:pt x="119" y="282"/>
                  </a:cubicBezTo>
                  <a:cubicBezTo>
                    <a:pt x="105" y="276"/>
                    <a:pt x="91" y="269"/>
                    <a:pt x="88" y="268"/>
                  </a:cubicBezTo>
                  <a:cubicBezTo>
                    <a:pt x="85" y="266"/>
                    <a:pt x="82" y="266"/>
                    <a:pt x="80" y="267"/>
                  </a:cubicBezTo>
                  <a:cubicBezTo>
                    <a:pt x="77" y="268"/>
                    <a:pt x="75" y="270"/>
                    <a:pt x="73" y="273"/>
                  </a:cubicBezTo>
                  <a:cubicBezTo>
                    <a:pt x="72" y="275"/>
                    <a:pt x="71" y="278"/>
                    <a:pt x="72" y="281"/>
                  </a:cubicBezTo>
                  <a:cubicBezTo>
                    <a:pt x="72" y="284"/>
                    <a:pt x="74" y="286"/>
                    <a:pt x="76" y="288"/>
                  </a:cubicBezTo>
                  <a:cubicBezTo>
                    <a:pt x="79" y="290"/>
                    <a:pt x="92" y="299"/>
                    <a:pt x="104" y="307"/>
                  </a:cubicBezTo>
                  <a:cubicBezTo>
                    <a:pt x="100" y="314"/>
                    <a:pt x="97" y="321"/>
                    <a:pt x="93" y="328"/>
                  </a:cubicBezTo>
                  <a:cubicBezTo>
                    <a:pt x="80" y="323"/>
                    <a:pt x="65" y="318"/>
                    <a:pt x="61" y="317"/>
                  </a:cubicBezTo>
                  <a:cubicBezTo>
                    <a:pt x="59" y="316"/>
                    <a:pt x="56" y="316"/>
                    <a:pt x="53" y="317"/>
                  </a:cubicBezTo>
                  <a:cubicBezTo>
                    <a:pt x="51" y="319"/>
                    <a:pt x="49" y="321"/>
                    <a:pt x="47" y="323"/>
                  </a:cubicBezTo>
                  <a:cubicBezTo>
                    <a:pt x="46" y="326"/>
                    <a:pt x="46" y="329"/>
                    <a:pt x="47" y="332"/>
                  </a:cubicBezTo>
                  <a:cubicBezTo>
                    <a:pt x="48" y="334"/>
                    <a:pt x="49" y="337"/>
                    <a:pt x="52" y="338"/>
                  </a:cubicBezTo>
                  <a:cubicBezTo>
                    <a:pt x="55" y="340"/>
                    <a:pt x="69" y="348"/>
                    <a:pt x="81" y="355"/>
                  </a:cubicBezTo>
                  <a:cubicBezTo>
                    <a:pt x="78" y="362"/>
                    <a:pt x="76" y="369"/>
                    <a:pt x="73" y="376"/>
                  </a:cubicBezTo>
                  <a:cubicBezTo>
                    <a:pt x="59" y="373"/>
                    <a:pt x="44" y="369"/>
                    <a:pt x="40" y="369"/>
                  </a:cubicBezTo>
                  <a:cubicBezTo>
                    <a:pt x="37" y="368"/>
                    <a:pt x="35" y="369"/>
                    <a:pt x="32" y="370"/>
                  </a:cubicBezTo>
                  <a:cubicBezTo>
                    <a:pt x="30" y="372"/>
                    <a:pt x="28" y="374"/>
                    <a:pt x="27" y="377"/>
                  </a:cubicBezTo>
                  <a:cubicBezTo>
                    <a:pt x="26" y="379"/>
                    <a:pt x="26" y="382"/>
                    <a:pt x="27" y="385"/>
                  </a:cubicBezTo>
                  <a:cubicBezTo>
                    <a:pt x="28" y="388"/>
                    <a:pt x="30" y="390"/>
                    <a:pt x="33" y="391"/>
                  </a:cubicBezTo>
                  <a:cubicBezTo>
                    <a:pt x="36" y="392"/>
                    <a:pt x="51" y="399"/>
                    <a:pt x="64" y="404"/>
                  </a:cubicBezTo>
                  <a:cubicBezTo>
                    <a:pt x="62" y="412"/>
                    <a:pt x="60" y="419"/>
                    <a:pt x="58" y="426"/>
                  </a:cubicBezTo>
                  <a:cubicBezTo>
                    <a:pt x="44" y="425"/>
                    <a:pt x="28" y="423"/>
                    <a:pt x="25" y="422"/>
                  </a:cubicBezTo>
                  <a:cubicBezTo>
                    <a:pt x="22" y="422"/>
                    <a:pt x="19" y="423"/>
                    <a:pt x="17" y="425"/>
                  </a:cubicBezTo>
                  <a:cubicBezTo>
                    <a:pt x="15" y="426"/>
                    <a:pt x="13" y="429"/>
                    <a:pt x="12" y="432"/>
                  </a:cubicBezTo>
                  <a:cubicBezTo>
                    <a:pt x="12" y="435"/>
                    <a:pt x="12" y="438"/>
                    <a:pt x="13" y="440"/>
                  </a:cubicBezTo>
                  <a:cubicBezTo>
                    <a:pt x="15" y="442"/>
                    <a:pt x="17" y="444"/>
                    <a:pt x="20" y="445"/>
                  </a:cubicBezTo>
                  <a:cubicBezTo>
                    <a:pt x="23" y="446"/>
                    <a:pt x="38" y="451"/>
                    <a:pt x="52" y="455"/>
                  </a:cubicBezTo>
                  <a:cubicBezTo>
                    <a:pt x="51" y="463"/>
                    <a:pt x="49" y="470"/>
                    <a:pt x="48" y="478"/>
                  </a:cubicBezTo>
                  <a:cubicBezTo>
                    <a:pt x="34" y="478"/>
                    <a:pt x="18" y="477"/>
                    <a:pt x="15" y="477"/>
                  </a:cubicBezTo>
                  <a:cubicBezTo>
                    <a:pt x="12" y="477"/>
                    <a:pt x="9" y="479"/>
                    <a:pt x="7" y="481"/>
                  </a:cubicBezTo>
                  <a:cubicBezTo>
                    <a:pt x="5" y="482"/>
                    <a:pt x="4" y="485"/>
                    <a:pt x="3" y="488"/>
                  </a:cubicBezTo>
                  <a:cubicBezTo>
                    <a:pt x="3" y="491"/>
                    <a:pt x="4" y="494"/>
                    <a:pt x="5" y="496"/>
                  </a:cubicBezTo>
                  <a:cubicBezTo>
                    <a:pt x="7" y="498"/>
                    <a:pt x="9" y="500"/>
                    <a:pt x="12" y="501"/>
                  </a:cubicBezTo>
                  <a:cubicBezTo>
                    <a:pt x="15" y="501"/>
                    <a:pt x="31" y="505"/>
                    <a:pt x="45" y="507"/>
                  </a:cubicBezTo>
                  <a:cubicBezTo>
                    <a:pt x="45" y="515"/>
                    <a:pt x="44" y="522"/>
                    <a:pt x="44" y="530"/>
                  </a:cubicBezTo>
                  <a:cubicBezTo>
                    <a:pt x="30" y="531"/>
                    <a:pt x="14" y="533"/>
                    <a:pt x="11" y="533"/>
                  </a:cubicBezTo>
                  <a:cubicBezTo>
                    <a:pt x="8" y="533"/>
                    <a:pt x="5" y="535"/>
                    <a:pt x="3" y="537"/>
                  </a:cubicBezTo>
                  <a:cubicBezTo>
                    <a:pt x="1" y="539"/>
                    <a:pt x="0" y="542"/>
                    <a:pt x="0" y="545"/>
                  </a:cubicBezTo>
                  <a:cubicBezTo>
                    <a:pt x="0" y="548"/>
                    <a:pt x="1" y="551"/>
                    <a:pt x="3" y="553"/>
                  </a:cubicBezTo>
                  <a:cubicBezTo>
                    <a:pt x="5" y="555"/>
                    <a:pt x="8" y="556"/>
                    <a:pt x="11" y="557"/>
                  </a:cubicBezTo>
                  <a:cubicBezTo>
                    <a:pt x="14" y="557"/>
                    <a:pt x="30" y="559"/>
                    <a:pt x="44" y="560"/>
                  </a:cubicBezTo>
                  <a:cubicBezTo>
                    <a:pt x="44" y="567"/>
                    <a:pt x="45" y="575"/>
                    <a:pt x="45" y="582"/>
                  </a:cubicBezTo>
                  <a:cubicBezTo>
                    <a:pt x="31" y="585"/>
                    <a:pt x="15" y="588"/>
                    <a:pt x="12" y="589"/>
                  </a:cubicBezTo>
                  <a:cubicBezTo>
                    <a:pt x="9" y="590"/>
                    <a:pt x="7" y="592"/>
                    <a:pt x="5" y="594"/>
                  </a:cubicBezTo>
                  <a:cubicBezTo>
                    <a:pt x="4" y="596"/>
                    <a:pt x="3" y="599"/>
                    <a:pt x="3" y="602"/>
                  </a:cubicBezTo>
                  <a:cubicBezTo>
                    <a:pt x="4" y="605"/>
                    <a:pt x="5" y="607"/>
                    <a:pt x="7" y="609"/>
                  </a:cubicBezTo>
                  <a:cubicBezTo>
                    <a:pt x="9" y="611"/>
                    <a:pt x="12" y="613"/>
                    <a:pt x="15" y="613"/>
                  </a:cubicBezTo>
                  <a:cubicBezTo>
                    <a:pt x="18" y="612"/>
                    <a:pt x="34" y="612"/>
                    <a:pt x="48" y="612"/>
                  </a:cubicBezTo>
                  <a:cubicBezTo>
                    <a:pt x="49" y="620"/>
                    <a:pt x="51" y="627"/>
                    <a:pt x="52" y="634"/>
                  </a:cubicBezTo>
                  <a:cubicBezTo>
                    <a:pt x="38" y="639"/>
                    <a:pt x="23" y="644"/>
                    <a:pt x="20" y="645"/>
                  </a:cubicBezTo>
                  <a:cubicBezTo>
                    <a:pt x="17" y="645"/>
                    <a:pt x="15" y="648"/>
                    <a:pt x="13" y="650"/>
                  </a:cubicBezTo>
                  <a:cubicBezTo>
                    <a:pt x="12" y="652"/>
                    <a:pt x="12" y="655"/>
                    <a:pt x="12" y="658"/>
                  </a:cubicBezTo>
                  <a:cubicBezTo>
                    <a:pt x="13" y="661"/>
                    <a:pt x="15" y="664"/>
                    <a:pt x="17" y="665"/>
                  </a:cubicBezTo>
                  <a:cubicBezTo>
                    <a:pt x="19" y="667"/>
                    <a:pt x="22" y="668"/>
                    <a:pt x="25" y="668"/>
                  </a:cubicBezTo>
                  <a:cubicBezTo>
                    <a:pt x="28" y="667"/>
                    <a:pt x="44" y="665"/>
                    <a:pt x="58" y="664"/>
                  </a:cubicBezTo>
                  <a:cubicBezTo>
                    <a:pt x="60" y="671"/>
                    <a:pt x="62" y="678"/>
                    <a:pt x="64" y="686"/>
                  </a:cubicBezTo>
                  <a:cubicBezTo>
                    <a:pt x="51" y="691"/>
                    <a:pt x="36" y="698"/>
                    <a:pt x="33" y="699"/>
                  </a:cubicBezTo>
                  <a:cubicBezTo>
                    <a:pt x="30" y="700"/>
                    <a:pt x="28" y="702"/>
                    <a:pt x="27" y="705"/>
                  </a:cubicBezTo>
                  <a:cubicBezTo>
                    <a:pt x="26" y="708"/>
                    <a:pt x="26" y="710"/>
                    <a:pt x="27" y="713"/>
                  </a:cubicBezTo>
                  <a:cubicBezTo>
                    <a:pt x="28" y="716"/>
                    <a:pt x="30" y="718"/>
                    <a:pt x="32" y="720"/>
                  </a:cubicBezTo>
                  <a:cubicBezTo>
                    <a:pt x="35" y="721"/>
                    <a:pt x="37" y="722"/>
                    <a:pt x="40" y="721"/>
                  </a:cubicBezTo>
                  <a:cubicBezTo>
                    <a:pt x="44" y="721"/>
                    <a:pt x="59" y="717"/>
                    <a:pt x="73" y="714"/>
                  </a:cubicBezTo>
                  <a:cubicBezTo>
                    <a:pt x="76" y="721"/>
                    <a:pt x="78" y="728"/>
                    <a:pt x="81" y="735"/>
                  </a:cubicBezTo>
                  <a:cubicBezTo>
                    <a:pt x="69" y="742"/>
                    <a:pt x="55" y="750"/>
                    <a:pt x="52" y="752"/>
                  </a:cubicBezTo>
                  <a:cubicBezTo>
                    <a:pt x="49" y="753"/>
                    <a:pt x="48" y="756"/>
                    <a:pt x="47" y="758"/>
                  </a:cubicBezTo>
                  <a:cubicBezTo>
                    <a:pt x="46" y="761"/>
                    <a:pt x="46" y="764"/>
                    <a:pt x="47" y="766"/>
                  </a:cubicBezTo>
                  <a:cubicBezTo>
                    <a:pt x="49" y="769"/>
                    <a:pt x="51" y="771"/>
                    <a:pt x="53" y="772"/>
                  </a:cubicBezTo>
                  <a:cubicBezTo>
                    <a:pt x="56" y="774"/>
                    <a:pt x="59" y="774"/>
                    <a:pt x="61" y="773"/>
                  </a:cubicBezTo>
                  <a:cubicBezTo>
                    <a:pt x="65" y="772"/>
                    <a:pt x="80" y="767"/>
                    <a:pt x="93" y="762"/>
                  </a:cubicBezTo>
                  <a:cubicBezTo>
                    <a:pt x="97" y="769"/>
                    <a:pt x="100" y="776"/>
                    <a:pt x="104" y="782"/>
                  </a:cubicBezTo>
                  <a:cubicBezTo>
                    <a:pt x="92" y="791"/>
                    <a:pt x="79" y="800"/>
                    <a:pt x="76" y="802"/>
                  </a:cubicBezTo>
                  <a:cubicBezTo>
                    <a:pt x="74" y="804"/>
                    <a:pt x="72" y="806"/>
                    <a:pt x="72" y="809"/>
                  </a:cubicBezTo>
                  <a:cubicBezTo>
                    <a:pt x="71" y="812"/>
                    <a:pt x="72" y="815"/>
                    <a:pt x="73" y="817"/>
                  </a:cubicBezTo>
                  <a:cubicBezTo>
                    <a:pt x="75" y="820"/>
                    <a:pt x="77" y="822"/>
                    <a:pt x="80" y="823"/>
                  </a:cubicBezTo>
                  <a:cubicBezTo>
                    <a:pt x="82" y="824"/>
                    <a:pt x="85" y="824"/>
                    <a:pt x="88" y="822"/>
                  </a:cubicBezTo>
                  <a:cubicBezTo>
                    <a:pt x="91" y="821"/>
                    <a:pt x="105" y="814"/>
                    <a:pt x="119" y="808"/>
                  </a:cubicBezTo>
                  <a:cubicBezTo>
                    <a:pt x="123" y="815"/>
                    <a:pt x="127" y="821"/>
                    <a:pt x="131" y="827"/>
                  </a:cubicBezTo>
                  <a:cubicBezTo>
                    <a:pt x="120" y="837"/>
                    <a:pt x="108" y="847"/>
                    <a:pt x="106" y="850"/>
                  </a:cubicBezTo>
                  <a:cubicBezTo>
                    <a:pt x="103" y="852"/>
                    <a:pt x="102" y="854"/>
                    <a:pt x="102" y="857"/>
                  </a:cubicBezTo>
                  <a:cubicBezTo>
                    <a:pt x="102" y="860"/>
                    <a:pt x="103" y="863"/>
                    <a:pt x="104" y="865"/>
                  </a:cubicBezTo>
                  <a:cubicBezTo>
                    <a:pt x="106" y="868"/>
                    <a:pt x="108" y="869"/>
                    <a:pt x="111" y="870"/>
                  </a:cubicBezTo>
                  <a:cubicBezTo>
                    <a:pt x="114" y="870"/>
                    <a:pt x="117" y="870"/>
                    <a:pt x="119" y="869"/>
                  </a:cubicBezTo>
                  <a:cubicBezTo>
                    <a:pt x="122" y="867"/>
                    <a:pt x="136" y="859"/>
                    <a:pt x="148" y="851"/>
                  </a:cubicBezTo>
                  <a:cubicBezTo>
                    <a:pt x="153" y="857"/>
                    <a:pt x="158" y="863"/>
                    <a:pt x="163" y="869"/>
                  </a:cubicBezTo>
                  <a:cubicBezTo>
                    <a:pt x="153" y="880"/>
                    <a:pt x="142" y="891"/>
                    <a:pt x="140" y="894"/>
                  </a:cubicBezTo>
                  <a:cubicBezTo>
                    <a:pt x="138" y="896"/>
                    <a:pt x="137" y="899"/>
                    <a:pt x="137" y="902"/>
                  </a:cubicBezTo>
                  <a:cubicBezTo>
                    <a:pt x="137" y="904"/>
                    <a:pt x="138" y="907"/>
                    <a:pt x="140" y="909"/>
                  </a:cubicBezTo>
                  <a:cubicBezTo>
                    <a:pt x="142" y="912"/>
                    <a:pt x="145" y="913"/>
                    <a:pt x="147" y="913"/>
                  </a:cubicBezTo>
                  <a:cubicBezTo>
                    <a:pt x="150" y="914"/>
                    <a:pt x="153" y="913"/>
                    <a:pt x="155" y="911"/>
                  </a:cubicBezTo>
                  <a:cubicBezTo>
                    <a:pt x="158" y="909"/>
                    <a:pt x="171" y="900"/>
                    <a:pt x="183" y="891"/>
                  </a:cubicBezTo>
                  <a:cubicBezTo>
                    <a:pt x="188" y="897"/>
                    <a:pt x="193" y="902"/>
                    <a:pt x="199" y="907"/>
                  </a:cubicBezTo>
                  <a:cubicBezTo>
                    <a:pt x="190" y="919"/>
                    <a:pt x="180" y="932"/>
                    <a:pt x="178" y="934"/>
                  </a:cubicBezTo>
                  <a:cubicBezTo>
                    <a:pt x="177" y="937"/>
                    <a:pt x="176" y="940"/>
                    <a:pt x="176" y="942"/>
                  </a:cubicBezTo>
                  <a:cubicBezTo>
                    <a:pt x="177" y="945"/>
                    <a:pt x="178" y="948"/>
                    <a:pt x="180" y="950"/>
                  </a:cubicBezTo>
                  <a:cubicBezTo>
                    <a:pt x="182" y="952"/>
                    <a:pt x="185" y="953"/>
                    <a:pt x="188" y="953"/>
                  </a:cubicBezTo>
                  <a:cubicBezTo>
                    <a:pt x="191" y="953"/>
                    <a:pt x="194" y="952"/>
                    <a:pt x="196" y="950"/>
                  </a:cubicBezTo>
                  <a:cubicBezTo>
                    <a:pt x="198" y="948"/>
                    <a:pt x="210" y="937"/>
                    <a:pt x="221" y="927"/>
                  </a:cubicBezTo>
                  <a:cubicBezTo>
                    <a:pt x="226" y="932"/>
                    <a:pt x="232" y="937"/>
                    <a:pt x="238" y="941"/>
                  </a:cubicBezTo>
                  <a:cubicBezTo>
                    <a:pt x="231" y="954"/>
                    <a:pt x="223" y="968"/>
                    <a:pt x="221" y="970"/>
                  </a:cubicBezTo>
                  <a:cubicBezTo>
                    <a:pt x="220" y="973"/>
                    <a:pt x="219" y="976"/>
                    <a:pt x="220" y="979"/>
                  </a:cubicBezTo>
                  <a:cubicBezTo>
                    <a:pt x="221" y="981"/>
                    <a:pt x="222" y="984"/>
                    <a:pt x="225" y="986"/>
                  </a:cubicBezTo>
                  <a:cubicBezTo>
                    <a:pt x="227" y="987"/>
                    <a:pt x="230" y="988"/>
                    <a:pt x="233" y="988"/>
                  </a:cubicBezTo>
                  <a:cubicBezTo>
                    <a:pt x="235" y="988"/>
                    <a:pt x="238" y="986"/>
                    <a:pt x="240" y="984"/>
                  </a:cubicBezTo>
                  <a:cubicBezTo>
                    <a:pt x="242" y="982"/>
                    <a:pt x="253" y="970"/>
                    <a:pt x="262" y="959"/>
                  </a:cubicBezTo>
                  <a:cubicBezTo>
                    <a:pt x="269" y="963"/>
                    <a:pt x="275" y="967"/>
                    <a:pt x="281" y="971"/>
                  </a:cubicBezTo>
                  <a:cubicBezTo>
                    <a:pt x="275" y="984"/>
                    <a:pt x="269" y="999"/>
                    <a:pt x="267" y="1002"/>
                  </a:cubicBezTo>
                  <a:cubicBezTo>
                    <a:pt x="266" y="1005"/>
                    <a:pt x="266" y="1008"/>
                    <a:pt x="267" y="1010"/>
                  </a:cubicBezTo>
                  <a:cubicBezTo>
                    <a:pt x="268" y="1013"/>
                    <a:pt x="270" y="1015"/>
                    <a:pt x="272" y="1017"/>
                  </a:cubicBezTo>
                  <a:cubicBezTo>
                    <a:pt x="275" y="1018"/>
                    <a:pt x="278" y="1019"/>
                    <a:pt x="280" y="1018"/>
                  </a:cubicBezTo>
                  <a:cubicBezTo>
                    <a:pt x="283" y="1018"/>
                    <a:pt x="286" y="1016"/>
                    <a:pt x="288" y="1014"/>
                  </a:cubicBezTo>
                  <a:cubicBezTo>
                    <a:pt x="289" y="1011"/>
                    <a:pt x="299" y="998"/>
                    <a:pt x="307" y="986"/>
                  </a:cubicBezTo>
                  <a:cubicBezTo>
                    <a:pt x="314" y="990"/>
                    <a:pt x="320" y="993"/>
                    <a:pt x="327" y="996"/>
                  </a:cubicBezTo>
                  <a:cubicBezTo>
                    <a:pt x="322" y="1010"/>
                    <a:pt x="317" y="1025"/>
                    <a:pt x="316" y="1028"/>
                  </a:cubicBezTo>
                  <a:cubicBezTo>
                    <a:pt x="315" y="1031"/>
                    <a:pt x="316" y="1034"/>
                    <a:pt x="317" y="1037"/>
                  </a:cubicBezTo>
                  <a:cubicBezTo>
                    <a:pt x="318" y="1039"/>
                    <a:pt x="320" y="1041"/>
                    <a:pt x="323" y="1043"/>
                  </a:cubicBezTo>
                  <a:cubicBezTo>
                    <a:pt x="326" y="1044"/>
                    <a:pt x="329" y="1044"/>
                    <a:pt x="331" y="1043"/>
                  </a:cubicBezTo>
                  <a:cubicBezTo>
                    <a:pt x="334" y="1042"/>
                    <a:pt x="336" y="1041"/>
                    <a:pt x="338" y="1038"/>
                  </a:cubicBezTo>
                  <a:cubicBezTo>
                    <a:pt x="339" y="1035"/>
                    <a:pt x="347" y="1021"/>
                    <a:pt x="354" y="1009"/>
                  </a:cubicBezTo>
                  <a:cubicBezTo>
                    <a:pt x="361" y="1011"/>
                    <a:pt x="368" y="1014"/>
                    <a:pt x="375" y="1017"/>
                  </a:cubicBezTo>
                  <a:cubicBezTo>
                    <a:pt x="372" y="1031"/>
                    <a:pt x="369" y="1046"/>
                    <a:pt x="368" y="1050"/>
                  </a:cubicBezTo>
                  <a:cubicBezTo>
                    <a:pt x="367" y="1053"/>
                    <a:pt x="368" y="1055"/>
                    <a:pt x="370" y="1058"/>
                  </a:cubicBezTo>
                  <a:cubicBezTo>
                    <a:pt x="371" y="1060"/>
                    <a:pt x="373" y="1062"/>
                    <a:pt x="376" y="1063"/>
                  </a:cubicBezTo>
                  <a:cubicBezTo>
                    <a:pt x="379" y="1064"/>
                    <a:pt x="382" y="1064"/>
                    <a:pt x="384" y="1063"/>
                  </a:cubicBezTo>
                  <a:cubicBezTo>
                    <a:pt x="387" y="1062"/>
                    <a:pt x="389" y="1060"/>
                    <a:pt x="390" y="1057"/>
                  </a:cubicBezTo>
                  <a:cubicBezTo>
                    <a:pt x="392" y="1054"/>
                    <a:pt x="398" y="1039"/>
                    <a:pt x="404" y="1026"/>
                  </a:cubicBezTo>
                  <a:cubicBezTo>
                    <a:pt x="411" y="1028"/>
                    <a:pt x="418" y="1030"/>
                    <a:pt x="426" y="1032"/>
                  </a:cubicBezTo>
                  <a:cubicBezTo>
                    <a:pt x="424" y="1046"/>
                    <a:pt x="422" y="1062"/>
                    <a:pt x="422" y="1065"/>
                  </a:cubicBezTo>
                  <a:cubicBezTo>
                    <a:pt x="421" y="1068"/>
                    <a:pt x="422" y="1071"/>
                    <a:pt x="424" y="1073"/>
                  </a:cubicBezTo>
                  <a:cubicBezTo>
                    <a:pt x="426" y="1075"/>
                    <a:pt x="428" y="1077"/>
                    <a:pt x="431" y="1078"/>
                  </a:cubicBezTo>
                  <a:cubicBezTo>
                    <a:pt x="434" y="1078"/>
                    <a:pt x="437" y="1078"/>
                    <a:pt x="439" y="1077"/>
                  </a:cubicBezTo>
                  <a:cubicBezTo>
                    <a:pt x="442" y="1075"/>
                    <a:pt x="444" y="1073"/>
                    <a:pt x="445" y="1070"/>
                  </a:cubicBezTo>
                  <a:cubicBezTo>
                    <a:pt x="446" y="1067"/>
                    <a:pt x="450" y="1052"/>
                    <a:pt x="455" y="1038"/>
                  </a:cubicBezTo>
                  <a:cubicBezTo>
                    <a:pt x="462" y="1039"/>
                    <a:pt x="470" y="1040"/>
                    <a:pt x="477" y="1041"/>
                  </a:cubicBezTo>
                  <a:cubicBezTo>
                    <a:pt x="477" y="1056"/>
                    <a:pt x="477" y="1072"/>
                    <a:pt x="477" y="1075"/>
                  </a:cubicBezTo>
                  <a:cubicBezTo>
                    <a:pt x="477" y="1078"/>
                    <a:pt x="478" y="1081"/>
                    <a:pt x="480" y="1083"/>
                  </a:cubicBezTo>
                  <a:cubicBezTo>
                    <a:pt x="482" y="1085"/>
                    <a:pt x="484" y="1086"/>
                    <a:pt x="487" y="1087"/>
                  </a:cubicBezTo>
                  <a:cubicBezTo>
                    <a:pt x="490" y="1087"/>
                    <a:pt x="493" y="1086"/>
                    <a:pt x="495" y="1085"/>
                  </a:cubicBezTo>
                  <a:cubicBezTo>
                    <a:pt x="498" y="1083"/>
                    <a:pt x="499" y="1081"/>
                    <a:pt x="500" y="1078"/>
                  </a:cubicBezTo>
                  <a:cubicBezTo>
                    <a:pt x="501" y="1075"/>
                    <a:pt x="504" y="1059"/>
                    <a:pt x="507" y="1045"/>
                  </a:cubicBezTo>
                  <a:cubicBezTo>
                    <a:pt x="514" y="1045"/>
                    <a:pt x="522" y="1046"/>
                    <a:pt x="529" y="1046"/>
                  </a:cubicBezTo>
                  <a:cubicBezTo>
                    <a:pt x="531" y="1060"/>
                    <a:pt x="532" y="1076"/>
                    <a:pt x="532" y="1079"/>
                  </a:cubicBezTo>
                  <a:cubicBezTo>
                    <a:pt x="533" y="1082"/>
                    <a:pt x="534" y="1085"/>
                    <a:pt x="536" y="1087"/>
                  </a:cubicBezTo>
                  <a:cubicBezTo>
                    <a:pt x="538" y="1089"/>
                    <a:pt x="541" y="1090"/>
                    <a:pt x="544" y="1090"/>
                  </a:cubicBezTo>
                  <a:cubicBezTo>
                    <a:pt x="547" y="1090"/>
                    <a:pt x="550" y="1089"/>
                    <a:pt x="552" y="1087"/>
                  </a:cubicBezTo>
                  <a:cubicBezTo>
                    <a:pt x="554" y="1085"/>
                    <a:pt x="556" y="1082"/>
                    <a:pt x="556" y="1079"/>
                  </a:cubicBezTo>
                  <a:cubicBezTo>
                    <a:pt x="556" y="1076"/>
                    <a:pt x="558" y="1060"/>
                    <a:pt x="559" y="1046"/>
                  </a:cubicBezTo>
                  <a:cubicBezTo>
                    <a:pt x="567" y="1046"/>
                    <a:pt x="574" y="1045"/>
                    <a:pt x="582" y="1045"/>
                  </a:cubicBezTo>
                  <a:cubicBezTo>
                    <a:pt x="584" y="1059"/>
                    <a:pt x="588" y="1075"/>
                    <a:pt x="588" y="1078"/>
                  </a:cubicBezTo>
                  <a:cubicBezTo>
                    <a:pt x="589" y="1081"/>
                    <a:pt x="591" y="1083"/>
                    <a:pt x="593" y="1085"/>
                  </a:cubicBezTo>
                  <a:cubicBezTo>
                    <a:pt x="595" y="1086"/>
                    <a:pt x="598" y="1087"/>
                    <a:pt x="601" y="1087"/>
                  </a:cubicBezTo>
                  <a:cubicBezTo>
                    <a:pt x="604" y="1086"/>
                    <a:pt x="606" y="1085"/>
                    <a:pt x="608" y="1083"/>
                  </a:cubicBezTo>
                  <a:cubicBezTo>
                    <a:pt x="610" y="1081"/>
                    <a:pt x="612" y="1078"/>
                    <a:pt x="612" y="1075"/>
                  </a:cubicBezTo>
                  <a:cubicBezTo>
                    <a:pt x="612" y="1072"/>
                    <a:pt x="611" y="1056"/>
                    <a:pt x="611" y="1041"/>
                  </a:cubicBezTo>
                  <a:cubicBezTo>
                    <a:pt x="619" y="1040"/>
                    <a:pt x="626" y="1039"/>
                    <a:pt x="633" y="1038"/>
                  </a:cubicBezTo>
                  <a:cubicBezTo>
                    <a:pt x="638" y="1052"/>
                    <a:pt x="643" y="1067"/>
                    <a:pt x="644" y="1070"/>
                  </a:cubicBezTo>
                  <a:cubicBezTo>
                    <a:pt x="644" y="1073"/>
                    <a:pt x="646" y="1075"/>
                    <a:pt x="649" y="1077"/>
                  </a:cubicBezTo>
                  <a:cubicBezTo>
                    <a:pt x="651" y="1078"/>
                    <a:pt x="654" y="1078"/>
                    <a:pt x="657" y="1078"/>
                  </a:cubicBezTo>
                  <a:cubicBezTo>
                    <a:pt x="660" y="1077"/>
                    <a:pt x="662" y="1075"/>
                    <a:pt x="664" y="1073"/>
                  </a:cubicBezTo>
                  <a:cubicBezTo>
                    <a:pt x="666" y="1071"/>
                    <a:pt x="667" y="1068"/>
                    <a:pt x="667" y="1065"/>
                  </a:cubicBezTo>
                  <a:cubicBezTo>
                    <a:pt x="666" y="1062"/>
                    <a:pt x="664" y="1046"/>
                    <a:pt x="663" y="1032"/>
                  </a:cubicBezTo>
                  <a:cubicBezTo>
                    <a:pt x="670" y="1030"/>
                    <a:pt x="677" y="1028"/>
                    <a:pt x="684" y="1026"/>
                  </a:cubicBezTo>
                  <a:cubicBezTo>
                    <a:pt x="690" y="1039"/>
                    <a:pt x="697" y="1054"/>
                    <a:pt x="698" y="1057"/>
                  </a:cubicBezTo>
                  <a:cubicBezTo>
                    <a:pt x="699" y="1060"/>
                    <a:pt x="701" y="1062"/>
                    <a:pt x="704" y="1063"/>
                  </a:cubicBezTo>
                  <a:cubicBezTo>
                    <a:pt x="706" y="1064"/>
                    <a:pt x="709" y="1064"/>
                    <a:pt x="712" y="1063"/>
                  </a:cubicBezTo>
                  <a:cubicBezTo>
                    <a:pt x="715" y="1062"/>
                    <a:pt x="717" y="1060"/>
                    <a:pt x="719" y="1058"/>
                  </a:cubicBezTo>
                  <a:cubicBezTo>
                    <a:pt x="720" y="1055"/>
                    <a:pt x="721" y="1053"/>
                    <a:pt x="720" y="1050"/>
                  </a:cubicBezTo>
                  <a:cubicBezTo>
                    <a:pt x="719" y="1046"/>
                    <a:pt x="716" y="1031"/>
                    <a:pt x="713" y="1017"/>
                  </a:cubicBezTo>
                  <a:cubicBezTo>
                    <a:pt x="720" y="1014"/>
                    <a:pt x="727" y="1011"/>
                    <a:pt x="734" y="1009"/>
                  </a:cubicBezTo>
                  <a:cubicBezTo>
                    <a:pt x="741" y="1021"/>
                    <a:pt x="749" y="1035"/>
                    <a:pt x="750" y="1038"/>
                  </a:cubicBezTo>
                  <a:cubicBezTo>
                    <a:pt x="752" y="1041"/>
                    <a:pt x="754" y="1042"/>
                    <a:pt x="757" y="1043"/>
                  </a:cubicBezTo>
                  <a:cubicBezTo>
                    <a:pt x="760" y="1044"/>
                    <a:pt x="763" y="1044"/>
                    <a:pt x="765" y="1043"/>
                  </a:cubicBezTo>
                  <a:cubicBezTo>
                    <a:pt x="768" y="1041"/>
                    <a:pt x="770" y="1039"/>
                    <a:pt x="771" y="1037"/>
                  </a:cubicBezTo>
                  <a:cubicBezTo>
                    <a:pt x="772" y="1034"/>
                    <a:pt x="773" y="1031"/>
                    <a:pt x="772" y="1028"/>
                  </a:cubicBezTo>
                  <a:cubicBezTo>
                    <a:pt x="771" y="1025"/>
                    <a:pt x="766" y="1010"/>
                    <a:pt x="761" y="996"/>
                  </a:cubicBezTo>
                  <a:cubicBezTo>
                    <a:pt x="768" y="993"/>
                    <a:pt x="775" y="990"/>
                    <a:pt x="781" y="986"/>
                  </a:cubicBezTo>
                  <a:cubicBezTo>
                    <a:pt x="790" y="998"/>
                    <a:pt x="799" y="1011"/>
                    <a:pt x="801" y="1014"/>
                  </a:cubicBezTo>
                  <a:cubicBezTo>
                    <a:pt x="802" y="1016"/>
                    <a:pt x="805" y="1018"/>
                    <a:pt x="808" y="1018"/>
                  </a:cubicBezTo>
                  <a:cubicBezTo>
                    <a:pt x="811" y="1019"/>
                    <a:pt x="813" y="1018"/>
                    <a:pt x="816" y="1017"/>
                  </a:cubicBezTo>
                  <a:cubicBezTo>
                    <a:pt x="819" y="1015"/>
                    <a:pt x="820" y="1013"/>
                    <a:pt x="821" y="1010"/>
                  </a:cubicBezTo>
                  <a:cubicBezTo>
                    <a:pt x="822" y="1008"/>
                    <a:pt x="822" y="1005"/>
                    <a:pt x="821" y="1002"/>
                  </a:cubicBezTo>
                  <a:cubicBezTo>
                    <a:pt x="820" y="999"/>
                    <a:pt x="813" y="984"/>
                    <a:pt x="807" y="971"/>
                  </a:cubicBezTo>
                  <a:cubicBezTo>
                    <a:pt x="813" y="967"/>
                    <a:pt x="820" y="963"/>
                    <a:pt x="826" y="959"/>
                  </a:cubicBezTo>
                  <a:cubicBezTo>
                    <a:pt x="836" y="970"/>
                    <a:pt x="846" y="982"/>
                    <a:pt x="848" y="984"/>
                  </a:cubicBezTo>
                  <a:cubicBezTo>
                    <a:pt x="850" y="986"/>
                    <a:pt x="853" y="988"/>
                    <a:pt x="856" y="988"/>
                  </a:cubicBezTo>
                  <a:cubicBezTo>
                    <a:pt x="858" y="988"/>
                    <a:pt x="861" y="987"/>
                    <a:pt x="864" y="986"/>
                  </a:cubicBezTo>
                  <a:cubicBezTo>
                    <a:pt x="866" y="984"/>
                    <a:pt x="868" y="981"/>
                    <a:pt x="868" y="979"/>
                  </a:cubicBezTo>
                  <a:cubicBezTo>
                    <a:pt x="869" y="976"/>
                    <a:pt x="869" y="973"/>
                    <a:pt x="867" y="970"/>
                  </a:cubicBezTo>
                  <a:cubicBezTo>
                    <a:pt x="866" y="968"/>
                    <a:pt x="857" y="954"/>
                    <a:pt x="850" y="941"/>
                  </a:cubicBezTo>
                  <a:cubicBezTo>
                    <a:pt x="856" y="937"/>
                    <a:pt x="862" y="932"/>
                    <a:pt x="867" y="927"/>
                  </a:cubicBezTo>
                  <a:cubicBezTo>
                    <a:pt x="878" y="937"/>
                    <a:pt x="890" y="948"/>
                    <a:pt x="892" y="950"/>
                  </a:cubicBezTo>
                  <a:cubicBezTo>
                    <a:pt x="895" y="952"/>
                    <a:pt x="897" y="953"/>
                    <a:pt x="900" y="953"/>
                  </a:cubicBezTo>
                  <a:cubicBezTo>
                    <a:pt x="903" y="953"/>
                    <a:pt x="906" y="952"/>
                    <a:pt x="908" y="950"/>
                  </a:cubicBezTo>
                  <a:cubicBezTo>
                    <a:pt x="910" y="948"/>
                    <a:pt x="911" y="945"/>
                    <a:pt x="912" y="942"/>
                  </a:cubicBezTo>
                  <a:cubicBezTo>
                    <a:pt x="912" y="940"/>
                    <a:pt x="912" y="937"/>
                    <a:pt x="910" y="934"/>
                  </a:cubicBezTo>
                  <a:cubicBezTo>
                    <a:pt x="908" y="932"/>
                    <a:pt x="898" y="919"/>
                    <a:pt x="890" y="907"/>
                  </a:cubicBezTo>
                  <a:cubicBezTo>
                    <a:pt x="895" y="902"/>
                    <a:pt x="900" y="897"/>
                    <a:pt x="906" y="891"/>
                  </a:cubicBezTo>
                  <a:cubicBezTo>
                    <a:pt x="917" y="900"/>
                    <a:pt x="930" y="909"/>
                    <a:pt x="933" y="911"/>
                  </a:cubicBezTo>
                  <a:cubicBezTo>
                    <a:pt x="935" y="913"/>
                    <a:pt x="938" y="914"/>
                    <a:pt x="941" y="913"/>
                  </a:cubicBezTo>
                  <a:cubicBezTo>
                    <a:pt x="944" y="913"/>
                    <a:pt x="946" y="912"/>
                    <a:pt x="948" y="909"/>
                  </a:cubicBezTo>
                  <a:cubicBezTo>
                    <a:pt x="950" y="907"/>
                    <a:pt x="951" y="904"/>
                    <a:pt x="951" y="902"/>
                  </a:cubicBezTo>
                  <a:cubicBezTo>
                    <a:pt x="951" y="899"/>
                    <a:pt x="950" y="896"/>
                    <a:pt x="948" y="894"/>
                  </a:cubicBezTo>
                  <a:cubicBezTo>
                    <a:pt x="946" y="891"/>
                    <a:pt x="935" y="880"/>
                    <a:pt x="926" y="869"/>
                  </a:cubicBezTo>
                  <a:cubicBezTo>
                    <a:pt x="930" y="863"/>
                    <a:pt x="935" y="857"/>
                    <a:pt x="940" y="851"/>
                  </a:cubicBezTo>
                  <a:cubicBezTo>
                    <a:pt x="952" y="859"/>
                    <a:pt x="966" y="867"/>
                    <a:pt x="969" y="869"/>
                  </a:cubicBezTo>
                  <a:cubicBezTo>
                    <a:pt x="971" y="870"/>
                    <a:pt x="974" y="870"/>
                    <a:pt x="977" y="870"/>
                  </a:cubicBezTo>
                  <a:cubicBezTo>
                    <a:pt x="980" y="869"/>
                    <a:pt x="982" y="868"/>
                    <a:pt x="984" y="865"/>
                  </a:cubicBezTo>
                  <a:cubicBezTo>
                    <a:pt x="986" y="863"/>
                    <a:pt x="986" y="860"/>
                    <a:pt x="986" y="857"/>
                  </a:cubicBezTo>
                  <a:cubicBezTo>
                    <a:pt x="986" y="854"/>
                    <a:pt x="985" y="852"/>
                    <a:pt x="983" y="850"/>
                  </a:cubicBezTo>
                  <a:cubicBezTo>
                    <a:pt x="980" y="847"/>
                    <a:pt x="968" y="837"/>
                    <a:pt x="957" y="827"/>
                  </a:cubicBezTo>
                  <a:cubicBezTo>
                    <a:pt x="962" y="821"/>
                    <a:pt x="966" y="815"/>
                    <a:pt x="970" y="808"/>
                  </a:cubicBezTo>
                  <a:cubicBezTo>
                    <a:pt x="983" y="814"/>
                    <a:pt x="997" y="821"/>
                    <a:pt x="1000" y="822"/>
                  </a:cubicBezTo>
                  <a:cubicBezTo>
                    <a:pt x="1003" y="824"/>
                    <a:pt x="1006" y="824"/>
                    <a:pt x="1009" y="823"/>
                  </a:cubicBezTo>
                  <a:cubicBezTo>
                    <a:pt x="1011" y="822"/>
                    <a:pt x="1013" y="820"/>
                    <a:pt x="1015" y="817"/>
                  </a:cubicBezTo>
                  <a:cubicBezTo>
                    <a:pt x="1016" y="815"/>
                    <a:pt x="1017" y="812"/>
                    <a:pt x="1016" y="809"/>
                  </a:cubicBezTo>
                  <a:cubicBezTo>
                    <a:pt x="1016" y="806"/>
                    <a:pt x="1014" y="804"/>
                    <a:pt x="1012" y="802"/>
                  </a:cubicBezTo>
                  <a:cubicBezTo>
                    <a:pt x="1009" y="800"/>
                    <a:pt x="996" y="791"/>
                    <a:pt x="985" y="782"/>
                  </a:cubicBezTo>
                  <a:cubicBezTo>
                    <a:pt x="988" y="776"/>
                    <a:pt x="992" y="769"/>
                    <a:pt x="995" y="762"/>
                  </a:cubicBezTo>
                  <a:cubicBezTo>
                    <a:pt x="1009" y="767"/>
                    <a:pt x="1024" y="772"/>
                    <a:pt x="1027" y="773"/>
                  </a:cubicBezTo>
                  <a:cubicBezTo>
                    <a:pt x="1030" y="774"/>
                    <a:pt x="1032" y="774"/>
                    <a:pt x="1035" y="772"/>
                  </a:cubicBezTo>
                  <a:cubicBezTo>
                    <a:pt x="1038" y="771"/>
                    <a:pt x="1040" y="769"/>
                    <a:pt x="1041" y="766"/>
                  </a:cubicBezTo>
                  <a:cubicBezTo>
                    <a:pt x="1042" y="764"/>
                    <a:pt x="1042" y="761"/>
                    <a:pt x="1041" y="758"/>
                  </a:cubicBezTo>
                  <a:cubicBezTo>
                    <a:pt x="1041" y="756"/>
                    <a:pt x="1039" y="753"/>
                    <a:pt x="1036" y="752"/>
                  </a:cubicBezTo>
                  <a:cubicBezTo>
                    <a:pt x="1033" y="750"/>
                    <a:pt x="1020" y="742"/>
                    <a:pt x="1007" y="735"/>
                  </a:cubicBezTo>
                  <a:cubicBezTo>
                    <a:pt x="1010" y="728"/>
                    <a:pt x="1012" y="721"/>
                    <a:pt x="1015" y="714"/>
                  </a:cubicBezTo>
                  <a:cubicBezTo>
                    <a:pt x="1029" y="717"/>
                    <a:pt x="1045" y="721"/>
                    <a:pt x="1048" y="721"/>
                  </a:cubicBezTo>
                  <a:cubicBezTo>
                    <a:pt x="1051" y="722"/>
                    <a:pt x="1054" y="721"/>
                    <a:pt x="1056" y="720"/>
                  </a:cubicBezTo>
                  <a:cubicBezTo>
                    <a:pt x="1058" y="718"/>
                    <a:pt x="1060" y="716"/>
                    <a:pt x="1061" y="713"/>
                  </a:cubicBezTo>
                  <a:cubicBezTo>
                    <a:pt x="1062" y="710"/>
                    <a:pt x="1062" y="708"/>
                    <a:pt x="1061" y="705"/>
                  </a:cubicBezTo>
                  <a:cubicBezTo>
                    <a:pt x="1060" y="702"/>
                    <a:pt x="1058" y="700"/>
                    <a:pt x="1055" y="699"/>
                  </a:cubicBezTo>
                  <a:cubicBezTo>
                    <a:pt x="1052" y="698"/>
                    <a:pt x="1038" y="691"/>
                    <a:pt x="1024" y="686"/>
                  </a:cubicBezTo>
                  <a:cubicBezTo>
                    <a:pt x="1026" y="678"/>
                    <a:pt x="1028" y="671"/>
                    <a:pt x="1030" y="664"/>
                  </a:cubicBezTo>
                  <a:cubicBezTo>
                    <a:pt x="1045" y="665"/>
                    <a:pt x="1060" y="667"/>
                    <a:pt x="1064" y="668"/>
                  </a:cubicBezTo>
                  <a:cubicBezTo>
                    <a:pt x="1066" y="668"/>
                    <a:pt x="1069" y="667"/>
                    <a:pt x="1071" y="665"/>
                  </a:cubicBezTo>
                  <a:cubicBezTo>
                    <a:pt x="1074" y="664"/>
                    <a:pt x="1075" y="661"/>
                    <a:pt x="1076" y="658"/>
                  </a:cubicBezTo>
                  <a:cubicBezTo>
                    <a:pt x="1077" y="655"/>
                    <a:pt x="1076" y="652"/>
                    <a:pt x="1075" y="650"/>
                  </a:cubicBezTo>
                  <a:cubicBezTo>
                    <a:pt x="1073" y="648"/>
                    <a:pt x="1071" y="645"/>
                    <a:pt x="1068" y="645"/>
                  </a:cubicBezTo>
                  <a:cubicBezTo>
                    <a:pt x="1065" y="644"/>
                    <a:pt x="1050" y="639"/>
                    <a:pt x="1036" y="634"/>
                  </a:cubicBezTo>
                  <a:cubicBezTo>
                    <a:pt x="1038" y="627"/>
                    <a:pt x="1039" y="620"/>
                    <a:pt x="1040" y="612"/>
                  </a:cubicBezTo>
                  <a:cubicBezTo>
                    <a:pt x="1054" y="612"/>
                    <a:pt x="1070" y="612"/>
                    <a:pt x="1073" y="613"/>
                  </a:cubicBezTo>
                  <a:cubicBezTo>
                    <a:pt x="1076" y="613"/>
                    <a:pt x="1079" y="611"/>
                    <a:pt x="1081" y="609"/>
                  </a:cubicBezTo>
                  <a:cubicBezTo>
                    <a:pt x="1083" y="607"/>
                    <a:pt x="1085" y="605"/>
                    <a:pt x="1085" y="602"/>
                  </a:cubicBezTo>
                  <a:cubicBezTo>
                    <a:pt x="1085" y="599"/>
                    <a:pt x="1084" y="596"/>
                    <a:pt x="1083" y="594"/>
                  </a:cubicBezTo>
                  <a:cubicBezTo>
                    <a:pt x="1081" y="592"/>
                    <a:pt x="1079" y="590"/>
                    <a:pt x="1076" y="589"/>
                  </a:cubicBezTo>
                  <a:cubicBezTo>
                    <a:pt x="1073" y="588"/>
                    <a:pt x="1057" y="585"/>
                    <a:pt x="1043" y="582"/>
                  </a:cubicBezTo>
                  <a:cubicBezTo>
                    <a:pt x="1043" y="575"/>
                    <a:pt x="1044" y="567"/>
                    <a:pt x="1044" y="560"/>
                  </a:cubicBezTo>
                  <a:cubicBezTo>
                    <a:pt x="1059" y="559"/>
                    <a:pt x="1074" y="557"/>
                    <a:pt x="1078" y="557"/>
                  </a:cubicBezTo>
                  <a:close/>
                  <a:moveTo>
                    <a:pt x="544" y="979"/>
                  </a:moveTo>
                  <a:cubicBezTo>
                    <a:pt x="305" y="979"/>
                    <a:pt x="111" y="785"/>
                    <a:pt x="111" y="545"/>
                  </a:cubicBezTo>
                  <a:cubicBezTo>
                    <a:pt x="111" y="305"/>
                    <a:pt x="305" y="111"/>
                    <a:pt x="544" y="111"/>
                  </a:cubicBezTo>
                  <a:cubicBezTo>
                    <a:pt x="783" y="111"/>
                    <a:pt x="977" y="305"/>
                    <a:pt x="977" y="545"/>
                  </a:cubicBezTo>
                  <a:cubicBezTo>
                    <a:pt x="977" y="785"/>
                    <a:pt x="783" y="979"/>
                    <a:pt x="544" y="979"/>
                  </a:cubicBezTo>
                  <a:close/>
                </a:path>
              </a:pathLst>
            </a:custGeom>
            <a:solidFill>
              <a:schemeClr val="bg2">
                <a:lumMod val="2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sz="1800" i="1"/>
            </a:p>
          </p:txBody>
        </p:sp>
        <p:sp>
          <p:nvSpPr>
            <p:cNvPr id="33" name="Freeform 32">
              <a:extLst>
                <a:ext uri="{FF2B5EF4-FFF2-40B4-BE49-F238E27FC236}">
                  <a16:creationId xmlns:a16="http://schemas.microsoft.com/office/drawing/2014/main" id="{A8A29474-17CF-49F9-8275-997CF5FD3163}"/>
                </a:ext>
              </a:extLst>
            </p:cNvPr>
            <p:cNvSpPr>
              <a:spLocks noEditPoints="1"/>
            </p:cNvSpPr>
            <p:nvPr/>
          </p:nvSpPr>
          <p:spPr bwMode="auto">
            <a:xfrm>
              <a:off x="1698" y="1225"/>
              <a:ext cx="395" cy="394"/>
            </a:xfrm>
            <a:custGeom>
              <a:avLst/>
              <a:gdLst/>
              <a:ahLst/>
              <a:cxnLst>
                <a:cxn ang="0">
                  <a:pos x="164" y="0"/>
                </a:cxn>
                <a:cxn ang="0">
                  <a:pos x="0" y="164"/>
                </a:cxn>
                <a:cxn ang="0">
                  <a:pos x="164" y="329"/>
                </a:cxn>
                <a:cxn ang="0">
                  <a:pos x="329" y="164"/>
                </a:cxn>
                <a:cxn ang="0">
                  <a:pos x="164" y="0"/>
                </a:cxn>
                <a:cxn ang="0">
                  <a:pos x="164" y="231"/>
                </a:cxn>
                <a:cxn ang="0">
                  <a:pos x="98" y="164"/>
                </a:cxn>
                <a:cxn ang="0">
                  <a:pos x="164" y="97"/>
                </a:cxn>
                <a:cxn ang="0">
                  <a:pos x="231" y="164"/>
                </a:cxn>
                <a:cxn ang="0">
                  <a:pos x="164" y="231"/>
                </a:cxn>
              </a:cxnLst>
              <a:rect l="0" t="0" r="r" b="b"/>
              <a:pathLst>
                <a:path w="329" h="329">
                  <a:moveTo>
                    <a:pt x="164" y="0"/>
                  </a:moveTo>
                  <a:cubicBezTo>
                    <a:pt x="74" y="0"/>
                    <a:pt x="0" y="73"/>
                    <a:pt x="0" y="164"/>
                  </a:cubicBezTo>
                  <a:cubicBezTo>
                    <a:pt x="0" y="255"/>
                    <a:pt x="74" y="329"/>
                    <a:pt x="164" y="329"/>
                  </a:cubicBezTo>
                  <a:cubicBezTo>
                    <a:pt x="255" y="329"/>
                    <a:pt x="329" y="255"/>
                    <a:pt x="329" y="164"/>
                  </a:cubicBezTo>
                  <a:cubicBezTo>
                    <a:pt x="329" y="73"/>
                    <a:pt x="255" y="0"/>
                    <a:pt x="164" y="0"/>
                  </a:cubicBezTo>
                  <a:close/>
                  <a:moveTo>
                    <a:pt x="164" y="231"/>
                  </a:moveTo>
                  <a:cubicBezTo>
                    <a:pt x="127" y="231"/>
                    <a:pt x="98" y="201"/>
                    <a:pt x="98" y="164"/>
                  </a:cubicBezTo>
                  <a:cubicBezTo>
                    <a:pt x="98" y="127"/>
                    <a:pt x="127" y="97"/>
                    <a:pt x="164" y="97"/>
                  </a:cubicBezTo>
                  <a:cubicBezTo>
                    <a:pt x="201" y="97"/>
                    <a:pt x="231" y="127"/>
                    <a:pt x="231" y="164"/>
                  </a:cubicBezTo>
                  <a:cubicBezTo>
                    <a:pt x="231" y="201"/>
                    <a:pt x="201" y="231"/>
                    <a:pt x="164" y="231"/>
                  </a:cubicBezTo>
                  <a:close/>
                </a:path>
              </a:pathLst>
            </a:custGeom>
            <a:solidFill>
              <a:srgbClr val="DAD7C6"/>
            </a:solidFill>
            <a:ln w="9525">
              <a:noFill/>
              <a:round/>
              <a:headEnd/>
              <a:tailEnd/>
            </a:ln>
          </p:spPr>
          <p:txBody>
            <a:bodyPr vert="horz" wrap="square" lIns="91440" tIns="45720" rIns="91440" bIns="45720" numCol="1" anchor="t" anchorCtr="0" compatLnSpc="1">
              <a:prstTxWarp prst="textNoShape">
                <a:avLst/>
              </a:prstTxWarp>
            </a:bodyPr>
            <a:lstStyle/>
            <a:p>
              <a:endParaRPr lang="en-US" sz="1800" i="1"/>
            </a:p>
          </p:txBody>
        </p:sp>
        <p:sp>
          <p:nvSpPr>
            <p:cNvPr id="34" name="Freeform 33">
              <a:extLst>
                <a:ext uri="{FF2B5EF4-FFF2-40B4-BE49-F238E27FC236}">
                  <a16:creationId xmlns:a16="http://schemas.microsoft.com/office/drawing/2014/main" id="{20275489-EC92-467F-B177-1E4D8F65C7FC}"/>
                </a:ext>
              </a:extLst>
            </p:cNvPr>
            <p:cNvSpPr>
              <a:spLocks noEditPoints="1"/>
            </p:cNvSpPr>
            <p:nvPr/>
          </p:nvSpPr>
          <p:spPr bwMode="auto">
            <a:xfrm>
              <a:off x="1799" y="1326"/>
              <a:ext cx="192" cy="193"/>
            </a:xfrm>
            <a:custGeom>
              <a:avLst/>
              <a:gdLst/>
              <a:ahLst/>
              <a:cxnLst>
                <a:cxn ang="0">
                  <a:pos x="80" y="0"/>
                </a:cxn>
                <a:cxn ang="0">
                  <a:pos x="0" y="80"/>
                </a:cxn>
                <a:cxn ang="0">
                  <a:pos x="80" y="161"/>
                </a:cxn>
                <a:cxn ang="0">
                  <a:pos x="160" y="80"/>
                </a:cxn>
                <a:cxn ang="0">
                  <a:pos x="80" y="0"/>
                </a:cxn>
                <a:cxn ang="0">
                  <a:pos x="80" y="124"/>
                </a:cxn>
                <a:cxn ang="0">
                  <a:pos x="37" y="80"/>
                </a:cxn>
                <a:cxn ang="0">
                  <a:pos x="80" y="37"/>
                </a:cxn>
                <a:cxn ang="0">
                  <a:pos x="124" y="80"/>
                </a:cxn>
                <a:cxn ang="0">
                  <a:pos x="80" y="124"/>
                </a:cxn>
              </a:cxnLst>
              <a:rect l="0" t="0" r="r" b="b"/>
              <a:pathLst>
                <a:path w="160" h="161">
                  <a:moveTo>
                    <a:pt x="80" y="0"/>
                  </a:moveTo>
                  <a:cubicBezTo>
                    <a:pt x="36" y="0"/>
                    <a:pt x="0" y="36"/>
                    <a:pt x="0" y="80"/>
                  </a:cubicBezTo>
                  <a:cubicBezTo>
                    <a:pt x="0" y="125"/>
                    <a:pt x="36" y="161"/>
                    <a:pt x="80" y="161"/>
                  </a:cubicBezTo>
                  <a:cubicBezTo>
                    <a:pt x="125" y="161"/>
                    <a:pt x="160" y="125"/>
                    <a:pt x="160" y="80"/>
                  </a:cubicBezTo>
                  <a:cubicBezTo>
                    <a:pt x="160" y="36"/>
                    <a:pt x="125" y="0"/>
                    <a:pt x="80" y="0"/>
                  </a:cubicBezTo>
                  <a:close/>
                  <a:moveTo>
                    <a:pt x="80" y="124"/>
                  </a:moveTo>
                  <a:cubicBezTo>
                    <a:pt x="56" y="124"/>
                    <a:pt x="37" y="104"/>
                    <a:pt x="37" y="80"/>
                  </a:cubicBezTo>
                  <a:cubicBezTo>
                    <a:pt x="37" y="56"/>
                    <a:pt x="56" y="37"/>
                    <a:pt x="80" y="37"/>
                  </a:cubicBezTo>
                  <a:cubicBezTo>
                    <a:pt x="104" y="37"/>
                    <a:pt x="124" y="56"/>
                    <a:pt x="124" y="80"/>
                  </a:cubicBezTo>
                  <a:cubicBezTo>
                    <a:pt x="124" y="104"/>
                    <a:pt x="104" y="124"/>
                    <a:pt x="80" y="124"/>
                  </a:cubicBezTo>
                  <a:close/>
                </a:path>
              </a:pathLst>
            </a:custGeom>
            <a:solidFill>
              <a:srgbClr val="8C8C8C"/>
            </a:solidFill>
            <a:ln w="9525">
              <a:noFill/>
              <a:round/>
              <a:headEnd/>
              <a:tailEnd/>
            </a:ln>
          </p:spPr>
          <p:txBody>
            <a:bodyPr vert="horz" wrap="square" lIns="91440" tIns="45720" rIns="91440" bIns="45720" numCol="1" anchor="t" anchorCtr="0" compatLnSpc="1">
              <a:prstTxWarp prst="textNoShape">
                <a:avLst/>
              </a:prstTxWarp>
            </a:bodyPr>
            <a:lstStyle/>
            <a:p>
              <a:endParaRPr lang="en-US" sz="1800" i="1"/>
            </a:p>
          </p:txBody>
        </p:sp>
        <p:sp>
          <p:nvSpPr>
            <p:cNvPr id="35" name="Freeform 34">
              <a:extLst>
                <a:ext uri="{FF2B5EF4-FFF2-40B4-BE49-F238E27FC236}">
                  <a16:creationId xmlns:a16="http://schemas.microsoft.com/office/drawing/2014/main" id="{12EFDC43-90A8-491D-B6B6-117E381F0543}"/>
                </a:ext>
              </a:extLst>
            </p:cNvPr>
            <p:cNvSpPr>
              <a:spLocks noEditPoints="1"/>
            </p:cNvSpPr>
            <p:nvPr/>
          </p:nvSpPr>
          <p:spPr bwMode="auto">
            <a:xfrm>
              <a:off x="1853" y="1379"/>
              <a:ext cx="85" cy="86"/>
            </a:xfrm>
            <a:custGeom>
              <a:avLst/>
              <a:gdLst/>
              <a:ahLst/>
              <a:cxnLst>
                <a:cxn ang="0">
                  <a:pos x="70" y="33"/>
                </a:cxn>
                <a:cxn ang="0">
                  <a:pos x="67" y="31"/>
                </a:cxn>
                <a:cxn ang="0">
                  <a:pos x="57" y="30"/>
                </a:cxn>
                <a:cxn ang="0">
                  <a:pos x="55" y="23"/>
                </a:cxn>
                <a:cxn ang="0">
                  <a:pos x="61" y="16"/>
                </a:cxn>
                <a:cxn ang="0">
                  <a:pos x="61" y="13"/>
                </a:cxn>
                <a:cxn ang="0">
                  <a:pos x="60" y="10"/>
                </a:cxn>
                <a:cxn ang="0">
                  <a:pos x="58" y="9"/>
                </a:cxn>
                <a:cxn ang="0">
                  <a:pos x="55" y="10"/>
                </a:cxn>
                <a:cxn ang="0">
                  <a:pos x="47" y="16"/>
                </a:cxn>
                <a:cxn ang="0">
                  <a:pos x="40" y="13"/>
                </a:cxn>
                <a:cxn ang="0">
                  <a:pos x="39" y="4"/>
                </a:cxn>
                <a:cxn ang="0">
                  <a:pos x="38" y="1"/>
                </a:cxn>
                <a:cxn ang="0">
                  <a:pos x="35" y="0"/>
                </a:cxn>
                <a:cxn ang="0">
                  <a:pos x="33" y="1"/>
                </a:cxn>
                <a:cxn ang="0">
                  <a:pos x="31" y="4"/>
                </a:cxn>
                <a:cxn ang="0">
                  <a:pos x="30" y="13"/>
                </a:cxn>
                <a:cxn ang="0">
                  <a:pos x="23" y="16"/>
                </a:cxn>
                <a:cxn ang="0">
                  <a:pos x="16" y="10"/>
                </a:cxn>
                <a:cxn ang="0">
                  <a:pos x="13" y="9"/>
                </a:cxn>
                <a:cxn ang="0">
                  <a:pos x="10" y="10"/>
                </a:cxn>
                <a:cxn ang="0">
                  <a:pos x="9" y="13"/>
                </a:cxn>
                <a:cxn ang="0">
                  <a:pos x="10" y="16"/>
                </a:cxn>
                <a:cxn ang="0">
                  <a:pos x="16" y="23"/>
                </a:cxn>
                <a:cxn ang="0">
                  <a:pos x="13" y="30"/>
                </a:cxn>
                <a:cxn ang="0">
                  <a:pos x="4" y="31"/>
                </a:cxn>
                <a:cxn ang="0">
                  <a:pos x="1" y="33"/>
                </a:cxn>
                <a:cxn ang="0">
                  <a:pos x="0" y="35"/>
                </a:cxn>
                <a:cxn ang="0">
                  <a:pos x="1" y="38"/>
                </a:cxn>
                <a:cxn ang="0">
                  <a:pos x="4" y="39"/>
                </a:cxn>
                <a:cxn ang="0">
                  <a:pos x="13" y="40"/>
                </a:cxn>
                <a:cxn ang="0">
                  <a:pos x="16" y="47"/>
                </a:cxn>
                <a:cxn ang="0">
                  <a:pos x="10" y="55"/>
                </a:cxn>
                <a:cxn ang="0">
                  <a:pos x="9" y="58"/>
                </a:cxn>
                <a:cxn ang="0">
                  <a:pos x="10" y="60"/>
                </a:cxn>
                <a:cxn ang="0">
                  <a:pos x="13" y="61"/>
                </a:cxn>
                <a:cxn ang="0">
                  <a:pos x="16" y="61"/>
                </a:cxn>
                <a:cxn ang="0">
                  <a:pos x="23" y="54"/>
                </a:cxn>
                <a:cxn ang="0">
                  <a:pos x="30" y="57"/>
                </a:cxn>
                <a:cxn ang="0">
                  <a:pos x="31" y="67"/>
                </a:cxn>
                <a:cxn ang="0">
                  <a:pos x="33" y="70"/>
                </a:cxn>
                <a:cxn ang="0">
                  <a:pos x="35" y="71"/>
                </a:cxn>
                <a:cxn ang="0">
                  <a:pos x="38" y="70"/>
                </a:cxn>
                <a:cxn ang="0">
                  <a:pos x="39" y="67"/>
                </a:cxn>
                <a:cxn ang="0">
                  <a:pos x="40" y="57"/>
                </a:cxn>
                <a:cxn ang="0">
                  <a:pos x="47" y="54"/>
                </a:cxn>
                <a:cxn ang="0">
                  <a:pos x="55" y="61"/>
                </a:cxn>
                <a:cxn ang="0">
                  <a:pos x="58" y="61"/>
                </a:cxn>
                <a:cxn ang="0">
                  <a:pos x="60" y="60"/>
                </a:cxn>
                <a:cxn ang="0">
                  <a:pos x="61" y="58"/>
                </a:cxn>
                <a:cxn ang="0">
                  <a:pos x="61" y="55"/>
                </a:cxn>
                <a:cxn ang="0">
                  <a:pos x="55" y="47"/>
                </a:cxn>
                <a:cxn ang="0">
                  <a:pos x="57" y="40"/>
                </a:cxn>
                <a:cxn ang="0">
                  <a:pos x="67" y="39"/>
                </a:cxn>
                <a:cxn ang="0">
                  <a:pos x="70" y="38"/>
                </a:cxn>
                <a:cxn ang="0">
                  <a:pos x="71" y="35"/>
                </a:cxn>
                <a:cxn ang="0">
                  <a:pos x="70" y="33"/>
                </a:cxn>
                <a:cxn ang="0">
                  <a:pos x="49" y="35"/>
                </a:cxn>
                <a:cxn ang="0">
                  <a:pos x="35" y="49"/>
                </a:cxn>
                <a:cxn ang="0">
                  <a:pos x="22" y="35"/>
                </a:cxn>
                <a:cxn ang="0">
                  <a:pos x="35" y="22"/>
                </a:cxn>
                <a:cxn ang="0">
                  <a:pos x="49" y="35"/>
                </a:cxn>
              </a:cxnLst>
              <a:rect l="0" t="0" r="r" b="b"/>
              <a:pathLst>
                <a:path w="71" h="71">
                  <a:moveTo>
                    <a:pt x="70" y="33"/>
                  </a:moveTo>
                  <a:cubicBezTo>
                    <a:pt x="69" y="32"/>
                    <a:pt x="68" y="31"/>
                    <a:pt x="67" y="31"/>
                  </a:cubicBezTo>
                  <a:cubicBezTo>
                    <a:pt x="66" y="31"/>
                    <a:pt x="62" y="31"/>
                    <a:pt x="57" y="30"/>
                  </a:cubicBezTo>
                  <a:cubicBezTo>
                    <a:pt x="57" y="28"/>
                    <a:pt x="56" y="25"/>
                    <a:pt x="55" y="23"/>
                  </a:cubicBezTo>
                  <a:cubicBezTo>
                    <a:pt x="57" y="20"/>
                    <a:pt x="60" y="17"/>
                    <a:pt x="61" y="16"/>
                  </a:cubicBezTo>
                  <a:cubicBezTo>
                    <a:pt x="61" y="15"/>
                    <a:pt x="62" y="14"/>
                    <a:pt x="61" y="13"/>
                  </a:cubicBezTo>
                  <a:cubicBezTo>
                    <a:pt x="61" y="12"/>
                    <a:pt x="61" y="11"/>
                    <a:pt x="60" y="10"/>
                  </a:cubicBezTo>
                  <a:cubicBezTo>
                    <a:pt x="59" y="10"/>
                    <a:pt x="59" y="9"/>
                    <a:pt x="58" y="9"/>
                  </a:cubicBezTo>
                  <a:cubicBezTo>
                    <a:pt x="57" y="9"/>
                    <a:pt x="56" y="9"/>
                    <a:pt x="55" y="10"/>
                  </a:cubicBezTo>
                  <a:cubicBezTo>
                    <a:pt x="54" y="11"/>
                    <a:pt x="51" y="13"/>
                    <a:pt x="47" y="16"/>
                  </a:cubicBezTo>
                  <a:cubicBezTo>
                    <a:pt x="45" y="15"/>
                    <a:pt x="43" y="14"/>
                    <a:pt x="40" y="13"/>
                  </a:cubicBezTo>
                  <a:cubicBezTo>
                    <a:pt x="40" y="9"/>
                    <a:pt x="40" y="5"/>
                    <a:pt x="39" y="4"/>
                  </a:cubicBezTo>
                  <a:cubicBezTo>
                    <a:pt x="39" y="3"/>
                    <a:pt x="39" y="2"/>
                    <a:pt x="38" y="1"/>
                  </a:cubicBezTo>
                  <a:cubicBezTo>
                    <a:pt x="37" y="0"/>
                    <a:pt x="36" y="0"/>
                    <a:pt x="35" y="0"/>
                  </a:cubicBezTo>
                  <a:cubicBezTo>
                    <a:pt x="34" y="0"/>
                    <a:pt x="33" y="0"/>
                    <a:pt x="33" y="1"/>
                  </a:cubicBezTo>
                  <a:cubicBezTo>
                    <a:pt x="32" y="2"/>
                    <a:pt x="31" y="3"/>
                    <a:pt x="31" y="4"/>
                  </a:cubicBezTo>
                  <a:cubicBezTo>
                    <a:pt x="31" y="5"/>
                    <a:pt x="31" y="9"/>
                    <a:pt x="30" y="13"/>
                  </a:cubicBezTo>
                  <a:cubicBezTo>
                    <a:pt x="28" y="14"/>
                    <a:pt x="25" y="15"/>
                    <a:pt x="23" y="16"/>
                  </a:cubicBezTo>
                  <a:cubicBezTo>
                    <a:pt x="20" y="13"/>
                    <a:pt x="17" y="11"/>
                    <a:pt x="16" y="10"/>
                  </a:cubicBezTo>
                  <a:cubicBezTo>
                    <a:pt x="15" y="9"/>
                    <a:pt x="14" y="9"/>
                    <a:pt x="13" y="9"/>
                  </a:cubicBezTo>
                  <a:cubicBezTo>
                    <a:pt x="12" y="9"/>
                    <a:pt x="11" y="10"/>
                    <a:pt x="10" y="10"/>
                  </a:cubicBezTo>
                  <a:cubicBezTo>
                    <a:pt x="10" y="11"/>
                    <a:pt x="9" y="12"/>
                    <a:pt x="9" y="13"/>
                  </a:cubicBezTo>
                  <a:cubicBezTo>
                    <a:pt x="9" y="14"/>
                    <a:pt x="9" y="15"/>
                    <a:pt x="10" y="16"/>
                  </a:cubicBezTo>
                  <a:cubicBezTo>
                    <a:pt x="11" y="17"/>
                    <a:pt x="13" y="20"/>
                    <a:pt x="16" y="23"/>
                  </a:cubicBezTo>
                  <a:cubicBezTo>
                    <a:pt x="15" y="25"/>
                    <a:pt x="14" y="28"/>
                    <a:pt x="13" y="30"/>
                  </a:cubicBezTo>
                  <a:cubicBezTo>
                    <a:pt x="9" y="31"/>
                    <a:pt x="5" y="31"/>
                    <a:pt x="4" y="31"/>
                  </a:cubicBezTo>
                  <a:cubicBezTo>
                    <a:pt x="3" y="31"/>
                    <a:pt x="2" y="32"/>
                    <a:pt x="1" y="33"/>
                  </a:cubicBezTo>
                  <a:cubicBezTo>
                    <a:pt x="1" y="33"/>
                    <a:pt x="0" y="34"/>
                    <a:pt x="0" y="35"/>
                  </a:cubicBezTo>
                  <a:cubicBezTo>
                    <a:pt x="0" y="36"/>
                    <a:pt x="1" y="37"/>
                    <a:pt x="1" y="38"/>
                  </a:cubicBezTo>
                  <a:cubicBezTo>
                    <a:pt x="2" y="39"/>
                    <a:pt x="3" y="39"/>
                    <a:pt x="4" y="39"/>
                  </a:cubicBezTo>
                  <a:cubicBezTo>
                    <a:pt x="5" y="39"/>
                    <a:pt x="9" y="40"/>
                    <a:pt x="13" y="40"/>
                  </a:cubicBezTo>
                  <a:cubicBezTo>
                    <a:pt x="14" y="43"/>
                    <a:pt x="15" y="45"/>
                    <a:pt x="16" y="47"/>
                  </a:cubicBezTo>
                  <a:cubicBezTo>
                    <a:pt x="13" y="51"/>
                    <a:pt x="11" y="54"/>
                    <a:pt x="10" y="55"/>
                  </a:cubicBezTo>
                  <a:cubicBezTo>
                    <a:pt x="9" y="56"/>
                    <a:pt x="9" y="57"/>
                    <a:pt x="9" y="58"/>
                  </a:cubicBezTo>
                  <a:cubicBezTo>
                    <a:pt x="9" y="59"/>
                    <a:pt x="10" y="59"/>
                    <a:pt x="10" y="60"/>
                  </a:cubicBezTo>
                  <a:cubicBezTo>
                    <a:pt x="11" y="61"/>
                    <a:pt x="12" y="61"/>
                    <a:pt x="13" y="61"/>
                  </a:cubicBezTo>
                  <a:cubicBezTo>
                    <a:pt x="14" y="61"/>
                    <a:pt x="15" y="61"/>
                    <a:pt x="16" y="61"/>
                  </a:cubicBezTo>
                  <a:cubicBezTo>
                    <a:pt x="17" y="60"/>
                    <a:pt x="20" y="57"/>
                    <a:pt x="23" y="54"/>
                  </a:cubicBezTo>
                  <a:cubicBezTo>
                    <a:pt x="25" y="56"/>
                    <a:pt x="28" y="57"/>
                    <a:pt x="30" y="57"/>
                  </a:cubicBezTo>
                  <a:cubicBezTo>
                    <a:pt x="31" y="62"/>
                    <a:pt x="31" y="66"/>
                    <a:pt x="31" y="67"/>
                  </a:cubicBezTo>
                  <a:cubicBezTo>
                    <a:pt x="31" y="68"/>
                    <a:pt x="32" y="69"/>
                    <a:pt x="33" y="70"/>
                  </a:cubicBezTo>
                  <a:cubicBezTo>
                    <a:pt x="33" y="70"/>
                    <a:pt x="34" y="71"/>
                    <a:pt x="35" y="71"/>
                  </a:cubicBezTo>
                  <a:cubicBezTo>
                    <a:pt x="36" y="71"/>
                    <a:pt x="37" y="70"/>
                    <a:pt x="38" y="70"/>
                  </a:cubicBezTo>
                  <a:cubicBezTo>
                    <a:pt x="39" y="69"/>
                    <a:pt x="39" y="68"/>
                    <a:pt x="39" y="67"/>
                  </a:cubicBezTo>
                  <a:cubicBezTo>
                    <a:pt x="40" y="66"/>
                    <a:pt x="40" y="62"/>
                    <a:pt x="40" y="57"/>
                  </a:cubicBezTo>
                  <a:cubicBezTo>
                    <a:pt x="43" y="57"/>
                    <a:pt x="45" y="56"/>
                    <a:pt x="47" y="54"/>
                  </a:cubicBezTo>
                  <a:cubicBezTo>
                    <a:pt x="51" y="57"/>
                    <a:pt x="54" y="60"/>
                    <a:pt x="55" y="61"/>
                  </a:cubicBezTo>
                  <a:cubicBezTo>
                    <a:pt x="56" y="61"/>
                    <a:pt x="57" y="61"/>
                    <a:pt x="58" y="61"/>
                  </a:cubicBezTo>
                  <a:cubicBezTo>
                    <a:pt x="59" y="61"/>
                    <a:pt x="59" y="61"/>
                    <a:pt x="60" y="60"/>
                  </a:cubicBezTo>
                  <a:cubicBezTo>
                    <a:pt x="61" y="59"/>
                    <a:pt x="61" y="59"/>
                    <a:pt x="61" y="58"/>
                  </a:cubicBezTo>
                  <a:cubicBezTo>
                    <a:pt x="62" y="57"/>
                    <a:pt x="61" y="56"/>
                    <a:pt x="61" y="55"/>
                  </a:cubicBezTo>
                  <a:cubicBezTo>
                    <a:pt x="60" y="54"/>
                    <a:pt x="57" y="51"/>
                    <a:pt x="55" y="47"/>
                  </a:cubicBezTo>
                  <a:cubicBezTo>
                    <a:pt x="56" y="45"/>
                    <a:pt x="57" y="43"/>
                    <a:pt x="57" y="40"/>
                  </a:cubicBezTo>
                  <a:cubicBezTo>
                    <a:pt x="62" y="40"/>
                    <a:pt x="66" y="39"/>
                    <a:pt x="67" y="39"/>
                  </a:cubicBezTo>
                  <a:cubicBezTo>
                    <a:pt x="68" y="39"/>
                    <a:pt x="69" y="39"/>
                    <a:pt x="70" y="38"/>
                  </a:cubicBezTo>
                  <a:cubicBezTo>
                    <a:pt x="70" y="37"/>
                    <a:pt x="71" y="36"/>
                    <a:pt x="71" y="35"/>
                  </a:cubicBezTo>
                  <a:cubicBezTo>
                    <a:pt x="71" y="34"/>
                    <a:pt x="70" y="33"/>
                    <a:pt x="70" y="33"/>
                  </a:cubicBezTo>
                  <a:close/>
                  <a:moveTo>
                    <a:pt x="49" y="35"/>
                  </a:moveTo>
                  <a:cubicBezTo>
                    <a:pt x="49" y="43"/>
                    <a:pt x="43" y="49"/>
                    <a:pt x="35" y="49"/>
                  </a:cubicBezTo>
                  <a:cubicBezTo>
                    <a:pt x="28" y="49"/>
                    <a:pt x="22" y="43"/>
                    <a:pt x="22" y="35"/>
                  </a:cubicBezTo>
                  <a:cubicBezTo>
                    <a:pt x="22" y="28"/>
                    <a:pt x="28" y="22"/>
                    <a:pt x="35" y="22"/>
                  </a:cubicBezTo>
                  <a:cubicBezTo>
                    <a:pt x="43" y="22"/>
                    <a:pt x="49" y="28"/>
                    <a:pt x="49" y="35"/>
                  </a:cubicBezTo>
                  <a:close/>
                </a:path>
              </a:pathLst>
            </a:custGeom>
            <a:solidFill>
              <a:srgbClr val="8C8C8C"/>
            </a:solidFill>
            <a:ln w="9525">
              <a:noFill/>
              <a:round/>
              <a:headEnd/>
              <a:tailEnd/>
            </a:ln>
          </p:spPr>
          <p:txBody>
            <a:bodyPr vert="horz" wrap="square" lIns="91440" tIns="45720" rIns="91440" bIns="45720" numCol="1" anchor="t" anchorCtr="0" compatLnSpc="1">
              <a:prstTxWarp prst="textNoShape">
                <a:avLst/>
              </a:prstTxWarp>
            </a:bodyPr>
            <a:lstStyle/>
            <a:p>
              <a:endParaRPr lang="en-US" sz="1800" i="1"/>
            </a:p>
          </p:txBody>
        </p:sp>
        <p:sp>
          <p:nvSpPr>
            <p:cNvPr id="36" name="Freeform 35">
              <a:extLst>
                <a:ext uri="{FF2B5EF4-FFF2-40B4-BE49-F238E27FC236}">
                  <a16:creationId xmlns:a16="http://schemas.microsoft.com/office/drawing/2014/main" id="{D874CCA4-CC2C-48E9-BDBF-B42D1EF2CED3}"/>
                </a:ext>
              </a:extLst>
            </p:cNvPr>
            <p:cNvSpPr>
              <a:spLocks noEditPoints="1"/>
            </p:cNvSpPr>
            <p:nvPr/>
          </p:nvSpPr>
          <p:spPr bwMode="auto">
            <a:xfrm>
              <a:off x="1640" y="1166"/>
              <a:ext cx="512" cy="512"/>
            </a:xfrm>
            <a:custGeom>
              <a:avLst/>
              <a:gdLst/>
              <a:ahLst/>
              <a:cxnLst>
                <a:cxn ang="0">
                  <a:pos x="420" y="206"/>
                </a:cxn>
                <a:cxn ang="0">
                  <a:pos x="423" y="176"/>
                </a:cxn>
                <a:cxn ang="0">
                  <a:pos x="410" y="149"/>
                </a:cxn>
                <a:cxn ang="0">
                  <a:pos x="384" y="141"/>
                </a:cxn>
                <a:cxn ang="0">
                  <a:pos x="394" y="103"/>
                </a:cxn>
                <a:cxn ang="0">
                  <a:pos x="378" y="81"/>
                </a:cxn>
                <a:cxn ang="0">
                  <a:pos x="340" y="77"/>
                </a:cxn>
                <a:cxn ang="0">
                  <a:pos x="341" y="50"/>
                </a:cxn>
                <a:cxn ang="0">
                  <a:pos x="320" y="28"/>
                </a:cxn>
                <a:cxn ang="0">
                  <a:pos x="291" y="21"/>
                </a:cxn>
                <a:cxn ang="0">
                  <a:pos x="268" y="36"/>
                </a:cxn>
                <a:cxn ang="0">
                  <a:pos x="245" y="4"/>
                </a:cxn>
                <a:cxn ang="0">
                  <a:pos x="218" y="1"/>
                </a:cxn>
                <a:cxn ang="0">
                  <a:pos x="190" y="29"/>
                </a:cxn>
                <a:cxn ang="0">
                  <a:pos x="170" y="10"/>
                </a:cxn>
                <a:cxn ang="0">
                  <a:pos x="140" y="12"/>
                </a:cxn>
                <a:cxn ang="0">
                  <a:pos x="116" y="30"/>
                </a:cxn>
                <a:cxn ang="0">
                  <a:pos x="112" y="57"/>
                </a:cxn>
                <a:cxn ang="0">
                  <a:pos x="74" y="54"/>
                </a:cxn>
                <a:cxn ang="0">
                  <a:pos x="54" y="73"/>
                </a:cxn>
                <a:cxn ang="0">
                  <a:pos x="58" y="112"/>
                </a:cxn>
                <a:cxn ang="0">
                  <a:pos x="30" y="116"/>
                </a:cxn>
                <a:cxn ang="0">
                  <a:pos x="13" y="140"/>
                </a:cxn>
                <a:cxn ang="0">
                  <a:pos x="11" y="170"/>
                </a:cxn>
                <a:cxn ang="0">
                  <a:pos x="29" y="190"/>
                </a:cxn>
                <a:cxn ang="0">
                  <a:pos x="2" y="218"/>
                </a:cxn>
                <a:cxn ang="0">
                  <a:pos x="4" y="245"/>
                </a:cxn>
                <a:cxn ang="0">
                  <a:pos x="36" y="268"/>
                </a:cxn>
                <a:cxn ang="0">
                  <a:pos x="21" y="291"/>
                </a:cxn>
                <a:cxn ang="0">
                  <a:pos x="29" y="320"/>
                </a:cxn>
                <a:cxn ang="0">
                  <a:pos x="50" y="341"/>
                </a:cxn>
                <a:cxn ang="0">
                  <a:pos x="77" y="340"/>
                </a:cxn>
                <a:cxn ang="0">
                  <a:pos x="81" y="379"/>
                </a:cxn>
                <a:cxn ang="0">
                  <a:pos x="103" y="394"/>
                </a:cxn>
                <a:cxn ang="0">
                  <a:pos x="141" y="384"/>
                </a:cxn>
                <a:cxn ang="0">
                  <a:pos x="149" y="411"/>
                </a:cxn>
                <a:cxn ang="0">
                  <a:pos x="176" y="424"/>
                </a:cxn>
                <a:cxn ang="0">
                  <a:pos x="206" y="420"/>
                </a:cxn>
                <a:cxn ang="0">
                  <a:pos x="223" y="399"/>
                </a:cxn>
                <a:cxn ang="0">
                  <a:pos x="255" y="421"/>
                </a:cxn>
                <a:cxn ang="0">
                  <a:pos x="281" y="414"/>
                </a:cxn>
                <a:cxn ang="0">
                  <a:pos x="298" y="379"/>
                </a:cxn>
                <a:cxn ang="0">
                  <a:pos x="323" y="389"/>
                </a:cxn>
                <a:cxn ang="0">
                  <a:pos x="350" y="377"/>
                </a:cxn>
                <a:cxn ang="0">
                  <a:pos x="367" y="352"/>
                </a:cxn>
                <a:cxn ang="0">
                  <a:pos x="361" y="325"/>
                </a:cxn>
                <a:cxn ang="0">
                  <a:pos x="399" y="315"/>
                </a:cxn>
                <a:cxn ang="0">
                  <a:pos x="410" y="290"/>
                </a:cxn>
                <a:cxn ang="0">
                  <a:pos x="394" y="255"/>
                </a:cxn>
                <a:cxn ang="0">
                  <a:pos x="418" y="242"/>
                </a:cxn>
                <a:cxn ang="0">
                  <a:pos x="63" y="213"/>
                </a:cxn>
              </a:cxnLst>
              <a:rect l="0" t="0" r="r" b="b"/>
              <a:pathLst>
                <a:path w="427" h="427">
                  <a:moveTo>
                    <a:pt x="420" y="221"/>
                  </a:moveTo>
                  <a:cubicBezTo>
                    <a:pt x="422" y="220"/>
                    <a:pt x="424" y="219"/>
                    <a:pt x="425" y="218"/>
                  </a:cubicBezTo>
                  <a:cubicBezTo>
                    <a:pt x="426" y="217"/>
                    <a:pt x="427" y="215"/>
                    <a:pt x="427" y="213"/>
                  </a:cubicBezTo>
                  <a:cubicBezTo>
                    <a:pt x="427" y="211"/>
                    <a:pt x="426" y="210"/>
                    <a:pt x="425" y="208"/>
                  </a:cubicBezTo>
                  <a:cubicBezTo>
                    <a:pt x="424" y="207"/>
                    <a:pt x="422" y="206"/>
                    <a:pt x="420" y="206"/>
                  </a:cubicBezTo>
                  <a:cubicBezTo>
                    <a:pt x="418" y="206"/>
                    <a:pt x="408" y="205"/>
                    <a:pt x="399" y="204"/>
                  </a:cubicBezTo>
                  <a:cubicBezTo>
                    <a:pt x="398" y="199"/>
                    <a:pt x="398" y="195"/>
                    <a:pt x="397" y="190"/>
                  </a:cubicBezTo>
                  <a:cubicBezTo>
                    <a:pt x="406" y="188"/>
                    <a:pt x="416" y="185"/>
                    <a:pt x="418" y="184"/>
                  </a:cubicBezTo>
                  <a:cubicBezTo>
                    <a:pt x="420" y="184"/>
                    <a:pt x="422" y="183"/>
                    <a:pt x="422" y="181"/>
                  </a:cubicBezTo>
                  <a:cubicBezTo>
                    <a:pt x="423" y="180"/>
                    <a:pt x="424" y="178"/>
                    <a:pt x="423" y="176"/>
                  </a:cubicBezTo>
                  <a:cubicBezTo>
                    <a:pt x="423" y="174"/>
                    <a:pt x="422" y="173"/>
                    <a:pt x="421" y="172"/>
                  </a:cubicBezTo>
                  <a:cubicBezTo>
                    <a:pt x="419" y="170"/>
                    <a:pt x="418" y="170"/>
                    <a:pt x="416" y="170"/>
                  </a:cubicBezTo>
                  <a:cubicBezTo>
                    <a:pt x="414" y="170"/>
                    <a:pt x="403" y="171"/>
                    <a:pt x="394" y="172"/>
                  </a:cubicBezTo>
                  <a:cubicBezTo>
                    <a:pt x="393" y="167"/>
                    <a:pt x="392" y="163"/>
                    <a:pt x="391" y="159"/>
                  </a:cubicBezTo>
                  <a:cubicBezTo>
                    <a:pt x="399" y="155"/>
                    <a:pt x="408" y="150"/>
                    <a:pt x="410" y="149"/>
                  </a:cubicBezTo>
                  <a:cubicBezTo>
                    <a:pt x="412" y="148"/>
                    <a:pt x="413" y="147"/>
                    <a:pt x="414" y="145"/>
                  </a:cubicBezTo>
                  <a:cubicBezTo>
                    <a:pt x="414" y="144"/>
                    <a:pt x="414" y="142"/>
                    <a:pt x="414" y="140"/>
                  </a:cubicBezTo>
                  <a:cubicBezTo>
                    <a:pt x="413" y="138"/>
                    <a:pt x="412" y="137"/>
                    <a:pt x="410" y="136"/>
                  </a:cubicBezTo>
                  <a:cubicBezTo>
                    <a:pt x="409" y="135"/>
                    <a:pt x="407" y="135"/>
                    <a:pt x="405" y="135"/>
                  </a:cubicBezTo>
                  <a:cubicBezTo>
                    <a:pt x="403" y="136"/>
                    <a:pt x="393" y="138"/>
                    <a:pt x="384" y="141"/>
                  </a:cubicBezTo>
                  <a:cubicBezTo>
                    <a:pt x="382" y="137"/>
                    <a:pt x="380" y="133"/>
                    <a:pt x="378" y="129"/>
                  </a:cubicBezTo>
                  <a:cubicBezTo>
                    <a:pt x="386" y="123"/>
                    <a:pt x="394" y="117"/>
                    <a:pt x="396" y="116"/>
                  </a:cubicBezTo>
                  <a:cubicBezTo>
                    <a:pt x="398" y="115"/>
                    <a:pt x="399" y="113"/>
                    <a:pt x="399" y="112"/>
                  </a:cubicBezTo>
                  <a:cubicBezTo>
                    <a:pt x="399" y="110"/>
                    <a:pt x="399" y="108"/>
                    <a:pt x="398" y="106"/>
                  </a:cubicBezTo>
                  <a:cubicBezTo>
                    <a:pt x="397" y="105"/>
                    <a:pt x="396" y="104"/>
                    <a:pt x="394" y="103"/>
                  </a:cubicBezTo>
                  <a:cubicBezTo>
                    <a:pt x="392" y="102"/>
                    <a:pt x="390" y="102"/>
                    <a:pt x="389" y="103"/>
                  </a:cubicBezTo>
                  <a:cubicBezTo>
                    <a:pt x="387" y="104"/>
                    <a:pt x="377" y="108"/>
                    <a:pt x="369" y="112"/>
                  </a:cubicBezTo>
                  <a:cubicBezTo>
                    <a:pt x="367" y="108"/>
                    <a:pt x="364" y="105"/>
                    <a:pt x="361" y="101"/>
                  </a:cubicBezTo>
                  <a:cubicBezTo>
                    <a:pt x="368" y="94"/>
                    <a:pt x="375" y="87"/>
                    <a:pt x="377" y="86"/>
                  </a:cubicBezTo>
                  <a:cubicBezTo>
                    <a:pt x="378" y="84"/>
                    <a:pt x="378" y="83"/>
                    <a:pt x="378" y="81"/>
                  </a:cubicBezTo>
                  <a:cubicBezTo>
                    <a:pt x="378" y="79"/>
                    <a:pt x="378" y="77"/>
                    <a:pt x="377" y="76"/>
                  </a:cubicBezTo>
                  <a:cubicBezTo>
                    <a:pt x="375" y="74"/>
                    <a:pt x="374" y="74"/>
                    <a:pt x="372" y="73"/>
                  </a:cubicBezTo>
                  <a:cubicBezTo>
                    <a:pt x="370" y="73"/>
                    <a:pt x="369" y="73"/>
                    <a:pt x="367" y="74"/>
                  </a:cubicBezTo>
                  <a:cubicBezTo>
                    <a:pt x="365" y="75"/>
                    <a:pt x="357" y="81"/>
                    <a:pt x="349" y="87"/>
                  </a:cubicBezTo>
                  <a:cubicBezTo>
                    <a:pt x="346" y="83"/>
                    <a:pt x="343" y="80"/>
                    <a:pt x="340" y="77"/>
                  </a:cubicBezTo>
                  <a:cubicBezTo>
                    <a:pt x="345" y="69"/>
                    <a:pt x="351" y="61"/>
                    <a:pt x="352" y="59"/>
                  </a:cubicBezTo>
                  <a:cubicBezTo>
                    <a:pt x="353" y="58"/>
                    <a:pt x="353" y="56"/>
                    <a:pt x="353" y="54"/>
                  </a:cubicBezTo>
                  <a:cubicBezTo>
                    <a:pt x="353" y="52"/>
                    <a:pt x="352" y="51"/>
                    <a:pt x="350" y="50"/>
                  </a:cubicBezTo>
                  <a:cubicBezTo>
                    <a:pt x="349" y="48"/>
                    <a:pt x="347" y="48"/>
                    <a:pt x="345" y="48"/>
                  </a:cubicBezTo>
                  <a:cubicBezTo>
                    <a:pt x="344" y="48"/>
                    <a:pt x="342" y="48"/>
                    <a:pt x="341" y="50"/>
                  </a:cubicBezTo>
                  <a:cubicBezTo>
                    <a:pt x="339" y="51"/>
                    <a:pt x="332" y="58"/>
                    <a:pt x="325" y="65"/>
                  </a:cubicBezTo>
                  <a:cubicBezTo>
                    <a:pt x="322" y="62"/>
                    <a:pt x="318" y="60"/>
                    <a:pt x="314" y="57"/>
                  </a:cubicBezTo>
                  <a:cubicBezTo>
                    <a:pt x="318" y="49"/>
                    <a:pt x="322" y="39"/>
                    <a:pt x="323" y="37"/>
                  </a:cubicBezTo>
                  <a:cubicBezTo>
                    <a:pt x="324" y="36"/>
                    <a:pt x="324" y="34"/>
                    <a:pt x="323" y="32"/>
                  </a:cubicBezTo>
                  <a:cubicBezTo>
                    <a:pt x="323" y="31"/>
                    <a:pt x="322" y="29"/>
                    <a:pt x="320" y="28"/>
                  </a:cubicBezTo>
                  <a:cubicBezTo>
                    <a:pt x="318" y="27"/>
                    <a:pt x="317" y="27"/>
                    <a:pt x="315" y="27"/>
                  </a:cubicBezTo>
                  <a:cubicBezTo>
                    <a:pt x="313" y="28"/>
                    <a:pt x="311" y="28"/>
                    <a:pt x="310" y="30"/>
                  </a:cubicBezTo>
                  <a:cubicBezTo>
                    <a:pt x="309" y="32"/>
                    <a:pt x="303" y="40"/>
                    <a:pt x="298" y="48"/>
                  </a:cubicBezTo>
                  <a:cubicBezTo>
                    <a:pt x="294" y="46"/>
                    <a:pt x="290" y="44"/>
                    <a:pt x="286" y="42"/>
                  </a:cubicBezTo>
                  <a:cubicBezTo>
                    <a:pt x="288" y="33"/>
                    <a:pt x="290" y="23"/>
                    <a:pt x="291" y="21"/>
                  </a:cubicBezTo>
                  <a:cubicBezTo>
                    <a:pt x="291" y="19"/>
                    <a:pt x="291" y="17"/>
                    <a:pt x="290" y="16"/>
                  </a:cubicBezTo>
                  <a:cubicBezTo>
                    <a:pt x="289" y="14"/>
                    <a:pt x="288" y="13"/>
                    <a:pt x="286" y="12"/>
                  </a:cubicBezTo>
                  <a:cubicBezTo>
                    <a:pt x="284" y="12"/>
                    <a:pt x="283" y="12"/>
                    <a:pt x="281" y="12"/>
                  </a:cubicBezTo>
                  <a:cubicBezTo>
                    <a:pt x="279" y="13"/>
                    <a:pt x="278" y="14"/>
                    <a:pt x="277" y="16"/>
                  </a:cubicBezTo>
                  <a:cubicBezTo>
                    <a:pt x="276" y="18"/>
                    <a:pt x="272" y="27"/>
                    <a:pt x="268" y="36"/>
                  </a:cubicBezTo>
                  <a:cubicBezTo>
                    <a:pt x="264" y="34"/>
                    <a:pt x="259" y="33"/>
                    <a:pt x="255" y="32"/>
                  </a:cubicBezTo>
                  <a:cubicBezTo>
                    <a:pt x="255" y="23"/>
                    <a:pt x="256" y="12"/>
                    <a:pt x="256" y="10"/>
                  </a:cubicBezTo>
                  <a:cubicBezTo>
                    <a:pt x="257" y="8"/>
                    <a:pt x="256" y="7"/>
                    <a:pt x="255" y="5"/>
                  </a:cubicBezTo>
                  <a:cubicBezTo>
                    <a:pt x="254" y="4"/>
                    <a:pt x="252" y="3"/>
                    <a:pt x="250" y="3"/>
                  </a:cubicBezTo>
                  <a:cubicBezTo>
                    <a:pt x="248" y="2"/>
                    <a:pt x="247" y="3"/>
                    <a:pt x="245" y="4"/>
                  </a:cubicBezTo>
                  <a:cubicBezTo>
                    <a:pt x="244" y="5"/>
                    <a:pt x="242" y="6"/>
                    <a:pt x="242" y="8"/>
                  </a:cubicBezTo>
                  <a:cubicBezTo>
                    <a:pt x="241" y="10"/>
                    <a:pt x="239" y="20"/>
                    <a:pt x="236" y="29"/>
                  </a:cubicBezTo>
                  <a:cubicBezTo>
                    <a:pt x="232" y="28"/>
                    <a:pt x="227" y="28"/>
                    <a:pt x="223" y="28"/>
                  </a:cubicBezTo>
                  <a:cubicBezTo>
                    <a:pt x="222" y="18"/>
                    <a:pt x="221" y="8"/>
                    <a:pt x="221" y="6"/>
                  </a:cubicBezTo>
                  <a:cubicBezTo>
                    <a:pt x="220" y="4"/>
                    <a:pt x="220" y="2"/>
                    <a:pt x="218" y="1"/>
                  </a:cubicBezTo>
                  <a:cubicBezTo>
                    <a:pt x="217" y="0"/>
                    <a:pt x="215" y="0"/>
                    <a:pt x="213" y="0"/>
                  </a:cubicBezTo>
                  <a:cubicBezTo>
                    <a:pt x="211" y="0"/>
                    <a:pt x="210" y="0"/>
                    <a:pt x="208" y="1"/>
                  </a:cubicBezTo>
                  <a:cubicBezTo>
                    <a:pt x="207" y="2"/>
                    <a:pt x="206" y="4"/>
                    <a:pt x="206" y="6"/>
                  </a:cubicBezTo>
                  <a:cubicBezTo>
                    <a:pt x="206" y="8"/>
                    <a:pt x="205" y="18"/>
                    <a:pt x="204" y="28"/>
                  </a:cubicBezTo>
                  <a:cubicBezTo>
                    <a:pt x="199" y="28"/>
                    <a:pt x="195" y="28"/>
                    <a:pt x="190" y="29"/>
                  </a:cubicBezTo>
                  <a:cubicBezTo>
                    <a:pt x="188" y="20"/>
                    <a:pt x="185" y="10"/>
                    <a:pt x="185" y="8"/>
                  </a:cubicBezTo>
                  <a:cubicBezTo>
                    <a:pt x="184" y="6"/>
                    <a:pt x="183" y="5"/>
                    <a:pt x="181" y="4"/>
                  </a:cubicBezTo>
                  <a:cubicBezTo>
                    <a:pt x="180" y="3"/>
                    <a:pt x="178" y="2"/>
                    <a:pt x="176" y="3"/>
                  </a:cubicBezTo>
                  <a:cubicBezTo>
                    <a:pt x="174" y="3"/>
                    <a:pt x="173" y="4"/>
                    <a:pt x="172" y="5"/>
                  </a:cubicBezTo>
                  <a:cubicBezTo>
                    <a:pt x="171" y="7"/>
                    <a:pt x="170" y="8"/>
                    <a:pt x="170" y="10"/>
                  </a:cubicBezTo>
                  <a:cubicBezTo>
                    <a:pt x="170" y="12"/>
                    <a:pt x="171" y="23"/>
                    <a:pt x="172" y="32"/>
                  </a:cubicBezTo>
                  <a:cubicBezTo>
                    <a:pt x="167" y="33"/>
                    <a:pt x="163" y="34"/>
                    <a:pt x="159" y="36"/>
                  </a:cubicBezTo>
                  <a:cubicBezTo>
                    <a:pt x="155" y="27"/>
                    <a:pt x="150" y="18"/>
                    <a:pt x="149" y="16"/>
                  </a:cubicBezTo>
                  <a:cubicBezTo>
                    <a:pt x="149" y="14"/>
                    <a:pt x="147" y="13"/>
                    <a:pt x="146" y="12"/>
                  </a:cubicBezTo>
                  <a:cubicBezTo>
                    <a:pt x="144" y="12"/>
                    <a:pt x="142" y="12"/>
                    <a:pt x="140" y="12"/>
                  </a:cubicBezTo>
                  <a:cubicBezTo>
                    <a:pt x="139" y="13"/>
                    <a:pt x="137" y="14"/>
                    <a:pt x="136" y="16"/>
                  </a:cubicBezTo>
                  <a:cubicBezTo>
                    <a:pt x="135" y="17"/>
                    <a:pt x="135" y="19"/>
                    <a:pt x="136" y="21"/>
                  </a:cubicBezTo>
                  <a:cubicBezTo>
                    <a:pt x="136" y="23"/>
                    <a:pt x="139" y="33"/>
                    <a:pt x="141" y="42"/>
                  </a:cubicBezTo>
                  <a:cubicBezTo>
                    <a:pt x="137" y="44"/>
                    <a:pt x="133" y="46"/>
                    <a:pt x="129" y="48"/>
                  </a:cubicBezTo>
                  <a:cubicBezTo>
                    <a:pt x="123" y="40"/>
                    <a:pt x="117" y="32"/>
                    <a:pt x="116" y="30"/>
                  </a:cubicBezTo>
                  <a:cubicBezTo>
                    <a:pt x="115" y="28"/>
                    <a:pt x="113" y="28"/>
                    <a:pt x="112" y="27"/>
                  </a:cubicBezTo>
                  <a:cubicBezTo>
                    <a:pt x="110" y="27"/>
                    <a:pt x="108" y="27"/>
                    <a:pt x="107" y="28"/>
                  </a:cubicBezTo>
                  <a:cubicBezTo>
                    <a:pt x="105" y="29"/>
                    <a:pt x="104" y="31"/>
                    <a:pt x="103" y="32"/>
                  </a:cubicBezTo>
                  <a:cubicBezTo>
                    <a:pt x="103" y="34"/>
                    <a:pt x="103" y="36"/>
                    <a:pt x="103" y="37"/>
                  </a:cubicBezTo>
                  <a:cubicBezTo>
                    <a:pt x="104" y="39"/>
                    <a:pt x="109" y="49"/>
                    <a:pt x="112" y="57"/>
                  </a:cubicBezTo>
                  <a:cubicBezTo>
                    <a:pt x="109" y="60"/>
                    <a:pt x="105" y="62"/>
                    <a:pt x="101" y="65"/>
                  </a:cubicBezTo>
                  <a:cubicBezTo>
                    <a:pt x="95" y="58"/>
                    <a:pt x="87" y="51"/>
                    <a:pt x="86" y="50"/>
                  </a:cubicBezTo>
                  <a:cubicBezTo>
                    <a:pt x="85" y="48"/>
                    <a:pt x="83" y="48"/>
                    <a:pt x="81" y="48"/>
                  </a:cubicBezTo>
                  <a:cubicBezTo>
                    <a:pt x="79" y="48"/>
                    <a:pt x="78" y="48"/>
                    <a:pt x="76" y="50"/>
                  </a:cubicBezTo>
                  <a:cubicBezTo>
                    <a:pt x="75" y="51"/>
                    <a:pt x="74" y="52"/>
                    <a:pt x="74" y="54"/>
                  </a:cubicBezTo>
                  <a:cubicBezTo>
                    <a:pt x="73" y="56"/>
                    <a:pt x="74" y="58"/>
                    <a:pt x="75" y="59"/>
                  </a:cubicBezTo>
                  <a:cubicBezTo>
                    <a:pt x="76" y="61"/>
                    <a:pt x="82" y="69"/>
                    <a:pt x="87" y="77"/>
                  </a:cubicBezTo>
                  <a:cubicBezTo>
                    <a:pt x="84" y="80"/>
                    <a:pt x="81" y="83"/>
                    <a:pt x="77" y="87"/>
                  </a:cubicBezTo>
                  <a:cubicBezTo>
                    <a:pt x="70" y="81"/>
                    <a:pt x="61" y="75"/>
                    <a:pt x="60" y="74"/>
                  </a:cubicBezTo>
                  <a:cubicBezTo>
                    <a:pt x="58" y="73"/>
                    <a:pt x="56" y="73"/>
                    <a:pt x="54" y="73"/>
                  </a:cubicBezTo>
                  <a:cubicBezTo>
                    <a:pt x="53" y="74"/>
                    <a:pt x="51" y="74"/>
                    <a:pt x="50" y="76"/>
                  </a:cubicBezTo>
                  <a:cubicBezTo>
                    <a:pt x="49" y="77"/>
                    <a:pt x="48" y="79"/>
                    <a:pt x="48" y="81"/>
                  </a:cubicBezTo>
                  <a:cubicBezTo>
                    <a:pt x="48" y="83"/>
                    <a:pt x="49" y="84"/>
                    <a:pt x="50" y="86"/>
                  </a:cubicBezTo>
                  <a:cubicBezTo>
                    <a:pt x="51" y="87"/>
                    <a:pt x="59" y="94"/>
                    <a:pt x="65" y="101"/>
                  </a:cubicBezTo>
                  <a:cubicBezTo>
                    <a:pt x="63" y="105"/>
                    <a:pt x="60" y="108"/>
                    <a:pt x="58" y="112"/>
                  </a:cubicBezTo>
                  <a:cubicBezTo>
                    <a:pt x="49" y="108"/>
                    <a:pt x="40" y="104"/>
                    <a:pt x="38" y="103"/>
                  </a:cubicBezTo>
                  <a:cubicBezTo>
                    <a:pt x="36" y="102"/>
                    <a:pt x="34" y="102"/>
                    <a:pt x="33" y="103"/>
                  </a:cubicBezTo>
                  <a:cubicBezTo>
                    <a:pt x="31" y="104"/>
                    <a:pt x="29" y="105"/>
                    <a:pt x="29" y="106"/>
                  </a:cubicBezTo>
                  <a:cubicBezTo>
                    <a:pt x="28" y="108"/>
                    <a:pt x="27" y="110"/>
                    <a:pt x="28" y="112"/>
                  </a:cubicBezTo>
                  <a:cubicBezTo>
                    <a:pt x="28" y="113"/>
                    <a:pt x="29" y="115"/>
                    <a:pt x="30" y="116"/>
                  </a:cubicBezTo>
                  <a:cubicBezTo>
                    <a:pt x="32" y="117"/>
                    <a:pt x="41" y="123"/>
                    <a:pt x="48" y="129"/>
                  </a:cubicBezTo>
                  <a:cubicBezTo>
                    <a:pt x="46" y="133"/>
                    <a:pt x="44" y="137"/>
                    <a:pt x="42" y="141"/>
                  </a:cubicBezTo>
                  <a:cubicBezTo>
                    <a:pt x="33" y="138"/>
                    <a:pt x="23" y="136"/>
                    <a:pt x="21" y="135"/>
                  </a:cubicBezTo>
                  <a:cubicBezTo>
                    <a:pt x="20" y="135"/>
                    <a:pt x="18" y="135"/>
                    <a:pt x="16" y="136"/>
                  </a:cubicBezTo>
                  <a:cubicBezTo>
                    <a:pt x="15" y="137"/>
                    <a:pt x="13" y="138"/>
                    <a:pt x="13" y="140"/>
                  </a:cubicBezTo>
                  <a:cubicBezTo>
                    <a:pt x="12" y="142"/>
                    <a:pt x="12" y="144"/>
                    <a:pt x="13" y="145"/>
                  </a:cubicBezTo>
                  <a:cubicBezTo>
                    <a:pt x="13" y="147"/>
                    <a:pt x="15" y="148"/>
                    <a:pt x="16" y="149"/>
                  </a:cubicBezTo>
                  <a:cubicBezTo>
                    <a:pt x="18" y="150"/>
                    <a:pt x="28" y="155"/>
                    <a:pt x="36" y="159"/>
                  </a:cubicBezTo>
                  <a:cubicBezTo>
                    <a:pt x="35" y="163"/>
                    <a:pt x="33" y="167"/>
                    <a:pt x="32" y="172"/>
                  </a:cubicBezTo>
                  <a:cubicBezTo>
                    <a:pt x="23" y="171"/>
                    <a:pt x="13" y="170"/>
                    <a:pt x="11" y="170"/>
                  </a:cubicBezTo>
                  <a:cubicBezTo>
                    <a:pt x="9" y="170"/>
                    <a:pt x="7" y="170"/>
                    <a:pt x="6" y="172"/>
                  </a:cubicBezTo>
                  <a:cubicBezTo>
                    <a:pt x="4" y="173"/>
                    <a:pt x="4" y="174"/>
                    <a:pt x="3" y="176"/>
                  </a:cubicBezTo>
                  <a:cubicBezTo>
                    <a:pt x="3" y="178"/>
                    <a:pt x="3" y="180"/>
                    <a:pt x="4" y="181"/>
                  </a:cubicBezTo>
                  <a:cubicBezTo>
                    <a:pt x="5" y="183"/>
                    <a:pt x="6" y="184"/>
                    <a:pt x="8" y="184"/>
                  </a:cubicBezTo>
                  <a:cubicBezTo>
                    <a:pt x="10" y="185"/>
                    <a:pt x="20" y="188"/>
                    <a:pt x="29" y="190"/>
                  </a:cubicBezTo>
                  <a:cubicBezTo>
                    <a:pt x="29" y="195"/>
                    <a:pt x="28" y="199"/>
                    <a:pt x="28" y="204"/>
                  </a:cubicBezTo>
                  <a:cubicBezTo>
                    <a:pt x="19" y="205"/>
                    <a:pt x="8" y="206"/>
                    <a:pt x="6" y="206"/>
                  </a:cubicBezTo>
                  <a:cubicBezTo>
                    <a:pt x="5" y="206"/>
                    <a:pt x="3" y="207"/>
                    <a:pt x="2" y="208"/>
                  </a:cubicBezTo>
                  <a:cubicBezTo>
                    <a:pt x="1" y="210"/>
                    <a:pt x="0" y="211"/>
                    <a:pt x="0" y="213"/>
                  </a:cubicBezTo>
                  <a:cubicBezTo>
                    <a:pt x="0" y="215"/>
                    <a:pt x="1" y="217"/>
                    <a:pt x="2" y="218"/>
                  </a:cubicBezTo>
                  <a:cubicBezTo>
                    <a:pt x="3" y="219"/>
                    <a:pt x="5" y="220"/>
                    <a:pt x="6" y="221"/>
                  </a:cubicBezTo>
                  <a:cubicBezTo>
                    <a:pt x="8" y="221"/>
                    <a:pt x="19" y="222"/>
                    <a:pt x="28" y="223"/>
                  </a:cubicBezTo>
                  <a:cubicBezTo>
                    <a:pt x="28" y="227"/>
                    <a:pt x="29" y="232"/>
                    <a:pt x="29" y="236"/>
                  </a:cubicBezTo>
                  <a:cubicBezTo>
                    <a:pt x="20" y="239"/>
                    <a:pt x="10" y="241"/>
                    <a:pt x="8" y="242"/>
                  </a:cubicBezTo>
                  <a:cubicBezTo>
                    <a:pt x="6" y="242"/>
                    <a:pt x="5" y="244"/>
                    <a:pt x="4" y="245"/>
                  </a:cubicBezTo>
                  <a:cubicBezTo>
                    <a:pt x="3" y="247"/>
                    <a:pt x="3" y="248"/>
                    <a:pt x="3" y="250"/>
                  </a:cubicBezTo>
                  <a:cubicBezTo>
                    <a:pt x="4" y="252"/>
                    <a:pt x="4" y="254"/>
                    <a:pt x="6" y="255"/>
                  </a:cubicBezTo>
                  <a:cubicBezTo>
                    <a:pt x="7" y="256"/>
                    <a:pt x="9" y="257"/>
                    <a:pt x="11" y="256"/>
                  </a:cubicBezTo>
                  <a:cubicBezTo>
                    <a:pt x="13" y="256"/>
                    <a:pt x="23" y="255"/>
                    <a:pt x="32" y="255"/>
                  </a:cubicBezTo>
                  <a:cubicBezTo>
                    <a:pt x="33" y="259"/>
                    <a:pt x="35" y="264"/>
                    <a:pt x="36" y="268"/>
                  </a:cubicBezTo>
                  <a:cubicBezTo>
                    <a:pt x="28" y="272"/>
                    <a:pt x="18" y="276"/>
                    <a:pt x="16" y="277"/>
                  </a:cubicBezTo>
                  <a:cubicBezTo>
                    <a:pt x="15" y="278"/>
                    <a:pt x="13" y="279"/>
                    <a:pt x="13" y="281"/>
                  </a:cubicBezTo>
                  <a:cubicBezTo>
                    <a:pt x="12" y="283"/>
                    <a:pt x="12" y="285"/>
                    <a:pt x="13" y="286"/>
                  </a:cubicBezTo>
                  <a:cubicBezTo>
                    <a:pt x="13" y="288"/>
                    <a:pt x="15" y="289"/>
                    <a:pt x="16" y="290"/>
                  </a:cubicBezTo>
                  <a:cubicBezTo>
                    <a:pt x="18" y="291"/>
                    <a:pt x="20" y="292"/>
                    <a:pt x="21" y="291"/>
                  </a:cubicBezTo>
                  <a:cubicBezTo>
                    <a:pt x="23" y="290"/>
                    <a:pt x="33" y="288"/>
                    <a:pt x="42" y="286"/>
                  </a:cubicBezTo>
                  <a:cubicBezTo>
                    <a:pt x="44" y="290"/>
                    <a:pt x="46" y="294"/>
                    <a:pt x="48" y="298"/>
                  </a:cubicBezTo>
                  <a:cubicBezTo>
                    <a:pt x="41" y="303"/>
                    <a:pt x="32" y="309"/>
                    <a:pt x="30" y="310"/>
                  </a:cubicBezTo>
                  <a:cubicBezTo>
                    <a:pt x="29" y="312"/>
                    <a:pt x="28" y="313"/>
                    <a:pt x="28" y="315"/>
                  </a:cubicBezTo>
                  <a:cubicBezTo>
                    <a:pt x="27" y="317"/>
                    <a:pt x="28" y="318"/>
                    <a:pt x="29" y="320"/>
                  </a:cubicBezTo>
                  <a:cubicBezTo>
                    <a:pt x="29" y="322"/>
                    <a:pt x="31" y="323"/>
                    <a:pt x="33" y="323"/>
                  </a:cubicBezTo>
                  <a:cubicBezTo>
                    <a:pt x="34" y="324"/>
                    <a:pt x="36" y="324"/>
                    <a:pt x="38" y="323"/>
                  </a:cubicBezTo>
                  <a:cubicBezTo>
                    <a:pt x="40" y="322"/>
                    <a:pt x="49" y="318"/>
                    <a:pt x="58" y="314"/>
                  </a:cubicBezTo>
                  <a:cubicBezTo>
                    <a:pt x="60" y="318"/>
                    <a:pt x="63" y="322"/>
                    <a:pt x="65" y="325"/>
                  </a:cubicBezTo>
                  <a:cubicBezTo>
                    <a:pt x="59" y="332"/>
                    <a:pt x="51" y="339"/>
                    <a:pt x="50" y="341"/>
                  </a:cubicBezTo>
                  <a:cubicBezTo>
                    <a:pt x="49" y="342"/>
                    <a:pt x="48" y="344"/>
                    <a:pt x="48" y="346"/>
                  </a:cubicBezTo>
                  <a:cubicBezTo>
                    <a:pt x="48" y="347"/>
                    <a:pt x="49" y="349"/>
                    <a:pt x="50" y="351"/>
                  </a:cubicBezTo>
                  <a:cubicBezTo>
                    <a:pt x="51" y="352"/>
                    <a:pt x="53" y="353"/>
                    <a:pt x="54" y="353"/>
                  </a:cubicBezTo>
                  <a:cubicBezTo>
                    <a:pt x="56" y="353"/>
                    <a:pt x="58" y="353"/>
                    <a:pt x="60" y="352"/>
                  </a:cubicBezTo>
                  <a:cubicBezTo>
                    <a:pt x="61" y="351"/>
                    <a:pt x="70" y="345"/>
                    <a:pt x="77" y="340"/>
                  </a:cubicBezTo>
                  <a:cubicBezTo>
                    <a:pt x="81" y="343"/>
                    <a:pt x="84" y="346"/>
                    <a:pt x="87" y="349"/>
                  </a:cubicBezTo>
                  <a:cubicBezTo>
                    <a:pt x="82" y="357"/>
                    <a:pt x="76" y="366"/>
                    <a:pt x="75" y="367"/>
                  </a:cubicBezTo>
                  <a:cubicBezTo>
                    <a:pt x="74" y="369"/>
                    <a:pt x="73" y="371"/>
                    <a:pt x="74" y="372"/>
                  </a:cubicBezTo>
                  <a:cubicBezTo>
                    <a:pt x="74" y="374"/>
                    <a:pt x="75" y="376"/>
                    <a:pt x="76" y="377"/>
                  </a:cubicBezTo>
                  <a:cubicBezTo>
                    <a:pt x="78" y="378"/>
                    <a:pt x="79" y="379"/>
                    <a:pt x="81" y="379"/>
                  </a:cubicBezTo>
                  <a:cubicBezTo>
                    <a:pt x="83" y="379"/>
                    <a:pt x="85" y="378"/>
                    <a:pt x="86" y="377"/>
                  </a:cubicBezTo>
                  <a:cubicBezTo>
                    <a:pt x="87" y="375"/>
                    <a:pt x="95" y="368"/>
                    <a:pt x="101" y="361"/>
                  </a:cubicBezTo>
                  <a:cubicBezTo>
                    <a:pt x="105" y="364"/>
                    <a:pt x="109" y="367"/>
                    <a:pt x="112" y="369"/>
                  </a:cubicBezTo>
                  <a:cubicBezTo>
                    <a:pt x="109" y="378"/>
                    <a:pt x="104" y="387"/>
                    <a:pt x="103" y="389"/>
                  </a:cubicBezTo>
                  <a:cubicBezTo>
                    <a:pt x="103" y="391"/>
                    <a:pt x="103" y="393"/>
                    <a:pt x="103" y="394"/>
                  </a:cubicBezTo>
                  <a:cubicBezTo>
                    <a:pt x="104" y="396"/>
                    <a:pt x="105" y="397"/>
                    <a:pt x="107" y="398"/>
                  </a:cubicBezTo>
                  <a:cubicBezTo>
                    <a:pt x="108" y="399"/>
                    <a:pt x="110" y="399"/>
                    <a:pt x="112" y="399"/>
                  </a:cubicBezTo>
                  <a:cubicBezTo>
                    <a:pt x="113" y="399"/>
                    <a:pt x="115" y="398"/>
                    <a:pt x="116" y="396"/>
                  </a:cubicBezTo>
                  <a:cubicBezTo>
                    <a:pt x="117" y="395"/>
                    <a:pt x="123" y="386"/>
                    <a:pt x="129" y="379"/>
                  </a:cubicBezTo>
                  <a:cubicBezTo>
                    <a:pt x="133" y="381"/>
                    <a:pt x="137" y="383"/>
                    <a:pt x="141" y="384"/>
                  </a:cubicBezTo>
                  <a:cubicBezTo>
                    <a:pt x="139" y="393"/>
                    <a:pt x="136" y="403"/>
                    <a:pt x="136" y="405"/>
                  </a:cubicBezTo>
                  <a:cubicBezTo>
                    <a:pt x="135" y="407"/>
                    <a:pt x="135" y="409"/>
                    <a:pt x="136" y="411"/>
                  </a:cubicBezTo>
                  <a:cubicBezTo>
                    <a:pt x="137" y="412"/>
                    <a:pt x="139" y="413"/>
                    <a:pt x="140" y="414"/>
                  </a:cubicBezTo>
                  <a:cubicBezTo>
                    <a:pt x="142" y="415"/>
                    <a:pt x="144" y="415"/>
                    <a:pt x="146" y="414"/>
                  </a:cubicBezTo>
                  <a:cubicBezTo>
                    <a:pt x="147" y="413"/>
                    <a:pt x="149" y="412"/>
                    <a:pt x="149" y="411"/>
                  </a:cubicBezTo>
                  <a:cubicBezTo>
                    <a:pt x="150" y="409"/>
                    <a:pt x="155" y="399"/>
                    <a:pt x="159" y="391"/>
                  </a:cubicBezTo>
                  <a:cubicBezTo>
                    <a:pt x="163" y="392"/>
                    <a:pt x="167" y="393"/>
                    <a:pt x="172" y="394"/>
                  </a:cubicBezTo>
                  <a:cubicBezTo>
                    <a:pt x="171" y="404"/>
                    <a:pt x="170" y="414"/>
                    <a:pt x="170" y="416"/>
                  </a:cubicBezTo>
                  <a:cubicBezTo>
                    <a:pt x="170" y="418"/>
                    <a:pt x="171" y="420"/>
                    <a:pt x="172" y="421"/>
                  </a:cubicBezTo>
                  <a:cubicBezTo>
                    <a:pt x="173" y="422"/>
                    <a:pt x="174" y="423"/>
                    <a:pt x="176" y="424"/>
                  </a:cubicBezTo>
                  <a:cubicBezTo>
                    <a:pt x="178" y="424"/>
                    <a:pt x="180" y="424"/>
                    <a:pt x="181" y="423"/>
                  </a:cubicBezTo>
                  <a:cubicBezTo>
                    <a:pt x="183" y="422"/>
                    <a:pt x="184" y="420"/>
                    <a:pt x="185" y="419"/>
                  </a:cubicBezTo>
                  <a:cubicBezTo>
                    <a:pt x="185" y="417"/>
                    <a:pt x="188" y="407"/>
                    <a:pt x="190" y="398"/>
                  </a:cubicBezTo>
                  <a:cubicBezTo>
                    <a:pt x="195" y="398"/>
                    <a:pt x="199" y="399"/>
                    <a:pt x="204" y="399"/>
                  </a:cubicBezTo>
                  <a:cubicBezTo>
                    <a:pt x="205" y="408"/>
                    <a:pt x="206" y="418"/>
                    <a:pt x="206" y="420"/>
                  </a:cubicBezTo>
                  <a:cubicBezTo>
                    <a:pt x="206" y="422"/>
                    <a:pt x="207" y="424"/>
                    <a:pt x="208" y="425"/>
                  </a:cubicBezTo>
                  <a:cubicBezTo>
                    <a:pt x="210" y="426"/>
                    <a:pt x="211" y="427"/>
                    <a:pt x="213" y="427"/>
                  </a:cubicBezTo>
                  <a:cubicBezTo>
                    <a:pt x="215" y="427"/>
                    <a:pt x="217" y="426"/>
                    <a:pt x="218" y="425"/>
                  </a:cubicBezTo>
                  <a:cubicBezTo>
                    <a:pt x="220" y="424"/>
                    <a:pt x="220" y="422"/>
                    <a:pt x="221" y="420"/>
                  </a:cubicBezTo>
                  <a:cubicBezTo>
                    <a:pt x="221" y="418"/>
                    <a:pt x="222" y="408"/>
                    <a:pt x="223" y="399"/>
                  </a:cubicBezTo>
                  <a:cubicBezTo>
                    <a:pt x="227" y="399"/>
                    <a:pt x="232" y="398"/>
                    <a:pt x="236" y="398"/>
                  </a:cubicBezTo>
                  <a:cubicBezTo>
                    <a:pt x="239" y="407"/>
                    <a:pt x="241" y="417"/>
                    <a:pt x="242" y="419"/>
                  </a:cubicBezTo>
                  <a:cubicBezTo>
                    <a:pt x="242" y="420"/>
                    <a:pt x="244" y="422"/>
                    <a:pt x="245" y="423"/>
                  </a:cubicBezTo>
                  <a:cubicBezTo>
                    <a:pt x="247" y="424"/>
                    <a:pt x="248" y="424"/>
                    <a:pt x="250" y="424"/>
                  </a:cubicBezTo>
                  <a:cubicBezTo>
                    <a:pt x="252" y="423"/>
                    <a:pt x="254" y="422"/>
                    <a:pt x="255" y="421"/>
                  </a:cubicBezTo>
                  <a:cubicBezTo>
                    <a:pt x="256" y="420"/>
                    <a:pt x="257" y="418"/>
                    <a:pt x="256" y="416"/>
                  </a:cubicBezTo>
                  <a:cubicBezTo>
                    <a:pt x="256" y="414"/>
                    <a:pt x="255" y="404"/>
                    <a:pt x="255" y="394"/>
                  </a:cubicBezTo>
                  <a:cubicBezTo>
                    <a:pt x="259" y="393"/>
                    <a:pt x="264" y="392"/>
                    <a:pt x="268" y="391"/>
                  </a:cubicBezTo>
                  <a:cubicBezTo>
                    <a:pt x="272" y="399"/>
                    <a:pt x="276" y="409"/>
                    <a:pt x="277" y="411"/>
                  </a:cubicBezTo>
                  <a:cubicBezTo>
                    <a:pt x="278" y="412"/>
                    <a:pt x="279" y="413"/>
                    <a:pt x="281" y="414"/>
                  </a:cubicBezTo>
                  <a:cubicBezTo>
                    <a:pt x="283" y="415"/>
                    <a:pt x="284" y="415"/>
                    <a:pt x="286" y="414"/>
                  </a:cubicBezTo>
                  <a:cubicBezTo>
                    <a:pt x="288" y="413"/>
                    <a:pt x="289" y="412"/>
                    <a:pt x="290" y="411"/>
                  </a:cubicBezTo>
                  <a:cubicBezTo>
                    <a:pt x="291" y="409"/>
                    <a:pt x="291" y="407"/>
                    <a:pt x="291" y="405"/>
                  </a:cubicBezTo>
                  <a:cubicBezTo>
                    <a:pt x="290" y="403"/>
                    <a:pt x="288" y="393"/>
                    <a:pt x="286" y="384"/>
                  </a:cubicBezTo>
                  <a:cubicBezTo>
                    <a:pt x="290" y="383"/>
                    <a:pt x="294" y="381"/>
                    <a:pt x="298" y="379"/>
                  </a:cubicBezTo>
                  <a:cubicBezTo>
                    <a:pt x="303" y="386"/>
                    <a:pt x="309" y="395"/>
                    <a:pt x="310" y="396"/>
                  </a:cubicBezTo>
                  <a:cubicBezTo>
                    <a:pt x="311" y="398"/>
                    <a:pt x="313" y="399"/>
                    <a:pt x="315" y="399"/>
                  </a:cubicBezTo>
                  <a:cubicBezTo>
                    <a:pt x="317" y="399"/>
                    <a:pt x="318" y="399"/>
                    <a:pt x="320" y="398"/>
                  </a:cubicBezTo>
                  <a:cubicBezTo>
                    <a:pt x="322" y="397"/>
                    <a:pt x="323" y="396"/>
                    <a:pt x="323" y="394"/>
                  </a:cubicBezTo>
                  <a:cubicBezTo>
                    <a:pt x="324" y="393"/>
                    <a:pt x="324" y="391"/>
                    <a:pt x="323" y="389"/>
                  </a:cubicBezTo>
                  <a:cubicBezTo>
                    <a:pt x="322" y="387"/>
                    <a:pt x="318" y="378"/>
                    <a:pt x="314" y="369"/>
                  </a:cubicBezTo>
                  <a:cubicBezTo>
                    <a:pt x="318" y="367"/>
                    <a:pt x="322" y="364"/>
                    <a:pt x="325" y="361"/>
                  </a:cubicBezTo>
                  <a:cubicBezTo>
                    <a:pt x="332" y="368"/>
                    <a:pt x="339" y="375"/>
                    <a:pt x="341" y="377"/>
                  </a:cubicBezTo>
                  <a:cubicBezTo>
                    <a:pt x="342" y="378"/>
                    <a:pt x="344" y="379"/>
                    <a:pt x="345" y="379"/>
                  </a:cubicBezTo>
                  <a:cubicBezTo>
                    <a:pt x="347" y="379"/>
                    <a:pt x="349" y="378"/>
                    <a:pt x="350" y="377"/>
                  </a:cubicBezTo>
                  <a:cubicBezTo>
                    <a:pt x="352" y="376"/>
                    <a:pt x="353" y="374"/>
                    <a:pt x="353" y="372"/>
                  </a:cubicBezTo>
                  <a:cubicBezTo>
                    <a:pt x="353" y="371"/>
                    <a:pt x="353" y="369"/>
                    <a:pt x="352" y="367"/>
                  </a:cubicBezTo>
                  <a:cubicBezTo>
                    <a:pt x="351" y="366"/>
                    <a:pt x="345" y="357"/>
                    <a:pt x="340" y="349"/>
                  </a:cubicBezTo>
                  <a:cubicBezTo>
                    <a:pt x="343" y="346"/>
                    <a:pt x="346" y="343"/>
                    <a:pt x="349" y="340"/>
                  </a:cubicBezTo>
                  <a:cubicBezTo>
                    <a:pt x="357" y="345"/>
                    <a:pt x="365" y="351"/>
                    <a:pt x="367" y="352"/>
                  </a:cubicBezTo>
                  <a:cubicBezTo>
                    <a:pt x="369" y="353"/>
                    <a:pt x="370" y="353"/>
                    <a:pt x="372" y="353"/>
                  </a:cubicBezTo>
                  <a:cubicBezTo>
                    <a:pt x="374" y="353"/>
                    <a:pt x="375" y="352"/>
                    <a:pt x="377" y="351"/>
                  </a:cubicBezTo>
                  <a:cubicBezTo>
                    <a:pt x="378" y="349"/>
                    <a:pt x="378" y="347"/>
                    <a:pt x="378" y="346"/>
                  </a:cubicBezTo>
                  <a:cubicBezTo>
                    <a:pt x="378" y="344"/>
                    <a:pt x="378" y="342"/>
                    <a:pt x="377" y="341"/>
                  </a:cubicBezTo>
                  <a:cubicBezTo>
                    <a:pt x="375" y="339"/>
                    <a:pt x="368" y="332"/>
                    <a:pt x="361" y="325"/>
                  </a:cubicBezTo>
                  <a:cubicBezTo>
                    <a:pt x="364" y="322"/>
                    <a:pt x="367" y="318"/>
                    <a:pt x="369" y="314"/>
                  </a:cubicBezTo>
                  <a:cubicBezTo>
                    <a:pt x="377" y="318"/>
                    <a:pt x="387" y="322"/>
                    <a:pt x="389" y="323"/>
                  </a:cubicBezTo>
                  <a:cubicBezTo>
                    <a:pt x="390" y="324"/>
                    <a:pt x="392" y="324"/>
                    <a:pt x="394" y="323"/>
                  </a:cubicBezTo>
                  <a:cubicBezTo>
                    <a:pt x="396" y="323"/>
                    <a:pt x="397" y="322"/>
                    <a:pt x="398" y="320"/>
                  </a:cubicBezTo>
                  <a:cubicBezTo>
                    <a:pt x="399" y="318"/>
                    <a:pt x="399" y="317"/>
                    <a:pt x="399" y="315"/>
                  </a:cubicBezTo>
                  <a:cubicBezTo>
                    <a:pt x="399" y="313"/>
                    <a:pt x="398" y="312"/>
                    <a:pt x="396" y="310"/>
                  </a:cubicBezTo>
                  <a:cubicBezTo>
                    <a:pt x="394" y="309"/>
                    <a:pt x="386" y="303"/>
                    <a:pt x="378" y="298"/>
                  </a:cubicBezTo>
                  <a:cubicBezTo>
                    <a:pt x="380" y="294"/>
                    <a:pt x="382" y="290"/>
                    <a:pt x="384" y="286"/>
                  </a:cubicBezTo>
                  <a:cubicBezTo>
                    <a:pt x="393" y="288"/>
                    <a:pt x="403" y="291"/>
                    <a:pt x="405" y="291"/>
                  </a:cubicBezTo>
                  <a:cubicBezTo>
                    <a:pt x="407" y="292"/>
                    <a:pt x="409" y="291"/>
                    <a:pt x="410" y="290"/>
                  </a:cubicBezTo>
                  <a:cubicBezTo>
                    <a:pt x="412" y="289"/>
                    <a:pt x="413" y="288"/>
                    <a:pt x="414" y="286"/>
                  </a:cubicBezTo>
                  <a:cubicBezTo>
                    <a:pt x="414" y="285"/>
                    <a:pt x="414" y="283"/>
                    <a:pt x="414" y="281"/>
                  </a:cubicBezTo>
                  <a:cubicBezTo>
                    <a:pt x="413" y="279"/>
                    <a:pt x="412" y="278"/>
                    <a:pt x="410" y="277"/>
                  </a:cubicBezTo>
                  <a:cubicBezTo>
                    <a:pt x="408" y="276"/>
                    <a:pt x="399" y="272"/>
                    <a:pt x="391" y="268"/>
                  </a:cubicBezTo>
                  <a:cubicBezTo>
                    <a:pt x="392" y="264"/>
                    <a:pt x="393" y="259"/>
                    <a:pt x="394" y="255"/>
                  </a:cubicBezTo>
                  <a:cubicBezTo>
                    <a:pt x="403" y="255"/>
                    <a:pt x="414" y="256"/>
                    <a:pt x="416" y="256"/>
                  </a:cubicBezTo>
                  <a:cubicBezTo>
                    <a:pt x="418" y="257"/>
                    <a:pt x="419" y="256"/>
                    <a:pt x="421" y="255"/>
                  </a:cubicBezTo>
                  <a:cubicBezTo>
                    <a:pt x="422" y="254"/>
                    <a:pt x="423" y="252"/>
                    <a:pt x="423" y="250"/>
                  </a:cubicBezTo>
                  <a:cubicBezTo>
                    <a:pt x="424" y="248"/>
                    <a:pt x="423" y="247"/>
                    <a:pt x="422" y="245"/>
                  </a:cubicBezTo>
                  <a:cubicBezTo>
                    <a:pt x="422" y="244"/>
                    <a:pt x="420" y="242"/>
                    <a:pt x="418" y="242"/>
                  </a:cubicBezTo>
                  <a:cubicBezTo>
                    <a:pt x="416" y="241"/>
                    <a:pt x="406" y="239"/>
                    <a:pt x="397" y="236"/>
                  </a:cubicBezTo>
                  <a:cubicBezTo>
                    <a:pt x="398" y="232"/>
                    <a:pt x="398" y="227"/>
                    <a:pt x="399" y="223"/>
                  </a:cubicBezTo>
                  <a:cubicBezTo>
                    <a:pt x="408" y="222"/>
                    <a:pt x="418" y="221"/>
                    <a:pt x="420" y="221"/>
                  </a:cubicBezTo>
                  <a:close/>
                  <a:moveTo>
                    <a:pt x="213" y="363"/>
                  </a:moveTo>
                  <a:cubicBezTo>
                    <a:pt x="130" y="363"/>
                    <a:pt x="63" y="296"/>
                    <a:pt x="63" y="213"/>
                  </a:cubicBezTo>
                  <a:cubicBezTo>
                    <a:pt x="63" y="130"/>
                    <a:pt x="130" y="63"/>
                    <a:pt x="213" y="63"/>
                  </a:cubicBezTo>
                  <a:cubicBezTo>
                    <a:pt x="296" y="63"/>
                    <a:pt x="363" y="130"/>
                    <a:pt x="363" y="213"/>
                  </a:cubicBezTo>
                  <a:cubicBezTo>
                    <a:pt x="363" y="296"/>
                    <a:pt x="296" y="363"/>
                    <a:pt x="213" y="363"/>
                  </a:cubicBezTo>
                  <a:close/>
                </a:path>
              </a:pathLst>
            </a:custGeom>
            <a:solidFill>
              <a:srgbClr val="8C8C8C"/>
            </a:solidFill>
            <a:ln w="9525">
              <a:noFill/>
              <a:round/>
              <a:headEnd/>
              <a:tailEnd/>
            </a:ln>
          </p:spPr>
          <p:txBody>
            <a:bodyPr vert="horz" wrap="square" lIns="91440" tIns="45720" rIns="91440" bIns="45720" numCol="1" anchor="t" anchorCtr="0" compatLnSpc="1">
              <a:prstTxWarp prst="textNoShape">
                <a:avLst/>
              </a:prstTxWarp>
            </a:bodyPr>
            <a:lstStyle/>
            <a:p>
              <a:endParaRPr lang="en-US" sz="1800" i="1"/>
            </a:p>
          </p:txBody>
        </p:sp>
        <p:sp>
          <p:nvSpPr>
            <p:cNvPr id="37" name="Oval 36">
              <a:extLst>
                <a:ext uri="{FF2B5EF4-FFF2-40B4-BE49-F238E27FC236}">
                  <a16:creationId xmlns:a16="http://schemas.microsoft.com/office/drawing/2014/main" id="{36273D3A-404D-47B8-A669-3B076700450D}"/>
                </a:ext>
              </a:extLst>
            </p:cNvPr>
            <p:cNvSpPr>
              <a:spLocks noChangeArrowheads="1"/>
            </p:cNvSpPr>
            <p:nvPr/>
          </p:nvSpPr>
          <p:spPr bwMode="auto">
            <a:xfrm>
              <a:off x="3525" y="1098"/>
              <a:ext cx="353" cy="353"/>
            </a:xfrm>
            <a:prstGeom prst="ellipse">
              <a:avLst/>
            </a:prstGeom>
            <a:solidFill>
              <a:srgbClr val="DAD7C6"/>
            </a:solidFill>
            <a:ln w="9525">
              <a:noFill/>
              <a:round/>
              <a:headEnd/>
              <a:tailEnd/>
            </a:ln>
          </p:spPr>
          <p:txBody>
            <a:bodyPr vert="horz" wrap="square" lIns="91440" tIns="45720" rIns="91440" bIns="45720" numCol="1" anchor="t" anchorCtr="0" compatLnSpc="1">
              <a:prstTxWarp prst="textNoShape">
                <a:avLst/>
              </a:prstTxWarp>
            </a:bodyPr>
            <a:lstStyle/>
            <a:p>
              <a:endParaRPr lang="en-US" sz="1800" i="1"/>
            </a:p>
          </p:txBody>
        </p:sp>
        <p:sp>
          <p:nvSpPr>
            <p:cNvPr id="38" name="Freeform 37">
              <a:extLst>
                <a:ext uri="{FF2B5EF4-FFF2-40B4-BE49-F238E27FC236}">
                  <a16:creationId xmlns:a16="http://schemas.microsoft.com/office/drawing/2014/main" id="{E8E79036-4AFA-465C-BA09-6C4B85280B5A}"/>
                </a:ext>
              </a:extLst>
            </p:cNvPr>
            <p:cNvSpPr>
              <a:spLocks noEditPoints="1"/>
            </p:cNvSpPr>
            <p:nvPr/>
          </p:nvSpPr>
          <p:spPr bwMode="auto">
            <a:xfrm>
              <a:off x="3483" y="1054"/>
              <a:ext cx="433" cy="435"/>
            </a:xfrm>
            <a:custGeom>
              <a:avLst/>
              <a:gdLst/>
              <a:ahLst/>
              <a:cxnLst>
                <a:cxn ang="0">
                  <a:pos x="331" y="235"/>
                </a:cxn>
                <a:cxn ang="0">
                  <a:pos x="234" y="30"/>
                </a:cxn>
                <a:cxn ang="0">
                  <a:pos x="29" y="127"/>
                </a:cxn>
                <a:cxn ang="0">
                  <a:pos x="126" y="332"/>
                </a:cxn>
                <a:cxn ang="0">
                  <a:pos x="331" y="235"/>
                </a:cxn>
                <a:cxn ang="0">
                  <a:pos x="135" y="307"/>
                </a:cxn>
                <a:cxn ang="0">
                  <a:pos x="89" y="279"/>
                </a:cxn>
                <a:cxn ang="0">
                  <a:pos x="146" y="230"/>
                </a:cxn>
                <a:cxn ang="0">
                  <a:pos x="160" y="237"/>
                </a:cxn>
                <a:cxn ang="0">
                  <a:pos x="230" y="215"/>
                </a:cxn>
                <a:cxn ang="0">
                  <a:pos x="300" y="240"/>
                </a:cxn>
                <a:cxn ang="0">
                  <a:pos x="135" y="307"/>
                </a:cxn>
                <a:cxn ang="0">
                  <a:pos x="208" y="191"/>
                </a:cxn>
                <a:cxn ang="0">
                  <a:pos x="170" y="209"/>
                </a:cxn>
                <a:cxn ang="0">
                  <a:pos x="152" y="171"/>
                </a:cxn>
                <a:cxn ang="0">
                  <a:pos x="190" y="153"/>
                </a:cxn>
                <a:cxn ang="0">
                  <a:pos x="208" y="191"/>
                </a:cxn>
                <a:cxn ang="0">
                  <a:pos x="311" y="210"/>
                </a:cxn>
                <a:cxn ang="0">
                  <a:pos x="240" y="185"/>
                </a:cxn>
                <a:cxn ang="0">
                  <a:pos x="200" y="125"/>
                </a:cxn>
                <a:cxn ang="0">
                  <a:pos x="186" y="121"/>
                </a:cxn>
                <a:cxn ang="0">
                  <a:pos x="173" y="47"/>
                </a:cxn>
                <a:cxn ang="0">
                  <a:pos x="225" y="55"/>
                </a:cxn>
                <a:cxn ang="0">
                  <a:pos x="311" y="210"/>
                </a:cxn>
                <a:cxn ang="0">
                  <a:pos x="54" y="136"/>
                </a:cxn>
                <a:cxn ang="0">
                  <a:pos x="142" y="52"/>
                </a:cxn>
                <a:cxn ang="0">
                  <a:pos x="155" y="127"/>
                </a:cxn>
                <a:cxn ang="0">
                  <a:pos x="124" y="161"/>
                </a:cxn>
                <a:cxn ang="0">
                  <a:pos x="126" y="206"/>
                </a:cxn>
                <a:cxn ang="0">
                  <a:pos x="68" y="255"/>
                </a:cxn>
                <a:cxn ang="0">
                  <a:pos x="54" y="136"/>
                </a:cxn>
              </a:cxnLst>
              <a:rect l="0" t="0" r="r" b="b"/>
              <a:pathLst>
                <a:path w="361" h="362">
                  <a:moveTo>
                    <a:pt x="331" y="235"/>
                  </a:moveTo>
                  <a:cubicBezTo>
                    <a:pt x="361" y="152"/>
                    <a:pt x="317" y="60"/>
                    <a:pt x="234" y="30"/>
                  </a:cubicBezTo>
                  <a:cubicBezTo>
                    <a:pt x="151" y="0"/>
                    <a:pt x="59" y="43"/>
                    <a:pt x="29" y="127"/>
                  </a:cubicBezTo>
                  <a:cubicBezTo>
                    <a:pt x="0" y="210"/>
                    <a:pt x="43" y="302"/>
                    <a:pt x="126" y="332"/>
                  </a:cubicBezTo>
                  <a:cubicBezTo>
                    <a:pt x="209" y="362"/>
                    <a:pt x="301" y="319"/>
                    <a:pt x="331" y="235"/>
                  </a:cubicBezTo>
                  <a:close/>
                  <a:moveTo>
                    <a:pt x="135" y="307"/>
                  </a:moveTo>
                  <a:cubicBezTo>
                    <a:pt x="117" y="301"/>
                    <a:pt x="102" y="291"/>
                    <a:pt x="89" y="279"/>
                  </a:cubicBezTo>
                  <a:cubicBezTo>
                    <a:pt x="146" y="230"/>
                    <a:pt x="146" y="230"/>
                    <a:pt x="146" y="230"/>
                  </a:cubicBezTo>
                  <a:cubicBezTo>
                    <a:pt x="150" y="233"/>
                    <a:pt x="155" y="236"/>
                    <a:pt x="160" y="237"/>
                  </a:cubicBezTo>
                  <a:cubicBezTo>
                    <a:pt x="186" y="247"/>
                    <a:pt x="215" y="237"/>
                    <a:pt x="230" y="215"/>
                  </a:cubicBezTo>
                  <a:cubicBezTo>
                    <a:pt x="300" y="240"/>
                    <a:pt x="300" y="240"/>
                    <a:pt x="300" y="240"/>
                  </a:cubicBezTo>
                  <a:cubicBezTo>
                    <a:pt x="271" y="301"/>
                    <a:pt x="200" y="330"/>
                    <a:pt x="135" y="307"/>
                  </a:cubicBezTo>
                  <a:close/>
                  <a:moveTo>
                    <a:pt x="208" y="191"/>
                  </a:moveTo>
                  <a:cubicBezTo>
                    <a:pt x="203" y="207"/>
                    <a:pt x="186" y="215"/>
                    <a:pt x="170" y="209"/>
                  </a:cubicBezTo>
                  <a:cubicBezTo>
                    <a:pt x="155" y="203"/>
                    <a:pt x="146" y="186"/>
                    <a:pt x="152" y="171"/>
                  </a:cubicBezTo>
                  <a:cubicBezTo>
                    <a:pt x="158" y="155"/>
                    <a:pt x="175" y="147"/>
                    <a:pt x="190" y="153"/>
                  </a:cubicBezTo>
                  <a:cubicBezTo>
                    <a:pt x="206" y="158"/>
                    <a:pt x="214" y="176"/>
                    <a:pt x="208" y="191"/>
                  </a:cubicBezTo>
                  <a:close/>
                  <a:moveTo>
                    <a:pt x="311" y="210"/>
                  </a:moveTo>
                  <a:cubicBezTo>
                    <a:pt x="240" y="185"/>
                    <a:pt x="240" y="185"/>
                    <a:pt x="240" y="185"/>
                  </a:cubicBezTo>
                  <a:cubicBezTo>
                    <a:pt x="241" y="159"/>
                    <a:pt x="226" y="134"/>
                    <a:pt x="200" y="125"/>
                  </a:cubicBezTo>
                  <a:cubicBezTo>
                    <a:pt x="196" y="123"/>
                    <a:pt x="191" y="122"/>
                    <a:pt x="186" y="121"/>
                  </a:cubicBezTo>
                  <a:cubicBezTo>
                    <a:pt x="173" y="47"/>
                    <a:pt x="173" y="47"/>
                    <a:pt x="173" y="47"/>
                  </a:cubicBezTo>
                  <a:cubicBezTo>
                    <a:pt x="190" y="46"/>
                    <a:pt x="208" y="49"/>
                    <a:pt x="225" y="55"/>
                  </a:cubicBezTo>
                  <a:cubicBezTo>
                    <a:pt x="290" y="78"/>
                    <a:pt x="325" y="145"/>
                    <a:pt x="311" y="210"/>
                  </a:cubicBezTo>
                  <a:close/>
                  <a:moveTo>
                    <a:pt x="54" y="136"/>
                  </a:moveTo>
                  <a:cubicBezTo>
                    <a:pt x="69" y="94"/>
                    <a:pt x="103" y="64"/>
                    <a:pt x="142" y="52"/>
                  </a:cubicBezTo>
                  <a:cubicBezTo>
                    <a:pt x="155" y="127"/>
                    <a:pt x="155" y="127"/>
                    <a:pt x="155" y="127"/>
                  </a:cubicBezTo>
                  <a:cubicBezTo>
                    <a:pt x="141" y="133"/>
                    <a:pt x="129" y="145"/>
                    <a:pt x="124" y="161"/>
                  </a:cubicBezTo>
                  <a:cubicBezTo>
                    <a:pt x="118" y="176"/>
                    <a:pt x="119" y="192"/>
                    <a:pt x="126" y="206"/>
                  </a:cubicBezTo>
                  <a:cubicBezTo>
                    <a:pt x="68" y="255"/>
                    <a:pt x="68" y="255"/>
                    <a:pt x="68" y="255"/>
                  </a:cubicBezTo>
                  <a:cubicBezTo>
                    <a:pt x="46" y="221"/>
                    <a:pt x="39" y="177"/>
                    <a:pt x="54" y="136"/>
                  </a:cubicBezTo>
                  <a:close/>
                </a:path>
              </a:pathLst>
            </a:custGeom>
            <a:solidFill>
              <a:srgbClr val="010101"/>
            </a:solidFill>
            <a:ln w="9525">
              <a:noFill/>
              <a:round/>
              <a:headEnd/>
              <a:tailEnd/>
            </a:ln>
          </p:spPr>
          <p:txBody>
            <a:bodyPr vert="horz" wrap="square" lIns="91440" tIns="45720" rIns="91440" bIns="45720" numCol="1" anchor="t" anchorCtr="0" compatLnSpc="1">
              <a:prstTxWarp prst="textNoShape">
                <a:avLst/>
              </a:prstTxWarp>
            </a:bodyPr>
            <a:lstStyle/>
            <a:p>
              <a:endParaRPr lang="en-US" sz="1800" i="1"/>
            </a:p>
          </p:txBody>
        </p:sp>
        <p:sp>
          <p:nvSpPr>
            <p:cNvPr id="39" name="Freeform 38">
              <a:extLst>
                <a:ext uri="{FF2B5EF4-FFF2-40B4-BE49-F238E27FC236}">
                  <a16:creationId xmlns:a16="http://schemas.microsoft.com/office/drawing/2014/main" id="{F270FD1A-A55B-4D81-B09F-0961D1BDE5DB}"/>
                </a:ext>
              </a:extLst>
            </p:cNvPr>
            <p:cNvSpPr>
              <a:spLocks noEditPoints="1"/>
            </p:cNvSpPr>
            <p:nvPr/>
          </p:nvSpPr>
          <p:spPr bwMode="auto">
            <a:xfrm>
              <a:off x="746" y="1227"/>
              <a:ext cx="704" cy="705"/>
            </a:xfrm>
            <a:custGeom>
              <a:avLst/>
              <a:gdLst/>
              <a:ahLst/>
              <a:cxnLst>
                <a:cxn ang="0">
                  <a:pos x="483" y="104"/>
                </a:cxn>
                <a:cxn ang="0">
                  <a:pos x="104" y="104"/>
                </a:cxn>
                <a:cxn ang="0">
                  <a:pos x="104" y="483"/>
                </a:cxn>
                <a:cxn ang="0">
                  <a:pos x="483" y="483"/>
                </a:cxn>
                <a:cxn ang="0">
                  <a:pos x="483" y="104"/>
                </a:cxn>
                <a:cxn ang="0">
                  <a:pos x="237" y="350"/>
                </a:cxn>
                <a:cxn ang="0">
                  <a:pos x="237" y="237"/>
                </a:cxn>
                <a:cxn ang="0">
                  <a:pos x="350" y="237"/>
                </a:cxn>
                <a:cxn ang="0">
                  <a:pos x="350" y="350"/>
                </a:cxn>
                <a:cxn ang="0">
                  <a:pos x="237" y="350"/>
                </a:cxn>
              </a:cxnLst>
              <a:rect l="0" t="0" r="r" b="b"/>
              <a:pathLst>
                <a:path w="587" h="588">
                  <a:moveTo>
                    <a:pt x="483" y="104"/>
                  </a:moveTo>
                  <a:cubicBezTo>
                    <a:pt x="378" y="0"/>
                    <a:pt x="209" y="0"/>
                    <a:pt x="104" y="104"/>
                  </a:cubicBezTo>
                  <a:cubicBezTo>
                    <a:pt x="0" y="209"/>
                    <a:pt x="0" y="379"/>
                    <a:pt x="104" y="483"/>
                  </a:cubicBezTo>
                  <a:cubicBezTo>
                    <a:pt x="209" y="588"/>
                    <a:pt x="378" y="588"/>
                    <a:pt x="483" y="483"/>
                  </a:cubicBezTo>
                  <a:cubicBezTo>
                    <a:pt x="587" y="379"/>
                    <a:pt x="587" y="209"/>
                    <a:pt x="483" y="104"/>
                  </a:cubicBezTo>
                  <a:close/>
                  <a:moveTo>
                    <a:pt x="237" y="350"/>
                  </a:moveTo>
                  <a:cubicBezTo>
                    <a:pt x="206" y="319"/>
                    <a:pt x="206" y="269"/>
                    <a:pt x="237" y="237"/>
                  </a:cubicBezTo>
                  <a:cubicBezTo>
                    <a:pt x="268" y="206"/>
                    <a:pt x="319" y="206"/>
                    <a:pt x="350" y="237"/>
                  </a:cubicBezTo>
                  <a:cubicBezTo>
                    <a:pt x="381" y="269"/>
                    <a:pt x="381" y="319"/>
                    <a:pt x="350" y="350"/>
                  </a:cubicBezTo>
                  <a:cubicBezTo>
                    <a:pt x="319" y="381"/>
                    <a:pt x="268" y="381"/>
                    <a:pt x="237" y="350"/>
                  </a:cubicBezTo>
                  <a:close/>
                </a:path>
              </a:pathLst>
            </a:custGeom>
            <a:solidFill>
              <a:srgbClr val="DAD7C6"/>
            </a:solidFill>
            <a:ln w="9525">
              <a:noFill/>
              <a:round/>
              <a:headEnd/>
              <a:tailEnd/>
            </a:ln>
          </p:spPr>
          <p:txBody>
            <a:bodyPr vert="horz" wrap="square" lIns="91440" tIns="45720" rIns="91440" bIns="45720" numCol="1" anchor="t" anchorCtr="0" compatLnSpc="1">
              <a:prstTxWarp prst="textNoShape">
                <a:avLst/>
              </a:prstTxWarp>
            </a:bodyPr>
            <a:lstStyle/>
            <a:p>
              <a:endParaRPr lang="en-US" sz="1800" i="1"/>
            </a:p>
          </p:txBody>
        </p:sp>
        <p:sp>
          <p:nvSpPr>
            <p:cNvPr id="40" name="Freeform 39">
              <a:extLst>
                <a:ext uri="{FF2B5EF4-FFF2-40B4-BE49-F238E27FC236}">
                  <a16:creationId xmlns:a16="http://schemas.microsoft.com/office/drawing/2014/main" id="{41534284-438F-402F-B7FB-199903E452DF}"/>
                </a:ext>
              </a:extLst>
            </p:cNvPr>
            <p:cNvSpPr>
              <a:spLocks noEditPoints="1"/>
            </p:cNvSpPr>
            <p:nvPr/>
          </p:nvSpPr>
          <p:spPr bwMode="auto">
            <a:xfrm>
              <a:off x="683" y="1164"/>
              <a:ext cx="831" cy="832"/>
            </a:xfrm>
            <a:custGeom>
              <a:avLst/>
              <a:gdLst/>
              <a:ahLst/>
              <a:cxnLst>
                <a:cxn ang="0">
                  <a:pos x="593" y="577"/>
                </a:cxn>
                <a:cxn ang="0">
                  <a:pos x="631" y="546"/>
                </a:cxn>
                <a:cxn ang="0">
                  <a:pos x="647" y="500"/>
                </a:cxn>
                <a:cxn ang="0">
                  <a:pos x="626" y="461"/>
                </a:cxn>
                <a:cxn ang="0">
                  <a:pos x="681" y="428"/>
                </a:cxn>
                <a:cxn ang="0">
                  <a:pos x="689" y="385"/>
                </a:cxn>
                <a:cxn ang="0">
                  <a:pos x="648" y="336"/>
                </a:cxn>
                <a:cxn ang="0">
                  <a:pos x="681" y="305"/>
                </a:cxn>
                <a:cxn ang="0">
                  <a:pos x="682" y="257"/>
                </a:cxn>
                <a:cxn ang="0">
                  <a:pos x="657" y="215"/>
                </a:cxn>
                <a:cxn ang="0">
                  <a:pos x="613" y="205"/>
                </a:cxn>
                <a:cxn ang="0">
                  <a:pos x="624" y="142"/>
                </a:cxn>
                <a:cxn ang="0">
                  <a:pos x="596" y="109"/>
                </a:cxn>
                <a:cxn ang="0">
                  <a:pos x="532" y="108"/>
                </a:cxn>
                <a:cxn ang="0">
                  <a:pos x="530" y="63"/>
                </a:cxn>
                <a:cxn ang="0">
                  <a:pos x="493" y="32"/>
                </a:cxn>
                <a:cxn ang="0">
                  <a:pos x="445" y="24"/>
                </a:cxn>
                <a:cxn ang="0">
                  <a:pos x="410" y="51"/>
                </a:cxn>
                <a:cxn ang="0">
                  <a:pos x="369" y="2"/>
                </a:cxn>
                <a:cxn ang="0">
                  <a:pos x="324" y="2"/>
                </a:cxn>
                <a:cxn ang="0">
                  <a:pos x="283" y="51"/>
                </a:cxn>
                <a:cxn ang="0">
                  <a:pos x="248" y="24"/>
                </a:cxn>
                <a:cxn ang="0">
                  <a:pos x="200" y="32"/>
                </a:cxn>
                <a:cxn ang="0">
                  <a:pos x="163" y="63"/>
                </a:cxn>
                <a:cxn ang="0">
                  <a:pos x="161" y="108"/>
                </a:cxn>
                <a:cxn ang="0">
                  <a:pos x="97" y="109"/>
                </a:cxn>
                <a:cxn ang="0">
                  <a:pos x="69" y="142"/>
                </a:cxn>
                <a:cxn ang="0">
                  <a:pos x="80" y="205"/>
                </a:cxn>
                <a:cxn ang="0">
                  <a:pos x="36" y="215"/>
                </a:cxn>
                <a:cxn ang="0">
                  <a:pos x="11" y="257"/>
                </a:cxn>
                <a:cxn ang="0">
                  <a:pos x="12" y="305"/>
                </a:cxn>
                <a:cxn ang="0">
                  <a:pos x="45" y="336"/>
                </a:cxn>
                <a:cxn ang="0">
                  <a:pos x="4" y="385"/>
                </a:cxn>
                <a:cxn ang="0">
                  <a:pos x="12" y="428"/>
                </a:cxn>
                <a:cxn ang="0">
                  <a:pos x="67" y="461"/>
                </a:cxn>
                <a:cxn ang="0">
                  <a:pos x="46" y="500"/>
                </a:cxn>
                <a:cxn ang="0">
                  <a:pos x="62" y="546"/>
                </a:cxn>
                <a:cxn ang="0">
                  <a:pos x="100" y="577"/>
                </a:cxn>
                <a:cxn ang="0">
                  <a:pos x="144" y="571"/>
                </a:cxn>
                <a:cxn ang="0">
                  <a:pos x="156" y="634"/>
                </a:cxn>
                <a:cxn ang="0">
                  <a:pos x="194" y="656"/>
                </a:cxn>
                <a:cxn ang="0">
                  <a:pos x="254" y="635"/>
                </a:cxn>
                <a:cxn ang="0">
                  <a:pos x="271" y="676"/>
                </a:cxn>
                <a:cxn ang="0">
                  <a:pos x="316" y="693"/>
                </a:cxn>
                <a:cxn ang="0">
                  <a:pos x="364" y="684"/>
                </a:cxn>
                <a:cxn ang="0">
                  <a:pos x="388" y="646"/>
                </a:cxn>
                <a:cxn ang="0">
                  <a:pos x="443" y="678"/>
                </a:cxn>
                <a:cxn ang="0">
                  <a:pos x="485" y="663"/>
                </a:cxn>
                <a:cxn ang="0">
                  <a:pos x="507" y="603"/>
                </a:cxn>
                <a:cxn ang="0">
                  <a:pos x="550" y="616"/>
                </a:cxn>
                <a:cxn ang="0">
                  <a:pos x="192" y="192"/>
                </a:cxn>
              </a:cxnLst>
              <a:rect l="0" t="0" r="r" b="b"/>
              <a:pathLst>
                <a:path w="693" h="694">
                  <a:moveTo>
                    <a:pt x="576" y="594"/>
                  </a:moveTo>
                  <a:cubicBezTo>
                    <a:pt x="579" y="596"/>
                    <a:pt x="582" y="597"/>
                    <a:pt x="584" y="596"/>
                  </a:cubicBezTo>
                  <a:cubicBezTo>
                    <a:pt x="587" y="596"/>
                    <a:pt x="590" y="595"/>
                    <a:pt x="592" y="593"/>
                  </a:cubicBezTo>
                  <a:cubicBezTo>
                    <a:pt x="594" y="591"/>
                    <a:pt x="595" y="588"/>
                    <a:pt x="596" y="585"/>
                  </a:cubicBezTo>
                  <a:cubicBezTo>
                    <a:pt x="596" y="582"/>
                    <a:pt x="595" y="579"/>
                    <a:pt x="593" y="577"/>
                  </a:cubicBezTo>
                  <a:cubicBezTo>
                    <a:pt x="591" y="574"/>
                    <a:pt x="580" y="561"/>
                    <a:pt x="571" y="550"/>
                  </a:cubicBezTo>
                  <a:cubicBezTo>
                    <a:pt x="576" y="544"/>
                    <a:pt x="580" y="538"/>
                    <a:pt x="585" y="533"/>
                  </a:cubicBezTo>
                  <a:cubicBezTo>
                    <a:pt x="598" y="540"/>
                    <a:pt x="613" y="549"/>
                    <a:pt x="616" y="550"/>
                  </a:cubicBezTo>
                  <a:cubicBezTo>
                    <a:pt x="618" y="552"/>
                    <a:pt x="621" y="552"/>
                    <a:pt x="624" y="551"/>
                  </a:cubicBezTo>
                  <a:cubicBezTo>
                    <a:pt x="627" y="551"/>
                    <a:pt x="629" y="549"/>
                    <a:pt x="631" y="546"/>
                  </a:cubicBezTo>
                  <a:cubicBezTo>
                    <a:pt x="633" y="544"/>
                    <a:pt x="633" y="541"/>
                    <a:pt x="633" y="538"/>
                  </a:cubicBezTo>
                  <a:cubicBezTo>
                    <a:pt x="633" y="535"/>
                    <a:pt x="632" y="533"/>
                    <a:pt x="629" y="531"/>
                  </a:cubicBezTo>
                  <a:cubicBezTo>
                    <a:pt x="627" y="528"/>
                    <a:pt x="614" y="517"/>
                    <a:pt x="602" y="508"/>
                  </a:cubicBezTo>
                  <a:cubicBezTo>
                    <a:pt x="606" y="501"/>
                    <a:pt x="610" y="495"/>
                    <a:pt x="613" y="488"/>
                  </a:cubicBezTo>
                  <a:cubicBezTo>
                    <a:pt x="628" y="494"/>
                    <a:pt x="644" y="499"/>
                    <a:pt x="647" y="500"/>
                  </a:cubicBezTo>
                  <a:cubicBezTo>
                    <a:pt x="650" y="501"/>
                    <a:pt x="653" y="501"/>
                    <a:pt x="655" y="500"/>
                  </a:cubicBezTo>
                  <a:cubicBezTo>
                    <a:pt x="658" y="499"/>
                    <a:pt x="660" y="497"/>
                    <a:pt x="661" y="494"/>
                  </a:cubicBezTo>
                  <a:cubicBezTo>
                    <a:pt x="663" y="491"/>
                    <a:pt x="663" y="488"/>
                    <a:pt x="662" y="485"/>
                  </a:cubicBezTo>
                  <a:cubicBezTo>
                    <a:pt x="661" y="483"/>
                    <a:pt x="660" y="480"/>
                    <a:pt x="657" y="479"/>
                  </a:cubicBezTo>
                  <a:cubicBezTo>
                    <a:pt x="654" y="477"/>
                    <a:pt x="640" y="468"/>
                    <a:pt x="626" y="461"/>
                  </a:cubicBezTo>
                  <a:cubicBezTo>
                    <a:pt x="629" y="454"/>
                    <a:pt x="632" y="447"/>
                    <a:pt x="634" y="440"/>
                  </a:cubicBezTo>
                  <a:cubicBezTo>
                    <a:pt x="649" y="442"/>
                    <a:pt x="666" y="445"/>
                    <a:pt x="669" y="446"/>
                  </a:cubicBezTo>
                  <a:cubicBezTo>
                    <a:pt x="672" y="446"/>
                    <a:pt x="675" y="445"/>
                    <a:pt x="677" y="444"/>
                  </a:cubicBezTo>
                  <a:cubicBezTo>
                    <a:pt x="679" y="442"/>
                    <a:pt x="681" y="440"/>
                    <a:pt x="682" y="437"/>
                  </a:cubicBezTo>
                  <a:cubicBezTo>
                    <a:pt x="683" y="434"/>
                    <a:pt x="682" y="431"/>
                    <a:pt x="681" y="428"/>
                  </a:cubicBezTo>
                  <a:cubicBezTo>
                    <a:pt x="680" y="426"/>
                    <a:pt x="678" y="424"/>
                    <a:pt x="675" y="423"/>
                  </a:cubicBezTo>
                  <a:cubicBezTo>
                    <a:pt x="672" y="421"/>
                    <a:pt x="656" y="415"/>
                    <a:pt x="642" y="410"/>
                  </a:cubicBezTo>
                  <a:cubicBezTo>
                    <a:pt x="643" y="403"/>
                    <a:pt x="645" y="396"/>
                    <a:pt x="646" y="388"/>
                  </a:cubicBezTo>
                  <a:cubicBezTo>
                    <a:pt x="661" y="388"/>
                    <a:pt x="678" y="388"/>
                    <a:pt x="681" y="388"/>
                  </a:cubicBezTo>
                  <a:cubicBezTo>
                    <a:pt x="684" y="388"/>
                    <a:pt x="687" y="387"/>
                    <a:pt x="689" y="385"/>
                  </a:cubicBezTo>
                  <a:cubicBezTo>
                    <a:pt x="691" y="383"/>
                    <a:pt x="692" y="380"/>
                    <a:pt x="693" y="377"/>
                  </a:cubicBezTo>
                  <a:cubicBezTo>
                    <a:pt x="693" y="374"/>
                    <a:pt x="692" y="371"/>
                    <a:pt x="690" y="369"/>
                  </a:cubicBezTo>
                  <a:cubicBezTo>
                    <a:pt x="689" y="367"/>
                    <a:pt x="686" y="365"/>
                    <a:pt x="683" y="364"/>
                  </a:cubicBezTo>
                  <a:cubicBezTo>
                    <a:pt x="680" y="364"/>
                    <a:pt x="663" y="361"/>
                    <a:pt x="648" y="358"/>
                  </a:cubicBezTo>
                  <a:cubicBezTo>
                    <a:pt x="649" y="351"/>
                    <a:pt x="649" y="343"/>
                    <a:pt x="648" y="336"/>
                  </a:cubicBezTo>
                  <a:cubicBezTo>
                    <a:pt x="663" y="333"/>
                    <a:pt x="680" y="330"/>
                    <a:pt x="683" y="329"/>
                  </a:cubicBezTo>
                  <a:cubicBezTo>
                    <a:pt x="686" y="329"/>
                    <a:pt x="689" y="327"/>
                    <a:pt x="690" y="325"/>
                  </a:cubicBezTo>
                  <a:cubicBezTo>
                    <a:pt x="692" y="322"/>
                    <a:pt x="693" y="320"/>
                    <a:pt x="693" y="317"/>
                  </a:cubicBezTo>
                  <a:cubicBezTo>
                    <a:pt x="692" y="313"/>
                    <a:pt x="691" y="311"/>
                    <a:pt x="689" y="309"/>
                  </a:cubicBezTo>
                  <a:cubicBezTo>
                    <a:pt x="687" y="307"/>
                    <a:pt x="684" y="305"/>
                    <a:pt x="681" y="305"/>
                  </a:cubicBezTo>
                  <a:cubicBezTo>
                    <a:pt x="678" y="305"/>
                    <a:pt x="661" y="305"/>
                    <a:pt x="646" y="305"/>
                  </a:cubicBezTo>
                  <a:cubicBezTo>
                    <a:pt x="645" y="298"/>
                    <a:pt x="643" y="291"/>
                    <a:pt x="642" y="283"/>
                  </a:cubicBezTo>
                  <a:cubicBezTo>
                    <a:pt x="656" y="278"/>
                    <a:pt x="672" y="272"/>
                    <a:pt x="675" y="271"/>
                  </a:cubicBezTo>
                  <a:cubicBezTo>
                    <a:pt x="678" y="270"/>
                    <a:pt x="680" y="268"/>
                    <a:pt x="681" y="265"/>
                  </a:cubicBezTo>
                  <a:cubicBezTo>
                    <a:pt x="682" y="263"/>
                    <a:pt x="683" y="260"/>
                    <a:pt x="682" y="257"/>
                  </a:cubicBezTo>
                  <a:cubicBezTo>
                    <a:pt x="681" y="254"/>
                    <a:pt x="679" y="251"/>
                    <a:pt x="677" y="250"/>
                  </a:cubicBezTo>
                  <a:cubicBezTo>
                    <a:pt x="675" y="248"/>
                    <a:pt x="672" y="247"/>
                    <a:pt x="669" y="248"/>
                  </a:cubicBezTo>
                  <a:cubicBezTo>
                    <a:pt x="666" y="248"/>
                    <a:pt x="649" y="251"/>
                    <a:pt x="634" y="254"/>
                  </a:cubicBezTo>
                  <a:cubicBezTo>
                    <a:pt x="632" y="247"/>
                    <a:pt x="629" y="240"/>
                    <a:pt x="626" y="233"/>
                  </a:cubicBezTo>
                  <a:cubicBezTo>
                    <a:pt x="640" y="225"/>
                    <a:pt x="654" y="217"/>
                    <a:pt x="657" y="215"/>
                  </a:cubicBezTo>
                  <a:cubicBezTo>
                    <a:pt x="660" y="214"/>
                    <a:pt x="661" y="211"/>
                    <a:pt x="662" y="208"/>
                  </a:cubicBezTo>
                  <a:cubicBezTo>
                    <a:pt x="663" y="206"/>
                    <a:pt x="663" y="203"/>
                    <a:pt x="661" y="200"/>
                  </a:cubicBezTo>
                  <a:cubicBezTo>
                    <a:pt x="660" y="197"/>
                    <a:pt x="658" y="195"/>
                    <a:pt x="655" y="194"/>
                  </a:cubicBezTo>
                  <a:cubicBezTo>
                    <a:pt x="653" y="193"/>
                    <a:pt x="650" y="192"/>
                    <a:pt x="647" y="193"/>
                  </a:cubicBezTo>
                  <a:cubicBezTo>
                    <a:pt x="644" y="194"/>
                    <a:pt x="628" y="200"/>
                    <a:pt x="613" y="205"/>
                  </a:cubicBezTo>
                  <a:cubicBezTo>
                    <a:pt x="610" y="199"/>
                    <a:pt x="606" y="192"/>
                    <a:pt x="602" y="186"/>
                  </a:cubicBezTo>
                  <a:cubicBezTo>
                    <a:pt x="614" y="176"/>
                    <a:pt x="627" y="165"/>
                    <a:pt x="629" y="163"/>
                  </a:cubicBezTo>
                  <a:cubicBezTo>
                    <a:pt x="632" y="161"/>
                    <a:pt x="633" y="158"/>
                    <a:pt x="633" y="156"/>
                  </a:cubicBezTo>
                  <a:cubicBezTo>
                    <a:pt x="633" y="153"/>
                    <a:pt x="633" y="150"/>
                    <a:pt x="631" y="147"/>
                  </a:cubicBezTo>
                  <a:cubicBezTo>
                    <a:pt x="629" y="145"/>
                    <a:pt x="627" y="143"/>
                    <a:pt x="624" y="142"/>
                  </a:cubicBezTo>
                  <a:cubicBezTo>
                    <a:pt x="621" y="142"/>
                    <a:pt x="618" y="142"/>
                    <a:pt x="616" y="143"/>
                  </a:cubicBezTo>
                  <a:cubicBezTo>
                    <a:pt x="613" y="145"/>
                    <a:pt x="598" y="153"/>
                    <a:pt x="585" y="161"/>
                  </a:cubicBezTo>
                  <a:cubicBezTo>
                    <a:pt x="580" y="155"/>
                    <a:pt x="576" y="150"/>
                    <a:pt x="571" y="144"/>
                  </a:cubicBezTo>
                  <a:cubicBezTo>
                    <a:pt x="580" y="132"/>
                    <a:pt x="591" y="119"/>
                    <a:pt x="593" y="117"/>
                  </a:cubicBezTo>
                  <a:cubicBezTo>
                    <a:pt x="595" y="114"/>
                    <a:pt x="596" y="111"/>
                    <a:pt x="596" y="109"/>
                  </a:cubicBezTo>
                  <a:cubicBezTo>
                    <a:pt x="595" y="106"/>
                    <a:pt x="594" y="103"/>
                    <a:pt x="592" y="101"/>
                  </a:cubicBezTo>
                  <a:cubicBezTo>
                    <a:pt x="590" y="99"/>
                    <a:pt x="587" y="97"/>
                    <a:pt x="584" y="97"/>
                  </a:cubicBezTo>
                  <a:cubicBezTo>
                    <a:pt x="582" y="97"/>
                    <a:pt x="579" y="98"/>
                    <a:pt x="576" y="100"/>
                  </a:cubicBezTo>
                  <a:cubicBezTo>
                    <a:pt x="574" y="102"/>
                    <a:pt x="561" y="113"/>
                    <a:pt x="549" y="122"/>
                  </a:cubicBezTo>
                  <a:cubicBezTo>
                    <a:pt x="543" y="117"/>
                    <a:pt x="538" y="113"/>
                    <a:pt x="532" y="108"/>
                  </a:cubicBezTo>
                  <a:cubicBezTo>
                    <a:pt x="540" y="95"/>
                    <a:pt x="548" y="80"/>
                    <a:pt x="550" y="77"/>
                  </a:cubicBezTo>
                  <a:cubicBezTo>
                    <a:pt x="551" y="75"/>
                    <a:pt x="551" y="72"/>
                    <a:pt x="551" y="69"/>
                  </a:cubicBezTo>
                  <a:cubicBezTo>
                    <a:pt x="550" y="66"/>
                    <a:pt x="548" y="64"/>
                    <a:pt x="546" y="62"/>
                  </a:cubicBezTo>
                  <a:cubicBezTo>
                    <a:pt x="543" y="60"/>
                    <a:pt x="540" y="59"/>
                    <a:pt x="538" y="60"/>
                  </a:cubicBezTo>
                  <a:cubicBezTo>
                    <a:pt x="535" y="60"/>
                    <a:pt x="532" y="61"/>
                    <a:pt x="530" y="63"/>
                  </a:cubicBezTo>
                  <a:cubicBezTo>
                    <a:pt x="528" y="66"/>
                    <a:pt x="517" y="79"/>
                    <a:pt x="507" y="90"/>
                  </a:cubicBezTo>
                  <a:cubicBezTo>
                    <a:pt x="501" y="87"/>
                    <a:pt x="494" y="83"/>
                    <a:pt x="488" y="79"/>
                  </a:cubicBezTo>
                  <a:cubicBezTo>
                    <a:pt x="493" y="65"/>
                    <a:pt x="499" y="49"/>
                    <a:pt x="500" y="46"/>
                  </a:cubicBezTo>
                  <a:cubicBezTo>
                    <a:pt x="501" y="43"/>
                    <a:pt x="500" y="40"/>
                    <a:pt x="499" y="38"/>
                  </a:cubicBezTo>
                  <a:cubicBezTo>
                    <a:pt x="498" y="35"/>
                    <a:pt x="496" y="33"/>
                    <a:pt x="493" y="32"/>
                  </a:cubicBezTo>
                  <a:cubicBezTo>
                    <a:pt x="491" y="30"/>
                    <a:pt x="488" y="30"/>
                    <a:pt x="485" y="31"/>
                  </a:cubicBezTo>
                  <a:cubicBezTo>
                    <a:pt x="482" y="32"/>
                    <a:pt x="480" y="33"/>
                    <a:pt x="478" y="36"/>
                  </a:cubicBezTo>
                  <a:cubicBezTo>
                    <a:pt x="476" y="39"/>
                    <a:pt x="468" y="53"/>
                    <a:pt x="460" y="66"/>
                  </a:cubicBezTo>
                  <a:cubicBezTo>
                    <a:pt x="453" y="64"/>
                    <a:pt x="446" y="61"/>
                    <a:pt x="439" y="59"/>
                  </a:cubicBezTo>
                  <a:cubicBezTo>
                    <a:pt x="442" y="44"/>
                    <a:pt x="445" y="27"/>
                    <a:pt x="445" y="24"/>
                  </a:cubicBezTo>
                  <a:cubicBezTo>
                    <a:pt x="446" y="21"/>
                    <a:pt x="445" y="18"/>
                    <a:pt x="443" y="16"/>
                  </a:cubicBezTo>
                  <a:cubicBezTo>
                    <a:pt x="442" y="13"/>
                    <a:pt x="439" y="12"/>
                    <a:pt x="436" y="11"/>
                  </a:cubicBezTo>
                  <a:cubicBezTo>
                    <a:pt x="434" y="10"/>
                    <a:pt x="431" y="10"/>
                    <a:pt x="428" y="12"/>
                  </a:cubicBezTo>
                  <a:cubicBezTo>
                    <a:pt x="425" y="13"/>
                    <a:pt x="423" y="15"/>
                    <a:pt x="422" y="18"/>
                  </a:cubicBezTo>
                  <a:cubicBezTo>
                    <a:pt x="421" y="21"/>
                    <a:pt x="415" y="37"/>
                    <a:pt x="410" y="51"/>
                  </a:cubicBezTo>
                  <a:cubicBezTo>
                    <a:pt x="403" y="49"/>
                    <a:pt x="395" y="48"/>
                    <a:pt x="388" y="47"/>
                  </a:cubicBezTo>
                  <a:cubicBezTo>
                    <a:pt x="388" y="32"/>
                    <a:pt x="388" y="15"/>
                    <a:pt x="388" y="12"/>
                  </a:cubicBezTo>
                  <a:cubicBezTo>
                    <a:pt x="388" y="9"/>
                    <a:pt x="387" y="6"/>
                    <a:pt x="385" y="4"/>
                  </a:cubicBezTo>
                  <a:cubicBezTo>
                    <a:pt x="382" y="2"/>
                    <a:pt x="380" y="0"/>
                    <a:pt x="377" y="0"/>
                  </a:cubicBezTo>
                  <a:cubicBezTo>
                    <a:pt x="374" y="0"/>
                    <a:pt x="371" y="1"/>
                    <a:pt x="369" y="2"/>
                  </a:cubicBezTo>
                  <a:cubicBezTo>
                    <a:pt x="366" y="4"/>
                    <a:pt x="364" y="7"/>
                    <a:pt x="364" y="10"/>
                  </a:cubicBezTo>
                  <a:cubicBezTo>
                    <a:pt x="363" y="13"/>
                    <a:pt x="360" y="30"/>
                    <a:pt x="358" y="45"/>
                  </a:cubicBezTo>
                  <a:cubicBezTo>
                    <a:pt x="350" y="44"/>
                    <a:pt x="343" y="44"/>
                    <a:pt x="336" y="45"/>
                  </a:cubicBezTo>
                  <a:cubicBezTo>
                    <a:pt x="333" y="30"/>
                    <a:pt x="330" y="13"/>
                    <a:pt x="329" y="10"/>
                  </a:cubicBezTo>
                  <a:cubicBezTo>
                    <a:pt x="329" y="7"/>
                    <a:pt x="327" y="4"/>
                    <a:pt x="324" y="2"/>
                  </a:cubicBezTo>
                  <a:cubicBezTo>
                    <a:pt x="322" y="1"/>
                    <a:pt x="319" y="0"/>
                    <a:pt x="316" y="0"/>
                  </a:cubicBezTo>
                  <a:cubicBezTo>
                    <a:pt x="313" y="0"/>
                    <a:pt x="311" y="2"/>
                    <a:pt x="309" y="4"/>
                  </a:cubicBezTo>
                  <a:cubicBezTo>
                    <a:pt x="307" y="6"/>
                    <a:pt x="305" y="9"/>
                    <a:pt x="305" y="12"/>
                  </a:cubicBezTo>
                  <a:cubicBezTo>
                    <a:pt x="305" y="15"/>
                    <a:pt x="305" y="32"/>
                    <a:pt x="305" y="47"/>
                  </a:cubicBezTo>
                  <a:cubicBezTo>
                    <a:pt x="298" y="48"/>
                    <a:pt x="290" y="49"/>
                    <a:pt x="283" y="51"/>
                  </a:cubicBezTo>
                  <a:cubicBezTo>
                    <a:pt x="278" y="37"/>
                    <a:pt x="272" y="21"/>
                    <a:pt x="271" y="18"/>
                  </a:cubicBezTo>
                  <a:cubicBezTo>
                    <a:pt x="270" y="15"/>
                    <a:pt x="268" y="13"/>
                    <a:pt x="265" y="12"/>
                  </a:cubicBezTo>
                  <a:cubicBezTo>
                    <a:pt x="263" y="10"/>
                    <a:pt x="260" y="10"/>
                    <a:pt x="257" y="11"/>
                  </a:cubicBezTo>
                  <a:cubicBezTo>
                    <a:pt x="254" y="12"/>
                    <a:pt x="251" y="13"/>
                    <a:pt x="250" y="16"/>
                  </a:cubicBezTo>
                  <a:cubicBezTo>
                    <a:pt x="248" y="18"/>
                    <a:pt x="247" y="21"/>
                    <a:pt x="248" y="24"/>
                  </a:cubicBezTo>
                  <a:cubicBezTo>
                    <a:pt x="248" y="27"/>
                    <a:pt x="251" y="44"/>
                    <a:pt x="254" y="59"/>
                  </a:cubicBezTo>
                  <a:cubicBezTo>
                    <a:pt x="247" y="61"/>
                    <a:pt x="240" y="64"/>
                    <a:pt x="233" y="66"/>
                  </a:cubicBezTo>
                  <a:cubicBezTo>
                    <a:pt x="225" y="53"/>
                    <a:pt x="217" y="39"/>
                    <a:pt x="215" y="36"/>
                  </a:cubicBezTo>
                  <a:cubicBezTo>
                    <a:pt x="214" y="33"/>
                    <a:pt x="211" y="32"/>
                    <a:pt x="208" y="31"/>
                  </a:cubicBezTo>
                  <a:cubicBezTo>
                    <a:pt x="205" y="30"/>
                    <a:pt x="203" y="30"/>
                    <a:pt x="200" y="32"/>
                  </a:cubicBezTo>
                  <a:cubicBezTo>
                    <a:pt x="197" y="33"/>
                    <a:pt x="195" y="35"/>
                    <a:pt x="194" y="38"/>
                  </a:cubicBezTo>
                  <a:cubicBezTo>
                    <a:pt x="193" y="40"/>
                    <a:pt x="192" y="43"/>
                    <a:pt x="193" y="46"/>
                  </a:cubicBezTo>
                  <a:cubicBezTo>
                    <a:pt x="194" y="49"/>
                    <a:pt x="200" y="65"/>
                    <a:pt x="205" y="79"/>
                  </a:cubicBezTo>
                  <a:cubicBezTo>
                    <a:pt x="199" y="83"/>
                    <a:pt x="192" y="87"/>
                    <a:pt x="186" y="90"/>
                  </a:cubicBezTo>
                  <a:cubicBezTo>
                    <a:pt x="176" y="79"/>
                    <a:pt x="165" y="66"/>
                    <a:pt x="163" y="63"/>
                  </a:cubicBezTo>
                  <a:cubicBezTo>
                    <a:pt x="161" y="61"/>
                    <a:pt x="158" y="60"/>
                    <a:pt x="156" y="60"/>
                  </a:cubicBezTo>
                  <a:cubicBezTo>
                    <a:pt x="153" y="59"/>
                    <a:pt x="150" y="60"/>
                    <a:pt x="147" y="62"/>
                  </a:cubicBezTo>
                  <a:cubicBezTo>
                    <a:pt x="145" y="64"/>
                    <a:pt x="143" y="66"/>
                    <a:pt x="142" y="69"/>
                  </a:cubicBezTo>
                  <a:cubicBezTo>
                    <a:pt x="142" y="72"/>
                    <a:pt x="142" y="75"/>
                    <a:pt x="143" y="77"/>
                  </a:cubicBezTo>
                  <a:cubicBezTo>
                    <a:pt x="145" y="80"/>
                    <a:pt x="153" y="95"/>
                    <a:pt x="161" y="108"/>
                  </a:cubicBezTo>
                  <a:cubicBezTo>
                    <a:pt x="155" y="113"/>
                    <a:pt x="150" y="117"/>
                    <a:pt x="144" y="122"/>
                  </a:cubicBezTo>
                  <a:cubicBezTo>
                    <a:pt x="132" y="113"/>
                    <a:pt x="119" y="102"/>
                    <a:pt x="117" y="100"/>
                  </a:cubicBezTo>
                  <a:cubicBezTo>
                    <a:pt x="114" y="98"/>
                    <a:pt x="112" y="97"/>
                    <a:pt x="109" y="97"/>
                  </a:cubicBezTo>
                  <a:cubicBezTo>
                    <a:pt x="106" y="97"/>
                    <a:pt x="103" y="99"/>
                    <a:pt x="101" y="101"/>
                  </a:cubicBezTo>
                  <a:cubicBezTo>
                    <a:pt x="99" y="103"/>
                    <a:pt x="98" y="106"/>
                    <a:pt x="97" y="109"/>
                  </a:cubicBezTo>
                  <a:cubicBezTo>
                    <a:pt x="97" y="111"/>
                    <a:pt x="98" y="114"/>
                    <a:pt x="100" y="117"/>
                  </a:cubicBezTo>
                  <a:cubicBezTo>
                    <a:pt x="102" y="119"/>
                    <a:pt x="113" y="132"/>
                    <a:pt x="122" y="144"/>
                  </a:cubicBezTo>
                  <a:cubicBezTo>
                    <a:pt x="117" y="150"/>
                    <a:pt x="113" y="155"/>
                    <a:pt x="108" y="161"/>
                  </a:cubicBezTo>
                  <a:cubicBezTo>
                    <a:pt x="95" y="153"/>
                    <a:pt x="80" y="145"/>
                    <a:pt x="77" y="143"/>
                  </a:cubicBezTo>
                  <a:cubicBezTo>
                    <a:pt x="75" y="142"/>
                    <a:pt x="72" y="142"/>
                    <a:pt x="69" y="142"/>
                  </a:cubicBezTo>
                  <a:cubicBezTo>
                    <a:pt x="66" y="143"/>
                    <a:pt x="64" y="145"/>
                    <a:pt x="62" y="147"/>
                  </a:cubicBezTo>
                  <a:cubicBezTo>
                    <a:pt x="60" y="150"/>
                    <a:pt x="60" y="153"/>
                    <a:pt x="60" y="156"/>
                  </a:cubicBezTo>
                  <a:cubicBezTo>
                    <a:pt x="60" y="158"/>
                    <a:pt x="61" y="161"/>
                    <a:pt x="64" y="163"/>
                  </a:cubicBezTo>
                  <a:cubicBezTo>
                    <a:pt x="66" y="165"/>
                    <a:pt x="79" y="176"/>
                    <a:pt x="91" y="186"/>
                  </a:cubicBezTo>
                  <a:cubicBezTo>
                    <a:pt x="87" y="192"/>
                    <a:pt x="83" y="199"/>
                    <a:pt x="80" y="205"/>
                  </a:cubicBezTo>
                  <a:cubicBezTo>
                    <a:pt x="65" y="200"/>
                    <a:pt x="49" y="194"/>
                    <a:pt x="46" y="193"/>
                  </a:cubicBezTo>
                  <a:cubicBezTo>
                    <a:pt x="43" y="192"/>
                    <a:pt x="40" y="193"/>
                    <a:pt x="38" y="194"/>
                  </a:cubicBezTo>
                  <a:cubicBezTo>
                    <a:pt x="35" y="195"/>
                    <a:pt x="33" y="197"/>
                    <a:pt x="32" y="200"/>
                  </a:cubicBezTo>
                  <a:cubicBezTo>
                    <a:pt x="30" y="203"/>
                    <a:pt x="30" y="206"/>
                    <a:pt x="31" y="208"/>
                  </a:cubicBezTo>
                  <a:cubicBezTo>
                    <a:pt x="32" y="211"/>
                    <a:pt x="34" y="214"/>
                    <a:pt x="36" y="215"/>
                  </a:cubicBezTo>
                  <a:cubicBezTo>
                    <a:pt x="39" y="217"/>
                    <a:pt x="54" y="225"/>
                    <a:pt x="67" y="233"/>
                  </a:cubicBezTo>
                  <a:cubicBezTo>
                    <a:pt x="64" y="240"/>
                    <a:pt x="61" y="247"/>
                    <a:pt x="59" y="254"/>
                  </a:cubicBezTo>
                  <a:cubicBezTo>
                    <a:pt x="44" y="251"/>
                    <a:pt x="28" y="248"/>
                    <a:pt x="24" y="248"/>
                  </a:cubicBezTo>
                  <a:cubicBezTo>
                    <a:pt x="21" y="247"/>
                    <a:pt x="18" y="248"/>
                    <a:pt x="16" y="250"/>
                  </a:cubicBezTo>
                  <a:cubicBezTo>
                    <a:pt x="14" y="251"/>
                    <a:pt x="12" y="254"/>
                    <a:pt x="11" y="257"/>
                  </a:cubicBezTo>
                  <a:cubicBezTo>
                    <a:pt x="10" y="260"/>
                    <a:pt x="11" y="263"/>
                    <a:pt x="12" y="265"/>
                  </a:cubicBezTo>
                  <a:cubicBezTo>
                    <a:pt x="13" y="268"/>
                    <a:pt x="15" y="270"/>
                    <a:pt x="18" y="271"/>
                  </a:cubicBezTo>
                  <a:cubicBezTo>
                    <a:pt x="21" y="272"/>
                    <a:pt x="37" y="278"/>
                    <a:pt x="51" y="283"/>
                  </a:cubicBezTo>
                  <a:cubicBezTo>
                    <a:pt x="50" y="291"/>
                    <a:pt x="48" y="298"/>
                    <a:pt x="47" y="305"/>
                  </a:cubicBezTo>
                  <a:cubicBezTo>
                    <a:pt x="32" y="305"/>
                    <a:pt x="15" y="305"/>
                    <a:pt x="12" y="305"/>
                  </a:cubicBezTo>
                  <a:cubicBezTo>
                    <a:pt x="9" y="305"/>
                    <a:pt x="6" y="307"/>
                    <a:pt x="4" y="309"/>
                  </a:cubicBezTo>
                  <a:cubicBezTo>
                    <a:pt x="2" y="311"/>
                    <a:pt x="1" y="313"/>
                    <a:pt x="1" y="317"/>
                  </a:cubicBezTo>
                  <a:cubicBezTo>
                    <a:pt x="0" y="320"/>
                    <a:pt x="1" y="322"/>
                    <a:pt x="3" y="325"/>
                  </a:cubicBezTo>
                  <a:cubicBezTo>
                    <a:pt x="4" y="327"/>
                    <a:pt x="7" y="329"/>
                    <a:pt x="10" y="329"/>
                  </a:cubicBezTo>
                  <a:cubicBezTo>
                    <a:pt x="13" y="330"/>
                    <a:pt x="30" y="333"/>
                    <a:pt x="45" y="336"/>
                  </a:cubicBezTo>
                  <a:cubicBezTo>
                    <a:pt x="44" y="343"/>
                    <a:pt x="44" y="350"/>
                    <a:pt x="45" y="358"/>
                  </a:cubicBezTo>
                  <a:cubicBezTo>
                    <a:pt x="30" y="361"/>
                    <a:pt x="13" y="364"/>
                    <a:pt x="10" y="364"/>
                  </a:cubicBezTo>
                  <a:cubicBezTo>
                    <a:pt x="7" y="365"/>
                    <a:pt x="4" y="367"/>
                    <a:pt x="3" y="369"/>
                  </a:cubicBezTo>
                  <a:cubicBezTo>
                    <a:pt x="1" y="371"/>
                    <a:pt x="0" y="374"/>
                    <a:pt x="1" y="377"/>
                  </a:cubicBezTo>
                  <a:cubicBezTo>
                    <a:pt x="1" y="380"/>
                    <a:pt x="2" y="383"/>
                    <a:pt x="4" y="385"/>
                  </a:cubicBezTo>
                  <a:cubicBezTo>
                    <a:pt x="6" y="387"/>
                    <a:pt x="9" y="388"/>
                    <a:pt x="12" y="388"/>
                  </a:cubicBezTo>
                  <a:cubicBezTo>
                    <a:pt x="15" y="388"/>
                    <a:pt x="32" y="388"/>
                    <a:pt x="47" y="388"/>
                  </a:cubicBezTo>
                  <a:cubicBezTo>
                    <a:pt x="48" y="396"/>
                    <a:pt x="50" y="403"/>
                    <a:pt x="51" y="410"/>
                  </a:cubicBezTo>
                  <a:cubicBezTo>
                    <a:pt x="37" y="415"/>
                    <a:pt x="21" y="421"/>
                    <a:pt x="18" y="423"/>
                  </a:cubicBezTo>
                  <a:cubicBezTo>
                    <a:pt x="15" y="424"/>
                    <a:pt x="13" y="426"/>
                    <a:pt x="12" y="428"/>
                  </a:cubicBezTo>
                  <a:cubicBezTo>
                    <a:pt x="11" y="431"/>
                    <a:pt x="10" y="434"/>
                    <a:pt x="11" y="437"/>
                  </a:cubicBezTo>
                  <a:cubicBezTo>
                    <a:pt x="12" y="440"/>
                    <a:pt x="14" y="442"/>
                    <a:pt x="16" y="444"/>
                  </a:cubicBezTo>
                  <a:cubicBezTo>
                    <a:pt x="18" y="445"/>
                    <a:pt x="21" y="446"/>
                    <a:pt x="24" y="446"/>
                  </a:cubicBezTo>
                  <a:cubicBezTo>
                    <a:pt x="28" y="445"/>
                    <a:pt x="44" y="442"/>
                    <a:pt x="59" y="440"/>
                  </a:cubicBezTo>
                  <a:cubicBezTo>
                    <a:pt x="61" y="447"/>
                    <a:pt x="64" y="454"/>
                    <a:pt x="67" y="461"/>
                  </a:cubicBezTo>
                  <a:cubicBezTo>
                    <a:pt x="54" y="468"/>
                    <a:pt x="39" y="477"/>
                    <a:pt x="36" y="479"/>
                  </a:cubicBezTo>
                  <a:cubicBezTo>
                    <a:pt x="34" y="480"/>
                    <a:pt x="32" y="483"/>
                    <a:pt x="31" y="485"/>
                  </a:cubicBezTo>
                  <a:cubicBezTo>
                    <a:pt x="30" y="488"/>
                    <a:pt x="30" y="491"/>
                    <a:pt x="32" y="494"/>
                  </a:cubicBezTo>
                  <a:cubicBezTo>
                    <a:pt x="33" y="497"/>
                    <a:pt x="35" y="499"/>
                    <a:pt x="38" y="500"/>
                  </a:cubicBezTo>
                  <a:cubicBezTo>
                    <a:pt x="40" y="501"/>
                    <a:pt x="43" y="501"/>
                    <a:pt x="46" y="500"/>
                  </a:cubicBezTo>
                  <a:cubicBezTo>
                    <a:pt x="49" y="499"/>
                    <a:pt x="65" y="494"/>
                    <a:pt x="80" y="488"/>
                  </a:cubicBezTo>
                  <a:cubicBezTo>
                    <a:pt x="83" y="495"/>
                    <a:pt x="87" y="501"/>
                    <a:pt x="91" y="508"/>
                  </a:cubicBezTo>
                  <a:cubicBezTo>
                    <a:pt x="79" y="517"/>
                    <a:pt x="66" y="528"/>
                    <a:pt x="64" y="531"/>
                  </a:cubicBezTo>
                  <a:cubicBezTo>
                    <a:pt x="61" y="533"/>
                    <a:pt x="60" y="535"/>
                    <a:pt x="60" y="538"/>
                  </a:cubicBezTo>
                  <a:cubicBezTo>
                    <a:pt x="60" y="541"/>
                    <a:pt x="60" y="544"/>
                    <a:pt x="62" y="546"/>
                  </a:cubicBezTo>
                  <a:cubicBezTo>
                    <a:pt x="64" y="549"/>
                    <a:pt x="66" y="551"/>
                    <a:pt x="69" y="551"/>
                  </a:cubicBezTo>
                  <a:cubicBezTo>
                    <a:pt x="72" y="552"/>
                    <a:pt x="75" y="552"/>
                    <a:pt x="77" y="550"/>
                  </a:cubicBezTo>
                  <a:cubicBezTo>
                    <a:pt x="80" y="549"/>
                    <a:pt x="95" y="540"/>
                    <a:pt x="108" y="533"/>
                  </a:cubicBezTo>
                  <a:cubicBezTo>
                    <a:pt x="113" y="538"/>
                    <a:pt x="117" y="544"/>
                    <a:pt x="122" y="550"/>
                  </a:cubicBezTo>
                  <a:cubicBezTo>
                    <a:pt x="113" y="561"/>
                    <a:pt x="102" y="574"/>
                    <a:pt x="100" y="577"/>
                  </a:cubicBezTo>
                  <a:cubicBezTo>
                    <a:pt x="98" y="579"/>
                    <a:pt x="97" y="582"/>
                    <a:pt x="97" y="585"/>
                  </a:cubicBezTo>
                  <a:cubicBezTo>
                    <a:pt x="98" y="588"/>
                    <a:pt x="99" y="591"/>
                    <a:pt x="101" y="593"/>
                  </a:cubicBezTo>
                  <a:cubicBezTo>
                    <a:pt x="103" y="595"/>
                    <a:pt x="106" y="596"/>
                    <a:pt x="109" y="596"/>
                  </a:cubicBezTo>
                  <a:cubicBezTo>
                    <a:pt x="112" y="597"/>
                    <a:pt x="114" y="596"/>
                    <a:pt x="117" y="594"/>
                  </a:cubicBezTo>
                  <a:cubicBezTo>
                    <a:pt x="119" y="592"/>
                    <a:pt x="132" y="581"/>
                    <a:pt x="144" y="571"/>
                  </a:cubicBezTo>
                  <a:cubicBezTo>
                    <a:pt x="150" y="576"/>
                    <a:pt x="155" y="581"/>
                    <a:pt x="161" y="586"/>
                  </a:cubicBezTo>
                  <a:cubicBezTo>
                    <a:pt x="153" y="599"/>
                    <a:pt x="145" y="613"/>
                    <a:pt x="143" y="616"/>
                  </a:cubicBezTo>
                  <a:cubicBezTo>
                    <a:pt x="142" y="619"/>
                    <a:pt x="142" y="622"/>
                    <a:pt x="142" y="625"/>
                  </a:cubicBezTo>
                  <a:cubicBezTo>
                    <a:pt x="143" y="628"/>
                    <a:pt x="145" y="630"/>
                    <a:pt x="147" y="632"/>
                  </a:cubicBezTo>
                  <a:cubicBezTo>
                    <a:pt x="150" y="634"/>
                    <a:pt x="153" y="634"/>
                    <a:pt x="156" y="634"/>
                  </a:cubicBezTo>
                  <a:cubicBezTo>
                    <a:pt x="158" y="634"/>
                    <a:pt x="161" y="632"/>
                    <a:pt x="163" y="630"/>
                  </a:cubicBezTo>
                  <a:cubicBezTo>
                    <a:pt x="165" y="628"/>
                    <a:pt x="176" y="615"/>
                    <a:pt x="186" y="603"/>
                  </a:cubicBezTo>
                  <a:cubicBezTo>
                    <a:pt x="192" y="607"/>
                    <a:pt x="199" y="611"/>
                    <a:pt x="205" y="614"/>
                  </a:cubicBezTo>
                  <a:cubicBezTo>
                    <a:pt x="200" y="629"/>
                    <a:pt x="194" y="644"/>
                    <a:pt x="193" y="648"/>
                  </a:cubicBezTo>
                  <a:cubicBezTo>
                    <a:pt x="192" y="650"/>
                    <a:pt x="193" y="654"/>
                    <a:pt x="194" y="656"/>
                  </a:cubicBezTo>
                  <a:cubicBezTo>
                    <a:pt x="195" y="659"/>
                    <a:pt x="197" y="661"/>
                    <a:pt x="200" y="662"/>
                  </a:cubicBezTo>
                  <a:cubicBezTo>
                    <a:pt x="203" y="663"/>
                    <a:pt x="205" y="664"/>
                    <a:pt x="208" y="663"/>
                  </a:cubicBezTo>
                  <a:cubicBezTo>
                    <a:pt x="211" y="662"/>
                    <a:pt x="214" y="660"/>
                    <a:pt x="215" y="658"/>
                  </a:cubicBezTo>
                  <a:cubicBezTo>
                    <a:pt x="217" y="655"/>
                    <a:pt x="225" y="640"/>
                    <a:pt x="233" y="627"/>
                  </a:cubicBezTo>
                  <a:cubicBezTo>
                    <a:pt x="240" y="630"/>
                    <a:pt x="247" y="633"/>
                    <a:pt x="254" y="635"/>
                  </a:cubicBezTo>
                  <a:cubicBezTo>
                    <a:pt x="251" y="650"/>
                    <a:pt x="248" y="666"/>
                    <a:pt x="248" y="670"/>
                  </a:cubicBezTo>
                  <a:cubicBezTo>
                    <a:pt x="247" y="673"/>
                    <a:pt x="248" y="676"/>
                    <a:pt x="250" y="678"/>
                  </a:cubicBezTo>
                  <a:cubicBezTo>
                    <a:pt x="251" y="680"/>
                    <a:pt x="254" y="682"/>
                    <a:pt x="257" y="683"/>
                  </a:cubicBezTo>
                  <a:cubicBezTo>
                    <a:pt x="260" y="684"/>
                    <a:pt x="263" y="683"/>
                    <a:pt x="265" y="682"/>
                  </a:cubicBezTo>
                  <a:cubicBezTo>
                    <a:pt x="268" y="681"/>
                    <a:pt x="270" y="679"/>
                    <a:pt x="271" y="676"/>
                  </a:cubicBezTo>
                  <a:cubicBezTo>
                    <a:pt x="272" y="673"/>
                    <a:pt x="278" y="657"/>
                    <a:pt x="283" y="643"/>
                  </a:cubicBezTo>
                  <a:cubicBezTo>
                    <a:pt x="290" y="644"/>
                    <a:pt x="298" y="645"/>
                    <a:pt x="305" y="646"/>
                  </a:cubicBezTo>
                  <a:cubicBezTo>
                    <a:pt x="305" y="662"/>
                    <a:pt x="305" y="679"/>
                    <a:pt x="305" y="682"/>
                  </a:cubicBezTo>
                  <a:cubicBezTo>
                    <a:pt x="305" y="685"/>
                    <a:pt x="307" y="688"/>
                    <a:pt x="309" y="690"/>
                  </a:cubicBezTo>
                  <a:cubicBezTo>
                    <a:pt x="311" y="692"/>
                    <a:pt x="313" y="693"/>
                    <a:pt x="316" y="693"/>
                  </a:cubicBezTo>
                  <a:cubicBezTo>
                    <a:pt x="319" y="694"/>
                    <a:pt x="322" y="693"/>
                    <a:pt x="324" y="691"/>
                  </a:cubicBezTo>
                  <a:cubicBezTo>
                    <a:pt x="327" y="690"/>
                    <a:pt x="329" y="687"/>
                    <a:pt x="329" y="684"/>
                  </a:cubicBezTo>
                  <a:cubicBezTo>
                    <a:pt x="330" y="681"/>
                    <a:pt x="333" y="664"/>
                    <a:pt x="336" y="649"/>
                  </a:cubicBezTo>
                  <a:cubicBezTo>
                    <a:pt x="343" y="649"/>
                    <a:pt x="350" y="649"/>
                    <a:pt x="358" y="649"/>
                  </a:cubicBezTo>
                  <a:cubicBezTo>
                    <a:pt x="360" y="664"/>
                    <a:pt x="363" y="681"/>
                    <a:pt x="364" y="684"/>
                  </a:cubicBezTo>
                  <a:cubicBezTo>
                    <a:pt x="364" y="687"/>
                    <a:pt x="366" y="690"/>
                    <a:pt x="369" y="691"/>
                  </a:cubicBezTo>
                  <a:cubicBezTo>
                    <a:pt x="371" y="693"/>
                    <a:pt x="374" y="694"/>
                    <a:pt x="377" y="693"/>
                  </a:cubicBezTo>
                  <a:cubicBezTo>
                    <a:pt x="380" y="693"/>
                    <a:pt x="383" y="692"/>
                    <a:pt x="385" y="690"/>
                  </a:cubicBezTo>
                  <a:cubicBezTo>
                    <a:pt x="387" y="688"/>
                    <a:pt x="388" y="685"/>
                    <a:pt x="388" y="682"/>
                  </a:cubicBezTo>
                  <a:cubicBezTo>
                    <a:pt x="388" y="679"/>
                    <a:pt x="388" y="662"/>
                    <a:pt x="388" y="646"/>
                  </a:cubicBezTo>
                  <a:cubicBezTo>
                    <a:pt x="395" y="645"/>
                    <a:pt x="403" y="644"/>
                    <a:pt x="410" y="643"/>
                  </a:cubicBezTo>
                  <a:cubicBezTo>
                    <a:pt x="415" y="657"/>
                    <a:pt x="421" y="673"/>
                    <a:pt x="422" y="676"/>
                  </a:cubicBezTo>
                  <a:cubicBezTo>
                    <a:pt x="423" y="679"/>
                    <a:pt x="425" y="681"/>
                    <a:pt x="428" y="682"/>
                  </a:cubicBezTo>
                  <a:cubicBezTo>
                    <a:pt x="431" y="683"/>
                    <a:pt x="434" y="684"/>
                    <a:pt x="436" y="683"/>
                  </a:cubicBezTo>
                  <a:cubicBezTo>
                    <a:pt x="439" y="682"/>
                    <a:pt x="442" y="680"/>
                    <a:pt x="443" y="678"/>
                  </a:cubicBezTo>
                  <a:cubicBezTo>
                    <a:pt x="445" y="676"/>
                    <a:pt x="446" y="673"/>
                    <a:pt x="445" y="670"/>
                  </a:cubicBezTo>
                  <a:cubicBezTo>
                    <a:pt x="445" y="666"/>
                    <a:pt x="442" y="650"/>
                    <a:pt x="439" y="635"/>
                  </a:cubicBezTo>
                  <a:cubicBezTo>
                    <a:pt x="446" y="633"/>
                    <a:pt x="453" y="630"/>
                    <a:pt x="460" y="627"/>
                  </a:cubicBezTo>
                  <a:cubicBezTo>
                    <a:pt x="468" y="640"/>
                    <a:pt x="476" y="655"/>
                    <a:pt x="478" y="658"/>
                  </a:cubicBezTo>
                  <a:cubicBezTo>
                    <a:pt x="480" y="660"/>
                    <a:pt x="482" y="662"/>
                    <a:pt x="485" y="663"/>
                  </a:cubicBezTo>
                  <a:cubicBezTo>
                    <a:pt x="488" y="664"/>
                    <a:pt x="491" y="663"/>
                    <a:pt x="493" y="662"/>
                  </a:cubicBezTo>
                  <a:cubicBezTo>
                    <a:pt x="496" y="661"/>
                    <a:pt x="498" y="659"/>
                    <a:pt x="499" y="656"/>
                  </a:cubicBezTo>
                  <a:cubicBezTo>
                    <a:pt x="500" y="654"/>
                    <a:pt x="501" y="650"/>
                    <a:pt x="500" y="648"/>
                  </a:cubicBezTo>
                  <a:cubicBezTo>
                    <a:pt x="499" y="644"/>
                    <a:pt x="493" y="629"/>
                    <a:pt x="488" y="614"/>
                  </a:cubicBezTo>
                  <a:cubicBezTo>
                    <a:pt x="494" y="611"/>
                    <a:pt x="501" y="607"/>
                    <a:pt x="507" y="603"/>
                  </a:cubicBezTo>
                  <a:cubicBezTo>
                    <a:pt x="517" y="615"/>
                    <a:pt x="528" y="628"/>
                    <a:pt x="530" y="630"/>
                  </a:cubicBezTo>
                  <a:cubicBezTo>
                    <a:pt x="532" y="632"/>
                    <a:pt x="535" y="634"/>
                    <a:pt x="538" y="634"/>
                  </a:cubicBezTo>
                  <a:cubicBezTo>
                    <a:pt x="540" y="634"/>
                    <a:pt x="543" y="634"/>
                    <a:pt x="546" y="632"/>
                  </a:cubicBezTo>
                  <a:cubicBezTo>
                    <a:pt x="548" y="630"/>
                    <a:pt x="550" y="628"/>
                    <a:pt x="551" y="625"/>
                  </a:cubicBezTo>
                  <a:cubicBezTo>
                    <a:pt x="551" y="622"/>
                    <a:pt x="551" y="619"/>
                    <a:pt x="550" y="616"/>
                  </a:cubicBezTo>
                  <a:cubicBezTo>
                    <a:pt x="548" y="613"/>
                    <a:pt x="540" y="599"/>
                    <a:pt x="532" y="586"/>
                  </a:cubicBezTo>
                  <a:cubicBezTo>
                    <a:pt x="538" y="581"/>
                    <a:pt x="543" y="576"/>
                    <a:pt x="549" y="571"/>
                  </a:cubicBezTo>
                  <a:cubicBezTo>
                    <a:pt x="561" y="581"/>
                    <a:pt x="574" y="592"/>
                    <a:pt x="576" y="594"/>
                  </a:cubicBezTo>
                  <a:close/>
                  <a:moveTo>
                    <a:pt x="192" y="502"/>
                  </a:moveTo>
                  <a:cubicBezTo>
                    <a:pt x="107" y="416"/>
                    <a:pt x="107" y="278"/>
                    <a:pt x="192" y="192"/>
                  </a:cubicBezTo>
                  <a:cubicBezTo>
                    <a:pt x="277" y="107"/>
                    <a:pt x="416" y="107"/>
                    <a:pt x="501" y="192"/>
                  </a:cubicBezTo>
                  <a:cubicBezTo>
                    <a:pt x="586" y="278"/>
                    <a:pt x="586" y="416"/>
                    <a:pt x="501" y="502"/>
                  </a:cubicBezTo>
                  <a:cubicBezTo>
                    <a:pt x="416" y="587"/>
                    <a:pt x="277" y="587"/>
                    <a:pt x="192" y="502"/>
                  </a:cubicBezTo>
                  <a:close/>
                </a:path>
              </a:pathLst>
            </a:custGeom>
            <a:solidFill>
              <a:srgbClr val="8C8C8C"/>
            </a:solidFill>
            <a:ln w="9525">
              <a:noFill/>
              <a:round/>
              <a:headEnd/>
              <a:tailEnd/>
            </a:ln>
          </p:spPr>
          <p:txBody>
            <a:bodyPr vert="horz" wrap="square" lIns="91440" tIns="45720" rIns="91440" bIns="45720" numCol="1" anchor="t" anchorCtr="0" compatLnSpc="1">
              <a:prstTxWarp prst="textNoShape">
                <a:avLst/>
              </a:prstTxWarp>
            </a:bodyPr>
            <a:lstStyle/>
            <a:p>
              <a:endParaRPr lang="en-US" sz="1800" i="1"/>
            </a:p>
          </p:txBody>
        </p:sp>
        <p:sp>
          <p:nvSpPr>
            <p:cNvPr id="41" name="Freeform 40">
              <a:extLst>
                <a:ext uri="{FF2B5EF4-FFF2-40B4-BE49-F238E27FC236}">
                  <a16:creationId xmlns:a16="http://schemas.microsoft.com/office/drawing/2014/main" id="{7EF4269E-B569-44A1-A6D9-0F93D570A903}"/>
                </a:ext>
              </a:extLst>
            </p:cNvPr>
            <p:cNvSpPr>
              <a:spLocks/>
            </p:cNvSpPr>
            <p:nvPr/>
          </p:nvSpPr>
          <p:spPr bwMode="auto">
            <a:xfrm>
              <a:off x="1068" y="1576"/>
              <a:ext cx="58" cy="36"/>
            </a:xfrm>
            <a:custGeom>
              <a:avLst/>
              <a:gdLst/>
              <a:ahLst/>
              <a:cxnLst>
                <a:cxn ang="0">
                  <a:pos x="19" y="26"/>
                </a:cxn>
                <a:cxn ang="0">
                  <a:pos x="49" y="11"/>
                </a:cxn>
                <a:cxn ang="0">
                  <a:pos x="1" y="0"/>
                </a:cxn>
                <a:cxn ang="0">
                  <a:pos x="19" y="26"/>
                </a:cxn>
              </a:cxnLst>
              <a:rect l="0" t="0" r="r" b="b"/>
              <a:pathLst>
                <a:path w="49" h="30">
                  <a:moveTo>
                    <a:pt x="19" y="26"/>
                  </a:moveTo>
                  <a:cubicBezTo>
                    <a:pt x="32" y="30"/>
                    <a:pt x="45" y="23"/>
                    <a:pt x="49" y="11"/>
                  </a:cubicBezTo>
                  <a:cubicBezTo>
                    <a:pt x="1" y="0"/>
                    <a:pt x="1" y="0"/>
                    <a:pt x="1" y="0"/>
                  </a:cubicBezTo>
                  <a:cubicBezTo>
                    <a:pt x="0" y="12"/>
                    <a:pt x="8" y="23"/>
                    <a:pt x="19" y="26"/>
                  </a:cubicBezTo>
                  <a:close/>
                </a:path>
              </a:pathLst>
            </a:custGeom>
            <a:solidFill>
              <a:srgbClr val="5E5F5F"/>
            </a:solidFill>
            <a:ln w="9525">
              <a:noFill/>
              <a:round/>
              <a:headEnd/>
              <a:tailEnd/>
            </a:ln>
          </p:spPr>
          <p:txBody>
            <a:bodyPr vert="horz" wrap="square" lIns="91440" tIns="45720" rIns="91440" bIns="45720" numCol="1" anchor="t" anchorCtr="0" compatLnSpc="1">
              <a:prstTxWarp prst="textNoShape">
                <a:avLst/>
              </a:prstTxWarp>
            </a:bodyPr>
            <a:lstStyle/>
            <a:p>
              <a:endParaRPr lang="en-US" sz="1800" i="1"/>
            </a:p>
          </p:txBody>
        </p:sp>
        <p:sp>
          <p:nvSpPr>
            <p:cNvPr id="42" name="Freeform 41">
              <a:extLst>
                <a:ext uri="{FF2B5EF4-FFF2-40B4-BE49-F238E27FC236}">
                  <a16:creationId xmlns:a16="http://schemas.microsoft.com/office/drawing/2014/main" id="{5A64104A-D955-4FB0-A2EA-AB2DB1EB3868}"/>
                </a:ext>
              </a:extLst>
            </p:cNvPr>
            <p:cNvSpPr>
              <a:spLocks/>
            </p:cNvSpPr>
            <p:nvPr/>
          </p:nvSpPr>
          <p:spPr bwMode="auto">
            <a:xfrm>
              <a:off x="1070" y="1547"/>
              <a:ext cx="59" cy="35"/>
            </a:xfrm>
            <a:custGeom>
              <a:avLst/>
              <a:gdLst/>
              <a:ahLst/>
              <a:cxnLst>
                <a:cxn ang="0">
                  <a:pos x="0" y="19"/>
                </a:cxn>
                <a:cxn ang="0">
                  <a:pos x="48" y="29"/>
                </a:cxn>
                <a:cxn ang="0">
                  <a:pos x="30" y="3"/>
                </a:cxn>
                <a:cxn ang="0">
                  <a:pos x="0" y="19"/>
                </a:cxn>
              </a:cxnLst>
              <a:rect l="0" t="0" r="r" b="b"/>
              <a:pathLst>
                <a:path w="49" h="29">
                  <a:moveTo>
                    <a:pt x="0" y="19"/>
                  </a:moveTo>
                  <a:cubicBezTo>
                    <a:pt x="48" y="29"/>
                    <a:pt x="48" y="29"/>
                    <a:pt x="48" y="29"/>
                  </a:cubicBezTo>
                  <a:cubicBezTo>
                    <a:pt x="49" y="18"/>
                    <a:pt x="42" y="6"/>
                    <a:pt x="30" y="3"/>
                  </a:cubicBezTo>
                  <a:cubicBezTo>
                    <a:pt x="17" y="0"/>
                    <a:pt x="5" y="7"/>
                    <a:pt x="0" y="19"/>
                  </a:cubicBezTo>
                  <a:close/>
                </a:path>
              </a:pathLst>
            </a:custGeom>
            <a:solidFill>
              <a:srgbClr val="5E5F5F"/>
            </a:solidFill>
            <a:ln w="9525">
              <a:noFill/>
              <a:round/>
              <a:headEnd/>
              <a:tailEnd/>
            </a:ln>
          </p:spPr>
          <p:txBody>
            <a:bodyPr vert="horz" wrap="square" lIns="91440" tIns="45720" rIns="91440" bIns="45720" numCol="1" anchor="t" anchorCtr="0" compatLnSpc="1">
              <a:prstTxWarp prst="textNoShape">
                <a:avLst/>
              </a:prstTxWarp>
            </a:bodyPr>
            <a:lstStyle/>
            <a:p>
              <a:endParaRPr lang="en-US" sz="1800" i="1"/>
            </a:p>
          </p:txBody>
        </p:sp>
        <p:sp>
          <p:nvSpPr>
            <p:cNvPr id="43" name="Freeform 42">
              <a:extLst>
                <a:ext uri="{FF2B5EF4-FFF2-40B4-BE49-F238E27FC236}">
                  <a16:creationId xmlns:a16="http://schemas.microsoft.com/office/drawing/2014/main" id="{63A42D6D-1D16-4552-8823-FFE6367B6AE5}"/>
                </a:ext>
              </a:extLst>
            </p:cNvPr>
            <p:cNvSpPr>
              <a:spLocks noEditPoints="1"/>
            </p:cNvSpPr>
            <p:nvPr/>
          </p:nvSpPr>
          <p:spPr bwMode="auto">
            <a:xfrm>
              <a:off x="734" y="1215"/>
              <a:ext cx="728" cy="729"/>
            </a:xfrm>
            <a:custGeom>
              <a:avLst/>
              <a:gdLst/>
              <a:ahLst/>
              <a:cxnLst>
                <a:cxn ang="0">
                  <a:pos x="499" y="108"/>
                </a:cxn>
                <a:cxn ang="0">
                  <a:pos x="108" y="108"/>
                </a:cxn>
                <a:cxn ang="0">
                  <a:pos x="108" y="500"/>
                </a:cxn>
                <a:cxn ang="0">
                  <a:pos x="499" y="500"/>
                </a:cxn>
                <a:cxn ang="0">
                  <a:pos x="499" y="108"/>
                </a:cxn>
                <a:cxn ang="0">
                  <a:pos x="482" y="104"/>
                </a:cxn>
                <a:cxn ang="0">
                  <a:pos x="356" y="230"/>
                </a:cxn>
                <a:cxn ang="0">
                  <a:pos x="251" y="230"/>
                </a:cxn>
                <a:cxn ang="0">
                  <a:pos x="125" y="104"/>
                </a:cxn>
                <a:cxn ang="0">
                  <a:pos x="482" y="104"/>
                </a:cxn>
                <a:cxn ang="0">
                  <a:pos x="338" y="338"/>
                </a:cxn>
                <a:cxn ang="0">
                  <a:pos x="269" y="338"/>
                </a:cxn>
                <a:cxn ang="0">
                  <a:pos x="269" y="269"/>
                </a:cxn>
                <a:cxn ang="0">
                  <a:pos x="338" y="269"/>
                </a:cxn>
                <a:cxn ang="0">
                  <a:pos x="338" y="338"/>
                </a:cxn>
                <a:cxn ang="0">
                  <a:pos x="104" y="483"/>
                </a:cxn>
                <a:cxn ang="0">
                  <a:pos x="104" y="125"/>
                </a:cxn>
                <a:cxn ang="0">
                  <a:pos x="230" y="251"/>
                </a:cxn>
                <a:cxn ang="0">
                  <a:pos x="230" y="357"/>
                </a:cxn>
                <a:cxn ang="0">
                  <a:pos x="104" y="483"/>
                </a:cxn>
                <a:cxn ang="0">
                  <a:pos x="125" y="503"/>
                </a:cxn>
                <a:cxn ang="0">
                  <a:pos x="251" y="377"/>
                </a:cxn>
                <a:cxn ang="0">
                  <a:pos x="356" y="377"/>
                </a:cxn>
                <a:cxn ang="0">
                  <a:pos x="482" y="503"/>
                </a:cxn>
                <a:cxn ang="0">
                  <a:pos x="125" y="503"/>
                </a:cxn>
                <a:cxn ang="0">
                  <a:pos x="377" y="357"/>
                </a:cxn>
                <a:cxn ang="0">
                  <a:pos x="377" y="251"/>
                </a:cxn>
                <a:cxn ang="0">
                  <a:pos x="503" y="125"/>
                </a:cxn>
                <a:cxn ang="0">
                  <a:pos x="503" y="483"/>
                </a:cxn>
                <a:cxn ang="0">
                  <a:pos x="377" y="357"/>
                </a:cxn>
              </a:cxnLst>
              <a:rect l="0" t="0" r="r" b="b"/>
              <a:pathLst>
                <a:path w="607" h="608">
                  <a:moveTo>
                    <a:pt x="499" y="108"/>
                  </a:moveTo>
                  <a:cubicBezTo>
                    <a:pt x="391" y="0"/>
                    <a:pt x="216" y="0"/>
                    <a:pt x="108" y="108"/>
                  </a:cubicBezTo>
                  <a:cubicBezTo>
                    <a:pt x="0" y="216"/>
                    <a:pt x="0" y="392"/>
                    <a:pt x="108" y="500"/>
                  </a:cubicBezTo>
                  <a:cubicBezTo>
                    <a:pt x="216" y="608"/>
                    <a:pt x="391" y="608"/>
                    <a:pt x="499" y="500"/>
                  </a:cubicBezTo>
                  <a:cubicBezTo>
                    <a:pt x="607" y="392"/>
                    <a:pt x="607" y="216"/>
                    <a:pt x="499" y="108"/>
                  </a:cubicBezTo>
                  <a:close/>
                  <a:moveTo>
                    <a:pt x="482" y="104"/>
                  </a:moveTo>
                  <a:cubicBezTo>
                    <a:pt x="356" y="230"/>
                    <a:pt x="356" y="230"/>
                    <a:pt x="356" y="230"/>
                  </a:cubicBezTo>
                  <a:cubicBezTo>
                    <a:pt x="325" y="208"/>
                    <a:pt x="282" y="208"/>
                    <a:pt x="251" y="230"/>
                  </a:cubicBezTo>
                  <a:cubicBezTo>
                    <a:pt x="125" y="104"/>
                    <a:pt x="125" y="104"/>
                    <a:pt x="125" y="104"/>
                  </a:cubicBezTo>
                  <a:cubicBezTo>
                    <a:pt x="226" y="13"/>
                    <a:pt x="381" y="13"/>
                    <a:pt x="482" y="104"/>
                  </a:cubicBezTo>
                  <a:close/>
                  <a:moveTo>
                    <a:pt x="338" y="338"/>
                  </a:moveTo>
                  <a:cubicBezTo>
                    <a:pt x="319" y="358"/>
                    <a:pt x="288" y="358"/>
                    <a:pt x="269" y="338"/>
                  </a:cubicBezTo>
                  <a:cubicBezTo>
                    <a:pt x="250" y="319"/>
                    <a:pt x="250" y="288"/>
                    <a:pt x="269" y="269"/>
                  </a:cubicBezTo>
                  <a:cubicBezTo>
                    <a:pt x="288" y="250"/>
                    <a:pt x="319" y="250"/>
                    <a:pt x="338" y="269"/>
                  </a:cubicBezTo>
                  <a:cubicBezTo>
                    <a:pt x="357" y="288"/>
                    <a:pt x="357" y="319"/>
                    <a:pt x="338" y="338"/>
                  </a:cubicBezTo>
                  <a:close/>
                  <a:moveTo>
                    <a:pt x="104" y="483"/>
                  </a:moveTo>
                  <a:cubicBezTo>
                    <a:pt x="13" y="381"/>
                    <a:pt x="13" y="226"/>
                    <a:pt x="104" y="125"/>
                  </a:cubicBezTo>
                  <a:cubicBezTo>
                    <a:pt x="230" y="251"/>
                    <a:pt x="230" y="251"/>
                    <a:pt x="230" y="251"/>
                  </a:cubicBezTo>
                  <a:cubicBezTo>
                    <a:pt x="207" y="282"/>
                    <a:pt x="207" y="325"/>
                    <a:pt x="230" y="357"/>
                  </a:cubicBezTo>
                  <a:lnTo>
                    <a:pt x="104" y="483"/>
                  </a:lnTo>
                  <a:close/>
                  <a:moveTo>
                    <a:pt x="125" y="503"/>
                  </a:moveTo>
                  <a:cubicBezTo>
                    <a:pt x="251" y="377"/>
                    <a:pt x="251" y="377"/>
                    <a:pt x="251" y="377"/>
                  </a:cubicBezTo>
                  <a:cubicBezTo>
                    <a:pt x="282" y="400"/>
                    <a:pt x="325" y="400"/>
                    <a:pt x="356" y="377"/>
                  </a:cubicBezTo>
                  <a:cubicBezTo>
                    <a:pt x="482" y="503"/>
                    <a:pt x="482" y="503"/>
                    <a:pt x="482" y="503"/>
                  </a:cubicBezTo>
                  <a:cubicBezTo>
                    <a:pt x="381" y="595"/>
                    <a:pt x="226" y="595"/>
                    <a:pt x="125" y="503"/>
                  </a:cubicBezTo>
                  <a:close/>
                  <a:moveTo>
                    <a:pt x="377" y="357"/>
                  </a:moveTo>
                  <a:cubicBezTo>
                    <a:pt x="400" y="325"/>
                    <a:pt x="400" y="282"/>
                    <a:pt x="377" y="251"/>
                  </a:cubicBezTo>
                  <a:cubicBezTo>
                    <a:pt x="503" y="125"/>
                    <a:pt x="503" y="125"/>
                    <a:pt x="503" y="125"/>
                  </a:cubicBezTo>
                  <a:cubicBezTo>
                    <a:pt x="594" y="226"/>
                    <a:pt x="594" y="381"/>
                    <a:pt x="503" y="483"/>
                  </a:cubicBezTo>
                  <a:lnTo>
                    <a:pt x="377" y="357"/>
                  </a:lnTo>
                  <a:close/>
                </a:path>
              </a:pathLst>
            </a:custGeom>
            <a:solidFill>
              <a:srgbClr val="010101"/>
            </a:solidFill>
            <a:ln w="9525">
              <a:noFill/>
              <a:round/>
              <a:headEnd/>
              <a:tailEnd/>
            </a:ln>
          </p:spPr>
          <p:txBody>
            <a:bodyPr vert="horz" wrap="square" lIns="91440" tIns="45720" rIns="91440" bIns="45720" numCol="1" anchor="t" anchorCtr="0" compatLnSpc="1">
              <a:prstTxWarp prst="textNoShape">
                <a:avLst/>
              </a:prstTxWarp>
            </a:bodyPr>
            <a:lstStyle/>
            <a:p>
              <a:endParaRPr lang="en-US" sz="1800" i="1"/>
            </a:p>
          </p:txBody>
        </p:sp>
        <p:sp>
          <p:nvSpPr>
            <p:cNvPr id="44" name="Freeform 43">
              <a:extLst>
                <a:ext uri="{FF2B5EF4-FFF2-40B4-BE49-F238E27FC236}">
                  <a16:creationId xmlns:a16="http://schemas.microsoft.com/office/drawing/2014/main" id="{4EEB2D95-69E0-469A-B258-1EFECF0BFFA3}"/>
                </a:ext>
              </a:extLst>
            </p:cNvPr>
            <p:cNvSpPr>
              <a:spLocks noEditPoints="1"/>
            </p:cNvSpPr>
            <p:nvPr/>
          </p:nvSpPr>
          <p:spPr bwMode="auto">
            <a:xfrm>
              <a:off x="2127" y="1152"/>
              <a:ext cx="359" cy="359"/>
            </a:xfrm>
            <a:custGeom>
              <a:avLst/>
              <a:gdLst/>
              <a:ahLst/>
              <a:cxnLst>
                <a:cxn ang="0">
                  <a:pos x="275" y="195"/>
                </a:cxn>
                <a:cxn ang="0">
                  <a:pos x="195" y="25"/>
                </a:cxn>
                <a:cxn ang="0">
                  <a:pos x="25" y="105"/>
                </a:cxn>
                <a:cxn ang="0">
                  <a:pos x="105" y="275"/>
                </a:cxn>
                <a:cxn ang="0">
                  <a:pos x="275" y="195"/>
                </a:cxn>
                <a:cxn ang="0">
                  <a:pos x="112" y="255"/>
                </a:cxn>
                <a:cxn ang="0">
                  <a:pos x="74" y="231"/>
                </a:cxn>
                <a:cxn ang="0">
                  <a:pos x="122" y="191"/>
                </a:cxn>
                <a:cxn ang="0">
                  <a:pos x="133" y="197"/>
                </a:cxn>
                <a:cxn ang="0">
                  <a:pos x="191" y="178"/>
                </a:cxn>
                <a:cxn ang="0">
                  <a:pos x="250" y="199"/>
                </a:cxn>
                <a:cxn ang="0">
                  <a:pos x="112" y="255"/>
                </a:cxn>
                <a:cxn ang="0">
                  <a:pos x="173" y="159"/>
                </a:cxn>
                <a:cxn ang="0">
                  <a:pos x="142" y="173"/>
                </a:cxn>
                <a:cxn ang="0">
                  <a:pos x="127" y="142"/>
                </a:cxn>
                <a:cxn ang="0">
                  <a:pos x="158" y="127"/>
                </a:cxn>
                <a:cxn ang="0">
                  <a:pos x="173" y="159"/>
                </a:cxn>
                <a:cxn ang="0">
                  <a:pos x="258" y="175"/>
                </a:cxn>
                <a:cxn ang="0">
                  <a:pos x="200" y="153"/>
                </a:cxn>
                <a:cxn ang="0">
                  <a:pos x="167" y="103"/>
                </a:cxn>
                <a:cxn ang="0">
                  <a:pos x="155" y="101"/>
                </a:cxn>
                <a:cxn ang="0">
                  <a:pos x="144" y="39"/>
                </a:cxn>
                <a:cxn ang="0">
                  <a:pos x="188" y="45"/>
                </a:cxn>
                <a:cxn ang="0">
                  <a:pos x="258" y="175"/>
                </a:cxn>
                <a:cxn ang="0">
                  <a:pos x="46" y="113"/>
                </a:cxn>
                <a:cxn ang="0">
                  <a:pos x="118" y="44"/>
                </a:cxn>
                <a:cxn ang="0">
                  <a:pos x="129" y="105"/>
                </a:cxn>
                <a:cxn ang="0">
                  <a:pos x="103" y="133"/>
                </a:cxn>
                <a:cxn ang="0">
                  <a:pos x="105" y="171"/>
                </a:cxn>
                <a:cxn ang="0">
                  <a:pos x="57" y="211"/>
                </a:cxn>
                <a:cxn ang="0">
                  <a:pos x="46" y="113"/>
                </a:cxn>
              </a:cxnLst>
              <a:rect l="0" t="0" r="r" b="b"/>
              <a:pathLst>
                <a:path w="300" h="300">
                  <a:moveTo>
                    <a:pt x="275" y="195"/>
                  </a:moveTo>
                  <a:cubicBezTo>
                    <a:pt x="300" y="126"/>
                    <a:pt x="264" y="50"/>
                    <a:pt x="195" y="25"/>
                  </a:cubicBezTo>
                  <a:cubicBezTo>
                    <a:pt x="126" y="0"/>
                    <a:pt x="50" y="36"/>
                    <a:pt x="25" y="105"/>
                  </a:cubicBezTo>
                  <a:cubicBezTo>
                    <a:pt x="0" y="174"/>
                    <a:pt x="36" y="251"/>
                    <a:pt x="105" y="275"/>
                  </a:cubicBezTo>
                  <a:cubicBezTo>
                    <a:pt x="174" y="300"/>
                    <a:pt x="250" y="264"/>
                    <a:pt x="275" y="195"/>
                  </a:cubicBezTo>
                  <a:close/>
                  <a:moveTo>
                    <a:pt x="112" y="255"/>
                  </a:moveTo>
                  <a:cubicBezTo>
                    <a:pt x="98" y="250"/>
                    <a:pt x="85" y="241"/>
                    <a:pt x="74" y="231"/>
                  </a:cubicBezTo>
                  <a:cubicBezTo>
                    <a:pt x="122" y="191"/>
                    <a:pt x="122" y="191"/>
                    <a:pt x="122" y="191"/>
                  </a:cubicBezTo>
                  <a:cubicBezTo>
                    <a:pt x="125" y="193"/>
                    <a:pt x="129" y="195"/>
                    <a:pt x="133" y="197"/>
                  </a:cubicBezTo>
                  <a:cubicBezTo>
                    <a:pt x="155" y="205"/>
                    <a:pt x="179" y="196"/>
                    <a:pt x="191" y="178"/>
                  </a:cubicBezTo>
                  <a:cubicBezTo>
                    <a:pt x="250" y="199"/>
                    <a:pt x="250" y="199"/>
                    <a:pt x="250" y="199"/>
                  </a:cubicBezTo>
                  <a:cubicBezTo>
                    <a:pt x="225" y="249"/>
                    <a:pt x="166" y="274"/>
                    <a:pt x="112" y="255"/>
                  </a:cubicBezTo>
                  <a:close/>
                  <a:moveTo>
                    <a:pt x="173" y="159"/>
                  </a:moveTo>
                  <a:cubicBezTo>
                    <a:pt x="169" y="171"/>
                    <a:pt x="155" y="178"/>
                    <a:pt x="142" y="173"/>
                  </a:cubicBezTo>
                  <a:cubicBezTo>
                    <a:pt x="129" y="169"/>
                    <a:pt x="122" y="155"/>
                    <a:pt x="127" y="142"/>
                  </a:cubicBezTo>
                  <a:cubicBezTo>
                    <a:pt x="131" y="129"/>
                    <a:pt x="145" y="122"/>
                    <a:pt x="158" y="127"/>
                  </a:cubicBezTo>
                  <a:cubicBezTo>
                    <a:pt x="171" y="131"/>
                    <a:pt x="178" y="146"/>
                    <a:pt x="173" y="159"/>
                  </a:cubicBezTo>
                  <a:close/>
                  <a:moveTo>
                    <a:pt x="258" y="175"/>
                  </a:moveTo>
                  <a:cubicBezTo>
                    <a:pt x="200" y="153"/>
                    <a:pt x="200" y="153"/>
                    <a:pt x="200" y="153"/>
                  </a:cubicBezTo>
                  <a:cubicBezTo>
                    <a:pt x="201" y="132"/>
                    <a:pt x="188" y="111"/>
                    <a:pt x="167" y="103"/>
                  </a:cubicBezTo>
                  <a:cubicBezTo>
                    <a:pt x="163" y="102"/>
                    <a:pt x="159" y="101"/>
                    <a:pt x="155" y="101"/>
                  </a:cubicBezTo>
                  <a:cubicBezTo>
                    <a:pt x="144" y="39"/>
                    <a:pt x="144" y="39"/>
                    <a:pt x="144" y="39"/>
                  </a:cubicBezTo>
                  <a:cubicBezTo>
                    <a:pt x="158" y="38"/>
                    <a:pt x="173" y="40"/>
                    <a:pt x="188" y="45"/>
                  </a:cubicBezTo>
                  <a:cubicBezTo>
                    <a:pt x="241" y="65"/>
                    <a:pt x="271" y="121"/>
                    <a:pt x="258" y="175"/>
                  </a:cubicBezTo>
                  <a:close/>
                  <a:moveTo>
                    <a:pt x="46" y="113"/>
                  </a:moveTo>
                  <a:cubicBezTo>
                    <a:pt x="58" y="78"/>
                    <a:pt x="86" y="53"/>
                    <a:pt x="118" y="44"/>
                  </a:cubicBezTo>
                  <a:cubicBezTo>
                    <a:pt x="129" y="105"/>
                    <a:pt x="129" y="105"/>
                    <a:pt x="129" y="105"/>
                  </a:cubicBezTo>
                  <a:cubicBezTo>
                    <a:pt x="117" y="110"/>
                    <a:pt x="108" y="120"/>
                    <a:pt x="103" y="133"/>
                  </a:cubicBezTo>
                  <a:cubicBezTo>
                    <a:pt x="99" y="146"/>
                    <a:pt x="100" y="159"/>
                    <a:pt x="105" y="171"/>
                  </a:cubicBezTo>
                  <a:cubicBezTo>
                    <a:pt x="57" y="211"/>
                    <a:pt x="57" y="211"/>
                    <a:pt x="57" y="211"/>
                  </a:cubicBezTo>
                  <a:cubicBezTo>
                    <a:pt x="39" y="183"/>
                    <a:pt x="33" y="147"/>
                    <a:pt x="46" y="113"/>
                  </a:cubicBezTo>
                  <a:close/>
                </a:path>
              </a:pathLst>
            </a:custGeom>
            <a:solidFill>
              <a:srgbClr val="DCDBDB"/>
            </a:solidFill>
            <a:ln w="9525">
              <a:noFill/>
              <a:round/>
              <a:headEnd/>
              <a:tailEnd/>
            </a:ln>
          </p:spPr>
          <p:txBody>
            <a:bodyPr vert="horz" wrap="square" lIns="91440" tIns="45720" rIns="91440" bIns="45720" numCol="1" anchor="t" anchorCtr="0" compatLnSpc="1">
              <a:prstTxWarp prst="textNoShape">
                <a:avLst/>
              </a:prstTxWarp>
            </a:bodyPr>
            <a:lstStyle/>
            <a:p>
              <a:endParaRPr lang="en-US" sz="1800" i="1"/>
            </a:p>
          </p:txBody>
        </p:sp>
        <p:sp>
          <p:nvSpPr>
            <p:cNvPr id="45" name="Freeform 44">
              <a:extLst>
                <a:ext uri="{FF2B5EF4-FFF2-40B4-BE49-F238E27FC236}">
                  <a16:creationId xmlns:a16="http://schemas.microsoft.com/office/drawing/2014/main" id="{1C91EFD5-9BCC-44CE-AA73-FCAA1FE2045F}"/>
                </a:ext>
              </a:extLst>
            </p:cNvPr>
            <p:cNvSpPr>
              <a:spLocks/>
            </p:cNvSpPr>
            <p:nvPr/>
          </p:nvSpPr>
          <p:spPr bwMode="auto">
            <a:xfrm>
              <a:off x="4055" y="1819"/>
              <a:ext cx="64" cy="52"/>
            </a:xfrm>
            <a:custGeom>
              <a:avLst/>
              <a:gdLst/>
              <a:ahLst/>
              <a:cxnLst>
                <a:cxn ang="0">
                  <a:pos x="12" y="44"/>
                </a:cxn>
                <a:cxn ang="0">
                  <a:pos x="3" y="39"/>
                </a:cxn>
                <a:cxn ang="0">
                  <a:pos x="6" y="23"/>
                </a:cxn>
                <a:cxn ang="0">
                  <a:pos x="19" y="14"/>
                </a:cxn>
                <a:cxn ang="0">
                  <a:pos x="20" y="13"/>
                </a:cxn>
                <a:cxn ang="0">
                  <a:pos x="34" y="4"/>
                </a:cxn>
                <a:cxn ang="0">
                  <a:pos x="50" y="6"/>
                </a:cxn>
                <a:cxn ang="0">
                  <a:pos x="47" y="22"/>
                </a:cxn>
                <a:cxn ang="0">
                  <a:pos x="33" y="31"/>
                </a:cxn>
                <a:cxn ang="0">
                  <a:pos x="33" y="32"/>
                </a:cxn>
                <a:cxn ang="0">
                  <a:pos x="19" y="42"/>
                </a:cxn>
                <a:cxn ang="0">
                  <a:pos x="12" y="44"/>
                </a:cxn>
              </a:cxnLst>
              <a:rect l="0" t="0" r="r" b="b"/>
              <a:pathLst>
                <a:path w="53" h="44">
                  <a:moveTo>
                    <a:pt x="12" y="44"/>
                  </a:moveTo>
                  <a:cubicBezTo>
                    <a:pt x="9" y="44"/>
                    <a:pt x="5" y="42"/>
                    <a:pt x="3" y="39"/>
                  </a:cubicBezTo>
                  <a:cubicBezTo>
                    <a:pt x="0" y="34"/>
                    <a:pt x="1" y="27"/>
                    <a:pt x="6" y="23"/>
                  </a:cubicBezTo>
                  <a:cubicBezTo>
                    <a:pt x="19" y="14"/>
                    <a:pt x="19" y="14"/>
                    <a:pt x="19" y="14"/>
                  </a:cubicBezTo>
                  <a:cubicBezTo>
                    <a:pt x="20" y="14"/>
                    <a:pt x="20" y="13"/>
                    <a:pt x="20" y="13"/>
                  </a:cubicBezTo>
                  <a:cubicBezTo>
                    <a:pt x="25" y="10"/>
                    <a:pt x="29" y="7"/>
                    <a:pt x="34" y="4"/>
                  </a:cubicBezTo>
                  <a:cubicBezTo>
                    <a:pt x="39" y="0"/>
                    <a:pt x="46" y="1"/>
                    <a:pt x="50" y="6"/>
                  </a:cubicBezTo>
                  <a:cubicBezTo>
                    <a:pt x="53" y="11"/>
                    <a:pt x="52" y="18"/>
                    <a:pt x="47" y="22"/>
                  </a:cubicBezTo>
                  <a:cubicBezTo>
                    <a:pt x="43" y="25"/>
                    <a:pt x="38" y="28"/>
                    <a:pt x="33" y="31"/>
                  </a:cubicBezTo>
                  <a:cubicBezTo>
                    <a:pt x="33" y="32"/>
                    <a:pt x="33" y="32"/>
                    <a:pt x="33" y="32"/>
                  </a:cubicBezTo>
                  <a:cubicBezTo>
                    <a:pt x="19" y="42"/>
                    <a:pt x="19" y="42"/>
                    <a:pt x="19" y="42"/>
                  </a:cubicBezTo>
                  <a:cubicBezTo>
                    <a:pt x="17" y="43"/>
                    <a:pt x="15" y="44"/>
                    <a:pt x="12" y="44"/>
                  </a:cubicBezTo>
                  <a:close/>
                </a:path>
              </a:pathLst>
            </a:custGeom>
            <a:solidFill>
              <a:srgbClr val="8C8C8C"/>
            </a:solidFill>
            <a:ln w="9525">
              <a:noFill/>
              <a:round/>
              <a:headEnd/>
              <a:tailEnd/>
            </a:ln>
          </p:spPr>
          <p:txBody>
            <a:bodyPr vert="horz" wrap="square" lIns="91440" tIns="45720" rIns="91440" bIns="45720" numCol="1" anchor="t" anchorCtr="0" compatLnSpc="1">
              <a:prstTxWarp prst="textNoShape">
                <a:avLst/>
              </a:prstTxWarp>
            </a:bodyPr>
            <a:lstStyle/>
            <a:p>
              <a:endParaRPr lang="en-US" sz="1800" i="1"/>
            </a:p>
          </p:txBody>
        </p:sp>
        <p:sp>
          <p:nvSpPr>
            <p:cNvPr id="46" name="Freeform 45">
              <a:extLst>
                <a:ext uri="{FF2B5EF4-FFF2-40B4-BE49-F238E27FC236}">
                  <a16:creationId xmlns:a16="http://schemas.microsoft.com/office/drawing/2014/main" id="{279C8697-599C-4E16-B4A3-AB53CE0E7E87}"/>
                </a:ext>
              </a:extLst>
            </p:cNvPr>
            <p:cNvSpPr>
              <a:spLocks noEditPoints="1"/>
            </p:cNvSpPr>
            <p:nvPr/>
          </p:nvSpPr>
          <p:spPr bwMode="auto">
            <a:xfrm>
              <a:off x="2196" y="945"/>
              <a:ext cx="1857" cy="1965"/>
            </a:xfrm>
            <a:custGeom>
              <a:avLst/>
              <a:gdLst/>
              <a:ahLst/>
              <a:cxnLst>
                <a:cxn ang="0">
                  <a:pos x="253" y="1627"/>
                </a:cxn>
                <a:cxn ang="0">
                  <a:pos x="311" y="1628"/>
                </a:cxn>
                <a:cxn ang="0">
                  <a:pos x="148" y="1594"/>
                </a:cxn>
                <a:cxn ang="0">
                  <a:pos x="363" y="1579"/>
                </a:cxn>
                <a:cxn ang="0">
                  <a:pos x="80" y="1576"/>
                </a:cxn>
                <a:cxn ang="0">
                  <a:pos x="387" y="1576"/>
                </a:cxn>
                <a:cxn ang="0">
                  <a:pos x="64" y="1554"/>
                </a:cxn>
                <a:cxn ang="0">
                  <a:pos x="64" y="1554"/>
                </a:cxn>
                <a:cxn ang="0">
                  <a:pos x="459" y="1540"/>
                </a:cxn>
                <a:cxn ang="0">
                  <a:pos x="542" y="1482"/>
                </a:cxn>
                <a:cxn ang="0">
                  <a:pos x="29" y="1450"/>
                </a:cxn>
                <a:cxn ang="0">
                  <a:pos x="584" y="1425"/>
                </a:cxn>
                <a:cxn ang="0">
                  <a:pos x="0" y="1396"/>
                </a:cxn>
                <a:cxn ang="0">
                  <a:pos x="12" y="1431"/>
                </a:cxn>
                <a:cxn ang="0">
                  <a:pos x="625" y="1425"/>
                </a:cxn>
                <a:cxn ang="0">
                  <a:pos x="708" y="1367"/>
                </a:cxn>
                <a:cxn ang="0">
                  <a:pos x="27" y="1309"/>
                </a:cxn>
                <a:cxn ang="0">
                  <a:pos x="751" y="1310"/>
                </a:cxn>
                <a:cxn ang="0">
                  <a:pos x="779" y="1290"/>
                </a:cxn>
                <a:cxn ang="0">
                  <a:pos x="32" y="1299"/>
                </a:cxn>
                <a:cxn ang="0">
                  <a:pos x="841" y="1272"/>
                </a:cxn>
                <a:cxn ang="0">
                  <a:pos x="841" y="1272"/>
                </a:cxn>
                <a:cxn ang="0">
                  <a:pos x="80" y="1235"/>
                </a:cxn>
                <a:cxn ang="0">
                  <a:pos x="930" y="1213"/>
                </a:cxn>
                <a:cxn ang="0">
                  <a:pos x="989" y="1158"/>
                </a:cxn>
                <a:cxn ang="0">
                  <a:pos x="109" y="1135"/>
                </a:cxn>
                <a:cxn ang="0">
                  <a:pos x="1001" y="1136"/>
                </a:cxn>
                <a:cxn ang="0">
                  <a:pos x="129" y="1120"/>
                </a:cxn>
                <a:cxn ang="0">
                  <a:pos x="1063" y="1118"/>
                </a:cxn>
                <a:cxn ang="0">
                  <a:pos x="1063" y="1118"/>
                </a:cxn>
                <a:cxn ang="0">
                  <a:pos x="1125" y="1078"/>
                </a:cxn>
                <a:cxn ang="0">
                  <a:pos x="194" y="1027"/>
                </a:cxn>
                <a:cxn ang="0">
                  <a:pos x="1211" y="1004"/>
                </a:cxn>
                <a:cxn ang="0">
                  <a:pos x="206" y="956"/>
                </a:cxn>
                <a:cxn ang="0">
                  <a:pos x="1223" y="982"/>
                </a:cxn>
                <a:cxn ang="0">
                  <a:pos x="1276" y="959"/>
                </a:cxn>
                <a:cxn ang="0">
                  <a:pos x="232" y="944"/>
                </a:cxn>
                <a:cxn ang="0">
                  <a:pos x="232" y="944"/>
                </a:cxn>
                <a:cxn ang="0">
                  <a:pos x="1347" y="924"/>
                </a:cxn>
                <a:cxn ang="0">
                  <a:pos x="1430" y="866"/>
                </a:cxn>
                <a:cxn ang="0">
                  <a:pos x="287" y="833"/>
                </a:cxn>
                <a:cxn ang="0">
                  <a:pos x="1473" y="809"/>
                </a:cxn>
                <a:cxn ang="0">
                  <a:pos x="288" y="808"/>
                </a:cxn>
                <a:cxn ang="0">
                  <a:pos x="1498" y="805"/>
                </a:cxn>
                <a:cxn ang="0">
                  <a:pos x="330" y="766"/>
                </a:cxn>
                <a:cxn ang="0">
                  <a:pos x="330" y="766"/>
                </a:cxn>
                <a:cxn ang="0">
                  <a:pos x="373" y="700"/>
                </a:cxn>
                <a:cxn ang="0">
                  <a:pos x="421" y="611"/>
                </a:cxn>
                <a:cxn ang="0">
                  <a:pos x="450" y="537"/>
                </a:cxn>
                <a:cxn ang="0">
                  <a:pos x="467" y="482"/>
                </a:cxn>
                <a:cxn ang="0">
                  <a:pos x="483" y="452"/>
                </a:cxn>
                <a:cxn ang="0">
                  <a:pos x="520" y="408"/>
                </a:cxn>
                <a:cxn ang="0">
                  <a:pos x="558" y="350"/>
                </a:cxn>
                <a:cxn ang="0">
                  <a:pos x="558" y="350"/>
                </a:cxn>
                <a:cxn ang="0">
                  <a:pos x="601" y="285"/>
                </a:cxn>
                <a:cxn ang="0">
                  <a:pos x="650" y="196"/>
                </a:cxn>
                <a:cxn ang="0">
                  <a:pos x="678" y="121"/>
                </a:cxn>
                <a:cxn ang="0">
                  <a:pos x="695" y="66"/>
                </a:cxn>
                <a:cxn ang="0">
                  <a:pos x="711" y="37"/>
                </a:cxn>
              </a:cxnLst>
              <a:rect l="0" t="0" r="r" b="b"/>
              <a:pathLst>
                <a:path w="1548" h="1638">
                  <a:moveTo>
                    <a:pt x="241" y="1638"/>
                  </a:moveTo>
                  <a:cubicBezTo>
                    <a:pt x="241" y="1638"/>
                    <a:pt x="241" y="1638"/>
                    <a:pt x="241" y="1638"/>
                  </a:cubicBezTo>
                  <a:cubicBezTo>
                    <a:pt x="229" y="1638"/>
                    <a:pt x="217" y="1637"/>
                    <a:pt x="206" y="1635"/>
                  </a:cubicBezTo>
                  <a:cubicBezTo>
                    <a:pt x="200" y="1634"/>
                    <a:pt x="195" y="1629"/>
                    <a:pt x="196" y="1623"/>
                  </a:cubicBezTo>
                  <a:cubicBezTo>
                    <a:pt x="197" y="1616"/>
                    <a:pt x="203" y="1612"/>
                    <a:pt x="209" y="1613"/>
                  </a:cubicBezTo>
                  <a:cubicBezTo>
                    <a:pt x="220" y="1615"/>
                    <a:pt x="230" y="1615"/>
                    <a:pt x="241" y="1615"/>
                  </a:cubicBezTo>
                  <a:cubicBezTo>
                    <a:pt x="247" y="1615"/>
                    <a:pt x="253" y="1621"/>
                    <a:pt x="253" y="1627"/>
                  </a:cubicBezTo>
                  <a:cubicBezTo>
                    <a:pt x="252" y="1633"/>
                    <a:pt x="247" y="1638"/>
                    <a:pt x="241" y="1638"/>
                  </a:cubicBezTo>
                  <a:close/>
                  <a:moveTo>
                    <a:pt x="275" y="1636"/>
                  </a:moveTo>
                  <a:cubicBezTo>
                    <a:pt x="269" y="1636"/>
                    <a:pt x="264" y="1632"/>
                    <a:pt x="264" y="1626"/>
                  </a:cubicBezTo>
                  <a:cubicBezTo>
                    <a:pt x="263" y="1620"/>
                    <a:pt x="267" y="1614"/>
                    <a:pt x="273" y="1613"/>
                  </a:cubicBezTo>
                  <a:cubicBezTo>
                    <a:pt x="284" y="1612"/>
                    <a:pt x="294" y="1609"/>
                    <a:pt x="305" y="1606"/>
                  </a:cubicBezTo>
                  <a:cubicBezTo>
                    <a:pt x="311" y="1604"/>
                    <a:pt x="317" y="1608"/>
                    <a:pt x="319" y="1614"/>
                  </a:cubicBezTo>
                  <a:cubicBezTo>
                    <a:pt x="320" y="1620"/>
                    <a:pt x="317" y="1626"/>
                    <a:pt x="311" y="1628"/>
                  </a:cubicBezTo>
                  <a:cubicBezTo>
                    <a:pt x="300" y="1631"/>
                    <a:pt x="288" y="1634"/>
                    <a:pt x="276" y="1636"/>
                  </a:cubicBezTo>
                  <a:cubicBezTo>
                    <a:pt x="276" y="1636"/>
                    <a:pt x="275" y="1636"/>
                    <a:pt x="275" y="1636"/>
                  </a:cubicBezTo>
                  <a:close/>
                  <a:moveTo>
                    <a:pt x="175" y="1628"/>
                  </a:moveTo>
                  <a:cubicBezTo>
                    <a:pt x="174" y="1628"/>
                    <a:pt x="172" y="1628"/>
                    <a:pt x="171" y="1628"/>
                  </a:cubicBezTo>
                  <a:cubicBezTo>
                    <a:pt x="160" y="1624"/>
                    <a:pt x="149" y="1620"/>
                    <a:pt x="138" y="1615"/>
                  </a:cubicBezTo>
                  <a:cubicBezTo>
                    <a:pt x="133" y="1612"/>
                    <a:pt x="130" y="1605"/>
                    <a:pt x="133" y="1600"/>
                  </a:cubicBezTo>
                  <a:cubicBezTo>
                    <a:pt x="136" y="1594"/>
                    <a:pt x="142" y="1592"/>
                    <a:pt x="148" y="1594"/>
                  </a:cubicBezTo>
                  <a:cubicBezTo>
                    <a:pt x="158" y="1599"/>
                    <a:pt x="168" y="1603"/>
                    <a:pt x="178" y="1606"/>
                  </a:cubicBezTo>
                  <a:cubicBezTo>
                    <a:pt x="184" y="1608"/>
                    <a:pt x="187" y="1614"/>
                    <a:pt x="185" y="1620"/>
                  </a:cubicBezTo>
                  <a:cubicBezTo>
                    <a:pt x="184" y="1625"/>
                    <a:pt x="179" y="1628"/>
                    <a:pt x="175" y="1628"/>
                  </a:cubicBezTo>
                  <a:close/>
                  <a:moveTo>
                    <a:pt x="339" y="1616"/>
                  </a:moveTo>
                  <a:cubicBezTo>
                    <a:pt x="335" y="1616"/>
                    <a:pt x="331" y="1614"/>
                    <a:pt x="329" y="1610"/>
                  </a:cubicBezTo>
                  <a:cubicBezTo>
                    <a:pt x="326" y="1604"/>
                    <a:pt x="329" y="1597"/>
                    <a:pt x="335" y="1595"/>
                  </a:cubicBezTo>
                  <a:cubicBezTo>
                    <a:pt x="344" y="1590"/>
                    <a:pt x="354" y="1585"/>
                    <a:pt x="363" y="1579"/>
                  </a:cubicBezTo>
                  <a:cubicBezTo>
                    <a:pt x="368" y="1576"/>
                    <a:pt x="375" y="1577"/>
                    <a:pt x="378" y="1582"/>
                  </a:cubicBezTo>
                  <a:cubicBezTo>
                    <a:pt x="382" y="1588"/>
                    <a:pt x="380" y="1595"/>
                    <a:pt x="375" y="1598"/>
                  </a:cubicBezTo>
                  <a:cubicBezTo>
                    <a:pt x="365" y="1605"/>
                    <a:pt x="355" y="1610"/>
                    <a:pt x="344" y="1615"/>
                  </a:cubicBezTo>
                  <a:cubicBezTo>
                    <a:pt x="343" y="1616"/>
                    <a:pt x="341" y="1616"/>
                    <a:pt x="339" y="1616"/>
                  </a:cubicBezTo>
                  <a:close/>
                  <a:moveTo>
                    <a:pt x="114" y="1599"/>
                  </a:moveTo>
                  <a:cubicBezTo>
                    <a:pt x="112" y="1599"/>
                    <a:pt x="109" y="1599"/>
                    <a:pt x="107" y="1597"/>
                  </a:cubicBezTo>
                  <a:cubicBezTo>
                    <a:pt x="98" y="1591"/>
                    <a:pt x="88" y="1583"/>
                    <a:pt x="80" y="1576"/>
                  </a:cubicBezTo>
                  <a:cubicBezTo>
                    <a:pt x="75" y="1571"/>
                    <a:pt x="75" y="1564"/>
                    <a:pt x="79" y="1560"/>
                  </a:cubicBezTo>
                  <a:cubicBezTo>
                    <a:pt x="83" y="1555"/>
                    <a:pt x="90" y="1555"/>
                    <a:pt x="95" y="1559"/>
                  </a:cubicBezTo>
                  <a:cubicBezTo>
                    <a:pt x="103" y="1566"/>
                    <a:pt x="111" y="1573"/>
                    <a:pt x="120" y="1578"/>
                  </a:cubicBezTo>
                  <a:cubicBezTo>
                    <a:pt x="125" y="1582"/>
                    <a:pt x="127" y="1589"/>
                    <a:pt x="123" y="1594"/>
                  </a:cubicBezTo>
                  <a:cubicBezTo>
                    <a:pt x="121" y="1597"/>
                    <a:pt x="117" y="1599"/>
                    <a:pt x="114" y="1599"/>
                  </a:cubicBezTo>
                  <a:close/>
                  <a:moveTo>
                    <a:pt x="397" y="1581"/>
                  </a:moveTo>
                  <a:cubicBezTo>
                    <a:pt x="393" y="1581"/>
                    <a:pt x="389" y="1579"/>
                    <a:pt x="387" y="1576"/>
                  </a:cubicBezTo>
                  <a:cubicBezTo>
                    <a:pt x="384" y="1571"/>
                    <a:pt x="385" y="1564"/>
                    <a:pt x="390" y="1560"/>
                  </a:cubicBezTo>
                  <a:cubicBezTo>
                    <a:pt x="418" y="1541"/>
                    <a:pt x="418" y="1541"/>
                    <a:pt x="418" y="1541"/>
                  </a:cubicBezTo>
                  <a:cubicBezTo>
                    <a:pt x="423" y="1537"/>
                    <a:pt x="430" y="1539"/>
                    <a:pt x="434" y="1544"/>
                  </a:cubicBezTo>
                  <a:cubicBezTo>
                    <a:pt x="437" y="1549"/>
                    <a:pt x="436" y="1556"/>
                    <a:pt x="431" y="1559"/>
                  </a:cubicBezTo>
                  <a:cubicBezTo>
                    <a:pt x="403" y="1579"/>
                    <a:pt x="403" y="1579"/>
                    <a:pt x="403" y="1579"/>
                  </a:cubicBezTo>
                  <a:cubicBezTo>
                    <a:pt x="401" y="1580"/>
                    <a:pt x="399" y="1581"/>
                    <a:pt x="397" y="1581"/>
                  </a:cubicBezTo>
                  <a:close/>
                  <a:moveTo>
                    <a:pt x="64" y="1554"/>
                  </a:moveTo>
                  <a:cubicBezTo>
                    <a:pt x="61" y="1554"/>
                    <a:pt x="57" y="1553"/>
                    <a:pt x="55" y="1550"/>
                  </a:cubicBezTo>
                  <a:cubicBezTo>
                    <a:pt x="48" y="1541"/>
                    <a:pt x="41" y="1531"/>
                    <a:pt x="35" y="1521"/>
                  </a:cubicBezTo>
                  <a:cubicBezTo>
                    <a:pt x="31" y="1516"/>
                    <a:pt x="33" y="1509"/>
                    <a:pt x="38" y="1506"/>
                  </a:cubicBezTo>
                  <a:cubicBezTo>
                    <a:pt x="44" y="1502"/>
                    <a:pt x="51" y="1504"/>
                    <a:pt x="54" y="1509"/>
                  </a:cubicBezTo>
                  <a:cubicBezTo>
                    <a:pt x="60" y="1518"/>
                    <a:pt x="66" y="1527"/>
                    <a:pt x="73" y="1536"/>
                  </a:cubicBezTo>
                  <a:cubicBezTo>
                    <a:pt x="77" y="1540"/>
                    <a:pt x="76" y="1547"/>
                    <a:pt x="71" y="1551"/>
                  </a:cubicBezTo>
                  <a:cubicBezTo>
                    <a:pt x="69" y="1553"/>
                    <a:pt x="66" y="1554"/>
                    <a:pt x="64" y="1554"/>
                  </a:cubicBezTo>
                  <a:close/>
                  <a:moveTo>
                    <a:pt x="452" y="1542"/>
                  </a:moveTo>
                  <a:cubicBezTo>
                    <a:pt x="449" y="1542"/>
                    <a:pt x="445" y="1540"/>
                    <a:pt x="443" y="1537"/>
                  </a:cubicBezTo>
                  <a:cubicBezTo>
                    <a:pt x="439" y="1532"/>
                    <a:pt x="440" y="1525"/>
                    <a:pt x="446" y="1522"/>
                  </a:cubicBezTo>
                  <a:cubicBezTo>
                    <a:pt x="473" y="1502"/>
                    <a:pt x="473" y="1502"/>
                    <a:pt x="473" y="1502"/>
                  </a:cubicBezTo>
                  <a:cubicBezTo>
                    <a:pt x="479" y="1499"/>
                    <a:pt x="486" y="1500"/>
                    <a:pt x="489" y="1505"/>
                  </a:cubicBezTo>
                  <a:cubicBezTo>
                    <a:pt x="493" y="1510"/>
                    <a:pt x="491" y="1517"/>
                    <a:pt x="486" y="1521"/>
                  </a:cubicBezTo>
                  <a:cubicBezTo>
                    <a:pt x="459" y="1540"/>
                    <a:pt x="459" y="1540"/>
                    <a:pt x="459" y="1540"/>
                  </a:cubicBezTo>
                  <a:cubicBezTo>
                    <a:pt x="457" y="1542"/>
                    <a:pt x="454" y="1542"/>
                    <a:pt x="452" y="1542"/>
                  </a:cubicBezTo>
                  <a:close/>
                  <a:moveTo>
                    <a:pt x="508" y="1504"/>
                  </a:moveTo>
                  <a:cubicBezTo>
                    <a:pt x="504" y="1504"/>
                    <a:pt x="501" y="1502"/>
                    <a:pt x="498" y="1499"/>
                  </a:cubicBezTo>
                  <a:cubicBezTo>
                    <a:pt x="495" y="1494"/>
                    <a:pt x="496" y="1487"/>
                    <a:pt x="501" y="1483"/>
                  </a:cubicBezTo>
                  <a:cubicBezTo>
                    <a:pt x="529" y="1464"/>
                    <a:pt x="529" y="1464"/>
                    <a:pt x="529" y="1464"/>
                  </a:cubicBezTo>
                  <a:cubicBezTo>
                    <a:pt x="534" y="1460"/>
                    <a:pt x="541" y="1461"/>
                    <a:pt x="545" y="1467"/>
                  </a:cubicBezTo>
                  <a:cubicBezTo>
                    <a:pt x="548" y="1472"/>
                    <a:pt x="547" y="1479"/>
                    <a:pt x="542" y="1482"/>
                  </a:cubicBezTo>
                  <a:cubicBezTo>
                    <a:pt x="514" y="1502"/>
                    <a:pt x="514" y="1502"/>
                    <a:pt x="514" y="1502"/>
                  </a:cubicBezTo>
                  <a:cubicBezTo>
                    <a:pt x="512" y="1503"/>
                    <a:pt x="510" y="1504"/>
                    <a:pt x="508" y="1504"/>
                  </a:cubicBezTo>
                  <a:close/>
                  <a:moveTo>
                    <a:pt x="29" y="1497"/>
                  </a:moveTo>
                  <a:cubicBezTo>
                    <a:pt x="25" y="1497"/>
                    <a:pt x="20" y="1494"/>
                    <a:pt x="19" y="1490"/>
                  </a:cubicBezTo>
                  <a:cubicBezTo>
                    <a:pt x="14" y="1479"/>
                    <a:pt x="10" y="1467"/>
                    <a:pt x="7" y="1456"/>
                  </a:cubicBezTo>
                  <a:cubicBezTo>
                    <a:pt x="6" y="1450"/>
                    <a:pt x="9" y="1444"/>
                    <a:pt x="15" y="1442"/>
                  </a:cubicBezTo>
                  <a:cubicBezTo>
                    <a:pt x="21" y="1441"/>
                    <a:pt x="28" y="1444"/>
                    <a:pt x="29" y="1450"/>
                  </a:cubicBezTo>
                  <a:cubicBezTo>
                    <a:pt x="32" y="1461"/>
                    <a:pt x="35" y="1471"/>
                    <a:pt x="39" y="1481"/>
                  </a:cubicBezTo>
                  <a:cubicBezTo>
                    <a:pt x="42" y="1487"/>
                    <a:pt x="39" y="1493"/>
                    <a:pt x="33" y="1496"/>
                  </a:cubicBezTo>
                  <a:cubicBezTo>
                    <a:pt x="32" y="1496"/>
                    <a:pt x="30" y="1497"/>
                    <a:pt x="29" y="1497"/>
                  </a:cubicBezTo>
                  <a:close/>
                  <a:moveTo>
                    <a:pt x="563" y="1465"/>
                  </a:moveTo>
                  <a:cubicBezTo>
                    <a:pt x="560" y="1465"/>
                    <a:pt x="556" y="1463"/>
                    <a:pt x="554" y="1460"/>
                  </a:cubicBezTo>
                  <a:cubicBezTo>
                    <a:pt x="550" y="1455"/>
                    <a:pt x="552" y="1448"/>
                    <a:pt x="557" y="1444"/>
                  </a:cubicBezTo>
                  <a:cubicBezTo>
                    <a:pt x="584" y="1425"/>
                    <a:pt x="584" y="1425"/>
                    <a:pt x="584" y="1425"/>
                  </a:cubicBezTo>
                  <a:cubicBezTo>
                    <a:pt x="590" y="1422"/>
                    <a:pt x="597" y="1423"/>
                    <a:pt x="600" y="1428"/>
                  </a:cubicBezTo>
                  <a:cubicBezTo>
                    <a:pt x="604" y="1433"/>
                    <a:pt x="603" y="1440"/>
                    <a:pt x="597" y="1444"/>
                  </a:cubicBezTo>
                  <a:cubicBezTo>
                    <a:pt x="570" y="1463"/>
                    <a:pt x="570" y="1463"/>
                    <a:pt x="570" y="1463"/>
                  </a:cubicBezTo>
                  <a:cubicBezTo>
                    <a:pt x="568" y="1464"/>
                    <a:pt x="565" y="1465"/>
                    <a:pt x="563" y="1465"/>
                  </a:cubicBezTo>
                  <a:close/>
                  <a:moveTo>
                    <a:pt x="12" y="1431"/>
                  </a:moveTo>
                  <a:cubicBezTo>
                    <a:pt x="7" y="1431"/>
                    <a:pt x="2" y="1427"/>
                    <a:pt x="1" y="1421"/>
                  </a:cubicBezTo>
                  <a:cubicBezTo>
                    <a:pt x="0" y="1413"/>
                    <a:pt x="0" y="1404"/>
                    <a:pt x="0" y="1396"/>
                  </a:cubicBezTo>
                  <a:cubicBezTo>
                    <a:pt x="0" y="1392"/>
                    <a:pt x="0" y="1389"/>
                    <a:pt x="0" y="1386"/>
                  </a:cubicBezTo>
                  <a:cubicBezTo>
                    <a:pt x="0" y="1380"/>
                    <a:pt x="5" y="1375"/>
                    <a:pt x="12" y="1375"/>
                  </a:cubicBezTo>
                  <a:cubicBezTo>
                    <a:pt x="18" y="1375"/>
                    <a:pt x="23" y="1380"/>
                    <a:pt x="23" y="1387"/>
                  </a:cubicBezTo>
                  <a:cubicBezTo>
                    <a:pt x="22" y="1390"/>
                    <a:pt x="22" y="1393"/>
                    <a:pt x="22" y="1396"/>
                  </a:cubicBezTo>
                  <a:cubicBezTo>
                    <a:pt x="22" y="1403"/>
                    <a:pt x="23" y="1411"/>
                    <a:pt x="24" y="1419"/>
                  </a:cubicBezTo>
                  <a:cubicBezTo>
                    <a:pt x="24" y="1425"/>
                    <a:pt x="20" y="1431"/>
                    <a:pt x="13" y="1431"/>
                  </a:cubicBezTo>
                  <a:cubicBezTo>
                    <a:pt x="13" y="1431"/>
                    <a:pt x="13" y="1431"/>
                    <a:pt x="12" y="1431"/>
                  </a:cubicBezTo>
                  <a:close/>
                  <a:moveTo>
                    <a:pt x="619" y="1427"/>
                  </a:moveTo>
                  <a:cubicBezTo>
                    <a:pt x="615" y="1427"/>
                    <a:pt x="612" y="1425"/>
                    <a:pt x="609" y="1422"/>
                  </a:cubicBezTo>
                  <a:cubicBezTo>
                    <a:pt x="606" y="1417"/>
                    <a:pt x="607" y="1410"/>
                    <a:pt x="612" y="1406"/>
                  </a:cubicBezTo>
                  <a:cubicBezTo>
                    <a:pt x="640" y="1387"/>
                    <a:pt x="640" y="1387"/>
                    <a:pt x="640" y="1387"/>
                  </a:cubicBezTo>
                  <a:cubicBezTo>
                    <a:pt x="645" y="1383"/>
                    <a:pt x="652" y="1384"/>
                    <a:pt x="656" y="1390"/>
                  </a:cubicBezTo>
                  <a:cubicBezTo>
                    <a:pt x="659" y="1395"/>
                    <a:pt x="658" y="1402"/>
                    <a:pt x="653" y="1405"/>
                  </a:cubicBezTo>
                  <a:cubicBezTo>
                    <a:pt x="625" y="1425"/>
                    <a:pt x="625" y="1425"/>
                    <a:pt x="625" y="1425"/>
                  </a:cubicBezTo>
                  <a:cubicBezTo>
                    <a:pt x="623" y="1426"/>
                    <a:pt x="621" y="1427"/>
                    <a:pt x="619" y="1427"/>
                  </a:cubicBezTo>
                  <a:close/>
                  <a:moveTo>
                    <a:pt x="674" y="1388"/>
                  </a:moveTo>
                  <a:cubicBezTo>
                    <a:pt x="671" y="1388"/>
                    <a:pt x="667" y="1386"/>
                    <a:pt x="665" y="1383"/>
                  </a:cubicBezTo>
                  <a:cubicBezTo>
                    <a:pt x="661" y="1378"/>
                    <a:pt x="663" y="1371"/>
                    <a:pt x="668" y="1367"/>
                  </a:cubicBezTo>
                  <a:cubicBezTo>
                    <a:pt x="695" y="1348"/>
                    <a:pt x="695" y="1348"/>
                    <a:pt x="695" y="1348"/>
                  </a:cubicBezTo>
                  <a:cubicBezTo>
                    <a:pt x="701" y="1345"/>
                    <a:pt x="708" y="1346"/>
                    <a:pt x="711" y="1351"/>
                  </a:cubicBezTo>
                  <a:cubicBezTo>
                    <a:pt x="715" y="1356"/>
                    <a:pt x="714" y="1363"/>
                    <a:pt x="708" y="1367"/>
                  </a:cubicBezTo>
                  <a:cubicBezTo>
                    <a:pt x="681" y="1386"/>
                    <a:pt x="681" y="1386"/>
                    <a:pt x="681" y="1386"/>
                  </a:cubicBezTo>
                  <a:cubicBezTo>
                    <a:pt x="679" y="1387"/>
                    <a:pt x="676" y="1388"/>
                    <a:pt x="674" y="1388"/>
                  </a:cubicBezTo>
                  <a:close/>
                  <a:moveTo>
                    <a:pt x="15" y="1364"/>
                  </a:moveTo>
                  <a:cubicBezTo>
                    <a:pt x="14" y="1364"/>
                    <a:pt x="14" y="1364"/>
                    <a:pt x="13" y="1364"/>
                  </a:cubicBezTo>
                  <a:cubicBezTo>
                    <a:pt x="7" y="1363"/>
                    <a:pt x="3" y="1357"/>
                    <a:pt x="4" y="1351"/>
                  </a:cubicBezTo>
                  <a:cubicBezTo>
                    <a:pt x="6" y="1339"/>
                    <a:pt x="9" y="1327"/>
                    <a:pt x="13" y="1316"/>
                  </a:cubicBezTo>
                  <a:cubicBezTo>
                    <a:pt x="15" y="1310"/>
                    <a:pt x="21" y="1307"/>
                    <a:pt x="27" y="1309"/>
                  </a:cubicBezTo>
                  <a:cubicBezTo>
                    <a:pt x="33" y="1311"/>
                    <a:pt x="36" y="1318"/>
                    <a:pt x="34" y="1324"/>
                  </a:cubicBezTo>
                  <a:cubicBezTo>
                    <a:pt x="31" y="1334"/>
                    <a:pt x="28" y="1344"/>
                    <a:pt x="26" y="1355"/>
                  </a:cubicBezTo>
                  <a:cubicBezTo>
                    <a:pt x="25" y="1360"/>
                    <a:pt x="20" y="1364"/>
                    <a:pt x="15" y="1364"/>
                  </a:cubicBezTo>
                  <a:close/>
                  <a:moveTo>
                    <a:pt x="730" y="1350"/>
                  </a:moveTo>
                  <a:cubicBezTo>
                    <a:pt x="726" y="1350"/>
                    <a:pt x="723" y="1348"/>
                    <a:pt x="720" y="1345"/>
                  </a:cubicBezTo>
                  <a:cubicBezTo>
                    <a:pt x="717" y="1340"/>
                    <a:pt x="718" y="1332"/>
                    <a:pt x="723" y="1329"/>
                  </a:cubicBezTo>
                  <a:cubicBezTo>
                    <a:pt x="751" y="1310"/>
                    <a:pt x="751" y="1310"/>
                    <a:pt x="751" y="1310"/>
                  </a:cubicBezTo>
                  <a:cubicBezTo>
                    <a:pt x="756" y="1306"/>
                    <a:pt x="763" y="1307"/>
                    <a:pt x="767" y="1312"/>
                  </a:cubicBezTo>
                  <a:cubicBezTo>
                    <a:pt x="770" y="1318"/>
                    <a:pt x="769" y="1325"/>
                    <a:pt x="764" y="1328"/>
                  </a:cubicBezTo>
                  <a:cubicBezTo>
                    <a:pt x="736" y="1348"/>
                    <a:pt x="736" y="1348"/>
                    <a:pt x="736" y="1348"/>
                  </a:cubicBezTo>
                  <a:cubicBezTo>
                    <a:pt x="734" y="1349"/>
                    <a:pt x="732" y="1350"/>
                    <a:pt x="730" y="1350"/>
                  </a:cubicBezTo>
                  <a:close/>
                  <a:moveTo>
                    <a:pt x="785" y="1311"/>
                  </a:moveTo>
                  <a:cubicBezTo>
                    <a:pt x="782" y="1311"/>
                    <a:pt x="778" y="1309"/>
                    <a:pt x="776" y="1306"/>
                  </a:cubicBezTo>
                  <a:cubicBezTo>
                    <a:pt x="772" y="1301"/>
                    <a:pt x="774" y="1294"/>
                    <a:pt x="779" y="1290"/>
                  </a:cubicBezTo>
                  <a:cubicBezTo>
                    <a:pt x="807" y="1271"/>
                    <a:pt x="807" y="1271"/>
                    <a:pt x="807" y="1271"/>
                  </a:cubicBezTo>
                  <a:cubicBezTo>
                    <a:pt x="812" y="1268"/>
                    <a:pt x="819" y="1269"/>
                    <a:pt x="822" y="1274"/>
                  </a:cubicBezTo>
                  <a:cubicBezTo>
                    <a:pt x="826" y="1279"/>
                    <a:pt x="825" y="1286"/>
                    <a:pt x="819" y="1290"/>
                  </a:cubicBezTo>
                  <a:cubicBezTo>
                    <a:pt x="792" y="1309"/>
                    <a:pt x="792" y="1309"/>
                    <a:pt x="792" y="1309"/>
                  </a:cubicBezTo>
                  <a:cubicBezTo>
                    <a:pt x="790" y="1310"/>
                    <a:pt x="787" y="1311"/>
                    <a:pt x="785" y="1311"/>
                  </a:cubicBezTo>
                  <a:close/>
                  <a:moveTo>
                    <a:pt x="37" y="1300"/>
                  </a:moveTo>
                  <a:cubicBezTo>
                    <a:pt x="35" y="1300"/>
                    <a:pt x="33" y="1300"/>
                    <a:pt x="32" y="1299"/>
                  </a:cubicBezTo>
                  <a:cubicBezTo>
                    <a:pt x="26" y="1296"/>
                    <a:pt x="24" y="1289"/>
                    <a:pt x="27" y="1284"/>
                  </a:cubicBezTo>
                  <a:cubicBezTo>
                    <a:pt x="28" y="1281"/>
                    <a:pt x="34" y="1271"/>
                    <a:pt x="43" y="1254"/>
                  </a:cubicBezTo>
                  <a:cubicBezTo>
                    <a:pt x="46" y="1248"/>
                    <a:pt x="53" y="1246"/>
                    <a:pt x="59" y="1249"/>
                  </a:cubicBezTo>
                  <a:cubicBezTo>
                    <a:pt x="64" y="1252"/>
                    <a:pt x="66" y="1259"/>
                    <a:pt x="63" y="1264"/>
                  </a:cubicBezTo>
                  <a:cubicBezTo>
                    <a:pt x="54" y="1281"/>
                    <a:pt x="48" y="1292"/>
                    <a:pt x="47" y="1294"/>
                  </a:cubicBezTo>
                  <a:cubicBezTo>
                    <a:pt x="45" y="1298"/>
                    <a:pt x="41" y="1300"/>
                    <a:pt x="37" y="1300"/>
                  </a:cubicBezTo>
                  <a:close/>
                  <a:moveTo>
                    <a:pt x="841" y="1272"/>
                  </a:moveTo>
                  <a:cubicBezTo>
                    <a:pt x="837" y="1272"/>
                    <a:pt x="834" y="1271"/>
                    <a:pt x="831" y="1268"/>
                  </a:cubicBezTo>
                  <a:cubicBezTo>
                    <a:pt x="828" y="1262"/>
                    <a:pt x="829" y="1255"/>
                    <a:pt x="834" y="1252"/>
                  </a:cubicBezTo>
                  <a:cubicBezTo>
                    <a:pt x="862" y="1233"/>
                    <a:pt x="862" y="1233"/>
                    <a:pt x="862" y="1233"/>
                  </a:cubicBezTo>
                  <a:cubicBezTo>
                    <a:pt x="867" y="1229"/>
                    <a:pt x="874" y="1230"/>
                    <a:pt x="878" y="1235"/>
                  </a:cubicBezTo>
                  <a:cubicBezTo>
                    <a:pt x="881" y="1241"/>
                    <a:pt x="880" y="1248"/>
                    <a:pt x="875" y="1251"/>
                  </a:cubicBezTo>
                  <a:cubicBezTo>
                    <a:pt x="847" y="1270"/>
                    <a:pt x="847" y="1270"/>
                    <a:pt x="847" y="1270"/>
                  </a:cubicBezTo>
                  <a:cubicBezTo>
                    <a:pt x="845" y="1272"/>
                    <a:pt x="843" y="1272"/>
                    <a:pt x="841" y="1272"/>
                  </a:cubicBezTo>
                  <a:close/>
                  <a:moveTo>
                    <a:pt x="70" y="1241"/>
                  </a:moveTo>
                  <a:cubicBezTo>
                    <a:pt x="68" y="1241"/>
                    <a:pt x="66" y="1240"/>
                    <a:pt x="64" y="1239"/>
                  </a:cubicBezTo>
                  <a:cubicBezTo>
                    <a:pt x="59" y="1236"/>
                    <a:pt x="57" y="1229"/>
                    <a:pt x="60" y="1224"/>
                  </a:cubicBezTo>
                  <a:cubicBezTo>
                    <a:pt x="76" y="1194"/>
                    <a:pt x="76" y="1194"/>
                    <a:pt x="76" y="1194"/>
                  </a:cubicBezTo>
                  <a:cubicBezTo>
                    <a:pt x="79" y="1189"/>
                    <a:pt x="86" y="1187"/>
                    <a:pt x="91" y="1190"/>
                  </a:cubicBezTo>
                  <a:cubicBezTo>
                    <a:pt x="97" y="1193"/>
                    <a:pt x="99" y="1199"/>
                    <a:pt x="96" y="1205"/>
                  </a:cubicBezTo>
                  <a:cubicBezTo>
                    <a:pt x="80" y="1235"/>
                    <a:pt x="80" y="1235"/>
                    <a:pt x="80" y="1235"/>
                  </a:cubicBezTo>
                  <a:cubicBezTo>
                    <a:pt x="77" y="1238"/>
                    <a:pt x="74" y="1241"/>
                    <a:pt x="70" y="1241"/>
                  </a:cubicBezTo>
                  <a:close/>
                  <a:moveTo>
                    <a:pt x="896" y="1234"/>
                  </a:moveTo>
                  <a:cubicBezTo>
                    <a:pt x="893" y="1234"/>
                    <a:pt x="889" y="1232"/>
                    <a:pt x="887" y="1229"/>
                  </a:cubicBezTo>
                  <a:cubicBezTo>
                    <a:pt x="883" y="1224"/>
                    <a:pt x="885" y="1217"/>
                    <a:pt x="890" y="1213"/>
                  </a:cubicBezTo>
                  <a:cubicBezTo>
                    <a:pt x="918" y="1194"/>
                    <a:pt x="918" y="1194"/>
                    <a:pt x="918" y="1194"/>
                  </a:cubicBezTo>
                  <a:cubicBezTo>
                    <a:pt x="923" y="1190"/>
                    <a:pt x="930" y="1192"/>
                    <a:pt x="933" y="1197"/>
                  </a:cubicBezTo>
                  <a:cubicBezTo>
                    <a:pt x="937" y="1202"/>
                    <a:pt x="936" y="1209"/>
                    <a:pt x="930" y="1213"/>
                  </a:cubicBezTo>
                  <a:cubicBezTo>
                    <a:pt x="903" y="1232"/>
                    <a:pt x="903" y="1232"/>
                    <a:pt x="903" y="1232"/>
                  </a:cubicBezTo>
                  <a:cubicBezTo>
                    <a:pt x="901" y="1233"/>
                    <a:pt x="898" y="1234"/>
                    <a:pt x="896" y="1234"/>
                  </a:cubicBezTo>
                  <a:close/>
                  <a:moveTo>
                    <a:pt x="952" y="1195"/>
                  </a:moveTo>
                  <a:cubicBezTo>
                    <a:pt x="948" y="1195"/>
                    <a:pt x="945" y="1194"/>
                    <a:pt x="942" y="1191"/>
                  </a:cubicBezTo>
                  <a:cubicBezTo>
                    <a:pt x="939" y="1185"/>
                    <a:pt x="940" y="1178"/>
                    <a:pt x="945" y="1175"/>
                  </a:cubicBezTo>
                  <a:cubicBezTo>
                    <a:pt x="973" y="1156"/>
                    <a:pt x="973" y="1156"/>
                    <a:pt x="973" y="1156"/>
                  </a:cubicBezTo>
                  <a:cubicBezTo>
                    <a:pt x="978" y="1152"/>
                    <a:pt x="985" y="1153"/>
                    <a:pt x="989" y="1158"/>
                  </a:cubicBezTo>
                  <a:cubicBezTo>
                    <a:pt x="992" y="1164"/>
                    <a:pt x="991" y="1171"/>
                    <a:pt x="986" y="1174"/>
                  </a:cubicBezTo>
                  <a:cubicBezTo>
                    <a:pt x="958" y="1193"/>
                    <a:pt x="958" y="1193"/>
                    <a:pt x="958" y="1193"/>
                  </a:cubicBezTo>
                  <a:cubicBezTo>
                    <a:pt x="956" y="1195"/>
                    <a:pt x="954" y="1195"/>
                    <a:pt x="952" y="1195"/>
                  </a:cubicBezTo>
                  <a:close/>
                  <a:moveTo>
                    <a:pt x="102" y="1181"/>
                  </a:moveTo>
                  <a:cubicBezTo>
                    <a:pt x="100" y="1181"/>
                    <a:pt x="98" y="1181"/>
                    <a:pt x="97" y="1180"/>
                  </a:cubicBezTo>
                  <a:cubicBezTo>
                    <a:pt x="91" y="1177"/>
                    <a:pt x="89" y="1170"/>
                    <a:pt x="92" y="1164"/>
                  </a:cubicBezTo>
                  <a:cubicBezTo>
                    <a:pt x="109" y="1135"/>
                    <a:pt x="109" y="1135"/>
                    <a:pt x="109" y="1135"/>
                  </a:cubicBezTo>
                  <a:cubicBezTo>
                    <a:pt x="112" y="1129"/>
                    <a:pt x="118" y="1127"/>
                    <a:pt x="124" y="1130"/>
                  </a:cubicBezTo>
                  <a:cubicBezTo>
                    <a:pt x="129" y="1133"/>
                    <a:pt x="131" y="1140"/>
                    <a:pt x="128" y="1145"/>
                  </a:cubicBezTo>
                  <a:cubicBezTo>
                    <a:pt x="112" y="1175"/>
                    <a:pt x="112" y="1175"/>
                    <a:pt x="112" y="1175"/>
                  </a:cubicBezTo>
                  <a:cubicBezTo>
                    <a:pt x="110" y="1179"/>
                    <a:pt x="106" y="1181"/>
                    <a:pt x="102" y="1181"/>
                  </a:cubicBezTo>
                  <a:close/>
                  <a:moveTo>
                    <a:pt x="1007" y="1157"/>
                  </a:moveTo>
                  <a:cubicBezTo>
                    <a:pt x="1004" y="1157"/>
                    <a:pt x="1000" y="1155"/>
                    <a:pt x="998" y="1152"/>
                  </a:cubicBezTo>
                  <a:cubicBezTo>
                    <a:pt x="994" y="1147"/>
                    <a:pt x="996" y="1140"/>
                    <a:pt x="1001" y="1136"/>
                  </a:cubicBezTo>
                  <a:cubicBezTo>
                    <a:pt x="1029" y="1117"/>
                    <a:pt x="1029" y="1117"/>
                    <a:pt x="1029" y="1117"/>
                  </a:cubicBezTo>
                  <a:cubicBezTo>
                    <a:pt x="1034" y="1113"/>
                    <a:pt x="1041" y="1115"/>
                    <a:pt x="1044" y="1120"/>
                  </a:cubicBezTo>
                  <a:cubicBezTo>
                    <a:pt x="1048" y="1125"/>
                    <a:pt x="1047" y="1132"/>
                    <a:pt x="1042" y="1136"/>
                  </a:cubicBezTo>
                  <a:cubicBezTo>
                    <a:pt x="1014" y="1155"/>
                    <a:pt x="1014" y="1155"/>
                    <a:pt x="1014" y="1155"/>
                  </a:cubicBezTo>
                  <a:cubicBezTo>
                    <a:pt x="1012" y="1156"/>
                    <a:pt x="1010" y="1157"/>
                    <a:pt x="1007" y="1157"/>
                  </a:cubicBezTo>
                  <a:close/>
                  <a:moveTo>
                    <a:pt x="135" y="1122"/>
                  </a:moveTo>
                  <a:cubicBezTo>
                    <a:pt x="133" y="1122"/>
                    <a:pt x="131" y="1121"/>
                    <a:pt x="129" y="1120"/>
                  </a:cubicBezTo>
                  <a:cubicBezTo>
                    <a:pt x="124" y="1117"/>
                    <a:pt x="122" y="1110"/>
                    <a:pt x="125" y="1105"/>
                  </a:cubicBezTo>
                  <a:cubicBezTo>
                    <a:pt x="141" y="1075"/>
                    <a:pt x="141" y="1075"/>
                    <a:pt x="141" y="1075"/>
                  </a:cubicBezTo>
                  <a:cubicBezTo>
                    <a:pt x="144" y="1070"/>
                    <a:pt x="151" y="1068"/>
                    <a:pt x="157" y="1071"/>
                  </a:cubicBezTo>
                  <a:cubicBezTo>
                    <a:pt x="162" y="1074"/>
                    <a:pt x="164" y="1081"/>
                    <a:pt x="161" y="1086"/>
                  </a:cubicBezTo>
                  <a:cubicBezTo>
                    <a:pt x="145" y="1116"/>
                    <a:pt x="145" y="1116"/>
                    <a:pt x="145" y="1116"/>
                  </a:cubicBezTo>
                  <a:cubicBezTo>
                    <a:pt x="143" y="1120"/>
                    <a:pt x="139" y="1122"/>
                    <a:pt x="135" y="1122"/>
                  </a:cubicBezTo>
                  <a:close/>
                  <a:moveTo>
                    <a:pt x="1063" y="1118"/>
                  </a:moveTo>
                  <a:cubicBezTo>
                    <a:pt x="1059" y="1118"/>
                    <a:pt x="1056" y="1117"/>
                    <a:pt x="1053" y="1114"/>
                  </a:cubicBezTo>
                  <a:cubicBezTo>
                    <a:pt x="1050" y="1108"/>
                    <a:pt x="1051" y="1101"/>
                    <a:pt x="1056" y="1098"/>
                  </a:cubicBezTo>
                  <a:cubicBezTo>
                    <a:pt x="1084" y="1078"/>
                    <a:pt x="1084" y="1078"/>
                    <a:pt x="1084" y="1078"/>
                  </a:cubicBezTo>
                  <a:cubicBezTo>
                    <a:pt x="1089" y="1075"/>
                    <a:pt x="1096" y="1076"/>
                    <a:pt x="1100" y="1081"/>
                  </a:cubicBezTo>
                  <a:cubicBezTo>
                    <a:pt x="1103" y="1086"/>
                    <a:pt x="1102" y="1094"/>
                    <a:pt x="1097" y="1097"/>
                  </a:cubicBezTo>
                  <a:cubicBezTo>
                    <a:pt x="1069" y="1116"/>
                    <a:pt x="1069" y="1116"/>
                    <a:pt x="1069" y="1116"/>
                  </a:cubicBezTo>
                  <a:cubicBezTo>
                    <a:pt x="1067" y="1118"/>
                    <a:pt x="1065" y="1118"/>
                    <a:pt x="1063" y="1118"/>
                  </a:cubicBezTo>
                  <a:close/>
                  <a:moveTo>
                    <a:pt x="1118" y="1080"/>
                  </a:moveTo>
                  <a:cubicBezTo>
                    <a:pt x="1115" y="1080"/>
                    <a:pt x="1111" y="1078"/>
                    <a:pt x="1109" y="1075"/>
                  </a:cubicBezTo>
                  <a:cubicBezTo>
                    <a:pt x="1105" y="1070"/>
                    <a:pt x="1107" y="1063"/>
                    <a:pt x="1112" y="1059"/>
                  </a:cubicBezTo>
                  <a:cubicBezTo>
                    <a:pt x="1140" y="1040"/>
                    <a:pt x="1140" y="1040"/>
                    <a:pt x="1140" y="1040"/>
                  </a:cubicBezTo>
                  <a:cubicBezTo>
                    <a:pt x="1145" y="1036"/>
                    <a:pt x="1152" y="1038"/>
                    <a:pt x="1155" y="1043"/>
                  </a:cubicBezTo>
                  <a:cubicBezTo>
                    <a:pt x="1159" y="1048"/>
                    <a:pt x="1158" y="1055"/>
                    <a:pt x="1153" y="1059"/>
                  </a:cubicBezTo>
                  <a:cubicBezTo>
                    <a:pt x="1125" y="1078"/>
                    <a:pt x="1125" y="1078"/>
                    <a:pt x="1125" y="1078"/>
                  </a:cubicBezTo>
                  <a:cubicBezTo>
                    <a:pt x="1123" y="1079"/>
                    <a:pt x="1121" y="1080"/>
                    <a:pt x="1118" y="1080"/>
                  </a:cubicBezTo>
                  <a:close/>
                  <a:moveTo>
                    <a:pt x="167" y="1062"/>
                  </a:moveTo>
                  <a:cubicBezTo>
                    <a:pt x="165" y="1062"/>
                    <a:pt x="164" y="1062"/>
                    <a:pt x="162" y="1061"/>
                  </a:cubicBezTo>
                  <a:cubicBezTo>
                    <a:pt x="156" y="1058"/>
                    <a:pt x="154" y="1051"/>
                    <a:pt x="157" y="1045"/>
                  </a:cubicBezTo>
                  <a:cubicBezTo>
                    <a:pt x="174" y="1016"/>
                    <a:pt x="174" y="1016"/>
                    <a:pt x="174" y="1016"/>
                  </a:cubicBezTo>
                  <a:cubicBezTo>
                    <a:pt x="177" y="1010"/>
                    <a:pt x="184" y="1008"/>
                    <a:pt x="189" y="1011"/>
                  </a:cubicBezTo>
                  <a:cubicBezTo>
                    <a:pt x="195" y="1014"/>
                    <a:pt x="197" y="1021"/>
                    <a:pt x="194" y="1027"/>
                  </a:cubicBezTo>
                  <a:cubicBezTo>
                    <a:pt x="177" y="1056"/>
                    <a:pt x="177" y="1056"/>
                    <a:pt x="177" y="1056"/>
                  </a:cubicBezTo>
                  <a:cubicBezTo>
                    <a:pt x="175" y="1060"/>
                    <a:pt x="171" y="1062"/>
                    <a:pt x="167" y="1062"/>
                  </a:cubicBezTo>
                  <a:close/>
                  <a:moveTo>
                    <a:pt x="1174" y="1041"/>
                  </a:moveTo>
                  <a:cubicBezTo>
                    <a:pt x="1170" y="1041"/>
                    <a:pt x="1167" y="1040"/>
                    <a:pt x="1165" y="1036"/>
                  </a:cubicBezTo>
                  <a:cubicBezTo>
                    <a:pt x="1161" y="1031"/>
                    <a:pt x="1162" y="1024"/>
                    <a:pt x="1167" y="1021"/>
                  </a:cubicBezTo>
                  <a:cubicBezTo>
                    <a:pt x="1195" y="1001"/>
                    <a:pt x="1195" y="1001"/>
                    <a:pt x="1195" y="1001"/>
                  </a:cubicBezTo>
                  <a:cubicBezTo>
                    <a:pt x="1200" y="998"/>
                    <a:pt x="1207" y="999"/>
                    <a:pt x="1211" y="1004"/>
                  </a:cubicBezTo>
                  <a:cubicBezTo>
                    <a:pt x="1214" y="1009"/>
                    <a:pt x="1213" y="1016"/>
                    <a:pt x="1208" y="1020"/>
                  </a:cubicBezTo>
                  <a:cubicBezTo>
                    <a:pt x="1180" y="1039"/>
                    <a:pt x="1180" y="1039"/>
                    <a:pt x="1180" y="1039"/>
                  </a:cubicBezTo>
                  <a:cubicBezTo>
                    <a:pt x="1178" y="1041"/>
                    <a:pt x="1176" y="1041"/>
                    <a:pt x="1174" y="1041"/>
                  </a:cubicBezTo>
                  <a:close/>
                  <a:moveTo>
                    <a:pt x="200" y="1003"/>
                  </a:moveTo>
                  <a:cubicBezTo>
                    <a:pt x="198" y="1003"/>
                    <a:pt x="196" y="1002"/>
                    <a:pt x="194" y="1001"/>
                  </a:cubicBezTo>
                  <a:cubicBezTo>
                    <a:pt x="189" y="998"/>
                    <a:pt x="187" y="992"/>
                    <a:pt x="190" y="986"/>
                  </a:cubicBezTo>
                  <a:cubicBezTo>
                    <a:pt x="206" y="956"/>
                    <a:pt x="206" y="956"/>
                    <a:pt x="206" y="956"/>
                  </a:cubicBezTo>
                  <a:cubicBezTo>
                    <a:pt x="209" y="951"/>
                    <a:pt x="216" y="949"/>
                    <a:pt x="222" y="952"/>
                  </a:cubicBezTo>
                  <a:cubicBezTo>
                    <a:pt x="227" y="955"/>
                    <a:pt x="229" y="962"/>
                    <a:pt x="226" y="967"/>
                  </a:cubicBezTo>
                  <a:cubicBezTo>
                    <a:pt x="210" y="997"/>
                    <a:pt x="210" y="997"/>
                    <a:pt x="210" y="997"/>
                  </a:cubicBezTo>
                  <a:cubicBezTo>
                    <a:pt x="208" y="1001"/>
                    <a:pt x="204" y="1003"/>
                    <a:pt x="200" y="1003"/>
                  </a:cubicBezTo>
                  <a:close/>
                  <a:moveTo>
                    <a:pt x="1229" y="1003"/>
                  </a:moveTo>
                  <a:cubicBezTo>
                    <a:pt x="1226" y="1003"/>
                    <a:pt x="1222" y="1001"/>
                    <a:pt x="1220" y="998"/>
                  </a:cubicBezTo>
                  <a:cubicBezTo>
                    <a:pt x="1216" y="993"/>
                    <a:pt x="1218" y="986"/>
                    <a:pt x="1223" y="982"/>
                  </a:cubicBezTo>
                  <a:cubicBezTo>
                    <a:pt x="1251" y="963"/>
                    <a:pt x="1251" y="963"/>
                    <a:pt x="1251" y="963"/>
                  </a:cubicBezTo>
                  <a:cubicBezTo>
                    <a:pt x="1256" y="959"/>
                    <a:pt x="1263" y="961"/>
                    <a:pt x="1266" y="966"/>
                  </a:cubicBezTo>
                  <a:cubicBezTo>
                    <a:pt x="1270" y="971"/>
                    <a:pt x="1269" y="978"/>
                    <a:pt x="1264" y="982"/>
                  </a:cubicBezTo>
                  <a:cubicBezTo>
                    <a:pt x="1236" y="1001"/>
                    <a:pt x="1236" y="1001"/>
                    <a:pt x="1236" y="1001"/>
                  </a:cubicBezTo>
                  <a:cubicBezTo>
                    <a:pt x="1234" y="1002"/>
                    <a:pt x="1232" y="1003"/>
                    <a:pt x="1229" y="1003"/>
                  </a:cubicBezTo>
                  <a:close/>
                  <a:moveTo>
                    <a:pt x="1285" y="964"/>
                  </a:moveTo>
                  <a:cubicBezTo>
                    <a:pt x="1281" y="964"/>
                    <a:pt x="1278" y="963"/>
                    <a:pt x="1276" y="959"/>
                  </a:cubicBezTo>
                  <a:cubicBezTo>
                    <a:pt x="1272" y="954"/>
                    <a:pt x="1273" y="947"/>
                    <a:pt x="1278" y="944"/>
                  </a:cubicBezTo>
                  <a:cubicBezTo>
                    <a:pt x="1306" y="924"/>
                    <a:pt x="1306" y="924"/>
                    <a:pt x="1306" y="924"/>
                  </a:cubicBezTo>
                  <a:cubicBezTo>
                    <a:pt x="1311" y="921"/>
                    <a:pt x="1318" y="922"/>
                    <a:pt x="1322" y="927"/>
                  </a:cubicBezTo>
                  <a:cubicBezTo>
                    <a:pt x="1326" y="932"/>
                    <a:pt x="1324" y="939"/>
                    <a:pt x="1319" y="943"/>
                  </a:cubicBezTo>
                  <a:cubicBezTo>
                    <a:pt x="1291" y="962"/>
                    <a:pt x="1291" y="962"/>
                    <a:pt x="1291" y="962"/>
                  </a:cubicBezTo>
                  <a:cubicBezTo>
                    <a:pt x="1289" y="964"/>
                    <a:pt x="1287" y="964"/>
                    <a:pt x="1285" y="964"/>
                  </a:cubicBezTo>
                  <a:close/>
                  <a:moveTo>
                    <a:pt x="232" y="944"/>
                  </a:moveTo>
                  <a:cubicBezTo>
                    <a:pt x="231" y="944"/>
                    <a:pt x="229" y="943"/>
                    <a:pt x="227" y="942"/>
                  </a:cubicBezTo>
                  <a:cubicBezTo>
                    <a:pt x="222" y="939"/>
                    <a:pt x="220" y="932"/>
                    <a:pt x="223" y="927"/>
                  </a:cubicBezTo>
                  <a:cubicBezTo>
                    <a:pt x="239" y="897"/>
                    <a:pt x="239" y="897"/>
                    <a:pt x="239" y="897"/>
                  </a:cubicBezTo>
                  <a:cubicBezTo>
                    <a:pt x="242" y="892"/>
                    <a:pt x="249" y="890"/>
                    <a:pt x="254" y="893"/>
                  </a:cubicBezTo>
                  <a:cubicBezTo>
                    <a:pt x="260" y="896"/>
                    <a:pt x="262" y="902"/>
                    <a:pt x="259" y="908"/>
                  </a:cubicBezTo>
                  <a:cubicBezTo>
                    <a:pt x="242" y="938"/>
                    <a:pt x="242" y="938"/>
                    <a:pt x="242" y="938"/>
                  </a:cubicBezTo>
                  <a:cubicBezTo>
                    <a:pt x="240" y="941"/>
                    <a:pt x="236" y="944"/>
                    <a:pt x="232" y="944"/>
                  </a:cubicBezTo>
                  <a:close/>
                  <a:moveTo>
                    <a:pt x="1340" y="926"/>
                  </a:moveTo>
                  <a:cubicBezTo>
                    <a:pt x="1337" y="926"/>
                    <a:pt x="1333" y="924"/>
                    <a:pt x="1331" y="921"/>
                  </a:cubicBezTo>
                  <a:cubicBezTo>
                    <a:pt x="1328" y="916"/>
                    <a:pt x="1329" y="909"/>
                    <a:pt x="1334" y="905"/>
                  </a:cubicBezTo>
                  <a:cubicBezTo>
                    <a:pt x="1362" y="886"/>
                    <a:pt x="1362" y="886"/>
                    <a:pt x="1362" y="886"/>
                  </a:cubicBezTo>
                  <a:cubicBezTo>
                    <a:pt x="1367" y="882"/>
                    <a:pt x="1374" y="884"/>
                    <a:pt x="1377" y="889"/>
                  </a:cubicBezTo>
                  <a:cubicBezTo>
                    <a:pt x="1381" y="894"/>
                    <a:pt x="1380" y="901"/>
                    <a:pt x="1375" y="904"/>
                  </a:cubicBezTo>
                  <a:cubicBezTo>
                    <a:pt x="1347" y="924"/>
                    <a:pt x="1347" y="924"/>
                    <a:pt x="1347" y="924"/>
                  </a:cubicBezTo>
                  <a:cubicBezTo>
                    <a:pt x="1345" y="925"/>
                    <a:pt x="1343" y="926"/>
                    <a:pt x="1340" y="926"/>
                  </a:cubicBezTo>
                  <a:close/>
                  <a:moveTo>
                    <a:pt x="1396" y="887"/>
                  </a:moveTo>
                  <a:cubicBezTo>
                    <a:pt x="1392" y="887"/>
                    <a:pt x="1389" y="886"/>
                    <a:pt x="1387" y="882"/>
                  </a:cubicBezTo>
                  <a:cubicBezTo>
                    <a:pt x="1383" y="877"/>
                    <a:pt x="1384" y="870"/>
                    <a:pt x="1389" y="867"/>
                  </a:cubicBezTo>
                  <a:cubicBezTo>
                    <a:pt x="1417" y="847"/>
                    <a:pt x="1417" y="847"/>
                    <a:pt x="1417" y="847"/>
                  </a:cubicBezTo>
                  <a:cubicBezTo>
                    <a:pt x="1422" y="844"/>
                    <a:pt x="1429" y="845"/>
                    <a:pt x="1433" y="850"/>
                  </a:cubicBezTo>
                  <a:cubicBezTo>
                    <a:pt x="1437" y="855"/>
                    <a:pt x="1435" y="862"/>
                    <a:pt x="1430" y="866"/>
                  </a:cubicBezTo>
                  <a:cubicBezTo>
                    <a:pt x="1402" y="885"/>
                    <a:pt x="1402" y="885"/>
                    <a:pt x="1402" y="885"/>
                  </a:cubicBezTo>
                  <a:cubicBezTo>
                    <a:pt x="1400" y="887"/>
                    <a:pt x="1398" y="887"/>
                    <a:pt x="1396" y="887"/>
                  </a:cubicBezTo>
                  <a:close/>
                  <a:moveTo>
                    <a:pt x="265" y="884"/>
                  </a:moveTo>
                  <a:cubicBezTo>
                    <a:pt x="263" y="884"/>
                    <a:pt x="261" y="884"/>
                    <a:pt x="260" y="883"/>
                  </a:cubicBezTo>
                  <a:cubicBezTo>
                    <a:pt x="254" y="880"/>
                    <a:pt x="252" y="873"/>
                    <a:pt x="255" y="867"/>
                  </a:cubicBezTo>
                  <a:cubicBezTo>
                    <a:pt x="271" y="838"/>
                    <a:pt x="271" y="838"/>
                    <a:pt x="271" y="838"/>
                  </a:cubicBezTo>
                  <a:cubicBezTo>
                    <a:pt x="274" y="832"/>
                    <a:pt x="281" y="830"/>
                    <a:pt x="287" y="833"/>
                  </a:cubicBezTo>
                  <a:cubicBezTo>
                    <a:pt x="292" y="836"/>
                    <a:pt x="294" y="843"/>
                    <a:pt x="291" y="849"/>
                  </a:cubicBezTo>
                  <a:cubicBezTo>
                    <a:pt x="275" y="878"/>
                    <a:pt x="275" y="878"/>
                    <a:pt x="275" y="878"/>
                  </a:cubicBezTo>
                  <a:cubicBezTo>
                    <a:pt x="273" y="882"/>
                    <a:pt x="269" y="884"/>
                    <a:pt x="265" y="884"/>
                  </a:cubicBezTo>
                  <a:close/>
                  <a:moveTo>
                    <a:pt x="1451" y="849"/>
                  </a:moveTo>
                  <a:cubicBezTo>
                    <a:pt x="1448" y="849"/>
                    <a:pt x="1444" y="847"/>
                    <a:pt x="1442" y="844"/>
                  </a:cubicBezTo>
                  <a:cubicBezTo>
                    <a:pt x="1439" y="839"/>
                    <a:pt x="1440" y="832"/>
                    <a:pt x="1445" y="828"/>
                  </a:cubicBezTo>
                  <a:cubicBezTo>
                    <a:pt x="1473" y="809"/>
                    <a:pt x="1473" y="809"/>
                    <a:pt x="1473" y="809"/>
                  </a:cubicBezTo>
                  <a:cubicBezTo>
                    <a:pt x="1478" y="805"/>
                    <a:pt x="1485" y="806"/>
                    <a:pt x="1489" y="812"/>
                  </a:cubicBezTo>
                  <a:cubicBezTo>
                    <a:pt x="1492" y="817"/>
                    <a:pt x="1491" y="824"/>
                    <a:pt x="1486" y="827"/>
                  </a:cubicBezTo>
                  <a:cubicBezTo>
                    <a:pt x="1458" y="847"/>
                    <a:pt x="1458" y="847"/>
                    <a:pt x="1458" y="847"/>
                  </a:cubicBezTo>
                  <a:cubicBezTo>
                    <a:pt x="1456" y="848"/>
                    <a:pt x="1454" y="849"/>
                    <a:pt x="1451" y="849"/>
                  </a:cubicBezTo>
                  <a:close/>
                  <a:moveTo>
                    <a:pt x="298" y="825"/>
                  </a:moveTo>
                  <a:cubicBezTo>
                    <a:pt x="296" y="825"/>
                    <a:pt x="294" y="824"/>
                    <a:pt x="292" y="823"/>
                  </a:cubicBezTo>
                  <a:cubicBezTo>
                    <a:pt x="287" y="820"/>
                    <a:pt x="285" y="814"/>
                    <a:pt x="288" y="808"/>
                  </a:cubicBezTo>
                  <a:cubicBezTo>
                    <a:pt x="304" y="778"/>
                    <a:pt x="304" y="778"/>
                    <a:pt x="304" y="778"/>
                  </a:cubicBezTo>
                  <a:cubicBezTo>
                    <a:pt x="307" y="773"/>
                    <a:pt x="314" y="771"/>
                    <a:pt x="319" y="774"/>
                  </a:cubicBezTo>
                  <a:cubicBezTo>
                    <a:pt x="325" y="777"/>
                    <a:pt x="327" y="784"/>
                    <a:pt x="324" y="789"/>
                  </a:cubicBezTo>
                  <a:cubicBezTo>
                    <a:pt x="308" y="819"/>
                    <a:pt x="308" y="819"/>
                    <a:pt x="308" y="819"/>
                  </a:cubicBezTo>
                  <a:cubicBezTo>
                    <a:pt x="305" y="823"/>
                    <a:pt x="302" y="825"/>
                    <a:pt x="298" y="825"/>
                  </a:cubicBezTo>
                  <a:close/>
                  <a:moveTo>
                    <a:pt x="1507" y="810"/>
                  </a:moveTo>
                  <a:cubicBezTo>
                    <a:pt x="1503" y="810"/>
                    <a:pt x="1500" y="808"/>
                    <a:pt x="1498" y="805"/>
                  </a:cubicBezTo>
                  <a:cubicBezTo>
                    <a:pt x="1494" y="800"/>
                    <a:pt x="1495" y="793"/>
                    <a:pt x="1500" y="790"/>
                  </a:cubicBezTo>
                  <a:cubicBezTo>
                    <a:pt x="1528" y="770"/>
                    <a:pt x="1528" y="770"/>
                    <a:pt x="1528" y="770"/>
                  </a:cubicBezTo>
                  <a:cubicBezTo>
                    <a:pt x="1533" y="767"/>
                    <a:pt x="1540" y="768"/>
                    <a:pt x="1544" y="773"/>
                  </a:cubicBezTo>
                  <a:cubicBezTo>
                    <a:pt x="1548" y="778"/>
                    <a:pt x="1546" y="785"/>
                    <a:pt x="1541" y="789"/>
                  </a:cubicBezTo>
                  <a:cubicBezTo>
                    <a:pt x="1513" y="808"/>
                    <a:pt x="1513" y="808"/>
                    <a:pt x="1513" y="808"/>
                  </a:cubicBezTo>
                  <a:cubicBezTo>
                    <a:pt x="1511" y="810"/>
                    <a:pt x="1509" y="810"/>
                    <a:pt x="1507" y="810"/>
                  </a:cubicBezTo>
                  <a:close/>
                  <a:moveTo>
                    <a:pt x="330" y="766"/>
                  </a:moveTo>
                  <a:cubicBezTo>
                    <a:pt x="328" y="766"/>
                    <a:pt x="326" y="765"/>
                    <a:pt x="325" y="764"/>
                  </a:cubicBezTo>
                  <a:cubicBezTo>
                    <a:pt x="319" y="761"/>
                    <a:pt x="317" y="754"/>
                    <a:pt x="320" y="749"/>
                  </a:cubicBezTo>
                  <a:cubicBezTo>
                    <a:pt x="336" y="719"/>
                    <a:pt x="336" y="719"/>
                    <a:pt x="336" y="719"/>
                  </a:cubicBezTo>
                  <a:cubicBezTo>
                    <a:pt x="339" y="714"/>
                    <a:pt x="346" y="712"/>
                    <a:pt x="352" y="715"/>
                  </a:cubicBezTo>
                  <a:cubicBezTo>
                    <a:pt x="357" y="718"/>
                    <a:pt x="359" y="724"/>
                    <a:pt x="356" y="730"/>
                  </a:cubicBezTo>
                  <a:cubicBezTo>
                    <a:pt x="340" y="760"/>
                    <a:pt x="340" y="760"/>
                    <a:pt x="340" y="760"/>
                  </a:cubicBezTo>
                  <a:cubicBezTo>
                    <a:pt x="338" y="763"/>
                    <a:pt x="334" y="766"/>
                    <a:pt x="330" y="766"/>
                  </a:cubicBezTo>
                  <a:close/>
                  <a:moveTo>
                    <a:pt x="363" y="706"/>
                  </a:moveTo>
                  <a:cubicBezTo>
                    <a:pt x="361" y="706"/>
                    <a:pt x="359" y="706"/>
                    <a:pt x="357" y="705"/>
                  </a:cubicBezTo>
                  <a:cubicBezTo>
                    <a:pt x="352" y="702"/>
                    <a:pt x="350" y="695"/>
                    <a:pt x="353" y="690"/>
                  </a:cubicBezTo>
                  <a:cubicBezTo>
                    <a:pt x="369" y="660"/>
                    <a:pt x="369" y="660"/>
                    <a:pt x="369" y="660"/>
                  </a:cubicBezTo>
                  <a:cubicBezTo>
                    <a:pt x="372" y="654"/>
                    <a:pt x="379" y="652"/>
                    <a:pt x="384" y="655"/>
                  </a:cubicBezTo>
                  <a:cubicBezTo>
                    <a:pt x="390" y="658"/>
                    <a:pt x="392" y="665"/>
                    <a:pt x="389" y="671"/>
                  </a:cubicBezTo>
                  <a:cubicBezTo>
                    <a:pt x="373" y="700"/>
                    <a:pt x="373" y="700"/>
                    <a:pt x="373" y="700"/>
                  </a:cubicBezTo>
                  <a:cubicBezTo>
                    <a:pt x="371" y="704"/>
                    <a:pt x="367" y="706"/>
                    <a:pt x="363" y="706"/>
                  </a:cubicBezTo>
                  <a:close/>
                  <a:moveTo>
                    <a:pt x="395" y="647"/>
                  </a:moveTo>
                  <a:cubicBezTo>
                    <a:pt x="393" y="647"/>
                    <a:pt x="391" y="646"/>
                    <a:pt x="390" y="646"/>
                  </a:cubicBezTo>
                  <a:cubicBezTo>
                    <a:pt x="384" y="643"/>
                    <a:pt x="382" y="636"/>
                    <a:pt x="385" y="630"/>
                  </a:cubicBezTo>
                  <a:cubicBezTo>
                    <a:pt x="402" y="600"/>
                    <a:pt x="402" y="600"/>
                    <a:pt x="402" y="600"/>
                  </a:cubicBezTo>
                  <a:cubicBezTo>
                    <a:pt x="405" y="595"/>
                    <a:pt x="411" y="593"/>
                    <a:pt x="417" y="596"/>
                  </a:cubicBezTo>
                  <a:cubicBezTo>
                    <a:pt x="422" y="599"/>
                    <a:pt x="424" y="606"/>
                    <a:pt x="421" y="611"/>
                  </a:cubicBezTo>
                  <a:cubicBezTo>
                    <a:pt x="405" y="641"/>
                    <a:pt x="405" y="641"/>
                    <a:pt x="405" y="641"/>
                  </a:cubicBezTo>
                  <a:cubicBezTo>
                    <a:pt x="403" y="645"/>
                    <a:pt x="399" y="647"/>
                    <a:pt x="395" y="647"/>
                  </a:cubicBezTo>
                  <a:close/>
                  <a:moveTo>
                    <a:pt x="428" y="588"/>
                  </a:moveTo>
                  <a:cubicBezTo>
                    <a:pt x="426" y="588"/>
                    <a:pt x="424" y="587"/>
                    <a:pt x="422" y="586"/>
                  </a:cubicBezTo>
                  <a:cubicBezTo>
                    <a:pt x="417" y="583"/>
                    <a:pt x="415" y="576"/>
                    <a:pt x="418" y="571"/>
                  </a:cubicBezTo>
                  <a:cubicBezTo>
                    <a:pt x="434" y="541"/>
                    <a:pt x="434" y="541"/>
                    <a:pt x="434" y="541"/>
                  </a:cubicBezTo>
                  <a:cubicBezTo>
                    <a:pt x="437" y="536"/>
                    <a:pt x="444" y="534"/>
                    <a:pt x="450" y="537"/>
                  </a:cubicBezTo>
                  <a:cubicBezTo>
                    <a:pt x="455" y="540"/>
                    <a:pt x="457" y="547"/>
                    <a:pt x="454" y="552"/>
                  </a:cubicBezTo>
                  <a:cubicBezTo>
                    <a:pt x="438" y="582"/>
                    <a:pt x="438" y="582"/>
                    <a:pt x="438" y="582"/>
                  </a:cubicBezTo>
                  <a:cubicBezTo>
                    <a:pt x="436" y="586"/>
                    <a:pt x="432" y="588"/>
                    <a:pt x="428" y="588"/>
                  </a:cubicBezTo>
                  <a:close/>
                  <a:moveTo>
                    <a:pt x="460" y="528"/>
                  </a:moveTo>
                  <a:cubicBezTo>
                    <a:pt x="458" y="528"/>
                    <a:pt x="457" y="528"/>
                    <a:pt x="455" y="527"/>
                  </a:cubicBezTo>
                  <a:cubicBezTo>
                    <a:pt x="449" y="524"/>
                    <a:pt x="447" y="517"/>
                    <a:pt x="450" y="512"/>
                  </a:cubicBezTo>
                  <a:cubicBezTo>
                    <a:pt x="467" y="482"/>
                    <a:pt x="467" y="482"/>
                    <a:pt x="467" y="482"/>
                  </a:cubicBezTo>
                  <a:cubicBezTo>
                    <a:pt x="470" y="476"/>
                    <a:pt x="477" y="474"/>
                    <a:pt x="482" y="477"/>
                  </a:cubicBezTo>
                  <a:cubicBezTo>
                    <a:pt x="488" y="480"/>
                    <a:pt x="490" y="487"/>
                    <a:pt x="487" y="493"/>
                  </a:cubicBezTo>
                  <a:cubicBezTo>
                    <a:pt x="470" y="522"/>
                    <a:pt x="470" y="522"/>
                    <a:pt x="470" y="522"/>
                  </a:cubicBezTo>
                  <a:cubicBezTo>
                    <a:pt x="468" y="526"/>
                    <a:pt x="464" y="528"/>
                    <a:pt x="460" y="528"/>
                  </a:cubicBezTo>
                  <a:close/>
                  <a:moveTo>
                    <a:pt x="493" y="469"/>
                  </a:moveTo>
                  <a:cubicBezTo>
                    <a:pt x="491" y="469"/>
                    <a:pt x="489" y="469"/>
                    <a:pt x="487" y="468"/>
                  </a:cubicBezTo>
                  <a:cubicBezTo>
                    <a:pt x="482" y="465"/>
                    <a:pt x="480" y="458"/>
                    <a:pt x="483" y="452"/>
                  </a:cubicBezTo>
                  <a:cubicBezTo>
                    <a:pt x="499" y="423"/>
                    <a:pt x="499" y="423"/>
                    <a:pt x="499" y="423"/>
                  </a:cubicBezTo>
                  <a:cubicBezTo>
                    <a:pt x="502" y="417"/>
                    <a:pt x="509" y="415"/>
                    <a:pt x="515" y="418"/>
                  </a:cubicBezTo>
                  <a:cubicBezTo>
                    <a:pt x="520" y="421"/>
                    <a:pt x="522" y="428"/>
                    <a:pt x="519" y="433"/>
                  </a:cubicBezTo>
                  <a:cubicBezTo>
                    <a:pt x="503" y="463"/>
                    <a:pt x="503" y="463"/>
                    <a:pt x="503" y="463"/>
                  </a:cubicBezTo>
                  <a:cubicBezTo>
                    <a:pt x="501" y="467"/>
                    <a:pt x="497" y="469"/>
                    <a:pt x="493" y="469"/>
                  </a:cubicBezTo>
                  <a:close/>
                  <a:moveTo>
                    <a:pt x="525" y="410"/>
                  </a:moveTo>
                  <a:cubicBezTo>
                    <a:pt x="524" y="410"/>
                    <a:pt x="522" y="409"/>
                    <a:pt x="520" y="408"/>
                  </a:cubicBezTo>
                  <a:cubicBezTo>
                    <a:pt x="515" y="405"/>
                    <a:pt x="513" y="398"/>
                    <a:pt x="516" y="393"/>
                  </a:cubicBezTo>
                  <a:cubicBezTo>
                    <a:pt x="532" y="363"/>
                    <a:pt x="532" y="363"/>
                    <a:pt x="532" y="363"/>
                  </a:cubicBezTo>
                  <a:cubicBezTo>
                    <a:pt x="535" y="358"/>
                    <a:pt x="542" y="356"/>
                    <a:pt x="547" y="359"/>
                  </a:cubicBezTo>
                  <a:cubicBezTo>
                    <a:pt x="553" y="362"/>
                    <a:pt x="555" y="369"/>
                    <a:pt x="552" y="374"/>
                  </a:cubicBezTo>
                  <a:cubicBezTo>
                    <a:pt x="535" y="404"/>
                    <a:pt x="535" y="404"/>
                    <a:pt x="535" y="404"/>
                  </a:cubicBezTo>
                  <a:cubicBezTo>
                    <a:pt x="533" y="408"/>
                    <a:pt x="529" y="410"/>
                    <a:pt x="525" y="410"/>
                  </a:cubicBezTo>
                  <a:close/>
                  <a:moveTo>
                    <a:pt x="558" y="350"/>
                  </a:moveTo>
                  <a:cubicBezTo>
                    <a:pt x="556" y="350"/>
                    <a:pt x="554" y="350"/>
                    <a:pt x="553" y="349"/>
                  </a:cubicBezTo>
                  <a:cubicBezTo>
                    <a:pt x="547" y="346"/>
                    <a:pt x="545" y="339"/>
                    <a:pt x="548" y="334"/>
                  </a:cubicBezTo>
                  <a:cubicBezTo>
                    <a:pt x="564" y="304"/>
                    <a:pt x="564" y="304"/>
                    <a:pt x="564" y="304"/>
                  </a:cubicBezTo>
                  <a:cubicBezTo>
                    <a:pt x="567" y="298"/>
                    <a:pt x="574" y="296"/>
                    <a:pt x="580" y="299"/>
                  </a:cubicBezTo>
                  <a:cubicBezTo>
                    <a:pt x="585" y="302"/>
                    <a:pt x="587" y="309"/>
                    <a:pt x="584" y="315"/>
                  </a:cubicBezTo>
                  <a:cubicBezTo>
                    <a:pt x="568" y="344"/>
                    <a:pt x="568" y="344"/>
                    <a:pt x="568" y="344"/>
                  </a:cubicBezTo>
                  <a:cubicBezTo>
                    <a:pt x="566" y="348"/>
                    <a:pt x="562" y="350"/>
                    <a:pt x="558" y="350"/>
                  </a:cubicBezTo>
                  <a:close/>
                  <a:moveTo>
                    <a:pt x="591" y="291"/>
                  </a:moveTo>
                  <a:cubicBezTo>
                    <a:pt x="589" y="291"/>
                    <a:pt x="587" y="291"/>
                    <a:pt x="585" y="290"/>
                  </a:cubicBezTo>
                  <a:cubicBezTo>
                    <a:pt x="580" y="287"/>
                    <a:pt x="578" y="280"/>
                    <a:pt x="581" y="274"/>
                  </a:cubicBezTo>
                  <a:cubicBezTo>
                    <a:pt x="597" y="245"/>
                    <a:pt x="597" y="245"/>
                    <a:pt x="597" y="245"/>
                  </a:cubicBezTo>
                  <a:cubicBezTo>
                    <a:pt x="600" y="239"/>
                    <a:pt x="607" y="237"/>
                    <a:pt x="612" y="240"/>
                  </a:cubicBezTo>
                  <a:cubicBezTo>
                    <a:pt x="618" y="243"/>
                    <a:pt x="620" y="250"/>
                    <a:pt x="617" y="255"/>
                  </a:cubicBezTo>
                  <a:cubicBezTo>
                    <a:pt x="601" y="285"/>
                    <a:pt x="601" y="285"/>
                    <a:pt x="601" y="285"/>
                  </a:cubicBezTo>
                  <a:cubicBezTo>
                    <a:pt x="599" y="289"/>
                    <a:pt x="595" y="291"/>
                    <a:pt x="591" y="291"/>
                  </a:cubicBezTo>
                  <a:close/>
                  <a:moveTo>
                    <a:pt x="623" y="232"/>
                  </a:moveTo>
                  <a:cubicBezTo>
                    <a:pt x="621" y="232"/>
                    <a:pt x="620" y="231"/>
                    <a:pt x="618" y="230"/>
                  </a:cubicBezTo>
                  <a:cubicBezTo>
                    <a:pt x="612" y="227"/>
                    <a:pt x="610" y="220"/>
                    <a:pt x="613" y="215"/>
                  </a:cubicBezTo>
                  <a:cubicBezTo>
                    <a:pt x="630" y="185"/>
                    <a:pt x="630" y="185"/>
                    <a:pt x="630" y="185"/>
                  </a:cubicBezTo>
                  <a:cubicBezTo>
                    <a:pt x="633" y="180"/>
                    <a:pt x="640" y="178"/>
                    <a:pt x="645" y="181"/>
                  </a:cubicBezTo>
                  <a:cubicBezTo>
                    <a:pt x="651" y="184"/>
                    <a:pt x="653" y="191"/>
                    <a:pt x="650" y="196"/>
                  </a:cubicBezTo>
                  <a:cubicBezTo>
                    <a:pt x="633" y="226"/>
                    <a:pt x="633" y="226"/>
                    <a:pt x="633" y="226"/>
                  </a:cubicBezTo>
                  <a:cubicBezTo>
                    <a:pt x="631" y="230"/>
                    <a:pt x="627" y="232"/>
                    <a:pt x="623" y="232"/>
                  </a:cubicBezTo>
                  <a:close/>
                  <a:moveTo>
                    <a:pt x="656" y="172"/>
                  </a:moveTo>
                  <a:cubicBezTo>
                    <a:pt x="654" y="172"/>
                    <a:pt x="652" y="172"/>
                    <a:pt x="650" y="171"/>
                  </a:cubicBezTo>
                  <a:cubicBezTo>
                    <a:pt x="645" y="168"/>
                    <a:pt x="643" y="161"/>
                    <a:pt x="646" y="156"/>
                  </a:cubicBezTo>
                  <a:cubicBezTo>
                    <a:pt x="662" y="126"/>
                    <a:pt x="662" y="126"/>
                    <a:pt x="662" y="126"/>
                  </a:cubicBezTo>
                  <a:cubicBezTo>
                    <a:pt x="665" y="120"/>
                    <a:pt x="672" y="118"/>
                    <a:pt x="678" y="121"/>
                  </a:cubicBezTo>
                  <a:cubicBezTo>
                    <a:pt x="683" y="124"/>
                    <a:pt x="685" y="131"/>
                    <a:pt x="682" y="137"/>
                  </a:cubicBezTo>
                  <a:cubicBezTo>
                    <a:pt x="666" y="166"/>
                    <a:pt x="666" y="166"/>
                    <a:pt x="666" y="166"/>
                  </a:cubicBezTo>
                  <a:cubicBezTo>
                    <a:pt x="664" y="170"/>
                    <a:pt x="660" y="172"/>
                    <a:pt x="656" y="172"/>
                  </a:cubicBezTo>
                  <a:close/>
                  <a:moveTo>
                    <a:pt x="689" y="113"/>
                  </a:moveTo>
                  <a:cubicBezTo>
                    <a:pt x="687" y="113"/>
                    <a:pt x="685" y="113"/>
                    <a:pt x="683" y="112"/>
                  </a:cubicBezTo>
                  <a:cubicBezTo>
                    <a:pt x="678" y="109"/>
                    <a:pt x="676" y="102"/>
                    <a:pt x="679" y="96"/>
                  </a:cubicBezTo>
                  <a:cubicBezTo>
                    <a:pt x="695" y="66"/>
                    <a:pt x="695" y="66"/>
                    <a:pt x="695" y="66"/>
                  </a:cubicBezTo>
                  <a:cubicBezTo>
                    <a:pt x="698" y="61"/>
                    <a:pt x="705" y="59"/>
                    <a:pt x="710" y="62"/>
                  </a:cubicBezTo>
                  <a:cubicBezTo>
                    <a:pt x="716" y="65"/>
                    <a:pt x="718" y="72"/>
                    <a:pt x="715" y="77"/>
                  </a:cubicBezTo>
                  <a:cubicBezTo>
                    <a:pt x="698" y="107"/>
                    <a:pt x="698" y="107"/>
                    <a:pt x="698" y="107"/>
                  </a:cubicBezTo>
                  <a:cubicBezTo>
                    <a:pt x="696" y="111"/>
                    <a:pt x="693" y="113"/>
                    <a:pt x="689" y="113"/>
                  </a:cubicBezTo>
                  <a:close/>
                  <a:moveTo>
                    <a:pt x="721" y="54"/>
                  </a:moveTo>
                  <a:cubicBezTo>
                    <a:pt x="719" y="54"/>
                    <a:pt x="718" y="53"/>
                    <a:pt x="716" y="52"/>
                  </a:cubicBezTo>
                  <a:cubicBezTo>
                    <a:pt x="710" y="49"/>
                    <a:pt x="708" y="42"/>
                    <a:pt x="711" y="37"/>
                  </a:cubicBezTo>
                  <a:cubicBezTo>
                    <a:pt x="728" y="7"/>
                    <a:pt x="728" y="7"/>
                    <a:pt x="728" y="7"/>
                  </a:cubicBezTo>
                  <a:cubicBezTo>
                    <a:pt x="731" y="2"/>
                    <a:pt x="738" y="0"/>
                    <a:pt x="743" y="3"/>
                  </a:cubicBezTo>
                  <a:cubicBezTo>
                    <a:pt x="749" y="6"/>
                    <a:pt x="751" y="13"/>
                    <a:pt x="748" y="18"/>
                  </a:cubicBezTo>
                  <a:cubicBezTo>
                    <a:pt x="731" y="48"/>
                    <a:pt x="731" y="48"/>
                    <a:pt x="731" y="48"/>
                  </a:cubicBezTo>
                  <a:cubicBezTo>
                    <a:pt x="729" y="51"/>
                    <a:pt x="725" y="54"/>
                    <a:pt x="721" y="54"/>
                  </a:cubicBezTo>
                  <a:close/>
                </a:path>
              </a:pathLst>
            </a:custGeom>
            <a:solidFill>
              <a:srgbClr val="8C8C8C"/>
            </a:solidFill>
            <a:ln w="9525">
              <a:noFill/>
              <a:round/>
              <a:headEnd/>
              <a:tailEnd/>
            </a:ln>
          </p:spPr>
          <p:txBody>
            <a:bodyPr vert="horz" wrap="square" lIns="91440" tIns="45720" rIns="91440" bIns="45720" numCol="1" anchor="t" anchorCtr="0" compatLnSpc="1">
              <a:prstTxWarp prst="textNoShape">
                <a:avLst/>
              </a:prstTxWarp>
            </a:bodyPr>
            <a:lstStyle/>
            <a:p>
              <a:endParaRPr lang="en-US" sz="1800" i="1"/>
            </a:p>
          </p:txBody>
        </p:sp>
        <p:sp>
          <p:nvSpPr>
            <p:cNvPr id="47" name="Freeform 46">
              <a:extLst>
                <a:ext uri="{FF2B5EF4-FFF2-40B4-BE49-F238E27FC236}">
                  <a16:creationId xmlns:a16="http://schemas.microsoft.com/office/drawing/2014/main" id="{519ECD8A-49A8-4C32-B266-BC45758A05BC}"/>
                </a:ext>
              </a:extLst>
            </p:cNvPr>
            <p:cNvSpPr>
              <a:spLocks/>
            </p:cNvSpPr>
            <p:nvPr/>
          </p:nvSpPr>
          <p:spPr bwMode="auto">
            <a:xfrm>
              <a:off x="3082" y="877"/>
              <a:ext cx="53" cy="65"/>
            </a:xfrm>
            <a:custGeom>
              <a:avLst/>
              <a:gdLst/>
              <a:ahLst/>
              <a:cxnLst>
                <a:cxn ang="0">
                  <a:pos x="13" y="54"/>
                </a:cxn>
                <a:cxn ang="0">
                  <a:pos x="8" y="52"/>
                </a:cxn>
                <a:cxn ang="0">
                  <a:pos x="3" y="37"/>
                </a:cxn>
                <a:cxn ang="0">
                  <a:pos x="9" y="27"/>
                </a:cxn>
                <a:cxn ang="0">
                  <a:pos x="12" y="22"/>
                </a:cxn>
                <a:cxn ang="0">
                  <a:pos x="13" y="20"/>
                </a:cxn>
                <a:cxn ang="0">
                  <a:pos x="21" y="7"/>
                </a:cxn>
                <a:cxn ang="0">
                  <a:pos x="37" y="4"/>
                </a:cxn>
                <a:cxn ang="0">
                  <a:pos x="40" y="20"/>
                </a:cxn>
                <a:cxn ang="0">
                  <a:pos x="32" y="34"/>
                </a:cxn>
                <a:cxn ang="0">
                  <a:pos x="31" y="35"/>
                </a:cxn>
                <a:cxn ang="0">
                  <a:pos x="29" y="38"/>
                </a:cxn>
                <a:cxn ang="0">
                  <a:pos x="23" y="48"/>
                </a:cxn>
                <a:cxn ang="0">
                  <a:pos x="13" y="54"/>
                </a:cxn>
              </a:cxnLst>
              <a:rect l="0" t="0" r="r" b="b"/>
              <a:pathLst>
                <a:path w="44" h="54">
                  <a:moveTo>
                    <a:pt x="13" y="54"/>
                  </a:moveTo>
                  <a:cubicBezTo>
                    <a:pt x="11" y="54"/>
                    <a:pt x="9" y="53"/>
                    <a:pt x="8" y="52"/>
                  </a:cubicBezTo>
                  <a:cubicBezTo>
                    <a:pt x="2" y="49"/>
                    <a:pt x="0" y="42"/>
                    <a:pt x="3" y="37"/>
                  </a:cubicBezTo>
                  <a:cubicBezTo>
                    <a:pt x="5" y="33"/>
                    <a:pt x="7" y="30"/>
                    <a:pt x="9" y="27"/>
                  </a:cubicBezTo>
                  <a:cubicBezTo>
                    <a:pt x="12" y="22"/>
                    <a:pt x="12" y="22"/>
                    <a:pt x="12" y="22"/>
                  </a:cubicBezTo>
                  <a:cubicBezTo>
                    <a:pt x="12" y="21"/>
                    <a:pt x="13" y="21"/>
                    <a:pt x="13" y="20"/>
                  </a:cubicBezTo>
                  <a:cubicBezTo>
                    <a:pt x="16" y="16"/>
                    <a:pt x="19" y="11"/>
                    <a:pt x="21" y="7"/>
                  </a:cubicBezTo>
                  <a:cubicBezTo>
                    <a:pt x="25" y="2"/>
                    <a:pt x="32" y="0"/>
                    <a:pt x="37" y="4"/>
                  </a:cubicBezTo>
                  <a:cubicBezTo>
                    <a:pt x="42" y="7"/>
                    <a:pt x="44" y="14"/>
                    <a:pt x="40" y="20"/>
                  </a:cubicBezTo>
                  <a:cubicBezTo>
                    <a:pt x="37" y="24"/>
                    <a:pt x="34" y="29"/>
                    <a:pt x="32" y="34"/>
                  </a:cubicBezTo>
                  <a:cubicBezTo>
                    <a:pt x="31" y="34"/>
                    <a:pt x="31" y="35"/>
                    <a:pt x="31" y="35"/>
                  </a:cubicBezTo>
                  <a:cubicBezTo>
                    <a:pt x="29" y="38"/>
                    <a:pt x="29" y="38"/>
                    <a:pt x="29" y="38"/>
                  </a:cubicBezTo>
                  <a:cubicBezTo>
                    <a:pt x="27" y="41"/>
                    <a:pt x="25" y="45"/>
                    <a:pt x="23" y="48"/>
                  </a:cubicBezTo>
                  <a:cubicBezTo>
                    <a:pt x="21" y="52"/>
                    <a:pt x="17" y="54"/>
                    <a:pt x="13" y="54"/>
                  </a:cubicBezTo>
                  <a:close/>
                </a:path>
              </a:pathLst>
            </a:custGeom>
            <a:solidFill>
              <a:srgbClr val="8C8C8C"/>
            </a:solidFill>
            <a:ln w="9525">
              <a:noFill/>
              <a:round/>
              <a:headEnd/>
              <a:tailEnd/>
            </a:ln>
          </p:spPr>
          <p:txBody>
            <a:bodyPr vert="horz" wrap="square" lIns="91440" tIns="45720" rIns="91440" bIns="45720" numCol="1" anchor="t" anchorCtr="0" compatLnSpc="1">
              <a:prstTxWarp prst="textNoShape">
                <a:avLst/>
              </a:prstTxWarp>
            </a:bodyPr>
            <a:lstStyle/>
            <a:p>
              <a:endParaRPr lang="en-US" sz="1800" i="1"/>
            </a:p>
          </p:txBody>
        </p:sp>
        <p:sp>
          <p:nvSpPr>
            <p:cNvPr id="48" name="Freeform 47">
              <a:extLst>
                <a:ext uri="{FF2B5EF4-FFF2-40B4-BE49-F238E27FC236}">
                  <a16:creationId xmlns:a16="http://schemas.microsoft.com/office/drawing/2014/main" id="{E29E6746-97B4-4293-AB85-F99E3A77B8A1}"/>
                </a:ext>
              </a:extLst>
            </p:cNvPr>
            <p:cNvSpPr>
              <a:spLocks noEditPoints="1"/>
            </p:cNvSpPr>
            <p:nvPr/>
          </p:nvSpPr>
          <p:spPr bwMode="auto">
            <a:xfrm>
              <a:off x="3128" y="564"/>
              <a:ext cx="1277" cy="1258"/>
            </a:xfrm>
            <a:custGeom>
              <a:avLst/>
              <a:gdLst/>
              <a:ahLst/>
              <a:cxnLst>
                <a:cxn ang="0">
                  <a:pos x="859" y="1007"/>
                </a:cxn>
                <a:cxn ang="0">
                  <a:pos x="841" y="1049"/>
                </a:cxn>
                <a:cxn ang="0">
                  <a:pos x="906" y="958"/>
                </a:cxn>
                <a:cxn ang="0">
                  <a:pos x="892" y="1002"/>
                </a:cxn>
                <a:cxn ang="0">
                  <a:pos x="947" y="904"/>
                </a:cxn>
                <a:cxn ang="0">
                  <a:pos x="936" y="950"/>
                </a:cxn>
                <a:cxn ang="0">
                  <a:pos x="981" y="846"/>
                </a:cxn>
                <a:cxn ang="0">
                  <a:pos x="974" y="893"/>
                </a:cxn>
                <a:cxn ang="0">
                  <a:pos x="1008" y="785"/>
                </a:cxn>
                <a:cxn ang="0">
                  <a:pos x="1006" y="832"/>
                </a:cxn>
                <a:cxn ang="0">
                  <a:pos x="1027" y="720"/>
                </a:cxn>
                <a:cxn ang="0">
                  <a:pos x="1029" y="767"/>
                </a:cxn>
                <a:cxn ang="0">
                  <a:pos x="1039" y="654"/>
                </a:cxn>
                <a:cxn ang="0">
                  <a:pos x="1045" y="700"/>
                </a:cxn>
                <a:cxn ang="0">
                  <a:pos x="1042" y="590"/>
                </a:cxn>
                <a:cxn ang="0">
                  <a:pos x="1065" y="586"/>
                </a:cxn>
                <a:cxn ang="0">
                  <a:pos x="1052" y="563"/>
                </a:cxn>
                <a:cxn ang="0">
                  <a:pos x="1060" y="516"/>
                </a:cxn>
                <a:cxn ang="0">
                  <a:pos x="1044" y="495"/>
                </a:cxn>
                <a:cxn ang="0">
                  <a:pos x="1048" y="448"/>
                </a:cxn>
                <a:cxn ang="0">
                  <a:pos x="1027" y="429"/>
                </a:cxn>
                <a:cxn ang="0">
                  <a:pos x="1027" y="381"/>
                </a:cxn>
                <a:cxn ang="0">
                  <a:pos x="1003" y="364"/>
                </a:cxn>
                <a:cxn ang="0">
                  <a:pos x="998" y="317"/>
                </a:cxn>
                <a:cxn ang="0">
                  <a:pos x="971" y="304"/>
                </a:cxn>
                <a:cxn ang="0">
                  <a:pos x="962" y="257"/>
                </a:cxn>
                <a:cxn ang="0">
                  <a:pos x="13" y="258"/>
                </a:cxn>
                <a:cxn ang="0">
                  <a:pos x="41" y="210"/>
                </a:cxn>
                <a:cxn ang="0">
                  <a:pos x="933" y="247"/>
                </a:cxn>
                <a:cxn ang="0">
                  <a:pos x="919" y="202"/>
                </a:cxn>
                <a:cxn ang="0">
                  <a:pos x="57" y="205"/>
                </a:cxn>
                <a:cxn ang="0">
                  <a:pos x="89" y="161"/>
                </a:cxn>
                <a:cxn ang="0">
                  <a:pos x="887" y="195"/>
                </a:cxn>
                <a:cxn ang="0">
                  <a:pos x="870" y="152"/>
                </a:cxn>
                <a:cxn ang="0">
                  <a:pos x="106" y="158"/>
                </a:cxn>
                <a:cxn ang="0">
                  <a:pos x="143" y="118"/>
                </a:cxn>
                <a:cxn ang="0">
                  <a:pos x="836" y="149"/>
                </a:cxn>
                <a:cxn ang="0">
                  <a:pos x="815" y="108"/>
                </a:cxn>
                <a:cxn ang="0">
                  <a:pos x="162" y="117"/>
                </a:cxn>
                <a:cxn ang="0">
                  <a:pos x="201" y="82"/>
                </a:cxn>
                <a:cxn ang="0">
                  <a:pos x="780" y="109"/>
                </a:cxn>
                <a:cxn ang="0">
                  <a:pos x="756" y="71"/>
                </a:cxn>
                <a:cxn ang="0">
                  <a:pos x="221" y="83"/>
                </a:cxn>
                <a:cxn ang="0">
                  <a:pos x="263" y="52"/>
                </a:cxn>
                <a:cxn ang="0">
                  <a:pos x="720" y="77"/>
                </a:cxn>
                <a:cxn ang="0">
                  <a:pos x="692" y="41"/>
                </a:cxn>
                <a:cxn ang="0">
                  <a:pos x="285" y="56"/>
                </a:cxn>
                <a:cxn ang="0">
                  <a:pos x="328" y="31"/>
                </a:cxn>
                <a:cxn ang="0">
                  <a:pos x="656" y="51"/>
                </a:cxn>
                <a:cxn ang="0">
                  <a:pos x="626" y="19"/>
                </a:cxn>
                <a:cxn ang="0">
                  <a:pos x="351" y="37"/>
                </a:cxn>
                <a:cxn ang="0">
                  <a:pos x="395" y="17"/>
                </a:cxn>
                <a:cxn ang="0">
                  <a:pos x="589" y="34"/>
                </a:cxn>
                <a:cxn ang="0">
                  <a:pos x="557" y="6"/>
                </a:cxn>
                <a:cxn ang="0">
                  <a:pos x="418" y="26"/>
                </a:cxn>
                <a:cxn ang="0">
                  <a:pos x="464" y="12"/>
                </a:cxn>
                <a:cxn ang="0">
                  <a:pos x="521" y="25"/>
                </a:cxn>
                <a:cxn ang="0">
                  <a:pos x="487" y="0"/>
                </a:cxn>
              </a:cxnLst>
              <a:rect l="0" t="0" r="r" b="b"/>
              <a:pathLst>
                <a:path w="1065" h="1049">
                  <a:moveTo>
                    <a:pt x="841" y="1049"/>
                  </a:moveTo>
                  <a:cubicBezTo>
                    <a:pt x="838" y="1049"/>
                    <a:pt x="835" y="1047"/>
                    <a:pt x="832" y="1045"/>
                  </a:cubicBezTo>
                  <a:cubicBezTo>
                    <a:pt x="828" y="1040"/>
                    <a:pt x="829" y="1033"/>
                    <a:pt x="834" y="1029"/>
                  </a:cubicBezTo>
                  <a:cubicBezTo>
                    <a:pt x="843" y="1022"/>
                    <a:pt x="851" y="1014"/>
                    <a:pt x="859" y="1007"/>
                  </a:cubicBezTo>
                  <a:cubicBezTo>
                    <a:pt x="864" y="1002"/>
                    <a:pt x="871" y="1003"/>
                    <a:pt x="875" y="1007"/>
                  </a:cubicBezTo>
                  <a:cubicBezTo>
                    <a:pt x="880" y="1012"/>
                    <a:pt x="879" y="1019"/>
                    <a:pt x="875" y="1023"/>
                  </a:cubicBezTo>
                  <a:cubicBezTo>
                    <a:pt x="866" y="1031"/>
                    <a:pt x="857" y="1039"/>
                    <a:pt x="848" y="1046"/>
                  </a:cubicBezTo>
                  <a:cubicBezTo>
                    <a:pt x="846" y="1048"/>
                    <a:pt x="844" y="1049"/>
                    <a:pt x="841" y="1049"/>
                  </a:cubicBezTo>
                  <a:close/>
                  <a:moveTo>
                    <a:pt x="892" y="1002"/>
                  </a:moveTo>
                  <a:cubicBezTo>
                    <a:pt x="889" y="1002"/>
                    <a:pt x="886" y="1001"/>
                    <a:pt x="884" y="999"/>
                  </a:cubicBezTo>
                  <a:cubicBezTo>
                    <a:pt x="879" y="995"/>
                    <a:pt x="879" y="988"/>
                    <a:pt x="883" y="983"/>
                  </a:cubicBezTo>
                  <a:cubicBezTo>
                    <a:pt x="891" y="975"/>
                    <a:pt x="899" y="967"/>
                    <a:pt x="906" y="958"/>
                  </a:cubicBezTo>
                  <a:cubicBezTo>
                    <a:pt x="910" y="953"/>
                    <a:pt x="917" y="953"/>
                    <a:pt x="922" y="957"/>
                  </a:cubicBezTo>
                  <a:cubicBezTo>
                    <a:pt x="927" y="961"/>
                    <a:pt x="927" y="968"/>
                    <a:pt x="923" y="973"/>
                  </a:cubicBezTo>
                  <a:cubicBezTo>
                    <a:pt x="916" y="982"/>
                    <a:pt x="908" y="990"/>
                    <a:pt x="900" y="999"/>
                  </a:cubicBezTo>
                  <a:cubicBezTo>
                    <a:pt x="898" y="1001"/>
                    <a:pt x="895" y="1002"/>
                    <a:pt x="892" y="1002"/>
                  </a:cubicBezTo>
                  <a:close/>
                  <a:moveTo>
                    <a:pt x="936" y="950"/>
                  </a:moveTo>
                  <a:cubicBezTo>
                    <a:pt x="934" y="950"/>
                    <a:pt x="931" y="949"/>
                    <a:pt x="929" y="948"/>
                  </a:cubicBezTo>
                  <a:cubicBezTo>
                    <a:pt x="924" y="944"/>
                    <a:pt x="923" y="937"/>
                    <a:pt x="927" y="932"/>
                  </a:cubicBezTo>
                  <a:cubicBezTo>
                    <a:pt x="934" y="923"/>
                    <a:pt x="941" y="914"/>
                    <a:pt x="947" y="904"/>
                  </a:cubicBezTo>
                  <a:cubicBezTo>
                    <a:pt x="950" y="899"/>
                    <a:pt x="957" y="898"/>
                    <a:pt x="963" y="901"/>
                  </a:cubicBezTo>
                  <a:cubicBezTo>
                    <a:pt x="968" y="905"/>
                    <a:pt x="969" y="912"/>
                    <a:pt x="966" y="917"/>
                  </a:cubicBezTo>
                  <a:cubicBezTo>
                    <a:pt x="959" y="927"/>
                    <a:pt x="952" y="936"/>
                    <a:pt x="945" y="946"/>
                  </a:cubicBezTo>
                  <a:cubicBezTo>
                    <a:pt x="943" y="949"/>
                    <a:pt x="940" y="950"/>
                    <a:pt x="936" y="950"/>
                  </a:cubicBezTo>
                  <a:close/>
                  <a:moveTo>
                    <a:pt x="974" y="893"/>
                  </a:moveTo>
                  <a:cubicBezTo>
                    <a:pt x="973" y="893"/>
                    <a:pt x="971" y="892"/>
                    <a:pt x="969" y="891"/>
                  </a:cubicBezTo>
                  <a:cubicBezTo>
                    <a:pt x="963" y="888"/>
                    <a:pt x="962" y="881"/>
                    <a:pt x="965" y="876"/>
                  </a:cubicBezTo>
                  <a:cubicBezTo>
                    <a:pt x="970" y="866"/>
                    <a:pt x="976" y="856"/>
                    <a:pt x="981" y="846"/>
                  </a:cubicBezTo>
                  <a:cubicBezTo>
                    <a:pt x="984" y="841"/>
                    <a:pt x="991" y="839"/>
                    <a:pt x="996" y="841"/>
                  </a:cubicBezTo>
                  <a:cubicBezTo>
                    <a:pt x="1002" y="844"/>
                    <a:pt x="1004" y="851"/>
                    <a:pt x="1001" y="857"/>
                  </a:cubicBezTo>
                  <a:cubicBezTo>
                    <a:pt x="996" y="867"/>
                    <a:pt x="990" y="877"/>
                    <a:pt x="984" y="887"/>
                  </a:cubicBezTo>
                  <a:cubicBezTo>
                    <a:pt x="982" y="891"/>
                    <a:pt x="978" y="893"/>
                    <a:pt x="974" y="893"/>
                  </a:cubicBezTo>
                  <a:close/>
                  <a:moveTo>
                    <a:pt x="1006" y="832"/>
                  </a:moveTo>
                  <a:cubicBezTo>
                    <a:pt x="1004" y="832"/>
                    <a:pt x="1003" y="831"/>
                    <a:pt x="1001" y="831"/>
                  </a:cubicBezTo>
                  <a:cubicBezTo>
                    <a:pt x="995" y="828"/>
                    <a:pt x="993" y="822"/>
                    <a:pt x="995" y="816"/>
                  </a:cubicBezTo>
                  <a:cubicBezTo>
                    <a:pt x="1000" y="806"/>
                    <a:pt x="1004" y="795"/>
                    <a:pt x="1008" y="785"/>
                  </a:cubicBezTo>
                  <a:cubicBezTo>
                    <a:pt x="1010" y="779"/>
                    <a:pt x="1016" y="776"/>
                    <a:pt x="1022" y="778"/>
                  </a:cubicBezTo>
                  <a:cubicBezTo>
                    <a:pt x="1028" y="780"/>
                    <a:pt x="1031" y="786"/>
                    <a:pt x="1029" y="792"/>
                  </a:cubicBezTo>
                  <a:cubicBezTo>
                    <a:pt x="1025" y="803"/>
                    <a:pt x="1021" y="814"/>
                    <a:pt x="1016" y="825"/>
                  </a:cubicBezTo>
                  <a:cubicBezTo>
                    <a:pt x="1014" y="829"/>
                    <a:pt x="1010" y="832"/>
                    <a:pt x="1006" y="832"/>
                  </a:cubicBezTo>
                  <a:close/>
                  <a:moveTo>
                    <a:pt x="1029" y="767"/>
                  </a:moveTo>
                  <a:cubicBezTo>
                    <a:pt x="1028" y="767"/>
                    <a:pt x="1027" y="767"/>
                    <a:pt x="1026" y="767"/>
                  </a:cubicBezTo>
                  <a:cubicBezTo>
                    <a:pt x="1020" y="765"/>
                    <a:pt x="1017" y="759"/>
                    <a:pt x="1018" y="753"/>
                  </a:cubicBezTo>
                  <a:cubicBezTo>
                    <a:pt x="1022" y="742"/>
                    <a:pt x="1024" y="731"/>
                    <a:pt x="1027" y="720"/>
                  </a:cubicBezTo>
                  <a:cubicBezTo>
                    <a:pt x="1028" y="714"/>
                    <a:pt x="1035" y="710"/>
                    <a:pt x="1041" y="712"/>
                  </a:cubicBezTo>
                  <a:cubicBezTo>
                    <a:pt x="1047" y="713"/>
                    <a:pt x="1051" y="719"/>
                    <a:pt x="1049" y="725"/>
                  </a:cubicBezTo>
                  <a:cubicBezTo>
                    <a:pt x="1046" y="737"/>
                    <a:pt x="1043" y="748"/>
                    <a:pt x="1040" y="759"/>
                  </a:cubicBezTo>
                  <a:cubicBezTo>
                    <a:pt x="1039" y="764"/>
                    <a:pt x="1034" y="767"/>
                    <a:pt x="1029" y="767"/>
                  </a:cubicBezTo>
                  <a:close/>
                  <a:moveTo>
                    <a:pt x="1045" y="700"/>
                  </a:moveTo>
                  <a:cubicBezTo>
                    <a:pt x="1044" y="700"/>
                    <a:pt x="1044" y="700"/>
                    <a:pt x="1043" y="700"/>
                  </a:cubicBezTo>
                  <a:cubicBezTo>
                    <a:pt x="1037" y="699"/>
                    <a:pt x="1033" y="693"/>
                    <a:pt x="1034" y="687"/>
                  </a:cubicBezTo>
                  <a:cubicBezTo>
                    <a:pt x="1036" y="676"/>
                    <a:pt x="1037" y="665"/>
                    <a:pt x="1039" y="654"/>
                  </a:cubicBezTo>
                  <a:cubicBezTo>
                    <a:pt x="1039" y="647"/>
                    <a:pt x="1045" y="643"/>
                    <a:pt x="1051" y="644"/>
                  </a:cubicBezTo>
                  <a:cubicBezTo>
                    <a:pt x="1057" y="644"/>
                    <a:pt x="1062" y="650"/>
                    <a:pt x="1061" y="656"/>
                  </a:cubicBezTo>
                  <a:cubicBezTo>
                    <a:pt x="1060" y="668"/>
                    <a:pt x="1058" y="679"/>
                    <a:pt x="1056" y="691"/>
                  </a:cubicBezTo>
                  <a:cubicBezTo>
                    <a:pt x="1055" y="696"/>
                    <a:pt x="1050" y="700"/>
                    <a:pt x="1045" y="700"/>
                  </a:cubicBezTo>
                  <a:close/>
                  <a:moveTo>
                    <a:pt x="1053" y="632"/>
                  </a:moveTo>
                  <a:cubicBezTo>
                    <a:pt x="1052" y="632"/>
                    <a:pt x="1052" y="632"/>
                    <a:pt x="1052" y="632"/>
                  </a:cubicBezTo>
                  <a:cubicBezTo>
                    <a:pt x="1046" y="632"/>
                    <a:pt x="1041" y="626"/>
                    <a:pt x="1041" y="620"/>
                  </a:cubicBezTo>
                  <a:cubicBezTo>
                    <a:pt x="1042" y="610"/>
                    <a:pt x="1042" y="600"/>
                    <a:pt x="1042" y="590"/>
                  </a:cubicBezTo>
                  <a:cubicBezTo>
                    <a:pt x="1042" y="586"/>
                    <a:pt x="1042" y="586"/>
                    <a:pt x="1042" y="586"/>
                  </a:cubicBezTo>
                  <a:cubicBezTo>
                    <a:pt x="1042" y="580"/>
                    <a:pt x="1047" y="575"/>
                    <a:pt x="1053" y="575"/>
                  </a:cubicBezTo>
                  <a:cubicBezTo>
                    <a:pt x="1053" y="575"/>
                    <a:pt x="1053" y="575"/>
                    <a:pt x="1053" y="575"/>
                  </a:cubicBezTo>
                  <a:cubicBezTo>
                    <a:pt x="1060" y="575"/>
                    <a:pt x="1065" y="580"/>
                    <a:pt x="1065" y="586"/>
                  </a:cubicBezTo>
                  <a:cubicBezTo>
                    <a:pt x="1065" y="590"/>
                    <a:pt x="1065" y="590"/>
                    <a:pt x="1065" y="590"/>
                  </a:cubicBezTo>
                  <a:cubicBezTo>
                    <a:pt x="1065" y="600"/>
                    <a:pt x="1065" y="611"/>
                    <a:pt x="1064" y="621"/>
                  </a:cubicBezTo>
                  <a:cubicBezTo>
                    <a:pt x="1064" y="627"/>
                    <a:pt x="1059" y="632"/>
                    <a:pt x="1053" y="632"/>
                  </a:cubicBezTo>
                  <a:close/>
                  <a:moveTo>
                    <a:pt x="1052" y="563"/>
                  </a:moveTo>
                  <a:cubicBezTo>
                    <a:pt x="1046" y="563"/>
                    <a:pt x="1041" y="559"/>
                    <a:pt x="1041" y="553"/>
                  </a:cubicBezTo>
                  <a:cubicBezTo>
                    <a:pt x="1040" y="542"/>
                    <a:pt x="1039" y="530"/>
                    <a:pt x="1038" y="519"/>
                  </a:cubicBezTo>
                  <a:cubicBezTo>
                    <a:pt x="1037" y="513"/>
                    <a:pt x="1041" y="507"/>
                    <a:pt x="1048" y="507"/>
                  </a:cubicBezTo>
                  <a:cubicBezTo>
                    <a:pt x="1054" y="506"/>
                    <a:pt x="1060" y="510"/>
                    <a:pt x="1060" y="516"/>
                  </a:cubicBezTo>
                  <a:cubicBezTo>
                    <a:pt x="1062" y="528"/>
                    <a:pt x="1063" y="540"/>
                    <a:pt x="1064" y="551"/>
                  </a:cubicBezTo>
                  <a:cubicBezTo>
                    <a:pt x="1064" y="558"/>
                    <a:pt x="1059" y="563"/>
                    <a:pt x="1053" y="563"/>
                  </a:cubicBezTo>
                  <a:cubicBezTo>
                    <a:pt x="1053" y="563"/>
                    <a:pt x="1052" y="563"/>
                    <a:pt x="1052" y="563"/>
                  </a:cubicBezTo>
                  <a:close/>
                  <a:moveTo>
                    <a:pt x="1044" y="495"/>
                  </a:moveTo>
                  <a:cubicBezTo>
                    <a:pt x="1038" y="495"/>
                    <a:pt x="1034" y="491"/>
                    <a:pt x="1033" y="486"/>
                  </a:cubicBezTo>
                  <a:cubicBezTo>
                    <a:pt x="1031" y="475"/>
                    <a:pt x="1028" y="464"/>
                    <a:pt x="1026" y="453"/>
                  </a:cubicBezTo>
                  <a:cubicBezTo>
                    <a:pt x="1024" y="447"/>
                    <a:pt x="1028" y="441"/>
                    <a:pt x="1034" y="439"/>
                  </a:cubicBezTo>
                  <a:cubicBezTo>
                    <a:pt x="1040" y="438"/>
                    <a:pt x="1046" y="441"/>
                    <a:pt x="1048" y="448"/>
                  </a:cubicBezTo>
                  <a:cubicBezTo>
                    <a:pt x="1050" y="459"/>
                    <a:pt x="1053" y="470"/>
                    <a:pt x="1055" y="482"/>
                  </a:cubicBezTo>
                  <a:cubicBezTo>
                    <a:pt x="1056" y="488"/>
                    <a:pt x="1052" y="494"/>
                    <a:pt x="1046" y="495"/>
                  </a:cubicBezTo>
                  <a:cubicBezTo>
                    <a:pt x="1045" y="495"/>
                    <a:pt x="1045" y="495"/>
                    <a:pt x="1044" y="495"/>
                  </a:cubicBezTo>
                  <a:close/>
                  <a:moveTo>
                    <a:pt x="1027" y="429"/>
                  </a:moveTo>
                  <a:cubicBezTo>
                    <a:pt x="1023" y="429"/>
                    <a:pt x="1018" y="425"/>
                    <a:pt x="1017" y="421"/>
                  </a:cubicBezTo>
                  <a:cubicBezTo>
                    <a:pt x="1013" y="410"/>
                    <a:pt x="1010" y="399"/>
                    <a:pt x="1006" y="389"/>
                  </a:cubicBezTo>
                  <a:cubicBezTo>
                    <a:pt x="1003" y="383"/>
                    <a:pt x="1006" y="376"/>
                    <a:pt x="1012" y="374"/>
                  </a:cubicBezTo>
                  <a:cubicBezTo>
                    <a:pt x="1018" y="372"/>
                    <a:pt x="1025" y="375"/>
                    <a:pt x="1027" y="381"/>
                  </a:cubicBezTo>
                  <a:cubicBezTo>
                    <a:pt x="1031" y="392"/>
                    <a:pt x="1035" y="403"/>
                    <a:pt x="1038" y="414"/>
                  </a:cubicBezTo>
                  <a:cubicBezTo>
                    <a:pt x="1040" y="420"/>
                    <a:pt x="1037" y="426"/>
                    <a:pt x="1031" y="428"/>
                  </a:cubicBezTo>
                  <a:cubicBezTo>
                    <a:pt x="1030" y="428"/>
                    <a:pt x="1028" y="429"/>
                    <a:pt x="1027" y="429"/>
                  </a:cubicBezTo>
                  <a:close/>
                  <a:moveTo>
                    <a:pt x="1003" y="364"/>
                  </a:moveTo>
                  <a:cubicBezTo>
                    <a:pt x="999" y="364"/>
                    <a:pt x="995" y="362"/>
                    <a:pt x="993" y="358"/>
                  </a:cubicBezTo>
                  <a:cubicBezTo>
                    <a:pt x="988" y="347"/>
                    <a:pt x="983" y="337"/>
                    <a:pt x="978" y="327"/>
                  </a:cubicBezTo>
                  <a:cubicBezTo>
                    <a:pt x="975" y="322"/>
                    <a:pt x="977" y="315"/>
                    <a:pt x="983" y="312"/>
                  </a:cubicBezTo>
                  <a:cubicBezTo>
                    <a:pt x="988" y="309"/>
                    <a:pt x="995" y="311"/>
                    <a:pt x="998" y="317"/>
                  </a:cubicBezTo>
                  <a:cubicBezTo>
                    <a:pt x="1004" y="327"/>
                    <a:pt x="1009" y="338"/>
                    <a:pt x="1013" y="348"/>
                  </a:cubicBezTo>
                  <a:cubicBezTo>
                    <a:pt x="1016" y="354"/>
                    <a:pt x="1013" y="361"/>
                    <a:pt x="1008" y="363"/>
                  </a:cubicBezTo>
                  <a:cubicBezTo>
                    <a:pt x="1006" y="364"/>
                    <a:pt x="1005" y="364"/>
                    <a:pt x="1003" y="364"/>
                  </a:cubicBezTo>
                  <a:close/>
                  <a:moveTo>
                    <a:pt x="971" y="304"/>
                  </a:moveTo>
                  <a:cubicBezTo>
                    <a:pt x="967" y="304"/>
                    <a:pt x="964" y="302"/>
                    <a:pt x="962" y="298"/>
                  </a:cubicBezTo>
                  <a:cubicBezTo>
                    <a:pt x="956" y="288"/>
                    <a:pt x="950" y="279"/>
                    <a:pt x="943" y="270"/>
                  </a:cubicBezTo>
                  <a:cubicBezTo>
                    <a:pt x="940" y="265"/>
                    <a:pt x="941" y="257"/>
                    <a:pt x="946" y="254"/>
                  </a:cubicBezTo>
                  <a:cubicBezTo>
                    <a:pt x="952" y="250"/>
                    <a:pt x="959" y="252"/>
                    <a:pt x="962" y="257"/>
                  </a:cubicBezTo>
                  <a:cubicBezTo>
                    <a:pt x="969" y="267"/>
                    <a:pt x="975" y="276"/>
                    <a:pt x="981" y="286"/>
                  </a:cubicBezTo>
                  <a:cubicBezTo>
                    <a:pt x="984" y="292"/>
                    <a:pt x="983" y="299"/>
                    <a:pt x="977" y="302"/>
                  </a:cubicBezTo>
                  <a:cubicBezTo>
                    <a:pt x="975" y="303"/>
                    <a:pt x="973" y="304"/>
                    <a:pt x="971" y="304"/>
                  </a:cubicBezTo>
                  <a:close/>
                  <a:moveTo>
                    <a:pt x="13" y="258"/>
                  </a:moveTo>
                  <a:cubicBezTo>
                    <a:pt x="10" y="258"/>
                    <a:pt x="8" y="257"/>
                    <a:pt x="6" y="255"/>
                  </a:cubicBezTo>
                  <a:cubicBezTo>
                    <a:pt x="1" y="252"/>
                    <a:pt x="0" y="244"/>
                    <a:pt x="3" y="239"/>
                  </a:cubicBezTo>
                  <a:cubicBezTo>
                    <a:pt x="10" y="230"/>
                    <a:pt x="18" y="221"/>
                    <a:pt x="25" y="212"/>
                  </a:cubicBezTo>
                  <a:cubicBezTo>
                    <a:pt x="29" y="207"/>
                    <a:pt x="36" y="206"/>
                    <a:pt x="41" y="210"/>
                  </a:cubicBezTo>
                  <a:cubicBezTo>
                    <a:pt x="46" y="214"/>
                    <a:pt x="46" y="222"/>
                    <a:pt x="42" y="226"/>
                  </a:cubicBezTo>
                  <a:cubicBezTo>
                    <a:pt x="35" y="235"/>
                    <a:pt x="28" y="244"/>
                    <a:pt x="22" y="253"/>
                  </a:cubicBezTo>
                  <a:cubicBezTo>
                    <a:pt x="19" y="256"/>
                    <a:pt x="16" y="258"/>
                    <a:pt x="13" y="258"/>
                  </a:cubicBezTo>
                  <a:close/>
                  <a:moveTo>
                    <a:pt x="933" y="247"/>
                  </a:moveTo>
                  <a:cubicBezTo>
                    <a:pt x="929" y="247"/>
                    <a:pt x="926" y="245"/>
                    <a:pt x="924" y="242"/>
                  </a:cubicBezTo>
                  <a:cubicBezTo>
                    <a:pt x="917" y="234"/>
                    <a:pt x="910" y="225"/>
                    <a:pt x="902" y="216"/>
                  </a:cubicBezTo>
                  <a:cubicBezTo>
                    <a:pt x="898" y="212"/>
                    <a:pt x="899" y="205"/>
                    <a:pt x="903" y="200"/>
                  </a:cubicBezTo>
                  <a:cubicBezTo>
                    <a:pt x="908" y="196"/>
                    <a:pt x="915" y="197"/>
                    <a:pt x="919" y="202"/>
                  </a:cubicBezTo>
                  <a:cubicBezTo>
                    <a:pt x="927" y="210"/>
                    <a:pt x="934" y="219"/>
                    <a:pt x="942" y="229"/>
                  </a:cubicBezTo>
                  <a:cubicBezTo>
                    <a:pt x="945" y="234"/>
                    <a:pt x="944" y="241"/>
                    <a:pt x="940" y="245"/>
                  </a:cubicBezTo>
                  <a:cubicBezTo>
                    <a:pt x="937" y="246"/>
                    <a:pt x="935" y="247"/>
                    <a:pt x="933" y="247"/>
                  </a:cubicBezTo>
                  <a:close/>
                  <a:moveTo>
                    <a:pt x="57" y="205"/>
                  </a:moveTo>
                  <a:cubicBezTo>
                    <a:pt x="54" y="205"/>
                    <a:pt x="51" y="204"/>
                    <a:pt x="49" y="202"/>
                  </a:cubicBezTo>
                  <a:cubicBezTo>
                    <a:pt x="44" y="197"/>
                    <a:pt x="44" y="190"/>
                    <a:pt x="48" y="186"/>
                  </a:cubicBezTo>
                  <a:cubicBezTo>
                    <a:pt x="56" y="177"/>
                    <a:pt x="65" y="169"/>
                    <a:pt x="73" y="161"/>
                  </a:cubicBezTo>
                  <a:cubicBezTo>
                    <a:pt x="78" y="157"/>
                    <a:pt x="85" y="157"/>
                    <a:pt x="89" y="161"/>
                  </a:cubicBezTo>
                  <a:cubicBezTo>
                    <a:pt x="93" y="166"/>
                    <a:pt x="93" y="173"/>
                    <a:pt x="89" y="177"/>
                  </a:cubicBezTo>
                  <a:cubicBezTo>
                    <a:pt x="80" y="185"/>
                    <a:pt x="72" y="193"/>
                    <a:pt x="65" y="201"/>
                  </a:cubicBezTo>
                  <a:cubicBezTo>
                    <a:pt x="63" y="204"/>
                    <a:pt x="60" y="205"/>
                    <a:pt x="57" y="205"/>
                  </a:cubicBezTo>
                  <a:close/>
                  <a:moveTo>
                    <a:pt x="887" y="195"/>
                  </a:moveTo>
                  <a:cubicBezTo>
                    <a:pt x="884" y="195"/>
                    <a:pt x="882" y="194"/>
                    <a:pt x="879" y="192"/>
                  </a:cubicBezTo>
                  <a:cubicBezTo>
                    <a:pt x="871" y="184"/>
                    <a:pt x="863" y="176"/>
                    <a:pt x="855" y="168"/>
                  </a:cubicBezTo>
                  <a:cubicBezTo>
                    <a:pt x="850" y="164"/>
                    <a:pt x="850" y="157"/>
                    <a:pt x="854" y="152"/>
                  </a:cubicBezTo>
                  <a:cubicBezTo>
                    <a:pt x="858" y="148"/>
                    <a:pt x="865" y="147"/>
                    <a:pt x="870" y="152"/>
                  </a:cubicBezTo>
                  <a:cubicBezTo>
                    <a:pt x="879" y="159"/>
                    <a:pt x="887" y="168"/>
                    <a:pt x="895" y="176"/>
                  </a:cubicBezTo>
                  <a:cubicBezTo>
                    <a:pt x="900" y="180"/>
                    <a:pt x="900" y="188"/>
                    <a:pt x="895" y="192"/>
                  </a:cubicBezTo>
                  <a:cubicBezTo>
                    <a:pt x="893" y="194"/>
                    <a:pt x="890" y="195"/>
                    <a:pt x="887" y="195"/>
                  </a:cubicBezTo>
                  <a:close/>
                  <a:moveTo>
                    <a:pt x="106" y="158"/>
                  </a:moveTo>
                  <a:cubicBezTo>
                    <a:pt x="103" y="158"/>
                    <a:pt x="100" y="156"/>
                    <a:pt x="98" y="154"/>
                  </a:cubicBezTo>
                  <a:cubicBezTo>
                    <a:pt x="94" y="149"/>
                    <a:pt x="94" y="142"/>
                    <a:pt x="99" y="138"/>
                  </a:cubicBezTo>
                  <a:cubicBezTo>
                    <a:pt x="108" y="130"/>
                    <a:pt x="117" y="123"/>
                    <a:pt x="127" y="116"/>
                  </a:cubicBezTo>
                  <a:cubicBezTo>
                    <a:pt x="132" y="112"/>
                    <a:pt x="139" y="113"/>
                    <a:pt x="143" y="118"/>
                  </a:cubicBezTo>
                  <a:cubicBezTo>
                    <a:pt x="146" y="123"/>
                    <a:pt x="145" y="130"/>
                    <a:pt x="140" y="134"/>
                  </a:cubicBezTo>
                  <a:cubicBezTo>
                    <a:pt x="131" y="141"/>
                    <a:pt x="122" y="148"/>
                    <a:pt x="114" y="155"/>
                  </a:cubicBezTo>
                  <a:cubicBezTo>
                    <a:pt x="112" y="157"/>
                    <a:pt x="109" y="158"/>
                    <a:pt x="106" y="158"/>
                  </a:cubicBezTo>
                  <a:close/>
                  <a:moveTo>
                    <a:pt x="836" y="149"/>
                  </a:moveTo>
                  <a:cubicBezTo>
                    <a:pt x="834" y="149"/>
                    <a:pt x="831" y="148"/>
                    <a:pt x="829" y="147"/>
                  </a:cubicBezTo>
                  <a:cubicBezTo>
                    <a:pt x="821" y="140"/>
                    <a:pt x="812" y="133"/>
                    <a:pt x="802" y="126"/>
                  </a:cubicBezTo>
                  <a:cubicBezTo>
                    <a:pt x="797" y="123"/>
                    <a:pt x="796" y="116"/>
                    <a:pt x="800" y="111"/>
                  </a:cubicBezTo>
                  <a:cubicBezTo>
                    <a:pt x="803" y="105"/>
                    <a:pt x="810" y="104"/>
                    <a:pt x="815" y="108"/>
                  </a:cubicBezTo>
                  <a:cubicBezTo>
                    <a:pt x="825" y="115"/>
                    <a:pt x="834" y="122"/>
                    <a:pt x="843" y="129"/>
                  </a:cubicBezTo>
                  <a:cubicBezTo>
                    <a:pt x="848" y="133"/>
                    <a:pt x="849" y="140"/>
                    <a:pt x="845" y="145"/>
                  </a:cubicBezTo>
                  <a:cubicBezTo>
                    <a:pt x="843" y="148"/>
                    <a:pt x="840" y="149"/>
                    <a:pt x="836" y="149"/>
                  </a:cubicBezTo>
                  <a:close/>
                  <a:moveTo>
                    <a:pt x="162" y="117"/>
                  </a:moveTo>
                  <a:cubicBezTo>
                    <a:pt x="158" y="117"/>
                    <a:pt x="154" y="115"/>
                    <a:pt x="152" y="111"/>
                  </a:cubicBezTo>
                  <a:cubicBezTo>
                    <a:pt x="149" y="106"/>
                    <a:pt x="150" y="99"/>
                    <a:pt x="155" y="96"/>
                  </a:cubicBezTo>
                  <a:cubicBezTo>
                    <a:pt x="165" y="89"/>
                    <a:pt x="175" y="83"/>
                    <a:pt x="185" y="77"/>
                  </a:cubicBezTo>
                  <a:cubicBezTo>
                    <a:pt x="191" y="74"/>
                    <a:pt x="198" y="76"/>
                    <a:pt x="201" y="82"/>
                  </a:cubicBezTo>
                  <a:cubicBezTo>
                    <a:pt x="204" y="87"/>
                    <a:pt x="202" y="94"/>
                    <a:pt x="197" y="97"/>
                  </a:cubicBezTo>
                  <a:cubicBezTo>
                    <a:pt x="187" y="103"/>
                    <a:pt x="177" y="109"/>
                    <a:pt x="168" y="115"/>
                  </a:cubicBezTo>
                  <a:cubicBezTo>
                    <a:pt x="166" y="116"/>
                    <a:pt x="164" y="117"/>
                    <a:pt x="162" y="117"/>
                  </a:cubicBezTo>
                  <a:close/>
                  <a:moveTo>
                    <a:pt x="780" y="109"/>
                  </a:moveTo>
                  <a:cubicBezTo>
                    <a:pt x="778" y="109"/>
                    <a:pt x="776" y="109"/>
                    <a:pt x="774" y="108"/>
                  </a:cubicBezTo>
                  <a:cubicBezTo>
                    <a:pt x="765" y="102"/>
                    <a:pt x="755" y="96"/>
                    <a:pt x="745" y="91"/>
                  </a:cubicBezTo>
                  <a:cubicBezTo>
                    <a:pt x="740" y="88"/>
                    <a:pt x="738" y="81"/>
                    <a:pt x="741" y="75"/>
                  </a:cubicBezTo>
                  <a:cubicBezTo>
                    <a:pt x="744" y="70"/>
                    <a:pt x="750" y="68"/>
                    <a:pt x="756" y="71"/>
                  </a:cubicBezTo>
                  <a:cubicBezTo>
                    <a:pt x="766" y="76"/>
                    <a:pt x="776" y="82"/>
                    <a:pt x="786" y="88"/>
                  </a:cubicBezTo>
                  <a:cubicBezTo>
                    <a:pt x="792" y="92"/>
                    <a:pt x="793" y="99"/>
                    <a:pt x="790" y="104"/>
                  </a:cubicBezTo>
                  <a:cubicBezTo>
                    <a:pt x="788" y="108"/>
                    <a:pt x="784" y="109"/>
                    <a:pt x="780" y="109"/>
                  </a:cubicBezTo>
                  <a:close/>
                  <a:moveTo>
                    <a:pt x="221" y="83"/>
                  </a:moveTo>
                  <a:cubicBezTo>
                    <a:pt x="217" y="83"/>
                    <a:pt x="213" y="80"/>
                    <a:pt x="211" y="76"/>
                  </a:cubicBezTo>
                  <a:cubicBezTo>
                    <a:pt x="208" y="71"/>
                    <a:pt x="211" y="64"/>
                    <a:pt x="216" y="61"/>
                  </a:cubicBezTo>
                  <a:cubicBezTo>
                    <a:pt x="227" y="56"/>
                    <a:pt x="237" y="51"/>
                    <a:pt x="248" y="46"/>
                  </a:cubicBezTo>
                  <a:cubicBezTo>
                    <a:pt x="254" y="44"/>
                    <a:pt x="261" y="47"/>
                    <a:pt x="263" y="52"/>
                  </a:cubicBezTo>
                  <a:cubicBezTo>
                    <a:pt x="265" y="58"/>
                    <a:pt x="263" y="65"/>
                    <a:pt x="257" y="67"/>
                  </a:cubicBezTo>
                  <a:cubicBezTo>
                    <a:pt x="247" y="72"/>
                    <a:pt x="236" y="76"/>
                    <a:pt x="226" y="81"/>
                  </a:cubicBezTo>
                  <a:cubicBezTo>
                    <a:pt x="225" y="82"/>
                    <a:pt x="223" y="83"/>
                    <a:pt x="221" y="83"/>
                  </a:cubicBezTo>
                  <a:close/>
                  <a:moveTo>
                    <a:pt x="720" y="77"/>
                  </a:moveTo>
                  <a:cubicBezTo>
                    <a:pt x="718" y="77"/>
                    <a:pt x="717" y="76"/>
                    <a:pt x="715" y="76"/>
                  </a:cubicBezTo>
                  <a:cubicBezTo>
                    <a:pt x="705" y="71"/>
                    <a:pt x="694" y="66"/>
                    <a:pt x="684" y="62"/>
                  </a:cubicBezTo>
                  <a:cubicBezTo>
                    <a:pt x="678" y="60"/>
                    <a:pt x="675" y="53"/>
                    <a:pt x="678" y="48"/>
                  </a:cubicBezTo>
                  <a:cubicBezTo>
                    <a:pt x="680" y="42"/>
                    <a:pt x="687" y="39"/>
                    <a:pt x="692" y="41"/>
                  </a:cubicBezTo>
                  <a:cubicBezTo>
                    <a:pt x="703" y="46"/>
                    <a:pt x="714" y="50"/>
                    <a:pt x="725" y="55"/>
                  </a:cubicBezTo>
                  <a:cubicBezTo>
                    <a:pt x="730" y="58"/>
                    <a:pt x="733" y="65"/>
                    <a:pt x="730" y="70"/>
                  </a:cubicBezTo>
                  <a:cubicBezTo>
                    <a:pt x="728" y="74"/>
                    <a:pt x="724" y="77"/>
                    <a:pt x="720" y="77"/>
                  </a:cubicBezTo>
                  <a:close/>
                  <a:moveTo>
                    <a:pt x="285" y="56"/>
                  </a:moveTo>
                  <a:cubicBezTo>
                    <a:pt x="280" y="56"/>
                    <a:pt x="276" y="53"/>
                    <a:pt x="274" y="48"/>
                  </a:cubicBezTo>
                  <a:cubicBezTo>
                    <a:pt x="272" y="42"/>
                    <a:pt x="275" y="36"/>
                    <a:pt x="281" y="34"/>
                  </a:cubicBezTo>
                  <a:cubicBezTo>
                    <a:pt x="292" y="30"/>
                    <a:pt x="303" y="26"/>
                    <a:pt x="314" y="23"/>
                  </a:cubicBezTo>
                  <a:cubicBezTo>
                    <a:pt x="320" y="21"/>
                    <a:pt x="326" y="25"/>
                    <a:pt x="328" y="31"/>
                  </a:cubicBezTo>
                  <a:cubicBezTo>
                    <a:pt x="330" y="37"/>
                    <a:pt x="326" y="43"/>
                    <a:pt x="320" y="45"/>
                  </a:cubicBezTo>
                  <a:cubicBezTo>
                    <a:pt x="310" y="48"/>
                    <a:pt x="299" y="51"/>
                    <a:pt x="288" y="55"/>
                  </a:cubicBezTo>
                  <a:cubicBezTo>
                    <a:pt x="287" y="56"/>
                    <a:pt x="286" y="56"/>
                    <a:pt x="285" y="56"/>
                  </a:cubicBezTo>
                  <a:close/>
                  <a:moveTo>
                    <a:pt x="656" y="51"/>
                  </a:moveTo>
                  <a:cubicBezTo>
                    <a:pt x="655" y="51"/>
                    <a:pt x="653" y="51"/>
                    <a:pt x="652" y="51"/>
                  </a:cubicBezTo>
                  <a:cubicBezTo>
                    <a:pt x="642" y="47"/>
                    <a:pt x="631" y="44"/>
                    <a:pt x="620" y="41"/>
                  </a:cubicBezTo>
                  <a:cubicBezTo>
                    <a:pt x="614" y="40"/>
                    <a:pt x="610" y="34"/>
                    <a:pt x="612" y="28"/>
                  </a:cubicBezTo>
                  <a:cubicBezTo>
                    <a:pt x="613" y="21"/>
                    <a:pt x="620" y="18"/>
                    <a:pt x="626" y="19"/>
                  </a:cubicBezTo>
                  <a:cubicBezTo>
                    <a:pt x="637" y="22"/>
                    <a:pt x="648" y="26"/>
                    <a:pt x="659" y="29"/>
                  </a:cubicBezTo>
                  <a:cubicBezTo>
                    <a:pt x="665" y="31"/>
                    <a:pt x="669" y="38"/>
                    <a:pt x="667" y="44"/>
                  </a:cubicBezTo>
                  <a:cubicBezTo>
                    <a:pt x="665" y="48"/>
                    <a:pt x="661" y="51"/>
                    <a:pt x="656" y="51"/>
                  </a:cubicBezTo>
                  <a:close/>
                  <a:moveTo>
                    <a:pt x="351" y="37"/>
                  </a:moveTo>
                  <a:cubicBezTo>
                    <a:pt x="345" y="37"/>
                    <a:pt x="341" y="33"/>
                    <a:pt x="339" y="28"/>
                  </a:cubicBezTo>
                  <a:cubicBezTo>
                    <a:pt x="338" y="22"/>
                    <a:pt x="342" y="16"/>
                    <a:pt x="348" y="14"/>
                  </a:cubicBezTo>
                  <a:cubicBezTo>
                    <a:pt x="359" y="12"/>
                    <a:pt x="371" y="10"/>
                    <a:pt x="382" y="8"/>
                  </a:cubicBezTo>
                  <a:cubicBezTo>
                    <a:pt x="389" y="7"/>
                    <a:pt x="394" y="11"/>
                    <a:pt x="395" y="17"/>
                  </a:cubicBezTo>
                  <a:cubicBezTo>
                    <a:pt x="396" y="23"/>
                    <a:pt x="392" y="29"/>
                    <a:pt x="386" y="30"/>
                  </a:cubicBezTo>
                  <a:cubicBezTo>
                    <a:pt x="375" y="32"/>
                    <a:pt x="364" y="34"/>
                    <a:pt x="353" y="37"/>
                  </a:cubicBezTo>
                  <a:cubicBezTo>
                    <a:pt x="352" y="37"/>
                    <a:pt x="351" y="37"/>
                    <a:pt x="351" y="37"/>
                  </a:cubicBezTo>
                  <a:close/>
                  <a:moveTo>
                    <a:pt x="589" y="34"/>
                  </a:moveTo>
                  <a:cubicBezTo>
                    <a:pt x="589" y="34"/>
                    <a:pt x="588" y="34"/>
                    <a:pt x="587" y="34"/>
                  </a:cubicBezTo>
                  <a:cubicBezTo>
                    <a:pt x="576" y="32"/>
                    <a:pt x="565" y="30"/>
                    <a:pt x="554" y="28"/>
                  </a:cubicBezTo>
                  <a:cubicBezTo>
                    <a:pt x="548" y="27"/>
                    <a:pt x="543" y="22"/>
                    <a:pt x="544" y="15"/>
                  </a:cubicBezTo>
                  <a:cubicBezTo>
                    <a:pt x="545" y="9"/>
                    <a:pt x="551" y="5"/>
                    <a:pt x="557" y="6"/>
                  </a:cubicBezTo>
                  <a:cubicBezTo>
                    <a:pt x="569" y="7"/>
                    <a:pt x="580" y="9"/>
                    <a:pt x="592" y="12"/>
                  </a:cubicBezTo>
                  <a:cubicBezTo>
                    <a:pt x="598" y="13"/>
                    <a:pt x="602" y="19"/>
                    <a:pt x="600" y="25"/>
                  </a:cubicBezTo>
                  <a:cubicBezTo>
                    <a:pt x="599" y="30"/>
                    <a:pt x="595" y="34"/>
                    <a:pt x="589" y="34"/>
                  </a:cubicBezTo>
                  <a:close/>
                  <a:moveTo>
                    <a:pt x="418" y="26"/>
                  </a:moveTo>
                  <a:cubicBezTo>
                    <a:pt x="413" y="26"/>
                    <a:pt x="408" y="22"/>
                    <a:pt x="407" y="16"/>
                  </a:cubicBezTo>
                  <a:cubicBezTo>
                    <a:pt x="406" y="9"/>
                    <a:pt x="411" y="4"/>
                    <a:pt x="417" y="3"/>
                  </a:cubicBezTo>
                  <a:cubicBezTo>
                    <a:pt x="429" y="2"/>
                    <a:pt x="441" y="1"/>
                    <a:pt x="452" y="1"/>
                  </a:cubicBezTo>
                  <a:cubicBezTo>
                    <a:pt x="459" y="1"/>
                    <a:pt x="464" y="5"/>
                    <a:pt x="464" y="12"/>
                  </a:cubicBezTo>
                  <a:cubicBezTo>
                    <a:pt x="464" y="18"/>
                    <a:pt x="459" y="23"/>
                    <a:pt x="453" y="23"/>
                  </a:cubicBezTo>
                  <a:cubicBezTo>
                    <a:pt x="442" y="24"/>
                    <a:pt x="431" y="25"/>
                    <a:pt x="419" y="26"/>
                  </a:cubicBezTo>
                  <a:cubicBezTo>
                    <a:pt x="419" y="26"/>
                    <a:pt x="419" y="26"/>
                    <a:pt x="418" y="26"/>
                  </a:cubicBezTo>
                  <a:close/>
                  <a:moveTo>
                    <a:pt x="521" y="25"/>
                  </a:moveTo>
                  <a:cubicBezTo>
                    <a:pt x="521" y="25"/>
                    <a:pt x="521" y="25"/>
                    <a:pt x="520" y="25"/>
                  </a:cubicBezTo>
                  <a:cubicBezTo>
                    <a:pt x="509" y="24"/>
                    <a:pt x="498" y="23"/>
                    <a:pt x="487" y="23"/>
                  </a:cubicBezTo>
                  <a:cubicBezTo>
                    <a:pt x="481" y="23"/>
                    <a:pt x="476" y="18"/>
                    <a:pt x="476" y="12"/>
                  </a:cubicBezTo>
                  <a:cubicBezTo>
                    <a:pt x="476" y="5"/>
                    <a:pt x="481" y="0"/>
                    <a:pt x="487" y="0"/>
                  </a:cubicBezTo>
                  <a:cubicBezTo>
                    <a:pt x="499" y="1"/>
                    <a:pt x="511" y="1"/>
                    <a:pt x="522" y="2"/>
                  </a:cubicBezTo>
                  <a:cubicBezTo>
                    <a:pt x="528" y="3"/>
                    <a:pt x="533" y="8"/>
                    <a:pt x="533" y="14"/>
                  </a:cubicBezTo>
                  <a:cubicBezTo>
                    <a:pt x="532" y="20"/>
                    <a:pt x="527" y="25"/>
                    <a:pt x="521" y="25"/>
                  </a:cubicBezTo>
                  <a:close/>
                </a:path>
              </a:pathLst>
            </a:custGeom>
            <a:solidFill>
              <a:srgbClr val="8C8C8C"/>
            </a:solidFill>
            <a:ln w="9525">
              <a:noFill/>
              <a:round/>
              <a:headEnd/>
              <a:tailEnd/>
            </a:ln>
          </p:spPr>
          <p:txBody>
            <a:bodyPr vert="horz" wrap="square" lIns="91440" tIns="45720" rIns="91440" bIns="45720" numCol="1" anchor="t" anchorCtr="0" compatLnSpc="1">
              <a:prstTxWarp prst="textNoShape">
                <a:avLst/>
              </a:prstTxWarp>
            </a:bodyPr>
            <a:lstStyle/>
            <a:p>
              <a:endParaRPr lang="en-US" sz="1800" i="1"/>
            </a:p>
          </p:txBody>
        </p:sp>
        <p:sp>
          <p:nvSpPr>
            <p:cNvPr id="49" name="Freeform 48">
              <a:extLst>
                <a:ext uri="{FF2B5EF4-FFF2-40B4-BE49-F238E27FC236}">
                  <a16:creationId xmlns:a16="http://schemas.microsoft.com/office/drawing/2014/main" id="{1925DBCB-2C39-4789-A85C-E07D05F36C46}"/>
                </a:ext>
              </a:extLst>
            </p:cNvPr>
            <p:cNvSpPr>
              <a:spLocks/>
            </p:cNvSpPr>
            <p:nvPr/>
          </p:nvSpPr>
          <p:spPr bwMode="auto">
            <a:xfrm>
              <a:off x="1078" y="1111"/>
              <a:ext cx="69" cy="27"/>
            </a:xfrm>
            <a:custGeom>
              <a:avLst/>
              <a:gdLst/>
              <a:ahLst/>
              <a:cxnLst>
                <a:cxn ang="0">
                  <a:pos x="46" y="23"/>
                </a:cxn>
                <a:cxn ang="0">
                  <a:pos x="46" y="23"/>
                </a:cxn>
                <a:cxn ang="0">
                  <a:pos x="29" y="23"/>
                </a:cxn>
                <a:cxn ang="0">
                  <a:pos x="28" y="23"/>
                </a:cxn>
                <a:cxn ang="0">
                  <a:pos x="12" y="23"/>
                </a:cxn>
                <a:cxn ang="0">
                  <a:pos x="0" y="12"/>
                </a:cxn>
                <a:cxn ang="0">
                  <a:pos x="12" y="0"/>
                </a:cxn>
                <a:cxn ang="0">
                  <a:pos x="28" y="0"/>
                </a:cxn>
                <a:cxn ang="0">
                  <a:pos x="29" y="0"/>
                </a:cxn>
                <a:cxn ang="0">
                  <a:pos x="46" y="1"/>
                </a:cxn>
                <a:cxn ang="0">
                  <a:pos x="57" y="12"/>
                </a:cxn>
                <a:cxn ang="0">
                  <a:pos x="46" y="23"/>
                </a:cxn>
              </a:cxnLst>
              <a:rect l="0" t="0" r="r" b="b"/>
              <a:pathLst>
                <a:path w="57" h="23">
                  <a:moveTo>
                    <a:pt x="46" y="23"/>
                  </a:moveTo>
                  <a:cubicBezTo>
                    <a:pt x="46" y="23"/>
                    <a:pt x="46" y="23"/>
                    <a:pt x="46" y="23"/>
                  </a:cubicBezTo>
                  <a:cubicBezTo>
                    <a:pt x="29" y="23"/>
                    <a:pt x="29" y="23"/>
                    <a:pt x="29" y="23"/>
                  </a:cubicBezTo>
                  <a:cubicBezTo>
                    <a:pt x="29" y="23"/>
                    <a:pt x="29" y="23"/>
                    <a:pt x="28" y="23"/>
                  </a:cubicBezTo>
                  <a:cubicBezTo>
                    <a:pt x="23" y="23"/>
                    <a:pt x="17" y="23"/>
                    <a:pt x="12" y="23"/>
                  </a:cubicBezTo>
                  <a:cubicBezTo>
                    <a:pt x="6" y="23"/>
                    <a:pt x="0" y="18"/>
                    <a:pt x="0" y="12"/>
                  </a:cubicBezTo>
                  <a:cubicBezTo>
                    <a:pt x="0" y="5"/>
                    <a:pt x="5" y="0"/>
                    <a:pt x="12" y="0"/>
                  </a:cubicBezTo>
                  <a:cubicBezTo>
                    <a:pt x="17" y="0"/>
                    <a:pt x="23" y="0"/>
                    <a:pt x="28" y="0"/>
                  </a:cubicBezTo>
                  <a:cubicBezTo>
                    <a:pt x="29" y="0"/>
                    <a:pt x="29" y="0"/>
                    <a:pt x="29" y="0"/>
                  </a:cubicBezTo>
                  <a:cubicBezTo>
                    <a:pt x="46" y="1"/>
                    <a:pt x="46" y="1"/>
                    <a:pt x="46" y="1"/>
                  </a:cubicBezTo>
                  <a:cubicBezTo>
                    <a:pt x="52" y="1"/>
                    <a:pt x="57" y="6"/>
                    <a:pt x="57" y="12"/>
                  </a:cubicBezTo>
                  <a:cubicBezTo>
                    <a:pt x="57" y="18"/>
                    <a:pt x="52" y="23"/>
                    <a:pt x="46" y="23"/>
                  </a:cubicBezTo>
                  <a:close/>
                </a:path>
              </a:pathLst>
            </a:custGeom>
            <a:solidFill>
              <a:srgbClr val="DCDBDB"/>
            </a:solidFill>
            <a:ln w="9525">
              <a:noFill/>
              <a:round/>
              <a:headEnd/>
              <a:tailEnd/>
            </a:ln>
          </p:spPr>
          <p:txBody>
            <a:bodyPr vert="horz" wrap="square" lIns="91440" tIns="45720" rIns="91440" bIns="45720" numCol="1" anchor="t" anchorCtr="0" compatLnSpc="1">
              <a:prstTxWarp prst="textNoShape">
                <a:avLst/>
              </a:prstTxWarp>
            </a:bodyPr>
            <a:lstStyle/>
            <a:p>
              <a:endParaRPr lang="en-US" sz="1800" i="1"/>
            </a:p>
          </p:txBody>
        </p:sp>
        <p:sp>
          <p:nvSpPr>
            <p:cNvPr id="50" name="Freeform 49">
              <a:extLst>
                <a:ext uri="{FF2B5EF4-FFF2-40B4-BE49-F238E27FC236}">
                  <a16:creationId xmlns:a16="http://schemas.microsoft.com/office/drawing/2014/main" id="{54C49AF5-AF49-4F63-A16C-7E33996C01F5}"/>
                </a:ext>
              </a:extLst>
            </p:cNvPr>
            <p:cNvSpPr>
              <a:spLocks noEditPoints="1"/>
            </p:cNvSpPr>
            <p:nvPr/>
          </p:nvSpPr>
          <p:spPr bwMode="auto">
            <a:xfrm>
              <a:off x="1160" y="1112"/>
              <a:ext cx="1346" cy="908"/>
            </a:xfrm>
            <a:custGeom>
              <a:avLst/>
              <a:gdLst/>
              <a:ahLst/>
              <a:cxnLst>
                <a:cxn ang="0">
                  <a:pos x="185" y="727"/>
                </a:cxn>
                <a:cxn ang="0">
                  <a:pos x="195" y="722"/>
                </a:cxn>
                <a:cxn ang="0">
                  <a:pos x="210" y="727"/>
                </a:cxn>
                <a:cxn ang="0">
                  <a:pos x="293" y="663"/>
                </a:cxn>
                <a:cxn ang="0">
                  <a:pos x="328" y="670"/>
                </a:cxn>
                <a:cxn ang="0">
                  <a:pos x="364" y="655"/>
                </a:cxn>
                <a:cxn ang="0">
                  <a:pos x="385" y="620"/>
                </a:cxn>
                <a:cxn ang="0">
                  <a:pos x="390" y="641"/>
                </a:cxn>
                <a:cxn ang="0">
                  <a:pos x="492" y="581"/>
                </a:cxn>
                <a:cxn ang="0">
                  <a:pos x="502" y="576"/>
                </a:cxn>
                <a:cxn ang="0">
                  <a:pos x="517" y="582"/>
                </a:cxn>
                <a:cxn ang="0">
                  <a:pos x="599" y="518"/>
                </a:cxn>
                <a:cxn ang="0">
                  <a:pos x="635" y="525"/>
                </a:cxn>
                <a:cxn ang="0">
                  <a:pos x="670" y="509"/>
                </a:cxn>
                <a:cxn ang="0">
                  <a:pos x="691" y="474"/>
                </a:cxn>
                <a:cxn ang="0">
                  <a:pos x="696" y="496"/>
                </a:cxn>
                <a:cxn ang="0">
                  <a:pos x="798" y="436"/>
                </a:cxn>
                <a:cxn ang="0">
                  <a:pos x="808" y="431"/>
                </a:cxn>
                <a:cxn ang="0">
                  <a:pos x="823" y="436"/>
                </a:cxn>
                <a:cxn ang="0">
                  <a:pos x="905" y="372"/>
                </a:cxn>
                <a:cxn ang="0">
                  <a:pos x="941" y="379"/>
                </a:cxn>
                <a:cxn ang="0">
                  <a:pos x="976" y="364"/>
                </a:cxn>
                <a:cxn ang="0">
                  <a:pos x="997" y="328"/>
                </a:cxn>
                <a:cxn ang="0">
                  <a:pos x="1030" y="338"/>
                </a:cxn>
                <a:cxn ang="0">
                  <a:pos x="1052" y="295"/>
                </a:cxn>
                <a:cxn ang="0">
                  <a:pos x="1090" y="286"/>
                </a:cxn>
                <a:cxn ang="0">
                  <a:pos x="1088" y="244"/>
                </a:cxn>
                <a:cxn ang="0">
                  <a:pos x="1098" y="260"/>
                </a:cxn>
                <a:cxn ang="0">
                  <a:pos x="1117" y="146"/>
                </a:cxn>
                <a:cxn ang="0">
                  <a:pos x="1084" y="122"/>
                </a:cxn>
                <a:cxn ang="0">
                  <a:pos x="1099" y="127"/>
                </a:cxn>
                <a:cxn ang="0">
                  <a:pos x="1019" y="57"/>
                </a:cxn>
                <a:cxn ang="0">
                  <a:pos x="1061" y="72"/>
                </a:cxn>
                <a:cxn ang="0">
                  <a:pos x="947" y="30"/>
                </a:cxn>
                <a:cxn ang="0">
                  <a:pos x="925" y="41"/>
                </a:cxn>
                <a:cxn ang="0">
                  <a:pos x="925" y="18"/>
                </a:cxn>
                <a:cxn ang="0">
                  <a:pos x="823" y="39"/>
                </a:cxn>
                <a:cxn ang="0">
                  <a:pos x="857" y="40"/>
                </a:cxn>
                <a:cxn ang="0">
                  <a:pos x="756" y="15"/>
                </a:cxn>
                <a:cxn ang="0">
                  <a:pos x="722" y="37"/>
                </a:cxn>
                <a:cxn ang="0">
                  <a:pos x="733" y="26"/>
                </a:cxn>
                <a:cxn ang="0">
                  <a:pos x="609" y="23"/>
                </a:cxn>
                <a:cxn ang="0">
                  <a:pos x="587" y="34"/>
                </a:cxn>
                <a:cxn ang="0">
                  <a:pos x="587" y="12"/>
                </a:cxn>
                <a:cxn ang="0">
                  <a:pos x="485" y="32"/>
                </a:cxn>
                <a:cxn ang="0">
                  <a:pos x="519" y="33"/>
                </a:cxn>
                <a:cxn ang="0">
                  <a:pos x="418" y="8"/>
                </a:cxn>
                <a:cxn ang="0">
                  <a:pos x="383" y="30"/>
                </a:cxn>
                <a:cxn ang="0">
                  <a:pos x="395" y="19"/>
                </a:cxn>
                <a:cxn ang="0">
                  <a:pos x="271" y="17"/>
                </a:cxn>
                <a:cxn ang="0">
                  <a:pos x="316" y="29"/>
                </a:cxn>
                <a:cxn ang="0">
                  <a:pos x="215" y="4"/>
                </a:cxn>
                <a:cxn ang="0">
                  <a:pos x="180" y="26"/>
                </a:cxn>
                <a:cxn ang="0">
                  <a:pos x="192" y="15"/>
                </a:cxn>
                <a:cxn ang="0">
                  <a:pos x="68" y="13"/>
                </a:cxn>
                <a:cxn ang="0">
                  <a:pos x="45" y="24"/>
                </a:cxn>
                <a:cxn ang="0">
                  <a:pos x="12" y="0"/>
                </a:cxn>
              </a:cxnLst>
              <a:rect l="0" t="0" r="r" b="b"/>
              <a:pathLst>
                <a:path w="1122" h="757">
                  <a:moveTo>
                    <a:pt x="144" y="757"/>
                  </a:moveTo>
                  <a:cubicBezTo>
                    <a:pt x="140" y="757"/>
                    <a:pt x="136" y="755"/>
                    <a:pt x="134" y="751"/>
                  </a:cubicBezTo>
                  <a:cubicBezTo>
                    <a:pt x="131" y="745"/>
                    <a:pt x="134" y="738"/>
                    <a:pt x="139" y="736"/>
                  </a:cubicBezTo>
                  <a:cubicBezTo>
                    <a:pt x="170" y="721"/>
                    <a:pt x="170" y="721"/>
                    <a:pt x="170" y="721"/>
                  </a:cubicBezTo>
                  <a:cubicBezTo>
                    <a:pt x="176" y="719"/>
                    <a:pt x="183" y="721"/>
                    <a:pt x="185" y="727"/>
                  </a:cubicBezTo>
                  <a:cubicBezTo>
                    <a:pt x="188" y="732"/>
                    <a:pt x="185" y="739"/>
                    <a:pt x="180" y="742"/>
                  </a:cubicBezTo>
                  <a:cubicBezTo>
                    <a:pt x="149" y="756"/>
                    <a:pt x="149" y="756"/>
                    <a:pt x="149" y="756"/>
                  </a:cubicBezTo>
                  <a:cubicBezTo>
                    <a:pt x="148" y="757"/>
                    <a:pt x="146" y="757"/>
                    <a:pt x="144" y="757"/>
                  </a:cubicBezTo>
                  <a:close/>
                  <a:moveTo>
                    <a:pt x="206" y="728"/>
                  </a:moveTo>
                  <a:cubicBezTo>
                    <a:pt x="201" y="728"/>
                    <a:pt x="197" y="726"/>
                    <a:pt x="195" y="722"/>
                  </a:cubicBezTo>
                  <a:cubicBezTo>
                    <a:pt x="193" y="716"/>
                    <a:pt x="195" y="709"/>
                    <a:pt x="201" y="707"/>
                  </a:cubicBezTo>
                  <a:cubicBezTo>
                    <a:pt x="231" y="692"/>
                    <a:pt x="231" y="692"/>
                    <a:pt x="231" y="692"/>
                  </a:cubicBezTo>
                  <a:cubicBezTo>
                    <a:pt x="237" y="690"/>
                    <a:pt x="244" y="692"/>
                    <a:pt x="247" y="698"/>
                  </a:cubicBezTo>
                  <a:cubicBezTo>
                    <a:pt x="249" y="703"/>
                    <a:pt x="247" y="710"/>
                    <a:pt x="241" y="713"/>
                  </a:cubicBezTo>
                  <a:cubicBezTo>
                    <a:pt x="210" y="727"/>
                    <a:pt x="210" y="727"/>
                    <a:pt x="210" y="727"/>
                  </a:cubicBezTo>
                  <a:cubicBezTo>
                    <a:pt x="209" y="728"/>
                    <a:pt x="207" y="728"/>
                    <a:pt x="206" y="728"/>
                  </a:cubicBezTo>
                  <a:close/>
                  <a:moveTo>
                    <a:pt x="267" y="699"/>
                  </a:moveTo>
                  <a:cubicBezTo>
                    <a:pt x="263" y="699"/>
                    <a:pt x="259" y="697"/>
                    <a:pt x="257" y="693"/>
                  </a:cubicBezTo>
                  <a:cubicBezTo>
                    <a:pt x="254" y="687"/>
                    <a:pt x="256" y="680"/>
                    <a:pt x="262" y="678"/>
                  </a:cubicBezTo>
                  <a:cubicBezTo>
                    <a:pt x="293" y="663"/>
                    <a:pt x="293" y="663"/>
                    <a:pt x="293" y="663"/>
                  </a:cubicBezTo>
                  <a:cubicBezTo>
                    <a:pt x="298" y="660"/>
                    <a:pt x="305" y="663"/>
                    <a:pt x="308" y="669"/>
                  </a:cubicBezTo>
                  <a:cubicBezTo>
                    <a:pt x="311" y="674"/>
                    <a:pt x="308" y="681"/>
                    <a:pt x="302" y="684"/>
                  </a:cubicBezTo>
                  <a:cubicBezTo>
                    <a:pt x="272" y="698"/>
                    <a:pt x="272" y="698"/>
                    <a:pt x="272" y="698"/>
                  </a:cubicBezTo>
                  <a:cubicBezTo>
                    <a:pt x="270" y="699"/>
                    <a:pt x="269" y="699"/>
                    <a:pt x="267" y="699"/>
                  </a:cubicBezTo>
                  <a:close/>
                  <a:moveTo>
                    <a:pt x="328" y="670"/>
                  </a:moveTo>
                  <a:cubicBezTo>
                    <a:pt x="324" y="670"/>
                    <a:pt x="320" y="668"/>
                    <a:pt x="318" y="664"/>
                  </a:cubicBezTo>
                  <a:cubicBezTo>
                    <a:pt x="315" y="658"/>
                    <a:pt x="318" y="651"/>
                    <a:pt x="323" y="649"/>
                  </a:cubicBezTo>
                  <a:cubicBezTo>
                    <a:pt x="354" y="634"/>
                    <a:pt x="354" y="634"/>
                    <a:pt x="354" y="634"/>
                  </a:cubicBezTo>
                  <a:cubicBezTo>
                    <a:pt x="360" y="631"/>
                    <a:pt x="366" y="634"/>
                    <a:pt x="369" y="639"/>
                  </a:cubicBezTo>
                  <a:cubicBezTo>
                    <a:pt x="372" y="645"/>
                    <a:pt x="369" y="652"/>
                    <a:pt x="364" y="655"/>
                  </a:cubicBezTo>
                  <a:cubicBezTo>
                    <a:pt x="333" y="669"/>
                    <a:pt x="333" y="669"/>
                    <a:pt x="333" y="669"/>
                  </a:cubicBezTo>
                  <a:cubicBezTo>
                    <a:pt x="332" y="670"/>
                    <a:pt x="330" y="670"/>
                    <a:pt x="328" y="670"/>
                  </a:cubicBezTo>
                  <a:close/>
                  <a:moveTo>
                    <a:pt x="390" y="641"/>
                  </a:moveTo>
                  <a:cubicBezTo>
                    <a:pt x="385" y="641"/>
                    <a:pt x="381" y="639"/>
                    <a:pt x="379" y="635"/>
                  </a:cubicBezTo>
                  <a:cubicBezTo>
                    <a:pt x="377" y="629"/>
                    <a:pt x="379" y="622"/>
                    <a:pt x="385" y="620"/>
                  </a:cubicBezTo>
                  <a:cubicBezTo>
                    <a:pt x="415" y="605"/>
                    <a:pt x="415" y="605"/>
                    <a:pt x="415" y="605"/>
                  </a:cubicBezTo>
                  <a:cubicBezTo>
                    <a:pt x="421" y="602"/>
                    <a:pt x="428" y="605"/>
                    <a:pt x="430" y="610"/>
                  </a:cubicBezTo>
                  <a:cubicBezTo>
                    <a:pt x="433" y="616"/>
                    <a:pt x="431" y="623"/>
                    <a:pt x="425" y="625"/>
                  </a:cubicBezTo>
                  <a:cubicBezTo>
                    <a:pt x="394" y="640"/>
                    <a:pt x="394" y="640"/>
                    <a:pt x="394" y="640"/>
                  </a:cubicBezTo>
                  <a:cubicBezTo>
                    <a:pt x="393" y="641"/>
                    <a:pt x="391" y="641"/>
                    <a:pt x="390" y="641"/>
                  </a:cubicBezTo>
                  <a:close/>
                  <a:moveTo>
                    <a:pt x="451" y="612"/>
                  </a:moveTo>
                  <a:cubicBezTo>
                    <a:pt x="447" y="612"/>
                    <a:pt x="442" y="610"/>
                    <a:pt x="441" y="606"/>
                  </a:cubicBezTo>
                  <a:cubicBezTo>
                    <a:pt x="438" y="600"/>
                    <a:pt x="440" y="593"/>
                    <a:pt x="446" y="590"/>
                  </a:cubicBezTo>
                  <a:cubicBezTo>
                    <a:pt x="477" y="576"/>
                    <a:pt x="477" y="576"/>
                    <a:pt x="477" y="576"/>
                  </a:cubicBezTo>
                  <a:cubicBezTo>
                    <a:pt x="482" y="573"/>
                    <a:pt x="489" y="576"/>
                    <a:pt x="492" y="581"/>
                  </a:cubicBezTo>
                  <a:cubicBezTo>
                    <a:pt x="494" y="587"/>
                    <a:pt x="492" y="594"/>
                    <a:pt x="486" y="596"/>
                  </a:cubicBezTo>
                  <a:cubicBezTo>
                    <a:pt x="456" y="611"/>
                    <a:pt x="456" y="611"/>
                    <a:pt x="456" y="611"/>
                  </a:cubicBezTo>
                  <a:cubicBezTo>
                    <a:pt x="454" y="612"/>
                    <a:pt x="452" y="612"/>
                    <a:pt x="451" y="612"/>
                  </a:cubicBezTo>
                  <a:close/>
                  <a:moveTo>
                    <a:pt x="512" y="583"/>
                  </a:moveTo>
                  <a:cubicBezTo>
                    <a:pt x="508" y="583"/>
                    <a:pt x="504" y="581"/>
                    <a:pt x="502" y="576"/>
                  </a:cubicBezTo>
                  <a:cubicBezTo>
                    <a:pt x="499" y="571"/>
                    <a:pt x="501" y="564"/>
                    <a:pt x="507" y="561"/>
                  </a:cubicBezTo>
                  <a:cubicBezTo>
                    <a:pt x="538" y="547"/>
                    <a:pt x="538" y="547"/>
                    <a:pt x="538" y="547"/>
                  </a:cubicBezTo>
                  <a:cubicBezTo>
                    <a:pt x="543" y="544"/>
                    <a:pt x="550" y="547"/>
                    <a:pt x="553" y="552"/>
                  </a:cubicBezTo>
                  <a:cubicBezTo>
                    <a:pt x="556" y="558"/>
                    <a:pt x="553" y="565"/>
                    <a:pt x="547" y="567"/>
                  </a:cubicBezTo>
                  <a:cubicBezTo>
                    <a:pt x="517" y="582"/>
                    <a:pt x="517" y="582"/>
                    <a:pt x="517" y="582"/>
                  </a:cubicBezTo>
                  <a:cubicBezTo>
                    <a:pt x="515" y="583"/>
                    <a:pt x="514" y="583"/>
                    <a:pt x="512" y="583"/>
                  </a:cubicBezTo>
                  <a:close/>
                  <a:moveTo>
                    <a:pt x="573" y="554"/>
                  </a:moveTo>
                  <a:cubicBezTo>
                    <a:pt x="569" y="554"/>
                    <a:pt x="565" y="551"/>
                    <a:pt x="563" y="547"/>
                  </a:cubicBezTo>
                  <a:cubicBezTo>
                    <a:pt x="560" y="542"/>
                    <a:pt x="563" y="535"/>
                    <a:pt x="568" y="532"/>
                  </a:cubicBezTo>
                  <a:cubicBezTo>
                    <a:pt x="599" y="518"/>
                    <a:pt x="599" y="518"/>
                    <a:pt x="599" y="518"/>
                  </a:cubicBezTo>
                  <a:cubicBezTo>
                    <a:pt x="605" y="515"/>
                    <a:pt x="611" y="517"/>
                    <a:pt x="614" y="523"/>
                  </a:cubicBezTo>
                  <a:cubicBezTo>
                    <a:pt x="617" y="529"/>
                    <a:pt x="614" y="536"/>
                    <a:pt x="609" y="538"/>
                  </a:cubicBezTo>
                  <a:cubicBezTo>
                    <a:pt x="578" y="553"/>
                    <a:pt x="578" y="553"/>
                    <a:pt x="578" y="553"/>
                  </a:cubicBezTo>
                  <a:cubicBezTo>
                    <a:pt x="577" y="553"/>
                    <a:pt x="575" y="554"/>
                    <a:pt x="573" y="554"/>
                  </a:cubicBezTo>
                  <a:close/>
                  <a:moveTo>
                    <a:pt x="635" y="525"/>
                  </a:moveTo>
                  <a:cubicBezTo>
                    <a:pt x="630" y="525"/>
                    <a:pt x="626" y="522"/>
                    <a:pt x="624" y="518"/>
                  </a:cubicBezTo>
                  <a:cubicBezTo>
                    <a:pt x="622" y="513"/>
                    <a:pt x="624" y="506"/>
                    <a:pt x="630" y="503"/>
                  </a:cubicBezTo>
                  <a:cubicBezTo>
                    <a:pt x="660" y="489"/>
                    <a:pt x="660" y="489"/>
                    <a:pt x="660" y="489"/>
                  </a:cubicBezTo>
                  <a:cubicBezTo>
                    <a:pt x="666" y="486"/>
                    <a:pt x="673" y="488"/>
                    <a:pt x="675" y="494"/>
                  </a:cubicBezTo>
                  <a:cubicBezTo>
                    <a:pt x="678" y="500"/>
                    <a:pt x="676" y="506"/>
                    <a:pt x="670" y="509"/>
                  </a:cubicBezTo>
                  <a:cubicBezTo>
                    <a:pt x="639" y="524"/>
                    <a:pt x="639" y="524"/>
                    <a:pt x="639" y="524"/>
                  </a:cubicBezTo>
                  <a:cubicBezTo>
                    <a:pt x="638" y="524"/>
                    <a:pt x="636" y="525"/>
                    <a:pt x="635" y="525"/>
                  </a:cubicBezTo>
                  <a:close/>
                  <a:moveTo>
                    <a:pt x="696" y="496"/>
                  </a:moveTo>
                  <a:cubicBezTo>
                    <a:pt x="692" y="496"/>
                    <a:pt x="687" y="493"/>
                    <a:pt x="686" y="489"/>
                  </a:cubicBezTo>
                  <a:cubicBezTo>
                    <a:pt x="683" y="484"/>
                    <a:pt x="685" y="477"/>
                    <a:pt x="691" y="474"/>
                  </a:cubicBezTo>
                  <a:cubicBezTo>
                    <a:pt x="722" y="460"/>
                    <a:pt x="722" y="460"/>
                    <a:pt x="722" y="460"/>
                  </a:cubicBezTo>
                  <a:cubicBezTo>
                    <a:pt x="727" y="457"/>
                    <a:pt x="734" y="459"/>
                    <a:pt x="737" y="465"/>
                  </a:cubicBezTo>
                  <a:cubicBezTo>
                    <a:pt x="739" y="471"/>
                    <a:pt x="737" y="477"/>
                    <a:pt x="731" y="480"/>
                  </a:cubicBezTo>
                  <a:cubicBezTo>
                    <a:pt x="701" y="495"/>
                    <a:pt x="701" y="495"/>
                    <a:pt x="701" y="495"/>
                  </a:cubicBezTo>
                  <a:cubicBezTo>
                    <a:pt x="699" y="495"/>
                    <a:pt x="697" y="496"/>
                    <a:pt x="696" y="496"/>
                  </a:cubicBezTo>
                  <a:close/>
                  <a:moveTo>
                    <a:pt x="757" y="467"/>
                  </a:moveTo>
                  <a:cubicBezTo>
                    <a:pt x="753" y="467"/>
                    <a:pt x="749" y="464"/>
                    <a:pt x="747" y="460"/>
                  </a:cubicBezTo>
                  <a:cubicBezTo>
                    <a:pt x="744" y="454"/>
                    <a:pt x="746" y="448"/>
                    <a:pt x="752" y="445"/>
                  </a:cubicBezTo>
                  <a:cubicBezTo>
                    <a:pt x="783" y="430"/>
                    <a:pt x="783" y="430"/>
                    <a:pt x="783" y="430"/>
                  </a:cubicBezTo>
                  <a:cubicBezTo>
                    <a:pt x="788" y="428"/>
                    <a:pt x="795" y="430"/>
                    <a:pt x="798" y="436"/>
                  </a:cubicBezTo>
                  <a:cubicBezTo>
                    <a:pt x="801" y="441"/>
                    <a:pt x="798" y="448"/>
                    <a:pt x="792" y="451"/>
                  </a:cubicBezTo>
                  <a:cubicBezTo>
                    <a:pt x="762" y="465"/>
                    <a:pt x="762" y="465"/>
                    <a:pt x="762" y="465"/>
                  </a:cubicBezTo>
                  <a:cubicBezTo>
                    <a:pt x="760" y="466"/>
                    <a:pt x="759" y="467"/>
                    <a:pt x="757" y="467"/>
                  </a:cubicBezTo>
                  <a:close/>
                  <a:moveTo>
                    <a:pt x="818" y="437"/>
                  </a:moveTo>
                  <a:cubicBezTo>
                    <a:pt x="814" y="437"/>
                    <a:pt x="810" y="435"/>
                    <a:pt x="808" y="431"/>
                  </a:cubicBezTo>
                  <a:cubicBezTo>
                    <a:pt x="805" y="425"/>
                    <a:pt x="808" y="419"/>
                    <a:pt x="813" y="416"/>
                  </a:cubicBezTo>
                  <a:cubicBezTo>
                    <a:pt x="844" y="401"/>
                    <a:pt x="844" y="401"/>
                    <a:pt x="844" y="401"/>
                  </a:cubicBezTo>
                  <a:cubicBezTo>
                    <a:pt x="850" y="399"/>
                    <a:pt x="856" y="401"/>
                    <a:pt x="859" y="407"/>
                  </a:cubicBezTo>
                  <a:cubicBezTo>
                    <a:pt x="862" y="412"/>
                    <a:pt x="859" y="419"/>
                    <a:pt x="854" y="422"/>
                  </a:cubicBezTo>
                  <a:cubicBezTo>
                    <a:pt x="823" y="436"/>
                    <a:pt x="823" y="436"/>
                    <a:pt x="823" y="436"/>
                  </a:cubicBezTo>
                  <a:cubicBezTo>
                    <a:pt x="822" y="437"/>
                    <a:pt x="820" y="437"/>
                    <a:pt x="818" y="437"/>
                  </a:cubicBezTo>
                  <a:close/>
                  <a:moveTo>
                    <a:pt x="880" y="408"/>
                  </a:moveTo>
                  <a:cubicBezTo>
                    <a:pt x="875" y="408"/>
                    <a:pt x="871" y="406"/>
                    <a:pt x="869" y="402"/>
                  </a:cubicBezTo>
                  <a:cubicBezTo>
                    <a:pt x="867" y="396"/>
                    <a:pt x="869" y="389"/>
                    <a:pt x="875" y="387"/>
                  </a:cubicBezTo>
                  <a:cubicBezTo>
                    <a:pt x="905" y="372"/>
                    <a:pt x="905" y="372"/>
                    <a:pt x="905" y="372"/>
                  </a:cubicBezTo>
                  <a:cubicBezTo>
                    <a:pt x="911" y="370"/>
                    <a:pt x="918" y="372"/>
                    <a:pt x="920" y="378"/>
                  </a:cubicBezTo>
                  <a:cubicBezTo>
                    <a:pt x="923" y="383"/>
                    <a:pt x="921" y="390"/>
                    <a:pt x="915" y="393"/>
                  </a:cubicBezTo>
                  <a:cubicBezTo>
                    <a:pt x="884" y="407"/>
                    <a:pt x="884" y="407"/>
                    <a:pt x="884" y="407"/>
                  </a:cubicBezTo>
                  <a:cubicBezTo>
                    <a:pt x="883" y="408"/>
                    <a:pt x="881" y="408"/>
                    <a:pt x="880" y="408"/>
                  </a:cubicBezTo>
                  <a:close/>
                  <a:moveTo>
                    <a:pt x="941" y="379"/>
                  </a:moveTo>
                  <a:cubicBezTo>
                    <a:pt x="937" y="379"/>
                    <a:pt x="933" y="377"/>
                    <a:pt x="931" y="373"/>
                  </a:cubicBezTo>
                  <a:cubicBezTo>
                    <a:pt x="928" y="367"/>
                    <a:pt x="930" y="360"/>
                    <a:pt x="936" y="358"/>
                  </a:cubicBezTo>
                  <a:cubicBezTo>
                    <a:pt x="967" y="343"/>
                    <a:pt x="967" y="343"/>
                    <a:pt x="967" y="343"/>
                  </a:cubicBezTo>
                  <a:cubicBezTo>
                    <a:pt x="972" y="340"/>
                    <a:pt x="979" y="343"/>
                    <a:pt x="982" y="348"/>
                  </a:cubicBezTo>
                  <a:cubicBezTo>
                    <a:pt x="984" y="354"/>
                    <a:pt x="982" y="361"/>
                    <a:pt x="976" y="364"/>
                  </a:cubicBezTo>
                  <a:cubicBezTo>
                    <a:pt x="946" y="378"/>
                    <a:pt x="946" y="378"/>
                    <a:pt x="946" y="378"/>
                  </a:cubicBezTo>
                  <a:cubicBezTo>
                    <a:pt x="944" y="379"/>
                    <a:pt x="942" y="379"/>
                    <a:pt x="941" y="379"/>
                  </a:cubicBezTo>
                  <a:close/>
                  <a:moveTo>
                    <a:pt x="1002" y="350"/>
                  </a:moveTo>
                  <a:cubicBezTo>
                    <a:pt x="998" y="350"/>
                    <a:pt x="994" y="348"/>
                    <a:pt x="992" y="344"/>
                  </a:cubicBezTo>
                  <a:cubicBezTo>
                    <a:pt x="989" y="338"/>
                    <a:pt x="992" y="331"/>
                    <a:pt x="997" y="328"/>
                  </a:cubicBezTo>
                  <a:cubicBezTo>
                    <a:pt x="1011" y="322"/>
                    <a:pt x="1019" y="318"/>
                    <a:pt x="1020" y="318"/>
                  </a:cubicBezTo>
                  <a:cubicBezTo>
                    <a:pt x="1022" y="316"/>
                    <a:pt x="1025" y="315"/>
                    <a:pt x="1027" y="314"/>
                  </a:cubicBezTo>
                  <a:cubicBezTo>
                    <a:pt x="1032" y="311"/>
                    <a:pt x="1039" y="312"/>
                    <a:pt x="1043" y="318"/>
                  </a:cubicBezTo>
                  <a:cubicBezTo>
                    <a:pt x="1046" y="323"/>
                    <a:pt x="1044" y="330"/>
                    <a:pt x="1038" y="333"/>
                  </a:cubicBezTo>
                  <a:cubicBezTo>
                    <a:pt x="1036" y="335"/>
                    <a:pt x="1033" y="336"/>
                    <a:pt x="1030" y="338"/>
                  </a:cubicBezTo>
                  <a:cubicBezTo>
                    <a:pt x="1030" y="338"/>
                    <a:pt x="1029" y="338"/>
                    <a:pt x="1007" y="349"/>
                  </a:cubicBezTo>
                  <a:cubicBezTo>
                    <a:pt x="1006" y="350"/>
                    <a:pt x="1004" y="350"/>
                    <a:pt x="1002" y="350"/>
                  </a:cubicBezTo>
                  <a:close/>
                  <a:moveTo>
                    <a:pt x="1060" y="315"/>
                  </a:moveTo>
                  <a:cubicBezTo>
                    <a:pt x="1057" y="315"/>
                    <a:pt x="1054" y="314"/>
                    <a:pt x="1052" y="311"/>
                  </a:cubicBezTo>
                  <a:cubicBezTo>
                    <a:pt x="1047" y="307"/>
                    <a:pt x="1048" y="299"/>
                    <a:pt x="1052" y="295"/>
                  </a:cubicBezTo>
                  <a:cubicBezTo>
                    <a:pt x="1059" y="288"/>
                    <a:pt x="1066" y="281"/>
                    <a:pt x="1072" y="273"/>
                  </a:cubicBezTo>
                  <a:cubicBezTo>
                    <a:pt x="1073" y="271"/>
                    <a:pt x="1073" y="271"/>
                    <a:pt x="1073" y="271"/>
                  </a:cubicBezTo>
                  <a:cubicBezTo>
                    <a:pt x="1076" y="266"/>
                    <a:pt x="1084" y="265"/>
                    <a:pt x="1089" y="269"/>
                  </a:cubicBezTo>
                  <a:cubicBezTo>
                    <a:pt x="1094" y="272"/>
                    <a:pt x="1095" y="279"/>
                    <a:pt x="1091" y="285"/>
                  </a:cubicBezTo>
                  <a:cubicBezTo>
                    <a:pt x="1090" y="286"/>
                    <a:pt x="1090" y="286"/>
                    <a:pt x="1090" y="286"/>
                  </a:cubicBezTo>
                  <a:cubicBezTo>
                    <a:pt x="1084" y="296"/>
                    <a:pt x="1076" y="304"/>
                    <a:pt x="1068" y="312"/>
                  </a:cubicBezTo>
                  <a:cubicBezTo>
                    <a:pt x="1065" y="314"/>
                    <a:pt x="1063" y="315"/>
                    <a:pt x="1060" y="315"/>
                  </a:cubicBezTo>
                  <a:close/>
                  <a:moveTo>
                    <a:pt x="1098" y="260"/>
                  </a:moveTo>
                  <a:cubicBezTo>
                    <a:pt x="1097" y="260"/>
                    <a:pt x="1096" y="260"/>
                    <a:pt x="1094" y="259"/>
                  </a:cubicBezTo>
                  <a:cubicBezTo>
                    <a:pt x="1088" y="257"/>
                    <a:pt x="1086" y="250"/>
                    <a:pt x="1088" y="244"/>
                  </a:cubicBezTo>
                  <a:cubicBezTo>
                    <a:pt x="1092" y="234"/>
                    <a:pt x="1095" y="224"/>
                    <a:pt x="1097" y="214"/>
                  </a:cubicBezTo>
                  <a:cubicBezTo>
                    <a:pt x="1098" y="208"/>
                    <a:pt x="1104" y="204"/>
                    <a:pt x="1110" y="205"/>
                  </a:cubicBezTo>
                  <a:cubicBezTo>
                    <a:pt x="1116" y="206"/>
                    <a:pt x="1120" y="212"/>
                    <a:pt x="1119" y="218"/>
                  </a:cubicBezTo>
                  <a:cubicBezTo>
                    <a:pt x="1117" y="230"/>
                    <a:pt x="1114" y="242"/>
                    <a:pt x="1109" y="253"/>
                  </a:cubicBezTo>
                  <a:cubicBezTo>
                    <a:pt x="1107" y="257"/>
                    <a:pt x="1103" y="260"/>
                    <a:pt x="1098" y="260"/>
                  </a:cubicBezTo>
                  <a:close/>
                  <a:moveTo>
                    <a:pt x="1111" y="194"/>
                  </a:moveTo>
                  <a:cubicBezTo>
                    <a:pt x="1105" y="194"/>
                    <a:pt x="1100" y="189"/>
                    <a:pt x="1099" y="183"/>
                  </a:cubicBezTo>
                  <a:cubicBezTo>
                    <a:pt x="1099" y="172"/>
                    <a:pt x="1097" y="162"/>
                    <a:pt x="1095" y="152"/>
                  </a:cubicBezTo>
                  <a:cubicBezTo>
                    <a:pt x="1093" y="146"/>
                    <a:pt x="1097" y="140"/>
                    <a:pt x="1103" y="138"/>
                  </a:cubicBezTo>
                  <a:cubicBezTo>
                    <a:pt x="1109" y="136"/>
                    <a:pt x="1115" y="140"/>
                    <a:pt x="1117" y="146"/>
                  </a:cubicBezTo>
                  <a:cubicBezTo>
                    <a:pt x="1120" y="158"/>
                    <a:pt x="1122" y="170"/>
                    <a:pt x="1122" y="182"/>
                  </a:cubicBezTo>
                  <a:cubicBezTo>
                    <a:pt x="1122" y="188"/>
                    <a:pt x="1117" y="194"/>
                    <a:pt x="1111" y="194"/>
                  </a:cubicBezTo>
                  <a:cubicBezTo>
                    <a:pt x="1111" y="194"/>
                    <a:pt x="1111" y="194"/>
                    <a:pt x="1111" y="194"/>
                  </a:cubicBezTo>
                  <a:close/>
                  <a:moveTo>
                    <a:pt x="1094" y="129"/>
                  </a:moveTo>
                  <a:cubicBezTo>
                    <a:pt x="1090" y="129"/>
                    <a:pt x="1086" y="126"/>
                    <a:pt x="1084" y="122"/>
                  </a:cubicBezTo>
                  <a:cubicBezTo>
                    <a:pt x="1079" y="113"/>
                    <a:pt x="1074" y="104"/>
                    <a:pt x="1067" y="96"/>
                  </a:cubicBezTo>
                  <a:cubicBezTo>
                    <a:pt x="1063" y="91"/>
                    <a:pt x="1064" y="84"/>
                    <a:pt x="1069" y="80"/>
                  </a:cubicBezTo>
                  <a:cubicBezTo>
                    <a:pt x="1074" y="76"/>
                    <a:pt x="1081" y="77"/>
                    <a:pt x="1085" y="82"/>
                  </a:cubicBezTo>
                  <a:cubicBezTo>
                    <a:pt x="1092" y="91"/>
                    <a:pt x="1099" y="101"/>
                    <a:pt x="1104" y="112"/>
                  </a:cubicBezTo>
                  <a:cubicBezTo>
                    <a:pt x="1107" y="118"/>
                    <a:pt x="1105" y="125"/>
                    <a:pt x="1099" y="127"/>
                  </a:cubicBezTo>
                  <a:cubicBezTo>
                    <a:pt x="1098" y="128"/>
                    <a:pt x="1096" y="129"/>
                    <a:pt x="1094" y="129"/>
                  </a:cubicBezTo>
                  <a:close/>
                  <a:moveTo>
                    <a:pt x="1052" y="76"/>
                  </a:moveTo>
                  <a:cubicBezTo>
                    <a:pt x="1050" y="76"/>
                    <a:pt x="1047" y="76"/>
                    <a:pt x="1045" y="74"/>
                  </a:cubicBezTo>
                  <a:cubicBezTo>
                    <a:pt x="1043" y="72"/>
                    <a:pt x="1041" y="71"/>
                    <a:pt x="1039" y="69"/>
                  </a:cubicBezTo>
                  <a:cubicBezTo>
                    <a:pt x="1033" y="65"/>
                    <a:pt x="1026" y="60"/>
                    <a:pt x="1019" y="57"/>
                  </a:cubicBezTo>
                  <a:cubicBezTo>
                    <a:pt x="1013" y="54"/>
                    <a:pt x="1011" y="47"/>
                    <a:pt x="1014" y="42"/>
                  </a:cubicBezTo>
                  <a:cubicBezTo>
                    <a:pt x="1016" y="36"/>
                    <a:pt x="1023" y="34"/>
                    <a:pt x="1029" y="37"/>
                  </a:cubicBezTo>
                  <a:cubicBezTo>
                    <a:pt x="1037" y="41"/>
                    <a:pt x="1045" y="45"/>
                    <a:pt x="1052" y="51"/>
                  </a:cubicBezTo>
                  <a:cubicBezTo>
                    <a:pt x="1055" y="53"/>
                    <a:pt x="1057" y="54"/>
                    <a:pt x="1059" y="56"/>
                  </a:cubicBezTo>
                  <a:cubicBezTo>
                    <a:pt x="1064" y="60"/>
                    <a:pt x="1065" y="67"/>
                    <a:pt x="1061" y="72"/>
                  </a:cubicBezTo>
                  <a:cubicBezTo>
                    <a:pt x="1059" y="75"/>
                    <a:pt x="1055" y="76"/>
                    <a:pt x="1052" y="76"/>
                  </a:cubicBezTo>
                  <a:close/>
                  <a:moveTo>
                    <a:pt x="992" y="46"/>
                  </a:moveTo>
                  <a:cubicBezTo>
                    <a:pt x="991" y="46"/>
                    <a:pt x="990" y="46"/>
                    <a:pt x="989" y="46"/>
                  </a:cubicBezTo>
                  <a:cubicBezTo>
                    <a:pt x="979" y="43"/>
                    <a:pt x="969" y="42"/>
                    <a:pt x="958" y="42"/>
                  </a:cubicBezTo>
                  <a:cubicBezTo>
                    <a:pt x="952" y="41"/>
                    <a:pt x="947" y="36"/>
                    <a:pt x="947" y="30"/>
                  </a:cubicBezTo>
                  <a:cubicBezTo>
                    <a:pt x="948" y="24"/>
                    <a:pt x="953" y="19"/>
                    <a:pt x="959" y="19"/>
                  </a:cubicBezTo>
                  <a:cubicBezTo>
                    <a:pt x="971" y="19"/>
                    <a:pt x="983" y="21"/>
                    <a:pt x="995" y="24"/>
                  </a:cubicBezTo>
                  <a:cubicBezTo>
                    <a:pt x="1001" y="26"/>
                    <a:pt x="1005" y="32"/>
                    <a:pt x="1003" y="38"/>
                  </a:cubicBezTo>
                  <a:cubicBezTo>
                    <a:pt x="1002" y="43"/>
                    <a:pt x="997" y="46"/>
                    <a:pt x="992" y="46"/>
                  </a:cubicBezTo>
                  <a:close/>
                  <a:moveTo>
                    <a:pt x="925" y="41"/>
                  </a:moveTo>
                  <a:cubicBezTo>
                    <a:pt x="925" y="41"/>
                    <a:pt x="925" y="41"/>
                    <a:pt x="925" y="41"/>
                  </a:cubicBezTo>
                  <a:cubicBezTo>
                    <a:pt x="891" y="40"/>
                    <a:pt x="891" y="40"/>
                    <a:pt x="891" y="40"/>
                  </a:cubicBezTo>
                  <a:cubicBezTo>
                    <a:pt x="885" y="40"/>
                    <a:pt x="880" y="35"/>
                    <a:pt x="880" y="29"/>
                  </a:cubicBezTo>
                  <a:cubicBezTo>
                    <a:pt x="880" y="22"/>
                    <a:pt x="885" y="18"/>
                    <a:pt x="891" y="18"/>
                  </a:cubicBezTo>
                  <a:cubicBezTo>
                    <a:pt x="925" y="18"/>
                    <a:pt x="925" y="18"/>
                    <a:pt x="925" y="18"/>
                  </a:cubicBezTo>
                  <a:cubicBezTo>
                    <a:pt x="931" y="18"/>
                    <a:pt x="936" y="24"/>
                    <a:pt x="936" y="30"/>
                  </a:cubicBezTo>
                  <a:cubicBezTo>
                    <a:pt x="936" y="36"/>
                    <a:pt x="931" y="41"/>
                    <a:pt x="925" y="41"/>
                  </a:cubicBezTo>
                  <a:close/>
                  <a:moveTo>
                    <a:pt x="857" y="40"/>
                  </a:moveTo>
                  <a:cubicBezTo>
                    <a:pt x="857" y="40"/>
                    <a:pt x="857" y="40"/>
                    <a:pt x="857" y="40"/>
                  </a:cubicBezTo>
                  <a:cubicBezTo>
                    <a:pt x="823" y="39"/>
                    <a:pt x="823" y="39"/>
                    <a:pt x="823" y="39"/>
                  </a:cubicBezTo>
                  <a:cubicBezTo>
                    <a:pt x="817" y="39"/>
                    <a:pt x="812" y="34"/>
                    <a:pt x="812" y="27"/>
                  </a:cubicBezTo>
                  <a:cubicBezTo>
                    <a:pt x="812" y="21"/>
                    <a:pt x="817" y="16"/>
                    <a:pt x="824" y="16"/>
                  </a:cubicBezTo>
                  <a:cubicBezTo>
                    <a:pt x="857" y="17"/>
                    <a:pt x="857" y="17"/>
                    <a:pt x="857" y="17"/>
                  </a:cubicBezTo>
                  <a:cubicBezTo>
                    <a:pt x="864" y="17"/>
                    <a:pt x="869" y="22"/>
                    <a:pt x="869" y="29"/>
                  </a:cubicBezTo>
                  <a:cubicBezTo>
                    <a:pt x="868" y="35"/>
                    <a:pt x="863" y="40"/>
                    <a:pt x="857" y="40"/>
                  </a:cubicBezTo>
                  <a:close/>
                  <a:moveTo>
                    <a:pt x="790" y="38"/>
                  </a:moveTo>
                  <a:cubicBezTo>
                    <a:pt x="789" y="38"/>
                    <a:pt x="789" y="38"/>
                    <a:pt x="789" y="38"/>
                  </a:cubicBezTo>
                  <a:cubicBezTo>
                    <a:pt x="756" y="38"/>
                    <a:pt x="756" y="38"/>
                    <a:pt x="756" y="38"/>
                  </a:cubicBezTo>
                  <a:cubicBezTo>
                    <a:pt x="749" y="38"/>
                    <a:pt x="744" y="32"/>
                    <a:pt x="744" y="26"/>
                  </a:cubicBezTo>
                  <a:cubicBezTo>
                    <a:pt x="745" y="20"/>
                    <a:pt x="750" y="15"/>
                    <a:pt x="756" y="15"/>
                  </a:cubicBezTo>
                  <a:cubicBezTo>
                    <a:pt x="790" y="16"/>
                    <a:pt x="790" y="16"/>
                    <a:pt x="790" y="16"/>
                  </a:cubicBezTo>
                  <a:cubicBezTo>
                    <a:pt x="796" y="16"/>
                    <a:pt x="801" y="21"/>
                    <a:pt x="801" y="27"/>
                  </a:cubicBezTo>
                  <a:cubicBezTo>
                    <a:pt x="801" y="33"/>
                    <a:pt x="796" y="38"/>
                    <a:pt x="790" y="38"/>
                  </a:cubicBezTo>
                  <a:close/>
                  <a:moveTo>
                    <a:pt x="722" y="37"/>
                  </a:moveTo>
                  <a:cubicBezTo>
                    <a:pt x="722" y="37"/>
                    <a:pt x="722" y="37"/>
                    <a:pt x="722" y="37"/>
                  </a:cubicBezTo>
                  <a:cubicBezTo>
                    <a:pt x="688" y="36"/>
                    <a:pt x="688" y="36"/>
                    <a:pt x="688" y="36"/>
                  </a:cubicBezTo>
                  <a:cubicBezTo>
                    <a:pt x="682" y="36"/>
                    <a:pt x="677" y="31"/>
                    <a:pt x="677" y="25"/>
                  </a:cubicBezTo>
                  <a:cubicBezTo>
                    <a:pt x="677" y="18"/>
                    <a:pt x="682" y="13"/>
                    <a:pt x="688" y="14"/>
                  </a:cubicBezTo>
                  <a:cubicBezTo>
                    <a:pt x="722" y="14"/>
                    <a:pt x="722" y="14"/>
                    <a:pt x="722" y="14"/>
                  </a:cubicBezTo>
                  <a:cubicBezTo>
                    <a:pt x="728" y="14"/>
                    <a:pt x="733" y="20"/>
                    <a:pt x="733" y="26"/>
                  </a:cubicBezTo>
                  <a:cubicBezTo>
                    <a:pt x="733" y="32"/>
                    <a:pt x="728" y="37"/>
                    <a:pt x="722" y="37"/>
                  </a:cubicBezTo>
                  <a:close/>
                  <a:moveTo>
                    <a:pt x="654" y="36"/>
                  </a:moveTo>
                  <a:cubicBezTo>
                    <a:pt x="654" y="36"/>
                    <a:pt x="654" y="36"/>
                    <a:pt x="654" y="36"/>
                  </a:cubicBezTo>
                  <a:cubicBezTo>
                    <a:pt x="620" y="35"/>
                    <a:pt x="620" y="35"/>
                    <a:pt x="620" y="35"/>
                  </a:cubicBezTo>
                  <a:cubicBezTo>
                    <a:pt x="614" y="35"/>
                    <a:pt x="609" y="30"/>
                    <a:pt x="609" y="23"/>
                  </a:cubicBezTo>
                  <a:cubicBezTo>
                    <a:pt x="609" y="17"/>
                    <a:pt x="614" y="12"/>
                    <a:pt x="621" y="12"/>
                  </a:cubicBezTo>
                  <a:cubicBezTo>
                    <a:pt x="654" y="13"/>
                    <a:pt x="654" y="13"/>
                    <a:pt x="654" y="13"/>
                  </a:cubicBezTo>
                  <a:cubicBezTo>
                    <a:pt x="661" y="13"/>
                    <a:pt x="666" y="18"/>
                    <a:pt x="666" y="25"/>
                  </a:cubicBezTo>
                  <a:cubicBezTo>
                    <a:pt x="665" y="31"/>
                    <a:pt x="660" y="36"/>
                    <a:pt x="654" y="36"/>
                  </a:cubicBezTo>
                  <a:close/>
                  <a:moveTo>
                    <a:pt x="587" y="34"/>
                  </a:moveTo>
                  <a:cubicBezTo>
                    <a:pt x="587" y="34"/>
                    <a:pt x="586" y="34"/>
                    <a:pt x="586" y="34"/>
                  </a:cubicBezTo>
                  <a:cubicBezTo>
                    <a:pt x="553" y="34"/>
                    <a:pt x="553" y="34"/>
                    <a:pt x="553" y="34"/>
                  </a:cubicBezTo>
                  <a:cubicBezTo>
                    <a:pt x="546" y="34"/>
                    <a:pt x="541" y="28"/>
                    <a:pt x="541" y="22"/>
                  </a:cubicBezTo>
                  <a:cubicBezTo>
                    <a:pt x="542" y="16"/>
                    <a:pt x="547" y="11"/>
                    <a:pt x="553" y="11"/>
                  </a:cubicBezTo>
                  <a:cubicBezTo>
                    <a:pt x="587" y="12"/>
                    <a:pt x="587" y="12"/>
                    <a:pt x="587" y="12"/>
                  </a:cubicBezTo>
                  <a:cubicBezTo>
                    <a:pt x="593" y="12"/>
                    <a:pt x="598" y="17"/>
                    <a:pt x="598" y="23"/>
                  </a:cubicBezTo>
                  <a:cubicBezTo>
                    <a:pt x="598" y="29"/>
                    <a:pt x="593" y="34"/>
                    <a:pt x="587" y="34"/>
                  </a:cubicBezTo>
                  <a:close/>
                  <a:moveTo>
                    <a:pt x="519" y="33"/>
                  </a:moveTo>
                  <a:cubicBezTo>
                    <a:pt x="519" y="33"/>
                    <a:pt x="519" y="33"/>
                    <a:pt x="519" y="33"/>
                  </a:cubicBezTo>
                  <a:cubicBezTo>
                    <a:pt x="485" y="32"/>
                    <a:pt x="485" y="32"/>
                    <a:pt x="485" y="32"/>
                  </a:cubicBezTo>
                  <a:cubicBezTo>
                    <a:pt x="479" y="32"/>
                    <a:pt x="474" y="27"/>
                    <a:pt x="474" y="21"/>
                  </a:cubicBezTo>
                  <a:cubicBezTo>
                    <a:pt x="474" y="15"/>
                    <a:pt x="479" y="9"/>
                    <a:pt x="485" y="10"/>
                  </a:cubicBezTo>
                  <a:cubicBezTo>
                    <a:pt x="519" y="10"/>
                    <a:pt x="519" y="10"/>
                    <a:pt x="519" y="10"/>
                  </a:cubicBezTo>
                  <a:cubicBezTo>
                    <a:pt x="525" y="10"/>
                    <a:pt x="530" y="16"/>
                    <a:pt x="530" y="22"/>
                  </a:cubicBezTo>
                  <a:cubicBezTo>
                    <a:pt x="530" y="28"/>
                    <a:pt x="525" y="33"/>
                    <a:pt x="519" y="33"/>
                  </a:cubicBezTo>
                  <a:close/>
                  <a:moveTo>
                    <a:pt x="451" y="32"/>
                  </a:moveTo>
                  <a:cubicBezTo>
                    <a:pt x="451" y="32"/>
                    <a:pt x="451" y="32"/>
                    <a:pt x="451" y="32"/>
                  </a:cubicBezTo>
                  <a:cubicBezTo>
                    <a:pt x="417" y="31"/>
                    <a:pt x="417" y="31"/>
                    <a:pt x="417" y="31"/>
                  </a:cubicBezTo>
                  <a:cubicBezTo>
                    <a:pt x="411" y="31"/>
                    <a:pt x="406" y="26"/>
                    <a:pt x="406" y="19"/>
                  </a:cubicBezTo>
                  <a:cubicBezTo>
                    <a:pt x="406" y="13"/>
                    <a:pt x="411" y="8"/>
                    <a:pt x="418" y="8"/>
                  </a:cubicBezTo>
                  <a:cubicBezTo>
                    <a:pt x="452" y="9"/>
                    <a:pt x="452" y="9"/>
                    <a:pt x="452" y="9"/>
                  </a:cubicBezTo>
                  <a:cubicBezTo>
                    <a:pt x="458" y="9"/>
                    <a:pt x="463" y="14"/>
                    <a:pt x="463" y="21"/>
                  </a:cubicBezTo>
                  <a:cubicBezTo>
                    <a:pt x="463" y="27"/>
                    <a:pt x="457" y="32"/>
                    <a:pt x="451" y="32"/>
                  </a:cubicBezTo>
                  <a:close/>
                  <a:moveTo>
                    <a:pt x="384" y="30"/>
                  </a:moveTo>
                  <a:cubicBezTo>
                    <a:pt x="384" y="30"/>
                    <a:pt x="384" y="30"/>
                    <a:pt x="383" y="30"/>
                  </a:cubicBezTo>
                  <a:cubicBezTo>
                    <a:pt x="350" y="30"/>
                    <a:pt x="350" y="30"/>
                    <a:pt x="350" y="30"/>
                  </a:cubicBezTo>
                  <a:cubicBezTo>
                    <a:pt x="343" y="30"/>
                    <a:pt x="338" y="24"/>
                    <a:pt x="338" y="18"/>
                  </a:cubicBezTo>
                  <a:cubicBezTo>
                    <a:pt x="339" y="12"/>
                    <a:pt x="344" y="7"/>
                    <a:pt x="350" y="7"/>
                  </a:cubicBezTo>
                  <a:cubicBezTo>
                    <a:pt x="384" y="8"/>
                    <a:pt x="384" y="8"/>
                    <a:pt x="384" y="8"/>
                  </a:cubicBezTo>
                  <a:cubicBezTo>
                    <a:pt x="390" y="8"/>
                    <a:pt x="395" y="13"/>
                    <a:pt x="395" y="19"/>
                  </a:cubicBezTo>
                  <a:cubicBezTo>
                    <a:pt x="395" y="25"/>
                    <a:pt x="390" y="30"/>
                    <a:pt x="384" y="30"/>
                  </a:cubicBezTo>
                  <a:close/>
                  <a:moveTo>
                    <a:pt x="316" y="29"/>
                  </a:moveTo>
                  <a:cubicBezTo>
                    <a:pt x="316" y="29"/>
                    <a:pt x="316" y="29"/>
                    <a:pt x="316" y="29"/>
                  </a:cubicBezTo>
                  <a:cubicBezTo>
                    <a:pt x="282" y="28"/>
                    <a:pt x="282" y="28"/>
                    <a:pt x="282" y="28"/>
                  </a:cubicBezTo>
                  <a:cubicBezTo>
                    <a:pt x="276" y="28"/>
                    <a:pt x="271" y="23"/>
                    <a:pt x="271" y="17"/>
                  </a:cubicBezTo>
                  <a:cubicBezTo>
                    <a:pt x="271" y="11"/>
                    <a:pt x="276" y="6"/>
                    <a:pt x="282" y="6"/>
                  </a:cubicBezTo>
                  <a:cubicBezTo>
                    <a:pt x="282" y="6"/>
                    <a:pt x="282" y="6"/>
                    <a:pt x="282" y="6"/>
                  </a:cubicBezTo>
                  <a:cubicBezTo>
                    <a:pt x="316" y="6"/>
                    <a:pt x="316" y="6"/>
                    <a:pt x="316" y="6"/>
                  </a:cubicBezTo>
                  <a:cubicBezTo>
                    <a:pt x="322" y="6"/>
                    <a:pt x="327" y="12"/>
                    <a:pt x="327" y="18"/>
                  </a:cubicBezTo>
                  <a:cubicBezTo>
                    <a:pt x="327" y="24"/>
                    <a:pt x="322" y="29"/>
                    <a:pt x="316" y="29"/>
                  </a:cubicBezTo>
                  <a:close/>
                  <a:moveTo>
                    <a:pt x="248" y="28"/>
                  </a:moveTo>
                  <a:cubicBezTo>
                    <a:pt x="248" y="28"/>
                    <a:pt x="248" y="28"/>
                    <a:pt x="248" y="28"/>
                  </a:cubicBezTo>
                  <a:cubicBezTo>
                    <a:pt x="214" y="27"/>
                    <a:pt x="214" y="27"/>
                    <a:pt x="214" y="27"/>
                  </a:cubicBezTo>
                  <a:cubicBezTo>
                    <a:pt x="208" y="27"/>
                    <a:pt x="203" y="22"/>
                    <a:pt x="203" y="15"/>
                  </a:cubicBezTo>
                  <a:cubicBezTo>
                    <a:pt x="203" y="9"/>
                    <a:pt x="209" y="4"/>
                    <a:pt x="215" y="4"/>
                  </a:cubicBezTo>
                  <a:cubicBezTo>
                    <a:pt x="249" y="5"/>
                    <a:pt x="249" y="5"/>
                    <a:pt x="249" y="5"/>
                  </a:cubicBezTo>
                  <a:cubicBezTo>
                    <a:pt x="255" y="5"/>
                    <a:pt x="260" y="10"/>
                    <a:pt x="260" y="17"/>
                  </a:cubicBezTo>
                  <a:cubicBezTo>
                    <a:pt x="260" y="23"/>
                    <a:pt x="255" y="28"/>
                    <a:pt x="248" y="28"/>
                  </a:cubicBezTo>
                  <a:close/>
                  <a:moveTo>
                    <a:pt x="181" y="26"/>
                  </a:moveTo>
                  <a:cubicBezTo>
                    <a:pt x="181" y="26"/>
                    <a:pt x="181" y="26"/>
                    <a:pt x="180" y="26"/>
                  </a:cubicBezTo>
                  <a:cubicBezTo>
                    <a:pt x="147" y="26"/>
                    <a:pt x="147" y="26"/>
                    <a:pt x="147" y="26"/>
                  </a:cubicBezTo>
                  <a:cubicBezTo>
                    <a:pt x="140" y="26"/>
                    <a:pt x="135" y="20"/>
                    <a:pt x="136" y="14"/>
                  </a:cubicBezTo>
                  <a:cubicBezTo>
                    <a:pt x="136" y="8"/>
                    <a:pt x="141" y="3"/>
                    <a:pt x="147" y="3"/>
                  </a:cubicBezTo>
                  <a:cubicBezTo>
                    <a:pt x="181" y="4"/>
                    <a:pt x="181" y="4"/>
                    <a:pt x="181" y="4"/>
                  </a:cubicBezTo>
                  <a:cubicBezTo>
                    <a:pt x="187" y="4"/>
                    <a:pt x="192" y="9"/>
                    <a:pt x="192" y="15"/>
                  </a:cubicBezTo>
                  <a:cubicBezTo>
                    <a:pt x="192" y="21"/>
                    <a:pt x="187" y="26"/>
                    <a:pt x="181" y="26"/>
                  </a:cubicBezTo>
                  <a:close/>
                  <a:moveTo>
                    <a:pt x="113" y="25"/>
                  </a:moveTo>
                  <a:cubicBezTo>
                    <a:pt x="113" y="25"/>
                    <a:pt x="113" y="25"/>
                    <a:pt x="113" y="25"/>
                  </a:cubicBezTo>
                  <a:cubicBezTo>
                    <a:pt x="79" y="24"/>
                    <a:pt x="79" y="24"/>
                    <a:pt x="79" y="24"/>
                  </a:cubicBezTo>
                  <a:cubicBezTo>
                    <a:pt x="73" y="24"/>
                    <a:pt x="68" y="19"/>
                    <a:pt x="68" y="13"/>
                  </a:cubicBezTo>
                  <a:cubicBezTo>
                    <a:pt x="68" y="7"/>
                    <a:pt x="73" y="2"/>
                    <a:pt x="79" y="2"/>
                  </a:cubicBezTo>
                  <a:cubicBezTo>
                    <a:pt x="113" y="2"/>
                    <a:pt x="113" y="2"/>
                    <a:pt x="113" y="2"/>
                  </a:cubicBezTo>
                  <a:cubicBezTo>
                    <a:pt x="120" y="3"/>
                    <a:pt x="125" y="8"/>
                    <a:pt x="124" y="14"/>
                  </a:cubicBezTo>
                  <a:cubicBezTo>
                    <a:pt x="124" y="20"/>
                    <a:pt x="119" y="25"/>
                    <a:pt x="113" y="25"/>
                  </a:cubicBezTo>
                  <a:close/>
                  <a:moveTo>
                    <a:pt x="45" y="24"/>
                  </a:moveTo>
                  <a:cubicBezTo>
                    <a:pt x="45" y="24"/>
                    <a:pt x="45" y="24"/>
                    <a:pt x="45" y="24"/>
                  </a:cubicBezTo>
                  <a:cubicBezTo>
                    <a:pt x="11" y="23"/>
                    <a:pt x="11" y="23"/>
                    <a:pt x="11" y="23"/>
                  </a:cubicBezTo>
                  <a:cubicBezTo>
                    <a:pt x="5" y="23"/>
                    <a:pt x="0" y="18"/>
                    <a:pt x="0" y="12"/>
                  </a:cubicBezTo>
                  <a:cubicBezTo>
                    <a:pt x="0" y="5"/>
                    <a:pt x="5" y="0"/>
                    <a:pt x="12" y="0"/>
                  </a:cubicBezTo>
                  <a:cubicBezTo>
                    <a:pt x="12" y="0"/>
                    <a:pt x="12" y="0"/>
                    <a:pt x="12" y="0"/>
                  </a:cubicBezTo>
                  <a:cubicBezTo>
                    <a:pt x="46" y="1"/>
                    <a:pt x="46" y="1"/>
                    <a:pt x="46" y="1"/>
                  </a:cubicBezTo>
                  <a:cubicBezTo>
                    <a:pt x="52" y="1"/>
                    <a:pt x="57" y="6"/>
                    <a:pt x="57" y="13"/>
                  </a:cubicBezTo>
                  <a:cubicBezTo>
                    <a:pt x="57" y="19"/>
                    <a:pt x="52" y="24"/>
                    <a:pt x="45" y="24"/>
                  </a:cubicBezTo>
                  <a:close/>
                </a:path>
              </a:pathLst>
            </a:custGeom>
            <a:solidFill>
              <a:srgbClr val="DCDBDB"/>
            </a:solidFill>
            <a:ln w="9525">
              <a:noFill/>
              <a:round/>
              <a:headEnd/>
              <a:tailEnd/>
            </a:ln>
          </p:spPr>
          <p:txBody>
            <a:bodyPr vert="horz" wrap="square" lIns="91440" tIns="45720" rIns="91440" bIns="45720" numCol="1" anchor="t" anchorCtr="0" compatLnSpc="1">
              <a:prstTxWarp prst="textNoShape">
                <a:avLst/>
              </a:prstTxWarp>
            </a:bodyPr>
            <a:lstStyle/>
            <a:p>
              <a:endParaRPr lang="en-US" sz="1800" i="1"/>
            </a:p>
          </p:txBody>
        </p:sp>
        <p:sp>
          <p:nvSpPr>
            <p:cNvPr id="51" name="Freeform 50">
              <a:extLst>
                <a:ext uri="{FF2B5EF4-FFF2-40B4-BE49-F238E27FC236}">
                  <a16:creationId xmlns:a16="http://schemas.microsoft.com/office/drawing/2014/main" id="{6CDE1F21-4D3A-4499-86D4-08BF8C3DAA45}"/>
                </a:ext>
              </a:extLst>
            </p:cNvPr>
            <p:cNvSpPr>
              <a:spLocks/>
            </p:cNvSpPr>
            <p:nvPr/>
          </p:nvSpPr>
          <p:spPr bwMode="auto">
            <a:xfrm>
              <a:off x="1246" y="2008"/>
              <a:ext cx="69" cy="44"/>
            </a:xfrm>
            <a:custGeom>
              <a:avLst/>
              <a:gdLst/>
              <a:ahLst/>
              <a:cxnLst>
                <a:cxn ang="0">
                  <a:pos x="13" y="37"/>
                </a:cxn>
                <a:cxn ang="0">
                  <a:pos x="2" y="30"/>
                </a:cxn>
                <a:cxn ang="0">
                  <a:pos x="9" y="15"/>
                </a:cxn>
                <a:cxn ang="0">
                  <a:pos x="24" y="9"/>
                </a:cxn>
                <a:cxn ang="0">
                  <a:pos x="26" y="9"/>
                </a:cxn>
                <a:cxn ang="0">
                  <a:pos x="27" y="8"/>
                </a:cxn>
                <a:cxn ang="0">
                  <a:pos x="39" y="2"/>
                </a:cxn>
                <a:cxn ang="0">
                  <a:pos x="54" y="8"/>
                </a:cxn>
                <a:cxn ang="0">
                  <a:pos x="49" y="23"/>
                </a:cxn>
                <a:cxn ang="0">
                  <a:pos x="37" y="28"/>
                </a:cxn>
                <a:cxn ang="0">
                  <a:pos x="33" y="30"/>
                </a:cxn>
                <a:cxn ang="0">
                  <a:pos x="31" y="31"/>
                </a:cxn>
                <a:cxn ang="0">
                  <a:pos x="17" y="36"/>
                </a:cxn>
                <a:cxn ang="0">
                  <a:pos x="13" y="37"/>
                </a:cxn>
              </a:cxnLst>
              <a:rect l="0" t="0" r="r" b="b"/>
              <a:pathLst>
                <a:path w="57" h="37">
                  <a:moveTo>
                    <a:pt x="13" y="37"/>
                  </a:moveTo>
                  <a:cubicBezTo>
                    <a:pt x="8" y="37"/>
                    <a:pt x="4" y="34"/>
                    <a:pt x="2" y="30"/>
                  </a:cubicBezTo>
                  <a:cubicBezTo>
                    <a:pt x="0" y="24"/>
                    <a:pt x="3" y="17"/>
                    <a:pt x="9" y="15"/>
                  </a:cubicBezTo>
                  <a:cubicBezTo>
                    <a:pt x="14" y="13"/>
                    <a:pt x="19" y="11"/>
                    <a:pt x="24" y="9"/>
                  </a:cubicBezTo>
                  <a:cubicBezTo>
                    <a:pt x="25" y="9"/>
                    <a:pt x="25" y="9"/>
                    <a:pt x="26" y="9"/>
                  </a:cubicBezTo>
                  <a:cubicBezTo>
                    <a:pt x="27" y="8"/>
                    <a:pt x="27" y="8"/>
                    <a:pt x="27" y="8"/>
                  </a:cubicBezTo>
                  <a:cubicBezTo>
                    <a:pt x="31" y="6"/>
                    <a:pt x="35" y="4"/>
                    <a:pt x="39" y="2"/>
                  </a:cubicBezTo>
                  <a:cubicBezTo>
                    <a:pt x="45" y="0"/>
                    <a:pt x="52" y="2"/>
                    <a:pt x="54" y="8"/>
                  </a:cubicBezTo>
                  <a:cubicBezTo>
                    <a:pt x="57" y="13"/>
                    <a:pt x="55" y="20"/>
                    <a:pt x="49" y="23"/>
                  </a:cubicBezTo>
                  <a:cubicBezTo>
                    <a:pt x="45" y="25"/>
                    <a:pt x="41" y="27"/>
                    <a:pt x="37" y="28"/>
                  </a:cubicBezTo>
                  <a:cubicBezTo>
                    <a:pt x="33" y="30"/>
                    <a:pt x="33" y="30"/>
                    <a:pt x="33" y="30"/>
                  </a:cubicBezTo>
                  <a:cubicBezTo>
                    <a:pt x="33" y="30"/>
                    <a:pt x="32" y="30"/>
                    <a:pt x="31" y="31"/>
                  </a:cubicBezTo>
                  <a:cubicBezTo>
                    <a:pt x="26" y="33"/>
                    <a:pt x="22" y="35"/>
                    <a:pt x="17" y="36"/>
                  </a:cubicBezTo>
                  <a:cubicBezTo>
                    <a:pt x="15" y="37"/>
                    <a:pt x="14" y="37"/>
                    <a:pt x="13" y="37"/>
                  </a:cubicBezTo>
                  <a:close/>
                </a:path>
              </a:pathLst>
            </a:custGeom>
            <a:solidFill>
              <a:srgbClr val="DCDBDB"/>
            </a:solidFill>
            <a:ln w="9525">
              <a:noFill/>
              <a:round/>
              <a:headEnd/>
              <a:tailEnd/>
            </a:ln>
          </p:spPr>
          <p:txBody>
            <a:bodyPr vert="horz" wrap="square" lIns="91440" tIns="45720" rIns="91440" bIns="45720" numCol="1" anchor="t" anchorCtr="0" compatLnSpc="1">
              <a:prstTxWarp prst="textNoShape">
                <a:avLst/>
              </a:prstTxWarp>
            </a:bodyPr>
            <a:lstStyle/>
            <a:p>
              <a:endParaRPr lang="en-US" sz="1800" i="1"/>
            </a:p>
          </p:txBody>
        </p:sp>
        <p:sp>
          <p:nvSpPr>
            <p:cNvPr id="52" name="Freeform 51">
              <a:extLst>
                <a:ext uri="{FF2B5EF4-FFF2-40B4-BE49-F238E27FC236}">
                  <a16:creationId xmlns:a16="http://schemas.microsoft.com/office/drawing/2014/main" id="{B0361643-6F2D-4774-B435-ADD967885FB3}"/>
                </a:ext>
              </a:extLst>
            </p:cNvPr>
            <p:cNvSpPr>
              <a:spLocks noEditPoints="1"/>
            </p:cNvSpPr>
            <p:nvPr/>
          </p:nvSpPr>
          <p:spPr bwMode="auto">
            <a:xfrm>
              <a:off x="613" y="1113"/>
              <a:ext cx="626" cy="969"/>
            </a:xfrm>
            <a:custGeom>
              <a:avLst/>
              <a:gdLst/>
              <a:ahLst/>
              <a:cxnLst>
                <a:cxn ang="0">
                  <a:pos x="410" y="785"/>
                </a:cxn>
                <a:cxn ang="0">
                  <a:pos x="445" y="806"/>
                </a:cxn>
                <a:cxn ang="0">
                  <a:pos x="377" y="807"/>
                </a:cxn>
                <a:cxn ang="0">
                  <a:pos x="332" y="790"/>
                </a:cxn>
                <a:cxn ang="0">
                  <a:pos x="388" y="796"/>
                </a:cxn>
                <a:cxn ang="0">
                  <a:pos x="465" y="792"/>
                </a:cxn>
                <a:cxn ang="0">
                  <a:pos x="506" y="771"/>
                </a:cxn>
                <a:cxn ang="0">
                  <a:pos x="488" y="799"/>
                </a:cxn>
                <a:cxn ang="0">
                  <a:pos x="311" y="796"/>
                </a:cxn>
                <a:cxn ang="0">
                  <a:pos x="268" y="772"/>
                </a:cxn>
                <a:cxn ang="0">
                  <a:pos x="322" y="788"/>
                </a:cxn>
                <a:cxn ang="0">
                  <a:pos x="243" y="774"/>
                </a:cxn>
                <a:cxn ang="0">
                  <a:pos x="223" y="739"/>
                </a:cxn>
                <a:cxn ang="0">
                  <a:pos x="248" y="775"/>
                </a:cxn>
                <a:cxn ang="0">
                  <a:pos x="168" y="731"/>
                </a:cxn>
                <a:cxn ang="0">
                  <a:pos x="169" y="703"/>
                </a:cxn>
                <a:cxn ang="0">
                  <a:pos x="199" y="738"/>
                </a:cxn>
                <a:cxn ang="0">
                  <a:pos x="129" y="699"/>
                </a:cxn>
                <a:cxn ang="0">
                  <a:pos x="122" y="659"/>
                </a:cxn>
                <a:cxn ang="0">
                  <a:pos x="137" y="702"/>
                </a:cxn>
                <a:cxn ang="0">
                  <a:pos x="63" y="620"/>
                </a:cxn>
                <a:cxn ang="0">
                  <a:pos x="101" y="634"/>
                </a:cxn>
                <a:cxn ang="0">
                  <a:pos x="56" y="596"/>
                </a:cxn>
                <a:cxn ang="0">
                  <a:pos x="38" y="544"/>
                </a:cxn>
                <a:cxn ang="0">
                  <a:pos x="61" y="595"/>
                </a:cxn>
                <a:cxn ang="0">
                  <a:pos x="20" y="527"/>
                </a:cxn>
                <a:cxn ang="0">
                  <a:pos x="33" y="488"/>
                </a:cxn>
                <a:cxn ang="0">
                  <a:pos x="31" y="534"/>
                </a:cxn>
                <a:cxn ang="0">
                  <a:pos x="1" y="425"/>
                </a:cxn>
                <a:cxn ang="0">
                  <a:pos x="27" y="456"/>
                </a:cxn>
                <a:cxn ang="0">
                  <a:pos x="12" y="403"/>
                </a:cxn>
                <a:cxn ang="0">
                  <a:pos x="3" y="357"/>
                </a:cxn>
                <a:cxn ang="0">
                  <a:pos x="23" y="392"/>
                </a:cxn>
                <a:cxn ang="0">
                  <a:pos x="17" y="336"/>
                </a:cxn>
                <a:cxn ang="0">
                  <a:pos x="31" y="282"/>
                </a:cxn>
                <a:cxn ang="0">
                  <a:pos x="19" y="337"/>
                </a:cxn>
                <a:cxn ang="0">
                  <a:pos x="27" y="257"/>
                </a:cxn>
                <a:cxn ang="0">
                  <a:pos x="62" y="236"/>
                </a:cxn>
                <a:cxn ang="0">
                  <a:pos x="67" y="213"/>
                </a:cxn>
                <a:cxn ang="0">
                  <a:pos x="76" y="167"/>
                </a:cxn>
                <a:cxn ang="0">
                  <a:pos x="77" y="207"/>
                </a:cxn>
                <a:cxn ang="0">
                  <a:pos x="99" y="156"/>
                </a:cxn>
                <a:cxn ang="0">
                  <a:pos x="137" y="115"/>
                </a:cxn>
                <a:cxn ang="0">
                  <a:pos x="106" y="158"/>
                </a:cxn>
                <a:cxn ang="0">
                  <a:pos x="146" y="91"/>
                </a:cxn>
                <a:cxn ang="0">
                  <a:pos x="187" y="89"/>
                </a:cxn>
                <a:cxn ang="0">
                  <a:pos x="208" y="73"/>
                </a:cxn>
                <a:cxn ang="0">
                  <a:pos x="233" y="36"/>
                </a:cxn>
                <a:cxn ang="0">
                  <a:pos x="214" y="72"/>
                </a:cxn>
                <a:cxn ang="0">
                  <a:pos x="258" y="38"/>
                </a:cxn>
                <a:cxn ang="0">
                  <a:pos x="312" y="21"/>
                </a:cxn>
                <a:cxn ang="0">
                  <a:pos x="269" y="45"/>
                </a:cxn>
                <a:cxn ang="0">
                  <a:pos x="331" y="5"/>
                </a:cxn>
                <a:cxn ang="0">
                  <a:pos x="367" y="23"/>
                </a:cxn>
              </a:cxnLst>
              <a:rect l="0" t="0" r="r" b="b"/>
              <a:pathLst>
                <a:path w="522" h="808">
                  <a:moveTo>
                    <a:pt x="410" y="808"/>
                  </a:moveTo>
                  <a:cubicBezTo>
                    <a:pt x="404" y="808"/>
                    <a:pt x="399" y="803"/>
                    <a:pt x="399" y="796"/>
                  </a:cubicBezTo>
                  <a:cubicBezTo>
                    <a:pt x="399" y="790"/>
                    <a:pt x="404" y="785"/>
                    <a:pt x="410" y="785"/>
                  </a:cubicBezTo>
                  <a:cubicBezTo>
                    <a:pt x="421" y="785"/>
                    <a:pt x="432" y="784"/>
                    <a:pt x="442" y="783"/>
                  </a:cubicBezTo>
                  <a:cubicBezTo>
                    <a:pt x="448" y="782"/>
                    <a:pt x="454" y="787"/>
                    <a:pt x="455" y="793"/>
                  </a:cubicBezTo>
                  <a:cubicBezTo>
                    <a:pt x="455" y="799"/>
                    <a:pt x="451" y="805"/>
                    <a:pt x="445" y="806"/>
                  </a:cubicBezTo>
                  <a:cubicBezTo>
                    <a:pt x="433" y="807"/>
                    <a:pt x="422" y="807"/>
                    <a:pt x="410" y="808"/>
                  </a:cubicBezTo>
                  <a:cubicBezTo>
                    <a:pt x="410" y="808"/>
                    <a:pt x="410" y="808"/>
                    <a:pt x="410" y="808"/>
                  </a:cubicBezTo>
                  <a:close/>
                  <a:moveTo>
                    <a:pt x="377" y="807"/>
                  </a:moveTo>
                  <a:cubicBezTo>
                    <a:pt x="376" y="807"/>
                    <a:pt x="376" y="807"/>
                    <a:pt x="376" y="807"/>
                  </a:cubicBezTo>
                  <a:cubicBezTo>
                    <a:pt x="365" y="806"/>
                    <a:pt x="353" y="804"/>
                    <a:pt x="342" y="803"/>
                  </a:cubicBezTo>
                  <a:cubicBezTo>
                    <a:pt x="336" y="802"/>
                    <a:pt x="331" y="796"/>
                    <a:pt x="332" y="790"/>
                  </a:cubicBezTo>
                  <a:cubicBezTo>
                    <a:pt x="333" y="784"/>
                    <a:pt x="339" y="779"/>
                    <a:pt x="345" y="780"/>
                  </a:cubicBezTo>
                  <a:cubicBezTo>
                    <a:pt x="356" y="782"/>
                    <a:pt x="367" y="783"/>
                    <a:pt x="378" y="784"/>
                  </a:cubicBezTo>
                  <a:cubicBezTo>
                    <a:pt x="384" y="784"/>
                    <a:pt x="388" y="790"/>
                    <a:pt x="388" y="796"/>
                  </a:cubicBezTo>
                  <a:cubicBezTo>
                    <a:pt x="388" y="802"/>
                    <a:pt x="383" y="807"/>
                    <a:pt x="377" y="807"/>
                  </a:cubicBezTo>
                  <a:close/>
                  <a:moveTo>
                    <a:pt x="476" y="801"/>
                  </a:moveTo>
                  <a:cubicBezTo>
                    <a:pt x="471" y="801"/>
                    <a:pt x="466" y="797"/>
                    <a:pt x="465" y="792"/>
                  </a:cubicBezTo>
                  <a:cubicBezTo>
                    <a:pt x="464" y="785"/>
                    <a:pt x="468" y="780"/>
                    <a:pt x="474" y="778"/>
                  </a:cubicBezTo>
                  <a:cubicBezTo>
                    <a:pt x="477" y="778"/>
                    <a:pt x="480" y="777"/>
                    <a:pt x="483" y="777"/>
                  </a:cubicBezTo>
                  <a:cubicBezTo>
                    <a:pt x="491" y="775"/>
                    <a:pt x="498" y="773"/>
                    <a:pt x="506" y="771"/>
                  </a:cubicBezTo>
                  <a:cubicBezTo>
                    <a:pt x="512" y="769"/>
                    <a:pt x="518" y="773"/>
                    <a:pt x="520" y="779"/>
                  </a:cubicBezTo>
                  <a:cubicBezTo>
                    <a:pt x="522" y="785"/>
                    <a:pt x="518" y="791"/>
                    <a:pt x="512" y="793"/>
                  </a:cubicBezTo>
                  <a:cubicBezTo>
                    <a:pt x="504" y="795"/>
                    <a:pt x="496" y="797"/>
                    <a:pt x="488" y="799"/>
                  </a:cubicBezTo>
                  <a:cubicBezTo>
                    <a:pt x="485" y="799"/>
                    <a:pt x="482" y="800"/>
                    <a:pt x="479" y="801"/>
                  </a:cubicBezTo>
                  <a:cubicBezTo>
                    <a:pt x="478" y="801"/>
                    <a:pt x="477" y="801"/>
                    <a:pt x="476" y="801"/>
                  </a:cubicBezTo>
                  <a:close/>
                  <a:moveTo>
                    <a:pt x="311" y="796"/>
                  </a:moveTo>
                  <a:cubicBezTo>
                    <a:pt x="310" y="796"/>
                    <a:pt x="309" y="796"/>
                    <a:pt x="308" y="796"/>
                  </a:cubicBezTo>
                  <a:cubicBezTo>
                    <a:pt x="297" y="793"/>
                    <a:pt x="286" y="790"/>
                    <a:pt x="275" y="786"/>
                  </a:cubicBezTo>
                  <a:cubicBezTo>
                    <a:pt x="269" y="784"/>
                    <a:pt x="266" y="778"/>
                    <a:pt x="268" y="772"/>
                  </a:cubicBezTo>
                  <a:cubicBezTo>
                    <a:pt x="270" y="766"/>
                    <a:pt x="276" y="763"/>
                    <a:pt x="282" y="765"/>
                  </a:cubicBezTo>
                  <a:cubicBezTo>
                    <a:pt x="293" y="768"/>
                    <a:pt x="303" y="771"/>
                    <a:pt x="314" y="774"/>
                  </a:cubicBezTo>
                  <a:cubicBezTo>
                    <a:pt x="320" y="775"/>
                    <a:pt x="323" y="782"/>
                    <a:pt x="322" y="788"/>
                  </a:cubicBezTo>
                  <a:cubicBezTo>
                    <a:pt x="321" y="793"/>
                    <a:pt x="316" y="796"/>
                    <a:pt x="311" y="796"/>
                  </a:cubicBezTo>
                  <a:close/>
                  <a:moveTo>
                    <a:pt x="248" y="775"/>
                  </a:moveTo>
                  <a:cubicBezTo>
                    <a:pt x="246" y="775"/>
                    <a:pt x="245" y="775"/>
                    <a:pt x="243" y="774"/>
                  </a:cubicBezTo>
                  <a:cubicBezTo>
                    <a:pt x="233" y="769"/>
                    <a:pt x="222" y="764"/>
                    <a:pt x="212" y="759"/>
                  </a:cubicBezTo>
                  <a:cubicBezTo>
                    <a:pt x="207" y="756"/>
                    <a:pt x="205" y="749"/>
                    <a:pt x="208" y="744"/>
                  </a:cubicBezTo>
                  <a:cubicBezTo>
                    <a:pt x="211" y="738"/>
                    <a:pt x="218" y="736"/>
                    <a:pt x="223" y="739"/>
                  </a:cubicBezTo>
                  <a:cubicBezTo>
                    <a:pt x="233" y="744"/>
                    <a:pt x="242" y="749"/>
                    <a:pt x="252" y="753"/>
                  </a:cubicBezTo>
                  <a:cubicBezTo>
                    <a:pt x="258" y="756"/>
                    <a:pt x="261" y="762"/>
                    <a:pt x="258" y="768"/>
                  </a:cubicBezTo>
                  <a:cubicBezTo>
                    <a:pt x="256" y="772"/>
                    <a:pt x="252" y="775"/>
                    <a:pt x="248" y="775"/>
                  </a:cubicBezTo>
                  <a:close/>
                  <a:moveTo>
                    <a:pt x="189" y="743"/>
                  </a:moveTo>
                  <a:cubicBezTo>
                    <a:pt x="187" y="743"/>
                    <a:pt x="185" y="743"/>
                    <a:pt x="183" y="741"/>
                  </a:cubicBezTo>
                  <a:cubicBezTo>
                    <a:pt x="178" y="738"/>
                    <a:pt x="173" y="734"/>
                    <a:pt x="168" y="731"/>
                  </a:cubicBezTo>
                  <a:cubicBezTo>
                    <a:pt x="164" y="728"/>
                    <a:pt x="159" y="725"/>
                    <a:pt x="155" y="721"/>
                  </a:cubicBezTo>
                  <a:cubicBezTo>
                    <a:pt x="150" y="717"/>
                    <a:pt x="149" y="710"/>
                    <a:pt x="153" y="705"/>
                  </a:cubicBezTo>
                  <a:cubicBezTo>
                    <a:pt x="157" y="700"/>
                    <a:pt x="164" y="699"/>
                    <a:pt x="169" y="703"/>
                  </a:cubicBezTo>
                  <a:cubicBezTo>
                    <a:pt x="173" y="706"/>
                    <a:pt x="177" y="710"/>
                    <a:pt x="181" y="713"/>
                  </a:cubicBezTo>
                  <a:cubicBezTo>
                    <a:pt x="186" y="716"/>
                    <a:pt x="191" y="719"/>
                    <a:pt x="195" y="722"/>
                  </a:cubicBezTo>
                  <a:cubicBezTo>
                    <a:pt x="201" y="726"/>
                    <a:pt x="202" y="733"/>
                    <a:pt x="199" y="738"/>
                  </a:cubicBezTo>
                  <a:cubicBezTo>
                    <a:pt x="196" y="741"/>
                    <a:pt x="193" y="743"/>
                    <a:pt x="189" y="743"/>
                  </a:cubicBezTo>
                  <a:close/>
                  <a:moveTo>
                    <a:pt x="137" y="702"/>
                  </a:moveTo>
                  <a:cubicBezTo>
                    <a:pt x="134" y="702"/>
                    <a:pt x="131" y="701"/>
                    <a:pt x="129" y="699"/>
                  </a:cubicBezTo>
                  <a:cubicBezTo>
                    <a:pt x="121" y="691"/>
                    <a:pt x="112" y="683"/>
                    <a:pt x="105" y="674"/>
                  </a:cubicBezTo>
                  <a:cubicBezTo>
                    <a:pt x="101" y="670"/>
                    <a:pt x="101" y="663"/>
                    <a:pt x="106" y="658"/>
                  </a:cubicBezTo>
                  <a:cubicBezTo>
                    <a:pt x="110" y="654"/>
                    <a:pt x="117" y="655"/>
                    <a:pt x="122" y="659"/>
                  </a:cubicBezTo>
                  <a:cubicBezTo>
                    <a:pt x="129" y="667"/>
                    <a:pt x="136" y="675"/>
                    <a:pt x="144" y="682"/>
                  </a:cubicBezTo>
                  <a:cubicBezTo>
                    <a:pt x="149" y="687"/>
                    <a:pt x="149" y="694"/>
                    <a:pt x="145" y="698"/>
                  </a:cubicBezTo>
                  <a:cubicBezTo>
                    <a:pt x="143" y="701"/>
                    <a:pt x="140" y="702"/>
                    <a:pt x="137" y="702"/>
                  </a:cubicBezTo>
                  <a:close/>
                  <a:moveTo>
                    <a:pt x="92" y="652"/>
                  </a:moveTo>
                  <a:cubicBezTo>
                    <a:pt x="88" y="652"/>
                    <a:pt x="85" y="651"/>
                    <a:pt x="83" y="648"/>
                  </a:cubicBezTo>
                  <a:cubicBezTo>
                    <a:pt x="76" y="639"/>
                    <a:pt x="69" y="629"/>
                    <a:pt x="63" y="620"/>
                  </a:cubicBezTo>
                  <a:cubicBezTo>
                    <a:pt x="60" y="614"/>
                    <a:pt x="61" y="607"/>
                    <a:pt x="67" y="604"/>
                  </a:cubicBezTo>
                  <a:cubicBezTo>
                    <a:pt x="72" y="601"/>
                    <a:pt x="79" y="602"/>
                    <a:pt x="82" y="608"/>
                  </a:cubicBezTo>
                  <a:cubicBezTo>
                    <a:pt x="88" y="617"/>
                    <a:pt x="94" y="626"/>
                    <a:pt x="101" y="634"/>
                  </a:cubicBezTo>
                  <a:cubicBezTo>
                    <a:pt x="105" y="639"/>
                    <a:pt x="104" y="646"/>
                    <a:pt x="99" y="650"/>
                  </a:cubicBezTo>
                  <a:cubicBezTo>
                    <a:pt x="97" y="652"/>
                    <a:pt x="94" y="652"/>
                    <a:pt x="92" y="652"/>
                  </a:cubicBezTo>
                  <a:close/>
                  <a:moveTo>
                    <a:pt x="56" y="596"/>
                  </a:moveTo>
                  <a:cubicBezTo>
                    <a:pt x="52" y="596"/>
                    <a:pt x="48" y="594"/>
                    <a:pt x="46" y="590"/>
                  </a:cubicBezTo>
                  <a:cubicBezTo>
                    <a:pt x="41" y="580"/>
                    <a:pt x="36" y="569"/>
                    <a:pt x="32" y="559"/>
                  </a:cubicBezTo>
                  <a:cubicBezTo>
                    <a:pt x="29" y="553"/>
                    <a:pt x="32" y="546"/>
                    <a:pt x="38" y="544"/>
                  </a:cubicBezTo>
                  <a:cubicBezTo>
                    <a:pt x="43" y="542"/>
                    <a:pt x="50" y="544"/>
                    <a:pt x="52" y="550"/>
                  </a:cubicBezTo>
                  <a:cubicBezTo>
                    <a:pt x="57" y="560"/>
                    <a:pt x="61" y="570"/>
                    <a:pt x="66" y="579"/>
                  </a:cubicBezTo>
                  <a:cubicBezTo>
                    <a:pt x="69" y="585"/>
                    <a:pt x="67" y="592"/>
                    <a:pt x="61" y="595"/>
                  </a:cubicBezTo>
                  <a:cubicBezTo>
                    <a:pt x="60" y="596"/>
                    <a:pt x="58" y="596"/>
                    <a:pt x="56" y="596"/>
                  </a:cubicBezTo>
                  <a:close/>
                  <a:moveTo>
                    <a:pt x="31" y="534"/>
                  </a:moveTo>
                  <a:cubicBezTo>
                    <a:pt x="26" y="534"/>
                    <a:pt x="21" y="531"/>
                    <a:pt x="20" y="527"/>
                  </a:cubicBezTo>
                  <a:cubicBezTo>
                    <a:pt x="16" y="516"/>
                    <a:pt x="13" y="505"/>
                    <a:pt x="11" y="493"/>
                  </a:cubicBezTo>
                  <a:cubicBezTo>
                    <a:pt x="9" y="487"/>
                    <a:pt x="13" y="481"/>
                    <a:pt x="19" y="480"/>
                  </a:cubicBezTo>
                  <a:cubicBezTo>
                    <a:pt x="25" y="478"/>
                    <a:pt x="31" y="482"/>
                    <a:pt x="33" y="488"/>
                  </a:cubicBezTo>
                  <a:cubicBezTo>
                    <a:pt x="35" y="499"/>
                    <a:pt x="38" y="509"/>
                    <a:pt x="41" y="520"/>
                  </a:cubicBezTo>
                  <a:cubicBezTo>
                    <a:pt x="43" y="526"/>
                    <a:pt x="40" y="532"/>
                    <a:pt x="34" y="534"/>
                  </a:cubicBezTo>
                  <a:cubicBezTo>
                    <a:pt x="33" y="534"/>
                    <a:pt x="32" y="534"/>
                    <a:pt x="31" y="534"/>
                  </a:cubicBezTo>
                  <a:close/>
                  <a:moveTo>
                    <a:pt x="16" y="469"/>
                  </a:moveTo>
                  <a:cubicBezTo>
                    <a:pt x="10" y="469"/>
                    <a:pt x="5" y="465"/>
                    <a:pt x="4" y="460"/>
                  </a:cubicBezTo>
                  <a:cubicBezTo>
                    <a:pt x="3" y="448"/>
                    <a:pt x="2" y="437"/>
                    <a:pt x="1" y="425"/>
                  </a:cubicBezTo>
                  <a:cubicBezTo>
                    <a:pt x="1" y="419"/>
                    <a:pt x="5" y="414"/>
                    <a:pt x="12" y="414"/>
                  </a:cubicBezTo>
                  <a:cubicBezTo>
                    <a:pt x="18" y="413"/>
                    <a:pt x="23" y="418"/>
                    <a:pt x="24" y="424"/>
                  </a:cubicBezTo>
                  <a:cubicBezTo>
                    <a:pt x="24" y="435"/>
                    <a:pt x="25" y="446"/>
                    <a:pt x="27" y="456"/>
                  </a:cubicBezTo>
                  <a:cubicBezTo>
                    <a:pt x="28" y="463"/>
                    <a:pt x="23" y="468"/>
                    <a:pt x="17" y="469"/>
                  </a:cubicBezTo>
                  <a:cubicBezTo>
                    <a:pt x="17" y="469"/>
                    <a:pt x="16" y="469"/>
                    <a:pt x="16" y="469"/>
                  </a:cubicBezTo>
                  <a:close/>
                  <a:moveTo>
                    <a:pt x="12" y="403"/>
                  </a:moveTo>
                  <a:cubicBezTo>
                    <a:pt x="12" y="403"/>
                    <a:pt x="12" y="403"/>
                    <a:pt x="12" y="403"/>
                  </a:cubicBezTo>
                  <a:cubicBezTo>
                    <a:pt x="5" y="403"/>
                    <a:pt x="0" y="397"/>
                    <a:pt x="1" y="391"/>
                  </a:cubicBezTo>
                  <a:cubicBezTo>
                    <a:pt x="1" y="380"/>
                    <a:pt x="2" y="368"/>
                    <a:pt x="3" y="357"/>
                  </a:cubicBezTo>
                  <a:cubicBezTo>
                    <a:pt x="4" y="351"/>
                    <a:pt x="9" y="346"/>
                    <a:pt x="16" y="347"/>
                  </a:cubicBezTo>
                  <a:cubicBezTo>
                    <a:pt x="22" y="348"/>
                    <a:pt x="26" y="353"/>
                    <a:pt x="26" y="359"/>
                  </a:cubicBezTo>
                  <a:cubicBezTo>
                    <a:pt x="24" y="370"/>
                    <a:pt x="24" y="381"/>
                    <a:pt x="23" y="392"/>
                  </a:cubicBezTo>
                  <a:cubicBezTo>
                    <a:pt x="23" y="398"/>
                    <a:pt x="18" y="403"/>
                    <a:pt x="12" y="403"/>
                  </a:cubicBezTo>
                  <a:close/>
                  <a:moveTo>
                    <a:pt x="19" y="337"/>
                  </a:moveTo>
                  <a:cubicBezTo>
                    <a:pt x="19" y="337"/>
                    <a:pt x="18" y="336"/>
                    <a:pt x="17" y="336"/>
                  </a:cubicBezTo>
                  <a:cubicBezTo>
                    <a:pt x="11" y="335"/>
                    <a:pt x="7" y="329"/>
                    <a:pt x="8" y="323"/>
                  </a:cubicBezTo>
                  <a:cubicBezTo>
                    <a:pt x="11" y="312"/>
                    <a:pt x="13" y="301"/>
                    <a:pt x="16" y="290"/>
                  </a:cubicBezTo>
                  <a:cubicBezTo>
                    <a:pt x="18" y="284"/>
                    <a:pt x="25" y="280"/>
                    <a:pt x="31" y="282"/>
                  </a:cubicBezTo>
                  <a:cubicBezTo>
                    <a:pt x="37" y="284"/>
                    <a:pt x="40" y="290"/>
                    <a:pt x="38" y="296"/>
                  </a:cubicBezTo>
                  <a:cubicBezTo>
                    <a:pt x="35" y="306"/>
                    <a:pt x="33" y="317"/>
                    <a:pt x="31" y="327"/>
                  </a:cubicBezTo>
                  <a:cubicBezTo>
                    <a:pt x="29" y="333"/>
                    <a:pt x="25" y="337"/>
                    <a:pt x="19" y="337"/>
                  </a:cubicBezTo>
                  <a:close/>
                  <a:moveTo>
                    <a:pt x="38" y="272"/>
                  </a:moveTo>
                  <a:cubicBezTo>
                    <a:pt x="37" y="272"/>
                    <a:pt x="35" y="272"/>
                    <a:pt x="34" y="272"/>
                  </a:cubicBezTo>
                  <a:cubicBezTo>
                    <a:pt x="28" y="269"/>
                    <a:pt x="25" y="263"/>
                    <a:pt x="27" y="257"/>
                  </a:cubicBezTo>
                  <a:cubicBezTo>
                    <a:pt x="32" y="246"/>
                    <a:pt x="36" y="236"/>
                    <a:pt x="41" y="226"/>
                  </a:cubicBezTo>
                  <a:cubicBezTo>
                    <a:pt x="44" y="220"/>
                    <a:pt x="51" y="218"/>
                    <a:pt x="56" y="220"/>
                  </a:cubicBezTo>
                  <a:cubicBezTo>
                    <a:pt x="62" y="223"/>
                    <a:pt x="64" y="230"/>
                    <a:pt x="62" y="236"/>
                  </a:cubicBezTo>
                  <a:cubicBezTo>
                    <a:pt x="57" y="245"/>
                    <a:pt x="53" y="255"/>
                    <a:pt x="49" y="265"/>
                  </a:cubicBezTo>
                  <a:cubicBezTo>
                    <a:pt x="47" y="270"/>
                    <a:pt x="43" y="272"/>
                    <a:pt x="38" y="272"/>
                  </a:cubicBezTo>
                  <a:close/>
                  <a:moveTo>
                    <a:pt x="67" y="213"/>
                  </a:moveTo>
                  <a:cubicBezTo>
                    <a:pt x="65" y="213"/>
                    <a:pt x="63" y="212"/>
                    <a:pt x="61" y="211"/>
                  </a:cubicBezTo>
                  <a:cubicBezTo>
                    <a:pt x="56" y="208"/>
                    <a:pt x="54" y="201"/>
                    <a:pt x="58" y="195"/>
                  </a:cubicBezTo>
                  <a:cubicBezTo>
                    <a:pt x="63" y="186"/>
                    <a:pt x="70" y="176"/>
                    <a:pt x="76" y="167"/>
                  </a:cubicBezTo>
                  <a:cubicBezTo>
                    <a:pt x="80" y="162"/>
                    <a:pt x="87" y="160"/>
                    <a:pt x="92" y="164"/>
                  </a:cubicBezTo>
                  <a:cubicBezTo>
                    <a:pt x="97" y="168"/>
                    <a:pt x="98" y="175"/>
                    <a:pt x="95" y="180"/>
                  </a:cubicBezTo>
                  <a:cubicBezTo>
                    <a:pt x="89" y="189"/>
                    <a:pt x="83" y="198"/>
                    <a:pt x="77" y="207"/>
                  </a:cubicBezTo>
                  <a:cubicBezTo>
                    <a:pt x="75" y="211"/>
                    <a:pt x="71" y="213"/>
                    <a:pt x="67" y="213"/>
                  </a:cubicBezTo>
                  <a:close/>
                  <a:moveTo>
                    <a:pt x="106" y="158"/>
                  </a:moveTo>
                  <a:cubicBezTo>
                    <a:pt x="104" y="158"/>
                    <a:pt x="101" y="157"/>
                    <a:pt x="99" y="156"/>
                  </a:cubicBezTo>
                  <a:cubicBezTo>
                    <a:pt x="94" y="152"/>
                    <a:pt x="94" y="144"/>
                    <a:pt x="98" y="140"/>
                  </a:cubicBezTo>
                  <a:cubicBezTo>
                    <a:pt x="105" y="131"/>
                    <a:pt x="113" y="122"/>
                    <a:pt x="121" y="114"/>
                  </a:cubicBezTo>
                  <a:cubicBezTo>
                    <a:pt x="125" y="110"/>
                    <a:pt x="133" y="110"/>
                    <a:pt x="137" y="115"/>
                  </a:cubicBezTo>
                  <a:cubicBezTo>
                    <a:pt x="141" y="119"/>
                    <a:pt x="141" y="126"/>
                    <a:pt x="137" y="131"/>
                  </a:cubicBezTo>
                  <a:cubicBezTo>
                    <a:pt x="129" y="138"/>
                    <a:pt x="122" y="146"/>
                    <a:pt x="115" y="154"/>
                  </a:cubicBezTo>
                  <a:cubicBezTo>
                    <a:pt x="113" y="157"/>
                    <a:pt x="109" y="158"/>
                    <a:pt x="106" y="158"/>
                  </a:cubicBezTo>
                  <a:close/>
                  <a:moveTo>
                    <a:pt x="154" y="111"/>
                  </a:moveTo>
                  <a:cubicBezTo>
                    <a:pt x="150" y="111"/>
                    <a:pt x="147" y="110"/>
                    <a:pt x="145" y="107"/>
                  </a:cubicBezTo>
                  <a:cubicBezTo>
                    <a:pt x="141" y="103"/>
                    <a:pt x="142" y="95"/>
                    <a:pt x="146" y="91"/>
                  </a:cubicBezTo>
                  <a:cubicBezTo>
                    <a:pt x="155" y="84"/>
                    <a:pt x="164" y="77"/>
                    <a:pt x="174" y="71"/>
                  </a:cubicBezTo>
                  <a:cubicBezTo>
                    <a:pt x="179" y="67"/>
                    <a:pt x="186" y="68"/>
                    <a:pt x="190" y="73"/>
                  </a:cubicBezTo>
                  <a:cubicBezTo>
                    <a:pt x="193" y="79"/>
                    <a:pt x="192" y="86"/>
                    <a:pt x="187" y="89"/>
                  </a:cubicBezTo>
                  <a:cubicBezTo>
                    <a:pt x="178" y="95"/>
                    <a:pt x="169" y="102"/>
                    <a:pt x="161" y="109"/>
                  </a:cubicBezTo>
                  <a:cubicBezTo>
                    <a:pt x="159" y="111"/>
                    <a:pt x="156" y="111"/>
                    <a:pt x="154" y="111"/>
                  </a:cubicBezTo>
                  <a:close/>
                  <a:moveTo>
                    <a:pt x="208" y="73"/>
                  </a:moveTo>
                  <a:cubicBezTo>
                    <a:pt x="205" y="73"/>
                    <a:pt x="201" y="71"/>
                    <a:pt x="199" y="68"/>
                  </a:cubicBezTo>
                  <a:cubicBezTo>
                    <a:pt x="195" y="62"/>
                    <a:pt x="197" y="55"/>
                    <a:pt x="203" y="52"/>
                  </a:cubicBezTo>
                  <a:cubicBezTo>
                    <a:pt x="213" y="46"/>
                    <a:pt x="223" y="41"/>
                    <a:pt x="233" y="36"/>
                  </a:cubicBezTo>
                  <a:cubicBezTo>
                    <a:pt x="239" y="34"/>
                    <a:pt x="246" y="36"/>
                    <a:pt x="248" y="42"/>
                  </a:cubicBezTo>
                  <a:cubicBezTo>
                    <a:pt x="251" y="47"/>
                    <a:pt x="249" y="54"/>
                    <a:pt x="243" y="57"/>
                  </a:cubicBezTo>
                  <a:cubicBezTo>
                    <a:pt x="233" y="61"/>
                    <a:pt x="223" y="66"/>
                    <a:pt x="214" y="72"/>
                  </a:cubicBezTo>
                  <a:cubicBezTo>
                    <a:pt x="212" y="73"/>
                    <a:pt x="210" y="73"/>
                    <a:pt x="208" y="73"/>
                  </a:cubicBezTo>
                  <a:close/>
                  <a:moveTo>
                    <a:pt x="269" y="45"/>
                  </a:moveTo>
                  <a:cubicBezTo>
                    <a:pt x="264" y="45"/>
                    <a:pt x="260" y="42"/>
                    <a:pt x="258" y="38"/>
                  </a:cubicBezTo>
                  <a:cubicBezTo>
                    <a:pt x="256" y="32"/>
                    <a:pt x="259" y="25"/>
                    <a:pt x="265" y="23"/>
                  </a:cubicBezTo>
                  <a:cubicBezTo>
                    <a:pt x="276" y="19"/>
                    <a:pt x="287" y="16"/>
                    <a:pt x="298" y="13"/>
                  </a:cubicBezTo>
                  <a:cubicBezTo>
                    <a:pt x="304" y="11"/>
                    <a:pt x="310" y="15"/>
                    <a:pt x="312" y="21"/>
                  </a:cubicBezTo>
                  <a:cubicBezTo>
                    <a:pt x="313" y="27"/>
                    <a:pt x="310" y="33"/>
                    <a:pt x="304" y="34"/>
                  </a:cubicBezTo>
                  <a:cubicBezTo>
                    <a:pt x="293" y="37"/>
                    <a:pt x="283" y="41"/>
                    <a:pt x="273" y="44"/>
                  </a:cubicBezTo>
                  <a:cubicBezTo>
                    <a:pt x="271" y="45"/>
                    <a:pt x="270" y="45"/>
                    <a:pt x="269" y="45"/>
                  </a:cubicBezTo>
                  <a:close/>
                  <a:moveTo>
                    <a:pt x="333" y="27"/>
                  </a:moveTo>
                  <a:cubicBezTo>
                    <a:pt x="328" y="27"/>
                    <a:pt x="323" y="24"/>
                    <a:pt x="322" y="18"/>
                  </a:cubicBezTo>
                  <a:cubicBezTo>
                    <a:pt x="321" y="12"/>
                    <a:pt x="325" y="6"/>
                    <a:pt x="331" y="5"/>
                  </a:cubicBezTo>
                  <a:cubicBezTo>
                    <a:pt x="342" y="3"/>
                    <a:pt x="354" y="1"/>
                    <a:pt x="365" y="0"/>
                  </a:cubicBezTo>
                  <a:cubicBezTo>
                    <a:pt x="371" y="0"/>
                    <a:pt x="377" y="4"/>
                    <a:pt x="378" y="10"/>
                  </a:cubicBezTo>
                  <a:cubicBezTo>
                    <a:pt x="378" y="17"/>
                    <a:pt x="374" y="22"/>
                    <a:pt x="367" y="23"/>
                  </a:cubicBezTo>
                  <a:cubicBezTo>
                    <a:pt x="357" y="24"/>
                    <a:pt x="346" y="25"/>
                    <a:pt x="335" y="27"/>
                  </a:cubicBezTo>
                  <a:cubicBezTo>
                    <a:pt x="335" y="27"/>
                    <a:pt x="334" y="27"/>
                    <a:pt x="333" y="27"/>
                  </a:cubicBezTo>
                  <a:close/>
                </a:path>
              </a:pathLst>
            </a:custGeom>
            <a:solidFill>
              <a:srgbClr val="DCDBDB"/>
            </a:solidFill>
            <a:ln w="9525">
              <a:noFill/>
              <a:round/>
              <a:headEnd/>
              <a:tailEnd/>
            </a:ln>
          </p:spPr>
          <p:txBody>
            <a:bodyPr vert="horz" wrap="square" lIns="91440" tIns="45720" rIns="91440" bIns="45720" numCol="1" anchor="t" anchorCtr="0" compatLnSpc="1">
              <a:prstTxWarp prst="textNoShape">
                <a:avLst/>
              </a:prstTxWarp>
            </a:bodyPr>
            <a:lstStyle/>
            <a:p>
              <a:endParaRPr lang="en-US" sz="1800" i="1"/>
            </a:p>
          </p:txBody>
        </p:sp>
        <p:sp>
          <p:nvSpPr>
            <p:cNvPr id="53" name="Freeform 52">
              <a:extLst>
                <a:ext uri="{FF2B5EF4-FFF2-40B4-BE49-F238E27FC236}">
                  <a16:creationId xmlns:a16="http://schemas.microsoft.com/office/drawing/2014/main" id="{D1ED232A-7A5D-4A86-8825-1CCA09935ED1}"/>
                </a:ext>
              </a:extLst>
            </p:cNvPr>
            <p:cNvSpPr>
              <a:spLocks/>
            </p:cNvSpPr>
            <p:nvPr/>
          </p:nvSpPr>
          <p:spPr bwMode="auto">
            <a:xfrm>
              <a:off x="1461" y="1303"/>
              <a:ext cx="54" cy="62"/>
            </a:xfrm>
            <a:custGeom>
              <a:avLst/>
              <a:gdLst/>
              <a:ahLst/>
              <a:cxnLst>
                <a:cxn ang="0">
                  <a:pos x="32" y="52"/>
                </a:cxn>
                <a:cxn ang="0">
                  <a:pos x="23" y="47"/>
                </a:cxn>
                <a:cxn ang="0">
                  <a:pos x="14" y="33"/>
                </a:cxn>
                <a:cxn ang="0">
                  <a:pos x="13" y="33"/>
                </a:cxn>
                <a:cxn ang="0">
                  <a:pos x="4" y="19"/>
                </a:cxn>
                <a:cxn ang="0">
                  <a:pos x="6" y="3"/>
                </a:cxn>
                <a:cxn ang="0">
                  <a:pos x="22" y="6"/>
                </a:cxn>
                <a:cxn ang="0">
                  <a:pos x="32" y="19"/>
                </a:cxn>
                <a:cxn ang="0">
                  <a:pos x="32" y="20"/>
                </a:cxn>
                <a:cxn ang="0">
                  <a:pos x="42" y="34"/>
                </a:cxn>
                <a:cxn ang="0">
                  <a:pos x="39" y="50"/>
                </a:cxn>
                <a:cxn ang="0">
                  <a:pos x="32" y="52"/>
                </a:cxn>
              </a:cxnLst>
              <a:rect l="0" t="0" r="r" b="b"/>
              <a:pathLst>
                <a:path w="45" h="52">
                  <a:moveTo>
                    <a:pt x="32" y="52"/>
                  </a:moveTo>
                  <a:cubicBezTo>
                    <a:pt x="29" y="52"/>
                    <a:pt x="25" y="50"/>
                    <a:pt x="23" y="47"/>
                  </a:cubicBezTo>
                  <a:cubicBezTo>
                    <a:pt x="14" y="33"/>
                    <a:pt x="14" y="33"/>
                    <a:pt x="14" y="33"/>
                  </a:cubicBezTo>
                  <a:cubicBezTo>
                    <a:pt x="14" y="33"/>
                    <a:pt x="13" y="33"/>
                    <a:pt x="13" y="33"/>
                  </a:cubicBezTo>
                  <a:cubicBezTo>
                    <a:pt x="10" y="28"/>
                    <a:pt x="7" y="24"/>
                    <a:pt x="4" y="19"/>
                  </a:cubicBezTo>
                  <a:cubicBezTo>
                    <a:pt x="0" y="14"/>
                    <a:pt x="1" y="7"/>
                    <a:pt x="6" y="3"/>
                  </a:cubicBezTo>
                  <a:cubicBezTo>
                    <a:pt x="11" y="0"/>
                    <a:pt x="18" y="1"/>
                    <a:pt x="22" y="6"/>
                  </a:cubicBezTo>
                  <a:cubicBezTo>
                    <a:pt x="25" y="10"/>
                    <a:pt x="29" y="15"/>
                    <a:pt x="32" y="19"/>
                  </a:cubicBezTo>
                  <a:cubicBezTo>
                    <a:pt x="32" y="20"/>
                    <a:pt x="32" y="20"/>
                    <a:pt x="32" y="20"/>
                  </a:cubicBezTo>
                  <a:cubicBezTo>
                    <a:pt x="42" y="34"/>
                    <a:pt x="42" y="34"/>
                    <a:pt x="42" y="34"/>
                  </a:cubicBezTo>
                  <a:cubicBezTo>
                    <a:pt x="45" y="39"/>
                    <a:pt x="44" y="46"/>
                    <a:pt x="39" y="50"/>
                  </a:cubicBezTo>
                  <a:cubicBezTo>
                    <a:pt x="37" y="51"/>
                    <a:pt x="35" y="52"/>
                    <a:pt x="32" y="52"/>
                  </a:cubicBezTo>
                  <a:close/>
                </a:path>
              </a:pathLst>
            </a:custGeom>
            <a:solidFill>
              <a:srgbClr val="8C8C8C"/>
            </a:solidFill>
            <a:ln w="9525">
              <a:noFill/>
              <a:round/>
              <a:headEnd/>
              <a:tailEnd/>
            </a:ln>
          </p:spPr>
          <p:txBody>
            <a:bodyPr vert="horz" wrap="square" lIns="91440" tIns="45720" rIns="91440" bIns="45720" numCol="1" anchor="t" anchorCtr="0" compatLnSpc="1">
              <a:prstTxWarp prst="textNoShape">
                <a:avLst/>
              </a:prstTxWarp>
            </a:bodyPr>
            <a:lstStyle/>
            <a:p>
              <a:endParaRPr lang="en-US" sz="1800" i="1"/>
            </a:p>
          </p:txBody>
        </p:sp>
        <p:sp>
          <p:nvSpPr>
            <p:cNvPr id="54" name="Freeform 53">
              <a:extLst>
                <a:ext uri="{FF2B5EF4-FFF2-40B4-BE49-F238E27FC236}">
                  <a16:creationId xmlns:a16="http://schemas.microsoft.com/office/drawing/2014/main" id="{48204295-AAF1-4E53-BDF9-4B2D0A62A3CF}"/>
                </a:ext>
              </a:extLst>
            </p:cNvPr>
            <p:cNvSpPr>
              <a:spLocks noEditPoints="1"/>
            </p:cNvSpPr>
            <p:nvPr/>
          </p:nvSpPr>
          <p:spPr bwMode="auto">
            <a:xfrm>
              <a:off x="888" y="1369"/>
              <a:ext cx="1327" cy="1259"/>
            </a:xfrm>
            <a:custGeom>
              <a:avLst/>
              <a:gdLst/>
              <a:ahLst/>
              <a:cxnLst>
                <a:cxn ang="0">
                  <a:pos x="939" y="1027"/>
                </a:cxn>
                <a:cxn ang="0">
                  <a:pos x="939" y="1050"/>
                </a:cxn>
                <a:cxn ang="0">
                  <a:pos x="1017" y="1018"/>
                </a:cxn>
                <a:cxn ang="0">
                  <a:pos x="871" y="1036"/>
                </a:cxn>
                <a:cxn ang="0">
                  <a:pos x="872" y="1011"/>
                </a:cxn>
                <a:cxn ang="0">
                  <a:pos x="1027" y="1012"/>
                </a:cxn>
                <a:cxn ang="0">
                  <a:pos x="1042" y="1014"/>
                </a:cxn>
                <a:cxn ang="0">
                  <a:pos x="776" y="971"/>
                </a:cxn>
                <a:cxn ang="0">
                  <a:pos x="756" y="972"/>
                </a:cxn>
                <a:cxn ang="0">
                  <a:pos x="762" y="950"/>
                </a:cxn>
                <a:cxn ang="0">
                  <a:pos x="1068" y="948"/>
                </a:cxn>
                <a:cxn ang="0">
                  <a:pos x="1078" y="965"/>
                </a:cxn>
                <a:cxn ang="0">
                  <a:pos x="672" y="901"/>
                </a:cxn>
                <a:cxn ang="0">
                  <a:pos x="632" y="905"/>
                </a:cxn>
                <a:cxn ang="0">
                  <a:pos x="647" y="900"/>
                </a:cxn>
                <a:cxn ang="0">
                  <a:pos x="1085" y="881"/>
                </a:cxn>
                <a:cxn ang="0">
                  <a:pos x="1107" y="889"/>
                </a:cxn>
                <a:cxn ang="0">
                  <a:pos x="538" y="840"/>
                </a:cxn>
                <a:cxn ang="0">
                  <a:pos x="518" y="841"/>
                </a:cxn>
                <a:cxn ang="0">
                  <a:pos x="524" y="819"/>
                </a:cxn>
                <a:cxn ang="0">
                  <a:pos x="1059" y="799"/>
                </a:cxn>
                <a:cxn ang="0">
                  <a:pos x="1085" y="834"/>
                </a:cxn>
                <a:cxn ang="0">
                  <a:pos x="435" y="770"/>
                </a:cxn>
                <a:cxn ang="0">
                  <a:pos x="1040" y="771"/>
                </a:cxn>
                <a:cxn ang="0">
                  <a:pos x="1056" y="774"/>
                </a:cxn>
                <a:cxn ang="0">
                  <a:pos x="360" y="742"/>
                </a:cxn>
                <a:cxn ang="0">
                  <a:pos x="340" y="742"/>
                </a:cxn>
                <a:cxn ang="0">
                  <a:pos x="345" y="721"/>
                </a:cxn>
                <a:cxn ang="0">
                  <a:pos x="982" y="688"/>
                </a:cxn>
                <a:cxn ang="0">
                  <a:pos x="1011" y="720"/>
                </a:cxn>
                <a:cxn ang="0">
                  <a:pos x="256" y="672"/>
                </a:cxn>
                <a:cxn ang="0">
                  <a:pos x="216" y="676"/>
                </a:cxn>
                <a:cxn ang="0">
                  <a:pos x="231" y="671"/>
                </a:cxn>
                <a:cxn ang="0">
                  <a:pos x="947" y="616"/>
                </a:cxn>
                <a:cxn ang="0">
                  <a:pos x="162" y="644"/>
                </a:cxn>
                <a:cxn ang="0">
                  <a:pos x="167" y="623"/>
                </a:cxn>
                <a:cxn ang="0">
                  <a:pos x="67" y="594"/>
                </a:cxn>
                <a:cxn ang="0">
                  <a:pos x="102" y="611"/>
                </a:cxn>
                <a:cxn ang="0">
                  <a:pos x="924" y="563"/>
                </a:cxn>
                <a:cxn ang="0">
                  <a:pos x="37" y="577"/>
                </a:cxn>
                <a:cxn ang="0">
                  <a:pos x="53" y="573"/>
                </a:cxn>
                <a:cxn ang="0">
                  <a:pos x="870" y="505"/>
                </a:cxn>
                <a:cxn ang="0">
                  <a:pos x="857" y="498"/>
                </a:cxn>
                <a:cxn ang="0">
                  <a:pos x="866" y="480"/>
                </a:cxn>
                <a:cxn ang="0">
                  <a:pos x="790" y="409"/>
                </a:cxn>
                <a:cxn ang="0">
                  <a:pos x="818" y="442"/>
                </a:cxn>
                <a:cxn ang="0">
                  <a:pos x="770" y="341"/>
                </a:cxn>
                <a:cxn ang="0">
                  <a:pos x="732" y="326"/>
                </a:cxn>
                <a:cxn ang="0">
                  <a:pos x="748" y="329"/>
                </a:cxn>
                <a:cxn ang="0">
                  <a:pos x="677" y="227"/>
                </a:cxn>
                <a:cxn ang="0">
                  <a:pos x="664" y="219"/>
                </a:cxn>
                <a:cxn ang="0">
                  <a:pos x="674" y="202"/>
                </a:cxn>
                <a:cxn ang="0">
                  <a:pos x="597" y="131"/>
                </a:cxn>
                <a:cxn ang="0">
                  <a:pos x="626" y="164"/>
                </a:cxn>
                <a:cxn ang="0">
                  <a:pos x="578" y="62"/>
                </a:cxn>
                <a:cxn ang="0">
                  <a:pos x="540" y="47"/>
                </a:cxn>
                <a:cxn ang="0">
                  <a:pos x="555" y="50"/>
                </a:cxn>
              </a:cxnLst>
              <a:rect l="0" t="0" r="r" b="b"/>
              <a:pathLst>
                <a:path w="1107" h="1050">
                  <a:moveTo>
                    <a:pt x="939" y="1050"/>
                  </a:moveTo>
                  <a:cubicBezTo>
                    <a:pt x="928" y="1050"/>
                    <a:pt x="917" y="1049"/>
                    <a:pt x="906" y="1047"/>
                  </a:cubicBezTo>
                  <a:cubicBezTo>
                    <a:pt x="899" y="1045"/>
                    <a:pt x="895" y="1039"/>
                    <a:pt x="897" y="1033"/>
                  </a:cubicBezTo>
                  <a:cubicBezTo>
                    <a:pt x="898" y="1027"/>
                    <a:pt x="904" y="1023"/>
                    <a:pt x="910" y="1024"/>
                  </a:cubicBezTo>
                  <a:cubicBezTo>
                    <a:pt x="919" y="1026"/>
                    <a:pt x="929" y="1027"/>
                    <a:pt x="939" y="1027"/>
                  </a:cubicBezTo>
                  <a:cubicBezTo>
                    <a:pt x="940" y="1027"/>
                    <a:pt x="940" y="1027"/>
                    <a:pt x="941" y="1027"/>
                  </a:cubicBezTo>
                  <a:cubicBezTo>
                    <a:pt x="941" y="1027"/>
                    <a:pt x="941" y="1027"/>
                    <a:pt x="941" y="1027"/>
                  </a:cubicBezTo>
                  <a:cubicBezTo>
                    <a:pt x="948" y="1027"/>
                    <a:pt x="953" y="1032"/>
                    <a:pt x="953" y="1038"/>
                  </a:cubicBezTo>
                  <a:cubicBezTo>
                    <a:pt x="953" y="1045"/>
                    <a:pt x="948" y="1050"/>
                    <a:pt x="942" y="1050"/>
                  </a:cubicBezTo>
                  <a:cubicBezTo>
                    <a:pt x="941" y="1050"/>
                    <a:pt x="940" y="1050"/>
                    <a:pt x="939" y="1050"/>
                  </a:cubicBezTo>
                  <a:close/>
                  <a:moveTo>
                    <a:pt x="975" y="1046"/>
                  </a:moveTo>
                  <a:cubicBezTo>
                    <a:pt x="970" y="1046"/>
                    <a:pt x="965" y="1042"/>
                    <a:pt x="964" y="1037"/>
                  </a:cubicBezTo>
                  <a:cubicBezTo>
                    <a:pt x="963" y="1031"/>
                    <a:pt x="966" y="1025"/>
                    <a:pt x="972" y="1023"/>
                  </a:cubicBezTo>
                  <a:cubicBezTo>
                    <a:pt x="983" y="1021"/>
                    <a:pt x="993" y="1017"/>
                    <a:pt x="1002" y="1013"/>
                  </a:cubicBezTo>
                  <a:cubicBezTo>
                    <a:pt x="1008" y="1010"/>
                    <a:pt x="1014" y="1013"/>
                    <a:pt x="1017" y="1018"/>
                  </a:cubicBezTo>
                  <a:cubicBezTo>
                    <a:pt x="1020" y="1024"/>
                    <a:pt x="1017" y="1031"/>
                    <a:pt x="1012" y="1033"/>
                  </a:cubicBezTo>
                  <a:cubicBezTo>
                    <a:pt x="1001" y="1039"/>
                    <a:pt x="989" y="1043"/>
                    <a:pt x="978" y="1045"/>
                  </a:cubicBezTo>
                  <a:cubicBezTo>
                    <a:pt x="977" y="1046"/>
                    <a:pt x="976" y="1046"/>
                    <a:pt x="975" y="1046"/>
                  </a:cubicBezTo>
                  <a:close/>
                  <a:moveTo>
                    <a:pt x="876" y="1037"/>
                  </a:moveTo>
                  <a:cubicBezTo>
                    <a:pt x="874" y="1037"/>
                    <a:pt x="873" y="1036"/>
                    <a:pt x="871" y="1036"/>
                  </a:cubicBezTo>
                  <a:cubicBezTo>
                    <a:pt x="868" y="1034"/>
                    <a:pt x="865" y="1033"/>
                    <a:pt x="862" y="1031"/>
                  </a:cubicBezTo>
                  <a:cubicBezTo>
                    <a:pt x="862" y="1031"/>
                    <a:pt x="861" y="1031"/>
                    <a:pt x="840" y="1019"/>
                  </a:cubicBezTo>
                  <a:cubicBezTo>
                    <a:pt x="835" y="1016"/>
                    <a:pt x="833" y="1009"/>
                    <a:pt x="836" y="1004"/>
                  </a:cubicBezTo>
                  <a:cubicBezTo>
                    <a:pt x="839" y="998"/>
                    <a:pt x="845" y="996"/>
                    <a:pt x="851" y="999"/>
                  </a:cubicBezTo>
                  <a:cubicBezTo>
                    <a:pt x="869" y="1009"/>
                    <a:pt x="872" y="1011"/>
                    <a:pt x="872" y="1011"/>
                  </a:cubicBezTo>
                  <a:cubicBezTo>
                    <a:pt x="875" y="1012"/>
                    <a:pt x="878" y="1014"/>
                    <a:pt x="880" y="1015"/>
                  </a:cubicBezTo>
                  <a:cubicBezTo>
                    <a:pt x="886" y="1017"/>
                    <a:pt x="889" y="1024"/>
                    <a:pt x="886" y="1030"/>
                  </a:cubicBezTo>
                  <a:cubicBezTo>
                    <a:pt x="884" y="1034"/>
                    <a:pt x="880" y="1037"/>
                    <a:pt x="876" y="1037"/>
                  </a:cubicBezTo>
                  <a:close/>
                  <a:moveTo>
                    <a:pt x="1036" y="1017"/>
                  </a:moveTo>
                  <a:cubicBezTo>
                    <a:pt x="1032" y="1017"/>
                    <a:pt x="1029" y="1015"/>
                    <a:pt x="1027" y="1012"/>
                  </a:cubicBezTo>
                  <a:cubicBezTo>
                    <a:pt x="1023" y="1007"/>
                    <a:pt x="1024" y="1000"/>
                    <a:pt x="1029" y="996"/>
                  </a:cubicBezTo>
                  <a:cubicBezTo>
                    <a:pt x="1037" y="990"/>
                    <a:pt x="1044" y="983"/>
                    <a:pt x="1051" y="974"/>
                  </a:cubicBezTo>
                  <a:cubicBezTo>
                    <a:pt x="1055" y="970"/>
                    <a:pt x="1062" y="969"/>
                    <a:pt x="1067" y="973"/>
                  </a:cubicBezTo>
                  <a:cubicBezTo>
                    <a:pt x="1072" y="977"/>
                    <a:pt x="1072" y="984"/>
                    <a:pt x="1068" y="989"/>
                  </a:cubicBezTo>
                  <a:cubicBezTo>
                    <a:pt x="1061" y="998"/>
                    <a:pt x="1052" y="1007"/>
                    <a:pt x="1042" y="1014"/>
                  </a:cubicBezTo>
                  <a:cubicBezTo>
                    <a:pt x="1040" y="1016"/>
                    <a:pt x="1038" y="1017"/>
                    <a:pt x="1036" y="1017"/>
                  </a:cubicBezTo>
                  <a:close/>
                  <a:moveTo>
                    <a:pt x="816" y="1004"/>
                  </a:moveTo>
                  <a:cubicBezTo>
                    <a:pt x="814" y="1004"/>
                    <a:pt x="812" y="1004"/>
                    <a:pt x="810" y="1003"/>
                  </a:cubicBezTo>
                  <a:cubicBezTo>
                    <a:pt x="780" y="986"/>
                    <a:pt x="780" y="986"/>
                    <a:pt x="780" y="986"/>
                  </a:cubicBezTo>
                  <a:cubicBezTo>
                    <a:pt x="775" y="983"/>
                    <a:pt x="773" y="977"/>
                    <a:pt x="776" y="971"/>
                  </a:cubicBezTo>
                  <a:cubicBezTo>
                    <a:pt x="779" y="966"/>
                    <a:pt x="786" y="964"/>
                    <a:pt x="791" y="967"/>
                  </a:cubicBezTo>
                  <a:cubicBezTo>
                    <a:pt x="821" y="983"/>
                    <a:pt x="821" y="983"/>
                    <a:pt x="821" y="983"/>
                  </a:cubicBezTo>
                  <a:cubicBezTo>
                    <a:pt x="827" y="986"/>
                    <a:pt x="829" y="993"/>
                    <a:pt x="826" y="998"/>
                  </a:cubicBezTo>
                  <a:cubicBezTo>
                    <a:pt x="824" y="1002"/>
                    <a:pt x="820" y="1004"/>
                    <a:pt x="816" y="1004"/>
                  </a:cubicBezTo>
                  <a:close/>
                  <a:moveTo>
                    <a:pt x="756" y="972"/>
                  </a:moveTo>
                  <a:cubicBezTo>
                    <a:pt x="754" y="972"/>
                    <a:pt x="752" y="971"/>
                    <a:pt x="751" y="970"/>
                  </a:cubicBezTo>
                  <a:cubicBezTo>
                    <a:pt x="721" y="954"/>
                    <a:pt x="721" y="954"/>
                    <a:pt x="721" y="954"/>
                  </a:cubicBezTo>
                  <a:cubicBezTo>
                    <a:pt x="715" y="951"/>
                    <a:pt x="713" y="944"/>
                    <a:pt x="716" y="938"/>
                  </a:cubicBezTo>
                  <a:cubicBezTo>
                    <a:pt x="719" y="933"/>
                    <a:pt x="726" y="931"/>
                    <a:pt x="732" y="934"/>
                  </a:cubicBezTo>
                  <a:cubicBezTo>
                    <a:pt x="762" y="950"/>
                    <a:pt x="762" y="950"/>
                    <a:pt x="762" y="950"/>
                  </a:cubicBezTo>
                  <a:cubicBezTo>
                    <a:pt x="767" y="953"/>
                    <a:pt x="769" y="960"/>
                    <a:pt x="766" y="966"/>
                  </a:cubicBezTo>
                  <a:cubicBezTo>
                    <a:pt x="764" y="969"/>
                    <a:pt x="760" y="972"/>
                    <a:pt x="756" y="972"/>
                  </a:cubicBezTo>
                  <a:close/>
                  <a:moveTo>
                    <a:pt x="1078" y="965"/>
                  </a:moveTo>
                  <a:cubicBezTo>
                    <a:pt x="1077" y="965"/>
                    <a:pt x="1075" y="964"/>
                    <a:pt x="1073" y="964"/>
                  </a:cubicBezTo>
                  <a:cubicBezTo>
                    <a:pt x="1068" y="961"/>
                    <a:pt x="1065" y="954"/>
                    <a:pt x="1068" y="948"/>
                  </a:cubicBezTo>
                  <a:cubicBezTo>
                    <a:pt x="1073" y="939"/>
                    <a:pt x="1077" y="929"/>
                    <a:pt x="1080" y="919"/>
                  </a:cubicBezTo>
                  <a:cubicBezTo>
                    <a:pt x="1081" y="913"/>
                    <a:pt x="1088" y="910"/>
                    <a:pt x="1094" y="911"/>
                  </a:cubicBezTo>
                  <a:cubicBezTo>
                    <a:pt x="1100" y="913"/>
                    <a:pt x="1103" y="919"/>
                    <a:pt x="1102" y="925"/>
                  </a:cubicBezTo>
                  <a:cubicBezTo>
                    <a:pt x="1098" y="937"/>
                    <a:pt x="1094" y="948"/>
                    <a:pt x="1088" y="959"/>
                  </a:cubicBezTo>
                  <a:cubicBezTo>
                    <a:pt x="1086" y="963"/>
                    <a:pt x="1082" y="965"/>
                    <a:pt x="1078" y="965"/>
                  </a:cubicBezTo>
                  <a:close/>
                  <a:moveTo>
                    <a:pt x="697" y="939"/>
                  </a:moveTo>
                  <a:cubicBezTo>
                    <a:pt x="695" y="939"/>
                    <a:pt x="693" y="938"/>
                    <a:pt x="691" y="937"/>
                  </a:cubicBezTo>
                  <a:cubicBezTo>
                    <a:pt x="661" y="921"/>
                    <a:pt x="661" y="921"/>
                    <a:pt x="661" y="921"/>
                  </a:cubicBezTo>
                  <a:cubicBezTo>
                    <a:pt x="656" y="918"/>
                    <a:pt x="654" y="911"/>
                    <a:pt x="657" y="906"/>
                  </a:cubicBezTo>
                  <a:cubicBezTo>
                    <a:pt x="660" y="900"/>
                    <a:pt x="667" y="898"/>
                    <a:pt x="672" y="901"/>
                  </a:cubicBezTo>
                  <a:cubicBezTo>
                    <a:pt x="702" y="918"/>
                    <a:pt x="702" y="918"/>
                    <a:pt x="702" y="918"/>
                  </a:cubicBezTo>
                  <a:cubicBezTo>
                    <a:pt x="708" y="921"/>
                    <a:pt x="710" y="927"/>
                    <a:pt x="707" y="933"/>
                  </a:cubicBezTo>
                  <a:cubicBezTo>
                    <a:pt x="704" y="937"/>
                    <a:pt x="701" y="939"/>
                    <a:pt x="697" y="939"/>
                  </a:cubicBezTo>
                  <a:close/>
                  <a:moveTo>
                    <a:pt x="637" y="906"/>
                  </a:moveTo>
                  <a:cubicBezTo>
                    <a:pt x="635" y="906"/>
                    <a:pt x="633" y="906"/>
                    <a:pt x="632" y="905"/>
                  </a:cubicBezTo>
                  <a:cubicBezTo>
                    <a:pt x="602" y="888"/>
                    <a:pt x="602" y="888"/>
                    <a:pt x="602" y="888"/>
                  </a:cubicBezTo>
                  <a:cubicBezTo>
                    <a:pt x="596" y="885"/>
                    <a:pt x="594" y="878"/>
                    <a:pt x="598" y="873"/>
                  </a:cubicBezTo>
                  <a:cubicBezTo>
                    <a:pt x="601" y="867"/>
                    <a:pt x="607" y="865"/>
                    <a:pt x="613" y="868"/>
                  </a:cubicBezTo>
                  <a:cubicBezTo>
                    <a:pt x="643" y="885"/>
                    <a:pt x="643" y="885"/>
                    <a:pt x="643" y="885"/>
                  </a:cubicBezTo>
                  <a:cubicBezTo>
                    <a:pt x="648" y="888"/>
                    <a:pt x="650" y="895"/>
                    <a:pt x="647" y="900"/>
                  </a:cubicBezTo>
                  <a:cubicBezTo>
                    <a:pt x="645" y="904"/>
                    <a:pt x="641" y="906"/>
                    <a:pt x="637" y="906"/>
                  </a:cubicBezTo>
                  <a:close/>
                  <a:moveTo>
                    <a:pt x="1096" y="900"/>
                  </a:moveTo>
                  <a:cubicBezTo>
                    <a:pt x="1096" y="900"/>
                    <a:pt x="1095" y="900"/>
                    <a:pt x="1095" y="900"/>
                  </a:cubicBezTo>
                  <a:cubicBezTo>
                    <a:pt x="1089" y="900"/>
                    <a:pt x="1084" y="894"/>
                    <a:pt x="1084" y="888"/>
                  </a:cubicBezTo>
                  <a:cubicBezTo>
                    <a:pt x="1085" y="886"/>
                    <a:pt x="1085" y="883"/>
                    <a:pt x="1085" y="881"/>
                  </a:cubicBezTo>
                  <a:cubicBezTo>
                    <a:pt x="1085" y="873"/>
                    <a:pt x="1084" y="865"/>
                    <a:pt x="1083" y="857"/>
                  </a:cubicBezTo>
                  <a:cubicBezTo>
                    <a:pt x="1082" y="851"/>
                    <a:pt x="1086" y="845"/>
                    <a:pt x="1092" y="844"/>
                  </a:cubicBezTo>
                  <a:cubicBezTo>
                    <a:pt x="1098" y="843"/>
                    <a:pt x="1104" y="847"/>
                    <a:pt x="1105" y="853"/>
                  </a:cubicBezTo>
                  <a:cubicBezTo>
                    <a:pt x="1107" y="862"/>
                    <a:pt x="1107" y="872"/>
                    <a:pt x="1107" y="881"/>
                  </a:cubicBezTo>
                  <a:cubicBezTo>
                    <a:pt x="1107" y="884"/>
                    <a:pt x="1107" y="887"/>
                    <a:pt x="1107" y="889"/>
                  </a:cubicBezTo>
                  <a:cubicBezTo>
                    <a:pt x="1107" y="895"/>
                    <a:pt x="1102" y="900"/>
                    <a:pt x="1096" y="900"/>
                  </a:cubicBezTo>
                  <a:close/>
                  <a:moveTo>
                    <a:pt x="578" y="873"/>
                  </a:moveTo>
                  <a:cubicBezTo>
                    <a:pt x="576" y="873"/>
                    <a:pt x="574" y="873"/>
                    <a:pt x="572" y="872"/>
                  </a:cubicBezTo>
                  <a:cubicBezTo>
                    <a:pt x="543" y="856"/>
                    <a:pt x="543" y="856"/>
                    <a:pt x="543" y="856"/>
                  </a:cubicBezTo>
                  <a:cubicBezTo>
                    <a:pt x="537" y="853"/>
                    <a:pt x="535" y="846"/>
                    <a:pt x="538" y="840"/>
                  </a:cubicBezTo>
                  <a:cubicBezTo>
                    <a:pt x="541" y="835"/>
                    <a:pt x="548" y="833"/>
                    <a:pt x="553" y="836"/>
                  </a:cubicBezTo>
                  <a:cubicBezTo>
                    <a:pt x="583" y="852"/>
                    <a:pt x="583" y="852"/>
                    <a:pt x="583" y="852"/>
                  </a:cubicBezTo>
                  <a:cubicBezTo>
                    <a:pt x="589" y="855"/>
                    <a:pt x="591" y="862"/>
                    <a:pt x="588" y="867"/>
                  </a:cubicBezTo>
                  <a:cubicBezTo>
                    <a:pt x="586" y="871"/>
                    <a:pt x="582" y="873"/>
                    <a:pt x="578" y="873"/>
                  </a:cubicBezTo>
                  <a:close/>
                  <a:moveTo>
                    <a:pt x="518" y="841"/>
                  </a:moveTo>
                  <a:cubicBezTo>
                    <a:pt x="516" y="841"/>
                    <a:pt x="515" y="840"/>
                    <a:pt x="513" y="839"/>
                  </a:cubicBezTo>
                  <a:cubicBezTo>
                    <a:pt x="483" y="823"/>
                    <a:pt x="483" y="823"/>
                    <a:pt x="483" y="823"/>
                  </a:cubicBezTo>
                  <a:cubicBezTo>
                    <a:pt x="478" y="820"/>
                    <a:pt x="476" y="813"/>
                    <a:pt x="479" y="807"/>
                  </a:cubicBezTo>
                  <a:cubicBezTo>
                    <a:pt x="482" y="802"/>
                    <a:pt x="489" y="800"/>
                    <a:pt x="494" y="803"/>
                  </a:cubicBezTo>
                  <a:cubicBezTo>
                    <a:pt x="524" y="819"/>
                    <a:pt x="524" y="819"/>
                    <a:pt x="524" y="819"/>
                  </a:cubicBezTo>
                  <a:cubicBezTo>
                    <a:pt x="529" y="822"/>
                    <a:pt x="531" y="829"/>
                    <a:pt x="528" y="835"/>
                  </a:cubicBezTo>
                  <a:cubicBezTo>
                    <a:pt x="526" y="839"/>
                    <a:pt x="522" y="841"/>
                    <a:pt x="518" y="841"/>
                  </a:cubicBezTo>
                  <a:close/>
                  <a:moveTo>
                    <a:pt x="1085" y="834"/>
                  </a:moveTo>
                  <a:cubicBezTo>
                    <a:pt x="1080" y="834"/>
                    <a:pt x="1076" y="831"/>
                    <a:pt x="1074" y="827"/>
                  </a:cubicBezTo>
                  <a:cubicBezTo>
                    <a:pt x="1070" y="817"/>
                    <a:pt x="1065" y="808"/>
                    <a:pt x="1059" y="799"/>
                  </a:cubicBezTo>
                  <a:cubicBezTo>
                    <a:pt x="1056" y="794"/>
                    <a:pt x="1057" y="787"/>
                    <a:pt x="1062" y="783"/>
                  </a:cubicBezTo>
                  <a:cubicBezTo>
                    <a:pt x="1068" y="780"/>
                    <a:pt x="1075" y="781"/>
                    <a:pt x="1078" y="786"/>
                  </a:cubicBezTo>
                  <a:cubicBezTo>
                    <a:pt x="1085" y="796"/>
                    <a:pt x="1091" y="807"/>
                    <a:pt x="1095" y="818"/>
                  </a:cubicBezTo>
                  <a:cubicBezTo>
                    <a:pt x="1098" y="824"/>
                    <a:pt x="1095" y="831"/>
                    <a:pt x="1089" y="833"/>
                  </a:cubicBezTo>
                  <a:cubicBezTo>
                    <a:pt x="1088" y="834"/>
                    <a:pt x="1086" y="834"/>
                    <a:pt x="1085" y="834"/>
                  </a:cubicBezTo>
                  <a:close/>
                  <a:moveTo>
                    <a:pt x="459" y="808"/>
                  </a:moveTo>
                  <a:cubicBezTo>
                    <a:pt x="457" y="808"/>
                    <a:pt x="455" y="807"/>
                    <a:pt x="453" y="806"/>
                  </a:cubicBezTo>
                  <a:cubicBezTo>
                    <a:pt x="424" y="790"/>
                    <a:pt x="424" y="790"/>
                    <a:pt x="424" y="790"/>
                  </a:cubicBezTo>
                  <a:cubicBezTo>
                    <a:pt x="418" y="787"/>
                    <a:pt x="416" y="780"/>
                    <a:pt x="419" y="775"/>
                  </a:cubicBezTo>
                  <a:cubicBezTo>
                    <a:pt x="422" y="769"/>
                    <a:pt x="429" y="767"/>
                    <a:pt x="435" y="770"/>
                  </a:cubicBezTo>
                  <a:cubicBezTo>
                    <a:pt x="464" y="787"/>
                    <a:pt x="464" y="787"/>
                    <a:pt x="464" y="787"/>
                  </a:cubicBezTo>
                  <a:cubicBezTo>
                    <a:pt x="470" y="790"/>
                    <a:pt x="472" y="797"/>
                    <a:pt x="469" y="802"/>
                  </a:cubicBezTo>
                  <a:cubicBezTo>
                    <a:pt x="467" y="806"/>
                    <a:pt x="463" y="808"/>
                    <a:pt x="459" y="808"/>
                  </a:cubicBezTo>
                  <a:close/>
                  <a:moveTo>
                    <a:pt x="1050" y="776"/>
                  </a:moveTo>
                  <a:cubicBezTo>
                    <a:pt x="1046" y="776"/>
                    <a:pt x="1042" y="774"/>
                    <a:pt x="1040" y="771"/>
                  </a:cubicBezTo>
                  <a:cubicBezTo>
                    <a:pt x="1021" y="743"/>
                    <a:pt x="1021" y="743"/>
                    <a:pt x="1021" y="743"/>
                  </a:cubicBezTo>
                  <a:cubicBezTo>
                    <a:pt x="1017" y="738"/>
                    <a:pt x="1019" y="731"/>
                    <a:pt x="1024" y="728"/>
                  </a:cubicBezTo>
                  <a:cubicBezTo>
                    <a:pt x="1029" y="724"/>
                    <a:pt x="1036" y="725"/>
                    <a:pt x="1040" y="731"/>
                  </a:cubicBezTo>
                  <a:cubicBezTo>
                    <a:pt x="1059" y="758"/>
                    <a:pt x="1059" y="758"/>
                    <a:pt x="1059" y="758"/>
                  </a:cubicBezTo>
                  <a:cubicBezTo>
                    <a:pt x="1062" y="764"/>
                    <a:pt x="1061" y="771"/>
                    <a:pt x="1056" y="774"/>
                  </a:cubicBezTo>
                  <a:cubicBezTo>
                    <a:pt x="1054" y="775"/>
                    <a:pt x="1052" y="776"/>
                    <a:pt x="1050" y="776"/>
                  </a:cubicBezTo>
                  <a:close/>
                  <a:moveTo>
                    <a:pt x="399" y="775"/>
                  </a:moveTo>
                  <a:cubicBezTo>
                    <a:pt x="398" y="775"/>
                    <a:pt x="396" y="775"/>
                    <a:pt x="394" y="774"/>
                  </a:cubicBezTo>
                  <a:cubicBezTo>
                    <a:pt x="364" y="757"/>
                    <a:pt x="364" y="757"/>
                    <a:pt x="364" y="757"/>
                  </a:cubicBezTo>
                  <a:cubicBezTo>
                    <a:pt x="359" y="754"/>
                    <a:pt x="357" y="747"/>
                    <a:pt x="360" y="742"/>
                  </a:cubicBezTo>
                  <a:cubicBezTo>
                    <a:pt x="363" y="736"/>
                    <a:pt x="370" y="734"/>
                    <a:pt x="375" y="738"/>
                  </a:cubicBezTo>
                  <a:cubicBezTo>
                    <a:pt x="405" y="754"/>
                    <a:pt x="405" y="754"/>
                    <a:pt x="405" y="754"/>
                  </a:cubicBezTo>
                  <a:cubicBezTo>
                    <a:pt x="410" y="757"/>
                    <a:pt x="412" y="764"/>
                    <a:pt x="409" y="769"/>
                  </a:cubicBezTo>
                  <a:cubicBezTo>
                    <a:pt x="407" y="773"/>
                    <a:pt x="403" y="775"/>
                    <a:pt x="399" y="775"/>
                  </a:cubicBezTo>
                  <a:close/>
                  <a:moveTo>
                    <a:pt x="340" y="742"/>
                  </a:moveTo>
                  <a:cubicBezTo>
                    <a:pt x="338" y="742"/>
                    <a:pt x="336" y="742"/>
                    <a:pt x="335" y="741"/>
                  </a:cubicBezTo>
                  <a:cubicBezTo>
                    <a:pt x="305" y="725"/>
                    <a:pt x="305" y="725"/>
                    <a:pt x="305" y="725"/>
                  </a:cubicBezTo>
                  <a:cubicBezTo>
                    <a:pt x="299" y="722"/>
                    <a:pt x="297" y="715"/>
                    <a:pt x="300" y="709"/>
                  </a:cubicBezTo>
                  <a:cubicBezTo>
                    <a:pt x="303" y="704"/>
                    <a:pt x="310" y="702"/>
                    <a:pt x="316" y="705"/>
                  </a:cubicBezTo>
                  <a:cubicBezTo>
                    <a:pt x="345" y="721"/>
                    <a:pt x="345" y="721"/>
                    <a:pt x="345" y="721"/>
                  </a:cubicBezTo>
                  <a:cubicBezTo>
                    <a:pt x="351" y="724"/>
                    <a:pt x="353" y="731"/>
                    <a:pt x="350" y="737"/>
                  </a:cubicBezTo>
                  <a:cubicBezTo>
                    <a:pt x="348" y="740"/>
                    <a:pt x="344" y="742"/>
                    <a:pt x="340" y="742"/>
                  </a:cubicBezTo>
                  <a:close/>
                  <a:moveTo>
                    <a:pt x="1011" y="720"/>
                  </a:moveTo>
                  <a:cubicBezTo>
                    <a:pt x="1007" y="720"/>
                    <a:pt x="1004" y="719"/>
                    <a:pt x="1002" y="716"/>
                  </a:cubicBezTo>
                  <a:cubicBezTo>
                    <a:pt x="982" y="688"/>
                    <a:pt x="982" y="688"/>
                    <a:pt x="982" y="688"/>
                  </a:cubicBezTo>
                  <a:cubicBezTo>
                    <a:pt x="979" y="683"/>
                    <a:pt x="980" y="676"/>
                    <a:pt x="985" y="672"/>
                  </a:cubicBezTo>
                  <a:cubicBezTo>
                    <a:pt x="990" y="668"/>
                    <a:pt x="998" y="670"/>
                    <a:pt x="1001" y="675"/>
                  </a:cubicBezTo>
                  <a:cubicBezTo>
                    <a:pt x="1020" y="703"/>
                    <a:pt x="1020" y="703"/>
                    <a:pt x="1020" y="703"/>
                  </a:cubicBezTo>
                  <a:cubicBezTo>
                    <a:pt x="1024" y="708"/>
                    <a:pt x="1023" y="715"/>
                    <a:pt x="1017" y="718"/>
                  </a:cubicBezTo>
                  <a:cubicBezTo>
                    <a:pt x="1015" y="720"/>
                    <a:pt x="1013" y="720"/>
                    <a:pt x="1011" y="720"/>
                  </a:cubicBezTo>
                  <a:close/>
                  <a:moveTo>
                    <a:pt x="281" y="710"/>
                  </a:moveTo>
                  <a:cubicBezTo>
                    <a:pt x="279" y="710"/>
                    <a:pt x="277" y="709"/>
                    <a:pt x="275" y="708"/>
                  </a:cubicBezTo>
                  <a:cubicBezTo>
                    <a:pt x="245" y="692"/>
                    <a:pt x="245" y="692"/>
                    <a:pt x="245" y="692"/>
                  </a:cubicBezTo>
                  <a:cubicBezTo>
                    <a:pt x="240" y="689"/>
                    <a:pt x="238" y="682"/>
                    <a:pt x="241" y="676"/>
                  </a:cubicBezTo>
                  <a:cubicBezTo>
                    <a:pt x="244" y="671"/>
                    <a:pt x="251" y="669"/>
                    <a:pt x="256" y="672"/>
                  </a:cubicBezTo>
                  <a:cubicBezTo>
                    <a:pt x="286" y="688"/>
                    <a:pt x="286" y="688"/>
                    <a:pt x="286" y="688"/>
                  </a:cubicBezTo>
                  <a:cubicBezTo>
                    <a:pt x="292" y="691"/>
                    <a:pt x="294" y="698"/>
                    <a:pt x="291" y="704"/>
                  </a:cubicBezTo>
                  <a:cubicBezTo>
                    <a:pt x="288" y="708"/>
                    <a:pt x="285" y="710"/>
                    <a:pt x="281" y="710"/>
                  </a:cubicBezTo>
                  <a:close/>
                  <a:moveTo>
                    <a:pt x="221" y="677"/>
                  </a:moveTo>
                  <a:cubicBezTo>
                    <a:pt x="219" y="677"/>
                    <a:pt x="217" y="676"/>
                    <a:pt x="216" y="676"/>
                  </a:cubicBezTo>
                  <a:cubicBezTo>
                    <a:pt x="186" y="659"/>
                    <a:pt x="186" y="659"/>
                    <a:pt x="186" y="659"/>
                  </a:cubicBezTo>
                  <a:cubicBezTo>
                    <a:pt x="181" y="656"/>
                    <a:pt x="179" y="649"/>
                    <a:pt x="182" y="644"/>
                  </a:cubicBezTo>
                  <a:cubicBezTo>
                    <a:pt x="185" y="638"/>
                    <a:pt x="191" y="636"/>
                    <a:pt x="197" y="639"/>
                  </a:cubicBezTo>
                  <a:cubicBezTo>
                    <a:pt x="227" y="656"/>
                    <a:pt x="227" y="656"/>
                    <a:pt x="227" y="656"/>
                  </a:cubicBezTo>
                  <a:cubicBezTo>
                    <a:pt x="232" y="659"/>
                    <a:pt x="234" y="666"/>
                    <a:pt x="231" y="671"/>
                  </a:cubicBezTo>
                  <a:cubicBezTo>
                    <a:pt x="229" y="675"/>
                    <a:pt x="225" y="677"/>
                    <a:pt x="221" y="677"/>
                  </a:cubicBezTo>
                  <a:close/>
                  <a:moveTo>
                    <a:pt x="973" y="665"/>
                  </a:moveTo>
                  <a:cubicBezTo>
                    <a:pt x="969" y="665"/>
                    <a:pt x="965" y="663"/>
                    <a:pt x="963" y="660"/>
                  </a:cubicBezTo>
                  <a:cubicBezTo>
                    <a:pt x="944" y="632"/>
                    <a:pt x="944" y="632"/>
                    <a:pt x="944" y="632"/>
                  </a:cubicBezTo>
                  <a:cubicBezTo>
                    <a:pt x="940" y="627"/>
                    <a:pt x="942" y="620"/>
                    <a:pt x="947" y="616"/>
                  </a:cubicBezTo>
                  <a:cubicBezTo>
                    <a:pt x="952" y="613"/>
                    <a:pt x="959" y="614"/>
                    <a:pt x="963" y="619"/>
                  </a:cubicBezTo>
                  <a:cubicBezTo>
                    <a:pt x="982" y="647"/>
                    <a:pt x="982" y="647"/>
                    <a:pt x="982" y="647"/>
                  </a:cubicBezTo>
                  <a:cubicBezTo>
                    <a:pt x="985" y="652"/>
                    <a:pt x="984" y="659"/>
                    <a:pt x="979" y="663"/>
                  </a:cubicBezTo>
                  <a:cubicBezTo>
                    <a:pt x="977" y="664"/>
                    <a:pt x="975" y="665"/>
                    <a:pt x="973" y="665"/>
                  </a:cubicBezTo>
                  <a:close/>
                  <a:moveTo>
                    <a:pt x="162" y="644"/>
                  </a:moveTo>
                  <a:cubicBezTo>
                    <a:pt x="160" y="644"/>
                    <a:pt x="158" y="644"/>
                    <a:pt x="156" y="643"/>
                  </a:cubicBezTo>
                  <a:cubicBezTo>
                    <a:pt x="127" y="626"/>
                    <a:pt x="127" y="626"/>
                    <a:pt x="127" y="626"/>
                  </a:cubicBezTo>
                  <a:cubicBezTo>
                    <a:pt x="121" y="623"/>
                    <a:pt x="119" y="616"/>
                    <a:pt x="122" y="611"/>
                  </a:cubicBezTo>
                  <a:cubicBezTo>
                    <a:pt x="125" y="605"/>
                    <a:pt x="132" y="604"/>
                    <a:pt x="138" y="607"/>
                  </a:cubicBezTo>
                  <a:cubicBezTo>
                    <a:pt x="167" y="623"/>
                    <a:pt x="167" y="623"/>
                    <a:pt x="167" y="623"/>
                  </a:cubicBezTo>
                  <a:cubicBezTo>
                    <a:pt x="173" y="626"/>
                    <a:pt x="175" y="633"/>
                    <a:pt x="172" y="638"/>
                  </a:cubicBezTo>
                  <a:cubicBezTo>
                    <a:pt x="170" y="642"/>
                    <a:pt x="166" y="644"/>
                    <a:pt x="162" y="644"/>
                  </a:cubicBezTo>
                  <a:close/>
                  <a:moveTo>
                    <a:pt x="102" y="611"/>
                  </a:moveTo>
                  <a:cubicBezTo>
                    <a:pt x="100" y="611"/>
                    <a:pt x="99" y="611"/>
                    <a:pt x="97" y="610"/>
                  </a:cubicBezTo>
                  <a:cubicBezTo>
                    <a:pt x="67" y="594"/>
                    <a:pt x="67" y="594"/>
                    <a:pt x="67" y="594"/>
                  </a:cubicBezTo>
                  <a:cubicBezTo>
                    <a:pt x="62" y="591"/>
                    <a:pt x="60" y="584"/>
                    <a:pt x="63" y="578"/>
                  </a:cubicBezTo>
                  <a:cubicBezTo>
                    <a:pt x="66" y="573"/>
                    <a:pt x="73" y="571"/>
                    <a:pt x="78" y="574"/>
                  </a:cubicBezTo>
                  <a:cubicBezTo>
                    <a:pt x="108" y="590"/>
                    <a:pt x="108" y="590"/>
                    <a:pt x="108" y="590"/>
                  </a:cubicBezTo>
                  <a:cubicBezTo>
                    <a:pt x="113" y="593"/>
                    <a:pt x="115" y="600"/>
                    <a:pt x="112" y="606"/>
                  </a:cubicBezTo>
                  <a:cubicBezTo>
                    <a:pt x="110" y="609"/>
                    <a:pt x="106" y="611"/>
                    <a:pt x="102" y="611"/>
                  </a:cubicBezTo>
                  <a:close/>
                  <a:moveTo>
                    <a:pt x="934" y="609"/>
                  </a:moveTo>
                  <a:cubicBezTo>
                    <a:pt x="930" y="609"/>
                    <a:pt x="927" y="607"/>
                    <a:pt x="925" y="604"/>
                  </a:cubicBezTo>
                  <a:cubicBezTo>
                    <a:pt x="905" y="576"/>
                    <a:pt x="905" y="576"/>
                    <a:pt x="905" y="576"/>
                  </a:cubicBezTo>
                  <a:cubicBezTo>
                    <a:pt x="902" y="571"/>
                    <a:pt x="903" y="564"/>
                    <a:pt x="908" y="561"/>
                  </a:cubicBezTo>
                  <a:cubicBezTo>
                    <a:pt x="913" y="557"/>
                    <a:pt x="921" y="558"/>
                    <a:pt x="924" y="563"/>
                  </a:cubicBezTo>
                  <a:cubicBezTo>
                    <a:pt x="943" y="591"/>
                    <a:pt x="943" y="591"/>
                    <a:pt x="943" y="591"/>
                  </a:cubicBezTo>
                  <a:cubicBezTo>
                    <a:pt x="947" y="596"/>
                    <a:pt x="946" y="604"/>
                    <a:pt x="940" y="607"/>
                  </a:cubicBezTo>
                  <a:cubicBezTo>
                    <a:pt x="938" y="608"/>
                    <a:pt x="936" y="609"/>
                    <a:pt x="934" y="609"/>
                  </a:cubicBezTo>
                  <a:close/>
                  <a:moveTo>
                    <a:pt x="43" y="579"/>
                  </a:moveTo>
                  <a:cubicBezTo>
                    <a:pt x="41" y="579"/>
                    <a:pt x="39" y="578"/>
                    <a:pt x="37" y="577"/>
                  </a:cubicBezTo>
                  <a:cubicBezTo>
                    <a:pt x="8" y="561"/>
                    <a:pt x="8" y="561"/>
                    <a:pt x="8" y="561"/>
                  </a:cubicBezTo>
                  <a:cubicBezTo>
                    <a:pt x="2" y="558"/>
                    <a:pt x="0" y="551"/>
                    <a:pt x="3" y="545"/>
                  </a:cubicBezTo>
                  <a:cubicBezTo>
                    <a:pt x="6" y="540"/>
                    <a:pt x="13" y="538"/>
                    <a:pt x="19" y="541"/>
                  </a:cubicBezTo>
                  <a:cubicBezTo>
                    <a:pt x="48" y="557"/>
                    <a:pt x="48" y="557"/>
                    <a:pt x="48" y="557"/>
                  </a:cubicBezTo>
                  <a:cubicBezTo>
                    <a:pt x="54" y="560"/>
                    <a:pt x="56" y="567"/>
                    <a:pt x="53" y="573"/>
                  </a:cubicBezTo>
                  <a:cubicBezTo>
                    <a:pt x="51" y="576"/>
                    <a:pt x="47" y="579"/>
                    <a:pt x="43" y="579"/>
                  </a:cubicBezTo>
                  <a:close/>
                  <a:moveTo>
                    <a:pt x="895" y="553"/>
                  </a:moveTo>
                  <a:cubicBezTo>
                    <a:pt x="892" y="553"/>
                    <a:pt x="888" y="552"/>
                    <a:pt x="886" y="549"/>
                  </a:cubicBezTo>
                  <a:cubicBezTo>
                    <a:pt x="867" y="521"/>
                    <a:pt x="867" y="521"/>
                    <a:pt x="867" y="521"/>
                  </a:cubicBezTo>
                  <a:cubicBezTo>
                    <a:pt x="863" y="516"/>
                    <a:pt x="865" y="508"/>
                    <a:pt x="870" y="505"/>
                  </a:cubicBezTo>
                  <a:cubicBezTo>
                    <a:pt x="875" y="501"/>
                    <a:pt x="882" y="503"/>
                    <a:pt x="886" y="508"/>
                  </a:cubicBezTo>
                  <a:cubicBezTo>
                    <a:pt x="905" y="536"/>
                    <a:pt x="905" y="536"/>
                    <a:pt x="905" y="536"/>
                  </a:cubicBezTo>
                  <a:cubicBezTo>
                    <a:pt x="908" y="541"/>
                    <a:pt x="907" y="548"/>
                    <a:pt x="902" y="551"/>
                  </a:cubicBezTo>
                  <a:cubicBezTo>
                    <a:pt x="900" y="553"/>
                    <a:pt x="898" y="553"/>
                    <a:pt x="895" y="553"/>
                  </a:cubicBezTo>
                  <a:close/>
                  <a:moveTo>
                    <a:pt x="857" y="498"/>
                  </a:moveTo>
                  <a:cubicBezTo>
                    <a:pt x="853" y="498"/>
                    <a:pt x="850" y="496"/>
                    <a:pt x="848" y="493"/>
                  </a:cubicBezTo>
                  <a:cubicBezTo>
                    <a:pt x="828" y="465"/>
                    <a:pt x="828" y="465"/>
                    <a:pt x="828" y="465"/>
                  </a:cubicBezTo>
                  <a:cubicBezTo>
                    <a:pt x="825" y="460"/>
                    <a:pt x="826" y="453"/>
                    <a:pt x="831" y="449"/>
                  </a:cubicBezTo>
                  <a:cubicBezTo>
                    <a:pt x="836" y="446"/>
                    <a:pt x="843" y="447"/>
                    <a:pt x="847" y="452"/>
                  </a:cubicBezTo>
                  <a:cubicBezTo>
                    <a:pt x="866" y="480"/>
                    <a:pt x="866" y="480"/>
                    <a:pt x="866" y="480"/>
                  </a:cubicBezTo>
                  <a:cubicBezTo>
                    <a:pt x="870" y="485"/>
                    <a:pt x="869" y="492"/>
                    <a:pt x="863" y="496"/>
                  </a:cubicBezTo>
                  <a:cubicBezTo>
                    <a:pt x="861" y="497"/>
                    <a:pt x="859" y="498"/>
                    <a:pt x="857" y="498"/>
                  </a:cubicBezTo>
                  <a:close/>
                  <a:moveTo>
                    <a:pt x="818" y="442"/>
                  </a:moveTo>
                  <a:cubicBezTo>
                    <a:pt x="815" y="442"/>
                    <a:pt x="811" y="440"/>
                    <a:pt x="809" y="437"/>
                  </a:cubicBezTo>
                  <a:cubicBezTo>
                    <a:pt x="790" y="409"/>
                    <a:pt x="790" y="409"/>
                    <a:pt x="790" y="409"/>
                  </a:cubicBezTo>
                  <a:cubicBezTo>
                    <a:pt x="786" y="404"/>
                    <a:pt x="788" y="397"/>
                    <a:pt x="793" y="394"/>
                  </a:cubicBezTo>
                  <a:cubicBezTo>
                    <a:pt x="798" y="390"/>
                    <a:pt x="805" y="391"/>
                    <a:pt x="809" y="396"/>
                  </a:cubicBezTo>
                  <a:cubicBezTo>
                    <a:pt x="828" y="424"/>
                    <a:pt x="828" y="424"/>
                    <a:pt x="828" y="424"/>
                  </a:cubicBezTo>
                  <a:cubicBezTo>
                    <a:pt x="831" y="429"/>
                    <a:pt x="830" y="436"/>
                    <a:pt x="825" y="440"/>
                  </a:cubicBezTo>
                  <a:cubicBezTo>
                    <a:pt x="823" y="441"/>
                    <a:pt x="821" y="442"/>
                    <a:pt x="818" y="442"/>
                  </a:cubicBezTo>
                  <a:close/>
                  <a:moveTo>
                    <a:pt x="780" y="386"/>
                  </a:moveTo>
                  <a:cubicBezTo>
                    <a:pt x="776" y="386"/>
                    <a:pt x="773" y="385"/>
                    <a:pt x="771" y="381"/>
                  </a:cubicBezTo>
                  <a:cubicBezTo>
                    <a:pt x="751" y="354"/>
                    <a:pt x="751" y="354"/>
                    <a:pt x="751" y="354"/>
                  </a:cubicBezTo>
                  <a:cubicBezTo>
                    <a:pt x="748" y="348"/>
                    <a:pt x="749" y="341"/>
                    <a:pt x="754" y="338"/>
                  </a:cubicBezTo>
                  <a:cubicBezTo>
                    <a:pt x="759" y="334"/>
                    <a:pt x="766" y="336"/>
                    <a:pt x="770" y="341"/>
                  </a:cubicBezTo>
                  <a:cubicBezTo>
                    <a:pt x="789" y="369"/>
                    <a:pt x="789" y="369"/>
                    <a:pt x="789" y="369"/>
                  </a:cubicBezTo>
                  <a:cubicBezTo>
                    <a:pt x="793" y="374"/>
                    <a:pt x="792" y="381"/>
                    <a:pt x="786" y="384"/>
                  </a:cubicBezTo>
                  <a:cubicBezTo>
                    <a:pt x="784" y="386"/>
                    <a:pt x="782" y="386"/>
                    <a:pt x="780" y="386"/>
                  </a:cubicBezTo>
                  <a:close/>
                  <a:moveTo>
                    <a:pt x="741" y="331"/>
                  </a:moveTo>
                  <a:cubicBezTo>
                    <a:pt x="738" y="331"/>
                    <a:pt x="734" y="329"/>
                    <a:pt x="732" y="326"/>
                  </a:cubicBezTo>
                  <a:cubicBezTo>
                    <a:pt x="713" y="298"/>
                    <a:pt x="713" y="298"/>
                    <a:pt x="713" y="298"/>
                  </a:cubicBezTo>
                  <a:cubicBezTo>
                    <a:pt x="709" y="293"/>
                    <a:pt x="711" y="286"/>
                    <a:pt x="716" y="282"/>
                  </a:cubicBezTo>
                  <a:cubicBezTo>
                    <a:pt x="721" y="279"/>
                    <a:pt x="728" y="280"/>
                    <a:pt x="732" y="285"/>
                  </a:cubicBezTo>
                  <a:cubicBezTo>
                    <a:pt x="751" y="313"/>
                    <a:pt x="751" y="313"/>
                    <a:pt x="751" y="313"/>
                  </a:cubicBezTo>
                  <a:cubicBezTo>
                    <a:pt x="754" y="318"/>
                    <a:pt x="753" y="325"/>
                    <a:pt x="748" y="329"/>
                  </a:cubicBezTo>
                  <a:cubicBezTo>
                    <a:pt x="746" y="330"/>
                    <a:pt x="744" y="331"/>
                    <a:pt x="741" y="331"/>
                  </a:cubicBezTo>
                  <a:close/>
                  <a:moveTo>
                    <a:pt x="703" y="275"/>
                  </a:moveTo>
                  <a:cubicBezTo>
                    <a:pt x="699" y="275"/>
                    <a:pt x="696" y="273"/>
                    <a:pt x="694" y="270"/>
                  </a:cubicBezTo>
                  <a:cubicBezTo>
                    <a:pt x="674" y="242"/>
                    <a:pt x="674" y="242"/>
                    <a:pt x="674" y="242"/>
                  </a:cubicBezTo>
                  <a:cubicBezTo>
                    <a:pt x="671" y="237"/>
                    <a:pt x="672" y="230"/>
                    <a:pt x="677" y="227"/>
                  </a:cubicBezTo>
                  <a:cubicBezTo>
                    <a:pt x="682" y="223"/>
                    <a:pt x="689" y="224"/>
                    <a:pt x="693" y="229"/>
                  </a:cubicBezTo>
                  <a:cubicBezTo>
                    <a:pt x="712" y="257"/>
                    <a:pt x="712" y="257"/>
                    <a:pt x="712" y="257"/>
                  </a:cubicBezTo>
                  <a:cubicBezTo>
                    <a:pt x="716" y="262"/>
                    <a:pt x="715" y="269"/>
                    <a:pt x="709" y="273"/>
                  </a:cubicBezTo>
                  <a:cubicBezTo>
                    <a:pt x="707" y="274"/>
                    <a:pt x="705" y="275"/>
                    <a:pt x="703" y="275"/>
                  </a:cubicBezTo>
                  <a:close/>
                  <a:moveTo>
                    <a:pt x="664" y="219"/>
                  </a:moveTo>
                  <a:cubicBezTo>
                    <a:pt x="661" y="219"/>
                    <a:pt x="657" y="218"/>
                    <a:pt x="655" y="214"/>
                  </a:cubicBezTo>
                  <a:cubicBezTo>
                    <a:pt x="636" y="187"/>
                    <a:pt x="636" y="187"/>
                    <a:pt x="636" y="187"/>
                  </a:cubicBezTo>
                  <a:cubicBezTo>
                    <a:pt x="632" y="181"/>
                    <a:pt x="634" y="174"/>
                    <a:pt x="639" y="171"/>
                  </a:cubicBezTo>
                  <a:cubicBezTo>
                    <a:pt x="644" y="167"/>
                    <a:pt x="651" y="169"/>
                    <a:pt x="655" y="174"/>
                  </a:cubicBezTo>
                  <a:cubicBezTo>
                    <a:pt x="674" y="202"/>
                    <a:pt x="674" y="202"/>
                    <a:pt x="674" y="202"/>
                  </a:cubicBezTo>
                  <a:cubicBezTo>
                    <a:pt x="677" y="207"/>
                    <a:pt x="676" y="214"/>
                    <a:pt x="671" y="217"/>
                  </a:cubicBezTo>
                  <a:cubicBezTo>
                    <a:pt x="669" y="219"/>
                    <a:pt x="667" y="219"/>
                    <a:pt x="664" y="219"/>
                  </a:cubicBezTo>
                  <a:close/>
                  <a:moveTo>
                    <a:pt x="626" y="164"/>
                  </a:moveTo>
                  <a:cubicBezTo>
                    <a:pt x="622" y="164"/>
                    <a:pt x="619" y="162"/>
                    <a:pt x="617" y="159"/>
                  </a:cubicBezTo>
                  <a:cubicBezTo>
                    <a:pt x="597" y="131"/>
                    <a:pt x="597" y="131"/>
                    <a:pt x="597" y="131"/>
                  </a:cubicBezTo>
                  <a:cubicBezTo>
                    <a:pt x="594" y="126"/>
                    <a:pt x="595" y="119"/>
                    <a:pt x="600" y="115"/>
                  </a:cubicBezTo>
                  <a:cubicBezTo>
                    <a:pt x="605" y="112"/>
                    <a:pt x="612" y="113"/>
                    <a:pt x="616" y="118"/>
                  </a:cubicBezTo>
                  <a:cubicBezTo>
                    <a:pt x="635" y="146"/>
                    <a:pt x="635" y="146"/>
                    <a:pt x="635" y="146"/>
                  </a:cubicBezTo>
                  <a:cubicBezTo>
                    <a:pt x="639" y="151"/>
                    <a:pt x="638" y="158"/>
                    <a:pt x="632" y="162"/>
                  </a:cubicBezTo>
                  <a:cubicBezTo>
                    <a:pt x="630" y="163"/>
                    <a:pt x="628" y="164"/>
                    <a:pt x="626" y="164"/>
                  </a:cubicBezTo>
                  <a:close/>
                  <a:moveTo>
                    <a:pt x="587" y="108"/>
                  </a:moveTo>
                  <a:cubicBezTo>
                    <a:pt x="584" y="108"/>
                    <a:pt x="580" y="106"/>
                    <a:pt x="578" y="103"/>
                  </a:cubicBezTo>
                  <a:cubicBezTo>
                    <a:pt x="559" y="75"/>
                    <a:pt x="559" y="75"/>
                    <a:pt x="559" y="75"/>
                  </a:cubicBezTo>
                  <a:cubicBezTo>
                    <a:pt x="555" y="70"/>
                    <a:pt x="557" y="63"/>
                    <a:pt x="562" y="59"/>
                  </a:cubicBezTo>
                  <a:cubicBezTo>
                    <a:pt x="567" y="56"/>
                    <a:pt x="574" y="57"/>
                    <a:pt x="578" y="62"/>
                  </a:cubicBezTo>
                  <a:cubicBezTo>
                    <a:pt x="597" y="90"/>
                    <a:pt x="597" y="90"/>
                    <a:pt x="597" y="90"/>
                  </a:cubicBezTo>
                  <a:cubicBezTo>
                    <a:pt x="600" y="95"/>
                    <a:pt x="599" y="102"/>
                    <a:pt x="594" y="106"/>
                  </a:cubicBezTo>
                  <a:cubicBezTo>
                    <a:pt x="592" y="107"/>
                    <a:pt x="590" y="108"/>
                    <a:pt x="587" y="108"/>
                  </a:cubicBezTo>
                  <a:close/>
                  <a:moveTo>
                    <a:pt x="549" y="52"/>
                  </a:moveTo>
                  <a:cubicBezTo>
                    <a:pt x="545" y="52"/>
                    <a:pt x="542" y="51"/>
                    <a:pt x="540" y="47"/>
                  </a:cubicBezTo>
                  <a:cubicBezTo>
                    <a:pt x="520" y="20"/>
                    <a:pt x="520" y="20"/>
                    <a:pt x="520" y="20"/>
                  </a:cubicBezTo>
                  <a:cubicBezTo>
                    <a:pt x="517" y="14"/>
                    <a:pt x="518" y="7"/>
                    <a:pt x="523" y="4"/>
                  </a:cubicBezTo>
                  <a:cubicBezTo>
                    <a:pt x="528" y="0"/>
                    <a:pt x="535" y="2"/>
                    <a:pt x="539" y="7"/>
                  </a:cubicBezTo>
                  <a:cubicBezTo>
                    <a:pt x="558" y="35"/>
                    <a:pt x="558" y="35"/>
                    <a:pt x="558" y="35"/>
                  </a:cubicBezTo>
                  <a:cubicBezTo>
                    <a:pt x="562" y="40"/>
                    <a:pt x="561" y="47"/>
                    <a:pt x="555" y="50"/>
                  </a:cubicBezTo>
                  <a:cubicBezTo>
                    <a:pt x="553" y="52"/>
                    <a:pt x="551" y="52"/>
                    <a:pt x="549" y="52"/>
                  </a:cubicBezTo>
                  <a:close/>
                </a:path>
              </a:pathLst>
            </a:custGeom>
            <a:solidFill>
              <a:srgbClr val="8C8C8C"/>
            </a:solidFill>
            <a:ln w="9525">
              <a:noFill/>
              <a:round/>
              <a:headEnd/>
              <a:tailEnd/>
            </a:ln>
          </p:spPr>
          <p:txBody>
            <a:bodyPr vert="horz" wrap="square" lIns="91440" tIns="45720" rIns="91440" bIns="45720" numCol="1" anchor="t" anchorCtr="0" compatLnSpc="1">
              <a:prstTxWarp prst="textNoShape">
                <a:avLst/>
              </a:prstTxWarp>
            </a:bodyPr>
            <a:lstStyle/>
            <a:p>
              <a:endParaRPr lang="en-US" sz="1800" i="1"/>
            </a:p>
          </p:txBody>
        </p:sp>
        <p:sp>
          <p:nvSpPr>
            <p:cNvPr id="55" name="Freeform 54">
              <a:extLst>
                <a:ext uri="{FF2B5EF4-FFF2-40B4-BE49-F238E27FC236}">
                  <a16:creationId xmlns:a16="http://schemas.microsoft.com/office/drawing/2014/main" id="{2C40877D-BF0A-4B74-8C5B-30D2BB717814}"/>
                </a:ext>
              </a:extLst>
            </p:cNvPr>
            <p:cNvSpPr>
              <a:spLocks/>
            </p:cNvSpPr>
            <p:nvPr/>
          </p:nvSpPr>
          <p:spPr bwMode="auto">
            <a:xfrm>
              <a:off x="821" y="1974"/>
              <a:ext cx="65" cy="51"/>
            </a:xfrm>
            <a:custGeom>
              <a:avLst/>
              <a:gdLst/>
              <a:ahLst/>
              <a:cxnLst>
                <a:cxn ang="0">
                  <a:pos x="42" y="42"/>
                </a:cxn>
                <a:cxn ang="0">
                  <a:pos x="36" y="41"/>
                </a:cxn>
                <a:cxn ang="0">
                  <a:pos x="24" y="34"/>
                </a:cxn>
                <a:cxn ang="0">
                  <a:pos x="21" y="32"/>
                </a:cxn>
                <a:cxn ang="0">
                  <a:pos x="19" y="31"/>
                </a:cxn>
                <a:cxn ang="0">
                  <a:pos x="6" y="23"/>
                </a:cxn>
                <a:cxn ang="0">
                  <a:pos x="3" y="7"/>
                </a:cxn>
                <a:cxn ang="0">
                  <a:pos x="19" y="4"/>
                </a:cxn>
                <a:cxn ang="0">
                  <a:pos x="33" y="13"/>
                </a:cxn>
                <a:cxn ang="0">
                  <a:pos x="34" y="13"/>
                </a:cxn>
                <a:cxn ang="0">
                  <a:pos x="36" y="14"/>
                </a:cxn>
                <a:cxn ang="0">
                  <a:pos x="47" y="21"/>
                </a:cxn>
                <a:cxn ang="0">
                  <a:pos x="52" y="36"/>
                </a:cxn>
                <a:cxn ang="0">
                  <a:pos x="42" y="42"/>
                </a:cxn>
              </a:cxnLst>
              <a:rect l="0" t="0" r="r" b="b"/>
              <a:pathLst>
                <a:path w="55" h="42">
                  <a:moveTo>
                    <a:pt x="42" y="42"/>
                  </a:moveTo>
                  <a:cubicBezTo>
                    <a:pt x="40" y="42"/>
                    <a:pt x="38" y="42"/>
                    <a:pt x="36" y="41"/>
                  </a:cubicBezTo>
                  <a:cubicBezTo>
                    <a:pt x="32" y="39"/>
                    <a:pt x="28" y="36"/>
                    <a:pt x="24" y="34"/>
                  </a:cubicBezTo>
                  <a:cubicBezTo>
                    <a:pt x="21" y="32"/>
                    <a:pt x="21" y="32"/>
                    <a:pt x="21" y="32"/>
                  </a:cubicBezTo>
                  <a:cubicBezTo>
                    <a:pt x="21" y="32"/>
                    <a:pt x="20" y="31"/>
                    <a:pt x="19" y="31"/>
                  </a:cubicBezTo>
                  <a:cubicBezTo>
                    <a:pt x="15" y="28"/>
                    <a:pt x="11" y="25"/>
                    <a:pt x="6" y="23"/>
                  </a:cubicBezTo>
                  <a:cubicBezTo>
                    <a:pt x="1" y="19"/>
                    <a:pt x="0" y="12"/>
                    <a:pt x="3" y="7"/>
                  </a:cubicBezTo>
                  <a:cubicBezTo>
                    <a:pt x="7" y="2"/>
                    <a:pt x="14" y="0"/>
                    <a:pt x="19" y="4"/>
                  </a:cubicBezTo>
                  <a:cubicBezTo>
                    <a:pt x="24" y="7"/>
                    <a:pt x="28" y="10"/>
                    <a:pt x="33" y="13"/>
                  </a:cubicBezTo>
                  <a:cubicBezTo>
                    <a:pt x="33" y="13"/>
                    <a:pt x="34" y="13"/>
                    <a:pt x="34" y="13"/>
                  </a:cubicBezTo>
                  <a:cubicBezTo>
                    <a:pt x="36" y="14"/>
                    <a:pt x="36" y="14"/>
                    <a:pt x="36" y="14"/>
                  </a:cubicBezTo>
                  <a:cubicBezTo>
                    <a:pt x="40" y="17"/>
                    <a:pt x="43" y="19"/>
                    <a:pt x="47" y="21"/>
                  </a:cubicBezTo>
                  <a:cubicBezTo>
                    <a:pt x="53" y="24"/>
                    <a:pt x="55" y="31"/>
                    <a:pt x="52" y="36"/>
                  </a:cubicBezTo>
                  <a:cubicBezTo>
                    <a:pt x="49" y="40"/>
                    <a:pt x="46" y="42"/>
                    <a:pt x="42" y="42"/>
                  </a:cubicBezTo>
                  <a:close/>
                </a:path>
              </a:pathLst>
            </a:custGeom>
            <a:solidFill>
              <a:srgbClr val="8C8C8C"/>
            </a:solidFill>
            <a:ln w="9525">
              <a:noFill/>
              <a:round/>
              <a:headEnd/>
              <a:tailEnd/>
            </a:ln>
          </p:spPr>
          <p:txBody>
            <a:bodyPr vert="horz" wrap="square" lIns="91440" tIns="45720" rIns="91440" bIns="45720" numCol="1" anchor="t" anchorCtr="0" compatLnSpc="1">
              <a:prstTxWarp prst="textNoShape">
                <a:avLst/>
              </a:prstTxWarp>
            </a:bodyPr>
            <a:lstStyle/>
            <a:p>
              <a:endParaRPr lang="en-US" sz="1800" i="1"/>
            </a:p>
          </p:txBody>
        </p:sp>
        <p:sp>
          <p:nvSpPr>
            <p:cNvPr id="56" name="Freeform 55">
              <a:extLst>
                <a:ext uri="{FF2B5EF4-FFF2-40B4-BE49-F238E27FC236}">
                  <a16:creationId xmlns:a16="http://schemas.microsoft.com/office/drawing/2014/main" id="{7E66AC34-F89F-4830-8D30-106FE37CBEE0}"/>
                </a:ext>
              </a:extLst>
            </p:cNvPr>
            <p:cNvSpPr>
              <a:spLocks noEditPoints="1"/>
            </p:cNvSpPr>
            <p:nvPr/>
          </p:nvSpPr>
          <p:spPr bwMode="auto">
            <a:xfrm>
              <a:off x="613" y="1113"/>
              <a:ext cx="853" cy="867"/>
            </a:xfrm>
            <a:custGeom>
              <a:avLst/>
              <a:gdLst/>
              <a:ahLst/>
              <a:cxnLst>
                <a:cxn ang="0">
                  <a:pos x="133" y="704"/>
                </a:cxn>
                <a:cxn ang="0">
                  <a:pos x="141" y="681"/>
                </a:cxn>
                <a:cxn ang="0">
                  <a:pos x="168" y="718"/>
                </a:cxn>
                <a:cxn ang="0">
                  <a:pos x="102" y="673"/>
                </a:cxn>
                <a:cxn ang="0">
                  <a:pos x="99" y="633"/>
                </a:cxn>
                <a:cxn ang="0">
                  <a:pos x="110" y="677"/>
                </a:cxn>
                <a:cxn ang="0">
                  <a:pos x="44" y="588"/>
                </a:cxn>
                <a:cxn ang="0">
                  <a:pos x="80" y="606"/>
                </a:cxn>
                <a:cxn ang="0">
                  <a:pos x="40" y="564"/>
                </a:cxn>
                <a:cxn ang="0">
                  <a:pos x="26" y="510"/>
                </a:cxn>
                <a:cxn ang="0">
                  <a:pos x="45" y="563"/>
                </a:cxn>
                <a:cxn ang="0">
                  <a:pos x="10" y="491"/>
                </a:cxn>
                <a:cxn ang="0">
                  <a:pos x="26" y="454"/>
                </a:cxn>
                <a:cxn ang="0">
                  <a:pos x="21" y="500"/>
                </a:cxn>
                <a:cxn ang="0">
                  <a:pos x="0" y="404"/>
                </a:cxn>
                <a:cxn ang="0">
                  <a:pos x="23" y="390"/>
                </a:cxn>
                <a:cxn ang="0">
                  <a:pos x="13" y="434"/>
                </a:cxn>
                <a:cxn ang="0">
                  <a:pos x="13" y="367"/>
                </a:cxn>
                <a:cxn ang="0">
                  <a:pos x="22" y="312"/>
                </a:cxn>
                <a:cxn ang="0">
                  <a:pos x="15" y="367"/>
                </a:cxn>
                <a:cxn ang="0">
                  <a:pos x="18" y="287"/>
                </a:cxn>
                <a:cxn ang="0">
                  <a:pos x="50" y="263"/>
                </a:cxn>
                <a:cxn ang="0">
                  <a:pos x="53" y="240"/>
                </a:cxn>
                <a:cxn ang="0">
                  <a:pos x="60" y="193"/>
                </a:cxn>
                <a:cxn ang="0">
                  <a:pos x="63" y="234"/>
                </a:cxn>
                <a:cxn ang="0">
                  <a:pos x="81" y="181"/>
                </a:cxn>
                <a:cxn ang="0">
                  <a:pos x="116" y="137"/>
                </a:cxn>
                <a:cxn ang="0">
                  <a:pos x="88" y="183"/>
                </a:cxn>
                <a:cxn ang="0">
                  <a:pos x="668" y="128"/>
                </a:cxn>
                <a:cxn ang="0">
                  <a:pos x="707" y="137"/>
                </a:cxn>
                <a:cxn ang="0">
                  <a:pos x="132" y="133"/>
                </a:cxn>
                <a:cxn ang="0">
                  <a:pos x="149" y="90"/>
                </a:cxn>
                <a:cxn ang="0">
                  <a:pos x="140" y="130"/>
                </a:cxn>
                <a:cxn ang="0">
                  <a:pos x="643" y="107"/>
                </a:cxn>
                <a:cxn ang="0">
                  <a:pos x="630" y="69"/>
                </a:cxn>
                <a:cxn ang="0">
                  <a:pos x="650" y="109"/>
                </a:cxn>
                <a:cxn ang="0">
                  <a:pos x="177" y="70"/>
                </a:cxn>
                <a:cxn ang="0">
                  <a:pos x="217" y="71"/>
                </a:cxn>
                <a:cxn ang="0">
                  <a:pos x="595" y="72"/>
                </a:cxn>
                <a:cxn ang="0">
                  <a:pos x="555" y="41"/>
                </a:cxn>
                <a:cxn ang="0">
                  <a:pos x="605" y="66"/>
                </a:cxn>
                <a:cxn ang="0">
                  <a:pos x="231" y="51"/>
                </a:cxn>
                <a:cxn ang="0">
                  <a:pos x="283" y="30"/>
                </a:cxn>
                <a:cxn ang="0">
                  <a:pos x="241" y="58"/>
                </a:cxn>
                <a:cxn ang="0">
                  <a:pos x="500" y="34"/>
                </a:cxn>
                <a:cxn ang="0">
                  <a:pos x="538" y="23"/>
                </a:cxn>
                <a:cxn ang="0">
                  <a:pos x="304" y="35"/>
                </a:cxn>
                <a:cxn ang="0">
                  <a:pos x="335" y="6"/>
                </a:cxn>
                <a:cxn ang="0">
                  <a:pos x="307" y="35"/>
                </a:cxn>
                <a:cxn ang="0">
                  <a:pos x="468" y="28"/>
                </a:cxn>
                <a:cxn ang="0">
                  <a:pos x="438" y="1"/>
                </a:cxn>
                <a:cxn ang="0">
                  <a:pos x="470" y="28"/>
                </a:cxn>
                <a:cxn ang="0">
                  <a:pos x="369" y="1"/>
                </a:cxn>
                <a:cxn ang="0">
                  <a:pos x="415" y="11"/>
                </a:cxn>
                <a:cxn ang="0">
                  <a:pos x="370" y="24"/>
                </a:cxn>
              </a:cxnLst>
              <a:rect l="0" t="0" r="r" b="b"/>
              <a:pathLst>
                <a:path w="711" h="723">
                  <a:moveTo>
                    <a:pt x="159" y="723"/>
                  </a:moveTo>
                  <a:cubicBezTo>
                    <a:pt x="156" y="723"/>
                    <a:pt x="154" y="722"/>
                    <a:pt x="152" y="720"/>
                  </a:cubicBezTo>
                  <a:cubicBezTo>
                    <a:pt x="145" y="715"/>
                    <a:pt x="139" y="709"/>
                    <a:pt x="133" y="704"/>
                  </a:cubicBezTo>
                  <a:cubicBezTo>
                    <a:pt x="130" y="702"/>
                    <a:pt x="128" y="700"/>
                    <a:pt x="126" y="698"/>
                  </a:cubicBezTo>
                  <a:cubicBezTo>
                    <a:pt x="121" y="693"/>
                    <a:pt x="121" y="686"/>
                    <a:pt x="125" y="681"/>
                  </a:cubicBezTo>
                  <a:cubicBezTo>
                    <a:pt x="130" y="677"/>
                    <a:pt x="137" y="677"/>
                    <a:pt x="141" y="681"/>
                  </a:cubicBezTo>
                  <a:cubicBezTo>
                    <a:pt x="144" y="683"/>
                    <a:pt x="146" y="685"/>
                    <a:pt x="148" y="687"/>
                  </a:cubicBezTo>
                  <a:cubicBezTo>
                    <a:pt x="154" y="692"/>
                    <a:pt x="160" y="698"/>
                    <a:pt x="166" y="702"/>
                  </a:cubicBezTo>
                  <a:cubicBezTo>
                    <a:pt x="171" y="706"/>
                    <a:pt x="172" y="714"/>
                    <a:pt x="168" y="718"/>
                  </a:cubicBezTo>
                  <a:cubicBezTo>
                    <a:pt x="165" y="721"/>
                    <a:pt x="162" y="723"/>
                    <a:pt x="159" y="723"/>
                  </a:cubicBezTo>
                  <a:close/>
                  <a:moveTo>
                    <a:pt x="110" y="677"/>
                  </a:moveTo>
                  <a:cubicBezTo>
                    <a:pt x="107" y="677"/>
                    <a:pt x="104" y="675"/>
                    <a:pt x="102" y="673"/>
                  </a:cubicBezTo>
                  <a:cubicBezTo>
                    <a:pt x="94" y="664"/>
                    <a:pt x="87" y="655"/>
                    <a:pt x="80" y="646"/>
                  </a:cubicBezTo>
                  <a:cubicBezTo>
                    <a:pt x="77" y="641"/>
                    <a:pt x="78" y="634"/>
                    <a:pt x="83" y="630"/>
                  </a:cubicBezTo>
                  <a:cubicBezTo>
                    <a:pt x="88" y="627"/>
                    <a:pt x="95" y="628"/>
                    <a:pt x="99" y="633"/>
                  </a:cubicBezTo>
                  <a:cubicBezTo>
                    <a:pt x="105" y="641"/>
                    <a:pt x="112" y="650"/>
                    <a:pt x="119" y="658"/>
                  </a:cubicBezTo>
                  <a:cubicBezTo>
                    <a:pt x="123" y="662"/>
                    <a:pt x="123" y="670"/>
                    <a:pt x="118" y="674"/>
                  </a:cubicBezTo>
                  <a:cubicBezTo>
                    <a:pt x="116" y="676"/>
                    <a:pt x="113" y="677"/>
                    <a:pt x="110" y="677"/>
                  </a:cubicBezTo>
                  <a:close/>
                  <a:moveTo>
                    <a:pt x="71" y="623"/>
                  </a:moveTo>
                  <a:cubicBezTo>
                    <a:pt x="67" y="623"/>
                    <a:pt x="63" y="621"/>
                    <a:pt x="61" y="618"/>
                  </a:cubicBezTo>
                  <a:cubicBezTo>
                    <a:pt x="55" y="608"/>
                    <a:pt x="49" y="598"/>
                    <a:pt x="44" y="588"/>
                  </a:cubicBezTo>
                  <a:cubicBezTo>
                    <a:pt x="41" y="582"/>
                    <a:pt x="44" y="575"/>
                    <a:pt x="49" y="573"/>
                  </a:cubicBezTo>
                  <a:cubicBezTo>
                    <a:pt x="55" y="570"/>
                    <a:pt x="62" y="572"/>
                    <a:pt x="64" y="578"/>
                  </a:cubicBezTo>
                  <a:cubicBezTo>
                    <a:pt x="69" y="587"/>
                    <a:pt x="75" y="597"/>
                    <a:pt x="80" y="606"/>
                  </a:cubicBezTo>
                  <a:cubicBezTo>
                    <a:pt x="84" y="611"/>
                    <a:pt x="82" y="618"/>
                    <a:pt x="77" y="621"/>
                  </a:cubicBezTo>
                  <a:cubicBezTo>
                    <a:pt x="75" y="623"/>
                    <a:pt x="73" y="623"/>
                    <a:pt x="71" y="623"/>
                  </a:cubicBezTo>
                  <a:close/>
                  <a:moveTo>
                    <a:pt x="40" y="564"/>
                  </a:moveTo>
                  <a:cubicBezTo>
                    <a:pt x="36" y="564"/>
                    <a:pt x="32" y="561"/>
                    <a:pt x="30" y="557"/>
                  </a:cubicBezTo>
                  <a:cubicBezTo>
                    <a:pt x="26" y="546"/>
                    <a:pt x="22" y="535"/>
                    <a:pt x="18" y="524"/>
                  </a:cubicBezTo>
                  <a:cubicBezTo>
                    <a:pt x="17" y="518"/>
                    <a:pt x="20" y="512"/>
                    <a:pt x="26" y="510"/>
                  </a:cubicBezTo>
                  <a:cubicBezTo>
                    <a:pt x="32" y="508"/>
                    <a:pt x="38" y="512"/>
                    <a:pt x="40" y="518"/>
                  </a:cubicBezTo>
                  <a:cubicBezTo>
                    <a:pt x="43" y="528"/>
                    <a:pt x="47" y="538"/>
                    <a:pt x="51" y="548"/>
                  </a:cubicBezTo>
                  <a:cubicBezTo>
                    <a:pt x="53" y="554"/>
                    <a:pt x="50" y="560"/>
                    <a:pt x="45" y="563"/>
                  </a:cubicBezTo>
                  <a:cubicBezTo>
                    <a:pt x="43" y="563"/>
                    <a:pt x="42" y="564"/>
                    <a:pt x="40" y="564"/>
                  </a:cubicBezTo>
                  <a:close/>
                  <a:moveTo>
                    <a:pt x="21" y="500"/>
                  </a:moveTo>
                  <a:cubicBezTo>
                    <a:pt x="15" y="500"/>
                    <a:pt x="11" y="496"/>
                    <a:pt x="10" y="491"/>
                  </a:cubicBezTo>
                  <a:cubicBezTo>
                    <a:pt x="7" y="480"/>
                    <a:pt x="5" y="469"/>
                    <a:pt x="4" y="457"/>
                  </a:cubicBezTo>
                  <a:cubicBezTo>
                    <a:pt x="3" y="451"/>
                    <a:pt x="7" y="445"/>
                    <a:pt x="14" y="445"/>
                  </a:cubicBezTo>
                  <a:cubicBezTo>
                    <a:pt x="20" y="444"/>
                    <a:pt x="25" y="448"/>
                    <a:pt x="26" y="454"/>
                  </a:cubicBezTo>
                  <a:cubicBezTo>
                    <a:pt x="28" y="465"/>
                    <a:pt x="30" y="476"/>
                    <a:pt x="32" y="486"/>
                  </a:cubicBezTo>
                  <a:cubicBezTo>
                    <a:pt x="33" y="492"/>
                    <a:pt x="29" y="498"/>
                    <a:pt x="23" y="500"/>
                  </a:cubicBezTo>
                  <a:cubicBezTo>
                    <a:pt x="22" y="500"/>
                    <a:pt x="22" y="500"/>
                    <a:pt x="21" y="500"/>
                  </a:cubicBezTo>
                  <a:close/>
                  <a:moveTo>
                    <a:pt x="12" y="434"/>
                  </a:moveTo>
                  <a:cubicBezTo>
                    <a:pt x="6" y="434"/>
                    <a:pt x="1" y="429"/>
                    <a:pt x="1" y="423"/>
                  </a:cubicBezTo>
                  <a:cubicBezTo>
                    <a:pt x="1" y="417"/>
                    <a:pt x="0" y="411"/>
                    <a:pt x="0" y="404"/>
                  </a:cubicBezTo>
                  <a:cubicBezTo>
                    <a:pt x="0" y="399"/>
                    <a:pt x="0" y="394"/>
                    <a:pt x="1" y="389"/>
                  </a:cubicBezTo>
                  <a:cubicBezTo>
                    <a:pt x="1" y="382"/>
                    <a:pt x="6" y="378"/>
                    <a:pt x="12" y="378"/>
                  </a:cubicBezTo>
                  <a:cubicBezTo>
                    <a:pt x="19" y="378"/>
                    <a:pt x="24" y="383"/>
                    <a:pt x="23" y="390"/>
                  </a:cubicBezTo>
                  <a:cubicBezTo>
                    <a:pt x="23" y="394"/>
                    <a:pt x="23" y="399"/>
                    <a:pt x="23" y="404"/>
                  </a:cubicBezTo>
                  <a:cubicBezTo>
                    <a:pt x="23" y="410"/>
                    <a:pt x="23" y="416"/>
                    <a:pt x="23" y="422"/>
                  </a:cubicBezTo>
                  <a:cubicBezTo>
                    <a:pt x="24" y="428"/>
                    <a:pt x="19" y="434"/>
                    <a:pt x="13" y="434"/>
                  </a:cubicBezTo>
                  <a:cubicBezTo>
                    <a:pt x="12" y="434"/>
                    <a:pt x="12" y="434"/>
                    <a:pt x="12" y="434"/>
                  </a:cubicBezTo>
                  <a:close/>
                  <a:moveTo>
                    <a:pt x="15" y="367"/>
                  </a:moveTo>
                  <a:cubicBezTo>
                    <a:pt x="14" y="367"/>
                    <a:pt x="14" y="367"/>
                    <a:pt x="13" y="367"/>
                  </a:cubicBezTo>
                  <a:cubicBezTo>
                    <a:pt x="7" y="366"/>
                    <a:pt x="3" y="361"/>
                    <a:pt x="3" y="354"/>
                  </a:cubicBezTo>
                  <a:cubicBezTo>
                    <a:pt x="5" y="343"/>
                    <a:pt x="7" y="332"/>
                    <a:pt x="9" y="321"/>
                  </a:cubicBezTo>
                  <a:cubicBezTo>
                    <a:pt x="10" y="314"/>
                    <a:pt x="16" y="311"/>
                    <a:pt x="22" y="312"/>
                  </a:cubicBezTo>
                  <a:cubicBezTo>
                    <a:pt x="29" y="313"/>
                    <a:pt x="33" y="319"/>
                    <a:pt x="31" y="325"/>
                  </a:cubicBezTo>
                  <a:cubicBezTo>
                    <a:pt x="29" y="336"/>
                    <a:pt x="27" y="347"/>
                    <a:pt x="26" y="357"/>
                  </a:cubicBezTo>
                  <a:cubicBezTo>
                    <a:pt x="25" y="363"/>
                    <a:pt x="20" y="367"/>
                    <a:pt x="15" y="367"/>
                  </a:cubicBezTo>
                  <a:close/>
                  <a:moveTo>
                    <a:pt x="28" y="302"/>
                  </a:moveTo>
                  <a:cubicBezTo>
                    <a:pt x="27" y="302"/>
                    <a:pt x="26" y="302"/>
                    <a:pt x="25" y="301"/>
                  </a:cubicBezTo>
                  <a:cubicBezTo>
                    <a:pt x="19" y="300"/>
                    <a:pt x="16" y="293"/>
                    <a:pt x="18" y="287"/>
                  </a:cubicBezTo>
                  <a:cubicBezTo>
                    <a:pt x="21" y="276"/>
                    <a:pt x="25" y="265"/>
                    <a:pt x="29" y="255"/>
                  </a:cubicBezTo>
                  <a:cubicBezTo>
                    <a:pt x="31" y="249"/>
                    <a:pt x="38" y="246"/>
                    <a:pt x="44" y="249"/>
                  </a:cubicBezTo>
                  <a:cubicBezTo>
                    <a:pt x="49" y="251"/>
                    <a:pt x="52" y="257"/>
                    <a:pt x="50" y="263"/>
                  </a:cubicBezTo>
                  <a:cubicBezTo>
                    <a:pt x="46" y="273"/>
                    <a:pt x="42" y="284"/>
                    <a:pt x="39" y="294"/>
                  </a:cubicBezTo>
                  <a:cubicBezTo>
                    <a:pt x="38" y="299"/>
                    <a:pt x="33" y="302"/>
                    <a:pt x="28" y="302"/>
                  </a:cubicBezTo>
                  <a:close/>
                  <a:moveTo>
                    <a:pt x="53" y="240"/>
                  </a:moveTo>
                  <a:cubicBezTo>
                    <a:pt x="51" y="240"/>
                    <a:pt x="50" y="240"/>
                    <a:pt x="48" y="239"/>
                  </a:cubicBezTo>
                  <a:cubicBezTo>
                    <a:pt x="42" y="236"/>
                    <a:pt x="40" y="229"/>
                    <a:pt x="43" y="224"/>
                  </a:cubicBezTo>
                  <a:cubicBezTo>
                    <a:pt x="48" y="213"/>
                    <a:pt x="54" y="203"/>
                    <a:pt x="60" y="193"/>
                  </a:cubicBezTo>
                  <a:cubicBezTo>
                    <a:pt x="63" y="188"/>
                    <a:pt x="70" y="186"/>
                    <a:pt x="75" y="190"/>
                  </a:cubicBezTo>
                  <a:cubicBezTo>
                    <a:pt x="80" y="193"/>
                    <a:pt x="82" y="200"/>
                    <a:pt x="79" y="205"/>
                  </a:cubicBezTo>
                  <a:cubicBezTo>
                    <a:pt x="73" y="214"/>
                    <a:pt x="68" y="224"/>
                    <a:pt x="63" y="234"/>
                  </a:cubicBezTo>
                  <a:cubicBezTo>
                    <a:pt x="61" y="238"/>
                    <a:pt x="57" y="240"/>
                    <a:pt x="53" y="240"/>
                  </a:cubicBezTo>
                  <a:close/>
                  <a:moveTo>
                    <a:pt x="88" y="183"/>
                  </a:moveTo>
                  <a:cubicBezTo>
                    <a:pt x="85" y="183"/>
                    <a:pt x="83" y="182"/>
                    <a:pt x="81" y="181"/>
                  </a:cubicBezTo>
                  <a:cubicBezTo>
                    <a:pt x="76" y="177"/>
                    <a:pt x="75" y="170"/>
                    <a:pt x="79" y="165"/>
                  </a:cubicBezTo>
                  <a:cubicBezTo>
                    <a:pt x="85" y="156"/>
                    <a:pt x="93" y="147"/>
                    <a:pt x="100" y="138"/>
                  </a:cubicBezTo>
                  <a:cubicBezTo>
                    <a:pt x="104" y="133"/>
                    <a:pt x="111" y="133"/>
                    <a:pt x="116" y="137"/>
                  </a:cubicBezTo>
                  <a:cubicBezTo>
                    <a:pt x="121" y="141"/>
                    <a:pt x="121" y="148"/>
                    <a:pt x="117" y="153"/>
                  </a:cubicBezTo>
                  <a:cubicBezTo>
                    <a:pt x="110" y="161"/>
                    <a:pt x="103" y="170"/>
                    <a:pt x="97" y="178"/>
                  </a:cubicBezTo>
                  <a:cubicBezTo>
                    <a:pt x="95" y="181"/>
                    <a:pt x="91" y="183"/>
                    <a:pt x="88" y="183"/>
                  </a:cubicBezTo>
                  <a:close/>
                  <a:moveTo>
                    <a:pt x="699" y="155"/>
                  </a:moveTo>
                  <a:cubicBezTo>
                    <a:pt x="696" y="155"/>
                    <a:pt x="692" y="154"/>
                    <a:pt x="690" y="152"/>
                  </a:cubicBezTo>
                  <a:cubicBezTo>
                    <a:pt x="683" y="144"/>
                    <a:pt x="676" y="136"/>
                    <a:pt x="668" y="128"/>
                  </a:cubicBezTo>
                  <a:cubicBezTo>
                    <a:pt x="663" y="124"/>
                    <a:pt x="663" y="117"/>
                    <a:pt x="667" y="112"/>
                  </a:cubicBezTo>
                  <a:cubicBezTo>
                    <a:pt x="672" y="108"/>
                    <a:pt x="679" y="108"/>
                    <a:pt x="683" y="112"/>
                  </a:cubicBezTo>
                  <a:cubicBezTo>
                    <a:pt x="692" y="120"/>
                    <a:pt x="700" y="128"/>
                    <a:pt x="707" y="137"/>
                  </a:cubicBezTo>
                  <a:cubicBezTo>
                    <a:pt x="711" y="141"/>
                    <a:pt x="711" y="149"/>
                    <a:pt x="706" y="153"/>
                  </a:cubicBezTo>
                  <a:cubicBezTo>
                    <a:pt x="704" y="155"/>
                    <a:pt x="701" y="155"/>
                    <a:pt x="699" y="155"/>
                  </a:cubicBezTo>
                  <a:close/>
                  <a:moveTo>
                    <a:pt x="132" y="133"/>
                  </a:moveTo>
                  <a:cubicBezTo>
                    <a:pt x="129" y="133"/>
                    <a:pt x="126" y="132"/>
                    <a:pt x="124" y="129"/>
                  </a:cubicBezTo>
                  <a:cubicBezTo>
                    <a:pt x="119" y="125"/>
                    <a:pt x="119" y="118"/>
                    <a:pt x="124" y="113"/>
                  </a:cubicBezTo>
                  <a:cubicBezTo>
                    <a:pt x="132" y="105"/>
                    <a:pt x="141" y="98"/>
                    <a:pt x="149" y="90"/>
                  </a:cubicBezTo>
                  <a:cubicBezTo>
                    <a:pt x="154" y="86"/>
                    <a:pt x="161" y="87"/>
                    <a:pt x="165" y="92"/>
                  </a:cubicBezTo>
                  <a:cubicBezTo>
                    <a:pt x="169" y="97"/>
                    <a:pt x="169" y="104"/>
                    <a:pt x="164" y="108"/>
                  </a:cubicBezTo>
                  <a:cubicBezTo>
                    <a:pt x="155" y="115"/>
                    <a:pt x="147" y="122"/>
                    <a:pt x="140" y="130"/>
                  </a:cubicBezTo>
                  <a:cubicBezTo>
                    <a:pt x="137" y="132"/>
                    <a:pt x="135" y="133"/>
                    <a:pt x="132" y="133"/>
                  </a:cubicBezTo>
                  <a:close/>
                  <a:moveTo>
                    <a:pt x="650" y="109"/>
                  </a:moveTo>
                  <a:cubicBezTo>
                    <a:pt x="648" y="109"/>
                    <a:pt x="645" y="109"/>
                    <a:pt x="643" y="107"/>
                  </a:cubicBezTo>
                  <a:cubicBezTo>
                    <a:pt x="635" y="100"/>
                    <a:pt x="626" y="94"/>
                    <a:pt x="617" y="88"/>
                  </a:cubicBezTo>
                  <a:cubicBezTo>
                    <a:pt x="612" y="84"/>
                    <a:pt x="611" y="77"/>
                    <a:pt x="614" y="72"/>
                  </a:cubicBezTo>
                  <a:cubicBezTo>
                    <a:pt x="618" y="67"/>
                    <a:pt x="625" y="65"/>
                    <a:pt x="630" y="69"/>
                  </a:cubicBezTo>
                  <a:cubicBezTo>
                    <a:pt x="639" y="75"/>
                    <a:pt x="649" y="82"/>
                    <a:pt x="658" y="89"/>
                  </a:cubicBezTo>
                  <a:cubicBezTo>
                    <a:pt x="662" y="93"/>
                    <a:pt x="663" y="100"/>
                    <a:pt x="659" y="105"/>
                  </a:cubicBezTo>
                  <a:cubicBezTo>
                    <a:pt x="657" y="108"/>
                    <a:pt x="654" y="109"/>
                    <a:pt x="650" y="109"/>
                  </a:cubicBezTo>
                  <a:close/>
                  <a:moveTo>
                    <a:pt x="183" y="91"/>
                  </a:moveTo>
                  <a:cubicBezTo>
                    <a:pt x="180" y="91"/>
                    <a:pt x="176" y="89"/>
                    <a:pt x="174" y="86"/>
                  </a:cubicBezTo>
                  <a:cubicBezTo>
                    <a:pt x="170" y="80"/>
                    <a:pt x="172" y="73"/>
                    <a:pt x="177" y="70"/>
                  </a:cubicBezTo>
                  <a:cubicBezTo>
                    <a:pt x="186" y="63"/>
                    <a:pt x="196" y="57"/>
                    <a:pt x="206" y="52"/>
                  </a:cubicBezTo>
                  <a:cubicBezTo>
                    <a:pt x="212" y="49"/>
                    <a:pt x="218" y="51"/>
                    <a:pt x="222" y="56"/>
                  </a:cubicBezTo>
                  <a:cubicBezTo>
                    <a:pt x="225" y="61"/>
                    <a:pt x="223" y="68"/>
                    <a:pt x="217" y="71"/>
                  </a:cubicBezTo>
                  <a:cubicBezTo>
                    <a:pt x="208" y="77"/>
                    <a:pt x="199" y="83"/>
                    <a:pt x="190" y="89"/>
                  </a:cubicBezTo>
                  <a:cubicBezTo>
                    <a:pt x="188" y="90"/>
                    <a:pt x="186" y="91"/>
                    <a:pt x="183" y="91"/>
                  </a:cubicBezTo>
                  <a:close/>
                  <a:moveTo>
                    <a:pt x="595" y="72"/>
                  </a:moveTo>
                  <a:cubicBezTo>
                    <a:pt x="593" y="72"/>
                    <a:pt x="591" y="72"/>
                    <a:pt x="590" y="71"/>
                  </a:cubicBezTo>
                  <a:cubicBezTo>
                    <a:pt x="580" y="65"/>
                    <a:pt x="571" y="60"/>
                    <a:pt x="561" y="56"/>
                  </a:cubicBezTo>
                  <a:cubicBezTo>
                    <a:pt x="555" y="53"/>
                    <a:pt x="552" y="47"/>
                    <a:pt x="555" y="41"/>
                  </a:cubicBezTo>
                  <a:cubicBezTo>
                    <a:pt x="558" y="35"/>
                    <a:pt x="564" y="33"/>
                    <a:pt x="570" y="35"/>
                  </a:cubicBezTo>
                  <a:cubicBezTo>
                    <a:pt x="580" y="40"/>
                    <a:pt x="591" y="45"/>
                    <a:pt x="601" y="51"/>
                  </a:cubicBezTo>
                  <a:cubicBezTo>
                    <a:pt x="606" y="54"/>
                    <a:pt x="608" y="61"/>
                    <a:pt x="605" y="66"/>
                  </a:cubicBezTo>
                  <a:cubicBezTo>
                    <a:pt x="603" y="70"/>
                    <a:pt x="599" y="72"/>
                    <a:pt x="595" y="72"/>
                  </a:cubicBezTo>
                  <a:close/>
                  <a:moveTo>
                    <a:pt x="241" y="58"/>
                  </a:moveTo>
                  <a:cubicBezTo>
                    <a:pt x="237" y="58"/>
                    <a:pt x="233" y="55"/>
                    <a:pt x="231" y="51"/>
                  </a:cubicBezTo>
                  <a:cubicBezTo>
                    <a:pt x="229" y="45"/>
                    <a:pt x="231" y="39"/>
                    <a:pt x="237" y="36"/>
                  </a:cubicBezTo>
                  <a:cubicBezTo>
                    <a:pt x="247" y="31"/>
                    <a:pt x="258" y="27"/>
                    <a:pt x="269" y="23"/>
                  </a:cubicBezTo>
                  <a:cubicBezTo>
                    <a:pt x="274" y="21"/>
                    <a:pt x="281" y="24"/>
                    <a:pt x="283" y="30"/>
                  </a:cubicBezTo>
                  <a:cubicBezTo>
                    <a:pt x="285" y="36"/>
                    <a:pt x="282" y="42"/>
                    <a:pt x="276" y="45"/>
                  </a:cubicBezTo>
                  <a:cubicBezTo>
                    <a:pt x="266" y="48"/>
                    <a:pt x="256" y="52"/>
                    <a:pt x="246" y="57"/>
                  </a:cubicBezTo>
                  <a:cubicBezTo>
                    <a:pt x="245" y="57"/>
                    <a:pt x="243" y="58"/>
                    <a:pt x="241" y="58"/>
                  </a:cubicBezTo>
                  <a:close/>
                  <a:moveTo>
                    <a:pt x="534" y="45"/>
                  </a:moveTo>
                  <a:cubicBezTo>
                    <a:pt x="533" y="45"/>
                    <a:pt x="532" y="44"/>
                    <a:pt x="531" y="44"/>
                  </a:cubicBezTo>
                  <a:cubicBezTo>
                    <a:pt x="520" y="40"/>
                    <a:pt x="510" y="37"/>
                    <a:pt x="500" y="34"/>
                  </a:cubicBezTo>
                  <a:cubicBezTo>
                    <a:pt x="494" y="33"/>
                    <a:pt x="490" y="27"/>
                    <a:pt x="491" y="21"/>
                  </a:cubicBezTo>
                  <a:cubicBezTo>
                    <a:pt x="493" y="15"/>
                    <a:pt x="499" y="11"/>
                    <a:pt x="505" y="13"/>
                  </a:cubicBezTo>
                  <a:cubicBezTo>
                    <a:pt x="516" y="15"/>
                    <a:pt x="527" y="19"/>
                    <a:pt x="538" y="23"/>
                  </a:cubicBezTo>
                  <a:cubicBezTo>
                    <a:pt x="544" y="25"/>
                    <a:pt x="547" y="31"/>
                    <a:pt x="545" y="37"/>
                  </a:cubicBezTo>
                  <a:cubicBezTo>
                    <a:pt x="543" y="42"/>
                    <a:pt x="539" y="45"/>
                    <a:pt x="534" y="45"/>
                  </a:cubicBezTo>
                  <a:close/>
                  <a:moveTo>
                    <a:pt x="304" y="35"/>
                  </a:moveTo>
                  <a:cubicBezTo>
                    <a:pt x="299" y="35"/>
                    <a:pt x="295" y="32"/>
                    <a:pt x="293" y="27"/>
                  </a:cubicBezTo>
                  <a:cubicBezTo>
                    <a:pt x="292" y="21"/>
                    <a:pt x="295" y="15"/>
                    <a:pt x="301" y="13"/>
                  </a:cubicBezTo>
                  <a:cubicBezTo>
                    <a:pt x="312" y="10"/>
                    <a:pt x="324" y="8"/>
                    <a:pt x="335" y="6"/>
                  </a:cubicBezTo>
                  <a:cubicBezTo>
                    <a:pt x="341" y="5"/>
                    <a:pt x="347" y="9"/>
                    <a:pt x="348" y="15"/>
                  </a:cubicBezTo>
                  <a:cubicBezTo>
                    <a:pt x="349" y="21"/>
                    <a:pt x="345" y="27"/>
                    <a:pt x="339" y="28"/>
                  </a:cubicBezTo>
                  <a:cubicBezTo>
                    <a:pt x="328" y="30"/>
                    <a:pt x="318" y="32"/>
                    <a:pt x="307" y="35"/>
                  </a:cubicBezTo>
                  <a:cubicBezTo>
                    <a:pt x="306" y="35"/>
                    <a:pt x="305" y="35"/>
                    <a:pt x="304" y="35"/>
                  </a:cubicBezTo>
                  <a:close/>
                  <a:moveTo>
                    <a:pt x="470" y="28"/>
                  </a:moveTo>
                  <a:cubicBezTo>
                    <a:pt x="469" y="28"/>
                    <a:pt x="469" y="28"/>
                    <a:pt x="468" y="28"/>
                  </a:cubicBezTo>
                  <a:cubicBezTo>
                    <a:pt x="457" y="26"/>
                    <a:pt x="446" y="25"/>
                    <a:pt x="436" y="24"/>
                  </a:cubicBezTo>
                  <a:cubicBezTo>
                    <a:pt x="429" y="23"/>
                    <a:pt x="425" y="18"/>
                    <a:pt x="425" y="12"/>
                  </a:cubicBezTo>
                  <a:cubicBezTo>
                    <a:pt x="426" y="5"/>
                    <a:pt x="431" y="1"/>
                    <a:pt x="438" y="1"/>
                  </a:cubicBezTo>
                  <a:cubicBezTo>
                    <a:pt x="449" y="2"/>
                    <a:pt x="460" y="3"/>
                    <a:pt x="472" y="5"/>
                  </a:cubicBezTo>
                  <a:cubicBezTo>
                    <a:pt x="478" y="6"/>
                    <a:pt x="482" y="12"/>
                    <a:pt x="481" y="18"/>
                  </a:cubicBezTo>
                  <a:cubicBezTo>
                    <a:pt x="480" y="24"/>
                    <a:pt x="475" y="28"/>
                    <a:pt x="470" y="28"/>
                  </a:cubicBezTo>
                  <a:close/>
                  <a:moveTo>
                    <a:pt x="370" y="24"/>
                  </a:moveTo>
                  <a:cubicBezTo>
                    <a:pt x="364" y="24"/>
                    <a:pt x="359" y="19"/>
                    <a:pt x="359" y="14"/>
                  </a:cubicBezTo>
                  <a:cubicBezTo>
                    <a:pt x="358" y="7"/>
                    <a:pt x="363" y="2"/>
                    <a:pt x="369" y="1"/>
                  </a:cubicBezTo>
                  <a:cubicBezTo>
                    <a:pt x="380" y="0"/>
                    <a:pt x="392" y="0"/>
                    <a:pt x="403" y="0"/>
                  </a:cubicBezTo>
                  <a:cubicBezTo>
                    <a:pt x="403" y="0"/>
                    <a:pt x="403" y="0"/>
                    <a:pt x="403" y="0"/>
                  </a:cubicBezTo>
                  <a:cubicBezTo>
                    <a:pt x="410" y="0"/>
                    <a:pt x="415" y="5"/>
                    <a:pt x="415" y="11"/>
                  </a:cubicBezTo>
                  <a:cubicBezTo>
                    <a:pt x="415" y="17"/>
                    <a:pt x="410" y="22"/>
                    <a:pt x="403" y="22"/>
                  </a:cubicBezTo>
                  <a:cubicBezTo>
                    <a:pt x="392" y="22"/>
                    <a:pt x="382" y="23"/>
                    <a:pt x="371" y="24"/>
                  </a:cubicBezTo>
                  <a:cubicBezTo>
                    <a:pt x="371" y="24"/>
                    <a:pt x="370" y="24"/>
                    <a:pt x="370" y="24"/>
                  </a:cubicBezTo>
                  <a:close/>
                </a:path>
              </a:pathLst>
            </a:custGeom>
            <a:solidFill>
              <a:srgbClr val="8C8C8C"/>
            </a:solidFill>
            <a:ln w="9525">
              <a:noFill/>
              <a:round/>
              <a:headEnd/>
              <a:tailEnd/>
            </a:ln>
          </p:spPr>
          <p:txBody>
            <a:bodyPr vert="horz" wrap="square" lIns="91440" tIns="45720" rIns="91440" bIns="45720" numCol="1" anchor="t" anchorCtr="0" compatLnSpc="1">
              <a:prstTxWarp prst="textNoShape">
                <a:avLst/>
              </a:prstTxWarp>
            </a:bodyPr>
            <a:lstStyle/>
            <a:p>
              <a:endParaRPr lang="en-US" sz="1800" i="1"/>
            </a:p>
          </p:txBody>
        </p:sp>
        <p:sp>
          <p:nvSpPr>
            <p:cNvPr id="57" name="Freeform 56">
              <a:extLst>
                <a:ext uri="{FF2B5EF4-FFF2-40B4-BE49-F238E27FC236}">
                  <a16:creationId xmlns:a16="http://schemas.microsoft.com/office/drawing/2014/main" id="{D1DD26A6-5563-4AEE-B16B-8F6E2F7700BC}"/>
                </a:ext>
              </a:extLst>
            </p:cNvPr>
            <p:cNvSpPr>
              <a:spLocks/>
            </p:cNvSpPr>
            <p:nvPr/>
          </p:nvSpPr>
          <p:spPr bwMode="auto">
            <a:xfrm>
              <a:off x="3365" y="559"/>
              <a:ext cx="35" cy="28"/>
            </a:xfrm>
            <a:custGeom>
              <a:avLst/>
              <a:gdLst/>
              <a:ahLst/>
              <a:cxnLst>
                <a:cxn ang="0">
                  <a:pos x="9" y="23"/>
                </a:cxn>
                <a:cxn ang="0">
                  <a:pos x="2" y="19"/>
                </a:cxn>
                <a:cxn ang="0">
                  <a:pos x="6" y="7"/>
                </a:cxn>
                <a:cxn ang="0">
                  <a:pos x="16" y="2"/>
                </a:cxn>
                <a:cxn ang="0">
                  <a:pos x="27" y="6"/>
                </a:cxn>
                <a:cxn ang="0">
                  <a:pos x="23" y="18"/>
                </a:cxn>
                <a:cxn ang="0">
                  <a:pos x="13" y="23"/>
                </a:cxn>
                <a:cxn ang="0">
                  <a:pos x="9" y="23"/>
                </a:cxn>
              </a:cxnLst>
              <a:rect l="0" t="0" r="r" b="b"/>
              <a:pathLst>
                <a:path w="29" h="23">
                  <a:moveTo>
                    <a:pt x="9" y="23"/>
                  </a:moveTo>
                  <a:cubicBezTo>
                    <a:pt x="6" y="23"/>
                    <a:pt x="3" y="22"/>
                    <a:pt x="2" y="19"/>
                  </a:cubicBezTo>
                  <a:cubicBezTo>
                    <a:pt x="0" y="15"/>
                    <a:pt x="1" y="9"/>
                    <a:pt x="6" y="7"/>
                  </a:cubicBezTo>
                  <a:cubicBezTo>
                    <a:pt x="9" y="6"/>
                    <a:pt x="12" y="4"/>
                    <a:pt x="16" y="2"/>
                  </a:cubicBezTo>
                  <a:cubicBezTo>
                    <a:pt x="20" y="0"/>
                    <a:pt x="25" y="2"/>
                    <a:pt x="27" y="6"/>
                  </a:cubicBezTo>
                  <a:cubicBezTo>
                    <a:pt x="29" y="11"/>
                    <a:pt x="27" y="16"/>
                    <a:pt x="23" y="18"/>
                  </a:cubicBezTo>
                  <a:cubicBezTo>
                    <a:pt x="20" y="19"/>
                    <a:pt x="16" y="21"/>
                    <a:pt x="13" y="23"/>
                  </a:cubicBezTo>
                  <a:cubicBezTo>
                    <a:pt x="12" y="23"/>
                    <a:pt x="11" y="23"/>
                    <a:pt x="9" y="23"/>
                  </a:cubicBezTo>
                  <a:close/>
                </a:path>
              </a:pathLst>
            </a:custGeom>
            <a:solidFill>
              <a:srgbClr val="8C8C8C"/>
            </a:solidFill>
            <a:ln w="9525">
              <a:noFill/>
              <a:round/>
              <a:headEnd/>
              <a:tailEnd/>
            </a:ln>
          </p:spPr>
          <p:txBody>
            <a:bodyPr vert="horz" wrap="square" lIns="91440" tIns="45720" rIns="91440" bIns="45720" numCol="1" anchor="t" anchorCtr="0" compatLnSpc="1">
              <a:prstTxWarp prst="textNoShape">
                <a:avLst/>
              </a:prstTxWarp>
            </a:bodyPr>
            <a:lstStyle/>
            <a:p>
              <a:endParaRPr lang="en-US" sz="1800" i="1"/>
            </a:p>
          </p:txBody>
        </p:sp>
        <p:sp>
          <p:nvSpPr>
            <p:cNvPr id="58" name="Freeform 57">
              <a:extLst>
                <a:ext uri="{FF2B5EF4-FFF2-40B4-BE49-F238E27FC236}">
                  <a16:creationId xmlns:a16="http://schemas.microsoft.com/office/drawing/2014/main" id="{C2AF6229-24C5-439F-A792-84FA70897AC4}"/>
                </a:ext>
              </a:extLst>
            </p:cNvPr>
            <p:cNvSpPr>
              <a:spLocks noEditPoints="1"/>
            </p:cNvSpPr>
            <p:nvPr/>
          </p:nvSpPr>
          <p:spPr bwMode="auto">
            <a:xfrm>
              <a:off x="3403" y="488"/>
              <a:ext cx="1065" cy="682"/>
            </a:xfrm>
            <a:custGeom>
              <a:avLst/>
              <a:gdLst/>
              <a:ahLst/>
              <a:cxnLst>
                <a:cxn ang="0">
                  <a:pos x="875" y="528"/>
                </a:cxn>
                <a:cxn ang="0">
                  <a:pos x="879" y="568"/>
                </a:cxn>
                <a:cxn ang="0">
                  <a:pos x="865" y="484"/>
                </a:cxn>
                <a:cxn ang="0">
                  <a:pos x="872" y="523"/>
                </a:cxn>
                <a:cxn ang="0">
                  <a:pos x="853" y="440"/>
                </a:cxn>
                <a:cxn ang="0">
                  <a:pos x="862" y="478"/>
                </a:cxn>
                <a:cxn ang="0">
                  <a:pos x="837" y="397"/>
                </a:cxn>
                <a:cxn ang="0">
                  <a:pos x="848" y="435"/>
                </a:cxn>
                <a:cxn ang="0">
                  <a:pos x="818" y="356"/>
                </a:cxn>
                <a:cxn ang="0">
                  <a:pos x="831" y="393"/>
                </a:cxn>
                <a:cxn ang="0">
                  <a:pos x="796" y="316"/>
                </a:cxn>
                <a:cxn ang="0">
                  <a:pos x="811" y="352"/>
                </a:cxn>
                <a:cxn ang="0">
                  <a:pos x="771" y="278"/>
                </a:cxn>
                <a:cxn ang="0">
                  <a:pos x="789" y="312"/>
                </a:cxn>
                <a:cxn ang="0">
                  <a:pos x="744" y="241"/>
                </a:cxn>
                <a:cxn ang="0">
                  <a:pos x="763" y="275"/>
                </a:cxn>
                <a:cxn ang="0">
                  <a:pos x="714" y="207"/>
                </a:cxn>
                <a:cxn ang="0">
                  <a:pos x="735" y="239"/>
                </a:cxn>
                <a:cxn ang="0">
                  <a:pos x="682" y="175"/>
                </a:cxn>
                <a:cxn ang="0">
                  <a:pos x="704" y="205"/>
                </a:cxn>
                <a:cxn ang="0">
                  <a:pos x="647" y="145"/>
                </a:cxn>
                <a:cxn ang="0">
                  <a:pos x="671" y="174"/>
                </a:cxn>
                <a:cxn ang="0">
                  <a:pos x="611" y="118"/>
                </a:cxn>
                <a:cxn ang="0">
                  <a:pos x="636" y="145"/>
                </a:cxn>
                <a:cxn ang="0">
                  <a:pos x="572" y="93"/>
                </a:cxn>
                <a:cxn ang="0">
                  <a:pos x="599" y="118"/>
                </a:cxn>
                <a:cxn ang="0">
                  <a:pos x="532" y="72"/>
                </a:cxn>
                <a:cxn ang="0">
                  <a:pos x="559" y="95"/>
                </a:cxn>
                <a:cxn ang="0">
                  <a:pos x="490" y="53"/>
                </a:cxn>
                <a:cxn ang="0">
                  <a:pos x="519" y="74"/>
                </a:cxn>
                <a:cxn ang="0">
                  <a:pos x="27" y="43"/>
                </a:cxn>
                <a:cxn ang="0">
                  <a:pos x="9" y="68"/>
                </a:cxn>
                <a:cxn ang="0">
                  <a:pos x="447" y="38"/>
                </a:cxn>
                <a:cxn ang="0">
                  <a:pos x="477" y="57"/>
                </a:cxn>
                <a:cxn ang="0">
                  <a:pos x="71" y="28"/>
                </a:cxn>
                <a:cxn ang="0">
                  <a:pos x="52" y="52"/>
                </a:cxn>
                <a:cxn ang="0">
                  <a:pos x="403" y="26"/>
                </a:cxn>
                <a:cxn ang="0">
                  <a:pos x="433" y="42"/>
                </a:cxn>
                <a:cxn ang="0">
                  <a:pos x="116" y="16"/>
                </a:cxn>
                <a:cxn ang="0">
                  <a:pos x="95" y="38"/>
                </a:cxn>
                <a:cxn ang="0">
                  <a:pos x="358" y="17"/>
                </a:cxn>
                <a:cxn ang="0">
                  <a:pos x="389" y="31"/>
                </a:cxn>
                <a:cxn ang="0">
                  <a:pos x="161" y="7"/>
                </a:cxn>
                <a:cxn ang="0">
                  <a:pos x="140" y="28"/>
                </a:cxn>
                <a:cxn ang="0">
                  <a:pos x="313" y="11"/>
                </a:cxn>
                <a:cxn ang="0">
                  <a:pos x="344" y="23"/>
                </a:cxn>
                <a:cxn ang="0">
                  <a:pos x="207" y="2"/>
                </a:cxn>
                <a:cxn ang="0">
                  <a:pos x="185" y="21"/>
                </a:cxn>
                <a:cxn ang="0">
                  <a:pos x="267" y="9"/>
                </a:cxn>
                <a:cxn ang="0">
                  <a:pos x="299" y="19"/>
                </a:cxn>
                <a:cxn ang="0">
                  <a:pos x="253" y="0"/>
                </a:cxn>
                <a:cxn ang="0">
                  <a:pos x="231" y="18"/>
                </a:cxn>
              </a:cxnLst>
              <a:rect l="0" t="0" r="r" b="b"/>
              <a:pathLst>
                <a:path w="888" h="568">
                  <a:moveTo>
                    <a:pt x="879" y="568"/>
                  </a:moveTo>
                  <a:cubicBezTo>
                    <a:pt x="875" y="568"/>
                    <a:pt x="871" y="565"/>
                    <a:pt x="871" y="560"/>
                  </a:cubicBezTo>
                  <a:cubicBezTo>
                    <a:pt x="870" y="553"/>
                    <a:pt x="869" y="546"/>
                    <a:pt x="868" y="538"/>
                  </a:cubicBezTo>
                  <a:cubicBezTo>
                    <a:pt x="867" y="534"/>
                    <a:pt x="870" y="529"/>
                    <a:pt x="875" y="528"/>
                  </a:cubicBezTo>
                  <a:cubicBezTo>
                    <a:pt x="879" y="528"/>
                    <a:pt x="884" y="531"/>
                    <a:pt x="884" y="535"/>
                  </a:cubicBezTo>
                  <a:cubicBezTo>
                    <a:pt x="886" y="543"/>
                    <a:pt x="887" y="551"/>
                    <a:pt x="888" y="558"/>
                  </a:cubicBezTo>
                  <a:cubicBezTo>
                    <a:pt x="888" y="563"/>
                    <a:pt x="885" y="567"/>
                    <a:pt x="880" y="568"/>
                  </a:cubicBezTo>
                  <a:cubicBezTo>
                    <a:pt x="880" y="568"/>
                    <a:pt x="880" y="568"/>
                    <a:pt x="879" y="568"/>
                  </a:cubicBezTo>
                  <a:close/>
                  <a:moveTo>
                    <a:pt x="872" y="523"/>
                  </a:moveTo>
                  <a:cubicBezTo>
                    <a:pt x="868" y="523"/>
                    <a:pt x="865" y="520"/>
                    <a:pt x="864" y="516"/>
                  </a:cubicBezTo>
                  <a:cubicBezTo>
                    <a:pt x="862" y="509"/>
                    <a:pt x="861" y="501"/>
                    <a:pt x="859" y="494"/>
                  </a:cubicBezTo>
                  <a:cubicBezTo>
                    <a:pt x="858" y="489"/>
                    <a:pt x="861" y="485"/>
                    <a:pt x="865" y="484"/>
                  </a:cubicBezTo>
                  <a:cubicBezTo>
                    <a:pt x="870" y="483"/>
                    <a:pt x="874" y="486"/>
                    <a:pt x="876" y="490"/>
                  </a:cubicBezTo>
                  <a:cubicBezTo>
                    <a:pt x="877" y="498"/>
                    <a:pt x="879" y="505"/>
                    <a:pt x="880" y="513"/>
                  </a:cubicBezTo>
                  <a:cubicBezTo>
                    <a:pt x="881" y="517"/>
                    <a:pt x="878" y="522"/>
                    <a:pt x="874" y="523"/>
                  </a:cubicBezTo>
                  <a:cubicBezTo>
                    <a:pt x="873" y="523"/>
                    <a:pt x="873" y="523"/>
                    <a:pt x="872" y="523"/>
                  </a:cubicBezTo>
                  <a:close/>
                  <a:moveTo>
                    <a:pt x="862" y="478"/>
                  </a:moveTo>
                  <a:cubicBezTo>
                    <a:pt x="858" y="478"/>
                    <a:pt x="854" y="476"/>
                    <a:pt x="853" y="472"/>
                  </a:cubicBezTo>
                  <a:cubicBezTo>
                    <a:pt x="851" y="465"/>
                    <a:pt x="849" y="458"/>
                    <a:pt x="847" y="451"/>
                  </a:cubicBezTo>
                  <a:cubicBezTo>
                    <a:pt x="846" y="446"/>
                    <a:pt x="848" y="441"/>
                    <a:pt x="853" y="440"/>
                  </a:cubicBezTo>
                  <a:cubicBezTo>
                    <a:pt x="857" y="439"/>
                    <a:pt x="862" y="441"/>
                    <a:pt x="863" y="446"/>
                  </a:cubicBezTo>
                  <a:cubicBezTo>
                    <a:pt x="866" y="453"/>
                    <a:pt x="868" y="460"/>
                    <a:pt x="870" y="468"/>
                  </a:cubicBezTo>
                  <a:cubicBezTo>
                    <a:pt x="871" y="472"/>
                    <a:pt x="868" y="477"/>
                    <a:pt x="864" y="478"/>
                  </a:cubicBezTo>
                  <a:cubicBezTo>
                    <a:pt x="863" y="478"/>
                    <a:pt x="862" y="478"/>
                    <a:pt x="862" y="478"/>
                  </a:cubicBezTo>
                  <a:close/>
                  <a:moveTo>
                    <a:pt x="848" y="435"/>
                  </a:moveTo>
                  <a:cubicBezTo>
                    <a:pt x="844" y="435"/>
                    <a:pt x="841" y="433"/>
                    <a:pt x="840" y="429"/>
                  </a:cubicBezTo>
                  <a:cubicBezTo>
                    <a:pt x="837" y="422"/>
                    <a:pt x="835" y="415"/>
                    <a:pt x="832" y="408"/>
                  </a:cubicBezTo>
                  <a:cubicBezTo>
                    <a:pt x="830" y="404"/>
                    <a:pt x="832" y="399"/>
                    <a:pt x="837" y="397"/>
                  </a:cubicBezTo>
                  <a:cubicBezTo>
                    <a:pt x="841" y="396"/>
                    <a:pt x="846" y="398"/>
                    <a:pt x="848" y="402"/>
                  </a:cubicBezTo>
                  <a:cubicBezTo>
                    <a:pt x="851" y="409"/>
                    <a:pt x="853" y="416"/>
                    <a:pt x="856" y="424"/>
                  </a:cubicBezTo>
                  <a:cubicBezTo>
                    <a:pt x="858" y="428"/>
                    <a:pt x="855" y="433"/>
                    <a:pt x="851" y="435"/>
                  </a:cubicBezTo>
                  <a:cubicBezTo>
                    <a:pt x="850" y="435"/>
                    <a:pt x="849" y="435"/>
                    <a:pt x="848" y="435"/>
                  </a:cubicBezTo>
                  <a:close/>
                  <a:moveTo>
                    <a:pt x="831" y="393"/>
                  </a:moveTo>
                  <a:cubicBezTo>
                    <a:pt x="828" y="393"/>
                    <a:pt x="825" y="391"/>
                    <a:pt x="823" y="388"/>
                  </a:cubicBezTo>
                  <a:cubicBezTo>
                    <a:pt x="820" y="381"/>
                    <a:pt x="817" y="374"/>
                    <a:pt x="814" y="367"/>
                  </a:cubicBezTo>
                  <a:cubicBezTo>
                    <a:pt x="812" y="363"/>
                    <a:pt x="814" y="358"/>
                    <a:pt x="818" y="356"/>
                  </a:cubicBezTo>
                  <a:cubicBezTo>
                    <a:pt x="822" y="354"/>
                    <a:pt x="827" y="356"/>
                    <a:pt x="829" y="360"/>
                  </a:cubicBezTo>
                  <a:cubicBezTo>
                    <a:pt x="833" y="367"/>
                    <a:pt x="836" y="374"/>
                    <a:pt x="839" y="381"/>
                  </a:cubicBezTo>
                  <a:cubicBezTo>
                    <a:pt x="841" y="385"/>
                    <a:pt x="839" y="390"/>
                    <a:pt x="835" y="392"/>
                  </a:cubicBezTo>
                  <a:cubicBezTo>
                    <a:pt x="834" y="393"/>
                    <a:pt x="832" y="393"/>
                    <a:pt x="831" y="393"/>
                  </a:cubicBezTo>
                  <a:close/>
                  <a:moveTo>
                    <a:pt x="811" y="352"/>
                  </a:moveTo>
                  <a:cubicBezTo>
                    <a:pt x="808" y="352"/>
                    <a:pt x="805" y="350"/>
                    <a:pt x="804" y="347"/>
                  </a:cubicBezTo>
                  <a:cubicBezTo>
                    <a:pt x="800" y="341"/>
                    <a:pt x="797" y="334"/>
                    <a:pt x="793" y="328"/>
                  </a:cubicBezTo>
                  <a:cubicBezTo>
                    <a:pt x="791" y="324"/>
                    <a:pt x="792" y="318"/>
                    <a:pt x="796" y="316"/>
                  </a:cubicBezTo>
                  <a:cubicBezTo>
                    <a:pt x="800" y="314"/>
                    <a:pt x="805" y="315"/>
                    <a:pt x="808" y="319"/>
                  </a:cubicBezTo>
                  <a:cubicBezTo>
                    <a:pt x="812" y="326"/>
                    <a:pt x="815" y="333"/>
                    <a:pt x="819" y="339"/>
                  </a:cubicBezTo>
                  <a:cubicBezTo>
                    <a:pt x="821" y="343"/>
                    <a:pt x="820" y="349"/>
                    <a:pt x="815" y="351"/>
                  </a:cubicBezTo>
                  <a:cubicBezTo>
                    <a:pt x="814" y="351"/>
                    <a:pt x="813" y="352"/>
                    <a:pt x="811" y="352"/>
                  </a:cubicBezTo>
                  <a:close/>
                  <a:moveTo>
                    <a:pt x="789" y="312"/>
                  </a:moveTo>
                  <a:cubicBezTo>
                    <a:pt x="786" y="312"/>
                    <a:pt x="783" y="311"/>
                    <a:pt x="781" y="308"/>
                  </a:cubicBezTo>
                  <a:cubicBezTo>
                    <a:pt x="778" y="302"/>
                    <a:pt x="773" y="296"/>
                    <a:pt x="769" y="289"/>
                  </a:cubicBezTo>
                  <a:cubicBezTo>
                    <a:pt x="767" y="286"/>
                    <a:pt x="768" y="280"/>
                    <a:pt x="771" y="278"/>
                  </a:cubicBezTo>
                  <a:cubicBezTo>
                    <a:pt x="775" y="275"/>
                    <a:pt x="781" y="276"/>
                    <a:pt x="783" y="280"/>
                  </a:cubicBezTo>
                  <a:cubicBezTo>
                    <a:pt x="788" y="286"/>
                    <a:pt x="792" y="293"/>
                    <a:pt x="796" y="299"/>
                  </a:cubicBezTo>
                  <a:cubicBezTo>
                    <a:pt x="798" y="303"/>
                    <a:pt x="797" y="309"/>
                    <a:pt x="793" y="311"/>
                  </a:cubicBezTo>
                  <a:cubicBezTo>
                    <a:pt x="792" y="312"/>
                    <a:pt x="790" y="312"/>
                    <a:pt x="789" y="312"/>
                  </a:cubicBezTo>
                  <a:close/>
                  <a:moveTo>
                    <a:pt x="763" y="275"/>
                  </a:moveTo>
                  <a:cubicBezTo>
                    <a:pt x="761" y="275"/>
                    <a:pt x="758" y="273"/>
                    <a:pt x="756" y="271"/>
                  </a:cubicBezTo>
                  <a:cubicBezTo>
                    <a:pt x="752" y="265"/>
                    <a:pt x="747" y="259"/>
                    <a:pt x="743" y="253"/>
                  </a:cubicBezTo>
                  <a:cubicBezTo>
                    <a:pt x="740" y="250"/>
                    <a:pt x="740" y="244"/>
                    <a:pt x="744" y="241"/>
                  </a:cubicBezTo>
                  <a:cubicBezTo>
                    <a:pt x="748" y="238"/>
                    <a:pt x="753" y="239"/>
                    <a:pt x="756" y="243"/>
                  </a:cubicBezTo>
                  <a:cubicBezTo>
                    <a:pt x="761" y="249"/>
                    <a:pt x="765" y="255"/>
                    <a:pt x="770" y="261"/>
                  </a:cubicBezTo>
                  <a:cubicBezTo>
                    <a:pt x="773" y="265"/>
                    <a:pt x="772" y="270"/>
                    <a:pt x="768" y="273"/>
                  </a:cubicBezTo>
                  <a:cubicBezTo>
                    <a:pt x="767" y="274"/>
                    <a:pt x="765" y="275"/>
                    <a:pt x="763" y="275"/>
                  </a:cubicBezTo>
                  <a:close/>
                  <a:moveTo>
                    <a:pt x="735" y="239"/>
                  </a:moveTo>
                  <a:cubicBezTo>
                    <a:pt x="733" y="239"/>
                    <a:pt x="730" y="238"/>
                    <a:pt x="728" y="236"/>
                  </a:cubicBezTo>
                  <a:cubicBezTo>
                    <a:pt x="724" y="230"/>
                    <a:pt x="719" y="224"/>
                    <a:pt x="714" y="219"/>
                  </a:cubicBezTo>
                  <a:cubicBezTo>
                    <a:pt x="710" y="215"/>
                    <a:pt x="711" y="210"/>
                    <a:pt x="714" y="207"/>
                  </a:cubicBezTo>
                  <a:cubicBezTo>
                    <a:pt x="718" y="204"/>
                    <a:pt x="723" y="204"/>
                    <a:pt x="726" y="207"/>
                  </a:cubicBezTo>
                  <a:cubicBezTo>
                    <a:pt x="731" y="213"/>
                    <a:pt x="736" y="219"/>
                    <a:pt x="741" y="225"/>
                  </a:cubicBezTo>
                  <a:cubicBezTo>
                    <a:pt x="744" y="228"/>
                    <a:pt x="744" y="234"/>
                    <a:pt x="740" y="237"/>
                  </a:cubicBezTo>
                  <a:cubicBezTo>
                    <a:pt x="739" y="238"/>
                    <a:pt x="737" y="239"/>
                    <a:pt x="735" y="239"/>
                  </a:cubicBezTo>
                  <a:close/>
                  <a:moveTo>
                    <a:pt x="704" y="205"/>
                  </a:moveTo>
                  <a:cubicBezTo>
                    <a:pt x="702" y="205"/>
                    <a:pt x="700" y="204"/>
                    <a:pt x="698" y="203"/>
                  </a:cubicBezTo>
                  <a:cubicBezTo>
                    <a:pt x="693" y="197"/>
                    <a:pt x="688" y="192"/>
                    <a:pt x="682" y="187"/>
                  </a:cubicBezTo>
                  <a:cubicBezTo>
                    <a:pt x="679" y="184"/>
                    <a:pt x="679" y="178"/>
                    <a:pt x="682" y="175"/>
                  </a:cubicBezTo>
                  <a:cubicBezTo>
                    <a:pt x="685" y="171"/>
                    <a:pt x="690" y="171"/>
                    <a:pt x="694" y="174"/>
                  </a:cubicBezTo>
                  <a:cubicBezTo>
                    <a:pt x="699" y="180"/>
                    <a:pt x="705" y="185"/>
                    <a:pt x="710" y="191"/>
                  </a:cubicBezTo>
                  <a:cubicBezTo>
                    <a:pt x="714" y="194"/>
                    <a:pt x="714" y="199"/>
                    <a:pt x="710" y="203"/>
                  </a:cubicBezTo>
                  <a:cubicBezTo>
                    <a:pt x="709" y="204"/>
                    <a:pt x="706" y="205"/>
                    <a:pt x="704" y="205"/>
                  </a:cubicBezTo>
                  <a:close/>
                  <a:moveTo>
                    <a:pt x="671" y="174"/>
                  </a:moveTo>
                  <a:cubicBezTo>
                    <a:pt x="669" y="174"/>
                    <a:pt x="667" y="173"/>
                    <a:pt x="666" y="172"/>
                  </a:cubicBezTo>
                  <a:cubicBezTo>
                    <a:pt x="660" y="167"/>
                    <a:pt x="654" y="162"/>
                    <a:pt x="648" y="157"/>
                  </a:cubicBezTo>
                  <a:cubicBezTo>
                    <a:pt x="645" y="154"/>
                    <a:pt x="644" y="149"/>
                    <a:pt x="647" y="145"/>
                  </a:cubicBezTo>
                  <a:cubicBezTo>
                    <a:pt x="650" y="141"/>
                    <a:pt x="656" y="141"/>
                    <a:pt x="659" y="144"/>
                  </a:cubicBezTo>
                  <a:cubicBezTo>
                    <a:pt x="665" y="149"/>
                    <a:pt x="671" y="154"/>
                    <a:pt x="677" y="159"/>
                  </a:cubicBezTo>
                  <a:cubicBezTo>
                    <a:pt x="680" y="162"/>
                    <a:pt x="681" y="167"/>
                    <a:pt x="678" y="171"/>
                  </a:cubicBezTo>
                  <a:cubicBezTo>
                    <a:pt x="676" y="173"/>
                    <a:pt x="674" y="174"/>
                    <a:pt x="671" y="174"/>
                  </a:cubicBezTo>
                  <a:close/>
                  <a:moveTo>
                    <a:pt x="636" y="145"/>
                  </a:moveTo>
                  <a:cubicBezTo>
                    <a:pt x="634" y="145"/>
                    <a:pt x="632" y="144"/>
                    <a:pt x="631" y="143"/>
                  </a:cubicBezTo>
                  <a:cubicBezTo>
                    <a:pt x="625" y="139"/>
                    <a:pt x="619" y="134"/>
                    <a:pt x="613" y="130"/>
                  </a:cubicBezTo>
                  <a:cubicBezTo>
                    <a:pt x="609" y="127"/>
                    <a:pt x="608" y="122"/>
                    <a:pt x="611" y="118"/>
                  </a:cubicBezTo>
                  <a:cubicBezTo>
                    <a:pt x="613" y="114"/>
                    <a:pt x="619" y="113"/>
                    <a:pt x="622" y="116"/>
                  </a:cubicBezTo>
                  <a:cubicBezTo>
                    <a:pt x="629" y="120"/>
                    <a:pt x="635" y="125"/>
                    <a:pt x="641" y="130"/>
                  </a:cubicBezTo>
                  <a:cubicBezTo>
                    <a:pt x="645" y="132"/>
                    <a:pt x="645" y="138"/>
                    <a:pt x="643" y="141"/>
                  </a:cubicBezTo>
                  <a:cubicBezTo>
                    <a:pt x="641" y="144"/>
                    <a:pt x="638" y="145"/>
                    <a:pt x="636" y="145"/>
                  </a:cubicBezTo>
                  <a:close/>
                  <a:moveTo>
                    <a:pt x="599" y="118"/>
                  </a:moveTo>
                  <a:cubicBezTo>
                    <a:pt x="597" y="118"/>
                    <a:pt x="595" y="118"/>
                    <a:pt x="594" y="117"/>
                  </a:cubicBezTo>
                  <a:cubicBezTo>
                    <a:pt x="588" y="113"/>
                    <a:pt x="581" y="109"/>
                    <a:pt x="575" y="105"/>
                  </a:cubicBezTo>
                  <a:cubicBezTo>
                    <a:pt x="571" y="103"/>
                    <a:pt x="570" y="98"/>
                    <a:pt x="572" y="93"/>
                  </a:cubicBezTo>
                  <a:cubicBezTo>
                    <a:pt x="574" y="89"/>
                    <a:pt x="580" y="88"/>
                    <a:pt x="584" y="91"/>
                  </a:cubicBezTo>
                  <a:cubicBezTo>
                    <a:pt x="590" y="95"/>
                    <a:pt x="597" y="99"/>
                    <a:pt x="603" y="103"/>
                  </a:cubicBezTo>
                  <a:cubicBezTo>
                    <a:pt x="607" y="105"/>
                    <a:pt x="608" y="111"/>
                    <a:pt x="606" y="115"/>
                  </a:cubicBezTo>
                  <a:cubicBezTo>
                    <a:pt x="604" y="117"/>
                    <a:pt x="601" y="118"/>
                    <a:pt x="599" y="118"/>
                  </a:cubicBezTo>
                  <a:close/>
                  <a:moveTo>
                    <a:pt x="559" y="95"/>
                  </a:moveTo>
                  <a:cubicBezTo>
                    <a:pt x="558" y="95"/>
                    <a:pt x="557" y="95"/>
                    <a:pt x="555" y="94"/>
                  </a:cubicBezTo>
                  <a:cubicBezTo>
                    <a:pt x="549" y="90"/>
                    <a:pt x="542" y="87"/>
                    <a:pt x="535" y="83"/>
                  </a:cubicBezTo>
                  <a:cubicBezTo>
                    <a:pt x="531" y="81"/>
                    <a:pt x="530" y="76"/>
                    <a:pt x="532" y="72"/>
                  </a:cubicBezTo>
                  <a:cubicBezTo>
                    <a:pt x="534" y="68"/>
                    <a:pt x="539" y="66"/>
                    <a:pt x="543" y="68"/>
                  </a:cubicBezTo>
                  <a:cubicBezTo>
                    <a:pt x="550" y="72"/>
                    <a:pt x="557" y="75"/>
                    <a:pt x="564" y="79"/>
                  </a:cubicBezTo>
                  <a:cubicBezTo>
                    <a:pt x="568" y="81"/>
                    <a:pt x="569" y="86"/>
                    <a:pt x="567" y="91"/>
                  </a:cubicBezTo>
                  <a:cubicBezTo>
                    <a:pt x="565" y="93"/>
                    <a:pt x="562" y="95"/>
                    <a:pt x="559" y="95"/>
                  </a:cubicBezTo>
                  <a:close/>
                  <a:moveTo>
                    <a:pt x="519" y="74"/>
                  </a:moveTo>
                  <a:cubicBezTo>
                    <a:pt x="517" y="74"/>
                    <a:pt x="516" y="74"/>
                    <a:pt x="515" y="74"/>
                  </a:cubicBezTo>
                  <a:cubicBezTo>
                    <a:pt x="508" y="70"/>
                    <a:pt x="501" y="67"/>
                    <a:pt x="494" y="65"/>
                  </a:cubicBezTo>
                  <a:cubicBezTo>
                    <a:pt x="490" y="63"/>
                    <a:pt x="488" y="58"/>
                    <a:pt x="490" y="53"/>
                  </a:cubicBezTo>
                  <a:cubicBezTo>
                    <a:pt x="492" y="49"/>
                    <a:pt x="497" y="47"/>
                    <a:pt x="501" y="49"/>
                  </a:cubicBezTo>
                  <a:cubicBezTo>
                    <a:pt x="508" y="52"/>
                    <a:pt x="515" y="55"/>
                    <a:pt x="522" y="58"/>
                  </a:cubicBezTo>
                  <a:cubicBezTo>
                    <a:pt x="527" y="60"/>
                    <a:pt x="528" y="65"/>
                    <a:pt x="526" y="69"/>
                  </a:cubicBezTo>
                  <a:cubicBezTo>
                    <a:pt x="525" y="73"/>
                    <a:pt x="522" y="74"/>
                    <a:pt x="519" y="74"/>
                  </a:cubicBezTo>
                  <a:close/>
                  <a:moveTo>
                    <a:pt x="9" y="68"/>
                  </a:moveTo>
                  <a:cubicBezTo>
                    <a:pt x="6" y="68"/>
                    <a:pt x="3" y="66"/>
                    <a:pt x="1" y="63"/>
                  </a:cubicBezTo>
                  <a:cubicBezTo>
                    <a:pt x="0" y="59"/>
                    <a:pt x="2" y="54"/>
                    <a:pt x="6" y="52"/>
                  </a:cubicBezTo>
                  <a:cubicBezTo>
                    <a:pt x="13" y="49"/>
                    <a:pt x="20" y="46"/>
                    <a:pt x="27" y="43"/>
                  </a:cubicBezTo>
                  <a:cubicBezTo>
                    <a:pt x="32" y="41"/>
                    <a:pt x="37" y="44"/>
                    <a:pt x="38" y="48"/>
                  </a:cubicBezTo>
                  <a:cubicBezTo>
                    <a:pt x="40" y="52"/>
                    <a:pt x="38" y="57"/>
                    <a:pt x="33" y="59"/>
                  </a:cubicBezTo>
                  <a:cubicBezTo>
                    <a:pt x="26" y="62"/>
                    <a:pt x="19" y="64"/>
                    <a:pt x="13" y="67"/>
                  </a:cubicBezTo>
                  <a:cubicBezTo>
                    <a:pt x="12" y="68"/>
                    <a:pt x="10" y="68"/>
                    <a:pt x="9" y="68"/>
                  </a:cubicBezTo>
                  <a:close/>
                  <a:moveTo>
                    <a:pt x="477" y="57"/>
                  </a:moveTo>
                  <a:cubicBezTo>
                    <a:pt x="476" y="57"/>
                    <a:pt x="475" y="57"/>
                    <a:pt x="474" y="56"/>
                  </a:cubicBezTo>
                  <a:cubicBezTo>
                    <a:pt x="467" y="54"/>
                    <a:pt x="459" y="51"/>
                    <a:pt x="452" y="49"/>
                  </a:cubicBezTo>
                  <a:cubicBezTo>
                    <a:pt x="448" y="47"/>
                    <a:pt x="445" y="42"/>
                    <a:pt x="447" y="38"/>
                  </a:cubicBezTo>
                  <a:cubicBezTo>
                    <a:pt x="448" y="33"/>
                    <a:pt x="453" y="31"/>
                    <a:pt x="458" y="33"/>
                  </a:cubicBezTo>
                  <a:cubicBezTo>
                    <a:pt x="465" y="35"/>
                    <a:pt x="472" y="38"/>
                    <a:pt x="479" y="40"/>
                  </a:cubicBezTo>
                  <a:cubicBezTo>
                    <a:pt x="484" y="42"/>
                    <a:pt x="486" y="47"/>
                    <a:pt x="484" y="51"/>
                  </a:cubicBezTo>
                  <a:cubicBezTo>
                    <a:pt x="483" y="55"/>
                    <a:pt x="480" y="57"/>
                    <a:pt x="477" y="57"/>
                  </a:cubicBezTo>
                  <a:close/>
                  <a:moveTo>
                    <a:pt x="52" y="52"/>
                  </a:moveTo>
                  <a:cubicBezTo>
                    <a:pt x="48" y="52"/>
                    <a:pt x="45" y="49"/>
                    <a:pt x="44" y="46"/>
                  </a:cubicBezTo>
                  <a:cubicBezTo>
                    <a:pt x="42" y="41"/>
                    <a:pt x="45" y="37"/>
                    <a:pt x="49" y="35"/>
                  </a:cubicBezTo>
                  <a:cubicBezTo>
                    <a:pt x="56" y="33"/>
                    <a:pt x="64" y="30"/>
                    <a:pt x="71" y="28"/>
                  </a:cubicBezTo>
                  <a:cubicBezTo>
                    <a:pt x="75" y="27"/>
                    <a:pt x="80" y="29"/>
                    <a:pt x="82" y="34"/>
                  </a:cubicBezTo>
                  <a:cubicBezTo>
                    <a:pt x="83" y="38"/>
                    <a:pt x="80" y="43"/>
                    <a:pt x="76" y="44"/>
                  </a:cubicBezTo>
                  <a:cubicBezTo>
                    <a:pt x="69" y="46"/>
                    <a:pt x="62" y="49"/>
                    <a:pt x="55" y="51"/>
                  </a:cubicBezTo>
                  <a:cubicBezTo>
                    <a:pt x="54" y="51"/>
                    <a:pt x="53" y="52"/>
                    <a:pt x="52" y="52"/>
                  </a:cubicBezTo>
                  <a:close/>
                  <a:moveTo>
                    <a:pt x="433" y="42"/>
                  </a:moveTo>
                  <a:cubicBezTo>
                    <a:pt x="432" y="42"/>
                    <a:pt x="432" y="42"/>
                    <a:pt x="431" y="42"/>
                  </a:cubicBezTo>
                  <a:cubicBezTo>
                    <a:pt x="424" y="40"/>
                    <a:pt x="416" y="38"/>
                    <a:pt x="409" y="36"/>
                  </a:cubicBezTo>
                  <a:cubicBezTo>
                    <a:pt x="405" y="35"/>
                    <a:pt x="402" y="30"/>
                    <a:pt x="403" y="26"/>
                  </a:cubicBezTo>
                  <a:cubicBezTo>
                    <a:pt x="404" y="21"/>
                    <a:pt x="409" y="18"/>
                    <a:pt x="413" y="20"/>
                  </a:cubicBezTo>
                  <a:cubicBezTo>
                    <a:pt x="421" y="21"/>
                    <a:pt x="428" y="24"/>
                    <a:pt x="436" y="26"/>
                  </a:cubicBezTo>
                  <a:cubicBezTo>
                    <a:pt x="440" y="27"/>
                    <a:pt x="443" y="32"/>
                    <a:pt x="441" y="36"/>
                  </a:cubicBezTo>
                  <a:cubicBezTo>
                    <a:pt x="440" y="40"/>
                    <a:pt x="437" y="42"/>
                    <a:pt x="433" y="42"/>
                  </a:cubicBezTo>
                  <a:close/>
                  <a:moveTo>
                    <a:pt x="95" y="38"/>
                  </a:moveTo>
                  <a:cubicBezTo>
                    <a:pt x="92" y="38"/>
                    <a:pt x="88" y="36"/>
                    <a:pt x="87" y="32"/>
                  </a:cubicBezTo>
                  <a:cubicBezTo>
                    <a:pt x="86" y="27"/>
                    <a:pt x="89" y="23"/>
                    <a:pt x="93" y="22"/>
                  </a:cubicBezTo>
                  <a:cubicBezTo>
                    <a:pt x="101" y="20"/>
                    <a:pt x="108" y="18"/>
                    <a:pt x="116" y="16"/>
                  </a:cubicBezTo>
                  <a:cubicBezTo>
                    <a:pt x="120" y="15"/>
                    <a:pt x="125" y="18"/>
                    <a:pt x="126" y="22"/>
                  </a:cubicBezTo>
                  <a:cubicBezTo>
                    <a:pt x="127" y="27"/>
                    <a:pt x="124" y="32"/>
                    <a:pt x="119" y="33"/>
                  </a:cubicBezTo>
                  <a:cubicBezTo>
                    <a:pt x="112" y="34"/>
                    <a:pt x="105" y="36"/>
                    <a:pt x="98" y="38"/>
                  </a:cubicBezTo>
                  <a:cubicBezTo>
                    <a:pt x="97" y="38"/>
                    <a:pt x="96" y="38"/>
                    <a:pt x="95" y="38"/>
                  </a:cubicBezTo>
                  <a:close/>
                  <a:moveTo>
                    <a:pt x="389" y="31"/>
                  </a:moveTo>
                  <a:cubicBezTo>
                    <a:pt x="388" y="31"/>
                    <a:pt x="388" y="31"/>
                    <a:pt x="387" y="31"/>
                  </a:cubicBezTo>
                  <a:cubicBezTo>
                    <a:pt x="380" y="29"/>
                    <a:pt x="372" y="28"/>
                    <a:pt x="365" y="27"/>
                  </a:cubicBezTo>
                  <a:cubicBezTo>
                    <a:pt x="360" y="26"/>
                    <a:pt x="357" y="21"/>
                    <a:pt x="358" y="17"/>
                  </a:cubicBezTo>
                  <a:cubicBezTo>
                    <a:pt x="359" y="12"/>
                    <a:pt x="363" y="9"/>
                    <a:pt x="368" y="10"/>
                  </a:cubicBezTo>
                  <a:cubicBezTo>
                    <a:pt x="376" y="11"/>
                    <a:pt x="383" y="13"/>
                    <a:pt x="391" y="14"/>
                  </a:cubicBezTo>
                  <a:cubicBezTo>
                    <a:pt x="395" y="15"/>
                    <a:pt x="398" y="20"/>
                    <a:pt x="397" y="24"/>
                  </a:cubicBezTo>
                  <a:cubicBezTo>
                    <a:pt x="396" y="28"/>
                    <a:pt x="393" y="31"/>
                    <a:pt x="389" y="31"/>
                  </a:cubicBezTo>
                  <a:close/>
                  <a:moveTo>
                    <a:pt x="140" y="28"/>
                  </a:moveTo>
                  <a:cubicBezTo>
                    <a:pt x="136" y="28"/>
                    <a:pt x="132" y="25"/>
                    <a:pt x="131" y="21"/>
                  </a:cubicBezTo>
                  <a:cubicBezTo>
                    <a:pt x="131" y="17"/>
                    <a:pt x="134" y="12"/>
                    <a:pt x="138" y="11"/>
                  </a:cubicBezTo>
                  <a:cubicBezTo>
                    <a:pt x="146" y="10"/>
                    <a:pt x="153" y="9"/>
                    <a:pt x="161" y="7"/>
                  </a:cubicBezTo>
                  <a:cubicBezTo>
                    <a:pt x="166" y="7"/>
                    <a:pt x="170" y="10"/>
                    <a:pt x="171" y="14"/>
                  </a:cubicBezTo>
                  <a:cubicBezTo>
                    <a:pt x="171" y="19"/>
                    <a:pt x="168" y="23"/>
                    <a:pt x="164" y="24"/>
                  </a:cubicBezTo>
                  <a:cubicBezTo>
                    <a:pt x="156" y="25"/>
                    <a:pt x="149" y="27"/>
                    <a:pt x="141" y="28"/>
                  </a:cubicBezTo>
                  <a:cubicBezTo>
                    <a:pt x="141" y="28"/>
                    <a:pt x="140" y="28"/>
                    <a:pt x="140" y="28"/>
                  </a:cubicBezTo>
                  <a:close/>
                  <a:moveTo>
                    <a:pt x="344" y="23"/>
                  </a:moveTo>
                  <a:cubicBezTo>
                    <a:pt x="344" y="23"/>
                    <a:pt x="343" y="23"/>
                    <a:pt x="343" y="23"/>
                  </a:cubicBezTo>
                  <a:cubicBezTo>
                    <a:pt x="336" y="22"/>
                    <a:pt x="328" y="21"/>
                    <a:pt x="321" y="20"/>
                  </a:cubicBezTo>
                  <a:cubicBezTo>
                    <a:pt x="316" y="20"/>
                    <a:pt x="313" y="16"/>
                    <a:pt x="313" y="11"/>
                  </a:cubicBezTo>
                  <a:cubicBezTo>
                    <a:pt x="313" y="6"/>
                    <a:pt x="318" y="3"/>
                    <a:pt x="322" y="4"/>
                  </a:cubicBezTo>
                  <a:cubicBezTo>
                    <a:pt x="330" y="4"/>
                    <a:pt x="338" y="5"/>
                    <a:pt x="345" y="6"/>
                  </a:cubicBezTo>
                  <a:cubicBezTo>
                    <a:pt x="350" y="7"/>
                    <a:pt x="353" y="11"/>
                    <a:pt x="353" y="16"/>
                  </a:cubicBezTo>
                  <a:cubicBezTo>
                    <a:pt x="352" y="20"/>
                    <a:pt x="348" y="23"/>
                    <a:pt x="344" y="23"/>
                  </a:cubicBezTo>
                  <a:close/>
                  <a:moveTo>
                    <a:pt x="185" y="21"/>
                  </a:moveTo>
                  <a:cubicBezTo>
                    <a:pt x="181" y="21"/>
                    <a:pt x="177" y="18"/>
                    <a:pt x="176" y="14"/>
                  </a:cubicBezTo>
                  <a:cubicBezTo>
                    <a:pt x="176" y="9"/>
                    <a:pt x="179" y="5"/>
                    <a:pt x="184" y="4"/>
                  </a:cubicBezTo>
                  <a:cubicBezTo>
                    <a:pt x="192" y="3"/>
                    <a:pt x="199" y="3"/>
                    <a:pt x="207" y="2"/>
                  </a:cubicBezTo>
                  <a:cubicBezTo>
                    <a:pt x="212" y="2"/>
                    <a:pt x="216" y="5"/>
                    <a:pt x="216" y="10"/>
                  </a:cubicBezTo>
                  <a:cubicBezTo>
                    <a:pt x="216" y="15"/>
                    <a:pt x="213" y="19"/>
                    <a:pt x="208" y="19"/>
                  </a:cubicBezTo>
                  <a:cubicBezTo>
                    <a:pt x="201" y="20"/>
                    <a:pt x="193" y="20"/>
                    <a:pt x="186" y="21"/>
                  </a:cubicBezTo>
                  <a:cubicBezTo>
                    <a:pt x="186" y="21"/>
                    <a:pt x="185" y="21"/>
                    <a:pt x="185" y="21"/>
                  </a:cubicBezTo>
                  <a:close/>
                  <a:moveTo>
                    <a:pt x="299" y="19"/>
                  </a:moveTo>
                  <a:cubicBezTo>
                    <a:pt x="299" y="19"/>
                    <a:pt x="298" y="19"/>
                    <a:pt x="298" y="19"/>
                  </a:cubicBezTo>
                  <a:cubicBezTo>
                    <a:pt x="291" y="18"/>
                    <a:pt x="283" y="18"/>
                    <a:pt x="276" y="17"/>
                  </a:cubicBezTo>
                  <a:cubicBezTo>
                    <a:pt x="271" y="17"/>
                    <a:pt x="267" y="13"/>
                    <a:pt x="267" y="9"/>
                  </a:cubicBezTo>
                  <a:cubicBezTo>
                    <a:pt x="268" y="4"/>
                    <a:pt x="271" y="0"/>
                    <a:pt x="276" y="0"/>
                  </a:cubicBezTo>
                  <a:cubicBezTo>
                    <a:pt x="284" y="1"/>
                    <a:pt x="292" y="1"/>
                    <a:pt x="299" y="2"/>
                  </a:cubicBezTo>
                  <a:cubicBezTo>
                    <a:pt x="304" y="2"/>
                    <a:pt x="308" y="6"/>
                    <a:pt x="307" y="11"/>
                  </a:cubicBezTo>
                  <a:cubicBezTo>
                    <a:pt x="307" y="15"/>
                    <a:pt x="303" y="19"/>
                    <a:pt x="299" y="19"/>
                  </a:cubicBezTo>
                  <a:close/>
                  <a:moveTo>
                    <a:pt x="230" y="18"/>
                  </a:moveTo>
                  <a:cubicBezTo>
                    <a:pt x="226" y="18"/>
                    <a:pt x="222" y="14"/>
                    <a:pt x="222" y="10"/>
                  </a:cubicBezTo>
                  <a:cubicBezTo>
                    <a:pt x="222" y="5"/>
                    <a:pt x="225" y="1"/>
                    <a:pt x="230" y="1"/>
                  </a:cubicBezTo>
                  <a:cubicBezTo>
                    <a:pt x="238" y="0"/>
                    <a:pt x="245" y="0"/>
                    <a:pt x="253" y="0"/>
                  </a:cubicBezTo>
                  <a:cubicBezTo>
                    <a:pt x="253" y="0"/>
                    <a:pt x="253" y="0"/>
                    <a:pt x="253" y="0"/>
                  </a:cubicBezTo>
                  <a:cubicBezTo>
                    <a:pt x="258" y="0"/>
                    <a:pt x="262" y="4"/>
                    <a:pt x="262" y="9"/>
                  </a:cubicBezTo>
                  <a:cubicBezTo>
                    <a:pt x="262" y="13"/>
                    <a:pt x="258" y="17"/>
                    <a:pt x="253" y="17"/>
                  </a:cubicBezTo>
                  <a:cubicBezTo>
                    <a:pt x="246" y="17"/>
                    <a:pt x="238" y="17"/>
                    <a:pt x="231" y="18"/>
                  </a:cubicBezTo>
                  <a:cubicBezTo>
                    <a:pt x="231" y="18"/>
                    <a:pt x="230" y="18"/>
                    <a:pt x="230" y="18"/>
                  </a:cubicBezTo>
                  <a:close/>
                </a:path>
              </a:pathLst>
            </a:custGeom>
            <a:solidFill>
              <a:srgbClr val="8C8C8C"/>
            </a:solidFill>
            <a:ln w="9525">
              <a:noFill/>
              <a:round/>
              <a:headEnd/>
              <a:tailEnd/>
            </a:ln>
          </p:spPr>
          <p:txBody>
            <a:bodyPr vert="horz" wrap="square" lIns="91440" tIns="45720" rIns="91440" bIns="45720" numCol="1" anchor="t" anchorCtr="0" compatLnSpc="1">
              <a:prstTxWarp prst="textNoShape">
                <a:avLst/>
              </a:prstTxWarp>
            </a:bodyPr>
            <a:lstStyle/>
            <a:p>
              <a:endParaRPr lang="en-US" sz="1800" i="1"/>
            </a:p>
          </p:txBody>
        </p:sp>
        <p:sp>
          <p:nvSpPr>
            <p:cNvPr id="59" name="Freeform 58">
              <a:extLst>
                <a:ext uri="{FF2B5EF4-FFF2-40B4-BE49-F238E27FC236}">
                  <a16:creationId xmlns:a16="http://schemas.microsoft.com/office/drawing/2014/main" id="{8A492CDA-2233-4DEB-A670-7622D8938D7E}"/>
                </a:ext>
              </a:extLst>
            </p:cNvPr>
            <p:cNvSpPr>
              <a:spLocks/>
            </p:cNvSpPr>
            <p:nvPr/>
          </p:nvSpPr>
          <p:spPr bwMode="auto">
            <a:xfrm>
              <a:off x="4450" y="1177"/>
              <a:ext cx="21" cy="33"/>
            </a:xfrm>
            <a:custGeom>
              <a:avLst/>
              <a:gdLst/>
              <a:ahLst/>
              <a:cxnLst>
                <a:cxn ang="0">
                  <a:pos x="10" y="28"/>
                </a:cxn>
                <a:cxn ang="0">
                  <a:pos x="1" y="20"/>
                </a:cxn>
                <a:cxn ang="0">
                  <a:pos x="0" y="9"/>
                </a:cxn>
                <a:cxn ang="0">
                  <a:pos x="8" y="0"/>
                </a:cxn>
                <a:cxn ang="0">
                  <a:pos x="17" y="8"/>
                </a:cxn>
                <a:cxn ang="0">
                  <a:pos x="18" y="19"/>
                </a:cxn>
                <a:cxn ang="0">
                  <a:pos x="10" y="28"/>
                </a:cxn>
                <a:cxn ang="0">
                  <a:pos x="10" y="28"/>
                </a:cxn>
              </a:cxnLst>
              <a:rect l="0" t="0" r="r" b="b"/>
              <a:pathLst>
                <a:path w="18" h="28">
                  <a:moveTo>
                    <a:pt x="10" y="28"/>
                  </a:moveTo>
                  <a:cubicBezTo>
                    <a:pt x="5" y="28"/>
                    <a:pt x="1" y="25"/>
                    <a:pt x="1" y="20"/>
                  </a:cubicBezTo>
                  <a:cubicBezTo>
                    <a:pt x="1" y="17"/>
                    <a:pt x="0" y="13"/>
                    <a:pt x="0" y="9"/>
                  </a:cubicBezTo>
                  <a:cubicBezTo>
                    <a:pt x="0" y="5"/>
                    <a:pt x="3" y="0"/>
                    <a:pt x="8" y="0"/>
                  </a:cubicBezTo>
                  <a:cubicBezTo>
                    <a:pt x="13" y="0"/>
                    <a:pt x="17" y="3"/>
                    <a:pt x="17" y="8"/>
                  </a:cubicBezTo>
                  <a:cubicBezTo>
                    <a:pt x="17" y="12"/>
                    <a:pt x="18" y="15"/>
                    <a:pt x="18" y="19"/>
                  </a:cubicBezTo>
                  <a:cubicBezTo>
                    <a:pt x="18" y="24"/>
                    <a:pt x="15" y="28"/>
                    <a:pt x="10" y="28"/>
                  </a:cubicBezTo>
                  <a:cubicBezTo>
                    <a:pt x="10" y="28"/>
                    <a:pt x="10" y="28"/>
                    <a:pt x="10" y="28"/>
                  </a:cubicBezTo>
                  <a:close/>
                </a:path>
              </a:pathLst>
            </a:custGeom>
            <a:solidFill>
              <a:srgbClr val="8C8C8C"/>
            </a:solidFill>
            <a:ln w="9525">
              <a:noFill/>
              <a:round/>
              <a:headEnd/>
              <a:tailEnd/>
            </a:ln>
          </p:spPr>
          <p:txBody>
            <a:bodyPr vert="horz" wrap="square" lIns="91440" tIns="45720" rIns="91440" bIns="45720" numCol="1" anchor="t" anchorCtr="0" compatLnSpc="1">
              <a:prstTxWarp prst="textNoShape">
                <a:avLst/>
              </a:prstTxWarp>
            </a:bodyPr>
            <a:lstStyle/>
            <a:p>
              <a:endParaRPr lang="en-US" sz="1800" i="1"/>
            </a:p>
          </p:txBody>
        </p:sp>
        <p:sp>
          <p:nvSpPr>
            <p:cNvPr id="60" name="Freeform 59">
              <a:extLst>
                <a:ext uri="{FF2B5EF4-FFF2-40B4-BE49-F238E27FC236}">
                  <a16:creationId xmlns:a16="http://schemas.microsoft.com/office/drawing/2014/main" id="{D3594B8F-001B-4D89-AF04-6F71672EA089}"/>
                </a:ext>
              </a:extLst>
            </p:cNvPr>
            <p:cNvSpPr>
              <a:spLocks/>
            </p:cNvSpPr>
            <p:nvPr/>
          </p:nvSpPr>
          <p:spPr bwMode="auto">
            <a:xfrm>
              <a:off x="4409" y="1184"/>
              <a:ext cx="102" cy="90"/>
            </a:xfrm>
            <a:custGeom>
              <a:avLst/>
              <a:gdLst/>
              <a:ahLst/>
              <a:cxnLst>
                <a:cxn ang="0">
                  <a:pos x="0" y="4"/>
                </a:cxn>
                <a:cxn ang="0">
                  <a:pos x="54" y="90"/>
                </a:cxn>
                <a:cxn ang="0">
                  <a:pos x="102" y="0"/>
                </a:cxn>
                <a:cxn ang="0">
                  <a:pos x="0" y="4"/>
                </a:cxn>
              </a:cxnLst>
              <a:rect l="0" t="0" r="r" b="b"/>
              <a:pathLst>
                <a:path w="102" h="90">
                  <a:moveTo>
                    <a:pt x="0" y="4"/>
                  </a:moveTo>
                  <a:lnTo>
                    <a:pt x="54" y="90"/>
                  </a:lnTo>
                  <a:lnTo>
                    <a:pt x="102" y="0"/>
                  </a:lnTo>
                  <a:lnTo>
                    <a:pt x="0" y="4"/>
                  </a:lnTo>
                  <a:close/>
                </a:path>
              </a:pathLst>
            </a:custGeom>
            <a:solidFill>
              <a:srgbClr val="8C8C8C"/>
            </a:solidFill>
            <a:ln w="9525">
              <a:noFill/>
              <a:round/>
              <a:headEnd/>
              <a:tailEnd/>
            </a:ln>
          </p:spPr>
          <p:txBody>
            <a:bodyPr vert="horz" wrap="square" lIns="91440" tIns="45720" rIns="91440" bIns="45720" numCol="1" anchor="t" anchorCtr="0" compatLnSpc="1">
              <a:prstTxWarp prst="textNoShape">
                <a:avLst/>
              </a:prstTxWarp>
            </a:bodyPr>
            <a:lstStyle/>
            <a:p>
              <a:endParaRPr lang="en-US" sz="1800" i="1"/>
            </a:p>
          </p:txBody>
        </p:sp>
        <p:sp>
          <p:nvSpPr>
            <p:cNvPr id="61" name="Freeform 60">
              <a:extLst>
                <a:ext uri="{FF2B5EF4-FFF2-40B4-BE49-F238E27FC236}">
                  <a16:creationId xmlns:a16="http://schemas.microsoft.com/office/drawing/2014/main" id="{84AD9D05-71DE-44A8-8D68-F27E91CC65AE}"/>
                </a:ext>
              </a:extLst>
            </p:cNvPr>
            <p:cNvSpPr>
              <a:spLocks/>
            </p:cNvSpPr>
            <p:nvPr/>
          </p:nvSpPr>
          <p:spPr bwMode="auto">
            <a:xfrm>
              <a:off x="596" y="1805"/>
              <a:ext cx="30" cy="35"/>
            </a:xfrm>
            <a:custGeom>
              <a:avLst/>
              <a:gdLst/>
              <a:ahLst/>
              <a:cxnLst>
                <a:cxn ang="0">
                  <a:pos x="15" y="29"/>
                </a:cxn>
                <a:cxn ang="0">
                  <a:pos x="7" y="24"/>
                </a:cxn>
                <a:cxn ang="0">
                  <a:pos x="2" y="14"/>
                </a:cxn>
                <a:cxn ang="0">
                  <a:pos x="7" y="2"/>
                </a:cxn>
                <a:cxn ang="0">
                  <a:pos x="18" y="7"/>
                </a:cxn>
                <a:cxn ang="0">
                  <a:pos x="23" y="17"/>
                </a:cxn>
                <a:cxn ang="0">
                  <a:pos x="19" y="28"/>
                </a:cxn>
                <a:cxn ang="0">
                  <a:pos x="15" y="29"/>
                </a:cxn>
              </a:cxnLst>
              <a:rect l="0" t="0" r="r" b="b"/>
              <a:pathLst>
                <a:path w="25" h="29">
                  <a:moveTo>
                    <a:pt x="15" y="29"/>
                  </a:moveTo>
                  <a:cubicBezTo>
                    <a:pt x="12" y="29"/>
                    <a:pt x="9" y="27"/>
                    <a:pt x="7" y="24"/>
                  </a:cubicBezTo>
                  <a:cubicBezTo>
                    <a:pt x="6" y="21"/>
                    <a:pt x="4" y="17"/>
                    <a:pt x="2" y="14"/>
                  </a:cubicBezTo>
                  <a:cubicBezTo>
                    <a:pt x="0" y="10"/>
                    <a:pt x="2" y="4"/>
                    <a:pt x="7" y="2"/>
                  </a:cubicBezTo>
                  <a:cubicBezTo>
                    <a:pt x="11" y="0"/>
                    <a:pt x="16" y="2"/>
                    <a:pt x="18" y="7"/>
                  </a:cubicBezTo>
                  <a:cubicBezTo>
                    <a:pt x="19" y="10"/>
                    <a:pt x="21" y="13"/>
                    <a:pt x="23" y="17"/>
                  </a:cubicBezTo>
                  <a:cubicBezTo>
                    <a:pt x="25" y="21"/>
                    <a:pt x="23" y="26"/>
                    <a:pt x="19" y="28"/>
                  </a:cubicBezTo>
                  <a:cubicBezTo>
                    <a:pt x="18" y="29"/>
                    <a:pt x="16" y="29"/>
                    <a:pt x="15" y="29"/>
                  </a:cubicBezTo>
                  <a:close/>
                </a:path>
              </a:pathLst>
            </a:custGeom>
            <a:solidFill>
              <a:srgbClr val="8C8C8C"/>
            </a:solidFill>
            <a:ln w="9525">
              <a:noFill/>
              <a:round/>
              <a:headEnd/>
              <a:tailEnd/>
            </a:ln>
          </p:spPr>
          <p:txBody>
            <a:bodyPr vert="horz" wrap="square" lIns="91440" tIns="45720" rIns="91440" bIns="45720" numCol="1" anchor="t" anchorCtr="0" compatLnSpc="1">
              <a:prstTxWarp prst="textNoShape">
                <a:avLst/>
              </a:prstTxWarp>
            </a:bodyPr>
            <a:lstStyle/>
            <a:p>
              <a:endParaRPr lang="en-US" sz="1800" i="1"/>
            </a:p>
          </p:txBody>
        </p:sp>
        <p:sp>
          <p:nvSpPr>
            <p:cNvPr id="62" name="Freeform 61">
              <a:extLst>
                <a:ext uri="{FF2B5EF4-FFF2-40B4-BE49-F238E27FC236}">
                  <a16:creationId xmlns:a16="http://schemas.microsoft.com/office/drawing/2014/main" id="{E49916DB-F9C3-4B57-B0EA-DACFB43AD1CD}"/>
                </a:ext>
              </a:extLst>
            </p:cNvPr>
            <p:cNvSpPr>
              <a:spLocks noEditPoints="1"/>
            </p:cNvSpPr>
            <p:nvPr/>
          </p:nvSpPr>
          <p:spPr bwMode="auto">
            <a:xfrm>
              <a:off x="548" y="1052"/>
              <a:ext cx="460" cy="751"/>
            </a:xfrm>
            <a:custGeom>
              <a:avLst/>
              <a:gdLst/>
              <a:ahLst/>
              <a:cxnLst>
                <a:cxn ang="0">
                  <a:pos x="25" y="599"/>
                </a:cxn>
                <a:cxn ang="0">
                  <a:pos x="49" y="614"/>
                </a:cxn>
                <a:cxn ang="0">
                  <a:pos x="26" y="583"/>
                </a:cxn>
                <a:cxn ang="0">
                  <a:pos x="19" y="544"/>
                </a:cxn>
                <a:cxn ang="0">
                  <a:pos x="29" y="583"/>
                </a:cxn>
                <a:cxn ang="0">
                  <a:pos x="7" y="532"/>
                </a:cxn>
                <a:cxn ang="0">
                  <a:pos x="21" y="507"/>
                </a:cxn>
                <a:cxn ang="0">
                  <a:pos x="16" y="539"/>
                </a:cxn>
                <a:cxn ang="0">
                  <a:pos x="0" y="463"/>
                </a:cxn>
                <a:cxn ang="0">
                  <a:pos x="18" y="485"/>
                </a:cxn>
                <a:cxn ang="0">
                  <a:pos x="9" y="449"/>
                </a:cxn>
                <a:cxn ang="0">
                  <a:pos x="0" y="436"/>
                </a:cxn>
                <a:cxn ang="0">
                  <a:pos x="18" y="418"/>
                </a:cxn>
                <a:cxn ang="0">
                  <a:pos x="9" y="449"/>
                </a:cxn>
                <a:cxn ang="0">
                  <a:pos x="3" y="394"/>
                </a:cxn>
                <a:cxn ang="0">
                  <a:pos x="23" y="374"/>
                </a:cxn>
                <a:cxn ang="0">
                  <a:pos x="19" y="359"/>
                </a:cxn>
                <a:cxn ang="0">
                  <a:pos x="17" y="326"/>
                </a:cxn>
                <a:cxn ang="0">
                  <a:pos x="28" y="352"/>
                </a:cxn>
                <a:cxn ang="0">
                  <a:pos x="29" y="315"/>
                </a:cxn>
                <a:cxn ang="0">
                  <a:pos x="42" y="278"/>
                </a:cxn>
                <a:cxn ang="0">
                  <a:pos x="32" y="315"/>
                </a:cxn>
                <a:cxn ang="0">
                  <a:pos x="40" y="261"/>
                </a:cxn>
                <a:cxn ang="0">
                  <a:pos x="66" y="248"/>
                </a:cxn>
                <a:cxn ang="0">
                  <a:pos x="69" y="233"/>
                </a:cxn>
                <a:cxn ang="0">
                  <a:pos x="74" y="200"/>
                </a:cxn>
                <a:cxn ang="0">
                  <a:pos x="76" y="229"/>
                </a:cxn>
                <a:cxn ang="0">
                  <a:pos x="89" y="193"/>
                </a:cxn>
                <a:cxn ang="0">
                  <a:pos x="113" y="162"/>
                </a:cxn>
                <a:cxn ang="0">
                  <a:pos x="94" y="195"/>
                </a:cxn>
                <a:cxn ang="0">
                  <a:pos x="116" y="145"/>
                </a:cxn>
                <a:cxn ang="0">
                  <a:pos x="144" y="140"/>
                </a:cxn>
                <a:cxn ang="0">
                  <a:pos x="154" y="127"/>
                </a:cxn>
                <a:cxn ang="0">
                  <a:pos x="166" y="97"/>
                </a:cxn>
                <a:cxn ang="0">
                  <a:pos x="160" y="125"/>
                </a:cxn>
                <a:cxn ang="0">
                  <a:pos x="182" y="95"/>
                </a:cxn>
                <a:cxn ang="0">
                  <a:pos x="214" y="72"/>
                </a:cxn>
                <a:cxn ang="0">
                  <a:pos x="189" y="98"/>
                </a:cxn>
                <a:cxn ang="0">
                  <a:pos x="222" y="57"/>
                </a:cxn>
                <a:cxn ang="0">
                  <a:pos x="250" y="61"/>
                </a:cxn>
                <a:cxn ang="0">
                  <a:pos x="266" y="52"/>
                </a:cxn>
                <a:cxn ang="0">
                  <a:pos x="284" y="26"/>
                </a:cxn>
                <a:cxn ang="0">
                  <a:pos x="270" y="51"/>
                </a:cxn>
                <a:cxn ang="0">
                  <a:pos x="300" y="29"/>
                </a:cxn>
                <a:cxn ang="0">
                  <a:pos x="338" y="17"/>
                </a:cxn>
                <a:cxn ang="0">
                  <a:pos x="308" y="35"/>
                </a:cxn>
                <a:cxn ang="0">
                  <a:pos x="350" y="5"/>
                </a:cxn>
                <a:cxn ang="0">
                  <a:pos x="375" y="17"/>
                </a:cxn>
              </a:cxnLst>
              <a:rect l="0" t="0" r="r" b="b"/>
              <a:pathLst>
                <a:path w="383" h="626">
                  <a:moveTo>
                    <a:pt x="41" y="626"/>
                  </a:moveTo>
                  <a:cubicBezTo>
                    <a:pt x="38" y="626"/>
                    <a:pt x="35" y="624"/>
                    <a:pt x="33" y="621"/>
                  </a:cubicBezTo>
                  <a:cubicBezTo>
                    <a:pt x="30" y="613"/>
                    <a:pt x="28" y="606"/>
                    <a:pt x="25" y="599"/>
                  </a:cubicBezTo>
                  <a:cubicBezTo>
                    <a:pt x="24" y="595"/>
                    <a:pt x="26" y="590"/>
                    <a:pt x="30" y="588"/>
                  </a:cubicBezTo>
                  <a:cubicBezTo>
                    <a:pt x="35" y="587"/>
                    <a:pt x="40" y="589"/>
                    <a:pt x="41" y="593"/>
                  </a:cubicBezTo>
                  <a:cubicBezTo>
                    <a:pt x="44" y="600"/>
                    <a:pt x="46" y="607"/>
                    <a:pt x="49" y="614"/>
                  </a:cubicBezTo>
                  <a:cubicBezTo>
                    <a:pt x="51" y="619"/>
                    <a:pt x="49" y="624"/>
                    <a:pt x="44" y="625"/>
                  </a:cubicBezTo>
                  <a:cubicBezTo>
                    <a:pt x="43" y="626"/>
                    <a:pt x="42" y="626"/>
                    <a:pt x="41" y="626"/>
                  </a:cubicBezTo>
                  <a:close/>
                  <a:moveTo>
                    <a:pt x="26" y="583"/>
                  </a:moveTo>
                  <a:cubicBezTo>
                    <a:pt x="23" y="583"/>
                    <a:pt x="19" y="581"/>
                    <a:pt x="18" y="577"/>
                  </a:cubicBezTo>
                  <a:cubicBezTo>
                    <a:pt x="16" y="570"/>
                    <a:pt x="14" y="562"/>
                    <a:pt x="12" y="555"/>
                  </a:cubicBezTo>
                  <a:cubicBezTo>
                    <a:pt x="11" y="550"/>
                    <a:pt x="14" y="545"/>
                    <a:pt x="19" y="544"/>
                  </a:cubicBezTo>
                  <a:cubicBezTo>
                    <a:pt x="23" y="543"/>
                    <a:pt x="28" y="546"/>
                    <a:pt x="29" y="551"/>
                  </a:cubicBezTo>
                  <a:cubicBezTo>
                    <a:pt x="30" y="558"/>
                    <a:pt x="32" y="565"/>
                    <a:pt x="34" y="572"/>
                  </a:cubicBezTo>
                  <a:cubicBezTo>
                    <a:pt x="36" y="577"/>
                    <a:pt x="33" y="581"/>
                    <a:pt x="29" y="583"/>
                  </a:cubicBezTo>
                  <a:cubicBezTo>
                    <a:pt x="28" y="583"/>
                    <a:pt x="27" y="583"/>
                    <a:pt x="26" y="583"/>
                  </a:cubicBezTo>
                  <a:close/>
                  <a:moveTo>
                    <a:pt x="16" y="539"/>
                  </a:moveTo>
                  <a:cubicBezTo>
                    <a:pt x="12" y="539"/>
                    <a:pt x="8" y="536"/>
                    <a:pt x="7" y="532"/>
                  </a:cubicBezTo>
                  <a:cubicBezTo>
                    <a:pt x="6" y="525"/>
                    <a:pt x="5" y="517"/>
                    <a:pt x="4" y="509"/>
                  </a:cubicBezTo>
                  <a:cubicBezTo>
                    <a:pt x="3" y="505"/>
                    <a:pt x="7" y="500"/>
                    <a:pt x="11" y="500"/>
                  </a:cubicBezTo>
                  <a:cubicBezTo>
                    <a:pt x="16" y="499"/>
                    <a:pt x="20" y="502"/>
                    <a:pt x="21" y="507"/>
                  </a:cubicBezTo>
                  <a:cubicBezTo>
                    <a:pt x="22" y="514"/>
                    <a:pt x="23" y="522"/>
                    <a:pt x="24" y="529"/>
                  </a:cubicBezTo>
                  <a:cubicBezTo>
                    <a:pt x="25" y="534"/>
                    <a:pt x="22" y="538"/>
                    <a:pt x="17" y="539"/>
                  </a:cubicBezTo>
                  <a:cubicBezTo>
                    <a:pt x="17" y="539"/>
                    <a:pt x="16" y="539"/>
                    <a:pt x="16" y="539"/>
                  </a:cubicBezTo>
                  <a:close/>
                  <a:moveTo>
                    <a:pt x="10" y="494"/>
                  </a:moveTo>
                  <a:cubicBezTo>
                    <a:pt x="6" y="494"/>
                    <a:pt x="2" y="491"/>
                    <a:pt x="1" y="486"/>
                  </a:cubicBezTo>
                  <a:cubicBezTo>
                    <a:pt x="1" y="479"/>
                    <a:pt x="0" y="471"/>
                    <a:pt x="0" y="463"/>
                  </a:cubicBezTo>
                  <a:cubicBezTo>
                    <a:pt x="0" y="459"/>
                    <a:pt x="4" y="455"/>
                    <a:pt x="8" y="454"/>
                  </a:cubicBezTo>
                  <a:cubicBezTo>
                    <a:pt x="13" y="454"/>
                    <a:pt x="17" y="458"/>
                    <a:pt x="17" y="463"/>
                  </a:cubicBezTo>
                  <a:cubicBezTo>
                    <a:pt x="17" y="470"/>
                    <a:pt x="18" y="478"/>
                    <a:pt x="18" y="485"/>
                  </a:cubicBezTo>
                  <a:cubicBezTo>
                    <a:pt x="19" y="490"/>
                    <a:pt x="15" y="494"/>
                    <a:pt x="11" y="494"/>
                  </a:cubicBezTo>
                  <a:cubicBezTo>
                    <a:pt x="10" y="494"/>
                    <a:pt x="10" y="494"/>
                    <a:pt x="10" y="494"/>
                  </a:cubicBezTo>
                  <a:close/>
                  <a:moveTo>
                    <a:pt x="9" y="449"/>
                  </a:moveTo>
                  <a:cubicBezTo>
                    <a:pt x="9" y="449"/>
                    <a:pt x="8" y="449"/>
                    <a:pt x="8" y="449"/>
                  </a:cubicBezTo>
                  <a:cubicBezTo>
                    <a:pt x="4" y="449"/>
                    <a:pt x="0" y="445"/>
                    <a:pt x="0" y="440"/>
                  </a:cubicBezTo>
                  <a:cubicBezTo>
                    <a:pt x="0" y="436"/>
                    <a:pt x="0" y="436"/>
                    <a:pt x="0" y="436"/>
                  </a:cubicBezTo>
                  <a:cubicBezTo>
                    <a:pt x="0" y="430"/>
                    <a:pt x="1" y="423"/>
                    <a:pt x="1" y="417"/>
                  </a:cubicBezTo>
                  <a:cubicBezTo>
                    <a:pt x="1" y="412"/>
                    <a:pt x="5" y="409"/>
                    <a:pt x="10" y="409"/>
                  </a:cubicBezTo>
                  <a:cubicBezTo>
                    <a:pt x="15" y="410"/>
                    <a:pt x="18" y="414"/>
                    <a:pt x="18" y="418"/>
                  </a:cubicBezTo>
                  <a:cubicBezTo>
                    <a:pt x="18" y="424"/>
                    <a:pt x="17" y="431"/>
                    <a:pt x="17" y="437"/>
                  </a:cubicBezTo>
                  <a:cubicBezTo>
                    <a:pt x="17" y="440"/>
                    <a:pt x="17" y="440"/>
                    <a:pt x="17" y="440"/>
                  </a:cubicBezTo>
                  <a:cubicBezTo>
                    <a:pt x="17" y="445"/>
                    <a:pt x="13" y="449"/>
                    <a:pt x="9" y="449"/>
                  </a:cubicBezTo>
                  <a:close/>
                  <a:moveTo>
                    <a:pt x="12" y="404"/>
                  </a:moveTo>
                  <a:cubicBezTo>
                    <a:pt x="11" y="404"/>
                    <a:pt x="11" y="404"/>
                    <a:pt x="11" y="404"/>
                  </a:cubicBezTo>
                  <a:cubicBezTo>
                    <a:pt x="6" y="403"/>
                    <a:pt x="3" y="399"/>
                    <a:pt x="3" y="394"/>
                  </a:cubicBezTo>
                  <a:cubicBezTo>
                    <a:pt x="4" y="386"/>
                    <a:pt x="5" y="379"/>
                    <a:pt x="7" y="371"/>
                  </a:cubicBezTo>
                  <a:cubicBezTo>
                    <a:pt x="7" y="367"/>
                    <a:pt x="12" y="364"/>
                    <a:pt x="16" y="364"/>
                  </a:cubicBezTo>
                  <a:cubicBezTo>
                    <a:pt x="21" y="365"/>
                    <a:pt x="24" y="370"/>
                    <a:pt x="23" y="374"/>
                  </a:cubicBezTo>
                  <a:cubicBezTo>
                    <a:pt x="22" y="381"/>
                    <a:pt x="21" y="389"/>
                    <a:pt x="20" y="396"/>
                  </a:cubicBezTo>
                  <a:cubicBezTo>
                    <a:pt x="20" y="400"/>
                    <a:pt x="16" y="404"/>
                    <a:pt x="12" y="404"/>
                  </a:cubicBezTo>
                  <a:close/>
                  <a:moveTo>
                    <a:pt x="19" y="359"/>
                  </a:moveTo>
                  <a:cubicBezTo>
                    <a:pt x="19" y="359"/>
                    <a:pt x="18" y="359"/>
                    <a:pt x="18" y="359"/>
                  </a:cubicBezTo>
                  <a:cubicBezTo>
                    <a:pt x="13" y="358"/>
                    <a:pt x="10" y="353"/>
                    <a:pt x="11" y="349"/>
                  </a:cubicBezTo>
                  <a:cubicBezTo>
                    <a:pt x="13" y="341"/>
                    <a:pt x="15" y="334"/>
                    <a:pt x="17" y="326"/>
                  </a:cubicBezTo>
                  <a:cubicBezTo>
                    <a:pt x="18" y="322"/>
                    <a:pt x="23" y="319"/>
                    <a:pt x="27" y="320"/>
                  </a:cubicBezTo>
                  <a:cubicBezTo>
                    <a:pt x="32" y="322"/>
                    <a:pt x="34" y="326"/>
                    <a:pt x="33" y="331"/>
                  </a:cubicBezTo>
                  <a:cubicBezTo>
                    <a:pt x="31" y="338"/>
                    <a:pt x="29" y="345"/>
                    <a:pt x="28" y="352"/>
                  </a:cubicBezTo>
                  <a:cubicBezTo>
                    <a:pt x="27" y="356"/>
                    <a:pt x="23" y="359"/>
                    <a:pt x="19" y="359"/>
                  </a:cubicBezTo>
                  <a:close/>
                  <a:moveTo>
                    <a:pt x="32" y="315"/>
                  </a:moveTo>
                  <a:cubicBezTo>
                    <a:pt x="31" y="315"/>
                    <a:pt x="30" y="315"/>
                    <a:pt x="29" y="315"/>
                  </a:cubicBezTo>
                  <a:cubicBezTo>
                    <a:pt x="24" y="313"/>
                    <a:pt x="22" y="309"/>
                    <a:pt x="24" y="304"/>
                  </a:cubicBezTo>
                  <a:cubicBezTo>
                    <a:pt x="26" y="297"/>
                    <a:pt x="29" y="290"/>
                    <a:pt x="31" y="282"/>
                  </a:cubicBezTo>
                  <a:cubicBezTo>
                    <a:pt x="33" y="278"/>
                    <a:pt x="38" y="276"/>
                    <a:pt x="42" y="278"/>
                  </a:cubicBezTo>
                  <a:cubicBezTo>
                    <a:pt x="47" y="279"/>
                    <a:pt x="49" y="284"/>
                    <a:pt x="47" y="289"/>
                  </a:cubicBezTo>
                  <a:cubicBezTo>
                    <a:pt x="45" y="295"/>
                    <a:pt x="42" y="303"/>
                    <a:pt x="40" y="310"/>
                  </a:cubicBezTo>
                  <a:cubicBezTo>
                    <a:pt x="38" y="313"/>
                    <a:pt x="35" y="315"/>
                    <a:pt x="32" y="315"/>
                  </a:cubicBezTo>
                  <a:close/>
                  <a:moveTo>
                    <a:pt x="48" y="273"/>
                  </a:moveTo>
                  <a:cubicBezTo>
                    <a:pt x="47" y="273"/>
                    <a:pt x="46" y="273"/>
                    <a:pt x="45" y="272"/>
                  </a:cubicBezTo>
                  <a:cubicBezTo>
                    <a:pt x="40" y="270"/>
                    <a:pt x="38" y="265"/>
                    <a:pt x="40" y="261"/>
                  </a:cubicBezTo>
                  <a:cubicBezTo>
                    <a:pt x="44" y="254"/>
                    <a:pt x="47" y="247"/>
                    <a:pt x="50" y="240"/>
                  </a:cubicBezTo>
                  <a:cubicBezTo>
                    <a:pt x="53" y="236"/>
                    <a:pt x="58" y="234"/>
                    <a:pt x="62" y="237"/>
                  </a:cubicBezTo>
                  <a:cubicBezTo>
                    <a:pt x="66" y="239"/>
                    <a:pt x="68" y="244"/>
                    <a:pt x="66" y="248"/>
                  </a:cubicBezTo>
                  <a:cubicBezTo>
                    <a:pt x="62" y="255"/>
                    <a:pt x="59" y="261"/>
                    <a:pt x="56" y="268"/>
                  </a:cubicBezTo>
                  <a:cubicBezTo>
                    <a:pt x="54" y="271"/>
                    <a:pt x="51" y="273"/>
                    <a:pt x="48" y="273"/>
                  </a:cubicBezTo>
                  <a:close/>
                  <a:moveTo>
                    <a:pt x="69" y="233"/>
                  </a:moveTo>
                  <a:cubicBezTo>
                    <a:pt x="67" y="233"/>
                    <a:pt x="66" y="232"/>
                    <a:pt x="65" y="232"/>
                  </a:cubicBezTo>
                  <a:cubicBezTo>
                    <a:pt x="61" y="229"/>
                    <a:pt x="59" y="224"/>
                    <a:pt x="62" y="220"/>
                  </a:cubicBezTo>
                  <a:cubicBezTo>
                    <a:pt x="65" y="213"/>
                    <a:pt x="69" y="207"/>
                    <a:pt x="74" y="200"/>
                  </a:cubicBezTo>
                  <a:cubicBezTo>
                    <a:pt x="76" y="196"/>
                    <a:pt x="81" y="195"/>
                    <a:pt x="85" y="198"/>
                  </a:cubicBezTo>
                  <a:cubicBezTo>
                    <a:pt x="89" y="200"/>
                    <a:pt x="90" y="206"/>
                    <a:pt x="88" y="210"/>
                  </a:cubicBezTo>
                  <a:cubicBezTo>
                    <a:pt x="84" y="216"/>
                    <a:pt x="80" y="222"/>
                    <a:pt x="76" y="229"/>
                  </a:cubicBezTo>
                  <a:cubicBezTo>
                    <a:pt x="75" y="231"/>
                    <a:pt x="72" y="233"/>
                    <a:pt x="69" y="233"/>
                  </a:cubicBezTo>
                  <a:close/>
                  <a:moveTo>
                    <a:pt x="94" y="195"/>
                  </a:moveTo>
                  <a:cubicBezTo>
                    <a:pt x="92" y="195"/>
                    <a:pt x="90" y="194"/>
                    <a:pt x="89" y="193"/>
                  </a:cubicBezTo>
                  <a:cubicBezTo>
                    <a:pt x="85" y="190"/>
                    <a:pt x="84" y="185"/>
                    <a:pt x="87" y="181"/>
                  </a:cubicBezTo>
                  <a:cubicBezTo>
                    <a:pt x="91" y="175"/>
                    <a:pt x="96" y="169"/>
                    <a:pt x="101" y="163"/>
                  </a:cubicBezTo>
                  <a:cubicBezTo>
                    <a:pt x="104" y="159"/>
                    <a:pt x="109" y="159"/>
                    <a:pt x="113" y="162"/>
                  </a:cubicBezTo>
                  <a:cubicBezTo>
                    <a:pt x="116" y="165"/>
                    <a:pt x="117" y="170"/>
                    <a:pt x="114" y="174"/>
                  </a:cubicBezTo>
                  <a:cubicBezTo>
                    <a:pt x="109" y="179"/>
                    <a:pt x="105" y="185"/>
                    <a:pt x="101" y="191"/>
                  </a:cubicBezTo>
                  <a:cubicBezTo>
                    <a:pt x="99" y="194"/>
                    <a:pt x="96" y="195"/>
                    <a:pt x="94" y="195"/>
                  </a:cubicBezTo>
                  <a:close/>
                  <a:moveTo>
                    <a:pt x="122" y="159"/>
                  </a:moveTo>
                  <a:cubicBezTo>
                    <a:pt x="120" y="159"/>
                    <a:pt x="118" y="159"/>
                    <a:pt x="116" y="157"/>
                  </a:cubicBezTo>
                  <a:cubicBezTo>
                    <a:pt x="113" y="154"/>
                    <a:pt x="113" y="149"/>
                    <a:pt x="116" y="145"/>
                  </a:cubicBezTo>
                  <a:cubicBezTo>
                    <a:pt x="121" y="140"/>
                    <a:pt x="126" y="134"/>
                    <a:pt x="132" y="128"/>
                  </a:cubicBezTo>
                  <a:cubicBezTo>
                    <a:pt x="135" y="125"/>
                    <a:pt x="140" y="125"/>
                    <a:pt x="144" y="128"/>
                  </a:cubicBezTo>
                  <a:cubicBezTo>
                    <a:pt x="147" y="132"/>
                    <a:pt x="147" y="137"/>
                    <a:pt x="144" y="140"/>
                  </a:cubicBezTo>
                  <a:cubicBezTo>
                    <a:pt x="138" y="146"/>
                    <a:pt x="133" y="151"/>
                    <a:pt x="128" y="157"/>
                  </a:cubicBezTo>
                  <a:cubicBezTo>
                    <a:pt x="127" y="158"/>
                    <a:pt x="124" y="159"/>
                    <a:pt x="122" y="159"/>
                  </a:cubicBezTo>
                  <a:close/>
                  <a:moveTo>
                    <a:pt x="154" y="127"/>
                  </a:moveTo>
                  <a:cubicBezTo>
                    <a:pt x="152" y="127"/>
                    <a:pt x="149" y="126"/>
                    <a:pt x="148" y="124"/>
                  </a:cubicBezTo>
                  <a:cubicBezTo>
                    <a:pt x="144" y="121"/>
                    <a:pt x="145" y="116"/>
                    <a:pt x="148" y="112"/>
                  </a:cubicBezTo>
                  <a:cubicBezTo>
                    <a:pt x="154" y="107"/>
                    <a:pt x="160" y="102"/>
                    <a:pt x="166" y="97"/>
                  </a:cubicBezTo>
                  <a:cubicBezTo>
                    <a:pt x="169" y="94"/>
                    <a:pt x="175" y="95"/>
                    <a:pt x="178" y="98"/>
                  </a:cubicBezTo>
                  <a:cubicBezTo>
                    <a:pt x="180" y="102"/>
                    <a:pt x="180" y="107"/>
                    <a:pt x="176" y="110"/>
                  </a:cubicBezTo>
                  <a:cubicBezTo>
                    <a:pt x="171" y="115"/>
                    <a:pt x="165" y="120"/>
                    <a:pt x="160" y="125"/>
                  </a:cubicBezTo>
                  <a:cubicBezTo>
                    <a:pt x="158" y="126"/>
                    <a:pt x="156" y="127"/>
                    <a:pt x="154" y="127"/>
                  </a:cubicBezTo>
                  <a:close/>
                  <a:moveTo>
                    <a:pt x="189" y="98"/>
                  </a:moveTo>
                  <a:cubicBezTo>
                    <a:pt x="186" y="98"/>
                    <a:pt x="184" y="97"/>
                    <a:pt x="182" y="95"/>
                  </a:cubicBezTo>
                  <a:cubicBezTo>
                    <a:pt x="179" y="91"/>
                    <a:pt x="180" y="86"/>
                    <a:pt x="184" y="83"/>
                  </a:cubicBezTo>
                  <a:cubicBezTo>
                    <a:pt x="190" y="78"/>
                    <a:pt x="196" y="74"/>
                    <a:pt x="203" y="70"/>
                  </a:cubicBezTo>
                  <a:cubicBezTo>
                    <a:pt x="206" y="67"/>
                    <a:pt x="212" y="68"/>
                    <a:pt x="214" y="72"/>
                  </a:cubicBezTo>
                  <a:cubicBezTo>
                    <a:pt x="217" y="76"/>
                    <a:pt x="216" y="81"/>
                    <a:pt x="212" y="84"/>
                  </a:cubicBezTo>
                  <a:cubicBezTo>
                    <a:pt x="206" y="88"/>
                    <a:pt x="200" y="92"/>
                    <a:pt x="194" y="97"/>
                  </a:cubicBezTo>
                  <a:cubicBezTo>
                    <a:pt x="192" y="98"/>
                    <a:pt x="191" y="98"/>
                    <a:pt x="189" y="98"/>
                  </a:cubicBezTo>
                  <a:close/>
                  <a:moveTo>
                    <a:pt x="226" y="73"/>
                  </a:moveTo>
                  <a:cubicBezTo>
                    <a:pt x="223" y="73"/>
                    <a:pt x="221" y="72"/>
                    <a:pt x="219" y="69"/>
                  </a:cubicBezTo>
                  <a:cubicBezTo>
                    <a:pt x="217" y="65"/>
                    <a:pt x="218" y="60"/>
                    <a:pt x="222" y="57"/>
                  </a:cubicBezTo>
                  <a:cubicBezTo>
                    <a:pt x="229" y="53"/>
                    <a:pt x="235" y="50"/>
                    <a:pt x="242" y="46"/>
                  </a:cubicBezTo>
                  <a:cubicBezTo>
                    <a:pt x="246" y="44"/>
                    <a:pt x="251" y="45"/>
                    <a:pt x="254" y="49"/>
                  </a:cubicBezTo>
                  <a:cubicBezTo>
                    <a:pt x="256" y="54"/>
                    <a:pt x="254" y="59"/>
                    <a:pt x="250" y="61"/>
                  </a:cubicBezTo>
                  <a:cubicBezTo>
                    <a:pt x="244" y="64"/>
                    <a:pt x="237" y="68"/>
                    <a:pt x="231" y="72"/>
                  </a:cubicBezTo>
                  <a:cubicBezTo>
                    <a:pt x="229" y="73"/>
                    <a:pt x="228" y="73"/>
                    <a:pt x="226" y="73"/>
                  </a:cubicBezTo>
                  <a:close/>
                  <a:moveTo>
                    <a:pt x="266" y="52"/>
                  </a:moveTo>
                  <a:cubicBezTo>
                    <a:pt x="263" y="52"/>
                    <a:pt x="260" y="50"/>
                    <a:pt x="259" y="47"/>
                  </a:cubicBezTo>
                  <a:cubicBezTo>
                    <a:pt x="257" y="43"/>
                    <a:pt x="258" y="38"/>
                    <a:pt x="263" y="36"/>
                  </a:cubicBezTo>
                  <a:cubicBezTo>
                    <a:pt x="270" y="32"/>
                    <a:pt x="277" y="29"/>
                    <a:pt x="284" y="26"/>
                  </a:cubicBezTo>
                  <a:cubicBezTo>
                    <a:pt x="288" y="25"/>
                    <a:pt x="293" y="27"/>
                    <a:pt x="295" y="31"/>
                  </a:cubicBezTo>
                  <a:cubicBezTo>
                    <a:pt x="297" y="35"/>
                    <a:pt x="295" y="40"/>
                    <a:pt x="290" y="42"/>
                  </a:cubicBezTo>
                  <a:cubicBezTo>
                    <a:pt x="283" y="45"/>
                    <a:pt x="277" y="48"/>
                    <a:pt x="270" y="51"/>
                  </a:cubicBezTo>
                  <a:cubicBezTo>
                    <a:pt x="269" y="52"/>
                    <a:pt x="268" y="52"/>
                    <a:pt x="266" y="52"/>
                  </a:cubicBezTo>
                  <a:close/>
                  <a:moveTo>
                    <a:pt x="308" y="35"/>
                  </a:moveTo>
                  <a:cubicBezTo>
                    <a:pt x="305" y="35"/>
                    <a:pt x="301" y="33"/>
                    <a:pt x="300" y="29"/>
                  </a:cubicBezTo>
                  <a:cubicBezTo>
                    <a:pt x="299" y="25"/>
                    <a:pt x="301" y="20"/>
                    <a:pt x="305" y="18"/>
                  </a:cubicBezTo>
                  <a:cubicBezTo>
                    <a:pt x="313" y="16"/>
                    <a:pt x="320" y="13"/>
                    <a:pt x="327" y="11"/>
                  </a:cubicBezTo>
                  <a:cubicBezTo>
                    <a:pt x="332" y="10"/>
                    <a:pt x="337" y="12"/>
                    <a:pt x="338" y="17"/>
                  </a:cubicBezTo>
                  <a:cubicBezTo>
                    <a:pt x="339" y="21"/>
                    <a:pt x="337" y="26"/>
                    <a:pt x="332" y="27"/>
                  </a:cubicBezTo>
                  <a:cubicBezTo>
                    <a:pt x="325" y="30"/>
                    <a:pt x="318" y="32"/>
                    <a:pt x="311" y="34"/>
                  </a:cubicBezTo>
                  <a:cubicBezTo>
                    <a:pt x="310" y="35"/>
                    <a:pt x="309" y="35"/>
                    <a:pt x="308" y="35"/>
                  </a:cubicBezTo>
                  <a:close/>
                  <a:moveTo>
                    <a:pt x="352" y="22"/>
                  </a:moveTo>
                  <a:cubicBezTo>
                    <a:pt x="348" y="22"/>
                    <a:pt x="344" y="19"/>
                    <a:pt x="343" y="15"/>
                  </a:cubicBezTo>
                  <a:cubicBezTo>
                    <a:pt x="342" y="11"/>
                    <a:pt x="345" y="6"/>
                    <a:pt x="350" y="5"/>
                  </a:cubicBezTo>
                  <a:cubicBezTo>
                    <a:pt x="357" y="3"/>
                    <a:pt x="365" y="2"/>
                    <a:pt x="372" y="0"/>
                  </a:cubicBezTo>
                  <a:cubicBezTo>
                    <a:pt x="377" y="0"/>
                    <a:pt x="381" y="3"/>
                    <a:pt x="382" y="7"/>
                  </a:cubicBezTo>
                  <a:cubicBezTo>
                    <a:pt x="383" y="12"/>
                    <a:pt x="380" y="16"/>
                    <a:pt x="375" y="17"/>
                  </a:cubicBezTo>
                  <a:cubicBezTo>
                    <a:pt x="368" y="18"/>
                    <a:pt x="361" y="20"/>
                    <a:pt x="354" y="22"/>
                  </a:cubicBezTo>
                  <a:cubicBezTo>
                    <a:pt x="353" y="22"/>
                    <a:pt x="352" y="22"/>
                    <a:pt x="352" y="22"/>
                  </a:cubicBezTo>
                  <a:close/>
                </a:path>
              </a:pathLst>
            </a:custGeom>
            <a:solidFill>
              <a:srgbClr val="8C8C8C"/>
            </a:solidFill>
            <a:ln w="9525">
              <a:noFill/>
              <a:round/>
              <a:headEnd/>
              <a:tailEnd/>
            </a:ln>
          </p:spPr>
          <p:txBody>
            <a:bodyPr vert="horz" wrap="square" lIns="91440" tIns="45720" rIns="91440" bIns="45720" numCol="1" anchor="t" anchorCtr="0" compatLnSpc="1">
              <a:prstTxWarp prst="textNoShape">
                <a:avLst/>
              </a:prstTxWarp>
            </a:bodyPr>
            <a:lstStyle/>
            <a:p>
              <a:endParaRPr lang="en-US" sz="1800" i="1"/>
            </a:p>
          </p:txBody>
        </p:sp>
        <p:sp>
          <p:nvSpPr>
            <p:cNvPr id="63" name="Freeform 62">
              <a:extLst>
                <a:ext uri="{FF2B5EF4-FFF2-40B4-BE49-F238E27FC236}">
                  <a16:creationId xmlns:a16="http://schemas.microsoft.com/office/drawing/2014/main" id="{A34E8913-D3D9-4FF3-8F13-F0166E0AABDE}"/>
                </a:ext>
              </a:extLst>
            </p:cNvPr>
            <p:cNvSpPr>
              <a:spLocks/>
            </p:cNvSpPr>
            <p:nvPr/>
          </p:nvSpPr>
          <p:spPr bwMode="auto">
            <a:xfrm>
              <a:off x="1012" y="1046"/>
              <a:ext cx="36" cy="23"/>
            </a:xfrm>
            <a:custGeom>
              <a:avLst/>
              <a:gdLst/>
              <a:ahLst/>
              <a:cxnLst>
                <a:cxn ang="0">
                  <a:pos x="9" y="19"/>
                </a:cxn>
                <a:cxn ang="0">
                  <a:pos x="1" y="11"/>
                </a:cxn>
                <a:cxn ang="0">
                  <a:pos x="8" y="2"/>
                </a:cxn>
                <a:cxn ang="0">
                  <a:pos x="20" y="0"/>
                </a:cxn>
                <a:cxn ang="0">
                  <a:pos x="29" y="8"/>
                </a:cxn>
                <a:cxn ang="0">
                  <a:pos x="22" y="17"/>
                </a:cxn>
                <a:cxn ang="0">
                  <a:pos x="11" y="19"/>
                </a:cxn>
                <a:cxn ang="0">
                  <a:pos x="9" y="19"/>
                </a:cxn>
              </a:cxnLst>
              <a:rect l="0" t="0" r="r" b="b"/>
              <a:pathLst>
                <a:path w="30" h="19">
                  <a:moveTo>
                    <a:pt x="9" y="19"/>
                  </a:moveTo>
                  <a:cubicBezTo>
                    <a:pt x="5" y="19"/>
                    <a:pt x="2" y="16"/>
                    <a:pt x="1" y="11"/>
                  </a:cubicBezTo>
                  <a:cubicBezTo>
                    <a:pt x="0" y="7"/>
                    <a:pt x="4" y="2"/>
                    <a:pt x="8" y="2"/>
                  </a:cubicBezTo>
                  <a:cubicBezTo>
                    <a:pt x="12" y="1"/>
                    <a:pt x="16" y="1"/>
                    <a:pt x="20" y="0"/>
                  </a:cubicBezTo>
                  <a:cubicBezTo>
                    <a:pt x="24" y="0"/>
                    <a:pt x="29" y="3"/>
                    <a:pt x="29" y="8"/>
                  </a:cubicBezTo>
                  <a:cubicBezTo>
                    <a:pt x="30" y="13"/>
                    <a:pt x="26" y="17"/>
                    <a:pt x="22" y="17"/>
                  </a:cubicBezTo>
                  <a:cubicBezTo>
                    <a:pt x="18" y="18"/>
                    <a:pt x="14" y="18"/>
                    <a:pt x="11" y="19"/>
                  </a:cubicBezTo>
                  <a:cubicBezTo>
                    <a:pt x="10" y="19"/>
                    <a:pt x="10" y="19"/>
                    <a:pt x="9" y="19"/>
                  </a:cubicBezTo>
                  <a:close/>
                </a:path>
              </a:pathLst>
            </a:custGeom>
            <a:solidFill>
              <a:srgbClr val="8C8C8C"/>
            </a:solidFill>
            <a:ln w="9525">
              <a:noFill/>
              <a:round/>
              <a:headEnd/>
              <a:tailEnd/>
            </a:ln>
          </p:spPr>
          <p:txBody>
            <a:bodyPr vert="horz" wrap="square" lIns="91440" tIns="45720" rIns="91440" bIns="45720" numCol="1" anchor="t" anchorCtr="0" compatLnSpc="1">
              <a:prstTxWarp prst="textNoShape">
                <a:avLst/>
              </a:prstTxWarp>
            </a:bodyPr>
            <a:lstStyle/>
            <a:p>
              <a:endParaRPr lang="en-US" sz="1800" i="1"/>
            </a:p>
          </p:txBody>
        </p:sp>
        <p:sp>
          <p:nvSpPr>
            <p:cNvPr id="64" name="Freeform 63">
              <a:extLst>
                <a:ext uri="{FF2B5EF4-FFF2-40B4-BE49-F238E27FC236}">
                  <a16:creationId xmlns:a16="http://schemas.microsoft.com/office/drawing/2014/main" id="{A94E098C-0906-4DFD-8EB8-C059BFC9CCF0}"/>
                </a:ext>
              </a:extLst>
            </p:cNvPr>
            <p:cNvSpPr>
              <a:spLocks/>
            </p:cNvSpPr>
            <p:nvPr/>
          </p:nvSpPr>
          <p:spPr bwMode="auto">
            <a:xfrm>
              <a:off x="1020" y="1006"/>
              <a:ext cx="91" cy="102"/>
            </a:xfrm>
            <a:custGeom>
              <a:avLst/>
              <a:gdLst/>
              <a:ahLst/>
              <a:cxnLst>
                <a:cxn ang="0">
                  <a:pos x="4" y="102"/>
                </a:cxn>
                <a:cxn ang="0">
                  <a:pos x="91" y="47"/>
                </a:cxn>
                <a:cxn ang="0">
                  <a:pos x="0" y="0"/>
                </a:cxn>
                <a:cxn ang="0">
                  <a:pos x="4" y="102"/>
                </a:cxn>
              </a:cxnLst>
              <a:rect l="0" t="0" r="r" b="b"/>
              <a:pathLst>
                <a:path w="91" h="102">
                  <a:moveTo>
                    <a:pt x="4" y="102"/>
                  </a:moveTo>
                  <a:lnTo>
                    <a:pt x="91" y="47"/>
                  </a:lnTo>
                  <a:lnTo>
                    <a:pt x="0" y="0"/>
                  </a:lnTo>
                  <a:lnTo>
                    <a:pt x="4" y="102"/>
                  </a:lnTo>
                  <a:close/>
                </a:path>
              </a:pathLst>
            </a:custGeom>
            <a:solidFill>
              <a:srgbClr val="8C8C8C"/>
            </a:solidFill>
            <a:ln w="9525">
              <a:noFill/>
              <a:round/>
              <a:headEnd/>
              <a:tailEnd/>
            </a:ln>
          </p:spPr>
          <p:txBody>
            <a:bodyPr vert="horz" wrap="square" lIns="91440" tIns="45720" rIns="91440" bIns="45720" numCol="1" anchor="t" anchorCtr="0" compatLnSpc="1">
              <a:prstTxWarp prst="textNoShape">
                <a:avLst/>
              </a:prstTxWarp>
            </a:bodyPr>
            <a:lstStyle/>
            <a:p>
              <a:endParaRPr lang="en-US" sz="1800" i="1"/>
            </a:p>
          </p:txBody>
        </p:sp>
      </p:grpSp>
      <p:sp>
        <p:nvSpPr>
          <p:cNvPr id="65" name="Content Placeholder 2">
            <a:extLst>
              <a:ext uri="{FF2B5EF4-FFF2-40B4-BE49-F238E27FC236}">
                <a16:creationId xmlns:a16="http://schemas.microsoft.com/office/drawing/2014/main" id="{B95DD561-AC86-497E-B5BF-1E893DADAE8F}"/>
              </a:ext>
            </a:extLst>
          </p:cNvPr>
          <p:cNvSpPr txBox="1">
            <a:spLocks/>
          </p:cNvSpPr>
          <p:nvPr/>
        </p:nvSpPr>
        <p:spPr>
          <a:xfrm>
            <a:off x="457200" y="3562351"/>
            <a:ext cx="2342728" cy="893871"/>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r">
              <a:buNone/>
            </a:pPr>
            <a:r>
              <a:rPr lang="id-ID" sz="1050" b="1" i="1" dirty="0">
                <a:solidFill>
                  <a:srgbClr val="16A085"/>
                </a:solidFill>
              </a:rPr>
              <a:t>Location  Strategic </a:t>
            </a:r>
            <a:br>
              <a:rPr lang="en-US" sz="900" b="1" i="1" dirty="0">
                <a:solidFill>
                  <a:srgbClr val="FF0000"/>
                </a:solidFill>
              </a:rPr>
            </a:br>
            <a:r>
              <a:rPr lang="en-US" sz="900" i="1" dirty="0">
                <a:solidFill>
                  <a:schemeClr val="bg1">
                    <a:lumMod val="50000"/>
                  </a:schemeClr>
                </a:solidFill>
              </a:rPr>
              <a:t>Lorem ipsum dolor sit amet, consectetur adipiscing elit. Curabitur elementum posuere pretium. </a:t>
            </a:r>
            <a:r>
              <a:rPr lang="en-US" sz="900" i="1" dirty="0" err="1">
                <a:solidFill>
                  <a:schemeClr val="bg1">
                    <a:lumMod val="50000"/>
                  </a:schemeClr>
                </a:solidFill>
              </a:rPr>
              <a:t>Aliquam</a:t>
            </a:r>
            <a:r>
              <a:rPr lang="en-US" sz="900" i="1" dirty="0">
                <a:solidFill>
                  <a:schemeClr val="bg1">
                    <a:lumMod val="50000"/>
                  </a:schemeClr>
                </a:solidFill>
              </a:rPr>
              <a:t> aliquet non massa quis </a:t>
            </a:r>
            <a:r>
              <a:rPr lang="en-US" sz="900" i="1" dirty="0" err="1">
                <a:solidFill>
                  <a:schemeClr val="bg1">
                    <a:lumMod val="50000"/>
                  </a:schemeClr>
                </a:solidFill>
              </a:rPr>
              <a:t>tincidunt</a:t>
            </a:r>
            <a:r>
              <a:rPr lang="en-US" sz="900" i="1" dirty="0">
                <a:solidFill>
                  <a:schemeClr val="bg1">
                    <a:lumMod val="50000"/>
                  </a:schemeClr>
                </a:solidFill>
              </a:rPr>
              <a:t>. </a:t>
            </a:r>
            <a:r>
              <a:rPr lang="en-US" sz="900" i="1" dirty="0" err="1">
                <a:solidFill>
                  <a:schemeClr val="bg1">
                    <a:lumMod val="50000"/>
                  </a:schemeClr>
                </a:solidFill>
              </a:rPr>
              <a:t>Quisque</a:t>
            </a:r>
            <a:r>
              <a:rPr lang="en-US" sz="900" i="1" dirty="0">
                <a:solidFill>
                  <a:schemeClr val="bg1">
                    <a:lumMod val="50000"/>
                  </a:schemeClr>
                </a:solidFill>
              </a:rPr>
              <a:t> </a:t>
            </a:r>
            <a:r>
              <a:rPr lang="en-US" sz="900" i="1" dirty="0" err="1">
                <a:solidFill>
                  <a:schemeClr val="bg1">
                    <a:lumMod val="50000"/>
                  </a:schemeClr>
                </a:solidFill>
              </a:rPr>
              <a:t>nibh</a:t>
            </a:r>
            <a:r>
              <a:rPr lang="en-US" sz="900" i="1" dirty="0">
                <a:solidFill>
                  <a:schemeClr val="bg1">
                    <a:lumMod val="50000"/>
                  </a:schemeClr>
                </a:solidFill>
              </a:rPr>
              <a:t> dolor, </a:t>
            </a:r>
            <a:r>
              <a:rPr lang="en-US" sz="900" i="1" dirty="0" err="1">
                <a:solidFill>
                  <a:schemeClr val="bg1">
                    <a:lumMod val="50000"/>
                  </a:schemeClr>
                </a:solidFill>
              </a:rPr>
              <a:t>dignissim</a:t>
            </a:r>
            <a:r>
              <a:rPr lang="en-US" sz="900" i="1" dirty="0">
                <a:solidFill>
                  <a:schemeClr val="bg1">
                    <a:lumMod val="50000"/>
                  </a:schemeClr>
                </a:solidFill>
              </a:rPr>
              <a:t> ac </a:t>
            </a:r>
            <a:r>
              <a:rPr lang="en-US" sz="900" i="1" dirty="0" err="1">
                <a:solidFill>
                  <a:schemeClr val="bg1">
                    <a:lumMod val="50000"/>
                  </a:schemeClr>
                </a:solidFill>
              </a:rPr>
              <a:t>dignissim</a:t>
            </a:r>
            <a:r>
              <a:rPr lang="en-US" sz="900" i="1" dirty="0">
                <a:solidFill>
                  <a:schemeClr val="bg1">
                    <a:lumMod val="50000"/>
                  </a:schemeClr>
                </a:solidFill>
              </a:rPr>
              <a:t> </a:t>
            </a:r>
            <a:r>
              <a:rPr lang="en-US" sz="900" i="1" dirty="0" err="1">
                <a:solidFill>
                  <a:schemeClr val="bg1">
                    <a:lumMod val="50000"/>
                  </a:schemeClr>
                </a:solidFill>
              </a:rPr>
              <a:t>ut</a:t>
            </a:r>
            <a:r>
              <a:rPr lang="en-US" sz="900" i="1" dirty="0">
                <a:solidFill>
                  <a:schemeClr val="bg1">
                    <a:lumMod val="50000"/>
                  </a:schemeClr>
                </a:solidFill>
              </a:rPr>
              <a:t>, </a:t>
            </a:r>
            <a:r>
              <a:rPr lang="en-US" sz="900" i="1" dirty="0" err="1">
                <a:solidFill>
                  <a:schemeClr val="bg1">
                    <a:lumMod val="50000"/>
                  </a:schemeClr>
                </a:solidFill>
              </a:rPr>
              <a:t>luctus</a:t>
            </a:r>
            <a:r>
              <a:rPr lang="en-US" sz="900" i="1" dirty="0">
                <a:solidFill>
                  <a:schemeClr val="bg1">
                    <a:lumMod val="50000"/>
                  </a:schemeClr>
                </a:solidFill>
              </a:rPr>
              <a:t> ac </a:t>
            </a:r>
            <a:r>
              <a:rPr lang="en-US" sz="900" i="1" dirty="0" err="1">
                <a:solidFill>
                  <a:schemeClr val="bg1">
                    <a:lumMod val="50000"/>
                  </a:schemeClr>
                </a:solidFill>
              </a:rPr>
              <a:t>urna</a:t>
            </a:r>
            <a:r>
              <a:rPr lang="en-US" sz="900" i="1" dirty="0">
                <a:solidFill>
                  <a:schemeClr val="bg1">
                    <a:lumMod val="50000"/>
                  </a:schemeClr>
                </a:solidFill>
              </a:rPr>
              <a:t>. </a:t>
            </a:r>
          </a:p>
        </p:txBody>
      </p:sp>
      <p:sp>
        <p:nvSpPr>
          <p:cNvPr id="66" name="Content Placeholder 2">
            <a:extLst>
              <a:ext uri="{FF2B5EF4-FFF2-40B4-BE49-F238E27FC236}">
                <a16:creationId xmlns:a16="http://schemas.microsoft.com/office/drawing/2014/main" id="{743AFB32-A0C6-4306-B2EF-EF29EE6BF409}"/>
              </a:ext>
            </a:extLst>
          </p:cNvPr>
          <p:cNvSpPr txBox="1">
            <a:spLocks/>
          </p:cNvSpPr>
          <p:nvPr/>
        </p:nvSpPr>
        <p:spPr>
          <a:xfrm>
            <a:off x="6267873" y="3582880"/>
            <a:ext cx="2342728" cy="893871"/>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id-ID" sz="1050" b="1" i="1" dirty="0">
                <a:solidFill>
                  <a:srgbClr val="F47264"/>
                </a:solidFill>
              </a:rPr>
              <a:t>Enviromental  Strategic </a:t>
            </a:r>
            <a:br>
              <a:rPr lang="en-US" sz="1050" b="1" i="1" dirty="0">
                <a:solidFill>
                  <a:srgbClr val="F47264"/>
                </a:solidFill>
              </a:rPr>
            </a:br>
            <a:r>
              <a:rPr lang="en-US" sz="900" i="1" dirty="0">
                <a:solidFill>
                  <a:schemeClr val="bg1">
                    <a:lumMod val="50000"/>
                  </a:schemeClr>
                </a:solidFill>
              </a:rPr>
              <a:t>Lorem ipsum dolor sit amet, consectetur adipiscing elit. Curabitur elementum posuere pretium. </a:t>
            </a:r>
            <a:r>
              <a:rPr lang="en-US" sz="900" i="1" dirty="0" err="1">
                <a:solidFill>
                  <a:schemeClr val="bg1">
                    <a:lumMod val="50000"/>
                  </a:schemeClr>
                </a:solidFill>
              </a:rPr>
              <a:t>Aliquam</a:t>
            </a:r>
            <a:r>
              <a:rPr lang="en-US" sz="900" i="1" dirty="0">
                <a:solidFill>
                  <a:schemeClr val="bg1">
                    <a:lumMod val="50000"/>
                  </a:schemeClr>
                </a:solidFill>
              </a:rPr>
              <a:t> aliquet non massa quis </a:t>
            </a:r>
            <a:r>
              <a:rPr lang="en-US" sz="900" i="1" dirty="0" err="1">
                <a:solidFill>
                  <a:schemeClr val="bg1">
                    <a:lumMod val="50000"/>
                  </a:schemeClr>
                </a:solidFill>
              </a:rPr>
              <a:t>tincidunt</a:t>
            </a:r>
            <a:r>
              <a:rPr lang="en-US" sz="900" i="1" dirty="0">
                <a:solidFill>
                  <a:schemeClr val="bg1">
                    <a:lumMod val="50000"/>
                  </a:schemeClr>
                </a:solidFill>
              </a:rPr>
              <a:t>. </a:t>
            </a:r>
            <a:r>
              <a:rPr lang="en-US" sz="900" i="1" dirty="0" err="1">
                <a:solidFill>
                  <a:schemeClr val="bg1">
                    <a:lumMod val="50000"/>
                  </a:schemeClr>
                </a:solidFill>
              </a:rPr>
              <a:t>Quisque</a:t>
            </a:r>
            <a:r>
              <a:rPr lang="en-US" sz="900" i="1" dirty="0">
                <a:solidFill>
                  <a:schemeClr val="bg1">
                    <a:lumMod val="50000"/>
                  </a:schemeClr>
                </a:solidFill>
              </a:rPr>
              <a:t> </a:t>
            </a:r>
            <a:r>
              <a:rPr lang="en-US" sz="900" i="1" dirty="0" err="1">
                <a:solidFill>
                  <a:schemeClr val="bg1">
                    <a:lumMod val="50000"/>
                  </a:schemeClr>
                </a:solidFill>
              </a:rPr>
              <a:t>nibh</a:t>
            </a:r>
            <a:r>
              <a:rPr lang="en-US" sz="900" i="1" dirty="0">
                <a:solidFill>
                  <a:schemeClr val="bg1">
                    <a:lumMod val="50000"/>
                  </a:schemeClr>
                </a:solidFill>
              </a:rPr>
              <a:t> dolor, </a:t>
            </a:r>
            <a:r>
              <a:rPr lang="en-US" sz="900" i="1" dirty="0" err="1">
                <a:solidFill>
                  <a:schemeClr val="bg1">
                    <a:lumMod val="50000"/>
                  </a:schemeClr>
                </a:solidFill>
              </a:rPr>
              <a:t>dignissim</a:t>
            </a:r>
            <a:r>
              <a:rPr lang="en-US" sz="900" i="1" dirty="0">
                <a:solidFill>
                  <a:schemeClr val="bg1">
                    <a:lumMod val="50000"/>
                  </a:schemeClr>
                </a:solidFill>
              </a:rPr>
              <a:t> ac </a:t>
            </a:r>
            <a:r>
              <a:rPr lang="en-US" sz="900" i="1" dirty="0" err="1">
                <a:solidFill>
                  <a:schemeClr val="bg1">
                    <a:lumMod val="50000"/>
                  </a:schemeClr>
                </a:solidFill>
              </a:rPr>
              <a:t>dignissim</a:t>
            </a:r>
            <a:r>
              <a:rPr lang="en-US" sz="900" i="1" dirty="0">
                <a:solidFill>
                  <a:schemeClr val="bg1">
                    <a:lumMod val="50000"/>
                  </a:schemeClr>
                </a:solidFill>
              </a:rPr>
              <a:t> </a:t>
            </a:r>
            <a:r>
              <a:rPr lang="en-US" sz="900" i="1" dirty="0" err="1">
                <a:solidFill>
                  <a:schemeClr val="bg1">
                    <a:lumMod val="50000"/>
                  </a:schemeClr>
                </a:solidFill>
              </a:rPr>
              <a:t>ut</a:t>
            </a:r>
            <a:r>
              <a:rPr lang="en-US" sz="900" i="1" dirty="0">
                <a:solidFill>
                  <a:schemeClr val="bg1">
                    <a:lumMod val="50000"/>
                  </a:schemeClr>
                </a:solidFill>
              </a:rPr>
              <a:t>, </a:t>
            </a:r>
            <a:r>
              <a:rPr lang="en-US" sz="900" i="1" dirty="0" err="1">
                <a:solidFill>
                  <a:schemeClr val="bg1">
                    <a:lumMod val="50000"/>
                  </a:schemeClr>
                </a:solidFill>
              </a:rPr>
              <a:t>luctus</a:t>
            </a:r>
            <a:r>
              <a:rPr lang="en-US" sz="900" i="1" dirty="0">
                <a:solidFill>
                  <a:schemeClr val="bg1">
                    <a:lumMod val="50000"/>
                  </a:schemeClr>
                </a:solidFill>
              </a:rPr>
              <a:t> ac </a:t>
            </a:r>
            <a:r>
              <a:rPr lang="en-US" sz="900" i="1" dirty="0" err="1">
                <a:solidFill>
                  <a:schemeClr val="bg1">
                    <a:lumMod val="50000"/>
                  </a:schemeClr>
                </a:solidFill>
              </a:rPr>
              <a:t>urna</a:t>
            </a:r>
            <a:r>
              <a:rPr lang="en-US" sz="900" i="1" dirty="0">
                <a:solidFill>
                  <a:schemeClr val="bg1">
                    <a:lumMod val="50000"/>
                  </a:schemeClr>
                </a:solidFill>
              </a:rPr>
              <a:t>. </a:t>
            </a:r>
          </a:p>
        </p:txBody>
      </p:sp>
      <p:sp>
        <p:nvSpPr>
          <p:cNvPr id="67" name="Isosceles Triangle 71">
            <a:extLst>
              <a:ext uri="{FF2B5EF4-FFF2-40B4-BE49-F238E27FC236}">
                <a16:creationId xmlns:a16="http://schemas.microsoft.com/office/drawing/2014/main" id="{864F94E7-2297-447F-B9F1-C0D3DA6F9A0D}"/>
              </a:ext>
            </a:extLst>
          </p:cNvPr>
          <p:cNvSpPr/>
          <p:nvPr/>
        </p:nvSpPr>
        <p:spPr>
          <a:xfrm rot="5400000">
            <a:off x="4762500" y="1695450"/>
            <a:ext cx="228600" cy="152400"/>
          </a:xfrm>
          <a:prstGeom prst="triangle">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i="1"/>
          </a:p>
        </p:txBody>
      </p:sp>
      <p:sp>
        <p:nvSpPr>
          <p:cNvPr id="68" name="Isosceles Triangle 72">
            <a:extLst>
              <a:ext uri="{FF2B5EF4-FFF2-40B4-BE49-F238E27FC236}">
                <a16:creationId xmlns:a16="http://schemas.microsoft.com/office/drawing/2014/main" id="{7513D039-A2C5-48A8-981B-09A14DF4BE8A}"/>
              </a:ext>
            </a:extLst>
          </p:cNvPr>
          <p:cNvSpPr/>
          <p:nvPr/>
        </p:nvSpPr>
        <p:spPr>
          <a:xfrm rot="5400000">
            <a:off x="2857500" y="3676650"/>
            <a:ext cx="228600" cy="152400"/>
          </a:xfrm>
          <a:prstGeom prst="triangle">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i="1"/>
          </a:p>
        </p:txBody>
      </p:sp>
      <p:sp>
        <p:nvSpPr>
          <p:cNvPr id="69" name="Isosceles Triangle 73">
            <a:extLst>
              <a:ext uri="{FF2B5EF4-FFF2-40B4-BE49-F238E27FC236}">
                <a16:creationId xmlns:a16="http://schemas.microsoft.com/office/drawing/2014/main" id="{922FABD9-02C7-47EF-B02D-48AC39A004BD}"/>
              </a:ext>
            </a:extLst>
          </p:cNvPr>
          <p:cNvSpPr/>
          <p:nvPr/>
        </p:nvSpPr>
        <p:spPr>
          <a:xfrm rot="16200000" flipH="1">
            <a:off x="6057900" y="3676650"/>
            <a:ext cx="228600" cy="152400"/>
          </a:xfrm>
          <a:prstGeom prst="triangle">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i="1"/>
          </a:p>
        </p:txBody>
      </p:sp>
      <p:sp>
        <p:nvSpPr>
          <p:cNvPr id="70" name="Content Placeholder 2">
            <a:extLst>
              <a:ext uri="{FF2B5EF4-FFF2-40B4-BE49-F238E27FC236}">
                <a16:creationId xmlns:a16="http://schemas.microsoft.com/office/drawing/2014/main" id="{4E73AF87-7696-4EAB-81F7-254276A772DB}"/>
              </a:ext>
            </a:extLst>
          </p:cNvPr>
          <p:cNvSpPr txBox="1">
            <a:spLocks/>
          </p:cNvSpPr>
          <p:nvPr/>
        </p:nvSpPr>
        <p:spPr>
          <a:xfrm>
            <a:off x="-8296" y="1750720"/>
            <a:ext cx="1684696" cy="744831"/>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r">
              <a:buNone/>
            </a:pPr>
            <a:r>
              <a:rPr lang="id-ID" sz="1200" b="1" i="1" dirty="0">
                <a:solidFill>
                  <a:schemeClr val="bg1">
                    <a:lumMod val="50000"/>
                  </a:schemeClr>
                </a:solidFill>
              </a:rPr>
              <a:t>Password  Code</a:t>
            </a:r>
            <a:br>
              <a:rPr lang="en-US" sz="1200" b="1" i="1" dirty="0">
                <a:solidFill>
                  <a:schemeClr val="bg1">
                    <a:lumMod val="50000"/>
                  </a:schemeClr>
                </a:solidFill>
              </a:rPr>
            </a:br>
            <a:r>
              <a:rPr lang="en-US" sz="900" i="1" dirty="0">
                <a:solidFill>
                  <a:schemeClr val="bg1">
                    <a:lumMod val="50000"/>
                  </a:schemeClr>
                </a:solidFill>
              </a:rPr>
              <a:t>Lorem ipsum dolor sit amet, consectetur adipiscing elit. Curabitur elementum posuere pretium. </a:t>
            </a:r>
          </a:p>
        </p:txBody>
      </p:sp>
      <p:sp>
        <p:nvSpPr>
          <p:cNvPr id="71" name="Content Placeholder 2">
            <a:extLst>
              <a:ext uri="{FF2B5EF4-FFF2-40B4-BE49-F238E27FC236}">
                <a16:creationId xmlns:a16="http://schemas.microsoft.com/office/drawing/2014/main" id="{A66D7A37-ECEC-409F-A518-F1CD046DD52B}"/>
              </a:ext>
            </a:extLst>
          </p:cNvPr>
          <p:cNvSpPr txBox="1">
            <a:spLocks/>
          </p:cNvSpPr>
          <p:nvPr/>
        </p:nvSpPr>
        <p:spPr>
          <a:xfrm>
            <a:off x="7391400" y="2266951"/>
            <a:ext cx="1684696" cy="744831"/>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id-ID" sz="1200" b="1" i="1" dirty="0">
                <a:solidFill>
                  <a:schemeClr val="bg1">
                    <a:lumMod val="50000"/>
                  </a:schemeClr>
                </a:solidFill>
              </a:rPr>
              <a:t>Password  Code</a:t>
            </a:r>
            <a:br>
              <a:rPr lang="en-US" sz="1200" b="1" i="1" dirty="0">
                <a:solidFill>
                  <a:schemeClr val="bg1">
                    <a:lumMod val="50000"/>
                  </a:schemeClr>
                </a:solidFill>
              </a:rPr>
            </a:br>
            <a:r>
              <a:rPr lang="en-US" sz="900" i="1" dirty="0">
                <a:solidFill>
                  <a:schemeClr val="bg1">
                    <a:lumMod val="50000"/>
                  </a:schemeClr>
                </a:solidFill>
              </a:rPr>
              <a:t>Lorem ipsum dolor sit amet, consectetur adipiscing elit. Curabitur elementum posuere pretium. </a:t>
            </a:r>
          </a:p>
        </p:txBody>
      </p:sp>
    </p:spTree>
    <p:extLst>
      <p:ext uri="{BB962C8B-B14F-4D97-AF65-F5344CB8AC3E}">
        <p14:creationId xmlns:p14="http://schemas.microsoft.com/office/powerpoint/2010/main" val="4393401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par>
                                <p:cTn id="8" presetID="22" presetClass="entr" presetSubtype="8" fill="hold" grpId="0" nodeType="withEffect">
                                  <p:stCondLst>
                                    <p:cond delay="300"/>
                                  </p:stCondLst>
                                  <p:childTnLst>
                                    <p:set>
                                      <p:cBhvr>
                                        <p:cTn id="9" dur="1" fill="hold">
                                          <p:stCondLst>
                                            <p:cond delay="0"/>
                                          </p:stCondLst>
                                        </p:cTn>
                                        <p:tgtEl>
                                          <p:spTgt spid="4">
                                            <p:txEl>
                                              <p:pRg st="0" end="0"/>
                                            </p:txEl>
                                          </p:spTgt>
                                        </p:tgtEl>
                                        <p:attrNameLst>
                                          <p:attrName>style.visibility</p:attrName>
                                        </p:attrNameLst>
                                      </p:cBhvr>
                                      <p:to>
                                        <p:strVal val="visible"/>
                                      </p:to>
                                    </p:set>
                                    <p:animEffect transition="in" filter="wipe(left)">
                                      <p:cBhvr>
                                        <p:cTn id="10" dur="500"/>
                                        <p:tgtEl>
                                          <p:spTgt spid="4">
                                            <p:txEl>
                                              <p:pRg st="0" end="0"/>
                                            </p:txEl>
                                          </p:spTgt>
                                        </p:tgtEl>
                                      </p:cBhvr>
                                    </p:animEffect>
                                  </p:childTnLst>
                                </p:cTn>
                              </p:par>
                              <p:par>
                                <p:cTn id="11" presetID="37" presetClass="entr" presetSubtype="0" fill="hold" nodeType="withEffect">
                                  <p:stCondLst>
                                    <p:cond delay="300"/>
                                  </p:stCondLst>
                                  <p:childTnLst>
                                    <p:set>
                                      <p:cBhvr>
                                        <p:cTn id="12" dur="1" fill="hold">
                                          <p:stCondLst>
                                            <p:cond delay="0"/>
                                          </p:stCondLst>
                                        </p:cTn>
                                        <p:tgtEl>
                                          <p:spTgt spid="5"/>
                                        </p:tgtEl>
                                        <p:attrNameLst>
                                          <p:attrName>style.visibility</p:attrName>
                                        </p:attrNameLst>
                                      </p:cBhvr>
                                      <p:to>
                                        <p:strVal val="visible"/>
                                      </p:to>
                                    </p:set>
                                    <p:animEffect transition="in" filter="fade">
                                      <p:cBhvr>
                                        <p:cTn id="13" dur="1000"/>
                                        <p:tgtEl>
                                          <p:spTgt spid="5"/>
                                        </p:tgtEl>
                                      </p:cBhvr>
                                    </p:animEffect>
                                    <p:anim calcmode="lin" valueType="num">
                                      <p:cBhvr>
                                        <p:cTn id="14" dur="1000" fill="hold"/>
                                        <p:tgtEl>
                                          <p:spTgt spid="5"/>
                                        </p:tgtEl>
                                        <p:attrNameLst>
                                          <p:attrName>ppt_x</p:attrName>
                                        </p:attrNameLst>
                                      </p:cBhvr>
                                      <p:tavLst>
                                        <p:tav tm="0">
                                          <p:val>
                                            <p:strVal val="#ppt_x"/>
                                          </p:val>
                                        </p:tav>
                                        <p:tav tm="100000">
                                          <p:val>
                                            <p:strVal val="#ppt_x"/>
                                          </p:val>
                                        </p:tav>
                                      </p:tavLst>
                                    </p:anim>
                                    <p:anim calcmode="lin" valueType="num">
                                      <p:cBhvr>
                                        <p:cTn id="15" dur="900" decel="100000" fill="hold"/>
                                        <p:tgtEl>
                                          <p:spTgt spid="5"/>
                                        </p:tgtEl>
                                        <p:attrNameLst>
                                          <p:attrName>ppt_y</p:attrName>
                                        </p:attrNameLst>
                                      </p:cBhvr>
                                      <p:tavLst>
                                        <p:tav tm="0">
                                          <p:val>
                                            <p:strVal val="#ppt_y+1"/>
                                          </p:val>
                                        </p:tav>
                                        <p:tav tm="100000">
                                          <p:val>
                                            <p:strVal val="#ppt_y-.03"/>
                                          </p:val>
                                        </p:tav>
                                      </p:tavLst>
                                    </p:anim>
                                    <p:anim calcmode="lin" valueType="num">
                                      <p:cBhvr>
                                        <p:cTn id="16" dur="100" accel="100000" fill="hold">
                                          <p:stCondLst>
                                            <p:cond delay="900"/>
                                          </p:stCondLst>
                                        </p:cTn>
                                        <p:tgtEl>
                                          <p:spTgt spid="5"/>
                                        </p:tgtEl>
                                        <p:attrNameLst>
                                          <p:attrName>ppt_y</p:attrName>
                                        </p:attrNameLst>
                                      </p:cBhvr>
                                      <p:tavLst>
                                        <p:tav tm="0">
                                          <p:val>
                                            <p:strVal val="#ppt_y-.03"/>
                                          </p:val>
                                        </p:tav>
                                        <p:tav tm="100000">
                                          <p:val>
                                            <p:strVal val="#ppt_y"/>
                                          </p:val>
                                        </p:tav>
                                      </p:tavLst>
                                    </p:anim>
                                  </p:childTnLst>
                                </p:cTn>
                              </p:par>
                              <p:par>
                                <p:cTn id="17" presetID="37" presetClass="entr" presetSubtype="0" fill="hold" grpId="0" nodeType="withEffect">
                                  <p:stCondLst>
                                    <p:cond delay="300"/>
                                  </p:stCondLst>
                                  <p:childTnLst>
                                    <p:set>
                                      <p:cBhvr>
                                        <p:cTn id="18" dur="1" fill="hold">
                                          <p:stCondLst>
                                            <p:cond delay="0"/>
                                          </p:stCondLst>
                                        </p:cTn>
                                        <p:tgtEl>
                                          <p:spTgt spid="70"/>
                                        </p:tgtEl>
                                        <p:attrNameLst>
                                          <p:attrName>style.visibility</p:attrName>
                                        </p:attrNameLst>
                                      </p:cBhvr>
                                      <p:to>
                                        <p:strVal val="visible"/>
                                      </p:to>
                                    </p:set>
                                    <p:animEffect transition="in" filter="fade">
                                      <p:cBhvr>
                                        <p:cTn id="19" dur="1000"/>
                                        <p:tgtEl>
                                          <p:spTgt spid="70"/>
                                        </p:tgtEl>
                                      </p:cBhvr>
                                    </p:animEffect>
                                    <p:anim calcmode="lin" valueType="num">
                                      <p:cBhvr>
                                        <p:cTn id="20" dur="1000" fill="hold"/>
                                        <p:tgtEl>
                                          <p:spTgt spid="70"/>
                                        </p:tgtEl>
                                        <p:attrNameLst>
                                          <p:attrName>ppt_x</p:attrName>
                                        </p:attrNameLst>
                                      </p:cBhvr>
                                      <p:tavLst>
                                        <p:tav tm="0">
                                          <p:val>
                                            <p:strVal val="#ppt_x"/>
                                          </p:val>
                                        </p:tav>
                                        <p:tav tm="100000">
                                          <p:val>
                                            <p:strVal val="#ppt_x"/>
                                          </p:val>
                                        </p:tav>
                                      </p:tavLst>
                                    </p:anim>
                                    <p:anim calcmode="lin" valueType="num">
                                      <p:cBhvr>
                                        <p:cTn id="21" dur="900" decel="100000" fill="hold"/>
                                        <p:tgtEl>
                                          <p:spTgt spid="70"/>
                                        </p:tgtEl>
                                        <p:attrNameLst>
                                          <p:attrName>ppt_y</p:attrName>
                                        </p:attrNameLst>
                                      </p:cBhvr>
                                      <p:tavLst>
                                        <p:tav tm="0">
                                          <p:val>
                                            <p:strVal val="#ppt_y+1"/>
                                          </p:val>
                                        </p:tav>
                                        <p:tav tm="100000">
                                          <p:val>
                                            <p:strVal val="#ppt_y-.03"/>
                                          </p:val>
                                        </p:tav>
                                      </p:tavLst>
                                    </p:anim>
                                    <p:anim calcmode="lin" valueType="num">
                                      <p:cBhvr>
                                        <p:cTn id="22" dur="100" accel="100000" fill="hold">
                                          <p:stCondLst>
                                            <p:cond delay="900"/>
                                          </p:stCondLst>
                                        </p:cTn>
                                        <p:tgtEl>
                                          <p:spTgt spid="70"/>
                                        </p:tgtEl>
                                        <p:attrNameLst>
                                          <p:attrName>ppt_y</p:attrName>
                                        </p:attrNameLst>
                                      </p:cBhvr>
                                      <p:tavLst>
                                        <p:tav tm="0">
                                          <p:val>
                                            <p:strVal val="#ppt_y-.03"/>
                                          </p:val>
                                        </p:tav>
                                        <p:tav tm="100000">
                                          <p:val>
                                            <p:strVal val="#ppt_y"/>
                                          </p:val>
                                        </p:tav>
                                      </p:tavLst>
                                    </p:anim>
                                  </p:childTnLst>
                                </p:cTn>
                              </p:par>
                              <p:par>
                                <p:cTn id="23" presetID="37" presetClass="entr" presetSubtype="0" fill="hold" grpId="0" nodeType="withEffect">
                                  <p:stCondLst>
                                    <p:cond delay="300"/>
                                  </p:stCondLst>
                                  <p:childTnLst>
                                    <p:set>
                                      <p:cBhvr>
                                        <p:cTn id="24" dur="1" fill="hold">
                                          <p:stCondLst>
                                            <p:cond delay="0"/>
                                          </p:stCondLst>
                                        </p:cTn>
                                        <p:tgtEl>
                                          <p:spTgt spid="65"/>
                                        </p:tgtEl>
                                        <p:attrNameLst>
                                          <p:attrName>style.visibility</p:attrName>
                                        </p:attrNameLst>
                                      </p:cBhvr>
                                      <p:to>
                                        <p:strVal val="visible"/>
                                      </p:to>
                                    </p:set>
                                    <p:animEffect transition="in" filter="fade">
                                      <p:cBhvr>
                                        <p:cTn id="25" dur="1000"/>
                                        <p:tgtEl>
                                          <p:spTgt spid="65"/>
                                        </p:tgtEl>
                                      </p:cBhvr>
                                    </p:animEffect>
                                    <p:anim calcmode="lin" valueType="num">
                                      <p:cBhvr>
                                        <p:cTn id="26" dur="1000" fill="hold"/>
                                        <p:tgtEl>
                                          <p:spTgt spid="65"/>
                                        </p:tgtEl>
                                        <p:attrNameLst>
                                          <p:attrName>ppt_x</p:attrName>
                                        </p:attrNameLst>
                                      </p:cBhvr>
                                      <p:tavLst>
                                        <p:tav tm="0">
                                          <p:val>
                                            <p:strVal val="#ppt_x"/>
                                          </p:val>
                                        </p:tav>
                                        <p:tav tm="100000">
                                          <p:val>
                                            <p:strVal val="#ppt_x"/>
                                          </p:val>
                                        </p:tav>
                                      </p:tavLst>
                                    </p:anim>
                                    <p:anim calcmode="lin" valueType="num">
                                      <p:cBhvr>
                                        <p:cTn id="27" dur="900" decel="100000" fill="hold"/>
                                        <p:tgtEl>
                                          <p:spTgt spid="65"/>
                                        </p:tgtEl>
                                        <p:attrNameLst>
                                          <p:attrName>ppt_y</p:attrName>
                                        </p:attrNameLst>
                                      </p:cBhvr>
                                      <p:tavLst>
                                        <p:tav tm="0">
                                          <p:val>
                                            <p:strVal val="#ppt_y+1"/>
                                          </p:val>
                                        </p:tav>
                                        <p:tav tm="100000">
                                          <p:val>
                                            <p:strVal val="#ppt_y-.03"/>
                                          </p:val>
                                        </p:tav>
                                      </p:tavLst>
                                    </p:anim>
                                    <p:anim calcmode="lin" valueType="num">
                                      <p:cBhvr>
                                        <p:cTn id="28" dur="100" accel="100000" fill="hold">
                                          <p:stCondLst>
                                            <p:cond delay="900"/>
                                          </p:stCondLst>
                                        </p:cTn>
                                        <p:tgtEl>
                                          <p:spTgt spid="65"/>
                                        </p:tgtEl>
                                        <p:attrNameLst>
                                          <p:attrName>ppt_y</p:attrName>
                                        </p:attrNameLst>
                                      </p:cBhvr>
                                      <p:tavLst>
                                        <p:tav tm="0">
                                          <p:val>
                                            <p:strVal val="#ppt_y-.03"/>
                                          </p:val>
                                        </p:tav>
                                        <p:tav tm="100000">
                                          <p:val>
                                            <p:strVal val="#ppt_y"/>
                                          </p:val>
                                        </p:tav>
                                      </p:tavLst>
                                    </p:anim>
                                  </p:childTnLst>
                                </p:cTn>
                              </p:par>
                              <p:par>
                                <p:cTn id="29" presetID="37" presetClass="entr" presetSubtype="0" fill="hold" grpId="0" nodeType="withEffect">
                                  <p:stCondLst>
                                    <p:cond delay="300"/>
                                  </p:stCondLst>
                                  <p:childTnLst>
                                    <p:set>
                                      <p:cBhvr>
                                        <p:cTn id="30" dur="1" fill="hold">
                                          <p:stCondLst>
                                            <p:cond delay="0"/>
                                          </p:stCondLst>
                                        </p:cTn>
                                        <p:tgtEl>
                                          <p:spTgt spid="66"/>
                                        </p:tgtEl>
                                        <p:attrNameLst>
                                          <p:attrName>style.visibility</p:attrName>
                                        </p:attrNameLst>
                                      </p:cBhvr>
                                      <p:to>
                                        <p:strVal val="visible"/>
                                      </p:to>
                                    </p:set>
                                    <p:animEffect transition="in" filter="fade">
                                      <p:cBhvr>
                                        <p:cTn id="31" dur="1000"/>
                                        <p:tgtEl>
                                          <p:spTgt spid="66"/>
                                        </p:tgtEl>
                                      </p:cBhvr>
                                    </p:animEffect>
                                    <p:anim calcmode="lin" valueType="num">
                                      <p:cBhvr>
                                        <p:cTn id="32" dur="1000" fill="hold"/>
                                        <p:tgtEl>
                                          <p:spTgt spid="66"/>
                                        </p:tgtEl>
                                        <p:attrNameLst>
                                          <p:attrName>ppt_x</p:attrName>
                                        </p:attrNameLst>
                                      </p:cBhvr>
                                      <p:tavLst>
                                        <p:tav tm="0">
                                          <p:val>
                                            <p:strVal val="#ppt_x"/>
                                          </p:val>
                                        </p:tav>
                                        <p:tav tm="100000">
                                          <p:val>
                                            <p:strVal val="#ppt_x"/>
                                          </p:val>
                                        </p:tav>
                                      </p:tavLst>
                                    </p:anim>
                                    <p:anim calcmode="lin" valueType="num">
                                      <p:cBhvr>
                                        <p:cTn id="33" dur="900" decel="100000" fill="hold"/>
                                        <p:tgtEl>
                                          <p:spTgt spid="66"/>
                                        </p:tgtEl>
                                        <p:attrNameLst>
                                          <p:attrName>ppt_y</p:attrName>
                                        </p:attrNameLst>
                                      </p:cBhvr>
                                      <p:tavLst>
                                        <p:tav tm="0">
                                          <p:val>
                                            <p:strVal val="#ppt_y+1"/>
                                          </p:val>
                                        </p:tav>
                                        <p:tav tm="100000">
                                          <p:val>
                                            <p:strVal val="#ppt_y-.03"/>
                                          </p:val>
                                        </p:tav>
                                      </p:tavLst>
                                    </p:anim>
                                    <p:anim calcmode="lin" valueType="num">
                                      <p:cBhvr>
                                        <p:cTn id="34" dur="100" accel="100000" fill="hold">
                                          <p:stCondLst>
                                            <p:cond delay="900"/>
                                          </p:stCondLst>
                                        </p:cTn>
                                        <p:tgtEl>
                                          <p:spTgt spid="66"/>
                                        </p:tgtEl>
                                        <p:attrNameLst>
                                          <p:attrName>ppt_y</p:attrName>
                                        </p:attrNameLst>
                                      </p:cBhvr>
                                      <p:tavLst>
                                        <p:tav tm="0">
                                          <p:val>
                                            <p:strVal val="#ppt_y-.03"/>
                                          </p:val>
                                        </p:tav>
                                        <p:tav tm="100000">
                                          <p:val>
                                            <p:strVal val="#ppt_y"/>
                                          </p:val>
                                        </p:tav>
                                      </p:tavLst>
                                    </p:anim>
                                  </p:childTnLst>
                                </p:cTn>
                              </p:par>
                              <p:par>
                                <p:cTn id="35" presetID="37" presetClass="entr" presetSubtype="0" fill="hold" grpId="0" nodeType="withEffect">
                                  <p:stCondLst>
                                    <p:cond delay="300"/>
                                  </p:stCondLst>
                                  <p:childTnLst>
                                    <p:set>
                                      <p:cBhvr>
                                        <p:cTn id="36" dur="1" fill="hold">
                                          <p:stCondLst>
                                            <p:cond delay="0"/>
                                          </p:stCondLst>
                                        </p:cTn>
                                        <p:tgtEl>
                                          <p:spTgt spid="71"/>
                                        </p:tgtEl>
                                        <p:attrNameLst>
                                          <p:attrName>style.visibility</p:attrName>
                                        </p:attrNameLst>
                                      </p:cBhvr>
                                      <p:to>
                                        <p:strVal val="visible"/>
                                      </p:to>
                                    </p:set>
                                    <p:animEffect transition="in" filter="fade">
                                      <p:cBhvr>
                                        <p:cTn id="37" dur="1000"/>
                                        <p:tgtEl>
                                          <p:spTgt spid="71"/>
                                        </p:tgtEl>
                                      </p:cBhvr>
                                    </p:animEffect>
                                    <p:anim calcmode="lin" valueType="num">
                                      <p:cBhvr>
                                        <p:cTn id="38" dur="1000" fill="hold"/>
                                        <p:tgtEl>
                                          <p:spTgt spid="71"/>
                                        </p:tgtEl>
                                        <p:attrNameLst>
                                          <p:attrName>ppt_x</p:attrName>
                                        </p:attrNameLst>
                                      </p:cBhvr>
                                      <p:tavLst>
                                        <p:tav tm="0">
                                          <p:val>
                                            <p:strVal val="#ppt_x"/>
                                          </p:val>
                                        </p:tav>
                                        <p:tav tm="100000">
                                          <p:val>
                                            <p:strVal val="#ppt_x"/>
                                          </p:val>
                                        </p:tav>
                                      </p:tavLst>
                                    </p:anim>
                                    <p:anim calcmode="lin" valueType="num">
                                      <p:cBhvr>
                                        <p:cTn id="39" dur="900" decel="100000" fill="hold"/>
                                        <p:tgtEl>
                                          <p:spTgt spid="71"/>
                                        </p:tgtEl>
                                        <p:attrNameLst>
                                          <p:attrName>ppt_y</p:attrName>
                                        </p:attrNameLst>
                                      </p:cBhvr>
                                      <p:tavLst>
                                        <p:tav tm="0">
                                          <p:val>
                                            <p:strVal val="#ppt_y+1"/>
                                          </p:val>
                                        </p:tav>
                                        <p:tav tm="100000">
                                          <p:val>
                                            <p:strVal val="#ppt_y-.03"/>
                                          </p:val>
                                        </p:tav>
                                      </p:tavLst>
                                    </p:anim>
                                    <p:anim calcmode="lin" valueType="num">
                                      <p:cBhvr>
                                        <p:cTn id="40" dur="100" accel="100000" fill="hold">
                                          <p:stCondLst>
                                            <p:cond delay="900"/>
                                          </p:stCondLst>
                                        </p:cTn>
                                        <p:tgtEl>
                                          <p:spTgt spid="71"/>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build="p"/>
      <p:bldP spid="65" grpId="0"/>
      <p:bldP spid="66" grpId="0"/>
      <p:bldP spid="70" grpId="0"/>
      <p:bldP spid="71" grpId="0"/>
    </p:bld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11">
            <a:extLst>
              <a:ext uri="{FF2B5EF4-FFF2-40B4-BE49-F238E27FC236}">
                <a16:creationId xmlns:a16="http://schemas.microsoft.com/office/drawing/2014/main" id="{68E49B30-8776-4371-83B7-57C213175EB6}"/>
              </a:ext>
            </a:extLst>
          </p:cNvPr>
          <p:cNvGrpSpPr/>
          <p:nvPr/>
        </p:nvGrpSpPr>
        <p:grpSpPr>
          <a:xfrm>
            <a:off x="533401" y="1885951"/>
            <a:ext cx="1957123" cy="1900943"/>
            <a:chOff x="3525308" y="1219112"/>
            <a:chExt cx="1957123" cy="1900943"/>
          </a:xfrm>
          <a:solidFill>
            <a:schemeClr val="bg1">
              <a:lumMod val="85000"/>
            </a:schemeClr>
          </a:solidFill>
        </p:grpSpPr>
        <p:sp>
          <p:nvSpPr>
            <p:cNvPr id="4" name="Freeform 7">
              <a:extLst>
                <a:ext uri="{FF2B5EF4-FFF2-40B4-BE49-F238E27FC236}">
                  <a16:creationId xmlns:a16="http://schemas.microsoft.com/office/drawing/2014/main" id="{4DFBFE1B-B541-4EFC-AA54-9F9B57515FB2}"/>
                </a:ext>
              </a:extLst>
            </p:cNvPr>
            <p:cNvSpPr>
              <a:spLocks noEditPoints="1"/>
            </p:cNvSpPr>
            <p:nvPr/>
          </p:nvSpPr>
          <p:spPr bwMode="auto">
            <a:xfrm>
              <a:off x="4345076" y="1751101"/>
              <a:ext cx="440267" cy="465490"/>
            </a:xfrm>
            <a:custGeom>
              <a:avLst/>
              <a:gdLst/>
              <a:ahLst/>
              <a:cxnLst>
                <a:cxn ang="0">
                  <a:pos x="277" y="97"/>
                </a:cxn>
                <a:cxn ang="0">
                  <a:pos x="264" y="70"/>
                </a:cxn>
                <a:cxn ang="0">
                  <a:pos x="253" y="70"/>
                </a:cxn>
                <a:cxn ang="0">
                  <a:pos x="214" y="86"/>
                </a:cxn>
                <a:cxn ang="0">
                  <a:pos x="168" y="55"/>
                </a:cxn>
                <a:cxn ang="0">
                  <a:pos x="168" y="13"/>
                </a:cxn>
                <a:cxn ang="0">
                  <a:pos x="164" y="2"/>
                </a:cxn>
                <a:cxn ang="0">
                  <a:pos x="135" y="0"/>
                </a:cxn>
                <a:cxn ang="0">
                  <a:pos x="129" y="10"/>
                </a:cxn>
                <a:cxn ang="0">
                  <a:pos x="124" y="52"/>
                </a:cxn>
                <a:cxn ang="0">
                  <a:pos x="74" y="76"/>
                </a:cxn>
                <a:cxn ang="0">
                  <a:pos x="37" y="55"/>
                </a:cxn>
                <a:cxn ang="0">
                  <a:pos x="26" y="53"/>
                </a:cxn>
                <a:cxn ang="0">
                  <a:pos x="10" y="78"/>
                </a:cxn>
                <a:cxn ang="0">
                  <a:pos x="16" y="87"/>
                </a:cxn>
                <a:cxn ang="0">
                  <a:pos x="49" y="113"/>
                </a:cxn>
                <a:cxn ang="0">
                  <a:pos x="43" y="140"/>
                </a:cxn>
                <a:cxn ang="0">
                  <a:pos x="45" y="168"/>
                </a:cxn>
                <a:cxn ang="0">
                  <a:pos x="8" y="189"/>
                </a:cxn>
                <a:cxn ang="0">
                  <a:pos x="1" y="198"/>
                </a:cxn>
                <a:cxn ang="0">
                  <a:pos x="14" y="225"/>
                </a:cxn>
                <a:cxn ang="0">
                  <a:pos x="25" y="224"/>
                </a:cxn>
                <a:cxn ang="0">
                  <a:pos x="64" y="208"/>
                </a:cxn>
                <a:cxn ang="0">
                  <a:pos x="110" y="239"/>
                </a:cxn>
                <a:cxn ang="0">
                  <a:pos x="110" y="282"/>
                </a:cxn>
                <a:cxn ang="0">
                  <a:pos x="114" y="292"/>
                </a:cxn>
                <a:cxn ang="0">
                  <a:pos x="143" y="294"/>
                </a:cxn>
                <a:cxn ang="0">
                  <a:pos x="149" y="284"/>
                </a:cxn>
                <a:cxn ang="0">
                  <a:pos x="154" y="243"/>
                </a:cxn>
                <a:cxn ang="0">
                  <a:pos x="205" y="218"/>
                </a:cxn>
                <a:cxn ang="0">
                  <a:pos x="241" y="240"/>
                </a:cxn>
                <a:cxn ang="0">
                  <a:pos x="252" y="242"/>
                </a:cxn>
                <a:cxn ang="0">
                  <a:pos x="269" y="217"/>
                </a:cxn>
                <a:cxn ang="0">
                  <a:pos x="263" y="207"/>
                </a:cxn>
                <a:cxn ang="0">
                  <a:pos x="229" y="182"/>
                </a:cxn>
                <a:cxn ang="0">
                  <a:pos x="235" y="154"/>
                </a:cxn>
                <a:cxn ang="0">
                  <a:pos x="233" y="126"/>
                </a:cxn>
                <a:cxn ang="0">
                  <a:pos x="270" y="105"/>
                </a:cxn>
                <a:cxn ang="0">
                  <a:pos x="277" y="97"/>
                </a:cxn>
                <a:cxn ang="0">
                  <a:pos x="139" y="222"/>
                </a:cxn>
                <a:cxn ang="0">
                  <a:pos x="65" y="147"/>
                </a:cxn>
                <a:cxn ang="0">
                  <a:pos x="139" y="73"/>
                </a:cxn>
                <a:cxn ang="0">
                  <a:pos x="214" y="147"/>
                </a:cxn>
                <a:cxn ang="0">
                  <a:pos x="139" y="222"/>
                </a:cxn>
              </a:cxnLst>
              <a:rect l="0" t="0" r="r" b="b"/>
              <a:pathLst>
                <a:path w="278" h="295">
                  <a:moveTo>
                    <a:pt x="277" y="97"/>
                  </a:moveTo>
                  <a:cubicBezTo>
                    <a:pt x="264" y="70"/>
                    <a:pt x="264" y="70"/>
                    <a:pt x="264" y="70"/>
                  </a:cubicBezTo>
                  <a:cubicBezTo>
                    <a:pt x="263" y="68"/>
                    <a:pt x="258" y="68"/>
                    <a:pt x="253" y="70"/>
                  </a:cubicBezTo>
                  <a:cubicBezTo>
                    <a:pt x="214" y="86"/>
                    <a:pt x="214" y="86"/>
                    <a:pt x="214" y="86"/>
                  </a:cubicBezTo>
                  <a:cubicBezTo>
                    <a:pt x="202" y="72"/>
                    <a:pt x="186" y="61"/>
                    <a:pt x="168" y="55"/>
                  </a:cubicBezTo>
                  <a:cubicBezTo>
                    <a:pt x="168" y="13"/>
                    <a:pt x="168" y="13"/>
                    <a:pt x="168" y="13"/>
                  </a:cubicBezTo>
                  <a:cubicBezTo>
                    <a:pt x="168" y="8"/>
                    <a:pt x="167" y="3"/>
                    <a:pt x="164" y="2"/>
                  </a:cubicBezTo>
                  <a:cubicBezTo>
                    <a:pt x="135" y="0"/>
                    <a:pt x="135" y="0"/>
                    <a:pt x="135" y="0"/>
                  </a:cubicBezTo>
                  <a:cubicBezTo>
                    <a:pt x="133" y="0"/>
                    <a:pt x="130" y="5"/>
                    <a:pt x="129" y="10"/>
                  </a:cubicBezTo>
                  <a:cubicBezTo>
                    <a:pt x="124" y="52"/>
                    <a:pt x="124" y="52"/>
                    <a:pt x="124" y="52"/>
                  </a:cubicBezTo>
                  <a:cubicBezTo>
                    <a:pt x="105" y="55"/>
                    <a:pt x="87" y="64"/>
                    <a:pt x="74" y="76"/>
                  </a:cubicBezTo>
                  <a:cubicBezTo>
                    <a:pt x="37" y="55"/>
                    <a:pt x="37" y="55"/>
                    <a:pt x="37" y="55"/>
                  </a:cubicBezTo>
                  <a:cubicBezTo>
                    <a:pt x="33" y="52"/>
                    <a:pt x="28" y="51"/>
                    <a:pt x="26" y="53"/>
                  </a:cubicBezTo>
                  <a:cubicBezTo>
                    <a:pt x="10" y="78"/>
                    <a:pt x="10" y="78"/>
                    <a:pt x="10" y="78"/>
                  </a:cubicBezTo>
                  <a:cubicBezTo>
                    <a:pt x="8" y="79"/>
                    <a:pt x="11" y="84"/>
                    <a:pt x="16" y="87"/>
                  </a:cubicBezTo>
                  <a:cubicBezTo>
                    <a:pt x="49" y="113"/>
                    <a:pt x="49" y="113"/>
                    <a:pt x="49" y="113"/>
                  </a:cubicBezTo>
                  <a:cubicBezTo>
                    <a:pt x="46" y="121"/>
                    <a:pt x="44" y="131"/>
                    <a:pt x="43" y="140"/>
                  </a:cubicBezTo>
                  <a:cubicBezTo>
                    <a:pt x="42" y="150"/>
                    <a:pt x="43" y="159"/>
                    <a:pt x="45" y="168"/>
                  </a:cubicBezTo>
                  <a:cubicBezTo>
                    <a:pt x="8" y="189"/>
                    <a:pt x="8" y="189"/>
                    <a:pt x="8" y="189"/>
                  </a:cubicBezTo>
                  <a:cubicBezTo>
                    <a:pt x="3" y="192"/>
                    <a:pt x="0" y="196"/>
                    <a:pt x="1" y="198"/>
                  </a:cubicBezTo>
                  <a:cubicBezTo>
                    <a:pt x="14" y="225"/>
                    <a:pt x="14" y="225"/>
                    <a:pt x="14" y="225"/>
                  </a:cubicBezTo>
                  <a:cubicBezTo>
                    <a:pt x="15" y="227"/>
                    <a:pt x="20" y="226"/>
                    <a:pt x="25" y="224"/>
                  </a:cubicBezTo>
                  <a:cubicBezTo>
                    <a:pt x="64" y="208"/>
                    <a:pt x="64" y="208"/>
                    <a:pt x="64" y="208"/>
                  </a:cubicBezTo>
                  <a:cubicBezTo>
                    <a:pt x="76" y="223"/>
                    <a:pt x="92" y="234"/>
                    <a:pt x="110" y="239"/>
                  </a:cubicBezTo>
                  <a:cubicBezTo>
                    <a:pt x="110" y="282"/>
                    <a:pt x="110" y="282"/>
                    <a:pt x="110" y="282"/>
                  </a:cubicBezTo>
                  <a:cubicBezTo>
                    <a:pt x="110" y="287"/>
                    <a:pt x="112" y="292"/>
                    <a:pt x="114" y="292"/>
                  </a:cubicBezTo>
                  <a:cubicBezTo>
                    <a:pt x="143" y="294"/>
                    <a:pt x="143" y="294"/>
                    <a:pt x="143" y="294"/>
                  </a:cubicBezTo>
                  <a:cubicBezTo>
                    <a:pt x="146" y="295"/>
                    <a:pt x="148" y="290"/>
                    <a:pt x="149" y="284"/>
                  </a:cubicBezTo>
                  <a:cubicBezTo>
                    <a:pt x="154" y="243"/>
                    <a:pt x="154" y="243"/>
                    <a:pt x="154" y="243"/>
                  </a:cubicBezTo>
                  <a:cubicBezTo>
                    <a:pt x="173" y="240"/>
                    <a:pt x="191" y="231"/>
                    <a:pt x="205" y="218"/>
                  </a:cubicBezTo>
                  <a:cubicBezTo>
                    <a:pt x="241" y="240"/>
                    <a:pt x="241" y="240"/>
                    <a:pt x="241" y="240"/>
                  </a:cubicBezTo>
                  <a:cubicBezTo>
                    <a:pt x="246" y="243"/>
                    <a:pt x="251" y="243"/>
                    <a:pt x="252" y="242"/>
                  </a:cubicBezTo>
                  <a:cubicBezTo>
                    <a:pt x="269" y="217"/>
                    <a:pt x="269" y="217"/>
                    <a:pt x="269" y="217"/>
                  </a:cubicBezTo>
                  <a:cubicBezTo>
                    <a:pt x="270" y="215"/>
                    <a:pt x="267" y="211"/>
                    <a:pt x="263" y="207"/>
                  </a:cubicBezTo>
                  <a:cubicBezTo>
                    <a:pt x="229" y="182"/>
                    <a:pt x="229" y="182"/>
                    <a:pt x="229" y="182"/>
                  </a:cubicBezTo>
                  <a:cubicBezTo>
                    <a:pt x="233" y="173"/>
                    <a:pt x="235" y="164"/>
                    <a:pt x="235" y="154"/>
                  </a:cubicBezTo>
                  <a:cubicBezTo>
                    <a:pt x="236" y="145"/>
                    <a:pt x="235" y="135"/>
                    <a:pt x="233" y="126"/>
                  </a:cubicBezTo>
                  <a:cubicBezTo>
                    <a:pt x="270" y="105"/>
                    <a:pt x="270" y="105"/>
                    <a:pt x="270" y="105"/>
                  </a:cubicBezTo>
                  <a:cubicBezTo>
                    <a:pt x="275" y="103"/>
                    <a:pt x="278" y="99"/>
                    <a:pt x="277" y="97"/>
                  </a:cubicBezTo>
                  <a:close/>
                  <a:moveTo>
                    <a:pt x="139" y="222"/>
                  </a:moveTo>
                  <a:cubicBezTo>
                    <a:pt x="98" y="222"/>
                    <a:pt x="65" y="189"/>
                    <a:pt x="65" y="147"/>
                  </a:cubicBezTo>
                  <a:cubicBezTo>
                    <a:pt x="65" y="106"/>
                    <a:pt x="98" y="73"/>
                    <a:pt x="139" y="73"/>
                  </a:cubicBezTo>
                  <a:cubicBezTo>
                    <a:pt x="180" y="73"/>
                    <a:pt x="214" y="106"/>
                    <a:pt x="214" y="147"/>
                  </a:cubicBezTo>
                  <a:cubicBezTo>
                    <a:pt x="214" y="189"/>
                    <a:pt x="180" y="222"/>
                    <a:pt x="139" y="222"/>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sz="1800"/>
            </a:p>
          </p:txBody>
        </p:sp>
        <p:sp>
          <p:nvSpPr>
            <p:cNvPr id="5" name="Freeform 8">
              <a:extLst>
                <a:ext uri="{FF2B5EF4-FFF2-40B4-BE49-F238E27FC236}">
                  <a16:creationId xmlns:a16="http://schemas.microsoft.com/office/drawing/2014/main" id="{B0BB6281-9B39-451C-A413-8D290D959200}"/>
                </a:ext>
              </a:extLst>
            </p:cNvPr>
            <p:cNvSpPr>
              <a:spLocks noEditPoints="1"/>
            </p:cNvSpPr>
            <p:nvPr/>
          </p:nvSpPr>
          <p:spPr bwMode="auto">
            <a:xfrm>
              <a:off x="4455142" y="1872633"/>
              <a:ext cx="221280" cy="222426"/>
            </a:xfrm>
            <a:custGeom>
              <a:avLst/>
              <a:gdLst/>
              <a:ahLst/>
              <a:cxnLst>
                <a:cxn ang="0">
                  <a:pos x="70" y="0"/>
                </a:cxn>
                <a:cxn ang="0">
                  <a:pos x="0" y="70"/>
                </a:cxn>
                <a:cxn ang="0">
                  <a:pos x="70" y="141"/>
                </a:cxn>
                <a:cxn ang="0">
                  <a:pos x="140" y="70"/>
                </a:cxn>
                <a:cxn ang="0">
                  <a:pos x="70" y="0"/>
                </a:cxn>
                <a:cxn ang="0">
                  <a:pos x="94" y="31"/>
                </a:cxn>
                <a:cxn ang="0">
                  <a:pos x="109" y="31"/>
                </a:cxn>
                <a:cxn ang="0">
                  <a:pos x="109" y="46"/>
                </a:cxn>
                <a:cxn ang="0">
                  <a:pos x="94" y="46"/>
                </a:cxn>
                <a:cxn ang="0">
                  <a:pos x="94" y="31"/>
                </a:cxn>
                <a:cxn ang="0">
                  <a:pos x="70" y="15"/>
                </a:cxn>
                <a:cxn ang="0">
                  <a:pos x="80" y="26"/>
                </a:cxn>
                <a:cxn ang="0">
                  <a:pos x="70" y="36"/>
                </a:cxn>
                <a:cxn ang="0">
                  <a:pos x="60" y="26"/>
                </a:cxn>
                <a:cxn ang="0">
                  <a:pos x="70" y="15"/>
                </a:cxn>
                <a:cxn ang="0">
                  <a:pos x="31" y="31"/>
                </a:cxn>
                <a:cxn ang="0">
                  <a:pos x="46" y="31"/>
                </a:cxn>
                <a:cxn ang="0">
                  <a:pos x="46" y="46"/>
                </a:cxn>
                <a:cxn ang="0">
                  <a:pos x="31" y="46"/>
                </a:cxn>
                <a:cxn ang="0">
                  <a:pos x="31" y="31"/>
                </a:cxn>
                <a:cxn ang="0">
                  <a:pos x="15" y="70"/>
                </a:cxn>
                <a:cxn ang="0">
                  <a:pos x="25" y="60"/>
                </a:cxn>
                <a:cxn ang="0">
                  <a:pos x="36" y="70"/>
                </a:cxn>
                <a:cxn ang="0">
                  <a:pos x="25" y="81"/>
                </a:cxn>
                <a:cxn ang="0">
                  <a:pos x="15" y="70"/>
                </a:cxn>
                <a:cxn ang="0">
                  <a:pos x="46" y="109"/>
                </a:cxn>
                <a:cxn ang="0">
                  <a:pos x="31" y="109"/>
                </a:cxn>
                <a:cxn ang="0">
                  <a:pos x="31" y="95"/>
                </a:cxn>
                <a:cxn ang="0">
                  <a:pos x="46" y="95"/>
                </a:cxn>
                <a:cxn ang="0">
                  <a:pos x="46" y="109"/>
                </a:cxn>
                <a:cxn ang="0">
                  <a:pos x="70" y="125"/>
                </a:cxn>
                <a:cxn ang="0">
                  <a:pos x="60" y="115"/>
                </a:cxn>
                <a:cxn ang="0">
                  <a:pos x="70" y="105"/>
                </a:cxn>
                <a:cxn ang="0">
                  <a:pos x="80" y="115"/>
                </a:cxn>
                <a:cxn ang="0">
                  <a:pos x="70" y="125"/>
                </a:cxn>
                <a:cxn ang="0">
                  <a:pos x="70" y="97"/>
                </a:cxn>
                <a:cxn ang="0">
                  <a:pos x="44" y="70"/>
                </a:cxn>
                <a:cxn ang="0">
                  <a:pos x="70" y="44"/>
                </a:cxn>
                <a:cxn ang="0">
                  <a:pos x="96" y="70"/>
                </a:cxn>
                <a:cxn ang="0">
                  <a:pos x="70" y="97"/>
                </a:cxn>
                <a:cxn ang="0">
                  <a:pos x="109" y="109"/>
                </a:cxn>
                <a:cxn ang="0">
                  <a:pos x="94" y="109"/>
                </a:cxn>
                <a:cxn ang="0">
                  <a:pos x="94" y="95"/>
                </a:cxn>
                <a:cxn ang="0">
                  <a:pos x="109" y="95"/>
                </a:cxn>
                <a:cxn ang="0">
                  <a:pos x="109" y="109"/>
                </a:cxn>
                <a:cxn ang="0">
                  <a:pos x="115" y="81"/>
                </a:cxn>
                <a:cxn ang="0">
                  <a:pos x="104" y="70"/>
                </a:cxn>
                <a:cxn ang="0">
                  <a:pos x="115" y="60"/>
                </a:cxn>
                <a:cxn ang="0">
                  <a:pos x="125" y="70"/>
                </a:cxn>
                <a:cxn ang="0">
                  <a:pos x="115" y="81"/>
                </a:cxn>
              </a:cxnLst>
              <a:rect l="0" t="0" r="r" b="b"/>
              <a:pathLst>
                <a:path w="140" h="141">
                  <a:moveTo>
                    <a:pt x="70" y="0"/>
                  </a:moveTo>
                  <a:cubicBezTo>
                    <a:pt x="31" y="0"/>
                    <a:pt x="0" y="32"/>
                    <a:pt x="0" y="70"/>
                  </a:cubicBezTo>
                  <a:cubicBezTo>
                    <a:pt x="0" y="109"/>
                    <a:pt x="31" y="141"/>
                    <a:pt x="70" y="141"/>
                  </a:cubicBezTo>
                  <a:cubicBezTo>
                    <a:pt x="109" y="141"/>
                    <a:pt x="140" y="109"/>
                    <a:pt x="140" y="70"/>
                  </a:cubicBezTo>
                  <a:cubicBezTo>
                    <a:pt x="140" y="32"/>
                    <a:pt x="109" y="0"/>
                    <a:pt x="70" y="0"/>
                  </a:cubicBezTo>
                  <a:close/>
                  <a:moveTo>
                    <a:pt x="94" y="31"/>
                  </a:moveTo>
                  <a:cubicBezTo>
                    <a:pt x="98" y="27"/>
                    <a:pt x="105" y="27"/>
                    <a:pt x="109" y="31"/>
                  </a:cubicBezTo>
                  <a:cubicBezTo>
                    <a:pt x="113" y="36"/>
                    <a:pt x="113" y="42"/>
                    <a:pt x="109" y="46"/>
                  </a:cubicBezTo>
                  <a:cubicBezTo>
                    <a:pt x="105" y="50"/>
                    <a:pt x="98" y="50"/>
                    <a:pt x="94" y="46"/>
                  </a:cubicBezTo>
                  <a:cubicBezTo>
                    <a:pt x="90" y="42"/>
                    <a:pt x="90" y="36"/>
                    <a:pt x="94" y="31"/>
                  </a:cubicBezTo>
                  <a:close/>
                  <a:moveTo>
                    <a:pt x="70" y="15"/>
                  </a:moveTo>
                  <a:cubicBezTo>
                    <a:pt x="76" y="15"/>
                    <a:pt x="80" y="20"/>
                    <a:pt x="80" y="26"/>
                  </a:cubicBezTo>
                  <a:cubicBezTo>
                    <a:pt x="80" y="31"/>
                    <a:pt x="76" y="36"/>
                    <a:pt x="70" y="36"/>
                  </a:cubicBezTo>
                  <a:cubicBezTo>
                    <a:pt x="64" y="36"/>
                    <a:pt x="60" y="31"/>
                    <a:pt x="60" y="26"/>
                  </a:cubicBezTo>
                  <a:cubicBezTo>
                    <a:pt x="60" y="20"/>
                    <a:pt x="64" y="15"/>
                    <a:pt x="70" y="15"/>
                  </a:cubicBezTo>
                  <a:close/>
                  <a:moveTo>
                    <a:pt x="31" y="31"/>
                  </a:moveTo>
                  <a:cubicBezTo>
                    <a:pt x="35" y="27"/>
                    <a:pt x="42" y="27"/>
                    <a:pt x="46" y="31"/>
                  </a:cubicBezTo>
                  <a:cubicBezTo>
                    <a:pt x="50" y="36"/>
                    <a:pt x="50" y="42"/>
                    <a:pt x="46" y="46"/>
                  </a:cubicBezTo>
                  <a:cubicBezTo>
                    <a:pt x="42" y="50"/>
                    <a:pt x="35" y="50"/>
                    <a:pt x="31" y="46"/>
                  </a:cubicBezTo>
                  <a:cubicBezTo>
                    <a:pt x="27" y="42"/>
                    <a:pt x="27" y="36"/>
                    <a:pt x="31" y="31"/>
                  </a:cubicBezTo>
                  <a:close/>
                  <a:moveTo>
                    <a:pt x="15" y="70"/>
                  </a:moveTo>
                  <a:cubicBezTo>
                    <a:pt x="15" y="65"/>
                    <a:pt x="20" y="60"/>
                    <a:pt x="25" y="60"/>
                  </a:cubicBezTo>
                  <a:cubicBezTo>
                    <a:pt x="31" y="60"/>
                    <a:pt x="36" y="65"/>
                    <a:pt x="36" y="70"/>
                  </a:cubicBezTo>
                  <a:cubicBezTo>
                    <a:pt x="36" y="76"/>
                    <a:pt x="31" y="81"/>
                    <a:pt x="25" y="81"/>
                  </a:cubicBezTo>
                  <a:cubicBezTo>
                    <a:pt x="20" y="81"/>
                    <a:pt x="15" y="76"/>
                    <a:pt x="15" y="70"/>
                  </a:cubicBezTo>
                  <a:close/>
                  <a:moveTo>
                    <a:pt x="46" y="109"/>
                  </a:moveTo>
                  <a:cubicBezTo>
                    <a:pt x="42" y="113"/>
                    <a:pt x="35" y="113"/>
                    <a:pt x="31" y="109"/>
                  </a:cubicBezTo>
                  <a:cubicBezTo>
                    <a:pt x="27" y="105"/>
                    <a:pt x="27" y="99"/>
                    <a:pt x="31" y="95"/>
                  </a:cubicBezTo>
                  <a:cubicBezTo>
                    <a:pt x="35" y="91"/>
                    <a:pt x="42" y="91"/>
                    <a:pt x="46" y="95"/>
                  </a:cubicBezTo>
                  <a:cubicBezTo>
                    <a:pt x="50" y="99"/>
                    <a:pt x="50" y="105"/>
                    <a:pt x="46" y="109"/>
                  </a:cubicBezTo>
                  <a:close/>
                  <a:moveTo>
                    <a:pt x="70" y="125"/>
                  </a:moveTo>
                  <a:cubicBezTo>
                    <a:pt x="64" y="125"/>
                    <a:pt x="60" y="121"/>
                    <a:pt x="60" y="115"/>
                  </a:cubicBezTo>
                  <a:cubicBezTo>
                    <a:pt x="60" y="109"/>
                    <a:pt x="64" y="105"/>
                    <a:pt x="70" y="105"/>
                  </a:cubicBezTo>
                  <a:cubicBezTo>
                    <a:pt x="76" y="105"/>
                    <a:pt x="80" y="109"/>
                    <a:pt x="80" y="115"/>
                  </a:cubicBezTo>
                  <a:cubicBezTo>
                    <a:pt x="80" y="121"/>
                    <a:pt x="76" y="125"/>
                    <a:pt x="70" y="125"/>
                  </a:cubicBezTo>
                  <a:close/>
                  <a:moveTo>
                    <a:pt x="70" y="97"/>
                  </a:moveTo>
                  <a:cubicBezTo>
                    <a:pt x="56" y="97"/>
                    <a:pt x="44" y="85"/>
                    <a:pt x="44" y="70"/>
                  </a:cubicBezTo>
                  <a:cubicBezTo>
                    <a:pt x="44" y="56"/>
                    <a:pt x="56" y="44"/>
                    <a:pt x="70" y="44"/>
                  </a:cubicBezTo>
                  <a:cubicBezTo>
                    <a:pt x="85" y="44"/>
                    <a:pt x="96" y="56"/>
                    <a:pt x="96" y="70"/>
                  </a:cubicBezTo>
                  <a:cubicBezTo>
                    <a:pt x="96" y="85"/>
                    <a:pt x="85" y="97"/>
                    <a:pt x="70" y="97"/>
                  </a:cubicBezTo>
                  <a:close/>
                  <a:moveTo>
                    <a:pt x="109" y="109"/>
                  </a:moveTo>
                  <a:cubicBezTo>
                    <a:pt x="105" y="113"/>
                    <a:pt x="98" y="113"/>
                    <a:pt x="94" y="109"/>
                  </a:cubicBezTo>
                  <a:cubicBezTo>
                    <a:pt x="90" y="105"/>
                    <a:pt x="90" y="99"/>
                    <a:pt x="94" y="95"/>
                  </a:cubicBezTo>
                  <a:cubicBezTo>
                    <a:pt x="98" y="91"/>
                    <a:pt x="105" y="91"/>
                    <a:pt x="109" y="95"/>
                  </a:cubicBezTo>
                  <a:cubicBezTo>
                    <a:pt x="113" y="99"/>
                    <a:pt x="113" y="105"/>
                    <a:pt x="109" y="109"/>
                  </a:cubicBezTo>
                  <a:close/>
                  <a:moveTo>
                    <a:pt x="115" y="81"/>
                  </a:moveTo>
                  <a:cubicBezTo>
                    <a:pt x="109" y="81"/>
                    <a:pt x="104" y="76"/>
                    <a:pt x="104" y="70"/>
                  </a:cubicBezTo>
                  <a:cubicBezTo>
                    <a:pt x="104" y="65"/>
                    <a:pt x="109" y="60"/>
                    <a:pt x="115" y="60"/>
                  </a:cubicBezTo>
                  <a:cubicBezTo>
                    <a:pt x="120" y="60"/>
                    <a:pt x="125" y="65"/>
                    <a:pt x="125" y="70"/>
                  </a:cubicBezTo>
                  <a:cubicBezTo>
                    <a:pt x="125" y="76"/>
                    <a:pt x="120" y="81"/>
                    <a:pt x="115" y="81"/>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sz="1800"/>
            </a:p>
          </p:txBody>
        </p:sp>
        <p:sp>
          <p:nvSpPr>
            <p:cNvPr id="6" name="Oval 9">
              <a:extLst>
                <a:ext uri="{FF2B5EF4-FFF2-40B4-BE49-F238E27FC236}">
                  <a16:creationId xmlns:a16="http://schemas.microsoft.com/office/drawing/2014/main" id="{387E49F9-6B8A-4DB4-910D-16D94D218DB4}"/>
                </a:ext>
              </a:extLst>
            </p:cNvPr>
            <p:cNvSpPr>
              <a:spLocks noChangeArrowheads="1"/>
            </p:cNvSpPr>
            <p:nvPr/>
          </p:nvSpPr>
          <p:spPr bwMode="auto">
            <a:xfrm>
              <a:off x="4539985" y="1959769"/>
              <a:ext cx="50447" cy="48154"/>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sz="1800"/>
            </a:p>
          </p:txBody>
        </p:sp>
        <p:sp>
          <p:nvSpPr>
            <p:cNvPr id="7" name="Freeform 10">
              <a:extLst>
                <a:ext uri="{FF2B5EF4-FFF2-40B4-BE49-F238E27FC236}">
                  <a16:creationId xmlns:a16="http://schemas.microsoft.com/office/drawing/2014/main" id="{F331A243-B71D-40AD-B9C6-EA11487A2750}"/>
                </a:ext>
              </a:extLst>
            </p:cNvPr>
            <p:cNvSpPr>
              <a:spLocks noEditPoints="1"/>
            </p:cNvSpPr>
            <p:nvPr/>
          </p:nvSpPr>
          <p:spPr bwMode="auto">
            <a:xfrm>
              <a:off x="4159338" y="2655711"/>
              <a:ext cx="465490" cy="464344"/>
            </a:xfrm>
            <a:custGeom>
              <a:avLst/>
              <a:gdLst/>
              <a:ahLst/>
              <a:cxnLst>
                <a:cxn ang="0">
                  <a:pos x="283" y="89"/>
                </a:cxn>
                <a:cxn ang="0">
                  <a:pos x="261" y="91"/>
                </a:cxn>
                <a:cxn ang="0">
                  <a:pos x="252" y="47"/>
                </a:cxn>
                <a:cxn ang="0">
                  <a:pos x="237" y="30"/>
                </a:cxn>
                <a:cxn ang="0">
                  <a:pos x="218" y="42"/>
                </a:cxn>
                <a:cxn ang="0">
                  <a:pos x="200" y="12"/>
                </a:cxn>
                <a:cxn ang="0">
                  <a:pos x="179" y="3"/>
                </a:cxn>
                <a:cxn ang="0">
                  <a:pos x="167" y="22"/>
                </a:cxn>
                <a:cxn ang="0">
                  <a:pos x="137" y="3"/>
                </a:cxn>
                <a:cxn ang="0">
                  <a:pos x="114" y="4"/>
                </a:cxn>
                <a:cxn ang="0">
                  <a:pos x="112" y="26"/>
                </a:cxn>
                <a:cxn ang="0">
                  <a:pos x="77" y="21"/>
                </a:cxn>
                <a:cxn ang="0">
                  <a:pos x="57" y="31"/>
                </a:cxn>
                <a:cxn ang="0">
                  <a:pos x="64" y="52"/>
                </a:cxn>
                <a:cxn ang="0">
                  <a:pos x="30" y="63"/>
                </a:cxn>
                <a:cxn ang="0">
                  <a:pos x="16" y="80"/>
                </a:cxn>
                <a:cxn ang="0">
                  <a:pos x="32" y="96"/>
                </a:cxn>
                <a:cxn ang="0">
                  <a:pos x="5" y="120"/>
                </a:cxn>
                <a:cxn ang="0">
                  <a:pos x="0" y="142"/>
                </a:cxn>
                <a:cxn ang="0">
                  <a:pos x="21" y="150"/>
                </a:cxn>
                <a:cxn ang="0">
                  <a:pos x="24" y="174"/>
                </a:cxn>
                <a:cxn ang="0">
                  <a:pos x="6" y="187"/>
                </a:cxn>
                <a:cxn ang="0">
                  <a:pos x="16" y="207"/>
                </a:cxn>
                <a:cxn ang="0">
                  <a:pos x="54" y="232"/>
                </a:cxn>
                <a:cxn ang="0">
                  <a:pos x="44" y="252"/>
                </a:cxn>
                <a:cxn ang="0">
                  <a:pos x="63" y="265"/>
                </a:cxn>
                <a:cxn ang="0">
                  <a:pos x="98" y="264"/>
                </a:cxn>
                <a:cxn ang="0">
                  <a:pos x="98" y="286"/>
                </a:cxn>
                <a:cxn ang="0">
                  <a:pos x="120" y="290"/>
                </a:cxn>
                <a:cxn ang="0">
                  <a:pos x="153" y="274"/>
                </a:cxn>
                <a:cxn ang="0">
                  <a:pos x="162" y="294"/>
                </a:cxn>
                <a:cxn ang="0">
                  <a:pos x="184" y="288"/>
                </a:cxn>
                <a:cxn ang="0">
                  <a:pos x="206" y="260"/>
                </a:cxn>
                <a:cxn ang="0">
                  <a:pos x="223" y="274"/>
                </a:cxn>
                <a:cxn ang="0">
                  <a:pos x="240" y="259"/>
                </a:cxn>
                <a:cxn ang="0">
                  <a:pos x="248" y="225"/>
                </a:cxn>
                <a:cxn ang="0">
                  <a:pos x="269" y="230"/>
                </a:cxn>
                <a:cxn ang="0">
                  <a:pos x="278" y="210"/>
                </a:cxn>
                <a:cxn ang="0">
                  <a:pos x="271" y="175"/>
                </a:cxn>
                <a:cxn ang="0">
                  <a:pos x="293" y="171"/>
                </a:cxn>
                <a:cxn ang="0">
                  <a:pos x="293" y="149"/>
                </a:cxn>
                <a:cxn ang="0">
                  <a:pos x="273" y="127"/>
                </a:cxn>
                <a:cxn ang="0">
                  <a:pos x="288" y="111"/>
                </a:cxn>
                <a:cxn ang="0">
                  <a:pos x="215" y="228"/>
                </a:cxn>
                <a:cxn ang="0">
                  <a:pos x="175" y="248"/>
                </a:cxn>
                <a:cxn ang="0">
                  <a:pos x="154" y="252"/>
                </a:cxn>
                <a:cxn ang="0">
                  <a:pos x="109" y="245"/>
                </a:cxn>
                <a:cxn ang="0">
                  <a:pos x="66" y="212"/>
                </a:cxn>
                <a:cxn ang="0">
                  <a:pos x="46" y="171"/>
                </a:cxn>
                <a:cxn ang="0">
                  <a:pos x="43" y="147"/>
                </a:cxn>
                <a:cxn ang="0">
                  <a:pos x="53" y="103"/>
                </a:cxn>
                <a:cxn ang="0">
                  <a:pos x="81" y="67"/>
                </a:cxn>
                <a:cxn ang="0">
                  <a:pos x="121" y="46"/>
                </a:cxn>
                <a:cxn ang="0">
                  <a:pos x="142" y="43"/>
                </a:cxn>
                <a:cxn ang="0">
                  <a:pos x="186" y="50"/>
                </a:cxn>
                <a:cxn ang="0">
                  <a:pos x="230" y="82"/>
                </a:cxn>
                <a:cxn ang="0">
                  <a:pos x="250" y="123"/>
                </a:cxn>
                <a:cxn ang="0">
                  <a:pos x="252" y="147"/>
                </a:cxn>
                <a:cxn ang="0">
                  <a:pos x="243" y="192"/>
                </a:cxn>
                <a:cxn ang="0">
                  <a:pos x="215" y="228"/>
                </a:cxn>
              </a:cxnLst>
              <a:rect l="0" t="0" r="r" b="b"/>
              <a:pathLst>
                <a:path w="295" h="294">
                  <a:moveTo>
                    <a:pt x="290" y="108"/>
                  </a:moveTo>
                  <a:cubicBezTo>
                    <a:pt x="283" y="89"/>
                    <a:pt x="283" y="89"/>
                    <a:pt x="283" y="89"/>
                  </a:cubicBezTo>
                  <a:cubicBezTo>
                    <a:pt x="283" y="88"/>
                    <a:pt x="281" y="87"/>
                    <a:pt x="280" y="87"/>
                  </a:cubicBezTo>
                  <a:cubicBezTo>
                    <a:pt x="261" y="91"/>
                    <a:pt x="261" y="91"/>
                    <a:pt x="261" y="91"/>
                  </a:cubicBezTo>
                  <a:cubicBezTo>
                    <a:pt x="256" y="81"/>
                    <a:pt x="250" y="71"/>
                    <a:pt x="242" y="63"/>
                  </a:cubicBezTo>
                  <a:cubicBezTo>
                    <a:pt x="252" y="47"/>
                    <a:pt x="252" y="47"/>
                    <a:pt x="252" y="47"/>
                  </a:cubicBezTo>
                  <a:cubicBezTo>
                    <a:pt x="253" y="45"/>
                    <a:pt x="253" y="43"/>
                    <a:pt x="252" y="42"/>
                  </a:cubicBezTo>
                  <a:cubicBezTo>
                    <a:pt x="237" y="30"/>
                    <a:pt x="237" y="30"/>
                    <a:pt x="237" y="30"/>
                  </a:cubicBezTo>
                  <a:cubicBezTo>
                    <a:pt x="236" y="29"/>
                    <a:pt x="234" y="29"/>
                    <a:pt x="233" y="30"/>
                  </a:cubicBezTo>
                  <a:cubicBezTo>
                    <a:pt x="218" y="42"/>
                    <a:pt x="218" y="42"/>
                    <a:pt x="218" y="42"/>
                  </a:cubicBezTo>
                  <a:cubicBezTo>
                    <a:pt x="212" y="38"/>
                    <a:pt x="205" y="34"/>
                    <a:pt x="197" y="31"/>
                  </a:cubicBezTo>
                  <a:cubicBezTo>
                    <a:pt x="200" y="12"/>
                    <a:pt x="200" y="12"/>
                    <a:pt x="200" y="12"/>
                  </a:cubicBezTo>
                  <a:cubicBezTo>
                    <a:pt x="200" y="10"/>
                    <a:pt x="199" y="9"/>
                    <a:pt x="198" y="8"/>
                  </a:cubicBezTo>
                  <a:cubicBezTo>
                    <a:pt x="179" y="3"/>
                    <a:pt x="179" y="3"/>
                    <a:pt x="179" y="3"/>
                  </a:cubicBezTo>
                  <a:cubicBezTo>
                    <a:pt x="178" y="3"/>
                    <a:pt x="176" y="4"/>
                    <a:pt x="175" y="5"/>
                  </a:cubicBezTo>
                  <a:cubicBezTo>
                    <a:pt x="167" y="22"/>
                    <a:pt x="167" y="22"/>
                    <a:pt x="167" y="22"/>
                  </a:cubicBezTo>
                  <a:cubicBezTo>
                    <a:pt x="159" y="21"/>
                    <a:pt x="151" y="20"/>
                    <a:pt x="143" y="21"/>
                  </a:cubicBezTo>
                  <a:cubicBezTo>
                    <a:pt x="137" y="3"/>
                    <a:pt x="137" y="3"/>
                    <a:pt x="137" y="3"/>
                  </a:cubicBezTo>
                  <a:cubicBezTo>
                    <a:pt x="136" y="1"/>
                    <a:pt x="135" y="0"/>
                    <a:pt x="133" y="1"/>
                  </a:cubicBezTo>
                  <a:cubicBezTo>
                    <a:pt x="114" y="4"/>
                    <a:pt x="114" y="4"/>
                    <a:pt x="114" y="4"/>
                  </a:cubicBezTo>
                  <a:cubicBezTo>
                    <a:pt x="113" y="4"/>
                    <a:pt x="112" y="5"/>
                    <a:pt x="112" y="7"/>
                  </a:cubicBezTo>
                  <a:cubicBezTo>
                    <a:pt x="112" y="26"/>
                    <a:pt x="112" y="26"/>
                    <a:pt x="112" y="26"/>
                  </a:cubicBezTo>
                  <a:cubicBezTo>
                    <a:pt x="104" y="28"/>
                    <a:pt x="97" y="31"/>
                    <a:pt x="90" y="35"/>
                  </a:cubicBezTo>
                  <a:cubicBezTo>
                    <a:pt x="77" y="21"/>
                    <a:pt x="77" y="21"/>
                    <a:pt x="77" y="21"/>
                  </a:cubicBezTo>
                  <a:cubicBezTo>
                    <a:pt x="76" y="20"/>
                    <a:pt x="74" y="19"/>
                    <a:pt x="73" y="20"/>
                  </a:cubicBezTo>
                  <a:cubicBezTo>
                    <a:pt x="57" y="31"/>
                    <a:pt x="57" y="31"/>
                    <a:pt x="57" y="31"/>
                  </a:cubicBezTo>
                  <a:cubicBezTo>
                    <a:pt x="56" y="32"/>
                    <a:pt x="55" y="34"/>
                    <a:pt x="56" y="35"/>
                  </a:cubicBezTo>
                  <a:cubicBezTo>
                    <a:pt x="64" y="52"/>
                    <a:pt x="64" y="52"/>
                    <a:pt x="64" y="52"/>
                  </a:cubicBezTo>
                  <a:cubicBezTo>
                    <a:pt x="58" y="58"/>
                    <a:pt x="53" y="63"/>
                    <a:pt x="48" y="70"/>
                  </a:cubicBezTo>
                  <a:cubicBezTo>
                    <a:pt x="30" y="63"/>
                    <a:pt x="30" y="63"/>
                    <a:pt x="30" y="63"/>
                  </a:cubicBezTo>
                  <a:cubicBezTo>
                    <a:pt x="29" y="62"/>
                    <a:pt x="27" y="63"/>
                    <a:pt x="26" y="64"/>
                  </a:cubicBezTo>
                  <a:cubicBezTo>
                    <a:pt x="16" y="80"/>
                    <a:pt x="16" y="80"/>
                    <a:pt x="16" y="80"/>
                  </a:cubicBezTo>
                  <a:cubicBezTo>
                    <a:pt x="15" y="82"/>
                    <a:pt x="16" y="84"/>
                    <a:pt x="17" y="85"/>
                  </a:cubicBezTo>
                  <a:cubicBezTo>
                    <a:pt x="32" y="96"/>
                    <a:pt x="32" y="96"/>
                    <a:pt x="32" y="96"/>
                  </a:cubicBezTo>
                  <a:cubicBezTo>
                    <a:pt x="29" y="104"/>
                    <a:pt x="26" y="111"/>
                    <a:pt x="24" y="119"/>
                  </a:cubicBezTo>
                  <a:cubicBezTo>
                    <a:pt x="5" y="120"/>
                    <a:pt x="5" y="120"/>
                    <a:pt x="5" y="120"/>
                  </a:cubicBezTo>
                  <a:cubicBezTo>
                    <a:pt x="4" y="120"/>
                    <a:pt x="2" y="122"/>
                    <a:pt x="2" y="123"/>
                  </a:cubicBezTo>
                  <a:cubicBezTo>
                    <a:pt x="0" y="142"/>
                    <a:pt x="0" y="142"/>
                    <a:pt x="0" y="142"/>
                  </a:cubicBezTo>
                  <a:cubicBezTo>
                    <a:pt x="0" y="144"/>
                    <a:pt x="1" y="145"/>
                    <a:pt x="3" y="146"/>
                  </a:cubicBezTo>
                  <a:cubicBezTo>
                    <a:pt x="21" y="150"/>
                    <a:pt x="21" y="150"/>
                    <a:pt x="21" y="150"/>
                  </a:cubicBezTo>
                  <a:cubicBezTo>
                    <a:pt x="21" y="156"/>
                    <a:pt x="22" y="162"/>
                    <a:pt x="23" y="167"/>
                  </a:cubicBezTo>
                  <a:cubicBezTo>
                    <a:pt x="23" y="170"/>
                    <a:pt x="24" y="172"/>
                    <a:pt x="24" y="174"/>
                  </a:cubicBezTo>
                  <a:cubicBezTo>
                    <a:pt x="7" y="183"/>
                    <a:pt x="7" y="183"/>
                    <a:pt x="7" y="183"/>
                  </a:cubicBezTo>
                  <a:cubicBezTo>
                    <a:pt x="6" y="184"/>
                    <a:pt x="5" y="185"/>
                    <a:pt x="6" y="187"/>
                  </a:cubicBezTo>
                  <a:cubicBezTo>
                    <a:pt x="12" y="205"/>
                    <a:pt x="12" y="205"/>
                    <a:pt x="12" y="205"/>
                  </a:cubicBezTo>
                  <a:cubicBezTo>
                    <a:pt x="13" y="206"/>
                    <a:pt x="14" y="207"/>
                    <a:pt x="16" y="207"/>
                  </a:cubicBezTo>
                  <a:cubicBezTo>
                    <a:pt x="34" y="203"/>
                    <a:pt x="34" y="203"/>
                    <a:pt x="34" y="203"/>
                  </a:cubicBezTo>
                  <a:cubicBezTo>
                    <a:pt x="39" y="214"/>
                    <a:pt x="46" y="223"/>
                    <a:pt x="54" y="232"/>
                  </a:cubicBezTo>
                  <a:cubicBezTo>
                    <a:pt x="43" y="248"/>
                    <a:pt x="43" y="248"/>
                    <a:pt x="43" y="248"/>
                  </a:cubicBezTo>
                  <a:cubicBezTo>
                    <a:pt x="42" y="249"/>
                    <a:pt x="43" y="251"/>
                    <a:pt x="44" y="252"/>
                  </a:cubicBezTo>
                  <a:cubicBezTo>
                    <a:pt x="58" y="265"/>
                    <a:pt x="58" y="265"/>
                    <a:pt x="58" y="265"/>
                  </a:cubicBezTo>
                  <a:cubicBezTo>
                    <a:pt x="60" y="266"/>
                    <a:pt x="61" y="266"/>
                    <a:pt x="63" y="265"/>
                  </a:cubicBezTo>
                  <a:cubicBezTo>
                    <a:pt x="77" y="252"/>
                    <a:pt x="77" y="252"/>
                    <a:pt x="77" y="252"/>
                  </a:cubicBezTo>
                  <a:cubicBezTo>
                    <a:pt x="84" y="257"/>
                    <a:pt x="91" y="261"/>
                    <a:pt x="98" y="264"/>
                  </a:cubicBezTo>
                  <a:cubicBezTo>
                    <a:pt x="96" y="283"/>
                    <a:pt x="96" y="283"/>
                    <a:pt x="96" y="283"/>
                  </a:cubicBezTo>
                  <a:cubicBezTo>
                    <a:pt x="95" y="284"/>
                    <a:pt x="96" y="286"/>
                    <a:pt x="98" y="286"/>
                  </a:cubicBezTo>
                  <a:cubicBezTo>
                    <a:pt x="116" y="291"/>
                    <a:pt x="116" y="291"/>
                    <a:pt x="116" y="291"/>
                  </a:cubicBezTo>
                  <a:cubicBezTo>
                    <a:pt x="118" y="292"/>
                    <a:pt x="120" y="291"/>
                    <a:pt x="120" y="290"/>
                  </a:cubicBezTo>
                  <a:cubicBezTo>
                    <a:pt x="128" y="272"/>
                    <a:pt x="128" y="272"/>
                    <a:pt x="128" y="272"/>
                  </a:cubicBezTo>
                  <a:cubicBezTo>
                    <a:pt x="136" y="274"/>
                    <a:pt x="144" y="274"/>
                    <a:pt x="153" y="274"/>
                  </a:cubicBezTo>
                  <a:cubicBezTo>
                    <a:pt x="159" y="292"/>
                    <a:pt x="159" y="292"/>
                    <a:pt x="159" y="292"/>
                  </a:cubicBezTo>
                  <a:cubicBezTo>
                    <a:pt x="159" y="293"/>
                    <a:pt x="161" y="294"/>
                    <a:pt x="162" y="294"/>
                  </a:cubicBezTo>
                  <a:cubicBezTo>
                    <a:pt x="181" y="291"/>
                    <a:pt x="181" y="291"/>
                    <a:pt x="181" y="291"/>
                  </a:cubicBezTo>
                  <a:cubicBezTo>
                    <a:pt x="183" y="291"/>
                    <a:pt x="184" y="289"/>
                    <a:pt x="184" y="288"/>
                  </a:cubicBezTo>
                  <a:cubicBezTo>
                    <a:pt x="183" y="269"/>
                    <a:pt x="183" y="269"/>
                    <a:pt x="183" y="269"/>
                  </a:cubicBezTo>
                  <a:cubicBezTo>
                    <a:pt x="191" y="266"/>
                    <a:pt x="199" y="263"/>
                    <a:pt x="206" y="260"/>
                  </a:cubicBezTo>
                  <a:cubicBezTo>
                    <a:pt x="219" y="274"/>
                    <a:pt x="219" y="274"/>
                    <a:pt x="219" y="274"/>
                  </a:cubicBezTo>
                  <a:cubicBezTo>
                    <a:pt x="220" y="275"/>
                    <a:pt x="222" y="275"/>
                    <a:pt x="223" y="274"/>
                  </a:cubicBezTo>
                  <a:cubicBezTo>
                    <a:pt x="239" y="263"/>
                    <a:pt x="239" y="263"/>
                    <a:pt x="239" y="263"/>
                  </a:cubicBezTo>
                  <a:cubicBezTo>
                    <a:pt x="240" y="262"/>
                    <a:pt x="240" y="261"/>
                    <a:pt x="240" y="259"/>
                  </a:cubicBezTo>
                  <a:cubicBezTo>
                    <a:pt x="231" y="242"/>
                    <a:pt x="231" y="242"/>
                    <a:pt x="231" y="242"/>
                  </a:cubicBezTo>
                  <a:cubicBezTo>
                    <a:pt x="237" y="237"/>
                    <a:pt x="243" y="231"/>
                    <a:pt x="248" y="225"/>
                  </a:cubicBezTo>
                  <a:cubicBezTo>
                    <a:pt x="265" y="232"/>
                    <a:pt x="265" y="232"/>
                    <a:pt x="265" y="232"/>
                  </a:cubicBezTo>
                  <a:cubicBezTo>
                    <a:pt x="267" y="232"/>
                    <a:pt x="269" y="232"/>
                    <a:pt x="269" y="230"/>
                  </a:cubicBezTo>
                  <a:cubicBezTo>
                    <a:pt x="279" y="214"/>
                    <a:pt x="279" y="214"/>
                    <a:pt x="279" y="214"/>
                  </a:cubicBezTo>
                  <a:cubicBezTo>
                    <a:pt x="280" y="213"/>
                    <a:pt x="280" y="211"/>
                    <a:pt x="278" y="210"/>
                  </a:cubicBezTo>
                  <a:cubicBezTo>
                    <a:pt x="264" y="198"/>
                    <a:pt x="264" y="198"/>
                    <a:pt x="264" y="198"/>
                  </a:cubicBezTo>
                  <a:cubicBezTo>
                    <a:pt x="267" y="191"/>
                    <a:pt x="270" y="183"/>
                    <a:pt x="271" y="175"/>
                  </a:cubicBezTo>
                  <a:cubicBezTo>
                    <a:pt x="290" y="174"/>
                    <a:pt x="290" y="174"/>
                    <a:pt x="290" y="174"/>
                  </a:cubicBezTo>
                  <a:cubicBezTo>
                    <a:pt x="292" y="174"/>
                    <a:pt x="293" y="173"/>
                    <a:pt x="293" y="171"/>
                  </a:cubicBezTo>
                  <a:cubicBezTo>
                    <a:pt x="295" y="152"/>
                    <a:pt x="295" y="152"/>
                    <a:pt x="295" y="152"/>
                  </a:cubicBezTo>
                  <a:cubicBezTo>
                    <a:pt x="295" y="151"/>
                    <a:pt x="294" y="149"/>
                    <a:pt x="293" y="149"/>
                  </a:cubicBezTo>
                  <a:cubicBezTo>
                    <a:pt x="274" y="144"/>
                    <a:pt x="274" y="144"/>
                    <a:pt x="274" y="144"/>
                  </a:cubicBezTo>
                  <a:cubicBezTo>
                    <a:pt x="274" y="139"/>
                    <a:pt x="274" y="133"/>
                    <a:pt x="273" y="127"/>
                  </a:cubicBezTo>
                  <a:cubicBezTo>
                    <a:pt x="272" y="125"/>
                    <a:pt x="272" y="123"/>
                    <a:pt x="271" y="120"/>
                  </a:cubicBezTo>
                  <a:cubicBezTo>
                    <a:pt x="288" y="111"/>
                    <a:pt x="288" y="111"/>
                    <a:pt x="288" y="111"/>
                  </a:cubicBezTo>
                  <a:cubicBezTo>
                    <a:pt x="290" y="111"/>
                    <a:pt x="290" y="109"/>
                    <a:pt x="290" y="108"/>
                  </a:cubicBezTo>
                  <a:close/>
                  <a:moveTo>
                    <a:pt x="215" y="228"/>
                  </a:moveTo>
                  <a:cubicBezTo>
                    <a:pt x="210" y="232"/>
                    <a:pt x="204" y="236"/>
                    <a:pt x="198" y="239"/>
                  </a:cubicBezTo>
                  <a:cubicBezTo>
                    <a:pt x="190" y="243"/>
                    <a:pt x="183" y="246"/>
                    <a:pt x="175" y="248"/>
                  </a:cubicBezTo>
                  <a:cubicBezTo>
                    <a:pt x="171" y="249"/>
                    <a:pt x="168" y="250"/>
                    <a:pt x="164" y="251"/>
                  </a:cubicBezTo>
                  <a:cubicBezTo>
                    <a:pt x="161" y="251"/>
                    <a:pt x="157" y="252"/>
                    <a:pt x="154" y="252"/>
                  </a:cubicBezTo>
                  <a:cubicBezTo>
                    <a:pt x="146" y="252"/>
                    <a:pt x="137" y="252"/>
                    <a:pt x="129" y="250"/>
                  </a:cubicBezTo>
                  <a:cubicBezTo>
                    <a:pt x="122" y="249"/>
                    <a:pt x="116" y="247"/>
                    <a:pt x="109" y="245"/>
                  </a:cubicBezTo>
                  <a:cubicBezTo>
                    <a:pt x="102" y="242"/>
                    <a:pt x="94" y="238"/>
                    <a:pt x="88" y="233"/>
                  </a:cubicBezTo>
                  <a:cubicBezTo>
                    <a:pt x="79" y="227"/>
                    <a:pt x="72" y="220"/>
                    <a:pt x="66" y="212"/>
                  </a:cubicBezTo>
                  <a:cubicBezTo>
                    <a:pt x="62" y="208"/>
                    <a:pt x="60" y="204"/>
                    <a:pt x="57" y="199"/>
                  </a:cubicBezTo>
                  <a:cubicBezTo>
                    <a:pt x="52" y="191"/>
                    <a:pt x="48" y="182"/>
                    <a:pt x="46" y="171"/>
                  </a:cubicBezTo>
                  <a:cubicBezTo>
                    <a:pt x="45" y="169"/>
                    <a:pt x="45" y="166"/>
                    <a:pt x="44" y="164"/>
                  </a:cubicBezTo>
                  <a:cubicBezTo>
                    <a:pt x="43" y="158"/>
                    <a:pt x="43" y="153"/>
                    <a:pt x="43" y="147"/>
                  </a:cubicBezTo>
                  <a:cubicBezTo>
                    <a:pt x="43" y="140"/>
                    <a:pt x="44" y="133"/>
                    <a:pt x="45" y="126"/>
                  </a:cubicBezTo>
                  <a:cubicBezTo>
                    <a:pt x="47" y="118"/>
                    <a:pt x="49" y="110"/>
                    <a:pt x="53" y="103"/>
                  </a:cubicBezTo>
                  <a:cubicBezTo>
                    <a:pt x="56" y="96"/>
                    <a:pt x="59" y="90"/>
                    <a:pt x="64" y="85"/>
                  </a:cubicBezTo>
                  <a:cubicBezTo>
                    <a:pt x="69" y="78"/>
                    <a:pt x="74" y="72"/>
                    <a:pt x="81" y="67"/>
                  </a:cubicBezTo>
                  <a:cubicBezTo>
                    <a:pt x="86" y="62"/>
                    <a:pt x="92" y="58"/>
                    <a:pt x="98" y="55"/>
                  </a:cubicBezTo>
                  <a:cubicBezTo>
                    <a:pt x="105" y="51"/>
                    <a:pt x="113" y="48"/>
                    <a:pt x="121" y="46"/>
                  </a:cubicBezTo>
                  <a:cubicBezTo>
                    <a:pt x="124" y="45"/>
                    <a:pt x="128" y="44"/>
                    <a:pt x="131" y="44"/>
                  </a:cubicBezTo>
                  <a:cubicBezTo>
                    <a:pt x="135" y="43"/>
                    <a:pt x="138" y="43"/>
                    <a:pt x="142" y="43"/>
                  </a:cubicBezTo>
                  <a:cubicBezTo>
                    <a:pt x="150" y="42"/>
                    <a:pt x="158" y="43"/>
                    <a:pt x="166" y="44"/>
                  </a:cubicBezTo>
                  <a:cubicBezTo>
                    <a:pt x="173" y="45"/>
                    <a:pt x="180" y="47"/>
                    <a:pt x="186" y="50"/>
                  </a:cubicBezTo>
                  <a:cubicBezTo>
                    <a:pt x="194" y="53"/>
                    <a:pt x="201" y="57"/>
                    <a:pt x="208" y="62"/>
                  </a:cubicBezTo>
                  <a:cubicBezTo>
                    <a:pt x="216" y="67"/>
                    <a:pt x="223" y="74"/>
                    <a:pt x="230" y="82"/>
                  </a:cubicBezTo>
                  <a:cubicBezTo>
                    <a:pt x="233" y="86"/>
                    <a:pt x="236" y="90"/>
                    <a:pt x="238" y="95"/>
                  </a:cubicBezTo>
                  <a:cubicBezTo>
                    <a:pt x="243" y="104"/>
                    <a:pt x="247" y="113"/>
                    <a:pt x="250" y="123"/>
                  </a:cubicBezTo>
                  <a:cubicBezTo>
                    <a:pt x="250" y="125"/>
                    <a:pt x="251" y="128"/>
                    <a:pt x="251" y="131"/>
                  </a:cubicBezTo>
                  <a:cubicBezTo>
                    <a:pt x="252" y="136"/>
                    <a:pt x="252" y="142"/>
                    <a:pt x="252" y="147"/>
                  </a:cubicBezTo>
                  <a:cubicBezTo>
                    <a:pt x="252" y="154"/>
                    <a:pt x="252" y="161"/>
                    <a:pt x="250" y="168"/>
                  </a:cubicBezTo>
                  <a:cubicBezTo>
                    <a:pt x="249" y="176"/>
                    <a:pt x="246" y="184"/>
                    <a:pt x="243" y="192"/>
                  </a:cubicBezTo>
                  <a:cubicBezTo>
                    <a:pt x="240" y="198"/>
                    <a:pt x="236" y="204"/>
                    <a:pt x="232" y="210"/>
                  </a:cubicBezTo>
                  <a:cubicBezTo>
                    <a:pt x="227" y="216"/>
                    <a:pt x="221" y="222"/>
                    <a:pt x="215" y="228"/>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sz="1800"/>
            </a:p>
          </p:txBody>
        </p:sp>
        <p:sp>
          <p:nvSpPr>
            <p:cNvPr id="8" name="Freeform 11">
              <a:extLst>
                <a:ext uri="{FF2B5EF4-FFF2-40B4-BE49-F238E27FC236}">
                  <a16:creationId xmlns:a16="http://schemas.microsoft.com/office/drawing/2014/main" id="{03098690-5738-417F-AC8C-214446EA0618}"/>
                </a:ext>
              </a:extLst>
            </p:cNvPr>
            <p:cNvSpPr>
              <a:spLocks/>
            </p:cNvSpPr>
            <p:nvPr/>
          </p:nvSpPr>
          <p:spPr bwMode="auto">
            <a:xfrm>
              <a:off x="4259086" y="2754313"/>
              <a:ext cx="268287" cy="269434"/>
            </a:xfrm>
            <a:custGeom>
              <a:avLst/>
              <a:gdLst/>
              <a:ahLst/>
              <a:cxnLst>
                <a:cxn ang="0">
                  <a:pos x="167" y="66"/>
                </a:cxn>
                <a:cxn ang="0">
                  <a:pos x="158" y="43"/>
                </a:cxn>
                <a:cxn ang="0">
                  <a:pos x="151" y="32"/>
                </a:cxn>
                <a:cxn ang="0">
                  <a:pos x="134" y="16"/>
                </a:cxn>
                <a:cxn ang="0">
                  <a:pos x="116" y="6"/>
                </a:cxn>
                <a:cxn ang="0">
                  <a:pos x="100" y="1"/>
                </a:cxn>
                <a:cxn ang="0">
                  <a:pos x="80" y="0"/>
                </a:cxn>
                <a:cxn ang="0">
                  <a:pos x="71" y="1"/>
                </a:cxn>
                <a:cxn ang="0">
                  <a:pos x="63" y="3"/>
                </a:cxn>
                <a:cxn ang="0">
                  <a:pos x="44" y="10"/>
                </a:cxn>
                <a:cxn ang="0">
                  <a:pos x="30" y="20"/>
                </a:cxn>
                <a:cxn ang="0">
                  <a:pos x="16" y="35"/>
                </a:cxn>
                <a:cxn ang="0">
                  <a:pos x="8" y="49"/>
                </a:cxn>
                <a:cxn ang="0">
                  <a:pos x="1" y="68"/>
                </a:cxn>
                <a:cxn ang="0">
                  <a:pos x="0" y="85"/>
                </a:cxn>
                <a:cxn ang="0">
                  <a:pos x="1" y="99"/>
                </a:cxn>
                <a:cxn ang="0">
                  <a:pos x="2" y="105"/>
                </a:cxn>
                <a:cxn ang="0">
                  <a:pos x="11" y="128"/>
                </a:cxn>
                <a:cxn ang="0">
                  <a:pos x="18" y="138"/>
                </a:cxn>
                <a:cxn ang="0">
                  <a:pos x="36" y="155"/>
                </a:cxn>
                <a:cxn ang="0">
                  <a:pos x="53" y="164"/>
                </a:cxn>
                <a:cxn ang="0">
                  <a:pos x="70" y="169"/>
                </a:cxn>
                <a:cxn ang="0">
                  <a:pos x="90" y="170"/>
                </a:cxn>
                <a:cxn ang="0">
                  <a:pos x="98" y="169"/>
                </a:cxn>
                <a:cxn ang="0">
                  <a:pos x="107" y="167"/>
                </a:cxn>
                <a:cxn ang="0">
                  <a:pos x="125" y="160"/>
                </a:cxn>
                <a:cxn ang="0">
                  <a:pos x="139" y="150"/>
                </a:cxn>
                <a:cxn ang="0">
                  <a:pos x="153" y="136"/>
                </a:cxn>
                <a:cxn ang="0">
                  <a:pos x="162" y="121"/>
                </a:cxn>
                <a:cxn ang="0">
                  <a:pos x="168" y="102"/>
                </a:cxn>
                <a:cxn ang="0">
                  <a:pos x="170" y="85"/>
                </a:cxn>
                <a:cxn ang="0">
                  <a:pos x="169" y="72"/>
                </a:cxn>
                <a:cxn ang="0">
                  <a:pos x="167" y="66"/>
                </a:cxn>
              </a:cxnLst>
              <a:rect l="0" t="0" r="r" b="b"/>
              <a:pathLst>
                <a:path w="170" h="171">
                  <a:moveTo>
                    <a:pt x="167" y="66"/>
                  </a:moveTo>
                  <a:cubicBezTo>
                    <a:pt x="166" y="57"/>
                    <a:pt x="162" y="50"/>
                    <a:pt x="158" y="43"/>
                  </a:cubicBezTo>
                  <a:cubicBezTo>
                    <a:pt x="156" y="39"/>
                    <a:pt x="154" y="36"/>
                    <a:pt x="151" y="32"/>
                  </a:cubicBezTo>
                  <a:cubicBezTo>
                    <a:pt x="146" y="26"/>
                    <a:pt x="140" y="20"/>
                    <a:pt x="134" y="16"/>
                  </a:cubicBezTo>
                  <a:cubicBezTo>
                    <a:pt x="128" y="12"/>
                    <a:pt x="122" y="9"/>
                    <a:pt x="116" y="6"/>
                  </a:cubicBezTo>
                  <a:cubicBezTo>
                    <a:pt x="111" y="4"/>
                    <a:pt x="105" y="2"/>
                    <a:pt x="100" y="1"/>
                  </a:cubicBezTo>
                  <a:cubicBezTo>
                    <a:pt x="93" y="0"/>
                    <a:pt x="86" y="0"/>
                    <a:pt x="80" y="0"/>
                  </a:cubicBezTo>
                  <a:cubicBezTo>
                    <a:pt x="77" y="0"/>
                    <a:pt x="74" y="1"/>
                    <a:pt x="71" y="1"/>
                  </a:cubicBezTo>
                  <a:cubicBezTo>
                    <a:pt x="68" y="2"/>
                    <a:pt x="66" y="2"/>
                    <a:pt x="63" y="3"/>
                  </a:cubicBezTo>
                  <a:cubicBezTo>
                    <a:pt x="56" y="5"/>
                    <a:pt x="50" y="7"/>
                    <a:pt x="44" y="10"/>
                  </a:cubicBezTo>
                  <a:cubicBezTo>
                    <a:pt x="39" y="13"/>
                    <a:pt x="34" y="16"/>
                    <a:pt x="30" y="20"/>
                  </a:cubicBezTo>
                  <a:cubicBezTo>
                    <a:pt x="25" y="24"/>
                    <a:pt x="20" y="29"/>
                    <a:pt x="16" y="35"/>
                  </a:cubicBezTo>
                  <a:cubicBezTo>
                    <a:pt x="13" y="39"/>
                    <a:pt x="10" y="44"/>
                    <a:pt x="8" y="49"/>
                  </a:cubicBezTo>
                  <a:cubicBezTo>
                    <a:pt x="5" y="55"/>
                    <a:pt x="3" y="62"/>
                    <a:pt x="1" y="68"/>
                  </a:cubicBezTo>
                  <a:cubicBezTo>
                    <a:pt x="0" y="74"/>
                    <a:pt x="0" y="79"/>
                    <a:pt x="0" y="85"/>
                  </a:cubicBezTo>
                  <a:cubicBezTo>
                    <a:pt x="0" y="90"/>
                    <a:pt x="0" y="94"/>
                    <a:pt x="1" y="99"/>
                  </a:cubicBezTo>
                  <a:cubicBezTo>
                    <a:pt x="1" y="101"/>
                    <a:pt x="2" y="103"/>
                    <a:pt x="2" y="105"/>
                  </a:cubicBezTo>
                  <a:cubicBezTo>
                    <a:pt x="4" y="113"/>
                    <a:pt x="7" y="121"/>
                    <a:pt x="11" y="128"/>
                  </a:cubicBezTo>
                  <a:cubicBezTo>
                    <a:pt x="13" y="131"/>
                    <a:pt x="15" y="135"/>
                    <a:pt x="18" y="138"/>
                  </a:cubicBezTo>
                  <a:cubicBezTo>
                    <a:pt x="23" y="145"/>
                    <a:pt x="29" y="150"/>
                    <a:pt x="36" y="155"/>
                  </a:cubicBezTo>
                  <a:cubicBezTo>
                    <a:pt x="41" y="159"/>
                    <a:pt x="47" y="162"/>
                    <a:pt x="53" y="164"/>
                  </a:cubicBezTo>
                  <a:cubicBezTo>
                    <a:pt x="59" y="166"/>
                    <a:pt x="64" y="168"/>
                    <a:pt x="70" y="169"/>
                  </a:cubicBezTo>
                  <a:cubicBezTo>
                    <a:pt x="76" y="170"/>
                    <a:pt x="83" y="171"/>
                    <a:pt x="90" y="170"/>
                  </a:cubicBezTo>
                  <a:cubicBezTo>
                    <a:pt x="93" y="170"/>
                    <a:pt x="95" y="170"/>
                    <a:pt x="98" y="169"/>
                  </a:cubicBezTo>
                  <a:cubicBezTo>
                    <a:pt x="101" y="169"/>
                    <a:pt x="104" y="168"/>
                    <a:pt x="107" y="167"/>
                  </a:cubicBezTo>
                  <a:cubicBezTo>
                    <a:pt x="113" y="166"/>
                    <a:pt x="119" y="163"/>
                    <a:pt x="125" y="160"/>
                  </a:cubicBezTo>
                  <a:cubicBezTo>
                    <a:pt x="130" y="157"/>
                    <a:pt x="135" y="154"/>
                    <a:pt x="139" y="150"/>
                  </a:cubicBezTo>
                  <a:cubicBezTo>
                    <a:pt x="144" y="146"/>
                    <a:pt x="149" y="141"/>
                    <a:pt x="153" y="136"/>
                  </a:cubicBezTo>
                  <a:cubicBezTo>
                    <a:pt x="156" y="131"/>
                    <a:pt x="159" y="126"/>
                    <a:pt x="162" y="121"/>
                  </a:cubicBezTo>
                  <a:cubicBezTo>
                    <a:pt x="165" y="115"/>
                    <a:pt x="167" y="109"/>
                    <a:pt x="168" y="102"/>
                  </a:cubicBezTo>
                  <a:cubicBezTo>
                    <a:pt x="169" y="97"/>
                    <a:pt x="170" y="91"/>
                    <a:pt x="170" y="85"/>
                  </a:cubicBezTo>
                  <a:cubicBezTo>
                    <a:pt x="170" y="81"/>
                    <a:pt x="169" y="76"/>
                    <a:pt x="169" y="72"/>
                  </a:cubicBezTo>
                  <a:cubicBezTo>
                    <a:pt x="168" y="70"/>
                    <a:pt x="168" y="68"/>
                    <a:pt x="167" y="66"/>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sz="1800"/>
            </a:p>
          </p:txBody>
        </p:sp>
        <p:sp>
          <p:nvSpPr>
            <p:cNvPr id="9" name="Freeform 12">
              <a:extLst>
                <a:ext uri="{FF2B5EF4-FFF2-40B4-BE49-F238E27FC236}">
                  <a16:creationId xmlns:a16="http://schemas.microsoft.com/office/drawing/2014/main" id="{F53017ED-003D-4696-97FC-C32A51FF147C}"/>
                </a:ext>
              </a:extLst>
            </p:cNvPr>
            <p:cNvSpPr>
              <a:spLocks noEditPoints="1"/>
            </p:cNvSpPr>
            <p:nvPr/>
          </p:nvSpPr>
          <p:spPr bwMode="auto">
            <a:xfrm>
              <a:off x="3525308" y="1935692"/>
              <a:ext cx="644349" cy="645495"/>
            </a:xfrm>
            <a:custGeom>
              <a:avLst/>
              <a:gdLst/>
              <a:ahLst/>
              <a:cxnLst>
                <a:cxn ang="0">
                  <a:pos x="403" y="155"/>
                </a:cxn>
                <a:cxn ang="0">
                  <a:pos x="372" y="152"/>
                </a:cxn>
                <a:cxn ang="0">
                  <a:pos x="370" y="89"/>
                </a:cxn>
                <a:cxn ang="0">
                  <a:pos x="353" y="63"/>
                </a:cxn>
                <a:cxn ang="0">
                  <a:pos x="324" y="76"/>
                </a:cxn>
                <a:cxn ang="0">
                  <a:pos x="306" y="30"/>
                </a:cxn>
                <a:cxn ang="0">
                  <a:pos x="279" y="14"/>
                </a:cxn>
                <a:cxn ang="0">
                  <a:pos x="259" y="37"/>
                </a:cxn>
                <a:cxn ang="0">
                  <a:pos x="221" y="3"/>
                </a:cxn>
                <a:cxn ang="0">
                  <a:pos x="190" y="0"/>
                </a:cxn>
                <a:cxn ang="0">
                  <a:pos x="182" y="30"/>
                </a:cxn>
                <a:cxn ang="0">
                  <a:pos x="135" y="15"/>
                </a:cxn>
                <a:cxn ang="0">
                  <a:pos x="105" y="25"/>
                </a:cxn>
                <a:cxn ang="0">
                  <a:pos x="110" y="55"/>
                </a:cxn>
                <a:cxn ang="0">
                  <a:pos x="61" y="62"/>
                </a:cxn>
                <a:cxn ang="0">
                  <a:pos x="39" y="83"/>
                </a:cxn>
                <a:cxn ang="0">
                  <a:pos x="56" y="109"/>
                </a:cxn>
                <a:cxn ang="0">
                  <a:pos x="15" y="136"/>
                </a:cxn>
                <a:cxn ang="0">
                  <a:pos x="3" y="165"/>
                </a:cxn>
                <a:cxn ang="0">
                  <a:pos x="30" y="180"/>
                </a:cxn>
                <a:cxn ang="0">
                  <a:pos x="28" y="214"/>
                </a:cxn>
                <a:cxn ang="0">
                  <a:pos x="1" y="227"/>
                </a:cxn>
                <a:cxn ang="0">
                  <a:pos x="10" y="257"/>
                </a:cxn>
                <a:cxn ang="0">
                  <a:pos x="56" y="300"/>
                </a:cxn>
                <a:cxn ang="0">
                  <a:pos x="39" y="325"/>
                </a:cxn>
                <a:cxn ang="0">
                  <a:pos x="61" y="346"/>
                </a:cxn>
                <a:cxn ang="0">
                  <a:pos x="110" y="353"/>
                </a:cxn>
                <a:cxn ang="0">
                  <a:pos x="105" y="384"/>
                </a:cxn>
                <a:cxn ang="0">
                  <a:pos x="135" y="393"/>
                </a:cxn>
                <a:cxn ang="0">
                  <a:pos x="183" y="379"/>
                </a:cxn>
                <a:cxn ang="0">
                  <a:pos x="191" y="409"/>
                </a:cxn>
                <a:cxn ang="0">
                  <a:pos x="222" y="405"/>
                </a:cxn>
                <a:cxn ang="0">
                  <a:pos x="259" y="371"/>
                </a:cxn>
                <a:cxn ang="0">
                  <a:pos x="279" y="395"/>
                </a:cxn>
                <a:cxn ang="0">
                  <a:pos x="306" y="378"/>
                </a:cxn>
                <a:cxn ang="0">
                  <a:pos x="324" y="333"/>
                </a:cxn>
                <a:cxn ang="0">
                  <a:pos x="353" y="345"/>
                </a:cxn>
                <a:cxn ang="0">
                  <a:pos x="370" y="319"/>
                </a:cxn>
                <a:cxn ang="0">
                  <a:pos x="367" y="270"/>
                </a:cxn>
                <a:cxn ang="0">
                  <a:pos x="398" y="269"/>
                </a:cxn>
                <a:cxn ang="0">
                  <a:pos x="403" y="238"/>
                </a:cxn>
                <a:cxn ang="0">
                  <a:pos x="380" y="204"/>
                </a:cxn>
                <a:cxn ang="0">
                  <a:pos x="405" y="186"/>
                </a:cxn>
                <a:cxn ang="0">
                  <a:pos x="279" y="329"/>
                </a:cxn>
                <a:cxn ang="0">
                  <a:pos x="219" y="349"/>
                </a:cxn>
                <a:cxn ang="0">
                  <a:pos x="189" y="349"/>
                </a:cxn>
                <a:cxn ang="0">
                  <a:pos x="130" y="329"/>
                </a:cxn>
                <a:cxn ang="0">
                  <a:pos x="77" y="275"/>
                </a:cxn>
                <a:cxn ang="0">
                  <a:pos x="59" y="215"/>
                </a:cxn>
                <a:cxn ang="0">
                  <a:pos x="60" y="181"/>
                </a:cxn>
                <a:cxn ang="0">
                  <a:pos x="84" y="122"/>
                </a:cxn>
                <a:cxn ang="0">
                  <a:pos x="130" y="79"/>
                </a:cxn>
                <a:cxn ang="0">
                  <a:pos x="189" y="59"/>
                </a:cxn>
                <a:cxn ang="0">
                  <a:pos x="219" y="59"/>
                </a:cxn>
                <a:cxn ang="0">
                  <a:pos x="279" y="79"/>
                </a:cxn>
                <a:cxn ang="0">
                  <a:pos x="331" y="133"/>
                </a:cxn>
                <a:cxn ang="0">
                  <a:pos x="349" y="193"/>
                </a:cxn>
                <a:cxn ang="0">
                  <a:pos x="348" y="228"/>
                </a:cxn>
                <a:cxn ang="0">
                  <a:pos x="324" y="286"/>
                </a:cxn>
                <a:cxn ang="0">
                  <a:pos x="279" y="329"/>
                </a:cxn>
              </a:cxnLst>
              <a:rect l="0" t="0" r="r" b="b"/>
              <a:pathLst>
                <a:path w="408" h="409">
                  <a:moveTo>
                    <a:pt x="408" y="181"/>
                  </a:moveTo>
                  <a:cubicBezTo>
                    <a:pt x="403" y="155"/>
                    <a:pt x="403" y="155"/>
                    <a:pt x="403" y="155"/>
                  </a:cubicBezTo>
                  <a:cubicBezTo>
                    <a:pt x="403" y="153"/>
                    <a:pt x="401" y="151"/>
                    <a:pt x="399" y="151"/>
                  </a:cubicBezTo>
                  <a:cubicBezTo>
                    <a:pt x="372" y="152"/>
                    <a:pt x="372" y="152"/>
                    <a:pt x="372" y="152"/>
                  </a:cubicBezTo>
                  <a:cubicBezTo>
                    <a:pt x="368" y="137"/>
                    <a:pt x="361" y="122"/>
                    <a:pt x="352" y="109"/>
                  </a:cubicBezTo>
                  <a:cubicBezTo>
                    <a:pt x="370" y="89"/>
                    <a:pt x="370" y="89"/>
                    <a:pt x="370" y="89"/>
                  </a:cubicBezTo>
                  <a:cubicBezTo>
                    <a:pt x="371" y="88"/>
                    <a:pt x="371" y="85"/>
                    <a:pt x="370" y="83"/>
                  </a:cubicBezTo>
                  <a:cubicBezTo>
                    <a:pt x="353" y="63"/>
                    <a:pt x="353" y="63"/>
                    <a:pt x="353" y="63"/>
                  </a:cubicBezTo>
                  <a:cubicBezTo>
                    <a:pt x="351" y="61"/>
                    <a:pt x="349" y="61"/>
                    <a:pt x="347" y="62"/>
                  </a:cubicBezTo>
                  <a:cubicBezTo>
                    <a:pt x="324" y="76"/>
                    <a:pt x="324" y="76"/>
                    <a:pt x="324" y="76"/>
                  </a:cubicBezTo>
                  <a:cubicBezTo>
                    <a:pt x="316" y="68"/>
                    <a:pt x="307" y="61"/>
                    <a:pt x="298" y="55"/>
                  </a:cubicBezTo>
                  <a:cubicBezTo>
                    <a:pt x="306" y="30"/>
                    <a:pt x="306" y="30"/>
                    <a:pt x="306" y="30"/>
                  </a:cubicBezTo>
                  <a:cubicBezTo>
                    <a:pt x="306" y="28"/>
                    <a:pt x="305" y="26"/>
                    <a:pt x="303" y="25"/>
                  </a:cubicBezTo>
                  <a:cubicBezTo>
                    <a:pt x="279" y="14"/>
                    <a:pt x="279" y="14"/>
                    <a:pt x="279" y="14"/>
                  </a:cubicBezTo>
                  <a:cubicBezTo>
                    <a:pt x="277" y="13"/>
                    <a:pt x="275" y="13"/>
                    <a:pt x="273" y="15"/>
                  </a:cubicBezTo>
                  <a:cubicBezTo>
                    <a:pt x="259" y="37"/>
                    <a:pt x="259" y="37"/>
                    <a:pt x="259" y="37"/>
                  </a:cubicBezTo>
                  <a:cubicBezTo>
                    <a:pt x="248" y="33"/>
                    <a:pt x="237" y="31"/>
                    <a:pt x="225" y="29"/>
                  </a:cubicBezTo>
                  <a:cubicBezTo>
                    <a:pt x="221" y="3"/>
                    <a:pt x="221" y="3"/>
                    <a:pt x="221" y="3"/>
                  </a:cubicBezTo>
                  <a:cubicBezTo>
                    <a:pt x="221" y="1"/>
                    <a:pt x="219" y="0"/>
                    <a:pt x="217" y="0"/>
                  </a:cubicBezTo>
                  <a:cubicBezTo>
                    <a:pt x="190" y="0"/>
                    <a:pt x="190" y="0"/>
                    <a:pt x="190" y="0"/>
                  </a:cubicBezTo>
                  <a:cubicBezTo>
                    <a:pt x="188" y="0"/>
                    <a:pt x="186" y="1"/>
                    <a:pt x="186" y="4"/>
                  </a:cubicBezTo>
                  <a:cubicBezTo>
                    <a:pt x="182" y="30"/>
                    <a:pt x="182" y="30"/>
                    <a:pt x="182" y="30"/>
                  </a:cubicBezTo>
                  <a:cubicBezTo>
                    <a:pt x="171" y="31"/>
                    <a:pt x="160" y="33"/>
                    <a:pt x="149" y="37"/>
                  </a:cubicBezTo>
                  <a:cubicBezTo>
                    <a:pt x="135" y="15"/>
                    <a:pt x="135" y="15"/>
                    <a:pt x="135" y="15"/>
                  </a:cubicBezTo>
                  <a:cubicBezTo>
                    <a:pt x="134" y="13"/>
                    <a:pt x="131" y="13"/>
                    <a:pt x="129" y="14"/>
                  </a:cubicBezTo>
                  <a:cubicBezTo>
                    <a:pt x="105" y="25"/>
                    <a:pt x="105" y="25"/>
                    <a:pt x="105" y="25"/>
                  </a:cubicBezTo>
                  <a:cubicBezTo>
                    <a:pt x="103" y="26"/>
                    <a:pt x="102" y="28"/>
                    <a:pt x="103" y="30"/>
                  </a:cubicBezTo>
                  <a:cubicBezTo>
                    <a:pt x="110" y="55"/>
                    <a:pt x="110" y="55"/>
                    <a:pt x="110" y="55"/>
                  </a:cubicBezTo>
                  <a:cubicBezTo>
                    <a:pt x="101" y="61"/>
                    <a:pt x="92" y="68"/>
                    <a:pt x="84" y="76"/>
                  </a:cubicBezTo>
                  <a:cubicBezTo>
                    <a:pt x="61" y="62"/>
                    <a:pt x="61" y="62"/>
                    <a:pt x="61" y="62"/>
                  </a:cubicBezTo>
                  <a:cubicBezTo>
                    <a:pt x="60" y="61"/>
                    <a:pt x="57" y="61"/>
                    <a:pt x="56" y="63"/>
                  </a:cubicBezTo>
                  <a:cubicBezTo>
                    <a:pt x="39" y="83"/>
                    <a:pt x="39" y="83"/>
                    <a:pt x="39" y="83"/>
                  </a:cubicBezTo>
                  <a:cubicBezTo>
                    <a:pt x="37" y="85"/>
                    <a:pt x="37" y="88"/>
                    <a:pt x="39" y="89"/>
                  </a:cubicBezTo>
                  <a:cubicBezTo>
                    <a:pt x="56" y="109"/>
                    <a:pt x="56" y="109"/>
                    <a:pt x="56" y="109"/>
                  </a:cubicBezTo>
                  <a:cubicBezTo>
                    <a:pt x="50" y="118"/>
                    <a:pt x="45" y="128"/>
                    <a:pt x="41" y="139"/>
                  </a:cubicBezTo>
                  <a:cubicBezTo>
                    <a:pt x="15" y="136"/>
                    <a:pt x="15" y="136"/>
                    <a:pt x="15" y="136"/>
                  </a:cubicBezTo>
                  <a:cubicBezTo>
                    <a:pt x="13" y="135"/>
                    <a:pt x="10" y="137"/>
                    <a:pt x="10" y="139"/>
                  </a:cubicBezTo>
                  <a:cubicBezTo>
                    <a:pt x="3" y="165"/>
                    <a:pt x="3" y="165"/>
                    <a:pt x="3" y="165"/>
                  </a:cubicBezTo>
                  <a:cubicBezTo>
                    <a:pt x="2" y="167"/>
                    <a:pt x="4" y="169"/>
                    <a:pt x="6" y="170"/>
                  </a:cubicBezTo>
                  <a:cubicBezTo>
                    <a:pt x="30" y="180"/>
                    <a:pt x="30" y="180"/>
                    <a:pt x="30" y="180"/>
                  </a:cubicBezTo>
                  <a:cubicBezTo>
                    <a:pt x="29" y="188"/>
                    <a:pt x="28" y="196"/>
                    <a:pt x="28" y="204"/>
                  </a:cubicBezTo>
                  <a:cubicBezTo>
                    <a:pt x="28" y="207"/>
                    <a:pt x="28" y="211"/>
                    <a:pt x="28" y="214"/>
                  </a:cubicBezTo>
                  <a:cubicBezTo>
                    <a:pt x="3" y="222"/>
                    <a:pt x="3" y="222"/>
                    <a:pt x="3" y="222"/>
                  </a:cubicBezTo>
                  <a:cubicBezTo>
                    <a:pt x="2" y="223"/>
                    <a:pt x="0" y="225"/>
                    <a:pt x="1" y="227"/>
                  </a:cubicBezTo>
                  <a:cubicBezTo>
                    <a:pt x="5" y="253"/>
                    <a:pt x="5" y="253"/>
                    <a:pt x="5" y="253"/>
                  </a:cubicBezTo>
                  <a:cubicBezTo>
                    <a:pt x="6" y="256"/>
                    <a:pt x="8" y="257"/>
                    <a:pt x="10" y="257"/>
                  </a:cubicBezTo>
                  <a:cubicBezTo>
                    <a:pt x="36" y="256"/>
                    <a:pt x="36" y="256"/>
                    <a:pt x="36" y="256"/>
                  </a:cubicBezTo>
                  <a:cubicBezTo>
                    <a:pt x="41" y="272"/>
                    <a:pt x="48" y="286"/>
                    <a:pt x="56" y="300"/>
                  </a:cubicBezTo>
                  <a:cubicBezTo>
                    <a:pt x="39" y="319"/>
                    <a:pt x="39" y="319"/>
                    <a:pt x="39" y="319"/>
                  </a:cubicBezTo>
                  <a:cubicBezTo>
                    <a:pt x="37" y="321"/>
                    <a:pt x="37" y="323"/>
                    <a:pt x="39" y="325"/>
                  </a:cubicBezTo>
                  <a:cubicBezTo>
                    <a:pt x="56" y="345"/>
                    <a:pt x="56" y="345"/>
                    <a:pt x="56" y="345"/>
                  </a:cubicBezTo>
                  <a:cubicBezTo>
                    <a:pt x="57" y="347"/>
                    <a:pt x="60" y="347"/>
                    <a:pt x="61" y="346"/>
                  </a:cubicBezTo>
                  <a:cubicBezTo>
                    <a:pt x="84" y="333"/>
                    <a:pt x="84" y="333"/>
                    <a:pt x="84" y="333"/>
                  </a:cubicBezTo>
                  <a:cubicBezTo>
                    <a:pt x="92" y="340"/>
                    <a:pt x="101" y="347"/>
                    <a:pt x="110" y="353"/>
                  </a:cubicBezTo>
                  <a:cubicBezTo>
                    <a:pt x="103" y="378"/>
                    <a:pt x="103" y="378"/>
                    <a:pt x="103" y="378"/>
                  </a:cubicBezTo>
                  <a:cubicBezTo>
                    <a:pt x="102" y="380"/>
                    <a:pt x="103" y="383"/>
                    <a:pt x="105" y="384"/>
                  </a:cubicBezTo>
                  <a:cubicBezTo>
                    <a:pt x="129" y="395"/>
                    <a:pt x="129" y="395"/>
                    <a:pt x="129" y="395"/>
                  </a:cubicBezTo>
                  <a:cubicBezTo>
                    <a:pt x="131" y="396"/>
                    <a:pt x="134" y="395"/>
                    <a:pt x="135" y="393"/>
                  </a:cubicBezTo>
                  <a:cubicBezTo>
                    <a:pt x="149" y="371"/>
                    <a:pt x="149" y="371"/>
                    <a:pt x="149" y="371"/>
                  </a:cubicBezTo>
                  <a:cubicBezTo>
                    <a:pt x="160" y="375"/>
                    <a:pt x="171" y="378"/>
                    <a:pt x="183" y="379"/>
                  </a:cubicBezTo>
                  <a:cubicBezTo>
                    <a:pt x="187" y="405"/>
                    <a:pt x="187" y="405"/>
                    <a:pt x="187" y="405"/>
                  </a:cubicBezTo>
                  <a:cubicBezTo>
                    <a:pt x="187" y="407"/>
                    <a:pt x="189" y="409"/>
                    <a:pt x="191" y="409"/>
                  </a:cubicBezTo>
                  <a:cubicBezTo>
                    <a:pt x="218" y="409"/>
                    <a:pt x="218" y="409"/>
                    <a:pt x="218" y="409"/>
                  </a:cubicBezTo>
                  <a:cubicBezTo>
                    <a:pt x="220" y="409"/>
                    <a:pt x="222" y="407"/>
                    <a:pt x="222" y="405"/>
                  </a:cubicBezTo>
                  <a:cubicBezTo>
                    <a:pt x="226" y="379"/>
                    <a:pt x="226" y="379"/>
                    <a:pt x="226" y="379"/>
                  </a:cubicBezTo>
                  <a:cubicBezTo>
                    <a:pt x="237" y="377"/>
                    <a:pt x="248" y="375"/>
                    <a:pt x="259" y="371"/>
                  </a:cubicBezTo>
                  <a:cubicBezTo>
                    <a:pt x="273" y="393"/>
                    <a:pt x="273" y="393"/>
                    <a:pt x="273" y="393"/>
                  </a:cubicBezTo>
                  <a:cubicBezTo>
                    <a:pt x="275" y="395"/>
                    <a:pt x="277" y="396"/>
                    <a:pt x="279" y="395"/>
                  </a:cubicBezTo>
                  <a:cubicBezTo>
                    <a:pt x="303" y="384"/>
                    <a:pt x="303" y="384"/>
                    <a:pt x="303" y="384"/>
                  </a:cubicBezTo>
                  <a:cubicBezTo>
                    <a:pt x="305" y="383"/>
                    <a:pt x="306" y="380"/>
                    <a:pt x="306" y="378"/>
                  </a:cubicBezTo>
                  <a:cubicBezTo>
                    <a:pt x="298" y="353"/>
                    <a:pt x="298" y="353"/>
                    <a:pt x="298" y="353"/>
                  </a:cubicBezTo>
                  <a:cubicBezTo>
                    <a:pt x="307" y="347"/>
                    <a:pt x="316" y="340"/>
                    <a:pt x="324" y="333"/>
                  </a:cubicBezTo>
                  <a:cubicBezTo>
                    <a:pt x="347" y="346"/>
                    <a:pt x="347" y="346"/>
                    <a:pt x="347" y="346"/>
                  </a:cubicBezTo>
                  <a:cubicBezTo>
                    <a:pt x="349" y="347"/>
                    <a:pt x="351" y="347"/>
                    <a:pt x="353" y="345"/>
                  </a:cubicBezTo>
                  <a:cubicBezTo>
                    <a:pt x="370" y="325"/>
                    <a:pt x="370" y="325"/>
                    <a:pt x="370" y="325"/>
                  </a:cubicBezTo>
                  <a:cubicBezTo>
                    <a:pt x="371" y="323"/>
                    <a:pt x="371" y="321"/>
                    <a:pt x="370" y="319"/>
                  </a:cubicBezTo>
                  <a:cubicBezTo>
                    <a:pt x="352" y="300"/>
                    <a:pt x="352" y="300"/>
                    <a:pt x="352" y="300"/>
                  </a:cubicBezTo>
                  <a:cubicBezTo>
                    <a:pt x="358" y="290"/>
                    <a:pt x="363" y="280"/>
                    <a:pt x="367" y="270"/>
                  </a:cubicBezTo>
                  <a:cubicBezTo>
                    <a:pt x="394" y="273"/>
                    <a:pt x="394" y="273"/>
                    <a:pt x="394" y="273"/>
                  </a:cubicBezTo>
                  <a:cubicBezTo>
                    <a:pt x="396" y="273"/>
                    <a:pt x="398" y="271"/>
                    <a:pt x="398" y="269"/>
                  </a:cubicBezTo>
                  <a:cubicBezTo>
                    <a:pt x="405" y="244"/>
                    <a:pt x="405" y="244"/>
                    <a:pt x="405" y="244"/>
                  </a:cubicBezTo>
                  <a:cubicBezTo>
                    <a:pt x="406" y="242"/>
                    <a:pt x="405" y="239"/>
                    <a:pt x="403" y="238"/>
                  </a:cubicBezTo>
                  <a:cubicBezTo>
                    <a:pt x="378" y="228"/>
                    <a:pt x="378" y="228"/>
                    <a:pt x="378" y="228"/>
                  </a:cubicBezTo>
                  <a:cubicBezTo>
                    <a:pt x="380" y="220"/>
                    <a:pt x="380" y="212"/>
                    <a:pt x="380" y="204"/>
                  </a:cubicBezTo>
                  <a:cubicBezTo>
                    <a:pt x="380" y="201"/>
                    <a:pt x="380" y="198"/>
                    <a:pt x="380" y="195"/>
                  </a:cubicBezTo>
                  <a:cubicBezTo>
                    <a:pt x="405" y="186"/>
                    <a:pt x="405" y="186"/>
                    <a:pt x="405" y="186"/>
                  </a:cubicBezTo>
                  <a:cubicBezTo>
                    <a:pt x="407" y="186"/>
                    <a:pt x="408" y="183"/>
                    <a:pt x="408" y="181"/>
                  </a:cubicBezTo>
                  <a:close/>
                  <a:moveTo>
                    <a:pt x="279" y="329"/>
                  </a:moveTo>
                  <a:cubicBezTo>
                    <a:pt x="270" y="334"/>
                    <a:pt x="261" y="338"/>
                    <a:pt x="252" y="342"/>
                  </a:cubicBezTo>
                  <a:cubicBezTo>
                    <a:pt x="241" y="345"/>
                    <a:pt x="230" y="348"/>
                    <a:pt x="219" y="349"/>
                  </a:cubicBezTo>
                  <a:cubicBezTo>
                    <a:pt x="214" y="349"/>
                    <a:pt x="209" y="350"/>
                    <a:pt x="204" y="350"/>
                  </a:cubicBezTo>
                  <a:cubicBezTo>
                    <a:pt x="199" y="350"/>
                    <a:pt x="194" y="349"/>
                    <a:pt x="189" y="349"/>
                  </a:cubicBezTo>
                  <a:cubicBezTo>
                    <a:pt x="178" y="348"/>
                    <a:pt x="167" y="345"/>
                    <a:pt x="156" y="342"/>
                  </a:cubicBezTo>
                  <a:cubicBezTo>
                    <a:pt x="147" y="338"/>
                    <a:pt x="138" y="334"/>
                    <a:pt x="130" y="329"/>
                  </a:cubicBezTo>
                  <a:cubicBezTo>
                    <a:pt x="120" y="323"/>
                    <a:pt x="111" y="316"/>
                    <a:pt x="103" y="308"/>
                  </a:cubicBezTo>
                  <a:cubicBezTo>
                    <a:pt x="93" y="299"/>
                    <a:pt x="84" y="288"/>
                    <a:pt x="77" y="275"/>
                  </a:cubicBezTo>
                  <a:cubicBezTo>
                    <a:pt x="74" y="269"/>
                    <a:pt x="71" y="263"/>
                    <a:pt x="68" y="256"/>
                  </a:cubicBezTo>
                  <a:cubicBezTo>
                    <a:pt x="63" y="243"/>
                    <a:pt x="60" y="229"/>
                    <a:pt x="59" y="215"/>
                  </a:cubicBezTo>
                  <a:cubicBezTo>
                    <a:pt x="59" y="211"/>
                    <a:pt x="59" y="208"/>
                    <a:pt x="59" y="204"/>
                  </a:cubicBezTo>
                  <a:cubicBezTo>
                    <a:pt x="59" y="196"/>
                    <a:pt x="59" y="188"/>
                    <a:pt x="60" y="181"/>
                  </a:cubicBezTo>
                  <a:cubicBezTo>
                    <a:pt x="62" y="171"/>
                    <a:pt x="65" y="162"/>
                    <a:pt x="68" y="153"/>
                  </a:cubicBezTo>
                  <a:cubicBezTo>
                    <a:pt x="72" y="142"/>
                    <a:pt x="77" y="132"/>
                    <a:pt x="84" y="122"/>
                  </a:cubicBezTo>
                  <a:cubicBezTo>
                    <a:pt x="89" y="114"/>
                    <a:pt x="96" y="107"/>
                    <a:pt x="103" y="100"/>
                  </a:cubicBezTo>
                  <a:cubicBezTo>
                    <a:pt x="111" y="92"/>
                    <a:pt x="120" y="85"/>
                    <a:pt x="130" y="79"/>
                  </a:cubicBezTo>
                  <a:cubicBezTo>
                    <a:pt x="138" y="74"/>
                    <a:pt x="147" y="70"/>
                    <a:pt x="156" y="67"/>
                  </a:cubicBezTo>
                  <a:cubicBezTo>
                    <a:pt x="167" y="63"/>
                    <a:pt x="178" y="61"/>
                    <a:pt x="189" y="59"/>
                  </a:cubicBezTo>
                  <a:cubicBezTo>
                    <a:pt x="194" y="59"/>
                    <a:pt x="199" y="59"/>
                    <a:pt x="204" y="59"/>
                  </a:cubicBezTo>
                  <a:cubicBezTo>
                    <a:pt x="209" y="59"/>
                    <a:pt x="214" y="59"/>
                    <a:pt x="219" y="59"/>
                  </a:cubicBezTo>
                  <a:cubicBezTo>
                    <a:pt x="230" y="61"/>
                    <a:pt x="241" y="63"/>
                    <a:pt x="252" y="67"/>
                  </a:cubicBezTo>
                  <a:cubicBezTo>
                    <a:pt x="261" y="70"/>
                    <a:pt x="270" y="74"/>
                    <a:pt x="279" y="79"/>
                  </a:cubicBezTo>
                  <a:cubicBezTo>
                    <a:pt x="288" y="85"/>
                    <a:pt x="297" y="92"/>
                    <a:pt x="306" y="100"/>
                  </a:cubicBezTo>
                  <a:cubicBezTo>
                    <a:pt x="316" y="110"/>
                    <a:pt x="324" y="121"/>
                    <a:pt x="331" y="133"/>
                  </a:cubicBezTo>
                  <a:cubicBezTo>
                    <a:pt x="335" y="139"/>
                    <a:pt x="338" y="146"/>
                    <a:pt x="340" y="153"/>
                  </a:cubicBezTo>
                  <a:cubicBezTo>
                    <a:pt x="345" y="165"/>
                    <a:pt x="348" y="179"/>
                    <a:pt x="349" y="193"/>
                  </a:cubicBezTo>
                  <a:cubicBezTo>
                    <a:pt x="349" y="197"/>
                    <a:pt x="350" y="201"/>
                    <a:pt x="350" y="204"/>
                  </a:cubicBezTo>
                  <a:cubicBezTo>
                    <a:pt x="350" y="212"/>
                    <a:pt x="349" y="220"/>
                    <a:pt x="348" y="228"/>
                  </a:cubicBezTo>
                  <a:cubicBezTo>
                    <a:pt x="346" y="237"/>
                    <a:pt x="344" y="247"/>
                    <a:pt x="340" y="256"/>
                  </a:cubicBezTo>
                  <a:cubicBezTo>
                    <a:pt x="336" y="267"/>
                    <a:pt x="331" y="277"/>
                    <a:pt x="324" y="286"/>
                  </a:cubicBezTo>
                  <a:cubicBezTo>
                    <a:pt x="319" y="294"/>
                    <a:pt x="313" y="302"/>
                    <a:pt x="306" y="308"/>
                  </a:cubicBezTo>
                  <a:cubicBezTo>
                    <a:pt x="297" y="316"/>
                    <a:pt x="288" y="323"/>
                    <a:pt x="279" y="329"/>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sz="1800"/>
            </a:p>
          </p:txBody>
        </p:sp>
        <p:sp>
          <p:nvSpPr>
            <p:cNvPr id="10" name="Freeform 13">
              <a:extLst>
                <a:ext uri="{FF2B5EF4-FFF2-40B4-BE49-F238E27FC236}">
                  <a16:creationId xmlns:a16="http://schemas.microsoft.com/office/drawing/2014/main" id="{CF45B4E6-C8FB-4CE4-BFAE-6A4FE56D6E70}"/>
                </a:ext>
              </a:extLst>
            </p:cNvPr>
            <p:cNvSpPr>
              <a:spLocks/>
            </p:cNvSpPr>
            <p:nvPr/>
          </p:nvSpPr>
          <p:spPr bwMode="auto">
            <a:xfrm>
              <a:off x="3661745" y="2072128"/>
              <a:ext cx="372621" cy="372622"/>
            </a:xfrm>
            <a:custGeom>
              <a:avLst/>
              <a:gdLst/>
              <a:ahLst/>
              <a:cxnLst>
                <a:cxn ang="0">
                  <a:pos x="236" y="109"/>
                </a:cxn>
                <a:cxn ang="0">
                  <a:pos x="229" y="76"/>
                </a:cxn>
                <a:cxn ang="0">
                  <a:pos x="221" y="60"/>
                </a:cxn>
                <a:cxn ang="0">
                  <a:pos x="201" y="33"/>
                </a:cxn>
                <a:cxn ang="0">
                  <a:pos x="179" y="17"/>
                </a:cxn>
                <a:cxn ang="0">
                  <a:pos x="157" y="7"/>
                </a:cxn>
                <a:cxn ang="0">
                  <a:pos x="130" y="1"/>
                </a:cxn>
                <a:cxn ang="0">
                  <a:pos x="118" y="0"/>
                </a:cxn>
                <a:cxn ang="0">
                  <a:pos x="106" y="1"/>
                </a:cxn>
                <a:cxn ang="0">
                  <a:pos x="79" y="7"/>
                </a:cxn>
                <a:cxn ang="0">
                  <a:pos x="58" y="17"/>
                </a:cxn>
                <a:cxn ang="0">
                  <a:pos x="36" y="33"/>
                </a:cxn>
                <a:cxn ang="0">
                  <a:pos x="20" y="52"/>
                </a:cxn>
                <a:cxn ang="0">
                  <a:pos x="8" y="76"/>
                </a:cxn>
                <a:cxn ang="0">
                  <a:pos x="1" y="99"/>
                </a:cxn>
                <a:cxn ang="0">
                  <a:pos x="0" y="118"/>
                </a:cxn>
                <a:cxn ang="0">
                  <a:pos x="0" y="127"/>
                </a:cxn>
                <a:cxn ang="0">
                  <a:pos x="8" y="160"/>
                </a:cxn>
                <a:cxn ang="0">
                  <a:pos x="15" y="176"/>
                </a:cxn>
                <a:cxn ang="0">
                  <a:pos x="36" y="203"/>
                </a:cxn>
                <a:cxn ang="0">
                  <a:pos x="58" y="220"/>
                </a:cxn>
                <a:cxn ang="0">
                  <a:pos x="79" y="230"/>
                </a:cxn>
                <a:cxn ang="0">
                  <a:pos x="106" y="236"/>
                </a:cxn>
                <a:cxn ang="0">
                  <a:pos x="118" y="236"/>
                </a:cxn>
                <a:cxn ang="0">
                  <a:pos x="130" y="236"/>
                </a:cxn>
                <a:cxn ang="0">
                  <a:pos x="157" y="230"/>
                </a:cxn>
                <a:cxn ang="0">
                  <a:pos x="179" y="220"/>
                </a:cxn>
                <a:cxn ang="0">
                  <a:pos x="201" y="203"/>
                </a:cxn>
                <a:cxn ang="0">
                  <a:pos x="216" y="185"/>
                </a:cxn>
                <a:cxn ang="0">
                  <a:pos x="229" y="160"/>
                </a:cxn>
                <a:cxn ang="0">
                  <a:pos x="235" y="137"/>
                </a:cxn>
                <a:cxn ang="0">
                  <a:pos x="236" y="118"/>
                </a:cxn>
                <a:cxn ang="0">
                  <a:pos x="236" y="109"/>
                </a:cxn>
              </a:cxnLst>
              <a:rect l="0" t="0" r="r" b="b"/>
              <a:pathLst>
                <a:path w="236" h="236">
                  <a:moveTo>
                    <a:pt x="236" y="109"/>
                  </a:moveTo>
                  <a:cubicBezTo>
                    <a:pt x="235" y="98"/>
                    <a:pt x="233" y="87"/>
                    <a:pt x="229" y="76"/>
                  </a:cubicBezTo>
                  <a:cubicBezTo>
                    <a:pt x="227" y="71"/>
                    <a:pt x="224" y="66"/>
                    <a:pt x="221" y="60"/>
                  </a:cubicBezTo>
                  <a:cubicBezTo>
                    <a:pt x="216" y="51"/>
                    <a:pt x="209" y="41"/>
                    <a:pt x="201" y="33"/>
                  </a:cubicBezTo>
                  <a:cubicBezTo>
                    <a:pt x="194" y="27"/>
                    <a:pt x="187" y="21"/>
                    <a:pt x="179" y="17"/>
                  </a:cubicBezTo>
                  <a:cubicBezTo>
                    <a:pt x="172" y="13"/>
                    <a:pt x="165" y="9"/>
                    <a:pt x="157" y="7"/>
                  </a:cubicBezTo>
                  <a:cubicBezTo>
                    <a:pt x="148" y="4"/>
                    <a:pt x="139" y="2"/>
                    <a:pt x="130" y="1"/>
                  </a:cubicBezTo>
                  <a:cubicBezTo>
                    <a:pt x="126" y="0"/>
                    <a:pt x="122" y="0"/>
                    <a:pt x="118" y="0"/>
                  </a:cubicBezTo>
                  <a:cubicBezTo>
                    <a:pt x="114" y="0"/>
                    <a:pt x="110" y="0"/>
                    <a:pt x="106" y="1"/>
                  </a:cubicBezTo>
                  <a:cubicBezTo>
                    <a:pt x="97" y="2"/>
                    <a:pt x="88" y="4"/>
                    <a:pt x="79" y="7"/>
                  </a:cubicBezTo>
                  <a:cubicBezTo>
                    <a:pt x="72" y="9"/>
                    <a:pt x="64" y="13"/>
                    <a:pt x="58" y="17"/>
                  </a:cubicBezTo>
                  <a:cubicBezTo>
                    <a:pt x="50" y="21"/>
                    <a:pt x="42" y="27"/>
                    <a:pt x="36" y="33"/>
                  </a:cubicBezTo>
                  <a:cubicBezTo>
                    <a:pt x="30" y="39"/>
                    <a:pt x="25" y="45"/>
                    <a:pt x="20" y="52"/>
                  </a:cubicBezTo>
                  <a:cubicBezTo>
                    <a:pt x="15" y="59"/>
                    <a:pt x="11" y="68"/>
                    <a:pt x="8" y="76"/>
                  </a:cubicBezTo>
                  <a:cubicBezTo>
                    <a:pt x="5" y="84"/>
                    <a:pt x="3" y="91"/>
                    <a:pt x="1" y="99"/>
                  </a:cubicBezTo>
                  <a:cubicBezTo>
                    <a:pt x="0" y="105"/>
                    <a:pt x="0" y="112"/>
                    <a:pt x="0" y="118"/>
                  </a:cubicBezTo>
                  <a:cubicBezTo>
                    <a:pt x="0" y="121"/>
                    <a:pt x="0" y="124"/>
                    <a:pt x="0" y="127"/>
                  </a:cubicBezTo>
                  <a:cubicBezTo>
                    <a:pt x="1" y="139"/>
                    <a:pt x="4" y="150"/>
                    <a:pt x="8" y="160"/>
                  </a:cubicBezTo>
                  <a:cubicBezTo>
                    <a:pt x="10" y="166"/>
                    <a:pt x="12" y="171"/>
                    <a:pt x="15" y="176"/>
                  </a:cubicBezTo>
                  <a:cubicBezTo>
                    <a:pt x="21" y="186"/>
                    <a:pt x="28" y="195"/>
                    <a:pt x="36" y="203"/>
                  </a:cubicBezTo>
                  <a:cubicBezTo>
                    <a:pt x="42" y="209"/>
                    <a:pt x="50" y="215"/>
                    <a:pt x="58" y="220"/>
                  </a:cubicBezTo>
                  <a:cubicBezTo>
                    <a:pt x="64" y="224"/>
                    <a:pt x="72" y="227"/>
                    <a:pt x="79" y="230"/>
                  </a:cubicBezTo>
                  <a:cubicBezTo>
                    <a:pt x="88" y="233"/>
                    <a:pt x="97" y="235"/>
                    <a:pt x="106" y="236"/>
                  </a:cubicBezTo>
                  <a:cubicBezTo>
                    <a:pt x="110" y="236"/>
                    <a:pt x="114" y="236"/>
                    <a:pt x="118" y="236"/>
                  </a:cubicBezTo>
                  <a:cubicBezTo>
                    <a:pt x="122" y="236"/>
                    <a:pt x="126" y="236"/>
                    <a:pt x="130" y="236"/>
                  </a:cubicBezTo>
                  <a:cubicBezTo>
                    <a:pt x="139" y="235"/>
                    <a:pt x="148" y="233"/>
                    <a:pt x="157" y="230"/>
                  </a:cubicBezTo>
                  <a:cubicBezTo>
                    <a:pt x="165" y="227"/>
                    <a:pt x="172" y="224"/>
                    <a:pt x="179" y="220"/>
                  </a:cubicBezTo>
                  <a:cubicBezTo>
                    <a:pt x="187" y="215"/>
                    <a:pt x="194" y="209"/>
                    <a:pt x="201" y="203"/>
                  </a:cubicBezTo>
                  <a:cubicBezTo>
                    <a:pt x="206" y="197"/>
                    <a:pt x="211" y="191"/>
                    <a:pt x="216" y="185"/>
                  </a:cubicBezTo>
                  <a:cubicBezTo>
                    <a:pt x="221" y="177"/>
                    <a:pt x="225" y="169"/>
                    <a:pt x="229" y="160"/>
                  </a:cubicBezTo>
                  <a:cubicBezTo>
                    <a:pt x="231" y="153"/>
                    <a:pt x="234" y="145"/>
                    <a:pt x="235" y="137"/>
                  </a:cubicBezTo>
                  <a:cubicBezTo>
                    <a:pt x="236" y="131"/>
                    <a:pt x="236" y="125"/>
                    <a:pt x="236" y="118"/>
                  </a:cubicBezTo>
                  <a:cubicBezTo>
                    <a:pt x="236" y="115"/>
                    <a:pt x="236" y="112"/>
                    <a:pt x="236" y="109"/>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sz="1800"/>
            </a:p>
          </p:txBody>
        </p:sp>
        <p:sp>
          <p:nvSpPr>
            <p:cNvPr id="11" name="Freeform 14">
              <a:extLst>
                <a:ext uri="{FF2B5EF4-FFF2-40B4-BE49-F238E27FC236}">
                  <a16:creationId xmlns:a16="http://schemas.microsoft.com/office/drawing/2014/main" id="{CB1A58CF-94F2-4436-8F9B-A3EABDAD498B}"/>
                </a:ext>
              </a:extLst>
            </p:cNvPr>
            <p:cNvSpPr>
              <a:spLocks noEditPoints="1"/>
            </p:cNvSpPr>
            <p:nvPr/>
          </p:nvSpPr>
          <p:spPr bwMode="auto">
            <a:xfrm>
              <a:off x="4165071" y="2170730"/>
              <a:ext cx="482688" cy="487274"/>
            </a:xfrm>
            <a:custGeom>
              <a:avLst/>
              <a:gdLst/>
              <a:ahLst/>
              <a:cxnLst>
                <a:cxn ang="0">
                  <a:pos x="300" y="109"/>
                </a:cxn>
                <a:cxn ang="0">
                  <a:pos x="276" y="108"/>
                </a:cxn>
                <a:cxn ang="0">
                  <a:pos x="272" y="61"/>
                </a:cxn>
                <a:cxn ang="0">
                  <a:pos x="258" y="42"/>
                </a:cxn>
                <a:cxn ang="0">
                  <a:pos x="238" y="53"/>
                </a:cxn>
                <a:cxn ang="0">
                  <a:pos x="222" y="19"/>
                </a:cxn>
                <a:cxn ang="0">
                  <a:pos x="201" y="8"/>
                </a:cxn>
                <a:cxn ang="0">
                  <a:pos x="187" y="26"/>
                </a:cxn>
                <a:cxn ang="0">
                  <a:pos x="158" y="3"/>
                </a:cxn>
                <a:cxn ang="0">
                  <a:pos x="134" y="1"/>
                </a:cxn>
                <a:cxn ang="0">
                  <a:pos x="129" y="24"/>
                </a:cxn>
                <a:cxn ang="0">
                  <a:pos x="93" y="15"/>
                </a:cxn>
                <a:cxn ang="0">
                  <a:pos x="71" y="23"/>
                </a:cxn>
                <a:cxn ang="0">
                  <a:pos x="76" y="46"/>
                </a:cxn>
                <a:cxn ang="0">
                  <a:pos x="40" y="53"/>
                </a:cxn>
                <a:cxn ang="0">
                  <a:pos x="24" y="70"/>
                </a:cxn>
                <a:cxn ang="0">
                  <a:pos x="38" y="88"/>
                </a:cxn>
                <a:cxn ang="0">
                  <a:pos x="8" y="110"/>
                </a:cxn>
                <a:cxn ang="0">
                  <a:pos x="0" y="132"/>
                </a:cxn>
                <a:cxn ang="0">
                  <a:pos x="21" y="142"/>
                </a:cxn>
                <a:cxn ang="0">
                  <a:pos x="21" y="168"/>
                </a:cxn>
                <a:cxn ang="0">
                  <a:pos x="1" y="179"/>
                </a:cxn>
                <a:cxn ang="0">
                  <a:pos x="9" y="201"/>
                </a:cxn>
                <a:cxn ang="0">
                  <a:pos x="45" y="231"/>
                </a:cxn>
                <a:cxn ang="0">
                  <a:pos x="33" y="251"/>
                </a:cxn>
                <a:cxn ang="0">
                  <a:pos x="51" y="266"/>
                </a:cxn>
                <a:cxn ang="0">
                  <a:pos x="88" y="269"/>
                </a:cxn>
                <a:cxn ang="0">
                  <a:pos x="85" y="292"/>
                </a:cxn>
                <a:cxn ang="0">
                  <a:pos x="108" y="298"/>
                </a:cxn>
                <a:cxn ang="0">
                  <a:pos x="143" y="285"/>
                </a:cxn>
                <a:cxn ang="0">
                  <a:pos x="151" y="307"/>
                </a:cxn>
                <a:cxn ang="0">
                  <a:pos x="174" y="303"/>
                </a:cxn>
                <a:cxn ang="0">
                  <a:pos x="200" y="277"/>
                </a:cxn>
                <a:cxn ang="0">
                  <a:pos x="216" y="294"/>
                </a:cxn>
                <a:cxn ang="0">
                  <a:pos x="235" y="280"/>
                </a:cxn>
                <a:cxn ang="0">
                  <a:pos x="248" y="245"/>
                </a:cxn>
                <a:cxn ang="0">
                  <a:pos x="269" y="254"/>
                </a:cxn>
                <a:cxn ang="0">
                  <a:pos x="281" y="234"/>
                </a:cxn>
                <a:cxn ang="0">
                  <a:pos x="277" y="197"/>
                </a:cxn>
                <a:cxn ang="0">
                  <a:pos x="300" y="195"/>
                </a:cxn>
                <a:cxn ang="0">
                  <a:pos x="303" y="172"/>
                </a:cxn>
                <a:cxn ang="0">
                  <a:pos x="284" y="147"/>
                </a:cxn>
                <a:cxn ang="0">
                  <a:pos x="302" y="132"/>
                </a:cxn>
                <a:cxn ang="0">
                  <a:pos x="213" y="245"/>
                </a:cxn>
                <a:cxn ang="0">
                  <a:pos x="169" y="262"/>
                </a:cxn>
                <a:cxn ang="0">
                  <a:pos x="147" y="263"/>
                </a:cxn>
                <a:cxn ang="0">
                  <a:pos x="101" y="250"/>
                </a:cxn>
                <a:cxn ang="0">
                  <a:pos x="60" y="212"/>
                </a:cxn>
                <a:cxn ang="0">
                  <a:pos x="44" y="167"/>
                </a:cxn>
                <a:cxn ang="0">
                  <a:pos x="44" y="142"/>
                </a:cxn>
                <a:cxn ang="0">
                  <a:pos x="59" y="97"/>
                </a:cxn>
                <a:cxn ang="0">
                  <a:pos x="92" y="63"/>
                </a:cxn>
                <a:cxn ang="0">
                  <a:pos x="136" y="46"/>
                </a:cxn>
                <a:cxn ang="0">
                  <a:pos x="158" y="45"/>
                </a:cxn>
                <a:cxn ang="0">
                  <a:pos x="203" y="57"/>
                </a:cxn>
                <a:cxn ang="0">
                  <a:pos x="245" y="95"/>
                </a:cxn>
                <a:cxn ang="0">
                  <a:pos x="261" y="140"/>
                </a:cxn>
                <a:cxn ang="0">
                  <a:pos x="261" y="166"/>
                </a:cxn>
                <a:cxn ang="0">
                  <a:pos x="246" y="210"/>
                </a:cxn>
                <a:cxn ang="0">
                  <a:pos x="213" y="245"/>
                </a:cxn>
              </a:cxnLst>
              <a:rect l="0" t="0" r="r" b="b"/>
              <a:pathLst>
                <a:path w="305" h="308">
                  <a:moveTo>
                    <a:pt x="304" y="129"/>
                  </a:moveTo>
                  <a:cubicBezTo>
                    <a:pt x="300" y="109"/>
                    <a:pt x="300" y="109"/>
                    <a:pt x="300" y="109"/>
                  </a:cubicBezTo>
                  <a:cubicBezTo>
                    <a:pt x="299" y="108"/>
                    <a:pt x="298" y="106"/>
                    <a:pt x="296" y="107"/>
                  </a:cubicBezTo>
                  <a:cubicBezTo>
                    <a:pt x="276" y="108"/>
                    <a:pt x="276" y="108"/>
                    <a:pt x="276" y="108"/>
                  </a:cubicBezTo>
                  <a:cubicBezTo>
                    <a:pt x="272" y="97"/>
                    <a:pt x="267" y="86"/>
                    <a:pt x="260" y="77"/>
                  </a:cubicBezTo>
                  <a:cubicBezTo>
                    <a:pt x="272" y="61"/>
                    <a:pt x="272" y="61"/>
                    <a:pt x="272" y="61"/>
                  </a:cubicBezTo>
                  <a:cubicBezTo>
                    <a:pt x="273" y="60"/>
                    <a:pt x="273" y="58"/>
                    <a:pt x="272" y="57"/>
                  </a:cubicBezTo>
                  <a:cubicBezTo>
                    <a:pt x="258" y="42"/>
                    <a:pt x="258" y="42"/>
                    <a:pt x="258" y="42"/>
                  </a:cubicBezTo>
                  <a:cubicBezTo>
                    <a:pt x="257" y="41"/>
                    <a:pt x="255" y="41"/>
                    <a:pt x="254" y="42"/>
                  </a:cubicBezTo>
                  <a:cubicBezTo>
                    <a:pt x="238" y="53"/>
                    <a:pt x="238" y="53"/>
                    <a:pt x="238" y="53"/>
                  </a:cubicBezTo>
                  <a:cubicBezTo>
                    <a:pt x="231" y="47"/>
                    <a:pt x="224" y="43"/>
                    <a:pt x="217" y="38"/>
                  </a:cubicBezTo>
                  <a:cubicBezTo>
                    <a:pt x="222" y="19"/>
                    <a:pt x="222" y="19"/>
                    <a:pt x="222" y="19"/>
                  </a:cubicBezTo>
                  <a:cubicBezTo>
                    <a:pt x="222" y="18"/>
                    <a:pt x="221" y="16"/>
                    <a:pt x="220" y="15"/>
                  </a:cubicBezTo>
                  <a:cubicBezTo>
                    <a:pt x="201" y="8"/>
                    <a:pt x="201" y="8"/>
                    <a:pt x="201" y="8"/>
                  </a:cubicBezTo>
                  <a:cubicBezTo>
                    <a:pt x="200" y="7"/>
                    <a:pt x="198" y="8"/>
                    <a:pt x="197" y="9"/>
                  </a:cubicBezTo>
                  <a:cubicBezTo>
                    <a:pt x="187" y="26"/>
                    <a:pt x="187" y="26"/>
                    <a:pt x="187" y="26"/>
                  </a:cubicBezTo>
                  <a:cubicBezTo>
                    <a:pt x="179" y="24"/>
                    <a:pt x="170" y="22"/>
                    <a:pt x="162" y="22"/>
                  </a:cubicBezTo>
                  <a:cubicBezTo>
                    <a:pt x="158" y="3"/>
                    <a:pt x="158" y="3"/>
                    <a:pt x="158" y="3"/>
                  </a:cubicBezTo>
                  <a:cubicBezTo>
                    <a:pt x="157" y="1"/>
                    <a:pt x="156" y="0"/>
                    <a:pt x="154" y="0"/>
                  </a:cubicBezTo>
                  <a:cubicBezTo>
                    <a:pt x="134" y="1"/>
                    <a:pt x="134" y="1"/>
                    <a:pt x="134" y="1"/>
                  </a:cubicBezTo>
                  <a:cubicBezTo>
                    <a:pt x="132" y="1"/>
                    <a:pt x="131" y="2"/>
                    <a:pt x="131" y="4"/>
                  </a:cubicBezTo>
                  <a:cubicBezTo>
                    <a:pt x="129" y="24"/>
                    <a:pt x="129" y="24"/>
                    <a:pt x="129" y="24"/>
                  </a:cubicBezTo>
                  <a:cubicBezTo>
                    <a:pt x="121" y="25"/>
                    <a:pt x="113" y="27"/>
                    <a:pt x="105" y="30"/>
                  </a:cubicBezTo>
                  <a:cubicBezTo>
                    <a:pt x="93" y="15"/>
                    <a:pt x="93" y="15"/>
                    <a:pt x="93" y="15"/>
                  </a:cubicBezTo>
                  <a:cubicBezTo>
                    <a:pt x="92" y="13"/>
                    <a:pt x="90" y="13"/>
                    <a:pt x="89" y="14"/>
                  </a:cubicBezTo>
                  <a:cubicBezTo>
                    <a:pt x="71" y="23"/>
                    <a:pt x="71" y="23"/>
                    <a:pt x="71" y="23"/>
                  </a:cubicBezTo>
                  <a:cubicBezTo>
                    <a:pt x="70" y="24"/>
                    <a:pt x="69" y="26"/>
                    <a:pt x="70" y="27"/>
                  </a:cubicBezTo>
                  <a:cubicBezTo>
                    <a:pt x="76" y="46"/>
                    <a:pt x="76" y="46"/>
                    <a:pt x="76" y="46"/>
                  </a:cubicBezTo>
                  <a:cubicBezTo>
                    <a:pt x="70" y="50"/>
                    <a:pt x="63" y="56"/>
                    <a:pt x="57" y="62"/>
                  </a:cubicBezTo>
                  <a:cubicBezTo>
                    <a:pt x="40" y="53"/>
                    <a:pt x="40" y="53"/>
                    <a:pt x="40" y="53"/>
                  </a:cubicBezTo>
                  <a:cubicBezTo>
                    <a:pt x="39" y="52"/>
                    <a:pt x="37" y="52"/>
                    <a:pt x="36" y="54"/>
                  </a:cubicBezTo>
                  <a:cubicBezTo>
                    <a:pt x="24" y="70"/>
                    <a:pt x="24" y="70"/>
                    <a:pt x="24" y="70"/>
                  </a:cubicBezTo>
                  <a:cubicBezTo>
                    <a:pt x="23" y="71"/>
                    <a:pt x="23" y="73"/>
                    <a:pt x="24" y="74"/>
                  </a:cubicBezTo>
                  <a:cubicBezTo>
                    <a:pt x="38" y="88"/>
                    <a:pt x="38" y="88"/>
                    <a:pt x="38" y="88"/>
                  </a:cubicBezTo>
                  <a:cubicBezTo>
                    <a:pt x="34" y="95"/>
                    <a:pt x="30" y="103"/>
                    <a:pt x="27" y="111"/>
                  </a:cubicBezTo>
                  <a:cubicBezTo>
                    <a:pt x="8" y="110"/>
                    <a:pt x="8" y="110"/>
                    <a:pt x="8" y="110"/>
                  </a:cubicBezTo>
                  <a:cubicBezTo>
                    <a:pt x="6" y="110"/>
                    <a:pt x="5" y="111"/>
                    <a:pt x="4" y="112"/>
                  </a:cubicBezTo>
                  <a:cubicBezTo>
                    <a:pt x="0" y="132"/>
                    <a:pt x="0" y="132"/>
                    <a:pt x="0" y="132"/>
                  </a:cubicBezTo>
                  <a:cubicBezTo>
                    <a:pt x="0" y="133"/>
                    <a:pt x="1" y="135"/>
                    <a:pt x="2" y="136"/>
                  </a:cubicBezTo>
                  <a:cubicBezTo>
                    <a:pt x="21" y="142"/>
                    <a:pt x="21" y="142"/>
                    <a:pt x="21" y="142"/>
                  </a:cubicBezTo>
                  <a:cubicBezTo>
                    <a:pt x="20" y="148"/>
                    <a:pt x="20" y="154"/>
                    <a:pt x="20" y="160"/>
                  </a:cubicBezTo>
                  <a:cubicBezTo>
                    <a:pt x="21" y="163"/>
                    <a:pt x="21" y="165"/>
                    <a:pt x="21" y="168"/>
                  </a:cubicBezTo>
                  <a:cubicBezTo>
                    <a:pt x="3" y="175"/>
                    <a:pt x="3" y="175"/>
                    <a:pt x="3" y="175"/>
                  </a:cubicBezTo>
                  <a:cubicBezTo>
                    <a:pt x="1" y="175"/>
                    <a:pt x="0" y="177"/>
                    <a:pt x="1" y="179"/>
                  </a:cubicBezTo>
                  <a:cubicBezTo>
                    <a:pt x="5" y="198"/>
                    <a:pt x="5" y="198"/>
                    <a:pt x="5" y="198"/>
                  </a:cubicBezTo>
                  <a:cubicBezTo>
                    <a:pt x="5" y="200"/>
                    <a:pt x="7" y="201"/>
                    <a:pt x="9" y="201"/>
                  </a:cubicBezTo>
                  <a:cubicBezTo>
                    <a:pt x="28" y="199"/>
                    <a:pt x="28" y="199"/>
                    <a:pt x="28" y="199"/>
                  </a:cubicBezTo>
                  <a:cubicBezTo>
                    <a:pt x="33" y="211"/>
                    <a:pt x="38" y="221"/>
                    <a:pt x="45" y="231"/>
                  </a:cubicBezTo>
                  <a:cubicBezTo>
                    <a:pt x="33" y="246"/>
                    <a:pt x="33" y="246"/>
                    <a:pt x="33" y="246"/>
                  </a:cubicBezTo>
                  <a:cubicBezTo>
                    <a:pt x="32" y="247"/>
                    <a:pt x="32" y="249"/>
                    <a:pt x="33" y="251"/>
                  </a:cubicBezTo>
                  <a:cubicBezTo>
                    <a:pt x="47" y="265"/>
                    <a:pt x="47" y="265"/>
                    <a:pt x="47" y="265"/>
                  </a:cubicBezTo>
                  <a:cubicBezTo>
                    <a:pt x="48" y="266"/>
                    <a:pt x="50" y="267"/>
                    <a:pt x="51" y="266"/>
                  </a:cubicBezTo>
                  <a:cubicBezTo>
                    <a:pt x="67" y="255"/>
                    <a:pt x="67" y="255"/>
                    <a:pt x="67" y="255"/>
                  </a:cubicBezTo>
                  <a:cubicBezTo>
                    <a:pt x="74" y="260"/>
                    <a:pt x="81" y="265"/>
                    <a:pt x="88" y="269"/>
                  </a:cubicBezTo>
                  <a:cubicBezTo>
                    <a:pt x="83" y="288"/>
                    <a:pt x="83" y="288"/>
                    <a:pt x="83" y="288"/>
                  </a:cubicBezTo>
                  <a:cubicBezTo>
                    <a:pt x="83" y="290"/>
                    <a:pt x="84" y="291"/>
                    <a:pt x="85" y="292"/>
                  </a:cubicBezTo>
                  <a:cubicBezTo>
                    <a:pt x="104" y="300"/>
                    <a:pt x="104" y="300"/>
                    <a:pt x="104" y="300"/>
                  </a:cubicBezTo>
                  <a:cubicBezTo>
                    <a:pt x="105" y="300"/>
                    <a:pt x="107" y="299"/>
                    <a:pt x="108" y="298"/>
                  </a:cubicBezTo>
                  <a:cubicBezTo>
                    <a:pt x="118" y="281"/>
                    <a:pt x="118" y="281"/>
                    <a:pt x="118" y="281"/>
                  </a:cubicBezTo>
                  <a:cubicBezTo>
                    <a:pt x="126" y="283"/>
                    <a:pt x="135" y="285"/>
                    <a:pt x="143" y="285"/>
                  </a:cubicBezTo>
                  <a:cubicBezTo>
                    <a:pt x="147" y="305"/>
                    <a:pt x="147" y="305"/>
                    <a:pt x="147" y="305"/>
                  </a:cubicBezTo>
                  <a:cubicBezTo>
                    <a:pt x="148" y="306"/>
                    <a:pt x="149" y="308"/>
                    <a:pt x="151" y="307"/>
                  </a:cubicBezTo>
                  <a:cubicBezTo>
                    <a:pt x="171" y="306"/>
                    <a:pt x="171" y="306"/>
                    <a:pt x="171" y="306"/>
                  </a:cubicBezTo>
                  <a:cubicBezTo>
                    <a:pt x="172" y="306"/>
                    <a:pt x="174" y="305"/>
                    <a:pt x="174" y="303"/>
                  </a:cubicBezTo>
                  <a:cubicBezTo>
                    <a:pt x="176" y="284"/>
                    <a:pt x="176" y="284"/>
                    <a:pt x="176" y="284"/>
                  </a:cubicBezTo>
                  <a:cubicBezTo>
                    <a:pt x="184" y="282"/>
                    <a:pt x="192" y="280"/>
                    <a:pt x="200" y="277"/>
                  </a:cubicBezTo>
                  <a:cubicBezTo>
                    <a:pt x="212" y="293"/>
                    <a:pt x="212" y="293"/>
                    <a:pt x="212" y="293"/>
                  </a:cubicBezTo>
                  <a:cubicBezTo>
                    <a:pt x="213" y="294"/>
                    <a:pt x="214" y="294"/>
                    <a:pt x="216" y="294"/>
                  </a:cubicBezTo>
                  <a:cubicBezTo>
                    <a:pt x="234" y="284"/>
                    <a:pt x="234" y="284"/>
                    <a:pt x="234" y="284"/>
                  </a:cubicBezTo>
                  <a:cubicBezTo>
                    <a:pt x="235" y="284"/>
                    <a:pt x="236" y="282"/>
                    <a:pt x="235" y="280"/>
                  </a:cubicBezTo>
                  <a:cubicBezTo>
                    <a:pt x="228" y="262"/>
                    <a:pt x="228" y="262"/>
                    <a:pt x="228" y="262"/>
                  </a:cubicBezTo>
                  <a:cubicBezTo>
                    <a:pt x="235" y="257"/>
                    <a:pt x="242" y="251"/>
                    <a:pt x="248" y="245"/>
                  </a:cubicBezTo>
                  <a:cubicBezTo>
                    <a:pt x="265" y="255"/>
                    <a:pt x="265" y="255"/>
                    <a:pt x="265" y="255"/>
                  </a:cubicBezTo>
                  <a:cubicBezTo>
                    <a:pt x="266" y="255"/>
                    <a:pt x="268" y="255"/>
                    <a:pt x="269" y="254"/>
                  </a:cubicBezTo>
                  <a:cubicBezTo>
                    <a:pt x="281" y="238"/>
                    <a:pt x="281" y="238"/>
                    <a:pt x="281" y="238"/>
                  </a:cubicBezTo>
                  <a:cubicBezTo>
                    <a:pt x="282" y="237"/>
                    <a:pt x="282" y="235"/>
                    <a:pt x="281" y="234"/>
                  </a:cubicBezTo>
                  <a:cubicBezTo>
                    <a:pt x="267" y="219"/>
                    <a:pt x="267" y="219"/>
                    <a:pt x="267" y="219"/>
                  </a:cubicBezTo>
                  <a:cubicBezTo>
                    <a:pt x="271" y="212"/>
                    <a:pt x="275" y="205"/>
                    <a:pt x="277" y="197"/>
                  </a:cubicBezTo>
                  <a:cubicBezTo>
                    <a:pt x="297" y="198"/>
                    <a:pt x="297" y="198"/>
                    <a:pt x="297" y="198"/>
                  </a:cubicBezTo>
                  <a:cubicBezTo>
                    <a:pt x="299" y="198"/>
                    <a:pt x="300" y="197"/>
                    <a:pt x="300" y="195"/>
                  </a:cubicBezTo>
                  <a:cubicBezTo>
                    <a:pt x="305" y="176"/>
                    <a:pt x="305" y="176"/>
                    <a:pt x="305" y="176"/>
                  </a:cubicBezTo>
                  <a:cubicBezTo>
                    <a:pt x="305" y="174"/>
                    <a:pt x="304" y="172"/>
                    <a:pt x="303" y="172"/>
                  </a:cubicBezTo>
                  <a:cubicBezTo>
                    <a:pt x="284" y="165"/>
                    <a:pt x="284" y="165"/>
                    <a:pt x="284" y="165"/>
                  </a:cubicBezTo>
                  <a:cubicBezTo>
                    <a:pt x="285" y="159"/>
                    <a:pt x="285" y="153"/>
                    <a:pt x="284" y="147"/>
                  </a:cubicBezTo>
                  <a:cubicBezTo>
                    <a:pt x="284" y="145"/>
                    <a:pt x="284" y="142"/>
                    <a:pt x="284" y="140"/>
                  </a:cubicBezTo>
                  <a:cubicBezTo>
                    <a:pt x="302" y="132"/>
                    <a:pt x="302" y="132"/>
                    <a:pt x="302" y="132"/>
                  </a:cubicBezTo>
                  <a:cubicBezTo>
                    <a:pt x="304" y="132"/>
                    <a:pt x="305" y="130"/>
                    <a:pt x="304" y="129"/>
                  </a:cubicBezTo>
                  <a:close/>
                  <a:moveTo>
                    <a:pt x="213" y="245"/>
                  </a:moveTo>
                  <a:cubicBezTo>
                    <a:pt x="207" y="249"/>
                    <a:pt x="200" y="252"/>
                    <a:pt x="194" y="255"/>
                  </a:cubicBezTo>
                  <a:cubicBezTo>
                    <a:pt x="186" y="258"/>
                    <a:pt x="178" y="260"/>
                    <a:pt x="169" y="262"/>
                  </a:cubicBezTo>
                  <a:cubicBezTo>
                    <a:pt x="165" y="262"/>
                    <a:pt x="162" y="263"/>
                    <a:pt x="158" y="263"/>
                  </a:cubicBezTo>
                  <a:cubicBezTo>
                    <a:pt x="154" y="263"/>
                    <a:pt x="151" y="263"/>
                    <a:pt x="147" y="263"/>
                  </a:cubicBezTo>
                  <a:cubicBezTo>
                    <a:pt x="138" y="262"/>
                    <a:pt x="130" y="261"/>
                    <a:pt x="122" y="259"/>
                  </a:cubicBezTo>
                  <a:cubicBezTo>
                    <a:pt x="115" y="256"/>
                    <a:pt x="108" y="254"/>
                    <a:pt x="101" y="250"/>
                  </a:cubicBezTo>
                  <a:cubicBezTo>
                    <a:pt x="94" y="246"/>
                    <a:pt x="87" y="241"/>
                    <a:pt x="80" y="236"/>
                  </a:cubicBezTo>
                  <a:cubicBezTo>
                    <a:pt x="72" y="229"/>
                    <a:pt x="66" y="221"/>
                    <a:pt x="60" y="212"/>
                  </a:cubicBezTo>
                  <a:cubicBezTo>
                    <a:pt x="57" y="207"/>
                    <a:pt x="55" y="203"/>
                    <a:pt x="52" y="198"/>
                  </a:cubicBezTo>
                  <a:cubicBezTo>
                    <a:pt x="48" y="188"/>
                    <a:pt x="45" y="178"/>
                    <a:pt x="44" y="167"/>
                  </a:cubicBezTo>
                  <a:cubicBezTo>
                    <a:pt x="44" y="165"/>
                    <a:pt x="43" y="162"/>
                    <a:pt x="43" y="159"/>
                  </a:cubicBezTo>
                  <a:cubicBezTo>
                    <a:pt x="43" y="153"/>
                    <a:pt x="43" y="147"/>
                    <a:pt x="44" y="142"/>
                  </a:cubicBezTo>
                  <a:cubicBezTo>
                    <a:pt x="45" y="134"/>
                    <a:pt x="46" y="127"/>
                    <a:pt x="48" y="120"/>
                  </a:cubicBezTo>
                  <a:cubicBezTo>
                    <a:pt x="51" y="112"/>
                    <a:pt x="55" y="104"/>
                    <a:pt x="59" y="97"/>
                  </a:cubicBezTo>
                  <a:cubicBezTo>
                    <a:pt x="63" y="91"/>
                    <a:pt x="67" y="85"/>
                    <a:pt x="72" y="79"/>
                  </a:cubicBezTo>
                  <a:cubicBezTo>
                    <a:pt x="78" y="73"/>
                    <a:pt x="85" y="68"/>
                    <a:pt x="92" y="63"/>
                  </a:cubicBezTo>
                  <a:cubicBezTo>
                    <a:pt x="98" y="59"/>
                    <a:pt x="104" y="55"/>
                    <a:pt x="111" y="52"/>
                  </a:cubicBezTo>
                  <a:cubicBezTo>
                    <a:pt x="119" y="49"/>
                    <a:pt x="127" y="47"/>
                    <a:pt x="136" y="46"/>
                  </a:cubicBezTo>
                  <a:cubicBezTo>
                    <a:pt x="139" y="45"/>
                    <a:pt x="143" y="45"/>
                    <a:pt x="147" y="45"/>
                  </a:cubicBezTo>
                  <a:cubicBezTo>
                    <a:pt x="151" y="44"/>
                    <a:pt x="154" y="44"/>
                    <a:pt x="158" y="45"/>
                  </a:cubicBezTo>
                  <a:cubicBezTo>
                    <a:pt x="166" y="45"/>
                    <a:pt x="175" y="46"/>
                    <a:pt x="183" y="49"/>
                  </a:cubicBezTo>
                  <a:cubicBezTo>
                    <a:pt x="190" y="51"/>
                    <a:pt x="197" y="54"/>
                    <a:pt x="203" y="57"/>
                  </a:cubicBezTo>
                  <a:cubicBezTo>
                    <a:pt x="211" y="61"/>
                    <a:pt x="218" y="66"/>
                    <a:pt x="224" y="72"/>
                  </a:cubicBezTo>
                  <a:cubicBezTo>
                    <a:pt x="232" y="79"/>
                    <a:pt x="239" y="87"/>
                    <a:pt x="245" y="95"/>
                  </a:cubicBezTo>
                  <a:cubicBezTo>
                    <a:pt x="248" y="100"/>
                    <a:pt x="250" y="105"/>
                    <a:pt x="252" y="110"/>
                  </a:cubicBezTo>
                  <a:cubicBezTo>
                    <a:pt x="257" y="119"/>
                    <a:pt x="259" y="129"/>
                    <a:pt x="261" y="140"/>
                  </a:cubicBezTo>
                  <a:cubicBezTo>
                    <a:pt x="261" y="143"/>
                    <a:pt x="261" y="145"/>
                    <a:pt x="262" y="148"/>
                  </a:cubicBezTo>
                  <a:cubicBezTo>
                    <a:pt x="262" y="154"/>
                    <a:pt x="262" y="160"/>
                    <a:pt x="261" y="166"/>
                  </a:cubicBezTo>
                  <a:cubicBezTo>
                    <a:pt x="260" y="173"/>
                    <a:pt x="259" y="180"/>
                    <a:pt x="256" y="187"/>
                  </a:cubicBezTo>
                  <a:cubicBezTo>
                    <a:pt x="254" y="195"/>
                    <a:pt x="250" y="203"/>
                    <a:pt x="246" y="210"/>
                  </a:cubicBezTo>
                  <a:cubicBezTo>
                    <a:pt x="242" y="217"/>
                    <a:pt x="238" y="223"/>
                    <a:pt x="233" y="228"/>
                  </a:cubicBezTo>
                  <a:cubicBezTo>
                    <a:pt x="227" y="234"/>
                    <a:pt x="220" y="240"/>
                    <a:pt x="213" y="245"/>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sz="1800"/>
            </a:p>
          </p:txBody>
        </p:sp>
        <p:sp>
          <p:nvSpPr>
            <p:cNvPr id="12" name="Freeform 15">
              <a:extLst>
                <a:ext uri="{FF2B5EF4-FFF2-40B4-BE49-F238E27FC236}">
                  <a16:creationId xmlns:a16="http://schemas.microsoft.com/office/drawing/2014/main" id="{8A80DDB2-5EE9-4385-84FD-71FD7B8C9CA7}"/>
                </a:ext>
              </a:extLst>
            </p:cNvPr>
            <p:cNvSpPr>
              <a:spLocks/>
            </p:cNvSpPr>
            <p:nvPr/>
          </p:nvSpPr>
          <p:spPr bwMode="auto">
            <a:xfrm>
              <a:off x="4267112" y="2273917"/>
              <a:ext cx="279753" cy="279753"/>
            </a:xfrm>
            <a:custGeom>
              <a:avLst/>
              <a:gdLst/>
              <a:ahLst/>
              <a:cxnLst>
                <a:cxn ang="0">
                  <a:pos x="176" y="78"/>
                </a:cxn>
                <a:cxn ang="0">
                  <a:pos x="170" y="53"/>
                </a:cxn>
                <a:cxn ang="0">
                  <a:pos x="164" y="41"/>
                </a:cxn>
                <a:cxn ang="0">
                  <a:pos x="147" y="22"/>
                </a:cxn>
                <a:cxn ang="0">
                  <a:pos x="130" y="10"/>
                </a:cxn>
                <a:cxn ang="0">
                  <a:pos x="113" y="4"/>
                </a:cxn>
                <a:cxn ang="0">
                  <a:pos x="93" y="0"/>
                </a:cxn>
                <a:cxn ang="0">
                  <a:pos x="84" y="0"/>
                </a:cxn>
                <a:cxn ang="0">
                  <a:pos x="75" y="1"/>
                </a:cxn>
                <a:cxn ang="0">
                  <a:pos x="55" y="7"/>
                </a:cxn>
                <a:cxn ang="0">
                  <a:pos x="39" y="15"/>
                </a:cxn>
                <a:cxn ang="0">
                  <a:pos x="23" y="28"/>
                </a:cxn>
                <a:cxn ang="0">
                  <a:pos x="13" y="43"/>
                </a:cxn>
                <a:cxn ang="0">
                  <a:pos x="4" y="62"/>
                </a:cxn>
                <a:cxn ang="0">
                  <a:pos x="0" y="79"/>
                </a:cxn>
                <a:cxn ang="0">
                  <a:pos x="0" y="93"/>
                </a:cxn>
                <a:cxn ang="0">
                  <a:pos x="0" y="100"/>
                </a:cxn>
                <a:cxn ang="0">
                  <a:pos x="7" y="124"/>
                </a:cxn>
                <a:cxn ang="0">
                  <a:pos x="13" y="136"/>
                </a:cxn>
                <a:cxn ang="0">
                  <a:pos x="30" y="155"/>
                </a:cxn>
                <a:cxn ang="0">
                  <a:pos x="47" y="167"/>
                </a:cxn>
                <a:cxn ang="0">
                  <a:pos x="63" y="174"/>
                </a:cxn>
                <a:cxn ang="0">
                  <a:pos x="84" y="177"/>
                </a:cxn>
                <a:cxn ang="0">
                  <a:pos x="93" y="177"/>
                </a:cxn>
                <a:cxn ang="0">
                  <a:pos x="102" y="176"/>
                </a:cxn>
                <a:cxn ang="0">
                  <a:pos x="122" y="171"/>
                </a:cxn>
                <a:cxn ang="0">
                  <a:pos x="138" y="162"/>
                </a:cxn>
                <a:cxn ang="0">
                  <a:pos x="153" y="149"/>
                </a:cxn>
                <a:cxn ang="0">
                  <a:pos x="164" y="135"/>
                </a:cxn>
                <a:cxn ang="0">
                  <a:pos x="173" y="116"/>
                </a:cxn>
                <a:cxn ang="0">
                  <a:pos x="177" y="98"/>
                </a:cxn>
                <a:cxn ang="0">
                  <a:pos x="177" y="84"/>
                </a:cxn>
                <a:cxn ang="0">
                  <a:pos x="176" y="78"/>
                </a:cxn>
              </a:cxnLst>
              <a:rect l="0" t="0" r="r" b="b"/>
              <a:pathLst>
                <a:path w="177" h="177">
                  <a:moveTo>
                    <a:pt x="176" y="78"/>
                  </a:moveTo>
                  <a:cubicBezTo>
                    <a:pt x="175" y="69"/>
                    <a:pt x="173" y="61"/>
                    <a:pt x="170" y="53"/>
                  </a:cubicBezTo>
                  <a:cubicBezTo>
                    <a:pt x="168" y="49"/>
                    <a:pt x="166" y="45"/>
                    <a:pt x="164" y="41"/>
                  </a:cubicBezTo>
                  <a:cubicBezTo>
                    <a:pt x="159" y="34"/>
                    <a:pt x="153" y="28"/>
                    <a:pt x="147" y="22"/>
                  </a:cubicBezTo>
                  <a:cubicBezTo>
                    <a:pt x="142" y="17"/>
                    <a:pt x="136" y="13"/>
                    <a:pt x="130" y="10"/>
                  </a:cubicBezTo>
                  <a:cubicBezTo>
                    <a:pt x="125" y="7"/>
                    <a:pt x="119" y="5"/>
                    <a:pt x="113" y="4"/>
                  </a:cubicBezTo>
                  <a:cubicBezTo>
                    <a:pt x="107" y="2"/>
                    <a:pt x="100" y="0"/>
                    <a:pt x="93" y="0"/>
                  </a:cubicBezTo>
                  <a:cubicBezTo>
                    <a:pt x="90" y="0"/>
                    <a:pt x="87" y="0"/>
                    <a:pt x="84" y="0"/>
                  </a:cubicBezTo>
                  <a:cubicBezTo>
                    <a:pt x="81" y="0"/>
                    <a:pt x="78" y="1"/>
                    <a:pt x="75" y="1"/>
                  </a:cubicBezTo>
                  <a:cubicBezTo>
                    <a:pt x="68" y="2"/>
                    <a:pt x="61" y="4"/>
                    <a:pt x="55" y="7"/>
                  </a:cubicBezTo>
                  <a:cubicBezTo>
                    <a:pt x="49" y="9"/>
                    <a:pt x="44" y="12"/>
                    <a:pt x="39" y="15"/>
                  </a:cubicBezTo>
                  <a:cubicBezTo>
                    <a:pt x="33" y="19"/>
                    <a:pt x="28" y="23"/>
                    <a:pt x="23" y="28"/>
                  </a:cubicBezTo>
                  <a:cubicBezTo>
                    <a:pt x="19" y="33"/>
                    <a:pt x="16" y="37"/>
                    <a:pt x="13" y="43"/>
                  </a:cubicBezTo>
                  <a:cubicBezTo>
                    <a:pt x="9" y="48"/>
                    <a:pt x="6" y="55"/>
                    <a:pt x="4" y="62"/>
                  </a:cubicBezTo>
                  <a:cubicBezTo>
                    <a:pt x="2" y="67"/>
                    <a:pt x="1" y="73"/>
                    <a:pt x="0" y="79"/>
                  </a:cubicBezTo>
                  <a:cubicBezTo>
                    <a:pt x="0" y="84"/>
                    <a:pt x="0" y="88"/>
                    <a:pt x="0" y="93"/>
                  </a:cubicBezTo>
                  <a:cubicBezTo>
                    <a:pt x="0" y="95"/>
                    <a:pt x="0" y="98"/>
                    <a:pt x="0" y="100"/>
                  </a:cubicBezTo>
                  <a:cubicBezTo>
                    <a:pt x="1" y="108"/>
                    <a:pt x="4" y="117"/>
                    <a:pt x="7" y="124"/>
                  </a:cubicBezTo>
                  <a:cubicBezTo>
                    <a:pt x="9" y="128"/>
                    <a:pt x="11" y="132"/>
                    <a:pt x="13" y="136"/>
                  </a:cubicBezTo>
                  <a:cubicBezTo>
                    <a:pt x="18" y="143"/>
                    <a:pt x="23" y="150"/>
                    <a:pt x="30" y="155"/>
                  </a:cubicBezTo>
                  <a:cubicBezTo>
                    <a:pt x="35" y="160"/>
                    <a:pt x="41" y="164"/>
                    <a:pt x="47" y="167"/>
                  </a:cubicBezTo>
                  <a:cubicBezTo>
                    <a:pt x="52" y="170"/>
                    <a:pt x="58" y="172"/>
                    <a:pt x="63" y="174"/>
                  </a:cubicBezTo>
                  <a:cubicBezTo>
                    <a:pt x="70" y="176"/>
                    <a:pt x="77" y="177"/>
                    <a:pt x="84" y="177"/>
                  </a:cubicBezTo>
                  <a:cubicBezTo>
                    <a:pt x="87" y="177"/>
                    <a:pt x="90" y="177"/>
                    <a:pt x="93" y="177"/>
                  </a:cubicBezTo>
                  <a:cubicBezTo>
                    <a:pt x="96" y="177"/>
                    <a:pt x="99" y="177"/>
                    <a:pt x="102" y="176"/>
                  </a:cubicBezTo>
                  <a:cubicBezTo>
                    <a:pt x="109" y="175"/>
                    <a:pt x="116" y="173"/>
                    <a:pt x="122" y="171"/>
                  </a:cubicBezTo>
                  <a:cubicBezTo>
                    <a:pt x="127" y="169"/>
                    <a:pt x="133" y="166"/>
                    <a:pt x="138" y="162"/>
                  </a:cubicBezTo>
                  <a:cubicBezTo>
                    <a:pt x="143" y="159"/>
                    <a:pt x="149" y="154"/>
                    <a:pt x="153" y="149"/>
                  </a:cubicBezTo>
                  <a:cubicBezTo>
                    <a:pt x="157" y="145"/>
                    <a:pt x="161" y="140"/>
                    <a:pt x="164" y="135"/>
                  </a:cubicBezTo>
                  <a:cubicBezTo>
                    <a:pt x="168" y="129"/>
                    <a:pt x="171" y="123"/>
                    <a:pt x="173" y="116"/>
                  </a:cubicBezTo>
                  <a:cubicBezTo>
                    <a:pt x="175" y="110"/>
                    <a:pt x="176" y="104"/>
                    <a:pt x="177" y="98"/>
                  </a:cubicBezTo>
                  <a:cubicBezTo>
                    <a:pt x="177" y="94"/>
                    <a:pt x="177" y="89"/>
                    <a:pt x="177" y="84"/>
                  </a:cubicBezTo>
                  <a:cubicBezTo>
                    <a:pt x="177" y="82"/>
                    <a:pt x="177" y="80"/>
                    <a:pt x="176" y="78"/>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sz="1800"/>
            </a:p>
          </p:txBody>
        </p:sp>
        <p:sp>
          <p:nvSpPr>
            <p:cNvPr id="13" name="Freeform 16">
              <a:extLst>
                <a:ext uri="{FF2B5EF4-FFF2-40B4-BE49-F238E27FC236}">
                  <a16:creationId xmlns:a16="http://schemas.microsoft.com/office/drawing/2014/main" id="{FAF73C40-FF96-4018-A9B3-FB0AA079016C}"/>
                </a:ext>
              </a:extLst>
            </p:cNvPr>
            <p:cNvSpPr>
              <a:spLocks noEditPoints="1"/>
            </p:cNvSpPr>
            <p:nvPr/>
          </p:nvSpPr>
          <p:spPr bwMode="auto">
            <a:xfrm>
              <a:off x="4096279" y="1913908"/>
              <a:ext cx="292365" cy="302683"/>
            </a:xfrm>
            <a:custGeom>
              <a:avLst/>
              <a:gdLst/>
              <a:ahLst/>
              <a:cxnLst>
                <a:cxn ang="0">
                  <a:pos x="150" y="122"/>
                </a:cxn>
                <a:cxn ang="0">
                  <a:pos x="154" y="86"/>
                </a:cxn>
                <a:cxn ang="0">
                  <a:pos x="184" y="68"/>
                </a:cxn>
                <a:cxn ang="0">
                  <a:pos x="169" y="50"/>
                </a:cxn>
                <a:cxn ang="0">
                  <a:pos x="114" y="37"/>
                </a:cxn>
                <a:cxn ang="0">
                  <a:pos x="114" y="3"/>
                </a:cxn>
                <a:cxn ang="0">
                  <a:pos x="91" y="6"/>
                </a:cxn>
                <a:cxn ang="0">
                  <a:pos x="52" y="47"/>
                </a:cxn>
                <a:cxn ang="0">
                  <a:pos x="22" y="30"/>
                </a:cxn>
                <a:cxn ang="0">
                  <a:pos x="14" y="52"/>
                </a:cxn>
                <a:cxn ang="0">
                  <a:pos x="30" y="88"/>
                </a:cxn>
                <a:cxn ang="0">
                  <a:pos x="6" y="118"/>
                </a:cxn>
                <a:cxn ang="0">
                  <a:pos x="8" y="142"/>
                </a:cxn>
                <a:cxn ang="0">
                  <a:pos x="41" y="133"/>
                </a:cxn>
                <a:cxn ang="0">
                  <a:pos x="68" y="182"/>
                </a:cxn>
                <a:cxn ang="0">
                  <a:pos x="90" y="192"/>
                </a:cxn>
                <a:cxn ang="0">
                  <a:pos x="99" y="159"/>
                </a:cxn>
                <a:cxn ang="0">
                  <a:pos x="155" y="160"/>
                </a:cxn>
                <a:cxn ang="0">
                  <a:pos x="174" y="146"/>
                </a:cxn>
                <a:cxn ang="0">
                  <a:pos x="138" y="102"/>
                </a:cxn>
                <a:cxn ang="0">
                  <a:pos x="109" y="100"/>
                </a:cxn>
                <a:cxn ang="0">
                  <a:pos x="110" y="96"/>
                </a:cxn>
                <a:cxn ang="0">
                  <a:pos x="138" y="102"/>
                </a:cxn>
                <a:cxn ang="0">
                  <a:pos x="53" y="74"/>
                </a:cxn>
                <a:cxn ang="0">
                  <a:pos x="75" y="94"/>
                </a:cxn>
                <a:cxn ang="0">
                  <a:pos x="48" y="107"/>
                </a:cxn>
                <a:cxn ang="0">
                  <a:pos x="132" y="73"/>
                </a:cxn>
                <a:cxn ang="0">
                  <a:pos x="101" y="81"/>
                </a:cxn>
                <a:cxn ang="0">
                  <a:pos x="132" y="73"/>
                </a:cxn>
                <a:cxn ang="0">
                  <a:pos x="88" y="79"/>
                </a:cxn>
                <a:cxn ang="0">
                  <a:pos x="60" y="63"/>
                </a:cxn>
                <a:cxn ang="0">
                  <a:pos x="53" y="119"/>
                </a:cxn>
                <a:cxn ang="0">
                  <a:pos x="84" y="111"/>
                </a:cxn>
                <a:cxn ang="0">
                  <a:pos x="53" y="119"/>
                </a:cxn>
                <a:cxn ang="0">
                  <a:pos x="97" y="113"/>
                </a:cxn>
                <a:cxn ang="0">
                  <a:pos x="124" y="129"/>
                </a:cxn>
              </a:cxnLst>
              <a:rect l="0" t="0" r="r" b="b"/>
              <a:pathLst>
                <a:path w="185" h="192">
                  <a:moveTo>
                    <a:pt x="171" y="140"/>
                  </a:moveTo>
                  <a:cubicBezTo>
                    <a:pt x="150" y="122"/>
                    <a:pt x="150" y="122"/>
                    <a:pt x="150" y="122"/>
                  </a:cubicBezTo>
                  <a:cubicBezTo>
                    <a:pt x="152" y="116"/>
                    <a:pt x="154" y="110"/>
                    <a:pt x="155" y="104"/>
                  </a:cubicBezTo>
                  <a:cubicBezTo>
                    <a:pt x="156" y="98"/>
                    <a:pt x="155" y="92"/>
                    <a:pt x="154" y="86"/>
                  </a:cubicBezTo>
                  <a:cubicBezTo>
                    <a:pt x="179" y="74"/>
                    <a:pt x="179" y="74"/>
                    <a:pt x="179" y="74"/>
                  </a:cubicBezTo>
                  <a:cubicBezTo>
                    <a:pt x="182" y="72"/>
                    <a:pt x="185" y="69"/>
                    <a:pt x="184" y="68"/>
                  </a:cubicBezTo>
                  <a:cubicBezTo>
                    <a:pt x="177" y="50"/>
                    <a:pt x="177" y="50"/>
                    <a:pt x="177" y="50"/>
                  </a:cubicBezTo>
                  <a:cubicBezTo>
                    <a:pt x="176" y="49"/>
                    <a:pt x="173" y="49"/>
                    <a:pt x="169" y="50"/>
                  </a:cubicBezTo>
                  <a:cubicBezTo>
                    <a:pt x="143" y="59"/>
                    <a:pt x="143" y="59"/>
                    <a:pt x="143" y="59"/>
                  </a:cubicBezTo>
                  <a:cubicBezTo>
                    <a:pt x="136" y="49"/>
                    <a:pt x="126" y="41"/>
                    <a:pt x="114" y="37"/>
                  </a:cubicBezTo>
                  <a:cubicBezTo>
                    <a:pt x="116" y="10"/>
                    <a:pt x="116" y="10"/>
                    <a:pt x="116" y="10"/>
                  </a:cubicBezTo>
                  <a:cubicBezTo>
                    <a:pt x="117" y="6"/>
                    <a:pt x="116" y="3"/>
                    <a:pt x="114" y="3"/>
                  </a:cubicBezTo>
                  <a:cubicBezTo>
                    <a:pt x="95" y="0"/>
                    <a:pt x="95" y="0"/>
                    <a:pt x="95" y="0"/>
                  </a:cubicBezTo>
                  <a:cubicBezTo>
                    <a:pt x="94" y="0"/>
                    <a:pt x="92" y="3"/>
                    <a:pt x="91" y="6"/>
                  </a:cubicBezTo>
                  <a:cubicBezTo>
                    <a:pt x="86" y="33"/>
                    <a:pt x="86" y="33"/>
                    <a:pt x="86" y="33"/>
                  </a:cubicBezTo>
                  <a:cubicBezTo>
                    <a:pt x="73" y="35"/>
                    <a:pt x="62" y="40"/>
                    <a:pt x="52" y="47"/>
                  </a:cubicBezTo>
                  <a:cubicBezTo>
                    <a:pt x="30" y="32"/>
                    <a:pt x="30" y="32"/>
                    <a:pt x="30" y="32"/>
                  </a:cubicBezTo>
                  <a:cubicBezTo>
                    <a:pt x="27" y="30"/>
                    <a:pt x="23" y="29"/>
                    <a:pt x="22" y="30"/>
                  </a:cubicBezTo>
                  <a:cubicBezTo>
                    <a:pt x="11" y="46"/>
                    <a:pt x="11" y="46"/>
                    <a:pt x="11" y="46"/>
                  </a:cubicBezTo>
                  <a:cubicBezTo>
                    <a:pt x="10" y="47"/>
                    <a:pt x="11" y="50"/>
                    <a:pt x="14" y="52"/>
                  </a:cubicBezTo>
                  <a:cubicBezTo>
                    <a:pt x="35" y="70"/>
                    <a:pt x="35" y="70"/>
                    <a:pt x="35" y="70"/>
                  </a:cubicBezTo>
                  <a:cubicBezTo>
                    <a:pt x="32" y="76"/>
                    <a:pt x="31" y="82"/>
                    <a:pt x="30" y="88"/>
                  </a:cubicBezTo>
                  <a:cubicBezTo>
                    <a:pt x="29" y="94"/>
                    <a:pt x="29" y="100"/>
                    <a:pt x="30" y="106"/>
                  </a:cubicBezTo>
                  <a:cubicBezTo>
                    <a:pt x="6" y="118"/>
                    <a:pt x="6" y="118"/>
                    <a:pt x="6" y="118"/>
                  </a:cubicBezTo>
                  <a:cubicBezTo>
                    <a:pt x="2" y="120"/>
                    <a:pt x="0" y="122"/>
                    <a:pt x="1" y="124"/>
                  </a:cubicBezTo>
                  <a:cubicBezTo>
                    <a:pt x="8" y="142"/>
                    <a:pt x="8" y="142"/>
                    <a:pt x="8" y="142"/>
                  </a:cubicBezTo>
                  <a:cubicBezTo>
                    <a:pt x="9" y="143"/>
                    <a:pt x="12" y="143"/>
                    <a:pt x="15" y="142"/>
                  </a:cubicBezTo>
                  <a:cubicBezTo>
                    <a:pt x="41" y="133"/>
                    <a:pt x="41" y="133"/>
                    <a:pt x="41" y="133"/>
                  </a:cubicBezTo>
                  <a:cubicBezTo>
                    <a:pt x="48" y="143"/>
                    <a:pt x="58" y="150"/>
                    <a:pt x="70" y="155"/>
                  </a:cubicBezTo>
                  <a:cubicBezTo>
                    <a:pt x="68" y="182"/>
                    <a:pt x="68" y="182"/>
                    <a:pt x="68" y="182"/>
                  </a:cubicBezTo>
                  <a:cubicBezTo>
                    <a:pt x="68" y="186"/>
                    <a:pt x="69" y="189"/>
                    <a:pt x="71" y="189"/>
                  </a:cubicBezTo>
                  <a:cubicBezTo>
                    <a:pt x="90" y="192"/>
                    <a:pt x="90" y="192"/>
                    <a:pt x="90" y="192"/>
                  </a:cubicBezTo>
                  <a:cubicBezTo>
                    <a:pt x="91" y="192"/>
                    <a:pt x="93" y="189"/>
                    <a:pt x="94" y="185"/>
                  </a:cubicBezTo>
                  <a:cubicBezTo>
                    <a:pt x="99" y="159"/>
                    <a:pt x="99" y="159"/>
                    <a:pt x="99" y="159"/>
                  </a:cubicBezTo>
                  <a:cubicBezTo>
                    <a:pt x="111" y="157"/>
                    <a:pt x="123" y="152"/>
                    <a:pt x="132" y="145"/>
                  </a:cubicBezTo>
                  <a:cubicBezTo>
                    <a:pt x="155" y="160"/>
                    <a:pt x="155" y="160"/>
                    <a:pt x="155" y="160"/>
                  </a:cubicBezTo>
                  <a:cubicBezTo>
                    <a:pt x="158" y="162"/>
                    <a:pt x="161" y="163"/>
                    <a:pt x="162" y="161"/>
                  </a:cubicBezTo>
                  <a:cubicBezTo>
                    <a:pt x="174" y="146"/>
                    <a:pt x="174" y="146"/>
                    <a:pt x="174" y="146"/>
                  </a:cubicBezTo>
                  <a:cubicBezTo>
                    <a:pt x="175" y="145"/>
                    <a:pt x="173" y="142"/>
                    <a:pt x="171" y="140"/>
                  </a:cubicBezTo>
                  <a:close/>
                  <a:moveTo>
                    <a:pt x="138" y="102"/>
                  </a:moveTo>
                  <a:cubicBezTo>
                    <a:pt x="137" y="108"/>
                    <a:pt x="135" y="113"/>
                    <a:pt x="132" y="118"/>
                  </a:cubicBezTo>
                  <a:cubicBezTo>
                    <a:pt x="109" y="100"/>
                    <a:pt x="109" y="100"/>
                    <a:pt x="109" y="100"/>
                  </a:cubicBezTo>
                  <a:cubicBezTo>
                    <a:pt x="109" y="100"/>
                    <a:pt x="109" y="99"/>
                    <a:pt x="110" y="98"/>
                  </a:cubicBezTo>
                  <a:cubicBezTo>
                    <a:pt x="110" y="97"/>
                    <a:pt x="110" y="97"/>
                    <a:pt x="110" y="96"/>
                  </a:cubicBezTo>
                  <a:cubicBezTo>
                    <a:pt x="137" y="85"/>
                    <a:pt x="137" y="85"/>
                    <a:pt x="137" y="85"/>
                  </a:cubicBezTo>
                  <a:cubicBezTo>
                    <a:pt x="138" y="90"/>
                    <a:pt x="138" y="96"/>
                    <a:pt x="138" y="102"/>
                  </a:cubicBezTo>
                  <a:close/>
                  <a:moveTo>
                    <a:pt x="47" y="90"/>
                  </a:moveTo>
                  <a:cubicBezTo>
                    <a:pt x="48" y="84"/>
                    <a:pt x="50" y="79"/>
                    <a:pt x="53" y="74"/>
                  </a:cubicBezTo>
                  <a:cubicBezTo>
                    <a:pt x="76" y="91"/>
                    <a:pt x="76" y="91"/>
                    <a:pt x="76" y="91"/>
                  </a:cubicBezTo>
                  <a:cubicBezTo>
                    <a:pt x="75" y="92"/>
                    <a:pt x="75" y="93"/>
                    <a:pt x="75" y="94"/>
                  </a:cubicBezTo>
                  <a:cubicBezTo>
                    <a:pt x="75" y="94"/>
                    <a:pt x="75" y="95"/>
                    <a:pt x="75" y="96"/>
                  </a:cubicBezTo>
                  <a:cubicBezTo>
                    <a:pt x="48" y="107"/>
                    <a:pt x="48" y="107"/>
                    <a:pt x="48" y="107"/>
                  </a:cubicBezTo>
                  <a:cubicBezTo>
                    <a:pt x="47" y="102"/>
                    <a:pt x="46" y="96"/>
                    <a:pt x="47" y="90"/>
                  </a:cubicBezTo>
                  <a:close/>
                  <a:moveTo>
                    <a:pt x="132" y="73"/>
                  </a:moveTo>
                  <a:cubicBezTo>
                    <a:pt x="105" y="84"/>
                    <a:pt x="105" y="84"/>
                    <a:pt x="105" y="84"/>
                  </a:cubicBezTo>
                  <a:cubicBezTo>
                    <a:pt x="104" y="83"/>
                    <a:pt x="102" y="82"/>
                    <a:pt x="101" y="81"/>
                  </a:cubicBezTo>
                  <a:cubicBezTo>
                    <a:pt x="105" y="52"/>
                    <a:pt x="105" y="52"/>
                    <a:pt x="105" y="52"/>
                  </a:cubicBezTo>
                  <a:cubicBezTo>
                    <a:pt x="116" y="55"/>
                    <a:pt x="126" y="63"/>
                    <a:pt x="132" y="73"/>
                  </a:cubicBezTo>
                  <a:close/>
                  <a:moveTo>
                    <a:pt x="92" y="50"/>
                  </a:moveTo>
                  <a:cubicBezTo>
                    <a:pt x="88" y="79"/>
                    <a:pt x="88" y="79"/>
                    <a:pt x="88" y="79"/>
                  </a:cubicBezTo>
                  <a:cubicBezTo>
                    <a:pt x="86" y="80"/>
                    <a:pt x="85" y="80"/>
                    <a:pt x="84" y="81"/>
                  </a:cubicBezTo>
                  <a:cubicBezTo>
                    <a:pt x="60" y="63"/>
                    <a:pt x="60" y="63"/>
                    <a:pt x="60" y="63"/>
                  </a:cubicBezTo>
                  <a:cubicBezTo>
                    <a:pt x="69" y="55"/>
                    <a:pt x="80" y="50"/>
                    <a:pt x="92" y="50"/>
                  </a:cubicBezTo>
                  <a:close/>
                  <a:moveTo>
                    <a:pt x="53" y="119"/>
                  </a:moveTo>
                  <a:cubicBezTo>
                    <a:pt x="80" y="108"/>
                    <a:pt x="80" y="108"/>
                    <a:pt x="80" y="108"/>
                  </a:cubicBezTo>
                  <a:cubicBezTo>
                    <a:pt x="81" y="109"/>
                    <a:pt x="82" y="110"/>
                    <a:pt x="84" y="111"/>
                  </a:cubicBezTo>
                  <a:cubicBezTo>
                    <a:pt x="80" y="140"/>
                    <a:pt x="80" y="140"/>
                    <a:pt x="80" y="140"/>
                  </a:cubicBezTo>
                  <a:cubicBezTo>
                    <a:pt x="69" y="137"/>
                    <a:pt x="59" y="129"/>
                    <a:pt x="53" y="119"/>
                  </a:cubicBezTo>
                  <a:close/>
                  <a:moveTo>
                    <a:pt x="93" y="142"/>
                  </a:moveTo>
                  <a:cubicBezTo>
                    <a:pt x="97" y="113"/>
                    <a:pt x="97" y="113"/>
                    <a:pt x="97" y="113"/>
                  </a:cubicBezTo>
                  <a:cubicBezTo>
                    <a:pt x="98" y="112"/>
                    <a:pt x="100" y="112"/>
                    <a:pt x="101" y="111"/>
                  </a:cubicBezTo>
                  <a:cubicBezTo>
                    <a:pt x="124" y="129"/>
                    <a:pt x="124" y="129"/>
                    <a:pt x="124" y="129"/>
                  </a:cubicBezTo>
                  <a:cubicBezTo>
                    <a:pt x="116" y="137"/>
                    <a:pt x="105" y="141"/>
                    <a:pt x="93" y="142"/>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sz="1800"/>
            </a:p>
          </p:txBody>
        </p:sp>
        <p:sp>
          <p:nvSpPr>
            <p:cNvPr id="14" name="Freeform 17">
              <a:extLst>
                <a:ext uri="{FF2B5EF4-FFF2-40B4-BE49-F238E27FC236}">
                  <a16:creationId xmlns:a16="http://schemas.microsoft.com/office/drawing/2014/main" id="{A0883DE1-83C8-4C75-896E-702916F65CBE}"/>
                </a:ext>
              </a:extLst>
            </p:cNvPr>
            <p:cNvSpPr>
              <a:spLocks noEditPoints="1"/>
            </p:cNvSpPr>
            <p:nvPr/>
          </p:nvSpPr>
          <p:spPr bwMode="auto">
            <a:xfrm>
              <a:off x="3803915" y="1237456"/>
              <a:ext cx="722312" cy="728045"/>
            </a:xfrm>
            <a:custGeom>
              <a:avLst/>
              <a:gdLst/>
              <a:ahLst/>
              <a:cxnLst>
                <a:cxn ang="0">
                  <a:pos x="449" y="164"/>
                </a:cxn>
                <a:cxn ang="0">
                  <a:pos x="414" y="163"/>
                </a:cxn>
                <a:cxn ang="0">
                  <a:pos x="408" y="92"/>
                </a:cxn>
                <a:cxn ang="0">
                  <a:pos x="387" y="64"/>
                </a:cxn>
                <a:cxn ang="0">
                  <a:pos x="356" y="80"/>
                </a:cxn>
                <a:cxn ang="0">
                  <a:pos x="332" y="29"/>
                </a:cxn>
                <a:cxn ang="0">
                  <a:pos x="302" y="12"/>
                </a:cxn>
                <a:cxn ang="0">
                  <a:pos x="280" y="40"/>
                </a:cxn>
                <a:cxn ang="0">
                  <a:pos x="236" y="4"/>
                </a:cxn>
                <a:cxn ang="0">
                  <a:pos x="201" y="2"/>
                </a:cxn>
                <a:cxn ang="0">
                  <a:pos x="194" y="36"/>
                </a:cxn>
                <a:cxn ang="0">
                  <a:pos x="140" y="22"/>
                </a:cxn>
                <a:cxn ang="0">
                  <a:pos x="107" y="35"/>
                </a:cxn>
                <a:cxn ang="0">
                  <a:pos x="115" y="69"/>
                </a:cxn>
                <a:cxn ang="0">
                  <a:pos x="60" y="79"/>
                </a:cxn>
                <a:cxn ang="0">
                  <a:pos x="36" y="105"/>
                </a:cxn>
                <a:cxn ang="0">
                  <a:pos x="57" y="132"/>
                </a:cxn>
                <a:cxn ang="0">
                  <a:pos x="12" y="165"/>
                </a:cxn>
                <a:cxn ang="0">
                  <a:pos x="0" y="198"/>
                </a:cxn>
                <a:cxn ang="0">
                  <a:pos x="31" y="214"/>
                </a:cxn>
                <a:cxn ang="0">
                  <a:pos x="32" y="251"/>
                </a:cxn>
                <a:cxn ang="0">
                  <a:pos x="1" y="268"/>
                </a:cxn>
                <a:cxn ang="0">
                  <a:pos x="13" y="301"/>
                </a:cxn>
                <a:cxn ang="0">
                  <a:pos x="68" y="346"/>
                </a:cxn>
                <a:cxn ang="0">
                  <a:pos x="49" y="376"/>
                </a:cxn>
                <a:cxn ang="0">
                  <a:pos x="76" y="398"/>
                </a:cxn>
                <a:cxn ang="0">
                  <a:pos x="132" y="403"/>
                </a:cxn>
                <a:cxn ang="0">
                  <a:pos x="127" y="438"/>
                </a:cxn>
                <a:cxn ang="0">
                  <a:pos x="161" y="447"/>
                </a:cxn>
                <a:cxn ang="0">
                  <a:pos x="215" y="428"/>
                </a:cxn>
                <a:cxn ang="0">
                  <a:pos x="226" y="461"/>
                </a:cxn>
                <a:cxn ang="0">
                  <a:pos x="260" y="455"/>
                </a:cxn>
                <a:cxn ang="0">
                  <a:pos x="299" y="415"/>
                </a:cxn>
                <a:cxn ang="0">
                  <a:pos x="323" y="441"/>
                </a:cxn>
                <a:cxn ang="0">
                  <a:pos x="352" y="421"/>
                </a:cxn>
                <a:cxn ang="0">
                  <a:pos x="371" y="368"/>
                </a:cxn>
                <a:cxn ang="0">
                  <a:pos x="403" y="381"/>
                </a:cxn>
                <a:cxn ang="0">
                  <a:pos x="421" y="350"/>
                </a:cxn>
                <a:cxn ang="0">
                  <a:pos x="416" y="295"/>
                </a:cxn>
                <a:cxn ang="0">
                  <a:pos x="450" y="293"/>
                </a:cxn>
                <a:cxn ang="0">
                  <a:pos x="453" y="258"/>
                </a:cxn>
                <a:cxn ang="0">
                  <a:pos x="426" y="221"/>
                </a:cxn>
                <a:cxn ang="0">
                  <a:pos x="453" y="199"/>
                </a:cxn>
                <a:cxn ang="0">
                  <a:pos x="319" y="367"/>
                </a:cxn>
                <a:cxn ang="0">
                  <a:pos x="253" y="392"/>
                </a:cxn>
                <a:cxn ang="0">
                  <a:pos x="220" y="394"/>
                </a:cxn>
                <a:cxn ang="0">
                  <a:pos x="152" y="375"/>
                </a:cxn>
                <a:cxn ang="0">
                  <a:pos x="90" y="318"/>
                </a:cxn>
                <a:cxn ang="0">
                  <a:pos x="66" y="251"/>
                </a:cxn>
                <a:cxn ang="0">
                  <a:pos x="66" y="213"/>
                </a:cxn>
                <a:cxn ang="0">
                  <a:pos x="89" y="146"/>
                </a:cxn>
                <a:cxn ang="0">
                  <a:pos x="138" y="95"/>
                </a:cxn>
                <a:cxn ang="0">
                  <a:pos x="204" y="69"/>
                </a:cxn>
                <a:cxn ang="0">
                  <a:pos x="237" y="67"/>
                </a:cxn>
                <a:cxn ang="0">
                  <a:pos x="305" y="86"/>
                </a:cxn>
                <a:cxn ang="0">
                  <a:pos x="367" y="144"/>
                </a:cxn>
                <a:cxn ang="0">
                  <a:pos x="391" y="210"/>
                </a:cxn>
                <a:cxn ang="0">
                  <a:pos x="391" y="249"/>
                </a:cxn>
                <a:cxn ang="0">
                  <a:pos x="368" y="316"/>
                </a:cxn>
                <a:cxn ang="0">
                  <a:pos x="319" y="367"/>
                </a:cxn>
              </a:cxnLst>
              <a:rect l="0" t="0" r="r" b="b"/>
              <a:pathLst>
                <a:path w="457" h="461">
                  <a:moveTo>
                    <a:pt x="456" y="193"/>
                  </a:moveTo>
                  <a:cubicBezTo>
                    <a:pt x="449" y="164"/>
                    <a:pt x="449" y="164"/>
                    <a:pt x="449" y="164"/>
                  </a:cubicBezTo>
                  <a:cubicBezTo>
                    <a:pt x="448" y="162"/>
                    <a:pt x="446" y="160"/>
                    <a:pt x="444" y="160"/>
                  </a:cubicBezTo>
                  <a:cubicBezTo>
                    <a:pt x="414" y="163"/>
                    <a:pt x="414" y="163"/>
                    <a:pt x="414" y="163"/>
                  </a:cubicBezTo>
                  <a:cubicBezTo>
                    <a:pt x="408" y="146"/>
                    <a:pt x="399" y="130"/>
                    <a:pt x="389" y="115"/>
                  </a:cubicBezTo>
                  <a:cubicBezTo>
                    <a:pt x="408" y="92"/>
                    <a:pt x="408" y="92"/>
                    <a:pt x="408" y="92"/>
                  </a:cubicBezTo>
                  <a:cubicBezTo>
                    <a:pt x="409" y="90"/>
                    <a:pt x="409" y="87"/>
                    <a:pt x="407" y="86"/>
                  </a:cubicBezTo>
                  <a:cubicBezTo>
                    <a:pt x="387" y="64"/>
                    <a:pt x="387" y="64"/>
                    <a:pt x="387" y="64"/>
                  </a:cubicBezTo>
                  <a:cubicBezTo>
                    <a:pt x="385" y="62"/>
                    <a:pt x="383" y="62"/>
                    <a:pt x="381" y="63"/>
                  </a:cubicBezTo>
                  <a:cubicBezTo>
                    <a:pt x="356" y="80"/>
                    <a:pt x="356" y="80"/>
                    <a:pt x="356" y="80"/>
                  </a:cubicBezTo>
                  <a:cubicBezTo>
                    <a:pt x="346" y="72"/>
                    <a:pt x="336" y="64"/>
                    <a:pt x="325" y="58"/>
                  </a:cubicBezTo>
                  <a:cubicBezTo>
                    <a:pt x="332" y="29"/>
                    <a:pt x="332" y="29"/>
                    <a:pt x="332" y="29"/>
                  </a:cubicBezTo>
                  <a:cubicBezTo>
                    <a:pt x="333" y="27"/>
                    <a:pt x="332" y="25"/>
                    <a:pt x="329" y="24"/>
                  </a:cubicBezTo>
                  <a:cubicBezTo>
                    <a:pt x="302" y="12"/>
                    <a:pt x="302" y="12"/>
                    <a:pt x="302" y="12"/>
                  </a:cubicBezTo>
                  <a:cubicBezTo>
                    <a:pt x="299" y="11"/>
                    <a:pt x="297" y="12"/>
                    <a:pt x="295" y="14"/>
                  </a:cubicBezTo>
                  <a:cubicBezTo>
                    <a:pt x="280" y="40"/>
                    <a:pt x="280" y="40"/>
                    <a:pt x="280" y="40"/>
                  </a:cubicBezTo>
                  <a:cubicBezTo>
                    <a:pt x="268" y="36"/>
                    <a:pt x="255" y="34"/>
                    <a:pt x="242" y="33"/>
                  </a:cubicBezTo>
                  <a:cubicBezTo>
                    <a:pt x="236" y="4"/>
                    <a:pt x="236" y="4"/>
                    <a:pt x="236" y="4"/>
                  </a:cubicBezTo>
                  <a:cubicBezTo>
                    <a:pt x="236" y="2"/>
                    <a:pt x="233" y="0"/>
                    <a:pt x="231" y="0"/>
                  </a:cubicBezTo>
                  <a:cubicBezTo>
                    <a:pt x="201" y="2"/>
                    <a:pt x="201" y="2"/>
                    <a:pt x="201" y="2"/>
                  </a:cubicBezTo>
                  <a:cubicBezTo>
                    <a:pt x="199" y="2"/>
                    <a:pt x="197" y="4"/>
                    <a:pt x="196" y="6"/>
                  </a:cubicBezTo>
                  <a:cubicBezTo>
                    <a:pt x="194" y="36"/>
                    <a:pt x="194" y="36"/>
                    <a:pt x="194" y="36"/>
                  </a:cubicBezTo>
                  <a:cubicBezTo>
                    <a:pt x="181" y="38"/>
                    <a:pt x="169" y="42"/>
                    <a:pt x="157" y="46"/>
                  </a:cubicBezTo>
                  <a:cubicBezTo>
                    <a:pt x="140" y="22"/>
                    <a:pt x="140" y="22"/>
                    <a:pt x="140" y="22"/>
                  </a:cubicBezTo>
                  <a:cubicBezTo>
                    <a:pt x="138" y="20"/>
                    <a:pt x="136" y="20"/>
                    <a:pt x="133" y="21"/>
                  </a:cubicBezTo>
                  <a:cubicBezTo>
                    <a:pt x="107" y="35"/>
                    <a:pt x="107" y="35"/>
                    <a:pt x="107" y="35"/>
                  </a:cubicBezTo>
                  <a:cubicBezTo>
                    <a:pt x="105" y="36"/>
                    <a:pt x="104" y="39"/>
                    <a:pt x="105" y="41"/>
                  </a:cubicBezTo>
                  <a:cubicBezTo>
                    <a:pt x="115" y="69"/>
                    <a:pt x="115" y="69"/>
                    <a:pt x="115" y="69"/>
                  </a:cubicBezTo>
                  <a:cubicBezTo>
                    <a:pt x="104" y="76"/>
                    <a:pt x="95" y="84"/>
                    <a:pt x="86" y="93"/>
                  </a:cubicBezTo>
                  <a:cubicBezTo>
                    <a:pt x="60" y="79"/>
                    <a:pt x="60" y="79"/>
                    <a:pt x="60" y="79"/>
                  </a:cubicBezTo>
                  <a:cubicBezTo>
                    <a:pt x="58" y="78"/>
                    <a:pt x="55" y="79"/>
                    <a:pt x="54" y="81"/>
                  </a:cubicBezTo>
                  <a:cubicBezTo>
                    <a:pt x="36" y="105"/>
                    <a:pt x="36" y="105"/>
                    <a:pt x="36" y="105"/>
                  </a:cubicBezTo>
                  <a:cubicBezTo>
                    <a:pt x="34" y="106"/>
                    <a:pt x="34" y="109"/>
                    <a:pt x="36" y="111"/>
                  </a:cubicBezTo>
                  <a:cubicBezTo>
                    <a:pt x="57" y="132"/>
                    <a:pt x="57" y="132"/>
                    <a:pt x="57" y="132"/>
                  </a:cubicBezTo>
                  <a:cubicBezTo>
                    <a:pt x="51" y="143"/>
                    <a:pt x="45" y="154"/>
                    <a:pt x="41" y="166"/>
                  </a:cubicBezTo>
                  <a:cubicBezTo>
                    <a:pt x="12" y="165"/>
                    <a:pt x="12" y="165"/>
                    <a:pt x="12" y="165"/>
                  </a:cubicBezTo>
                  <a:cubicBezTo>
                    <a:pt x="9" y="164"/>
                    <a:pt x="7" y="166"/>
                    <a:pt x="7" y="169"/>
                  </a:cubicBezTo>
                  <a:cubicBezTo>
                    <a:pt x="0" y="198"/>
                    <a:pt x="0" y="198"/>
                    <a:pt x="0" y="198"/>
                  </a:cubicBezTo>
                  <a:cubicBezTo>
                    <a:pt x="0" y="200"/>
                    <a:pt x="1" y="203"/>
                    <a:pt x="3" y="204"/>
                  </a:cubicBezTo>
                  <a:cubicBezTo>
                    <a:pt x="31" y="214"/>
                    <a:pt x="31" y="214"/>
                    <a:pt x="31" y="214"/>
                  </a:cubicBezTo>
                  <a:cubicBezTo>
                    <a:pt x="31" y="223"/>
                    <a:pt x="30" y="232"/>
                    <a:pt x="31" y="241"/>
                  </a:cubicBezTo>
                  <a:cubicBezTo>
                    <a:pt x="31" y="244"/>
                    <a:pt x="31" y="248"/>
                    <a:pt x="32" y="251"/>
                  </a:cubicBezTo>
                  <a:cubicBezTo>
                    <a:pt x="4" y="262"/>
                    <a:pt x="4" y="262"/>
                    <a:pt x="4" y="262"/>
                  </a:cubicBezTo>
                  <a:cubicBezTo>
                    <a:pt x="2" y="263"/>
                    <a:pt x="1" y="266"/>
                    <a:pt x="1" y="268"/>
                  </a:cubicBezTo>
                  <a:cubicBezTo>
                    <a:pt x="8" y="297"/>
                    <a:pt x="8" y="297"/>
                    <a:pt x="8" y="297"/>
                  </a:cubicBezTo>
                  <a:cubicBezTo>
                    <a:pt x="8" y="300"/>
                    <a:pt x="11" y="301"/>
                    <a:pt x="13" y="301"/>
                  </a:cubicBezTo>
                  <a:cubicBezTo>
                    <a:pt x="43" y="299"/>
                    <a:pt x="43" y="299"/>
                    <a:pt x="43" y="299"/>
                  </a:cubicBezTo>
                  <a:cubicBezTo>
                    <a:pt x="49" y="316"/>
                    <a:pt x="57" y="332"/>
                    <a:pt x="68" y="346"/>
                  </a:cubicBezTo>
                  <a:cubicBezTo>
                    <a:pt x="49" y="369"/>
                    <a:pt x="49" y="369"/>
                    <a:pt x="49" y="369"/>
                  </a:cubicBezTo>
                  <a:cubicBezTo>
                    <a:pt x="48" y="371"/>
                    <a:pt x="48" y="374"/>
                    <a:pt x="49" y="376"/>
                  </a:cubicBezTo>
                  <a:cubicBezTo>
                    <a:pt x="70" y="398"/>
                    <a:pt x="70" y="398"/>
                    <a:pt x="70" y="398"/>
                  </a:cubicBezTo>
                  <a:cubicBezTo>
                    <a:pt x="71" y="399"/>
                    <a:pt x="74" y="400"/>
                    <a:pt x="76" y="398"/>
                  </a:cubicBezTo>
                  <a:cubicBezTo>
                    <a:pt x="101" y="382"/>
                    <a:pt x="101" y="382"/>
                    <a:pt x="101" y="382"/>
                  </a:cubicBezTo>
                  <a:cubicBezTo>
                    <a:pt x="110" y="390"/>
                    <a:pt x="121" y="397"/>
                    <a:pt x="132" y="403"/>
                  </a:cubicBezTo>
                  <a:cubicBezTo>
                    <a:pt x="124" y="432"/>
                    <a:pt x="124" y="432"/>
                    <a:pt x="124" y="432"/>
                  </a:cubicBezTo>
                  <a:cubicBezTo>
                    <a:pt x="124" y="434"/>
                    <a:pt x="125" y="437"/>
                    <a:pt x="127" y="438"/>
                  </a:cubicBezTo>
                  <a:cubicBezTo>
                    <a:pt x="155" y="449"/>
                    <a:pt x="155" y="449"/>
                    <a:pt x="155" y="449"/>
                  </a:cubicBezTo>
                  <a:cubicBezTo>
                    <a:pt x="157" y="450"/>
                    <a:pt x="160" y="449"/>
                    <a:pt x="161" y="447"/>
                  </a:cubicBezTo>
                  <a:cubicBezTo>
                    <a:pt x="177" y="422"/>
                    <a:pt x="177" y="422"/>
                    <a:pt x="177" y="422"/>
                  </a:cubicBezTo>
                  <a:cubicBezTo>
                    <a:pt x="189" y="425"/>
                    <a:pt x="202" y="427"/>
                    <a:pt x="215" y="428"/>
                  </a:cubicBezTo>
                  <a:cubicBezTo>
                    <a:pt x="221" y="457"/>
                    <a:pt x="221" y="457"/>
                    <a:pt x="221" y="457"/>
                  </a:cubicBezTo>
                  <a:cubicBezTo>
                    <a:pt x="221" y="459"/>
                    <a:pt x="223" y="461"/>
                    <a:pt x="226" y="461"/>
                  </a:cubicBezTo>
                  <a:cubicBezTo>
                    <a:pt x="256" y="460"/>
                    <a:pt x="256" y="460"/>
                    <a:pt x="256" y="460"/>
                  </a:cubicBezTo>
                  <a:cubicBezTo>
                    <a:pt x="258" y="459"/>
                    <a:pt x="260" y="457"/>
                    <a:pt x="260" y="455"/>
                  </a:cubicBezTo>
                  <a:cubicBezTo>
                    <a:pt x="263" y="426"/>
                    <a:pt x="263" y="426"/>
                    <a:pt x="263" y="426"/>
                  </a:cubicBezTo>
                  <a:cubicBezTo>
                    <a:pt x="276" y="423"/>
                    <a:pt x="288" y="420"/>
                    <a:pt x="299" y="415"/>
                  </a:cubicBezTo>
                  <a:cubicBezTo>
                    <a:pt x="317" y="439"/>
                    <a:pt x="317" y="439"/>
                    <a:pt x="317" y="439"/>
                  </a:cubicBezTo>
                  <a:cubicBezTo>
                    <a:pt x="318" y="441"/>
                    <a:pt x="321" y="442"/>
                    <a:pt x="323" y="441"/>
                  </a:cubicBezTo>
                  <a:cubicBezTo>
                    <a:pt x="350" y="427"/>
                    <a:pt x="350" y="427"/>
                    <a:pt x="350" y="427"/>
                  </a:cubicBezTo>
                  <a:cubicBezTo>
                    <a:pt x="352" y="425"/>
                    <a:pt x="353" y="423"/>
                    <a:pt x="352" y="421"/>
                  </a:cubicBezTo>
                  <a:cubicBezTo>
                    <a:pt x="342" y="393"/>
                    <a:pt x="342" y="393"/>
                    <a:pt x="342" y="393"/>
                  </a:cubicBezTo>
                  <a:cubicBezTo>
                    <a:pt x="353" y="385"/>
                    <a:pt x="362" y="377"/>
                    <a:pt x="371" y="368"/>
                  </a:cubicBezTo>
                  <a:cubicBezTo>
                    <a:pt x="397" y="382"/>
                    <a:pt x="397" y="382"/>
                    <a:pt x="397" y="382"/>
                  </a:cubicBezTo>
                  <a:cubicBezTo>
                    <a:pt x="399" y="383"/>
                    <a:pt x="402" y="383"/>
                    <a:pt x="403" y="381"/>
                  </a:cubicBezTo>
                  <a:cubicBezTo>
                    <a:pt x="421" y="357"/>
                    <a:pt x="421" y="357"/>
                    <a:pt x="421" y="357"/>
                  </a:cubicBezTo>
                  <a:cubicBezTo>
                    <a:pt x="423" y="355"/>
                    <a:pt x="423" y="352"/>
                    <a:pt x="421" y="350"/>
                  </a:cubicBezTo>
                  <a:cubicBezTo>
                    <a:pt x="400" y="329"/>
                    <a:pt x="400" y="329"/>
                    <a:pt x="400" y="329"/>
                  </a:cubicBezTo>
                  <a:cubicBezTo>
                    <a:pt x="406" y="318"/>
                    <a:pt x="411" y="307"/>
                    <a:pt x="416" y="295"/>
                  </a:cubicBezTo>
                  <a:cubicBezTo>
                    <a:pt x="445" y="297"/>
                    <a:pt x="445" y="297"/>
                    <a:pt x="445" y="297"/>
                  </a:cubicBezTo>
                  <a:cubicBezTo>
                    <a:pt x="447" y="297"/>
                    <a:pt x="450" y="295"/>
                    <a:pt x="450" y="293"/>
                  </a:cubicBezTo>
                  <a:cubicBezTo>
                    <a:pt x="456" y="264"/>
                    <a:pt x="456" y="264"/>
                    <a:pt x="456" y="264"/>
                  </a:cubicBezTo>
                  <a:cubicBezTo>
                    <a:pt x="457" y="261"/>
                    <a:pt x="456" y="259"/>
                    <a:pt x="453" y="258"/>
                  </a:cubicBezTo>
                  <a:cubicBezTo>
                    <a:pt x="426" y="248"/>
                    <a:pt x="426" y="248"/>
                    <a:pt x="426" y="248"/>
                  </a:cubicBezTo>
                  <a:cubicBezTo>
                    <a:pt x="426" y="239"/>
                    <a:pt x="426" y="230"/>
                    <a:pt x="426" y="221"/>
                  </a:cubicBezTo>
                  <a:cubicBezTo>
                    <a:pt x="426" y="217"/>
                    <a:pt x="425" y="214"/>
                    <a:pt x="425" y="210"/>
                  </a:cubicBezTo>
                  <a:cubicBezTo>
                    <a:pt x="453" y="199"/>
                    <a:pt x="453" y="199"/>
                    <a:pt x="453" y="199"/>
                  </a:cubicBezTo>
                  <a:cubicBezTo>
                    <a:pt x="455" y="198"/>
                    <a:pt x="456" y="196"/>
                    <a:pt x="456" y="193"/>
                  </a:cubicBezTo>
                  <a:close/>
                  <a:moveTo>
                    <a:pt x="319" y="367"/>
                  </a:moveTo>
                  <a:cubicBezTo>
                    <a:pt x="310" y="373"/>
                    <a:pt x="300" y="378"/>
                    <a:pt x="290" y="382"/>
                  </a:cubicBezTo>
                  <a:cubicBezTo>
                    <a:pt x="278" y="387"/>
                    <a:pt x="266" y="391"/>
                    <a:pt x="253" y="392"/>
                  </a:cubicBezTo>
                  <a:cubicBezTo>
                    <a:pt x="248" y="393"/>
                    <a:pt x="242" y="394"/>
                    <a:pt x="237" y="394"/>
                  </a:cubicBezTo>
                  <a:cubicBezTo>
                    <a:pt x="231" y="394"/>
                    <a:pt x="226" y="394"/>
                    <a:pt x="220" y="394"/>
                  </a:cubicBezTo>
                  <a:cubicBezTo>
                    <a:pt x="207" y="393"/>
                    <a:pt x="195" y="391"/>
                    <a:pt x="182" y="388"/>
                  </a:cubicBezTo>
                  <a:cubicBezTo>
                    <a:pt x="172" y="385"/>
                    <a:pt x="162" y="380"/>
                    <a:pt x="152" y="375"/>
                  </a:cubicBezTo>
                  <a:cubicBezTo>
                    <a:pt x="141" y="369"/>
                    <a:pt x="130" y="362"/>
                    <a:pt x="120" y="354"/>
                  </a:cubicBezTo>
                  <a:cubicBezTo>
                    <a:pt x="109" y="343"/>
                    <a:pt x="98" y="331"/>
                    <a:pt x="90" y="318"/>
                  </a:cubicBezTo>
                  <a:cubicBezTo>
                    <a:pt x="86" y="311"/>
                    <a:pt x="82" y="304"/>
                    <a:pt x="79" y="296"/>
                  </a:cubicBezTo>
                  <a:cubicBezTo>
                    <a:pt x="72" y="282"/>
                    <a:pt x="68" y="267"/>
                    <a:pt x="66" y="251"/>
                  </a:cubicBezTo>
                  <a:cubicBezTo>
                    <a:pt x="66" y="247"/>
                    <a:pt x="65" y="243"/>
                    <a:pt x="65" y="239"/>
                  </a:cubicBezTo>
                  <a:cubicBezTo>
                    <a:pt x="65" y="230"/>
                    <a:pt x="65" y="221"/>
                    <a:pt x="66" y="213"/>
                  </a:cubicBezTo>
                  <a:cubicBezTo>
                    <a:pt x="67" y="202"/>
                    <a:pt x="69" y="191"/>
                    <a:pt x="73" y="181"/>
                  </a:cubicBezTo>
                  <a:cubicBezTo>
                    <a:pt x="77" y="168"/>
                    <a:pt x="82" y="157"/>
                    <a:pt x="89" y="146"/>
                  </a:cubicBezTo>
                  <a:cubicBezTo>
                    <a:pt x="94" y="136"/>
                    <a:pt x="101" y="128"/>
                    <a:pt x="108" y="119"/>
                  </a:cubicBezTo>
                  <a:cubicBezTo>
                    <a:pt x="117" y="110"/>
                    <a:pt x="127" y="102"/>
                    <a:pt x="138" y="95"/>
                  </a:cubicBezTo>
                  <a:cubicBezTo>
                    <a:pt x="147" y="89"/>
                    <a:pt x="157" y="83"/>
                    <a:pt x="167" y="79"/>
                  </a:cubicBezTo>
                  <a:cubicBezTo>
                    <a:pt x="178" y="74"/>
                    <a:pt x="191" y="71"/>
                    <a:pt x="204" y="69"/>
                  </a:cubicBezTo>
                  <a:cubicBezTo>
                    <a:pt x="209" y="68"/>
                    <a:pt x="215" y="68"/>
                    <a:pt x="220" y="67"/>
                  </a:cubicBezTo>
                  <a:cubicBezTo>
                    <a:pt x="226" y="67"/>
                    <a:pt x="231" y="67"/>
                    <a:pt x="237" y="67"/>
                  </a:cubicBezTo>
                  <a:cubicBezTo>
                    <a:pt x="250" y="68"/>
                    <a:pt x="262" y="70"/>
                    <a:pt x="274" y="74"/>
                  </a:cubicBezTo>
                  <a:cubicBezTo>
                    <a:pt x="285" y="77"/>
                    <a:pt x="295" y="81"/>
                    <a:pt x="305" y="86"/>
                  </a:cubicBezTo>
                  <a:cubicBezTo>
                    <a:pt x="316" y="92"/>
                    <a:pt x="327" y="99"/>
                    <a:pt x="336" y="108"/>
                  </a:cubicBezTo>
                  <a:cubicBezTo>
                    <a:pt x="348" y="118"/>
                    <a:pt x="358" y="130"/>
                    <a:pt x="367" y="144"/>
                  </a:cubicBezTo>
                  <a:cubicBezTo>
                    <a:pt x="371" y="151"/>
                    <a:pt x="375" y="158"/>
                    <a:pt x="378" y="165"/>
                  </a:cubicBezTo>
                  <a:cubicBezTo>
                    <a:pt x="384" y="179"/>
                    <a:pt x="389" y="194"/>
                    <a:pt x="391" y="210"/>
                  </a:cubicBezTo>
                  <a:cubicBezTo>
                    <a:pt x="391" y="214"/>
                    <a:pt x="392" y="218"/>
                    <a:pt x="392" y="222"/>
                  </a:cubicBezTo>
                  <a:cubicBezTo>
                    <a:pt x="392" y="231"/>
                    <a:pt x="392" y="240"/>
                    <a:pt x="391" y="249"/>
                  </a:cubicBezTo>
                  <a:cubicBezTo>
                    <a:pt x="390" y="260"/>
                    <a:pt x="387" y="271"/>
                    <a:pt x="384" y="281"/>
                  </a:cubicBezTo>
                  <a:cubicBezTo>
                    <a:pt x="380" y="293"/>
                    <a:pt x="375" y="305"/>
                    <a:pt x="368" y="316"/>
                  </a:cubicBezTo>
                  <a:cubicBezTo>
                    <a:pt x="362" y="325"/>
                    <a:pt x="356" y="334"/>
                    <a:pt x="348" y="342"/>
                  </a:cubicBezTo>
                  <a:cubicBezTo>
                    <a:pt x="340" y="351"/>
                    <a:pt x="330" y="360"/>
                    <a:pt x="319" y="367"/>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sz="1800"/>
            </a:p>
          </p:txBody>
        </p:sp>
        <p:sp>
          <p:nvSpPr>
            <p:cNvPr id="15" name="Freeform 18">
              <a:extLst>
                <a:ext uri="{FF2B5EF4-FFF2-40B4-BE49-F238E27FC236}">
                  <a16:creationId xmlns:a16="http://schemas.microsoft.com/office/drawing/2014/main" id="{D2E5C555-C361-41F7-9EAD-A7897F14C36A}"/>
                </a:ext>
              </a:extLst>
            </p:cNvPr>
            <p:cNvSpPr>
              <a:spLocks/>
            </p:cNvSpPr>
            <p:nvPr/>
          </p:nvSpPr>
          <p:spPr bwMode="auto">
            <a:xfrm>
              <a:off x="3954110" y="1392238"/>
              <a:ext cx="419629" cy="420776"/>
            </a:xfrm>
            <a:custGeom>
              <a:avLst/>
              <a:gdLst/>
              <a:ahLst/>
              <a:cxnLst>
                <a:cxn ang="0">
                  <a:pos x="265" y="116"/>
                </a:cxn>
                <a:cxn ang="0">
                  <a:pos x="255" y="79"/>
                </a:cxn>
                <a:cxn ang="0">
                  <a:pos x="246" y="62"/>
                </a:cxn>
                <a:cxn ang="0">
                  <a:pos x="221" y="33"/>
                </a:cxn>
                <a:cxn ang="0">
                  <a:pos x="195" y="15"/>
                </a:cxn>
                <a:cxn ang="0">
                  <a:pos x="171" y="5"/>
                </a:cxn>
                <a:cxn ang="0">
                  <a:pos x="140" y="0"/>
                </a:cxn>
                <a:cxn ang="0">
                  <a:pos x="127" y="0"/>
                </a:cxn>
                <a:cxn ang="0">
                  <a:pos x="113" y="1"/>
                </a:cxn>
                <a:cxn ang="0">
                  <a:pos x="83" y="10"/>
                </a:cxn>
                <a:cxn ang="0">
                  <a:pos x="60" y="22"/>
                </a:cxn>
                <a:cxn ang="0">
                  <a:pos x="36" y="42"/>
                </a:cxn>
                <a:cxn ang="0">
                  <a:pos x="20" y="64"/>
                </a:cxn>
                <a:cxn ang="0">
                  <a:pos x="7" y="92"/>
                </a:cxn>
                <a:cxn ang="0">
                  <a:pos x="1" y="118"/>
                </a:cxn>
                <a:cxn ang="0">
                  <a:pos x="1" y="139"/>
                </a:cxn>
                <a:cxn ang="0">
                  <a:pos x="2" y="149"/>
                </a:cxn>
                <a:cxn ang="0">
                  <a:pos x="12" y="186"/>
                </a:cxn>
                <a:cxn ang="0">
                  <a:pos x="21" y="203"/>
                </a:cxn>
                <a:cxn ang="0">
                  <a:pos x="46" y="233"/>
                </a:cxn>
                <a:cxn ang="0">
                  <a:pos x="71" y="250"/>
                </a:cxn>
                <a:cxn ang="0">
                  <a:pos x="96" y="260"/>
                </a:cxn>
                <a:cxn ang="0">
                  <a:pos x="127" y="266"/>
                </a:cxn>
                <a:cxn ang="0">
                  <a:pos x="140" y="266"/>
                </a:cxn>
                <a:cxn ang="0">
                  <a:pos x="153" y="264"/>
                </a:cxn>
                <a:cxn ang="0">
                  <a:pos x="184" y="256"/>
                </a:cxn>
                <a:cxn ang="0">
                  <a:pos x="207" y="243"/>
                </a:cxn>
                <a:cxn ang="0">
                  <a:pos x="231" y="223"/>
                </a:cxn>
                <a:cxn ang="0">
                  <a:pos x="247" y="202"/>
                </a:cxn>
                <a:cxn ang="0">
                  <a:pos x="260" y="174"/>
                </a:cxn>
                <a:cxn ang="0">
                  <a:pos x="266" y="147"/>
                </a:cxn>
                <a:cxn ang="0">
                  <a:pos x="266" y="126"/>
                </a:cxn>
                <a:cxn ang="0">
                  <a:pos x="265" y="116"/>
                </a:cxn>
              </a:cxnLst>
              <a:rect l="0" t="0" r="r" b="b"/>
              <a:pathLst>
                <a:path w="266" h="266">
                  <a:moveTo>
                    <a:pt x="265" y="116"/>
                  </a:moveTo>
                  <a:cubicBezTo>
                    <a:pt x="264" y="103"/>
                    <a:pt x="260" y="91"/>
                    <a:pt x="255" y="79"/>
                  </a:cubicBezTo>
                  <a:cubicBezTo>
                    <a:pt x="252" y="73"/>
                    <a:pt x="249" y="68"/>
                    <a:pt x="246" y="62"/>
                  </a:cubicBezTo>
                  <a:cubicBezTo>
                    <a:pt x="239" y="51"/>
                    <a:pt x="231" y="41"/>
                    <a:pt x="221" y="33"/>
                  </a:cubicBezTo>
                  <a:cubicBezTo>
                    <a:pt x="213" y="26"/>
                    <a:pt x="205" y="20"/>
                    <a:pt x="195" y="15"/>
                  </a:cubicBezTo>
                  <a:cubicBezTo>
                    <a:pt x="188" y="11"/>
                    <a:pt x="179" y="8"/>
                    <a:pt x="171" y="5"/>
                  </a:cubicBezTo>
                  <a:cubicBezTo>
                    <a:pt x="161" y="2"/>
                    <a:pt x="151" y="1"/>
                    <a:pt x="140" y="0"/>
                  </a:cubicBezTo>
                  <a:cubicBezTo>
                    <a:pt x="136" y="0"/>
                    <a:pt x="131" y="0"/>
                    <a:pt x="127" y="0"/>
                  </a:cubicBezTo>
                  <a:cubicBezTo>
                    <a:pt x="122" y="0"/>
                    <a:pt x="118" y="1"/>
                    <a:pt x="113" y="1"/>
                  </a:cubicBezTo>
                  <a:cubicBezTo>
                    <a:pt x="103" y="3"/>
                    <a:pt x="93" y="6"/>
                    <a:pt x="83" y="10"/>
                  </a:cubicBezTo>
                  <a:cubicBezTo>
                    <a:pt x="75" y="13"/>
                    <a:pt x="67" y="17"/>
                    <a:pt x="60" y="22"/>
                  </a:cubicBezTo>
                  <a:cubicBezTo>
                    <a:pt x="51" y="28"/>
                    <a:pt x="43" y="35"/>
                    <a:pt x="36" y="42"/>
                  </a:cubicBezTo>
                  <a:cubicBezTo>
                    <a:pt x="30" y="49"/>
                    <a:pt x="25" y="56"/>
                    <a:pt x="20" y="64"/>
                  </a:cubicBezTo>
                  <a:cubicBezTo>
                    <a:pt x="14" y="72"/>
                    <a:pt x="10" y="82"/>
                    <a:pt x="7" y="92"/>
                  </a:cubicBezTo>
                  <a:cubicBezTo>
                    <a:pt x="4" y="100"/>
                    <a:pt x="2" y="109"/>
                    <a:pt x="1" y="118"/>
                  </a:cubicBezTo>
                  <a:cubicBezTo>
                    <a:pt x="1" y="125"/>
                    <a:pt x="0" y="132"/>
                    <a:pt x="1" y="139"/>
                  </a:cubicBezTo>
                  <a:cubicBezTo>
                    <a:pt x="1" y="143"/>
                    <a:pt x="1" y="146"/>
                    <a:pt x="2" y="149"/>
                  </a:cubicBezTo>
                  <a:cubicBezTo>
                    <a:pt x="3" y="162"/>
                    <a:pt x="7" y="175"/>
                    <a:pt x="12" y="186"/>
                  </a:cubicBezTo>
                  <a:cubicBezTo>
                    <a:pt x="14" y="192"/>
                    <a:pt x="17" y="198"/>
                    <a:pt x="21" y="203"/>
                  </a:cubicBezTo>
                  <a:cubicBezTo>
                    <a:pt x="28" y="214"/>
                    <a:pt x="36" y="224"/>
                    <a:pt x="46" y="233"/>
                  </a:cubicBezTo>
                  <a:cubicBezTo>
                    <a:pt x="53" y="239"/>
                    <a:pt x="62" y="245"/>
                    <a:pt x="71" y="250"/>
                  </a:cubicBezTo>
                  <a:cubicBezTo>
                    <a:pt x="79" y="254"/>
                    <a:pt x="87" y="258"/>
                    <a:pt x="96" y="260"/>
                  </a:cubicBezTo>
                  <a:cubicBezTo>
                    <a:pt x="106" y="263"/>
                    <a:pt x="116" y="265"/>
                    <a:pt x="127" y="266"/>
                  </a:cubicBezTo>
                  <a:cubicBezTo>
                    <a:pt x="131" y="266"/>
                    <a:pt x="136" y="266"/>
                    <a:pt x="140" y="266"/>
                  </a:cubicBezTo>
                  <a:cubicBezTo>
                    <a:pt x="145" y="265"/>
                    <a:pt x="149" y="265"/>
                    <a:pt x="153" y="264"/>
                  </a:cubicBezTo>
                  <a:cubicBezTo>
                    <a:pt x="164" y="263"/>
                    <a:pt x="174" y="260"/>
                    <a:pt x="184" y="256"/>
                  </a:cubicBezTo>
                  <a:cubicBezTo>
                    <a:pt x="192" y="252"/>
                    <a:pt x="200" y="248"/>
                    <a:pt x="207" y="243"/>
                  </a:cubicBezTo>
                  <a:cubicBezTo>
                    <a:pt x="216" y="238"/>
                    <a:pt x="224" y="231"/>
                    <a:pt x="231" y="223"/>
                  </a:cubicBezTo>
                  <a:cubicBezTo>
                    <a:pt x="237" y="217"/>
                    <a:pt x="242" y="209"/>
                    <a:pt x="247" y="202"/>
                  </a:cubicBezTo>
                  <a:cubicBezTo>
                    <a:pt x="252" y="193"/>
                    <a:pt x="257" y="184"/>
                    <a:pt x="260" y="174"/>
                  </a:cubicBezTo>
                  <a:cubicBezTo>
                    <a:pt x="263" y="165"/>
                    <a:pt x="265" y="156"/>
                    <a:pt x="266" y="147"/>
                  </a:cubicBezTo>
                  <a:cubicBezTo>
                    <a:pt x="266" y="140"/>
                    <a:pt x="266" y="133"/>
                    <a:pt x="266" y="126"/>
                  </a:cubicBezTo>
                  <a:cubicBezTo>
                    <a:pt x="266" y="123"/>
                    <a:pt x="266" y="119"/>
                    <a:pt x="265" y="116"/>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sz="1800"/>
            </a:p>
          </p:txBody>
        </p:sp>
        <p:sp>
          <p:nvSpPr>
            <p:cNvPr id="16" name="Freeform 19">
              <a:extLst>
                <a:ext uri="{FF2B5EF4-FFF2-40B4-BE49-F238E27FC236}">
                  <a16:creationId xmlns:a16="http://schemas.microsoft.com/office/drawing/2014/main" id="{784CCDEC-1873-4DF9-A262-942D8C4490E5}"/>
                </a:ext>
              </a:extLst>
            </p:cNvPr>
            <p:cNvSpPr>
              <a:spLocks noEditPoints="1"/>
            </p:cNvSpPr>
            <p:nvPr/>
          </p:nvSpPr>
          <p:spPr bwMode="auto">
            <a:xfrm>
              <a:off x="4676422" y="1873779"/>
              <a:ext cx="803716" cy="806009"/>
            </a:xfrm>
            <a:custGeom>
              <a:avLst/>
              <a:gdLst/>
              <a:ahLst/>
              <a:cxnLst>
                <a:cxn ang="0">
                  <a:pos x="503" y="193"/>
                </a:cxn>
                <a:cxn ang="0">
                  <a:pos x="464" y="190"/>
                </a:cxn>
                <a:cxn ang="0">
                  <a:pos x="461" y="111"/>
                </a:cxn>
                <a:cxn ang="0">
                  <a:pos x="440" y="79"/>
                </a:cxn>
                <a:cxn ang="0">
                  <a:pos x="404" y="94"/>
                </a:cxn>
                <a:cxn ang="0">
                  <a:pos x="381" y="37"/>
                </a:cxn>
                <a:cxn ang="0">
                  <a:pos x="348" y="17"/>
                </a:cxn>
                <a:cxn ang="0">
                  <a:pos x="323" y="46"/>
                </a:cxn>
                <a:cxn ang="0">
                  <a:pos x="276" y="4"/>
                </a:cxn>
                <a:cxn ang="0">
                  <a:pos x="237" y="0"/>
                </a:cxn>
                <a:cxn ang="0">
                  <a:pos x="227" y="37"/>
                </a:cxn>
                <a:cxn ang="0">
                  <a:pos x="168" y="19"/>
                </a:cxn>
                <a:cxn ang="0">
                  <a:pos x="131" y="31"/>
                </a:cxn>
                <a:cxn ang="0">
                  <a:pos x="137" y="69"/>
                </a:cxn>
                <a:cxn ang="0">
                  <a:pos x="76" y="77"/>
                </a:cxn>
                <a:cxn ang="0">
                  <a:pos x="48" y="104"/>
                </a:cxn>
                <a:cxn ang="0">
                  <a:pos x="70" y="136"/>
                </a:cxn>
                <a:cxn ang="0">
                  <a:pos x="18" y="169"/>
                </a:cxn>
                <a:cxn ang="0">
                  <a:pos x="3" y="206"/>
                </a:cxn>
                <a:cxn ang="0">
                  <a:pos x="37" y="225"/>
                </a:cxn>
                <a:cxn ang="0">
                  <a:pos x="35" y="267"/>
                </a:cxn>
                <a:cxn ang="0">
                  <a:pos x="0" y="284"/>
                </a:cxn>
                <a:cxn ang="0">
                  <a:pos x="12" y="321"/>
                </a:cxn>
                <a:cxn ang="0">
                  <a:pos x="70" y="374"/>
                </a:cxn>
                <a:cxn ang="0">
                  <a:pos x="48" y="406"/>
                </a:cxn>
                <a:cxn ang="0">
                  <a:pos x="76" y="432"/>
                </a:cxn>
                <a:cxn ang="0">
                  <a:pos x="137" y="441"/>
                </a:cxn>
                <a:cxn ang="0">
                  <a:pos x="131" y="479"/>
                </a:cxn>
                <a:cxn ang="0">
                  <a:pos x="168" y="491"/>
                </a:cxn>
                <a:cxn ang="0">
                  <a:pos x="228" y="473"/>
                </a:cxn>
                <a:cxn ang="0">
                  <a:pos x="238" y="510"/>
                </a:cxn>
                <a:cxn ang="0">
                  <a:pos x="277" y="505"/>
                </a:cxn>
                <a:cxn ang="0">
                  <a:pos x="323" y="464"/>
                </a:cxn>
                <a:cxn ang="0">
                  <a:pos x="348" y="493"/>
                </a:cxn>
                <a:cxn ang="0">
                  <a:pos x="381" y="472"/>
                </a:cxn>
                <a:cxn ang="0">
                  <a:pos x="404" y="415"/>
                </a:cxn>
                <a:cxn ang="0">
                  <a:pos x="440" y="431"/>
                </a:cxn>
                <a:cxn ang="0">
                  <a:pos x="461" y="398"/>
                </a:cxn>
                <a:cxn ang="0">
                  <a:pos x="458" y="337"/>
                </a:cxn>
                <a:cxn ang="0">
                  <a:pos x="497" y="336"/>
                </a:cxn>
                <a:cxn ang="0">
                  <a:pos x="502" y="298"/>
                </a:cxn>
                <a:cxn ang="0">
                  <a:pos x="474" y="255"/>
                </a:cxn>
                <a:cxn ang="0">
                  <a:pos x="505" y="232"/>
                </a:cxn>
                <a:cxn ang="0">
                  <a:pos x="347" y="411"/>
                </a:cxn>
                <a:cxn ang="0">
                  <a:pos x="273" y="436"/>
                </a:cxn>
                <a:cxn ang="0">
                  <a:pos x="236" y="436"/>
                </a:cxn>
                <a:cxn ang="0">
                  <a:pos x="161" y="411"/>
                </a:cxn>
                <a:cxn ang="0">
                  <a:pos x="96" y="344"/>
                </a:cxn>
                <a:cxn ang="0">
                  <a:pos x="73" y="268"/>
                </a:cxn>
                <a:cxn ang="0">
                  <a:pos x="75" y="226"/>
                </a:cxn>
                <a:cxn ang="0">
                  <a:pos x="104" y="153"/>
                </a:cxn>
                <a:cxn ang="0">
                  <a:pos x="161" y="99"/>
                </a:cxn>
                <a:cxn ang="0">
                  <a:pos x="236" y="74"/>
                </a:cxn>
                <a:cxn ang="0">
                  <a:pos x="273" y="74"/>
                </a:cxn>
                <a:cxn ang="0">
                  <a:pos x="347" y="99"/>
                </a:cxn>
                <a:cxn ang="0">
                  <a:pos x="413" y="166"/>
                </a:cxn>
                <a:cxn ang="0">
                  <a:pos x="436" y="241"/>
                </a:cxn>
                <a:cxn ang="0">
                  <a:pos x="434" y="284"/>
                </a:cxn>
                <a:cxn ang="0">
                  <a:pos x="404" y="357"/>
                </a:cxn>
                <a:cxn ang="0">
                  <a:pos x="347" y="411"/>
                </a:cxn>
              </a:cxnLst>
              <a:rect l="0" t="0" r="r" b="b"/>
              <a:pathLst>
                <a:path w="509" h="510">
                  <a:moveTo>
                    <a:pt x="508" y="226"/>
                  </a:moveTo>
                  <a:cubicBezTo>
                    <a:pt x="503" y="193"/>
                    <a:pt x="503" y="193"/>
                    <a:pt x="503" y="193"/>
                  </a:cubicBezTo>
                  <a:cubicBezTo>
                    <a:pt x="502" y="191"/>
                    <a:pt x="500" y="189"/>
                    <a:pt x="497" y="189"/>
                  </a:cubicBezTo>
                  <a:cubicBezTo>
                    <a:pt x="464" y="190"/>
                    <a:pt x="464" y="190"/>
                    <a:pt x="464" y="190"/>
                  </a:cubicBezTo>
                  <a:cubicBezTo>
                    <a:pt x="458" y="171"/>
                    <a:pt x="450" y="152"/>
                    <a:pt x="439" y="136"/>
                  </a:cubicBezTo>
                  <a:cubicBezTo>
                    <a:pt x="461" y="111"/>
                    <a:pt x="461" y="111"/>
                    <a:pt x="461" y="111"/>
                  </a:cubicBezTo>
                  <a:cubicBezTo>
                    <a:pt x="463" y="109"/>
                    <a:pt x="463" y="106"/>
                    <a:pt x="461" y="104"/>
                  </a:cubicBezTo>
                  <a:cubicBezTo>
                    <a:pt x="440" y="79"/>
                    <a:pt x="440" y="79"/>
                    <a:pt x="440" y="79"/>
                  </a:cubicBezTo>
                  <a:cubicBezTo>
                    <a:pt x="438" y="77"/>
                    <a:pt x="435" y="76"/>
                    <a:pt x="433" y="77"/>
                  </a:cubicBezTo>
                  <a:cubicBezTo>
                    <a:pt x="404" y="94"/>
                    <a:pt x="404" y="94"/>
                    <a:pt x="404" y="94"/>
                  </a:cubicBezTo>
                  <a:cubicBezTo>
                    <a:pt x="394" y="85"/>
                    <a:pt x="383" y="76"/>
                    <a:pt x="371" y="69"/>
                  </a:cubicBezTo>
                  <a:cubicBezTo>
                    <a:pt x="381" y="37"/>
                    <a:pt x="381" y="37"/>
                    <a:pt x="381" y="37"/>
                  </a:cubicBezTo>
                  <a:cubicBezTo>
                    <a:pt x="382" y="35"/>
                    <a:pt x="380" y="32"/>
                    <a:pt x="378" y="31"/>
                  </a:cubicBezTo>
                  <a:cubicBezTo>
                    <a:pt x="348" y="17"/>
                    <a:pt x="348" y="17"/>
                    <a:pt x="348" y="17"/>
                  </a:cubicBezTo>
                  <a:cubicBezTo>
                    <a:pt x="345" y="16"/>
                    <a:pt x="342" y="17"/>
                    <a:pt x="341" y="19"/>
                  </a:cubicBezTo>
                  <a:cubicBezTo>
                    <a:pt x="323" y="46"/>
                    <a:pt x="323" y="46"/>
                    <a:pt x="323" y="46"/>
                  </a:cubicBezTo>
                  <a:cubicBezTo>
                    <a:pt x="309" y="42"/>
                    <a:pt x="295" y="38"/>
                    <a:pt x="281" y="37"/>
                  </a:cubicBezTo>
                  <a:cubicBezTo>
                    <a:pt x="276" y="4"/>
                    <a:pt x="276" y="4"/>
                    <a:pt x="276" y="4"/>
                  </a:cubicBezTo>
                  <a:cubicBezTo>
                    <a:pt x="275" y="2"/>
                    <a:pt x="273" y="0"/>
                    <a:pt x="270" y="0"/>
                  </a:cubicBezTo>
                  <a:cubicBezTo>
                    <a:pt x="237" y="0"/>
                    <a:pt x="237" y="0"/>
                    <a:pt x="237" y="0"/>
                  </a:cubicBezTo>
                  <a:cubicBezTo>
                    <a:pt x="234" y="0"/>
                    <a:pt x="232" y="2"/>
                    <a:pt x="231" y="4"/>
                  </a:cubicBezTo>
                  <a:cubicBezTo>
                    <a:pt x="227" y="37"/>
                    <a:pt x="227" y="37"/>
                    <a:pt x="227" y="37"/>
                  </a:cubicBezTo>
                  <a:cubicBezTo>
                    <a:pt x="213" y="39"/>
                    <a:pt x="199" y="42"/>
                    <a:pt x="186" y="46"/>
                  </a:cubicBezTo>
                  <a:cubicBezTo>
                    <a:pt x="168" y="19"/>
                    <a:pt x="168" y="19"/>
                    <a:pt x="168" y="19"/>
                  </a:cubicBezTo>
                  <a:cubicBezTo>
                    <a:pt x="166" y="17"/>
                    <a:pt x="163" y="16"/>
                    <a:pt x="161" y="17"/>
                  </a:cubicBezTo>
                  <a:cubicBezTo>
                    <a:pt x="131" y="31"/>
                    <a:pt x="131" y="31"/>
                    <a:pt x="131" y="31"/>
                  </a:cubicBezTo>
                  <a:cubicBezTo>
                    <a:pt x="128" y="32"/>
                    <a:pt x="127" y="35"/>
                    <a:pt x="128" y="37"/>
                  </a:cubicBezTo>
                  <a:cubicBezTo>
                    <a:pt x="137" y="69"/>
                    <a:pt x="137" y="69"/>
                    <a:pt x="137" y="69"/>
                  </a:cubicBezTo>
                  <a:cubicBezTo>
                    <a:pt x="125" y="76"/>
                    <a:pt x="114" y="85"/>
                    <a:pt x="104" y="94"/>
                  </a:cubicBezTo>
                  <a:cubicBezTo>
                    <a:pt x="76" y="77"/>
                    <a:pt x="76" y="77"/>
                    <a:pt x="76" y="77"/>
                  </a:cubicBezTo>
                  <a:cubicBezTo>
                    <a:pt x="74" y="76"/>
                    <a:pt x="71" y="77"/>
                    <a:pt x="69" y="79"/>
                  </a:cubicBezTo>
                  <a:cubicBezTo>
                    <a:pt x="48" y="104"/>
                    <a:pt x="48" y="104"/>
                    <a:pt x="48" y="104"/>
                  </a:cubicBezTo>
                  <a:cubicBezTo>
                    <a:pt x="46" y="106"/>
                    <a:pt x="46" y="109"/>
                    <a:pt x="48" y="111"/>
                  </a:cubicBezTo>
                  <a:cubicBezTo>
                    <a:pt x="70" y="136"/>
                    <a:pt x="70" y="136"/>
                    <a:pt x="70" y="136"/>
                  </a:cubicBezTo>
                  <a:cubicBezTo>
                    <a:pt x="62" y="147"/>
                    <a:pt x="56" y="160"/>
                    <a:pt x="50" y="173"/>
                  </a:cubicBezTo>
                  <a:cubicBezTo>
                    <a:pt x="18" y="169"/>
                    <a:pt x="18" y="169"/>
                    <a:pt x="18" y="169"/>
                  </a:cubicBezTo>
                  <a:cubicBezTo>
                    <a:pt x="15" y="169"/>
                    <a:pt x="13" y="171"/>
                    <a:pt x="12" y="173"/>
                  </a:cubicBezTo>
                  <a:cubicBezTo>
                    <a:pt x="3" y="206"/>
                    <a:pt x="3" y="206"/>
                    <a:pt x="3" y="206"/>
                  </a:cubicBezTo>
                  <a:cubicBezTo>
                    <a:pt x="3" y="208"/>
                    <a:pt x="4" y="211"/>
                    <a:pt x="6" y="212"/>
                  </a:cubicBezTo>
                  <a:cubicBezTo>
                    <a:pt x="37" y="225"/>
                    <a:pt x="37" y="225"/>
                    <a:pt x="37" y="225"/>
                  </a:cubicBezTo>
                  <a:cubicBezTo>
                    <a:pt x="35" y="235"/>
                    <a:pt x="35" y="245"/>
                    <a:pt x="35" y="255"/>
                  </a:cubicBezTo>
                  <a:cubicBezTo>
                    <a:pt x="35" y="259"/>
                    <a:pt x="35" y="263"/>
                    <a:pt x="35" y="267"/>
                  </a:cubicBezTo>
                  <a:cubicBezTo>
                    <a:pt x="4" y="277"/>
                    <a:pt x="4" y="277"/>
                    <a:pt x="4" y="277"/>
                  </a:cubicBezTo>
                  <a:cubicBezTo>
                    <a:pt x="1" y="278"/>
                    <a:pt x="0" y="281"/>
                    <a:pt x="0" y="284"/>
                  </a:cubicBezTo>
                  <a:cubicBezTo>
                    <a:pt x="6" y="316"/>
                    <a:pt x="6" y="316"/>
                    <a:pt x="6" y="316"/>
                  </a:cubicBezTo>
                  <a:cubicBezTo>
                    <a:pt x="6" y="319"/>
                    <a:pt x="9" y="321"/>
                    <a:pt x="12" y="321"/>
                  </a:cubicBezTo>
                  <a:cubicBezTo>
                    <a:pt x="44" y="320"/>
                    <a:pt x="44" y="320"/>
                    <a:pt x="44" y="320"/>
                  </a:cubicBezTo>
                  <a:cubicBezTo>
                    <a:pt x="50" y="339"/>
                    <a:pt x="59" y="357"/>
                    <a:pt x="70" y="374"/>
                  </a:cubicBezTo>
                  <a:cubicBezTo>
                    <a:pt x="48" y="398"/>
                    <a:pt x="48" y="398"/>
                    <a:pt x="48" y="398"/>
                  </a:cubicBezTo>
                  <a:cubicBezTo>
                    <a:pt x="46" y="400"/>
                    <a:pt x="46" y="404"/>
                    <a:pt x="48" y="406"/>
                  </a:cubicBezTo>
                  <a:cubicBezTo>
                    <a:pt x="69" y="431"/>
                    <a:pt x="69" y="431"/>
                    <a:pt x="69" y="431"/>
                  </a:cubicBezTo>
                  <a:cubicBezTo>
                    <a:pt x="71" y="433"/>
                    <a:pt x="74" y="434"/>
                    <a:pt x="76" y="432"/>
                  </a:cubicBezTo>
                  <a:cubicBezTo>
                    <a:pt x="104" y="415"/>
                    <a:pt x="104" y="415"/>
                    <a:pt x="104" y="415"/>
                  </a:cubicBezTo>
                  <a:cubicBezTo>
                    <a:pt x="114" y="425"/>
                    <a:pt x="125" y="433"/>
                    <a:pt x="137" y="441"/>
                  </a:cubicBezTo>
                  <a:cubicBezTo>
                    <a:pt x="128" y="472"/>
                    <a:pt x="128" y="472"/>
                    <a:pt x="128" y="472"/>
                  </a:cubicBezTo>
                  <a:cubicBezTo>
                    <a:pt x="127" y="475"/>
                    <a:pt x="128" y="478"/>
                    <a:pt x="131" y="479"/>
                  </a:cubicBezTo>
                  <a:cubicBezTo>
                    <a:pt x="161" y="493"/>
                    <a:pt x="161" y="493"/>
                    <a:pt x="161" y="493"/>
                  </a:cubicBezTo>
                  <a:cubicBezTo>
                    <a:pt x="163" y="494"/>
                    <a:pt x="166" y="493"/>
                    <a:pt x="168" y="491"/>
                  </a:cubicBezTo>
                  <a:cubicBezTo>
                    <a:pt x="186" y="464"/>
                    <a:pt x="186" y="464"/>
                    <a:pt x="186" y="464"/>
                  </a:cubicBezTo>
                  <a:cubicBezTo>
                    <a:pt x="199" y="468"/>
                    <a:pt x="213" y="471"/>
                    <a:pt x="228" y="473"/>
                  </a:cubicBezTo>
                  <a:cubicBezTo>
                    <a:pt x="233" y="505"/>
                    <a:pt x="233" y="505"/>
                    <a:pt x="233" y="505"/>
                  </a:cubicBezTo>
                  <a:cubicBezTo>
                    <a:pt x="233" y="508"/>
                    <a:pt x="236" y="510"/>
                    <a:pt x="238" y="510"/>
                  </a:cubicBezTo>
                  <a:cubicBezTo>
                    <a:pt x="272" y="510"/>
                    <a:pt x="272" y="510"/>
                    <a:pt x="272" y="510"/>
                  </a:cubicBezTo>
                  <a:cubicBezTo>
                    <a:pt x="274" y="510"/>
                    <a:pt x="277" y="508"/>
                    <a:pt x="277" y="505"/>
                  </a:cubicBezTo>
                  <a:cubicBezTo>
                    <a:pt x="282" y="473"/>
                    <a:pt x="282" y="473"/>
                    <a:pt x="282" y="473"/>
                  </a:cubicBezTo>
                  <a:cubicBezTo>
                    <a:pt x="296" y="471"/>
                    <a:pt x="309" y="468"/>
                    <a:pt x="323" y="464"/>
                  </a:cubicBezTo>
                  <a:cubicBezTo>
                    <a:pt x="341" y="491"/>
                    <a:pt x="341" y="491"/>
                    <a:pt x="341" y="491"/>
                  </a:cubicBezTo>
                  <a:cubicBezTo>
                    <a:pt x="342" y="493"/>
                    <a:pt x="345" y="494"/>
                    <a:pt x="348" y="493"/>
                  </a:cubicBezTo>
                  <a:cubicBezTo>
                    <a:pt x="378" y="479"/>
                    <a:pt x="378" y="479"/>
                    <a:pt x="378" y="479"/>
                  </a:cubicBezTo>
                  <a:cubicBezTo>
                    <a:pt x="380" y="478"/>
                    <a:pt x="382" y="475"/>
                    <a:pt x="381" y="472"/>
                  </a:cubicBezTo>
                  <a:cubicBezTo>
                    <a:pt x="371" y="441"/>
                    <a:pt x="371" y="441"/>
                    <a:pt x="371" y="441"/>
                  </a:cubicBezTo>
                  <a:cubicBezTo>
                    <a:pt x="383" y="433"/>
                    <a:pt x="394" y="425"/>
                    <a:pt x="404" y="415"/>
                  </a:cubicBezTo>
                  <a:cubicBezTo>
                    <a:pt x="433" y="432"/>
                    <a:pt x="433" y="432"/>
                    <a:pt x="433" y="432"/>
                  </a:cubicBezTo>
                  <a:cubicBezTo>
                    <a:pt x="435" y="434"/>
                    <a:pt x="438" y="433"/>
                    <a:pt x="440" y="431"/>
                  </a:cubicBezTo>
                  <a:cubicBezTo>
                    <a:pt x="461" y="406"/>
                    <a:pt x="461" y="406"/>
                    <a:pt x="461" y="406"/>
                  </a:cubicBezTo>
                  <a:cubicBezTo>
                    <a:pt x="463" y="404"/>
                    <a:pt x="463" y="400"/>
                    <a:pt x="461" y="398"/>
                  </a:cubicBezTo>
                  <a:cubicBezTo>
                    <a:pt x="439" y="374"/>
                    <a:pt x="439" y="374"/>
                    <a:pt x="439" y="374"/>
                  </a:cubicBezTo>
                  <a:cubicBezTo>
                    <a:pt x="446" y="362"/>
                    <a:pt x="453" y="350"/>
                    <a:pt x="458" y="337"/>
                  </a:cubicBezTo>
                  <a:cubicBezTo>
                    <a:pt x="491" y="340"/>
                    <a:pt x="491" y="340"/>
                    <a:pt x="491" y="340"/>
                  </a:cubicBezTo>
                  <a:cubicBezTo>
                    <a:pt x="493" y="341"/>
                    <a:pt x="496" y="339"/>
                    <a:pt x="497" y="336"/>
                  </a:cubicBezTo>
                  <a:cubicBezTo>
                    <a:pt x="505" y="304"/>
                    <a:pt x="505" y="304"/>
                    <a:pt x="505" y="304"/>
                  </a:cubicBezTo>
                  <a:cubicBezTo>
                    <a:pt x="506" y="302"/>
                    <a:pt x="505" y="299"/>
                    <a:pt x="502" y="298"/>
                  </a:cubicBezTo>
                  <a:cubicBezTo>
                    <a:pt x="472" y="285"/>
                    <a:pt x="472" y="285"/>
                    <a:pt x="472" y="285"/>
                  </a:cubicBezTo>
                  <a:cubicBezTo>
                    <a:pt x="473" y="275"/>
                    <a:pt x="474" y="265"/>
                    <a:pt x="474" y="255"/>
                  </a:cubicBezTo>
                  <a:cubicBezTo>
                    <a:pt x="474" y="251"/>
                    <a:pt x="474" y="247"/>
                    <a:pt x="474" y="243"/>
                  </a:cubicBezTo>
                  <a:cubicBezTo>
                    <a:pt x="505" y="232"/>
                    <a:pt x="505" y="232"/>
                    <a:pt x="505" y="232"/>
                  </a:cubicBezTo>
                  <a:cubicBezTo>
                    <a:pt x="507" y="232"/>
                    <a:pt x="509" y="229"/>
                    <a:pt x="508" y="226"/>
                  </a:cubicBezTo>
                  <a:close/>
                  <a:moveTo>
                    <a:pt x="347" y="411"/>
                  </a:moveTo>
                  <a:cubicBezTo>
                    <a:pt x="337" y="417"/>
                    <a:pt x="326" y="422"/>
                    <a:pt x="314" y="426"/>
                  </a:cubicBezTo>
                  <a:cubicBezTo>
                    <a:pt x="301" y="431"/>
                    <a:pt x="287" y="434"/>
                    <a:pt x="273" y="436"/>
                  </a:cubicBezTo>
                  <a:cubicBezTo>
                    <a:pt x="267" y="436"/>
                    <a:pt x="261" y="436"/>
                    <a:pt x="254" y="436"/>
                  </a:cubicBezTo>
                  <a:cubicBezTo>
                    <a:pt x="248" y="436"/>
                    <a:pt x="242" y="436"/>
                    <a:pt x="236" y="436"/>
                  </a:cubicBezTo>
                  <a:cubicBezTo>
                    <a:pt x="222" y="434"/>
                    <a:pt x="208" y="431"/>
                    <a:pt x="194" y="426"/>
                  </a:cubicBezTo>
                  <a:cubicBezTo>
                    <a:pt x="183" y="422"/>
                    <a:pt x="172" y="417"/>
                    <a:pt x="161" y="411"/>
                  </a:cubicBezTo>
                  <a:cubicBezTo>
                    <a:pt x="149" y="404"/>
                    <a:pt x="138" y="395"/>
                    <a:pt x="128" y="385"/>
                  </a:cubicBezTo>
                  <a:cubicBezTo>
                    <a:pt x="115" y="373"/>
                    <a:pt x="104" y="359"/>
                    <a:pt x="96" y="344"/>
                  </a:cubicBezTo>
                  <a:cubicBezTo>
                    <a:pt x="91" y="336"/>
                    <a:pt x="88" y="328"/>
                    <a:pt x="84" y="319"/>
                  </a:cubicBezTo>
                  <a:cubicBezTo>
                    <a:pt x="78" y="303"/>
                    <a:pt x="75" y="286"/>
                    <a:pt x="73" y="268"/>
                  </a:cubicBezTo>
                  <a:cubicBezTo>
                    <a:pt x="73" y="264"/>
                    <a:pt x="73" y="259"/>
                    <a:pt x="73" y="255"/>
                  </a:cubicBezTo>
                  <a:cubicBezTo>
                    <a:pt x="73" y="245"/>
                    <a:pt x="73" y="235"/>
                    <a:pt x="75" y="226"/>
                  </a:cubicBezTo>
                  <a:cubicBezTo>
                    <a:pt x="77" y="213"/>
                    <a:pt x="80" y="202"/>
                    <a:pt x="84" y="190"/>
                  </a:cubicBezTo>
                  <a:cubicBezTo>
                    <a:pt x="90" y="177"/>
                    <a:pt x="96" y="164"/>
                    <a:pt x="104" y="153"/>
                  </a:cubicBezTo>
                  <a:cubicBezTo>
                    <a:pt x="111" y="143"/>
                    <a:pt x="119" y="133"/>
                    <a:pt x="128" y="125"/>
                  </a:cubicBezTo>
                  <a:cubicBezTo>
                    <a:pt x="138" y="115"/>
                    <a:pt x="149" y="106"/>
                    <a:pt x="161" y="99"/>
                  </a:cubicBezTo>
                  <a:cubicBezTo>
                    <a:pt x="172" y="93"/>
                    <a:pt x="183" y="87"/>
                    <a:pt x="194" y="83"/>
                  </a:cubicBezTo>
                  <a:cubicBezTo>
                    <a:pt x="208" y="79"/>
                    <a:pt x="222" y="76"/>
                    <a:pt x="236" y="74"/>
                  </a:cubicBezTo>
                  <a:cubicBezTo>
                    <a:pt x="242" y="73"/>
                    <a:pt x="248" y="73"/>
                    <a:pt x="254" y="73"/>
                  </a:cubicBezTo>
                  <a:cubicBezTo>
                    <a:pt x="261" y="73"/>
                    <a:pt x="267" y="73"/>
                    <a:pt x="273" y="74"/>
                  </a:cubicBezTo>
                  <a:cubicBezTo>
                    <a:pt x="287" y="76"/>
                    <a:pt x="301" y="79"/>
                    <a:pt x="314" y="83"/>
                  </a:cubicBezTo>
                  <a:cubicBezTo>
                    <a:pt x="326" y="87"/>
                    <a:pt x="337" y="93"/>
                    <a:pt x="347" y="99"/>
                  </a:cubicBezTo>
                  <a:cubicBezTo>
                    <a:pt x="359" y="106"/>
                    <a:pt x="371" y="115"/>
                    <a:pt x="381" y="125"/>
                  </a:cubicBezTo>
                  <a:cubicBezTo>
                    <a:pt x="394" y="137"/>
                    <a:pt x="404" y="151"/>
                    <a:pt x="413" y="166"/>
                  </a:cubicBezTo>
                  <a:cubicBezTo>
                    <a:pt x="417" y="174"/>
                    <a:pt x="421" y="182"/>
                    <a:pt x="424" y="190"/>
                  </a:cubicBezTo>
                  <a:cubicBezTo>
                    <a:pt x="430" y="206"/>
                    <a:pt x="434" y="224"/>
                    <a:pt x="436" y="241"/>
                  </a:cubicBezTo>
                  <a:cubicBezTo>
                    <a:pt x="436" y="246"/>
                    <a:pt x="436" y="250"/>
                    <a:pt x="436" y="255"/>
                  </a:cubicBezTo>
                  <a:cubicBezTo>
                    <a:pt x="436" y="265"/>
                    <a:pt x="435" y="275"/>
                    <a:pt x="434" y="284"/>
                  </a:cubicBezTo>
                  <a:cubicBezTo>
                    <a:pt x="432" y="296"/>
                    <a:pt x="428" y="308"/>
                    <a:pt x="424" y="319"/>
                  </a:cubicBezTo>
                  <a:cubicBezTo>
                    <a:pt x="419" y="333"/>
                    <a:pt x="412" y="345"/>
                    <a:pt x="404" y="357"/>
                  </a:cubicBezTo>
                  <a:cubicBezTo>
                    <a:pt x="398" y="367"/>
                    <a:pt x="390" y="376"/>
                    <a:pt x="381" y="385"/>
                  </a:cubicBezTo>
                  <a:cubicBezTo>
                    <a:pt x="371" y="395"/>
                    <a:pt x="359" y="404"/>
                    <a:pt x="347" y="411"/>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sz="1800"/>
            </a:p>
          </p:txBody>
        </p:sp>
        <p:sp>
          <p:nvSpPr>
            <p:cNvPr id="17" name="Freeform 20">
              <a:extLst>
                <a:ext uri="{FF2B5EF4-FFF2-40B4-BE49-F238E27FC236}">
                  <a16:creationId xmlns:a16="http://schemas.microsoft.com/office/drawing/2014/main" id="{E04E1689-BFF0-4E6A-BF9A-51C2172EC9CA}"/>
                </a:ext>
              </a:extLst>
            </p:cNvPr>
            <p:cNvSpPr>
              <a:spLocks/>
            </p:cNvSpPr>
            <p:nvPr/>
          </p:nvSpPr>
          <p:spPr bwMode="auto">
            <a:xfrm>
              <a:off x="4844962" y="2043465"/>
              <a:ext cx="466637" cy="465490"/>
            </a:xfrm>
            <a:custGeom>
              <a:avLst/>
              <a:gdLst/>
              <a:ahLst/>
              <a:cxnLst>
                <a:cxn ang="0">
                  <a:pos x="295" y="137"/>
                </a:cxn>
                <a:cxn ang="0">
                  <a:pos x="285" y="96"/>
                </a:cxn>
                <a:cxn ang="0">
                  <a:pos x="276" y="76"/>
                </a:cxn>
                <a:cxn ang="0">
                  <a:pos x="250" y="42"/>
                </a:cxn>
                <a:cxn ang="0">
                  <a:pos x="223" y="21"/>
                </a:cxn>
                <a:cxn ang="0">
                  <a:pos x="196" y="9"/>
                </a:cxn>
                <a:cxn ang="0">
                  <a:pos x="162" y="1"/>
                </a:cxn>
                <a:cxn ang="0">
                  <a:pos x="147" y="0"/>
                </a:cxn>
                <a:cxn ang="0">
                  <a:pos x="133" y="1"/>
                </a:cxn>
                <a:cxn ang="0">
                  <a:pos x="99" y="9"/>
                </a:cxn>
                <a:cxn ang="0">
                  <a:pos x="72" y="21"/>
                </a:cxn>
                <a:cxn ang="0">
                  <a:pos x="44" y="42"/>
                </a:cxn>
                <a:cxn ang="0">
                  <a:pos x="25" y="65"/>
                </a:cxn>
                <a:cxn ang="0">
                  <a:pos x="9" y="96"/>
                </a:cxn>
                <a:cxn ang="0">
                  <a:pos x="2" y="124"/>
                </a:cxn>
                <a:cxn ang="0">
                  <a:pos x="0" y="148"/>
                </a:cxn>
                <a:cxn ang="0">
                  <a:pos x="0" y="159"/>
                </a:cxn>
                <a:cxn ang="0">
                  <a:pos x="9" y="200"/>
                </a:cxn>
                <a:cxn ang="0">
                  <a:pos x="19" y="220"/>
                </a:cxn>
                <a:cxn ang="0">
                  <a:pos x="44" y="254"/>
                </a:cxn>
                <a:cxn ang="0">
                  <a:pos x="72" y="275"/>
                </a:cxn>
                <a:cxn ang="0">
                  <a:pos x="99" y="287"/>
                </a:cxn>
                <a:cxn ang="0">
                  <a:pos x="133" y="295"/>
                </a:cxn>
                <a:cxn ang="0">
                  <a:pos x="147" y="295"/>
                </a:cxn>
                <a:cxn ang="0">
                  <a:pos x="162" y="295"/>
                </a:cxn>
                <a:cxn ang="0">
                  <a:pos x="196" y="287"/>
                </a:cxn>
                <a:cxn ang="0">
                  <a:pos x="223" y="275"/>
                </a:cxn>
                <a:cxn ang="0">
                  <a:pos x="250" y="254"/>
                </a:cxn>
                <a:cxn ang="0">
                  <a:pos x="269" y="231"/>
                </a:cxn>
                <a:cxn ang="0">
                  <a:pos x="285" y="200"/>
                </a:cxn>
                <a:cxn ang="0">
                  <a:pos x="293" y="172"/>
                </a:cxn>
                <a:cxn ang="0">
                  <a:pos x="295" y="148"/>
                </a:cxn>
                <a:cxn ang="0">
                  <a:pos x="295" y="137"/>
                </a:cxn>
              </a:cxnLst>
              <a:rect l="0" t="0" r="r" b="b"/>
              <a:pathLst>
                <a:path w="295" h="295">
                  <a:moveTo>
                    <a:pt x="295" y="137"/>
                  </a:moveTo>
                  <a:cubicBezTo>
                    <a:pt x="293" y="122"/>
                    <a:pt x="290" y="109"/>
                    <a:pt x="285" y="96"/>
                  </a:cubicBezTo>
                  <a:cubicBezTo>
                    <a:pt x="283" y="89"/>
                    <a:pt x="280" y="82"/>
                    <a:pt x="276" y="76"/>
                  </a:cubicBezTo>
                  <a:cubicBezTo>
                    <a:pt x="269" y="63"/>
                    <a:pt x="260" y="52"/>
                    <a:pt x="250" y="42"/>
                  </a:cubicBezTo>
                  <a:cubicBezTo>
                    <a:pt x="242" y="34"/>
                    <a:pt x="233" y="27"/>
                    <a:pt x="223" y="21"/>
                  </a:cubicBezTo>
                  <a:cubicBezTo>
                    <a:pt x="214" y="16"/>
                    <a:pt x="205" y="12"/>
                    <a:pt x="196" y="9"/>
                  </a:cubicBezTo>
                  <a:cubicBezTo>
                    <a:pt x="185" y="5"/>
                    <a:pt x="174" y="2"/>
                    <a:pt x="162" y="1"/>
                  </a:cubicBezTo>
                  <a:cubicBezTo>
                    <a:pt x="157" y="0"/>
                    <a:pt x="152" y="0"/>
                    <a:pt x="147" y="0"/>
                  </a:cubicBezTo>
                  <a:cubicBezTo>
                    <a:pt x="142" y="0"/>
                    <a:pt x="137" y="0"/>
                    <a:pt x="133" y="1"/>
                  </a:cubicBezTo>
                  <a:cubicBezTo>
                    <a:pt x="121" y="2"/>
                    <a:pt x="109" y="5"/>
                    <a:pt x="99" y="9"/>
                  </a:cubicBezTo>
                  <a:cubicBezTo>
                    <a:pt x="89" y="12"/>
                    <a:pt x="80" y="16"/>
                    <a:pt x="72" y="21"/>
                  </a:cubicBezTo>
                  <a:cubicBezTo>
                    <a:pt x="62" y="27"/>
                    <a:pt x="53" y="34"/>
                    <a:pt x="44" y="42"/>
                  </a:cubicBezTo>
                  <a:cubicBezTo>
                    <a:pt x="37" y="49"/>
                    <a:pt x="31" y="57"/>
                    <a:pt x="25" y="65"/>
                  </a:cubicBezTo>
                  <a:cubicBezTo>
                    <a:pt x="19" y="74"/>
                    <a:pt x="13" y="85"/>
                    <a:pt x="9" y="96"/>
                  </a:cubicBezTo>
                  <a:cubicBezTo>
                    <a:pt x="6" y="105"/>
                    <a:pt x="3" y="114"/>
                    <a:pt x="2" y="124"/>
                  </a:cubicBezTo>
                  <a:cubicBezTo>
                    <a:pt x="0" y="132"/>
                    <a:pt x="0" y="140"/>
                    <a:pt x="0" y="148"/>
                  </a:cubicBezTo>
                  <a:cubicBezTo>
                    <a:pt x="0" y="152"/>
                    <a:pt x="0" y="155"/>
                    <a:pt x="0" y="159"/>
                  </a:cubicBezTo>
                  <a:cubicBezTo>
                    <a:pt x="1" y="173"/>
                    <a:pt x="4" y="187"/>
                    <a:pt x="9" y="200"/>
                  </a:cubicBezTo>
                  <a:cubicBezTo>
                    <a:pt x="12" y="207"/>
                    <a:pt x="15" y="214"/>
                    <a:pt x="19" y="220"/>
                  </a:cubicBezTo>
                  <a:cubicBezTo>
                    <a:pt x="25" y="232"/>
                    <a:pt x="34" y="244"/>
                    <a:pt x="44" y="254"/>
                  </a:cubicBezTo>
                  <a:cubicBezTo>
                    <a:pt x="53" y="262"/>
                    <a:pt x="62" y="269"/>
                    <a:pt x="72" y="275"/>
                  </a:cubicBezTo>
                  <a:cubicBezTo>
                    <a:pt x="80" y="280"/>
                    <a:pt x="89" y="284"/>
                    <a:pt x="99" y="287"/>
                  </a:cubicBezTo>
                  <a:cubicBezTo>
                    <a:pt x="109" y="291"/>
                    <a:pt x="121" y="293"/>
                    <a:pt x="133" y="295"/>
                  </a:cubicBezTo>
                  <a:cubicBezTo>
                    <a:pt x="137" y="295"/>
                    <a:pt x="142" y="295"/>
                    <a:pt x="147" y="295"/>
                  </a:cubicBezTo>
                  <a:cubicBezTo>
                    <a:pt x="152" y="295"/>
                    <a:pt x="157" y="295"/>
                    <a:pt x="162" y="295"/>
                  </a:cubicBezTo>
                  <a:cubicBezTo>
                    <a:pt x="174" y="293"/>
                    <a:pt x="185" y="291"/>
                    <a:pt x="196" y="287"/>
                  </a:cubicBezTo>
                  <a:cubicBezTo>
                    <a:pt x="205" y="284"/>
                    <a:pt x="214" y="280"/>
                    <a:pt x="223" y="275"/>
                  </a:cubicBezTo>
                  <a:cubicBezTo>
                    <a:pt x="233" y="269"/>
                    <a:pt x="242" y="262"/>
                    <a:pt x="250" y="254"/>
                  </a:cubicBezTo>
                  <a:cubicBezTo>
                    <a:pt x="257" y="247"/>
                    <a:pt x="264" y="239"/>
                    <a:pt x="269" y="231"/>
                  </a:cubicBezTo>
                  <a:cubicBezTo>
                    <a:pt x="276" y="221"/>
                    <a:pt x="281" y="211"/>
                    <a:pt x="285" y="200"/>
                  </a:cubicBezTo>
                  <a:cubicBezTo>
                    <a:pt x="289" y="191"/>
                    <a:pt x="291" y="181"/>
                    <a:pt x="293" y="172"/>
                  </a:cubicBezTo>
                  <a:cubicBezTo>
                    <a:pt x="294" y="164"/>
                    <a:pt x="295" y="156"/>
                    <a:pt x="295" y="148"/>
                  </a:cubicBezTo>
                  <a:cubicBezTo>
                    <a:pt x="295" y="144"/>
                    <a:pt x="295" y="141"/>
                    <a:pt x="295" y="137"/>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sz="1800"/>
            </a:p>
          </p:txBody>
        </p:sp>
        <p:sp>
          <p:nvSpPr>
            <p:cNvPr id="18" name="Freeform 21">
              <a:extLst>
                <a:ext uri="{FF2B5EF4-FFF2-40B4-BE49-F238E27FC236}">
                  <a16:creationId xmlns:a16="http://schemas.microsoft.com/office/drawing/2014/main" id="{6D6BE764-ED12-409F-BD8B-D5CE902C4899}"/>
                </a:ext>
              </a:extLst>
            </p:cNvPr>
            <p:cNvSpPr>
              <a:spLocks noEditPoints="1"/>
            </p:cNvSpPr>
            <p:nvPr/>
          </p:nvSpPr>
          <p:spPr bwMode="auto">
            <a:xfrm>
              <a:off x="4539985" y="2488318"/>
              <a:ext cx="338226" cy="355424"/>
            </a:xfrm>
            <a:custGeom>
              <a:avLst/>
              <a:gdLst/>
              <a:ahLst/>
              <a:cxnLst>
                <a:cxn ang="0">
                  <a:pos x="179" y="127"/>
                </a:cxn>
                <a:cxn ang="0">
                  <a:pos x="175" y="85"/>
                </a:cxn>
                <a:cxn ang="0">
                  <a:pos x="205" y="57"/>
                </a:cxn>
                <a:cxn ang="0">
                  <a:pos x="183" y="40"/>
                </a:cxn>
                <a:cxn ang="0">
                  <a:pos x="117" y="40"/>
                </a:cxn>
                <a:cxn ang="0">
                  <a:pos x="108" y="0"/>
                </a:cxn>
                <a:cxn ang="0">
                  <a:pos x="82" y="11"/>
                </a:cxn>
                <a:cxn ang="0">
                  <a:pos x="49" y="67"/>
                </a:cxn>
                <a:cxn ang="0">
                  <a:pos x="10" y="56"/>
                </a:cxn>
                <a:cxn ang="0">
                  <a:pos x="7" y="83"/>
                </a:cxn>
                <a:cxn ang="0">
                  <a:pos x="34" y="120"/>
                </a:cxn>
                <a:cxn ang="0">
                  <a:pos x="14" y="161"/>
                </a:cxn>
                <a:cxn ang="0">
                  <a:pos x="23" y="187"/>
                </a:cxn>
                <a:cxn ang="0">
                  <a:pos x="59" y="168"/>
                </a:cxn>
                <a:cxn ang="0">
                  <a:pos x="102" y="217"/>
                </a:cxn>
                <a:cxn ang="0">
                  <a:pos x="129" y="223"/>
                </a:cxn>
                <a:cxn ang="0">
                  <a:pos x="131" y="182"/>
                </a:cxn>
                <a:cxn ang="0">
                  <a:pos x="195" y="169"/>
                </a:cxn>
                <a:cxn ang="0">
                  <a:pos x="213" y="149"/>
                </a:cxn>
                <a:cxn ang="0">
                  <a:pos x="160" y="108"/>
                </a:cxn>
                <a:cxn ang="0">
                  <a:pos x="127" y="113"/>
                </a:cxn>
                <a:cxn ang="0">
                  <a:pos x="127" y="108"/>
                </a:cxn>
                <a:cxn ang="0">
                  <a:pos x="160" y="108"/>
                </a:cxn>
                <a:cxn ang="0">
                  <a:pos x="56" y="98"/>
                </a:cxn>
                <a:cxn ang="0">
                  <a:pos x="87" y="114"/>
                </a:cxn>
                <a:cxn ang="0">
                  <a:pos x="60" y="137"/>
                </a:cxn>
                <a:cxn ang="0">
                  <a:pos x="146" y="76"/>
                </a:cxn>
                <a:cxn ang="0">
                  <a:pos x="113" y="93"/>
                </a:cxn>
                <a:cxn ang="0">
                  <a:pos x="146" y="76"/>
                </a:cxn>
                <a:cxn ang="0">
                  <a:pos x="98" y="95"/>
                </a:cxn>
                <a:cxn ang="0">
                  <a:pos x="62" y="84"/>
                </a:cxn>
                <a:cxn ang="0">
                  <a:pos x="69" y="149"/>
                </a:cxn>
                <a:cxn ang="0">
                  <a:pos x="101" y="132"/>
                </a:cxn>
                <a:cxn ang="0">
                  <a:pos x="69" y="149"/>
                </a:cxn>
                <a:cxn ang="0">
                  <a:pos x="117" y="131"/>
                </a:cxn>
                <a:cxn ang="0">
                  <a:pos x="152" y="142"/>
                </a:cxn>
              </a:cxnLst>
              <a:rect l="0" t="0" r="r" b="b"/>
              <a:pathLst>
                <a:path w="214" h="225">
                  <a:moveTo>
                    <a:pt x="208" y="142"/>
                  </a:moveTo>
                  <a:cubicBezTo>
                    <a:pt x="179" y="127"/>
                    <a:pt x="179" y="127"/>
                    <a:pt x="179" y="127"/>
                  </a:cubicBezTo>
                  <a:cubicBezTo>
                    <a:pt x="181" y="120"/>
                    <a:pt x="181" y="113"/>
                    <a:pt x="180" y="106"/>
                  </a:cubicBezTo>
                  <a:cubicBezTo>
                    <a:pt x="180" y="98"/>
                    <a:pt x="178" y="91"/>
                    <a:pt x="175" y="85"/>
                  </a:cubicBezTo>
                  <a:cubicBezTo>
                    <a:pt x="200" y="65"/>
                    <a:pt x="200" y="65"/>
                    <a:pt x="200" y="65"/>
                  </a:cubicBezTo>
                  <a:cubicBezTo>
                    <a:pt x="204" y="62"/>
                    <a:pt x="206" y="58"/>
                    <a:pt x="205" y="57"/>
                  </a:cubicBezTo>
                  <a:cubicBezTo>
                    <a:pt x="192" y="39"/>
                    <a:pt x="192" y="39"/>
                    <a:pt x="192" y="39"/>
                  </a:cubicBezTo>
                  <a:cubicBezTo>
                    <a:pt x="191" y="37"/>
                    <a:pt x="187" y="38"/>
                    <a:pt x="183" y="40"/>
                  </a:cubicBezTo>
                  <a:cubicBezTo>
                    <a:pt x="156" y="57"/>
                    <a:pt x="156" y="57"/>
                    <a:pt x="156" y="57"/>
                  </a:cubicBezTo>
                  <a:cubicBezTo>
                    <a:pt x="145" y="48"/>
                    <a:pt x="132" y="42"/>
                    <a:pt x="117" y="40"/>
                  </a:cubicBezTo>
                  <a:cubicBezTo>
                    <a:pt x="112" y="8"/>
                    <a:pt x="112" y="8"/>
                    <a:pt x="112" y="8"/>
                  </a:cubicBezTo>
                  <a:cubicBezTo>
                    <a:pt x="111" y="4"/>
                    <a:pt x="109" y="0"/>
                    <a:pt x="108" y="0"/>
                  </a:cubicBezTo>
                  <a:cubicBezTo>
                    <a:pt x="85" y="3"/>
                    <a:pt x="85" y="3"/>
                    <a:pt x="85" y="3"/>
                  </a:cubicBezTo>
                  <a:cubicBezTo>
                    <a:pt x="84" y="3"/>
                    <a:pt x="82" y="6"/>
                    <a:pt x="82" y="11"/>
                  </a:cubicBezTo>
                  <a:cubicBezTo>
                    <a:pt x="84" y="43"/>
                    <a:pt x="84" y="43"/>
                    <a:pt x="84" y="43"/>
                  </a:cubicBezTo>
                  <a:cubicBezTo>
                    <a:pt x="70" y="48"/>
                    <a:pt x="58" y="56"/>
                    <a:pt x="49" y="67"/>
                  </a:cubicBezTo>
                  <a:cubicBezTo>
                    <a:pt x="19" y="56"/>
                    <a:pt x="19" y="56"/>
                    <a:pt x="19" y="56"/>
                  </a:cubicBezTo>
                  <a:cubicBezTo>
                    <a:pt x="15" y="54"/>
                    <a:pt x="11" y="54"/>
                    <a:pt x="10" y="56"/>
                  </a:cubicBezTo>
                  <a:cubicBezTo>
                    <a:pt x="1" y="77"/>
                    <a:pt x="1" y="77"/>
                    <a:pt x="1" y="77"/>
                  </a:cubicBezTo>
                  <a:cubicBezTo>
                    <a:pt x="0" y="78"/>
                    <a:pt x="3" y="81"/>
                    <a:pt x="7" y="83"/>
                  </a:cubicBezTo>
                  <a:cubicBezTo>
                    <a:pt x="35" y="98"/>
                    <a:pt x="35" y="98"/>
                    <a:pt x="35" y="98"/>
                  </a:cubicBezTo>
                  <a:cubicBezTo>
                    <a:pt x="34" y="105"/>
                    <a:pt x="33" y="112"/>
                    <a:pt x="34" y="120"/>
                  </a:cubicBezTo>
                  <a:cubicBezTo>
                    <a:pt x="35" y="127"/>
                    <a:pt x="36" y="134"/>
                    <a:pt x="39" y="140"/>
                  </a:cubicBezTo>
                  <a:cubicBezTo>
                    <a:pt x="14" y="161"/>
                    <a:pt x="14" y="161"/>
                    <a:pt x="14" y="161"/>
                  </a:cubicBezTo>
                  <a:cubicBezTo>
                    <a:pt x="11" y="163"/>
                    <a:pt x="9" y="167"/>
                    <a:pt x="10" y="168"/>
                  </a:cubicBezTo>
                  <a:cubicBezTo>
                    <a:pt x="23" y="187"/>
                    <a:pt x="23" y="187"/>
                    <a:pt x="23" y="187"/>
                  </a:cubicBezTo>
                  <a:cubicBezTo>
                    <a:pt x="24" y="188"/>
                    <a:pt x="28" y="187"/>
                    <a:pt x="31" y="185"/>
                  </a:cubicBezTo>
                  <a:cubicBezTo>
                    <a:pt x="59" y="168"/>
                    <a:pt x="59" y="168"/>
                    <a:pt x="59" y="168"/>
                  </a:cubicBezTo>
                  <a:cubicBezTo>
                    <a:pt x="69" y="177"/>
                    <a:pt x="83" y="184"/>
                    <a:pt x="97" y="186"/>
                  </a:cubicBezTo>
                  <a:cubicBezTo>
                    <a:pt x="102" y="217"/>
                    <a:pt x="102" y="217"/>
                    <a:pt x="102" y="217"/>
                  </a:cubicBezTo>
                  <a:cubicBezTo>
                    <a:pt x="103" y="221"/>
                    <a:pt x="105" y="225"/>
                    <a:pt x="107" y="225"/>
                  </a:cubicBezTo>
                  <a:cubicBezTo>
                    <a:pt x="129" y="223"/>
                    <a:pt x="129" y="223"/>
                    <a:pt x="129" y="223"/>
                  </a:cubicBezTo>
                  <a:cubicBezTo>
                    <a:pt x="131" y="222"/>
                    <a:pt x="132" y="219"/>
                    <a:pt x="132" y="214"/>
                  </a:cubicBezTo>
                  <a:cubicBezTo>
                    <a:pt x="131" y="182"/>
                    <a:pt x="131" y="182"/>
                    <a:pt x="131" y="182"/>
                  </a:cubicBezTo>
                  <a:cubicBezTo>
                    <a:pt x="145" y="178"/>
                    <a:pt x="157" y="169"/>
                    <a:pt x="165" y="158"/>
                  </a:cubicBezTo>
                  <a:cubicBezTo>
                    <a:pt x="195" y="169"/>
                    <a:pt x="195" y="169"/>
                    <a:pt x="195" y="169"/>
                  </a:cubicBezTo>
                  <a:cubicBezTo>
                    <a:pt x="199" y="171"/>
                    <a:pt x="203" y="171"/>
                    <a:pt x="204" y="169"/>
                  </a:cubicBezTo>
                  <a:cubicBezTo>
                    <a:pt x="213" y="149"/>
                    <a:pt x="213" y="149"/>
                    <a:pt x="213" y="149"/>
                  </a:cubicBezTo>
                  <a:cubicBezTo>
                    <a:pt x="214" y="147"/>
                    <a:pt x="212" y="144"/>
                    <a:pt x="208" y="142"/>
                  </a:cubicBezTo>
                  <a:close/>
                  <a:moveTo>
                    <a:pt x="160" y="108"/>
                  </a:moveTo>
                  <a:cubicBezTo>
                    <a:pt x="161" y="115"/>
                    <a:pt x="160" y="121"/>
                    <a:pt x="158" y="128"/>
                  </a:cubicBezTo>
                  <a:cubicBezTo>
                    <a:pt x="127" y="113"/>
                    <a:pt x="127" y="113"/>
                    <a:pt x="127" y="113"/>
                  </a:cubicBezTo>
                  <a:cubicBezTo>
                    <a:pt x="127" y="113"/>
                    <a:pt x="127" y="112"/>
                    <a:pt x="127" y="111"/>
                  </a:cubicBezTo>
                  <a:cubicBezTo>
                    <a:pt x="127" y="110"/>
                    <a:pt x="127" y="109"/>
                    <a:pt x="127" y="108"/>
                  </a:cubicBezTo>
                  <a:cubicBezTo>
                    <a:pt x="155" y="88"/>
                    <a:pt x="155" y="88"/>
                    <a:pt x="155" y="88"/>
                  </a:cubicBezTo>
                  <a:cubicBezTo>
                    <a:pt x="158" y="94"/>
                    <a:pt x="160" y="101"/>
                    <a:pt x="160" y="108"/>
                  </a:cubicBezTo>
                  <a:close/>
                  <a:moveTo>
                    <a:pt x="54" y="118"/>
                  </a:moveTo>
                  <a:cubicBezTo>
                    <a:pt x="53" y="111"/>
                    <a:pt x="54" y="104"/>
                    <a:pt x="56" y="98"/>
                  </a:cubicBezTo>
                  <a:cubicBezTo>
                    <a:pt x="87" y="112"/>
                    <a:pt x="87" y="112"/>
                    <a:pt x="87" y="112"/>
                  </a:cubicBezTo>
                  <a:cubicBezTo>
                    <a:pt x="87" y="113"/>
                    <a:pt x="87" y="114"/>
                    <a:pt x="87" y="114"/>
                  </a:cubicBezTo>
                  <a:cubicBezTo>
                    <a:pt x="87" y="115"/>
                    <a:pt x="87" y="116"/>
                    <a:pt x="87" y="117"/>
                  </a:cubicBezTo>
                  <a:cubicBezTo>
                    <a:pt x="60" y="137"/>
                    <a:pt x="60" y="137"/>
                    <a:pt x="60" y="137"/>
                  </a:cubicBezTo>
                  <a:cubicBezTo>
                    <a:pt x="57" y="131"/>
                    <a:pt x="55" y="125"/>
                    <a:pt x="54" y="118"/>
                  </a:cubicBezTo>
                  <a:close/>
                  <a:moveTo>
                    <a:pt x="146" y="76"/>
                  </a:moveTo>
                  <a:cubicBezTo>
                    <a:pt x="118" y="95"/>
                    <a:pt x="118" y="95"/>
                    <a:pt x="118" y="95"/>
                  </a:cubicBezTo>
                  <a:cubicBezTo>
                    <a:pt x="116" y="94"/>
                    <a:pt x="115" y="94"/>
                    <a:pt x="113" y="93"/>
                  </a:cubicBezTo>
                  <a:cubicBezTo>
                    <a:pt x="110" y="59"/>
                    <a:pt x="110" y="59"/>
                    <a:pt x="110" y="59"/>
                  </a:cubicBezTo>
                  <a:cubicBezTo>
                    <a:pt x="124" y="60"/>
                    <a:pt x="137" y="66"/>
                    <a:pt x="146" y="76"/>
                  </a:cubicBezTo>
                  <a:close/>
                  <a:moveTo>
                    <a:pt x="95" y="61"/>
                  </a:moveTo>
                  <a:cubicBezTo>
                    <a:pt x="98" y="95"/>
                    <a:pt x="98" y="95"/>
                    <a:pt x="98" y="95"/>
                  </a:cubicBezTo>
                  <a:cubicBezTo>
                    <a:pt x="96" y="95"/>
                    <a:pt x="95" y="97"/>
                    <a:pt x="93" y="98"/>
                  </a:cubicBezTo>
                  <a:cubicBezTo>
                    <a:pt x="62" y="84"/>
                    <a:pt x="62" y="84"/>
                    <a:pt x="62" y="84"/>
                  </a:cubicBezTo>
                  <a:cubicBezTo>
                    <a:pt x="70" y="72"/>
                    <a:pt x="81" y="64"/>
                    <a:pt x="95" y="61"/>
                  </a:cubicBezTo>
                  <a:close/>
                  <a:moveTo>
                    <a:pt x="69" y="149"/>
                  </a:moveTo>
                  <a:cubicBezTo>
                    <a:pt x="96" y="130"/>
                    <a:pt x="96" y="130"/>
                    <a:pt x="96" y="130"/>
                  </a:cubicBezTo>
                  <a:cubicBezTo>
                    <a:pt x="98" y="131"/>
                    <a:pt x="100" y="131"/>
                    <a:pt x="101" y="132"/>
                  </a:cubicBezTo>
                  <a:cubicBezTo>
                    <a:pt x="105" y="166"/>
                    <a:pt x="105" y="166"/>
                    <a:pt x="105" y="166"/>
                  </a:cubicBezTo>
                  <a:cubicBezTo>
                    <a:pt x="91" y="165"/>
                    <a:pt x="78" y="159"/>
                    <a:pt x="69" y="149"/>
                  </a:cubicBezTo>
                  <a:close/>
                  <a:moveTo>
                    <a:pt x="120" y="164"/>
                  </a:moveTo>
                  <a:cubicBezTo>
                    <a:pt x="117" y="131"/>
                    <a:pt x="117" y="131"/>
                    <a:pt x="117" y="131"/>
                  </a:cubicBezTo>
                  <a:cubicBezTo>
                    <a:pt x="118" y="130"/>
                    <a:pt x="120" y="129"/>
                    <a:pt x="121" y="127"/>
                  </a:cubicBezTo>
                  <a:cubicBezTo>
                    <a:pt x="152" y="142"/>
                    <a:pt x="152" y="142"/>
                    <a:pt x="152" y="142"/>
                  </a:cubicBezTo>
                  <a:cubicBezTo>
                    <a:pt x="145" y="153"/>
                    <a:pt x="133" y="161"/>
                    <a:pt x="120" y="164"/>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sz="1800"/>
            </a:p>
          </p:txBody>
        </p:sp>
        <p:sp>
          <p:nvSpPr>
            <p:cNvPr id="19" name="Freeform 22">
              <a:extLst>
                <a:ext uri="{FF2B5EF4-FFF2-40B4-BE49-F238E27FC236}">
                  <a16:creationId xmlns:a16="http://schemas.microsoft.com/office/drawing/2014/main" id="{2A2B2292-EAD3-426E-8D40-8C086005590A}"/>
                </a:ext>
              </a:extLst>
            </p:cNvPr>
            <p:cNvSpPr>
              <a:spLocks noEditPoints="1"/>
            </p:cNvSpPr>
            <p:nvPr/>
          </p:nvSpPr>
          <p:spPr bwMode="auto">
            <a:xfrm>
              <a:off x="3841750" y="2500930"/>
              <a:ext cx="380647" cy="376061"/>
            </a:xfrm>
            <a:custGeom>
              <a:avLst/>
              <a:gdLst/>
              <a:ahLst/>
              <a:cxnLst>
                <a:cxn ang="0">
                  <a:pos x="241" y="105"/>
                </a:cxn>
                <a:cxn ang="0">
                  <a:pos x="236" y="81"/>
                </a:cxn>
                <a:cxn ang="0">
                  <a:pos x="227" y="79"/>
                </a:cxn>
                <a:cxn ang="0">
                  <a:pos x="193" y="85"/>
                </a:cxn>
                <a:cxn ang="0">
                  <a:pos x="162" y="51"/>
                </a:cxn>
                <a:cxn ang="0">
                  <a:pos x="170" y="17"/>
                </a:cxn>
                <a:cxn ang="0">
                  <a:pos x="169" y="8"/>
                </a:cxn>
                <a:cxn ang="0">
                  <a:pos x="146" y="1"/>
                </a:cxn>
                <a:cxn ang="0">
                  <a:pos x="139" y="8"/>
                </a:cxn>
                <a:cxn ang="0">
                  <a:pos x="127" y="40"/>
                </a:cxn>
                <a:cxn ang="0">
                  <a:pos x="82" y="50"/>
                </a:cxn>
                <a:cxn ang="0">
                  <a:pos x="57" y="25"/>
                </a:cxn>
                <a:cxn ang="0">
                  <a:pos x="49" y="22"/>
                </a:cxn>
                <a:cxn ang="0">
                  <a:pos x="31" y="38"/>
                </a:cxn>
                <a:cxn ang="0">
                  <a:pos x="34" y="47"/>
                </a:cxn>
                <a:cxn ang="0">
                  <a:pos x="55" y="74"/>
                </a:cxn>
                <a:cxn ang="0">
                  <a:pos x="45" y="95"/>
                </a:cxn>
                <a:cxn ang="0">
                  <a:pos x="42" y="118"/>
                </a:cxn>
                <a:cxn ang="0">
                  <a:pos x="8" y="127"/>
                </a:cxn>
                <a:cxn ang="0">
                  <a:pos x="1" y="133"/>
                </a:cxn>
                <a:cxn ang="0">
                  <a:pos x="6" y="157"/>
                </a:cxn>
                <a:cxn ang="0">
                  <a:pos x="15" y="159"/>
                </a:cxn>
                <a:cxn ang="0">
                  <a:pos x="49" y="153"/>
                </a:cxn>
                <a:cxn ang="0">
                  <a:pos x="80" y="187"/>
                </a:cxn>
                <a:cxn ang="0">
                  <a:pos x="72" y="221"/>
                </a:cxn>
                <a:cxn ang="0">
                  <a:pos x="73" y="230"/>
                </a:cxn>
                <a:cxn ang="0">
                  <a:pos x="96" y="237"/>
                </a:cxn>
                <a:cxn ang="0">
                  <a:pos x="102" y="230"/>
                </a:cxn>
                <a:cxn ang="0">
                  <a:pos x="115" y="198"/>
                </a:cxn>
                <a:cxn ang="0">
                  <a:pos x="160" y="188"/>
                </a:cxn>
                <a:cxn ang="0">
                  <a:pos x="184" y="212"/>
                </a:cxn>
                <a:cxn ang="0">
                  <a:pos x="193" y="216"/>
                </a:cxn>
                <a:cxn ang="0">
                  <a:pos x="211" y="200"/>
                </a:cxn>
                <a:cxn ang="0">
                  <a:pos x="208" y="191"/>
                </a:cxn>
                <a:cxn ang="0">
                  <a:pos x="186" y="164"/>
                </a:cxn>
                <a:cxn ang="0">
                  <a:pos x="197" y="143"/>
                </a:cxn>
                <a:cxn ang="0">
                  <a:pos x="200" y="120"/>
                </a:cxn>
                <a:cxn ang="0">
                  <a:pos x="234" y="111"/>
                </a:cxn>
                <a:cxn ang="0">
                  <a:pos x="241" y="105"/>
                </a:cxn>
                <a:cxn ang="0">
                  <a:pos x="107" y="179"/>
                </a:cxn>
                <a:cxn ang="0">
                  <a:pos x="61" y="105"/>
                </a:cxn>
                <a:cxn ang="0">
                  <a:pos x="135" y="59"/>
                </a:cxn>
                <a:cxn ang="0">
                  <a:pos x="181" y="133"/>
                </a:cxn>
                <a:cxn ang="0">
                  <a:pos x="107" y="179"/>
                </a:cxn>
              </a:cxnLst>
              <a:rect l="0" t="0" r="r" b="b"/>
              <a:pathLst>
                <a:path w="241" h="238">
                  <a:moveTo>
                    <a:pt x="241" y="105"/>
                  </a:moveTo>
                  <a:cubicBezTo>
                    <a:pt x="236" y="81"/>
                    <a:pt x="236" y="81"/>
                    <a:pt x="236" y="81"/>
                  </a:cubicBezTo>
                  <a:cubicBezTo>
                    <a:pt x="235" y="80"/>
                    <a:pt x="231" y="79"/>
                    <a:pt x="227" y="79"/>
                  </a:cubicBezTo>
                  <a:cubicBezTo>
                    <a:pt x="193" y="85"/>
                    <a:pt x="193" y="85"/>
                    <a:pt x="193" y="85"/>
                  </a:cubicBezTo>
                  <a:cubicBezTo>
                    <a:pt x="186" y="71"/>
                    <a:pt x="175" y="59"/>
                    <a:pt x="162" y="51"/>
                  </a:cubicBezTo>
                  <a:cubicBezTo>
                    <a:pt x="170" y="17"/>
                    <a:pt x="170" y="17"/>
                    <a:pt x="170" y="17"/>
                  </a:cubicBezTo>
                  <a:cubicBezTo>
                    <a:pt x="171" y="13"/>
                    <a:pt x="171" y="9"/>
                    <a:pt x="169" y="8"/>
                  </a:cubicBezTo>
                  <a:cubicBezTo>
                    <a:pt x="146" y="1"/>
                    <a:pt x="146" y="1"/>
                    <a:pt x="146" y="1"/>
                  </a:cubicBezTo>
                  <a:cubicBezTo>
                    <a:pt x="144" y="0"/>
                    <a:pt x="141" y="3"/>
                    <a:pt x="139" y="8"/>
                  </a:cubicBezTo>
                  <a:cubicBezTo>
                    <a:pt x="127" y="40"/>
                    <a:pt x="127" y="40"/>
                    <a:pt x="127" y="40"/>
                  </a:cubicBezTo>
                  <a:cubicBezTo>
                    <a:pt x="111" y="39"/>
                    <a:pt x="96" y="42"/>
                    <a:pt x="82" y="50"/>
                  </a:cubicBezTo>
                  <a:cubicBezTo>
                    <a:pt x="57" y="25"/>
                    <a:pt x="57" y="25"/>
                    <a:pt x="57" y="25"/>
                  </a:cubicBezTo>
                  <a:cubicBezTo>
                    <a:pt x="54" y="22"/>
                    <a:pt x="50" y="21"/>
                    <a:pt x="49" y="22"/>
                  </a:cubicBezTo>
                  <a:cubicBezTo>
                    <a:pt x="31" y="38"/>
                    <a:pt x="31" y="38"/>
                    <a:pt x="31" y="38"/>
                  </a:cubicBezTo>
                  <a:cubicBezTo>
                    <a:pt x="30" y="39"/>
                    <a:pt x="31" y="44"/>
                    <a:pt x="34" y="47"/>
                  </a:cubicBezTo>
                  <a:cubicBezTo>
                    <a:pt x="55" y="74"/>
                    <a:pt x="55" y="74"/>
                    <a:pt x="55" y="74"/>
                  </a:cubicBezTo>
                  <a:cubicBezTo>
                    <a:pt x="51" y="80"/>
                    <a:pt x="48" y="87"/>
                    <a:pt x="45" y="95"/>
                  </a:cubicBezTo>
                  <a:cubicBezTo>
                    <a:pt x="43" y="102"/>
                    <a:pt x="42" y="110"/>
                    <a:pt x="42" y="118"/>
                  </a:cubicBezTo>
                  <a:cubicBezTo>
                    <a:pt x="8" y="127"/>
                    <a:pt x="8" y="127"/>
                    <a:pt x="8" y="127"/>
                  </a:cubicBezTo>
                  <a:cubicBezTo>
                    <a:pt x="4" y="128"/>
                    <a:pt x="0" y="131"/>
                    <a:pt x="1" y="133"/>
                  </a:cubicBezTo>
                  <a:cubicBezTo>
                    <a:pt x="6" y="157"/>
                    <a:pt x="6" y="157"/>
                    <a:pt x="6" y="157"/>
                  </a:cubicBezTo>
                  <a:cubicBezTo>
                    <a:pt x="6" y="158"/>
                    <a:pt x="11" y="159"/>
                    <a:pt x="15" y="159"/>
                  </a:cubicBezTo>
                  <a:cubicBezTo>
                    <a:pt x="49" y="153"/>
                    <a:pt x="49" y="153"/>
                    <a:pt x="49" y="153"/>
                  </a:cubicBezTo>
                  <a:cubicBezTo>
                    <a:pt x="56" y="167"/>
                    <a:pt x="67" y="179"/>
                    <a:pt x="80" y="187"/>
                  </a:cubicBezTo>
                  <a:cubicBezTo>
                    <a:pt x="72" y="221"/>
                    <a:pt x="72" y="221"/>
                    <a:pt x="72" y="221"/>
                  </a:cubicBezTo>
                  <a:cubicBezTo>
                    <a:pt x="71" y="225"/>
                    <a:pt x="71" y="229"/>
                    <a:pt x="73" y="230"/>
                  </a:cubicBezTo>
                  <a:cubicBezTo>
                    <a:pt x="96" y="237"/>
                    <a:pt x="96" y="237"/>
                    <a:pt x="96" y="237"/>
                  </a:cubicBezTo>
                  <a:cubicBezTo>
                    <a:pt x="98" y="238"/>
                    <a:pt x="101" y="235"/>
                    <a:pt x="102" y="230"/>
                  </a:cubicBezTo>
                  <a:cubicBezTo>
                    <a:pt x="115" y="198"/>
                    <a:pt x="115" y="198"/>
                    <a:pt x="115" y="198"/>
                  </a:cubicBezTo>
                  <a:cubicBezTo>
                    <a:pt x="131" y="199"/>
                    <a:pt x="146" y="196"/>
                    <a:pt x="160" y="188"/>
                  </a:cubicBezTo>
                  <a:cubicBezTo>
                    <a:pt x="184" y="212"/>
                    <a:pt x="184" y="212"/>
                    <a:pt x="184" y="212"/>
                  </a:cubicBezTo>
                  <a:cubicBezTo>
                    <a:pt x="188" y="216"/>
                    <a:pt x="192" y="217"/>
                    <a:pt x="193" y="216"/>
                  </a:cubicBezTo>
                  <a:cubicBezTo>
                    <a:pt x="211" y="200"/>
                    <a:pt x="211" y="200"/>
                    <a:pt x="211" y="200"/>
                  </a:cubicBezTo>
                  <a:cubicBezTo>
                    <a:pt x="212" y="198"/>
                    <a:pt x="211" y="194"/>
                    <a:pt x="208" y="191"/>
                  </a:cubicBezTo>
                  <a:cubicBezTo>
                    <a:pt x="186" y="164"/>
                    <a:pt x="186" y="164"/>
                    <a:pt x="186" y="164"/>
                  </a:cubicBezTo>
                  <a:cubicBezTo>
                    <a:pt x="191" y="158"/>
                    <a:pt x="194" y="151"/>
                    <a:pt x="197" y="143"/>
                  </a:cubicBezTo>
                  <a:cubicBezTo>
                    <a:pt x="199" y="135"/>
                    <a:pt x="200" y="128"/>
                    <a:pt x="200" y="120"/>
                  </a:cubicBezTo>
                  <a:cubicBezTo>
                    <a:pt x="234" y="111"/>
                    <a:pt x="234" y="111"/>
                    <a:pt x="234" y="111"/>
                  </a:cubicBezTo>
                  <a:cubicBezTo>
                    <a:pt x="238" y="109"/>
                    <a:pt x="241" y="107"/>
                    <a:pt x="241" y="105"/>
                  </a:cubicBezTo>
                  <a:close/>
                  <a:moveTo>
                    <a:pt x="107" y="179"/>
                  </a:moveTo>
                  <a:cubicBezTo>
                    <a:pt x="74" y="171"/>
                    <a:pt x="53" y="137"/>
                    <a:pt x="61" y="105"/>
                  </a:cubicBezTo>
                  <a:cubicBezTo>
                    <a:pt x="69" y="72"/>
                    <a:pt x="102" y="51"/>
                    <a:pt x="135" y="59"/>
                  </a:cubicBezTo>
                  <a:cubicBezTo>
                    <a:pt x="168" y="67"/>
                    <a:pt x="188" y="100"/>
                    <a:pt x="181" y="133"/>
                  </a:cubicBezTo>
                  <a:cubicBezTo>
                    <a:pt x="173" y="166"/>
                    <a:pt x="139" y="187"/>
                    <a:pt x="107" y="179"/>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sz="1800"/>
            </a:p>
          </p:txBody>
        </p:sp>
        <p:sp>
          <p:nvSpPr>
            <p:cNvPr id="20" name="Freeform 23">
              <a:extLst>
                <a:ext uri="{FF2B5EF4-FFF2-40B4-BE49-F238E27FC236}">
                  <a16:creationId xmlns:a16="http://schemas.microsoft.com/office/drawing/2014/main" id="{79DF00D5-6D30-40CB-A9F8-BE02C2CC18BC}"/>
                </a:ext>
              </a:extLst>
            </p:cNvPr>
            <p:cNvSpPr>
              <a:spLocks noEditPoints="1"/>
            </p:cNvSpPr>
            <p:nvPr/>
          </p:nvSpPr>
          <p:spPr bwMode="auto">
            <a:xfrm>
              <a:off x="3931179" y="2588066"/>
              <a:ext cx="202935" cy="201789"/>
            </a:xfrm>
            <a:custGeom>
              <a:avLst/>
              <a:gdLst/>
              <a:ahLst/>
              <a:cxnLst>
                <a:cxn ang="0">
                  <a:pos x="77" y="8"/>
                </a:cxn>
                <a:cxn ang="0">
                  <a:pos x="8" y="50"/>
                </a:cxn>
                <a:cxn ang="0">
                  <a:pos x="50" y="120"/>
                </a:cxn>
                <a:cxn ang="0">
                  <a:pos x="120" y="77"/>
                </a:cxn>
                <a:cxn ang="0">
                  <a:pos x="77" y="8"/>
                </a:cxn>
                <a:cxn ang="0">
                  <a:pos x="91" y="38"/>
                </a:cxn>
                <a:cxn ang="0">
                  <a:pos x="102" y="40"/>
                </a:cxn>
                <a:cxn ang="0">
                  <a:pos x="100" y="52"/>
                </a:cxn>
                <a:cxn ang="0">
                  <a:pos x="88" y="49"/>
                </a:cxn>
                <a:cxn ang="0">
                  <a:pos x="91" y="38"/>
                </a:cxn>
                <a:cxn ang="0">
                  <a:pos x="74" y="20"/>
                </a:cxn>
                <a:cxn ang="0">
                  <a:pos x="81" y="30"/>
                </a:cxn>
                <a:cxn ang="0">
                  <a:pos x="71" y="36"/>
                </a:cxn>
                <a:cxn ang="0">
                  <a:pos x="64" y="26"/>
                </a:cxn>
                <a:cxn ang="0">
                  <a:pos x="74" y="20"/>
                </a:cxn>
                <a:cxn ang="0">
                  <a:pos x="40" y="25"/>
                </a:cxn>
                <a:cxn ang="0">
                  <a:pos x="52" y="28"/>
                </a:cxn>
                <a:cxn ang="0">
                  <a:pos x="49" y="40"/>
                </a:cxn>
                <a:cxn ang="0">
                  <a:pos x="38" y="37"/>
                </a:cxn>
                <a:cxn ang="0">
                  <a:pos x="40" y="25"/>
                </a:cxn>
                <a:cxn ang="0">
                  <a:pos x="20" y="53"/>
                </a:cxn>
                <a:cxn ang="0">
                  <a:pos x="30" y="47"/>
                </a:cxn>
                <a:cxn ang="0">
                  <a:pos x="36" y="57"/>
                </a:cxn>
                <a:cxn ang="0">
                  <a:pos x="26" y="64"/>
                </a:cxn>
                <a:cxn ang="0">
                  <a:pos x="20" y="53"/>
                </a:cxn>
                <a:cxn ang="0">
                  <a:pos x="37" y="90"/>
                </a:cxn>
                <a:cxn ang="0">
                  <a:pos x="25" y="87"/>
                </a:cxn>
                <a:cxn ang="0">
                  <a:pos x="28" y="76"/>
                </a:cxn>
                <a:cxn ang="0">
                  <a:pos x="40" y="79"/>
                </a:cxn>
                <a:cxn ang="0">
                  <a:pos x="37" y="90"/>
                </a:cxn>
                <a:cxn ang="0">
                  <a:pos x="53" y="108"/>
                </a:cxn>
                <a:cxn ang="0">
                  <a:pos x="47" y="98"/>
                </a:cxn>
                <a:cxn ang="0">
                  <a:pos x="57" y="91"/>
                </a:cxn>
                <a:cxn ang="0">
                  <a:pos x="64" y="102"/>
                </a:cxn>
                <a:cxn ang="0">
                  <a:pos x="53" y="108"/>
                </a:cxn>
                <a:cxn ang="0">
                  <a:pos x="59" y="85"/>
                </a:cxn>
                <a:cxn ang="0">
                  <a:pos x="43" y="59"/>
                </a:cxn>
                <a:cxn ang="0">
                  <a:pos x="69" y="43"/>
                </a:cxn>
                <a:cxn ang="0">
                  <a:pos x="85" y="69"/>
                </a:cxn>
                <a:cxn ang="0">
                  <a:pos x="59" y="85"/>
                </a:cxn>
                <a:cxn ang="0">
                  <a:pos x="87" y="102"/>
                </a:cxn>
                <a:cxn ang="0">
                  <a:pos x="76" y="100"/>
                </a:cxn>
                <a:cxn ang="0">
                  <a:pos x="79" y="88"/>
                </a:cxn>
                <a:cxn ang="0">
                  <a:pos x="90" y="91"/>
                </a:cxn>
                <a:cxn ang="0">
                  <a:pos x="87" y="102"/>
                </a:cxn>
                <a:cxn ang="0">
                  <a:pos x="98" y="81"/>
                </a:cxn>
                <a:cxn ang="0">
                  <a:pos x="91" y="71"/>
                </a:cxn>
                <a:cxn ang="0">
                  <a:pos x="102" y="64"/>
                </a:cxn>
                <a:cxn ang="0">
                  <a:pos x="108" y="75"/>
                </a:cxn>
                <a:cxn ang="0">
                  <a:pos x="98" y="81"/>
                </a:cxn>
              </a:cxnLst>
              <a:rect l="0" t="0" r="r" b="b"/>
              <a:pathLst>
                <a:path w="128" h="128">
                  <a:moveTo>
                    <a:pt x="77" y="8"/>
                  </a:moveTo>
                  <a:cubicBezTo>
                    <a:pt x="46" y="0"/>
                    <a:pt x="15" y="19"/>
                    <a:pt x="8" y="50"/>
                  </a:cubicBezTo>
                  <a:cubicBezTo>
                    <a:pt x="0" y="81"/>
                    <a:pt x="19" y="113"/>
                    <a:pt x="50" y="120"/>
                  </a:cubicBezTo>
                  <a:cubicBezTo>
                    <a:pt x="81" y="128"/>
                    <a:pt x="113" y="108"/>
                    <a:pt x="120" y="77"/>
                  </a:cubicBezTo>
                  <a:cubicBezTo>
                    <a:pt x="128" y="46"/>
                    <a:pt x="108" y="15"/>
                    <a:pt x="77" y="8"/>
                  </a:cubicBezTo>
                  <a:close/>
                  <a:moveTo>
                    <a:pt x="91" y="38"/>
                  </a:moveTo>
                  <a:cubicBezTo>
                    <a:pt x="95" y="35"/>
                    <a:pt x="100" y="36"/>
                    <a:pt x="102" y="40"/>
                  </a:cubicBezTo>
                  <a:cubicBezTo>
                    <a:pt x="105" y="44"/>
                    <a:pt x="104" y="50"/>
                    <a:pt x="100" y="52"/>
                  </a:cubicBezTo>
                  <a:cubicBezTo>
                    <a:pt x="96" y="54"/>
                    <a:pt x="90" y="53"/>
                    <a:pt x="88" y="49"/>
                  </a:cubicBezTo>
                  <a:cubicBezTo>
                    <a:pt x="86" y="45"/>
                    <a:pt x="87" y="40"/>
                    <a:pt x="91" y="38"/>
                  </a:cubicBezTo>
                  <a:close/>
                  <a:moveTo>
                    <a:pt x="74" y="20"/>
                  </a:moveTo>
                  <a:cubicBezTo>
                    <a:pt x="79" y="21"/>
                    <a:pt x="82" y="26"/>
                    <a:pt x="81" y="30"/>
                  </a:cubicBezTo>
                  <a:cubicBezTo>
                    <a:pt x="80" y="35"/>
                    <a:pt x="75" y="38"/>
                    <a:pt x="71" y="36"/>
                  </a:cubicBezTo>
                  <a:cubicBezTo>
                    <a:pt x="66" y="35"/>
                    <a:pt x="63" y="31"/>
                    <a:pt x="64" y="26"/>
                  </a:cubicBezTo>
                  <a:cubicBezTo>
                    <a:pt x="65" y="22"/>
                    <a:pt x="70" y="19"/>
                    <a:pt x="74" y="20"/>
                  </a:cubicBezTo>
                  <a:close/>
                  <a:moveTo>
                    <a:pt x="40" y="25"/>
                  </a:moveTo>
                  <a:cubicBezTo>
                    <a:pt x="44" y="23"/>
                    <a:pt x="50" y="24"/>
                    <a:pt x="52" y="28"/>
                  </a:cubicBezTo>
                  <a:cubicBezTo>
                    <a:pt x="54" y="32"/>
                    <a:pt x="53" y="37"/>
                    <a:pt x="49" y="40"/>
                  </a:cubicBezTo>
                  <a:cubicBezTo>
                    <a:pt x="45" y="42"/>
                    <a:pt x="40" y="41"/>
                    <a:pt x="38" y="37"/>
                  </a:cubicBezTo>
                  <a:cubicBezTo>
                    <a:pt x="35" y="33"/>
                    <a:pt x="36" y="28"/>
                    <a:pt x="40" y="25"/>
                  </a:cubicBezTo>
                  <a:close/>
                  <a:moveTo>
                    <a:pt x="20" y="53"/>
                  </a:moveTo>
                  <a:cubicBezTo>
                    <a:pt x="21" y="49"/>
                    <a:pt x="26" y="46"/>
                    <a:pt x="30" y="47"/>
                  </a:cubicBezTo>
                  <a:cubicBezTo>
                    <a:pt x="35" y="48"/>
                    <a:pt x="38" y="53"/>
                    <a:pt x="36" y="57"/>
                  </a:cubicBezTo>
                  <a:cubicBezTo>
                    <a:pt x="35" y="62"/>
                    <a:pt x="31" y="65"/>
                    <a:pt x="26" y="64"/>
                  </a:cubicBezTo>
                  <a:cubicBezTo>
                    <a:pt x="22" y="62"/>
                    <a:pt x="19" y="58"/>
                    <a:pt x="20" y="53"/>
                  </a:cubicBezTo>
                  <a:close/>
                  <a:moveTo>
                    <a:pt x="37" y="90"/>
                  </a:moveTo>
                  <a:cubicBezTo>
                    <a:pt x="33" y="93"/>
                    <a:pt x="28" y="91"/>
                    <a:pt x="25" y="87"/>
                  </a:cubicBezTo>
                  <a:cubicBezTo>
                    <a:pt x="23" y="84"/>
                    <a:pt x="24" y="78"/>
                    <a:pt x="28" y="76"/>
                  </a:cubicBezTo>
                  <a:cubicBezTo>
                    <a:pt x="32" y="73"/>
                    <a:pt x="37" y="75"/>
                    <a:pt x="40" y="79"/>
                  </a:cubicBezTo>
                  <a:cubicBezTo>
                    <a:pt x="42" y="83"/>
                    <a:pt x="41" y="88"/>
                    <a:pt x="37" y="90"/>
                  </a:cubicBezTo>
                  <a:close/>
                  <a:moveTo>
                    <a:pt x="53" y="108"/>
                  </a:moveTo>
                  <a:cubicBezTo>
                    <a:pt x="49" y="107"/>
                    <a:pt x="46" y="102"/>
                    <a:pt x="47" y="98"/>
                  </a:cubicBezTo>
                  <a:cubicBezTo>
                    <a:pt x="48" y="93"/>
                    <a:pt x="53" y="90"/>
                    <a:pt x="57" y="91"/>
                  </a:cubicBezTo>
                  <a:cubicBezTo>
                    <a:pt x="62" y="92"/>
                    <a:pt x="65" y="97"/>
                    <a:pt x="64" y="102"/>
                  </a:cubicBezTo>
                  <a:cubicBezTo>
                    <a:pt x="62" y="106"/>
                    <a:pt x="58" y="109"/>
                    <a:pt x="53" y="108"/>
                  </a:cubicBezTo>
                  <a:close/>
                  <a:moveTo>
                    <a:pt x="59" y="85"/>
                  </a:moveTo>
                  <a:cubicBezTo>
                    <a:pt x="47" y="82"/>
                    <a:pt x="40" y="70"/>
                    <a:pt x="43" y="59"/>
                  </a:cubicBezTo>
                  <a:cubicBezTo>
                    <a:pt x="46" y="47"/>
                    <a:pt x="57" y="40"/>
                    <a:pt x="69" y="43"/>
                  </a:cubicBezTo>
                  <a:cubicBezTo>
                    <a:pt x="81" y="46"/>
                    <a:pt x="88" y="57"/>
                    <a:pt x="85" y="69"/>
                  </a:cubicBezTo>
                  <a:cubicBezTo>
                    <a:pt x="82" y="81"/>
                    <a:pt x="70" y="88"/>
                    <a:pt x="59" y="85"/>
                  </a:cubicBezTo>
                  <a:close/>
                  <a:moveTo>
                    <a:pt x="87" y="102"/>
                  </a:moveTo>
                  <a:cubicBezTo>
                    <a:pt x="83" y="105"/>
                    <a:pt x="78" y="104"/>
                    <a:pt x="76" y="100"/>
                  </a:cubicBezTo>
                  <a:cubicBezTo>
                    <a:pt x="73" y="96"/>
                    <a:pt x="75" y="90"/>
                    <a:pt x="79" y="88"/>
                  </a:cubicBezTo>
                  <a:cubicBezTo>
                    <a:pt x="83" y="86"/>
                    <a:pt x="88" y="87"/>
                    <a:pt x="90" y="91"/>
                  </a:cubicBezTo>
                  <a:cubicBezTo>
                    <a:pt x="93" y="95"/>
                    <a:pt x="91" y="100"/>
                    <a:pt x="87" y="102"/>
                  </a:cubicBezTo>
                  <a:close/>
                  <a:moveTo>
                    <a:pt x="98" y="81"/>
                  </a:moveTo>
                  <a:cubicBezTo>
                    <a:pt x="93" y="80"/>
                    <a:pt x="90" y="75"/>
                    <a:pt x="91" y="71"/>
                  </a:cubicBezTo>
                  <a:cubicBezTo>
                    <a:pt x="92" y="66"/>
                    <a:pt x="97" y="63"/>
                    <a:pt x="102" y="64"/>
                  </a:cubicBezTo>
                  <a:cubicBezTo>
                    <a:pt x="106" y="65"/>
                    <a:pt x="109" y="70"/>
                    <a:pt x="108" y="75"/>
                  </a:cubicBezTo>
                  <a:cubicBezTo>
                    <a:pt x="107" y="79"/>
                    <a:pt x="102" y="82"/>
                    <a:pt x="98" y="81"/>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sz="1800"/>
            </a:p>
          </p:txBody>
        </p:sp>
        <p:sp>
          <p:nvSpPr>
            <p:cNvPr id="21" name="Freeform 24">
              <a:extLst>
                <a:ext uri="{FF2B5EF4-FFF2-40B4-BE49-F238E27FC236}">
                  <a16:creationId xmlns:a16="http://schemas.microsoft.com/office/drawing/2014/main" id="{79B3A366-7BE2-4F33-B558-A8583586F6F4}"/>
                </a:ext>
              </a:extLst>
            </p:cNvPr>
            <p:cNvSpPr>
              <a:spLocks/>
            </p:cNvSpPr>
            <p:nvPr/>
          </p:nvSpPr>
          <p:spPr bwMode="auto">
            <a:xfrm>
              <a:off x="4010289" y="2667176"/>
              <a:ext cx="44715" cy="43568"/>
            </a:xfrm>
            <a:custGeom>
              <a:avLst/>
              <a:gdLst/>
              <a:ahLst/>
              <a:cxnLst>
                <a:cxn ang="0">
                  <a:pos x="17" y="1"/>
                </a:cxn>
                <a:cxn ang="0">
                  <a:pos x="1" y="11"/>
                </a:cxn>
                <a:cxn ang="0">
                  <a:pos x="11" y="26"/>
                </a:cxn>
                <a:cxn ang="0">
                  <a:pos x="26" y="17"/>
                </a:cxn>
                <a:cxn ang="0">
                  <a:pos x="17" y="1"/>
                </a:cxn>
              </a:cxnLst>
              <a:rect l="0" t="0" r="r" b="b"/>
              <a:pathLst>
                <a:path w="28" h="28">
                  <a:moveTo>
                    <a:pt x="17" y="1"/>
                  </a:moveTo>
                  <a:cubicBezTo>
                    <a:pt x="10" y="0"/>
                    <a:pt x="3" y="4"/>
                    <a:pt x="1" y="11"/>
                  </a:cubicBezTo>
                  <a:cubicBezTo>
                    <a:pt x="0" y="18"/>
                    <a:pt x="4" y="25"/>
                    <a:pt x="11" y="26"/>
                  </a:cubicBezTo>
                  <a:cubicBezTo>
                    <a:pt x="18" y="28"/>
                    <a:pt x="25" y="24"/>
                    <a:pt x="26" y="17"/>
                  </a:cubicBezTo>
                  <a:cubicBezTo>
                    <a:pt x="28" y="10"/>
                    <a:pt x="24" y="3"/>
                    <a:pt x="17" y="1"/>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sz="1800"/>
            </a:p>
          </p:txBody>
        </p:sp>
        <p:sp>
          <p:nvSpPr>
            <p:cNvPr id="22" name="Freeform 25">
              <a:extLst>
                <a:ext uri="{FF2B5EF4-FFF2-40B4-BE49-F238E27FC236}">
                  <a16:creationId xmlns:a16="http://schemas.microsoft.com/office/drawing/2014/main" id="{68744DF9-D60F-46DB-851F-CB24C3838C28}"/>
                </a:ext>
              </a:extLst>
            </p:cNvPr>
            <p:cNvSpPr>
              <a:spLocks noEditPoints="1"/>
            </p:cNvSpPr>
            <p:nvPr/>
          </p:nvSpPr>
          <p:spPr bwMode="auto">
            <a:xfrm>
              <a:off x="4514762" y="1219112"/>
              <a:ext cx="604220" cy="607660"/>
            </a:xfrm>
            <a:custGeom>
              <a:avLst/>
              <a:gdLst/>
              <a:ahLst/>
              <a:cxnLst>
                <a:cxn ang="0">
                  <a:pos x="375" y="137"/>
                </a:cxn>
                <a:cxn ang="0">
                  <a:pos x="346" y="136"/>
                </a:cxn>
                <a:cxn ang="0">
                  <a:pos x="340" y="77"/>
                </a:cxn>
                <a:cxn ang="0">
                  <a:pos x="323" y="53"/>
                </a:cxn>
                <a:cxn ang="0">
                  <a:pos x="297" y="66"/>
                </a:cxn>
                <a:cxn ang="0">
                  <a:pos x="277" y="24"/>
                </a:cxn>
                <a:cxn ang="0">
                  <a:pos x="252" y="10"/>
                </a:cxn>
                <a:cxn ang="0">
                  <a:pos x="234" y="33"/>
                </a:cxn>
                <a:cxn ang="0">
                  <a:pos x="197" y="3"/>
                </a:cxn>
                <a:cxn ang="0">
                  <a:pos x="168" y="1"/>
                </a:cxn>
                <a:cxn ang="0">
                  <a:pos x="162" y="30"/>
                </a:cxn>
                <a:cxn ang="0">
                  <a:pos x="117" y="18"/>
                </a:cxn>
                <a:cxn ang="0">
                  <a:pos x="89" y="29"/>
                </a:cxn>
                <a:cxn ang="0">
                  <a:pos x="96" y="57"/>
                </a:cxn>
                <a:cxn ang="0">
                  <a:pos x="50" y="66"/>
                </a:cxn>
                <a:cxn ang="0">
                  <a:pos x="30" y="87"/>
                </a:cxn>
                <a:cxn ang="0">
                  <a:pos x="47" y="110"/>
                </a:cxn>
                <a:cxn ang="0">
                  <a:pos x="10" y="137"/>
                </a:cxn>
                <a:cxn ang="0">
                  <a:pos x="0" y="165"/>
                </a:cxn>
                <a:cxn ang="0">
                  <a:pos x="26" y="178"/>
                </a:cxn>
                <a:cxn ang="0">
                  <a:pos x="26" y="210"/>
                </a:cxn>
                <a:cxn ang="0">
                  <a:pos x="1" y="224"/>
                </a:cxn>
                <a:cxn ang="0">
                  <a:pos x="11" y="251"/>
                </a:cxn>
                <a:cxn ang="0">
                  <a:pos x="57" y="289"/>
                </a:cxn>
                <a:cxn ang="0">
                  <a:pos x="41" y="314"/>
                </a:cxn>
                <a:cxn ang="0">
                  <a:pos x="64" y="333"/>
                </a:cxn>
                <a:cxn ang="0">
                  <a:pos x="110" y="337"/>
                </a:cxn>
                <a:cxn ang="0">
                  <a:pos x="106" y="365"/>
                </a:cxn>
                <a:cxn ang="0">
                  <a:pos x="135" y="373"/>
                </a:cxn>
                <a:cxn ang="0">
                  <a:pos x="179" y="357"/>
                </a:cxn>
                <a:cxn ang="0">
                  <a:pos x="189" y="385"/>
                </a:cxn>
                <a:cxn ang="0">
                  <a:pos x="218" y="380"/>
                </a:cxn>
                <a:cxn ang="0">
                  <a:pos x="250" y="347"/>
                </a:cxn>
                <a:cxn ang="0">
                  <a:pos x="270" y="368"/>
                </a:cxn>
                <a:cxn ang="0">
                  <a:pos x="294" y="351"/>
                </a:cxn>
                <a:cxn ang="0">
                  <a:pos x="310" y="307"/>
                </a:cxn>
                <a:cxn ang="0">
                  <a:pos x="337" y="318"/>
                </a:cxn>
                <a:cxn ang="0">
                  <a:pos x="351" y="292"/>
                </a:cxn>
                <a:cxn ang="0">
                  <a:pos x="347" y="246"/>
                </a:cxn>
                <a:cxn ang="0">
                  <a:pos x="376" y="244"/>
                </a:cxn>
                <a:cxn ang="0">
                  <a:pos x="379" y="215"/>
                </a:cxn>
                <a:cxn ang="0">
                  <a:pos x="356" y="184"/>
                </a:cxn>
                <a:cxn ang="0">
                  <a:pos x="378" y="166"/>
                </a:cxn>
                <a:cxn ang="0">
                  <a:pos x="267" y="306"/>
                </a:cxn>
                <a:cxn ang="0">
                  <a:pos x="211" y="327"/>
                </a:cxn>
                <a:cxn ang="0">
                  <a:pos x="184" y="329"/>
                </a:cxn>
                <a:cxn ang="0">
                  <a:pos x="127" y="313"/>
                </a:cxn>
                <a:cxn ang="0">
                  <a:pos x="75" y="265"/>
                </a:cxn>
                <a:cxn ang="0">
                  <a:pos x="55" y="209"/>
                </a:cxn>
                <a:cxn ang="0">
                  <a:pos x="55" y="177"/>
                </a:cxn>
                <a:cxn ang="0">
                  <a:pos x="74" y="121"/>
                </a:cxn>
                <a:cxn ang="0">
                  <a:pos x="115" y="79"/>
                </a:cxn>
                <a:cxn ang="0">
                  <a:pos x="170" y="57"/>
                </a:cxn>
                <a:cxn ang="0">
                  <a:pos x="197" y="56"/>
                </a:cxn>
                <a:cxn ang="0">
                  <a:pos x="255" y="72"/>
                </a:cxn>
                <a:cxn ang="0">
                  <a:pos x="306" y="120"/>
                </a:cxn>
                <a:cxn ang="0">
                  <a:pos x="326" y="175"/>
                </a:cxn>
                <a:cxn ang="0">
                  <a:pos x="327" y="207"/>
                </a:cxn>
                <a:cxn ang="0">
                  <a:pos x="307" y="263"/>
                </a:cxn>
                <a:cxn ang="0">
                  <a:pos x="267" y="306"/>
                </a:cxn>
              </a:cxnLst>
              <a:rect l="0" t="0" r="r" b="b"/>
              <a:pathLst>
                <a:path w="382" h="385">
                  <a:moveTo>
                    <a:pt x="380" y="161"/>
                  </a:moveTo>
                  <a:cubicBezTo>
                    <a:pt x="375" y="137"/>
                    <a:pt x="375" y="137"/>
                    <a:pt x="375" y="137"/>
                  </a:cubicBezTo>
                  <a:cubicBezTo>
                    <a:pt x="374" y="135"/>
                    <a:pt x="372" y="133"/>
                    <a:pt x="371" y="133"/>
                  </a:cubicBezTo>
                  <a:cubicBezTo>
                    <a:pt x="346" y="136"/>
                    <a:pt x="346" y="136"/>
                    <a:pt x="346" y="136"/>
                  </a:cubicBezTo>
                  <a:cubicBezTo>
                    <a:pt x="341" y="121"/>
                    <a:pt x="334" y="108"/>
                    <a:pt x="325" y="96"/>
                  </a:cubicBezTo>
                  <a:cubicBezTo>
                    <a:pt x="340" y="77"/>
                    <a:pt x="340" y="77"/>
                    <a:pt x="340" y="77"/>
                  </a:cubicBezTo>
                  <a:cubicBezTo>
                    <a:pt x="342" y="75"/>
                    <a:pt x="342" y="73"/>
                    <a:pt x="340" y="71"/>
                  </a:cubicBezTo>
                  <a:cubicBezTo>
                    <a:pt x="323" y="53"/>
                    <a:pt x="323" y="53"/>
                    <a:pt x="323" y="53"/>
                  </a:cubicBezTo>
                  <a:cubicBezTo>
                    <a:pt x="322" y="51"/>
                    <a:pt x="319" y="51"/>
                    <a:pt x="318" y="52"/>
                  </a:cubicBezTo>
                  <a:cubicBezTo>
                    <a:pt x="297" y="66"/>
                    <a:pt x="297" y="66"/>
                    <a:pt x="297" y="66"/>
                  </a:cubicBezTo>
                  <a:cubicBezTo>
                    <a:pt x="289" y="59"/>
                    <a:pt x="281" y="53"/>
                    <a:pt x="272" y="48"/>
                  </a:cubicBezTo>
                  <a:cubicBezTo>
                    <a:pt x="277" y="24"/>
                    <a:pt x="277" y="24"/>
                    <a:pt x="277" y="24"/>
                  </a:cubicBezTo>
                  <a:cubicBezTo>
                    <a:pt x="278" y="22"/>
                    <a:pt x="277" y="20"/>
                    <a:pt x="275" y="19"/>
                  </a:cubicBezTo>
                  <a:cubicBezTo>
                    <a:pt x="252" y="10"/>
                    <a:pt x="252" y="10"/>
                    <a:pt x="252" y="10"/>
                  </a:cubicBezTo>
                  <a:cubicBezTo>
                    <a:pt x="250" y="9"/>
                    <a:pt x="248" y="10"/>
                    <a:pt x="247" y="12"/>
                  </a:cubicBezTo>
                  <a:cubicBezTo>
                    <a:pt x="234" y="33"/>
                    <a:pt x="234" y="33"/>
                    <a:pt x="234" y="33"/>
                  </a:cubicBezTo>
                  <a:cubicBezTo>
                    <a:pt x="224" y="30"/>
                    <a:pt x="213" y="28"/>
                    <a:pt x="202" y="28"/>
                  </a:cubicBezTo>
                  <a:cubicBezTo>
                    <a:pt x="197" y="3"/>
                    <a:pt x="197" y="3"/>
                    <a:pt x="197" y="3"/>
                  </a:cubicBezTo>
                  <a:cubicBezTo>
                    <a:pt x="197" y="1"/>
                    <a:pt x="195" y="0"/>
                    <a:pt x="193" y="0"/>
                  </a:cubicBezTo>
                  <a:cubicBezTo>
                    <a:pt x="168" y="1"/>
                    <a:pt x="168" y="1"/>
                    <a:pt x="168" y="1"/>
                  </a:cubicBezTo>
                  <a:cubicBezTo>
                    <a:pt x="166" y="1"/>
                    <a:pt x="164" y="3"/>
                    <a:pt x="164" y="5"/>
                  </a:cubicBezTo>
                  <a:cubicBezTo>
                    <a:pt x="162" y="30"/>
                    <a:pt x="162" y="30"/>
                    <a:pt x="162" y="30"/>
                  </a:cubicBezTo>
                  <a:cubicBezTo>
                    <a:pt x="151" y="32"/>
                    <a:pt x="141" y="34"/>
                    <a:pt x="131" y="38"/>
                  </a:cubicBezTo>
                  <a:cubicBezTo>
                    <a:pt x="117" y="18"/>
                    <a:pt x="117" y="18"/>
                    <a:pt x="117" y="18"/>
                  </a:cubicBezTo>
                  <a:cubicBezTo>
                    <a:pt x="115" y="17"/>
                    <a:pt x="113" y="16"/>
                    <a:pt x="111" y="17"/>
                  </a:cubicBezTo>
                  <a:cubicBezTo>
                    <a:pt x="89" y="29"/>
                    <a:pt x="89" y="29"/>
                    <a:pt x="89" y="29"/>
                  </a:cubicBezTo>
                  <a:cubicBezTo>
                    <a:pt x="87" y="30"/>
                    <a:pt x="87" y="32"/>
                    <a:pt x="87" y="34"/>
                  </a:cubicBezTo>
                  <a:cubicBezTo>
                    <a:pt x="96" y="57"/>
                    <a:pt x="96" y="57"/>
                    <a:pt x="96" y="57"/>
                  </a:cubicBezTo>
                  <a:cubicBezTo>
                    <a:pt x="87" y="63"/>
                    <a:pt x="79" y="70"/>
                    <a:pt x="72" y="78"/>
                  </a:cubicBezTo>
                  <a:cubicBezTo>
                    <a:pt x="50" y="66"/>
                    <a:pt x="50" y="66"/>
                    <a:pt x="50" y="66"/>
                  </a:cubicBezTo>
                  <a:cubicBezTo>
                    <a:pt x="48" y="65"/>
                    <a:pt x="46" y="66"/>
                    <a:pt x="45" y="67"/>
                  </a:cubicBezTo>
                  <a:cubicBezTo>
                    <a:pt x="30" y="87"/>
                    <a:pt x="30" y="87"/>
                    <a:pt x="30" y="87"/>
                  </a:cubicBezTo>
                  <a:cubicBezTo>
                    <a:pt x="28" y="89"/>
                    <a:pt x="29" y="91"/>
                    <a:pt x="30" y="93"/>
                  </a:cubicBezTo>
                  <a:cubicBezTo>
                    <a:pt x="47" y="110"/>
                    <a:pt x="47" y="110"/>
                    <a:pt x="47" y="110"/>
                  </a:cubicBezTo>
                  <a:cubicBezTo>
                    <a:pt x="42" y="119"/>
                    <a:pt x="38" y="129"/>
                    <a:pt x="34" y="139"/>
                  </a:cubicBezTo>
                  <a:cubicBezTo>
                    <a:pt x="10" y="137"/>
                    <a:pt x="10" y="137"/>
                    <a:pt x="10" y="137"/>
                  </a:cubicBezTo>
                  <a:cubicBezTo>
                    <a:pt x="8" y="137"/>
                    <a:pt x="6" y="139"/>
                    <a:pt x="5" y="141"/>
                  </a:cubicBezTo>
                  <a:cubicBezTo>
                    <a:pt x="0" y="165"/>
                    <a:pt x="0" y="165"/>
                    <a:pt x="0" y="165"/>
                  </a:cubicBezTo>
                  <a:cubicBezTo>
                    <a:pt x="0" y="167"/>
                    <a:pt x="1" y="169"/>
                    <a:pt x="3" y="170"/>
                  </a:cubicBezTo>
                  <a:cubicBezTo>
                    <a:pt x="26" y="178"/>
                    <a:pt x="26" y="178"/>
                    <a:pt x="26" y="178"/>
                  </a:cubicBezTo>
                  <a:cubicBezTo>
                    <a:pt x="25" y="186"/>
                    <a:pt x="25" y="193"/>
                    <a:pt x="26" y="201"/>
                  </a:cubicBezTo>
                  <a:cubicBezTo>
                    <a:pt x="26" y="204"/>
                    <a:pt x="26" y="207"/>
                    <a:pt x="26" y="210"/>
                  </a:cubicBezTo>
                  <a:cubicBezTo>
                    <a:pt x="3" y="219"/>
                    <a:pt x="3" y="219"/>
                    <a:pt x="3" y="219"/>
                  </a:cubicBezTo>
                  <a:cubicBezTo>
                    <a:pt x="2" y="220"/>
                    <a:pt x="1" y="222"/>
                    <a:pt x="1" y="224"/>
                  </a:cubicBezTo>
                  <a:cubicBezTo>
                    <a:pt x="7" y="248"/>
                    <a:pt x="7" y="248"/>
                    <a:pt x="7" y="248"/>
                  </a:cubicBezTo>
                  <a:cubicBezTo>
                    <a:pt x="7" y="250"/>
                    <a:pt x="9" y="252"/>
                    <a:pt x="11" y="251"/>
                  </a:cubicBezTo>
                  <a:cubicBezTo>
                    <a:pt x="36" y="249"/>
                    <a:pt x="36" y="249"/>
                    <a:pt x="36" y="249"/>
                  </a:cubicBezTo>
                  <a:cubicBezTo>
                    <a:pt x="41" y="264"/>
                    <a:pt x="48" y="277"/>
                    <a:pt x="57" y="289"/>
                  </a:cubicBezTo>
                  <a:cubicBezTo>
                    <a:pt x="41" y="308"/>
                    <a:pt x="41" y="308"/>
                    <a:pt x="41" y="308"/>
                  </a:cubicBezTo>
                  <a:cubicBezTo>
                    <a:pt x="40" y="310"/>
                    <a:pt x="40" y="312"/>
                    <a:pt x="41" y="314"/>
                  </a:cubicBezTo>
                  <a:cubicBezTo>
                    <a:pt x="58" y="332"/>
                    <a:pt x="58" y="332"/>
                    <a:pt x="58" y="332"/>
                  </a:cubicBezTo>
                  <a:cubicBezTo>
                    <a:pt x="60" y="333"/>
                    <a:pt x="62" y="334"/>
                    <a:pt x="64" y="333"/>
                  </a:cubicBezTo>
                  <a:cubicBezTo>
                    <a:pt x="84" y="319"/>
                    <a:pt x="84" y="319"/>
                    <a:pt x="84" y="319"/>
                  </a:cubicBezTo>
                  <a:cubicBezTo>
                    <a:pt x="92" y="325"/>
                    <a:pt x="101" y="331"/>
                    <a:pt x="110" y="337"/>
                  </a:cubicBezTo>
                  <a:cubicBezTo>
                    <a:pt x="104" y="361"/>
                    <a:pt x="104" y="361"/>
                    <a:pt x="104" y="361"/>
                  </a:cubicBezTo>
                  <a:cubicBezTo>
                    <a:pt x="104" y="363"/>
                    <a:pt x="105" y="365"/>
                    <a:pt x="106" y="365"/>
                  </a:cubicBezTo>
                  <a:cubicBezTo>
                    <a:pt x="130" y="375"/>
                    <a:pt x="130" y="375"/>
                    <a:pt x="130" y="375"/>
                  </a:cubicBezTo>
                  <a:cubicBezTo>
                    <a:pt x="131" y="376"/>
                    <a:pt x="134" y="375"/>
                    <a:pt x="135" y="373"/>
                  </a:cubicBezTo>
                  <a:cubicBezTo>
                    <a:pt x="147" y="352"/>
                    <a:pt x="147" y="352"/>
                    <a:pt x="147" y="352"/>
                  </a:cubicBezTo>
                  <a:cubicBezTo>
                    <a:pt x="158" y="355"/>
                    <a:pt x="168" y="356"/>
                    <a:pt x="179" y="357"/>
                  </a:cubicBezTo>
                  <a:cubicBezTo>
                    <a:pt x="184" y="381"/>
                    <a:pt x="184" y="381"/>
                    <a:pt x="184" y="381"/>
                  </a:cubicBezTo>
                  <a:cubicBezTo>
                    <a:pt x="185" y="383"/>
                    <a:pt x="187" y="385"/>
                    <a:pt x="189" y="385"/>
                  </a:cubicBezTo>
                  <a:cubicBezTo>
                    <a:pt x="214" y="383"/>
                    <a:pt x="214" y="383"/>
                    <a:pt x="214" y="383"/>
                  </a:cubicBezTo>
                  <a:cubicBezTo>
                    <a:pt x="216" y="383"/>
                    <a:pt x="217" y="382"/>
                    <a:pt x="218" y="380"/>
                  </a:cubicBezTo>
                  <a:cubicBezTo>
                    <a:pt x="220" y="355"/>
                    <a:pt x="220" y="355"/>
                    <a:pt x="220" y="355"/>
                  </a:cubicBezTo>
                  <a:cubicBezTo>
                    <a:pt x="230" y="353"/>
                    <a:pt x="240" y="350"/>
                    <a:pt x="250" y="347"/>
                  </a:cubicBezTo>
                  <a:cubicBezTo>
                    <a:pt x="265" y="366"/>
                    <a:pt x="265" y="366"/>
                    <a:pt x="265" y="366"/>
                  </a:cubicBezTo>
                  <a:cubicBezTo>
                    <a:pt x="266" y="368"/>
                    <a:pt x="268" y="369"/>
                    <a:pt x="270" y="368"/>
                  </a:cubicBezTo>
                  <a:cubicBezTo>
                    <a:pt x="292" y="356"/>
                    <a:pt x="292" y="356"/>
                    <a:pt x="292" y="356"/>
                  </a:cubicBezTo>
                  <a:cubicBezTo>
                    <a:pt x="294" y="355"/>
                    <a:pt x="295" y="353"/>
                    <a:pt x="294" y="351"/>
                  </a:cubicBezTo>
                  <a:cubicBezTo>
                    <a:pt x="286" y="328"/>
                    <a:pt x="286" y="328"/>
                    <a:pt x="286" y="328"/>
                  </a:cubicBezTo>
                  <a:cubicBezTo>
                    <a:pt x="294" y="321"/>
                    <a:pt x="302" y="315"/>
                    <a:pt x="310" y="307"/>
                  </a:cubicBezTo>
                  <a:cubicBezTo>
                    <a:pt x="331" y="319"/>
                    <a:pt x="331" y="319"/>
                    <a:pt x="331" y="319"/>
                  </a:cubicBezTo>
                  <a:cubicBezTo>
                    <a:pt x="333" y="320"/>
                    <a:pt x="336" y="319"/>
                    <a:pt x="337" y="318"/>
                  </a:cubicBezTo>
                  <a:cubicBezTo>
                    <a:pt x="352" y="298"/>
                    <a:pt x="352" y="298"/>
                    <a:pt x="352" y="298"/>
                  </a:cubicBezTo>
                  <a:cubicBezTo>
                    <a:pt x="353" y="296"/>
                    <a:pt x="353" y="294"/>
                    <a:pt x="351" y="292"/>
                  </a:cubicBezTo>
                  <a:cubicBezTo>
                    <a:pt x="334" y="275"/>
                    <a:pt x="334" y="275"/>
                    <a:pt x="334" y="275"/>
                  </a:cubicBezTo>
                  <a:cubicBezTo>
                    <a:pt x="339" y="266"/>
                    <a:pt x="344" y="256"/>
                    <a:pt x="347" y="246"/>
                  </a:cubicBezTo>
                  <a:cubicBezTo>
                    <a:pt x="372" y="248"/>
                    <a:pt x="372" y="248"/>
                    <a:pt x="372" y="248"/>
                  </a:cubicBezTo>
                  <a:cubicBezTo>
                    <a:pt x="374" y="248"/>
                    <a:pt x="376" y="246"/>
                    <a:pt x="376" y="244"/>
                  </a:cubicBezTo>
                  <a:cubicBezTo>
                    <a:pt x="381" y="220"/>
                    <a:pt x="381" y="220"/>
                    <a:pt x="381" y="220"/>
                  </a:cubicBezTo>
                  <a:cubicBezTo>
                    <a:pt x="382" y="218"/>
                    <a:pt x="380" y="216"/>
                    <a:pt x="379" y="215"/>
                  </a:cubicBezTo>
                  <a:cubicBezTo>
                    <a:pt x="355" y="206"/>
                    <a:pt x="355" y="206"/>
                    <a:pt x="355" y="206"/>
                  </a:cubicBezTo>
                  <a:cubicBezTo>
                    <a:pt x="356" y="199"/>
                    <a:pt x="356" y="192"/>
                    <a:pt x="356" y="184"/>
                  </a:cubicBezTo>
                  <a:cubicBezTo>
                    <a:pt x="356" y="181"/>
                    <a:pt x="355" y="178"/>
                    <a:pt x="355" y="175"/>
                  </a:cubicBezTo>
                  <a:cubicBezTo>
                    <a:pt x="378" y="166"/>
                    <a:pt x="378" y="166"/>
                    <a:pt x="378" y="166"/>
                  </a:cubicBezTo>
                  <a:cubicBezTo>
                    <a:pt x="380" y="165"/>
                    <a:pt x="381" y="163"/>
                    <a:pt x="380" y="161"/>
                  </a:cubicBezTo>
                  <a:close/>
                  <a:moveTo>
                    <a:pt x="267" y="306"/>
                  </a:moveTo>
                  <a:cubicBezTo>
                    <a:pt x="259" y="311"/>
                    <a:pt x="251" y="315"/>
                    <a:pt x="242" y="319"/>
                  </a:cubicBezTo>
                  <a:cubicBezTo>
                    <a:pt x="233" y="323"/>
                    <a:pt x="222" y="326"/>
                    <a:pt x="211" y="327"/>
                  </a:cubicBezTo>
                  <a:cubicBezTo>
                    <a:pt x="207" y="328"/>
                    <a:pt x="202" y="329"/>
                    <a:pt x="198" y="329"/>
                  </a:cubicBezTo>
                  <a:cubicBezTo>
                    <a:pt x="193" y="329"/>
                    <a:pt x="188" y="329"/>
                    <a:pt x="184" y="329"/>
                  </a:cubicBezTo>
                  <a:cubicBezTo>
                    <a:pt x="173" y="328"/>
                    <a:pt x="163" y="327"/>
                    <a:pt x="152" y="324"/>
                  </a:cubicBezTo>
                  <a:cubicBezTo>
                    <a:pt x="144" y="321"/>
                    <a:pt x="135" y="317"/>
                    <a:pt x="127" y="313"/>
                  </a:cubicBezTo>
                  <a:cubicBezTo>
                    <a:pt x="117" y="308"/>
                    <a:pt x="109" y="302"/>
                    <a:pt x="101" y="295"/>
                  </a:cubicBezTo>
                  <a:cubicBezTo>
                    <a:pt x="91" y="286"/>
                    <a:pt x="82" y="276"/>
                    <a:pt x="75" y="265"/>
                  </a:cubicBezTo>
                  <a:cubicBezTo>
                    <a:pt x="72" y="259"/>
                    <a:pt x="68" y="254"/>
                    <a:pt x="66" y="247"/>
                  </a:cubicBezTo>
                  <a:cubicBezTo>
                    <a:pt x="60" y="236"/>
                    <a:pt x="57" y="223"/>
                    <a:pt x="55" y="209"/>
                  </a:cubicBezTo>
                  <a:cubicBezTo>
                    <a:pt x="55" y="206"/>
                    <a:pt x="54" y="203"/>
                    <a:pt x="54" y="199"/>
                  </a:cubicBezTo>
                  <a:cubicBezTo>
                    <a:pt x="54" y="192"/>
                    <a:pt x="54" y="185"/>
                    <a:pt x="55" y="177"/>
                  </a:cubicBezTo>
                  <a:cubicBezTo>
                    <a:pt x="56" y="168"/>
                    <a:pt x="58" y="159"/>
                    <a:pt x="61" y="151"/>
                  </a:cubicBezTo>
                  <a:cubicBezTo>
                    <a:pt x="64" y="140"/>
                    <a:pt x="68" y="131"/>
                    <a:pt x="74" y="121"/>
                  </a:cubicBezTo>
                  <a:cubicBezTo>
                    <a:pt x="79" y="114"/>
                    <a:pt x="84" y="106"/>
                    <a:pt x="91" y="100"/>
                  </a:cubicBezTo>
                  <a:cubicBezTo>
                    <a:pt x="98" y="92"/>
                    <a:pt x="106" y="85"/>
                    <a:pt x="115" y="79"/>
                  </a:cubicBezTo>
                  <a:cubicBezTo>
                    <a:pt x="123" y="74"/>
                    <a:pt x="131" y="69"/>
                    <a:pt x="139" y="66"/>
                  </a:cubicBezTo>
                  <a:cubicBezTo>
                    <a:pt x="149" y="62"/>
                    <a:pt x="159" y="59"/>
                    <a:pt x="170" y="57"/>
                  </a:cubicBezTo>
                  <a:cubicBezTo>
                    <a:pt x="175" y="57"/>
                    <a:pt x="179" y="56"/>
                    <a:pt x="184" y="56"/>
                  </a:cubicBezTo>
                  <a:cubicBezTo>
                    <a:pt x="188" y="56"/>
                    <a:pt x="193" y="56"/>
                    <a:pt x="197" y="56"/>
                  </a:cubicBezTo>
                  <a:cubicBezTo>
                    <a:pt x="208" y="56"/>
                    <a:pt x="219" y="58"/>
                    <a:pt x="229" y="61"/>
                  </a:cubicBezTo>
                  <a:cubicBezTo>
                    <a:pt x="238" y="64"/>
                    <a:pt x="246" y="67"/>
                    <a:pt x="255" y="72"/>
                  </a:cubicBezTo>
                  <a:cubicBezTo>
                    <a:pt x="264" y="77"/>
                    <a:pt x="273" y="83"/>
                    <a:pt x="281" y="90"/>
                  </a:cubicBezTo>
                  <a:cubicBezTo>
                    <a:pt x="291" y="98"/>
                    <a:pt x="299" y="108"/>
                    <a:pt x="306" y="120"/>
                  </a:cubicBezTo>
                  <a:cubicBezTo>
                    <a:pt x="310" y="125"/>
                    <a:pt x="313" y="131"/>
                    <a:pt x="316" y="137"/>
                  </a:cubicBezTo>
                  <a:cubicBezTo>
                    <a:pt x="321" y="149"/>
                    <a:pt x="325" y="162"/>
                    <a:pt x="326" y="175"/>
                  </a:cubicBezTo>
                  <a:cubicBezTo>
                    <a:pt x="327" y="179"/>
                    <a:pt x="327" y="182"/>
                    <a:pt x="327" y="185"/>
                  </a:cubicBezTo>
                  <a:cubicBezTo>
                    <a:pt x="328" y="193"/>
                    <a:pt x="327" y="200"/>
                    <a:pt x="327" y="207"/>
                  </a:cubicBezTo>
                  <a:cubicBezTo>
                    <a:pt x="326" y="217"/>
                    <a:pt x="324" y="226"/>
                    <a:pt x="321" y="234"/>
                  </a:cubicBezTo>
                  <a:cubicBezTo>
                    <a:pt x="318" y="245"/>
                    <a:pt x="313" y="254"/>
                    <a:pt x="307" y="263"/>
                  </a:cubicBezTo>
                  <a:cubicBezTo>
                    <a:pt x="303" y="271"/>
                    <a:pt x="297" y="279"/>
                    <a:pt x="291" y="285"/>
                  </a:cubicBezTo>
                  <a:cubicBezTo>
                    <a:pt x="284" y="293"/>
                    <a:pt x="275" y="300"/>
                    <a:pt x="267" y="306"/>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sz="1800"/>
            </a:p>
          </p:txBody>
        </p:sp>
        <p:sp>
          <p:nvSpPr>
            <p:cNvPr id="23" name="Freeform 26">
              <a:extLst>
                <a:ext uri="{FF2B5EF4-FFF2-40B4-BE49-F238E27FC236}">
                  <a16:creationId xmlns:a16="http://schemas.microsoft.com/office/drawing/2014/main" id="{4BCF4934-69B7-4755-8C40-29753CF9A373}"/>
                </a:ext>
              </a:extLst>
            </p:cNvPr>
            <p:cNvSpPr>
              <a:spLocks/>
            </p:cNvSpPr>
            <p:nvPr/>
          </p:nvSpPr>
          <p:spPr bwMode="auto">
            <a:xfrm>
              <a:off x="4640880" y="1346376"/>
              <a:ext cx="350837" cy="350838"/>
            </a:xfrm>
            <a:custGeom>
              <a:avLst/>
              <a:gdLst/>
              <a:ahLst/>
              <a:cxnLst>
                <a:cxn ang="0">
                  <a:pos x="221" y="98"/>
                </a:cxn>
                <a:cxn ang="0">
                  <a:pos x="212" y="67"/>
                </a:cxn>
                <a:cxn ang="0">
                  <a:pos x="205" y="52"/>
                </a:cxn>
                <a:cxn ang="0">
                  <a:pos x="184" y="28"/>
                </a:cxn>
                <a:cxn ang="0">
                  <a:pos x="163" y="13"/>
                </a:cxn>
                <a:cxn ang="0">
                  <a:pos x="142" y="5"/>
                </a:cxn>
                <a:cxn ang="0">
                  <a:pos x="116" y="1"/>
                </a:cxn>
                <a:cxn ang="0">
                  <a:pos x="105" y="1"/>
                </a:cxn>
                <a:cxn ang="0">
                  <a:pos x="94" y="2"/>
                </a:cxn>
                <a:cxn ang="0">
                  <a:pos x="69" y="9"/>
                </a:cxn>
                <a:cxn ang="0">
                  <a:pos x="49" y="19"/>
                </a:cxn>
                <a:cxn ang="0">
                  <a:pos x="29" y="36"/>
                </a:cxn>
                <a:cxn ang="0">
                  <a:pos x="16" y="54"/>
                </a:cxn>
                <a:cxn ang="0">
                  <a:pos x="5" y="77"/>
                </a:cxn>
                <a:cxn ang="0">
                  <a:pos x="0" y="99"/>
                </a:cxn>
                <a:cxn ang="0">
                  <a:pos x="0" y="117"/>
                </a:cxn>
                <a:cxn ang="0">
                  <a:pos x="1" y="125"/>
                </a:cxn>
                <a:cxn ang="0">
                  <a:pos x="9" y="156"/>
                </a:cxn>
                <a:cxn ang="0">
                  <a:pos x="17" y="170"/>
                </a:cxn>
                <a:cxn ang="0">
                  <a:pos x="37" y="195"/>
                </a:cxn>
                <a:cxn ang="0">
                  <a:pos x="59" y="210"/>
                </a:cxn>
                <a:cxn ang="0">
                  <a:pos x="80" y="218"/>
                </a:cxn>
                <a:cxn ang="0">
                  <a:pos x="105" y="222"/>
                </a:cxn>
                <a:cxn ang="0">
                  <a:pos x="116" y="222"/>
                </a:cxn>
                <a:cxn ang="0">
                  <a:pos x="128" y="221"/>
                </a:cxn>
                <a:cxn ang="0">
                  <a:pos x="153" y="214"/>
                </a:cxn>
                <a:cxn ang="0">
                  <a:pos x="172" y="204"/>
                </a:cxn>
                <a:cxn ang="0">
                  <a:pos x="192" y="187"/>
                </a:cxn>
                <a:cxn ang="0">
                  <a:pos x="206" y="169"/>
                </a:cxn>
                <a:cxn ang="0">
                  <a:pos x="216" y="145"/>
                </a:cxn>
                <a:cxn ang="0">
                  <a:pos x="221" y="124"/>
                </a:cxn>
                <a:cxn ang="0">
                  <a:pos x="222" y="106"/>
                </a:cxn>
                <a:cxn ang="0">
                  <a:pos x="221" y="98"/>
                </a:cxn>
              </a:cxnLst>
              <a:rect l="0" t="0" r="r" b="b"/>
              <a:pathLst>
                <a:path w="222" h="222">
                  <a:moveTo>
                    <a:pt x="221" y="98"/>
                  </a:moveTo>
                  <a:cubicBezTo>
                    <a:pt x="219" y="87"/>
                    <a:pt x="217" y="76"/>
                    <a:pt x="212" y="67"/>
                  </a:cubicBezTo>
                  <a:cubicBezTo>
                    <a:pt x="210" y="62"/>
                    <a:pt x="208" y="57"/>
                    <a:pt x="205" y="52"/>
                  </a:cubicBezTo>
                  <a:cubicBezTo>
                    <a:pt x="199" y="43"/>
                    <a:pt x="192" y="35"/>
                    <a:pt x="184" y="28"/>
                  </a:cubicBezTo>
                  <a:cubicBezTo>
                    <a:pt x="177" y="22"/>
                    <a:pt x="170" y="17"/>
                    <a:pt x="163" y="13"/>
                  </a:cubicBezTo>
                  <a:cubicBezTo>
                    <a:pt x="156" y="10"/>
                    <a:pt x="149" y="7"/>
                    <a:pt x="142" y="5"/>
                  </a:cubicBezTo>
                  <a:cubicBezTo>
                    <a:pt x="134" y="2"/>
                    <a:pt x="125" y="1"/>
                    <a:pt x="116" y="1"/>
                  </a:cubicBezTo>
                  <a:cubicBezTo>
                    <a:pt x="113" y="0"/>
                    <a:pt x="109" y="0"/>
                    <a:pt x="105" y="1"/>
                  </a:cubicBezTo>
                  <a:cubicBezTo>
                    <a:pt x="101" y="1"/>
                    <a:pt x="98" y="1"/>
                    <a:pt x="94" y="2"/>
                  </a:cubicBezTo>
                  <a:cubicBezTo>
                    <a:pt x="85" y="3"/>
                    <a:pt x="77" y="5"/>
                    <a:pt x="69" y="9"/>
                  </a:cubicBezTo>
                  <a:cubicBezTo>
                    <a:pt x="62" y="11"/>
                    <a:pt x="55" y="15"/>
                    <a:pt x="49" y="19"/>
                  </a:cubicBezTo>
                  <a:cubicBezTo>
                    <a:pt x="42" y="24"/>
                    <a:pt x="35" y="30"/>
                    <a:pt x="29" y="36"/>
                  </a:cubicBezTo>
                  <a:cubicBezTo>
                    <a:pt x="24" y="41"/>
                    <a:pt x="20" y="47"/>
                    <a:pt x="16" y="54"/>
                  </a:cubicBezTo>
                  <a:cubicBezTo>
                    <a:pt x="11" y="61"/>
                    <a:pt x="8" y="69"/>
                    <a:pt x="5" y="77"/>
                  </a:cubicBezTo>
                  <a:cubicBezTo>
                    <a:pt x="3" y="84"/>
                    <a:pt x="1" y="92"/>
                    <a:pt x="0" y="99"/>
                  </a:cubicBezTo>
                  <a:cubicBezTo>
                    <a:pt x="0" y="105"/>
                    <a:pt x="0" y="111"/>
                    <a:pt x="0" y="117"/>
                  </a:cubicBezTo>
                  <a:cubicBezTo>
                    <a:pt x="0" y="120"/>
                    <a:pt x="0" y="123"/>
                    <a:pt x="1" y="125"/>
                  </a:cubicBezTo>
                  <a:cubicBezTo>
                    <a:pt x="2" y="136"/>
                    <a:pt x="5" y="146"/>
                    <a:pt x="9" y="156"/>
                  </a:cubicBezTo>
                  <a:cubicBezTo>
                    <a:pt x="11" y="161"/>
                    <a:pt x="14" y="166"/>
                    <a:pt x="17" y="170"/>
                  </a:cubicBezTo>
                  <a:cubicBezTo>
                    <a:pt x="22" y="180"/>
                    <a:pt x="30" y="188"/>
                    <a:pt x="37" y="195"/>
                  </a:cubicBezTo>
                  <a:cubicBezTo>
                    <a:pt x="44" y="200"/>
                    <a:pt x="51" y="205"/>
                    <a:pt x="59" y="210"/>
                  </a:cubicBezTo>
                  <a:cubicBezTo>
                    <a:pt x="65" y="213"/>
                    <a:pt x="72" y="216"/>
                    <a:pt x="80" y="218"/>
                  </a:cubicBezTo>
                  <a:cubicBezTo>
                    <a:pt x="88" y="220"/>
                    <a:pt x="96" y="222"/>
                    <a:pt x="105" y="222"/>
                  </a:cubicBezTo>
                  <a:cubicBezTo>
                    <a:pt x="109" y="222"/>
                    <a:pt x="113" y="222"/>
                    <a:pt x="116" y="222"/>
                  </a:cubicBezTo>
                  <a:cubicBezTo>
                    <a:pt x="120" y="222"/>
                    <a:pt x="124" y="222"/>
                    <a:pt x="128" y="221"/>
                  </a:cubicBezTo>
                  <a:cubicBezTo>
                    <a:pt x="136" y="220"/>
                    <a:pt x="145" y="217"/>
                    <a:pt x="153" y="214"/>
                  </a:cubicBezTo>
                  <a:cubicBezTo>
                    <a:pt x="160" y="211"/>
                    <a:pt x="166" y="208"/>
                    <a:pt x="172" y="204"/>
                  </a:cubicBezTo>
                  <a:cubicBezTo>
                    <a:pt x="180" y="199"/>
                    <a:pt x="186" y="193"/>
                    <a:pt x="192" y="187"/>
                  </a:cubicBezTo>
                  <a:cubicBezTo>
                    <a:pt x="197" y="181"/>
                    <a:pt x="202" y="175"/>
                    <a:pt x="206" y="169"/>
                  </a:cubicBezTo>
                  <a:cubicBezTo>
                    <a:pt x="210" y="162"/>
                    <a:pt x="214" y="154"/>
                    <a:pt x="216" y="145"/>
                  </a:cubicBezTo>
                  <a:cubicBezTo>
                    <a:pt x="219" y="138"/>
                    <a:pt x="220" y="131"/>
                    <a:pt x="221" y="124"/>
                  </a:cubicBezTo>
                  <a:cubicBezTo>
                    <a:pt x="222" y="118"/>
                    <a:pt x="222" y="112"/>
                    <a:pt x="222" y="106"/>
                  </a:cubicBezTo>
                  <a:cubicBezTo>
                    <a:pt x="221" y="103"/>
                    <a:pt x="221" y="100"/>
                    <a:pt x="221" y="98"/>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sz="1800"/>
            </a:p>
          </p:txBody>
        </p:sp>
        <p:sp>
          <p:nvSpPr>
            <p:cNvPr id="24" name="Freeform 27">
              <a:extLst>
                <a:ext uri="{FF2B5EF4-FFF2-40B4-BE49-F238E27FC236}">
                  <a16:creationId xmlns:a16="http://schemas.microsoft.com/office/drawing/2014/main" id="{88938E12-DDDE-41CE-A583-E3BABCA610E1}"/>
                </a:ext>
              </a:extLst>
            </p:cNvPr>
            <p:cNvSpPr>
              <a:spLocks noEditPoints="1"/>
            </p:cNvSpPr>
            <p:nvPr/>
          </p:nvSpPr>
          <p:spPr bwMode="auto">
            <a:xfrm>
              <a:off x="5039871" y="1589440"/>
              <a:ext cx="268287" cy="274020"/>
            </a:xfrm>
            <a:custGeom>
              <a:avLst/>
              <a:gdLst/>
              <a:ahLst/>
              <a:cxnLst>
                <a:cxn ang="0">
                  <a:pos x="136" y="114"/>
                </a:cxn>
                <a:cxn ang="0">
                  <a:pos x="142" y="81"/>
                </a:cxn>
                <a:cxn ang="0">
                  <a:pos x="170" y="67"/>
                </a:cxn>
                <a:cxn ang="0">
                  <a:pos x="158" y="50"/>
                </a:cxn>
                <a:cxn ang="0">
                  <a:pos x="109" y="35"/>
                </a:cxn>
                <a:cxn ang="0">
                  <a:pos x="111" y="4"/>
                </a:cxn>
                <a:cxn ang="0">
                  <a:pos x="90" y="6"/>
                </a:cxn>
                <a:cxn ang="0">
                  <a:pos x="52" y="40"/>
                </a:cxn>
                <a:cxn ang="0">
                  <a:pos x="26" y="23"/>
                </a:cxn>
                <a:cxn ang="0">
                  <a:pos x="18" y="42"/>
                </a:cxn>
                <a:cxn ang="0">
                  <a:pos x="29" y="75"/>
                </a:cxn>
                <a:cxn ang="0">
                  <a:pos x="6" y="101"/>
                </a:cxn>
                <a:cxn ang="0">
                  <a:pos x="6" y="123"/>
                </a:cxn>
                <a:cxn ang="0">
                  <a:pos x="37" y="117"/>
                </a:cxn>
                <a:cxn ang="0">
                  <a:pos x="58" y="163"/>
                </a:cxn>
                <a:cxn ang="0">
                  <a:pos x="77" y="173"/>
                </a:cxn>
                <a:cxn ang="0">
                  <a:pos x="87" y="144"/>
                </a:cxn>
                <a:cxn ang="0">
                  <a:pos x="138" y="149"/>
                </a:cxn>
                <a:cxn ang="0">
                  <a:pos x="156" y="137"/>
                </a:cxn>
                <a:cxn ang="0">
                  <a:pos x="126" y="95"/>
                </a:cxn>
                <a:cxn ang="0">
                  <a:pos x="100" y="92"/>
                </a:cxn>
                <a:cxn ang="0">
                  <a:pos x="101" y="88"/>
                </a:cxn>
                <a:cxn ang="0">
                  <a:pos x="126" y="95"/>
                </a:cxn>
                <a:cxn ang="0">
                  <a:pos x="51" y="64"/>
                </a:cxn>
                <a:cxn ang="0">
                  <a:pos x="70" y="84"/>
                </a:cxn>
                <a:cxn ang="0">
                  <a:pos x="45" y="94"/>
                </a:cxn>
                <a:cxn ang="0">
                  <a:pos x="122" y="68"/>
                </a:cxn>
                <a:cxn ang="0">
                  <a:pos x="94" y="74"/>
                </a:cxn>
                <a:cxn ang="0">
                  <a:pos x="122" y="68"/>
                </a:cxn>
                <a:cxn ang="0">
                  <a:pos x="82" y="71"/>
                </a:cxn>
                <a:cxn ang="0">
                  <a:pos x="59" y="55"/>
                </a:cxn>
                <a:cxn ang="0">
                  <a:pos x="48" y="105"/>
                </a:cxn>
                <a:cxn ang="0">
                  <a:pos x="77" y="100"/>
                </a:cxn>
                <a:cxn ang="0">
                  <a:pos x="48" y="105"/>
                </a:cxn>
                <a:cxn ang="0">
                  <a:pos x="88" y="102"/>
                </a:cxn>
                <a:cxn ang="0">
                  <a:pos x="112" y="118"/>
                </a:cxn>
              </a:cxnLst>
              <a:rect l="0" t="0" r="r" b="b"/>
              <a:pathLst>
                <a:path w="170" h="173">
                  <a:moveTo>
                    <a:pt x="153" y="131"/>
                  </a:moveTo>
                  <a:cubicBezTo>
                    <a:pt x="136" y="114"/>
                    <a:pt x="136" y="114"/>
                    <a:pt x="136" y="114"/>
                  </a:cubicBezTo>
                  <a:cubicBezTo>
                    <a:pt x="138" y="109"/>
                    <a:pt x="140" y="104"/>
                    <a:pt x="141" y="98"/>
                  </a:cubicBezTo>
                  <a:cubicBezTo>
                    <a:pt x="142" y="92"/>
                    <a:pt x="143" y="87"/>
                    <a:pt x="142" y="81"/>
                  </a:cubicBezTo>
                  <a:cubicBezTo>
                    <a:pt x="165" y="72"/>
                    <a:pt x="165" y="72"/>
                    <a:pt x="165" y="72"/>
                  </a:cubicBezTo>
                  <a:cubicBezTo>
                    <a:pt x="168" y="71"/>
                    <a:pt x="170" y="69"/>
                    <a:pt x="170" y="67"/>
                  </a:cubicBezTo>
                  <a:cubicBezTo>
                    <a:pt x="164" y="51"/>
                    <a:pt x="164" y="51"/>
                    <a:pt x="164" y="51"/>
                  </a:cubicBezTo>
                  <a:cubicBezTo>
                    <a:pt x="164" y="50"/>
                    <a:pt x="161" y="49"/>
                    <a:pt x="158" y="50"/>
                  </a:cubicBezTo>
                  <a:cubicBezTo>
                    <a:pt x="134" y="57"/>
                    <a:pt x="134" y="57"/>
                    <a:pt x="134" y="57"/>
                  </a:cubicBezTo>
                  <a:cubicBezTo>
                    <a:pt x="128" y="47"/>
                    <a:pt x="120" y="40"/>
                    <a:pt x="109" y="35"/>
                  </a:cubicBezTo>
                  <a:cubicBezTo>
                    <a:pt x="113" y="10"/>
                    <a:pt x="113" y="10"/>
                    <a:pt x="113" y="10"/>
                  </a:cubicBezTo>
                  <a:cubicBezTo>
                    <a:pt x="113" y="7"/>
                    <a:pt x="112" y="4"/>
                    <a:pt x="111" y="4"/>
                  </a:cubicBezTo>
                  <a:cubicBezTo>
                    <a:pt x="94" y="0"/>
                    <a:pt x="94" y="0"/>
                    <a:pt x="94" y="0"/>
                  </a:cubicBezTo>
                  <a:cubicBezTo>
                    <a:pt x="93" y="0"/>
                    <a:pt x="91" y="2"/>
                    <a:pt x="90" y="6"/>
                  </a:cubicBezTo>
                  <a:cubicBezTo>
                    <a:pt x="84" y="30"/>
                    <a:pt x="84" y="30"/>
                    <a:pt x="84" y="30"/>
                  </a:cubicBezTo>
                  <a:cubicBezTo>
                    <a:pt x="72" y="30"/>
                    <a:pt x="61" y="34"/>
                    <a:pt x="52" y="40"/>
                  </a:cubicBezTo>
                  <a:cubicBezTo>
                    <a:pt x="33" y="25"/>
                    <a:pt x="33" y="25"/>
                    <a:pt x="33" y="25"/>
                  </a:cubicBezTo>
                  <a:cubicBezTo>
                    <a:pt x="30" y="23"/>
                    <a:pt x="27" y="22"/>
                    <a:pt x="26" y="23"/>
                  </a:cubicBezTo>
                  <a:cubicBezTo>
                    <a:pt x="15" y="36"/>
                    <a:pt x="15" y="36"/>
                    <a:pt x="15" y="36"/>
                  </a:cubicBezTo>
                  <a:cubicBezTo>
                    <a:pt x="14" y="37"/>
                    <a:pt x="15" y="40"/>
                    <a:pt x="18" y="42"/>
                  </a:cubicBezTo>
                  <a:cubicBezTo>
                    <a:pt x="35" y="60"/>
                    <a:pt x="35" y="60"/>
                    <a:pt x="35" y="60"/>
                  </a:cubicBezTo>
                  <a:cubicBezTo>
                    <a:pt x="33" y="65"/>
                    <a:pt x="31" y="70"/>
                    <a:pt x="29" y="75"/>
                  </a:cubicBezTo>
                  <a:cubicBezTo>
                    <a:pt x="28" y="81"/>
                    <a:pt x="28" y="87"/>
                    <a:pt x="29" y="92"/>
                  </a:cubicBezTo>
                  <a:cubicBezTo>
                    <a:pt x="6" y="101"/>
                    <a:pt x="6" y="101"/>
                    <a:pt x="6" y="101"/>
                  </a:cubicBezTo>
                  <a:cubicBezTo>
                    <a:pt x="2" y="103"/>
                    <a:pt x="0" y="105"/>
                    <a:pt x="1" y="106"/>
                  </a:cubicBezTo>
                  <a:cubicBezTo>
                    <a:pt x="6" y="123"/>
                    <a:pt x="6" y="123"/>
                    <a:pt x="6" y="123"/>
                  </a:cubicBezTo>
                  <a:cubicBezTo>
                    <a:pt x="7" y="124"/>
                    <a:pt x="10" y="124"/>
                    <a:pt x="13" y="123"/>
                  </a:cubicBezTo>
                  <a:cubicBezTo>
                    <a:pt x="37" y="117"/>
                    <a:pt x="37" y="117"/>
                    <a:pt x="37" y="117"/>
                  </a:cubicBezTo>
                  <a:cubicBezTo>
                    <a:pt x="43" y="126"/>
                    <a:pt x="51" y="134"/>
                    <a:pt x="62" y="139"/>
                  </a:cubicBezTo>
                  <a:cubicBezTo>
                    <a:pt x="58" y="163"/>
                    <a:pt x="58" y="163"/>
                    <a:pt x="58" y="163"/>
                  </a:cubicBezTo>
                  <a:cubicBezTo>
                    <a:pt x="58" y="166"/>
                    <a:pt x="58" y="169"/>
                    <a:pt x="60" y="170"/>
                  </a:cubicBezTo>
                  <a:cubicBezTo>
                    <a:pt x="77" y="173"/>
                    <a:pt x="77" y="173"/>
                    <a:pt x="77" y="173"/>
                  </a:cubicBezTo>
                  <a:cubicBezTo>
                    <a:pt x="78" y="173"/>
                    <a:pt x="80" y="171"/>
                    <a:pt x="81" y="168"/>
                  </a:cubicBezTo>
                  <a:cubicBezTo>
                    <a:pt x="87" y="144"/>
                    <a:pt x="87" y="144"/>
                    <a:pt x="87" y="144"/>
                  </a:cubicBezTo>
                  <a:cubicBezTo>
                    <a:pt x="98" y="143"/>
                    <a:pt x="109" y="140"/>
                    <a:pt x="118" y="133"/>
                  </a:cubicBezTo>
                  <a:cubicBezTo>
                    <a:pt x="138" y="149"/>
                    <a:pt x="138" y="149"/>
                    <a:pt x="138" y="149"/>
                  </a:cubicBezTo>
                  <a:cubicBezTo>
                    <a:pt x="141" y="151"/>
                    <a:pt x="143" y="151"/>
                    <a:pt x="144" y="150"/>
                  </a:cubicBezTo>
                  <a:cubicBezTo>
                    <a:pt x="156" y="137"/>
                    <a:pt x="156" y="137"/>
                    <a:pt x="156" y="137"/>
                  </a:cubicBezTo>
                  <a:cubicBezTo>
                    <a:pt x="157" y="136"/>
                    <a:pt x="156" y="134"/>
                    <a:pt x="153" y="131"/>
                  </a:cubicBezTo>
                  <a:close/>
                  <a:moveTo>
                    <a:pt x="126" y="95"/>
                  </a:moveTo>
                  <a:cubicBezTo>
                    <a:pt x="125" y="100"/>
                    <a:pt x="123" y="105"/>
                    <a:pt x="120" y="109"/>
                  </a:cubicBezTo>
                  <a:cubicBezTo>
                    <a:pt x="100" y="92"/>
                    <a:pt x="100" y="92"/>
                    <a:pt x="100" y="92"/>
                  </a:cubicBezTo>
                  <a:cubicBezTo>
                    <a:pt x="100" y="91"/>
                    <a:pt x="101" y="91"/>
                    <a:pt x="101" y="90"/>
                  </a:cubicBezTo>
                  <a:cubicBezTo>
                    <a:pt x="101" y="89"/>
                    <a:pt x="101" y="88"/>
                    <a:pt x="101" y="88"/>
                  </a:cubicBezTo>
                  <a:cubicBezTo>
                    <a:pt x="126" y="79"/>
                    <a:pt x="126" y="79"/>
                    <a:pt x="126" y="79"/>
                  </a:cubicBezTo>
                  <a:cubicBezTo>
                    <a:pt x="127" y="84"/>
                    <a:pt x="127" y="90"/>
                    <a:pt x="126" y="95"/>
                  </a:cubicBezTo>
                  <a:close/>
                  <a:moveTo>
                    <a:pt x="45" y="78"/>
                  </a:moveTo>
                  <a:cubicBezTo>
                    <a:pt x="46" y="73"/>
                    <a:pt x="48" y="68"/>
                    <a:pt x="51" y="64"/>
                  </a:cubicBezTo>
                  <a:cubicBezTo>
                    <a:pt x="71" y="82"/>
                    <a:pt x="71" y="82"/>
                    <a:pt x="71" y="82"/>
                  </a:cubicBezTo>
                  <a:cubicBezTo>
                    <a:pt x="70" y="82"/>
                    <a:pt x="70" y="83"/>
                    <a:pt x="70" y="84"/>
                  </a:cubicBezTo>
                  <a:cubicBezTo>
                    <a:pt x="70" y="84"/>
                    <a:pt x="70" y="85"/>
                    <a:pt x="70" y="86"/>
                  </a:cubicBezTo>
                  <a:cubicBezTo>
                    <a:pt x="45" y="94"/>
                    <a:pt x="45" y="94"/>
                    <a:pt x="45" y="94"/>
                  </a:cubicBezTo>
                  <a:cubicBezTo>
                    <a:pt x="44" y="89"/>
                    <a:pt x="44" y="84"/>
                    <a:pt x="45" y="78"/>
                  </a:cubicBezTo>
                  <a:close/>
                  <a:moveTo>
                    <a:pt x="122" y="68"/>
                  </a:moveTo>
                  <a:cubicBezTo>
                    <a:pt x="97" y="76"/>
                    <a:pt x="97" y="76"/>
                    <a:pt x="97" y="76"/>
                  </a:cubicBezTo>
                  <a:cubicBezTo>
                    <a:pt x="96" y="75"/>
                    <a:pt x="95" y="74"/>
                    <a:pt x="94" y="74"/>
                  </a:cubicBezTo>
                  <a:cubicBezTo>
                    <a:pt x="99" y="48"/>
                    <a:pt x="99" y="48"/>
                    <a:pt x="99" y="48"/>
                  </a:cubicBezTo>
                  <a:cubicBezTo>
                    <a:pt x="109" y="51"/>
                    <a:pt x="118" y="59"/>
                    <a:pt x="122" y="68"/>
                  </a:cubicBezTo>
                  <a:close/>
                  <a:moveTo>
                    <a:pt x="88" y="45"/>
                  </a:moveTo>
                  <a:cubicBezTo>
                    <a:pt x="82" y="71"/>
                    <a:pt x="82" y="71"/>
                    <a:pt x="82" y="71"/>
                  </a:cubicBezTo>
                  <a:cubicBezTo>
                    <a:pt x="81" y="72"/>
                    <a:pt x="80" y="72"/>
                    <a:pt x="78" y="73"/>
                  </a:cubicBezTo>
                  <a:cubicBezTo>
                    <a:pt x="59" y="55"/>
                    <a:pt x="59" y="55"/>
                    <a:pt x="59" y="55"/>
                  </a:cubicBezTo>
                  <a:cubicBezTo>
                    <a:pt x="67" y="49"/>
                    <a:pt x="77" y="45"/>
                    <a:pt x="88" y="45"/>
                  </a:cubicBezTo>
                  <a:close/>
                  <a:moveTo>
                    <a:pt x="48" y="105"/>
                  </a:moveTo>
                  <a:cubicBezTo>
                    <a:pt x="73" y="97"/>
                    <a:pt x="73" y="97"/>
                    <a:pt x="73" y="97"/>
                  </a:cubicBezTo>
                  <a:cubicBezTo>
                    <a:pt x="74" y="98"/>
                    <a:pt x="75" y="99"/>
                    <a:pt x="77" y="100"/>
                  </a:cubicBezTo>
                  <a:cubicBezTo>
                    <a:pt x="71" y="126"/>
                    <a:pt x="71" y="126"/>
                    <a:pt x="71" y="126"/>
                  </a:cubicBezTo>
                  <a:cubicBezTo>
                    <a:pt x="61" y="122"/>
                    <a:pt x="53" y="115"/>
                    <a:pt x="48" y="105"/>
                  </a:cubicBezTo>
                  <a:close/>
                  <a:moveTo>
                    <a:pt x="83" y="128"/>
                  </a:moveTo>
                  <a:cubicBezTo>
                    <a:pt x="88" y="102"/>
                    <a:pt x="88" y="102"/>
                    <a:pt x="88" y="102"/>
                  </a:cubicBezTo>
                  <a:cubicBezTo>
                    <a:pt x="90" y="102"/>
                    <a:pt x="91" y="101"/>
                    <a:pt x="92" y="101"/>
                  </a:cubicBezTo>
                  <a:cubicBezTo>
                    <a:pt x="112" y="118"/>
                    <a:pt x="112" y="118"/>
                    <a:pt x="112" y="118"/>
                  </a:cubicBezTo>
                  <a:cubicBezTo>
                    <a:pt x="104" y="125"/>
                    <a:pt x="94" y="129"/>
                    <a:pt x="83" y="128"/>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sz="1800"/>
            </a:p>
          </p:txBody>
        </p:sp>
        <p:sp>
          <p:nvSpPr>
            <p:cNvPr id="25" name="Freeform 28">
              <a:extLst>
                <a:ext uri="{FF2B5EF4-FFF2-40B4-BE49-F238E27FC236}">
                  <a16:creationId xmlns:a16="http://schemas.microsoft.com/office/drawing/2014/main" id="{012F52D8-F5CB-4581-81C2-6ACA0E89CC8C}"/>
                </a:ext>
              </a:extLst>
            </p:cNvPr>
            <p:cNvSpPr>
              <a:spLocks noEditPoints="1"/>
            </p:cNvSpPr>
            <p:nvPr/>
          </p:nvSpPr>
          <p:spPr bwMode="auto">
            <a:xfrm>
              <a:off x="5242807" y="1741928"/>
              <a:ext cx="239624" cy="225866"/>
            </a:xfrm>
            <a:custGeom>
              <a:avLst/>
              <a:gdLst/>
              <a:ahLst/>
              <a:cxnLst>
                <a:cxn ang="0">
                  <a:pos x="151" y="75"/>
                </a:cxn>
                <a:cxn ang="0">
                  <a:pos x="150" y="59"/>
                </a:cxn>
                <a:cxn ang="0">
                  <a:pos x="145" y="57"/>
                </a:cxn>
                <a:cxn ang="0">
                  <a:pos x="123" y="57"/>
                </a:cxn>
                <a:cxn ang="0">
                  <a:pos x="107" y="33"/>
                </a:cxn>
                <a:cxn ang="0">
                  <a:pos x="116" y="13"/>
                </a:cxn>
                <a:cxn ang="0">
                  <a:pos x="116" y="7"/>
                </a:cxn>
                <a:cxn ang="0">
                  <a:pos x="103" y="0"/>
                </a:cxn>
                <a:cxn ang="0">
                  <a:pos x="98" y="4"/>
                </a:cxn>
                <a:cxn ang="0">
                  <a:pos x="87" y="23"/>
                </a:cxn>
                <a:cxn ang="0">
                  <a:pos x="58" y="24"/>
                </a:cxn>
                <a:cxn ang="0">
                  <a:pos x="45" y="7"/>
                </a:cxn>
                <a:cxn ang="0">
                  <a:pos x="40" y="4"/>
                </a:cxn>
                <a:cxn ang="0">
                  <a:pos x="28" y="12"/>
                </a:cxn>
                <a:cxn ang="0">
                  <a:pos x="29" y="18"/>
                </a:cxn>
                <a:cxn ang="0">
                  <a:pos x="39" y="37"/>
                </a:cxn>
                <a:cxn ang="0">
                  <a:pos x="31" y="49"/>
                </a:cxn>
                <a:cxn ang="0">
                  <a:pos x="26" y="63"/>
                </a:cxn>
                <a:cxn ang="0">
                  <a:pos x="5" y="65"/>
                </a:cxn>
                <a:cxn ang="0">
                  <a:pos x="0" y="68"/>
                </a:cxn>
                <a:cxn ang="0">
                  <a:pos x="1" y="83"/>
                </a:cxn>
                <a:cxn ang="0">
                  <a:pos x="6" y="85"/>
                </a:cxn>
                <a:cxn ang="0">
                  <a:pos x="28" y="85"/>
                </a:cxn>
                <a:cxn ang="0">
                  <a:pos x="43" y="109"/>
                </a:cxn>
                <a:cxn ang="0">
                  <a:pos x="35" y="129"/>
                </a:cxn>
                <a:cxn ang="0">
                  <a:pos x="35" y="135"/>
                </a:cxn>
                <a:cxn ang="0">
                  <a:pos x="48" y="142"/>
                </a:cxn>
                <a:cxn ang="0">
                  <a:pos x="53" y="138"/>
                </a:cxn>
                <a:cxn ang="0">
                  <a:pos x="64" y="120"/>
                </a:cxn>
                <a:cxn ang="0">
                  <a:pos x="92" y="118"/>
                </a:cxn>
                <a:cxn ang="0">
                  <a:pos x="105" y="135"/>
                </a:cxn>
                <a:cxn ang="0">
                  <a:pos x="110" y="138"/>
                </a:cxn>
                <a:cxn ang="0">
                  <a:pos x="123" y="130"/>
                </a:cxn>
                <a:cxn ang="0">
                  <a:pos x="122" y="124"/>
                </a:cxn>
                <a:cxn ang="0">
                  <a:pos x="112" y="106"/>
                </a:cxn>
                <a:cxn ang="0">
                  <a:pos x="120" y="94"/>
                </a:cxn>
                <a:cxn ang="0">
                  <a:pos x="124" y="80"/>
                </a:cxn>
                <a:cxn ang="0">
                  <a:pos x="146" y="77"/>
                </a:cxn>
                <a:cxn ang="0">
                  <a:pos x="151" y="75"/>
                </a:cxn>
                <a:cxn ang="0">
                  <a:pos x="61" y="107"/>
                </a:cxn>
                <a:cxn ang="0">
                  <a:pos x="40" y="56"/>
                </a:cxn>
                <a:cxn ang="0">
                  <a:pos x="90" y="36"/>
                </a:cxn>
                <a:cxn ang="0">
                  <a:pos x="111" y="86"/>
                </a:cxn>
                <a:cxn ang="0">
                  <a:pos x="61" y="107"/>
                </a:cxn>
              </a:cxnLst>
              <a:rect l="0" t="0" r="r" b="b"/>
              <a:pathLst>
                <a:path w="151" h="143">
                  <a:moveTo>
                    <a:pt x="151" y="75"/>
                  </a:moveTo>
                  <a:cubicBezTo>
                    <a:pt x="150" y="59"/>
                    <a:pt x="150" y="59"/>
                    <a:pt x="150" y="59"/>
                  </a:cubicBezTo>
                  <a:cubicBezTo>
                    <a:pt x="150" y="58"/>
                    <a:pt x="148" y="57"/>
                    <a:pt x="145" y="57"/>
                  </a:cubicBezTo>
                  <a:cubicBezTo>
                    <a:pt x="123" y="57"/>
                    <a:pt x="123" y="57"/>
                    <a:pt x="123" y="57"/>
                  </a:cubicBezTo>
                  <a:cubicBezTo>
                    <a:pt x="120" y="48"/>
                    <a:pt x="115" y="40"/>
                    <a:pt x="107" y="33"/>
                  </a:cubicBezTo>
                  <a:cubicBezTo>
                    <a:pt x="116" y="13"/>
                    <a:pt x="116" y="13"/>
                    <a:pt x="116" y="13"/>
                  </a:cubicBezTo>
                  <a:cubicBezTo>
                    <a:pt x="117" y="11"/>
                    <a:pt x="117" y="8"/>
                    <a:pt x="116" y="7"/>
                  </a:cubicBezTo>
                  <a:cubicBezTo>
                    <a:pt x="103" y="0"/>
                    <a:pt x="103" y="0"/>
                    <a:pt x="103" y="0"/>
                  </a:cubicBezTo>
                  <a:cubicBezTo>
                    <a:pt x="102" y="0"/>
                    <a:pt x="99" y="2"/>
                    <a:pt x="98" y="4"/>
                  </a:cubicBezTo>
                  <a:cubicBezTo>
                    <a:pt x="87" y="23"/>
                    <a:pt x="87" y="23"/>
                    <a:pt x="87" y="23"/>
                  </a:cubicBezTo>
                  <a:cubicBezTo>
                    <a:pt x="77" y="21"/>
                    <a:pt x="67" y="21"/>
                    <a:pt x="58" y="24"/>
                  </a:cubicBezTo>
                  <a:cubicBezTo>
                    <a:pt x="45" y="7"/>
                    <a:pt x="45" y="7"/>
                    <a:pt x="45" y="7"/>
                  </a:cubicBezTo>
                  <a:cubicBezTo>
                    <a:pt x="44" y="5"/>
                    <a:pt x="41" y="3"/>
                    <a:pt x="40" y="4"/>
                  </a:cubicBezTo>
                  <a:cubicBezTo>
                    <a:pt x="28" y="12"/>
                    <a:pt x="28" y="12"/>
                    <a:pt x="28" y="12"/>
                  </a:cubicBezTo>
                  <a:cubicBezTo>
                    <a:pt x="27" y="13"/>
                    <a:pt x="27" y="16"/>
                    <a:pt x="29" y="18"/>
                  </a:cubicBezTo>
                  <a:cubicBezTo>
                    <a:pt x="39" y="37"/>
                    <a:pt x="39" y="37"/>
                    <a:pt x="39" y="37"/>
                  </a:cubicBezTo>
                  <a:cubicBezTo>
                    <a:pt x="36" y="40"/>
                    <a:pt x="33" y="44"/>
                    <a:pt x="31" y="49"/>
                  </a:cubicBezTo>
                  <a:cubicBezTo>
                    <a:pt x="29" y="53"/>
                    <a:pt x="27" y="58"/>
                    <a:pt x="26" y="63"/>
                  </a:cubicBezTo>
                  <a:cubicBezTo>
                    <a:pt x="5" y="65"/>
                    <a:pt x="5" y="65"/>
                    <a:pt x="5" y="65"/>
                  </a:cubicBezTo>
                  <a:cubicBezTo>
                    <a:pt x="2" y="65"/>
                    <a:pt x="0" y="67"/>
                    <a:pt x="0" y="68"/>
                  </a:cubicBezTo>
                  <a:cubicBezTo>
                    <a:pt x="1" y="83"/>
                    <a:pt x="1" y="83"/>
                    <a:pt x="1" y="83"/>
                  </a:cubicBezTo>
                  <a:cubicBezTo>
                    <a:pt x="1" y="84"/>
                    <a:pt x="3" y="85"/>
                    <a:pt x="6" y="85"/>
                  </a:cubicBezTo>
                  <a:cubicBezTo>
                    <a:pt x="28" y="85"/>
                    <a:pt x="28" y="85"/>
                    <a:pt x="28" y="85"/>
                  </a:cubicBezTo>
                  <a:cubicBezTo>
                    <a:pt x="30" y="95"/>
                    <a:pt x="36" y="103"/>
                    <a:pt x="43" y="109"/>
                  </a:cubicBezTo>
                  <a:cubicBezTo>
                    <a:pt x="35" y="129"/>
                    <a:pt x="35" y="129"/>
                    <a:pt x="35" y="129"/>
                  </a:cubicBezTo>
                  <a:cubicBezTo>
                    <a:pt x="34" y="132"/>
                    <a:pt x="34" y="135"/>
                    <a:pt x="35" y="135"/>
                  </a:cubicBezTo>
                  <a:cubicBezTo>
                    <a:pt x="48" y="142"/>
                    <a:pt x="48" y="142"/>
                    <a:pt x="48" y="142"/>
                  </a:cubicBezTo>
                  <a:cubicBezTo>
                    <a:pt x="49" y="143"/>
                    <a:pt x="51" y="141"/>
                    <a:pt x="53" y="138"/>
                  </a:cubicBezTo>
                  <a:cubicBezTo>
                    <a:pt x="64" y="120"/>
                    <a:pt x="64" y="120"/>
                    <a:pt x="64" y="120"/>
                  </a:cubicBezTo>
                  <a:cubicBezTo>
                    <a:pt x="73" y="122"/>
                    <a:pt x="83" y="121"/>
                    <a:pt x="92" y="118"/>
                  </a:cubicBezTo>
                  <a:cubicBezTo>
                    <a:pt x="105" y="135"/>
                    <a:pt x="105" y="135"/>
                    <a:pt x="105" y="135"/>
                  </a:cubicBezTo>
                  <a:cubicBezTo>
                    <a:pt x="107" y="138"/>
                    <a:pt x="109" y="139"/>
                    <a:pt x="110" y="138"/>
                  </a:cubicBezTo>
                  <a:cubicBezTo>
                    <a:pt x="123" y="130"/>
                    <a:pt x="123" y="130"/>
                    <a:pt x="123" y="130"/>
                  </a:cubicBezTo>
                  <a:cubicBezTo>
                    <a:pt x="124" y="129"/>
                    <a:pt x="124" y="127"/>
                    <a:pt x="122" y="124"/>
                  </a:cubicBezTo>
                  <a:cubicBezTo>
                    <a:pt x="112" y="106"/>
                    <a:pt x="112" y="106"/>
                    <a:pt x="112" y="106"/>
                  </a:cubicBezTo>
                  <a:cubicBezTo>
                    <a:pt x="115" y="102"/>
                    <a:pt x="118" y="98"/>
                    <a:pt x="120" y="94"/>
                  </a:cubicBezTo>
                  <a:cubicBezTo>
                    <a:pt x="122" y="89"/>
                    <a:pt x="124" y="85"/>
                    <a:pt x="124" y="80"/>
                  </a:cubicBezTo>
                  <a:cubicBezTo>
                    <a:pt x="146" y="77"/>
                    <a:pt x="146" y="77"/>
                    <a:pt x="146" y="77"/>
                  </a:cubicBezTo>
                  <a:cubicBezTo>
                    <a:pt x="149" y="77"/>
                    <a:pt x="151" y="76"/>
                    <a:pt x="151" y="75"/>
                  </a:cubicBezTo>
                  <a:close/>
                  <a:moveTo>
                    <a:pt x="61" y="107"/>
                  </a:moveTo>
                  <a:cubicBezTo>
                    <a:pt x="41" y="99"/>
                    <a:pt x="32" y="76"/>
                    <a:pt x="40" y="56"/>
                  </a:cubicBezTo>
                  <a:cubicBezTo>
                    <a:pt x="48" y="37"/>
                    <a:pt x="71" y="28"/>
                    <a:pt x="90" y="36"/>
                  </a:cubicBezTo>
                  <a:cubicBezTo>
                    <a:pt x="110" y="44"/>
                    <a:pt x="119" y="66"/>
                    <a:pt x="111" y="86"/>
                  </a:cubicBezTo>
                  <a:cubicBezTo>
                    <a:pt x="103" y="106"/>
                    <a:pt x="80" y="115"/>
                    <a:pt x="61" y="107"/>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sz="1800"/>
            </a:p>
          </p:txBody>
        </p:sp>
        <p:sp>
          <p:nvSpPr>
            <p:cNvPr id="26" name="Freeform 29">
              <a:extLst>
                <a:ext uri="{FF2B5EF4-FFF2-40B4-BE49-F238E27FC236}">
                  <a16:creationId xmlns:a16="http://schemas.microsoft.com/office/drawing/2014/main" id="{FB2323CF-45D9-4468-B5C8-F33880295262}"/>
                </a:ext>
              </a:extLst>
            </p:cNvPr>
            <p:cNvSpPr>
              <a:spLocks noEditPoints="1"/>
            </p:cNvSpPr>
            <p:nvPr/>
          </p:nvSpPr>
          <p:spPr bwMode="auto">
            <a:xfrm>
              <a:off x="5296693" y="1788936"/>
              <a:ext cx="131851" cy="129558"/>
            </a:xfrm>
            <a:custGeom>
              <a:avLst/>
              <a:gdLst/>
              <a:ahLst/>
              <a:cxnLst>
                <a:cxn ang="0">
                  <a:pos x="55" y="8"/>
                </a:cxn>
                <a:cxn ang="0">
                  <a:pos x="8" y="27"/>
                </a:cxn>
                <a:cxn ang="0">
                  <a:pos x="28" y="75"/>
                </a:cxn>
                <a:cxn ang="0">
                  <a:pos x="75" y="55"/>
                </a:cxn>
                <a:cxn ang="0">
                  <a:pos x="55" y="8"/>
                </a:cxn>
                <a:cxn ang="0">
                  <a:pos x="61" y="28"/>
                </a:cxn>
                <a:cxn ang="0">
                  <a:pos x="68" y="30"/>
                </a:cxn>
                <a:cxn ang="0">
                  <a:pos x="65" y="37"/>
                </a:cxn>
                <a:cxn ang="0">
                  <a:pos x="58" y="35"/>
                </a:cxn>
                <a:cxn ang="0">
                  <a:pos x="61" y="28"/>
                </a:cxn>
                <a:cxn ang="0">
                  <a:pos x="52" y="15"/>
                </a:cxn>
                <a:cxn ang="0">
                  <a:pos x="55" y="22"/>
                </a:cxn>
                <a:cxn ang="0">
                  <a:pos x="48" y="25"/>
                </a:cxn>
                <a:cxn ang="0">
                  <a:pos x="45" y="18"/>
                </a:cxn>
                <a:cxn ang="0">
                  <a:pos x="52" y="15"/>
                </a:cxn>
                <a:cxn ang="0">
                  <a:pos x="31" y="15"/>
                </a:cxn>
                <a:cxn ang="0">
                  <a:pos x="38" y="18"/>
                </a:cxn>
                <a:cxn ang="0">
                  <a:pos x="35" y="25"/>
                </a:cxn>
                <a:cxn ang="0">
                  <a:pos x="28" y="22"/>
                </a:cxn>
                <a:cxn ang="0">
                  <a:pos x="31" y="15"/>
                </a:cxn>
                <a:cxn ang="0">
                  <a:pos x="15" y="30"/>
                </a:cxn>
                <a:cxn ang="0">
                  <a:pos x="22" y="27"/>
                </a:cxn>
                <a:cxn ang="0">
                  <a:pos x="25" y="34"/>
                </a:cxn>
                <a:cxn ang="0">
                  <a:pos x="18" y="37"/>
                </a:cxn>
                <a:cxn ang="0">
                  <a:pos x="15" y="30"/>
                </a:cxn>
                <a:cxn ang="0">
                  <a:pos x="22" y="55"/>
                </a:cxn>
                <a:cxn ang="0">
                  <a:pos x="15" y="52"/>
                </a:cxn>
                <a:cxn ang="0">
                  <a:pos x="18" y="45"/>
                </a:cxn>
                <a:cxn ang="0">
                  <a:pos x="25" y="48"/>
                </a:cxn>
                <a:cxn ang="0">
                  <a:pos x="22" y="55"/>
                </a:cxn>
                <a:cxn ang="0">
                  <a:pos x="31" y="67"/>
                </a:cxn>
                <a:cxn ang="0">
                  <a:pos x="28" y="60"/>
                </a:cxn>
                <a:cxn ang="0">
                  <a:pos x="35" y="58"/>
                </a:cxn>
                <a:cxn ang="0">
                  <a:pos x="37" y="65"/>
                </a:cxn>
                <a:cxn ang="0">
                  <a:pos x="31" y="67"/>
                </a:cxn>
                <a:cxn ang="0">
                  <a:pos x="36" y="54"/>
                </a:cxn>
                <a:cxn ang="0">
                  <a:pos x="29" y="36"/>
                </a:cxn>
                <a:cxn ang="0">
                  <a:pos x="47" y="29"/>
                </a:cxn>
                <a:cxn ang="0">
                  <a:pos x="54" y="46"/>
                </a:cxn>
                <a:cxn ang="0">
                  <a:pos x="36" y="54"/>
                </a:cxn>
                <a:cxn ang="0">
                  <a:pos x="52" y="67"/>
                </a:cxn>
                <a:cxn ang="0">
                  <a:pos x="45" y="65"/>
                </a:cxn>
                <a:cxn ang="0">
                  <a:pos x="48" y="58"/>
                </a:cxn>
                <a:cxn ang="0">
                  <a:pos x="55" y="60"/>
                </a:cxn>
                <a:cxn ang="0">
                  <a:pos x="52" y="67"/>
                </a:cxn>
                <a:cxn ang="0">
                  <a:pos x="61" y="55"/>
                </a:cxn>
                <a:cxn ang="0">
                  <a:pos x="58" y="48"/>
                </a:cxn>
                <a:cxn ang="0">
                  <a:pos x="65" y="45"/>
                </a:cxn>
                <a:cxn ang="0">
                  <a:pos x="68" y="52"/>
                </a:cxn>
                <a:cxn ang="0">
                  <a:pos x="61" y="55"/>
                </a:cxn>
              </a:cxnLst>
              <a:rect l="0" t="0" r="r" b="b"/>
              <a:pathLst>
                <a:path w="83" h="82">
                  <a:moveTo>
                    <a:pt x="55" y="8"/>
                  </a:moveTo>
                  <a:cubicBezTo>
                    <a:pt x="37" y="0"/>
                    <a:pt x="16" y="9"/>
                    <a:pt x="8" y="27"/>
                  </a:cubicBezTo>
                  <a:cubicBezTo>
                    <a:pt x="0" y="46"/>
                    <a:pt x="9" y="67"/>
                    <a:pt x="28" y="75"/>
                  </a:cubicBezTo>
                  <a:cubicBezTo>
                    <a:pt x="46" y="82"/>
                    <a:pt x="67" y="74"/>
                    <a:pt x="75" y="55"/>
                  </a:cubicBezTo>
                  <a:cubicBezTo>
                    <a:pt x="83" y="37"/>
                    <a:pt x="74" y="16"/>
                    <a:pt x="55" y="8"/>
                  </a:cubicBezTo>
                  <a:close/>
                  <a:moveTo>
                    <a:pt x="61" y="28"/>
                  </a:moveTo>
                  <a:cubicBezTo>
                    <a:pt x="63" y="26"/>
                    <a:pt x="67" y="28"/>
                    <a:pt x="68" y="30"/>
                  </a:cubicBezTo>
                  <a:cubicBezTo>
                    <a:pt x="69" y="33"/>
                    <a:pt x="67" y="36"/>
                    <a:pt x="65" y="37"/>
                  </a:cubicBezTo>
                  <a:cubicBezTo>
                    <a:pt x="62" y="38"/>
                    <a:pt x="59" y="37"/>
                    <a:pt x="58" y="35"/>
                  </a:cubicBezTo>
                  <a:cubicBezTo>
                    <a:pt x="57" y="32"/>
                    <a:pt x="58" y="29"/>
                    <a:pt x="61" y="28"/>
                  </a:cubicBezTo>
                  <a:close/>
                  <a:moveTo>
                    <a:pt x="52" y="15"/>
                  </a:moveTo>
                  <a:cubicBezTo>
                    <a:pt x="55" y="16"/>
                    <a:pt x="56" y="19"/>
                    <a:pt x="55" y="22"/>
                  </a:cubicBezTo>
                  <a:cubicBezTo>
                    <a:pt x="54" y="25"/>
                    <a:pt x="51" y="26"/>
                    <a:pt x="48" y="25"/>
                  </a:cubicBezTo>
                  <a:cubicBezTo>
                    <a:pt x="46" y="24"/>
                    <a:pt x="44" y="21"/>
                    <a:pt x="45" y="18"/>
                  </a:cubicBezTo>
                  <a:cubicBezTo>
                    <a:pt x="47" y="15"/>
                    <a:pt x="50" y="14"/>
                    <a:pt x="52" y="15"/>
                  </a:cubicBezTo>
                  <a:close/>
                  <a:moveTo>
                    <a:pt x="31" y="15"/>
                  </a:moveTo>
                  <a:cubicBezTo>
                    <a:pt x="33" y="14"/>
                    <a:pt x="36" y="15"/>
                    <a:pt x="38" y="18"/>
                  </a:cubicBezTo>
                  <a:cubicBezTo>
                    <a:pt x="39" y="21"/>
                    <a:pt x="37" y="24"/>
                    <a:pt x="35" y="25"/>
                  </a:cubicBezTo>
                  <a:cubicBezTo>
                    <a:pt x="32" y="26"/>
                    <a:pt x="29" y="25"/>
                    <a:pt x="28" y="22"/>
                  </a:cubicBezTo>
                  <a:cubicBezTo>
                    <a:pt x="27" y="19"/>
                    <a:pt x="28" y="16"/>
                    <a:pt x="31" y="15"/>
                  </a:cubicBezTo>
                  <a:close/>
                  <a:moveTo>
                    <a:pt x="15" y="30"/>
                  </a:moveTo>
                  <a:cubicBezTo>
                    <a:pt x="16" y="28"/>
                    <a:pt x="20" y="26"/>
                    <a:pt x="22" y="27"/>
                  </a:cubicBezTo>
                  <a:cubicBezTo>
                    <a:pt x="25" y="29"/>
                    <a:pt x="26" y="32"/>
                    <a:pt x="25" y="34"/>
                  </a:cubicBezTo>
                  <a:cubicBezTo>
                    <a:pt x="24" y="37"/>
                    <a:pt x="21" y="38"/>
                    <a:pt x="18" y="37"/>
                  </a:cubicBezTo>
                  <a:cubicBezTo>
                    <a:pt x="15" y="36"/>
                    <a:pt x="14" y="33"/>
                    <a:pt x="15" y="30"/>
                  </a:cubicBezTo>
                  <a:close/>
                  <a:moveTo>
                    <a:pt x="22" y="55"/>
                  </a:moveTo>
                  <a:cubicBezTo>
                    <a:pt x="19" y="56"/>
                    <a:pt x="16" y="55"/>
                    <a:pt x="15" y="52"/>
                  </a:cubicBezTo>
                  <a:cubicBezTo>
                    <a:pt x="14" y="49"/>
                    <a:pt x="15" y="46"/>
                    <a:pt x="18" y="45"/>
                  </a:cubicBezTo>
                  <a:cubicBezTo>
                    <a:pt x="21" y="44"/>
                    <a:pt x="24" y="45"/>
                    <a:pt x="25" y="48"/>
                  </a:cubicBezTo>
                  <a:cubicBezTo>
                    <a:pt x="26" y="51"/>
                    <a:pt x="25" y="54"/>
                    <a:pt x="22" y="55"/>
                  </a:cubicBezTo>
                  <a:close/>
                  <a:moveTo>
                    <a:pt x="31" y="67"/>
                  </a:moveTo>
                  <a:cubicBezTo>
                    <a:pt x="28" y="66"/>
                    <a:pt x="27" y="63"/>
                    <a:pt x="28" y="60"/>
                  </a:cubicBezTo>
                  <a:cubicBezTo>
                    <a:pt x="29" y="58"/>
                    <a:pt x="32" y="56"/>
                    <a:pt x="35" y="58"/>
                  </a:cubicBezTo>
                  <a:cubicBezTo>
                    <a:pt x="37" y="59"/>
                    <a:pt x="39" y="62"/>
                    <a:pt x="37" y="65"/>
                  </a:cubicBezTo>
                  <a:cubicBezTo>
                    <a:pt x="36" y="67"/>
                    <a:pt x="33" y="68"/>
                    <a:pt x="31" y="67"/>
                  </a:cubicBezTo>
                  <a:close/>
                  <a:moveTo>
                    <a:pt x="36" y="54"/>
                  </a:moveTo>
                  <a:cubicBezTo>
                    <a:pt x="29" y="51"/>
                    <a:pt x="26" y="43"/>
                    <a:pt x="29" y="36"/>
                  </a:cubicBezTo>
                  <a:cubicBezTo>
                    <a:pt x="32" y="29"/>
                    <a:pt x="40" y="26"/>
                    <a:pt x="47" y="29"/>
                  </a:cubicBezTo>
                  <a:cubicBezTo>
                    <a:pt x="54" y="32"/>
                    <a:pt x="57" y="40"/>
                    <a:pt x="54" y="46"/>
                  </a:cubicBezTo>
                  <a:cubicBezTo>
                    <a:pt x="51" y="53"/>
                    <a:pt x="43" y="57"/>
                    <a:pt x="36" y="54"/>
                  </a:cubicBezTo>
                  <a:close/>
                  <a:moveTo>
                    <a:pt x="52" y="67"/>
                  </a:moveTo>
                  <a:cubicBezTo>
                    <a:pt x="50" y="69"/>
                    <a:pt x="46" y="67"/>
                    <a:pt x="45" y="65"/>
                  </a:cubicBezTo>
                  <a:cubicBezTo>
                    <a:pt x="44" y="62"/>
                    <a:pt x="45" y="59"/>
                    <a:pt x="48" y="58"/>
                  </a:cubicBezTo>
                  <a:cubicBezTo>
                    <a:pt x="51" y="56"/>
                    <a:pt x="54" y="58"/>
                    <a:pt x="55" y="60"/>
                  </a:cubicBezTo>
                  <a:cubicBezTo>
                    <a:pt x="56" y="63"/>
                    <a:pt x="55" y="66"/>
                    <a:pt x="52" y="67"/>
                  </a:cubicBezTo>
                  <a:close/>
                  <a:moveTo>
                    <a:pt x="61" y="55"/>
                  </a:moveTo>
                  <a:cubicBezTo>
                    <a:pt x="58" y="54"/>
                    <a:pt x="57" y="51"/>
                    <a:pt x="58" y="48"/>
                  </a:cubicBezTo>
                  <a:cubicBezTo>
                    <a:pt x="59" y="45"/>
                    <a:pt x="62" y="44"/>
                    <a:pt x="65" y="45"/>
                  </a:cubicBezTo>
                  <a:cubicBezTo>
                    <a:pt x="67" y="46"/>
                    <a:pt x="69" y="49"/>
                    <a:pt x="68" y="52"/>
                  </a:cubicBezTo>
                  <a:cubicBezTo>
                    <a:pt x="66" y="55"/>
                    <a:pt x="63" y="56"/>
                    <a:pt x="61" y="55"/>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sz="1800"/>
            </a:p>
          </p:txBody>
        </p:sp>
        <p:sp>
          <p:nvSpPr>
            <p:cNvPr id="27" name="Freeform 30">
              <a:extLst>
                <a:ext uri="{FF2B5EF4-FFF2-40B4-BE49-F238E27FC236}">
                  <a16:creationId xmlns:a16="http://schemas.microsoft.com/office/drawing/2014/main" id="{ED608B09-2196-41D5-9742-548D8E0BE039}"/>
                </a:ext>
              </a:extLst>
            </p:cNvPr>
            <p:cNvSpPr>
              <a:spLocks/>
            </p:cNvSpPr>
            <p:nvPr/>
          </p:nvSpPr>
          <p:spPr bwMode="auto">
            <a:xfrm>
              <a:off x="5347141" y="1839383"/>
              <a:ext cx="30956" cy="28663"/>
            </a:xfrm>
            <a:custGeom>
              <a:avLst/>
              <a:gdLst/>
              <a:ahLst/>
              <a:cxnLst>
                <a:cxn ang="0">
                  <a:pos x="13" y="2"/>
                </a:cxn>
                <a:cxn ang="0">
                  <a:pos x="2" y="6"/>
                </a:cxn>
                <a:cxn ang="0">
                  <a:pos x="6" y="17"/>
                </a:cxn>
                <a:cxn ang="0">
                  <a:pos x="17" y="12"/>
                </a:cxn>
                <a:cxn ang="0">
                  <a:pos x="13" y="2"/>
                </a:cxn>
              </a:cxnLst>
              <a:rect l="0" t="0" r="r" b="b"/>
              <a:pathLst>
                <a:path w="19" h="18">
                  <a:moveTo>
                    <a:pt x="13" y="2"/>
                  </a:moveTo>
                  <a:cubicBezTo>
                    <a:pt x="8" y="0"/>
                    <a:pt x="4" y="2"/>
                    <a:pt x="2" y="6"/>
                  </a:cubicBezTo>
                  <a:cubicBezTo>
                    <a:pt x="0" y="10"/>
                    <a:pt x="2" y="15"/>
                    <a:pt x="6" y="17"/>
                  </a:cubicBezTo>
                  <a:cubicBezTo>
                    <a:pt x="10" y="18"/>
                    <a:pt x="15" y="16"/>
                    <a:pt x="17" y="12"/>
                  </a:cubicBezTo>
                  <a:cubicBezTo>
                    <a:pt x="19" y="8"/>
                    <a:pt x="17" y="4"/>
                    <a:pt x="13" y="2"/>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sz="1800"/>
            </a:p>
          </p:txBody>
        </p:sp>
      </p:grpSp>
      <p:sp>
        <p:nvSpPr>
          <p:cNvPr id="28" name="Content Placeholder 2">
            <a:extLst>
              <a:ext uri="{FF2B5EF4-FFF2-40B4-BE49-F238E27FC236}">
                <a16:creationId xmlns:a16="http://schemas.microsoft.com/office/drawing/2014/main" id="{85E2D277-C69B-4BF6-A9A7-2BE586876628}"/>
              </a:ext>
            </a:extLst>
          </p:cNvPr>
          <p:cNvSpPr txBox="1">
            <a:spLocks/>
          </p:cNvSpPr>
          <p:nvPr/>
        </p:nvSpPr>
        <p:spPr>
          <a:xfrm>
            <a:off x="2932826" y="1428751"/>
            <a:ext cx="1684696" cy="744831"/>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id-ID" sz="1200" b="1" i="1" dirty="0">
                <a:solidFill>
                  <a:schemeClr val="tx2">
                    <a:lumMod val="75000"/>
                  </a:schemeClr>
                </a:solidFill>
              </a:rPr>
              <a:t>Password  Code</a:t>
            </a:r>
            <a:br>
              <a:rPr lang="en-US" sz="1200" b="1" i="1" dirty="0">
                <a:solidFill>
                  <a:schemeClr val="bg1">
                    <a:lumMod val="50000"/>
                  </a:schemeClr>
                </a:solidFill>
              </a:rPr>
            </a:br>
            <a:r>
              <a:rPr lang="en-US" sz="900" i="1" dirty="0">
                <a:solidFill>
                  <a:schemeClr val="bg1">
                    <a:lumMod val="50000"/>
                  </a:schemeClr>
                </a:solidFill>
              </a:rPr>
              <a:t>Lorem ipsum dolor sit amet, consectetur adipiscing elit. Curabitur elementum posuere pretium. </a:t>
            </a:r>
          </a:p>
        </p:txBody>
      </p:sp>
      <p:grpSp>
        <p:nvGrpSpPr>
          <p:cNvPr id="29" name="Group 35">
            <a:extLst>
              <a:ext uri="{FF2B5EF4-FFF2-40B4-BE49-F238E27FC236}">
                <a16:creationId xmlns:a16="http://schemas.microsoft.com/office/drawing/2014/main" id="{D569B124-A592-4298-B82E-A71C41449942}"/>
              </a:ext>
            </a:extLst>
          </p:cNvPr>
          <p:cNvGrpSpPr/>
          <p:nvPr/>
        </p:nvGrpSpPr>
        <p:grpSpPr>
          <a:xfrm>
            <a:off x="1905001" y="1733550"/>
            <a:ext cx="925033" cy="228600"/>
            <a:chOff x="5257800" y="1733550"/>
            <a:chExt cx="925033" cy="228600"/>
          </a:xfrm>
        </p:grpSpPr>
        <p:cxnSp>
          <p:nvCxnSpPr>
            <p:cNvPr id="30" name="Straight Connector 42">
              <a:extLst>
                <a:ext uri="{FF2B5EF4-FFF2-40B4-BE49-F238E27FC236}">
                  <a16:creationId xmlns:a16="http://schemas.microsoft.com/office/drawing/2014/main" id="{DDFE8C26-EC3F-455A-9B9E-3FF85FE0DBB9}"/>
                </a:ext>
              </a:extLst>
            </p:cNvPr>
            <p:cNvCxnSpPr/>
            <p:nvPr/>
          </p:nvCxnSpPr>
          <p:spPr>
            <a:xfrm flipV="1">
              <a:off x="5257800" y="1733550"/>
              <a:ext cx="304800" cy="228600"/>
            </a:xfrm>
            <a:prstGeom prst="line">
              <a:avLst/>
            </a:prstGeom>
            <a:ln>
              <a:solidFill>
                <a:srgbClr val="FF8200"/>
              </a:solidFill>
              <a:prstDash val="sysDash"/>
              <a:tailEnd type="none"/>
            </a:ln>
          </p:spPr>
          <p:style>
            <a:lnRef idx="1">
              <a:schemeClr val="accent1"/>
            </a:lnRef>
            <a:fillRef idx="0">
              <a:schemeClr val="accent1"/>
            </a:fillRef>
            <a:effectRef idx="0">
              <a:schemeClr val="accent1"/>
            </a:effectRef>
            <a:fontRef idx="minor">
              <a:schemeClr val="tx1"/>
            </a:fontRef>
          </p:style>
        </p:cxnSp>
        <p:cxnSp>
          <p:nvCxnSpPr>
            <p:cNvPr id="31" name="Straight Connector 43">
              <a:extLst>
                <a:ext uri="{FF2B5EF4-FFF2-40B4-BE49-F238E27FC236}">
                  <a16:creationId xmlns:a16="http://schemas.microsoft.com/office/drawing/2014/main" id="{AAD3FBB7-AA5E-4D4D-8A82-095DEA9C67A1}"/>
                </a:ext>
              </a:extLst>
            </p:cNvPr>
            <p:cNvCxnSpPr/>
            <p:nvPr/>
          </p:nvCxnSpPr>
          <p:spPr>
            <a:xfrm>
              <a:off x="5573233" y="1733550"/>
              <a:ext cx="609600" cy="1588"/>
            </a:xfrm>
            <a:prstGeom prst="line">
              <a:avLst/>
            </a:prstGeom>
            <a:ln>
              <a:solidFill>
                <a:srgbClr val="FF8200"/>
              </a:solidFill>
              <a:prstDash val="sysDash"/>
              <a:tailEnd type="oval"/>
            </a:ln>
          </p:spPr>
          <p:style>
            <a:lnRef idx="1">
              <a:schemeClr val="accent1"/>
            </a:lnRef>
            <a:fillRef idx="0">
              <a:schemeClr val="accent1"/>
            </a:fillRef>
            <a:effectRef idx="0">
              <a:schemeClr val="accent1"/>
            </a:effectRef>
            <a:fontRef idx="minor">
              <a:schemeClr val="tx1"/>
            </a:fontRef>
          </p:style>
        </p:cxnSp>
      </p:grpSp>
      <p:grpSp>
        <p:nvGrpSpPr>
          <p:cNvPr id="32" name="Group 40">
            <a:extLst>
              <a:ext uri="{FF2B5EF4-FFF2-40B4-BE49-F238E27FC236}">
                <a16:creationId xmlns:a16="http://schemas.microsoft.com/office/drawing/2014/main" id="{5E1A52BB-D943-48F1-9F8A-A0D44447CF97}"/>
              </a:ext>
            </a:extLst>
          </p:cNvPr>
          <p:cNvGrpSpPr/>
          <p:nvPr/>
        </p:nvGrpSpPr>
        <p:grpSpPr>
          <a:xfrm>
            <a:off x="1828800" y="3638550"/>
            <a:ext cx="914400" cy="230188"/>
            <a:chOff x="5181600" y="3638550"/>
            <a:chExt cx="914400" cy="230188"/>
          </a:xfrm>
        </p:grpSpPr>
        <p:cxnSp>
          <p:nvCxnSpPr>
            <p:cNvPr id="33" name="Straight Connector 45">
              <a:extLst>
                <a:ext uri="{FF2B5EF4-FFF2-40B4-BE49-F238E27FC236}">
                  <a16:creationId xmlns:a16="http://schemas.microsoft.com/office/drawing/2014/main" id="{6321F43D-DD0C-4CF5-9D11-E1C3F6C06537}"/>
                </a:ext>
              </a:extLst>
            </p:cNvPr>
            <p:cNvCxnSpPr/>
            <p:nvPr/>
          </p:nvCxnSpPr>
          <p:spPr>
            <a:xfrm rot="16200000" flipH="1">
              <a:off x="5181600" y="3638550"/>
              <a:ext cx="228600" cy="228600"/>
            </a:xfrm>
            <a:prstGeom prst="line">
              <a:avLst/>
            </a:prstGeom>
            <a:ln>
              <a:solidFill>
                <a:srgbClr val="FF8200"/>
              </a:solidFill>
              <a:prstDash val="sysDash"/>
            </a:ln>
          </p:spPr>
          <p:style>
            <a:lnRef idx="1">
              <a:schemeClr val="accent1"/>
            </a:lnRef>
            <a:fillRef idx="0">
              <a:schemeClr val="accent1"/>
            </a:fillRef>
            <a:effectRef idx="0">
              <a:schemeClr val="accent1"/>
            </a:effectRef>
            <a:fontRef idx="minor">
              <a:schemeClr val="tx1"/>
            </a:fontRef>
          </p:style>
        </p:cxnSp>
        <p:cxnSp>
          <p:nvCxnSpPr>
            <p:cNvPr id="34" name="Straight Connector 46">
              <a:extLst>
                <a:ext uri="{FF2B5EF4-FFF2-40B4-BE49-F238E27FC236}">
                  <a16:creationId xmlns:a16="http://schemas.microsoft.com/office/drawing/2014/main" id="{FE04491B-7258-4618-B7EB-87EEBC65DA02}"/>
                </a:ext>
              </a:extLst>
            </p:cNvPr>
            <p:cNvCxnSpPr/>
            <p:nvPr/>
          </p:nvCxnSpPr>
          <p:spPr>
            <a:xfrm>
              <a:off x="5410200" y="3867150"/>
              <a:ext cx="685800" cy="1588"/>
            </a:xfrm>
            <a:prstGeom prst="line">
              <a:avLst/>
            </a:prstGeom>
            <a:ln>
              <a:solidFill>
                <a:srgbClr val="FF8200"/>
              </a:solidFill>
              <a:prstDash val="sysDash"/>
              <a:tailEnd type="oval"/>
            </a:ln>
          </p:spPr>
          <p:style>
            <a:lnRef idx="1">
              <a:schemeClr val="accent1"/>
            </a:lnRef>
            <a:fillRef idx="0">
              <a:schemeClr val="accent1"/>
            </a:fillRef>
            <a:effectRef idx="0">
              <a:schemeClr val="accent1"/>
            </a:effectRef>
            <a:fontRef idx="minor">
              <a:schemeClr val="tx1"/>
            </a:fontRef>
          </p:style>
        </p:cxnSp>
      </p:grpSp>
      <p:sp>
        <p:nvSpPr>
          <p:cNvPr id="35" name="Content Placeholder 2">
            <a:extLst>
              <a:ext uri="{FF2B5EF4-FFF2-40B4-BE49-F238E27FC236}">
                <a16:creationId xmlns:a16="http://schemas.microsoft.com/office/drawing/2014/main" id="{C596C52F-28FB-4A0C-A9EC-09F59CCC814D}"/>
              </a:ext>
            </a:extLst>
          </p:cNvPr>
          <p:cNvSpPr txBox="1">
            <a:spLocks/>
          </p:cNvSpPr>
          <p:nvPr/>
        </p:nvSpPr>
        <p:spPr>
          <a:xfrm>
            <a:off x="2895600" y="3486151"/>
            <a:ext cx="1684696" cy="744831"/>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id-ID" sz="1200" b="1" i="1" dirty="0">
                <a:solidFill>
                  <a:schemeClr val="tx2">
                    <a:lumMod val="75000"/>
                  </a:schemeClr>
                </a:solidFill>
              </a:rPr>
              <a:t>Distribution Code</a:t>
            </a:r>
            <a:br>
              <a:rPr lang="en-US" sz="1200" b="1" i="1" dirty="0">
                <a:solidFill>
                  <a:schemeClr val="bg1">
                    <a:lumMod val="50000"/>
                  </a:schemeClr>
                </a:solidFill>
              </a:rPr>
            </a:br>
            <a:r>
              <a:rPr lang="en-US" sz="900" i="1" dirty="0">
                <a:solidFill>
                  <a:schemeClr val="bg1">
                    <a:lumMod val="50000"/>
                  </a:schemeClr>
                </a:solidFill>
              </a:rPr>
              <a:t>Lorem ipsum dolor sit amet, consectetur adipiscing elit. Curabitur elementum posuere pretium. </a:t>
            </a:r>
          </a:p>
        </p:txBody>
      </p:sp>
      <p:cxnSp>
        <p:nvCxnSpPr>
          <p:cNvPr id="36" name="Straight Connector 48">
            <a:extLst>
              <a:ext uri="{FF2B5EF4-FFF2-40B4-BE49-F238E27FC236}">
                <a16:creationId xmlns:a16="http://schemas.microsoft.com/office/drawing/2014/main" id="{AE10F1FA-7653-4E81-8D5E-402A477EA8B6}"/>
              </a:ext>
            </a:extLst>
          </p:cNvPr>
          <p:cNvCxnSpPr/>
          <p:nvPr/>
        </p:nvCxnSpPr>
        <p:spPr>
          <a:xfrm>
            <a:off x="1862468" y="2724150"/>
            <a:ext cx="990600" cy="1588"/>
          </a:xfrm>
          <a:prstGeom prst="line">
            <a:avLst/>
          </a:prstGeom>
          <a:ln>
            <a:solidFill>
              <a:srgbClr val="FF8200"/>
            </a:solidFill>
            <a:prstDash val="sysDash"/>
            <a:tailEnd type="oval"/>
          </a:ln>
        </p:spPr>
        <p:style>
          <a:lnRef idx="1">
            <a:schemeClr val="accent1"/>
          </a:lnRef>
          <a:fillRef idx="0">
            <a:schemeClr val="accent1"/>
          </a:fillRef>
          <a:effectRef idx="0">
            <a:schemeClr val="accent1"/>
          </a:effectRef>
          <a:fontRef idx="minor">
            <a:schemeClr val="tx1"/>
          </a:fontRef>
        </p:style>
      </p:cxnSp>
      <p:sp>
        <p:nvSpPr>
          <p:cNvPr id="37" name="Content Placeholder 2">
            <a:extLst>
              <a:ext uri="{FF2B5EF4-FFF2-40B4-BE49-F238E27FC236}">
                <a16:creationId xmlns:a16="http://schemas.microsoft.com/office/drawing/2014/main" id="{E0F638D2-E85E-4373-8249-A3CFC888C798}"/>
              </a:ext>
            </a:extLst>
          </p:cNvPr>
          <p:cNvSpPr txBox="1">
            <a:spLocks/>
          </p:cNvSpPr>
          <p:nvPr/>
        </p:nvSpPr>
        <p:spPr>
          <a:xfrm>
            <a:off x="2942238" y="2431753"/>
            <a:ext cx="1684696" cy="744831"/>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id-ID" sz="1200" b="1" i="1" dirty="0">
                <a:solidFill>
                  <a:schemeClr val="tx2">
                    <a:lumMod val="75000"/>
                  </a:schemeClr>
                </a:solidFill>
              </a:rPr>
              <a:t>Brain Storming Code</a:t>
            </a:r>
            <a:br>
              <a:rPr lang="en-US" sz="1200" b="1" i="1" dirty="0">
                <a:solidFill>
                  <a:schemeClr val="bg1">
                    <a:lumMod val="50000"/>
                  </a:schemeClr>
                </a:solidFill>
              </a:rPr>
            </a:br>
            <a:r>
              <a:rPr lang="en-US" sz="900" i="1" dirty="0">
                <a:solidFill>
                  <a:schemeClr val="bg1">
                    <a:lumMod val="50000"/>
                  </a:schemeClr>
                </a:solidFill>
              </a:rPr>
              <a:t>Lorem ipsum dolor sit amet, consectetur adipiscing elit. Curabitur elementum posuere pretium. </a:t>
            </a:r>
          </a:p>
        </p:txBody>
      </p:sp>
      <p:cxnSp>
        <p:nvCxnSpPr>
          <p:cNvPr id="38" name="Straight Connector 51">
            <a:extLst>
              <a:ext uri="{FF2B5EF4-FFF2-40B4-BE49-F238E27FC236}">
                <a16:creationId xmlns:a16="http://schemas.microsoft.com/office/drawing/2014/main" id="{7B2A9946-B07A-4273-8D50-BF4AC6B618D1}"/>
              </a:ext>
            </a:extLst>
          </p:cNvPr>
          <p:cNvCxnSpPr/>
          <p:nvPr/>
        </p:nvCxnSpPr>
        <p:spPr>
          <a:xfrm rot="5400000">
            <a:off x="3581400" y="2876550"/>
            <a:ext cx="2743200"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39" name="Title 1">
            <a:extLst>
              <a:ext uri="{FF2B5EF4-FFF2-40B4-BE49-F238E27FC236}">
                <a16:creationId xmlns:a16="http://schemas.microsoft.com/office/drawing/2014/main" id="{39605452-FD13-499F-9060-EF3F017D2A9B}"/>
              </a:ext>
            </a:extLst>
          </p:cNvPr>
          <p:cNvSpPr txBox="1">
            <a:spLocks/>
          </p:cNvSpPr>
          <p:nvPr/>
        </p:nvSpPr>
        <p:spPr>
          <a:xfrm>
            <a:off x="5112894" y="1200150"/>
            <a:ext cx="3733799" cy="363558"/>
          </a:xfrm>
          <a:prstGeom prst="rect">
            <a:avLst/>
          </a:prstGeom>
        </p:spPr>
        <p:txBody>
          <a:bodyPr vert="horz" lIns="91440" tIns="45720" rIns="91440" bIns="45720" rtlCol="0" anchor="ctr">
            <a:no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r>
              <a:rPr lang="id-ID" sz="2000" dirty="0">
                <a:solidFill>
                  <a:srgbClr val="FF8200"/>
                </a:solidFill>
                <a:latin typeface="+mn-lt"/>
              </a:rPr>
              <a:t>Success Story</a:t>
            </a:r>
            <a:endParaRPr lang="en-US" sz="2000" dirty="0">
              <a:solidFill>
                <a:srgbClr val="FF8200"/>
              </a:solidFill>
              <a:latin typeface="+mn-lt"/>
            </a:endParaRPr>
          </a:p>
        </p:txBody>
      </p:sp>
      <p:sp>
        <p:nvSpPr>
          <p:cNvPr id="40" name="TextBox 53">
            <a:extLst>
              <a:ext uri="{FF2B5EF4-FFF2-40B4-BE49-F238E27FC236}">
                <a16:creationId xmlns:a16="http://schemas.microsoft.com/office/drawing/2014/main" id="{118AC56D-C674-4A34-BCEF-8700441AF24A}"/>
              </a:ext>
            </a:extLst>
          </p:cNvPr>
          <p:cNvSpPr txBox="1"/>
          <p:nvPr/>
        </p:nvSpPr>
        <p:spPr>
          <a:xfrm>
            <a:off x="5112894" y="1809751"/>
            <a:ext cx="3802507" cy="1467513"/>
          </a:xfrm>
          <a:prstGeom prst="rect">
            <a:avLst/>
          </a:prstGeom>
          <a:noFill/>
        </p:spPr>
        <p:txBody>
          <a:bodyPr wrap="square" rIns="144000" bIns="36000" numCol="1" spcCol="360000" rtlCol="0">
            <a:spAutoFit/>
          </a:bodyPr>
          <a:lstStyle/>
          <a:p>
            <a:pPr algn="just"/>
            <a:r>
              <a:rPr lang="en-US" sz="1000" b="1" i="1" dirty="0">
                <a:solidFill>
                  <a:schemeClr val="bg1">
                    <a:lumMod val="65000"/>
                  </a:schemeClr>
                </a:solidFill>
              </a:rPr>
              <a:t>Contrary to popular belief </a:t>
            </a:r>
            <a:r>
              <a:rPr lang="en-US" sz="1000" dirty="0">
                <a:solidFill>
                  <a:schemeClr val="bg1">
                    <a:lumMod val="65000"/>
                  </a:schemeClr>
                </a:solidFill>
              </a:rPr>
              <a:t>It has roots in a piece of classical Latin literature from 45 BC. </a:t>
            </a:r>
          </a:p>
          <a:p>
            <a:pPr algn="just"/>
            <a:endParaRPr lang="en-US" sz="1000" dirty="0">
              <a:solidFill>
                <a:schemeClr val="bg1">
                  <a:lumMod val="65000"/>
                </a:schemeClr>
              </a:solidFill>
            </a:endParaRPr>
          </a:p>
          <a:p>
            <a:pPr algn="just"/>
            <a:r>
              <a:rPr lang="en-US" sz="1000" i="1" dirty="0">
                <a:solidFill>
                  <a:schemeClr val="bg1">
                    <a:lumMod val="65000"/>
                  </a:schemeClr>
                </a:solidFill>
              </a:rPr>
              <a:t>There are many variations of passages of Lorem Ipsum available, but the majority have suffered alteration in some form, by injected humor, or randomized words which don't look even slightly believable. If you are going to use a passage of Lorem Ipsum, you need to be sure there isn't anything embarrassing hidden in the middle of text.</a:t>
            </a:r>
            <a:endParaRPr lang="en-US" sz="1000" b="1" i="1" dirty="0">
              <a:solidFill>
                <a:schemeClr val="bg1">
                  <a:lumMod val="65000"/>
                </a:schemeClr>
              </a:solidFill>
            </a:endParaRPr>
          </a:p>
        </p:txBody>
      </p:sp>
      <p:grpSp>
        <p:nvGrpSpPr>
          <p:cNvPr id="41" name="Group 54">
            <a:extLst>
              <a:ext uri="{FF2B5EF4-FFF2-40B4-BE49-F238E27FC236}">
                <a16:creationId xmlns:a16="http://schemas.microsoft.com/office/drawing/2014/main" id="{AD93899B-0E2F-4D5C-9E09-087E55DA5148}"/>
              </a:ext>
            </a:extLst>
          </p:cNvPr>
          <p:cNvGrpSpPr/>
          <p:nvPr/>
        </p:nvGrpSpPr>
        <p:grpSpPr>
          <a:xfrm>
            <a:off x="5655622" y="3486150"/>
            <a:ext cx="2650178" cy="582730"/>
            <a:chOff x="4581329" y="3714750"/>
            <a:chExt cx="2650178" cy="582730"/>
          </a:xfrm>
          <a:solidFill>
            <a:schemeClr val="bg1">
              <a:lumMod val="85000"/>
            </a:schemeClr>
          </a:solidFill>
        </p:grpSpPr>
        <p:grpSp>
          <p:nvGrpSpPr>
            <p:cNvPr id="42" name="Group 19">
              <a:extLst>
                <a:ext uri="{FF2B5EF4-FFF2-40B4-BE49-F238E27FC236}">
                  <a16:creationId xmlns:a16="http://schemas.microsoft.com/office/drawing/2014/main" id="{A15991E4-1AEB-4031-8E4B-E6425C99E65B}"/>
                </a:ext>
              </a:extLst>
            </p:cNvPr>
            <p:cNvGrpSpPr/>
            <p:nvPr/>
          </p:nvGrpSpPr>
          <p:grpSpPr>
            <a:xfrm>
              <a:off x="4581329" y="3714750"/>
              <a:ext cx="582730" cy="582730"/>
              <a:chOff x="654978" y="3972822"/>
              <a:chExt cx="582730" cy="582730"/>
            </a:xfrm>
            <a:grpFill/>
          </p:grpSpPr>
          <p:sp>
            <p:nvSpPr>
              <p:cNvPr id="52" name="Oval 65">
                <a:extLst>
                  <a:ext uri="{FF2B5EF4-FFF2-40B4-BE49-F238E27FC236}">
                    <a16:creationId xmlns:a16="http://schemas.microsoft.com/office/drawing/2014/main" id="{E6AB9C6A-EC61-4FC7-89AD-ECF8CD6C861A}"/>
                  </a:ext>
                </a:extLst>
              </p:cNvPr>
              <p:cNvSpPr/>
              <p:nvPr/>
            </p:nvSpPr>
            <p:spPr>
              <a:xfrm>
                <a:off x="654978" y="3972822"/>
                <a:ext cx="582730" cy="582730"/>
              </a:xfrm>
              <a:prstGeom prst="ellipse">
                <a:avLst/>
              </a:prstGeom>
              <a:grp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p>
            </p:txBody>
          </p:sp>
          <p:sp>
            <p:nvSpPr>
              <p:cNvPr id="53" name="Rectangle 66">
                <a:extLst>
                  <a:ext uri="{FF2B5EF4-FFF2-40B4-BE49-F238E27FC236}">
                    <a16:creationId xmlns:a16="http://schemas.microsoft.com/office/drawing/2014/main" id="{5DDA1A13-DD33-48E6-8E78-1DDECB0BE811}"/>
                  </a:ext>
                </a:extLst>
              </p:cNvPr>
              <p:cNvSpPr/>
              <p:nvPr/>
            </p:nvSpPr>
            <p:spPr>
              <a:xfrm>
                <a:off x="685800" y="4019550"/>
                <a:ext cx="340158" cy="461665"/>
              </a:xfrm>
              <a:prstGeom prst="rect">
                <a:avLst/>
              </a:prstGeom>
              <a:noFill/>
            </p:spPr>
            <p:txBody>
              <a:bodyPr wrap="none">
                <a:spAutoFit/>
              </a:bodyPr>
              <a:lstStyle/>
              <a:p>
                <a:r>
                  <a:rPr lang="en-US" sz="2400" dirty="0">
                    <a:solidFill>
                      <a:schemeClr val="bg1"/>
                    </a:solidFill>
                  </a:rPr>
                  <a:t></a:t>
                </a:r>
              </a:p>
            </p:txBody>
          </p:sp>
        </p:grpSp>
        <p:grpSp>
          <p:nvGrpSpPr>
            <p:cNvPr id="43" name="Group 22">
              <a:extLst>
                <a:ext uri="{FF2B5EF4-FFF2-40B4-BE49-F238E27FC236}">
                  <a16:creationId xmlns:a16="http://schemas.microsoft.com/office/drawing/2014/main" id="{21895C00-279A-48A6-A463-BE58D6D9D353}"/>
                </a:ext>
              </a:extLst>
            </p:cNvPr>
            <p:cNvGrpSpPr/>
            <p:nvPr/>
          </p:nvGrpSpPr>
          <p:grpSpPr>
            <a:xfrm>
              <a:off x="5267129" y="3714750"/>
              <a:ext cx="582730" cy="582730"/>
              <a:chOff x="4516915" y="2816880"/>
              <a:chExt cx="582730" cy="582730"/>
            </a:xfrm>
            <a:grpFill/>
          </p:grpSpPr>
          <p:sp>
            <p:nvSpPr>
              <p:cNvPr id="50" name="Oval 63">
                <a:extLst>
                  <a:ext uri="{FF2B5EF4-FFF2-40B4-BE49-F238E27FC236}">
                    <a16:creationId xmlns:a16="http://schemas.microsoft.com/office/drawing/2014/main" id="{1FA54AC1-75C6-40B3-A373-A42A94C775B4}"/>
                  </a:ext>
                </a:extLst>
              </p:cNvPr>
              <p:cNvSpPr/>
              <p:nvPr/>
            </p:nvSpPr>
            <p:spPr>
              <a:xfrm>
                <a:off x="4516915" y="2816880"/>
                <a:ext cx="582730" cy="582730"/>
              </a:xfrm>
              <a:prstGeom prst="ellipse">
                <a:avLst/>
              </a:prstGeom>
              <a:grp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p>
            </p:txBody>
          </p:sp>
          <p:sp>
            <p:nvSpPr>
              <p:cNvPr id="51" name="Rectangle 64">
                <a:extLst>
                  <a:ext uri="{FF2B5EF4-FFF2-40B4-BE49-F238E27FC236}">
                    <a16:creationId xmlns:a16="http://schemas.microsoft.com/office/drawing/2014/main" id="{CAC2641B-0BCF-4211-8E22-E6B3A72A1670}"/>
                  </a:ext>
                </a:extLst>
              </p:cNvPr>
              <p:cNvSpPr/>
              <p:nvPr/>
            </p:nvSpPr>
            <p:spPr>
              <a:xfrm>
                <a:off x="4547737" y="2863608"/>
                <a:ext cx="340158" cy="461665"/>
              </a:xfrm>
              <a:prstGeom prst="rect">
                <a:avLst/>
              </a:prstGeom>
              <a:noFill/>
            </p:spPr>
            <p:txBody>
              <a:bodyPr wrap="none">
                <a:spAutoFit/>
              </a:bodyPr>
              <a:lstStyle/>
              <a:p>
                <a:r>
                  <a:rPr lang="en-US" sz="2400" dirty="0">
                    <a:solidFill>
                      <a:schemeClr val="bg1">
                        <a:lumMod val="95000"/>
                      </a:schemeClr>
                    </a:solidFill>
                  </a:rPr>
                  <a:t></a:t>
                </a:r>
              </a:p>
            </p:txBody>
          </p:sp>
        </p:grpSp>
        <p:grpSp>
          <p:nvGrpSpPr>
            <p:cNvPr id="44" name="Group 25">
              <a:extLst>
                <a:ext uri="{FF2B5EF4-FFF2-40B4-BE49-F238E27FC236}">
                  <a16:creationId xmlns:a16="http://schemas.microsoft.com/office/drawing/2014/main" id="{C3E64918-3A20-49AB-B0D7-A8B677A3E5FB}"/>
                </a:ext>
              </a:extLst>
            </p:cNvPr>
            <p:cNvGrpSpPr/>
            <p:nvPr/>
          </p:nvGrpSpPr>
          <p:grpSpPr>
            <a:xfrm>
              <a:off x="5969751" y="3714750"/>
              <a:ext cx="582730" cy="582730"/>
              <a:chOff x="1143000" y="3710468"/>
              <a:chExt cx="582730" cy="582730"/>
            </a:xfrm>
            <a:grpFill/>
          </p:grpSpPr>
          <p:sp>
            <p:nvSpPr>
              <p:cNvPr id="48" name="Oval 61">
                <a:extLst>
                  <a:ext uri="{FF2B5EF4-FFF2-40B4-BE49-F238E27FC236}">
                    <a16:creationId xmlns:a16="http://schemas.microsoft.com/office/drawing/2014/main" id="{A848F663-A12B-427A-B91F-2427BFBA0090}"/>
                  </a:ext>
                </a:extLst>
              </p:cNvPr>
              <p:cNvSpPr/>
              <p:nvPr/>
            </p:nvSpPr>
            <p:spPr>
              <a:xfrm>
                <a:off x="1143000" y="3710468"/>
                <a:ext cx="582730" cy="582730"/>
              </a:xfrm>
              <a:prstGeom prst="ellipse">
                <a:avLst/>
              </a:prstGeom>
              <a:grp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p>
            </p:txBody>
          </p:sp>
          <p:sp>
            <p:nvSpPr>
              <p:cNvPr id="49" name="Rectangle 62">
                <a:extLst>
                  <a:ext uri="{FF2B5EF4-FFF2-40B4-BE49-F238E27FC236}">
                    <a16:creationId xmlns:a16="http://schemas.microsoft.com/office/drawing/2014/main" id="{08D05D13-664B-4753-ADE0-A721D94AEA53}"/>
                  </a:ext>
                </a:extLst>
              </p:cNvPr>
              <p:cNvSpPr/>
              <p:nvPr/>
            </p:nvSpPr>
            <p:spPr>
              <a:xfrm>
                <a:off x="1152240" y="3731575"/>
                <a:ext cx="474003" cy="461665"/>
              </a:xfrm>
              <a:prstGeom prst="rect">
                <a:avLst/>
              </a:prstGeom>
              <a:noFill/>
            </p:spPr>
            <p:txBody>
              <a:bodyPr wrap="square">
                <a:spAutoFit/>
              </a:bodyPr>
              <a:lstStyle/>
              <a:p>
                <a:r>
                  <a:rPr lang="en-US" sz="2400" dirty="0">
                    <a:solidFill>
                      <a:schemeClr val="bg1"/>
                    </a:solidFill>
                  </a:rPr>
                  <a:t></a:t>
                </a:r>
              </a:p>
            </p:txBody>
          </p:sp>
        </p:grpSp>
        <p:grpSp>
          <p:nvGrpSpPr>
            <p:cNvPr id="45" name="Group 28">
              <a:extLst>
                <a:ext uri="{FF2B5EF4-FFF2-40B4-BE49-F238E27FC236}">
                  <a16:creationId xmlns:a16="http://schemas.microsoft.com/office/drawing/2014/main" id="{4378AFA1-DD7A-4827-8062-0665A66E5319}"/>
                </a:ext>
              </a:extLst>
            </p:cNvPr>
            <p:cNvGrpSpPr/>
            <p:nvPr/>
          </p:nvGrpSpPr>
          <p:grpSpPr>
            <a:xfrm>
              <a:off x="6648777" y="3714750"/>
              <a:ext cx="582730" cy="582730"/>
              <a:chOff x="1143000" y="2850820"/>
              <a:chExt cx="582730" cy="582730"/>
            </a:xfrm>
            <a:grpFill/>
          </p:grpSpPr>
          <p:sp>
            <p:nvSpPr>
              <p:cNvPr id="46" name="Oval 59">
                <a:extLst>
                  <a:ext uri="{FF2B5EF4-FFF2-40B4-BE49-F238E27FC236}">
                    <a16:creationId xmlns:a16="http://schemas.microsoft.com/office/drawing/2014/main" id="{BB80AED4-73D3-4157-ADD2-5131DEF888F5}"/>
                  </a:ext>
                </a:extLst>
              </p:cNvPr>
              <p:cNvSpPr/>
              <p:nvPr/>
            </p:nvSpPr>
            <p:spPr>
              <a:xfrm>
                <a:off x="1143000" y="2850820"/>
                <a:ext cx="582730" cy="582730"/>
              </a:xfrm>
              <a:prstGeom prst="ellipse">
                <a:avLst/>
              </a:prstGeom>
              <a:grp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p>
            </p:txBody>
          </p:sp>
          <p:sp>
            <p:nvSpPr>
              <p:cNvPr id="47" name="Rectangle 60">
                <a:extLst>
                  <a:ext uri="{FF2B5EF4-FFF2-40B4-BE49-F238E27FC236}">
                    <a16:creationId xmlns:a16="http://schemas.microsoft.com/office/drawing/2014/main" id="{0FF8B5D5-96FB-4E3F-9AF0-24A2EC18A5CF}"/>
                  </a:ext>
                </a:extLst>
              </p:cNvPr>
              <p:cNvSpPr/>
              <p:nvPr/>
            </p:nvSpPr>
            <p:spPr>
              <a:xfrm>
                <a:off x="1229132" y="2897548"/>
                <a:ext cx="340158" cy="461665"/>
              </a:xfrm>
              <a:prstGeom prst="rect">
                <a:avLst/>
              </a:prstGeom>
              <a:noFill/>
            </p:spPr>
            <p:txBody>
              <a:bodyPr wrap="none">
                <a:spAutoFit/>
              </a:bodyPr>
              <a:lstStyle/>
              <a:p>
                <a:r>
                  <a:rPr lang="en-US" sz="2400" dirty="0">
                    <a:solidFill>
                      <a:schemeClr val="bg1">
                        <a:lumMod val="95000"/>
                      </a:schemeClr>
                    </a:solidFill>
                  </a:rPr>
                  <a:t></a:t>
                </a:r>
              </a:p>
            </p:txBody>
          </p:sp>
        </p:grpSp>
      </p:grpSp>
      <p:sp>
        <p:nvSpPr>
          <p:cNvPr id="54" name="文本框 2">
            <a:extLst>
              <a:ext uri="{FF2B5EF4-FFF2-40B4-BE49-F238E27FC236}">
                <a16:creationId xmlns:a16="http://schemas.microsoft.com/office/drawing/2014/main" id="{A56DCD64-27CD-43F8-9064-C03B39C7A227}"/>
              </a:ext>
            </a:extLst>
          </p:cNvPr>
          <p:cNvSpPr txBox="1"/>
          <p:nvPr/>
        </p:nvSpPr>
        <p:spPr>
          <a:xfrm>
            <a:off x="848632" y="127672"/>
            <a:ext cx="2464538" cy="415370"/>
          </a:xfrm>
          <a:prstGeom prst="rect">
            <a:avLst/>
          </a:prstGeom>
          <a:noFill/>
        </p:spPr>
        <p:txBody>
          <a:bodyPr wrap="square" rtlCol="0">
            <a:spAutoFit/>
          </a:bodyPr>
          <a:lstStyle/>
          <a:p>
            <a:pPr algn="ctr"/>
            <a:r>
              <a:rPr lang="en-US" altLang="zh-CN" sz="2099" b="1" dirty="0">
                <a:solidFill>
                  <a:srgbClr val="356377"/>
                </a:solidFill>
                <a:latin typeface="inpin heiti" panose="00000500000000000000" pitchFamily="2" charset="-122"/>
                <a:ea typeface="inpin heiti" panose="00000500000000000000" pitchFamily="2" charset="-122"/>
                <a:sym typeface="inpin heiti" panose="00000500000000000000" pitchFamily="2" charset="-122"/>
              </a:rPr>
              <a:t>Enter title</a:t>
            </a:r>
            <a:endParaRPr lang="zh-CN" altLang="en-US" sz="2099" b="1" dirty="0">
              <a:solidFill>
                <a:srgbClr val="356377"/>
              </a:solidFill>
              <a:latin typeface="inpin heiti" panose="00000500000000000000" pitchFamily="2" charset="-122"/>
              <a:ea typeface="inpin heiti" panose="00000500000000000000" pitchFamily="2" charset="-122"/>
              <a:sym typeface="inpin heiti" panose="00000500000000000000" pitchFamily="2" charset="-122"/>
            </a:endParaRPr>
          </a:p>
        </p:txBody>
      </p:sp>
    </p:spTree>
    <p:extLst>
      <p:ext uri="{BB962C8B-B14F-4D97-AF65-F5344CB8AC3E}">
        <p14:creationId xmlns:p14="http://schemas.microsoft.com/office/powerpoint/2010/main" val="1227776678"/>
      </p:ext>
    </p:extLst>
  </p:cSld>
  <p:clrMapOvr>
    <a:masterClrMapping/>
  </p:clrMapOvr>
  <mc:AlternateContent xmlns:mc="http://schemas.openxmlformats.org/markup-compatibility/2006" xmlns:p14="http://schemas.microsoft.com/office/powerpoint/2010/main">
    <mc:Choice Requires="p14">
      <p:transition spd="slow" p14:dur="2000" advClick="0" advTm="0"/>
    </mc:Choice>
    <mc:Fallback xmlns="">
      <p:transition spd="slow" advClick="0" advTm="0"/>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withEffect">
                                  <p:stCondLst>
                                    <p:cond delay="300"/>
                                  </p:stCondLst>
                                  <p:childTnLst>
                                    <p:set>
                                      <p:cBhvr>
                                        <p:cTn id="6" dur="1" fill="hold">
                                          <p:stCondLst>
                                            <p:cond delay="0"/>
                                          </p:stCondLst>
                                        </p:cTn>
                                        <p:tgtEl>
                                          <p:spTgt spid="29"/>
                                        </p:tgtEl>
                                        <p:attrNameLst>
                                          <p:attrName>style.visibility</p:attrName>
                                        </p:attrNameLst>
                                      </p:cBhvr>
                                      <p:to>
                                        <p:strVal val="visible"/>
                                      </p:to>
                                    </p:set>
                                    <p:animEffect transition="in" filter="wipe(left)">
                                      <p:cBhvr>
                                        <p:cTn id="7" dur="500"/>
                                        <p:tgtEl>
                                          <p:spTgt spid="29"/>
                                        </p:tgtEl>
                                      </p:cBhvr>
                                    </p:animEffect>
                                  </p:childTnLst>
                                </p:cTn>
                              </p:par>
                              <p:par>
                                <p:cTn id="8" presetID="12" presetClass="entr" presetSubtype="2" fill="hold" grpId="0" nodeType="withEffect">
                                  <p:stCondLst>
                                    <p:cond delay="1000"/>
                                  </p:stCondLst>
                                  <p:childTnLst>
                                    <p:set>
                                      <p:cBhvr>
                                        <p:cTn id="9" dur="1" fill="hold">
                                          <p:stCondLst>
                                            <p:cond delay="0"/>
                                          </p:stCondLst>
                                        </p:cTn>
                                        <p:tgtEl>
                                          <p:spTgt spid="28"/>
                                        </p:tgtEl>
                                        <p:attrNameLst>
                                          <p:attrName>style.visibility</p:attrName>
                                        </p:attrNameLst>
                                      </p:cBhvr>
                                      <p:to>
                                        <p:strVal val="visible"/>
                                      </p:to>
                                    </p:set>
                                    <p:animEffect transition="in" filter="slide(fromRight)">
                                      <p:cBhvr>
                                        <p:cTn id="10" dur="500"/>
                                        <p:tgtEl>
                                          <p:spTgt spid="28"/>
                                        </p:tgtEl>
                                      </p:cBhvr>
                                    </p:animEffect>
                                  </p:childTnLst>
                                </p:cTn>
                              </p:par>
                              <p:par>
                                <p:cTn id="11" presetID="22" presetClass="entr" presetSubtype="8" fill="hold" nodeType="withEffect">
                                  <p:stCondLst>
                                    <p:cond delay="1700"/>
                                  </p:stCondLst>
                                  <p:childTnLst>
                                    <p:set>
                                      <p:cBhvr>
                                        <p:cTn id="12" dur="1" fill="hold">
                                          <p:stCondLst>
                                            <p:cond delay="0"/>
                                          </p:stCondLst>
                                        </p:cTn>
                                        <p:tgtEl>
                                          <p:spTgt spid="36"/>
                                        </p:tgtEl>
                                        <p:attrNameLst>
                                          <p:attrName>style.visibility</p:attrName>
                                        </p:attrNameLst>
                                      </p:cBhvr>
                                      <p:to>
                                        <p:strVal val="visible"/>
                                      </p:to>
                                    </p:set>
                                    <p:animEffect transition="in" filter="wipe(left)">
                                      <p:cBhvr>
                                        <p:cTn id="13" dur="500"/>
                                        <p:tgtEl>
                                          <p:spTgt spid="36"/>
                                        </p:tgtEl>
                                      </p:cBhvr>
                                    </p:animEffect>
                                  </p:childTnLst>
                                </p:cTn>
                              </p:par>
                              <p:par>
                                <p:cTn id="14" presetID="12" presetClass="entr" presetSubtype="2" fill="hold" grpId="0" nodeType="withEffect">
                                  <p:stCondLst>
                                    <p:cond delay="2600"/>
                                  </p:stCondLst>
                                  <p:childTnLst>
                                    <p:set>
                                      <p:cBhvr>
                                        <p:cTn id="15" dur="1" fill="hold">
                                          <p:stCondLst>
                                            <p:cond delay="0"/>
                                          </p:stCondLst>
                                        </p:cTn>
                                        <p:tgtEl>
                                          <p:spTgt spid="37"/>
                                        </p:tgtEl>
                                        <p:attrNameLst>
                                          <p:attrName>style.visibility</p:attrName>
                                        </p:attrNameLst>
                                      </p:cBhvr>
                                      <p:to>
                                        <p:strVal val="visible"/>
                                      </p:to>
                                    </p:set>
                                    <p:animEffect transition="in" filter="slide(fromRight)">
                                      <p:cBhvr>
                                        <p:cTn id="16" dur="500"/>
                                        <p:tgtEl>
                                          <p:spTgt spid="37"/>
                                        </p:tgtEl>
                                      </p:cBhvr>
                                    </p:animEffect>
                                  </p:childTnLst>
                                </p:cTn>
                              </p:par>
                              <p:par>
                                <p:cTn id="17" presetID="22" presetClass="entr" presetSubtype="8" fill="hold" nodeType="withEffect">
                                  <p:stCondLst>
                                    <p:cond delay="3100"/>
                                  </p:stCondLst>
                                  <p:childTnLst>
                                    <p:set>
                                      <p:cBhvr>
                                        <p:cTn id="18" dur="1" fill="hold">
                                          <p:stCondLst>
                                            <p:cond delay="0"/>
                                          </p:stCondLst>
                                        </p:cTn>
                                        <p:tgtEl>
                                          <p:spTgt spid="32"/>
                                        </p:tgtEl>
                                        <p:attrNameLst>
                                          <p:attrName>style.visibility</p:attrName>
                                        </p:attrNameLst>
                                      </p:cBhvr>
                                      <p:to>
                                        <p:strVal val="visible"/>
                                      </p:to>
                                    </p:set>
                                    <p:animEffect transition="in" filter="wipe(left)">
                                      <p:cBhvr>
                                        <p:cTn id="19" dur="500"/>
                                        <p:tgtEl>
                                          <p:spTgt spid="32"/>
                                        </p:tgtEl>
                                      </p:cBhvr>
                                    </p:animEffect>
                                  </p:childTnLst>
                                </p:cTn>
                              </p:par>
                              <p:par>
                                <p:cTn id="20" presetID="12" presetClass="entr" presetSubtype="2" fill="hold" grpId="0" nodeType="withEffect">
                                  <p:stCondLst>
                                    <p:cond delay="3600"/>
                                  </p:stCondLst>
                                  <p:childTnLst>
                                    <p:set>
                                      <p:cBhvr>
                                        <p:cTn id="21" dur="1" fill="hold">
                                          <p:stCondLst>
                                            <p:cond delay="0"/>
                                          </p:stCondLst>
                                        </p:cTn>
                                        <p:tgtEl>
                                          <p:spTgt spid="35"/>
                                        </p:tgtEl>
                                        <p:attrNameLst>
                                          <p:attrName>style.visibility</p:attrName>
                                        </p:attrNameLst>
                                      </p:cBhvr>
                                      <p:to>
                                        <p:strVal val="visible"/>
                                      </p:to>
                                    </p:set>
                                    <p:animEffect transition="in" filter="slide(fromRight)">
                                      <p:cBhvr>
                                        <p:cTn id="22" dur="500"/>
                                        <p:tgtEl>
                                          <p:spTgt spid="35"/>
                                        </p:tgtEl>
                                      </p:cBhvr>
                                    </p:animEffect>
                                  </p:childTnLst>
                                </p:cTn>
                              </p:par>
                              <p:par>
                                <p:cTn id="23" presetID="16" presetClass="entr" presetSubtype="21" fill="hold" grpId="0" nodeType="withEffect">
                                  <p:stCondLst>
                                    <p:cond delay="4400"/>
                                  </p:stCondLst>
                                  <p:childTnLst>
                                    <p:set>
                                      <p:cBhvr>
                                        <p:cTn id="24" dur="1" fill="hold">
                                          <p:stCondLst>
                                            <p:cond delay="0"/>
                                          </p:stCondLst>
                                        </p:cTn>
                                        <p:tgtEl>
                                          <p:spTgt spid="39"/>
                                        </p:tgtEl>
                                        <p:attrNameLst>
                                          <p:attrName>style.visibility</p:attrName>
                                        </p:attrNameLst>
                                      </p:cBhvr>
                                      <p:to>
                                        <p:strVal val="visible"/>
                                      </p:to>
                                    </p:set>
                                    <p:animEffect transition="in" filter="barn(inVertical)">
                                      <p:cBhvr>
                                        <p:cTn id="25" dur="500"/>
                                        <p:tgtEl>
                                          <p:spTgt spid="39"/>
                                        </p:tgtEl>
                                      </p:cBhvr>
                                    </p:animEffect>
                                  </p:childTnLst>
                                </p:cTn>
                              </p:par>
                            </p:childTnLst>
                          </p:cTn>
                        </p:par>
                        <p:par>
                          <p:cTn id="26" fill="hold">
                            <p:stCondLst>
                              <p:cond delay="4900"/>
                            </p:stCondLst>
                            <p:childTnLst>
                              <p:par>
                                <p:cTn id="27" presetID="42" presetClass="entr" presetSubtype="0" fill="hold" grpId="0" nodeType="afterEffect">
                                  <p:stCondLst>
                                    <p:cond delay="0"/>
                                  </p:stCondLst>
                                  <p:childTnLst>
                                    <p:set>
                                      <p:cBhvr>
                                        <p:cTn id="28" dur="1" fill="hold">
                                          <p:stCondLst>
                                            <p:cond delay="0"/>
                                          </p:stCondLst>
                                        </p:cTn>
                                        <p:tgtEl>
                                          <p:spTgt spid="40"/>
                                        </p:tgtEl>
                                        <p:attrNameLst>
                                          <p:attrName>style.visibility</p:attrName>
                                        </p:attrNameLst>
                                      </p:cBhvr>
                                      <p:to>
                                        <p:strVal val="visible"/>
                                      </p:to>
                                    </p:set>
                                    <p:animEffect transition="in" filter="fade">
                                      <p:cBhvr>
                                        <p:cTn id="29" dur="1000"/>
                                        <p:tgtEl>
                                          <p:spTgt spid="40"/>
                                        </p:tgtEl>
                                      </p:cBhvr>
                                    </p:animEffect>
                                    <p:anim calcmode="lin" valueType="num">
                                      <p:cBhvr>
                                        <p:cTn id="30" dur="1000" fill="hold"/>
                                        <p:tgtEl>
                                          <p:spTgt spid="40"/>
                                        </p:tgtEl>
                                        <p:attrNameLst>
                                          <p:attrName>ppt_x</p:attrName>
                                        </p:attrNameLst>
                                      </p:cBhvr>
                                      <p:tavLst>
                                        <p:tav tm="0">
                                          <p:val>
                                            <p:strVal val="#ppt_x"/>
                                          </p:val>
                                        </p:tav>
                                        <p:tav tm="100000">
                                          <p:val>
                                            <p:strVal val="#ppt_x"/>
                                          </p:val>
                                        </p:tav>
                                      </p:tavLst>
                                    </p:anim>
                                    <p:anim calcmode="lin" valueType="num">
                                      <p:cBhvr>
                                        <p:cTn id="31" dur="1000" fill="hold"/>
                                        <p:tgtEl>
                                          <p:spTgt spid="40"/>
                                        </p:tgtEl>
                                        <p:attrNameLst>
                                          <p:attrName>ppt_y</p:attrName>
                                        </p:attrNameLst>
                                      </p:cBhvr>
                                      <p:tavLst>
                                        <p:tav tm="0">
                                          <p:val>
                                            <p:strVal val="#ppt_y+.1"/>
                                          </p:val>
                                        </p:tav>
                                        <p:tav tm="100000">
                                          <p:val>
                                            <p:strVal val="#ppt_y"/>
                                          </p:val>
                                        </p:tav>
                                      </p:tavLst>
                                    </p:anim>
                                  </p:childTnLst>
                                </p:cTn>
                              </p:par>
                              <p:par>
                                <p:cTn id="32" presetID="12" presetClass="entr" presetSubtype="4" fill="hold" nodeType="withEffect">
                                  <p:stCondLst>
                                    <p:cond delay="1200"/>
                                  </p:stCondLst>
                                  <p:childTnLst>
                                    <p:set>
                                      <p:cBhvr>
                                        <p:cTn id="33" dur="1" fill="hold">
                                          <p:stCondLst>
                                            <p:cond delay="0"/>
                                          </p:stCondLst>
                                        </p:cTn>
                                        <p:tgtEl>
                                          <p:spTgt spid="41"/>
                                        </p:tgtEl>
                                        <p:attrNameLst>
                                          <p:attrName>style.visibility</p:attrName>
                                        </p:attrNameLst>
                                      </p:cBhvr>
                                      <p:to>
                                        <p:strVal val="visible"/>
                                      </p:to>
                                    </p:set>
                                    <p:animEffect transition="in" filter="slide(fromBottom)">
                                      <p:cBhvr>
                                        <p:cTn id="34" dur="500"/>
                                        <p:tgtEl>
                                          <p:spTgt spid="41"/>
                                        </p:tgtEl>
                                      </p:cBhvr>
                                    </p:animEffect>
                                  </p:childTnLst>
                                </p:cTn>
                              </p:par>
                            </p:childTnLst>
                          </p:cTn>
                        </p:par>
                        <p:par>
                          <p:cTn id="35" fill="hold">
                            <p:stCondLst>
                              <p:cond delay="6600"/>
                            </p:stCondLst>
                            <p:childTnLst>
                              <p:par>
                                <p:cTn id="36" presetID="41" presetClass="entr" presetSubtype="0" fill="hold" grpId="0" nodeType="afterEffect">
                                  <p:stCondLst>
                                    <p:cond delay="0"/>
                                  </p:stCondLst>
                                  <p:iterate type="lt">
                                    <p:tmPct val="10000"/>
                                  </p:iterate>
                                  <p:childTnLst>
                                    <p:set>
                                      <p:cBhvr>
                                        <p:cTn id="37" dur="1" fill="hold">
                                          <p:stCondLst>
                                            <p:cond delay="0"/>
                                          </p:stCondLst>
                                        </p:cTn>
                                        <p:tgtEl>
                                          <p:spTgt spid="54"/>
                                        </p:tgtEl>
                                        <p:attrNameLst>
                                          <p:attrName>style.visibility</p:attrName>
                                        </p:attrNameLst>
                                      </p:cBhvr>
                                      <p:to>
                                        <p:strVal val="visible"/>
                                      </p:to>
                                    </p:set>
                                    <p:anim calcmode="lin" valueType="num">
                                      <p:cBhvr>
                                        <p:cTn id="38" dur="500" fill="hold"/>
                                        <p:tgtEl>
                                          <p:spTgt spid="54"/>
                                        </p:tgtEl>
                                        <p:attrNameLst>
                                          <p:attrName>ppt_x</p:attrName>
                                        </p:attrNameLst>
                                      </p:cBhvr>
                                      <p:tavLst>
                                        <p:tav tm="0">
                                          <p:val>
                                            <p:strVal val="#ppt_x"/>
                                          </p:val>
                                        </p:tav>
                                        <p:tav tm="50000">
                                          <p:val>
                                            <p:strVal val="#ppt_x+.1"/>
                                          </p:val>
                                        </p:tav>
                                        <p:tav tm="100000">
                                          <p:val>
                                            <p:strVal val="#ppt_x"/>
                                          </p:val>
                                        </p:tav>
                                      </p:tavLst>
                                    </p:anim>
                                    <p:anim calcmode="lin" valueType="num">
                                      <p:cBhvr>
                                        <p:cTn id="39" dur="500" fill="hold"/>
                                        <p:tgtEl>
                                          <p:spTgt spid="54"/>
                                        </p:tgtEl>
                                        <p:attrNameLst>
                                          <p:attrName>ppt_y</p:attrName>
                                        </p:attrNameLst>
                                      </p:cBhvr>
                                      <p:tavLst>
                                        <p:tav tm="0">
                                          <p:val>
                                            <p:strVal val="#ppt_y"/>
                                          </p:val>
                                        </p:tav>
                                        <p:tav tm="100000">
                                          <p:val>
                                            <p:strVal val="#ppt_y"/>
                                          </p:val>
                                        </p:tav>
                                      </p:tavLst>
                                    </p:anim>
                                    <p:anim calcmode="lin" valueType="num">
                                      <p:cBhvr>
                                        <p:cTn id="40" dur="500" fill="hold"/>
                                        <p:tgtEl>
                                          <p:spTgt spid="54"/>
                                        </p:tgtEl>
                                        <p:attrNameLst>
                                          <p:attrName>ppt_h</p:attrName>
                                        </p:attrNameLst>
                                      </p:cBhvr>
                                      <p:tavLst>
                                        <p:tav tm="0">
                                          <p:val>
                                            <p:strVal val="#ppt_h/10"/>
                                          </p:val>
                                        </p:tav>
                                        <p:tav tm="50000">
                                          <p:val>
                                            <p:strVal val="#ppt_h+.01"/>
                                          </p:val>
                                        </p:tav>
                                        <p:tav tm="100000">
                                          <p:val>
                                            <p:strVal val="#ppt_h"/>
                                          </p:val>
                                        </p:tav>
                                      </p:tavLst>
                                    </p:anim>
                                    <p:anim calcmode="lin" valueType="num">
                                      <p:cBhvr>
                                        <p:cTn id="41" dur="500" fill="hold"/>
                                        <p:tgtEl>
                                          <p:spTgt spid="54"/>
                                        </p:tgtEl>
                                        <p:attrNameLst>
                                          <p:attrName>ppt_w</p:attrName>
                                        </p:attrNameLst>
                                      </p:cBhvr>
                                      <p:tavLst>
                                        <p:tav tm="0">
                                          <p:val>
                                            <p:strVal val="#ppt_w/10"/>
                                          </p:val>
                                        </p:tav>
                                        <p:tav tm="50000">
                                          <p:val>
                                            <p:strVal val="#ppt_w+.01"/>
                                          </p:val>
                                        </p:tav>
                                        <p:tav tm="100000">
                                          <p:val>
                                            <p:strVal val="#ppt_w"/>
                                          </p:val>
                                        </p:tav>
                                      </p:tavLst>
                                    </p:anim>
                                    <p:animEffect transition="in" filter="fade">
                                      <p:cBhvr>
                                        <p:cTn id="42" dur="500" tmFilter="0,0; .5, 1; 1, 1"/>
                                        <p:tgtEl>
                                          <p:spTgt spid="5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 grpId="0"/>
      <p:bldP spid="35" grpId="0"/>
      <p:bldP spid="37" grpId="0"/>
      <p:bldP spid="39" grpId="0"/>
      <p:bldP spid="40" grpId="0"/>
      <p:bldP spid="54" grpId="0"/>
    </p:bld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44">
            <a:extLst>
              <a:ext uri="{FF2B5EF4-FFF2-40B4-BE49-F238E27FC236}">
                <a16:creationId xmlns:a16="http://schemas.microsoft.com/office/drawing/2014/main" id="{2C84B28C-F995-48AB-803E-A6527975D963}"/>
              </a:ext>
            </a:extLst>
          </p:cNvPr>
          <p:cNvSpPr>
            <a:spLocks noChangeArrowheads="1"/>
          </p:cNvSpPr>
          <p:nvPr/>
        </p:nvSpPr>
        <p:spPr bwMode="auto">
          <a:xfrm>
            <a:off x="3073361" y="136491"/>
            <a:ext cx="3375789" cy="429843"/>
          </a:xfrm>
          <a:prstGeom prst="rect">
            <a:avLst/>
          </a:prstGeom>
          <a:noFill/>
          <a:ln w="9525" algn="ctr">
            <a:noFill/>
            <a:miter lim="800000"/>
          </a:ln>
        </p:spPr>
        <p:txBody>
          <a:bodyPr wrap="square" lIns="87041" tIns="43520" rIns="87041" bIns="43520">
            <a:spAutoFit/>
          </a:bodyPr>
          <a:lstStyle/>
          <a:p>
            <a:pPr algn="ctr" eaLnBrk="0" hangingPunct="0"/>
            <a:r>
              <a:rPr lang="en-US" altLang="zh-CN" sz="2222" b="1" dirty="0">
                <a:solidFill>
                  <a:srgbClr val="356377"/>
                </a:solidFill>
                <a:latin typeface="微软雅黑" panose="020B0503020204020204" pitchFamily="34" charset="-122"/>
                <a:ea typeface="微软雅黑" panose="020B0503020204020204" pitchFamily="34" charset="-122"/>
              </a:rPr>
              <a:t>Enter your title here</a:t>
            </a:r>
          </a:p>
        </p:txBody>
      </p:sp>
      <p:grpSp>
        <p:nvGrpSpPr>
          <p:cNvPr id="141" name="Group 1">
            <a:extLst>
              <a:ext uri="{FF2B5EF4-FFF2-40B4-BE49-F238E27FC236}">
                <a16:creationId xmlns:a16="http://schemas.microsoft.com/office/drawing/2014/main" id="{141944B5-6022-4A0E-8C83-705EE0419CC2}"/>
              </a:ext>
            </a:extLst>
          </p:cNvPr>
          <p:cNvGrpSpPr/>
          <p:nvPr/>
        </p:nvGrpSpPr>
        <p:grpSpPr>
          <a:xfrm>
            <a:off x="4760983" y="1427589"/>
            <a:ext cx="3425420" cy="4530481"/>
            <a:chOff x="6347976" y="1903452"/>
            <a:chExt cx="4567227" cy="6040641"/>
          </a:xfrm>
        </p:grpSpPr>
        <p:sp>
          <p:nvSpPr>
            <p:cNvPr id="142" name="Freeform 6">
              <a:extLst>
                <a:ext uri="{FF2B5EF4-FFF2-40B4-BE49-F238E27FC236}">
                  <a16:creationId xmlns:a16="http://schemas.microsoft.com/office/drawing/2014/main" id="{5B6D1E3A-1ED0-4800-9601-4F34CADCC801}"/>
                </a:ext>
              </a:extLst>
            </p:cNvPr>
            <p:cNvSpPr>
              <a:spLocks/>
            </p:cNvSpPr>
            <p:nvPr/>
          </p:nvSpPr>
          <p:spPr bwMode="auto">
            <a:xfrm>
              <a:off x="6347976" y="1903452"/>
              <a:ext cx="4567227" cy="6040641"/>
            </a:xfrm>
            <a:custGeom>
              <a:avLst/>
              <a:gdLst>
                <a:gd name="T0" fmla="*/ 1536 w 1547"/>
                <a:gd name="T1" fmla="*/ 2045 h 2045"/>
                <a:gd name="T2" fmla="*/ 1322 w 1547"/>
                <a:gd name="T3" fmla="*/ 1733 h 2045"/>
                <a:gd name="T4" fmla="*/ 1174 w 1547"/>
                <a:gd name="T5" fmla="*/ 1340 h 2045"/>
                <a:gd name="T6" fmla="*/ 1242 w 1547"/>
                <a:gd name="T7" fmla="*/ 1000 h 2045"/>
                <a:gd name="T8" fmla="*/ 1415 w 1547"/>
                <a:gd name="T9" fmla="*/ 657 h 2045"/>
                <a:gd name="T10" fmla="*/ 1250 w 1547"/>
                <a:gd name="T11" fmla="*/ 219 h 2045"/>
                <a:gd name="T12" fmla="*/ 689 w 1547"/>
                <a:gd name="T13" fmla="*/ 1 h 2045"/>
                <a:gd name="T14" fmla="*/ 212 w 1547"/>
                <a:gd name="T15" fmla="*/ 191 h 2045"/>
                <a:gd name="T16" fmla="*/ 72 w 1547"/>
                <a:gd name="T17" fmla="*/ 612 h 2045"/>
                <a:gd name="T18" fmla="*/ 94 w 1547"/>
                <a:gd name="T19" fmla="*/ 790 h 2045"/>
                <a:gd name="T20" fmla="*/ 3 w 1547"/>
                <a:gd name="T21" fmla="*/ 983 h 2045"/>
                <a:gd name="T22" fmla="*/ 80 w 1547"/>
                <a:gd name="T23" fmla="*/ 1035 h 2045"/>
                <a:gd name="T24" fmla="*/ 93 w 1547"/>
                <a:gd name="T25" fmla="*/ 1080 h 2045"/>
                <a:gd name="T26" fmla="*/ 93 w 1547"/>
                <a:gd name="T27" fmla="*/ 1143 h 2045"/>
                <a:gd name="T28" fmla="*/ 129 w 1547"/>
                <a:gd name="T29" fmla="*/ 1173 h 2045"/>
                <a:gd name="T30" fmla="*/ 126 w 1547"/>
                <a:gd name="T31" fmla="*/ 1191 h 2045"/>
                <a:gd name="T32" fmla="*/ 139 w 1547"/>
                <a:gd name="T33" fmla="*/ 1255 h 2045"/>
                <a:gd name="T34" fmla="*/ 157 w 1547"/>
                <a:gd name="T35" fmla="*/ 1331 h 2045"/>
                <a:gd name="T36" fmla="*/ 174 w 1547"/>
                <a:gd name="T37" fmla="*/ 1428 h 2045"/>
                <a:gd name="T38" fmla="*/ 350 w 1547"/>
                <a:gd name="T39" fmla="*/ 1452 h 2045"/>
                <a:gd name="T40" fmla="*/ 544 w 1547"/>
                <a:gd name="T41" fmla="*/ 1490 h 2045"/>
                <a:gd name="T42" fmla="*/ 570 w 1547"/>
                <a:gd name="T43" fmla="*/ 1767 h 2045"/>
                <a:gd name="T44" fmla="*/ 441 w 1547"/>
                <a:gd name="T45" fmla="*/ 2045 h 20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47" h="2045">
                  <a:moveTo>
                    <a:pt x="1536" y="2045"/>
                  </a:moveTo>
                  <a:cubicBezTo>
                    <a:pt x="1547" y="1986"/>
                    <a:pt x="1415" y="1858"/>
                    <a:pt x="1322" y="1733"/>
                  </a:cubicBezTo>
                  <a:cubicBezTo>
                    <a:pt x="1230" y="1609"/>
                    <a:pt x="1174" y="1340"/>
                    <a:pt x="1174" y="1340"/>
                  </a:cubicBezTo>
                  <a:cubicBezTo>
                    <a:pt x="1174" y="1340"/>
                    <a:pt x="1109" y="1192"/>
                    <a:pt x="1242" y="1000"/>
                  </a:cubicBezTo>
                  <a:cubicBezTo>
                    <a:pt x="1242" y="1000"/>
                    <a:pt x="1410" y="779"/>
                    <a:pt x="1415" y="657"/>
                  </a:cubicBezTo>
                  <a:cubicBezTo>
                    <a:pt x="1415" y="657"/>
                    <a:pt x="1459" y="453"/>
                    <a:pt x="1250" y="219"/>
                  </a:cubicBezTo>
                  <a:cubicBezTo>
                    <a:pt x="1150" y="107"/>
                    <a:pt x="1017" y="3"/>
                    <a:pt x="689" y="1"/>
                  </a:cubicBezTo>
                  <a:cubicBezTo>
                    <a:pt x="560" y="0"/>
                    <a:pt x="365" y="30"/>
                    <a:pt x="212" y="191"/>
                  </a:cubicBezTo>
                  <a:cubicBezTo>
                    <a:pt x="120" y="288"/>
                    <a:pt x="52" y="411"/>
                    <a:pt x="72" y="612"/>
                  </a:cubicBezTo>
                  <a:cubicBezTo>
                    <a:pt x="76" y="656"/>
                    <a:pt x="138" y="706"/>
                    <a:pt x="94" y="790"/>
                  </a:cubicBezTo>
                  <a:cubicBezTo>
                    <a:pt x="94" y="790"/>
                    <a:pt x="0" y="955"/>
                    <a:pt x="3" y="983"/>
                  </a:cubicBezTo>
                  <a:cubicBezTo>
                    <a:pt x="3" y="983"/>
                    <a:pt x="2" y="1033"/>
                    <a:pt x="80" y="1035"/>
                  </a:cubicBezTo>
                  <a:cubicBezTo>
                    <a:pt x="80" y="1035"/>
                    <a:pt x="99" y="1038"/>
                    <a:pt x="93" y="1080"/>
                  </a:cubicBezTo>
                  <a:cubicBezTo>
                    <a:pt x="93" y="1143"/>
                    <a:pt x="93" y="1143"/>
                    <a:pt x="93" y="1143"/>
                  </a:cubicBezTo>
                  <a:cubicBezTo>
                    <a:pt x="93" y="1143"/>
                    <a:pt x="95" y="1161"/>
                    <a:pt x="129" y="1173"/>
                  </a:cubicBezTo>
                  <a:cubicBezTo>
                    <a:pt x="129" y="1173"/>
                    <a:pt x="136" y="1179"/>
                    <a:pt x="126" y="1191"/>
                  </a:cubicBezTo>
                  <a:cubicBezTo>
                    <a:pt x="126" y="1191"/>
                    <a:pt x="108" y="1211"/>
                    <a:pt x="139" y="1255"/>
                  </a:cubicBezTo>
                  <a:cubicBezTo>
                    <a:pt x="150" y="1270"/>
                    <a:pt x="169" y="1290"/>
                    <a:pt x="157" y="1331"/>
                  </a:cubicBezTo>
                  <a:cubicBezTo>
                    <a:pt x="157" y="1331"/>
                    <a:pt x="143" y="1409"/>
                    <a:pt x="174" y="1428"/>
                  </a:cubicBezTo>
                  <a:cubicBezTo>
                    <a:pt x="174" y="1428"/>
                    <a:pt x="209" y="1469"/>
                    <a:pt x="350" y="1452"/>
                  </a:cubicBezTo>
                  <a:cubicBezTo>
                    <a:pt x="399" y="1446"/>
                    <a:pt x="490" y="1422"/>
                    <a:pt x="544" y="1490"/>
                  </a:cubicBezTo>
                  <a:cubicBezTo>
                    <a:pt x="544" y="1490"/>
                    <a:pt x="598" y="1666"/>
                    <a:pt x="570" y="1767"/>
                  </a:cubicBezTo>
                  <a:cubicBezTo>
                    <a:pt x="441" y="2045"/>
                    <a:pt x="441" y="2045"/>
                    <a:pt x="441" y="2045"/>
                  </a:cubicBezTo>
                </a:path>
              </a:pathLst>
            </a:custGeom>
            <a:solidFill>
              <a:schemeClr val="tx2">
                <a:lumMod val="75000"/>
              </a:schemeClr>
            </a:solidFill>
            <a:ln>
              <a:noFill/>
            </a:ln>
          </p:spPr>
          <p:txBody>
            <a:bodyPr vert="horz" wrap="square" lIns="68580" tIns="34290" rIns="68580" bIns="34290" numCol="1" anchor="t" anchorCtr="0" compatLnSpc="1">
              <a:prstTxWarp prst="textNoShape">
                <a:avLst/>
              </a:prstTxWarp>
            </a:bodyPr>
            <a:lstStyle/>
            <a:p>
              <a:endParaRPr lang="en-US" sz="1013"/>
            </a:p>
          </p:txBody>
        </p:sp>
        <p:grpSp>
          <p:nvGrpSpPr>
            <p:cNvPr id="143" name="Group 152">
              <a:extLst>
                <a:ext uri="{FF2B5EF4-FFF2-40B4-BE49-F238E27FC236}">
                  <a16:creationId xmlns:a16="http://schemas.microsoft.com/office/drawing/2014/main" id="{5F3E2FF8-7789-4F37-9F12-651BC13DCCF9}"/>
                </a:ext>
              </a:extLst>
            </p:cNvPr>
            <p:cNvGrpSpPr>
              <a:grpSpLocks noChangeAspect="1"/>
            </p:cNvGrpSpPr>
            <p:nvPr/>
          </p:nvGrpSpPr>
          <p:grpSpPr bwMode="auto">
            <a:xfrm>
              <a:off x="7694327" y="2307609"/>
              <a:ext cx="2315495" cy="2319808"/>
              <a:chOff x="4659" y="1559"/>
              <a:chExt cx="1611" cy="1614"/>
            </a:xfrm>
            <a:solidFill>
              <a:schemeClr val="accent2"/>
            </a:solidFill>
          </p:grpSpPr>
          <p:sp>
            <p:nvSpPr>
              <p:cNvPr id="163" name="Freeform 153">
                <a:extLst>
                  <a:ext uri="{FF2B5EF4-FFF2-40B4-BE49-F238E27FC236}">
                    <a16:creationId xmlns:a16="http://schemas.microsoft.com/office/drawing/2014/main" id="{7E682FD4-06E5-44EB-9A1D-66E26AA766C6}"/>
                  </a:ext>
                </a:extLst>
              </p:cNvPr>
              <p:cNvSpPr>
                <a:spLocks noEditPoints="1"/>
              </p:cNvSpPr>
              <p:nvPr/>
            </p:nvSpPr>
            <p:spPr bwMode="auto">
              <a:xfrm>
                <a:off x="4801" y="1701"/>
                <a:ext cx="1327" cy="1329"/>
              </a:xfrm>
              <a:custGeom>
                <a:avLst/>
                <a:gdLst>
                  <a:gd name="T0" fmla="*/ 347 w 694"/>
                  <a:gd name="T1" fmla="*/ 0 h 695"/>
                  <a:gd name="T2" fmla="*/ 0 w 694"/>
                  <a:gd name="T3" fmla="*/ 348 h 695"/>
                  <a:gd name="T4" fmla="*/ 347 w 694"/>
                  <a:gd name="T5" fmla="*/ 695 h 695"/>
                  <a:gd name="T6" fmla="*/ 694 w 694"/>
                  <a:gd name="T7" fmla="*/ 348 h 695"/>
                  <a:gd name="T8" fmla="*/ 347 w 694"/>
                  <a:gd name="T9" fmla="*/ 0 h 695"/>
                  <a:gd name="T10" fmla="*/ 347 w 694"/>
                  <a:gd name="T11" fmla="*/ 489 h 695"/>
                  <a:gd name="T12" fmla="*/ 207 w 694"/>
                  <a:gd name="T13" fmla="*/ 348 h 695"/>
                  <a:gd name="T14" fmla="*/ 347 w 694"/>
                  <a:gd name="T15" fmla="*/ 207 h 695"/>
                  <a:gd name="T16" fmla="*/ 488 w 694"/>
                  <a:gd name="T17" fmla="*/ 348 h 695"/>
                  <a:gd name="T18" fmla="*/ 347 w 694"/>
                  <a:gd name="T19" fmla="*/ 489 h 6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4" h="695">
                    <a:moveTo>
                      <a:pt x="347" y="0"/>
                    </a:moveTo>
                    <a:cubicBezTo>
                      <a:pt x="156" y="0"/>
                      <a:pt x="0" y="156"/>
                      <a:pt x="0" y="348"/>
                    </a:cubicBezTo>
                    <a:cubicBezTo>
                      <a:pt x="0" y="540"/>
                      <a:pt x="156" y="695"/>
                      <a:pt x="347" y="695"/>
                    </a:cubicBezTo>
                    <a:cubicBezTo>
                      <a:pt x="539" y="695"/>
                      <a:pt x="694" y="540"/>
                      <a:pt x="694" y="348"/>
                    </a:cubicBezTo>
                    <a:cubicBezTo>
                      <a:pt x="694" y="156"/>
                      <a:pt x="539" y="0"/>
                      <a:pt x="347" y="0"/>
                    </a:cubicBezTo>
                    <a:close/>
                    <a:moveTo>
                      <a:pt x="347" y="489"/>
                    </a:moveTo>
                    <a:cubicBezTo>
                      <a:pt x="269" y="489"/>
                      <a:pt x="207" y="426"/>
                      <a:pt x="207" y="348"/>
                    </a:cubicBezTo>
                    <a:cubicBezTo>
                      <a:pt x="207" y="270"/>
                      <a:pt x="269" y="207"/>
                      <a:pt x="347" y="207"/>
                    </a:cubicBezTo>
                    <a:cubicBezTo>
                      <a:pt x="425" y="207"/>
                      <a:pt x="488" y="270"/>
                      <a:pt x="488" y="348"/>
                    </a:cubicBezTo>
                    <a:cubicBezTo>
                      <a:pt x="488" y="426"/>
                      <a:pt x="425" y="489"/>
                      <a:pt x="347" y="48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013"/>
              </a:p>
            </p:txBody>
          </p:sp>
          <p:sp>
            <p:nvSpPr>
              <p:cNvPr id="164" name="Freeform 154">
                <a:extLst>
                  <a:ext uri="{FF2B5EF4-FFF2-40B4-BE49-F238E27FC236}">
                    <a16:creationId xmlns:a16="http://schemas.microsoft.com/office/drawing/2014/main" id="{4EA4CA36-DA83-4F4C-B881-9F18DF7C9FFF}"/>
                  </a:ext>
                </a:extLst>
              </p:cNvPr>
              <p:cNvSpPr>
                <a:spLocks noEditPoints="1"/>
              </p:cNvSpPr>
              <p:nvPr/>
            </p:nvSpPr>
            <p:spPr bwMode="auto">
              <a:xfrm>
                <a:off x="4659" y="1559"/>
                <a:ext cx="1611" cy="1614"/>
              </a:xfrm>
              <a:custGeom>
                <a:avLst/>
                <a:gdLst>
                  <a:gd name="T0" fmla="*/ 808 w 842"/>
                  <a:gd name="T1" fmla="*/ 393 h 844"/>
                  <a:gd name="T2" fmla="*/ 802 w 842"/>
                  <a:gd name="T3" fmla="*/ 353 h 844"/>
                  <a:gd name="T4" fmla="*/ 793 w 842"/>
                  <a:gd name="T5" fmla="*/ 313 h 844"/>
                  <a:gd name="T6" fmla="*/ 780 w 842"/>
                  <a:gd name="T7" fmla="*/ 275 h 844"/>
                  <a:gd name="T8" fmla="*/ 762 w 842"/>
                  <a:gd name="T9" fmla="*/ 238 h 844"/>
                  <a:gd name="T10" fmla="*/ 741 w 842"/>
                  <a:gd name="T11" fmla="*/ 203 h 844"/>
                  <a:gd name="T12" fmla="*/ 717 w 842"/>
                  <a:gd name="T13" fmla="*/ 171 h 844"/>
                  <a:gd name="T14" fmla="*/ 689 w 842"/>
                  <a:gd name="T15" fmla="*/ 141 h 844"/>
                  <a:gd name="T16" fmla="*/ 658 w 842"/>
                  <a:gd name="T17" fmla="*/ 115 h 844"/>
                  <a:gd name="T18" fmla="*/ 625 w 842"/>
                  <a:gd name="T19" fmla="*/ 92 h 844"/>
                  <a:gd name="T20" fmla="*/ 589 w 842"/>
                  <a:gd name="T21" fmla="*/ 72 h 844"/>
                  <a:gd name="T22" fmla="*/ 552 w 842"/>
                  <a:gd name="T23" fmla="*/ 56 h 844"/>
                  <a:gd name="T24" fmla="*/ 513 w 842"/>
                  <a:gd name="T25" fmla="*/ 45 h 844"/>
                  <a:gd name="T26" fmla="*/ 473 w 842"/>
                  <a:gd name="T27" fmla="*/ 37 h 844"/>
                  <a:gd name="T28" fmla="*/ 433 w 842"/>
                  <a:gd name="T29" fmla="*/ 34 h 844"/>
                  <a:gd name="T30" fmla="*/ 392 w 842"/>
                  <a:gd name="T31" fmla="*/ 35 h 844"/>
                  <a:gd name="T32" fmla="*/ 352 w 842"/>
                  <a:gd name="T33" fmla="*/ 40 h 844"/>
                  <a:gd name="T34" fmla="*/ 312 w 842"/>
                  <a:gd name="T35" fmla="*/ 49 h 844"/>
                  <a:gd name="T36" fmla="*/ 274 w 842"/>
                  <a:gd name="T37" fmla="*/ 63 h 844"/>
                  <a:gd name="T38" fmla="*/ 237 w 842"/>
                  <a:gd name="T39" fmla="*/ 80 h 844"/>
                  <a:gd name="T40" fmla="*/ 203 w 842"/>
                  <a:gd name="T41" fmla="*/ 101 h 844"/>
                  <a:gd name="T42" fmla="*/ 171 w 842"/>
                  <a:gd name="T43" fmla="*/ 126 h 844"/>
                  <a:gd name="T44" fmla="*/ 141 w 842"/>
                  <a:gd name="T45" fmla="*/ 154 h 844"/>
                  <a:gd name="T46" fmla="*/ 115 w 842"/>
                  <a:gd name="T47" fmla="*/ 185 h 844"/>
                  <a:gd name="T48" fmla="*/ 91 w 842"/>
                  <a:gd name="T49" fmla="*/ 218 h 844"/>
                  <a:gd name="T50" fmla="*/ 72 w 842"/>
                  <a:gd name="T51" fmla="*/ 254 h 844"/>
                  <a:gd name="T52" fmla="*/ 56 w 842"/>
                  <a:gd name="T53" fmla="*/ 291 h 844"/>
                  <a:gd name="T54" fmla="*/ 45 w 842"/>
                  <a:gd name="T55" fmla="*/ 330 h 844"/>
                  <a:gd name="T56" fmla="*/ 37 w 842"/>
                  <a:gd name="T57" fmla="*/ 370 h 844"/>
                  <a:gd name="T58" fmla="*/ 34 w 842"/>
                  <a:gd name="T59" fmla="*/ 410 h 844"/>
                  <a:gd name="T60" fmla="*/ 35 w 842"/>
                  <a:gd name="T61" fmla="*/ 451 h 844"/>
                  <a:gd name="T62" fmla="*/ 40 w 842"/>
                  <a:gd name="T63" fmla="*/ 491 h 844"/>
                  <a:gd name="T64" fmla="*/ 49 w 842"/>
                  <a:gd name="T65" fmla="*/ 531 h 844"/>
                  <a:gd name="T66" fmla="*/ 63 w 842"/>
                  <a:gd name="T67" fmla="*/ 569 h 844"/>
                  <a:gd name="T68" fmla="*/ 80 w 842"/>
                  <a:gd name="T69" fmla="*/ 606 h 844"/>
                  <a:gd name="T70" fmla="*/ 101 w 842"/>
                  <a:gd name="T71" fmla="*/ 641 h 844"/>
                  <a:gd name="T72" fmla="*/ 126 w 842"/>
                  <a:gd name="T73" fmla="*/ 673 h 844"/>
                  <a:gd name="T74" fmla="*/ 153 w 842"/>
                  <a:gd name="T75" fmla="*/ 703 h 844"/>
                  <a:gd name="T76" fmla="*/ 184 w 842"/>
                  <a:gd name="T77" fmla="*/ 729 h 844"/>
                  <a:gd name="T78" fmla="*/ 217 w 842"/>
                  <a:gd name="T79" fmla="*/ 752 h 844"/>
                  <a:gd name="T80" fmla="*/ 253 w 842"/>
                  <a:gd name="T81" fmla="*/ 772 h 844"/>
                  <a:gd name="T82" fmla="*/ 290 w 842"/>
                  <a:gd name="T83" fmla="*/ 787 h 844"/>
                  <a:gd name="T84" fmla="*/ 329 w 842"/>
                  <a:gd name="T85" fmla="*/ 799 h 844"/>
                  <a:gd name="T86" fmla="*/ 369 w 842"/>
                  <a:gd name="T87" fmla="*/ 807 h 844"/>
                  <a:gd name="T88" fmla="*/ 410 w 842"/>
                  <a:gd name="T89" fmla="*/ 810 h 844"/>
                  <a:gd name="T90" fmla="*/ 450 w 842"/>
                  <a:gd name="T91" fmla="*/ 809 h 844"/>
                  <a:gd name="T92" fmla="*/ 490 w 842"/>
                  <a:gd name="T93" fmla="*/ 804 h 844"/>
                  <a:gd name="T94" fmla="*/ 530 w 842"/>
                  <a:gd name="T95" fmla="*/ 795 h 844"/>
                  <a:gd name="T96" fmla="*/ 568 w 842"/>
                  <a:gd name="T97" fmla="*/ 781 h 844"/>
                  <a:gd name="T98" fmla="*/ 605 w 842"/>
                  <a:gd name="T99" fmla="*/ 764 h 844"/>
                  <a:gd name="T100" fmla="*/ 639 w 842"/>
                  <a:gd name="T101" fmla="*/ 743 h 844"/>
                  <a:gd name="T102" fmla="*/ 672 w 842"/>
                  <a:gd name="T103" fmla="*/ 718 h 844"/>
                  <a:gd name="T104" fmla="*/ 701 w 842"/>
                  <a:gd name="T105" fmla="*/ 690 h 844"/>
                  <a:gd name="T106" fmla="*/ 728 w 842"/>
                  <a:gd name="T107" fmla="*/ 659 h 844"/>
                  <a:gd name="T108" fmla="*/ 751 w 842"/>
                  <a:gd name="T109" fmla="*/ 626 h 844"/>
                  <a:gd name="T110" fmla="*/ 770 w 842"/>
                  <a:gd name="T111" fmla="*/ 590 h 844"/>
                  <a:gd name="T112" fmla="*/ 786 w 842"/>
                  <a:gd name="T113" fmla="*/ 553 h 844"/>
                  <a:gd name="T114" fmla="*/ 798 w 842"/>
                  <a:gd name="T115" fmla="*/ 514 h 844"/>
                  <a:gd name="T116" fmla="*/ 805 w 842"/>
                  <a:gd name="T117" fmla="*/ 474 h 844"/>
                  <a:gd name="T118" fmla="*/ 808 w 842"/>
                  <a:gd name="T119" fmla="*/ 434 h 8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42" h="844">
                    <a:moveTo>
                      <a:pt x="835" y="431"/>
                    </a:moveTo>
                    <a:cubicBezTo>
                      <a:pt x="837" y="431"/>
                      <a:pt x="839" y="430"/>
                      <a:pt x="840" y="428"/>
                    </a:cubicBezTo>
                    <a:cubicBezTo>
                      <a:pt x="842" y="426"/>
                      <a:pt x="842" y="424"/>
                      <a:pt x="842" y="422"/>
                    </a:cubicBezTo>
                    <a:cubicBezTo>
                      <a:pt x="842" y="420"/>
                      <a:pt x="842" y="418"/>
                      <a:pt x="840" y="416"/>
                    </a:cubicBezTo>
                    <a:cubicBezTo>
                      <a:pt x="839" y="414"/>
                      <a:pt x="837" y="413"/>
                      <a:pt x="835" y="413"/>
                    </a:cubicBezTo>
                    <a:cubicBezTo>
                      <a:pt x="832" y="413"/>
                      <a:pt x="820" y="411"/>
                      <a:pt x="808" y="410"/>
                    </a:cubicBezTo>
                    <a:cubicBezTo>
                      <a:pt x="808" y="405"/>
                      <a:pt x="808" y="399"/>
                      <a:pt x="808" y="393"/>
                    </a:cubicBezTo>
                    <a:cubicBezTo>
                      <a:pt x="819" y="391"/>
                      <a:pt x="831" y="388"/>
                      <a:pt x="833" y="388"/>
                    </a:cubicBezTo>
                    <a:cubicBezTo>
                      <a:pt x="835" y="387"/>
                      <a:pt x="837" y="386"/>
                      <a:pt x="839" y="384"/>
                    </a:cubicBezTo>
                    <a:cubicBezTo>
                      <a:pt x="840" y="382"/>
                      <a:pt x="840" y="380"/>
                      <a:pt x="840" y="378"/>
                    </a:cubicBezTo>
                    <a:cubicBezTo>
                      <a:pt x="840" y="376"/>
                      <a:pt x="839" y="374"/>
                      <a:pt x="837" y="372"/>
                    </a:cubicBezTo>
                    <a:cubicBezTo>
                      <a:pt x="836" y="371"/>
                      <a:pt x="834" y="370"/>
                      <a:pt x="831" y="370"/>
                    </a:cubicBezTo>
                    <a:cubicBezTo>
                      <a:pt x="829" y="370"/>
                      <a:pt x="816" y="370"/>
                      <a:pt x="805" y="370"/>
                    </a:cubicBezTo>
                    <a:cubicBezTo>
                      <a:pt x="804" y="364"/>
                      <a:pt x="804" y="358"/>
                      <a:pt x="802" y="353"/>
                    </a:cubicBezTo>
                    <a:cubicBezTo>
                      <a:pt x="813" y="349"/>
                      <a:pt x="825" y="346"/>
                      <a:pt x="827" y="345"/>
                    </a:cubicBezTo>
                    <a:cubicBezTo>
                      <a:pt x="830" y="344"/>
                      <a:pt x="831" y="343"/>
                      <a:pt x="832" y="341"/>
                    </a:cubicBezTo>
                    <a:cubicBezTo>
                      <a:pt x="833" y="339"/>
                      <a:pt x="834" y="336"/>
                      <a:pt x="833" y="334"/>
                    </a:cubicBezTo>
                    <a:cubicBezTo>
                      <a:pt x="833" y="332"/>
                      <a:pt x="831" y="330"/>
                      <a:pt x="830" y="329"/>
                    </a:cubicBezTo>
                    <a:cubicBezTo>
                      <a:pt x="828" y="327"/>
                      <a:pt x="826" y="327"/>
                      <a:pt x="824" y="327"/>
                    </a:cubicBezTo>
                    <a:cubicBezTo>
                      <a:pt x="821" y="327"/>
                      <a:pt x="809" y="329"/>
                      <a:pt x="798" y="330"/>
                    </a:cubicBezTo>
                    <a:cubicBezTo>
                      <a:pt x="796" y="324"/>
                      <a:pt x="795" y="319"/>
                      <a:pt x="793" y="313"/>
                    </a:cubicBezTo>
                    <a:cubicBezTo>
                      <a:pt x="804" y="309"/>
                      <a:pt x="815" y="304"/>
                      <a:pt x="817" y="303"/>
                    </a:cubicBezTo>
                    <a:cubicBezTo>
                      <a:pt x="819" y="302"/>
                      <a:pt x="821" y="300"/>
                      <a:pt x="822" y="298"/>
                    </a:cubicBezTo>
                    <a:cubicBezTo>
                      <a:pt x="822" y="296"/>
                      <a:pt x="822" y="294"/>
                      <a:pt x="822" y="292"/>
                    </a:cubicBezTo>
                    <a:cubicBezTo>
                      <a:pt x="821" y="289"/>
                      <a:pt x="820" y="288"/>
                      <a:pt x="818" y="286"/>
                    </a:cubicBezTo>
                    <a:cubicBezTo>
                      <a:pt x="816" y="285"/>
                      <a:pt x="814" y="285"/>
                      <a:pt x="811" y="285"/>
                    </a:cubicBezTo>
                    <a:cubicBezTo>
                      <a:pt x="809" y="286"/>
                      <a:pt x="797" y="289"/>
                      <a:pt x="786" y="291"/>
                    </a:cubicBezTo>
                    <a:cubicBezTo>
                      <a:pt x="784" y="286"/>
                      <a:pt x="782" y="280"/>
                      <a:pt x="780" y="275"/>
                    </a:cubicBezTo>
                    <a:cubicBezTo>
                      <a:pt x="790" y="269"/>
                      <a:pt x="800" y="263"/>
                      <a:pt x="802" y="262"/>
                    </a:cubicBezTo>
                    <a:cubicBezTo>
                      <a:pt x="804" y="261"/>
                      <a:pt x="806" y="259"/>
                      <a:pt x="806" y="257"/>
                    </a:cubicBezTo>
                    <a:cubicBezTo>
                      <a:pt x="807" y="255"/>
                      <a:pt x="807" y="252"/>
                      <a:pt x="806" y="250"/>
                    </a:cubicBezTo>
                    <a:cubicBezTo>
                      <a:pt x="805" y="248"/>
                      <a:pt x="803" y="247"/>
                      <a:pt x="801" y="246"/>
                    </a:cubicBezTo>
                    <a:cubicBezTo>
                      <a:pt x="800" y="245"/>
                      <a:pt x="797" y="244"/>
                      <a:pt x="795" y="245"/>
                    </a:cubicBezTo>
                    <a:cubicBezTo>
                      <a:pt x="793" y="246"/>
                      <a:pt x="781" y="250"/>
                      <a:pt x="770" y="254"/>
                    </a:cubicBezTo>
                    <a:cubicBezTo>
                      <a:pt x="768" y="248"/>
                      <a:pt x="765" y="243"/>
                      <a:pt x="762" y="238"/>
                    </a:cubicBezTo>
                    <a:cubicBezTo>
                      <a:pt x="772" y="231"/>
                      <a:pt x="782" y="224"/>
                      <a:pt x="784" y="223"/>
                    </a:cubicBezTo>
                    <a:cubicBezTo>
                      <a:pt x="786" y="221"/>
                      <a:pt x="787" y="219"/>
                      <a:pt x="787" y="217"/>
                    </a:cubicBezTo>
                    <a:cubicBezTo>
                      <a:pt x="787" y="215"/>
                      <a:pt x="787" y="213"/>
                      <a:pt x="786" y="211"/>
                    </a:cubicBezTo>
                    <a:cubicBezTo>
                      <a:pt x="785" y="209"/>
                      <a:pt x="783" y="208"/>
                      <a:pt x="781" y="207"/>
                    </a:cubicBezTo>
                    <a:cubicBezTo>
                      <a:pt x="779" y="206"/>
                      <a:pt x="777" y="206"/>
                      <a:pt x="775" y="207"/>
                    </a:cubicBezTo>
                    <a:cubicBezTo>
                      <a:pt x="772" y="208"/>
                      <a:pt x="761" y="213"/>
                      <a:pt x="751" y="218"/>
                    </a:cubicBezTo>
                    <a:cubicBezTo>
                      <a:pt x="748" y="213"/>
                      <a:pt x="745" y="208"/>
                      <a:pt x="741" y="203"/>
                    </a:cubicBezTo>
                    <a:cubicBezTo>
                      <a:pt x="750" y="196"/>
                      <a:pt x="759" y="188"/>
                      <a:pt x="761" y="186"/>
                    </a:cubicBezTo>
                    <a:cubicBezTo>
                      <a:pt x="763" y="184"/>
                      <a:pt x="764" y="182"/>
                      <a:pt x="764" y="180"/>
                    </a:cubicBezTo>
                    <a:cubicBezTo>
                      <a:pt x="764" y="178"/>
                      <a:pt x="763" y="176"/>
                      <a:pt x="762" y="174"/>
                    </a:cubicBezTo>
                    <a:cubicBezTo>
                      <a:pt x="761" y="172"/>
                      <a:pt x="759" y="171"/>
                      <a:pt x="757" y="170"/>
                    </a:cubicBezTo>
                    <a:cubicBezTo>
                      <a:pt x="754" y="170"/>
                      <a:pt x="752" y="170"/>
                      <a:pt x="750" y="171"/>
                    </a:cubicBezTo>
                    <a:cubicBezTo>
                      <a:pt x="748" y="172"/>
                      <a:pt x="737" y="179"/>
                      <a:pt x="728" y="185"/>
                    </a:cubicBezTo>
                    <a:cubicBezTo>
                      <a:pt x="724" y="180"/>
                      <a:pt x="720" y="175"/>
                      <a:pt x="717" y="171"/>
                    </a:cubicBezTo>
                    <a:cubicBezTo>
                      <a:pt x="724" y="163"/>
                      <a:pt x="733" y="154"/>
                      <a:pt x="734" y="152"/>
                    </a:cubicBezTo>
                    <a:cubicBezTo>
                      <a:pt x="736" y="150"/>
                      <a:pt x="737" y="148"/>
                      <a:pt x="737" y="146"/>
                    </a:cubicBezTo>
                    <a:cubicBezTo>
                      <a:pt x="737" y="143"/>
                      <a:pt x="736" y="141"/>
                      <a:pt x="734" y="140"/>
                    </a:cubicBezTo>
                    <a:cubicBezTo>
                      <a:pt x="733" y="138"/>
                      <a:pt x="731" y="137"/>
                      <a:pt x="728" y="137"/>
                    </a:cubicBezTo>
                    <a:cubicBezTo>
                      <a:pt x="726" y="136"/>
                      <a:pt x="724" y="137"/>
                      <a:pt x="722" y="138"/>
                    </a:cubicBezTo>
                    <a:cubicBezTo>
                      <a:pt x="720" y="140"/>
                      <a:pt x="710" y="147"/>
                      <a:pt x="701" y="154"/>
                    </a:cubicBezTo>
                    <a:cubicBezTo>
                      <a:pt x="697" y="150"/>
                      <a:pt x="693" y="145"/>
                      <a:pt x="689" y="141"/>
                    </a:cubicBezTo>
                    <a:cubicBezTo>
                      <a:pt x="696" y="132"/>
                      <a:pt x="703" y="122"/>
                      <a:pt x="705" y="120"/>
                    </a:cubicBezTo>
                    <a:cubicBezTo>
                      <a:pt x="706" y="118"/>
                      <a:pt x="706" y="116"/>
                      <a:pt x="706" y="114"/>
                    </a:cubicBezTo>
                    <a:cubicBezTo>
                      <a:pt x="706" y="112"/>
                      <a:pt x="705" y="110"/>
                      <a:pt x="703" y="108"/>
                    </a:cubicBezTo>
                    <a:cubicBezTo>
                      <a:pt x="701" y="107"/>
                      <a:pt x="699" y="106"/>
                      <a:pt x="697" y="106"/>
                    </a:cubicBezTo>
                    <a:cubicBezTo>
                      <a:pt x="695" y="106"/>
                      <a:pt x="693" y="107"/>
                      <a:pt x="691" y="108"/>
                    </a:cubicBezTo>
                    <a:cubicBezTo>
                      <a:pt x="689" y="110"/>
                      <a:pt x="680" y="118"/>
                      <a:pt x="672" y="126"/>
                    </a:cubicBezTo>
                    <a:cubicBezTo>
                      <a:pt x="667" y="122"/>
                      <a:pt x="663" y="118"/>
                      <a:pt x="658" y="115"/>
                    </a:cubicBezTo>
                    <a:cubicBezTo>
                      <a:pt x="664" y="105"/>
                      <a:pt x="670" y="94"/>
                      <a:pt x="671" y="92"/>
                    </a:cubicBezTo>
                    <a:cubicBezTo>
                      <a:pt x="673" y="90"/>
                      <a:pt x="673" y="88"/>
                      <a:pt x="672" y="86"/>
                    </a:cubicBezTo>
                    <a:cubicBezTo>
                      <a:pt x="672" y="84"/>
                      <a:pt x="671" y="82"/>
                      <a:pt x="669" y="81"/>
                    </a:cubicBezTo>
                    <a:cubicBezTo>
                      <a:pt x="667" y="79"/>
                      <a:pt x="665" y="79"/>
                      <a:pt x="663" y="79"/>
                    </a:cubicBezTo>
                    <a:cubicBezTo>
                      <a:pt x="660" y="79"/>
                      <a:pt x="658" y="80"/>
                      <a:pt x="657" y="82"/>
                    </a:cubicBezTo>
                    <a:cubicBezTo>
                      <a:pt x="655" y="84"/>
                      <a:pt x="647" y="93"/>
                      <a:pt x="639" y="101"/>
                    </a:cubicBezTo>
                    <a:cubicBezTo>
                      <a:pt x="635" y="98"/>
                      <a:pt x="630" y="95"/>
                      <a:pt x="625" y="92"/>
                    </a:cubicBezTo>
                    <a:cubicBezTo>
                      <a:pt x="630" y="81"/>
                      <a:pt x="635" y="70"/>
                      <a:pt x="636" y="68"/>
                    </a:cubicBezTo>
                    <a:cubicBezTo>
                      <a:pt x="637" y="66"/>
                      <a:pt x="637" y="64"/>
                      <a:pt x="636" y="61"/>
                    </a:cubicBezTo>
                    <a:cubicBezTo>
                      <a:pt x="635" y="59"/>
                      <a:pt x="634" y="58"/>
                      <a:pt x="632" y="57"/>
                    </a:cubicBezTo>
                    <a:cubicBezTo>
                      <a:pt x="630" y="55"/>
                      <a:pt x="628" y="55"/>
                      <a:pt x="625" y="55"/>
                    </a:cubicBezTo>
                    <a:cubicBezTo>
                      <a:pt x="623" y="56"/>
                      <a:pt x="621" y="57"/>
                      <a:pt x="620" y="59"/>
                    </a:cubicBezTo>
                    <a:cubicBezTo>
                      <a:pt x="618" y="61"/>
                      <a:pt x="611" y="71"/>
                      <a:pt x="605" y="80"/>
                    </a:cubicBezTo>
                    <a:cubicBezTo>
                      <a:pt x="600" y="77"/>
                      <a:pt x="595" y="75"/>
                      <a:pt x="589" y="72"/>
                    </a:cubicBezTo>
                    <a:cubicBezTo>
                      <a:pt x="593" y="61"/>
                      <a:pt x="597" y="50"/>
                      <a:pt x="598" y="47"/>
                    </a:cubicBezTo>
                    <a:cubicBezTo>
                      <a:pt x="598" y="45"/>
                      <a:pt x="598" y="43"/>
                      <a:pt x="597" y="41"/>
                    </a:cubicBezTo>
                    <a:cubicBezTo>
                      <a:pt x="596" y="39"/>
                      <a:pt x="595" y="37"/>
                      <a:pt x="592" y="36"/>
                    </a:cubicBezTo>
                    <a:cubicBezTo>
                      <a:pt x="590" y="36"/>
                      <a:pt x="588" y="35"/>
                      <a:pt x="586" y="36"/>
                    </a:cubicBezTo>
                    <a:cubicBezTo>
                      <a:pt x="584" y="37"/>
                      <a:pt x="582" y="38"/>
                      <a:pt x="581" y="40"/>
                    </a:cubicBezTo>
                    <a:cubicBezTo>
                      <a:pt x="580" y="42"/>
                      <a:pt x="574" y="53"/>
                      <a:pt x="568" y="63"/>
                    </a:cubicBezTo>
                    <a:cubicBezTo>
                      <a:pt x="563" y="61"/>
                      <a:pt x="557" y="58"/>
                      <a:pt x="552" y="56"/>
                    </a:cubicBezTo>
                    <a:cubicBezTo>
                      <a:pt x="554" y="45"/>
                      <a:pt x="557" y="33"/>
                      <a:pt x="558" y="31"/>
                    </a:cubicBezTo>
                    <a:cubicBezTo>
                      <a:pt x="558" y="29"/>
                      <a:pt x="558" y="26"/>
                      <a:pt x="556" y="25"/>
                    </a:cubicBezTo>
                    <a:cubicBezTo>
                      <a:pt x="555" y="23"/>
                      <a:pt x="553" y="21"/>
                      <a:pt x="551" y="21"/>
                    </a:cubicBezTo>
                    <a:cubicBezTo>
                      <a:pt x="549" y="20"/>
                      <a:pt x="547" y="20"/>
                      <a:pt x="545" y="21"/>
                    </a:cubicBezTo>
                    <a:cubicBezTo>
                      <a:pt x="543" y="22"/>
                      <a:pt x="541" y="23"/>
                      <a:pt x="540" y="25"/>
                    </a:cubicBezTo>
                    <a:cubicBezTo>
                      <a:pt x="539" y="28"/>
                      <a:pt x="534" y="39"/>
                      <a:pt x="530" y="49"/>
                    </a:cubicBezTo>
                    <a:cubicBezTo>
                      <a:pt x="524" y="48"/>
                      <a:pt x="519" y="46"/>
                      <a:pt x="513" y="45"/>
                    </a:cubicBezTo>
                    <a:cubicBezTo>
                      <a:pt x="514" y="34"/>
                      <a:pt x="516" y="21"/>
                      <a:pt x="516" y="19"/>
                    </a:cubicBezTo>
                    <a:cubicBezTo>
                      <a:pt x="516" y="17"/>
                      <a:pt x="515" y="14"/>
                      <a:pt x="514" y="13"/>
                    </a:cubicBezTo>
                    <a:cubicBezTo>
                      <a:pt x="513" y="11"/>
                      <a:pt x="511" y="10"/>
                      <a:pt x="509" y="9"/>
                    </a:cubicBezTo>
                    <a:cubicBezTo>
                      <a:pt x="506" y="9"/>
                      <a:pt x="504" y="9"/>
                      <a:pt x="502" y="10"/>
                    </a:cubicBezTo>
                    <a:cubicBezTo>
                      <a:pt x="500" y="11"/>
                      <a:pt x="499" y="13"/>
                      <a:pt x="498" y="15"/>
                    </a:cubicBezTo>
                    <a:cubicBezTo>
                      <a:pt x="497" y="17"/>
                      <a:pt x="494" y="29"/>
                      <a:pt x="490" y="40"/>
                    </a:cubicBezTo>
                    <a:cubicBezTo>
                      <a:pt x="485" y="39"/>
                      <a:pt x="479" y="38"/>
                      <a:pt x="473" y="37"/>
                    </a:cubicBezTo>
                    <a:cubicBezTo>
                      <a:pt x="473" y="26"/>
                      <a:pt x="473" y="14"/>
                      <a:pt x="473" y="11"/>
                    </a:cubicBezTo>
                    <a:cubicBezTo>
                      <a:pt x="473" y="9"/>
                      <a:pt x="472" y="7"/>
                      <a:pt x="471" y="5"/>
                    </a:cubicBezTo>
                    <a:cubicBezTo>
                      <a:pt x="469" y="4"/>
                      <a:pt x="467" y="3"/>
                      <a:pt x="465" y="2"/>
                    </a:cubicBezTo>
                    <a:cubicBezTo>
                      <a:pt x="463" y="2"/>
                      <a:pt x="461" y="3"/>
                      <a:pt x="459" y="4"/>
                    </a:cubicBezTo>
                    <a:cubicBezTo>
                      <a:pt x="457" y="5"/>
                      <a:pt x="456" y="7"/>
                      <a:pt x="455" y="9"/>
                    </a:cubicBezTo>
                    <a:cubicBezTo>
                      <a:pt x="455" y="12"/>
                      <a:pt x="452" y="24"/>
                      <a:pt x="450" y="35"/>
                    </a:cubicBezTo>
                    <a:cubicBezTo>
                      <a:pt x="444" y="34"/>
                      <a:pt x="439" y="34"/>
                      <a:pt x="433" y="34"/>
                    </a:cubicBezTo>
                    <a:cubicBezTo>
                      <a:pt x="432" y="23"/>
                      <a:pt x="430" y="10"/>
                      <a:pt x="430" y="8"/>
                    </a:cubicBezTo>
                    <a:cubicBezTo>
                      <a:pt x="430" y="6"/>
                      <a:pt x="429" y="4"/>
                      <a:pt x="427" y="2"/>
                    </a:cubicBezTo>
                    <a:cubicBezTo>
                      <a:pt x="426" y="1"/>
                      <a:pt x="423" y="0"/>
                      <a:pt x="421" y="0"/>
                    </a:cubicBezTo>
                    <a:cubicBezTo>
                      <a:pt x="419" y="0"/>
                      <a:pt x="417" y="1"/>
                      <a:pt x="415" y="2"/>
                    </a:cubicBezTo>
                    <a:cubicBezTo>
                      <a:pt x="413" y="4"/>
                      <a:pt x="412" y="6"/>
                      <a:pt x="412" y="8"/>
                    </a:cubicBezTo>
                    <a:cubicBezTo>
                      <a:pt x="412" y="10"/>
                      <a:pt x="411" y="23"/>
                      <a:pt x="410" y="34"/>
                    </a:cubicBezTo>
                    <a:cubicBezTo>
                      <a:pt x="404" y="34"/>
                      <a:pt x="398" y="34"/>
                      <a:pt x="392" y="35"/>
                    </a:cubicBezTo>
                    <a:cubicBezTo>
                      <a:pt x="390" y="24"/>
                      <a:pt x="387" y="12"/>
                      <a:pt x="387" y="9"/>
                    </a:cubicBezTo>
                    <a:cubicBezTo>
                      <a:pt x="387" y="7"/>
                      <a:pt x="385" y="5"/>
                      <a:pt x="383" y="4"/>
                    </a:cubicBezTo>
                    <a:cubicBezTo>
                      <a:pt x="382" y="3"/>
                      <a:pt x="379" y="2"/>
                      <a:pt x="377" y="2"/>
                    </a:cubicBezTo>
                    <a:cubicBezTo>
                      <a:pt x="375" y="3"/>
                      <a:pt x="373" y="4"/>
                      <a:pt x="371" y="5"/>
                    </a:cubicBezTo>
                    <a:cubicBezTo>
                      <a:pt x="370" y="7"/>
                      <a:pt x="369" y="9"/>
                      <a:pt x="369" y="11"/>
                    </a:cubicBezTo>
                    <a:cubicBezTo>
                      <a:pt x="369" y="14"/>
                      <a:pt x="369" y="26"/>
                      <a:pt x="369" y="37"/>
                    </a:cubicBezTo>
                    <a:cubicBezTo>
                      <a:pt x="363" y="38"/>
                      <a:pt x="358" y="39"/>
                      <a:pt x="352" y="40"/>
                    </a:cubicBezTo>
                    <a:cubicBezTo>
                      <a:pt x="349" y="29"/>
                      <a:pt x="345" y="17"/>
                      <a:pt x="344" y="15"/>
                    </a:cubicBezTo>
                    <a:cubicBezTo>
                      <a:pt x="343" y="13"/>
                      <a:pt x="342" y="11"/>
                      <a:pt x="340" y="10"/>
                    </a:cubicBezTo>
                    <a:cubicBezTo>
                      <a:pt x="338" y="9"/>
                      <a:pt x="336" y="9"/>
                      <a:pt x="334" y="9"/>
                    </a:cubicBezTo>
                    <a:cubicBezTo>
                      <a:pt x="331" y="10"/>
                      <a:pt x="329" y="11"/>
                      <a:pt x="328" y="13"/>
                    </a:cubicBezTo>
                    <a:cubicBezTo>
                      <a:pt x="327" y="14"/>
                      <a:pt x="326" y="17"/>
                      <a:pt x="326" y="19"/>
                    </a:cubicBezTo>
                    <a:cubicBezTo>
                      <a:pt x="327" y="21"/>
                      <a:pt x="328" y="34"/>
                      <a:pt x="329" y="45"/>
                    </a:cubicBezTo>
                    <a:cubicBezTo>
                      <a:pt x="324" y="46"/>
                      <a:pt x="318" y="48"/>
                      <a:pt x="312" y="49"/>
                    </a:cubicBezTo>
                    <a:cubicBezTo>
                      <a:pt x="308" y="39"/>
                      <a:pt x="303" y="28"/>
                      <a:pt x="302" y="25"/>
                    </a:cubicBezTo>
                    <a:cubicBezTo>
                      <a:pt x="301" y="23"/>
                      <a:pt x="299" y="22"/>
                      <a:pt x="297" y="21"/>
                    </a:cubicBezTo>
                    <a:cubicBezTo>
                      <a:pt x="295" y="20"/>
                      <a:pt x="293" y="20"/>
                      <a:pt x="291" y="21"/>
                    </a:cubicBezTo>
                    <a:cubicBezTo>
                      <a:pt x="289" y="21"/>
                      <a:pt x="287" y="23"/>
                      <a:pt x="286" y="25"/>
                    </a:cubicBezTo>
                    <a:cubicBezTo>
                      <a:pt x="285" y="26"/>
                      <a:pt x="284" y="29"/>
                      <a:pt x="285" y="31"/>
                    </a:cubicBezTo>
                    <a:cubicBezTo>
                      <a:pt x="285" y="33"/>
                      <a:pt x="288" y="45"/>
                      <a:pt x="290" y="56"/>
                    </a:cubicBezTo>
                    <a:cubicBezTo>
                      <a:pt x="285" y="58"/>
                      <a:pt x="280" y="61"/>
                      <a:pt x="274" y="63"/>
                    </a:cubicBezTo>
                    <a:cubicBezTo>
                      <a:pt x="269" y="53"/>
                      <a:pt x="263" y="42"/>
                      <a:pt x="261" y="40"/>
                    </a:cubicBezTo>
                    <a:cubicBezTo>
                      <a:pt x="260" y="38"/>
                      <a:pt x="258" y="37"/>
                      <a:pt x="256" y="36"/>
                    </a:cubicBezTo>
                    <a:cubicBezTo>
                      <a:pt x="254" y="35"/>
                      <a:pt x="252" y="36"/>
                      <a:pt x="250" y="36"/>
                    </a:cubicBezTo>
                    <a:cubicBezTo>
                      <a:pt x="248" y="37"/>
                      <a:pt x="246" y="39"/>
                      <a:pt x="245" y="41"/>
                    </a:cubicBezTo>
                    <a:cubicBezTo>
                      <a:pt x="244" y="43"/>
                      <a:pt x="244" y="45"/>
                      <a:pt x="245" y="47"/>
                    </a:cubicBezTo>
                    <a:cubicBezTo>
                      <a:pt x="246" y="50"/>
                      <a:pt x="249" y="61"/>
                      <a:pt x="253" y="72"/>
                    </a:cubicBezTo>
                    <a:cubicBezTo>
                      <a:pt x="248" y="75"/>
                      <a:pt x="243" y="77"/>
                      <a:pt x="237" y="80"/>
                    </a:cubicBezTo>
                    <a:cubicBezTo>
                      <a:pt x="231" y="71"/>
                      <a:pt x="224" y="61"/>
                      <a:pt x="222" y="59"/>
                    </a:cubicBezTo>
                    <a:cubicBezTo>
                      <a:pt x="221" y="57"/>
                      <a:pt x="219" y="56"/>
                      <a:pt x="217" y="55"/>
                    </a:cubicBezTo>
                    <a:cubicBezTo>
                      <a:pt x="215" y="55"/>
                      <a:pt x="213" y="55"/>
                      <a:pt x="211" y="57"/>
                    </a:cubicBezTo>
                    <a:cubicBezTo>
                      <a:pt x="209" y="58"/>
                      <a:pt x="207" y="59"/>
                      <a:pt x="206" y="61"/>
                    </a:cubicBezTo>
                    <a:cubicBezTo>
                      <a:pt x="206" y="64"/>
                      <a:pt x="206" y="66"/>
                      <a:pt x="207" y="68"/>
                    </a:cubicBezTo>
                    <a:cubicBezTo>
                      <a:pt x="208" y="70"/>
                      <a:pt x="213" y="81"/>
                      <a:pt x="217" y="92"/>
                    </a:cubicBezTo>
                    <a:cubicBezTo>
                      <a:pt x="213" y="95"/>
                      <a:pt x="208" y="98"/>
                      <a:pt x="203" y="101"/>
                    </a:cubicBezTo>
                    <a:cubicBezTo>
                      <a:pt x="195" y="93"/>
                      <a:pt x="187" y="84"/>
                      <a:pt x="186" y="82"/>
                    </a:cubicBezTo>
                    <a:cubicBezTo>
                      <a:pt x="184" y="80"/>
                      <a:pt x="182" y="79"/>
                      <a:pt x="180" y="79"/>
                    </a:cubicBezTo>
                    <a:cubicBezTo>
                      <a:pt x="178" y="79"/>
                      <a:pt x="175" y="79"/>
                      <a:pt x="174" y="81"/>
                    </a:cubicBezTo>
                    <a:cubicBezTo>
                      <a:pt x="172" y="82"/>
                      <a:pt x="170" y="84"/>
                      <a:pt x="170" y="86"/>
                    </a:cubicBezTo>
                    <a:cubicBezTo>
                      <a:pt x="169" y="88"/>
                      <a:pt x="170" y="90"/>
                      <a:pt x="171" y="92"/>
                    </a:cubicBezTo>
                    <a:cubicBezTo>
                      <a:pt x="172" y="94"/>
                      <a:pt x="178" y="105"/>
                      <a:pt x="184" y="115"/>
                    </a:cubicBezTo>
                    <a:cubicBezTo>
                      <a:pt x="180" y="118"/>
                      <a:pt x="175" y="122"/>
                      <a:pt x="171" y="126"/>
                    </a:cubicBezTo>
                    <a:cubicBezTo>
                      <a:pt x="162" y="118"/>
                      <a:pt x="153" y="110"/>
                      <a:pt x="151" y="108"/>
                    </a:cubicBezTo>
                    <a:cubicBezTo>
                      <a:pt x="150" y="107"/>
                      <a:pt x="147" y="106"/>
                      <a:pt x="145" y="106"/>
                    </a:cubicBezTo>
                    <a:cubicBezTo>
                      <a:pt x="143" y="106"/>
                      <a:pt x="141" y="107"/>
                      <a:pt x="139" y="108"/>
                    </a:cubicBezTo>
                    <a:cubicBezTo>
                      <a:pt x="138" y="110"/>
                      <a:pt x="137" y="112"/>
                      <a:pt x="136" y="114"/>
                    </a:cubicBezTo>
                    <a:cubicBezTo>
                      <a:pt x="136" y="116"/>
                      <a:pt x="136" y="118"/>
                      <a:pt x="138" y="120"/>
                    </a:cubicBezTo>
                    <a:cubicBezTo>
                      <a:pt x="139" y="122"/>
                      <a:pt x="147" y="132"/>
                      <a:pt x="153" y="141"/>
                    </a:cubicBezTo>
                    <a:cubicBezTo>
                      <a:pt x="149" y="145"/>
                      <a:pt x="145" y="150"/>
                      <a:pt x="141" y="154"/>
                    </a:cubicBezTo>
                    <a:cubicBezTo>
                      <a:pt x="132" y="147"/>
                      <a:pt x="122" y="140"/>
                      <a:pt x="120" y="138"/>
                    </a:cubicBezTo>
                    <a:cubicBezTo>
                      <a:pt x="118" y="137"/>
                      <a:pt x="116" y="136"/>
                      <a:pt x="114" y="137"/>
                    </a:cubicBezTo>
                    <a:cubicBezTo>
                      <a:pt x="112" y="137"/>
                      <a:pt x="110" y="138"/>
                      <a:pt x="108" y="140"/>
                    </a:cubicBezTo>
                    <a:cubicBezTo>
                      <a:pt x="107" y="141"/>
                      <a:pt x="106" y="143"/>
                      <a:pt x="106" y="146"/>
                    </a:cubicBezTo>
                    <a:cubicBezTo>
                      <a:pt x="106" y="148"/>
                      <a:pt x="106" y="150"/>
                      <a:pt x="108" y="152"/>
                    </a:cubicBezTo>
                    <a:cubicBezTo>
                      <a:pt x="110" y="154"/>
                      <a:pt x="118" y="163"/>
                      <a:pt x="126" y="171"/>
                    </a:cubicBezTo>
                    <a:cubicBezTo>
                      <a:pt x="122" y="175"/>
                      <a:pt x="118" y="180"/>
                      <a:pt x="115" y="185"/>
                    </a:cubicBezTo>
                    <a:cubicBezTo>
                      <a:pt x="105" y="179"/>
                      <a:pt x="94" y="172"/>
                      <a:pt x="92" y="171"/>
                    </a:cubicBezTo>
                    <a:cubicBezTo>
                      <a:pt x="90" y="170"/>
                      <a:pt x="88" y="170"/>
                      <a:pt x="86" y="170"/>
                    </a:cubicBezTo>
                    <a:cubicBezTo>
                      <a:pt x="84" y="171"/>
                      <a:pt x="82" y="172"/>
                      <a:pt x="80" y="174"/>
                    </a:cubicBezTo>
                    <a:cubicBezTo>
                      <a:pt x="79" y="176"/>
                      <a:pt x="78" y="178"/>
                      <a:pt x="79" y="180"/>
                    </a:cubicBezTo>
                    <a:cubicBezTo>
                      <a:pt x="79" y="182"/>
                      <a:pt x="80" y="184"/>
                      <a:pt x="81" y="186"/>
                    </a:cubicBezTo>
                    <a:cubicBezTo>
                      <a:pt x="83" y="188"/>
                      <a:pt x="93" y="196"/>
                      <a:pt x="101" y="203"/>
                    </a:cubicBezTo>
                    <a:cubicBezTo>
                      <a:pt x="98" y="208"/>
                      <a:pt x="95" y="213"/>
                      <a:pt x="91" y="218"/>
                    </a:cubicBezTo>
                    <a:cubicBezTo>
                      <a:pt x="81" y="213"/>
                      <a:pt x="70" y="208"/>
                      <a:pt x="68" y="207"/>
                    </a:cubicBezTo>
                    <a:cubicBezTo>
                      <a:pt x="66" y="206"/>
                      <a:pt x="63" y="206"/>
                      <a:pt x="61" y="207"/>
                    </a:cubicBezTo>
                    <a:cubicBezTo>
                      <a:pt x="59" y="208"/>
                      <a:pt x="57" y="209"/>
                      <a:pt x="56" y="211"/>
                    </a:cubicBezTo>
                    <a:cubicBezTo>
                      <a:pt x="55" y="213"/>
                      <a:pt x="55" y="215"/>
                      <a:pt x="55" y="217"/>
                    </a:cubicBezTo>
                    <a:cubicBezTo>
                      <a:pt x="56" y="219"/>
                      <a:pt x="57" y="221"/>
                      <a:pt x="59" y="223"/>
                    </a:cubicBezTo>
                    <a:cubicBezTo>
                      <a:pt x="61" y="224"/>
                      <a:pt x="71" y="231"/>
                      <a:pt x="80" y="238"/>
                    </a:cubicBezTo>
                    <a:cubicBezTo>
                      <a:pt x="77" y="243"/>
                      <a:pt x="74" y="248"/>
                      <a:pt x="72" y="254"/>
                    </a:cubicBezTo>
                    <a:cubicBezTo>
                      <a:pt x="61" y="250"/>
                      <a:pt x="50" y="246"/>
                      <a:pt x="47" y="245"/>
                    </a:cubicBezTo>
                    <a:cubicBezTo>
                      <a:pt x="45" y="244"/>
                      <a:pt x="43" y="245"/>
                      <a:pt x="41" y="246"/>
                    </a:cubicBezTo>
                    <a:cubicBezTo>
                      <a:pt x="39" y="247"/>
                      <a:pt x="37" y="248"/>
                      <a:pt x="36" y="250"/>
                    </a:cubicBezTo>
                    <a:cubicBezTo>
                      <a:pt x="35" y="252"/>
                      <a:pt x="35" y="255"/>
                      <a:pt x="36" y="257"/>
                    </a:cubicBezTo>
                    <a:cubicBezTo>
                      <a:pt x="37" y="259"/>
                      <a:pt x="38" y="261"/>
                      <a:pt x="40" y="262"/>
                    </a:cubicBezTo>
                    <a:cubicBezTo>
                      <a:pt x="42" y="263"/>
                      <a:pt x="53" y="269"/>
                      <a:pt x="63" y="275"/>
                    </a:cubicBezTo>
                    <a:cubicBezTo>
                      <a:pt x="60" y="280"/>
                      <a:pt x="58" y="286"/>
                      <a:pt x="56" y="291"/>
                    </a:cubicBezTo>
                    <a:cubicBezTo>
                      <a:pt x="45" y="289"/>
                      <a:pt x="33" y="286"/>
                      <a:pt x="31" y="285"/>
                    </a:cubicBezTo>
                    <a:cubicBezTo>
                      <a:pt x="29" y="285"/>
                      <a:pt x="26" y="285"/>
                      <a:pt x="24" y="286"/>
                    </a:cubicBezTo>
                    <a:cubicBezTo>
                      <a:pt x="23" y="288"/>
                      <a:pt x="21" y="289"/>
                      <a:pt x="21" y="292"/>
                    </a:cubicBezTo>
                    <a:cubicBezTo>
                      <a:pt x="20" y="294"/>
                      <a:pt x="20" y="296"/>
                      <a:pt x="21" y="298"/>
                    </a:cubicBezTo>
                    <a:cubicBezTo>
                      <a:pt x="22" y="300"/>
                      <a:pt x="23" y="302"/>
                      <a:pt x="25" y="303"/>
                    </a:cubicBezTo>
                    <a:cubicBezTo>
                      <a:pt x="28" y="304"/>
                      <a:pt x="39" y="309"/>
                      <a:pt x="49" y="313"/>
                    </a:cubicBezTo>
                    <a:cubicBezTo>
                      <a:pt x="48" y="319"/>
                      <a:pt x="46" y="324"/>
                      <a:pt x="45" y="330"/>
                    </a:cubicBezTo>
                    <a:cubicBezTo>
                      <a:pt x="33" y="329"/>
                      <a:pt x="21" y="327"/>
                      <a:pt x="19" y="327"/>
                    </a:cubicBezTo>
                    <a:cubicBezTo>
                      <a:pt x="16" y="327"/>
                      <a:pt x="14" y="327"/>
                      <a:pt x="13" y="329"/>
                    </a:cubicBezTo>
                    <a:cubicBezTo>
                      <a:pt x="11" y="330"/>
                      <a:pt x="10" y="332"/>
                      <a:pt x="9" y="334"/>
                    </a:cubicBezTo>
                    <a:cubicBezTo>
                      <a:pt x="9" y="336"/>
                      <a:pt x="9" y="339"/>
                      <a:pt x="10" y="341"/>
                    </a:cubicBezTo>
                    <a:cubicBezTo>
                      <a:pt x="11" y="343"/>
                      <a:pt x="13" y="344"/>
                      <a:pt x="15" y="345"/>
                    </a:cubicBezTo>
                    <a:cubicBezTo>
                      <a:pt x="17" y="346"/>
                      <a:pt x="29" y="349"/>
                      <a:pt x="40" y="353"/>
                    </a:cubicBezTo>
                    <a:cubicBezTo>
                      <a:pt x="39" y="358"/>
                      <a:pt x="38" y="364"/>
                      <a:pt x="37" y="370"/>
                    </a:cubicBezTo>
                    <a:cubicBezTo>
                      <a:pt x="26" y="370"/>
                      <a:pt x="14" y="370"/>
                      <a:pt x="11" y="370"/>
                    </a:cubicBezTo>
                    <a:cubicBezTo>
                      <a:pt x="9" y="370"/>
                      <a:pt x="7" y="371"/>
                      <a:pt x="5" y="372"/>
                    </a:cubicBezTo>
                    <a:cubicBezTo>
                      <a:pt x="3" y="374"/>
                      <a:pt x="2" y="376"/>
                      <a:pt x="2" y="378"/>
                    </a:cubicBezTo>
                    <a:cubicBezTo>
                      <a:pt x="2" y="380"/>
                      <a:pt x="3" y="382"/>
                      <a:pt x="4" y="384"/>
                    </a:cubicBezTo>
                    <a:cubicBezTo>
                      <a:pt x="5" y="386"/>
                      <a:pt x="7" y="387"/>
                      <a:pt x="9" y="388"/>
                    </a:cubicBezTo>
                    <a:cubicBezTo>
                      <a:pt x="12" y="388"/>
                      <a:pt x="24" y="391"/>
                      <a:pt x="35" y="393"/>
                    </a:cubicBezTo>
                    <a:cubicBezTo>
                      <a:pt x="34" y="399"/>
                      <a:pt x="34" y="405"/>
                      <a:pt x="34" y="410"/>
                    </a:cubicBezTo>
                    <a:cubicBezTo>
                      <a:pt x="23" y="411"/>
                      <a:pt x="10" y="413"/>
                      <a:pt x="8" y="413"/>
                    </a:cubicBezTo>
                    <a:cubicBezTo>
                      <a:pt x="5" y="413"/>
                      <a:pt x="4" y="414"/>
                      <a:pt x="2" y="416"/>
                    </a:cubicBezTo>
                    <a:cubicBezTo>
                      <a:pt x="1" y="418"/>
                      <a:pt x="0" y="420"/>
                      <a:pt x="0" y="422"/>
                    </a:cubicBezTo>
                    <a:cubicBezTo>
                      <a:pt x="0" y="424"/>
                      <a:pt x="1" y="426"/>
                      <a:pt x="2" y="428"/>
                    </a:cubicBezTo>
                    <a:cubicBezTo>
                      <a:pt x="4" y="430"/>
                      <a:pt x="5" y="431"/>
                      <a:pt x="8" y="431"/>
                    </a:cubicBezTo>
                    <a:cubicBezTo>
                      <a:pt x="10" y="431"/>
                      <a:pt x="23" y="432"/>
                      <a:pt x="34" y="434"/>
                    </a:cubicBezTo>
                    <a:cubicBezTo>
                      <a:pt x="34" y="439"/>
                      <a:pt x="34" y="445"/>
                      <a:pt x="35" y="451"/>
                    </a:cubicBezTo>
                    <a:cubicBezTo>
                      <a:pt x="24" y="453"/>
                      <a:pt x="12" y="456"/>
                      <a:pt x="9" y="456"/>
                    </a:cubicBezTo>
                    <a:cubicBezTo>
                      <a:pt x="7" y="457"/>
                      <a:pt x="5" y="458"/>
                      <a:pt x="4" y="460"/>
                    </a:cubicBezTo>
                    <a:cubicBezTo>
                      <a:pt x="3" y="462"/>
                      <a:pt x="2" y="464"/>
                      <a:pt x="2" y="466"/>
                    </a:cubicBezTo>
                    <a:cubicBezTo>
                      <a:pt x="2" y="468"/>
                      <a:pt x="3" y="470"/>
                      <a:pt x="5" y="472"/>
                    </a:cubicBezTo>
                    <a:cubicBezTo>
                      <a:pt x="7" y="473"/>
                      <a:pt x="9" y="474"/>
                      <a:pt x="11" y="474"/>
                    </a:cubicBezTo>
                    <a:cubicBezTo>
                      <a:pt x="14" y="474"/>
                      <a:pt x="26" y="474"/>
                      <a:pt x="37" y="474"/>
                    </a:cubicBezTo>
                    <a:cubicBezTo>
                      <a:pt x="38" y="480"/>
                      <a:pt x="39" y="486"/>
                      <a:pt x="40" y="491"/>
                    </a:cubicBezTo>
                    <a:cubicBezTo>
                      <a:pt x="29" y="495"/>
                      <a:pt x="17" y="498"/>
                      <a:pt x="15" y="499"/>
                    </a:cubicBezTo>
                    <a:cubicBezTo>
                      <a:pt x="13" y="500"/>
                      <a:pt x="11" y="501"/>
                      <a:pt x="10" y="503"/>
                    </a:cubicBezTo>
                    <a:cubicBezTo>
                      <a:pt x="9" y="505"/>
                      <a:pt x="9" y="507"/>
                      <a:pt x="9" y="510"/>
                    </a:cubicBezTo>
                    <a:cubicBezTo>
                      <a:pt x="10" y="512"/>
                      <a:pt x="11" y="514"/>
                      <a:pt x="13" y="515"/>
                    </a:cubicBezTo>
                    <a:cubicBezTo>
                      <a:pt x="14" y="516"/>
                      <a:pt x="16" y="517"/>
                      <a:pt x="19" y="517"/>
                    </a:cubicBezTo>
                    <a:cubicBezTo>
                      <a:pt x="21" y="517"/>
                      <a:pt x="33" y="515"/>
                      <a:pt x="45" y="514"/>
                    </a:cubicBezTo>
                    <a:cubicBezTo>
                      <a:pt x="46" y="520"/>
                      <a:pt x="48" y="525"/>
                      <a:pt x="49" y="531"/>
                    </a:cubicBezTo>
                    <a:cubicBezTo>
                      <a:pt x="39" y="535"/>
                      <a:pt x="28" y="540"/>
                      <a:pt x="25" y="541"/>
                    </a:cubicBezTo>
                    <a:cubicBezTo>
                      <a:pt x="23" y="542"/>
                      <a:pt x="22" y="544"/>
                      <a:pt x="21" y="546"/>
                    </a:cubicBezTo>
                    <a:cubicBezTo>
                      <a:pt x="20" y="548"/>
                      <a:pt x="20" y="550"/>
                      <a:pt x="21" y="552"/>
                    </a:cubicBezTo>
                    <a:cubicBezTo>
                      <a:pt x="21" y="555"/>
                      <a:pt x="23" y="556"/>
                      <a:pt x="24" y="557"/>
                    </a:cubicBezTo>
                    <a:cubicBezTo>
                      <a:pt x="26" y="559"/>
                      <a:pt x="29" y="559"/>
                      <a:pt x="31" y="559"/>
                    </a:cubicBezTo>
                    <a:cubicBezTo>
                      <a:pt x="33" y="558"/>
                      <a:pt x="45" y="555"/>
                      <a:pt x="56" y="553"/>
                    </a:cubicBezTo>
                    <a:cubicBezTo>
                      <a:pt x="58" y="558"/>
                      <a:pt x="60" y="564"/>
                      <a:pt x="63" y="569"/>
                    </a:cubicBezTo>
                    <a:cubicBezTo>
                      <a:pt x="53" y="575"/>
                      <a:pt x="42" y="581"/>
                      <a:pt x="40" y="582"/>
                    </a:cubicBezTo>
                    <a:cubicBezTo>
                      <a:pt x="38" y="583"/>
                      <a:pt x="37" y="585"/>
                      <a:pt x="36" y="587"/>
                    </a:cubicBezTo>
                    <a:cubicBezTo>
                      <a:pt x="35" y="589"/>
                      <a:pt x="35" y="591"/>
                      <a:pt x="36" y="594"/>
                    </a:cubicBezTo>
                    <a:cubicBezTo>
                      <a:pt x="37" y="596"/>
                      <a:pt x="39" y="597"/>
                      <a:pt x="41" y="598"/>
                    </a:cubicBezTo>
                    <a:cubicBezTo>
                      <a:pt x="43" y="599"/>
                      <a:pt x="45" y="599"/>
                      <a:pt x="47" y="599"/>
                    </a:cubicBezTo>
                    <a:cubicBezTo>
                      <a:pt x="50" y="598"/>
                      <a:pt x="61" y="594"/>
                      <a:pt x="72" y="590"/>
                    </a:cubicBezTo>
                    <a:cubicBezTo>
                      <a:pt x="74" y="596"/>
                      <a:pt x="77" y="601"/>
                      <a:pt x="80" y="606"/>
                    </a:cubicBezTo>
                    <a:cubicBezTo>
                      <a:pt x="71" y="613"/>
                      <a:pt x="61" y="620"/>
                      <a:pt x="59" y="621"/>
                    </a:cubicBezTo>
                    <a:cubicBezTo>
                      <a:pt x="57" y="622"/>
                      <a:pt x="56" y="624"/>
                      <a:pt x="55" y="627"/>
                    </a:cubicBezTo>
                    <a:cubicBezTo>
                      <a:pt x="55" y="629"/>
                      <a:pt x="55" y="631"/>
                      <a:pt x="56" y="633"/>
                    </a:cubicBezTo>
                    <a:cubicBezTo>
                      <a:pt x="57" y="635"/>
                      <a:pt x="59" y="636"/>
                      <a:pt x="61" y="637"/>
                    </a:cubicBezTo>
                    <a:cubicBezTo>
                      <a:pt x="63" y="638"/>
                      <a:pt x="66" y="638"/>
                      <a:pt x="68" y="637"/>
                    </a:cubicBezTo>
                    <a:cubicBezTo>
                      <a:pt x="70" y="636"/>
                      <a:pt x="81" y="631"/>
                      <a:pt x="91" y="626"/>
                    </a:cubicBezTo>
                    <a:cubicBezTo>
                      <a:pt x="95" y="631"/>
                      <a:pt x="98" y="636"/>
                      <a:pt x="101" y="641"/>
                    </a:cubicBezTo>
                    <a:cubicBezTo>
                      <a:pt x="93" y="648"/>
                      <a:pt x="83" y="656"/>
                      <a:pt x="81" y="658"/>
                    </a:cubicBezTo>
                    <a:cubicBezTo>
                      <a:pt x="80" y="660"/>
                      <a:pt x="79" y="662"/>
                      <a:pt x="79" y="664"/>
                    </a:cubicBezTo>
                    <a:cubicBezTo>
                      <a:pt x="78" y="666"/>
                      <a:pt x="79" y="668"/>
                      <a:pt x="80" y="670"/>
                    </a:cubicBezTo>
                    <a:cubicBezTo>
                      <a:pt x="82" y="672"/>
                      <a:pt x="84" y="673"/>
                      <a:pt x="86" y="674"/>
                    </a:cubicBezTo>
                    <a:cubicBezTo>
                      <a:pt x="88" y="674"/>
                      <a:pt x="90" y="674"/>
                      <a:pt x="92" y="673"/>
                    </a:cubicBezTo>
                    <a:cubicBezTo>
                      <a:pt x="94" y="671"/>
                      <a:pt x="105" y="665"/>
                      <a:pt x="115" y="659"/>
                    </a:cubicBezTo>
                    <a:cubicBezTo>
                      <a:pt x="118" y="664"/>
                      <a:pt x="122" y="669"/>
                      <a:pt x="126" y="673"/>
                    </a:cubicBezTo>
                    <a:cubicBezTo>
                      <a:pt x="118" y="681"/>
                      <a:pt x="110" y="690"/>
                      <a:pt x="108" y="692"/>
                    </a:cubicBezTo>
                    <a:cubicBezTo>
                      <a:pt x="106" y="694"/>
                      <a:pt x="106" y="696"/>
                      <a:pt x="106" y="698"/>
                    </a:cubicBezTo>
                    <a:cubicBezTo>
                      <a:pt x="106" y="701"/>
                      <a:pt x="107" y="703"/>
                      <a:pt x="108" y="704"/>
                    </a:cubicBezTo>
                    <a:cubicBezTo>
                      <a:pt x="110" y="706"/>
                      <a:pt x="112" y="707"/>
                      <a:pt x="114" y="707"/>
                    </a:cubicBezTo>
                    <a:cubicBezTo>
                      <a:pt x="116" y="708"/>
                      <a:pt x="118" y="707"/>
                      <a:pt x="120" y="706"/>
                    </a:cubicBezTo>
                    <a:cubicBezTo>
                      <a:pt x="122" y="704"/>
                      <a:pt x="132" y="697"/>
                      <a:pt x="141" y="690"/>
                    </a:cubicBezTo>
                    <a:cubicBezTo>
                      <a:pt x="145" y="694"/>
                      <a:pt x="149" y="699"/>
                      <a:pt x="153" y="703"/>
                    </a:cubicBezTo>
                    <a:cubicBezTo>
                      <a:pt x="147" y="712"/>
                      <a:pt x="139" y="722"/>
                      <a:pt x="138" y="724"/>
                    </a:cubicBezTo>
                    <a:cubicBezTo>
                      <a:pt x="136" y="725"/>
                      <a:pt x="136" y="728"/>
                      <a:pt x="136" y="730"/>
                    </a:cubicBezTo>
                    <a:cubicBezTo>
                      <a:pt x="137" y="732"/>
                      <a:pt x="138" y="734"/>
                      <a:pt x="139" y="736"/>
                    </a:cubicBezTo>
                    <a:cubicBezTo>
                      <a:pt x="141" y="737"/>
                      <a:pt x="143" y="738"/>
                      <a:pt x="145" y="738"/>
                    </a:cubicBezTo>
                    <a:cubicBezTo>
                      <a:pt x="147" y="738"/>
                      <a:pt x="150" y="737"/>
                      <a:pt x="151" y="736"/>
                    </a:cubicBezTo>
                    <a:cubicBezTo>
                      <a:pt x="153" y="734"/>
                      <a:pt x="162" y="726"/>
                      <a:pt x="171" y="718"/>
                    </a:cubicBezTo>
                    <a:cubicBezTo>
                      <a:pt x="175" y="722"/>
                      <a:pt x="180" y="725"/>
                      <a:pt x="184" y="729"/>
                    </a:cubicBezTo>
                    <a:cubicBezTo>
                      <a:pt x="178" y="739"/>
                      <a:pt x="172" y="749"/>
                      <a:pt x="171" y="752"/>
                    </a:cubicBezTo>
                    <a:cubicBezTo>
                      <a:pt x="170" y="754"/>
                      <a:pt x="169" y="756"/>
                      <a:pt x="170" y="758"/>
                    </a:cubicBezTo>
                    <a:cubicBezTo>
                      <a:pt x="170" y="760"/>
                      <a:pt x="172" y="762"/>
                      <a:pt x="174" y="763"/>
                    </a:cubicBezTo>
                    <a:cubicBezTo>
                      <a:pt x="175" y="765"/>
                      <a:pt x="178" y="765"/>
                      <a:pt x="180" y="765"/>
                    </a:cubicBezTo>
                    <a:cubicBezTo>
                      <a:pt x="182" y="765"/>
                      <a:pt x="184" y="764"/>
                      <a:pt x="186" y="762"/>
                    </a:cubicBezTo>
                    <a:cubicBezTo>
                      <a:pt x="187" y="760"/>
                      <a:pt x="195" y="751"/>
                      <a:pt x="203" y="743"/>
                    </a:cubicBezTo>
                    <a:cubicBezTo>
                      <a:pt x="208" y="746"/>
                      <a:pt x="213" y="749"/>
                      <a:pt x="217" y="752"/>
                    </a:cubicBezTo>
                    <a:cubicBezTo>
                      <a:pt x="213" y="763"/>
                      <a:pt x="208" y="774"/>
                      <a:pt x="207" y="776"/>
                    </a:cubicBezTo>
                    <a:cubicBezTo>
                      <a:pt x="206" y="778"/>
                      <a:pt x="206" y="780"/>
                      <a:pt x="206" y="782"/>
                    </a:cubicBezTo>
                    <a:cubicBezTo>
                      <a:pt x="207" y="784"/>
                      <a:pt x="209" y="786"/>
                      <a:pt x="211" y="787"/>
                    </a:cubicBezTo>
                    <a:cubicBezTo>
                      <a:pt x="213" y="789"/>
                      <a:pt x="215" y="789"/>
                      <a:pt x="217" y="789"/>
                    </a:cubicBezTo>
                    <a:cubicBezTo>
                      <a:pt x="219" y="788"/>
                      <a:pt x="221" y="787"/>
                      <a:pt x="222" y="785"/>
                    </a:cubicBezTo>
                    <a:cubicBezTo>
                      <a:pt x="224" y="783"/>
                      <a:pt x="231" y="773"/>
                      <a:pt x="237" y="764"/>
                    </a:cubicBezTo>
                    <a:cubicBezTo>
                      <a:pt x="243" y="767"/>
                      <a:pt x="248" y="769"/>
                      <a:pt x="253" y="772"/>
                    </a:cubicBezTo>
                    <a:cubicBezTo>
                      <a:pt x="249" y="783"/>
                      <a:pt x="246" y="794"/>
                      <a:pt x="245" y="797"/>
                    </a:cubicBezTo>
                    <a:cubicBezTo>
                      <a:pt x="244" y="799"/>
                      <a:pt x="244" y="801"/>
                      <a:pt x="245" y="803"/>
                    </a:cubicBezTo>
                    <a:cubicBezTo>
                      <a:pt x="246" y="805"/>
                      <a:pt x="248" y="807"/>
                      <a:pt x="250" y="807"/>
                    </a:cubicBezTo>
                    <a:cubicBezTo>
                      <a:pt x="252" y="808"/>
                      <a:pt x="254" y="808"/>
                      <a:pt x="256" y="808"/>
                    </a:cubicBezTo>
                    <a:cubicBezTo>
                      <a:pt x="258" y="807"/>
                      <a:pt x="260" y="806"/>
                      <a:pt x="261" y="804"/>
                    </a:cubicBezTo>
                    <a:cubicBezTo>
                      <a:pt x="263" y="802"/>
                      <a:pt x="269" y="791"/>
                      <a:pt x="274" y="781"/>
                    </a:cubicBezTo>
                    <a:cubicBezTo>
                      <a:pt x="280" y="783"/>
                      <a:pt x="285" y="785"/>
                      <a:pt x="290" y="787"/>
                    </a:cubicBezTo>
                    <a:cubicBezTo>
                      <a:pt x="288" y="799"/>
                      <a:pt x="285" y="811"/>
                      <a:pt x="285" y="813"/>
                    </a:cubicBezTo>
                    <a:cubicBezTo>
                      <a:pt x="284" y="815"/>
                      <a:pt x="285" y="817"/>
                      <a:pt x="286" y="819"/>
                    </a:cubicBezTo>
                    <a:cubicBezTo>
                      <a:pt x="287" y="821"/>
                      <a:pt x="289" y="823"/>
                      <a:pt x="291" y="823"/>
                    </a:cubicBezTo>
                    <a:cubicBezTo>
                      <a:pt x="293" y="824"/>
                      <a:pt x="295" y="824"/>
                      <a:pt x="297" y="823"/>
                    </a:cubicBezTo>
                    <a:cubicBezTo>
                      <a:pt x="299" y="822"/>
                      <a:pt x="301" y="821"/>
                      <a:pt x="302" y="819"/>
                    </a:cubicBezTo>
                    <a:cubicBezTo>
                      <a:pt x="303" y="816"/>
                      <a:pt x="308" y="805"/>
                      <a:pt x="312" y="795"/>
                    </a:cubicBezTo>
                    <a:cubicBezTo>
                      <a:pt x="318" y="796"/>
                      <a:pt x="324" y="798"/>
                      <a:pt x="329" y="799"/>
                    </a:cubicBezTo>
                    <a:cubicBezTo>
                      <a:pt x="328" y="810"/>
                      <a:pt x="327" y="823"/>
                      <a:pt x="326" y="825"/>
                    </a:cubicBezTo>
                    <a:cubicBezTo>
                      <a:pt x="326" y="827"/>
                      <a:pt x="327" y="830"/>
                      <a:pt x="328" y="831"/>
                    </a:cubicBezTo>
                    <a:cubicBezTo>
                      <a:pt x="329" y="833"/>
                      <a:pt x="331" y="834"/>
                      <a:pt x="334" y="835"/>
                    </a:cubicBezTo>
                    <a:cubicBezTo>
                      <a:pt x="336" y="835"/>
                      <a:pt x="338" y="835"/>
                      <a:pt x="340" y="834"/>
                    </a:cubicBezTo>
                    <a:cubicBezTo>
                      <a:pt x="342" y="833"/>
                      <a:pt x="343" y="831"/>
                      <a:pt x="344" y="829"/>
                    </a:cubicBezTo>
                    <a:cubicBezTo>
                      <a:pt x="345" y="826"/>
                      <a:pt x="349" y="815"/>
                      <a:pt x="352" y="804"/>
                    </a:cubicBezTo>
                    <a:cubicBezTo>
                      <a:pt x="358" y="805"/>
                      <a:pt x="363" y="806"/>
                      <a:pt x="369" y="807"/>
                    </a:cubicBezTo>
                    <a:cubicBezTo>
                      <a:pt x="369" y="818"/>
                      <a:pt x="369" y="830"/>
                      <a:pt x="369" y="833"/>
                    </a:cubicBezTo>
                    <a:cubicBezTo>
                      <a:pt x="369" y="835"/>
                      <a:pt x="370" y="837"/>
                      <a:pt x="371" y="839"/>
                    </a:cubicBezTo>
                    <a:cubicBezTo>
                      <a:pt x="373" y="840"/>
                      <a:pt x="375" y="841"/>
                      <a:pt x="377" y="842"/>
                    </a:cubicBezTo>
                    <a:cubicBezTo>
                      <a:pt x="379" y="842"/>
                      <a:pt x="382" y="841"/>
                      <a:pt x="383" y="840"/>
                    </a:cubicBezTo>
                    <a:cubicBezTo>
                      <a:pt x="385" y="839"/>
                      <a:pt x="387" y="837"/>
                      <a:pt x="387" y="835"/>
                    </a:cubicBezTo>
                    <a:cubicBezTo>
                      <a:pt x="387" y="832"/>
                      <a:pt x="390" y="820"/>
                      <a:pt x="392" y="809"/>
                    </a:cubicBezTo>
                    <a:cubicBezTo>
                      <a:pt x="398" y="809"/>
                      <a:pt x="404" y="810"/>
                      <a:pt x="410" y="810"/>
                    </a:cubicBezTo>
                    <a:cubicBezTo>
                      <a:pt x="411" y="821"/>
                      <a:pt x="412" y="834"/>
                      <a:pt x="412" y="836"/>
                    </a:cubicBezTo>
                    <a:cubicBezTo>
                      <a:pt x="412" y="838"/>
                      <a:pt x="413" y="840"/>
                      <a:pt x="415" y="842"/>
                    </a:cubicBezTo>
                    <a:cubicBezTo>
                      <a:pt x="417" y="843"/>
                      <a:pt x="419" y="844"/>
                      <a:pt x="421" y="844"/>
                    </a:cubicBezTo>
                    <a:cubicBezTo>
                      <a:pt x="423" y="844"/>
                      <a:pt x="426" y="843"/>
                      <a:pt x="427" y="842"/>
                    </a:cubicBezTo>
                    <a:cubicBezTo>
                      <a:pt x="429" y="840"/>
                      <a:pt x="430" y="838"/>
                      <a:pt x="430" y="836"/>
                    </a:cubicBezTo>
                    <a:cubicBezTo>
                      <a:pt x="430" y="834"/>
                      <a:pt x="432" y="821"/>
                      <a:pt x="433" y="810"/>
                    </a:cubicBezTo>
                    <a:cubicBezTo>
                      <a:pt x="439" y="810"/>
                      <a:pt x="444" y="809"/>
                      <a:pt x="450" y="809"/>
                    </a:cubicBezTo>
                    <a:cubicBezTo>
                      <a:pt x="452" y="820"/>
                      <a:pt x="455" y="832"/>
                      <a:pt x="455" y="835"/>
                    </a:cubicBezTo>
                    <a:cubicBezTo>
                      <a:pt x="456" y="837"/>
                      <a:pt x="457" y="839"/>
                      <a:pt x="459" y="840"/>
                    </a:cubicBezTo>
                    <a:cubicBezTo>
                      <a:pt x="461" y="841"/>
                      <a:pt x="463" y="842"/>
                      <a:pt x="465" y="842"/>
                    </a:cubicBezTo>
                    <a:cubicBezTo>
                      <a:pt x="467" y="841"/>
                      <a:pt x="469" y="840"/>
                      <a:pt x="471" y="839"/>
                    </a:cubicBezTo>
                    <a:cubicBezTo>
                      <a:pt x="472" y="837"/>
                      <a:pt x="473" y="835"/>
                      <a:pt x="473" y="833"/>
                    </a:cubicBezTo>
                    <a:cubicBezTo>
                      <a:pt x="473" y="830"/>
                      <a:pt x="473" y="818"/>
                      <a:pt x="473" y="807"/>
                    </a:cubicBezTo>
                    <a:cubicBezTo>
                      <a:pt x="479" y="806"/>
                      <a:pt x="485" y="805"/>
                      <a:pt x="490" y="804"/>
                    </a:cubicBezTo>
                    <a:cubicBezTo>
                      <a:pt x="494" y="815"/>
                      <a:pt x="497" y="826"/>
                      <a:pt x="498" y="829"/>
                    </a:cubicBezTo>
                    <a:cubicBezTo>
                      <a:pt x="499" y="831"/>
                      <a:pt x="500" y="833"/>
                      <a:pt x="502" y="834"/>
                    </a:cubicBezTo>
                    <a:cubicBezTo>
                      <a:pt x="504" y="835"/>
                      <a:pt x="506" y="835"/>
                      <a:pt x="509" y="835"/>
                    </a:cubicBezTo>
                    <a:cubicBezTo>
                      <a:pt x="511" y="834"/>
                      <a:pt x="513" y="833"/>
                      <a:pt x="514" y="831"/>
                    </a:cubicBezTo>
                    <a:cubicBezTo>
                      <a:pt x="515" y="830"/>
                      <a:pt x="516" y="827"/>
                      <a:pt x="516" y="825"/>
                    </a:cubicBezTo>
                    <a:cubicBezTo>
                      <a:pt x="516" y="823"/>
                      <a:pt x="514" y="810"/>
                      <a:pt x="513" y="799"/>
                    </a:cubicBezTo>
                    <a:cubicBezTo>
                      <a:pt x="519" y="798"/>
                      <a:pt x="524" y="796"/>
                      <a:pt x="530" y="795"/>
                    </a:cubicBezTo>
                    <a:cubicBezTo>
                      <a:pt x="534" y="805"/>
                      <a:pt x="539" y="816"/>
                      <a:pt x="540" y="819"/>
                    </a:cubicBezTo>
                    <a:cubicBezTo>
                      <a:pt x="541" y="821"/>
                      <a:pt x="543" y="822"/>
                      <a:pt x="545" y="823"/>
                    </a:cubicBezTo>
                    <a:cubicBezTo>
                      <a:pt x="547" y="824"/>
                      <a:pt x="549" y="824"/>
                      <a:pt x="551" y="823"/>
                    </a:cubicBezTo>
                    <a:cubicBezTo>
                      <a:pt x="554" y="823"/>
                      <a:pt x="555" y="821"/>
                      <a:pt x="556" y="819"/>
                    </a:cubicBezTo>
                    <a:cubicBezTo>
                      <a:pt x="558" y="817"/>
                      <a:pt x="558" y="815"/>
                      <a:pt x="558" y="813"/>
                    </a:cubicBezTo>
                    <a:cubicBezTo>
                      <a:pt x="557" y="811"/>
                      <a:pt x="554" y="799"/>
                      <a:pt x="552" y="787"/>
                    </a:cubicBezTo>
                    <a:cubicBezTo>
                      <a:pt x="557" y="785"/>
                      <a:pt x="563" y="783"/>
                      <a:pt x="568" y="781"/>
                    </a:cubicBezTo>
                    <a:cubicBezTo>
                      <a:pt x="574" y="791"/>
                      <a:pt x="580" y="802"/>
                      <a:pt x="581" y="804"/>
                    </a:cubicBezTo>
                    <a:cubicBezTo>
                      <a:pt x="582" y="806"/>
                      <a:pt x="584" y="807"/>
                      <a:pt x="586" y="808"/>
                    </a:cubicBezTo>
                    <a:cubicBezTo>
                      <a:pt x="588" y="808"/>
                      <a:pt x="590" y="808"/>
                      <a:pt x="592" y="807"/>
                    </a:cubicBezTo>
                    <a:cubicBezTo>
                      <a:pt x="595" y="807"/>
                      <a:pt x="596" y="805"/>
                      <a:pt x="597" y="803"/>
                    </a:cubicBezTo>
                    <a:cubicBezTo>
                      <a:pt x="598" y="801"/>
                      <a:pt x="598" y="799"/>
                      <a:pt x="598" y="797"/>
                    </a:cubicBezTo>
                    <a:cubicBezTo>
                      <a:pt x="597" y="794"/>
                      <a:pt x="593" y="783"/>
                      <a:pt x="589" y="772"/>
                    </a:cubicBezTo>
                    <a:cubicBezTo>
                      <a:pt x="595" y="769"/>
                      <a:pt x="600" y="767"/>
                      <a:pt x="605" y="764"/>
                    </a:cubicBezTo>
                    <a:cubicBezTo>
                      <a:pt x="611" y="773"/>
                      <a:pt x="618" y="783"/>
                      <a:pt x="620" y="785"/>
                    </a:cubicBezTo>
                    <a:cubicBezTo>
                      <a:pt x="621" y="787"/>
                      <a:pt x="623" y="788"/>
                      <a:pt x="625" y="788"/>
                    </a:cubicBezTo>
                    <a:cubicBezTo>
                      <a:pt x="628" y="789"/>
                      <a:pt x="630" y="789"/>
                      <a:pt x="632" y="787"/>
                    </a:cubicBezTo>
                    <a:cubicBezTo>
                      <a:pt x="634" y="786"/>
                      <a:pt x="635" y="784"/>
                      <a:pt x="636" y="782"/>
                    </a:cubicBezTo>
                    <a:cubicBezTo>
                      <a:pt x="637" y="780"/>
                      <a:pt x="637" y="778"/>
                      <a:pt x="636" y="776"/>
                    </a:cubicBezTo>
                    <a:cubicBezTo>
                      <a:pt x="635" y="774"/>
                      <a:pt x="630" y="763"/>
                      <a:pt x="625" y="752"/>
                    </a:cubicBezTo>
                    <a:cubicBezTo>
                      <a:pt x="630" y="749"/>
                      <a:pt x="635" y="746"/>
                      <a:pt x="639" y="743"/>
                    </a:cubicBezTo>
                    <a:cubicBezTo>
                      <a:pt x="647" y="751"/>
                      <a:pt x="655" y="760"/>
                      <a:pt x="657" y="762"/>
                    </a:cubicBezTo>
                    <a:cubicBezTo>
                      <a:pt x="658" y="764"/>
                      <a:pt x="660" y="765"/>
                      <a:pt x="663" y="765"/>
                    </a:cubicBezTo>
                    <a:cubicBezTo>
                      <a:pt x="665" y="765"/>
                      <a:pt x="667" y="765"/>
                      <a:pt x="669" y="763"/>
                    </a:cubicBezTo>
                    <a:cubicBezTo>
                      <a:pt x="671" y="762"/>
                      <a:pt x="672" y="760"/>
                      <a:pt x="672" y="758"/>
                    </a:cubicBezTo>
                    <a:cubicBezTo>
                      <a:pt x="673" y="756"/>
                      <a:pt x="673" y="754"/>
                      <a:pt x="671" y="752"/>
                    </a:cubicBezTo>
                    <a:cubicBezTo>
                      <a:pt x="670" y="749"/>
                      <a:pt x="664" y="739"/>
                      <a:pt x="658" y="729"/>
                    </a:cubicBezTo>
                    <a:cubicBezTo>
                      <a:pt x="663" y="725"/>
                      <a:pt x="667" y="722"/>
                      <a:pt x="672" y="718"/>
                    </a:cubicBezTo>
                    <a:cubicBezTo>
                      <a:pt x="680" y="726"/>
                      <a:pt x="689" y="734"/>
                      <a:pt x="691" y="736"/>
                    </a:cubicBezTo>
                    <a:cubicBezTo>
                      <a:pt x="693" y="737"/>
                      <a:pt x="695" y="738"/>
                      <a:pt x="697" y="738"/>
                    </a:cubicBezTo>
                    <a:cubicBezTo>
                      <a:pt x="699" y="738"/>
                      <a:pt x="701" y="737"/>
                      <a:pt x="703" y="736"/>
                    </a:cubicBezTo>
                    <a:cubicBezTo>
                      <a:pt x="705" y="734"/>
                      <a:pt x="706" y="732"/>
                      <a:pt x="706" y="730"/>
                    </a:cubicBezTo>
                    <a:cubicBezTo>
                      <a:pt x="706" y="728"/>
                      <a:pt x="706" y="725"/>
                      <a:pt x="705" y="724"/>
                    </a:cubicBezTo>
                    <a:cubicBezTo>
                      <a:pt x="703" y="722"/>
                      <a:pt x="696" y="712"/>
                      <a:pt x="689" y="703"/>
                    </a:cubicBezTo>
                    <a:cubicBezTo>
                      <a:pt x="693" y="699"/>
                      <a:pt x="697" y="694"/>
                      <a:pt x="701" y="690"/>
                    </a:cubicBezTo>
                    <a:cubicBezTo>
                      <a:pt x="710" y="697"/>
                      <a:pt x="720" y="704"/>
                      <a:pt x="722" y="706"/>
                    </a:cubicBezTo>
                    <a:cubicBezTo>
                      <a:pt x="724" y="707"/>
                      <a:pt x="726" y="708"/>
                      <a:pt x="729" y="707"/>
                    </a:cubicBezTo>
                    <a:cubicBezTo>
                      <a:pt x="731" y="707"/>
                      <a:pt x="733" y="706"/>
                      <a:pt x="734" y="704"/>
                    </a:cubicBezTo>
                    <a:cubicBezTo>
                      <a:pt x="736" y="703"/>
                      <a:pt x="737" y="700"/>
                      <a:pt x="737" y="698"/>
                    </a:cubicBezTo>
                    <a:cubicBezTo>
                      <a:pt x="737" y="696"/>
                      <a:pt x="736" y="694"/>
                      <a:pt x="734" y="692"/>
                    </a:cubicBezTo>
                    <a:cubicBezTo>
                      <a:pt x="733" y="690"/>
                      <a:pt x="724" y="681"/>
                      <a:pt x="717" y="673"/>
                    </a:cubicBezTo>
                    <a:cubicBezTo>
                      <a:pt x="720" y="669"/>
                      <a:pt x="724" y="664"/>
                      <a:pt x="728" y="659"/>
                    </a:cubicBezTo>
                    <a:cubicBezTo>
                      <a:pt x="737" y="665"/>
                      <a:pt x="748" y="671"/>
                      <a:pt x="750" y="673"/>
                    </a:cubicBezTo>
                    <a:cubicBezTo>
                      <a:pt x="752" y="674"/>
                      <a:pt x="754" y="674"/>
                      <a:pt x="757" y="674"/>
                    </a:cubicBezTo>
                    <a:cubicBezTo>
                      <a:pt x="759" y="673"/>
                      <a:pt x="761" y="672"/>
                      <a:pt x="762" y="670"/>
                    </a:cubicBezTo>
                    <a:cubicBezTo>
                      <a:pt x="763" y="668"/>
                      <a:pt x="764" y="666"/>
                      <a:pt x="764" y="664"/>
                    </a:cubicBezTo>
                    <a:cubicBezTo>
                      <a:pt x="764" y="662"/>
                      <a:pt x="763" y="660"/>
                      <a:pt x="761" y="658"/>
                    </a:cubicBezTo>
                    <a:cubicBezTo>
                      <a:pt x="759" y="656"/>
                      <a:pt x="750" y="648"/>
                      <a:pt x="741" y="641"/>
                    </a:cubicBezTo>
                    <a:cubicBezTo>
                      <a:pt x="745" y="636"/>
                      <a:pt x="748" y="631"/>
                      <a:pt x="751" y="626"/>
                    </a:cubicBezTo>
                    <a:cubicBezTo>
                      <a:pt x="761" y="631"/>
                      <a:pt x="772" y="636"/>
                      <a:pt x="775" y="637"/>
                    </a:cubicBezTo>
                    <a:cubicBezTo>
                      <a:pt x="777" y="638"/>
                      <a:pt x="779" y="638"/>
                      <a:pt x="781" y="637"/>
                    </a:cubicBezTo>
                    <a:cubicBezTo>
                      <a:pt x="783" y="636"/>
                      <a:pt x="785" y="635"/>
                      <a:pt x="786" y="633"/>
                    </a:cubicBezTo>
                    <a:cubicBezTo>
                      <a:pt x="787" y="631"/>
                      <a:pt x="787" y="629"/>
                      <a:pt x="787" y="627"/>
                    </a:cubicBezTo>
                    <a:cubicBezTo>
                      <a:pt x="787" y="624"/>
                      <a:pt x="786" y="622"/>
                      <a:pt x="784" y="621"/>
                    </a:cubicBezTo>
                    <a:cubicBezTo>
                      <a:pt x="782" y="620"/>
                      <a:pt x="772" y="613"/>
                      <a:pt x="762" y="606"/>
                    </a:cubicBezTo>
                    <a:cubicBezTo>
                      <a:pt x="765" y="601"/>
                      <a:pt x="768" y="596"/>
                      <a:pt x="770" y="590"/>
                    </a:cubicBezTo>
                    <a:cubicBezTo>
                      <a:pt x="781" y="594"/>
                      <a:pt x="793" y="598"/>
                      <a:pt x="795" y="599"/>
                    </a:cubicBezTo>
                    <a:cubicBezTo>
                      <a:pt x="797" y="599"/>
                      <a:pt x="800" y="599"/>
                      <a:pt x="801" y="598"/>
                    </a:cubicBezTo>
                    <a:cubicBezTo>
                      <a:pt x="803" y="597"/>
                      <a:pt x="805" y="596"/>
                      <a:pt x="806" y="594"/>
                    </a:cubicBezTo>
                    <a:cubicBezTo>
                      <a:pt x="807" y="591"/>
                      <a:pt x="807" y="589"/>
                      <a:pt x="806" y="587"/>
                    </a:cubicBezTo>
                    <a:cubicBezTo>
                      <a:pt x="806" y="585"/>
                      <a:pt x="804" y="583"/>
                      <a:pt x="802" y="582"/>
                    </a:cubicBezTo>
                    <a:cubicBezTo>
                      <a:pt x="800" y="581"/>
                      <a:pt x="790" y="575"/>
                      <a:pt x="780" y="569"/>
                    </a:cubicBezTo>
                    <a:cubicBezTo>
                      <a:pt x="782" y="564"/>
                      <a:pt x="784" y="558"/>
                      <a:pt x="786" y="553"/>
                    </a:cubicBezTo>
                    <a:cubicBezTo>
                      <a:pt x="797" y="555"/>
                      <a:pt x="809" y="558"/>
                      <a:pt x="811" y="559"/>
                    </a:cubicBezTo>
                    <a:cubicBezTo>
                      <a:pt x="814" y="559"/>
                      <a:pt x="816" y="559"/>
                      <a:pt x="818" y="557"/>
                    </a:cubicBezTo>
                    <a:cubicBezTo>
                      <a:pt x="820" y="556"/>
                      <a:pt x="821" y="555"/>
                      <a:pt x="822" y="552"/>
                    </a:cubicBezTo>
                    <a:cubicBezTo>
                      <a:pt x="822" y="550"/>
                      <a:pt x="822" y="548"/>
                      <a:pt x="822" y="546"/>
                    </a:cubicBezTo>
                    <a:cubicBezTo>
                      <a:pt x="821" y="544"/>
                      <a:pt x="819" y="542"/>
                      <a:pt x="817" y="541"/>
                    </a:cubicBezTo>
                    <a:cubicBezTo>
                      <a:pt x="815" y="540"/>
                      <a:pt x="804" y="535"/>
                      <a:pt x="793" y="531"/>
                    </a:cubicBezTo>
                    <a:cubicBezTo>
                      <a:pt x="795" y="525"/>
                      <a:pt x="796" y="520"/>
                      <a:pt x="798" y="514"/>
                    </a:cubicBezTo>
                    <a:cubicBezTo>
                      <a:pt x="809" y="515"/>
                      <a:pt x="821" y="517"/>
                      <a:pt x="824" y="517"/>
                    </a:cubicBezTo>
                    <a:cubicBezTo>
                      <a:pt x="826" y="517"/>
                      <a:pt x="828" y="516"/>
                      <a:pt x="830" y="515"/>
                    </a:cubicBezTo>
                    <a:cubicBezTo>
                      <a:pt x="831" y="514"/>
                      <a:pt x="833" y="512"/>
                      <a:pt x="833" y="510"/>
                    </a:cubicBezTo>
                    <a:cubicBezTo>
                      <a:pt x="834" y="507"/>
                      <a:pt x="833" y="505"/>
                      <a:pt x="832" y="503"/>
                    </a:cubicBezTo>
                    <a:cubicBezTo>
                      <a:pt x="831" y="501"/>
                      <a:pt x="830" y="500"/>
                      <a:pt x="827" y="499"/>
                    </a:cubicBezTo>
                    <a:cubicBezTo>
                      <a:pt x="825" y="498"/>
                      <a:pt x="813" y="495"/>
                      <a:pt x="802" y="491"/>
                    </a:cubicBezTo>
                    <a:cubicBezTo>
                      <a:pt x="804" y="486"/>
                      <a:pt x="804" y="480"/>
                      <a:pt x="805" y="474"/>
                    </a:cubicBezTo>
                    <a:cubicBezTo>
                      <a:pt x="816" y="474"/>
                      <a:pt x="829" y="474"/>
                      <a:pt x="831" y="474"/>
                    </a:cubicBezTo>
                    <a:cubicBezTo>
                      <a:pt x="834" y="474"/>
                      <a:pt x="836" y="473"/>
                      <a:pt x="837" y="472"/>
                    </a:cubicBezTo>
                    <a:cubicBezTo>
                      <a:pt x="839" y="470"/>
                      <a:pt x="840" y="468"/>
                      <a:pt x="840" y="466"/>
                    </a:cubicBezTo>
                    <a:cubicBezTo>
                      <a:pt x="840" y="464"/>
                      <a:pt x="840" y="462"/>
                      <a:pt x="839" y="460"/>
                    </a:cubicBezTo>
                    <a:cubicBezTo>
                      <a:pt x="837" y="458"/>
                      <a:pt x="835" y="457"/>
                      <a:pt x="833" y="456"/>
                    </a:cubicBezTo>
                    <a:cubicBezTo>
                      <a:pt x="831" y="456"/>
                      <a:pt x="819" y="453"/>
                      <a:pt x="808" y="451"/>
                    </a:cubicBezTo>
                    <a:cubicBezTo>
                      <a:pt x="808" y="445"/>
                      <a:pt x="808" y="439"/>
                      <a:pt x="808" y="434"/>
                    </a:cubicBezTo>
                    <a:cubicBezTo>
                      <a:pt x="820" y="432"/>
                      <a:pt x="832" y="431"/>
                      <a:pt x="835" y="431"/>
                    </a:cubicBezTo>
                    <a:close/>
                    <a:moveTo>
                      <a:pt x="421" y="758"/>
                    </a:moveTo>
                    <a:cubicBezTo>
                      <a:pt x="236" y="758"/>
                      <a:pt x="85" y="608"/>
                      <a:pt x="85" y="422"/>
                    </a:cubicBezTo>
                    <a:cubicBezTo>
                      <a:pt x="85" y="236"/>
                      <a:pt x="236" y="86"/>
                      <a:pt x="421" y="86"/>
                    </a:cubicBezTo>
                    <a:cubicBezTo>
                      <a:pt x="607" y="86"/>
                      <a:pt x="757" y="236"/>
                      <a:pt x="757" y="422"/>
                    </a:cubicBezTo>
                    <a:cubicBezTo>
                      <a:pt x="757" y="608"/>
                      <a:pt x="607" y="758"/>
                      <a:pt x="421" y="75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013"/>
              </a:p>
            </p:txBody>
          </p:sp>
        </p:grpSp>
        <p:grpSp>
          <p:nvGrpSpPr>
            <p:cNvPr id="144" name="Group 12407">
              <a:extLst>
                <a:ext uri="{FF2B5EF4-FFF2-40B4-BE49-F238E27FC236}">
                  <a16:creationId xmlns:a16="http://schemas.microsoft.com/office/drawing/2014/main" id="{CC4A5069-DC31-480F-BB8F-087F7AD7D4C1}"/>
                </a:ext>
              </a:extLst>
            </p:cNvPr>
            <p:cNvGrpSpPr/>
            <p:nvPr/>
          </p:nvGrpSpPr>
          <p:grpSpPr>
            <a:xfrm>
              <a:off x="9300049" y="2598160"/>
              <a:ext cx="622963" cy="622963"/>
              <a:chOff x="9042533" y="2592972"/>
              <a:chExt cx="497005" cy="497005"/>
            </a:xfrm>
            <a:solidFill>
              <a:schemeClr val="accent5"/>
            </a:solidFill>
          </p:grpSpPr>
          <p:sp>
            <p:nvSpPr>
              <p:cNvPr id="156" name="Freeform 12">
                <a:extLst>
                  <a:ext uri="{FF2B5EF4-FFF2-40B4-BE49-F238E27FC236}">
                    <a16:creationId xmlns:a16="http://schemas.microsoft.com/office/drawing/2014/main" id="{2A5140A0-BE79-4D18-97E1-104B8A237594}"/>
                  </a:ext>
                </a:extLst>
              </p:cNvPr>
              <p:cNvSpPr>
                <a:spLocks/>
              </p:cNvSpPr>
              <p:nvPr/>
            </p:nvSpPr>
            <p:spPr bwMode="auto">
              <a:xfrm>
                <a:off x="9279867" y="2826118"/>
                <a:ext cx="36298" cy="41882"/>
              </a:xfrm>
              <a:custGeom>
                <a:avLst/>
                <a:gdLst>
                  <a:gd name="T0" fmla="*/ 11 w 15"/>
                  <a:gd name="T1" fmla="*/ 0 h 18"/>
                  <a:gd name="T2" fmla="*/ 0 w 15"/>
                  <a:gd name="T3" fmla="*/ 15 h 18"/>
                  <a:gd name="T4" fmla="*/ 12 w 15"/>
                  <a:gd name="T5" fmla="*/ 13 h 18"/>
                  <a:gd name="T6" fmla="*/ 11 w 15"/>
                  <a:gd name="T7" fmla="*/ 0 h 18"/>
                </a:gdLst>
                <a:ahLst/>
                <a:cxnLst>
                  <a:cxn ang="0">
                    <a:pos x="T0" y="T1"/>
                  </a:cxn>
                  <a:cxn ang="0">
                    <a:pos x="T2" y="T3"/>
                  </a:cxn>
                  <a:cxn ang="0">
                    <a:pos x="T4" y="T5"/>
                  </a:cxn>
                  <a:cxn ang="0">
                    <a:pos x="T6" y="T7"/>
                  </a:cxn>
                </a:cxnLst>
                <a:rect l="0" t="0" r="r" b="b"/>
                <a:pathLst>
                  <a:path w="15" h="18">
                    <a:moveTo>
                      <a:pt x="11" y="0"/>
                    </a:moveTo>
                    <a:cubicBezTo>
                      <a:pt x="0" y="15"/>
                      <a:pt x="0" y="15"/>
                      <a:pt x="0" y="15"/>
                    </a:cubicBezTo>
                    <a:cubicBezTo>
                      <a:pt x="4" y="18"/>
                      <a:pt x="9" y="17"/>
                      <a:pt x="12" y="13"/>
                    </a:cubicBezTo>
                    <a:cubicBezTo>
                      <a:pt x="15" y="9"/>
                      <a:pt x="15" y="3"/>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013"/>
              </a:p>
            </p:txBody>
          </p:sp>
          <p:sp>
            <p:nvSpPr>
              <p:cNvPr id="157" name="Freeform 13">
                <a:extLst>
                  <a:ext uri="{FF2B5EF4-FFF2-40B4-BE49-F238E27FC236}">
                    <a16:creationId xmlns:a16="http://schemas.microsoft.com/office/drawing/2014/main" id="{48AC21A5-EFC6-425A-B1A7-AC1621F06833}"/>
                  </a:ext>
                </a:extLst>
              </p:cNvPr>
              <p:cNvSpPr>
                <a:spLocks/>
              </p:cNvSpPr>
              <p:nvPr/>
            </p:nvSpPr>
            <p:spPr bwMode="auto">
              <a:xfrm>
                <a:off x="9265905" y="2816345"/>
                <a:ext cx="36298" cy="43278"/>
              </a:xfrm>
              <a:custGeom>
                <a:avLst/>
                <a:gdLst>
                  <a:gd name="T0" fmla="*/ 3 w 15"/>
                  <a:gd name="T1" fmla="*/ 5 h 18"/>
                  <a:gd name="T2" fmla="*/ 4 w 15"/>
                  <a:gd name="T3" fmla="*/ 18 h 18"/>
                  <a:gd name="T4" fmla="*/ 15 w 15"/>
                  <a:gd name="T5" fmla="*/ 3 h 18"/>
                  <a:gd name="T6" fmla="*/ 3 w 15"/>
                  <a:gd name="T7" fmla="*/ 5 h 18"/>
                </a:gdLst>
                <a:ahLst/>
                <a:cxnLst>
                  <a:cxn ang="0">
                    <a:pos x="T0" y="T1"/>
                  </a:cxn>
                  <a:cxn ang="0">
                    <a:pos x="T2" y="T3"/>
                  </a:cxn>
                  <a:cxn ang="0">
                    <a:pos x="T4" y="T5"/>
                  </a:cxn>
                  <a:cxn ang="0">
                    <a:pos x="T6" y="T7"/>
                  </a:cxn>
                </a:cxnLst>
                <a:rect l="0" t="0" r="r" b="b"/>
                <a:pathLst>
                  <a:path w="15" h="18">
                    <a:moveTo>
                      <a:pt x="3" y="5"/>
                    </a:moveTo>
                    <a:cubicBezTo>
                      <a:pt x="0" y="9"/>
                      <a:pt x="0" y="15"/>
                      <a:pt x="4" y="18"/>
                    </a:cubicBezTo>
                    <a:cubicBezTo>
                      <a:pt x="15" y="3"/>
                      <a:pt x="15" y="3"/>
                      <a:pt x="15" y="3"/>
                    </a:cubicBezTo>
                    <a:cubicBezTo>
                      <a:pt x="11" y="0"/>
                      <a:pt x="6" y="1"/>
                      <a:pt x="3"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013"/>
              </a:p>
            </p:txBody>
          </p:sp>
          <p:sp>
            <p:nvSpPr>
              <p:cNvPr id="158" name="Freeform 14">
                <a:extLst>
                  <a:ext uri="{FF2B5EF4-FFF2-40B4-BE49-F238E27FC236}">
                    <a16:creationId xmlns:a16="http://schemas.microsoft.com/office/drawing/2014/main" id="{8AC8B42D-31C0-44E5-85B2-F52047620764}"/>
                  </a:ext>
                </a:extLst>
              </p:cNvPr>
              <p:cNvSpPr>
                <a:spLocks noEditPoints="1"/>
              </p:cNvSpPr>
              <p:nvPr/>
            </p:nvSpPr>
            <p:spPr bwMode="auto">
              <a:xfrm>
                <a:off x="9217044" y="2770275"/>
                <a:ext cx="147985" cy="145192"/>
              </a:xfrm>
              <a:custGeom>
                <a:avLst/>
                <a:gdLst>
                  <a:gd name="T0" fmla="*/ 32 w 63"/>
                  <a:gd name="T1" fmla="*/ 0 h 62"/>
                  <a:gd name="T2" fmla="*/ 0 w 63"/>
                  <a:gd name="T3" fmla="*/ 31 h 62"/>
                  <a:gd name="T4" fmla="*/ 32 w 63"/>
                  <a:gd name="T5" fmla="*/ 62 h 62"/>
                  <a:gd name="T6" fmla="*/ 63 w 63"/>
                  <a:gd name="T7" fmla="*/ 31 h 62"/>
                  <a:gd name="T8" fmla="*/ 32 w 63"/>
                  <a:gd name="T9" fmla="*/ 0 h 62"/>
                  <a:gd name="T10" fmla="*/ 32 w 63"/>
                  <a:gd name="T11" fmla="*/ 47 h 62"/>
                  <a:gd name="T12" fmla="*/ 16 w 63"/>
                  <a:gd name="T13" fmla="*/ 31 h 62"/>
                  <a:gd name="T14" fmla="*/ 32 w 63"/>
                  <a:gd name="T15" fmla="*/ 15 h 62"/>
                  <a:gd name="T16" fmla="*/ 47 w 63"/>
                  <a:gd name="T17" fmla="*/ 31 h 62"/>
                  <a:gd name="T18" fmla="*/ 32 w 63"/>
                  <a:gd name="T19" fmla="*/ 47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3" h="62">
                    <a:moveTo>
                      <a:pt x="32" y="0"/>
                    </a:moveTo>
                    <a:cubicBezTo>
                      <a:pt x="14" y="0"/>
                      <a:pt x="0" y="14"/>
                      <a:pt x="0" y="31"/>
                    </a:cubicBezTo>
                    <a:cubicBezTo>
                      <a:pt x="0" y="48"/>
                      <a:pt x="14" y="62"/>
                      <a:pt x="32" y="62"/>
                    </a:cubicBezTo>
                    <a:cubicBezTo>
                      <a:pt x="49" y="62"/>
                      <a:pt x="63" y="48"/>
                      <a:pt x="63" y="31"/>
                    </a:cubicBezTo>
                    <a:cubicBezTo>
                      <a:pt x="63" y="14"/>
                      <a:pt x="49" y="0"/>
                      <a:pt x="32" y="0"/>
                    </a:cubicBezTo>
                    <a:close/>
                    <a:moveTo>
                      <a:pt x="32" y="47"/>
                    </a:moveTo>
                    <a:cubicBezTo>
                      <a:pt x="23" y="47"/>
                      <a:pt x="16" y="40"/>
                      <a:pt x="16" y="31"/>
                    </a:cubicBezTo>
                    <a:cubicBezTo>
                      <a:pt x="16" y="22"/>
                      <a:pt x="23" y="15"/>
                      <a:pt x="32" y="15"/>
                    </a:cubicBezTo>
                    <a:cubicBezTo>
                      <a:pt x="40" y="15"/>
                      <a:pt x="47" y="22"/>
                      <a:pt x="47" y="31"/>
                    </a:cubicBezTo>
                    <a:cubicBezTo>
                      <a:pt x="47" y="40"/>
                      <a:pt x="40" y="47"/>
                      <a:pt x="32" y="4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013"/>
              </a:p>
            </p:txBody>
          </p:sp>
          <p:sp>
            <p:nvSpPr>
              <p:cNvPr id="159" name="Freeform 15">
                <a:extLst>
                  <a:ext uri="{FF2B5EF4-FFF2-40B4-BE49-F238E27FC236}">
                    <a16:creationId xmlns:a16="http://schemas.microsoft.com/office/drawing/2014/main" id="{5889A4EC-6DC6-4145-8D67-648AC55BF0A9}"/>
                  </a:ext>
                </a:extLst>
              </p:cNvPr>
              <p:cNvSpPr>
                <a:spLocks noEditPoints="1"/>
              </p:cNvSpPr>
              <p:nvPr/>
            </p:nvSpPr>
            <p:spPr bwMode="auto">
              <a:xfrm>
                <a:off x="9042533" y="2592972"/>
                <a:ext cx="497005" cy="497005"/>
              </a:xfrm>
              <a:custGeom>
                <a:avLst/>
                <a:gdLst>
                  <a:gd name="T0" fmla="*/ 210 w 211"/>
                  <a:gd name="T1" fmla="*/ 103 h 211"/>
                  <a:gd name="T2" fmla="*/ 206 w 211"/>
                  <a:gd name="T3" fmla="*/ 89 h 211"/>
                  <a:gd name="T4" fmla="*/ 204 w 211"/>
                  <a:gd name="T5" fmla="*/ 80 h 211"/>
                  <a:gd name="T6" fmla="*/ 202 w 211"/>
                  <a:gd name="T7" fmla="*/ 66 h 211"/>
                  <a:gd name="T8" fmla="*/ 183 w 211"/>
                  <a:gd name="T9" fmla="*/ 65 h 211"/>
                  <a:gd name="T10" fmla="*/ 191 w 211"/>
                  <a:gd name="T11" fmla="*/ 44 h 211"/>
                  <a:gd name="T12" fmla="*/ 169 w 211"/>
                  <a:gd name="T13" fmla="*/ 45 h 211"/>
                  <a:gd name="T14" fmla="*/ 173 w 211"/>
                  <a:gd name="T15" fmla="*/ 26 h 211"/>
                  <a:gd name="T16" fmla="*/ 161 w 211"/>
                  <a:gd name="T17" fmla="*/ 20 h 211"/>
                  <a:gd name="T18" fmla="*/ 152 w 211"/>
                  <a:gd name="T19" fmla="*/ 15 h 211"/>
                  <a:gd name="T20" fmla="*/ 141 w 211"/>
                  <a:gd name="T21" fmla="*/ 7 h 211"/>
                  <a:gd name="T22" fmla="*/ 127 w 211"/>
                  <a:gd name="T23" fmla="*/ 21 h 211"/>
                  <a:gd name="T24" fmla="*/ 117 w 211"/>
                  <a:gd name="T25" fmla="*/ 1 h 211"/>
                  <a:gd name="T26" fmla="*/ 106 w 211"/>
                  <a:gd name="T27" fmla="*/ 18 h 211"/>
                  <a:gd name="T28" fmla="*/ 95 w 211"/>
                  <a:gd name="T29" fmla="*/ 1 h 211"/>
                  <a:gd name="T30" fmla="*/ 84 w 211"/>
                  <a:gd name="T31" fmla="*/ 21 h 211"/>
                  <a:gd name="T32" fmla="*/ 70 w 211"/>
                  <a:gd name="T33" fmla="*/ 7 h 211"/>
                  <a:gd name="T34" fmla="*/ 59 w 211"/>
                  <a:gd name="T35" fmla="*/ 15 h 211"/>
                  <a:gd name="T36" fmla="*/ 51 w 211"/>
                  <a:gd name="T37" fmla="*/ 20 h 211"/>
                  <a:gd name="T38" fmla="*/ 38 w 211"/>
                  <a:gd name="T39" fmla="*/ 26 h 211"/>
                  <a:gd name="T40" fmla="*/ 43 w 211"/>
                  <a:gd name="T41" fmla="*/ 45 h 211"/>
                  <a:gd name="T42" fmla="*/ 20 w 211"/>
                  <a:gd name="T43" fmla="*/ 44 h 211"/>
                  <a:gd name="T44" fmla="*/ 28 w 211"/>
                  <a:gd name="T45" fmla="*/ 65 h 211"/>
                  <a:gd name="T46" fmla="*/ 9 w 211"/>
                  <a:gd name="T47" fmla="*/ 66 h 211"/>
                  <a:gd name="T48" fmla="*/ 7 w 211"/>
                  <a:gd name="T49" fmla="*/ 80 h 211"/>
                  <a:gd name="T50" fmla="*/ 5 w 211"/>
                  <a:gd name="T51" fmla="*/ 89 h 211"/>
                  <a:gd name="T52" fmla="*/ 1 w 211"/>
                  <a:gd name="T53" fmla="*/ 103 h 211"/>
                  <a:gd name="T54" fmla="*/ 18 w 211"/>
                  <a:gd name="T55" fmla="*/ 112 h 211"/>
                  <a:gd name="T56" fmla="*/ 2 w 211"/>
                  <a:gd name="T57" fmla="*/ 128 h 211"/>
                  <a:gd name="T58" fmla="*/ 23 w 211"/>
                  <a:gd name="T59" fmla="*/ 136 h 211"/>
                  <a:gd name="T60" fmla="*/ 11 w 211"/>
                  <a:gd name="T61" fmla="*/ 151 h 211"/>
                  <a:gd name="T62" fmla="*/ 21 w 211"/>
                  <a:gd name="T63" fmla="*/ 162 h 211"/>
                  <a:gd name="T64" fmla="*/ 26 w 211"/>
                  <a:gd name="T65" fmla="*/ 170 h 211"/>
                  <a:gd name="T66" fmla="*/ 33 w 211"/>
                  <a:gd name="T67" fmla="*/ 182 h 211"/>
                  <a:gd name="T68" fmla="*/ 52 w 211"/>
                  <a:gd name="T69" fmla="*/ 175 h 211"/>
                  <a:gd name="T70" fmla="*/ 53 w 211"/>
                  <a:gd name="T71" fmla="*/ 198 h 211"/>
                  <a:gd name="T72" fmla="*/ 73 w 211"/>
                  <a:gd name="T73" fmla="*/ 187 h 211"/>
                  <a:gd name="T74" fmla="*/ 76 w 211"/>
                  <a:gd name="T75" fmla="*/ 207 h 211"/>
                  <a:gd name="T76" fmla="*/ 90 w 211"/>
                  <a:gd name="T77" fmla="*/ 207 h 211"/>
                  <a:gd name="T78" fmla="*/ 100 w 211"/>
                  <a:gd name="T79" fmla="*/ 208 h 211"/>
                  <a:gd name="T80" fmla="*/ 111 w 211"/>
                  <a:gd name="T81" fmla="*/ 208 h 211"/>
                  <a:gd name="T82" fmla="*/ 121 w 211"/>
                  <a:gd name="T83" fmla="*/ 207 h 211"/>
                  <a:gd name="T84" fmla="*/ 135 w 211"/>
                  <a:gd name="T85" fmla="*/ 207 h 211"/>
                  <a:gd name="T86" fmla="*/ 138 w 211"/>
                  <a:gd name="T87" fmla="*/ 187 h 211"/>
                  <a:gd name="T88" fmla="*/ 159 w 211"/>
                  <a:gd name="T89" fmla="*/ 198 h 211"/>
                  <a:gd name="T90" fmla="*/ 160 w 211"/>
                  <a:gd name="T91" fmla="*/ 175 h 211"/>
                  <a:gd name="T92" fmla="*/ 178 w 211"/>
                  <a:gd name="T93" fmla="*/ 182 h 211"/>
                  <a:gd name="T94" fmla="*/ 185 w 211"/>
                  <a:gd name="T95" fmla="*/ 170 h 211"/>
                  <a:gd name="T96" fmla="*/ 191 w 211"/>
                  <a:gd name="T97" fmla="*/ 162 h 211"/>
                  <a:gd name="T98" fmla="*/ 200 w 211"/>
                  <a:gd name="T99" fmla="*/ 151 h 211"/>
                  <a:gd name="T100" fmla="*/ 188 w 211"/>
                  <a:gd name="T101" fmla="*/ 136 h 211"/>
                  <a:gd name="T102" fmla="*/ 209 w 211"/>
                  <a:gd name="T103" fmla="*/ 128 h 211"/>
                  <a:gd name="T104" fmla="*/ 193 w 211"/>
                  <a:gd name="T105" fmla="*/ 112 h 211"/>
                  <a:gd name="T106" fmla="*/ 106 w 211"/>
                  <a:gd name="T107" fmla="*/ 36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1" h="211">
                    <a:moveTo>
                      <a:pt x="207" y="111"/>
                    </a:moveTo>
                    <a:cubicBezTo>
                      <a:pt x="208" y="111"/>
                      <a:pt x="209" y="110"/>
                      <a:pt x="210" y="109"/>
                    </a:cubicBezTo>
                    <a:cubicBezTo>
                      <a:pt x="211" y="108"/>
                      <a:pt x="211" y="107"/>
                      <a:pt x="211" y="106"/>
                    </a:cubicBezTo>
                    <a:cubicBezTo>
                      <a:pt x="211" y="105"/>
                      <a:pt x="211" y="104"/>
                      <a:pt x="210" y="103"/>
                    </a:cubicBezTo>
                    <a:cubicBezTo>
                      <a:pt x="209" y="102"/>
                      <a:pt x="208" y="101"/>
                      <a:pt x="207" y="101"/>
                    </a:cubicBezTo>
                    <a:cubicBezTo>
                      <a:pt x="206" y="101"/>
                      <a:pt x="199" y="100"/>
                      <a:pt x="193" y="100"/>
                    </a:cubicBezTo>
                    <a:cubicBezTo>
                      <a:pt x="193" y="98"/>
                      <a:pt x="193" y="96"/>
                      <a:pt x="192" y="94"/>
                    </a:cubicBezTo>
                    <a:cubicBezTo>
                      <a:pt x="198" y="92"/>
                      <a:pt x="205" y="90"/>
                      <a:pt x="206" y="89"/>
                    </a:cubicBezTo>
                    <a:cubicBezTo>
                      <a:pt x="207" y="89"/>
                      <a:pt x="208" y="88"/>
                      <a:pt x="209" y="87"/>
                    </a:cubicBezTo>
                    <a:cubicBezTo>
                      <a:pt x="209" y="86"/>
                      <a:pt x="209" y="85"/>
                      <a:pt x="209" y="84"/>
                    </a:cubicBezTo>
                    <a:cubicBezTo>
                      <a:pt x="209" y="83"/>
                      <a:pt x="208" y="82"/>
                      <a:pt x="207" y="81"/>
                    </a:cubicBezTo>
                    <a:cubicBezTo>
                      <a:pt x="206" y="80"/>
                      <a:pt x="205" y="80"/>
                      <a:pt x="204" y="80"/>
                    </a:cubicBezTo>
                    <a:cubicBezTo>
                      <a:pt x="203" y="80"/>
                      <a:pt x="196" y="81"/>
                      <a:pt x="190" y="82"/>
                    </a:cubicBezTo>
                    <a:cubicBezTo>
                      <a:pt x="189" y="80"/>
                      <a:pt x="189" y="78"/>
                      <a:pt x="188" y="76"/>
                    </a:cubicBezTo>
                    <a:cubicBezTo>
                      <a:pt x="193" y="73"/>
                      <a:pt x="199" y="70"/>
                      <a:pt x="200" y="69"/>
                    </a:cubicBezTo>
                    <a:cubicBezTo>
                      <a:pt x="201" y="68"/>
                      <a:pt x="202" y="67"/>
                      <a:pt x="202" y="66"/>
                    </a:cubicBezTo>
                    <a:cubicBezTo>
                      <a:pt x="203" y="65"/>
                      <a:pt x="203" y="64"/>
                      <a:pt x="202" y="63"/>
                    </a:cubicBezTo>
                    <a:cubicBezTo>
                      <a:pt x="202" y="62"/>
                      <a:pt x="201" y="61"/>
                      <a:pt x="200" y="60"/>
                    </a:cubicBezTo>
                    <a:cubicBezTo>
                      <a:pt x="199" y="60"/>
                      <a:pt x="198" y="60"/>
                      <a:pt x="197" y="60"/>
                    </a:cubicBezTo>
                    <a:cubicBezTo>
                      <a:pt x="195" y="61"/>
                      <a:pt x="189" y="63"/>
                      <a:pt x="183" y="65"/>
                    </a:cubicBezTo>
                    <a:cubicBezTo>
                      <a:pt x="182" y="63"/>
                      <a:pt x="181" y="61"/>
                      <a:pt x="180" y="59"/>
                    </a:cubicBezTo>
                    <a:cubicBezTo>
                      <a:pt x="185" y="55"/>
                      <a:pt x="190" y="51"/>
                      <a:pt x="191" y="50"/>
                    </a:cubicBezTo>
                    <a:cubicBezTo>
                      <a:pt x="192" y="49"/>
                      <a:pt x="192" y="48"/>
                      <a:pt x="192" y="47"/>
                    </a:cubicBezTo>
                    <a:cubicBezTo>
                      <a:pt x="192" y="46"/>
                      <a:pt x="192" y="45"/>
                      <a:pt x="191" y="44"/>
                    </a:cubicBezTo>
                    <a:cubicBezTo>
                      <a:pt x="190" y="43"/>
                      <a:pt x="189" y="42"/>
                      <a:pt x="188" y="42"/>
                    </a:cubicBezTo>
                    <a:cubicBezTo>
                      <a:pt x="187" y="42"/>
                      <a:pt x="186" y="42"/>
                      <a:pt x="185" y="42"/>
                    </a:cubicBezTo>
                    <a:cubicBezTo>
                      <a:pt x="184" y="43"/>
                      <a:pt x="178" y="46"/>
                      <a:pt x="173" y="49"/>
                    </a:cubicBezTo>
                    <a:cubicBezTo>
                      <a:pt x="172" y="48"/>
                      <a:pt x="170" y="46"/>
                      <a:pt x="169" y="45"/>
                    </a:cubicBezTo>
                    <a:cubicBezTo>
                      <a:pt x="172" y="40"/>
                      <a:pt x="176" y="35"/>
                      <a:pt x="177" y="34"/>
                    </a:cubicBezTo>
                    <a:cubicBezTo>
                      <a:pt x="178" y="33"/>
                      <a:pt x="178" y="31"/>
                      <a:pt x="178" y="30"/>
                    </a:cubicBezTo>
                    <a:cubicBezTo>
                      <a:pt x="178" y="29"/>
                      <a:pt x="177" y="28"/>
                      <a:pt x="176" y="27"/>
                    </a:cubicBezTo>
                    <a:cubicBezTo>
                      <a:pt x="175" y="26"/>
                      <a:pt x="174" y="26"/>
                      <a:pt x="173" y="26"/>
                    </a:cubicBezTo>
                    <a:cubicBezTo>
                      <a:pt x="172" y="26"/>
                      <a:pt x="171" y="26"/>
                      <a:pt x="170" y="27"/>
                    </a:cubicBezTo>
                    <a:cubicBezTo>
                      <a:pt x="169" y="28"/>
                      <a:pt x="164" y="33"/>
                      <a:pt x="160" y="37"/>
                    </a:cubicBezTo>
                    <a:cubicBezTo>
                      <a:pt x="158" y="35"/>
                      <a:pt x="156" y="34"/>
                      <a:pt x="155" y="33"/>
                    </a:cubicBezTo>
                    <a:cubicBezTo>
                      <a:pt x="157" y="28"/>
                      <a:pt x="160" y="21"/>
                      <a:pt x="161" y="20"/>
                    </a:cubicBezTo>
                    <a:cubicBezTo>
                      <a:pt x="161" y="19"/>
                      <a:pt x="161" y="18"/>
                      <a:pt x="161" y="17"/>
                    </a:cubicBezTo>
                    <a:cubicBezTo>
                      <a:pt x="160" y="16"/>
                      <a:pt x="160" y="15"/>
                      <a:pt x="159" y="14"/>
                    </a:cubicBezTo>
                    <a:cubicBezTo>
                      <a:pt x="157" y="14"/>
                      <a:pt x="156" y="13"/>
                      <a:pt x="155" y="14"/>
                    </a:cubicBezTo>
                    <a:cubicBezTo>
                      <a:pt x="154" y="14"/>
                      <a:pt x="153" y="14"/>
                      <a:pt x="152" y="15"/>
                    </a:cubicBezTo>
                    <a:cubicBezTo>
                      <a:pt x="152" y="17"/>
                      <a:pt x="148" y="22"/>
                      <a:pt x="144" y="27"/>
                    </a:cubicBezTo>
                    <a:cubicBezTo>
                      <a:pt x="142" y="26"/>
                      <a:pt x="140" y="25"/>
                      <a:pt x="138" y="25"/>
                    </a:cubicBezTo>
                    <a:cubicBezTo>
                      <a:pt x="140" y="19"/>
                      <a:pt x="141" y="12"/>
                      <a:pt x="142" y="11"/>
                    </a:cubicBezTo>
                    <a:cubicBezTo>
                      <a:pt x="142" y="9"/>
                      <a:pt x="142" y="8"/>
                      <a:pt x="141" y="7"/>
                    </a:cubicBezTo>
                    <a:cubicBezTo>
                      <a:pt x="140" y="6"/>
                      <a:pt x="139" y="6"/>
                      <a:pt x="138" y="5"/>
                    </a:cubicBezTo>
                    <a:cubicBezTo>
                      <a:pt x="137" y="5"/>
                      <a:pt x="136" y="5"/>
                      <a:pt x="135" y="5"/>
                    </a:cubicBezTo>
                    <a:cubicBezTo>
                      <a:pt x="134" y="6"/>
                      <a:pt x="133" y="7"/>
                      <a:pt x="132" y="8"/>
                    </a:cubicBezTo>
                    <a:cubicBezTo>
                      <a:pt x="132" y="9"/>
                      <a:pt x="129" y="15"/>
                      <a:pt x="127" y="21"/>
                    </a:cubicBezTo>
                    <a:cubicBezTo>
                      <a:pt x="125" y="20"/>
                      <a:pt x="123" y="20"/>
                      <a:pt x="121" y="19"/>
                    </a:cubicBezTo>
                    <a:cubicBezTo>
                      <a:pt x="121" y="13"/>
                      <a:pt x="121" y="7"/>
                      <a:pt x="121" y="5"/>
                    </a:cubicBezTo>
                    <a:cubicBezTo>
                      <a:pt x="121" y="4"/>
                      <a:pt x="121" y="3"/>
                      <a:pt x="120" y="2"/>
                    </a:cubicBezTo>
                    <a:cubicBezTo>
                      <a:pt x="119" y="1"/>
                      <a:pt x="118" y="1"/>
                      <a:pt x="117" y="1"/>
                    </a:cubicBezTo>
                    <a:cubicBezTo>
                      <a:pt x="115" y="0"/>
                      <a:pt x="114" y="1"/>
                      <a:pt x="113" y="1"/>
                    </a:cubicBezTo>
                    <a:cubicBezTo>
                      <a:pt x="112" y="2"/>
                      <a:pt x="112" y="3"/>
                      <a:pt x="111" y="4"/>
                    </a:cubicBezTo>
                    <a:cubicBezTo>
                      <a:pt x="111" y="6"/>
                      <a:pt x="110" y="12"/>
                      <a:pt x="109" y="18"/>
                    </a:cubicBezTo>
                    <a:cubicBezTo>
                      <a:pt x="108" y="18"/>
                      <a:pt x="107" y="18"/>
                      <a:pt x="106" y="18"/>
                    </a:cubicBezTo>
                    <a:cubicBezTo>
                      <a:pt x="105" y="18"/>
                      <a:pt x="104" y="18"/>
                      <a:pt x="103" y="18"/>
                    </a:cubicBezTo>
                    <a:cubicBezTo>
                      <a:pt x="101" y="12"/>
                      <a:pt x="100" y="6"/>
                      <a:pt x="100" y="4"/>
                    </a:cubicBezTo>
                    <a:cubicBezTo>
                      <a:pt x="100" y="3"/>
                      <a:pt x="99" y="2"/>
                      <a:pt x="98" y="1"/>
                    </a:cubicBezTo>
                    <a:cubicBezTo>
                      <a:pt x="97" y="1"/>
                      <a:pt x="96" y="0"/>
                      <a:pt x="95" y="1"/>
                    </a:cubicBezTo>
                    <a:cubicBezTo>
                      <a:pt x="93" y="1"/>
                      <a:pt x="92" y="1"/>
                      <a:pt x="92" y="2"/>
                    </a:cubicBezTo>
                    <a:cubicBezTo>
                      <a:pt x="91" y="3"/>
                      <a:pt x="90" y="4"/>
                      <a:pt x="90" y="5"/>
                    </a:cubicBezTo>
                    <a:cubicBezTo>
                      <a:pt x="90" y="7"/>
                      <a:pt x="90" y="13"/>
                      <a:pt x="90" y="19"/>
                    </a:cubicBezTo>
                    <a:cubicBezTo>
                      <a:pt x="88" y="20"/>
                      <a:pt x="86" y="20"/>
                      <a:pt x="84" y="21"/>
                    </a:cubicBezTo>
                    <a:cubicBezTo>
                      <a:pt x="82" y="15"/>
                      <a:pt x="79" y="9"/>
                      <a:pt x="79" y="8"/>
                    </a:cubicBezTo>
                    <a:cubicBezTo>
                      <a:pt x="78" y="7"/>
                      <a:pt x="77" y="6"/>
                      <a:pt x="76" y="5"/>
                    </a:cubicBezTo>
                    <a:cubicBezTo>
                      <a:pt x="75" y="5"/>
                      <a:pt x="74" y="5"/>
                      <a:pt x="73" y="5"/>
                    </a:cubicBezTo>
                    <a:cubicBezTo>
                      <a:pt x="72" y="6"/>
                      <a:pt x="71" y="6"/>
                      <a:pt x="70" y="7"/>
                    </a:cubicBezTo>
                    <a:cubicBezTo>
                      <a:pt x="70" y="8"/>
                      <a:pt x="69" y="9"/>
                      <a:pt x="70" y="11"/>
                    </a:cubicBezTo>
                    <a:cubicBezTo>
                      <a:pt x="70" y="12"/>
                      <a:pt x="71" y="19"/>
                      <a:pt x="73" y="25"/>
                    </a:cubicBezTo>
                    <a:cubicBezTo>
                      <a:pt x="71" y="25"/>
                      <a:pt x="69" y="26"/>
                      <a:pt x="67" y="27"/>
                    </a:cubicBezTo>
                    <a:cubicBezTo>
                      <a:pt x="64" y="22"/>
                      <a:pt x="60" y="17"/>
                      <a:pt x="59" y="15"/>
                    </a:cubicBezTo>
                    <a:cubicBezTo>
                      <a:pt x="58" y="14"/>
                      <a:pt x="57" y="14"/>
                      <a:pt x="56" y="14"/>
                    </a:cubicBezTo>
                    <a:cubicBezTo>
                      <a:pt x="55" y="13"/>
                      <a:pt x="54" y="14"/>
                      <a:pt x="53" y="14"/>
                    </a:cubicBezTo>
                    <a:cubicBezTo>
                      <a:pt x="52" y="15"/>
                      <a:pt x="51" y="16"/>
                      <a:pt x="51" y="17"/>
                    </a:cubicBezTo>
                    <a:cubicBezTo>
                      <a:pt x="50" y="18"/>
                      <a:pt x="50" y="19"/>
                      <a:pt x="51" y="20"/>
                    </a:cubicBezTo>
                    <a:cubicBezTo>
                      <a:pt x="51" y="21"/>
                      <a:pt x="54" y="28"/>
                      <a:pt x="57" y="33"/>
                    </a:cubicBezTo>
                    <a:cubicBezTo>
                      <a:pt x="55" y="34"/>
                      <a:pt x="53" y="35"/>
                      <a:pt x="52" y="37"/>
                    </a:cubicBezTo>
                    <a:cubicBezTo>
                      <a:pt x="47" y="33"/>
                      <a:pt x="42" y="28"/>
                      <a:pt x="41" y="27"/>
                    </a:cubicBezTo>
                    <a:cubicBezTo>
                      <a:pt x="40" y="26"/>
                      <a:pt x="39" y="26"/>
                      <a:pt x="38" y="26"/>
                    </a:cubicBezTo>
                    <a:cubicBezTo>
                      <a:pt x="37" y="26"/>
                      <a:pt x="36" y="26"/>
                      <a:pt x="35" y="27"/>
                    </a:cubicBezTo>
                    <a:cubicBezTo>
                      <a:pt x="34" y="28"/>
                      <a:pt x="33" y="29"/>
                      <a:pt x="33" y="30"/>
                    </a:cubicBezTo>
                    <a:cubicBezTo>
                      <a:pt x="33" y="31"/>
                      <a:pt x="33" y="33"/>
                      <a:pt x="34" y="34"/>
                    </a:cubicBezTo>
                    <a:cubicBezTo>
                      <a:pt x="35" y="35"/>
                      <a:pt x="39" y="40"/>
                      <a:pt x="43" y="45"/>
                    </a:cubicBezTo>
                    <a:cubicBezTo>
                      <a:pt x="41" y="46"/>
                      <a:pt x="40" y="48"/>
                      <a:pt x="38" y="49"/>
                    </a:cubicBezTo>
                    <a:cubicBezTo>
                      <a:pt x="33" y="46"/>
                      <a:pt x="27" y="43"/>
                      <a:pt x="26" y="42"/>
                    </a:cubicBezTo>
                    <a:cubicBezTo>
                      <a:pt x="25" y="42"/>
                      <a:pt x="24" y="42"/>
                      <a:pt x="23" y="42"/>
                    </a:cubicBezTo>
                    <a:cubicBezTo>
                      <a:pt x="22" y="42"/>
                      <a:pt x="21" y="43"/>
                      <a:pt x="20" y="44"/>
                    </a:cubicBezTo>
                    <a:cubicBezTo>
                      <a:pt x="19" y="45"/>
                      <a:pt x="19" y="46"/>
                      <a:pt x="19" y="47"/>
                    </a:cubicBezTo>
                    <a:cubicBezTo>
                      <a:pt x="19" y="48"/>
                      <a:pt x="20" y="49"/>
                      <a:pt x="21" y="50"/>
                    </a:cubicBezTo>
                    <a:cubicBezTo>
                      <a:pt x="22" y="51"/>
                      <a:pt x="27" y="55"/>
                      <a:pt x="31" y="59"/>
                    </a:cubicBezTo>
                    <a:cubicBezTo>
                      <a:pt x="30" y="61"/>
                      <a:pt x="29" y="63"/>
                      <a:pt x="28" y="65"/>
                    </a:cubicBezTo>
                    <a:cubicBezTo>
                      <a:pt x="22" y="63"/>
                      <a:pt x="16" y="61"/>
                      <a:pt x="15" y="60"/>
                    </a:cubicBezTo>
                    <a:cubicBezTo>
                      <a:pt x="14" y="60"/>
                      <a:pt x="12" y="60"/>
                      <a:pt x="11" y="60"/>
                    </a:cubicBezTo>
                    <a:cubicBezTo>
                      <a:pt x="10" y="61"/>
                      <a:pt x="10" y="62"/>
                      <a:pt x="9" y="63"/>
                    </a:cubicBezTo>
                    <a:cubicBezTo>
                      <a:pt x="9" y="64"/>
                      <a:pt x="8" y="65"/>
                      <a:pt x="9" y="66"/>
                    </a:cubicBezTo>
                    <a:cubicBezTo>
                      <a:pt x="9" y="67"/>
                      <a:pt x="10" y="68"/>
                      <a:pt x="11" y="69"/>
                    </a:cubicBezTo>
                    <a:cubicBezTo>
                      <a:pt x="12" y="70"/>
                      <a:pt x="18" y="73"/>
                      <a:pt x="23" y="76"/>
                    </a:cubicBezTo>
                    <a:cubicBezTo>
                      <a:pt x="22" y="78"/>
                      <a:pt x="22" y="80"/>
                      <a:pt x="21" y="82"/>
                    </a:cubicBezTo>
                    <a:cubicBezTo>
                      <a:pt x="15" y="81"/>
                      <a:pt x="9" y="80"/>
                      <a:pt x="7" y="80"/>
                    </a:cubicBezTo>
                    <a:cubicBezTo>
                      <a:pt x="6" y="80"/>
                      <a:pt x="5" y="80"/>
                      <a:pt x="4" y="81"/>
                    </a:cubicBezTo>
                    <a:cubicBezTo>
                      <a:pt x="3" y="82"/>
                      <a:pt x="2" y="83"/>
                      <a:pt x="2" y="84"/>
                    </a:cubicBezTo>
                    <a:cubicBezTo>
                      <a:pt x="2" y="85"/>
                      <a:pt x="2" y="86"/>
                      <a:pt x="3" y="87"/>
                    </a:cubicBezTo>
                    <a:cubicBezTo>
                      <a:pt x="3" y="88"/>
                      <a:pt x="4" y="89"/>
                      <a:pt x="5" y="89"/>
                    </a:cubicBezTo>
                    <a:cubicBezTo>
                      <a:pt x="7" y="90"/>
                      <a:pt x="13" y="92"/>
                      <a:pt x="19" y="94"/>
                    </a:cubicBezTo>
                    <a:cubicBezTo>
                      <a:pt x="18" y="96"/>
                      <a:pt x="18" y="98"/>
                      <a:pt x="18" y="100"/>
                    </a:cubicBezTo>
                    <a:cubicBezTo>
                      <a:pt x="12" y="100"/>
                      <a:pt x="5" y="101"/>
                      <a:pt x="4" y="101"/>
                    </a:cubicBezTo>
                    <a:cubicBezTo>
                      <a:pt x="3" y="101"/>
                      <a:pt x="2" y="102"/>
                      <a:pt x="1" y="103"/>
                    </a:cubicBezTo>
                    <a:cubicBezTo>
                      <a:pt x="0" y="104"/>
                      <a:pt x="0" y="105"/>
                      <a:pt x="0" y="106"/>
                    </a:cubicBezTo>
                    <a:cubicBezTo>
                      <a:pt x="0" y="107"/>
                      <a:pt x="0" y="108"/>
                      <a:pt x="1" y="109"/>
                    </a:cubicBezTo>
                    <a:cubicBezTo>
                      <a:pt x="2" y="110"/>
                      <a:pt x="3" y="111"/>
                      <a:pt x="4" y="111"/>
                    </a:cubicBezTo>
                    <a:cubicBezTo>
                      <a:pt x="5" y="111"/>
                      <a:pt x="12" y="112"/>
                      <a:pt x="18" y="112"/>
                    </a:cubicBezTo>
                    <a:cubicBezTo>
                      <a:pt x="18" y="114"/>
                      <a:pt x="18" y="116"/>
                      <a:pt x="19" y="118"/>
                    </a:cubicBezTo>
                    <a:cubicBezTo>
                      <a:pt x="13" y="120"/>
                      <a:pt x="7" y="122"/>
                      <a:pt x="5" y="122"/>
                    </a:cubicBezTo>
                    <a:cubicBezTo>
                      <a:pt x="4" y="123"/>
                      <a:pt x="3" y="124"/>
                      <a:pt x="3" y="125"/>
                    </a:cubicBezTo>
                    <a:cubicBezTo>
                      <a:pt x="2" y="126"/>
                      <a:pt x="2" y="127"/>
                      <a:pt x="2" y="128"/>
                    </a:cubicBezTo>
                    <a:cubicBezTo>
                      <a:pt x="2" y="129"/>
                      <a:pt x="3" y="130"/>
                      <a:pt x="4" y="131"/>
                    </a:cubicBezTo>
                    <a:cubicBezTo>
                      <a:pt x="5" y="132"/>
                      <a:pt x="6" y="132"/>
                      <a:pt x="7" y="132"/>
                    </a:cubicBezTo>
                    <a:cubicBezTo>
                      <a:pt x="9" y="132"/>
                      <a:pt x="15" y="131"/>
                      <a:pt x="21" y="130"/>
                    </a:cubicBezTo>
                    <a:cubicBezTo>
                      <a:pt x="22" y="132"/>
                      <a:pt x="22" y="134"/>
                      <a:pt x="23" y="136"/>
                    </a:cubicBezTo>
                    <a:cubicBezTo>
                      <a:pt x="18" y="139"/>
                      <a:pt x="12" y="142"/>
                      <a:pt x="11" y="143"/>
                    </a:cubicBezTo>
                    <a:cubicBezTo>
                      <a:pt x="10" y="144"/>
                      <a:pt x="9" y="145"/>
                      <a:pt x="9" y="146"/>
                    </a:cubicBezTo>
                    <a:cubicBezTo>
                      <a:pt x="8" y="147"/>
                      <a:pt x="9" y="148"/>
                      <a:pt x="9" y="149"/>
                    </a:cubicBezTo>
                    <a:cubicBezTo>
                      <a:pt x="10" y="150"/>
                      <a:pt x="10" y="151"/>
                      <a:pt x="11" y="151"/>
                    </a:cubicBezTo>
                    <a:cubicBezTo>
                      <a:pt x="12" y="152"/>
                      <a:pt x="14" y="152"/>
                      <a:pt x="15" y="152"/>
                    </a:cubicBezTo>
                    <a:cubicBezTo>
                      <a:pt x="16" y="151"/>
                      <a:pt x="22" y="149"/>
                      <a:pt x="28" y="147"/>
                    </a:cubicBezTo>
                    <a:cubicBezTo>
                      <a:pt x="29" y="149"/>
                      <a:pt x="30" y="151"/>
                      <a:pt x="31" y="153"/>
                    </a:cubicBezTo>
                    <a:cubicBezTo>
                      <a:pt x="27" y="157"/>
                      <a:pt x="22" y="161"/>
                      <a:pt x="21" y="162"/>
                    </a:cubicBezTo>
                    <a:cubicBezTo>
                      <a:pt x="20" y="163"/>
                      <a:pt x="19" y="164"/>
                      <a:pt x="19" y="165"/>
                    </a:cubicBezTo>
                    <a:cubicBezTo>
                      <a:pt x="19" y="166"/>
                      <a:pt x="19" y="167"/>
                      <a:pt x="20" y="168"/>
                    </a:cubicBezTo>
                    <a:cubicBezTo>
                      <a:pt x="21" y="169"/>
                      <a:pt x="22" y="170"/>
                      <a:pt x="23" y="170"/>
                    </a:cubicBezTo>
                    <a:cubicBezTo>
                      <a:pt x="24" y="170"/>
                      <a:pt x="25" y="170"/>
                      <a:pt x="26" y="170"/>
                    </a:cubicBezTo>
                    <a:cubicBezTo>
                      <a:pt x="27" y="169"/>
                      <a:pt x="33" y="166"/>
                      <a:pt x="38" y="162"/>
                    </a:cubicBezTo>
                    <a:cubicBezTo>
                      <a:pt x="40" y="164"/>
                      <a:pt x="41" y="166"/>
                      <a:pt x="43" y="167"/>
                    </a:cubicBezTo>
                    <a:cubicBezTo>
                      <a:pt x="39" y="172"/>
                      <a:pt x="35" y="177"/>
                      <a:pt x="34" y="178"/>
                    </a:cubicBezTo>
                    <a:cubicBezTo>
                      <a:pt x="33" y="179"/>
                      <a:pt x="33" y="181"/>
                      <a:pt x="33" y="182"/>
                    </a:cubicBezTo>
                    <a:cubicBezTo>
                      <a:pt x="33" y="183"/>
                      <a:pt x="34" y="184"/>
                      <a:pt x="35" y="185"/>
                    </a:cubicBezTo>
                    <a:cubicBezTo>
                      <a:pt x="36" y="186"/>
                      <a:pt x="37" y="186"/>
                      <a:pt x="38" y="186"/>
                    </a:cubicBezTo>
                    <a:cubicBezTo>
                      <a:pt x="39" y="186"/>
                      <a:pt x="40" y="186"/>
                      <a:pt x="41" y="185"/>
                    </a:cubicBezTo>
                    <a:cubicBezTo>
                      <a:pt x="42" y="184"/>
                      <a:pt x="47" y="179"/>
                      <a:pt x="52" y="175"/>
                    </a:cubicBezTo>
                    <a:cubicBezTo>
                      <a:pt x="53" y="176"/>
                      <a:pt x="55" y="178"/>
                      <a:pt x="57" y="179"/>
                    </a:cubicBezTo>
                    <a:cubicBezTo>
                      <a:pt x="54" y="184"/>
                      <a:pt x="51" y="190"/>
                      <a:pt x="51" y="192"/>
                    </a:cubicBezTo>
                    <a:cubicBezTo>
                      <a:pt x="50" y="193"/>
                      <a:pt x="50" y="194"/>
                      <a:pt x="51" y="195"/>
                    </a:cubicBezTo>
                    <a:cubicBezTo>
                      <a:pt x="51" y="196"/>
                      <a:pt x="52" y="197"/>
                      <a:pt x="53" y="198"/>
                    </a:cubicBezTo>
                    <a:cubicBezTo>
                      <a:pt x="54" y="198"/>
                      <a:pt x="55" y="199"/>
                      <a:pt x="56" y="198"/>
                    </a:cubicBezTo>
                    <a:cubicBezTo>
                      <a:pt x="57" y="198"/>
                      <a:pt x="58" y="198"/>
                      <a:pt x="59" y="197"/>
                    </a:cubicBezTo>
                    <a:cubicBezTo>
                      <a:pt x="60" y="195"/>
                      <a:pt x="64" y="190"/>
                      <a:pt x="67" y="185"/>
                    </a:cubicBezTo>
                    <a:cubicBezTo>
                      <a:pt x="69" y="186"/>
                      <a:pt x="71" y="187"/>
                      <a:pt x="73" y="187"/>
                    </a:cubicBezTo>
                    <a:cubicBezTo>
                      <a:pt x="71" y="193"/>
                      <a:pt x="70" y="200"/>
                      <a:pt x="70" y="201"/>
                    </a:cubicBezTo>
                    <a:cubicBezTo>
                      <a:pt x="69" y="202"/>
                      <a:pt x="70" y="204"/>
                      <a:pt x="70" y="205"/>
                    </a:cubicBezTo>
                    <a:cubicBezTo>
                      <a:pt x="71" y="206"/>
                      <a:pt x="72" y="206"/>
                      <a:pt x="73" y="207"/>
                    </a:cubicBezTo>
                    <a:cubicBezTo>
                      <a:pt x="74" y="207"/>
                      <a:pt x="75" y="207"/>
                      <a:pt x="76" y="207"/>
                    </a:cubicBezTo>
                    <a:cubicBezTo>
                      <a:pt x="77" y="206"/>
                      <a:pt x="78" y="205"/>
                      <a:pt x="79" y="204"/>
                    </a:cubicBezTo>
                    <a:cubicBezTo>
                      <a:pt x="79" y="203"/>
                      <a:pt x="82" y="197"/>
                      <a:pt x="84" y="191"/>
                    </a:cubicBezTo>
                    <a:cubicBezTo>
                      <a:pt x="86" y="192"/>
                      <a:pt x="88" y="192"/>
                      <a:pt x="90" y="192"/>
                    </a:cubicBezTo>
                    <a:cubicBezTo>
                      <a:pt x="90" y="199"/>
                      <a:pt x="90" y="205"/>
                      <a:pt x="90" y="207"/>
                    </a:cubicBezTo>
                    <a:cubicBezTo>
                      <a:pt x="90" y="208"/>
                      <a:pt x="91" y="209"/>
                      <a:pt x="92" y="210"/>
                    </a:cubicBezTo>
                    <a:cubicBezTo>
                      <a:pt x="92" y="211"/>
                      <a:pt x="93" y="211"/>
                      <a:pt x="95" y="211"/>
                    </a:cubicBezTo>
                    <a:cubicBezTo>
                      <a:pt x="96" y="211"/>
                      <a:pt x="97" y="211"/>
                      <a:pt x="98" y="210"/>
                    </a:cubicBezTo>
                    <a:cubicBezTo>
                      <a:pt x="99" y="210"/>
                      <a:pt x="100" y="209"/>
                      <a:pt x="100" y="208"/>
                    </a:cubicBezTo>
                    <a:cubicBezTo>
                      <a:pt x="100" y="206"/>
                      <a:pt x="101" y="200"/>
                      <a:pt x="103" y="194"/>
                    </a:cubicBezTo>
                    <a:cubicBezTo>
                      <a:pt x="104" y="194"/>
                      <a:pt x="105" y="194"/>
                      <a:pt x="106" y="194"/>
                    </a:cubicBezTo>
                    <a:cubicBezTo>
                      <a:pt x="107" y="194"/>
                      <a:pt x="108" y="194"/>
                      <a:pt x="109" y="194"/>
                    </a:cubicBezTo>
                    <a:cubicBezTo>
                      <a:pt x="110" y="200"/>
                      <a:pt x="111" y="206"/>
                      <a:pt x="111" y="208"/>
                    </a:cubicBezTo>
                    <a:cubicBezTo>
                      <a:pt x="112" y="209"/>
                      <a:pt x="112" y="210"/>
                      <a:pt x="113" y="210"/>
                    </a:cubicBezTo>
                    <a:cubicBezTo>
                      <a:pt x="114" y="211"/>
                      <a:pt x="115" y="211"/>
                      <a:pt x="117" y="211"/>
                    </a:cubicBezTo>
                    <a:cubicBezTo>
                      <a:pt x="118" y="211"/>
                      <a:pt x="119" y="211"/>
                      <a:pt x="120" y="210"/>
                    </a:cubicBezTo>
                    <a:cubicBezTo>
                      <a:pt x="121" y="209"/>
                      <a:pt x="121" y="208"/>
                      <a:pt x="121" y="207"/>
                    </a:cubicBezTo>
                    <a:cubicBezTo>
                      <a:pt x="121" y="205"/>
                      <a:pt x="121" y="199"/>
                      <a:pt x="121" y="192"/>
                    </a:cubicBezTo>
                    <a:cubicBezTo>
                      <a:pt x="123" y="192"/>
                      <a:pt x="125" y="192"/>
                      <a:pt x="127" y="191"/>
                    </a:cubicBezTo>
                    <a:cubicBezTo>
                      <a:pt x="129" y="197"/>
                      <a:pt x="132" y="203"/>
                      <a:pt x="132" y="204"/>
                    </a:cubicBezTo>
                    <a:cubicBezTo>
                      <a:pt x="133" y="205"/>
                      <a:pt x="134" y="206"/>
                      <a:pt x="135" y="207"/>
                    </a:cubicBezTo>
                    <a:cubicBezTo>
                      <a:pt x="136" y="207"/>
                      <a:pt x="137" y="207"/>
                      <a:pt x="138" y="207"/>
                    </a:cubicBezTo>
                    <a:cubicBezTo>
                      <a:pt x="139" y="206"/>
                      <a:pt x="140" y="206"/>
                      <a:pt x="141" y="205"/>
                    </a:cubicBezTo>
                    <a:cubicBezTo>
                      <a:pt x="142" y="204"/>
                      <a:pt x="142" y="202"/>
                      <a:pt x="142" y="201"/>
                    </a:cubicBezTo>
                    <a:cubicBezTo>
                      <a:pt x="141" y="200"/>
                      <a:pt x="140" y="193"/>
                      <a:pt x="138" y="187"/>
                    </a:cubicBezTo>
                    <a:cubicBezTo>
                      <a:pt x="140" y="187"/>
                      <a:pt x="142" y="186"/>
                      <a:pt x="144" y="185"/>
                    </a:cubicBezTo>
                    <a:cubicBezTo>
                      <a:pt x="148" y="190"/>
                      <a:pt x="152" y="195"/>
                      <a:pt x="152" y="197"/>
                    </a:cubicBezTo>
                    <a:cubicBezTo>
                      <a:pt x="153" y="198"/>
                      <a:pt x="154" y="198"/>
                      <a:pt x="155" y="198"/>
                    </a:cubicBezTo>
                    <a:cubicBezTo>
                      <a:pt x="156" y="199"/>
                      <a:pt x="157" y="198"/>
                      <a:pt x="159" y="198"/>
                    </a:cubicBezTo>
                    <a:cubicBezTo>
                      <a:pt x="160" y="197"/>
                      <a:pt x="160" y="196"/>
                      <a:pt x="161" y="195"/>
                    </a:cubicBezTo>
                    <a:cubicBezTo>
                      <a:pt x="161" y="194"/>
                      <a:pt x="161" y="193"/>
                      <a:pt x="161" y="192"/>
                    </a:cubicBezTo>
                    <a:cubicBezTo>
                      <a:pt x="160" y="190"/>
                      <a:pt x="157" y="184"/>
                      <a:pt x="155" y="179"/>
                    </a:cubicBezTo>
                    <a:cubicBezTo>
                      <a:pt x="156" y="178"/>
                      <a:pt x="158" y="176"/>
                      <a:pt x="160" y="175"/>
                    </a:cubicBezTo>
                    <a:cubicBezTo>
                      <a:pt x="164" y="179"/>
                      <a:pt x="169" y="184"/>
                      <a:pt x="170" y="185"/>
                    </a:cubicBezTo>
                    <a:cubicBezTo>
                      <a:pt x="171" y="186"/>
                      <a:pt x="172" y="186"/>
                      <a:pt x="173" y="186"/>
                    </a:cubicBezTo>
                    <a:cubicBezTo>
                      <a:pt x="174" y="186"/>
                      <a:pt x="175" y="186"/>
                      <a:pt x="176" y="185"/>
                    </a:cubicBezTo>
                    <a:cubicBezTo>
                      <a:pt x="177" y="184"/>
                      <a:pt x="178" y="183"/>
                      <a:pt x="178" y="182"/>
                    </a:cubicBezTo>
                    <a:cubicBezTo>
                      <a:pt x="178" y="181"/>
                      <a:pt x="178" y="179"/>
                      <a:pt x="177" y="178"/>
                    </a:cubicBezTo>
                    <a:cubicBezTo>
                      <a:pt x="176" y="177"/>
                      <a:pt x="172" y="172"/>
                      <a:pt x="169" y="167"/>
                    </a:cubicBezTo>
                    <a:cubicBezTo>
                      <a:pt x="170" y="166"/>
                      <a:pt x="172" y="164"/>
                      <a:pt x="173" y="162"/>
                    </a:cubicBezTo>
                    <a:cubicBezTo>
                      <a:pt x="178" y="166"/>
                      <a:pt x="184" y="169"/>
                      <a:pt x="185" y="170"/>
                    </a:cubicBezTo>
                    <a:cubicBezTo>
                      <a:pt x="186" y="170"/>
                      <a:pt x="187" y="170"/>
                      <a:pt x="188" y="170"/>
                    </a:cubicBezTo>
                    <a:cubicBezTo>
                      <a:pt x="189" y="170"/>
                      <a:pt x="190" y="169"/>
                      <a:pt x="191" y="168"/>
                    </a:cubicBezTo>
                    <a:cubicBezTo>
                      <a:pt x="192" y="167"/>
                      <a:pt x="192" y="166"/>
                      <a:pt x="192" y="165"/>
                    </a:cubicBezTo>
                    <a:cubicBezTo>
                      <a:pt x="192" y="164"/>
                      <a:pt x="192" y="163"/>
                      <a:pt x="191" y="162"/>
                    </a:cubicBezTo>
                    <a:cubicBezTo>
                      <a:pt x="190" y="161"/>
                      <a:pt x="185" y="157"/>
                      <a:pt x="180" y="153"/>
                    </a:cubicBezTo>
                    <a:cubicBezTo>
                      <a:pt x="181" y="151"/>
                      <a:pt x="182" y="149"/>
                      <a:pt x="183" y="147"/>
                    </a:cubicBezTo>
                    <a:cubicBezTo>
                      <a:pt x="189" y="149"/>
                      <a:pt x="195" y="151"/>
                      <a:pt x="197" y="152"/>
                    </a:cubicBezTo>
                    <a:cubicBezTo>
                      <a:pt x="198" y="152"/>
                      <a:pt x="199" y="152"/>
                      <a:pt x="200" y="151"/>
                    </a:cubicBezTo>
                    <a:cubicBezTo>
                      <a:pt x="201" y="151"/>
                      <a:pt x="202" y="150"/>
                      <a:pt x="202" y="149"/>
                    </a:cubicBezTo>
                    <a:cubicBezTo>
                      <a:pt x="203" y="148"/>
                      <a:pt x="203" y="147"/>
                      <a:pt x="202" y="146"/>
                    </a:cubicBezTo>
                    <a:cubicBezTo>
                      <a:pt x="202" y="145"/>
                      <a:pt x="201" y="144"/>
                      <a:pt x="200" y="143"/>
                    </a:cubicBezTo>
                    <a:cubicBezTo>
                      <a:pt x="199" y="142"/>
                      <a:pt x="193" y="139"/>
                      <a:pt x="188" y="136"/>
                    </a:cubicBezTo>
                    <a:cubicBezTo>
                      <a:pt x="189" y="134"/>
                      <a:pt x="189" y="132"/>
                      <a:pt x="190" y="130"/>
                    </a:cubicBezTo>
                    <a:cubicBezTo>
                      <a:pt x="196" y="131"/>
                      <a:pt x="203" y="132"/>
                      <a:pt x="204" y="132"/>
                    </a:cubicBezTo>
                    <a:cubicBezTo>
                      <a:pt x="205" y="132"/>
                      <a:pt x="206" y="132"/>
                      <a:pt x="207" y="131"/>
                    </a:cubicBezTo>
                    <a:cubicBezTo>
                      <a:pt x="208" y="130"/>
                      <a:pt x="209" y="129"/>
                      <a:pt x="209" y="128"/>
                    </a:cubicBezTo>
                    <a:cubicBezTo>
                      <a:pt x="209" y="127"/>
                      <a:pt x="209" y="126"/>
                      <a:pt x="209" y="125"/>
                    </a:cubicBezTo>
                    <a:cubicBezTo>
                      <a:pt x="208" y="124"/>
                      <a:pt x="207" y="123"/>
                      <a:pt x="206" y="122"/>
                    </a:cubicBezTo>
                    <a:cubicBezTo>
                      <a:pt x="205" y="122"/>
                      <a:pt x="198" y="120"/>
                      <a:pt x="192" y="118"/>
                    </a:cubicBezTo>
                    <a:cubicBezTo>
                      <a:pt x="193" y="116"/>
                      <a:pt x="193" y="114"/>
                      <a:pt x="193" y="112"/>
                    </a:cubicBezTo>
                    <a:cubicBezTo>
                      <a:pt x="199" y="112"/>
                      <a:pt x="206" y="111"/>
                      <a:pt x="207" y="111"/>
                    </a:cubicBezTo>
                    <a:close/>
                    <a:moveTo>
                      <a:pt x="106" y="176"/>
                    </a:moveTo>
                    <a:cubicBezTo>
                      <a:pt x="67" y="176"/>
                      <a:pt x="36" y="145"/>
                      <a:pt x="36" y="106"/>
                    </a:cubicBezTo>
                    <a:cubicBezTo>
                      <a:pt x="36" y="67"/>
                      <a:pt x="67" y="36"/>
                      <a:pt x="106" y="36"/>
                    </a:cubicBezTo>
                    <a:cubicBezTo>
                      <a:pt x="144" y="36"/>
                      <a:pt x="176" y="67"/>
                      <a:pt x="176" y="106"/>
                    </a:cubicBezTo>
                    <a:cubicBezTo>
                      <a:pt x="176" y="145"/>
                      <a:pt x="144" y="176"/>
                      <a:pt x="106" y="1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013"/>
              </a:p>
            </p:txBody>
          </p:sp>
          <p:sp>
            <p:nvSpPr>
              <p:cNvPr id="160" name="Freeform 16">
                <a:extLst>
                  <a:ext uri="{FF2B5EF4-FFF2-40B4-BE49-F238E27FC236}">
                    <a16:creationId xmlns:a16="http://schemas.microsoft.com/office/drawing/2014/main" id="{FE50C4BA-106E-48B2-BD9C-AB25C617FD94}"/>
                  </a:ext>
                </a:extLst>
              </p:cNvPr>
              <p:cNvSpPr>
                <a:spLocks/>
              </p:cNvSpPr>
              <p:nvPr/>
            </p:nvSpPr>
            <p:spPr bwMode="auto">
              <a:xfrm>
                <a:off x="9271490" y="2671152"/>
                <a:ext cx="39091" cy="110290"/>
              </a:xfrm>
              <a:custGeom>
                <a:avLst/>
                <a:gdLst>
                  <a:gd name="T0" fmla="*/ 9 w 17"/>
                  <a:gd name="T1" fmla="*/ 45 h 47"/>
                  <a:gd name="T2" fmla="*/ 17 w 17"/>
                  <a:gd name="T3" fmla="*/ 46 h 47"/>
                  <a:gd name="T4" fmla="*/ 17 w 17"/>
                  <a:gd name="T5" fmla="*/ 0 h 47"/>
                  <a:gd name="T6" fmla="*/ 0 w 17"/>
                  <a:gd name="T7" fmla="*/ 0 h 47"/>
                  <a:gd name="T8" fmla="*/ 0 w 17"/>
                  <a:gd name="T9" fmla="*/ 47 h 47"/>
                  <a:gd name="T10" fmla="*/ 9 w 17"/>
                  <a:gd name="T11" fmla="*/ 45 h 47"/>
                </a:gdLst>
                <a:ahLst/>
                <a:cxnLst>
                  <a:cxn ang="0">
                    <a:pos x="T0" y="T1"/>
                  </a:cxn>
                  <a:cxn ang="0">
                    <a:pos x="T2" y="T3"/>
                  </a:cxn>
                  <a:cxn ang="0">
                    <a:pos x="T4" y="T5"/>
                  </a:cxn>
                  <a:cxn ang="0">
                    <a:pos x="T6" y="T7"/>
                  </a:cxn>
                  <a:cxn ang="0">
                    <a:pos x="T8" y="T9"/>
                  </a:cxn>
                  <a:cxn ang="0">
                    <a:pos x="T10" y="T11"/>
                  </a:cxn>
                </a:cxnLst>
                <a:rect l="0" t="0" r="r" b="b"/>
                <a:pathLst>
                  <a:path w="17" h="47">
                    <a:moveTo>
                      <a:pt x="9" y="45"/>
                    </a:moveTo>
                    <a:cubicBezTo>
                      <a:pt x="12" y="45"/>
                      <a:pt x="14" y="46"/>
                      <a:pt x="17" y="46"/>
                    </a:cubicBezTo>
                    <a:cubicBezTo>
                      <a:pt x="17" y="0"/>
                      <a:pt x="17" y="0"/>
                      <a:pt x="17" y="0"/>
                    </a:cubicBezTo>
                    <a:cubicBezTo>
                      <a:pt x="0" y="0"/>
                      <a:pt x="0" y="0"/>
                      <a:pt x="0" y="0"/>
                    </a:cubicBezTo>
                    <a:cubicBezTo>
                      <a:pt x="0" y="47"/>
                      <a:pt x="0" y="47"/>
                      <a:pt x="0" y="47"/>
                    </a:cubicBezTo>
                    <a:cubicBezTo>
                      <a:pt x="3" y="46"/>
                      <a:pt x="6" y="45"/>
                      <a:pt x="9" y="4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013"/>
              </a:p>
            </p:txBody>
          </p:sp>
          <p:sp>
            <p:nvSpPr>
              <p:cNvPr id="161" name="Freeform 17">
                <a:extLst>
                  <a:ext uri="{FF2B5EF4-FFF2-40B4-BE49-F238E27FC236}">
                    <a16:creationId xmlns:a16="http://schemas.microsoft.com/office/drawing/2014/main" id="{4A5787EB-FB58-4276-9027-E6BCD5B09652}"/>
                  </a:ext>
                </a:extLst>
              </p:cNvPr>
              <p:cNvSpPr>
                <a:spLocks/>
              </p:cNvSpPr>
              <p:nvPr/>
            </p:nvSpPr>
            <p:spPr bwMode="auto">
              <a:xfrm>
                <a:off x="9134674" y="2856831"/>
                <a:ext cx="114479" cy="86557"/>
              </a:xfrm>
              <a:custGeom>
                <a:avLst/>
                <a:gdLst>
                  <a:gd name="T0" fmla="*/ 40 w 49"/>
                  <a:gd name="T1" fmla="*/ 0 h 37"/>
                  <a:gd name="T2" fmla="*/ 0 w 49"/>
                  <a:gd name="T3" fmla="*/ 23 h 37"/>
                  <a:gd name="T4" fmla="*/ 8 w 49"/>
                  <a:gd name="T5" fmla="*/ 37 h 37"/>
                  <a:gd name="T6" fmla="*/ 49 w 49"/>
                  <a:gd name="T7" fmla="*/ 14 h 37"/>
                  <a:gd name="T8" fmla="*/ 40 w 49"/>
                  <a:gd name="T9" fmla="*/ 0 h 37"/>
                </a:gdLst>
                <a:ahLst/>
                <a:cxnLst>
                  <a:cxn ang="0">
                    <a:pos x="T0" y="T1"/>
                  </a:cxn>
                  <a:cxn ang="0">
                    <a:pos x="T2" y="T3"/>
                  </a:cxn>
                  <a:cxn ang="0">
                    <a:pos x="T4" y="T5"/>
                  </a:cxn>
                  <a:cxn ang="0">
                    <a:pos x="T6" y="T7"/>
                  </a:cxn>
                  <a:cxn ang="0">
                    <a:pos x="T8" y="T9"/>
                  </a:cxn>
                </a:cxnLst>
                <a:rect l="0" t="0" r="r" b="b"/>
                <a:pathLst>
                  <a:path w="49" h="37">
                    <a:moveTo>
                      <a:pt x="40" y="0"/>
                    </a:moveTo>
                    <a:cubicBezTo>
                      <a:pt x="0" y="23"/>
                      <a:pt x="0" y="23"/>
                      <a:pt x="0" y="23"/>
                    </a:cubicBezTo>
                    <a:cubicBezTo>
                      <a:pt x="8" y="37"/>
                      <a:pt x="8" y="37"/>
                      <a:pt x="8" y="37"/>
                    </a:cubicBezTo>
                    <a:cubicBezTo>
                      <a:pt x="49" y="14"/>
                      <a:pt x="49" y="14"/>
                      <a:pt x="49" y="14"/>
                    </a:cubicBezTo>
                    <a:cubicBezTo>
                      <a:pt x="45" y="10"/>
                      <a:pt x="42" y="5"/>
                      <a:pt x="4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013"/>
              </a:p>
            </p:txBody>
          </p:sp>
          <p:sp>
            <p:nvSpPr>
              <p:cNvPr id="162" name="Freeform 18">
                <a:extLst>
                  <a:ext uri="{FF2B5EF4-FFF2-40B4-BE49-F238E27FC236}">
                    <a16:creationId xmlns:a16="http://schemas.microsoft.com/office/drawing/2014/main" id="{D064E000-5C81-4E21-A227-A0BDFAF33849}"/>
                  </a:ext>
                </a:extLst>
              </p:cNvPr>
              <p:cNvSpPr>
                <a:spLocks/>
              </p:cNvSpPr>
              <p:nvPr/>
            </p:nvSpPr>
            <p:spPr bwMode="auto">
              <a:xfrm>
                <a:off x="9331522" y="2856831"/>
                <a:ext cx="118666" cy="89350"/>
              </a:xfrm>
              <a:custGeom>
                <a:avLst/>
                <a:gdLst>
                  <a:gd name="T0" fmla="*/ 9 w 50"/>
                  <a:gd name="T1" fmla="*/ 0 h 38"/>
                  <a:gd name="T2" fmla="*/ 0 w 50"/>
                  <a:gd name="T3" fmla="*/ 14 h 38"/>
                  <a:gd name="T4" fmla="*/ 42 w 50"/>
                  <a:gd name="T5" fmla="*/ 38 h 38"/>
                  <a:gd name="T6" fmla="*/ 50 w 50"/>
                  <a:gd name="T7" fmla="*/ 23 h 38"/>
                  <a:gd name="T8" fmla="*/ 9 w 50"/>
                  <a:gd name="T9" fmla="*/ 0 h 38"/>
                </a:gdLst>
                <a:ahLst/>
                <a:cxnLst>
                  <a:cxn ang="0">
                    <a:pos x="T0" y="T1"/>
                  </a:cxn>
                  <a:cxn ang="0">
                    <a:pos x="T2" y="T3"/>
                  </a:cxn>
                  <a:cxn ang="0">
                    <a:pos x="T4" y="T5"/>
                  </a:cxn>
                  <a:cxn ang="0">
                    <a:pos x="T6" y="T7"/>
                  </a:cxn>
                  <a:cxn ang="0">
                    <a:pos x="T8" y="T9"/>
                  </a:cxn>
                </a:cxnLst>
                <a:rect l="0" t="0" r="r" b="b"/>
                <a:pathLst>
                  <a:path w="50" h="38">
                    <a:moveTo>
                      <a:pt x="9" y="0"/>
                    </a:moveTo>
                    <a:cubicBezTo>
                      <a:pt x="8" y="5"/>
                      <a:pt x="5" y="10"/>
                      <a:pt x="0" y="14"/>
                    </a:cubicBezTo>
                    <a:cubicBezTo>
                      <a:pt x="42" y="38"/>
                      <a:pt x="42" y="38"/>
                      <a:pt x="42" y="38"/>
                    </a:cubicBezTo>
                    <a:cubicBezTo>
                      <a:pt x="50" y="23"/>
                      <a:pt x="50" y="23"/>
                      <a:pt x="50" y="23"/>
                    </a:cubicBezTo>
                    <a:lnTo>
                      <a:pt x="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013"/>
              </a:p>
            </p:txBody>
          </p:sp>
        </p:grpSp>
        <p:sp>
          <p:nvSpPr>
            <p:cNvPr id="145" name="Freeform 19">
              <a:extLst>
                <a:ext uri="{FF2B5EF4-FFF2-40B4-BE49-F238E27FC236}">
                  <a16:creationId xmlns:a16="http://schemas.microsoft.com/office/drawing/2014/main" id="{F8AC582D-24BD-4084-BC14-4DBCDAEADBAE}"/>
                </a:ext>
              </a:extLst>
            </p:cNvPr>
            <p:cNvSpPr>
              <a:spLocks noEditPoints="1"/>
            </p:cNvSpPr>
            <p:nvPr/>
          </p:nvSpPr>
          <p:spPr bwMode="auto">
            <a:xfrm>
              <a:off x="8591342" y="2178185"/>
              <a:ext cx="752454" cy="754205"/>
            </a:xfrm>
            <a:custGeom>
              <a:avLst/>
              <a:gdLst>
                <a:gd name="T0" fmla="*/ 253 w 255"/>
                <a:gd name="T1" fmla="*/ 124 h 255"/>
                <a:gd name="T2" fmla="*/ 248 w 255"/>
                <a:gd name="T3" fmla="*/ 108 h 255"/>
                <a:gd name="T4" fmla="*/ 246 w 255"/>
                <a:gd name="T5" fmla="*/ 96 h 255"/>
                <a:gd name="T6" fmla="*/ 244 w 255"/>
                <a:gd name="T7" fmla="*/ 80 h 255"/>
                <a:gd name="T8" fmla="*/ 221 w 255"/>
                <a:gd name="T9" fmla="*/ 78 h 255"/>
                <a:gd name="T10" fmla="*/ 230 w 255"/>
                <a:gd name="T11" fmla="*/ 52 h 255"/>
                <a:gd name="T12" fmla="*/ 203 w 255"/>
                <a:gd name="T13" fmla="*/ 54 h 255"/>
                <a:gd name="T14" fmla="*/ 209 w 255"/>
                <a:gd name="T15" fmla="*/ 31 h 255"/>
                <a:gd name="T16" fmla="*/ 193 w 255"/>
                <a:gd name="T17" fmla="*/ 24 h 255"/>
                <a:gd name="T18" fmla="*/ 183 w 255"/>
                <a:gd name="T19" fmla="*/ 18 h 255"/>
                <a:gd name="T20" fmla="*/ 170 w 255"/>
                <a:gd name="T21" fmla="*/ 9 h 255"/>
                <a:gd name="T22" fmla="*/ 153 w 255"/>
                <a:gd name="T23" fmla="*/ 25 h 255"/>
                <a:gd name="T24" fmla="*/ 141 w 255"/>
                <a:gd name="T25" fmla="*/ 0 h 255"/>
                <a:gd name="T26" fmla="*/ 127 w 255"/>
                <a:gd name="T27" fmla="*/ 22 h 255"/>
                <a:gd name="T28" fmla="*/ 114 w 255"/>
                <a:gd name="T29" fmla="*/ 0 h 255"/>
                <a:gd name="T30" fmla="*/ 102 w 255"/>
                <a:gd name="T31" fmla="*/ 25 h 255"/>
                <a:gd name="T32" fmla="*/ 85 w 255"/>
                <a:gd name="T33" fmla="*/ 9 h 255"/>
                <a:gd name="T34" fmla="*/ 71 w 255"/>
                <a:gd name="T35" fmla="*/ 18 h 255"/>
                <a:gd name="T36" fmla="*/ 61 w 255"/>
                <a:gd name="T37" fmla="*/ 24 h 255"/>
                <a:gd name="T38" fmla="*/ 46 w 255"/>
                <a:gd name="T39" fmla="*/ 31 h 255"/>
                <a:gd name="T40" fmla="*/ 51 w 255"/>
                <a:gd name="T41" fmla="*/ 54 h 255"/>
                <a:gd name="T42" fmla="*/ 24 w 255"/>
                <a:gd name="T43" fmla="*/ 52 h 255"/>
                <a:gd name="T44" fmla="*/ 34 w 255"/>
                <a:gd name="T45" fmla="*/ 78 h 255"/>
                <a:gd name="T46" fmla="*/ 11 w 255"/>
                <a:gd name="T47" fmla="*/ 80 h 255"/>
                <a:gd name="T48" fmla="*/ 9 w 255"/>
                <a:gd name="T49" fmla="*/ 96 h 255"/>
                <a:gd name="T50" fmla="*/ 6 w 255"/>
                <a:gd name="T51" fmla="*/ 108 h 255"/>
                <a:gd name="T52" fmla="*/ 1 w 255"/>
                <a:gd name="T53" fmla="*/ 124 h 255"/>
                <a:gd name="T54" fmla="*/ 22 w 255"/>
                <a:gd name="T55" fmla="*/ 135 h 255"/>
                <a:gd name="T56" fmla="*/ 3 w 255"/>
                <a:gd name="T57" fmla="*/ 154 h 255"/>
                <a:gd name="T58" fmla="*/ 28 w 255"/>
                <a:gd name="T59" fmla="*/ 164 h 255"/>
                <a:gd name="T60" fmla="*/ 14 w 255"/>
                <a:gd name="T61" fmla="*/ 182 h 255"/>
                <a:gd name="T62" fmla="*/ 25 w 255"/>
                <a:gd name="T63" fmla="*/ 195 h 255"/>
                <a:gd name="T64" fmla="*/ 32 w 255"/>
                <a:gd name="T65" fmla="*/ 204 h 255"/>
                <a:gd name="T66" fmla="*/ 40 w 255"/>
                <a:gd name="T67" fmla="*/ 219 h 255"/>
                <a:gd name="T68" fmla="*/ 62 w 255"/>
                <a:gd name="T69" fmla="*/ 211 h 255"/>
                <a:gd name="T70" fmla="*/ 63 w 255"/>
                <a:gd name="T71" fmla="*/ 238 h 255"/>
                <a:gd name="T72" fmla="*/ 88 w 255"/>
                <a:gd name="T73" fmla="*/ 226 h 255"/>
                <a:gd name="T74" fmla="*/ 92 w 255"/>
                <a:gd name="T75" fmla="*/ 249 h 255"/>
                <a:gd name="T76" fmla="*/ 109 w 255"/>
                <a:gd name="T77" fmla="*/ 249 h 255"/>
                <a:gd name="T78" fmla="*/ 120 w 255"/>
                <a:gd name="T79" fmla="*/ 250 h 255"/>
                <a:gd name="T80" fmla="*/ 134 w 255"/>
                <a:gd name="T81" fmla="*/ 250 h 255"/>
                <a:gd name="T82" fmla="*/ 146 w 255"/>
                <a:gd name="T83" fmla="*/ 249 h 255"/>
                <a:gd name="T84" fmla="*/ 163 w 255"/>
                <a:gd name="T85" fmla="*/ 249 h 255"/>
                <a:gd name="T86" fmla="*/ 167 w 255"/>
                <a:gd name="T87" fmla="*/ 226 h 255"/>
                <a:gd name="T88" fmla="*/ 191 w 255"/>
                <a:gd name="T89" fmla="*/ 238 h 255"/>
                <a:gd name="T90" fmla="*/ 192 w 255"/>
                <a:gd name="T91" fmla="*/ 211 h 255"/>
                <a:gd name="T92" fmla="*/ 214 w 255"/>
                <a:gd name="T93" fmla="*/ 219 h 255"/>
                <a:gd name="T94" fmla="*/ 223 w 255"/>
                <a:gd name="T95" fmla="*/ 204 h 255"/>
                <a:gd name="T96" fmla="*/ 230 w 255"/>
                <a:gd name="T97" fmla="*/ 195 h 255"/>
                <a:gd name="T98" fmla="*/ 241 w 255"/>
                <a:gd name="T99" fmla="*/ 182 h 255"/>
                <a:gd name="T100" fmla="*/ 227 w 255"/>
                <a:gd name="T101" fmla="*/ 164 h 255"/>
                <a:gd name="T102" fmla="*/ 252 w 255"/>
                <a:gd name="T103" fmla="*/ 154 h 255"/>
                <a:gd name="T104" fmla="*/ 233 w 255"/>
                <a:gd name="T105" fmla="*/ 135 h 255"/>
                <a:gd name="T106" fmla="*/ 127 w 255"/>
                <a:gd name="T107" fmla="*/ 148 h 255"/>
                <a:gd name="T108" fmla="*/ 117 w 255"/>
                <a:gd name="T109" fmla="*/ 44 h 255"/>
                <a:gd name="T110" fmla="*/ 50 w 255"/>
                <a:gd name="T111" fmla="*/ 160 h 255"/>
                <a:gd name="T112" fmla="*/ 72 w 255"/>
                <a:gd name="T113" fmla="*/ 171 h 255"/>
                <a:gd name="T114" fmla="*/ 127 w 255"/>
                <a:gd name="T115" fmla="*/ 212 h 255"/>
                <a:gd name="T116" fmla="*/ 137 w 255"/>
                <a:gd name="T117" fmla="*/ 58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55" h="255">
                  <a:moveTo>
                    <a:pt x="250" y="133"/>
                  </a:moveTo>
                  <a:cubicBezTo>
                    <a:pt x="251" y="133"/>
                    <a:pt x="252" y="132"/>
                    <a:pt x="253" y="131"/>
                  </a:cubicBezTo>
                  <a:cubicBezTo>
                    <a:pt x="254" y="130"/>
                    <a:pt x="255" y="129"/>
                    <a:pt x="255" y="127"/>
                  </a:cubicBezTo>
                  <a:cubicBezTo>
                    <a:pt x="255" y="126"/>
                    <a:pt x="254" y="125"/>
                    <a:pt x="253" y="124"/>
                  </a:cubicBezTo>
                  <a:cubicBezTo>
                    <a:pt x="252" y="123"/>
                    <a:pt x="251" y="122"/>
                    <a:pt x="250" y="122"/>
                  </a:cubicBezTo>
                  <a:cubicBezTo>
                    <a:pt x="248" y="122"/>
                    <a:pt x="240" y="121"/>
                    <a:pt x="233" y="120"/>
                  </a:cubicBezTo>
                  <a:cubicBezTo>
                    <a:pt x="232" y="118"/>
                    <a:pt x="232" y="115"/>
                    <a:pt x="232" y="113"/>
                  </a:cubicBezTo>
                  <a:cubicBezTo>
                    <a:pt x="239" y="111"/>
                    <a:pt x="247" y="108"/>
                    <a:pt x="248" y="108"/>
                  </a:cubicBezTo>
                  <a:cubicBezTo>
                    <a:pt x="250" y="107"/>
                    <a:pt x="251" y="106"/>
                    <a:pt x="251" y="105"/>
                  </a:cubicBezTo>
                  <a:cubicBezTo>
                    <a:pt x="252" y="104"/>
                    <a:pt x="252" y="102"/>
                    <a:pt x="252" y="101"/>
                  </a:cubicBezTo>
                  <a:cubicBezTo>
                    <a:pt x="252" y="99"/>
                    <a:pt x="251" y="98"/>
                    <a:pt x="250" y="97"/>
                  </a:cubicBezTo>
                  <a:cubicBezTo>
                    <a:pt x="249" y="97"/>
                    <a:pt x="247" y="96"/>
                    <a:pt x="246" y="96"/>
                  </a:cubicBezTo>
                  <a:cubicBezTo>
                    <a:pt x="244" y="96"/>
                    <a:pt x="236" y="97"/>
                    <a:pt x="229" y="98"/>
                  </a:cubicBezTo>
                  <a:cubicBezTo>
                    <a:pt x="228" y="96"/>
                    <a:pt x="227" y="94"/>
                    <a:pt x="227" y="91"/>
                  </a:cubicBezTo>
                  <a:cubicBezTo>
                    <a:pt x="233" y="88"/>
                    <a:pt x="240" y="84"/>
                    <a:pt x="241" y="83"/>
                  </a:cubicBezTo>
                  <a:cubicBezTo>
                    <a:pt x="243" y="82"/>
                    <a:pt x="244" y="81"/>
                    <a:pt x="244" y="80"/>
                  </a:cubicBezTo>
                  <a:cubicBezTo>
                    <a:pt x="244" y="78"/>
                    <a:pt x="244" y="77"/>
                    <a:pt x="244" y="76"/>
                  </a:cubicBezTo>
                  <a:cubicBezTo>
                    <a:pt x="243" y="74"/>
                    <a:pt x="242" y="73"/>
                    <a:pt x="241" y="73"/>
                  </a:cubicBezTo>
                  <a:cubicBezTo>
                    <a:pt x="240" y="72"/>
                    <a:pt x="238" y="72"/>
                    <a:pt x="237" y="72"/>
                  </a:cubicBezTo>
                  <a:cubicBezTo>
                    <a:pt x="235" y="73"/>
                    <a:pt x="227" y="75"/>
                    <a:pt x="221" y="78"/>
                  </a:cubicBezTo>
                  <a:cubicBezTo>
                    <a:pt x="219" y="76"/>
                    <a:pt x="218" y="73"/>
                    <a:pt x="217" y="71"/>
                  </a:cubicBezTo>
                  <a:cubicBezTo>
                    <a:pt x="222" y="67"/>
                    <a:pt x="228" y="61"/>
                    <a:pt x="230" y="60"/>
                  </a:cubicBezTo>
                  <a:cubicBezTo>
                    <a:pt x="231" y="59"/>
                    <a:pt x="231" y="58"/>
                    <a:pt x="231" y="56"/>
                  </a:cubicBezTo>
                  <a:cubicBezTo>
                    <a:pt x="232" y="55"/>
                    <a:pt x="231" y="54"/>
                    <a:pt x="230" y="52"/>
                  </a:cubicBezTo>
                  <a:cubicBezTo>
                    <a:pt x="229" y="51"/>
                    <a:pt x="228" y="50"/>
                    <a:pt x="227" y="50"/>
                  </a:cubicBezTo>
                  <a:cubicBezTo>
                    <a:pt x="226" y="50"/>
                    <a:pt x="224" y="50"/>
                    <a:pt x="223" y="51"/>
                  </a:cubicBezTo>
                  <a:cubicBezTo>
                    <a:pt x="221" y="52"/>
                    <a:pt x="214" y="56"/>
                    <a:pt x="208" y="59"/>
                  </a:cubicBezTo>
                  <a:cubicBezTo>
                    <a:pt x="207" y="58"/>
                    <a:pt x="205" y="56"/>
                    <a:pt x="203" y="54"/>
                  </a:cubicBezTo>
                  <a:cubicBezTo>
                    <a:pt x="208" y="48"/>
                    <a:pt x="212" y="41"/>
                    <a:pt x="213" y="40"/>
                  </a:cubicBezTo>
                  <a:cubicBezTo>
                    <a:pt x="214" y="39"/>
                    <a:pt x="215" y="38"/>
                    <a:pt x="214" y="36"/>
                  </a:cubicBezTo>
                  <a:cubicBezTo>
                    <a:pt x="214" y="35"/>
                    <a:pt x="214" y="34"/>
                    <a:pt x="212" y="33"/>
                  </a:cubicBezTo>
                  <a:cubicBezTo>
                    <a:pt x="211" y="32"/>
                    <a:pt x="210" y="31"/>
                    <a:pt x="209" y="31"/>
                  </a:cubicBezTo>
                  <a:cubicBezTo>
                    <a:pt x="207" y="31"/>
                    <a:pt x="206" y="31"/>
                    <a:pt x="205" y="32"/>
                  </a:cubicBezTo>
                  <a:cubicBezTo>
                    <a:pt x="204" y="34"/>
                    <a:pt x="198" y="39"/>
                    <a:pt x="192" y="44"/>
                  </a:cubicBezTo>
                  <a:cubicBezTo>
                    <a:pt x="190" y="43"/>
                    <a:pt x="188" y="41"/>
                    <a:pt x="186" y="40"/>
                  </a:cubicBezTo>
                  <a:cubicBezTo>
                    <a:pt x="189" y="33"/>
                    <a:pt x="193" y="26"/>
                    <a:pt x="193" y="24"/>
                  </a:cubicBezTo>
                  <a:cubicBezTo>
                    <a:pt x="194" y="23"/>
                    <a:pt x="194" y="21"/>
                    <a:pt x="194" y="20"/>
                  </a:cubicBezTo>
                  <a:cubicBezTo>
                    <a:pt x="193" y="19"/>
                    <a:pt x="192" y="18"/>
                    <a:pt x="191" y="17"/>
                  </a:cubicBezTo>
                  <a:cubicBezTo>
                    <a:pt x="190" y="16"/>
                    <a:pt x="188" y="16"/>
                    <a:pt x="187" y="16"/>
                  </a:cubicBezTo>
                  <a:cubicBezTo>
                    <a:pt x="186" y="16"/>
                    <a:pt x="184" y="17"/>
                    <a:pt x="183" y="18"/>
                  </a:cubicBezTo>
                  <a:cubicBezTo>
                    <a:pt x="182" y="20"/>
                    <a:pt x="178" y="26"/>
                    <a:pt x="174" y="32"/>
                  </a:cubicBezTo>
                  <a:cubicBezTo>
                    <a:pt x="171" y="31"/>
                    <a:pt x="169" y="30"/>
                    <a:pt x="167" y="29"/>
                  </a:cubicBezTo>
                  <a:cubicBezTo>
                    <a:pt x="168" y="22"/>
                    <a:pt x="170" y="14"/>
                    <a:pt x="171" y="13"/>
                  </a:cubicBezTo>
                  <a:cubicBezTo>
                    <a:pt x="171" y="11"/>
                    <a:pt x="171" y="10"/>
                    <a:pt x="170" y="9"/>
                  </a:cubicBezTo>
                  <a:cubicBezTo>
                    <a:pt x="169" y="7"/>
                    <a:pt x="168" y="6"/>
                    <a:pt x="167" y="6"/>
                  </a:cubicBezTo>
                  <a:cubicBezTo>
                    <a:pt x="165" y="6"/>
                    <a:pt x="164" y="6"/>
                    <a:pt x="163" y="6"/>
                  </a:cubicBezTo>
                  <a:cubicBezTo>
                    <a:pt x="161" y="7"/>
                    <a:pt x="160" y="8"/>
                    <a:pt x="160" y="9"/>
                  </a:cubicBezTo>
                  <a:cubicBezTo>
                    <a:pt x="159" y="11"/>
                    <a:pt x="156" y="18"/>
                    <a:pt x="153" y="25"/>
                  </a:cubicBezTo>
                  <a:cubicBezTo>
                    <a:pt x="150" y="24"/>
                    <a:pt x="148" y="24"/>
                    <a:pt x="146" y="23"/>
                  </a:cubicBezTo>
                  <a:cubicBezTo>
                    <a:pt x="146" y="16"/>
                    <a:pt x="146" y="8"/>
                    <a:pt x="146" y="6"/>
                  </a:cubicBezTo>
                  <a:cubicBezTo>
                    <a:pt x="146" y="5"/>
                    <a:pt x="145" y="3"/>
                    <a:pt x="144" y="2"/>
                  </a:cubicBezTo>
                  <a:cubicBezTo>
                    <a:pt x="143" y="1"/>
                    <a:pt x="142" y="1"/>
                    <a:pt x="141" y="0"/>
                  </a:cubicBezTo>
                  <a:cubicBezTo>
                    <a:pt x="139" y="0"/>
                    <a:pt x="138" y="1"/>
                    <a:pt x="137" y="1"/>
                  </a:cubicBezTo>
                  <a:cubicBezTo>
                    <a:pt x="135" y="2"/>
                    <a:pt x="135" y="3"/>
                    <a:pt x="134" y="5"/>
                  </a:cubicBezTo>
                  <a:cubicBezTo>
                    <a:pt x="134" y="6"/>
                    <a:pt x="132" y="14"/>
                    <a:pt x="131" y="22"/>
                  </a:cubicBezTo>
                  <a:cubicBezTo>
                    <a:pt x="130" y="22"/>
                    <a:pt x="128" y="22"/>
                    <a:pt x="127" y="22"/>
                  </a:cubicBezTo>
                  <a:cubicBezTo>
                    <a:pt x="126" y="22"/>
                    <a:pt x="125" y="22"/>
                    <a:pt x="124" y="22"/>
                  </a:cubicBezTo>
                  <a:cubicBezTo>
                    <a:pt x="122" y="14"/>
                    <a:pt x="120" y="6"/>
                    <a:pt x="120" y="5"/>
                  </a:cubicBezTo>
                  <a:cubicBezTo>
                    <a:pt x="120" y="3"/>
                    <a:pt x="119" y="2"/>
                    <a:pt x="118" y="1"/>
                  </a:cubicBezTo>
                  <a:cubicBezTo>
                    <a:pt x="117" y="1"/>
                    <a:pt x="115" y="0"/>
                    <a:pt x="114" y="0"/>
                  </a:cubicBezTo>
                  <a:cubicBezTo>
                    <a:pt x="112" y="1"/>
                    <a:pt x="111" y="1"/>
                    <a:pt x="110" y="2"/>
                  </a:cubicBezTo>
                  <a:cubicBezTo>
                    <a:pt x="109" y="3"/>
                    <a:pt x="109" y="5"/>
                    <a:pt x="109" y="6"/>
                  </a:cubicBezTo>
                  <a:cubicBezTo>
                    <a:pt x="109" y="8"/>
                    <a:pt x="109" y="16"/>
                    <a:pt x="109" y="23"/>
                  </a:cubicBezTo>
                  <a:cubicBezTo>
                    <a:pt x="106" y="24"/>
                    <a:pt x="104" y="24"/>
                    <a:pt x="102" y="25"/>
                  </a:cubicBezTo>
                  <a:cubicBezTo>
                    <a:pt x="99" y="18"/>
                    <a:pt x="95" y="11"/>
                    <a:pt x="95" y="9"/>
                  </a:cubicBezTo>
                  <a:cubicBezTo>
                    <a:pt x="94" y="8"/>
                    <a:pt x="93" y="7"/>
                    <a:pt x="92" y="6"/>
                  </a:cubicBezTo>
                  <a:cubicBezTo>
                    <a:pt x="91" y="6"/>
                    <a:pt x="89" y="6"/>
                    <a:pt x="88" y="6"/>
                  </a:cubicBezTo>
                  <a:cubicBezTo>
                    <a:pt x="86" y="6"/>
                    <a:pt x="85" y="7"/>
                    <a:pt x="85" y="9"/>
                  </a:cubicBezTo>
                  <a:cubicBezTo>
                    <a:pt x="84" y="10"/>
                    <a:pt x="84" y="11"/>
                    <a:pt x="84" y="13"/>
                  </a:cubicBezTo>
                  <a:cubicBezTo>
                    <a:pt x="84" y="14"/>
                    <a:pt x="86" y="22"/>
                    <a:pt x="88" y="29"/>
                  </a:cubicBezTo>
                  <a:cubicBezTo>
                    <a:pt x="85" y="30"/>
                    <a:pt x="83" y="31"/>
                    <a:pt x="81" y="32"/>
                  </a:cubicBezTo>
                  <a:cubicBezTo>
                    <a:pt x="77" y="26"/>
                    <a:pt x="72" y="20"/>
                    <a:pt x="71" y="18"/>
                  </a:cubicBezTo>
                  <a:cubicBezTo>
                    <a:pt x="70" y="17"/>
                    <a:pt x="69" y="16"/>
                    <a:pt x="68" y="16"/>
                  </a:cubicBezTo>
                  <a:cubicBezTo>
                    <a:pt x="66" y="16"/>
                    <a:pt x="65" y="16"/>
                    <a:pt x="63" y="17"/>
                  </a:cubicBezTo>
                  <a:cubicBezTo>
                    <a:pt x="62" y="18"/>
                    <a:pt x="61" y="19"/>
                    <a:pt x="61" y="20"/>
                  </a:cubicBezTo>
                  <a:cubicBezTo>
                    <a:pt x="60" y="21"/>
                    <a:pt x="60" y="23"/>
                    <a:pt x="61" y="24"/>
                  </a:cubicBezTo>
                  <a:cubicBezTo>
                    <a:pt x="62" y="26"/>
                    <a:pt x="65" y="33"/>
                    <a:pt x="68" y="40"/>
                  </a:cubicBezTo>
                  <a:cubicBezTo>
                    <a:pt x="66" y="41"/>
                    <a:pt x="64" y="43"/>
                    <a:pt x="62" y="44"/>
                  </a:cubicBezTo>
                  <a:cubicBezTo>
                    <a:pt x="57" y="39"/>
                    <a:pt x="51" y="34"/>
                    <a:pt x="50" y="32"/>
                  </a:cubicBezTo>
                  <a:cubicBezTo>
                    <a:pt x="48" y="31"/>
                    <a:pt x="47" y="31"/>
                    <a:pt x="46" y="31"/>
                  </a:cubicBezTo>
                  <a:cubicBezTo>
                    <a:pt x="44" y="31"/>
                    <a:pt x="43" y="32"/>
                    <a:pt x="42" y="33"/>
                  </a:cubicBezTo>
                  <a:cubicBezTo>
                    <a:pt x="41" y="34"/>
                    <a:pt x="40" y="35"/>
                    <a:pt x="40" y="36"/>
                  </a:cubicBezTo>
                  <a:cubicBezTo>
                    <a:pt x="40" y="38"/>
                    <a:pt x="40" y="39"/>
                    <a:pt x="41" y="40"/>
                  </a:cubicBezTo>
                  <a:cubicBezTo>
                    <a:pt x="42" y="41"/>
                    <a:pt x="47" y="48"/>
                    <a:pt x="51" y="54"/>
                  </a:cubicBezTo>
                  <a:cubicBezTo>
                    <a:pt x="49" y="56"/>
                    <a:pt x="48" y="58"/>
                    <a:pt x="46" y="59"/>
                  </a:cubicBezTo>
                  <a:cubicBezTo>
                    <a:pt x="40" y="56"/>
                    <a:pt x="33" y="52"/>
                    <a:pt x="32" y="51"/>
                  </a:cubicBezTo>
                  <a:cubicBezTo>
                    <a:pt x="30" y="50"/>
                    <a:pt x="29" y="50"/>
                    <a:pt x="27" y="50"/>
                  </a:cubicBezTo>
                  <a:cubicBezTo>
                    <a:pt x="26" y="50"/>
                    <a:pt x="25" y="51"/>
                    <a:pt x="24" y="52"/>
                  </a:cubicBezTo>
                  <a:cubicBezTo>
                    <a:pt x="23" y="54"/>
                    <a:pt x="23" y="55"/>
                    <a:pt x="23" y="56"/>
                  </a:cubicBezTo>
                  <a:cubicBezTo>
                    <a:pt x="23" y="58"/>
                    <a:pt x="24" y="59"/>
                    <a:pt x="25" y="60"/>
                  </a:cubicBezTo>
                  <a:cubicBezTo>
                    <a:pt x="26" y="61"/>
                    <a:pt x="32" y="67"/>
                    <a:pt x="38" y="71"/>
                  </a:cubicBezTo>
                  <a:cubicBezTo>
                    <a:pt x="36" y="73"/>
                    <a:pt x="35" y="76"/>
                    <a:pt x="34" y="78"/>
                  </a:cubicBezTo>
                  <a:cubicBezTo>
                    <a:pt x="27" y="75"/>
                    <a:pt x="19" y="73"/>
                    <a:pt x="18" y="72"/>
                  </a:cubicBezTo>
                  <a:cubicBezTo>
                    <a:pt x="16" y="72"/>
                    <a:pt x="15" y="72"/>
                    <a:pt x="14" y="73"/>
                  </a:cubicBezTo>
                  <a:cubicBezTo>
                    <a:pt x="12" y="73"/>
                    <a:pt x="11" y="74"/>
                    <a:pt x="11" y="76"/>
                  </a:cubicBezTo>
                  <a:cubicBezTo>
                    <a:pt x="10" y="77"/>
                    <a:pt x="10" y="78"/>
                    <a:pt x="11" y="80"/>
                  </a:cubicBezTo>
                  <a:cubicBezTo>
                    <a:pt x="11" y="81"/>
                    <a:pt x="12" y="82"/>
                    <a:pt x="13" y="83"/>
                  </a:cubicBezTo>
                  <a:cubicBezTo>
                    <a:pt x="14" y="84"/>
                    <a:pt x="22" y="88"/>
                    <a:pt x="28" y="91"/>
                  </a:cubicBezTo>
                  <a:cubicBezTo>
                    <a:pt x="27" y="94"/>
                    <a:pt x="26" y="96"/>
                    <a:pt x="26" y="98"/>
                  </a:cubicBezTo>
                  <a:cubicBezTo>
                    <a:pt x="18" y="97"/>
                    <a:pt x="10" y="96"/>
                    <a:pt x="9" y="96"/>
                  </a:cubicBezTo>
                  <a:cubicBezTo>
                    <a:pt x="7" y="96"/>
                    <a:pt x="6" y="97"/>
                    <a:pt x="5" y="97"/>
                  </a:cubicBezTo>
                  <a:cubicBezTo>
                    <a:pt x="4" y="98"/>
                    <a:pt x="3" y="99"/>
                    <a:pt x="3" y="101"/>
                  </a:cubicBezTo>
                  <a:cubicBezTo>
                    <a:pt x="2" y="102"/>
                    <a:pt x="2" y="104"/>
                    <a:pt x="3" y="105"/>
                  </a:cubicBezTo>
                  <a:cubicBezTo>
                    <a:pt x="4" y="106"/>
                    <a:pt x="5" y="107"/>
                    <a:pt x="6" y="108"/>
                  </a:cubicBezTo>
                  <a:cubicBezTo>
                    <a:pt x="8" y="108"/>
                    <a:pt x="16" y="111"/>
                    <a:pt x="23" y="113"/>
                  </a:cubicBezTo>
                  <a:cubicBezTo>
                    <a:pt x="22" y="115"/>
                    <a:pt x="22" y="118"/>
                    <a:pt x="22" y="120"/>
                  </a:cubicBezTo>
                  <a:cubicBezTo>
                    <a:pt x="15" y="121"/>
                    <a:pt x="6" y="122"/>
                    <a:pt x="5" y="122"/>
                  </a:cubicBezTo>
                  <a:cubicBezTo>
                    <a:pt x="3" y="122"/>
                    <a:pt x="2" y="123"/>
                    <a:pt x="1" y="124"/>
                  </a:cubicBezTo>
                  <a:cubicBezTo>
                    <a:pt x="0" y="125"/>
                    <a:pt x="0" y="126"/>
                    <a:pt x="0" y="127"/>
                  </a:cubicBezTo>
                  <a:cubicBezTo>
                    <a:pt x="0" y="129"/>
                    <a:pt x="0" y="130"/>
                    <a:pt x="1" y="131"/>
                  </a:cubicBezTo>
                  <a:cubicBezTo>
                    <a:pt x="2" y="132"/>
                    <a:pt x="3" y="133"/>
                    <a:pt x="5" y="133"/>
                  </a:cubicBezTo>
                  <a:cubicBezTo>
                    <a:pt x="6" y="133"/>
                    <a:pt x="15" y="134"/>
                    <a:pt x="22" y="135"/>
                  </a:cubicBezTo>
                  <a:cubicBezTo>
                    <a:pt x="22" y="137"/>
                    <a:pt x="22" y="140"/>
                    <a:pt x="23" y="142"/>
                  </a:cubicBezTo>
                  <a:cubicBezTo>
                    <a:pt x="16" y="144"/>
                    <a:pt x="8" y="147"/>
                    <a:pt x="6" y="147"/>
                  </a:cubicBezTo>
                  <a:cubicBezTo>
                    <a:pt x="5" y="148"/>
                    <a:pt x="4" y="149"/>
                    <a:pt x="3" y="150"/>
                  </a:cubicBezTo>
                  <a:cubicBezTo>
                    <a:pt x="2" y="151"/>
                    <a:pt x="2" y="153"/>
                    <a:pt x="3" y="154"/>
                  </a:cubicBezTo>
                  <a:cubicBezTo>
                    <a:pt x="3" y="155"/>
                    <a:pt x="4" y="157"/>
                    <a:pt x="5" y="157"/>
                  </a:cubicBezTo>
                  <a:cubicBezTo>
                    <a:pt x="6" y="158"/>
                    <a:pt x="7" y="159"/>
                    <a:pt x="9" y="159"/>
                  </a:cubicBezTo>
                  <a:cubicBezTo>
                    <a:pt x="10" y="158"/>
                    <a:pt x="18" y="157"/>
                    <a:pt x="26" y="157"/>
                  </a:cubicBezTo>
                  <a:cubicBezTo>
                    <a:pt x="26" y="159"/>
                    <a:pt x="27" y="161"/>
                    <a:pt x="28" y="164"/>
                  </a:cubicBezTo>
                  <a:cubicBezTo>
                    <a:pt x="22" y="167"/>
                    <a:pt x="14" y="171"/>
                    <a:pt x="13" y="172"/>
                  </a:cubicBezTo>
                  <a:cubicBezTo>
                    <a:pt x="12" y="173"/>
                    <a:pt x="11" y="174"/>
                    <a:pt x="11" y="175"/>
                  </a:cubicBezTo>
                  <a:cubicBezTo>
                    <a:pt x="10" y="177"/>
                    <a:pt x="10" y="178"/>
                    <a:pt x="11" y="179"/>
                  </a:cubicBezTo>
                  <a:cubicBezTo>
                    <a:pt x="11" y="181"/>
                    <a:pt x="12" y="182"/>
                    <a:pt x="14" y="182"/>
                  </a:cubicBezTo>
                  <a:cubicBezTo>
                    <a:pt x="15" y="183"/>
                    <a:pt x="16" y="183"/>
                    <a:pt x="18" y="183"/>
                  </a:cubicBezTo>
                  <a:cubicBezTo>
                    <a:pt x="19" y="182"/>
                    <a:pt x="27" y="179"/>
                    <a:pt x="34" y="177"/>
                  </a:cubicBezTo>
                  <a:cubicBezTo>
                    <a:pt x="35" y="179"/>
                    <a:pt x="36" y="181"/>
                    <a:pt x="38" y="184"/>
                  </a:cubicBezTo>
                  <a:cubicBezTo>
                    <a:pt x="32" y="188"/>
                    <a:pt x="26" y="194"/>
                    <a:pt x="25" y="195"/>
                  </a:cubicBezTo>
                  <a:cubicBezTo>
                    <a:pt x="24" y="196"/>
                    <a:pt x="23" y="197"/>
                    <a:pt x="23" y="199"/>
                  </a:cubicBezTo>
                  <a:cubicBezTo>
                    <a:pt x="23" y="200"/>
                    <a:pt x="23" y="201"/>
                    <a:pt x="24" y="202"/>
                  </a:cubicBezTo>
                  <a:cubicBezTo>
                    <a:pt x="25" y="204"/>
                    <a:pt x="26" y="204"/>
                    <a:pt x="27" y="205"/>
                  </a:cubicBezTo>
                  <a:cubicBezTo>
                    <a:pt x="29" y="205"/>
                    <a:pt x="30" y="205"/>
                    <a:pt x="32" y="204"/>
                  </a:cubicBezTo>
                  <a:cubicBezTo>
                    <a:pt x="33" y="203"/>
                    <a:pt x="40" y="199"/>
                    <a:pt x="46" y="195"/>
                  </a:cubicBezTo>
                  <a:cubicBezTo>
                    <a:pt x="48" y="197"/>
                    <a:pt x="49" y="199"/>
                    <a:pt x="51" y="201"/>
                  </a:cubicBezTo>
                  <a:cubicBezTo>
                    <a:pt x="47" y="207"/>
                    <a:pt x="42" y="213"/>
                    <a:pt x="41" y="215"/>
                  </a:cubicBezTo>
                  <a:cubicBezTo>
                    <a:pt x="40" y="216"/>
                    <a:pt x="40" y="217"/>
                    <a:pt x="40" y="219"/>
                  </a:cubicBezTo>
                  <a:cubicBezTo>
                    <a:pt x="40" y="220"/>
                    <a:pt x="41" y="221"/>
                    <a:pt x="42" y="222"/>
                  </a:cubicBezTo>
                  <a:cubicBezTo>
                    <a:pt x="43" y="223"/>
                    <a:pt x="44" y="224"/>
                    <a:pt x="46" y="224"/>
                  </a:cubicBezTo>
                  <a:cubicBezTo>
                    <a:pt x="47" y="224"/>
                    <a:pt x="48" y="223"/>
                    <a:pt x="50" y="222"/>
                  </a:cubicBezTo>
                  <a:cubicBezTo>
                    <a:pt x="51" y="221"/>
                    <a:pt x="57" y="216"/>
                    <a:pt x="62" y="211"/>
                  </a:cubicBezTo>
                  <a:cubicBezTo>
                    <a:pt x="64" y="212"/>
                    <a:pt x="66" y="214"/>
                    <a:pt x="68" y="215"/>
                  </a:cubicBezTo>
                  <a:cubicBezTo>
                    <a:pt x="65" y="222"/>
                    <a:pt x="62" y="229"/>
                    <a:pt x="61" y="231"/>
                  </a:cubicBezTo>
                  <a:cubicBezTo>
                    <a:pt x="60" y="232"/>
                    <a:pt x="60" y="234"/>
                    <a:pt x="61" y="235"/>
                  </a:cubicBezTo>
                  <a:cubicBezTo>
                    <a:pt x="61" y="236"/>
                    <a:pt x="62" y="237"/>
                    <a:pt x="63" y="238"/>
                  </a:cubicBezTo>
                  <a:cubicBezTo>
                    <a:pt x="65" y="239"/>
                    <a:pt x="66" y="239"/>
                    <a:pt x="68" y="239"/>
                  </a:cubicBezTo>
                  <a:cubicBezTo>
                    <a:pt x="69" y="238"/>
                    <a:pt x="70" y="238"/>
                    <a:pt x="71" y="237"/>
                  </a:cubicBezTo>
                  <a:cubicBezTo>
                    <a:pt x="72" y="235"/>
                    <a:pt x="77" y="229"/>
                    <a:pt x="81" y="223"/>
                  </a:cubicBezTo>
                  <a:cubicBezTo>
                    <a:pt x="83" y="224"/>
                    <a:pt x="85" y="225"/>
                    <a:pt x="88" y="226"/>
                  </a:cubicBezTo>
                  <a:cubicBezTo>
                    <a:pt x="86" y="233"/>
                    <a:pt x="84" y="241"/>
                    <a:pt x="84" y="242"/>
                  </a:cubicBezTo>
                  <a:cubicBezTo>
                    <a:pt x="84" y="244"/>
                    <a:pt x="84" y="245"/>
                    <a:pt x="85" y="246"/>
                  </a:cubicBezTo>
                  <a:cubicBezTo>
                    <a:pt x="85" y="247"/>
                    <a:pt x="86" y="248"/>
                    <a:pt x="88" y="249"/>
                  </a:cubicBezTo>
                  <a:cubicBezTo>
                    <a:pt x="89" y="249"/>
                    <a:pt x="91" y="249"/>
                    <a:pt x="92" y="249"/>
                  </a:cubicBezTo>
                  <a:cubicBezTo>
                    <a:pt x="93" y="248"/>
                    <a:pt x="94" y="247"/>
                    <a:pt x="95" y="246"/>
                  </a:cubicBezTo>
                  <a:cubicBezTo>
                    <a:pt x="95" y="244"/>
                    <a:pt x="99" y="237"/>
                    <a:pt x="102" y="230"/>
                  </a:cubicBezTo>
                  <a:cubicBezTo>
                    <a:pt x="104" y="231"/>
                    <a:pt x="106" y="231"/>
                    <a:pt x="109" y="232"/>
                  </a:cubicBezTo>
                  <a:cubicBezTo>
                    <a:pt x="109" y="239"/>
                    <a:pt x="109" y="247"/>
                    <a:pt x="109" y="249"/>
                  </a:cubicBezTo>
                  <a:cubicBezTo>
                    <a:pt x="109" y="250"/>
                    <a:pt x="109" y="252"/>
                    <a:pt x="110" y="253"/>
                  </a:cubicBezTo>
                  <a:cubicBezTo>
                    <a:pt x="111" y="254"/>
                    <a:pt x="112" y="254"/>
                    <a:pt x="114" y="254"/>
                  </a:cubicBezTo>
                  <a:cubicBezTo>
                    <a:pt x="115" y="255"/>
                    <a:pt x="117" y="254"/>
                    <a:pt x="118" y="253"/>
                  </a:cubicBezTo>
                  <a:cubicBezTo>
                    <a:pt x="119" y="253"/>
                    <a:pt x="120" y="251"/>
                    <a:pt x="120" y="250"/>
                  </a:cubicBezTo>
                  <a:cubicBezTo>
                    <a:pt x="120" y="248"/>
                    <a:pt x="122" y="240"/>
                    <a:pt x="124" y="233"/>
                  </a:cubicBezTo>
                  <a:cubicBezTo>
                    <a:pt x="125" y="233"/>
                    <a:pt x="126" y="233"/>
                    <a:pt x="127" y="233"/>
                  </a:cubicBezTo>
                  <a:cubicBezTo>
                    <a:pt x="128" y="233"/>
                    <a:pt x="130" y="233"/>
                    <a:pt x="131" y="233"/>
                  </a:cubicBezTo>
                  <a:cubicBezTo>
                    <a:pt x="132" y="240"/>
                    <a:pt x="134" y="248"/>
                    <a:pt x="134" y="250"/>
                  </a:cubicBezTo>
                  <a:cubicBezTo>
                    <a:pt x="135" y="251"/>
                    <a:pt x="135" y="253"/>
                    <a:pt x="137" y="253"/>
                  </a:cubicBezTo>
                  <a:cubicBezTo>
                    <a:pt x="138" y="254"/>
                    <a:pt x="139" y="255"/>
                    <a:pt x="141" y="254"/>
                  </a:cubicBezTo>
                  <a:cubicBezTo>
                    <a:pt x="142" y="254"/>
                    <a:pt x="143" y="254"/>
                    <a:pt x="144" y="253"/>
                  </a:cubicBezTo>
                  <a:cubicBezTo>
                    <a:pt x="145" y="252"/>
                    <a:pt x="146" y="250"/>
                    <a:pt x="146" y="249"/>
                  </a:cubicBezTo>
                  <a:cubicBezTo>
                    <a:pt x="146" y="247"/>
                    <a:pt x="146" y="239"/>
                    <a:pt x="146" y="232"/>
                  </a:cubicBezTo>
                  <a:cubicBezTo>
                    <a:pt x="148" y="231"/>
                    <a:pt x="150" y="231"/>
                    <a:pt x="153" y="230"/>
                  </a:cubicBezTo>
                  <a:cubicBezTo>
                    <a:pt x="156" y="237"/>
                    <a:pt x="159" y="244"/>
                    <a:pt x="160" y="246"/>
                  </a:cubicBezTo>
                  <a:cubicBezTo>
                    <a:pt x="160" y="247"/>
                    <a:pt x="161" y="248"/>
                    <a:pt x="163" y="249"/>
                  </a:cubicBezTo>
                  <a:cubicBezTo>
                    <a:pt x="164" y="249"/>
                    <a:pt x="165" y="249"/>
                    <a:pt x="167" y="249"/>
                  </a:cubicBezTo>
                  <a:cubicBezTo>
                    <a:pt x="168" y="248"/>
                    <a:pt x="169" y="247"/>
                    <a:pt x="170" y="246"/>
                  </a:cubicBezTo>
                  <a:cubicBezTo>
                    <a:pt x="171" y="245"/>
                    <a:pt x="171" y="244"/>
                    <a:pt x="171" y="242"/>
                  </a:cubicBezTo>
                  <a:cubicBezTo>
                    <a:pt x="170" y="241"/>
                    <a:pt x="168" y="233"/>
                    <a:pt x="167" y="226"/>
                  </a:cubicBezTo>
                  <a:cubicBezTo>
                    <a:pt x="169" y="225"/>
                    <a:pt x="171" y="224"/>
                    <a:pt x="174" y="223"/>
                  </a:cubicBezTo>
                  <a:cubicBezTo>
                    <a:pt x="178" y="229"/>
                    <a:pt x="182" y="235"/>
                    <a:pt x="183" y="237"/>
                  </a:cubicBezTo>
                  <a:cubicBezTo>
                    <a:pt x="184" y="238"/>
                    <a:pt x="186" y="238"/>
                    <a:pt x="187" y="239"/>
                  </a:cubicBezTo>
                  <a:cubicBezTo>
                    <a:pt x="188" y="239"/>
                    <a:pt x="190" y="239"/>
                    <a:pt x="191" y="238"/>
                  </a:cubicBezTo>
                  <a:cubicBezTo>
                    <a:pt x="192" y="237"/>
                    <a:pt x="193" y="236"/>
                    <a:pt x="194" y="235"/>
                  </a:cubicBezTo>
                  <a:cubicBezTo>
                    <a:pt x="194" y="234"/>
                    <a:pt x="194" y="232"/>
                    <a:pt x="193" y="231"/>
                  </a:cubicBezTo>
                  <a:cubicBezTo>
                    <a:pt x="193" y="229"/>
                    <a:pt x="189" y="222"/>
                    <a:pt x="186" y="215"/>
                  </a:cubicBezTo>
                  <a:cubicBezTo>
                    <a:pt x="188" y="214"/>
                    <a:pt x="190" y="212"/>
                    <a:pt x="192" y="211"/>
                  </a:cubicBezTo>
                  <a:cubicBezTo>
                    <a:pt x="198" y="216"/>
                    <a:pt x="204" y="221"/>
                    <a:pt x="205" y="222"/>
                  </a:cubicBezTo>
                  <a:cubicBezTo>
                    <a:pt x="206" y="223"/>
                    <a:pt x="207" y="224"/>
                    <a:pt x="209" y="224"/>
                  </a:cubicBezTo>
                  <a:cubicBezTo>
                    <a:pt x="210" y="224"/>
                    <a:pt x="211" y="223"/>
                    <a:pt x="212" y="222"/>
                  </a:cubicBezTo>
                  <a:cubicBezTo>
                    <a:pt x="214" y="221"/>
                    <a:pt x="214" y="220"/>
                    <a:pt x="214" y="219"/>
                  </a:cubicBezTo>
                  <a:cubicBezTo>
                    <a:pt x="215" y="217"/>
                    <a:pt x="214" y="216"/>
                    <a:pt x="213" y="215"/>
                  </a:cubicBezTo>
                  <a:cubicBezTo>
                    <a:pt x="212" y="213"/>
                    <a:pt x="208" y="207"/>
                    <a:pt x="203" y="201"/>
                  </a:cubicBezTo>
                  <a:cubicBezTo>
                    <a:pt x="205" y="199"/>
                    <a:pt x="207" y="197"/>
                    <a:pt x="208" y="195"/>
                  </a:cubicBezTo>
                  <a:cubicBezTo>
                    <a:pt x="214" y="199"/>
                    <a:pt x="221" y="203"/>
                    <a:pt x="223" y="204"/>
                  </a:cubicBezTo>
                  <a:cubicBezTo>
                    <a:pt x="224" y="205"/>
                    <a:pt x="226" y="205"/>
                    <a:pt x="227" y="205"/>
                  </a:cubicBezTo>
                  <a:cubicBezTo>
                    <a:pt x="228" y="204"/>
                    <a:pt x="229" y="204"/>
                    <a:pt x="230" y="202"/>
                  </a:cubicBezTo>
                  <a:cubicBezTo>
                    <a:pt x="231" y="201"/>
                    <a:pt x="232" y="200"/>
                    <a:pt x="231" y="199"/>
                  </a:cubicBezTo>
                  <a:cubicBezTo>
                    <a:pt x="231" y="197"/>
                    <a:pt x="231" y="196"/>
                    <a:pt x="230" y="195"/>
                  </a:cubicBezTo>
                  <a:cubicBezTo>
                    <a:pt x="228" y="194"/>
                    <a:pt x="222" y="188"/>
                    <a:pt x="217" y="184"/>
                  </a:cubicBezTo>
                  <a:cubicBezTo>
                    <a:pt x="218" y="181"/>
                    <a:pt x="219" y="179"/>
                    <a:pt x="221" y="177"/>
                  </a:cubicBezTo>
                  <a:cubicBezTo>
                    <a:pt x="227" y="179"/>
                    <a:pt x="235" y="182"/>
                    <a:pt x="237" y="183"/>
                  </a:cubicBezTo>
                  <a:cubicBezTo>
                    <a:pt x="238" y="183"/>
                    <a:pt x="240" y="183"/>
                    <a:pt x="241" y="182"/>
                  </a:cubicBezTo>
                  <a:cubicBezTo>
                    <a:pt x="242" y="182"/>
                    <a:pt x="243" y="181"/>
                    <a:pt x="244" y="179"/>
                  </a:cubicBezTo>
                  <a:cubicBezTo>
                    <a:pt x="244" y="178"/>
                    <a:pt x="244" y="177"/>
                    <a:pt x="244" y="175"/>
                  </a:cubicBezTo>
                  <a:cubicBezTo>
                    <a:pt x="244" y="174"/>
                    <a:pt x="243" y="173"/>
                    <a:pt x="241" y="172"/>
                  </a:cubicBezTo>
                  <a:cubicBezTo>
                    <a:pt x="240" y="171"/>
                    <a:pt x="233" y="167"/>
                    <a:pt x="227" y="164"/>
                  </a:cubicBezTo>
                  <a:cubicBezTo>
                    <a:pt x="227" y="161"/>
                    <a:pt x="228" y="159"/>
                    <a:pt x="229" y="157"/>
                  </a:cubicBezTo>
                  <a:cubicBezTo>
                    <a:pt x="236" y="157"/>
                    <a:pt x="244" y="158"/>
                    <a:pt x="246" y="159"/>
                  </a:cubicBezTo>
                  <a:cubicBezTo>
                    <a:pt x="247" y="159"/>
                    <a:pt x="249" y="158"/>
                    <a:pt x="250" y="157"/>
                  </a:cubicBezTo>
                  <a:cubicBezTo>
                    <a:pt x="251" y="157"/>
                    <a:pt x="252" y="155"/>
                    <a:pt x="252" y="154"/>
                  </a:cubicBezTo>
                  <a:cubicBezTo>
                    <a:pt x="252" y="153"/>
                    <a:pt x="252" y="151"/>
                    <a:pt x="251" y="150"/>
                  </a:cubicBezTo>
                  <a:cubicBezTo>
                    <a:pt x="251" y="149"/>
                    <a:pt x="250" y="148"/>
                    <a:pt x="248" y="147"/>
                  </a:cubicBezTo>
                  <a:cubicBezTo>
                    <a:pt x="247" y="147"/>
                    <a:pt x="239" y="144"/>
                    <a:pt x="232" y="142"/>
                  </a:cubicBezTo>
                  <a:cubicBezTo>
                    <a:pt x="232" y="140"/>
                    <a:pt x="232" y="137"/>
                    <a:pt x="233" y="135"/>
                  </a:cubicBezTo>
                  <a:cubicBezTo>
                    <a:pt x="240" y="134"/>
                    <a:pt x="248" y="133"/>
                    <a:pt x="250" y="133"/>
                  </a:cubicBezTo>
                  <a:close/>
                  <a:moveTo>
                    <a:pt x="127" y="107"/>
                  </a:moveTo>
                  <a:cubicBezTo>
                    <a:pt x="139" y="107"/>
                    <a:pt x="148" y="116"/>
                    <a:pt x="148" y="127"/>
                  </a:cubicBezTo>
                  <a:cubicBezTo>
                    <a:pt x="148" y="139"/>
                    <a:pt x="139" y="148"/>
                    <a:pt x="127" y="148"/>
                  </a:cubicBezTo>
                  <a:cubicBezTo>
                    <a:pt x="116" y="148"/>
                    <a:pt x="106" y="139"/>
                    <a:pt x="106" y="127"/>
                  </a:cubicBezTo>
                  <a:cubicBezTo>
                    <a:pt x="106" y="116"/>
                    <a:pt x="116" y="107"/>
                    <a:pt x="127" y="107"/>
                  </a:cubicBezTo>
                  <a:close/>
                  <a:moveTo>
                    <a:pt x="43" y="127"/>
                  </a:moveTo>
                  <a:cubicBezTo>
                    <a:pt x="43" y="84"/>
                    <a:pt x="75" y="49"/>
                    <a:pt x="117" y="44"/>
                  </a:cubicBezTo>
                  <a:cubicBezTo>
                    <a:pt x="117" y="58"/>
                    <a:pt x="117" y="58"/>
                    <a:pt x="117" y="58"/>
                  </a:cubicBezTo>
                  <a:cubicBezTo>
                    <a:pt x="83" y="62"/>
                    <a:pt x="57" y="92"/>
                    <a:pt x="57" y="127"/>
                  </a:cubicBezTo>
                  <a:cubicBezTo>
                    <a:pt x="57" y="137"/>
                    <a:pt x="59" y="145"/>
                    <a:pt x="62" y="154"/>
                  </a:cubicBezTo>
                  <a:cubicBezTo>
                    <a:pt x="50" y="160"/>
                    <a:pt x="50" y="160"/>
                    <a:pt x="50" y="160"/>
                  </a:cubicBezTo>
                  <a:cubicBezTo>
                    <a:pt x="45" y="150"/>
                    <a:pt x="43" y="139"/>
                    <a:pt x="43" y="127"/>
                  </a:cubicBezTo>
                  <a:close/>
                  <a:moveTo>
                    <a:pt x="127" y="212"/>
                  </a:moveTo>
                  <a:cubicBezTo>
                    <a:pt x="99" y="212"/>
                    <a:pt x="75" y="198"/>
                    <a:pt x="59" y="178"/>
                  </a:cubicBezTo>
                  <a:cubicBezTo>
                    <a:pt x="72" y="171"/>
                    <a:pt x="72" y="171"/>
                    <a:pt x="72" y="171"/>
                  </a:cubicBezTo>
                  <a:cubicBezTo>
                    <a:pt x="84" y="187"/>
                    <a:pt x="105" y="198"/>
                    <a:pt x="127" y="198"/>
                  </a:cubicBezTo>
                  <a:cubicBezTo>
                    <a:pt x="150" y="198"/>
                    <a:pt x="170" y="187"/>
                    <a:pt x="183" y="171"/>
                  </a:cubicBezTo>
                  <a:cubicBezTo>
                    <a:pt x="195" y="178"/>
                    <a:pt x="195" y="178"/>
                    <a:pt x="195" y="178"/>
                  </a:cubicBezTo>
                  <a:cubicBezTo>
                    <a:pt x="179" y="198"/>
                    <a:pt x="155" y="212"/>
                    <a:pt x="127" y="212"/>
                  </a:cubicBezTo>
                  <a:close/>
                  <a:moveTo>
                    <a:pt x="205" y="161"/>
                  </a:moveTo>
                  <a:cubicBezTo>
                    <a:pt x="193" y="154"/>
                    <a:pt x="193" y="154"/>
                    <a:pt x="193" y="154"/>
                  </a:cubicBezTo>
                  <a:cubicBezTo>
                    <a:pt x="196" y="146"/>
                    <a:pt x="198" y="137"/>
                    <a:pt x="198" y="127"/>
                  </a:cubicBezTo>
                  <a:cubicBezTo>
                    <a:pt x="198" y="92"/>
                    <a:pt x="171" y="62"/>
                    <a:pt x="137" y="58"/>
                  </a:cubicBezTo>
                  <a:cubicBezTo>
                    <a:pt x="137" y="44"/>
                    <a:pt x="137" y="44"/>
                    <a:pt x="137" y="44"/>
                  </a:cubicBezTo>
                  <a:cubicBezTo>
                    <a:pt x="179" y="49"/>
                    <a:pt x="211" y="84"/>
                    <a:pt x="211" y="127"/>
                  </a:cubicBezTo>
                  <a:cubicBezTo>
                    <a:pt x="211" y="139"/>
                    <a:pt x="209" y="150"/>
                    <a:pt x="205" y="161"/>
                  </a:cubicBezTo>
                  <a:close/>
                </a:path>
              </a:pathLst>
            </a:custGeom>
            <a:solidFill>
              <a:schemeClr val="accent5"/>
            </a:solidFill>
            <a:ln>
              <a:noFill/>
            </a:ln>
          </p:spPr>
          <p:txBody>
            <a:bodyPr vert="horz" wrap="square" lIns="68580" tIns="34290" rIns="68580" bIns="34290" numCol="1" anchor="t" anchorCtr="0" compatLnSpc="1">
              <a:prstTxWarp prst="textNoShape">
                <a:avLst/>
              </a:prstTxWarp>
            </a:bodyPr>
            <a:lstStyle/>
            <a:p>
              <a:endParaRPr lang="en-US" sz="1013"/>
            </a:p>
          </p:txBody>
        </p:sp>
        <p:grpSp>
          <p:nvGrpSpPr>
            <p:cNvPr id="146" name="Group 12408">
              <a:extLst>
                <a:ext uri="{FF2B5EF4-FFF2-40B4-BE49-F238E27FC236}">
                  <a16:creationId xmlns:a16="http://schemas.microsoft.com/office/drawing/2014/main" id="{27720935-B7E5-4009-8B58-241AF98051D4}"/>
                </a:ext>
              </a:extLst>
            </p:cNvPr>
            <p:cNvGrpSpPr/>
            <p:nvPr/>
          </p:nvGrpSpPr>
          <p:grpSpPr>
            <a:xfrm>
              <a:off x="6928941" y="2603410"/>
              <a:ext cx="656210" cy="652711"/>
              <a:chOff x="7150844" y="2597160"/>
              <a:chExt cx="523530" cy="520738"/>
            </a:xfrm>
            <a:solidFill>
              <a:schemeClr val="accent2"/>
            </a:solidFill>
          </p:grpSpPr>
          <p:sp>
            <p:nvSpPr>
              <p:cNvPr id="152" name="Freeform 20">
                <a:extLst>
                  <a:ext uri="{FF2B5EF4-FFF2-40B4-BE49-F238E27FC236}">
                    <a16:creationId xmlns:a16="http://schemas.microsoft.com/office/drawing/2014/main" id="{1CAB8CA6-A6CB-4EB7-A31F-200DB0625CE9}"/>
                  </a:ext>
                </a:extLst>
              </p:cNvPr>
              <p:cNvSpPr>
                <a:spLocks/>
              </p:cNvSpPr>
              <p:nvPr/>
            </p:nvSpPr>
            <p:spPr bwMode="auto">
              <a:xfrm>
                <a:off x="7410515" y="2833098"/>
                <a:ext cx="27921" cy="47467"/>
              </a:xfrm>
              <a:custGeom>
                <a:avLst/>
                <a:gdLst>
                  <a:gd name="T0" fmla="*/ 0 w 12"/>
                  <a:gd name="T1" fmla="*/ 0 h 20"/>
                  <a:gd name="T2" fmla="*/ 4 w 12"/>
                  <a:gd name="T3" fmla="*/ 20 h 20"/>
                  <a:gd name="T4" fmla="*/ 11 w 12"/>
                  <a:gd name="T5" fmla="*/ 9 h 20"/>
                  <a:gd name="T6" fmla="*/ 0 w 12"/>
                  <a:gd name="T7" fmla="*/ 0 h 20"/>
                </a:gdLst>
                <a:ahLst/>
                <a:cxnLst>
                  <a:cxn ang="0">
                    <a:pos x="T0" y="T1"/>
                  </a:cxn>
                  <a:cxn ang="0">
                    <a:pos x="T2" y="T3"/>
                  </a:cxn>
                  <a:cxn ang="0">
                    <a:pos x="T4" y="T5"/>
                  </a:cxn>
                  <a:cxn ang="0">
                    <a:pos x="T6" y="T7"/>
                  </a:cxn>
                </a:cxnLst>
                <a:rect l="0" t="0" r="r" b="b"/>
                <a:pathLst>
                  <a:path w="12" h="20">
                    <a:moveTo>
                      <a:pt x="0" y="0"/>
                    </a:moveTo>
                    <a:cubicBezTo>
                      <a:pt x="4" y="20"/>
                      <a:pt x="4" y="20"/>
                      <a:pt x="4" y="20"/>
                    </a:cubicBezTo>
                    <a:cubicBezTo>
                      <a:pt x="9" y="18"/>
                      <a:pt x="12" y="14"/>
                      <a:pt x="11" y="9"/>
                    </a:cubicBezTo>
                    <a:cubicBezTo>
                      <a:pt x="10" y="3"/>
                      <a:pt x="5"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013"/>
              </a:p>
            </p:txBody>
          </p:sp>
          <p:sp>
            <p:nvSpPr>
              <p:cNvPr id="153" name="Freeform 21">
                <a:extLst>
                  <a:ext uri="{FF2B5EF4-FFF2-40B4-BE49-F238E27FC236}">
                    <a16:creationId xmlns:a16="http://schemas.microsoft.com/office/drawing/2014/main" id="{03DE7846-7106-48BB-BDA5-AB126CC304A0}"/>
                  </a:ext>
                </a:extLst>
              </p:cNvPr>
              <p:cNvSpPr>
                <a:spLocks/>
              </p:cNvSpPr>
              <p:nvPr/>
            </p:nvSpPr>
            <p:spPr bwMode="auto">
              <a:xfrm>
                <a:off x="7386781" y="2835890"/>
                <a:ext cx="27921" cy="47467"/>
              </a:xfrm>
              <a:custGeom>
                <a:avLst/>
                <a:gdLst>
                  <a:gd name="T0" fmla="*/ 1 w 12"/>
                  <a:gd name="T1" fmla="*/ 11 h 20"/>
                  <a:gd name="T2" fmla="*/ 12 w 12"/>
                  <a:gd name="T3" fmla="*/ 20 h 20"/>
                  <a:gd name="T4" fmla="*/ 7 w 12"/>
                  <a:gd name="T5" fmla="*/ 0 h 20"/>
                  <a:gd name="T6" fmla="*/ 1 w 12"/>
                  <a:gd name="T7" fmla="*/ 11 h 20"/>
                </a:gdLst>
                <a:ahLst/>
                <a:cxnLst>
                  <a:cxn ang="0">
                    <a:pos x="T0" y="T1"/>
                  </a:cxn>
                  <a:cxn ang="0">
                    <a:pos x="T2" y="T3"/>
                  </a:cxn>
                  <a:cxn ang="0">
                    <a:pos x="T4" y="T5"/>
                  </a:cxn>
                  <a:cxn ang="0">
                    <a:pos x="T6" y="T7"/>
                  </a:cxn>
                </a:cxnLst>
                <a:rect l="0" t="0" r="r" b="b"/>
                <a:pathLst>
                  <a:path w="12" h="20">
                    <a:moveTo>
                      <a:pt x="1" y="11"/>
                    </a:moveTo>
                    <a:cubicBezTo>
                      <a:pt x="2" y="17"/>
                      <a:pt x="7" y="20"/>
                      <a:pt x="12" y="20"/>
                    </a:cubicBezTo>
                    <a:cubicBezTo>
                      <a:pt x="7" y="0"/>
                      <a:pt x="7" y="0"/>
                      <a:pt x="7" y="0"/>
                    </a:cubicBezTo>
                    <a:cubicBezTo>
                      <a:pt x="3" y="2"/>
                      <a:pt x="0" y="6"/>
                      <a:pt x="1"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013"/>
              </a:p>
            </p:txBody>
          </p:sp>
          <p:sp>
            <p:nvSpPr>
              <p:cNvPr id="154" name="Freeform 22">
                <a:extLst>
                  <a:ext uri="{FF2B5EF4-FFF2-40B4-BE49-F238E27FC236}">
                    <a16:creationId xmlns:a16="http://schemas.microsoft.com/office/drawing/2014/main" id="{C675C928-AD13-485A-8932-A6EE59C65193}"/>
                  </a:ext>
                </a:extLst>
              </p:cNvPr>
              <p:cNvSpPr>
                <a:spLocks noEditPoints="1"/>
              </p:cNvSpPr>
              <p:nvPr/>
            </p:nvSpPr>
            <p:spPr bwMode="auto">
              <a:xfrm>
                <a:off x="7150844" y="2597160"/>
                <a:ext cx="523530" cy="520738"/>
              </a:xfrm>
              <a:custGeom>
                <a:avLst/>
                <a:gdLst>
                  <a:gd name="T0" fmla="*/ 221 w 222"/>
                  <a:gd name="T1" fmla="*/ 107 h 221"/>
                  <a:gd name="T2" fmla="*/ 216 w 222"/>
                  <a:gd name="T3" fmla="*/ 93 h 221"/>
                  <a:gd name="T4" fmla="*/ 214 w 222"/>
                  <a:gd name="T5" fmla="*/ 83 h 221"/>
                  <a:gd name="T6" fmla="*/ 212 w 222"/>
                  <a:gd name="T7" fmla="*/ 69 h 221"/>
                  <a:gd name="T8" fmla="*/ 192 w 222"/>
                  <a:gd name="T9" fmla="*/ 67 h 221"/>
                  <a:gd name="T10" fmla="*/ 201 w 222"/>
                  <a:gd name="T11" fmla="*/ 45 h 221"/>
                  <a:gd name="T12" fmla="*/ 177 w 222"/>
                  <a:gd name="T13" fmla="*/ 46 h 221"/>
                  <a:gd name="T14" fmla="*/ 182 w 222"/>
                  <a:gd name="T15" fmla="*/ 27 h 221"/>
                  <a:gd name="T16" fmla="*/ 168 w 222"/>
                  <a:gd name="T17" fmla="*/ 20 h 221"/>
                  <a:gd name="T18" fmla="*/ 160 w 222"/>
                  <a:gd name="T19" fmla="*/ 15 h 221"/>
                  <a:gd name="T20" fmla="*/ 148 w 222"/>
                  <a:gd name="T21" fmla="*/ 7 h 221"/>
                  <a:gd name="T22" fmla="*/ 133 w 222"/>
                  <a:gd name="T23" fmla="*/ 21 h 221"/>
                  <a:gd name="T24" fmla="*/ 122 w 222"/>
                  <a:gd name="T25" fmla="*/ 0 h 221"/>
                  <a:gd name="T26" fmla="*/ 111 w 222"/>
                  <a:gd name="T27" fmla="*/ 18 h 221"/>
                  <a:gd name="T28" fmla="*/ 99 w 222"/>
                  <a:gd name="T29" fmla="*/ 0 h 221"/>
                  <a:gd name="T30" fmla="*/ 89 w 222"/>
                  <a:gd name="T31" fmla="*/ 21 h 221"/>
                  <a:gd name="T32" fmla="*/ 74 w 222"/>
                  <a:gd name="T33" fmla="*/ 7 h 221"/>
                  <a:gd name="T34" fmla="*/ 62 w 222"/>
                  <a:gd name="T35" fmla="*/ 15 h 221"/>
                  <a:gd name="T36" fmla="*/ 53 w 222"/>
                  <a:gd name="T37" fmla="*/ 20 h 221"/>
                  <a:gd name="T38" fmla="*/ 40 w 222"/>
                  <a:gd name="T39" fmla="*/ 27 h 221"/>
                  <a:gd name="T40" fmla="*/ 45 w 222"/>
                  <a:gd name="T41" fmla="*/ 46 h 221"/>
                  <a:gd name="T42" fmla="*/ 21 w 222"/>
                  <a:gd name="T43" fmla="*/ 45 h 221"/>
                  <a:gd name="T44" fmla="*/ 30 w 222"/>
                  <a:gd name="T45" fmla="*/ 67 h 221"/>
                  <a:gd name="T46" fmla="*/ 9 w 222"/>
                  <a:gd name="T47" fmla="*/ 69 h 221"/>
                  <a:gd name="T48" fmla="*/ 8 w 222"/>
                  <a:gd name="T49" fmla="*/ 83 h 221"/>
                  <a:gd name="T50" fmla="*/ 6 w 222"/>
                  <a:gd name="T51" fmla="*/ 93 h 221"/>
                  <a:gd name="T52" fmla="*/ 1 w 222"/>
                  <a:gd name="T53" fmla="*/ 107 h 221"/>
                  <a:gd name="T54" fmla="*/ 19 w 222"/>
                  <a:gd name="T55" fmla="*/ 117 h 221"/>
                  <a:gd name="T56" fmla="*/ 2 w 222"/>
                  <a:gd name="T57" fmla="*/ 134 h 221"/>
                  <a:gd name="T58" fmla="*/ 24 w 222"/>
                  <a:gd name="T59" fmla="*/ 142 h 221"/>
                  <a:gd name="T60" fmla="*/ 12 w 222"/>
                  <a:gd name="T61" fmla="*/ 158 h 221"/>
                  <a:gd name="T62" fmla="*/ 22 w 222"/>
                  <a:gd name="T63" fmla="*/ 169 h 221"/>
                  <a:gd name="T64" fmla="*/ 28 w 222"/>
                  <a:gd name="T65" fmla="*/ 177 h 221"/>
                  <a:gd name="T66" fmla="*/ 35 w 222"/>
                  <a:gd name="T67" fmla="*/ 190 h 221"/>
                  <a:gd name="T68" fmla="*/ 54 w 222"/>
                  <a:gd name="T69" fmla="*/ 183 h 221"/>
                  <a:gd name="T70" fmla="*/ 55 w 222"/>
                  <a:gd name="T71" fmla="*/ 207 h 221"/>
                  <a:gd name="T72" fmla="*/ 76 w 222"/>
                  <a:gd name="T73" fmla="*/ 196 h 221"/>
                  <a:gd name="T74" fmla="*/ 80 w 222"/>
                  <a:gd name="T75" fmla="*/ 216 h 221"/>
                  <a:gd name="T76" fmla="*/ 95 w 222"/>
                  <a:gd name="T77" fmla="*/ 216 h 221"/>
                  <a:gd name="T78" fmla="*/ 105 w 222"/>
                  <a:gd name="T79" fmla="*/ 217 h 221"/>
                  <a:gd name="T80" fmla="*/ 117 w 222"/>
                  <a:gd name="T81" fmla="*/ 217 h 221"/>
                  <a:gd name="T82" fmla="*/ 127 w 222"/>
                  <a:gd name="T83" fmla="*/ 216 h 221"/>
                  <a:gd name="T84" fmla="*/ 142 w 222"/>
                  <a:gd name="T85" fmla="*/ 216 h 221"/>
                  <a:gd name="T86" fmla="*/ 145 w 222"/>
                  <a:gd name="T87" fmla="*/ 196 h 221"/>
                  <a:gd name="T88" fmla="*/ 166 w 222"/>
                  <a:gd name="T89" fmla="*/ 207 h 221"/>
                  <a:gd name="T90" fmla="*/ 167 w 222"/>
                  <a:gd name="T91" fmla="*/ 183 h 221"/>
                  <a:gd name="T92" fmla="*/ 187 w 222"/>
                  <a:gd name="T93" fmla="*/ 190 h 221"/>
                  <a:gd name="T94" fmla="*/ 194 w 222"/>
                  <a:gd name="T95" fmla="*/ 177 h 221"/>
                  <a:gd name="T96" fmla="*/ 200 w 222"/>
                  <a:gd name="T97" fmla="*/ 169 h 221"/>
                  <a:gd name="T98" fmla="*/ 210 w 222"/>
                  <a:gd name="T99" fmla="*/ 158 h 221"/>
                  <a:gd name="T100" fmla="*/ 197 w 222"/>
                  <a:gd name="T101" fmla="*/ 142 h 221"/>
                  <a:gd name="T102" fmla="*/ 219 w 222"/>
                  <a:gd name="T103" fmla="*/ 134 h 221"/>
                  <a:gd name="T104" fmla="*/ 203 w 222"/>
                  <a:gd name="T105" fmla="*/ 117 h 221"/>
                  <a:gd name="T106" fmla="*/ 50 w 222"/>
                  <a:gd name="T107" fmla="*/ 95 h 221"/>
                  <a:gd name="T108" fmla="*/ 127 w 222"/>
                  <a:gd name="T109" fmla="*/ 49 h 221"/>
                  <a:gd name="T110" fmla="*/ 111 w 222"/>
                  <a:gd name="T111" fmla="*/ 188 h 221"/>
                  <a:gd name="T112" fmla="*/ 111 w 222"/>
                  <a:gd name="T113" fmla="*/ 188 h 221"/>
                  <a:gd name="T114" fmla="*/ 133 w 222"/>
                  <a:gd name="T115" fmla="*/ 110 h 221"/>
                  <a:gd name="T116" fmla="*/ 172 w 222"/>
                  <a:gd name="T117" fmla="*/ 95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22" h="221">
                    <a:moveTo>
                      <a:pt x="217" y="115"/>
                    </a:moveTo>
                    <a:cubicBezTo>
                      <a:pt x="219" y="115"/>
                      <a:pt x="220" y="115"/>
                      <a:pt x="221" y="114"/>
                    </a:cubicBezTo>
                    <a:cubicBezTo>
                      <a:pt x="221" y="113"/>
                      <a:pt x="222" y="112"/>
                      <a:pt x="222" y="110"/>
                    </a:cubicBezTo>
                    <a:cubicBezTo>
                      <a:pt x="222" y="109"/>
                      <a:pt x="221" y="108"/>
                      <a:pt x="221" y="107"/>
                    </a:cubicBezTo>
                    <a:cubicBezTo>
                      <a:pt x="220" y="106"/>
                      <a:pt x="219" y="106"/>
                      <a:pt x="217" y="105"/>
                    </a:cubicBezTo>
                    <a:cubicBezTo>
                      <a:pt x="216" y="105"/>
                      <a:pt x="209" y="105"/>
                      <a:pt x="203" y="104"/>
                    </a:cubicBezTo>
                    <a:cubicBezTo>
                      <a:pt x="202" y="102"/>
                      <a:pt x="202" y="100"/>
                      <a:pt x="202" y="98"/>
                    </a:cubicBezTo>
                    <a:cubicBezTo>
                      <a:pt x="208" y="96"/>
                      <a:pt x="215" y="94"/>
                      <a:pt x="216" y="93"/>
                    </a:cubicBezTo>
                    <a:cubicBezTo>
                      <a:pt x="217" y="93"/>
                      <a:pt x="218" y="92"/>
                      <a:pt x="219" y="91"/>
                    </a:cubicBezTo>
                    <a:cubicBezTo>
                      <a:pt x="219" y="90"/>
                      <a:pt x="220" y="89"/>
                      <a:pt x="219" y="87"/>
                    </a:cubicBezTo>
                    <a:cubicBezTo>
                      <a:pt x="219" y="86"/>
                      <a:pt x="218" y="85"/>
                      <a:pt x="217" y="84"/>
                    </a:cubicBezTo>
                    <a:cubicBezTo>
                      <a:pt x="216" y="84"/>
                      <a:pt x="215" y="83"/>
                      <a:pt x="214" y="83"/>
                    </a:cubicBezTo>
                    <a:cubicBezTo>
                      <a:pt x="213" y="83"/>
                      <a:pt x="206" y="84"/>
                      <a:pt x="199" y="85"/>
                    </a:cubicBezTo>
                    <a:cubicBezTo>
                      <a:pt x="199" y="83"/>
                      <a:pt x="198" y="81"/>
                      <a:pt x="197" y="79"/>
                    </a:cubicBezTo>
                    <a:cubicBezTo>
                      <a:pt x="203" y="76"/>
                      <a:pt x="209" y="72"/>
                      <a:pt x="210" y="72"/>
                    </a:cubicBezTo>
                    <a:cubicBezTo>
                      <a:pt x="211" y="71"/>
                      <a:pt x="212" y="70"/>
                      <a:pt x="212" y="69"/>
                    </a:cubicBezTo>
                    <a:cubicBezTo>
                      <a:pt x="213" y="68"/>
                      <a:pt x="213" y="66"/>
                      <a:pt x="212" y="65"/>
                    </a:cubicBezTo>
                    <a:cubicBezTo>
                      <a:pt x="212" y="64"/>
                      <a:pt x="211" y="63"/>
                      <a:pt x="210" y="63"/>
                    </a:cubicBezTo>
                    <a:cubicBezTo>
                      <a:pt x="209" y="62"/>
                      <a:pt x="207" y="62"/>
                      <a:pt x="206" y="62"/>
                    </a:cubicBezTo>
                    <a:cubicBezTo>
                      <a:pt x="205" y="63"/>
                      <a:pt x="198" y="65"/>
                      <a:pt x="192" y="67"/>
                    </a:cubicBezTo>
                    <a:cubicBezTo>
                      <a:pt x="191" y="65"/>
                      <a:pt x="190" y="63"/>
                      <a:pt x="189" y="62"/>
                    </a:cubicBezTo>
                    <a:cubicBezTo>
                      <a:pt x="194" y="57"/>
                      <a:pt x="199" y="53"/>
                      <a:pt x="200" y="52"/>
                    </a:cubicBezTo>
                    <a:cubicBezTo>
                      <a:pt x="201" y="51"/>
                      <a:pt x="201" y="50"/>
                      <a:pt x="202" y="49"/>
                    </a:cubicBezTo>
                    <a:cubicBezTo>
                      <a:pt x="202" y="47"/>
                      <a:pt x="201" y="46"/>
                      <a:pt x="201" y="45"/>
                    </a:cubicBezTo>
                    <a:cubicBezTo>
                      <a:pt x="200" y="44"/>
                      <a:pt x="199" y="43"/>
                      <a:pt x="198" y="43"/>
                    </a:cubicBezTo>
                    <a:cubicBezTo>
                      <a:pt x="196" y="43"/>
                      <a:pt x="195" y="43"/>
                      <a:pt x="194" y="44"/>
                    </a:cubicBezTo>
                    <a:cubicBezTo>
                      <a:pt x="193" y="44"/>
                      <a:pt x="187" y="48"/>
                      <a:pt x="181" y="51"/>
                    </a:cubicBezTo>
                    <a:cubicBezTo>
                      <a:pt x="180" y="50"/>
                      <a:pt x="178" y="48"/>
                      <a:pt x="177" y="46"/>
                    </a:cubicBezTo>
                    <a:cubicBezTo>
                      <a:pt x="181" y="41"/>
                      <a:pt x="185" y="36"/>
                      <a:pt x="186" y="34"/>
                    </a:cubicBezTo>
                    <a:cubicBezTo>
                      <a:pt x="187" y="33"/>
                      <a:pt x="187" y="32"/>
                      <a:pt x="187" y="31"/>
                    </a:cubicBezTo>
                    <a:cubicBezTo>
                      <a:pt x="187" y="30"/>
                      <a:pt x="186" y="29"/>
                      <a:pt x="185" y="28"/>
                    </a:cubicBezTo>
                    <a:cubicBezTo>
                      <a:pt x="184" y="27"/>
                      <a:pt x="183" y="27"/>
                      <a:pt x="182" y="27"/>
                    </a:cubicBezTo>
                    <a:cubicBezTo>
                      <a:pt x="181" y="27"/>
                      <a:pt x="179" y="27"/>
                      <a:pt x="178" y="28"/>
                    </a:cubicBezTo>
                    <a:cubicBezTo>
                      <a:pt x="177" y="29"/>
                      <a:pt x="172" y="34"/>
                      <a:pt x="167" y="38"/>
                    </a:cubicBezTo>
                    <a:cubicBezTo>
                      <a:pt x="166" y="37"/>
                      <a:pt x="164" y="35"/>
                      <a:pt x="162" y="34"/>
                    </a:cubicBezTo>
                    <a:cubicBezTo>
                      <a:pt x="165" y="28"/>
                      <a:pt x="168" y="22"/>
                      <a:pt x="168" y="20"/>
                    </a:cubicBezTo>
                    <a:cubicBezTo>
                      <a:pt x="169" y="19"/>
                      <a:pt x="169" y="18"/>
                      <a:pt x="169" y="17"/>
                    </a:cubicBezTo>
                    <a:cubicBezTo>
                      <a:pt x="168" y="16"/>
                      <a:pt x="167" y="15"/>
                      <a:pt x="166" y="14"/>
                    </a:cubicBezTo>
                    <a:cubicBezTo>
                      <a:pt x="165" y="14"/>
                      <a:pt x="164" y="13"/>
                      <a:pt x="163" y="14"/>
                    </a:cubicBezTo>
                    <a:cubicBezTo>
                      <a:pt x="162" y="14"/>
                      <a:pt x="161" y="14"/>
                      <a:pt x="160" y="15"/>
                    </a:cubicBezTo>
                    <a:cubicBezTo>
                      <a:pt x="159" y="17"/>
                      <a:pt x="155" y="22"/>
                      <a:pt x="151" y="28"/>
                    </a:cubicBezTo>
                    <a:cubicBezTo>
                      <a:pt x="149" y="27"/>
                      <a:pt x="147" y="26"/>
                      <a:pt x="145" y="25"/>
                    </a:cubicBezTo>
                    <a:cubicBezTo>
                      <a:pt x="147" y="19"/>
                      <a:pt x="148" y="12"/>
                      <a:pt x="149" y="10"/>
                    </a:cubicBezTo>
                    <a:cubicBezTo>
                      <a:pt x="149" y="9"/>
                      <a:pt x="149" y="8"/>
                      <a:pt x="148" y="7"/>
                    </a:cubicBezTo>
                    <a:cubicBezTo>
                      <a:pt x="147" y="6"/>
                      <a:pt x="146" y="5"/>
                      <a:pt x="145" y="5"/>
                    </a:cubicBezTo>
                    <a:cubicBezTo>
                      <a:pt x="144" y="4"/>
                      <a:pt x="143" y="4"/>
                      <a:pt x="142" y="5"/>
                    </a:cubicBezTo>
                    <a:cubicBezTo>
                      <a:pt x="140" y="5"/>
                      <a:pt x="139" y="6"/>
                      <a:pt x="139" y="7"/>
                    </a:cubicBezTo>
                    <a:cubicBezTo>
                      <a:pt x="138" y="9"/>
                      <a:pt x="136" y="15"/>
                      <a:pt x="133" y="21"/>
                    </a:cubicBezTo>
                    <a:cubicBezTo>
                      <a:pt x="131" y="20"/>
                      <a:pt x="129" y="20"/>
                      <a:pt x="127" y="20"/>
                    </a:cubicBezTo>
                    <a:cubicBezTo>
                      <a:pt x="127" y="13"/>
                      <a:pt x="127" y="6"/>
                      <a:pt x="127" y="5"/>
                    </a:cubicBezTo>
                    <a:cubicBezTo>
                      <a:pt x="127" y="4"/>
                      <a:pt x="126" y="2"/>
                      <a:pt x="126" y="2"/>
                    </a:cubicBezTo>
                    <a:cubicBezTo>
                      <a:pt x="125" y="1"/>
                      <a:pt x="124" y="0"/>
                      <a:pt x="122" y="0"/>
                    </a:cubicBezTo>
                    <a:cubicBezTo>
                      <a:pt x="121" y="0"/>
                      <a:pt x="120" y="0"/>
                      <a:pt x="119" y="1"/>
                    </a:cubicBezTo>
                    <a:cubicBezTo>
                      <a:pt x="118" y="1"/>
                      <a:pt x="117" y="3"/>
                      <a:pt x="117" y="4"/>
                    </a:cubicBezTo>
                    <a:cubicBezTo>
                      <a:pt x="117" y="5"/>
                      <a:pt x="115" y="12"/>
                      <a:pt x="114" y="18"/>
                    </a:cubicBezTo>
                    <a:cubicBezTo>
                      <a:pt x="113" y="18"/>
                      <a:pt x="112" y="18"/>
                      <a:pt x="111" y="18"/>
                    </a:cubicBezTo>
                    <a:cubicBezTo>
                      <a:pt x="110" y="18"/>
                      <a:pt x="109" y="18"/>
                      <a:pt x="108" y="18"/>
                    </a:cubicBezTo>
                    <a:cubicBezTo>
                      <a:pt x="106" y="12"/>
                      <a:pt x="105" y="5"/>
                      <a:pt x="105" y="4"/>
                    </a:cubicBezTo>
                    <a:cubicBezTo>
                      <a:pt x="104" y="3"/>
                      <a:pt x="104" y="1"/>
                      <a:pt x="103" y="1"/>
                    </a:cubicBezTo>
                    <a:cubicBezTo>
                      <a:pt x="102" y="0"/>
                      <a:pt x="101" y="0"/>
                      <a:pt x="99" y="0"/>
                    </a:cubicBezTo>
                    <a:cubicBezTo>
                      <a:pt x="98" y="0"/>
                      <a:pt x="97" y="1"/>
                      <a:pt x="96" y="2"/>
                    </a:cubicBezTo>
                    <a:cubicBezTo>
                      <a:pt x="95" y="2"/>
                      <a:pt x="95" y="4"/>
                      <a:pt x="95" y="5"/>
                    </a:cubicBezTo>
                    <a:cubicBezTo>
                      <a:pt x="95" y="6"/>
                      <a:pt x="95" y="13"/>
                      <a:pt x="95" y="20"/>
                    </a:cubicBezTo>
                    <a:cubicBezTo>
                      <a:pt x="93" y="20"/>
                      <a:pt x="91" y="20"/>
                      <a:pt x="89" y="21"/>
                    </a:cubicBezTo>
                    <a:cubicBezTo>
                      <a:pt x="86" y="15"/>
                      <a:pt x="83" y="9"/>
                      <a:pt x="83" y="7"/>
                    </a:cubicBezTo>
                    <a:cubicBezTo>
                      <a:pt x="82" y="6"/>
                      <a:pt x="81" y="5"/>
                      <a:pt x="80" y="5"/>
                    </a:cubicBezTo>
                    <a:cubicBezTo>
                      <a:pt x="79" y="4"/>
                      <a:pt x="78" y="4"/>
                      <a:pt x="77" y="5"/>
                    </a:cubicBezTo>
                    <a:cubicBezTo>
                      <a:pt x="75" y="5"/>
                      <a:pt x="74" y="6"/>
                      <a:pt x="74" y="7"/>
                    </a:cubicBezTo>
                    <a:cubicBezTo>
                      <a:pt x="73" y="8"/>
                      <a:pt x="73" y="9"/>
                      <a:pt x="73" y="10"/>
                    </a:cubicBezTo>
                    <a:cubicBezTo>
                      <a:pt x="73" y="12"/>
                      <a:pt x="75" y="19"/>
                      <a:pt x="76" y="25"/>
                    </a:cubicBezTo>
                    <a:cubicBezTo>
                      <a:pt x="74" y="26"/>
                      <a:pt x="72" y="27"/>
                      <a:pt x="70" y="28"/>
                    </a:cubicBezTo>
                    <a:cubicBezTo>
                      <a:pt x="67" y="22"/>
                      <a:pt x="63" y="17"/>
                      <a:pt x="62" y="15"/>
                    </a:cubicBezTo>
                    <a:cubicBezTo>
                      <a:pt x="61" y="14"/>
                      <a:pt x="60" y="14"/>
                      <a:pt x="59" y="14"/>
                    </a:cubicBezTo>
                    <a:cubicBezTo>
                      <a:pt x="58" y="13"/>
                      <a:pt x="56" y="14"/>
                      <a:pt x="55" y="14"/>
                    </a:cubicBezTo>
                    <a:cubicBezTo>
                      <a:pt x="54" y="15"/>
                      <a:pt x="54" y="16"/>
                      <a:pt x="53" y="17"/>
                    </a:cubicBezTo>
                    <a:cubicBezTo>
                      <a:pt x="53" y="18"/>
                      <a:pt x="53" y="19"/>
                      <a:pt x="53" y="20"/>
                    </a:cubicBezTo>
                    <a:cubicBezTo>
                      <a:pt x="54" y="22"/>
                      <a:pt x="57" y="28"/>
                      <a:pt x="59" y="34"/>
                    </a:cubicBezTo>
                    <a:cubicBezTo>
                      <a:pt x="58" y="35"/>
                      <a:pt x="56" y="37"/>
                      <a:pt x="54" y="38"/>
                    </a:cubicBezTo>
                    <a:cubicBezTo>
                      <a:pt x="50" y="34"/>
                      <a:pt x="44" y="29"/>
                      <a:pt x="43" y="28"/>
                    </a:cubicBezTo>
                    <a:cubicBezTo>
                      <a:pt x="42" y="27"/>
                      <a:pt x="41" y="27"/>
                      <a:pt x="40" y="27"/>
                    </a:cubicBezTo>
                    <a:cubicBezTo>
                      <a:pt x="39" y="27"/>
                      <a:pt x="38" y="27"/>
                      <a:pt x="37" y="28"/>
                    </a:cubicBezTo>
                    <a:cubicBezTo>
                      <a:pt x="36" y="29"/>
                      <a:pt x="35" y="30"/>
                      <a:pt x="35" y="31"/>
                    </a:cubicBezTo>
                    <a:cubicBezTo>
                      <a:pt x="35" y="32"/>
                      <a:pt x="35" y="33"/>
                      <a:pt x="36" y="34"/>
                    </a:cubicBezTo>
                    <a:cubicBezTo>
                      <a:pt x="37" y="36"/>
                      <a:pt x="41" y="41"/>
                      <a:pt x="45" y="46"/>
                    </a:cubicBezTo>
                    <a:cubicBezTo>
                      <a:pt x="43" y="48"/>
                      <a:pt x="42" y="50"/>
                      <a:pt x="40" y="51"/>
                    </a:cubicBezTo>
                    <a:cubicBezTo>
                      <a:pt x="35" y="48"/>
                      <a:pt x="29" y="44"/>
                      <a:pt x="28" y="44"/>
                    </a:cubicBezTo>
                    <a:cubicBezTo>
                      <a:pt x="26" y="43"/>
                      <a:pt x="25" y="43"/>
                      <a:pt x="24" y="43"/>
                    </a:cubicBezTo>
                    <a:cubicBezTo>
                      <a:pt x="23" y="43"/>
                      <a:pt x="22" y="44"/>
                      <a:pt x="21" y="45"/>
                    </a:cubicBezTo>
                    <a:cubicBezTo>
                      <a:pt x="20" y="46"/>
                      <a:pt x="20" y="47"/>
                      <a:pt x="20" y="49"/>
                    </a:cubicBezTo>
                    <a:cubicBezTo>
                      <a:pt x="20" y="50"/>
                      <a:pt x="21" y="51"/>
                      <a:pt x="22" y="52"/>
                    </a:cubicBezTo>
                    <a:cubicBezTo>
                      <a:pt x="23" y="53"/>
                      <a:pt x="28" y="57"/>
                      <a:pt x="33" y="62"/>
                    </a:cubicBezTo>
                    <a:cubicBezTo>
                      <a:pt x="32" y="63"/>
                      <a:pt x="31" y="65"/>
                      <a:pt x="30" y="67"/>
                    </a:cubicBezTo>
                    <a:cubicBezTo>
                      <a:pt x="24" y="65"/>
                      <a:pt x="17" y="63"/>
                      <a:pt x="16" y="62"/>
                    </a:cubicBezTo>
                    <a:cubicBezTo>
                      <a:pt x="14" y="62"/>
                      <a:pt x="13" y="62"/>
                      <a:pt x="12" y="63"/>
                    </a:cubicBezTo>
                    <a:cubicBezTo>
                      <a:pt x="11" y="63"/>
                      <a:pt x="10" y="64"/>
                      <a:pt x="10" y="65"/>
                    </a:cubicBezTo>
                    <a:cubicBezTo>
                      <a:pt x="9" y="66"/>
                      <a:pt x="9" y="68"/>
                      <a:pt x="9" y="69"/>
                    </a:cubicBezTo>
                    <a:cubicBezTo>
                      <a:pt x="10" y="70"/>
                      <a:pt x="10" y="71"/>
                      <a:pt x="11" y="72"/>
                    </a:cubicBezTo>
                    <a:cubicBezTo>
                      <a:pt x="13" y="72"/>
                      <a:pt x="19" y="76"/>
                      <a:pt x="24" y="79"/>
                    </a:cubicBezTo>
                    <a:cubicBezTo>
                      <a:pt x="24" y="81"/>
                      <a:pt x="23" y="83"/>
                      <a:pt x="22" y="85"/>
                    </a:cubicBezTo>
                    <a:cubicBezTo>
                      <a:pt x="16" y="84"/>
                      <a:pt x="9" y="83"/>
                      <a:pt x="8" y="83"/>
                    </a:cubicBezTo>
                    <a:cubicBezTo>
                      <a:pt x="6" y="83"/>
                      <a:pt x="5" y="84"/>
                      <a:pt x="4" y="84"/>
                    </a:cubicBezTo>
                    <a:cubicBezTo>
                      <a:pt x="3" y="85"/>
                      <a:pt x="3" y="86"/>
                      <a:pt x="2" y="87"/>
                    </a:cubicBezTo>
                    <a:cubicBezTo>
                      <a:pt x="2" y="89"/>
                      <a:pt x="2" y="90"/>
                      <a:pt x="3" y="91"/>
                    </a:cubicBezTo>
                    <a:cubicBezTo>
                      <a:pt x="3" y="92"/>
                      <a:pt x="4" y="93"/>
                      <a:pt x="6" y="93"/>
                    </a:cubicBezTo>
                    <a:cubicBezTo>
                      <a:pt x="7" y="94"/>
                      <a:pt x="14" y="96"/>
                      <a:pt x="20" y="98"/>
                    </a:cubicBezTo>
                    <a:cubicBezTo>
                      <a:pt x="19" y="100"/>
                      <a:pt x="19" y="102"/>
                      <a:pt x="19" y="104"/>
                    </a:cubicBezTo>
                    <a:cubicBezTo>
                      <a:pt x="13" y="105"/>
                      <a:pt x="6" y="105"/>
                      <a:pt x="4" y="105"/>
                    </a:cubicBezTo>
                    <a:cubicBezTo>
                      <a:pt x="3" y="106"/>
                      <a:pt x="2" y="106"/>
                      <a:pt x="1" y="107"/>
                    </a:cubicBezTo>
                    <a:cubicBezTo>
                      <a:pt x="0" y="108"/>
                      <a:pt x="0" y="109"/>
                      <a:pt x="0" y="110"/>
                    </a:cubicBezTo>
                    <a:cubicBezTo>
                      <a:pt x="0" y="112"/>
                      <a:pt x="0" y="113"/>
                      <a:pt x="1" y="114"/>
                    </a:cubicBezTo>
                    <a:cubicBezTo>
                      <a:pt x="2" y="115"/>
                      <a:pt x="3" y="115"/>
                      <a:pt x="4" y="115"/>
                    </a:cubicBezTo>
                    <a:cubicBezTo>
                      <a:pt x="6" y="116"/>
                      <a:pt x="13" y="116"/>
                      <a:pt x="19" y="117"/>
                    </a:cubicBezTo>
                    <a:cubicBezTo>
                      <a:pt x="19" y="119"/>
                      <a:pt x="19" y="121"/>
                      <a:pt x="20" y="123"/>
                    </a:cubicBezTo>
                    <a:cubicBezTo>
                      <a:pt x="14" y="125"/>
                      <a:pt x="7" y="127"/>
                      <a:pt x="6" y="128"/>
                    </a:cubicBezTo>
                    <a:cubicBezTo>
                      <a:pt x="4" y="128"/>
                      <a:pt x="3" y="129"/>
                      <a:pt x="3" y="130"/>
                    </a:cubicBezTo>
                    <a:cubicBezTo>
                      <a:pt x="2" y="131"/>
                      <a:pt x="2" y="132"/>
                      <a:pt x="2" y="134"/>
                    </a:cubicBezTo>
                    <a:cubicBezTo>
                      <a:pt x="3" y="135"/>
                      <a:pt x="3" y="136"/>
                      <a:pt x="4" y="137"/>
                    </a:cubicBezTo>
                    <a:cubicBezTo>
                      <a:pt x="5" y="137"/>
                      <a:pt x="6" y="138"/>
                      <a:pt x="8" y="138"/>
                    </a:cubicBezTo>
                    <a:cubicBezTo>
                      <a:pt x="9" y="137"/>
                      <a:pt x="16" y="137"/>
                      <a:pt x="22" y="136"/>
                    </a:cubicBezTo>
                    <a:cubicBezTo>
                      <a:pt x="23" y="138"/>
                      <a:pt x="24" y="140"/>
                      <a:pt x="24" y="142"/>
                    </a:cubicBezTo>
                    <a:cubicBezTo>
                      <a:pt x="19" y="145"/>
                      <a:pt x="13" y="149"/>
                      <a:pt x="11" y="149"/>
                    </a:cubicBezTo>
                    <a:cubicBezTo>
                      <a:pt x="10" y="150"/>
                      <a:pt x="10" y="151"/>
                      <a:pt x="9" y="152"/>
                    </a:cubicBezTo>
                    <a:cubicBezTo>
                      <a:pt x="9" y="153"/>
                      <a:pt x="9" y="154"/>
                      <a:pt x="10" y="156"/>
                    </a:cubicBezTo>
                    <a:cubicBezTo>
                      <a:pt x="10" y="157"/>
                      <a:pt x="11" y="158"/>
                      <a:pt x="12" y="158"/>
                    </a:cubicBezTo>
                    <a:cubicBezTo>
                      <a:pt x="13" y="159"/>
                      <a:pt x="14" y="159"/>
                      <a:pt x="16" y="158"/>
                    </a:cubicBezTo>
                    <a:cubicBezTo>
                      <a:pt x="17" y="158"/>
                      <a:pt x="24" y="156"/>
                      <a:pt x="30" y="154"/>
                    </a:cubicBezTo>
                    <a:cubicBezTo>
                      <a:pt x="31" y="156"/>
                      <a:pt x="32" y="157"/>
                      <a:pt x="33" y="159"/>
                    </a:cubicBezTo>
                    <a:cubicBezTo>
                      <a:pt x="28" y="163"/>
                      <a:pt x="23" y="168"/>
                      <a:pt x="22" y="169"/>
                    </a:cubicBezTo>
                    <a:cubicBezTo>
                      <a:pt x="21" y="170"/>
                      <a:pt x="20" y="171"/>
                      <a:pt x="20" y="172"/>
                    </a:cubicBezTo>
                    <a:cubicBezTo>
                      <a:pt x="20" y="174"/>
                      <a:pt x="20" y="175"/>
                      <a:pt x="21" y="176"/>
                    </a:cubicBezTo>
                    <a:cubicBezTo>
                      <a:pt x="22" y="177"/>
                      <a:pt x="23" y="177"/>
                      <a:pt x="24" y="178"/>
                    </a:cubicBezTo>
                    <a:cubicBezTo>
                      <a:pt x="25" y="178"/>
                      <a:pt x="26" y="178"/>
                      <a:pt x="28" y="177"/>
                    </a:cubicBezTo>
                    <a:cubicBezTo>
                      <a:pt x="29" y="177"/>
                      <a:pt x="35" y="173"/>
                      <a:pt x="40" y="170"/>
                    </a:cubicBezTo>
                    <a:cubicBezTo>
                      <a:pt x="42" y="171"/>
                      <a:pt x="43" y="173"/>
                      <a:pt x="45" y="174"/>
                    </a:cubicBezTo>
                    <a:cubicBezTo>
                      <a:pt x="41" y="180"/>
                      <a:pt x="37" y="185"/>
                      <a:pt x="36" y="186"/>
                    </a:cubicBezTo>
                    <a:cubicBezTo>
                      <a:pt x="35" y="187"/>
                      <a:pt x="35" y="189"/>
                      <a:pt x="35" y="190"/>
                    </a:cubicBezTo>
                    <a:cubicBezTo>
                      <a:pt x="35" y="191"/>
                      <a:pt x="36" y="192"/>
                      <a:pt x="37" y="193"/>
                    </a:cubicBezTo>
                    <a:cubicBezTo>
                      <a:pt x="38" y="194"/>
                      <a:pt x="39" y="194"/>
                      <a:pt x="40" y="194"/>
                    </a:cubicBezTo>
                    <a:cubicBezTo>
                      <a:pt x="41" y="194"/>
                      <a:pt x="42" y="194"/>
                      <a:pt x="43" y="193"/>
                    </a:cubicBezTo>
                    <a:cubicBezTo>
                      <a:pt x="44" y="192"/>
                      <a:pt x="50" y="187"/>
                      <a:pt x="54" y="183"/>
                    </a:cubicBezTo>
                    <a:cubicBezTo>
                      <a:pt x="56" y="184"/>
                      <a:pt x="58" y="186"/>
                      <a:pt x="59" y="187"/>
                    </a:cubicBezTo>
                    <a:cubicBezTo>
                      <a:pt x="57" y="193"/>
                      <a:pt x="54" y="199"/>
                      <a:pt x="53" y="200"/>
                    </a:cubicBezTo>
                    <a:cubicBezTo>
                      <a:pt x="53" y="202"/>
                      <a:pt x="53" y="203"/>
                      <a:pt x="53" y="204"/>
                    </a:cubicBezTo>
                    <a:cubicBezTo>
                      <a:pt x="54" y="205"/>
                      <a:pt x="54" y="206"/>
                      <a:pt x="55" y="207"/>
                    </a:cubicBezTo>
                    <a:cubicBezTo>
                      <a:pt x="56" y="207"/>
                      <a:pt x="58" y="207"/>
                      <a:pt x="59" y="207"/>
                    </a:cubicBezTo>
                    <a:cubicBezTo>
                      <a:pt x="60" y="207"/>
                      <a:pt x="61" y="206"/>
                      <a:pt x="62" y="205"/>
                    </a:cubicBezTo>
                    <a:cubicBezTo>
                      <a:pt x="63" y="204"/>
                      <a:pt x="67" y="198"/>
                      <a:pt x="70" y="193"/>
                    </a:cubicBezTo>
                    <a:cubicBezTo>
                      <a:pt x="72" y="194"/>
                      <a:pt x="74" y="195"/>
                      <a:pt x="76" y="196"/>
                    </a:cubicBezTo>
                    <a:cubicBezTo>
                      <a:pt x="75" y="202"/>
                      <a:pt x="73" y="209"/>
                      <a:pt x="73" y="210"/>
                    </a:cubicBezTo>
                    <a:cubicBezTo>
                      <a:pt x="73" y="212"/>
                      <a:pt x="73" y="213"/>
                      <a:pt x="74" y="214"/>
                    </a:cubicBezTo>
                    <a:cubicBezTo>
                      <a:pt x="74" y="215"/>
                      <a:pt x="75" y="216"/>
                      <a:pt x="77" y="216"/>
                    </a:cubicBezTo>
                    <a:cubicBezTo>
                      <a:pt x="78" y="217"/>
                      <a:pt x="79" y="216"/>
                      <a:pt x="80" y="216"/>
                    </a:cubicBezTo>
                    <a:cubicBezTo>
                      <a:pt x="81" y="216"/>
                      <a:pt x="82" y="215"/>
                      <a:pt x="83" y="214"/>
                    </a:cubicBezTo>
                    <a:cubicBezTo>
                      <a:pt x="83" y="212"/>
                      <a:pt x="86" y="206"/>
                      <a:pt x="89" y="200"/>
                    </a:cubicBezTo>
                    <a:cubicBezTo>
                      <a:pt x="91" y="200"/>
                      <a:pt x="93" y="201"/>
                      <a:pt x="95" y="201"/>
                    </a:cubicBezTo>
                    <a:cubicBezTo>
                      <a:pt x="95" y="208"/>
                      <a:pt x="95" y="215"/>
                      <a:pt x="95" y="216"/>
                    </a:cubicBezTo>
                    <a:cubicBezTo>
                      <a:pt x="95" y="217"/>
                      <a:pt x="95" y="218"/>
                      <a:pt x="96" y="219"/>
                    </a:cubicBezTo>
                    <a:cubicBezTo>
                      <a:pt x="97" y="220"/>
                      <a:pt x="98" y="221"/>
                      <a:pt x="99" y="221"/>
                    </a:cubicBezTo>
                    <a:cubicBezTo>
                      <a:pt x="101" y="221"/>
                      <a:pt x="102" y="221"/>
                      <a:pt x="103" y="220"/>
                    </a:cubicBezTo>
                    <a:cubicBezTo>
                      <a:pt x="104" y="219"/>
                      <a:pt x="104" y="218"/>
                      <a:pt x="105" y="217"/>
                    </a:cubicBezTo>
                    <a:cubicBezTo>
                      <a:pt x="105" y="216"/>
                      <a:pt x="106" y="209"/>
                      <a:pt x="108" y="203"/>
                    </a:cubicBezTo>
                    <a:cubicBezTo>
                      <a:pt x="109" y="203"/>
                      <a:pt x="110" y="203"/>
                      <a:pt x="111" y="203"/>
                    </a:cubicBezTo>
                    <a:cubicBezTo>
                      <a:pt x="112" y="203"/>
                      <a:pt x="113" y="203"/>
                      <a:pt x="114" y="203"/>
                    </a:cubicBezTo>
                    <a:cubicBezTo>
                      <a:pt x="115" y="209"/>
                      <a:pt x="117" y="216"/>
                      <a:pt x="117" y="217"/>
                    </a:cubicBezTo>
                    <a:cubicBezTo>
                      <a:pt x="117" y="218"/>
                      <a:pt x="118" y="219"/>
                      <a:pt x="119" y="220"/>
                    </a:cubicBezTo>
                    <a:cubicBezTo>
                      <a:pt x="120" y="221"/>
                      <a:pt x="121" y="221"/>
                      <a:pt x="122" y="221"/>
                    </a:cubicBezTo>
                    <a:cubicBezTo>
                      <a:pt x="124" y="221"/>
                      <a:pt x="125" y="220"/>
                      <a:pt x="126" y="219"/>
                    </a:cubicBezTo>
                    <a:cubicBezTo>
                      <a:pt x="126" y="218"/>
                      <a:pt x="127" y="217"/>
                      <a:pt x="127" y="216"/>
                    </a:cubicBezTo>
                    <a:cubicBezTo>
                      <a:pt x="127" y="215"/>
                      <a:pt x="127" y="208"/>
                      <a:pt x="127" y="201"/>
                    </a:cubicBezTo>
                    <a:cubicBezTo>
                      <a:pt x="129" y="201"/>
                      <a:pt x="131" y="200"/>
                      <a:pt x="133" y="200"/>
                    </a:cubicBezTo>
                    <a:cubicBezTo>
                      <a:pt x="136" y="206"/>
                      <a:pt x="138" y="212"/>
                      <a:pt x="139" y="214"/>
                    </a:cubicBezTo>
                    <a:cubicBezTo>
                      <a:pt x="139" y="215"/>
                      <a:pt x="140" y="216"/>
                      <a:pt x="142" y="216"/>
                    </a:cubicBezTo>
                    <a:cubicBezTo>
                      <a:pt x="143" y="216"/>
                      <a:pt x="144" y="217"/>
                      <a:pt x="145" y="216"/>
                    </a:cubicBezTo>
                    <a:cubicBezTo>
                      <a:pt x="146" y="216"/>
                      <a:pt x="147" y="215"/>
                      <a:pt x="148" y="214"/>
                    </a:cubicBezTo>
                    <a:cubicBezTo>
                      <a:pt x="149" y="213"/>
                      <a:pt x="149" y="212"/>
                      <a:pt x="149" y="210"/>
                    </a:cubicBezTo>
                    <a:cubicBezTo>
                      <a:pt x="148" y="209"/>
                      <a:pt x="147" y="202"/>
                      <a:pt x="145" y="196"/>
                    </a:cubicBezTo>
                    <a:cubicBezTo>
                      <a:pt x="147" y="195"/>
                      <a:pt x="149" y="194"/>
                      <a:pt x="151" y="193"/>
                    </a:cubicBezTo>
                    <a:cubicBezTo>
                      <a:pt x="155" y="198"/>
                      <a:pt x="159" y="204"/>
                      <a:pt x="160" y="205"/>
                    </a:cubicBezTo>
                    <a:cubicBezTo>
                      <a:pt x="161" y="206"/>
                      <a:pt x="162" y="207"/>
                      <a:pt x="163" y="207"/>
                    </a:cubicBezTo>
                    <a:cubicBezTo>
                      <a:pt x="164" y="207"/>
                      <a:pt x="165" y="207"/>
                      <a:pt x="166" y="207"/>
                    </a:cubicBezTo>
                    <a:cubicBezTo>
                      <a:pt x="167" y="206"/>
                      <a:pt x="168" y="205"/>
                      <a:pt x="169" y="204"/>
                    </a:cubicBezTo>
                    <a:cubicBezTo>
                      <a:pt x="169" y="203"/>
                      <a:pt x="169" y="202"/>
                      <a:pt x="168" y="200"/>
                    </a:cubicBezTo>
                    <a:cubicBezTo>
                      <a:pt x="168" y="199"/>
                      <a:pt x="165" y="193"/>
                      <a:pt x="162" y="187"/>
                    </a:cubicBezTo>
                    <a:cubicBezTo>
                      <a:pt x="164" y="186"/>
                      <a:pt x="166" y="184"/>
                      <a:pt x="167" y="183"/>
                    </a:cubicBezTo>
                    <a:cubicBezTo>
                      <a:pt x="172" y="187"/>
                      <a:pt x="177" y="192"/>
                      <a:pt x="178" y="193"/>
                    </a:cubicBezTo>
                    <a:cubicBezTo>
                      <a:pt x="179" y="194"/>
                      <a:pt x="181" y="194"/>
                      <a:pt x="182" y="194"/>
                    </a:cubicBezTo>
                    <a:cubicBezTo>
                      <a:pt x="183" y="194"/>
                      <a:pt x="184" y="194"/>
                      <a:pt x="185" y="193"/>
                    </a:cubicBezTo>
                    <a:cubicBezTo>
                      <a:pt x="186" y="192"/>
                      <a:pt x="187" y="191"/>
                      <a:pt x="187" y="190"/>
                    </a:cubicBezTo>
                    <a:cubicBezTo>
                      <a:pt x="187" y="189"/>
                      <a:pt x="187" y="187"/>
                      <a:pt x="186" y="186"/>
                    </a:cubicBezTo>
                    <a:cubicBezTo>
                      <a:pt x="185" y="185"/>
                      <a:pt x="181" y="180"/>
                      <a:pt x="177" y="174"/>
                    </a:cubicBezTo>
                    <a:cubicBezTo>
                      <a:pt x="178" y="173"/>
                      <a:pt x="180" y="171"/>
                      <a:pt x="181" y="170"/>
                    </a:cubicBezTo>
                    <a:cubicBezTo>
                      <a:pt x="187" y="173"/>
                      <a:pt x="193" y="177"/>
                      <a:pt x="194" y="177"/>
                    </a:cubicBezTo>
                    <a:cubicBezTo>
                      <a:pt x="195" y="178"/>
                      <a:pt x="196" y="178"/>
                      <a:pt x="198" y="178"/>
                    </a:cubicBezTo>
                    <a:cubicBezTo>
                      <a:pt x="199" y="177"/>
                      <a:pt x="200" y="177"/>
                      <a:pt x="201" y="176"/>
                    </a:cubicBezTo>
                    <a:cubicBezTo>
                      <a:pt x="201" y="175"/>
                      <a:pt x="202" y="174"/>
                      <a:pt x="202" y="172"/>
                    </a:cubicBezTo>
                    <a:cubicBezTo>
                      <a:pt x="201" y="171"/>
                      <a:pt x="201" y="170"/>
                      <a:pt x="200" y="169"/>
                    </a:cubicBezTo>
                    <a:cubicBezTo>
                      <a:pt x="199" y="168"/>
                      <a:pt x="194" y="163"/>
                      <a:pt x="189" y="159"/>
                    </a:cubicBezTo>
                    <a:cubicBezTo>
                      <a:pt x="190" y="157"/>
                      <a:pt x="191" y="156"/>
                      <a:pt x="192" y="154"/>
                    </a:cubicBezTo>
                    <a:cubicBezTo>
                      <a:pt x="198" y="156"/>
                      <a:pt x="205" y="158"/>
                      <a:pt x="206" y="158"/>
                    </a:cubicBezTo>
                    <a:cubicBezTo>
                      <a:pt x="207" y="159"/>
                      <a:pt x="209" y="159"/>
                      <a:pt x="210" y="158"/>
                    </a:cubicBezTo>
                    <a:cubicBezTo>
                      <a:pt x="211" y="158"/>
                      <a:pt x="212" y="157"/>
                      <a:pt x="212" y="156"/>
                    </a:cubicBezTo>
                    <a:cubicBezTo>
                      <a:pt x="213" y="154"/>
                      <a:pt x="213" y="153"/>
                      <a:pt x="212" y="152"/>
                    </a:cubicBezTo>
                    <a:cubicBezTo>
                      <a:pt x="212" y="151"/>
                      <a:pt x="211" y="150"/>
                      <a:pt x="210" y="149"/>
                    </a:cubicBezTo>
                    <a:cubicBezTo>
                      <a:pt x="209" y="149"/>
                      <a:pt x="203" y="145"/>
                      <a:pt x="197" y="142"/>
                    </a:cubicBezTo>
                    <a:cubicBezTo>
                      <a:pt x="198" y="140"/>
                      <a:pt x="199" y="138"/>
                      <a:pt x="199" y="136"/>
                    </a:cubicBezTo>
                    <a:cubicBezTo>
                      <a:pt x="206" y="137"/>
                      <a:pt x="213" y="137"/>
                      <a:pt x="214" y="138"/>
                    </a:cubicBezTo>
                    <a:cubicBezTo>
                      <a:pt x="215" y="138"/>
                      <a:pt x="216" y="137"/>
                      <a:pt x="217" y="137"/>
                    </a:cubicBezTo>
                    <a:cubicBezTo>
                      <a:pt x="218" y="136"/>
                      <a:pt x="219" y="135"/>
                      <a:pt x="219" y="134"/>
                    </a:cubicBezTo>
                    <a:cubicBezTo>
                      <a:pt x="220" y="132"/>
                      <a:pt x="219" y="131"/>
                      <a:pt x="219" y="130"/>
                    </a:cubicBezTo>
                    <a:cubicBezTo>
                      <a:pt x="218" y="129"/>
                      <a:pt x="217" y="128"/>
                      <a:pt x="216" y="128"/>
                    </a:cubicBezTo>
                    <a:cubicBezTo>
                      <a:pt x="215" y="127"/>
                      <a:pt x="208" y="125"/>
                      <a:pt x="202" y="123"/>
                    </a:cubicBezTo>
                    <a:cubicBezTo>
                      <a:pt x="202" y="121"/>
                      <a:pt x="202" y="119"/>
                      <a:pt x="203" y="117"/>
                    </a:cubicBezTo>
                    <a:cubicBezTo>
                      <a:pt x="209" y="116"/>
                      <a:pt x="216" y="116"/>
                      <a:pt x="217" y="115"/>
                    </a:cubicBezTo>
                    <a:close/>
                    <a:moveTo>
                      <a:pt x="50" y="126"/>
                    </a:moveTo>
                    <a:cubicBezTo>
                      <a:pt x="41" y="126"/>
                      <a:pt x="34" y="119"/>
                      <a:pt x="34" y="110"/>
                    </a:cubicBezTo>
                    <a:cubicBezTo>
                      <a:pt x="34" y="102"/>
                      <a:pt x="41" y="95"/>
                      <a:pt x="50" y="95"/>
                    </a:cubicBezTo>
                    <a:cubicBezTo>
                      <a:pt x="58" y="95"/>
                      <a:pt x="65" y="102"/>
                      <a:pt x="65" y="110"/>
                    </a:cubicBezTo>
                    <a:cubicBezTo>
                      <a:pt x="65" y="119"/>
                      <a:pt x="58" y="126"/>
                      <a:pt x="50" y="126"/>
                    </a:cubicBezTo>
                    <a:close/>
                    <a:moveTo>
                      <a:pt x="111" y="33"/>
                    </a:moveTo>
                    <a:cubicBezTo>
                      <a:pt x="120" y="33"/>
                      <a:pt x="127" y="40"/>
                      <a:pt x="127" y="49"/>
                    </a:cubicBezTo>
                    <a:cubicBezTo>
                      <a:pt x="127" y="58"/>
                      <a:pt x="120" y="65"/>
                      <a:pt x="111" y="65"/>
                    </a:cubicBezTo>
                    <a:cubicBezTo>
                      <a:pt x="102" y="65"/>
                      <a:pt x="95" y="58"/>
                      <a:pt x="95" y="49"/>
                    </a:cubicBezTo>
                    <a:cubicBezTo>
                      <a:pt x="95" y="40"/>
                      <a:pt x="102" y="33"/>
                      <a:pt x="111" y="33"/>
                    </a:cubicBezTo>
                    <a:close/>
                    <a:moveTo>
                      <a:pt x="111" y="188"/>
                    </a:moveTo>
                    <a:cubicBezTo>
                      <a:pt x="102" y="188"/>
                      <a:pt x="95" y="180"/>
                      <a:pt x="95" y="172"/>
                    </a:cubicBezTo>
                    <a:cubicBezTo>
                      <a:pt x="95" y="163"/>
                      <a:pt x="102" y="156"/>
                      <a:pt x="111" y="156"/>
                    </a:cubicBezTo>
                    <a:cubicBezTo>
                      <a:pt x="120" y="156"/>
                      <a:pt x="127" y="163"/>
                      <a:pt x="127" y="172"/>
                    </a:cubicBezTo>
                    <a:cubicBezTo>
                      <a:pt x="127" y="180"/>
                      <a:pt x="120" y="188"/>
                      <a:pt x="111" y="188"/>
                    </a:cubicBezTo>
                    <a:close/>
                    <a:moveTo>
                      <a:pt x="111" y="132"/>
                    </a:moveTo>
                    <a:cubicBezTo>
                      <a:pt x="99" y="132"/>
                      <a:pt x="89" y="122"/>
                      <a:pt x="89" y="110"/>
                    </a:cubicBezTo>
                    <a:cubicBezTo>
                      <a:pt x="89" y="98"/>
                      <a:pt x="99" y="89"/>
                      <a:pt x="111" y="89"/>
                    </a:cubicBezTo>
                    <a:cubicBezTo>
                      <a:pt x="123" y="89"/>
                      <a:pt x="133" y="98"/>
                      <a:pt x="133" y="110"/>
                    </a:cubicBezTo>
                    <a:cubicBezTo>
                      <a:pt x="133" y="122"/>
                      <a:pt x="123" y="132"/>
                      <a:pt x="111" y="132"/>
                    </a:cubicBezTo>
                    <a:close/>
                    <a:moveTo>
                      <a:pt x="172" y="126"/>
                    </a:moveTo>
                    <a:cubicBezTo>
                      <a:pt x="163" y="126"/>
                      <a:pt x="156" y="119"/>
                      <a:pt x="156" y="110"/>
                    </a:cubicBezTo>
                    <a:cubicBezTo>
                      <a:pt x="156" y="102"/>
                      <a:pt x="163" y="95"/>
                      <a:pt x="172" y="95"/>
                    </a:cubicBezTo>
                    <a:cubicBezTo>
                      <a:pt x="181" y="95"/>
                      <a:pt x="188" y="102"/>
                      <a:pt x="188" y="110"/>
                    </a:cubicBezTo>
                    <a:cubicBezTo>
                      <a:pt x="188" y="119"/>
                      <a:pt x="181" y="126"/>
                      <a:pt x="172" y="12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013"/>
              </a:p>
            </p:txBody>
          </p:sp>
          <p:sp>
            <p:nvSpPr>
              <p:cNvPr id="155" name="Freeform 23">
                <a:extLst>
                  <a:ext uri="{FF2B5EF4-FFF2-40B4-BE49-F238E27FC236}">
                    <a16:creationId xmlns:a16="http://schemas.microsoft.com/office/drawing/2014/main" id="{6BFD52DB-5CDC-4BD5-B933-EA7B32B7E679}"/>
                  </a:ext>
                </a:extLst>
              </p:cNvPr>
              <p:cNvSpPr>
                <a:spLocks noEditPoints="1"/>
              </p:cNvSpPr>
              <p:nvPr/>
            </p:nvSpPr>
            <p:spPr bwMode="auto">
              <a:xfrm>
                <a:off x="7335127" y="2781443"/>
                <a:ext cx="154964" cy="153569"/>
              </a:xfrm>
              <a:custGeom>
                <a:avLst/>
                <a:gdLst>
                  <a:gd name="T0" fmla="*/ 33 w 66"/>
                  <a:gd name="T1" fmla="*/ 0 h 65"/>
                  <a:gd name="T2" fmla="*/ 0 w 66"/>
                  <a:gd name="T3" fmla="*/ 32 h 65"/>
                  <a:gd name="T4" fmla="*/ 33 w 66"/>
                  <a:gd name="T5" fmla="*/ 65 h 65"/>
                  <a:gd name="T6" fmla="*/ 66 w 66"/>
                  <a:gd name="T7" fmla="*/ 32 h 65"/>
                  <a:gd name="T8" fmla="*/ 33 w 66"/>
                  <a:gd name="T9" fmla="*/ 0 h 65"/>
                  <a:gd name="T10" fmla="*/ 33 w 66"/>
                  <a:gd name="T11" fmla="*/ 49 h 65"/>
                  <a:gd name="T12" fmla="*/ 16 w 66"/>
                  <a:gd name="T13" fmla="*/ 32 h 65"/>
                  <a:gd name="T14" fmla="*/ 33 w 66"/>
                  <a:gd name="T15" fmla="*/ 16 h 65"/>
                  <a:gd name="T16" fmla="*/ 49 w 66"/>
                  <a:gd name="T17" fmla="*/ 32 h 65"/>
                  <a:gd name="T18" fmla="*/ 33 w 66"/>
                  <a:gd name="T19" fmla="*/ 49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6" h="65">
                    <a:moveTo>
                      <a:pt x="33" y="0"/>
                    </a:moveTo>
                    <a:cubicBezTo>
                      <a:pt x="15" y="0"/>
                      <a:pt x="0" y="14"/>
                      <a:pt x="0" y="32"/>
                    </a:cubicBezTo>
                    <a:cubicBezTo>
                      <a:pt x="0" y="51"/>
                      <a:pt x="15" y="65"/>
                      <a:pt x="33" y="65"/>
                    </a:cubicBezTo>
                    <a:cubicBezTo>
                      <a:pt x="51" y="65"/>
                      <a:pt x="66" y="51"/>
                      <a:pt x="66" y="32"/>
                    </a:cubicBezTo>
                    <a:cubicBezTo>
                      <a:pt x="66" y="14"/>
                      <a:pt x="51" y="0"/>
                      <a:pt x="33" y="0"/>
                    </a:cubicBezTo>
                    <a:close/>
                    <a:moveTo>
                      <a:pt x="33" y="49"/>
                    </a:moveTo>
                    <a:cubicBezTo>
                      <a:pt x="24" y="49"/>
                      <a:pt x="16" y="41"/>
                      <a:pt x="16" y="32"/>
                    </a:cubicBezTo>
                    <a:cubicBezTo>
                      <a:pt x="16" y="23"/>
                      <a:pt x="24" y="16"/>
                      <a:pt x="33" y="16"/>
                    </a:cubicBezTo>
                    <a:cubicBezTo>
                      <a:pt x="42" y="16"/>
                      <a:pt x="49" y="23"/>
                      <a:pt x="49" y="32"/>
                    </a:cubicBezTo>
                    <a:cubicBezTo>
                      <a:pt x="49" y="41"/>
                      <a:pt x="42" y="49"/>
                      <a:pt x="33" y="4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013"/>
              </a:p>
            </p:txBody>
          </p:sp>
        </p:grpSp>
        <p:sp>
          <p:nvSpPr>
            <p:cNvPr id="147" name="Freeform 44">
              <a:extLst>
                <a:ext uri="{FF2B5EF4-FFF2-40B4-BE49-F238E27FC236}">
                  <a16:creationId xmlns:a16="http://schemas.microsoft.com/office/drawing/2014/main" id="{F6D0F4C6-F557-403E-B89B-830F6BAE7A8A}"/>
                </a:ext>
              </a:extLst>
            </p:cNvPr>
            <p:cNvSpPr>
              <a:spLocks noEditPoints="1"/>
            </p:cNvSpPr>
            <p:nvPr/>
          </p:nvSpPr>
          <p:spPr bwMode="auto">
            <a:xfrm>
              <a:off x="7614900" y="2181684"/>
              <a:ext cx="808452" cy="811952"/>
            </a:xfrm>
            <a:custGeom>
              <a:avLst/>
              <a:gdLst>
                <a:gd name="T0" fmla="*/ 274 w 274"/>
                <a:gd name="T1" fmla="*/ 155 h 275"/>
                <a:gd name="T2" fmla="*/ 274 w 274"/>
                <a:gd name="T3" fmla="*/ 120 h 275"/>
                <a:gd name="T4" fmla="*/ 247 w 274"/>
                <a:gd name="T5" fmla="*/ 120 h 275"/>
                <a:gd name="T6" fmla="*/ 241 w 274"/>
                <a:gd name="T7" fmla="*/ 97 h 275"/>
                <a:gd name="T8" fmla="*/ 265 w 274"/>
                <a:gd name="T9" fmla="*/ 84 h 275"/>
                <a:gd name="T10" fmla="*/ 247 w 274"/>
                <a:gd name="T11" fmla="*/ 54 h 275"/>
                <a:gd name="T12" fmla="*/ 224 w 274"/>
                <a:gd name="T13" fmla="*/ 67 h 275"/>
                <a:gd name="T14" fmla="*/ 207 w 274"/>
                <a:gd name="T15" fmla="*/ 51 h 275"/>
                <a:gd name="T16" fmla="*/ 221 w 274"/>
                <a:gd name="T17" fmla="*/ 27 h 275"/>
                <a:gd name="T18" fmla="*/ 191 w 274"/>
                <a:gd name="T19" fmla="*/ 10 h 275"/>
                <a:gd name="T20" fmla="*/ 177 w 274"/>
                <a:gd name="T21" fmla="*/ 34 h 275"/>
                <a:gd name="T22" fmla="*/ 154 w 274"/>
                <a:gd name="T23" fmla="*/ 27 h 275"/>
                <a:gd name="T24" fmla="*/ 154 w 274"/>
                <a:gd name="T25" fmla="*/ 0 h 275"/>
                <a:gd name="T26" fmla="*/ 120 w 274"/>
                <a:gd name="T27" fmla="*/ 0 h 275"/>
                <a:gd name="T28" fmla="*/ 120 w 274"/>
                <a:gd name="T29" fmla="*/ 27 h 275"/>
                <a:gd name="T30" fmla="*/ 97 w 274"/>
                <a:gd name="T31" fmla="*/ 34 h 275"/>
                <a:gd name="T32" fmla="*/ 83 w 274"/>
                <a:gd name="T33" fmla="*/ 10 h 275"/>
                <a:gd name="T34" fmla="*/ 54 w 274"/>
                <a:gd name="T35" fmla="*/ 27 h 275"/>
                <a:gd name="T36" fmla="*/ 67 w 274"/>
                <a:gd name="T37" fmla="*/ 51 h 275"/>
                <a:gd name="T38" fmla="*/ 50 w 274"/>
                <a:gd name="T39" fmla="*/ 67 h 275"/>
                <a:gd name="T40" fmla="*/ 27 w 274"/>
                <a:gd name="T41" fmla="*/ 54 h 275"/>
                <a:gd name="T42" fmla="*/ 10 w 274"/>
                <a:gd name="T43" fmla="*/ 84 h 275"/>
                <a:gd name="T44" fmla="*/ 33 w 274"/>
                <a:gd name="T45" fmla="*/ 97 h 275"/>
                <a:gd name="T46" fmla="*/ 27 w 274"/>
                <a:gd name="T47" fmla="*/ 120 h 275"/>
                <a:gd name="T48" fmla="*/ 0 w 274"/>
                <a:gd name="T49" fmla="*/ 120 h 275"/>
                <a:gd name="T50" fmla="*/ 0 w 274"/>
                <a:gd name="T51" fmla="*/ 155 h 275"/>
                <a:gd name="T52" fmla="*/ 27 w 274"/>
                <a:gd name="T53" fmla="*/ 155 h 275"/>
                <a:gd name="T54" fmla="*/ 33 w 274"/>
                <a:gd name="T55" fmla="*/ 178 h 275"/>
                <a:gd name="T56" fmla="*/ 10 w 274"/>
                <a:gd name="T57" fmla="*/ 191 h 275"/>
                <a:gd name="T58" fmla="*/ 27 w 274"/>
                <a:gd name="T59" fmla="*/ 221 h 275"/>
                <a:gd name="T60" fmla="*/ 50 w 274"/>
                <a:gd name="T61" fmla="*/ 207 h 275"/>
                <a:gd name="T62" fmla="*/ 67 w 274"/>
                <a:gd name="T63" fmla="*/ 224 h 275"/>
                <a:gd name="T64" fmla="*/ 54 w 274"/>
                <a:gd name="T65" fmla="*/ 248 h 275"/>
                <a:gd name="T66" fmla="*/ 83 w 274"/>
                <a:gd name="T67" fmla="*/ 265 h 275"/>
                <a:gd name="T68" fmla="*/ 97 w 274"/>
                <a:gd name="T69" fmla="*/ 241 h 275"/>
                <a:gd name="T70" fmla="*/ 120 w 274"/>
                <a:gd name="T71" fmla="*/ 247 h 275"/>
                <a:gd name="T72" fmla="*/ 120 w 274"/>
                <a:gd name="T73" fmla="*/ 275 h 275"/>
                <a:gd name="T74" fmla="*/ 154 w 274"/>
                <a:gd name="T75" fmla="*/ 275 h 275"/>
                <a:gd name="T76" fmla="*/ 154 w 274"/>
                <a:gd name="T77" fmla="*/ 247 h 275"/>
                <a:gd name="T78" fmla="*/ 177 w 274"/>
                <a:gd name="T79" fmla="*/ 241 h 275"/>
                <a:gd name="T80" fmla="*/ 191 w 274"/>
                <a:gd name="T81" fmla="*/ 265 h 275"/>
                <a:gd name="T82" fmla="*/ 221 w 274"/>
                <a:gd name="T83" fmla="*/ 248 h 275"/>
                <a:gd name="T84" fmla="*/ 207 w 274"/>
                <a:gd name="T85" fmla="*/ 224 h 275"/>
                <a:gd name="T86" fmla="*/ 224 w 274"/>
                <a:gd name="T87" fmla="*/ 207 h 275"/>
                <a:gd name="T88" fmla="*/ 247 w 274"/>
                <a:gd name="T89" fmla="*/ 221 h 275"/>
                <a:gd name="T90" fmla="*/ 265 w 274"/>
                <a:gd name="T91" fmla="*/ 191 h 275"/>
                <a:gd name="T92" fmla="*/ 241 w 274"/>
                <a:gd name="T93" fmla="*/ 178 h 275"/>
                <a:gd name="T94" fmla="*/ 247 w 274"/>
                <a:gd name="T95" fmla="*/ 155 h 275"/>
                <a:gd name="T96" fmla="*/ 274 w 274"/>
                <a:gd name="T97" fmla="*/ 155 h 275"/>
                <a:gd name="T98" fmla="*/ 137 w 274"/>
                <a:gd name="T99" fmla="*/ 215 h 275"/>
                <a:gd name="T100" fmla="*/ 60 w 274"/>
                <a:gd name="T101" fmla="*/ 137 h 275"/>
                <a:gd name="T102" fmla="*/ 137 w 274"/>
                <a:gd name="T103" fmla="*/ 60 h 275"/>
                <a:gd name="T104" fmla="*/ 214 w 274"/>
                <a:gd name="T105" fmla="*/ 137 h 275"/>
                <a:gd name="T106" fmla="*/ 137 w 274"/>
                <a:gd name="T107" fmla="*/ 215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74" h="275">
                  <a:moveTo>
                    <a:pt x="274" y="155"/>
                  </a:moveTo>
                  <a:cubicBezTo>
                    <a:pt x="274" y="120"/>
                    <a:pt x="274" y="120"/>
                    <a:pt x="274" y="120"/>
                  </a:cubicBezTo>
                  <a:cubicBezTo>
                    <a:pt x="247" y="120"/>
                    <a:pt x="247" y="120"/>
                    <a:pt x="247" y="120"/>
                  </a:cubicBezTo>
                  <a:cubicBezTo>
                    <a:pt x="246" y="112"/>
                    <a:pt x="244" y="105"/>
                    <a:pt x="241" y="97"/>
                  </a:cubicBezTo>
                  <a:cubicBezTo>
                    <a:pt x="265" y="84"/>
                    <a:pt x="265" y="84"/>
                    <a:pt x="265" y="84"/>
                  </a:cubicBezTo>
                  <a:cubicBezTo>
                    <a:pt x="247" y="54"/>
                    <a:pt x="247" y="54"/>
                    <a:pt x="247" y="54"/>
                  </a:cubicBezTo>
                  <a:cubicBezTo>
                    <a:pt x="224" y="67"/>
                    <a:pt x="224" y="67"/>
                    <a:pt x="224" y="67"/>
                  </a:cubicBezTo>
                  <a:cubicBezTo>
                    <a:pt x="219" y="61"/>
                    <a:pt x="213" y="56"/>
                    <a:pt x="207" y="51"/>
                  </a:cubicBezTo>
                  <a:cubicBezTo>
                    <a:pt x="221" y="27"/>
                    <a:pt x="221" y="27"/>
                    <a:pt x="221" y="27"/>
                  </a:cubicBezTo>
                  <a:cubicBezTo>
                    <a:pt x="191" y="10"/>
                    <a:pt x="191" y="10"/>
                    <a:pt x="191" y="10"/>
                  </a:cubicBezTo>
                  <a:cubicBezTo>
                    <a:pt x="177" y="34"/>
                    <a:pt x="177" y="34"/>
                    <a:pt x="177" y="34"/>
                  </a:cubicBezTo>
                  <a:cubicBezTo>
                    <a:pt x="170" y="31"/>
                    <a:pt x="162" y="29"/>
                    <a:pt x="154" y="27"/>
                  </a:cubicBezTo>
                  <a:cubicBezTo>
                    <a:pt x="154" y="0"/>
                    <a:pt x="154" y="0"/>
                    <a:pt x="154" y="0"/>
                  </a:cubicBezTo>
                  <a:cubicBezTo>
                    <a:pt x="120" y="0"/>
                    <a:pt x="120" y="0"/>
                    <a:pt x="120" y="0"/>
                  </a:cubicBezTo>
                  <a:cubicBezTo>
                    <a:pt x="120" y="27"/>
                    <a:pt x="120" y="27"/>
                    <a:pt x="120" y="27"/>
                  </a:cubicBezTo>
                  <a:cubicBezTo>
                    <a:pt x="112" y="29"/>
                    <a:pt x="104" y="31"/>
                    <a:pt x="97" y="34"/>
                  </a:cubicBezTo>
                  <a:cubicBezTo>
                    <a:pt x="83" y="10"/>
                    <a:pt x="83" y="10"/>
                    <a:pt x="83" y="10"/>
                  </a:cubicBezTo>
                  <a:cubicBezTo>
                    <a:pt x="54" y="27"/>
                    <a:pt x="54" y="27"/>
                    <a:pt x="54" y="27"/>
                  </a:cubicBezTo>
                  <a:cubicBezTo>
                    <a:pt x="67" y="51"/>
                    <a:pt x="67" y="51"/>
                    <a:pt x="67" y="51"/>
                  </a:cubicBezTo>
                  <a:cubicBezTo>
                    <a:pt x="61" y="56"/>
                    <a:pt x="55" y="61"/>
                    <a:pt x="50" y="67"/>
                  </a:cubicBezTo>
                  <a:cubicBezTo>
                    <a:pt x="27" y="54"/>
                    <a:pt x="27" y="54"/>
                    <a:pt x="27" y="54"/>
                  </a:cubicBezTo>
                  <a:cubicBezTo>
                    <a:pt x="10" y="84"/>
                    <a:pt x="10" y="84"/>
                    <a:pt x="10" y="84"/>
                  </a:cubicBezTo>
                  <a:cubicBezTo>
                    <a:pt x="33" y="97"/>
                    <a:pt x="33" y="97"/>
                    <a:pt x="33" y="97"/>
                  </a:cubicBezTo>
                  <a:cubicBezTo>
                    <a:pt x="30" y="105"/>
                    <a:pt x="28" y="112"/>
                    <a:pt x="27" y="120"/>
                  </a:cubicBezTo>
                  <a:cubicBezTo>
                    <a:pt x="0" y="120"/>
                    <a:pt x="0" y="120"/>
                    <a:pt x="0" y="120"/>
                  </a:cubicBezTo>
                  <a:cubicBezTo>
                    <a:pt x="0" y="155"/>
                    <a:pt x="0" y="155"/>
                    <a:pt x="0" y="155"/>
                  </a:cubicBezTo>
                  <a:cubicBezTo>
                    <a:pt x="27" y="155"/>
                    <a:pt x="27" y="155"/>
                    <a:pt x="27" y="155"/>
                  </a:cubicBezTo>
                  <a:cubicBezTo>
                    <a:pt x="28" y="163"/>
                    <a:pt x="30" y="170"/>
                    <a:pt x="33" y="178"/>
                  </a:cubicBezTo>
                  <a:cubicBezTo>
                    <a:pt x="10" y="191"/>
                    <a:pt x="10" y="191"/>
                    <a:pt x="10" y="191"/>
                  </a:cubicBezTo>
                  <a:cubicBezTo>
                    <a:pt x="27" y="221"/>
                    <a:pt x="27" y="221"/>
                    <a:pt x="27" y="221"/>
                  </a:cubicBezTo>
                  <a:cubicBezTo>
                    <a:pt x="50" y="207"/>
                    <a:pt x="50" y="207"/>
                    <a:pt x="50" y="207"/>
                  </a:cubicBezTo>
                  <a:cubicBezTo>
                    <a:pt x="55" y="214"/>
                    <a:pt x="61" y="219"/>
                    <a:pt x="67" y="224"/>
                  </a:cubicBezTo>
                  <a:cubicBezTo>
                    <a:pt x="54" y="248"/>
                    <a:pt x="54" y="248"/>
                    <a:pt x="54" y="248"/>
                  </a:cubicBezTo>
                  <a:cubicBezTo>
                    <a:pt x="83" y="265"/>
                    <a:pt x="83" y="265"/>
                    <a:pt x="83" y="265"/>
                  </a:cubicBezTo>
                  <a:cubicBezTo>
                    <a:pt x="97" y="241"/>
                    <a:pt x="97" y="241"/>
                    <a:pt x="97" y="241"/>
                  </a:cubicBezTo>
                  <a:cubicBezTo>
                    <a:pt x="104" y="244"/>
                    <a:pt x="112" y="246"/>
                    <a:pt x="120" y="247"/>
                  </a:cubicBezTo>
                  <a:cubicBezTo>
                    <a:pt x="120" y="275"/>
                    <a:pt x="120" y="275"/>
                    <a:pt x="120" y="275"/>
                  </a:cubicBezTo>
                  <a:cubicBezTo>
                    <a:pt x="154" y="275"/>
                    <a:pt x="154" y="275"/>
                    <a:pt x="154" y="275"/>
                  </a:cubicBezTo>
                  <a:cubicBezTo>
                    <a:pt x="154" y="247"/>
                    <a:pt x="154" y="247"/>
                    <a:pt x="154" y="247"/>
                  </a:cubicBezTo>
                  <a:cubicBezTo>
                    <a:pt x="162" y="246"/>
                    <a:pt x="170" y="244"/>
                    <a:pt x="177" y="241"/>
                  </a:cubicBezTo>
                  <a:cubicBezTo>
                    <a:pt x="191" y="265"/>
                    <a:pt x="191" y="265"/>
                    <a:pt x="191" y="265"/>
                  </a:cubicBezTo>
                  <a:cubicBezTo>
                    <a:pt x="221" y="248"/>
                    <a:pt x="221" y="248"/>
                    <a:pt x="221" y="248"/>
                  </a:cubicBezTo>
                  <a:cubicBezTo>
                    <a:pt x="207" y="224"/>
                    <a:pt x="207" y="224"/>
                    <a:pt x="207" y="224"/>
                  </a:cubicBezTo>
                  <a:cubicBezTo>
                    <a:pt x="213" y="219"/>
                    <a:pt x="219" y="214"/>
                    <a:pt x="224" y="207"/>
                  </a:cubicBezTo>
                  <a:cubicBezTo>
                    <a:pt x="247" y="221"/>
                    <a:pt x="247" y="221"/>
                    <a:pt x="247" y="221"/>
                  </a:cubicBezTo>
                  <a:cubicBezTo>
                    <a:pt x="265" y="191"/>
                    <a:pt x="265" y="191"/>
                    <a:pt x="265" y="191"/>
                  </a:cubicBezTo>
                  <a:cubicBezTo>
                    <a:pt x="241" y="178"/>
                    <a:pt x="241" y="178"/>
                    <a:pt x="241" y="178"/>
                  </a:cubicBezTo>
                  <a:cubicBezTo>
                    <a:pt x="244" y="170"/>
                    <a:pt x="246" y="163"/>
                    <a:pt x="247" y="155"/>
                  </a:cubicBezTo>
                  <a:cubicBezTo>
                    <a:pt x="274" y="155"/>
                    <a:pt x="274" y="155"/>
                    <a:pt x="274" y="155"/>
                  </a:cubicBezTo>
                  <a:close/>
                  <a:moveTo>
                    <a:pt x="137" y="215"/>
                  </a:moveTo>
                  <a:cubicBezTo>
                    <a:pt x="95" y="215"/>
                    <a:pt x="60" y="180"/>
                    <a:pt x="60" y="137"/>
                  </a:cubicBezTo>
                  <a:cubicBezTo>
                    <a:pt x="60" y="95"/>
                    <a:pt x="95" y="60"/>
                    <a:pt x="137" y="60"/>
                  </a:cubicBezTo>
                  <a:cubicBezTo>
                    <a:pt x="180" y="60"/>
                    <a:pt x="214" y="95"/>
                    <a:pt x="214" y="137"/>
                  </a:cubicBezTo>
                  <a:cubicBezTo>
                    <a:pt x="214" y="180"/>
                    <a:pt x="180" y="215"/>
                    <a:pt x="137" y="215"/>
                  </a:cubicBezTo>
                  <a:close/>
                </a:path>
              </a:pathLst>
            </a:custGeom>
            <a:solidFill>
              <a:schemeClr val="accent3"/>
            </a:solidFill>
            <a:ln>
              <a:noFill/>
            </a:ln>
          </p:spPr>
          <p:txBody>
            <a:bodyPr vert="horz" wrap="square" lIns="68580" tIns="34290" rIns="68580" bIns="34290" numCol="1" anchor="t" anchorCtr="0" compatLnSpc="1">
              <a:prstTxWarp prst="textNoShape">
                <a:avLst/>
              </a:prstTxWarp>
            </a:bodyPr>
            <a:lstStyle/>
            <a:p>
              <a:endParaRPr lang="en-US" sz="1013"/>
            </a:p>
          </p:txBody>
        </p:sp>
        <p:sp>
          <p:nvSpPr>
            <p:cNvPr id="148" name="Freeform 47">
              <a:extLst>
                <a:ext uri="{FF2B5EF4-FFF2-40B4-BE49-F238E27FC236}">
                  <a16:creationId xmlns:a16="http://schemas.microsoft.com/office/drawing/2014/main" id="{342DF5BC-8978-4D29-8201-E1707F3BEEDD}"/>
                </a:ext>
              </a:extLst>
            </p:cNvPr>
            <p:cNvSpPr>
              <a:spLocks noEditPoints="1"/>
            </p:cNvSpPr>
            <p:nvPr/>
          </p:nvSpPr>
          <p:spPr bwMode="auto">
            <a:xfrm>
              <a:off x="7138929" y="3070633"/>
              <a:ext cx="953692" cy="965943"/>
            </a:xfrm>
            <a:custGeom>
              <a:avLst/>
              <a:gdLst>
                <a:gd name="T0" fmla="*/ 223 w 323"/>
                <a:gd name="T1" fmla="*/ 187 h 327"/>
                <a:gd name="T2" fmla="*/ 215 w 323"/>
                <a:gd name="T3" fmla="*/ 136 h 327"/>
                <a:gd name="T4" fmla="*/ 215 w 323"/>
                <a:gd name="T5" fmla="*/ 128 h 327"/>
                <a:gd name="T6" fmla="*/ 190 w 323"/>
                <a:gd name="T7" fmla="*/ 110 h 327"/>
                <a:gd name="T8" fmla="*/ 139 w 323"/>
                <a:gd name="T9" fmla="*/ 104 h 327"/>
                <a:gd name="T10" fmla="*/ 133 w 323"/>
                <a:gd name="T11" fmla="*/ 84 h 327"/>
                <a:gd name="T12" fmla="*/ 102 w 323"/>
                <a:gd name="T13" fmla="*/ 89 h 327"/>
                <a:gd name="T14" fmla="*/ 62 w 323"/>
                <a:gd name="T15" fmla="*/ 121 h 327"/>
                <a:gd name="T16" fmla="*/ 44 w 323"/>
                <a:gd name="T17" fmla="*/ 110 h 327"/>
                <a:gd name="T18" fmla="*/ 24 w 323"/>
                <a:gd name="T19" fmla="*/ 132 h 327"/>
                <a:gd name="T20" fmla="*/ 36 w 323"/>
                <a:gd name="T21" fmla="*/ 146 h 327"/>
                <a:gd name="T22" fmla="*/ 5 w 323"/>
                <a:gd name="T23" fmla="*/ 187 h 327"/>
                <a:gd name="T24" fmla="*/ 0 w 323"/>
                <a:gd name="T25" fmla="*/ 218 h 327"/>
                <a:gd name="T26" fmla="*/ 18 w 323"/>
                <a:gd name="T27" fmla="*/ 223 h 327"/>
                <a:gd name="T28" fmla="*/ 25 w 323"/>
                <a:gd name="T29" fmla="*/ 274 h 327"/>
                <a:gd name="T30" fmla="*/ 43 w 323"/>
                <a:gd name="T31" fmla="*/ 300 h 327"/>
                <a:gd name="T32" fmla="*/ 51 w 323"/>
                <a:gd name="T33" fmla="*/ 300 h 327"/>
                <a:gd name="T34" fmla="*/ 102 w 323"/>
                <a:gd name="T35" fmla="*/ 309 h 327"/>
                <a:gd name="T36" fmla="*/ 108 w 323"/>
                <a:gd name="T37" fmla="*/ 327 h 327"/>
                <a:gd name="T38" fmla="*/ 139 w 323"/>
                <a:gd name="T39" fmla="*/ 321 h 327"/>
                <a:gd name="T40" fmla="*/ 181 w 323"/>
                <a:gd name="T41" fmla="*/ 291 h 327"/>
                <a:gd name="T42" fmla="*/ 198 w 323"/>
                <a:gd name="T43" fmla="*/ 300 h 327"/>
                <a:gd name="T44" fmla="*/ 216 w 323"/>
                <a:gd name="T45" fmla="*/ 275 h 327"/>
                <a:gd name="T46" fmla="*/ 223 w 323"/>
                <a:gd name="T47" fmla="*/ 223 h 327"/>
                <a:gd name="T48" fmla="*/ 243 w 323"/>
                <a:gd name="T49" fmla="*/ 218 h 327"/>
                <a:gd name="T50" fmla="*/ 237 w 323"/>
                <a:gd name="T51" fmla="*/ 187 h 327"/>
                <a:gd name="T52" fmla="*/ 65 w 323"/>
                <a:gd name="T53" fmla="*/ 205 h 327"/>
                <a:gd name="T54" fmla="*/ 178 w 323"/>
                <a:gd name="T55" fmla="*/ 205 h 327"/>
                <a:gd name="T56" fmla="*/ 143 w 323"/>
                <a:gd name="T57" fmla="*/ 205 h 327"/>
                <a:gd name="T58" fmla="*/ 100 w 323"/>
                <a:gd name="T59" fmla="*/ 205 h 327"/>
                <a:gd name="T60" fmla="*/ 143 w 323"/>
                <a:gd name="T61" fmla="*/ 205 h 327"/>
                <a:gd name="T62" fmla="*/ 312 w 323"/>
                <a:gd name="T63" fmla="*/ 82 h 327"/>
                <a:gd name="T64" fmla="*/ 320 w 323"/>
                <a:gd name="T65" fmla="*/ 53 h 327"/>
                <a:gd name="T66" fmla="*/ 317 w 323"/>
                <a:gd name="T67" fmla="*/ 35 h 327"/>
                <a:gd name="T68" fmla="*/ 305 w 323"/>
                <a:gd name="T69" fmla="*/ 37 h 327"/>
                <a:gd name="T70" fmla="*/ 290 w 323"/>
                <a:gd name="T71" fmla="*/ 11 h 327"/>
                <a:gd name="T72" fmla="*/ 288 w 323"/>
                <a:gd name="T73" fmla="*/ 7 h 327"/>
                <a:gd name="T74" fmla="*/ 271 w 323"/>
                <a:gd name="T75" fmla="*/ 3 h 327"/>
                <a:gd name="T76" fmla="*/ 243 w 323"/>
                <a:gd name="T77" fmla="*/ 10 h 327"/>
                <a:gd name="T78" fmla="*/ 235 w 323"/>
                <a:gd name="T79" fmla="*/ 1 h 327"/>
                <a:gd name="T80" fmla="*/ 220 w 323"/>
                <a:gd name="T81" fmla="*/ 10 h 327"/>
                <a:gd name="T82" fmla="*/ 205 w 323"/>
                <a:gd name="T83" fmla="*/ 36 h 327"/>
                <a:gd name="T84" fmla="*/ 194 w 323"/>
                <a:gd name="T85" fmla="*/ 34 h 327"/>
                <a:gd name="T86" fmla="*/ 188 w 323"/>
                <a:gd name="T87" fmla="*/ 50 h 327"/>
                <a:gd name="T88" fmla="*/ 197 w 323"/>
                <a:gd name="T89" fmla="*/ 54 h 327"/>
                <a:gd name="T90" fmla="*/ 189 w 323"/>
                <a:gd name="T91" fmla="*/ 83 h 327"/>
                <a:gd name="T92" fmla="*/ 193 w 323"/>
                <a:gd name="T93" fmla="*/ 100 h 327"/>
                <a:gd name="T94" fmla="*/ 204 w 323"/>
                <a:gd name="T95" fmla="*/ 99 h 327"/>
                <a:gd name="T96" fmla="*/ 218 w 323"/>
                <a:gd name="T97" fmla="*/ 125 h 327"/>
                <a:gd name="T98" fmla="*/ 233 w 323"/>
                <a:gd name="T99" fmla="*/ 135 h 327"/>
                <a:gd name="T100" fmla="*/ 237 w 323"/>
                <a:gd name="T101" fmla="*/ 133 h 327"/>
                <a:gd name="T102" fmla="*/ 267 w 323"/>
                <a:gd name="T103" fmla="*/ 127 h 327"/>
                <a:gd name="T104" fmla="*/ 273 w 323"/>
                <a:gd name="T105" fmla="*/ 135 h 327"/>
                <a:gd name="T106" fmla="*/ 289 w 323"/>
                <a:gd name="T107" fmla="*/ 126 h 327"/>
                <a:gd name="T108" fmla="*/ 304 w 323"/>
                <a:gd name="T109" fmla="*/ 101 h 327"/>
                <a:gd name="T110" fmla="*/ 316 w 323"/>
                <a:gd name="T111" fmla="*/ 102 h 327"/>
                <a:gd name="T112" fmla="*/ 320 w 323"/>
                <a:gd name="T113" fmla="*/ 85 h 327"/>
                <a:gd name="T114" fmla="*/ 225 w 323"/>
                <a:gd name="T115" fmla="*/ 80 h 327"/>
                <a:gd name="T116" fmla="*/ 285 w 323"/>
                <a:gd name="T117" fmla="*/ 56 h 327"/>
                <a:gd name="T118" fmla="*/ 266 w 323"/>
                <a:gd name="T119" fmla="*/ 63 h 327"/>
                <a:gd name="T120" fmla="*/ 243 w 323"/>
                <a:gd name="T121" fmla="*/ 72 h 327"/>
                <a:gd name="T122" fmla="*/ 266 w 323"/>
                <a:gd name="T123" fmla="*/ 63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23" h="327">
                  <a:moveTo>
                    <a:pt x="237" y="187"/>
                  </a:moveTo>
                  <a:cubicBezTo>
                    <a:pt x="223" y="187"/>
                    <a:pt x="223" y="187"/>
                    <a:pt x="223" y="187"/>
                  </a:cubicBezTo>
                  <a:cubicBezTo>
                    <a:pt x="220" y="172"/>
                    <a:pt x="214" y="158"/>
                    <a:pt x="205" y="146"/>
                  </a:cubicBezTo>
                  <a:cubicBezTo>
                    <a:pt x="215" y="136"/>
                    <a:pt x="215" y="136"/>
                    <a:pt x="215" y="136"/>
                  </a:cubicBezTo>
                  <a:cubicBezTo>
                    <a:pt x="216" y="135"/>
                    <a:pt x="217" y="133"/>
                    <a:pt x="217" y="132"/>
                  </a:cubicBezTo>
                  <a:cubicBezTo>
                    <a:pt x="217" y="130"/>
                    <a:pt x="216" y="129"/>
                    <a:pt x="215" y="128"/>
                  </a:cubicBezTo>
                  <a:cubicBezTo>
                    <a:pt x="197" y="110"/>
                    <a:pt x="197" y="110"/>
                    <a:pt x="197" y="110"/>
                  </a:cubicBezTo>
                  <a:cubicBezTo>
                    <a:pt x="195" y="108"/>
                    <a:pt x="192" y="108"/>
                    <a:pt x="190" y="110"/>
                  </a:cubicBezTo>
                  <a:cubicBezTo>
                    <a:pt x="179" y="121"/>
                    <a:pt x="179" y="121"/>
                    <a:pt x="179" y="121"/>
                  </a:cubicBezTo>
                  <a:cubicBezTo>
                    <a:pt x="167" y="112"/>
                    <a:pt x="153" y="107"/>
                    <a:pt x="139" y="104"/>
                  </a:cubicBezTo>
                  <a:cubicBezTo>
                    <a:pt x="139" y="89"/>
                    <a:pt x="139" y="89"/>
                    <a:pt x="139" y="89"/>
                  </a:cubicBezTo>
                  <a:cubicBezTo>
                    <a:pt x="139" y="86"/>
                    <a:pt x="136" y="84"/>
                    <a:pt x="133" y="84"/>
                  </a:cubicBezTo>
                  <a:cubicBezTo>
                    <a:pt x="108" y="84"/>
                    <a:pt x="108" y="84"/>
                    <a:pt x="108" y="84"/>
                  </a:cubicBezTo>
                  <a:cubicBezTo>
                    <a:pt x="105" y="84"/>
                    <a:pt x="102" y="86"/>
                    <a:pt x="102" y="89"/>
                  </a:cubicBezTo>
                  <a:cubicBezTo>
                    <a:pt x="102" y="104"/>
                    <a:pt x="102" y="104"/>
                    <a:pt x="102" y="104"/>
                  </a:cubicBezTo>
                  <a:cubicBezTo>
                    <a:pt x="88" y="107"/>
                    <a:pt x="74" y="112"/>
                    <a:pt x="62" y="121"/>
                  </a:cubicBezTo>
                  <a:cubicBezTo>
                    <a:pt x="51" y="110"/>
                    <a:pt x="51" y="110"/>
                    <a:pt x="51" y="110"/>
                  </a:cubicBezTo>
                  <a:cubicBezTo>
                    <a:pt x="49" y="108"/>
                    <a:pt x="46" y="108"/>
                    <a:pt x="44" y="110"/>
                  </a:cubicBezTo>
                  <a:cubicBezTo>
                    <a:pt x="26" y="129"/>
                    <a:pt x="26" y="129"/>
                    <a:pt x="26" y="129"/>
                  </a:cubicBezTo>
                  <a:cubicBezTo>
                    <a:pt x="25" y="130"/>
                    <a:pt x="24" y="131"/>
                    <a:pt x="24" y="132"/>
                  </a:cubicBezTo>
                  <a:cubicBezTo>
                    <a:pt x="24" y="134"/>
                    <a:pt x="25" y="135"/>
                    <a:pt x="26" y="136"/>
                  </a:cubicBezTo>
                  <a:cubicBezTo>
                    <a:pt x="36" y="146"/>
                    <a:pt x="36" y="146"/>
                    <a:pt x="36" y="146"/>
                  </a:cubicBezTo>
                  <a:cubicBezTo>
                    <a:pt x="27" y="158"/>
                    <a:pt x="21" y="172"/>
                    <a:pt x="19" y="187"/>
                  </a:cubicBezTo>
                  <a:cubicBezTo>
                    <a:pt x="5" y="187"/>
                    <a:pt x="5" y="187"/>
                    <a:pt x="5" y="187"/>
                  </a:cubicBezTo>
                  <a:cubicBezTo>
                    <a:pt x="2" y="187"/>
                    <a:pt x="0" y="189"/>
                    <a:pt x="0" y="192"/>
                  </a:cubicBezTo>
                  <a:cubicBezTo>
                    <a:pt x="0" y="218"/>
                    <a:pt x="0" y="218"/>
                    <a:pt x="0" y="218"/>
                  </a:cubicBezTo>
                  <a:cubicBezTo>
                    <a:pt x="0" y="221"/>
                    <a:pt x="2" y="223"/>
                    <a:pt x="5" y="223"/>
                  </a:cubicBezTo>
                  <a:cubicBezTo>
                    <a:pt x="18" y="223"/>
                    <a:pt x="18" y="223"/>
                    <a:pt x="18" y="223"/>
                  </a:cubicBezTo>
                  <a:cubicBezTo>
                    <a:pt x="21" y="238"/>
                    <a:pt x="26" y="252"/>
                    <a:pt x="35" y="265"/>
                  </a:cubicBezTo>
                  <a:cubicBezTo>
                    <a:pt x="25" y="274"/>
                    <a:pt x="25" y="274"/>
                    <a:pt x="25" y="274"/>
                  </a:cubicBezTo>
                  <a:cubicBezTo>
                    <a:pt x="23" y="276"/>
                    <a:pt x="23" y="280"/>
                    <a:pt x="25" y="282"/>
                  </a:cubicBezTo>
                  <a:cubicBezTo>
                    <a:pt x="43" y="300"/>
                    <a:pt x="43" y="300"/>
                    <a:pt x="43" y="300"/>
                  </a:cubicBezTo>
                  <a:cubicBezTo>
                    <a:pt x="44" y="301"/>
                    <a:pt x="46" y="302"/>
                    <a:pt x="47" y="302"/>
                  </a:cubicBezTo>
                  <a:cubicBezTo>
                    <a:pt x="49" y="302"/>
                    <a:pt x="50" y="301"/>
                    <a:pt x="51" y="300"/>
                  </a:cubicBezTo>
                  <a:cubicBezTo>
                    <a:pt x="60" y="291"/>
                    <a:pt x="60" y="291"/>
                    <a:pt x="60" y="291"/>
                  </a:cubicBezTo>
                  <a:cubicBezTo>
                    <a:pt x="73" y="300"/>
                    <a:pt x="87" y="306"/>
                    <a:pt x="102" y="309"/>
                  </a:cubicBezTo>
                  <a:cubicBezTo>
                    <a:pt x="102" y="321"/>
                    <a:pt x="102" y="321"/>
                    <a:pt x="102" y="321"/>
                  </a:cubicBezTo>
                  <a:cubicBezTo>
                    <a:pt x="102" y="324"/>
                    <a:pt x="105" y="327"/>
                    <a:pt x="108" y="327"/>
                  </a:cubicBezTo>
                  <a:cubicBezTo>
                    <a:pt x="133" y="327"/>
                    <a:pt x="133" y="327"/>
                    <a:pt x="133" y="327"/>
                  </a:cubicBezTo>
                  <a:cubicBezTo>
                    <a:pt x="136" y="327"/>
                    <a:pt x="139" y="324"/>
                    <a:pt x="139" y="321"/>
                  </a:cubicBezTo>
                  <a:cubicBezTo>
                    <a:pt x="139" y="309"/>
                    <a:pt x="139" y="309"/>
                    <a:pt x="139" y="309"/>
                  </a:cubicBezTo>
                  <a:cubicBezTo>
                    <a:pt x="154" y="306"/>
                    <a:pt x="168" y="300"/>
                    <a:pt x="181" y="291"/>
                  </a:cubicBezTo>
                  <a:cubicBezTo>
                    <a:pt x="190" y="300"/>
                    <a:pt x="190" y="300"/>
                    <a:pt x="190" y="300"/>
                  </a:cubicBezTo>
                  <a:cubicBezTo>
                    <a:pt x="192" y="302"/>
                    <a:pt x="196" y="302"/>
                    <a:pt x="198" y="300"/>
                  </a:cubicBezTo>
                  <a:cubicBezTo>
                    <a:pt x="216" y="282"/>
                    <a:pt x="216" y="282"/>
                    <a:pt x="216" y="282"/>
                  </a:cubicBezTo>
                  <a:cubicBezTo>
                    <a:pt x="218" y="280"/>
                    <a:pt x="218" y="277"/>
                    <a:pt x="216" y="275"/>
                  </a:cubicBezTo>
                  <a:cubicBezTo>
                    <a:pt x="206" y="265"/>
                    <a:pt x="206" y="265"/>
                    <a:pt x="206" y="265"/>
                  </a:cubicBezTo>
                  <a:cubicBezTo>
                    <a:pt x="215" y="253"/>
                    <a:pt x="221" y="238"/>
                    <a:pt x="223" y="223"/>
                  </a:cubicBezTo>
                  <a:cubicBezTo>
                    <a:pt x="237" y="223"/>
                    <a:pt x="237" y="223"/>
                    <a:pt x="237" y="223"/>
                  </a:cubicBezTo>
                  <a:cubicBezTo>
                    <a:pt x="240" y="223"/>
                    <a:pt x="243" y="221"/>
                    <a:pt x="243" y="218"/>
                  </a:cubicBezTo>
                  <a:cubicBezTo>
                    <a:pt x="243" y="192"/>
                    <a:pt x="243" y="192"/>
                    <a:pt x="243" y="192"/>
                  </a:cubicBezTo>
                  <a:cubicBezTo>
                    <a:pt x="243" y="189"/>
                    <a:pt x="240" y="187"/>
                    <a:pt x="237" y="187"/>
                  </a:cubicBezTo>
                  <a:close/>
                  <a:moveTo>
                    <a:pt x="121" y="262"/>
                  </a:moveTo>
                  <a:cubicBezTo>
                    <a:pt x="90" y="262"/>
                    <a:pt x="65" y="237"/>
                    <a:pt x="65" y="205"/>
                  </a:cubicBezTo>
                  <a:cubicBezTo>
                    <a:pt x="65" y="174"/>
                    <a:pt x="90" y="149"/>
                    <a:pt x="121" y="149"/>
                  </a:cubicBezTo>
                  <a:cubicBezTo>
                    <a:pt x="153" y="149"/>
                    <a:pt x="178" y="174"/>
                    <a:pt x="178" y="205"/>
                  </a:cubicBezTo>
                  <a:cubicBezTo>
                    <a:pt x="178" y="237"/>
                    <a:pt x="153" y="262"/>
                    <a:pt x="121" y="262"/>
                  </a:cubicBezTo>
                  <a:close/>
                  <a:moveTo>
                    <a:pt x="143" y="205"/>
                  </a:moveTo>
                  <a:cubicBezTo>
                    <a:pt x="143" y="217"/>
                    <a:pt x="133" y="227"/>
                    <a:pt x="121" y="227"/>
                  </a:cubicBezTo>
                  <a:cubicBezTo>
                    <a:pt x="109" y="227"/>
                    <a:pt x="100" y="217"/>
                    <a:pt x="100" y="205"/>
                  </a:cubicBezTo>
                  <a:cubicBezTo>
                    <a:pt x="100" y="193"/>
                    <a:pt x="109" y="184"/>
                    <a:pt x="121" y="184"/>
                  </a:cubicBezTo>
                  <a:cubicBezTo>
                    <a:pt x="133" y="184"/>
                    <a:pt x="143" y="193"/>
                    <a:pt x="143" y="205"/>
                  </a:cubicBezTo>
                  <a:close/>
                  <a:moveTo>
                    <a:pt x="320" y="85"/>
                  </a:moveTo>
                  <a:cubicBezTo>
                    <a:pt x="312" y="82"/>
                    <a:pt x="312" y="82"/>
                    <a:pt x="312" y="82"/>
                  </a:cubicBezTo>
                  <a:cubicBezTo>
                    <a:pt x="314" y="73"/>
                    <a:pt x="314" y="64"/>
                    <a:pt x="313" y="56"/>
                  </a:cubicBezTo>
                  <a:cubicBezTo>
                    <a:pt x="320" y="53"/>
                    <a:pt x="320" y="53"/>
                    <a:pt x="320" y="53"/>
                  </a:cubicBezTo>
                  <a:cubicBezTo>
                    <a:pt x="322" y="52"/>
                    <a:pt x="323" y="50"/>
                    <a:pt x="322" y="49"/>
                  </a:cubicBezTo>
                  <a:cubicBezTo>
                    <a:pt x="317" y="35"/>
                    <a:pt x="317" y="35"/>
                    <a:pt x="317" y="35"/>
                  </a:cubicBezTo>
                  <a:cubicBezTo>
                    <a:pt x="316" y="34"/>
                    <a:pt x="314" y="33"/>
                    <a:pt x="313" y="34"/>
                  </a:cubicBezTo>
                  <a:cubicBezTo>
                    <a:pt x="305" y="37"/>
                    <a:pt x="305" y="37"/>
                    <a:pt x="305" y="37"/>
                  </a:cubicBezTo>
                  <a:cubicBezTo>
                    <a:pt x="300" y="29"/>
                    <a:pt x="294" y="23"/>
                    <a:pt x="287" y="19"/>
                  </a:cubicBezTo>
                  <a:cubicBezTo>
                    <a:pt x="290" y="11"/>
                    <a:pt x="290" y="11"/>
                    <a:pt x="290" y="11"/>
                  </a:cubicBezTo>
                  <a:cubicBezTo>
                    <a:pt x="290" y="10"/>
                    <a:pt x="290" y="9"/>
                    <a:pt x="290" y="9"/>
                  </a:cubicBezTo>
                  <a:cubicBezTo>
                    <a:pt x="290" y="8"/>
                    <a:pt x="289" y="7"/>
                    <a:pt x="288" y="7"/>
                  </a:cubicBezTo>
                  <a:cubicBezTo>
                    <a:pt x="275" y="1"/>
                    <a:pt x="275" y="1"/>
                    <a:pt x="275" y="1"/>
                  </a:cubicBezTo>
                  <a:cubicBezTo>
                    <a:pt x="273" y="0"/>
                    <a:pt x="272" y="1"/>
                    <a:pt x="271" y="3"/>
                  </a:cubicBezTo>
                  <a:cubicBezTo>
                    <a:pt x="268" y="11"/>
                    <a:pt x="268" y="11"/>
                    <a:pt x="268" y="11"/>
                  </a:cubicBezTo>
                  <a:cubicBezTo>
                    <a:pt x="259" y="9"/>
                    <a:pt x="251" y="9"/>
                    <a:pt x="243" y="10"/>
                  </a:cubicBezTo>
                  <a:cubicBezTo>
                    <a:pt x="239" y="2"/>
                    <a:pt x="239" y="2"/>
                    <a:pt x="239" y="2"/>
                  </a:cubicBezTo>
                  <a:cubicBezTo>
                    <a:pt x="239" y="1"/>
                    <a:pt x="237" y="0"/>
                    <a:pt x="235" y="1"/>
                  </a:cubicBezTo>
                  <a:cubicBezTo>
                    <a:pt x="222" y="6"/>
                    <a:pt x="222" y="6"/>
                    <a:pt x="222" y="6"/>
                  </a:cubicBezTo>
                  <a:cubicBezTo>
                    <a:pt x="220" y="7"/>
                    <a:pt x="220" y="8"/>
                    <a:pt x="220" y="10"/>
                  </a:cubicBezTo>
                  <a:cubicBezTo>
                    <a:pt x="223" y="18"/>
                    <a:pt x="223" y="18"/>
                    <a:pt x="223" y="18"/>
                  </a:cubicBezTo>
                  <a:cubicBezTo>
                    <a:pt x="216" y="23"/>
                    <a:pt x="210" y="28"/>
                    <a:pt x="205" y="36"/>
                  </a:cubicBezTo>
                  <a:cubicBezTo>
                    <a:pt x="198" y="32"/>
                    <a:pt x="198" y="32"/>
                    <a:pt x="198" y="32"/>
                  </a:cubicBezTo>
                  <a:cubicBezTo>
                    <a:pt x="196" y="32"/>
                    <a:pt x="194" y="32"/>
                    <a:pt x="194" y="34"/>
                  </a:cubicBezTo>
                  <a:cubicBezTo>
                    <a:pt x="188" y="47"/>
                    <a:pt x="188" y="47"/>
                    <a:pt x="188" y="47"/>
                  </a:cubicBezTo>
                  <a:cubicBezTo>
                    <a:pt x="188" y="48"/>
                    <a:pt x="188" y="49"/>
                    <a:pt x="188" y="50"/>
                  </a:cubicBezTo>
                  <a:cubicBezTo>
                    <a:pt x="188" y="50"/>
                    <a:pt x="189" y="51"/>
                    <a:pt x="189" y="51"/>
                  </a:cubicBezTo>
                  <a:cubicBezTo>
                    <a:pt x="197" y="54"/>
                    <a:pt x="197" y="54"/>
                    <a:pt x="197" y="54"/>
                  </a:cubicBezTo>
                  <a:cubicBezTo>
                    <a:pt x="195" y="63"/>
                    <a:pt x="195" y="71"/>
                    <a:pt x="196" y="80"/>
                  </a:cubicBezTo>
                  <a:cubicBezTo>
                    <a:pt x="189" y="83"/>
                    <a:pt x="189" y="83"/>
                    <a:pt x="189" y="83"/>
                  </a:cubicBezTo>
                  <a:cubicBezTo>
                    <a:pt x="188" y="83"/>
                    <a:pt x="187" y="85"/>
                    <a:pt x="187" y="87"/>
                  </a:cubicBezTo>
                  <a:cubicBezTo>
                    <a:pt x="193" y="100"/>
                    <a:pt x="193" y="100"/>
                    <a:pt x="193" y="100"/>
                  </a:cubicBezTo>
                  <a:cubicBezTo>
                    <a:pt x="194" y="102"/>
                    <a:pt x="195" y="103"/>
                    <a:pt x="197" y="102"/>
                  </a:cubicBezTo>
                  <a:cubicBezTo>
                    <a:pt x="204" y="99"/>
                    <a:pt x="204" y="99"/>
                    <a:pt x="204" y="99"/>
                  </a:cubicBezTo>
                  <a:cubicBezTo>
                    <a:pt x="208" y="107"/>
                    <a:pt x="214" y="113"/>
                    <a:pt x="221" y="118"/>
                  </a:cubicBezTo>
                  <a:cubicBezTo>
                    <a:pt x="218" y="125"/>
                    <a:pt x="218" y="125"/>
                    <a:pt x="218" y="125"/>
                  </a:cubicBezTo>
                  <a:cubicBezTo>
                    <a:pt x="218" y="126"/>
                    <a:pt x="218" y="128"/>
                    <a:pt x="220" y="129"/>
                  </a:cubicBezTo>
                  <a:cubicBezTo>
                    <a:pt x="233" y="135"/>
                    <a:pt x="233" y="135"/>
                    <a:pt x="233" y="135"/>
                  </a:cubicBezTo>
                  <a:cubicBezTo>
                    <a:pt x="234" y="135"/>
                    <a:pt x="235" y="135"/>
                    <a:pt x="236" y="135"/>
                  </a:cubicBezTo>
                  <a:cubicBezTo>
                    <a:pt x="237" y="134"/>
                    <a:pt x="237" y="134"/>
                    <a:pt x="237" y="133"/>
                  </a:cubicBezTo>
                  <a:cubicBezTo>
                    <a:pt x="240" y="126"/>
                    <a:pt x="240" y="126"/>
                    <a:pt x="240" y="126"/>
                  </a:cubicBezTo>
                  <a:cubicBezTo>
                    <a:pt x="249" y="128"/>
                    <a:pt x="258" y="128"/>
                    <a:pt x="267" y="127"/>
                  </a:cubicBezTo>
                  <a:cubicBezTo>
                    <a:pt x="269" y="133"/>
                    <a:pt x="269" y="133"/>
                    <a:pt x="269" y="133"/>
                  </a:cubicBezTo>
                  <a:cubicBezTo>
                    <a:pt x="270" y="135"/>
                    <a:pt x="272" y="136"/>
                    <a:pt x="273" y="135"/>
                  </a:cubicBezTo>
                  <a:cubicBezTo>
                    <a:pt x="287" y="130"/>
                    <a:pt x="287" y="130"/>
                    <a:pt x="287" y="130"/>
                  </a:cubicBezTo>
                  <a:cubicBezTo>
                    <a:pt x="288" y="129"/>
                    <a:pt x="289" y="127"/>
                    <a:pt x="289" y="126"/>
                  </a:cubicBezTo>
                  <a:cubicBezTo>
                    <a:pt x="286" y="119"/>
                    <a:pt x="286" y="119"/>
                    <a:pt x="286" y="119"/>
                  </a:cubicBezTo>
                  <a:cubicBezTo>
                    <a:pt x="293" y="114"/>
                    <a:pt x="300" y="108"/>
                    <a:pt x="304" y="101"/>
                  </a:cubicBezTo>
                  <a:cubicBezTo>
                    <a:pt x="311" y="104"/>
                    <a:pt x="311" y="104"/>
                    <a:pt x="311" y="104"/>
                  </a:cubicBezTo>
                  <a:cubicBezTo>
                    <a:pt x="313" y="104"/>
                    <a:pt x="315" y="104"/>
                    <a:pt x="316" y="102"/>
                  </a:cubicBezTo>
                  <a:cubicBezTo>
                    <a:pt x="321" y="89"/>
                    <a:pt x="321" y="89"/>
                    <a:pt x="321" y="89"/>
                  </a:cubicBezTo>
                  <a:cubicBezTo>
                    <a:pt x="322" y="87"/>
                    <a:pt x="321" y="85"/>
                    <a:pt x="320" y="85"/>
                  </a:cubicBezTo>
                  <a:close/>
                  <a:moveTo>
                    <a:pt x="267" y="98"/>
                  </a:moveTo>
                  <a:cubicBezTo>
                    <a:pt x="250" y="104"/>
                    <a:pt x="231" y="96"/>
                    <a:pt x="225" y="80"/>
                  </a:cubicBezTo>
                  <a:cubicBezTo>
                    <a:pt x="218" y="63"/>
                    <a:pt x="226" y="44"/>
                    <a:pt x="243" y="38"/>
                  </a:cubicBezTo>
                  <a:cubicBezTo>
                    <a:pt x="259" y="31"/>
                    <a:pt x="278" y="39"/>
                    <a:pt x="285" y="56"/>
                  </a:cubicBezTo>
                  <a:cubicBezTo>
                    <a:pt x="291" y="72"/>
                    <a:pt x="283" y="91"/>
                    <a:pt x="267" y="98"/>
                  </a:cubicBezTo>
                  <a:close/>
                  <a:moveTo>
                    <a:pt x="266" y="63"/>
                  </a:moveTo>
                  <a:cubicBezTo>
                    <a:pt x="269" y="70"/>
                    <a:pt x="266" y="77"/>
                    <a:pt x="259" y="79"/>
                  </a:cubicBezTo>
                  <a:cubicBezTo>
                    <a:pt x="253" y="82"/>
                    <a:pt x="246" y="79"/>
                    <a:pt x="243" y="72"/>
                  </a:cubicBezTo>
                  <a:cubicBezTo>
                    <a:pt x="241" y="66"/>
                    <a:pt x="244" y="59"/>
                    <a:pt x="250" y="56"/>
                  </a:cubicBezTo>
                  <a:cubicBezTo>
                    <a:pt x="257" y="54"/>
                    <a:pt x="264" y="57"/>
                    <a:pt x="266" y="63"/>
                  </a:cubicBezTo>
                  <a:close/>
                </a:path>
              </a:pathLst>
            </a:custGeom>
            <a:solidFill>
              <a:schemeClr val="accent1"/>
            </a:solidFill>
            <a:ln>
              <a:noFill/>
            </a:ln>
          </p:spPr>
          <p:txBody>
            <a:bodyPr vert="horz" wrap="square" lIns="68580" tIns="34290" rIns="68580" bIns="34290" numCol="1" anchor="t" anchorCtr="0" compatLnSpc="1">
              <a:prstTxWarp prst="textNoShape">
                <a:avLst/>
              </a:prstTxWarp>
            </a:bodyPr>
            <a:lstStyle/>
            <a:p>
              <a:endParaRPr lang="en-US" sz="1013"/>
            </a:p>
          </p:txBody>
        </p:sp>
        <p:grpSp>
          <p:nvGrpSpPr>
            <p:cNvPr id="149" name="Group 12409">
              <a:extLst>
                <a:ext uri="{FF2B5EF4-FFF2-40B4-BE49-F238E27FC236}">
                  <a16:creationId xmlns:a16="http://schemas.microsoft.com/office/drawing/2014/main" id="{48180B2F-F66D-40DB-AA6C-963FE0E82875}"/>
                </a:ext>
              </a:extLst>
            </p:cNvPr>
            <p:cNvGrpSpPr/>
            <p:nvPr/>
          </p:nvGrpSpPr>
          <p:grpSpPr>
            <a:xfrm>
              <a:off x="8373352" y="2988387"/>
              <a:ext cx="957193" cy="957193"/>
              <a:chOff x="8312383" y="2904298"/>
              <a:chExt cx="763656" cy="763656"/>
            </a:xfrm>
            <a:solidFill>
              <a:schemeClr val="accent4"/>
            </a:solidFill>
          </p:grpSpPr>
          <p:sp>
            <p:nvSpPr>
              <p:cNvPr id="150" name="Freeform 54">
                <a:extLst>
                  <a:ext uri="{FF2B5EF4-FFF2-40B4-BE49-F238E27FC236}">
                    <a16:creationId xmlns:a16="http://schemas.microsoft.com/office/drawing/2014/main" id="{66E55F0E-42D7-4C1D-9306-9E5ECAC6C8B8}"/>
                  </a:ext>
                </a:extLst>
              </p:cNvPr>
              <p:cNvSpPr>
                <a:spLocks noEditPoints="1"/>
              </p:cNvSpPr>
              <p:nvPr/>
            </p:nvSpPr>
            <p:spPr bwMode="auto">
              <a:xfrm>
                <a:off x="8312383" y="2904298"/>
                <a:ext cx="763656" cy="763656"/>
              </a:xfrm>
              <a:custGeom>
                <a:avLst/>
                <a:gdLst>
                  <a:gd name="T0" fmla="*/ 324 w 324"/>
                  <a:gd name="T1" fmla="*/ 182 h 324"/>
                  <a:gd name="T2" fmla="*/ 324 w 324"/>
                  <a:gd name="T3" fmla="*/ 142 h 324"/>
                  <a:gd name="T4" fmla="*/ 292 w 324"/>
                  <a:gd name="T5" fmla="*/ 142 h 324"/>
                  <a:gd name="T6" fmla="*/ 285 w 324"/>
                  <a:gd name="T7" fmla="*/ 114 h 324"/>
                  <a:gd name="T8" fmla="*/ 313 w 324"/>
                  <a:gd name="T9" fmla="*/ 98 h 324"/>
                  <a:gd name="T10" fmla="*/ 292 w 324"/>
                  <a:gd name="T11" fmla="*/ 63 h 324"/>
                  <a:gd name="T12" fmla="*/ 265 w 324"/>
                  <a:gd name="T13" fmla="*/ 79 h 324"/>
                  <a:gd name="T14" fmla="*/ 245 w 324"/>
                  <a:gd name="T15" fmla="*/ 59 h 324"/>
                  <a:gd name="T16" fmla="*/ 261 w 324"/>
                  <a:gd name="T17" fmla="*/ 32 h 324"/>
                  <a:gd name="T18" fmla="*/ 226 w 324"/>
                  <a:gd name="T19" fmla="*/ 11 h 324"/>
                  <a:gd name="T20" fmla="*/ 210 w 324"/>
                  <a:gd name="T21" fmla="*/ 39 h 324"/>
                  <a:gd name="T22" fmla="*/ 182 w 324"/>
                  <a:gd name="T23" fmla="*/ 32 h 324"/>
                  <a:gd name="T24" fmla="*/ 182 w 324"/>
                  <a:gd name="T25" fmla="*/ 0 h 324"/>
                  <a:gd name="T26" fmla="*/ 142 w 324"/>
                  <a:gd name="T27" fmla="*/ 0 h 324"/>
                  <a:gd name="T28" fmla="*/ 142 w 324"/>
                  <a:gd name="T29" fmla="*/ 32 h 324"/>
                  <a:gd name="T30" fmla="*/ 115 w 324"/>
                  <a:gd name="T31" fmla="*/ 39 h 324"/>
                  <a:gd name="T32" fmla="*/ 99 w 324"/>
                  <a:gd name="T33" fmla="*/ 11 h 324"/>
                  <a:gd name="T34" fmla="*/ 63 w 324"/>
                  <a:gd name="T35" fmla="*/ 32 h 324"/>
                  <a:gd name="T36" fmla="*/ 79 w 324"/>
                  <a:gd name="T37" fmla="*/ 59 h 324"/>
                  <a:gd name="T38" fmla="*/ 60 w 324"/>
                  <a:gd name="T39" fmla="*/ 79 h 324"/>
                  <a:gd name="T40" fmla="*/ 32 w 324"/>
                  <a:gd name="T41" fmla="*/ 63 h 324"/>
                  <a:gd name="T42" fmla="*/ 12 w 324"/>
                  <a:gd name="T43" fmla="*/ 98 h 324"/>
                  <a:gd name="T44" fmla="*/ 39 w 324"/>
                  <a:gd name="T45" fmla="*/ 114 h 324"/>
                  <a:gd name="T46" fmla="*/ 32 w 324"/>
                  <a:gd name="T47" fmla="*/ 142 h 324"/>
                  <a:gd name="T48" fmla="*/ 0 w 324"/>
                  <a:gd name="T49" fmla="*/ 142 h 324"/>
                  <a:gd name="T50" fmla="*/ 0 w 324"/>
                  <a:gd name="T51" fmla="*/ 182 h 324"/>
                  <a:gd name="T52" fmla="*/ 32 w 324"/>
                  <a:gd name="T53" fmla="*/ 182 h 324"/>
                  <a:gd name="T54" fmla="*/ 39 w 324"/>
                  <a:gd name="T55" fmla="*/ 209 h 324"/>
                  <a:gd name="T56" fmla="*/ 12 w 324"/>
                  <a:gd name="T57" fmla="*/ 226 h 324"/>
                  <a:gd name="T58" fmla="*/ 32 w 324"/>
                  <a:gd name="T59" fmla="*/ 261 h 324"/>
                  <a:gd name="T60" fmla="*/ 60 w 324"/>
                  <a:gd name="T61" fmla="*/ 245 h 324"/>
                  <a:gd name="T62" fmla="*/ 79 w 324"/>
                  <a:gd name="T63" fmla="*/ 265 h 324"/>
                  <a:gd name="T64" fmla="*/ 63 w 324"/>
                  <a:gd name="T65" fmla="*/ 292 h 324"/>
                  <a:gd name="T66" fmla="*/ 99 w 324"/>
                  <a:gd name="T67" fmla="*/ 313 h 324"/>
                  <a:gd name="T68" fmla="*/ 115 w 324"/>
                  <a:gd name="T69" fmla="*/ 285 h 324"/>
                  <a:gd name="T70" fmla="*/ 142 w 324"/>
                  <a:gd name="T71" fmla="*/ 292 h 324"/>
                  <a:gd name="T72" fmla="*/ 142 w 324"/>
                  <a:gd name="T73" fmla="*/ 324 h 324"/>
                  <a:gd name="T74" fmla="*/ 182 w 324"/>
                  <a:gd name="T75" fmla="*/ 324 h 324"/>
                  <a:gd name="T76" fmla="*/ 182 w 324"/>
                  <a:gd name="T77" fmla="*/ 292 h 324"/>
                  <a:gd name="T78" fmla="*/ 210 w 324"/>
                  <a:gd name="T79" fmla="*/ 285 h 324"/>
                  <a:gd name="T80" fmla="*/ 226 w 324"/>
                  <a:gd name="T81" fmla="*/ 313 h 324"/>
                  <a:gd name="T82" fmla="*/ 261 w 324"/>
                  <a:gd name="T83" fmla="*/ 292 h 324"/>
                  <a:gd name="T84" fmla="*/ 245 w 324"/>
                  <a:gd name="T85" fmla="*/ 265 h 324"/>
                  <a:gd name="T86" fmla="*/ 265 w 324"/>
                  <a:gd name="T87" fmla="*/ 245 h 324"/>
                  <a:gd name="T88" fmla="*/ 292 w 324"/>
                  <a:gd name="T89" fmla="*/ 261 h 324"/>
                  <a:gd name="T90" fmla="*/ 313 w 324"/>
                  <a:gd name="T91" fmla="*/ 226 h 324"/>
                  <a:gd name="T92" fmla="*/ 285 w 324"/>
                  <a:gd name="T93" fmla="*/ 209 h 324"/>
                  <a:gd name="T94" fmla="*/ 292 w 324"/>
                  <a:gd name="T95" fmla="*/ 182 h 324"/>
                  <a:gd name="T96" fmla="*/ 324 w 324"/>
                  <a:gd name="T97" fmla="*/ 182 h 324"/>
                  <a:gd name="T98" fmla="*/ 162 w 324"/>
                  <a:gd name="T99" fmla="*/ 253 h 324"/>
                  <a:gd name="T100" fmla="*/ 71 w 324"/>
                  <a:gd name="T101" fmla="*/ 162 h 324"/>
                  <a:gd name="T102" fmla="*/ 162 w 324"/>
                  <a:gd name="T103" fmla="*/ 71 h 324"/>
                  <a:gd name="T104" fmla="*/ 253 w 324"/>
                  <a:gd name="T105" fmla="*/ 162 h 324"/>
                  <a:gd name="T106" fmla="*/ 162 w 324"/>
                  <a:gd name="T107" fmla="*/ 253 h 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24" h="324">
                    <a:moveTo>
                      <a:pt x="324" y="182"/>
                    </a:moveTo>
                    <a:cubicBezTo>
                      <a:pt x="324" y="142"/>
                      <a:pt x="324" y="142"/>
                      <a:pt x="324" y="142"/>
                    </a:cubicBezTo>
                    <a:cubicBezTo>
                      <a:pt x="292" y="142"/>
                      <a:pt x="292" y="142"/>
                      <a:pt x="292" y="142"/>
                    </a:cubicBezTo>
                    <a:cubicBezTo>
                      <a:pt x="291" y="132"/>
                      <a:pt x="288" y="123"/>
                      <a:pt x="285" y="114"/>
                    </a:cubicBezTo>
                    <a:cubicBezTo>
                      <a:pt x="313" y="98"/>
                      <a:pt x="313" y="98"/>
                      <a:pt x="313" y="98"/>
                    </a:cubicBezTo>
                    <a:cubicBezTo>
                      <a:pt x="292" y="63"/>
                      <a:pt x="292" y="63"/>
                      <a:pt x="292" y="63"/>
                    </a:cubicBezTo>
                    <a:cubicBezTo>
                      <a:pt x="265" y="79"/>
                      <a:pt x="265" y="79"/>
                      <a:pt x="265" y="79"/>
                    </a:cubicBezTo>
                    <a:cubicBezTo>
                      <a:pt x="259" y="72"/>
                      <a:pt x="252" y="65"/>
                      <a:pt x="245" y="59"/>
                    </a:cubicBezTo>
                    <a:cubicBezTo>
                      <a:pt x="261" y="32"/>
                      <a:pt x="261" y="32"/>
                      <a:pt x="261" y="32"/>
                    </a:cubicBezTo>
                    <a:cubicBezTo>
                      <a:pt x="226" y="11"/>
                      <a:pt x="226" y="11"/>
                      <a:pt x="226" y="11"/>
                    </a:cubicBezTo>
                    <a:cubicBezTo>
                      <a:pt x="210" y="39"/>
                      <a:pt x="210" y="39"/>
                      <a:pt x="210" y="39"/>
                    </a:cubicBezTo>
                    <a:cubicBezTo>
                      <a:pt x="201" y="36"/>
                      <a:pt x="192" y="33"/>
                      <a:pt x="182" y="32"/>
                    </a:cubicBezTo>
                    <a:cubicBezTo>
                      <a:pt x="182" y="0"/>
                      <a:pt x="182" y="0"/>
                      <a:pt x="182" y="0"/>
                    </a:cubicBezTo>
                    <a:cubicBezTo>
                      <a:pt x="142" y="0"/>
                      <a:pt x="142" y="0"/>
                      <a:pt x="142" y="0"/>
                    </a:cubicBezTo>
                    <a:cubicBezTo>
                      <a:pt x="142" y="32"/>
                      <a:pt x="142" y="32"/>
                      <a:pt x="142" y="32"/>
                    </a:cubicBezTo>
                    <a:cubicBezTo>
                      <a:pt x="132" y="33"/>
                      <a:pt x="123" y="36"/>
                      <a:pt x="115" y="39"/>
                    </a:cubicBezTo>
                    <a:cubicBezTo>
                      <a:pt x="99" y="11"/>
                      <a:pt x="99" y="11"/>
                      <a:pt x="99" y="11"/>
                    </a:cubicBezTo>
                    <a:cubicBezTo>
                      <a:pt x="63" y="32"/>
                      <a:pt x="63" y="32"/>
                      <a:pt x="63" y="32"/>
                    </a:cubicBezTo>
                    <a:cubicBezTo>
                      <a:pt x="79" y="59"/>
                      <a:pt x="79" y="59"/>
                      <a:pt x="79" y="59"/>
                    </a:cubicBezTo>
                    <a:cubicBezTo>
                      <a:pt x="72" y="65"/>
                      <a:pt x="65" y="72"/>
                      <a:pt x="60" y="79"/>
                    </a:cubicBezTo>
                    <a:cubicBezTo>
                      <a:pt x="32" y="63"/>
                      <a:pt x="32" y="63"/>
                      <a:pt x="32" y="63"/>
                    </a:cubicBezTo>
                    <a:cubicBezTo>
                      <a:pt x="12" y="98"/>
                      <a:pt x="12" y="98"/>
                      <a:pt x="12" y="98"/>
                    </a:cubicBezTo>
                    <a:cubicBezTo>
                      <a:pt x="39" y="114"/>
                      <a:pt x="39" y="114"/>
                      <a:pt x="39" y="114"/>
                    </a:cubicBezTo>
                    <a:cubicBezTo>
                      <a:pt x="36" y="123"/>
                      <a:pt x="34" y="132"/>
                      <a:pt x="32" y="142"/>
                    </a:cubicBezTo>
                    <a:cubicBezTo>
                      <a:pt x="0" y="142"/>
                      <a:pt x="0" y="142"/>
                      <a:pt x="0" y="142"/>
                    </a:cubicBezTo>
                    <a:cubicBezTo>
                      <a:pt x="0" y="182"/>
                      <a:pt x="0" y="182"/>
                      <a:pt x="0" y="182"/>
                    </a:cubicBezTo>
                    <a:cubicBezTo>
                      <a:pt x="32" y="182"/>
                      <a:pt x="32" y="182"/>
                      <a:pt x="32" y="182"/>
                    </a:cubicBezTo>
                    <a:cubicBezTo>
                      <a:pt x="34" y="192"/>
                      <a:pt x="36" y="201"/>
                      <a:pt x="39" y="209"/>
                    </a:cubicBezTo>
                    <a:cubicBezTo>
                      <a:pt x="12" y="226"/>
                      <a:pt x="12" y="226"/>
                      <a:pt x="12" y="226"/>
                    </a:cubicBezTo>
                    <a:cubicBezTo>
                      <a:pt x="32" y="261"/>
                      <a:pt x="32" y="261"/>
                      <a:pt x="32" y="261"/>
                    </a:cubicBezTo>
                    <a:cubicBezTo>
                      <a:pt x="60" y="245"/>
                      <a:pt x="60" y="245"/>
                      <a:pt x="60" y="245"/>
                    </a:cubicBezTo>
                    <a:cubicBezTo>
                      <a:pt x="65" y="252"/>
                      <a:pt x="72" y="259"/>
                      <a:pt x="79" y="265"/>
                    </a:cubicBezTo>
                    <a:cubicBezTo>
                      <a:pt x="63" y="292"/>
                      <a:pt x="63" y="292"/>
                      <a:pt x="63" y="292"/>
                    </a:cubicBezTo>
                    <a:cubicBezTo>
                      <a:pt x="99" y="313"/>
                      <a:pt x="99" y="313"/>
                      <a:pt x="99" y="313"/>
                    </a:cubicBezTo>
                    <a:cubicBezTo>
                      <a:pt x="115" y="285"/>
                      <a:pt x="115" y="285"/>
                      <a:pt x="115" y="285"/>
                    </a:cubicBezTo>
                    <a:cubicBezTo>
                      <a:pt x="123" y="288"/>
                      <a:pt x="132" y="291"/>
                      <a:pt x="142" y="292"/>
                    </a:cubicBezTo>
                    <a:cubicBezTo>
                      <a:pt x="142" y="324"/>
                      <a:pt x="142" y="324"/>
                      <a:pt x="142" y="324"/>
                    </a:cubicBezTo>
                    <a:cubicBezTo>
                      <a:pt x="182" y="324"/>
                      <a:pt x="182" y="324"/>
                      <a:pt x="182" y="324"/>
                    </a:cubicBezTo>
                    <a:cubicBezTo>
                      <a:pt x="182" y="292"/>
                      <a:pt x="182" y="292"/>
                      <a:pt x="182" y="292"/>
                    </a:cubicBezTo>
                    <a:cubicBezTo>
                      <a:pt x="192" y="291"/>
                      <a:pt x="201" y="288"/>
                      <a:pt x="210" y="285"/>
                    </a:cubicBezTo>
                    <a:cubicBezTo>
                      <a:pt x="226" y="313"/>
                      <a:pt x="226" y="313"/>
                      <a:pt x="226" y="313"/>
                    </a:cubicBezTo>
                    <a:cubicBezTo>
                      <a:pt x="261" y="292"/>
                      <a:pt x="261" y="292"/>
                      <a:pt x="261" y="292"/>
                    </a:cubicBezTo>
                    <a:cubicBezTo>
                      <a:pt x="245" y="265"/>
                      <a:pt x="245" y="265"/>
                      <a:pt x="245" y="265"/>
                    </a:cubicBezTo>
                    <a:cubicBezTo>
                      <a:pt x="252" y="259"/>
                      <a:pt x="259" y="252"/>
                      <a:pt x="265" y="245"/>
                    </a:cubicBezTo>
                    <a:cubicBezTo>
                      <a:pt x="292" y="261"/>
                      <a:pt x="292" y="261"/>
                      <a:pt x="292" y="261"/>
                    </a:cubicBezTo>
                    <a:cubicBezTo>
                      <a:pt x="313" y="226"/>
                      <a:pt x="313" y="226"/>
                      <a:pt x="313" y="226"/>
                    </a:cubicBezTo>
                    <a:cubicBezTo>
                      <a:pt x="285" y="209"/>
                      <a:pt x="285" y="209"/>
                      <a:pt x="285" y="209"/>
                    </a:cubicBezTo>
                    <a:cubicBezTo>
                      <a:pt x="288" y="201"/>
                      <a:pt x="291" y="192"/>
                      <a:pt x="292" y="182"/>
                    </a:cubicBezTo>
                    <a:cubicBezTo>
                      <a:pt x="324" y="182"/>
                      <a:pt x="324" y="182"/>
                      <a:pt x="324" y="182"/>
                    </a:cubicBezTo>
                    <a:close/>
                    <a:moveTo>
                      <a:pt x="162" y="253"/>
                    </a:moveTo>
                    <a:cubicBezTo>
                      <a:pt x="112" y="253"/>
                      <a:pt x="71" y="212"/>
                      <a:pt x="71" y="162"/>
                    </a:cubicBezTo>
                    <a:cubicBezTo>
                      <a:pt x="71" y="112"/>
                      <a:pt x="112" y="71"/>
                      <a:pt x="162" y="71"/>
                    </a:cubicBezTo>
                    <a:cubicBezTo>
                      <a:pt x="213" y="71"/>
                      <a:pt x="253" y="112"/>
                      <a:pt x="253" y="162"/>
                    </a:cubicBezTo>
                    <a:cubicBezTo>
                      <a:pt x="253" y="212"/>
                      <a:pt x="213" y="253"/>
                      <a:pt x="162" y="253"/>
                    </a:cubicBezTo>
                    <a:close/>
                  </a:path>
                </a:pathLst>
              </a:custGeom>
              <a:grpFill/>
              <a:ln>
                <a:noFill/>
              </a:ln>
            </p:spPr>
            <p:txBody>
              <a:bodyPr vert="horz" wrap="square" lIns="68580" tIns="34290" rIns="68580" bIns="34290" numCol="1" anchor="t" anchorCtr="0" compatLnSpc="1">
                <a:prstTxWarp prst="textNoShape">
                  <a:avLst/>
                </a:prstTxWarp>
              </a:bodyPr>
              <a:lstStyle/>
              <a:p>
                <a:endParaRPr lang="en-US" sz="1013"/>
              </a:p>
            </p:txBody>
          </p:sp>
          <p:sp>
            <p:nvSpPr>
              <p:cNvPr id="151" name="Oval 55">
                <a:extLst>
                  <a:ext uri="{FF2B5EF4-FFF2-40B4-BE49-F238E27FC236}">
                    <a16:creationId xmlns:a16="http://schemas.microsoft.com/office/drawing/2014/main" id="{4CC2DF7F-5AA9-44FB-8162-EA5DED2F4D09}"/>
                  </a:ext>
                </a:extLst>
              </p:cNvPr>
              <p:cNvSpPr>
                <a:spLocks noChangeArrowheads="1"/>
              </p:cNvSpPr>
              <p:nvPr/>
            </p:nvSpPr>
            <p:spPr bwMode="auto">
              <a:xfrm>
                <a:off x="8611145" y="3203059"/>
                <a:ext cx="164738" cy="1647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013"/>
              </a:p>
            </p:txBody>
          </p:sp>
        </p:grpSp>
      </p:grpSp>
      <p:sp>
        <p:nvSpPr>
          <p:cNvPr id="168" name="Title 20">
            <a:extLst>
              <a:ext uri="{FF2B5EF4-FFF2-40B4-BE49-F238E27FC236}">
                <a16:creationId xmlns:a16="http://schemas.microsoft.com/office/drawing/2014/main" id="{B4429DE3-1A37-4C0E-9258-4D3ABDEFCEE6}"/>
              </a:ext>
            </a:extLst>
          </p:cNvPr>
          <p:cNvSpPr txBox="1">
            <a:spLocks/>
          </p:cNvSpPr>
          <p:nvPr/>
        </p:nvSpPr>
        <p:spPr>
          <a:xfrm>
            <a:off x="1509609" y="1633638"/>
            <a:ext cx="1833097" cy="184666"/>
          </a:xfrm>
          <a:prstGeom prst="rect">
            <a:avLst/>
          </a:prstGeom>
        </p:spPr>
        <p:txBody>
          <a:bodyPr vert="horz" wrap="square" lIns="91420" tIns="0" rIns="91420" bIns="0"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gn="l"/>
            <a:r>
              <a:rPr lang="en-US" sz="1200" b="1">
                <a:solidFill>
                  <a:schemeClr val="tx2"/>
                </a:solidFill>
                <a:latin typeface="+mn-lt"/>
                <a:cs typeface="Lato Regular"/>
              </a:rPr>
              <a:t>Target</a:t>
            </a:r>
            <a:endParaRPr lang="en-US" sz="1200" b="1" dirty="0">
              <a:solidFill>
                <a:schemeClr val="tx2"/>
              </a:solidFill>
              <a:latin typeface="+mn-lt"/>
              <a:cs typeface="Lato Regular"/>
            </a:endParaRPr>
          </a:p>
        </p:txBody>
      </p:sp>
      <p:sp>
        <p:nvSpPr>
          <p:cNvPr id="169" name="Title 20">
            <a:extLst>
              <a:ext uri="{FF2B5EF4-FFF2-40B4-BE49-F238E27FC236}">
                <a16:creationId xmlns:a16="http://schemas.microsoft.com/office/drawing/2014/main" id="{9C5D2661-EB02-4397-AF82-1493D4058544}"/>
              </a:ext>
            </a:extLst>
          </p:cNvPr>
          <p:cNvSpPr txBox="1">
            <a:spLocks/>
          </p:cNvSpPr>
          <p:nvPr/>
        </p:nvSpPr>
        <p:spPr>
          <a:xfrm>
            <a:off x="1517963" y="1785052"/>
            <a:ext cx="2634937" cy="413619"/>
          </a:xfrm>
          <a:prstGeom prst="rect">
            <a:avLst/>
          </a:prstGeom>
        </p:spPr>
        <p:txBody>
          <a:bodyPr vert="horz" wrap="square" lIns="91420" tIns="45710" rIns="91420" bIns="45710"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gn="l">
              <a:lnSpc>
                <a:spcPct val="120000"/>
              </a:lnSpc>
            </a:pPr>
            <a:r>
              <a:rPr lang="en-US" sz="900">
                <a:solidFill>
                  <a:schemeClr val="tx2"/>
                </a:solidFill>
                <a:latin typeface="+mn-lt"/>
              </a:rPr>
              <a:t>Lorem ipsum dolor sit amet conectetur. Adipiscing sit elit entesque consequat ta.</a:t>
            </a:r>
            <a:endParaRPr lang="en-US" sz="900" dirty="0">
              <a:solidFill>
                <a:schemeClr val="tx2"/>
              </a:solidFill>
              <a:latin typeface="+mn-lt"/>
              <a:cs typeface="Lato Light"/>
            </a:endParaRPr>
          </a:p>
        </p:txBody>
      </p:sp>
      <p:sp>
        <p:nvSpPr>
          <p:cNvPr id="170" name="Title 20">
            <a:extLst>
              <a:ext uri="{FF2B5EF4-FFF2-40B4-BE49-F238E27FC236}">
                <a16:creationId xmlns:a16="http://schemas.microsoft.com/office/drawing/2014/main" id="{225CEA8C-7F82-4156-B757-788166709206}"/>
              </a:ext>
            </a:extLst>
          </p:cNvPr>
          <p:cNvSpPr txBox="1">
            <a:spLocks/>
          </p:cNvSpPr>
          <p:nvPr/>
        </p:nvSpPr>
        <p:spPr>
          <a:xfrm>
            <a:off x="1509317" y="3440139"/>
            <a:ext cx="1833097" cy="184666"/>
          </a:xfrm>
          <a:prstGeom prst="rect">
            <a:avLst/>
          </a:prstGeom>
        </p:spPr>
        <p:txBody>
          <a:bodyPr vert="horz" wrap="square" lIns="91420" tIns="0" rIns="91420" bIns="0"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gn="l"/>
            <a:r>
              <a:rPr lang="en-US" sz="1200" b="1">
                <a:solidFill>
                  <a:schemeClr val="tx2"/>
                </a:solidFill>
                <a:latin typeface="+mn-lt"/>
                <a:cs typeface="Lato Regular"/>
              </a:rPr>
              <a:t>Repair</a:t>
            </a:r>
            <a:endParaRPr lang="en-US" sz="1200" b="1" dirty="0">
              <a:solidFill>
                <a:schemeClr val="tx2"/>
              </a:solidFill>
              <a:latin typeface="+mn-lt"/>
              <a:cs typeface="Lato Regular"/>
            </a:endParaRPr>
          </a:p>
        </p:txBody>
      </p:sp>
      <p:sp>
        <p:nvSpPr>
          <p:cNvPr id="171" name="Title 20">
            <a:extLst>
              <a:ext uri="{FF2B5EF4-FFF2-40B4-BE49-F238E27FC236}">
                <a16:creationId xmlns:a16="http://schemas.microsoft.com/office/drawing/2014/main" id="{956ED210-D470-45A2-A7C5-8EE8EF84ECC0}"/>
              </a:ext>
            </a:extLst>
          </p:cNvPr>
          <p:cNvSpPr txBox="1">
            <a:spLocks/>
          </p:cNvSpPr>
          <p:nvPr/>
        </p:nvSpPr>
        <p:spPr>
          <a:xfrm>
            <a:off x="1517671" y="3591553"/>
            <a:ext cx="2634937" cy="413619"/>
          </a:xfrm>
          <a:prstGeom prst="rect">
            <a:avLst/>
          </a:prstGeom>
        </p:spPr>
        <p:txBody>
          <a:bodyPr vert="horz" wrap="square" lIns="91420" tIns="45710" rIns="91420" bIns="45710"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gn="l">
              <a:lnSpc>
                <a:spcPct val="120000"/>
              </a:lnSpc>
            </a:pPr>
            <a:r>
              <a:rPr lang="en-US" sz="900">
                <a:solidFill>
                  <a:schemeClr val="tx2"/>
                </a:solidFill>
                <a:latin typeface="+mn-lt"/>
              </a:rPr>
              <a:t>Lorem ipsum dolor sit amet conectetur. Adipiscing sit elit entesque consequat ta.</a:t>
            </a:r>
            <a:endParaRPr lang="en-US" sz="900" dirty="0">
              <a:solidFill>
                <a:schemeClr val="tx2"/>
              </a:solidFill>
              <a:latin typeface="+mn-lt"/>
              <a:cs typeface="Lato Light"/>
            </a:endParaRPr>
          </a:p>
        </p:txBody>
      </p:sp>
      <p:sp>
        <p:nvSpPr>
          <p:cNvPr id="172" name="Rounded Rectangle 63">
            <a:extLst>
              <a:ext uri="{FF2B5EF4-FFF2-40B4-BE49-F238E27FC236}">
                <a16:creationId xmlns:a16="http://schemas.microsoft.com/office/drawing/2014/main" id="{EB40F4CE-C7B6-47D6-A34E-55874AE91A5F}"/>
              </a:ext>
            </a:extLst>
          </p:cNvPr>
          <p:cNvSpPr/>
          <p:nvPr/>
        </p:nvSpPr>
        <p:spPr>
          <a:xfrm>
            <a:off x="1047310" y="3498697"/>
            <a:ext cx="401527" cy="401632"/>
          </a:xfrm>
          <a:prstGeom prst="round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68567" tIns="34283" rIns="68567" bIns="34283" rtlCol="0" anchor="ctr"/>
          <a:lstStyle/>
          <a:p>
            <a:pPr algn="ctr"/>
            <a:endParaRPr lang="id-ID" sz="675" dirty="0">
              <a:solidFill>
                <a:schemeClr val="tx2"/>
              </a:solidFill>
            </a:endParaRPr>
          </a:p>
        </p:txBody>
      </p:sp>
      <p:sp>
        <p:nvSpPr>
          <p:cNvPr id="173" name="Title 20">
            <a:extLst>
              <a:ext uri="{FF2B5EF4-FFF2-40B4-BE49-F238E27FC236}">
                <a16:creationId xmlns:a16="http://schemas.microsoft.com/office/drawing/2014/main" id="{F565E30B-CB58-4D4F-A614-3673B0842018}"/>
              </a:ext>
            </a:extLst>
          </p:cNvPr>
          <p:cNvSpPr txBox="1">
            <a:spLocks/>
          </p:cNvSpPr>
          <p:nvPr/>
        </p:nvSpPr>
        <p:spPr>
          <a:xfrm>
            <a:off x="1508805" y="2247743"/>
            <a:ext cx="1833097" cy="184666"/>
          </a:xfrm>
          <a:prstGeom prst="rect">
            <a:avLst/>
          </a:prstGeom>
        </p:spPr>
        <p:txBody>
          <a:bodyPr vert="horz" wrap="square" lIns="91420" tIns="0" rIns="91420" bIns="0"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gn="l"/>
            <a:r>
              <a:rPr lang="en-US" sz="1200" b="1">
                <a:solidFill>
                  <a:schemeClr val="tx2"/>
                </a:solidFill>
                <a:latin typeface="+mn-lt"/>
                <a:cs typeface="Lato Regular"/>
              </a:rPr>
              <a:t>Disseminate</a:t>
            </a:r>
            <a:endParaRPr lang="en-US" sz="1200" b="1" dirty="0">
              <a:solidFill>
                <a:schemeClr val="tx2"/>
              </a:solidFill>
              <a:latin typeface="+mn-lt"/>
              <a:cs typeface="Lato Regular"/>
            </a:endParaRPr>
          </a:p>
        </p:txBody>
      </p:sp>
      <p:sp>
        <p:nvSpPr>
          <p:cNvPr id="174" name="Title 20">
            <a:extLst>
              <a:ext uri="{FF2B5EF4-FFF2-40B4-BE49-F238E27FC236}">
                <a16:creationId xmlns:a16="http://schemas.microsoft.com/office/drawing/2014/main" id="{231F3684-846A-4A37-89CE-D0BDEE74D8C3}"/>
              </a:ext>
            </a:extLst>
          </p:cNvPr>
          <p:cNvSpPr txBox="1">
            <a:spLocks/>
          </p:cNvSpPr>
          <p:nvPr/>
        </p:nvSpPr>
        <p:spPr>
          <a:xfrm>
            <a:off x="1517160" y="2399157"/>
            <a:ext cx="2634937" cy="413619"/>
          </a:xfrm>
          <a:prstGeom prst="rect">
            <a:avLst/>
          </a:prstGeom>
        </p:spPr>
        <p:txBody>
          <a:bodyPr vert="horz" wrap="square" lIns="91420" tIns="45710" rIns="91420" bIns="45710"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gn="l">
              <a:lnSpc>
                <a:spcPct val="120000"/>
              </a:lnSpc>
            </a:pPr>
            <a:r>
              <a:rPr lang="en-US" sz="900">
                <a:solidFill>
                  <a:schemeClr val="tx2"/>
                </a:solidFill>
                <a:latin typeface="+mn-lt"/>
              </a:rPr>
              <a:t>Lorem ipsum dolor sit amet conectetur. Adipiscing sit elit entesque consequat ta.</a:t>
            </a:r>
            <a:endParaRPr lang="en-US" sz="900" dirty="0">
              <a:solidFill>
                <a:schemeClr val="tx2"/>
              </a:solidFill>
              <a:latin typeface="+mn-lt"/>
              <a:cs typeface="Lato Light"/>
            </a:endParaRPr>
          </a:p>
        </p:txBody>
      </p:sp>
      <p:sp>
        <p:nvSpPr>
          <p:cNvPr id="175" name="Rounded Rectangle 67">
            <a:extLst>
              <a:ext uri="{FF2B5EF4-FFF2-40B4-BE49-F238E27FC236}">
                <a16:creationId xmlns:a16="http://schemas.microsoft.com/office/drawing/2014/main" id="{A625B5C9-382F-450F-B1FB-215D75D4C81A}"/>
              </a:ext>
            </a:extLst>
          </p:cNvPr>
          <p:cNvSpPr/>
          <p:nvPr/>
        </p:nvSpPr>
        <p:spPr>
          <a:xfrm>
            <a:off x="1047310" y="2292366"/>
            <a:ext cx="401527" cy="401632"/>
          </a:xfrm>
          <a:prstGeom prst="round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68567" tIns="34283" rIns="68567" bIns="34283" rtlCol="0" anchor="ctr"/>
          <a:lstStyle/>
          <a:p>
            <a:pPr algn="ctr"/>
            <a:endParaRPr lang="id-ID" sz="675" dirty="0">
              <a:solidFill>
                <a:schemeClr val="tx2"/>
              </a:solidFill>
            </a:endParaRPr>
          </a:p>
        </p:txBody>
      </p:sp>
      <p:sp>
        <p:nvSpPr>
          <p:cNvPr id="176" name="Title 20">
            <a:extLst>
              <a:ext uri="{FF2B5EF4-FFF2-40B4-BE49-F238E27FC236}">
                <a16:creationId xmlns:a16="http://schemas.microsoft.com/office/drawing/2014/main" id="{1B1F7C73-FEC7-4810-BBF1-D53A764BB5CC}"/>
              </a:ext>
            </a:extLst>
          </p:cNvPr>
          <p:cNvSpPr txBox="1">
            <a:spLocks/>
          </p:cNvSpPr>
          <p:nvPr/>
        </p:nvSpPr>
        <p:spPr>
          <a:xfrm>
            <a:off x="1509352" y="2853219"/>
            <a:ext cx="1833097" cy="184666"/>
          </a:xfrm>
          <a:prstGeom prst="rect">
            <a:avLst/>
          </a:prstGeom>
        </p:spPr>
        <p:txBody>
          <a:bodyPr vert="horz" wrap="square" lIns="91420" tIns="0" rIns="91420" bIns="0"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gn="l"/>
            <a:r>
              <a:rPr lang="en-US" sz="1200" b="1">
                <a:solidFill>
                  <a:schemeClr val="tx2"/>
                </a:solidFill>
                <a:latin typeface="+mn-lt"/>
                <a:cs typeface="Lato Regular"/>
              </a:rPr>
              <a:t>Dregs</a:t>
            </a:r>
            <a:endParaRPr lang="en-US" sz="1200" b="1" dirty="0">
              <a:solidFill>
                <a:schemeClr val="tx2"/>
              </a:solidFill>
              <a:latin typeface="+mn-lt"/>
              <a:cs typeface="Lato Regular"/>
            </a:endParaRPr>
          </a:p>
        </p:txBody>
      </p:sp>
      <p:sp>
        <p:nvSpPr>
          <p:cNvPr id="177" name="Title 20">
            <a:extLst>
              <a:ext uri="{FF2B5EF4-FFF2-40B4-BE49-F238E27FC236}">
                <a16:creationId xmlns:a16="http://schemas.microsoft.com/office/drawing/2014/main" id="{216F3AD3-9B5C-478C-8E6C-3DFBC57B1CFB}"/>
              </a:ext>
            </a:extLst>
          </p:cNvPr>
          <p:cNvSpPr txBox="1">
            <a:spLocks/>
          </p:cNvSpPr>
          <p:nvPr/>
        </p:nvSpPr>
        <p:spPr>
          <a:xfrm>
            <a:off x="1517706" y="3004633"/>
            <a:ext cx="2634937" cy="413619"/>
          </a:xfrm>
          <a:prstGeom prst="rect">
            <a:avLst/>
          </a:prstGeom>
        </p:spPr>
        <p:txBody>
          <a:bodyPr vert="horz" wrap="square" lIns="91420" tIns="45710" rIns="91420" bIns="45710"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gn="l">
              <a:lnSpc>
                <a:spcPct val="120000"/>
              </a:lnSpc>
            </a:pPr>
            <a:r>
              <a:rPr lang="en-US" sz="900">
                <a:solidFill>
                  <a:schemeClr val="tx2"/>
                </a:solidFill>
                <a:latin typeface="+mn-lt"/>
              </a:rPr>
              <a:t>Lorem ipsum dolor sit amet conectetur. Adipiscing sit elit entesque consequat ta.</a:t>
            </a:r>
            <a:endParaRPr lang="en-US" sz="900" dirty="0">
              <a:solidFill>
                <a:schemeClr val="tx2"/>
              </a:solidFill>
              <a:latin typeface="+mn-lt"/>
              <a:cs typeface="Lato Light"/>
            </a:endParaRPr>
          </a:p>
        </p:txBody>
      </p:sp>
      <p:sp>
        <p:nvSpPr>
          <p:cNvPr id="178" name="Rounded Rectangle 71">
            <a:extLst>
              <a:ext uri="{FF2B5EF4-FFF2-40B4-BE49-F238E27FC236}">
                <a16:creationId xmlns:a16="http://schemas.microsoft.com/office/drawing/2014/main" id="{E6B3B6D2-56DA-4FD3-B161-68A757EE062D}"/>
              </a:ext>
            </a:extLst>
          </p:cNvPr>
          <p:cNvSpPr/>
          <p:nvPr/>
        </p:nvSpPr>
        <p:spPr>
          <a:xfrm>
            <a:off x="1047310" y="2901501"/>
            <a:ext cx="401527" cy="401632"/>
          </a:xfrm>
          <a:prstGeom prst="round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68567" tIns="34283" rIns="68567" bIns="34283" rtlCol="0" anchor="ctr"/>
          <a:lstStyle/>
          <a:p>
            <a:pPr algn="ctr"/>
            <a:endParaRPr lang="id-ID" sz="675" dirty="0">
              <a:solidFill>
                <a:schemeClr val="tx2"/>
              </a:solidFill>
            </a:endParaRPr>
          </a:p>
        </p:txBody>
      </p:sp>
      <p:sp>
        <p:nvSpPr>
          <p:cNvPr id="179" name="Title 20">
            <a:extLst>
              <a:ext uri="{FF2B5EF4-FFF2-40B4-BE49-F238E27FC236}">
                <a16:creationId xmlns:a16="http://schemas.microsoft.com/office/drawing/2014/main" id="{86AE7EE9-F783-4D0E-B9EC-CA0744D8FFC1}"/>
              </a:ext>
            </a:extLst>
          </p:cNvPr>
          <p:cNvSpPr txBox="1">
            <a:spLocks/>
          </p:cNvSpPr>
          <p:nvPr/>
        </p:nvSpPr>
        <p:spPr>
          <a:xfrm>
            <a:off x="1509317" y="4017601"/>
            <a:ext cx="1833097" cy="184666"/>
          </a:xfrm>
          <a:prstGeom prst="rect">
            <a:avLst/>
          </a:prstGeom>
        </p:spPr>
        <p:txBody>
          <a:bodyPr vert="horz" wrap="square" lIns="91420" tIns="0" rIns="91420" bIns="0"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gn="l"/>
            <a:r>
              <a:rPr lang="en-US" sz="1200" b="1">
                <a:solidFill>
                  <a:schemeClr val="tx2"/>
                </a:solidFill>
                <a:latin typeface="+mn-lt"/>
                <a:cs typeface="Lato Regular"/>
              </a:rPr>
              <a:t>Fresh</a:t>
            </a:r>
            <a:endParaRPr lang="en-US" sz="1200" b="1" dirty="0">
              <a:solidFill>
                <a:schemeClr val="tx2"/>
              </a:solidFill>
              <a:latin typeface="+mn-lt"/>
              <a:cs typeface="Lato Regular"/>
            </a:endParaRPr>
          </a:p>
        </p:txBody>
      </p:sp>
      <p:sp>
        <p:nvSpPr>
          <p:cNvPr id="180" name="Title 20">
            <a:extLst>
              <a:ext uri="{FF2B5EF4-FFF2-40B4-BE49-F238E27FC236}">
                <a16:creationId xmlns:a16="http://schemas.microsoft.com/office/drawing/2014/main" id="{070A6340-267E-4277-B2F3-98D148F7BCD2}"/>
              </a:ext>
            </a:extLst>
          </p:cNvPr>
          <p:cNvSpPr txBox="1">
            <a:spLocks/>
          </p:cNvSpPr>
          <p:nvPr/>
        </p:nvSpPr>
        <p:spPr>
          <a:xfrm>
            <a:off x="1517671" y="4169015"/>
            <a:ext cx="2634937" cy="413619"/>
          </a:xfrm>
          <a:prstGeom prst="rect">
            <a:avLst/>
          </a:prstGeom>
        </p:spPr>
        <p:txBody>
          <a:bodyPr vert="horz" wrap="square" lIns="91420" tIns="45710" rIns="91420" bIns="45710"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gn="l">
              <a:lnSpc>
                <a:spcPct val="120000"/>
              </a:lnSpc>
            </a:pPr>
            <a:r>
              <a:rPr lang="en-US" sz="900">
                <a:solidFill>
                  <a:schemeClr val="tx2"/>
                </a:solidFill>
                <a:latin typeface="+mn-lt"/>
              </a:rPr>
              <a:t>Lorem ipsum dolor sit amet conectetur. Adipiscing sit elit entesque consequat ta.</a:t>
            </a:r>
            <a:endParaRPr lang="en-US" sz="900" dirty="0">
              <a:solidFill>
                <a:schemeClr val="tx2"/>
              </a:solidFill>
              <a:latin typeface="+mn-lt"/>
              <a:cs typeface="Lato Light"/>
            </a:endParaRPr>
          </a:p>
        </p:txBody>
      </p:sp>
      <p:sp>
        <p:nvSpPr>
          <p:cNvPr id="181" name="Rounded Rectangle 75">
            <a:extLst>
              <a:ext uri="{FF2B5EF4-FFF2-40B4-BE49-F238E27FC236}">
                <a16:creationId xmlns:a16="http://schemas.microsoft.com/office/drawing/2014/main" id="{84C35BDA-2D98-43FB-8BCD-C5D6E589093C}"/>
              </a:ext>
            </a:extLst>
          </p:cNvPr>
          <p:cNvSpPr/>
          <p:nvPr/>
        </p:nvSpPr>
        <p:spPr>
          <a:xfrm>
            <a:off x="1047310" y="4076159"/>
            <a:ext cx="401527" cy="401632"/>
          </a:xfrm>
          <a:prstGeom prst="round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lIns="68567" tIns="34283" rIns="68567" bIns="34283" rtlCol="0" anchor="ctr"/>
          <a:lstStyle/>
          <a:p>
            <a:pPr algn="ctr"/>
            <a:endParaRPr lang="id-ID" sz="675" dirty="0">
              <a:solidFill>
                <a:schemeClr val="tx2"/>
              </a:solidFill>
            </a:endParaRPr>
          </a:p>
        </p:txBody>
      </p:sp>
      <p:sp>
        <p:nvSpPr>
          <p:cNvPr id="182" name="AutoShape 19">
            <a:extLst>
              <a:ext uri="{FF2B5EF4-FFF2-40B4-BE49-F238E27FC236}">
                <a16:creationId xmlns:a16="http://schemas.microsoft.com/office/drawing/2014/main" id="{083B1640-A391-4DAF-B4A5-FFBE374099DE}"/>
              </a:ext>
            </a:extLst>
          </p:cNvPr>
          <p:cNvSpPr>
            <a:spLocks noChangeAspect="1"/>
          </p:cNvSpPr>
          <p:nvPr/>
        </p:nvSpPr>
        <p:spPr bwMode="auto">
          <a:xfrm>
            <a:off x="1124177" y="2371657"/>
            <a:ext cx="239910" cy="239972"/>
          </a:xfrm>
          <a:custGeom>
            <a:avLst/>
            <a:gdLst>
              <a:gd name="T0" fmla="*/ 10800 w 21600"/>
              <a:gd name="T1" fmla="*/ 10789 h 21579"/>
              <a:gd name="T2" fmla="*/ 10800 w 21600"/>
              <a:gd name="T3" fmla="*/ 10789 h 21579"/>
              <a:gd name="T4" fmla="*/ 10800 w 21600"/>
              <a:gd name="T5" fmla="*/ 10789 h 21579"/>
              <a:gd name="T6" fmla="*/ 10800 w 21600"/>
              <a:gd name="T7" fmla="*/ 10789 h 21579"/>
            </a:gdLst>
            <a:ahLst/>
            <a:cxnLst>
              <a:cxn ang="0">
                <a:pos x="T0" y="T1"/>
              </a:cxn>
              <a:cxn ang="0">
                <a:pos x="T2" y="T3"/>
              </a:cxn>
              <a:cxn ang="0">
                <a:pos x="T4" y="T5"/>
              </a:cxn>
              <a:cxn ang="0">
                <a:pos x="T6" y="T7"/>
              </a:cxn>
            </a:cxnLst>
            <a:rect l="0" t="0" r="r" b="b"/>
            <a:pathLst>
              <a:path w="21600" h="21579">
                <a:moveTo>
                  <a:pt x="21599" y="9391"/>
                </a:moveTo>
                <a:cubicBezTo>
                  <a:pt x="21599" y="9887"/>
                  <a:pt x="21472" y="10321"/>
                  <a:pt x="21218" y="10697"/>
                </a:cubicBezTo>
                <a:cubicBezTo>
                  <a:pt x="20963" y="11072"/>
                  <a:pt x="20647" y="11313"/>
                  <a:pt x="20263" y="11427"/>
                </a:cubicBezTo>
                <a:lnTo>
                  <a:pt x="20263" y="16610"/>
                </a:lnTo>
                <a:cubicBezTo>
                  <a:pt x="20263" y="17200"/>
                  <a:pt x="20087" y="17708"/>
                  <a:pt x="19729" y="18128"/>
                </a:cubicBezTo>
                <a:cubicBezTo>
                  <a:pt x="19374" y="18550"/>
                  <a:pt x="18951" y="18758"/>
                  <a:pt x="18459" y="18758"/>
                </a:cubicBezTo>
                <a:cubicBezTo>
                  <a:pt x="17927" y="18122"/>
                  <a:pt x="17286" y="17505"/>
                  <a:pt x="16537" y="16904"/>
                </a:cubicBezTo>
                <a:cubicBezTo>
                  <a:pt x="15785" y="16305"/>
                  <a:pt x="14980" y="15756"/>
                  <a:pt x="14116" y="15254"/>
                </a:cubicBezTo>
                <a:cubicBezTo>
                  <a:pt x="13254" y="14755"/>
                  <a:pt x="12363" y="14324"/>
                  <a:pt x="11449" y="13969"/>
                </a:cubicBezTo>
                <a:cubicBezTo>
                  <a:pt x="10536" y="13614"/>
                  <a:pt x="9648" y="13379"/>
                  <a:pt x="8788" y="13267"/>
                </a:cubicBezTo>
                <a:cubicBezTo>
                  <a:pt x="8453" y="13379"/>
                  <a:pt x="8179" y="13564"/>
                  <a:pt x="7968" y="13828"/>
                </a:cubicBezTo>
                <a:cubicBezTo>
                  <a:pt x="7758" y="14092"/>
                  <a:pt x="7613" y="14386"/>
                  <a:pt x="7535" y="14706"/>
                </a:cubicBezTo>
                <a:cubicBezTo>
                  <a:pt x="7457" y="15028"/>
                  <a:pt x="7449" y="15360"/>
                  <a:pt x="7510" y="15698"/>
                </a:cubicBezTo>
                <a:cubicBezTo>
                  <a:pt x="7574" y="16035"/>
                  <a:pt x="7719" y="16340"/>
                  <a:pt x="7946" y="16610"/>
                </a:cubicBezTo>
                <a:cubicBezTo>
                  <a:pt x="7750" y="16992"/>
                  <a:pt x="7660" y="17347"/>
                  <a:pt x="7677" y="17673"/>
                </a:cubicBezTo>
                <a:cubicBezTo>
                  <a:pt x="7692" y="17993"/>
                  <a:pt x="7772" y="18307"/>
                  <a:pt x="7917" y="18606"/>
                </a:cubicBezTo>
                <a:cubicBezTo>
                  <a:pt x="8059" y="18908"/>
                  <a:pt x="8255" y="19193"/>
                  <a:pt x="8497" y="19469"/>
                </a:cubicBezTo>
                <a:cubicBezTo>
                  <a:pt x="8737" y="19745"/>
                  <a:pt x="8996" y="20021"/>
                  <a:pt x="9271" y="20291"/>
                </a:cubicBezTo>
                <a:cubicBezTo>
                  <a:pt x="9114" y="20696"/>
                  <a:pt x="8842" y="21001"/>
                  <a:pt x="8455" y="21212"/>
                </a:cubicBezTo>
                <a:cubicBezTo>
                  <a:pt x="8069" y="21423"/>
                  <a:pt x="7655" y="21541"/>
                  <a:pt x="7212" y="21570"/>
                </a:cubicBezTo>
                <a:cubicBezTo>
                  <a:pt x="6771" y="21599"/>
                  <a:pt x="6340" y="21550"/>
                  <a:pt x="5917" y="21423"/>
                </a:cubicBezTo>
                <a:cubicBezTo>
                  <a:pt x="5496" y="21294"/>
                  <a:pt x="5163" y="21092"/>
                  <a:pt x="4923" y="20810"/>
                </a:cubicBezTo>
                <a:cubicBezTo>
                  <a:pt x="4781" y="20241"/>
                  <a:pt x="4624" y="19657"/>
                  <a:pt x="4453" y="19055"/>
                </a:cubicBezTo>
                <a:cubicBezTo>
                  <a:pt x="4281" y="18453"/>
                  <a:pt x="4139" y="17843"/>
                  <a:pt x="4032" y="17224"/>
                </a:cubicBezTo>
                <a:cubicBezTo>
                  <a:pt x="3921" y="16599"/>
                  <a:pt x="3868" y="15953"/>
                  <a:pt x="3868" y="15281"/>
                </a:cubicBezTo>
                <a:cubicBezTo>
                  <a:pt x="3868" y="14615"/>
                  <a:pt x="3961" y="13905"/>
                  <a:pt x="4149" y="13153"/>
                </a:cubicBezTo>
                <a:lnTo>
                  <a:pt x="1804" y="13153"/>
                </a:lnTo>
                <a:cubicBezTo>
                  <a:pt x="1312" y="13153"/>
                  <a:pt x="888" y="12945"/>
                  <a:pt x="533" y="12522"/>
                </a:cubicBezTo>
                <a:cubicBezTo>
                  <a:pt x="176" y="12100"/>
                  <a:pt x="0" y="11592"/>
                  <a:pt x="0" y="10990"/>
                </a:cubicBezTo>
                <a:lnTo>
                  <a:pt x="0" y="7774"/>
                </a:lnTo>
                <a:cubicBezTo>
                  <a:pt x="0" y="7184"/>
                  <a:pt x="176" y="6676"/>
                  <a:pt x="526" y="6245"/>
                </a:cubicBezTo>
                <a:cubicBezTo>
                  <a:pt x="878" y="5819"/>
                  <a:pt x="1304" y="5605"/>
                  <a:pt x="1804" y="5605"/>
                </a:cubicBezTo>
                <a:lnTo>
                  <a:pt x="7652" y="5605"/>
                </a:lnTo>
                <a:cubicBezTo>
                  <a:pt x="8551" y="5605"/>
                  <a:pt x="9508" y="5449"/>
                  <a:pt x="10524" y="5135"/>
                </a:cubicBezTo>
                <a:cubicBezTo>
                  <a:pt x="11540" y="4821"/>
                  <a:pt x="12536" y="4399"/>
                  <a:pt x="13511" y="3873"/>
                </a:cubicBezTo>
                <a:cubicBezTo>
                  <a:pt x="14488" y="3342"/>
                  <a:pt x="15408" y="2744"/>
                  <a:pt x="16272" y="2071"/>
                </a:cubicBezTo>
                <a:cubicBezTo>
                  <a:pt x="17134" y="1405"/>
                  <a:pt x="17864" y="713"/>
                  <a:pt x="18459" y="0"/>
                </a:cubicBezTo>
                <a:cubicBezTo>
                  <a:pt x="18951" y="0"/>
                  <a:pt x="19374" y="214"/>
                  <a:pt x="19729" y="633"/>
                </a:cubicBezTo>
                <a:cubicBezTo>
                  <a:pt x="20087" y="1056"/>
                  <a:pt x="20263" y="1567"/>
                  <a:pt x="20263" y="2165"/>
                </a:cubicBezTo>
                <a:lnTo>
                  <a:pt x="20263" y="7334"/>
                </a:lnTo>
                <a:cubicBezTo>
                  <a:pt x="20647" y="7445"/>
                  <a:pt x="20963" y="7692"/>
                  <a:pt x="21218" y="8070"/>
                </a:cubicBezTo>
                <a:cubicBezTo>
                  <a:pt x="21472" y="8454"/>
                  <a:pt x="21599" y="8895"/>
                  <a:pt x="21599" y="9391"/>
                </a:cubicBezTo>
                <a:moveTo>
                  <a:pt x="18459" y="2855"/>
                </a:moveTo>
                <a:cubicBezTo>
                  <a:pt x="17864" y="3407"/>
                  <a:pt x="17215" y="3941"/>
                  <a:pt x="16512" y="4451"/>
                </a:cubicBezTo>
                <a:cubicBezTo>
                  <a:pt x="15810" y="4962"/>
                  <a:pt x="15065" y="5423"/>
                  <a:pt x="14280" y="5834"/>
                </a:cubicBezTo>
                <a:cubicBezTo>
                  <a:pt x="13494" y="6245"/>
                  <a:pt x="12693" y="6609"/>
                  <a:pt x="11878" y="6923"/>
                </a:cubicBezTo>
                <a:cubicBezTo>
                  <a:pt x="11060" y="7237"/>
                  <a:pt x="10255" y="7462"/>
                  <a:pt x="9457" y="7603"/>
                </a:cubicBezTo>
                <a:lnTo>
                  <a:pt x="9457" y="11172"/>
                </a:lnTo>
                <a:cubicBezTo>
                  <a:pt x="10255" y="11325"/>
                  <a:pt x="11060" y="11554"/>
                  <a:pt x="11878" y="11862"/>
                </a:cubicBezTo>
                <a:cubicBezTo>
                  <a:pt x="12693" y="12170"/>
                  <a:pt x="13494" y="12537"/>
                  <a:pt x="14280" y="12956"/>
                </a:cubicBezTo>
                <a:cubicBezTo>
                  <a:pt x="15065" y="13379"/>
                  <a:pt x="15812" y="13843"/>
                  <a:pt x="16524" y="14347"/>
                </a:cubicBezTo>
                <a:cubicBezTo>
                  <a:pt x="17234" y="14855"/>
                  <a:pt x="17881" y="15380"/>
                  <a:pt x="18459" y="15920"/>
                </a:cubicBezTo>
                <a:lnTo>
                  <a:pt x="18459" y="2855"/>
                </a:lnTo>
                <a:close/>
              </a:path>
            </a:pathLst>
          </a:custGeom>
          <a:solidFill>
            <a:schemeClr val="bg1"/>
          </a:solidFill>
          <a:ln>
            <a:noFill/>
          </a:ln>
          <a:effectLst/>
        </p:spPr>
        <p:txBody>
          <a:bodyPr lIns="38092" tIns="38092" rIns="38092" bIns="38092" anchor="ctr"/>
          <a:lstStyle/>
          <a:p>
            <a:pPr defTabSz="342824">
              <a:defRPr/>
            </a:pPr>
            <a:endParaRPr lang="es-ES" sz="2700" dirty="0">
              <a:solidFill>
                <a:schemeClr val="bg1"/>
              </a:solidFill>
              <a:effectLst>
                <a:outerShdw blurRad="38100" dist="38100" dir="2700000" algn="tl">
                  <a:srgbClr val="000000"/>
                </a:outerShdw>
              </a:effectLst>
              <a:cs typeface="Lato Regular"/>
              <a:sym typeface="Gill Sans" charset="0"/>
            </a:endParaRPr>
          </a:p>
        </p:txBody>
      </p:sp>
      <p:sp>
        <p:nvSpPr>
          <p:cNvPr id="183" name="Rounded Rectangle 59">
            <a:extLst>
              <a:ext uri="{FF2B5EF4-FFF2-40B4-BE49-F238E27FC236}">
                <a16:creationId xmlns:a16="http://schemas.microsoft.com/office/drawing/2014/main" id="{3D280BD8-6226-47A7-91C3-B66955448D51}"/>
              </a:ext>
            </a:extLst>
          </p:cNvPr>
          <p:cNvSpPr/>
          <p:nvPr/>
        </p:nvSpPr>
        <p:spPr>
          <a:xfrm>
            <a:off x="1047310" y="1669824"/>
            <a:ext cx="401527" cy="401632"/>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68567" tIns="34283" rIns="68567" bIns="34283" rtlCol="0" anchor="ctr"/>
          <a:lstStyle/>
          <a:p>
            <a:pPr algn="ctr"/>
            <a:endParaRPr lang="id-ID" sz="675" dirty="0">
              <a:solidFill>
                <a:schemeClr val="tx2"/>
              </a:solidFill>
            </a:endParaRPr>
          </a:p>
        </p:txBody>
      </p:sp>
      <p:sp>
        <p:nvSpPr>
          <p:cNvPr id="184" name="AutoShape 114">
            <a:extLst>
              <a:ext uri="{FF2B5EF4-FFF2-40B4-BE49-F238E27FC236}">
                <a16:creationId xmlns:a16="http://schemas.microsoft.com/office/drawing/2014/main" id="{1A124A32-F28D-4562-9127-D535F37A9218}"/>
              </a:ext>
            </a:extLst>
          </p:cNvPr>
          <p:cNvSpPr>
            <a:spLocks noChangeAspect="1"/>
          </p:cNvSpPr>
          <p:nvPr/>
        </p:nvSpPr>
        <p:spPr bwMode="auto">
          <a:xfrm>
            <a:off x="1109414" y="1725971"/>
            <a:ext cx="277318" cy="27861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050" y="9182"/>
                </a:moveTo>
                <a:cubicBezTo>
                  <a:pt x="21200" y="9182"/>
                  <a:pt x="21329" y="9229"/>
                  <a:pt x="21435" y="9326"/>
                </a:cubicBezTo>
                <a:cubicBezTo>
                  <a:pt x="21544" y="9426"/>
                  <a:pt x="21599" y="9549"/>
                  <a:pt x="21599" y="9699"/>
                </a:cubicBezTo>
                <a:lnTo>
                  <a:pt x="21599" y="11867"/>
                </a:lnTo>
                <a:cubicBezTo>
                  <a:pt x="21599" y="12232"/>
                  <a:pt x="21415" y="12414"/>
                  <a:pt x="21050" y="12414"/>
                </a:cubicBezTo>
                <a:lnTo>
                  <a:pt x="18746" y="12414"/>
                </a:lnTo>
                <a:cubicBezTo>
                  <a:pt x="18575" y="13204"/>
                  <a:pt x="18299" y="13947"/>
                  <a:pt x="17915" y="14646"/>
                </a:cubicBezTo>
                <a:cubicBezTo>
                  <a:pt x="17530" y="15342"/>
                  <a:pt x="17066" y="15965"/>
                  <a:pt x="16517" y="16514"/>
                </a:cubicBezTo>
                <a:cubicBezTo>
                  <a:pt x="15968" y="17061"/>
                  <a:pt x="15346" y="17528"/>
                  <a:pt x="14647" y="17913"/>
                </a:cubicBezTo>
                <a:cubicBezTo>
                  <a:pt x="13948" y="18298"/>
                  <a:pt x="13206" y="18577"/>
                  <a:pt x="12419" y="18741"/>
                </a:cubicBezTo>
                <a:lnTo>
                  <a:pt x="12419" y="21050"/>
                </a:lnTo>
                <a:cubicBezTo>
                  <a:pt x="12419" y="21197"/>
                  <a:pt x="12369" y="21329"/>
                  <a:pt x="12269" y="21435"/>
                </a:cubicBezTo>
                <a:cubicBezTo>
                  <a:pt x="12172" y="21544"/>
                  <a:pt x="12049" y="21599"/>
                  <a:pt x="11896" y="21599"/>
                </a:cubicBezTo>
                <a:lnTo>
                  <a:pt x="9732" y="21599"/>
                </a:lnTo>
                <a:cubicBezTo>
                  <a:pt x="9368" y="21599"/>
                  <a:pt x="9183" y="21417"/>
                  <a:pt x="9183" y="21050"/>
                </a:cubicBezTo>
                <a:lnTo>
                  <a:pt x="9183" y="18741"/>
                </a:lnTo>
                <a:cubicBezTo>
                  <a:pt x="8396" y="18577"/>
                  <a:pt x="7654" y="18298"/>
                  <a:pt x="6955" y="17913"/>
                </a:cubicBezTo>
                <a:cubicBezTo>
                  <a:pt x="6259" y="17528"/>
                  <a:pt x="5634" y="17061"/>
                  <a:pt x="5085" y="16514"/>
                </a:cubicBezTo>
                <a:cubicBezTo>
                  <a:pt x="4536" y="15965"/>
                  <a:pt x="4069" y="15342"/>
                  <a:pt x="3687" y="14646"/>
                </a:cubicBezTo>
                <a:cubicBezTo>
                  <a:pt x="3300" y="13947"/>
                  <a:pt x="3024" y="13204"/>
                  <a:pt x="2856" y="12414"/>
                </a:cubicBezTo>
                <a:lnTo>
                  <a:pt x="551" y="12414"/>
                </a:lnTo>
                <a:cubicBezTo>
                  <a:pt x="187" y="12414"/>
                  <a:pt x="0" y="12231"/>
                  <a:pt x="0" y="11867"/>
                </a:cubicBezTo>
                <a:lnTo>
                  <a:pt x="0" y="9699"/>
                </a:lnTo>
                <a:cubicBezTo>
                  <a:pt x="0" y="9549"/>
                  <a:pt x="58" y="9426"/>
                  <a:pt x="167" y="9326"/>
                </a:cubicBezTo>
                <a:cubicBezTo>
                  <a:pt x="273" y="9229"/>
                  <a:pt x="402" y="9182"/>
                  <a:pt x="551" y="9182"/>
                </a:cubicBezTo>
                <a:lnTo>
                  <a:pt x="2856" y="9182"/>
                </a:lnTo>
                <a:cubicBezTo>
                  <a:pt x="3026" y="8392"/>
                  <a:pt x="3300" y="7652"/>
                  <a:pt x="3687" y="6953"/>
                </a:cubicBezTo>
                <a:cubicBezTo>
                  <a:pt x="4069" y="6251"/>
                  <a:pt x="4536" y="5631"/>
                  <a:pt x="5085" y="5081"/>
                </a:cubicBezTo>
                <a:cubicBezTo>
                  <a:pt x="5634" y="4532"/>
                  <a:pt x="6256" y="4065"/>
                  <a:pt x="6955" y="3680"/>
                </a:cubicBezTo>
                <a:cubicBezTo>
                  <a:pt x="7654" y="3298"/>
                  <a:pt x="8396" y="3022"/>
                  <a:pt x="9183" y="2852"/>
                </a:cubicBezTo>
                <a:lnTo>
                  <a:pt x="9183" y="546"/>
                </a:lnTo>
                <a:cubicBezTo>
                  <a:pt x="9183" y="181"/>
                  <a:pt x="9365" y="0"/>
                  <a:pt x="9732" y="0"/>
                </a:cubicBezTo>
                <a:lnTo>
                  <a:pt x="11896" y="0"/>
                </a:lnTo>
                <a:cubicBezTo>
                  <a:pt x="12049" y="0"/>
                  <a:pt x="12172" y="50"/>
                  <a:pt x="12269" y="158"/>
                </a:cubicBezTo>
                <a:cubicBezTo>
                  <a:pt x="12369" y="267"/>
                  <a:pt x="12419" y="396"/>
                  <a:pt x="12419" y="546"/>
                </a:cubicBezTo>
                <a:lnTo>
                  <a:pt x="12419" y="2852"/>
                </a:lnTo>
                <a:cubicBezTo>
                  <a:pt x="13206" y="3022"/>
                  <a:pt x="13948" y="3298"/>
                  <a:pt x="14647" y="3680"/>
                </a:cubicBezTo>
                <a:cubicBezTo>
                  <a:pt x="15343" y="4065"/>
                  <a:pt x="15968" y="4532"/>
                  <a:pt x="16517" y="5082"/>
                </a:cubicBezTo>
                <a:cubicBezTo>
                  <a:pt x="17066" y="5631"/>
                  <a:pt x="17530" y="6251"/>
                  <a:pt x="17915" y="6953"/>
                </a:cubicBezTo>
                <a:cubicBezTo>
                  <a:pt x="18299" y="7652"/>
                  <a:pt x="18578" y="8392"/>
                  <a:pt x="18746" y="9182"/>
                </a:cubicBezTo>
                <a:lnTo>
                  <a:pt x="21050" y="9182"/>
                </a:lnTo>
                <a:close/>
                <a:moveTo>
                  <a:pt x="12419" y="16465"/>
                </a:moveTo>
                <a:cubicBezTo>
                  <a:pt x="13411" y="16194"/>
                  <a:pt x="14268" y="15698"/>
                  <a:pt x="14991" y="14981"/>
                </a:cubicBezTo>
                <a:cubicBezTo>
                  <a:pt x="15710" y="14264"/>
                  <a:pt x="16203" y="13410"/>
                  <a:pt x="16467" y="12414"/>
                </a:cubicBezTo>
                <a:lnTo>
                  <a:pt x="14048" y="12414"/>
                </a:lnTo>
                <a:cubicBezTo>
                  <a:pt x="13684" y="12414"/>
                  <a:pt x="13505" y="12231"/>
                  <a:pt x="13514" y="11867"/>
                </a:cubicBezTo>
                <a:lnTo>
                  <a:pt x="13514" y="9699"/>
                </a:lnTo>
                <a:cubicBezTo>
                  <a:pt x="13514" y="9549"/>
                  <a:pt x="13567" y="9426"/>
                  <a:pt x="13669" y="9326"/>
                </a:cubicBezTo>
                <a:cubicBezTo>
                  <a:pt x="13772" y="9229"/>
                  <a:pt x="13898" y="9182"/>
                  <a:pt x="14048" y="9182"/>
                </a:cubicBezTo>
                <a:lnTo>
                  <a:pt x="16467" y="9182"/>
                </a:lnTo>
                <a:cubicBezTo>
                  <a:pt x="16194" y="8186"/>
                  <a:pt x="15698" y="7332"/>
                  <a:pt x="14982" y="6609"/>
                </a:cubicBezTo>
                <a:cubicBezTo>
                  <a:pt x="14265" y="5883"/>
                  <a:pt x="13411" y="5390"/>
                  <a:pt x="12419" y="5131"/>
                </a:cubicBezTo>
                <a:lnTo>
                  <a:pt x="12419" y="7549"/>
                </a:lnTo>
                <a:cubicBezTo>
                  <a:pt x="12419" y="7699"/>
                  <a:pt x="12369" y="7828"/>
                  <a:pt x="12269" y="7928"/>
                </a:cubicBezTo>
                <a:cubicBezTo>
                  <a:pt x="12172" y="8031"/>
                  <a:pt x="12049" y="8081"/>
                  <a:pt x="11896" y="8081"/>
                </a:cubicBezTo>
                <a:lnTo>
                  <a:pt x="9732" y="8081"/>
                </a:lnTo>
                <a:cubicBezTo>
                  <a:pt x="9368" y="8081"/>
                  <a:pt x="9183" y="7905"/>
                  <a:pt x="9183" y="7549"/>
                </a:cubicBezTo>
                <a:lnTo>
                  <a:pt x="9183" y="5131"/>
                </a:lnTo>
                <a:cubicBezTo>
                  <a:pt x="8191" y="5402"/>
                  <a:pt x="7334" y="5895"/>
                  <a:pt x="6608" y="6612"/>
                </a:cubicBezTo>
                <a:cubicBezTo>
                  <a:pt x="5889" y="7332"/>
                  <a:pt x="5399" y="8187"/>
                  <a:pt x="5135" y="9182"/>
                </a:cubicBezTo>
                <a:lnTo>
                  <a:pt x="7580" y="9182"/>
                </a:lnTo>
                <a:cubicBezTo>
                  <a:pt x="7733" y="9182"/>
                  <a:pt x="7853" y="9229"/>
                  <a:pt x="7947" y="9326"/>
                </a:cubicBezTo>
                <a:cubicBezTo>
                  <a:pt x="8038" y="9426"/>
                  <a:pt x="8088" y="9550"/>
                  <a:pt x="8088" y="9700"/>
                </a:cubicBezTo>
                <a:lnTo>
                  <a:pt x="8088" y="11867"/>
                </a:lnTo>
                <a:cubicBezTo>
                  <a:pt x="8088" y="12017"/>
                  <a:pt x="8038" y="12144"/>
                  <a:pt x="7947" y="12252"/>
                </a:cubicBezTo>
                <a:cubicBezTo>
                  <a:pt x="7853" y="12364"/>
                  <a:pt x="7733" y="12414"/>
                  <a:pt x="7580" y="12414"/>
                </a:cubicBezTo>
                <a:lnTo>
                  <a:pt x="5135" y="12414"/>
                </a:lnTo>
                <a:cubicBezTo>
                  <a:pt x="5408" y="13410"/>
                  <a:pt x="5904" y="14267"/>
                  <a:pt x="6620" y="14990"/>
                </a:cubicBezTo>
                <a:cubicBezTo>
                  <a:pt x="7337" y="15710"/>
                  <a:pt x="8191" y="16203"/>
                  <a:pt x="9183" y="16465"/>
                </a:cubicBezTo>
                <a:lnTo>
                  <a:pt x="9183" y="14018"/>
                </a:lnTo>
                <a:cubicBezTo>
                  <a:pt x="9183" y="13868"/>
                  <a:pt x="9239" y="13744"/>
                  <a:pt x="9348" y="13653"/>
                </a:cubicBezTo>
                <a:cubicBezTo>
                  <a:pt x="9453" y="13559"/>
                  <a:pt x="9583" y="13512"/>
                  <a:pt x="9732" y="13512"/>
                </a:cubicBezTo>
                <a:lnTo>
                  <a:pt x="11896" y="13512"/>
                </a:lnTo>
                <a:cubicBezTo>
                  <a:pt x="12049" y="13512"/>
                  <a:pt x="12172" y="13559"/>
                  <a:pt x="12269" y="13653"/>
                </a:cubicBezTo>
                <a:cubicBezTo>
                  <a:pt x="12369" y="13744"/>
                  <a:pt x="12419" y="13868"/>
                  <a:pt x="12419" y="14018"/>
                </a:cubicBezTo>
                <a:lnTo>
                  <a:pt x="12419" y="16465"/>
                </a:lnTo>
                <a:close/>
              </a:path>
            </a:pathLst>
          </a:custGeom>
          <a:solidFill>
            <a:schemeClr val="bg1"/>
          </a:solidFill>
          <a:ln>
            <a:noFill/>
          </a:ln>
          <a:effectLst/>
        </p:spPr>
        <p:txBody>
          <a:bodyPr lIns="38092" tIns="38092" rIns="38092" bIns="38092" anchor="ctr"/>
          <a:lstStyle/>
          <a:p>
            <a:pPr defTabSz="342824">
              <a:defRPr/>
            </a:pPr>
            <a:endParaRPr lang="es-ES" sz="2700" dirty="0">
              <a:solidFill>
                <a:schemeClr val="bg1"/>
              </a:solidFill>
              <a:effectLst>
                <a:outerShdw blurRad="38100" dist="38100" dir="2700000" algn="tl">
                  <a:srgbClr val="000000"/>
                </a:outerShdw>
              </a:effectLst>
              <a:cs typeface="Lato Regular"/>
              <a:sym typeface="Gill Sans" charset="0"/>
            </a:endParaRPr>
          </a:p>
        </p:txBody>
      </p:sp>
      <p:sp>
        <p:nvSpPr>
          <p:cNvPr id="185" name="AutoShape 122">
            <a:extLst>
              <a:ext uri="{FF2B5EF4-FFF2-40B4-BE49-F238E27FC236}">
                <a16:creationId xmlns:a16="http://schemas.microsoft.com/office/drawing/2014/main" id="{99DE157C-3584-491E-ABAF-83813D14CE5F}"/>
              </a:ext>
            </a:extLst>
          </p:cNvPr>
          <p:cNvSpPr>
            <a:spLocks noChangeAspect="1"/>
          </p:cNvSpPr>
          <p:nvPr/>
        </p:nvSpPr>
        <p:spPr bwMode="auto">
          <a:xfrm>
            <a:off x="1131176" y="2974131"/>
            <a:ext cx="241096" cy="26527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4921"/>
                </a:moveTo>
                <a:lnTo>
                  <a:pt x="21599" y="5871"/>
                </a:lnTo>
                <a:cubicBezTo>
                  <a:pt x="21192" y="6052"/>
                  <a:pt x="20518" y="6202"/>
                  <a:pt x="19564" y="6320"/>
                </a:cubicBezTo>
                <a:cubicBezTo>
                  <a:pt x="18617" y="6436"/>
                  <a:pt x="17593" y="6522"/>
                  <a:pt x="16494" y="6579"/>
                </a:cubicBezTo>
                <a:cubicBezTo>
                  <a:pt x="15398" y="6643"/>
                  <a:pt x="14330" y="6677"/>
                  <a:pt x="13290" y="6683"/>
                </a:cubicBezTo>
                <a:cubicBezTo>
                  <a:pt x="12253" y="6692"/>
                  <a:pt x="11427" y="6698"/>
                  <a:pt x="10808" y="6698"/>
                </a:cubicBezTo>
                <a:cubicBezTo>
                  <a:pt x="10200" y="6698"/>
                  <a:pt x="9374" y="6692"/>
                  <a:pt x="8326" y="6683"/>
                </a:cubicBezTo>
                <a:cubicBezTo>
                  <a:pt x="7276" y="6677"/>
                  <a:pt x="6204" y="6643"/>
                  <a:pt x="5105" y="6579"/>
                </a:cubicBezTo>
                <a:cubicBezTo>
                  <a:pt x="4009" y="6522"/>
                  <a:pt x="2993" y="6436"/>
                  <a:pt x="2053" y="6326"/>
                </a:cubicBezTo>
                <a:cubicBezTo>
                  <a:pt x="1116" y="6214"/>
                  <a:pt x="442" y="6064"/>
                  <a:pt x="34" y="5871"/>
                </a:cubicBezTo>
                <a:cubicBezTo>
                  <a:pt x="10" y="5724"/>
                  <a:pt x="0" y="5566"/>
                  <a:pt x="0" y="5393"/>
                </a:cubicBezTo>
                <a:lnTo>
                  <a:pt x="0" y="4921"/>
                </a:lnTo>
                <a:lnTo>
                  <a:pt x="0" y="4423"/>
                </a:lnTo>
                <a:cubicBezTo>
                  <a:pt x="0" y="4258"/>
                  <a:pt x="10" y="4092"/>
                  <a:pt x="34" y="3924"/>
                </a:cubicBezTo>
                <a:cubicBezTo>
                  <a:pt x="307" y="3801"/>
                  <a:pt x="701" y="3688"/>
                  <a:pt x="1213" y="3602"/>
                </a:cubicBezTo>
                <a:cubicBezTo>
                  <a:pt x="1717" y="3516"/>
                  <a:pt x="2257" y="3444"/>
                  <a:pt x="2830" y="3389"/>
                </a:cubicBezTo>
                <a:cubicBezTo>
                  <a:pt x="3404" y="3334"/>
                  <a:pt x="3971" y="3294"/>
                  <a:pt x="4528" y="3265"/>
                </a:cubicBezTo>
                <a:cubicBezTo>
                  <a:pt x="5084" y="3239"/>
                  <a:pt x="5516" y="3213"/>
                  <a:pt x="5827" y="3196"/>
                </a:cubicBezTo>
                <a:cubicBezTo>
                  <a:pt x="5737" y="2444"/>
                  <a:pt x="5800" y="1857"/>
                  <a:pt x="6017" y="1431"/>
                </a:cubicBezTo>
                <a:cubicBezTo>
                  <a:pt x="6232" y="1010"/>
                  <a:pt x="6560" y="693"/>
                  <a:pt x="7003" y="489"/>
                </a:cubicBezTo>
                <a:cubicBezTo>
                  <a:pt x="7441" y="282"/>
                  <a:pt x="7984" y="146"/>
                  <a:pt x="8631" y="86"/>
                </a:cubicBezTo>
                <a:cubicBezTo>
                  <a:pt x="9280" y="28"/>
                  <a:pt x="9999" y="0"/>
                  <a:pt x="10808" y="0"/>
                </a:cubicBezTo>
                <a:cubicBezTo>
                  <a:pt x="11417" y="0"/>
                  <a:pt x="12021" y="11"/>
                  <a:pt x="12619" y="40"/>
                </a:cubicBezTo>
                <a:cubicBezTo>
                  <a:pt x="13221" y="69"/>
                  <a:pt x="13757" y="164"/>
                  <a:pt x="14234" y="319"/>
                </a:cubicBezTo>
                <a:cubicBezTo>
                  <a:pt x="14707" y="483"/>
                  <a:pt x="15084" y="734"/>
                  <a:pt x="15367" y="1074"/>
                </a:cubicBezTo>
                <a:cubicBezTo>
                  <a:pt x="15647" y="1413"/>
                  <a:pt x="15789" y="1894"/>
                  <a:pt x="15789" y="2519"/>
                </a:cubicBezTo>
                <a:lnTo>
                  <a:pt x="15789" y="2850"/>
                </a:lnTo>
                <a:cubicBezTo>
                  <a:pt x="15789" y="2963"/>
                  <a:pt x="15775" y="3078"/>
                  <a:pt x="15758" y="3196"/>
                </a:cubicBezTo>
                <a:cubicBezTo>
                  <a:pt x="16076" y="3213"/>
                  <a:pt x="16511" y="3239"/>
                  <a:pt x="17061" y="3265"/>
                </a:cubicBezTo>
                <a:cubicBezTo>
                  <a:pt x="17611" y="3294"/>
                  <a:pt x="18178" y="3334"/>
                  <a:pt x="18758" y="3389"/>
                </a:cubicBezTo>
                <a:cubicBezTo>
                  <a:pt x="19335" y="3443"/>
                  <a:pt x="19885" y="3515"/>
                  <a:pt x="20404" y="3602"/>
                </a:cubicBezTo>
                <a:cubicBezTo>
                  <a:pt x="20922" y="3688"/>
                  <a:pt x="21323" y="3801"/>
                  <a:pt x="21596" y="3924"/>
                </a:cubicBezTo>
                <a:lnTo>
                  <a:pt x="21596" y="4921"/>
                </a:lnTo>
                <a:close/>
                <a:moveTo>
                  <a:pt x="10812" y="8296"/>
                </a:moveTo>
                <a:cubicBezTo>
                  <a:pt x="12236" y="8278"/>
                  <a:pt x="13656" y="8250"/>
                  <a:pt x="15080" y="8215"/>
                </a:cubicBezTo>
                <a:cubicBezTo>
                  <a:pt x="16501" y="8178"/>
                  <a:pt x="17925" y="8088"/>
                  <a:pt x="19353" y="7939"/>
                </a:cubicBezTo>
                <a:lnTo>
                  <a:pt x="19353" y="19477"/>
                </a:lnTo>
                <a:cubicBezTo>
                  <a:pt x="19353" y="20056"/>
                  <a:pt x="19107" y="20557"/>
                  <a:pt x="18620" y="20972"/>
                </a:cubicBezTo>
                <a:cubicBezTo>
                  <a:pt x="18133" y="21392"/>
                  <a:pt x="17542" y="21599"/>
                  <a:pt x="16847" y="21599"/>
                </a:cubicBezTo>
                <a:lnTo>
                  <a:pt x="4752" y="21599"/>
                </a:lnTo>
                <a:cubicBezTo>
                  <a:pt x="4058" y="21599"/>
                  <a:pt x="3460" y="21395"/>
                  <a:pt x="2955" y="20977"/>
                </a:cubicBezTo>
                <a:cubicBezTo>
                  <a:pt x="2450" y="20569"/>
                  <a:pt x="2201" y="20068"/>
                  <a:pt x="2201" y="19477"/>
                </a:cubicBezTo>
                <a:lnTo>
                  <a:pt x="2201" y="7939"/>
                </a:lnTo>
                <a:cubicBezTo>
                  <a:pt x="3560" y="8088"/>
                  <a:pt x="4904" y="8183"/>
                  <a:pt x="6239" y="8229"/>
                </a:cubicBezTo>
                <a:cubicBezTo>
                  <a:pt x="7576" y="8273"/>
                  <a:pt x="8917" y="8296"/>
                  <a:pt x="10276" y="8296"/>
                </a:cubicBezTo>
                <a:lnTo>
                  <a:pt x="10812" y="8296"/>
                </a:lnTo>
                <a:close/>
                <a:moveTo>
                  <a:pt x="6923" y="10395"/>
                </a:moveTo>
                <a:cubicBezTo>
                  <a:pt x="6923" y="10248"/>
                  <a:pt x="6857" y="10119"/>
                  <a:pt x="6733" y="10015"/>
                </a:cubicBezTo>
                <a:cubicBezTo>
                  <a:pt x="6605" y="9908"/>
                  <a:pt x="6453" y="9854"/>
                  <a:pt x="6277" y="9854"/>
                </a:cubicBezTo>
                <a:lnTo>
                  <a:pt x="5630" y="9854"/>
                </a:lnTo>
                <a:cubicBezTo>
                  <a:pt x="5450" y="9854"/>
                  <a:pt x="5305" y="9908"/>
                  <a:pt x="5191" y="10015"/>
                </a:cubicBezTo>
                <a:cubicBezTo>
                  <a:pt x="5074" y="10119"/>
                  <a:pt x="5015" y="10248"/>
                  <a:pt x="5015" y="10395"/>
                </a:cubicBezTo>
                <a:lnTo>
                  <a:pt x="5015" y="18858"/>
                </a:lnTo>
                <a:cubicBezTo>
                  <a:pt x="5015" y="19005"/>
                  <a:pt x="5074" y="19126"/>
                  <a:pt x="5191" y="19224"/>
                </a:cubicBezTo>
                <a:cubicBezTo>
                  <a:pt x="5305" y="19319"/>
                  <a:pt x="5450" y="19368"/>
                  <a:pt x="5630" y="19368"/>
                </a:cubicBezTo>
                <a:lnTo>
                  <a:pt x="6277" y="19368"/>
                </a:lnTo>
                <a:cubicBezTo>
                  <a:pt x="6453" y="19368"/>
                  <a:pt x="6605" y="19319"/>
                  <a:pt x="6733" y="19230"/>
                </a:cubicBezTo>
                <a:cubicBezTo>
                  <a:pt x="6857" y="19137"/>
                  <a:pt x="6923" y="19014"/>
                  <a:pt x="6923" y="18858"/>
                </a:cubicBezTo>
                <a:lnTo>
                  <a:pt x="6923" y="10395"/>
                </a:lnTo>
                <a:close/>
                <a:moveTo>
                  <a:pt x="8416" y="3141"/>
                </a:moveTo>
                <a:cubicBezTo>
                  <a:pt x="10006" y="3121"/>
                  <a:pt x="11607" y="3121"/>
                  <a:pt x="13231" y="3141"/>
                </a:cubicBezTo>
                <a:cubicBezTo>
                  <a:pt x="13231" y="3032"/>
                  <a:pt x="13242" y="2925"/>
                  <a:pt x="13266" y="2819"/>
                </a:cubicBezTo>
                <a:cubicBezTo>
                  <a:pt x="13286" y="2712"/>
                  <a:pt x="13286" y="2611"/>
                  <a:pt x="13266" y="2519"/>
                </a:cubicBezTo>
                <a:lnTo>
                  <a:pt x="13266" y="2315"/>
                </a:lnTo>
                <a:cubicBezTo>
                  <a:pt x="12879" y="2222"/>
                  <a:pt x="12471" y="2171"/>
                  <a:pt x="12042" y="2162"/>
                </a:cubicBezTo>
                <a:cubicBezTo>
                  <a:pt x="11610" y="2153"/>
                  <a:pt x="11202" y="2148"/>
                  <a:pt x="10819" y="2148"/>
                </a:cubicBezTo>
                <a:cubicBezTo>
                  <a:pt x="10411" y="2148"/>
                  <a:pt x="9996" y="2153"/>
                  <a:pt x="9574" y="2162"/>
                </a:cubicBezTo>
                <a:cubicBezTo>
                  <a:pt x="9149" y="2171"/>
                  <a:pt x="8741" y="2222"/>
                  <a:pt x="8354" y="2315"/>
                </a:cubicBezTo>
                <a:lnTo>
                  <a:pt x="8354" y="2519"/>
                </a:lnTo>
                <a:cubicBezTo>
                  <a:pt x="8354" y="2611"/>
                  <a:pt x="8357" y="2715"/>
                  <a:pt x="8371" y="2824"/>
                </a:cubicBezTo>
                <a:cubicBezTo>
                  <a:pt x="8375" y="2937"/>
                  <a:pt x="8392" y="3040"/>
                  <a:pt x="8416" y="3141"/>
                </a:cubicBezTo>
                <a:moveTo>
                  <a:pt x="11769" y="10395"/>
                </a:moveTo>
                <a:cubicBezTo>
                  <a:pt x="11769" y="10248"/>
                  <a:pt x="11707" y="10119"/>
                  <a:pt x="11582" y="10015"/>
                </a:cubicBezTo>
                <a:cubicBezTo>
                  <a:pt x="11451" y="9908"/>
                  <a:pt x="11299" y="9854"/>
                  <a:pt x="11123" y="9854"/>
                </a:cubicBezTo>
                <a:lnTo>
                  <a:pt x="10476" y="9854"/>
                </a:lnTo>
                <a:cubicBezTo>
                  <a:pt x="10300" y="9854"/>
                  <a:pt x="10151" y="9908"/>
                  <a:pt x="10037" y="10015"/>
                </a:cubicBezTo>
                <a:cubicBezTo>
                  <a:pt x="9923" y="10119"/>
                  <a:pt x="9865" y="10248"/>
                  <a:pt x="9865" y="10395"/>
                </a:cubicBezTo>
                <a:lnTo>
                  <a:pt x="9865" y="18858"/>
                </a:lnTo>
                <a:cubicBezTo>
                  <a:pt x="9865" y="19005"/>
                  <a:pt x="9920" y="19126"/>
                  <a:pt x="10030" y="19224"/>
                </a:cubicBezTo>
                <a:cubicBezTo>
                  <a:pt x="10141" y="19319"/>
                  <a:pt x="10286" y="19368"/>
                  <a:pt x="10476" y="19368"/>
                </a:cubicBezTo>
                <a:lnTo>
                  <a:pt x="11123" y="19368"/>
                </a:lnTo>
                <a:cubicBezTo>
                  <a:pt x="11299" y="19368"/>
                  <a:pt x="11451" y="19319"/>
                  <a:pt x="11582" y="19230"/>
                </a:cubicBezTo>
                <a:cubicBezTo>
                  <a:pt x="11707" y="19137"/>
                  <a:pt x="11769" y="19014"/>
                  <a:pt x="11769" y="18858"/>
                </a:cubicBezTo>
                <a:lnTo>
                  <a:pt x="11769" y="10395"/>
                </a:lnTo>
                <a:close/>
                <a:moveTo>
                  <a:pt x="14683" y="18858"/>
                </a:moveTo>
                <a:cubicBezTo>
                  <a:pt x="14683" y="19005"/>
                  <a:pt x="14745" y="19126"/>
                  <a:pt x="14866" y="19224"/>
                </a:cubicBezTo>
                <a:cubicBezTo>
                  <a:pt x="14987" y="19319"/>
                  <a:pt x="15143" y="19368"/>
                  <a:pt x="15333" y="19368"/>
                </a:cubicBezTo>
                <a:lnTo>
                  <a:pt x="15979" y="19368"/>
                </a:lnTo>
                <a:cubicBezTo>
                  <a:pt x="16155" y="19368"/>
                  <a:pt x="16308" y="19319"/>
                  <a:pt x="16432" y="19230"/>
                </a:cubicBezTo>
                <a:cubicBezTo>
                  <a:pt x="16560" y="19137"/>
                  <a:pt x="16629" y="19014"/>
                  <a:pt x="16629" y="18858"/>
                </a:cubicBezTo>
                <a:lnTo>
                  <a:pt x="16629" y="10395"/>
                </a:lnTo>
                <a:cubicBezTo>
                  <a:pt x="16629" y="10248"/>
                  <a:pt x="16560" y="10119"/>
                  <a:pt x="16432" y="10015"/>
                </a:cubicBezTo>
                <a:cubicBezTo>
                  <a:pt x="16308" y="9908"/>
                  <a:pt x="16155" y="9854"/>
                  <a:pt x="15979" y="9854"/>
                </a:cubicBezTo>
                <a:lnTo>
                  <a:pt x="15333" y="9854"/>
                </a:lnTo>
                <a:cubicBezTo>
                  <a:pt x="15153" y="9854"/>
                  <a:pt x="15001" y="9908"/>
                  <a:pt x="14877" y="10015"/>
                </a:cubicBezTo>
                <a:cubicBezTo>
                  <a:pt x="14752" y="10119"/>
                  <a:pt x="14683" y="10248"/>
                  <a:pt x="14683" y="10395"/>
                </a:cubicBezTo>
                <a:lnTo>
                  <a:pt x="14683" y="18858"/>
                </a:lnTo>
                <a:close/>
              </a:path>
            </a:pathLst>
          </a:custGeom>
          <a:solidFill>
            <a:schemeClr val="bg1"/>
          </a:solidFill>
          <a:ln>
            <a:noFill/>
          </a:ln>
          <a:effectLst/>
        </p:spPr>
        <p:txBody>
          <a:bodyPr lIns="38092" tIns="38092" rIns="38092" bIns="38092" anchor="ctr"/>
          <a:lstStyle/>
          <a:p>
            <a:pPr defTabSz="342824">
              <a:defRPr/>
            </a:pPr>
            <a:endParaRPr lang="es-ES" sz="2700" dirty="0">
              <a:solidFill>
                <a:srgbClr val="44CEB9"/>
              </a:solidFill>
              <a:effectLst>
                <a:outerShdw blurRad="38100" dist="38100" dir="2700000" algn="tl">
                  <a:srgbClr val="000000"/>
                </a:outerShdw>
              </a:effectLst>
              <a:cs typeface="Gill Sans" charset="0"/>
              <a:sym typeface="Gill Sans" charset="0"/>
            </a:endParaRPr>
          </a:p>
        </p:txBody>
      </p:sp>
      <p:sp>
        <p:nvSpPr>
          <p:cNvPr id="186" name="AutoShape 91">
            <a:extLst>
              <a:ext uri="{FF2B5EF4-FFF2-40B4-BE49-F238E27FC236}">
                <a16:creationId xmlns:a16="http://schemas.microsoft.com/office/drawing/2014/main" id="{5B3960EB-F227-4AC1-8167-F33DB7C4196E}"/>
              </a:ext>
            </a:extLst>
          </p:cNvPr>
          <p:cNvSpPr>
            <a:spLocks noChangeAspect="1"/>
          </p:cNvSpPr>
          <p:nvPr/>
        </p:nvSpPr>
        <p:spPr bwMode="auto">
          <a:xfrm>
            <a:off x="1134771" y="4150824"/>
            <a:ext cx="229316" cy="252313"/>
          </a:xfrm>
          <a:custGeom>
            <a:avLst/>
            <a:gdLst>
              <a:gd name="T0" fmla="+- 0 10795 54"/>
              <a:gd name="T1" fmla="*/ T0 w 21483"/>
              <a:gd name="T2" fmla="*/ 10800 h 21600"/>
              <a:gd name="T3" fmla="+- 0 10795 54"/>
              <a:gd name="T4" fmla="*/ T3 w 21483"/>
              <a:gd name="T5" fmla="*/ 10800 h 21600"/>
              <a:gd name="T6" fmla="+- 0 10795 54"/>
              <a:gd name="T7" fmla="*/ T6 w 21483"/>
              <a:gd name="T8" fmla="*/ 10800 h 21600"/>
              <a:gd name="T9" fmla="+- 0 10795 54"/>
              <a:gd name="T10" fmla="*/ T9 w 21483"/>
              <a:gd name="T11" fmla="*/ 10800 h 21600"/>
            </a:gdLst>
            <a:ahLst/>
            <a:cxnLst>
              <a:cxn ang="0">
                <a:pos x="T1" y="T2"/>
              </a:cxn>
              <a:cxn ang="0">
                <a:pos x="T4" y="T5"/>
              </a:cxn>
              <a:cxn ang="0">
                <a:pos x="T7" y="T8"/>
              </a:cxn>
              <a:cxn ang="0">
                <a:pos x="T10" y="T11"/>
              </a:cxn>
            </a:cxnLst>
            <a:rect l="0" t="0" r="r" b="b"/>
            <a:pathLst>
              <a:path w="21483" h="21600">
                <a:moveTo>
                  <a:pt x="20490" y="581"/>
                </a:moveTo>
                <a:cubicBezTo>
                  <a:pt x="20984" y="1781"/>
                  <a:pt x="21295" y="3048"/>
                  <a:pt x="21421" y="4387"/>
                </a:cubicBezTo>
                <a:cubicBezTo>
                  <a:pt x="21545" y="5722"/>
                  <a:pt x="21482" y="7179"/>
                  <a:pt x="21220" y="8744"/>
                </a:cubicBezTo>
                <a:cubicBezTo>
                  <a:pt x="20549" y="13134"/>
                  <a:pt x="18385" y="16469"/>
                  <a:pt x="14732" y="18748"/>
                </a:cubicBezTo>
                <a:cubicBezTo>
                  <a:pt x="13010" y="19857"/>
                  <a:pt x="11265" y="20408"/>
                  <a:pt x="9505" y="20408"/>
                </a:cubicBezTo>
                <a:cubicBezTo>
                  <a:pt x="8354" y="20408"/>
                  <a:pt x="7208" y="20165"/>
                  <a:pt x="6064" y="19682"/>
                </a:cubicBezTo>
                <a:cubicBezTo>
                  <a:pt x="5893" y="19609"/>
                  <a:pt x="5725" y="19519"/>
                  <a:pt x="5556" y="19411"/>
                </a:cubicBezTo>
                <a:cubicBezTo>
                  <a:pt x="5388" y="19301"/>
                  <a:pt x="5221" y="19191"/>
                  <a:pt x="5058" y="19075"/>
                </a:cubicBezTo>
                <a:cubicBezTo>
                  <a:pt x="4840" y="18928"/>
                  <a:pt x="4625" y="18790"/>
                  <a:pt x="4414" y="18660"/>
                </a:cubicBezTo>
                <a:cubicBezTo>
                  <a:pt x="4199" y="18527"/>
                  <a:pt x="4017" y="18465"/>
                  <a:pt x="3857" y="18465"/>
                </a:cubicBezTo>
                <a:cubicBezTo>
                  <a:pt x="3785" y="18485"/>
                  <a:pt x="3698" y="18561"/>
                  <a:pt x="3598" y="18700"/>
                </a:cubicBezTo>
                <a:cubicBezTo>
                  <a:pt x="3497" y="18841"/>
                  <a:pt x="3392" y="18996"/>
                  <a:pt x="3287" y="19174"/>
                </a:cubicBezTo>
                <a:cubicBezTo>
                  <a:pt x="3184" y="19349"/>
                  <a:pt x="3085" y="19536"/>
                  <a:pt x="2989" y="19728"/>
                </a:cubicBezTo>
                <a:cubicBezTo>
                  <a:pt x="2898" y="19922"/>
                  <a:pt x="2821" y="20072"/>
                  <a:pt x="2760" y="20179"/>
                </a:cubicBezTo>
                <a:cubicBezTo>
                  <a:pt x="2655" y="20388"/>
                  <a:pt x="2557" y="20575"/>
                  <a:pt x="2463" y="20741"/>
                </a:cubicBezTo>
                <a:cubicBezTo>
                  <a:pt x="2372" y="20908"/>
                  <a:pt x="2285" y="21055"/>
                  <a:pt x="2213" y="21182"/>
                </a:cubicBezTo>
                <a:cubicBezTo>
                  <a:pt x="2025" y="21461"/>
                  <a:pt x="1787" y="21599"/>
                  <a:pt x="1494" y="21599"/>
                </a:cubicBezTo>
                <a:lnTo>
                  <a:pt x="1450" y="21599"/>
                </a:lnTo>
                <a:cubicBezTo>
                  <a:pt x="1235" y="21583"/>
                  <a:pt x="1050" y="21526"/>
                  <a:pt x="895" y="21433"/>
                </a:cubicBezTo>
                <a:cubicBezTo>
                  <a:pt x="743" y="21334"/>
                  <a:pt x="617" y="21224"/>
                  <a:pt x="521" y="21097"/>
                </a:cubicBezTo>
                <a:cubicBezTo>
                  <a:pt x="425" y="20975"/>
                  <a:pt x="348" y="20846"/>
                  <a:pt x="292" y="20716"/>
                </a:cubicBezTo>
                <a:cubicBezTo>
                  <a:pt x="236" y="20586"/>
                  <a:pt x="198" y="20484"/>
                  <a:pt x="184" y="20408"/>
                </a:cubicBezTo>
                <a:cubicBezTo>
                  <a:pt x="-17" y="20077"/>
                  <a:pt x="-54" y="19724"/>
                  <a:pt x="74" y="19355"/>
                </a:cubicBezTo>
                <a:cubicBezTo>
                  <a:pt x="222" y="18877"/>
                  <a:pt x="430" y="18479"/>
                  <a:pt x="699" y="18152"/>
                </a:cubicBezTo>
                <a:cubicBezTo>
                  <a:pt x="970" y="17827"/>
                  <a:pt x="1235" y="17536"/>
                  <a:pt x="1494" y="17276"/>
                </a:cubicBezTo>
                <a:cubicBezTo>
                  <a:pt x="1712" y="17068"/>
                  <a:pt x="1901" y="16873"/>
                  <a:pt x="2061" y="16692"/>
                </a:cubicBezTo>
                <a:cubicBezTo>
                  <a:pt x="2222" y="16511"/>
                  <a:pt x="2325" y="16319"/>
                  <a:pt x="2367" y="16113"/>
                </a:cubicBezTo>
                <a:cubicBezTo>
                  <a:pt x="2383" y="16057"/>
                  <a:pt x="2383" y="16003"/>
                  <a:pt x="2367" y="15949"/>
                </a:cubicBezTo>
                <a:cubicBezTo>
                  <a:pt x="2353" y="15899"/>
                  <a:pt x="2318" y="15783"/>
                  <a:pt x="2257" y="15611"/>
                </a:cubicBezTo>
                <a:cubicBezTo>
                  <a:pt x="2213" y="15503"/>
                  <a:pt x="2168" y="15379"/>
                  <a:pt x="2128" y="15241"/>
                </a:cubicBezTo>
                <a:cubicBezTo>
                  <a:pt x="2086" y="15100"/>
                  <a:pt x="2051" y="14941"/>
                  <a:pt x="2021" y="14761"/>
                </a:cubicBezTo>
                <a:cubicBezTo>
                  <a:pt x="1836" y="13321"/>
                  <a:pt x="1883" y="11988"/>
                  <a:pt x="2166" y="10774"/>
                </a:cubicBezTo>
                <a:cubicBezTo>
                  <a:pt x="2449" y="9557"/>
                  <a:pt x="2898" y="8464"/>
                  <a:pt x="3509" y="7493"/>
                </a:cubicBezTo>
                <a:cubicBezTo>
                  <a:pt x="4122" y="6527"/>
                  <a:pt x="4852" y="5689"/>
                  <a:pt x="5694" y="4986"/>
                </a:cubicBezTo>
                <a:cubicBezTo>
                  <a:pt x="6539" y="4283"/>
                  <a:pt x="7416" y="3741"/>
                  <a:pt x="8326" y="3351"/>
                </a:cubicBezTo>
                <a:cubicBezTo>
                  <a:pt x="8939" y="3091"/>
                  <a:pt x="9611" y="2939"/>
                  <a:pt x="10336" y="2894"/>
                </a:cubicBezTo>
                <a:cubicBezTo>
                  <a:pt x="11066" y="2848"/>
                  <a:pt x="11826" y="2817"/>
                  <a:pt x="12617" y="2798"/>
                </a:cubicBezTo>
                <a:cubicBezTo>
                  <a:pt x="13073" y="2798"/>
                  <a:pt x="13546" y="2789"/>
                  <a:pt x="14037" y="2772"/>
                </a:cubicBezTo>
                <a:cubicBezTo>
                  <a:pt x="14531" y="2752"/>
                  <a:pt x="15008" y="2704"/>
                  <a:pt x="15469" y="2623"/>
                </a:cubicBezTo>
                <a:cubicBezTo>
                  <a:pt x="15926" y="2541"/>
                  <a:pt x="16351" y="2414"/>
                  <a:pt x="16740" y="2239"/>
                </a:cubicBezTo>
                <a:cubicBezTo>
                  <a:pt x="17128" y="2064"/>
                  <a:pt x="17446" y="1815"/>
                  <a:pt x="17692" y="1499"/>
                </a:cubicBezTo>
                <a:cubicBezTo>
                  <a:pt x="17839" y="1321"/>
                  <a:pt x="17984" y="1135"/>
                  <a:pt x="18125" y="948"/>
                </a:cubicBezTo>
                <a:cubicBezTo>
                  <a:pt x="18261" y="756"/>
                  <a:pt x="18403" y="595"/>
                  <a:pt x="18548" y="460"/>
                </a:cubicBezTo>
                <a:cubicBezTo>
                  <a:pt x="18696" y="324"/>
                  <a:pt x="18855" y="214"/>
                  <a:pt x="19028" y="129"/>
                </a:cubicBezTo>
                <a:cubicBezTo>
                  <a:pt x="19206" y="42"/>
                  <a:pt x="19423" y="0"/>
                  <a:pt x="19688" y="0"/>
                </a:cubicBezTo>
                <a:cubicBezTo>
                  <a:pt x="19856" y="0"/>
                  <a:pt x="20015" y="50"/>
                  <a:pt x="20163" y="155"/>
                </a:cubicBezTo>
                <a:cubicBezTo>
                  <a:pt x="20308" y="261"/>
                  <a:pt x="20418" y="400"/>
                  <a:pt x="20490" y="581"/>
                </a:cubicBezTo>
                <a:moveTo>
                  <a:pt x="15350" y="9977"/>
                </a:moveTo>
                <a:cubicBezTo>
                  <a:pt x="15596" y="10017"/>
                  <a:pt x="15811" y="9927"/>
                  <a:pt x="15993" y="9712"/>
                </a:cubicBezTo>
                <a:cubicBezTo>
                  <a:pt x="16178" y="9503"/>
                  <a:pt x="16276" y="9249"/>
                  <a:pt x="16291" y="8953"/>
                </a:cubicBezTo>
                <a:cubicBezTo>
                  <a:pt x="16305" y="8636"/>
                  <a:pt x="16230" y="8374"/>
                  <a:pt x="16064" y="8159"/>
                </a:cubicBezTo>
                <a:cubicBezTo>
                  <a:pt x="15893" y="7947"/>
                  <a:pt x="15680" y="7832"/>
                  <a:pt x="15418" y="7815"/>
                </a:cubicBezTo>
                <a:cubicBezTo>
                  <a:pt x="14321" y="7761"/>
                  <a:pt x="13284" y="7834"/>
                  <a:pt x="12315" y="8038"/>
                </a:cubicBezTo>
                <a:cubicBezTo>
                  <a:pt x="11344" y="8241"/>
                  <a:pt x="10425" y="8571"/>
                  <a:pt x="9550" y="9032"/>
                </a:cubicBezTo>
                <a:cubicBezTo>
                  <a:pt x="8673" y="9492"/>
                  <a:pt x="7842" y="10090"/>
                  <a:pt x="7046" y="10830"/>
                </a:cubicBezTo>
                <a:cubicBezTo>
                  <a:pt x="6249" y="11567"/>
                  <a:pt x="5479" y="12465"/>
                  <a:pt x="4732" y="13518"/>
                </a:cubicBezTo>
                <a:cubicBezTo>
                  <a:pt x="4562" y="13764"/>
                  <a:pt x="4482" y="14032"/>
                  <a:pt x="4496" y="14323"/>
                </a:cubicBezTo>
                <a:cubicBezTo>
                  <a:pt x="4510" y="14617"/>
                  <a:pt x="4620" y="14862"/>
                  <a:pt x="4821" y="15063"/>
                </a:cubicBezTo>
                <a:cubicBezTo>
                  <a:pt x="4971" y="15221"/>
                  <a:pt x="5163" y="15311"/>
                  <a:pt x="5392" y="15317"/>
                </a:cubicBezTo>
                <a:cubicBezTo>
                  <a:pt x="5668" y="15317"/>
                  <a:pt x="5900" y="15195"/>
                  <a:pt x="6087" y="14953"/>
                </a:cubicBezTo>
                <a:cubicBezTo>
                  <a:pt x="6759" y="14035"/>
                  <a:pt x="7435" y="13244"/>
                  <a:pt x="8116" y="12586"/>
                </a:cubicBezTo>
                <a:cubicBezTo>
                  <a:pt x="8794" y="11929"/>
                  <a:pt x="9510" y="11401"/>
                  <a:pt x="10259" y="11005"/>
                </a:cubicBezTo>
                <a:cubicBezTo>
                  <a:pt x="11010" y="10610"/>
                  <a:pt x="11801" y="10330"/>
                  <a:pt x="12636" y="10167"/>
                </a:cubicBezTo>
                <a:cubicBezTo>
                  <a:pt x="13467" y="10003"/>
                  <a:pt x="14372" y="9938"/>
                  <a:pt x="15350" y="9977"/>
                </a:cubicBezTo>
              </a:path>
            </a:pathLst>
          </a:custGeom>
          <a:solidFill>
            <a:schemeClr val="bg1"/>
          </a:solidFill>
          <a:ln>
            <a:noFill/>
          </a:ln>
          <a:effectLst/>
        </p:spPr>
        <p:txBody>
          <a:bodyPr lIns="76184" tIns="76184" rIns="76184" bIns="76184" anchor="ctr"/>
          <a:lstStyle/>
          <a:p>
            <a:pPr defTabSz="685646">
              <a:defRPr/>
            </a:pPr>
            <a:endParaRPr lang="es-ES" sz="4950" dirty="0">
              <a:solidFill>
                <a:srgbClr val="44CEB9"/>
              </a:solidFill>
              <a:effectLst>
                <a:outerShdw blurRad="38100" dist="38100" dir="2700000" algn="tl">
                  <a:srgbClr val="000000"/>
                </a:outerShdw>
              </a:effectLst>
              <a:cs typeface="Gill Sans" charset="0"/>
              <a:sym typeface="Gill Sans" charset="0"/>
            </a:endParaRPr>
          </a:p>
        </p:txBody>
      </p:sp>
      <p:sp>
        <p:nvSpPr>
          <p:cNvPr id="187" name="Freeform 544">
            <a:extLst>
              <a:ext uri="{FF2B5EF4-FFF2-40B4-BE49-F238E27FC236}">
                <a16:creationId xmlns:a16="http://schemas.microsoft.com/office/drawing/2014/main" id="{1B3B9BB8-0196-490C-B50F-302DEB02FD2F}"/>
              </a:ext>
            </a:extLst>
          </p:cNvPr>
          <p:cNvSpPr>
            <a:spLocks noChangeAspect="1" noChangeArrowheads="1"/>
          </p:cNvSpPr>
          <p:nvPr/>
        </p:nvSpPr>
        <p:spPr bwMode="auto">
          <a:xfrm>
            <a:off x="1124083" y="3573879"/>
            <a:ext cx="248189" cy="262735"/>
          </a:xfrm>
          <a:custGeom>
            <a:avLst/>
            <a:gdLst>
              <a:gd name="T0" fmla="*/ 995 w 1588"/>
              <a:gd name="T1" fmla="*/ 870 h 1682"/>
              <a:gd name="T2" fmla="*/ 1078 w 1588"/>
              <a:gd name="T3" fmla="*/ 753 h 1682"/>
              <a:gd name="T4" fmla="*/ 1463 w 1588"/>
              <a:gd name="T5" fmla="*/ 661 h 1682"/>
              <a:gd name="T6" fmla="*/ 1546 w 1588"/>
              <a:gd name="T7" fmla="*/ 352 h 1682"/>
              <a:gd name="T8" fmla="*/ 1346 w 1588"/>
              <a:gd name="T9" fmla="*/ 527 h 1682"/>
              <a:gd name="T10" fmla="*/ 1120 w 1588"/>
              <a:gd name="T11" fmla="*/ 310 h 1682"/>
              <a:gd name="T12" fmla="*/ 1296 w 1588"/>
              <a:gd name="T13" fmla="*/ 101 h 1682"/>
              <a:gd name="T14" fmla="*/ 995 w 1588"/>
              <a:gd name="T15" fmla="*/ 184 h 1682"/>
              <a:gd name="T16" fmla="*/ 894 w 1588"/>
              <a:gd name="T17" fmla="*/ 577 h 1682"/>
              <a:gd name="T18" fmla="*/ 501 w 1588"/>
              <a:gd name="T19" fmla="*/ 452 h 1682"/>
              <a:gd name="T20" fmla="*/ 501 w 1588"/>
              <a:gd name="T21" fmla="*/ 427 h 1682"/>
              <a:gd name="T22" fmla="*/ 493 w 1588"/>
              <a:gd name="T23" fmla="*/ 0 h 1682"/>
              <a:gd name="T24" fmla="*/ 250 w 1588"/>
              <a:gd name="T25" fmla="*/ 285 h 1682"/>
              <a:gd name="T26" fmla="*/ 175 w 1588"/>
              <a:gd name="T27" fmla="*/ 393 h 1682"/>
              <a:gd name="T28" fmla="*/ 150 w 1588"/>
              <a:gd name="T29" fmla="*/ 427 h 1682"/>
              <a:gd name="T30" fmla="*/ 117 w 1588"/>
              <a:gd name="T31" fmla="*/ 477 h 1682"/>
              <a:gd name="T32" fmla="*/ 100 w 1588"/>
              <a:gd name="T33" fmla="*/ 502 h 1682"/>
              <a:gd name="T34" fmla="*/ 66 w 1588"/>
              <a:gd name="T35" fmla="*/ 586 h 1682"/>
              <a:gd name="T36" fmla="*/ 58 w 1588"/>
              <a:gd name="T37" fmla="*/ 611 h 1682"/>
              <a:gd name="T38" fmla="*/ 50 w 1588"/>
              <a:gd name="T39" fmla="*/ 678 h 1682"/>
              <a:gd name="T40" fmla="*/ 41 w 1588"/>
              <a:gd name="T41" fmla="*/ 728 h 1682"/>
              <a:gd name="T42" fmla="*/ 41 w 1588"/>
              <a:gd name="T43" fmla="*/ 744 h 1682"/>
              <a:gd name="T44" fmla="*/ 50 w 1588"/>
              <a:gd name="T45" fmla="*/ 778 h 1682"/>
              <a:gd name="T46" fmla="*/ 58 w 1588"/>
              <a:gd name="T47" fmla="*/ 811 h 1682"/>
              <a:gd name="T48" fmla="*/ 100 w 1588"/>
              <a:gd name="T49" fmla="*/ 878 h 1682"/>
              <a:gd name="T50" fmla="*/ 125 w 1588"/>
              <a:gd name="T51" fmla="*/ 853 h 1682"/>
              <a:gd name="T52" fmla="*/ 133 w 1588"/>
              <a:gd name="T53" fmla="*/ 795 h 1682"/>
              <a:gd name="T54" fmla="*/ 142 w 1588"/>
              <a:gd name="T55" fmla="*/ 770 h 1682"/>
              <a:gd name="T56" fmla="*/ 150 w 1588"/>
              <a:gd name="T57" fmla="*/ 753 h 1682"/>
              <a:gd name="T58" fmla="*/ 167 w 1588"/>
              <a:gd name="T59" fmla="*/ 720 h 1682"/>
              <a:gd name="T60" fmla="*/ 183 w 1588"/>
              <a:gd name="T61" fmla="*/ 694 h 1682"/>
              <a:gd name="T62" fmla="*/ 200 w 1588"/>
              <a:gd name="T63" fmla="*/ 669 h 1682"/>
              <a:gd name="T64" fmla="*/ 225 w 1588"/>
              <a:gd name="T65" fmla="*/ 644 h 1682"/>
              <a:gd name="T66" fmla="*/ 250 w 1588"/>
              <a:gd name="T67" fmla="*/ 619 h 1682"/>
              <a:gd name="T68" fmla="*/ 267 w 1588"/>
              <a:gd name="T69" fmla="*/ 611 h 1682"/>
              <a:gd name="T70" fmla="*/ 301 w 1588"/>
              <a:gd name="T71" fmla="*/ 594 h 1682"/>
              <a:gd name="T72" fmla="*/ 326 w 1588"/>
              <a:gd name="T73" fmla="*/ 577 h 1682"/>
              <a:gd name="T74" fmla="*/ 342 w 1588"/>
              <a:gd name="T75" fmla="*/ 569 h 1682"/>
              <a:gd name="T76" fmla="*/ 359 w 1588"/>
              <a:gd name="T77" fmla="*/ 586 h 1682"/>
              <a:gd name="T78" fmla="*/ 75 w 1588"/>
              <a:gd name="T79" fmla="*/ 1363 h 1682"/>
              <a:gd name="T80" fmla="*/ 292 w 1588"/>
              <a:gd name="T81" fmla="*/ 1581 h 1682"/>
              <a:gd name="T82" fmla="*/ 777 w 1588"/>
              <a:gd name="T83" fmla="*/ 1087 h 1682"/>
              <a:gd name="T84" fmla="*/ 1530 w 1588"/>
              <a:gd name="T85" fmla="*/ 1623 h 1682"/>
              <a:gd name="T86" fmla="*/ 217 w 1588"/>
              <a:gd name="T87" fmla="*/ 1522 h 1682"/>
              <a:gd name="T88" fmla="*/ 133 w 1588"/>
              <a:gd name="T89" fmla="*/ 1438 h 1682"/>
              <a:gd name="T90" fmla="*/ 217 w 1588"/>
              <a:gd name="T91" fmla="*/ 1522 h 1682"/>
              <a:gd name="T92" fmla="*/ 217 w 1588"/>
              <a:gd name="T93" fmla="*/ 1522 h 16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588" h="1682">
                <a:moveTo>
                  <a:pt x="1530" y="1405"/>
                </a:moveTo>
                <a:cubicBezTo>
                  <a:pt x="995" y="870"/>
                  <a:pt x="995" y="870"/>
                  <a:pt x="995" y="870"/>
                </a:cubicBezTo>
                <a:cubicBezTo>
                  <a:pt x="995" y="862"/>
                  <a:pt x="986" y="862"/>
                  <a:pt x="978" y="853"/>
                </a:cubicBezTo>
                <a:cubicBezTo>
                  <a:pt x="1078" y="753"/>
                  <a:pt x="1078" y="753"/>
                  <a:pt x="1078" y="753"/>
                </a:cubicBezTo>
                <a:cubicBezTo>
                  <a:pt x="1078" y="753"/>
                  <a:pt x="1086" y="744"/>
                  <a:pt x="1086" y="736"/>
                </a:cubicBezTo>
                <a:cubicBezTo>
                  <a:pt x="1212" y="786"/>
                  <a:pt x="1362" y="761"/>
                  <a:pt x="1463" y="661"/>
                </a:cubicBezTo>
                <a:cubicBezTo>
                  <a:pt x="1538" y="586"/>
                  <a:pt x="1570" y="485"/>
                  <a:pt x="1562" y="377"/>
                </a:cubicBezTo>
                <a:cubicBezTo>
                  <a:pt x="1562" y="368"/>
                  <a:pt x="1554" y="352"/>
                  <a:pt x="1546" y="352"/>
                </a:cubicBezTo>
                <a:cubicBezTo>
                  <a:pt x="1538" y="352"/>
                  <a:pt x="1521" y="352"/>
                  <a:pt x="1513" y="360"/>
                </a:cubicBezTo>
                <a:cubicBezTo>
                  <a:pt x="1346" y="527"/>
                  <a:pt x="1346" y="527"/>
                  <a:pt x="1346" y="527"/>
                </a:cubicBezTo>
                <a:cubicBezTo>
                  <a:pt x="1170" y="485"/>
                  <a:pt x="1170" y="485"/>
                  <a:pt x="1170" y="485"/>
                </a:cubicBezTo>
                <a:cubicBezTo>
                  <a:pt x="1120" y="310"/>
                  <a:pt x="1120" y="310"/>
                  <a:pt x="1120" y="310"/>
                </a:cubicBezTo>
                <a:cubicBezTo>
                  <a:pt x="1287" y="134"/>
                  <a:pt x="1287" y="134"/>
                  <a:pt x="1287" y="134"/>
                </a:cubicBezTo>
                <a:cubicBezTo>
                  <a:pt x="1296" y="126"/>
                  <a:pt x="1304" y="118"/>
                  <a:pt x="1296" y="101"/>
                </a:cubicBezTo>
                <a:cubicBezTo>
                  <a:pt x="1296" y="92"/>
                  <a:pt x="1287" y="84"/>
                  <a:pt x="1270" y="84"/>
                </a:cubicBezTo>
                <a:cubicBezTo>
                  <a:pt x="1170" y="76"/>
                  <a:pt x="1061" y="109"/>
                  <a:pt x="995" y="184"/>
                </a:cubicBezTo>
                <a:cubicBezTo>
                  <a:pt x="886" y="285"/>
                  <a:pt x="861" y="435"/>
                  <a:pt x="911" y="561"/>
                </a:cubicBezTo>
                <a:cubicBezTo>
                  <a:pt x="903" y="569"/>
                  <a:pt x="903" y="569"/>
                  <a:pt x="894" y="577"/>
                </a:cubicBezTo>
                <a:cubicBezTo>
                  <a:pt x="752" y="711"/>
                  <a:pt x="752" y="711"/>
                  <a:pt x="752" y="711"/>
                </a:cubicBezTo>
                <a:cubicBezTo>
                  <a:pt x="501" y="452"/>
                  <a:pt x="501" y="452"/>
                  <a:pt x="501" y="452"/>
                </a:cubicBezTo>
                <a:cubicBezTo>
                  <a:pt x="493" y="452"/>
                  <a:pt x="493" y="443"/>
                  <a:pt x="484" y="443"/>
                </a:cubicBezTo>
                <a:cubicBezTo>
                  <a:pt x="493" y="435"/>
                  <a:pt x="493" y="435"/>
                  <a:pt x="501" y="427"/>
                </a:cubicBezTo>
                <a:cubicBezTo>
                  <a:pt x="551" y="435"/>
                  <a:pt x="652" y="335"/>
                  <a:pt x="735" y="251"/>
                </a:cubicBezTo>
                <a:cubicBezTo>
                  <a:pt x="493" y="0"/>
                  <a:pt x="493" y="0"/>
                  <a:pt x="493" y="0"/>
                </a:cubicBezTo>
                <a:cubicBezTo>
                  <a:pt x="376" y="109"/>
                  <a:pt x="301" y="184"/>
                  <a:pt x="309" y="243"/>
                </a:cubicBezTo>
                <a:cubicBezTo>
                  <a:pt x="284" y="251"/>
                  <a:pt x="259" y="268"/>
                  <a:pt x="250" y="285"/>
                </a:cubicBezTo>
                <a:cubicBezTo>
                  <a:pt x="209" y="318"/>
                  <a:pt x="209" y="318"/>
                  <a:pt x="209" y="318"/>
                </a:cubicBezTo>
                <a:cubicBezTo>
                  <a:pt x="192" y="343"/>
                  <a:pt x="175" y="368"/>
                  <a:pt x="175" y="393"/>
                </a:cubicBezTo>
                <a:cubicBezTo>
                  <a:pt x="167" y="402"/>
                  <a:pt x="167" y="402"/>
                  <a:pt x="159" y="410"/>
                </a:cubicBezTo>
                <a:cubicBezTo>
                  <a:pt x="150" y="427"/>
                  <a:pt x="150" y="427"/>
                  <a:pt x="150" y="427"/>
                </a:cubicBezTo>
                <a:cubicBezTo>
                  <a:pt x="133" y="443"/>
                  <a:pt x="133" y="443"/>
                  <a:pt x="133" y="443"/>
                </a:cubicBezTo>
                <a:cubicBezTo>
                  <a:pt x="125" y="452"/>
                  <a:pt x="125" y="469"/>
                  <a:pt x="117" y="477"/>
                </a:cubicBezTo>
                <a:lnTo>
                  <a:pt x="108" y="485"/>
                </a:lnTo>
                <a:cubicBezTo>
                  <a:pt x="100" y="502"/>
                  <a:pt x="100" y="502"/>
                  <a:pt x="100" y="502"/>
                </a:cubicBezTo>
                <a:cubicBezTo>
                  <a:pt x="100" y="510"/>
                  <a:pt x="91" y="519"/>
                  <a:pt x="83" y="536"/>
                </a:cubicBezTo>
                <a:cubicBezTo>
                  <a:pt x="75" y="552"/>
                  <a:pt x="66" y="569"/>
                  <a:pt x="66" y="586"/>
                </a:cubicBezTo>
                <a:cubicBezTo>
                  <a:pt x="66" y="594"/>
                  <a:pt x="66" y="594"/>
                  <a:pt x="66" y="594"/>
                </a:cubicBezTo>
                <a:cubicBezTo>
                  <a:pt x="58" y="602"/>
                  <a:pt x="58" y="602"/>
                  <a:pt x="58" y="611"/>
                </a:cubicBezTo>
                <a:cubicBezTo>
                  <a:pt x="50" y="636"/>
                  <a:pt x="50" y="636"/>
                  <a:pt x="50" y="636"/>
                </a:cubicBezTo>
                <a:cubicBezTo>
                  <a:pt x="50" y="653"/>
                  <a:pt x="50" y="669"/>
                  <a:pt x="50" y="678"/>
                </a:cubicBezTo>
                <a:cubicBezTo>
                  <a:pt x="50" y="686"/>
                  <a:pt x="50" y="686"/>
                  <a:pt x="50" y="686"/>
                </a:cubicBezTo>
                <a:cubicBezTo>
                  <a:pt x="41" y="703"/>
                  <a:pt x="41" y="711"/>
                  <a:pt x="41" y="728"/>
                </a:cubicBezTo>
                <a:lnTo>
                  <a:pt x="41" y="736"/>
                </a:lnTo>
                <a:lnTo>
                  <a:pt x="41" y="744"/>
                </a:lnTo>
                <a:cubicBezTo>
                  <a:pt x="50" y="744"/>
                  <a:pt x="50" y="753"/>
                  <a:pt x="50" y="761"/>
                </a:cubicBezTo>
                <a:cubicBezTo>
                  <a:pt x="50" y="778"/>
                  <a:pt x="50" y="778"/>
                  <a:pt x="50" y="778"/>
                </a:cubicBezTo>
                <a:cubicBezTo>
                  <a:pt x="50" y="786"/>
                  <a:pt x="50" y="786"/>
                  <a:pt x="50" y="786"/>
                </a:cubicBezTo>
                <a:cubicBezTo>
                  <a:pt x="50" y="795"/>
                  <a:pt x="50" y="803"/>
                  <a:pt x="58" y="811"/>
                </a:cubicBezTo>
                <a:cubicBezTo>
                  <a:pt x="66" y="853"/>
                  <a:pt x="66" y="853"/>
                  <a:pt x="66" y="853"/>
                </a:cubicBezTo>
                <a:cubicBezTo>
                  <a:pt x="75" y="870"/>
                  <a:pt x="83" y="878"/>
                  <a:pt x="100" y="878"/>
                </a:cubicBezTo>
                <a:cubicBezTo>
                  <a:pt x="108" y="878"/>
                  <a:pt x="117" y="870"/>
                  <a:pt x="117" y="870"/>
                </a:cubicBezTo>
                <a:cubicBezTo>
                  <a:pt x="125" y="862"/>
                  <a:pt x="125" y="862"/>
                  <a:pt x="125" y="853"/>
                </a:cubicBezTo>
                <a:cubicBezTo>
                  <a:pt x="133" y="811"/>
                  <a:pt x="133" y="811"/>
                  <a:pt x="133" y="811"/>
                </a:cubicBezTo>
                <a:cubicBezTo>
                  <a:pt x="133" y="803"/>
                  <a:pt x="133" y="803"/>
                  <a:pt x="133" y="795"/>
                </a:cubicBezTo>
                <a:cubicBezTo>
                  <a:pt x="133" y="786"/>
                  <a:pt x="142" y="786"/>
                  <a:pt x="142" y="786"/>
                </a:cubicBezTo>
                <a:cubicBezTo>
                  <a:pt x="142" y="770"/>
                  <a:pt x="142" y="770"/>
                  <a:pt x="142" y="770"/>
                </a:cubicBezTo>
                <a:cubicBezTo>
                  <a:pt x="142" y="761"/>
                  <a:pt x="142" y="761"/>
                  <a:pt x="150" y="761"/>
                </a:cubicBezTo>
                <a:lnTo>
                  <a:pt x="150" y="753"/>
                </a:lnTo>
                <a:lnTo>
                  <a:pt x="150" y="744"/>
                </a:lnTo>
                <a:cubicBezTo>
                  <a:pt x="159" y="736"/>
                  <a:pt x="159" y="728"/>
                  <a:pt x="167" y="720"/>
                </a:cubicBezTo>
                <a:lnTo>
                  <a:pt x="167" y="711"/>
                </a:lnTo>
                <a:cubicBezTo>
                  <a:pt x="175" y="703"/>
                  <a:pt x="175" y="703"/>
                  <a:pt x="183" y="694"/>
                </a:cubicBezTo>
                <a:cubicBezTo>
                  <a:pt x="192" y="678"/>
                  <a:pt x="192" y="678"/>
                  <a:pt x="192" y="678"/>
                </a:cubicBezTo>
                <a:lnTo>
                  <a:pt x="200" y="669"/>
                </a:lnTo>
                <a:cubicBezTo>
                  <a:pt x="200" y="669"/>
                  <a:pt x="200" y="661"/>
                  <a:pt x="209" y="661"/>
                </a:cubicBezTo>
                <a:cubicBezTo>
                  <a:pt x="209" y="653"/>
                  <a:pt x="217" y="644"/>
                  <a:pt x="225" y="644"/>
                </a:cubicBezTo>
                <a:cubicBezTo>
                  <a:pt x="234" y="636"/>
                  <a:pt x="234" y="636"/>
                  <a:pt x="234" y="636"/>
                </a:cubicBezTo>
                <a:cubicBezTo>
                  <a:pt x="234" y="636"/>
                  <a:pt x="242" y="628"/>
                  <a:pt x="250" y="619"/>
                </a:cubicBezTo>
                <a:lnTo>
                  <a:pt x="259" y="619"/>
                </a:lnTo>
                <a:cubicBezTo>
                  <a:pt x="259" y="611"/>
                  <a:pt x="267" y="611"/>
                  <a:pt x="267" y="611"/>
                </a:cubicBezTo>
                <a:cubicBezTo>
                  <a:pt x="275" y="602"/>
                  <a:pt x="275" y="602"/>
                  <a:pt x="284" y="602"/>
                </a:cubicBezTo>
                <a:cubicBezTo>
                  <a:pt x="301" y="594"/>
                  <a:pt x="301" y="594"/>
                  <a:pt x="301" y="594"/>
                </a:cubicBezTo>
                <a:cubicBezTo>
                  <a:pt x="309" y="586"/>
                  <a:pt x="309" y="586"/>
                  <a:pt x="309" y="586"/>
                </a:cubicBezTo>
                <a:cubicBezTo>
                  <a:pt x="317" y="586"/>
                  <a:pt x="317" y="586"/>
                  <a:pt x="326" y="577"/>
                </a:cubicBezTo>
                <a:lnTo>
                  <a:pt x="334" y="577"/>
                </a:lnTo>
                <a:cubicBezTo>
                  <a:pt x="342" y="577"/>
                  <a:pt x="342" y="569"/>
                  <a:pt x="342" y="569"/>
                </a:cubicBezTo>
                <a:cubicBezTo>
                  <a:pt x="351" y="569"/>
                  <a:pt x="351" y="569"/>
                  <a:pt x="351" y="569"/>
                </a:cubicBezTo>
                <a:cubicBezTo>
                  <a:pt x="351" y="577"/>
                  <a:pt x="359" y="586"/>
                  <a:pt x="359" y="586"/>
                </a:cubicBezTo>
                <a:cubicBezTo>
                  <a:pt x="618" y="845"/>
                  <a:pt x="618" y="845"/>
                  <a:pt x="618" y="845"/>
                </a:cubicBezTo>
                <a:cubicBezTo>
                  <a:pt x="75" y="1363"/>
                  <a:pt x="75" y="1363"/>
                  <a:pt x="75" y="1363"/>
                </a:cubicBezTo>
                <a:cubicBezTo>
                  <a:pt x="8" y="1430"/>
                  <a:pt x="0" y="1531"/>
                  <a:pt x="66" y="1597"/>
                </a:cubicBezTo>
                <a:cubicBezTo>
                  <a:pt x="133" y="1664"/>
                  <a:pt x="225" y="1647"/>
                  <a:pt x="292" y="1581"/>
                </a:cubicBezTo>
                <a:cubicBezTo>
                  <a:pt x="769" y="1079"/>
                  <a:pt x="769" y="1079"/>
                  <a:pt x="769" y="1079"/>
                </a:cubicBezTo>
                <a:cubicBezTo>
                  <a:pt x="769" y="1079"/>
                  <a:pt x="777" y="1079"/>
                  <a:pt x="777" y="1087"/>
                </a:cubicBezTo>
                <a:cubicBezTo>
                  <a:pt x="1312" y="1623"/>
                  <a:pt x="1312" y="1623"/>
                  <a:pt x="1312" y="1623"/>
                </a:cubicBezTo>
                <a:cubicBezTo>
                  <a:pt x="1371" y="1681"/>
                  <a:pt x="1471" y="1681"/>
                  <a:pt x="1530" y="1623"/>
                </a:cubicBezTo>
                <a:cubicBezTo>
                  <a:pt x="1587" y="1564"/>
                  <a:pt x="1587" y="1464"/>
                  <a:pt x="1530" y="1405"/>
                </a:cubicBezTo>
                <a:close/>
                <a:moveTo>
                  <a:pt x="217" y="1522"/>
                </a:moveTo>
                <a:cubicBezTo>
                  <a:pt x="192" y="1547"/>
                  <a:pt x="159" y="1547"/>
                  <a:pt x="133" y="1522"/>
                </a:cubicBezTo>
                <a:cubicBezTo>
                  <a:pt x="108" y="1497"/>
                  <a:pt x="108" y="1455"/>
                  <a:pt x="133" y="1438"/>
                </a:cubicBezTo>
                <a:cubicBezTo>
                  <a:pt x="159" y="1413"/>
                  <a:pt x="192" y="1413"/>
                  <a:pt x="217" y="1438"/>
                </a:cubicBezTo>
                <a:cubicBezTo>
                  <a:pt x="242" y="1455"/>
                  <a:pt x="242" y="1497"/>
                  <a:pt x="217" y="1522"/>
                </a:cubicBezTo>
                <a:close/>
                <a:moveTo>
                  <a:pt x="217" y="1522"/>
                </a:moveTo>
                <a:lnTo>
                  <a:pt x="217" y="1522"/>
                </a:lnTo>
                <a:close/>
              </a:path>
            </a:pathLst>
          </a:custGeom>
          <a:solidFill>
            <a:schemeClr val="bg1"/>
          </a:solidFill>
          <a:ln>
            <a:noFill/>
          </a:ln>
          <a:effectLst/>
        </p:spPr>
        <p:txBody>
          <a:bodyPr wrap="none" lIns="182839" tIns="91419" rIns="182839" bIns="91419" anchor="ctr"/>
          <a:lstStyle/>
          <a:p>
            <a:pPr>
              <a:defRPr/>
            </a:pPr>
            <a:endParaRPr lang="en-US" sz="1800" dirty="0">
              <a:ea typeface="SimSun" charset="0"/>
            </a:endParaRPr>
          </a:p>
        </p:txBody>
      </p:sp>
    </p:spTree>
    <p:extLst>
      <p:ext uri="{BB962C8B-B14F-4D97-AF65-F5344CB8AC3E}">
        <p14:creationId xmlns:p14="http://schemas.microsoft.com/office/powerpoint/2010/main" val="234749511"/>
      </p:ext>
    </p:extLst>
  </p:cSld>
  <p:clrMapOvr>
    <a:masterClrMapping/>
  </p:clrMapOvr>
  <mc:AlternateContent xmlns:mc="http://schemas.openxmlformats.org/markup-compatibility/2006">
    <mc:Choice xmlns:p14="http://schemas.microsoft.com/office/powerpoint/2010/main"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afterEffect" p14:presetBounceEnd="52000">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14:bounceEnd="52000">
                                          <p:cBhvr additive="base">
                                            <p:cTn id="7" dur="500" fill="hold"/>
                                            <p:tgtEl>
                                              <p:spTgt spid="4"/>
                                            </p:tgtEl>
                                            <p:attrNameLst>
                                              <p:attrName>ppt_x</p:attrName>
                                            </p:attrNameLst>
                                          </p:cBhvr>
                                          <p:tavLst>
                                            <p:tav tm="0">
                                              <p:val>
                                                <p:strVal val="0-#ppt_w/2"/>
                                              </p:val>
                                            </p:tav>
                                            <p:tav tm="100000">
                                              <p:val>
                                                <p:strVal val="#ppt_x"/>
                                              </p:val>
                                            </p:tav>
                                          </p:tavLst>
                                        </p:anim>
                                        <p:anim calcmode="lin" valueType="num" p14:bounceEnd="52000">
                                          <p:cBhvr additive="base">
                                            <p:cTn id="8" dur="500" fill="hold"/>
                                            <p:tgtEl>
                                              <p:spTgt spid="4"/>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2" presetClass="entr" presetSubtype="4" fill="hold" nodeType="afterEffect">
                                      <p:stCondLst>
                                        <p:cond delay="0"/>
                                      </p:stCondLst>
                                      <p:childTnLst>
                                        <p:set>
                                          <p:cBhvr>
                                            <p:cTn id="11" dur="1" fill="hold">
                                              <p:stCondLst>
                                                <p:cond delay="0"/>
                                              </p:stCondLst>
                                            </p:cTn>
                                            <p:tgtEl>
                                              <p:spTgt spid="141"/>
                                            </p:tgtEl>
                                            <p:attrNameLst>
                                              <p:attrName>style.visibility</p:attrName>
                                            </p:attrNameLst>
                                          </p:cBhvr>
                                          <p:to>
                                            <p:strVal val="visible"/>
                                          </p:to>
                                        </p:set>
                                        <p:anim calcmode="lin" valueType="num">
                                          <p:cBhvr additive="base">
                                            <p:cTn id="12" dur="500" fill="hold"/>
                                            <p:tgtEl>
                                              <p:spTgt spid="141"/>
                                            </p:tgtEl>
                                            <p:attrNameLst>
                                              <p:attrName>ppt_x</p:attrName>
                                            </p:attrNameLst>
                                          </p:cBhvr>
                                          <p:tavLst>
                                            <p:tav tm="0">
                                              <p:val>
                                                <p:strVal val="#ppt_x"/>
                                              </p:val>
                                            </p:tav>
                                            <p:tav tm="100000">
                                              <p:val>
                                                <p:strVal val="#ppt_x"/>
                                              </p:val>
                                            </p:tav>
                                          </p:tavLst>
                                        </p:anim>
                                        <p:anim calcmode="lin" valueType="num">
                                          <p:cBhvr additive="base">
                                            <p:cTn id="13" dur="500" fill="hold"/>
                                            <p:tgtEl>
                                              <p:spTgt spid="141"/>
                                            </p:tgtEl>
                                            <p:attrNameLst>
                                              <p:attrName>ppt_y</p:attrName>
                                            </p:attrNameLst>
                                          </p:cBhvr>
                                          <p:tavLst>
                                            <p:tav tm="0">
                                              <p:val>
                                                <p:strVal val="1+#ppt_h/2"/>
                                              </p:val>
                                            </p:tav>
                                            <p:tav tm="100000">
                                              <p:val>
                                                <p:strVal val="#ppt_y"/>
                                              </p:val>
                                            </p:tav>
                                          </p:tavLst>
                                        </p:anim>
                                      </p:childTnLst>
                                    </p:cTn>
                                  </p:par>
                                </p:childTnLst>
                              </p:cTn>
                            </p:par>
                            <p:par>
                              <p:cTn id="14" fill="hold">
                                <p:stCondLst>
                                  <p:cond delay="1000"/>
                                </p:stCondLst>
                                <p:childTnLst>
                                  <p:par>
                                    <p:cTn id="15" presetID="53" presetClass="entr" presetSubtype="16" fill="hold" grpId="0" nodeType="afterEffect">
                                      <p:stCondLst>
                                        <p:cond delay="0"/>
                                      </p:stCondLst>
                                      <p:childTnLst>
                                        <p:set>
                                          <p:cBhvr>
                                            <p:cTn id="16" dur="1" fill="hold">
                                              <p:stCondLst>
                                                <p:cond delay="0"/>
                                              </p:stCondLst>
                                            </p:cTn>
                                            <p:tgtEl>
                                              <p:spTgt spid="183"/>
                                            </p:tgtEl>
                                            <p:attrNameLst>
                                              <p:attrName>style.visibility</p:attrName>
                                            </p:attrNameLst>
                                          </p:cBhvr>
                                          <p:to>
                                            <p:strVal val="visible"/>
                                          </p:to>
                                        </p:set>
                                        <p:anim calcmode="lin" valueType="num">
                                          <p:cBhvr>
                                            <p:cTn id="17" dur="500" fill="hold"/>
                                            <p:tgtEl>
                                              <p:spTgt spid="183"/>
                                            </p:tgtEl>
                                            <p:attrNameLst>
                                              <p:attrName>ppt_w</p:attrName>
                                            </p:attrNameLst>
                                          </p:cBhvr>
                                          <p:tavLst>
                                            <p:tav tm="0">
                                              <p:val>
                                                <p:fltVal val="0"/>
                                              </p:val>
                                            </p:tav>
                                            <p:tav tm="100000">
                                              <p:val>
                                                <p:strVal val="#ppt_w"/>
                                              </p:val>
                                            </p:tav>
                                          </p:tavLst>
                                        </p:anim>
                                        <p:anim calcmode="lin" valueType="num">
                                          <p:cBhvr>
                                            <p:cTn id="18" dur="500" fill="hold"/>
                                            <p:tgtEl>
                                              <p:spTgt spid="183"/>
                                            </p:tgtEl>
                                            <p:attrNameLst>
                                              <p:attrName>ppt_h</p:attrName>
                                            </p:attrNameLst>
                                          </p:cBhvr>
                                          <p:tavLst>
                                            <p:tav tm="0">
                                              <p:val>
                                                <p:fltVal val="0"/>
                                              </p:val>
                                            </p:tav>
                                            <p:tav tm="100000">
                                              <p:val>
                                                <p:strVal val="#ppt_h"/>
                                              </p:val>
                                            </p:tav>
                                          </p:tavLst>
                                        </p:anim>
                                        <p:animEffect transition="in" filter="fade">
                                          <p:cBhvr>
                                            <p:cTn id="19" dur="500"/>
                                            <p:tgtEl>
                                              <p:spTgt spid="183"/>
                                            </p:tgtEl>
                                          </p:cBhvr>
                                        </p:animEffect>
                                      </p:childTnLst>
                                    </p:cTn>
                                  </p:par>
                                  <p:par>
                                    <p:cTn id="20" presetID="53" presetClass="entr" presetSubtype="16" fill="hold" grpId="0" nodeType="withEffect">
                                      <p:stCondLst>
                                        <p:cond delay="0"/>
                                      </p:stCondLst>
                                      <p:childTnLst>
                                        <p:set>
                                          <p:cBhvr>
                                            <p:cTn id="21" dur="1" fill="hold">
                                              <p:stCondLst>
                                                <p:cond delay="0"/>
                                              </p:stCondLst>
                                            </p:cTn>
                                            <p:tgtEl>
                                              <p:spTgt spid="184"/>
                                            </p:tgtEl>
                                            <p:attrNameLst>
                                              <p:attrName>style.visibility</p:attrName>
                                            </p:attrNameLst>
                                          </p:cBhvr>
                                          <p:to>
                                            <p:strVal val="visible"/>
                                          </p:to>
                                        </p:set>
                                        <p:anim calcmode="lin" valueType="num">
                                          <p:cBhvr>
                                            <p:cTn id="22" dur="500" fill="hold"/>
                                            <p:tgtEl>
                                              <p:spTgt spid="184"/>
                                            </p:tgtEl>
                                            <p:attrNameLst>
                                              <p:attrName>ppt_w</p:attrName>
                                            </p:attrNameLst>
                                          </p:cBhvr>
                                          <p:tavLst>
                                            <p:tav tm="0">
                                              <p:val>
                                                <p:fltVal val="0"/>
                                              </p:val>
                                            </p:tav>
                                            <p:tav tm="100000">
                                              <p:val>
                                                <p:strVal val="#ppt_w"/>
                                              </p:val>
                                            </p:tav>
                                          </p:tavLst>
                                        </p:anim>
                                        <p:anim calcmode="lin" valueType="num">
                                          <p:cBhvr>
                                            <p:cTn id="23" dur="500" fill="hold"/>
                                            <p:tgtEl>
                                              <p:spTgt spid="184"/>
                                            </p:tgtEl>
                                            <p:attrNameLst>
                                              <p:attrName>ppt_h</p:attrName>
                                            </p:attrNameLst>
                                          </p:cBhvr>
                                          <p:tavLst>
                                            <p:tav tm="0">
                                              <p:val>
                                                <p:fltVal val="0"/>
                                              </p:val>
                                            </p:tav>
                                            <p:tav tm="100000">
                                              <p:val>
                                                <p:strVal val="#ppt_h"/>
                                              </p:val>
                                            </p:tav>
                                          </p:tavLst>
                                        </p:anim>
                                        <p:animEffect transition="in" filter="fade">
                                          <p:cBhvr>
                                            <p:cTn id="24" dur="500"/>
                                            <p:tgtEl>
                                              <p:spTgt spid="184"/>
                                            </p:tgtEl>
                                          </p:cBhvr>
                                        </p:animEffect>
                                      </p:childTnLst>
                                    </p:cTn>
                                  </p:par>
                                </p:childTnLst>
                              </p:cTn>
                            </p:par>
                            <p:par>
                              <p:cTn id="25" fill="hold">
                                <p:stCondLst>
                                  <p:cond delay="1500"/>
                                </p:stCondLst>
                                <p:childTnLst>
                                  <p:par>
                                    <p:cTn id="26" presetID="10" presetClass="entr" presetSubtype="0" fill="hold" grpId="0" nodeType="afterEffect">
                                      <p:stCondLst>
                                        <p:cond delay="0"/>
                                      </p:stCondLst>
                                      <p:childTnLst>
                                        <p:set>
                                          <p:cBhvr>
                                            <p:cTn id="27" dur="1" fill="hold">
                                              <p:stCondLst>
                                                <p:cond delay="0"/>
                                              </p:stCondLst>
                                            </p:cTn>
                                            <p:tgtEl>
                                              <p:spTgt spid="168"/>
                                            </p:tgtEl>
                                            <p:attrNameLst>
                                              <p:attrName>style.visibility</p:attrName>
                                            </p:attrNameLst>
                                          </p:cBhvr>
                                          <p:to>
                                            <p:strVal val="visible"/>
                                          </p:to>
                                        </p:set>
                                        <p:animEffect transition="in" filter="fade">
                                          <p:cBhvr>
                                            <p:cTn id="28" dur="500"/>
                                            <p:tgtEl>
                                              <p:spTgt spid="168"/>
                                            </p:tgtEl>
                                          </p:cBhvr>
                                        </p:animEffect>
                                      </p:childTnLst>
                                    </p:cTn>
                                  </p:par>
                                  <p:par>
                                    <p:cTn id="29" presetID="10" presetClass="entr" presetSubtype="0" fill="hold" grpId="0" nodeType="withEffect">
                                      <p:stCondLst>
                                        <p:cond delay="0"/>
                                      </p:stCondLst>
                                      <p:childTnLst>
                                        <p:set>
                                          <p:cBhvr>
                                            <p:cTn id="30" dur="1" fill="hold">
                                              <p:stCondLst>
                                                <p:cond delay="0"/>
                                              </p:stCondLst>
                                            </p:cTn>
                                            <p:tgtEl>
                                              <p:spTgt spid="169"/>
                                            </p:tgtEl>
                                            <p:attrNameLst>
                                              <p:attrName>style.visibility</p:attrName>
                                            </p:attrNameLst>
                                          </p:cBhvr>
                                          <p:to>
                                            <p:strVal val="visible"/>
                                          </p:to>
                                        </p:set>
                                        <p:animEffect transition="in" filter="fade">
                                          <p:cBhvr>
                                            <p:cTn id="31" dur="500"/>
                                            <p:tgtEl>
                                              <p:spTgt spid="169"/>
                                            </p:tgtEl>
                                          </p:cBhvr>
                                        </p:animEffect>
                                      </p:childTnLst>
                                    </p:cTn>
                                  </p:par>
                                </p:childTnLst>
                              </p:cTn>
                            </p:par>
                            <p:par>
                              <p:cTn id="32" fill="hold">
                                <p:stCondLst>
                                  <p:cond delay="2000"/>
                                </p:stCondLst>
                                <p:childTnLst>
                                  <p:par>
                                    <p:cTn id="33" presetID="53" presetClass="entr" presetSubtype="16" fill="hold" grpId="0" nodeType="afterEffect">
                                      <p:stCondLst>
                                        <p:cond delay="0"/>
                                      </p:stCondLst>
                                      <p:childTnLst>
                                        <p:set>
                                          <p:cBhvr>
                                            <p:cTn id="34" dur="1" fill="hold">
                                              <p:stCondLst>
                                                <p:cond delay="0"/>
                                              </p:stCondLst>
                                            </p:cTn>
                                            <p:tgtEl>
                                              <p:spTgt spid="175"/>
                                            </p:tgtEl>
                                            <p:attrNameLst>
                                              <p:attrName>style.visibility</p:attrName>
                                            </p:attrNameLst>
                                          </p:cBhvr>
                                          <p:to>
                                            <p:strVal val="visible"/>
                                          </p:to>
                                        </p:set>
                                        <p:anim calcmode="lin" valueType="num">
                                          <p:cBhvr>
                                            <p:cTn id="35" dur="500" fill="hold"/>
                                            <p:tgtEl>
                                              <p:spTgt spid="175"/>
                                            </p:tgtEl>
                                            <p:attrNameLst>
                                              <p:attrName>ppt_w</p:attrName>
                                            </p:attrNameLst>
                                          </p:cBhvr>
                                          <p:tavLst>
                                            <p:tav tm="0">
                                              <p:val>
                                                <p:fltVal val="0"/>
                                              </p:val>
                                            </p:tav>
                                            <p:tav tm="100000">
                                              <p:val>
                                                <p:strVal val="#ppt_w"/>
                                              </p:val>
                                            </p:tav>
                                          </p:tavLst>
                                        </p:anim>
                                        <p:anim calcmode="lin" valueType="num">
                                          <p:cBhvr>
                                            <p:cTn id="36" dur="500" fill="hold"/>
                                            <p:tgtEl>
                                              <p:spTgt spid="175"/>
                                            </p:tgtEl>
                                            <p:attrNameLst>
                                              <p:attrName>ppt_h</p:attrName>
                                            </p:attrNameLst>
                                          </p:cBhvr>
                                          <p:tavLst>
                                            <p:tav tm="0">
                                              <p:val>
                                                <p:fltVal val="0"/>
                                              </p:val>
                                            </p:tav>
                                            <p:tav tm="100000">
                                              <p:val>
                                                <p:strVal val="#ppt_h"/>
                                              </p:val>
                                            </p:tav>
                                          </p:tavLst>
                                        </p:anim>
                                        <p:animEffect transition="in" filter="fade">
                                          <p:cBhvr>
                                            <p:cTn id="37" dur="500"/>
                                            <p:tgtEl>
                                              <p:spTgt spid="175"/>
                                            </p:tgtEl>
                                          </p:cBhvr>
                                        </p:animEffect>
                                      </p:childTnLst>
                                    </p:cTn>
                                  </p:par>
                                  <p:par>
                                    <p:cTn id="38" presetID="53" presetClass="entr" presetSubtype="16" fill="hold" grpId="0" nodeType="withEffect">
                                      <p:stCondLst>
                                        <p:cond delay="0"/>
                                      </p:stCondLst>
                                      <p:childTnLst>
                                        <p:set>
                                          <p:cBhvr>
                                            <p:cTn id="39" dur="1" fill="hold">
                                              <p:stCondLst>
                                                <p:cond delay="0"/>
                                              </p:stCondLst>
                                            </p:cTn>
                                            <p:tgtEl>
                                              <p:spTgt spid="182"/>
                                            </p:tgtEl>
                                            <p:attrNameLst>
                                              <p:attrName>style.visibility</p:attrName>
                                            </p:attrNameLst>
                                          </p:cBhvr>
                                          <p:to>
                                            <p:strVal val="visible"/>
                                          </p:to>
                                        </p:set>
                                        <p:anim calcmode="lin" valueType="num">
                                          <p:cBhvr>
                                            <p:cTn id="40" dur="500" fill="hold"/>
                                            <p:tgtEl>
                                              <p:spTgt spid="182"/>
                                            </p:tgtEl>
                                            <p:attrNameLst>
                                              <p:attrName>ppt_w</p:attrName>
                                            </p:attrNameLst>
                                          </p:cBhvr>
                                          <p:tavLst>
                                            <p:tav tm="0">
                                              <p:val>
                                                <p:fltVal val="0"/>
                                              </p:val>
                                            </p:tav>
                                            <p:tav tm="100000">
                                              <p:val>
                                                <p:strVal val="#ppt_w"/>
                                              </p:val>
                                            </p:tav>
                                          </p:tavLst>
                                        </p:anim>
                                        <p:anim calcmode="lin" valueType="num">
                                          <p:cBhvr>
                                            <p:cTn id="41" dur="500" fill="hold"/>
                                            <p:tgtEl>
                                              <p:spTgt spid="182"/>
                                            </p:tgtEl>
                                            <p:attrNameLst>
                                              <p:attrName>ppt_h</p:attrName>
                                            </p:attrNameLst>
                                          </p:cBhvr>
                                          <p:tavLst>
                                            <p:tav tm="0">
                                              <p:val>
                                                <p:fltVal val="0"/>
                                              </p:val>
                                            </p:tav>
                                            <p:tav tm="100000">
                                              <p:val>
                                                <p:strVal val="#ppt_h"/>
                                              </p:val>
                                            </p:tav>
                                          </p:tavLst>
                                        </p:anim>
                                        <p:animEffect transition="in" filter="fade">
                                          <p:cBhvr>
                                            <p:cTn id="42" dur="500"/>
                                            <p:tgtEl>
                                              <p:spTgt spid="182"/>
                                            </p:tgtEl>
                                          </p:cBhvr>
                                        </p:animEffect>
                                      </p:childTnLst>
                                    </p:cTn>
                                  </p:par>
                                </p:childTnLst>
                              </p:cTn>
                            </p:par>
                            <p:par>
                              <p:cTn id="43" fill="hold">
                                <p:stCondLst>
                                  <p:cond delay="2500"/>
                                </p:stCondLst>
                                <p:childTnLst>
                                  <p:par>
                                    <p:cTn id="44" presetID="10" presetClass="entr" presetSubtype="0" fill="hold" grpId="0" nodeType="afterEffect">
                                      <p:stCondLst>
                                        <p:cond delay="0"/>
                                      </p:stCondLst>
                                      <p:childTnLst>
                                        <p:set>
                                          <p:cBhvr>
                                            <p:cTn id="45" dur="1" fill="hold">
                                              <p:stCondLst>
                                                <p:cond delay="0"/>
                                              </p:stCondLst>
                                            </p:cTn>
                                            <p:tgtEl>
                                              <p:spTgt spid="173"/>
                                            </p:tgtEl>
                                            <p:attrNameLst>
                                              <p:attrName>style.visibility</p:attrName>
                                            </p:attrNameLst>
                                          </p:cBhvr>
                                          <p:to>
                                            <p:strVal val="visible"/>
                                          </p:to>
                                        </p:set>
                                        <p:animEffect transition="in" filter="fade">
                                          <p:cBhvr>
                                            <p:cTn id="46" dur="500"/>
                                            <p:tgtEl>
                                              <p:spTgt spid="173"/>
                                            </p:tgtEl>
                                          </p:cBhvr>
                                        </p:animEffect>
                                      </p:childTnLst>
                                    </p:cTn>
                                  </p:par>
                                  <p:par>
                                    <p:cTn id="47" presetID="10" presetClass="entr" presetSubtype="0" fill="hold" grpId="0" nodeType="withEffect">
                                      <p:stCondLst>
                                        <p:cond delay="0"/>
                                      </p:stCondLst>
                                      <p:childTnLst>
                                        <p:set>
                                          <p:cBhvr>
                                            <p:cTn id="48" dur="1" fill="hold">
                                              <p:stCondLst>
                                                <p:cond delay="0"/>
                                              </p:stCondLst>
                                            </p:cTn>
                                            <p:tgtEl>
                                              <p:spTgt spid="174"/>
                                            </p:tgtEl>
                                            <p:attrNameLst>
                                              <p:attrName>style.visibility</p:attrName>
                                            </p:attrNameLst>
                                          </p:cBhvr>
                                          <p:to>
                                            <p:strVal val="visible"/>
                                          </p:to>
                                        </p:set>
                                        <p:animEffect transition="in" filter="fade">
                                          <p:cBhvr>
                                            <p:cTn id="49" dur="500"/>
                                            <p:tgtEl>
                                              <p:spTgt spid="174"/>
                                            </p:tgtEl>
                                          </p:cBhvr>
                                        </p:animEffect>
                                      </p:childTnLst>
                                    </p:cTn>
                                  </p:par>
                                </p:childTnLst>
                              </p:cTn>
                            </p:par>
                            <p:par>
                              <p:cTn id="50" fill="hold">
                                <p:stCondLst>
                                  <p:cond delay="3000"/>
                                </p:stCondLst>
                                <p:childTnLst>
                                  <p:par>
                                    <p:cTn id="51" presetID="53" presetClass="entr" presetSubtype="16" fill="hold" grpId="0" nodeType="afterEffect">
                                      <p:stCondLst>
                                        <p:cond delay="0"/>
                                      </p:stCondLst>
                                      <p:childTnLst>
                                        <p:set>
                                          <p:cBhvr>
                                            <p:cTn id="52" dur="1" fill="hold">
                                              <p:stCondLst>
                                                <p:cond delay="0"/>
                                              </p:stCondLst>
                                            </p:cTn>
                                            <p:tgtEl>
                                              <p:spTgt spid="178"/>
                                            </p:tgtEl>
                                            <p:attrNameLst>
                                              <p:attrName>style.visibility</p:attrName>
                                            </p:attrNameLst>
                                          </p:cBhvr>
                                          <p:to>
                                            <p:strVal val="visible"/>
                                          </p:to>
                                        </p:set>
                                        <p:anim calcmode="lin" valueType="num">
                                          <p:cBhvr>
                                            <p:cTn id="53" dur="500" fill="hold"/>
                                            <p:tgtEl>
                                              <p:spTgt spid="178"/>
                                            </p:tgtEl>
                                            <p:attrNameLst>
                                              <p:attrName>ppt_w</p:attrName>
                                            </p:attrNameLst>
                                          </p:cBhvr>
                                          <p:tavLst>
                                            <p:tav tm="0">
                                              <p:val>
                                                <p:fltVal val="0"/>
                                              </p:val>
                                            </p:tav>
                                            <p:tav tm="100000">
                                              <p:val>
                                                <p:strVal val="#ppt_w"/>
                                              </p:val>
                                            </p:tav>
                                          </p:tavLst>
                                        </p:anim>
                                        <p:anim calcmode="lin" valueType="num">
                                          <p:cBhvr>
                                            <p:cTn id="54" dur="500" fill="hold"/>
                                            <p:tgtEl>
                                              <p:spTgt spid="178"/>
                                            </p:tgtEl>
                                            <p:attrNameLst>
                                              <p:attrName>ppt_h</p:attrName>
                                            </p:attrNameLst>
                                          </p:cBhvr>
                                          <p:tavLst>
                                            <p:tav tm="0">
                                              <p:val>
                                                <p:fltVal val="0"/>
                                              </p:val>
                                            </p:tav>
                                            <p:tav tm="100000">
                                              <p:val>
                                                <p:strVal val="#ppt_h"/>
                                              </p:val>
                                            </p:tav>
                                          </p:tavLst>
                                        </p:anim>
                                        <p:animEffect transition="in" filter="fade">
                                          <p:cBhvr>
                                            <p:cTn id="55" dur="500"/>
                                            <p:tgtEl>
                                              <p:spTgt spid="178"/>
                                            </p:tgtEl>
                                          </p:cBhvr>
                                        </p:animEffect>
                                      </p:childTnLst>
                                    </p:cTn>
                                  </p:par>
                                  <p:par>
                                    <p:cTn id="56" presetID="53" presetClass="entr" presetSubtype="16" fill="hold" grpId="0" nodeType="withEffect">
                                      <p:stCondLst>
                                        <p:cond delay="0"/>
                                      </p:stCondLst>
                                      <p:childTnLst>
                                        <p:set>
                                          <p:cBhvr>
                                            <p:cTn id="57" dur="1" fill="hold">
                                              <p:stCondLst>
                                                <p:cond delay="0"/>
                                              </p:stCondLst>
                                            </p:cTn>
                                            <p:tgtEl>
                                              <p:spTgt spid="185"/>
                                            </p:tgtEl>
                                            <p:attrNameLst>
                                              <p:attrName>style.visibility</p:attrName>
                                            </p:attrNameLst>
                                          </p:cBhvr>
                                          <p:to>
                                            <p:strVal val="visible"/>
                                          </p:to>
                                        </p:set>
                                        <p:anim calcmode="lin" valueType="num">
                                          <p:cBhvr>
                                            <p:cTn id="58" dur="500" fill="hold"/>
                                            <p:tgtEl>
                                              <p:spTgt spid="185"/>
                                            </p:tgtEl>
                                            <p:attrNameLst>
                                              <p:attrName>ppt_w</p:attrName>
                                            </p:attrNameLst>
                                          </p:cBhvr>
                                          <p:tavLst>
                                            <p:tav tm="0">
                                              <p:val>
                                                <p:fltVal val="0"/>
                                              </p:val>
                                            </p:tav>
                                            <p:tav tm="100000">
                                              <p:val>
                                                <p:strVal val="#ppt_w"/>
                                              </p:val>
                                            </p:tav>
                                          </p:tavLst>
                                        </p:anim>
                                        <p:anim calcmode="lin" valueType="num">
                                          <p:cBhvr>
                                            <p:cTn id="59" dur="500" fill="hold"/>
                                            <p:tgtEl>
                                              <p:spTgt spid="185"/>
                                            </p:tgtEl>
                                            <p:attrNameLst>
                                              <p:attrName>ppt_h</p:attrName>
                                            </p:attrNameLst>
                                          </p:cBhvr>
                                          <p:tavLst>
                                            <p:tav tm="0">
                                              <p:val>
                                                <p:fltVal val="0"/>
                                              </p:val>
                                            </p:tav>
                                            <p:tav tm="100000">
                                              <p:val>
                                                <p:strVal val="#ppt_h"/>
                                              </p:val>
                                            </p:tav>
                                          </p:tavLst>
                                        </p:anim>
                                        <p:animEffect transition="in" filter="fade">
                                          <p:cBhvr>
                                            <p:cTn id="60" dur="500"/>
                                            <p:tgtEl>
                                              <p:spTgt spid="185"/>
                                            </p:tgtEl>
                                          </p:cBhvr>
                                        </p:animEffect>
                                      </p:childTnLst>
                                    </p:cTn>
                                  </p:par>
                                </p:childTnLst>
                              </p:cTn>
                            </p:par>
                            <p:par>
                              <p:cTn id="61" fill="hold">
                                <p:stCondLst>
                                  <p:cond delay="3500"/>
                                </p:stCondLst>
                                <p:childTnLst>
                                  <p:par>
                                    <p:cTn id="62" presetID="10" presetClass="entr" presetSubtype="0" fill="hold" grpId="0" nodeType="afterEffect">
                                      <p:stCondLst>
                                        <p:cond delay="0"/>
                                      </p:stCondLst>
                                      <p:childTnLst>
                                        <p:set>
                                          <p:cBhvr>
                                            <p:cTn id="63" dur="1" fill="hold">
                                              <p:stCondLst>
                                                <p:cond delay="0"/>
                                              </p:stCondLst>
                                            </p:cTn>
                                            <p:tgtEl>
                                              <p:spTgt spid="176"/>
                                            </p:tgtEl>
                                            <p:attrNameLst>
                                              <p:attrName>style.visibility</p:attrName>
                                            </p:attrNameLst>
                                          </p:cBhvr>
                                          <p:to>
                                            <p:strVal val="visible"/>
                                          </p:to>
                                        </p:set>
                                        <p:animEffect transition="in" filter="fade">
                                          <p:cBhvr>
                                            <p:cTn id="64" dur="500"/>
                                            <p:tgtEl>
                                              <p:spTgt spid="176"/>
                                            </p:tgtEl>
                                          </p:cBhvr>
                                        </p:animEffect>
                                      </p:childTnLst>
                                    </p:cTn>
                                  </p:par>
                                  <p:par>
                                    <p:cTn id="65" presetID="10" presetClass="entr" presetSubtype="0" fill="hold" grpId="0" nodeType="withEffect">
                                      <p:stCondLst>
                                        <p:cond delay="0"/>
                                      </p:stCondLst>
                                      <p:childTnLst>
                                        <p:set>
                                          <p:cBhvr>
                                            <p:cTn id="66" dur="1" fill="hold">
                                              <p:stCondLst>
                                                <p:cond delay="0"/>
                                              </p:stCondLst>
                                            </p:cTn>
                                            <p:tgtEl>
                                              <p:spTgt spid="177"/>
                                            </p:tgtEl>
                                            <p:attrNameLst>
                                              <p:attrName>style.visibility</p:attrName>
                                            </p:attrNameLst>
                                          </p:cBhvr>
                                          <p:to>
                                            <p:strVal val="visible"/>
                                          </p:to>
                                        </p:set>
                                        <p:animEffect transition="in" filter="fade">
                                          <p:cBhvr>
                                            <p:cTn id="67" dur="500"/>
                                            <p:tgtEl>
                                              <p:spTgt spid="177"/>
                                            </p:tgtEl>
                                          </p:cBhvr>
                                        </p:animEffect>
                                      </p:childTnLst>
                                    </p:cTn>
                                  </p:par>
                                </p:childTnLst>
                              </p:cTn>
                            </p:par>
                            <p:par>
                              <p:cTn id="68" fill="hold">
                                <p:stCondLst>
                                  <p:cond delay="4000"/>
                                </p:stCondLst>
                                <p:childTnLst>
                                  <p:par>
                                    <p:cTn id="69" presetID="53" presetClass="entr" presetSubtype="16" fill="hold" grpId="0" nodeType="afterEffect">
                                      <p:stCondLst>
                                        <p:cond delay="0"/>
                                      </p:stCondLst>
                                      <p:childTnLst>
                                        <p:set>
                                          <p:cBhvr>
                                            <p:cTn id="70" dur="1" fill="hold">
                                              <p:stCondLst>
                                                <p:cond delay="0"/>
                                              </p:stCondLst>
                                            </p:cTn>
                                            <p:tgtEl>
                                              <p:spTgt spid="172"/>
                                            </p:tgtEl>
                                            <p:attrNameLst>
                                              <p:attrName>style.visibility</p:attrName>
                                            </p:attrNameLst>
                                          </p:cBhvr>
                                          <p:to>
                                            <p:strVal val="visible"/>
                                          </p:to>
                                        </p:set>
                                        <p:anim calcmode="lin" valueType="num">
                                          <p:cBhvr>
                                            <p:cTn id="71" dur="500" fill="hold"/>
                                            <p:tgtEl>
                                              <p:spTgt spid="172"/>
                                            </p:tgtEl>
                                            <p:attrNameLst>
                                              <p:attrName>ppt_w</p:attrName>
                                            </p:attrNameLst>
                                          </p:cBhvr>
                                          <p:tavLst>
                                            <p:tav tm="0">
                                              <p:val>
                                                <p:fltVal val="0"/>
                                              </p:val>
                                            </p:tav>
                                            <p:tav tm="100000">
                                              <p:val>
                                                <p:strVal val="#ppt_w"/>
                                              </p:val>
                                            </p:tav>
                                          </p:tavLst>
                                        </p:anim>
                                        <p:anim calcmode="lin" valueType="num">
                                          <p:cBhvr>
                                            <p:cTn id="72" dur="500" fill="hold"/>
                                            <p:tgtEl>
                                              <p:spTgt spid="172"/>
                                            </p:tgtEl>
                                            <p:attrNameLst>
                                              <p:attrName>ppt_h</p:attrName>
                                            </p:attrNameLst>
                                          </p:cBhvr>
                                          <p:tavLst>
                                            <p:tav tm="0">
                                              <p:val>
                                                <p:fltVal val="0"/>
                                              </p:val>
                                            </p:tav>
                                            <p:tav tm="100000">
                                              <p:val>
                                                <p:strVal val="#ppt_h"/>
                                              </p:val>
                                            </p:tav>
                                          </p:tavLst>
                                        </p:anim>
                                        <p:animEffect transition="in" filter="fade">
                                          <p:cBhvr>
                                            <p:cTn id="73" dur="500"/>
                                            <p:tgtEl>
                                              <p:spTgt spid="172"/>
                                            </p:tgtEl>
                                          </p:cBhvr>
                                        </p:animEffect>
                                      </p:childTnLst>
                                    </p:cTn>
                                  </p:par>
                                  <p:par>
                                    <p:cTn id="74" presetID="53" presetClass="entr" presetSubtype="16" fill="hold" grpId="0" nodeType="withEffect">
                                      <p:stCondLst>
                                        <p:cond delay="0"/>
                                      </p:stCondLst>
                                      <p:childTnLst>
                                        <p:set>
                                          <p:cBhvr>
                                            <p:cTn id="75" dur="1" fill="hold">
                                              <p:stCondLst>
                                                <p:cond delay="0"/>
                                              </p:stCondLst>
                                            </p:cTn>
                                            <p:tgtEl>
                                              <p:spTgt spid="187"/>
                                            </p:tgtEl>
                                            <p:attrNameLst>
                                              <p:attrName>style.visibility</p:attrName>
                                            </p:attrNameLst>
                                          </p:cBhvr>
                                          <p:to>
                                            <p:strVal val="visible"/>
                                          </p:to>
                                        </p:set>
                                        <p:anim calcmode="lin" valueType="num">
                                          <p:cBhvr>
                                            <p:cTn id="76" dur="500" fill="hold"/>
                                            <p:tgtEl>
                                              <p:spTgt spid="187"/>
                                            </p:tgtEl>
                                            <p:attrNameLst>
                                              <p:attrName>ppt_w</p:attrName>
                                            </p:attrNameLst>
                                          </p:cBhvr>
                                          <p:tavLst>
                                            <p:tav tm="0">
                                              <p:val>
                                                <p:fltVal val="0"/>
                                              </p:val>
                                            </p:tav>
                                            <p:tav tm="100000">
                                              <p:val>
                                                <p:strVal val="#ppt_w"/>
                                              </p:val>
                                            </p:tav>
                                          </p:tavLst>
                                        </p:anim>
                                        <p:anim calcmode="lin" valueType="num">
                                          <p:cBhvr>
                                            <p:cTn id="77" dur="500" fill="hold"/>
                                            <p:tgtEl>
                                              <p:spTgt spid="187"/>
                                            </p:tgtEl>
                                            <p:attrNameLst>
                                              <p:attrName>ppt_h</p:attrName>
                                            </p:attrNameLst>
                                          </p:cBhvr>
                                          <p:tavLst>
                                            <p:tav tm="0">
                                              <p:val>
                                                <p:fltVal val="0"/>
                                              </p:val>
                                            </p:tav>
                                            <p:tav tm="100000">
                                              <p:val>
                                                <p:strVal val="#ppt_h"/>
                                              </p:val>
                                            </p:tav>
                                          </p:tavLst>
                                        </p:anim>
                                        <p:animEffect transition="in" filter="fade">
                                          <p:cBhvr>
                                            <p:cTn id="78" dur="500"/>
                                            <p:tgtEl>
                                              <p:spTgt spid="187"/>
                                            </p:tgtEl>
                                          </p:cBhvr>
                                        </p:animEffect>
                                      </p:childTnLst>
                                    </p:cTn>
                                  </p:par>
                                </p:childTnLst>
                              </p:cTn>
                            </p:par>
                            <p:par>
                              <p:cTn id="79" fill="hold">
                                <p:stCondLst>
                                  <p:cond delay="4500"/>
                                </p:stCondLst>
                                <p:childTnLst>
                                  <p:par>
                                    <p:cTn id="80" presetID="10" presetClass="entr" presetSubtype="0" fill="hold" grpId="0" nodeType="afterEffect">
                                      <p:stCondLst>
                                        <p:cond delay="0"/>
                                      </p:stCondLst>
                                      <p:childTnLst>
                                        <p:set>
                                          <p:cBhvr>
                                            <p:cTn id="81" dur="1" fill="hold">
                                              <p:stCondLst>
                                                <p:cond delay="0"/>
                                              </p:stCondLst>
                                            </p:cTn>
                                            <p:tgtEl>
                                              <p:spTgt spid="170"/>
                                            </p:tgtEl>
                                            <p:attrNameLst>
                                              <p:attrName>style.visibility</p:attrName>
                                            </p:attrNameLst>
                                          </p:cBhvr>
                                          <p:to>
                                            <p:strVal val="visible"/>
                                          </p:to>
                                        </p:set>
                                        <p:animEffect transition="in" filter="fade">
                                          <p:cBhvr>
                                            <p:cTn id="82" dur="500"/>
                                            <p:tgtEl>
                                              <p:spTgt spid="170"/>
                                            </p:tgtEl>
                                          </p:cBhvr>
                                        </p:animEffect>
                                      </p:childTnLst>
                                    </p:cTn>
                                  </p:par>
                                  <p:par>
                                    <p:cTn id="83" presetID="10" presetClass="entr" presetSubtype="0" fill="hold" grpId="0" nodeType="withEffect">
                                      <p:stCondLst>
                                        <p:cond delay="0"/>
                                      </p:stCondLst>
                                      <p:childTnLst>
                                        <p:set>
                                          <p:cBhvr>
                                            <p:cTn id="84" dur="1" fill="hold">
                                              <p:stCondLst>
                                                <p:cond delay="0"/>
                                              </p:stCondLst>
                                            </p:cTn>
                                            <p:tgtEl>
                                              <p:spTgt spid="171"/>
                                            </p:tgtEl>
                                            <p:attrNameLst>
                                              <p:attrName>style.visibility</p:attrName>
                                            </p:attrNameLst>
                                          </p:cBhvr>
                                          <p:to>
                                            <p:strVal val="visible"/>
                                          </p:to>
                                        </p:set>
                                        <p:animEffect transition="in" filter="fade">
                                          <p:cBhvr>
                                            <p:cTn id="85" dur="500"/>
                                            <p:tgtEl>
                                              <p:spTgt spid="171"/>
                                            </p:tgtEl>
                                          </p:cBhvr>
                                        </p:animEffect>
                                      </p:childTnLst>
                                    </p:cTn>
                                  </p:par>
                                </p:childTnLst>
                              </p:cTn>
                            </p:par>
                            <p:par>
                              <p:cTn id="86" fill="hold">
                                <p:stCondLst>
                                  <p:cond delay="5000"/>
                                </p:stCondLst>
                                <p:childTnLst>
                                  <p:par>
                                    <p:cTn id="87" presetID="53" presetClass="entr" presetSubtype="16" fill="hold" grpId="0" nodeType="afterEffect">
                                      <p:stCondLst>
                                        <p:cond delay="0"/>
                                      </p:stCondLst>
                                      <p:childTnLst>
                                        <p:set>
                                          <p:cBhvr>
                                            <p:cTn id="88" dur="1" fill="hold">
                                              <p:stCondLst>
                                                <p:cond delay="0"/>
                                              </p:stCondLst>
                                            </p:cTn>
                                            <p:tgtEl>
                                              <p:spTgt spid="181"/>
                                            </p:tgtEl>
                                            <p:attrNameLst>
                                              <p:attrName>style.visibility</p:attrName>
                                            </p:attrNameLst>
                                          </p:cBhvr>
                                          <p:to>
                                            <p:strVal val="visible"/>
                                          </p:to>
                                        </p:set>
                                        <p:anim calcmode="lin" valueType="num">
                                          <p:cBhvr>
                                            <p:cTn id="89" dur="500" fill="hold"/>
                                            <p:tgtEl>
                                              <p:spTgt spid="181"/>
                                            </p:tgtEl>
                                            <p:attrNameLst>
                                              <p:attrName>ppt_w</p:attrName>
                                            </p:attrNameLst>
                                          </p:cBhvr>
                                          <p:tavLst>
                                            <p:tav tm="0">
                                              <p:val>
                                                <p:fltVal val="0"/>
                                              </p:val>
                                            </p:tav>
                                            <p:tav tm="100000">
                                              <p:val>
                                                <p:strVal val="#ppt_w"/>
                                              </p:val>
                                            </p:tav>
                                          </p:tavLst>
                                        </p:anim>
                                        <p:anim calcmode="lin" valueType="num">
                                          <p:cBhvr>
                                            <p:cTn id="90" dur="500" fill="hold"/>
                                            <p:tgtEl>
                                              <p:spTgt spid="181"/>
                                            </p:tgtEl>
                                            <p:attrNameLst>
                                              <p:attrName>ppt_h</p:attrName>
                                            </p:attrNameLst>
                                          </p:cBhvr>
                                          <p:tavLst>
                                            <p:tav tm="0">
                                              <p:val>
                                                <p:fltVal val="0"/>
                                              </p:val>
                                            </p:tav>
                                            <p:tav tm="100000">
                                              <p:val>
                                                <p:strVal val="#ppt_h"/>
                                              </p:val>
                                            </p:tav>
                                          </p:tavLst>
                                        </p:anim>
                                        <p:animEffect transition="in" filter="fade">
                                          <p:cBhvr>
                                            <p:cTn id="91" dur="500"/>
                                            <p:tgtEl>
                                              <p:spTgt spid="181"/>
                                            </p:tgtEl>
                                          </p:cBhvr>
                                        </p:animEffect>
                                      </p:childTnLst>
                                    </p:cTn>
                                  </p:par>
                                  <p:par>
                                    <p:cTn id="92" presetID="53" presetClass="entr" presetSubtype="16" fill="hold" grpId="0" nodeType="withEffect">
                                      <p:stCondLst>
                                        <p:cond delay="0"/>
                                      </p:stCondLst>
                                      <p:childTnLst>
                                        <p:set>
                                          <p:cBhvr>
                                            <p:cTn id="93" dur="1" fill="hold">
                                              <p:stCondLst>
                                                <p:cond delay="0"/>
                                              </p:stCondLst>
                                            </p:cTn>
                                            <p:tgtEl>
                                              <p:spTgt spid="186"/>
                                            </p:tgtEl>
                                            <p:attrNameLst>
                                              <p:attrName>style.visibility</p:attrName>
                                            </p:attrNameLst>
                                          </p:cBhvr>
                                          <p:to>
                                            <p:strVal val="visible"/>
                                          </p:to>
                                        </p:set>
                                        <p:anim calcmode="lin" valueType="num">
                                          <p:cBhvr>
                                            <p:cTn id="94" dur="500" fill="hold"/>
                                            <p:tgtEl>
                                              <p:spTgt spid="186"/>
                                            </p:tgtEl>
                                            <p:attrNameLst>
                                              <p:attrName>ppt_w</p:attrName>
                                            </p:attrNameLst>
                                          </p:cBhvr>
                                          <p:tavLst>
                                            <p:tav tm="0">
                                              <p:val>
                                                <p:fltVal val="0"/>
                                              </p:val>
                                            </p:tav>
                                            <p:tav tm="100000">
                                              <p:val>
                                                <p:strVal val="#ppt_w"/>
                                              </p:val>
                                            </p:tav>
                                          </p:tavLst>
                                        </p:anim>
                                        <p:anim calcmode="lin" valueType="num">
                                          <p:cBhvr>
                                            <p:cTn id="95" dur="500" fill="hold"/>
                                            <p:tgtEl>
                                              <p:spTgt spid="186"/>
                                            </p:tgtEl>
                                            <p:attrNameLst>
                                              <p:attrName>ppt_h</p:attrName>
                                            </p:attrNameLst>
                                          </p:cBhvr>
                                          <p:tavLst>
                                            <p:tav tm="0">
                                              <p:val>
                                                <p:fltVal val="0"/>
                                              </p:val>
                                            </p:tav>
                                            <p:tav tm="100000">
                                              <p:val>
                                                <p:strVal val="#ppt_h"/>
                                              </p:val>
                                            </p:tav>
                                          </p:tavLst>
                                        </p:anim>
                                        <p:animEffect transition="in" filter="fade">
                                          <p:cBhvr>
                                            <p:cTn id="96" dur="500"/>
                                            <p:tgtEl>
                                              <p:spTgt spid="186"/>
                                            </p:tgtEl>
                                          </p:cBhvr>
                                        </p:animEffect>
                                      </p:childTnLst>
                                    </p:cTn>
                                  </p:par>
                                </p:childTnLst>
                              </p:cTn>
                            </p:par>
                            <p:par>
                              <p:cTn id="97" fill="hold">
                                <p:stCondLst>
                                  <p:cond delay="5500"/>
                                </p:stCondLst>
                                <p:childTnLst>
                                  <p:par>
                                    <p:cTn id="98" presetID="10" presetClass="entr" presetSubtype="0" fill="hold" grpId="0" nodeType="afterEffect">
                                      <p:stCondLst>
                                        <p:cond delay="0"/>
                                      </p:stCondLst>
                                      <p:childTnLst>
                                        <p:set>
                                          <p:cBhvr>
                                            <p:cTn id="99" dur="1" fill="hold">
                                              <p:stCondLst>
                                                <p:cond delay="0"/>
                                              </p:stCondLst>
                                            </p:cTn>
                                            <p:tgtEl>
                                              <p:spTgt spid="179"/>
                                            </p:tgtEl>
                                            <p:attrNameLst>
                                              <p:attrName>style.visibility</p:attrName>
                                            </p:attrNameLst>
                                          </p:cBhvr>
                                          <p:to>
                                            <p:strVal val="visible"/>
                                          </p:to>
                                        </p:set>
                                        <p:animEffect transition="in" filter="fade">
                                          <p:cBhvr>
                                            <p:cTn id="100" dur="500"/>
                                            <p:tgtEl>
                                              <p:spTgt spid="179"/>
                                            </p:tgtEl>
                                          </p:cBhvr>
                                        </p:animEffect>
                                      </p:childTnLst>
                                    </p:cTn>
                                  </p:par>
                                  <p:par>
                                    <p:cTn id="101" presetID="10" presetClass="entr" presetSubtype="0" fill="hold" grpId="0" nodeType="withEffect">
                                      <p:stCondLst>
                                        <p:cond delay="0"/>
                                      </p:stCondLst>
                                      <p:childTnLst>
                                        <p:set>
                                          <p:cBhvr>
                                            <p:cTn id="102" dur="1" fill="hold">
                                              <p:stCondLst>
                                                <p:cond delay="0"/>
                                              </p:stCondLst>
                                            </p:cTn>
                                            <p:tgtEl>
                                              <p:spTgt spid="180"/>
                                            </p:tgtEl>
                                            <p:attrNameLst>
                                              <p:attrName>style.visibility</p:attrName>
                                            </p:attrNameLst>
                                          </p:cBhvr>
                                          <p:to>
                                            <p:strVal val="visible"/>
                                          </p:to>
                                        </p:set>
                                        <p:animEffect transition="in" filter="fade">
                                          <p:cBhvr>
                                            <p:cTn id="103" dur="500"/>
                                            <p:tgtEl>
                                              <p:spTgt spid="18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168" grpId="0"/>
          <p:bldP spid="169" grpId="0"/>
          <p:bldP spid="170" grpId="0"/>
          <p:bldP spid="171" grpId="0"/>
          <p:bldP spid="172" grpId="0" animBg="1"/>
          <p:bldP spid="173" grpId="0"/>
          <p:bldP spid="174" grpId="0"/>
          <p:bldP spid="175" grpId="0" animBg="1"/>
          <p:bldP spid="176" grpId="0"/>
          <p:bldP spid="177" grpId="0"/>
          <p:bldP spid="178" grpId="0" animBg="1"/>
          <p:bldP spid="179" grpId="0"/>
          <p:bldP spid="180" grpId="0"/>
          <p:bldP spid="181" grpId="0" animBg="1"/>
          <p:bldP spid="182" grpId="0" animBg="1"/>
          <p:bldP spid="183" grpId="0" animBg="1"/>
          <p:bldP spid="184" grpId="0" animBg="1"/>
          <p:bldP spid="185" grpId="0" animBg="1"/>
          <p:bldP spid="186" grpId="0" animBg="1"/>
          <p:bldP spid="187" grpId="0" animBg="1"/>
        </p:bldLst>
      </p:timing>
    </mc:Choice>
    <mc:Fallback>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0-#ppt_w/2"/>
                                              </p:val>
                                            </p:tav>
                                            <p:tav tm="100000">
                                              <p:val>
                                                <p:strVal val="#ppt_x"/>
                                              </p:val>
                                            </p:tav>
                                          </p:tavLst>
                                        </p:anim>
                                        <p:anim calcmode="lin" valueType="num">
                                          <p:cBhvr additive="base">
                                            <p:cTn id="8" dur="500" fill="hold"/>
                                            <p:tgtEl>
                                              <p:spTgt spid="4"/>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2" presetClass="entr" presetSubtype="4" fill="hold" nodeType="afterEffect">
                                      <p:stCondLst>
                                        <p:cond delay="0"/>
                                      </p:stCondLst>
                                      <p:childTnLst>
                                        <p:set>
                                          <p:cBhvr>
                                            <p:cTn id="11" dur="1" fill="hold">
                                              <p:stCondLst>
                                                <p:cond delay="0"/>
                                              </p:stCondLst>
                                            </p:cTn>
                                            <p:tgtEl>
                                              <p:spTgt spid="141"/>
                                            </p:tgtEl>
                                            <p:attrNameLst>
                                              <p:attrName>style.visibility</p:attrName>
                                            </p:attrNameLst>
                                          </p:cBhvr>
                                          <p:to>
                                            <p:strVal val="visible"/>
                                          </p:to>
                                        </p:set>
                                        <p:anim calcmode="lin" valueType="num">
                                          <p:cBhvr additive="base">
                                            <p:cTn id="12" dur="500" fill="hold"/>
                                            <p:tgtEl>
                                              <p:spTgt spid="141"/>
                                            </p:tgtEl>
                                            <p:attrNameLst>
                                              <p:attrName>ppt_x</p:attrName>
                                            </p:attrNameLst>
                                          </p:cBhvr>
                                          <p:tavLst>
                                            <p:tav tm="0">
                                              <p:val>
                                                <p:strVal val="#ppt_x"/>
                                              </p:val>
                                            </p:tav>
                                            <p:tav tm="100000">
                                              <p:val>
                                                <p:strVal val="#ppt_x"/>
                                              </p:val>
                                            </p:tav>
                                          </p:tavLst>
                                        </p:anim>
                                        <p:anim calcmode="lin" valueType="num">
                                          <p:cBhvr additive="base">
                                            <p:cTn id="13" dur="500" fill="hold"/>
                                            <p:tgtEl>
                                              <p:spTgt spid="141"/>
                                            </p:tgtEl>
                                            <p:attrNameLst>
                                              <p:attrName>ppt_y</p:attrName>
                                            </p:attrNameLst>
                                          </p:cBhvr>
                                          <p:tavLst>
                                            <p:tav tm="0">
                                              <p:val>
                                                <p:strVal val="1+#ppt_h/2"/>
                                              </p:val>
                                            </p:tav>
                                            <p:tav tm="100000">
                                              <p:val>
                                                <p:strVal val="#ppt_y"/>
                                              </p:val>
                                            </p:tav>
                                          </p:tavLst>
                                        </p:anim>
                                      </p:childTnLst>
                                    </p:cTn>
                                  </p:par>
                                </p:childTnLst>
                              </p:cTn>
                            </p:par>
                            <p:par>
                              <p:cTn id="14" fill="hold">
                                <p:stCondLst>
                                  <p:cond delay="1000"/>
                                </p:stCondLst>
                                <p:childTnLst>
                                  <p:par>
                                    <p:cTn id="15" presetID="53" presetClass="entr" presetSubtype="16" fill="hold" grpId="0" nodeType="afterEffect">
                                      <p:stCondLst>
                                        <p:cond delay="0"/>
                                      </p:stCondLst>
                                      <p:childTnLst>
                                        <p:set>
                                          <p:cBhvr>
                                            <p:cTn id="16" dur="1" fill="hold">
                                              <p:stCondLst>
                                                <p:cond delay="0"/>
                                              </p:stCondLst>
                                            </p:cTn>
                                            <p:tgtEl>
                                              <p:spTgt spid="183"/>
                                            </p:tgtEl>
                                            <p:attrNameLst>
                                              <p:attrName>style.visibility</p:attrName>
                                            </p:attrNameLst>
                                          </p:cBhvr>
                                          <p:to>
                                            <p:strVal val="visible"/>
                                          </p:to>
                                        </p:set>
                                        <p:anim calcmode="lin" valueType="num">
                                          <p:cBhvr>
                                            <p:cTn id="17" dur="500" fill="hold"/>
                                            <p:tgtEl>
                                              <p:spTgt spid="183"/>
                                            </p:tgtEl>
                                            <p:attrNameLst>
                                              <p:attrName>ppt_w</p:attrName>
                                            </p:attrNameLst>
                                          </p:cBhvr>
                                          <p:tavLst>
                                            <p:tav tm="0">
                                              <p:val>
                                                <p:fltVal val="0"/>
                                              </p:val>
                                            </p:tav>
                                            <p:tav tm="100000">
                                              <p:val>
                                                <p:strVal val="#ppt_w"/>
                                              </p:val>
                                            </p:tav>
                                          </p:tavLst>
                                        </p:anim>
                                        <p:anim calcmode="lin" valueType="num">
                                          <p:cBhvr>
                                            <p:cTn id="18" dur="500" fill="hold"/>
                                            <p:tgtEl>
                                              <p:spTgt spid="183"/>
                                            </p:tgtEl>
                                            <p:attrNameLst>
                                              <p:attrName>ppt_h</p:attrName>
                                            </p:attrNameLst>
                                          </p:cBhvr>
                                          <p:tavLst>
                                            <p:tav tm="0">
                                              <p:val>
                                                <p:fltVal val="0"/>
                                              </p:val>
                                            </p:tav>
                                            <p:tav tm="100000">
                                              <p:val>
                                                <p:strVal val="#ppt_h"/>
                                              </p:val>
                                            </p:tav>
                                          </p:tavLst>
                                        </p:anim>
                                        <p:animEffect transition="in" filter="fade">
                                          <p:cBhvr>
                                            <p:cTn id="19" dur="500"/>
                                            <p:tgtEl>
                                              <p:spTgt spid="183"/>
                                            </p:tgtEl>
                                          </p:cBhvr>
                                        </p:animEffect>
                                      </p:childTnLst>
                                    </p:cTn>
                                  </p:par>
                                  <p:par>
                                    <p:cTn id="20" presetID="53" presetClass="entr" presetSubtype="16" fill="hold" grpId="0" nodeType="withEffect">
                                      <p:stCondLst>
                                        <p:cond delay="0"/>
                                      </p:stCondLst>
                                      <p:childTnLst>
                                        <p:set>
                                          <p:cBhvr>
                                            <p:cTn id="21" dur="1" fill="hold">
                                              <p:stCondLst>
                                                <p:cond delay="0"/>
                                              </p:stCondLst>
                                            </p:cTn>
                                            <p:tgtEl>
                                              <p:spTgt spid="184"/>
                                            </p:tgtEl>
                                            <p:attrNameLst>
                                              <p:attrName>style.visibility</p:attrName>
                                            </p:attrNameLst>
                                          </p:cBhvr>
                                          <p:to>
                                            <p:strVal val="visible"/>
                                          </p:to>
                                        </p:set>
                                        <p:anim calcmode="lin" valueType="num">
                                          <p:cBhvr>
                                            <p:cTn id="22" dur="500" fill="hold"/>
                                            <p:tgtEl>
                                              <p:spTgt spid="184"/>
                                            </p:tgtEl>
                                            <p:attrNameLst>
                                              <p:attrName>ppt_w</p:attrName>
                                            </p:attrNameLst>
                                          </p:cBhvr>
                                          <p:tavLst>
                                            <p:tav tm="0">
                                              <p:val>
                                                <p:fltVal val="0"/>
                                              </p:val>
                                            </p:tav>
                                            <p:tav tm="100000">
                                              <p:val>
                                                <p:strVal val="#ppt_w"/>
                                              </p:val>
                                            </p:tav>
                                          </p:tavLst>
                                        </p:anim>
                                        <p:anim calcmode="lin" valueType="num">
                                          <p:cBhvr>
                                            <p:cTn id="23" dur="500" fill="hold"/>
                                            <p:tgtEl>
                                              <p:spTgt spid="184"/>
                                            </p:tgtEl>
                                            <p:attrNameLst>
                                              <p:attrName>ppt_h</p:attrName>
                                            </p:attrNameLst>
                                          </p:cBhvr>
                                          <p:tavLst>
                                            <p:tav tm="0">
                                              <p:val>
                                                <p:fltVal val="0"/>
                                              </p:val>
                                            </p:tav>
                                            <p:tav tm="100000">
                                              <p:val>
                                                <p:strVal val="#ppt_h"/>
                                              </p:val>
                                            </p:tav>
                                          </p:tavLst>
                                        </p:anim>
                                        <p:animEffect transition="in" filter="fade">
                                          <p:cBhvr>
                                            <p:cTn id="24" dur="500"/>
                                            <p:tgtEl>
                                              <p:spTgt spid="184"/>
                                            </p:tgtEl>
                                          </p:cBhvr>
                                        </p:animEffect>
                                      </p:childTnLst>
                                    </p:cTn>
                                  </p:par>
                                </p:childTnLst>
                              </p:cTn>
                            </p:par>
                            <p:par>
                              <p:cTn id="25" fill="hold">
                                <p:stCondLst>
                                  <p:cond delay="1500"/>
                                </p:stCondLst>
                                <p:childTnLst>
                                  <p:par>
                                    <p:cTn id="26" presetID="10" presetClass="entr" presetSubtype="0" fill="hold" grpId="0" nodeType="afterEffect">
                                      <p:stCondLst>
                                        <p:cond delay="0"/>
                                      </p:stCondLst>
                                      <p:childTnLst>
                                        <p:set>
                                          <p:cBhvr>
                                            <p:cTn id="27" dur="1" fill="hold">
                                              <p:stCondLst>
                                                <p:cond delay="0"/>
                                              </p:stCondLst>
                                            </p:cTn>
                                            <p:tgtEl>
                                              <p:spTgt spid="168"/>
                                            </p:tgtEl>
                                            <p:attrNameLst>
                                              <p:attrName>style.visibility</p:attrName>
                                            </p:attrNameLst>
                                          </p:cBhvr>
                                          <p:to>
                                            <p:strVal val="visible"/>
                                          </p:to>
                                        </p:set>
                                        <p:animEffect transition="in" filter="fade">
                                          <p:cBhvr>
                                            <p:cTn id="28" dur="500"/>
                                            <p:tgtEl>
                                              <p:spTgt spid="168"/>
                                            </p:tgtEl>
                                          </p:cBhvr>
                                        </p:animEffect>
                                      </p:childTnLst>
                                    </p:cTn>
                                  </p:par>
                                  <p:par>
                                    <p:cTn id="29" presetID="10" presetClass="entr" presetSubtype="0" fill="hold" grpId="0" nodeType="withEffect">
                                      <p:stCondLst>
                                        <p:cond delay="0"/>
                                      </p:stCondLst>
                                      <p:childTnLst>
                                        <p:set>
                                          <p:cBhvr>
                                            <p:cTn id="30" dur="1" fill="hold">
                                              <p:stCondLst>
                                                <p:cond delay="0"/>
                                              </p:stCondLst>
                                            </p:cTn>
                                            <p:tgtEl>
                                              <p:spTgt spid="169"/>
                                            </p:tgtEl>
                                            <p:attrNameLst>
                                              <p:attrName>style.visibility</p:attrName>
                                            </p:attrNameLst>
                                          </p:cBhvr>
                                          <p:to>
                                            <p:strVal val="visible"/>
                                          </p:to>
                                        </p:set>
                                        <p:animEffect transition="in" filter="fade">
                                          <p:cBhvr>
                                            <p:cTn id="31" dur="500"/>
                                            <p:tgtEl>
                                              <p:spTgt spid="169"/>
                                            </p:tgtEl>
                                          </p:cBhvr>
                                        </p:animEffect>
                                      </p:childTnLst>
                                    </p:cTn>
                                  </p:par>
                                </p:childTnLst>
                              </p:cTn>
                            </p:par>
                            <p:par>
                              <p:cTn id="32" fill="hold">
                                <p:stCondLst>
                                  <p:cond delay="2000"/>
                                </p:stCondLst>
                                <p:childTnLst>
                                  <p:par>
                                    <p:cTn id="33" presetID="53" presetClass="entr" presetSubtype="16" fill="hold" grpId="0" nodeType="afterEffect">
                                      <p:stCondLst>
                                        <p:cond delay="0"/>
                                      </p:stCondLst>
                                      <p:childTnLst>
                                        <p:set>
                                          <p:cBhvr>
                                            <p:cTn id="34" dur="1" fill="hold">
                                              <p:stCondLst>
                                                <p:cond delay="0"/>
                                              </p:stCondLst>
                                            </p:cTn>
                                            <p:tgtEl>
                                              <p:spTgt spid="175"/>
                                            </p:tgtEl>
                                            <p:attrNameLst>
                                              <p:attrName>style.visibility</p:attrName>
                                            </p:attrNameLst>
                                          </p:cBhvr>
                                          <p:to>
                                            <p:strVal val="visible"/>
                                          </p:to>
                                        </p:set>
                                        <p:anim calcmode="lin" valueType="num">
                                          <p:cBhvr>
                                            <p:cTn id="35" dur="500" fill="hold"/>
                                            <p:tgtEl>
                                              <p:spTgt spid="175"/>
                                            </p:tgtEl>
                                            <p:attrNameLst>
                                              <p:attrName>ppt_w</p:attrName>
                                            </p:attrNameLst>
                                          </p:cBhvr>
                                          <p:tavLst>
                                            <p:tav tm="0">
                                              <p:val>
                                                <p:fltVal val="0"/>
                                              </p:val>
                                            </p:tav>
                                            <p:tav tm="100000">
                                              <p:val>
                                                <p:strVal val="#ppt_w"/>
                                              </p:val>
                                            </p:tav>
                                          </p:tavLst>
                                        </p:anim>
                                        <p:anim calcmode="lin" valueType="num">
                                          <p:cBhvr>
                                            <p:cTn id="36" dur="500" fill="hold"/>
                                            <p:tgtEl>
                                              <p:spTgt spid="175"/>
                                            </p:tgtEl>
                                            <p:attrNameLst>
                                              <p:attrName>ppt_h</p:attrName>
                                            </p:attrNameLst>
                                          </p:cBhvr>
                                          <p:tavLst>
                                            <p:tav tm="0">
                                              <p:val>
                                                <p:fltVal val="0"/>
                                              </p:val>
                                            </p:tav>
                                            <p:tav tm="100000">
                                              <p:val>
                                                <p:strVal val="#ppt_h"/>
                                              </p:val>
                                            </p:tav>
                                          </p:tavLst>
                                        </p:anim>
                                        <p:animEffect transition="in" filter="fade">
                                          <p:cBhvr>
                                            <p:cTn id="37" dur="500"/>
                                            <p:tgtEl>
                                              <p:spTgt spid="175"/>
                                            </p:tgtEl>
                                          </p:cBhvr>
                                        </p:animEffect>
                                      </p:childTnLst>
                                    </p:cTn>
                                  </p:par>
                                  <p:par>
                                    <p:cTn id="38" presetID="53" presetClass="entr" presetSubtype="16" fill="hold" grpId="0" nodeType="withEffect">
                                      <p:stCondLst>
                                        <p:cond delay="0"/>
                                      </p:stCondLst>
                                      <p:childTnLst>
                                        <p:set>
                                          <p:cBhvr>
                                            <p:cTn id="39" dur="1" fill="hold">
                                              <p:stCondLst>
                                                <p:cond delay="0"/>
                                              </p:stCondLst>
                                            </p:cTn>
                                            <p:tgtEl>
                                              <p:spTgt spid="182"/>
                                            </p:tgtEl>
                                            <p:attrNameLst>
                                              <p:attrName>style.visibility</p:attrName>
                                            </p:attrNameLst>
                                          </p:cBhvr>
                                          <p:to>
                                            <p:strVal val="visible"/>
                                          </p:to>
                                        </p:set>
                                        <p:anim calcmode="lin" valueType="num">
                                          <p:cBhvr>
                                            <p:cTn id="40" dur="500" fill="hold"/>
                                            <p:tgtEl>
                                              <p:spTgt spid="182"/>
                                            </p:tgtEl>
                                            <p:attrNameLst>
                                              <p:attrName>ppt_w</p:attrName>
                                            </p:attrNameLst>
                                          </p:cBhvr>
                                          <p:tavLst>
                                            <p:tav tm="0">
                                              <p:val>
                                                <p:fltVal val="0"/>
                                              </p:val>
                                            </p:tav>
                                            <p:tav tm="100000">
                                              <p:val>
                                                <p:strVal val="#ppt_w"/>
                                              </p:val>
                                            </p:tav>
                                          </p:tavLst>
                                        </p:anim>
                                        <p:anim calcmode="lin" valueType="num">
                                          <p:cBhvr>
                                            <p:cTn id="41" dur="500" fill="hold"/>
                                            <p:tgtEl>
                                              <p:spTgt spid="182"/>
                                            </p:tgtEl>
                                            <p:attrNameLst>
                                              <p:attrName>ppt_h</p:attrName>
                                            </p:attrNameLst>
                                          </p:cBhvr>
                                          <p:tavLst>
                                            <p:tav tm="0">
                                              <p:val>
                                                <p:fltVal val="0"/>
                                              </p:val>
                                            </p:tav>
                                            <p:tav tm="100000">
                                              <p:val>
                                                <p:strVal val="#ppt_h"/>
                                              </p:val>
                                            </p:tav>
                                          </p:tavLst>
                                        </p:anim>
                                        <p:animEffect transition="in" filter="fade">
                                          <p:cBhvr>
                                            <p:cTn id="42" dur="500"/>
                                            <p:tgtEl>
                                              <p:spTgt spid="182"/>
                                            </p:tgtEl>
                                          </p:cBhvr>
                                        </p:animEffect>
                                      </p:childTnLst>
                                    </p:cTn>
                                  </p:par>
                                </p:childTnLst>
                              </p:cTn>
                            </p:par>
                            <p:par>
                              <p:cTn id="43" fill="hold">
                                <p:stCondLst>
                                  <p:cond delay="2500"/>
                                </p:stCondLst>
                                <p:childTnLst>
                                  <p:par>
                                    <p:cTn id="44" presetID="10" presetClass="entr" presetSubtype="0" fill="hold" grpId="0" nodeType="afterEffect">
                                      <p:stCondLst>
                                        <p:cond delay="0"/>
                                      </p:stCondLst>
                                      <p:childTnLst>
                                        <p:set>
                                          <p:cBhvr>
                                            <p:cTn id="45" dur="1" fill="hold">
                                              <p:stCondLst>
                                                <p:cond delay="0"/>
                                              </p:stCondLst>
                                            </p:cTn>
                                            <p:tgtEl>
                                              <p:spTgt spid="173"/>
                                            </p:tgtEl>
                                            <p:attrNameLst>
                                              <p:attrName>style.visibility</p:attrName>
                                            </p:attrNameLst>
                                          </p:cBhvr>
                                          <p:to>
                                            <p:strVal val="visible"/>
                                          </p:to>
                                        </p:set>
                                        <p:animEffect transition="in" filter="fade">
                                          <p:cBhvr>
                                            <p:cTn id="46" dur="500"/>
                                            <p:tgtEl>
                                              <p:spTgt spid="173"/>
                                            </p:tgtEl>
                                          </p:cBhvr>
                                        </p:animEffect>
                                      </p:childTnLst>
                                    </p:cTn>
                                  </p:par>
                                  <p:par>
                                    <p:cTn id="47" presetID="10" presetClass="entr" presetSubtype="0" fill="hold" grpId="0" nodeType="withEffect">
                                      <p:stCondLst>
                                        <p:cond delay="0"/>
                                      </p:stCondLst>
                                      <p:childTnLst>
                                        <p:set>
                                          <p:cBhvr>
                                            <p:cTn id="48" dur="1" fill="hold">
                                              <p:stCondLst>
                                                <p:cond delay="0"/>
                                              </p:stCondLst>
                                            </p:cTn>
                                            <p:tgtEl>
                                              <p:spTgt spid="174"/>
                                            </p:tgtEl>
                                            <p:attrNameLst>
                                              <p:attrName>style.visibility</p:attrName>
                                            </p:attrNameLst>
                                          </p:cBhvr>
                                          <p:to>
                                            <p:strVal val="visible"/>
                                          </p:to>
                                        </p:set>
                                        <p:animEffect transition="in" filter="fade">
                                          <p:cBhvr>
                                            <p:cTn id="49" dur="500"/>
                                            <p:tgtEl>
                                              <p:spTgt spid="174"/>
                                            </p:tgtEl>
                                          </p:cBhvr>
                                        </p:animEffect>
                                      </p:childTnLst>
                                    </p:cTn>
                                  </p:par>
                                </p:childTnLst>
                              </p:cTn>
                            </p:par>
                            <p:par>
                              <p:cTn id="50" fill="hold">
                                <p:stCondLst>
                                  <p:cond delay="3000"/>
                                </p:stCondLst>
                                <p:childTnLst>
                                  <p:par>
                                    <p:cTn id="51" presetID="53" presetClass="entr" presetSubtype="16" fill="hold" grpId="0" nodeType="afterEffect">
                                      <p:stCondLst>
                                        <p:cond delay="0"/>
                                      </p:stCondLst>
                                      <p:childTnLst>
                                        <p:set>
                                          <p:cBhvr>
                                            <p:cTn id="52" dur="1" fill="hold">
                                              <p:stCondLst>
                                                <p:cond delay="0"/>
                                              </p:stCondLst>
                                            </p:cTn>
                                            <p:tgtEl>
                                              <p:spTgt spid="178"/>
                                            </p:tgtEl>
                                            <p:attrNameLst>
                                              <p:attrName>style.visibility</p:attrName>
                                            </p:attrNameLst>
                                          </p:cBhvr>
                                          <p:to>
                                            <p:strVal val="visible"/>
                                          </p:to>
                                        </p:set>
                                        <p:anim calcmode="lin" valueType="num">
                                          <p:cBhvr>
                                            <p:cTn id="53" dur="500" fill="hold"/>
                                            <p:tgtEl>
                                              <p:spTgt spid="178"/>
                                            </p:tgtEl>
                                            <p:attrNameLst>
                                              <p:attrName>ppt_w</p:attrName>
                                            </p:attrNameLst>
                                          </p:cBhvr>
                                          <p:tavLst>
                                            <p:tav tm="0">
                                              <p:val>
                                                <p:fltVal val="0"/>
                                              </p:val>
                                            </p:tav>
                                            <p:tav tm="100000">
                                              <p:val>
                                                <p:strVal val="#ppt_w"/>
                                              </p:val>
                                            </p:tav>
                                          </p:tavLst>
                                        </p:anim>
                                        <p:anim calcmode="lin" valueType="num">
                                          <p:cBhvr>
                                            <p:cTn id="54" dur="500" fill="hold"/>
                                            <p:tgtEl>
                                              <p:spTgt spid="178"/>
                                            </p:tgtEl>
                                            <p:attrNameLst>
                                              <p:attrName>ppt_h</p:attrName>
                                            </p:attrNameLst>
                                          </p:cBhvr>
                                          <p:tavLst>
                                            <p:tav tm="0">
                                              <p:val>
                                                <p:fltVal val="0"/>
                                              </p:val>
                                            </p:tav>
                                            <p:tav tm="100000">
                                              <p:val>
                                                <p:strVal val="#ppt_h"/>
                                              </p:val>
                                            </p:tav>
                                          </p:tavLst>
                                        </p:anim>
                                        <p:animEffect transition="in" filter="fade">
                                          <p:cBhvr>
                                            <p:cTn id="55" dur="500"/>
                                            <p:tgtEl>
                                              <p:spTgt spid="178"/>
                                            </p:tgtEl>
                                          </p:cBhvr>
                                        </p:animEffect>
                                      </p:childTnLst>
                                    </p:cTn>
                                  </p:par>
                                  <p:par>
                                    <p:cTn id="56" presetID="53" presetClass="entr" presetSubtype="16" fill="hold" grpId="0" nodeType="withEffect">
                                      <p:stCondLst>
                                        <p:cond delay="0"/>
                                      </p:stCondLst>
                                      <p:childTnLst>
                                        <p:set>
                                          <p:cBhvr>
                                            <p:cTn id="57" dur="1" fill="hold">
                                              <p:stCondLst>
                                                <p:cond delay="0"/>
                                              </p:stCondLst>
                                            </p:cTn>
                                            <p:tgtEl>
                                              <p:spTgt spid="185"/>
                                            </p:tgtEl>
                                            <p:attrNameLst>
                                              <p:attrName>style.visibility</p:attrName>
                                            </p:attrNameLst>
                                          </p:cBhvr>
                                          <p:to>
                                            <p:strVal val="visible"/>
                                          </p:to>
                                        </p:set>
                                        <p:anim calcmode="lin" valueType="num">
                                          <p:cBhvr>
                                            <p:cTn id="58" dur="500" fill="hold"/>
                                            <p:tgtEl>
                                              <p:spTgt spid="185"/>
                                            </p:tgtEl>
                                            <p:attrNameLst>
                                              <p:attrName>ppt_w</p:attrName>
                                            </p:attrNameLst>
                                          </p:cBhvr>
                                          <p:tavLst>
                                            <p:tav tm="0">
                                              <p:val>
                                                <p:fltVal val="0"/>
                                              </p:val>
                                            </p:tav>
                                            <p:tav tm="100000">
                                              <p:val>
                                                <p:strVal val="#ppt_w"/>
                                              </p:val>
                                            </p:tav>
                                          </p:tavLst>
                                        </p:anim>
                                        <p:anim calcmode="lin" valueType="num">
                                          <p:cBhvr>
                                            <p:cTn id="59" dur="500" fill="hold"/>
                                            <p:tgtEl>
                                              <p:spTgt spid="185"/>
                                            </p:tgtEl>
                                            <p:attrNameLst>
                                              <p:attrName>ppt_h</p:attrName>
                                            </p:attrNameLst>
                                          </p:cBhvr>
                                          <p:tavLst>
                                            <p:tav tm="0">
                                              <p:val>
                                                <p:fltVal val="0"/>
                                              </p:val>
                                            </p:tav>
                                            <p:tav tm="100000">
                                              <p:val>
                                                <p:strVal val="#ppt_h"/>
                                              </p:val>
                                            </p:tav>
                                          </p:tavLst>
                                        </p:anim>
                                        <p:animEffect transition="in" filter="fade">
                                          <p:cBhvr>
                                            <p:cTn id="60" dur="500"/>
                                            <p:tgtEl>
                                              <p:spTgt spid="185"/>
                                            </p:tgtEl>
                                          </p:cBhvr>
                                        </p:animEffect>
                                      </p:childTnLst>
                                    </p:cTn>
                                  </p:par>
                                </p:childTnLst>
                              </p:cTn>
                            </p:par>
                            <p:par>
                              <p:cTn id="61" fill="hold">
                                <p:stCondLst>
                                  <p:cond delay="3500"/>
                                </p:stCondLst>
                                <p:childTnLst>
                                  <p:par>
                                    <p:cTn id="62" presetID="10" presetClass="entr" presetSubtype="0" fill="hold" grpId="0" nodeType="afterEffect">
                                      <p:stCondLst>
                                        <p:cond delay="0"/>
                                      </p:stCondLst>
                                      <p:childTnLst>
                                        <p:set>
                                          <p:cBhvr>
                                            <p:cTn id="63" dur="1" fill="hold">
                                              <p:stCondLst>
                                                <p:cond delay="0"/>
                                              </p:stCondLst>
                                            </p:cTn>
                                            <p:tgtEl>
                                              <p:spTgt spid="176"/>
                                            </p:tgtEl>
                                            <p:attrNameLst>
                                              <p:attrName>style.visibility</p:attrName>
                                            </p:attrNameLst>
                                          </p:cBhvr>
                                          <p:to>
                                            <p:strVal val="visible"/>
                                          </p:to>
                                        </p:set>
                                        <p:animEffect transition="in" filter="fade">
                                          <p:cBhvr>
                                            <p:cTn id="64" dur="500"/>
                                            <p:tgtEl>
                                              <p:spTgt spid="176"/>
                                            </p:tgtEl>
                                          </p:cBhvr>
                                        </p:animEffect>
                                      </p:childTnLst>
                                    </p:cTn>
                                  </p:par>
                                  <p:par>
                                    <p:cTn id="65" presetID="10" presetClass="entr" presetSubtype="0" fill="hold" grpId="0" nodeType="withEffect">
                                      <p:stCondLst>
                                        <p:cond delay="0"/>
                                      </p:stCondLst>
                                      <p:childTnLst>
                                        <p:set>
                                          <p:cBhvr>
                                            <p:cTn id="66" dur="1" fill="hold">
                                              <p:stCondLst>
                                                <p:cond delay="0"/>
                                              </p:stCondLst>
                                            </p:cTn>
                                            <p:tgtEl>
                                              <p:spTgt spid="177"/>
                                            </p:tgtEl>
                                            <p:attrNameLst>
                                              <p:attrName>style.visibility</p:attrName>
                                            </p:attrNameLst>
                                          </p:cBhvr>
                                          <p:to>
                                            <p:strVal val="visible"/>
                                          </p:to>
                                        </p:set>
                                        <p:animEffect transition="in" filter="fade">
                                          <p:cBhvr>
                                            <p:cTn id="67" dur="500"/>
                                            <p:tgtEl>
                                              <p:spTgt spid="177"/>
                                            </p:tgtEl>
                                          </p:cBhvr>
                                        </p:animEffect>
                                      </p:childTnLst>
                                    </p:cTn>
                                  </p:par>
                                </p:childTnLst>
                              </p:cTn>
                            </p:par>
                            <p:par>
                              <p:cTn id="68" fill="hold">
                                <p:stCondLst>
                                  <p:cond delay="4000"/>
                                </p:stCondLst>
                                <p:childTnLst>
                                  <p:par>
                                    <p:cTn id="69" presetID="53" presetClass="entr" presetSubtype="16" fill="hold" grpId="0" nodeType="afterEffect">
                                      <p:stCondLst>
                                        <p:cond delay="0"/>
                                      </p:stCondLst>
                                      <p:childTnLst>
                                        <p:set>
                                          <p:cBhvr>
                                            <p:cTn id="70" dur="1" fill="hold">
                                              <p:stCondLst>
                                                <p:cond delay="0"/>
                                              </p:stCondLst>
                                            </p:cTn>
                                            <p:tgtEl>
                                              <p:spTgt spid="172"/>
                                            </p:tgtEl>
                                            <p:attrNameLst>
                                              <p:attrName>style.visibility</p:attrName>
                                            </p:attrNameLst>
                                          </p:cBhvr>
                                          <p:to>
                                            <p:strVal val="visible"/>
                                          </p:to>
                                        </p:set>
                                        <p:anim calcmode="lin" valueType="num">
                                          <p:cBhvr>
                                            <p:cTn id="71" dur="500" fill="hold"/>
                                            <p:tgtEl>
                                              <p:spTgt spid="172"/>
                                            </p:tgtEl>
                                            <p:attrNameLst>
                                              <p:attrName>ppt_w</p:attrName>
                                            </p:attrNameLst>
                                          </p:cBhvr>
                                          <p:tavLst>
                                            <p:tav tm="0">
                                              <p:val>
                                                <p:fltVal val="0"/>
                                              </p:val>
                                            </p:tav>
                                            <p:tav tm="100000">
                                              <p:val>
                                                <p:strVal val="#ppt_w"/>
                                              </p:val>
                                            </p:tav>
                                          </p:tavLst>
                                        </p:anim>
                                        <p:anim calcmode="lin" valueType="num">
                                          <p:cBhvr>
                                            <p:cTn id="72" dur="500" fill="hold"/>
                                            <p:tgtEl>
                                              <p:spTgt spid="172"/>
                                            </p:tgtEl>
                                            <p:attrNameLst>
                                              <p:attrName>ppt_h</p:attrName>
                                            </p:attrNameLst>
                                          </p:cBhvr>
                                          <p:tavLst>
                                            <p:tav tm="0">
                                              <p:val>
                                                <p:fltVal val="0"/>
                                              </p:val>
                                            </p:tav>
                                            <p:tav tm="100000">
                                              <p:val>
                                                <p:strVal val="#ppt_h"/>
                                              </p:val>
                                            </p:tav>
                                          </p:tavLst>
                                        </p:anim>
                                        <p:animEffect transition="in" filter="fade">
                                          <p:cBhvr>
                                            <p:cTn id="73" dur="500"/>
                                            <p:tgtEl>
                                              <p:spTgt spid="172"/>
                                            </p:tgtEl>
                                          </p:cBhvr>
                                        </p:animEffect>
                                      </p:childTnLst>
                                    </p:cTn>
                                  </p:par>
                                  <p:par>
                                    <p:cTn id="74" presetID="53" presetClass="entr" presetSubtype="16" fill="hold" grpId="0" nodeType="withEffect">
                                      <p:stCondLst>
                                        <p:cond delay="0"/>
                                      </p:stCondLst>
                                      <p:childTnLst>
                                        <p:set>
                                          <p:cBhvr>
                                            <p:cTn id="75" dur="1" fill="hold">
                                              <p:stCondLst>
                                                <p:cond delay="0"/>
                                              </p:stCondLst>
                                            </p:cTn>
                                            <p:tgtEl>
                                              <p:spTgt spid="187"/>
                                            </p:tgtEl>
                                            <p:attrNameLst>
                                              <p:attrName>style.visibility</p:attrName>
                                            </p:attrNameLst>
                                          </p:cBhvr>
                                          <p:to>
                                            <p:strVal val="visible"/>
                                          </p:to>
                                        </p:set>
                                        <p:anim calcmode="lin" valueType="num">
                                          <p:cBhvr>
                                            <p:cTn id="76" dur="500" fill="hold"/>
                                            <p:tgtEl>
                                              <p:spTgt spid="187"/>
                                            </p:tgtEl>
                                            <p:attrNameLst>
                                              <p:attrName>ppt_w</p:attrName>
                                            </p:attrNameLst>
                                          </p:cBhvr>
                                          <p:tavLst>
                                            <p:tav tm="0">
                                              <p:val>
                                                <p:fltVal val="0"/>
                                              </p:val>
                                            </p:tav>
                                            <p:tav tm="100000">
                                              <p:val>
                                                <p:strVal val="#ppt_w"/>
                                              </p:val>
                                            </p:tav>
                                          </p:tavLst>
                                        </p:anim>
                                        <p:anim calcmode="lin" valueType="num">
                                          <p:cBhvr>
                                            <p:cTn id="77" dur="500" fill="hold"/>
                                            <p:tgtEl>
                                              <p:spTgt spid="187"/>
                                            </p:tgtEl>
                                            <p:attrNameLst>
                                              <p:attrName>ppt_h</p:attrName>
                                            </p:attrNameLst>
                                          </p:cBhvr>
                                          <p:tavLst>
                                            <p:tav tm="0">
                                              <p:val>
                                                <p:fltVal val="0"/>
                                              </p:val>
                                            </p:tav>
                                            <p:tav tm="100000">
                                              <p:val>
                                                <p:strVal val="#ppt_h"/>
                                              </p:val>
                                            </p:tav>
                                          </p:tavLst>
                                        </p:anim>
                                        <p:animEffect transition="in" filter="fade">
                                          <p:cBhvr>
                                            <p:cTn id="78" dur="500"/>
                                            <p:tgtEl>
                                              <p:spTgt spid="187"/>
                                            </p:tgtEl>
                                          </p:cBhvr>
                                        </p:animEffect>
                                      </p:childTnLst>
                                    </p:cTn>
                                  </p:par>
                                </p:childTnLst>
                              </p:cTn>
                            </p:par>
                            <p:par>
                              <p:cTn id="79" fill="hold">
                                <p:stCondLst>
                                  <p:cond delay="4500"/>
                                </p:stCondLst>
                                <p:childTnLst>
                                  <p:par>
                                    <p:cTn id="80" presetID="10" presetClass="entr" presetSubtype="0" fill="hold" grpId="0" nodeType="afterEffect">
                                      <p:stCondLst>
                                        <p:cond delay="0"/>
                                      </p:stCondLst>
                                      <p:childTnLst>
                                        <p:set>
                                          <p:cBhvr>
                                            <p:cTn id="81" dur="1" fill="hold">
                                              <p:stCondLst>
                                                <p:cond delay="0"/>
                                              </p:stCondLst>
                                            </p:cTn>
                                            <p:tgtEl>
                                              <p:spTgt spid="170"/>
                                            </p:tgtEl>
                                            <p:attrNameLst>
                                              <p:attrName>style.visibility</p:attrName>
                                            </p:attrNameLst>
                                          </p:cBhvr>
                                          <p:to>
                                            <p:strVal val="visible"/>
                                          </p:to>
                                        </p:set>
                                        <p:animEffect transition="in" filter="fade">
                                          <p:cBhvr>
                                            <p:cTn id="82" dur="500"/>
                                            <p:tgtEl>
                                              <p:spTgt spid="170"/>
                                            </p:tgtEl>
                                          </p:cBhvr>
                                        </p:animEffect>
                                      </p:childTnLst>
                                    </p:cTn>
                                  </p:par>
                                  <p:par>
                                    <p:cTn id="83" presetID="10" presetClass="entr" presetSubtype="0" fill="hold" grpId="0" nodeType="withEffect">
                                      <p:stCondLst>
                                        <p:cond delay="0"/>
                                      </p:stCondLst>
                                      <p:childTnLst>
                                        <p:set>
                                          <p:cBhvr>
                                            <p:cTn id="84" dur="1" fill="hold">
                                              <p:stCondLst>
                                                <p:cond delay="0"/>
                                              </p:stCondLst>
                                            </p:cTn>
                                            <p:tgtEl>
                                              <p:spTgt spid="171"/>
                                            </p:tgtEl>
                                            <p:attrNameLst>
                                              <p:attrName>style.visibility</p:attrName>
                                            </p:attrNameLst>
                                          </p:cBhvr>
                                          <p:to>
                                            <p:strVal val="visible"/>
                                          </p:to>
                                        </p:set>
                                        <p:animEffect transition="in" filter="fade">
                                          <p:cBhvr>
                                            <p:cTn id="85" dur="500"/>
                                            <p:tgtEl>
                                              <p:spTgt spid="171"/>
                                            </p:tgtEl>
                                          </p:cBhvr>
                                        </p:animEffect>
                                      </p:childTnLst>
                                    </p:cTn>
                                  </p:par>
                                </p:childTnLst>
                              </p:cTn>
                            </p:par>
                            <p:par>
                              <p:cTn id="86" fill="hold">
                                <p:stCondLst>
                                  <p:cond delay="5000"/>
                                </p:stCondLst>
                                <p:childTnLst>
                                  <p:par>
                                    <p:cTn id="87" presetID="53" presetClass="entr" presetSubtype="16" fill="hold" grpId="0" nodeType="afterEffect">
                                      <p:stCondLst>
                                        <p:cond delay="0"/>
                                      </p:stCondLst>
                                      <p:childTnLst>
                                        <p:set>
                                          <p:cBhvr>
                                            <p:cTn id="88" dur="1" fill="hold">
                                              <p:stCondLst>
                                                <p:cond delay="0"/>
                                              </p:stCondLst>
                                            </p:cTn>
                                            <p:tgtEl>
                                              <p:spTgt spid="181"/>
                                            </p:tgtEl>
                                            <p:attrNameLst>
                                              <p:attrName>style.visibility</p:attrName>
                                            </p:attrNameLst>
                                          </p:cBhvr>
                                          <p:to>
                                            <p:strVal val="visible"/>
                                          </p:to>
                                        </p:set>
                                        <p:anim calcmode="lin" valueType="num">
                                          <p:cBhvr>
                                            <p:cTn id="89" dur="500" fill="hold"/>
                                            <p:tgtEl>
                                              <p:spTgt spid="181"/>
                                            </p:tgtEl>
                                            <p:attrNameLst>
                                              <p:attrName>ppt_w</p:attrName>
                                            </p:attrNameLst>
                                          </p:cBhvr>
                                          <p:tavLst>
                                            <p:tav tm="0">
                                              <p:val>
                                                <p:fltVal val="0"/>
                                              </p:val>
                                            </p:tav>
                                            <p:tav tm="100000">
                                              <p:val>
                                                <p:strVal val="#ppt_w"/>
                                              </p:val>
                                            </p:tav>
                                          </p:tavLst>
                                        </p:anim>
                                        <p:anim calcmode="lin" valueType="num">
                                          <p:cBhvr>
                                            <p:cTn id="90" dur="500" fill="hold"/>
                                            <p:tgtEl>
                                              <p:spTgt spid="181"/>
                                            </p:tgtEl>
                                            <p:attrNameLst>
                                              <p:attrName>ppt_h</p:attrName>
                                            </p:attrNameLst>
                                          </p:cBhvr>
                                          <p:tavLst>
                                            <p:tav tm="0">
                                              <p:val>
                                                <p:fltVal val="0"/>
                                              </p:val>
                                            </p:tav>
                                            <p:tav tm="100000">
                                              <p:val>
                                                <p:strVal val="#ppt_h"/>
                                              </p:val>
                                            </p:tav>
                                          </p:tavLst>
                                        </p:anim>
                                        <p:animEffect transition="in" filter="fade">
                                          <p:cBhvr>
                                            <p:cTn id="91" dur="500"/>
                                            <p:tgtEl>
                                              <p:spTgt spid="181"/>
                                            </p:tgtEl>
                                          </p:cBhvr>
                                        </p:animEffect>
                                      </p:childTnLst>
                                    </p:cTn>
                                  </p:par>
                                  <p:par>
                                    <p:cTn id="92" presetID="53" presetClass="entr" presetSubtype="16" fill="hold" grpId="0" nodeType="withEffect">
                                      <p:stCondLst>
                                        <p:cond delay="0"/>
                                      </p:stCondLst>
                                      <p:childTnLst>
                                        <p:set>
                                          <p:cBhvr>
                                            <p:cTn id="93" dur="1" fill="hold">
                                              <p:stCondLst>
                                                <p:cond delay="0"/>
                                              </p:stCondLst>
                                            </p:cTn>
                                            <p:tgtEl>
                                              <p:spTgt spid="186"/>
                                            </p:tgtEl>
                                            <p:attrNameLst>
                                              <p:attrName>style.visibility</p:attrName>
                                            </p:attrNameLst>
                                          </p:cBhvr>
                                          <p:to>
                                            <p:strVal val="visible"/>
                                          </p:to>
                                        </p:set>
                                        <p:anim calcmode="lin" valueType="num">
                                          <p:cBhvr>
                                            <p:cTn id="94" dur="500" fill="hold"/>
                                            <p:tgtEl>
                                              <p:spTgt spid="186"/>
                                            </p:tgtEl>
                                            <p:attrNameLst>
                                              <p:attrName>ppt_w</p:attrName>
                                            </p:attrNameLst>
                                          </p:cBhvr>
                                          <p:tavLst>
                                            <p:tav tm="0">
                                              <p:val>
                                                <p:fltVal val="0"/>
                                              </p:val>
                                            </p:tav>
                                            <p:tav tm="100000">
                                              <p:val>
                                                <p:strVal val="#ppt_w"/>
                                              </p:val>
                                            </p:tav>
                                          </p:tavLst>
                                        </p:anim>
                                        <p:anim calcmode="lin" valueType="num">
                                          <p:cBhvr>
                                            <p:cTn id="95" dur="500" fill="hold"/>
                                            <p:tgtEl>
                                              <p:spTgt spid="186"/>
                                            </p:tgtEl>
                                            <p:attrNameLst>
                                              <p:attrName>ppt_h</p:attrName>
                                            </p:attrNameLst>
                                          </p:cBhvr>
                                          <p:tavLst>
                                            <p:tav tm="0">
                                              <p:val>
                                                <p:fltVal val="0"/>
                                              </p:val>
                                            </p:tav>
                                            <p:tav tm="100000">
                                              <p:val>
                                                <p:strVal val="#ppt_h"/>
                                              </p:val>
                                            </p:tav>
                                          </p:tavLst>
                                        </p:anim>
                                        <p:animEffect transition="in" filter="fade">
                                          <p:cBhvr>
                                            <p:cTn id="96" dur="500"/>
                                            <p:tgtEl>
                                              <p:spTgt spid="186"/>
                                            </p:tgtEl>
                                          </p:cBhvr>
                                        </p:animEffect>
                                      </p:childTnLst>
                                    </p:cTn>
                                  </p:par>
                                </p:childTnLst>
                              </p:cTn>
                            </p:par>
                            <p:par>
                              <p:cTn id="97" fill="hold">
                                <p:stCondLst>
                                  <p:cond delay="5500"/>
                                </p:stCondLst>
                                <p:childTnLst>
                                  <p:par>
                                    <p:cTn id="98" presetID="10" presetClass="entr" presetSubtype="0" fill="hold" grpId="0" nodeType="afterEffect">
                                      <p:stCondLst>
                                        <p:cond delay="0"/>
                                      </p:stCondLst>
                                      <p:childTnLst>
                                        <p:set>
                                          <p:cBhvr>
                                            <p:cTn id="99" dur="1" fill="hold">
                                              <p:stCondLst>
                                                <p:cond delay="0"/>
                                              </p:stCondLst>
                                            </p:cTn>
                                            <p:tgtEl>
                                              <p:spTgt spid="179"/>
                                            </p:tgtEl>
                                            <p:attrNameLst>
                                              <p:attrName>style.visibility</p:attrName>
                                            </p:attrNameLst>
                                          </p:cBhvr>
                                          <p:to>
                                            <p:strVal val="visible"/>
                                          </p:to>
                                        </p:set>
                                        <p:animEffect transition="in" filter="fade">
                                          <p:cBhvr>
                                            <p:cTn id="100" dur="500"/>
                                            <p:tgtEl>
                                              <p:spTgt spid="179"/>
                                            </p:tgtEl>
                                          </p:cBhvr>
                                        </p:animEffect>
                                      </p:childTnLst>
                                    </p:cTn>
                                  </p:par>
                                  <p:par>
                                    <p:cTn id="101" presetID="10" presetClass="entr" presetSubtype="0" fill="hold" grpId="0" nodeType="withEffect">
                                      <p:stCondLst>
                                        <p:cond delay="0"/>
                                      </p:stCondLst>
                                      <p:childTnLst>
                                        <p:set>
                                          <p:cBhvr>
                                            <p:cTn id="102" dur="1" fill="hold">
                                              <p:stCondLst>
                                                <p:cond delay="0"/>
                                              </p:stCondLst>
                                            </p:cTn>
                                            <p:tgtEl>
                                              <p:spTgt spid="180"/>
                                            </p:tgtEl>
                                            <p:attrNameLst>
                                              <p:attrName>style.visibility</p:attrName>
                                            </p:attrNameLst>
                                          </p:cBhvr>
                                          <p:to>
                                            <p:strVal val="visible"/>
                                          </p:to>
                                        </p:set>
                                        <p:animEffect transition="in" filter="fade">
                                          <p:cBhvr>
                                            <p:cTn id="103" dur="500"/>
                                            <p:tgtEl>
                                              <p:spTgt spid="18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168" grpId="0"/>
          <p:bldP spid="169" grpId="0"/>
          <p:bldP spid="170" grpId="0"/>
          <p:bldP spid="171" grpId="0"/>
          <p:bldP spid="172" grpId="0" animBg="1"/>
          <p:bldP spid="173" grpId="0"/>
          <p:bldP spid="174" grpId="0"/>
          <p:bldP spid="175" grpId="0" animBg="1"/>
          <p:bldP spid="176" grpId="0"/>
          <p:bldP spid="177" grpId="0"/>
          <p:bldP spid="178" grpId="0" animBg="1"/>
          <p:bldP spid="179" grpId="0"/>
          <p:bldP spid="180" grpId="0"/>
          <p:bldP spid="181" grpId="0" animBg="1"/>
          <p:bldP spid="182" grpId="0" animBg="1"/>
          <p:bldP spid="183" grpId="0" animBg="1"/>
          <p:bldP spid="184" grpId="0" animBg="1"/>
          <p:bldP spid="185" grpId="0" animBg="1"/>
          <p:bldP spid="186" grpId="0" animBg="1"/>
          <p:bldP spid="187" grpId="0" animBg="1"/>
        </p:bldLst>
      </p:timing>
    </mc:Fallback>
  </mc:AlternateContent>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Freeform 6"/>
          <p:cNvSpPr>
            <a:spLocks/>
          </p:cNvSpPr>
          <p:nvPr/>
        </p:nvSpPr>
        <p:spPr bwMode="auto">
          <a:xfrm>
            <a:off x="3612431" y="2061466"/>
            <a:ext cx="558427" cy="1006885"/>
          </a:xfrm>
          <a:custGeom>
            <a:avLst/>
            <a:gdLst>
              <a:gd name="T0" fmla="*/ 318 w 518"/>
              <a:gd name="T1" fmla="*/ 410 h 933"/>
              <a:gd name="T2" fmla="*/ 318 w 518"/>
              <a:gd name="T3" fmla="*/ 101 h 933"/>
              <a:gd name="T4" fmla="*/ 76 w 518"/>
              <a:gd name="T5" fmla="*/ 0 h 933"/>
              <a:gd name="T6" fmla="*/ 33 w 518"/>
              <a:gd name="T7" fmla="*/ 0 h 933"/>
              <a:gd name="T8" fmla="*/ 0 w 518"/>
              <a:gd name="T9" fmla="*/ 181 h 933"/>
              <a:gd name="T10" fmla="*/ 172 w 518"/>
              <a:gd name="T11" fmla="*/ 249 h 933"/>
              <a:gd name="T12" fmla="*/ 173 w 518"/>
              <a:gd name="T13" fmla="*/ 250 h 933"/>
              <a:gd name="T14" fmla="*/ 180 w 518"/>
              <a:gd name="T15" fmla="*/ 368 h 933"/>
              <a:gd name="T16" fmla="*/ 176 w 518"/>
              <a:gd name="T17" fmla="*/ 369 h 933"/>
              <a:gd name="T18" fmla="*/ 17 w 518"/>
              <a:gd name="T19" fmla="*/ 454 h 933"/>
              <a:gd name="T20" fmla="*/ 75 w 518"/>
              <a:gd name="T21" fmla="*/ 630 h 933"/>
              <a:gd name="T22" fmla="*/ 259 w 518"/>
              <a:gd name="T23" fmla="*/ 607 h 933"/>
              <a:gd name="T24" fmla="*/ 260 w 518"/>
              <a:gd name="T25" fmla="*/ 606 h 933"/>
              <a:gd name="T26" fmla="*/ 324 w 518"/>
              <a:gd name="T27" fmla="*/ 706 h 933"/>
              <a:gd name="T28" fmla="*/ 320 w 518"/>
              <a:gd name="T29" fmla="*/ 710 h 933"/>
              <a:gd name="T30" fmla="*/ 222 w 518"/>
              <a:gd name="T31" fmla="*/ 861 h 933"/>
              <a:gd name="T32" fmla="*/ 300 w 518"/>
              <a:gd name="T33" fmla="*/ 933 h 933"/>
              <a:gd name="T34" fmla="*/ 518 w 518"/>
              <a:gd name="T35" fmla="*/ 727 h 933"/>
              <a:gd name="T36" fmla="*/ 318 w 518"/>
              <a:gd name="T37" fmla="*/ 410 h 9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18" h="933">
                <a:moveTo>
                  <a:pt x="318" y="410"/>
                </a:moveTo>
                <a:cubicBezTo>
                  <a:pt x="291" y="305"/>
                  <a:pt x="293" y="199"/>
                  <a:pt x="318" y="101"/>
                </a:cubicBezTo>
                <a:cubicBezTo>
                  <a:pt x="76" y="0"/>
                  <a:pt x="76" y="0"/>
                  <a:pt x="76" y="0"/>
                </a:cubicBezTo>
                <a:cubicBezTo>
                  <a:pt x="33" y="0"/>
                  <a:pt x="33" y="0"/>
                  <a:pt x="33" y="0"/>
                </a:cubicBezTo>
                <a:cubicBezTo>
                  <a:pt x="0" y="181"/>
                  <a:pt x="0" y="181"/>
                  <a:pt x="0" y="181"/>
                </a:cubicBezTo>
                <a:cubicBezTo>
                  <a:pt x="172" y="249"/>
                  <a:pt x="172" y="249"/>
                  <a:pt x="172" y="249"/>
                </a:cubicBezTo>
                <a:cubicBezTo>
                  <a:pt x="173" y="250"/>
                  <a:pt x="173" y="250"/>
                  <a:pt x="173" y="250"/>
                </a:cubicBezTo>
                <a:cubicBezTo>
                  <a:pt x="172" y="289"/>
                  <a:pt x="174" y="328"/>
                  <a:pt x="180" y="368"/>
                </a:cubicBezTo>
                <a:cubicBezTo>
                  <a:pt x="176" y="369"/>
                  <a:pt x="176" y="369"/>
                  <a:pt x="176" y="369"/>
                </a:cubicBezTo>
                <a:cubicBezTo>
                  <a:pt x="17" y="454"/>
                  <a:pt x="17" y="454"/>
                  <a:pt x="17" y="454"/>
                </a:cubicBezTo>
                <a:cubicBezTo>
                  <a:pt x="75" y="630"/>
                  <a:pt x="75" y="630"/>
                  <a:pt x="75" y="630"/>
                </a:cubicBezTo>
                <a:cubicBezTo>
                  <a:pt x="259" y="607"/>
                  <a:pt x="259" y="607"/>
                  <a:pt x="259" y="607"/>
                </a:cubicBezTo>
                <a:cubicBezTo>
                  <a:pt x="260" y="606"/>
                  <a:pt x="260" y="606"/>
                  <a:pt x="260" y="606"/>
                </a:cubicBezTo>
                <a:cubicBezTo>
                  <a:pt x="279" y="641"/>
                  <a:pt x="300" y="675"/>
                  <a:pt x="324" y="706"/>
                </a:cubicBezTo>
                <a:cubicBezTo>
                  <a:pt x="320" y="710"/>
                  <a:pt x="320" y="710"/>
                  <a:pt x="320" y="710"/>
                </a:cubicBezTo>
                <a:cubicBezTo>
                  <a:pt x="222" y="861"/>
                  <a:pt x="222" y="861"/>
                  <a:pt x="222" y="861"/>
                </a:cubicBezTo>
                <a:cubicBezTo>
                  <a:pt x="300" y="933"/>
                  <a:pt x="300" y="933"/>
                  <a:pt x="300" y="933"/>
                </a:cubicBezTo>
                <a:cubicBezTo>
                  <a:pt x="518" y="727"/>
                  <a:pt x="518" y="727"/>
                  <a:pt x="518" y="727"/>
                </a:cubicBezTo>
                <a:cubicBezTo>
                  <a:pt x="423" y="648"/>
                  <a:pt x="351" y="539"/>
                  <a:pt x="318" y="410"/>
                </a:cubicBezTo>
                <a:close/>
              </a:path>
            </a:pathLst>
          </a:custGeom>
          <a:solidFill>
            <a:schemeClr val="accent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200"/>
          </a:p>
        </p:txBody>
      </p:sp>
      <p:sp>
        <p:nvSpPr>
          <p:cNvPr id="7" name="Freeform 7"/>
          <p:cNvSpPr>
            <a:spLocks/>
          </p:cNvSpPr>
          <p:nvPr/>
        </p:nvSpPr>
        <p:spPr bwMode="auto">
          <a:xfrm>
            <a:off x="4625554" y="1362652"/>
            <a:ext cx="900035" cy="738590"/>
          </a:xfrm>
          <a:custGeom>
            <a:avLst/>
            <a:gdLst>
              <a:gd name="T0" fmla="*/ 547 w 834"/>
              <a:gd name="T1" fmla="*/ 684 h 684"/>
              <a:gd name="T2" fmla="*/ 834 w 834"/>
              <a:gd name="T3" fmla="*/ 605 h 684"/>
              <a:gd name="T4" fmla="*/ 811 w 834"/>
              <a:gd name="T5" fmla="*/ 534 h 684"/>
              <a:gd name="T6" fmla="*/ 627 w 834"/>
              <a:gd name="T7" fmla="*/ 557 h 684"/>
              <a:gd name="T8" fmla="*/ 563 w 834"/>
              <a:gd name="T9" fmla="*/ 456 h 684"/>
              <a:gd name="T10" fmla="*/ 566 w 834"/>
              <a:gd name="T11" fmla="*/ 453 h 684"/>
              <a:gd name="T12" fmla="*/ 664 w 834"/>
              <a:gd name="T13" fmla="*/ 303 h 684"/>
              <a:gd name="T14" fmla="*/ 529 w 834"/>
              <a:gd name="T15" fmla="*/ 177 h 684"/>
              <a:gd name="T16" fmla="*/ 379 w 834"/>
              <a:gd name="T17" fmla="*/ 285 h 684"/>
              <a:gd name="T18" fmla="*/ 275 w 834"/>
              <a:gd name="T19" fmla="*/ 227 h 684"/>
              <a:gd name="T20" fmla="*/ 276 w 834"/>
              <a:gd name="T21" fmla="*/ 224 h 684"/>
              <a:gd name="T22" fmla="*/ 289 w 834"/>
              <a:gd name="T23" fmla="*/ 45 h 684"/>
              <a:gd name="T24" fmla="*/ 110 w 834"/>
              <a:gd name="T25" fmla="*/ 0 h 684"/>
              <a:gd name="T26" fmla="*/ 30 w 834"/>
              <a:gd name="T27" fmla="*/ 166 h 684"/>
              <a:gd name="T28" fmla="*/ 0 w 834"/>
              <a:gd name="T29" fmla="*/ 163 h 684"/>
              <a:gd name="T30" fmla="*/ 0 w 834"/>
              <a:gd name="T31" fmla="*/ 290 h 684"/>
              <a:gd name="T32" fmla="*/ 547 w 834"/>
              <a:gd name="T33" fmla="*/ 684 h 6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34" h="684">
                <a:moveTo>
                  <a:pt x="547" y="684"/>
                </a:moveTo>
                <a:cubicBezTo>
                  <a:pt x="834" y="605"/>
                  <a:pt x="834" y="605"/>
                  <a:pt x="834" y="605"/>
                </a:cubicBezTo>
                <a:cubicBezTo>
                  <a:pt x="811" y="534"/>
                  <a:pt x="811" y="534"/>
                  <a:pt x="811" y="534"/>
                </a:cubicBezTo>
                <a:cubicBezTo>
                  <a:pt x="627" y="557"/>
                  <a:pt x="627" y="557"/>
                  <a:pt x="627" y="557"/>
                </a:cubicBezTo>
                <a:cubicBezTo>
                  <a:pt x="608" y="521"/>
                  <a:pt x="587" y="487"/>
                  <a:pt x="563" y="456"/>
                </a:cubicBezTo>
                <a:cubicBezTo>
                  <a:pt x="566" y="453"/>
                  <a:pt x="566" y="453"/>
                  <a:pt x="566" y="453"/>
                </a:cubicBezTo>
                <a:cubicBezTo>
                  <a:pt x="664" y="303"/>
                  <a:pt x="664" y="303"/>
                  <a:pt x="664" y="303"/>
                </a:cubicBezTo>
                <a:cubicBezTo>
                  <a:pt x="529" y="177"/>
                  <a:pt x="529" y="177"/>
                  <a:pt x="529" y="177"/>
                </a:cubicBezTo>
                <a:cubicBezTo>
                  <a:pt x="379" y="285"/>
                  <a:pt x="379" y="285"/>
                  <a:pt x="379" y="285"/>
                </a:cubicBezTo>
                <a:cubicBezTo>
                  <a:pt x="346" y="263"/>
                  <a:pt x="311" y="244"/>
                  <a:pt x="275" y="227"/>
                </a:cubicBezTo>
                <a:cubicBezTo>
                  <a:pt x="276" y="224"/>
                  <a:pt x="276" y="224"/>
                  <a:pt x="276" y="224"/>
                </a:cubicBezTo>
                <a:cubicBezTo>
                  <a:pt x="289" y="45"/>
                  <a:pt x="289" y="45"/>
                  <a:pt x="289" y="45"/>
                </a:cubicBezTo>
                <a:cubicBezTo>
                  <a:pt x="110" y="0"/>
                  <a:pt x="110" y="0"/>
                  <a:pt x="110" y="0"/>
                </a:cubicBezTo>
                <a:cubicBezTo>
                  <a:pt x="30" y="166"/>
                  <a:pt x="30" y="166"/>
                  <a:pt x="30" y="166"/>
                </a:cubicBezTo>
                <a:cubicBezTo>
                  <a:pt x="19" y="165"/>
                  <a:pt x="12" y="164"/>
                  <a:pt x="0" y="163"/>
                </a:cubicBezTo>
                <a:cubicBezTo>
                  <a:pt x="0" y="290"/>
                  <a:pt x="0" y="290"/>
                  <a:pt x="0" y="290"/>
                </a:cubicBezTo>
                <a:cubicBezTo>
                  <a:pt x="240" y="300"/>
                  <a:pt x="459" y="453"/>
                  <a:pt x="547" y="684"/>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013"/>
          </a:p>
        </p:txBody>
      </p:sp>
      <p:sp>
        <p:nvSpPr>
          <p:cNvPr id="8" name="Freeform 8"/>
          <p:cNvSpPr>
            <a:spLocks/>
          </p:cNvSpPr>
          <p:nvPr/>
        </p:nvSpPr>
        <p:spPr bwMode="auto">
          <a:xfrm>
            <a:off x="3820671" y="1367331"/>
            <a:ext cx="748729" cy="747170"/>
          </a:xfrm>
          <a:custGeom>
            <a:avLst/>
            <a:gdLst>
              <a:gd name="T0" fmla="*/ 566 w 694"/>
              <a:gd name="T1" fmla="*/ 305 h 692"/>
              <a:gd name="T2" fmla="*/ 694 w 694"/>
              <a:gd name="T3" fmla="*/ 286 h 692"/>
              <a:gd name="T4" fmla="*/ 694 w 694"/>
              <a:gd name="T5" fmla="*/ 159 h 692"/>
              <a:gd name="T6" fmla="*/ 655 w 694"/>
              <a:gd name="T7" fmla="*/ 163 h 692"/>
              <a:gd name="T8" fmla="*/ 654 w 694"/>
              <a:gd name="T9" fmla="*/ 160 h 692"/>
              <a:gd name="T10" fmla="*/ 584 w 694"/>
              <a:gd name="T11" fmla="*/ 0 h 692"/>
              <a:gd name="T12" fmla="*/ 405 w 694"/>
              <a:gd name="T13" fmla="*/ 46 h 692"/>
              <a:gd name="T14" fmla="*/ 415 w 694"/>
              <a:gd name="T15" fmla="*/ 227 h 692"/>
              <a:gd name="T16" fmla="*/ 280 w 694"/>
              <a:gd name="T17" fmla="*/ 305 h 692"/>
              <a:gd name="T18" fmla="*/ 278 w 694"/>
              <a:gd name="T19" fmla="*/ 302 h 692"/>
              <a:gd name="T20" fmla="*/ 128 w 694"/>
              <a:gd name="T21" fmla="*/ 201 h 692"/>
              <a:gd name="T22" fmla="*/ 0 w 694"/>
              <a:gd name="T23" fmla="*/ 334 h 692"/>
              <a:gd name="T24" fmla="*/ 106 w 694"/>
              <a:gd name="T25" fmla="*/ 484 h 692"/>
              <a:gd name="T26" fmla="*/ 24 w 694"/>
              <a:gd name="T27" fmla="*/ 642 h 692"/>
              <a:gd name="T28" fmla="*/ 24 w 694"/>
              <a:gd name="T29" fmla="*/ 642 h 692"/>
              <a:gd name="T30" fmla="*/ 141 w 694"/>
              <a:gd name="T31" fmla="*/ 692 h 692"/>
              <a:gd name="T32" fmla="*/ 566 w 694"/>
              <a:gd name="T33" fmla="*/ 305 h 6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94" h="692">
                <a:moveTo>
                  <a:pt x="566" y="305"/>
                </a:moveTo>
                <a:cubicBezTo>
                  <a:pt x="608" y="294"/>
                  <a:pt x="650" y="288"/>
                  <a:pt x="694" y="286"/>
                </a:cubicBezTo>
                <a:cubicBezTo>
                  <a:pt x="694" y="159"/>
                  <a:pt x="694" y="159"/>
                  <a:pt x="694" y="159"/>
                </a:cubicBezTo>
                <a:cubicBezTo>
                  <a:pt x="682" y="159"/>
                  <a:pt x="670" y="161"/>
                  <a:pt x="655" y="163"/>
                </a:cubicBezTo>
                <a:cubicBezTo>
                  <a:pt x="654" y="160"/>
                  <a:pt x="654" y="160"/>
                  <a:pt x="654" y="160"/>
                </a:cubicBezTo>
                <a:cubicBezTo>
                  <a:pt x="584" y="0"/>
                  <a:pt x="584" y="0"/>
                  <a:pt x="584" y="0"/>
                </a:cubicBezTo>
                <a:cubicBezTo>
                  <a:pt x="405" y="46"/>
                  <a:pt x="405" y="46"/>
                  <a:pt x="405" y="46"/>
                </a:cubicBezTo>
                <a:cubicBezTo>
                  <a:pt x="415" y="227"/>
                  <a:pt x="415" y="227"/>
                  <a:pt x="415" y="227"/>
                </a:cubicBezTo>
                <a:cubicBezTo>
                  <a:pt x="367" y="249"/>
                  <a:pt x="322" y="274"/>
                  <a:pt x="280" y="305"/>
                </a:cubicBezTo>
                <a:cubicBezTo>
                  <a:pt x="278" y="302"/>
                  <a:pt x="278" y="302"/>
                  <a:pt x="278" y="302"/>
                </a:cubicBezTo>
                <a:cubicBezTo>
                  <a:pt x="128" y="201"/>
                  <a:pt x="128" y="201"/>
                  <a:pt x="128" y="201"/>
                </a:cubicBezTo>
                <a:cubicBezTo>
                  <a:pt x="0" y="334"/>
                  <a:pt x="0" y="334"/>
                  <a:pt x="0" y="334"/>
                </a:cubicBezTo>
                <a:cubicBezTo>
                  <a:pt x="106" y="484"/>
                  <a:pt x="106" y="484"/>
                  <a:pt x="106" y="484"/>
                </a:cubicBezTo>
                <a:cubicBezTo>
                  <a:pt x="73" y="534"/>
                  <a:pt x="45" y="586"/>
                  <a:pt x="24" y="642"/>
                </a:cubicBezTo>
                <a:cubicBezTo>
                  <a:pt x="24" y="642"/>
                  <a:pt x="24" y="642"/>
                  <a:pt x="24" y="642"/>
                </a:cubicBezTo>
                <a:cubicBezTo>
                  <a:pt x="141" y="692"/>
                  <a:pt x="141" y="692"/>
                  <a:pt x="141" y="692"/>
                </a:cubicBezTo>
                <a:cubicBezTo>
                  <a:pt x="207" y="507"/>
                  <a:pt x="361" y="358"/>
                  <a:pt x="566" y="305"/>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013"/>
          </a:p>
        </p:txBody>
      </p:sp>
      <p:sp>
        <p:nvSpPr>
          <p:cNvPr id="9" name="Freeform 9"/>
          <p:cNvSpPr>
            <a:spLocks/>
          </p:cNvSpPr>
          <p:nvPr/>
        </p:nvSpPr>
        <p:spPr bwMode="auto">
          <a:xfrm>
            <a:off x="3976657" y="2880388"/>
            <a:ext cx="1053680" cy="437539"/>
          </a:xfrm>
          <a:custGeom>
            <a:avLst/>
            <a:gdLst>
              <a:gd name="T0" fmla="*/ 728 w 976"/>
              <a:gd name="T1" fmla="*/ 92 h 405"/>
              <a:gd name="T2" fmla="*/ 222 w 976"/>
              <a:gd name="T3" fmla="*/ 0 h 405"/>
              <a:gd name="T4" fmla="*/ 0 w 976"/>
              <a:gd name="T5" fmla="*/ 210 h 405"/>
              <a:gd name="T6" fmla="*/ 19 w 976"/>
              <a:gd name="T7" fmla="*/ 227 h 405"/>
              <a:gd name="T8" fmla="*/ 169 w 976"/>
              <a:gd name="T9" fmla="*/ 119 h 405"/>
              <a:gd name="T10" fmla="*/ 171 w 976"/>
              <a:gd name="T11" fmla="*/ 117 h 405"/>
              <a:gd name="T12" fmla="*/ 274 w 976"/>
              <a:gd name="T13" fmla="*/ 174 h 405"/>
              <a:gd name="T14" fmla="*/ 272 w 976"/>
              <a:gd name="T15" fmla="*/ 180 h 405"/>
              <a:gd name="T16" fmla="*/ 259 w 976"/>
              <a:gd name="T17" fmla="*/ 359 h 405"/>
              <a:gd name="T18" fmla="*/ 438 w 976"/>
              <a:gd name="T19" fmla="*/ 405 h 405"/>
              <a:gd name="T20" fmla="*/ 517 w 976"/>
              <a:gd name="T21" fmla="*/ 237 h 405"/>
              <a:gd name="T22" fmla="*/ 530 w 976"/>
              <a:gd name="T23" fmla="*/ 232 h 405"/>
              <a:gd name="T24" fmla="*/ 661 w 976"/>
              <a:gd name="T25" fmla="*/ 228 h 405"/>
              <a:gd name="T26" fmla="*/ 663 w 976"/>
              <a:gd name="T27" fmla="*/ 235 h 405"/>
              <a:gd name="T28" fmla="*/ 706 w 976"/>
              <a:gd name="T29" fmla="*/ 383 h 405"/>
              <a:gd name="T30" fmla="*/ 884 w 976"/>
              <a:gd name="T31" fmla="*/ 337 h 405"/>
              <a:gd name="T32" fmla="*/ 876 w 976"/>
              <a:gd name="T33" fmla="*/ 163 h 405"/>
              <a:gd name="T34" fmla="*/ 877 w 976"/>
              <a:gd name="T35" fmla="*/ 166 h 405"/>
              <a:gd name="T36" fmla="*/ 976 w 976"/>
              <a:gd name="T37" fmla="*/ 115 h 405"/>
              <a:gd name="T38" fmla="*/ 908 w 976"/>
              <a:gd name="T39" fmla="*/ 13 h 405"/>
              <a:gd name="T40" fmla="*/ 728 w 976"/>
              <a:gd name="T41" fmla="*/ 92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76" h="405">
                <a:moveTo>
                  <a:pt x="728" y="92"/>
                </a:moveTo>
                <a:cubicBezTo>
                  <a:pt x="547" y="139"/>
                  <a:pt x="364" y="99"/>
                  <a:pt x="222" y="0"/>
                </a:cubicBezTo>
                <a:cubicBezTo>
                  <a:pt x="0" y="210"/>
                  <a:pt x="0" y="210"/>
                  <a:pt x="0" y="210"/>
                </a:cubicBezTo>
                <a:cubicBezTo>
                  <a:pt x="19" y="227"/>
                  <a:pt x="19" y="227"/>
                  <a:pt x="19" y="227"/>
                </a:cubicBezTo>
                <a:cubicBezTo>
                  <a:pt x="169" y="119"/>
                  <a:pt x="169" y="119"/>
                  <a:pt x="169" y="119"/>
                </a:cubicBezTo>
                <a:cubicBezTo>
                  <a:pt x="171" y="117"/>
                  <a:pt x="171" y="117"/>
                  <a:pt x="171" y="117"/>
                </a:cubicBezTo>
                <a:cubicBezTo>
                  <a:pt x="204" y="139"/>
                  <a:pt x="238" y="158"/>
                  <a:pt x="274" y="174"/>
                </a:cubicBezTo>
                <a:cubicBezTo>
                  <a:pt x="272" y="180"/>
                  <a:pt x="272" y="180"/>
                  <a:pt x="272" y="180"/>
                </a:cubicBezTo>
                <a:cubicBezTo>
                  <a:pt x="259" y="359"/>
                  <a:pt x="259" y="359"/>
                  <a:pt x="259" y="359"/>
                </a:cubicBezTo>
                <a:cubicBezTo>
                  <a:pt x="438" y="405"/>
                  <a:pt x="438" y="405"/>
                  <a:pt x="438" y="405"/>
                </a:cubicBezTo>
                <a:cubicBezTo>
                  <a:pt x="517" y="237"/>
                  <a:pt x="517" y="237"/>
                  <a:pt x="517" y="237"/>
                </a:cubicBezTo>
                <a:cubicBezTo>
                  <a:pt x="530" y="232"/>
                  <a:pt x="530" y="232"/>
                  <a:pt x="530" y="232"/>
                </a:cubicBezTo>
                <a:cubicBezTo>
                  <a:pt x="569" y="235"/>
                  <a:pt x="601" y="236"/>
                  <a:pt x="661" y="228"/>
                </a:cubicBezTo>
                <a:cubicBezTo>
                  <a:pt x="663" y="235"/>
                  <a:pt x="663" y="235"/>
                  <a:pt x="663" y="235"/>
                </a:cubicBezTo>
                <a:cubicBezTo>
                  <a:pt x="706" y="383"/>
                  <a:pt x="706" y="383"/>
                  <a:pt x="706" y="383"/>
                </a:cubicBezTo>
                <a:cubicBezTo>
                  <a:pt x="884" y="337"/>
                  <a:pt x="884" y="337"/>
                  <a:pt x="884" y="337"/>
                </a:cubicBezTo>
                <a:cubicBezTo>
                  <a:pt x="876" y="163"/>
                  <a:pt x="876" y="163"/>
                  <a:pt x="876" y="163"/>
                </a:cubicBezTo>
                <a:cubicBezTo>
                  <a:pt x="877" y="166"/>
                  <a:pt x="877" y="166"/>
                  <a:pt x="877" y="166"/>
                </a:cubicBezTo>
                <a:cubicBezTo>
                  <a:pt x="911" y="151"/>
                  <a:pt x="944" y="134"/>
                  <a:pt x="976" y="115"/>
                </a:cubicBezTo>
                <a:cubicBezTo>
                  <a:pt x="908" y="13"/>
                  <a:pt x="908" y="13"/>
                  <a:pt x="908" y="13"/>
                </a:cubicBezTo>
                <a:cubicBezTo>
                  <a:pt x="854" y="48"/>
                  <a:pt x="794" y="75"/>
                  <a:pt x="728" y="92"/>
                </a:cubicBez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200"/>
          </a:p>
        </p:txBody>
      </p:sp>
      <p:sp>
        <p:nvSpPr>
          <p:cNvPr id="10" name="Freeform 10"/>
          <p:cNvSpPr>
            <a:spLocks/>
          </p:cNvSpPr>
          <p:nvPr/>
        </p:nvSpPr>
        <p:spPr bwMode="auto">
          <a:xfrm>
            <a:off x="5002259" y="2069265"/>
            <a:ext cx="579485" cy="1026383"/>
          </a:xfrm>
          <a:custGeom>
            <a:avLst/>
            <a:gdLst>
              <a:gd name="T0" fmla="*/ 364 w 537"/>
              <a:gd name="T1" fmla="*/ 260 h 951"/>
              <a:gd name="T2" fmla="*/ 357 w 537"/>
              <a:gd name="T3" fmla="*/ 142 h 951"/>
              <a:gd name="T4" fmla="*/ 361 w 537"/>
              <a:gd name="T5" fmla="*/ 140 h 951"/>
              <a:gd name="T6" fmla="*/ 519 w 537"/>
              <a:gd name="T7" fmla="*/ 55 h 951"/>
              <a:gd name="T8" fmla="*/ 501 w 537"/>
              <a:gd name="T9" fmla="*/ 0 h 951"/>
              <a:gd name="T10" fmla="*/ 214 w 537"/>
              <a:gd name="T11" fmla="*/ 80 h 951"/>
              <a:gd name="T12" fmla="*/ 219 w 537"/>
              <a:gd name="T13" fmla="*/ 95 h 951"/>
              <a:gd name="T14" fmla="*/ 0 w 537"/>
              <a:gd name="T15" fmla="*/ 735 h 951"/>
              <a:gd name="T16" fmla="*/ 85 w 537"/>
              <a:gd name="T17" fmla="*/ 862 h 951"/>
              <a:gd name="T18" fmla="*/ 215 w 537"/>
              <a:gd name="T19" fmla="*/ 951 h 951"/>
              <a:gd name="T20" fmla="*/ 343 w 537"/>
              <a:gd name="T21" fmla="*/ 818 h 951"/>
              <a:gd name="T22" fmla="*/ 237 w 537"/>
              <a:gd name="T23" fmla="*/ 666 h 951"/>
              <a:gd name="T24" fmla="*/ 236 w 537"/>
              <a:gd name="T25" fmla="*/ 665 h 951"/>
              <a:gd name="T26" fmla="*/ 318 w 537"/>
              <a:gd name="T27" fmla="*/ 507 h 951"/>
              <a:gd name="T28" fmla="*/ 324 w 537"/>
              <a:gd name="T29" fmla="*/ 508 h 951"/>
              <a:gd name="T30" fmla="*/ 503 w 537"/>
              <a:gd name="T31" fmla="*/ 510 h 951"/>
              <a:gd name="T32" fmla="*/ 537 w 537"/>
              <a:gd name="T33" fmla="*/ 328 h 951"/>
              <a:gd name="T34" fmla="*/ 365 w 537"/>
              <a:gd name="T35" fmla="*/ 260 h 951"/>
              <a:gd name="T36" fmla="*/ 364 w 537"/>
              <a:gd name="T37" fmla="*/ 260 h 9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37" h="951">
                <a:moveTo>
                  <a:pt x="364" y="260"/>
                </a:moveTo>
                <a:cubicBezTo>
                  <a:pt x="365" y="221"/>
                  <a:pt x="363" y="181"/>
                  <a:pt x="357" y="142"/>
                </a:cubicBezTo>
                <a:cubicBezTo>
                  <a:pt x="361" y="140"/>
                  <a:pt x="361" y="140"/>
                  <a:pt x="361" y="140"/>
                </a:cubicBezTo>
                <a:cubicBezTo>
                  <a:pt x="519" y="55"/>
                  <a:pt x="519" y="55"/>
                  <a:pt x="519" y="55"/>
                </a:cubicBezTo>
                <a:cubicBezTo>
                  <a:pt x="501" y="0"/>
                  <a:pt x="501" y="0"/>
                  <a:pt x="501" y="0"/>
                </a:cubicBezTo>
                <a:cubicBezTo>
                  <a:pt x="214" y="80"/>
                  <a:pt x="214" y="80"/>
                  <a:pt x="214" y="80"/>
                </a:cubicBezTo>
                <a:cubicBezTo>
                  <a:pt x="216" y="85"/>
                  <a:pt x="217" y="90"/>
                  <a:pt x="219" y="95"/>
                </a:cubicBezTo>
                <a:cubicBezTo>
                  <a:pt x="282" y="340"/>
                  <a:pt x="188" y="589"/>
                  <a:pt x="0" y="735"/>
                </a:cubicBezTo>
                <a:cubicBezTo>
                  <a:pt x="85" y="862"/>
                  <a:pt x="85" y="862"/>
                  <a:pt x="85" y="862"/>
                </a:cubicBezTo>
                <a:cubicBezTo>
                  <a:pt x="215" y="951"/>
                  <a:pt x="215" y="951"/>
                  <a:pt x="215" y="951"/>
                </a:cubicBezTo>
                <a:cubicBezTo>
                  <a:pt x="343" y="818"/>
                  <a:pt x="343" y="818"/>
                  <a:pt x="343" y="818"/>
                </a:cubicBezTo>
                <a:cubicBezTo>
                  <a:pt x="237" y="666"/>
                  <a:pt x="237" y="666"/>
                  <a:pt x="237" y="666"/>
                </a:cubicBezTo>
                <a:cubicBezTo>
                  <a:pt x="236" y="665"/>
                  <a:pt x="236" y="665"/>
                  <a:pt x="236" y="665"/>
                </a:cubicBezTo>
                <a:cubicBezTo>
                  <a:pt x="269" y="616"/>
                  <a:pt x="297" y="563"/>
                  <a:pt x="318" y="507"/>
                </a:cubicBezTo>
                <a:cubicBezTo>
                  <a:pt x="324" y="508"/>
                  <a:pt x="324" y="508"/>
                  <a:pt x="324" y="508"/>
                </a:cubicBezTo>
                <a:cubicBezTo>
                  <a:pt x="503" y="510"/>
                  <a:pt x="503" y="510"/>
                  <a:pt x="503" y="510"/>
                </a:cubicBezTo>
                <a:cubicBezTo>
                  <a:pt x="537" y="328"/>
                  <a:pt x="537" y="328"/>
                  <a:pt x="537" y="328"/>
                </a:cubicBezTo>
                <a:cubicBezTo>
                  <a:pt x="365" y="260"/>
                  <a:pt x="365" y="260"/>
                  <a:pt x="365" y="260"/>
                </a:cubicBezTo>
                <a:lnTo>
                  <a:pt x="364" y="260"/>
                </a:lnTo>
                <a:close/>
              </a:path>
            </a:pathLst>
          </a:cu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200"/>
          </a:p>
        </p:txBody>
      </p:sp>
      <p:grpSp>
        <p:nvGrpSpPr>
          <p:cNvPr id="11" name="Group 10"/>
          <p:cNvGrpSpPr/>
          <p:nvPr/>
        </p:nvGrpSpPr>
        <p:grpSpPr>
          <a:xfrm>
            <a:off x="2254556" y="305762"/>
            <a:ext cx="4634888" cy="746600"/>
            <a:chOff x="5988387" y="483017"/>
            <a:chExt cx="12359700" cy="1990933"/>
          </a:xfrm>
        </p:grpSpPr>
        <p:sp>
          <p:nvSpPr>
            <p:cNvPr id="12" name="TextBox 11"/>
            <p:cNvSpPr txBox="1"/>
            <p:nvPr/>
          </p:nvSpPr>
          <p:spPr>
            <a:xfrm>
              <a:off x="5988387" y="483017"/>
              <a:ext cx="12359700" cy="1446533"/>
            </a:xfrm>
            <a:prstGeom prst="rect">
              <a:avLst/>
            </a:prstGeom>
            <a:noFill/>
          </p:spPr>
          <p:txBody>
            <a:bodyPr wrap="square" lIns="34283" tIns="17142" rIns="34283" bIns="17142" rtlCol="0">
              <a:spAutoFit/>
            </a:bodyPr>
            <a:lstStyle/>
            <a:p>
              <a:pPr algn="ctr"/>
              <a:r>
                <a:rPr lang="en-US" sz="3300">
                  <a:solidFill>
                    <a:schemeClr val="tx2"/>
                  </a:solidFill>
                  <a:cs typeface="Lato Regular"/>
                </a:rPr>
                <a:t>Gear Diagrams</a:t>
              </a:r>
              <a:endParaRPr lang="id-ID" sz="3300" dirty="0">
                <a:solidFill>
                  <a:schemeClr val="tx2"/>
                </a:solidFill>
                <a:cs typeface="Lato Regular"/>
              </a:endParaRPr>
            </a:p>
          </p:txBody>
        </p:sp>
        <p:sp>
          <p:nvSpPr>
            <p:cNvPr id="13" name="Subtitle 2"/>
            <p:cNvSpPr txBox="1">
              <a:spLocks/>
            </p:cNvSpPr>
            <p:nvPr/>
          </p:nvSpPr>
          <p:spPr>
            <a:xfrm>
              <a:off x="6361236" y="1634834"/>
              <a:ext cx="11655185" cy="839116"/>
            </a:xfrm>
            <a:prstGeom prst="rect">
              <a:avLst/>
            </a:prstGeom>
          </p:spPr>
          <p:txBody>
            <a:bodyPr vert="horz" lIns="81559" tIns="40780" rIns="81559" bIns="40780"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1163">
                  <a:latin typeface="+mn-lt"/>
                  <a:cs typeface="Lato Light"/>
                </a:rPr>
                <a:t>Click To Change </a:t>
              </a:r>
              <a:r>
                <a:rPr lang="en-US" sz="1163">
                  <a:solidFill>
                    <a:schemeClr val="accent2"/>
                  </a:solidFill>
                  <a:latin typeface="+mn-lt"/>
                  <a:cs typeface="Lato Light"/>
                </a:rPr>
                <a:t>Your Subtittle</a:t>
              </a:r>
              <a:endParaRPr lang="en-US" sz="1163" dirty="0">
                <a:solidFill>
                  <a:schemeClr val="accent2"/>
                </a:solidFill>
                <a:latin typeface="+mn-lt"/>
                <a:cs typeface="Lato Light"/>
              </a:endParaRPr>
            </a:p>
          </p:txBody>
        </p:sp>
      </p:grpSp>
      <p:sp>
        <p:nvSpPr>
          <p:cNvPr id="15" name="Oval 14"/>
          <p:cNvSpPr/>
          <p:nvPr/>
        </p:nvSpPr>
        <p:spPr bwMode="auto">
          <a:xfrm>
            <a:off x="1756133" y="1260584"/>
            <a:ext cx="417404" cy="417512"/>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675" dirty="0">
              <a:solidFill>
                <a:schemeClr val="tx2"/>
              </a:solidFill>
            </a:endParaRPr>
          </a:p>
        </p:txBody>
      </p:sp>
      <p:sp>
        <p:nvSpPr>
          <p:cNvPr id="16" name="Content Placeholder 2"/>
          <p:cNvSpPr txBox="1">
            <a:spLocks/>
          </p:cNvSpPr>
          <p:nvPr/>
        </p:nvSpPr>
        <p:spPr bwMode="auto">
          <a:xfrm>
            <a:off x="1326032" y="1953341"/>
            <a:ext cx="1285541" cy="5647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ctr">
              <a:lnSpc>
                <a:spcPct val="120000"/>
              </a:lnSpc>
              <a:spcBef>
                <a:spcPct val="20000"/>
              </a:spcBef>
              <a:buFont typeface="Arial" charset="0"/>
              <a:buNone/>
            </a:pPr>
            <a:r>
              <a:rPr lang="en-US" sz="1200">
                <a:solidFill>
                  <a:schemeClr val="tx2"/>
                </a:solidFill>
                <a:latin typeface="+mn-lt"/>
                <a:cs typeface="Lato Light"/>
              </a:rPr>
              <a:t>Lorem </a:t>
            </a:r>
            <a:r>
              <a:rPr lang="en-US" sz="1200" dirty="0">
                <a:solidFill>
                  <a:schemeClr val="tx2"/>
                </a:solidFill>
                <a:latin typeface="+mn-lt"/>
                <a:cs typeface="Lato Light"/>
              </a:rPr>
              <a:t>ipsum dolor sit amet, consectetur adipiscing elit.</a:t>
            </a:r>
          </a:p>
        </p:txBody>
      </p:sp>
      <p:sp>
        <p:nvSpPr>
          <p:cNvPr id="26" name="Oval 25"/>
          <p:cNvSpPr/>
          <p:nvPr/>
        </p:nvSpPr>
        <p:spPr bwMode="auto">
          <a:xfrm>
            <a:off x="2162401" y="3250381"/>
            <a:ext cx="417404" cy="417512"/>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lIns="45719" tIns="22859" rIns="45719" bIns="22859" anchor="ctr"/>
          <a:lstStyle/>
          <a:p>
            <a:pPr algn="ctr">
              <a:defRPr/>
            </a:pPr>
            <a:endParaRPr lang="en-US" sz="1200" dirty="0">
              <a:solidFill>
                <a:schemeClr val="tx2"/>
              </a:solidFill>
            </a:endParaRPr>
          </a:p>
        </p:txBody>
      </p:sp>
      <p:sp>
        <p:nvSpPr>
          <p:cNvPr id="32" name="Oval 31"/>
          <p:cNvSpPr/>
          <p:nvPr/>
        </p:nvSpPr>
        <p:spPr bwMode="auto">
          <a:xfrm>
            <a:off x="4372654" y="3632758"/>
            <a:ext cx="417404" cy="417512"/>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45719" tIns="22859" rIns="45719" bIns="22859" anchor="ctr"/>
          <a:lstStyle/>
          <a:p>
            <a:pPr algn="ctr">
              <a:defRPr/>
            </a:pPr>
            <a:endParaRPr lang="en-US" sz="1200" dirty="0">
              <a:solidFill>
                <a:schemeClr val="tx2"/>
              </a:solidFill>
            </a:endParaRPr>
          </a:p>
        </p:txBody>
      </p:sp>
      <p:sp>
        <p:nvSpPr>
          <p:cNvPr id="42" name="Oval 41"/>
          <p:cNvSpPr/>
          <p:nvPr/>
        </p:nvSpPr>
        <p:spPr bwMode="auto">
          <a:xfrm>
            <a:off x="7037447" y="1260584"/>
            <a:ext cx="417404" cy="417512"/>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675" dirty="0">
              <a:solidFill>
                <a:schemeClr val="tx2"/>
              </a:solidFill>
            </a:endParaRPr>
          </a:p>
        </p:txBody>
      </p:sp>
      <p:sp>
        <p:nvSpPr>
          <p:cNvPr id="49" name="Oval 48"/>
          <p:cNvSpPr/>
          <p:nvPr/>
        </p:nvSpPr>
        <p:spPr bwMode="auto">
          <a:xfrm>
            <a:off x="6647020" y="3250381"/>
            <a:ext cx="417404" cy="417512"/>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45719" tIns="22859" rIns="45719" bIns="22859" anchor="ctr"/>
          <a:lstStyle/>
          <a:p>
            <a:pPr algn="ctr">
              <a:defRPr/>
            </a:pPr>
            <a:endParaRPr lang="en-US" sz="1200" dirty="0">
              <a:solidFill>
                <a:schemeClr val="tx2"/>
              </a:solidFill>
            </a:endParaRPr>
          </a:p>
        </p:txBody>
      </p:sp>
      <p:sp>
        <p:nvSpPr>
          <p:cNvPr id="39" name="AutoShape 66"/>
          <p:cNvSpPr>
            <a:spLocks noChangeAspect="1"/>
          </p:cNvSpPr>
          <p:nvPr/>
        </p:nvSpPr>
        <p:spPr bwMode="auto">
          <a:xfrm>
            <a:off x="7152575" y="1370495"/>
            <a:ext cx="201845" cy="201898"/>
          </a:xfrm>
          <a:custGeom>
            <a:avLst/>
            <a:gdLst>
              <a:gd name="T0" fmla="*/ 10799 w 21598"/>
              <a:gd name="T1" fmla="*/ 10800 h 21600"/>
              <a:gd name="T2" fmla="*/ 10799 w 21598"/>
              <a:gd name="T3" fmla="*/ 10800 h 21600"/>
              <a:gd name="T4" fmla="*/ 10799 w 21598"/>
              <a:gd name="T5" fmla="*/ 10800 h 21600"/>
              <a:gd name="T6" fmla="*/ 10799 w 21598"/>
              <a:gd name="T7" fmla="*/ 10800 h 21600"/>
            </a:gdLst>
            <a:ahLst/>
            <a:cxnLst>
              <a:cxn ang="0">
                <a:pos x="T0" y="T1"/>
              </a:cxn>
              <a:cxn ang="0">
                <a:pos x="T2" y="T3"/>
              </a:cxn>
              <a:cxn ang="0">
                <a:pos x="T4" y="T5"/>
              </a:cxn>
              <a:cxn ang="0">
                <a:pos x="T6" y="T7"/>
              </a:cxn>
            </a:cxnLst>
            <a:rect l="0" t="0" r="r" b="b"/>
            <a:pathLst>
              <a:path w="21598" h="21600">
                <a:moveTo>
                  <a:pt x="17537" y="12697"/>
                </a:moveTo>
                <a:lnTo>
                  <a:pt x="19798" y="9997"/>
                </a:lnTo>
                <a:lnTo>
                  <a:pt x="19798" y="17284"/>
                </a:lnTo>
                <a:cubicBezTo>
                  <a:pt x="19798" y="17874"/>
                  <a:pt x="19700" y="18429"/>
                  <a:pt x="19505" y="18949"/>
                </a:cubicBezTo>
                <a:cubicBezTo>
                  <a:pt x="19309" y="19469"/>
                  <a:pt x="19049" y="19928"/>
                  <a:pt x="18721" y="20321"/>
                </a:cubicBezTo>
                <a:cubicBezTo>
                  <a:pt x="18394" y="20715"/>
                  <a:pt x="18014" y="21027"/>
                  <a:pt x="17583" y="21256"/>
                </a:cubicBezTo>
                <a:cubicBezTo>
                  <a:pt x="17153" y="21485"/>
                  <a:pt x="16690" y="21599"/>
                  <a:pt x="16188" y="21599"/>
                </a:cubicBezTo>
                <a:lnTo>
                  <a:pt x="3595" y="21599"/>
                </a:lnTo>
                <a:cubicBezTo>
                  <a:pt x="3103" y="21599"/>
                  <a:pt x="2635" y="21485"/>
                  <a:pt x="2195" y="21256"/>
                </a:cubicBezTo>
                <a:cubicBezTo>
                  <a:pt x="1754" y="21027"/>
                  <a:pt x="1372" y="20715"/>
                  <a:pt x="1052" y="20321"/>
                </a:cubicBezTo>
                <a:cubicBezTo>
                  <a:pt x="734" y="19928"/>
                  <a:pt x="477" y="19469"/>
                  <a:pt x="286" y="18949"/>
                </a:cubicBezTo>
                <a:cubicBezTo>
                  <a:pt x="95" y="18429"/>
                  <a:pt x="0" y="17874"/>
                  <a:pt x="0" y="17284"/>
                </a:cubicBezTo>
                <a:lnTo>
                  <a:pt x="0" y="4315"/>
                </a:lnTo>
                <a:cubicBezTo>
                  <a:pt x="0" y="3722"/>
                  <a:pt x="95" y="3164"/>
                  <a:pt x="286" y="2632"/>
                </a:cubicBezTo>
                <a:cubicBezTo>
                  <a:pt x="477" y="2106"/>
                  <a:pt x="734" y="1645"/>
                  <a:pt x="1052" y="1263"/>
                </a:cubicBezTo>
                <a:cubicBezTo>
                  <a:pt x="1372" y="878"/>
                  <a:pt x="1754" y="572"/>
                  <a:pt x="2195" y="343"/>
                </a:cubicBezTo>
                <a:cubicBezTo>
                  <a:pt x="2635" y="114"/>
                  <a:pt x="3103" y="0"/>
                  <a:pt x="3595" y="0"/>
                </a:cubicBezTo>
                <a:lnTo>
                  <a:pt x="16188" y="0"/>
                </a:lnTo>
                <a:cubicBezTo>
                  <a:pt x="16401" y="0"/>
                  <a:pt x="16605" y="26"/>
                  <a:pt x="16798" y="82"/>
                </a:cubicBezTo>
                <a:lnTo>
                  <a:pt x="14608" y="2714"/>
                </a:lnTo>
                <a:lnTo>
                  <a:pt x="3595" y="2714"/>
                </a:lnTo>
                <a:cubicBezTo>
                  <a:pt x="3228" y="2714"/>
                  <a:pt x="2914" y="2867"/>
                  <a:pt x="2652" y="3184"/>
                </a:cubicBezTo>
                <a:cubicBezTo>
                  <a:pt x="2391" y="3496"/>
                  <a:pt x="2261" y="3875"/>
                  <a:pt x="2261" y="4315"/>
                </a:cubicBezTo>
                <a:lnTo>
                  <a:pt x="2261" y="17284"/>
                </a:lnTo>
                <a:cubicBezTo>
                  <a:pt x="2261" y="17724"/>
                  <a:pt x="2391" y="18101"/>
                  <a:pt x="2652" y="18412"/>
                </a:cubicBezTo>
                <a:cubicBezTo>
                  <a:pt x="2914" y="18729"/>
                  <a:pt x="3228" y="18888"/>
                  <a:pt x="3595" y="18888"/>
                </a:cubicBezTo>
                <a:lnTo>
                  <a:pt x="16188" y="18888"/>
                </a:lnTo>
                <a:cubicBezTo>
                  <a:pt x="16556" y="18888"/>
                  <a:pt x="16874" y="18729"/>
                  <a:pt x="17138" y="18412"/>
                </a:cubicBezTo>
                <a:cubicBezTo>
                  <a:pt x="17405" y="18101"/>
                  <a:pt x="17537" y="17724"/>
                  <a:pt x="17537" y="17284"/>
                </a:cubicBezTo>
                <a:lnTo>
                  <a:pt x="17537" y="12697"/>
                </a:lnTo>
                <a:close/>
                <a:moveTo>
                  <a:pt x="21333" y="2796"/>
                </a:moveTo>
                <a:cubicBezTo>
                  <a:pt x="21514" y="3011"/>
                  <a:pt x="21599" y="3272"/>
                  <a:pt x="21597" y="3578"/>
                </a:cubicBezTo>
                <a:cubicBezTo>
                  <a:pt x="21592" y="3881"/>
                  <a:pt x="21504" y="4136"/>
                  <a:pt x="21333" y="4342"/>
                </a:cubicBezTo>
                <a:lnTo>
                  <a:pt x="13005" y="14346"/>
                </a:lnTo>
                <a:lnTo>
                  <a:pt x="11854" y="15721"/>
                </a:lnTo>
                <a:cubicBezTo>
                  <a:pt x="11676" y="15938"/>
                  <a:pt x="11458" y="16044"/>
                  <a:pt x="11206" y="16044"/>
                </a:cubicBezTo>
                <a:cubicBezTo>
                  <a:pt x="10951" y="16044"/>
                  <a:pt x="10733" y="15938"/>
                  <a:pt x="10555" y="15721"/>
                </a:cubicBezTo>
                <a:lnTo>
                  <a:pt x="9383" y="14346"/>
                </a:lnTo>
                <a:lnTo>
                  <a:pt x="4779" y="8787"/>
                </a:lnTo>
                <a:cubicBezTo>
                  <a:pt x="4600" y="8573"/>
                  <a:pt x="4507" y="8314"/>
                  <a:pt x="4507" y="8006"/>
                </a:cubicBezTo>
                <a:cubicBezTo>
                  <a:pt x="4507" y="7703"/>
                  <a:pt x="4600" y="7441"/>
                  <a:pt x="4779" y="7227"/>
                </a:cubicBezTo>
                <a:lnTo>
                  <a:pt x="5927" y="5846"/>
                </a:lnTo>
                <a:cubicBezTo>
                  <a:pt x="6106" y="5635"/>
                  <a:pt x="6323" y="5526"/>
                  <a:pt x="6578" y="5526"/>
                </a:cubicBezTo>
                <a:cubicBezTo>
                  <a:pt x="6830" y="5526"/>
                  <a:pt x="7043" y="5634"/>
                  <a:pt x="7214" y="5846"/>
                </a:cubicBezTo>
                <a:lnTo>
                  <a:pt x="11198" y="10632"/>
                </a:lnTo>
                <a:lnTo>
                  <a:pt x="18861" y="1404"/>
                </a:lnTo>
                <a:cubicBezTo>
                  <a:pt x="19040" y="1186"/>
                  <a:pt x="19262" y="1084"/>
                  <a:pt x="19524" y="1087"/>
                </a:cubicBezTo>
                <a:cubicBezTo>
                  <a:pt x="19786" y="1092"/>
                  <a:pt x="20001" y="1198"/>
                  <a:pt x="20173" y="1404"/>
                </a:cubicBezTo>
                <a:lnTo>
                  <a:pt x="21333" y="2796"/>
                </a:lnTo>
                <a:close/>
              </a:path>
            </a:pathLst>
          </a:custGeom>
          <a:solidFill>
            <a:schemeClr val="bg1"/>
          </a:solidFill>
          <a:ln>
            <a:noFill/>
          </a:ln>
          <a:effectLst/>
        </p:spPr>
        <p:txBody>
          <a:bodyPr lIns="38092" tIns="38092" rIns="38092" bIns="38092" anchor="ctr"/>
          <a:lstStyle/>
          <a:p>
            <a:pPr defTabSz="342824">
              <a:defRPr/>
            </a:pPr>
            <a:endParaRPr lang="es-ES" sz="2700" dirty="0">
              <a:solidFill>
                <a:srgbClr val="44CEB9"/>
              </a:solidFill>
              <a:effectLst>
                <a:outerShdw blurRad="38100" dist="38100" dir="2700000" algn="tl">
                  <a:srgbClr val="000000"/>
                </a:outerShdw>
              </a:effectLst>
              <a:cs typeface="Gill Sans" charset="0"/>
              <a:sym typeface="Gill Sans" charset="0"/>
            </a:endParaRPr>
          </a:p>
        </p:txBody>
      </p:sp>
      <p:sp>
        <p:nvSpPr>
          <p:cNvPr id="40" name="Freeform 39"/>
          <p:cNvSpPr>
            <a:spLocks noChangeAspect="1" noChangeArrowheads="1"/>
          </p:cNvSpPr>
          <p:nvPr/>
        </p:nvSpPr>
        <p:spPr bwMode="auto">
          <a:xfrm>
            <a:off x="2262235" y="3352565"/>
            <a:ext cx="199200" cy="238413"/>
          </a:xfrm>
          <a:custGeom>
            <a:avLst/>
            <a:gdLst>
              <a:gd name="connsiteX0" fmla="*/ 206367 w 449768"/>
              <a:gd name="connsiteY0" fmla="*/ 423375 h 538305"/>
              <a:gd name="connsiteX1" fmla="*/ 208536 w 449768"/>
              <a:gd name="connsiteY1" fmla="*/ 434347 h 538305"/>
              <a:gd name="connsiteX2" fmla="*/ 136133 w 449768"/>
              <a:gd name="connsiteY2" fmla="*/ 527584 h 538305"/>
              <a:gd name="connsiteX3" fmla="*/ 120760 w 449768"/>
              <a:gd name="connsiteY3" fmla="*/ 517169 h 538305"/>
              <a:gd name="connsiteX4" fmla="*/ 192667 w 449768"/>
              <a:gd name="connsiteY4" fmla="*/ 423933 h 538305"/>
              <a:gd name="connsiteX5" fmla="*/ 206367 w 449768"/>
              <a:gd name="connsiteY5" fmla="*/ 423375 h 538305"/>
              <a:gd name="connsiteX6" fmla="*/ 158371 w 449768"/>
              <a:gd name="connsiteY6" fmla="*/ 386315 h 538305"/>
              <a:gd name="connsiteX7" fmla="*/ 160292 w 449768"/>
              <a:gd name="connsiteY7" fmla="*/ 397002 h 538305"/>
              <a:gd name="connsiteX8" fmla="*/ 51725 w 449768"/>
              <a:gd name="connsiteY8" fmla="*/ 536376 h 538305"/>
              <a:gd name="connsiteX9" fmla="*/ 41315 w 449768"/>
              <a:gd name="connsiteY9" fmla="*/ 525997 h 538305"/>
              <a:gd name="connsiteX10" fmla="*/ 144924 w 449768"/>
              <a:gd name="connsiteY10" fmla="*/ 387118 h 538305"/>
              <a:gd name="connsiteX11" fmla="*/ 158371 w 449768"/>
              <a:gd name="connsiteY11" fmla="*/ 386315 h 538305"/>
              <a:gd name="connsiteX12" fmla="*/ 112005 w 449768"/>
              <a:gd name="connsiteY12" fmla="*/ 349971 h 538305"/>
              <a:gd name="connsiteX13" fmla="*/ 113740 w 449768"/>
              <a:gd name="connsiteY13" fmla="*/ 362927 h 538305"/>
              <a:gd name="connsiteX14" fmla="*/ 41338 w 449768"/>
              <a:gd name="connsiteY14" fmla="*/ 455221 h 538305"/>
              <a:gd name="connsiteX15" fmla="*/ 25965 w 449768"/>
              <a:gd name="connsiteY15" fmla="*/ 444857 h 538305"/>
              <a:gd name="connsiteX16" fmla="*/ 98367 w 449768"/>
              <a:gd name="connsiteY16" fmla="*/ 352562 h 538305"/>
              <a:gd name="connsiteX17" fmla="*/ 112005 w 449768"/>
              <a:gd name="connsiteY17" fmla="*/ 349971 h 538305"/>
              <a:gd name="connsiteX18" fmla="*/ 287508 w 449768"/>
              <a:gd name="connsiteY18" fmla="*/ 153269 h 538305"/>
              <a:gd name="connsiteX19" fmla="*/ 261020 w 449768"/>
              <a:gd name="connsiteY19" fmla="*/ 165441 h 538305"/>
              <a:gd name="connsiteX20" fmla="*/ 255548 w 449768"/>
              <a:gd name="connsiteY20" fmla="*/ 175874 h 538305"/>
              <a:gd name="connsiteX21" fmla="*/ 276441 w 449768"/>
              <a:gd name="connsiteY21" fmla="*/ 232511 h 538305"/>
              <a:gd name="connsiteX22" fmla="*/ 328174 w 449768"/>
              <a:gd name="connsiteY22" fmla="*/ 227543 h 538305"/>
              <a:gd name="connsiteX23" fmla="*/ 333645 w 449768"/>
              <a:gd name="connsiteY23" fmla="*/ 217110 h 538305"/>
              <a:gd name="connsiteX24" fmla="*/ 317727 w 449768"/>
              <a:gd name="connsiteY24" fmla="*/ 160472 h 538305"/>
              <a:gd name="connsiteX25" fmla="*/ 287508 w 449768"/>
              <a:gd name="connsiteY25" fmla="*/ 153269 h 538305"/>
              <a:gd name="connsiteX26" fmla="*/ 437111 w 449768"/>
              <a:gd name="connsiteY26" fmla="*/ 0 h 538305"/>
              <a:gd name="connsiteX27" fmla="*/ 442086 w 449768"/>
              <a:gd name="connsiteY27" fmla="*/ 0 h 538305"/>
              <a:gd name="connsiteX28" fmla="*/ 447557 w 449768"/>
              <a:gd name="connsiteY28" fmla="*/ 4968 h 538305"/>
              <a:gd name="connsiteX29" fmla="*/ 447557 w 449768"/>
              <a:gd name="connsiteY29" fmla="*/ 9937 h 538305"/>
              <a:gd name="connsiteX30" fmla="*/ 447557 w 449768"/>
              <a:gd name="connsiteY30" fmla="*/ 20370 h 538305"/>
              <a:gd name="connsiteX31" fmla="*/ 447557 w 449768"/>
              <a:gd name="connsiteY31" fmla="*/ 46204 h 538305"/>
              <a:gd name="connsiteX32" fmla="*/ 442086 w 449768"/>
              <a:gd name="connsiteY32" fmla="*/ 103338 h 538305"/>
              <a:gd name="connsiteX33" fmla="*/ 442086 w 449768"/>
              <a:gd name="connsiteY33" fmla="*/ 113771 h 538305"/>
              <a:gd name="connsiteX34" fmla="*/ 437111 w 449768"/>
              <a:gd name="connsiteY34" fmla="*/ 134141 h 538305"/>
              <a:gd name="connsiteX35" fmla="*/ 421194 w 449768"/>
              <a:gd name="connsiteY35" fmla="*/ 175874 h 538305"/>
              <a:gd name="connsiteX36" fmla="*/ 354040 w 449768"/>
              <a:gd name="connsiteY36" fmla="*/ 289645 h 538305"/>
              <a:gd name="connsiteX37" fmla="*/ 344091 w 449768"/>
              <a:gd name="connsiteY37" fmla="*/ 325913 h 538305"/>
              <a:gd name="connsiteX38" fmla="*/ 276441 w 449768"/>
              <a:gd name="connsiteY38" fmla="*/ 506754 h 538305"/>
              <a:gd name="connsiteX39" fmla="*/ 261020 w 449768"/>
              <a:gd name="connsiteY39" fmla="*/ 496321 h 538305"/>
              <a:gd name="connsiteX40" fmla="*/ 17278 w 449768"/>
              <a:gd name="connsiteY40" fmla="*/ 310511 h 538305"/>
              <a:gd name="connsiteX41" fmla="*/ 1858 w 449768"/>
              <a:gd name="connsiteY41" fmla="*/ 289645 h 538305"/>
              <a:gd name="connsiteX42" fmla="*/ 162528 w 449768"/>
              <a:gd name="connsiteY42" fmla="*/ 186307 h 538305"/>
              <a:gd name="connsiteX43" fmla="*/ 193369 w 449768"/>
              <a:gd name="connsiteY43" fmla="*/ 165441 h 538305"/>
              <a:gd name="connsiteX44" fmla="*/ 312753 w 449768"/>
              <a:gd name="connsiteY44" fmla="*/ 51669 h 538305"/>
              <a:gd name="connsiteX45" fmla="*/ 400799 w 449768"/>
              <a:gd name="connsiteY45" fmla="*/ 9937 h 538305"/>
              <a:gd name="connsiteX46" fmla="*/ 426665 w 449768"/>
              <a:gd name="connsiteY46" fmla="*/ 4968 h 538305"/>
              <a:gd name="connsiteX47" fmla="*/ 437111 w 449768"/>
              <a:gd name="connsiteY47" fmla="*/ 0 h 538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449768" h="538305">
                <a:moveTo>
                  <a:pt x="206367" y="423375"/>
                </a:moveTo>
                <a:cubicBezTo>
                  <a:pt x="209652" y="425297"/>
                  <a:pt x="211016" y="429140"/>
                  <a:pt x="208536" y="434347"/>
                </a:cubicBezTo>
                <a:cubicBezTo>
                  <a:pt x="198122" y="460136"/>
                  <a:pt x="172335" y="506754"/>
                  <a:pt x="136133" y="527584"/>
                </a:cubicBezTo>
                <a:cubicBezTo>
                  <a:pt x="125719" y="532543"/>
                  <a:pt x="115305" y="527584"/>
                  <a:pt x="120760" y="517169"/>
                </a:cubicBezTo>
                <a:cubicBezTo>
                  <a:pt x="130678" y="491380"/>
                  <a:pt x="151507" y="450217"/>
                  <a:pt x="192667" y="423933"/>
                </a:cubicBezTo>
                <a:cubicBezTo>
                  <a:pt x="197874" y="421453"/>
                  <a:pt x="203081" y="421453"/>
                  <a:pt x="206367" y="423375"/>
                </a:cubicBezTo>
                <a:close/>
                <a:moveTo>
                  <a:pt x="158371" y="386315"/>
                </a:moveTo>
                <a:cubicBezTo>
                  <a:pt x="161532" y="388230"/>
                  <a:pt x="162771" y="392060"/>
                  <a:pt x="160292" y="397002"/>
                </a:cubicBezTo>
                <a:cubicBezTo>
                  <a:pt x="144924" y="433081"/>
                  <a:pt x="113693" y="500297"/>
                  <a:pt x="51725" y="536376"/>
                </a:cubicBezTo>
                <a:cubicBezTo>
                  <a:pt x="41315" y="541318"/>
                  <a:pt x="36357" y="536376"/>
                  <a:pt x="41315" y="525997"/>
                </a:cubicBezTo>
                <a:cubicBezTo>
                  <a:pt x="51725" y="489918"/>
                  <a:pt x="82957" y="422702"/>
                  <a:pt x="144924" y="387118"/>
                </a:cubicBezTo>
                <a:cubicBezTo>
                  <a:pt x="150130" y="384399"/>
                  <a:pt x="155211" y="384399"/>
                  <a:pt x="158371" y="386315"/>
                </a:cubicBezTo>
                <a:close/>
                <a:moveTo>
                  <a:pt x="112005" y="349971"/>
                </a:moveTo>
                <a:cubicBezTo>
                  <a:pt x="115228" y="352562"/>
                  <a:pt x="116468" y="357744"/>
                  <a:pt x="113740" y="362927"/>
                </a:cubicBezTo>
                <a:cubicBezTo>
                  <a:pt x="103326" y="388591"/>
                  <a:pt x="77539" y="429556"/>
                  <a:pt x="41338" y="455221"/>
                </a:cubicBezTo>
                <a:cubicBezTo>
                  <a:pt x="25965" y="460157"/>
                  <a:pt x="21006" y="455221"/>
                  <a:pt x="25965" y="444857"/>
                </a:cubicBezTo>
                <a:cubicBezTo>
                  <a:pt x="36379" y="419192"/>
                  <a:pt x="57207" y="378227"/>
                  <a:pt x="98367" y="352562"/>
                </a:cubicBezTo>
                <a:cubicBezTo>
                  <a:pt x="103574" y="347380"/>
                  <a:pt x="108781" y="347380"/>
                  <a:pt x="112005" y="349971"/>
                </a:cubicBezTo>
                <a:close/>
                <a:moveTo>
                  <a:pt x="287508" y="153269"/>
                </a:moveTo>
                <a:cubicBezTo>
                  <a:pt x="277809" y="153890"/>
                  <a:pt x="268730" y="157740"/>
                  <a:pt x="261020" y="165441"/>
                </a:cubicBezTo>
                <a:cubicBezTo>
                  <a:pt x="261020" y="170409"/>
                  <a:pt x="261020" y="170409"/>
                  <a:pt x="255548" y="175874"/>
                </a:cubicBezTo>
                <a:cubicBezTo>
                  <a:pt x="245600" y="196243"/>
                  <a:pt x="250574" y="222575"/>
                  <a:pt x="276441" y="232511"/>
                </a:cubicBezTo>
                <a:cubicBezTo>
                  <a:pt x="291861" y="242944"/>
                  <a:pt x="317727" y="242944"/>
                  <a:pt x="328174" y="227543"/>
                </a:cubicBezTo>
                <a:cubicBezTo>
                  <a:pt x="333645" y="222575"/>
                  <a:pt x="333645" y="222575"/>
                  <a:pt x="333645" y="217110"/>
                </a:cubicBezTo>
                <a:cubicBezTo>
                  <a:pt x="349066" y="196243"/>
                  <a:pt x="338620" y="170409"/>
                  <a:pt x="317727" y="160472"/>
                </a:cubicBezTo>
                <a:cubicBezTo>
                  <a:pt x="307530" y="155256"/>
                  <a:pt x="297208" y="152648"/>
                  <a:pt x="287508" y="153269"/>
                </a:cubicBezTo>
                <a:close/>
                <a:moveTo>
                  <a:pt x="437111" y="0"/>
                </a:moveTo>
                <a:lnTo>
                  <a:pt x="442086" y="0"/>
                </a:lnTo>
                <a:cubicBezTo>
                  <a:pt x="447557" y="0"/>
                  <a:pt x="452532" y="0"/>
                  <a:pt x="447557" y="4968"/>
                </a:cubicBezTo>
                <a:lnTo>
                  <a:pt x="447557" y="9937"/>
                </a:lnTo>
                <a:cubicBezTo>
                  <a:pt x="452532" y="15402"/>
                  <a:pt x="447557" y="15402"/>
                  <a:pt x="447557" y="20370"/>
                </a:cubicBezTo>
                <a:cubicBezTo>
                  <a:pt x="447557" y="25835"/>
                  <a:pt x="447557" y="36268"/>
                  <a:pt x="447557" y="46204"/>
                </a:cubicBezTo>
                <a:cubicBezTo>
                  <a:pt x="447557" y="62102"/>
                  <a:pt x="447557" y="82472"/>
                  <a:pt x="442086" y="103338"/>
                </a:cubicBezTo>
                <a:cubicBezTo>
                  <a:pt x="442086" y="108306"/>
                  <a:pt x="442086" y="108306"/>
                  <a:pt x="442086" y="113771"/>
                </a:cubicBezTo>
                <a:cubicBezTo>
                  <a:pt x="437111" y="124205"/>
                  <a:pt x="437111" y="129173"/>
                  <a:pt x="437111" y="134141"/>
                </a:cubicBezTo>
                <a:cubicBezTo>
                  <a:pt x="431640" y="150039"/>
                  <a:pt x="426665" y="165441"/>
                  <a:pt x="421194" y="175874"/>
                </a:cubicBezTo>
                <a:cubicBezTo>
                  <a:pt x="406271" y="212141"/>
                  <a:pt x="385378" y="248409"/>
                  <a:pt x="354040" y="289645"/>
                </a:cubicBezTo>
                <a:cubicBezTo>
                  <a:pt x="349066" y="294613"/>
                  <a:pt x="344091" y="315479"/>
                  <a:pt x="344091" y="325913"/>
                </a:cubicBezTo>
                <a:cubicBezTo>
                  <a:pt x="354040" y="367148"/>
                  <a:pt x="359512" y="460053"/>
                  <a:pt x="276441" y="506754"/>
                </a:cubicBezTo>
                <a:cubicBezTo>
                  <a:pt x="265994" y="517187"/>
                  <a:pt x="255548" y="512219"/>
                  <a:pt x="261020" y="496321"/>
                </a:cubicBezTo>
                <a:cubicBezTo>
                  <a:pt x="261020" y="439684"/>
                  <a:pt x="240128" y="305046"/>
                  <a:pt x="17278" y="310511"/>
                </a:cubicBezTo>
                <a:cubicBezTo>
                  <a:pt x="1858" y="310511"/>
                  <a:pt x="-3117" y="300078"/>
                  <a:pt x="1858" y="289645"/>
                </a:cubicBezTo>
                <a:cubicBezTo>
                  <a:pt x="17278" y="253377"/>
                  <a:pt x="59062" y="180842"/>
                  <a:pt x="162528" y="186307"/>
                </a:cubicBezTo>
                <a:cubicBezTo>
                  <a:pt x="172975" y="186307"/>
                  <a:pt x="188395" y="175874"/>
                  <a:pt x="193369" y="165441"/>
                </a:cubicBezTo>
                <a:cubicBezTo>
                  <a:pt x="214261" y="139606"/>
                  <a:pt x="250574" y="87937"/>
                  <a:pt x="312753" y="51669"/>
                </a:cubicBezTo>
                <a:cubicBezTo>
                  <a:pt x="349066" y="25835"/>
                  <a:pt x="379907" y="15402"/>
                  <a:pt x="400799" y="9937"/>
                </a:cubicBezTo>
                <a:cubicBezTo>
                  <a:pt x="416219" y="9937"/>
                  <a:pt x="426665" y="9937"/>
                  <a:pt x="426665" y="4968"/>
                </a:cubicBezTo>
                <a:cubicBezTo>
                  <a:pt x="431640" y="4968"/>
                  <a:pt x="431640" y="0"/>
                  <a:pt x="437111" y="0"/>
                </a:cubicBezTo>
                <a:close/>
              </a:path>
            </a:pathLst>
          </a:custGeom>
          <a:solidFill>
            <a:schemeClr val="bg1"/>
          </a:solid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square" anchor="ctr">
            <a:noAutofit/>
          </a:bodyPr>
          <a:lstStyle/>
          <a:p>
            <a:pPr>
              <a:defRPr/>
            </a:pPr>
            <a:endParaRPr lang="en-US" sz="1200" dirty="0">
              <a:ea typeface="SimSun" charset="0"/>
            </a:endParaRPr>
          </a:p>
        </p:txBody>
      </p:sp>
      <p:sp>
        <p:nvSpPr>
          <p:cNvPr id="41" name="AutoShape 87"/>
          <p:cNvSpPr>
            <a:spLocks noChangeAspect="1"/>
          </p:cNvSpPr>
          <p:nvPr/>
        </p:nvSpPr>
        <p:spPr bwMode="auto">
          <a:xfrm>
            <a:off x="4449899" y="3714948"/>
            <a:ext cx="259646" cy="240649"/>
          </a:xfrm>
          <a:custGeom>
            <a:avLst/>
            <a:gdLst>
              <a:gd name="T0" fmla="+- 0 10798 9"/>
              <a:gd name="T1" fmla="*/ T0 w 21578"/>
              <a:gd name="T2" fmla="*/ 10800 h 21600"/>
              <a:gd name="T3" fmla="+- 0 10798 9"/>
              <a:gd name="T4" fmla="*/ T3 w 21578"/>
              <a:gd name="T5" fmla="*/ 10800 h 21600"/>
              <a:gd name="T6" fmla="+- 0 10798 9"/>
              <a:gd name="T7" fmla="*/ T6 w 21578"/>
              <a:gd name="T8" fmla="*/ 10800 h 21600"/>
              <a:gd name="T9" fmla="+- 0 10798 9"/>
              <a:gd name="T10" fmla="*/ T9 w 21578"/>
              <a:gd name="T11" fmla="*/ 10800 h 21600"/>
            </a:gdLst>
            <a:ahLst/>
            <a:cxnLst>
              <a:cxn ang="0">
                <a:pos x="T1" y="T2"/>
              </a:cxn>
              <a:cxn ang="0">
                <a:pos x="T4" y="T5"/>
              </a:cxn>
              <a:cxn ang="0">
                <a:pos x="T7" y="T8"/>
              </a:cxn>
              <a:cxn ang="0">
                <a:pos x="T10" y="T11"/>
              </a:cxn>
            </a:cxnLst>
            <a:rect l="0" t="0" r="r" b="b"/>
            <a:pathLst>
              <a:path w="21578" h="21600">
                <a:moveTo>
                  <a:pt x="21416" y="10074"/>
                </a:moveTo>
                <a:cubicBezTo>
                  <a:pt x="21507" y="10166"/>
                  <a:pt x="21562" y="10284"/>
                  <a:pt x="21574" y="10428"/>
                </a:cubicBezTo>
                <a:cubicBezTo>
                  <a:pt x="21590" y="10569"/>
                  <a:pt x="21562" y="10702"/>
                  <a:pt x="21483" y="10820"/>
                </a:cubicBezTo>
                <a:lnTo>
                  <a:pt x="20967" y="11551"/>
                </a:lnTo>
                <a:cubicBezTo>
                  <a:pt x="20891" y="11678"/>
                  <a:pt x="20778" y="11744"/>
                  <a:pt x="20634" y="11744"/>
                </a:cubicBezTo>
                <a:lnTo>
                  <a:pt x="19889" y="11744"/>
                </a:lnTo>
                <a:cubicBezTo>
                  <a:pt x="19769" y="11744"/>
                  <a:pt x="19671" y="11704"/>
                  <a:pt x="19601" y="11632"/>
                </a:cubicBezTo>
                <a:lnTo>
                  <a:pt x="11078" y="3253"/>
                </a:lnTo>
                <a:cubicBezTo>
                  <a:pt x="10884" y="3072"/>
                  <a:pt x="10695" y="3072"/>
                  <a:pt x="10503" y="3253"/>
                </a:cubicBezTo>
                <a:lnTo>
                  <a:pt x="1980" y="11632"/>
                </a:lnTo>
                <a:cubicBezTo>
                  <a:pt x="1918" y="11704"/>
                  <a:pt x="1819" y="11744"/>
                  <a:pt x="1692" y="11744"/>
                </a:cubicBezTo>
                <a:lnTo>
                  <a:pt x="944" y="11744"/>
                </a:lnTo>
                <a:cubicBezTo>
                  <a:pt x="808" y="11744"/>
                  <a:pt x="695" y="11678"/>
                  <a:pt x="611" y="11551"/>
                </a:cubicBezTo>
                <a:lnTo>
                  <a:pt x="96" y="10820"/>
                </a:lnTo>
                <a:cubicBezTo>
                  <a:pt x="19" y="10710"/>
                  <a:pt x="-9" y="10584"/>
                  <a:pt x="2" y="10440"/>
                </a:cubicBezTo>
                <a:cubicBezTo>
                  <a:pt x="19" y="10298"/>
                  <a:pt x="74" y="10175"/>
                  <a:pt x="165" y="10074"/>
                </a:cubicBezTo>
                <a:lnTo>
                  <a:pt x="10112" y="287"/>
                </a:lnTo>
                <a:cubicBezTo>
                  <a:pt x="10321" y="106"/>
                  <a:pt x="10546" y="8"/>
                  <a:pt x="10788" y="0"/>
                </a:cubicBezTo>
                <a:cubicBezTo>
                  <a:pt x="11042" y="0"/>
                  <a:pt x="11267" y="97"/>
                  <a:pt x="11469" y="287"/>
                </a:cubicBezTo>
                <a:lnTo>
                  <a:pt x="14220" y="2991"/>
                </a:lnTo>
                <a:lnTo>
                  <a:pt x="14220" y="1586"/>
                </a:lnTo>
                <a:cubicBezTo>
                  <a:pt x="14220" y="1436"/>
                  <a:pt x="14266" y="1313"/>
                  <a:pt x="14352" y="1206"/>
                </a:cubicBezTo>
                <a:cubicBezTo>
                  <a:pt x="14441" y="1099"/>
                  <a:pt x="14546" y="1048"/>
                  <a:pt x="14669" y="1048"/>
                </a:cubicBezTo>
                <a:lnTo>
                  <a:pt x="17226" y="1048"/>
                </a:lnTo>
                <a:cubicBezTo>
                  <a:pt x="17348" y="1048"/>
                  <a:pt x="17451" y="1099"/>
                  <a:pt x="17530" y="1206"/>
                </a:cubicBezTo>
                <a:cubicBezTo>
                  <a:pt x="17609" y="1312"/>
                  <a:pt x="17653" y="1436"/>
                  <a:pt x="17653" y="1586"/>
                </a:cubicBezTo>
                <a:lnTo>
                  <a:pt x="17653" y="6383"/>
                </a:lnTo>
                <a:lnTo>
                  <a:pt x="21416" y="10074"/>
                </a:lnTo>
                <a:close/>
                <a:moveTo>
                  <a:pt x="18523" y="11977"/>
                </a:moveTo>
                <a:lnTo>
                  <a:pt x="18523" y="20551"/>
                </a:lnTo>
                <a:cubicBezTo>
                  <a:pt x="18523" y="20854"/>
                  <a:pt x="18441" y="21104"/>
                  <a:pt x="18276" y="21300"/>
                </a:cubicBezTo>
                <a:cubicBezTo>
                  <a:pt x="18110" y="21502"/>
                  <a:pt x="17904" y="21599"/>
                  <a:pt x="17653" y="21599"/>
                </a:cubicBezTo>
                <a:lnTo>
                  <a:pt x="12809" y="21599"/>
                </a:lnTo>
                <a:lnTo>
                  <a:pt x="12809" y="14736"/>
                </a:lnTo>
                <a:lnTo>
                  <a:pt x="8772" y="14736"/>
                </a:lnTo>
                <a:lnTo>
                  <a:pt x="8772" y="21599"/>
                </a:lnTo>
                <a:lnTo>
                  <a:pt x="3928" y="21599"/>
                </a:lnTo>
                <a:cubicBezTo>
                  <a:pt x="3677" y="21599"/>
                  <a:pt x="3468" y="21502"/>
                  <a:pt x="3303" y="21300"/>
                </a:cubicBezTo>
                <a:cubicBezTo>
                  <a:pt x="3140" y="21104"/>
                  <a:pt x="3056" y="20854"/>
                  <a:pt x="3056" y="20551"/>
                </a:cubicBezTo>
                <a:lnTo>
                  <a:pt x="3056" y="11977"/>
                </a:lnTo>
                <a:lnTo>
                  <a:pt x="10788" y="4356"/>
                </a:lnTo>
                <a:lnTo>
                  <a:pt x="18523" y="11977"/>
                </a:lnTo>
                <a:close/>
              </a:path>
            </a:pathLst>
          </a:custGeom>
          <a:solidFill>
            <a:schemeClr val="bg1"/>
          </a:solidFill>
          <a:ln>
            <a:noFill/>
          </a:ln>
          <a:effectLst/>
        </p:spPr>
        <p:txBody>
          <a:bodyPr lIns="76184" tIns="76184" rIns="76184" bIns="76184" anchor="ctr"/>
          <a:lstStyle/>
          <a:p>
            <a:pPr defTabSz="685646">
              <a:defRPr/>
            </a:pPr>
            <a:endParaRPr lang="es-ES" sz="1200" dirty="0">
              <a:solidFill>
                <a:srgbClr val="44CEB9"/>
              </a:solidFill>
              <a:effectLst>
                <a:outerShdw blurRad="38100" dist="38100" dir="2700000" algn="tl">
                  <a:srgbClr val="000000"/>
                </a:outerShdw>
              </a:effectLst>
              <a:cs typeface="Gill Sans" charset="0"/>
              <a:sym typeface="Gill Sans" charset="0"/>
            </a:endParaRPr>
          </a:p>
        </p:txBody>
      </p:sp>
      <p:sp>
        <p:nvSpPr>
          <p:cNvPr id="48" name="Freeform 102"/>
          <p:cNvSpPr>
            <a:spLocks noEditPoints="1"/>
          </p:cNvSpPr>
          <p:nvPr/>
        </p:nvSpPr>
        <p:spPr bwMode="auto">
          <a:xfrm>
            <a:off x="6746250" y="3349664"/>
            <a:ext cx="218944" cy="218944"/>
          </a:xfrm>
          <a:custGeom>
            <a:avLst/>
            <a:gdLst>
              <a:gd name="T0" fmla="*/ 32 w 64"/>
              <a:gd name="T1" fmla="*/ 0 h 64"/>
              <a:gd name="T2" fmla="*/ 0 w 64"/>
              <a:gd name="T3" fmla="*/ 32 h 64"/>
              <a:gd name="T4" fmla="*/ 32 w 64"/>
              <a:gd name="T5" fmla="*/ 64 h 64"/>
              <a:gd name="T6" fmla="*/ 64 w 64"/>
              <a:gd name="T7" fmla="*/ 32 h 64"/>
              <a:gd name="T8" fmla="*/ 32 w 64"/>
              <a:gd name="T9" fmla="*/ 0 h 64"/>
              <a:gd name="T10" fmla="*/ 28 w 64"/>
              <a:gd name="T11" fmla="*/ 8 h 64"/>
              <a:gd name="T12" fmla="*/ 36 w 64"/>
              <a:gd name="T13" fmla="*/ 8 h 64"/>
              <a:gd name="T14" fmla="*/ 36 w 64"/>
              <a:gd name="T15" fmla="*/ 28 h 64"/>
              <a:gd name="T16" fmla="*/ 28 w 64"/>
              <a:gd name="T17" fmla="*/ 28 h 64"/>
              <a:gd name="T18" fmla="*/ 28 w 64"/>
              <a:gd name="T19" fmla="*/ 8 h 64"/>
              <a:gd name="T20" fmla="*/ 32 w 64"/>
              <a:gd name="T21" fmla="*/ 53 h 64"/>
              <a:gd name="T22" fmla="*/ 11 w 64"/>
              <a:gd name="T23" fmla="*/ 32 h 64"/>
              <a:gd name="T24" fmla="*/ 24 w 64"/>
              <a:gd name="T25" fmla="*/ 13 h 64"/>
              <a:gd name="T26" fmla="*/ 24 w 64"/>
              <a:gd name="T27" fmla="*/ 12 h 64"/>
              <a:gd name="T28" fmla="*/ 24 w 64"/>
              <a:gd name="T29" fmla="*/ 20 h 64"/>
              <a:gd name="T30" fmla="*/ 17 w 64"/>
              <a:gd name="T31" fmla="*/ 32 h 64"/>
              <a:gd name="T32" fmla="*/ 32 w 64"/>
              <a:gd name="T33" fmla="*/ 47 h 64"/>
              <a:gd name="T34" fmla="*/ 47 w 64"/>
              <a:gd name="T35" fmla="*/ 32 h 64"/>
              <a:gd name="T36" fmla="*/ 40 w 64"/>
              <a:gd name="T37" fmla="*/ 20 h 64"/>
              <a:gd name="T38" fmla="*/ 40 w 64"/>
              <a:gd name="T39" fmla="*/ 12 h 64"/>
              <a:gd name="T40" fmla="*/ 40 w 64"/>
              <a:gd name="T41" fmla="*/ 13 h 64"/>
              <a:gd name="T42" fmla="*/ 53 w 64"/>
              <a:gd name="T43" fmla="*/ 32 h 64"/>
              <a:gd name="T44" fmla="*/ 32 w 64"/>
              <a:gd name="T45" fmla="*/ 53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4" h="64">
                <a:moveTo>
                  <a:pt x="32" y="0"/>
                </a:moveTo>
                <a:cubicBezTo>
                  <a:pt x="14" y="0"/>
                  <a:pt x="0" y="14"/>
                  <a:pt x="0" y="32"/>
                </a:cubicBezTo>
                <a:cubicBezTo>
                  <a:pt x="0" y="50"/>
                  <a:pt x="14" y="64"/>
                  <a:pt x="32" y="64"/>
                </a:cubicBezTo>
                <a:cubicBezTo>
                  <a:pt x="50" y="64"/>
                  <a:pt x="64" y="50"/>
                  <a:pt x="64" y="32"/>
                </a:cubicBezTo>
                <a:cubicBezTo>
                  <a:pt x="64" y="14"/>
                  <a:pt x="50" y="0"/>
                  <a:pt x="32" y="0"/>
                </a:cubicBezTo>
                <a:close/>
                <a:moveTo>
                  <a:pt x="28" y="8"/>
                </a:moveTo>
                <a:cubicBezTo>
                  <a:pt x="36" y="8"/>
                  <a:pt x="36" y="8"/>
                  <a:pt x="36" y="8"/>
                </a:cubicBezTo>
                <a:cubicBezTo>
                  <a:pt x="36" y="28"/>
                  <a:pt x="36" y="28"/>
                  <a:pt x="36" y="28"/>
                </a:cubicBezTo>
                <a:cubicBezTo>
                  <a:pt x="28" y="28"/>
                  <a:pt x="28" y="28"/>
                  <a:pt x="28" y="28"/>
                </a:cubicBezTo>
                <a:lnTo>
                  <a:pt x="28" y="8"/>
                </a:lnTo>
                <a:close/>
                <a:moveTo>
                  <a:pt x="32" y="53"/>
                </a:moveTo>
                <a:cubicBezTo>
                  <a:pt x="20" y="53"/>
                  <a:pt x="11" y="44"/>
                  <a:pt x="11" y="32"/>
                </a:cubicBezTo>
                <a:cubicBezTo>
                  <a:pt x="11" y="24"/>
                  <a:pt x="16" y="16"/>
                  <a:pt x="24" y="13"/>
                </a:cubicBezTo>
                <a:cubicBezTo>
                  <a:pt x="24" y="12"/>
                  <a:pt x="24" y="12"/>
                  <a:pt x="24" y="12"/>
                </a:cubicBezTo>
                <a:cubicBezTo>
                  <a:pt x="24" y="20"/>
                  <a:pt x="24" y="20"/>
                  <a:pt x="24" y="20"/>
                </a:cubicBezTo>
                <a:cubicBezTo>
                  <a:pt x="20" y="22"/>
                  <a:pt x="17" y="27"/>
                  <a:pt x="17" y="32"/>
                </a:cubicBezTo>
                <a:cubicBezTo>
                  <a:pt x="17" y="40"/>
                  <a:pt x="24" y="47"/>
                  <a:pt x="32" y="47"/>
                </a:cubicBezTo>
                <a:cubicBezTo>
                  <a:pt x="40" y="47"/>
                  <a:pt x="47" y="40"/>
                  <a:pt x="47" y="32"/>
                </a:cubicBezTo>
                <a:cubicBezTo>
                  <a:pt x="47" y="27"/>
                  <a:pt x="44" y="22"/>
                  <a:pt x="40" y="20"/>
                </a:cubicBezTo>
                <a:cubicBezTo>
                  <a:pt x="40" y="12"/>
                  <a:pt x="40" y="12"/>
                  <a:pt x="40" y="12"/>
                </a:cubicBezTo>
                <a:cubicBezTo>
                  <a:pt x="40" y="13"/>
                  <a:pt x="40" y="13"/>
                  <a:pt x="40" y="13"/>
                </a:cubicBezTo>
                <a:cubicBezTo>
                  <a:pt x="48" y="16"/>
                  <a:pt x="53" y="24"/>
                  <a:pt x="53" y="32"/>
                </a:cubicBezTo>
                <a:cubicBezTo>
                  <a:pt x="53" y="44"/>
                  <a:pt x="44" y="53"/>
                  <a:pt x="32" y="53"/>
                </a:cubicBezTo>
                <a:close/>
              </a:path>
            </a:pathLst>
          </a:custGeom>
          <a:solidFill>
            <a:schemeClr val="bg1"/>
          </a:solidFill>
          <a:ln>
            <a:noFill/>
          </a:ln>
        </p:spPr>
        <p:txBody>
          <a:bodyPr vert="horz" wrap="square" lIns="68580" tIns="34290" rIns="68580" bIns="34290" numCol="1" anchor="t" anchorCtr="0" compatLnSpc="1">
            <a:prstTxWarp prst="textNoShape">
              <a:avLst/>
            </a:prstTxWarp>
          </a:bodyPr>
          <a:lstStyle/>
          <a:p>
            <a:endParaRPr lang="id-ID" sz="1200"/>
          </a:p>
        </p:txBody>
      </p:sp>
      <p:sp>
        <p:nvSpPr>
          <p:cNvPr id="54" name="Freeform 93"/>
          <p:cNvSpPr>
            <a:spLocks noEditPoints="1"/>
          </p:cNvSpPr>
          <p:nvPr/>
        </p:nvSpPr>
        <p:spPr bwMode="auto">
          <a:xfrm>
            <a:off x="1837287" y="1341791"/>
            <a:ext cx="255097" cy="255097"/>
          </a:xfrm>
          <a:custGeom>
            <a:avLst/>
            <a:gdLst>
              <a:gd name="T0" fmla="*/ 32 w 64"/>
              <a:gd name="T1" fmla="*/ 0 h 64"/>
              <a:gd name="T2" fmla="*/ 0 w 64"/>
              <a:gd name="T3" fmla="*/ 32 h 64"/>
              <a:gd name="T4" fmla="*/ 32 w 64"/>
              <a:gd name="T5" fmla="*/ 64 h 64"/>
              <a:gd name="T6" fmla="*/ 64 w 64"/>
              <a:gd name="T7" fmla="*/ 32 h 64"/>
              <a:gd name="T8" fmla="*/ 32 w 64"/>
              <a:gd name="T9" fmla="*/ 0 h 64"/>
              <a:gd name="T10" fmla="*/ 47 w 64"/>
              <a:gd name="T11" fmla="*/ 53 h 64"/>
              <a:gd name="T12" fmla="*/ 32 w 64"/>
              <a:gd name="T13" fmla="*/ 42 h 64"/>
              <a:gd name="T14" fmla="*/ 17 w 64"/>
              <a:gd name="T15" fmla="*/ 53 h 64"/>
              <a:gd name="T16" fmla="*/ 23 w 64"/>
              <a:gd name="T17" fmla="*/ 35 h 64"/>
              <a:gd name="T18" fmla="*/ 8 w 64"/>
              <a:gd name="T19" fmla="*/ 24 h 64"/>
              <a:gd name="T20" fmla="*/ 26 w 64"/>
              <a:gd name="T21" fmla="*/ 24 h 64"/>
              <a:gd name="T22" fmla="*/ 32 w 64"/>
              <a:gd name="T23" fmla="*/ 7 h 64"/>
              <a:gd name="T24" fmla="*/ 38 w 64"/>
              <a:gd name="T25" fmla="*/ 24 h 64"/>
              <a:gd name="T26" fmla="*/ 56 w 64"/>
              <a:gd name="T27" fmla="*/ 24 h 64"/>
              <a:gd name="T28" fmla="*/ 41 w 64"/>
              <a:gd name="T29" fmla="*/ 35 h 64"/>
              <a:gd name="T30" fmla="*/ 47 w 64"/>
              <a:gd name="T31" fmla="*/ 53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4" h="64">
                <a:moveTo>
                  <a:pt x="32" y="0"/>
                </a:moveTo>
                <a:cubicBezTo>
                  <a:pt x="14" y="0"/>
                  <a:pt x="0" y="14"/>
                  <a:pt x="0" y="32"/>
                </a:cubicBezTo>
                <a:cubicBezTo>
                  <a:pt x="0" y="50"/>
                  <a:pt x="14" y="64"/>
                  <a:pt x="32" y="64"/>
                </a:cubicBezTo>
                <a:cubicBezTo>
                  <a:pt x="50" y="64"/>
                  <a:pt x="64" y="50"/>
                  <a:pt x="64" y="32"/>
                </a:cubicBezTo>
                <a:cubicBezTo>
                  <a:pt x="64" y="14"/>
                  <a:pt x="50" y="0"/>
                  <a:pt x="32" y="0"/>
                </a:cubicBezTo>
                <a:close/>
                <a:moveTo>
                  <a:pt x="47" y="53"/>
                </a:moveTo>
                <a:cubicBezTo>
                  <a:pt x="32" y="42"/>
                  <a:pt x="32" y="42"/>
                  <a:pt x="32" y="42"/>
                </a:cubicBezTo>
                <a:cubicBezTo>
                  <a:pt x="17" y="53"/>
                  <a:pt x="17" y="53"/>
                  <a:pt x="17" y="53"/>
                </a:cubicBezTo>
                <a:cubicBezTo>
                  <a:pt x="23" y="35"/>
                  <a:pt x="23" y="35"/>
                  <a:pt x="23" y="35"/>
                </a:cubicBezTo>
                <a:cubicBezTo>
                  <a:pt x="8" y="24"/>
                  <a:pt x="8" y="24"/>
                  <a:pt x="8" y="24"/>
                </a:cubicBezTo>
                <a:cubicBezTo>
                  <a:pt x="26" y="24"/>
                  <a:pt x="26" y="24"/>
                  <a:pt x="26" y="24"/>
                </a:cubicBezTo>
                <a:cubicBezTo>
                  <a:pt x="32" y="7"/>
                  <a:pt x="32" y="7"/>
                  <a:pt x="32" y="7"/>
                </a:cubicBezTo>
                <a:cubicBezTo>
                  <a:pt x="38" y="24"/>
                  <a:pt x="38" y="24"/>
                  <a:pt x="38" y="24"/>
                </a:cubicBezTo>
                <a:cubicBezTo>
                  <a:pt x="56" y="24"/>
                  <a:pt x="56" y="24"/>
                  <a:pt x="56" y="24"/>
                </a:cubicBezTo>
                <a:cubicBezTo>
                  <a:pt x="41" y="35"/>
                  <a:pt x="41" y="35"/>
                  <a:pt x="41" y="35"/>
                </a:cubicBezTo>
                <a:lnTo>
                  <a:pt x="47" y="53"/>
                </a:lnTo>
                <a:close/>
              </a:path>
            </a:pathLst>
          </a:custGeom>
          <a:solidFill>
            <a:schemeClr val="bg1"/>
          </a:solidFill>
          <a:ln>
            <a:noFill/>
          </a:ln>
          <a:effectLst/>
        </p:spPr>
        <p:txBody>
          <a:bodyPr vert="horz" wrap="square" lIns="68580" tIns="34290" rIns="68580" bIns="34290" numCol="1" anchor="t" anchorCtr="0" compatLnSpc="1">
            <a:prstTxWarp prst="textNoShape">
              <a:avLst/>
            </a:prstTxWarp>
          </a:bodyPr>
          <a:lstStyle/>
          <a:p>
            <a:endParaRPr lang="id-ID" sz="1013"/>
          </a:p>
        </p:txBody>
      </p:sp>
      <p:grpSp>
        <p:nvGrpSpPr>
          <p:cNvPr id="4" name="Group 3"/>
          <p:cNvGrpSpPr/>
          <p:nvPr/>
        </p:nvGrpSpPr>
        <p:grpSpPr>
          <a:xfrm>
            <a:off x="3925960" y="1669162"/>
            <a:ext cx="1341473" cy="1342253"/>
            <a:chOff x="5234614" y="2225550"/>
            <a:chExt cx="1788630" cy="1789670"/>
          </a:xfrm>
        </p:grpSpPr>
        <p:sp>
          <p:nvSpPr>
            <p:cNvPr id="5" name="Freeform 5"/>
            <p:cNvSpPr>
              <a:spLocks/>
            </p:cNvSpPr>
            <p:nvPr/>
          </p:nvSpPr>
          <p:spPr bwMode="auto">
            <a:xfrm>
              <a:off x="5234614" y="2225550"/>
              <a:ext cx="1788630" cy="1789670"/>
            </a:xfrm>
            <a:custGeom>
              <a:avLst/>
              <a:gdLst>
                <a:gd name="T0" fmla="*/ 1116 w 1243"/>
                <a:gd name="T1" fmla="*/ 391 h 1243"/>
                <a:gd name="T2" fmla="*/ 391 w 1243"/>
                <a:gd name="T3" fmla="*/ 127 h 1243"/>
                <a:gd name="T4" fmla="*/ 127 w 1243"/>
                <a:gd name="T5" fmla="*/ 851 h 1243"/>
                <a:gd name="T6" fmla="*/ 851 w 1243"/>
                <a:gd name="T7" fmla="*/ 1115 h 1243"/>
                <a:gd name="T8" fmla="*/ 1116 w 1243"/>
                <a:gd name="T9" fmla="*/ 391 h 1243"/>
              </a:gdLst>
              <a:ahLst/>
              <a:cxnLst>
                <a:cxn ang="0">
                  <a:pos x="T0" y="T1"/>
                </a:cxn>
                <a:cxn ang="0">
                  <a:pos x="T2" y="T3"/>
                </a:cxn>
                <a:cxn ang="0">
                  <a:pos x="T4" y="T5"/>
                </a:cxn>
                <a:cxn ang="0">
                  <a:pos x="T6" y="T7"/>
                </a:cxn>
                <a:cxn ang="0">
                  <a:pos x="T8" y="T9"/>
                </a:cxn>
              </a:cxnLst>
              <a:rect l="0" t="0" r="r" b="b"/>
              <a:pathLst>
                <a:path w="1243" h="1243">
                  <a:moveTo>
                    <a:pt x="1116" y="391"/>
                  </a:moveTo>
                  <a:cubicBezTo>
                    <a:pt x="989" y="118"/>
                    <a:pt x="664" y="0"/>
                    <a:pt x="391" y="127"/>
                  </a:cubicBezTo>
                  <a:cubicBezTo>
                    <a:pt x="118" y="254"/>
                    <a:pt x="0" y="578"/>
                    <a:pt x="127" y="851"/>
                  </a:cubicBezTo>
                  <a:cubicBezTo>
                    <a:pt x="254" y="1124"/>
                    <a:pt x="579" y="1243"/>
                    <a:pt x="851" y="1115"/>
                  </a:cubicBezTo>
                  <a:cubicBezTo>
                    <a:pt x="1124" y="988"/>
                    <a:pt x="1243" y="664"/>
                    <a:pt x="1116" y="391"/>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200"/>
            </a:p>
          </p:txBody>
        </p:sp>
        <p:grpSp>
          <p:nvGrpSpPr>
            <p:cNvPr id="55" name="Group 4681"/>
            <p:cNvGrpSpPr>
              <a:grpSpLocks noChangeAspect="1"/>
            </p:cNvGrpSpPr>
            <p:nvPr/>
          </p:nvGrpSpPr>
          <p:grpSpPr bwMode="auto">
            <a:xfrm>
              <a:off x="5812616" y="2532408"/>
              <a:ext cx="626629" cy="821314"/>
              <a:chOff x="4576763" y="2300287"/>
              <a:chExt cx="276225" cy="361950"/>
            </a:xfrm>
            <a:solidFill>
              <a:schemeClr val="bg1"/>
            </a:solidFill>
          </p:grpSpPr>
          <p:sp>
            <p:nvSpPr>
              <p:cNvPr id="56" name="Freeform 250"/>
              <p:cNvSpPr>
                <a:spLocks noChangeArrowheads="1"/>
              </p:cNvSpPr>
              <p:nvPr/>
            </p:nvSpPr>
            <p:spPr bwMode="auto">
              <a:xfrm>
                <a:off x="4576763" y="2541587"/>
                <a:ext cx="120650" cy="120650"/>
              </a:xfrm>
              <a:custGeom>
                <a:avLst/>
                <a:gdLst>
                  <a:gd name="T0" fmla="*/ 92 w 336"/>
                  <a:gd name="T1" fmla="*/ 0 h 336"/>
                  <a:gd name="T2" fmla="*/ 0 w 336"/>
                  <a:gd name="T3" fmla="*/ 243 h 336"/>
                  <a:gd name="T4" fmla="*/ 159 w 336"/>
                  <a:gd name="T5" fmla="*/ 193 h 336"/>
                  <a:gd name="T6" fmla="*/ 251 w 336"/>
                  <a:gd name="T7" fmla="*/ 335 h 336"/>
                  <a:gd name="T8" fmla="*/ 335 w 336"/>
                  <a:gd name="T9" fmla="*/ 84 h 336"/>
                  <a:gd name="T10" fmla="*/ 251 w 336"/>
                  <a:gd name="T11" fmla="*/ 9 h 336"/>
                  <a:gd name="T12" fmla="*/ 92 w 336"/>
                  <a:gd name="T13" fmla="*/ 0 h 336"/>
                  <a:gd name="T14" fmla="*/ 92 w 336"/>
                  <a:gd name="T15" fmla="*/ 0 h 336"/>
                  <a:gd name="T16" fmla="*/ 92 w 336"/>
                  <a:gd name="T17" fmla="*/ 0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6" h="336">
                    <a:moveTo>
                      <a:pt x="92" y="0"/>
                    </a:moveTo>
                    <a:lnTo>
                      <a:pt x="0" y="243"/>
                    </a:lnTo>
                    <a:lnTo>
                      <a:pt x="159" y="193"/>
                    </a:lnTo>
                    <a:lnTo>
                      <a:pt x="251" y="335"/>
                    </a:lnTo>
                    <a:lnTo>
                      <a:pt x="335" y="84"/>
                    </a:lnTo>
                    <a:lnTo>
                      <a:pt x="251" y="9"/>
                    </a:lnTo>
                    <a:lnTo>
                      <a:pt x="92" y="0"/>
                    </a:lnTo>
                    <a:close/>
                    <a:moveTo>
                      <a:pt x="92" y="0"/>
                    </a:moveTo>
                    <a:lnTo>
                      <a:pt x="92" y="0"/>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sz="1200" dirty="0"/>
              </a:p>
            </p:txBody>
          </p:sp>
          <p:sp>
            <p:nvSpPr>
              <p:cNvPr id="57" name="Freeform 251"/>
              <p:cNvSpPr>
                <a:spLocks noChangeArrowheads="1"/>
              </p:cNvSpPr>
              <p:nvPr/>
            </p:nvSpPr>
            <p:spPr bwMode="auto">
              <a:xfrm>
                <a:off x="4576763" y="2541587"/>
                <a:ext cx="120650" cy="120650"/>
              </a:xfrm>
              <a:custGeom>
                <a:avLst/>
                <a:gdLst>
                  <a:gd name="T0" fmla="*/ 92 w 336"/>
                  <a:gd name="T1" fmla="*/ 0 h 336"/>
                  <a:gd name="T2" fmla="*/ 0 w 336"/>
                  <a:gd name="T3" fmla="*/ 243 h 336"/>
                  <a:gd name="T4" fmla="*/ 159 w 336"/>
                  <a:gd name="T5" fmla="*/ 193 h 336"/>
                  <a:gd name="T6" fmla="*/ 251 w 336"/>
                  <a:gd name="T7" fmla="*/ 335 h 336"/>
                  <a:gd name="T8" fmla="*/ 335 w 336"/>
                  <a:gd name="T9" fmla="*/ 84 h 336"/>
                  <a:gd name="T10" fmla="*/ 251 w 336"/>
                  <a:gd name="T11" fmla="*/ 9 h 336"/>
                  <a:gd name="T12" fmla="*/ 92 w 336"/>
                  <a:gd name="T13" fmla="*/ 0 h 336"/>
                </a:gdLst>
                <a:ahLst/>
                <a:cxnLst>
                  <a:cxn ang="0">
                    <a:pos x="T0" y="T1"/>
                  </a:cxn>
                  <a:cxn ang="0">
                    <a:pos x="T2" y="T3"/>
                  </a:cxn>
                  <a:cxn ang="0">
                    <a:pos x="T4" y="T5"/>
                  </a:cxn>
                  <a:cxn ang="0">
                    <a:pos x="T6" y="T7"/>
                  </a:cxn>
                  <a:cxn ang="0">
                    <a:pos x="T8" y="T9"/>
                  </a:cxn>
                  <a:cxn ang="0">
                    <a:pos x="T10" y="T11"/>
                  </a:cxn>
                  <a:cxn ang="0">
                    <a:pos x="T12" y="T13"/>
                  </a:cxn>
                </a:cxnLst>
                <a:rect l="0" t="0" r="r" b="b"/>
                <a:pathLst>
                  <a:path w="336" h="336">
                    <a:moveTo>
                      <a:pt x="92" y="0"/>
                    </a:moveTo>
                    <a:lnTo>
                      <a:pt x="0" y="243"/>
                    </a:lnTo>
                    <a:lnTo>
                      <a:pt x="159" y="193"/>
                    </a:lnTo>
                    <a:lnTo>
                      <a:pt x="251" y="335"/>
                    </a:lnTo>
                    <a:lnTo>
                      <a:pt x="335" y="84"/>
                    </a:lnTo>
                    <a:lnTo>
                      <a:pt x="251" y="9"/>
                    </a:lnTo>
                    <a:lnTo>
                      <a:pt x="92" y="0"/>
                    </a:lnTo>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sz="1200" dirty="0"/>
              </a:p>
            </p:txBody>
          </p:sp>
          <p:sp>
            <p:nvSpPr>
              <p:cNvPr id="58" name="Freeform 252"/>
              <p:cNvSpPr>
                <a:spLocks noChangeArrowheads="1"/>
              </p:cNvSpPr>
              <p:nvPr/>
            </p:nvSpPr>
            <p:spPr bwMode="auto">
              <a:xfrm>
                <a:off x="4610100" y="2541587"/>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sz="1200" dirty="0"/>
              </a:p>
            </p:txBody>
          </p:sp>
          <p:sp>
            <p:nvSpPr>
              <p:cNvPr id="59" name="Freeform 253"/>
              <p:cNvSpPr>
                <a:spLocks noChangeArrowheads="1"/>
              </p:cNvSpPr>
              <p:nvPr/>
            </p:nvSpPr>
            <p:spPr bwMode="auto">
              <a:xfrm>
                <a:off x="4732338" y="2541587"/>
                <a:ext cx="120650" cy="120650"/>
              </a:xfrm>
              <a:custGeom>
                <a:avLst/>
                <a:gdLst>
                  <a:gd name="T0" fmla="*/ 251 w 336"/>
                  <a:gd name="T1" fmla="*/ 0 h 336"/>
                  <a:gd name="T2" fmla="*/ 84 w 336"/>
                  <a:gd name="T3" fmla="*/ 9 h 336"/>
                  <a:gd name="T4" fmla="*/ 0 w 336"/>
                  <a:gd name="T5" fmla="*/ 84 h 336"/>
                  <a:gd name="T6" fmla="*/ 92 w 336"/>
                  <a:gd name="T7" fmla="*/ 335 h 336"/>
                  <a:gd name="T8" fmla="*/ 176 w 336"/>
                  <a:gd name="T9" fmla="*/ 193 h 336"/>
                  <a:gd name="T10" fmla="*/ 335 w 336"/>
                  <a:gd name="T11" fmla="*/ 243 h 336"/>
                  <a:gd name="T12" fmla="*/ 251 w 336"/>
                  <a:gd name="T13" fmla="*/ 0 h 336"/>
                  <a:gd name="T14" fmla="*/ 251 w 336"/>
                  <a:gd name="T15" fmla="*/ 0 h 336"/>
                  <a:gd name="T16" fmla="*/ 251 w 336"/>
                  <a:gd name="T17" fmla="*/ 0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6" h="336">
                    <a:moveTo>
                      <a:pt x="251" y="0"/>
                    </a:moveTo>
                    <a:lnTo>
                      <a:pt x="84" y="9"/>
                    </a:lnTo>
                    <a:lnTo>
                      <a:pt x="0" y="84"/>
                    </a:lnTo>
                    <a:lnTo>
                      <a:pt x="92" y="335"/>
                    </a:lnTo>
                    <a:lnTo>
                      <a:pt x="176" y="193"/>
                    </a:lnTo>
                    <a:lnTo>
                      <a:pt x="335" y="243"/>
                    </a:lnTo>
                    <a:lnTo>
                      <a:pt x="251" y="0"/>
                    </a:lnTo>
                    <a:close/>
                    <a:moveTo>
                      <a:pt x="251" y="0"/>
                    </a:moveTo>
                    <a:lnTo>
                      <a:pt x="251" y="0"/>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sz="1200" dirty="0"/>
              </a:p>
            </p:txBody>
          </p:sp>
          <p:sp>
            <p:nvSpPr>
              <p:cNvPr id="60" name="Freeform 254"/>
              <p:cNvSpPr>
                <a:spLocks noChangeArrowheads="1"/>
              </p:cNvSpPr>
              <p:nvPr/>
            </p:nvSpPr>
            <p:spPr bwMode="auto">
              <a:xfrm>
                <a:off x="4732338" y="2541587"/>
                <a:ext cx="120650" cy="120650"/>
              </a:xfrm>
              <a:custGeom>
                <a:avLst/>
                <a:gdLst>
                  <a:gd name="T0" fmla="*/ 251 w 336"/>
                  <a:gd name="T1" fmla="*/ 0 h 336"/>
                  <a:gd name="T2" fmla="*/ 84 w 336"/>
                  <a:gd name="T3" fmla="*/ 9 h 336"/>
                  <a:gd name="T4" fmla="*/ 0 w 336"/>
                  <a:gd name="T5" fmla="*/ 84 h 336"/>
                  <a:gd name="T6" fmla="*/ 92 w 336"/>
                  <a:gd name="T7" fmla="*/ 335 h 336"/>
                  <a:gd name="T8" fmla="*/ 176 w 336"/>
                  <a:gd name="T9" fmla="*/ 193 h 336"/>
                  <a:gd name="T10" fmla="*/ 335 w 336"/>
                  <a:gd name="T11" fmla="*/ 243 h 336"/>
                  <a:gd name="T12" fmla="*/ 251 w 336"/>
                  <a:gd name="T13" fmla="*/ 0 h 336"/>
                </a:gdLst>
                <a:ahLst/>
                <a:cxnLst>
                  <a:cxn ang="0">
                    <a:pos x="T0" y="T1"/>
                  </a:cxn>
                  <a:cxn ang="0">
                    <a:pos x="T2" y="T3"/>
                  </a:cxn>
                  <a:cxn ang="0">
                    <a:pos x="T4" y="T5"/>
                  </a:cxn>
                  <a:cxn ang="0">
                    <a:pos x="T6" y="T7"/>
                  </a:cxn>
                  <a:cxn ang="0">
                    <a:pos x="T8" y="T9"/>
                  </a:cxn>
                  <a:cxn ang="0">
                    <a:pos x="T10" y="T11"/>
                  </a:cxn>
                  <a:cxn ang="0">
                    <a:pos x="T12" y="T13"/>
                  </a:cxn>
                </a:cxnLst>
                <a:rect l="0" t="0" r="r" b="b"/>
                <a:pathLst>
                  <a:path w="336" h="336">
                    <a:moveTo>
                      <a:pt x="251" y="0"/>
                    </a:moveTo>
                    <a:lnTo>
                      <a:pt x="84" y="9"/>
                    </a:lnTo>
                    <a:lnTo>
                      <a:pt x="0" y="84"/>
                    </a:lnTo>
                    <a:lnTo>
                      <a:pt x="92" y="335"/>
                    </a:lnTo>
                    <a:lnTo>
                      <a:pt x="176" y="193"/>
                    </a:lnTo>
                    <a:lnTo>
                      <a:pt x="335" y="243"/>
                    </a:lnTo>
                    <a:lnTo>
                      <a:pt x="251" y="0"/>
                    </a:lnTo>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sz="1200" dirty="0"/>
              </a:p>
            </p:txBody>
          </p:sp>
          <p:sp>
            <p:nvSpPr>
              <p:cNvPr id="61" name="Freeform 255"/>
              <p:cNvSpPr>
                <a:spLocks noChangeArrowheads="1"/>
              </p:cNvSpPr>
              <p:nvPr/>
            </p:nvSpPr>
            <p:spPr bwMode="auto">
              <a:xfrm>
                <a:off x="4822825" y="2541587"/>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sz="1200" dirty="0"/>
              </a:p>
            </p:txBody>
          </p:sp>
          <p:sp>
            <p:nvSpPr>
              <p:cNvPr id="62" name="Freeform 256"/>
              <p:cNvSpPr>
                <a:spLocks noChangeArrowheads="1"/>
              </p:cNvSpPr>
              <p:nvPr/>
            </p:nvSpPr>
            <p:spPr bwMode="auto">
              <a:xfrm>
                <a:off x="4586288" y="2300287"/>
                <a:ext cx="261937" cy="258762"/>
              </a:xfrm>
              <a:custGeom>
                <a:avLst/>
                <a:gdLst>
                  <a:gd name="T0" fmla="*/ 618 w 728"/>
                  <a:gd name="T1" fmla="*/ 619 h 720"/>
                  <a:gd name="T2" fmla="*/ 627 w 728"/>
                  <a:gd name="T3" fmla="*/ 469 h 720"/>
                  <a:gd name="T4" fmla="*/ 727 w 728"/>
                  <a:gd name="T5" fmla="*/ 360 h 720"/>
                  <a:gd name="T6" fmla="*/ 627 w 728"/>
                  <a:gd name="T7" fmla="*/ 251 h 720"/>
                  <a:gd name="T8" fmla="*/ 618 w 728"/>
                  <a:gd name="T9" fmla="*/ 101 h 720"/>
                  <a:gd name="T10" fmla="*/ 468 w 728"/>
                  <a:gd name="T11" fmla="*/ 92 h 720"/>
                  <a:gd name="T12" fmla="*/ 359 w 728"/>
                  <a:gd name="T13" fmla="*/ 0 h 720"/>
                  <a:gd name="T14" fmla="*/ 250 w 728"/>
                  <a:gd name="T15" fmla="*/ 92 h 720"/>
                  <a:gd name="T16" fmla="*/ 100 w 728"/>
                  <a:gd name="T17" fmla="*/ 101 h 720"/>
                  <a:gd name="T18" fmla="*/ 92 w 728"/>
                  <a:gd name="T19" fmla="*/ 251 h 720"/>
                  <a:gd name="T20" fmla="*/ 0 w 728"/>
                  <a:gd name="T21" fmla="*/ 360 h 720"/>
                  <a:gd name="T22" fmla="*/ 92 w 728"/>
                  <a:gd name="T23" fmla="*/ 469 h 720"/>
                  <a:gd name="T24" fmla="*/ 100 w 728"/>
                  <a:gd name="T25" fmla="*/ 619 h 720"/>
                  <a:gd name="T26" fmla="*/ 250 w 728"/>
                  <a:gd name="T27" fmla="*/ 628 h 720"/>
                  <a:gd name="T28" fmla="*/ 359 w 728"/>
                  <a:gd name="T29" fmla="*/ 719 h 720"/>
                  <a:gd name="T30" fmla="*/ 468 w 728"/>
                  <a:gd name="T31" fmla="*/ 628 h 720"/>
                  <a:gd name="T32" fmla="*/ 618 w 728"/>
                  <a:gd name="T33" fmla="*/ 619 h 720"/>
                  <a:gd name="T34" fmla="*/ 359 w 728"/>
                  <a:gd name="T35" fmla="*/ 561 h 720"/>
                  <a:gd name="T36" fmla="*/ 159 w 728"/>
                  <a:gd name="T37" fmla="*/ 360 h 720"/>
                  <a:gd name="T38" fmla="*/ 359 w 728"/>
                  <a:gd name="T39" fmla="*/ 159 h 720"/>
                  <a:gd name="T40" fmla="*/ 560 w 728"/>
                  <a:gd name="T41" fmla="*/ 360 h 720"/>
                  <a:gd name="T42" fmla="*/ 359 w 728"/>
                  <a:gd name="T43" fmla="*/ 561 h 720"/>
                  <a:gd name="T44" fmla="*/ 359 w 728"/>
                  <a:gd name="T45" fmla="*/ 561 h 720"/>
                  <a:gd name="T46" fmla="*/ 359 w 728"/>
                  <a:gd name="T47" fmla="*/ 561 h 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28" h="720">
                    <a:moveTo>
                      <a:pt x="618" y="619"/>
                    </a:moveTo>
                    <a:cubicBezTo>
                      <a:pt x="627" y="469"/>
                      <a:pt x="627" y="469"/>
                      <a:pt x="627" y="469"/>
                    </a:cubicBezTo>
                    <a:cubicBezTo>
                      <a:pt x="727" y="360"/>
                      <a:pt x="727" y="360"/>
                      <a:pt x="727" y="360"/>
                    </a:cubicBezTo>
                    <a:cubicBezTo>
                      <a:pt x="627" y="251"/>
                      <a:pt x="627" y="251"/>
                      <a:pt x="627" y="251"/>
                    </a:cubicBezTo>
                    <a:cubicBezTo>
                      <a:pt x="618" y="101"/>
                      <a:pt x="618" y="101"/>
                      <a:pt x="618" y="101"/>
                    </a:cubicBezTo>
                    <a:cubicBezTo>
                      <a:pt x="468" y="92"/>
                      <a:pt x="468" y="92"/>
                      <a:pt x="468" y="92"/>
                    </a:cubicBezTo>
                    <a:cubicBezTo>
                      <a:pt x="359" y="0"/>
                      <a:pt x="359" y="0"/>
                      <a:pt x="359" y="0"/>
                    </a:cubicBezTo>
                    <a:cubicBezTo>
                      <a:pt x="250" y="92"/>
                      <a:pt x="250" y="92"/>
                      <a:pt x="250" y="92"/>
                    </a:cubicBezTo>
                    <a:cubicBezTo>
                      <a:pt x="100" y="101"/>
                      <a:pt x="100" y="101"/>
                      <a:pt x="100" y="101"/>
                    </a:cubicBezTo>
                    <a:cubicBezTo>
                      <a:pt x="92" y="251"/>
                      <a:pt x="92" y="251"/>
                      <a:pt x="92" y="251"/>
                    </a:cubicBezTo>
                    <a:cubicBezTo>
                      <a:pt x="0" y="360"/>
                      <a:pt x="0" y="360"/>
                      <a:pt x="0" y="360"/>
                    </a:cubicBezTo>
                    <a:cubicBezTo>
                      <a:pt x="92" y="469"/>
                      <a:pt x="92" y="469"/>
                      <a:pt x="92" y="469"/>
                    </a:cubicBezTo>
                    <a:cubicBezTo>
                      <a:pt x="100" y="619"/>
                      <a:pt x="100" y="619"/>
                      <a:pt x="100" y="619"/>
                    </a:cubicBezTo>
                    <a:cubicBezTo>
                      <a:pt x="250" y="628"/>
                      <a:pt x="250" y="628"/>
                      <a:pt x="250" y="628"/>
                    </a:cubicBezTo>
                    <a:cubicBezTo>
                      <a:pt x="359" y="719"/>
                      <a:pt x="359" y="719"/>
                      <a:pt x="359" y="719"/>
                    </a:cubicBezTo>
                    <a:cubicBezTo>
                      <a:pt x="468" y="628"/>
                      <a:pt x="468" y="628"/>
                      <a:pt x="468" y="628"/>
                    </a:cubicBezTo>
                    <a:lnTo>
                      <a:pt x="618" y="619"/>
                    </a:lnTo>
                    <a:close/>
                    <a:moveTo>
                      <a:pt x="359" y="561"/>
                    </a:moveTo>
                    <a:cubicBezTo>
                      <a:pt x="250" y="561"/>
                      <a:pt x="159" y="469"/>
                      <a:pt x="159" y="360"/>
                    </a:cubicBezTo>
                    <a:cubicBezTo>
                      <a:pt x="159" y="243"/>
                      <a:pt x="250" y="159"/>
                      <a:pt x="359" y="159"/>
                    </a:cubicBezTo>
                    <a:cubicBezTo>
                      <a:pt x="468" y="159"/>
                      <a:pt x="560" y="243"/>
                      <a:pt x="560" y="360"/>
                    </a:cubicBezTo>
                    <a:cubicBezTo>
                      <a:pt x="560" y="469"/>
                      <a:pt x="468" y="561"/>
                      <a:pt x="359" y="561"/>
                    </a:cubicBezTo>
                    <a:close/>
                    <a:moveTo>
                      <a:pt x="359" y="561"/>
                    </a:moveTo>
                    <a:lnTo>
                      <a:pt x="359" y="561"/>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sz="1200" dirty="0"/>
              </a:p>
            </p:txBody>
          </p:sp>
          <p:sp>
            <p:nvSpPr>
              <p:cNvPr id="63" name="Freeform 257"/>
              <p:cNvSpPr>
                <a:spLocks noChangeArrowheads="1"/>
              </p:cNvSpPr>
              <p:nvPr/>
            </p:nvSpPr>
            <p:spPr bwMode="auto">
              <a:xfrm>
                <a:off x="4691063" y="2387599"/>
                <a:ext cx="36512" cy="80963"/>
              </a:xfrm>
              <a:custGeom>
                <a:avLst/>
                <a:gdLst>
                  <a:gd name="T0" fmla="*/ 0 w 102"/>
                  <a:gd name="T1" fmla="*/ 33 h 227"/>
                  <a:gd name="T2" fmla="*/ 9 w 102"/>
                  <a:gd name="T3" fmla="*/ 67 h 227"/>
                  <a:gd name="T4" fmla="*/ 50 w 102"/>
                  <a:gd name="T5" fmla="*/ 50 h 227"/>
                  <a:gd name="T6" fmla="*/ 50 w 102"/>
                  <a:gd name="T7" fmla="*/ 226 h 227"/>
                  <a:gd name="T8" fmla="*/ 101 w 102"/>
                  <a:gd name="T9" fmla="*/ 226 h 227"/>
                  <a:gd name="T10" fmla="*/ 101 w 102"/>
                  <a:gd name="T11" fmla="*/ 0 h 227"/>
                  <a:gd name="T12" fmla="*/ 59 w 102"/>
                  <a:gd name="T13" fmla="*/ 0 h 227"/>
                  <a:gd name="T14" fmla="*/ 0 w 102"/>
                  <a:gd name="T15" fmla="*/ 33 h 227"/>
                  <a:gd name="T16" fmla="*/ 0 w 102"/>
                  <a:gd name="T17" fmla="*/ 33 h 227"/>
                  <a:gd name="T18" fmla="*/ 0 w 102"/>
                  <a:gd name="T19" fmla="*/ 33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2" h="227">
                    <a:moveTo>
                      <a:pt x="0" y="33"/>
                    </a:moveTo>
                    <a:lnTo>
                      <a:pt x="9" y="67"/>
                    </a:lnTo>
                    <a:lnTo>
                      <a:pt x="50" y="50"/>
                    </a:lnTo>
                    <a:lnTo>
                      <a:pt x="50" y="226"/>
                    </a:lnTo>
                    <a:lnTo>
                      <a:pt x="101" y="226"/>
                    </a:lnTo>
                    <a:lnTo>
                      <a:pt x="101" y="0"/>
                    </a:lnTo>
                    <a:lnTo>
                      <a:pt x="59" y="0"/>
                    </a:lnTo>
                    <a:lnTo>
                      <a:pt x="0" y="33"/>
                    </a:lnTo>
                    <a:close/>
                    <a:moveTo>
                      <a:pt x="0" y="33"/>
                    </a:moveTo>
                    <a:lnTo>
                      <a:pt x="0" y="33"/>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sz="1200" dirty="0"/>
              </a:p>
            </p:txBody>
          </p:sp>
          <p:sp>
            <p:nvSpPr>
              <p:cNvPr id="64" name="Freeform 258"/>
              <p:cNvSpPr>
                <a:spLocks noChangeArrowheads="1"/>
              </p:cNvSpPr>
              <p:nvPr/>
            </p:nvSpPr>
            <p:spPr bwMode="auto">
              <a:xfrm>
                <a:off x="4691063" y="2387599"/>
                <a:ext cx="36512" cy="80963"/>
              </a:xfrm>
              <a:custGeom>
                <a:avLst/>
                <a:gdLst>
                  <a:gd name="T0" fmla="*/ 0 w 102"/>
                  <a:gd name="T1" fmla="*/ 33 h 227"/>
                  <a:gd name="T2" fmla="*/ 9 w 102"/>
                  <a:gd name="T3" fmla="*/ 67 h 227"/>
                  <a:gd name="T4" fmla="*/ 50 w 102"/>
                  <a:gd name="T5" fmla="*/ 50 h 227"/>
                  <a:gd name="T6" fmla="*/ 50 w 102"/>
                  <a:gd name="T7" fmla="*/ 50 h 227"/>
                  <a:gd name="T8" fmla="*/ 50 w 102"/>
                  <a:gd name="T9" fmla="*/ 226 h 227"/>
                  <a:gd name="T10" fmla="*/ 101 w 102"/>
                  <a:gd name="T11" fmla="*/ 226 h 227"/>
                  <a:gd name="T12" fmla="*/ 101 w 102"/>
                  <a:gd name="T13" fmla="*/ 0 h 227"/>
                  <a:gd name="T14" fmla="*/ 59 w 102"/>
                  <a:gd name="T15" fmla="*/ 0 h 227"/>
                  <a:gd name="T16" fmla="*/ 0 w 102"/>
                  <a:gd name="T17" fmla="*/ 33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2" h="227">
                    <a:moveTo>
                      <a:pt x="0" y="33"/>
                    </a:moveTo>
                    <a:lnTo>
                      <a:pt x="9" y="67"/>
                    </a:lnTo>
                    <a:lnTo>
                      <a:pt x="50" y="50"/>
                    </a:lnTo>
                    <a:lnTo>
                      <a:pt x="50" y="50"/>
                    </a:lnTo>
                    <a:lnTo>
                      <a:pt x="50" y="226"/>
                    </a:lnTo>
                    <a:lnTo>
                      <a:pt x="101" y="226"/>
                    </a:lnTo>
                    <a:lnTo>
                      <a:pt x="101" y="0"/>
                    </a:lnTo>
                    <a:lnTo>
                      <a:pt x="59" y="0"/>
                    </a:lnTo>
                    <a:lnTo>
                      <a:pt x="0" y="33"/>
                    </a:lnTo>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sz="1200" dirty="0"/>
              </a:p>
            </p:txBody>
          </p:sp>
          <p:sp>
            <p:nvSpPr>
              <p:cNvPr id="65" name="Freeform 259"/>
              <p:cNvSpPr>
                <a:spLocks noChangeArrowheads="1"/>
              </p:cNvSpPr>
              <p:nvPr/>
            </p:nvSpPr>
            <p:spPr bwMode="auto">
              <a:xfrm>
                <a:off x="4691063" y="2400299"/>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sz="1200" dirty="0"/>
              </a:p>
            </p:txBody>
          </p:sp>
        </p:grpSp>
        <p:sp>
          <p:nvSpPr>
            <p:cNvPr id="66" name="Content Placeholder 2"/>
            <p:cNvSpPr txBox="1">
              <a:spLocks/>
            </p:cNvSpPr>
            <p:nvPr/>
          </p:nvSpPr>
          <p:spPr bwMode="auto">
            <a:xfrm>
              <a:off x="5261948" y="3332426"/>
              <a:ext cx="1714054" cy="3324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ctr">
                <a:spcBef>
                  <a:spcPct val="20000"/>
                </a:spcBef>
                <a:buFont typeface="Arial" charset="0"/>
                <a:buNone/>
              </a:pPr>
              <a:r>
                <a:rPr lang="en-US" sz="1200" b="1">
                  <a:solidFill>
                    <a:schemeClr val="bg1"/>
                  </a:solidFill>
                  <a:latin typeface="+mn-lt"/>
                  <a:cs typeface="Lato Regular"/>
                </a:rPr>
                <a:t>We’re No.1</a:t>
              </a:r>
              <a:endParaRPr lang="en-US" sz="1200" b="1" dirty="0">
                <a:solidFill>
                  <a:schemeClr val="bg1"/>
                </a:solidFill>
                <a:latin typeface="+mn-lt"/>
                <a:cs typeface="Lato Regular"/>
              </a:endParaRPr>
            </a:p>
          </p:txBody>
        </p:sp>
      </p:grpSp>
      <p:sp>
        <p:nvSpPr>
          <p:cNvPr id="2" name="Rectangle 1"/>
          <p:cNvSpPr/>
          <p:nvPr/>
        </p:nvSpPr>
        <p:spPr>
          <a:xfrm>
            <a:off x="1580018" y="1746359"/>
            <a:ext cx="769634" cy="276999"/>
          </a:xfrm>
          <a:prstGeom prst="rect">
            <a:avLst/>
          </a:prstGeom>
        </p:spPr>
        <p:txBody>
          <a:bodyPr wrap="none">
            <a:spAutoFit/>
          </a:bodyPr>
          <a:lstStyle/>
          <a:p>
            <a:pPr algn="ctr">
              <a:spcBef>
                <a:spcPct val="20000"/>
              </a:spcBef>
              <a:buFont typeface="Arial" charset="0"/>
              <a:buNone/>
            </a:pPr>
            <a:r>
              <a:rPr lang="en-US" sz="1200" b="1">
                <a:solidFill>
                  <a:schemeClr val="tx2"/>
                </a:solidFill>
                <a:ea typeface="Kozuka Gothic Pro B" panose="020B0800000000000000" pitchFamily="34" charset="-128"/>
                <a:cs typeface="Lato Regular"/>
              </a:rPr>
              <a:t>Staround</a:t>
            </a:r>
            <a:endParaRPr lang="en-US" sz="1200" b="1" dirty="0">
              <a:solidFill>
                <a:schemeClr val="tx2"/>
              </a:solidFill>
              <a:ea typeface="Kozuka Gothic Pro B" panose="020B0800000000000000" pitchFamily="34" charset="-128"/>
              <a:cs typeface="Lato Regular"/>
            </a:endParaRPr>
          </a:p>
        </p:txBody>
      </p:sp>
      <p:sp>
        <p:nvSpPr>
          <p:cNvPr id="44" name="Content Placeholder 2"/>
          <p:cNvSpPr txBox="1">
            <a:spLocks/>
          </p:cNvSpPr>
          <p:nvPr/>
        </p:nvSpPr>
        <p:spPr bwMode="auto">
          <a:xfrm>
            <a:off x="6608931" y="1953341"/>
            <a:ext cx="1285541" cy="5647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ctr">
              <a:lnSpc>
                <a:spcPct val="120000"/>
              </a:lnSpc>
              <a:spcBef>
                <a:spcPct val="20000"/>
              </a:spcBef>
              <a:buFont typeface="Arial" charset="0"/>
              <a:buNone/>
            </a:pPr>
            <a:r>
              <a:rPr lang="en-US" sz="1200">
                <a:solidFill>
                  <a:schemeClr val="tx2"/>
                </a:solidFill>
                <a:latin typeface="+mn-lt"/>
                <a:cs typeface="Lato Light"/>
              </a:rPr>
              <a:t>Lorem </a:t>
            </a:r>
            <a:r>
              <a:rPr lang="en-US" sz="1200" dirty="0">
                <a:solidFill>
                  <a:schemeClr val="tx2"/>
                </a:solidFill>
                <a:latin typeface="+mn-lt"/>
                <a:cs typeface="Lato Light"/>
              </a:rPr>
              <a:t>ipsum dolor sit amet, consectetur adipiscing elit.</a:t>
            </a:r>
          </a:p>
        </p:txBody>
      </p:sp>
      <p:sp>
        <p:nvSpPr>
          <p:cNvPr id="45" name="Rectangle 44"/>
          <p:cNvSpPr/>
          <p:nvPr/>
        </p:nvSpPr>
        <p:spPr>
          <a:xfrm>
            <a:off x="6914149" y="1746359"/>
            <a:ext cx="667170" cy="276999"/>
          </a:xfrm>
          <a:prstGeom prst="rect">
            <a:avLst/>
          </a:prstGeom>
        </p:spPr>
        <p:txBody>
          <a:bodyPr wrap="none">
            <a:spAutoFit/>
          </a:bodyPr>
          <a:lstStyle/>
          <a:p>
            <a:pPr algn="ctr">
              <a:spcBef>
                <a:spcPct val="20000"/>
              </a:spcBef>
              <a:buFont typeface="Arial" charset="0"/>
              <a:buNone/>
            </a:pPr>
            <a:r>
              <a:rPr lang="en-US" sz="1200" b="1">
                <a:solidFill>
                  <a:schemeClr val="tx2"/>
                </a:solidFill>
                <a:ea typeface="Kozuka Gothic Pro B" panose="020B0800000000000000" pitchFamily="34" charset="-128"/>
                <a:cs typeface="Lato Regular"/>
              </a:rPr>
              <a:t>Success</a:t>
            </a:r>
            <a:endParaRPr lang="en-US" sz="1200" b="1" dirty="0">
              <a:solidFill>
                <a:schemeClr val="tx2"/>
              </a:solidFill>
              <a:ea typeface="Kozuka Gothic Pro B" panose="020B0800000000000000" pitchFamily="34" charset="-128"/>
              <a:cs typeface="Lato Regular"/>
            </a:endParaRPr>
          </a:p>
        </p:txBody>
      </p:sp>
      <p:sp>
        <p:nvSpPr>
          <p:cNvPr id="46" name="Content Placeholder 2"/>
          <p:cNvSpPr txBox="1">
            <a:spLocks/>
          </p:cNvSpPr>
          <p:nvPr/>
        </p:nvSpPr>
        <p:spPr bwMode="auto">
          <a:xfrm>
            <a:off x="6216775" y="3915689"/>
            <a:ext cx="1285541" cy="5647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ctr">
              <a:lnSpc>
                <a:spcPct val="120000"/>
              </a:lnSpc>
              <a:spcBef>
                <a:spcPct val="20000"/>
              </a:spcBef>
              <a:buFont typeface="Arial" charset="0"/>
              <a:buNone/>
            </a:pPr>
            <a:r>
              <a:rPr lang="en-US" sz="1200">
                <a:solidFill>
                  <a:schemeClr val="tx2"/>
                </a:solidFill>
                <a:latin typeface="+mn-lt"/>
                <a:cs typeface="Lato Light"/>
              </a:rPr>
              <a:t>Lorem </a:t>
            </a:r>
            <a:r>
              <a:rPr lang="en-US" sz="1200" dirty="0">
                <a:solidFill>
                  <a:schemeClr val="tx2"/>
                </a:solidFill>
                <a:latin typeface="+mn-lt"/>
                <a:cs typeface="Lato Light"/>
              </a:rPr>
              <a:t>ipsum dolor sit amet, consectetur adipiscing elit.</a:t>
            </a:r>
          </a:p>
        </p:txBody>
      </p:sp>
      <p:sp>
        <p:nvSpPr>
          <p:cNvPr id="47" name="Rectangle 46"/>
          <p:cNvSpPr/>
          <p:nvPr/>
        </p:nvSpPr>
        <p:spPr>
          <a:xfrm>
            <a:off x="6506701" y="3708707"/>
            <a:ext cx="697755" cy="276999"/>
          </a:xfrm>
          <a:prstGeom prst="rect">
            <a:avLst/>
          </a:prstGeom>
        </p:spPr>
        <p:txBody>
          <a:bodyPr wrap="none">
            <a:spAutoFit/>
          </a:bodyPr>
          <a:lstStyle/>
          <a:p>
            <a:pPr algn="ctr">
              <a:spcBef>
                <a:spcPct val="20000"/>
              </a:spcBef>
              <a:buFont typeface="Arial" charset="0"/>
              <a:buNone/>
            </a:pPr>
            <a:r>
              <a:rPr lang="en-US" sz="1200" b="1">
                <a:solidFill>
                  <a:schemeClr val="tx2"/>
                </a:solidFill>
                <a:ea typeface="Kozuka Gothic Pro B" panose="020B0800000000000000" pitchFamily="34" charset="-128"/>
                <a:cs typeface="Lato Regular"/>
              </a:rPr>
              <a:t>Turn On</a:t>
            </a:r>
            <a:endParaRPr lang="en-US" sz="1200" b="1" dirty="0">
              <a:solidFill>
                <a:schemeClr val="tx2"/>
              </a:solidFill>
              <a:ea typeface="Kozuka Gothic Pro B" panose="020B0800000000000000" pitchFamily="34" charset="-128"/>
              <a:cs typeface="Lato Regular"/>
            </a:endParaRPr>
          </a:p>
        </p:txBody>
      </p:sp>
      <p:sp>
        <p:nvSpPr>
          <p:cNvPr id="51" name="Content Placeholder 2"/>
          <p:cNvSpPr txBox="1">
            <a:spLocks/>
          </p:cNvSpPr>
          <p:nvPr/>
        </p:nvSpPr>
        <p:spPr bwMode="auto">
          <a:xfrm>
            <a:off x="1735122" y="3915689"/>
            <a:ext cx="1285541" cy="5647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ctr">
              <a:lnSpc>
                <a:spcPct val="120000"/>
              </a:lnSpc>
              <a:spcBef>
                <a:spcPct val="20000"/>
              </a:spcBef>
              <a:buFont typeface="Arial" charset="0"/>
              <a:buNone/>
            </a:pPr>
            <a:r>
              <a:rPr lang="en-US" sz="1200">
                <a:solidFill>
                  <a:schemeClr val="tx2"/>
                </a:solidFill>
                <a:latin typeface="+mn-lt"/>
                <a:cs typeface="Lato Light"/>
              </a:rPr>
              <a:t>Lorem </a:t>
            </a:r>
            <a:r>
              <a:rPr lang="en-US" sz="1200" dirty="0">
                <a:solidFill>
                  <a:schemeClr val="tx2"/>
                </a:solidFill>
                <a:latin typeface="+mn-lt"/>
                <a:cs typeface="Lato Light"/>
              </a:rPr>
              <a:t>ipsum dolor sit amet, consectetur adipiscing elit.</a:t>
            </a:r>
          </a:p>
        </p:txBody>
      </p:sp>
      <p:sp>
        <p:nvSpPr>
          <p:cNvPr id="52" name="Rectangle 51"/>
          <p:cNvSpPr/>
          <p:nvPr/>
        </p:nvSpPr>
        <p:spPr>
          <a:xfrm>
            <a:off x="2066757" y="3708707"/>
            <a:ext cx="614335" cy="276999"/>
          </a:xfrm>
          <a:prstGeom prst="rect">
            <a:avLst/>
          </a:prstGeom>
        </p:spPr>
        <p:txBody>
          <a:bodyPr wrap="none">
            <a:spAutoFit/>
          </a:bodyPr>
          <a:lstStyle/>
          <a:p>
            <a:pPr algn="ctr">
              <a:spcBef>
                <a:spcPct val="20000"/>
              </a:spcBef>
              <a:buFont typeface="Arial" charset="0"/>
              <a:buNone/>
            </a:pPr>
            <a:r>
              <a:rPr lang="en-US" sz="1200" b="1">
                <a:solidFill>
                  <a:schemeClr val="tx2"/>
                </a:solidFill>
                <a:ea typeface="Kozuka Gothic Pro B" panose="020B0800000000000000" pitchFamily="34" charset="-128"/>
                <a:cs typeface="Lato Regular"/>
              </a:rPr>
              <a:t>Rocket</a:t>
            </a:r>
            <a:endParaRPr lang="en-US" sz="1200" b="1" dirty="0">
              <a:solidFill>
                <a:schemeClr val="tx2"/>
              </a:solidFill>
              <a:ea typeface="Kozuka Gothic Pro B" panose="020B0800000000000000" pitchFamily="34" charset="-128"/>
              <a:cs typeface="Lato Regular"/>
            </a:endParaRPr>
          </a:p>
        </p:txBody>
      </p:sp>
      <p:sp>
        <p:nvSpPr>
          <p:cNvPr id="53" name="Content Placeholder 2"/>
          <p:cNvSpPr txBox="1">
            <a:spLocks/>
          </p:cNvSpPr>
          <p:nvPr/>
        </p:nvSpPr>
        <p:spPr bwMode="auto">
          <a:xfrm>
            <a:off x="3940979" y="4301234"/>
            <a:ext cx="1285541" cy="5647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ctr">
              <a:lnSpc>
                <a:spcPct val="120000"/>
              </a:lnSpc>
              <a:spcBef>
                <a:spcPct val="20000"/>
              </a:spcBef>
              <a:buFont typeface="Arial" charset="0"/>
              <a:buNone/>
            </a:pPr>
            <a:r>
              <a:rPr lang="en-US" sz="1200">
                <a:solidFill>
                  <a:schemeClr val="tx2"/>
                </a:solidFill>
                <a:latin typeface="+mn-lt"/>
                <a:cs typeface="Lato Light"/>
              </a:rPr>
              <a:t>Lorem </a:t>
            </a:r>
            <a:r>
              <a:rPr lang="en-US" sz="1200" dirty="0">
                <a:solidFill>
                  <a:schemeClr val="tx2"/>
                </a:solidFill>
                <a:latin typeface="+mn-lt"/>
                <a:cs typeface="Lato Light"/>
              </a:rPr>
              <a:t>ipsum dolor sit amet</a:t>
            </a:r>
            <a:r>
              <a:rPr lang="en-US" sz="1200">
                <a:solidFill>
                  <a:schemeClr val="tx2"/>
                </a:solidFill>
                <a:latin typeface="+mn-lt"/>
                <a:cs typeface="Lato Light"/>
              </a:rPr>
              <a:t>, consect.</a:t>
            </a:r>
            <a:endParaRPr lang="en-US" sz="1200" dirty="0">
              <a:solidFill>
                <a:schemeClr val="tx2"/>
              </a:solidFill>
              <a:latin typeface="+mn-lt"/>
              <a:cs typeface="Lato Light"/>
            </a:endParaRPr>
          </a:p>
        </p:txBody>
      </p:sp>
      <p:sp>
        <p:nvSpPr>
          <p:cNvPr id="67" name="Rectangle 66"/>
          <p:cNvSpPr/>
          <p:nvPr/>
        </p:nvSpPr>
        <p:spPr>
          <a:xfrm>
            <a:off x="4286273" y="4094251"/>
            <a:ext cx="587020" cy="276999"/>
          </a:xfrm>
          <a:prstGeom prst="rect">
            <a:avLst/>
          </a:prstGeom>
        </p:spPr>
        <p:txBody>
          <a:bodyPr wrap="none">
            <a:spAutoFit/>
          </a:bodyPr>
          <a:lstStyle/>
          <a:p>
            <a:pPr algn="ctr">
              <a:spcBef>
                <a:spcPct val="20000"/>
              </a:spcBef>
              <a:buFont typeface="Arial" charset="0"/>
              <a:buNone/>
            </a:pPr>
            <a:r>
              <a:rPr lang="en-US" sz="1200" b="1">
                <a:solidFill>
                  <a:schemeClr val="tx2"/>
                </a:solidFill>
                <a:ea typeface="Kozuka Gothic Pro B" panose="020B0800000000000000" pitchFamily="34" charset="-128"/>
                <a:cs typeface="Lato Regular"/>
              </a:rPr>
              <a:t>House</a:t>
            </a:r>
            <a:endParaRPr lang="en-US" sz="1200" b="1" dirty="0">
              <a:solidFill>
                <a:schemeClr val="tx2"/>
              </a:solidFill>
              <a:ea typeface="Kozuka Gothic Pro B" panose="020B0800000000000000" pitchFamily="34" charset="-128"/>
              <a:cs typeface="Lato Regular"/>
            </a:endParaRPr>
          </a:p>
        </p:txBody>
      </p:sp>
    </p:spTree>
    <p:extLst>
      <p:ext uri="{BB962C8B-B14F-4D97-AF65-F5344CB8AC3E}">
        <p14:creationId xmlns:p14="http://schemas.microsoft.com/office/powerpoint/2010/main" val="4253519986"/>
      </p:ext>
    </p:extLst>
  </p:cSld>
  <p:clrMapOvr>
    <a:masterClrMapping/>
  </p:clrMapOvr>
  <mc:AlternateContent xmlns:mc="http://schemas.openxmlformats.org/markup-compatibility/2006" xmlns:p14="http://schemas.microsoft.com/office/powerpoint/2010/main">
    <mc:Choice Requires="p14">
      <p:transition spd="slow" p14:dur="1500" advClick="0" advTm="0">
        <p:random/>
      </p:transition>
    </mc:Choice>
    <mc:Fallback xmlns="">
      <p:transition spd="slow" advClick="0" advTm="0">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fade">
                                      <p:cBhvr>
                                        <p:cTn id="7" dur="1000"/>
                                        <p:tgtEl>
                                          <p:spTgt spid="11"/>
                                        </p:tgtEl>
                                      </p:cBhvr>
                                    </p:animEffect>
                                    <p:anim calcmode="lin" valueType="num">
                                      <p:cBhvr>
                                        <p:cTn id="8" dur="1000" fill="hold"/>
                                        <p:tgtEl>
                                          <p:spTgt spid="11"/>
                                        </p:tgtEl>
                                        <p:attrNameLst>
                                          <p:attrName>ppt_x</p:attrName>
                                        </p:attrNameLst>
                                      </p:cBhvr>
                                      <p:tavLst>
                                        <p:tav tm="0">
                                          <p:val>
                                            <p:strVal val="#ppt_x"/>
                                          </p:val>
                                        </p:tav>
                                        <p:tav tm="100000">
                                          <p:val>
                                            <p:strVal val="#ppt_x"/>
                                          </p:val>
                                        </p:tav>
                                      </p:tavLst>
                                    </p:anim>
                                    <p:anim calcmode="lin" valueType="num">
                                      <p:cBhvr>
                                        <p:cTn id="9" dur="1000" fill="hold"/>
                                        <p:tgtEl>
                                          <p:spTgt spid="11"/>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9" presetClass="entr" presetSubtype="0" decel="100000" fill="hold" nodeType="afterEffect">
                                  <p:stCondLst>
                                    <p:cond delay="0"/>
                                  </p:stCondLst>
                                  <p:childTnLst>
                                    <p:set>
                                      <p:cBhvr>
                                        <p:cTn id="12" dur="1" fill="hold">
                                          <p:stCondLst>
                                            <p:cond delay="0"/>
                                          </p:stCondLst>
                                        </p:cTn>
                                        <p:tgtEl>
                                          <p:spTgt spid="4"/>
                                        </p:tgtEl>
                                        <p:attrNameLst>
                                          <p:attrName>style.visibility</p:attrName>
                                        </p:attrNameLst>
                                      </p:cBhvr>
                                      <p:to>
                                        <p:strVal val="visible"/>
                                      </p:to>
                                    </p:set>
                                    <p:anim calcmode="lin" valueType="num">
                                      <p:cBhvr>
                                        <p:cTn id="13" dur="500" fill="hold"/>
                                        <p:tgtEl>
                                          <p:spTgt spid="4"/>
                                        </p:tgtEl>
                                        <p:attrNameLst>
                                          <p:attrName>ppt_w</p:attrName>
                                        </p:attrNameLst>
                                      </p:cBhvr>
                                      <p:tavLst>
                                        <p:tav tm="0">
                                          <p:val>
                                            <p:fltVal val="0"/>
                                          </p:val>
                                        </p:tav>
                                        <p:tav tm="100000">
                                          <p:val>
                                            <p:strVal val="#ppt_w"/>
                                          </p:val>
                                        </p:tav>
                                      </p:tavLst>
                                    </p:anim>
                                    <p:anim calcmode="lin" valueType="num">
                                      <p:cBhvr>
                                        <p:cTn id="14" dur="500" fill="hold"/>
                                        <p:tgtEl>
                                          <p:spTgt spid="4"/>
                                        </p:tgtEl>
                                        <p:attrNameLst>
                                          <p:attrName>ppt_h</p:attrName>
                                        </p:attrNameLst>
                                      </p:cBhvr>
                                      <p:tavLst>
                                        <p:tav tm="0">
                                          <p:val>
                                            <p:fltVal val="0"/>
                                          </p:val>
                                        </p:tav>
                                        <p:tav tm="100000">
                                          <p:val>
                                            <p:strVal val="#ppt_h"/>
                                          </p:val>
                                        </p:tav>
                                      </p:tavLst>
                                    </p:anim>
                                    <p:anim calcmode="lin" valueType="num">
                                      <p:cBhvr>
                                        <p:cTn id="15" dur="500" fill="hold"/>
                                        <p:tgtEl>
                                          <p:spTgt spid="4"/>
                                        </p:tgtEl>
                                        <p:attrNameLst>
                                          <p:attrName>style.rotation</p:attrName>
                                        </p:attrNameLst>
                                      </p:cBhvr>
                                      <p:tavLst>
                                        <p:tav tm="0">
                                          <p:val>
                                            <p:fltVal val="360"/>
                                          </p:val>
                                        </p:tav>
                                        <p:tav tm="100000">
                                          <p:val>
                                            <p:fltVal val="0"/>
                                          </p:val>
                                        </p:tav>
                                      </p:tavLst>
                                    </p:anim>
                                    <p:animEffect transition="in" filter="fade">
                                      <p:cBhvr>
                                        <p:cTn id="16" dur="500"/>
                                        <p:tgtEl>
                                          <p:spTgt spid="4"/>
                                        </p:tgtEl>
                                      </p:cBhvr>
                                    </p:animEffect>
                                  </p:childTnLst>
                                </p:cTn>
                              </p:par>
                            </p:childTnLst>
                          </p:cTn>
                        </p:par>
                        <p:par>
                          <p:cTn id="17" fill="hold">
                            <p:stCondLst>
                              <p:cond delay="1500"/>
                            </p:stCondLst>
                            <p:childTnLst>
                              <p:par>
                                <p:cTn id="18" presetID="10" presetClass="entr" presetSubtype="0" fill="hold" grpId="0" nodeType="afterEffect">
                                  <p:stCondLst>
                                    <p:cond delay="0"/>
                                  </p:stCondLst>
                                  <p:childTnLst>
                                    <p:set>
                                      <p:cBhvr>
                                        <p:cTn id="19" dur="1" fill="hold">
                                          <p:stCondLst>
                                            <p:cond delay="0"/>
                                          </p:stCondLst>
                                        </p:cTn>
                                        <p:tgtEl>
                                          <p:spTgt spid="8"/>
                                        </p:tgtEl>
                                        <p:attrNameLst>
                                          <p:attrName>style.visibility</p:attrName>
                                        </p:attrNameLst>
                                      </p:cBhvr>
                                      <p:to>
                                        <p:strVal val="visible"/>
                                      </p:to>
                                    </p:set>
                                    <p:animEffect transition="in" filter="fade">
                                      <p:cBhvr>
                                        <p:cTn id="20" dur="500"/>
                                        <p:tgtEl>
                                          <p:spTgt spid="8"/>
                                        </p:tgtEl>
                                      </p:cBhvr>
                                    </p:animEffect>
                                  </p:childTnLst>
                                </p:cTn>
                              </p:par>
                            </p:childTnLst>
                          </p:cTn>
                        </p:par>
                        <p:par>
                          <p:cTn id="21" fill="hold">
                            <p:stCondLst>
                              <p:cond delay="2000"/>
                            </p:stCondLst>
                            <p:childTnLst>
                              <p:par>
                                <p:cTn id="22" presetID="53" presetClass="entr" presetSubtype="16" fill="hold" grpId="0" nodeType="afterEffect">
                                  <p:stCondLst>
                                    <p:cond delay="0"/>
                                  </p:stCondLst>
                                  <p:childTnLst>
                                    <p:set>
                                      <p:cBhvr>
                                        <p:cTn id="23" dur="1" fill="hold">
                                          <p:stCondLst>
                                            <p:cond delay="0"/>
                                          </p:stCondLst>
                                        </p:cTn>
                                        <p:tgtEl>
                                          <p:spTgt spid="15"/>
                                        </p:tgtEl>
                                        <p:attrNameLst>
                                          <p:attrName>style.visibility</p:attrName>
                                        </p:attrNameLst>
                                      </p:cBhvr>
                                      <p:to>
                                        <p:strVal val="visible"/>
                                      </p:to>
                                    </p:set>
                                    <p:anim calcmode="lin" valueType="num">
                                      <p:cBhvr>
                                        <p:cTn id="24" dur="500" fill="hold"/>
                                        <p:tgtEl>
                                          <p:spTgt spid="15"/>
                                        </p:tgtEl>
                                        <p:attrNameLst>
                                          <p:attrName>ppt_w</p:attrName>
                                        </p:attrNameLst>
                                      </p:cBhvr>
                                      <p:tavLst>
                                        <p:tav tm="0">
                                          <p:val>
                                            <p:fltVal val="0"/>
                                          </p:val>
                                        </p:tav>
                                        <p:tav tm="100000">
                                          <p:val>
                                            <p:strVal val="#ppt_w"/>
                                          </p:val>
                                        </p:tav>
                                      </p:tavLst>
                                    </p:anim>
                                    <p:anim calcmode="lin" valueType="num">
                                      <p:cBhvr>
                                        <p:cTn id="25" dur="500" fill="hold"/>
                                        <p:tgtEl>
                                          <p:spTgt spid="15"/>
                                        </p:tgtEl>
                                        <p:attrNameLst>
                                          <p:attrName>ppt_h</p:attrName>
                                        </p:attrNameLst>
                                      </p:cBhvr>
                                      <p:tavLst>
                                        <p:tav tm="0">
                                          <p:val>
                                            <p:fltVal val="0"/>
                                          </p:val>
                                        </p:tav>
                                        <p:tav tm="100000">
                                          <p:val>
                                            <p:strVal val="#ppt_h"/>
                                          </p:val>
                                        </p:tav>
                                      </p:tavLst>
                                    </p:anim>
                                    <p:animEffect transition="in" filter="fade">
                                      <p:cBhvr>
                                        <p:cTn id="26" dur="500"/>
                                        <p:tgtEl>
                                          <p:spTgt spid="15"/>
                                        </p:tgtEl>
                                      </p:cBhvr>
                                    </p:animEffect>
                                  </p:childTnLst>
                                </p:cTn>
                              </p:par>
                              <p:par>
                                <p:cTn id="27" presetID="53" presetClass="entr" presetSubtype="16" fill="hold" grpId="0" nodeType="withEffect">
                                  <p:stCondLst>
                                    <p:cond delay="0"/>
                                  </p:stCondLst>
                                  <p:childTnLst>
                                    <p:set>
                                      <p:cBhvr>
                                        <p:cTn id="28" dur="1" fill="hold">
                                          <p:stCondLst>
                                            <p:cond delay="0"/>
                                          </p:stCondLst>
                                        </p:cTn>
                                        <p:tgtEl>
                                          <p:spTgt spid="54"/>
                                        </p:tgtEl>
                                        <p:attrNameLst>
                                          <p:attrName>style.visibility</p:attrName>
                                        </p:attrNameLst>
                                      </p:cBhvr>
                                      <p:to>
                                        <p:strVal val="visible"/>
                                      </p:to>
                                    </p:set>
                                    <p:anim calcmode="lin" valueType="num">
                                      <p:cBhvr>
                                        <p:cTn id="29" dur="500" fill="hold"/>
                                        <p:tgtEl>
                                          <p:spTgt spid="54"/>
                                        </p:tgtEl>
                                        <p:attrNameLst>
                                          <p:attrName>ppt_w</p:attrName>
                                        </p:attrNameLst>
                                      </p:cBhvr>
                                      <p:tavLst>
                                        <p:tav tm="0">
                                          <p:val>
                                            <p:fltVal val="0"/>
                                          </p:val>
                                        </p:tav>
                                        <p:tav tm="100000">
                                          <p:val>
                                            <p:strVal val="#ppt_w"/>
                                          </p:val>
                                        </p:tav>
                                      </p:tavLst>
                                    </p:anim>
                                    <p:anim calcmode="lin" valueType="num">
                                      <p:cBhvr>
                                        <p:cTn id="30" dur="500" fill="hold"/>
                                        <p:tgtEl>
                                          <p:spTgt spid="54"/>
                                        </p:tgtEl>
                                        <p:attrNameLst>
                                          <p:attrName>ppt_h</p:attrName>
                                        </p:attrNameLst>
                                      </p:cBhvr>
                                      <p:tavLst>
                                        <p:tav tm="0">
                                          <p:val>
                                            <p:fltVal val="0"/>
                                          </p:val>
                                        </p:tav>
                                        <p:tav tm="100000">
                                          <p:val>
                                            <p:strVal val="#ppt_h"/>
                                          </p:val>
                                        </p:tav>
                                      </p:tavLst>
                                    </p:anim>
                                    <p:animEffect transition="in" filter="fade">
                                      <p:cBhvr>
                                        <p:cTn id="31" dur="500"/>
                                        <p:tgtEl>
                                          <p:spTgt spid="54"/>
                                        </p:tgtEl>
                                      </p:cBhvr>
                                    </p:animEffect>
                                  </p:childTnLst>
                                </p:cTn>
                              </p:par>
                            </p:childTnLst>
                          </p:cTn>
                        </p:par>
                        <p:par>
                          <p:cTn id="32" fill="hold">
                            <p:stCondLst>
                              <p:cond delay="2500"/>
                            </p:stCondLst>
                            <p:childTnLst>
                              <p:par>
                                <p:cTn id="33" presetID="10" presetClass="entr" presetSubtype="0" fill="hold" grpId="0" nodeType="afterEffect">
                                  <p:stCondLst>
                                    <p:cond delay="0"/>
                                  </p:stCondLst>
                                  <p:childTnLst>
                                    <p:set>
                                      <p:cBhvr>
                                        <p:cTn id="34" dur="1" fill="hold">
                                          <p:stCondLst>
                                            <p:cond delay="0"/>
                                          </p:stCondLst>
                                        </p:cTn>
                                        <p:tgtEl>
                                          <p:spTgt spid="2"/>
                                        </p:tgtEl>
                                        <p:attrNameLst>
                                          <p:attrName>style.visibility</p:attrName>
                                        </p:attrNameLst>
                                      </p:cBhvr>
                                      <p:to>
                                        <p:strVal val="visible"/>
                                      </p:to>
                                    </p:set>
                                    <p:animEffect transition="in" filter="fade">
                                      <p:cBhvr>
                                        <p:cTn id="35" dur="500"/>
                                        <p:tgtEl>
                                          <p:spTgt spid="2"/>
                                        </p:tgtEl>
                                      </p:cBhvr>
                                    </p:animEffect>
                                  </p:childTnLst>
                                </p:cTn>
                              </p:par>
                              <p:par>
                                <p:cTn id="36" presetID="10" presetClass="entr" presetSubtype="0" fill="hold" grpId="0" nodeType="withEffect">
                                  <p:stCondLst>
                                    <p:cond delay="0"/>
                                  </p:stCondLst>
                                  <p:childTnLst>
                                    <p:set>
                                      <p:cBhvr>
                                        <p:cTn id="37" dur="1" fill="hold">
                                          <p:stCondLst>
                                            <p:cond delay="0"/>
                                          </p:stCondLst>
                                        </p:cTn>
                                        <p:tgtEl>
                                          <p:spTgt spid="16"/>
                                        </p:tgtEl>
                                        <p:attrNameLst>
                                          <p:attrName>style.visibility</p:attrName>
                                        </p:attrNameLst>
                                      </p:cBhvr>
                                      <p:to>
                                        <p:strVal val="visible"/>
                                      </p:to>
                                    </p:set>
                                    <p:animEffect transition="in" filter="fade">
                                      <p:cBhvr>
                                        <p:cTn id="38" dur="500"/>
                                        <p:tgtEl>
                                          <p:spTgt spid="16"/>
                                        </p:tgtEl>
                                      </p:cBhvr>
                                    </p:animEffect>
                                  </p:childTnLst>
                                </p:cTn>
                              </p:par>
                            </p:childTnLst>
                          </p:cTn>
                        </p:par>
                        <p:par>
                          <p:cTn id="39" fill="hold">
                            <p:stCondLst>
                              <p:cond delay="3000"/>
                            </p:stCondLst>
                            <p:childTnLst>
                              <p:par>
                                <p:cTn id="40" presetID="10" presetClass="entr" presetSubtype="0" fill="hold" grpId="0" nodeType="afterEffect">
                                  <p:stCondLst>
                                    <p:cond delay="0"/>
                                  </p:stCondLst>
                                  <p:childTnLst>
                                    <p:set>
                                      <p:cBhvr>
                                        <p:cTn id="41" dur="1" fill="hold">
                                          <p:stCondLst>
                                            <p:cond delay="0"/>
                                          </p:stCondLst>
                                        </p:cTn>
                                        <p:tgtEl>
                                          <p:spTgt spid="7"/>
                                        </p:tgtEl>
                                        <p:attrNameLst>
                                          <p:attrName>style.visibility</p:attrName>
                                        </p:attrNameLst>
                                      </p:cBhvr>
                                      <p:to>
                                        <p:strVal val="visible"/>
                                      </p:to>
                                    </p:set>
                                    <p:animEffect transition="in" filter="fade">
                                      <p:cBhvr>
                                        <p:cTn id="42" dur="500"/>
                                        <p:tgtEl>
                                          <p:spTgt spid="7"/>
                                        </p:tgtEl>
                                      </p:cBhvr>
                                    </p:animEffect>
                                  </p:childTnLst>
                                </p:cTn>
                              </p:par>
                            </p:childTnLst>
                          </p:cTn>
                        </p:par>
                        <p:par>
                          <p:cTn id="43" fill="hold">
                            <p:stCondLst>
                              <p:cond delay="3500"/>
                            </p:stCondLst>
                            <p:childTnLst>
                              <p:par>
                                <p:cTn id="44" presetID="53" presetClass="entr" presetSubtype="16" fill="hold" grpId="0" nodeType="afterEffect">
                                  <p:stCondLst>
                                    <p:cond delay="0"/>
                                  </p:stCondLst>
                                  <p:childTnLst>
                                    <p:set>
                                      <p:cBhvr>
                                        <p:cTn id="45" dur="1" fill="hold">
                                          <p:stCondLst>
                                            <p:cond delay="0"/>
                                          </p:stCondLst>
                                        </p:cTn>
                                        <p:tgtEl>
                                          <p:spTgt spid="42"/>
                                        </p:tgtEl>
                                        <p:attrNameLst>
                                          <p:attrName>style.visibility</p:attrName>
                                        </p:attrNameLst>
                                      </p:cBhvr>
                                      <p:to>
                                        <p:strVal val="visible"/>
                                      </p:to>
                                    </p:set>
                                    <p:anim calcmode="lin" valueType="num">
                                      <p:cBhvr>
                                        <p:cTn id="46" dur="500" fill="hold"/>
                                        <p:tgtEl>
                                          <p:spTgt spid="42"/>
                                        </p:tgtEl>
                                        <p:attrNameLst>
                                          <p:attrName>ppt_w</p:attrName>
                                        </p:attrNameLst>
                                      </p:cBhvr>
                                      <p:tavLst>
                                        <p:tav tm="0">
                                          <p:val>
                                            <p:fltVal val="0"/>
                                          </p:val>
                                        </p:tav>
                                        <p:tav tm="100000">
                                          <p:val>
                                            <p:strVal val="#ppt_w"/>
                                          </p:val>
                                        </p:tav>
                                      </p:tavLst>
                                    </p:anim>
                                    <p:anim calcmode="lin" valueType="num">
                                      <p:cBhvr>
                                        <p:cTn id="47" dur="500" fill="hold"/>
                                        <p:tgtEl>
                                          <p:spTgt spid="42"/>
                                        </p:tgtEl>
                                        <p:attrNameLst>
                                          <p:attrName>ppt_h</p:attrName>
                                        </p:attrNameLst>
                                      </p:cBhvr>
                                      <p:tavLst>
                                        <p:tav tm="0">
                                          <p:val>
                                            <p:fltVal val="0"/>
                                          </p:val>
                                        </p:tav>
                                        <p:tav tm="100000">
                                          <p:val>
                                            <p:strVal val="#ppt_h"/>
                                          </p:val>
                                        </p:tav>
                                      </p:tavLst>
                                    </p:anim>
                                    <p:animEffect transition="in" filter="fade">
                                      <p:cBhvr>
                                        <p:cTn id="48" dur="500"/>
                                        <p:tgtEl>
                                          <p:spTgt spid="42"/>
                                        </p:tgtEl>
                                      </p:cBhvr>
                                    </p:animEffect>
                                  </p:childTnLst>
                                </p:cTn>
                              </p:par>
                              <p:par>
                                <p:cTn id="49" presetID="53" presetClass="entr" presetSubtype="16" fill="hold" grpId="0" nodeType="withEffect">
                                  <p:stCondLst>
                                    <p:cond delay="0"/>
                                  </p:stCondLst>
                                  <p:childTnLst>
                                    <p:set>
                                      <p:cBhvr>
                                        <p:cTn id="50" dur="1" fill="hold">
                                          <p:stCondLst>
                                            <p:cond delay="0"/>
                                          </p:stCondLst>
                                        </p:cTn>
                                        <p:tgtEl>
                                          <p:spTgt spid="39"/>
                                        </p:tgtEl>
                                        <p:attrNameLst>
                                          <p:attrName>style.visibility</p:attrName>
                                        </p:attrNameLst>
                                      </p:cBhvr>
                                      <p:to>
                                        <p:strVal val="visible"/>
                                      </p:to>
                                    </p:set>
                                    <p:anim calcmode="lin" valueType="num">
                                      <p:cBhvr>
                                        <p:cTn id="51" dur="500" fill="hold"/>
                                        <p:tgtEl>
                                          <p:spTgt spid="39"/>
                                        </p:tgtEl>
                                        <p:attrNameLst>
                                          <p:attrName>ppt_w</p:attrName>
                                        </p:attrNameLst>
                                      </p:cBhvr>
                                      <p:tavLst>
                                        <p:tav tm="0">
                                          <p:val>
                                            <p:fltVal val="0"/>
                                          </p:val>
                                        </p:tav>
                                        <p:tav tm="100000">
                                          <p:val>
                                            <p:strVal val="#ppt_w"/>
                                          </p:val>
                                        </p:tav>
                                      </p:tavLst>
                                    </p:anim>
                                    <p:anim calcmode="lin" valueType="num">
                                      <p:cBhvr>
                                        <p:cTn id="52" dur="500" fill="hold"/>
                                        <p:tgtEl>
                                          <p:spTgt spid="39"/>
                                        </p:tgtEl>
                                        <p:attrNameLst>
                                          <p:attrName>ppt_h</p:attrName>
                                        </p:attrNameLst>
                                      </p:cBhvr>
                                      <p:tavLst>
                                        <p:tav tm="0">
                                          <p:val>
                                            <p:fltVal val="0"/>
                                          </p:val>
                                        </p:tav>
                                        <p:tav tm="100000">
                                          <p:val>
                                            <p:strVal val="#ppt_h"/>
                                          </p:val>
                                        </p:tav>
                                      </p:tavLst>
                                    </p:anim>
                                    <p:animEffect transition="in" filter="fade">
                                      <p:cBhvr>
                                        <p:cTn id="53" dur="500"/>
                                        <p:tgtEl>
                                          <p:spTgt spid="39"/>
                                        </p:tgtEl>
                                      </p:cBhvr>
                                    </p:animEffect>
                                  </p:childTnLst>
                                </p:cTn>
                              </p:par>
                            </p:childTnLst>
                          </p:cTn>
                        </p:par>
                        <p:par>
                          <p:cTn id="54" fill="hold">
                            <p:stCondLst>
                              <p:cond delay="4000"/>
                            </p:stCondLst>
                            <p:childTnLst>
                              <p:par>
                                <p:cTn id="55" presetID="10" presetClass="entr" presetSubtype="0" fill="hold" grpId="0" nodeType="afterEffect">
                                  <p:stCondLst>
                                    <p:cond delay="0"/>
                                  </p:stCondLst>
                                  <p:childTnLst>
                                    <p:set>
                                      <p:cBhvr>
                                        <p:cTn id="56" dur="1" fill="hold">
                                          <p:stCondLst>
                                            <p:cond delay="0"/>
                                          </p:stCondLst>
                                        </p:cTn>
                                        <p:tgtEl>
                                          <p:spTgt spid="45"/>
                                        </p:tgtEl>
                                        <p:attrNameLst>
                                          <p:attrName>style.visibility</p:attrName>
                                        </p:attrNameLst>
                                      </p:cBhvr>
                                      <p:to>
                                        <p:strVal val="visible"/>
                                      </p:to>
                                    </p:set>
                                    <p:animEffect transition="in" filter="fade">
                                      <p:cBhvr>
                                        <p:cTn id="57" dur="500"/>
                                        <p:tgtEl>
                                          <p:spTgt spid="45"/>
                                        </p:tgtEl>
                                      </p:cBhvr>
                                    </p:animEffect>
                                  </p:childTnLst>
                                </p:cTn>
                              </p:par>
                              <p:par>
                                <p:cTn id="58" presetID="10" presetClass="entr" presetSubtype="0" fill="hold" grpId="0" nodeType="withEffect">
                                  <p:stCondLst>
                                    <p:cond delay="0"/>
                                  </p:stCondLst>
                                  <p:childTnLst>
                                    <p:set>
                                      <p:cBhvr>
                                        <p:cTn id="59" dur="1" fill="hold">
                                          <p:stCondLst>
                                            <p:cond delay="0"/>
                                          </p:stCondLst>
                                        </p:cTn>
                                        <p:tgtEl>
                                          <p:spTgt spid="44"/>
                                        </p:tgtEl>
                                        <p:attrNameLst>
                                          <p:attrName>style.visibility</p:attrName>
                                        </p:attrNameLst>
                                      </p:cBhvr>
                                      <p:to>
                                        <p:strVal val="visible"/>
                                      </p:to>
                                    </p:set>
                                    <p:animEffect transition="in" filter="fade">
                                      <p:cBhvr>
                                        <p:cTn id="60" dur="500"/>
                                        <p:tgtEl>
                                          <p:spTgt spid="44"/>
                                        </p:tgtEl>
                                      </p:cBhvr>
                                    </p:animEffect>
                                  </p:childTnLst>
                                </p:cTn>
                              </p:par>
                            </p:childTnLst>
                          </p:cTn>
                        </p:par>
                        <p:par>
                          <p:cTn id="61" fill="hold">
                            <p:stCondLst>
                              <p:cond delay="4500"/>
                            </p:stCondLst>
                            <p:childTnLst>
                              <p:par>
                                <p:cTn id="62" presetID="10" presetClass="entr" presetSubtype="0" fill="hold" grpId="0" nodeType="afterEffect">
                                  <p:stCondLst>
                                    <p:cond delay="0"/>
                                  </p:stCondLst>
                                  <p:childTnLst>
                                    <p:set>
                                      <p:cBhvr>
                                        <p:cTn id="63" dur="1" fill="hold">
                                          <p:stCondLst>
                                            <p:cond delay="0"/>
                                          </p:stCondLst>
                                        </p:cTn>
                                        <p:tgtEl>
                                          <p:spTgt spid="10"/>
                                        </p:tgtEl>
                                        <p:attrNameLst>
                                          <p:attrName>style.visibility</p:attrName>
                                        </p:attrNameLst>
                                      </p:cBhvr>
                                      <p:to>
                                        <p:strVal val="visible"/>
                                      </p:to>
                                    </p:set>
                                    <p:animEffect transition="in" filter="fade">
                                      <p:cBhvr>
                                        <p:cTn id="64" dur="500"/>
                                        <p:tgtEl>
                                          <p:spTgt spid="10"/>
                                        </p:tgtEl>
                                      </p:cBhvr>
                                    </p:animEffect>
                                  </p:childTnLst>
                                </p:cTn>
                              </p:par>
                            </p:childTnLst>
                          </p:cTn>
                        </p:par>
                        <p:par>
                          <p:cTn id="65" fill="hold">
                            <p:stCondLst>
                              <p:cond delay="5000"/>
                            </p:stCondLst>
                            <p:childTnLst>
                              <p:par>
                                <p:cTn id="66" presetID="53" presetClass="entr" presetSubtype="16" fill="hold" grpId="0" nodeType="afterEffect">
                                  <p:stCondLst>
                                    <p:cond delay="0"/>
                                  </p:stCondLst>
                                  <p:childTnLst>
                                    <p:set>
                                      <p:cBhvr>
                                        <p:cTn id="67" dur="1" fill="hold">
                                          <p:stCondLst>
                                            <p:cond delay="0"/>
                                          </p:stCondLst>
                                        </p:cTn>
                                        <p:tgtEl>
                                          <p:spTgt spid="49"/>
                                        </p:tgtEl>
                                        <p:attrNameLst>
                                          <p:attrName>style.visibility</p:attrName>
                                        </p:attrNameLst>
                                      </p:cBhvr>
                                      <p:to>
                                        <p:strVal val="visible"/>
                                      </p:to>
                                    </p:set>
                                    <p:anim calcmode="lin" valueType="num">
                                      <p:cBhvr>
                                        <p:cTn id="68" dur="500" fill="hold"/>
                                        <p:tgtEl>
                                          <p:spTgt spid="49"/>
                                        </p:tgtEl>
                                        <p:attrNameLst>
                                          <p:attrName>ppt_w</p:attrName>
                                        </p:attrNameLst>
                                      </p:cBhvr>
                                      <p:tavLst>
                                        <p:tav tm="0">
                                          <p:val>
                                            <p:fltVal val="0"/>
                                          </p:val>
                                        </p:tav>
                                        <p:tav tm="100000">
                                          <p:val>
                                            <p:strVal val="#ppt_w"/>
                                          </p:val>
                                        </p:tav>
                                      </p:tavLst>
                                    </p:anim>
                                    <p:anim calcmode="lin" valueType="num">
                                      <p:cBhvr>
                                        <p:cTn id="69" dur="500" fill="hold"/>
                                        <p:tgtEl>
                                          <p:spTgt spid="49"/>
                                        </p:tgtEl>
                                        <p:attrNameLst>
                                          <p:attrName>ppt_h</p:attrName>
                                        </p:attrNameLst>
                                      </p:cBhvr>
                                      <p:tavLst>
                                        <p:tav tm="0">
                                          <p:val>
                                            <p:fltVal val="0"/>
                                          </p:val>
                                        </p:tav>
                                        <p:tav tm="100000">
                                          <p:val>
                                            <p:strVal val="#ppt_h"/>
                                          </p:val>
                                        </p:tav>
                                      </p:tavLst>
                                    </p:anim>
                                    <p:animEffect transition="in" filter="fade">
                                      <p:cBhvr>
                                        <p:cTn id="70" dur="500"/>
                                        <p:tgtEl>
                                          <p:spTgt spid="49"/>
                                        </p:tgtEl>
                                      </p:cBhvr>
                                    </p:animEffect>
                                  </p:childTnLst>
                                </p:cTn>
                              </p:par>
                              <p:par>
                                <p:cTn id="71" presetID="53" presetClass="entr" presetSubtype="16" fill="hold" grpId="0" nodeType="withEffect">
                                  <p:stCondLst>
                                    <p:cond delay="0"/>
                                  </p:stCondLst>
                                  <p:childTnLst>
                                    <p:set>
                                      <p:cBhvr>
                                        <p:cTn id="72" dur="1" fill="hold">
                                          <p:stCondLst>
                                            <p:cond delay="0"/>
                                          </p:stCondLst>
                                        </p:cTn>
                                        <p:tgtEl>
                                          <p:spTgt spid="48"/>
                                        </p:tgtEl>
                                        <p:attrNameLst>
                                          <p:attrName>style.visibility</p:attrName>
                                        </p:attrNameLst>
                                      </p:cBhvr>
                                      <p:to>
                                        <p:strVal val="visible"/>
                                      </p:to>
                                    </p:set>
                                    <p:anim calcmode="lin" valueType="num">
                                      <p:cBhvr>
                                        <p:cTn id="73" dur="500" fill="hold"/>
                                        <p:tgtEl>
                                          <p:spTgt spid="48"/>
                                        </p:tgtEl>
                                        <p:attrNameLst>
                                          <p:attrName>ppt_w</p:attrName>
                                        </p:attrNameLst>
                                      </p:cBhvr>
                                      <p:tavLst>
                                        <p:tav tm="0">
                                          <p:val>
                                            <p:fltVal val="0"/>
                                          </p:val>
                                        </p:tav>
                                        <p:tav tm="100000">
                                          <p:val>
                                            <p:strVal val="#ppt_w"/>
                                          </p:val>
                                        </p:tav>
                                      </p:tavLst>
                                    </p:anim>
                                    <p:anim calcmode="lin" valueType="num">
                                      <p:cBhvr>
                                        <p:cTn id="74" dur="500" fill="hold"/>
                                        <p:tgtEl>
                                          <p:spTgt spid="48"/>
                                        </p:tgtEl>
                                        <p:attrNameLst>
                                          <p:attrName>ppt_h</p:attrName>
                                        </p:attrNameLst>
                                      </p:cBhvr>
                                      <p:tavLst>
                                        <p:tav tm="0">
                                          <p:val>
                                            <p:fltVal val="0"/>
                                          </p:val>
                                        </p:tav>
                                        <p:tav tm="100000">
                                          <p:val>
                                            <p:strVal val="#ppt_h"/>
                                          </p:val>
                                        </p:tav>
                                      </p:tavLst>
                                    </p:anim>
                                    <p:animEffect transition="in" filter="fade">
                                      <p:cBhvr>
                                        <p:cTn id="75" dur="500"/>
                                        <p:tgtEl>
                                          <p:spTgt spid="48"/>
                                        </p:tgtEl>
                                      </p:cBhvr>
                                    </p:animEffect>
                                  </p:childTnLst>
                                </p:cTn>
                              </p:par>
                            </p:childTnLst>
                          </p:cTn>
                        </p:par>
                        <p:par>
                          <p:cTn id="76" fill="hold">
                            <p:stCondLst>
                              <p:cond delay="5500"/>
                            </p:stCondLst>
                            <p:childTnLst>
                              <p:par>
                                <p:cTn id="77" presetID="10" presetClass="entr" presetSubtype="0" fill="hold" grpId="0" nodeType="afterEffect">
                                  <p:stCondLst>
                                    <p:cond delay="0"/>
                                  </p:stCondLst>
                                  <p:childTnLst>
                                    <p:set>
                                      <p:cBhvr>
                                        <p:cTn id="78" dur="1" fill="hold">
                                          <p:stCondLst>
                                            <p:cond delay="0"/>
                                          </p:stCondLst>
                                        </p:cTn>
                                        <p:tgtEl>
                                          <p:spTgt spid="47"/>
                                        </p:tgtEl>
                                        <p:attrNameLst>
                                          <p:attrName>style.visibility</p:attrName>
                                        </p:attrNameLst>
                                      </p:cBhvr>
                                      <p:to>
                                        <p:strVal val="visible"/>
                                      </p:to>
                                    </p:set>
                                    <p:animEffect transition="in" filter="fade">
                                      <p:cBhvr>
                                        <p:cTn id="79" dur="500"/>
                                        <p:tgtEl>
                                          <p:spTgt spid="47"/>
                                        </p:tgtEl>
                                      </p:cBhvr>
                                    </p:animEffect>
                                  </p:childTnLst>
                                </p:cTn>
                              </p:par>
                              <p:par>
                                <p:cTn id="80" presetID="10" presetClass="entr" presetSubtype="0" fill="hold" grpId="0" nodeType="withEffect">
                                  <p:stCondLst>
                                    <p:cond delay="0"/>
                                  </p:stCondLst>
                                  <p:childTnLst>
                                    <p:set>
                                      <p:cBhvr>
                                        <p:cTn id="81" dur="1" fill="hold">
                                          <p:stCondLst>
                                            <p:cond delay="0"/>
                                          </p:stCondLst>
                                        </p:cTn>
                                        <p:tgtEl>
                                          <p:spTgt spid="46"/>
                                        </p:tgtEl>
                                        <p:attrNameLst>
                                          <p:attrName>style.visibility</p:attrName>
                                        </p:attrNameLst>
                                      </p:cBhvr>
                                      <p:to>
                                        <p:strVal val="visible"/>
                                      </p:to>
                                    </p:set>
                                    <p:animEffect transition="in" filter="fade">
                                      <p:cBhvr>
                                        <p:cTn id="82" dur="500"/>
                                        <p:tgtEl>
                                          <p:spTgt spid="46"/>
                                        </p:tgtEl>
                                      </p:cBhvr>
                                    </p:animEffect>
                                  </p:childTnLst>
                                </p:cTn>
                              </p:par>
                            </p:childTnLst>
                          </p:cTn>
                        </p:par>
                        <p:par>
                          <p:cTn id="83" fill="hold">
                            <p:stCondLst>
                              <p:cond delay="6000"/>
                            </p:stCondLst>
                            <p:childTnLst>
                              <p:par>
                                <p:cTn id="84" presetID="10" presetClass="entr" presetSubtype="0" fill="hold" grpId="0" nodeType="afterEffect">
                                  <p:stCondLst>
                                    <p:cond delay="0"/>
                                  </p:stCondLst>
                                  <p:childTnLst>
                                    <p:set>
                                      <p:cBhvr>
                                        <p:cTn id="85" dur="1" fill="hold">
                                          <p:stCondLst>
                                            <p:cond delay="0"/>
                                          </p:stCondLst>
                                        </p:cTn>
                                        <p:tgtEl>
                                          <p:spTgt spid="9"/>
                                        </p:tgtEl>
                                        <p:attrNameLst>
                                          <p:attrName>style.visibility</p:attrName>
                                        </p:attrNameLst>
                                      </p:cBhvr>
                                      <p:to>
                                        <p:strVal val="visible"/>
                                      </p:to>
                                    </p:set>
                                    <p:animEffect transition="in" filter="fade">
                                      <p:cBhvr>
                                        <p:cTn id="86" dur="500"/>
                                        <p:tgtEl>
                                          <p:spTgt spid="9"/>
                                        </p:tgtEl>
                                      </p:cBhvr>
                                    </p:animEffect>
                                  </p:childTnLst>
                                </p:cTn>
                              </p:par>
                            </p:childTnLst>
                          </p:cTn>
                        </p:par>
                        <p:par>
                          <p:cTn id="87" fill="hold">
                            <p:stCondLst>
                              <p:cond delay="6500"/>
                            </p:stCondLst>
                            <p:childTnLst>
                              <p:par>
                                <p:cTn id="88" presetID="53" presetClass="entr" presetSubtype="16" fill="hold" grpId="0" nodeType="afterEffect">
                                  <p:stCondLst>
                                    <p:cond delay="0"/>
                                  </p:stCondLst>
                                  <p:childTnLst>
                                    <p:set>
                                      <p:cBhvr>
                                        <p:cTn id="89" dur="1" fill="hold">
                                          <p:stCondLst>
                                            <p:cond delay="0"/>
                                          </p:stCondLst>
                                        </p:cTn>
                                        <p:tgtEl>
                                          <p:spTgt spid="32"/>
                                        </p:tgtEl>
                                        <p:attrNameLst>
                                          <p:attrName>style.visibility</p:attrName>
                                        </p:attrNameLst>
                                      </p:cBhvr>
                                      <p:to>
                                        <p:strVal val="visible"/>
                                      </p:to>
                                    </p:set>
                                    <p:anim calcmode="lin" valueType="num">
                                      <p:cBhvr>
                                        <p:cTn id="90" dur="500" fill="hold"/>
                                        <p:tgtEl>
                                          <p:spTgt spid="32"/>
                                        </p:tgtEl>
                                        <p:attrNameLst>
                                          <p:attrName>ppt_w</p:attrName>
                                        </p:attrNameLst>
                                      </p:cBhvr>
                                      <p:tavLst>
                                        <p:tav tm="0">
                                          <p:val>
                                            <p:fltVal val="0"/>
                                          </p:val>
                                        </p:tav>
                                        <p:tav tm="100000">
                                          <p:val>
                                            <p:strVal val="#ppt_w"/>
                                          </p:val>
                                        </p:tav>
                                      </p:tavLst>
                                    </p:anim>
                                    <p:anim calcmode="lin" valueType="num">
                                      <p:cBhvr>
                                        <p:cTn id="91" dur="500" fill="hold"/>
                                        <p:tgtEl>
                                          <p:spTgt spid="32"/>
                                        </p:tgtEl>
                                        <p:attrNameLst>
                                          <p:attrName>ppt_h</p:attrName>
                                        </p:attrNameLst>
                                      </p:cBhvr>
                                      <p:tavLst>
                                        <p:tav tm="0">
                                          <p:val>
                                            <p:fltVal val="0"/>
                                          </p:val>
                                        </p:tav>
                                        <p:tav tm="100000">
                                          <p:val>
                                            <p:strVal val="#ppt_h"/>
                                          </p:val>
                                        </p:tav>
                                      </p:tavLst>
                                    </p:anim>
                                    <p:animEffect transition="in" filter="fade">
                                      <p:cBhvr>
                                        <p:cTn id="92" dur="500"/>
                                        <p:tgtEl>
                                          <p:spTgt spid="32"/>
                                        </p:tgtEl>
                                      </p:cBhvr>
                                    </p:animEffect>
                                  </p:childTnLst>
                                </p:cTn>
                              </p:par>
                              <p:par>
                                <p:cTn id="93" presetID="53" presetClass="entr" presetSubtype="16" fill="hold" grpId="0" nodeType="withEffect">
                                  <p:stCondLst>
                                    <p:cond delay="0"/>
                                  </p:stCondLst>
                                  <p:childTnLst>
                                    <p:set>
                                      <p:cBhvr>
                                        <p:cTn id="94" dur="1" fill="hold">
                                          <p:stCondLst>
                                            <p:cond delay="0"/>
                                          </p:stCondLst>
                                        </p:cTn>
                                        <p:tgtEl>
                                          <p:spTgt spid="41"/>
                                        </p:tgtEl>
                                        <p:attrNameLst>
                                          <p:attrName>style.visibility</p:attrName>
                                        </p:attrNameLst>
                                      </p:cBhvr>
                                      <p:to>
                                        <p:strVal val="visible"/>
                                      </p:to>
                                    </p:set>
                                    <p:anim calcmode="lin" valueType="num">
                                      <p:cBhvr>
                                        <p:cTn id="95" dur="500" fill="hold"/>
                                        <p:tgtEl>
                                          <p:spTgt spid="41"/>
                                        </p:tgtEl>
                                        <p:attrNameLst>
                                          <p:attrName>ppt_w</p:attrName>
                                        </p:attrNameLst>
                                      </p:cBhvr>
                                      <p:tavLst>
                                        <p:tav tm="0">
                                          <p:val>
                                            <p:fltVal val="0"/>
                                          </p:val>
                                        </p:tav>
                                        <p:tav tm="100000">
                                          <p:val>
                                            <p:strVal val="#ppt_w"/>
                                          </p:val>
                                        </p:tav>
                                      </p:tavLst>
                                    </p:anim>
                                    <p:anim calcmode="lin" valueType="num">
                                      <p:cBhvr>
                                        <p:cTn id="96" dur="500" fill="hold"/>
                                        <p:tgtEl>
                                          <p:spTgt spid="41"/>
                                        </p:tgtEl>
                                        <p:attrNameLst>
                                          <p:attrName>ppt_h</p:attrName>
                                        </p:attrNameLst>
                                      </p:cBhvr>
                                      <p:tavLst>
                                        <p:tav tm="0">
                                          <p:val>
                                            <p:fltVal val="0"/>
                                          </p:val>
                                        </p:tav>
                                        <p:tav tm="100000">
                                          <p:val>
                                            <p:strVal val="#ppt_h"/>
                                          </p:val>
                                        </p:tav>
                                      </p:tavLst>
                                    </p:anim>
                                    <p:animEffect transition="in" filter="fade">
                                      <p:cBhvr>
                                        <p:cTn id="97" dur="500"/>
                                        <p:tgtEl>
                                          <p:spTgt spid="41"/>
                                        </p:tgtEl>
                                      </p:cBhvr>
                                    </p:animEffect>
                                  </p:childTnLst>
                                </p:cTn>
                              </p:par>
                            </p:childTnLst>
                          </p:cTn>
                        </p:par>
                        <p:par>
                          <p:cTn id="98" fill="hold">
                            <p:stCondLst>
                              <p:cond delay="7000"/>
                            </p:stCondLst>
                            <p:childTnLst>
                              <p:par>
                                <p:cTn id="99" presetID="10" presetClass="entr" presetSubtype="0" fill="hold" grpId="0" nodeType="afterEffect">
                                  <p:stCondLst>
                                    <p:cond delay="0"/>
                                  </p:stCondLst>
                                  <p:childTnLst>
                                    <p:set>
                                      <p:cBhvr>
                                        <p:cTn id="100" dur="1" fill="hold">
                                          <p:stCondLst>
                                            <p:cond delay="0"/>
                                          </p:stCondLst>
                                        </p:cTn>
                                        <p:tgtEl>
                                          <p:spTgt spid="67"/>
                                        </p:tgtEl>
                                        <p:attrNameLst>
                                          <p:attrName>style.visibility</p:attrName>
                                        </p:attrNameLst>
                                      </p:cBhvr>
                                      <p:to>
                                        <p:strVal val="visible"/>
                                      </p:to>
                                    </p:set>
                                    <p:animEffect transition="in" filter="fade">
                                      <p:cBhvr>
                                        <p:cTn id="101" dur="500"/>
                                        <p:tgtEl>
                                          <p:spTgt spid="67"/>
                                        </p:tgtEl>
                                      </p:cBhvr>
                                    </p:animEffect>
                                  </p:childTnLst>
                                </p:cTn>
                              </p:par>
                              <p:par>
                                <p:cTn id="102" presetID="10" presetClass="entr" presetSubtype="0" fill="hold" grpId="0" nodeType="withEffect">
                                  <p:stCondLst>
                                    <p:cond delay="0"/>
                                  </p:stCondLst>
                                  <p:childTnLst>
                                    <p:set>
                                      <p:cBhvr>
                                        <p:cTn id="103" dur="1" fill="hold">
                                          <p:stCondLst>
                                            <p:cond delay="0"/>
                                          </p:stCondLst>
                                        </p:cTn>
                                        <p:tgtEl>
                                          <p:spTgt spid="53"/>
                                        </p:tgtEl>
                                        <p:attrNameLst>
                                          <p:attrName>style.visibility</p:attrName>
                                        </p:attrNameLst>
                                      </p:cBhvr>
                                      <p:to>
                                        <p:strVal val="visible"/>
                                      </p:to>
                                    </p:set>
                                    <p:animEffect transition="in" filter="fade">
                                      <p:cBhvr>
                                        <p:cTn id="104" dur="500"/>
                                        <p:tgtEl>
                                          <p:spTgt spid="53"/>
                                        </p:tgtEl>
                                      </p:cBhvr>
                                    </p:animEffect>
                                  </p:childTnLst>
                                </p:cTn>
                              </p:par>
                            </p:childTnLst>
                          </p:cTn>
                        </p:par>
                        <p:par>
                          <p:cTn id="105" fill="hold">
                            <p:stCondLst>
                              <p:cond delay="7500"/>
                            </p:stCondLst>
                            <p:childTnLst>
                              <p:par>
                                <p:cTn id="106" presetID="10" presetClass="entr" presetSubtype="0" fill="hold" grpId="0" nodeType="afterEffect">
                                  <p:stCondLst>
                                    <p:cond delay="0"/>
                                  </p:stCondLst>
                                  <p:childTnLst>
                                    <p:set>
                                      <p:cBhvr>
                                        <p:cTn id="107" dur="1" fill="hold">
                                          <p:stCondLst>
                                            <p:cond delay="0"/>
                                          </p:stCondLst>
                                        </p:cTn>
                                        <p:tgtEl>
                                          <p:spTgt spid="6"/>
                                        </p:tgtEl>
                                        <p:attrNameLst>
                                          <p:attrName>style.visibility</p:attrName>
                                        </p:attrNameLst>
                                      </p:cBhvr>
                                      <p:to>
                                        <p:strVal val="visible"/>
                                      </p:to>
                                    </p:set>
                                    <p:animEffect transition="in" filter="fade">
                                      <p:cBhvr>
                                        <p:cTn id="108" dur="500"/>
                                        <p:tgtEl>
                                          <p:spTgt spid="6"/>
                                        </p:tgtEl>
                                      </p:cBhvr>
                                    </p:animEffect>
                                  </p:childTnLst>
                                </p:cTn>
                              </p:par>
                            </p:childTnLst>
                          </p:cTn>
                        </p:par>
                        <p:par>
                          <p:cTn id="109" fill="hold">
                            <p:stCondLst>
                              <p:cond delay="8000"/>
                            </p:stCondLst>
                            <p:childTnLst>
                              <p:par>
                                <p:cTn id="110" presetID="53" presetClass="entr" presetSubtype="16" fill="hold" grpId="0" nodeType="afterEffect">
                                  <p:stCondLst>
                                    <p:cond delay="0"/>
                                  </p:stCondLst>
                                  <p:childTnLst>
                                    <p:set>
                                      <p:cBhvr>
                                        <p:cTn id="111" dur="1" fill="hold">
                                          <p:stCondLst>
                                            <p:cond delay="0"/>
                                          </p:stCondLst>
                                        </p:cTn>
                                        <p:tgtEl>
                                          <p:spTgt spid="26"/>
                                        </p:tgtEl>
                                        <p:attrNameLst>
                                          <p:attrName>style.visibility</p:attrName>
                                        </p:attrNameLst>
                                      </p:cBhvr>
                                      <p:to>
                                        <p:strVal val="visible"/>
                                      </p:to>
                                    </p:set>
                                    <p:anim calcmode="lin" valueType="num">
                                      <p:cBhvr>
                                        <p:cTn id="112" dur="500" fill="hold"/>
                                        <p:tgtEl>
                                          <p:spTgt spid="26"/>
                                        </p:tgtEl>
                                        <p:attrNameLst>
                                          <p:attrName>ppt_w</p:attrName>
                                        </p:attrNameLst>
                                      </p:cBhvr>
                                      <p:tavLst>
                                        <p:tav tm="0">
                                          <p:val>
                                            <p:fltVal val="0"/>
                                          </p:val>
                                        </p:tav>
                                        <p:tav tm="100000">
                                          <p:val>
                                            <p:strVal val="#ppt_w"/>
                                          </p:val>
                                        </p:tav>
                                      </p:tavLst>
                                    </p:anim>
                                    <p:anim calcmode="lin" valueType="num">
                                      <p:cBhvr>
                                        <p:cTn id="113" dur="500" fill="hold"/>
                                        <p:tgtEl>
                                          <p:spTgt spid="26"/>
                                        </p:tgtEl>
                                        <p:attrNameLst>
                                          <p:attrName>ppt_h</p:attrName>
                                        </p:attrNameLst>
                                      </p:cBhvr>
                                      <p:tavLst>
                                        <p:tav tm="0">
                                          <p:val>
                                            <p:fltVal val="0"/>
                                          </p:val>
                                        </p:tav>
                                        <p:tav tm="100000">
                                          <p:val>
                                            <p:strVal val="#ppt_h"/>
                                          </p:val>
                                        </p:tav>
                                      </p:tavLst>
                                    </p:anim>
                                    <p:animEffect transition="in" filter="fade">
                                      <p:cBhvr>
                                        <p:cTn id="114" dur="500"/>
                                        <p:tgtEl>
                                          <p:spTgt spid="26"/>
                                        </p:tgtEl>
                                      </p:cBhvr>
                                    </p:animEffect>
                                  </p:childTnLst>
                                </p:cTn>
                              </p:par>
                              <p:par>
                                <p:cTn id="115" presetID="53" presetClass="entr" presetSubtype="16" fill="hold" grpId="0" nodeType="withEffect">
                                  <p:stCondLst>
                                    <p:cond delay="0"/>
                                  </p:stCondLst>
                                  <p:childTnLst>
                                    <p:set>
                                      <p:cBhvr>
                                        <p:cTn id="116" dur="1" fill="hold">
                                          <p:stCondLst>
                                            <p:cond delay="0"/>
                                          </p:stCondLst>
                                        </p:cTn>
                                        <p:tgtEl>
                                          <p:spTgt spid="40"/>
                                        </p:tgtEl>
                                        <p:attrNameLst>
                                          <p:attrName>style.visibility</p:attrName>
                                        </p:attrNameLst>
                                      </p:cBhvr>
                                      <p:to>
                                        <p:strVal val="visible"/>
                                      </p:to>
                                    </p:set>
                                    <p:anim calcmode="lin" valueType="num">
                                      <p:cBhvr>
                                        <p:cTn id="117" dur="500" fill="hold"/>
                                        <p:tgtEl>
                                          <p:spTgt spid="40"/>
                                        </p:tgtEl>
                                        <p:attrNameLst>
                                          <p:attrName>ppt_w</p:attrName>
                                        </p:attrNameLst>
                                      </p:cBhvr>
                                      <p:tavLst>
                                        <p:tav tm="0">
                                          <p:val>
                                            <p:fltVal val="0"/>
                                          </p:val>
                                        </p:tav>
                                        <p:tav tm="100000">
                                          <p:val>
                                            <p:strVal val="#ppt_w"/>
                                          </p:val>
                                        </p:tav>
                                      </p:tavLst>
                                    </p:anim>
                                    <p:anim calcmode="lin" valueType="num">
                                      <p:cBhvr>
                                        <p:cTn id="118" dur="500" fill="hold"/>
                                        <p:tgtEl>
                                          <p:spTgt spid="40"/>
                                        </p:tgtEl>
                                        <p:attrNameLst>
                                          <p:attrName>ppt_h</p:attrName>
                                        </p:attrNameLst>
                                      </p:cBhvr>
                                      <p:tavLst>
                                        <p:tav tm="0">
                                          <p:val>
                                            <p:fltVal val="0"/>
                                          </p:val>
                                        </p:tav>
                                        <p:tav tm="100000">
                                          <p:val>
                                            <p:strVal val="#ppt_h"/>
                                          </p:val>
                                        </p:tav>
                                      </p:tavLst>
                                    </p:anim>
                                    <p:animEffect transition="in" filter="fade">
                                      <p:cBhvr>
                                        <p:cTn id="119" dur="500"/>
                                        <p:tgtEl>
                                          <p:spTgt spid="40"/>
                                        </p:tgtEl>
                                      </p:cBhvr>
                                    </p:animEffect>
                                  </p:childTnLst>
                                </p:cTn>
                              </p:par>
                            </p:childTnLst>
                          </p:cTn>
                        </p:par>
                        <p:par>
                          <p:cTn id="120" fill="hold">
                            <p:stCondLst>
                              <p:cond delay="8500"/>
                            </p:stCondLst>
                            <p:childTnLst>
                              <p:par>
                                <p:cTn id="121" presetID="10" presetClass="entr" presetSubtype="0" fill="hold" grpId="0" nodeType="afterEffect">
                                  <p:stCondLst>
                                    <p:cond delay="0"/>
                                  </p:stCondLst>
                                  <p:childTnLst>
                                    <p:set>
                                      <p:cBhvr>
                                        <p:cTn id="122" dur="1" fill="hold">
                                          <p:stCondLst>
                                            <p:cond delay="0"/>
                                          </p:stCondLst>
                                        </p:cTn>
                                        <p:tgtEl>
                                          <p:spTgt spid="52"/>
                                        </p:tgtEl>
                                        <p:attrNameLst>
                                          <p:attrName>style.visibility</p:attrName>
                                        </p:attrNameLst>
                                      </p:cBhvr>
                                      <p:to>
                                        <p:strVal val="visible"/>
                                      </p:to>
                                    </p:set>
                                    <p:animEffect transition="in" filter="fade">
                                      <p:cBhvr>
                                        <p:cTn id="123" dur="500"/>
                                        <p:tgtEl>
                                          <p:spTgt spid="52"/>
                                        </p:tgtEl>
                                      </p:cBhvr>
                                    </p:animEffect>
                                  </p:childTnLst>
                                </p:cTn>
                              </p:par>
                              <p:par>
                                <p:cTn id="124" presetID="10" presetClass="entr" presetSubtype="0" fill="hold" grpId="0" nodeType="withEffect">
                                  <p:stCondLst>
                                    <p:cond delay="0"/>
                                  </p:stCondLst>
                                  <p:childTnLst>
                                    <p:set>
                                      <p:cBhvr>
                                        <p:cTn id="125" dur="1" fill="hold">
                                          <p:stCondLst>
                                            <p:cond delay="0"/>
                                          </p:stCondLst>
                                        </p:cTn>
                                        <p:tgtEl>
                                          <p:spTgt spid="51"/>
                                        </p:tgtEl>
                                        <p:attrNameLst>
                                          <p:attrName>style.visibility</p:attrName>
                                        </p:attrNameLst>
                                      </p:cBhvr>
                                      <p:to>
                                        <p:strVal val="visible"/>
                                      </p:to>
                                    </p:set>
                                    <p:animEffect transition="in" filter="fade">
                                      <p:cBhvr>
                                        <p:cTn id="126" dur="500"/>
                                        <p:tgtEl>
                                          <p:spTgt spid="5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P spid="10" grpId="0" animBg="1"/>
      <p:bldP spid="15" grpId="0" animBg="1"/>
      <p:bldP spid="16" grpId="0"/>
      <p:bldP spid="26" grpId="0" animBg="1"/>
      <p:bldP spid="32" grpId="0" animBg="1"/>
      <p:bldP spid="42" grpId="0" animBg="1"/>
      <p:bldP spid="49" grpId="0" animBg="1"/>
      <p:bldP spid="39" grpId="0" animBg="1"/>
      <p:bldP spid="40" grpId="0" animBg="1"/>
      <p:bldP spid="41" grpId="0" animBg="1"/>
      <p:bldP spid="48" grpId="0" animBg="1"/>
      <p:bldP spid="54" grpId="0" animBg="1"/>
      <p:bldP spid="2" grpId="0"/>
      <p:bldP spid="44" grpId="0"/>
      <p:bldP spid="45" grpId="0"/>
      <p:bldP spid="46" grpId="0"/>
      <p:bldP spid="47" grpId="0"/>
      <p:bldP spid="51" grpId="0"/>
      <p:bldP spid="52" grpId="0"/>
      <p:bldP spid="53" grpId="0"/>
      <p:bldP spid="67" grpId="0"/>
    </p:bld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p:cNvGrpSpPr/>
          <p:nvPr/>
        </p:nvGrpSpPr>
        <p:grpSpPr>
          <a:xfrm>
            <a:off x="2254556" y="305762"/>
            <a:ext cx="4634888" cy="746600"/>
            <a:chOff x="5988387" y="483017"/>
            <a:chExt cx="12359700" cy="1990933"/>
          </a:xfrm>
        </p:grpSpPr>
        <p:sp>
          <p:nvSpPr>
            <p:cNvPr id="4" name="TextBox 3"/>
            <p:cNvSpPr txBox="1"/>
            <p:nvPr/>
          </p:nvSpPr>
          <p:spPr>
            <a:xfrm>
              <a:off x="5988387" y="483017"/>
              <a:ext cx="12359700" cy="1446533"/>
            </a:xfrm>
            <a:prstGeom prst="rect">
              <a:avLst/>
            </a:prstGeom>
            <a:noFill/>
          </p:spPr>
          <p:txBody>
            <a:bodyPr wrap="square" lIns="34283" tIns="17142" rIns="34283" bIns="17142" rtlCol="0">
              <a:spAutoFit/>
            </a:bodyPr>
            <a:lstStyle/>
            <a:p>
              <a:pPr algn="ctr"/>
              <a:r>
                <a:rPr lang="en-US" sz="3300">
                  <a:solidFill>
                    <a:schemeClr val="tx2"/>
                  </a:solidFill>
                  <a:cs typeface="Lato Regular"/>
                </a:rPr>
                <a:t>Gear Diagrams</a:t>
              </a:r>
              <a:endParaRPr lang="id-ID" sz="3300" dirty="0">
                <a:solidFill>
                  <a:schemeClr val="tx2"/>
                </a:solidFill>
                <a:cs typeface="Lato Regular"/>
              </a:endParaRPr>
            </a:p>
          </p:txBody>
        </p:sp>
        <p:sp>
          <p:nvSpPr>
            <p:cNvPr id="5" name="Subtitle 2"/>
            <p:cNvSpPr txBox="1">
              <a:spLocks/>
            </p:cNvSpPr>
            <p:nvPr/>
          </p:nvSpPr>
          <p:spPr>
            <a:xfrm>
              <a:off x="6361236" y="1634834"/>
              <a:ext cx="11655185" cy="839116"/>
            </a:xfrm>
            <a:prstGeom prst="rect">
              <a:avLst/>
            </a:prstGeom>
          </p:spPr>
          <p:txBody>
            <a:bodyPr vert="horz" lIns="81559" tIns="40780" rIns="81559" bIns="40780"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1163">
                  <a:latin typeface="+mn-lt"/>
                  <a:cs typeface="Lato Light"/>
                </a:rPr>
                <a:t>Click To Change </a:t>
              </a:r>
              <a:r>
                <a:rPr lang="en-US" sz="1163">
                  <a:solidFill>
                    <a:schemeClr val="accent2"/>
                  </a:solidFill>
                  <a:latin typeface="+mn-lt"/>
                  <a:cs typeface="Lato Light"/>
                </a:rPr>
                <a:t>Your Subtittle</a:t>
              </a:r>
              <a:endParaRPr lang="en-US" sz="1163" dirty="0">
                <a:solidFill>
                  <a:schemeClr val="accent2"/>
                </a:solidFill>
                <a:latin typeface="+mn-lt"/>
                <a:cs typeface="Lato Light"/>
              </a:endParaRPr>
            </a:p>
          </p:txBody>
        </p:sp>
      </p:grpSp>
      <p:grpSp>
        <p:nvGrpSpPr>
          <p:cNvPr id="59" name="Group 58"/>
          <p:cNvGrpSpPr/>
          <p:nvPr/>
        </p:nvGrpSpPr>
        <p:grpSpPr>
          <a:xfrm>
            <a:off x="3697276" y="1484294"/>
            <a:ext cx="1749449" cy="2812003"/>
            <a:chOff x="4765675" y="2060575"/>
            <a:chExt cx="2543176" cy="4087813"/>
          </a:xfrm>
        </p:grpSpPr>
        <p:sp>
          <p:nvSpPr>
            <p:cNvPr id="8" name="Freeform 5"/>
            <p:cNvSpPr>
              <a:spLocks noEditPoints="1"/>
            </p:cNvSpPr>
            <p:nvPr/>
          </p:nvSpPr>
          <p:spPr bwMode="auto">
            <a:xfrm>
              <a:off x="6985000" y="3427413"/>
              <a:ext cx="287338" cy="282575"/>
            </a:xfrm>
            <a:custGeom>
              <a:avLst/>
              <a:gdLst>
                <a:gd name="T0" fmla="*/ 85 w 98"/>
                <a:gd name="T1" fmla="*/ 35 h 96"/>
                <a:gd name="T2" fmla="*/ 83 w 98"/>
                <a:gd name="T3" fmla="*/ 31 h 96"/>
                <a:gd name="T4" fmla="*/ 87 w 98"/>
                <a:gd name="T5" fmla="*/ 17 h 96"/>
                <a:gd name="T6" fmla="*/ 80 w 98"/>
                <a:gd name="T7" fmla="*/ 10 h 96"/>
                <a:gd name="T8" fmla="*/ 79 w 98"/>
                <a:gd name="T9" fmla="*/ 9 h 96"/>
                <a:gd name="T10" fmla="*/ 78 w 98"/>
                <a:gd name="T11" fmla="*/ 9 h 96"/>
                <a:gd name="T12" fmla="*/ 65 w 98"/>
                <a:gd name="T13" fmla="*/ 14 h 96"/>
                <a:gd name="T14" fmla="*/ 61 w 98"/>
                <a:gd name="T15" fmla="*/ 13 h 96"/>
                <a:gd name="T16" fmla="*/ 54 w 98"/>
                <a:gd name="T17" fmla="*/ 0 h 96"/>
                <a:gd name="T18" fmla="*/ 44 w 98"/>
                <a:gd name="T19" fmla="*/ 0 h 96"/>
                <a:gd name="T20" fmla="*/ 37 w 98"/>
                <a:gd name="T21" fmla="*/ 13 h 96"/>
                <a:gd name="T22" fmla="*/ 33 w 98"/>
                <a:gd name="T23" fmla="*/ 14 h 96"/>
                <a:gd name="T24" fmla="*/ 20 w 98"/>
                <a:gd name="T25" fmla="*/ 10 h 96"/>
                <a:gd name="T26" fmla="*/ 19 w 98"/>
                <a:gd name="T27" fmla="*/ 10 h 96"/>
                <a:gd name="T28" fmla="*/ 11 w 98"/>
                <a:gd name="T29" fmla="*/ 17 h 96"/>
                <a:gd name="T30" fmla="*/ 15 w 98"/>
                <a:gd name="T31" fmla="*/ 32 h 96"/>
                <a:gd name="T32" fmla="*/ 13 w 98"/>
                <a:gd name="T33" fmla="*/ 36 h 96"/>
                <a:gd name="T34" fmla="*/ 0 w 98"/>
                <a:gd name="T35" fmla="*/ 43 h 96"/>
                <a:gd name="T36" fmla="*/ 0 w 98"/>
                <a:gd name="T37" fmla="*/ 53 h 96"/>
                <a:gd name="T38" fmla="*/ 14 w 98"/>
                <a:gd name="T39" fmla="*/ 60 h 96"/>
                <a:gd name="T40" fmla="*/ 15 w 98"/>
                <a:gd name="T41" fmla="*/ 64 h 96"/>
                <a:gd name="T42" fmla="*/ 11 w 98"/>
                <a:gd name="T43" fmla="*/ 78 h 96"/>
                <a:gd name="T44" fmla="*/ 18 w 98"/>
                <a:gd name="T45" fmla="*/ 85 h 96"/>
                <a:gd name="T46" fmla="*/ 19 w 98"/>
                <a:gd name="T47" fmla="*/ 86 h 96"/>
                <a:gd name="T48" fmla="*/ 20 w 98"/>
                <a:gd name="T49" fmla="*/ 86 h 96"/>
                <a:gd name="T50" fmla="*/ 33 w 98"/>
                <a:gd name="T51" fmla="*/ 81 h 96"/>
                <a:gd name="T52" fmla="*/ 37 w 98"/>
                <a:gd name="T53" fmla="*/ 82 h 96"/>
                <a:gd name="T54" fmla="*/ 44 w 98"/>
                <a:gd name="T55" fmla="*/ 96 h 96"/>
                <a:gd name="T56" fmla="*/ 54 w 98"/>
                <a:gd name="T57" fmla="*/ 96 h 96"/>
                <a:gd name="T58" fmla="*/ 61 w 98"/>
                <a:gd name="T59" fmla="*/ 82 h 96"/>
                <a:gd name="T60" fmla="*/ 66 w 98"/>
                <a:gd name="T61" fmla="*/ 81 h 96"/>
                <a:gd name="T62" fmla="*/ 79 w 98"/>
                <a:gd name="T63" fmla="*/ 86 h 96"/>
                <a:gd name="T64" fmla="*/ 80 w 98"/>
                <a:gd name="T65" fmla="*/ 86 h 96"/>
                <a:gd name="T66" fmla="*/ 87 w 98"/>
                <a:gd name="T67" fmla="*/ 78 h 96"/>
                <a:gd name="T68" fmla="*/ 83 w 98"/>
                <a:gd name="T69" fmla="*/ 64 h 96"/>
                <a:gd name="T70" fmla="*/ 85 w 98"/>
                <a:gd name="T71" fmla="*/ 60 h 96"/>
                <a:gd name="T72" fmla="*/ 98 w 98"/>
                <a:gd name="T73" fmla="*/ 52 h 96"/>
                <a:gd name="T74" fmla="*/ 98 w 98"/>
                <a:gd name="T75" fmla="*/ 42 h 96"/>
                <a:gd name="T76" fmla="*/ 85 w 98"/>
                <a:gd name="T77" fmla="*/ 35 h 96"/>
                <a:gd name="T78" fmla="*/ 49 w 98"/>
                <a:gd name="T79" fmla="*/ 64 h 96"/>
                <a:gd name="T80" fmla="*/ 32 w 98"/>
                <a:gd name="T81" fmla="*/ 48 h 96"/>
                <a:gd name="T82" fmla="*/ 49 w 98"/>
                <a:gd name="T83" fmla="*/ 31 h 96"/>
                <a:gd name="T84" fmla="*/ 66 w 98"/>
                <a:gd name="T85" fmla="*/ 48 h 96"/>
                <a:gd name="T86" fmla="*/ 49 w 98"/>
                <a:gd name="T87" fmla="*/ 64 h 96"/>
                <a:gd name="T88" fmla="*/ 49 w 98"/>
                <a:gd name="T89" fmla="*/ 64 h 96"/>
                <a:gd name="T90" fmla="*/ 49 w 98"/>
                <a:gd name="T91" fmla="*/ 64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8" h="96">
                  <a:moveTo>
                    <a:pt x="85" y="35"/>
                  </a:moveTo>
                  <a:cubicBezTo>
                    <a:pt x="83" y="31"/>
                    <a:pt x="83" y="31"/>
                    <a:pt x="83" y="31"/>
                  </a:cubicBezTo>
                  <a:cubicBezTo>
                    <a:pt x="89" y="19"/>
                    <a:pt x="88" y="18"/>
                    <a:pt x="87" y="17"/>
                  </a:cubicBezTo>
                  <a:cubicBezTo>
                    <a:pt x="80" y="10"/>
                    <a:pt x="80" y="10"/>
                    <a:pt x="80" y="10"/>
                  </a:cubicBezTo>
                  <a:cubicBezTo>
                    <a:pt x="79" y="9"/>
                    <a:pt x="79" y="9"/>
                    <a:pt x="79" y="9"/>
                  </a:cubicBezTo>
                  <a:cubicBezTo>
                    <a:pt x="78" y="9"/>
                    <a:pt x="78" y="9"/>
                    <a:pt x="78" y="9"/>
                  </a:cubicBezTo>
                  <a:cubicBezTo>
                    <a:pt x="78" y="9"/>
                    <a:pt x="77" y="9"/>
                    <a:pt x="65" y="14"/>
                  </a:cubicBezTo>
                  <a:cubicBezTo>
                    <a:pt x="61" y="13"/>
                    <a:pt x="61" y="13"/>
                    <a:pt x="61" y="13"/>
                  </a:cubicBezTo>
                  <a:cubicBezTo>
                    <a:pt x="56" y="0"/>
                    <a:pt x="56" y="0"/>
                    <a:pt x="54" y="0"/>
                  </a:cubicBezTo>
                  <a:cubicBezTo>
                    <a:pt x="44" y="0"/>
                    <a:pt x="44" y="0"/>
                    <a:pt x="44" y="0"/>
                  </a:cubicBezTo>
                  <a:cubicBezTo>
                    <a:pt x="42" y="0"/>
                    <a:pt x="42" y="0"/>
                    <a:pt x="37" y="13"/>
                  </a:cubicBezTo>
                  <a:cubicBezTo>
                    <a:pt x="33" y="14"/>
                    <a:pt x="33" y="14"/>
                    <a:pt x="33" y="14"/>
                  </a:cubicBezTo>
                  <a:cubicBezTo>
                    <a:pt x="25" y="11"/>
                    <a:pt x="21" y="10"/>
                    <a:pt x="20" y="10"/>
                  </a:cubicBezTo>
                  <a:cubicBezTo>
                    <a:pt x="19" y="10"/>
                    <a:pt x="19" y="10"/>
                    <a:pt x="19" y="10"/>
                  </a:cubicBezTo>
                  <a:cubicBezTo>
                    <a:pt x="11" y="17"/>
                    <a:pt x="11" y="17"/>
                    <a:pt x="11" y="17"/>
                  </a:cubicBezTo>
                  <a:cubicBezTo>
                    <a:pt x="10" y="18"/>
                    <a:pt x="9" y="19"/>
                    <a:pt x="15" y="32"/>
                  </a:cubicBezTo>
                  <a:cubicBezTo>
                    <a:pt x="13" y="36"/>
                    <a:pt x="13" y="36"/>
                    <a:pt x="13" y="36"/>
                  </a:cubicBezTo>
                  <a:cubicBezTo>
                    <a:pt x="0" y="41"/>
                    <a:pt x="0" y="41"/>
                    <a:pt x="0" y="43"/>
                  </a:cubicBezTo>
                  <a:cubicBezTo>
                    <a:pt x="0" y="53"/>
                    <a:pt x="0" y="53"/>
                    <a:pt x="0" y="53"/>
                  </a:cubicBezTo>
                  <a:cubicBezTo>
                    <a:pt x="0" y="54"/>
                    <a:pt x="0" y="55"/>
                    <a:pt x="14" y="60"/>
                  </a:cubicBezTo>
                  <a:cubicBezTo>
                    <a:pt x="15" y="64"/>
                    <a:pt x="15" y="64"/>
                    <a:pt x="15" y="64"/>
                  </a:cubicBezTo>
                  <a:cubicBezTo>
                    <a:pt x="9" y="77"/>
                    <a:pt x="10" y="77"/>
                    <a:pt x="11" y="78"/>
                  </a:cubicBezTo>
                  <a:cubicBezTo>
                    <a:pt x="18" y="85"/>
                    <a:pt x="18" y="85"/>
                    <a:pt x="18" y="85"/>
                  </a:cubicBezTo>
                  <a:cubicBezTo>
                    <a:pt x="19" y="86"/>
                    <a:pt x="19" y="86"/>
                    <a:pt x="19" y="86"/>
                  </a:cubicBezTo>
                  <a:cubicBezTo>
                    <a:pt x="20" y="86"/>
                    <a:pt x="20" y="86"/>
                    <a:pt x="20" y="86"/>
                  </a:cubicBezTo>
                  <a:cubicBezTo>
                    <a:pt x="20" y="86"/>
                    <a:pt x="22" y="86"/>
                    <a:pt x="33" y="81"/>
                  </a:cubicBezTo>
                  <a:cubicBezTo>
                    <a:pt x="37" y="82"/>
                    <a:pt x="37" y="82"/>
                    <a:pt x="37" y="82"/>
                  </a:cubicBezTo>
                  <a:cubicBezTo>
                    <a:pt x="42" y="96"/>
                    <a:pt x="43" y="96"/>
                    <a:pt x="44" y="96"/>
                  </a:cubicBezTo>
                  <a:cubicBezTo>
                    <a:pt x="54" y="96"/>
                    <a:pt x="54" y="96"/>
                    <a:pt x="54" y="96"/>
                  </a:cubicBezTo>
                  <a:cubicBezTo>
                    <a:pt x="56" y="96"/>
                    <a:pt x="57" y="96"/>
                    <a:pt x="61" y="82"/>
                  </a:cubicBezTo>
                  <a:cubicBezTo>
                    <a:pt x="66" y="81"/>
                    <a:pt x="66" y="81"/>
                    <a:pt x="66" y="81"/>
                  </a:cubicBezTo>
                  <a:cubicBezTo>
                    <a:pt x="73" y="84"/>
                    <a:pt x="77" y="86"/>
                    <a:pt x="79" y="86"/>
                  </a:cubicBezTo>
                  <a:cubicBezTo>
                    <a:pt x="80" y="86"/>
                    <a:pt x="80" y="86"/>
                    <a:pt x="80" y="86"/>
                  </a:cubicBezTo>
                  <a:cubicBezTo>
                    <a:pt x="87" y="78"/>
                    <a:pt x="87" y="78"/>
                    <a:pt x="87" y="78"/>
                  </a:cubicBezTo>
                  <a:cubicBezTo>
                    <a:pt x="89" y="77"/>
                    <a:pt x="89" y="76"/>
                    <a:pt x="83" y="64"/>
                  </a:cubicBezTo>
                  <a:cubicBezTo>
                    <a:pt x="85" y="60"/>
                    <a:pt x="85" y="60"/>
                    <a:pt x="85" y="60"/>
                  </a:cubicBezTo>
                  <a:cubicBezTo>
                    <a:pt x="98" y="55"/>
                    <a:pt x="98" y="54"/>
                    <a:pt x="98" y="52"/>
                  </a:cubicBezTo>
                  <a:cubicBezTo>
                    <a:pt x="98" y="42"/>
                    <a:pt x="98" y="42"/>
                    <a:pt x="98" y="42"/>
                  </a:cubicBezTo>
                  <a:cubicBezTo>
                    <a:pt x="98" y="41"/>
                    <a:pt x="98" y="40"/>
                    <a:pt x="85" y="35"/>
                  </a:cubicBezTo>
                  <a:close/>
                  <a:moveTo>
                    <a:pt x="49" y="64"/>
                  </a:moveTo>
                  <a:cubicBezTo>
                    <a:pt x="40" y="64"/>
                    <a:pt x="32" y="57"/>
                    <a:pt x="32" y="48"/>
                  </a:cubicBezTo>
                  <a:cubicBezTo>
                    <a:pt x="32" y="38"/>
                    <a:pt x="40" y="31"/>
                    <a:pt x="49" y="31"/>
                  </a:cubicBezTo>
                  <a:cubicBezTo>
                    <a:pt x="58" y="31"/>
                    <a:pt x="66" y="38"/>
                    <a:pt x="66" y="48"/>
                  </a:cubicBezTo>
                  <a:cubicBezTo>
                    <a:pt x="66" y="57"/>
                    <a:pt x="58" y="64"/>
                    <a:pt x="49" y="64"/>
                  </a:cubicBezTo>
                  <a:close/>
                  <a:moveTo>
                    <a:pt x="49" y="64"/>
                  </a:moveTo>
                  <a:cubicBezTo>
                    <a:pt x="49" y="64"/>
                    <a:pt x="49" y="64"/>
                    <a:pt x="49" y="64"/>
                  </a:cubicBezTo>
                </a:path>
              </a:pathLst>
            </a:custGeom>
            <a:solidFill>
              <a:schemeClr val="tx2"/>
            </a:solidFill>
            <a:ln>
              <a:noFill/>
            </a:ln>
          </p:spPr>
          <p:txBody>
            <a:bodyPr vert="horz" wrap="square" lIns="68580" tIns="34290" rIns="68580" bIns="34290" numCol="1" anchor="t" anchorCtr="0" compatLnSpc="1">
              <a:prstTxWarp prst="textNoShape">
                <a:avLst/>
              </a:prstTxWarp>
            </a:bodyPr>
            <a:lstStyle/>
            <a:p>
              <a:endParaRPr lang="en-US" sz="1200"/>
            </a:p>
          </p:txBody>
        </p:sp>
        <p:sp>
          <p:nvSpPr>
            <p:cNvPr id="9" name="Freeform 6"/>
            <p:cNvSpPr>
              <a:spLocks noEditPoints="1"/>
            </p:cNvSpPr>
            <p:nvPr/>
          </p:nvSpPr>
          <p:spPr bwMode="auto">
            <a:xfrm>
              <a:off x="7078663" y="2768600"/>
              <a:ext cx="100013" cy="100013"/>
            </a:xfrm>
            <a:custGeom>
              <a:avLst/>
              <a:gdLst>
                <a:gd name="T0" fmla="*/ 30 w 34"/>
                <a:gd name="T1" fmla="*/ 12 h 34"/>
                <a:gd name="T2" fmla="*/ 29 w 34"/>
                <a:gd name="T3" fmla="*/ 11 h 34"/>
                <a:gd name="T4" fmla="*/ 31 w 34"/>
                <a:gd name="T5" fmla="*/ 6 h 34"/>
                <a:gd name="T6" fmla="*/ 28 w 34"/>
                <a:gd name="T7" fmla="*/ 3 h 34"/>
                <a:gd name="T8" fmla="*/ 28 w 34"/>
                <a:gd name="T9" fmla="*/ 3 h 34"/>
                <a:gd name="T10" fmla="*/ 27 w 34"/>
                <a:gd name="T11" fmla="*/ 3 h 34"/>
                <a:gd name="T12" fmla="*/ 23 w 34"/>
                <a:gd name="T13" fmla="*/ 5 h 34"/>
                <a:gd name="T14" fmla="*/ 21 w 34"/>
                <a:gd name="T15" fmla="*/ 4 h 34"/>
                <a:gd name="T16" fmla="*/ 19 w 34"/>
                <a:gd name="T17" fmla="*/ 0 h 34"/>
                <a:gd name="T18" fmla="*/ 15 w 34"/>
                <a:gd name="T19" fmla="*/ 0 h 34"/>
                <a:gd name="T20" fmla="*/ 13 w 34"/>
                <a:gd name="T21" fmla="*/ 4 h 34"/>
                <a:gd name="T22" fmla="*/ 11 w 34"/>
                <a:gd name="T23" fmla="*/ 5 h 34"/>
                <a:gd name="T24" fmla="*/ 7 w 34"/>
                <a:gd name="T25" fmla="*/ 3 h 34"/>
                <a:gd name="T26" fmla="*/ 6 w 34"/>
                <a:gd name="T27" fmla="*/ 3 h 34"/>
                <a:gd name="T28" fmla="*/ 3 w 34"/>
                <a:gd name="T29" fmla="*/ 6 h 34"/>
                <a:gd name="T30" fmla="*/ 5 w 34"/>
                <a:gd name="T31" fmla="*/ 11 h 34"/>
                <a:gd name="T32" fmla="*/ 4 w 34"/>
                <a:gd name="T33" fmla="*/ 12 h 34"/>
                <a:gd name="T34" fmla="*/ 0 w 34"/>
                <a:gd name="T35" fmla="*/ 15 h 34"/>
                <a:gd name="T36" fmla="*/ 0 w 34"/>
                <a:gd name="T37" fmla="*/ 18 h 34"/>
                <a:gd name="T38" fmla="*/ 4 w 34"/>
                <a:gd name="T39" fmla="*/ 21 h 34"/>
                <a:gd name="T40" fmla="*/ 5 w 34"/>
                <a:gd name="T41" fmla="*/ 22 h 34"/>
                <a:gd name="T42" fmla="*/ 4 w 34"/>
                <a:gd name="T43" fmla="*/ 27 h 34"/>
                <a:gd name="T44" fmla="*/ 6 w 34"/>
                <a:gd name="T45" fmla="*/ 30 h 34"/>
                <a:gd name="T46" fmla="*/ 6 w 34"/>
                <a:gd name="T47" fmla="*/ 30 h 34"/>
                <a:gd name="T48" fmla="*/ 7 w 34"/>
                <a:gd name="T49" fmla="*/ 30 h 34"/>
                <a:gd name="T50" fmla="*/ 11 w 34"/>
                <a:gd name="T51" fmla="*/ 28 h 34"/>
                <a:gd name="T52" fmla="*/ 13 w 34"/>
                <a:gd name="T53" fmla="*/ 29 h 34"/>
                <a:gd name="T54" fmla="*/ 15 w 34"/>
                <a:gd name="T55" fmla="*/ 34 h 34"/>
                <a:gd name="T56" fmla="*/ 19 w 34"/>
                <a:gd name="T57" fmla="*/ 34 h 34"/>
                <a:gd name="T58" fmla="*/ 21 w 34"/>
                <a:gd name="T59" fmla="*/ 29 h 34"/>
                <a:gd name="T60" fmla="*/ 23 w 34"/>
                <a:gd name="T61" fmla="*/ 28 h 34"/>
                <a:gd name="T62" fmla="*/ 28 w 34"/>
                <a:gd name="T63" fmla="*/ 30 h 34"/>
                <a:gd name="T64" fmla="*/ 28 w 34"/>
                <a:gd name="T65" fmla="*/ 30 h 34"/>
                <a:gd name="T66" fmla="*/ 31 w 34"/>
                <a:gd name="T67" fmla="*/ 27 h 34"/>
                <a:gd name="T68" fmla="*/ 29 w 34"/>
                <a:gd name="T69" fmla="*/ 22 h 34"/>
                <a:gd name="T70" fmla="*/ 30 w 34"/>
                <a:gd name="T71" fmla="*/ 21 h 34"/>
                <a:gd name="T72" fmla="*/ 34 w 34"/>
                <a:gd name="T73" fmla="*/ 18 h 34"/>
                <a:gd name="T74" fmla="*/ 34 w 34"/>
                <a:gd name="T75" fmla="*/ 15 h 34"/>
                <a:gd name="T76" fmla="*/ 30 w 34"/>
                <a:gd name="T77" fmla="*/ 12 h 34"/>
                <a:gd name="T78" fmla="*/ 17 w 34"/>
                <a:gd name="T79" fmla="*/ 23 h 34"/>
                <a:gd name="T80" fmla="*/ 11 w 34"/>
                <a:gd name="T81" fmla="*/ 17 h 34"/>
                <a:gd name="T82" fmla="*/ 17 w 34"/>
                <a:gd name="T83" fmla="*/ 11 h 34"/>
                <a:gd name="T84" fmla="*/ 23 w 34"/>
                <a:gd name="T85" fmla="*/ 17 h 34"/>
                <a:gd name="T86" fmla="*/ 17 w 34"/>
                <a:gd name="T87" fmla="*/ 23 h 34"/>
                <a:gd name="T88" fmla="*/ 17 w 34"/>
                <a:gd name="T89" fmla="*/ 23 h 34"/>
                <a:gd name="T90" fmla="*/ 17 w 34"/>
                <a:gd name="T91" fmla="*/ 23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4" h="34">
                  <a:moveTo>
                    <a:pt x="30" y="12"/>
                  </a:moveTo>
                  <a:cubicBezTo>
                    <a:pt x="29" y="11"/>
                    <a:pt x="29" y="11"/>
                    <a:pt x="29" y="11"/>
                  </a:cubicBezTo>
                  <a:cubicBezTo>
                    <a:pt x="31" y="6"/>
                    <a:pt x="31" y="6"/>
                    <a:pt x="31" y="6"/>
                  </a:cubicBezTo>
                  <a:cubicBezTo>
                    <a:pt x="28" y="3"/>
                    <a:pt x="28" y="3"/>
                    <a:pt x="28" y="3"/>
                  </a:cubicBezTo>
                  <a:cubicBezTo>
                    <a:pt x="28" y="3"/>
                    <a:pt x="28" y="3"/>
                    <a:pt x="28" y="3"/>
                  </a:cubicBezTo>
                  <a:cubicBezTo>
                    <a:pt x="27" y="3"/>
                    <a:pt x="27" y="3"/>
                    <a:pt x="27" y="3"/>
                  </a:cubicBezTo>
                  <a:cubicBezTo>
                    <a:pt x="27" y="3"/>
                    <a:pt x="27" y="3"/>
                    <a:pt x="23" y="5"/>
                  </a:cubicBezTo>
                  <a:cubicBezTo>
                    <a:pt x="21" y="4"/>
                    <a:pt x="21" y="4"/>
                    <a:pt x="21" y="4"/>
                  </a:cubicBezTo>
                  <a:cubicBezTo>
                    <a:pt x="20" y="0"/>
                    <a:pt x="19" y="0"/>
                    <a:pt x="19" y="0"/>
                  </a:cubicBezTo>
                  <a:cubicBezTo>
                    <a:pt x="15" y="0"/>
                    <a:pt x="15" y="0"/>
                    <a:pt x="15" y="0"/>
                  </a:cubicBezTo>
                  <a:cubicBezTo>
                    <a:pt x="15" y="0"/>
                    <a:pt x="14" y="0"/>
                    <a:pt x="13" y="4"/>
                  </a:cubicBezTo>
                  <a:cubicBezTo>
                    <a:pt x="11" y="5"/>
                    <a:pt x="11" y="5"/>
                    <a:pt x="11" y="5"/>
                  </a:cubicBezTo>
                  <a:cubicBezTo>
                    <a:pt x="9" y="4"/>
                    <a:pt x="7" y="3"/>
                    <a:pt x="7" y="3"/>
                  </a:cubicBezTo>
                  <a:cubicBezTo>
                    <a:pt x="6" y="3"/>
                    <a:pt x="6" y="3"/>
                    <a:pt x="6" y="3"/>
                  </a:cubicBezTo>
                  <a:cubicBezTo>
                    <a:pt x="3" y="6"/>
                    <a:pt x="3" y="6"/>
                    <a:pt x="3" y="6"/>
                  </a:cubicBezTo>
                  <a:cubicBezTo>
                    <a:pt x="3" y="6"/>
                    <a:pt x="3" y="6"/>
                    <a:pt x="5" y="11"/>
                  </a:cubicBezTo>
                  <a:cubicBezTo>
                    <a:pt x="4" y="12"/>
                    <a:pt x="4" y="12"/>
                    <a:pt x="4" y="12"/>
                  </a:cubicBezTo>
                  <a:cubicBezTo>
                    <a:pt x="0" y="14"/>
                    <a:pt x="0" y="14"/>
                    <a:pt x="0" y="15"/>
                  </a:cubicBezTo>
                  <a:cubicBezTo>
                    <a:pt x="0" y="18"/>
                    <a:pt x="0" y="18"/>
                    <a:pt x="0" y="18"/>
                  </a:cubicBezTo>
                  <a:cubicBezTo>
                    <a:pt x="0" y="19"/>
                    <a:pt x="0" y="19"/>
                    <a:pt x="4" y="21"/>
                  </a:cubicBezTo>
                  <a:cubicBezTo>
                    <a:pt x="5" y="22"/>
                    <a:pt x="5" y="22"/>
                    <a:pt x="5" y="22"/>
                  </a:cubicBezTo>
                  <a:cubicBezTo>
                    <a:pt x="3" y="27"/>
                    <a:pt x="3" y="27"/>
                    <a:pt x="4" y="27"/>
                  </a:cubicBezTo>
                  <a:cubicBezTo>
                    <a:pt x="6" y="30"/>
                    <a:pt x="6" y="30"/>
                    <a:pt x="6" y="30"/>
                  </a:cubicBezTo>
                  <a:cubicBezTo>
                    <a:pt x="6" y="30"/>
                    <a:pt x="6" y="30"/>
                    <a:pt x="6" y="30"/>
                  </a:cubicBezTo>
                  <a:cubicBezTo>
                    <a:pt x="7" y="30"/>
                    <a:pt x="7" y="30"/>
                    <a:pt x="7" y="30"/>
                  </a:cubicBezTo>
                  <a:cubicBezTo>
                    <a:pt x="7" y="30"/>
                    <a:pt x="7" y="30"/>
                    <a:pt x="11" y="28"/>
                  </a:cubicBezTo>
                  <a:cubicBezTo>
                    <a:pt x="13" y="29"/>
                    <a:pt x="13" y="29"/>
                    <a:pt x="13" y="29"/>
                  </a:cubicBezTo>
                  <a:cubicBezTo>
                    <a:pt x="15" y="34"/>
                    <a:pt x="15" y="34"/>
                    <a:pt x="15" y="34"/>
                  </a:cubicBezTo>
                  <a:cubicBezTo>
                    <a:pt x="19" y="34"/>
                    <a:pt x="19" y="34"/>
                    <a:pt x="19" y="34"/>
                  </a:cubicBezTo>
                  <a:cubicBezTo>
                    <a:pt x="20" y="34"/>
                    <a:pt x="20" y="34"/>
                    <a:pt x="21" y="29"/>
                  </a:cubicBezTo>
                  <a:cubicBezTo>
                    <a:pt x="23" y="28"/>
                    <a:pt x="23" y="28"/>
                    <a:pt x="23" y="28"/>
                  </a:cubicBezTo>
                  <a:cubicBezTo>
                    <a:pt x="26" y="29"/>
                    <a:pt x="27" y="30"/>
                    <a:pt x="28" y="30"/>
                  </a:cubicBezTo>
                  <a:cubicBezTo>
                    <a:pt x="28" y="30"/>
                    <a:pt x="28" y="30"/>
                    <a:pt x="28" y="30"/>
                  </a:cubicBezTo>
                  <a:cubicBezTo>
                    <a:pt x="31" y="27"/>
                    <a:pt x="31" y="27"/>
                    <a:pt x="31" y="27"/>
                  </a:cubicBezTo>
                  <a:cubicBezTo>
                    <a:pt x="31" y="27"/>
                    <a:pt x="31" y="27"/>
                    <a:pt x="29" y="22"/>
                  </a:cubicBezTo>
                  <a:cubicBezTo>
                    <a:pt x="30" y="21"/>
                    <a:pt x="30" y="21"/>
                    <a:pt x="30" y="21"/>
                  </a:cubicBezTo>
                  <a:cubicBezTo>
                    <a:pt x="34" y="19"/>
                    <a:pt x="34" y="19"/>
                    <a:pt x="34" y="18"/>
                  </a:cubicBezTo>
                  <a:cubicBezTo>
                    <a:pt x="34" y="15"/>
                    <a:pt x="34" y="15"/>
                    <a:pt x="34" y="15"/>
                  </a:cubicBezTo>
                  <a:cubicBezTo>
                    <a:pt x="34" y="14"/>
                    <a:pt x="34" y="14"/>
                    <a:pt x="30" y="12"/>
                  </a:cubicBezTo>
                  <a:close/>
                  <a:moveTo>
                    <a:pt x="17" y="23"/>
                  </a:moveTo>
                  <a:cubicBezTo>
                    <a:pt x="14" y="23"/>
                    <a:pt x="11" y="20"/>
                    <a:pt x="11" y="17"/>
                  </a:cubicBezTo>
                  <a:cubicBezTo>
                    <a:pt x="11" y="13"/>
                    <a:pt x="14" y="11"/>
                    <a:pt x="17" y="11"/>
                  </a:cubicBezTo>
                  <a:cubicBezTo>
                    <a:pt x="20" y="11"/>
                    <a:pt x="23" y="13"/>
                    <a:pt x="23" y="17"/>
                  </a:cubicBezTo>
                  <a:cubicBezTo>
                    <a:pt x="23" y="20"/>
                    <a:pt x="20" y="23"/>
                    <a:pt x="17" y="23"/>
                  </a:cubicBezTo>
                  <a:close/>
                  <a:moveTo>
                    <a:pt x="17" y="23"/>
                  </a:moveTo>
                  <a:cubicBezTo>
                    <a:pt x="17" y="23"/>
                    <a:pt x="17" y="23"/>
                    <a:pt x="17" y="23"/>
                  </a:cubicBezTo>
                </a:path>
              </a:pathLst>
            </a:custGeom>
            <a:solidFill>
              <a:schemeClr val="tx2"/>
            </a:solidFill>
            <a:ln>
              <a:noFill/>
            </a:ln>
          </p:spPr>
          <p:txBody>
            <a:bodyPr vert="horz" wrap="square" lIns="68580" tIns="34290" rIns="68580" bIns="34290" numCol="1" anchor="t" anchorCtr="0" compatLnSpc="1">
              <a:prstTxWarp prst="textNoShape">
                <a:avLst/>
              </a:prstTxWarp>
            </a:bodyPr>
            <a:lstStyle/>
            <a:p>
              <a:endParaRPr lang="en-US" sz="1200"/>
            </a:p>
          </p:txBody>
        </p:sp>
        <p:sp>
          <p:nvSpPr>
            <p:cNvPr id="10" name="Freeform 7"/>
            <p:cNvSpPr>
              <a:spLocks noEditPoints="1"/>
            </p:cNvSpPr>
            <p:nvPr/>
          </p:nvSpPr>
          <p:spPr bwMode="auto">
            <a:xfrm>
              <a:off x="7205663" y="3306763"/>
              <a:ext cx="103188" cy="100013"/>
            </a:xfrm>
            <a:custGeom>
              <a:avLst/>
              <a:gdLst>
                <a:gd name="T0" fmla="*/ 30 w 35"/>
                <a:gd name="T1" fmla="*/ 12 h 34"/>
                <a:gd name="T2" fmla="*/ 29 w 35"/>
                <a:gd name="T3" fmla="*/ 11 h 34"/>
                <a:gd name="T4" fmla="*/ 31 w 35"/>
                <a:gd name="T5" fmla="*/ 6 h 34"/>
                <a:gd name="T6" fmla="*/ 28 w 35"/>
                <a:gd name="T7" fmla="*/ 3 h 34"/>
                <a:gd name="T8" fmla="*/ 28 w 35"/>
                <a:gd name="T9" fmla="*/ 3 h 34"/>
                <a:gd name="T10" fmla="*/ 28 w 35"/>
                <a:gd name="T11" fmla="*/ 3 h 34"/>
                <a:gd name="T12" fmla="*/ 23 w 35"/>
                <a:gd name="T13" fmla="*/ 5 h 34"/>
                <a:gd name="T14" fmla="*/ 22 w 35"/>
                <a:gd name="T15" fmla="*/ 4 h 34"/>
                <a:gd name="T16" fmla="*/ 19 w 35"/>
                <a:gd name="T17" fmla="*/ 0 h 34"/>
                <a:gd name="T18" fmla="*/ 15 w 35"/>
                <a:gd name="T19" fmla="*/ 0 h 34"/>
                <a:gd name="T20" fmla="*/ 13 w 35"/>
                <a:gd name="T21" fmla="*/ 4 h 34"/>
                <a:gd name="T22" fmla="*/ 11 w 35"/>
                <a:gd name="T23" fmla="*/ 5 h 34"/>
                <a:gd name="T24" fmla="*/ 7 w 35"/>
                <a:gd name="T25" fmla="*/ 3 h 34"/>
                <a:gd name="T26" fmla="*/ 6 w 35"/>
                <a:gd name="T27" fmla="*/ 3 h 34"/>
                <a:gd name="T28" fmla="*/ 4 w 35"/>
                <a:gd name="T29" fmla="*/ 6 h 34"/>
                <a:gd name="T30" fmla="*/ 5 w 35"/>
                <a:gd name="T31" fmla="*/ 11 h 34"/>
                <a:gd name="T32" fmla="*/ 5 w 35"/>
                <a:gd name="T33" fmla="*/ 12 h 34"/>
                <a:gd name="T34" fmla="*/ 0 w 35"/>
                <a:gd name="T35" fmla="*/ 15 h 34"/>
                <a:gd name="T36" fmla="*/ 0 w 35"/>
                <a:gd name="T37" fmla="*/ 19 h 34"/>
                <a:gd name="T38" fmla="*/ 5 w 35"/>
                <a:gd name="T39" fmla="*/ 21 h 34"/>
                <a:gd name="T40" fmla="*/ 5 w 35"/>
                <a:gd name="T41" fmla="*/ 22 h 34"/>
                <a:gd name="T42" fmla="*/ 4 w 35"/>
                <a:gd name="T43" fmla="*/ 28 h 34"/>
                <a:gd name="T44" fmla="*/ 6 w 35"/>
                <a:gd name="T45" fmla="*/ 30 h 34"/>
                <a:gd name="T46" fmla="*/ 7 w 35"/>
                <a:gd name="T47" fmla="*/ 30 h 34"/>
                <a:gd name="T48" fmla="*/ 7 w 35"/>
                <a:gd name="T49" fmla="*/ 30 h 34"/>
                <a:gd name="T50" fmla="*/ 11 w 35"/>
                <a:gd name="T51" fmla="*/ 29 h 34"/>
                <a:gd name="T52" fmla="*/ 13 w 35"/>
                <a:gd name="T53" fmla="*/ 29 h 34"/>
                <a:gd name="T54" fmla="*/ 16 w 35"/>
                <a:gd name="T55" fmla="*/ 34 h 34"/>
                <a:gd name="T56" fmla="*/ 19 w 35"/>
                <a:gd name="T57" fmla="*/ 34 h 34"/>
                <a:gd name="T58" fmla="*/ 22 w 35"/>
                <a:gd name="T59" fmla="*/ 29 h 34"/>
                <a:gd name="T60" fmla="*/ 23 w 35"/>
                <a:gd name="T61" fmla="*/ 29 h 34"/>
                <a:gd name="T62" fmla="*/ 28 w 35"/>
                <a:gd name="T63" fmla="*/ 30 h 34"/>
                <a:gd name="T64" fmla="*/ 28 w 35"/>
                <a:gd name="T65" fmla="*/ 30 h 34"/>
                <a:gd name="T66" fmla="*/ 31 w 35"/>
                <a:gd name="T67" fmla="*/ 27 h 34"/>
                <a:gd name="T68" fmla="*/ 29 w 35"/>
                <a:gd name="T69" fmla="*/ 22 h 34"/>
                <a:gd name="T70" fmla="*/ 30 w 35"/>
                <a:gd name="T71" fmla="*/ 21 h 34"/>
                <a:gd name="T72" fmla="*/ 35 w 35"/>
                <a:gd name="T73" fmla="*/ 18 h 34"/>
                <a:gd name="T74" fmla="*/ 35 w 35"/>
                <a:gd name="T75" fmla="*/ 15 h 34"/>
                <a:gd name="T76" fmla="*/ 30 w 35"/>
                <a:gd name="T77" fmla="*/ 12 h 34"/>
                <a:gd name="T78" fmla="*/ 17 w 35"/>
                <a:gd name="T79" fmla="*/ 23 h 34"/>
                <a:gd name="T80" fmla="*/ 11 w 35"/>
                <a:gd name="T81" fmla="*/ 17 h 34"/>
                <a:gd name="T82" fmla="*/ 17 w 35"/>
                <a:gd name="T83" fmla="*/ 11 h 34"/>
                <a:gd name="T84" fmla="*/ 23 w 35"/>
                <a:gd name="T85" fmla="*/ 17 h 34"/>
                <a:gd name="T86" fmla="*/ 17 w 35"/>
                <a:gd name="T87" fmla="*/ 23 h 34"/>
                <a:gd name="T88" fmla="*/ 17 w 35"/>
                <a:gd name="T89" fmla="*/ 23 h 34"/>
                <a:gd name="T90" fmla="*/ 17 w 35"/>
                <a:gd name="T91" fmla="*/ 23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5" h="34">
                  <a:moveTo>
                    <a:pt x="30" y="12"/>
                  </a:moveTo>
                  <a:cubicBezTo>
                    <a:pt x="29" y="11"/>
                    <a:pt x="29" y="11"/>
                    <a:pt x="29" y="11"/>
                  </a:cubicBezTo>
                  <a:cubicBezTo>
                    <a:pt x="31" y="6"/>
                    <a:pt x="31" y="6"/>
                    <a:pt x="31" y="6"/>
                  </a:cubicBezTo>
                  <a:cubicBezTo>
                    <a:pt x="28" y="3"/>
                    <a:pt x="28" y="3"/>
                    <a:pt x="28" y="3"/>
                  </a:cubicBezTo>
                  <a:cubicBezTo>
                    <a:pt x="28" y="3"/>
                    <a:pt x="28" y="3"/>
                    <a:pt x="28" y="3"/>
                  </a:cubicBezTo>
                  <a:cubicBezTo>
                    <a:pt x="28" y="3"/>
                    <a:pt x="28" y="3"/>
                    <a:pt x="28" y="3"/>
                  </a:cubicBezTo>
                  <a:cubicBezTo>
                    <a:pt x="27" y="3"/>
                    <a:pt x="27" y="3"/>
                    <a:pt x="23" y="5"/>
                  </a:cubicBezTo>
                  <a:cubicBezTo>
                    <a:pt x="22" y="4"/>
                    <a:pt x="22" y="4"/>
                    <a:pt x="22" y="4"/>
                  </a:cubicBezTo>
                  <a:cubicBezTo>
                    <a:pt x="20" y="0"/>
                    <a:pt x="20" y="0"/>
                    <a:pt x="19" y="0"/>
                  </a:cubicBezTo>
                  <a:cubicBezTo>
                    <a:pt x="15" y="0"/>
                    <a:pt x="15" y="0"/>
                    <a:pt x="15" y="0"/>
                  </a:cubicBezTo>
                  <a:cubicBezTo>
                    <a:pt x="15" y="0"/>
                    <a:pt x="15" y="0"/>
                    <a:pt x="13" y="4"/>
                  </a:cubicBezTo>
                  <a:cubicBezTo>
                    <a:pt x="11" y="5"/>
                    <a:pt x="11" y="5"/>
                    <a:pt x="11" y="5"/>
                  </a:cubicBezTo>
                  <a:cubicBezTo>
                    <a:pt x="9" y="4"/>
                    <a:pt x="7" y="3"/>
                    <a:pt x="7" y="3"/>
                  </a:cubicBezTo>
                  <a:cubicBezTo>
                    <a:pt x="6" y="3"/>
                    <a:pt x="6" y="3"/>
                    <a:pt x="6" y="3"/>
                  </a:cubicBezTo>
                  <a:cubicBezTo>
                    <a:pt x="4" y="6"/>
                    <a:pt x="4" y="6"/>
                    <a:pt x="4" y="6"/>
                  </a:cubicBezTo>
                  <a:cubicBezTo>
                    <a:pt x="3" y="6"/>
                    <a:pt x="3" y="7"/>
                    <a:pt x="5" y="11"/>
                  </a:cubicBezTo>
                  <a:cubicBezTo>
                    <a:pt x="5" y="12"/>
                    <a:pt x="5" y="12"/>
                    <a:pt x="5" y="12"/>
                  </a:cubicBezTo>
                  <a:cubicBezTo>
                    <a:pt x="0" y="14"/>
                    <a:pt x="0" y="14"/>
                    <a:pt x="0" y="15"/>
                  </a:cubicBezTo>
                  <a:cubicBezTo>
                    <a:pt x="0" y="19"/>
                    <a:pt x="0" y="19"/>
                    <a:pt x="0" y="19"/>
                  </a:cubicBezTo>
                  <a:cubicBezTo>
                    <a:pt x="0" y="19"/>
                    <a:pt x="0" y="19"/>
                    <a:pt x="5" y="21"/>
                  </a:cubicBezTo>
                  <a:cubicBezTo>
                    <a:pt x="5" y="22"/>
                    <a:pt x="5" y="22"/>
                    <a:pt x="5" y="22"/>
                  </a:cubicBezTo>
                  <a:cubicBezTo>
                    <a:pt x="3" y="27"/>
                    <a:pt x="3" y="27"/>
                    <a:pt x="4" y="28"/>
                  </a:cubicBezTo>
                  <a:cubicBezTo>
                    <a:pt x="6" y="30"/>
                    <a:pt x="6" y="30"/>
                    <a:pt x="6" y="30"/>
                  </a:cubicBezTo>
                  <a:cubicBezTo>
                    <a:pt x="7" y="30"/>
                    <a:pt x="7" y="30"/>
                    <a:pt x="7" y="30"/>
                  </a:cubicBezTo>
                  <a:cubicBezTo>
                    <a:pt x="7" y="30"/>
                    <a:pt x="7" y="30"/>
                    <a:pt x="7" y="30"/>
                  </a:cubicBezTo>
                  <a:cubicBezTo>
                    <a:pt x="7" y="30"/>
                    <a:pt x="8" y="30"/>
                    <a:pt x="11" y="29"/>
                  </a:cubicBezTo>
                  <a:cubicBezTo>
                    <a:pt x="13" y="29"/>
                    <a:pt x="13" y="29"/>
                    <a:pt x="13" y="29"/>
                  </a:cubicBezTo>
                  <a:cubicBezTo>
                    <a:pt x="15" y="34"/>
                    <a:pt x="15" y="34"/>
                    <a:pt x="16" y="34"/>
                  </a:cubicBezTo>
                  <a:cubicBezTo>
                    <a:pt x="19" y="34"/>
                    <a:pt x="19" y="34"/>
                    <a:pt x="19" y="34"/>
                  </a:cubicBezTo>
                  <a:cubicBezTo>
                    <a:pt x="20" y="34"/>
                    <a:pt x="20" y="34"/>
                    <a:pt x="22" y="29"/>
                  </a:cubicBezTo>
                  <a:cubicBezTo>
                    <a:pt x="23" y="29"/>
                    <a:pt x="23" y="29"/>
                    <a:pt x="23" y="29"/>
                  </a:cubicBezTo>
                  <a:cubicBezTo>
                    <a:pt x="26" y="30"/>
                    <a:pt x="27" y="30"/>
                    <a:pt x="28" y="30"/>
                  </a:cubicBezTo>
                  <a:cubicBezTo>
                    <a:pt x="28" y="30"/>
                    <a:pt x="28" y="30"/>
                    <a:pt x="28" y="30"/>
                  </a:cubicBezTo>
                  <a:cubicBezTo>
                    <a:pt x="31" y="27"/>
                    <a:pt x="31" y="27"/>
                    <a:pt x="31" y="27"/>
                  </a:cubicBezTo>
                  <a:cubicBezTo>
                    <a:pt x="31" y="27"/>
                    <a:pt x="31" y="27"/>
                    <a:pt x="29" y="22"/>
                  </a:cubicBezTo>
                  <a:cubicBezTo>
                    <a:pt x="30" y="21"/>
                    <a:pt x="30" y="21"/>
                    <a:pt x="30" y="21"/>
                  </a:cubicBezTo>
                  <a:cubicBezTo>
                    <a:pt x="35" y="19"/>
                    <a:pt x="35" y="19"/>
                    <a:pt x="35" y="18"/>
                  </a:cubicBezTo>
                  <a:cubicBezTo>
                    <a:pt x="35" y="15"/>
                    <a:pt x="35" y="15"/>
                    <a:pt x="35" y="15"/>
                  </a:cubicBezTo>
                  <a:cubicBezTo>
                    <a:pt x="35" y="14"/>
                    <a:pt x="35" y="14"/>
                    <a:pt x="30" y="12"/>
                  </a:cubicBezTo>
                  <a:close/>
                  <a:moveTo>
                    <a:pt x="17" y="23"/>
                  </a:moveTo>
                  <a:cubicBezTo>
                    <a:pt x="14" y="23"/>
                    <a:pt x="11" y="20"/>
                    <a:pt x="11" y="17"/>
                  </a:cubicBezTo>
                  <a:cubicBezTo>
                    <a:pt x="11" y="13"/>
                    <a:pt x="14" y="11"/>
                    <a:pt x="17" y="11"/>
                  </a:cubicBezTo>
                  <a:cubicBezTo>
                    <a:pt x="21" y="11"/>
                    <a:pt x="23" y="13"/>
                    <a:pt x="23" y="17"/>
                  </a:cubicBezTo>
                  <a:cubicBezTo>
                    <a:pt x="23" y="20"/>
                    <a:pt x="21" y="23"/>
                    <a:pt x="17" y="23"/>
                  </a:cubicBezTo>
                  <a:close/>
                  <a:moveTo>
                    <a:pt x="17" y="23"/>
                  </a:moveTo>
                  <a:cubicBezTo>
                    <a:pt x="17" y="23"/>
                    <a:pt x="17" y="23"/>
                    <a:pt x="17" y="23"/>
                  </a:cubicBezTo>
                </a:path>
              </a:pathLst>
            </a:custGeom>
            <a:solidFill>
              <a:schemeClr val="tx2"/>
            </a:solidFill>
            <a:ln>
              <a:noFill/>
            </a:ln>
          </p:spPr>
          <p:txBody>
            <a:bodyPr vert="horz" wrap="square" lIns="68580" tIns="34290" rIns="68580" bIns="34290" numCol="1" anchor="t" anchorCtr="0" compatLnSpc="1">
              <a:prstTxWarp prst="textNoShape">
                <a:avLst/>
              </a:prstTxWarp>
            </a:bodyPr>
            <a:lstStyle/>
            <a:p>
              <a:endParaRPr lang="en-US" sz="1200"/>
            </a:p>
          </p:txBody>
        </p:sp>
        <p:sp>
          <p:nvSpPr>
            <p:cNvPr id="11" name="Freeform 8"/>
            <p:cNvSpPr>
              <a:spLocks noEditPoints="1"/>
            </p:cNvSpPr>
            <p:nvPr/>
          </p:nvSpPr>
          <p:spPr bwMode="auto">
            <a:xfrm>
              <a:off x="7102475" y="3751263"/>
              <a:ext cx="103188" cy="100013"/>
            </a:xfrm>
            <a:custGeom>
              <a:avLst/>
              <a:gdLst>
                <a:gd name="T0" fmla="*/ 30 w 35"/>
                <a:gd name="T1" fmla="*/ 12 h 34"/>
                <a:gd name="T2" fmla="*/ 30 w 35"/>
                <a:gd name="T3" fmla="*/ 11 h 34"/>
                <a:gd name="T4" fmla="*/ 31 w 35"/>
                <a:gd name="T5" fmla="*/ 6 h 34"/>
                <a:gd name="T6" fmla="*/ 28 w 35"/>
                <a:gd name="T7" fmla="*/ 3 h 34"/>
                <a:gd name="T8" fmla="*/ 28 w 35"/>
                <a:gd name="T9" fmla="*/ 3 h 34"/>
                <a:gd name="T10" fmla="*/ 28 w 35"/>
                <a:gd name="T11" fmla="*/ 3 h 34"/>
                <a:gd name="T12" fmla="*/ 23 w 35"/>
                <a:gd name="T13" fmla="*/ 5 h 34"/>
                <a:gd name="T14" fmla="*/ 22 w 35"/>
                <a:gd name="T15" fmla="*/ 4 h 34"/>
                <a:gd name="T16" fmla="*/ 19 w 35"/>
                <a:gd name="T17" fmla="*/ 0 h 34"/>
                <a:gd name="T18" fmla="*/ 16 w 35"/>
                <a:gd name="T19" fmla="*/ 0 h 34"/>
                <a:gd name="T20" fmla="*/ 13 w 35"/>
                <a:gd name="T21" fmla="*/ 4 h 34"/>
                <a:gd name="T22" fmla="*/ 12 w 35"/>
                <a:gd name="T23" fmla="*/ 5 h 34"/>
                <a:gd name="T24" fmla="*/ 7 w 35"/>
                <a:gd name="T25" fmla="*/ 3 h 34"/>
                <a:gd name="T26" fmla="*/ 7 w 35"/>
                <a:gd name="T27" fmla="*/ 3 h 34"/>
                <a:gd name="T28" fmla="*/ 4 w 35"/>
                <a:gd name="T29" fmla="*/ 6 h 34"/>
                <a:gd name="T30" fmla="*/ 6 w 35"/>
                <a:gd name="T31" fmla="*/ 11 h 34"/>
                <a:gd name="T32" fmla="*/ 5 w 35"/>
                <a:gd name="T33" fmla="*/ 12 h 34"/>
                <a:gd name="T34" fmla="*/ 0 w 35"/>
                <a:gd name="T35" fmla="*/ 15 h 34"/>
                <a:gd name="T36" fmla="*/ 0 w 35"/>
                <a:gd name="T37" fmla="*/ 19 h 34"/>
                <a:gd name="T38" fmla="*/ 5 w 35"/>
                <a:gd name="T39" fmla="*/ 21 h 34"/>
                <a:gd name="T40" fmla="*/ 6 w 35"/>
                <a:gd name="T41" fmla="*/ 22 h 34"/>
                <a:gd name="T42" fmla="*/ 4 w 35"/>
                <a:gd name="T43" fmla="*/ 27 h 34"/>
                <a:gd name="T44" fmla="*/ 7 w 35"/>
                <a:gd name="T45" fmla="*/ 30 h 34"/>
                <a:gd name="T46" fmla="*/ 7 w 35"/>
                <a:gd name="T47" fmla="*/ 30 h 34"/>
                <a:gd name="T48" fmla="*/ 7 w 35"/>
                <a:gd name="T49" fmla="*/ 30 h 34"/>
                <a:gd name="T50" fmla="*/ 12 w 35"/>
                <a:gd name="T51" fmla="*/ 28 h 34"/>
                <a:gd name="T52" fmla="*/ 13 w 35"/>
                <a:gd name="T53" fmla="*/ 29 h 34"/>
                <a:gd name="T54" fmla="*/ 16 w 35"/>
                <a:gd name="T55" fmla="*/ 34 h 34"/>
                <a:gd name="T56" fmla="*/ 19 w 35"/>
                <a:gd name="T57" fmla="*/ 34 h 34"/>
                <a:gd name="T58" fmla="*/ 22 w 35"/>
                <a:gd name="T59" fmla="*/ 29 h 34"/>
                <a:gd name="T60" fmla="*/ 23 w 35"/>
                <a:gd name="T61" fmla="*/ 28 h 34"/>
                <a:gd name="T62" fmla="*/ 28 w 35"/>
                <a:gd name="T63" fmla="*/ 30 h 34"/>
                <a:gd name="T64" fmla="*/ 28 w 35"/>
                <a:gd name="T65" fmla="*/ 30 h 34"/>
                <a:gd name="T66" fmla="*/ 31 w 35"/>
                <a:gd name="T67" fmla="*/ 27 h 34"/>
                <a:gd name="T68" fmla="*/ 30 w 35"/>
                <a:gd name="T69" fmla="*/ 22 h 34"/>
                <a:gd name="T70" fmla="*/ 30 w 35"/>
                <a:gd name="T71" fmla="*/ 21 h 34"/>
                <a:gd name="T72" fmla="*/ 35 w 35"/>
                <a:gd name="T73" fmla="*/ 18 h 34"/>
                <a:gd name="T74" fmla="*/ 35 w 35"/>
                <a:gd name="T75" fmla="*/ 15 h 34"/>
                <a:gd name="T76" fmla="*/ 30 w 35"/>
                <a:gd name="T77" fmla="*/ 12 h 34"/>
                <a:gd name="T78" fmla="*/ 18 w 35"/>
                <a:gd name="T79" fmla="*/ 23 h 34"/>
                <a:gd name="T80" fmla="*/ 12 w 35"/>
                <a:gd name="T81" fmla="*/ 17 h 34"/>
                <a:gd name="T82" fmla="*/ 18 w 35"/>
                <a:gd name="T83" fmla="*/ 11 h 34"/>
                <a:gd name="T84" fmla="*/ 24 w 35"/>
                <a:gd name="T85" fmla="*/ 17 h 34"/>
                <a:gd name="T86" fmla="*/ 18 w 35"/>
                <a:gd name="T87" fmla="*/ 23 h 34"/>
                <a:gd name="T88" fmla="*/ 18 w 35"/>
                <a:gd name="T89" fmla="*/ 23 h 34"/>
                <a:gd name="T90" fmla="*/ 18 w 35"/>
                <a:gd name="T91" fmla="*/ 23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5" h="34">
                  <a:moveTo>
                    <a:pt x="30" y="12"/>
                  </a:moveTo>
                  <a:cubicBezTo>
                    <a:pt x="30" y="11"/>
                    <a:pt x="30" y="11"/>
                    <a:pt x="30" y="11"/>
                  </a:cubicBezTo>
                  <a:cubicBezTo>
                    <a:pt x="32" y="6"/>
                    <a:pt x="31" y="6"/>
                    <a:pt x="31" y="6"/>
                  </a:cubicBezTo>
                  <a:cubicBezTo>
                    <a:pt x="28" y="3"/>
                    <a:pt x="28" y="3"/>
                    <a:pt x="28" y="3"/>
                  </a:cubicBezTo>
                  <a:cubicBezTo>
                    <a:pt x="28" y="3"/>
                    <a:pt x="28" y="3"/>
                    <a:pt x="28" y="3"/>
                  </a:cubicBezTo>
                  <a:cubicBezTo>
                    <a:pt x="28" y="3"/>
                    <a:pt x="28" y="3"/>
                    <a:pt x="28" y="3"/>
                  </a:cubicBezTo>
                  <a:cubicBezTo>
                    <a:pt x="28" y="3"/>
                    <a:pt x="27" y="3"/>
                    <a:pt x="23" y="5"/>
                  </a:cubicBezTo>
                  <a:cubicBezTo>
                    <a:pt x="22" y="4"/>
                    <a:pt x="22" y="4"/>
                    <a:pt x="22" y="4"/>
                  </a:cubicBezTo>
                  <a:cubicBezTo>
                    <a:pt x="20" y="0"/>
                    <a:pt x="20" y="0"/>
                    <a:pt x="19" y="0"/>
                  </a:cubicBezTo>
                  <a:cubicBezTo>
                    <a:pt x="16" y="0"/>
                    <a:pt x="16" y="0"/>
                    <a:pt x="16" y="0"/>
                  </a:cubicBezTo>
                  <a:cubicBezTo>
                    <a:pt x="15" y="0"/>
                    <a:pt x="15" y="0"/>
                    <a:pt x="13" y="4"/>
                  </a:cubicBezTo>
                  <a:cubicBezTo>
                    <a:pt x="12" y="5"/>
                    <a:pt x="12" y="5"/>
                    <a:pt x="12" y="5"/>
                  </a:cubicBezTo>
                  <a:cubicBezTo>
                    <a:pt x="9" y="4"/>
                    <a:pt x="8" y="3"/>
                    <a:pt x="7" y="3"/>
                  </a:cubicBezTo>
                  <a:cubicBezTo>
                    <a:pt x="7" y="3"/>
                    <a:pt x="7" y="3"/>
                    <a:pt x="7" y="3"/>
                  </a:cubicBezTo>
                  <a:cubicBezTo>
                    <a:pt x="4" y="6"/>
                    <a:pt x="4" y="6"/>
                    <a:pt x="4" y="6"/>
                  </a:cubicBezTo>
                  <a:cubicBezTo>
                    <a:pt x="4" y="6"/>
                    <a:pt x="3" y="6"/>
                    <a:pt x="6" y="11"/>
                  </a:cubicBezTo>
                  <a:cubicBezTo>
                    <a:pt x="5" y="12"/>
                    <a:pt x="5" y="12"/>
                    <a:pt x="5" y="12"/>
                  </a:cubicBezTo>
                  <a:cubicBezTo>
                    <a:pt x="0" y="14"/>
                    <a:pt x="0" y="14"/>
                    <a:pt x="0" y="15"/>
                  </a:cubicBezTo>
                  <a:cubicBezTo>
                    <a:pt x="0" y="19"/>
                    <a:pt x="0" y="19"/>
                    <a:pt x="0" y="19"/>
                  </a:cubicBezTo>
                  <a:cubicBezTo>
                    <a:pt x="0" y="19"/>
                    <a:pt x="0" y="19"/>
                    <a:pt x="5" y="21"/>
                  </a:cubicBezTo>
                  <a:cubicBezTo>
                    <a:pt x="6" y="22"/>
                    <a:pt x="6" y="22"/>
                    <a:pt x="6" y="22"/>
                  </a:cubicBezTo>
                  <a:cubicBezTo>
                    <a:pt x="4" y="27"/>
                    <a:pt x="4" y="27"/>
                    <a:pt x="4" y="27"/>
                  </a:cubicBezTo>
                  <a:cubicBezTo>
                    <a:pt x="7" y="30"/>
                    <a:pt x="7" y="30"/>
                    <a:pt x="7" y="30"/>
                  </a:cubicBezTo>
                  <a:cubicBezTo>
                    <a:pt x="7" y="30"/>
                    <a:pt x="7" y="30"/>
                    <a:pt x="7" y="30"/>
                  </a:cubicBezTo>
                  <a:cubicBezTo>
                    <a:pt x="7" y="30"/>
                    <a:pt x="7" y="30"/>
                    <a:pt x="7" y="30"/>
                  </a:cubicBezTo>
                  <a:cubicBezTo>
                    <a:pt x="7" y="30"/>
                    <a:pt x="8" y="30"/>
                    <a:pt x="12" y="28"/>
                  </a:cubicBezTo>
                  <a:cubicBezTo>
                    <a:pt x="13" y="29"/>
                    <a:pt x="13" y="29"/>
                    <a:pt x="13" y="29"/>
                  </a:cubicBezTo>
                  <a:cubicBezTo>
                    <a:pt x="15" y="34"/>
                    <a:pt x="15" y="34"/>
                    <a:pt x="16" y="34"/>
                  </a:cubicBezTo>
                  <a:cubicBezTo>
                    <a:pt x="19" y="34"/>
                    <a:pt x="19" y="34"/>
                    <a:pt x="19" y="34"/>
                  </a:cubicBezTo>
                  <a:cubicBezTo>
                    <a:pt x="20" y="34"/>
                    <a:pt x="20" y="34"/>
                    <a:pt x="22" y="29"/>
                  </a:cubicBezTo>
                  <a:cubicBezTo>
                    <a:pt x="23" y="28"/>
                    <a:pt x="23" y="28"/>
                    <a:pt x="23" y="28"/>
                  </a:cubicBezTo>
                  <a:cubicBezTo>
                    <a:pt x="26" y="30"/>
                    <a:pt x="28" y="30"/>
                    <a:pt x="28" y="30"/>
                  </a:cubicBezTo>
                  <a:cubicBezTo>
                    <a:pt x="28" y="30"/>
                    <a:pt x="28" y="30"/>
                    <a:pt x="28" y="30"/>
                  </a:cubicBezTo>
                  <a:cubicBezTo>
                    <a:pt x="31" y="27"/>
                    <a:pt x="31" y="27"/>
                    <a:pt x="31" y="27"/>
                  </a:cubicBezTo>
                  <a:cubicBezTo>
                    <a:pt x="32" y="27"/>
                    <a:pt x="32" y="27"/>
                    <a:pt x="30" y="22"/>
                  </a:cubicBezTo>
                  <a:cubicBezTo>
                    <a:pt x="30" y="21"/>
                    <a:pt x="30" y="21"/>
                    <a:pt x="30" y="21"/>
                  </a:cubicBezTo>
                  <a:cubicBezTo>
                    <a:pt x="35" y="19"/>
                    <a:pt x="35" y="19"/>
                    <a:pt x="35" y="18"/>
                  </a:cubicBezTo>
                  <a:cubicBezTo>
                    <a:pt x="35" y="15"/>
                    <a:pt x="35" y="15"/>
                    <a:pt x="35" y="15"/>
                  </a:cubicBezTo>
                  <a:cubicBezTo>
                    <a:pt x="35" y="14"/>
                    <a:pt x="35" y="14"/>
                    <a:pt x="30" y="12"/>
                  </a:cubicBezTo>
                  <a:close/>
                  <a:moveTo>
                    <a:pt x="18" y="23"/>
                  </a:moveTo>
                  <a:cubicBezTo>
                    <a:pt x="14" y="23"/>
                    <a:pt x="12" y="20"/>
                    <a:pt x="12" y="17"/>
                  </a:cubicBezTo>
                  <a:cubicBezTo>
                    <a:pt x="12" y="13"/>
                    <a:pt x="14" y="11"/>
                    <a:pt x="18" y="11"/>
                  </a:cubicBezTo>
                  <a:cubicBezTo>
                    <a:pt x="21" y="11"/>
                    <a:pt x="24" y="13"/>
                    <a:pt x="24" y="17"/>
                  </a:cubicBezTo>
                  <a:cubicBezTo>
                    <a:pt x="24" y="20"/>
                    <a:pt x="21" y="23"/>
                    <a:pt x="18" y="23"/>
                  </a:cubicBezTo>
                  <a:close/>
                  <a:moveTo>
                    <a:pt x="18" y="23"/>
                  </a:moveTo>
                  <a:cubicBezTo>
                    <a:pt x="18" y="23"/>
                    <a:pt x="18" y="23"/>
                    <a:pt x="18" y="23"/>
                  </a:cubicBezTo>
                </a:path>
              </a:pathLst>
            </a:custGeom>
            <a:solidFill>
              <a:schemeClr val="tx2"/>
            </a:solidFill>
            <a:ln>
              <a:noFill/>
            </a:ln>
          </p:spPr>
          <p:txBody>
            <a:bodyPr vert="horz" wrap="square" lIns="68580" tIns="34290" rIns="68580" bIns="34290" numCol="1" anchor="t" anchorCtr="0" compatLnSpc="1">
              <a:prstTxWarp prst="textNoShape">
                <a:avLst/>
              </a:prstTxWarp>
            </a:bodyPr>
            <a:lstStyle/>
            <a:p>
              <a:endParaRPr lang="en-US" sz="1200"/>
            </a:p>
          </p:txBody>
        </p:sp>
        <p:sp>
          <p:nvSpPr>
            <p:cNvPr id="12" name="Freeform 9"/>
            <p:cNvSpPr>
              <a:spLocks noEditPoints="1"/>
            </p:cNvSpPr>
            <p:nvPr/>
          </p:nvSpPr>
          <p:spPr bwMode="auto">
            <a:xfrm>
              <a:off x="6961188" y="4037013"/>
              <a:ext cx="103188" cy="100013"/>
            </a:xfrm>
            <a:custGeom>
              <a:avLst/>
              <a:gdLst>
                <a:gd name="T0" fmla="*/ 30 w 35"/>
                <a:gd name="T1" fmla="*/ 12 h 34"/>
                <a:gd name="T2" fmla="*/ 30 w 35"/>
                <a:gd name="T3" fmla="*/ 11 h 34"/>
                <a:gd name="T4" fmla="*/ 31 w 35"/>
                <a:gd name="T5" fmla="*/ 6 h 34"/>
                <a:gd name="T6" fmla="*/ 29 w 35"/>
                <a:gd name="T7" fmla="*/ 3 h 34"/>
                <a:gd name="T8" fmla="*/ 28 w 35"/>
                <a:gd name="T9" fmla="*/ 3 h 34"/>
                <a:gd name="T10" fmla="*/ 28 w 35"/>
                <a:gd name="T11" fmla="*/ 3 h 34"/>
                <a:gd name="T12" fmla="*/ 24 w 35"/>
                <a:gd name="T13" fmla="*/ 5 h 34"/>
                <a:gd name="T14" fmla="*/ 22 w 35"/>
                <a:gd name="T15" fmla="*/ 4 h 34"/>
                <a:gd name="T16" fmla="*/ 20 w 35"/>
                <a:gd name="T17" fmla="*/ 0 h 34"/>
                <a:gd name="T18" fmla="*/ 16 w 35"/>
                <a:gd name="T19" fmla="*/ 0 h 34"/>
                <a:gd name="T20" fmla="*/ 13 w 35"/>
                <a:gd name="T21" fmla="*/ 4 h 34"/>
                <a:gd name="T22" fmla="*/ 12 w 35"/>
                <a:gd name="T23" fmla="*/ 5 h 34"/>
                <a:gd name="T24" fmla="*/ 7 w 35"/>
                <a:gd name="T25" fmla="*/ 3 h 34"/>
                <a:gd name="T26" fmla="*/ 7 w 35"/>
                <a:gd name="T27" fmla="*/ 3 h 34"/>
                <a:gd name="T28" fmla="*/ 4 w 35"/>
                <a:gd name="T29" fmla="*/ 6 h 34"/>
                <a:gd name="T30" fmla="*/ 6 w 35"/>
                <a:gd name="T31" fmla="*/ 11 h 34"/>
                <a:gd name="T32" fmla="*/ 5 w 35"/>
                <a:gd name="T33" fmla="*/ 12 h 34"/>
                <a:gd name="T34" fmla="*/ 0 w 35"/>
                <a:gd name="T35" fmla="*/ 15 h 34"/>
                <a:gd name="T36" fmla="*/ 0 w 35"/>
                <a:gd name="T37" fmla="*/ 18 h 34"/>
                <a:gd name="T38" fmla="*/ 5 w 35"/>
                <a:gd name="T39" fmla="*/ 21 h 34"/>
                <a:gd name="T40" fmla="*/ 6 w 35"/>
                <a:gd name="T41" fmla="*/ 22 h 34"/>
                <a:gd name="T42" fmla="*/ 4 w 35"/>
                <a:gd name="T43" fmla="*/ 27 h 34"/>
                <a:gd name="T44" fmla="*/ 7 w 35"/>
                <a:gd name="T45" fmla="*/ 30 h 34"/>
                <a:gd name="T46" fmla="*/ 7 w 35"/>
                <a:gd name="T47" fmla="*/ 30 h 34"/>
                <a:gd name="T48" fmla="*/ 7 w 35"/>
                <a:gd name="T49" fmla="*/ 30 h 34"/>
                <a:gd name="T50" fmla="*/ 12 w 35"/>
                <a:gd name="T51" fmla="*/ 28 h 34"/>
                <a:gd name="T52" fmla="*/ 13 w 35"/>
                <a:gd name="T53" fmla="*/ 29 h 34"/>
                <a:gd name="T54" fmla="*/ 16 w 35"/>
                <a:gd name="T55" fmla="*/ 34 h 34"/>
                <a:gd name="T56" fmla="*/ 20 w 35"/>
                <a:gd name="T57" fmla="*/ 34 h 34"/>
                <a:gd name="T58" fmla="*/ 22 w 35"/>
                <a:gd name="T59" fmla="*/ 29 h 34"/>
                <a:gd name="T60" fmla="*/ 24 w 35"/>
                <a:gd name="T61" fmla="*/ 28 h 34"/>
                <a:gd name="T62" fmla="*/ 28 w 35"/>
                <a:gd name="T63" fmla="*/ 30 h 34"/>
                <a:gd name="T64" fmla="*/ 29 w 35"/>
                <a:gd name="T65" fmla="*/ 30 h 34"/>
                <a:gd name="T66" fmla="*/ 31 w 35"/>
                <a:gd name="T67" fmla="*/ 27 h 34"/>
                <a:gd name="T68" fmla="*/ 30 w 35"/>
                <a:gd name="T69" fmla="*/ 22 h 34"/>
                <a:gd name="T70" fmla="*/ 30 w 35"/>
                <a:gd name="T71" fmla="*/ 21 h 34"/>
                <a:gd name="T72" fmla="*/ 35 w 35"/>
                <a:gd name="T73" fmla="*/ 18 h 34"/>
                <a:gd name="T74" fmla="*/ 35 w 35"/>
                <a:gd name="T75" fmla="*/ 15 h 34"/>
                <a:gd name="T76" fmla="*/ 30 w 35"/>
                <a:gd name="T77" fmla="*/ 12 h 34"/>
                <a:gd name="T78" fmla="*/ 18 w 35"/>
                <a:gd name="T79" fmla="*/ 22 h 34"/>
                <a:gd name="T80" fmla="*/ 12 w 35"/>
                <a:gd name="T81" fmla="*/ 17 h 34"/>
                <a:gd name="T82" fmla="*/ 18 w 35"/>
                <a:gd name="T83" fmla="*/ 11 h 34"/>
                <a:gd name="T84" fmla="*/ 24 w 35"/>
                <a:gd name="T85" fmla="*/ 17 h 34"/>
                <a:gd name="T86" fmla="*/ 18 w 35"/>
                <a:gd name="T87" fmla="*/ 22 h 34"/>
                <a:gd name="T88" fmla="*/ 18 w 35"/>
                <a:gd name="T89" fmla="*/ 22 h 34"/>
                <a:gd name="T90" fmla="*/ 18 w 35"/>
                <a:gd name="T91" fmla="*/ 22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5" h="34">
                  <a:moveTo>
                    <a:pt x="30" y="12"/>
                  </a:moveTo>
                  <a:cubicBezTo>
                    <a:pt x="30" y="11"/>
                    <a:pt x="30" y="11"/>
                    <a:pt x="30" y="11"/>
                  </a:cubicBezTo>
                  <a:cubicBezTo>
                    <a:pt x="32" y="6"/>
                    <a:pt x="32" y="6"/>
                    <a:pt x="31" y="6"/>
                  </a:cubicBezTo>
                  <a:cubicBezTo>
                    <a:pt x="29" y="3"/>
                    <a:pt x="29" y="3"/>
                    <a:pt x="29" y="3"/>
                  </a:cubicBezTo>
                  <a:cubicBezTo>
                    <a:pt x="28" y="3"/>
                    <a:pt x="28" y="3"/>
                    <a:pt x="28" y="3"/>
                  </a:cubicBezTo>
                  <a:cubicBezTo>
                    <a:pt x="28" y="3"/>
                    <a:pt x="28" y="3"/>
                    <a:pt x="28" y="3"/>
                  </a:cubicBezTo>
                  <a:cubicBezTo>
                    <a:pt x="28" y="3"/>
                    <a:pt x="28" y="3"/>
                    <a:pt x="24" y="5"/>
                  </a:cubicBezTo>
                  <a:cubicBezTo>
                    <a:pt x="22" y="4"/>
                    <a:pt x="22" y="4"/>
                    <a:pt x="22" y="4"/>
                  </a:cubicBezTo>
                  <a:cubicBezTo>
                    <a:pt x="20" y="0"/>
                    <a:pt x="20" y="0"/>
                    <a:pt x="20" y="0"/>
                  </a:cubicBezTo>
                  <a:cubicBezTo>
                    <a:pt x="16" y="0"/>
                    <a:pt x="16" y="0"/>
                    <a:pt x="16" y="0"/>
                  </a:cubicBezTo>
                  <a:cubicBezTo>
                    <a:pt x="15" y="0"/>
                    <a:pt x="15" y="0"/>
                    <a:pt x="13" y="4"/>
                  </a:cubicBezTo>
                  <a:cubicBezTo>
                    <a:pt x="12" y="5"/>
                    <a:pt x="12" y="5"/>
                    <a:pt x="12" y="5"/>
                  </a:cubicBezTo>
                  <a:cubicBezTo>
                    <a:pt x="9" y="4"/>
                    <a:pt x="8" y="3"/>
                    <a:pt x="7" y="3"/>
                  </a:cubicBezTo>
                  <a:cubicBezTo>
                    <a:pt x="7" y="3"/>
                    <a:pt x="7" y="3"/>
                    <a:pt x="7" y="3"/>
                  </a:cubicBezTo>
                  <a:cubicBezTo>
                    <a:pt x="4" y="6"/>
                    <a:pt x="4" y="6"/>
                    <a:pt x="4" y="6"/>
                  </a:cubicBezTo>
                  <a:cubicBezTo>
                    <a:pt x="4" y="6"/>
                    <a:pt x="4" y="6"/>
                    <a:pt x="6" y="11"/>
                  </a:cubicBezTo>
                  <a:cubicBezTo>
                    <a:pt x="5" y="12"/>
                    <a:pt x="5" y="12"/>
                    <a:pt x="5" y="12"/>
                  </a:cubicBezTo>
                  <a:cubicBezTo>
                    <a:pt x="0" y="14"/>
                    <a:pt x="0" y="14"/>
                    <a:pt x="0" y="15"/>
                  </a:cubicBezTo>
                  <a:cubicBezTo>
                    <a:pt x="0" y="18"/>
                    <a:pt x="0" y="18"/>
                    <a:pt x="0" y="18"/>
                  </a:cubicBezTo>
                  <a:cubicBezTo>
                    <a:pt x="0" y="19"/>
                    <a:pt x="0" y="19"/>
                    <a:pt x="5" y="21"/>
                  </a:cubicBezTo>
                  <a:cubicBezTo>
                    <a:pt x="6" y="22"/>
                    <a:pt x="6" y="22"/>
                    <a:pt x="6" y="22"/>
                  </a:cubicBezTo>
                  <a:cubicBezTo>
                    <a:pt x="4" y="27"/>
                    <a:pt x="4" y="27"/>
                    <a:pt x="4" y="27"/>
                  </a:cubicBezTo>
                  <a:cubicBezTo>
                    <a:pt x="7" y="30"/>
                    <a:pt x="7" y="30"/>
                    <a:pt x="7" y="30"/>
                  </a:cubicBezTo>
                  <a:cubicBezTo>
                    <a:pt x="7" y="30"/>
                    <a:pt x="7" y="30"/>
                    <a:pt x="7" y="30"/>
                  </a:cubicBezTo>
                  <a:cubicBezTo>
                    <a:pt x="7" y="30"/>
                    <a:pt x="7" y="30"/>
                    <a:pt x="7" y="30"/>
                  </a:cubicBezTo>
                  <a:cubicBezTo>
                    <a:pt x="8" y="30"/>
                    <a:pt x="8" y="30"/>
                    <a:pt x="12" y="28"/>
                  </a:cubicBezTo>
                  <a:cubicBezTo>
                    <a:pt x="13" y="29"/>
                    <a:pt x="13" y="29"/>
                    <a:pt x="13" y="29"/>
                  </a:cubicBezTo>
                  <a:cubicBezTo>
                    <a:pt x="15" y="34"/>
                    <a:pt x="16" y="34"/>
                    <a:pt x="16" y="34"/>
                  </a:cubicBezTo>
                  <a:cubicBezTo>
                    <a:pt x="20" y="34"/>
                    <a:pt x="20" y="34"/>
                    <a:pt x="20" y="34"/>
                  </a:cubicBezTo>
                  <a:cubicBezTo>
                    <a:pt x="20" y="34"/>
                    <a:pt x="20" y="34"/>
                    <a:pt x="22" y="29"/>
                  </a:cubicBezTo>
                  <a:cubicBezTo>
                    <a:pt x="24" y="28"/>
                    <a:pt x="24" y="28"/>
                    <a:pt x="24" y="28"/>
                  </a:cubicBezTo>
                  <a:cubicBezTo>
                    <a:pt x="26" y="29"/>
                    <a:pt x="28" y="30"/>
                    <a:pt x="28" y="30"/>
                  </a:cubicBezTo>
                  <a:cubicBezTo>
                    <a:pt x="29" y="30"/>
                    <a:pt x="29" y="30"/>
                    <a:pt x="29" y="30"/>
                  </a:cubicBezTo>
                  <a:cubicBezTo>
                    <a:pt x="31" y="27"/>
                    <a:pt x="31" y="27"/>
                    <a:pt x="31" y="27"/>
                  </a:cubicBezTo>
                  <a:cubicBezTo>
                    <a:pt x="32" y="27"/>
                    <a:pt x="32" y="27"/>
                    <a:pt x="30" y="22"/>
                  </a:cubicBezTo>
                  <a:cubicBezTo>
                    <a:pt x="30" y="21"/>
                    <a:pt x="30" y="21"/>
                    <a:pt x="30" y="21"/>
                  </a:cubicBezTo>
                  <a:cubicBezTo>
                    <a:pt x="35" y="19"/>
                    <a:pt x="35" y="19"/>
                    <a:pt x="35" y="18"/>
                  </a:cubicBezTo>
                  <a:cubicBezTo>
                    <a:pt x="35" y="15"/>
                    <a:pt x="35" y="15"/>
                    <a:pt x="35" y="15"/>
                  </a:cubicBezTo>
                  <a:cubicBezTo>
                    <a:pt x="35" y="14"/>
                    <a:pt x="35" y="14"/>
                    <a:pt x="30" y="12"/>
                  </a:cubicBezTo>
                  <a:close/>
                  <a:moveTo>
                    <a:pt x="18" y="22"/>
                  </a:moveTo>
                  <a:cubicBezTo>
                    <a:pt x="14" y="22"/>
                    <a:pt x="12" y="20"/>
                    <a:pt x="12" y="17"/>
                  </a:cubicBezTo>
                  <a:cubicBezTo>
                    <a:pt x="12" y="13"/>
                    <a:pt x="14" y="11"/>
                    <a:pt x="18" y="11"/>
                  </a:cubicBezTo>
                  <a:cubicBezTo>
                    <a:pt x="21" y="11"/>
                    <a:pt x="24" y="13"/>
                    <a:pt x="24" y="17"/>
                  </a:cubicBezTo>
                  <a:cubicBezTo>
                    <a:pt x="24" y="20"/>
                    <a:pt x="21" y="22"/>
                    <a:pt x="18" y="22"/>
                  </a:cubicBezTo>
                  <a:close/>
                  <a:moveTo>
                    <a:pt x="18" y="22"/>
                  </a:moveTo>
                  <a:cubicBezTo>
                    <a:pt x="18" y="22"/>
                    <a:pt x="18" y="22"/>
                    <a:pt x="18" y="22"/>
                  </a:cubicBezTo>
                </a:path>
              </a:pathLst>
            </a:custGeom>
            <a:solidFill>
              <a:schemeClr val="tx2"/>
            </a:solidFill>
            <a:ln>
              <a:noFill/>
            </a:ln>
          </p:spPr>
          <p:txBody>
            <a:bodyPr vert="horz" wrap="square" lIns="68580" tIns="34290" rIns="68580" bIns="34290" numCol="1" anchor="t" anchorCtr="0" compatLnSpc="1">
              <a:prstTxWarp prst="textNoShape">
                <a:avLst/>
              </a:prstTxWarp>
            </a:bodyPr>
            <a:lstStyle/>
            <a:p>
              <a:endParaRPr lang="en-US" sz="1200"/>
            </a:p>
          </p:txBody>
        </p:sp>
        <p:sp>
          <p:nvSpPr>
            <p:cNvPr id="13" name="Freeform 10"/>
            <p:cNvSpPr>
              <a:spLocks noEditPoints="1"/>
            </p:cNvSpPr>
            <p:nvPr/>
          </p:nvSpPr>
          <p:spPr bwMode="auto">
            <a:xfrm>
              <a:off x="5881688" y="3295650"/>
              <a:ext cx="1182688" cy="1158875"/>
            </a:xfrm>
            <a:custGeom>
              <a:avLst/>
              <a:gdLst>
                <a:gd name="T0" fmla="*/ 347 w 402"/>
                <a:gd name="T1" fmla="*/ 147 h 394"/>
                <a:gd name="T2" fmla="*/ 340 w 402"/>
                <a:gd name="T3" fmla="*/ 131 h 394"/>
                <a:gd name="T4" fmla="*/ 358 w 402"/>
                <a:gd name="T5" fmla="*/ 72 h 394"/>
                <a:gd name="T6" fmla="*/ 328 w 402"/>
                <a:gd name="T7" fmla="*/ 42 h 394"/>
                <a:gd name="T8" fmla="*/ 325 w 402"/>
                <a:gd name="T9" fmla="*/ 40 h 394"/>
                <a:gd name="T10" fmla="*/ 321 w 402"/>
                <a:gd name="T11" fmla="*/ 40 h 394"/>
                <a:gd name="T12" fmla="*/ 268 w 402"/>
                <a:gd name="T13" fmla="*/ 61 h 394"/>
                <a:gd name="T14" fmla="*/ 252 w 402"/>
                <a:gd name="T15" fmla="*/ 54 h 394"/>
                <a:gd name="T16" fmla="*/ 221 w 402"/>
                <a:gd name="T17" fmla="*/ 0 h 394"/>
                <a:gd name="T18" fmla="*/ 179 w 402"/>
                <a:gd name="T19" fmla="*/ 0 h 394"/>
                <a:gd name="T20" fmla="*/ 150 w 402"/>
                <a:gd name="T21" fmla="*/ 54 h 394"/>
                <a:gd name="T22" fmla="*/ 134 w 402"/>
                <a:gd name="T23" fmla="*/ 61 h 394"/>
                <a:gd name="T24" fmla="*/ 80 w 402"/>
                <a:gd name="T25" fmla="*/ 41 h 394"/>
                <a:gd name="T26" fmla="*/ 76 w 402"/>
                <a:gd name="T27" fmla="*/ 41 h 394"/>
                <a:gd name="T28" fmla="*/ 44 w 402"/>
                <a:gd name="T29" fmla="*/ 73 h 394"/>
                <a:gd name="T30" fmla="*/ 62 w 402"/>
                <a:gd name="T31" fmla="*/ 131 h 394"/>
                <a:gd name="T32" fmla="*/ 55 w 402"/>
                <a:gd name="T33" fmla="*/ 147 h 394"/>
                <a:gd name="T34" fmla="*/ 0 w 402"/>
                <a:gd name="T35" fmla="*/ 177 h 394"/>
                <a:gd name="T36" fmla="*/ 0 w 402"/>
                <a:gd name="T37" fmla="*/ 219 h 394"/>
                <a:gd name="T38" fmla="*/ 55 w 402"/>
                <a:gd name="T39" fmla="*/ 247 h 394"/>
                <a:gd name="T40" fmla="*/ 62 w 402"/>
                <a:gd name="T41" fmla="*/ 263 h 394"/>
                <a:gd name="T42" fmla="*/ 45 w 402"/>
                <a:gd name="T43" fmla="*/ 322 h 394"/>
                <a:gd name="T44" fmla="*/ 75 w 402"/>
                <a:gd name="T45" fmla="*/ 352 h 394"/>
                <a:gd name="T46" fmla="*/ 78 w 402"/>
                <a:gd name="T47" fmla="*/ 354 h 394"/>
                <a:gd name="T48" fmla="*/ 81 w 402"/>
                <a:gd name="T49" fmla="*/ 354 h 394"/>
                <a:gd name="T50" fmla="*/ 134 w 402"/>
                <a:gd name="T51" fmla="*/ 334 h 394"/>
                <a:gd name="T52" fmla="*/ 151 w 402"/>
                <a:gd name="T53" fmla="*/ 340 h 394"/>
                <a:gd name="T54" fmla="*/ 181 w 402"/>
                <a:gd name="T55" fmla="*/ 394 h 394"/>
                <a:gd name="T56" fmla="*/ 223 w 402"/>
                <a:gd name="T57" fmla="*/ 394 h 394"/>
                <a:gd name="T58" fmla="*/ 252 w 402"/>
                <a:gd name="T59" fmla="*/ 340 h 394"/>
                <a:gd name="T60" fmla="*/ 269 w 402"/>
                <a:gd name="T61" fmla="*/ 333 h 394"/>
                <a:gd name="T62" fmla="*/ 322 w 402"/>
                <a:gd name="T63" fmla="*/ 353 h 394"/>
                <a:gd name="T64" fmla="*/ 326 w 402"/>
                <a:gd name="T65" fmla="*/ 353 h 394"/>
                <a:gd name="T66" fmla="*/ 359 w 402"/>
                <a:gd name="T67" fmla="*/ 321 h 394"/>
                <a:gd name="T68" fmla="*/ 340 w 402"/>
                <a:gd name="T69" fmla="*/ 263 h 394"/>
                <a:gd name="T70" fmla="*/ 347 w 402"/>
                <a:gd name="T71" fmla="*/ 247 h 394"/>
                <a:gd name="T72" fmla="*/ 402 w 402"/>
                <a:gd name="T73" fmla="*/ 217 h 394"/>
                <a:gd name="T74" fmla="*/ 402 w 402"/>
                <a:gd name="T75" fmla="*/ 175 h 394"/>
                <a:gd name="T76" fmla="*/ 347 w 402"/>
                <a:gd name="T77" fmla="*/ 147 h 394"/>
                <a:gd name="T78" fmla="*/ 201 w 402"/>
                <a:gd name="T79" fmla="*/ 266 h 394"/>
                <a:gd name="T80" fmla="*/ 131 w 402"/>
                <a:gd name="T81" fmla="*/ 197 h 394"/>
                <a:gd name="T82" fmla="*/ 201 w 402"/>
                <a:gd name="T83" fmla="*/ 128 h 394"/>
                <a:gd name="T84" fmla="*/ 271 w 402"/>
                <a:gd name="T85" fmla="*/ 197 h 394"/>
                <a:gd name="T86" fmla="*/ 201 w 402"/>
                <a:gd name="T87" fmla="*/ 266 h 394"/>
                <a:gd name="T88" fmla="*/ 201 w 402"/>
                <a:gd name="T89" fmla="*/ 266 h 394"/>
                <a:gd name="T90" fmla="*/ 201 w 402"/>
                <a:gd name="T91" fmla="*/ 266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02" h="394">
                  <a:moveTo>
                    <a:pt x="347" y="147"/>
                  </a:moveTo>
                  <a:cubicBezTo>
                    <a:pt x="340" y="131"/>
                    <a:pt x="340" y="131"/>
                    <a:pt x="340" y="131"/>
                  </a:cubicBezTo>
                  <a:cubicBezTo>
                    <a:pt x="364" y="78"/>
                    <a:pt x="362" y="76"/>
                    <a:pt x="358" y="72"/>
                  </a:cubicBezTo>
                  <a:cubicBezTo>
                    <a:pt x="328" y="42"/>
                    <a:pt x="328" y="42"/>
                    <a:pt x="328" y="42"/>
                  </a:cubicBezTo>
                  <a:cubicBezTo>
                    <a:pt x="325" y="40"/>
                    <a:pt x="325" y="40"/>
                    <a:pt x="325" y="40"/>
                  </a:cubicBezTo>
                  <a:cubicBezTo>
                    <a:pt x="321" y="40"/>
                    <a:pt x="321" y="40"/>
                    <a:pt x="321" y="40"/>
                  </a:cubicBezTo>
                  <a:cubicBezTo>
                    <a:pt x="319" y="40"/>
                    <a:pt x="314" y="40"/>
                    <a:pt x="268" y="61"/>
                  </a:cubicBezTo>
                  <a:cubicBezTo>
                    <a:pt x="252" y="54"/>
                    <a:pt x="252" y="54"/>
                    <a:pt x="252" y="54"/>
                  </a:cubicBezTo>
                  <a:cubicBezTo>
                    <a:pt x="230" y="0"/>
                    <a:pt x="228" y="0"/>
                    <a:pt x="221" y="0"/>
                  </a:cubicBezTo>
                  <a:cubicBezTo>
                    <a:pt x="179" y="0"/>
                    <a:pt x="179" y="0"/>
                    <a:pt x="179" y="0"/>
                  </a:cubicBezTo>
                  <a:cubicBezTo>
                    <a:pt x="173" y="0"/>
                    <a:pt x="170" y="0"/>
                    <a:pt x="150" y="54"/>
                  </a:cubicBezTo>
                  <a:cubicBezTo>
                    <a:pt x="134" y="61"/>
                    <a:pt x="134" y="61"/>
                    <a:pt x="134" y="61"/>
                  </a:cubicBezTo>
                  <a:cubicBezTo>
                    <a:pt x="103" y="48"/>
                    <a:pt x="85" y="41"/>
                    <a:pt x="80" y="41"/>
                  </a:cubicBezTo>
                  <a:cubicBezTo>
                    <a:pt x="76" y="41"/>
                    <a:pt x="76" y="41"/>
                    <a:pt x="76" y="41"/>
                  </a:cubicBezTo>
                  <a:cubicBezTo>
                    <a:pt x="44" y="73"/>
                    <a:pt x="44" y="73"/>
                    <a:pt x="44" y="73"/>
                  </a:cubicBezTo>
                  <a:cubicBezTo>
                    <a:pt x="39" y="77"/>
                    <a:pt x="37" y="79"/>
                    <a:pt x="62" y="131"/>
                  </a:cubicBezTo>
                  <a:cubicBezTo>
                    <a:pt x="55" y="147"/>
                    <a:pt x="55" y="147"/>
                    <a:pt x="55" y="147"/>
                  </a:cubicBezTo>
                  <a:cubicBezTo>
                    <a:pt x="0" y="169"/>
                    <a:pt x="0" y="171"/>
                    <a:pt x="0" y="177"/>
                  </a:cubicBezTo>
                  <a:cubicBezTo>
                    <a:pt x="0" y="219"/>
                    <a:pt x="0" y="219"/>
                    <a:pt x="0" y="219"/>
                  </a:cubicBezTo>
                  <a:cubicBezTo>
                    <a:pt x="0" y="225"/>
                    <a:pt x="0" y="227"/>
                    <a:pt x="55" y="247"/>
                  </a:cubicBezTo>
                  <a:cubicBezTo>
                    <a:pt x="62" y="263"/>
                    <a:pt x="62" y="263"/>
                    <a:pt x="62" y="263"/>
                  </a:cubicBezTo>
                  <a:cubicBezTo>
                    <a:pt x="39" y="316"/>
                    <a:pt x="40" y="318"/>
                    <a:pt x="45" y="322"/>
                  </a:cubicBezTo>
                  <a:cubicBezTo>
                    <a:pt x="75" y="352"/>
                    <a:pt x="75" y="352"/>
                    <a:pt x="75" y="352"/>
                  </a:cubicBezTo>
                  <a:cubicBezTo>
                    <a:pt x="78" y="354"/>
                    <a:pt x="78" y="354"/>
                    <a:pt x="78" y="354"/>
                  </a:cubicBezTo>
                  <a:cubicBezTo>
                    <a:pt x="81" y="354"/>
                    <a:pt x="81" y="354"/>
                    <a:pt x="81" y="354"/>
                  </a:cubicBezTo>
                  <a:cubicBezTo>
                    <a:pt x="83" y="354"/>
                    <a:pt x="88" y="354"/>
                    <a:pt x="134" y="334"/>
                  </a:cubicBezTo>
                  <a:cubicBezTo>
                    <a:pt x="151" y="340"/>
                    <a:pt x="151" y="340"/>
                    <a:pt x="151" y="340"/>
                  </a:cubicBezTo>
                  <a:cubicBezTo>
                    <a:pt x="172" y="394"/>
                    <a:pt x="175" y="394"/>
                    <a:pt x="181" y="394"/>
                  </a:cubicBezTo>
                  <a:cubicBezTo>
                    <a:pt x="223" y="394"/>
                    <a:pt x="223" y="394"/>
                    <a:pt x="223" y="394"/>
                  </a:cubicBezTo>
                  <a:cubicBezTo>
                    <a:pt x="230" y="394"/>
                    <a:pt x="232" y="394"/>
                    <a:pt x="252" y="340"/>
                  </a:cubicBezTo>
                  <a:cubicBezTo>
                    <a:pt x="269" y="333"/>
                    <a:pt x="269" y="333"/>
                    <a:pt x="269" y="333"/>
                  </a:cubicBezTo>
                  <a:cubicBezTo>
                    <a:pt x="300" y="346"/>
                    <a:pt x="318" y="353"/>
                    <a:pt x="322" y="353"/>
                  </a:cubicBezTo>
                  <a:cubicBezTo>
                    <a:pt x="326" y="353"/>
                    <a:pt x="326" y="353"/>
                    <a:pt x="326" y="353"/>
                  </a:cubicBezTo>
                  <a:cubicBezTo>
                    <a:pt x="359" y="321"/>
                    <a:pt x="359" y="321"/>
                    <a:pt x="359" y="321"/>
                  </a:cubicBezTo>
                  <a:cubicBezTo>
                    <a:pt x="364" y="316"/>
                    <a:pt x="365" y="315"/>
                    <a:pt x="340" y="263"/>
                  </a:cubicBezTo>
                  <a:cubicBezTo>
                    <a:pt x="347" y="247"/>
                    <a:pt x="347" y="247"/>
                    <a:pt x="347" y="247"/>
                  </a:cubicBezTo>
                  <a:cubicBezTo>
                    <a:pt x="402" y="225"/>
                    <a:pt x="402" y="223"/>
                    <a:pt x="402" y="217"/>
                  </a:cubicBezTo>
                  <a:cubicBezTo>
                    <a:pt x="402" y="175"/>
                    <a:pt x="402" y="175"/>
                    <a:pt x="402" y="175"/>
                  </a:cubicBezTo>
                  <a:cubicBezTo>
                    <a:pt x="402" y="169"/>
                    <a:pt x="402" y="167"/>
                    <a:pt x="347" y="147"/>
                  </a:cubicBezTo>
                  <a:close/>
                  <a:moveTo>
                    <a:pt x="201" y="266"/>
                  </a:moveTo>
                  <a:cubicBezTo>
                    <a:pt x="162" y="266"/>
                    <a:pt x="131" y="235"/>
                    <a:pt x="131" y="197"/>
                  </a:cubicBezTo>
                  <a:cubicBezTo>
                    <a:pt x="131" y="159"/>
                    <a:pt x="162" y="128"/>
                    <a:pt x="201" y="128"/>
                  </a:cubicBezTo>
                  <a:cubicBezTo>
                    <a:pt x="240" y="128"/>
                    <a:pt x="271" y="159"/>
                    <a:pt x="271" y="197"/>
                  </a:cubicBezTo>
                  <a:cubicBezTo>
                    <a:pt x="271" y="235"/>
                    <a:pt x="240" y="266"/>
                    <a:pt x="201" y="266"/>
                  </a:cubicBezTo>
                  <a:close/>
                  <a:moveTo>
                    <a:pt x="201" y="266"/>
                  </a:moveTo>
                  <a:cubicBezTo>
                    <a:pt x="201" y="266"/>
                    <a:pt x="201" y="266"/>
                    <a:pt x="201" y="266"/>
                  </a:cubicBezTo>
                </a:path>
              </a:pathLst>
            </a:cu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200"/>
            </a:p>
          </p:txBody>
        </p:sp>
        <p:sp>
          <p:nvSpPr>
            <p:cNvPr id="14" name="Freeform 11"/>
            <p:cNvSpPr>
              <a:spLocks noEditPoints="1"/>
            </p:cNvSpPr>
            <p:nvPr/>
          </p:nvSpPr>
          <p:spPr bwMode="auto">
            <a:xfrm>
              <a:off x="5634038" y="2081213"/>
              <a:ext cx="1182688" cy="1158875"/>
            </a:xfrm>
            <a:custGeom>
              <a:avLst/>
              <a:gdLst>
                <a:gd name="T0" fmla="*/ 347 w 402"/>
                <a:gd name="T1" fmla="*/ 146 h 394"/>
                <a:gd name="T2" fmla="*/ 340 w 402"/>
                <a:gd name="T3" fmla="*/ 130 h 394"/>
                <a:gd name="T4" fmla="*/ 357 w 402"/>
                <a:gd name="T5" fmla="*/ 71 h 394"/>
                <a:gd name="T6" fmla="*/ 327 w 402"/>
                <a:gd name="T7" fmla="*/ 42 h 394"/>
                <a:gd name="T8" fmla="*/ 325 w 402"/>
                <a:gd name="T9" fmla="*/ 39 h 394"/>
                <a:gd name="T10" fmla="*/ 321 w 402"/>
                <a:gd name="T11" fmla="*/ 39 h 394"/>
                <a:gd name="T12" fmla="*/ 268 w 402"/>
                <a:gd name="T13" fmla="*/ 60 h 394"/>
                <a:gd name="T14" fmla="*/ 251 w 402"/>
                <a:gd name="T15" fmla="*/ 53 h 394"/>
                <a:gd name="T16" fmla="*/ 221 w 402"/>
                <a:gd name="T17" fmla="*/ 0 h 394"/>
                <a:gd name="T18" fmla="*/ 179 w 402"/>
                <a:gd name="T19" fmla="*/ 0 h 394"/>
                <a:gd name="T20" fmla="*/ 150 w 402"/>
                <a:gd name="T21" fmla="*/ 53 h 394"/>
                <a:gd name="T22" fmla="*/ 133 w 402"/>
                <a:gd name="T23" fmla="*/ 60 h 394"/>
                <a:gd name="T24" fmla="*/ 80 w 402"/>
                <a:gd name="T25" fmla="*/ 41 h 394"/>
                <a:gd name="T26" fmla="*/ 76 w 402"/>
                <a:gd name="T27" fmla="*/ 41 h 394"/>
                <a:gd name="T28" fmla="*/ 44 w 402"/>
                <a:gd name="T29" fmla="*/ 72 h 394"/>
                <a:gd name="T30" fmla="*/ 62 w 402"/>
                <a:gd name="T31" fmla="*/ 131 h 394"/>
                <a:gd name="T32" fmla="*/ 55 w 402"/>
                <a:gd name="T33" fmla="*/ 147 h 394"/>
                <a:gd name="T34" fmla="*/ 0 w 402"/>
                <a:gd name="T35" fmla="*/ 177 h 394"/>
                <a:gd name="T36" fmla="*/ 0 w 402"/>
                <a:gd name="T37" fmla="*/ 218 h 394"/>
                <a:gd name="T38" fmla="*/ 55 w 402"/>
                <a:gd name="T39" fmla="*/ 247 h 394"/>
                <a:gd name="T40" fmla="*/ 62 w 402"/>
                <a:gd name="T41" fmla="*/ 263 h 394"/>
                <a:gd name="T42" fmla="*/ 45 w 402"/>
                <a:gd name="T43" fmla="*/ 322 h 394"/>
                <a:gd name="T44" fmla="*/ 75 w 402"/>
                <a:gd name="T45" fmla="*/ 351 h 394"/>
                <a:gd name="T46" fmla="*/ 77 w 402"/>
                <a:gd name="T47" fmla="*/ 354 h 394"/>
                <a:gd name="T48" fmla="*/ 81 w 402"/>
                <a:gd name="T49" fmla="*/ 354 h 394"/>
                <a:gd name="T50" fmla="*/ 134 w 402"/>
                <a:gd name="T51" fmla="*/ 333 h 394"/>
                <a:gd name="T52" fmla="*/ 151 w 402"/>
                <a:gd name="T53" fmla="*/ 340 h 394"/>
                <a:gd name="T54" fmla="*/ 181 w 402"/>
                <a:gd name="T55" fmla="*/ 394 h 394"/>
                <a:gd name="T56" fmla="*/ 223 w 402"/>
                <a:gd name="T57" fmla="*/ 394 h 394"/>
                <a:gd name="T58" fmla="*/ 252 w 402"/>
                <a:gd name="T59" fmla="*/ 340 h 394"/>
                <a:gd name="T60" fmla="*/ 269 w 402"/>
                <a:gd name="T61" fmla="*/ 333 h 394"/>
                <a:gd name="T62" fmla="*/ 322 w 402"/>
                <a:gd name="T63" fmla="*/ 352 h 394"/>
                <a:gd name="T64" fmla="*/ 326 w 402"/>
                <a:gd name="T65" fmla="*/ 352 h 394"/>
                <a:gd name="T66" fmla="*/ 359 w 402"/>
                <a:gd name="T67" fmla="*/ 321 h 394"/>
                <a:gd name="T68" fmla="*/ 340 w 402"/>
                <a:gd name="T69" fmla="*/ 262 h 394"/>
                <a:gd name="T70" fmla="*/ 347 w 402"/>
                <a:gd name="T71" fmla="*/ 246 h 394"/>
                <a:gd name="T72" fmla="*/ 402 w 402"/>
                <a:gd name="T73" fmla="*/ 216 h 394"/>
                <a:gd name="T74" fmla="*/ 402 w 402"/>
                <a:gd name="T75" fmla="*/ 175 h 394"/>
                <a:gd name="T76" fmla="*/ 347 w 402"/>
                <a:gd name="T77" fmla="*/ 146 h 394"/>
                <a:gd name="T78" fmla="*/ 201 w 402"/>
                <a:gd name="T79" fmla="*/ 265 h 394"/>
                <a:gd name="T80" fmla="*/ 131 w 402"/>
                <a:gd name="T81" fmla="*/ 196 h 394"/>
                <a:gd name="T82" fmla="*/ 201 w 402"/>
                <a:gd name="T83" fmla="*/ 128 h 394"/>
                <a:gd name="T84" fmla="*/ 271 w 402"/>
                <a:gd name="T85" fmla="*/ 196 h 394"/>
                <a:gd name="T86" fmla="*/ 201 w 402"/>
                <a:gd name="T87" fmla="*/ 265 h 394"/>
                <a:gd name="T88" fmla="*/ 201 w 402"/>
                <a:gd name="T89" fmla="*/ 265 h 394"/>
                <a:gd name="T90" fmla="*/ 201 w 402"/>
                <a:gd name="T91" fmla="*/ 265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02" h="394">
                  <a:moveTo>
                    <a:pt x="347" y="146"/>
                  </a:moveTo>
                  <a:cubicBezTo>
                    <a:pt x="340" y="130"/>
                    <a:pt x="340" y="130"/>
                    <a:pt x="340" y="130"/>
                  </a:cubicBezTo>
                  <a:cubicBezTo>
                    <a:pt x="364" y="77"/>
                    <a:pt x="362" y="76"/>
                    <a:pt x="357" y="71"/>
                  </a:cubicBezTo>
                  <a:cubicBezTo>
                    <a:pt x="327" y="42"/>
                    <a:pt x="327" y="42"/>
                    <a:pt x="327" y="42"/>
                  </a:cubicBezTo>
                  <a:cubicBezTo>
                    <a:pt x="325" y="39"/>
                    <a:pt x="325" y="39"/>
                    <a:pt x="325" y="39"/>
                  </a:cubicBezTo>
                  <a:cubicBezTo>
                    <a:pt x="321" y="39"/>
                    <a:pt x="321" y="39"/>
                    <a:pt x="321" y="39"/>
                  </a:cubicBezTo>
                  <a:cubicBezTo>
                    <a:pt x="319" y="39"/>
                    <a:pt x="314" y="39"/>
                    <a:pt x="268" y="60"/>
                  </a:cubicBezTo>
                  <a:cubicBezTo>
                    <a:pt x="251" y="53"/>
                    <a:pt x="251" y="53"/>
                    <a:pt x="251" y="53"/>
                  </a:cubicBezTo>
                  <a:cubicBezTo>
                    <a:pt x="230" y="0"/>
                    <a:pt x="228" y="0"/>
                    <a:pt x="221" y="0"/>
                  </a:cubicBezTo>
                  <a:cubicBezTo>
                    <a:pt x="179" y="0"/>
                    <a:pt x="179" y="0"/>
                    <a:pt x="179" y="0"/>
                  </a:cubicBezTo>
                  <a:cubicBezTo>
                    <a:pt x="173" y="0"/>
                    <a:pt x="170" y="0"/>
                    <a:pt x="150" y="53"/>
                  </a:cubicBezTo>
                  <a:cubicBezTo>
                    <a:pt x="133" y="60"/>
                    <a:pt x="133" y="60"/>
                    <a:pt x="133" y="60"/>
                  </a:cubicBezTo>
                  <a:cubicBezTo>
                    <a:pt x="103" y="47"/>
                    <a:pt x="85" y="41"/>
                    <a:pt x="80" y="41"/>
                  </a:cubicBezTo>
                  <a:cubicBezTo>
                    <a:pt x="76" y="41"/>
                    <a:pt x="76" y="41"/>
                    <a:pt x="76" y="41"/>
                  </a:cubicBezTo>
                  <a:cubicBezTo>
                    <a:pt x="44" y="72"/>
                    <a:pt x="44" y="72"/>
                    <a:pt x="44" y="72"/>
                  </a:cubicBezTo>
                  <a:cubicBezTo>
                    <a:pt x="39" y="77"/>
                    <a:pt x="37" y="79"/>
                    <a:pt x="62" y="131"/>
                  </a:cubicBezTo>
                  <a:cubicBezTo>
                    <a:pt x="55" y="147"/>
                    <a:pt x="55" y="147"/>
                    <a:pt x="55" y="147"/>
                  </a:cubicBezTo>
                  <a:cubicBezTo>
                    <a:pt x="0" y="168"/>
                    <a:pt x="0" y="170"/>
                    <a:pt x="0" y="177"/>
                  </a:cubicBezTo>
                  <a:cubicBezTo>
                    <a:pt x="0" y="218"/>
                    <a:pt x="0" y="218"/>
                    <a:pt x="0" y="218"/>
                  </a:cubicBezTo>
                  <a:cubicBezTo>
                    <a:pt x="0" y="225"/>
                    <a:pt x="0" y="227"/>
                    <a:pt x="55" y="247"/>
                  </a:cubicBezTo>
                  <a:cubicBezTo>
                    <a:pt x="62" y="263"/>
                    <a:pt x="62" y="263"/>
                    <a:pt x="62" y="263"/>
                  </a:cubicBezTo>
                  <a:cubicBezTo>
                    <a:pt x="38" y="316"/>
                    <a:pt x="40" y="317"/>
                    <a:pt x="45" y="322"/>
                  </a:cubicBezTo>
                  <a:cubicBezTo>
                    <a:pt x="75" y="351"/>
                    <a:pt x="75" y="351"/>
                    <a:pt x="75" y="351"/>
                  </a:cubicBezTo>
                  <a:cubicBezTo>
                    <a:pt x="77" y="354"/>
                    <a:pt x="77" y="354"/>
                    <a:pt x="77" y="354"/>
                  </a:cubicBezTo>
                  <a:cubicBezTo>
                    <a:pt x="81" y="354"/>
                    <a:pt x="81" y="354"/>
                    <a:pt x="81" y="354"/>
                  </a:cubicBezTo>
                  <a:cubicBezTo>
                    <a:pt x="83" y="354"/>
                    <a:pt x="88" y="354"/>
                    <a:pt x="134" y="333"/>
                  </a:cubicBezTo>
                  <a:cubicBezTo>
                    <a:pt x="151" y="340"/>
                    <a:pt x="151" y="340"/>
                    <a:pt x="151" y="340"/>
                  </a:cubicBezTo>
                  <a:cubicBezTo>
                    <a:pt x="172" y="394"/>
                    <a:pt x="174" y="394"/>
                    <a:pt x="181" y="394"/>
                  </a:cubicBezTo>
                  <a:cubicBezTo>
                    <a:pt x="223" y="394"/>
                    <a:pt x="223" y="394"/>
                    <a:pt x="223" y="394"/>
                  </a:cubicBezTo>
                  <a:cubicBezTo>
                    <a:pt x="230" y="394"/>
                    <a:pt x="232" y="394"/>
                    <a:pt x="252" y="340"/>
                  </a:cubicBezTo>
                  <a:cubicBezTo>
                    <a:pt x="269" y="333"/>
                    <a:pt x="269" y="333"/>
                    <a:pt x="269" y="333"/>
                  </a:cubicBezTo>
                  <a:cubicBezTo>
                    <a:pt x="299" y="346"/>
                    <a:pt x="317" y="352"/>
                    <a:pt x="322" y="352"/>
                  </a:cubicBezTo>
                  <a:cubicBezTo>
                    <a:pt x="326" y="352"/>
                    <a:pt x="326" y="352"/>
                    <a:pt x="326" y="352"/>
                  </a:cubicBezTo>
                  <a:cubicBezTo>
                    <a:pt x="359" y="321"/>
                    <a:pt x="359" y="321"/>
                    <a:pt x="359" y="321"/>
                  </a:cubicBezTo>
                  <a:cubicBezTo>
                    <a:pt x="363" y="316"/>
                    <a:pt x="365" y="314"/>
                    <a:pt x="340" y="262"/>
                  </a:cubicBezTo>
                  <a:cubicBezTo>
                    <a:pt x="347" y="246"/>
                    <a:pt x="347" y="246"/>
                    <a:pt x="347" y="246"/>
                  </a:cubicBezTo>
                  <a:cubicBezTo>
                    <a:pt x="402" y="225"/>
                    <a:pt x="402" y="223"/>
                    <a:pt x="402" y="216"/>
                  </a:cubicBezTo>
                  <a:cubicBezTo>
                    <a:pt x="402" y="175"/>
                    <a:pt x="402" y="175"/>
                    <a:pt x="402" y="175"/>
                  </a:cubicBezTo>
                  <a:cubicBezTo>
                    <a:pt x="402" y="168"/>
                    <a:pt x="402" y="166"/>
                    <a:pt x="347" y="146"/>
                  </a:cubicBezTo>
                  <a:close/>
                  <a:moveTo>
                    <a:pt x="201" y="265"/>
                  </a:moveTo>
                  <a:cubicBezTo>
                    <a:pt x="162" y="265"/>
                    <a:pt x="131" y="235"/>
                    <a:pt x="131" y="196"/>
                  </a:cubicBezTo>
                  <a:cubicBezTo>
                    <a:pt x="131" y="158"/>
                    <a:pt x="162" y="128"/>
                    <a:pt x="201" y="128"/>
                  </a:cubicBezTo>
                  <a:cubicBezTo>
                    <a:pt x="240" y="128"/>
                    <a:pt x="271" y="158"/>
                    <a:pt x="271" y="196"/>
                  </a:cubicBezTo>
                  <a:cubicBezTo>
                    <a:pt x="271" y="235"/>
                    <a:pt x="240" y="265"/>
                    <a:pt x="201" y="265"/>
                  </a:cubicBezTo>
                  <a:close/>
                  <a:moveTo>
                    <a:pt x="201" y="265"/>
                  </a:moveTo>
                  <a:cubicBezTo>
                    <a:pt x="201" y="265"/>
                    <a:pt x="201" y="265"/>
                    <a:pt x="201" y="265"/>
                  </a:cubicBezTo>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200"/>
            </a:p>
          </p:txBody>
        </p:sp>
        <p:sp>
          <p:nvSpPr>
            <p:cNvPr id="15" name="Freeform 12"/>
            <p:cNvSpPr>
              <a:spLocks noEditPoints="1"/>
            </p:cNvSpPr>
            <p:nvPr/>
          </p:nvSpPr>
          <p:spPr bwMode="auto">
            <a:xfrm>
              <a:off x="4803775" y="2968625"/>
              <a:ext cx="1079500" cy="1058863"/>
            </a:xfrm>
            <a:custGeom>
              <a:avLst/>
              <a:gdLst>
                <a:gd name="T0" fmla="*/ 317 w 367"/>
                <a:gd name="T1" fmla="*/ 134 h 360"/>
                <a:gd name="T2" fmla="*/ 310 w 367"/>
                <a:gd name="T3" fmla="*/ 120 h 360"/>
                <a:gd name="T4" fmla="*/ 326 w 367"/>
                <a:gd name="T5" fmla="*/ 66 h 360"/>
                <a:gd name="T6" fmla="*/ 299 w 367"/>
                <a:gd name="T7" fmla="*/ 39 h 360"/>
                <a:gd name="T8" fmla="*/ 296 w 367"/>
                <a:gd name="T9" fmla="*/ 37 h 360"/>
                <a:gd name="T10" fmla="*/ 293 w 367"/>
                <a:gd name="T11" fmla="*/ 37 h 360"/>
                <a:gd name="T12" fmla="*/ 245 w 367"/>
                <a:gd name="T13" fmla="*/ 55 h 360"/>
                <a:gd name="T14" fmla="*/ 229 w 367"/>
                <a:gd name="T15" fmla="*/ 49 h 360"/>
                <a:gd name="T16" fmla="*/ 202 w 367"/>
                <a:gd name="T17" fmla="*/ 0 h 360"/>
                <a:gd name="T18" fmla="*/ 163 w 367"/>
                <a:gd name="T19" fmla="*/ 0 h 360"/>
                <a:gd name="T20" fmla="*/ 137 w 367"/>
                <a:gd name="T21" fmla="*/ 49 h 360"/>
                <a:gd name="T22" fmla="*/ 122 w 367"/>
                <a:gd name="T23" fmla="*/ 56 h 360"/>
                <a:gd name="T24" fmla="*/ 73 w 367"/>
                <a:gd name="T25" fmla="*/ 38 h 360"/>
                <a:gd name="T26" fmla="*/ 69 w 367"/>
                <a:gd name="T27" fmla="*/ 38 h 360"/>
                <a:gd name="T28" fmla="*/ 40 w 367"/>
                <a:gd name="T29" fmla="*/ 67 h 360"/>
                <a:gd name="T30" fmla="*/ 56 w 367"/>
                <a:gd name="T31" fmla="*/ 120 h 360"/>
                <a:gd name="T32" fmla="*/ 50 w 367"/>
                <a:gd name="T33" fmla="*/ 135 h 360"/>
                <a:gd name="T34" fmla="*/ 0 w 367"/>
                <a:gd name="T35" fmla="*/ 162 h 360"/>
                <a:gd name="T36" fmla="*/ 0 w 367"/>
                <a:gd name="T37" fmla="*/ 200 h 360"/>
                <a:gd name="T38" fmla="*/ 50 w 367"/>
                <a:gd name="T39" fmla="*/ 226 h 360"/>
                <a:gd name="T40" fmla="*/ 56 w 367"/>
                <a:gd name="T41" fmla="*/ 241 h 360"/>
                <a:gd name="T42" fmla="*/ 41 w 367"/>
                <a:gd name="T43" fmla="*/ 295 h 360"/>
                <a:gd name="T44" fmla="*/ 68 w 367"/>
                <a:gd name="T45" fmla="*/ 321 h 360"/>
                <a:gd name="T46" fmla="*/ 71 w 367"/>
                <a:gd name="T47" fmla="*/ 324 h 360"/>
                <a:gd name="T48" fmla="*/ 74 w 367"/>
                <a:gd name="T49" fmla="*/ 324 h 360"/>
                <a:gd name="T50" fmla="*/ 122 w 367"/>
                <a:gd name="T51" fmla="*/ 305 h 360"/>
                <a:gd name="T52" fmla="*/ 137 w 367"/>
                <a:gd name="T53" fmla="*/ 311 h 360"/>
                <a:gd name="T54" fmla="*/ 165 w 367"/>
                <a:gd name="T55" fmla="*/ 360 h 360"/>
                <a:gd name="T56" fmla="*/ 203 w 367"/>
                <a:gd name="T57" fmla="*/ 360 h 360"/>
                <a:gd name="T58" fmla="*/ 230 w 367"/>
                <a:gd name="T59" fmla="*/ 311 h 360"/>
                <a:gd name="T60" fmla="*/ 245 w 367"/>
                <a:gd name="T61" fmla="*/ 305 h 360"/>
                <a:gd name="T62" fmla="*/ 294 w 367"/>
                <a:gd name="T63" fmla="*/ 323 h 360"/>
                <a:gd name="T64" fmla="*/ 298 w 367"/>
                <a:gd name="T65" fmla="*/ 322 h 360"/>
                <a:gd name="T66" fmla="*/ 327 w 367"/>
                <a:gd name="T67" fmla="*/ 293 h 360"/>
                <a:gd name="T68" fmla="*/ 311 w 367"/>
                <a:gd name="T69" fmla="*/ 240 h 360"/>
                <a:gd name="T70" fmla="*/ 317 w 367"/>
                <a:gd name="T71" fmla="*/ 225 h 360"/>
                <a:gd name="T72" fmla="*/ 367 w 367"/>
                <a:gd name="T73" fmla="*/ 198 h 360"/>
                <a:gd name="T74" fmla="*/ 367 w 367"/>
                <a:gd name="T75" fmla="*/ 160 h 360"/>
                <a:gd name="T76" fmla="*/ 317 w 367"/>
                <a:gd name="T77" fmla="*/ 134 h 360"/>
                <a:gd name="T78" fmla="*/ 183 w 367"/>
                <a:gd name="T79" fmla="*/ 243 h 360"/>
                <a:gd name="T80" fmla="*/ 119 w 367"/>
                <a:gd name="T81" fmla="*/ 180 h 360"/>
                <a:gd name="T82" fmla="*/ 183 w 367"/>
                <a:gd name="T83" fmla="*/ 117 h 360"/>
                <a:gd name="T84" fmla="*/ 248 w 367"/>
                <a:gd name="T85" fmla="*/ 180 h 360"/>
                <a:gd name="T86" fmla="*/ 183 w 367"/>
                <a:gd name="T87" fmla="*/ 243 h 360"/>
                <a:gd name="T88" fmla="*/ 183 w 367"/>
                <a:gd name="T89" fmla="*/ 243 h 360"/>
                <a:gd name="T90" fmla="*/ 183 w 367"/>
                <a:gd name="T91" fmla="*/ 243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67" h="360">
                  <a:moveTo>
                    <a:pt x="317" y="134"/>
                  </a:moveTo>
                  <a:cubicBezTo>
                    <a:pt x="310" y="120"/>
                    <a:pt x="310" y="120"/>
                    <a:pt x="310" y="120"/>
                  </a:cubicBezTo>
                  <a:cubicBezTo>
                    <a:pt x="332" y="71"/>
                    <a:pt x="330" y="70"/>
                    <a:pt x="326" y="66"/>
                  </a:cubicBezTo>
                  <a:cubicBezTo>
                    <a:pt x="299" y="39"/>
                    <a:pt x="299" y="39"/>
                    <a:pt x="299" y="39"/>
                  </a:cubicBezTo>
                  <a:cubicBezTo>
                    <a:pt x="296" y="37"/>
                    <a:pt x="296" y="37"/>
                    <a:pt x="296" y="37"/>
                  </a:cubicBezTo>
                  <a:cubicBezTo>
                    <a:pt x="293" y="37"/>
                    <a:pt x="293" y="37"/>
                    <a:pt x="293" y="37"/>
                  </a:cubicBezTo>
                  <a:cubicBezTo>
                    <a:pt x="291" y="37"/>
                    <a:pt x="286" y="37"/>
                    <a:pt x="245" y="55"/>
                  </a:cubicBezTo>
                  <a:cubicBezTo>
                    <a:pt x="229" y="49"/>
                    <a:pt x="229" y="49"/>
                    <a:pt x="229" y="49"/>
                  </a:cubicBezTo>
                  <a:cubicBezTo>
                    <a:pt x="210" y="0"/>
                    <a:pt x="208" y="0"/>
                    <a:pt x="202" y="0"/>
                  </a:cubicBezTo>
                  <a:cubicBezTo>
                    <a:pt x="163" y="0"/>
                    <a:pt x="163" y="0"/>
                    <a:pt x="163" y="0"/>
                  </a:cubicBezTo>
                  <a:cubicBezTo>
                    <a:pt x="157" y="0"/>
                    <a:pt x="155" y="0"/>
                    <a:pt x="137" y="49"/>
                  </a:cubicBezTo>
                  <a:cubicBezTo>
                    <a:pt x="122" y="56"/>
                    <a:pt x="122" y="56"/>
                    <a:pt x="122" y="56"/>
                  </a:cubicBezTo>
                  <a:cubicBezTo>
                    <a:pt x="94" y="44"/>
                    <a:pt x="77" y="38"/>
                    <a:pt x="73" y="38"/>
                  </a:cubicBezTo>
                  <a:cubicBezTo>
                    <a:pt x="69" y="38"/>
                    <a:pt x="69" y="38"/>
                    <a:pt x="69" y="38"/>
                  </a:cubicBezTo>
                  <a:cubicBezTo>
                    <a:pt x="40" y="67"/>
                    <a:pt x="40" y="67"/>
                    <a:pt x="40" y="67"/>
                  </a:cubicBezTo>
                  <a:cubicBezTo>
                    <a:pt x="35" y="71"/>
                    <a:pt x="34" y="72"/>
                    <a:pt x="56" y="120"/>
                  </a:cubicBezTo>
                  <a:cubicBezTo>
                    <a:pt x="50" y="135"/>
                    <a:pt x="50" y="135"/>
                    <a:pt x="50" y="135"/>
                  </a:cubicBezTo>
                  <a:cubicBezTo>
                    <a:pt x="0" y="154"/>
                    <a:pt x="0" y="156"/>
                    <a:pt x="0" y="162"/>
                  </a:cubicBezTo>
                  <a:cubicBezTo>
                    <a:pt x="0" y="200"/>
                    <a:pt x="0" y="200"/>
                    <a:pt x="0" y="200"/>
                  </a:cubicBezTo>
                  <a:cubicBezTo>
                    <a:pt x="0" y="206"/>
                    <a:pt x="0" y="208"/>
                    <a:pt x="50" y="226"/>
                  </a:cubicBezTo>
                  <a:cubicBezTo>
                    <a:pt x="56" y="241"/>
                    <a:pt x="56" y="241"/>
                    <a:pt x="56" y="241"/>
                  </a:cubicBezTo>
                  <a:cubicBezTo>
                    <a:pt x="35" y="289"/>
                    <a:pt x="36" y="290"/>
                    <a:pt x="41" y="295"/>
                  </a:cubicBezTo>
                  <a:cubicBezTo>
                    <a:pt x="68" y="321"/>
                    <a:pt x="68" y="321"/>
                    <a:pt x="68" y="321"/>
                  </a:cubicBezTo>
                  <a:cubicBezTo>
                    <a:pt x="71" y="324"/>
                    <a:pt x="71" y="324"/>
                    <a:pt x="71" y="324"/>
                  </a:cubicBezTo>
                  <a:cubicBezTo>
                    <a:pt x="74" y="324"/>
                    <a:pt x="74" y="324"/>
                    <a:pt x="74" y="324"/>
                  </a:cubicBezTo>
                  <a:cubicBezTo>
                    <a:pt x="75" y="324"/>
                    <a:pt x="80" y="324"/>
                    <a:pt x="122" y="305"/>
                  </a:cubicBezTo>
                  <a:cubicBezTo>
                    <a:pt x="137" y="311"/>
                    <a:pt x="137" y="311"/>
                    <a:pt x="137" y="311"/>
                  </a:cubicBezTo>
                  <a:cubicBezTo>
                    <a:pt x="157" y="360"/>
                    <a:pt x="159" y="360"/>
                    <a:pt x="165" y="360"/>
                  </a:cubicBezTo>
                  <a:cubicBezTo>
                    <a:pt x="203" y="360"/>
                    <a:pt x="203" y="360"/>
                    <a:pt x="203" y="360"/>
                  </a:cubicBezTo>
                  <a:cubicBezTo>
                    <a:pt x="209" y="360"/>
                    <a:pt x="211" y="360"/>
                    <a:pt x="230" y="311"/>
                  </a:cubicBezTo>
                  <a:cubicBezTo>
                    <a:pt x="245" y="305"/>
                    <a:pt x="245" y="305"/>
                    <a:pt x="245" y="305"/>
                  </a:cubicBezTo>
                  <a:cubicBezTo>
                    <a:pt x="273" y="316"/>
                    <a:pt x="290" y="323"/>
                    <a:pt x="294" y="323"/>
                  </a:cubicBezTo>
                  <a:cubicBezTo>
                    <a:pt x="298" y="322"/>
                    <a:pt x="298" y="322"/>
                    <a:pt x="298" y="322"/>
                  </a:cubicBezTo>
                  <a:cubicBezTo>
                    <a:pt x="327" y="293"/>
                    <a:pt x="327" y="293"/>
                    <a:pt x="327" y="293"/>
                  </a:cubicBezTo>
                  <a:cubicBezTo>
                    <a:pt x="332" y="289"/>
                    <a:pt x="333" y="288"/>
                    <a:pt x="311" y="240"/>
                  </a:cubicBezTo>
                  <a:cubicBezTo>
                    <a:pt x="317" y="225"/>
                    <a:pt x="317" y="225"/>
                    <a:pt x="317" y="225"/>
                  </a:cubicBezTo>
                  <a:cubicBezTo>
                    <a:pt x="367" y="206"/>
                    <a:pt x="367" y="204"/>
                    <a:pt x="367" y="198"/>
                  </a:cubicBezTo>
                  <a:cubicBezTo>
                    <a:pt x="367" y="160"/>
                    <a:pt x="367" y="160"/>
                    <a:pt x="367" y="160"/>
                  </a:cubicBezTo>
                  <a:cubicBezTo>
                    <a:pt x="367" y="154"/>
                    <a:pt x="367" y="152"/>
                    <a:pt x="317" y="134"/>
                  </a:cubicBezTo>
                  <a:close/>
                  <a:moveTo>
                    <a:pt x="183" y="243"/>
                  </a:moveTo>
                  <a:cubicBezTo>
                    <a:pt x="148" y="243"/>
                    <a:pt x="119" y="215"/>
                    <a:pt x="119" y="180"/>
                  </a:cubicBezTo>
                  <a:cubicBezTo>
                    <a:pt x="119" y="145"/>
                    <a:pt x="148" y="117"/>
                    <a:pt x="183" y="117"/>
                  </a:cubicBezTo>
                  <a:cubicBezTo>
                    <a:pt x="219" y="117"/>
                    <a:pt x="248" y="145"/>
                    <a:pt x="248" y="180"/>
                  </a:cubicBezTo>
                  <a:cubicBezTo>
                    <a:pt x="248" y="215"/>
                    <a:pt x="219" y="243"/>
                    <a:pt x="183" y="243"/>
                  </a:cubicBezTo>
                  <a:close/>
                  <a:moveTo>
                    <a:pt x="183" y="243"/>
                  </a:moveTo>
                  <a:cubicBezTo>
                    <a:pt x="183" y="243"/>
                    <a:pt x="183" y="243"/>
                    <a:pt x="183" y="243"/>
                  </a:cubicBezTo>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200"/>
            </a:p>
          </p:txBody>
        </p:sp>
        <p:sp>
          <p:nvSpPr>
            <p:cNvPr id="16" name="Freeform 13"/>
            <p:cNvSpPr>
              <a:spLocks noEditPoints="1"/>
            </p:cNvSpPr>
            <p:nvPr/>
          </p:nvSpPr>
          <p:spPr bwMode="auto">
            <a:xfrm>
              <a:off x="5295900" y="4122738"/>
              <a:ext cx="676275" cy="663575"/>
            </a:xfrm>
            <a:custGeom>
              <a:avLst/>
              <a:gdLst>
                <a:gd name="T0" fmla="*/ 198 w 230"/>
                <a:gd name="T1" fmla="*/ 84 h 226"/>
                <a:gd name="T2" fmla="*/ 195 w 230"/>
                <a:gd name="T3" fmla="*/ 75 h 226"/>
                <a:gd name="T4" fmla="*/ 204 w 230"/>
                <a:gd name="T5" fmla="*/ 41 h 226"/>
                <a:gd name="T6" fmla="*/ 187 w 230"/>
                <a:gd name="T7" fmla="*/ 25 h 226"/>
                <a:gd name="T8" fmla="*/ 186 w 230"/>
                <a:gd name="T9" fmla="*/ 23 h 226"/>
                <a:gd name="T10" fmla="*/ 184 w 230"/>
                <a:gd name="T11" fmla="*/ 23 h 226"/>
                <a:gd name="T12" fmla="*/ 153 w 230"/>
                <a:gd name="T13" fmla="*/ 35 h 226"/>
                <a:gd name="T14" fmla="*/ 144 w 230"/>
                <a:gd name="T15" fmla="*/ 31 h 226"/>
                <a:gd name="T16" fmla="*/ 127 w 230"/>
                <a:gd name="T17" fmla="*/ 0 h 226"/>
                <a:gd name="T18" fmla="*/ 102 w 230"/>
                <a:gd name="T19" fmla="*/ 0 h 226"/>
                <a:gd name="T20" fmla="*/ 86 w 230"/>
                <a:gd name="T21" fmla="*/ 31 h 226"/>
                <a:gd name="T22" fmla="*/ 76 w 230"/>
                <a:gd name="T23" fmla="*/ 35 h 226"/>
                <a:gd name="T24" fmla="*/ 46 w 230"/>
                <a:gd name="T25" fmla="*/ 24 h 226"/>
                <a:gd name="T26" fmla="*/ 43 w 230"/>
                <a:gd name="T27" fmla="*/ 24 h 226"/>
                <a:gd name="T28" fmla="*/ 25 w 230"/>
                <a:gd name="T29" fmla="*/ 42 h 226"/>
                <a:gd name="T30" fmla="*/ 35 w 230"/>
                <a:gd name="T31" fmla="*/ 75 h 226"/>
                <a:gd name="T32" fmla="*/ 31 w 230"/>
                <a:gd name="T33" fmla="*/ 85 h 226"/>
                <a:gd name="T34" fmla="*/ 0 w 230"/>
                <a:gd name="T35" fmla="*/ 102 h 226"/>
                <a:gd name="T36" fmla="*/ 0 w 230"/>
                <a:gd name="T37" fmla="*/ 125 h 226"/>
                <a:gd name="T38" fmla="*/ 32 w 230"/>
                <a:gd name="T39" fmla="*/ 142 h 226"/>
                <a:gd name="T40" fmla="*/ 35 w 230"/>
                <a:gd name="T41" fmla="*/ 151 h 226"/>
                <a:gd name="T42" fmla="*/ 26 w 230"/>
                <a:gd name="T43" fmla="*/ 185 h 226"/>
                <a:gd name="T44" fmla="*/ 43 w 230"/>
                <a:gd name="T45" fmla="*/ 201 h 226"/>
                <a:gd name="T46" fmla="*/ 44 w 230"/>
                <a:gd name="T47" fmla="*/ 203 h 226"/>
                <a:gd name="T48" fmla="*/ 46 w 230"/>
                <a:gd name="T49" fmla="*/ 203 h 226"/>
                <a:gd name="T50" fmla="*/ 77 w 230"/>
                <a:gd name="T51" fmla="*/ 191 h 226"/>
                <a:gd name="T52" fmla="*/ 86 w 230"/>
                <a:gd name="T53" fmla="*/ 195 h 226"/>
                <a:gd name="T54" fmla="*/ 103 w 230"/>
                <a:gd name="T55" fmla="*/ 226 h 226"/>
                <a:gd name="T56" fmla="*/ 128 w 230"/>
                <a:gd name="T57" fmla="*/ 226 h 226"/>
                <a:gd name="T58" fmla="*/ 144 w 230"/>
                <a:gd name="T59" fmla="*/ 195 h 226"/>
                <a:gd name="T60" fmla="*/ 154 w 230"/>
                <a:gd name="T61" fmla="*/ 191 h 226"/>
                <a:gd name="T62" fmla="*/ 184 w 230"/>
                <a:gd name="T63" fmla="*/ 202 h 226"/>
                <a:gd name="T64" fmla="*/ 187 w 230"/>
                <a:gd name="T65" fmla="*/ 202 h 226"/>
                <a:gd name="T66" fmla="*/ 205 w 230"/>
                <a:gd name="T67" fmla="*/ 184 h 226"/>
                <a:gd name="T68" fmla="*/ 195 w 230"/>
                <a:gd name="T69" fmla="*/ 151 h 226"/>
                <a:gd name="T70" fmla="*/ 199 w 230"/>
                <a:gd name="T71" fmla="*/ 141 h 226"/>
                <a:gd name="T72" fmla="*/ 230 w 230"/>
                <a:gd name="T73" fmla="*/ 124 h 226"/>
                <a:gd name="T74" fmla="*/ 230 w 230"/>
                <a:gd name="T75" fmla="*/ 101 h 226"/>
                <a:gd name="T76" fmla="*/ 198 w 230"/>
                <a:gd name="T77" fmla="*/ 84 h 226"/>
                <a:gd name="T78" fmla="*/ 115 w 230"/>
                <a:gd name="T79" fmla="*/ 152 h 226"/>
                <a:gd name="T80" fmla="*/ 75 w 230"/>
                <a:gd name="T81" fmla="*/ 113 h 226"/>
                <a:gd name="T82" fmla="*/ 115 w 230"/>
                <a:gd name="T83" fmla="*/ 74 h 226"/>
                <a:gd name="T84" fmla="*/ 155 w 230"/>
                <a:gd name="T85" fmla="*/ 113 h 226"/>
                <a:gd name="T86" fmla="*/ 115 w 230"/>
                <a:gd name="T87" fmla="*/ 152 h 226"/>
                <a:gd name="T88" fmla="*/ 115 w 230"/>
                <a:gd name="T89" fmla="*/ 152 h 226"/>
                <a:gd name="T90" fmla="*/ 115 w 230"/>
                <a:gd name="T91" fmla="*/ 152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30" h="226">
                  <a:moveTo>
                    <a:pt x="198" y="84"/>
                  </a:moveTo>
                  <a:cubicBezTo>
                    <a:pt x="195" y="75"/>
                    <a:pt x="195" y="75"/>
                    <a:pt x="195" y="75"/>
                  </a:cubicBezTo>
                  <a:cubicBezTo>
                    <a:pt x="208" y="45"/>
                    <a:pt x="207" y="44"/>
                    <a:pt x="204" y="41"/>
                  </a:cubicBezTo>
                  <a:cubicBezTo>
                    <a:pt x="187" y="25"/>
                    <a:pt x="187" y="25"/>
                    <a:pt x="187" y="25"/>
                  </a:cubicBezTo>
                  <a:cubicBezTo>
                    <a:pt x="186" y="23"/>
                    <a:pt x="186" y="23"/>
                    <a:pt x="186" y="23"/>
                  </a:cubicBezTo>
                  <a:cubicBezTo>
                    <a:pt x="184" y="23"/>
                    <a:pt x="184" y="23"/>
                    <a:pt x="184" y="23"/>
                  </a:cubicBezTo>
                  <a:cubicBezTo>
                    <a:pt x="183" y="23"/>
                    <a:pt x="179" y="23"/>
                    <a:pt x="153" y="35"/>
                  </a:cubicBezTo>
                  <a:cubicBezTo>
                    <a:pt x="144" y="31"/>
                    <a:pt x="144" y="31"/>
                    <a:pt x="144" y="31"/>
                  </a:cubicBezTo>
                  <a:cubicBezTo>
                    <a:pt x="131" y="0"/>
                    <a:pt x="130" y="0"/>
                    <a:pt x="127" y="0"/>
                  </a:cubicBezTo>
                  <a:cubicBezTo>
                    <a:pt x="102" y="0"/>
                    <a:pt x="102" y="0"/>
                    <a:pt x="102" y="0"/>
                  </a:cubicBezTo>
                  <a:cubicBezTo>
                    <a:pt x="99" y="0"/>
                    <a:pt x="97" y="0"/>
                    <a:pt x="86" y="31"/>
                  </a:cubicBezTo>
                  <a:cubicBezTo>
                    <a:pt x="76" y="35"/>
                    <a:pt x="76" y="35"/>
                    <a:pt x="76" y="35"/>
                  </a:cubicBezTo>
                  <a:cubicBezTo>
                    <a:pt x="59" y="28"/>
                    <a:pt x="48" y="24"/>
                    <a:pt x="46" y="24"/>
                  </a:cubicBezTo>
                  <a:cubicBezTo>
                    <a:pt x="43" y="24"/>
                    <a:pt x="43" y="24"/>
                    <a:pt x="43" y="24"/>
                  </a:cubicBezTo>
                  <a:cubicBezTo>
                    <a:pt x="25" y="42"/>
                    <a:pt x="25" y="42"/>
                    <a:pt x="25" y="42"/>
                  </a:cubicBezTo>
                  <a:cubicBezTo>
                    <a:pt x="22" y="45"/>
                    <a:pt x="21" y="46"/>
                    <a:pt x="35" y="75"/>
                  </a:cubicBezTo>
                  <a:cubicBezTo>
                    <a:pt x="31" y="85"/>
                    <a:pt x="31" y="85"/>
                    <a:pt x="31" y="85"/>
                  </a:cubicBezTo>
                  <a:cubicBezTo>
                    <a:pt x="0" y="97"/>
                    <a:pt x="0" y="98"/>
                    <a:pt x="0" y="102"/>
                  </a:cubicBezTo>
                  <a:cubicBezTo>
                    <a:pt x="0" y="125"/>
                    <a:pt x="0" y="125"/>
                    <a:pt x="0" y="125"/>
                  </a:cubicBezTo>
                  <a:cubicBezTo>
                    <a:pt x="0" y="129"/>
                    <a:pt x="0" y="130"/>
                    <a:pt x="32" y="142"/>
                  </a:cubicBezTo>
                  <a:cubicBezTo>
                    <a:pt x="35" y="151"/>
                    <a:pt x="35" y="151"/>
                    <a:pt x="35" y="151"/>
                  </a:cubicBezTo>
                  <a:cubicBezTo>
                    <a:pt x="22" y="181"/>
                    <a:pt x="23" y="182"/>
                    <a:pt x="26" y="185"/>
                  </a:cubicBezTo>
                  <a:cubicBezTo>
                    <a:pt x="43" y="201"/>
                    <a:pt x="43" y="201"/>
                    <a:pt x="43" y="201"/>
                  </a:cubicBezTo>
                  <a:cubicBezTo>
                    <a:pt x="44" y="203"/>
                    <a:pt x="44" y="203"/>
                    <a:pt x="44" y="203"/>
                  </a:cubicBezTo>
                  <a:cubicBezTo>
                    <a:pt x="46" y="203"/>
                    <a:pt x="46" y="203"/>
                    <a:pt x="46" y="203"/>
                  </a:cubicBezTo>
                  <a:cubicBezTo>
                    <a:pt x="47" y="203"/>
                    <a:pt x="50" y="203"/>
                    <a:pt x="77" y="191"/>
                  </a:cubicBezTo>
                  <a:cubicBezTo>
                    <a:pt x="86" y="195"/>
                    <a:pt x="86" y="195"/>
                    <a:pt x="86" y="195"/>
                  </a:cubicBezTo>
                  <a:cubicBezTo>
                    <a:pt x="99" y="226"/>
                    <a:pt x="100" y="226"/>
                    <a:pt x="103" y="226"/>
                  </a:cubicBezTo>
                  <a:cubicBezTo>
                    <a:pt x="128" y="226"/>
                    <a:pt x="128" y="226"/>
                    <a:pt x="128" y="226"/>
                  </a:cubicBezTo>
                  <a:cubicBezTo>
                    <a:pt x="131" y="226"/>
                    <a:pt x="133" y="226"/>
                    <a:pt x="144" y="195"/>
                  </a:cubicBezTo>
                  <a:cubicBezTo>
                    <a:pt x="154" y="191"/>
                    <a:pt x="154" y="191"/>
                    <a:pt x="154" y="191"/>
                  </a:cubicBezTo>
                  <a:cubicBezTo>
                    <a:pt x="171" y="198"/>
                    <a:pt x="182" y="202"/>
                    <a:pt x="184" y="202"/>
                  </a:cubicBezTo>
                  <a:cubicBezTo>
                    <a:pt x="187" y="202"/>
                    <a:pt x="187" y="202"/>
                    <a:pt x="187" y="202"/>
                  </a:cubicBezTo>
                  <a:cubicBezTo>
                    <a:pt x="205" y="184"/>
                    <a:pt x="205" y="184"/>
                    <a:pt x="205" y="184"/>
                  </a:cubicBezTo>
                  <a:cubicBezTo>
                    <a:pt x="208" y="181"/>
                    <a:pt x="209" y="180"/>
                    <a:pt x="195" y="151"/>
                  </a:cubicBezTo>
                  <a:cubicBezTo>
                    <a:pt x="199" y="141"/>
                    <a:pt x="199" y="141"/>
                    <a:pt x="199" y="141"/>
                  </a:cubicBezTo>
                  <a:cubicBezTo>
                    <a:pt x="230" y="129"/>
                    <a:pt x="230" y="128"/>
                    <a:pt x="230" y="124"/>
                  </a:cubicBezTo>
                  <a:cubicBezTo>
                    <a:pt x="230" y="101"/>
                    <a:pt x="230" y="101"/>
                    <a:pt x="230" y="101"/>
                  </a:cubicBezTo>
                  <a:cubicBezTo>
                    <a:pt x="230" y="97"/>
                    <a:pt x="230" y="96"/>
                    <a:pt x="198" y="84"/>
                  </a:cubicBezTo>
                  <a:close/>
                  <a:moveTo>
                    <a:pt x="115" y="152"/>
                  </a:moveTo>
                  <a:cubicBezTo>
                    <a:pt x="93" y="152"/>
                    <a:pt x="75" y="135"/>
                    <a:pt x="75" y="113"/>
                  </a:cubicBezTo>
                  <a:cubicBezTo>
                    <a:pt x="75" y="91"/>
                    <a:pt x="93" y="74"/>
                    <a:pt x="115" y="74"/>
                  </a:cubicBezTo>
                  <a:cubicBezTo>
                    <a:pt x="137" y="74"/>
                    <a:pt x="155" y="91"/>
                    <a:pt x="155" y="113"/>
                  </a:cubicBezTo>
                  <a:cubicBezTo>
                    <a:pt x="155" y="135"/>
                    <a:pt x="137" y="152"/>
                    <a:pt x="115" y="152"/>
                  </a:cubicBezTo>
                  <a:close/>
                  <a:moveTo>
                    <a:pt x="115" y="152"/>
                  </a:moveTo>
                  <a:cubicBezTo>
                    <a:pt x="115" y="152"/>
                    <a:pt x="115" y="152"/>
                    <a:pt x="115" y="152"/>
                  </a:cubicBezTo>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200"/>
            </a:p>
          </p:txBody>
        </p:sp>
        <p:sp>
          <p:nvSpPr>
            <p:cNvPr id="17" name="Freeform 14"/>
            <p:cNvSpPr>
              <a:spLocks noEditPoints="1"/>
            </p:cNvSpPr>
            <p:nvPr/>
          </p:nvSpPr>
          <p:spPr bwMode="auto">
            <a:xfrm>
              <a:off x="6713538" y="2843213"/>
              <a:ext cx="541338" cy="531813"/>
            </a:xfrm>
            <a:custGeom>
              <a:avLst/>
              <a:gdLst>
                <a:gd name="T0" fmla="*/ 159 w 184"/>
                <a:gd name="T1" fmla="*/ 68 h 181"/>
                <a:gd name="T2" fmla="*/ 156 w 184"/>
                <a:gd name="T3" fmla="*/ 60 h 181"/>
                <a:gd name="T4" fmla="*/ 164 w 184"/>
                <a:gd name="T5" fmla="*/ 33 h 181"/>
                <a:gd name="T6" fmla="*/ 150 w 184"/>
                <a:gd name="T7" fmla="*/ 20 h 181"/>
                <a:gd name="T8" fmla="*/ 149 w 184"/>
                <a:gd name="T9" fmla="*/ 19 h 181"/>
                <a:gd name="T10" fmla="*/ 147 w 184"/>
                <a:gd name="T11" fmla="*/ 19 h 181"/>
                <a:gd name="T12" fmla="*/ 123 w 184"/>
                <a:gd name="T13" fmla="*/ 28 h 181"/>
                <a:gd name="T14" fmla="*/ 115 w 184"/>
                <a:gd name="T15" fmla="*/ 25 h 181"/>
                <a:gd name="T16" fmla="*/ 101 w 184"/>
                <a:gd name="T17" fmla="*/ 0 h 181"/>
                <a:gd name="T18" fmla="*/ 82 w 184"/>
                <a:gd name="T19" fmla="*/ 0 h 181"/>
                <a:gd name="T20" fmla="*/ 69 w 184"/>
                <a:gd name="T21" fmla="*/ 25 h 181"/>
                <a:gd name="T22" fmla="*/ 61 w 184"/>
                <a:gd name="T23" fmla="*/ 28 h 181"/>
                <a:gd name="T24" fmla="*/ 37 w 184"/>
                <a:gd name="T25" fmla="*/ 19 h 181"/>
                <a:gd name="T26" fmla="*/ 35 w 184"/>
                <a:gd name="T27" fmla="*/ 19 h 181"/>
                <a:gd name="T28" fmla="*/ 20 w 184"/>
                <a:gd name="T29" fmla="*/ 34 h 181"/>
                <a:gd name="T30" fmla="*/ 28 w 184"/>
                <a:gd name="T31" fmla="*/ 61 h 181"/>
                <a:gd name="T32" fmla="*/ 25 w 184"/>
                <a:gd name="T33" fmla="*/ 68 h 181"/>
                <a:gd name="T34" fmla="*/ 0 w 184"/>
                <a:gd name="T35" fmla="*/ 82 h 181"/>
                <a:gd name="T36" fmla="*/ 0 w 184"/>
                <a:gd name="T37" fmla="*/ 101 h 181"/>
                <a:gd name="T38" fmla="*/ 25 w 184"/>
                <a:gd name="T39" fmla="*/ 114 h 181"/>
                <a:gd name="T40" fmla="*/ 28 w 184"/>
                <a:gd name="T41" fmla="*/ 121 h 181"/>
                <a:gd name="T42" fmla="*/ 20 w 184"/>
                <a:gd name="T43" fmla="*/ 148 h 181"/>
                <a:gd name="T44" fmla="*/ 34 w 184"/>
                <a:gd name="T45" fmla="*/ 162 h 181"/>
                <a:gd name="T46" fmla="*/ 35 w 184"/>
                <a:gd name="T47" fmla="*/ 163 h 181"/>
                <a:gd name="T48" fmla="*/ 37 w 184"/>
                <a:gd name="T49" fmla="*/ 163 h 181"/>
                <a:gd name="T50" fmla="*/ 61 w 184"/>
                <a:gd name="T51" fmla="*/ 153 h 181"/>
                <a:gd name="T52" fmla="*/ 69 w 184"/>
                <a:gd name="T53" fmla="*/ 156 h 181"/>
                <a:gd name="T54" fmla="*/ 83 w 184"/>
                <a:gd name="T55" fmla="*/ 181 h 181"/>
                <a:gd name="T56" fmla="*/ 102 w 184"/>
                <a:gd name="T57" fmla="*/ 181 h 181"/>
                <a:gd name="T58" fmla="*/ 115 w 184"/>
                <a:gd name="T59" fmla="*/ 156 h 181"/>
                <a:gd name="T60" fmla="*/ 123 w 184"/>
                <a:gd name="T61" fmla="*/ 153 h 181"/>
                <a:gd name="T62" fmla="*/ 148 w 184"/>
                <a:gd name="T63" fmla="*/ 162 h 181"/>
                <a:gd name="T64" fmla="*/ 150 w 184"/>
                <a:gd name="T65" fmla="*/ 162 h 181"/>
                <a:gd name="T66" fmla="*/ 164 w 184"/>
                <a:gd name="T67" fmla="*/ 148 h 181"/>
                <a:gd name="T68" fmla="*/ 156 w 184"/>
                <a:gd name="T69" fmla="*/ 121 h 181"/>
                <a:gd name="T70" fmla="*/ 159 w 184"/>
                <a:gd name="T71" fmla="*/ 113 h 181"/>
                <a:gd name="T72" fmla="*/ 184 w 184"/>
                <a:gd name="T73" fmla="*/ 100 h 181"/>
                <a:gd name="T74" fmla="*/ 184 w 184"/>
                <a:gd name="T75" fmla="*/ 81 h 181"/>
                <a:gd name="T76" fmla="*/ 159 w 184"/>
                <a:gd name="T77" fmla="*/ 68 h 181"/>
                <a:gd name="T78" fmla="*/ 92 w 184"/>
                <a:gd name="T79" fmla="*/ 122 h 181"/>
                <a:gd name="T80" fmla="*/ 60 w 184"/>
                <a:gd name="T81" fmla="*/ 91 h 181"/>
                <a:gd name="T82" fmla="*/ 92 w 184"/>
                <a:gd name="T83" fmla="*/ 59 h 181"/>
                <a:gd name="T84" fmla="*/ 124 w 184"/>
                <a:gd name="T85" fmla="*/ 91 h 181"/>
                <a:gd name="T86" fmla="*/ 92 w 184"/>
                <a:gd name="T87" fmla="*/ 122 h 181"/>
                <a:gd name="T88" fmla="*/ 92 w 184"/>
                <a:gd name="T89" fmla="*/ 122 h 181"/>
                <a:gd name="T90" fmla="*/ 92 w 184"/>
                <a:gd name="T91" fmla="*/ 122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84" h="181">
                  <a:moveTo>
                    <a:pt x="159" y="68"/>
                  </a:moveTo>
                  <a:cubicBezTo>
                    <a:pt x="156" y="60"/>
                    <a:pt x="156" y="60"/>
                    <a:pt x="156" y="60"/>
                  </a:cubicBezTo>
                  <a:cubicBezTo>
                    <a:pt x="167" y="36"/>
                    <a:pt x="166" y="35"/>
                    <a:pt x="164" y="33"/>
                  </a:cubicBezTo>
                  <a:cubicBezTo>
                    <a:pt x="150" y="20"/>
                    <a:pt x="150" y="20"/>
                    <a:pt x="150" y="20"/>
                  </a:cubicBezTo>
                  <a:cubicBezTo>
                    <a:pt x="149" y="19"/>
                    <a:pt x="149" y="19"/>
                    <a:pt x="149" y="19"/>
                  </a:cubicBezTo>
                  <a:cubicBezTo>
                    <a:pt x="147" y="19"/>
                    <a:pt x="147" y="19"/>
                    <a:pt x="147" y="19"/>
                  </a:cubicBezTo>
                  <a:cubicBezTo>
                    <a:pt x="146" y="19"/>
                    <a:pt x="144" y="19"/>
                    <a:pt x="123" y="28"/>
                  </a:cubicBezTo>
                  <a:cubicBezTo>
                    <a:pt x="115" y="25"/>
                    <a:pt x="115" y="25"/>
                    <a:pt x="115" y="25"/>
                  </a:cubicBezTo>
                  <a:cubicBezTo>
                    <a:pt x="105" y="0"/>
                    <a:pt x="104" y="0"/>
                    <a:pt x="101" y="0"/>
                  </a:cubicBezTo>
                  <a:cubicBezTo>
                    <a:pt x="82" y="0"/>
                    <a:pt x="82" y="0"/>
                    <a:pt x="82" y="0"/>
                  </a:cubicBezTo>
                  <a:cubicBezTo>
                    <a:pt x="79" y="0"/>
                    <a:pt x="78" y="0"/>
                    <a:pt x="69" y="25"/>
                  </a:cubicBezTo>
                  <a:cubicBezTo>
                    <a:pt x="61" y="28"/>
                    <a:pt x="61" y="28"/>
                    <a:pt x="61" y="28"/>
                  </a:cubicBezTo>
                  <a:cubicBezTo>
                    <a:pt x="47" y="22"/>
                    <a:pt x="39" y="19"/>
                    <a:pt x="37" y="19"/>
                  </a:cubicBezTo>
                  <a:cubicBezTo>
                    <a:pt x="35" y="19"/>
                    <a:pt x="35" y="19"/>
                    <a:pt x="35" y="19"/>
                  </a:cubicBezTo>
                  <a:cubicBezTo>
                    <a:pt x="20" y="34"/>
                    <a:pt x="20" y="34"/>
                    <a:pt x="20" y="34"/>
                  </a:cubicBezTo>
                  <a:cubicBezTo>
                    <a:pt x="18" y="36"/>
                    <a:pt x="17" y="37"/>
                    <a:pt x="28" y="61"/>
                  </a:cubicBezTo>
                  <a:cubicBezTo>
                    <a:pt x="25" y="68"/>
                    <a:pt x="25" y="68"/>
                    <a:pt x="25" y="68"/>
                  </a:cubicBezTo>
                  <a:cubicBezTo>
                    <a:pt x="0" y="78"/>
                    <a:pt x="0" y="79"/>
                    <a:pt x="0" y="82"/>
                  </a:cubicBezTo>
                  <a:cubicBezTo>
                    <a:pt x="0" y="101"/>
                    <a:pt x="0" y="101"/>
                    <a:pt x="0" y="101"/>
                  </a:cubicBezTo>
                  <a:cubicBezTo>
                    <a:pt x="0" y="104"/>
                    <a:pt x="0" y="105"/>
                    <a:pt x="25" y="114"/>
                  </a:cubicBezTo>
                  <a:cubicBezTo>
                    <a:pt x="28" y="121"/>
                    <a:pt x="28" y="121"/>
                    <a:pt x="28" y="121"/>
                  </a:cubicBezTo>
                  <a:cubicBezTo>
                    <a:pt x="18" y="145"/>
                    <a:pt x="18" y="146"/>
                    <a:pt x="20" y="148"/>
                  </a:cubicBezTo>
                  <a:cubicBezTo>
                    <a:pt x="34" y="162"/>
                    <a:pt x="34" y="162"/>
                    <a:pt x="34" y="162"/>
                  </a:cubicBezTo>
                  <a:cubicBezTo>
                    <a:pt x="35" y="163"/>
                    <a:pt x="35" y="163"/>
                    <a:pt x="35" y="163"/>
                  </a:cubicBezTo>
                  <a:cubicBezTo>
                    <a:pt x="37" y="163"/>
                    <a:pt x="37" y="163"/>
                    <a:pt x="37" y="163"/>
                  </a:cubicBezTo>
                  <a:cubicBezTo>
                    <a:pt x="38" y="163"/>
                    <a:pt x="40" y="163"/>
                    <a:pt x="61" y="153"/>
                  </a:cubicBezTo>
                  <a:cubicBezTo>
                    <a:pt x="69" y="156"/>
                    <a:pt x="69" y="156"/>
                    <a:pt x="69" y="156"/>
                  </a:cubicBezTo>
                  <a:cubicBezTo>
                    <a:pt x="79" y="181"/>
                    <a:pt x="80" y="181"/>
                    <a:pt x="83" y="181"/>
                  </a:cubicBezTo>
                  <a:cubicBezTo>
                    <a:pt x="102" y="181"/>
                    <a:pt x="102" y="181"/>
                    <a:pt x="102" y="181"/>
                  </a:cubicBezTo>
                  <a:cubicBezTo>
                    <a:pt x="105" y="181"/>
                    <a:pt x="106" y="181"/>
                    <a:pt x="115" y="156"/>
                  </a:cubicBezTo>
                  <a:cubicBezTo>
                    <a:pt x="123" y="153"/>
                    <a:pt x="123" y="153"/>
                    <a:pt x="123" y="153"/>
                  </a:cubicBezTo>
                  <a:cubicBezTo>
                    <a:pt x="137" y="159"/>
                    <a:pt x="145" y="162"/>
                    <a:pt x="148" y="162"/>
                  </a:cubicBezTo>
                  <a:cubicBezTo>
                    <a:pt x="150" y="162"/>
                    <a:pt x="150" y="162"/>
                    <a:pt x="150" y="162"/>
                  </a:cubicBezTo>
                  <a:cubicBezTo>
                    <a:pt x="164" y="148"/>
                    <a:pt x="164" y="148"/>
                    <a:pt x="164" y="148"/>
                  </a:cubicBezTo>
                  <a:cubicBezTo>
                    <a:pt x="167" y="145"/>
                    <a:pt x="167" y="145"/>
                    <a:pt x="156" y="121"/>
                  </a:cubicBezTo>
                  <a:cubicBezTo>
                    <a:pt x="159" y="113"/>
                    <a:pt x="159" y="113"/>
                    <a:pt x="159" y="113"/>
                  </a:cubicBezTo>
                  <a:cubicBezTo>
                    <a:pt x="184" y="104"/>
                    <a:pt x="184" y="103"/>
                    <a:pt x="184" y="100"/>
                  </a:cubicBezTo>
                  <a:cubicBezTo>
                    <a:pt x="184" y="81"/>
                    <a:pt x="184" y="81"/>
                    <a:pt x="184" y="81"/>
                  </a:cubicBezTo>
                  <a:cubicBezTo>
                    <a:pt x="184" y="78"/>
                    <a:pt x="184" y="77"/>
                    <a:pt x="159" y="68"/>
                  </a:cubicBezTo>
                  <a:close/>
                  <a:moveTo>
                    <a:pt x="92" y="122"/>
                  </a:moveTo>
                  <a:cubicBezTo>
                    <a:pt x="74" y="122"/>
                    <a:pt x="60" y="108"/>
                    <a:pt x="60" y="91"/>
                  </a:cubicBezTo>
                  <a:cubicBezTo>
                    <a:pt x="60" y="73"/>
                    <a:pt x="74" y="59"/>
                    <a:pt x="92" y="59"/>
                  </a:cubicBezTo>
                  <a:cubicBezTo>
                    <a:pt x="110" y="59"/>
                    <a:pt x="124" y="73"/>
                    <a:pt x="124" y="91"/>
                  </a:cubicBezTo>
                  <a:cubicBezTo>
                    <a:pt x="124" y="108"/>
                    <a:pt x="110" y="122"/>
                    <a:pt x="92" y="122"/>
                  </a:cubicBezTo>
                  <a:close/>
                  <a:moveTo>
                    <a:pt x="92" y="122"/>
                  </a:moveTo>
                  <a:cubicBezTo>
                    <a:pt x="92" y="122"/>
                    <a:pt x="92" y="122"/>
                    <a:pt x="92" y="122"/>
                  </a:cubicBezTo>
                </a:path>
              </a:pathLst>
            </a:custGeom>
            <a:solidFill>
              <a:srgbClr val="F688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200"/>
            </a:p>
          </p:txBody>
        </p:sp>
        <p:sp>
          <p:nvSpPr>
            <p:cNvPr id="18" name="Freeform 15"/>
            <p:cNvSpPr>
              <a:spLocks noEditPoints="1"/>
            </p:cNvSpPr>
            <p:nvPr/>
          </p:nvSpPr>
          <p:spPr bwMode="auto">
            <a:xfrm>
              <a:off x="5062538" y="2405063"/>
              <a:ext cx="520700" cy="508000"/>
            </a:xfrm>
            <a:custGeom>
              <a:avLst/>
              <a:gdLst>
                <a:gd name="T0" fmla="*/ 153 w 177"/>
                <a:gd name="T1" fmla="*/ 64 h 173"/>
                <a:gd name="T2" fmla="*/ 150 w 177"/>
                <a:gd name="T3" fmla="*/ 57 h 173"/>
                <a:gd name="T4" fmla="*/ 157 w 177"/>
                <a:gd name="T5" fmla="*/ 31 h 173"/>
                <a:gd name="T6" fmla="*/ 144 w 177"/>
                <a:gd name="T7" fmla="*/ 18 h 173"/>
                <a:gd name="T8" fmla="*/ 143 w 177"/>
                <a:gd name="T9" fmla="*/ 17 h 173"/>
                <a:gd name="T10" fmla="*/ 141 w 177"/>
                <a:gd name="T11" fmla="*/ 17 h 173"/>
                <a:gd name="T12" fmla="*/ 118 w 177"/>
                <a:gd name="T13" fmla="*/ 26 h 173"/>
                <a:gd name="T14" fmla="*/ 111 w 177"/>
                <a:gd name="T15" fmla="*/ 23 h 173"/>
                <a:gd name="T16" fmla="*/ 97 w 177"/>
                <a:gd name="T17" fmla="*/ 0 h 173"/>
                <a:gd name="T18" fmla="*/ 79 w 177"/>
                <a:gd name="T19" fmla="*/ 0 h 173"/>
                <a:gd name="T20" fmla="*/ 66 w 177"/>
                <a:gd name="T21" fmla="*/ 23 h 173"/>
                <a:gd name="T22" fmla="*/ 59 w 177"/>
                <a:gd name="T23" fmla="*/ 26 h 173"/>
                <a:gd name="T24" fmla="*/ 35 w 177"/>
                <a:gd name="T25" fmla="*/ 18 h 173"/>
                <a:gd name="T26" fmla="*/ 33 w 177"/>
                <a:gd name="T27" fmla="*/ 18 h 173"/>
                <a:gd name="T28" fmla="*/ 19 w 177"/>
                <a:gd name="T29" fmla="*/ 32 h 173"/>
                <a:gd name="T30" fmla="*/ 27 w 177"/>
                <a:gd name="T31" fmla="*/ 57 h 173"/>
                <a:gd name="T32" fmla="*/ 24 w 177"/>
                <a:gd name="T33" fmla="*/ 65 h 173"/>
                <a:gd name="T34" fmla="*/ 0 w 177"/>
                <a:gd name="T35" fmla="*/ 78 h 173"/>
                <a:gd name="T36" fmla="*/ 0 w 177"/>
                <a:gd name="T37" fmla="*/ 96 h 173"/>
                <a:gd name="T38" fmla="*/ 24 w 177"/>
                <a:gd name="T39" fmla="*/ 109 h 173"/>
                <a:gd name="T40" fmla="*/ 27 w 177"/>
                <a:gd name="T41" fmla="*/ 116 h 173"/>
                <a:gd name="T42" fmla="*/ 19 w 177"/>
                <a:gd name="T43" fmla="*/ 142 h 173"/>
                <a:gd name="T44" fmla="*/ 33 w 177"/>
                <a:gd name="T45" fmla="*/ 155 h 173"/>
                <a:gd name="T46" fmla="*/ 34 w 177"/>
                <a:gd name="T47" fmla="*/ 156 h 173"/>
                <a:gd name="T48" fmla="*/ 35 w 177"/>
                <a:gd name="T49" fmla="*/ 156 h 173"/>
                <a:gd name="T50" fmla="*/ 59 w 177"/>
                <a:gd name="T51" fmla="*/ 147 h 173"/>
                <a:gd name="T52" fmla="*/ 66 w 177"/>
                <a:gd name="T53" fmla="*/ 150 h 173"/>
                <a:gd name="T54" fmla="*/ 79 w 177"/>
                <a:gd name="T55" fmla="*/ 173 h 173"/>
                <a:gd name="T56" fmla="*/ 98 w 177"/>
                <a:gd name="T57" fmla="*/ 173 h 173"/>
                <a:gd name="T58" fmla="*/ 111 w 177"/>
                <a:gd name="T59" fmla="*/ 150 h 173"/>
                <a:gd name="T60" fmla="*/ 118 w 177"/>
                <a:gd name="T61" fmla="*/ 147 h 173"/>
                <a:gd name="T62" fmla="*/ 142 w 177"/>
                <a:gd name="T63" fmla="*/ 155 h 173"/>
                <a:gd name="T64" fmla="*/ 144 w 177"/>
                <a:gd name="T65" fmla="*/ 155 h 173"/>
                <a:gd name="T66" fmla="*/ 158 w 177"/>
                <a:gd name="T67" fmla="*/ 141 h 173"/>
                <a:gd name="T68" fmla="*/ 150 w 177"/>
                <a:gd name="T69" fmla="*/ 116 h 173"/>
                <a:gd name="T70" fmla="*/ 153 w 177"/>
                <a:gd name="T71" fmla="*/ 108 h 173"/>
                <a:gd name="T72" fmla="*/ 177 w 177"/>
                <a:gd name="T73" fmla="*/ 95 h 173"/>
                <a:gd name="T74" fmla="*/ 177 w 177"/>
                <a:gd name="T75" fmla="*/ 77 h 173"/>
                <a:gd name="T76" fmla="*/ 153 w 177"/>
                <a:gd name="T77" fmla="*/ 64 h 173"/>
                <a:gd name="T78" fmla="*/ 88 w 177"/>
                <a:gd name="T79" fmla="*/ 117 h 173"/>
                <a:gd name="T80" fmla="*/ 57 w 177"/>
                <a:gd name="T81" fmla="*/ 86 h 173"/>
                <a:gd name="T82" fmla="*/ 88 w 177"/>
                <a:gd name="T83" fmla="*/ 56 h 173"/>
                <a:gd name="T84" fmla="*/ 119 w 177"/>
                <a:gd name="T85" fmla="*/ 86 h 173"/>
                <a:gd name="T86" fmla="*/ 88 w 177"/>
                <a:gd name="T87" fmla="*/ 117 h 173"/>
                <a:gd name="T88" fmla="*/ 88 w 177"/>
                <a:gd name="T89" fmla="*/ 117 h 173"/>
                <a:gd name="T90" fmla="*/ 88 w 177"/>
                <a:gd name="T91" fmla="*/ 117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77" h="173">
                  <a:moveTo>
                    <a:pt x="153" y="64"/>
                  </a:moveTo>
                  <a:cubicBezTo>
                    <a:pt x="150" y="57"/>
                    <a:pt x="150" y="57"/>
                    <a:pt x="150" y="57"/>
                  </a:cubicBezTo>
                  <a:cubicBezTo>
                    <a:pt x="160" y="34"/>
                    <a:pt x="159" y="33"/>
                    <a:pt x="157" y="31"/>
                  </a:cubicBezTo>
                  <a:cubicBezTo>
                    <a:pt x="144" y="18"/>
                    <a:pt x="144" y="18"/>
                    <a:pt x="144" y="18"/>
                  </a:cubicBezTo>
                  <a:cubicBezTo>
                    <a:pt x="143" y="17"/>
                    <a:pt x="143" y="17"/>
                    <a:pt x="143" y="17"/>
                  </a:cubicBezTo>
                  <a:cubicBezTo>
                    <a:pt x="141" y="17"/>
                    <a:pt x="141" y="17"/>
                    <a:pt x="141" y="17"/>
                  </a:cubicBezTo>
                  <a:cubicBezTo>
                    <a:pt x="141" y="17"/>
                    <a:pt x="138" y="17"/>
                    <a:pt x="118" y="26"/>
                  </a:cubicBezTo>
                  <a:cubicBezTo>
                    <a:pt x="111" y="23"/>
                    <a:pt x="111" y="23"/>
                    <a:pt x="111" y="23"/>
                  </a:cubicBezTo>
                  <a:cubicBezTo>
                    <a:pt x="101" y="0"/>
                    <a:pt x="100" y="0"/>
                    <a:pt x="97" y="0"/>
                  </a:cubicBezTo>
                  <a:cubicBezTo>
                    <a:pt x="79" y="0"/>
                    <a:pt x="79" y="0"/>
                    <a:pt x="79" y="0"/>
                  </a:cubicBezTo>
                  <a:cubicBezTo>
                    <a:pt x="76" y="0"/>
                    <a:pt x="75" y="0"/>
                    <a:pt x="66" y="23"/>
                  </a:cubicBezTo>
                  <a:cubicBezTo>
                    <a:pt x="59" y="26"/>
                    <a:pt x="59" y="26"/>
                    <a:pt x="59" y="26"/>
                  </a:cubicBezTo>
                  <a:cubicBezTo>
                    <a:pt x="45" y="21"/>
                    <a:pt x="37" y="18"/>
                    <a:pt x="35" y="18"/>
                  </a:cubicBezTo>
                  <a:cubicBezTo>
                    <a:pt x="33" y="18"/>
                    <a:pt x="33" y="18"/>
                    <a:pt x="33" y="18"/>
                  </a:cubicBezTo>
                  <a:cubicBezTo>
                    <a:pt x="19" y="32"/>
                    <a:pt x="19" y="32"/>
                    <a:pt x="19" y="32"/>
                  </a:cubicBezTo>
                  <a:cubicBezTo>
                    <a:pt x="17" y="34"/>
                    <a:pt x="16" y="34"/>
                    <a:pt x="27" y="57"/>
                  </a:cubicBezTo>
                  <a:cubicBezTo>
                    <a:pt x="24" y="65"/>
                    <a:pt x="24" y="65"/>
                    <a:pt x="24" y="65"/>
                  </a:cubicBezTo>
                  <a:cubicBezTo>
                    <a:pt x="0" y="74"/>
                    <a:pt x="0" y="75"/>
                    <a:pt x="0" y="78"/>
                  </a:cubicBezTo>
                  <a:cubicBezTo>
                    <a:pt x="0" y="96"/>
                    <a:pt x="0" y="96"/>
                    <a:pt x="0" y="96"/>
                  </a:cubicBezTo>
                  <a:cubicBezTo>
                    <a:pt x="0" y="99"/>
                    <a:pt x="0" y="100"/>
                    <a:pt x="24" y="109"/>
                  </a:cubicBezTo>
                  <a:cubicBezTo>
                    <a:pt x="27" y="116"/>
                    <a:pt x="27" y="116"/>
                    <a:pt x="27" y="116"/>
                  </a:cubicBezTo>
                  <a:cubicBezTo>
                    <a:pt x="17" y="139"/>
                    <a:pt x="17" y="140"/>
                    <a:pt x="19" y="142"/>
                  </a:cubicBezTo>
                  <a:cubicBezTo>
                    <a:pt x="33" y="155"/>
                    <a:pt x="33" y="155"/>
                    <a:pt x="33" y="155"/>
                  </a:cubicBezTo>
                  <a:cubicBezTo>
                    <a:pt x="34" y="156"/>
                    <a:pt x="34" y="156"/>
                    <a:pt x="34" y="156"/>
                  </a:cubicBezTo>
                  <a:cubicBezTo>
                    <a:pt x="35" y="156"/>
                    <a:pt x="35" y="156"/>
                    <a:pt x="35" y="156"/>
                  </a:cubicBezTo>
                  <a:cubicBezTo>
                    <a:pt x="36" y="156"/>
                    <a:pt x="39" y="156"/>
                    <a:pt x="59" y="147"/>
                  </a:cubicBezTo>
                  <a:cubicBezTo>
                    <a:pt x="66" y="150"/>
                    <a:pt x="66" y="150"/>
                    <a:pt x="66" y="150"/>
                  </a:cubicBezTo>
                  <a:cubicBezTo>
                    <a:pt x="76" y="173"/>
                    <a:pt x="77" y="173"/>
                    <a:pt x="79" y="173"/>
                  </a:cubicBezTo>
                  <a:cubicBezTo>
                    <a:pt x="98" y="173"/>
                    <a:pt x="98" y="173"/>
                    <a:pt x="98" y="173"/>
                  </a:cubicBezTo>
                  <a:cubicBezTo>
                    <a:pt x="101" y="173"/>
                    <a:pt x="102" y="173"/>
                    <a:pt x="111" y="150"/>
                  </a:cubicBezTo>
                  <a:cubicBezTo>
                    <a:pt x="118" y="147"/>
                    <a:pt x="118" y="147"/>
                    <a:pt x="118" y="147"/>
                  </a:cubicBezTo>
                  <a:cubicBezTo>
                    <a:pt x="132" y="152"/>
                    <a:pt x="140" y="155"/>
                    <a:pt x="142" y="155"/>
                  </a:cubicBezTo>
                  <a:cubicBezTo>
                    <a:pt x="144" y="155"/>
                    <a:pt x="144" y="155"/>
                    <a:pt x="144" y="155"/>
                  </a:cubicBezTo>
                  <a:cubicBezTo>
                    <a:pt x="158" y="141"/>
                    <a:pt x="158" y="141"/>
                    <a:pt x="158" y="141"/>
                  </a:cubicBezTo>
                  <a:cubicBezTo>
                    <a:pt x="160" y="139"/>
                    <a:pt x="161" y="138"/>
                    <a:pt x="150" y="116"/>
                  </a:cubicBezTo>
                  <a:cubicBezTo>
                    <a:pt x="153" y="108"/>
                    <a:pt x="153" y="108"/>
                    <a:pt x="153" y="108"/>
                  </a:cubicBezTo>
                  <a:cubicBezTo>
                    <a:pt x="177" y="99"/>
                    <a:pt x="177" y="98"/>
                    <a:pt x="177" y="95"/>
                  </a:cubicBezTo>
                  <a:cubicBezTo>
                    <a:pt x="177" y="77"/>
                    <a:pt x="177" y="77"/>
                    <a:pt x="177" y="77"/>
                  </a:cubicBezTo>
                  <a:cubicBezTo>
                    <a:pt x="177" y="74"/>
                    <a:pt x="177" y="73"/>
                    <a:pt x="153" y="64"/>
                  </a:cubicBezTo>
                  <a:close/>
                  <a:moveTo>
                    <a:pt x="88" y="117"/>
                  </a:moveTo>
                  <a:cubicBezTo>
                    <a:pt x="71" y="117"/>
                    <a:pt x="57" y="103"/>
                    <a:pt x="57" y="86"/>
                  </a:cubicBezTo>
                  <a:cubicBezTo>
                    <a:pt x="57" y="70"/>
                    <a:pt x="71" y="56"/>
                    <a:pt x="88" y="56"/>
                  </a:cubicBezTo>
                  <a:cubicBezTo>
                    <a:pt x="105" y="56"/>
                    <a:pt x="119" y="70"/>
                    <a:pt x="119" y="86"/>
                  </a:cubicBezTo>
                  <a:cubicBezTo>
                    <a:pt x="119" y="103"/>
                    <a:pt x="105" y="117"/>
                    <a:pt x="88" y="117"/>
                  </a:cubicBezTo>
                  <a:close/>
                  <a:moveTo>
                    <a:pt x="88" y="117"/>
                  </a:moveTo>
                  <a:cubicBezTo>
                    <a:pt x="88" y="117"/>
                    <a:pt x="88" y="117"/>
                    <a:pt x="88" y="117"/>
                  </a:cubicBezTo>
                </a:path>
              </a:pathLst>
            </a:custGeom>
            <a:solidFill>
              <a:schemeClr val="accent6"/>
            </a:solidFill>
            <a:ln>
              <a:noFill/>
            </a:ln>
          </p:spPr>
          <p:txBody>
            <a:bodyPr vert="horz" wrap="square" lIns="68580" tIns="34290" rIns="68580" bIns="34290" numCol="1" anchor="t" anchorCtr="0" compatLnSpc="1">
              <a:prstTxWarp prst="textNoShape">
                <a:avLst/>
              </a:prstTxWarp>
            </a:bodyPr>
            <a:lstStyle/>
            <a:p>
              <a:endParaRPr lang="en-US" sz="1200"/>
            </a:p>
          </p:txBody>
        </p:sp>
        <p:sp>
          <p:nvSpPr>
            <p:cNvPr id="19" name="Freeform 16"/>
            <p:cNvSpPr>
              <a:spLocks noEditPoints="1"/>
            </p:cNvSpPr>
            <p:nvPr/>
          </p:nvSpPr>
          <p:spPr bwMode="auto">
            <a:xfrm>
              <a:off x="5927725" y="4513263"/>
              <a:ext cx="730250" cy="711200"/>
            </a:xfrm>
            <a:custGeom>
              <a:avLst/>
              <a:gdLst>
                <a:gd name="T0" fmla="*/ 214 w 248"/>
                <a:gd name="T1" fmla="*/ 90 h 242"/>
                <a:gd name="T2" fmla="*/ 209 w 248"/>
                <a:gd name="T3" fmla="*/ 80 h 242"/>
                <a:gd name="T4" fmla="*/ 220 w 248"/>
                <a:gd name="T5" fmla="*/ 44 h 242"/>
                <a:gd name="T6" fmla="*/ 202 w 248"/>
                <a:gd name="T7" fmla="*/ 26 h 242"/>
                <a:gd name="T8" fmla="*/ 200 w 248"/>
                <a:gd name="T9" fmla="*/ 24 h 242"/>
                <a:gd name="T10" fmla="*/ 198 w 248"/>
                <a:gd name="T11" fmla="*/ 24 h 242"/>
                <a:gd name="T12" fmla="*/ 165 w 248"/>
                <a:gd name="T13" fmla="*/ 37 h 242"/>
                <a:gd name="T14" fmla="*/ 155 w 248"/>
                <a:gd name="T15" fmla="*/ 33 h 242"/>
                <a:gd name="T16" fmla="*/ 136 w 248"/>
                <a:gd name="T17" fmla="*/ 0 h 242"/>
                <a:gd name="T18" fmla="*/ 110 w 248"/>
                <a:gd name="T19" fmla="*/ 0 h 242"/>
                <a:gd name="T20" fmla="*/ 92 w 248"/>
                <a:gd name="T21" fmla="*/ 33 h 242"/>
                <a:gd name="T22" fmla="*/ 82 w 248"/>
                <a:gd name="T23" fmla="*/ 37 h 242"/>
                <a:gd name="T24" fmla="*/ 49 w 248"/>
                <a:gd name="T25" fmla="*/ 25 h 242"/>
                <a:gd name="T26" fmla="*/ 47 w 248"/>
                <a:gd name="T27" fmla="*/ 25 h 242"/>
                <a:gd name="T28" fmla="*/ 27 w 248"/>
                <a:gd name="T29" fmla="*/ 44 h 242"/>
                <a:gd name="T30" fmla="*/ 38 w 248"/>
                <a:gd name="T31" fmla="*/ 80 h 242"/>
                <a:gd name="T32" fmla="*/ 34 w 248"/>
                <a:gd name="T33" fmla="*/ 90 h 242"/>
                <a:gd name="T34" fmla="*/ 0 w 248"/>
                <a:gd name="T35" fmla="*/ 109 h 242"/>
                <a:gd name="T36" fmla="*/ 0 w 248"/>
                <a:gd name="T37" fmla="*/ 134 h 242"/>
                <a:gd name="T38" fmla="*/ 34 w 248"/>
                <a:gd name="T39" fmla="*/ 152 h 242"/>
                <a:gd name="T40" fmla="*/ 38 w 248"/>
                <a:gd name="T41" fmla="*/ 162 h 242"/>
                <a:gd name="T42" fmla="*/ 28 w 248"/>
                <a:gd name="T43" fmla="*/ 198 h 242"/>
                <a:gd name="T44" fmla="*/ 46 w 248"/>
                <a:gd name="T45" fmla="*/ 216 h 242"/>
                <a:gd name="T46" fmla="*/ 48 w 248"/>
                <a:gd name="T47" fmla="*/ 218 h 242"/>
                <a:gd name="T48" fmla="*/ 50 w 248"/>
                <a:gd name="T49" fmla="*/ 218 h 242"/>
                <a:gd name="T50" fmla="*/ 82 w 248"/>
                <a:gd name="T51" fmla="*/ 205 h 242"/>
                <a:gd name="T52" fmla="*/ 93 w 248"/>
                <a:gd name="T53" fmla="*/ 209 h 242"/>
                <a:gd name="T54" fmla="*/ 111 w 248"/>
                <a:gd name="T55" fmla="*/ 242 h 242"/>
                <a:gd name="T56" fmla="*/ 137 w 248"/>
                <a:gd name="T57" fmla="*/ 242 h 242"/>
                <a:gd name="T58" fmla="*/ 155 w 248"/>
                <a:gd name="T59" fmla="*/ 209 h 242"/>
                <a:gd name="T60" fmla="*/ 165 w 248"/>
                <a:gd name="T61" fmla="*/ 205 h 242"/>
                <a:gd name="T62" fmla="*/ 198 w 248"/>
                <a:gd name="T63" fmla="*/ 217 h 242"/>
                <a:gd name="T64" fmla="*/ 201 w 248"/>
                <a:gd name="T65" fmla="*/ 217 h 242"/>
                <a:gd name="T66" fmla="*/ 221 w 248"/>
                <a:gd name="T67" fmla="*/ 197 h 242"/>
                <a:gd name="T68" fmla="*/ 210 w 248"/>
                <a:gd name="T69" fmla="*/ 161 h 242"/>
                <a:gd name="T70" fmla="*/ 214 w 248"/>
                <a:gd name="T71" fmla="*/ 151 h 242"/>
                <a:gd name="T72" fmla="*/ 248 w 248"/>
                <a:gd name="T73" fmla="*/ 133 h 242"/>
                <a:gd name="T74" fmla="*/ 248 w 248"/>
                <a:gd name="T75" fmla="*/ 107 h 242"/>
                <a:gd name="T76" fmla="*/ 214 w 248"/>
                <a:gd name="T77" fmla="*/ 90 h 242"/>
                <a:gd name="T78" fmla="*/ 124 w 248"/>
                <a:gd name="T79" fmla="*/ 163 h 242"/>
                <a:gd name="T80" fmla="*/ 81 w 248"/>
                <a:gd name="T81" fmla="*/ 121 h 242"/>
                <a:gd name="T82" fmla="*/ 124 w 248"/>
                <a:gd name="T83" fmla="*/ 78 h 242"/>
                <a:gd name="T84" fmla="*/ 167 w 248"/>
                <a:gd name="T85" fmla="*/ 121 h 242"/>
                <a:gd name="T86" fmla="*/ 124 w 248"/>
                <a:gd name="T87" fmla="*/ 163 h 242"/>
                <a:gd name="T88" fmla="*/ 124 w 248"/>
                <a:gd name="T89" fmla="*/ 163 h 242"/>
                <a:gd name="T90" fmla="*/ 124 w 248"/>
                <a:gd name="T91" fmla="*/ 163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48" h="242">
                  <a:moveTo>
                    <a:pt x="214" y="90"/>
                  </a:moveTo>
                  <a:cubicBezTo>
                    <a:pt x="209" y="80"/>
                    <a:pt x="209" y="80"/>
                    <a:pt x="209" y="80"/>
                  </a:cubicBezTo>
                  <a:cubicBezTo>
                    <a:pt x="224" y="47"/>
                    <a:pt x="223" y="46"/>
                    <a:pt x="220" y="44"/>
                  </a:cubicBezTo>
                  <a:cubicBezTo>
                    <a:pt x="202" y="26"/>
                    <a:pt x="202" y="26"/>
                    <a:pt x="202" y="26"/>
                  </a:cubicBezTo>
                  <a:cubicBezTo>
                    <a:pt x="200" y="24"/>
                    <a:pt x="200" y="24"/>
                    <a:pt x="200" y="24"/>
                  </a:cubicBezTo>
                  <a:cubicBezTo>
                    <a:pt x="198" y="24"/>
                    <a:pt x="198" y="24"/>
                    <a:pt x="198" y="24"/>
                  </a:cubicBezTo>
                  <a:cubicBezTo>
                    <a:pt x="197" y="24"/>
                    <a:pt x="193" y="24"/>
                    <a:pt x="165" y="37"/>
                  </a:cubicBezTo>
                  <a:cubicBezTo>
                    <a:pt x="155" y="33"/>
                    <a:pt x="155" y="33"/>
                    <a:pt x="155" y="33"/>
                  </a:cubicBezTo>
                  <a:cubicBezTo>
                    <a:pt x="142" y="0"/>
                    <a:pt x="140" y="0"/>
                    <a:pt x="136" y="0"/>
                  </a:cubicBezTo>
                  <a:cubicBezTo>
                    <a:pt x="110" y="0"/>
                    <a:pt x="110" y="0"/>
                    <a:pt x="110" y="0"/>
                  </a:cubicBezTo>
                  <a:cubicBezTo>
                    <a:pt x="106" y="0"/>
                    <a:pt x="105" y="0"/>
                    <a:pt x="92" y="33"/>
                  </a:cubicBezTo>
                  <a:cubicBezTo>
                    <a:pt x="82" y="37"/>
                    <a:pt x="82" y="37"/>
                    <a:pt x="82" y="37"/>
                  </a:cubicBezTo>
                  <a:cubicBezTo>
                    <a:pt x="63" y="29"/>
                    <a:pt x="52" y="25"/>
                    <a:pt x="49" y="25"/>
                  </a:cubicBezTo>
                  <a:cubicBezTo>
                    <a:pt x="47" y="25"/>
                    <a:pt x="47" y="25"/>
                    <a:pt x="47" y="25"/>
                  </a:cubicBezTo>
                  <a:cubicBezTo>
                    <a:pt x="27" y="44"/>
                    <a:pt x="27" y="44"/>
                    <a:pt x="27" y="44"/>
                  </a:cubicBezTo>
                  <a:cubicBezTo>
                    <a:pt x="24" y="47"/>
                    <a:pt x="23" y="48"/>
                    <a:pt x="38" y="80"/>
                  </a:cubicBezTo>
                  <a:cubicBezTo>
                    <a:pt x="34" y="90"/>
                    <a:pt x="34" y="90"/>
                    <a:pt x="34" y="90"/>
                  </a:cubicBezTo>
                  <a:cubicBezTo>
                    <a:pt x="0" y="103"/>
                    <a:pt x="0" y="105"/>
                    <a:pt x="0" y="109"/>
                  </a:cubicBezTo>
                  <a:cubicBezTo>
                    <a:pt x="0" y="134"/>
                    <a:pt x="0" y="134"/>
                    <a:pt x="0" y="134"/>
                  </a:cubicBezTo>
                  <a:cubicBezTo>
                    <a:pt x="0" y="138"/>
                    <a:pt x="0" y="139"/>
                    <a:pt x="34" y="152"/>
                  </a:cubicBezTo>
                  <a:cubicBezTo>
                    <a:pt x="38" y="162"/>
                    <a:pt x="38" y="162"/>
                    <a:pt x="38" y="162"/>
                  </a:cubicBezTo>
                  <a:cubicBezTo>
                    <a:pt x="24" y="194"/>
                    <a:pt x="25" y="195"/>
                    <a:pt x="28" y="198"/>
                  </a:cubicBezTo>
                  <a:cubicBezTo>
                    <a:pt x="46" y="216"/>
                    <a:pt x="46" y="216"/>
                    <a:pt x="46" y="216"/>
                  </a:cubicBezTo>
                  <a:cubicBezTo>
                    <a:pt x="48" y="218"/>
                    <a:pt x="48" y="218"/>
                    <a:pt x="48" y="218"/>
                  </a:cubicBezTo>
                  <a:cubicBezTo>
                    <a:pt x="50" y="218"/>
                    <a:pt x="50" y="218"/>
                    <a:pt x="50" y="218"/>
                  </a:cubicBezTo>
                  <a:cubicBezTo>
                    <a:pt x="51" y="218"/>
                    <a:pt x="54" y="218"/>
                    <a:pt x="82" y="205"/>
                  </a:cubicBezTo>
                  <a:cubicBezTo>
                    <a:pt x="93" y="209"/>
                    <a:pt x="93" y="209"/>
                    <a:pt x="93" y="209"/>
                  </a:cubicBezTo>
                  <a:cubicBezTo>
                    <a:pt x="106" y="242"/>
                    <a:pt x="107" y="242"/>
                    <a:pt x="111" y="242"/>
                  </a:cubicBezTo>
                  <a:cubicBezTo>
                    <a:pt x="137" y="242"/>
                    <a:pt x="137" y="242"/>
                    <a:pt x="137" y="242"/>
                  </a:cubicBezTo>
                  <a:cubicBezTo>
                    <a:pt x="141" y="242"/>
                    <a:pt x="143" y="242"/>
                    <a:pt x="155" y="209"/>
                  </a:cubicBezTo>
                  <a:cubicBezTo>
                    <a:pt x="165" y="205"/>
                    <a:pt x="165" y="205"/>
                    <a:pt x="165" y="205"/>
                  </a:cubicBezTo>
                  <a:cubicBezTo>
                    <a:pt x="184" y="213"/>
                    <a:pt x="195" y="217"/>
                    <a:pt x="198" y="217"/>
                  </a:cubicBezTo>
                  <a:cubicBezTo>
                    <a:pt x="201" y="217"/>
                    <a:pt x="201" y="217"/>
                    <a:pt x="201" y="217"/>
                  </a:cubicBezTo>
                  <a:cubicBezTo>
                    <a:pt x="221" y="197"/>
                    <a:pt x="221" y="197"/>
                    <a:pt x="221" y="197"/>
                  </a:cubicBezTo>
                  <a:cubicBezTo>
                    <a:pt x="224" y="194"/>
                    <a:pt x="225" y="193"/>
                    <a:pt x="210" y="161"/>
                  </a:cubicBezTo>
                  <a:cubicBezTo>
                    <a:pt x="214" y="151"/>
                    <a:pt x="214" y="151"/>
                    <a:pt x="214" y="151"/>
                  </a:cubicBezTo>
                  <a:cubicBezTo>
                    <a:pt x="248" y="138"/>
                    <a:pt x="248" y="137"/>
                    <a:pt x="248" y="133"/>
                  </a:cubicBezTo>
                  <a:cubicBezTo>
                    <a:pt x="248" y="107"/>
                    <a:pt x="248" y="107"/>
                    <a:pt x="248" y="107"/>
                  </a:cubicBezTo>
                  <a:cubicBezTo>
                    <a:pt x="248" y="103"/>
                    <a:pt x="248" y="102"/>
                    <a:pt x="214" y="90"/>
                  </a:cubicBezTo>
                  <a:close/>
                  <a:moveTo>
                    <a:pt x="124" y="163"/>
                  </a:moveTo>
                  <a:cubicBezTo>
                    <a:pt x="100" y="163"/>
                    <a:pt x="81" y="144"/>
                    <a:pt x="81" y="121"/>
                  </a:cubicBezTo>
                  <a:cubicBezTo>
                    <a:pt x="81" y="97"/>
                    <a:pt x="100" y="78"/>
                    <a:pt x="124" y="78"/>
                  </a:cubicBezTo>
                  <a:cubicBezTo>
                    <a:pt x="148" y="78"/>
                    <a:pt x="167" y="97"/>
                    <a:pt x="167" y="121"/>
                  </a:cubicBezTo>
                  <a:cubicBezTo>
                    <a:pt x="167" y="144"/>
                    <a:pt x="148" y="163"/>
                    <a:pt x="124" y="163"/>
                  </a:cubicBezTo>
                  <a:close/>
                  <a:moveTo>
                    <a:pt x="124" y="163"/>
                  </a:moveTo>
                  <a:cubicBezTo>
                    <a:pt x="124" y="163"/>
                    <a:pt x="124" y="163"/>
                    <a:pt x="124" y="163"/>
                  </a:cubicBezTo>
                </a:path>
              </a:pathLst>
            </a:custGeom>
            <a:solidFill>
              <a:schemeClr val="accent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200"/>
            </a:p>
          </p:txBody>
        </p:sp>
        <p:sp>
          <p:nvSpPr>
            <p:cNvPr id="20" name="Freeform 17"/>
            <p:cNvSpPr>
              <a:spLocks noEditPoints="1"/>
            </p:cNvSpPr>
            <p:nvPr/>
          </p:nvSpPr>
          <p:spPr bwMode="auto">
            <a:xfrm>
              <a:off x="5457825" y="4892675"/>
              <a:ext cx="352425" cy="347663"/>
            </a:xfrm>
            <a:custGeom>
              <a:avLst/>
              <a:gdLst>
                <a:gd name="T0" fmla="*/ 104 w 120"/>
                <a:gd name="T1" fmla="*/ 44 h 118"/>
                <a:gd name="T2" fmla="*/ 102 w 120"/>
                <a:gd name="T3" fmla="*/ 39 h 118"/>
                <a:gd name="T4" fmla="*/ 107 w 120"/>
                <a:gd name="T5" fmla="*/ 21 h 118"/>
                <a:gd name="T6" fmla="*/ 98 w 120"/>
                <a:gd name="T7" fmla="*/ 13 h 118"/>
                <a:gd name="T8" fmla="*/ 97 w 120"/>
                <a:gd name="T9" fmla="*/ 12 h 118"/>
                <a:gd name="T10" fmla="*/ 96 w 120"/>
                <a:gd name="T11" fmla="*/ 12 h 118"/>
                <a:gd name="T12" fmla="*/ 80 w 120"/>
                <a:gd name="T13" fmla="*/ 18 h 118"/>
                <a:gd name="T14" fmla="*/ 75 w 120"/>
                <a:gd name="T15" fmla="*/ 16 h 118"/>
                <a:gd name="T16" fmla="*/ 66 w 120"/>
                <a:gd name="T17" fmla="*/ 0 h 118"/>
                <a:gd name="T18" fmla="*/ 53 w 120"/>
                <a:gd name="T19" fmla="*/ 0 h 118"/>
                <a:gd name="T20" fmla="*/ 45 w 120"/>
                <a:gd name="T21" fmla="*/ 16 h 118"/>
                <a:gd name="T22" fmla="*/ 40 w 120"/>
                <a:gd name="T23" fmla="*/ 18 h 118"/>
                <a:gd name="T24" fmla="*/ 24 w 120"/>
                <a:gd name="T25" fmla="*/ 12 h 118"/>
                <a:gd name="T26" fmla="*/ 23 w 120"/>
                <a:gd name="T27" fmla="*/ 12 h 118"/>
                <a:gd name="T28" fmla="*/ 13 w 120"/>
                <a:gd name="T29" fmla="*/ 22 h 118"/>
                <a:gd name="T30" fmla="*/ 18 w 120"/>
                <a:gd name="T31" fmla="*/ 39 h 118"/>
                <a:gd name="T32" fmla="*/ 16 w 120"/>
                <a:gd name="T33" fmla="*/ 44 h 118"/>
                <a:gd name="T34" fmla="*/ 0 w 120"/>
                <a:gd name="T35" fmla="*/ 53 h 118"/>
                <a:gd name="T36" fmla="*/ 0 w 120"/>
                <a:gd name="T37" fmla="*/ 65 h 118"/>
                <a:gd name="T38" fmla="*/ 16 w 120"/>
                <a:gd name="T39" fmla="*/ 74 h 118"/>
                <a:gd name="T40" fmla="*/ 18 w 120"/>
                <a:gd name="T41" fmla="*/ 79 h 118"/>
                <a:gd name="T42" fmla="*/ 13 w 120"/>
                <a:gd name="T43" fmla="*/ 96 h 118"/>
                <a:gd name="T44" fmla="*/ 22 w 120"/>
                <a:gd name="T45" fmla="*/ 105 h 118"/>
                <a:gd name="T46" fmla="*/ 23 w 120"/>
                <a:gd name="T47" fmla="*/ 106 h 118"/>
                <a:gd name="T48" fmla="*/ 24 w 120"/>
                <a:gd name="T49" fmla="*/ 106 h 118"/>
                <a:gd name="T50" fmla="*/ 40 w 120"/>
                <a:gd name="T51" fmla="*/ 100 h 118"/>
                <a:gd name="T52" fmla="*/ 45 w 120"/>
                <a:gd name="T53" fmla="*/ 102 h 118"/>
                <a:gd name="T54" fmla="*/ 54 w 120"/>
                <a:gd name="T55" fmla="*/ 118 h 118"/>
                <a:gd name="T56" fmla="*/ 67 w 120"/>
                <a:gd name="T57" fmla="*/ 118 h 118"/>
                <a:gd name="T58" fmla="*/ 75 w 120"/>
                <a:gd name="T59" fmla="*/ 102 h 118"/>
                <a:gd name="T60" fmla="*/ 80 w 120"/>
                <a:gd name="T61" fmla="*/ 99 h 118"/>
                <a:gd name="T62" fmla="*/ 96 w 120"/>
                <a:gd name="T63" fmla="*/ 105 h 118"/>
                <a:gd name="T64" fmla="*/ 97 w 120"/>
                <a:gd name="T65" fmla="*/ 105 h 118"/>
                <a:gd name="T66" fmla="*/ 107 w 120"/>
                <a:gd name="T67" fmla="*/ 96 h 118"/>
                <a:gd name="T68" fmla="*/ 102 w 120"/>
                <a:gd name="T69" fmla="*/ 78 h 118"/>
                <a:gd name="T70" fmla="*/ 104 w 120"/>
                <a:gd name="T71" fmla="*/ 74 h 118"/>
                <a:gd name="T72" fmla="*/ 120 w 120"/>
                <a:gd name="T73" fmla="*/ 65 h 118"/>
                <a:gd name="T74" fmla="*/ 120 w 120"/>
                <a:gd name="T75" fmla="*/ 52 h 118"/>
                <a:gd name="T76" fmla="*/ 104 w 120"/>
                <a:gd name="T77" fmla="*/ 44 h 118"/>
                <a:gd name="T78" fmla="*/ 60 w 120"/>
                <a:gd name="T79" fmla="*/ 79 h 118"/>
                <a:gd name="T80" fmla="*/ 39 w 120"/>
                <a:gd name="T81" fmla="*/ 59 h 118"/>
                <a:gd name="T82" fmla="*/ 60 w 120"/>
                <a:gd name="T83" fmla="*/ 38 h 118"/>
                <a:gd name="T84" fmla="*/ 81 w 120"/>
                <a:gd name="T85" fmla="*/ 59 h 118"/>
                <a:gd name="T86" fmla="*/ 60 w 120"/>
                <a:gd name="T87" fmla="*/ 79 h 118"/>
                <a:gd name="T88" fmla="*/ 60 w 120"/>
                <a:gd name="T89" fmla="*/ 79 h 118"/>
                <a:gd name="T90" fmla="*/ 60 w 120"/>
                <a:gd name="T91" fmla="*/ 79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0" h="118">
                  <a:moveTo>
                    <a:pt x="104" y="44"/>
                  </a:moveTo>
                  <a:cubicBezTo>
                    <a:pt x="102" y="39"/>
                    <a:pt x="102" y="39"/>
                    <a:pt x="102" y="39"/>
                  </a:cubicBezTo>
                  <a:cubicBezTo>
                    <a:pt x="109" y="23"/>
                    <a:pt x="108" y="23"/>
                    <a:pt x="107" y="21"/>
                  </a:cubicBezTo>
                  <a:cubicBezTo>
                    <a:pt x="98" y="13"/>
                    <a:pt x="98" y="13"/>
                    <a:pt x="98" y="13"/>
                  </a:cubicBezTo>
                  <a:cubicBezTo>
                    <a:pt x="97" y="12"/>
                    <a:pt x="97" y="12"/>
                    <a:pt x="97" y="12"/>
                  </a:cubicBezTo>
                  <a:cubicBezTo>
                    <a:pt x="96" y="12"/>
                    <a:pt x="96" y="12"/>
                    <a:pt x="96" y="12"/>
                  </a:cubicBezTo>
                  <a:cubicBezTo>
                    <a:pt x="95" y="12"/>
                    <a:pt x="94" y="12"/>
                    <a:pt x="80" y="18"/>
                  </a:cubicBezTo>
                  <a:cubicBezTo>
                    <a:pt x="75" y="16"/>
                    <a:pt x="75" y="16"/>
                    <a:pt x="75" y="16"/>
                  </a:cubicBezTo>
                  <a:cubicBezTo>
                    <a:pt x="69" y="0"/>
                    <a:pt x="68" y="0"/>
                    <a:pt x="66" y="0"/>
                  </a:cubicBezTo>
                  <a:cubicBezTo>
                    <a:pt x="53" y="0"/>
                    <a:pt x="53" y="0"/>
                    <a:pt x="53" y="0"/>
                  </a:cubicBezTo>
                  <a:cubicBezTo>
                    <a:pt x="52" y="0"/>
                    <a:pt x="51" y="0"/>
                    <a:pt x="45" y="16"/>
                  </a:cubicBezTo>
                  <a:cubicBezTo>
                    <a:pt x="40" y="18"/>
                    <a:pt x="40" y="18"/>
                    <a:pt x="40" y="18"/>
                  </a:cubicBezTo>
                  <a:cubicBezTo>
                    <a:pt x="31" y="14"/>
                    <a:pt x="25" y="12"/>
                    <a:pt x="24" y="12"/>
                  </a:cubicBezTo>
                  <a:cubicBezTo>
                    <a:pt x="23" y="12"/>
                    <a:pt x="23" y="12"/>
                    <a:pt x="23" y="12"/>
                  </a:cubicBezTo>
                  <a:cubicBezTo>
                    <a:pt x="13" y="22"/>
                    <a:pt x="13" y="22"/>
                    <a:pt x="13" y="22"/>
                  </a:cubicBezTo>
                  <a:cubicBezTo>
                    <a:pt x="12" y="23"/>
                    <a:pt x="11" y="24"/>
                    <a:pt x="18" y="39"/>
                  </a:cubicBezTo>
                  <a:cubicBezTo>
                    <a:pt x="16" y="44"/>
                    <a:pt x="16" y="44"/>
                    <a:pt x="16" y="44"/>
                  </a:cubicBezTo>
                  <a:cubicBezTo>
                    <a:pt x="0" y="50"/>
                    <a:pt x="0" y="51"/>
                    <a:pt x="0" y="53"/>
                  </a:cubicBezTo>
                  <a:cubicBezTo>
                    <a:pt x="0" y="65"/>
                    <a:pt x="0" y="65"/>
                    <a:pt x="0" y="65"/>
                  </a:cubicBezTo>
                  <a:cubicBezTo>
                    <a:pt x="0" y="67"/>
                    <a:pt x="0" y="68"/>
                    <a:pt x="16" y="74"/>
                  </a:cubicBezTo>
                  <a:cubicBezTo>
                    <a:pt x="18" y="79"/>
                    <a:pt x="18" y="79"/>
                    <a:pt x="18" y="79"/>
                  </a:cubicBezTo>
                  <a:cubicBezTo>
                    <a:pt x="11" y="94"/>
                    <a:pt x="12" y="95"/>
                    <a:pt x="13" y="96"/>
                  </a:cubicBezTo>
                  <a:cubicBezTo>
                    <a:pt x="22" y="105"/>
                    <a:pt x="22" y="105"/>
                    <a:pt x="22" y="105"/>
                  </a:cubicBezTo>
                  <a:cubicBezTo>
                    <a:pt x="23" y="106"/>
                    <a:pt x="23" y="106"/>
                    <a:pt x="23" y="106"/>
                  </a:cubicBezTo>
                  <a:cubicBezTo>
                    <a:pt x="24" y="106"/>
                    <a:pt x="24" y="106"/>
                    <a:pt x="24" y="106"/>
                  </a:cubicBezTo>
                  <a:cubicBezTo>
                    <a:pt x="25" y="106"/>
                    <a:pt x="26" y="106"/>
                    <a:pt x="40" y="100"/>
                  </a:cubicBezTo>
                  <a:cubicBezTo>
                    <a:pt x="45" y="102"/>
                    <a:pt x="45" y="102"/>
                    <a:pt x="45" y="102"/>
                  </a:cubicBezTo>
                  <a:cubicBezTo>
                    <a:pt x="51" y="118"/>
                    <a:pt x="52" y="118"/>
                    <a:pt x="54" y="118"/>
                  </a:cubicBezTo>
                  <a:cubicBezTo>
                    <a:pt x="67" y="118"/>
                    <a:pt x="67" y="118"/>
                    <a:pt x="67" y="118"/>
                  </a:cubicBezTo>
                  <a:cubicBezTo>
                    <a:pt x="69" y="118"/>
                    <a:pt x="69" y="118"/>
                    <a:pt x="75" y="102"/>
                  </a:cubicBezTo>
                  <a:cubicBezTo>
                    <a:pt x="80" y="99"/>
                    <a:pt x="80" y="99"/>
                    <a:pt x="80" y="99"/>
                  </a:cubicBezTo>
                  <a:cubicBezTo>
                    <a:pt x="89" y="103"/>
                    <a:pt x="95" y="105"/>
                    <a:pt x="96" y="105"/>
                  </a:cubicBezTo>
                  <a:cubicBezTo>
                    <a:pt x="97" y="105"/>
                    <a:pt x="97" y="105"/>
                    <a:pt x="97" y="105"/>
                  </a:cubicBezTo>
                  <a:cubicBezTo>
                    <a:pt x="107" y="96"/>
                    <a:pt x="107" y="96"/>
                    <a:pt x="107" y="96"/>
                  </a:cubicBezTo>
                  <a:cubicBezTo>
                    <a:pt x="108" y="94"/>
                    <a:pt x="109" y="94"/>
                    <a:pt x="102" y="78"/>
                  </a:cubicBezTo>
                  <a:cubicBezTo>
                    <a:pt x="104" y="74"/>
                    <a:pt x="104" y="74"/>
                    <a:pt x="104" y="74"/>
                  </a:cubicBezTo>
                  <a:cubicBezTo>
                    <a:pt x="120" y="67"/>
                    <a:pt x="120" y="67"/>
                    <a:pt x="120" y="65"/>
                  </a:cubicBezTo>
                  <a:cubicBezTo>
                    <a:pt x="120" y="52"/>
                    <a:pt x="120" y="52"/>
                    <a:pt x="120" y="52"/>
                  </a:cubicBezTo>
                  <a:cubicBezTo>
                    <a:pt x="120" y="50"/>
                    <a:pt x="120" y="50"/>
                    <a:pt x="104" y="44"/>
                  </a:cubicBezTo>
                  <a:close/>
                  <a:moveTo>
                    <a:pt x="60" y="79"/>
                  </a:moveTo>
                  <a:cubicBezTo>
                    <a:pt x="48" y="79"/>
                    <a:pt x="39" y="70"/>
                    <a:pt x="39" y="59"/>
                  </a:cubicBezTo>
                  <a:cubicBezTo>
                    <a:pt x="39" y="47"/>
                    <a:pt x="48" y="38"/>
                    <a:pt x="60" y="38"/>
                  </a:cubicBezTo>
                  <a:cubicBezTo>
                    <a:pt x="72" y="38"/>
                    <a:pt x="81" y="47"/>
                    <a:pt x="81" y="59"/>
                  </a:cubicBezTo>
                  <a:cubicBezTo>
                    <a:pt x="81" y="70"/>
                    <a:pt x="72" y="79"/>
                    <a:pt x="60" y="79"/>
                  </a:cubicBezTo>
                  <a:close/>
                  <a:moveTo>
                    <a:pt x="60" y="79"/>
                  </a:moveTo>
                  <a:cubicBezTo>
                    <a:pt x="60" y="79"/>
                    <a:pt x="60" y="79"/>
                    <a:pt x="60" y="79"/>
                  </a:cubicBezTo>
                </a:path>
              </a:pathLst>
            </a:custGeom>
            <a:solidFill>
              <a:schemeClr val="tx2"/>
            </a:solidFill>
            <a:ln>
              <a:noFill/>
            </a:ln>
          </p:spPr>
          <p:txBody>
            <a:bodyPr vert="horz" wrap="square" lIns="68580" tIns="34290" rIns="68580" bIns="34290" numCol="1" anchor="t" anchorCtr="0" compatLnSpc="1">
              <a:prstTxWarp prst="textNoShape">
                <a:avLst/>
              </a:prstTxWarp>
            </a:bodyPr>
            <a:lstStyle/>
            <a:p>
              <a:endParaRPr lang="en-US" sz="1200"/>
            </a:p>
          </p:txBody>
        </p:sp>
        <p:sp>
          <p:nvSpPr>
            <p:cNvPr id="21" name="Freeform 18"/>
            <p:cNvSpPr>
              <a:spLocks noEditPoints="1"/>
            </p:cNvSpPr>
            <p:nvPr/>
          </p:nvSpPr>
          <p:spPr bwMode="auto">
            <a:xfrm>
              <a:off x="5665788" y="2109788"/>
              <a:ext cx="155575" cy="150813"/>
            </a:xfrm>
            <a:custGeom>
              <a:avLst/>
              <a:gdLst>
                <a:gd name="T0" fmla="*/ 46 w 53"/>
                <a:gd name="T1" fmla="*/ 19 h 51"/>
                <a:gd name="T2" fmla="*/ 45 w 53"/>
                <a:gd name="T3" fmla="*/ 17 h 51"/>
                <a:gd name="T4" fmla="*/ 47 w 53"/>
                <a:gd name="T5" fmla="*/ 9 h 51"/>
                <a:gd name="T6" fmla="*/ 43 w 53"/>
                <a:gd name="T7" fmla="*/ 5 h 51"/>
                <a:gd name="T8" fmla="*/ 43 w 53"/>
                <a:gd name="T9" fmla="*/ 5 h 51"/>
                <a:gd name="T10" fmla="*/ 42 w 53"/>
                <a:gd name="T11" fmla="*/ 5 h 51"/>
                <a:gd name="T12" fmla="*/ 35 w 53"/>
                <a:gd name="T13" fmla="*/ 8 h 51"/>
                <a:gd name="T14" fmla="*/ 33 w 53"/>
                <a:gd name="T15" fmla="*/ 7 h 51"/>
                <a:gd name="T16" fmla="*/ 29 w 53"/>
                <a:gd name="T17" fmla="*/ 0 h 51"/>
                <a:gd name="T18" fmla="*/ 24 w 53"/>
                <a:gd name="T19" fmla="*/ 0 h 51"/>
                <a:gd name="T20" fmla="*/ 20 w 53"/>
                <a:gd name="T21" fmla="*/ 7 h 51"/>
                <a:gd name="T22" fmla="*/ 18 w 53"/>
                <a:gd name="T23" fmla="*/ 8 h 51"/>
                <a:gd name="T24" fmla="*/ 11 w 53"/>
                <a:gd name="T25" fmla="*/ 5 h 51"/>
                <a:gd name="T26" fmla="*/ 10 w 53"/>
                <a:gd name="T27" fmla="*/ 5 h 51"/>
                <a:gd name="T28" fmla="*/ 6 w 53"/>
                <a:gd name="T29" fmla="*/ 9 h 51"/>
                <a:gd name="T30" fmla="*/ 8 w 53"/>
                <a:gd name="T31" fmla="*/ 17 h 51"/>
                <a:gd name="T32" fmla="*/ 8 w 53"/>
                <a:gd name="T33" fmla="*/ 19 h 51"/>
                <a:gd name="T34" fmla="*/ 0 w 53"/>
                <a:gd name="T35" fmla="*/ 23 h 51"/>
                <a:gd name="T36" fmla="*/ 0 w 53"/>
                <a:gd name="T37" fmla="*/ 28 h 51"/>
                <a:gd name="T38" fmla="*/ 8 w 53"/>
                <a:gd name="T39" fmla="*/ 32 h 51"/>
                <a:gd name="T40" fmla="*/ 8 w 53"/>
                <a:gd name="T41" fmla="*/ 34 h 51"/>
                <a:gd name="T42" fmla="*/ 6 w 53"/>
                <a:gd name="T43" fmla="*/ 42 h 51"/>
                <a:gd name="T44" fmla="*/ 10 w 53"/>
                <a:gd name="T45" fmla="*/ 46 h 51"/>
                <a:gd name="T46" fmla="*/ 10 w 53"/>
                <a:gd name="T47" fmla="*/ 46 h 51"/>
                <a:gd name="T48" fmla="*/ 11 w 53"/>
                <a:gd name="T49" fmla="*/ 46 h 51"/>
                <a:gd name="T50" fmla="*/ 18 w 53"/>
                <a:gd name="T51" fmla="*/ 43 h 51"/>
                <a:gd name="T52" fmla="*/ 20 w 53"/>
                <a:gd name="T53" fmla="*/ 44 h 51"/>
                <a:gd name="T54" fmla="*/ 24 w 53"/>
                <a:gd name="T55" fmla="*/ 51 h 51"/>
                <a:gd name="T56" fmla="*/ 29 w 53"/>
                <a:gd name="T57" fmla="*/ 51 h 51"/>
                <a:gd name="T58" fmla="*/ 33 w 53"/>
                <a:gd name="T59" fmla="*/ 44 h 51"/>
                <a:gd name="T60" fmla="*/ 35 w 53"/>
                <a:gd name="T61" fmla="*/ 43 h 51"/>
                <a:gd name="T62" fmla="*/ 42 w 53"/>
                <a:gd name="T63" fmla="*/ 46 h 51"/>
                <a:gd name="T64" fmla="*/ 43 w 53"/>
                <a:gd name="T65" fmla="*/ 46 h 51"/>
                <a:gd name="T66" fmla="*/ 47 w 53"/>
                <a:gd name="T67" fmla="*/ 42 h 51"/>
                <a:gd name="T68" fmla="*/ 45 w 53"/>
                <a:gd name="T69" fmla="*/ 34 h 51"/>
                <a:gd name="T70" fmla="*/ 46 w 53"/>
                <a:gd name="T71" fmla="*/ 32 h 51"/>
                <a:gd name="T72" fmla="*/ 53 w 53"/>
                <a:gd name="T73" fmla="*/ 28 h 51"/>
                <a:gd name="T74" fmla="*/ 53 w 53"/>
                <a:gd name="T75" fmla="*/ 23 h 51"/>
                <a:gd name="T76" fmla="*/ 46 w 53"/>
                <a:gd name="T77" fmla="*/ 19 h 51"/>
                <a:gd name="T78" fmla="*/ 27 w 53"/>
                <a:gd name="T79" fmla="*/ 34 h 51"/>
                <a:gd name="T80" fmla="*/ 17 w 53"/>
                <a:gd name="T81" fmla="*/ 25 h 51"/>
                <a:gd name="T82" fmla="*/ 27 w 53"/>
                <a:gd name="T83" fmla="*/ 17 h 51"/>
                <a:gd name="T84" fmla="*/ 36 w 53"/>
                <a:gd name="T85" fmla="*/ 25 h 51"/>
                <a:gd name="T86" fmla="*/ 27 w 53"/>
                <a:gd name="T87" fmla="*/ 34 h 51"/>
                <a:gd name="T88" fmla="*/ 27 w 53"/>
                <a:gd name="T89" fmla="*/ 34 h 51"/>
                <a:gd name="T90" fmla="*/ 27 w 53"/>
                <a:gd name="T91" fmla="*/ 34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3" h="51">
                  <a:moveTo>
                    <a:pt x="46" y="19"/>
                  </a:moveTo>
                  <a:cubicBezTo>
                    <a:pt x="45" y="17"/>
                    <a:pt x="45" y="17"/>
                    <a:pt x="45" y="17"/>
                  </a:cubicBezTo>
                  <a:cubicBezTo>
                    <a:pt x="48" y="10"/>
                    <a:pt x="47" y="10"/>
                    <a:pt x="47" y="9"/>
                  </a:cubicBezTo>
                  <a:cubicBezTo>
                    <a:pt x="43" y="5"/>
                    <a:pt x="43" y="5"/>
                    <a:pt x="43" y="5"/>
                  </a:cubicBezTo>
                  <a:cubicBezTo>
                    <a:pt x="43" y="5"/>
                    <a:pt x="43" y="5"/>
                    <a:pt x="43" y="5"/>
                  </a:cubicBezTo>
                  <a:cubicBezTo>
                    <a:pt x="42" y="5"/>
                    <a:pt x="42" y="5"/>
                    <a:pt x="42" y="5"/>
                  </a:cubicBezTo>
                  <a:cubicBezTo>
                    <a:pt x="42" y="5"/>
                    <a:pt x="41" y="5"/>
                    <a:pt x="35" y="8"/>
                  </a:cubicBezTo>
                  <a:cubicBezTo>
                    <a:pt x="33" y="7"/>
                    <a:pt x="33" y="7"/>
                    <a:pt x="33" y="7"/>
                  </a:cubicBezTo>
                  <a:cubicBezTo>
                    <a:pt x="30" y="0"/>
                    <a:pt x="30" y="0"/>
                    <a:pt x="29" y="0"/>
                  </a:cubicBezTo>
                  <a:cubicBezTo>
                    <a:pt x="24" y="0"/>
                    <a:pt x="24" y="0"/>
                    <a:pt x="24" y="0"/>
                  </a:cubicBezTo>
                  <a:cubicBezTo>
                    <a:pt x="23" y="0"/>
                    <a:pt x="23" y="0"/>
                    <a:pt x="20" y="7"/>
                  </a:cubicBezTo>
                  <a:cubicBezTo>
                    <a:pt x="18" y="8"/>
                    <a:pt x="18" y="8"/>
                    <a:pt x="18" y="8"/>
                  </a:cubicBezTo>
                  <a:cubicBezTo>
                    <a:pt x="14" y="6"/>
                    <a:pt x="11" y="5"/>
                    <a:pt x="11" y="5"/>
                  </a:cubicBezTo>
                  <a:cubicBezTo>
                    <a:pt x="10" y="5"/>
                    <a:pt x="10" y="5"/>
                    <a:pt x="10" y="5"/>
                  </a:cubicBezTo>
                  <a:cubicBezTo>
                    <a:pt x="6" y="9"/>
                    <a:pt x="6" y="9"/>
                    <a:pt x="6" y="9"/>
                  </a:cubicBezTo>
                  <a:cubicBezTo>
                    <a:pt x="5" y="10"/>
                    <a:pt x="5" y="10"/>
                    <a:pt x="8" y="17"/>
                  </a:cubicBezTo>
                  <a:cubicBezTo>
                    <a:pt x="8" y="19"/>
                    <a:pt x="8" y="19"/>
                    <a:pt x="8" y="19"/>
                  </a:cubicBezTo>
                  <a:cubicBezTo>
                    <a:pt x="0" y="22"/>
                    <a:pt x="0" y="22"/>
                    <a:pt x="0" y="23"/>
                  </a:cubicBezTo>
                  <a:cubicBezTo>
                    <a:pt x="0" y="28"/>
                    <a:pt x="0" y="28"/>
                    <a:pt x="0" y="28"/>
                  </a:cubicBezTo>
                  <a:cubicBezTo>
                    <a:pt x="0" y="29"/>
                    <a:pt x="0" y="29"/>
                    <a:pt x="8" y="32"/>
                  </a:cubicBezTo>
                  <a:cubicBezTo>
                    <a:pt x="8" y="34"/>
                    <a:pt x="8" y="34"/>
                    <a:pt x="8" y="34"/>
                  </a:cubicBezTo>
                  <a:cubicBezTo>
                    <a:pt x="5" y="41"/>
                    <a:pt x="6" y="41"/>
                    <a:pt x="6" y="42"/>
                  </a:cubicBezTo>
                  <a:cubicBezTo>
                    <a:pt x="10" y="46"/>
                    <a:pt x="10" y="46"/>
                    <a:pt x="10" y="46"/>
                  </a:cubicBezTo>
                  <a:cubicBezTo>
                    <a:pt x="10" y="46"/>
                    <a:pt x="10" y="46"/>
                    <a:pt x="10" y="46"/>
                  </a:cubicBezTo>
                  <a:cubicBezTo>
                    <a:pt x="11" y="46"/>
                    <a:pt x="11" y="46"/>
                    <a:pt x="11" y="46"/>
                  </a:cubicBezTo>
                  <a:cubicBezTo>
                    <a:pt x="11" y="46"/>
                    <a:pt x="12" y="46"/>
                    <a:pt x="18" y="43"/>
                  </a:cubicBezTo>
                  <a:cubicBezTo>
                    <a:pt x="20" y="44"/>
                    <a:pt x="20" y="44"/>
                    <a:pt x="20" y="44"/>
                  </a:cubicBezTo>
                  <a:cubicBezTo>
                    <a:pt x="23" y="51"/>
                    <a:pt x="23" y="51"/>
                    <a:pt x="24" y="51"/>
                  </a:cubicBezTo>
                  <a:cubicBezTo>
                    <a:pt x="29" y="51"/>
                    <a:pt x="29" y="51"/>
                    <a:pt x="29" y="51"/>
                  </a:cubicBezTo>
                  <a:cubicBezTo>
                    <a:pt x="30" y="51"/>
                    <a:pt x="31" y="51"/>
                    <a:pt x="33" y="44"/>
                  </a:cubicBezTo>
                  <a:cubicBezTo>
                    <a:pt x="35" y="43"/>
                    <a:pt x="35" y="43"/>
                    <a:pt x="35" y="43"/>
                  </a:cubicBezTo>
                  <a:cubicBezTo>
                    <a:pt x="39" y="45"/>
                    <a:pt x="42" y="46"/>
                    <a:pt x="42" y="46"/>
                  </a:cubicBezTo>
                  <a:cubicBezTo>
                    <a:pt x="43" y="46"/>
                    <a:pt x="43" y="46"/>
                    <a:pt x="43" y="46"/>
                  </a:cubicBezTo>
                  <a:cubicBezTo>
                    <a:pt x="47" y="42"/>
                    <a:pt x="47" y="42"/>
                    <a:pt x="47" y="42"/>
                  </a:cubicBezTo>
                  <a:cubicBezTo>
                    <a:pt x="48" y="41"/>
                    <a:pt x="48" y="41"/>
                    <a:pt x="45" y="34"/>
                  </a:cubicBezTo>
                  <a:cubicBezTo>
                    <a:pt x="46" y="32"/>
                    <a:pt x="46" y="32"/>
                    <a:pt x="46" y="32"/>
                  </a:cubicBezTo>
                  <a:cubicBezTo>
                    <a:pt x="53" y="29"/>
                    <a:pt x="53" y="29"/>
                    <a:pt x="53" y="28"/>
                  </a:cubicBezTo>
                  <a:cubicBezTo>
                    <a:pt x="53" y="23"/>
                    <a:pt x="53" y="23"/>
                    <a:pt x="53" y="23"/>
                  </a:cubicBezTo>
                  <a:cubicBezTo>
                    <a:pt x="53" y="22"/>
                    <a:pt x="53" y="22"/>
                    <a:pt x="46" y="19"/>
                  </a:cubicBezTo>
                  <a:close/>
                  <a:moveTo>
                    <a:pt x="27" y="34"/>
                  </a:moveTo>
                  <a:cubicBezTo>
                    <a:pt x="21" y="34"/>
                    <a:pt x="17" y="30"/>
                    <a:pt x="17" y="25"/>
                  </a:cubicBezTo>
                  <a:cubicBezTo>
                    <a:pt x="17" y="21"/>
                    <a:pt x="21" y="17"/>
                    <a:pt x="27" y="17"/>
                  </a:cubicBezTo>
                  <a:cubicBezTo>
                    <a:pt x="32" y="17"/>
                    <a:pt x="36" y="21"/>
                    <a:pt x="36" y="25"/>
                  </a:cubicBezTo>
                  <a:cubicBezTo>
                    <a:pt x="36" y="30"/>
                    <a:pt x="32" y="34"/>
                    <a:pt x="27" y="34"/>
                  </a:cubicBezTo>
                  <a:close/>
                  <a:moveTo>
                    <a:pt x="27" y="34"/>
                  </a:moveTo>
                  <a:cubicBezTo>
                    <a:pt x="27" y="34"/>
                    <a:pt x="27" y="34"/>
                    <a:pt x="27" y="34"/>
                  </a:cubicBezTo>
                </a:path>
              </a:pathLst>
            </a:custGeom>
            <a:solidFill>
              <a:schemeClr val="tx2"/>
            </a:solidFill>
            <a:ln>
              <a:noFill/>
            </a:ln>
          </p:spPr>
          <p:txBody>
            <a:bodyPr vert="horz" wrap="square" lIns="68580" tIns="34290" rIns="68580" bIns="34290" numCol="1" anchor="t" anchorCtr="0" compatLnSpc="1">
              <a:prstTxWarp prst="textNoShape">
                <a:avLst/>
              </a:prstTxWarp>
            </a:bodyPr>
            <a:lstStyle/>
            <a:p>
              <a:endParaRPr lang="en-US" sz="1200"/>
            </a:p>
          </p:txBody>
        </p:sp>
        <p:sp>
          <p:nvSpPr>
            <p:cNvPr id="22" name="Freeform 19"/>
            <p:cNvSpPr>
              <a:spLocks noEditPoints="1"/>
            </p:cNvSpPr>
            <p:nvPr/>
          </p:nvSpPr>
          <p:spPr bwMode="auto">
            <a:xfrm>
              <a:off x="6169025" y="3281363"/>
              <a:ext cx="157163" cy="149225"/>
            </a:xfrm>
            <a:custGeom>
              <a:avLst/>
              <a:gdLst>
                <a:gd name="T0" fmla="*/ 45 w 53"/>
                <a:gd name="T1" fmla="*/ 19 h 51"/>
                <a:gd name="T2" fmla="*/ 44 w 53"/>
                <a:gd name="T3" fmla="*/ 17 h 51"/>
                <a:gd name="T4" fmla="*/ 47 w 53"/>
                <a:gd name="T5" fmla="*/ 9 h 51"/>
                <a:gd name="T6" fmla="*/ 43 w 53"/>
                <a:gd name="T7" fmla="*/ 6 h 51"/>
                <a:gd name="T8" fmla="*/ 42 w 53"/>
                <a:gd name="T9" fmla="*/ 5 h 51"/>
                <a:gd name="T10" fmla="*/ 42 w 53"/>
                <a:gd name="T11" fmla="*/ 5 h 51"/>
                <a:gd name="T12" fmla="*/ 35 w 53"/>
                <a:gd name="T13" fmla="*/ 8 h 51"/>
                <a:gd name="T14" fmla="*/ 33 w 53"/>
                <a:gd name="T15" fmla="*/ 7 h 51"/>
                <a:gd name="T16" fmla="*/ 29 w 53"/>
                <a:gd name="T17" fmla="*/ 0 h 51"/>
                <a:gd name="T18" fmla="*/ 23 w 53"/>
                <a:gd name="T19" fmla="*/ 0 h 51"/>
                <a:gd name="T20" fmla="*/ 20 w 53"/>
                <a:gd name="T21" fmla="*/ 7 h 51"/>
                <a:gd name="T22" fmla="*/ 18 w 53"/>
                <a:gd name="T23" fmla="*/ 8 h 51"/>
                <a:gd name="T24" fmla="*/ 11 w 53"/>
                <a:gd name="T25" fmla="*/ 5 h 51"/>
                <a:gd name="T26" fmla="*/ 10 w 53"/>
                <a:gd name="T27" fmla="*/ 5 h 51"/>
                <a:gd name="T28" fmla="*/ 6 w 53"/>
                <a:gd name="T29" fmla="*/ 10 h 51"/>
                <a:gd name="T30" fmla="*/ 8 w 53"/>
                <a:gd name="T31" fmla="*/ 17 h 51"/>
                <a:gd name="T32" fmla="*/ 7 w 53"/>
                <a:gd name="T33" fmla="*/ 19 h 51"/>
                <a:gd name="T34" fmla="*/ 0 w 53"/>
                <a:gd name="T35" fmla="*/ 23 h 51"/>
                <a:gd name="T36" fmla="*/ 0 w 53"/>
                <a:gd name="T37" fmla="*/ 29 h 51"/>
                <a:gd name="T38" fmla="*/ 7 w 53"/>
                <a:gd name="T39" fmla="*/ 32 h 51"/>
                <a:gd name="T40" fmla="*/ 8 w 53"/>
                <a:gd name="T41" fmla="*/ 34 h 51"/>
                <a:gd name="T42" fmla="*/ 6 w 53"/>
                <a:gd name="T43" fmla="*/ 42 h 51"/>
                <a:gd name="T44" fmla="*/ 10 w 53"/>
                <a:gd name="T45" fmla="*/ 46 h 51"/>
                <a:gd name="T46" fmla="*/ 10 w 53"/>
                <a:gd name="T47" fmla="*/ 46 h 51"/>
                <a:gd name="T48" fmla="*/ 11 w 53"/>
                <a:gd name="T49" fmla="*/ 46 h 51"/>
                <a:gd name="T50" fmla="*/ 18 w 53"/>
                <a:gd name="T51" fmla="*/ 44 h 51"/>
                <a:gd name="T52" fmla="*/ 20 w 53"/>
                <a:gd name="T53" fmla="*/ 44 h 51"/>
                <a:gd name="T54" fmla="*/ 24 w 53"/>
                <a:gd name="T55" fmla="*/ 51 h 51"/>
                <a:gd name="T56" fmla="*/ 29 w 53"/>
                <a:gd name="T57" fmla="*/ 51 h 51"/>
                <a:gd name="T58" fmla="*/ 33 w 53"/>
                <a:gd name="T59" fmla="*/ 44 h 51"/>
                <a:gd name="T60" fmla="*/ 35 w 53"/>
                <a:gd name="T61" fmla="*/ 43 h 51"/>
                <a:gd name="T62" fmla="*/ 42 w 53"/>
                <a:gd name="T63" fmla="*/ 46 h 51"/>
                <a:gd name="T64" fmla="*/ 43 w 53"/>
                <a:gd name="T65" fmla="*/ 46 h 51"/>
                <a:gd name="T66" fmla="*/ 47 w 53"/>
                <a:gd name="T67" fmla="*/ 42 h 51"/>
                <a:gd name="T68" fmla="*/ 44 w 53"/>
                <a:gd name="T69" fmla="*/ 34 h 51"/>
                <a:gd name="T70" fmla="*/ 45 w 53"/>
                <a:gd name="T71" fmla="*/ 32 h 51"/>
                <a:gd name="T72" fmla="*/ 53 w 53"/>
                <a:gd name="T73" fmla="*/ 28 h 51"/>
                <a:gd name="T74" fmla="*/ 53 w 53"/>
                <a:gd name="T75" fmla="*/ 23 h 51"/>
                <a:gd name="T76" fmla="*/ 45 w 53"/>
                <a:gd name="T77" fmla="*/ 19 h 51"/>
                <a:gd name="T78" fmla="*/ 26 w 53"/>
                <a:gd name="T79" fmla="*/ 35 h 51"/>
                <a:gd name="T80" fmla="*/ 17 w 53"/>
                <a:gd name="T81" fmla="*/ 26 h 51"/>
                <a:gd name="T82" fmla="*/ 26 w 53"/>
                <a:gd name="T83" fmla="*/ 17 h 51"/>
                <a:gd name="T84" fmla="*/ 35 w 53"/>
                <a:gd name="T85" fmla="*/ 26 h 51"/>
                <a:gd name="T86" fmla="*/ 26 w 53"/>
                <a:gd name="T87" fmla="*/ 35 h 51"/>
                <a:gd name="T88" fmla="*/ 26 w 53"/>
                <a:gd name="T89" fmla="*/ 35 h 51"/>
                <a:gd name="T90" fmla="*/ 26 w 53"/>
                <a:gd name="T91" fmla="*/ 3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3" h="51">
                  <a:moveTo>
                    <a:pt x="45" y="19"/>
                  </a:moveTo>
                  <a:cubicBezTo>
                    <a:pt x="44" y="17"/>
                    <a:pt x="44" y="17"/>
                    <a:pt x="44" y="17"/>
                  </a:cubicBezTo>
                  <a:cubicBezTo>
                    <a:pt x="47" y="10"/>
                    <a:pt x="47" y="10"/>
                    <a:pt x="47" y="9"/>
                  </a:cubicBezTo>
                  <a:cubicBezTo>
                    <a:pt x="43" y="6"/>
                    <a:pt x="43" y="6"/>
                    <a:pt x="43" y="6"/>
                  </a:cubicBezTo>
                  <a:cubicBezTo>
                    <a:pt x="42" y="5"/>
                    <a:pt x="42" y="5"/>
                    <a:pt x="42" y="5"/>
                  </a:cubicBezTo>
                  <a:cubicBezTo>
                    <a:pt x="42" y="5"/>
                    <a:pt x="42" y="5"/>
                    <a:pt x="42" y="5"/>
                  </a:cubicBezTo>
                  <a:cubicBezTo>
                    <a:pt x="42" y="5"/>
                    <a:pt x="41" y="5"/>
                    <a:pt x="35" y="8"/>
                  </a:cubicBezTo>
                  <a:cubicBezTo>
                    <a:pt x="33" y="7"/>
                    <a:pt x="33" y="7"/>
                    <a:pt x="33" y="7"/>
                  </a:cubicBezTo>
                  <a:cubicBezTo>
                    <a:pt x="30" y="0"/>
                    <a:pt x="30" y="0"/>
                    <a:pt x="29" y="0"/>
                  </a:cubicBezTo>
                  <a:cubicBezTo>
                    <a:pt x="23" y="0"/>
                    <a:pt x="23" y="0"/>
                    <a:pt x="23" y="0"/>
                  </a:cubicBezTo>
                  <a:cubicBezTo>
                    <a:pt x="23" y="0"/>
                    <a:pt x="22" y="0"/>
                    <a:pt x="20" y="7"/>
                  </a:cubicBezTo>
                  <a:cubicBezTo>
                    <a:pt x="18" y="8"/>
                    <a:pt x="18" y="8"/>
                    <a:pt x="18" y="8"/>
                  </a:cubicBezTo>
                  <a:cubicBezTo>
                    <a:pt x="14" y="6"/>
                    <a:pt x="11" y="5"/>
                    <a:pt x="11" y="5"/>
                  </a:cubicBezTo>
                  <a:cubicBezTo>
                    <a:pt x="10" y="5"/>
                    <a:pt x="10" y="5"/>
                    <a:pt x="10" y="5"/>
                  </a:cubicBezTo>
                  <a:cubicBezTo>
                    <a:pt x="6" y="10"/>
                    <a:pt x="6" y="10"/>
                    <a:pt x="6" y="10"/>
                  </a:cubicBezTo>
                  <a:cubicBezTo>
                    <a:pt x="5" y="10"/>
                    <a:pt x="5" y="10"/>
                    <a:pt x="8" y="17"/>
                  </a:cubicBezTo>
                  <a:cubicBezTo>
                    <a:pt x="7" y="19"/>
                    <a:pt x="7" y="19"/>
                    <a:pt x="7" y="19"/>
                  </a:cubicBezTo>
                  <a:cubicBezTo>
                    <a:pt x="0" y="22"/>
                    <a:pt x="0" y="22"/>
                    <a:pt x="0" y="23"/>
                  </a:cubicBezTo>
                  <a:cubicBezTo>
                    <a:pt x="0" y="29"/>
                    <a:pt x="0" y="29"/>
                    <a:pt x="0" y="29"/>
                  </a:cubicBezTo>
                  <a:cubicBezTo>
                    <a:pt x="0" y="29"/>
                    <a:pt x="0" y="30"/>
                    <a:pt x="7" y="32"/>
                  </a:cubicBezTo>
                  <a:cubicBezTo>
                    <a:pt x="8" y="34"/>
                    <a:pt x="8" y="34"/>
                    <a:pt x="8" y="34"/>
                  </a:cubicBezTo>
                  <a:cubicBezTo>
                    <a:pt x="5" y="41"/>
                    <a:pt x="5" y="41"/>
                    <a:pt x="6" y="42"/>
                  </a:cubicBezTo>
                  <a:cubicBezTo>
                    <a:pt x="10" y="46"/>
                    <a:pt x="10" y="46"/>
                    <a:pt x="10" y="46"/>
                  </a:cubicBezTo>
                  <a:cubicBezTo>
                    <a:pt x="10" y="46"/>
                    <a:pt x="10" y="46"/>
                    <a:pt x="10" y="46"/>
                  </a:cubicBezTo>
                  <a:cubicBezTo>
                    <a:pt x="11" y="46"/>
                    <a:pt x="11" y="46"/>
                    <a:pt x="11" y="46"/>
                  </a:cubicBezTo>
                  <a:cubicBezTo>
                    <a:pt x="11" y="46"/>
                    <a:pt x="12" y="46"/>
                    <a:pt x="18" y="44"/>
                  </a:cubicBezTo>
                  <a:cubicBezTo>
                    <a:pt x="20" y="44"/>
                    <a:pt x="20" y="44"/>
                    <a:pt x="20" y="44"/>
                  </a:cubicBezTo>
                  <a:cubicBezTo>
                    <a:pt x="23" y="51"/>
                    <a:pt x="23" y="51"/>
                    <a:pt x="24" y="51"/>
                  </a:cubicBezTo>
                  <a:cubicBezTo>
                    <a:pt x="29" y="51"/>
                    <a:pt x="29" y="51"/>
                    <a:pt x="29" y="51"/>
                  </a:cubicBezTo>
                  <a:cubicBezTo>
                    <a:pt x="30" y="51"/>
                    <a:pt x="30" y="51"/>
                    <a:pt x="33" y="44"/>
                  </a:cubicBezTo>
                  <a:cubicBezTo>
                    <a:pt x="35" y="43"/>
                    <a:pt x="35" y="43"/>
                    <a:pt x="35" y="43"/>
                  </a:cubicBezTo>
                  <a:cubicBezTo>
                    <a:pt x="39" y="45"/>
                    <a:pt x="41" y="46"/>
                    <a:pt x="42" y="46"/>
                  </a:cubicBezTo>
                  <a:cubicBezTo>
                    <a:pt x="43" y="46"/>
                    <a:pt x="43" y="46"/>
                    <a:pt x="43" y="46"/>
                  </a:cubicBezTo>
                  <a:cubicBezTo>
                    <a:pt x="47" y="42"/>
                    <a:pt x="47" y="42"/>
                    <a:pt x="47" y="42"/>
                  </a:cubicBezTo>
                  <a:cubicBezTo>
                    <a:pt x="47" y="41"/>
                    <a:pt x="48" y="41"/>
                    <a:pt x="44" y="34"/>
                  </a:cubicBezTo>
                  <a:cubicBezTo>
                    <a:pt x="45" y="32"/>
                    <a:pt x="45" y="32"/>
                    <a:pt x="45" y="32"/>
                  </a:cubicBezTo>
                  <a:cubicBezTo>
                    <a:pt x="53" y="29"/>
                    <a:pt x="53" y="29"/>
                    <a:pt x="53" y="28"/>
                  </a:cubicBezTo>
                  <a:cubicBezTo>
                    <a:pt x="53" y="23"/>
                    <a:pt x="53" y="23"/>
                    <a:pt x="53" y="23"/>
                  </a:cubicBezTo>
                  <a:cubicBezTo>
                    <a:pt x="53" y="22"/>
                    <a:pt x="53" y="22"/>
                    <a:pt x="45" y="19"/>
                  </a:cubicBezTo>
                  <a:close/>
                  <a:moveTo>
                    <a:pt x="26" y="35"/>
                  </a:moveTo>
                  <a:cubicBezTo>
                    <a:pt x="21" y="35"/>
                    <a:pt x="17" y="31"/>
                    <a:pt x="17" y="26"/>
                  </a:cubicBezTo>
                  <a:cubicBezTo>
                    <a:pt x="17" y="21"/>
                    <a:pt x="21" y="17"/>
                    <a:pt x="26" y="17"/>
                  </a:cubicBezTo>
                  <a:cubicBezTo>
                    <a:pt x="31" y="17"/>
                    <a:pt x="35" y="21"/>
                    <a:pt x="35" y="26"/>
                  </a:cubicBezTo>
                  <a:cubicBezTo>
                    <a:pt x="35" y="31"/>
                    <a:pt x="31" y="35"/>
                    <a:pt x="26" y="35"/>
                  </a:cubicBezTo>
                  <a:close/>
                  <a:moveTo>
                    <a:pt x="26" y="35"/>
                  </a:moveTo>
                  <a:cubicBezTo>
                    <a:pt x="26" y="35"/>
                    <a:pt x="26" y="35"/>
                    <a:pt x="26" y="35"/>
                  </a:cubicBezTo>
                </a:path>
              </a:pathLst>
            </a:custGeom>
            <a:solidFill>
              <a:schemeClr val="tx2"/>
            </a:solidFill>
            <a:ln>
              <a:noFill/>
            </a:ln>
          </p:spPr>
          <p:txBody>
            <a:bodyPr vert="horz" wrap="square" lIns="68580" tIns="34290" rIns="68580" bIns="34290" numCol="1" anchor="t" anchorCtr="0" compatLnSpc="1">
              <a:prstTxWarp prst="textNoShape">
                <a:avLst/>
              </a:prstTxWarp>
            </a:bodyPr>
            <a:lstStyle/>
            <a:p>
              <a:endParaRPr lang="en-US" sz="1200"/>
            </a:p>
          </p:txBody>
        </p:sp>
        <p:sp>
          <p:nvSpPr>
            <p:cNvPr id="23" name="Freeform 20"/>
            <p:cNvSpPr>
              <a:spLocks noEditPoints="1"/>
            </p:cNvSpPr>
            <p:nvPr/>
          </p:nvSpPr>
          <p:spPr bwMode="auto">
            <a:xfrm>
              <a:off x="6530975" y="3148013"/>
              <a:ext cx="153988" cy="150813"/>
            </a:xfrm>
            <a:custGeom>
              <a:avLst/>
              <a:gdLst>
                <a:gd name="T0" fmla="*/ 45 w 52"/>
                <a:gd name="T1" fmla="*/ 19 h 51"/>
                <a:gd name="T2" fmla="*/ 44 w 52"/>
                <a:gd name="T3" fmla="*/ 17 h 51"/>
                <a:gd name="T4" fmla="*/ 47 w 52"/>
                <a:gd name="T5" fmla="*/ 9 h 51"/>
                <a:gd name="T6" fmla="*/ 43 w 52"/>
                <a:gd name="T7" fmla="*/ 6 h 51"/>
                <a:gd name="T8" fmla="*/ 42 w 52"/>
                <a:gd name="T9" fmla="*/ 5 h 51"/>
                <a:gd name="T10" fmla="*/ 42 w 52"/>
                <a:gd name="T11" fmla="*/ 5 h 51"/>
                <a:gd name="T12" fmla="*/ 35 w 52"/>
                <a:gd name="T13" fmla="*/ 8 h 51"/>
                <a:gd name="T14" fmla="*/ 33 w 52"/>
                <a:gd name="T15" fmla="*/ 7 h 51"/>
                <a:gd name="T16" fmla="*/ 29 w 52"/>
                <a:gd name="T17" fmla="*/ 0 h 51"/>
                <a:gd name="T18" fmla="*/ 23 w 52"/>
                <a:gd name="T19" fmla="*/ 0 h 51"/>
                <a:gd name="T20" fmla="*/ 20 w 52"/>
                <a:gd name="T21" fmla="*/ 7 h 51"/>
                <a:gd name="T22" fmla="*/ 17 w 52"/>
                <a:gd name="T23" fmla="*/ 8 h 51"/>
                <a:gd name="T24" fmla="*/ 10 w 52"/>
                <a:gd name="T25" fmla="*/ 6 h 51"/>
                <a:gd name="T26" fmla="*/ 10 w 52"/>
                <a:gd name="T27" fmla="*/ 6 h 51"/>
                <a:gd name="T28" fmla="*/ 6 w 52"/>
                <a:gd name="T29" fmla="*/ 10 h 51"/>
                <a:gd name="T30" fmla="*/ 8 w 52"/>
                <a:gd name="T31" fmla="*/ 17 h 51"/>
                <a:gd name="T32" fmla="*/ 7 w 52"/>
                <a:gd name="T33" fmla="*/ 19 h 51"/>
                <a:gd name="T34" fmla="*/ 0 w 52"/>
                <a:gd name="T35" fmla="*/ 23 h 51"/>
                <a:gd name="T36" fmla="*/ 0 w 52"/>
                <a:gd name="T37" fmla="*/ 29 h 51"/>
                <a:gd name="T38" fmla="*/ 7 w 52"/>
                <a:gd name="T39" fmla="*/ 32 h 51"/>
                <a:gd name="T40" fmla="*/ 8 w 52"/>
                <a:gd name="T41" fmla="*/ 34 h 51"/>
                <a:gd name="T42" fmla="*/ 6 w 52"/>
                <a:gd name="T43" fmla="*/ 42 h 51"/>
                <a:gd name="T44" fmla="*/ 10 w 52"/>
                <a:gd name="T45" fmla="*/ 46 h 51"/>
                <a:gd name="T46" fmla="*/ 10 w 52"/>
                <a:gd name="T47" fmla="*/ 46 h 51"/>
                <a:gd name="T48" fmla="*/ 11 w 52"/>
                <a:gd name="T49" fmla="*/ 46 h 51"/>
                <a:gd name="T50" fmla="*/ 18 w 52"/>
                <a:gd name="T51" fmla="*/ 44 h 51"/>
                <a:gd name="T52" fmla="*/ 20 w 52"/>
                <a:gd name="T53" fmla="*/ 44 h 51"/>
                <a:gd name="T54" fmla="*/ 24 w 52"/>
                <a:gd name="T55" fmla="*/ 51 h 51"/>
                <a:gd name="T56" fmla="*/ 29 w 52"/>
                <a:gd name="T57" fmla="*/ 51 h 51"/>
                <a:gd name="T58" fmla="*/ 33 w 52"/>
                <a:gd name="T59" fmla="*/ 44 h 51"/>
                <a:gd name="T60" fmla="*/ 35 w 52"/>
                <a:gd name="T61" fmla="*/ 44 h 51"/>
                <a:gd name="T62" fmla="*/ 42 w 52"/>
                <a:gd name="T63" fmla="*/ 46 h 51"/>
                <a:gd name="T64" fmla="*/ 43 w 52"/>
                <a:gd name="T65" fmla="*/ 46 h 51"/>
                <a:gd name="T66" fmla="*/ 47 w 52"/>
                <a:gd name="T67" fmla="*/ 42 h 51"/>
                <a:gd name="T68" fmla="*/ 44 w 52"/>
                <a:gd name="T69" fmla="*/ 34 h 51"/>
                <a:gd name="T70" fmla="*/ 45 w 52"/>
                <a:gd name="T71" fmla="*/ 32 h 51"/>
                <a:gd name="T72" fmla="*/ 52 w 52"/>
                <a:gd name="T73" fmla="*/ 28 h 51"/>
                <a:gd name="T74" fmla="*/ 52 w 52"/>
                <a:gd name="T75" fmla="*/ 23 h 51"/>
                <a:gd name="T76" fmla="*/ 45 w 52"/>
                <a:gd name="T77" fmla="*/ 19 h 51"/>
                <a:gd name="T78" fmla="*/ 26 w 52"/>
                <a:gd name="T79" fmla="*/ 35 h 51"/>
                <a:gd name="T80" fmla="*/ 17 w 52"/>
                <a:gd name="T81" fmla="*/ 26 h 51"/>
                <a:gd name="T82" fmla="*/ 26 w 52"/>
                <a:gd name="T83" fmla="*/ 17 h 51"/>
                <a:gd name="T84" fmla="*/ 35 w 52"/>
                <a:gd name="T85" fmla="*/ 26 h 51"/>
                <a:gd name="T86" fmla="*/ 26 w 52"/>
                <a:gd name="T87" fmla="*/ 35 h 51"/>
                <a:gd name="T88" fmla="*/ 26 w 52"/>
                <a:gd name="T89" fmla="*/ 35 h 51"/>
                <a:gd name="T90" fmla="*/ 26 w 52"/>
                <a:gd name="T91" fmla="*/ 3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2" h="51">
                  <a:moveTo>
                    <a:pt x="45" y="19"/>
                  </a:moveTo>
                  <a:cubicBezTo>
                    <a:pt x="44" y="17"/>
                    <a:pt x="44" y="17"/>
                    <a:pt x="44" y="17"/>
                  </a:cubicBezTo>
                  <a:cubicBezTo>
                    <a:pt x="47" y="10"/>
                    <a:pt x="47" y="10"/>
                    <a:pt x="47" y="9"/>
                  </a:cubicBezTo>
                  <a:cubicBezTo>
                    <a:pt x="43" y="6"/>
                    <a:pt x="43" y="6"/>
                    <a:pt x="43" y="6"/>
                  </a:cubicBezTo>
                  <a:cubicBezTo>
                    <a:pt x="42" y="5"/>
                    <a:pt x="42" y="5"/>
                    <a:pt x="42" y="5"/>
                  </a:cubicBezTo>
                  <a:cubicBezTo>
                    <a:pt x="42" y="5"/>
                    <a:pt x="42" y="5"/>
                    <a:pt x="42" y="5"/>
                  </a:cubicBezTo>
                  <a:cubicBezTo>
                    <a:pt x="42" y="5"/>
                    <a:pt x="41" y="5"/>
                    <a:pt x="35" y="8"/>
                  </a:cubicBezTo>
                  <a:cubicBezTo>
                    <a:pt x="33" y="7"/>
                    <a:pt x="33" y="7"/>
                    <a:pt x="33" y="7"/>
                  </a:cubicBezTo>
                  <a:cubicBezTo>
                    <a:pt x="30" y="0"/>
                    <a:pt x="30" y="0"/>
                    <a:pt x="29" y="0"/>
                  </a:cubicBezTo>
                  <a:cubicBezTo>
                    <a:pt x="23" y="0"/>
                    <a:pt x="23" y="0"/>
                    <a:pt x="23" y="0"/>
                  </a:cubicBezTo>
                  <a:cubicBezTo>
                    <a:pt x="23" y="0"/>
                    <a:pt x="22" y="0"/>
                    <a:pt x="20" y="7"/>
                  </a:cubicBezTo>
                  <a:cubicBezTo>
                    <a:pt x="17" y="8"/>
                    <a:pt x="17" y="8"/>
                    <a:pt x="17" y="8"/>
                  </a:cubicBezTo>
                  <a:cubicBezTo>
                    <a:pt x="13" y="6"/>
                    <a:pt x="11" y="6"/>
                    <a:pt x="10" y="6"/>
                  </a:cubicBezTo>
                  <a:cubicBezTo>
                    <a:pt x="10" y="6"/>
                    <a:pt x="10" y="6"/>
                    <a:pt x="10" y="6"/>
                  </a:cubicBezTo>
                  <a:cubicBezTo>
                    <a:pt x="6" y="10"/>
                    <a:pt x="6" y="10"/>
                    <a:pt x="6" y="10"/>
                  </a:cubicBezTo>
                  <a:cubicBezTo>
                    <a:pt x="5" y="10"/>
                    <a:pt x="5" y="10"/>
                    <a:pt x="8" y="17"/>
                  </a:cubicBezTo>
                  <a:cubicBezTo>
                    <a:pt x="7" y="19"/>
                    <a:pt x="7" y="19"/>
                    <a:pt x="7" y="19"/>
                  </a:cubicBezTo>
                  <a:cubicBezTo>
                    <a:pt x="0" y="22"/>
                    <a:pt x="0" y="22"/>
                    <a:pt x="0" y="23"/>
                  </a:cubicBezTo>
                  <a:cubicBezTo>
                    <a:pt x="0" y="29"/>
                    <a:pt x="0" y="29"/>
                    <a:pt x="0" y="29"/>
                  </a:cubicBezTo>
                  <a:cubicBezTo>
                    <a:pt x="0" y="29"/>
                    <a:pt x="0" y="30"/>
                    <a:pt x="7" y="32"/>
                  </a:cubicBezTo>
                  <a:cubicBezTo>
                    <a:pt x="8" y="34"/>
                    <a:pt x="8" y="34"/>
                    <a:pt x="8" y="34"/>
                  </a:cubicBezTo>
                  <a:cubicBezTo>
                    <a:pt x="5" y="41"/>
                    <a:pt x="5" y="42"/>
                    <a:pt x="6" y="42"/>
                  </a:cubicBezTo>
                  <a:cubicBezTo>
                    <a:pt x="10" y="46"/>
                    <a:pt x="10" y="46"/>
                    <a:pt x="10" y="46"/>
                  </a:cubicBezTo>
                  <a:cubicBezTo>
                    <a:pt x="10" y="46"/>
                    <a:pt x="10" y="46"/>
                    <a:pt x="10" y="46"/>
                  </a:cubicBezTo>
                  <a:cubicBezTo>
                    <a:pt x="11" y="46"/>
                    <a:pt x="11" y="46"/>
                    <a:pt x="11" y="46"/>
                  </a:cubicBezTo>
                  <a:cubicBezTo>
                    <a:pt x="11" y="46"/>
                    <a:pt x="12" y="46"/>
                    <a:pt x="18" y="44"/>
                  </a:cubicBezTo>
                  <a:cubicBezTo>
                    <a:pt x="20" y="44"/>
                    <a:pt x="20" y="44"/>
                    <a:pt x="20" y="44"/>
                  </a:cubicBezTo>
                  <a:cubicBezTo>
                    <a:pt x="23" y="51"/>
                    <a:pt x="23" y="51"/>
                    <a:pt x="24" y="51"/>
                  </a:cubicBezTo>
                  <a:cubicBezTo>
                    <a:pt x="29" y="51"/>
                    <a:pt x="29" y="51"/>
                    <a:pt x="29" y="51"/>
                  </a:cubicBezTo>
                  <a:cubicBezTo>
                    <a:pt x="30" y="51"/>
                    <a:pt x="30" y="51"/>
                    <a:pt x="33" y="44"/>
                  </a:cubicBezTo>
                  <a:cubicBezTo>
                    <a:pt x="35" y="44"/>
                    <a:pt x="35" y="44"/>
                    <a:pt x="35" y="44"/>
                  </a:cubicBezTo>
                  <a:cubicBezTo>
                    <a:pt x="39" y="45"/>
                    <a:pt x="41" y="46"/>
                    <a:pt x="42" y="46"/>
                  </a:cubicBezTo>
                  <a:cubicBezTo>
                    <a:pt x="43" y="46"/>
                    <a:pt x="43" y="46"/>
                    <a:pt x="43" y="46"/>
                  </a:cubicBezTo>
                  <a:cubicBezTo>
                    <a:pt x="47" y="42"/>
                    <a:pt x="47" y="42"/>
                    <a:pt x="47" y="42"/>
                  </a:cubicBezTo>
                  <a:cubicBezTo>
                    <a:pt x="47" y="41"/>
                    <a:pt x="48" y="41"/>
                    <a:pt x="44" y="34"/>
                  </a:cubicBezTo>
                  <a:cubicBezTo>
                    <a:pt x="45" y="32"/>
                    <a:pt x="45" y="32"/>
                    <a:pt x="45" y="32"/>
                  </a:cubicBezTo>
                  <a:cubicBezTo>
                    <a:pt x="52" y="30"/>
                    <a:pt x="52" y="29"/>
                    <a:pt x="52" y="28"/>
                  </a:cubicBezTo>
                  <a:cubicBezTo>
                    <a:pt x="52" y="23"/>
                    <a:pt x="52" y="23"/>
                    <a:pt x="52" y="23"/>
                  </a:cubicBezTo>
                  <a:cubicBezTo>
                    <a:pt x="52" y="22"/>
                    <a:pt x="52" y="22"/>
                    <a:pt x="45" y="19"/>
                  </a:cubicBezTo>
                  <a:close/>
                  <a:moveTo>
                    <a:pt x="26" y="35"/>
                  </a:moveTo>
                  <a:cubicBezTo>
                    <a:pt x="21" y="35"/>
                    <a:pt x="17" y="31"/>
                    <a:pt x="17" y="26"/>
                  </a:cubicBezTo>
                  <a:cubicBezTo>
                    <a:pt x="17" y="21"/>
                    <a:pt x="21" y="17"/>
                    <a:pt x="26" y="17"/>
                  </a:cubicBezTo>
                  <a:cubicBezTo>
                    <a:pt x="31" y="17"/>
                    <a:pt x="35" y="21"/>
                    <a:pt x="35" y="26"/>
                  </a:cubicBezTo>
                  <a:cubicBezTo>
                    <a:pt x="35" y="31"/>
                    <a:pt x="31" y="35"/>
                    <a:pt x="26" y="35"/>
                  </a:cubicBezTo>
                  <a:close/>
                  <a:moveTo>
                    <a:pt x="26" y="35"/>
                  </a:moveTo>
                  <a:cubicBezTo>
                    <a:pt x="26" y="35"/>
                    <a:pt x="26" y="35"/>
                    <a:pt x="26" y="35"/>
                  </a:cubicBezTo>
                </a:path>
              </a:pathLst>
            </a:custGeom>
            <a:solidFill>
              <a:schemeClr val="tx2"/>
            </a:solidFill>
            <a:ln>
              <a:noFill/>
            </a:ln>
          </p:spPr>
          <p:txBody>
            <a:bodyPr vert="horz" wrap="square" lIns="68580" tIns="34290" rIns="68580" bIns="34290" numCol="1" anchor="t" anchorCtr="0" compatLnSpc="1">
              <a:prstTxWarp prst="textNoShape">
                <a:avLst/>
              </a:prstTxWarp>
            </a:bodyPr>
            <a:lstStyle/>
            <a:p>
              <a:endParaRPr lang="en-US" sz="1200"/>
            </a:p>
          </p:txBody>
        </p:sp>
        <p:sp>
          <p:nvSpPr>
            <p:cNvPr id="24" name="Freeform 21"/>
            <p:cNvSpPr>
              <a:spLocks noEditPoints="1"/>
            </p:cNvSpPr>
            <p:nvPr/>
          </p:nvSpPr>
          <p:spPr bwMode="auto">
            <a:xfrm>
              <a:off x="5500688" y="2843213"/>
              <a:ext cx="206375" cy="201613"/>
            </a:xfrm>
            <a:custGeom>
              <a:avLst/>
              <a:gdLst>
                <a:gd name="T0" fmla="*/ 60 w 70"/>
                <a:gd name="T1" fmla="*/ 26 h 69"/>
                <a:gd name="T2" fmla="*/ 59 w 70"/>
                <a:gd name="T3" fmla="*/ 23 h 69"/>
                <a:gd name="T4" fmla="*/ 62 w 70"/>
                <a:gd name="T5" fmla="*/ 13 h 69"/>
                <a:gd name="T6" fmla="*/ 57 w 70"/>
                <a:gd name="T7" fmla="*/ 8 h 69"/>
                <a:gd name="T8" fmla="*/ 56 w 70"/>
                <a:gd name="T9" fmla="*/ 7 h 69"/>
                <a:gd name="T10" fmla="*/ 56 w 70"/>
                <a:gd name="T11" fmla="*/ 7 h 69"/>
                <a:gd name="T12" fmla="*/ 46 w 70"/>
                <a:gd name="T13" fmla="*/ 11 h 69"/>
                <a:gd name="T14" fmla="*/ 43 w 70"/>
                <a:gd name="T15" fmla="*/ 10 h 69"/>
                <a:gd name="T16" fmla="*/ 38 w 70"/>
                <a:gd name="T17" fmla="*/ 0 h 69"/>
                <a:gd name="T18" fmla="*/ 31 w 70"/>
                <a:gd name="T19" fmla="*/ 0 h 69"/>
                <a:gd name="T20" fmla="*/ 26 w 70"/>
                <a:gd name="T21" fmla="*/ 10 h 69"/>
                <a:gd name="T22" fmla="*/ 23 w 70"/>
                <a:gd name="T23" fmla="*/ 11 h 69"/>
                <a:gd name="T24" fmla="*/ 13 w 70"/>
                <a:gd name="T25" fmla="*/ 8 h 69"/>
                <a:gd name="T26" fmla="*/ 13 w 70"/>
                <a:gd name="T27" fmla="*/ 8 h 69"/>
                <a:gd name="T28" fmla="*/ 7 w 70"/>
                <a:gd name="T29" fmla="*/ 13 h 69"/>
                <a:gd name="T30" fmla="*/ 10 w 70"/>
                <a:gd name="T31" fmla="*/ 23 h 69"/>
                <a:gd name="T32" fmla="*/ 9 w 70"/>
                <a:gd name="T33" fmla="*/ 26 h 69"/>
                <a:gd name="T34" fmla="*/ 0 w 70"/>
                <a:gd name="T35" fmla="*/ 31 h 69"/>
                <a:gd name="T36" fmla="*/ 0 w 70"/>
                <a:gd name="T37" fmla="*/ 39 h 69"/>
                <a:gd name="T38" fmla="*/ 9 w 70"/>
                <a:gd name="T39" fmla="*/ 44 h 69"/>
                <a:gd name="T40" fmla="*/ 10 w 70"/>
                <a:gd name="T41" fmla="*/ 46 h 69"/>
                <a:gd name="T42" fmla="*/ 7 w 70"/>
                <a:gd name="T43" fmla="*/ 57 h 69"/>
                <a:gd name="T44" fmla="*/ 13 w 70"/>
                <a:gd name="T45" fmla="*/ 62 h 69"/>
                <a:gd name="T46" fmla="*/ 13 w 70"/>
                <a:gd name="T47" fmla="*/ 62 h 69"/>
                <a:gd name="T48" fmla="*/ 14 w 70"/>
                <a:gd name="T49" fmla="*/ 62 h 69"/>
                <a:gd name="T50" fmla="*/ 23 w 70"/>
                <a:gd name="T51" fmla="*/ 59 h 69"/>
                <a:gd name="T52" fmla="*/ 26 w 70"/>
                <a:gd name="T53" fmla="*/ 60 h 69"/>
                <a:gd name="T54" fmla="*/ 31 w 70"/>
                <a:gd name="T55" fmla="*/ 69 h 69"/>
                <a:gd name="T56" fmla="*/ 39 w 70"/>
                <a:gd name="T57" fmla="*/ 69 h 69"/>
                <a:gd name="T58" fmla="*/ 44 w 70"/>
                <a:gd name="T59" fmla="*/ 60 h 69"/>
                <a:gd name="T60" fmla="*/ 47 w 70"/>
                <a:gd name="T61" fmla="*/ 59 h 69"/>
                <a:gd name="T62" fmla="*/ 56 w 70"/>
                <a:gd name="T63" fmla="*/ 62 h 69"/>
                <a:gd name="T64" fmla="*/ 57 w 70"/>
                <a:gd name="T65" fmla="*/ 62 h 69"/>
                <a:gd name="T66" fmla="*/ 62 w 70"/>
                <a:gd name="T67" fmla="*/ 56 h 69"/>
                <a:gd name="T68" fmla="*/ 59 w 70"/>
                <a:gd name="T69" fmla="*/ 46 h 69"/>
                <a:gd name="T70" fmla="*/ 60 w 70"/>
                <a:gd name="T71" fmla="*/ 43 h 69"/>
                <a:gd name="T72" fmla="*/ 70 w 70"/>
                <a:gd name="T73" fmla="*/ 38 h 69"/>
                <a:gd name="T74" fmla="*/ 70 w 70"/>
                <a:gd name="T75" fmla="*/ 31 h 69"/>
                <a:gd name="T76" fmla="*/ 60 w 70"/>
                <a:gd name="T77" fmla="*/ 26 h 69"/>
                <a:gd name="T78" fmla="*/ 35 w 70"/>
                <a:gd name="T79" fmla="*/ 47 h 69"/>
                <a:gd name="T80" fmla="*/ 22 w 70"/>
                <a:gd name="T81" fmla="*/ 35 h 69"/>
                <a:gd name="T82" fmla="*/ 35 w 70"/>
                <a:gd name="T83" fmla="*/ 23 h 69"/>
                <a:gd name="T84" fmla="*/ 47 w 70"/>
                <a:gd name="T85" fmla="*/ 35 h 69"/>
                <a:gd name="T86" fmla="*/ 35 w 70"/>
                <a:gd name="T87" fmla="*/ 47 h 69"/>
                <a:gd name="T88" fmla="*/ 35 w 70"/>
                <a:gd name="T89" fmla="*/ 47 h 69"/>
                <a:gd name="T90" fmla="*/ 35 w 70"/>
                <a:gd name="T91" fmla="*/ 47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70" h="69">
                  <a:moveTo>
                    <a:pt x="60" y="26"/>
                  </a:moveTo>
                  <a:cubicBezTo>
                    <a:pt x="59" y="23"/>
                    <a:pt x="59" y="23"/>
                    <a:pt x="59" y="23"/>
                  </a:cubicBezTo>
                  <a:cubicBezTo>
                    <a:pt x="63" y="14"/>
                    <a:pt x="63" y="14"/>
                    <a:pt x="62" y="13"/>
                  </a:cubicBezTo>
                  <a:cubicBezTo>
                    <a:pt x="57" y="8"/>
                    <a:pt x="57" y="8"/>
                    <a:pt x="57" y="8"/>
                  </a:cubicBezTo>
                  <a:cubicBezTo>
                    <a:pt x="56" y="7"/>
                    <a:pt x="56" y="7"/>
                    <a:pt x="56" y="7"/>
                  </a:cubicBezTo>
                  <a:cubicBezTo>
                    <a:pt x="56" y="7"/>
                    <a:pt x="56" y="7"/>
                    <a:pt x="56" y="7"/>
                  </a:cubicBezTo>
                  <a:cubicBezTo>
                    <a:pt x="55" y="7"/>
                    <a:pt x="54" y="7"/>
                    <a:pt x="46" y="11"/>
                  </a:cubicBezTo>
                  <a:cubicBezTo>
                    <a:pt x="43" y="10"/>
                    <a:pt x="43" y="10"/>
                    <a:pt x="43" y="10"/>
                  </a:cubicBezTo>
                  <a:cubicBezTo>
                    <a:pt x="40" y="0"/>
                    <a:pt x="39" y="0"/>
                    <a:pt x="38" y="0"/>
                  </a:cubicBezTo>
                  <a:cubicBezTo>
                    <a:pt x="31" y="0"/>
                    <a:pt x="31" y="0"/>
                    <a:pt x="31" y="0"/>
                  </a:cubicBezTo>
                  <a:cubicBezTo>
                    <a:pt x="30" y="0"/>
                    <a:pt x="29" y="0"/>
                    <a:pt x="26" y="10"/>
                  </a:cubicBezTo>
                  <a:cubicBezTo>
                    <a:pt x="23" y="11"/>
                    <a:pt x="23" y="11"/>
                    <a:pt x="23" y="11"/>
                  </a:cubicBezTo>
                  <a:cubicBezTo>
                    <a:pt x="17" y="9"/>
                    <a:pt x="14" y="8"/>
                    <a:pt x="13" y="8"/>
                  </a:cubicBezTo>
                  <a:cubicBezTo>
                    <a:pt x="13" y="8"/>
                    <a:pt x="13" y="8"/>
                    <a:pt x="13" y="8"/>
                  </a:cubicBezTo>
                  <a:cubicBezTo>
                    <a:pt x="7" y="13"/>
                    <a:pt x="7" y="13"/>
                    <a:pt x="7" y="13"/>
                  </a:cubicBezTo>
                  <a:cubicBezTo>
                    <a:pt x="6" y="14"/>
                    <a:pt x="6" y="14"/>
                    <a:pt x="10" y="23"/>
                  </a:cubicBezTo>
                  <a:cubicBezTo>
                    <a:pt x="9" y="26"/>
                    <a:pt x="9" y="26"/>
                    <a:pt x="9" y="26"/>
                  </a:cubicBezTo>
                  <a:cubicBezTo>
                    <a:pt x="0" y="30"/>
                    <a:pt x="0" y="30"/>
                    <a:pt x="0" y="31"/>
                  </a:cubicBezTo>
                  <a:cubicBezTo>
                    <a:pt x="0" y="39"/>
                    <a:pt x="0" y="39"/>
                    <a:pt x="0" y="39"/>
                  </a:cubicBezTo>
                  <a:cubicBezTo>
                    <a:pt x="0" y="40"/>
                    <a:pt x="0" y="40"/>
                    <a:pt x="9" y="44"/>
                  </a:cubicBezTo>
                  <a:cubicBezTo>
                    <a:pt x="10" y="46"/>
                    <a:pt x="10" y="46"/>
                    <a:pt x="10" y="46"/>
                  </a:cubicBezTo>
                  <a:cubicBezTo>
                    <a:pt x="6" y="56"/>
                    <a:pt x="7" y="56"/>
                    <a:pt x="7" y="57"/>
                  </a:cubicBezTo>
                  <a:cubicBezTo>
                    <a:pt x="13" y="62"/>
                    <a:pt x="13" y="62"/>
                    <a:pt x="13" y="62"/>
                  </a:cubicBezTo>
                  <a:cubicBezTo>
                    <a:pt x="13" y="62"/>
                    <a:pt x="13" y="62"/>
                    <a:pt x="13" y="62"/>
                  </a:cubicBezTo>
                  <a:cubicBezTo>
                    <a:pt x="14" y="62"/>
                    <a:pt x="14" y="62"/>
                    <a:pt x="14" y="62"/>
                  </a:cubicBezTo>
                  <a:cubicBezTo>
                    <a:pt x="14" y="62"/>
                    <a:pt x="15" y="62"/>
                    <a:pt x="23" y="59"/>
                  </a:cubicBezTo>
                  <a:cubicBezTo>
                    <a:pt x="26" y="60"/>
                    <a:pt x="26" y="60"/>
                    <a:pt x="26" y="60"/>
                  </a:cubicBezTo>
                  <a:cubicBezTo>
                    <a:pt x="30" y="69"/>
                    <a:pt x="30" y="69"/>
                    <a:pt x="31" y="69"/>
                  </a:cubicBezTo>
                  <a:cubicBezTo>
                    <a:pt x="39" y="69"/>
                    <a:pt x="39" y="69"/>
                    <a:pt x="39" y="69"/>
                  </a:cubicBezTo>
                  <a:cubicBezTo>
                    <a:pt x="40" y="69"/>
                    <a:pt x="40" y="69"/>
                    <a:pt x="44" y="60"/>
                  </a:cubicBezTo>
                  <a:cubicBezTo>
                    <a:pt x="47" y="59"/>
                    <a:pt x="47" y="59"/>
                    <a:pt x="47" y="59"/>
                  </a:cubicBezTo>
                  <a:cubicBezTo>
                    <a:pt x="52" y="61"/>
                    <a:pt x="55" y="62"/>
                    <a:pt x="56" y="62"/>
                  </a:cubicBezTo>
                  <a:cubicBezTo>
                    <a:pt x="57" y="62"/>
                    <a:pt x="57" y="62"/>
                    <a:pt x="57" y="62"/>
                  </a:cubicBezTo>
                  <a:cubicBezTo>
                    <a:pt x="62" y="56"/>
                    <a:pt x="62" y="56"/>
                    <a:pt x="62" y="56"/>
                  </a:cubicBezTo>
                  <a:cubicBezTo>
                    <a:pt x="63" y="56"/>
                    <a:pt x="63" y="55"/>
                    <a:pt x="59" y="46"/>
                  </a:cubicBezTo>
                  <a:cubicBezTo>
                    <a:pt x="60" y="43"/>
                    <a:pt x="60" y="43"/>
                    <a:pt x="60" y="43"/>
                  </a:cubicBezTo>
                  <a:cubicBezTo>
                    <a:pt x="70" y="40"/>
                    <a:pt x="70" y="39"/>
                    <a:pt x="70" y="38"/>
                  </a:cubicBezTo>
                  <a:cubicBezTo>
                    <a:pt x="70" y="31"/>
                    <a:pt x="70" y="31"/>
                    <a:pt x="70" y="31"/>
                  </a:cubicBezTo>
                  <a:cubicBezTo>
                    <a:pt x="70" y="30"/>
                    <a:pt x="70" y="29"/>
                    <a:pt x="60" y="26"/>
                  </a:cubicBezTo>
                  <a:close/>
                  <a:moveTo>
                    <a:pt x="35" y="47"/>
                  </a:moveTo>
                  <a:cubicBezTo>
                    <a:pt x="28" y="47"/>
                    <a:pt x="22" y="41"/>
                    <a:pt x="22" y="35"/>
                  </a:cubicBezTo>
                  <a:cubicBezTo>
                    <a:pt x="22" y="28"/>
                    <a:pt x="28" y="23"/>
                    <a:pt x="35" y="23"/>
                  </a:cubicBezTo>
                  <a:cubicBezTo>
                    <a:pt x="41" y="23"/>
                    <a:pt x="47" y="28"/>
                    <a:pt x="47" y="35"/>
                  </a:cubicBezTo>
                  <a:cubicBezTo>
                    <a:pt x="47" y="41"/>
                    <a:pt x="41" y="47"/>
                    <a:pt x="35" y="47"/>
                  </a:cubicBezTo>
                  <a:close/>
                  <a:moveTo>
                    <a:pt x="35" y="47"/>
                  </a:moveTo>
                  <a:cubicBezTo>
                    <a:pt x="35" y="47"/>
                    <a:pt x="35" y="47"/>
                    <a:pt x="35" y="47"/>
                  </a:cubicBezTo>
                </a:path>
              </a:pathLst>
            </a:custGeom>
            <a:solidFill>
              <a:schemeClr val="tx2"/>
            </a:solidFill>
            <a:ln>
              <a:noFill/>
            </a:ln>
          </p:spPr>
          <p:txBody>
            <a:bodyPr vert="horz" wrap="square" lIns="68580" tIns="34290" rIns="68580" bIns="34290" numCol="1" anchor="t" anchorCtr="0" compatLnSpc="1">
              <a:prstTxWarp prst="textNoShape">
                <a:avLst/>
              </a:prstTxWarp>
            </a:bodyPr>
            <a:lstStyle/>
            <a:p>
              <a:endParaRPr lang="en-US" sz="1200"/>
            </a:p>
          </p:txBody>
        </p:sp>
        <p:sp>
          <p:nvSpPr>
            <p:cNvPr id="25" name="Freeform 22"/>
            <p:cNvSpPr>
              <a:spLocks noEditPoints="1"/>
            </p:cNvSpPr>
            <p:nvPr/>
          </p:nvSpPr>
          <p:spPr bwMode="auto">
            <a:xfrm>
              <a:off x="5883275" y="3224213"/>
              <a:ext cx="206375" cy="203200"/>
            </a:xfrm>
            <a:custGeom>
              <a:avLst/>
              <a:gdLst>
                <a:gd name="T0" fmla="*/ 61 w 70"/>
                <a:gd name="T1" fmla="*/ 25 h 69"/>
                <a:gd name="T2" fmla="*/ 59 w 70"/>
                <a:gd name="T3" fmla="*/ 23 h 69"/>
                <a:gd name="T4" fmla="*/ 62 w 70"/>
                <a:gd name="T5" fmla="*/ 12 h 69"/>
                <a:gd name="T6" fmla="*/ 57 w 70"/>
                <a:gd name="T7" fmla="*/ 7 h 69"/>
                <a:gd name="T8" fmla="*/ 57 w 70"/>
                <a:gd name="T9" fmla="*/ 7 h 69"/>
                <a:gd name="T10" fmla="*/ 56 w 70"/>
                <a:gd name="T11" fmla="*/ 7 h 69"/>
                <a:gd name="T12" fmla="*/ 47 w 70"/>
                <a:gd name="T13" fmla="*/ 10 h 69"/>
                <a:gd name="T14" fmla="*/ 44 w 70"/>
                <a:gd name="T15" fmla="*/ 9 h 69"/>
                <a:gd name="T16" fmla="*/ 39 w 70"/>
                <a:gd name="T17" fmla="*/ 0 h 69"/>
                <a:gd name="T18" fmla="*/ 31 w 70"/>
                <a:gd name="T19" fmla="*/ 0 h 69"/>
                <a:gd name="T20" fmla="*/ 26 w 70"/>
                <a:gd name="T21" fmla="*/ 9 h 69"/>
                <a:gd name="T22" fmla="*/ 23 w 70"/>
                <a:gd name="T23" fmla="*/ 10 h 69"/>
                <a:gd name="T24" fmla="*/ 14 w 70"/>
                <a:gd name="T25" fmla="*/ 7 h 69"/>
                <a:gd name="T26" fmla="*/ 13 w 70"/>
                <a:gd name="T27" fmla="*/ 7 h 69"/>
                <a:gd name="T28" fmla="*/ 8 w 70"/>
                <a:gd name="T29" fmla="*/ 13 h 69"/>
                <a:gd name="T30" fmla="*/ 11 w 70"/>
                <a:gd name="T31" fmla="*/ 23 h 69"/>
                <a:gd name="T32" fmla="*/ 10 w 70"/>
                <a:gd name="T33" fmla="*/ 26 h 69"/>
                <a:gd name="T34" fmla="*/ 0 w 70"/>
                <a:gd name="T35" fmla="*/ 31 h 69"/>
                <a:gd name="T36" fmla="*/ 0 w 70"/>
                <a:gd name="T37" fmla="*/ 38 h 69"/>
                <a:gd name="T38" fmla="*/ 10 w 70"/>
                <a:gd name="T39" fmla="*/ 43 h 69"/>
                <a:gd name="T40" fmla="*/ 11 w 70"/>
                <a:gd name="T41" fmla="*/ 46 h 69"/>
                <a:gd name="T42" fmla="*/ 8 w 70"/>
                <a:gd name="T43" fmla="*/ 56 h 69"/>
                <a:gd name="T44" fmla="*/ 13 w 70"/>
                <a:gd name="T45" fmla="*/ 61 h 69"/>
                <a:gd name="T46" fmla="*/ 13 w 70"/>
                <a:gd name="T47" fmla="*/ 62 h 69"/>
                <a:gd name="T48" fmla="*/ 14 w 70"/>
                <a:gd name="T49" fmla="*/ 62 h 69"/>
                <a:gd name="T50" fmla="*/ 23 w 70"/>
                <a:gd name="T51" fmla="*/ 58 h 69"/>
                <a:gd name="T52" fmla="*/ 26 w 70"/>
                <a:gd name="T53" fmla="*/ 59 h 69"/>
                <a:gd name="T54" fmla="*/ 31 w 70"/>
                <a:gd name="T55" fmla="*/ 69 h 69"/>
                <a:gd name="T56" fmla="*/ 39 w 70"/>
                <a:gd name="T57" fmla="*/ 69 h 69"/>
                <a:gd name="T58" fmla="*/ 44 w 70"/>
                <a:gd name="T59" fmla="*/ 59 h 69"/>
                <a:gd name="T60" fmla="*/ 47 w 70"/>
                <a:gd name="T61" fmla="*/ 58 h 69"/>
                <a:gd name="T62" fmla="*/ 56 w 70"/>
                <a:gd name="T63" fmla="*/ 61 h 69"/>
                <a:gd name="T64" fmla="*/ 57 w 70"/>
                <a:gd name="T65" fmla="*/ 61 h 69"/>
                <a:gd name="T66" fmla="*/ 63 w 70"/>
                <a:gd name="T67" fmla="*/ 56 h 69"/>
                <a:gd name="T68" fmla="*/ 59 w 70"/>
                <a:gd name="T69" fmla="*/ 46 h 69"/>
                <a:gd name="T70" fmla="*/ 61 w 70"/>
                <a:gd name="T71" fmla="*/ 43 h 69"/>
                <a:gd name="T72" fmla="*/ 70 w 70"/>
                <a:gd name="T73" fmla="*/ 38 h 69"/>
                <a:gd name="T74" fmla="*/ 70 w 70"/>
                <a:gd name="T75" fmla="*/ 30 h 69"/>
                <a:gd name="T76" fmla="*/ 61 w 70"/>
                <a:gd name="T77" fmla="*/ 25 h 69"/>
                <a:gd name="T78" fmla="*/ 35 w 70"/>
                <a:gd name="T79" fmla="*/ 46 h 69"/>
                <a:gd name="T80" fmla="*/ 23 w 70"/>
                <a:gd name="T81" fmla="*/ 34 h 69"/>
                <a:gd name="T82" fmla="*/ 35 w 70"/>
                <a:gd name="T83" fmla="*/ 22 h 69"/>
                <a:gd name="T84" fmla="*/ 47 w 70"/>
                <a:gd name="T85" fmla="*/ 34 h 69"/>
                <a:gd name="T86" fmla="*/ 35 w 70"/>
                <a:gd name="T87" fmla="*/ 46 h 69"/>
                <a:gd name="T88" fmla="*/ 35 w 70"/>
                <a:gd name="T89" fmla="*/ 46 h 69"/>
                <a:gd name="T90" fmla="*/ 35 w 70"/>
                <a:gd name="T91" fmla="*/ 46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70" h="69">
                  <a:moveTo>
                    <a:pt x="61" y="25"/>
                  </a:moveTo>
                  <a:cubicBezTo>
                    <a:pt x="59" y="23"/>
                    <a:pt x="59" y="23"/>
                    <a:pt x="59" y="23"/>
                  </a:cubicBezTo>
                  <a:cubicBezTo>
                    <a:pt x="63" y="13"/>
                    <a:pt x="63" y="13"/>
                    <a:pt x="62" y="12"/>
                  </a:cubicBezTo>
                  <a:cubicBezTo>
                    <a:pt x="57" y="7"/>
                    <a:pt x="57" y="7"/>
                    <a:pt x="57" y="7"/>
                  </a:cubicBezTo>
                  <a:cubicBezTo>
                    <a:pt x="57" y="7"/>
                    <a:pt x="57" y="7"/>
                    <a:pt x="57" y="7"/>
                  </a:cubicBezTo>
                  <a:cubicBezTo>
                    <a:pt x="56" y="7"/>
                    <a:pt x="56" y="7"/>
                    <a:pt x="56" y="7"/>
                  </a:cubicBezTo>
                  <a:cubicBezTo>
                    <a:pt x="56" y="7"/>
                    <a:pt x="55" y="7"/>
                    <a:pt x="47" y="10"/>
                  </a:cubicBezTo>
                  <a:cubicBezTo>
                    <a:pt x="44" y="9"/>
                    <a:pt x="44" y="9"/>
                    <a:pt x="44" y="9"/>
                  </a:cubicBezTo>
                  <a:cubicBezTo>
                    <a:pt x="40" y="0"/>
                    <a:pt x="40" y="0"/>
                    <a:pt x="39" y="0"/>
                  </a:cubicBezTo>
                  <a:cubicBezTo>
                    <a:pt x="31" y="0"/>
                    <a:pt x="31" y="0"/>
                    <a:pt x="31" y="0"/>
                  </a:cubicBezTo>
                  <a:cubicBezTo>
                    <a:pt x="30" y="0"/>
                    <a:pt x="30" y="0"/>
                    <a:pt x="26" y="9"/>
                  </a:cubicBezTo>
                  <a:cubicBezTo>
                    <a:pt x="23" y="10"/>
                    <a:pt x="23" y="10"/>
                    <a:pt x="23" y="10"/>
                  </a:cubicBezTo>
                  <a:cubicBezTo>
                    <a:pt x="18" y="8"/>
                    <a:pt x="15" y="7"/>
                    <a:pt x="14" y="7"/>
                  </a:cubicBezTo>
                  <a:cubicBezTo>
                    <a:pt x="13" y="7"/>
                    <a:pt x="13" y="7"/>
                    <a:pt x="13" y="7"/>
                  </a:cubicBezTo>
                  <a:cubicBezTo>
                    <a:pt x="8" y="13"/>
                    <a:pt x="8" y="13"/>
                    <a:pt x="8" y="13"/>
                  </a:cubicBezTo>
                  <a:cubicBezTo>
                    <a:pt x="7" y="13"/>
                    <a:pt x="6" y="14"/>
                    <a:pt x="11" y="23"/>
                  </a:cubicBezTo>
                  <a:cubicBezTo>
                    <a:pt x="10" y="26"/>
                    <a:pt x="10" y="26"/>
                    <a:pt x="10" y="26"/>
                  </a:cubicBezTo>
                  <a:cubicBezTo>
                    <a:pt x="0" y="29"/>
                    <a:pt x="0" y="30"/>
                    <a:pt x="0" y="31"/>
                  </a:cubicBezTo>
                  <a:cubicBezTo>
                    <a:pt x="0" y="38"/>
                    <a:pt x="0" y="38"/>
                    <a:pt x="0" y="38"/>
                  </a:cubicBezTo>
                  <a:cubicBezTo>
                    <a:pt x="0" y="39"/>
                    <a:pt x="0" y="40"/>
                    <a:pt x="10" y="43"/>
                  </a:cubicBezTo>
                  <a:cubicBezTo>
                    <a:pt x="11" y="46"/>
                    <a:pt x="11" y="46"/>
                    <a:pt x="11" y="46"/>
                  </a:cubicBezTo>
                  <a:cubicBezTo>
                    <a:pt x="7" y="55"/>
                    <a:pt x="7" y="55"/>
                    <a:pt x="8" y="56"/>
                  </a:cubicBezTo>
                  <a:cubicBezTo>
                    <a:pt x="13" y="61"/>
                    <a:pt x="13" y="61"/>
                    <a:pt x="13" y="61"/>
                  </a:cubicBezTo>
                  <a:cubicBezTo>
                    <a:pt x="13" y="62"/>
                    <a:pt x="13" y="62"/>
                    <a:pt x="13" y="62"/>
                  </a:cubicBezTo>
                  <a:cubicBezTo>
                    <a:pt x="14" y="62"/>
                    <a:pt x="14" y="62"/>
                    <a:pt x="14" y="62"/>
                  </a:cubicBezTo>
                  <a:cubicBezTo>
                    <a:pt x="14" y="62"/>
                    <a:pt x="15" y="62"/>
                    <a:pt x="23" y="58"/>
                  </a:cubicBezTo>
                  <a:cubicBezTo>
                    <a:pt x="26" y="59"/>
                    <a:pt x="26" y="59"/>
                    <a:pt x="26" y="59"/>
                  </a:cubicBezTo>
                  <a:cubicBezTo>
                    <a:pt x="30" y="69"/>
                    <a:pt x="30" y="69"/>
                    <a:pt x="31" y="69"/>
                  </a:cubicBezTo>
                  <a:cubicBezTo>
                    <a:pt x="39" y="69"/>
                    <a:pt x="39" y="69"/>
                    <a:pt x="39" y="69"/>
                  </a:cubicBezTo>
                  <a:cubicBezTo>
                    <a:pt x="40" y="69"/>
                    <a:pt x="40" y="69"/>
                    <a:pt x="44" y="59"/>
                  </a:cubicBezTo>
                  <a:cubicBezTo>
                    <a:pt x="47" y="58"/>
                    <a:pt x="47" y="58"/>
                    <a:pt x="47" y="58"/>
                  </a:cubicBezTo>
                  <a:cubicBezTo>
                    <a:pt x="52" y="60"/>
                    <a:pt x="55" y="61"/>
                    <a:pt x="56" y="61"/>
                  </a:cubicBezTo>
                  <a:cubicBezTo>
                    <a:pt x="57" y="61"/>
                    <a:pt x="57" y="61"/>
                    <a:pt x="57" y="61"/>
                  </a:cubicBezTo>
                  <a:cubicBezTo>
                    <a:pt x="63" y="56"/>
                    <a:pt x="63" y="56"/>
                    <a:pt x="63" y="56"/>
                  </a:cubicBezTo>
                  <a:cubicBezTo>
                    <a:pt x="63" y="55"/>
                    <a:pt x="64" y="55"/>
                    <a:pt x="59" y="46"/>
                  </a:cubicBezTo>
                  <a:cubicBezTo>
                    <a:pt x="61" y="43"/>
                    <a:pt x="61" y="43"/>
                    <a:pt x="61" y="43"/>
                  </a:cubicBezTo>
                  <a:cubicBezTo>
                    <a:pt x="70" y="39"/>
                    <a:pt x="70" y="39"/>
                    <a:pt x="70" y="38"/>
                  </a:cubicBezTo>
                  <a:cubicBezTo>
                    <a:pt x="70" y="30"/>
                    <a:pt x="70" y="30"/>
                    <a:pt x="70" y="30"/>
                  </a:cubicBezTo>
                  <a:cubicBezTo>
                    <a:pt x="70" y="29"/>
                    <a:pt x="70" y="29"/>
                    <a:pt x="61" y="25"/>
                  </a:cubicBezTo>
                  <a:close/>
                  <a:moveTo>
                    <a:pt x="35" y="46"/>
                  </a:moveTo>
                  <a:cubicBezTo>
                    <a:pt x="28" y="46"/>
                    <a:pt x="23" y="41"/>
                    <a:pt x="23" y="34"/>
                  </a:cubicBezTo>
                  <a:cubicBezTo>
                    <a:pt x="23" y="28"/>
                    <a:pt x="28" y="22"/>
                    <a:pt x="35" y="22"/>
                  </a:cubicBezTo>
                  <a:cubicBezTo>
                    <a:pt x="42" y="22"/>
                    <a:pt x="47" y="28"/>
                    <a:pt x="47" y="34"/>
                  </a:cubicBezTo>
                  <a:cubicBezTo>
                    <a:pt x="47" y="41"/>
                    <a:pt x="42" y="46"/>
                    <a:pt x="35" y="46"/>
                  </a:cubicBezTo>
                  <a:close/>
                  <a:moveTo>
                    <a:pt x="35" y="46"/>
                  </a:moveTo>
                  <a:cubicBezTo>
                    <a:pt x="35" y="46"/>
                    <a:pt x="35" y="46"/>
                    <a:pt x="35" y="46"/>
                  </a:cubicBezTo>
                </a:path>
              </a:pathLst>
            </a:custGeom>
            <a:solidFill>
              <a:schemeClr val="tx2"/>
            </a:solidFill>
            <a:ln>
              <a:noFill/>
            </a:ln>
          </p:spPr>
          <p:txBody>
            <a:bodyPr vert="horz" wrap="square" lIns="68580" tIns="34290" rIns="68580" bIns="34290" numCol="1" anchor="t" anchorCtr="0" compatLnSpc="1">
              <a:prstTxWarp prst="textNoShape">
                <a:avLst/>
              </a:prstTxWarp>
            </a:bodyPr>
            <a:lstStyle/>
            <a:p>
              <a:endParaRPr lang="en-US" sz="1200"/>
            </a:p>
          </p:txBody>
        </p:sp>
        <p:sp>
          <p:nvSpPr>
            <p:cNvPr id="26" name="Freeform 23"/>
            <p:cNvSpPr>
              <a:spLocks noEditPoints="1"/>
            </p:cNvSpPr>
            <p:nvPr/>
          </p:nvSpPr>
          <p:spPr bwMode="auto">
            <a:xfrm>
              <a:off x="5672138" y="3933825"/>
              <a:ext cx="206375" cy="203200"/>
            </a:xfrm>
            <a:custGeom>
              <a:avLst/>
              <a:gdLst>
                <a:gd name="T0" fmla="*/ 61 w 70"/>
                <a:gd name="T1" fmla="*/ 25 h 69"/>
                <a:gd name="T2" fmla="*/ 59 w 70"/>
                <a:gd name="T3" fmla="*/ 23 h 69"/>
                <a:gd name="T4" fmla="*/ 62 w 70"/>
                <a:gd name="T5" fmla="*/ 12 h 69"/>
                <a:gd name="T6" fmla="*/ 57 w 70"/>
                <a:gd name="T7" fmla="*/ 7 h 69"/>
                <a:gd name="T8" fmla="*/ 57 w 70"/>
                <a:gd name="T9" fmla="*/ 7 h 69"/>
                <a:gd name="T10" fmla="*/ 56 w 70"/>
                <a:gd name="T11" fmla="*/ 7 h 69"/>
                <a:gd name="T12" fmla="*/ 47 w 70"/>
                <a:gd name="T13" fmla="*/ 10 h 69"/>
                <a:gd name="T14" fmla="*/ 44 w 70"/>
                <a:gd name="T15" fmla="*/ 9 h 69"/>
                <a:gd name="T16" fmla="*/ 39 w 70"/>
                <a:gd name="T17" fmla="*/ 0 h 69"/>
                <a:gd name="T18" fmla="*/ 31 w 70"/>
                <a:gd name="T19" fmla="*/ 0 h 69"/>
                <a:gd name="T20" fmla="*/ 26 w 70"/>
                <a:gd name="T21" fmla="*/ 9 h 69"/>
                <a:gd name="T22" fmla="*/ 23 w 70"/>
                <a:gd name="T23" fmla="*/ 10 h 69"/>
                <a:gd name="T24" fmla="*/ 14 w 70"/>
                <a:gd name="T25" fmla="*/ 7 h 69"/>
                <a:gd name="T26" fmla="*/ 13 w 70"/>
                <a:gd name="T27" fmla="*/ 7 h 69"/>
                <a:gd name="T28" fmla="*/ 8 w 70"/>
                <a:gd name="T29" fmla="*/ 12 h 69"/>
                <a:gd name="T30" fmla="*/ 11 w 70"/>
                <a:gd name="T31" fmla="*/ 23 h 69"/>
                <a:gd name="T32" fmla="*/ 10 w 70"/>
                <a:gd name="T33" fmla="*/ 25 h 69"/>
                <a:gd name="T34" fmla="*/ 0 w 70"/>
                <a:gd name="T35" fmla="*/ 31 h 69"/>
                <a:gd name="T36" fmla="*/ 0 w 70"/>
                <a:gd name="T37" fmla="*/ 38 h 69"/>
                <a:gd name="T38" fmla="*/ 10 w 70"/>
                <a:gd name="T39" fmla="*/ 43 h 69"/>
                <a:gd name="T40" fmla="*/ 11 w 70"/>
                <a:gd name="T41" fmla="*/ 46 h 69"/>
                <a:gd name="T42" fmla="*/ 8 w 70"/>
                <a:gd name="T43" fmla="*/ 56 h 69"/>
                <a:gd name="T44" fmla="*/ 13 w 70"/>
                <a:gd name="T45" fmla="*/ 61 h 69"/>
                <a:gd name="T46" fmla="*/ 13 w 70"/>
                <a:gd name="T47" fmla="*/ 62 h 69"/>
                <a:gd name="T48" fmla="*/ 14 w 70"/>
                <a:gd name="T49" fmla="*/ 62 h 69"/>
                <a:gd name="T50" fmla="*/ 23 w 70"/>
                <a:gd name="T51" fmla="*/ 58 h 69"/>
                <a:gd name="T52" fmla="*/ 26 w 70"/>
                <a:gd name="T53" fmla="*/ 59 h 69"/>
                <a:gd name="T54" fmla="*/ 32 w 70"/>
                <a:gd name="T55" fmla="*/ 69 h 69"/>
                <a:gd name="T56" fmla="*/ 39 w 70"/>
                <a:gd name="T57" fmla="*/ 69 h 69"/>
                <a:gd name="T58" fmla="*/ 44 w 70"/>
                <a:gd name="T59" fmla="*/ 59 h 69"/>
                <a:gd name="T60" fmla="*/ 47 w 70"/>
                <a:gd name="T61" fmla="*/ 58 h 69"/>
                <a:gd name="T62" fmla="*/ 56 w 70"/>
                <a:gd name="T63" fmla="*/ 61 h 69"/>
                <a:gd name="T64" fmla="*/ 57 w 70"/>
                <a:gd name="T65" fmla="*/ 61 h 69"/>
                <a:gd name="T66" fmla="*/ 63 w 70"/>
                <a:gd name="T67" fmla="*/ 56 h 69"/>
                <a:gd name="T68" fmla="*/ 59 w 70"/>
                <a:gd name="T69" fmla="*/ 46 h 69"/>
                <a:gd name="T70" fmla="*/ 61 w 70"/>
                <a:gd name="T71" fmla="*/ 43 h 69"/>
                <a:gd name="T72" fmla="*/ 70 w 70"/>
                <a:gd name="T73" fmla="*/ 38 h 69"/>
                <a:gd name="T74" fmla="*/ 70 w 70"/>
                <a:gd name="T75" fmla="*/ 30 h 69"/>
                <a:gd name="T76" fmla="*/ 61 w 70"/>
                <a:gd name="T77" fmla="*/ 25 h 69"/>
                <a:gd name="T78" fmla="*/ 35 w 70"/>
                <a:gd name="T79" fmla="*/ 46 h 69"/>
                <a:gd name="T80" fmla="*/ 23 w 70"/>
                <a:gd name="T81" fmla="*/ 34 h 69"/>
                <a:gd name="T82" fmla="*/ 35 w 70"/>
                <a:gd name="T83" fmla="*/ 22 h 69"/>
                <a:gd name="T84" fmla="*/ 47 w 70"/>
                <a:gd name="T85" fmla="*/ 34 h 69"/>
                <a:gd name="T86" fmla="*/ 35 w 70"/>
                <a:gd name="T87" fmla="*/ 46 h 69"/>
                <a:gd name="T88" fmla="*/ 35 w 70"/>
                <a:gd name="T89" fmla="*/ 46 h 69"/>
                <a:gd name="T90" fmla="*/ 35 w 70"/>
                <a:gd name="T91" fmla="*/ 46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70" h="69">
                  <a:moveTo>
                    <a:pt x="61" y="25"/>
                  </a:moveTo>
                  <a:cubicBezTo>
                    <a:pt x="59" y="23"/>
                    <a:pt x="59" y="23"/>
                    <a:pt x="59" y="23"/>
                  </a:cubicBezTo>
                  <a:cubicBezTo>
                    <a:pt x="63" y="13"/>
                    <a:pt x="63" y="13"/>
                    <a:pt x="62" y="12"/>
                  </a:cubicBezTo>
                  <a:cubicBezTo>
                    <a:pt x="57" y="7"/>
                    <a:pt x="57" y="7"/>
                    <a:pt x="57" y="7"/>
                  </a:cubicBezTo>
                  <a:cubicBezTo>
                    <a:pt x="57" y="7"/>
                    <a:pt x="57" y="7"/>
                    <a:pt x="57" y="7"/>
                  </a:cubicBezTo>
                  <a:cubicBezTo>
                    <a:pt x="56" y="7"/>
                    <a:pt x="56" y="7"/>
                    <a:pt x="56" y="7"/>
                  </a:cubicBezTo>
                  <a:cubicBezTo>
                    <a:pt x="56" y="7"/>
                    <a:pt x="55" y="7"/>
                    <a:pt x="47" y="10"/>
                  </a:cubicBezTo>
                  <a:cubicBezTo>
                    <a:pt x="44" y="9"/>
                    <a:pt x="44" y="9"/>
                    <a:pt x="44" y="9"/>
                  </a:cubicBezTo>
                  <a:cubicBezTo>
                    <a:pt x="40" y="0"/>
                    <a:pt x="40" y="0"/>
                    <a:pt x="39" y="0"/>
                  </a:cubicBezTo>
                  <a:cubicBezTo>
                    <a:pt x="31" y="0"/>
                    <a:pt x="31" y="0"/>
                    <a:pt x="31" y="0"/>
                  </a:cubicBezTo>
                  <a:cubicBezTo>
                    <a:pt x="30" y="0"/>
                    <a:pt x="30" y="0"/>
                    <a:pt x="26" y="9"/>
                  </a:cubicBezTo>
                  <a:cubicBezTo>
                    <a:pt x="23" y="10"/>
                    <a:pt x="23" y="10"/>
                    <a:pt x="23" y="10"/>
                  </a:cubicBezTo>
                  <a:cubicBezTo>
                    <a:pt x="18" y="8"/>
                    <a:pt x="15" y="7"/>
                    <a:pt x="14" y="7"/>
                  </a:cubicBezTo>
                  <a:cubicBezTo>
                    <a:pt x="13" y="7"/>
                    <a:pt x="13" y="7"/>
                    <a:pt x="13" y="7"/>
                  </a:cubicBezTo>
                  <a:cubicBezTo>
                    <a:pt x="8" y="12"/>
                    <a:pt x="8" y="12"/>
                    <a:pt x="8" y="12"/>
                  </a:cubicBezTo>
                  <a:cubicBezTo>
                    <a:pt x="7" y="13"/>
                    <a:pt x="6" y="14"/>
                    <a:pt x="11" y="23"/>
                  </a:cubicBezTo>
                  <a:cubicBezTo>
                    <a:pt x="10" y="25"/>
                    <a:pt x="10" y="25"/>
                    <a:pt x="10" y="25"/>
                  </a:cubicBezTo>
                  <a:cubicBezTo>
                    <a:pt x="0" y="29"/>
                    <a:pt x="0" y="30"/>
                    <a:pt x="0" y="31"/>
                  </a:cubicBezTo>
                  <a:cubicBezTo>
                    <a:pt x="0" y="38"/>
                    <a:pt x="0" y="38"/>
                    <a:pt x="0" y="38"/>
                  </a:cubicBezTo>
                  <a:cubicBezTo>
                    <a:pt x="0" y="39"/>
                    <a:pt x="0" y="39"/>
                    <a:pt x="10" y="43"/>
                  </a:cubicBezTo>
                  <a:cubicBezTo>
                    <a:pt x="11" y="46"/>
                    <a:pt x="11" y="46"/>
                    <a:pt x="11" y="46"/>
                  </a:cubicBezTo>
                  <a:cubicBezTo>
                    <a:pt x="7" y="55"/>
                    <a:pt x="7" y="55"/>
                    <a:pt x="8" y="56"/>
                  </a:cubicBezTo>
                  <a:cubicBezTo>
                    <a:pt x="13" y="61"/>
                    <a:pt x="13" y="61"/>
                    <a:pt x="13" y="61"/>
                  </a:cubicBezTo>
                  <a:cubicBezTo>
                    <a:pt x="13" y="62"/>
                    <a:pt x="13" y="62"/>
                    <a:pt x="13" y="62"/>
                  </a:cubicBezTo>
                  <a:cubicBezTo>
                    <a:pt x="14" y="62"/>
                    <a:pt x="14" y="62"/>
                    <a:pt x="14" y="62"/>
                  </a:cubicBezTo>
                  <a:cubicBezTo>
                    <a:pt x="14" y="62"/>
                    <a:pt x="15" y="62"/>
                    <a:pt x="23" y="58"/>
                  </a:cubicBezTo>
                  <a:cubicBezTo>
                    <a:pt x="26" y="59"/>
                    <a:pt x="26" y="59"/>
                    <a:pt x="26" y="59"/>
                  </a:cubicBezTo>
                  <a:cubicBezTo>
                    <a:pt x="30" y="69"/>
                    <a:pt x="30" y="69"/>
                    <a:pt x="32" y="69"/>
                  </a:cubicBezTo>
                  <a:cubicBezTo>
                    <a:pt x="39" y="69"/>
                    <a:pt x="39" y="69"/>
                    <a:pt x="39" y="69"/>
                  </a:cubicBezTo>
                  <a:cubicBezTo>
                    <a:pt x="40" y="69"/>
                    <a:pt x="40" y="69"/>
                    <a:pt x="44" y="59"/>
                  </a:cubicBezTo>
                  <a:cubicBezTo>
                    <a:pt x="47" y="58"/>
                    <a:pt x="47" y="58"/>
                    <a:pt x="47" y="58"/>
                  </a:cubicBezTo>
                  <a:cubicBezTo>
                    <a:pt x="52" y="60"/>
                    <a:pt x="55" y="61"/>
                    <a:pt x="56" y="61"/>
                  </a:cubicBezTo>
                  <a:cubicBezTo>
                    <a:pt x="57" y="61"/>
                    <a:pt x="57" y="61"/>
                    <a:pt x="57" y="61"/>
                  </a:cubicBezTo>
                  <a:cubicBezTo>
                    <a:pt x="63" y="56"/>
                    <a:pt x="63" y="56"/>
                    <a:pt x="63" y="56"/>
                  </a:cubicBezTo>
                  <a:cubicBezTo>
                    <a:pt x="63" y="55"/>
                    <a:pt x="64" y="55"/>
                    <a:pt x="59" y="46"/>
                  </a:cubicBezTo>
                  <a:cubicBezTo>
                    <a:pt x="61" y="43"/>
                    <a:pt x="61" y="43"/>
                    <a:pt x="61" y="43"/>
                  </a:cubicBezTo>
                  <a:cubicBezTo>
                    <a:pt x="70" y="39"/>
                    <a:pt x="70" y="39"/>
                    <a:pt x="70" y="38"/>
                  </a:cubicBezTo>
                  <a:cubicBezTo>
                    <a:pt x="70" y="30"/>
                    <a:pt x="70" y="30"/>
                    <a:pt x="70" y="30"/>
                  </a:cubicBezTo>
                  <a:cubicBezTo>
                    <a:pt x="70" y="29"/>
                    <a:pt x="70" y="29"/>
                    <a:pt x="61" y="25"/>
                  </a:cubicBezTo>
                  <a:close/>
                  <a:moveTo>
                    <a:pt x="35" y="46"/>
                  </a:moveTo>
                  <a:cubicBezTo>
                    <a:pt x="28" y="46"/>
                    <a:pt x="23" y="41"/>
                    <a:pt x="23" y="34"/>
                  </a:cubicBezTo>
                  <a:cubicBezTo>
                    <a:pt x="23" y="27"/>
                    <a:pt x="28" y="22"/>
                    <a:pt x="35" y="22"/>
                  </a:cubicBezTo>
                  <a:cubicBezTo>
                    <a:pt x="42" y="22"/>
                    <a:pt x="47" y="27"/>
                    <a:pt x="47" y="34"/>
                  </a:cubicBezTo>
                  <a:cubicBezTo>
                    <a:pt x="47" y="41"/>
                    <a:pt x="42" y="46"/>
                    <a:pt x="35" y="46"/>
                  </a:cubicBezTo>
                  <a:close/>
                  <a:moveTo>
                    <a:pt x="35" y="46"/>
                  </a:moveTo>
                  <a:cubicBezTo>
                    <a:pt x="35" y="46"/>
                    <a:pt x="35" y="46"/>
                    <a:pt x="35" y="46"/>
                  </a:cubicBezTo>
                </a:path>
              </a:pathLst>
            </a:custGeom>
            <a:solidFill>
              <a:schemeClr val="tx2"/>
            </a:solidFill>
            <a:ln>
              <a:noFill/>
            </a:ln>
          </p:spPr>
          <p:txBody>
            <a:bodyPr vert="horz" wrap="square" lIns="68580" tIns="34290" rIns="68580" bIns="34290" numCol="1" anchor="t" anchorCtr="0" compatLnSpc="1">
              <a:prstTxWarp prst="textNoShape">
                <a:avLst/>
              </a:prstTxWarp>
            </a:bodyPr>
            <a:lstStyle/>
            <a:p>
              <a:endParaRPr lang="en-US" sz="1200"/>
            </a:p>
          </p:txBody>
        </p:sp>
        <p:sp>
          <p:nvSpPr>
            <p:cNvPr id="27" name="Freeform 24"/>
            <p:cNvSpPr>
              <a:spLocks noEditPoints="1"/>
            </p:cNvSpPr>
            <p:nvPr/>
          </p:nvSpPr>
          <p:spPr bwMode="auto">
            <a:xfrm>
              <a:off x="6019800" y="4354513"/>
              <a:ext cx="204788" cy="200025"/>
            </a:xfrm>
            <a:custGeom>
              <a:avLst/>
              <a:gdLst>
                <a:gd name="T0" fmla="*/ 60 w 70"/>
                <a:gd name="T1" fmla="*/ 25 h 68"/>
                <a:gd name="T2" fmla="*/ 59 w 70"/>
                <a:gd name="T3" fmla="*/ 22 h 68"/>
                <a:gd name="T4" fmla="*/ 62 w 70"/>
                <a:gd name="T5" fmla="*/ 12 h 68"/>
                <a:gd name="T6" fmla="*/ 57 w 70"/>
                <a:gd name="T7" fmla="*/ 7 h 68"/>
                <a:gd name="T8" fmla="*/ 56 w 70"/>
                <a:gd name="T9" fmla="*/ 7 h 68"/>
                <a:gd name="T10" fmla="*/ 56 w 70"/>
                <a:gd name="T11" fmla="*/ 7 h 68"/>
                <a:gd name="T12" fmla="*/ 47 w 70"/>
                <a:gd name="T13" fmla="*/ 10 h 68"/>
                <a:gd name="T14" fmla="*/ 44 w 70"/>
                <a:gd name="T15" fmla="*/ 9 h 68"/>
                <a:gd name="T16" fmla="*/ 38 w 70"/>
                <a:gd name="T17" fmla="*/ 0 h 68"/>
                <a:gd name="T18" fmla="*/ 31 w 70"/>
                <a:gd name="T19" fmla="*/ 0 h 68"/>
                <a:gd name="T20" fmla="*/ 26 w 70"/>
                <a:gd name="T21" fmla="*/ 9 h 68"/>
                <a:gd name="T22" fmla="*/ 23 w 70"/>
                <a:gd name="T23" fmla="*/ 10 h 68"/>
                <a:gd name="T24" fmla="*/ 14 w 70"/>
                <a:gd name="T25" fmla="*/ 7 h 68"/>
                <a:gd name="T26" fmla="*/ 13 w 70"/>
                <a:gd name="T27" fmla="*/ 7 h 68"/>
                <a:gd name="T28" fmla="*/ 7 w 70"/>
                <a:gd name="T29" fmla="*/ 12 h 68"/>
                <a:gd name="T30" fmla="*/ 11 w 70"/>
                <a:gd name="T31" fmla="*/ 23 h 68"/>
                <a:gd name="T32" fmla="*/ 9 w 70"/>
                <a:gd name="T33" fmla="*/ 25 h 68"/>
                <a:gd name="T34" fmla="*/ 0 w 70"/>
                <a:gd name="T35" fmla="*/ 31 h 68"/>
                <a:gd name="T36" fmla="*/ 0 w 70"/>
                <a:gd name="T37" fmla="*/ 38 h 68"/>
                <a:gd name="T38" fmla="*/ 9 w 70"/>
                <a:gd name="T39" fmla="*/ 43 h 68"/>
                <a:gd name="T40" fmla="*/ 11 w 70"/>
                <a:gd name="T41" fmla="*/ 46 h 68"/>
                <a:gd name="T42" fmla="*/ 8 w 70"/>
                <a:gd name="T43" fmla="*/ 56 h 68"/>
                <a:gd name="T44" fmla="*/ 13 w 70"/>
                <a:gd name="T45" fmla="*/ 61 h 68"/>
                <a:gd name="T46" fmla="*/ 13 w 70"/>
                <a:gd name="T47" fmla="*/ 62 h 68"/>
                <a:gd name="T48" fmla="*/ 14 w 70"/>
                <a:gd name="T49" fmla="*/ 62 h 68"/>
                <a:gd name="T50" fmla="*/ 23 w 70"/>
                <a:gd name="T51" fmla="*/ 58 h 68"/>
                <a:gd name="T52" fmla="*/ 26 w 70"/>
                <a:gd name="T53" fmla="*/ 59 h 68"/>
                <a:gd name="T54" fmla="*/ 31 w 70"/>
                <a:gd name="T55" fmla="*/ 68 h 68"/>
                <a:gd name="T56" fmla="*/ 39 w 70"/>
                <a:gd name="T57" fmla="*/ 68 h 68"/>
                <a:gd name="T58" fmla="*/ 44 w 70"/>
                <a:gd name="T59" fmla="*/ 59 h 68"/>
                <a:gd name="T60" fmla="*/ 47 w 70"/>
                <a:gd name="T61" fmla="*/ 58 h 68"/>
                <a:gd name="T62" fmla="*/ 56 w 70"/>
                <a:gd name="T63" fmla="*/ 61 h 68"/>
                <a:gd name="T64" fmla="*/ 57 w 70"/>
                <a:gd name="T65" fmla="*/ 61 h 68"/>
                <a:gd name="T66" fmla="*/ 62 w 70"/>
                <a:gd name="T67" fmla="*/ 56 h 68"/>
                <a:gd name="T68" fmla="*/ 59 w 70"/>
                <a:gd name="T69" fmla="*/ 46 h 68"/>
                <a:gd name="T70" fmla="*/ 60 w 70"/>
                <a:gd name="T71" fmla="*/ 43 h 68"/>
                <a:gd name="T72" fmla="*/ 70 w 70"/>
                <a:gd name="T73" fmla="*/ 38 h 68"/>
                <a:gd name="T74" fmla="*/ 70 w 70"/>
                <a:gd name="T75" fmla="*/ 30 h 68"/>
                <a:gd name="T76" fmla="*/ 60 w 70"/>
                <a:gd name="T77" fmla="*/ 25 h 68"/>
                <a:gd name="T78" fmla="*/ 35 w 70"/>
                <a:gd name="T79" fmla="*/ 46 h 68"/>
                <a:gd name="T80" fmla="*/ 23 w 70"/>
                <a:gd name="T81" fmla="*/ 34 h 68"/>
                <a:gd name="T82" fmla="*/ 35 w 70"/>
                <a:gd name="T83" fmla="*/ 22 h 68"/>
                <a:gd name="T84" fmla="*/ 47 w 70"/>
                <a:gd name="T85" fmla="*/ 34 h 68"/>
                <a:gd name="T86" fmla="*/ 35 w 70"/>
                <a:gd name="T87" fmla="*/ 46 h 68"/>
                <a:gd name="T88" fmla="*/ 35 w 70"/>
                <a:gd name="T89" fmla="*/ 46 h 68"/>
                <a:gd name="T90" fmla="*/ 35 w 70"/>
                <a:gd name="T91" fmla="*/ 46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70" h="68">
                  <a:moveTo>
                    <a:pt x="60" y="25"/>
                  </a:moveTo>
                  <a:cubicBezTo>
                    <a:pt x="59" y="22"/>
                    <a:pt x="59" y="22"/>
                    <a:pt x="59" y="22"/>
                  </a:cubicBezTo>
                  <a:cubicBezTo>
                    <a:pt x="63" y="13"/>
                    <a:pt x="63" y="13"/>
                    <a:pt x="62" y="12"/>
                  </a:cubicBezTo>
                  <a:cubicBezTo>
                    <a:pt x="57" y="7"/>
                    <a:pt x="57" y="7"/>
                    <a:pt x="57" y="7"/>
                  </a:cubicBezTo>
                  <a:cubicBezTo>
                    <a:pt x="56" y="7"/>
                    <a:pt x="56" y="7"/>
                    <a:pt x="56" y="7"/>
                  </a:cubicBezTo>
                  <a:cubicBezTo>
                    <a:pt x="56" y="7"/>
                    <a:pt x="56" y="7"/>
                    <a:pt x="56" y="7"/>
                  </a:cubicBezTo>
                  <a:cubicBezTo>
                    <a:pt x="56" y="7"/>
                    <a:pt x="55" y="7"/>
                    <a:pt x="47" y="10"/>
                  </a:cubicBezTo>
                  <a:cubicBezTo>
                    <a:pt x="44" y="9"/>
                    <a:pt x="44" y="9"/>
                    <a:pt x="44" y="9"/>
                  </a:cubicBezTo>
                  <a:cubicBezTo>
                    <a:pt x="40" y="0"/>
                    <a:pt x="40" y="0"/>
                    <a:pt x="38" y="0"/>
                  </a:cubicBezTo>
                  <a:cubicBezTo>
                    <a:pt x="31" y="0"/>
                    <a:pt x="31" y="0"/>
                    <a:pt x="31" y="0"/>
                  </a:cubicBezTo>
                  <a:cubicBezTo>
                    <a:pt x="30" y="0"/>
                    <a:pt x="30" y="0"/>
                    <a:pt x="26" y="9"/>
                  </a:cubicBezTo>
                  <a:cubicBezTo>
                    <a:pt x="23" y="10"/>
                    <a:pt x="23" y="10"/>
                    <a:pt x="23" y="10"/>
                  </a:cubicBezTo>
                  <a:cubicBezTo>
                    <a:pt x="18" y="8"/>
                    <a:pt x="15" y="7"/>
                    <a:pt x="14" y="7"/>
                  </a:cubicBezTo>
                  <a:cubicBezTo>
                    <a:pt x="13" y="7"/>
                    <a:pt x="13" y="7"/>
                    <a:pt x="13" y="7"/>
                  </a:cubicBezTo>
                  <a:cubicBezTo>
                    <a:pt x="7" y="12"/>
                    <a:pt x="7" y="12"/>
                    <a:pt x="7" y="12"/>
                  </a:cubicBezTo>
                  <a:cubicBezTo>
                    <a:pt x="7" y="13"/>
                    <a:pt x="6" y="13"/>
                    <a:pt x="11" y="23"/>
                  </a:cubicBezTo>
                  <a:cubicBezTo>
                    <a:pt x="9" y="25"/>
                    <a:pt x="9" y="25"/>
                    <a:pt x="9" y="25"/>
                  </a:cubicBezTo>
                  <a:cubicBezTo>
                    <a:pt x="0" y="29"/>
                    <a:pt x="0" y="29"/>
                    <a:pt x="0" y="31"/>
                  </a:cubicBezTo>
                  <a:cubicBezTo>
                    <a:pt x="0" y="38"/>
                    <a:pt x="0" y="38"/>
                    <a:pt x="0" y="38"/>
                  </a:cubicBezTo>
                  <a:cubicBezTo>
                    <a:pt x="0" y="39"/>
                    <a:pt x="0" y="39"/>
                    <a:pt x="9" y="43"/>
                  </a:cubicBezTo>
                  <a:cubicBezTo>
                    <a:pt x="11" y="46"/>
                    <a:pt x="11" y="46"/>
                    <a:pt x="11" y="46"/>
                  </a:cubicBezTo>
                  <a:cubicBezTo>
                    <a:pt x="7" y="55"/>
                    <a:pt x="7" y="55"/>
                    <a:pt x="8" y="56"/>
                  </a:cubicBezTo>
                  <a:cubicBezTo>
                    <a:pt x="13" y="61"/>
                    <a:pt x="13" y="61"/>
                    <a:pt x="13" y="61"/>
                  </a:cubicBezTo>
                  <a:cubicBezTo>
                    <a:pt x="13" y="62"/>
                    <a:pt x="13" y="62"/>
                    <a:pt x="13" y="62"/>
                  </a:cubicBezTo>
                  <a:cubicBezTo>
                    <a:pt x="14" y="62"/>
                    <a:pt x="14" y="62"/>
                    <a:pt x="14" y="62"/>
                  </a:cubicBezTo>
                  <a:cubicBezTo>
                    <a:pt x="14" y="62"/>
                    <a:pt x="15" y="62"/>
                    <a:pt x="23" y="58"/>
                  </a:cubicBezTo>
                  <a:cubicBezTo>
                    <a:pt x="26" y="59"/>
                    <a:pt x="26" y="59"/>
                    <a:pt x="26" y="59"/>
                  </a:cubicBezTo>
                  <a:cubicBezTo>
                    <a:pt x="30" y="68"/>
                    <a:pt x="30" y="68"/>
                    <a:pt x="31" y="68"/>
                  </a:cubicBezTo>
                  <a:cubicBezTo>
                    <a:pt x="39" y="68"/>
                    <a:pt x="39" y="68"/>
                    <a:pt x="39" y="68"/>
                  </a:cubicBezTo>
                  <a:cubicBezTo>
                    <a:pt x="40" y="68"/>
                    <a:pt x="40" y="68"/>
                    <a:pt x="44" y="59"/>
                  </a:cubicBezTo>
                  <a:cubicBezTo>
                    <a:pt x="47" y="58"/>
                    <a:pt x="47" y="58"/>
                    <a:pt x="47" y="58"/>
                  </a:cubicBezTo>
                  <a:cubicBezTo>
                    <a:pt x="52" y="60"/>
                    <a:pt x="55" y="61"/>
                    <a:pt x="56" y="61"/>
                  </a:cubicBezTo>
                  <a:cubicBezTo>
                    <a:pt x="57" y="61"/>
                    <a:pt x="57" y="61"/>
                    <a:pt x="57" y="61"/>
                  </a:cubicBezTo>
                  <a:cubicBezTo>
                    <a:pt x="62" y="56"/>
                    <a:pt x="62" y="56"/>
                    <a:pt x="62" y="56"/>
                  </a:cubicBezTo>
                  <a:cubicBezTo>
                    <a:pt x="63" y="55"/>
                    <a:pt x="64" y="55"/>
                    <a:pt x="59" y="46"/>
                  </a:cubicBezTo>
                  <a:cubicBezTo>
                    <a:pt x="60" y="43"/>
                    <a:pt x="60" y="43"/>
                    <a:pt x="60" y="43"/>
                  </a:cubicBezTo>
                  <a:cubicBezTo>
                    <a:pt x="70" y="39"/>
                    <a:pt x="70" y="39"/>
                    <a:pt x="70" y="38"/>
                  </a:cubicBezTo>
                  <a:cubicBezTo>
                    <a:pt x="70" y="30"/>
                    <a:pt x="70" y="30"/>
                    <a:pt x="70" y="30"/>
                  </a:cubicBezTo>
                  <a:cubicBezTo>
                    <a:pt x="70" y="29"/>
                    <a:pt x="70" y="29"/>
                    <a:pt x="60" y="25"/>
                  </a:cubicBezTo>
                  <a:close/>
                  <a:moveTo>
                    <a:pt x="35" y="46"/>
                  </a:moveTo>
                  <a:cubicBezTo>
                    <a:pt x="28" y="46"/>
                    <a:pt x="23" y="41"/>
                    <a:pt x="23" y="34"/>
                  </a:cubicBezTo>
                  <a:cubicBezTo>
                    <a:pt x="23" y="27"/>
                    <a:pt x="28" y="22"/>
                    <a:pt x="35" y="22"/>
                  </a:cubicBezTo>
                  <a:cubicBezTo>
                    <a:pt x="42" y="22"/>
                    <a:pt x="47" y="27"/>
                    <a:pt x="47" y="34"/>
                  </a:cubicBezTo>
                  <a:cubicBezTo>
                    <a:pt x="47" y="41"/>
                    <a:pt x="42" y="46"/>
                    <a:pt x="35" y="46"/>
                  </a:cubicBezTo>
                  <a:close/>
                  <a:moveTo>
                    <a:pt x="35" y="46"/>
                  </a:moveTo>
                  <a:cubicBezTo>
                    <a:pt x="35" y="46"/>
                    <a:pt x="35" y="46"/>
                    <a:pt x="35" y="46"/>
                  </a:cubicBezTo>
                </a:path>
              </a:pathLst>
            </a:custGeom>
            <a:solidFill>
              <a:schemeClr val="tx2"/>
            </a:solidFill>
            <a:ln>
              <a:noFill/>
            </a:ln>
          </p:spPr>
          <p:txBody>
            <a:bodyPr vert="horz" wrap="square" lIns="68580" tIns="34290" rIns="68580" bIns="34290" numCol="1" anchor="t" anchorCtr="0" compatLnSpc="1">
              <a:prstTxWarp prst="textNoShape">
                <a:avLst/>
              </a:prstTxWarp>
            </a:bodyPr>
            <a:lstStyle/>
            <a:p>
              <a:endParaRPr lang="en-US" sz="1200"/>
            </a:p>
          </p:txBody>
        </p:sp>
        <p:sp>
          <p:nvSpPr>
            <p:cNvPr id="28" name="Freeform 25"/>
            <p:cNvSpPr>
              <a:spLocks noEditPoints="1"/>
            </p:cNvSpPr>
            <p:nvPr/>
          </p:nvSpPr>
          <p:spPr bwMode="auto">
            <a:xfrm>
              <a:off x="6581775" y="4454525"/>
              <a:ext cx="207963" cy="203200"/>
            </a:xfrm>
            <a:custGeom>
              <a:avLst/>
              <a:gdLst>
                <a:gd name="T0" fmla="*/ 61 w 71"/>
                <a:gd name="T1" fmla="*/ 26 h 69"/>
                <a:gd name="T2" fmla="*/ 60 w 71"/>
                <a:gd name="T3" fmla="*/ 23 h 69"/>
                <a:gd name="T4" fmla="*/ 63 w 71"/>
                <a:gd name="T5" fmla="*/ 13 h 69"/>
                <a:gd name="T6" fmla="*/ 58 w 71"/>
                <a:gd name="T7" fmla="*/ 7 h 69"/>
                <a:gd name="T8" fmla="*/ 57 w 71"/>
                <a:gd name="T9" fmla="*/ 7 h 69"/>
                <a:gd name="T10" fmla="*/ 56 w 71"/>
                <a:gd name="T11" fmla="*/ 7 h 69"/>
                <a:gd name="T12" fmla="*/ 47 w 71"/>
                <a:gd name="T13" fmla="*/ 11 h 69"/>
                <a:gd name="T14" fmla="*/ 44 w 71"/>
                <a:gd name="T15" fmla="*/ 9 h 69"/>
                <a:gd name="T16" fmla="*/ 39 w 71"/>
                <a:gd name="T17" fmla="*/ 0 h 69"/>
                <a:gd name="T18" fmla="*/ 32 w 71"/>
                <a:gd name="T19" fmla="*/ 0 h 69"/>
                <a:gd name="T20" fmla="*/ 27 w 71"/>
                <a:gd name="T21" fmla="*/ 9 h 69"/>
                <a:gd name="T22" fmla="*/ 24 w 71"/>
                <a:gd name="T23" fmla="*/ 11 h 69"/>
                <a:gd name="T24" fmla="*/ 14 w 71"/>
                <a:gd name="T25" fmla="*/ 7 h 69"/>
                <a:gd name="T26" fmla="*/ 14 w 71"/>
                <a:gd name="T27" fmla="*/ 7 h 69"/>
                <a:gd name="T28" fmla="*/ 8 w 71"/>
                <a:gd name="T29" fmla="*/ 13 h 69"/>
                <a:gd name="T30" fmla="*/ 11 w 71"/>
                <a:gd name="T31" fmla="*/ 23 h 69"/>
                <a:gd name="T32" fmla="*/ 10 w 71"/>
                <a:gd name="T33" fmla="*/ 26 h 69"/>
                <a:gd name="T34" fmla="*/ 0 w 71"/>
                <a:gd name="T35" fmla="*/ 31 h 69"/>
                <a:gd name="T36" fmla="*/ 0 w 71"/>
                <a:gd name="T37" fmla="*/ 38 h 69"/>
                <a:gd name="T38" fmla="*/ 10 w 71"/>
                <a:gd name="T39" fmla="*/ 43 h 69"/>
                <a:gd name="T40" fmla="*/ 11 w 71"/>
                <a:gd name="T41" fmla="*/ 46 h 69"/>
                <a:gd name="T42" fmla="*/ 8 w 71"/>
                <a:gd name="T43" fmla="*/ 56 h 69"/>
                <a:gd name="T44" fmla="*/ 13 w 71"/>
                <a:gd name="T45" fmla="*/ 61 h 69"/>
                <a:gd name="T46" fmla="*/ 14 w 71"/>
                <a:gd name="T47" fmla="*/ 62 h 69"/>
                <a:gd name="T48" fmla="*/ 14 w 71"/>
                <a:gd name="T49" fmla="*/ 62 h 69"/>
                <a:gd name="T50" fmla="*/ 24 w 71"/>
                <a:gd name="T51" fmla="*/ 58 h 69"/>
                <a:gd name="T52" fmla="*/ 27 w 71"/>
                <a:gd name="T53" fmla="*/ 59 h 69"/>
                <a:gd name="T54" fmla="*/ 32 w 71"/>
                <a:gd name="T55" fmla="*/ 69 h 69"/>
                <a:gd name="T56" fmla="*/ 39 w 71"/>
                <a:gd name="T57" fmla="*/ 69 h 69"/>
                <a:gd name="T58" fmla="*/ 44 w 71"/>
                <a:gd name="T59" fmla="*/ 59 h 69"/>
                <a:gd name="T60" fmla="*/ 47 w 71"/>
                <a:gd name="T61" fmla="*/ 58 h 69"/>
                <a:gd name="T62" fmla="*/ 57 w 71"/>
                <a:gd name="T63" fmla="*/ 62 h 69"/>
                <a:gd name="T64" fmla="*/ 57 w 71"/>
                <a:gd name="T65" fmla="*/ 62 h 69"/>
                <a:gd name="T66" fmla="*/ 63 w 71"/>
                <a:gd name="T67" fmla="*/ 56 h 69"/>
                <a:gd name="T68" fmla="*/ 60 w 71"/>
                <a:gd name="T69" fmla="*/ 46 h 69"/>
                <a:gd name="T70" fmla="*/ 61 w 71"/>
                <a:gd name="T71" fmla="*/ 43 h 69"/>
                <a:gd name="T72" fmla="*/ 71 w 71"/>
                <a:gd name="T73" fmla="*/ 38 h 69"/>
                <a:gd name="T74" fmla="*/ 71 w 71"/>
                <a:gd name="T75" fmla="*/ 31 h 69"/>
                <a:gd name="T76" fmla="*/ 61 w 71"/>
                <a:gd name="T77" fmla="*/ 26 h 69"/>
                <a:gd name="T78" fmla="*/ 35 w 71"/>
                <a:gd name="T79" fmla="*/ 46 h 69"/>
                <a:gd name="T80" fmla="*/ 23 w 71"/>
                <a:gd name="T81" fmla="*/ 34 h 69"/>
                <a:gd name="T82" fmla="*/ 35 w 71"/>
                <a:gd name="T83" fmla="*/ 22 h 69"/>
                <a:gd name="T84" fmla="*/ 48 w 71"/>
                <a:gd name="T85" fmla="*/ 34 h 69"/>
                <a:gd name="T86" fmla="*/ 35 w 71"/>
                <a:gd name="T87" fmla="*/ 46 h 69"/>
                <a:gd name="T88" fmla="*/ 35 w 71"/>
                <a:gd name="T89" fmla="*/ 46 h 69"/>
                <a:gd name="T90" fmla="*/ 35 w 71"/>
                <a:gd name="T91" fmla="*/ 46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71" h="69">
                  <a:moveTo>
                    <a:pt x="61" y="26"/>
                  </a:moveTo>
                  <a:cubicBezTo>
                    <a:pt x="60" y="23"/>
                    <a:pt x="60" y="23"/>
                    <a:pt x="60" y="23"/>
                  </a:cubicBezTo>
                  <a:cubicBezTo>
                    <a:pt x="64" y="14"/>
                    <a:pt x="64" y="13"/>
                    <a:pt x="63" y="13"/>
                  </a:cubicBezTo>
                  <a:cubicBezTo>
                    <a:pt x="58" y="7"/>
                    <a:pt x="58" y="7"/>
                    <a:pt x="58" y="7"/>
                  </a:cubicBezTo>
                  <a:cubicBezTo>
                    <a:pt x="57" y="7"/>
                    <a:pt x="57" y="7"/>
                    <a:pt x="57" y="7"/>
                  </a:cubicBezTo>
                  <a:cubicBezTo>
                    <a:pt x="56" y="7"/>
                    <a:pt x="56" y="7"/>
                    <a:pt x="56" y="7"/>
                  </a:cubicBezTo>
                  <a:cubicBezTo>
                    <a:pt x="56" y="7"/>
                    <a:pt x="55" y="7"/>
                    <a:pt x="47" y="11"/>
                  </a:cubicBezTo>
                  <a:cubicBezTo>
                    <a:pt x="44" y="9"/>
                    <a:pt x="44" y="9"/>
                    <a:pt x="44" y="9"/>
                  </a:cubicBezTo>
                  <a:cubicBezTo>
                    <a:pt x="40" y="0"/>
                    <a:pt x="40" y="0"/>
                    <a:pt x="39" y="0"/>
                  </a:cubicBezTo>
                  <a:cubicBezTo>
                    <a:pt x="32" y="0"/>
                    <a:pt x="32" y="0"/>
                    <a:pt x="32" y="0"/>
                  </a:cubicBezTo>
                  <a:cubicBezTo>
                    <a:pt x="30" y="0"/>
                    <a:pt x="30" y="0"/>
                    <a:pt x="27" y="9"/>
                  </a:cubicBezTo>
                  <a:cubicBezTo>
                    <a:pt x="24" y="11"/>
                    <a:pt x="24" y="11"/>
                    <a:pt x="24" y="11"/>
                  </a:cubicBezTo>
                  <a:cubicBezTo>
                    <a:pt x="18" y="8"/>
                    <a:pt x="15" y="7"/>
                    <a:pt x="14" y="7"/>
                  </a:cubicBezTo>
                  <a:cubicBezTo>
                    <a:pt x="14" y="7"/>
                    <a:pt x="14" y="7"/>
                    <a:pt x="14" y="7"/>
                  </a:cubicBezTo>
                  <a:cubicBezTo>
                    <a:pt x="8" y="13"/>
                    <a:pt x="8" y="13"/>
                    <a:pt x="8" y="13"/>
                  </a:cubicBezTo>
                  <a:cubicBezTo>
                    <a:pt x="7" y="14"/>
                    <a:pt x="7" y="14"/>
                    <a:pt x="11" y="23"/>
                  </a:cubicBezTo>
                  <a:cubicBezTo>
                    <a:pt x="10" y="26"/>
                    <a:pt x="10" y="26"/>
                    <a:pt x="10" y="26"/>
                  </a:cubicBezTo>
                  <a:cubicBezTo>
                    <a:pt x="0" y="29"/>
                    <a:pt x="0" y="30"/>
                    <a:pt x="0" y="31"/>
                  </a:cubicBezTo>
                  <a:cubicBezTo>
                    <a:pt x="0" y="38"/>
                    <a:pt x="0" y="38"/>
                    <a:pt x="0" y="38"/>
                  </a:cubicBezTo>
                  <a:cubicBezTo>
                    <a:pt x="0" y="39"/>
                    <a:pt x="0" y="40"/>
                    <a:pt x="10" y="43"/>
                  </a:cubicBezTo>
                  <a:cubicBezTo>
                    <a:pt x="11" y="46"/>
                    <a:pt x="11" y="46"/>
                    <a:pt x="11" y="46"/>
                  </a:cubicBezTo>
                  <a:cubicBezTo>
                    <a:pt x="7" y="55"/>
                    <a:pt x="7" y="56"/>
                    <a:pt x="8" y="56"/>
                  </a:cubicBezTo>
                  <a:cubicBezTo>
                    <a:pt x="13" y="61"/>
                    <a:pt x="13" y="61"/>
                    <a:pt x="13" y="61"/>
                  </a:cubicBezTo>
                  <a:cubicBezTo>
                    <a:pt x="14" y="62"/>
                    <a:pt x="14" y="62"/>
                    <a:pt x="14" y="62"/>
                  </a:cubicBezTo>
                  <a:cubicBezTo>
                    <a:pt x="14" y="62"/>
                    <a:pt x="14" y="62"/>
                    <a:pt x="14" y="62"/>
                  </a:cubicBezTo>
                  <a:cubicBezTo>
                    <a:pt x="15" y="62"/>
                    <a:pt x="16" y="62"/>
                    <a:pt x="24" y="58"/>
                  </a:cubicBezTo>
                  <a:cubicBezTo>
                    <a:pt x="27" y="59"/>
                    <a:pt x="27" y="59"/>
                    <a:pt x="27" y="59"/>
                  </a:cubicBezTo>
                  <a:cubicBezTo>
                    <a:pt x="30" y="69"/>
                    <a:pt x="31" y="69"/>
                    <a:pt x="32" y="69"/>
                  </a:cubicBezTo>
                  <a:cubicBezTo>
                    <a:pt x="39" y="69"/>
                    <a:pt x="39" y="69"/>
                    <a:pt x="39" y="69"/>
                  </a:cubicBezTo>
                  <a:cubicBezTo>
                    <a:pt x="40" y="69"/>
                    <a:pt x="41" y="69"/>
                    <a:pt x="44" y="59"/>
                  </a:cubicBezTo>
                  <a:cubicBezTo>
                    <a:pt x="47" y="58"/>
                    <a:pt x="47" y="58"/>
                    <a:pt x="47" y="58"/>
                  </a:cubicBezTo>
                  <a:cubicBezTo>
                    <a:pt x="53" y="61"/>
                    <a:pt x="56" y="62"/>
                    <a:pt x="57" y="62"/>
                  </a:cubicBezTo>
                  <a:cubicBezTo>
                    <a:pt x="57" y="62"/>
                    <a:pt x="57" y="62"/>
                    <a:pt x="57" y="62"/>
                  </a:cubicBezTo>
                  <a:cubicBezTo>
                    <a:pt x="63" y="56"/>
                    <a:pt x="63" y="56"/>
                    <a:pt x="63" y="56"/>
                  </a:cubicBezTo>
                  <a:cubicBezTo>
                    <a:pt x="64" y="55"/>
                    <a:pt x="64" y="55"/>
                    <a:pt x="60" y="46"/>
                  </a:cubicBezTo>
                  <a:cubicBezTo>
                    <a:pt x="61" y="43"/>
                    <a:pt x="61" y="43"/>
                    <a:pt x="61" y="43"/>
                  </a:cubicBezTo>
                  <a:cubicBezTo>
                    <a:pt x="71" y="39"/>
                    <a:pt x="71" y="39"/>
                    <a:pt x="71" y="38"/>
                  </a:cubicBezTo>
                  <a:cubicBezTo>
                    <a:pt x="71" y="31"/>
                    <a:pt x="71" y="31"/>
                    <a:pt x="71" y="31"/>
                  </a:cubicBezTo>
                  <a:cubicBezTo>
                    <a:pt x="71" y="30"/>
                    <a:pt x="71" y="29"/>
                    <a:pt x="61" y="26"/>
                  </a:cubicBezTo>
                  <a:close/>
                  <a:moveTo>
                    <a:pt x="35" y="46"/>
                  </a:moveTo>
                  <a:cubicBezTo>
                    <a:pt x="29" y="46"/>
                    <a:pt x="23" y="41"/>
                    <a:pt x="23" y="34"/>
                  </a:cubicBezTo>
                  <a:cubicBezTo>
                    <a:pt x="23" y="28"/>
                    <a:pt x="29" y="22"/>
                    <a:pt x="35" y="22"/>
                  </a:cubicBezTo>
                  <a:cubicBezTo>
                    <a:pt x="42" y="22"/>
                    <a:pt x="48" y="28"/>
                    <a:pt x="48" y="34"/>
                  </a:cubicBezTo>
                  <a:cubicBezTo>
                    <a:pt x="48" y="41"/>
                    <a:pt x="42" y="46"/>
                    <a:pt x="35" y="46"/>
                  </a:cubicBezTo>
                  <a:close/>
                  <a:moveTo>
                    <a:pt x="35" y="46"/>
                  </a:moveTo>
                  <a:cubicBezTo>
                    <a:pt x="35" y="46"/>
                    <a:pt x="35" y="46"/>
                    <a:pt x="35" y="46"/>
                  </a:cubicBezTo>
                </a:path>
              </a:pathLst>
            </a:custGeom>
            <a:solidFill>
              <a:schemeClr val="tx2"/>
            </a:solidFill>
            <a:ln>
              <a:noFill/>
            </a:ln>
          </p:spPr>
          <p:txBody>
            <a:bodyPr vert="horz" wrap="square" lIns="68580" tIns="34290" rIns="68580" bIns="34290" numCol="1" anchor="t" anchorCtr="0" compatLnSpc="1">
              <a:prstTxWarp prst="textNoShape">
                <a:avLst/>
              </a:prstTxWarp>
            </a:bodyPr>
            <a:lstStyle/>
            <a:p>
              <a:endParaRPr lang="en-US" sz="1200"/>
            </a:p>
          </p:txBody>
        </p:sp>
        <p:sp>
          <p:nvSpPr>
            <p:cNvPr id="29" name="Freeform 26"/>
            <p:cNvSpPr>
              <a:spLocks noEditPoints="1"/>
            </p:cNvSpPr>
            <p:nvPr/>
          </p:nvSpPr>
          <p:spPr bwMode="auto">
            <a:xfrm>
              <a:off x="5707063" y="4724400"/>
              <a:ext cx="206375" cy="200025"/>
            </a:xfrm>
            <a:custGeom>
              <a:avLst/>
              <a:gdLst>
                <a:gd name="T0" fmla="*/ 61 w 70"/>
                <a:gd name="T1" fmla="*/ 25 h 68"/>
                <a:gd name="T2" fmla="*/ 60 w 70"/>
                <a:gd name="T3" fmla="*/ 23 h 68"/>
                <a:gd name="T4" fmla="*/ 63 w 70"/>
                <a:gd name="T5" fmla="*/ 12 h 68"/>
                <a:gd name="T6" fmla="*/ 57 w 70"/>
                <a:gd name="T7" fmla="*/ 7 h 68"/>
                <a:gd name="T8" fmla="*/ 57 w 70"/>
                <a:gd name="T9" fmla="*/ 7 h 68"/>
                <a:gd name="T10" fmla="*/ 56 w 70"/>
                <a:gd name="T11" fmla="*/ 7 h 68"/>
                <a:gd name="T12" fmla="*/ 47 w 70"/>
                <a:gd name="T13" fmla="*/ 10 h 68"/>
                <a:gd name="T14" fmla="*/ 44 w 70"/>
                <a:gd name="T15" fmla="*/ 9 h 68"/>
                <a:gd name="T16" fmla="*/ 39 w 70"/>
                <a:gd name="T17" fmla="*/ 0 h 68"/>
                <a:gd name="T18" fmla="*/ 31 w 70"/>
                <a:gd name="T19" fmla="*/ 0 h 68"/>
                <a:gd name="T20" fmla="*/ 26 w 70"/>
                <a:gd name="T21" fmla="*/ 9 h 68"/>
                <a:gd name="T22" fmla="*/ 24 w 70"/>
                <a:gd name="T23" fmla="*/ 10 h 68"/>
                <a:gd name="T24" fmla="*/ 14 w 70"/>
                <a:gd name="T25" fmla="*/ 7 h 68"/>
                <a:gd name="T26" fmla="*/ 13 w 70"/>
                <a:gd name="T27" fmla="*/ 7 h 68"/>
                <a:gd name="T28" fmla="*/ 8 w 70"/>
                <a:gd name="T29" fmla="*/ 12 h 68"/>
                <a:gd name="T30" fmla="*/ 11 w 70"/>
                <a:gd name="T31" fmla="*/ 23 h 68"/>
                <a:gd name="T32" fmla="*/ 10 w 70"/>
                <a:gd name="T33" fmla="*/ 25 h 68"/>
                <a:gd name="T34" fmla="*/ 0 w 70"/>
                <a:gd name="T35" fmla="*/ 31 h 68"/>
                <a:gd name="T36" fmla="*/ 0 w 70"/>
                <a:gd name="T37" fmla="*/ 38 h 68"/>
                <a:gd name="T38" fmla="*/ 10 w 70"/>
                <a:gd name="T39" fmla="*/ 43 h 68"/>
                <a:gd name="T40" fmla="*/ 11 w 70"/>
                <a:gd name="T41" fmla="*/ 46 h 68"/>
                <a:gd name="T42" fmla="*/ 8 w 70"/>
                <a:gd name="T43" fmla="*/ 56 h 68"/>
                <a:gd name="T44" fmla="*/ 13 w 70"/>
                <a:gd name="T45" fmla="*/ 61 h 68"/>
                <a:gd name="T46" fmla="*/ 14 w 70"/>
                <a:gd name="T47" fmla="*/ 62 h 68"/>
                <a:gd name="T48" fmla="*/ 14 w 70"/>
                <a:gd name="T49" fmla="*/ 62 h 68"/>
                <a:gd name="T50" fmla="*/ 24 w 70"/>
                <a:gd name="T51" fmla="*/ 58 h 68"/>
                <a:gd name="T52" fmla="*/ 26 w 70"/>
                <a:gd name="T53" fmla="*/ 59 h 68"/>
                <a:gd name="T54" fmla="*/ 32 w 70"/>
                <a:gd name="T55" fmla="*/ 68 h 68"/>
                <a:gd name="T56" fmla="*/ 39 w 70"/>
                <a:gd name="T57" fmla="*/ 68 h 68"/>
                <a:gd name="T58" fmla="*/ 44 w 70"/>
                <a:gd name="T59" fmla="*/ 59 h 68"/>
                <a:gd name="T60" fmla="*/ 47 w 70"/>
                <a:gd name="T61" fmla="*/ 58 h 68"/>
                <a:gd name="T62" fmla="*/ 56 w 70"/>
                <a:gd name="T63" fmla="*/ 61 h 68"/>
                <a:gd name="T64" fmla="*/ 57 w 70"/>
                <a:gd name="T65" fmla="*/ 61 h 68"/>
                <a:gd name="T66" fmla="*/ 63 w 70"/>
                <a:gd name="T67" fmla="*/ 56 h 68"/>
                <a:gd name="T68" fmla="*/ 60 w 70"/>
                <a:gd name="T69" fmla="*/ 46 h 68"/>
                <a:gd name="T70" fmla="*/ 61 w 70"/>
                <a:gd name="T71" fmla="*/ 43 h 68"/>
                <a:gd name="T72" fmla="*/ 70 w 70"/>
                <a:gd name="T73" fmla="*/ 38 h 68"/>
                <a:gd name="T74" fmla="*/ 70 w 70"/>
                <a:gd name="T75" fmla="*/ 30 h 68"/>
                <a:gd name="T76" fmla="*/ 61 w 70"/>
                <a:gd name="T77" fmla="*/ 25 h 68"/>
                <a:gd name="T78" fmla="*/ 35 w 70"/>
                <a:gd name="T79" fmla="*/ 46 h 68"/>
                <a:gd name="T80" fmla="*/ 23 w 70"/>
                <a:gd name="T81" fmla="*/ 34 h 68"/>
                <a:gd name="T82" fmla="*/ 35 w 70"/>
                <a:gd name="T83" fmla="*/ 22 h 68"/>
                <a:gd name="T84" fmla="*/ 48 w 70"/>
                <a:gd name="T85" fmla="*/ 34 h 68"/>
                <a:gd name="T86" fmla="*/ 35 w 70"/>
                <a:gd name="T87" fmla="*/ 46 h 68"/>
                <a:gd name="T88" fmla="*/ 35 w 70"/>
                <a:gd name="T89" fmla="*/ 46 h 68"/>
                <a:gd name="T90" fmla="*/ 35 w 70"/>
                <a:gd name="T91" fmla="*/ 46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70" h="68">
                  <a:moveTo>
                    <a:pt x="61" y="25"/>
                  </a:moveTo>
                  <a:cubicBezTo>
                    <a:pt x="60" y="23"/>
                    <a:pt x="60" y="23"/>
                    <a:pt x="60" y="23"/>
                  </a:cubicBezTo>
                  <a:cubicBezTo>
                    <a:pt x="64" y="13"/>
                    <a:pt x="63" y="13"/>
                    <a:pt x="63" y="12"/>
                  </a:cubicBezTo>
                  <a:cubicBezTo>
                    <a:pt x="57" y="7"/>
                    <a:pt x="57" y="7"/>
                    <a:pt x="57" y="7"/>
                  </a:cubicBezTo>
                  <a:cubicBezTo>
                    <a:pt x="57" y="7"/>
                    <a:pt x="57" y="7"/>
                    <a:pt x="57" y="7"/>
                  </a:cubicBezTo>
                  <a:cubicBezTo>
                    <a:pt x="56" y="7"/>
                    <a:pt x="56" y="7"/>
                    <a:pt x="56" y="7"/>
                  </a:cubicBezTo>
                  <a:cubicBezTo>
                    <a:pt x="56" y="7"/>
                    <a:pt x="55" y="7"/>
                    <a:pt x="47" y="10"/>
                  </a:cubicBezTo>
                  <a:cubicBezTo>
                    <a:pt x="44" y="9"/>
                    <a:pt x="44" y="9"/>
                    <a:pt x="44" y="9"/>
                  </a:cubicBezTo>
                  <a:cubicBezTo>
                    <a:pt x="40" y="0"/>
                    <a:pt x="40" y="0"/>
                    <a:pt x="39" y="0"/>
                  </a:cubicBezTo>
                  <a:cubicBezTo>
                    <a:pt x="31" y="0"/>
                    <a:pt x="31" y="0"/>
                    <a:pt x="31" y="0"/>
                  </a:cubicBezTo>
                  <a:cubicBezTo>
                    <a:pt x="30" y="0"/>
                    <a:pt x="30" y="0"/>
                    <a:pt x="26" y="9"/>
                  </a:cubicBezTo>
                  <a:cubicBezTo>
                    <a:pt x="24" y="10"/>
                    <a:pt x="24" y="10"/>
                    <a:pt x="24" y="10"/>
                  </a:cubicBezTo>
                  <a:cubicBezTo>
                    <a:pt x="18" y="8"/>
                    <a:pt x="15" y="7"/>
                    <a:pt x="14" y="7"/>
                  </a:cubicBezTo>
                  <a:cubicBezTo>
                    <a:pt x="13" y="7"/>
                    <a:pt x="13" y="7"/>
                    <a:pt x="13" y="7"/>
                  </a:cubicBezTo>
                  <a:cubicBezTo>
                    <a:pt x="8" y="12"/>
                    <a:pt x="8" y="12"/>
                    <a:pt x="8" y="12"/>
                  </a:cubicBezTo>
                  <a:cubicBezTo>
                    <a:pt x="7" y="13"/>
                    <a:pt x="7" y="13"/>
                    <a:pt x="11" y="23"/>
                  </a:cubicBezTo>
                  <a:cubicBezTo>
                    <a:pt x="10" y="25"/>
                    <a:pt x="10" y="25"/>
                    <a:pt x="10" y="25"/>
                  </a:cubicBezTo>
                  <a:cubicBezTo>
                    <a:pt x="0" y="29"/>
                    <a:pt x="0" y="29"/>
                    <a:pt x="0" y="31"/>
                  </a:cubicBezTo>
                  <a:cubicBezTo>
                    <a:pt x="0" y="38"/>
                    <a:pt x="0" y="38"/>
                    <a:pt x="0" y="38"/>
                  </a:cubicBezTo>
                  <a:cubicBezTo>
                    <a:pt x="0" y="39"/>
                    <a:pt x="0" y="39"/>
                    <a:pt x="10" y="43"/>
                  </a:cubicBezTo>
                  <a:cubicBezTo>
                    <a:pt x="11" y="46"/>
                    <a:pt x="11" y="46"/>
                    <a:pt x="11" y="46"/>
                  </a:cubicBezTo>
                  <a:cubicBezTo>
                    <a:pt x="7" y="55"/>
                    <a:pt x="7" y="55"/>
                    <a:pt x="8" y="56"/>
                  </a:cubicBezTo>
                  <a:cubicBezTo>
                    <a:pt x="13" y="61"/>
                    <a:pt x="13" y="61"/>
                    <a:pt x="13" y="61"/>
                  </a:cubicBezTo>
                  <a:cubicBezTo>
                    <a:pt x="14" y="62"/>
                    <a:pt x="14" y="62"/>
                    <a:pt x="14" y="62"/>
                  </a:cubicBezTo>
                  <a:cubicBezTo>
                    <a:pt x="14" y="62"/>
                    <a:pt x="14" y="62"/>
                    <a:pt x="14" y="62"/>
                  </a:cubicBezTo>
                  <a:cubicBezTo>
                    <a:pt x="15" y="62"/>
                    <a:pt x="16" y="62"/>
                    <a:pt x="24" y="58"/>
                  </a:cubicBezTo>
                  <a:cubicBezTo>
                    <a:pt x="26" y="59"/>
                    <a:pt x="26" y="59"/>
                    <a:pt x="26" y="59"/>
                  </a:cubicBezTo>
                  <a:cubicBezTo>
                    <a:pt x="30" y="68"/>
                    <a:pt x="31" y="68"/>
                    <a:pt x="32" y="68"/>
                  </a:cubicBezTo>
                  <a:cubicBezTo>
                    <a:pt x="39" y="68"/>
                    <a:pt x="39" y="68"/>
                    <a:pt x="39" y="68"/>
                  </a:cubicBezTo>
                  <a:cubicBezTo>
                    <a:pt x="40" y="68"/>
                    <a:pt x="41" y="68"/>
                    <a:pt x="44" y="59"/>
                  </a:cubicBezTo>
                  <a:cubicBezTo>
                    <a:pt x="47" y="58"/>
                    <a:pt x="47" y="58"/>
                    <a:pt x="47" y="58"/>
                  </a:cubicBezTo>
                  <a:cubicBezTo>
                    <a:pt x="53" y="60"/>
                    <a:pt x="56" y="61"/>
                    <a:pt x="56" y="61"/>
                  </a:cubicBezTo>
                  <a:cubicBezTo>
                    <a:pt x="57" y="61"/>
                    <a:pt x="57" y="61"/>
                    <a:pt x="57" y="61"/>
                  </a:cubicBezTo>
                  <a:cubicBezTo>
                    <a:pt x="63" y="56"/>
                    <a:pt x="63" y="56"/>
                    <a:pt x="63" y="56"/>
                  </a:cubicBezTo>
                  <a:cubicBezTo>
                    <a:pt x="64" y="55"/>
                    <a:pt x="64" y="55"/>
                    <a:pt x="60" y="46"/>
                  </a:cubicBezTo>
                  <a:cubicBezTo>
                    <a:pt x="61" y="43"/>
                    <a:pt x="61" y="43"/>
                    <a:pt x="61" y="43"/>
                  </a:cubicBezTo>
                  <a:cubicBezTo>
                    <a:pt x="70" y="39"/>
                    <a:pt x="70" y="39"/>
                    <a:pt x="70" y="38"/>
                  </a:cubicBezTo>
                  <a:cubicBezTo>
                    <a:pt x="70" y="30"/>
                    <a:pt x="70" y="30"/>
                    <a:pt x="70" y="30"/>
                  </a:cubicBezTo>
                  <a:cubicBezTo>
                    <a:pt x="70" y="29"/>
                    <a:pt x="70" y="29"/>
                    <a:pt x="61" y="25"/>
                  </a:cubicBezTo>
                  <a:close/>
                  <a:moveTo>
                    <a:pt x="35" y="46"/>
                  </a:moveTo>
                  <a:cubicBezTo>
                    <a:pt x="29" y="46"/>
                    <a:pt x="23" y="41"/>
                    <a:pt x="23" y="34"/>
                  </a:cubicBezTo>
                  <a:cubicBezTo>
                    <a:pt x="23" y="27"/>
                    <a:pt x="29" y="22"/>
                    <a:pt x="35" y="22"/>
                  </a:cubicBezTo>
                  <a:cubicBezTo>
                    <a:pt x="42" y="22"/>
                    <a:pt x="48" y="27"/>
                    <a:pt x="48" y="34"/>
                  </a:cubicBezTo>
                  <a:cubicBezTo>
                    <a:pt x="48" y="41"/>
                    <a:pt x="42" y="46"/>
                    <a:pt x="35" y="46"/>
                  </a:cubicBezTo>
                  <a:close/>
                  <a:moveTo>
                    <a:pt x="35" y="46"/>
                  </a:moveTo>
                  <a:cubicBezTo>
                    <a:pt x="35" y="46"/>
                    <a:pt x="35" y="46"/>
                    <a:pt x="35" y="46"/>
                  </a:cubicBezTo>
                </a:path>
              </a:pathLst>
            </a:custGeom>
            <a:solidFill>
              <a:schemeClr val="tx2"/>
            </a:solidFill>
            <a:ln>
              <a:noFill/>
            </a:ln>
          </p:spPr>
          <p:txBody>
            <a:bodyPr vert="horz" wrap="square" lIns="68580" tIns="34290" rIns="68580" bIns="34290" numCol="1" anchor="t" anchorCtr="0" compatLnSpc="1">
              <a:prstTxWarp prst="textNoShape">
                <a:avLst/>
              </a:prstTxWarp>
            </a:bodyPr>
            <a:lstStyle/>
            <a:p>
              <a:endParaRPr lang="en-US" sz="1200"/>
            </a:p>
          </p:txBody>
        </p:sp>
        <p:sp>
          <p:nvSpPr>
            <p:cNvPr id="30" name="Freeform 27"/>
            <p:cNvSpPr>
              <a:spLocks noEditPoints="1"/>
            </p:cNvSpPr>
            <p:nvPr/>
          </p:nvSpPr>
          <p:spPr bwMode="auto">
            <a:xfrm>
              <a:off x="6850063" y="2547938"/>
              <a:ext cx="222250" cy="220663"/>
            </a:xfrm>
            <a:custGeom>
              <a:avLst/>
              <a:gdLst>
                <a:gd name="T0" fmla="*/ 65 w 76"/>
                <a:gd name="T1" fmla="*/ 28 h 75"/>
                <a:gd name="T2" fmla="*/ 64 w 76"/>
                <a:gd name="T3" fmla="*/ 25 h 75"/>
                <a:gd name="T4" fmla="*/ 67 w 76"/>
                <a:gd name="T5" fmla="*/ 14 h 75"/>
                <a:gd name="T6" fmla="*/ 62 w 76"/>
                <a:gd name="T7" fmla="*/ 8 h 75"/>
                <a:gd name="T8" fmla="*/ 61 w 76"/>
                <a:gd name="T9" fmla="*/ 8 h 75"/>
                <a:gd name="T10" fmla="*/ 61 w 76"/>
                <a:gd name="T11" fmla="*/ 8 h 75"/>
                <a:gd name="T12" fmla="*/ 51 w 76"/>
                <a:gd name="T13" fmla="*/ 12 h 75"/>
                <a:gd name="T14" fmla="*/ 48 w 76"/>
                <a:gd name="T15" fmla="*/ 11 h 75"/>
                <a:gd name="T16" fmla="*/ 42 w 76"/>
                <a:gd name="T17" fmla="*/ 0 h 75"/>
                <a:gd name="T18" fmla="*/ 34 w 76"/>
                <a:gd name="T19" fmla="*/ 0 h 75"/>
                <a:gd name="T20" fmla="*/ 28 w 76"/>
                <a:gd name="T21" fmla="*/ 11 h 75"/>
                <a:gd name="T22" fmla="*/ 25 w 76"/>
                <a:gd name="T23" fmla="*/ 12 h 75"/>
                <a:gd name="T24" fmla="*/ 15 w 76"/>
                <a:gd name="T25" fmla="*/ 8 h 75"/>
                <a:gd name="T26" fmla="*/ 14 w 76"/>
                <a:gd name="T27" fmla="*/ 8 h 75"/>
                <a:gd name="T28" fmla="*/ 8 w 76"/>
                <a:gd name="T29" fmla="*/ 14 h 75"/>
                <a:gd name="T30" fmla="*/ 12 w 76"/>
                <a:gd name="T31" fmla="*/ 25 h 75"/>
                <a:gd name="T32" fmla="*/ 11 w 76"/>
                <a:gd name="T33" fmla="*/ 28 h 75"/>
                <a:gd name="T34" fmla="*/ 0 w 76"/>
                <a:gd name="T35" fmla="*/ 34 h 75"/>
                <a:gd name="T36" fmla="*/ 0 w 76"/>
                <a:gd name="T37" fmla="*/ 42 h 75"/>
                <a:gd name="T38" fmla="*/ 11 w 76"/>
                <a:gd name="T39" fmla="*/ 47 h 75"/>
                <a:gd name="T40" fmla="*/ 12 w 76"/>
                <a:gd name="T41" fmla="*/ 50 h 75"/>
                <a:gd name="T42" fmla="*/ 9 w 76"/>
                <a:gd name="T43" fmla="*/ 61 h 75"/>
                <a:gd name="T44" fmla="*/ 14 w 76"/>
                <a:gd name="T45" fmla="*/ 67 h 75"/>
                <a:gd name="T46" fmla="*/ 15 w 76"/>
                <a:gd name="T47" fmla="*/ 67 h 75"/>
                <a:gd name="T48" fmla="*/ 15 w 76"/>
                <a:gd name="T49" fmla="*/ 67 h 75"/>
                <a:gd name="T50" fmla="*/ 25 w 76"/>
                <a:gd name="T51" fmla="*/ 63 h 75"/>
                <a:gd name="T52" fmla="*/ 29 w 76"/>
                <a:gd name="T53" fmla="*/ 64 h 75"/>
                <a:gd name="T54" fmla="*/ 34 w 76"/>
                <a:gd name="T55" fmla="*/ 75 h 75"/>
                <a:gd name="T56" fmla="*/ 42 w 76"/>
                <a:gd name="T57" fmla="*/ 75 h 75"/>
                <a:gd name="T58" fmla="*/ 48 w 76"/>
                <a:gd name="T59" fmla="*/ 64 h 75"/>
                <a:gd name="T60" fmla="*/ 51 w 76"/>
                <a:gd name="T61" fmla="*/ 63 h 75"/>
                <a:gd name="T62" fmla="*/ 61 w 76"/>
                <a:gd name="T63" fmla="*/ 67 h 75"/>
                <a:gd name="T64" fmla="*/ 62 w 76"/>
                <a:gd name="T65" fmla="*/ 67 h 75"/>
                <a:gd name="T66" fmla="*/ 68 w 76"/>
                <a:gd name="T67" fmla="*/ 61 h 75"/>
                <a:gd name="T68" fmla="*/ 64 w 76"/>
                <a:gd name="T69" fmla="*/ 50 h 75"/>
                <a:gd name="T70" fmla="*/ 66 w 76"/>
                <a:gd name="T71" fmla="*/ 47 h 75"/>
                <a:gd name="T72" fmla="*/ 76 w 76"/>
                <a:gd name="T73" fmla="*/ 41 h 75"/>
                <a:gd name="T74" fmla="*/ 76 w 76"/>
                <a:gd name="T75" fmla="*/ 33 h 75"/>
                <a:gd name="T76" fmla="*/ 65 w 76"/>
                <a:gd name="T77" fmla="*/ 28 h 75"/>
                <a:gd name="T78" fmla="*/ 38 w 76"/>
                <a:gd name="T79" fmla="*/ 50 h 75"/>
                <a:gd name="T80" fmla="*/ 25 w 76"/>
                <a:gd name="T81" fmla="*/ 38 h 75"/>
                <a:gd name="T82" fmla="*/ 38 w 76"/>
                <a:gd name="T83" fmla="*/ 25 h 75"/>
                <a:gd name="T84" fmla="*/ 51 w 76"/>
                <a:gd name="T85" fmla="*/ 38 h 75"/>
                <a:gd name="T86" fmla="*/ 38 w 76"/>
                <a:gd name="T87" fmla="*/ 50 h 75"/>
                <a:gd name="T88" fmla="*/ 38 w 76"/>
                <a:gd name="T89" fmla="*/ 50 h 75"/>
                <a:gd name="T90" fmla="*/ 38 w 76"/>
                <a:gd name="T91" fmla="*/ 50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76" h="75">
                  <a:moveTo>
                    <a:pt x="65" y="28"/>
                  </a:moveTo>
                  <a:cubicBezTo>
                    <a:pt x="64" y="25"/>
                    <a:pt x="64" y="25"/>
                    <a:pt x="64" y="25"/>
                  </a:cubicBezTo>
                  <a:cubicBezTo>
                    <a:pt x="69" y="15"/>
                    <a:pt x="68" y="15"/>
                    <a:pt x="67" y="14"/>
                  </a:cubicBezTo>
                  <a:cubicBezTo>
                    <a:pt x="62" y="8"/>
                    <a:pt x="62" y="8"/>
                    <a:pt x="62" y="8"/>
                  </a:cubicBezTo>
                  <a:cubicBezTo>
                    <a:pt x="61" y="8"/>
                    <a:pt x="61" y="8"/>
                    <a:pt x="61" y="8"/>
                  </a:cubicBezTo>
                  <a:cubicBezTo>
                    <a:pt x="61" y="8"/>
                    <a:pt x="61" y="8"/>
                    <a:pt x="61" y="8"/>
                  </a:cubicBezTo>
                  <a:cubicBezTo>
                    <a:pt x="60" y="8"/>
                    <a:pt x="59" y="8"/>
                    <a:pt x="51" y="12"/>
                  </a:cubicBezTo>
                  <a:cubicBezTo>
                    <a:pt x="48" y="11"/>
                    <a:pt x="48" y="11"/>
                    <a:pt x="48" y="11"/>
                  </a:cubicBezTo>
                  <a:cubicBezTo>
                    <a:pt x="43" y="0"/>
                    <a:pt x="43" y="0"/>
                    <a:pt x="42" y="0"/>
                  </a:cubicBezTo>
                  <a:cubicBezTo>
                    <a:pt x="34" y="0"/>
                    <a:pt x="34" y="0"/>
                    <a:pt x="34" y="0"/>
                  </a:cubicBezTo>
                  <a:cubicBezTo>
                    <a:pt x="33" y="0"/>
                    <a:pt x="32" y="0"/>
                    <a:pt x="28" y="11"/>
                  </a:cubicBezTo>
                  <a:cubicBezTo>
                    <a:pt x="25" y="12"/>
                    <a:pt x="25" y="12"/>
                    <a:pt x="25" y="12"/>
                  </a:cubicBezTo>
                  <a:cubicBezTo>
                    <a:pt x="19" y="9"/>
                    <a:pt x="16" y="8"/>
                    <a:pt x="15" y="8"/>
                  </a:cubicBezTo>
                  <a:cubicBezTo>
                    <a:pt x="14" y="8"/>
                    <a:pt x="14" y="8"/>
                    <a:pt x="14" y="8"/>
                  </a:cubicBezTo>
                  <a:cubicBezTo>
                    <a:pt x="8" y="14"/>
                    <a:pt x="8" y="14"/>
                    <a:pt x="8" y="14"/>
                  </a:cubicBezTo>
                  <a:cubicBezTo>
                    <a:pt x="7" y="15"/>
                    <a:pt x="7" y="15"/>
                    <a:pt x="12" y="25"/>
                  </a:cubicBezTo>
                  <a:cubicBezTo>
                    <a:pt x="11" y="28"/>
                    <a:pt x="11" y="28"/>
                    <a:pt x="11" y="28"/>
                  </a:cubicBezTo>
                  <a:cubicBezTo>
                    <a:pt x="0" y="32"/>
                    <a:pt x="0" y="33"/>
                    <a:pt x="0" y="34"/>
                  </a:cubicBezTo>
                  <a:cubicBezTo>
                    <a:pt x="0" y="42"/>
                    <a:pt x="0" y="42"/>
                    <a:pt x="0" y="42"/>
                  </a:cubicBezTo>
                  <a:cubicBezTo>
                    <a:pt x="0" y="43"/>
                    <a:pt x="0" y="43"/>
                    <a:pt x="11" y="47"/>
                  </a:cubicBezTo>
                  <a:cubicBezTo>
                    <a:pt x="12" y="50"/>
                    <a:pt x="12" y="50"/>
                    <a:pt x="12" y="50"/>
                  </a:cubicBezTo>
                  <a:cubicBezTo>
                    <a:pt x="7" y="60"/>
                    <a:pt x="8" y="60"/>
                    <a:pt x="9" y="61"/>
                  </a:cubicBezTo>
                  <a:cubicBezTo>
                    <a:pt x="14" y="67"/>
                    <a:pt x="14" y="67"/>
                    <a:pt x="14" y="67"/>
                  </a:cubicBezTo>
                  <a:cubicBezTo>
                    <a:pt x="15" y="67"/>
                    <a:pt x="15" y="67"/>
                    <a:pt x="15" y="67"/>
                  </a:cubicBezTo>
                  <a:cubicBezTo>
                    <a:pt x="15" y="67"/>
                    <a:pt x="15" y="67"/>
                    <a:pt x="15" y="67"/>
                  </a:cubicBezTo>
                  <a:cubicBezTo>
                    <a:pt x="16" y="67"/>
                    <a:pt x="17" y="67"/>
                    <a:pt x="25" y="63"/>
                  </a:cubicBezTo>
                  <a:cubicBezTo>
                    <a:pt x="29" y="64"/>
                    <a:pt x="29" y="64"/>
                    <a:pt x="29" y="64"/>
                  </a:cubicBezTo>
                  <a:cubicBezTo>
                    <a:pt x="33" y="75"/>
                    <a:pt x="33" y="75"/>
                    <a:pt x="34" y="75"/>
                  </a:cubicBezTo>
                  <a:cubicBezTo>
                    <a:pt x="42" y="75"/>
                    <a:pt x="42" y="75"/>
                    <a:pt x="42" y="75"/>
                  </a:cubicBezTo>
                  <a:cubicBezTo>
                    <a:pt x="43" y="75"/>
                    <a:pt x="44" y="75"/>
                    <a:pt x="48" y="64"/>
                  </a:cubicBezTo>
                  <a:cubicBezTo>
                    <a:pt x="51" y="63"/>
                    <a:pt x="51" y="63"/>
                    <a:pt x="51" y="63"/>
                  </a:cubicBezTo>
                  <a:cubicBezTo>
                    <a:pt x="57" y="66"/>
                    <a:pt x="60" y="67"/>
                    <a:pt x="61" y="67"/>
                  </a:cubicBezTo>
                  <a:cubicBezTo>
                    <a:pt x="62" y="67"/>
                    <a:pt x="62" y="67"/>
                    <a:pt x="62" y="67"/>
                  </a:cubicBezTo>
                  <a:cubicBezTo>
                    <a:pt x="68" y="61"/>
                    <a:pt x="68" y="61"/>
                    <a:pt x="68" y="61"/>
                  </a:cubicBezTo>
                  <a:cubicBezTo>
                    <a:pt x="69" y="60"/>
                    <a:pt x="69" y="60"/>
                    <a:pt x="64" y="50"/>
                  </a:cubicBezTo>
                  <a:cubicBezTo>
                    <a:pt x="66" y="47"/>
                    <a:pt x="66" y="47"/>
                    <a:pt x="66" y="47"/>
                  </a:cubicBezTo>
                  <a:cubicBezTo>
                    <a:pt x="76" y="43"/>
                    <a:pt x="76" y="42"/>
                    <a:pt x="76" y="41"/>
                  </a:cubicBezTo>
                  <a:cubicBezTo>
                    <a:pt x="76" y="33"/>
                    <a:pt x="76" y="33"/>
                    <a:pt x="76" y="33"/>
                  </a:cubicBezTo>
                  <a:cubicBezTo>
                    <a:pt x="76" y="32"/>
                    <a:pt x="76" y="32"/>
                    <a:pt x="65" y="28"/>
                  </a:cubicBezTo>
                  <a:close/>
                  <a:moveTo>
                    <a:pt x="38" y="50"/>
                  </a:moveTo>
                  <a:cubicBezTo>
                    <a:pt x="31" y="50"/>
                    <a:pt x="25" y="45"/>
                    <a:pt x="25" y="38"/>
                  </a:cubicBezTo>
                  <a:cubicBezTo>
                    <a:pt x="25" y="30"/>
                    <a:pt x="31" y="25"/>
                    <a:pt x="38" y="25"/>
                  </a:cubicBezTo>
                  <a:cubicBezTo>
                    <a:pt x="45" y="25"/>
                    <a:pt x="51" y="30"/>
                    <a:pt x="51" y="38"/>
                  </a:cubicBezTo>
                  <a:cubicBezTo>
                    <a:pt x="51" y="45"/>
                    <a:pt x="45" y="50"/>
                    <a:pt x="38" y="50"/>
                  </a:cubicBezTo>
                  <a:close/>
                  <a:moveTo>
                    <a:pt x="38" y="50"/>
                  </a:moveTo>
                  <a:cubicBezTo>
                    <a:pt x="38" y="50"/>
                    <a:pt x="38" y="50"/>
                    <a:pt x="38" y="50"/>
                  </a:cubicBezTo>
                </a:path>
              </a:pathLst>
            </a:custGeom>
            <a:solidFill>
              <a:schemeClr val="tx2"/>
            </a:solidFill>
            <a:ln>
              <a:noFill/>
            </a:ln>
          </p:spPr>
          <p:txBody>
            <a:bodyPr vert="horz" wrap="square" lIns="68580" tIns="34290" rIns="68580" bIns="34290" numCol="1" anchor="t" anchorCtr="0" compatLnSpc="1">
              <a:prstTxWarp prst="textNoShape">
                <a:avLst/>
              </a:prstTxWarp>
            </a:bodyPr>
            <a:lstStyle/>
            <a:p>
              <a:endParaRPr lang="en-US" sz="1200"/>
            </a:p>
          </p:txBody>
        </p:sp>
        <p:sp>
          <p:nvSpPr>
            <p:cNvPr id="31" name="Freeform 28"/>
            <p:cNvSpPr>
              <a:spLocks noEditPoints="1"/>
            </p:cNvSpPr>
            <p:nvPr/>
          </p:nvSpPr>
          <p:spPr bwMode="auto">
            <a:xfrm>
              <a:off x="6713538" y="2295525"/>
              <a:ext cx="103188" cy="100013"/>
            </a:xfrm>
            <a:custGeom>
              <a:avLst/>
              <a:gdLst>
                <a:gd name="T0" fmla="*/ 30 w 35"/>
                <a:gd name="T1" fmla="*/ 12 h 34"/>
                <a:gd name="T2" fmla="*/ 29 w 35"/>
                <a:gd name="T3" fmla="*/ 11 h 34"/>
                <a:gd name="T4" fmla="*/ 31 w 35"/>
                <a:gd name="T5" fmla="*/ 6 h 34"/>
                <a:gd name="T6" fmla="*/ 28 w 35"/>
                <a:gd name="T7" fmla="*/ 3 h 34"/>
                <a:gd name="T8" fmla="*/ 28 w 35"/>
                <a:gd name="T9" fmla="*/ 3 h 34"/>
                <a:gd name="T10" fmla="*/ 28 w 35"/>
                <a:gd name="T11" fmla="*/ 3 h 34"/>
                <a:gd name="T12" fmla="*/ 23 w 35"/>
                <a:gd name="T13" fmla="*/ 5 h 34"/>
                <a:gd name="T14" fmla="*/ 22 w 35"/>
                <a:gd name="T15" fmla="*/ 4 h 34"/>
                <a:gd name="T16" fmla="*/ 19 w 35"/>
                <a:gd name="T17" fmla="*/ 0 h 34"/>
                <a:gd name="T18" fmla="*/ 15 w 35"/>
                <a:gd name="T19" fmla="*/ 0 h 34"/>
                <a:gd name="T20" fmla="*/ 13 w 35"/>
                <a:gd name="T21" fmla="*/ 4 h 34"/>
                <a:gd name="T22" fmla="*/ 11 w 35"/>
                <a:gd name="T23" fmla="*/ 5 h 34"/>
                <a:gd name="T24" fmla="*/ 7 w 35"/>
                <a:gd name="T25" fmla="*/ 3 h 34"/>
                <a:gd name="T26" fmla="*/ 6 w 35"/>
                <a:gd name="T27" fmla="*/ 3 h 34"/>
                <a:gd name="T28" fmla="*/ 4 w 35"/>
                <a:gd name="T29" fmla="*/ 6 h 34"/>
                <a:gd name="T30" fmla="*/ 5 w 35"/>
                <a:gd name="T31" fmla="*/ 11 h 34"/>
                <a:gd name="T32" fmla="*/ 5 w 35"/>
                <a:gd name="T33" fmla="*/ 12 h 34"/>
                <a:gd name="T34" fmla="*/ 0 w 35"/>
                <a:gd name="T35" fmla="*/ 15 h 34"/>
                <a:gd name="T36" fmla="*/ 0 w 35"/>
                <a:gd name="T37" fmla="*/ 18 h 34"/>
                <a:gd name="T38" fmla="*/ 5 w 35"/>
                <a:gd name="T39" fmla="*/ 21 h 34"/>
                <a:gd name="T40" fmla="*/ 5 w 35"/>
                <a:gd name="T41" fmla="*/ 22 h 34"/>
                <a:gd name="T42" fmla="*/ 4 w 35"/>
                <a:gd name="T43" fmla="*/ 27 h 34"/>
                <a:gd name="T44" fmla="*/ 6 w 35"/>
                <a:gd name="T45" fmla="*/ 30 h 34"/>
                <a:gd name="T46" fmla="*/ 7 w 35"/>
                <a:gd name="T47" fmla="*/ 30 h 34"/>
                <a:gd name="T48" fmla="*/ 7 w 35"/>
                <a:gd name="T49" fmla="*/ 30 h 34"/>
                <a:gd name="T50" fmla="*/ 12 w 35"/>
                <a:gd name="T51" fmla="*/ 28 h 34"/>
                <a:gd name="T52" fmla="*/ 13 w 35"/>
                <a:gd name="T53" fmla="*/ 29 h 34"/>
                <a:gd name="T54" fmla="*/ 16 w 35"/>
                <a:gd name="T55" fmla="*/ 34 h 34"/>
                <a:gd name="T56" fmla="*/ 19 w 35"/>
                <a:gd name="T57" fmla="*/ 34 h 34"/>
                <a:gd name="T58" fmla="*/ 22 w 35"/>
                <a:gd name="T59" fmla="*/ 29 h 34"/>
                <a:gd name="T60" fmla="*/ 23 w 35"/>
                <a:gd name="T61" fmla="*/ 28 h 34"/>
                <a:gd name="T62" fmla="*/ 28 w 35"/>
                <a:gd name="T63" fmla="*/ 30 h 34"/>
                <a:gd name="T64" fmla="*/ 28 w 35"/>
                <a:gd name="T65" fmla="*/ 30 h 34"/>
                <a:gd name="T66" fmla="*/ 31 w 35"/>
                <a:gd name="T67" fmla="*/ 27 h 34"/>
                <a:gd name="T68" fmla="*/ 29 w 35"/>
                <a:gd name="T69" fmla="*/ 22 h 34"/>
                <a:gd name="T70" fmla="*/ 30 w 35"/>
                <a:gd name="T71" fmla="*/ 21 h 34"/>
                <a:gd name="T72" fmla="*/ 35 w 35"/>
                <a:gd name="T73" fmla="*/ 18 h 34"/>
                <a:gd name="T74" fmla="*/ 35 w 35"/>
                <a:gd name="T75" fmla="*/ 15 h 34"/>
                <a:gd name="T76" fmla="*/ 30 w 35"/>
                <a:gd name="T77" fmla="*/ 12 h 34"/>
                <a:gd name="T78" fmla="*/ 17 w 35"/>
                <a:gd name="T79" fmla="*/ 23 h 34"/>
                <a:gd name="T80" fmla="*/ 11 w 35"/>
                <a:gd name="T81" fmla="*/ 17 h 34"/>
                <a:gd name="T82" fmla="*/ 17 w 35"/>
                <a:gd name="T83" fmla="*/ 11 h 34"/>
                <a:gd name="T84" fmla="*/ 23 w 35"/>
                <a:gd name="T85" fmla="*/ 17 h 34"/>
                <a:gd name="T86" fmla="*/ 17 w 35"/>
                <a:gd name="T87" fmla="*/ 23 h 34"/>
                <a:gd name="T88" fmla="*/ 17 w 35"/>
                <a:gd name="T89" fmla="*/ 23 h 34"/>
                <a:gd name="T90" fmla="*/ 17 w 35"/>
                <a:gd name="T91" fmla="*/ 23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5" h="34">
                  <a:moveTo>
                    <a:pt x="30" y="12"/>
                  </a:moveTo>
                  <a:cubicBezTo>
                    <a:pt x="29" y="11"/>
                    <a:pt x="29" y="11"/>
                    <a:pt x="29" y="11"/>
                  </a:cubicBezTo>
                  <a:cubicBezTo>
                    <a:pt x="31" y="6"/>
                    <a:pt x="31" y="6"/>
                    <a:pt x="31" y="6"/>
                  </a:cubicBezTo>
                  <a:cubicBezTo>
                    <a:pt x="28" y="3"/>
                    <a:pt x="28" y="3"/>
                    <a:pt x="28" y="3"/>
                  </a:cubicBezTo>
                  <a:cubicBezTo>
                    <a:pt x="28" y="3"/>
                    <a:pt x="28" y="3"/>
                    <a:pt x="28" y="3"/>
                  </a:cubicBezTo>
                  <a:cubicBezTo>
                    <a:pt x="28" y="3"/>
                    <a:pt x="28" y="3"/>
                    <a:pt x="28" y="3"/>
                  </a:cubicBezTo>
                  <a:cubicBezTo>
                    <a:pt x="28" y="3"/>
                    <a:pt x="27" y="3"/>
                    <a:pt x="23" y="5"/>
                  </a:cubicBezTo>
                  <a:cubicBezTo>
                    <a:pt x="22" y="4"/>
                    <a:pt x="22" y="4"/>
                    <a:pt x="22" y="4"/>
                  </a:cubicBezTo>
                  <a:cubicBezTo>
                    <a:pt x="20" y="0"/>
                    <a:pt x="20" y="0"/>
                    <a:pt x="19" y="0"/>
                  </a:cubicBezTo>
                  <a:cubicBezTo>
                    <a:pt x="15" y="0"/>
                    <a:pt x="15" y="0"/>
                    <a:pt x="15" y="0"/>
                  </a:cubicBezTo>
                  <a:cubicBezTo>
                    <a:pt x="15" y="0"/>
                    <a:pt x="15" y="0"/>
                    <a:pt x="13" y="4"/>
                  </a:cubicBezTo>
                  <a:cubicBezTo>
                    <a:pt x="11" y="5"/>
                    <a:pt x="11" y="5"/>
                    <a:pt x="11" y="5"/>
                  </a:cubicBezTo>
                  <a:cubicBezTo>
                    <a:pt x="9" y="4"/>
                    <a:pt x="7" y="3"/>
                    <a:pt x="7" y="3"/>
                  </a:cubicBezTo>
                  <a:cubicBezTo>
                    <a:pt x="6" y="3"/>
                    <a:pt x="6" y="3"/>
                    <a:pt x="6" y="3"/>
                  </a:cubicBezTo>
                  <a:cubicBezTo>
                    <a:pt x="4" y="6"/>
                    <a:pt x="4" y="6"/>
                    <a:pt x="4" y="6"/>
                  </a:cubicBezTo>
                  <a:cubicBezTo>
                    <a:pt x="3" y="6"/>
                    <a:pt x="3" y="6"/>
                    <a:pt x="5" y="11"/>
                  </a:cubicBezTo>
                  <a:cubicBezTo>
                    <a:pt x="5" y="12"/>
                    <a:pt x="5" y="12"/>
                    <a:pt x="5" y="12"/>
                  </a:cubicBezTo>
                  <a:cubicBezTo>
                    <a:pt x="0" y="14"/>
                    <a:pt x="0" y="14"/>
                    <a:pt x="0" y="15"/>
                  </a:cubicBezTo>
                  <a:cubicBezTo>
                    <a:pt x="0" y="18"/>
                    <a:pt x="0" y="18"/>
                    <a:pt x="0" y="18"/>
                  </a:cubicBezTo>
                  <a:cubicBezTo>
                    <a:pt x="0" y="19"/>
                    <a:pt x="0" y="19"/>
                    <a:pt x="5" y="21"/>
                  </a:cubicBezTo>
                  <a:cubicBezTo>
                    <a:pt x="5" y="22"/>
                    <a:pt x="5" y="22"/>
                    <a:pt x="5" y="22"/>
                  </a:cubicBezTo>
                  <a:cubicBezTo>
                    <a:pt x="3" y="27"/>
                    <a:pt x="3" y="27"/>
                    <a:pt x="4" y="27"/>
                  </a:cubicBezTo>
                  <a:cubicBezTo>
                    <a:pt x="6" y="30"/>
                    <a:pt x="6" y="30"/>
                    <a:pt x="6" y="30"/>
                  </a:cubicBezTo>
                  <a:cubicBezTo>
                    <a:pt x="7" y="30"/>
                    <a:pt x="7" y="30"/>
                    <a:pt x="7" y="30"/>
                  </a:cubicBezTo>
                  <a:cubicBezTo>
                    <a:pt x="7" y="30"/>
                    <a:pt x="7" y="30"/>
                    <a:pt x="7" y="30"/>
                  </a:cubicBezTo>
                  <a:cubicBezTo>
                    <a:pt x="7" y="30"/>
                    <a:pt x="8" y="30"/>
                    <a:pt x="12" y="28"/>
                  </a:cubicBezTo>
                  <a:cubicBezTo>
                    <a:pt x="13" y="29"/>
                    <a:pt x="13" y="29"/>
                    <a:pt x="13" y="29"/>
                  </a:cubicBezTo>
                  <a:cubicBezTo>
                    <a:pt x="15" y="34"/>
                    <a:pt x="15" y="34"/>
                    <a:pt x="16" y="34"/>
                  </a:cubicBezTo>
                  <a:cubicBezTo>
                    <a:pt x="19" y="34"/>
                    <a:pt x="19" y="34"/>
                    <a:pt x="19" y="34"/>
                  </a:cubicBezTo>
                  <a:cubicBezTo>
                    <a:pt x="20" y="34"/>
                    <a:pt x="20" y="34"/>
                    <a:pt x="22" y="29"/>
                  </a:cubicBezTo>
                  <a:cubicBezTo>
                    <a:pt x="23" y="28"/>
                    <a:pt x="23" y="28"/>
                    <a:pt x="23" y="28"/>
                  </a:cubicBezTo>
                  <a:cubicBezTo>
                    <a:pt x="26" y="29"/>
                    <a:pt x="27" y="30"/>
                    <a:pt x="28" y="30"/>
                  </a:cubicBezTo>
                  <a:cubicBezTo>
                    <a:pt x="28" y="30"/>
                    <a:pt x="28" y="30"/>
                    <a:pt x="28" y="30"/>
                  </a:cubicBezTo>
                  <a:cubicBezTo>
                    <a:pt x="31" y="27"/>
                    <a:pt x="31" y="27"/>
                    <a:pt x="31" y="27"/>
                  </a:cubicBezTo>
                  <a:cubicBezTo>
                    <a:pt x="31" y="27"/>
                    <a:pt x="31" y="27"/>
                    <a:pt x="29" y="22"/>
                  </a:cubicBezTo>
                  <a:cubicBezTo>
                    <a:pt x="30" y="21"/>
                    <a:pt x="30" y="21"/>
                    <a:pt x="30" y="21"/>
                  </a:cubicBezTo>
                  <a:cubicBezTo>
                    <a:pt x="35" y="19"/>
                    <a:pt x="35" y="19"/>
                    <a:pt x="35" y="18"/>
                  </a:cubicBezTo>
                  <a:cubicBezTo>
                    <a:pt x="35" y="15"/>
                    <a:pt x="35" y="15"/>
                    <a:pt x="35" y="15"/>
                  </a:cubicBezTo>
                  <a:cubicBezTo>
                    <a:pt x="35" y="14"/>
                    <a:pt x="35" y="14"/>
                    <a:pt x="30" y="12"/>
                  </a:cubicBezTo>
                  <a:close/>
                  <a:moveTo>
                    <a:pt x="17" y="23"/>
                  </a:moveTo>
                  <a:cubicBezTo>
                    <a:pt x="14" y="23"/>
                    <a:pt x="11" y="20"/>
                    <a:pt x="11" y="17"/>
                  </a:cubicBezTo>
                  <a:cubicBezTo>
                    <a:pt x="11" y="13"/>
                    <a:pt x="14" y="11"/>
                    <a:pt x="17" y="11"/>
                  </a:cubicBezTo>
                  <a:cubicBezTo>
                    <a:pt x="21" y="11"/>
                    <a:pt x="23" y="13"/>
                    <a:pt x="23" y="17"/>
                  </a:cubicBezTo>
                  <a:cubicBezTo>
                    <a:pt x="23" y="20"/>
                    <a:pt x="21" y="23"/>
                    <a:pt x="17" y="23"/>
                  </a:cubicBezTo>
                  <a:close/>
                  <a:moveTo>
                    <a:pt x="17" y="23"/>
                  </a:moveTo>
                  <a:cubicBezTo>
                    <a:pt x="17" y="23"/>
                    <a:pt x="17" y="23"/>
                    <a:pt x="17" y="23"/>
                  </a:cubicBezTo>
                </a:path>
              </a:pathLst>
            </a:custGeom>
            <a:solidFill>
              <a:schemeClr val="tx2"/>
            </a:solidFill>
            <a:ln>
              <a:noFill/>
            </a:ln>
          </p:spPr>
          <p:txBody>
            <a:bodyPr vert="horz" wrap="square" lIns="68580" tIns="34290" rIns="68580" bIns="34290" numCol="1" anchor="t" anchorCtr="0" compatLnSpc="1">
              <a:prstTxWarp prst="textNoShape">
                <a:avLst/>
              </a:prstTxWarp>
            </a:bodyPr>
            <a:lstStyle/>
            <a:p>
              <a:endParaRPr lang="en-US" sz="1200"/>
            </a:p>
          </p:txBody>
        </p:sp>
        <p:sp>
          <p:nvSpPr>
            <p:cNvPr id="32" name="Freeform 29"/>
            <p:cNvSpPr>
              <a:spLocks noEditPoints="1"/>
            </p:cNvSpPr>
            <p:nvPr/>
          </p:nvSpPr>
          <p:spPr bwMode="auto">
            <a:xfrm>
              <a:off x="5834063" y="3627438"/>
              <a:ext cx="100013" cy="100013"/>
            </a:xfrm>
            <a:custGeom>
              <a:avLst/>
              <a:gdLst>
                <a:gd name="T0" fmla="*/ 30 w 34"/>
                <a:gd name="T1" fmla="*/ 13 h 34"/>
                <a:gd name="T2" fmla="*/ 29 w 34"/>
                <a:gd name="T3" fmla="*/ 12 h 34"/>
                <a:gd name="T4" fmla="*/ 30 w 34"/>
                <a:gd name="T5" fmla="*/ 7 h 34"/>
                <a:gd name="T6" fmla="*/ 28 w 34"/>
                <a:gd name="T7" fmla="*/ 4 h 34"/>
                <a:gd name="T8" fmla="*/ 28 w 34"/>
                <a:gd name="T9" fmla="*/ 4 h 34"/>
                <a:gd name="T10" fmla="*/ 27 w 34"/>
                <a:gd name="T11" fmla="*/ 4 h 34"/>
                <a:gd name="T12" fmla="*/ 23 w 34"/>
                <a:gd name="T13" fmla="*/ 6 h 34"/>
                <a:gd name="T14" fmla="*/ 21 w 34"/>
                <a:gd name="T15" fmla="*/ 5 h 34"/>
                <a:gd name="T16" fmla="*/ 19 w 34"/>
                <a:gd name="T17" fmla="*/ 0 h 34"/>
                <a:gd name="T18" fmla="*/ 15 w 34"/>
                <a:gd name="T19" fmla="*/ 0 h 34"/>
                <a:gd name="T20" fmla="*/ 13 w 34"/>
                <a:gd name="T21" fmla="*/ 5 h 34"/>
                <a:gd name="T22" fmla="*/ 11 w 34"/>
                <a:gd name="T23" fmla="*/ 6 h 34"/>
                <a:gd name="T24" fmla="*/ 6 w 34"/>
                <a:gd name="T25" fmla="*/ 4 h 34"/>
                <a:gd name="T26" fmla="*/ 6 w 34"/>
                <a:gd name="T27" fmla="*/ 4 h 34"/>
                <a:gd name="T28" fmla="*/ 3 w 34"/>
                <a:gd name="T29" fmla="*/ 7 h 34"/>
                <a:gd name="T30" fmla="*/ 5 w 34"/>
                <a:gd name="T31" fmla="*/ 12 h 34"/>
                <a:gd name="T32" fmla="*/ 4 w 34"/>
                <a:gd name="T33" fmla="*/ 13 h 34"/>
                <a:gd name="T34" fmla="*/ 0 w 34"/>
                <a:gd name="T35" fmla="*/ 16 h 34"/>
                <a:gd name="T36" fmla="*/ 0 w 34"/>
                <a:gd name="T37" fmla="*/ 19 h 34"/>
                <a:gd name="T38" fmla="*/ 4 w 34"/>
                <a:gd name="T39" fmla="*/ 22 h 34"/>
                <a:gd name="T40" fmla="*/ 5 w 34"/>
                <a:gd name="T41" fmla="*/ 23 h 34"/>
                <a:gd name="T42" fmla="*/ 3 w 34"/>
                <a:gd name="T43" fmla="*/ 28 h 34"/>
                <a:gd name="T44" fmla="*/ 6 w 34"/>
                <a:gd name="T45" fmla="*/ 31 h 34"/>
                <a:gd name="T46" fmla="*/ 6 w 34"/>
                <a:gd name="T47" fmla="*/ 31 h 34"/>
                <a:gd name="T48" fmla="*/ 7 w 34"/>
                <a:gd name="T49" fmla="*/ 31 h 34"/>
                <a:gd name="T50" fmla="*/ 11 w 34"/>
                <a:gd name="T51" fmla="*/ 29 h 34"/>
                <a:gd name="T52" fmla="*/ 13 w 34"/>
                <a:gd name="T53" fmla="*/ 30 h 34"/>
                <a:gd name="T54" fmla="*/ 15 w 34"/>
                <a:gd name="T55" fmla="*/ 34 h 34"/>
                <a:gd name="T56" fmla="*/ 19 w 34"/>
                <a:gd name="T57" fmla="*/ 34 h 34"/>
                <a:gd name="T58" fmla="*/ 21 w 34"/>
                <a:gd name="T59" fmla="*/ 30 h 34"/>
                <a:gd name="T60" fmla="*/ 23 w 34"/>
                <a:gd name="T61" fmla="*/ 29 h 34"/>
                <a:gd name="T62" fmla="*/ 27 w 34"/>
                <a:gd name="T63" fmla="*/ 31 h 34"/>
                <a:gd name="T64" fmla="*/ 28 w 34"/>
                <a:gd name="T65" fmla="*/ 31 h 34"/>
                <a:gd name="T66" fmla="*/ 31 w 34"/>
                <a:gd name="T67" fmla="*/ 28 h 34"/>
                <a:gd name="T68" fmla="*/ 29 w 34"/>
                <a:gd name="T69" fmla="*/ 23 h 34"/>
                <a:gd name="T70" fmla="*/ 30 w 34"/>
                <a:gd name="T71" fmla="*/ 22 h 34"/>
                <a:gd name="T72" fmla="*/ 34 w 34"/>
                <a:gd name="T73" fmla="*/ 19 h 34"/>
                <a:gd name="T74" fmla="*/ 34 w 34"/>
                <a:gd name="T75" fmla="*/ 16 h 34"/>
                <a:gd name="T76" fmla="*/ 30 w 34"/>
                <a:gd name="T77" fmla="*/ 13 h 34"/>
                <a:gd name="T78" fmla="*/ 17 w 34"/>
                <a:gd name="T79" fmla="*/ 23 h 34"/>
                <a:gd name="T80" fmla="*/ 11 w 34"/>
                <a:gd name="T81" fmla="*/ 17 h 34"/>
                <a:gd name="T82" fmla="*/ 17 w 34"/>
                <a:gd name="T83" fmla="*/ 11 h 34"/>
                <a:gd name="T84" fmla="*/ 23 w 34"/>
                <a:gd name="T85" fmla="*/ 17 h 34"/>
                <a:gd name="T86" fmla="*/ 17 w 34"/>
                <a:gd name="T87" fmla="*/ 23 h 34"/>
                <a:gd name="T88" fmla="*/ 17 w 34"/>
                <a:gd name="T89" fmla="*/ 23 h 34"/>
                <a:gd name="T90" fmla="*/ 17 w 34"/>
                <a:gd name="T91" fmla="*/ 23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4" h="34">
                  <a:moveTo>
                    <a:pt x="30" y="13"/>
                  </a:moveTo>
                  <a:cubicBezTo>
                    <a:pt x="29" y="12"/>
                    <a:pt x="29" y="12"/>
                    <a:pt x="29" y="12"/>
                  </a:cubicBezTo>
                  <a:cubicBezTo>
                    <a:pt x="31" y="7"/>
                    <a:pt x="31" y="7"/>
                    <a:pt x="30" y="7"/>
                  </a:cubicBezTo>
                  <a:cubicBezTo>
                    <a:pt x="28" y="4"/>
                    <a:pt x="28" y="4"/>
                    <a:pt x="28" y="4"/>
                  </a:cubicBezTo>
                  <a:cubicBezTo>
                    <a:pt x="28" y="4"/>
                    <a:pt x="28" y="4"/>
                    <a:pt x="28" y="4"/>
                  </a:cubicBezTo>
                  <a:cubicBezTo>
                    <a:pt x="27" y="4"/>
                    <a:pt x="27" y="4"/>
                    <a:pt x="27" y="4"/>
                  </a:cubicBezTo>
                  <a:cubicBezTo>
                    <a:pt x="27" y="4"/>
                    <a:pt x="27" y="4"/>
                    <a:pt x="23" y="6"/>
                  </a:cubicBezTo>
                  <a:cubicBezTo>
                    <a:pt x="21" y="5"/>
                    <a:pt x="21" y="5"/>
                    <a:pt x="21" y="5"/>
                  </a:cubicBezTo>
                  <a:cubicBezTo>
                    <a:pt x="19" y="0"/>
                    <a:pt x="19" y="0"/>
                    <a:pt x="19" y="0"/>
                  </a:cubicBezTo>
                  <a:cubicBezTo>
                    <a:pt x="15" y="0"/>
                    <a:pt x="15" y="0"/>
                    <a:pt x="15" y="0"/>
                  </a:cubicBezTo>
                  <a:cubicBezTo>
                    <a:pt x="14" y="0"/>
                    <a:pt x="14" y="0"/>
                    <a:pt x="13" y="5"/>
                  </a:cubicBezTo>
                  <a:cubicBezTo>
                    <a:pt x="11" y="6"/>
                    <a:pt x="11" y="6"/>
                    <a:pt x="11" y="6"/>
                  </a:cubicBezTo>
                  <a:cubicBezTo>
                    <a:pt x="8" y="5"/>
                    <a:pt x="7" y="4"/>
                    <a:pt x="6" y="4"/>
                  </a:cubicBezTo>
                  <a:cubicBezTo>
                    <a:pt x="6" y="4"/>
                    <a:pt x="6" y="4"/>
                    <a:pt x="6" y="4"/>
                  </a:cubicBezTo>
                  <a:cubicBezTo>
                    <a:pt x="3" y="7"/>
                    <a:pt x="3" y="7"/>
                    <a:pt x="3" y="7"/>
                  </a:cubicBezTo>
                  <a:cubicBezTo>
                    <a:pt x="3" y="7"/>
                    <a:pt x="3" y="7"/>
                    <a:pt x="5" y="12"/>
                  </a:cubicBezTo>
                  <a:cubicBezTo>
                    <a:pt x="4" y="13"/>
                    <a:pt x="4" y="13"/>
                    <a:pt x="4" y="13"/>
                  </a:cubicBezTo>
                  <a:cubicBezTo>
                    <a:pt x="0" y="15"/>
                    <a:pt x="0" y="15"/>
                    <a:pt x="0" y="16"/>
                  </a:cubicBezTo>
                  <a:cubicBezTo>
                    <a:pt x="0" y="19"/>
                    <a:pt x="0" y="19"/>
                    <a:pt x="0" y="19"/>
                  </a:cubicBezTo>
                  <a:cubicBezTo>
                    <a:pt x="0" y="20"/>
                    <a:pt x="0" y="20"/>
                    <a:pt x="4" y="22"/>
                  </a:cubicBezTo>
                  <a:cubicBezTo>
                    <a:pt x="5" y="23"/>
                    <a:pt x="5" y="23"/>
                    <a:pt x="5" y="23"/>
                  </a:cubicBezTo>
                  <a:cubicBezTo>
                    <a:pt x="3" y="28"/>
                    <a:pt x="3" y="28"/>
                    <a:pt x="3" y="28"/>
                  </a:cubicBezTo>
                  <a:cubicBezTo>
                    <a:pt x="6" y="31"/>
                    <a:pt x="6" y="31"/>
                    <a:pt x="6" y="31"/>
                  </a:cubicBezTo>
                  <a:cubicBezTo>
                    <a:pt x="6" y="31"/>
                    <a:pt x="6" y="31"/>
                    <a:pt x="6" y="31"/>
                  </a:cubicBezTo>
                  <a:cubicBezTo>
                    <a:pt x="7" y="31"/>
                    <a:pt x="7" y="31"/>
                    <a:pt x="7" y="31"/>
                  </a:cubicBezTo>
                  <a:cubicBezTo>
                    <a:pt x="7" y="31"/>
                    <a:pt x="7" y="31"/>
                    <a:pt x="11" y="29"/>
                  </a:cubicBezTo>
                  <a:cubicBezTo>
                    <a:pt x="13" y="30"/>
                    <a:pt x="13" y="30"/>
                    <a:pt x="13" y="30"/>
                  </a:cubicBezTo>
                  <a:cubicBezTo>
                    <a:pt x="14" y="34"/>
                    <a:pt x="15" y="34"/>
                    <a:pt x="15" y="34"/>
                  </a:cubicBezTo>
                  <a:cubicBezTo>
                    <a:pt x="19" y="34"/>
                    <a:pt x="19" y="34"/>
                    <a:pt x="19" y="34"/>
                  </a:cubicBezTo>
                  <a:cubicBezTo>
                    <a:pt x="19" y="34"/>
                    <a:pt x="20" y="34"/>
                    <a:pt x="21" y="30"/>
                  </a:cubicBezTo>
                  <a:cubicBezTo>
                    <a:pt x="23" y="29"/>
                    <a:pt x="23" y="29"/>
                    <a:pt x="23" y="29"/>
                  </a:cubicBezTo>
                  <a:cubicBezTo>
                    <a:pt x="25" y="30"/>
                    <a:pt x="27" y="31"/>
                    <a:pt x="27" y="31"/>
                  </a:cubicBezTo>
                  <a:cubicBezTo>
                    <a:pt x="28" y="31"/>
                    <a:pt x="28" y="31"/>
                    <a:pt x="28" y="31"/>
                  </a:cubicBezTo>
                  <a:cubicBezTo>
                    <a:pt x="31" y="28"/>
                    <a:pt x="31" y="28"/>
                    <a:pt x="31" y="28"/>
                  </a:cubicBezTo>
                  <a:cubicBezTo>
                    <a:pt x="31" y="28"/>
                    <a:pt x="31" y="28"/>
                    <a:pt x="29" y="23"/>
                  </a:cubicBezTo>
                  <a:cubicBezTo>
                    <a:pt x="30" y="22"/>
                    <a:pt x="30" y="22"/>
                    <a:pt x="30" y="22"/>
                  </a:cubicBezTo>
                  <a:cubicBezTo>
                    <a:pt x="34" y="20"/>
                    <a:pt x="34" y="20"/>
                    <a:pt x="34" y="19"/>
                  </a:cubicBezTo>
                  <a:cubicBezTo>
                    <a:pt x="34" y="16"/>
                    <a:pt x="34" y="16"/>
                    <a:pt x="34" y="16"/>
                  </a:cubicBezTo>
                  <a:cubicBezTo>
                    <a:pt x="34" y="15"/>
                    <a:pt x="34" y="15"/>
                    <a:pt x="30" y="13"/>
                  </a:cubicBezTo>
                  <a:close/>
                  <a:moveTo>
                    <a:pt x="17" y="23"/>
                  </a:moveTo>
                  <a:cubicBezTo>
                    <a:pt x="14" y="23"/>
                    <a:pt x="11" y="21"/>
                    <a:pt x="11" y="17"/>
                  </a:cubicBezTo>
                  <a:cubicBezTo>
                    <a:pt x="11" y="14"/>
                    <a:pt x="14" y="11"/>
                    <a:pt x="17" y="11"/>
                  </a:cubicBezTo>
                  <a:cubicBezTo>
                    <a:pt x="20" y="11"/>
                    <a:pt x="23" y="14"/>
                    <a:pt x="23" y="17"/>
                  </a:cubicBezTo>
                  <a:cubicBezTo>
                    <a:pt x="23" y="21"/>
                    <a:pt x="20" y="23"/>
                    <a:pt x="17" y="23"/>
                  </a:cubicBezTo>
                  <a:close/>
                  <a:moveTo>
                    <a:pt x="17" y="23"/>
                  </a:moveTo>
                  <a:cubicBezTo>
                    <a:pt x="17" y="23"/>
                    <a:pt x="17" y="23"/>
                    <a:pt x="17" y="23"/>
                  </a:cubicBezTo>
                </a:path>
              </a:pathLst>
            </a:custGeom>
            <a:solidFill>
              <a:schemeClr val="tx2"/>
            </a:solidFill>
            <a:ln>
              <a:noFill/>
            </a:ln>
          </p:spPr>
          <p:txBody>
            <a:bodyPr vert="horz" wrap="square" lIns="68580" tIns="34290" rIns="68580" bIns="34290" numCol="1" anchor="t" anchorCtr="0" compatLnSpc="1">
              <a:prstTxWarp prst="textNoShape">
                <a:avLst/>
              </a:prstTxWarp>
            </a:bodyPr>
            <a:lstStyle/>
            <a:p>
              <a:endParaRPr lang="en-US" sz="1200"/>
            </a:p>
          </p:txBody>
        </p:sp>
        <p:sp>
          <p:nvSpPr>
            <p:cNvPr id="33" name="Freeform 30"/>
            <p:cNvSpPr>
              <a:spLocks noEditPoints="1"/>
            </p:cNvSpPr>
            <p:nvPr/>
          </p:nvSpPr>
          <p:spPr bwMode="auto">
            <a:xfrm>
              <a:off x="5883275" y="4098925"/>
              <a:ext cx="103188" cy="100013"/>
            </a:xfrm>
            <a:custGeom>
              <a:avLst/>
              <a:gdLst>
                <a:gd name="T0" fmla="*/ 30 w 35"/>
                <a:gd name="T1" fmla="*/ 13 h 34"/>
                <a:gd name="T2" fmla="*/ 29 w 35"/>
                <a:gd name="T3" fmla="*/ 12 h 34"/>
                <a:gd name="T4" fmla="*/ 31 w 35"/>
                <a:gd name="T5" fmla="*/ 6 h 34"/>
                <a:gd name="T6" fmla="*/ 28 w 35"/>
                <a:gd name="T7" fmla="*/ 4 h 34"/>
                <a:gd name="T8" fmla="*/ 28 w 35"/>
                <a:gd name="T9" fmla="*/ 4 h 34"/>
                <a:gd name="T10" fmla="*/ 28 w 35"/>
                <a:gd name="T11" fmla="*/ 4 h 34"/>
                <a:gd name="T12" fmla="*/ 23 w 35"/>
                <a:gd name="T13" fmla="*/ 6 h 34"/>
                <a:gd name="T14" fmla="*/ 22 w 35"/>
                <a:gd name="T15" fmla="*/ 5 h 34"/>
                <a:gd name="T16" fmla="*/ 19 w 35"/>
                <a:gd name="T17" fmla="*/ 0 h 34"/>
                <a:gd name="T18" fmla="*/ 15 w 35"/>
                <a:gd name="T19" fmla="*/ 0 h 34"/>
                <a:gd name="T20" fmla="*/ 13 w 35"/>
                <a:gd name="T21" fmla="*/ 5 h 34"/>
                <a:gd name="T22" fmla="*/ 11 w 35"/>
                <a:gd name="T23" fmla="*/ 6 h 34"/>
                <a:gd name="T24" fmla="*/ 7 w 35"/>
                <a:gd name="T25" fmla="*/ 4 h 34"/>
                <a:gd name="T26" fmla="*/ 6 w 35"/>
                <a:gd name="T27" fmla="*/ 4 h 34"/>
                <a:gd name="T28" fmla="*/ 4 w 35"/>
                <a:gd name="T29" fmla="*/ 7 h 34"/>
                <a:gd name="T30" fmla="*/ 5 w 35"/>
                <a:gd name="T31" fmla="*/ 12 h 34"/>
                <a:gd name="T32" fmla="*/ 5 w 35"/>
                <a:gd name="T33" fmla="*/ 13 h 34"/>
                <a:gd name="T34" fmla="*/ 0 w 35"/>
                <a:gd name="T35" fmla="*/ 16 h 34"/>
                <a:gd name="T36" fmla="*/ 0 w 35"/>
                <a:gd name="T37" fmla="*/ 19 h 34"/>
                <a:gd name="T38" fmla="*/ 5 w 35"/>
                <a:gd name="T39" fmla="*/ 22 h 34"/>
                <a:gd name="T40" fmla="*/ 5 w 35"/>
                <a:gd name="T41" fmla="*/ 23 h 34"/>
                <a:gd name="T42" fmla="*/ 4 w 35"/>
                <a:gd name="T43" fmla="*/ 28 h 34"/>
                <a:gd name="T44" fmla="*/ 6 w 35"/>
                <a:gd name="T45" fmla="*/ 31 h 34"/>
                <a:gd name="T46" fmla="*/ 7 w 35"/>
                <a:gd name="T47" fmla="*/ 31 h 34"/>
                <a:gd name="T48" fmla="*/ 7 w 35"/>
                <a:gd name="T49" fmla="*/ 31 h 34"/>
                <a:gd name="T50" fmla="*/ 11 w 35"/>
                <a:gd name="T51" fmla="*/ 29 h 34"/>
                <a:gd name="T52" fmla="*/ 13 w 35"/>
                <a:gd name="T53" fmla="*/ 30 h 34"/>
                <a:gd name="T54" fmla="*/ 16 w 35"/>
                <a:gd name="T55" fmla="*/ 34 h 34"/>
                <a:gd name="T56" fmla="*/ 19 w 35"/>
                <a:gd name="T57" fmla="*/ 34 h 34"/>
                <a:gd name="T58" fmla="*/ 22 w 35"/>
                <a:gd name="T59" fmla="*/ 30 h 34"/>
                <a:gd name="T60" fmla="*/ 23 w 35"/>
                <a:gd name="T61" fmla="*/ 29 h 34"/>
                <a:gd name="T62" fmla="*/ 28 w 35"/>
                <a:gd name="T63" fmla="*/ 31 h 34"/>
                <a:gd name="T64" fmla="*/ 28 w 35"/>
                <a:gd name="T65" fmla="*/ 31 h 34"/>
                <a:gd name="T66" fmla="*/ 31 w 35"/>
                <a:gd name="T67" fmla="*/ 28 h 34"/>
                <a:gd name="T68" fmla="*/ 29 w 35"/>
                <a:gd name="T69" fmla="*/ 23 h 34"/>
                <a:gd name="T70" fmla="*/ 30 w 35"/>
                <a:gd name="T71" fmla="*/ 22 h 34"/>
                <a:gd name="T72" fmla="*/ 35 w 35"/>
                <a:gd name="T73" fmla="*/ 19 h 34"/>
                <a:gd name="T74" fmla="*/ 35 w 35"/>
                <a:gd name="T75" fmla="*/ 15 h 34"/>
                <a:gd name="T76" fmla="*/ 30 w 35"/>
                <a:gd name="T77" fmla="*/ 13 h 34"/>
                <a:gd name="T78" fmla="*/ 17 w 35"/>
                <a:gd name="T79" fmla="*/ 23 h 34"/>
                <a:gd name="T80" fmla="*/ 11 w 35"/>
                <a:gd name="T81" fmla="*/ 17 h 34"/>
                <a:gd name="T82" fmla="*/ 17 w 35"/>
                <a:gd name="T83" fmla="*/ 11 h 34"/>
                <a:gd name="T84" fmla="*/ 23 w 35"/>
                <a:gd name="T85" fmla="*/ 17 h 34"/>
                <a:gd name="T86" fmla="*/ 17 w 35"/>
                <a:gd name="T87" fmla="*/ 23 h 34"/>
                <a:gd name="T88" fmla="*/ 17 w 35"/>
                <a:gd name="T89" fmla="*/ 23 h 34"/>
                <a:gd name="T90" fmla="*/ 17 w 35"/>
                <a:gd name="T91" fmla="*/ 23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5" h="34">
                  <a:moveTo>
                    <a:pt x="30" y="13"/>
                  </a:moveTo>
                  <a:cubicBezTo>
                    <a:pt x="29" y="12"/>
                    <a:pt x="29" y="12"/>
                    <a:pt x="29" y="12"/>
                  </a:cubicBezTo>
                  <a:cubicBezTo>
                    <a:pt x="31" y="7"/>
                    <a:pt x="31" y="7"/>
                    <a:pt x="31" y="6"/>
                  </a:cubicBezTo>
                  <a:cubicBezTo>
                    <a:pt x="28" y="4"/>
                    <a:pt x="28" y="4"/>
                    <a:pt x="28" y="4"/>
                  </a:cubicBezTo>
                  <a:cubicBezTo>
                    <a:pt x="28" y="4"/>
                    <a:pt x="28" y="4"/>
                    <a:pt x="28" y="4"/>
                  </a:cubicBezTo>
                  <a:cubicBezTo>
                    <a:pt x="28" y="4"/>
                    <a:pt x="28" y="4"/>
                    <a:pt x="28" y="4"/>
                  </a:cubicBezTo>
                  <a:cubicBezTo>
                    <a:pt x="27" y="4"/>
                    <a:pt x="27" y="4"/>
                    <a:pt x="23" y="6"/>
                  </a:cubicBezTo>
                  <a:cubicBezTo>
                    <a:pt x="22" y="5"/>
                    <a:pt x="22" y="5"/>
                    <a:pt x="22" y="5"/>
                  </a:cubicBezTo>
                  <a:cubicBezTo>
                    <a:pt x="20" y="0"/>
                    <a:pt x="20" y="0"/>
                    <a:pt x="19" y="0"/>
                  </a:cubicBezTo>
                  <a:cubicBezTo>
                    <a:pt x="15" y="0"/>
                    <a:pt x="15" y="0"/>
                    <a:pt x="15" y="0"/>
                  </a:cubicBezTo>
                  <a:cubicBezTo>
                    <a:pt x="15" y="0"/>
                    <a:pt x="15" y="0"/>
                    <a:pt x="13" y="5"/>
                  </a:cubicBezTo>
                  <a:cubicBezTo>
                    <a:pt x="11" y="6"/>
                    <a:pt x="11" y="6"/>
                    <a:pt x="11" y="6"/>
                  </a:cubicBezTo>
                  <a:cubicBezTo>
                    <a:pt x="9" y="4"/>
                    <a:pt x="7" y="4"/>
                    <a:pt x="7" y="4"/>
                  </a:cubicBezTo>
                  <a:cubicBezTo>
                    <a:pt x="6" y="4"/>
                    <a:pt x="6" y="4"/>
                    <a:pt x="6" y="4"/>
                  </a:cubicBezTo>
                  <a:cubicBezTo>
                    <a:pt x="4" y="7"/>
                    <a:pt x="4" y="7"/>
                    <a:pt x="4" y="7"/>
                  </a:cubicBezTo>
                  <a:cubicBezTo>
                    <a:pt x="3" y="7"/>
                    <a:pt x="3" y="7"/>
                    <a:pt x="5" y="12"/>
                  </a:cubicBezTo>
                  <a:cubicBezTo>
                    <a:pt x="5" y="13"/>
                    <a:pt x="5" y="13"/>
                    <a:pt x="5" y="13"/>
                  </a:cubicBezTo>
                  <a:cubicBezTo>
                    <a:pt x="0" y="15"/>
                    <a:pt x="0" y="15"/>
                    <a:pt x="0" y="16"/>
                  </a:cubicBezTo>
                  <a:cubicBezTo>
                    <a:pt x="0" y="19"/>
                    <a:pt x="0" y="19"/>
                    <a:pt x="0" y="19"/>
                  </a:cubicBezTo>
                  <a:cubicBezTo>
                    <a:pt x="0" y="20"/>
                    <a:pt x="0" y="20"/>
                    <a:pt x="5" y="22"/>
                  </a:cubicBezTo>
                  <a:cubicBezTo>
                    <a:pt x="5" y="23"/>
                    <a:pt x="5" y="23"/>
                    <a:pt x="5" y="23"/>
                  </a:cubicBezTo>
                  <a:cubicBezTo>
                    <a:pt x="3" y="28"/>
                    <a:pt x="3" y="28"/>
                    <a:pt x="4" y="28"/>
                  </a:cubicBezTo>
                  <a:cubicBezTo>
                    <a:pt x="6" y="31"/>
                    <a:pt x="6" y="31"/>
                    <a:pt x="6" y="31"/>
                  </a:cubicBezTo>
                  <a:cubicBezTo>
                    <a:pt x="7" y="31"/>
                    <a:pt x="7" y="31"/>
                    <a:pt x="7" y="31"/>
                  </a:cubicBezTo>
                  <a:cubicBezTo>
                    <a:pt x="7" y="31"/>
                    <a:pt x="7" y="31"/>
                    <a:pt x="7" y="31"/>
                  </a:cubicBezTo>
                  <a:cubicBezTo>
                    <a:pt x="7" y="31"/>
                    <a:pt x="8" y="31"/>
                    <a:pt x="11" y="29"/>
                  </a:cubicBezTo>
                  <a:cubicBezTo>
                    <a:pt x="13" y="30"/>
                    <a:pt x="13" y="30"/>
                    <a:pt x="13" y="30"/>
                  </a:cubicBezTo>
                  <a:cubicBezTo>
                    <a:pt x="15" y="34"/>
                    <a:pt x="15" y="34"/>
                    <a:pt x="16" y="34"/>
                  </a:cubicBezTo>
                  <a:cubicBezTo>
                    <a:pt x="19" y="34"/>
                    <a:pt x="19" y="34"/>
                    <a:pt x="19" y="34"/>
                  </a:cubicBezTo>
                  <a:cubicBezTo>
                    <a:pt x="20" y="34"/>
                    <a:pt x="20" y="34"/>
                    <a:pt x="22" y="30"/>
                  </a:cubicBezTo>
                  <a:cubicBezTo>
                    <a:pt x="23" y="29"/>
                    <a:pt x="23" y="29"/>
                    <a:pt x="23" y="29"/>
                  </a:cubicBezTo>
                  <a:cubicBezTo>
                    <a:pt x="26" y="30"/>
                    <a:pt x="27" y="31"/>
                    <a:pt x="28" y="31"/>
                  </a:cubicBezTo>
                  <a:cubicBezTo>
                    <a:pt x="28" y="31"/>
                    <a:pt x="28" y="31"/>
                    <a:pt x="28" y="31"/>
                  </a:cubicBezTo>
                  <a:cubicBezTo>
                    <a:pt x="31" y="28"/>
                    <a:pt x="31" y="28"/>
                    <a:pt x="31" y="28"/>
                  </a:cubicBezTo>
                  <a:cubicBezTo>
                    <a:pt x="31" y="28"/>
                    <a:pt x="31" y="27"/>
                    <a:pt x="29" y="23"/>
                  </a:cubicBezTo>
                  <a:cubicBezTo>
                    <a:pt x="30" y="22"/>
                    <a:pt x="30" y="22"/>
                    <a:pt x="30" y="22"/>
                  </a:cubicBezTo>
                  <a:cubicBezTo>
                    <a:pt x="35" y="20"/>
                    <a:pt x="35" y="20"/>
                    <a:pt x="35" y="19"/>
                  </a:cubicBezTo>
                  <a:cubicBezTo>
                    <a:pt x="35" y="15"/>
                    <a:pt x="35" y="15"/>
                    <a:pt x="35" y="15"/>
                  </a:cubicBezTo>
                  <a:cubicBezTo>
                    <a:pt x="35" y="15"/>
                    <a:pt x="35" y="15"/>
                    <a:pt x="30" y="13"/>
                  </a:cubicBezTo>
                  <a:close/>
                  <a:moveTo>
                    <a:pt x="17" y="23"/>
                  </a:moveTo>
                  <a:cubicBezTo>
                    <a:pt x="14" y="23"/>
                    <a:pt x="11" y="21"/>
                    <a:pt x="11" y="17"/>
                  </a:cubicBezTo>
                  <a:cubicBezTo>
                    <a:pt x="11" y="14"/>
                    <a:pt x="14" y="11"/>
                    <a:pt x="17" y="11"/>
                  </a:cubicBezTo>
                  <a:cubicBezTo>
                    <a:pt x="21" y="11"/>
                    <a:pt x="23" y="14"/>
                    <a:pt x="23" y="17"/>
                  </a:cubicBezTo>
                  <a:cubicBezTo>
                    <a:pt x="23" y="21"/>
                    <a:pt x="21" y="23"/>
                    <a:pt x="17" y="23"/>
                  </a:cubicBezTo>
                  <a:close/>
                  <a:moveTo>
                    <a:pt x="17" y="23"/>
                  </a:moveTo>
                  <a:cubicBezTo>
                    <a:pt x="17" y="23"/>
                    <a:pt x="17" y="23"/>
                    <a:pt x="17" y="23"/>
                  </a:cubicBezTo>
                </a:path>
              </a:pathLst>
            </a:custGeom>
            <a:solidFill>
              <a:schemeClr val="tx2"/>
            </a:solidFill>
            <a:ln>
              <a:noFill/>
            </a:ln>
          </p:spPr>
          <p:txBody>
            <a:bodyPr vert="horz" wrap="square" lIns="68580" tIns="34290" rIns="68580" bIns="34290" numCol="1" anchor="t" anchorCtr="0" compatLnSpc="1">
              <a:prstTxWarp prst="textNoShape">
                <a:avLst/>
              </a:prstTxWarp>
            </a:bodyPr>
            <a:lstStyle/>
            <a:p>
              <a:endParaRPr lang="en-US" sz="1200"/>
            </a:p>
          </p:txBody>
        </p:sp>
        <p:sp>
          <p:nvSpPr>
            <p:cNvPr id="34" name="Freeform 31"/>
            <p:cNvSpPr>
              <a:spLocks noEditPoints="1"/>
            </p:cNvSpPr>
            <p:nvPr/>
          </p:nvSpPr>
          <p:spPr bwMode="auto">
            <a:xfrm>
              <a:off x="5500688" y="3962400"/>
              <a:ext cx="100013" cy="100013"/>
            </a:xfrm>
            <a:custGeom>
              <a:avLst/>
              <a:gdLst>
                <a:gd name="T0" fmla="*/ 30 w 34"/>
                <a:gd name="T1" fmla="*/ 13 h 34"/>
                <a:gd name="T2" fmla="*/ 29 w 34"/>
                <a:gd name="T3" fmla="*/ 12 h 34"/>
                <a:gd name="T4" fmla="*/ 30 w 34"/>
                <a:gd name="T5" fmla="*/ 7 h 34"/>
                <a:gd name="T6" fmla="*/ 28 w 34"/>
                <a:gd name="T7" fmla="*/ 4 h 34"/>
                <a:gd name="T8" fmla="*/ 28 w 34"/>
                <a:gd name="T9" fmla="*/ 4 h 34"/>
                <a:gd name="T10" fmla="*/ 27 w 34"/>
                <a:gd name="T11" fmla="*/ 4 h 34"/>
                <a:gd name="T12" fmla="*/ 23 w 34"/>
                <a:gd name="T13" fmla="*/ 6 h 34"/>
                <a:gd name="T14" fmla="*/ 21 w 34"/>
                <a:gd name="T15" fmla="*/ 5 h 34"/>
                <a:gd name="T16" fmla="*/ 19 w 34"/>
                <a:gd name="T17" fmla="*/ 0 h 34"/>
                <a:gd name="T18" fmla="*/ 15 w 34"/>
                <a:gd name="T19" fmla="*/ 0 h 34"/>
                <a:gd name="T20" fmla="*/ 13 w 34"/>
                <a:gd name="T21" fmla="*/ 5 h 34"/>
                <a:gd name="T22" fmla="*/ 11 w 34"/>
                <a:gd name="T23" fmla="*/ 6 h 34"/>
                <a:gd name="T24" fmla="*/ 6 w 34"/>
                <a:gd name="T25" fmla="*/ 4 h 34"/>
                <a:gd name="T26" fmla="*/ 6 w 34"/>
                <a:gd name="T27" fmla="*/ 4 h 34"/>
                <a:gd name="T28" fmla="*/ 3 w 34"/>
                <a:gd name="T29" fmla="*/ 7 h 34"/>
                <a:gd name="T30" fmla="*/ 5 w 34"/>
                <a:gd name="T31" fmla="*/ 12 h 34"/>
                <a:gd name="T32" fmla="*/ 4 w 34"/>
                <a:gd name="T33" fmla="*/ 13 h 34"/>
                <a:gd name="T34" fmla="*/ 0 w 34"/>
                <a:gd name="T35" fmla="*/ 16 h 34"/>
                <a:gd name="T36" fmla="*/ 0 w 34"/>
                <a:gd name="T37" fmla="*/ 19 h 34"/>
                <a:gd name="T38" fmla="*/ 4 w 34"/>
                <a:gd name="T39" fmla="*/ 22 h 34"/>
                <a:gd name="T40" fmla="*/ 5 w 34"/>
                <a:gd name="T41" fmla="*/ 23 h 34"/>
                <a:gd name="T42" fmla="*/ 3 w 34"/>
                <a:gd name="T43" fmla="*/ 28 h 34"/>
                <a:gd name="T44" fmla="*/ 6 w 34"/>
                <a:gd name="T45" fmla="*/ 31 h 34"/>
                <a:gd name="T46" fmla="*/ 6 w 34"/>
                <a:gd name="T47" fmla="*/ 31 h 34"/>
                <a:gd name="T48" fmla="*/ 7 w 34"/>
                <a:gd name="T49" fmla="*/ 31 h 34"/>
                <a:gd name="T50" fmla="*/ 11 w 34"/>
                <a:gd name="T51" fmla="*/ 29 h 34"/>
                <a:gd name="T52" fmla="*/ 13 w 34"/>
                <a:gd name="T53" fmla="*/ 30 h 34"/>
                <a:gd name="T54" fmla="*/ 15 w 34"/>
                <a:gd name="T55" fmla="*/ 34 h 34"/>
                <a:gd name="T56" fmla="*/ 19 w 34"/>
                <a:gd name="T57" fmla="*/ 34 h 34"/>
                <a:gd name="T58" fmla="*/ 21 w 34"/>
                <a:gd name="T59" fmla="*/ 30 h 34"/>
                <a:gd name="T60" fmla="*/ 23 w 34"/>
                <a:gd name="T61" fmla="*/ 29 h 34"/>
                <a:gd name="T62" fmla="*/ 27 w 34"/>
                <a:gd name="T63" fmla="*/ 31 h 34"/>
                <a:gd name="T64" fmla="*/ 28 w 34"/>
                <a:gd name="T65" fmla="*/ 31 h 34"/>
                <a:gd name="T66" fmla="*/ 31 w 34"/>
                <a:gd name="T67" fmla="*/ 28 h 34"/>
                <a:gd name="T68" fmla="*/ 29 w 34"/>
                <a:gd name="T69" fmla="*/ 23 h 34"/>
                <a:gd name="T70" fmla="*/ 30 w 34"/>
                <a:gd name="T71" fmla="*/ 22 h 34"/>
                <a:gd name="T72" fmla="*/ 34 w 34"/>
                <a:gd name="T73" fmla="*/ 19 h 34"/>
                <a:gd name="T74" fmla="*/ 34 w 34"/>
                <a:gd name="T75" fmla="*/ 15 h 34"/>
                <a:gd name="T76" fmla="*/ 30 w 34"/>
                <a:gd name="T77" fmla="*/ 13 h 34"/>
                <a:gd name="T78" fmla="*/ 17 w 34"/>
                <a:gd name="T79" fmla="*/ 23 h 34"/>
                <a:gd name="T80" fmla="*/ 11 w 34"/>
                <a:gd name="T81" fmla="*/ 17 h 34"/>
                <a:gd name="T82" fmla="*/ 17 w 34"/>
                <a:gd name="T83" fmla="*/ 11 h 34"/>
                <a:gd name="T84" fmla="*/ 23 w 34"/>
                <a:gd name="T85" fmla="*/ 17 h 34"/>
                <a:gd name="T86" fmla="*/ 17 w 34"/>
                <a:gd name="T87" fmla="*/ 23 h 34"/>
                <a:gd name="T88" fmla="*/ 17 w 34"/>
                <a:gd name="T89" fmla="*/ 23 h 34"/>
                <a:gd name="T90" fmla="*/ 17 w 34"/>
                <a:gd name="T91" fmla="*/ 23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4" h="34">
                  <a:moveTo>
                    <a:pt x="30" y="13"/>
                  </a:moveTo>
                  <a:cubicBezTo>
                    <a:pt x="29" y="12"/>
                    <a:pt x="29" y="12"/>
                    <a:pt x="29" y="12"/>
                  </a:cubicBezTo>
                  <a:cubicBezTo>
                    <a:pt x="31" y="7"/>
                    <a:pt x="31" y="7"/>
                    <a:pt x="30" y="7"/>
                  </a:cubicBezTo>
                  <a:cubicBezTo>
                    <a:pt x="28" y="4"/>
                    <a:pt x="28" y="4"/>
                    <a:pt x="28" y="4"/>
                  </a:cubicBezTo>
                  <a:cubicBezTo>
                    <a:pt x="28" y="4"/>
                    <a:pt x="28" y="4"/>
                    <a:pt x="28" y="4"/>
                  </a:cubicBezTo>
                  <a:cubicBezTo>
                    <a:pt x="27" y="4"/>
                    <a:pt x="27" y="4"/>
                    <a:pt x="27" y="4"/>
                  </a:cubicBezTo>
                  <a:cubicBezTo>
                    <a:pt x="27" y="4"/>
                    <a:pt x="27" y="4"/>
                    <a:pt x="23" y="6"/>
                  </a:cubicBezTo>
                  <a:cubicBezTo>
                    <a:pt x="21" y="5"/>
                    <a:pt x="21" y="5"/>
                    <a:pt x="21" y="5"/>
                  </a:cubicBezTo>
                  <a:cubicBezTo>
                    <a:pt x="19" y="0"/>
                    <a:pt x="19" y="0"/>
                    <a:pt x="19" y="0"/>
                  </a:cubicBezTo>
                  <a:cubicBezTo>
                    <a:pt x="15" y="0"/>
                    <a:pt x="15" y="0"/>
                    <a:pt x="15" y="0"/>
                  </a:cubicBezTo>
                  <a:cubicBezTo>
                    <a:pt x="14" y="0"/>
                    <a:pt x="14" y="0"/>
                    <a:pt x="13" y="5"/>
                  </a:cubicBezTo>
                  <a:cubicBezTo>
                    <a:pt x="11" y="6"/>
                    <a:pt x="11" y="6"/>
                    <a:pt x="11" y="6"/>
                  </a:cubicBezTo>
                  <a:cubicBezTo>
                    <a:pt x="8" y="4"/>
                    <a:pt x="7" y="4"/>
                    <a:pt x="6" y="4"/>
                  </a:cubicBezTo>
                  <a:cubicBezTo>
                    <a:pt x="6" y="4"/>
                    <a:pt x="6" y="4"/>
                    <a:pt x="6" y="4"/>
                  </a:cubicBezTo>
                  <a:cubicBezTo>
                    <a:pt x="3" y="7"/>
                    <a:pt x="3" y="7"/>
                    <a:pt x="3" y="7"/>
                  </a:cubicBezTo>
                  <a:cubicBezTo>
                    <a:pt x="3" y="7"/>
                    <a:pt x="3" y="7"/>
                    <a:pt x="5" y="12"/>
                  </a:cubicBezTo>
                  <a:cubicBezTo>
                    <a:pt x="4" y="13"/>
                    <a:pt x="4" y="13"/>
                    <a:pt x="4" y="13"/>
                  </a:cubicBezTo>
                  <a:cubicBezTo>
                    <a:pt x="0" y="15"/>
                    <a:pt x="0" y="15"/>
                    <a:pt x="0" y="16"/>
                  </a:cubicBezTo>
                  <a:cubicBezTo>
                    <a:pt x="0" y="19"/>
                    <a:pt x="0" y="19"/>
                    <a:pt x="0" y="19"/>
                  </a:cubicBezTo>
                  <a:cubicBezTo>
                    <a:pt x="0" y="20"/>
                    <a:pt x="0" y="20"/>
                    <a:pt x="4" y="22"/>
                  </a:cubicBezTo>
                  <a:cubicBezTo>
                    <a:pt x="5" y="23"/>
                    <a:pt x="5" y="23"/>
                    <a:pt x="5" y="23"/>
                  </a:cubicBezTo>
                  <a:cubicBezTo>
                    <a:pt x="3" y="28"/>
                    <a:pt x="3" y="28"/>
                    <a:pt x="3" y="28"/>
                  </a:cubicBezTo>
                  <a:cubicBezTo>
                    <a:pt x="6" y="31"/>
                    <a:pt x="6" y="31"/>
                    <a:pt x="6" y="31"/>
                  </a:cubicBezTo>
                  <a:cubicBezTo>
                    <a:pt x="6" y="31"/>
                    <a:pt x="6" y="31"/>
                    <a:pt x="6" y="31"/>
                  </a:cubicBezTo>
                  <a:cubicBezTo>
                    <a:pt x="7" y="31"/>
                    <a:pt x="7" y="31"/>
                    <a:pt x="7" y="31"/>
                  </a:cubicBezTo>
                  <a:cubicBezTo>
                    <a:pt x="7" y="31"/>
                    <a:pt x="7" y="31"/>
                    <a:pt x="11" y="29"/>
                  </a:cubicBezTo>
                  <a:cubicBezTo>
                    <a:pt x="13" y="30"/>
                    <a:pt x="13" y="30"/>
                    <a:pt x="13" y="30"/>
                  </a:cubicBezTo>
                  <a:cubicBezTo>
                    <a:pt x="14" y="34"/>
                    <a:pt x="15" y="34"/>
                    <a:pt x="15" y="34"/>
                  </a:cubicBezTo>
                  <a:cubicBezTo>
                    <a:pt x="19" y="34"/>
                    <a:pt x="19" y="34"/>
                    <a:pt x="19" y="34"/>
                  </a:cubicBezTo>
                  <a:cubicBezTo>
                    <a:pt x="19" y="34"/>
                    <a:pt x="20" y="34"/>
                    <a:pt x="21" y="30"/>
                  </a:cubicBezTo>
                  <a:cubicBezTo>
                    <a:pt x="23" y="29"/>
                    <a:pt x="23" y="29"/>
                    <a:pt x="23" y="29"/>
                  </a:cubicBezTo>
                  <a:cubicBezTo>
                    <a:pt x="25" y="30"/>
                    <a:pt x="27" y="31"/>
                    <a:pt x="27" y="31"/>
                  </a:cubicBezTo>
                  <a:cubicBezTo>
                    <a:pt x="28" y="31"/>
                    <a:pt x="28" y="31"/>
                    <a:pt x="28" y="31"/>
                  </a:cubicBezTo>
                  <a:cubicBezTo>
                    <a:pt x="31" y="28"/>
                    <a:pt x="31" y="28"/>
                    <a:pt x="31" y="28"/>
                  </a:cubicBezTo>
                  <a:cubicBezTo>
                    <a:pt x="31" y="28"/>
                    <a:pt x="31" y="28"/>
                    <a:pt x="29" y="23"/>
                  </a:cubicBezTo>
                  <a:cubicBezTo>
                    <a:pt x="30" y="22"/>
                    <a:pt x="30" y="22"/>
                    <a:pt x="30" y="22"/>
                  </a:cubicBezTo>
                  <a:cubicBezTo>
                    <a:pt x="34" y="20"/>
                    <a:pt x="34" y="20"/>
                    <a:pt x="34" y="19"/>
                  </a:cubicBezTo>
                  <a:cubicBezTo>
                    <a:pt x="34" y="15"/>
                    <a:pt x="34" y="15"/>
                    <a:pt x="34" y="15"/>
                  </a:cubicBezTo>
                  <a:cubicBezTo>
                    <a:pt x="34" y="15"/>
                    <a:pt x="34" y="15"/>
                    <a:pt x="30" y="13"/>
                  </a:cubicBezTo>
                  <a:close/>
                  <a:moveTo>
                    <a:pt x="17" y="23"/>
                  </a:moveTo>
                  <a:cubicBezTo>
                    <a:pt x="14" y="23"/>
                    <a:pt x="11" y="21"/>
                    <a:pt x="11" y="17"/>
                  </a:cubicBezTo>
                  <a:cubicBezTo>
                    <a:pt x="11" y="14"/>
                    <a:pt x="14" y="11"/>
                    <a:pt x="17" y="11"/>
                  </a:cubicBezTo>
                  <a:cubicBezTo>
                    <a:pt x="20" y="11"/>
                    <a:pt x="23" y="14"/>
                    <a:pt x="23" y="17"/>
                  </a:cubicBezTo>
                  <a:cubicBezTo>
                    <a:pt x="23" y="21"/>
                    <a:pt x="20" y="23"/>
                    <a:pt x="17" y="23"/>
                  </a:cubicBezTo>
                  <a:close/>
                  <a:moveTo>
                    <a:pt x="17" y="23"/>
                  </a:moveTo>
                  <a:cubicBezTo>
                    <a:pt x="17" y="23"/>
                    <a:pt x="17" y="23"/>
                    <a:pt x="17" y="23"/>
                  </a:cubicBezTo>
                </a:path>
              </a:pathLst>
            </a:custGeom>
            <a:solidFill>
              <a:schemeClr val="tx2"/>
            </a:solidFill>
            <a:ln>
              <a:noFill/>
            </a:ln>
          </p:spPr>
          <p:txBody>
            <a:bodyPr vert="horz" wrap="square" lIns="68580" tIns="34290" rIns="68580" bIns="34290" numCol="1" anchor="t" anchorCtr="0" compatLnSpc="1">
              <a:prstTxWarp prst="textNoShape">
                <a:avLst/>
              </a:prstTxWarp>
            </a:bodyPr>
            <a:lstStyle/>
            <a:p>
              <a:endParaRPr lang="en-US" sz="1200"/>
            </a:p>
          </p:txBody>
        </p:sp>
        <p:sp>
          <p:nvSpPr>
            <p:cNvPr id="35" name="Freeform 32"/>
            <p:cNvSpPr>
              <a:spLocks noEditPoints="1"/>
            </p:cNvSpPr>
            <p:nvPr/>
          </p:nvSpPr>
          <p:spPr bwMode="auto">
            <a:xfrm>
              <a:off x="6634163" y="3324225"/>
              <a:ext cx="103188" cy="100013"/>
            </a:xfrm>
            <a:custGeom>
              <a:avLst/>
              <a:gdLst>
                <a:gd name="T0" fmla="*/ 30 w 35"/>
                <a:gd name="T1" fmla="*/ 13 h 34"/>
                <a:gd name="T2" fmla="*/ 29 w 35"/>
                <a:gd name="T3" fmla="*/ 11 h 34"/>
                <a:gd name="T4" fmla="*/ 31 w 35"/>
                <a:gd name="T5" fmla="*/ 6 h 34"/>
                <a:gd name="T6" fmla="*/ 28 w 35"/>
                <a:gd name="T7" fmla="*/ 4 h 34"/>
                <a:gd name="T8" fmla="*/ 28 w 35"/>
                <a:gd name="T9" fmla="*/ 3 h 34"/>
                <a:gd name="T10" fmla="*/ 28 w 35"/>
                <a:gd name="T11" fmla="*/ 3 h 34"/>
                <a:gd name="T12" fmla="*/ 23 w 35"/>
                <a:gd name="T13" fmla="*/ 5 h 34"/>
                <a:gd name="T14" fmla="*/ 22 w 35"/>
                <a:gd name="T15" fmla="*/ 5 h 34"/>
                <a:gd name="T16" fmla="*/ 19 w 35"/>
                <a:gd name="T17" fmla="*/ 0 h 34"/>
                <a:gd name="T18" fmla="*/ 16 w 35"/>
                <a:gd name="T19" fmla="*/ 0 h 34"/>
                <a:gd name="T20" fmla="*/ 13 w 35"/>
                <a:gd name="T21" fmla="*/ 5 h 34"/>
                <a:gd name="T22" fmla="*/ 12 w 35"/>
                <a:gd name="T23" fmla="*/ 5 h 34"/>
                <a:gd name="T24" fmla="*/ 7 w 35"/>
                <a:gd name="T25" fmla="*/ 4 h 34"/>
                <a:gd name="T26" fmla="*/ 7 w 35"/>
                <a:gd name="T27" fmla="*/ 4 h 34"/>
                <a:gd name="T28" fmla="*/ 4 w 35"/>
                <a:gd name="T29" fmla="*/ 6 h 34"/>
                <a:gd name="T30" fmla="*/ 5 w 35"/>
                <a:gd name="T31" fmla="*/ 11 h 34"/>
                <a:gd name="T32" fmla="*/ 5 w 35"/>
                <a:gd name="T33" fmla="*/ 13 h 34"/>
                <a:gd name="T34" fmla="*/ 0 w 35"/>
                <a:gd name="T35" fmla="*/ 15 h 34"/>
                <a:gd name="T36" fmla="*/ 0 w 35"/>
                <a:gd name="T37" fmla="*/ 19 h 34"/>
                <a:gd name="T38" fmla="*/ 5 w 35"/>
                <a:gd name="T39" fmla="*/ 21 h 34"/>
                <a:gd name="T40" fmla="*/ 5 w 35"/>
                <a:gd name="T41" fmla="*/ 23 h 34"/>
                <a:gd name="T42" fmla="*/ 4 w 35"/>
                <a:gd name="T43" fmla="*/ 28 h 34"/>
                <a:gd name="T44" fmla="*/ 7 w 35"/>
                <a:gd name="T45" fmla="*/ 30 h 34"/>
                <a:gd name="T46" fmla="*/ 7 w 35"/>
                <a:gd name="T47" fmla="*/ 31 h 34"/>
                <a:gd name="T48" fmla="*/ 7 w 35"/>
                <a:gd name="T49" fmla="*/ 31 h 34"/>
                <a:gd name="T50" fmla="*/ 12 w 35"/>
                <a:gd name="T51" fmla="*/ 29 h 34"/>
                <a:gd name="T52" fmla="*/ 13 w 35"/>
                <a:gd name="T53" fmla="*/ 29 h 34"/>
                <a:gd name="T54" fmla="*/ 16 w 35"/>
                <a:gd name="T55" fmla="*/ 34 h 34"/>
                <a:gd name="T56" fmla="*/ 19 w 35"/>
                <a:gd name="T57" fmla="*/ 34 h 34"/>
                <a:gd name="T58" fmla="*/ 22 w 35"/>
                <a:gd name="T59" fmla="*/ 29 h 34"/>
                <a:gd name="T60" fmla="*/ 23 w 35"/>
                <a:gd name="T61" fmla="*/ 29 h 34"/>
                <a:gd name="T62" fmla="*/ 28 w 35"/>
                <a:gd name="T63" fmla="*/ 30 h 34"/>
                <a:gd name="T64" fmla="*/ 28 w 35"/>
                <a:gd name="T65" fmla="*/ 30 h 34"/>
                <a:gd name="T66" fmla="*/ 31 w 35"/>
                <a:gd name="T67" fmla="*/ 28 h 34"/>
                <a:gd name="T68" fmla="*/ 29 w 35"/>
                <a:gd name="T69" fmla="*/ 23 h 34"/>
                <a:gd name="T70" fmla="*/ 30 w 35"/>
                <a:gd name="T71" fmla="*/ 21 h 34"/>
                <a:gd name="T72" fmla="*/ 35 w 35"/>
                <a:gd name="T73" fmla="*/ 19 h 34"/>
                <a:gd name="T74" fmla="*/ 35 w 35"/>
                <a:gd name="T75" fmla="*/ 15 h 34"/>
                <a:gd name="T76" fmla="*/ 30 w 35"/>
                <a:gd name="T77" fmla="*/ 13 h 34"/>
                <a:gd name="T78" fmla="*/ 17 w 35"/>
                <a:gd name="T79" fmla="*/ 23 h 34"/>
                <a:gd name="T80" fmla="*/ 11 w 35"/>
                <a:gd name="T81" fmla="*/ 17 h 34"/>
                <a:gd name="T82" fmla="*/ 17 w 35"/>
                <a:gd name="T83" fmla="*/ 11 h 34"/>
                <a:gd name="T84" fmla="*/ 24 w 35"/>
                <a:gd name="T85" fmla="*/ 17 h 34"/>
                <a:gd name="T86" fmla="*/ 17 w 35"/>
                <a:gd name="T87" fmla="*/ 23 h 34"/>
                <a:gd name="T88" fmla="*/ 17 w 35"/>
                <a:gd name="T89" fmla="*/ 23 h 34"/>
                <a:gd name="T90" fmla="*/ 17 w 35"/>
                <a:gd name="T91" fmla="*/ 23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5" h="34">
                  <a:moveTo>
                    <a:pt x="30" y="13"/>
                  </a:moveTo>
                  <a:cubicBezTo>
                    <a:pt x="29" y="11"/>
                    <a:pt x="29" y="11"/>
                    <a:pt x="29" y="11"/>
                  </a:cubicBezTo>
                  <a:cubicBezTo>
                    <a:pt x="31" y="7"/>
                    <a:pt x="31" y="7"/>
                    <a:pt x="31" y="6"/>
                  </a:cubicBezTo>
                  <a:cubicBezTo>
                    <a:pt x="28" y="4"/>
                    <a:pt x="28" y="4"/>
                    <a:pt x="28" y="4"/>
                  </a:cubicBezTo>
                  <a:cubicBezTo>
                    <a:pt x="28" y="3"/>
                    <a:pt x="28" y="3"/>
                    <a:pt x="28" y="3"/>
                  </a:cubicBezTo>
                  <a:cubicBezTo>
                    <a:pt x="28" y="3"/>
                    <a:pt x="28" y="3"/>
                    <a:pt x="28" y="3"/>
                  </a:cubicBezTo>
                  <a:cubicBezTo>
                    <a:pt x="28" y="3"/>
                    <a:pt x="27" y="3"/>
                    <a:pt x="23" y="5"/>
                  </a:cubicBezTo>
                  <a:cubicBezTo>
                    <a:pt x="22" y="5"/>
                    <a:pt x="22" y="5"/>
                    <a:pt x="22" y="5"/>
                  </a:cubicBezTo>
                  <a:cubicBezTo>
                    <a:pt x="20" y="0"/>
                    <a:pt x="20" y="0"/>
                    <a:pt x="19" y="0"/>
                  </a:cubicBezTo>
                  <a:cubicBezTo>
                    <a:pt x="16" y="0"/>
                    <a:pt x="16" y="0"/>
                    <a:pt x="16" y="0"/>
                  </a:cubicBezTo>
                  <a:cubicBezTo>
                    <a:pt x="15" y="0"/>
                    <a:pt x="15" y="0"/>
                    <a:pt x="13" y="5"/>
                  </a:cubicBezTo>
                  <a:cubicBezTo>
                    <a:pt x="12" y="5"/>
                    <a:pt x="12" y="5"/>
                    <a:pt x="12" y="5"/>
                  </a:cubicBezTo>
                  <a:cubicBezTo>
                    <a:pt x="9" y="4"/>
                    <a:pt x="7" y="4"/>
                    <a:pt x="7" y="4"/>
                  </a:cubicBezTo>
                  <a:cubicBezTo>
                    <a:pt x="7" y="4"/>
                    <a:pt x="7" y="4"/>
                    <a:pt x="7" y="4"/>
                  </a:cubicBezTo>
                  <a:cubicBezTo>
                    <a:pt x="4" y="6"/>
                    <a:pt x="4" y="6"/>
                    <a:pt x="4" y="6"/>
                  </a:cubicBezTo>
                  <a:cubicBezTo>
                    <a:pt x="3" y="7"/>
                    <a:pt x="3" y="7"/>
                    <a:pt x="5" y="11"/>
                  </a:cubicBezTo>
                  <a:cubicBezTo>
                    <a:pt x="5" y="13"/>
                    <a:pt x="5" y="13"/>
                    <a:pt x="5" y="13"/>
                  </a:cubicBezTo>
                  <a:cubicBezTo>
                    <a:pt x="0" y="15"/>
                    <a:pt x="0" y="15"/>
                    <a:pt x="0" y="15"/>
                  </a:cubicBezTo>
                  <a:cubicBezTo>
                    <a:pt x="0" y="19"/>
                    <a:pt x="0" y="19"/>
                    <a:pt x="0" y="19"/>
                  </a:cubicBezTo>
                  <a:cubicBezTo>
                    <a:pt x="0" y="19"/>
                    <a:pt x="0" y="20"/>
                    <a:pt x="5" y="21"/>
                  </a:cubicBezTo>
                  <a:cubicBezTo>
                    <a:pt x="5" y="23"/>
                    <a:pt x="5" y="23"/>
                    <a:pt x="5" y="23"/>
                  </a:cubicBezTo>
                  <a:cubicBezTo>
                    <a:pt x="3" y="27"/>
                    <a:pt x="4" y="27"/>
                    <a:pt x="4" y="28"/>
                  </a:cubicBezTo>
                  <a:cubicBezTo>
                    <a:pt x="7" y="30"/>
                    <a:pt x="7" y="30"/>
                    <a:pt x="7" y="30"/>
                  </a:cubicBezTo>
                  <a:cubicBezTo>
                    <a:pt x="7" y="31"/>
                    <a:pt x="7" y="31"/>
                    <a:pt x="7" y="31"/>
                  </a:cubicBezTo>
                  <a:cubicBezTo>
                    <a:pt x="7" y="31"/>
                    <a:pt x="7" y="31"/>
                    <a:pt x="7" y="31"/>
                  </a:cubicBezTo>
                  <a:cubicBezTo>
                    <a:pt x="7" y="31"/>
                    <a:pt x="8" y="31"/>
                    <a:pt x="12" y="29"/>
                  </a:cubicBezTo>
                  <a:cubicBezTo>
                    <a:pt x="13" y="29"/>
                    <a:pt x="13" y="29"/>
                    <a:pt x="13" y="29"/>
                  </a:cubicBezTo>
                  <a:cubicBezTo>
                    <a:pt x="15" y="34"/>
                    <a:pt x="15" y="34"/>
                    <a:pt x="16" y="34"/>
                  </a:cubicBezTo>
                  <a:cubicBezTo>
                    <a:pt x="19" y="34"/>
                    <a:pt x="19" y="34"/>
                    <a:pt x="19" y="34"/>
                  </a:cubicBezTo>
                  <a:cubicBezTo>
                    <a:pt x="20" y="34"/>
                    <a:pt x="20" y="34"/>
                    <a:pt x="22" y="29"/>
                  </a:cubicBezTo>
                  <a:cubicBezTo>
                    <a:pt x="23" y="29"/>
                    <a:pt x="23" y="29"/>
                    <a:pt x="23" y="29"/>
                  </a:cubicBezTo>
                  <a:cubicBezTo>
                    <a:pt x="26" y="30"/>
                    <a:pt x="27" y="30"/>
                    <a:pt x="28" y="30"/>
                  </a:cubicBezTo>
                  <a:cubicBezTo>
                    <a:pt x="28" y="30"/>
                    <a:pt x="28" y="30"/>
                    <a:pt x="28" y="30"/>
                  </a:cubicBezTo>
                  <a:cubicBezTo>
                    <a:pt x="31" y="28"/>
                    <a:pt x="31" y="28"/>
                    <a:pt x="31" y="28"/>
                  </a:cubicBezTo>
                  <a:cubicBezTo>
                    <a:pt x="31" y="27"/>
                    <a:pt x="32" y="27"/>
                    <a:pt x="29" y="23"/>
                  </a:cubicBezTo>
                  <a:cubicBezTo>
                    <a:pt x="30" y="21"/>
                    <a:pt x="30" y="21"/>
                    <a:pt x="30" y="21"/>
                  </a:cubicBezTo>
                  <a:cubicBezTo>
                    <a:pt x="35" y="19"/>
                    <a:pt x="35" y="19"/>
                    <a:pt x="35" y="19"/>
                  </a:cubicBezTo>
                  <a:cubicBezTo>
                    <a:pt x="35" y="15"/>
                    <a:pt x="35" y="15"/>
                    <a:pt x="35" y="15"/>
                  </a:cubicBezTo>
                  <a:cubicBezTo>
                    <a:pt x="35" y="15"/>
                    <a:pt x="35" y="14"/>
                    <a:pt x="30" y="13"/>
                  </a:cubicBezTo>
                  <a:close/>
                  <a:moveTo>
                    <a:pt x="17" y="23"/>
                  </a:moveTo>
                  <a:cubicBezTo>
                    <a:pt x="14" y="23"/>
                    <a:pt x="11" y="20"/>
                    <a:pt x="11" y="17"/>
                  </a:cubicBezTo>
                  <a:cubicBezTo>
                    <a:pt x="11" y="14"/>
                    <a:pt x="14" y="11"/>
                    <a:pt x="17" y="11"/>
                  </a:cubicBezTo>
                  <a:cubicBezTo>
                    <a:pt x="21" y="11"/>
                    <a:pt x="24" y="14"/>
                    <a:pt x="24" y="17"/>
                  </a:cubicBezTo>
                  <a:cubicBezTo>
                    <a:pt x="24" y="20"/>
                    <a:pt x="21" y="23"/>
                    <a:pt x="17" y="23"/>
                  </a:cubicBezTo>
                  <a:close/>
                  <a:moveTo>
                    <a:pt x="17" y="23"/>
                  </a:moveTo>
                  <a:cubicBezTo>
                    <a:pt x="17" y="23"/>
                    <a:pt x="17" y="23"/>
                    <a:pt x="17" y="23"/>
                  </a:cubicBezTo>
                </a:path>
              </a:pathLst>
            </a:custGeom>
            <a:solidFill>
              <a:schemeClr val="tx2"/>
            </a:solidFill>
            <a:ln>
              <a:noFill/>
            </a:ln>
          </p:spPr>
          <p:txBody>
            <a:bodyPr vert="horz" wrap="square" lIns="68580" tIns="34290" rIns="68580" bIns="34290" numCol="1" anchor="t" anchorCtr="0" compatLnSpc="1">
              <a:prstTxWarp prst="textNoShape">
                <a:avLst/>
              </a:prstTxWarp>
            </a:bodyPr>
            <a:lstStyle/>
            <a:p>
              <a:endParaRPr lang="en-US" sz="1200"/>
            </a:p>
          </p:txBody>
        </p:sp>
        <p:sp>
          <p:nvSpPr>
            <p:cNvPr id="36" name="Freeform 33"/>
            <p:cNvSpPr>
              <a:spLocks noEditPoints="1"/>
            </p:cNvSpPr>
            <p:nvPr/>
          </p:nvSpPr>
          <p:spPr bwMode="auto">
            <a:xfrm>
              <a:off x="6389688" y="3144838"/>
              <a:ext cx="103188" cy="100013"/>
            </a:xfrm>
            <a:custGeom>
              <a:avLst/>
              <a:gdLst>
                <a:gd name="T0" fmla="*/ 30 w 35"/>
                <a:gd name="T1" fmla="*/ 13 h 34"/>
                <a:gd name="T2" fmla="*/ 29 w 35"/>
                <a:gd name="T3" fmla="*/ 11 h 34"/>
                <a:gd name="T4" fmla="*/ 31 w 35"/>
                <a:gd name="T5" fmla="*/ 6 h 34"/>
                <a:gd name="T6" fmla="*/ 28 w 35"/>
                <a:gd name="T7" fmla="*/ 4 h 34"/>
                <a:gd name="T8" fmla="*/ 28 w 35"/>
                <a:gd name="T9" fmla="*/ 4 h 34"/>
                <a:gd name="T10" fmla="*/ 28 w 35"/>
                <a:gd name="T11" fmla="*/ 4 h 34"/>
                <a:gd name="T12" fmla="*/ 23 w 35"/>
                <a:gd name="T13" fmla="*/ 5 h 34"/>
                <a:gd name="T14" fmla="*/ 22 w 35"/>
                <a:gd name="T15" fmla="*/ 5 h 34"/>
                <a:gd name="T16" fmla="*/ 19 w 35"/>
                <a:gd name="T17" fmla="*/ 0 h 34"/>
                <a:gd name="T18" fmla="*/ 15 w 35"/>
                <a:gd name="T19" fmla="*/ 0 h 34"/>
                <a:gd name="T20" fmla="*/ 13 w 35"/>
                <a:gd name="T21" fmla="*/ 5 h 34"/>
                <a:gd name="T22" fmla="*/ 11 w 35"/>
                <a:gd name="T23" fmla="*/ 5 h 34"/>
                <a:gd name="T24" fmla="*/ 7 w 35"/>
                <a:gd name="T25" fmla="*/ 4 h 34"/>
                <a:gd name="T26" fmla="*/ 6 w 35"/>
                <a:gd name="T27" fmla="*/ 4 h 34"/>
                <a:gd name="T28" fmla="*/ 4 w 35"/>
                <a:gd name="T29" fmla="*/ 6 h 34"/>
                <a:gd name="T30" fmla="*/ 5 w 35"/>
                <a:gd name="T31" fmla="*/ 12 h 34"/>
                <a:gd name="T32" fmla="*/ 5 w 35"/>
                <a:gd name="T33" fmla="*/ 13 h 34"/>
                <a:gd name="T34" fmla="*/ 0 w 35"/>
                <a:gd name="T35" fmla="*/ 15 h 34"/>
                <a:gd name="T36" fmla="*/ 0 w 35"/>
                <a:gd name="T37" fmla="*/ 19 h 34"/>
                <a:gd name="T38" fmla="*/ 5 w 35"/>
                <a:gd name="T39" fmla="*/ 22 h 34"/>
                <a:gd name="T40" fmla="*/ 5 w 35"/>
                <a:gd name="T41" fmla="*/ 23 h 34"/>
                <a:gd name="T42" fmla="*/ 4 w 35"/>
                <a:gd name="T43" fmla="*/ 28 h 34"/>
                <a:gd name="T44" fmla="*/ 6 w 35"/>
                <a:gd name="T45" fmla="*/ 31 h 34"/>
                <a:gd name="T46" fmla="*/ 7 w 35"/>
                <a:gd name="T47" fmla="*/ 31 h 34"/>
                <a:gd name="T48" fmla="*/ 7 w 35"/>
                <a:gd name="T49" fmla="*/ 31 h 34"/>
                <a:gd name="T50" fmla="*/ 11 w 35"/>
                <a:gd name="T51" fmla="*/ 29 h 34"/>
                <a:gd name="T52" fmla="*/ 13 w 35"/>
                <a:gd name="T53" fmla="*/ 30 h 34"/>
                <a:gd name="T54" fmla="*/ 15 w 35"/>
                <a:gd name="T55" fmla="*/ 34 h 34"/>
                <a:gd name="T56" fmla="*/ 19 w 35"/>
                <a:gd name="T57" fmla="*/ 34 h 34"/>
                <a:gd name="T58" fmla="*/ 22 w 35"/>
                <a:gd name="T59" fmla="*/ 30 h 34"/>
                <a:gd name="T60" fmla="*/ 23 w 35"/>
                <a:gd name="T61" fmla="*/ 29 h 34"/>
                <a:gd name="T62" fmla="*/ 28 w 35"/>
                <a:gd name="T63" fmla="*/ 31 h 34"/>
                <a:gd name="T64" fmla="*/ 28 w 35"/>
                <a:gd name="T65" fmla="*/ 31 h 34"/>
                <a:gd name="T66" fmla="*/ 31 w 35"/>
                <a:gd name="T67" fmla="*/ 28 h 34"/>
                <a:gd name="T68" fmla="*/ 29 w 35"/>
                <a:gd name="T69" fmla="*/ 23 h 34"/>
                <a:gd name="T70" fmla="*/ 30 w 35"/>
                <a:gd name="T71" fmla="*/ 21 h 34"/>
                <a:gd name="T72" fmla="*/ 35 w 35"/>
                <a:gd name="T73" fmla="*/ 19 h 34"/>
                <a:gd name="T74" fmla="*/ 35 w 35"/>
                <a:gd name="T75" fmla="*/ 15 h 34"/>
                <a:gd name="T76" fmla="*/ 30 w 35"/>
                <a:gd name="T77" fmla="*/ 13 h 34"/>
                <a:gd name="T78" fmla="*/ 17 w 35"/>
                <a:gd name="T79" fmla="*/ 23 h 34"/>
                <a:gd name="T80" fmla="*/ 11 w 35"/>
                <a:gd name="T81" fmla="*/ 17 h 34"/>
                <a:gd name="T82" fmla="*/ 17 w 35"/>
                <a:gd name="T83" fmla="*/ 11 h 34"/>
                <a:gd name="T84" fmla="*/ 23 w 35"/>
                <a:gd name="T85" fmla="*/ 17 h 34"/>
                <a:gd name="T86" fmla="*/ 17 w 35"/>
                <a:gd name="T87" fmla="*/ 23 h 34"/>
                <a:gd name="T88" fmla="*/ 17 w 35"/>
                <a:gd name="T89" fmla="*/ 23 h 34"/>
                <a:gd name="T90" fmla="*/ 17 w 35"/>
                <a:gd name="T91" fmla="*/ 23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5" h="34">
                  <a:moveTo>
                    <a:pt x="30" y="13"/>
                  </a:moveTo>
                  <a:cubicBezTo>
                    <a:pt x="29" y="11"/>
                    <a:pt x="29" y="11"/>
                    <a:pt x="29" y="11"/>
                  </a:cubicBezTo>
                  <a:cubicBezTo>
                    <a:pt x="31" y="7"/>
                    <a:pt x="31" y="7"/>
                    <a:pt x="31" y="6"/>
                  </a:cubicBezTo>
                  <a:cubicBezTo>
                    <a:pt x="28" y="4"/>
                    <a:pt x="28" y="4"/>
                    <a:pt x="28" y="4"/>
                  </a:cubicBezTo>
                  <a:cubicBezTo>
                    <a:pt x="28" y="4"/>
                    <a:pt x="28" y="4"/>
                    <a:pt x="28" y="4"/>
                  </a:cubicBezTo>
                  <a:cubicBezTo>
                    <a:pt x="28" y="4"/>
                    <a:pt x="28" y="4"/>
                    <a:pt x="28" y="4"/>
                  </a:cubicBezTo>
                  <a:cubicBezTo>
                    <a:pt x="27" y="4"/>
                    <a:pt x="27" y="4"/>
                    <a:pt x="23" y="5"/>
                  </a:cubicBezTo>
                  <a:cubicBezTo>
                    <a:pt x="22" y="5"/>
                    <a:pt x="22" y="5"/>
                    <a:pt x="22" y="5"/>
                  </a:cubicBezTo>
                  <a:cubicBezTo>
                    <a:pt x="20" y="0"/>
                    <a:pt x="19" y="0"/>
                    <a:pt x="19" y="0"/>
                  </a:cubicBezTo>
                  <a:cubicBezTo>
                    <a:pt x="15" y="0"/>
                    <a:pt x="15" y="0"/>
                    <a:pt x="15" y="0"/>
                  </a:cubicBezTo>
                  <a:cubicBezTo>
                    <a:pt x="15" y="0"/>
                    <a:pt x="15" y="0"/>
                    <a:pt x="13" y="5"/>
                  </a:cubicBezTo>
                  <a:cubicBezTo>
                    <a:pt x="11" y="5"/>
                    <a:pt x="11" y="5"/>
                    <a:pt x="11" y="5"/>
                  </a:cubicBezTo>
                  <a:cubicBezTo>
                    <a:pt x="9" y="4"/>
                    <a:pt x="7" y="4"/>
                    <a:pt x="7" y="4"/>
                  </a:cubicBezTo>
                  <a:cubicBezTo>
                    <a:pt x="6" y="4"/>
                    <a:pt x="6" y="4"/>
                    <a:pt x="6" y="4"/>
                  </a:cubicBezTo>
                  <a:cubicBezTo>
                    <a:pt x="4" y="6"/>
                    <a:pt x="4" y="6"/>
                    <a:pt x="4" y="6"/>
                  </a:cubicBezTo>
                  <a:cubicBezTo>
                    <a:pt x="3" y="7"/>
                    <a:pt x="3" y="7"/>
                    <a:pt x="5" y="12"/>
                  </a:cubicBezTo>
                  <a:cubicBezTo>
                    <a:pt x="5" y="13"/>
                    <a:pt x="5" y="13"/>
                    <a:pt x="5" y="13"/>
                  </a:cubicBezTo>
                  <a:cubicBezTo>
                    <a:pt x="0" y="15"/>
                    <a:pt x="0" y="15"/>
                    <a:pt x="0" y="15"/>
                  </a:cubicBezTo>
                  <a:cubicBezTo>
                    <a:pt x="0" y="19"/>
                    <a:pt x="0" y="19"/>
                    <a:pt x="0" y="19"/>
                  </a:cubicBezTo>
                  <a:cubicBezTo>
                    <a:pt x="0" y="20"/>
                    <a:pt x="0" y="20"/>
                    <a:pt x="5" y="22"/>
                  </a:cubicBezTo>
                  <a:cubicBezTo>
                    <a:pt x="5" y="23"/>
                    <a:pt x="5" y="23"/>
                    <a:pt x="5" y="23"/>
                  </a:cubicBezTo>
                  <a:cubicBezTo>
                    <a:pt x="3" y="27"/>
                    <a:pt x="3" y="28"/>
                    <a:pt x="4" y="28"/>
                  </a:cubicBezTo>
                  <a:cubicBezTo>
                    <a:pt x="6" y="31"/>
                    <a:pt x="6" y="31"/>
                    <a:pt x="6" y="31"/>
                  </a:cubicBezTo>
                  <a:cubicBezTo>
                    <a:pt x="7" y="31"/>
                    <a:pt x="7" y="31"/>
                    <a:pt x="7" y="31"/>
                  </a:cubicBezTo>
                  <a:cubicBezTo>
                    <a:pt x="7" y="31"/>
                    <a:pt x="7" y="31"/>
                    <a:pt x="7" y="31"/>
                  </a:cubicBezTo>
                  <a:cubicBezTo>
                    <a:pt x="7" y="31"/>
                    <a:pt x="7" y="31"/>
                    <a:pt x="11" y="29"/>
                  </a:cubicBezTo>
                  <a:cubicBezTo>
                    <a:pt x="13" y="30"/>
                    <a:pt x="13" y="30"/>
                    <a:pt x="13" y="30"/>
                  </a:cubicBezTo>
                  <a:cubicBezTo>
                    <a:pt x="15" y="34"/>
                    <a:pt x="15" y="34"/>
                    <a:pt x="15" y="34"/>
                  </a:cubicBezTo>
                  <a:cubicBezTo>
                    <a:pt x="19" y="34"/>
                    <a:pt x="19" y="34"/>
                    <a:pt x="19" y="34"/>
                  </a:cubicBezTo>
                  <a:cubicBezTo>
                    <a:pt x="20" y="34"/>
                    <a:pt x="20" y="34"/>
                    <a:pt x="22" y="30"/>
                  </a:cubicBezTo>
                  <a:cubicBezTo>
                    <a:pt x="23" y="29"/>
                    <a:pt x="23" y="29"/>
                    <a:pt x="23" y="29"/>
                  </a:cubicBezTo>
                  <a:cubicBezTo>
                    <a:pt x="26" y="30"/>
                    <a:pt x="27" y="31"/>
                    <a:pt x="28" y="31"/>
                  </a:cubicBezTo>
                  <a:cubicBezTo>
                    <a:pt x="28" y="31"/>
                    <a:pt x="28" y="31"/>
                    <a:pt x="28" y="31"/>
                  </a:cubicBezTo>
                  <a:cubicBezTo>
                    <a:pt x="31" y="28"/>
                    <a:pt x="31" y="28"/>
                    <a:pt x="31" y="28"/>
                  </a:cubicBezTo>
                  <a:cubicBezTo>
                    <a:pt x="31" y="27"/>
                    <a:pt x="31" y="27"/>
                    <a:pt x="29" y="23"/>
                  </a:cubicBezTo>
                  <a:cubicBezTo>
                    <a:pt x="30" y="21"/>
                    <a:pt x="30" y="21"/>
                    <a:pt x="30" y="21"/>
                  </a:cubicBezTo>
                  <a:cubicBezTo>
                    <a:pt x="35" y="20"/>
                    <a:pt x="35" y="19"/>
                    <a:pt x="35" y="19"/>
                  </a:cubicBezTo>
                  <a:cubicBezTo>
                    <a:pt x="35" y="15"/>
                    <a:pt x="35" y="15"/>
                    <a:pt x="35" y="15"/>
                  </a:cubicBezTo>
                  <a:cubicBezTo>
                    <a:pt x="35" y="15"/>
                    <a:pt x="35" y="15"/>
                    <a:pt x="30" y="13"/>
                  </a:cubicBezTo>
                  <a:close/>
                  <a:moveTo>
                    <a:pt x="17" y="23"/>
                  </a:moveTo>
                  <a:cubicBezTo>
                    <a:pt x="14" y="23"/>
                    <a:pt x="11" y="20"/>
                    <a:pt x="11" y="17"/>
                  </a:cubicBezTo>
                  <a:cubicBezTo>
                    <a:pt x="11" y="14"/>
                    <a:pt x="14" y="11"/>
                    <a:pt x="17" y="11"/>
                  </a:cubicBezTo>
                  <a:cubicBezTo>
                    <a:pt x="21" y="11"/>
                    <a:pt x="23" y="14"/>
                    <a:pt x="23" y="17"/>
                  </a:cubicBezTo>
                  <a:cubicBezTo>
                    <a:pt x="23" y="20"/>
                    <a:pt x="21" y="23"/>
                    <a:pt x="17" y="23"/>
                  </a:cubicBezTo>
                  <a:close/>
                  <a:moveTo>
                    <a:pt x="17" y="23"/>
                  </a:moveTo>
                  <a:cubicBezTo>
                    <a:pt x="17" y="23"/>
                    <a:pt x="17" y="23"/>
                    <a:pt x="17" y="23"/>
                  </a:cubicBezTo>
                </a:path>
              </a:pathLst>
            </a:custGeom>
            <a:solidFill>
              <a:schemeClr val="tx2"/>
            </a:solidFill>
            <a:ln>
              <a:noFill/>
            </a:ln>
          </p:spPr>
          <p:txBody>
            <a:bodyPr vert="horz" wrap="square" lIns="68580" tIns="34290" rIns="68580" bIns="34290" numCol="1" anchor="t" anchorCtr="0" compatLnSpc="1">
              <a:prstTxWarp prst="textNoShape">
                <a:avLst/>
              </a:prstTxWarp>
            </a:bodyPr>
            <a:lstStyle/>
            <a:p>
              <a:endParaRPr lang="en-US" sz="1200"/>
            </a:p>
          </p:txBody>
        </p:sp>
        <p:sp>
          <p:nvSpPr>
            <p:cNvPr id="37" name="Freeform 34"/>
            <p:cNvSpPr>
              <a:spLocks noEditPoints="1"/>
            </p:cNvSpPr>
            <p:nvPr/>
          </p:nvSpPr>
          <p:spPr bwMode="auto">
            <a:xfrm>
              <a:off x="6737350" y="4354513"/>
              <a:ext cx="103188" cy="100013"/>
            </a:xfrm>
            <a:custGeom>
              <a:avLst/>
              <a:gdLst>
                <a:gd name="T0" fmla="*/ 30 w 35"/>
                <a:gd name="T1" fmla="*/ 12 h 34"/>
                <a:gd name="T2" fmla="*/ 30 w 35"/>
                <a:gd name="T3" fmla="*/ 11 h 34"/>
                <a:gd name="T4" fmla="*/ 31 w 35"/>
                <a:gd name="T5" fmla="*/ 6 h 34"/>
                <a:gd name="T6" fmla="*/ 28 w 35"/>
                <a:gd name="T7" fmla="*/ 3 h 34"/>
                <a:gd name="T8" fmla="*/ 28 w 35"/>
                <a:gd name="T9" fmla="*/ 3 h 34"/>
                <a:gd name="T10" fmla="*/ 28 w 35"/>
                <a:gd name="T11" fmla="*/ 3 h 34"/>
                <a:gd name="T12" fmla="*/ 23 w 35"/>
                <a:gd name="T13" fmla="*/ 5 h 34"/>
                <a:gd name="T14" fmla="*/ 22 w 35"/>
                <a:gd name="T15" fmla="*/ 4 h 34"/>
                <a:gd name="T16" fmla="*/ 19 w 35"/>
                <a:gd name="T17" fmla="*/ 0 h 34"/>
                <a:gd name="T18" fmla="*/ 16 w 35"/>
                <a:gd name="T19" fmla="*/ 0 h 34"/>
                <a:gd name="T20" fmla="*/ 13 w 35"/>
                <a:gd name="T21" fmla="*/ 4 h 34"/>
                <a:gd name="T22" fmla="*/ 12 w 35"/>
                <a:gd name="T23" fmla="*/ 5 h 34"/>
                <a:gd name="T24" fmla="*/ 7 w 35"/>
                <a:gd name="T25" fmla="*/ 3 h 34"/>
                <a:gd name="T26" fmla="*/ 7 w 35"/>
                <a:gd name="T27" fmla="*/ 3 h 34"/>
                <a:gd name="T28" fmla="*/ 4 w 35"/>
                <a:gd name="T29" fmla="*/ 6 h 34"/>
                <a:gd name="T30" fmla="*/ 6 w 35"/>
                <a:gd name="T31" fmla="*/ 11 h 34"/>
                <a:gd name="T32" fmla="*/ 5 w 35"/>
                <a:gd name="T33" fmla="*/ 12 h 34"/>
                <a:gd name="T34" fmla="*/ 0 w 35"/>
                <a:gd name="T35" fmla="*/ 15 h 34"/>
                <a:gd name="T36" fmla="*/ 0 w 35"/>
                <a:gd name="T37" fmla="*/ 19 h 34"/>
                <a:gd name="T38" fmla="*/ 5 w 35"/>
                <a:gd name="T39" fmla="*/ 21 h 34"/>
                <a:gd name="T40" fmla="*/ 6 w 35"/>
                <a:gd name="T41" fmla="*/ 22 h 34"/>
                <a:gd name="T42" fmla="*/ 4 w 35"/>
                <a:gd name="T43" fmla="*/ 27 h 34"/>
                <a:gd name="T44" fmla="*/ 7 w 35"/>
                <a:gd name="T45" fmla="*/ 30 h 34"/>
                <a:gd name="T46" fmla="*/ 7 w 35"/>
                <a:gd name="T47" fmla="*/ 30 h 34"/>
                <a:gd name="T48" fmla="*/ 7 w 35"/>
                <a:gd name="T49" fmla="*/ 30 h 34"/>
                <a:gd name="T50" fmla="*/ 12 w 35"/>
                <a:gd name="T51" fmla="*/ 28 h 34"/>
                <a:gd name="T52" fmla="*/ 13 w 35"/>
                <a:gd name="T53" fmla="*/ 29 h 34"/>
                <a:gd name="T54" fmla="*/ 16 w 35"/>
                <a:gd name="T55" fmla="*/ 34 h 34"/>
                <a:gd name="T56" fmla="*/ 19 w 35"/>
                <a:gd name="T57" fmla="*/ 34 h 34"/>
                <a:gd name="T58" fmla="*/ 22 w 35"/>
                <a:gd name="T59" fmla="*/ 29 h 34"/>
                <a:gd name="T60" fmla="*/ 23 w 35"/>
                <a:gd name="T61" fmla="*/ 28 h 34"/>
                <a:gd name="T62" fmla="*/ 28 w 35"/>
                <a:gd name="T63" fmla="*/ 30 h 34"/>
                <a:gd name="T64" fmla="*/ 28 w 35"/>
                <a:gd name="T65" fmla="*/ 30 h 34"/>
                <a:gd name="T66" fmla="*/ 31 w 35"/>
                <a:gd name="T67" fmla="*/ 27 h 34"/>
                <a:gd name="T68" fmla="*/ 30 w 35"/>
                <a:gd name="T69" fmla="*/ 22 h 34"/>
                <a:gd name="T70" fmla="*/ 30 w 35"/>
                <a:gd name="T71" fmla="*/ 21 h 34"/>
                <a:gd name="T72" fmla="*/ 35 w 35"/>
                <a:gd name="T73" fmla="*/ 18 h 34"/>
                <a:gd name="T74" fmla="*/ 35 w 35"/>
                <a:gd name="T75" fmla="*/ 15 h 34"/>
                <a:gd name="T76" fmla="*/ 30 w 35"/>
                <a:gd name="T77" fmla="*/ 12 h 34"/>
                <a:gd name="T78" fmla="*/ 18 w 35"/>
                <a:gd name="T79" fmla="*/ 23 h 34"/>
                <a:gd name="T80" fmla="*/ 11 w 35"/>
                <a:gd name="T81" fmla="*/ 17 h 34"/>
                <a:gd name="T82" fmla="*/ 18 w 35"/>
                <a:gd name="T83" fmla="*/ 11 h 34"/>
                <a:gd name="T84" fmla="*/ 24 w 35"/>
                <a:gd name="T85" fmla="*/ 17 h 34"/>
                <a:gd name="T86" fmla="*/ 18 w 35"/>
                <a:gd name="T87" fmla="*/ 23 h 34"/>
                <a:gd name="T88" fmla="*/ 18 w 35"/>
                <a:gd name="T89" fmla="*/ 23 h 34"/>
                <a:gd name="T90" fmla="*/ 18 w 35"/>
                <a:gd name="T91" fmla="*/ 23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5" h="34">
                  <a:moveTo>
                    <a:pt x="30" y="12"/>
                  </a:moveTo>
                  <a:cubicBezTo>
                    <a:pt x="30" y="11"/>
                    <a:pt x="30" y="11"/>
                    <a:pt x="30" y="11"/>
                  </a:cubicBezTo>
                  <a:cubicBezTo>
                    <a:pt x="32" y="6"/>
                    <a:pt x="31" y="6"/>
                    <a:pt x="31" y="6"/>
                  </a:cubicBezTo>
                  <a:cubicBezTo>
                    <a:pt x="28" y="3"/>
                    <a:pt x="28" y="3"/>
                    <a:pt x="28" y="3"/>
                  </a:cubicBezTo>
                  <a:cubicBezTo>
                    <a:pt x="28" y="3"/>
                    <a:pt x="28" y="3"/>
                    <a:pt x="28" y="3"/>
                  </a:cubicBezTo>
                  <a:cubicBezTo>
                    <a:pt x="28" y="3"/>
                    <a:pt x="28" y="3"/>
                    <a:pt x="28" y="3"/>
                  </a:cubicBezTo>
                  <a:cubicBezTo>
                    <a:pt x="28" y="3"/>
                    <a:pt x="27" y="3"/>
                    <a:pt x="23" y="5"/>
                  </a:cubicBezTo>
                  <a:cubicBezTo>
                    <a:pt x="22" y="4"/>
                    <a:pt x="22" y="4"/>
                    <a:pt x="22" y="4"/>
                  </a:cubicBezTo>
                  <a:cubicBezTo>
                    <a:pt x="20" y="0"/>
                    <a:pt x="20" y="0"/>
                    <a:pt x="19" y="0"/>
                  </a:cubicBezTo>
                  <a:cubicBezTo>
                    <a:pt x="16" y="0"/>
                    <a:pt x="16" y="0"/>
                    <a:pt x="16" y="0"/>
                  </a:cubicBezTo>
                  <a:cubicBezTo>
                    <a:pt x="15" y="0"/>
                    <a:pt x="15" y="0"/>
                    <a:pt x="13" y="4"/>
                  </a:cubicBezTo>
                  <a:cubicBezTo>
                    <a:pt x="12" y="5"/>
                    <a:pt x="12" y="5"/>
                    <a:pt x="12" y="5"/>
                  </a:cubicBezTo>
                  <a:cubicBezTo>
                    <a:pt x="9" y="4"/>
                    <a:pt x="8" y="3"/>
                    <a:pt x="7" y="3"/>
                  </a:cubicBezTo>
                  <a:cubicBezTo>
                    <a:pt x="7" y="3"/>
                    <a:pt x="7" y="3"/>
                    <a:pt x="7" y="3"/>
                  </a:cubicBezTo>
                  <a:cubicBezTo>
                    <a:pt x="4" y="6"/>
                    <a:pt x="4" y="6"/>
                    <a:pt x="4" y="6"/>
                  </a:cubicBezTo>
                  <a:cubicBezTo>
                    <a:pt x="4" y="6"/>
                    <a:pt x="3" y="6"/>
                    <a:pt x="6" y="11"/>
                  </a:cubicBezTo>
                  <a:cubicBezTo>
                    <a:pt x="5" y="12"/>
                    <a:pt x="5" y="12"/>
                    <a:pt x="5" y="12"/>
                  </a:cubicBezTo>
                  <a:cubicBezTo>
                    <a:pt x="0" y="14"/>
                    <a:pt x="0" y="14"/>
                    <a:pt x="0" y="15"/>
                  </a:cubicBezTo>
                  <a:cubicBezTo>
                    <a:pt x="0" y="19"/>
                    <a:pt x="0" y="19"/>
                    <a:pt x="0" y="19"/>
                  </a:cubicBezTo>
                  <a:cubicBezTo>
                    <a:pt x="0" y="19"/>
                    <a:pt x="0" y="19"/>
                    <a:pt x="5" y="21"/>
                  </a:cubicBezTo>
                  <a:cubicBezTo>
                    <a:pt x="6" y="22"/>
                    <a:pt x="6" y="22"/>
                    <a:pt x="6" y="22"/>
                  </a:cubicBezTo>
                  <a:cubicBezTo>
                    <a:pt x="4" y="27"/>
                    <a:pt x="4" y="27"/>
                    <a:pt x="4" y="27"/>
                  </a:cubicBezTo>
                  <a:cubicBezTo>
                    <a:pt x="7" y="30"/>
                    <a:pt x="7" y="30"/>
                    <a:pt x="7" y="30"/>
                  </a:cubicBezTo>
                  <a:cubicBezTo>
                    <a:pt x="7" y="30"/>
                    <a:pt x="7" y="30"/>
                    <a:pt x="7" y="30"/>
                  </a:cubicBezTo>
                  <a:cubicBezTo>
                    <a:pt x="7" y="30"/>
                    <a:pt x="7" y="30"/>
                    <a:pt x="7" y="30"/>
                  </a:cubicBezTo>
                  <a:cubicBezTo>
                    <a:pt x="7" y="30"/>
                    <a:pt x="8" y="30"/>
                    <a:pt x="12" y="28"/>
                  </a:cubicBezTo>
                  <a:cubicBezTo>
                    <a:pt x="13" y="29"/>
                    <a:pt x="13" y="29"/>
                    <a:pt x="13" y="29"/>
                  </a:cubicBezTo>
                  <a:cubicBezTo>
                    <a:pt x="15" y="34"/>
                    <a:pt x="15" y="34"/>
                    <a:pt x="16" y="34"/>
                  </a:cubicBezTo>
                  <a:cubicBezTo>
                    <a:pt x="19" y="34"/>
                    <a:pt x="19" y="34"/>
                    <a:pt x="19" y="34"/>
                  </a:cubicBezTo>
                  <a:cubicBezTo>
                    <a:pt x="20" y="34"/>
                    <a:pt x="20" y="34"/>
                    <a:pt x="22" y="29"/>
                  </a:cubicBezTo>
                  <a:cubicBezTo>
                    <a:pt x="23" y="28"/>
                    <a:pt x="23" y="28"/>
                    <a:pt x="23" y="28"/>
                  </a:cubicBezTo>
                  <a:cubicBezTo>
                    <a:pt x="26" y="30"/>
                    <a:pt x="28" y="30"/>
                    <a:pt x="28" y="30"/>
                  </a:cubicBezTo>
                  <a:cubicBezTo>
                    <a:pt x="28" y="30"/>
                    <a:pt x="28" y="30"/>
                    <a:pt x="28" y="30"/>
                  </a:cubicBezTo>
                  <a:cubicBezTo>
                    <a:pt x="31" y="27"/>
                    <a:pt x="31" y="27"/>
                    <a:pt x="31" y="27"/>
                  </a:cubicBezTo>
                  <a:cubicBezTo>
                    <a:pt x="32" y="27"/>
                    <a:pt x="32" y="27"/>
                    <a:pt x="30" y="22"/>
                  </a:cubicBezTo>
                  <a:cubicBezTo>
                    <a:pt x="30" y="21"/>
                    <a:pt x="30" y="21"/>
                    <a:pt x="30" y="21"/>
                  </a:cubicBezTo>
                  <a:cubicBezTo>
                    <a:pt x="35" y="19"/>
                    <a:pt x="35" y="19"/>
                    <a:pt x="35" y="18"/>
                  </a:cubicBezTo>
                  <a:cubicBezTo>
                    <a:pt x="35" y="15"/>
                    <a:pt x="35" y="15"/>
                    <a:pt x="35" y="15"/>
                  </a:cubicBezTo>
                  <a:cubicBezTo>
                    <a:pt x="35" y="14"/>
                    <a:pt x="35" y="14"/>
                    <a:pt x="30" y="12"/>
                  </a:cubicBezTo>
                  <a:close/>
                  <a:moveTo>
                    <a:pt x="18" y="23"/>
                  </a:moveTo>
                  <a:cubicBezTo>
                    <a:pt x="14" y="23"/>
                    <a:pt x="11" y="20"/>
                    <a:pt x="11" y="17"/>
                  </a:cubicBezTo>
                  <a:cubicBezTo>
                    <a:pt x="11" y="13"/>
                    <a:pt x="14" y="11"/>
                    <a:pt x="18" y="11"/>
                  </a:cubicBezTo>
                  <a:cubicBezTo>
                    <a:pt x="21" y="11"/>
                    <a:pt x="24" y="13"/>
                    <a:pt x="24" y="17"/>
                  </a:cubicBezTo>
                  <a:cubicBezTo>
                    <a:pt x="24" y="20"/>
                    <a:pt x="21" y="23"/>
                    <a:pt x="18" y="23"/>
                  </a:cubicBezTo>
                  <a:close/>
                  <a:moveTo>
                    <a:pt x="18" y="23"/>
                  </a:moveTo>
                  <a:cubicBezTo>
                    <a:pt x="18" y="23"/>
                    <a:pt x="18" y="23"/>
                    <a:pt x="18" y="23"/>
                  </a:cubicBezTo>
                </a:path>
              </a:pathLst>
            </a:custGeom>
            <a:solidFill>
              <a:schemeClr val="tx2"/>
            </a:solidFill>
            <a:ln>
              <a:noFill/>
            </a:ln>
          </p:spPr>
          <p:txBody>
            <a:bodyPr vert="horz" wrap="square" lIns="68580" tIns="34290" rIns="68580" bIns="34290" numCol="1" anchor="t" anchorCtr="0" compatLnSpc="1">
              <a:prstTxWarp prst="textNoShape">
                <a:avLst/>
              </a:prstTxWarp>
            </a:bodyPr>
            <a:lstStyle/>
            <a:p>
              <a:endParaRPr lang="en-US" sz="1200"/>
            </a:p>
          </p:txBody>
        </p:sp>
        <p:sp>
          <p:nvSpPr>
            <p:cNvPr id="38" name="Freeform 35"/>
            <p:cNvSpPr>
              <a:spLocks noEditPoints="1"/>
            </p:cNvSpPr>
            <p:nvPr/>
          </p:nvSpPr>
          <p:spPr bwMode="auto">
            <a:xfrm>
              <a:off x="6605588" y="4675188"/>
              <a:ext cx="103188" cy="100013"/>
            </a:xfrm>
            <a:custGeom>
              <a:avLst/>
              <a:gdLst>
                <a:gd name="T0" fmla="*/ 30 w 35"/>
                <a:gd name="T1" fmla="*/ 12 h 34"/>
                <a:gd name="T2" fmla="*/ 30 w 35"/>
                <a:gd name="T3" fmla="*/ 11 h 34"/>
                <a:gd name="T4" fmla="*/ 31 w 35"/>
                <a:gd name="T5" fmla="*/ 6 h 34"/>
                <a:gd name="T6" fmla="*/ 28 w 35"/>
                <a:gd name="T7" fmla="*/ 3 h 34"/>
                <a:gd name="T8" fmla="*/ 28 w 35"/>
                <a:gd name="T9" fmla="*/ 3 h 34"/>
                <a:gd name="T10" fmla="*/ 28 w 35"/>
                <a:gd name="T11" fmla="*/ 3 h 34"/>
                <a:gd name="T12" fmla="*/ 23 w 35"/>
                <a:gd name="T13" fmla="*/ 5 h 34"/>
                <a:gd name="T14" fmla="*/ 22 w 35"/>
                <a:gd name="T15" fmla="*/ 4 h 34"/>
                <a:gd name="T16" fmla="*/ 19 w 35"/>
                <a:gd name="T17" fmla="*/ 0 h 34"/>
                <a:gd name="T18" fmla="*/ 16 w 35"/>
                <a:gd name="T19" fmla="*/ 0 h 34"/>
                <a:gd name="T20" fmla="*/ 13 w 35"/>
                <a:gd name="T21" fmla="*/ 4 h 34"/>
                <a:gd name="T22" fmla="*/ 12 w 35"/>
                <a:gd name="T23" fmla="*/ 5 h 34"/>
                <a:gd name="T24" fmla="*/ 7 w 35"/>
                <a:gd name="T25" fmla="*/ 3 h 34"/>
                <a:gd name="T26" fmla="*/ 7 w 35"/>
                <a:gd name="T27" fmla="*/ 3 h 34"/>
                <a:gd name="T28" fmla="*/ 4 w 35"/>
                <a:gd name="T29" fmla="*/ 6 h 34"/>
                <a:gd name="T30" fmla="*/ 5 w 35"/>
                <a:gd name="T31" fmla="*/ 11 h 34"/>
                <a:gd name="T32" fmla="*/ 5 w 35"/>
                <a:gd name="T33" fmla="*/ 12 h 34"/>
                <a:gd name="T34" fmla="*/ 0 w 35"/>
                <a:gd name="T35" fmla="*/ 15 h 34"/>
                <a:gd name="T36" fmla="*/ 0 w 35"/>
                <a:gd name="T37" fmla="*/ 19 h 34"/>
                <a:gd name="T38" fmla="*/ 5 w 35"/>
                <a:gd name="T39" fmla="*/ 21 h 34"/>
                <a:gd name="T40" fmla="*/ 6 w 35"/>
                <a:gd name="T41" fmla="*/ 22 h 34"/>
                <a:gd name="T42" fmla="*/ 4 w 35"/>
                <a:gd name="T43" fmla="*/ 27 h 34"/>
                <a:gd name="T44" fmla="*/ 7 w 35"/>
                <a:gd name="T45" fmla="*/ 30 h 34"/>
                <a:gd name="T46" fmla="*/ 7 w 35"/>
                <a:gd name="T47" fmla="*/ 30 h 34"/>
                <a:gd name="T48" fmla="*/ 7 w 35"/>
                <a:gd name="T49" fmla="*/ 30 h 34"/>
                <a:gd name="T50" fmla="*/ 12 w 35"/>
                <a:gd name="T51" fmla="*/ 28 h 34"/>
                <a:gd name="T52" fmla="*/ 13 w 35"/>
                <a:gd name="T53" fmla="*/ 29 h 34"/>
                <a:gd name="T54" fmla="*/ 16 w 35"/>
                <a:gd name="T55" fmla="*/ 34 h 34"/>
                <a:gd name="T56" fmla="*/ 19 w 35"/>
                <a:gd name="T57" fmla="*/ 34 h 34"/>
                <a:gd name="T58" fmla="*/ 22 w 35"/>
                <a:gd name="T59" fmla="*/ 29 h 34"/>
                <a:gd name="T60" fmla="*/ 23 w 35"/>
                <a:gd name="T61" fmla="*/ 28 h 34"/>
                <a:gd name="T62" fmla="*/ 28 w 35"/>
                <a:gd name="T63" fmla="*/ 30 h 34"/>
                <a:gd name="T64" fmla="*/ 28 w 35"/>
                <a:gd name="T65" fmla="*/ 30 h 34"/>
                <a:gd name="T66" fmla="*/ 31 w 35"/>
                <a:gd name="T67" fmla="*/ 27 h 34"/>
                <a:gd name="T68" fmla="*/ 30 w 35"/>
                <a:gd name="T69" fmla="*/ 22 h 34"/>
                <a:gd name="T70" fmla="*/ 30 w 35"/>
                <a:gd name="T71" fmla="*/ 21 h 34"/>
                <a:gd name="T72" fmla="*/ 35 w 35"/>
                <a:gd name="T73" fmla="*/ 18 h 34"/>
                <a:gd name="T74" fmla="*/ 35 w 35"/>
                <a:gd name="T75" fmla="*/ 15 h 34"/>
                <a:gd name="T76" fmla="*/ 30 w 35"/>
                <a:gd name="T77" fmla="*/ 12 h 34"/>
                <a:gd name="T78" fmla="*/ 18 w 35"/>
                <a:gd name="T79" fmla="*/ 23 h 34"/>
                <a:gd name="T80" fmla="*/ 11 w 35"/>
                <a:gd name="T81" fmla="*/ 17 h 34"/>
                <a:gd name="T82" fmla="*/ 18 w 35"/>
                <a:gd name="T83" fmla="*/ 11 h 34"/>
                <a:gd name="T84" fmla="*/ 24 w 35"/>
                <a:gd name="T85" fmla="*/ 17 h 34"/>
                <a:gd name="T86" fmla="*/ 18 w 35"/>
                <a:gd name="T87" fmla="*/ 23 h 34"/>
                <a:gd name="T88" fmla="*/ 18 w 35"/>
                <a:gd name="T89" fmla="*/ 23 h 34"/>
                <a:gd name="T90" fmla="*/ 18 w 35"/>
                <a:gd name="T91" fmla="*/ 23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5" h="34">
                  <a:moveTo>
                    <a:pt x="30" y="12"/>
                  </a:moveTo>
                  <a:cubicBezTo>
                    <a:pt x="30" y="11"/>
                    <a:pt x="30" y="11"/>
                    <a:pt x="30" y="11"/>
                  </a:cubicBezTo>
                  <a:cubicBezTo>
                    <a:pt x="32" y="6"/>
                    <a:pt x="31" y="6"/>
                    <a:pt x="31" y="6"/>
                  </a:cubicBezTo>
                  <a:cubicBezTo>
                    <a:pt x="28" y="3"/>
                    <a:pt x="28" y="3"/>
                    <a:pt x="28" y="3"/>
                  </a:cubicBezTo>
                  <a:cubicBezTo>
                    <a:pt x="28" y="3"/>
                    <a:pt x="28" y="3"/>
                    <a:pt x="28" y="3"/>
                  </a:cubicBezTo>
                  <a:cubicBezTo>
                    <a:pt x="28" y="3"/>
                    <a:pt x="28" y="3"/>
                    <a:pt x="28" y="3"/>
                  </a:cubicBezTo>
                  <a:cubicBezTo>
                    <a:pt x="28" y="3"/>
                    <a:pt x="27" y="3"/>
                    <a:pt x="23" y="5"/>
                  </a:cubicBezTo>
                  <a:cubicBezTo>
                    <a:pt x="22" y="4"/>
                    <a:pt x="22" y="4"/>
                    <a:pt x="22" y="4"/>
                  </a:cubicBezTo>
                  <a:cubicBezTo>
                    <a:pt x="20" y="0"/>
                    <a:pt x="20" y="0"/>
                    <a:pt x="19" y="0"/>
                  </a:cubicBezTo>
                  <a:cubicBezTo>
                    <a:pt x="16" y="0"/>
                    <a:pt x="16" y="0"/>
                    <a:pt x="16" y="0"/>
                  </a:cubicBezTo>
                  <a:cubicBezTo>
                    <a:pt x="15" y="0"/>
                    <a:pt x="15" y="0"/>
                    <a:pt x="13" y="4"/>
                  </a:cubicBezTo>
                  <a:cubicBezTo>
                    <a:pt x="12" y="5"/>
                    <a:pt x="12" y="5"/>
                    <a:pt x="12" y="5"/>
                  </a:cubicBezTo>
                  <a:cubicBezTo>
                    <a:pt x="9" y="4"/>
                    <a:pt x="7" y="3"/>
                    <a:pt x="7" y="3"/>
                  </a:cubicBezTo>
                  <a:cubicBezTo>
                    <a:pt x="7" y="3"/>
                    <a:pt x="7" y="3"/>
                    <a:pt x="7" y="3"/>
                  </a:cubicBezTo>
                  <a:cubicBezTo>
                    <a:pt x="4" y="6"/>
                    <a:pt x="4" y="6"/>
                    <a:pt x="4" y="6"/>
                  </a:cubicBezTo>
                  <a:cubicBezTo>
                    <a:pt x="3" y="6"/>
                    <a:pt x="3" y="6"/>
                    <a:pt x="5" y="11"/>
                  </a:cubicBezTo>
                  <a:cubicBezTo>
                    <a:pt x="5" y="12"/>
                    <a:pt x="5" y="12"/>
                    <a:pt x="5" y="12"/>
                  </a:cubicBezTo>
                  <a:cubicBezTo>
                    <a:pt x="0" y="14"/>
                    <a:pt x="0" y="14"/>
                    <a:pt x="0" y="15"/>
                  </a:cubicBezTo>
                  <a:cubicBezTo>
                    <a:pt x="0" y="19"/>
                    <a:pt x="0" y="19"/>
                    <a:pt x="0" y="19"/>
                  </a:cubicBezTo>
                  <a:cubicBezTo>
                    <a:pt x="0" y="19"/>
                    <a:pt x="0" y="19"/>
                    <a:pt x="5" y="21"/>
                  </a:cubicBezTo>
                  <a:cubicBezTo>
                    <a:pt x="6" y="22"/>
                    <a:pt x="6" y="22"/>
                    <a:pt x="6" y="22"/>
                  </a:cubicBezTo>
                  <a:cubicBezTo>
                    <a:pt x="3" y="27"/>
                    <a:pt x="4" y="27"/>
                    <a:pt x="4" y="27"/>
                  </a:cubicBezTo>
                  <a:cubicBezTo>
                    <a:pt x="7" y="30"/>
                    <a:pt x="7" y="30"/>
                    <a:pt x="7" y="30"/>
                  </a:cubicBezTo>
                  <a:cubicBezTo>
                    <a:pt x="7" y="30"/>
                    <a:pt x="7" y="30"/>
                    <a:pt x="7" y="30"/>
                  </a:cubicBezTo>
                  <a:cubicBezTo>
                    <a:pt x="7" y="30"/>
                    <a:pt x="7" y="30"/>
                    <a:pt x="7" y="30"/>
                  </a:cubicBezTo>
                  <a:cubicBezTo>
                    <a:pt x="7" y="30"/>
                    <a:pt x="8" y="30"/>
                    <a:pt x="12" y="28"/>
                  </a:cubicBezTo>
                  <a:cubicBezTo>
                    <a:pt x="13" y="29"/>
                    <a:pt x="13" y="29"/>
                    <a:pt x="13" y="29"/>
                  </a:cubicBezTo>
                  <a:cubicBezTo>
                    <a:pt x="15" y="34"/>
                    <a:pt x="15" y="34"/>
                    <a:pt x="16" y="34"/>
                  </a:cubicBezTo>
                  <a:cubicBezTo>
                    <a:pt x="19" y="34"/>
                    <a:pt x="19" y="34"/>
                    <a:pt x="19" y="34"/>
                  </a:cubicBezTo>
                  <a:cubicBezTo>
                    <a:pt x="20" y="34"/>
                    <a:pt x="20" y="34"/>
                    <a:pt x="22" y="29"/>
                  </a:cubicBezTo>
                  <a:cubicBezTo>
                    <a:pt x="23" y="28"/>
                    <a:pt x="23" y="28"/>
                    <a:pt x="23" y="28"/>
                  </a:cubicBezTo>
                  <a:cubicBezTo>
                    <a:pt x="26" y="30"/>
                    <a:pt x="28" y="30"/>
                    <a:pt x="28" y="30"/>
                  </a:cubicBezTo>
                  <a:cubicBezTo>
                    <a:pt x="28" y="30"/>
                    <a:pt x="28" y="30"/>
                    <a:pt x="28" y="30"/>
                  </a:cubicBezTo>
                  <a:cubicBezTo>
                    <a:pt x="31" y="27"/>
                    <a:pt x="31" y="27"/>
                    <a:pt x="31" y="27"/>
                  </a:cubicBezTo>
                  <a:cubicBezTo>
                    <a:pt x="32" y="27"/>
                    <a:pt x="32" y="27"/>
                    <a:pt x="30" y="22"/>
                  </a:cubicBezTo>
                  <a:cubicBezTo>
                    <a:pt x="30" y="21"/>
                    <a:pt x="30" y="21"/>
                    <a:pt x="30" y="21"/>
                  </a:cubicBezTo>
                  <a:cubicBezTo>
                    <a:pt x="35" y="19"/>
                    <a:pt x="35" y="19"/>
                    <a:pt x="35" y="18"/>
                  </a:cubicBezTo>
                  <a:cubicBezTo>
                    <a:pt x="35" y="15"/>
                    <a:pt x="35" y="15"/>
                    <a:pt x="35" y="15"/>
                  </a:cubicBezTo>
                  <a:cubicBezTo>
                    <a:pt x="35" y="14"/>
                    <a:pt x="35" y="14"/>
                    <a:pt x="30" y="12"/>
                  </a:cubicBezTo>
                  <a:close/>
                  <a:moveTo>
                    <a:pt x="18" y="23"/>
                  </a:moveTo>
                  <a:cubicBezTo>
                    <a:pt x="14" y="23"/>
                    <a:pt x="11" y="20"/>
                    <a:pt x="11" y="17"/>
                  </a:cubicBezTo>
                  <a:cubicBezTo>
                    <a:pt x="11" y="13"/>
                    <a:pt x="14" y="11"/>
                    <a:pt x="18" y="11"/>
                  </a:cubicBezTo>
                  <a:cubicBezTo>
                    <a:pt x="21" y="11"/>
                    <a:pt x="24" y="13"/>
                    <a:pt x="24" y="17"/>
                  </a:cubicBezTo>
                  <a:cubicBezTo>
                    <a:pt x="24" y="20"/>
                    <a:pt x="21" y="23"/>
                    <a:pt x="18" y="23"/>
                  </a:cubicBezTo>
                  <a:close/>
                  <a:moveTo>
                    <a:pt x="18" y="23"/>
                  </a:moveTo>
                  <a:cubicBezTo>
                    <a:pt x="18" y="23"/>
                    <a:pt x="18" y="23"/>
                    <a:pt x="18" y="23"/>
                  </a:cubicBezTo>
                </a:path>
              </a:pathLst>
            </a:custGeom>
            <a:solidFill>
              <a:schemeClr val="tx2"/>
            </a:solidFill>
            <a:ln>
              <a:noFill/>
            </a:ln>
          </p:spPr>
          <p:txBody>
            <a:bodyPr vert="horz" wrap="square" lIns="68580" tIns="34290" rIns="68580" bIns="34290" numCol="1" anchor="t" anchorCtr="0" compatLnSpc="1">
              <a:prstTxWarp prst="textNoShape">
                <a:avLst/>
              </a:prstTxWarp>
            </a:bodyPr>
            <a:lstStyle/>
            <a:p>
              <a:endParaRPr lang="en-US" sz="1200"/>
            </a:p>
          </p:txBody>
        </p:sp>
        <p:sp>
          <p:nvSpPr>
            <p:cNvPr id="39" name="Freeform 36"/>
            <p:cNvSpPr>
              <a:spLocks noEditPoints="1"/>
            </p:cNvSpPr>
            <p:nvPr/>
          </p:nvSpPr>
          <p:spPr bwMode="auto">
            <a:xfrm>
              <a:off x="6389688" y="4483100"/>
              <a:ext cx="103188" cy="100013"/>
            </a:xfrm>
            <a:custGeom>
              <a:avLst/>
              <a:gdLst>
                <a:gd name="T0" fmla="*/ 30 w 35"/>
                <a:gd name="T1" fmla="*/ 13 h 34"/>
                <a:gd name="T2" fmla="*/ 29 w 35"/>
                <a:gd name="T3" fmla="*/ 11 h 34"/>
                <a:gd name="T4" fmla="*/ 31 w 35"/>
                <a:gd name="T5" fmla="*/ 6 h 34"/>
                <a:gd name="T6" fmla="*/ 28 w 35"/>
                <a:gd name="T7" fmla="*/ 4 h 34"/>
                <a:gd name="T8" fmla="*/ 28 w 35"/>
                <a:gd name="T9" fmla="*/ 4 h 34"/>
                <a:gd name="T10" fmla="*/ 28 w 35"/>
                <a:gd name="T11" fmla="*/ 4 h 34"/>
                <a:gd name="T12" fmla="*/ 23 w 35"/>
                <a:gd name="T13" fmla="*/ 5 h 34"/>
                <a:gd name="T14" fmla="*/ 22 w 35"/>
                <a:gd name="T15" fmla="*/ 5 h 34"/>
                <a:gd name="T16" fmla="*/ 19 w 35"/>
                <a:gd name="T17" fmla="*/ 0 h 34"/>
                <a:gd name="T18" fmla="*/ 15 w 35"/>
                <a:gd name="T19" fmla="*/ 0 h 34"/>
                <a:gd name="T20" fmla="*/ 13 w 35"/>
                <a:gd name="T21" fmla="*/ 5 h 34"/>
                <a:gd name="T22" fmla="*/ 11 w 35"/>
                <a:gd name="T23" fmla="*/ 5 h 34"/>
                <a:gd name="T24" fmla="*/ 7 w 35"/>
                <a:gd name="T25" fmla="*/ 4 h 34"/>
                <a:gd name="T26" fmla="*/ 6 w 35"/>
                <a:gd name="T27" fmla="*/ 4 h 34"/>
                <a:gd name="T28" fmla="*/ 4 w 35"/>
                <a:gd name="T29" fmla="*/ 6 h 34"/>
                <a:gd name="T30" fmla="*/ 5 w 35"/>
                <a:gd name="T31" fmla="*/ 11 h 34"/>
                <a:gd name="T32" fmla="*/ 5 w 35"/>
                <a:gd name="T33" fmla="*/ 13 h 34"/>
                <a:gd name="T34" fmla="*/ 0 w 35"/>
                <a:gd name="T35" fmla="*/ 15 h 34"/>
                <a:gd name="T36" fmla="*/ 0 w 35"/>
                <a:gd name="T37" fmla="*/ 19 h 34"/>
                <a:gd name="T38" fmla="*/ 5 w 35"/>
                <a:gd name="T39" fmla="*/ 21 h 34"/>
                <a:gd name="T40" fmla="*/ 5 w 35"/>
                <a:gd name="T41" fmla="*/ 23 h 34"/>
                <a:gd name="T42" fmla="*/ 4 w 35"/>
                <a:gd name="T43" fmla="*/ 28 h 34"/>
                <a:gd name="T44" fmla="*/ 6 w 35"/>
                <a:gd name="T45" fmla="*/ 31 h 34"/>
                <a:gd name="T46" fmla="*/ 7 w 35"/>
                <a:gd name="T47" fmla="*/ 31 h 34"/>
                <a:gd name="T48" fmla="*/ 7 w 35"/>
                <a:gd name="T49" fmla="*/ 31 h 34"/>
                <a:gd name="T50" fmla="*/ 11 w 35"/>
                <a:gd name="T51" fmla="*/ 29 h 34"/>
                <a:gd name="T52" fmla="*/ 13 w 35"/>
                <a:gd name="T53" fmla="*/ 30 h 34"/>
                <a:gd name="T54" fmla="*/ 15 w 35"/>
                <a:gd name="T55" fmla="*/ 34 h 34"/>
                <a:gd name="T56" fmla="*/ 19 w 35"/>
                <a:gd name="T57" fmla="*/ 34 h 34"/>
                <a:gd name="T58" fmla="*/ 22 w 35"/>
                <a:gd name="T59" fmla="*/ 30 h 34"/>
                <a:gd name="T60" fmla="*/ 23 w 35"/>
                <a:gd name="T61" fmla="*/ 29 h 34"/>
                <a:gd name="T62" fmla="*/ 28 w 35"/>
                <a:gd name="T63" fmla="*/ 31 h 34"/>
                <a:gd name="T64" fmla="*/ 28 w 35"/>
                <a:gd name="T65" fmla="*/ 31 h 34"/>
                <a:gd name="T66" fmla="*/ 31 w 35"/>
                <a:gd name="T67" fmla="*/ 28 h 34"/>
                <a:gd name="T68" fmla="*/ 29 w 35"/>
                <a:gd name="T69" fmla="*/ 23 h 34"/>
                <a:gd name="T70" fmla="*/ 30 w 35"/>
                <a:gd name="T71" fmla="*/ 21 h 34"/>
                <a:gd name="T72" fmla="*/ 35 w 35"/>
                <a:gd name="T73" fmla="*/ 19 h 34"/>
                <a:gd name="T74" fmla="*/ 35 w 35"/>
                <a:gd name="T75" fmla="*/ 15 h 34"/>
                <a:gd name="T76" fmla="*/ 30 w 35"/>
                <a:gd name="T77" fmla="*/ 13 h 34"/>
                <a:gd name="T78" fmla="*/ 17 w 35"/>
                <a:gd name="T79" fmla="*/ 23 h 34"/>
                <a:gd name="T80" fmla="*/ 11 w 35"/>
                <a:gd name="T81" fmla="*/ 17 h 34"/>
                <a:gd name="T82" fmla="*/ 17 w 35"/>
                <a:gd name="T83" fmla="*/ 11 h 34"/>
                <a:gd name="T84" fmla="*/ 23 w 35"/>
                <a:gd name="T85" fmla="*/ 17 h 34"/>
                <a:gd name="T86" fmla="*/ 17 w 35"/>
                <a:gd name="T87" fmla="*/ 23 h 34"/>
                <a:gd name="T88" fmla="*/ 17 w 35"/>
                <a:gd name="T89" fmla="*/ 23 h 34"/>
                <a:gd name="T90" fmla="*/ 17 w 35"/>
                <a:gd name="T91" fmla="*/ 23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5" h="34">
                  <a:moveTo>
                    <a:pt x="30" y="13"/>
                  </a:moveTo>
                  <a:cubicBezTo>
                    <a:pt x="29" y="11"/>
                    <a:pt x="29" y="11"/>
                    <a:pt x="29" y="11"/>
                  </a:cubicBezTo>
                  <a:cubicBezTo>
                    <a:pt x="31" y="7"/>
                    <a:pt x="31" y="7"/>
                    <a:pt x="31" y="6"/>
                  </a:cubicBezTo>
                  <a:cubicBezTo>
                    <a:pt x="28" y="4"/>
                    <a:pt x="28" y="4"/>
                    <a:pt x="28" y="4"/>
                  </a:cubicBezTo>
                  <a:cubicBezTo>
                    <a:pt x="28" y="4"/>
                    <a:pt x="28" y="4"/>
                    <a:pt x="28" y="4"/>
                  </a:cubicBezTo>
                  <a:cubicBezTo>
                    <a:pt x="28" y="4"/>
                    <a:pt x="28" y="4"/>
                    <a:pt x="28" y="4"/>
                  </a:cubicBezTo>
                  <a:cubicBezTo>
                    <a:pt x="27" y="4"/>
                    <a:pt x="27" y="4"/>
                    <a:pt x="23" y="5"/>
                  </a:cubicBezTo>
                  <a:cubicBezTo>
                    <a:pt x="22" y="5"/>
                    <a:pt x="22" y="5"/>
                    <a:pt x="22" y="5"/>
                  </a:cubicBezTo>
                  <a:cubicBezTo>
                    <a:pt x="20" y="0"/>
                    <a:pt x="19" y="0"/>
                    <a:pt x="19" y="0"/>
                  </a:cubicBezTo>
                  <a:cubicBezTo>
                    <a:pt x="15" y="0"/>
                    <a:pt x="15" y="0"/>
                    <a:pt x="15" y="0"/>
                  </a:cubicBezTo>
                  <a:cubicBezTo>
                    <a:pt x="15" y="0"/>
                    <a:pt x="15" y="0"/>
                    <a:pt x="13" y="5"/>
                  </a:cubicBezTo>
                  <a:cubicBezTo>
                    <a:pt x="11" y="5"/>
                    <a:pt x="11" y="5"/>
                    <a:pt x="11" y="5"/>
                  </a:cubicBezTo>
                  <a:cubicBezTo>
                    <a:pt x="9" y="4"/>
                    <a:pt x="7" y="4"/>
                    <a:pt x="7" y="4"/>
                  </a:cubicBezTo>
                  <a:cubicBezTo>
                    <a:pt x="6" y="4"/>
                    <a:pt x="6" y="4"/>
                    <a:pt x="6" y="4"/>
                  </a:cubicBezTo>
                  <a:cubicBezTo>
                    <a:pt x="4" y="6"/>
                    <a:pt x="4" y="6"/>
                    <a:pt x="4" y="6"/>
                  </a:cubicBezTo>
                  <a:cubicBezTo>
                    <a:pt x="3" y="7"/>
                    <a:pt x="3" y="7"/>
                    <a:pt x="5" y="11"/>
                  </a:cubicBezTo>
                  <a:cubicBezTo>
                    <a:pt x="5" y="13"/>
                    <a:pt x="5" y="13"/>
                    <a:pt x="5" y="13"/>
                  </a:cubicBezTo>
                  <a:cubicBezTo>
                    <a:pt x="0" y="15"/>
                    <a:pt x="0" y="15"/>
                    <a:pt x="0" y="15"/>
                  </a:cubicBezTo>
                  <a:cubicBezTo>
                    <a:pt x="0" y="19"/>
                    <a:pt x="0" y="19"/>
                    <a:pt x="0" y="19"/>
                  </a:cubicBezTo>
                  <a:cubicBezTo>
                    <a:pt x="0" y="20"/>
                    <a:pt x="0" y="20"/>
                    <a:pt x="5" y="21"/>
                  </a:cubicBezTo>
                  <a:cubicBezTo>
                    <a:pt x="5" y="23"/>
                    <a:pt x="5" y="23"/>
                    <a:pt x="5" y="23"/>
                  </a:cubicBezTo>
                  <a:cubicBezTo>
                    <a:pt x="3" y="27"/>
                    <a:pt x="3" y="28"/>
                    <a:pt x="4" y="28"/>
                  </a:cubicBezTo>
                  <a:cubicBezTo>
                    <a:pt x="6" y="31"/>
                    <a:pt x="6" y="31"/>
                    <a:pt x="6" y="31"/>
                  </a:cubicBezTo>
                  <a:cubicBezTo>
                    <a:pt x="7" y="31"/>
                    <a:pt x="7" y="31"/>
                    <a:pt x="7" y="31"/>
                  </a:cubicBezTo>
                  <a:cubicBezTo>
                    <a:pt x="7" y="31"/>
                    <a:pt x="7" y="31"/>
                    <a:pt x="7" y="31"/>
                  </a:cubicBezTo>
                  <a:cubicBezTo>
                    <a:pt x="7" y="31"/>
                    <a:pt x="7" y="31"/>
                    <a:pt x="11" y="29"/>
                  </a:cubicBezTo>
                  <a:cubicBezTo>
                    <a:pt x="13" y="30"/>
                    <a:pt x="13" y="30"/>
                    <a:pt x="13" y="30"/>
                  </a:cubicBezTo>
                  <a:cubicBezTo>
                    <a:pt x="15" y="34"/>
                    <a:pt x="15" y="34"/>
                    <a:pt x="15" y="34"/>
                  </a:cubicBezTo>
                  <a:cubicBezTo>
                    <a:pt x="19" y="34"/>
                    <a:pt x="19" y="34"/>
                    <a:pt x="19" y="34"/>
                  </a:cubicBezTo>
                  <a:cubicBezTo>
                    <a:pt x="20" y="34"/>
                    <a:pt x="20" y="34"/>
                    <a:pt x="22" y="30"/>
                  </a:cubicBezTo>
                  <a:cubicBezTo>
                    <a:pt x="23" y="29"/>
                    <a:pt x="23" y="29"/>
                    <a:pt x="23" y="29"/>
                  </a:cubicBezTo>
                  <a:cubicBezTo>
                    <a:pt x="26" y="30"/>
                    <a:pt x="27" y="31"/>
                    <a:pt x="28" y="31"/>
                  </a:cubicBezTo>
                  <a:cubicBezTo>
                    <a:pt x="28" y="31"/>
                    <a:pt x="28" y="31"/>
                    <a:pt x="28" y="31"/>
                  </a:cubicBezTo>
                  <a:cubicBezTo>
                    <a:pt x="31" y="28"/>
                    <a:pt x="31" y="28"/>
                    <a:pt x="31" y="28"/>
                  </a:cubicBezTo>
                  <a:cubicBezTo>
                    <a:pt x="31" y="27"/>
                    <a:pt x="31" y="27"/>
                    <a:pt x="29" y="23"/>
                  </a:cubicBezTo>
                  <a:cubicBezTo>
                    <a:pt x="30" y="21"/>
                    <a:pt x="30" y="21"/>
                    <a:pt x="30" y="21"/>
                  </a:cubicBezTo>
                  <a:cubicBezTo>
                    <a:pt x="35" y="20"/>
                    <a:pt x="35" y="19"/>
                    <a:pt x="35" y="19"/>
                  </a:cubicBezTo>
                  <a:cubicBezTo>
                    <a:pt x="35" y="15"/>
                    <a:pt x="35" y="15"/>
                    <a:pt x="35" y="15"/>
                  </a:cubicBezTo>
                  <a:cubicBezTo>
                    <a:pt x="35" y="15"/>
                    <a:pt x="35" y="15"/>
                    <a:pt x="30" y="13"/>
                  </a:cubicBezTo>
                  <a:close/>
                  <a:moveTo>
                    <a:pt x="17" y="23"/>
                  </a:moveTo>
                  <a:cubicBezTo>
                    <a:pt x="14" y="23"/>
                    <a:pt x="11" y="20"/>
                    <a:pt x="11" y="17"/>
                  </a:cubicBezTo>
                  <a:cubicBezTo>
                    <a:pt x="11" y="14"/>
                    <a:pt x="14" y="11"/>
                    <a:pt x="17" y="11"/>
                  </a:cubicBezTo>
                  <a:cubicBezTo>
                    <a:pt x="21" y="11"/>
                    <a:pt x="23" y="14"/>
                    <a:pt x="23" y="17"/>
                  </a:cubicBezTo>
                  <a:cubicBezTo>
                    <a:pt x="23" y="20"/>
                    <a:pt x="21" y="23"/>
                    <a:pt x="17" y="23"/>
                  </a:cubicBezTo>
                  <a:close/>
                  <a:moveTo>
                    <a:pt x="17" y="23"/>
                  </a:moveTo>
                  <a:cubicBezTo>
                    <a:pt x="17" y="23"/>
                    <a:pt x="17" y="23"/>
                    <a:pt x="17" y="23"/>
                  </a:cubicBezTo>
                </a:path>
              </a:pathLst>
            </a:custGeom>
            <a:solidFill>
              <a:schemeClr val="tx2"/>
            </a:solidFill>
            <a:ln>
              <a:noFill/>
            </a:ln>
          </p:spPr>
          <p:txBody>
            <a:bodyPr vert="horz" wrap="square" lIns="68580" tIns="34290" rIns="68580" bIns="34290" numCol="1" anchor="t" anchorCtr="0" compatLnSpc="1">
              <a:prstTxWarp prst="textNoShape">
                <a:avLst/>
              </a:prstTxWarp>
            </a:bodyPr>
            <a:lstStyle/>
            <a:p>
              <a:endParaRPr lang="en-US" sz="1200"/>
            </a:p>
          </p:txBody>
        </p:sp>
        <p:sp>
          <p:nvSpPr>
            <p:cNvPr id="40" name="Freeform 37"/>
            <p:cNvSpPr>
              <a:spLocks noEditPoints="1"/>
            </p:cNvSpPr>
            <p:nvPr/>
          </p:nvSpPr>
          <p:spPr bwMode="auto">
            <a:xfrm>
              <a:off x="5862638" y="4965700"/>
              <a:ext cx="103188" cy="100013"/>
            </a:xfrm>
            <a:custGeom>
              <a:avLst/>
              <a:gdLst>
                <a:gd name="T0" fmla="*/ 30 w 35"/>
                <a:gd name="T1" fmla="*/ 13 h 34"/>
                <a:gd name="T2" fmla="*/ 29 w 35"/>
                <a:gd name="T3" fmla="*/ 11 h 34"/>
                <a:gd name="T4" fmla="*/ 31 w 35"/>
                <a:gd name="T5" fmla="*/ 6 h 34"/>
                <a:gd name="T6" fmla="*/ 28 w 35"/>
                <a:gd name="T7" fmla="*/ 3 h 34"/>
                <a:gd name="T8" fmla="*/ 28 w 35"/>
                <a:gd name="T9" fmla="*/ 3 h 34"/>
                <a:gd name="T10" fmla="*/ 28 w 35"/>
                <a:gd name="T11" fmla="*/ 3 h 34"/>
                <a:gd name="T12" fmla="*/ 23 w 35"/>
                <a:gd name="T13" fmla="*/ 5 h 34"/>
                <a:gd name="T14" fmla="*/ 22 w 35"/>
                <a:gd name="T15" fmla="*/ 4 h 34"/>
                <a:gd name="T16" fmla="*/ 19 w 35"/>
                <a:gd name="T17" fmla="*/ 0 h 34"/>
                <a:gd name="T18" fmla="*/ 16 w 35"/>
                <a:gd name="T19" fmla="*/ 0 h 34"/>
                <a:gd name="T20" fmla="*/ 13 w 35"/>
                <a:gd name="T21" fmla="*/ 4 h 34"/>
                <a:gd name="T22" fmla="*/ 12 w 35"/>
                <a:gd name="T23" fmla="*/ 5 h 34"/>
                <a:gd name="T24" fmla="*/ 7 w 35"/>
                <a:gd name="T25" fmla="*/ 3 h 34"/>
                <a:gd name="T26" fmla="*/ 7 w 35"/>
                <a:gd name="T27" fmla="*/ 3 h 34"/>
                <a:gd name="T28" fmla="*/ 4 w 35"/>
                <a:gd name="T29" fmla="*/ 6 h 34"/>
                <a:gd name="T30" fmla="*/ 5 w 35"/>
                <a:gd name="T31" fmla="*/ 11 h 34"/>
                <a:gd name="T32" fmla="*/ 5 w 35"/>
                <a:gd name="T33" fmla="*/ 13 h 34"/>
                <a:gd name="T34" fmla="*/ 0 w 35"/>
                <a:gd name="T35" fmla="*/ 15 h 34"/>
                <a:gd name="T36" fmla="*/ 0 w 35"/>
                <a:gd name="T37" fmla="*/ 19 h 34"/>
                <a:gd name="T38" fmla="*/ 5 w 35"/>
                <a:gd name="T39" fmla="*/ 21 h 34"/>
                <a:gd name="T40" fmla="*/ 5 w 35"/>
                <a:gd name="T41" fmla="*/ 23 h 34"/>
                <a:gd name="T42" fmla="*/ 4 w 35"/>
                <a:gd name="T43" fmla="*/ 28 h 34"/>
                <a:gd name="T44" fmla="*/ 7 w 35"/>
                <a:gd name="T45" fmla="*/ 30 h 34"/>
                <a:gd name="T46" fmla="*/ 7 w 35"/>
                <a:gd name="T47" fmla="*/ 30 h 34"/>
                <a:gd name="T48" fmla="*/ 7 w 35"/>
                <a:gd name="T49" fmla="*/ 30 h 34"/>
                <a:gd name="T50" fmla="*/ 12 w 35"/>
                <a:gd name="T51" fmla="*/ 29 h 34"/>
                <a:gd name="T52" fmla="*/ 13 w 35"/>
                <a:gd name="T53" fmla="*/ 29 h 34"/>
                <a:gd name="T54" fmla="*/ 16 w 35"/>
                <a:gd name="T55" fmla="*/ 34 h 34"/>
                <a:gd name="T56" fmla="*/ 19 w 35"/>
                <a:gd name="T57" fmla="*/ 34 h 34"/>
                <a:gd name="T58" fmla="*/ 22 w 35"/>
                <a:gd name="T59" fmla="*/ 29 h 34"/>
                <a:gd name="T60" fmla="*/ 23 w 35"/>
                <a:gd name="T61" fmla="*/ 29 h 34"/>
                <a:gd name="T62" fmla="*/ 28 w 35"/>
                <a:gd name="T63" fmla="*/ 30 h 34"/>
                <a:gd name="T64" fmla="*/ 28 w 35"/>
                <a:gd name="T65" fmla="*/ 30 h 34"/>
                <a:gd name="T66" fmla="*/ 31 w 35"/>
                <a:gd name="T67" fmla="*/ 28 h 34"/>
                <a:gd name="T68" fmla="*/ 29 w 35"/>
                <a:gd name="T69" fmla="*/ 22 h 34"/>
                <a:gd name="T70" fmla="*/ 30 w 35"/>
                <a:gd name="T71" fmla="*/ 21 h 34"/>
                <a:gd name="T72" fmla="*/ 35 w 35"/>
                <a:gd name="T73" fmla="*/ 19 h 34"/>
                <a:gd name="T74" fmla="*/ 35 w 35"/>
                <a:gd name="T75" fmla="*/ 15 h 34"/>
                <a:gd name="T76" fmla="*/ 30 w 35"/>
                <a:gd name="T77" fmla="*/ 13 h 34"/>
                <a:gd name="T78" fmla="*/ 17 w 35"/>
                <a:gd name="T79" fmla="*/ 23 h 34"/>
                <a:gd name="T80" fmla="*/ 11 w 35"/>
                <a:gd name="T81" fmla="*/ 17 h 34"/>
                <a:gd name="T82" fmla="*/ 17 w 35"/>
                <a:gd name="T83" fmla="*/ 11 h 34"/>
                <a:gd name="T84" fmla="*/ 23 w 35"/>
                <a:gd name="T85" fmla="*/ 17 h 34"/>
                <a:gd name="T86" fmla="*/ 17 w 35"/>
                <a:gd name="T87" fmla="*/ 23 h 34"/>
                <a:gd name="T88" fmla="*/ 17 w 35"/>
                <a:gd name="T89" fmla="*/ 23 h 34"/>
                <a:gd name="T90" fmla="*/ 17 w 35"/>
                <a:gd name="T91" fmla="*/ 23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5" h="34">
                  <a:moveTo>
                    <a:pt x="30" y="13"/>
                  </a:moveTo>
                  <a:cubicBezTo>
                    <a:pt x="29" y="11"/>
                    <a:pt x="29" y="11"/>
                    <a:pt x="29" y="11"/>
                  </a:cubicBezTo>
                  <a:cubicBezTo>
                    <a:pt x="31" y="7"/>
                    <a:pt x="31" y="6"/>
                    <a:pt x="31" y="6"/>
                  </a:cubicBezTo>
                  <a:cubicBezTo>
                    <a:pt x="28" y="3"/>
                    <a:pt x="28" y="3"/>
                    <a:pt x="28" y="3"/>
                  </a:cubicBezTo>
                  <a:cubicBezTo>
                    <a:pt x="28" y="3"/>
                    <a:pt x="28" y="3"/>
                    <a:pt x="28" y="3"/>
                  </a:cubicBezTo>
                  <a:cubicBezTo>
                    <a:pt x="28" y="3"/>
                    <a:pt x="28" y="3"/>
                    <a:pt x="28" y="3"/>
                  </a:cubicBezTo>
                  <a:cubicBezTo>
                    <a:pt x="28" y="3"/>
                    <a:pt x="27" y="3"/>
                    <a:pt x="23" y="5"/>
                  </a:cubicBezTo>
                  <a:cubicBezTo>
                    <a:pt x="22" y="4"/>
                    <a:pt x="22" y="4"/>
                    <a:pt x="22" y="4"/>
                  </a:cubicBezTo>
                  <a:cubicBezTo>
                    <a:pt x="20" y="0"/>
                    <a:pt x="20" y="0"/>
                    <a:pt x="19" y="0"/>
                  </a:cubicBezTo>
                  <a:cubicBezTo>
                    <a:pt x="16" y="0"/>
                    <a:pt x="16" y="0"/>
                    <a:pt x="16" y="0"/>
                  </a:cubicBezTo>
                  <a:cubicBezTo>
                    <a:pt x="15" y="0"/>
                    <a:pt x="15" y="0"/>
                    <a:pt x="13" y="4"/>
                  </a:cubicBezTo>
                  <a:cubicBezTo>
                    <a:pt x="12" y="5"/>
                    <a:pt x="12" y="5"/>
                    <a:pt x="12" y="5"/>
                  </a:cubicBezTo>
                  <a:cubicBezTo>
                    <a:pt x="9" y="4"/>
                    <a:pt x="7" y="3"/>
                    <a:pt x="7" y="3"/>
                  </a:cubicBezTo>
                  <a:cubicBezTo>
                    <a:pt x="7" y="3"/>
                    <a:pt x="7" y="3"/>
                    <a:pt x="7" y="3"/>
                  </a:cubicBezTo>
                  <a:cubicBezTo>
                    <a:pt x="4" y="6"/>
                    <a:pt x="4" y="6"/>
                    <a:pt x="4" y="6"/>
                  </a:cubicBezTo>
                  <a:cubicBezTo>
                    <a:pt x="3" y="6"/>
                    <a:pt x="3" y="7"/>
                    <a:pt x="5" y="11"/>
                  </a:cubicBezTo>
                  <a:cubicBezTo>
                    <a:pt x="5" y="13"/>
                    <a:pt x="5" y="13"/>
                    <a:pt x="5" y="13"/>
                  </a:cubicBezTo>
                  <a:cubicBezTo>
                    <a:pt x="0" y="14"/>
                    <a:pt x="0" y="15"/>
                    <a:pt x="0" y="15"/>
                  </a:cubicBezTo>
                  <a:cubicBezTo>
                    <a:pt x="0" y="19"/>
                    <a:pt x="0" y="19"/>
                    <a:pt x="0" y="19"/>
                  </a:cubicBezTo>
                  <a:cubicBezTo>
                    <a:pt x="0" y="19"/>
                    <a:pt x="0" y="19"/>
                    <a:pt x="5" y="21"/>
                  </a:cubicBezTo>
                  <a:cubicBezTo>
                    <a:pt x="5" y="23"/>
                    <a:pt x="5" y="23"/>
                    <a:pt x="5" y="23"/>
                  </a:cubicBezTo>
                  <a:cubicBezTo>
                    <a:pt x="3" y="27"/>
                    <a:pt x="4" y="27"/>
                    <a:pt x="4" y="28"/>
                  </a:cubicBezTo>
                  <a:cubicBezTo>
                    <a:pt x="7" y="30"/>
                    <a:pt x="7" y="30"/>
                    <a:pt x="7" y="30"/>
                  </a:cubicBezTo>
                  <a:cubicBezTo>
                    <a:pt x="7" y="30"/>
                    <a:pt x="7" y="30"/>
                    <a:pt x="7" y="30"/>
                  </a:cubicBezTo>
                  <a:cubicBezTo>
                    <a:pt x="7" y="30"/>
                    <a:pt x="7" y="30"/>
                    <a:pt x="7" y="30"/>
                  </a:cubicBezTo>
                  <a:cubicBezTo>
                    <a:pt x="7" y="30"/>
                    <a:pt x="8" y="30"/>
                    <a:pt x="12" y="29"/>
                  </a:cubicBezTo>
                  <a:cubicBezTo>
                    <a:pt x="13" y="29"/>
                    <a:pt x="13" y="29"/>
                    <a:pt x="13" y="29"/>
                  </a:cubicBezTo>
                  <a:cubicBezTo>
                    <a:pt x="15" y="34"/>
                    <a:pt x="15" y="34"/>
                    <a:pt x="16" y="34"/>
                  </a:cubicBezTo>
                  <a:cubicBezTo>
                    <a:pt x="19" y="34"/>
                    <a:pt x="19" y="34"/>
                    <a:pt x="19" y="34"/>
                  </a:cubicBezTo>
                  <a:cubicBezTo>
                    <a:pt x="20" y="34"/>
                    <a:pt x="20" y="34"/>
                    <a:pt x="22" y="29"/>
                  </a:cubicBezTo>
                  <a:cubicBezTo>
                    <a:pt x="23" y="29"/>
                    <a:pt x="23" y="29"/>
                    <a:pt x="23" y="29"/>
                  </a:cubicBezTo>
                  <a:cubicBezTo>
                    <a:pt x="26" y="30"/>
                    <a:pt x="27" y="30"/>
                    <a:pt x="28" y="30"/>
                  </a:cubicBezTo>
                  <a:cubicBezTo>
                    <a:pt x="28" y="30"/>
                    <a:pt x="28" y="30"/>
                    <a:pt x="28" y="30"/>
                  </a:cubicBezTo>
                  <a:cubicBezTo>
                    <a:pt x="31" y="28"/>
                    <a:pt x="31" y="28"/>
                    <a:pt x="31" y="28"/>
                  </a:cubicBezTo>
                  <a:cubicBezTo>
                    <a:pt x="31" y="27"/>
                    <a:pt x="32" y="27"/>
                    <a:pt x="29" y="22"/>
                  </a:cubicBezTo>
                  <a:cubicBezTo>
                    <a:pt x="30" y="21"/>
                    <a:pt x="30" y="21"/>
                    <a:pt x="30" y="21"/>
                  </a:cubicBezTo>
                  <a:cubicBezTo>
                    <a:pt x="35" y="19"/>
                    <a:pt x="35" y="19"/>
                    <a:pt x="35" y="19"/>
                  </a:cubicBezTo>
                  <a:cubicBezTo>
                    <a:pt x="35" y="15"/>
                    <a:pt x="35" y="15"/>
                    <a:pt x="35" y="15"/>
                  </a:cubicBezTo>
                  <a:cubicBezTo>
                    <a:pt x="35" y="14"/>
                    <a:pt x="35" y="14"/>
                    <a:pt x="30" y="13"/>
                  </a:cubicBezTo>
                  <a:close/>
                  <a:moveTo>
                    <a:pt x="17" y="23"/>
                  </a:moveTo>
                  <a:cubicBezTo>
                    <a:pt x="14" y="23"/>
                    <a:pt x="11" y="20"/>
                    <a:pt x="11" y="17"/>
                  </a:cubicBezTo>
                  <a:cubicBezTo>
                    <a:pt x="11" y="14"/>
                    <a:pt x="14" y="11"/>
                    <a:pt x="17" y="11"/>
                  </a:cubicBezTo>
                  <a:cubicBezTo>
                    <a:pt x="21" y="11"/>
                    <a:pt x="23" y="14"/>
                    <a:pt x="23" y="17"/>
                  </a:cubicBezTo>
                  <a:cubicBezTo>
                    <a:pt x="23" y="20"/>
                    <a:pt x="21" y="23"/>
                    <a:pt x="17" y="23"/>
                  </a:cubicBezTo>
                  <a:close/>
                  <a:moveTo>
                    <a:pt x="17" y="23"/>
                  </a:moveTo>
                  <a:cubicBezTo>
                    <a:pt x="17" y="23"/>
                    <a:pt x="17" y="23"/>
                    <a:pt x="17" y="23"/>
                  </a:cubicBezTo>
                </a:path>
              </a:pathLst>
            </a:custGeom>
            <a:solidFill>
              <a:schemeClr val="tx2"/>
            </a:solidFill>
            <a:ln>
              <a:noFill/>
            </a:ln>
          </p:spPr>
          <p:txBody>
            <a:bodyPr vert="horz" wrap="square" lIns="68580" tIns="34290" rIns="68580" bIns="34290" numCol="1" anchor="t" anchorCtr="0" compatLnSpc="1">
              <a:prstTxWarp prst="textNoShape">
                <a:avLst/>
              </a:prstTxWarp>
            </a:bodyPr>
            <a:lstStyle/>
            <a:p>
              <a:endParaRPr lang="en-US" sz="1200"/>
            </a:p>
          </p:txBody>
        </p:sp>
        <p:sp>
          <p:nvSpPr>
            <p:cNvPr id="41" name="Freeform 38"/>
            <p:cNvSpPr>
              <a:spLocks noEditPoints="1"/>
            </p:cNvSpPr>
            <p:nvPr/>
          </p:nvSpPr>
          <p:spPr bwMode="auto">
            <a:xfrm>
              <a:off x="5421313" y="4792663"/>
              <a:ext cx="100013" cy="100013"/>
            </a:xfrm>
            <a:custGeom>
              <a:avLst/>
              <a:gdLst>
                <a:gd name="T0" fmla="*/ 30 w 34"/>
                <a:gd name="T1" fmla="*/ 13 h 34"/>
                <a:gd name="T2" fmla="*/ 29 w 34"/>
                <a:gd name="T3" fmla="*/ 11 h 34"/>
                <a:gd name="T4" fmla="*/ 31 w 34"/>
                <a:gd name="T5" fmla="*/ 6 h 34"/>
                <a:gd name="T6" fmla="*/ 28 w 34"/>
                <a:gd name="T7" fmla="*/ 4 h 34"/>
                <a:gd name="T8" fmla="*/ 28 w 34"/>
                <a:gd name="T9" fmla="*/ 3 h 34"/>
                <a:gd name="T10" fmla="*/ 27 w 34"/>
                <a:gd name="T11" fmla="*/ 3 h 34"/>
                <a:gd name="T12" fmla="*/ 23 w 34"/>
                <a:gd name="T13" fmla="*/ 5 h 34"/>
                <a:gd name="T14" fmla="*/ 21 w 34"/>
                <a:gd name="T15" fmla="*/ 5 h 34"/>
                <a:gd name="T16" fmla="*/ 19 w 34"/>
                <a:gd name="T17" fmla="*/ 0 h 34"/>
                <a:gd name="T18" fmla="*/ 15 w 34"/>
                <a:gd name="T19" fmla="*/ 0 h 34"/>
                <a:gd name="T20" fmla="*/ 13 w 34"/>
                <a:gd name="T21" fmla="*/ 5 h 34"/>
                <a:gd name="T22" fmla="*/ 11 w 34"/>
                <a:gd name="T23" fmla="*/ 5 h 34"/>
                <a:gd name="T24" fmla="*/ 7 w 34"/>
                <a:gd name="T25" fmla="*/ 3 h 34"/>
                <a:gd name="T26" fmla="*/ 6 w 34"/>
                <a:gd name="T27" fmla="*/ 3 h 34"/>
                <a:gd name="T28" fmla="*/ 3 w 34"/>
                <a:gd name="T29" fmla="*/ 6 h 34"/>
                <a:gd name="T30" fmla="*/ 5 w 34"/>
                <a:gd name="T31" fmla="*/ 11 h 34"/>
                <a:gd name="T32" fmla="*/ 4 w 34"/>
                <a:gd name="T33" fmla="*/ 13 h 34"/>
                <a:gd name="T34" fmla="*/ 0 w 34"/>
                <a:gd name="T35" fmla="*/ 15 h 34"/>
                <a:gd name="T36" fmla="*/ 0 w 34"/>
                <a:gd name="T37" fmla="*/ 19 h 34"/>
                <a:gd name="T38" fmla="*/ 4 w 34"/>
                <a:gd name="T39" fmla="*/ 21 h 34"/>
                <a:gd name="T40" fmla="*/ 5 w 34"/>
                <a:gd name="T41" fmla="*/ 23 h 34"/>
                <a:gd name="T42" fmla="*/ 4 w 34"/>
                <a:gd name="T43" fmla="*/ 28 h 34"/>
                <a:gd name="T44" fmla="*/ 6 w 34"/>
                <a:gd name="T45" fmla="*/ 30 h 34"/>
                <a:gd name="T46" fmla="*/ 6 w 34"/>
                <a:gd name="T47" fmla="*/ 30 h 34"/>
                <a:gd name="T48" fmla="*/ 7 w 34"/>
                <a:gd name="T49" fmla="*/ 30 h 34"/>
                <a:gd name="T50" fmla="*/ 11 w 34"/>
                <a:gd name="T51" fmla="*/ 29 h 34"/>
                <a:gd name="T52" fmla="*/ 13 w 34"/>
                <a:gd name="T53" fmla="*/ 29 h 34"/>
                <a:gd name="T54" fmla="*/ 15 w 34"/>
                <a:gd name="T55" fmla="*/ 34 h 34"/>
                <a:gd name="T56" fmla="*/ 19 w 34"/>
                <a:gd name="T57" fmla="*/ 34 h 34"/>
                <a:gd name="T58" fmla="*/ 21 w 34"/>
                <a:gd name="T59" fmla="*/ 29 h 34"/>
                <a:gd name="T60" fmla="*/ 23 w 34"/>
                <a:gd name="T61" fmla="*/ 29 h 34"/>
                <a:gd name="T62" fmla="*/ 28 w 34"/>
                <a:gd name="T63" fmla="*/ 30 h 34"/>
                <a:gd name="T64" fmla="*/ 28 w 34"/>
                <a:gd name="T65" fmla="*/ 30 h 34"/>
                <a:gd name="T66" fmla="*/ 31 w 34"/>
                <a:gd name="T67" fmla="*/ 28 h 34"/>
                <a:gd name="T68" fmla="*/ 29 w 34"/>
                <a:gd name="T69" fmla="*/ 23 h 34"/>
                <a:gd name="T70" fmla="*/ 30 w 34"/>
                <a:gd name="T71" fmla="*/ 21 h 34"/>
                <a:gd name="T72" fmla="*/ 34 w 34"/>
                <a:gd name="T73" fmla="*/ 19 h 34"/>
                <a:gd name="T74" fmla="*/ 34 w 34"/>
                <a:gd name="T75" fmla="*/ 15 h 34"/>
                <a:gd name="T76" fmla="*/ 30 w 34"/>
                <a:gd name="T77" fmla="*/ 13 h 34"/>
                <a:gd name="T78" fmla="*/ 17 w 34"/>
                <a:gd name="T79" fmla="*/ 23 h 34"/>
                <a:gd name="T80" fmla="*/ 11 w 34"/>
                <a:gd name="T81" fmla="*/ 17 h 34"/>
                <a:gd name="T82" fmla="*/ 17 w 34"/>
                <a:gd name="T83" fmla="*/ 11 h 34"/>
                <a:gd name="T84" fmla="*/ 23 w 34"/>
                <a:gd name="T85" fmla="*/ 17 h 34"/>
                <a:gd name="T86" fmla="*/ 17 w 34"/>
                <a:gd name="T87" fmla="*/ 23 h 34"/>
                <a:gd name="T88" fmla="*/ 17 w 34"/>
                <a:gd name="T89" fmla="*/ 23 h 34"/>
                <a:gd name="T90" fmla="*/ 17 w 34"/>
                <a:gd name="T91" fmla="*/ 23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4" h="34">
                  <a:moveTo>
                    <a:pt x="30" y="13"/>
                  </a:moveTo>
                  <a:cubicBezTo>
                    <a:pt x="29" y="11"/>
                    <a:pt x="29" y="11"/>
                    <a:pt x="29" y="11"/>
                  </a:cubicBezTo>
                  <a:cubicBezTo>
                    <a:pt x="31" y="7"/>
                    <a:pt x="31" y="6"/>
                    <a:pt x="31" y="6"/>
                  </a:cubicBezTo>
                  <a:cubicBezTo>
                    <a:pt x="28" y="4"/>
                    <a:pt x="28" y="4"/>
                    <a:pt x="28" y="4"/>
                  </a:cubicBezTo>
                  <a:cubicBezTo>
                    <a:pt x="28" y="3"/>
                    <a:pt x="28" y="3"/>
                    <a:pt x="28" y="3"/>
                  </a:cubicBezTo>
                  <a:cubicBezTo>
                    <a:pt x="27" y="3"/>
                    <a:pt x="27" y="3"/>
                    <a:pt x="27" y="3"/>
                  </a:cubicBezTo>
                  <a:cubicBezTo>
                    <a:pt x="27" y="3"/>
                    <a:pt x="27" y="3"/>
                    <a:pt x="23" y="5"/>
                  </a:cubicBezTo>
                  <a:cubicBezTo>
                    <a:pt x="21" y="5"/>
                    <a:pt x="21" y="5"/>
                    <a:pt x="21" y="5"/>
                  </a:cubicBezTo>
                  <a:cubicBezTo>
                    <a:pt x="20" y="0"/>
                    <a:pt x="19" y="0"/>
                    <a:pt x="19" y="0"/>
                  </a:cubicBezTo>
                  <a:cubicBezTo>
                    <a:pt x="15" y="0"/>
                    <a:pt x="15" y="0"/>
                    <a:pt x="15" y="0"/>
                  </a:cubicBezTo>
                  <a:cubicBezTo>
                    <a:pt x="15" y="0"/>
                    <a:pt x="14" y="0"/>
                    <a:pt x="13" y="5"/>
                  </a:cubicBezTo>
                  <a:cubicBezTo>
                    <a:pt x="11" y="5"/>
                    <a:pt x="11" y="5"/>
                    <a:pt x="11" y="5"/>
                  </a:cubicBezTo>
                  <a:cubicBezTo>
                    <a:pt x="9" y="4"/>
                    <a:pt x="7" y="3"/>
                    <a:pt x="7" y="3"/>
                  </a:cubicBezTo>
                  <a:cubicBezTo>
                    <a:pt x="6" y="3"/>
                    <a:pt x="6" y="3"/>
                    <a:pt x="6" y="3"/>
                  </a:cubicBezTo>
                  <a:cubicBezTo>
                    <a:pt x="3" y="6"/>
                    <a:pt x="3" y="6"/>
                    <a:pt x="3" y="6"/>
                  </a:cubicBezTo>
                  <a:cubicBezTo>
                    <a:pt x="3" y="7"/>
                    <a:pt x="3" y="7"/>
                    <a:pt x="5" y="11"/>
                  </a:cubicBezTo>
                  <a:cubicBezTo>
                    <a:pt x="4" y="13"/>
                    <a:pt x="4" y="13"/>
                    <a:pt x="4" y="13"/>
                  </a:cubicBezTo>
                  <a:cubicBezTo>
                    <a:pt x="0" y="14"/>
                    <a:pt x="0" y="15"/>
                    <a:pt x="0" y="15"/>
                  </a:cubicBezTo>
                  <a:cubicBezTo>
                    <a:pt x="0" y="19"/>
                    <a:pt x="0" y="19"/>
                    <a:pt x="0" y="19"/>
                  </a:cubicBezTo>
                  <a:cubicBezTo>
                    <a:pt x="0" y="19"/>
                    <a:pt x="0" y="19"/>
                    <a:pt x="4" y="21"/>
                  </a:cubicBezTo>
                  <a:cubicBezTo>
                    <a:pt x="5" y="23"/>
                    <a:pt x="5" y="23"/>
                    <a:pt x="5" y="23"/>
                  </a:cubicBezTo>
                  <a:cubicBezTo>
                    <a:pt x="3" y="27"/>
                    <a:pt x="3" y="27"/>
                    <a:pt x="4" y="28"/>
                  </a:cubicBezTo>
                  <a:cubicBezTo>
                    <a:pt x="6" y="30"/>
                    <a:pt x="6" y="30"/>
                    <a:pt x="6" y="30"/>
                  </a:cubicBezTo>
                  <a:cubicBezTo>
                    <a:pt x="6" y="30"/>
                    <a:pt x="6" y="30"/>
                    <a:pt x="6" y="30"/>
                  </a:cubicBezTo>
                  <a:cubicBezTo>
                    <a:pt x="7" y="30"/>
                    <a:pt x="7" y="30"/>
                    <a:pt x="7" y="30"/>
                  </a:cubicBezTo>
                  <a:cubicBezTo>
                    <a:pt x="7" y="30"/>
                    <a:pt x="7" y="30"/>
                    <a:pt x="11" y="29"/>
                  </a:cubicBezTo>
                  <a:cubicBezTo>
                    <a:pt x="13" y="29"/>
                    <a:pt x="13" y="29"/>
                    <a:pt x="13" y="29"/>
                  </a:cubicBezTo>
                  <a:cubicBezTo>
                    <a:pt x="15" y="34"/>
                    <a:pt x="15" y="34"/>
                    <a:pt x="15" y="34"/>
                  </a:cubicBezTo>
                  <a:cubicBezTo>
                    <a:pt x="19" y="34"/>
                    <a:pt x="19" y="34"/>
                    <a:pt x="19" y="34"/>
                  </a:cubicBezTo>
                  <a:cubicBezTo>
                    <a:pt x="20" y="34"/>
                    <a:pt x="20" y="34"/>
                    <a:pt x="21" y="29"/>
                  </a:cubicBezTo>
                  <a:cubicBezTo>
                    <a:pt x="23" y="29"/>
                    <a:pt x="23" y="29"/>
                    <a:pt x="23" y="29"/>
                  </a:cubicBezTo>
                  <a:cubicBezTo>
                    <a:pt x="26" y="30"/>
                    <a:pt x="27" y="30"/>
                    <a:pt x="28" y="30"/>
                  </a:cubicBezTo>
                  <a:cubicBezTo>
                    <a:pt x="28" y="30"/>
                    <a:pt x="28" y="30"/>
                    <a:pt x="28" y="30"/>
                  </a:cubicBezTo>
                  <a:cubicBezTo>
                    <a:pt x="31" y="28"/>
                    <a:pt x="31" y="28"/>
                    <a:pt x="31" y="28"/>
                  </a:cubicBezTo>
                  <a:cubicBezTo>
                    <a:pt x="31" y="27"/>
                    <a:pt x="31" y="27"/>
                    <a:pt x="29" y="23"/>
                  </a:cubicBezTo>
                  <a:cubicBezTo>
                    <a:pt x="30" y="21"/>
                    <a:pt x="30" y="21"/>
                    <a:pt x="30" y="21"/>
                  </a:cubicBezTo>
                  <a:cubicBezTo>
                    <a:pt x="34" y="19"/>
                    <a:pt x="34" y="19"/>
                    <a:pt x="34" y="19"/>
                  </a:cubicBezTo>
                  <a:cubicBezTo>
                    <a:pt x="34" y="15"/>
                    <a:pt x="34" y="15"/>
                    <a:pt x="34" y="15"/>
                  </a:cubicBezTo>
                  <a:cubicBezTo>
                    <a:pt x="34" y="14"/>
                    <a:pt x="34" y="14"/>
                    <a:pt x="30" y="13"/>
                  </a:cubicBezTo>
                  <a:close/>
                  <a:moveTo>
                    <a:pt x="17" y="23"/>
                  </a:moveTo>
                  <a:cubicBezTo>
                    <a:pt x="14" y="23"/>
                    <a:pt x="11" y="20"/>
                    <a:pt x="11" y="17"/>
                  </a:cubicBezTo>
                  <a:cubicBezTo>
                    <a:pt x="11" y="14"/>
                    <a:pt x="14" y="11"/>
                    <a:pt x="17" y="11"/>
                  </a:cubicBezTo>
                  <a:cubicBezTo>
                    <a:pt x="20" y="11"/>
                    <a:pt x="23" y="14"/>
                    <a:pt x="23" y="17"/>
                  </a:cubicBezTo>
                  <a:cubicBezTo>
                    <a:pt x="23" y="20"/>
                    <a:pt x="20" y="23"/>
                    <a:pt x="17" y="23"/>
                  </a:cubicBezTo>
                  <a:close/>
                  <a:moveTo>
                    <a:pt x="17" y="23"/>
                  </a:moveTo>
                  <a:cubicBezTo>
                    <a:pt x="17" y="23"/>
                    <a:pt x="17" y="23"/>
                    <a:pt x="17" y="23"/>
                  </a:cubicBezTo>
                </a:path>
              </a:pathLst>
            </a:custGeom>
            <a:solidFill>
              <a:schemeClr val="tx2"/>
            </a:solidFill>
            <a:ln>
              <a:noFill/>
            </a:ln>
          </p:spPr>
          <p:txBody>
            <a:bodyPr vert="horz" wrap="square" lIns="68580" tIns="34290" rIns="68580" bIns="34290" numCol="1" anchor="t" anchorCtr="0" compatLnSpc="1">
              <a:prstTxWarp prst="textNoShape">
                <a:avLst/>
              </a:prstTxWarp>
            </a:bodyPr>
            <a:lstStyle/>
            <a:p>
              <a:endParaRPr lang="en-US" sz="1200"/>
            </a:p>
          </p:txBody>
        </p:sp>
        <p:sp>
          <p:nvSpPr>
            <p:cNvPr id="42" name="Freeform 39"/>
            <p:cNvSpPr>
              <a:spLocks noEditPoints="1"/>
            </p:cNvSpPr>
            <p:nvPr/>
          </p:nvSpPr>
          <p:spPr bwMode="auto">
            <a:xfrm>
              <a:off x="5386388" y="4068763"/>
              <a:ext cx="100013" cy="100013"/>
            </a:xfrm>
            <a:custGeom>
              <a:avLst/>
              <a:gdLst>
                <a:gd name="T0" fmla="*/ 30 w 34"/>
                <a:gd name="T1" fmla="*/ 13 h 34"/>
                <a:gd name="T2" fmla="*/ 29 w 34"/>
                <a:gd name="T3" fmla="*/ 11 h 34"/>
                <a:gd name="T4" fmla="*/ 31 w 34"/>
                <a:gd name="T5" fmla="*/ 6 h 34"/>
                <a:gd name="T6" fmla="*/ 28 w 34"/>
                <a:gd name="T7" fmla="*/ 4 h 34"/>
                <a:gd name="T8" fmla="*/ 28 w 34"/>
                <a:gd name="T9" fmla="*/ 4 h 34"/>
                <a:gd name="T10" fmla="*/ 27 w 34"/>
                <a:gd name="T11" fmla="*/ 4 h 34"/>
                <a:gd name="T12" fmla="*/ 23 w 34"/>
                <a:gd name="T13" fmla="*/ 5 h 34"/>
                <a:gd name="T14" fmla="*/ 21 w 34"/>
                <a:gd name="T15" fmla="*/ 5 h 34"/>
                <a:gd name="T16" fmla="*/ 19 w 34"/>
                <a:gd name="T17" fmla="*/ 0 h 34"/>
                <a:gd name="T18" fmla="*/ 15 w 34"/>
                <a:gd name="T19" fmla="*/ 0 h 34"/>
                <a:gd name="T20" fmla="*/ 13 w 34"/>
                <a:gd name="T21" fmla="*/ 5 h 34"/>
                <a:gd name="T22" fmla="*/ 11 w 34"/>
                <a:gd name="T23" fmla="*/ 5 h 34"/>
                <a:gd name="T24" fmla="*/ 7 w 34"/>
                <a:gd name="T25" fmla="*/ 4 h 34"/>
                <a:gd name="T26" fmla="*/ 6 w 34"/>
                <a:gd name="T27" fmla="*/ 4 h 34"/>
                <a:gd name="T28" fmla="*/ 3 w 34"/>
                <a:gd name="T29" fmla="*/ 6 h 34"/>
                <a:gd name="T30" fmla="*/ 5 w 34"/>
                <a:gd name="T31" fmla="*/ 11 h 34"/>
                <a:gd name="T32" fmla="*/ 4 w 34"/>
                <a:gd name="T33" fmla="*/ 13 h 34"/>
                <a:gd name="T34" fmla="*/ 0 w 34"/>
                <a:gd name="T35" fmla="*/ 15 h 34"/>
                <a:gd name="T36" fmla="*/ 0 w 34"/>
                <a:gd name="T37" fmla="*/ 19 h 34"/>
                <a:gd name="T38" fmla="*/ 4 w 34"/>
                <a:gd name="T39" fmla="*/ 21 h 34"/>
                <a:gd name="T40" fmla="*/ 5 w 34"/>
                <a:gd name="T41" fmla="*/ 23 h 34"/>
                <a:gd name="T42" fmla="*/ 4 w 34"/>
                <a:gd name="T43" fmla="*/ 28 h 34"/>
                <a:gd name="T44" fmla="*/ 6 w 34"/>
                <a:gd name="T45" fmla="*/ 31 h 34"/>
                <a:gd name="T46" fmla="*/ 6 w 34"/>
                <a:gd name="T47" fmla="*/ 31 h 34"/>
                <a:gd name="T48" fmla="*/ 7 w 34"/>
                <a:gd name="T49" fmla="*/ 31 h 34"/>
                <a:gd name="T50" fmla="*/ 11 w 34"/>
                <a:gd name="T51" fmla="*/ 29 h 34"/>
                <a:gd name="T52" fmla="*/ 13 w 34"/>
                <a:gd name="T53" fmla="*/ 30 h 34"/>
                <a:gd name="T54" fmla="*/ 15 w 34"/>
                <a:gd name="T55" fmla="*/ 34 h 34"/>
                <a:gd name="T56" fmla="*/ 19 w 34"/>
                <a:gd name="T57" fmla="*/ 34 h 34"/>
                <a:gd name="T58" fmla="*/ 21 w 34"/>
                <a:gd name="T59" fmla="*/ 30 h 34"/>
                <a:gd name="T60" fmla="*/ 23 w 34"/>
                <a:gd name="T61" fmla="*/ 29 h 34"/>
                <a:gd name="T62" fmla="*/ 28 w 34"/>
                <a:gd name="T63" fmla="*/ 31 h 34"/>
                <a:gd name="T64" fmla="*/ 28 w 34"/>
                <a:gd name="T65" fmla="*/ 31 h 34"/>
                <a:gd name="T66" fmla="*/ 31 w 34"/>
                <a:gd name="T67" fmla="*/ 28 h 34"/>
                <a:gd name="T68" fmla="*/ 29 w 34"/>
                <a:gd name="T69" fmla="*/ 23 h 34"/>
                <a:gd name="T70" fmla="*/ 30 w 34"/>
                <a:gd name="T71" fmla="*/ 21 h 34"/>
                <a:gd name="T72" fmla="*/ 34 w 34"/>
                <a:gd name="T73" fmla="*/ 19 h 34"/>
                <a:gd name="T74" fmla="*/ 34 w 34"/>
                <a:gd name="T75" fmla="*/ 15 h 34"/>
                <a:gd name="T76" fmla="*/ 30 w 34"/>
                <a:gd name="T77" fmla="*/ 13 h 34"/>
                <a:gd name="T78" fmla="*/ 17 w 34"/>
                <a:gd name="T79" fmla="*/ 23 h 34"/>
                <a:gd name="T80" fmla="*/ 11 w 34"/>
                <a:gd name="T81" fmla="*/ 17 h 34"/>
                <a:gd name="T82" fmla="*/ 17 w 34"/>
                <a:gd name="T83" fmla="*/ 11 h 34"/>
                <a:gd name="T84" fmla="*/ 23 w 34"/>
                <a:gd name="T85" fmla="*/ 17 h 34"/>
                <a:gd name="T86" fmla="*/ 17 w 34"/>
                <a:gd name="T87" fmla="*/ 23 h 34"/>
                <a:gd name="T88" fmla="*/ 17 w 34"/>
                <a:gd name="T89" fmla="*/ 23 h 34"/>
                <a:gd name="T90" fmla="*/ 17 w 34"/>
                <a:gd name="T91" fmla="*/ 23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4" h="34">
                  <a:moveTo>
                    <a:pt x="30" y="13"/>
                  </a:moveTo>
                  <a:cubicBezTo>
                    <a:pt x="29" y="11"/>
                    <a:pt x="29" y="11"/>
                    <a:pt x="29" y="11"/>
                  </a:cubicBezTo>
                  <a:cubicBezTo>
                    <a:pt x="31" y="7"/>
                    <a:pt x="31" y="7"/>
                    <a:pt x="31" y="6"/>
                  </a:cubicBezTo>
                  <a:cubicBezTo>
                    <a:pt x="28" y="4"/>
                    <a:pt x="28" y="4"/>
                    <a:pt x="28" y="4"/>
                  </a:cubicBezTo>
                  <a:cubicBezTo>
                    <a:pt x="28" y="4"/>
                    <a:pt x="28" y="4"/>
                    <a:pt x="28" y="4"/>
                  </a:cubicBezTo>
                  <a:cubicBezTo>
                    <a:pt x="27" y="4"/>
                    <a:pt x="27" y="4"/>
                    <a:pt x="27" y="4"/>
                  </a:cubicBezTo>
                  <a:cubicBezTo>
                    <a:pt x="27" y="4"/>
                    <a:pt x="27" y="4"/>
                    <a:pt x="23" y="5"/>
                  </a:cubicBezTo>
                  <a:cubicBezTo>
                    <a:pt x="21" y="5"/>
                    <a:pt x="21" y="5"/>
                    <a:pt x="21" y="5"/>
                  </a:cubicBezTo>
                  <a:cubicBezTo>
                    <a:pt x="20" y="0"/>
                    <a:pt x="19" y="0"/>
                    <a:pt x="19" y="0"/>
                  </a:cubicBezTo>
                  <a:cubicBezTo>
                    <a:pt x="15" y="0"/>
                    <a:pt x="15" y="0"/>
                    <a:pt x="15" y="0"/>
                  </a:cubicBezTo>
                  <a:cubicBezTo>
                    <a:pt x="15" y="0"/>
                    <a:pt x="14" y="0"/>
                    <a:pt x="13" y="5"/>
                  </a:cubicBezTo>
                  <a:cubicBezTo>
                    <a:pt x="11" y="5"/>
                    <a:pt x="11" y="5"/>
                    <a:pt x="11" y="5"/>
                  </a:cubicBezTo>
                  <a:cubicBezTo>
                    <a:pt x="9" y="4"/>
                    <a:pt x="7" y="4"/>
                    <a:pt x="7" y="4"/>
                  </a:cubicBezTo>
                  <a:cubicBezTo>
                    <a:pt x="6" y="4"/>
                    <a:pt x="6" y="4"/>
                    <a:pt x="6" y="4"/>
                  </a:cubicBezTo>
                  <a:cubicBezTo>
                    <a:pt x="3" y="6"/>
                    <a:pt x="3" y="6"/>
                    <a:pt x="3" y="6"/>
                  </a:cubicBezTo>
                  <a:cubicBezTo>
                    <a:pt x="3" y="7"/>
                    <a:pt x="3" y="7"/>
                    <a:pt x="5" y="11"/>
                  </a:cubicBezTo>
                  <a:cubicBezTo>
                    <a:pt x="4" y="13"/>
                    <a:pt x="4" y="13"/>
                    <a:pt x="4" y="13"/>
                  </a:cubicBezTo>
                  <a:cubicBezTo>
                    <a:pt x="0" y="15"/>
                    <a:pt x="0" y="15"/>
                    <a:pt x="0" y="15"/>
                  </a:cubicBezTo>
                  <a:cubicBezTo>
                    <a:pt x="0" y="19"/>
                    <a:pt x="0" y="19"/>
                    <a:pt x="0" y="19"/>
                  </a:cubicBezTo>
                  <a:cubicBezTo>
                    <a:pt x="0" y="20"/>
                    <a:pt x="0" y="20"/>
                    <a:pt x="4" y="21"/>
                  </a:cubicBezTo>
                  <a:cubicBezTo>
                    <a:pt x="5" y="23"/>
                    <a:pt x="5" y="23"/>
                    <a:pt x="5" y="23"/>
                  </a:cubicBezTo>
                  <a:cubicBezTo>
                    <a:pt x="3" y="27"/>
                    <a:pt x="3" y="28"/>
                    <a:pt x="4" y="28"/>
                  </a:cubicBezTo>
                  <a:cubicBezTo>
                    <a:pt x="6" y="31"/>
                    <a:pt x="6" y="31"/>
                    <a:pt x="6" y="31"/>
                  </a:cubicBezTo>
                  <a:cubicBezTo>
                    <a:pt x="6" y="31"/>
                    <a:pt x="6" y="31"/>
                    <a:pt x="6" y="31"/>
                  </a:cubicBezTo>
                  <a:cubicBezTo>
                    <a:pt x="7" y="31"/>
                    <a:pt x="7" y="31"/>
                    <a:pt x="7" y="31"/>
                  </a:cubicBezTo>
                  <a:cubicBezTo>
                    <a:pt x="7" y="31"/>
                    <a:pt x="7" y="31"/>
                    <a:pt x="11" y="29"/>
                  </a:cubicBezTo>
                  <a:cubicBezTo>
                    <a:pt x="13" y="30"/>
                    <a:pt x="13" y="30"/>
                    <a:pt x="13" y="30"/>
                  </a:cubicBezTo>
                  <a:cubicBezTo>
                    <a:pt x="15" y="34"/>
                    <a:pt x="15" y="34"/>
                    <a:pt x="15" y="34"/>
                  </a:cubicBezTo>
                  <a:cubicBezTo>
                    <a:pt x="19" y="34"/>
                    <a:pt x="19" y="34"/>
                    <a:pt x="19" y="34"/>
                  </a:cubicBezTo>
                  <a:cubicBezTo>
                    <a:pt x="20" y="34"/>
                    <a:pt x="20" y="34"/>
                    <a:pt x="21" y="30"/>
                  </a:cubicBezTo>
                  <a:cubicBezTo>
                    <a:pt x="23" y="29"/>
                    <a:pt x="23" y="29"/>
                    <a:pt x="23" y="29"/>
                  </a:cubicBezTo>
                  <a:cubicBezTo>
                    <a:pt x="26" y="30"/>
                    <a:pt x="27" y="31"/>
                    <a:pt x="28" y="31"/>
                  </a:cubicBezTo>
                  <a:cubicBezTo>
                    <a:pt x="28" y="31"/>
                    <a:pt x="28" y="31"/>
                    <a:pt x="28" y="31"/>
                  </a:cubicBezTo>
                  <a:cubicBezTo>
                    <a:pt x="31" y="28"/>
                    <a:pt x="31" y="28"/>
                    <a:pt x="31" y="28"/>
                  </a:cubicBezTo>
                  <a:cubicBezTo>
                    <a:pt x="31" y="27"/>
                    <a:pt x="31" y="27"/>
                    <a:pt x="29" y="23"/>
                  </a:cubicBezTo>
                  <a:cubicBezTo>
                    <a:pt x="30" y="21"/>
                    <a:pt x="30" y="21"/>
                    <a:pt x="30" y="21"/>
                  </a:cubicBezTo>
                  <a:cubicBezTo>
                    <a:pt x="34" y="20"/>
                    <a:pt x="34" y="19"/>
                    <a:pt x="34" y="19"/>
                  </a:cubicBezTo>
                  <a:cubicBezTo>
                    <a:pt x="34" y="15"/>
                    <a:pt x="34" y="15"/>
                    <a:pt x="34" y="15"/>
                  </a:cubicBezTo>
                  <a:cubicBezTo>
                    <a:pt x="34" y="15"/>
                    <a:pt x="34" y="15"/>
                    <a:pt x="30" y="13"/>
                  </a:cubicBezTo>
                  <a:close/>
                  <a:moveTo>
                    <a:pt x="17" y="23"/>
                  </a:moveTo>
                  <a:cubicBezTo>
                    <a:pt x="14" y="23"/>
                    <a:pt x="11" y="20"/>
                    <a:pt x="11" y="17"/>
                  </a:cubicBezTo>
                  <a:cubicBezTo>
                    <a:pt x="11" y="14"/>
                    <a:pt x="14" y="11"/>
                    <a:pt x="17" y="11"/>
                  </a:cubicBezTo>
                  <a:cubicBezTo>
                    <a:pt x="20" y="11"/>
                    <a:pt x="23" y="14"/>
                    <a:pt x="23" y="17"/>
                  </a:cubicBezTo>
                  <a:cubicBezTo>
                    <a:pt x="23" y="20"/>
                    <a:pt x="20" y="23"/>
                    <a:pt x="17" y="23"/>
                  </a:cubicBezTo>
                  <a:close/>
                  <a:moveTo>
                    <a:pt x="17" y="23"/>
                  </a:moveTo>
                  <a:cubicBezTo>
                    <a:pt x="17" y="23"/>
                    <a:pt x="17" y="23"/>
                    <a:pt x="17" y="23"/>
                  </a:cubicBezTo>
                </a:path>
              </a:pathLst>
            </a:custGeom>
            <a:solidFill>
              <a:schemeClr val="tx2"/>
            </a:solidFill>
            <a:ln>
              <a:noFill/>
            </a:ln>
          </p:spPr>
          <p:txBody>
            <a:bodyPr vert="horz" wrap="square" lIns="68580" tIns="34290" rIns="68580" bIns="34290" numCol="1" anchor="t" anchorCtr="0" compatLnSpc="1">
              <a:prstTxWarp prst="textNoShape">
                <a:avLst/>
              </a:prstTxWarp>
            </a:bodyPr>
            <a:lstStyle/>
            <a:p>
              <a:endParaRPr lang="en-US" sz="1200"/>
            </a:p>
          </p:txBody>
        </p:sp>
        <p:sp>
          <p:nvSpPr>
            <p:cNvPr id="43" name="Freeform 40"/>
            <p:cNvSpPr>
              <a:spLocks noEditPoints="1"/>
            </p:cNvSpPr>
            <p:nvPr/>
          </p:nvSpPr>
          <p:spPr bwMode="auto">
            <a:xfrm>
              <a:off x="5024438" y="4019550"/>
              <a:ext cx="100013" cy="100013"/>
            </a:xfrm>
            <a:custGeom>
              <a:avLst/>
              <a:gdLst>
                <a:gd name="T0" fmla="*/ 30 w 34"/>
                <a:gd name="T1" fmla="*/ 13 h 34"/>
                <a:gd name="T2" fmla="*/ 29 w 34"/>
                <a:gd name="T3" fmla="*/ 11 h 34"/>
                <a:gd name="T4" fmla="*/ 31 w 34"/>
                <a:gd name="T5" fmla="*/ 6 h 34"/>
                <a:gd name="T6" fmla="*/ 28 w 34"/>
                <a:gd name="T7" fmla="*/ 4 h 34"/>
                <a:gd name="T8" fmla="*/ 28 w 34"/>
                <a:gd name="T9" fmla="*/ 4 h 34"/>
                <a:gd name="T10" fmla="*/ 27 w 34"/>
                <a:gd name="T11" fmla="*/ 4 h 34"/>
                <a:gd name="T12" fmla="*/ 23 w 34"/>
                <a:gd name="T13" fmla="*/ 5 h 34"/>
                <a:gd name="T14" fmla="*/ 21 w 34"/>
                <a:gd name="T15" fmla="*/ 5 h 34"/>
                <a:gd name="T16" fmla="*/ 19 w 34"/>
                <a:gd name="T17" fmla="*/ 0 h 34"/>
                <a:gd name="T18" fmla="*/ 15 w 34"/>
                <a:gd name="T19" fmla="*/ 0 h 34"/>
                <a:gd name="T20" fmla="*/ 13 w 34"/>
                <a:gd name="T21" fmla="*/ 5 h 34"/>
                <a:gd name="T22" fmla="*/ 11 w 34"/>
                <a:gd name="T23" fmla="*/ 5 h 34"/>
                <a:gd name="T24" fmla="*/ 7 w 34"/>
                <a:gd name="T25" fmla="*/ 4 h 34"/>
                <a:gd name="T26" fmla="*/ 6 w 34"/>
                <a:gd name="T27" fmla="*/ 4 h 34"/>
                <a:gd name="T28" fmla="*/ 3 w 34"/>
                <a:gd name="T29" fmla="*/ 6 h 34"/>
                <a:gd name="T30" fmla="*/ 5 w 34"/>
                <a:gd name="T31" fmla="*/ 11 h 34"/>
                <a:gd name="T32" fmla="*/ 4 w 34"/>
                <a:gd name="T33" fmla="*/ 13 h 34"/>
                <a:gd name="T34" fmla="*/ 0 w 34"/>
                <a:gd name="T35" fmla="*/ 15 h 34"/>
                <a:gd name="T36" fmla="*/ 0 w 34"/>
                <a:gd name="T37" fmla="*/ 19 h 34"/>
                <a:gd name="T38" fmla="*/ 4 w 34"/>
                <a:gd name="T39" fmla="*/ 21 h 34"/>
                <a:gd name="T40" fmla="*/ 5 w 34"/>
                <a:gd name="T41" fmla="*/ 23 h 34"/>
                <a:gd name="T42" fmla="*/ 4 w 34"/>
                <a:gd name="T43" fmla="*/ 28 h 34"/>
                <a:gd name="T44" fmla="*/ 6 w 34"/>
                <a:gd name="T45" fmla="*/ 31 h 34"/>
                <a:gd name="T46" fmla="*/ 6 w 34"/>
                <a:gd name="T47" fmla="*/ 31 h 34"/>
                <a:gd name="T48" fmla="*/ 7 w 34"/>
                <a:gd name="T49" fmla="*/ 31 h 34"/>
                <a:gd name="T50" fmla="*/ 11 w 34"/>
                <a:gd name="T51" fmla="*/ 29 h 34"/>
                <a:gd name="T52" fmla="*/ 13 w 34"/>
                <a:gd name="T53" fmla="*/ 30 h 34"/>
                <a:gd name="T54" fmla="*/ 15 w 34"/>
                <a:gd name="T55" fmla="*/ 34 h 34"/>
                <a:gd name="T56" fmla="*/ 19 w 34"/>
                <a:gd name="T57" fmla="*/ 34 h 34"/>
                <a:gd name="T58" fmla="*/ 21 w 34"/>
                <a:gd name="T59" fmla="*/ 30 h 34"/>
                <a:gd name="T60" fmla="*/ 23 w 34"/>
                <a:gd name="T61" fmla="*/ 29 h 34"/>
                <a:gd name="T62" fmla="*/ 28 w 34"/>
                <a:gd name="T63" fmla="*/ 31 h 34"/>
                <a:gd name="T64" fmla="*/ 28 w 34"/>
                <a:gd name="T65" fmla="*/ 31 h 34"/>
                <a:gd name="T66" fmla="*/ 31 w 34"/>
                <a:gd name="T67" fmla="*/ 28 h 34"/>
                <a:gd name="T68" fmla="*/ 29 w 34"/>
                <a:gd name="T69" fmla="*/ 23 h 34"/>
                <a:gd name="T70" fmla="*/ 30 w 34"/>
                <a:gd name="T71" fmla="*/ 21 h 34"/>
                <a:gd name="T72" fmla="*/ 34 w 34"/>
                <a:gd name="T73" fmla="*/ 19 h 34"/>
                <a:gd name="T74" fmla="*/ 34 w 34"/>
                <a:gd name="T75" fmla="*/ 15 h 34"/>
                <a:gd name="T76" fmla="*/ 30 w 34"/>
                <a:gd name="T77" fmla="*/ 13 h 34"/>
                <a:gd name="T78" fmla="*/ 17 w 34"/>
                <a:gd name="T79" fmla="*/ 23 h 34"/>
                <a:gd name="T80" fmla="*/ 11 w 34"/>
                <a:gd name="T81" fmla="*/ 17 h 34"/>
                <a:gd name="T82" fmla="*/ 17 w 34"/>
                <a:gd name="T83" fmla="*/ 11 h 34"/>
                <a:gd name="T84" fmla="*/ 23 w 34"/>
                <a:gd name="T85" fmla="*/ 17 h 34"/>
                <a:gd name="T86" fmla="*/ 17 w 34"/>
                <a:gd name="T87" fmla="*/ 23 h 34"/>
                <a:gd name="T88" fmla="*/ 17 w 34"/>
                <a:gd name="T89" fmla="*/ 23 h 34"/>
                <a:gd name="T90" fmla="*/ 17 w 34"/>
                <a:gd name="T91" fmla="*/ 23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4" h="34">
                  <a:moveTo>
                    <a:pt x="30" y="13"/>
                  </a:moveTo>
                  <a:cubicBezTo>
                    <a:pt x="29" y="11"/>
                    <a:pt x="29" y="11"/>
                    <a:pt x="29" y="11"/>
                  </a:cubicBezTo>
                  <a:cubicBezTo>
                    <a:pt x="31" y="7"/>
                    <a:pt x="31" y="7"/>
                    <a:pt x="31" y="6"/>
                  </a:cubicBezTo>
                  <a:cubicBezTo>
                    <a:pt x="28" y="4"/>
                    <a:pt x="28" y="4"/>
                    <a:pt x="28" y="4"/>
                  </a:cubicBezTo>
                  <a:cubicBezTo>
                    <a:pt x="28" y="4"/>
                    <a:pt x="28" y="4"/>
                    <a:pt x="28" y="4"/>
                  </a:cubicBezTo>
                  <a:cubicBezTo>
                    <a:pt x="27" y="4"/>
                    <a:pt x="27" y="4"/>
                    <a:pt x="27" y="4"/>
                  </a:cubicBezTo>
                  <a:cubicBezTo>
                    <a:pt x="27" y="4"/>
                    <a:pt x="27" y="4"/>
                    <a:pt x="23" y="5"/>
                  </a:cubicBezTo>
                  <a:cubicBezTo>
                    <a:pt x="21" y="5"/>
                    <a:pt x="21" y="5"/>
                    <a:pt x="21" y="5"/>
                  </a:cubicBezTo>
                  <a:cubicBezTo>
                    <a:pt x="20" y="0"/>
                    <a:pt x="19" y="0"/>
                    <a:pt x="19" y="0"/>
                  </a:cubicBezTo>
                  <a:cubicBezTo>
                    <a:pt x="15" y="0"/>
                    <a:pt x="15" y="0"/>
                    <a:pt x="15" y="0"/>
                  </a:cubicBezTo>
                  <a:cubicBezTo>
                    <a:pt x="15" y="0"/>
                    <a:pt x="14" y="0"/>
                    <a:pt x="13" y="5"/>
                  </a:cubicBezTo>
                  <a:cubicBezTo>
                    <a:pt x="11" y="5"/>
                    <a:pt x="11" y="5"/>
                    <a:pt x="11" y="5"/>
                  </a:cubicBezTo>
                  <a:cubicBezTo>
                    <a:pt x="9" y="4"/>
                    <a:pt x="7" y="4"/>
                    <a:pt x="7" y="4"/>
                  </a:cubicBezTo>
                  <a:cubicBezTo>
                    <a:pt x="6" y="4"/>
                    <a:pt x="6" y="4"/>
                    <a:pt x="6" y="4"/>
                  </a:cubicBezTo>
                  <a:cubicBezTo>
                    <a:pt x="3" y="6"/>
                    <a:pt x="3" y="6"/>
                    <a:pt x="3" y="6"/>
                  </a:cubicBezTo>
                  <a:cubicBezTo>
                    <a:pt x="3" y="7"/>
                    <a:pt x="3" y="7"/>
                    <a:pt x="5" y="11"/>
                  </a:cubicBezTo>
                  <a:cubicBezTo>
                    <a:pt x="4" y="13"/>
                    <a:pt x="4" y="13"/>
                    <a:pt x="4" y="13"/>
                  </a:cubicBezTo>
                  <a:cubicBezTo>
                    <a:pt x="0" y="15"/>
                    <a:pt x="0" y="15"/>
                    <a:pt x="0" y="15"/>
                  </a:cubicBezTo>
                  <a:cubicBezTo>
                    <a:pt x="0" y="19"/>
                    <a:pt x="0" y="19"/>
                    <a:pt x="0" y="19"/>
                  </a:cubicBezTo>
                  <a:cubicBezTo>
                    <a:pt x="0" y="20"/>
                    <a:pt x="0" y="20"/>
                    <a:pt x="4" y="21"/>
                  </a:cubicBezTo>
                  <a:cubicBezTo>
                    <a:pt x="5" y="23"/>
                    <a:pt x="5" y="23"/>
                    <a:pt x="5" y="23"/>
                  </a:cubicBezTo>
                  <a:cubicBezTo>
                    <a:pt x="3" y="27"/>
                    <a:pt x="3" y="28"/>
                    <a:pt x="4" y="28"/>
                  </a:cubicBezTo>
                  <a:cubicBezTo>
                    <a:pt x="6" y="31"/>
                    <a:pt x="6" y="31"/>
                    <a:pt x="6" y="31"/>
                  </a:cubicBezTo>
                  <a:cubicBezTo>
                    <a:pt x="6" y="31"/>
                    <a:pt x="6" y="31"/>
                    <a:pt x="6" y="31"/>
                  </a:cubicBezTo>
                  <a:cubicBezTo>
                    <a:pt x="7" y="31"/>
                    <a:pt x="7" y="31"/>
                    <a:pt x="7" y="31"/>
                  </a:cubicBezTo>
                  <a:cubicBezTo>
                    <a:pt x="7" y="31"/>
                    <a:pt x="7" y="31"/>
                    <a:pt x="11" y="29"/>
                  </a:cubicBezTo>
                  <a:cubicBezTo>
                    <a:pt x="13" y="30"/>
                    <a:pt x="13" y="30"/>
                    <a:pt x="13" y="30"/>
                  </a:cubicBezTo>
                  <a:cubicBezTo>
                    <a:pt x="15" y="34"/>
                    <a:pt x="15" y="34"/>
                    <a:pt x="15" y="34"/>
                  </a:cubicBezTo>
                  <a:cubicBezTo>
                    <a:pt x="19" y="34"/>
                    <a:pt x="19" y="34"/>
                    <a:pt x="19" y="34"/>
                  </a:cubicBezTo>
                  <a:cubicBezTo>
                    <a:pt x="20" y="34"/>
                    <a:pt x="20" y="34"/>
                    <a:pt x="21" y="30"/>
                  </a:cubicBezTo>
                  <a:cubicBezTo>
                    <a:pt x="23" y="29"/>
                    <a:pt x="23" y="29"/>
                    <a:pt x="23" y="29"/>
                  </a:cubicBezTo>
                  <a:cubicBezTo>
                    <a:pt x="26" y="30"/>
                    <a:pt x="27" y="31"/>
                    <a:pt x="28" y="31"/>
                  </a:cubicBezTo>
                  <a:cubicBezTo>
                    <a:pt x="28" y="31"/>
                    <a:pt x="28" y="31"/>
                    <a:pt x="28" y="31"/>
                  </a:cubicBezTo>
                  <a:cubicBezTo>
                    <a:pt x="31" y="28"/>
                    <a:pt x="31" y="28"/>
                    <a:pt x="31" y="28"/>
                  </a:cubicBezTo>
                  <a:cubicBezTo>
                    <a:pt x="31" y="27"/>
                    <a:pt x="31" y="27"/>
                    <a:pt x="29" y="23"/>
                  </a:cubicBezTo>
                  <a:cubicBezTo>
                    <a:pt x="30" y="21"/>
                    <a:pt x="30" y="21"/>
                    <a:pt x="30" y="21"/>
                  </a:cubicBezTo>
                  <a:cubicBezTo>
                    <a:pt x="34" y="20"/>
                    <a:pt x="34" y="19"/>
                    <a:pt x="34" y="19"/>
                  </a:cubicBezTo>
                  <a:cubicBezTo>
                    <a:pt x="34" y="15"/>
                    <a:pt x="34" y="15"/>
                    <a:pt x="34" y="15"/>
                  </a:cubicBezTo>
                  <a:cubicBezTo>
                    <a:pt x="34" y="15"/>
                    <a:pt x="34" y="15"/>
                    <a:pt x="30" y="13"/>
                  </a:cubicBezTo>
                  <a:close/>
                  <a:moveTo>
                    <a:pt x="17" y="23"/>
                  </a:moveTo>
                  <a:cubicBezTo>
                    <a:pt x="14" y="23"/>
                    <a:pt x="11" y="20"/>
                    <a:pt x="11" y="17"/>
                  </a:cubicBezTo>
                  <a:cubicBezTo>
                    <a:pt x="11" y="14"/>
                    <a:pt x="14" y="11"/>
                    <a:pt x="17" y="11"/>
                  </a:cubicBezTo>
                  <a:cubicBezTo>
                    <a:pt x="20" y="11"/>
                    <a:pt x="23" y="14"/>
                    <a:pt x="23" y="17"/>
                  </a:cubicBezTo>
                  <a:cubicBezTo>
                    <a:pt x="23" y="20"/>
                    <a:pt x="20" y="23"/>
                    <a:pt x="17" y="23"/>
                  </a:cubicBezTo>
                  <a:close/>
                  <a:moveTo>
                    <a:pt x="17" y="23"/>
                  </a:moveTo>
                  <a:cubicBezTo>
                    <a:pt x="17" y="23"/>
                    <a:pt x="17" y="23"/>
                    <a:pt x="17" y="23"/>
                  </a:cubicBezTo>
                </a:path>
              </a:pathLst>
            </a:custGeom>
            <a:solidFill>
              <a:schemeClr val="tx2"/>
            </a:solidFill>
            <a:ln>
              <a:noFill/>
            </a:ln>
          </p:spPr>
          <p:txBody>
            <a:bodyPr vert="horz" wrap="square" lIns="68580" tIns="34290" rIns="68580" bIns="34290" numCol="1" anchor="t" anchorCtr="0" compatLnSpc="1">
              <a:prstTxWarp prst="textNoShape">
                <a:avLst/>
              </a:prstTxWarp>
            </a:bodyPr>
            <a:lstStyle/>
            <a:p>
              <a:endParaRPr lang="en-US" sz="1200"/>
            </a:p>
          </p:txBody>
        </p:sp>
        <p:sp>
          <p:nvSpPr>
            <p:cNvPr id="44" name="Freeform 41"/>
            <p:cNvSpPr>
              <a:spLocks noEditPoints="1"/>
            </p:cNvSpPr>
            <p:nvPr/>
          </p:nvSpPr>
          <p:spPr bwMode="auto">
            <a:xfrm>
              <a:off x="5095875" y="3913188"/>
              <a:ext cx="100013" cy="100013"/>
            </a:xfrm>
            <a:custGeom>
              <a:avLst/>
              <a:gdLst>
                <a:gd name="T0" fmla="*/ 29 w 34"/>
                <a:gd name="T1" fmla="*/ 13 h 34"/>
                <a:gd name="T2" fmla="*/ 29 w 34"/>
                <a:gd name="T3" fmla="*/ 12 h 34"/>
                <a:gd name="T4" fmla="*/ 30 w 34"/>
                <a:gd name="T5" fmla="*/ 7 h 34"/>
                <a:gd name="T6" fmla="*/ 28 w 34"/>
                <a:gd name="T7" fmla="*/ 4 h 34"/>
                <a:gd name="T8" fmla="*/ 28 w 34"/>
                <a:gd name="T9" fmla="*/ 4 h 34"/>
                <a:gd name="T10" fmla="*/ 27 w 34"/>
                <a:gd name="T11" fmla="*/ 4 h 34"/>
                <a:gd name="T12" fmla="*/ 23 w 34"/>
                <a:gd name="T13" fmla="*/ 6 h 34"/>
                <a:gd name="T14" fmla="*/ 21 w 34"/>
                <a:gd name="T15" fmla="*/ 5 h 34"/>
                <a:gd name="T16" fmla="*/ 19 w 34"/>
                <a:gd name="T17" fmla="*/ 0 h 34"/>
                <a:gd name="T18" fmla="*/ 15 w 34"/>
                <a:gd name="T19" fmla="*/ 0 h 34"/>
                <a:gd name="T20" fmla="*/ 12 w 34"/>
                <a:gd name="T21" fmla="*/ 5 h 34"/>
                <a:gd name="T22" fmla="*/ 11 w 34"/>
                <a:gd name="T23" fmla="*/ 6 h 34"/>
                <a:gd name="T24" fmla="*/ 6 w 34"/>
                <a:gd name="T25" fmla="*/ 4 h 34"/>
                <a:gd name="T26" fmla="*/ 6 w 34"/>
                <a:gd name="T27" fmla="*/ 4 h 34"/>
                <a:gd name="T28" fmla="*/ 3 w 34"/>
                <a:gd name="T29" fmla="*/ 7 h 34"/>
                <a:gd name="T30" fmla="*/ 5 w 34"/>
                <a:gd name="T31" fmla="*/ 12 h 34"/>
                <a:gd name="T32" fmla="*/ 4 w 34"/>
                <a:gd name="T33" fmla="*/ 13 h 34"/>
                <a:gd name="T34" fmla="*/ 0 w 34"/>
                <a:gd name="T35" fmla="*/ 16 h 34"/>
                <a:gd name="T36" fmla="*/ 0 w 34"/>
                <a:gd name="T37" fmla="*/ 19 h 34"/>
                <a:gd name="T38" fmla="*/ 4 w 34"/>
                <a:gd name="T39" fmla="*/ 22 h 34"/>
                <a:gd name="T40" fmla="*/ 5 w 34"/>
                <a:gd name="T41" fmla="*/ 23 h 34"/>
                <a:gd name="T42" fmla="*/ 3 w 34"/>
                <a:gd name="T43" fmla="*/ 28 h 34"/>
                <a:gd name="T44" fmla="*/ 6 w 34"/>
                <a:gd name="T45" fmla="*/ 31 h 34"/>
                <a:gd name="T46" fmla="*/ 6 w 34"/>
                <a:gd name="T47" fmla="*/ 31 h 34"/>
                <a:gd name="T48" fmla="*/ 7 w 34"/>
                <a:gd name="T49" fmla="*/ 31 h 34"/>
                <a:gd name="T50" fmla="*/ 11 w 34"/>
                <a:gd name="T51" fmla="*/ 29 h 34"/>
                <a:gd name="T52" fmla="*/ 13 w 34"/>
                <a:gd name="T53" fmla="*/ 30 h 34"/>
                <a:gd name="T54" fmla="*/ 15 w 34"/>
                <a:gd name="T55" fmla="*/ 34 h 34"/>
                <a:gd name="T56" fmla="*/ 19 w 34"/>
                <a:gd name="T57" fmla="*/ 34 h 34"/>
                <a:gd name="T58" fmla="*/ 21 w 34"/>
                <a:gd name="T59" fmla="*/ 30 h 34"/>
                <a:gd name="T60" fmla="*/ 23 w 34"/>
                <a:gd name="T61" fmla="*/ 29 h 34"/>
                <a:gd name="T62" fmla="*/ 27 w 34"/>
                <a:gd name="T63" fmla="*/ 31 h 34"/>
                <a:gd name="T64" fmla="*/ 28 w 34"/>
                <a:gd name="T65" fmla="*/ 31 h 34"/>
                <a:gd name="T66" fmla="*/ 31 w 34"/>
                <a:gd name="T67" fmla="*/ 28 h 34"/>
                <a:gd name="T68" fmla="*/ 29 w 34"/>
                <a:gd name="T69" fmla="*/ 23 h 34"/>
                <a:gd name="T70" fmla="*/ 30 w 34"/>
                <a:gd name="T71" fmla="*/ 22 h 34"/>
                <a:gd name="T72" fmla="*/ 34 w 34"/>
                <a:gd name="T73" fmla="*/ 19 h 34"/>
                <a:gd name="T74" fmla="*/ 34 w 34"/>
                <a:gd name="T75" fmla="*/ 15 h 34"/>
                <a:gd name="T76" fmla="*/ 29 w 34"/>
                <a:gd name="T77" fmla="*/ 13 h 34"/>
                <a:gd name="T78" fmla="*/ 17 w 34"/>
                <a:gd name="T79" fmla="*/ 23 h 34"/>
                <a:gd name="T80" fmla="*/ 11 w 34"/>
                <a:gd name="T81" fmla="*/ 17 h 34"/>
                <a:gd name="T82" fmla="*/ 17 w 34"/>
                <a:gd name="T83" fmla="*/ 11 h 34"/>
                <a:gd name="T84" fmla="*/ 23 w 34"/>
                <a:gd name="T85" fmla="*/ 17 h 34"/>
                <a:gd name="T86" fmla="*/ 17 w 34"/>
                <a:gd name="T87" fmla="*/ 23 h 34"/>
                <a:gd name="T88" fmla="*/ 17 w 34"/>
                <a:gd name="T89" fmla="*/ 23 h 34"/>
                <a:gd name="T90" fmla="*/ 17 w 34"/>
                <a:gd name="T91" fmla="*/ 23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4" h="34">
                  <a:moveTo>
                    <a:pt x="29" y="13"/>
                  </a:moveTo>
                  <a:cubicBezTo>
                    <a:pt x="29" y="12"/>
                    <a:pt x="29" y="12"/>
                    <a:pt x="29" y="12"/>
                  </a:cubicBezTo>
                  <a:cubicBezTo>
                    <a:pt x="31" y="7"/>
                    <a:pt x="31" y="7"/>
                    <a:pt x="30" y="7"/>
                  </a:cubicBezTo>
                  <a:cubicBezTo>
                    <a:pt x="28" y="4"/>
                    <a:pt x="28" y="4"/>
                    <a:pt x="28" y="4"/>
                  </a:cubicBezTo>
                  <a:cubicBezTo>
                    <a:pt x="28" y="4"/>
                    <a:pt x="28" y="4"/>
                    <a:pt x="28" y="4"/>
                  </a:cubicBezTo>
                  <a:cubicBezTo>
                    <a:pt x="27" y="4"/>
                    <a:pt x="27" y="4"/>
                    <a:pt x="27" y="4"/>
                  </a:cubicBezTo>
                  <a:cubicBezTo>
                    <a:pt x="27" y="4"/>
                    <a:pt x="27" y="4"/>
                    <a:pt x="23" y="6"/>
                  </a:cubicBezTo>
                  <a:cubicBezTo>
                    <a:pt x="21" y="5"/>
                    <a:pt x="21" y="5"/>
                    <a:pt x="21" y="5"/>
                  </a:cubicBezTo>
                  <a:cubicBezTo>
                    <a:pt x="19" y="0"/>
                    <a:pt x="19" y="0"/>
                    <a:pt x="19" y="0"/>
                  </a:cubicBezTo>
                  <a:cubicBezTo>
                    <a:pt x="15" y="0"/>
                    <a:pt x="15" y="0"/>
                    <a:pt x="15" y="0"/>
                  </a:cubicBezTo>
                  <a:cubicBezTo>
                    <a:pt x="14" y="0"/>
                    <a:pt x="14" y="0"/>
                    <a:pt x="12" y="5"/>
                  </a:cubicBezTo>
                  <a:cubicBezTo>
                    <a:pt x="11" y="6"/>
                    <a:pt x="11" y="6"/>
                    <a:pt x="11" y="6"/>
                  </a:cubicBezTo>
                  <a:cubicBezTo>
                    <a:pt x="8" y="4"/>
                    <a:pt x="7" y="4"/>
                    <a:pt x="6" y="4"/>
                  </a:cubicBezTo>
                  <a:cubicBezTo>
                    <a:pt x="6" y="4"/>
                    <a:pt x="6" y="4"/>
                    <a:pt x="6" y="4"/>
                  </a:cubicBezTo>
                  <a:cubicBezTo>
                    <a:pt x="3" y="7"/>
                    <a:pt x="3" y="7"/>
                    <a:pt x="3" y="7"/>
                  </a:cubicBezTo>
                  <a:cubicBezTo>
                    <a:pt x="3" y="7"/>
                    <a:pt x="3" y="7"/>
                    <a:pt x="5" y="12"/>
                  </a:cubicBezTo>
                  <a:cubicBezTo>
                    <a:pt x="4" y="13"/>
                    <a:pt x="4" y="13"/>
                    <a:pt x="4" y="13"/>
                  </a:cubicBezTo>
                  <a:cubicBezTo>
                    <a:pt x="0" y="15"/>
                    <a:pt x="0" y="15"/>
                    <a:pt x="0" y="16"/>
                  </a:cubicBezTo>
                  <a:cubicBezTo>
                    <a:pt x="0" y="19"/>
                    <a:pt x="0" y="19"/>
                    <a:pt x="0" y="19"/>
                  </a:cubicBezTo>
                  <a:cubicBezTo>
                    <a:pt x="0" y="20"/>
                    <a:pt x="0" y="20"/>
                    <a:pt x="4" y="22"/>
                  </a:cubicBezTo>
                  <a:cubicBezTo>
                    <a:pt x="5" y="23"/>
                    <a:pt x="5" y="23"/>
                    <a:pt x="5" y="23"/>
                  </a:cubicBezTo>
                  <a:cubicBezTo>
                    <a:pt x="3" y="28"/>
                    <a:pt x="3" y="28"/>
                    <a:pt x="3" y="28"/>
                  </a:cubicBezTo>
                  <a:cubicBezTo>
                    <a:pt x="6" y="31"/>
                    <a:pt x="6" y="31"/>
                    <a:pt x="6" y="31"/>
                  </a:cubicBezTo>
                  <a:cubicBezTo>
                    <a:pt x="6" y="31"/>
                    <a:pt x="6" y="31"/>
                    <a:pt x="6" y="31"/>
                  </a:cubicBezTo>
                  <a:cubicBezTo>
                    <a:pt x="7" y="31"/>
                    <a:pt x="7" y="31"/>
                    <a:pt x="7" y="31"/>
                  </a:cubicBezTo>
                  <a:cubicBezTo>
                    <a:pt x="7" y="31"/>
                    <a:pt x="7" y="31"/>
                    <a:pt x="11" y="29"/>
                  </a:cubicBezTo>
                  <a:cubicBezTo>
                    <a:pt x="13" y="30"/>
                    <a:pt x="13" y="30"/>
                    <a:pt x="13" y="30"/>
                  </a:cubicBezTo>
                  <a:cubicBezTo>
                    <a:pt x="14" y="34"/>
                    <a:pt x="15" y="34"/>
                    <a:pt x="15" y="34"/>
                  </a:cubicBezTo>
                  <a:cubicBezTo>
                    <a:pt x="19" y="34"/>
                    <a:pt x="19" y="34"/>
                    <a:pt x="19" y="34"/>
                  </a:cubicBezTo>
                  <a:cubicBezTo>
                    <a:pt x="19" y="34"/>
                    <a:pt x="20" y="34"/>
                    <a:pt x="21" y="30"/>
                  </a:cubicBezTo>
                  <a:cubicBezTo>
                    <a:pt x="23" y="29"/>
                    <a:pt x="23" y="29"/>
                    <a:pt x="23" y="29"/>
                  </a:cubicBezTo>
                  <a:cubicBezTo>
                    <a:pt x="25" y="30"/>
                    <a:pt x="27" y="31"/>
                    <a:pt x="27" y="31"/>
                  </a:cubicBezTo>
                  <a:cubicBezTo>
                    <a:pt x="28" y="31"/>
                    <a:pt x="28" y="31"/>
                    <a:pt x="28" y="31"/>
                  </a:cubicBezTo>
                  <a:cubicBezTo>
                    <a:pt x="31" y="28"/>
                    <a:pt x="31" y="28"/>
                    <a:pt x="31" y="28"/>
                  </a:cubicBezTo>
                  <a:cubicBezTo>
                    <a:pt x="31" y="28"/>
                    <a:pt x="31" y="28"/>
                    <a:pt x="29" y="23"/>
                  </a:cubicBezTo>
                  <a:cubicBezTo>
                    <a:pt x="30" y="22"/>
                    <a:pt x="30" y="22"/>
                    <a:pt x="30" y="22"/>
                  </a:cubicBezTo>
                  <a:cubicBezTo>
                    <a:pt x="34" y="20"/>
                    <a:pt x="34" y="20"/>
                    <a:pt x="34" y="19"/>
                  </a:cubicBezTo>
                  <a:cubicBezTo>
                    <a:pt x="34" y="15"/>
                    <a:pt x="34" y="15"/>
                    <a:pt x="34" y="15"/>
                  </a:cubicBezTo>
                  <a:cubicBezTo>
                    <a:pt x="34" y="15"/>
                    <a:pt x="34" y="15"/>
                    <a:pt x="29" y="13"/>
                  </a:cubicBezTo>
                  <a:close/>
                  <a:moveTo>
                    <a:pt x="17" y="23"/>
                  </a:moveTo>
                  <a:cubicBezTo>
                    <a:pt x="14" y="23"/>
                    <a:pt x="11" y="21"/>
                    <a:pt x="11" y="17"/>
                  </a:cubicBezTo>
                  <a:cubicBezTo>
                    <a:pt x="11" y="14"/>
                    <a:pt x="14" y="11"/>
                    <a:pt x="17" y="11"/>
                  </a:cubicBezTo>
                  <a:cubicBezTo>
                    <a:pt x="20" y="11"/>
                    <a:pt x="23" y="14"/>
                    <a:pt x="23" y="17"/>
                  </a:cubicBezTo>
                  <a:cubicBezTo>
                    <a:pt x="23" y="21"/>
                    <a:pt x="20" y="23"/>
                    <a:pt x="17" y="23"/>
                  </a:cubicBezTo>
                  <a:close/>
                  <a:moveTo>
                    <a:pt x="17" y="23"/>
                  </a:moveTo>
                  <a:cubicBezTo>
                    <a:pt x="17" y="23"/>
                    <a:pt x="17" y="23"/>
                    <a:pt x="17" y="23"/>
                  </a:cubicBezTo>
                </a:path>
              </a:pathLst>
            </a:custGeom>
            <a:solidFill>
              <a:schemeClr val="tx2"/>
            </a:solidFill>
            <a:ln>
              <a:noFill/>
            </a:ln>
          </p:spPr>
          <p:txBody>
            <a:bodyPr vert="horz" wrap="square" lIns="68580" tIns="34290" rIns="68580" bIns="34290" numCol="1" anchor="t" anchorCtr="0" compatLnSpc="1">
              <a:prstTxWarp prst="textNoShape">
                <a:avLst/>
              </a:prstTxWarp>
            </a:bodyPr>
            <a:lstStyle/>
            <a:p>
              <a:endParaRPr lang="en-US" sz="1200"/>
            </a:p>
          </p:txBody>
        </p:sp>
        <p:sp>
          <p:nvSpPr>
            <p:cNvPr id="45" name="Freeform 42"/>
            <p:cNvSpPr>
              <a:spLocks noEditPoints="1"/>
            </p:cNvSpPr>
            <p:nvPr/>
          </p:nvSpPr>
          <p:spPr bwMode="auto">
            <a:xfrm>
              <a:off x="4765675" y="3189288"/>
              <a:ext cx="103188" cy="100013"/>
            </a:xfrm>
            <a:custGeom>
              <a:avLst/>
              <a:gdLst>
                <a:gd name="T0" fmla="*/ 30 w 35"/>
                <a:gd name="T1" fmla="*/ 12 h 34"/>
                <a:gd name="T2" fmla="*/ 30 w 35"/>
                <a:gd name="T3" fmla="*/ 11 h 34"/>
                <a:gd name="T4" fmla="*/ 31 w 35"/>
                <a:gd name="T5" fmla="*/ 6 h 34"/>
                <a:gd name="T6" fmla="*/ 29 w 35"/>
                <a:gd name="T7" fmla="*/ 3 h 34"/>
                <a:gd name="T8" fmla="*/ 28 w 35"/>
                <a:gd name="T9" fmla="*/ 3 h 34"/>
                <a:gd name="T10" fmla="*/ 28 w 35"/>
                <a:gd name="T11" fmla="*/ 3 h 34"/>
                <a:gd name="T12" fmla="*/ 24 w 35"/>
                <a:gd name="T13" fmla="*/ 5 h 34"/>
                <a:gd name="T14" fmla="*/ 22 w 35"/>
                <a:gd name="T15" fmla="*/ 4 h 34"/>
                <a:gd name="T16" fmla="*/ 19 w 35"/>
                <a:gd name="T17" fmla="*/ 0 h 34"/>
                <a:gd name="T18" fmla="*/ 16 w 35"/>
                <a:gd name="T19" fmla="*/ 0 h 34"/>
                <a:gd name="T20" fmla="*/ 13 w 35"/>
                <a:gd name="T21" fmla="*/ 4 h 34"/>
                <a:gd name="T22" fmla="*/ 12 w 35"/>
                <a:gd name="T23" fmla="*/ 5 h 34"/>
                <a:gd name="T24" fmla="*/ 7 w 35"/>
                <a:gd name="T25" fmla="*/ 3 h 34"/>
                <a:gd name="T26" fmla="*/ 7 w 35"/>
                <a:gd name="T27" fmla="*/ 3 h 34"/>
                <a:gd name="T28" fmla="*/ 4 w 35"/>
                <a:gd name="T29" fmla="*/ 6 h 34"/>
                <a:gd name="T30" fmla="*/ 6 w 35"/>
                <a:gd name="T31" fmla="*/ 11 h 34"/>
                <a:gd name="T32" fmla="*/ 5 w 35"/>
                <a:gd name="T33" fmla="*/ 12 h 34"/>
                <a:gd name="T34" fmla="*/ 0 w 35"/>
                <a:gd name="T35" fmla="*/ 15 h 34"/>
                <a:gd name="T36" fmla="*/ 0 w 35"/>
                <a:gd name="T37" fmla="*/ 18 h 34"/>
                <a:gd name="T38" fmla="*/ 5 w 35"/>
                <a:gd name="T39" fmla="*/ 21 h 34"/>
                <a:gd name="T40" fmla="*/ 6 w 35"/>
                <a:gd name="T41" fmla="*/ 22 h 34"/>
                <a:gd name="T42" fmla="*/ 4 w 35"/>
                <a:gd name="T43" fmla="*/ 27 h 34"/>
                <a:gd name="T44" fmla="*/ 7 w 35"/>
                <a:gd name="T45" fmla="*/ 30 h 34"/>
                <a:gd name="T46" fmla="*/ 7 w 35"/>
                <a:gd name="T47" fmla="*/ 30 h 34"/>
                <a:gd name="T48" fmla="*/ 7 w 35"/>
                <a:gd name="T49" fmla="*/ 30 h 34"/>
                <a:gd name="T50" fmla="*/ 12 w 35"/>
                <a:gd name="T51" fmla="*/ 28 h 34"/>
                <a:gd name="T52" fmla="*/ 13 w 35"/>
                <a:gd name="T53" fmla="*/ 29 h 34"/>
                <a:gd name="T54" fmla="*/ 16 w 35"/>
                <a:gd name="T55" fmla="*/ 34 h 34"/>
                <a:gd name="T56" fmla="*/ 20 w 35"/>
                <a:gd name="T57" fmla="*/ 34 h 34"/>
                <a:gd name="T58" fmla="*/ 22 w 35"/>
                <a:gd name="T59" fmla="*/ 29 h 34"/>
                <a:gd name="T60" fmla="*/ 24 w 35"/>
                <a:gd name="T61" fmla="*/ 28 h 34"/>
                <a:gd name="T62" fmla="*/ 28 w 35"/>
                <a:gd name="T63" fmla="*/ 30 h 34"/>
                <a:gd name="T64" fmla="*/ 29 w 35"/>
                <a:gd name="T65" fmla="*/ 30 h 34"/>
                <a:gd name="T66" fmla="*/ 31 w 35"/>
                <a:gd name="T67" fmla="*/ 27 h 34"/>
                <a:gd name="T68" fmla="*/ 30 w 35"/>
                <a:gd name="T69" fmla="*/ 22 h 34"/>
                <a:gd name="T70" fmla="*/ 30 w 35"/>
                <a:gd name="T71" fmla="*/ 21 h 34"/>
                <a:gd name="T72" fmla="*/ 35 w 35"/>
                <a:gd name="T73" fmla="*/ 18 h 34"/>
                <a:gd name="T74" fmla="*/ 35 w 35"/>
                <a:gd name="T75" fmla="*/ 15 h 34"/>
                <a:gd name="T76" fmla="*/ 30 w 35"/>
                <a:gd name="T77" fmla="*/ 12 h 34"/>
                <a:gd name="T78" fmla="*/ 18 w 35"/>
                <a:gd name="T79" fmla="*/ 22 h 34"/>
                <a:gd name="T80" fmla="*/ 12 w 35"/>
                <a:gd name="T81" fmla="*/ 17 h 34"/>
                <a:gd name="T82" fmla="*/ 18 w 35"/>
                <a:gd name="T83" fmla="*/ 11 h 34"/>
                <a:gd name="T84" fmla="*/ 24 w 35"/>
                <a:gd name="T85" fmla="*/ 17 h 34"/>
                <a:gd name="T86" fmla="*/ 18 w 35"/>
                <a:gd name="T87" fmla="*/ 22 h 34"/>
                <a:gd name="T88" fmla="*/ 18 w 35"/>
                <a:gd name="T89" fmla="*/ 22 h 34"/>
                <a:gd name="T90" fmla="*/ 18 w 35"/>
                <a:gd name="T91" fmla="*/ 22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5" h="34">
                  <a:moveTo>
                    <a:pt x="30" y="12"/>
                  </a:moveTo>
                  <a:cubicBezTo>
                    <a:pt x="30" y="11"/>
                    <a:pt x="30" y="11"/>
                    <a:pt x="30" y="11"/>
                  </a:cubicBezTo>
                  <a:cubicBezTo>
                    <a:pt x="32" y="6"/>
                    <a:pt x="32" y="6"/>
                    <a:pt x="31" y="6"/>
                  </a:cubicBezTo>
                  <a:cubicBezTo>
                    <a:pt x="29" y="3"/>
                    <a:pt x="29" y="3"/>
                    <a:pt x="29" y="3"/>
                  </a:cubicBezTo>
                  <a:cubicBezTo>
                    <a:pt x="28" y="3"/>
                    <a:pt x="28" y="3"/>
                    <a:pt x="28" y="3"/>
                  </a:cubicBezTo>
                  <a:cubicBezTo>
                    <a:pt x="28" y="3"/>
                    <a:pt x="28" y="3"/>
                    <a:pt x="28" y="3"/>
                  </a:cubicBezTo>
                  <a:cubicBezTo>
                    <a:pt x="28" y="3"/>
                    <a:pt x="27" y="3"/>
                    <a:pt x="24" y="5"/>
                  </a:cubicBezTo>
                  <a:cubicBezTo>
                    <a:pt x="22" y="4"/>
                    <a:pt x="22" y="4"/>
                    <a:pt x="22" y="4"/>
                  </a:cubicBezTo>
                  <a:cubicBezTo>
                    <a:pt x="20" y="0"/>
                    <a:pt x="20" y="0"/>
                    <a:pt x="19" y="0"/>
                  </a:cubicBezTo>
                  <a:cubicBezTo>
                    <a:pt x="16" y="0"/>
                    <a:pt x="16" y="0"/>
                    <a:pt x="16" y="0"/>
                  </a:cubicBezTo>
                  <a:cubicBezTo>
                    <a:pt x="15" y="0"/>
                    <a:pt x="15" y="0"/>
                    <a:pt x="13" y="4"/>
                  </a:cubicBezTo>
                  <a:cubicBezTo>
                    <a:pt x="12" y="5"/>
                    <a:pt x="12" y="5"/>
                    <a:pt x="12" y="5"/>
                  </a:cubicBezTo>
                  <a:cubicBezTo>
                    <a:pt x="9" y="4"/>
                    <a:pt x="8" y="3"/>
                    <a:pt x="7" y="3"/>
                  </a:cubicBezTo>
                  <a:cubicBezTo>
                    <a:pt x="7" y="3"/>
                    <a:pt x="7" y="3"/>
                    <a:pt x="7" y="3"/>
                  </a:cubicBezTo>
                  <a:cubicBezTo>
                    <a:pt x="4" y="6"/>
                    <a:pt x="4" y="6"/>
                    <a:pt x="4" y="6"/>
                  </a:cubicBezTo>
                  <a:cubicBezTo>
                    <a:pt x="4" y="6"/>
                    <a:pt x="4" y="6"/>
                    <a:pt x="6" y="11"/>
                  </a:cubicBezTo>
                  <a:cubicBezTo>
                    <a:pt x="5" y="12"/>
                    <a:pt x="5" y="12"/>
                    <a:pt x="5" y="12"/>
                  </a:cubicBezTo>
                  <a:cubicBezTo>
                    <a:pt x="0" y="14"/>
                    <a:pt x="0" y="14"/>
                    <a:pt x="0" y="15"/>
                  </a:cubicBezTo>
                  <a:cubicBezTo>
                    <a:pt x="0" y="18"/>
                    <a:pt x="0" y="18"/>
                    <a:pt x="0" y="18"/>
                  </a:cubicBezTo>
                  <a:cubicBezTo>
                    <a:pt x="0" y="19"/>
                    <a:pt x="0" y="19"/>
                    <a:pt x="5" y="21"/>
                  </a:cubicBezTo>
                  <a:cubicBezTo>
                    <a:pt x="6" y="22"/>
                    <a:pt x="6" y="22"/>
                    <a:pt x="6" y="22"/>
                  </a:cubicBezTo>
                  <a:cubicBezTo>
                    <a:pt x="4" y="27"/>
                    <a:pt x="4" y="27"/>
                    <a:pt x="4" y="27"/>
                  </a:cubicBezTo>
                  <a:cubicBezTo>
                    <a:pt x="7" y="30"/>
                    <a:pt x="7" y="30"/>
                    <a:pt x="7" y="30"/>
                  </a:cubicBezTo>
                  <a:cubicBezTo>
                    <a:pt x="7" y="30"/>
                    <a:pt x="7" y="30"/>
                    <a:pt x="7" y="30"/>
                  </a:cubicBezTo>
                  <a:cubicBezTo>
                    <a:pt x="7" y="30"/>
                    <a:pt x="7" y="30"/>
                    <a:pt x="7" y="30"/>
                  </a:cubicBezTo>
                  <a:cubicBezTo>
                    <a:pt x="8" y="30"/>
                    <a:pt x="8" y="30"/>
                    <a:pt x="12" y="28"/>
                  </a:cubicBezTo>
                  <a:cubicBezTo>
                    <a:pt x="13" y="29"/>
                    <a:pt x="13" y="29"/>
                    <a:pt x="13" y="29"/>
                  </a:cubicBezTo>
                  <a:cubicBezTo>
                    <a:pt x="15" y="34"/>
                    <a:pt x="15" y="34"/>
                    <a:pt x="16" y="34"/>
                  </a:cubicBezTo>
                  <a:cubicBezTo>
                    <a:pt x="20" y="34"/>
                    <a:pt x="20" y="34"/>
                    <a:pt x="20" y="34"/>
                  </a:cubicBezTo>
                  <a:cubicBezTo>
                    <a:pt x="20" y="34"/>
                    <a:pt x="20" y="34"/>
                    <a:pt x="22" y="29"/>
                  </a:cubicBezTo>
                  <a:cubicBezTo>
                    <a:pt x="24" y="28"/>
                    <a:pt x="24" y="28"/>
                    <a:pt x="24" y="28"/>
                  </a:cubicBezTo>
                  <a:cubicBezTo>
                    <a:pt x="26" y="29"/>
                    <a:pt x="28" y="30"/>
                    <a:pt x="28" y="30"/>
                  </a:cubicBezTo>
                  <a:cubicBezTo>
                    <a:pt x="29" y="30"/>
                    <a:pt x="29" y="30"/>
                    <a:pt x="29" y="30"/>
                  </a:cubicBezTo>
                  <a:cubicBezTo>
                    <a:pt x="31" y="27"/>
                    <a:pt x="31" y="27"/>
                    <a:pt x="31" y="27"/>
                  </a:cubicBezTo>
                  <a:cubicBezTo>
                    <a:pt x="32" y="27"/>
                    <a:pt x="32" y="27"/>
                    <a:pt x="30" y="22"/>
                  </a:cubicBezTo>
                  <a:cubicBezTo>
                    <a:pt x="30" y="21"/>
                    <a:pt x="30" y="21"/>
                    <a:pt x="30" y="21"/>
                  </a:cubicBezTo>
                  <a:cubicBezTo>
                    <a:pt x="35" y="19"/>
                    <a:pt x="35" y="19"/>
                    <a:pt x="35" y="18"/>
                  </a:cubicBezTo>
                  <a:cubicBezTo>
                    <a:pt x="35" y="15"/>
                    <a:pt x="35" y="15"/>
                    <a:pt x="35" y="15"/>
                  </a:cubicBezTo>
                  <a:cubicBezTo>
                    <a:pt x="35" y="14"/>
                    <a:pt x="35" y="14"/>
                    <a:pt x="30" y="12"/>
                  </a:cubicBezTo>
                  <a:close/>
                  <a:moveTo>
                    <a:pt x="18" y="22"/>
                  </a:moveTo>
                  <a:cubicBezTo>
                    <a:pt x="14" y="22"/>
                    <a:pt x="12" y="20"/>
                    <a:pt x="12" y="17"/>
                  </a:cubicBezTo>
                  <a:cubicBezTo>
                    <a:pt x="12" y="13"/>
                    <a:pt x="14" y="11"/>
                    <a:pt x="18" y="11"/>
                  </a:cubicBezTo>
                  <a:cubicBezTo>
                    <a:pt x="21" y="11"/>
                    <a:pt x="24" y="13"/>
                    <a:pt x="24" y="17"/>
                  </a:cubicBezTo>
                  <a:cubicBezTo>
                    <a:pt x="24" y="20"/>
                    <a:pt x="21" y="22"/>
                    <a:pt x="18" y="22"/>
                  </a:cubicBezTo>
                  <a:close/>
                  <a:moveTo>
                    <a:pt x="18" y="22"/>
                  </a:moveTo>
                  <a:cubicBezTo>
                    <a:pt x="18" y="22"/>
                    <a:pt x="18" y="22"/>
                    <a:pt x="18" y="22"/>
                  </a:cubicBezTo>
                </a:path>
              </a:pathLst>
            </a:custGeom>
            <a:solidFill>
              <a:schemeClr val="tx2"/>
            </a:solidFill>
            <a:ln>
              <a:noFill/>
            </a:ln>
          </p:spPr>
          <p:txBody>
            <a:bodyPr vert="horz" wrap="square" lIns="68580" tIns="34290" rIns="68580" bIns="34290" numCol="1" anchor="t" anchorCtr="0" compatLnSpc="1">
              <a:prstTxWarp prst="textNoShape">
                <a:avLst/>
              </a:prstTxWarp>
            </a:bodyPr>
            <a:lstStyle/>
            <a:p>
              <a:endParaRPr lang="en-US" sz="1200"/>
            </a:p>
          </p:txBody>
        </p:sp>
        <p:sp>
          <p:nvSpPr>
            <p:cNvPr id="46" name="Freeform 43"/>
            <p:cNvSpPr>
              <a:spLocks noEditPoints="1"/>
            </p:cNvSpPr>
            <p:nvPr/>
          </p:nvSpPr>
          <p:spPr bwMode="auto">
            <a:xfrm>
              <a:off x="4803775" y="3044825"/>
              <a:ext cx="103188" cy="100013"/>
            </a:xfrm>
            <a:custGeom>
              <a:avLst/>
              <a:gdLst>
                <a:gd name="T0" fmla="*/ 30 w 35"/>
                <a:gd name="T1" fmla="*/ 13 h 34"/>
                <a:gd name="T2" fmla="*/ 29 w 35"/>
                <a:gd name="T3" fmla="*/ 11 h 34"/>
                <a:gd name="T4" fmla="*/ 31 w 35"/>
                <a:gd name="T5" fmla="*/ 6 h 34"/>
                <a:gd name="T6" fmla="*/ 28 w 35"/>
                <a:gd name="T7" fmla="*/ 4 h 34"/>
                <a:gd name="T8" fmla="*/ 28 w 35"/>
                <a:gd name="T9" fmla="*/ 4 h 34"/>
                <a:gd name="T10" fmla="*/ 28 w 35"/>
                <a:gd name="T11" fmla="*/ 4 h 34"/>
                <a:gd name="T12" fmla="*/ 23 w 35"/>
                <a:gd name="T13" fmla="*/ 5 h 34"/>
                <a:gd name="T14" fmla="*/ 22 w 35"/>
                <a:gd name="T15" fmla="*/ 5 h 34"/>
                <a:gd name="T16" fmla="*/ 19 w 35"/>
                <a:gd name="T17" fmla="*/ 0 h 34"/>
                <a:gd name="T18" fmla="*/ 15 w 35"/>
                <a:gd name="T19" fmla="*/ 0 h 34"/>
                <a:gd name="T20" fmla="*/ 13 w 35"/>
                <a:gd name="T21" fmla="*/ 5 h 34"/>
                <a:gd name="T22" fmla="*/ 11 w 35"/>
                <a:gd name="T23" fmla="*/ 5 h 34"/>
                <a:gd name="T24" fmla="*/ 7 w 35"/>
                <a:gd name="T25" fmla="*/ 4 h 34"/>
                <a:gd name="T26" fmla="*/ 6 w 35"/>
                <a:gd name="T27" fmla="*/ 4 h 34"/>
                <a:gd name="T28" fmla="*/ 4 w 35"/>
                <a:gd name="T29" fmla="*/ 6 h 34"/>
                <a:gd name="T30" fmla="*/ 5 w 35"/>
                <a:gd name="T31" fmla="*/ 12 h 34"/>
                <a:gd name="T32" fmla="*/ 5 w 35"/>
                <a:gd name="T33" fmla="*/ 13 h 34"/>
                <a:gd name="T34" fmla="*/ 0 w 35"/>
                <a:gd name="T35" fmla="*/ 15 h 34"/>
                <a:gd name="T36" fmla="*/ 0 w 35"/>
                <a:gd name="T37" fmla="*/ 19 h 34"/>
                <a:gd name="T38" fmla="*/ 5 w 35"/>
                <a:gd name="T39" fmla="*/ 22 h 34"/>
                <a:gd name="T40" fmla="*/ 5 w 35"/>
                <a:gd name="T41" fmla="*/ 23 h 34"/>
                <a:gd name="T42" fmla="*/ 4 w 35"/>
                <a:gd name="T43" fmla="*/ 28 h 34"/>
                <a:gd name="T44" fmla="*/ 6 w 35"/>
                <a:gd name="T45" fmla="*/ 31 h 34"/>
                <a:gd name="T46" fmla="*/ 7 w 35"/>
                <a:gd name="T47" fmla="*/ 31 h 34"/>
                <a:gd name="T48" fmla="*/ 7 w 35"/>
                <a:gd name="T49" fmla="*/ 31 h 34"/>
                <a:gd name="T50" fmla="*/ 11 w 35"/>
                <a:gd name="T51" fmla="*/ 29 h 34"/>
                <a:gd name="T52" fmla="*/ 13 w 35"/>
                <a:gd name="T53" fmla="*/ 30 h 34"/>
                <a:gd name="T54" fmla="*/ 15 w 35"/>
                <a:gd name="T55" fmla="*/ 34 h 34"/>
                <a:gd name="T56" fmla="*/ 19 w 35"/>
                <a:gd name="T57" fmla="*/ 34 h 34"/>
                <a:gd name="T58" fmla="*/ 22 w 35"/>
                <a:gd name="T59" fmla="*/ 30 h 34"/>
                <a:gd name="T60" fmla="*/ 23 w 35"/>
                <a:gd name="T61" fmla="*/ 29 h 34"/>
                <a:gd name="T62" fmla="*/ 28 w 35"/>
                <a:gd name="T63" fmla="*/ 31 h 34"/>
                <a:gd name="T64" fmla="*/ 28 w 35"/>
                <a:gd name="T65" fmla="*/ 31 h 34"/>
                <a:gd name="T66" fmla="*/ 31 w 35"/>
                <a:gd name="T67" fmla="*/ 28 h 34"/>
                <a:gd name="T68" fmla="*/ 29 w 35"/>
                <a:gd name="T69" fmla="*/ 23 h 34"/>
                <a:gd name="T70" fmla="*/ 30 w 35"/>
                <a:gd name="T71" fmla="*/ 21 h 34"/>
                <a:gd name="T72" fmla="*/ 35 w 35"/>
                <a:gd name="T73" fmla="*/ 19 h 34"/>
                <a:gd name="T74" fmla="*/ 35 w 35"/>
                <a:gd name="T75" fmla="*/ 15 h 34"/>
                <a:gd name="T76" fmla="*/ 30 w 35"/>
                <a:gd name="T77" fmla="*/ 13 h 34"/>
                <a:gd name="T78" fmla="*/ 17 w 35"/>
                <a:gd name="T79" fmla="*/ 23 h 34"/>
                <a:gd name="T80" fmla="*/ 11 w 35"/>
                <a:gd name="T81" fmla="*/ 17 h 34"/>
                <a:gd name="T82" fmla="*/ 17 w 35"/>
                <a:gd name="T83" fmla="*/ 11 h 34"/>
                <a:gd name="T84" fmla="*/ 23 w 35"/>
                <a:gd name="T85" fmla="*/ 17 h 34"/>
                <a:gd name="T86" fmla="*/ 17 w 35"/>
                <a:gd name="T87" fmla="*/ 23 h 34"/>
                <a:gd name="T88" fmla="*/ 17 w 35"/>
                <a:gd name="T89" fmla="*/ 23 h 34"/>
                <a:gd name="T90" fmla="*/ 17 w 35"/>
                <a:gd name="T91" fmla="*/ 23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5" h="34">
                  <a:moveTo>
                    <a:pt x="30" y="13"/>
                  </a:moveTo>
                  <a:cubicBezTo>
                    <a:pt x="29" y="11"/>
                    <a:pt x="29" y="11"/>
                    <a:pt x="29" y="11"/>
                  </a:cubicBezTo>
                  <a:cubicBezTo>
                    <a:pt x="31" y="7"/>
                    <a:pt x="31" y="7"/>
                    <a:pt x="31" y="6"/>
                  </a:cubicBezTo>
                  <a:cubicBezTo>
                    <a:pt x="28" y="4"/>
                    <a:pt x="28" y="4"/>
                    <a:pt x="28" y="4"/>
                  </a:cubicBezTo>
                  <a:cubicBezTo>
                    <a:pt x="28" y="4"/>
                    <a:pt x="28" y="4"/>
                    <a:pt x="28" y="4"/>
                  </a:cubicBezTo>
                  <a:cubicBezTo>
                    <a:pt x="28" y="4"/>
                    <a:pt x="28" y="4"/>
                    <a:pt x="28" y="4"/>
                  </a:cubicBezTo>
                  <a:cubicBezTo>
                    <a:pt x="27" y="4"/>
                    <a:pt x="27" y="4"/>
                    <a:pt x="23" y="5"/>
                  </a:cubicBezTo>
                  <a:cubicBezTo>
                    <a:pt x="22" y="5"/>
                    <a:pt x="22" y="5"/>
                    <a:pt x="22" y="5"/>
                  </a:cubicBezTo>
                  <a:cubicBezTo>
                    <a:pt x="20" y="0"/>
                    <a:pt x="20" y="0"/>
                    <a:pt x="19" y="0"/>
                  </a:cubicBezTo>
                  <a:cubicBezTo>
                    <a:pt x="15" y="0"/>
                    <a:pt x="15" y="0"/>
                    <a:pt x="15" y="0"/>
                  </a:cubicBezTo>
                  <a:cubicBezTo>
                    <a:pt x="15" y="0"/>
                    <a:pt x="15" y="0"/>
                    <a:pt x="13" y="5"/>
                  </a:cubicBezTo>
                  <a:cubicBezTo>
                    <a:pt x="11" y="5"/>
                    <a:pt x="11" y="5"/>
                    <a:pt x="11" y="5"/>
                  </a:cubicBezTo>
                  <a:cubicBezTo>
                    <a:pt x="9" y="4"/>
                    <a:pt x="7" y="4"/>
                    <a:pt x="7" y="4"/>
                  </a:cubicBezTo>
                  <a:cubicBezTo>
                    <a:pt x="6" y="4"/>
                    <a:pt x="6" y="4"/>
                    <a:pt x="6" y="4"/>
                  </a:cubicBezTo>
                  <a:cubicBezTo>
                    <a:pt x="4" y="6"/>
                    <a:pt x="4" y="6"/>
                    <a:pt x="4" y="6"/>
                  </a:cubicBezTo>
                  <a:cubicBezTo>
                    <a:pt x="3" y="7"/>
                    <a:pt x="3" y="7"/>
                    <a:pt x="5" y="12"/>
                  </a:cubicBezTo>
                  <a:cubicBezTo>
                    <a:pt x="5" y="13"/>
                    <a:pt x="5" y="13"/>
                    <a:pt x="5" y="13"/>
                  </a:cubicBezTo>
                  <a:cubicBezTo>
                    <a:pt x="0" y="15"/>
                    <a:pt x="0" y="15"/>
                    <a:pt x="0" y="15"/>
                  </a:cubicBezTo>
                  <a:cubicBezTo>
                    <a:pt x="0" y="19"/>
                    <a:pt x="0" y="19"/>
                    <a:pt x="0" y="19"/>
                  </a:cubicBezTo>
                  <a:cubicBezTo>
                    <a:pt x="0" y="20"/>
                    <a:pt x="0" y="20"/>
                    <a:pt x="5" y="22"/>
                  </a:cubicBezTo>
                  <a:cubicBezTo>
                    <a:pt x="5" y="23"/>
                    <a:pt x="5" y="23"/>
                    <a:pt x="5" y="23"/>
                  </a:cubicBezTo>
                  <a:cubicBezTo>
                    <a:pt x="3" y="27"/>
                    <a:pt x="3" y="28"/>
                    <a:pt x="4" y="28"/>
                  </a:cubicBezTo>
                  <a:cubicBezTo>
                    <a:pt x="6" y="31"/>
                    <a:pt x="6" y="31"/>
                    <a:pt x="6" y="31"/>
                  </a:cubicBezTo>
                  <a:cubicBezTo>
                    <a:pt x="7" y="31"/>
                    <a:pt x="7" y="31"/>
                    <a:pt x="7" y="31"/>
                  </a:cubicBezTo>
                  <a:cubicBezTo>
                    <a:pt x="7" y="31"/>
                    <a:pt x="7" y="31"/>
                    <a:pt x="7" y="31"/>
                  </a:cubicBezTo>
                  <a:cubicBezTo>
                    <a:pt x="7" y="31"/>
                    <a:pt x="7" y="31"/>
                    <a:pt x="11" y="29"/>
                  </a:cubicBezTo>
                  <a:cubicBezTo>
                    <a:pt x="13" y="30"/>
                    <a:pt x="13" y="30"/>
                    <a:pt x="13" y="30"/>
                  </a:cubicBezTo>
                  <a:cubicBezTo>
                    <a:pt x="15" y="34"/>
                    <a:pt x="15" y="34"/>
                    <a:pt x="15" y="34"/>
                  </a:cubicBezTo>
                  <a:cubicBezTo>
                    <a:pt x="19" y="34"/>
                    <a:pt x="19" y="34"/>
                    <a:pt x="19" y="34"/>
                  </a:cubicBezTo>
                  <a:cubicBezTo>
                    <a:pt x="20" y="34"/>
                    <a:pt x="20" y="34"/>
                    <a:pt x="22" y="30"/>
                  </a:cubicBezTo>
                  <a:cubicBezTo>
                    <a:pt x="23" y="29"/>
                    <a:pt x="23" y="29"/>
                    <a:pt x="23" y="29"/>
                  </a:cubicBezTo>
                  <a:cubicBezTo>
                    <a:pt x="26" y="30"/>
                    <a:pt x="27" y="31"/>
                    <a:pt x="28" y="31"/>
                  </a:cubicBezTo>
                  <a:cubicBezTo>
                    <a:pt x="28" y="31"/>
                    <a:pt x="28" y="31"/>
                    <a:pt x="28" y="31"/>
                  </a:cubicBezTo>
                  <a:cubicBezTo>
                    <a:pt x="31" y="28"/>
                    <a:pt x="31" y="28"/>
                    <a:pt x="31" y="28"/>
                  </a:cubicBezTo>
                  <a:cubicBezTo>
                    <a:pt x="31" y="27"/>
                    <a:pt x="31" y="27"/>
                    <a:pt x="29" y="23"/>
                  </a:cubicBezTo>
                  <a:cubicBezTo>
                    <a:pt x="30" y="21"/>
                    <a:pt x="30" y="21"/>
                    <a:pt x="30" y="21"/>
                  </a:cubicBezTo>
                  <a:cubicBezTo>
                    <a:pt x="35" y="20"/>
                    <a:pt x="35" y="19"/>
                    <a:pt x="35" y="19"/>
                  </a:cubicBezTo>
                  <a:cubicBezTo>
                    <a:pt x="35" y="15"/>
                    <a:pt x="35" y="15"/>
                    <a:pt x="35" y="15"/>
                  </a:cubicBezTo>
                  <a:cubicBezTo>
                    <a:pt x="35" y="15"/>
                    <a:pt x="35" y="15"/>
                    <a:pt x="30" y="13"/>
                  </a:cubicBezTo>
                  <a:close/>
                  <a:moveTo>
                    <a:pt x="17" y="23"/>
                  </a:moveTo>
                  <a:cubicBezTo>
                    <a:pt x="14" y="23"/>
                    <a:pt x="11" y="20"/>
                    <a:pt x="11" y="17"/>
                  </a:cubicBezTo>
                  <a:cubicBezTo>
                    <a:pt x="11" y="14"/>
                    <a:pt x="14" y="11"/>
                    <a:pt x="17" y="11"/>
                  </a:cubicBezTo>
                  <a:cubicBezTo>
                    <a:pt x="21" y="11"/>
                    <a:pt x="23" y="14"/>
                    <a:pt x="23" y="17"/>
                  </a:cubicBezTo>
                  <a:cubicBezTo>
                    <a:pt x="23" y="20"/>
                    <a:pt x="21" y="23"/>
                    <a:pt x="17" y="23"/>
                  </a:cubicBezTo>
                  <a:close/>
                  <a:moveTo>
                    <a:pt x="17" y="23"/>
                  </a:moveTo>
                  <a:cubicBezTo>
                    <a:pt x="17" y="23"/>
                    <a:pt x="17" y="23"/>
                    <a:pt x="17" y="23"/>
                  </a:cubicBezTo>
                </a:path>
              </a:pathLst>
            </a:custGeom>
            <a:solidFill>
              <a:schemeClr val="tx2"/>
            </a:solidFill>
            <a:ln>
              <a:noFill/>
            </a:ln>
          </p:spPr>
          <p:txBody>
            <a:bodyPr vert="horz" wrap="square" lIns="68580" tIns="34290" rIns="68580" bIns="34290" numCol="1" anchor="t" anchorCtr="0" compatLnSpc="1">
              <a:prstTxWarp prst="textNoShape">
                <a:avLst/>
              </a:prstTxWarp>
            </a:bodyPr>
            <a:lstStyle/>
            <a:p>
              <a:endParaRPr lang="en-US" sz="1200"/>
            </a:p>
          </p:txBody>
        </p:sp>
        <p:sp>
          <p:nvSpPr>
            <p:cNvPr id="47" name="Freeform 44"/>
            <p:cNvSpPr>
              <a:spLocks noEditPoints="1"/>
            </p:cNvSpPr>
            <p:nvPr/>
          </p:nvSpPr>
          <p:spPr bwMode="auto">
            <a:xfrm>
              <a:off x="4930775" y="2668588"/>
              <a:ext cx="100013" cy="100013"/>
            </a:xfrm>
            <a:custGeom>
              <a:avLst/>
              <a:gdLst>
                <a:gd name="T0" fmla="*/ 29 w 34"/>
                <a:gd name="T1" fmla="*/ 12 h 34"/>
                <a:gd name="T2" fmla="*/ 29 w 34"/>
                <a:gd name="T3" fmla="*/ 11 h 34"/>
                <a:gd name="T4" fmla="*/ 30 w 34"/>
                <a:gd name="T5" fmla="*/ 6 h 34"/>
                <a:gd name="T6" fmla="*/ 28 w 34"/>
                <a:gd name="T7" fmla="*/ 3 h 34"/>
                <a:gd name="T8" fmla="*/ 28 w 34"/>
                <a:gd name="T9" fmla="*/ 3 h 34"/>
                <a:gd name="T10" fmla="*/ 27 w 34"/>
                <a:gd name="T11" fmla="*/ 3 h 34"/>
                <a:gd name="T12" fmla="*/ 23 w 34"/>
                <a:gd name="T13" fmla="*/ 5 h 34"/>
                <a:gd name="T14" fmla="*/ 21 w 34"/>
                <a:gd name="T15" fmla="*/ 4 h 34"/>
                <a:gd name="T16" fmla="*/ 19 w 34"/>
                <a:gd name="T17" fmla="*/ 0 h 34"/>
                <a:gd name="T18" fmla="*/ 15 w 34"/>
                <a:gd name="T19" fmla="*/ 0 h 34"/>
                <a:gd name="T20" fmla="*/ 13 w 34"/>
                <a:gd name="T21" fmla="*/ 4 h 34"/>
                <a:gd name="T22" fmla="*/ 11 w 34"/>
                <a:gd name="T23" fmla="*/ 5 h 34"/>
                <a:gd name="T24" fmla="*/ 6 w 34"/>
                <a:gd name="T25" fmla="*/ 3 h 34"/>
                <a:gd name="T26" fmla="*/ 6 w 34"/>
                <a:gd name="T27" fmla="*/ 3 h 34"/>
                <a:gd name="T28" fmla="*/ 3 w 34"/>
                <a:gd name="T29" fmla="*/ 6 h 34"/>
                <a:gd name="T30" fmla="*/ 5 w 34"/>
                <a:gd name="T31" fmla="*/ 11 h 34"/>
                <a:gd name="T32" fmla="*/ 4 w 34"/>
                <a:gd name="T33" fmla="*/ 12 h 34"/>
                <a:gd name="T34" fmla="*/ 0 w 34"/>
                <a:gd name="T35" fmla="*/ 15 h 34"/>
                <a:gd name="T36" fmla="*/ 0 w 34"/>
                <a:gd name="T37" fmla="*/ 18 h 34"/>
                <a:gd name="T38" fmla="*/ 4 w 34"/>
                <a:gd name="T39" fmla="*/ 21 h 34"/>
                <a:gd name="T40" fmla="*/ 5 w 34"/>
                <a:gd name="T41" fmla="*/ 22 h 34"/>
                <a:gd name="T42" fmla="*/ 3 w 34"/>
                <a:gd name="T43" fmla="*/ 27 h 34"/>
                <a:gd name="T44" fmla="*/ 6 w 34"/>
                <a:gd name="T45" fmla="*/ 30 h 34"/>
                <a:gd name="T46" fmla="*/ 6 w 34"/>
                <a:gd name="T47" fmla="*/ 30 h 34"/>
                <a:gd name="T48" fmla="*/ 7 w 34"/>
                <a:gd name="T49" fmla="*/ 30 h 34"/>
                <a:gd name="T50" fmla="*/ 11 w 34"/>
                <a:gd name="T51" fmla="*/ 28 h 34"/>
                <a:gd name="T52" fmla="*/ 13 w 34"/>
                <a:gd name="T53" fmla="*/ 29 h 34"/>
                <a:gd name="T54" fmla="*/ 15 w 34"/>
                <a:gd name="T55" fmla="*/ 34 h 34"/>
                <a:gd name="T56" fmla="*/ 19 w 34"/>
                <a:gd name="T57" fmla="*/ 34 h 34"/>
                <a:gd name="T58" fmla="*/ 21 w 34"/>
                <a:gd name="T59" fmla="*/ 29 h 34"/>
                <a:gd name="T60" fmla="*/ 23 w 34"/>
                <a:gd name="T61" fmla="*/ 28 h 34"/>
                <a:gd name="T62" fmla="*/ 27 w 34"/>
                <a:gd name="T63" fmla="*/ 30 h 34"/>
                <a:gd name="T64" fmla="*/ 28 w 34"/>
                <a:gd name="T65" fmla="*/ 30 h 34"/>
                <a:gd name="T66" fmla="*/ 31 w 34"/>
                <a:gd name="T67" fmla="*/ 27 h 34"/>
                <a:gd name="T68" fmla="*/ 29 w 34"/>
                <a:gd name="T69" fmla="*/ 22 h 34"/>
                <a:gd name="T70" fmla="*/ 30 w 34"/>
                <a:gd name="T71" fmla="*/ 21 h 34"/>
                <a:gd name="T72" fmla="*/ 34 w 34"/>
                <a:gd name="T73" fmla="*/ 18 h 34"/>
                <a:gd name="T74" fmla="*/ 34 w 34"/>
                <a:gd name="T75" fmla="*/ 15 h 34"/>
                <a:gd name="T76" fmla="*/ 29 w 34"/>
                <a:gd name="T77" fmla="*/ 12 h 34"/>
                <a:gd name="T78" fmla="*/ 17 w 34"/>
                <a:gd name="T79" fmla="*/ 23 h 34"/>
                <a:gd name="T80" fmla="*/ 11 w 34"/>
                <a:gd name="T81" fmla="*/ 17 h 34"/>
                <a:gd name="T82" fmla="*/ 17 w 34"/>
                <a:gd name="T83" fmla="*/ 11 h 34"/>
                <a:gd name="T84" fmla="*/ 23 w 34"/>
                <a:gd name="T85" fmla="*/ 17 h 34"/>
                <a:gd name="T86" fmla="*/ 17 w 34"/>
                <a:gd name="T87" fmla="*/ 23 h 34"/>
                <a:gd name="T88" fmla="*/ 17 w 34"/>
                <a:gd name="T89" fmla="*/ 23 h 34"/>
                <a:gd name="T90" fmla="*/ 17 w 34"/>
                <a:gd name="T91" fmla="*/ 23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4" h="34">
                  <a:moveTo>
                    <a:pt x="29" y="12"/>
                  </a:moveTo>
                  <a:cubicBezTo>
                    <a:pt x="29" y="11"/>
                    <a:pt x="29" y="11"/>
                    <a:pt x="29" y="11"/>
                  </a:cubicBezTo>
                  <a:cubicBezTo>
                    <a:pt x="31" y="6"/>
                    <a:pt x="31" y="6"/>
                    <a:pt x="30" y="6"/>
                  </a:cubicBezTo>
                  <a:cubicBezTo>
                    <a:pt x="28" y="3"/>
                    <a:pt x="28" y="3"/>
                    <a:pt x="28" y="3"/>
                  </a:cubicBezTo>
                  <a:cubicBezTo>
                    <a:pt x="28" y="3"/>
                    <a:pt x="28" y="3"/>
                    <a:pt x="28" y="3"/>
                  </a:cubicBezTo>
                  <a:cubicBezTo>
                    <a:pt x="27" y="3"/>
                    <a:pt x="27" y="3"/>
                    <a:pt x="27" y="3"/>
                  </a:cubicBezTo>
                  <a:cubicBezTo>
                    <a:pt x="27" y="3"/>
                    <a:pt x="27" y="3"/>
                    <a:pt x="23" y="5"/>
                  </a:cubicBezTo>
                  <a:cubicBezTo>
                    <a:pt x="21" y="4"/>
                    <a:pt x="21" y="4"/>
                    <a:pt x="21" y="4"/>
                  </a:cubicBezTo>
                  <a:cubicBezTo>
                    <a:pt x="19" y="0"/>
                    <a:pt x="19" y="0"/>
                    <a:pt x="19" y="0"/>
                  </a:cubicBezTo>
                  <a:cubicBezTo>
                    <a:pt x="15" y="0"/>
                    <a:pt x="15" y="0"/>
                    <a:pt x="15" y="0"/>
                  </a:cubicBezTo>
                  <a:cubicBezTo>
                    <a:pt x="14" y="0"/>
                    <a:pt x="14" y="0"/>
                    <a:pt x="13" y="4"/>
                  </a:cubicBezTo>
                  <a:cubicBezTo>
                    <a:pt x="11" y="5"/>
                    <a:pt x="11" y="5"/>
                    <a:pt x="11" y="5"/>
                  </a:cubicBezTo>
                  <a:cubicBezTo>
                    <a:pt x="8" y="4"/>
                    <a:pt x="7" y="3"/>
                    <a:pt x="6" y="3"/>
                  </a:cubicBezTo>
                  <a:cubicBezTo>
                    <a:pt x="6" y="3"/>
                    <a:pt x="6" y="3"/>
                    <a:pt x="6" y="3"/>
                  </a:cubicBezTo>
                  <a:cubicBezTo>
                    <a:pt x="3" y="6"/>
                    <a:pt x="3" y="6"/>
                    <a:pt x="3" y="6"/>
                  </a:cubicBezTo>
                  <a:cubicBezTo>
                    <a:pt x="3" y="6"/>
                    <a:pt x="3" y="6"/>
                    <a:pt x="5" y="11"/>
                  </a:cubicBezTo>
                  <a:cubicBezTo>
                    <a:pt x="4" y="12"/>
                    <a:pt x="4" y="12"/>
                    <a:pt x="4" y="12"/>
                  </a:cubicBezTo>
                  <a:cubicBezTo>
                    <a:pt x="0" y="14"/>
                    <a:pt x="0" y="14"/>
                    <a:pt x="0" y="15"/>
                  </a:cubicBezTo>
                  <a:cubicBezTo>
                    <a:pt x="0" y="18"/>
                    <a:pt x="0" y="18"/>
                    <a:pt x="0" y="18"/>
                  </a:cubicBezTo>
                  <a:cubicBezTo>
                    <a:pt x="0" y="19"/>
                    <a:pt x="0" y="19"/>
                    <a:pt x="4" y="21"/>
                  </a:cubicBezTo>
                  <a:cubicBezTo>
                    <a:pt x="5" y="22"/>
                    <a:pt x="5" y="22"/>
                    <a:pt x="5" y="22"/>
                  </a:cubicBezTo>
                  <a:cubicBezTo>
                    <a:pt x="3" y="27"/>
                    <a:pt x="3" y="27"/>
                    <a:pt x="3" y="27"/>
                  </a:cubicBezTo>
                  <a:cubicBezTo>
                    <a:pt x="6" y="30"/>
                    <a:pt x="6" y="30"/>
                    <a:pt x="6" y="30"/>
                  </a:cubicBezTo>
                  <a:cubicBezTo>
                    <a:pt x="6" y="30"/>
                    <a:pt x="6" y="30"/>
                    <a:pt x="6" y="30"/>
                  </a:cubicBezTo>
                  <a:cubicBezTo>
                    <a:pt x="7" y="30"/>
                    <a:pt x="7" y="30"/>
                    <a:pt x="7" y="30"/>
                  </a:cubicBezTo>
                  <a:cubicBezTo>
                    <a:pt x="7" y="30"/>
                    <a:pt x="7" y="30"/>
                    <a:pt x="11" y="28"/>
                  </a:cubicBezTo>
                  <a:cubicBezTo>
                    <a:pt x="13" y="29"/>
                    <a:pt x="13" y="29"/>
                    <a:pt x="13" y="29"/>
                  </a:cubicBezTo>
                  <a:cubicBezTo>
                    <a:pt x="14" y="34"/>
                    <a:pt x="15" y="34"/>
                    <a:pt x="15" y="34"/>
                  </a:cubicBezTo>
                  <a:cubicBezTo>
                    <a:pt x="19" y="34"/>
                    <a:pt x="19" y="34"/>
                    <a:pt x="19" y="34"/>
                  </a:cubicBezTo>
                  <a:cubicBezTo>
                    <a:pt x="19" y="34"/>
                    <a:pt x="20" y="34"/>
                    <a:pt x="21" y="29"/>
                  </a:cubicBezTo>
                  <a:cubicBezTo>
                    <a:pt x="23" y="28"/>
                    <a:pt x="23" y="28"/>
                    <a:pt x="23" y="28"/>
                  </a:cubicBezTo>
                  <a:cubicBezTo>
                    <a:pt x="25" y="29"/>
                    <a:pt x="27" y="30"/>
                    <a:pt x="27" y="30"/>
                  </a:cubicBezTo>
                  <a:cubicBezTo>
                    <a:pt x="28" y="30"/>
                    <a:pt x="28" y="30"/>
                    <a:pt x="28" y="30"/>
                  </a:cubicBezTo>
                  <a:cubicBezTo>
                    <a:pt x="31" y="27"/>
                    <a:pt x="31" y="27"/>
                    <a:pt x="31" y="27"/>
                  </a:cubicBezTo>
                  <a:cubicBezTo>
                    <a:pt x="31" y="27"/>
                    <a:pt x="31" y="27"/>
                    <a:pt x="29" y="22"/>
                  </a:cubicBezTo>
                  <a:cubicBezTo>
                    <a:pt x="30" y="21"/>
                    <a:pt x="30" y="21"/>
                    <a:pt x="30" y="21"/>
                  </a:cubicBezTo>
                  <a:cubicBezTo>
                    <a:pt x="34" y="19"/>
                    <a:pt x="34" y="19"/>
                    <a:pt x="34" y="18"/>
                  </a:cubicBezTo>
                  <a:cubicBezTo>
                    <a:pt x="34" y="15"/>
                    <a:pt x="34" y="15"/>
                    <a:pt x="34" y="15"/>
                  </a:cubicBezTo>
                  <a:cubicBezTo>
                    <a:pt x="34" y="14"/>
                    <a:pt x="34" y="14"/>
                    <a:pt x="29" y="12"/>
                  </a:cubicBezTo>
                  <a:close/>
                  <a:moveTo>
                    <a:pt x="17" y="23"/>
                  </a:moveTo>
                  <a:cubicBezTo>
                    <a:pt x="14" y="23"/>
                    <a:pt x="11" y="20"/>
                    <a:pt x="11" y="17"/>
                  </a:cubicBezTo>
                  <a:cubicBezTo>
                    <a:pt x="11" y="13"/>
                    <a:pt x="14" y="11"/>
                    <a:pt x="17" y="11"/>
                  </a:cubicBezTo>
                  <a:cubicBezTo>
                    <a:pt x="20" y="11"/>
                    <a:pt x="23" y="13"/>
                    <a:pt x="23" y="17"/>
                  </a:cubicBezTo>
                  <a:cubicBezTo>
                    <a:pt x="23" y="20"/>
                    <a:pt x="20" y="23"/>
                    <a:pt x="17" y="23"/>
                  </a:cubicBezTo>
                  <a:close/>
                  <a:moveTo>
                    <a:pt x="17" y="23"/>
                  </a:moveTo>
                  <a:cubicBezTo>
                    <a:pt x="17" y="23"/>
                    <a:pt x="17" y="23"/>
                    <a:pt x="17" y="23"/>
                  </a:cubicBezTo>
                </a:path>
              </a:pathLst>
            </a:custGeom>
            <a:solidFill>
              <a:schemeClr val="tx2"/>
            </a:solidFill>
            <a:ln>
              <a:noFill/>
            </a:ln>
          </p:spPr>
          <p:txBody>
            <a:bodyPr vert="horz" wrap="square" lIns="68580" tIns="34290" rIns="68580" bIns="34290" numCol="1" anchor="t" anchorCtr="0" compatLnSpc="1">
              <a:prstTxWarp prst="textNoShape">
                <a:avLst/>
              </a:prstTxWarp>
            </a:bodyPr>
            <a:lstStyle/>
            <a:p>
              <a:endParaRPr lang="en-US" sz="1200"/>
            </a:p>
          </p:txBody>
        </p:sp>
        <p:sp>
          <p:nvSpPr>
            <p:cNvPr id="48" name="Freeform 45"/>
            <p:cNvSpPr>
              <a:spLocks noEditPoints="1"/>
            </p:cNvSpPr>
            <p:nvPr/>
          </p:nvSpPr>
          <p:spPr bwMode="auto">
            <a:xfrm>
              <a:off x="5292725" y="2278063"/>
              <a:ext cx="103188" cy="100013"/>
            </a:xfrm>
            <a:custGeom>
              <a:avLst/>
              <a:gdLst>
                <a:gd name="T0" fmla="*/ 30 w 35"/>
                <a:gd name="T1" fmla="*/ 13 h 34"/>
                <a:gd name="T2" fmla="*/ 29 w 35"/>
                <a:gd name="T3" fmla="*/ 11 h 34"/>
                <a:gd name="T4" fmla="*/ 31 w 35"/>
                <a:gd name="T5" fmla="*/ 6 h 34"/>
                <a:gd name="T6" fmla="*/ 28 w 35"/>
                <a:gd name="T7" fmla="*/ 4 h 34"/>
                <a:gd name="T8" fmla="*/ 28 w 35"/>
                <a:gd name="T9" fmla="*/ 4 h 34"/>
                <a:gd name="T10" fmla="*/ 28 w 35"/>
                <a:gd name="T11" fmla="*/ 4 h 34"/>
                <a:gd name="T12" fmla="*/ 23 w 35"/>
                <a:gd name="T13" fmla="*/ 5 h 34"/>
                <a:gd name="T14" fmla="*/ 22 w 35"/>
                <a:gd name="T15" fmla="*/ 5 h 34"/>
                <a:gd name="T16" fmla="*/ 19 w 35"/>
                <a:gd name="T17" fmla="*/ 0 h 34"/>
                <a:gd name="T18" fmla="*/ 15 w 35"/>
                <a:gd name="T19" fmla="*/ 0 h 34"/>
                <a:gd name="T20" fmla="*/ 13 w 35"/>
                <a:gd name="T21" fmla="*/ 5 h 34"/>
                <a:gd name="T22" fmla="*/ 12 w 35"/>
                <a:gd name="T23" fmla="*/ 5 h 34"/>
                <a:gd name="T24" fmla="*/ 7 w 35"/>
                <a:gd name="T25" fmla="*/ 4 h 34"/>
                <a:gd name="T26" fmla="*/ 7 w 35"/>
                <a:gd name="T27" fmla="*/ 4 h 34"/>
                <a:gd name="T28" fmla="*/ 4 w 35"/>
                <a:gd name="T29" fmla="*/ 6 h 34"/>
                <a:gd name="T30" fmla="*/ 5 w 35"/>
                <a:gd name="T31" fmla="*/ 11 h 34"/>
                <a:gd name="T32" fmla="*/ 5 w 35"/>
                <a:gd name="T33" fmla="*/ 13 h 34"/>
                <a:gd name="T34" fmla="*/ 0 w 35"/>
                <a:gd name="T35" fmla="*/ 15 h 34"/>
                <a:gd name="T36" fmla="*/ 0 w 35"/>
                <a:gd name="T37" fmla="*/ 19 h 34"/>
                <a:gd name="T38" fmla="*/ 5 w 35"/>
                <a:gd name="T39" fmla="*/ 21 h 34"/>
                <a:gd name="T40" fmla="*/ 5 w 35"/>
                <a:gd name="T41" fmla="*/ 23 h 34"/>
                <a:gd name="T42" fmla="*/ 4 w 35"/>
                <a:gd name="T43" fmla="*/ 28 h 34"/>
                <a:gd name="T44" fmla="*/ 6 w 35"/>
                <a:gd name="T45" fmla="*/ 31 h 34"/>
                <a:gd name="T46" fmla="*/ 7 w 35"/>
                <a:gd name="T47" fmla="*/ 31 h 34"/>
                <a:gd name="T48" fmla="*/ 7 w 35"/>
                <a:gd name="T49" fmla="*/ 31 h 34"/>
                <a:gd name="T50" fmla="*/ 12 w 35"/>
                <a:gd name="T51" fmla="*/ 29 h 34"/>
                <a:gd name="T52" fmla="*/ 13 w 35"/>
                <a:gd name="T53" fmla="*/ 30 h 34"/>
                <a:gd name="T54" fmla="*/ 16 w 35"/>
                <a:gd name="T55" fmla="*/ 34 h 34"/>
                <a:gd name="T56" fmla="*/ 19 w 35"/>
                <a:gd name="T57" fmla="*/ 34 h 34"/>
                <a:gd name="T58" fmla="*/ 22 w 35"/>
                <a:gd name="T59" fmla="*/ 30 h 34"/>
                <a:gd name="T60" fmla="*/ 23 w 35"/>
                <a:gd name="T61" fmla="*/ 29 h 34"/>
                <a:gd name="T62" fmla="*/ 28 w 35"/>
                <a:gd name="T63" fmla="*/ 31 h 34"/>
                <a:gd name="T64" fmla="*/ 28 w 35"/>
                <a:gd name="T65" fmla="*/ 31 h 34"/>
                <a:gd name="T66" fmla="*/ 31 w 35"/>
                <a:gd name="T67" fmla="*/ 28 h 34"/>
                <a:gd name="T68" fmla="*/ 29 w 35"/>
                <a:gd name="T69" fmla="*/ 23 h 34"/>
                <a:gd name="T70" fmla="*/ 30 w 35"/>
                <a:gd name="T71" fmla="*/ 21 h 34"/>
                <a:gd name="T72" fmla="*/ 35 w 35"/>
                <a:gd name="T73" fmla="*/ 19 h 34"/>
                <a:gd name="T74" fmla="*/ 35 w 35"/>
                <a:gd name="T75" fmla="*/ 15 h 34"/>
                <a:gd name="T76" fmla="*/ 30 w 35"/>
                <a:gd name="T77" fmla="*/ 13 h 34"/>
                <a:gd name="T78" fmla="*/ 17 w 35"/>
                <a:gd name="T79" fmla="*/ 23 h 34"/>
                <a:gd name="T80" fmla="*/ 11 w 35"/>
                <a:gd name="T81" fmla="*/ 17 h 34"/>
                <a:gd name="T82" fmla="*/ 17 w 35"/>
                <a:gd name="T83" fmla="*/ 11 h 34"/>
                <a:gd name="T84" fmla="*/ 23 w 35"/>
                <a:gd name="T85" fmla="*/ 17 h 34"/>
                <a:gd name="T86" fmla="*/ 17 w 35"/>
                <a:gd name="T87" fmla="*/ 23 h 34"/>
                <a:gd name="T88" fmla="*/ 17 w 35"/>
                <a:gd name="T89" fmla="*/ 23 h 34"/>
                <a:gd name="T90" fmla="*/ 17 w 35"/>
                <a:gd name="T91" fmla="*/ 23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5" h="34">
                  <a:moveTo>
                    <a:pt x="30" y="13"/>
                  </a:moveTo>
                  <a:cubicBezTo>
                    <a:pt x="29" y="11"/>
                    <a:pt x="29" y="11"/>
                    <a:pt x="29" y="11"/>
                  </a:cubicBezTo>
                  <a:cubicBezTo>
                    <a:pt x="31" y="7"/>
                    <a:pt x="31" y="7"/>
                    <a:pt x="31" y="6"/>
                  </a:cubicBezTo>
                  <a:cubicBezTo>
                    <a:pt x="28" y="4"/>
                    <a:pt x="28" y="4"/>
                    <a:pt x="28" y="4"/>
                  </a:cubicBezTo>
                  <a:cubicBezTo>
                    <a:pt x="28" y="4"/>
                    <a:pt x="28" y="4"/>
                    <a:pt x="28" y="4"/>
                  </a:cubicBezTo>
                  <a:cubicBezTo>
                    <a:pt x="28" y="4"/>
                    <a:pt x="28" y="4"/>
                    <a:pt x="28" y="4"/>
                  </a:cubicBezTo>
                  <a:cubicBezTo>
                    <a:pt x="28" y="4"/>
                    <a:pt x="27" y="4"/>
                    <a:pt x="23" y="5"/>
                  </a:cubicBezTo>
                  <a:cubicBezTo>
                    <a:pt x="22" y="5"/>
                    <a:pt x="22" y="5"/>
                    <a:pt x="22" y="5"/>
                  </a:cubicBezTo>
                  <a:cubicBezTo>
                    <a:pt x="20" y="0"/>
                    <a:pt x="20" y="0"/>
                    <a:pt x="19" y="0"/>
                  </a:cubicBezTo>
                  <a:cubicBezTo>
                    <a:pt x="15" y="0"/>
                    <a:pt x="15" y="0"/>
                    <a:pt x="15" y="0"/>
                  </a:cubicBezTo>
                  <a:cubicBezTo>
                    <a:pt x="15" y="0"/>
                    <a:pt x="15" y="0"/>
                    <a:pt x="13" y="5"/>
                  </a:cubicBezTo>
                  <a:cubicBezTo>
                    <a:pt x="12" y="5"/>
                    <a:pt x="12" y="5"/>
                    <a:pt x="12" y="5"/>
                  </a:cubicBezTo>
                  <a:cubicBezTo>
                    <a:pt x="9" y="4"/>
                    <a:pt x="7" y="4"/>
                    <a:pt x="7" y="4"/>
                  </a:cubicBezTo>
                  <a:cubicBezTo>
                    <a:pt x="7" y="4"/>
                    <a:pt x="7" y="4"/>
                    <a:pt x="7" y="4"/>
                  </a:cubicBezTo>
                  <a:cubicBezTo>
                    <a:pt x="4" y="6"/>
                    <a:pt x="4" y="6"/>
                    <a:pt x="4" y="6"/>
                  </a:cubicBezTo>
                  <a:cubicBezTo>
                    <a:pt x="3" y="7"/>
                    <a:pt x="3" y="7"/>
                    <a:pt x="5" y="11"/>
                  </a:cubicBezTo>
                  <a:cubicBezTo>
                    <a:pt x="5" y="13"/>
                    <a:pt x="5" y="13"/>
                    <a:pt x="5" y="13"/>
                  </a:cubicBezTo>
                  <a:cubicBezTo>
                    <a:pt x="0" y="15"/>
                    <a:pt x="0" y="15"/>
                    <a:pt x="0" y="15"/>
                  </a:cubicBezTo>
                  <a:cubicBezTo>
                    <a:pt x="0" y="19"/>
                    <a:pt x="0" y="19"/>
                    <a:pt x="0" y="19"/>
                  </a:cubicBezTo>
                  <a:cubicBezTo>
                    <a:pt x="0" y="20"/>
                    <a:pt x="0" y="20"/>
                    <a:pt x="5" y="21"/>
                  </a:cubicBezTo>
                  <a:cubicBezTo>
                    <a:pt x="5" y="23"/>
                    <a:pt x="5" y="23"/>
                    <a:pt x="5" y="23"/>
                  </a:cubicBezTo>
                  <a:cubicBezTo>
                    <a:pt x="3" y="27"/>
                    <a:pt x="4" y="28"/>
                    <a:pt x="4" y="28"/>
                  </a:cubicBezTo>
                  <a:cubicBezTo>
                    <a:pt x="6" y="31"/>
                    <a:pt x="6" y="31"/>
                    <a:pt x="6" y="31"/>
                  </a:cubicBezTo>
                  <a:cubicBezTo>
                    <a:pt x="7" y="31"/>
                    <a:pt x="7" y="31"/>
                    <a:pt x="7" y="31"/>
                  </a:cubicBezTo>
                  <a:cubicBezTo>
                    <a:pt x="7" y="31"/>
                    <a:pt x="7" y="31"/>
                    <a:pt x="7" y="31"/>
                  </a:cubicBezTo>
                  <a:cubicBezTo>
                    <a:pt x="7" y="31"/>
                    <a:pt x="8" y="31"/>
                    <a:pt x="12" y="29"/>
                  </a:cubicBezTo>
                  <a:cubicBezTo>
                    <a:pt x="13" y="30"/>
                    <a:pt x="13" y="30"/>
                    <a:pt x="13" y="30"/>
                  </a:cubicBezTo>
                  <a:cubicBezTo>
                    <a:pt x="15" y="34"/>
                    <a:pt x="15" y="34"/>
                    <a:pt x="16" y="34"/>
                  </a:cubicBezTo>
                  <a:cubicBezTo>
                    <a:pt x="19" y="34"/>
                    <a:pt x="19" y="34"/>
                    <a:pt x="19" y="34"/>
                  </a:cubicBezTo>
                  <a:cubicBezTo>
                    <a:pt x="20" y="34"/>
                    <a:pt x="20" y="34"/>
                    <a:pt x="22" y="30"/>
                  </a:cubicBezTo>
                  <a:cubicBezTo>
                    <a:pt x="23" y="29"/>
                    <a:pt x="23" y="29"/>
                    <a:pt x="23" y="29"/>
                  </a:cubicBezTo>
                  <a:cubicBezTo>
                    <a:pt x="26" y="30"/>
                    <a:pt x="27" y="31"/>
                    <a:pt x="28" y="31"/>
                  </a:cubicBezTo>
                  <a:cubicBezTo>
                    <a:pt x="28" y="31"/>
                    <a:pt x="28" y="31"/>
                    <a:pt x="28" y="31"/>
                  </a:cubicBezTo>
                  <a:cubicBezTo>
                    <a:pt x="31" y="28"/>
                    <a:pt x="31" y="28"/>
                    <a:pt x="31" y="28"/>
                  </a:cubicBezTo>
                  <a:cubicBezTo>
                    <a:pt x="31" y="27"/>
                    <a:pt x="32" y="27"/>
                    <a:pt x="29" y="23"/>
                  </a:cubicBezTo>
                  <a:cubicBezTo>
                    <a:pt x="30" y="21"/>
                    <a:pt x="30" y="21"/>
                    <a:pt x="30" y="21"/>
                  </a:cubicBezTo>
                  <a:cubicBezTo>
                    <a:pt x="35" y="20"/>
                    <a:pt x="35" y="19"/>
                    <a:pt x="35" y="19"/>
                  </a:cubicBezTo>
                  <a:cubicBezTo>
                    <a:pt x="35" y="15"/>
                    <a:pt x="35" y="15"/>
                    <a:pt x="35" y="15"/>
                  </a:cubicBezTo>
                  <a:cubicBezTo>
                    <a:pt x="35" y="15"/>
                    <a:pt x="35" y="15"/>
                    <a:pt x="30" y="13"/>
                  </a:cubicBezTo>
                  <a:close/>
                  <a:moveTo>
                    <a:pt x="17" y="23"/>
                  </a:moveTo>
                  <a:cubicBezTo>
                    <a:pt x="14" y="23"/>
                    <a:pt x="11" y="20"/>
                    <a:pt x="11" y="17"/>
                  </a:cubicBezTo>
                  <a:cubicBezTo>
                    <a:pt x="11" y="14"/>
                    <a:pt x="14" y="11"/>
                    <a:pt x="17" y="11"/>
                  </a:cubicBezTo>
                  <a:cubicBezTo>
                    <a:pt x="21" y="11"/>
                    <a:pt x="23" y="14"/>
                    <a:pt x="23" y="17"/>
                  </a:cubicBezTo>
                  <a:cubicBezTo>
                    <a:pt x="23" y="20"/>
                    <a:pt x="21" y="23"/>
                    <a:pt x="17" y="23"/>
                  </a:cubicBezTo>
                  <a:close/>
                  <a:moveTo>
                    <a:pt x="17" y="23"/>
                  </a:moveTo>
                  <a:cubicBezTo>
                    <a:pt x="17" y="23"/>
                    <a:pt x="17" y="23"/>
                    <a:pt x="17" y="23"/>
                  </a:cubicBezTo>
                </a:path>
              </a:pathLst>
            </a:custGeom>
            <a:solidFill>
              <a:schemeClr val="tx2"/>
            </a:solidFill>
            <a:ln>
              <a:noFill/>
            </a:ln>
          </p:spPr>
          <p:txBody>
            <a:bodyPr vert="horz" wrap="square" lIns="68580" tIns="34290" rIns="68580" bIns="34290" numCol="1" anchor="t" anchorCtr="0" compatLnSpc="1">
              <a:prstTxWarp prst="textNoShape">
                <a:avLst/>
              </a:prstTxWarp>
            </a:bodyPr>
            <a:lstStyle/>
            <a:p>
              <a:endParaRPr lang="en-US" sz="1200"/>
            </a:p>
          </p:txBody>
        </p:sp>
        <p:sp>
          <p:nvSpPr>
            <p:cNvPr id="49" name="Freeform 46"/>
            <p:cNvSpPr>
              <a:spLocks noEditPoints="1"/>
            </p:cNvSpPr>
            <p:nvPr/>
          </p:nvSpPr>
          <p:spPr bwMode="auto">
            <a:xfrm>
              <a:off x="5883275" y="2060575"/>
              <a:ext cx="103188" cy="100013"/>
            </a:xfrm>
            <a:custGeom>
              <a:avLst/>
              <a:gdLst>
                <a:gd name="T0" fmla="*/ 30 w 35"/>
                <a:gd name="T1" fmla="*/ 13 h 34"/>
                <a:gd name="T2" fmla="*/ 29 w 35"/>
                <a:gd name="T3" fmla="*/ 11 h 34"/>
                <a:gd name="T4" fmla="*/ 31 w 35"/>
                <a:gd name="T5" fmla="*/ 6 h 34"/>
                <a:gd name="T6" fmla="*/ 28 w 35"/>
                <a:gd name="T7" fmla="*/ 4 h 34"/>
                <a:gd name="T8" fmla="*/ 28 w 35"/>
                <a:gd name="T9" fmla="*/ 3 h 34"/>
                <a:gd name="T10" fmla="*/ 28 w 35"/>
                <a:gd name="T11" fmla="*/ 3 h 34"/>
                <a:gd name="T12" fmla="*/ 23 w 35"/>
                <a:gd name="T13" fmla="*/ 5 h 34"/>
                <a:gd name="T14" fmla="*/ 22 w 35"/>
                <a:gd name="T15" fmla="*/ 4 h 34"/>
                <a:gd name="T16" fmla="*/ 19 w 35"/>
                <a:gd name="T17" fmla="*/ 0 h 34"/>
                <a:gd name="T18" fmla="*/ 15 w 35"/>
                <a:gd name="T19" fmla="*/ 0 h 34"/>
                <a:gd name="T20" fmla="*/ 13 w 35"/>
                <a:gd name="T21" fmla="*/ 5 h 34"/>
                <a:gd name="T22" fmla="*/ 11 w 35"/>
                <a:gd name="T23" fmla="*/ 5 h 34"/>
                <a:gd name="T24" fmla="*/ 7 w 35"/>
                <a:gd name="T25" fmla="*/ 3 h 34"/>
                <a:gd name="T26" fmla="*/ 6 w 35"/>
                <a:gd name="T27" fmla="*/ 3 h 34"/>
                <a:gd name="T28" fmla="*/ 4 w 35"/>
                <a:gd name="T29" fmla="*/ 6 h 34"/>
                <a:gd name="T30" fmla="*/ 5 w 35"/>
                <a:gd name="T31" fmla="*/ 11 h 34"/>
                <a:gd name="T32" fmla="*/ 5 w 35"/>
                <a:gd name="T33" fmla="*/ 13 h 34"/>
                <a:gd name="T34" fmla="*/ 0 w 35"/>
                <a:gd name="T35" fmla="*/ 15 h 34"/>
                <a:gd name="T36" fmla="*/ 0 w 35"/>
                <a:gd name="T37" fmla="*/ 19 h 34"/>
                <a:gd name="T38" fmla="*/ 5 w 35"/>
                <a:gd name="T39" fmla="*/ 21 h 34"/>
                <a:gd name="T40" fmla="*/ 5 w 35"/>
                <a:gd name="T41" fmla="*/ 23 h 34"/>
                <a:gd name="T42" fmla="*/ 4 w 35"/>
                <a:gd name="T43" fmla="*/ 28 h 34"/>
                <a:gd name="T44" fmla="*/ 6 w 35"/>
                <a:gd name="T45" fmla="*/ 30 h 34"/>
                <a:gd name="T46" fmla="*/ 7 w 35"/>
                <a:gd name="T47" fmla="*/ 30 h 34"/>
                <a:gd name="T48" fmla="*/ 7 w 35"/>
                <a:gd name="T49" fmla="*/ 30 h 34"/>
                <a:gd name="T50" fmla="*/ 11 w 35"/>
                <a:gd name="T51" fmla="*/ 29 h 34"/>
                <a:gd name="T52" fmla="*/ 13 w 35"/>
                <a:gd name="T53" fmla="*/ 29 h 34"/>
                <a:gd name="T54" fmla="*/ 16 w 35"/>
                <a:gd name="T55" fmla="*/ 34 h 34"/>
                <a:gd name="T56" fmla="*/ 19 w 35"/>
                <a:gd name="T57" fmla="*/ 34 h 34"/>
                <a:gd name="T58" fmla="*/ 22 w 35"/>
                <a:gd name="T59" fmla="*/ 29 h 34"/>
                <a:gd name="T60" fmla="*/ 23 w 35"/>
                <a:gd name="T61" fmla="*/ 29 h 34"/>
                <a:gd name="T62" fmla="*/ 28 w 35"/>
                <a:gd name="T63" fmla="*/ 30 h 34"/>
                <a:gd name="T64" fmla="*/ 28 w 35"/>
                <a:gd name="T65" fmla="*/ 30 h 34"/>
                <a:gd name="T66" fmla="*/ 31 w 35"/>
                <a:gd name="T67" fmla="*/ 28 h 34"/>
                <a:gd name="T68" fmla="*/ 29 w 35"/>
                <a:gd name="T69" fmla="*/ 23 h 34"/>
                <a:gd name="T70" fmla="*/ 30 w 35"/>
                <a:gd name="T71" fmla="*/ 21 h 34"/>
                <a:gd name="T72" fmla="*/ 35 w 35"/>
                <a:gd name="T73" fmla="*/ 19 h 34"/>
                <a:gd name="T74" fmla="*/ 35 w 35"/>
                <a:gd name="T75" fmla="*/ 15 h 34"/>
                <a:gd name="T76" fmla="*/ 30 w 35"/>
                <a:gd name="T77" fmla="*/ 13 h 34"/>
                <a:gd name="T78" fmla="*/ 17 w 35"/>
                <a:gd name="T79" fmla="*/ 23 h 34"/>
                <a:gd name="T80" fmla="*/ 11 w 35"/>
                <a:gd name="T81" fmla="*/ 17 h 34"/>
                <a:gd name="T82" fmla="*/ 17 w 35"/>
                <a:gd name="T83" fmla="*/ 11 h 34"/>
                <a:gd name="T84" fmla="*/ 23 w 35"/>
                <a:gd name="T85" fmla="*/ 17 h 34"/>
                <a:gd name="T86" fmla="*/ 17 w 35"/>
                <a:gd name="T87" fmla="*/ 23 h 34"/>
                <a:gd name="T88" fmla="*/ 17 w 35"/>
                <a:gd name="T89" fmla="*/ 23 h 34"/>
                <a:gd name="T90" fmla="*/ 17 w 35"/>
                <a:gd name="T91" fmla="*/ 23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5" h="34">
                  <a:moveTo>
                    <a:pt x="30" y="13"/>
                  </a:moveTo>
                  <a:cubicBezTo>
                    <a:pt x="29" y="11"/>
                    <a:pt x="29" y="11"/>
                    <a:pt x="29" y="11"/>
                  </a:cubicBezTo>
                  <a:cubicBezTo>
                    <a:pt x="31" y="7"/>
                    <a:pt x="31" y="6"/>
                    <a:pt x="31" y="6"/>
                  </a:cubicBezTo>
                  <a:cubicBezTo>
                    <a:pt x="28" y="4"/>
                    <a:pt x="28" y="4"/>
                    <a:pt x="28" y="4"/>
                  </a:cubicBezTo>
                  <a:cubicBezTo>
                    <a:pt x="28" y="3"/>
                    <a:pt x="28" y="3"/>
                    <a:pt x="28" y="3"/>
                  </a:cubicBezTo>
                  <a:cubicBezTo>
                    <a:pt x="28" y="3"/>
                    <a:pt x="28" y="3"/>
                    <a:pt x="28" y="3"/>
                  </a:cubicBezTo>
                  <a:cubicBezTo>
                    <a:pt x="27" y="3"/>
                    <a:pt x="27" y="3"/>
                    <a:pt x="23" y="5"/>
                  </a:cubicBezTo>
                  <a:cubicBezTo>
                    <a:pt x="22" y="4"/>
                    <a:pt x="22" y="4"/>
                    <a:pt x="22" y="4"/>
                  </a:cubicBezTo>
                  <a:cubicBezTo>
                    <a:pt x="20" y="0"/>
                    <a:pt x="20" y="0"/>
                    <a:pt x="19" y="0"/>
                  </a:cubicBezTo>
                  <a:cubicBezTo>
                    <a:pt x="15" y="0"/>
                    <a:pt x="15" y="0"/>
                    <a:pt x="15" y="0"/>
                  </a:cubicBezTo>
                  <a:cubicBezTo>
                    <a:pt x="15" y="0"/>
                    <a:pt x="15" y="0"/>
                    <a:pt x="13" y="5"/>
                  </a:cubicBezTo>
                  <a:cubicBezTo>
                    <a:pt x="11" y="5"/>
                    <a:pt x="11" y="5"/>
                    <a:pt x="11" y="5"/>
                  </a:cubicBezTo>
                  <a:cubicBezTo>
                    <a:pt x="9" y="4"/>
                    <a:pt x="7" y="3"/>
                    <a:pt x="7" y="3"/>
                  </a:cubicBezTo>
                  <a:cubicBezTo>
                    <a:pt x="6" y="3"/>
                    <a:pt x="6" y="3"/>
                    <a:pt x="6" y="3"/>
                  </a:cubicBezTo>
                  <a:cubicBezTo>
                    <a:pt x="4" y="6"/>
                    <a:pt x="4" y="6"/>
                    <a:pt x="4" y="6"/>
                  </a:cubicBezTo>
                  <a:cubicBezTo>
                    <a:pt x="3" y="7"/>
                    <a:pt x="3" y="7"/>
                    <a:pt x="5" y="11"/>
                  </a:cubicBezTo>
                  <a:cubicBezTo>
                    <a:pt x="5" y="13"/>
                    <a:pt x="5" y="13"/>
                    <a:pt x="5" y="13"/>
                  </a:cubicBezTo>
                  <a:cubicBezTo>
                    <a:pt x="0" y="14"/>
                    <a:pt x="0" y="15"/>
                    <a:pt x="0" y="15"/>
                  </a:cubicBezTo>
                  <a:cubicBezTo>
                    <a:pt x="0" y="19"/>
                    <a:pt x="0" y="19"/>
                    <a:pt x="0" y="19"/>
                  </a:cubicBezTo>
                  <a:cubicBezTo>
                    <a:pt x="0" y="19"/>
                    <a:pt x="0" y="19"/>
                    <a:pt x="5" y="21"/>
                  </a:cubicBezTo>
                  <a:cubicBezTo>
                    <a:pt x="5" y="23"/>
                    <a:pt x="5" y="23"/>
                    <a:pt x="5" y="23"/>
                  </a:cubicBezTo>
                  <a:cubicBezTo>
                    <a:pt x="3" y="27"/>
                    <a:pt x="3" y="27"/>
                    <a:pt x="4" y="28"/>
                  </a:cubicBezTo>
                  <a:cubicBezTo>
                    <a:pt x="6" y="30"/>
                    <a:pt x="6" y="30"/>
                    <a:pt x="6" y="30"/>
                  </a:cubicBezTo>
                  <a:cubicBezTo>
                    <a:pt x="7" y="30"/>
                    <a:pt x="7" y="30"/>
                    <a:pt x="7" y="30"/>
                  </a:cubicBezTo>
                  <a:cubicBezTo>
                    <a:pt x="7" y="30"/>
                    <a:pt x="7" y="30"/>
                    <a:pt x="7" y="30"/>
                  </a:cubicBezTo>
                  <a:cubicBezTo>
                    <a:pt x="7" y="30"/>
                    <a:pt x="8" y="30"/>
                    <a:pt x="11" y="29"/>
                  </a:cubicBezTo>
                  <a:cubicBezTo>
                    <a:pt x="13" y="29"/>
                    <a:pt x="13" y="29"/>
                    <a:pt x="13" y="29"/>
                  </a:cubicBezTo>
                  <a:cubicBezTo>
                    <a:pt x="15" y="34"/>
                    <a:pt x="15" y="34"/>
                    <a:pt x="16" y="34"/>
                  </a:cubicBezTo>
                  <a:cubicBezTo>
                    <a:pt x="19" y="34"/>
                    <a:pt x="19" y="34"/>
                    <a:pt x="19" y="34"/>
                  </a:cubicBezTo>
                  <a:cubicBezTo>
                    <a:pt x="20" y="34"/>
                    <a:pt x="20" y="34"/>
                    <a:pt x="22" y="29"/>
                  </a:cubicBezTo>
                  <a:cubicBezTo>
                    <a:pt x="23" y="29"/>
                    <a:pt x="23" y="29"/>
                    <a:pt x="23" y="29"/>
                  </a:cubicBezTo>
                  <a:cubicBezTo>
                    <a:pt x="26" y="30"/>
                    <a:pt x="27" y="30"/>
                    <a:pt x="28" y="30"/>
                  </a:cubicBezTo>
                  <a:cubicBezTo>
                    <a:pt x="28" y="30"/>
                    <a:pt x="28" y="30"/>
                    <a:pt x="28" y="30"/>
                  </a:cubicBezTo>
                  <a:cubicBezTo>
                    <a:pt x="31" y="28"/>
                    <a:pt x="31" y="28"/>
                    <a:pt x="31" y="28"/>
                  </a:cubicBezTo>
                  <a:cubicBezTo>
                    <a:pt x="31" y="27"/>
                    <a:pt x="31" y="27"/>
                    <a:pt x="29" y="23"/>
                  </a:cubicBezTo>
                  <a:cubicBezTo>
                    <a:pt x="30" y="21"/>
                    <a:pt x="30" y="21"/>
                    <a:pt x="30" y="21"/>
                  </a:cubicBezTo>
                  <a:cubicBezTo>
                    <a:pt x="35" y="19"/>
                    <a:pt x="35" y="19"/>
                    <a:pt x="35" y="19"/>
                  </a:cubicBezTo>
                  <a:cubicBezTo>
                    <a:pt x="35" y="15"/>
                    <a:pt x="35" y="15"/>
                    <a:pt x="35" y="15"/>
                  </a:cubicBezTo>
                  <a:cubicBezTo>
                    <a:pt x="35" y="14"/>
                    <a:pt x="35" y="14"/>
                    <a:pt x="30" y="13"/>
                  </a:cubicBezTo>
                  <a:close/>
                  <a:moveTo>
                    <a:pt x="17" y="23"/>
                  </a:moveTo>
                  <a:cubicBezTo>
                    <a:pt x="14" y="23"/>
                    <a:pt x="11" y="20"/>
                    <a:pt x="11" y="17"/>
                  </a:cubicBezTo>
                  <a:cubicBezTo>
                    <a:pt x="11" y="14"/>
                    <a:pt x="14" y="11"/>
                    <a:pt x="17" y="11"/>
                  </a:cubicBezTo>
                  <a:cubicBezTo>
                    <a:pt x="21" y="11"/>
                    <a:pt x="23" y="14"/>
                    <a:pt x="23" y="17"/>
                  </a:cubicBezTo>
                  <a:cubicBezTo>
                    <a:pt x="23" y="20"/>
                    <a:pt x="21" y="23"/>
                    <a:pt x="17" y="23"/>
                  </a:cubicBezTo>
                  <a:close/>
                  <a:moveTo>
                    <a:pt x="17" y="23"/>
                  </a:moveTo>
                  <a:cubicBezTo>
                    <a:pt x="17" y="23"/>
                    <a:pt x="17" y="23"/>
                    <a:pt x="17" y="23"/>
                  </a:cubicBezTo>
                </a:path>
              </a:pathLst>
            </a:custGeom>
            <a:solidFill>
              <a:schemeClr val="tx2"/>
            </a:solidFill>
            <a:ln>
              <a:noFill/>
            </a:ln>
          </p:spPr>
          <p:txBody>
            <a:bodyPr vert="horz" wrap="square" lIns="68580" tIns="34290" rIns="68580" bIns="34290" numCol="1" anchor="t" anchorCtr="0" compatLnSpc="1">
              <a:prstTxWarp prst="textNoShape">
                <a:avLst/>
              </a:prstTxWarp>
            </a:bodyPr>
            <a:lstStyle/>
            <a:p>
              <a:endParaRPr lang="en-US" sz="1200"/>
            </a:p>
          </p:txBody>
        </p:sp>
        <p:sp>
          <p:nvSpPr>
            <p:cNvPr id="50" name="Freeform 47"/>
            <p:cNvSpPr>
              <a:spLocks noEditPoints="1"/>
            </p:cNvSpPr>
            <p:nvPr/>
          </p:nvSpPr>
          <p:spPr bwMode="auto">
            <a:xfrm>
              <a:off x="5813425" y="5103813"/>
              <a:ext cx="141288" cy="138113"/>
            </a:xfrm>
            <a:custGeom>
              <a:avLst/>
              <a:gdLst>
                <a:gd name="T0" fmla="*/ 41 w 48"/>
                <a:gd name="T1" fmla="*/ 18 h 47"/>
                <a:gd name="T2" fmla="*/ 40 w 48"/>
                <a:gd name="T3" fmla="*/ 16 h 47"/>
                <a:gd name="T4" fmla="*/ 43 w 48"/>
                <a:gd name="T5" fmla="*/ 9 h 47"/>
                <a:gd name="T6" fmla="*/ 39 w 48"/>
                <a:gd name="T7" fmla="*/ 5 h 47"/>
                <a:gd name="T8" fmla="*/ 39 w 48"/>
                <a:gd name="T9" fmla="*/ 5 h 47"/>
                <a:gd name="T10" fmla="*/ 38 w 48"/>
                <a:gd name="T11" fmla="*/ 5 h 47"/>
                <a:gd name="T12" fmla="*/ 32 w 48"/>
                <a:gd name="T13" fmla="*/ 8 h 47"/>
                <a:gd name="T14" fmla="*/ 30 w 48"/>
                <a:gd name="T15" fmla="*/ 7 h 47"/>
                <a:gd name="T16" fmla="*/ 26 w 48"/>
                <a:gd name="T17" fmla="*/ 0 h 47"/>
                <a:gd name="T18" fmla="*/ 21 w 48"/>
                <a:gd name="T19" fmla="*/ 0 h 47"/>
                <a:gd name="T20" fmla="*/ 18 w 48"/>
                <a:gd name="T21" fmla="*/ 7 h 47"/>
                <a:gd name="T22" fmla="*/ 16 w 48"/>
                <a:gd name="T23" fmla="*/ 8 h 47"/>
                <a:gd name="T24" fmla="*/ 10 w 48"/>
                <a:gd name="T25" fmla="*/ 5 h 47"/>
                <a:gd name="T26" fmla="*/ 9 w 48"/>
                <a:gd name="T27" fmla="*/ 5 h 47"/>
                <a:gd name="T28" fmla="*/ 5 w 48"/>
                <a:gd name="T29" fmla="*/ 9 h 47"/>
                <a:gd name="T30" fmla="*/ 7 w 48"/>
                <a:gd name="T31" fmla="*/ 16 h 47"/>
                <a:gd name="T32" fmla="*/ 7 w 48"/>
                <a:gd name="T33" fmla="*/ 18 h 47"/>
                <a:gd name="T34" fmla="*/ 0 w 48"/>
                <a:gd name="T35" fmla="*/ 21 h 47"/>
                <a:gd name="T36" fmla="*/ 0 w 48"/>
                <a:gd name="T37" fmla="*/ 26 h 47"/>
                <a:gd name="T38" fmla="*/ 7 w 48"/>
                <a:gd name="T39" fmla="*/ 30 h 47"/>
                <a:gd name="T40" fmla="*/ 7 w 48"/>
                <a:gd name="T41" fmla="*/ 32 h 47"/>
                <a:gd name="T42" fmla="*/ 5 w 48"/>
                <a:gd name="T43" fmla="*/ 39 h 47"/>
                <a:gd name="T44" fmla="*/ 9 w 48"/>
                <a:gd name="T45" fmla="*/ 42 h 47"/>
                <a:gd name="T46" fmla="*/ 9 w 48"/>
                <a:gd name="T47" fmla="*/ 42 h 47"/>
                <a:gd name="T48" fmla="*/ 10 w 48"/>
                <a:gd name="T49" fmla="*/ 42 h 47"/>
                <a:gd name="T50" fmla="*/ 16 w 48"/>
                <a:gd name="T51" fmla="*/ 40 h 47"/>
                <a:gd name="T52" fmla="*/ 18 w 48"/>
                <a:gd name="T53" fmla="*/ 41 h 47"/>
                <a:gd name="T54" fmla="*/ 22 w 48"/>
                <a:gd name="T55" fmla="*/ 47 h 47"/>
                <a:gd name="T56" fmla="*/ 27 w 48"/>
                <a:gd name="T57" fmla="*/ 47 h 47"/>
                <a:gd name="T58" fmla="*/ 30 w 48"/>
                <a:gd name="T59" fmla="*/ 41 h 47"/>
                <a:gd name="T60" fmla="*/ 32 w 48"/>
                <a:gd name="T61" fmla="*/ 40 h 47"/>
                <a:gd name="T62" fmla="*/ 38 w 48"/>
                <a:gd name="T63" fmla="*/ 42 h 47"/>
                <a:gd name="T64" fmla="*/ 39 w 48"/>
                <a:gd name="T65" fmla="*/ 42 h 47"/>
                <a:gd name="T66" fmla="*/ 43 w 48"/>
                <a:gd name="T67" fmla="*/ 39 h 47"/>
                <a:gd name="T68" fmla="*/ 40 w 48"/>
                <a:gd name="T69" fmla="*/ 32 h 47"/>
                <a:gd name="T70" fmla="*/ 41 w 48"/>
                <a:gd name="T71" fmla="*/ 30 h 47"/>
                <a:gd name="T72" fmla="*/ 48 w 48"/>
                <a:gd name="T73" fmla="*/ 26 h 47"/>
                <a:gd name="T74" fmla="*/ 48 w 48"/>
                <a:gd name="T75" fmla="*/ 21 h 47"/>
                <a:gd name="T76" fmla="*/ 41 w 48"/>
                <a:gd name="T77" fmla="*/ 18 h 47"/>
                <a:gd name="T78" fmla="*/ 24 w 48"/>
                <a:gd name="T79" fmla="*/ 32 h 47"/>
                <a:gd name="T80" fmla="*/ 16 w 48"/>
                <a:gd name="T81" fmla="*/ 24 h 47"/>
                <a:gd name="T82" fmla="*/ 24 w 48"/>
                <a:gd name="T83" fmla="*/ 16 h 47"/>
                <a:gd name="T84" fmla="*/ 32 w 48"/>
                <a:gd name="T85" fmla="*/ 24 h 47"/>
                <a:gd name="T86" fmla="*/ 24 w 48"/>
                <a:gd name="T87" fmla="*/ 32 h 47"/>
                <a:gd name="T88" fmla="*/ 24 w 48"/>
                <a:gd name="T89" fmla="*/ 32 h 47"/>
                <a:gd name="T90" fmla="*/ 24 w 48"/>
                <a:gd name="T91" fmla="*/ 32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8" h="47">
                  <a:moveTo>
                    <a:pt x="41" y="18"/>
                  </a:moveTo>
                  <a:cubicBezTo>
                    <a:pt x="40" y="16"/>
                    <a:pt x="40" y="16"/>
                    <a:pt x="40" y="16"/>
                  </a:cubicBezTo>
                  <a:cubicBezTo>
                    <a:pt x="43" y="10"/>
                    <a:pt x="43" y="9"/>
                    <a:pt x="43" y="9"/>
                  </a:cubicBezTo>
                  <a:cubicBezTo>
                    <a:pt x="39" y="5"/>
                    <a:pt x="39" y="5"/>
                    <a:pt x="39" y="5"/>
                  </a:cubicBezTo>
                  <a:cubicBezTo>
                    <a:pt x="39" y="5"/>
                    <a:pt x="39" y="5"/>
                    <a:pt x="39" y="5"/>
                  </a:cubicBezTo>
                  <a:cubicBezTo>
                    <a:pt x="38" y="5"/>
                    <a:pt x="38" y="5"/>
                    <a:pt x="38" y="5"/>
                  </a:cubicBezTo>
                  <a:cubicBezTo>
                    <a:pt x="38" y="5"/>
                    <a:pt x="37" y="5"/>
                    <a:pt x="32" y="8"/>
                  </a:cubicBezTo>
                  <a:cubicBezTo>
                    <a:pt x="30" y="7"/>
                    <a:pt x="30" y="7"/>
                    <a:pt x="30" y="7"/>
                  </a:cubicBezTo>
                  <a:cubicBezTo>
                    <a:pt x="27" y="0"/>
                    <a:pt x="27" y="0"/>
                    <a:pt x="26" y="0"/>
                  </a:cubicBezTo>
                  <a:cubicBezTo>
                    <a:pt x="21" y="0"/>
                    <a:pt x="21" y="0"/>
                    <a:pt x="21" y="0"/>
                  </a:cubicBezTo>
                  <a:cubicBezTo>
                    <a:pt x="21" y="0"/>
                    <a:pt x="20" y="0"/>
                    <a:pt x="18" y="7"/>
                  </a:cubicBezTo>
                  <a:cubicBezTo>
                    <a:pt x="16" y="8"/>
                    <a:pt x="16" y="8"/>
                    <a:pt x="16" y="8"/>
                  </a:cubicBezTo>
                  <a:cubicBezTo>
                    <a:pt x="12" y="6"/>
                    <a:pt x="10" y="5"/>
                    <a:pt x="10" y="5"/>
                  </a:cubicBezTo>
                  <a:cubicBezTo>
                    <a:pt x="9" y="5"/>
                    <a:pt x="9" y="5"/>
                    <a:pt x="9" y="5"/>
                  </a:cubicBezTo>
                  <a:cubicBezTo>
                    <a:pt x="5" y="9"/>
                    <a:pt x="5" y="9"/>
                    <a:pt x="5" y="9"/>
                  </a:cubicBezTo>
                  <a:cubicBezTo>
                    <a:pt x="5" y="10"/>
                    <a:pt x="4" y="10"/>
                    <a:pt x="7" y="16"/>
                  </a:cubicBezTo>
                  <a:cubicBezTo>
                    <a:pt x="7" y="18"/>
                    <a:pt x="7" y="18"/>
                    <a:pt x="7" y="18"/>
                  </a:cubicBezTo>
                  <a:cubicBezTo>
                    <a:pt x="0" y="20"/>
                    <a:pt x="0" y="21"/>
                    <a:pt x="0" y="21"/>
                  </a:cubicBezTo>
                  <a:cubicBezTo>
                    <a:pt x="0" y="26"/>
                    <a:pt x="0" y="26"/>
                    <a:pt x="0" y="26"/>
                  </a:cubicBezTo>
                  <a:cubicBezTo>
                    <a:pt x="0" y="27"/>
                    <a:pt x="0" y="27"/>
                    <a:pt x="7" y="30"/>
                  </a:cubicBezTo>
                  <a:cubicBezTo>
                    <a:pt x="7" y="32"/>
                    <a:pt x="7" y="32"/>
                    <a:pt x="7" y="32"/>
                  </a:cubicBezTo>
                  <a:cubicBezTo>
                    <a:pt x="5" y="38"/>
                    <a:pt x="5" y="38"/>
                    <a:pt x="5" y="39"/>
                  </a:cubicBezTo>
                  <a:cubicBezTo>
                    <a:pt x="9" y="42"/>
                    <a:pt x="9" y="42"/>
                    <a:pt x="9" y="42"/>
                  </a:cubicBezTo>
                  <a:cubicBezTo>
                    <a:pt x="9" y="42"/>
                    <a:pt x="9" y="42"/>
                    <a:pt x="9" y="42"/>
                  </a:cubicBezTo>
                  <a:cubicBezTo>
                    <a:pt x="10" y="42"/>
                    <a:pt x="10" y="42"/>
                    <a:pt x="10" y="42"/>
                  </a:cubicBezTo>
                  <a:cubicBezTo>
                    <a:pt x="10" y="42"/>
                    <a:pt x="11" y="42"/>
                    <a:pt x="16" y="40"/>
                  </a:cubicBezTo>
                  <a:cubicBezTo>
                    <a:pt x="18" y="41"/>
                    <a:pt x="18" y="41"/>
                    <a:pt x="18" y="41"/>
                  </a:cubicBezTo>
                  <a:cubicBezTo>
                    <a:pt x="20" y="47"/>
                    <a:pt x="21" y="47"/>
                    <a:pt x="22" y="47"/>
                  </a:cubicBezTo>
                  <a:cubicBezTo>
                    <a:pt x="27" y="47"/>
                    <a:pt x="27" y="47"/>
                    <a:pt x="27" y="47"/>
                  </a:cubicBezTo>
                  <a:cubicBezTo>
                    <a:pt x="27" y="47"/>
                    <a:pt x="28" y="47"/>
                    <a:pt x="30" y="41"/>
                  </a:cubicBezTo>
                  <a:cubicBezTo>
                    <a:pt x="32" y="40"/>
                    <a:pt x="32" y="40"/>
                    <a:pt x="32" y="40"/>
                  </a:cubicBezTo>
                  <a:cubicBezTo>
                    <a:pt x="36" y="42"/>
                    <a:pt x="38" y="42"/>
                    <a:pt x="38" y="42"/>
                  </a:cubicBezTo>
                  <a:cubicBezTo>
                    <a:pt x="39" y="42"/>
                    <a:pt x="39" y="42"/>
                    <a:pt x="39" y="42"/>
                  </a:cubicBezTo>
                  <a:cubicBezTo>
                    <a:pt x="43" y="39"/>
                    <a:pt x="43" y="39"/>
                    <a:pt x="43" y="39"/>
                  </a:cubicBezTo>
                  <a:cubicBezTo>
                    <a:pt x="43" y="38"/>
                    <a:pt x="43" y="38"/>
                    <a:pt x="40" y="32"/>
                  </a:cubicBezTo>
                  <a:cubicBezTo>
                    <a:pt x="41" y="30"/>
                    <a:pt x="41" y="30"/>
                    <a:pt x="41" y="30"/>
                  </a:cubicBezTo>
                  <a:cubicBezTo>
                    <a:pt x="48" y="27"/>
                    <a:pt x="48" y="27"/>
                    <a:pt x="48" y="26"/>
                  </a:cubicBezTo>
                  <a:cubicBezTo>
                    <a:pt x="48" y="21"/>
                    <a:pt x="48" y="21"/>
                    <a:pt x="48" y="21"/>
                  </a:cubicBezTo>
                  <a:cubicBezTo>
                    <a:pt x="48" y="20"/>
                    <a:pt x="48" y="20"/>
                    <a:pt x="41" y="18"/>
                  </a:cubicBezTo>
                  <a:close/>
                  <a:moveTo>
                    <a:pt x="24" y="32"/>
                  </a:moveTo>
                  <a:cubicBezTo>
                    <a:pt x="19" y="32"/>
                    <a:pt x="16" y="28"/>
                    <a:pt x="16" y="24"/>
                  </a:cubicBezTo>
                  <a:cubicBezTo>
                    <a:pt x="16" y="19"/>
                    <a:pt x="19" y="16"/>
                    <a:pt x="24" y="16"/>
                  </a:cubicBezTo>
                  <a:cubicBezTo>
                    <a:pt x="29" y="16"/>
                    <a:pt x="32" y="19"/>
                    <a:pt x="32" y="24"/>
                  </a:cubicBezTo>
                  <a:cubicBezTo>
                    <a:pt x="32" y="28"/>
                    <a:pt x="29" y="32"/>
                    <a:pt x="24" y="32"/>
                  </a:cubicBezTo>
                  <a:close/>
                  <a:moveTo>
                    <a:pt x="24" y="32"/>
                  </a:moveTo>
                  <a:cubicBezTo>
                    <a:pt x="24" y="32"/>
                    <a:pt x="24" y="32"/>
                    <a:pt x="24" y="32"/>
                  </a:cubicBezTo>
                </a:path>
              </a:pathLst>
            </a:custGeom>
            <a:solidFill>
              <a:schemeClr val="tx2"/>
            </a:solidFill>
            <a:ln>
              <a:noFill/>
            </a:ln>
          </p:spPr>
          <p:txBody>
            <a:bodyPr vert="horz" wrap="square" lIns="68580" tIns="34290" rIns="68580" bIns="34290" numCol="1" anchor="t" anchorCtr="0" compatLnSpc="1">
              <a:prstTxWarp prst="textNoShape">
                <a:avLst/>
              </a:prstTxWarp>
            </a:bodyPr>
            <a:lstStyle/>
            <a:p>
              <a:endParaRPr lang="en-US" sz="1200"/>
            </a:p>
          </p:txBody>
        </p:sp>
        <p:sp>
          <p:nvSpPr>
            <p:cNvPr id="51" name="Freeform 48"/>
            <p:cNvSpPr>
              <a:spLocks noEditPoints="1"/>
            </p:cNvSpPr>
            <p:nvPr/>
          </p:nvSpPr>
          <p:spPr bwMode="auto">
            <a:xfrm>
              <a:off x="5441950" y="2184400"/>
              <a:ext cx="220663" cy="220663"/>
            </a:xfrm>
            <a:custGeom>
              <a:avLst/>
              <a:gdLst>
                <a:gd name="T0" fmla="*/ 65 w 75"/>
                <a:gd name="T1" fmla="*/ 28 h 75"/>
                <a:gd name="T2" fmla="*/ 64 w 75"/>
                <a:gd name="T3" fmla="*/ 25 h 75"/>
                <a:gd name="T4" fmla="*/ 67 w 75"/>
                <a:gd name="T5" fmla="*/ 14 h 75"/>
                <a:gd name="T6" fmla="*/ 61 w 75"/>
                <a:gd name="T7" fmla="*/ 8 h 75"/>
                <a:gd name="T8" fmla="*/ 61 w 75"/>
                <a:gd name="T9" fmla="*/ 8 h 75"/>
                <a:gd name="T10" fmla="*/ 60 w 75"/>
                <a:gd name="T11" fmla="*/ 8 h 75"/>
                <a:gd name="T12" fmla="*/ 50 w 75"/>
                <a:gd name="T13" fmla="*/ 12 h 75"/>
                <a:gd name="T14" fmla="*/ 47 w 75"/>
                <a:gd name="T15" fmla="*/ 11 h 75"/>
                <a:gd name="T16" fmla="*/ 41 w 75"/>
                <a:gd name="T17" fmla="*/ 0 h 75"/>
                <a:gd name="T18" fmla="*/ 33 w 75"/>
                <a:gd name="T19" fmla="*/ 0 h 75"/>
                <a:gd name="T20" fmla="*/ 28 w 75"/>
                <a:gd name="T21" fmla="*/ 11 h 75"/>
                <a:gd name="T22" fmla="*/ 25 w 75"/>
                <a:gd name="T23" fmla="*/ 12 h 75"/>
                <a:gd name="T24" fmla="*/ 15 w 75"/>
                <a:gd name="T25" fmla="*/ 8 h 75"/>
                <a:gd name="T26" fmla="*/ 14 w 75"/>
                <a:gd name="T27" fmla="*/ 8 h 75"/>
                <a:gd name="T28" fmla="*/ 8 w 75"/>
                <a:gd name="T29" fmla="*/ 14 h 75"/>
                <a:gd name="T30" fmla="*/ 11 w 75"/>
                <a:gd name="T31" fmla="*/ 25 h 75"/>
                <a:gd name="T32" fmla="*/ 10 w 75"/>
                <a:gd name="T33" fmla="*/ 28 h 75"/>
                <a:gd name="T34" fmla="*/ 0 w 75"/>
                <a:gd name="T35" fmla="*/ 34 h 75"/>
                <a:gd name="T36" fmla="*/ 0 w 75"/>
                <a:gd name="T37" fmla="*/ 42 h 75"/>
                <a:gd name="T38" fmla="*/ 10 w 75"/>
                <a:gd name="T39" fmla="*/ 47 h 75"/>
                <a:gd name="T40" fmla="*/ 11 w 75"/>
                <a:gd name="T41" fmla="*/ 50 h 75"/>
                <a:gd name="T42" fmla="*/ 8 w 75"/>
                <a:gd name="T43" fmla="*/ 61 h 75"/>
                <a:gd name="T44" fmla="*/ 14 w 75"/>
                <a:gd name="T45" fmla="*/ 67 h 75"/>
                <a:gd name="T46" fmla="*/ 14 w 75"/>
                <a:gd name="T47" fmla="*/ 67 h 75"/>
                <a:gd name="T48" fmla="*/ 15 w 75"/>
                <a:gd name="T49" fmla="*/ 67 h 75"/>
                <a:gd name="T50" fmla="*/ 25 w 75"/>
                <a:gd name="T51" fmla="*/ 63 h 75"/>
                <a:gd name="T52" fmla="*/ 28 w 75"/>
                <a:gd name="T53" fmla="*/ 65 h 75"/>
                <a:gd name="T54" fmla="*/ 34 w 75"/>
                <a:gd name="T55" fmla="*/ 75 h 75"/>
                <a:gd name="T56" fmla="*/ 42 w 75"/>
                <a:gd name="T57" fmla="*/ 75 h 75"/>
                <a:gd name="T58" fmla="*/ 47 w 75"/>
                <a:gd name="T59" fmla="*/ 65 h 75"/>
                <a:gd name="T60" fmla="*/ 50 w 75"/>
                <a:gd name="T61" fmla="*/ 63 h 75"/>
                <a:gd name="T62" fmla="*/ 60 w 75"/>
                <a:gd name="T63" fmla="*/ 67 h 75"/>
                <a:gd name="T64" fmla="*/ 61 w 75"/>
                <a:gd name="T65" fmla="*/ 67 h 75"/>
                <a:gd name="T66" fmla="*/ 67 w 75"/>
                <a:gd name="T67" fmla="*/ 61 h 75"/>
                <a:gd name="T68" fmla="*/ 64 w 75"/>
                <a:gd name="T69" fmla="*/ 50 h 75"/>
                <a:gd name="T70" fmla="*/ 65 w 75"/>
                <a:gd name="T71" fmla="*/ 47 h 75"/>
                <a:gd name="T72" fmla="*/ 75 w 75"/>
                <a:gd name="T73" fmla="*/ 41 h 75"/>
                <a:gd name="T74" fmla="*/ 75 w 75"/>
                <a:gd name="T75" fmla="*/ 34 h 75"/>
                <a:gd name="T76" fmla="*/ 65 w 75"/>
                <a:gd name="T77" fmla="*/ 28 h 75"/>
                <a:gd name="T78" fmla="*/ 38 w 75"/>
                <a:gd name="T79" fmla="*/ 51 h 75"/>
                <a:gd name="T80" fmla="*/ 24 w 75"/>
                <a:gd name="T81" fmla="*/ 38 h 75"/>
                <a:gd name="T82" fmla="*/ 38 w 75"/>
                <a:gd name="T83" fmla="*/ 25 h 75"/>
                <a:gd name="T84" fmla="*/ 51 w 75"/>
                <a:gd name="T85" fmla="*/ 38 h 75"/>
                <a:gd name="T86" fmla="*/ 38 w 75"/>
                <a:gd name="T87" fmla="*/ 51 h 75"/>
                <a:gd name="T88" fmla="*/ 38 w 75"/>
                <a:gd name="T89" fmla="*/ 51 h 75"/>
                <a:gd name="T90" fmla="*/ 38 w 75"/>
                <a:gd name="T91" fmla="*/ 51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75" h="75">
                  <a:moveTo>
                    <a:pt x="65" y="28"/>
                  </a:moveTo>
                  <a:cubicBezTo>
                    <a:pt x="64" y="25"/>
                    <a:pt x="64" y="25"/>
                    <a:pt x="64" y="25"/>
                  </a:cubicBezTo>
                  <a:cubicBezTo>
                    <a:pt x="68" y="15"/>
                    <a:pt x="68" y="15"/>
                    <a:pt x="67" y="14"/>
                  </a:cubicBezTo>
                  <a:cubicBezTo>
                    <a:pt x="61" y="8"/>
                    <a:pt x="61" y="8"/>
                    <a:pt x="61" y="8"/>
                  </a:cubicBezTo>
                  <a:cubicBezTo>
                    <a:pt x="61" y="8"/>
                    <a:pt x="61" y="8"/>
                    <a:pt x="61" y="8"/>
                  </a:cubicBezTo>
                  <a:cubicBezTo>
                    <a:pt x="60" y="8"/>
                    <a:pt x="60" y="8"/>
                    <a:pt x="60" y="8"/>
                  </a:cubicBezTo>
                  <a:cubicBezTo>
                    <a:pt x="60" y="8"/>
                    <a:pt x="59" y="8"/>
                    <a:pt x="50" y="12"/>
                  </a:cubicBezTo>
                  <a:cubicBezTo>
                    <a:pt x="47" y="11"/>
                    <a:pt x="47" y="11"/>
                    <a:pt x="47" y="11"/>
                  </a:cubicBezTo>
                  <a:cubicBezTo>
                    <a:pt x="43" y="0"/>
                    <a:pt x="43" y="0"/>
                    <a:pt x="41" y="0"/>
                  </a:cubicBezTo>
                  <a:cubicBezTo>
                    <a:pt x="33" y="0"/>
                    <a:pt x="33" y="0"/>
                    <a:pt x="33" y="0"/>
                  </a:cubicBezTo>
                  <a:cubicBezTo>
                    <a:pt x="32" y="0"/>
                    <a:pt x="32" y="0"/>
                    <a:pt x="28" y="11"/>
                  </a:cubicBezTo>
                  <a:cubicBezTo>
                    <a:pt x="25" y="12"/>
                    <a:pt x="25" y="12"/>
                    <a:pt x="25" y="12"/>
                  </a:cubicBezTo>
                  <a:cubicBezTo>
                    <a:pt x="19" y="9"/>
                    <a:pt x="16" y="8"/>
                    <a:pt x="15" y="8"/>
                  </a:cubicBezTo>
                  <a:cubicBezTo>
                    <a:pt x="14" y="8"/>
                    <a:pt x="14" y="8"/>
                    <a:pt x="14" y="8"/>
                  </a:cubicBezTo>
                  <a:cubicBezTo>
                    <a:pt x="8" y="14"/>
                    <a:pt x="8" y="14"/>
                    <a:pt x="8" y="14"/>
                  </a:cubicBezTo>
                  <a:cubicBezTo>
                    <a:pt x="7" y="15"/>
                    <a:pt x="7" y="15"/>
                    <a:pt x="11" y="25"/>
                  </a:cubicBezTo>
                  <a:cubicBezTo>
                    <a:pt x="10" y="28"/>
                    <a:pt x="10" y="28"/>
                    <a:pt x="10" y="28"/>
                  </a:cubicBezTo>
                  <a:cubicBezTo>
                    <a:pt x="0" y="32"/>
                    <a:pt x="0" y="33"/>
                    <a:pt x="0" y="34"/>
                  </a:cubicBezTo>
                  <a:cubicBezTo>
                    <a:pt x="0" y="42"/>
                    <a:pt x="0" y="42"/>
                    <a:pt x="0" y="42"/>
                  </a:cubicBezTo>
                  <a:cubicBezTo>
                    <a:pt x="0" y="43"/>
                    <a:pt x="0" y="43"/>
                    <a:pt x="10" y="47"/>
                  </a:cubicBezTo>
                  <a:cubicBezTo>
                    <a:pt x="11" y="50"/>
                    <a:pt x="11" y="50"/>
                    <a:pt x="11" y="50"/>
                  </a:cubicBezTo>
                  <a:cubicBezTo>
                    <a:pt x="7" y="60"/>
                    <a:pt x="7" y="60"/>
                    <a:pt x="8" y="61"/>
                  </a:cubicBezTo>
                  <a:cubicBezTo>
                    <a:pt x="14" y="67"/>
                    <a:pt x="14" y="67"/>
                    <a:pt x="14" y="67"/>
                  </a:cubicBezTo>
                  <a:cubicBezTo>
                    <a:pt x="14" y="67"/>
                    <a:pt x="14" y="67"/>
                    <a:pt x="14" y="67"/>
                  </a:cubicBezTo>
                  <a:cubicBezTo>
                    <a:pt x="15" y="67"/>
                    <a:pt x="15" y="67"/>
                    <a:pt x="15" y="67"/>
                  </a:cubicBezTo>
                  <a:cubicBezTo>
                    <a:pt x="15" y="67"/>
                    <a:pt x="16" y="67"/>
                    <a:pt x="25" y="63"/>
                  </a:cubicBezTo>
                  <a:cubicBezTo>
                    <a:pt x="28" y="65"/>
                    <a:pt x="28" y="65"/>
                    <a:pt x="28" y="65"/>
                  </a:cubicBezTo>
                  <a:cubicBezTo>
                    <a:pt x="32" y="75"/>
                    <a:pt x="33" y="75"/>
                    <a:pt x="34" y="75"/>
                  </a:cubicBezTo>
                  <a:cubicBezTo>
                    <a:pt x="42" y="75"/>
                    <a:pt x="42" y="75"/>
                    <a:pt x="42" y="75"/>
                  </a:cubicBezTo>
                  <a:cubicBezTo>
                    <a:pt x="43" y="75"/>
                    <a:pt x="43" y="75"/>
                    <a:pt x="47" y="65"/>
                  </a:cubicBezTo>
                  <a:cubicBezTo>
                    <a:pt x="50" y="63"/>
                    <a:pt x="50" y="63"/>
                    <a:pt x="50" y="63"/>
                  </a:cubicBezTo>
                  <a:cubicBezTo>
                    <a:pt x="56" y="66"/>
                    <a:pt x="59" y="67"/>
                    <a:pt x="60" y="67"/>
                  </a:cubicBezTo>
                  <a:cubicBezTo>
                    <a:pt x="61" y="67"/>
                    <a:pt x="61" y="67"/>
                    <a:pt x="61" y="67"/>
                  </a:cubicBezTo>
                  <a:cubicBezTo>
                    <a:pt x="67" y="61"/>
                    <a:pt x="67" y="61"/>
                    <a:pt x="67" y="61"/>
                  </a:cubicBezTo>
                  <a:cubicBezTo>
                    <a:pt x="68" y="60"/>
                    <a:pt x="68" y="60"/>
                    <a:pt x="64" y="50"/>
                  </a:cubicBezTo>
                  <a:cubicBezTo>
                    <a:pt x="65" y="47"/>
                    <a:pt x="65" y="47"/>
                    <a:pt x="65" y="47"/>
                  </a:cubicBezTo>
                  <a:cubicBezTo>
                    <a:pt x="75" y="43"/>
                    <a:pt x="75" y="42"/>
                    <a:pt x="75" y="41"/>
                  </a:cubicBezTo>
                  <a:cubicBezTo>
                    <a:pt x="75" y="34"/>
                    <a:pt x="75" y="34"/>
                    <a:pt x="75" y="34"/>
                  </a:cubicBezTo>
                  <a:cubicBezTo>
                    <a:pt x="75" y="32"/>
                    <a:pt x="75" y="32"/>
                    <a:pt x="65" y="28"/>
                  </a:cubicBezTo>
                  <a:close/>
                  <a:moveTo>
                    <a:pt x="38" y="51"/>
                  </a:moveTo>
                  <a:cubicBezTo>
                    <a:pt x="30" y="51"/>
                    <a:pt x="24" y="45"/>
                    <a:pt x="24" y="38"/>
                  </a:cubicBezTo>
                  <a:cubicBezTo>
                    <a:pt x="24" y="30"/>
                    <a:pt x="30" y="25"/>
                    <a:pt x="38" y="25"/>
                  </a:cubicBezTo>
                  <a:cubicBezTo>
                    <a:pt x="45" y="25"/>
                    <a:pt x="51" y="30"/>
                    <a:pt x="51" y="38"/>
                  </a:cubicBezTo>
                  <a:cubicBezTo>
                    <a:pt x="51" y="45"/>
                    <a:pt x="45" y="51"/>
                    <a:pt x="38" y="51"/>
                  </a:cubicBezTo>
                  <a:close/>
                  <a:moveTo>
                    <a:pt x="38" y="51"/>
                  </a:moveTo>
                  <a:cubicBezTo>
                    <a:pt x="38" y="51"/>
                    <a:pt x="38" y="51"/>
                    <a:pt x="38" y="51"/>
                  </a:cubicBezTo>
                </a:path>
              </a:pathLst>
            </a:custGeom>
            <a:solidFill>
              <a:schemeClr val="tx2"/>
            </a:solidFill>
            <a:ln>
              <a:noFill/>
            </a:ln>
          </p:spPr>
          <p:txBody>
            <a:bodyPr vert="horz" wrap="square" lIns="68580" tIns="34290" rIns="68580" bIns="34290" numCol="1" anchor="t" anchorCtr="0" compatLnSpc="1">
              <a:prstTxWarp prst="textNoShape">
                <a:avLst/>
              </a:prstTxWarp>
            </a:bodyPr>
            <a:lstStyle/>
            <a:p>
              <a:endParaRPr lang="en-US" sz="1200"/>
            </a:p>
          </p:txBody>
        </p:sp>
        <p:sp>
          <p:nvSpPr>
            <p:cNvPr id="52" name="Freeform 49"/>
            <p:cNvSpPr>
              <a:spLocks noEditPoints="1"/>
            </p:cNvSpPr>
            <p:nvPr/>
          </p:nvSpPr>
          <p:spPr bwMode="auto">
            <a:xfrm>
              <a:off x="5145088" y="4068763"/>
              <a:ext cx="223838" cy="217488"/>
            </a:xfrm>
            <a:custGeom>
              <a:avLst/>
              <a:gdLst>
                <a:gd name="T0" fmla="*/ 65 w 76"/>
                <a:gd name="T1" fmla="*/ 28 h 74"/>
                <a:gd name="T2" fmla="*/ 64 w 76"/>
                <a:gd name="T3" fmla="*/ 25 h 74"/>
                <a:gd name="T4" fmla="*/ 67 w 76"/>
                <a:gd name="T5" fmla="*/ 14 h 74"/>
                <a:gd name="T6" fmla="*/ 62 w 76"/>
                <a:gd name="T7" fmla="*/ 8 h 74"/>
                <a:gd name="T8" fmla="*/ 61 w 76"/>
                <a:gd name="T9" fmla="*/ 8 h 74"/>
                <a:gd name="T10" fmla="*/ 60 w 76"/>
                <a:gd name="T11" fmla="*/ 8 h 74"/>
                <a:gd name="T12" fmla="*/ 50 w 76"/>
                <a:gd name="T13" fmla="*/ 12 h 74"/>
                <a:gd name="T14" fmla="*/ 47 w 76"/>
                <a:gd name="T15" fmla="*/ 10 h 74"/>
                <a:gd name="T16" fmla="*/ 42 w 76"/>
                <a:gd name="T17" fmla="*/ 0 h 74"/>
                <a:gd name="T18" fmla="*/ 34 w 76"/>
                <a:gd name="T19" fmla="*/ 0 h 74"/>
                <a:gd name="T20" fmla="*/ 28 w 76"/>
                <a:gd name="T21" fmla="*/ 10 h 74"/>
                <a:gd name="T22" fmla="*/ 25 w 76"/>
                <a:gd name="T23" fmla="*/ 12 h 74"/>
                <a:gd name="T24" fmla="*/ 15 w 76"/>
                <a:gd name="T25" fmla="*/ 8 h 74"/>
                <a:gd name="T26" fmla="*/ 14 w 76"/>
                <a:gd name="T27" fmla="*/ 8 h 74"/>
                <a:gd name="T28" fmla="*/ 8 w 76"/>
                <a:gd name="T29" fmla="*/ 14 h 74"/>
                <a:gd name="T30" fmla="*/ 12 w 76"/>
                <a:gd name="T31" fmla="*/ 25 h 74"/>
                <a:gd name="T32" fmla="*/ 10 w 76"/>
                <a:gd name="T33" fmla="*/ 28 h 74"/>
                <a:gd name="T34" fmla="*/ 0 w 76"/>
                <a:gd name="T35" fmla="*/ 33 h 74"/>
                <a:gd name="T36" fmla="*/ 0 w 76"/>
                <a:gd name="T37" fmla="*/ 41 h 74"/>
                <a:gd name="T38" fmla="*/ 10 w 76"/>
                <a:gd name="T39" fmla="*/ 47 h 74"/>
                <a:gd name="T40" fmla="*/ 12 w 76"/>
                <a:gd name="T41" fmla="*/ 50 h 74"/>
                <a:gd name="T42" fmla="*/ 8 w 76"/>
                <a:gd name="T43" fmla="*/ 61 h 74"/>
                <a:gd name="T44" fmla="*/ 14 w 76"/>
                <a:gd name="T45" fmla="*/ 66 h 74"/>
                <a:gd name="T46" fmla="*/ 14 w 76"/>
                <a:gd name="T47" fmla="*/ 67 h 74"/>
                <a:gd name="T48" fmla="*/ 15 w 76"/>
                <a:gd name="T49" fmla="*/ 67 h 74"/>
                <a:gd name="T50" fmla="*/ 25 w 76"/>
                <a:gd name="T51" fmla="*/ 63 h 74"/>
                <a:gd name="T52" fmla="*/ 28 w 76"/>
                <a:gd name="T53" fmla="*/ 64 h 74"/>
                <a:gd name="T54" fmla="*/ 34 w 76"/>
                <a:gd name="T55" fmla="*/ 74 h 74"/>
                <a:gd name="T56" fmla="*/ 42 w 76"/>
                <a:gd name="T57" fmla="*/ 74 h 74"/>
                <a:gd name="T58" fmla="*/ 47 w 76"/>
                <a:gd name="T59" fmla="*/ 64 h 74"/>
                <a:gd name="T60" fmla="*/ 50 w 76"/>
                <a:gd name="T61" fmla="*/ 63 h 74"/>
                <a:gd name="T62" fmla="*/ 61 w 76"/>
                <a:gd name="T63" fmla="*/ 67 h 74"/>
                <a:gd name="T64" fmla="*/ 61 w 76"/>
                <a:gd name="T65" fmla="*/ 67 h 74"/>
                <a:gd name="T66" fmla="*/ 67 w 76"/>
                <a:gd name="T67" fmla="*/ 61 h 74"/>
                <a:gd name="T68" fmla="*/ 64 w 76"/>
                <a:gd name="T69" fmla="*/ 50 h 74"/>
                <a:gd name="T70" fmla="*/ 65 w 76"/>
                <a:gd name="T71" fmla="*/ 47 h 74"/>
                <a:gd name="T72" fmla="*/ 76 w 76"/>
                <a:gd name="T73" fmla="*/ 41 h 74"/>
                <a:gd name="T74" fmla="*/ 76 w 76"/>
                <a:gd name="T75" fmla="*/ 33 h 74"/>
                <a:gd name="T76" fmla="*/ 65 w 76"/>
                <a:gd name="T77" fmla="*/ 28 h 74"/>
                <a:gd name="T78" fmla="*/ 38 w 76"/>
                <a:gd name="T79" fmla="*/ 50 h 74"/>
                <a:gd name="T80" fmla="*/ 24 w 76"/>
                <a:gd name="T81" fmla="*/ 37 h 74"/>
                <a:gd name="T82" fmla="*/ 38 w 76"/>
                <a:gd name="T83" fmla="*/ 24 h 74"/>
                <a:gd name="T84" fmla="*/ 51 w 76"/>
                <a:gd name="T85" fmla="*/ 37 h 74"/>
                <a:gd name="T86" fmla="*/ 38 w 76"/>
                <a:gd name="T87" fmla="*/ 50 h 74"/>
                <a:gd name="T88" fmla="*/ 38 w 76"/>
                <a:gd name="T89" fmla="*/ 50 h 74"/>
                <a:gd name="T90" fmla="*/ 38 w 76"/>
                <a:gd name="T91" fmla="*/ 5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76" h="74">
                  <a:moveTo>
                    <a:pt x="65" y="28"/>
                  </a:moveTo>
                  <a:cubicBezTo>
                    <a:pt x="64" y="25"/>
                    <a:pt x="64" y="25"/>
                    <a:pt x="64" y="25"/>
                  </a:cubicBezTo>
                  <a:cubicBezTo>
                    <a:pt x="68" y="15"/>
                    <a:pt x="68" y="14"/>
                    <a:pt x="67" y="14"/>
                  </a:cubicBezTo>
                  <a:cubicBezTo>
                    <a:pt x="62" y="8"/>
                    <a:pt x="62" y="8"/>
                    <a:pt x="62" y="8"/>
                  </a:cubicBezTo>
                  <a:cubicBezTo>
                    <a:pt x="61" y="8"/>
                    <a:pt x="61" y="8"/>
                    <a:pt x="61" y="8"/>
                  </a:cubicBezTo>
                  <a:cubicBezTo>
                    <a:pt x="60" y="8"/>
                    <a:pt x="60" y="8"/>
                    <a:pt x="60" y="8"/>
                  </a:cubicBezTo>
                  <a:cubicBezTo>
                    <a:pt x="60" y="8"/>
                    <a:pt x="59" y="8"/>
                    <a:pt x="50" y="12"/>
                  </a:cubicBezTo>
                  <a:cubicBezTo>
                    <a:pt x="47" y="10"/>
                    <a:pt x="47" y="10"/>
                    <a:pt x="47" y="10"/>
                  </a:cubicBezTo>
                  <a:cubicBezTo>
                    <a:pt x="43" y="0"/>
                    <a:pt x="43" y="0"/>
                    <a:pt x="42" y="0"/>
                  </a:cubicBezTo>
                  <a:cubicBezTo>
                    <a:pt x="34" y="0"/>
                    <a:pt x="34" y="0"/>
                    <a:pt x="34" y="0"/>
                  </a:cubicBezTo>
                  <a:cubicBezTo>
                    <a:pt x="32" y="0"/>
                    <a:pt x="32" y="0"/>
                    <a:pt x="28" y="10"/>
                  </a:cubicBezTo>
                  <a:cubicBezTo>
                    <a:pt x="25" y="12"/>
                    <a:pt x="25" y="12"/>
                    <a:pt x="25" y="12"/>
                  </a:cubicBezTo>
                  <a:cubicBezTo>
                    <a:pt x="19" y="9"/>
                    <a:pt x="16" y="8"/>
                    <a:pt x="15" y="8"/>
                  </a:cubicBezTo>
                  <a:cubicBezTo>
                    <a:pt x="14" y="8"/>
                    <a:pt x="14" y="8"/>
                    <a:pt x="14" y="8"/>
                  </a:cubicBezTo>
                  <a:cubicBezTo>
                    <a:pt x="8" y="14"/>
                    <a:pt x="8" y="14"/>
                    <a:pt x="8" y="14"/>
                  </a:cubicBezTo>
                  <a:cubicBezTo>
                    <a:pt x="7" y="15"/>
                    <a:pt x="7" y="15"/>
                    <a:pt x="12" y="25"/>
                  </a:cubicBezTo>
                  <a:cubicBezTo>
                    <a:pt x="10" y="28"/>
                    <a:pt x="10" y="28"/>
                    <a:pt x="10" y="28"/>
                  </a:cubicBezTo>
                  <a:cubicBezTo>
                    <a:pt x="0" y="32"/>
                    <a:pt x="0" y="32"/>
                    <a:pt x="0" y="33"/>
                  </a:cubicBezTo>
                  <a:cubicBezTo>
                    <a:pt x="0" y="41"/>
                    <a:pt x="0" y="41"/>
                    <a:pt x="0" y="41"/>
                  </a:cubicBezTo>
                  <a:cubicBezTo>
                    <a:pt x="0" y="43"/>
                    <a:pt x="0" y="43"/>
                    <a:pt x="10" y="47"/>
                  </a:cubicBezTo>
                  <a:cubicBezTo>
                    <a:pt x="12" y="50"/>
                    <a:pt x="12" y="50"/>
                    <a:pt x="12" y="50"/>
                  </a:cubicBezTo>
                  <a:cubicBezTo>
                    <a:pt x="7" y="60"/>
                    <a:pt x="7" y="60"/>
                    <a:pt x="8" y="61"/>
                  </a:cubicBezTo>
                  <a:cubicBezTo>
                    <a:pt x="14" y="66"/>
                    <a:pt x="14" y="66"/>
                    <a:pt x="14" y="66"/>
                  </a:cubicBezTo>
                  <a:cubicBezTo>
                    <a:pt x="14" y="67"/>
                    <a:pt x="14" y="67"/>
                    <a:pt x="14" y="67"/>
                  </a:cubicBezTo>
                  <a:cubicBezTo>
                    <a:pt x="15" y="67"/>
                    <a:pt x="15" y="67"/>
                    <a:pt x="15" y="67"/>
                  </a:cubicBezTo>
                  <a:cubicBezTo>
                    <a:pt x="15" y="67"/>
                    <a:pt x="16" y="67"/>
                    <a:pt x="25" y="63"/>
                  </a:cubicBezTo>
                  <a:cubicBezTo>
                    <a:pt x="28" y="64"/>
                    <a:pt x="28" y="64"/>
                    <a:pt x="28" y="64"/>
                  </a:cubicBezTo>
                  <a:cubicBezTo>
                    <a:pt x="32" y="74"/>
                    <a:pt x="33" y="74"/>
                    <a:pt x="34" y="74"/>
                  </a:cubicBezTo>
                  <a:cubicBezTo>
                    <a:pt x="42" y="74"/>
                    <a:pt x="42" y="74"/>
                    <a:pt x="42" y="74"/>
                  </a:cubicBezTo>
                  <a:cubicBezTo>
                    <a:pt x="43" y="74"/>
                    <a:pt x="44" y="74"/>
                    <a:pt x="47" y="64"/>
                  </a:cubicBezTo>
                  <a:cubicBezTo>
                    <a:pt x="50" y="63"/>
                    <a:pt x="50" y="63"/>
                    <a:pt x="50" y="63"/>
                  </a:cubicBezTo>
                  <a:cubicBezTo>
                    <a:pt x="56" y="65"/>
                    <a:pt x="60" y="67"/>
                    <a:pt x="61" y="67"/>
                  </a:cubicBezTo>
                  <a:cubicBezTo>
                    <a:pt x="61" y="67"/>
                    <a:pt x="61" y="67"/>
                    <a:pt x="61" y="67"/>
                  </a:cubicBezTo>
                  <a:cubicBezTo>
                    <a:pt x="67" y="61"/>
                    <a:pt x="67" y="61"/>
                    <a:pt x="67" y="61"/>
                  </a:cubicBezTo>
                  <a:cubicBezTo>
                    <a:pt x="68" y="60"/>
                    <a:pt x="69" y="59"/>
                    <a:pt x="64" y="50"/>
                  </a:cubicBezTo>
                  <a:cubicBezTo>
                    <a:pt x="65" y="47"/>
                    <a:pt x="65" y="47"/>
                    <a:pt x="65" y="47"/>
                  </a:cubicBezTo>
                  <a:cubicBezTo>
                    <a:pt x="76" y="43"/>
                    <a:pt x="76" y="42"/>
                    <a:pt x="76" y="41"/>
                  </a:cubicBezTo>
                  <a:cubicBezTo>
                    <a:pt x="76" y="33"/>
                    <a:pt x="76" y="33"/>
                    <a:pt x="76" y="33"/>
                  </a:cubicBezTo>
                  <a:cubicBezTo>
                    <a:pt x="76" y="32"/>
                    <a:pt x="76" y="32"/>
                    <a:pt x="65" y="28"/>
                  </a:cubicBezTo>
                  <a:close/>
                  <a:moveTo>
                    <a:pt x="38" y="50"/>
                  </a:moveTo>
                  <a:cubicBezTo>
                    <a:pt x="30" y="50"/>
                    <a:pt x="24" y="44"/>
                    <a:pt x="24" y="37"/>
                  </a:cubicBezTo>
                  <a:cubicBezTo>
                    <a:pt x="24" y="30"/>
                    <a:pt x="30" y="24"/>
                    <a:pt x="38" y="24"/>
                  </a:cubicBezTo>
                  <a:cubicBezTo>
                    <a:pt x="45" y="24"/>
                    <a:pt x="51" y="30"/>
                    <a:pt x="51" y="37"/>
                  </a:cubicBezTo>
                  <a:cubicBezTo>
                    <a:pt x="51" y="44"/>
                    <a:pt x="45" y="50"/>
                    <a:pt x="38" y="50"/>
                  </a:cubicBezTo>
                  <a:close/>
                  <a:moveTo>
                    <a:pt x="38" y="50"/>
                  </a:moveTo>
                  <a:cubicBezTo>
                    <a:pt x="38" y="50"/>
                    <a:pt x="38" y="50"/>
                    <a:pt x="38" y="50"/>
                  </a:cubicBezTo>
                </a:path>
              </a:pathLst>
            </a:custGeom>
            <a:solidFill>
              <a:schemeClr val="tx2"/>
            </a:solidFill>
            <a:ln>
              <a:noFill/>
            </a:ln>
          </p:spPr>
          <p:txBody>
            <a:bodyPr vert="horz" wrap="square" lIns="68580" tIns="34290" rIns="68580" bIns="34290" numCol="1" anchor="t" anchorCtr="0" compatLnSpc="1">
              <a:prstTxWarp prst="textNoShape">
                <a:avLst/>
              </a:prstTxWarp>
            </a:bodyPr>
            <a:lstStyle/>
            <a:p>
              <a:endParaRPr lang="en-US" sz="1200"/>
            </a:p>
          </p:txBody>
        </p:sp>
        <p:sp>
          <p:nvSpPr>
            <p:cNvPr id="53" name="Freeform 50"/>
            <p:cNvSpPr>
              <a:spLocks noEditPoints="1"/>
            </p:cNvSpPr>
            <p:nvPr/>
          </p:nvSpPr>
          <p:spPr bwMode="auto">
            <a:xfrm>
              <a:off x="4868863" y="2805113"/>
              <a:ext cx="223838" cy="217488"/>
            </a:xfrm>
            <a:custGeom>
              <a:avLst/>
              <a:gdLst>
                <a:gd name="T0" fmla="*/ 65 w 76"/>
                <a:gd name="T1" fmla="*/ 28 h 74"/>
                <a:gd name="T2" fmla="*/ 64 w 76"/>
                <a:gd name="T3" fmla="*/ 25 h 74"/>
                <a:gd name="T4" fmla="*/ 67 w 76"/>
                <a:gd name="T5" fmla="*/ 14 h 74"/>
                <a:gd name="T6" fmla="*/ 62 w 76"/>
                <a:gd name="T7" fmla="*/ 8 h 74"/>
                <a:gd name="T8" fmla="*/ 61 w 76"/>
                <a:gd name="T9" fmla="*/ 8 h 74"/>
                <a:gd name="T10" fmla="*/ 60 w 76"/>
                <a:gd name="T11" fmla="*/ 8 h 74"/>
                <a:gd name="T12" fmla="*/ 51 w 76"/>
                <a:gd name="T13" fmla="*/ 12 h 74"/>
                <a:gd name="T14" fmla="*/ 47 w 76"/>
                <a:gd name="T15" fmla="*/ 10 h 74"/>
                <a:gd name="T16" fmla="*/ 42 w 76"/>
                <a:gd name="T17" fmla="*/ 0 h 74"/>
                <a:gd name="T18" fmla="*/ 34 w 76"/>
                <a:gd name="T19" fmla="*/ 0 h 74"/>
                <a:gd name="T20" fmla="*/ 28 w 76"/>
                <a:gd name="T21" fmla="*/ 10 h 74"/>
                <a:gd name="T22" fmla="*/ 25 w 76"/>
                <a:gd name="T23" fmla="*/ 12 h 74"/>
                <a:gd name="T24" fmla="*/ 15 w 76"/>
                <a:gd name="T25" fmla="*/ 8 h 74"/>
                <a:gd name="T26" fmla="*/ 14 w 76"/>
                <a:gd name="T27" fmla="*/ 8 h 74"/>
                <a:gd name="T28" fmla="*/ 8 w 76"/>
                <a:gd name="T29" fmla="*/ 14 h 74"/>
                <a:gd name="T30" fmla="*/ 12 w 76"/>
                <a:gd name="T31" fmla="*/ 25 h 74"/>
                <a:gd name="T32" fmla="*/ 10 w 76"/>
                <a:gd name="T33" fmla="*/ 28 h 74"/>
                <a:gd name="T34" fmla="*/ 0 w 76"/>
                <a:gd name="T35" fmla="*/ 34 h 74"/>
                <a:gd name="T36" fmla="*/ 0 w 76"/>
                <a:gd name="T37" fmla="*/ 41 h 74"/>
                <a:gd name="T38" fmla="*/ 10 w 76"/>
                <a:gd name="T39" fmla="*/ 47 h 74"/>
                <a:gd name="T40" fmla="*/ 12 w 76"/>
                <a:gd name="T41" fmla="*/ 50 h 74"/>
                <a:gd name="T42" fmla="*/ 8 w 76"/>
                <a:gd name="T43" fmla="*/ 61 h 74"/>
                <a:gd name="T44" fmla="*/ 14 w 76"/>
                <a:gd name="T45" fmla="*/ 66 h 74"/>
                <a:gd name="T46" fmla="*/ 15 w 76"/>
                <a:gd name="T47" fmla="*/ 67 h 74"/>
                <a:gd name="T48" fmla="*/ 15 w 76"/>
                <a:gd name="T49" fmla="*/ 67 h 74"/>
                <a:gd name="T50" fmla="*/ 25 w 76"/>
                <a:gd name="T51" fmla="*/ 63 h 74"/>
                <a:gd name="T52" fmla="*/ 28 w 76"/>
                <a:gd name="T53" fmla="*/ 64 h 74"/>
                <a:gd name="T54" fmla="*/ 34 w 76"/>
                <a:gd name="T55" fmla="*/ 74 h 74"/>
                <a:gd name="T56" fmla="*/ 42 w 76"/>
                <a:gd name="T57" fmla="*/ 74 h 74"/>
                <a:gd name="T58" fmla="*/ 47 w 76"/>
                <a:gd name="T59" fmla="*/ 64 h 74"/>
                <a:gd name="T60" fmla="*/ 51 w 76"/>
                <a:gd name="T61" fmla="*/ 63 h 74"/>
                <a:gd name="T62" fmla="*/ 61 w 76"/>
                <a:gd name="T63" fmla="*/ 67 h 74"/>
                <a:gd name="T64" fmla="*/ 61 w 76"/>
                <a:gd name="T65" fmla="*/ 67 h 74"/>
                <a:gd name="T66" fmla="*/ 68 w 76"/>
                <a:gd name="T67" fmla="*/ 61 h 74"/>
                <a:gd name="T68" fmla="*/ 64 w 76"/>
                <a:gd name="T69" fmla="*/ 50 h 74"/>
                <a:gd name="T70" fmla="*/ 65 w 76"/>
                <a:gd name="T71" fmla="*/ 47 h 74"/>
                <a:gd name="T72" fmla="*/ 76 w 76"/>
                <a:gd name="T73" fmla="*/ 41 h 74"/>
                <a:gd name="T74" fmla="*/ 76 w 76"/>
                <a:gd name="T75" fmla="*/ 33 h 74"/>
                <a:gd name="T76" fmla="*/ 65 w 76"/>
                <a:gd name="T77" fmla="*/ 28 h 74"/>
                <a:gd name="T78" fmla="*/ 38 w 76"/>
                <a:gd name="T79" fmla="*/ 50 h 74"/>
                <a:gd name="T80" fmla="*/ 25 w 76"/>
                <a:gd name="T81" fmla="*/ 37 h 74"/>
                <a:gd name="T82" fmla="*/ 38 w 76"/>
                <a:gd name="T83" fmla="*/ 24 h 74"/>
                <a:gd name="T84" fmla="*/ 51 w 76"/>
                <a:gd name="T85" fmla="*/ 37 h 74"/>
                <a:gd name="T86" fmla="*/ 38 w 76"/>
                <a:gd name="T87" fmla="*/ 50 h 74"/>
                <a:gd name="T88" fmla="*/ 38 w 76"/>
                <a:gd name="T89" fmla="*/ 50 h 74"/>
                <a:gd name="T90" fmla="*/ 38 w 76"/>
                <a:gd name="T91" fmla="*/ 5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76" h="74">
                  <a:moveTo>
                    <a:pt x="65" y="28"/>
                  </a:moveTo>
                  <a:cubicBezTo>
                    <a:pt x="64" y="25"/>
                    <a:pt x="64" y="25"/>
                    <a:pt x="64" y="25"/>
                  </a:cubicBezTo>
                  <a:cubicBezTo>
                    <a:pt x="68" y="15"/>
                    <a:pt x="68" y="15"/>
                    <a:pt x="67" y="14"/>
                  </a:cubicBezTo>
                  <a:cubicBezTo>
                    <a:pt x="62" y="8"/>
                    <a:pt x="62" y="8"/>
                    <a:pt x="62" y="8"/>
                  </a:cubicBezTo>
                  <a:cubicBezTo>
                    <a:pt x="61" y="8"/>
                    <a:pt x="61" y="8"/>
                    <a:pt x="61" y="8"/>
                  </a:cubicBezTo>
                  <a:cubicBezTo>
                    <a:pt x="60" y="8"/>
                    <a:pt x="60" y="8"/>
                    <a:pt x="60" y="8"/>
                  </a:cubicBezTo>
                  <a:cubicBezTo>
                    <a:pt x="60" y="8"/>
                    <a:pt x="59" y="8"/>
                    <a:pt x="51" y="12"/>
                  </a:cubicBezTo>
                  <a:cubicBezTo>
                    <a:pt x="47" y="10"/>
                    <a:pt x="47" y="10"/>
                    <a:pt x="47" y="10"/>
                  </a:cubicBezTo>
                  <a:cubicBezTo>
                    <a:pt x="43" y="0"/>
                    <a:pt x="43" y="0"/>
                    <a:pt x="42" y="0"/>
                  </a:cubicBezTo>
                  <a:cubicBezTo>
                    <a:pt x="34" y="0"/>
                    <a:pt x="34" y="0"/>
                    <a:pt x="34" y="0"/>
                  </a:cubicBezTo>
                  <a:cubicBezTo>
                    <a:pt x="33" y="0"/>
                    <a:pt x="32" y="0"/>
                    <a:pt x="28" y="10"/>
                  </a:cubicBezTo>
                  <a:cubicBezTo>
                    <a:pt x="25" y="12"/>
                    <a:pt x="25" y="12"/>
                    <a:pt x="25" y="12"/>
                  </a:cubicBezTo>
                  <a:cubicBezTo>
                    <a:pt x="19" y="9"/>
                    <a:pt x="16" y="8"/>
                    <a:pt x="15" y="8"/>
                  </a:cubicBezTo>
                  <a:cubicBezTo>
                    <a:pt x="14" y="8"/>
                    <a:pt x="14" y="8"/>
                    <a:pt x="14" y="8"/>
                  </a:cubicBezTo>
                  <a:cubicBezTo>
                    <a:pt x="8" y="14"/>
                    <a:pt x="8" y="14"/>
                    <a:pt x="8" y="14"/>
                  </a:cubicBezTo>
                  <a:cubicBezTo>
                    <a:pt x="7" y="15"/>
                    <a:pt x="7" y="15"/>
                    <a:pt x="12" y="25"/>
                  </a:cubicBezTo>
                  <a:cubicBezTo>
                    <a:pt x="10" y="28"/>
                    <a:pt x="10" y="28"/>
                    <a:pt x="10" y="28"/>
                  </a:cubicBezTo>
                  <a:cubicBezTo>
                    <a:pt x="0" y="32"/>
                    <a:pt x="0" y="32"/>
                    <a:pt x="0" y="34"/>
                  </a:cubicBezTo>
                  <a:cubicBezTo>
                    <a:pt x="0" y="41"/>
                    <a:pt x="0" y="41"/>
                    <a:pt x="0" y="41"/>
                  </a:cubicBezTo>
                  <a:cubicBezTo>
                    <a:pt x="0" y="43"/>
                    <a:pt x="0" y="43"/>
                    <a:pt x="10" y="47"/>
                  </a:cubicBezTo>
                  <a:cubicBezTo>
                    <a:pt x="12" y="50"/>
                    <a:pt x="12" y="50"/>
                    <a:pt x="12" y="50"/>
                  </a:cubicBezTo>
                  <a:cubicBezTo>
                    <a:pt x="7" y="60"/>
                    <a:pt x="8" y="60"/>
                    <a:pt x="8" y="61"/>
                  </a:cubicBezTo>
                  <a:cubicBezTo>
                    <a:pt x="14" y="66"/>
                    <a:pt x="14" y="66"/>
                    <a:pt x="14" y="66"/>
                  </a:cubicBezTo>
                  <a:cubicBezTo>
                    <a:pt x="15" y="67"/>
                    <a:pt x="15" y="67"/>
                    <a:pt x="15" y="67"/>
                  </a:cubicBezTo>
                  <a:cubicBezTo>
                    <a:pt x="15" y="67"/>
                    <a:pt x="15" y="67"/>
                    <a:pt x="15" y="67"/>
                  </a:cubicBezTo>
                  <a:cubicBezTo>
                    <a:pt x="16" y="67"/>
                    <a:pt x="17" y="67"/>
                    <a:pt x="25" y="63"/>
                  </a:cubicBezTo>
                  <a:cubicBezTo>
                    <a:pt x="28" y="64"/>
                    <a:pt x="28" y="64"/>
                    <a:pt x="28" y="64"/>
                  </a:cubicBezTo>
                  <a:cubicBezTo>
                    <a:pt x="32" y="74"/>
                    <a:pt x="33" y="74"/>
                    <a:pt x="34" y="74"/>
                  </a:cubicBezTo>
                  <a:cubicBezTo>
                    <a:pt x="42" y="74"/>
                    <a:pt x="42" y="74"/>
                    <a:pt x="42" y="74"/>
                  </a:cubicBezTo>
                  <a:cubicBezTo>
                    <a:pt x="43" y="74"/>
                    <a:pt x="44" y="74"/>
                    <a:pt x="47" y="64"/>
                  </a:cubicBezTo>
                  <a:cubicBezTo>
                    <a:pt x="51" y="63"/>
                    <a:pt x="51" y="63"/>
                    <a:pt x="51" y="63"/>
                  </a:cubicBezTo>
                  <a:cubicBezTo>
                    <a:pt x="56" y="65"/>
                    <a:pt x="60" y="67"/>
                    <a:pt x="61" y="67"/>
                  </a:cubicBezTo>
                  <a:cubicBezTo>
                    <a:pt x="61" y="67"/>
                    <a:pt x="61" y="67"/>
                    <a:pt x="61" y="67"/>
                  </a:cubicBezTo>
                  <a:cubicBezTo>
                    <a:pt x="68" y="61"/>
                    <a:pt x="68" y="61"/>
                    <a:pt x="68" y="61"/>
                  </a:cubicBezTo>
                  <a:cubicBezTo>
                    <a:pt x="68" y="60"/>
                    <a:pt x="69" y="60"/>
                    <a:pt x="64" y="50"/>
                  </a:cubicBezTo>
                  <a:cubicBezTo>
                    <a:pt x="65" y="47"/>
                    <a:pt x="65" y="47"/>
                    <a:pt x="65" y="47"/>
                  </a:cubicBezTo>
                  <a:cubicBezTo>
                    <a:pt x="76" y="43"/>
                    <a:pt x="76" y="42"/>
                    <a:pt x="76" y="41"/>
                  </a:cubicBezTo>
                  <a:cubicBezTo>
                    <a:pt x="76" y="33"/>
                    <a:pt x="76" y="33"/>
                    <a:pt x="76" y="33"/>
                  </a:cubicBezTo>
                  <a:cubicBezTo>
                    <a:pt x="76" y="32"/>
                    <a:pt x="76" y="32"/>
                    <a:pt x="65" y="28"/>
                  </a:cubicBezTo>
                  <a:close/>
                  <a:moveTo>
                    <a:pt x="38" y="50"/>
                  </a:moveTo>
                  <a:cubicBezTo>
                    <a:pt x="31" y="50"/>
                    <a:pt x="25" y="45"/>
                    <a:pt x="25" y="37"/>
                  </a:cubicBezTo>
                  <a:cubicBezTo>
                    <a:pt x="25" y="30"/>
                    <a:pt x="31" y="24"/>
                    <a:pt x="38" y="24"/>
                  </a:cubicBezTo>
                  <a:cubicBezTo>
                    <a:pt x="45" y="24"/>
                    <a:pt x="51" y="30"/>
                    <a:pt x="51" y="37"/>
                  </a:cubicBezTo>
                  <a:cubicBezTo>
                    <a:pt x="51" y="45"/>
                    <a:pt x="45" y="50"/>
                    <a:pt x="38" y="50"/>
                  </a:cubicBezTo>
                  <a:close/>
                  <a:moveTo>
                    <a:pt x="38" y="50"/>
                  </a:moveTo>
                  <a:cubicBezTo>
                    <a:pt x="38" y="50"/>
                    <a:pt x="38" y="50"/>
                    <a:pt x="38" y="50"/>
                  </a:cubicBezTo>
                </a:path>
              </a:pathLst>
            </a:custGeom>
            <a:solidFill>
              <a:schemeClr val="tx2"/>
            </a:solidFill>
            <a:ln>
              <a:noFill/>
            </a:ln>
          </p:spPr>
          <p:txBody>
            <a:bodyPr vert="horz" wrap="square" lIns="68580" tIns="34290" rIns="68580" bIns="34290" numCol="1" anchor="t" anchorCtr="0" compatLnSpc="1">
              <a:prstTxWarp prst="textNoShape">
                <a:avLst/>
              </a:prstTxWarp>
            </a:bodyPr>
            <a:lstStyle/>
            <a:p>
              <a:endParaRPr lang="en-US" sz="1200"/>
            </a:p>
          </p:txBody>
        </p:sp>
        <p:sp>
          <p:nvSpPr>
            <p:cNvPr id="54" name="Freeform 51"/>
            <p:cNvSpPr>
              <a:spLocks/>
            </p:cNvSpPr>
            <p:nvPr/>
          </p:nvSpPr>
          <p:spPr bwMode="auto">
            <a:xfrm>
              <a:off x="5483225" y="5292725"/>
              <a:ext cx="1136650" cy="855663"/>
            </a:xfrm>
            <a:custGeom>
              <a:avLst/>
              <a:gdLst>
                <a:gd name="T0" fmla="*/ 364 w 386"/>
                <a:gd name="T1" fmla="*/ 106 h 291"/>
                <a:gd name="T2" fmla="*/ 386 w 386"/>
                <a:gd name="T3" fmla="*/ 84 h 291"/>
                <a:gd name="T4" fmla="*/ 364 w 386"/>
                <a:gd name="T5" fmla="*/ 62 h 291"/>
                <a:gd name="T6" fmla="*/ 363 w 386"/>
                <a:gd name="T7" fmla="*/ 62 h 291"/>
                <a:gd name="T8" fmla="*/ 363 w 386"/>
                <a:gd name="T9" fmla="*/ 46 h 291"/>
                <a:gd name="T10" fmla="*/ 364 w 386"/>
                <a:gd name="T11" fmla="*/ 46 h 291"/>
                <a:gd name="T12" fmla="*/ 386 w 386"/>
                <a:gd name="T13" fmla="*/ 24 h 291"/>
                <a:gd name="T14" fmla="*/ 364 w 386"/>
                <a:gd name="T15" fmla="*/ 2 h 291"/>
                <a:gd name="T16" fmla="*/ 344 w 386"/>
                <a:gd name="T17" fmla="*/ 2 h 291"/>
                <a:gd name="T18" fmla="*/ 335 w 386"/>
                <a:gd name="T19" fmla="*/ 0 h 291"/>
                <a:gd name="T20" fmla="*/ 50 w 386"/>
                <a:gd name="T21" fmla="*/ 0 h 291"/>
                <a:gd name="T22" fmla="*/ 42 w 386"/>
                <a:gd name="T23" fmla="*/ 2 h 291"/>
                <a:gd name="T24" fmla="*/ 22 w 386"/>
                <a:gd name="T25" fmla="*/ 2 h 291"/>
                <a:gd name="T26" fmla="*/ 0 w 386"/>
                <a:gd name="T27" fmla="*/ 24 h 291"/>
                <a:gd name="T28" fmla="*/ 22 w 386"/>
                <a:gd name="T29" fmla="*/ 46 h 291"/>
                <a:gd name="T30" fmla="*/ 23 w 386"/>
                <a:gd name="T31" fmla="*/ 46 h 291"/>
                <a:gd name="T32" fmla="*/ 23 w 386"/>
                <a:gd name="T33" fmla="*/ 62 h 291"/>
                <a:gd name="T34" fmla="*/ 22 w 386"/>
                <a:gd name="T35" fmla="*/ 62 h 291"/>
                <a:gd name="T36" fmla="*/ 0 w 386"/>
                <a:gd name="T37" fmla="*/ 84 h 291"/>
                <a:gd name="T38" fmla="*/ 22 w 386"/>
                <a:gd name="T39" fmla="*/ 106 h 291"/>
                <a:gd name="T40" fmla="*/ 23 w 386"/>
                <a:gd name="T41" fmla="*/ 106 h 291"/>
                <a:gd name="T42" fmla="*/ 23 w 386"/>
                <a:gd name="T43" fmla="*/ 122 h 291"/>
                <a:gd name="T44" fmla="*/ 22 w 386"/>
                <a:gd name="T45" fmla="*/ 122 h 291"/>
                <a:gd name="T46" fmla="*/ 0 w 386"/>
                <a:gd name="T47" fmla="*/ 144 h 291"/>
                <a:gd name="T48" fmla="*/ 22 w 386"/>
                <a:gd name="T49" fmla="*/ 166 h 291"/>
                <a:gd name="T50" fmla="*/ 23 w 386"/>
                <a:gd name="T51" fmla="*/ 166 h 291"/>
                <a:gd name="T52" fmla="*/ 23 w 386"/>
                <a:gd name="T53" fmla="*/ 184 h 291"/>
                <a:gd name="T54" fmla="*/ 50 w 386"/>
                <a:gd name="T55" fmla="*/ 211 h 291"/>
                <a:gd name="T56" fmla="*/ 171 w 386"/>
                <a:gd name="T57" fmla="*/ 291 h 291"/>
                <a:gd name="T58" fmla="*/ 191 w 386"/>
                <a:gd name="T59" fmla="*/ 291 h 291"/>
                <a:gd name="T60" fmla="*/ 193 w 386"/>
                <a:gd name="T61" fmla="*/ 291 h 291"/>
                <a:gd name="T62" fmla="*/ 194 w 386"/>
                <a:gd name="T63" fmla="*/ 291 h 291"/>
                <a:gd name="T64" fmla="*/ 215 w 386"/>
                <a:gd name="T65" fmla="*/ 291 h 291"/>
                <a:gd name="T66" fmla="*/ 335 w 386"/>
                <a:gd name="T67" fmla="*/ 211 h 291"/>
                <a:gd name="T68" fmla="*/ 363 w 386"/>
                <a:gd name="T69" fmla="*/ 184 h 291"/>
                <a:gd name="T70" fmla="*/ 363 w 386"/>
                <a:gd name="T71" fmla="*/ 166 h 291"/>
                <a:gd name="T72" fmla="*/ 364 w 386"/>
                <a:gd name="T73" fmla="*/ 166 h 291"/>
                <a:gd name="T74" fmla="*/ 386 w 386"/>
                <a:gd name="T75" fmla="*/ 144 h 291"/>
                <a:gd name="T76" fmla="*/ 364 w 386"/>
                <a:gd name="T77" fmla="*/ 122 h 291"/>
                <a:gd name="T78" fmla="*/ 363 w 386"/>
                <a:gd name="T79" fmla="*/ 122 h 291"/>
                <a:gd name="T80" fmla="*/ 363 w 386"/>
                <a:gd name="T81" fmla="*/ 106 h 291"/>
                <a:gd name="T82" fmla="*/ 364 w 386"/>
                <a:gd name="T83" fmla="*/ 106 h 2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86" h="291">
                  <a:moveTo>
                    <a:pt x="364" y="106"/>
                  </a:moveTo>
                  <a:cubicBezTo>
                    <a:pt x="376" y="106"/>
                    <a:pt x="386" y="96"/>
                    <a:pt x="386" y="84"/>
                  </a:cubicBezTo>
                  <a:cubicBezTo>
                    <a:pt x="386" y="72"/>
                    <a:pt x="376" y="62"/>
                    <a:pt x="364" y="62"/>
                  </a:cubicBezTo>
                  <a:cubicBezTo>
                    <a:pt x="363" y="62"/>
                    <a:pt x="363" y="62"/>
                    <a:pt x="363" y="62"/>
                  </a:cubicBezTo>
                  <a:cubicBezTo>
                    <a:pt x="363" y="46"/>
                    <a:pt x="363" y="46"/>
                    <a:pt x="363" y="46"/>
                  </a:cubicBezTo>
                  <a:cubicBezTo>
                    <a:pt x="364" y="46"/>
                    <a:pt x="364" y="46"/>
                    <a:pt x="364" y="46"/>
                  </a:cubicBezTo>
                  <a:cubicBezTo>
                    <a:pt x="376" y="46"/>
                    <a:pt x="386" y="36"/>
                    <a:pt x="386" y="24"/>
                  </a:cubicBezTo>
                  <a:cubicBezTo>
                    <a:pt x="386" y="12"/>
                    <a:pt x="376" y="2"/>
                    <a:pt x="364" y="2"/>
                  </a:cubicBezTo>
                  <a:cubicBezTo>
                    <a:pt x="344" y="2"/>
                    <a:pt x="344" y="2"/>
                    <a:pt x="344" y="2"/>
                  </a:cubicBezTo>
                  <a:cubicBezTo>
                    <a:pt x="341" y="1"/>
                    <a:pt x="338" y="0"/>
                    <a:pt x="335" y="0"/>
                  </a:cubicBezTo>
                  <a:cubicBezTo>
                    <a:pt x="50" y="0"/>
                    <a:pt x="50" y="0"/>
                    <a:pt x="50" y="0"/>
                  </a:cubicBezTo>
                  <a:cubicBezTo>
                    <a:pt x="47" y="0"/>
                    <a:pt x="44" y="1"/>
                    <a:pt x="42" y="2"/>
                  </a:cubicBezTo>
                  <a:cubicBezTo>
                    <a:pt x="22" y="2"/>
                    <a:pt x="22" y="2"/>
                    <a:pt x="22" y="2"/>
                  </a:cubicBezTo>
                  <a:cubicBezTo>
                    <a:pt x="10" y="2"/>
                    <a:pt x="0" y="12"/>
                    <a:pt x="0" y="24"/>
                  </a:cubicBezTo>
                  <a:cubicBezTo>
                    <a:pt x="0" y="36"/>
                    <a:pt x="10" y="46"/>
                    <a:pt x="22" y="46"/>
                  </a:cubicBezTo>
                  <a:cubicBezTo>
                    <a:pt x="23" y="46"/>
                    <a:pt x="23" y="46"/>
                    <a:pt x="23" y="46"/>
                  </a:cubicBezTo>
                  <a:cubicBezTo>
                    <a:pt x="23" y="62"/>
                    <a:pt x="23" y="62"/>
                    <a:pt x="23" y="62"/>
                  </a:cubicBezTo>
                  <a:cubicBezTo>
                    <a:pt x="22" y="62"/>
                    <a:pt x="22" y="62"/>
                    <a:pt x="22" y="62"/>
                  </a:cubicBezTo>
                  <a:cubicBezTo>
                    <a:pt x="10" y="62"/>
                    <a:pt x="0" y="72"/>
                    <a:pt x="0" y="84"/>
                  </a:cubicBezTo>
                  <a:cubicBezTo>
                    <a:pt x="0" y="96"/>
                    <a:pt x="10" y="106"/>
                    <a:pt x="22" y="106"/>
                  </a:cubicBezTo>
                  <a:cubicBezTo>
                    <a:pt x="23" y="106"/>
                    <a:pt x="23" y="106"/>
                    <a:pt x="23" y="106"/>
                  </a:cubicBezTo>
                  <a:cubicBezTo>
                    <a:pt x="23" y="122"/>
                    <a:pt x="23" y="122"/>
                    <a:pt x="23" y="122"/>
                  </a:cubicBezTo>
                  <a:cubicBezTo>
                    <a:pt x="22" y="122"/>
                    <a:pt x="22" y="122"/>
                    <a:pt x="22" y="122"/>
                  </a:cubicBezTo>
                  <a:cubicBezTo>
                    <a:pt x="10" y="122"/>
                    <a:pt x="0" y="132"/>
                    <a:pt x="0" y="144"/>
                  </a:cubicBezTo>
                  <a:cubicBezTo>
                    <a:pt x="0" y="156"/>
                    <a:pt x="10" y="166"/>
                    <a:pt x="22" y="166"/>
                  </a:cubicBezTo>
                  <a:cubicBezTo>
                    <a:pt x="23" y="166"/>
                    <a:pt x="23" y="166"/>
                    <a:pt x="23" y="166"/>
                  </a:cubicBezTo>
                  <a:cubicBezTo>
                    <a:pt x="23" y="184"/>
                    <a:pt x="23" y="184"/>
                    <a:pt x="23" y="184"/>
                  </a:cubicBezTo>
                  <a:cubicBezTo>
                    <a:pt x="23" y="198"/>
                    <a:pt x="35" y="211"/>
                    <a:pt x="50" y="211"/>
                  </a:cubicBezTo>
                  <a:cubicBezTo>
                    <a:pt x="50" y="211"/>
                    <a:pt x="138" y="291"/>
                    <a:pt x="171" y="291"/>
                  </a:cubicBezTo>
                  <a:cubicBezTo>
                    <a:pt x="182" y="291"/>
                    <a:pt x="188" y="291"/>
                    <a:pt x="191" y="291"/>
                  </a:cubicBezTo>
                  <a:cubicBezTo>
                    <a:pt x="192" y="291"/>
                    <a:pt x="192" y="291"/>
                    <a:pt x="193" y="291"/>
                  </a:cubicBezTo>
                  <a:cubicBezTo>
                    <a:pt x="194" y="291"/>
                    <a:pt x="194" y="291"/>
                    <a:pt x="194" y="291"/>
                  </a:cubicBezTo>
                  <a:cubicBezTo>
                    <a:pt x="197" y="291"/>
                    <a:pt x="204" y="291"/>
                    <a:pt x="215" y="291"/>
                  </a:cubicBezTo>
                  <a:cubicBezTo>
                    <a:pt x="247" y="291"/>
                    <a:pt x="335" y="211"/>
                    <a:pt x="335" y="211"/>
                  </a:cubicBezTo>
                  <a:cubicBezTo>
                    <a:pt x="350" y="211"/>
                    <a:pt x="363" y="198"/>
                    <a:pt x="363" y="184"/>
                  </a:cubicBezTo>
                  <a:cubicBezTo>
                    <a:pt x="363" y="166"/>
                    <a:pt x="363" y="166"/>
                    <a:pt x="363" y="166"/>
                  </a:cubicBezTo>
                  <a:cubicBezTo>
                    <a:pt x="364" y="166"/>
                    <a:pt x="364" y="166"/>
                    <a:pt x="364" y="166"/>
                  </a:cubicBezTo>
                  <a:cubicBezTo>
                    <a:pt x="376" y="166"/>
                    <a:pt x="386" y="156"/>
                    <a:pt x="386" y="144"/>
                  </a:cubicBezTo>
                  <a:cubicBezTo>
                    <a:pt x="386" y="132"/>
                    <a:pt x="376" y="122"/>
                    <a:pt x="364" y="122"/>
                  </a:cubicBezTo>
                  <a:cubicBezTo>
                    <a:pt x="363" y="122"/>
                    <a:pt x="363" y="122"/>
                    <a:pt x="363" y="122"/>
                  </a:cubicBezTo>
                  <a:cubicBezTo>
                    <a:pt x="363" y="106"/>
                    <a:pt x="363" y="106"/>
                    <a:pt x="363" y="106"/>
                  </a:cubicBezTo>
                  <a:lnTo>
                    <a:pt x="364" y="106"/>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200"/>
            </a:p>
          </p:txBody>
        </p:sp>
      </p:grpSp>
      <p:sp>
        <p:nvSpPr>
          <p:cNvPr id="73" name="Oval 72"/>
          <p:cNvSpPr/>
          <p:nvPr/>
        </p:nvSpPr>
        <p:spPr bwMode="auto">
          <a:xfrm>
            <a:off x="2299108" y="1147165"/>
            <a:ext cx="417404" cy="417512"/>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1200" dirty="0">
              <a:solidFill>
                <a:schemeClr val="tx2"/>
              </a:solidFill>
            </a:endParaRPr>
          </a:p>
        </p:txBody>
      </p:sp>
      <p:sp>
        <p:nvSpPr>
          <p:cNvPr id="74" name="Content Placeholder 2"/>
          <p:cNvSpPr txBox="1">
            <a:spLocks/>
          </p:cNvSpPr>
          <p:nvPr/>
        </p:nvSpPr>
        <p:spPr bwMode="auto">
          <a:xfrm>
            <a:off x="1869007" y="1817296"/>
            <a:ext cx="1285541" cy="52769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ctr">
              <a:lnSpc>
                <a:spcPct val="120000"/>
              </a:lnSpc>
              <a:spcBef>
                <a:spcPct val="20000"/>
              </a:spcBef>
              <a:buFont typeface="Arial" charset="0"/>
              <a:buNone/>
            </a:pPr>
            <a:r>
              <a:rPr lang="en-US" sz="1200">
                <a:solidFill>
                  <a:schemeClr val="tx2"/>
                </a:solidFill>
                <a:latin typeface="+mn-lt"/>
                <a:cs typeface="Lato Light"/>
              </a:rPr>
              <a:t>Lorem </a:t>
            </a:r>
            <a:r>
              <a:rPr lang="en-US" sz="1200" dirty="0">
                <a:solidFill>
                  <a:schemeClr val="tx2"/>
                </a:solidFill>
                <a:latin typeface="+mn-lt"/>
                <a:cs typeface="Lato Light"/>
              </a:rPr>
              <a:t>ipsum dolor sit amet</a:t>
            </a:r>
            <a:r>
              <a:rPr lang="en-US" sz="1200">
                <a:solidFill>
                  <a:schemeClr val="tx2"/>
                </a:solidFill>
                <a:latin typeface="+mn-lt"/>
                <a:cs typeface="Lato Light"/>
              </a:rPr>
              <a:t>, consectet.</a:t>
            </a:r>
            <a:endParaRPr lang="en-US" sz="1200" dirty="0">
              <a:solidFill>
                <a:schemeClr val="tx2"/>
              </a:solidFill>
              <a:latin typeface="+mn-lt"/>
              <a:cs typeface="Lato Light"/>
            </a:endParaRPr>
          </a:p>
        </p:txBody>
      </p:sp>
      <p:sp>
        <p:nvSpPr>
          <p:cNvPr id="80" name="Oval 79"/>
          <p:cNvSpPr/>
          <p:nvPr/>
        </p:nvSpPr>
        <p:spPr bwMode="auto">
          <a:xfrm>
            <a:off x="6584067" y="1151961"/>
            <a:ext cx="417404" cy="417512"/>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45719" tIns="22859" rIns="45719" bIns="22859" anchor="ctr"/>
          <a:lstStyle/>
          <a:p>
            <a:pPr algn="ctr">
              <a:defRPr/>
            </a:pPr>
            <a:endParaRPr lang="en-US" sz="1200" dirty="0">
              <a:solidFill>
                <a:schemeClr val="tx2"/>
              </a:solidFill>
            </a:endParaRPr>
          </a:p>
        </p:txBody>
      </p:sp>
      <p:sp>
        <p:nvSpPr>
          <p:cNvPr id="84" name="Oval 83"/>
          <p:cNvSpPr/>
          <p:nvPr/>
        </p:nvSpPr>
        <p:spPr bwMode="auto">
          <a:xfrm>
            <a:off x="2299106" y="3605987"/>
            <a:ext cx="417404" cy="417512"/>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lIns="45719" tIns="22859" rIns="45719" bIns="22859" anchor="ctr"/>
          <a:lstStyle/>
          <a:p>
            <a:pPr algn="ctr">
              <a:defRPr/>
            </a:pPr>
            <a:endParaRPr lang="en-US" sz="1200" dirty="0">
              <a:solidFill>
                <a:schemeClr val="tx2"/>
              </a:solidFill>
            </a:endParaRPr>
          </a:p>
        </p:txBody>
      </p:sp>
      <p:sp>
        <p:nvSpPr>
          <p:cNvPr id="90" name="Oval 89"/>
          <p:cNvSpPr/>
          <p:nvPr/>
        </p:nvSpPr>
        <p:spPr bwMode="auto">
          <a:xfrm>
            <a:off x="1707472" y="2350893"/>
            <a:ext cx="417404" cy="417512"/>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45719" tIns="22859" rIns="45719" bIns="22859" anchor="ctr"/>
          <a:lstStyle/>
          <a:p>
            <a:pPr algn="ctr">
              <a:defRPr/>
            </a:pPr>
            <a:endParaRPr lang="en-US" sz="1200" dirty="0">
              <a:solidFill>
                <a:schemeClr val="tx2"/>
              </a:solidFill>
            </a:endParaRPr>
          </a:p>
        </p:txBody>
      </p:sp>
      <p:sp>
        <p:nvSpPr>
          <p:cNvPr id="98" name="Oval 97"/>
          <p:cNvSpPr/>
          <p:nvPr/>
        </p:nvSpPr>
        <p:spPr bwMode="auto">
          <a:xfrm>
            <a:off x="6987030" y="2355686"/>
            <a:ext cx="417404" cy="417512"/>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45719" tIns="22859" rIns="45719" bIns="22859" anchor="ctr"/>
          <a:lstStyle/>
          <a:p>
            <a:pPr algn="ctr">
              <a:defRPr/>
            </a:pPr>
            <a:endParaRPr lang="en-US" sz="1200" dirty="0">
              <a:solidFill>
                <a:schemeClr val="tx2"/>
              </a:solidFill>
            </a:endParaRPr>
          </a:p>
        </p:txBody>
      </p:sp>
      <p:sp>
        <p:nvSpPr>
          <p:cNvPr id="102" name="Oval 101"/>
          <p:cNvSpPr/>
          <p:nvPr/>
        </p:nvSpPr>
        <p:spPr bwMode="auto">
          <a:xfrm>
            <a:off x="6584067" y="3610781"/>
            <a:ext cx="417404" cy="417512"/>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lIns="45719" tIns="22859" rIns="45719" bIns="22859" anchor="ctr"/>
          <a:lstStyle/>
          <a:p>
            <a:pPr algn="ctr">
              <a:defRPr/>
            </a:pPr>
            <a:endParaRPr lang="en-US" sz="1200" dirty="0">
              <a:solidFill>
                <a:schemeClr val="tx2"/>
              </a:solidFill>
            </a:endParaRPr>
          </a:p>
        </p:txBody>
      </p:sp>
      <p:sp>
        <p:nvSpPr>
          <p:cNvPr id="83" name="AutoShape 115"/>
          <p:cNvSpPr>
            <a:spLocks noChangeAspect="1"/>
          </p:cNvSpPr>
          <p:nvPr/>
        </p:nvSpPr>
        <p:spPr bwMode="auto">
          <a:xfrm>
            <a:off x="2401206" y="1253031"/>
            <a:ext cx="213404" cy="21295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357" y="18801"/>
                </a:moveTo>
                <a:cubicBezTo>
                  <a:pt x="21518" y="18965"/>
                  <a:pt x="21599" y="19177"/>
                  <a:pt x="21599" y="19436"/>
                </a:cubicBezTo>
                <a:cubicBezTo>
                  <a:pt x="21599" y="19580"/>
                  <a:pt x="21518" y="19775"/>
                  <a:pt x="21357" y="20018"/>
                </a:cubicBezTo>
                <a:cubicBezTo>
                  <a:pt x="21193" y="20261"/>
                  <a:pt x="20989" y="20504"/>
                  <a:pt x="20746" y="20741"/>
                </a:cubicBezTo>
                <a:cubicBezTo>
                  <a:pt x="20503" y="20978"/>
                  <a:pt x="20260" y="21184"/>
                  <a:pt x="20023" y="21348"/>
                </a:cubicBezTo>
                <a:cubicBezTo>
                  <a:pt x="19783" y="21518"/>
                  <a:pt x="19593" y="21599"/>
                  <a:pt x="19447" y="21599"/>
                </a:cubicBezTo>
                <a:cubicBezTo>
                  <a:pt x="19189" y="21599"/>
                  <a:pt x="18975" y="21515"/>
                  <a:pt x="18811" y="21343"/>
                </a:cubicBezTo>
                <a:lnTo>
                  <a:pt x="13957" y="16502"/>
                </a:lnTo>
                <a:cubicBezTo>
                  <a:pt x="13217" y="16980"/>
                  <a:pt x="12428" y="17350"/>
                  <a:pt x="11589" y="17604"/>
                </a:cubicBezTo>
                <a:cubicBezTo>
                  <a:pt x="10750" y="17864"/>
                  <a:pt x="9891" y="17991"/>
                  <a:pt x="9007" y="17991"/>
                </a:cubicBezTo>
                <a:cubicBezTo>
                  <a:pt x="7769" y="17991"/>
                  <a:pt x="6608" y="17759"/>
                  <a:pt x="5517" y="17290"/>
                </a:cubicBezTo>
                <a:cubicBezTo>
                  <a:pt x="4427" y="16822"/>
                  <a:pt x="3469" y="16175"/>
                  <a:pt x="2644" y="15353"/>
                </a:cubicBezTo>
                <a:cubicBezTo>
                  <a:pt x="1816" y="14534"/>
                  <a:pt x="1172" y="13580"/>
                  <a:pt x="700" y="12487"/>
                </a:cubicBezTo>
                <a:cubicBezTo>
                  <a:pt x="231" y="11400"/>
                  <a:pt x="0" y="10236"/>
                  <a:pt x="0" y="8999"/>
                </a:cubicBezTo>
                <a:cubicBezTo>
                  <a:pt x="0" y="7768"/>
                  <a:pt x="231" y="6602"/>
                  <a:pt x="700" y="5515"/>
                </a:cubicBezTo>
                <a:cubicBezTo>
                  <a:pt x="1169" y="4422"/>
                  <a:pt x="1816" y="3467"/>
                  <a:pt x="2644" y="2645"/>
                </a:cubicBezTo>
                <a:cubicBezTo>
                  <a:pt x="3469" y="1827"/>
                  <a:pt x="4424" y="1180"/>
                  <a:pt x="5512" y="708"/>
                </a:cubicBezTo>
                <a:cubicBezTo>
                  <a:pt x="6600" y="237"/>
                  <a:pt x="7764" y="0"/>
                  <a:pt x="9007" y="0"/>
                </a:cubicBezTo>
                <a:cubicBezTo>
                  <a:pt x="10244" y="0"/>
                  <a:pt x="11403" y="237"/>
                  <a:pt x="12488" y="708"/>
                </a:cubicBezTo>
                <a:cubicBezTo>
                  <a:pt x="13573" y="1180"/>
                  <a:pt x="14530" y="1827"/>
                  <a:pt x="15358" y="2645"/>
                </a:cubicBezTo>
                <a:cubicBezTo>
                  <a:pt x="16183" y="3467"/>
                  <a:pt x="16830" y="4422"/>
                  <a:pt x="17299" y="5515"/>
                </a:cubicBezTo>
                <a:cubicBezTo>
                  <a:pt x="17768" y="6602"/>
                  <a:pt x="18003" y="7768"/>
                  <a:pt x="18003" y="8999"/>
                </a:cubicBezTo>
                <a:cubicBezTo>
                  <a:pt x="18003" y="9886"/>
                  <a:pt x="17873" y="10747"/>
                  <a:pt x="17616" y="11589"/>
                </a:cubicBezTo>
                <a:cubicBezTo>
                  <a:pt x="17359" y="12433"/>
                  <a:pt x="16991" y="13218"/>
                  <a:pt x="16514" y="13947"/>
                </a:cubicBezTo>
                <a:lnTo>
                  <a:pt x="21357" y="18801"/>
                </a:lnTo>
                <a:close/>
                <a:moveTo>
                  <a:pt x="3596" y="8999"/>
                </a:moveTo>
                <a:cubicBezTo>
                  <a:pt x="3596" y="9759"/>
                  <a:pt x="3740" y="10465"/>
                  <a:pt x="4028" y="11117"/>
                </a:cubicBezTo>
                <a:cubicBezTo>
                  <a:pt x="4317" y="11770"/>
                  <a:pt x="4707" y="12337"/>
                  <a:pt x="5193" y="12820"/>
                </a:cubicBezTo>
                <a:cubicBezTo>
                  <a:pt x="5679" y="13300"/>
                  <a:pt x="6252" y="13684"/>
                  <a:pt x="6908" y="13969"/>
                </a:cubicBezTo>
                <a:cubicBezTo>
                  <a:pt x="7566" y="14252"/>
                  <a:pt x="8264" y="14393"/>
                  <a:pt x="9004" y="14393"/>
                </a:cubicBezTo>
                <a:cubicBezTo>
                  <a:pt x="9744" y="14393"/>
                  <a:pt x="10439" y="14252"/>
                  <a:pt x="11092" y="13969"/>
                </a:cubicBezTo>
                <a:cubicBezTo>
                  <a:pt x="11745" y="13684"/>
                  <a:pt x="12318" y="13300"/>
                  <a:pt x="12801" y="12820"/>
                </a:cubicBezTo>
                <a:cubicBezTo>
                  <a:pt x="13290" y="12337"/>
                  <a:pt x="13677" y="11770"/>
                  <a:pt x="13965" y="11117"/>
                </a:cubicBezTo>
                <a:cubicBezTo>
                  <a:pt x="14254" y="10465"/>
                  <a:pt x="14398" y="9759"/>
                  <a:pt x="14398" y="8999"/>
                </a:cubicBezTo>
                <a:cubicBezTo>
                  <a:pt x="14398" y="8259"/>
                  <a:pt x="14254" y="7565"/>
                  <a:pt x="13965" y="6912"/>
                </a:cubicBezTo>
                <a:cubicBezTo>
                  <a:pt x="13674" y="6257"/>
                  <a:pt x="13290" y="5684"/>
                  <a:pt x="12801" y="5192"/>
                </a:cubicBezTo>
                <a:cubicBezTo>
                  <a:pt x="12315" y="4704"/>
                  <a:pt x="11745" y="4317"/>
                  <a:pt x="11092" y="4032"/>
                </a:cubicBezTo>
                <a:cubicBezTo>
                  <a:pt x="10439" y="3749"/>
                  <a:pt x="9741" y="3605"/>
                  <a:pt x="9004" y="3605"/>
                </a:cubicBezTo>
                <a:cubicBezTo>
                  <a:pt x="8267" y="3605"/>
                  <a:pt x="7566" y="3749"/>
                  <a:pt x="6908" y="4032"/>
                </a:cubicBezTo>
                <a:cubicBezTo>
                  <a:pt x="6252" y="4317"/>
                  <a:pt x="5676" y="4704"/>
                  <a:pt x="5193" y="5192"/>
                </a:cubicBezTo>
                <a:cubicBezTo>
                  <a:pt x="4707" y="5684"/>
                  <a:pt x="4317" y="6257"/>
                  <a:pt x="4028" y="6912"/>
                </a:cubicBezTo>
                <a:cubicBezTo>
                  <a:pt x="3740" y="7565"/>
                  <a:pt x="3596" y="8256"/>
                  <a:pt x="3596" y="8999"/>
                </a:cubicBezTo>
                <a:moveTo>
                  <a:pt x="9007" y="5591"/>
                </a:moveTo>
                <a:cubicBezTo>
                  <a:pt x="9185" y="5591"/>
                  <a:pt x="9343" y="5656"/>
                  <a:pt x="9473" y="5785"/>
                </a:cubicBezTo>
                <a:cubicBezTo>
                  <a:pt x="9603" y="5918"/>
                  <a:pt x="9668" y="6082"/>
                  <a:pt x="9668" y="6279"/>
                </a:cubicBezTo>
                <a:cubicBezTo>
                  <a:pt x="9668" y="6460"/>
                  <a:pt x="9603" y="6616"/>
                  <a:pt x="9473" y="6745"/>
                </a:cubicBezTo>
                <a:cubicBezTo>
                  <a:pt x="9343" y="6878"/>
                  <a:pt x="9185" y="6943"/>
                  <a:pt x="9007" y="6943"/>
                </a:cubicBezTo>
                <a:cubicBezTo>
                  <a:pt x="8439" y="6943"/>
                  <a:pt x="7953" y="7144"/>
                  <a:pt x="7552" y="7536"/>
                </a:cubicBezTo>
                <a:cubicBezTo>
                  <a:pt x="7151" y="7934"/>
                  <a:pt x="6950" y="8423"/>
                  <a:pt x="6950" y="8996"/>
                </a:cubicBezTo>
                <a:cubicBezTo>
                  <a:pt x="6950" y="9180"/>
                  <a:pt x="6885" y="9332"/>
                  <a:pt x="6755" y="9465"/>
                </a:cubicBezTo>
                <a:cubicBezTo>
                  <a:pt x="6622" y="9595"/>
                  <a:pt x="6467" y="9657"/>
                  <a:pt x="6289" y="9657"/>
                </a:cubicBezTo>
                <a:cubicBezTo>
                  <a:pt x="6080" y="9657"/>
                  <a:pt x="5913" y="9595"/>
                  <a:pt x="5786" y="9465"/>
                </a:cubicBezTo>
                <a:cubicBezTo>
                  <a:pt x="5659" y="9332"/>
                  <a:pt x="5599" y="9180"/>
                  <a:pt x="5599" y="8996"/>
                </a:cubicBezTo>
                <a:cubicBezTo>
                  <a:pt x="5599" y="8539"/>
                  <a:pt x="5684" y="8104"/>
                  <a:pt x="5862" y="7686"/>
                </a:cubicBezTo>
                <a:cubicBezTo>
                  <a:pt x="6037" y="7271"/>
                  <a:pt x="6280" y="6907"/>
                  <a:pt x="6597" y="6590"/>
                </a:cubicBezTo>
                <a:cubicBezTo>
                  <a:pt x="6905" y="6277"/>
                  <a:pt x="7264" y="6028"/>
                  <a:pt x="7676" y="5856"/>
                </a:cubicBezTo>
                <a:cubicBezTo>
                  <a:pt x="8086" y="5681"/>
                  <a:pt x="8529" y="5591"/>
                  <a:pt x="9007" y="5591"/>
                </a:cubicBezTo>
              </a:path>
            </a:pathLst>
          </a:custGeom>
          <a:solidFill>
            <a:schemeClr val="bg1"/>
          </a:solidFill>
          <a:ln>
            <a:noFill/>
          </a:ln>
          <a:effectLst/>
        </p:spPr>
        <p:txBody>
          <a:bodyPr lIns="38092" tIns="38092" rIns="38092" bIns="38092" anchor="ctr"/>
          <a:lstStyle/>
          <a:p>
            <a:pPr defTabSz="342824">
              <a:defRPr/>
            </a:pPr>
            <a:endParaRPr lang="es-ES" sz="1200" dirty="0">
              <a:solidFill>
                <a:srgbClr val="44CEB9"/>
              </a:solidFill>
              <a:effectLst>
                <a:outerShdw blurRad="38100" dist="38100" dir="2700000" algn="tl">
                  <a:srgbClr val="000000"/>
                </a:outerShdw>
              </a:effectLst>
              <a:cs typeface="Gill Sans" charset="0"/>
              <a:sym typeface="Gill Sans" charset="0"/>
            </a:endParaRPr>
          </a:p>
        </p:txBody>
      </p:sp>
      <p:sp>
        <p:nvSpPr>
          <p:cNvPr id="89" name="Freeform 266"/>
          <p:cNvSpPr>
            <a:spLocks noChangeAspect="1" noChangeArrowheads="1"/>
          </p:cNvSpPr>
          <p:nvPr/>
        </p:nvSpPr>
        <p:spPr bwMode="auto">
          <a:xfrm>
            <a:off x="6683443" y="3679091"/>
            <a:ext cx="235368" cy="259453"/>
          </a:xfrm>
          <a:custGeom>
            <a:avLst/>
            <a:gdLst>
              <a:gd name="T0" fmla="*/ 310 w 863"/>
              <a:gd name="T1" fmla="*/ 41 h 954"/>
              <a:gd name="T2" fmla="*/ 201 w 863"/>
              <a:gd name="T3" fmla="*/ 735 h 954"/>
              <a:gd name="T4" fmla="*/ 519 w 863"/>
              <a:gd name="T5" fmla="*/ 953 h 954"/>
              <a:gd name="T6" fmla="*/ 636 w 863"/>
              <a:gd name="T7" fmla="*/ 886 h 954"/>
              <a:gd name="T8" fmla="*/ 770 w 863"/>
              <a:gd name="T9" fmla="*/ 744 h 954"/>
              <a:gd name="T10" fmla="*/ 786 w 863"/>
              <a:gd name="T11" fmla="*/ 693 h 954"/>
              <a:gd name="T12" fmla="*/ 836 w 863"/>
              <a:gd name="T13" fmla="*/ 593 h 954"/>
              <a:gd name="T14" fmla="*/ 293 w 863"/>
              <a:gd name="T15" fmla="*/ 468 h 954"/>
              <a:gd name="T16" fmla="*/ 268 w 863"/>
              <a:gd name="T17" fmla="*/ 434 h 954"/>
              <a:gd name="T18" fmla="*/ 234 w 863"/>
              <a:gd name="T19" fmla="*/ 459 h 954"/>
              <a:gd name="T20" fmla="*/ 159 w 863"/>
              <a:gd name="T21" fmla="*/ 392 h 954"/>
              <a:gd name="T22" fmla="*/ 184 w 863"/>
              <a:gd name="T23" fmla="*/ 342 h 954"/>
              <a:gd name="T24" fmla="*/ 142 w 863"/>
              <a:gd name="T25" fmla="*/ 301 h 954"/>
              <a:gd name="T26" fmla="*/ 168 w 863"/>
              <a:gd name="T27" fmla="*/ 200 h 954"/>
              <a:gd name="T28" fmla="*/ 234 w 863"/>
              <a:gd name="T29" fmla="*/ 200 h 954"/>
              <a:gd name="T30" fmla="*/ 251 w 863"/>
              <a:gd name="T31" fmla="*/ 150 h 954"/>
              <a:gd name="T32" fmla="*/ 351 w 863"/>
              <a:gd name="T33" fmla="*/ 117 h 954"/>
              <a:gd name="T34" fmla="*/ 376 w 863"/>
              <a:gd name="T35" fmla="*/ 175 h 954"/>
              <a:gd name="T36" fmla="*/ 427 w 863"/>
              <a:gd name="T37" fmla="*/ 167 h 954"/>
              <a:gd name="T38" fmla="*/ 510 w 863"/>
              <a:gd name="T39" fmla="*/ 217 h 954"/>
              <a:gd name="T40" fmla="*/ 477 w 863"/>
              <a:gd name="T41" fmla="*/ 284 h 954"/>
              <a:gd name="T42" fmla="*/ 519 w 863"/>
              <a:gd name="T43" fmla="*/ 326 h 954"/>
              <a:gd name="T44" fmla="*/ 494 w 863"/>
              <a:gd name="T45" fmla="*/ 418 h 954"/>
              <a:gd name="T46" fmla="*/ 427 w 863"/>
              <a:gd name="T47" fmla="*/ 409 h 954"/>
              <a:gd name="T48" fmla="*/ 418 w 863"/>
              <a:gd name="T49" fmla="*/ 459 h 954"/>
              <a:gd name="T50" fmla="*/ 318 w 863"/>
              <a:gd name="T51" fmla="*/ 493 h 954"/>
              <a:gd name="T52" fmla="*/ 594 w 863"/>
              <a:gd name="T53" fmla="*/ 660 h 954"/>
              <a:gd name="T54" fmla="*/ 561 w 863"/>
              <a:gd name="T55" fmla="*/ 652 h 954"/>
              <a:gd name="T56" fmla="*/ 552 w 863"/>
              <a:gd name="T57" fmla="*/ 685 h 954"/>
              <a:gd name="T58" fmla="*/ 485 w 863"/>
              <a:gd name="T59" fmla="*/ 710 h 954"/>
              <a:gd name="T60" fmla="*/ 469 w 863"/>
              <a:gd name="T61" fmla="*/ 677 h 954"/>
              <a:gd name="T62" fmla="*/ 435 w 863"/>
              <a:gd name="T63" fmla="*/ 685 h 954"/>
              <a:gd name="T64" fmla="*/ 385 w 863"/>
              <a:gd name="T65" fmla="*/ 643 h 954"/>
              <a:gd name="T66" fmla="*/ 402 w 863"/>
              <a:gd name="T67" fmla="*/ 610 h 954"/>
              <a:gd name="T68" fmla="*/ 376 w 863"/>
              <a:gd name="T69" fmla="*/ 585 h 954"/>
              <a:gd name="T70" fmla="*/ 393 w 863"/>
              <a:gd name="T71" fmla="*/ 518 h 954"/>
              <a:gd name="T72" fmla="*/ 427 w 863"/>
              <a:gd name="T73" fmla="*/ 518 h 954"/>
              <a:gd name="T74" fmla="*/ 443 w 863"/>
              <a:gd name="T75" fmla="*/ 484 h 954"/>
              <a:gd name="T76" fmla="*/ 502 w 863"/>
              <a:gd name="T77" fmla="*/ 468 h 954"/>
              <a:gd name="T78" fmla="*/ 519 w 863"/>
              <a:gd name="T79" fmla="*/ 501 h 954"/>
              <a:gd name="T80" fmla="*/ 552 w 863"/>
              <a:gd name="T81" fmla="*/ 493 h 954"/>
              <a:gd name="T82" fmla="*/ 611 w 863"/>
              <a:gd name="T83" fmla="*/ 535 h 954"/>
              <a:gd name="T84" fmla="*/ 594 w 863"/>
              <a:gd name="T85" fmla="*/ 568 h 954"/>
              <a:gd name="T86" fmla="*/ 619 w 863"/>
              <a:gd name="T87" fmla="*/ 602 h 954"/>
              <a:gd name="T88" fmla="*/ 594 w 863"/>
              <a:gd name="T89" fmla="*/ 660 h 954"/>
              <a:gd name="T90" fmla="*/ 594 w 863"/>
              <a:gd name="T91" fmla="*/ 660 h 9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63" h="954">
                <a:moveTo>
                  <a:pt x="761" y="426"/>
                </a:moveTo>
                <a:cubicBezTo>
                  <a:pt x="820" y="133"/>
                  <a:pt x="577" y="0"/>
                  <a:pt x="310" y="41"/>
                </a:cubicBezTo>
                <a:cubicBezTo>
                  <a:pt x="42" y="83"/>
                  <a:pt x="50" y="242"/>
                  <a:pt x="34" y="317"/>
                </a:cubicBezTo>
                <a:cubicBezTo>
                  <a:pt x="0" y="518"/>
                  <a:pt x="201" y="735"/>
                  <a:pt x="201" y="735"/>
                </a:cubicBezTo>
                <a:cubicBezTo>
                  <a:pt x="193" y="953"/>
                  <a:pt x="193" y="953"/>
                  <a:pt x="193" y="953"/>
                </a:cubicBezTo>
                <a:cubicBezTo>
                  <a:pt x="519" y="953"/>
                  <a:pt x="519" y="953"/>
                  <a:pt x="519" y="953"/>
                </a:cubicBezTo>
                <a:cubicBezTo>
                  <a:pt x="544" y="852"/>
                  <a:pt x="544" y="852"/>
                  <a:pt x="544" y="852"/>
                </a:cubicBezTo>
                <a:cubicBezTo>
                  <a:pt x="544" y="852"/>
                  <a:pt x="552" y="877"/>
                  <a:pt x="636" y="886"/>
                </a:cubicBezTo>
                <a:cubicBezTo>
                  <a:pt x="728" y="894"/>
                  <a:pt x="711" y="785"/>
                  <a:pt x="711" y="785"/>
                </a:cubicBezTo>
                <a:cubicBezTo>
                  <a:pt x="711" y="785"/>
                  <a:pt x="770" y="760"/>
                  <a:pt x="770" y="744"/>
                </a:cubicBezTo>
                <a:cubicBezTo>
                  <a:pt x="770" y="727"/>
                  <a:pt x="736" y="702"/>
                  <a:pt x="736" y="702"/>
                </a:cubicBezTo>
                <a:cubicBezTo>
                  <a:pt x="736" y="702"/>
                  <a:pt x="770" y="710"/>
                  <a:pt x="786" y="693"/>
                </a:cubicBezTo>
                <a:cubicBezTo>
                  <a:pt x="794" y="677"/>
                  <a:pt x="770" y="626"/>
                  <a:pt x="770" y="626"/>
                </a:cubicBezTo>
                <a:cubicBezTo>
                  <a:pt x="770" y="626"/>
                  <a:pt x="811" y="626"/>
                  <a:pt x="836" y="593"/>
                </a:cubicBezTo>
                <a:cubicBezTo>
                  <a:pt x="862" y="568"/>
                  <a:pt x="761" y="484"/>
                  <a:pt x="761" y="426"/>
                </a:cubicBezTo>
                <a:close/>
                <a:moveTo>
                  <a:pt x="293" y="468"/>
                </a:moveTo>
                <a:cubicBezTo>
                  <a:pt x="293" y="468"/>
                  <a:pt x="293" y="451"/>
                  <a:pt x="293" y="443"/>
                </a:cubicBezTo>
                <a:cubicBezTo>
                  <a:pt x="284" y="434"/>
                  <a:pt x="276" y="434"/>
                  <a:pt x="268" y="434"/>
                </a:cubicBezTo>
                <a:cubicBezTo>
                  <a:pt x="260" y="443"/>
                  <a:pt x="243" y="451"/>
                  <a:pt x="243" y="451"/>
                </a:cubicBezTo>
                <a:cubicBezTo>
                  <a:pt x="234" y="459"/>
                  <a:pt x="234" y="459"/>
                  <a:pt x="234" y="459"/>
                </a:cubicBezTo>
                <a:lnTo>
                  <a:pt x="209" y="451"/>
                </a:lnTo>
                <a:cubicBezTo>
                  <a:pt x="159" y="392"/>
                  <a:pt x="159" y="392"/>
                  <a:pt x="159" y="392"/>
                </a:cubicBezTo>
                <a:cubicBezTo>
                  <a:pt x="159" y="359"/>
                  <a:pt x="159" y="359"/>
                  <a:pt x="159" y="359"/>
                </a:cubicBezTo>
                <a:cubicBezTo>
                  <a:pt x="159" y="359"/>
                  <a:pt x="176" y="342"/>
                  <a:pt x="184" y="342"/>
                </a:cubicBezTo>
                <a:cubicBezTo>
                  <a:pt x="184" y="334"/>
                  <a:pt x="184" y="326"/>
                  <a:pt x="184" y="317"/>
                </a:cubicBezTo>
                <a:cubicBezTo>
                  <a:pt x="168" y="309"/>
                  <a:pt x="142" y="301"/>
                  <a:pt x="142" y="301"/>
                </a:cubicBezTo>
                <a:cubicBezTo>
                  <a:pt x="134" y="267"/>
                  <a:pt x="134" y="267"/>
                  <a:pt x="134" y="267"/>
                </a:cubicBezTo>
                <a:cubicBezTo>
                  <a:pt x="168" y="200"/>
                  <a:pt x="168" y="200"/>
                  <a:pt x="168" y="200"/>
                </a:cubicBezTo>
                <a:cubicBezTo>
                  <a:pt x="201" y="192"/>
                  <a:pt x="201" y="192"/>
                  <a:pt x="201" y="192"/>
                </a:cubicBezTo>
                <a:cubicBezTo>
                  <a:pt x="201" y="192"/>
                  <a:pt x="226" y="200"/>
                  <a:pt x="234" y="200"/>
                </a:cubicBezTo>
                <a:cubicBezTo>
                  <a:pt x="243" y="200"/>
                  <a:pt x="243" y="192"/>
                  <a:pt x="251" y="192"/>
                </a:cubicBezTo>
                <a:cubicBezTo>
                  <a:pt x="251" y="175"/>
                  <a:pt x="251" y="150"/>
                  <a:pt x="251" y="150"/>
                </a:cubicBezTo>
                <a:cubicBezTo>
                  <a:pt x="276" y="125"/>
                  <a:pt x="276" y="125"/>
                  <a:pt x="276" y="125"/>
                </a:cubicBezTo>
                <a:cubicBezTo>
                  <a:pt x="351" y="117"/>
                  <a:pt x="351" y="117"/>
                  <a:pt x="351" y="117"/>
                </a:cubicBezTo>
                <a:cubicBezTo>
                  <a:pt x="376" y="142"/>
                  <a:pt x="376" y="142"/>
                  <a:pt x="376" y="142"/>
                </a:cubicBezTo>
                <a:cubicBezTo>
                  <a:pt x="376" y="142"/>
                  <a:pt x="376" y="167"/>
                  <a:pt x="376" y="175"/>
                </a:cubicBezTo>
                <a:cubicBezTo>
                  <a:pt x="385" y="175"/>
                  <a:pt x="393" y="183"/>
                  <a:pt x="402" y="183"/>
                </a:cubicBezTo>
                <a:cubicBezTo>
                  <a:pt x="410" y="175"/>
                  <a:pt x="427" y="167"/>
                  <a:pt x="427" y="167"/>
                </a:cubicBezTo>
                <a:cubicBezTo>
                  <a:pt x="460" y="167"/>
                  <a:pt x="460" y="167"/>
                  <a:pt x="460" y="167"/>
                </a:cubicBezTo>
                <a:cubicBezTo>
                  <a:pt x="510" y="217"/>
                  <a:pt x="510" y="217"/>
                  <a:pt x="510" y="217"/>
                </a:cubicBezTo>
                <a:cubicBezTo>
                  <a:pt x="510" y="250"/>
                  <a:pt x="510" y="250"/>
                  <a:pt x="510" y="250"/>
                </a:cubicBezTo>
                <a:cubicBezTo>
                  <a:pt x="510" y="250"/>
                  <a:pt x="494" y="267"/>
                  <a:pt x="477" y="284"/>
                </a:cubicBezTo>
                <a:cubicBezTo>
                  <a:pt x="485" y="284"/>
                  <a:pt x="485" y="292"/>
                  <a:pt x="485" y="301"/>
                </a:cubicBezTo>
                <a:cubicBezTo>
                  <a:pt x="494" y="309"/>
                  <a:pt x="519" y="326"/>
                  <a:pt x="519" y="326"/>
                </a:cubicBezTo>
                <a:cubicBezTo>
                  <a:pt x="527" y="359"/>
                  <a:pt x="527" y="359"/>
                  <a:pt x="527" y="359"/>
                </a:cubicBezTo>
                <a:cubicBezTo>
                  <a:pt x="494" y="418"/>
                  <a:pt x="494" y="418"/>
                  <a:pt x="494" y="418"/>
                </a:cubicBezTo>
                <a:cubicBezTo>
                  <a:pt x="460" y="426"/>
                  <a:pt x="460" y="426"/>
                  <a:pt x="460" y="426"/>
                </a:cubicBezTo>
                <a:cubicBezTo>
                  <a:pt x="460" y="426"/>
                  <a:pt x="443" y="418"/>
                  <a:pt x="427" y="409"/>
                </a:cubicBezTo>
                <a:cubicBezTo>
                  <a:pt x="427" y="418"/>
                  <a:pt x="418" y="418"/>
                  <a:pt x="410" y="426"/>
                </a:cubicBezTo>
                <a:cubicBezTo>
                  <a:pt x="410" y="434"/>
                  <a:pt x="418" y="459"/>
                  <a:pt x="418" y="459"/>
                </a:cubicBezTo>
                <a:cubicBezTo>
                  <a:pt x="393" y="484"/>
                  <a:pt x="393" y="484"/>
                  <a:pt x="393" y="484"/>
                </a:cubicBezTo>
                <a:cubicBezTo>
                  <a:pt x="318" y="493"/>
                  <a:pt x="318" y="493"/>
                  <a:pt x="318" y="493"/>
                </a:cubicBezTo>
                <a:lnTo>
                  <a:pt x="293" y="468"/>
                </a:lnTo>
                <a:close/>
                <a:moveTo>
                  <a:pt x="594" y="660"/>
                </a:moveTo>
                <a:cubicBezTo>
                  <a:pt x="577" y="669"/>
                  <a:pt x="577" y="669"/>
                  <a:pt x="577" y="669"/>
                </a:cubicBezTo>
                <a:cubicBezTo>
                  <a:pt x="577" y="669"/>
                  <a:pt x="561" y="660"/>
                  <a:pt x="561" y="652"/>
                </a:cubicBezTo>
                <a:cubicBezTo>
                  <a:pt x="552" y="660"/>
                  <a:pt x="552" y="660"/>
                  <a:pt x="544" y="660"/>
                </a:cubicBezTo>
                <a:cubicBezTo>
                  <a:pt x="544" y="669"/>
                  <a:pt x="552" y="685"/>
                  <a:pt x="552" y="685"/>
                </a:cubicBezTo>
                <a:cubicBezTo>
                  <a:pt x="535" y="702"/>
                  <a:pt x="535" y="702"/>
                  <a:pt x="535" y="702"/>
                </a:cubicBezTo>
                <a:cubicBezTo>
                  <a:pt x="485" y="710"/>
                  <a:pt x="485" y="710"/>
                  <a:pt x="485" y="710"/>
                </a:cubicBezTo>
                <a:cubicBezTo>
                  <a:pt x="469" y="693"/>
                  <a:pt x="469" y="693"/>
                  <a:pt x="469" y="693"/>
                </a:cubicBezTo>
                <a:lnTo>
                  <a:pt x="469" y="677"/>
                </a:lnTo>
                <a:cubicBezTo>
                  <a:pt x="460" y="669"/>
                  <a:pt x="460" y="669"/>
                  <a:pt x="452" y="669"/>
                </a:cubicBezTo>
                <a:cubicBezTo>
                  <a:pt x="435" y="685"/>
                  <a:pt x="435" y="685"/>
                  <a:pt x="435" y="685"/>
                </a:cubicBezTo>
                <a:lnTo>
                  <a:pt x="410" y="685"/>
                </a:lnTo>
                <a:cubicBezTo>
                  <a:pt x="385" y="643"/>
                  <a:pt x="385" y="643"/>
                  <a:pt x="385" y="643"/>
                </a:cubicBezTo>
                <a:cubicBezTo>
                  <a:pt x="385" y="626"/>
                  <a:pt x="385" y="626"/>
                  <a:pt x="385" y="626"/>
                </a:cubicBezTo>
                <a:cubicBezTo>
                  <a:pt x="402" y="610"/>
                  <a:pt x="402" y="610"/>
                  <a:pt x="402" y="610"/>
                </a:cubicBezTo>
                <a:cubicBezTo>
                  <a:pt x="402" y="602"/>
                  <a:pt x="402" y="602"/>
                  <a:pt x="402" y="593"/>
                </a:cubicBezTo>
                <a:cubicBezTo>
                  <a:pt x="393" y="593"/>
                  <a:pt x="376" y="585"/>
                  <a:pt x="376" y="585"/>
                </a:cubicBezTo>
                <a:cubicBezTo>
                  <a:pt x="368" y="560"/>
                  <a:pt x="368" y="560"/>
                  <a:pt x="368" y="560"/>
                </a:cubicBezTo>
                <a:cubicBezTo>
                  <a:pt x="393" y="518"/>
                  <a:pt x="393" y="518"/>
                  <a:pt x="393" y="518"/>
                </a:cubicBezTo>
                <a:cubicBezTo>
                  <a:pt x="410" y="510"/>
                  <a:pt x="410" y="510"/>
                  <a:pt x="410" y="510"/>
                </a:cubicBezTo>
                <a:lnTo>
                  <a:pt x="427" y="518"/>
                </a:lnTo>
                <a:cubicBezTo>
                  <a:pt x="435" y="518"/>
                  <a:pt x="443" y="518"/>
                  <a:pt x="443" y="510"/>
                </a:cubicBezTo>
                <a:cubicBezTo>
                  <a:pt x="443" y="501"/>
                  <a:pt x="443" y="484"/>
                  <a:pt x="443" y="484"/>
                </a:cubicBezTo>
                <a:cubicBezTo>
                  <a:pt x="460" y="468"/>
                  <a:pt x="460" y="468"/>
                  <a:pt x="460" y="468"/>
                </a:cubicBezTo>
                <a:cubicBezTo>
                  <a:pt x="502" y="468"/>
                  <a:pt x="502" y="468"/>
                  <a:pt x="502" y="468"/>
                </a:cubicBezTo>
                <a:cubicBezTo>
                  <a:pt x="519" y="484"/>
                  <a:pt x="519" y="484"/>
                  <a:pt x="519" y="484"/>
                </a:cubicBezTo>
                <a:cubicBezTo>
                  <a:pt x="519" y="484"/>
                  <a:pt x="519" y="493"/>
                  <a:pt x="519" y="501"/>
                </a:cubicBezTo>
                <a:cubicBezTo>
                  <a:pt x="527" y="501"/>
                  <a:pt x="535" y="510"/>
                  <a:pt x="544" y="510"/>
                </a:cubicBezTo>
                <a:cubicBezTo>
                  <a:pt x="552" y="493"/>
                  <a:pt x="552" y="493"/>
                  <a:pt x="552" y="493"/>
                </a:cubicBezTo>
                <a:cubicBezTo>
                  <a:pt x="577" y="493"/>
                  <a:pt x="577" y="493"/>
                  <a:pt x="577" y="493"/>
                </a:cubicBezTo>
                <a:cubicBezTo>
                  <a:pt x="611" y="535"/>
                  <a:pt x="611" y="535"/>
                  <a:pt x="611" y="535"/>
                </a:cubicBezTo>
                <a:cubicBezTo>
                  <a:pt x="611" y="551"/>
                  <a:pt x="611" y="551"/>
                  <a:pt x="611" y="551"/>
                </a:cubicBezTo>
                <a:lnTo>
                  <a:pt x="594" y="568"/>
                </a:lnTo>
                <a:cubicBezTo>
                  <a:pt x="594" y="576"/>
                  <a:pt x="594" y="576"/>
                  <a:pt x="594" y="585"/>
                </a:cubicBezTo>
                <a:cubicBezTo>
                  <a:pt x="602" y="585"/>
                  <a:pt x="619" y="602"/>
                  <a:pt x="619" y="602"/>
                </a:cubicBezTo>
                <a:cubicBezTo>
                  <a:pt x="619" y="618"/>
                  <a:pt x="619" y="618"/>
                  <a:pt x="619" y="618"/>
                </a:cubicBezTo>
                <a:lnTo>
                  <a:pt x="594" y="660"/>
                </a:lnTo>
                <a:close/>
                <a:moveTo>
                  <a:pt x="594" y="660"/>
                </a:moveTo>
                <a:lnTo>
                  <a:pt x="594" y="660"/>
                </a:lnTo>
                <a:close/>
              </a:path>
            </a:pathLst>
          </a:custGeom>
          <a:solidFill>
            <a:schemeClr val="bg1"/>
          </a:solidFill>
          <a:ln>
            <a:noFill/>
          </a:ln>
          <a:effectLst/>
        </p:spPr>
        <p:txBody>
          <a:bodyPr wrap="none" lIns="137132" tIns="68567" rIns="137132" bIns="68567" anchor="ctr"/>
          <a:lstStyle/>
          <a:p>
            <a:pPr>
              <a:defRPr/>
            </a:pPr>
            <a:endParaRPr lang="en-US" sz="1200" dirty="0">
              <a:ea typeface="SimSun" charset="0"/>
            </a:endParaRPr>
          </a:p>
        </p:txBody>
      </p:sp>
      <p:sp>
        <p:nvSpPr>
          <p:cNvPr id="97" name="Freeform 102"/>
          <p:cNvSpPr>
            <a:spLocks noChangeAspect="1" noChangeArrowheads="1"/>
          </p:cNvSpPr>
          <p:nvPr/>
        </p:nvSpPr>
        <p:spPr bwMode="auto">
          <a:xfrm>
            <a:off x="1783494" y="2444852"/>
            <a:ext cx="256873" cy="229593"/>
          </a:xfrm>
          <a:custGeom>
            <a:avLst/>
            <a:gdLst>
              <a:gd name="T0" fmla="*/ 80 w 498"/>
              <a:gd name="T1" fmla="*/ 151 h 445"/>
              <a:gd name="T2" fmla="*/ 80 w 498"/>
              <a:gd name="T3" fmla="*/ 151 h 445"/>
              <a:gd name="T4" fmla="*/ 142 w 498"/>
              <a:gd name="T5" fmla="*/ 169 h 445"/>
              <a:gd name="T6" fmla="*/ 151 w 498"/>
              <a:gd name="T7" fmla="*/ 169 h 445"/>
              <a:gd name="T8" fmla="*/ 195 w 498"/>
              <a:gd name="T9" fmla="*/ 134 h 445"/>
              <a:gd name="T10" fmla="*/ 195 w 498"/>
              <a:gd name="T11" fmla="*/ 125 h 445"/>
              <a:gd name="T12" fmla="*/ 178 w 498"/>
              <a:gd name="T13" fmla="*/ 107 h 445"/>
              <a:gd name="T14" fmla="*/ 275 w 498"/>
              <a:gd name="T15" fmla="*/ 10 h 445"/>
              <a:gd name="T16" fmla="*/ 195 w 498"/>
              <a:gd name="T17" fmla="*/ 0 h 445"/>
              <a:gd name="T18" fmla="*/ 107 w 498"/>
              <a:gd name="T19" fmla="*/ 54 h 445"/>
              <a:gd name="T20" fmla="*/ 72 w 498"/>
              <a:gd name="T21" fmla="*/ 81 h 445"/>
              <a:gd name="T22" fmla="*/ 53 w 498"/>
              <a:gd name="T23" fmla="*/ 116 h 445"/>
              <a:gd name="T24" fmla="*/ 18 w 498"/>
              <a:gd name="T25" fmla="*/ 125 h 445"/>
              <a:gd name="T26" fmla="*/ 0 w 498"/>
              <a:gd name="T27" fmla="*/ 143 h 445"/>
              <a:gd name="T28" fmla="*/ 0 w 498"/>
              <a:gd name="T29" fmla="*/ 151 h 445"/>
              <a:gd name="T30" fmla="*/ 36 w 498"/>
              <a:gd name="T31" fmla="*/ 187 h 445"/>
              <a:gd name="T32" fmla="*/ 53 w 498"/>
              <a:gd name="T33" fmla="*/ 196 h 445"/>
              <a:gd name="T34" fmla="*/ 72 w 498"/>
              <a:gd name="T35" fmla="*/ 178 h 445"/>
              <a:gd name="T36" fmla="*/ 80 w 498"/>
              <a:gd name="T37" fmla="*/ 151 h 445"/>
              <a:gd name="T38" fmla="*/ 222 w 498"/>
              <a:gd name="T39" fmla="*/ 160 h 445"/>
              <a:gd name="T40" fmla="*/ 222 w 498"/>
              <a:gd name="T41" fmla="*/ 160 h 445"/>
              <a:gd name="T42" fmla="*/ 213 w 498"/>
              <a:gd name="T43" fmla="*/ 160 h 445"/>
              <a:gd name="T44" fmla="*/ 178 w 498"/>
              <a:gd name="T45" fmla="*/ 187 h 445"/>
              <a:gd name="T46" fmla="*/ 169 w 498"/>
              <a:gd name="T47" fmla="*/ 204 h 445"/>
              <a:gd name="T48" fmla="*/ 381 w 498"/>
              <a:gd name="T49" fmla="*/ 435 h 445"/>
              <a:gd name="T50" fmla="*/ 399 w 498"/>
              <a:gd name="T51" fmla="*/ 435 h 445"/>
              <a:gd name="T52" fmla="*/ 426 w 498"/>
              <a:gd name="T53" fmla="*/ 417 h 445"/>
              <a:gd name="T54" fmla="*/ 426 w 498"/>
              <a:gd name="T55" fmla="*/ 400 h 445"/>
              <a:gd name="T56" fmla="*/ 222 w 498"/>
              <a:gd name="T57" fmla="*/ 160 h 445"/>
              <a:gd name="T58" fmla="*/ 497 w 498"/>
              <a:gd name="T59" fmla="*/ 63 h 445"/>
              <a:gd name="T60" fmla="*/ 497 w 498"/>
              <a:gd name="T61" fmla="*/ 63 h 445"/>
              <a:gd name="T62" fmla="*/ 479 w 498"/>
              <a:gd name="T63" fmla="*/ 54 h 445"/>
              <a:gd name="T64" fmla="*/ 461 w 498"/>
              <a:gd name="T65" fmla="*/ 89 h 445"/>
              <a:gd name="T66" fmla="*/ 408 w 498"/>
              <a:gd name="T67" fmla="*/ 107 h 445"/>
              <a:gd name="T68" fmla="*/ 399 w 498"/>
              <a:gd name="T69" fmla="*/ 63 h 445"/>
              <a:gd name="T70" fmla="*/ 417 w 498"/>
              <a:gd name="T71" fmla="*/ 19 h 445"/>
              <a:gd name="T72" fmla="*/ 408 w 498"/>
              <a:gd name="T73" fmla="*/ 10 h 445"/>
              <a:gd name="T74" fmla="*/ 337 w 498"/>
              <a:gd name="T75" fmla="*/ 72 h 445"/>
              <a:gd name="T76" fmla="*/ 319 w 498"/>
              <a:gd name="T77" fmla="*/ 151 h 445"/>
              <a:gd name="T78" fmla="*/ 284 w 498"/>
              <a:gd name="T79" fmla="*/ 187 h 445"/>
              <a:gd name="T80" fmla="*/ 319 w 498"/>
              <a:gd name="T81" fmla="*/ 231 h 445"/>
              <a:gd name="T82" fmla="*/ 364 w 498"/>
              <a:gd name="T83" fmla="*/ 187 h 445"/>
              <a:gd name="T84" fmla="*/ 408 w 498"/>
              <a:gd name="T85" fmla="*/ 178 h 445"/>
              <a:gd name="T86" fmla="*/ 488 w 498"/>
              <a:gd name="T87" fmla="*/ 143 h 445"/>
              <a:gd name="T88" fmla="*/ 497 w 498"/>
              <a:gd name="T89" fmla="*/ 63 h 445"/>
              <a:gd name="T90" fmla="*/ 72 w 498"/>
              <a:gd name="T91" fmla="*/ 400 h 445"/>
              <a:gd name="T92" fmla="*/ 72 w 498"/>
              <a:gd name="T93" fmla="*/ 400 h 445"/>
              <a:gd name="T94" fmla="*/ 72 w 498"/>
              <a:gd name="T95" fmla="*/ 417 h 445"/>
              <a:gd name="T96" fmla="*/ 89 w 498"/>
              <a:gd name="T97" fmla="*/ 444 h 445"/>
              <a:gd name="T98" fmla="*/ 107 w 498"/>
              <a:gd name="T99" fmla="*/ 435 h 445"/>
              <a:gd name="T100" fmla="*/ 231 w 498"/>
              <a:gd name="T101" fmla="*/ 320 h 445"/>
              <a:gd name="T102" fmla="*/ 195 w 498"/>
              <a:gd name="T103" fmla="*/ 275 h 445"/>
              <a:gd name="T104" fmla="*/ 72 w 498"/>
              <a:gd name="T105" fmla="*/ 400 h 4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98" h="445">
                <a:moveTo>
                  <a:pt x="80" y="151"/>
                </a:moveTo>
                <a:lnTo>
                  <a:pt x="80" y="151"/>
                </a:lnTo>
                <a:cubicBezTo>
                  <a:pt x="97" y="134"/>
                  <a:pt x="116" y="143"/>
                  <a:pt x="142" y="169"/>
                </a:cubicBezTo>
                <a:cubicBezTo>
                  <a:pt x="151" y="178"/>
                  <a:pt x="151" y="169"/>
                  <a:pt x="151" y="169"/>
                </a:cubicBezTo>
                <a:cubicBezTo>
                  <a:pt x="160" y="169"/>
                  <a:pt x="186" y="134"/>
                  <a:pt x="195" y="134"/>
                </a:cubicBezTo>
                <a:cubicBezTo>
                  <a:pt x="195" y="134"/>
                  <a:pt x="195" y="134"/>
                  <a:pt x="195" y="125"/>
                </a:cubicBezTo>
                <a:cubicBezTo>
                  <a:pt x="186" y="125"/>
                  <a:pt x="178" y="116"/>
                  <a:pt x="178" y="107"/>
                </a:cubicBezTo>
                <a:cubicBezTo>
                  <a:pt x="133" y="45"/>
                  <a:pt x="301" y="10"/>
                  <a:pt x="275" y="10"/>
                </a:cubicBezTo>
                <a:cubicBezTo>
                  <a:pt x="257" y="0"/>
                  <a:pt x="204" y="0"/>
                  <a:pt x="195" y="0"/>
                </a:cubicBezTo>
                <a:cubicBezTo>
                  <a:pt x="169" y="10"/>
                  <a:pt x="125" y="36"/>
                  <a:pt x="107" y="54"/>
                </a:cubicBezTo>
                <a:cubicBezTo>
                  <a:pt x="80" y="72"/>
                  <a:pt x="72" y="81"/>
                  <a:pt x="72" y="81"/>
                </a:cubicBezTo>
                <a:cubicBezTo>
                  <a:pt x="62" y="89"/>
                  <a:pt x="72" y="107"/>
                  <a:pt x="53" y="116"/>
                </a:cubicBezTo>
                <a:cubicBezTo>
                  <a:pt x="36" y="125"/>
                  <a:pt x="27" y="116"/>
                  <a:pt x="18" y="125"/>
                </a:cubicBezTo>
                <a:cubicBezTo>
                  <a:pt x="18" y="134"/>
                  <a:pt x="9" y="134"/>
                  <a:pt x="0" y="143"/>
                </a:cubicBezTo>
                <a:lnTo>
                  <a:pt x="0" y="151"/>
                </a:lnTo>
                <a:lnTo>
                  <a:pt x="36" y="187"/>
                </a:lnTo>
                <a:cubicBezTo>
                  <a:pt x="36" y="196"/>
                  <a:pt x="44" y="196"/>
                  <a:pt x="53" y="196"/>
                </a:cubicBezTo>
                <a:cubicBezTo>
                  <a:pt x="53" y="187"/>
                  <a:pt x="62" y="178"/>
                  <a:pt x="72" y="178"/>
                </a:cubicBezTo>
                <a:cubicBezTo>
                  <a:pt x="72" y="178"/>
                  <a:pt x="72" y="151"/>
                  <a:pt x="80" y="151"/>
                </a:cubicBezTo>
                <a:close/>
                <a:moveTo>
                  <a:pt x="222" y="160"/>
                </a:moveTo>
                <a:lnTo>
                  <a:pt x="222" y="160"/>
                </a:lnTo>
                <a:cubicBezTo>
                  <a:pt x="213" y="160"/>
                  <a:pt x="213" y="160"/>
                  <a:pt x="213" y="160"/>
                </a:cubicBezTo>
                <a:cubicBezTo>
                  <a:pt x="178" y="187"/>
                  <a:pt x="178" y="187"/>
                  <a:pt x="178" y="187"/>
                </a:cubicBezTo>
                <a:cubicBezTo>
                  <a:pt x="169" y="196"/>
                  <a:pt x="169" y="196"/>
                  <a:pt x="169" y="204"/>
                </a:cubicBezTo>
                <a:cubicBezTo>
                  <a:pt x="381" y="435"/>
                  <a:pt x="381" y="435"/>
                  <a:pt x="381" y="435"/>
                </a:cubicBezTo>
                <a:cubicBezTo>
                  <a:pt x="381" y="444"/>
                  <a:pt x="391" y="444"/>
                  <a:pt x="399" y="435"/>
                </a:cubicBezTo>
                <a:cubicBezTo>
                  <a:pt x="426" y="417"/>
                  <a:pt x="426" y="417"/>
                  <a:pt x="426" y="417"/>
                </a:cubicBezTo>
                <a:cubicBezTo>
                  <a:pt x="426" y="408"/>
                  <a:pt x="426" y="400"/>
                  <a:pt x="426" y="400"/>
                </a:cubicBezTo>
                <a:lnTo>
                  <a:pt x="222" y="160"/>
                </a:lnTo>
                <a:close/>
                <a:moveTo>
                  <a:pt x="497" y="63"/>
                </a:moveTo>
                <a:lnTo>
                  <a:pt x="497" y="63"/>
                </a:lnTo>
                <a:cubicBezTo>
                  <a:pt x="488" y="45"/>
                  <a:pt x="488" y="54"/>
                  <a:pt x="479" y="54"/>
                </a:cubicBezTo>
                <a:cubicBezTo>
                  <a:pt x="479" y="63"/>
                  <a:pt x="461" y="81"/>
                  <a:pt x="461" y="89"/>
                </a:cubicBezTo>
                <a:cubicBezTo>
                  <a:pt x="452" y="107"/>
                  <a:pt x="435" y="125"/>
                  <a:pt x="408" y="107"/>
                </a:cubicBezTo>
                <a:cubicBezTo>
                  <a:pt x="381" y="81"/>
                  <a:pt x="391" y="72"/>
                  <a:pt x="399" y="63"/>
                </a:cubicBezTo>
                <a:cubicBezTo>
                  <a:pt x="399" y="54"/>
                  <a:pt x="417" y="28"/>
                  <a:pt x="417" y="19"/>
                </a:cubicBezTo>
                <a:cubicBezTo>
                  <a:pt x="426" y="19"/>
                  <a:pt x="417" y="10"/>
                  <a:pt x="408" y="10"/>
                </a:cubicBezTo>
                <a:cubicBezTo>
                  <a:pt x="399" y="19"/>
                  <a:pt x="346" y="36"/>
                  <a:pt x="337" y="72"/>
                </a:cubicBezTo>
                <a:cubicBezTo>
                  <a:pt x="328" y="98"/>
                  <a:pt x="346" y="125"/>
                  <a:pt x="319" y="151"/>
                </a:cubicBezTo>
                <a:cubicBezTo>
                  <a:pt x="284" y="187"/>
                  <a:pt x="284" y="187"/>
                  <a:pt x="284" y="187"/>
                </a:cubicBezTo>
                <a:cubicBezTo>
                  <a:pt x="319" y="231"/>
                  <a:pt x="319" y="231"/>
                  <a:pt x="319" y="231"/>
                </a:cubicBezTo>
                <a:cubicBezTo>
                  <a:pt x="364" y="187"/>
                  <a:pt x="364" y="187"/>
                  <a:pt x="364" y="187"/>
                </a:cubicBezTo>
                <a:cubicBezTo>
                  <a:pt x="372" y="178"/>
                  <a:pt x="391" y="169"/>
                  <a:pt x="408" y="178"/>
                </a:cubicBezTo>
                <a:cubicBezTo>
                  <a:pt x="452" y="187"/>
                  <a:pt x="470" y="169"/>
                  <a:pt x="488" y="143"/>
                </a:cubicBezTo>
                <a:cubicBezTo>
                  <a:pt x="497" y="116"/>
                  <a:pt x="497" y="72"/>
                  <a:pt x="497" y="63"/>
                </a:cubicBezTo>
                <a:close/>
                <a:moveTo>
                  <a:pt x="72" y="400"/>
                </a:moveTo>
                <a:lnTo>
                  <a:pt x="72" y="400"/>
                </a:lnTo>
                <a:cubicBezTo>
                  <a:pt x="62" y="408"/>
                  <a:pt x="62" y="417"/>
                  <a:pt x="72" y="417"/>
                </a:cubicBezTo>
                <a:cubicBezTo>
                  <a:pt x="89" y="444"/>
                  <a:pt x="89" y="444"/>
                  <a:pt x="89" y="444"/>
                </a:cubicBezTo>
                <a:cubicBezTo>
                  <a:pt x="97" y="444"/>
                  <a:pt x="107" y="444"/>
                  <a:pt x="107" y="435"/>
                </a:cubicBezTo>
                <a:cubicBezTo>
                  <a:pt x="231" y="320"/>
                  <a:pt x="231" y="320"/>
                  <a:pt x="231" y="320"/>
                </a:cubicBezTo>
                <a:cubicBezTo>
                  <a:pt x="195" y="275"/>
                  <a:pt x="195" y="275"/>
                  <a:pt x="195" y="275"/>
                </a:cubicBezTo>
                <a:lnTo>
                  <a:pt x="72" y="400"/>
                </a:lnTo>
                <a:close/>
              </a:path>
            </a:pathLst>
          </a:custGeom>
          <a:solidFill>
            <a:schemeClr val="bg1"/>
          </a:solidFill>
          <a:ln>
            <a:noFill/>
          </a:ln>
          <a:effectLst/>
        </p:spPr>
        <p:txBody>
          <a:bodyPr wrap="none" anchor="ctr"/>
          <a:lstStyle/>
          <a:p>
            <a:endParaRPr lang="en-US" sz="1200" dirty="0"/>
          </a:p>
        </p:txBody>
      </p:sp>
      <p:grpSp>
        <p:nvGrpSpPr>
          <p:cNvPr id="101" name="Group 4688"/>
          <p:cNvGrpSpPr>
            <a:grpSpLocks noChangeAspect="1"/>
          </p:cNvGrpSpPr>
          <p:nvPr/>
        </p:nvGrpSpPr>
        <p:grpSpPr bwMode="auto">
          <a:xfrm>
            <a:off x="2403400" y="3679091"/>
            <a:ext cx="242384" cy="259453"/>
            <a:chOff x="1835150" y="2800349"/>
            <a:chExt cx="382588" cy="363538"/>
          </a:xfrm>
          <a:solidFill>
            <a:schemeClr val="bg1"/>
          </a:solidFill>
        </p:grpSpPr>
        <p:sp>
          <p:nvSpPr>
            <p:cNvPr id="105" name="Freeform 291"/>
            <p:cNvSpPr>
              <a:spLocks noChangeArrowheads="1"/>
            </p:cNvSpPr>
            <p:nvPr/>
          </p:nvSpPr>
          <p:spPr bwMode="auto">
            <a:xfrm>
              <a:off x="1868488" y="3140074"/>
              <a:ext cx="271462" cy="23813"/>
            </a:xfrm>
            <a:custGeom>
              <a:avLst/>
              <a:gdLst>
                <a:gd name="T0" fmla="*/ 41 w 753"/>
                <a:gd name="T1" fmla="*/ 42 h 68"/>
                <a:gd name="T2" fmla="*/ 192 w 753"/>
                <a:gd name="T3" fmla="*/ 42 h 68"/>
                <a:gd name="T4" fmla="*/ 217 w 753"/>
                <a:gd name="T5" fmla="*/ 67 h 68"/>
                <a:gd name="T6" fmla="*/ 543 w 753"/>
                <a:gd name="T7" fmla="*/ 67 h 68"/>
                <a:gd name="T8" fmla="*/ 568 w 753"/>
                <a:gd name="T9" fmla="*/ 42 h 68"/>
                <a:gd name="T10" fmla="*/ 710 w 753"/>
                <a:gd name="T11" fmla="*/ 42 h 68"/>
                <a:gd name="T12" fmla="*/ 752 w 753"/>
                <a:gd name="T13" fmla="*/ 0 h 68"/>
                <a:gd name="T14" fmla="*/ 0 w 753"/>
                <a:gd name="T15" fmla="*/ 0 h 68"/>
                <a:gd name="T16" fmla="*/ 41 w 753"/>
                <a:gd name="T17" fmla="*/ 42 h 68"/>
                <a:gd name="T18" fmla="*/ 41 w 753"/>
                <a:gd name="T19" fmla="*/ 42 h 68"/>
                <a:gd name="T20" fmla="*/ 41 w 753"/>
                <a:gd name="T21" fmla="*/ 4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53" h="68">
                  <a:moveTo>
                    <a:pt x="41" y="42"/>
                  </a:moveTo>
                  <a:cubicBezTo>
                    <a:pt x="192" y="42"/>
                    <a:pt x="192" y="42"/>
                    <a:pt x="192" y="42"/>
                  </a:cubicBezTo>
                  <a:cubicBezTo>
                    <a:pt x="192" y="50"/>
                    <a:pt x="200" y="67"/>
                    <a:pt x="217" y="67"/>
                  </a:cubicBezTo>
                  <a:cubicBezTo>
                    <a:pt x="543" y="67"/>
                    <a:pt x="543" y="67"/>
                    <a:pt x="543" y="67"/>
                  </a:cubicBezTo>
                  <a:cubicBezTo>
                    <a:pt x="552" y="67"/>
                    <a:pt x="568" y="50"/>
                    <a:pt x="568" y="42"/>
                  </a:cubicBezTo>
                  <a:cubicBezTo>
                    <a:pt x="710" y="42"/>
                    <a:pt x="710" y="42"/>
                    <a:pt x="710" y="42"/>
                  </a:cubicBezTo>
                  <a:cubicBezTo>
                    <a:pt x="735" y="42"/>
                    <a:pt x="752" y="17"/>
                    <a:pt x="752" y="0"/>
                  </a:cubicBezTo>
                  <a:cubicBezTo>
                    <a:pt x="0" y="0"/>
                    <a:pt x="0" y="0"/>
                    <a:pt x="0" y="0"/>
                  </a:cubicBezTo>
                  <a:cubicBezTo>
                    <a:pt x="0" y="17"/>
                    <a:pt x="16" y="42"/>
                    <a:pt x="41" y="42"/>
                  </a:cubicBezTo>
                  <a:close/>
                  <a:moveTo>
                    <a:pt x="41" y="42"/>
                  </a:moveTo>
                  <a:lnTo>
                    <a:pt x="41" y="42"/>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sz="1200" dirty="0">
                <a:ea typeface="SimSun" charset="0"/>
              </a:endParaRPr>
            </a:p>
          </p:txBody>
        </p:sp>
        <p:sp>
          <p:nvSpPr>
            <p:cNvPr id="106" name="Freeform 292"/>
            <p:cNvSpPr>
              <a:spLocks noChangeArrowheads="1"/>
            </p:cNvSpPr>
            <p:nvPr/>
          </p:nvSpPr>
          <p:spPr bwMode="auto">
            <a:xfrm>
              <a:off x="1835150" y="2955923"/>
              <a:ext cx="382588" cy="174625"/>
            </a:xfrm>
            <a:custGeom>
              <a:avLst/>
              <a:gdLst>
                <a:gd name="T0" fmla="*/ 1020 w 1062"/>
                <a:gd name="T1" fmla="*/ 100 h 486"/>
                <a:gd name="T2" fmla="*/ 894 w 1062"/>
                <a:gd name="T3" fmla="*/ 75 h 486"/>
                <a:gd name="T4" fmla="*/ 894 w 1062"/>
                <a:gd name="T5" fmla="*/ 0 h 486"/>
                <a:gd name="T6" fmla="*/ 0 w 1062"/>
                <a:gd name="T7" fmla="*/ 0 h 486"/>
                <a:gd name="T8" fmla="*/ 267 w 1062"/>
                <a:gd name="T9" fmla="*/ 485 h 486"/>
                <a:gd name="T10" fmla="*/ 627 w 1062"/>
                <a:gd name="T11" fmla="*/ 485 h 486"/>
                <a:gd name="T12" fmla="*/ 819 w 1062"/>
                <a:gd name="T13" fmla="*/ 351 h 486"/>
                <a:gd name="T14" fmla="*/ 1061 w 1062"/>
                <a:gd name="T15" fmla="*/ 192 h 486"/>
                <a:gd name="T16" fmla="*/ 1020 w 1062"/>
                <a:gd name="T17" fmla="*/ 100 h 486"/>
                <a:gd name="T18" fmla="*/ 861 w 1062"/>
                <a:gd name="T19" fmla="*/ 284 h 486"/>
                <a:gd name="T20" fmla="*/ 894 w 1062"/>
                <a:gd name="T21" fmla="*/ 142 h 486"/>
                <a:gd name="T22" fmla="*/ 978 w 1062"/>
                <a:gd name="T23" fmla="*/ 151 h 486"/>
                <a:gd name="T24" fmla="*/ 995 w 1062"/>
                <a:gd name="T25" fmla="*/ 192 h 486"/>
                <a:gd name="T26" fmla="*/ 861 w 1062"/>
                <a:gd name="T27" fmla="*/ 284 h 486"/>
                <a:gd name="T28" fmla="*/ 861 w 1062"/>
                <a:gd name="T29" fmla="*/ 284 h 486"/>
                <a:gd name="T30" fmla="*/ 861 w 1062"/>
                <a:gd name="T31" fmla="*/ 284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62" h="486">
                  <a:moveTo>
                    <a:pt x="1020" y="100"/>
                  </a:moveTo>
                  <a:cubicBezTo>
                    <a:pt x="986" y="67"/>
                    <a:pt x="928" y="67"/>
                    <a:pt x="894" y="75"/>
                  </a:cubicBezTo>
                  <a:cubicBezTo>
                    <a:pt x="894" y="50"/>
                    <a:pt x="894" y="25"/>
                    <a:pt x="894" y="0"/>
                  </a:cubicBezTo>
                  <a:cubicBezTo>
                    <a:pt x="0" y="0"/>
                    <a:pt x="0" y="0"/>
                    <a:pt x="0" y="0"/>
                  </a:cubicBezTo>
                  <a:cubicBezTo>
                    <a:pt x="0" y="243"/>
                    <a:pt x="42" y="418"/>
                    <a:pt x="267" y="485"/>
                  </a:cubicBezTo>
                  <a:cubicBezTo>
                    <a:pt x="627" y="485"/>
                    <a:pt x="627" y="485"/>
                    <a:pt x="627" y="485"/>
                  </a:cubicBezTo>
                  <a:cubicBezTo>
                    <a:pt x="719" y="452"/>
                    <a:pt x="786" y="410"/>
                    <a:pt x="819" y="351"/>
                  </a:cubicBezTo>
                  <a:cubicBezTo>
                    <a:pt x="911" y="351"/>
                    <a:pt x="1053" y="318"/>
                    <a:pt x="1061" y="192"/>
                  </a:cubicBezTo>
                  <a:cubicBezTo>
                    <a:pt x="1061" y="142"/>
                    <a:pt x="1036" y="117"/>
                    <a:pt x="1020" y="100"/>
                  </a:cubicBezTo>
                  <a:close/>
                  <a:moveTo>
                    <a:pt x="861" y="284"/>
                  </a:moveTo>
                  <a:cubicBezTo>
                    <a:pt x="878" y="243"/>
                    <a:pt x="886" y="192"/>
                    <a:pt x="894" y="142"/>
                  </a:cubicBezTo>
                  <a:cubicBezTo>
                    <a:pt x="919" y="134"/>
                    <a:pt x="961" y="134"/>
                    <a:pt x="978" y="151"/>
                  </a:cubicBezTo>
                  <a:cubicBezTo>
                    <a:pt x="978" y="151"/>
                    <a:pt x="995" y="159"/>
                    <a:pt x="995" y="192"/>
                  </a:cubicBezTo>
                  <a:cubicBezTo>
                    <a:pt x="986" y="259"/>
                    <a:pt x="911" y="276"/>
                    <a:pt x="861" y="284"/>
                  </a:cubicBezTo>
                  <a:close/>
                  <a:moveTo>
                    <a:pt x="861" y="284"/>
                  </a:moveTo>
                  <a:lnTo>
                    <a:pt x="861" y="284"/>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sz="1200" dirty="0">
                <a:ea typeface="SimSun" charset="0"/>
              </a:endParaRPr>
            </a:p>
          </p:txBody>
        </p:sp>
        <p:sp>
          <p:nvSpPr>
            <p:cNvPr id="107" name="Freeform 293"/>
            <p:cNvSpPr>
              <a:spLocks noChangeArrowheads="1"/>
            </p:cNvSpPr>
            <p:nvPr/>
          </p:nvSpPr>
          <p:spPr bwMode="auto">
            <a:xfrm>
              <a:off x="1916113" y="2800349"/>
              <a:ext cx="112712" cy="144463"/>
            </a:xfrm>
            <a:custGeom>
              <a:avLst/>
              <a:gdLst>
                <a:gd name="T0" fmla="*/ 142 w 311"/>
                <a:gd name="T1" fmla="*/ 401 h 402"/>
                <a:gd name="T2" fmla="*/ 234 w 311"/>
                <a:gd name="T3" fmla="*/ 243 h 402"/>
                <a:gd name="T4" fmla="*/ 268 w 311"/>
                <a:gd name="T5" fmla="*/ 0 h 402"/>
                <a:gd name="T6" fmla="*/ 159 w 311"/>
                <a:gd name="T7" fmla="*/ 276 h 402"/>
                <a:gd name="T8" fmla="*/ 142 w 311"/>
                <a:gd name="T9" fmla="*/ 401 h 402"/>
                <a:gd name="T10" fmla="*/ 142 w 311"/>
                <a:gd name="T11" fmla="*/ 401 h 402"/>
                <a:gd name="T12" fmla="*/ 142 w 311"/>
                <a:gd name="T13" fmla="*/ 401 h 402"/>
              </a:gdLst>
              <a:ahLst/>
              <a:cxnLst>
                <a:cxn ang="0">
                  <a:pos x="T0" y="T1"/>
                </a:cxn>
                <a:cxn ang="0">
                  <a:pos x="T2" y="T3"/>
                </a:cxn>
                <a:cxn ang="0">
                  <a:pos x="T4" y="T5"/>
                </a:cxn>
                <a:cxn ang="0">
                  <a:pos x="T6" y="T7"/>
                </a:cxn>
                <a:cxn ang="0">
                  <a:pos x="T8" y="T9"/>
                </a:cxn>
                <a:cxn ang="0">
                  <a:pos x="T10" y="T11"/>
                </a:cxn>
                <a:cxn ang="0">
                  <a:pos x="T12" y="T13"/>
                </a:cxn>
              </a:cxnLst>
              <a:rect l="0" t="0" r="r" b="b"/>
              <a:pathLst>
                <a:path w="311" h="402">
                  <a:moveTo>
                    <a:pt x="142" y="401"/>
                  </a:moveTo>
                  <a:cubicBezTo>
                    <a:pt x="142" y="401"/>
                    <a:pt x="310" y="385"/>
                    <a:pt x="234" y="243"/>
                  </a:cubicBezTo>
                  <a:cubicBezTo>
                    <a:pt x="168" y="126"/>
                    <a:pt x="184" y="59"/>
                    <a:pt x="268" y="0"/>
                  </a:cubicBezTo>
                  <a:cubicBezTo>
                    <a:pt x="268" y="0"/>
                    <a:pt x="0" y="67"/>
                    <a:pt x="159" y="276"/>
                  </a:cubicBezTo>
                  <a:cubicBezTo>
                    <a:pt x="209" y="360"/>
                    <a:pt x="142" y="401"/>
                    <a:pt x="142" y="401"/>
                  </a:cubicBezTo>
                  <a:close/>
                  <a:moveTo>
                    <a:pt x="142" y="401"/>
                  </a:moveTo>
                  <a:lnTo>
                    <a:pt x="142" y="401"/>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sz="1200" dirty="0">
                <a:ea typeface="SimSun" charset="0"/>
              </a:endParaRPr>
            </a:p>
          </p:txBody>
        </p:sp>
        <p:sp>
          <p:nvSpPr>
            <p:cNvPr id="108" name="Freeform 294"/>
            <p:cNvSpPr>
              <a:spLocks noChangeArrowheads="1"/>
            </p:cNvSpPr>
            <p:nvPr/>
          </p:nvSpPr>
          <p:spPr bwMode="auto">
            <a:xfrm>
              <a:off x="2003425" y="2867024"/>
              <a:ext cx="53975" cy="73025"/>
            </a:xfrm>
            <a:custGeom>
              <a:avLst/>
              <a:gdLst>
                <a:gd name="T0" fmla="*/ 17 w 151"/>
                <a:gd name="T1" fmla="*/ 201 h 202"/>
                <a:gd name="T2" fmla="*/ 75 w 151"/>
                <a:gd name="T3" fmla="*/ 67 h 202"/>
                <a:gd name="T4" fmla="*/ 84 w 151"/>
                <a:gd name="T5" fmla="*/ 0 h 202"/>
                <a:gd name="T6" fmla="*/ 33 w 151"/>
                <a:gd name="T7" fmla="*/ 75 h 202"/>
                <a:gd name="T8" fmla="*/ 17 w 151"/>
                <a:gd name="T9" fmla="*/ 201 h 202"/>
                <a:gd name="T10" fmla="*/ 17 w 151"/>
                <a:gd name="T11" fmla="*/ 201 h 202"/>
                <a:gd name="T12" fmla="*/ 17 w 151"/>
                <a:gd name="T13" fmla="*/ 201 h 202"/>
              </a:gdLst>
              <a:ahLst/>
              <a:cxnLst>
                <a:cxn ang="0">
                  <a:pos x="T0" y="T1"/>
                </a:cxn>
                <a:cxn ang="0">
                  <a:pos x="T2" y="T3"/>
                </a:cxn>
                <a:cxn ang="0">
                  <a:pos x="T4" y="T5"/>
                </a:cxn>
                <a:cxn ang="0">
                  <a:pos x="T6" y="T7"/>
                </a:cxn>
                <a:cxn ang="0">
                  <a:pos x="T8" y="T9"/>
                </a:cxn>
                <a:cxn ang="0">
                  <a:pos x="T10" y="T11"/>
                </a:cxn>
                <a:cxn ang="0">
                  <a:pos x="T12" y="T13"/>
                </a:cxn>
              </a:cxnLst>
              <a:rect l="0" t="0" r="r" b="b"/>
              <a:pathLst>
                <a:path w="151" h="202">
                  <a:moveTo>
                    <a:pt x="17" y="201"/>
                  </a:moveTo>
                  <a:cubicBezTo>
                    <a:pt x="17" y="201"/>
                    <a:pt x="150" y="176"/>
                    <a:pt x="75" y="67"/>
                  </a:cubicBezTo>
                  <a:cubicBezTo>
                    <a:pt x="50" y="17"/>
                    <a:pt x="84" y="0"/>
                    <a:pt x="84" y="0"/>
                  </a:cubicBezTo>
                  <a:cubicBezTo>
                    <a:pt x="84" y="0"/>
                    <a:pt x="0" y="0"/>
                    <a:pt x="33" y="75"/>
                  </a:cubicBezTo>
                  <a:cubicBezTo>
                    <a:pt x="67" y="142"/>
                    <a:pt x="58" y="176"/>
                    <a:pt x="17" y="201"/>
                  </a:cubicBezTo>
                  <a:close/>
                  <a:moveTo>
                    <a:pt x="17" y="201"/>
                  </a:moveTo>
                  <a:lnTo>
                    <a:pt x="17" y="201"/>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sz="1200" dirty="0">
                <a:ea typeface="SimSun" charset="0"/>
              </a:endParaRPr>
            </a:p>
          </p:txBody>
        </p:sp>
      </p:grpSp>
      <p:grpSp>
        <p:nvGrpSpPr>
          <p:cNvPr id="109" name="Group 108"/>
          <p:cNvGrpSpPr/>
          <p:nvPr/>
        </p:nvGrpSpPr>
        <p:grpSpPr>
          <a:xfrm>
            <a:off x="6673431" y="1226108"/>
            <a:ext cx="238676" cy="238676"/>
            <a:chOff x="2522538" y="2108200"/>
            <a:chExt cx="376238" cy="376238"/>
          </a:xfrm>
          <a:solidFill>
            <a:schemeClr val="bg1"/>
          </a:solidFill>
        </p:grpSpPr>
        <p:sp>
          <p:nvSpPr>
            <p:cNvPr id="110" name="Freeform 54"/>
            <p:cNvSpPr>
              <a:spLocks/>
            </p:cNvSpPr>
            <p:nvPr/>
          </p:nvSpPr>
          <p:spPr bwMode="auto">
            <a:xfrm>
              <a:off x="2522538" y="2319338"/>
              <a:ext cx="163513" cy="71438"/>
            </a:xfrm>
            <a:custGeom>
              <a:avLst/>
              <a:gdLst>
                <a:gd name="T0" fmla="*/ 3 w 28"/>
                <a:gd name="T1" fmla="*/ 10 h 12"/>
                <a:gd name="T2" fmla="*/ 10 w 28"/>
                <a:gd name="T3" fmla="*/ 12 h 12"/>
                <a:gd name="T4" fmla="*/ 28 w 28"/>
                <a:gd name="T5" fmla="*/ 8 h 12"/>
                <a:gd name="T6" fmla="*/ 5 w 28"/>
                <a:gd name="T7" fmla="*/ 1 h 12"/>
                <a:gd name="T8" fmla="*/ 2 w 28"/>
                <a:gd name="T9" fmla="*/ 1 h 12"/>
                <a:gd name="T10" fmla="*/ 0 w 28"/>
                <a:gd name="T11" fmla="*/ 5 h 12"/>
                <a:gd name="T12" fmla="*/ 0 w 28"/>
                <a:gd name="T13" fmla="*/ 6 h 12"/>
                <a:gd name="T14" fmla="*/ 3 w 28"/>
                <a:gd name="T15" fmla="*/ 10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 h="12">
                  <a:moveTo>
                    <a:pt x="3" y="10"/>
                  </a:moveTo>
                  <a:cubicBezTo>
                    <a:pt x="10" y="12"/>
                    <a:pt x="10" y="12"/>
                    <a:pt x="10" y="12"/>
                  </a:cubicBezTo>
                  <a:cubicBezTo>
                    <a:pt x="28" y="8"/>
                    <a:pt x="28" y="8"/>
                    <a:pt x="28" y="8"/>
                  </a:cubicBezTo>
                  <a:cubicBezTo>
                    <a:pt x="5" y="1"/>
                    <a:pt x="5" y="1"/>
                    <a:pt x="5" y="1"/>
                  </a:cubicBezTo>
                  <a:cubicBezTo>
                    <a:pt x="4" y="0"/>
                    <a:pt x="3" y="1"/>
                    <a:pt x="2" y="1"/>
                  </a:cubicBezTo>
                  <a:cubicBezTo>
                    <a:pt x="1" y="2"/>
                    <a:pt x="0" y="3"/>
                    <a:pt x="0" y="5"/>
                  </a:cubicBezTo>
                  <a:cubicBezTo>
                    <a:pt x="0" y="6"/>
                    <a:pt x="0" y="6"/>
                    <a:pt x="0" y="6"/>
                  </a:cubicBezTo>
                  <a:cubicBezTo>
                    <a:pt x="0" y="8"/>
                    <a:pt x="1" y="9"/>
                    <a:pt x="3" y="1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200"/>
            </a:p>
          </p:txBody>
        </p:sp>
        <p:sp>
          <p:nvSpPr>
            <p:cNvPr id="111" name="Freeform 55"/>
            <p:cNvSpPr>
              <a:spLocks/>
            </p:cNvSpPr>
            <p:nvPr/>
          </p:nvSpPr>
          <p:spPr bwMode="auto">
            <a:xfrm>
              <a:off x="2774950" y="2425700"/>
              <a:ext cx="123825" cy="58738"/>
            </a:xfrm>
            <a:custGeom>
              <a:avLst/>
              <a:gdLst>
                <a:gd name="T0" fmla="*/ 18 w 21"/>
                <a:gd name="T1" fmla="*/ 0 h 10"/>
                <a:gd name="T2" fmla="*/ 18 w 21"/>
                <a:gd name="T3" fmla="*/ 0 h 10"/>
                <a:gd name="T4" fmla="*/ 0 w 21"/>
                <a:gd name="T5" fmla="*/ 5 h 10"/>
                <a:gd name="T6" fmla="*/ 16 w 21"/>
                <a:gd name="T7" fmla="*/ 10 h 10"/>
                <a:gd name="T8" fmla="*/ 19 w 21"/>
                <a:gd name="T9" fmla="*/ 9 h 10"/>
                <a:gd name="T10" fmla="*/ 21 w 21"/>
                <a:gd name="T11" fmla="*/ 6 h 10"/>
                <a:gd name="T12" fmla="*/ 21 w 21"/>
                <a:gd name="T13" fmla="*/ 4 h 10"/>
                <a:gd name="T14" fmla="*/ 18 w 21"/>
                <a:gd name="T15" fmla="*/ 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10">
                  <a:moveTo>
                    <a:pt x="18" y="0"/>
                  </a:moveTo>
                  <a:cubicBezTo>
                    <a:pt x="18" y="0"/>
                    <a:pt x="18" y="0"/>
                    <a:pt x="18" y="0"/>
                  </a:cubicBezTo>
                  <a:cubicBezTo>
                    <a:pt x="0" y="5"/>
                    <a:pt x="0" y="5"/>
                    <a:pt x="0" y="5"/>
                  </a:cubicBezTo>
                  <a:cubicBezTo>
                    <a:pt x="16" y="10"/>
                    <a:pt x="16" y="10"/>
                    <a:pt x="16" y="10"/>
                  </a:cubicBezTo>
                  <a:cubicBezTo>
                    <a:pt x="17" y="10"/>
                    <a:pt x="18" y="10"/>
                    <a:pt x="19" y="9"/>
                  </a:cubicBezTo>
                  <a:cubicBezTo>
                    <a:pt x="20" y="8"/>
                    <a:pt x="21" y="7"/>
                    <a:pt x="21" y="6"/>
                  </a:cubicBezTo>
                  <a:cubicBezTo>
                    <a:pt x="21" y="4"/>
                    <a:pt x="21" y="4"/>
                    <a:pt x="21" y="4"/>
                  </a:cubicBezTo>
                  <a:cubicBezTo>
                    <a:pt x="21" y="2"/>
                    <a:pt x="20" y="1"/>
                    <a:pt x="18"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200"/>
            </a:p>
          </p:txBody>
        </p:sp>
        <p:sp>
          <p:nvSpPr>
            <p:cNvPr id="112" name="Freeform 56"/>
            <p:cNvSpPr>
              <a:spLocks/>
            </p:cNvSpPr>
            <p:nvPr/>
          </p:nvSpPr>
          <p:spPr bwMode="auto">
            <a:xfrm>
              <a:off x="2522538" y="2343150"/>
              <a:ext cx="376238" cy="141288"/>
            </a:xfrm>
            <a:custGeom>
              <a:avLst/>
              <a:gdLst>
                <a:gd name="T0" fmla="*/ 62 w 64"/>
                <a:gd name="T1" fmla="*/ 1 h 24"/>
                <a:gd name="T2" fmla="*/ 60 w 64"/>
                <a:gd name="T3" fmla="*/ 0 h 24"/>
                <a:gd name="T4" fmla="*/ 59 w 64"/>
                <a:gd name="T5" fmla="*/ 0 h 24"/>
                <a:gd name="T6" fmla="*/ 3 w 64"/>
                <a:gd name="T7" fmla="*/ 14 h 24"/>
                <a:gd name="T8" fmla="*/ 0 w 64"/>
                <a:gd name="T9" fmla="*/ 18 h 24"/>
                <a:gd name="T10" fmla="*/ 0 w 64"/>
                <a:gd name="T11" fmla="*/ 20 h 24"/>
                <a:gd name="T12" fmla="*/ 2 w 64"/>
                <a:gd name="T13" fmla="*/ 23 h 24"/>
                <a:gd name="T14" fmla="*/ 4 w 64"/>
                <a:gd name="T15" fmla="*/ 24 h 24"/>
                <a:gd name="T16" fmla="*/ 5 w 64"/>
                <a:gd name="T17" fmla="*/ 24 h 24"/>
                <a:gd name="T18" fmla="*/ 61 w 64"/>
                <a:gd name="T19" fmla="*/ 10 h 24"/>
                <a:gd name="T20" fmla="*/ 64 w 64"/>
                <a:gd name="T21" fmla="*/ 6 h 24"/>
                <a:gd name="T22" fmla="*/ 64 w 64"/>
                <a:gd name="T23" fmla="*/ 4 h 24"/>
                <a:gd name="T24" fmla="*/ 62 w 64"/>
                <a:gd name="T25" fmla="*/ 1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4" h="24">
                  <a:moveTo>
                    <a:pt x="62" y="1"/>
                  </a:moveTo>
                  <a:cubicBezTo>
                    <a:pt x="62" y="1"/>
                    <a:pt x="61" y="0"/>
                    <a:pt x="60" y="0"/>
                  </a:cubicBezTo>
                  <a:cubicBezTo>
                    <a:pt x="59" y="0"/>
                    <a:pt x="59" y="0"/>
                    <a:pt x="59" y="0"/>
                  </a:cubicBezTo>
                  <a:cubicBezTo>
                    <a:pt x="3" y="14"/>
                    <a:pt x="3" y="14"/>
                    <a:pt x="3" y="14"/>
                  </a:cubicBezTo>
                  <a:cubicBezTo>
                    <a:pt x="1" y="15"/>
                    <a:pt x="0" y="16"/>
                    <a:pt x="0" y="18"/>
                  </a:cubicBezTo>
                  <a:cubicBezTo>
                    <a:pt x="0" y="20"/>
                    <a:pt x="0" y="20"/>
                    <a:pt x="0" y="20"/>
                  </a:cubicBezTo>
                  <a:cubicBezTo>
                    <a:pt x="0" y="21"/>
                    <a:pt x="1" y="22"/>
                    <a:pt x="2" y="23"/>
                  </a:cubicBezTo>
                  <a:cubicBezTo>
                    <a:pt x="2" y="24"/>
                    <a:pt x="3" y="24"/>
                    <a:pt x="4" y="24"/>
                  </a:cubicBezTo>
                  <a:cubicBezTo>
                    <a:pt x="5" y="24"/>
                    <a:pt x="5" y="24"/>
                    <a:pt x="5" y="24"/>
                  </a:cubicBezTo>
                  <a:cubicBezTo>
                    <a:pt x="61" y="10"/>
                    <a:pt x="61" y="10"/>
                    <a:pt x="61" y="10"/>
                  </a:cubicBezTo>
                  <a:cubicBezTo>
                    <a:pt x="63" y="9"/>
                    <a:pt x="64" y="8"/>
                    <a:pt x="64" y="6"/>
                  </a:cubicBezTo>
                  <a:cubicBezTo>
                    <a:pt x="64" y="4"/>
                    <a:pt x="64" y="4"/>
                    <a:pt x="64" y="4"/>
                  </a:cubicBezTo>
                  <a:cubicBezTo>
                    <a:pt x="64" y="3"/>
                    <a:pt x="63" y="2"/>
                    <a:pt x="62"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200"/>
            </a:p>
          </p:txBody>
        </p:sp>
        <p:sp>
          <p:nvSpPr>
            <p:cNvPr id="113" name="Freeform 57"/>
            <p:cNvSpPr>
              <a:spLocks noEditPoints="1"/>
            </p:cNvSpPr>
            <p:nvPr/>
          </p:nvSpPr>
          <p:spPr bwMode="auto">
            <a:xfrm>
              <a:off x="2605088" y="2108200"/>
              <a:ext cx="217488" cy="258763"/>
            </a:xfrm>
            <a:custGeom>
              <a:avLst/>
              <a:gdLst>
                <a:gd name="T0" fmla="*/ 8 w 37"/>
                <a:gd name="T1" fmla="*/ 32 h 44"/>
                <a:gd name="T2" fmla="*/ 31 w 37"/>
                <a:gd name="T3" fmla="*/ 35 h 44"/>
                <a:gd name="T4" fmla="*/ 20 w 37"/>
                <a:gd name="T5" fmla="*/ 0 h 44"/>
                <a:gd name="T6" fmla="*/ 8 w 37"/>
                <a:gd name="T7" fmla="*/ 32 h 44"/>
                <a:gd name="T8" fmla="*/ 15 w 37"/>
                <a:gd name="T9" fmla="*/ 28 h 44"/>
                <a:gd name="T10" fmla="*/ 21 w 37"/>
                <a:gd name="T11" fmla="*/ 16 h 44"/>
                <a:gd name="T12" fmla="*/ 20 w 37"/>
                <a:gd name="T13" fmla="*/ 36 h 44"/>
                <a:gd name="T14" fmla="*/ 15 w 37"/>
                <a:gd name="T15" fmla="*/ 28 h 4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7" h="44">
                  <a:moveTo>
                    <a:pt x="8" y="32"/>
                  </a:moveTo>
                  <a:cubicBezTo>
                    <a:pt x="11" y="40"/>
                    <a:pt x="24" y="44"/>
                    <a:pt x="31" y="35"/>
                  </a:cubicBezTo>
                  <a:cubicBezTo>
                    <a:pt x="37" y="25"/>
                    <a:pt x="31" y="10"/>
                    <a:pt x="20" y="0"/>
                  </a:cubicBezTo>
                  <a:cubicBezTo>
                    <a:pt x="22" y="11"/>
                    <a:pt x="0" y="15"/>
                    <a:pt x="8" y="32"/>
                  </a:cubicBezTo>
                  <a:close/>
                  <a:moveTo>
                    <a:pt x="15" y="28"/>
                  </a:moveTo>
                  <a:cubicBezTo>
                    <a:pt x="17" y="26"/>
                    <a:pt x="21" y="24"/>
                    <a:pt x="21" y="16"/>
                  </a:cubicBezTo>
                  <a:cubicBezTo>
                    <a:pt x="31" y="22"/>
                    <a:pt x="27" y="38"/>
                    <a:pt x="20" y="36"/>
                  </a:cubicBezTo>
                  <a:cubicBezTo>
                    <a:pt x="13" y="35"/>
                    <a:pt x="13" y="30"/>
                    <a:pt x="15" y="28"/>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200"/>
            </a:p>
          </p:txBody>
        </p:sp>
      </p:grpSp>
      <p:sp>
        <p:nvSpPr>
          <p:cNvPr id="114" name="Freeform 21"/>
          <p:cNvSpPr>
            <a:spLocks noEditPoints="1"/>
          </p:cNvSpPr>
          <p:nvPr/>
        </p:nvSpPr>
        <p:spPr bwMode="auto">
          <a:xfrm>
            <a:off x="7084364" y="2435667"/>
            <a:ext cx="222408" cy="254036"/>
          </a:xfrm>
          <a:custGeom>
            <a:avLst/>
            <a:gdLst>
              <a:gd name="T0" fmla="*/ 432 w 504"/>
              <a:gd name="T1" fmla="*/ 541 h 577"/>
              <a:gd name="T2" fmla="*/ 407 w 504"/>
              <a:gd name="T3" fmla="*/ 541 h 577"/>
              <a:gd name="T4" fmla="*/ 504 w 504"/>
              <a:gd name="T5" fmla="*/ 361 h 577"/>
              <a:gd name="T6" fmla="*/ 341 w 504"/>
              <a:gd name="T7" fmla="*/ 152 h 577"/>
              <a:gd name="T8" fmla="*/ 382 w 504"/>
              <a:gd name="T9" fmla="*/ 75 h 577"/>
              <a:gd name="T10" fmla="*/ 374 w 504"/>
              <a:gd name="T11" fmla="*/ 50 h 577"/>
              <a:gd name="T12" fmla="*/ 277 w 504"/>
              <a:gd name="T13" fmla="*/ 3 h 577"/>
              <a:gd name="T14" fmla="*/ 263 w 504"/>
              <a:gd name="T15" fmla="*/ 2 h 577"/>
              <a:gd name="T16" fmla="*/ 252 w 504"/>
              <a:gd name="T17" fmla="*/ 12 h 577"/>
              <a:gd name="T18" fmla="*/ 137 w 504"/>
              <a:gd name="T19" fmla="*/ 230 h 577"/>
              <a:gd name="T20" fmla="*/ 153 w 504"/>
              <a:gd name="T21" fmla="*/ 280 h 577"/>
              <a:gd name="T22" fmla="*/ 137 w 504"/>
              <a:gd name="T23" fmla="*/ 313 h 577"/>
              <a:gd name="T24" fmla="*/ 202 w 504"/>
              <a:gd name="T25" fmla="*/ 344 h 577"/>
              <a:gd name="T26" fmla="*/ 217 w 504"/>
              <a:gd name="T27" fmla="*/ 312 h 577"/>
              <a:gd name="T28" fmla="*/ 217 w 504"/>
              <a:gd name="T29" fmla="*/ 312 h 577"/>
              <a:gd name="T30" fmla="*/ 267 w 504"/>
              <a:gd name="T31" fmla="*/ 293 h 577"/>
              <a:gd name="T32" fmla="*/ 306 w 504"/>
              <a:gd name="T33" fmla="*/ 219 h 577"/>
              <a:gd name="T34" fmla="*/ 432 w 504"/>
              <a:gd name="T35" fmla="*/ 361 h 577"/>
              <a:gd name="T36" fmla="*/ 288 w 504"/>
              <a:gd name="T37" fmla="*/ 505 h 577"/>
              <a:gd name="T38" fmla="*/ 180 w 504"/>
              <a:gd name="T39" fmla="*/ 469 h 577"/>
              <a:gd name="T40" fmla="*/ 180 w 504"/>
              <a:gd name="T41" fmla="*/ 451 h 577"/>
              <a:gd name="T42" fmla="*/ 198 w 504"/>
              <a:gd name="T43" fmla="*/ 433 h 577"/>
              <a:gd name="T44" fmla="*/ 288 w 504"/>
              <a:gd name="T45" fmla="*/ 433 h 577"/>
              <a:gd name="T46" fmla="*/ 288 w 504"/>
              <a:gd name="T47" fmla="*/ 397 h 577"/>
              <a:gd name="T48" fmla="*/ 149 w 504"/>
              <a:gd name="T49" fmla="*/ 397 h 577"/>
              <a:gd name="T50" fmla="*/ 75 w 504"/>
              <a:gd name="T51" fmla="*/ 397 h 577"/>
              <a:gd name="T52" fmla="*/ 0 w 504"/>
              <a:gd name="T53" fmla="*/ 397 h 577"/>
              <a:gd name="T54" fmla="*/ 0 w 504"/>
              <a:gd name="T55" fmla="*/ 433 h 577"/>
              <a:gd name="T56" fmla="*/ 85 w 504"/>
              <a:gd name="T57" fmla="*/ 433 h 577"/>
              <a:gd name="T58" fmla="*/ 90 w 504"/>
              <a:gd name="T59" fmla="*/ 433 h 577"/>
              <a:gd name="T60" fmla="*/ 108 w 504"/>
              <a:gd name="T61" fmla="*/ 451 h 577"/>
              <a:gd name="T62" fmla="*/ 108 w 504"/>
              <a:gd name="T63" fmla="*/ 469 h 577"/>
              <a:gd name="T64" fmla="*/ 108 w 504"/>
              <a:gd name="T65" fmla="*/ 541 h 577"/>
              <a:gd name="T66" fmla="*/ 36 w 504"/>
              <a:gd name="T67" fmla="*/ 577 h 577"/>
              <a:gd name="T68" fmla="*/ 504 w 504"/>
              <a:gd name="T69" fmla="*/ 577 h 577"/>
              <a:gd name="T70" fmla="*/ 432 w 504"/>
              <a:gd name="T71" fmla="*/ 541 h 577"/>
              <a:gd name="T72" fmla="*/ 306 w 504"/>
              <a:gd name="T73" fmla="*/ 49 h 577"/>
              <a:gd name="T74" fmla="*/ 294 w 504"/>
              <a:gd name="T75" fmla="*/ 61 h 577"/>
              <a:gd name="T76" fmla="*/ 212 w 504"/>
              <a:gd name="T77" fmla="*/ 217 h 577"/>
              <a:gd name="T78" fmla="*/ 180 w 504"/>
              <a:gd name="T79" fmla="*/ 202 h 577"/>
              <a:gd name="T80" fmla="*/ 182 w 504"/>
              <a:gd name="T81" fmla="*/ 195 h 577"/>
              <a:gd name="T82" fmla="*/ 261 w 504"/>
              <a:gd name="T83" fmla="*/ 48 h 577"/>
              <a:gd name="T84" fmla="*/ 272 w 504"/>
              <a:gd name="T85" fmla="*/ 38 h 577"/>
              <a:gd name="T86" fmla="*/ 286 w 504"/>
              <a:gd name="T87" fmla="*/ 39 h 577"/>
              <a:gd name="T88" fmla="*/ 306 w 504"/>
              <a:gd name="T89" fmla="*/ 49 h 577"/>
              <a:gd name="T90" fmla="*/ 306 w 504"/>
              <a:gd name="T91" fmla="*/ 49 h 5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04" h="577">
                <a:moveTo>
                  <a:pt x="432" y="541"/>
                </a:moveTo>
                <a:cubicBezTo>
                  <a:pt x="407" y="541"/>
                  <a:pt x="407" y="541"/>
                  <a:pt x="407" y="541"/>
                </a:cubicBezTo>
                <a:cubicBezTo>
                  <a:pt x="466" y="502"/>
                  <a:pt x="504" y="436"/>
                  <a:pt x="504" y="361"/>
                </a:cubicBezTo>
                <a:cubicBezTo>
                  <a:pt x="504" y="260"/>
                  <a:pt x="435" y="175"/>
                  <a:pt x="341" y="152"/>
                </a:cubicBezTo>
                <a:cubicBezTo>
                  <a:pt x="382" y="75"/>
                  <a:pt x="382" y="75"/>
                  <a:pt x="382" y="75"/>
                </a:cubicBezTo>
                <a:cubicBezTo>
                  <a:pt x="386" y="65"/>
                  <a:pt x="383" y="54"/>
                  <a:pt x="374" y="50"/>
                </a:cubicBezTo>
                <a:cubicBezTo>
                  <a:pt x="277" y="3"/>
                  <a:pt x="277" y="3"/>
                  <a:pt x="277" y="3"/>
                </a:cubicBezTo>
                <a:cubicBezTo>
                  <a:pt x="272" y="1"/>
                  <a:pt x="267" y="0"/>
                  <a:pt x="263" y="2"/>
                </a:cubicBezTo>
                <a:cubicBezTo>
                  <a:pt x="258" y="4"/>
                  <a:pt x="254" y="7"/>
                  <a:pt x="252" y="12"/>
                </a:cubicBezTo>
                <a:cubicBezTo>
                  <a:pt x="137" y="230"/>
                  <a:pt x="137" y="230"/>
                  <a:pt x="137" y="230"/>
                </a:cubicBezTo>
                <a:cubicBezTo>
                  <a:pt x="128" y="249"/>
                  <a:pt x="135" y="272"/>
                  <a:pt x="153" y="280"/>
                </a:cubicBezTo>
                <a:cubicBezTo>
                  <a:pt x="137" y="313"/>
                  <a:pt x="137" y="313"/>
                  <a:pt x="137" y="313"/>
                </a:cubicBezTo>
                <a:cubicBezTo>
                  <a:pt x="202" y="344"/>
                  <a:pt x="202" y="344"/>
                  <a:pt x="202" y="344"/>
                </a:cubicBezTo>
                <a:cubicBezTo>
                  <a:pt x="217" y="312"/>
                  <a:pt x="217" y="312"/>
                  <a:pt x="217" y="312"/>
                </a:cubicBezTo>
                <a:cubicBezTo>
                  <a:pt x="217" y="312"/>
                  <a:pt x="217" y="312"/>
                  <a:pt x="217" y="312"/>
                </a:cubicBezTo>
                <a:cubicBezTo>
                  <a:pt x="235" y="320"/>
                  <a:pt x="257" y="312"/>
                  <a:pt x="267" y="293"/>
                </a:cubicBezTo>
                <a:cubicBezTo>
                  <a:pt x="306" y="219"/>
                  <a:pt x="306" y="219"/>
                  <a:pt x="306" y="219"/>
                </a:cubicBezTo>
                <a:cubicBezTo>
                  <a:pt x="377" y="228"/>
                  <a:pt x="432" y="288"/>
                  <a:pt x="432" y="361"/>
                </a:cubicBezTo>
                <a:cubicBezTo>
                  <a:pt x="432" y="440"/>
                  <a:pt x="367" y="505"/>
                  <a:pt x="288" y="505"/>
                </a:cubicBezTo>
                <a:cubicBezTo>
                  <a:pt x="252" y="505"/>
                  <a:pt x="205" y="491"/>
                  <a:pt x="180" y="469"/>
                </a:cubicBezTo>
                <a:cubicBezTo>
                  <a:pt x="180" y="451"/>
                  <a:pt x="180" y="451"/>
                  <a:pt x="180" y="451"/>
                </a:cubicBezTo>
                <a:cubicBezTo>
                  <a:pt x="180" y="441"/>
                  <a:pt x="188" y="433"/>
                  <a:pt x="198" y="433"/>
                </a:cubicBezTo>
                <a:cubicBezTo>
                  <a:pt x="288" y="433"/>
                  <a:pt x="288" y="433"/>
                  <a:pt x="288" y="433"/>
                </a:cubicBezTo>
                <a:cubicBezTo>
                  <a:pt x="288" y="397"/>
                  <a:pt x="288" y="397"/>
                  <a:pt x="288" y="397"/>
                </a:cubicBezTo>
                <a:cubicBezTo>
                  <a:pt x="149" y="397"/>
                  <a:pt x="149" y="397"/>
                  <a:pt x="149" y="397"/>
                </a:cubicBezTo>
                <a:cubicBezTo>
                  <a:pt x="75" y="397"/>
                  <a:pt x="75" y="397"/>
                  <a:pt x="75" y="397"/>
                </a:cubicBezTo>
                <a:cubicBezTo>
                  <a:pt x="0" y="397"/>
                  <a:pt x="0" y="397"/>
                  <a:pt x="0" y="397"/>
                </a:cubicBezTo>
                <a:cubicBezTo>
                  <a:pt x="0" y="433"/>
                  <a:pt x="0" y="433"/>
                  <a:pt x="0" y="433"/>
                </a:cubicBezTo>
                <a:cubicBezTo>
                  <a:pt x="85" y="433"/>
                  <a:pt x="85" y="433"/>
                  <a:pt x="85" y="433"/>
                </a:cubicBezTo>
                <a:cubicBezTo>
                  <a:pt x="90" y="433"/>
                  <a:pt x="90" y="433"/>
                  <a:pt x="90" y="433"/>
                </a:cubicBezTo>
                <a:cubicBezTo>
                  <a:pt x="100" y="433"/>
                  <a:pt x="108" y="441"/>
                  <a:pt x="108" y="451"/>
                </a:cubicBezTo>
                <a:cubicBezTo>
                  <a:pt x="108" y="469"/>
                  <a:pt x="108" y="469"/>
                  <a:pt x="108" y="469"/>
                </a:cubicBezTo>
                <a:cubicBezTo>
                  <a:pt x="108" y="541"/>
                  <a:pt x="108" y="541"/>
                  <a:pt x="108" y="541"/>
                </a:cubicBezTo>
                <a:cubicBezTo>
                  <a:pt x="68" y="541"/>
                  <a:pt x="36" y="537"/>
                  <a:pt x="36" y="577"/>
                </a:cubicBezTo>
                <a:cubicBezTo>
                  <a:pt x="504" y="577"/>
                  <a:pt x="504" y="577"/>
                  <a:pt x="504" y="577"/>
                </a:cubicBezTo>
                <a:cubicBezTo>
                  <a:pt x="504" y="537"/>
                  <a:pt x="472" y="541"/>
                  <a:pt x="432" y="541"/>
                </a:cubicBezTo>
                <a:close/>
                <a:moveTo>
                  <a:pt x="306" y="49"/>
                </a:moveTo>
                <a:cubicBezTo>
                  <a:pt x="301" y="51"/>
                  <a:pt x="297" y="55"/>
                  <a:pt x="294" y="61"/>
                </a:cubicBezTo>
                <a:cubicBezTo>
                  <a:pt x="212" y="217"/>
                  <a:pt x="212" y="217"/>
                  <a:pt x="212" y="217"/>
                </a:cubicBezTo>
                <a:cubicBezTo>
                  <a:pt x="180" y="202"/>
                  <a:pt x="180" y="202"/>
                  <a:pt x="180" y="202"/>
                </a:cubicBezTo>
                <a:cubicBezTo>
                  <a:pt x="181" y="199"/>
                  <a:pt x="181" y="197"/>
                  <a:pt x="182" y="195"/>
                </a:cubicBezTo>
                <a:cubicBezTo>
                  <a:pt x="261" y="48"/>
                  <a:pt x="261" y="48"/>
                  <a:pt x="261" y="48"/>
                </a:cubicBezTo>
                <a:cubicBezTo>
                  <a:pt x="263" y="43"/>
                  <a:pt x="267" y="40"/>
                  <a:pt x="272" y="38"/>
                </a:cubicBezTo>
                <a:cubicBezTo>
                  <a:pt x="276" y="36"/>
                  <a:pt x="281" y="37"/>
                  <a:pt x="286" y="39"/>
                </a:cubicBezTo>
                <a:cubicBezTo>
                  <a:pt x="306" y="49"/>
                  <a:pt x="306" y="49"/>
                  <a:pt x="306" y="49"/>
                </a:cubicBezTo>
                <a:cubicBezTo>
                  <a:pt x="306" y="49"/>
                  <a:pt x="306" y="49"/>
                  <a:pt x="306" y="49"/>
                </a:cubicBezTo>
                <a:close/>
              </a:path>
            </a:pathLst>
          </a:custGeom>
          <a:solidFill>
            <a:schemeClr val="bg1"/>
          </a:solidFill>
          <a:ln>
            <a:noFill/>
          </a:ln>
        </p:spPr>
        <p:txBody>
          <a:bodyPr vert="horz" wrap="square" lIns="68580" tIns="34290" rIns="68580" bIns="34290" numCol="1" anchor="t" anchorCtr="0" compatLnSpc="1">
            <a:prstTxWarp prst="textNoShape">
              <a:avLst/>
            </a:prstTxWarp>
          </a:bodyPr>
          <a:lstStyle/>
          <a:p>
            <a:endParaRPr lang="id-ID" sz="1200"/>
          </a:p>
        </p:txBody>
      </p:sp>
      <p:sp>
        <p:nvSpPr>
          <p:cNvPr id="2" name="Rectangle 1"/>
          <p:cNvSpPr/>
          <p:nvPr/>
        </p:nvSpPr>
        <p:spPr>
          <a:xfrm>
            <a:off x="2048669" y="1584273"/>
            <a:ext cx="906787" cy="299184"/>
          </a:xfrm>
          <a:prstGeom prst="rect">
            <a:avLst/>
          </a:prstGeom>
        </p:spPr>
        <p:txBody>
          <a:bodyPr wrap="none">
            <a:spAutoFit/>
          </a:bodyPr>
          <a:lstStyle/>
          <a:p>
            <a:pPr algn="ctr">
              <a:lnSpc>
                <a:spcPct val="120000"/>
              </a:lnSpc>
              <a:spcBef>
                <a:spcPct val="20000"/>
              </a:spcBef>
              <a:buFont typeface="Arial" charset="0"/>
              <a:buNone/>
            </a:pPr>
            <a:r>
              <a:rPr lang="en-US" sz="1200" b="1">
                <a:solidFill>
                  <a:schemeClr val="tx2"/>
                </a:solidFill>
                <a:cs typeface="Lato Regular"/>
              </a:rPr>
              <a:t>Magnifying</a:t>
            </a:r>
            <a:endParaRPr lang="en-US" sz="1200" b="1" dirty="0">
              <a:solidFill>
                <a:schemeClr val="tx2"/>
              </a:solidFill>
              <a:cs typeface="Lato Regular"/>
            </a:endParaRPr>
          </a:p>
        </p:txBody>
      </p:sp>
      <p:sp>
        <p:nvSpPr>
          <p:cNvPr id="82" name="Content Placeholder 2"/>
          <p:cNvSpPr txBox="1">
            <a:spLocks/>
          </p:cNvSpPr>
          <p:nvPr/>
        </p:nvSpPr>
        <p:spPr bwMode="auto">
          <a:xfrm>
            <a:off x="6163090" y="1817296"/>
            <a:ext cx="1285541" cy="52769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ctr">
              <a:lnSpc>
                <a:spcPct val="120000"/>
              </a:lnSpc>
              <a:spcBef>
                <a:spcPct val="20000"/>
              </a:spcBef>
              <a:buFont typeface="Arial" charset="0"/>
              <a:buNone/>
            </a:pPr>
            <a:r>
              <a:rPr lang="en-US" sz="1200">
                <a:solidFill>
                  <a:schemeClr val="tx2"/>
                </a:solidFill>
                <a:latin typeface="+mn-lt"/>
                <a:cs typeface="Lato Light"/>
              </a:rPr>
              <a:t>Lorem </a:t>
            </a:r>
            <a:r>
              <a:rPr lang="en-US" sz="1200" dirty="0">
                <a:solidFill>
                  <a:schemeClr val="tx2"/>
                </a:solidFill>
                <a:latin typeface="+mn-lt"/>
                <a:cs typeface="Lato Light"/>
              </a:rPr>
              <a:t>ipsum dolor sit amet</a:t>
            </a:r>
            <a:r>
              <a:rPr lang="en-US" sz="1200">
                <a:solidFill>
                  <a:schemeClr val="tx2"/>
                </a:solidFill>
                <a:latin typeface="+mn-lt"/>
                <a:cs typeface="Lato Light"/>
              </a:rPr>
              <a:t>, consectet.</a:t>
            </a:r>
            <a:endParaRPr lang="en-US" sz="1200" dirty="0">
              <a:solidFill>
                <a:schemeClr val="tx2"/>
              </a:solidFill>
              <a:latin typeface="+mn-lt"/>
              <a:cs typeface="Lato Light"/>
            </a:endParaRPr>
          </a:p>
        </p:txBody>
      </p:sp>
      <p:sp>
        <p:nvSpPr>
          <p:cNvPr id="86" name="Rectangle 85"/>
          <p:cNvSpPr/>
          <p:nvPr/>
        </p:nvSpPr>
        <p:spPr>
          <a:xfrm>
            <a:off x="6586792" y="1584273"/>
            <a:ext cx="418704" cy="299184"/>
          </a:xfrm>
          <a:prstGeom prst="rect">
            <a:avLst/>
          </a:prstGeom>
        </p:spPr>
        <p:txBody>
          <a:bodyPr wrap="none">
            <a:spAutoFit/>
          </a:bodyPr>
          <a:lstStyle/>
          <a:p>
            <a:pPr algn="ctr">
              <a:lnSpc>
                <a:spcPct val="120000"/>
              </a:lnSpc>
              <a:spcBef>
                <a:spcPct val="20000"/>
              </a:spcBef>
              <a:buFont typeface="Arial" charset="0"/>
              <a:buNone/>
            </a:pPr>
            <a:r>
              <a:rPr lang="en-US" sz="1200" b="1">
                <a:solidFill>
                  <a:schemeClr val="tx2"/>
                </a:solidFill>
                <a:cs typeface="Lato Regular"/>
              </a:rPr>
              <a:t>Hot</a:t>
            </a:r>
            <a:endParaRPr lang="en-US" sz="1200" b="1" dirty="0">
              <a:solidFill>
                <a:schemeClr val="tx2"/>
              </a:solidFill>
              <a:cs typeface="Lato Regular"/>
            </a:endParaRPr>
          </a:p>
        </p:txBody>
      </p:sp>
      <p:sp>
        <p:nvSpPr>
          <p:cNvPr id="87" name="Content Placeholder 2"/>
          <p:cNvSpPr txBox="1">
            <a:spLocks/>
          </p:cNvSpPr>
          <p:nvPr/>
        </p:nvSpPr>
        <p:spPr bwMode="auto">
          <a:xfrm>
            <a:off x="1869007" y="4290268"/>
            <a:ext cx="1285541" cy="52769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ctr">
              <a:lnSpc>
                <a:spcPct val="120000"/>
              </a:lnSpc>
              <a:spcBef>
                <a:spcPct val="20000"/>
              </a:spcBef>
              <a:buFont typeface="Arial" charset="0"/>
              <a:buNone/>
            </a:pPr>
            <a:r>
              <a:rPr lang="en-US" sz="1200">
                <a:solidFill>
                  <a:schemeClr val="tx2"/>
                </a:solidFill>
                <a:latin typeface="+mn-lt"/>
                <a:cs typeface="Lato Light"/>
              </a:rPr>
              <a:t>Lorem </a:t>
            </a:r>
            <a:r>
              <a:rPr lang="en-US" sz="1200" dirty="0">
                <a:solidFill>
                  <a:schemeClr val="tx2"/>
                </a:solidFill>
                <a:latin typeface="+mn-lt"/>
                <a:cs typeface="Lato Light"/>
              </a:rPr>
              <a:t>ipsum dolor sit amet</a:t>
            </a:r>
            <a:r>
              <a:rPr lang="en-US" sz="1200">
                <a:solidFill>
                  <a:schemeClr val="tx2"/>
                </a:solidFill>
                <a:latin typeface="+mn-lt"/>
                <a:cs typeface="Lato Light"/>
              </a:rPr>
              <a:t>, consectet.</a:t>
            </a:r>
            <a:endParaRPr lang="en-US" sz="1200" dirty="0">
              <a:solidFill>
                <a:schemeClr val="tx2"/>
              </a:solidFill>
              <a:latin typeface="+mn-lt"/>
              <a:cs typeface="Lato Light"/>
            </a:endParaRPr>
          </a:p>
        </p:txBody>
      </p:sp>
      <p:sp>
        <p:nvSpPr>
          <p:cNvPr id="88" name="Rectangle 87"/>
          <p:cNvSpPr/>
          <p:nvPr/>
        </p:nvSpPr>
        <p:spPr>
          <a:xfrm>
            <a:off x="2203486" y="4057245"/>
            <a:ext cx="597151" cy="299184"/>
          </a:xfrm>
          <a:prstGeom prst="rect">
            <a:avLst/>
          </a:prstGeom>
        </p:spPr>
        <p:txBody>
          <a:bodyPr wrap="none">
            <a:spAutoFit/>
          </a:bodyPr>
          <a:lstStyle/>
          <a:p>
            <a:pPr algn="ctr">
              <a:lnSpc>
                <a:spcPct val="120000"/>
              </a:lnSpc>
              <a:spcBef>
                <a:spcPct val="20000"/>
              </a:spcBef>
              <a:buFont typeface="Arial" charset="0"/>
              <a:buNone/>
            </a:pPr>
            <a:r>
              <a:rPr lang="en-US" sz="1200" b="1">
                <a:solidFill>
                  <a:schemeClr val="tx2"/>
                </a:solidFill>
                <a:cs typeface="Lato Regular"/>
              </a:rPr>
              <a:t>Coffee</a:t>
            </a:r>
            <a:endParaRPr lang="en-US" sz="1200" b="1" dirty="0">
              <a:solidFill>
                <a:schemeClr val="tx2"/>
              </a:solidFill>
              <a:cs typeface="Lato Regular"/>
            </a:endParaRPr>
          </a:p>
        </p:txBody>
      </p:sp>
      <p:sp>
        <p:nvSpPr>
          <p:cNvPr id="92" name="Content Placeholder 2"/>
          <p:cNvSpPr txBox="1">
            <a:spLocks/>
          </p:cNvSpPr>
          <p:nvPr/>
        </p:nvSpPr>
        <p:spPr bwMode="auto">
          <a:xfrm>
            <a:off x="6163090" y="4290268"/>
            <a:ext cx="1285541" cy="52769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ctr">
              <a:lnSpc>
                <a:spcPct val="120000"/>
              </a:lnSpc>
              <a:spcBef>
                <a:spcPct val="20000"/>
              </a:spcBef>
              <a:buFont typeface="Arial" charset="0"/>
              <a:buNone/>
            </a:pPr>
            <a:r>
              <a:rPr lang="en-US" sz="1200">
                <a:solidFill>
                  <a:schemeClr val="tx2"/>
                </a:solidFill>
                <a:latin typeface="+mn-lt"/>
                <a:cs typeface="Lato Light"/>
              </a:rPr>
              <a:t>Lorem </a:t>
            </a:r>
            <a:r>
              <a:rPr lang="en-US" sz="1200" dirty="0">
                <a:solidFill>
                  <a:schemeClr val="tx2"/>
                </a:solidFill>
                <a:latin typeface="+mn-lt"/>
                <a:cs typeface="Lato Light"/>
              </a:rPr>
              <a:t>ipsum dolor sit amet</a:t>
            </a:r>
            <a:r>
              <a:rPr lang="en-US" sz="1200">
                <a:solidFill>
                  <a:schemeClr val="tx2"/>
                </a:solidFill>
                <a:latin typeface="+mn-lt"/>
                <a:cs typeface="Lato Light"/>
              </a:rPr>
              <a:t>, consectet.</a:t>
            </a:r>
            <a:endParaRPr lang="en-US" sz="1200" dirty="0">
              <a:solidFill>
                <a:schemeClr val="tx2"/>
              </a:solidFill>
              <a:latin typeface="+mn-lt"/>
              <a:cs typeface="Lato Light"/>
            </a:endParaRPr>
          </a:p>
        </p:txBody>
      </p:sp>
      <p:sp>
        <p:nvSpPr>
          <p:cNvPr id="93" name="Rectangle 92"/>
          <p:cNvSpPr/>
          <p:nvPr/>
        </p:nvSpPr>
        <p:spPr>
          <a:xfrm>
            <a:off x="6534695" y="4057245"/>
            <a:ext cx="522900" cy="299184"/>
          </a:xfrm>
          <a:prstGeom prst="rect">
            <a:avLst/>
          </a:prstGeom>
        </p:spPr>
        <p:txBody>
          <a:bodyPr wrap="none">
            <a:spAutoFit/>
          </a:bodyPr>
          <a:lstStyle/>
          <a:p>
            <a:pPr algn="ctr">
              <a:lnSpc>
                <a:spcPct val="120000"/>
              </a:lnSpc>
              <a:spcBef>
                <a:spcPct val="20000"/>
              </a:spcBef>
              <a:buFont typeface="Arial" charset="0"/>
              <a:buNone/>
            </a:pPr>
            <a:r>
              <a:rPr lang="en-US" sz="1200" b="1">
                <a:solidFill>
                  <a:schemeClr val="tx2"/>
                </a:solidFill>
                <a:cs typeface="Lato Regular"/>
              </a:rPr>
              <a:t>Ideas</a:t>
            </a:r>
            <a:endParaRPr lang="en-US" sz="1200" b="1" dirty="0">
              <a:solidFill>
                <a:schemeClr val="tx2"/>
              </a:solidFill>
              <a:cs typeface="Lato Regular"/>
            </a:endParaRPr>
          </a:p>
        </p:txBody>
      </p:sp>
      <p:sp>
        <p:nvSpPr>
          <p:cNvPr id="94" name="Content Placeholder 2"/>
          <p:cNvSpPr txBox="1">
            <a:spLocks/>
          </p:cNvSpPr>
          <p:nvPr/>
        </p:nvSpPr>
        <p:spPr bwMode="auto">
          <a:xfrm>
            <a:off x="6560059" y="3027991"/>
            <a:ext cx="1285541" cy="52769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ctr">
              <a:lnSpc>
                <a:spcPct val="120000"/>
              </a:lnSpc>
              <a:spcBef>
                <a:spcPct val="20000"/>
              </a:spcBef>
              <a:buFont typeface="Arial" charset="0"/>
              <a:buNone/>
            </a:pPr>
            <a:r>
              <a:rPr lang="en-US" sz="1200">
                <a:solidFill>
                  <a:schemeClr val="tx2"/>
                </a:solidFill>
                <a:latin typeface="+mn-lt"/>
                <a:cs typeface="Lato Light"/>
              </a:rPr>
              <a:t>Lorem </a:t>
            </a:r>
            <a:r>
              <a:rPr lang="en-US" sz="1200" dirty="0">
                <a:solidFill>
                  <a:schemeClr val="tx2"/>
                </a:solidFill>
                <a:latin typeface="+mn-lt"/>
                <a:cs typeface="Lato Light"/>
              </a:rPr>
              <a:t>ipsum dolor sit amet</a:t>
            </a:r>
            <a:r>
              <a:rPr lang="en-US" sz="1200">
                <a:solidFill>
                  <a:schemeClr val="tx2"/>
                </a:solidFill>
                <a:latin typeface="+mn-lt"/>
                <a:cs typeface="Lato Light"/>
              </a:rPr>
              <a:t>, consectet.</a:t>
            </a:r>
            <a:endParaRPr lang="en-US" sz="1200" dirty="0">
              <a:solidFill>
                <a:schemeClr val="tx2"/>
              </a:solidFill>
              <a:latin typeface="+mn-lt"/>
              <a:cs typeface="Lato Light"/>
            </a:endParaRPr>
          </a:p>
        </p:txBody>
      </p:sp>
      <p:sp>
        <p:nvSpPr>
          <p:cNvPr id="95" name="Rectangle 94"/>
          <p:cNvSpPr/>
          <p:nvPr/>
        </p:nvSpPr>
        <p:spPr>
          <a:xfrm>
            <a:off x="6730199" y="2794969"/>
            <a:ext cx="925831" cy="299184"/>
          </a:xfrm>
          <a:prstGeom prst="rect">
            <a:avLst/>
          </a:prstGeom>
        </p:spPr>
        <p:txBody>
          <a:bodyPr wrap="none">
            <a:spAutoFit/>
          </a:bodyPr>
          <a:lstStyle/>
          <a:p>
            <a:pPr algn="ctr">
              <a:lnSpc>
                <a:spcPct val="120000"/>
              </a:lnSpc>
              <a:spcBef>
                <a:spcPct val="20000"/>
              </a:spcBef>
              <a:buFont typeface="Arial" charset="0"/>
              <a:buNone/>
            </a:pPr>
            <a:r>
              <a:rPr lang="en-US" sz="1200" b="1">
                <a:solidFill>
                  <a:schemeClr val="tx2"/>
                </a:solidFill>
                <a:cs typeface="Lato Regular"/>
              </a:rPr>
              <a:t>Microscope</a:t>
            </a:r>
            <a:endParaRPr lang="en-US" sz="1200" b="1" dirty="0">
              <a:solidFill>
                <a:schemeClr val="tx2"/>
              </a:solidFill>
              <a:cs typeface="Lato Regular"/>
            </a:endParaRPr>
          </a:p>
        </p:txBody>
      </p:sp>
      <p:sp>
        <p:nvSpPr>
          <p:cNvPr id="96" name="Content Placeholder 2"/>
          <p:cNvSpPr txBox="1">
            <a:spLocks/>
          </p:cNvSpPr>
          <p:nvPr/>
        </p:nvSpPr>
        <p:spPr bwMode="auto">
          <a:xfrm>
            <a:off x="1257994" y="3027991"/>
            <a:ext cx="1285541" cy="52769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a:solidFill>
                  <a:schemeClr val="tx1"/>
                </a:solidFill>
                <a:latin typeface="Calibri" charset="0"/>
                <a:ea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ctr">
              <a:lnSpc>
                <a:spcPct val="120000"/>
              </a:lnSpc>
              <a:spcBef>
                <a:spcPct val="20000"/>
              </a:spcBef>
              <a:buFont typeface="Arial" charset="0"/>
              <a:buNone/>
            </a:pPr>
            <a:r>
              <a:rPr lang="en-US" sz="1200">
                <a:solidFill>
                  <a:schemeClr val="tx2"/>
                </a:solidFill>
                <a:latin typeface="+mn-lt"/>
                <a:cs typeface="Lato Light"/>
              </a:rPr>
              <a:t>Lorem </a:t>
            </a:r>
            <a:r>
              <a:rPr lang="en-US" sz="1200" dirty="0">
                <a:solidFill>
                  <a:schemeClr val="tx2"/>
                </a:solidFill>
                <a:latin typeface="+mn-lt"/>
                <a:cs typeface="Lato Light"/>
              </a:rPr>
              <a:t>ipsum dolor sit amet</a:t>
            </a:r>
            <a:r>
              <a:rPr lang="en-US" sz="1200">
                <a:solidFill>
                  <a:schemeClr val="tx2"/>
                </a:solidFill>
                <a:latin typeface="+mn-lt"/>
                <a:cs typeface="Lato Light"/>
              </a:rPr>
              <a:t>, consectet.</a:t>
            </a:r>
            <a:endParaRPr lang="en-US" sz="1200" dirty="0">
              <a:solidFill>
                <a:schemeClr val="tx2"/>
              </a:solidFill>
              <a:latin typeface="+mn-lt"/>
              <a:cs typeface="Lato Light"/>
            </a:endParaRPr>
          </a:p>
        </p:txBody>
      </p:sp>
      <p:sp>
        <p:nvSpPr>
          <p:cNvPr id="100" name="Rectangle 99"/>
          <p:cNvSpPr/>
          <p:nvPr/>
        </p:nvSpPr>
        <p:spPr>
          <a:xfrm>
            <a:off x="1574905" y="2794969"/>
            <a:ext cx="632289" cy="299184"/>
          </a:xfrm>
          <a:prstGeom prst="rect">
            <a:avLst/>
          </a:prstGeom>
        </p:spPr>
        <p:txBody>
          <a:bodyPr wrap="none">
            <a:spAutoFit/>
          </a:bodyPr>
          <a:lstStyle/>
          <a:p>
            <a:pPr algn="ctr">
              <a:lnSpc>
                <a:spcPct val="120000"/>
              </a:lnSpc>
              <a:spcBef>
                <a:spcPct val="20000"/>
              </a:spcBef>
              <a:buFont typeface="Arial" charset="0"/>
              <a:buNone/>
            </a:pPr>
            <a:r>
              <a:rPr lang="en-US" sz="1200" b="1">
                <a:solidFill>
                  <a:schemeClr val="tx2"/>
                </a:solidFill>
                <a:cs typeface="Lato Regular"/>
              </a:rPr>
              <a:t>Setting</a:t>
            </a:r>
            <a:endParaRPr lang="en-US" sz="1200" b="1" dirty="0">
              <a:solidFill>
                <a:schemeClr val="tx2"/>
              </a:solidFill>
              <a:cs typeface="Lato Regular"/>
            </a:endParaRPr>
          </a:p>
        </p:txBody>
      </p:sp>
    </p:spTree>
    <p:extLst>
      <p:ext uri="{BB962C8B-B14F-4D97-AF65-F5344CB8AC3E}">
        <p14:creationId xmlns:p14="http://schemas.microsoft.com/office/powerpoint/2010/main" val="3671106916"/>
      </p:ext>
    </p:extLst>
  </p:cSld>
  <p:clrMapOvr>
    <a:masterClrMapping/>
  </p:clrMapOvr>
  <mc:AlternateContent xmlns:mc="http://schemas.openxmlformats.org/markup-compatibility/2006" xmlns:p14="http://schemas.microsoft.com/office/powerpoint/2010/main">
    <mc:Choice Requires="p14">
      <p:transition spd="slow" p14:dur="1500" advClick="0" advTm="0">
        <p:random/>
      </p:transition>
    </mc:Choice>
    <mc:Fallback xmlns="">
      <p:transition spd="slow" advClick="0" advTm="0">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1000"/>
                                        <p:tgtEl>
                                          <p:spTgt spid="3"/>
                                        </p:tgtEl>
                                      </p:cBhvr>
                                    </p:animEffect>
                                    <p:anim calcmode="lin" valueType="num">
                                      <p:cBhvr>
                                        <p:cTn id="8" dur="1000" fill="hold"/>
                                        <p:tgtEl>
                                          <p:spTgt spid="3"/>
                                        </p:tgtEl>
                                        <p:attrNameLst>
                                          <p:attrName>ppt_x</p:attrName>
                                        </p:attrNameLst>
                                      </p:cBhvr>
                                      <p:tavLst>
                                        <p:tav tm="0">
                                          <p:val>
                                            <p:strVal val="#ppt_x"/>
                                          </p:val>
                                        </p:tav>
                                        <p:tav tm="100000">
                                          <p:val>
                                            <p:strVal val="#ppt_x"/>
                                          </p:val>
                                        </p:tav>
                                      </p:tavLst>
                                    </p:anim>
                                    <p:anim calcmode="lin" valueType="num">
                                      <p:cBhvr>
                                        <p:cTn id="9" dur="1000" fill="hold"/>
                                        <p:tgtEl>
                                          <p:spTgt spid="3"/>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10" presetClass="entr" presetSubtype="0" fill="hold" nodeType="afterEffect">
                                  <p:stCondLst>
                                    <p:cond delay="0"/>
                                  </p:stCondLst>
                                  <p:childTnLst>
                                    <p:set>
                                      <p:cBhvr>
                                        <p:cTn id="12" dur="1" fill="hold">
                                          <p:stCondLst>
                                            <p:cond delay="0"/>
                                          </p:stCondLst>
                                        </p:cTn>
                                        <p:tgtEl>
                                          <p:spTgt spid="59"/>
                                        </p:tgtEl>
                                        <p:attrNameLst>
                                          <p:attrName>style.visibility</p:attrName>
                                        </p:attrNameLst>
                                      </p:cBhvr>
                                      <p:to>
                                        <p:strVal val="visible"/>
                                      </p:to>
                                    </p:set>
                                    <p:animEffect transition="in" filter="fade">
                                      <p:cBhvr>
                                        <p:cTn id="13" dur="500"/>
                                        <p:tgtEl>
                                          <p:spTgt spid="59"/>
                                        </p:tgtEl>
                                      </p:cBhvr>
                                    </p:animEffect>
                                  </p:childTnLst>
                                </p:cTn>
                              </p:par>
                            </p:childTnLst>
                          </p:cTn>
                        </p:par>
                        <p:par>
                          <p:cTn id="14" fill="hold">
                            <p:stCondLst>
                              <p:cond delay="1500"/>
                            </p:stCondLst>
                            <p:childTnLst>
                              <p:par>
                                <p:cTn id="15" presetID="53" presetClass="entr" presetSubtype="16" fill="hold" grpId="0" nodeType="afterEffect">
                                  <p:stCondLst>
                                    <p:cond delay="0"/>
                                  </p:stCondLst>
                                  <p:childTnLst>
                                    <p:set>
                                      <p:cBhvr>
                                        <p:cTn id="16" dur="1" fill="hold">
                                          <p:stCondLst>
                                            <p:cond delay="0"/>
                                          </p:stCondLst>
                                        </p:cTn>
                                        <p:tgtEl>
                                          <p:spTgt spid="73"/>
                                        </p:tgtEl>
                                        <p:attrNameLst>
                                          <p:attrName>style.visibility</p:attrName>
                                        </p:attrNameLst>
                                      </p:cBhvr>
                                      <p:to>
                                        <p:strVal val="visible"/>
                                      </p:to>
                                    </p:set>
                                    <p:anim calcmode="lin" valueType="num">
                                      <p:cBhvr>
                                        <p:cTn id="17" dur="500" fill="hold"/>
                                        <p:tgtEl>
                                          <p:spTgt spid="73"/>
                                        </p:tgtEl>
                                        <p:attrNameLst>
                                          <p:attrName>ppt_w</p:attrName>
                                        </p:attrNameLst>
                                      </p:cBhvr>
                                      <p:tavLst>
                                        <p:tav tm="0">
                                          <p:val>
                                            <p:fltVal val="0"/>
                                          </p:val>
                                        </p:tav>
                                        <p:tav tm="100000">
                                          <p:val>
                                            <p:strVal val="#ppt_w"/>
                                          </p:val>
                                        </p:tav>
                                      </p:tavLst>
                                    </p:anim>
                                    <p:anim calcmode="lin" valueType="num">
                                      <p:cBhvr>
                                        <p:cTn id="18" dur="500" fill="hold"/>
                                        <p:tgtEl>
                                          <p:spTgt spid="73"/>
                                        </p:tgtEl>
                                        <p:attrNameLst>
                                          <p:attrName>ppt_h</p:attrName>
                                        </p:attrNameLst>
                                      </p:cBhvr>
                                      <p:tavLst>
                                        <p:tav tm="0">
                                          <p:val>
                                            <p:fltVal val="0"/>
                                          </p:val>
                                        </p:tav>
                                        <p:tav tm="100000">
                                          <p:val>
                                            <p:strVal val="#ppt_h"/>
                                          </p:val>
                                        </p:tav>
                                      </p:tavLst>
                                    </p:anim>
                                    <p:animEffect transition="in" filter="fade">
                                      <p:cBhvr>
                                        <p:cTn id="19" dur="500"/>
                                        <p:tgtEl>
                                          <p:spTgt spid="73"/>
                                        </p:tgtEl>
                                      </p:cBhvr>
                                    </p:animEffect>
                                  </p:childTnLst>
                                </p:cTn>
                              </p:par>
                              <p:par>
                                <p:cTn id="20" presetID="53" presetClass="entr" presetSubtype="16" fill="hold" grpId="0" nodeType="withEffect">
                                  <p:stCondLst>
                                    <p:cond delay="0"/>
                                  </p:stCondLst>
                                  <p:childTnLst>
                                    <p:set>
                                      <p:cBhvr>
                                        <p:cTn id="21" dur="1" fill="hold">
                                          <p:stCondLst>
                                            <p:cond delay="0"/>
                                          </p:stCondLst>
                                        </p:cTn>
                                        <p:tgtEl>
                                          <p:spTgt spid="83"/>
                                        </p:tgtEl>
                                        <p:attrNameLst>
                                          <p:attrName>style.visibility</p:attrName>
                                        </p:attrNameLst>
                                      </p:cBhvr>
                                      <p:to>
                                        <p:strVal val="visible"/>
                                      </p:to>
                                    </p:set>
                                    <p:anim calcmode="lin" valueType="num">
                                      <p:cBhvr>
                                        <p:cTn id="22" dur="500" fill="hold"/>
                                        <p:tgtEl>
                                          <p:spTgt spid="83"/>
                                        </p:tgtEl>
                                        <p:attrNameLst>
                                          <p:attrName>ppt_w</p:attrName>
                                        </p:attrNameLst>
                                      </p:cBhvr>
                                      <p:tavLst>
                                        <p:tav tm="0">
                                          <p:val>
                                            <p:fltVal val="0"/>
                                          </p:val>
                                        </p:tav>
                                        <p:tav tm="100000">
                                          <p:val>
                                            <p:strVal val="#ppt_w"/>
                                          </p:val>
                                        </p:tav>
                                      </p:tavLst>
                                    </p:anim>
                                    <p:anim calcmode="lin" valueType="num">
                                      <p:cBhvr>
                                        <p:cTn id="23" dur="500" fill="hold"/>
                                        <p:tgtEl>
                                          <p:spTgt spid="83"/>
                                        </p:tgtEl>
                                        <p:attrNameLst>
                                          <p:attrName>ppt_h</p:attrName>
                                        </p:attrNameLst>
                                      </p:cBhvr>
                                      <p:tavLst>
                                        <p:tav tm="0">
                                          <p:val>
                                            <p:fltVal val="0"/>
                                          </p:val>
                                        </p:tav>
                                        <p:tav tm="100000">
                                          <p:val>
                                            <p:strVal val="#ppt_h"/>
                                          </p:val>
                                        </p:tav>
                                      </p:tavLst>
                                    </p:anim>
                                    <p:animEffect transition="in" filter="fade">
                                      <p:cBhvr>
                                        <p:cTn id="24" dur="500"/>
                                        <p:tgtEl>
                                          <p:spTgt spid="83"/>
                                        </p:tgtEl>
                                      </p:cBhvr>
                                    </p:animEffect>
                                  </p:childTnLst>
                                </p:cTn>
                              </p:par>
                            </p:childTnLst>
                          </p:cTn>
                        </p:par>
                        <p:par>
                          <p:cTn id="25" fill="hold">
                            <p:stCondLst>
                              <p:cond delay="2000"/>
                            </p:stCondLst>
                            <p:childTnLst>
                              <p:par>
                                <p:cTn id="26" presetID="10" presetClass="entr" presetSubtype="0" fill="hold" grpId="0" nodeType="afterEffect">
                                  <p:stCondLst>
                                    <p:cond delay="0"/>
                                  </p:stCondLst>
                                  <p:childTnLst>
                                    <p:set>
                                      <p:cBhvr>
                                        <p:cTn id="27" dur="1" fill="hold">
                                          <p:stCondLst>
                                            <p:cond delay="0"/>
                                          </p:stCondLst>
                                        </p:cTn>
                                        <p:tgtEl>
                                          <p:spTgt spid="2"/>
                                        </p:tgtEl>
                                        <p:attrNameLst>
                                          <p:attrName>style.visibility</p:attrName>
                                        </p:attrNameLst>
                                      </p:cBhvr>
                                      <p:to>
                                        <p:strVal val="visible"/>
                                      </p:to>
                                    </p:set>
                                    <p:animEffect transition="in" filter="fade">
                                      <p:cBhvr>
                                        <p:cTn id="28" dur="500"/>
                                        <p:tgtEl>
                                          <p:spTgt spid="2"/>
                                        </p:tgtEl>
                                      </p:cBhvr>
                                    </p:animEffect>
                                  </p:childTnLst>
                                </p:cTn>
                              </p:par>
                              <p:par>
                                <p:cTn id="29" presetID="10" presetClass="entr" presetSubtype="0" fill="hold" grpId="0" nodeType="withEffect">
                                  <p:stCondLst>
                                    <p:cond delay="0"/>
                                  </p:stCondLst>
                                  <p:childTnLst>
                                    <p:set>
                                      <p:cBhvr>
                                        <p:cTn id="30" dur="1" fill="hold">
                                          <p:stCondLst>
                                            <p:cond delay="0"/>
                                          </p:stCondLst>
                                        </p:cTn>
                                        <p:tgtEl>
                                          <p:spTgt spid="74"/>
                                        </p:tgtEl>
                                        <p:attrNameLst>
                                          <p:attrName>style.visibility</p:attrName>
                                        </p:attrNameLst>
                                      </p:cBhvr>
                                      <p:to>
                                        <p:strVal val="visible"/>
                                      </p:to>
                                    </p:set>
                                    <p:animEffect transition="in" filter="fade">
                                      <p:cBhvr>
                                        <p:cTn id="31" dur="500"/>
                                        <p:tgtEl>
                                          <p:spTgt spid="74"/>
                                        </p:tgtEl>
                                      </p:cBhvr>
                                    </p:animEffect>
                                  </p:childTnLst>
                                </p:cTn>
                              </p:par>
                            </p:childTnLst>
                          </p:cTn>
                        </p:par>
                        <p:par>
                          <p:cTn id="32" fill="hold">
                            <p:stCondLst>
                              <p:cond delay="2500"/>
                            </p:stCondLst>
                            <p:childTnLst>
                              <p:par>
                                <p:cTn id="33" presetID="53" presetClass="entr" presetSubtype="16" fill="hold" grpId="0" nodeType="afterEffect">
                                  <p:stCondLst>
                                    <p:cond delay="0"/>
                                  </p:stCondLst>
                                  <p:childTnLst>
                                    <p:set>
                                      <p:cBhvr>
                                        <p:cTn id="34" dur="1" fill="hold">
                                          <p:stCondLst>
                                            <p:cond delay="0"/>
                                          </p:stCondLst>
                                        </p:cTn>
                                        <p:tgtEl>
                                          <p:spTgt spid="80"/>
                                        </p:tgtEl>
                                        <p:attrNameLst>
                                          <p:attrName>style.visibility</p:attrName>
                                        </p:attrNameLst>
                                      </p:cBhvr>
                                      <p:to>
                                        <p:strVal val="visible"/>
                                      </p:to>
                                    </p:set>
                                    <p:anim calcmode="lin" valueType="num">
                                      <p:cBhvr>
                                        <p:cTn id="35" dur="500" fill="hold"/>
                                        <p:tgtEl>
                                          <p:spTgt spid="80"/>
                                        </p:tgtEl>
                                        <p:attrNameLst>
                                          <p:attrName>ppt_w</p:attrName>
                                        </p:attrNameLst>
                                      </p:cBhvr>
                                      <p:tavLst>
                                        <p:tav tm="0">
                                          <p:val>
                                            <p:fltVal val="0"/>
                                          </p:val>
                                        </p:tav>
                                        <p:tav tm="100000">
                                          <p:val>
                                            <p:strVal val="#ppt_w"/>
                                          </p:val>
                                        </p:tav>
                                      </p:tavLst>
                                    </p:anim>
                                    <p:anim calcmode="lin" valueType="num">
                                      <p:cBhvr>
                                        <p:cTn id="36" dur="500" fill="hold"/>
                                        <p:tgtEl>
                                          <p:spTgt spid="80"/>
                                        </p:tgtEl>
                                        <p:attrNameLst>
                                          <p:attrName>ppt_h</p:attrName>
                                        </p:attrNameLst>
                                      </p:cBhvr>
                                      <p:tavLst>
                                        <p:tav tm="0">
                                          <p:val>
                                            <p:fltVal val="0"/>
                                          </p:val>
                                        </p:tav>
                                        <p:tav tm="100000">
                                          <p:val>
                                            <p:strVal val="#ppt_h"/>
                                          </p:val>
                                        </p:tav>
                                      </p:tavLst>
                                    </p:anim>
                                    <p:animEffect transition="in" filter="fade">
                                      <p:cBhvr>
                                        <p:cTn id="37" dur="500"/>
                                        <p:tgtEl>
                                          <p:spTgt spid="80"/>
                                        </p:tgtEl>
                                      </p:cBhvr>
                                    </p:animEffect>
                                  </p:childTnLst>
                                </p:cTn>
                              </p:par>
                              <p:par>
                                <p:cTn id="38" presetID="53" presetClass="entr" presetSubtype="16" fill="hold" nodeType="withEffect">
                                  <p:stCondLst>
                                    <p:cond delay="0"/>
                                  </p:stCondLst>
                                  <p:childTnLst>
                                    <p:set>
                                      <p:cBhvr>
                                        <p:cTn id="39" dur="1" fill="hold">
                                          <p:stCondLst>
                                            <p:cond delay="0"/>
                                          </p:stCondLst>
                                        </p:cTn>
                                        <p:tgtEl>
                                          <p:spTgt spid="109"/>
                                        </p:tgtEl>
                                        <p:attrNameLst>
                                          <p:attrName>style.visibility</p:attrName>
                                        </p:attrNameLst>
                                      </p:cBhvr>
                                      <p:to>
                                        <p:strVal val="visible"/>
                                      </p:to>
                                    </p:set>
                                    <p:anim calcmode="lin" valueType="num">
                                      <p:cBhvr>
                                        <p:cTn id="40" dur="500" fill="hold"/>
                                        <p:tgtEl>
                                          <p:spTgt spid="109"/>
                                        </p:tgtEl>
                                        <p:attrNameLst>
                                          <p:attrName>ppt_w</p:attrName>
                                        </p:attrNameLst>
                                      </p:cBhvr>
                                      <p:tavLst>
                                        <p:tav tm="0">
                                          <p:val>
                                            <p:fltVal val="0"/>
                                          </p:val>
                                        </p:tav>
                                        <p:tav tm="100000">
                                          <p:val>
                                            <p:strVal val="#ppt_w"/>
                                          </p:val>
                                        </p:tav>
                                      </p:tavLst>
                                    </p:anim>
                                    <p:anim calcmode="lin" valueType="num">
                                      <p:cBhvr>
                                        <p:cTn id="41" dur="500" fill="hold"/>
                                        <p:tgtEl>
                                          <p:spTgt spid="109"/>
                                        </p:tgtEl>
                                        <p:attrNameLst>
                                          <p:attrName>ppt_h</p:attrName>
                                        </p:attrNameLst>
                                      </p:cBhvr>
                                      <p:tavLst>
                                        <p:tav tm="0">
                                          <p:val>
                                            <p:fltVal val="0"/>
                                          </p:val>
                                        </p:tav>
                                        <p:tav tm="100000">
                                          <p:val>
                                            <p:strVal val="#ppt_h"/>
                                          </p:val>
                                        </p:tav>
                                      </p:tavLst>
                                    </p:anim>
                                    <p:animEffect transition="in" filter="fade">
                                      <p:cBhvr>
                                        <p:cTn id="42" dur="500"/>
                                        <p:tgtEl>
                                          <p:spTgt spid="109"/>
                                        </p:tgtEl>
                                      </p:cBhvr>
                                    </p:animEffect>
                                  </p:childTnLst>
                                </p:cTn>
                              </p:par>
                            </p:childTnLst>
                          </p:cTn>
                        </p:par>
                        <p:par>
                          <p:cTn id="43" fill="hold">
                            <p:stCondLst>
                              <p:cond delay="3000"/>
                            </p:stCondLst>
                            <p:childTnLst>
                              <p:par>
                                <p:cTn id="44" presetID="10" presetClass="entr" presetSubtype="0" fill="hold" grpId="0" nodeType="afterEffect">
                                  <p:stCondLst>
                                    <p:cond delay="0"/>
                                  </p:stCondLst>
                                  <p:childTnLst>
                                    <p:set>
                                      <p:cBhvr>
                                        <p:cTn id="45" dur="1" fill="hold">
                                          <p:stCondLst>
                                            <p:cond delay="0"/>
                                          </p:stCondLst>
                                        </p:cTn>
                                        <p:tgtEl>
                                          <p:spTgt spid="86"/>
                                        </p:tgtEl>
                                        <p:attrNameLst>
                                          <p:attrName>style.visibility</p:attrName>
                                        </p:attrNameLst>
                                      </p:cBhvr>
                                      <p:to>
                                        <p:strVal val="visible"/>
                                      </p:to>
                                    </p:set>
                                    <p:animEffect transition="in" filter="fade">
                                      <p:cBhvr>
                                        <p:cTn id="46" dur="500"/>
                                        <p:tgtEl>
                                          <p:spTgt spid="86"/>
                                        </p:tgtEl>
                                      </p:cBhvr>
                                    </p:animEffect>
                                  </p:childTnLst>
                                </p:cTn>
                              </p:par>
                              <p:par>
                                <p:cTn id="47" presetID="10" presetClass="entr" presetSubtype="0" fill="hold" grpId="0" nodeType="withEffect">
                                  <p:stCondLst>
                                    <p:cond delay="0"/>
                                  </p:stCondLst>
                                  <p:childTnLst>
                                    <p:set>
                                      <p:cBhvr>
                                        <p:cTn id="48" dur="1" fill="hold">
                                          <p:stCondLst>
                                            <p:cond delay="0"/>
                                          </p:stCondLst>
                                        </p:cTn>
                                        <p:tgtEl>
                                          <p:spTgt spid="82"/>
                                        </p:tgtEl>
                                        <p:attrNameLst>
                                          <p:attrName>style.visibility</p:attrName>
                                        </p:attrNameLst>
                                      </p:cBhvr>
                                      <p:to>
                                        <p:strVal val="visible"/>
                                      </p:to>
                                    </p:set>
                                    <p:animEffect transition="in" filter="fade">
                                      <p:cBhvr>
                                        <p:cTn id="49" dur="500"/>
                                        <p:tgtEl>
                                          <p:spTgt spid="82"/>
                                        </p:tgtEl>
                                      </p:cBhvr>
                                    </p:animEffect>
                                  </p:childTnLst>
                                </p:cTn>
                              </p:par>
                            </p:childTnLst>
                          </p:cTn>
                        </p:par>
                        <p:par>
                          <p:cTn id="50" fill="hold">
                            <p:stCondLst>
                              <p:cond delay="3500"/>
                            </p:stCondLst>
                            <p:childTnLst>
                              <p:par>
                                <p:cTn id="51" presetID="53" presetClass="entr" presetSubtype="16" fill="hold" grpId="0" nodeType="afterEffect">
                                  <p:stCondLst>
                                    <p:cond delay="0"/>
                                  </p:stCondLst>
                                  <p:childTnLst>
                                    <p:set>
                                      <p:cBhvr>
                                        <p:cTn id="52" dur="1" fill="hold">
                                          <p:stCondLst>
                                            <p:cond delay="0"/>
                                          </p:stCondLst>
                                        </p:cTn>
                                        <p:tgtEl>
                                          <p:spTgt spid="90"/>
                                        </p:tgtEl>
                                        <p:attrNameLst>
                                          <p:attrName>style.visibility</p:attrName>
                                        </p:attrNameLst>
                                      </p:cBhvr>
                                      <p:to>
                                        <p:strVal val="visible"/>
                                      </p:to>
                                    </p:set>
                                    <p:anim calcmode="lin" valueType="num">
                                      <p:cBhvr>
                                        <p:cTn id="53" dur="500" fill="hold"/>
                                        <p:tgtEl>
                                          <p:spTgt spid="90"/>
                                        </p:tgtEl>
                                        <p:attrNameLst>
                                          <p:attrName>ppt_w</p:attrName>
                                        </p:attrNameLst>
                                      </p:cBhvr>
                                      <p:tavLst>
                                        <p:tav tm="0">
                                          <p:val>
                                            <p:fltVal val="0"/>
                                          </p:val>
                                        </p:tav>
                                        <p:tav tm="100000">
                                          <p:val>
                                            <p:strVal val="#ppt_w"/>
                                          </p:val>
                                        </p:tav>
                                      </p:tavLst>
                                    </p:anim>
                                    <p:anim calcmode="lin" valueType="num">
                                      <p:cBhvr>
                                        <p:cTn id="54" dur="500" fill="hold"/>
                                        <p:tgtEl>
                                          <p:spTgt spid="90"/>
                                        </p:tgtEl>
                                        <p:attrNameLst>
                                          <p:attrName>ppt_h</p:attrName>
                                        </p:attrNameLst>
                                      </p:cBhvr>
                                      <p:tavLst>
                                        <p:tav tm="0">
                                          <p:val>
                                            <p:fltVal val="0"/>
                                          </p:val>
                                        </p:tav>
                                        <p:tav tm="100000">
                                          <p:val>
                                            <p:strVal val="#ppt_h"/>
                                          </p:val>
                                        </p:tav>
                                      </p:tavLst>
                                    </p:anim>
                                    <p:animEffect transition="in" filter="fade">
                                      <p:cBhvr>
                                        <p:cTn id="55" dur="500"/>
                                        <p:tgtEl>
                                          <p:spTgt spid="90"/>
                                        </p:tgtEl>
                                      </p:cBhvr>
                                    </p:animEffect>
                                  </p:childTnLst>
                                </p:cTn>
                              </p:par>
                              <p:par>
                                <p:cTn id="56" presetID="53" presetClass="entr" presetSubtype="16" fill="hold" grpId="0" nodeType="withEffect">
                                  <p:stCondLst>
                                    <p:cond delay="0"/>
                                  </p:stCondLst>
                                  <p:childTnLst>
                                    <p:set>
                                      <p:cBhvr>
                                        <p:cTn id="57" dur="1" fill="hold">
                                          <p:stCondLst>
                                            <p:cond delay="0"/>
                                          </p:stCondLst>
                                        </p:cTn>
                                        <p:tgtEl>
                                          <p:spTgt spid="97"/>
                                        </p:tgtEl>
                                        <p:attrNameLst>
                                          <p:attrName>style.visibility</p:attrName>
                                        </p:attrNameLst>
                                      </p:cBhvr>
                                      <p:to>
                                        <p:strVal val="visible"/>
                                      </p:to>
                                    </p:set>
                                    <p:anim calcmode="lin" valueType="num">
                                      <p:cBhvr>
                                        <p:cTn id="58" dur="500" fill="hold"/>
                                        <p:tgtEl>
                                          <p:spTgt spid="97"/>
                                        </p:tgtEl>
                                        <p:attrNameLst>
                                          <p:attrName>ppt_w</p:attrName>
                                        </p:attrNameLst>
                                      </p:cBhvr>
                                      <p:tavLst>
                                        <p:tav tm="0">
                                          <p:val>
                                            <p:fltVal val="0"/>
                                          </p:val>
                                        </p:tav>
                                        <p:tav tm="100000">
                                          <p:val>
                                            <p:strVal val="#ppt_w"/>
                                          </p:val>
                                        </p:tav>
                                      </p:tavLst>
                                    </p:anim>
                                    <p:anim calcmode="lin" valueType="num">
                                      <p:cBhvr>
                                        <p:cTn id="59" dur="500" fill="hold"/>
                                        <p:tgtEl>
                                          <p:spTgt spid="97"/>
                                        </p:tgtEl>
                                        <p:attrNameLst>
                                          <p:attrName>ppt_h</p:attrName>
                                        </p:attrNameLst>
                                      </p:cBhvr>
                                      <p:tavLst>
                                        <p:tav tm="0">
                                          <p:val>
                                            <p:fltVal val="0"/>
                                          </p:val>
                                        </p:tav>
                                        <p:tav tm="100000">
                                          <p:val>
                                            <p:strVal val="#ppt_h"/>
                                          </p:val>
                                        </p:tav>
                                      </p:tavLst>
                                    </p:anim>
                                    <p:animEffect transition="in" filter="fade">
                                      <p:cBhvr>
                                        <p:cTn id="60" dur="500"/>
                                        <p:tgtEl>
                                          <p:spTgt spid="97"/>
                                        </p:tgtEl>
                                      </p:cBhvr>
                                    </p:animEffect>
                                  </p:childTnLst>
                                </p:cTn>
                              </p:par>
                            </p:childTnLst>
                          </p:cTn>
                        </p:par>
                        <p:par>
                          <p:cTn id="61" fill="hold">
                            <p:stCondLst>
                              <p:cond delay="4000"/>
                            </p:stCondLst>
                            <p:childTnLst>
                              <p:par>
                                <p:cTn id="62" presetID="10" presetClass="entr" presetSubtype="0" fill="hold" grpId="0" nodeType="afterEffect">
                                  <p:stCondLst>
                                    <p:cond delay="0"/>
                                  </p:stCondLst>
                                  <p:childTnLst>
                                    <p:set>
                                      <p:cBhvr>
                                        <p:cTn id="63" dur="1" fill="hold">
                                          <p:stCondLst>
                                            <p:cond delay="0"/>
                                          </p:stCondLst>
                                        </p:cTn>
                                        <p:tgtEl>
                                          <p:spTgt spid="100"/>
                                        </p:tgtEl>
                                        <p:attrNameLst>
                                          <p:attrName>style.visibility</p:attrName>
                                        </p:attrNameLst>
                                      </p:cBhvr>
                                      <p:to>
                                        <p:strVal val="visible"/>
                                      </p:to>
                                    </p:set>
                                    <p:animEffect transition="in" filter="fade">
                                      <p:cBhvr>
                                        <p:cTn id="64" dur="500"/>
                                        <p:tgtEl>
                                          <p:spTgt spid="100"/>
                                        </p:tgtEl>
                                      </p:cBhvr>
                                    </p:animEffect>
                                  </p:childTnLst>
                                </p:cTn>
                              </p:par>
                              <p:par>
                                <p:cTn id="65" presetID="10" presetClass="entr" presetSubtype="0" fill="hold" grpId="0" nodeType="withEffect">
                                  <p:stCondLst>
                                    <p:cond delay="0"/>
                                  </p:stCondLst>
                                  <p:childTnLst>
                                    <p:set>
                                      <p:cBhvr>
                                        <p:cTn id="66" dur="1" fill="hold">
                                          <p:stCondLst>
                                            <p:cond delay="0"/>
                                          </p:stCondLst>
                                        </p:cTn>
                                        <p:tgtEl>
                                          <p:spTgt spid="96"/>
                                        </p:tgtEl>
                                        <p:attrNameLst>
                                          <p:attrName>style.visibility</p:attrName>
                                        </p:attrNameLst>
                                      </p:cBhvr>
                                      <p:to>
                                        <p:strVal val="visible"/>
                                      </p:to>
                                    </p:set>
                                    <p:animEffect transition="in" filter="fade">
                                      <p:cBhvr>
                                        <p:cTn id="67" dur="500"/>
                                        <p:tgtEl>
                                          <p:spTgt spid="96"/>
                                        </p:tgtEl>
                                      </p:cBhvr>
                                    </p:animEffect>
                                  </p:childTnLst>
                                </p:cTn>
                              </p:par>
                            </p:childTnLst>
                          </p:cTn>
                        </p:par>
                        <p:par>
                          <p:cTn id="68" fill="hold">
                            <p:stCondLst>
                              <p:cond delay="4500"/>
                            </p:stCondLst>
                            <p:childTnLst>
                              <p:par>
                                <p:cTn id="69" presetID="53" presetClass="entr" presetSubtype="16" fill="hold" grpId="0" nodeType="afterEffect">
                                  <p:stCondLst>
                                    <p:cond delay="0"/>
                                  </p:stCondLst>
                                  <p:childTnLst>
                                    <p:set>
                                      <p:cBhvr>
                                        <p:cTn id="70" dur="1" fill="hold">
                                          <p:stCondLst>
                                            <p:cond delay="0"/>
                                          </p:stCondLst>
                                        </p:cTn>
                                        <p:tgtEl>
                                          <p:spTgt spid="98"/>
                                        </p:tgtEl>
                                        <p:attrNameLst>
                                          <p:attrName>style.visibility</p:attrName>
                                        </p:attrNameLst>
                                      </p:cBhvr>
                                      <p:to>
                                        <p:strVal val="visible"/>
                                      </p:to>
                                    </p:set>
                                    <p:anim calcmode="lin" valueType="num">
                                      <p:cBhvr>
                                        <p:cTn id="71" dur="500" fill="hold"/>
                                        <p:tgtEl>
                                          <p:spTgt spid="98"/>
                                        </p:tgtEl>
                                        <p:attrNameLst>
                                          <p:attrName>ppt_w</p:attrName>
                                        </p:attrNameLst>
                                      </p:cBhvr>
                                      <p:tavLst>
                                        <p:tav tm="0">
                                          <p:val>
                                            <p:fltVal val="0"/>
                                          </p:val>
                                        </p:tav>
                                        <p:tav tm="100000">
                                          <p:val>
                                            <p:strVal val="#ppt_w"/>
                                          </p:val>
                                        </p:tav>
                                      </p:tavLst>
                                    </p:anim>
                                    <p:anim calcmode="lin" valueType="num">
                                      <p:cBhvr>
                                        <p:cTn id="72" dur="500" fill="hold"/>
                                        <p:tgtEl>
                                          <p:spTgt spid="98"/>
                                        </p:tgtEl>
                                        <p:attrNameLst>
                                          <p:attrName>ppt_h</p:attrName>
                                        </p:attrNameLst>
                                      </p:cBhvr>
                                      <p:tavLst>
                                        <p:tav tm="0">
                                          <p:val>
                                            <p:fltVal val="0"/>
                                          </p:val>
                                        </p:tav>
                                        <p:tav tm="100000">
                                          <p:val>
                                            <p:strVal val="#ppt_h"/>
                                          </p:val>
                                        </p:tav>
                                      </p:tavLst>
                                    </p:anim>
                                    <p:animEffect transition="in" filter="fade">
                                      <p:cBhvr>
                                        <p:cTn id="73" dur="500"/>
                                        <p:tgtEl>
                                          <p:spTgt spid="98"/>
                                        </p:tgtEl>
                                      </p:cBhvr>
                                    </p:animEffect>
                                  </p:childTnLst>
                                </p:cTn>
                              </p:par>
                              <p:par>
                                <p:cTn id="74" presetID="53" presetClass="entr" presetSubtype="16" fill="hold" grpId="0" nodeType="withEffect">
                                  <p:stCondLst>
                                    <p:cond delay="0"/>
                                  </p:stCondLst>
                                  <p:childTnLst>
                                    <p:set>
                                      <p:cBhvr>
                                        <p:cTn id="75" dur="1" fill="hold">
                                          <p:stCondLst>
                                            <p:cond delay="0"/>
                                          </p:stCondLst>
                                        </p:cTn>
                                        <p:tgtEl>
                                          <p:spTgt spid="114"/>
                                        </p:tgtEl>
                                        <p:attrNameLst>
                                          <p:attrName>style.visibility</p:attrName>
                                        </p:attrNameLst>
                                      </p:cBhvr>
                                      <p:to>
                                        <p:strVal val="visible"/>
                                      </p:to>
                                    </p:set>
                                    <p:anim calcmode="lin" valueType="num">
                                      <p:cBhvr>
                                        <p:cTn id="76" dur="500" fill="hold"/>
                                        <p:tgtEl>
                                          <p:spTgt spid="114"/>
                                        </p:tgtEl>
                                        <p:attrNameLst>
                                          <p:attrName>ppt_w</p:attrName>
                                        </p:attrNameLst>
                                      </p:cBhvr>
                                      <p:tavLst>
                                        <p:tav tm="0">
                                          <p:val>
                                            <p:fltVal val="0"/>
                                          </p:val>
                                        </p:tav>
                                        <p:tav tm="100000">
                                          <p:val>
                                            <p:strVal val="#ppt_w"/>
                                          </p:val>
                                        </p:tav>
                                      </p:tavLst>
                                    </p:anim>
                                    <p:anim calcmode="lin" valueType="num">
                                      <p:cBhvr>
                                        <p:cTn id="77" dur="500" fill="hold"/>
                                        <p:tgtEl>
                                          <p:spTgt spid="114"/>
                                        </p:tgtEl>
                                        <p:attrNameLst>
                                          <p:attrName>ppt_h</p:attrName>
                                        </p:attrNameLst>
                                      </p:cBhvr>
                                      <p:tavLst>
                                        <p:tav tm="0">
                                          <p:val>
                                            <p:fltVal val="0"/>
                                          </p:val>
                                        </p:tav>
                                        <p:tav tm="100000">
                                          <p:val>
                                            <p:strVal val="#ppt_h"/>
                                          </p:val>
                                        </p:tav>
                                      </p:tavLst>
                                    </p:anim>
                                    <p:animEffect transition="in" filter="fade">
                                      <p:cBhvr>
                                        <p:cTn id="78" dur="500"/>
                                        <p:tgtEl>
                                          <p:spTgt spid="114"/>
                                        </p:tgtEl>
                                      </p:cBhvr>
                                    </p:animEffect>
                                  </p:childTnLst>
                                </p:cTn>
                              </p:par>
                            </p:childTnLst>
                          </p:cTn>
                        </p:par>
                        <p:par>
                          <p:cTn id="79" fill="hold">
                            <p:stCondLst>
                              <p:cond delay="5000"/>
                            </p:stCondLst>
                            <p:childTnLst>
                              <p:par>
                                <p:cTn id="80" presetID="10" presetClass="entr" presetSubtype="0" fill="hold" grpId="0" nodeType="afterEffect">
                                  <p:stCondLst>
                                    <p:cond delay="0"/>
                                  </p:stCondLst>
                                  <p:childTnLst>
                                    <p:set>
                                      <p:cBhvr>
                                        <p:cTn id="81" dur="1" fill="hold">
                                          <p:stCondLst>
                                            <p:cond delay="0"/>
                                          </p:stCondLst>
                                        </p:cTn>
                                        <p:tgtEl>
                                          <p:spTgt spid="95"/>
                                        </p:tgtEl>
                                        <p:attrNameLst>
                                          <p:attrName>style.visibility</p:attrName>
                                        </p:attrNameLst>
                                      </p:cBhvr>
                                      <p:to>
                                        <p:strVal val="visible"/>
                                      </p:to>
                                    </p:set>
                                    <p:animEffect transition="in" filter="fade">
                                      <p:cBhvr>
                                        <p:cTn id="82" dur="500"/>
                                        <p:tgtEl>
                                          <p:spTgt spid="95"/>
                                        </p:tgtEl>
                                      </p:cBhvr>
                                    </p:animEffect>
                                  </p:childTnLst>
                                </p:cTn>
                              </p:par>
                              <p:par>
                                <p:cTn id="83" presetID="10" presetClass="entr" presetSubtype="0" fill="hold" grpId="0" nodeType="withEffect">
                                  <p:stCondLst>
                                    <p:cond delay="0"/>
                                  </p:stCondLst>
                                  <p:childTnLst>
                                    <p:set>
                                      <p:cBhvr>
                                        <p:cTn id="84" dur="1" fill="hold">
                                          <p:stCondLst>
                                            <p:cond delay="0"/>
                                          </p:stCondLst>
                                        </p:cTn>
                                        <p:tgtEl>
                                          <p:spTgt spid="94"/>
                                        </p:tgtEl>
                                        <p:attrNameLst>
                                          <p:attrName>style.visibility</p:attrName>
                                        </p:attrNameLst>
                                      </p:cBhvr>
                                      <p:to>
                                        <p:strVal val="visible"/>
                                      </p:to>
                                    </p:set>
                                    <p:animEffect transition="in" filter="fade">
                                      <p:cBhvr>
                                        <p:cTn id="85" dur="500"/>
                                        <p:tgtEl>
                                          <p:spTgt spid="94"/>
                                        </p:tgtEl>
                                      </p:cBhvr>
                                    </p:animEffect>
                                  </p:childTnLst>
                                </p:cTn>
                              </p:par>
                            </p:childTnLst>
                          </p:cTn>
                        </p:par>
                        <p:par>
                          <p:cTn id="86" fill="hold">
                            <p:stCondLst>
                              <p:cond delay="5500"/>
                            </p:stCondLst>
                            <p:childTnLst>
                              <p:par>
                                <p:cTn id="87" presetID="53" presetClass="entr" presetSubtype="16" fill="hold" grpId="0" nodeType="afterEffect">
                                  <p:stCondLst>
                                    <p:cond delay="0"/>
                                  </p:stCondLst>
                                  <p:childTnLst>
                                    <p:set>
                                      <p:cBhvr>
                                        <p:cTn id="88" dur="1" fill="hold">
                                          <p:stCondLst>
                                            <p:cond delay="0"/>
                                          </p:stCondLst>
                                        </p:cTn>
                                        <p:tgtEl>
                                          <p:spTgt spid="84"/>
                                        </p:tgtEl>
                                        <p:attrNameLst>
                                          <p:attrName>style.visibility</p:attrName>
                                        </p:attrNameLst>
                                      </p:cBhvr>
                                      <p:to>
                                        <p:strVal val="visible"/>
                                      </p:to>
                                    </p:set>
                                    <p:anim calcmode="lin" valueType="num">
                                      <p:cBhvr>
                                        <p:cTn id="89" dur="500" fill="hold"/>
                                        <p:tgtEl>
                                          <p:spTgt spid="84"/>
                                        </p:tgtEl>
                                        <p:attrNameLst>
                                          <p:attrName>ppt_w</p:attrName>
                                        </p:attrNameLst>
                                      </p:cBhvr>
                                      <p:tavLst>
                                        <p:tav tm="0">
                                          <p:val>
                                            <p:fltVal val="0"/>
                                          </p:val>
                                        </p:tav>
                                        <p:tav tm="100000">
                                          <p:val>
                                            <p:strVal val="#ppt_w"/>
                                          </p:val>
                                        </p:tav>
                                      </p:tavLst>
                                    </p:anim>
                                    <p:anim calcmode="lin" valueType="num">
                                      <p:cBhvr>
                                        <p:cTn id="90" dur="500" fill="hold"/>
                                        <p:tgtEl>
                                          <p:spTgt spid="84"/>
                                        </p:tgtEl>
                                        <p:attrNameLst>
                                          <p:attrName>ppt_h</p:attrName>
                                        </p:attrNameLst>
                                      </p:cBhvr>
                                      <p:tavLst>
                                        <p:tav tm="0">
                                          <p:val>
                                            <p:fltVal val="0"/>
                                          </p:val>
                                        </p:tav>
                                        <p:tav tm="100000">
                                          <p:val>
                                            <p:strVal val="#ppt_h"/>
                                          </p:val>
                                        </p:tav>
                                      </p:tavLst>
                                    </p:anim>
                                    <p:animEffect transition="in" filter="fade">
                                      <p:cBhvr>
                                        <p:cTn id="91" dur="500"/>
                                        <p:tgtEl>
                                          <p:spTgt spid="84"/>
                                        </p:tgtEl>
                                      </p:cBhvr>
                                    </p:animEffect>
                                  </p:childTnLst>
                                </p:cTn>
                              </p:par>
                              <p:par>
                                <p:cTn id="92" presetID="53" presetClass="entr" presetSubtype="16" fill="hold" nodeType="withEffect">
                                  <p:stCondLst>
                                    <p:cond delay="0"/>
                                  </p:stCondLst>
                                  <p:childTnLst>
                                    <p:set>
                                      <p:cBhvr>
                                        <p:cTn id="93" dur="1" fill="hold">
                                          <p:stCondLst>
                                            <p:cond delay="0"/>
                                          </p:stCondLst>
                                        </p:cTn>
                                        <p:tgtEl>
                                          <p:spTgt spid="101"/>
                                        </p:tgtEl>
                                        <p:attrNameLst>
                                          <p:attrName>style.visibility</p:attrName>
                                        </p:attrNameLst>
                                      </p:cBhvr>
                                      <p:to>
                                        <p:strVal val="visible"/>
                                      </p:to>
                                    </p:set>
                                    <p:anim calcmode="lin" valueType="num">
                                      <p:cBhvr>
                                        <p:cTn id="94" dur="500" fill="hold"/>
                                        <p:tgtEl>
                                          <p:spTgt spid="101"/>
                                        </p:tgtEl>
                                        <p:attrNameLst>
                                          <p:attrName>ppt_w</p:attrName>
                                        </p:attrNameLst>
                                      </p:cBhvr>
                                      <p:tavLst>
                                        <p:tav tm="0">
                                          <p:val>
                                            <p:fltVal val="0"/>
                                          </p:val>
                                        </p:tav>
                                        <p:tav tm="100000">
                                          <p:val>
                                            <p:strVal val="#ppt_w"/>
                                          </p:val>
                                        </p:tav>
                                      </p:tavLst>
                                    </p:anim>
                                    <p:anim calcmode="lin" valueType="num">
                                      <p:cBhvr>
                                        <p:cTn id="95" dur="500" fill="hold"/>
                                        <p:tgtEl>
                                          <p:spTgt spid="101"/>
                                        </p:tgtEl>
                                        <p:attrNameLst>
                                          <p:attrName>ppt_h</p:attrName>
                                        </p:attrNameLst>
                                      </p:cBhvr>
                                      <p:tavLst>
                                        <p:tav tm="0">
                                          <p:val>
                                            <p:fltVal val="0"/>
                                          </p:val>
                                        </p:tav>
                                        <p:tav tm="100000">
                                          <p:val>
                                            <p:strVal val="#ppt_h"/>
                                          </p:val>
                                        </p:tav>
                                      </p:tavLst>
                                    </p:anim>
                                    <p:animEffect transition="in" filter="fade">
                                      <p:cBhvr>
                                        <p:cTn id="96" dur="500"/>
                                        <p:tgtEl>
                                          <p:spTgt spid="101"/>
                                        </p:tgtEl>
                                      </p:cBhvr>
                                    </p:animEffect>
                                  </p:childTnLst>
                                </p:cTn>
                              </p:par>
                            </p:childTnLst>
                          </p:cTn>
                        </p:par>
                        <p:par>
                          <p:cTn id="97" fill="hold">
                            <p:stCondLst>
                              <p:cond delay="6000"/>
                            </p:stCondLst>
                            <p:childTnLst>
                              <p:par>
                                <p:cTn id="98" presetID="10" presetClass="entr" presetSubtype="0" fill="hold" grpId="0" nodeType="afterEffect">
                                  <p:stCondLst>
                                    <p:cond delay="0"/>
                                  </p:stCondLst>
                                  <p:childTnLst>
                                    <p:set>
                                      <p:cBhvr>
                                        <p:cTn id="99" dur="1" fill="hold">
                                          <p:stCondLst>
                                            <p:cond delay="0"/>
                                          </p:stCondLst>
                                        </p:cTn>
                                        <p:tgtEl>
                                          <p:spTgt spid="88"/>
                                        </p:tgtEl>
                                        <p:attrNameLst>
                                          <p:attrName>style.visibility</p:attrName>
                                        </p:attrNameLst>
                                      </p:cBhvr>
                                      <p:to>
                                        <p:strVal val="visible"/>
                                      </p:to>
                                    </p:set>
                                    <p:animEffect transition="in" filter="fade">
                                      <p:cBhvr>
                                        <p:cTn id="100" dur="500"/>
                                        <p:tgtEl>
                                          <p:spTgt spid="88"/>
                                        </p:tgtEl>
                                      </p:cBhvr>
                                    </p:animEffect>
                                  </p:childTnLst>
                                </p:cTn>
                              </p:par>
                              <p:par>
                                <p:cTn id="101" presetID="10" presetClass="entr" presetSubtype="0" fill="hold" grpId="0" nodeType="withEffect">
                                  <p:stCondLst>
                                    <p:cond delay="0"/>
                                  </p:stCondLst>
                                  <p:childTnLst>
                                    <p:set>
                                      <p:cBhvr>
                                        <p:cTn id="102" dur="1" fill="hold">
                                          <p:stCondLst>
                                            <p:cond delay="0"/>
                                          </p:stCondLst>
                                        </p:cTn>
                                        <p:tgtEl>
                                          <p:spTgt spid="87"/>
                                        </p:tgtEl>
                                        <p:attrNameLst>
                                          <p:attrName>style.visibility</p:attrName>
                                        </p:attrNameLst>
                                      </p:cBhvr>
                                      <p:to>
                                        <p:strVal val="visible"/>
                                      </p:to>
                                    </p:set>
                                    <p:animEffect transition="in" filter="fade">
                                      <p:cBhvr>
                                        <p:cTn id="103" dur="500"/>
                                        <p:tgtEl>
                                          <p:spTgt spid="87"/>
                                        </p:tgtEl>
                                      </p:cBhvr>
                                    </p:animEffect>
                                  </p:childTnLst>
                                </p:cTn>
                              </p:par>
                            </p:childTnLst>
                          </p:cTn>
                        </p:par>
                        <p:par>
                          <p:cTn id="104" fill="hold">
                            <p:stCondLst>
                              <p:cond delay="6500"/>
                            </p:stCondLst>
                            <p:childTnLst>
                              <p:par>
                                <p:cTn id="105" presetID="53" presetClass="entr" presetSubtype="16" fill="hold" grpId="0" nodeType="afterEffect">
                                  <p:stCondLst>
                                    <p:cond delay="0"/>
                                  </p:stCondLst>
                                  <p:childTnLst>
                                    <p:set>
                                      <p:cBhvr>
                                        <p:cTn id="106" dur="1" fill="hold">
                                          <p:stCondLst>
                                            <p:cond delay="0"/>
                                          </p:stCondLst>
                                        </p:cTn>
                                        <p:tgtEl>
                                          <p:spTgt spid="102"/>
                                        </p:tgtEl>
                                        <p:attrNameLst>
                                          <p:attrName>style.visibility</p:attrName>
                                        </p:attrNameLst>
                                      </p:cBhvr>
                                      <p:to>
                                        <p:strVal val="visible"/>
                                      </p:to>
                                    </p:set>
                                    <p:anim calcmode="lin" valueType="num">
                                      <p:cBhvr>
                                        <p:cTn id="107" dur="500" fill="hold"/>
                                        <p:tgtEl>
                                          <p:spTgt spid="102"/>
                                        </p:tgtEl>
                                        <p:attrNameLst>
                                          <p:attrName>ppt_w</p:attrName>
                                        </p:attrNameLst>
                                      </p:cBhvr>
                                      <p:tavLst>
                                        <p:tav tm="0">
                                          <p:val>
                                            <p:fltVal val="0"/>
                                          </p:val>
                                        </p:tav>
                                        <p:tav tm="100000">
                                          <p:val>
                                            <p:strVal val="#ppt_w"/>
                                          </p:val>
                                        </p:tav>
                                      </p:tavLst>
                                    </p:anim>
                                    <p:anim calcmode="lin" valueType="num">
                                      <p:cBhvr>
                                        <p:cTn id="108" dur="500" fill="hold"/>
                                        <p:tgtEl>
                                          <p:spTgt spid="102"/>
                                        </p:tgtEl>
                                        <p:attrNameLst>
                                          <p:attrName>ppt_h</p:attrName>
                                        </p:attrNameLst>
                                      </p:cBhvr>
                                      <p:tavLst>
                                        <p:tav tm="0">
                                          <p:val>
                                            <p:fltVal val="0"/>
                                          </p:val>
                                        </p:tav>
                                        <p:tav tm="100000">
                                          <p:val>
                                            <p:strVal val="#ppt_h"/>
                                          </p:val>
                                        </p:tav>
                                      </p:tavLst>
                                    </p:anim>
                                    <p:animEffect transition="in" filter="fade">
                                      <p:cBhvr>
                                        <p:cTn id="109" dur="500"/>
                                        <p:tgtEl>
                                          <p:spTgt spid="102"/>
                                        </p:tgtEl>
                                      </p:cBhvr>
                                    </p:animEffect>
                                  </p:childTnLst>
                                </p:cTn>
                              </p:par>
                              <p:par>
                                <p:cTn id="110" presetID="53" presetClass="entr" presetSubtype="16" fill="hold" grpId="0" nodeType="withEffect">
                                  <p:stCondLst>
                                    <p:cond delay="0"/>
                                  </p:stCondLst>
                                  <p:childTnLst>
                                    <p:set>
                                      <p:cBhvr>
                                        <p:cTn id="111" dur="1" fill="hold">
                                          <p:stCondLst>
                                            <p:cond delay="0"/>
                                          </p:stCondLst>
                                        </p:cTn>
                                        <p:tgtEl>
                                          <p:spTgt spid="89"/>
                                        </p:tgtEl>
                                        <p:attrNameLst>
                                          <p:attrName>style.visibility</p:attrName>
                                        </p:attrNameLst>
                                      </p:cBhvr>
                                      <p:to>
                                        <p:strVal val="visible"/>
                                      </p:to>
                                    </p:set>
                                    <p:anim calcmode="lin" valueType="num">
                                      <p:cBhvr>
                                        <p:cTn id="112" dur="500" fill="hold"/>
                                        <p:tgtEl>
                                          <p:spTgt spid="89"/>
                                        </p:tgtEl>
                                        <p:attrNameLst>
                                          <p:attrName>ppt_w</p:attrName>
                                        </p:attrNameLst>
                                      </p:cBhvr>
                                      <p:tavLst>
                                        <p:tav tm="0">
                                          <p:val>
                                            <p:fltVal val="0"/>
                                          </p:val>
                                        </p:tav>
                                        <p:tav tm="100000">
                                          <p:val>
                                            <p:strVal val="#ppt_w"/>
                                          </p:val>
                                        </p:tav>
                                      </p:tavLst>
                                    </p:anim>
                                    <p:anim calcmode="lin" valueType="num">
                                      <p:cBhvr>
                                        <p:cTn id="113" dur="500" fill="hold"/>
                                        <p:tgtEl>
                                          <p:spTgt spid="89"/>
                                        </p:tgtEl>
                                        <p:attrNameLst>
                                          <p:attrName>ppt_h</p:attrName>
                                        </p:attrNameLst>
                                      </p:cBhvr>
                                      <p:tavLst>
                                        <p:tav tm="0">
                                          <p:val>
                                            <p:fltVal val="0"/>
                                          </p:val>
                                        </p:tav>
                                        <p:tav tm="100000">
                                          <p:val>
                                            <p:strVal val="#ppt_h"/>
                                          </p:val>
                                        </p:tav>
                                      </p:tavLst>
                                    </p:anim>
                                    <p:animEffect transition="in" filter="fade">
                                      <p:cBhvr>
                                        <p:cTn id="114" dur="500"/>
                                        <p:tgtEl>
                                          <p:spTgt spid="89"/>
                                        </p:tgtEl>
                                      </p:cBhvr>
                                    </p:animEffect>
                                  </p:childTnLst>
                                </p:cTn>
                              </p:par>
                            </p:childTnLst>
                          </p:cTn>
                        </p:par>
                        <p:par>
                          <p:cTn id="115" fill="hold">
                            <p:stCondLst>
                              <p:cond delay="7000"/>
                            </p:stCondLst>
                            <p:childTnLst>
                              <p:par>
                                <p:cTn id="116" presetID="10" presetClass="entr" presetSubtype="0" fill="hold" grpId="0" nodeType="afterEffect">
                                  <p:stCondLst>
                                    <p:cond delay="0"/>
                                  </p:stCondLst>
                                  <p:childTnLst>
                                    <p:set>
                                      <p:cBhvr>
                                        <p:cTn id="117" dur="1" fill="hold">
                                          <p:stCondLst>
                                            <p:cond delay="0"/>
                                          </p:stCondLst>
                                        </p:cTn>
                                        <p:tgtEl>
                                          <p:spTgt spid="93"/>
                                        </p:tgtEl>
                                        <p:attrNameLst>
                                          <p:attrName>style.visibility</p:attrName>
                                        </p:attrNameLst>
                                      </p:cBhvr>
                                      <p:to>
                                        <p:strVal val="visible"/>
                                      </p:to>
                                    </p:set>
                                    <p:animEffect transition="in" filter="fade">
                                      <p:cBhvr>
                                        <p:cTn id="118" dur="500"/>
                                        <p:tgtEl>
                                          <p:spTgt spid="93"/>
                                        </p:tgtEl>
                                      </p:cBhvr>
                                    </p:animEffect>
                                  </p:childTnLst>
                                </p:cTn>
                              </p:par>
                              <p:par>
                                <p:cTn id="119" presetID="10" presetClass="entr" presetSubtype="0" fill="hold" grpId="0" nodeType="withEffect">
                                  <p:stCondLst>
                                    <p:cond delay="0"/>
                                  </p:stCondLst>
                                  <p:childTnLst>
                                    <p:set>
                                      <p:cBhvr>
                                        <p:cTn id="120" dur="1" fill="hold">
                                          <p:stCondLst>
                                            <p:cond delay="0"/>
                                          </p:stCondLst>
                                        </p:cTn>
                                        <p:tgtEl>
                                          <p:spTgt spid="92"/>
                                        </p:tgtEl>
                                        <p:attrNameLst>
                                          <p:attrName>style.visibility</p:attrName>
                                        </p:attrNameLst>
                                      </p:cBhvr>
                                      <p:to>
                                        <p:strVal val="visible"/>
                                      </p:to>
                                    </p:set>
                                    <p:animEffect transition="in" filter="fade">
                                      <p:cBhvr>
                                        <p:cTn id="121" dur="500"/>
                                        <p:tgtEl>
                                          <p:spTgt spid="9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3" grpId="0" animBg="1"/>
      <p:bldP spid="74" grpId="0"/>
      <p:bldP spid="80" grpId="0" animBg="1"/>
      <p:bldP spid="84" grpId="0" animBg="1"/>
      <p:bldP spid="90" grpId="0" animBg="1"/>
      <p:bldP spid="98" grpId="0" animBg="1"/>
      <p:bldP spid="102" grpId="0" animBg="1"/>
      <p:bldP spid="83" grpId="0" animBg="1"/>
      <p:bldP spid="89" grpId="0" animBg="1"/>
      <p:bldP spid="97" grpId="0" animBg="1"/>
      <p:bldP spid="114" grpId="0" animBg="1"/>
      <p:bldP spid="2" grpId="0"/>
      <p:bldP spid="82" grpId="0"/>
      <p:bldP spid="86" grpId="0"/>
      <p:bldP spid="87" grpId="0"/>
      <p:bldP spid="88" grpId="0"/>
      <p:bldP spid="92" grpId="0"/>
      <p:bldP spid="93" grpId="0"/>
      <p:bldP spid="94" grpId="0"/>
      <p:bldP spid="95" grpId="0"/>
      <p:bldP spid="96" grpId="0"/>
      <p:bldP spid="100" grpId="0"/>
    </p:bld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oup 3"/>
          <p:cNvGrpSpPr/>
          <p:nvPr/>
        </p:nvGrpSpPr>
        <p:grpSpPr>
          <a:xfrm>
            <a:off x="2021557" y="1826172"/>
            <a:ext cx="1703785" cy="1915123"/>
            <a:chOff x="2695409" y="2434896"/>
            <a:chExt cx="2271713" cy="2553497"/>
          </a:xfrm>
        </p:grpSpPr>
        <p:sp>
          <p:nvSpPr>
            <p:cNvPr id="5" name="Freeform 5"/>
            <p:cNvSpPr>
              <a:spLocks/>
            </p:cNvSpPr>
            <p:nvPr/>
          </p:nvSpPr>
          <p:spPr bwMode="auto">
            <a:xfrm rot="13659102">
              <a:off x="2987733" y="2345202"/>
              <a:ext cx="1589088" cy="1768475"/>
            </a:xfrm>
            <a:custGeom>
              <a:avLst/>
              <a:gdLst>
                <a:gd name="T0" fmla="*/ 50 w 1088"/>
                <a:gd name="T1" fmla="*/ 1179 h 1211"/>
                <a:gd name="T2" fmla="*/ 170 w 1088"/>
                <a:gd name="T3" fmla="*/ 1203 h 1211"/>
                <a:gd name="T4" fmla="*/ 263 w 1088"/>
                <a:gd name="T5" fmla="*/ 1140 h 1211"/>
                <a:gd name="T6" fmla="*/ 283 w 1088"/>
                <a:gd name="T7" fmla="*/ 1040 h 1211"/>
                <a:gd name="T8" fmla="*/ 372 w 1088"/>
                <a:gd name="T9" fmla="*/ 1033 h 1211"/>
                <a:gd name="T10" fmla="*/ 460 w 1088"/>
                <a:gd name="T11" fmla="*/ 1013 h 1211"/>
                <a:gd name="T12" fmla="*/ 509 w 1088"/>
                <a:gd name="T13" fmla="*/ 1102 h 1211"/>
                <a:gd name="T14" fmla="*/ 617 w 1088"/>
                <a:gd name="T15" fmla="*/ 1133 h 1211"/>
                <a:gd name="T16" fmla="*/ 724 w 1088"/>
                <a:gd name="T17" fmla="*/ 1073 h 1211"/>
                <a:gd name="T18" fmla="*/ 755 w 1088"/>
                <a:gd name="T19" fmla="*/ 965 h 1211"/>
                <a:gd name="T20" fmla="*/ 706 w 1088"/>
                <a:gd name="T21" fmla="*/ 877 h 1211"/>
                <a:gd name="T22" fmla="*/ 824 w 1088"/>
                <a:gd name="T23" fmla="*/ 741 h 1211"/>
                <a:gd name="T24" fmla="*/ 919 w 1088"/>
                <a:gd name="T25" fmla="*/ 778 h 1211"/>
                <a:gd name="T26" fmla="*/ 1021 w 1088"/>
                <a:gd name="T27" fmla="*/ 732 h 1211"/>
                <a:gd name="T28" fmla="*/ 1065 w 1088"/>
                <a:gd name="T29" fmla="*/ 618 h 1211"/>
                <a:gd name="T30" fmla="*/ 1020 w 1088"/>
                <a:gd name="T31" fmla="*/ 515 h 1211"/>
                <a:gd name="T32" fmla="*/ 925 w 1088"/>
                <a:gd name="T33" fmla="*/ 479 h 1211"/>
                <a:gd name="T34" fmla="*/ 928 w 1088"/>
                <a:gd name="T35" fmla="*/ 300 h 1211"/>
                <a:gd name="T36" fmla="*/ 1024 w 1088"/>
                <a:gd name="T37" fmla="*/ 267 h 1211"/>
                <a:gd name="T38" fmla="*/ 1074 w 1088"/>
                <a:gd name="T39" fmla="*/ 166 h 1211"/>
                <a:gd name="T40" fmla="*/ 1034 w 1088"/>
                <a:gd name="T41" fmla="*/ 50 h 1211"/>
                <a:gd name="T42" fmla="*/ 982 w 1088"/>
                <a:gd name="T43" fmla="*/ 0 h 1211"/>
                <a:gd name="T44" fmla="*/ 697 w 1088"/>
                <a:gd name="T45" fmla="*/ 333 h 1211"/>
                <a:gd name="T46" fmla="*/ 336 w 1088"/>
                <a:gd name="T47" fmla="*/ 802 h 1211"/>
                <a:gd name="T48" fmla="*/ 291 w 1088"/>
                <a:gd name="T49" fmla="*/ 807 h 1211"/>
                <a:gd name="T50" fmla="*/ 0 w 1088"/>
                <a:gd name="T51" fmla="*/ 1147 h 1211"/>
                <a:gd name="T52" fmla="*/ 50 w 1088"/>
                <a:gd name="T53" fmla="*/ 1179 h 1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088" h="1211">
                  <a:moveTo>
                    <a:pt x="50" y="1179"/>
                  </a:moveTo>
                  <a:cubicBezTo>
                    <a:pt x="170" y="1203"/>
                    <a:pt x="170" y="1203"/>
                    <a:pt x="170" y="1203"/>
                  </a:cubicBezTo>
                  <a:cubicBezTo>
                    <a:pt x="213" y="1211"/>
                    <a:pt x="255" y="1183"/>
                    <a:pt x="263" y="1140"/>
                  </a:cubicBezTo>
                  <a:cubicBezTo>
                    <a:pt x="283" y="1040"/>
                    <a:pt x="283" y="1040"/>
                    <a:pt x="283" y="1040"/>
                  </a:cubicBezTo>
                  <a:cubicBezTo>
                    <a:pt x="312" y="1040"/>
                    <a:pt x="342" y="1037"/>
                    <a:pt x="372" y="1033"/>
                  </a:cubicBezTo>
                  <a:cubicBezTo>
                    <a:pt x="402" y="1028"/>
                    <a:pt x="431" y="1021"/>
                    <a:pt x="460" y="1013"/>
                  </a:cubicBezTo>
                  <a:cubicBezTo>
                    <a:pt x="509" y="1102"/>
                    <a:pt x="509" y="1102"/>
                    <a:pt x="509" y="1102"/>
                  </a:cubicBezTo>
                  <a:cubicBezTo>
                    <a:pt x="530" y="1140"/>
                    <a:pt x="578" y="1154"/>
                    <a:pt x="617" y="1133"/>
                  </a:cubicBezTo>
                  <a:cubicBezTo>
                    <a:pt x="724" y="1073"/>
                    <a:pt x="724" y="1073"/>
                    <a:pt x="724" y="1073"/>
                  </a:cubicBezTo>
                  <a:cubicBezTo>
                    <a:pt x="762" y="1052"/>
                    <a:pt x="776" y="1004"/>
                    <a:pt x="755" y="965"/>
                  </a:cubicBezTo>
                  <a:cubicBezTo>
                    <a:pt x="706" y="877"/>
                    <a:pt x="706" y="877"/>
                    <a:pt x="706" y="877"/>
                  </a:cubicBezTo>
                  <a:cubicBezTo>
                    <a:pt x="751" y="837"/>
                    <a:pt x="791" y="791"/>
                    <a:pt x="824" y="741"/>
                  </a:cubicBezTo>
                  <a:cubicBezTo>
                    <a:pt x="919" y="778"/>
                    <a:pt x="919" y="778"/>
                    <a:pt x="919" y="778"/>
                  </a:cubicBezTo>
                  <a:cubicBezTo>
                    <a:pt x="959" y="794"/>
                    <a:pt x="1005" y="773"/>
                    <a:pt x="1021" y="732"/>
                  </a:cubicBezTo>
                  <a:cubicBezTo>
                    <a:pt x="1065" y="618"/>
                    <a:pt x="1065" y="618"/>
                    <a:pt x="1065" y="618"/>
                  </a:cubicBezTo>
                  <a:cubicBezTo>
                    <a:pt x="1081" y="577"/>
                    <a:pt x="1061" y="531"/>
                    <a:pt x="1020" y="515"/>
                  </a:cubicBezTo>
                  <a:cubicBezTo>
                    <a:pt x="925" y="479"/>
                    <a:pt x="925" y="479"/>
                    <a:pt x="925" y="479"/>
                  </a:cubicBezTo>
                  <a:cubicBezTo>
                    <a:pt x="934" y="421"/>
                    <a:pt x="935" y="361"/>
                    <a:pt x="928" y="300"/>
                  </a:cubicBezTo>
                  <a:cubicBezTo>
                    <a:pt x="1024" y="267"/>
                    <a:pt x="1024" y="267"/>
                    <a:pt x="1024" y="267"/>
                  </a:cubicBezTo>
                  <a:cubicBezTo>
                    <a:pt x="1066" y="252"/>
                    <a:pt x="1088" y="207"/>
                    <a:pt x="1074" y="166"/>
                  </a:cubicBezTo>
                  <a:cubicBezTo>
                    <a:pt x="1034" y="50"/>
                    <a:pt x="1034" y="50"/>
                    <a:pt x="1034" y="50"/>
                  </a:cubicBezTo>
                  <a:cubicBezTo>
                    <a:pt x="1025" y="25"/>
                    <a:pt x="1006" y="7"/>
                    <a:pt x="982" y="0"/>
                  </a:cubicBezTo>
                  <a:cubicBezTo>
                    <a:pt x="697" y="333"/>
                    <a:pt x="697" y="333"/>
                    <a:pt x="697" y="333"/>
                  </a:cubicBezTo>
                  <a:cubicBezTo>
                    <a:pt x="721" y="559"/>
                    <a:pt x="563" y="766"/>
                    <a:pt x="336" y="802"/>
                  </a:cubicBezTo>
                  <a:cubicBezTo>
                    <a:pt x="321" y="804"/>
                    <a:pt x="306" y="806"/>
                    <a:pt x="291" y="807"/>
                  </a:cubicBezTo>
                  <a:cubicBezTo>
                    <a:pt x="0" y="1147"/>
                    <a:pt x="0" y="1147"/>
                    <a:pt x="0" y="1147"/>
                  </a:cubicBezTo>
                  <a:cubicBezTo>
                    <a:pt x="11" y="1163"/>
                    <a:pt x="29" y="1175"/>
                    <a:pt x="50" y="1179"/>
                  </a:cubicBezTo>
                  <a:close/>
                </a:path>
              </a:pathLst>
            </a:cu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013"/>
            </a:p>
          </p:txBody>
        </p:sp>
        <p:sp>
          <p:nvSpPr>
            <p:cNvPr id="6" name="Freeform 6"/>
            <p:cNvSpPr>
              <a:spLocks/>
            </p:cNvSpPr>
            <p:nvPr/>
          </p:nvSpPr>
          <p:spPr bwMode="auto">
            <a:xfrm rot="13659102">
              <a:off x="2749384" y="2770655"/>
              <a:ext cx="2163763" cy="2271713"/>
            </a:xfrm>
            <a:custGeom>
              <a:avLst/>
              <a:gdLst>
                <a:gd name="T0" fmla="*/ 548 w 1481"/>
                <a:gd name="T1" fmla="*/ 1554 h 1554"/>
                <a:gd name="T2" fmla="*/ 795 w 1481"/>
                <a:gd name="T3" fmla="*/ 1265 h 1554"/>
                <a:gd name="T4" fmla="*/ 406 w 1481"/>
                <a:gd name="T5" fmla="*/ 903 h 1554"/>
                <a:gd name="T6" fmla="*/ 764 w 1481"/>
                <a:gd name="T7" fmla="*/ 411 h 1554"/>
                <a:gd name="T8" fmla="*/ 1249 w 1481"/>
                <a:gd name="T9" fmla="*/ 735 h 1554"/>
                <a:gd name="T10" fmla="*/ 1481 w 1481"/>
                <a:gd name="T11" fmla="*/ 464 h 1554"/>
                <a:gd name="T12" fmla="*/ 1399 w 1481"/>
                <a:gd name="T13" fmla="*/ 492 h 1554"/>
                <a:gd name="T14" fmla="*/ 1286 w 1481"/>
                <a:gd name="T15" fmla="*/ 353 h 1554"/>
                <a:gd name="T16" fmla="*/ 1339 w 1481"/>
                <a:gd name="T17" fmla="*/ 266 h 1554"/>
                <a:gd name="T18" fmla="*/ 1312 w 1481"/>
                <a:gd name="T19" fmla="*/ 157 h 1554"/>
                <a:gd name="T20" fmla="*/ 1207 w 1481"/>
                <a:gd name="T21" fmla="*/ 94 h 1554"/>
                <a:gd name="T22" fmla="*/ 1098 w 1481"/>
                <a:gd name="T23" fmla="*/ 121 h 1554"/>
                <a:gd name="T24" fmla="*/ 1045 w 1481"/>
                <a:gd name="T25" fmla="*/ 208 h 1554"/>
                <a:gd name="T26" fmla="*/ 869 w 1481"/>
                <a:gd name="T27" fmla="*/ 173 h 1554"/>
                <a:gd name="T28" fmla="*/ 854 w 1481"/>
                <a:gd name="T29" fmla="*/ 73 h 1554"/>
                <a:gd name="T30" fmla="*/ 763 w 1481"/>
                <a:gd name="T31" fmla="*/ 7 h 1554"/>
                <a:gd name="T32" fmla="*/ 642 w 1481"/>
                <a:gd name="T33" fmla="*/ 26 h 1554"/>
                <a:gd name="T34" fmla="*/ 576 w 1481"/>
                <a:gd name="T35" fmla="*/ 117 h 1554"/>
                <a:gd name="T36" fmla="*/ 592 w 1481"/>
                <a:gd name="T37" fmla="*/ 217 h 1554"/>
                <a:gd name="T38" fmla="*/ 435 w 1481"/>
                <a:gd name="T39" fmla="*/ 304 h 1554"/>
                <a:gd name="T40" fmla="*/ 358 w 1481"/>
                <a:gd name="T41" fmla="*/ 237 h 1554"/>
                <a:gd name="T42" fmla="*/ 246 w 1481"/>
                <a:gd name="T43" fmla="*/ 245 h 1554"/>
                <a:gd name="T44" fmla="*/ 166 w 1481"/>
                <a:gd name="T45" fmla="*/ 337 h 1554"/>
                <a:gd name="T46" fmla="*/ 173 w 1481"/>
                <a:gd name="T47" fmla="*/ 449 h 1554"/>
                <a:gd name="T48" fmla="*/ 250 w 1481"/>
                <a:gd name="T49" fmla="*/ 516 h 1554"/>
                <a:gd name="T50" fmla="*/ 185 w 1481"/>
                <a:gd name="T51" fmla="*/ 683 h 1554"/>
                <a:gd name="T52" fmla="*/ 84 w 1481"/>
                <a:gd name="T53" fmla="*/ 681 h 1554"/>
                <a:gd name="T54" fmla="*/ 3 w 1481"/>
                <a:gd name="T55" fmla="*/ 759 h 1554"/>
                <a:gd name="T56" fmla="*/ 1 w 1481"/>
                <a:gd name="T57" fmla="*/ 882 h 1554"/>
                <a:gd name="T58" fmla="*/ 78 w 1481"/>
                <a:gd name="T59" fmla="*/ 963 h 1554"/>
                <a:gd name="T60" fmla="*/ 180 w 1481"/>
                <a:gd name="T61" fmla="*/ 964 h 1554"/>
                <a:gd name="T62" fmla="*/ 238 w 1481"/>
                <a:gd name="T63" fmla="*/ 1134 h 1554"/>
                <a:gd name="T64" fmla="*/ 159 w 1481"/>
                <a:gd name="T65" fmla="*/ 1198 h 1554"/>
                <a:gd name="T66" fmla="*/ 147 w 1481"/>
                <a:gd name="T67" fmla="*/ 1309 h 1554"/>
                <a:gd name="T68" fmla="*/ 224 w 1481"/>
                <a:gd name="T69" fmla="*/ 1405 h 1554"/>
                <a:gd name="T70" fmla="*/ 336 w 1481"/>
                <a:gd name="T71" fmla="*/ 1417 h 1554"/>
                <a:gd name="T72" fmla="*/ 415 w 1481"/>
                <a:gd name="T73" fmla="*/ 1353 h 1554"/>
                <a:gd name="T74" fmla="*/ 569 w 1481"/>
                <a:gd name="T75" fmla="*/ 1445 h 1554"/>
                <a:gd name="T76" fmla="*/ 549 w 1481"/>
                <a:gd name="T77" fmla="*/ 1545 h 1554"/>
                <a:gd name="T78" fmla="*/ 548 w 1481"/>
                <a:gd name="T79" fmla="*/ 1554 h 15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81" h="1554">
                  <a:moveTo>
                    <a:pt x="548" y="1554"/>
                  </a:moveTo>
                  <a:cubicBezTo>
                    <a:pt x="795" y="1265"/>
                    <a:pt x="795" y="1265"/>
                    <a:pt x="795" y="1265"/>
                  </a:cubicBezTo>
                  <a:cubicBezTo>
                    <a:pt x="602" y="1249"/>
                    <a:pt x="438" y="1103"/>
                    <a:pt x="406" y="903"/>
                  </a:cubicBezTo>
                  <a:cubicBezTo>
                    <a:pt x="369" y="668"/>
                    <a:pt x="530" y="448"/>
                    <a:pt x="764" y="411"/>
                  </a:cubicBezTo>
                  <a:cubicBezTo>
                    <a:pt x="988" y="376"/>
                    <a:pt x="1197" y="519"/>
                    <a:pt x="1249" y="735"/>
                  </a:cubicBezTo>
                  <a:cubicBezTo>
                    <a:pt x="1481" y="464"/>
                    <a:pt x="1481" y="464"/>
                    <a:pt x="1481" y="464"/>
                  </a:cubicBezTo>
                  <a:cubicBezTo>
                    <a:pt x="1399" y="492"/>
                    <a:pt x="1399" y="492"/>
                    <a:pt x="1399" y="492"/>
                  </a:cubicBezTo>
                  <a:cubicBezTo>
                    <a:pt x="1368" y="441"/>
                    <a:pt x="1330" y="394"/>
                    <a:pt x="1286" y="353"/>
                  </a:cubicBezTo>
                  <a:cubicBezTo>
                    <a:pt x="1339" y="266"/>
                    <a:pt x="1339" y="266"/>
                    <a:pt x="1339" y="266"/>
                  </a:cubicBezTo>
                  <a:cubicBezTo>
                    <a:pt x="1361" y="228"/>
                    <a:pt x="1349" y="180"/>
                    <a:pt x="1312" y="157"/>
                  </a:cubicBezTo>
                  <a:cubicBezTo>
                    <a:pt x="1207" y="94"/>
                    <a:pt x="1207" y="94"/>
                    <a:pt x="1207" y="94"/>
                  </a:cubicBezTo>
                  <a:cubicBezTo>
                    <a:pt x="1169" y="71"/>
                    <a:pt x="1121" y="83"/>
                    <a:pt x="1098" y="121"/>
                  </a:cubicBezTo>
                  <a:cubicBezTo>
                    <a:pt x="1045" y="208"/>
                    <a:pt x="1045" y="208"/>
                    <a:pt x="1045" y="208"/>
                  </a:cubicBezTo>
                  <a:cubicBezTo>
                    <a:pt x="989" y="189"/>
                    <a:pt x="930" y="177"/>
                    <a:pt x="869" y="173"/>
                  </a:cubicBezTo>
                  <a:cubicBezTo>
                    <a:pt x="854" y="73"/>
                    <a:pt x="854" y="73"/>
                    <a:pt x="854" y="73"/>
                  </a:cubicBezTo>
                  <a:cubicBezTo>
                    <a:pt x="847" y="30"/>
                    <a:pt x="806" y="0"/>
                    <a:pt x="763" y="7"/>
                  </a:cubicBezTo>
                  <a:cubicBezTo>
                    <a:pt x="642" y="26"/>
                    <a:pt x="642" y="26"/>
                    <a:pt x="642" y="26"/>
                  </a:cubicBezTo>
                  <a:cubicBezTo>
                    <a:pt x="599" y="33"/>
                    <a:pt x="569" y="73"/>
                    <a:pt x="576" y="117"/>
                  </a:cubicBezTo>
                  <a:cubicBezTo>
                    <a:pt x="592" y="217"/>
                    <a:pt x="592" y="217"/>
                    <a:pt x="592" y="217"/>
                  </a:cubicBezTo>
                  <a:cubicBezTo>
                    <a:pt x="535" y="239"/>
                    <a:pt x="482" y="268"/>
                    <a:pt x="435" y="304"/>
                  </a:cubicBezTo>
                  <a:cubicBezTo>
                    <a:pt x="358" y="237"/>
                    <a:pt x="358" y="237"/>
                    <a:pt x="358" y="237"/>
                  </a:cubicBezTo>
                  <a:cubicBezTo>
                    <a:pt x="325" y="208"/>
                    <a:pt x="275" y="212"/>
                    <a:pt x="246" y="245"/>
                  </a:cubicBezTo>
                  <a:cubicBezTo>
                    <a:pt x="166" y="337"/>
                    <a:pt x="166" y="337"/>
                    <a:pt x="166" y="337"/>
                  </a:cubicBezTo>
                  <a:cubicBezTo>
                    <a:pt x="137" y="370"/>
                    <a:pt x="140" y="420"/>
                    <a:pt x="173" y="449"/>
                  </a:cubicBezTo>
                  <a:cubicBezTo>
                    <a:pt x="250" y="516"/>
                    <a:pt x="250" y="516"/>
                    <a:pt x="250" y="516"/>
                  </a:cubicBezTo>
                  <a:cubicBezTo>
                    <a:pt x="221" y="568"/>
                    <a:pt x="199" y="624"/>
                    <a:pt x="185" y="683"/>
                  </a:cubicBezTo>
                  <a:cubicBezTo>
                    <a:pt x="84" y="681"/>
                    <a:pt x="84" y="681"/>
                    <a:pt x="84" y="681"/>
                  </a:cubicBezTo>
                  <a:cubicBezTo>
                    <a:pt x="40" y="680"/>
                    <a:pt x="4" y="715"/>
                    <a:pt x="3" y="759"/>
                  </a:cubicBezTo>
                  <a:cubicBezTo>
                    <a:pt x="1" y="882"/>
                    <a:pt x="1" y="882"/>
                    <a:pt x="1" y="882"/>
                  </a:cubicBezTo>
                  <a:cubicBezTo>
                    <a:pt x="0" y="925"/>
                    <a:pt x="35" y="962"/>
                    <a:pt x="78" y="963"/>
                  </a:cubicBezTo>
                  <a:cubicBezTo>
                    <a:pt x="180" y="964"/>
                    <a:pt x="180" y="964"/>
                    <a:pt x="180" y="964"/>
                  </a:cubicBezTo>
                  <a:cubicBezTo>
                    <a:pt x="192" y="1025"/>
                    <a:pt x="212" y="1082"/>
                    <a:pt x="238" y="1134"/>
                  </a:cubicBezTo>
                  <a:cubicBezTo>
                    <a:pt x="159" y="1198"/>
                    <a:pt x="159" y="1198"/>
                    <a:pt x="159" y="1198"/>
                  </a:cubicBezTo>
                  <a:cubicBezTo>
                    <a:pt x="125" y="1225"/>
                    <a:pt x="120" y="1275"/>
                    <a:pt x="147" y="1309"/>
                  </a:cubicBezTo>
                  <a:cubicBezTo>
                    <a:pt x="224" y="1405"/>
                    <a:pt x="224" y="1405"/>
                    <a:pt x="224" y="1405"/>
                  </a:cubicBezTo>
                  <a:cubicBezTo>
                    <a:pt x="252" y="1439"/>
                    <a:pt x="302" y="1444"/>
                    <a:pt x="336" y="1417"/>
                  </a:cubicBezTo>
                  <a:cubicBezTo>
                    <a:pt x="415" y="1353"/>
                    <a:pt x="415" y="1353"/>
                    <a:pt x="415" y="1353"/>
                  </a:cubicBezTo>
                  <a:cubicBezTo>
                    <a:pt x="462" y="1390"/>
                    <a:pt x="513" y="1422"/>
                    <a:pt x="569" y="1445"/>
                  </a:cubicBezTo>
                  <a:cubicBezTo>
                    <a:pt x="549" y="1545"/>
                    <a:pt x="549" y="1545"/>
                    <a:pt x="549" y="1545"/>
                  </a:cubicBezTo>
                  <a:cubicBezTo>
                    <a:pt x="548" y="1548"/>
                    <a:pt x="548" y="1551"/>
                    <a:pt x="548" y="1554"/>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013"/>
            </a:p>
          </p:txBody>
        </p:sp>
      </p:grpSp>
      <p:sp>
        <p:nvSpPr>
          <p:cNvPr id="7" name="Freeform 7"/>
          <p:cNvSpPr>
            <a:spLocks noEditPoints="1"/>
          </p:cNvSpPr>
          <p:nvPr/>
        </p:nvSpPr>
        <p:spPr bwMode="auto">
          <a:xfrm rot="13659102">
            <a:off x="1342669" y="1174960"/>
            <a:ext cx="1207294" cy="1219200"/>
          </a:xfrm>
          <a:custGeom>
            <a:avLst/>
            <a:gdLst>
              <a:gd name="T0" fmla="*/ 167 w 1103"/>
              <a:gd name="T1" fmla="*/ 344 h 1112"/>
              <a:gd name="T2" fmla="*/ 56 w 1103"/>
              <a:gd name="T3" fmla="*/ 455 h 1112"/>
              <a:gd name="T4" fmla="*/ 2 w 1103"/>
              <a:gd name="T5" fmla="*/ 507 h 1112"/>
              <a:gd name="T6" fmla="*/ 53 w 1103"/>
              <a:gd name="T7" fmla="*/ 643 h 1112"/>
              <a:gd name="T8" fmla="*/ 159 w 1103"/>
              <a:gd name="T9" fmla="*/ 758 h 1112"/>
              <a:gd name="T10" fmla="*/ 99 w 1103"/>
              <a:gd name="T11" fmla="*/ 875 h 1112"/>
              <a:gd name="T12" fmla="*/ 200 w 1103"/>
              <a:gd name="T13" fmla="*/ 958 h 1112"/>
              <a:gd name="T14" fmla="*/ 278 w 1103"/>
              <a:gd name="T15" fmla="*/ 904 h 1112"/>
              <a:gd name="T16" fmla="*/ 367 w 1103"/>
              <a:gd name="T17" fmla="*/ 1032 h 1112"/>
              <a:gd name="T18" fmla="*/ 490 w 1103"/>
              <a:gd name="T19" fmla="*/ 1110 h 1112"/>
              <a:gd name="T20" fmla="*/ 552 w 1103"/>
              <a:gd name="T21" fmla="*/ 1069 h 1112"/>
              <a:gd name="T22" fmla="*/ 625 w 1103"/>
              <a:gd name="T23" fmla="*/ 997 h 1112"/>
              <a:gd name="T24" fmla="*/ 716 w 1103"/>
              <a:gd name="T25" fmla="*/ 1043 h 1112"/>
              <a:gd name="T26" fmla="*/ 788 w 1103"/>
              <a:gd name="T27" fmla="*/ 1064 h 1112"/>
              <a:gd name="T28" fmla="*/ 881 w 1103"/>
              <a:gd name="T29" fmla="*/ 952 h 1112"/>
              <a:gd name="T30" fmla="*/ 927 w 1103"/>
              <a:gd name="T31" fmla="*/ 802 h 1112"/>
              <a:gd name="T32" fmla="*/ 1017 w 1103"/>
              <a:gd name="T33" fmla="*/ 829 h 1112"/>
              <a:gd name="T34" fmla="*/ 1088 w 1103"/>
              <a:gd name="T35" fmla="*/ 720 h 1112"/>
              <a:gd name="T36" fmla="*/ 994 w 1103"/>
              <a:gd name="T37" fmla="*/ 627 h 1112"/>
              <a:gd name="T38" fmla="*/ 1061 w 1103"/>
              <a:gd name="T39" fmla="*/ 485 h 1112"/>
              <a:gd name="T40" fmla="*/ 1067 w 1103"/>
              <a:gd name="T41" fmla="*/ 340 h 1112"/>
              <a:gd name="T42" fmla="*/ 1000 w 1103"/>
              <a:gd name="T43" fmla="*/ 307 h 1112"/>
              <a:gd name="T44" fmla="*/ 860 w 1103"/>
              <a:gd name="T45" fmla="*/ 236 h 1112"/>
              <a:gd name="T46" fmla="*/ 877 w 1103"/>
              <a:gd name="T47" fmla="*/ 105 h 1112"/>
              <a:gd name="T48" fmla="*/ 771 w 1103"/>
              <a:gd name="T49" fmla="*/ 55 h 1112"/>
              <a:gd name="T50" fmla="*/ 699 w 1103"/>
              <a:gd name="T51" fmla="*/ 138 h 1112"/>
              <a:gd name="T52" fmla="*/ 571 w 1103"/>
              <a:gd name="T53" fmla="*/ 48 h 1112"/>
              <a:gd name="T54" fmla="*/ 429 w 1103"/>
              <a:gd name="T55" fmla="*/ 17 h 1112"/>
              <a:gd name="T56" fmla="*/ 396 w 1103"/>
              <a:gd name="T57" fmla="*/ 145 h 1112"/>
              <a:gd name="T58" fmla="*/ 240 w 1103"/>
              <a:gd name="T59" fmla="*/ 158 h 1112"/>
              <a:gd name="T60" fmla="*/ 165 w 1103"/>
              <a:gd name="T61" fmla="*/ 163 h 1112"/>
              <a:gd name="T62" fmla="*/ 116 w 1103"/>
              <a:gd name="T63" fmla="*/ 300 h 1112"/>
              <a:gd name="T64" fmla="*/ 879 w 1103"/>
              <a:gd name="T65" fmla="*/ 508 h 1112"/>
              <a:gd name="T66" fmla="*/ 233 w 1103"/>
              <a:gd name="T67" fmla="*/ 609 h 1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03" h="1112">
                <a:moveTo>
                  <a:pt x="116" y="300"/>
                </a:moveTo>
                <a:cubicBezTo>
                  <a:pt x="167" y="344"/>
                  <a:pt x="167" y="344"/>
                  <a:pt x="167" y="344"/>
                </a:cubicBezTo>
                <a:cubicBezTo>
                  <a:pt x="148" y="379"/>
                  <a:pt x="133" y="417"/>
                  <a:pt x="124" y="456"/>
                </a:cubicBezTo>
                <a:cubicBezTo>
                  <a:pt x="56" y="455"/>
                  <a:pt x="56" y="455"/>
                  <a:pt x="56" y="455"/>
                </a:cubicBezTo>
                <a:cubicBezTo>
                  <a:pt x="53" y="455"/>
                  <a:pt x="50" y="455"/>
                  <a:pt x="47" y="456"/>
                </a:cubicBezTo>
                <a:cubicBezTo>
                  <a:pt x="22" y="459"/>
                  <a:pt x="3" y="481"/>
                  <a:pt x="2" y="507"/>
                </a:cubicBezTo>
                <a:cubicBezTo>
                  <a:pt x="1" y="589"/>
                  <a:pt x="1" y="589"/>
                  <a:pt x="1" y="589"/>
                </a:cubicBezTo>
                <a:cubicBezTo>
                  <a:pt x="0" y="618"/>
                  <a:pt x="23" y="642"/>
                  <a:pt x="53" y="643"/>
                </a:cubicBezTo>
                <a:cubicBezTo>
                  <a:pt x="121" y="644"/>
                  <a:pt x="121" y="644"/>
                  <a:pt x="121" y="644"/>
                </a:cubicBezTo>
                <a:cubicBezTo>
                  <a:pt x="129" y="685"/>
                  <a:pt x="142" y="723"/>
                  <a:pt x="159" y="758"/>
                </a:cubicBezTo>
                <a:cubicBezTo>
                  <a:pt x="107" y="800"/>
                  <a:pt x="107" y="800"/>
                  <a:pt x="107" y="800"/>
                </a:cubicBezTo>
                <a:cubicBezTo>
                  <a:pt x="84" y="819"/>
                  <a:pt x="80" y="852"/>
                  <a:pt x="99" y="875"/>
                </a:cubicBezTo>
                <a:cubicBezTo>
                  <a:pt x="150" y="939"/>
                  <a:pt x="150" y="939"/>
                  <a:pt x="150" y="939"/>
                </a:cubicBezTo>
                <a:cubicBezTo>
                  <a:pt x="163" y="954"/>
                  <a:pt x="182" y="961"/>
                  <a:pt x="200" y="958"/>
                </a:cubicBezTo>
                <a:cubicBezTo>
                  <a:pt x="209" y="956"/>
                  <a:pt x="217" y="953"/>
                  <a:pt x="225" y="947"/>
                </a:cubicBezTo>
                <a:cubicBezTo>
                  <a:pt x="278" y="904"/>
                  <a:pt x="278" y="904"/>
                  <a:pt x="278" y="904"/>
                </a:cubicBezTo>
                <a:cubicBezTo>
                  <a:pt x="309" y="929"/>
                  <a:pt x="343" y="950"/>
                  <a:pt x="380" y="966"/>
                </a:cubicBezTo>
                <a:cubicBezTo>
                  <a:pt x="367" y="1032"/>
                  <a:pt x="367" y="1032"/>
                  <a:pt x="367" y="1032"/>
                </a:cubicBezTo>
                <a:cubicBezTo>
                  <a:pt x="362" y="1061"/>
                  <a:pt x="380" y="1089"/>
                  <a:pt x="409" y="1095"/>
                </a:cubicBezTo>
                <a:cubicBezTo>
                  <a:pt x="490" y="1110"/>
                  <a:pt x="490" y="1110"/>
                  <a:pt x="490" y="1110"/>
                </a:cubicBezTo>
                <a:cubicBezTo>
                  <a:pt x="496" y="1112"/>
                  <a:pt x="502" y="1112"/>
                  <a:pt x="508" y="1111"/>
                </a:cubicBezTo>
                <a:cubicBezTo>
                  <a:pt x="529" y="1107"/>
                  <a:pt x="547" y="1091"/>
                  <a:pt x="552" y="1069"/>
                </a:cubicBezTo>
                <a:cubicBezTo>
                  <a:pt x="565" y="1002"/>
                  <a:pt x="565" y="1002"/>
                  <a:pt x="565" y="1002"/>
                </a:cubicBezTo>
                <a:cubicBezTo>
                  <a:pt x="585" y="1001"/>
                  <a:pt x="605" y="1000"/>
                  <a:pt x="625" y="997"/>
                </a:cubicBezTo>
                <a:cubicBezTo>
                  <a:pt x="645" y="993"/>
                  <a:pt x="664" y="989"/>
                  <a:pt x="683" y="983"/>
                </a:cubicBezTo>
                <a:cubicBezTo>
                  <a:pt x="716" y="1043"/>
                  <a:pt x="716" y="1043"/>
                  <a:pt x="716" y="1043"/>
                </a:cubicBezTo>
                <a:cubicBezTo>
                  <a:pt x="727" y="1063"/>
                  <a:pt x="749" y="1073"/>
                  <a:pt x="771" y="1070"/>
                </a:cubicBezTo>
                <a:cubicBezTo>
                  <a:pt x="777" y="1069"/>
                  <a:pt x="783" y="1067"/>
                  <a:pt x="788" y="1064"/>
                </a:cubicBezTo>
                <a:cubicBezTo>
                  <a:pt x="860" y="1024"/>
                  <a:pt x="860" y="1024"/>
                  <a:pt x="860" y="1024"/>
                </a:cubicBezTo>
                <a:cubicBezTo>
                  <a:pt x="886" y="1010"/>
                  <a:pt x="895" y="977"/>
                  <a:pt x="881" y="952"/>
                </a:cubicBezTo>
                <a:cubicBezTo>
                  <a:pt x="848" y="892"/>
                  <a:pt x="848" y="892"/>
                  <a:pt x="848" y="892"/>
                </a:cubicBezTo>
                <a:cubicBezTo>
                  <a:pt x="878" y="866"/>
                  <a:pt x="905" y="835"/>
                  <a:pt x="927" y="802"/>
                </a:cubicBezTo>
                <a:cubicBezTo>
                  <a:pt x="990" y="826"/>
                  <a:pt x="990" y="826"/>
                  <a:pt x="990" y="826"/>
                </a:cubicBezTo>
                <a:cubicBezTo>
                  <a:pt x="999" y="830"/>
                  <a:pt x="1008" y="831"/>
                  <a:pt x="1017" y="829"/>
                </a:cubicBezTo>
                <a:cubicBezTo>
                  <a:pt x="1035" y="827"/>
                  <a:pt x="1052" y="814"/>
                  <a:pt x="1059" y="796"/>
                </a:cubicBezTo>
                <a:cubicBezTo>
                  <a:pt x="1088" y="720"/>
                  <a:pt x="1088" y="720"/>
                  <a:pt x="1088" y="720"/>
                </a:cubicBezTo>
                <a:cubicBezTo>
                  <a:pt x="1099" y="692"/>
                  <a:pt x="1085" y="661"/>
                  <a:pt x="1058" y="651"/>
                </a:cubicBezTo>
                <a:cubicBezTo>
                  <a:pt x="994" y="627"/>
                  <a:pt x="994" y="627"/>
                  <a:pt x="994" y="627"/>
                </a:cubicBezTo>
                <a:cubicBezTo>
                  <a:pt x="1000" y="588"/>
                  <a:pt x="1001" y="547"/>
                  <a:pt x="996" y="507"/>
                </a:cubicBezTo>
                <a:cubicBezTo>
                  <a:pt x="1061" y="485"/>
                  <a:pt x="1061" y="485"/>
                  <a:pt x="1061" y="485"/>
                </a:cubicBezTo>
                <a:cubicBezTo>
                  <a:pt x="1088" y="475"/>
                  <a:pt x="1103" y="445"/>
                  <a:pt x="1094" y="417"/>
                </a:cubicBezTo>
                <a:cubicBezTo>
                  <a:pt x="1067" y="340"/>
                  <a:pt x="1067" y="340"/>
                  <a:pt x="1067" y="340"/>
                </a:cubicBezTo>
                <a:cubicBezTo>
                  <a:pt x="1059" y="315"/>
                  <a:pt x="1034" y="301"/>
                  <a:pt x="1009" y="305"/>
                </a:cubicBezTo>
                <a:cubicBezTo>
                  <a:pt x="1006" y="305"/>
                  <a:pt x="1003" y="306"/>
                  <a:pt x="1000" y="307"/>
                </a:cubicBezTo>
                <a:cubicBezTo>
                  <a:pt x="936" y="329"/>
                  <a:pt x="936" y="329"/>
                  <a:pt x="936" y="329"/>
                </a:cubicBezTo>
                <a:cubicBezTo>
                  <a:pt x="915" y="294"/>
                  <a:pt x="889" y="263"/>
                  <a:pt x="860" y="236"/>
                </a:cubicBezTo>
                <a:cubicBezTo>
                  <a:pt x="895" y="177"/>
                  <a:pt x="895" y="177"/>
                  <a:pt x="895" y="177"/>
                </a:cubicBezTo>
                <a:cubicBezTo>
                  <a:pt x="910" y="152"/>
                  <a:pt x="902" y="120"/>
                  <a:pt x="877" y="105"/>
                </a:cubicBezTo>
                <a:cubicBezTo>
                  <a:pt x="807" y="62"/>
                  <a:pt x="807" y="62"/>
                  <a:pt x="807" y="62"/>
                </a:cubicBezTo>
                <a:cubicBezTo>
                  <a:pt x="796" y="56"/>
                  <a:pt x="783" y="53"/>
                  <a:pt x="771" y="55"/>
                </a:cubicBezTo>
                <a:cubicBezTo>
                  <a:pt x="756" y="58"/>
                  <a:pt x="743" y="66"/>
                  <a:pt x="734" y="80"/>
                </a:cubicBezTo>
                <a:cubicBezTo>
                  <a:pt x="699" y="138"/>
                  <a:pt x="699" y="138"/>
                  <a:pt x="699" y="138"/>
                </a:cubicBezTo>
                <a:cubicBezTo>
                  <a:pt x="662" y="126"/>
                  <a:pt x="622" y="118"/>
                  <a:pt x="582" y="115"/>
                </a:cubicBezTo>
                <a:cubicBezTo>
                  <a:pt x="571" y="48"/>
                  <a:pt x="571" y="48"/>
                  <a:pt x="571" y="48"/>
                </a:cubicBezTo>
                <a:cubicBezTo>
                  <a:pt x="566" y="19"/>
                  <a:pt x="539" y="0"/>
                  <a:pt x="510" y="4"/>
                </a:cubicBezTo>
                <a:cubicBezTo>
                  <a:pt x="429" y="17"/>
                  <a:pt x="429" y="17"/>
                  <a:pt x="429" y="17"/>
                </a:cubicBezTo>
                <a:cubicBezTo>
                  <a:pt x="400" y="21"/>
                  <a:pt x="381" y="49"/>
                  <a:pt x="385" y="78"/>
                </a:cubicBezTo>
                <a:cubicBezTo>
                  <a:pt x="396" y="145"/>
                  <a:pt x="396" y="145"/>
                  <a:pt x="396" y="145"/>
                </a:cubicBezTo>
                <a:cubicBezTo>
                  <a:pt x="358" y="159"/>
                  <a:pt x="323" y="179"/>
                  <a:pt x="291" y="203"/>
                </a:cubicBezTo>
                <a:cubicBezTo>
                  <a:pt x="240" y="158"/>
                  <a:pt x="240" y="158"/>
                  <a:pt x="240" y="158"/>
                </a:cubicBezTo>
                <a:cubicBezTo>
                  <a:pt x="227" y="147"/>
                  <a:pt x="211" y="143"/>
                  <a:pt x="197" y="146"/>
                </a:cubicBezTo>
                <a:cubicBezTo>
                  <a:pt x="185" y="147"/>
                  <a:pt x="173" y="153"/>
                  <a:pt x="165" y="163"/>
                </a:cubicBezTo>
                <a:cubicBezTo>
                  <a:pt x="111" y="225"/>
                  <a:pt x="111" y="225"/>
                  <a:pt x="111" y="225"/>
                </a:cubicBezTo>
                <a:cubicBezTo>
                  <a:pt x="92" y="247"/>
                  <a:pt x="94" y="281"/>
                  <a:pt x="116" y="300"/>
                </a:cubicBezTo>
                <a:close/>
                <a:moveTo>
                  <a:pt x="505" y="235"/>
                </a:moveTo>
                <a:cubicBezTo>
                  <a:pt x="683" y="207"/>
                  <a:pt x="851" y="329"/>
                  <a:pt x="879" y="508"/>
                </a:cubicBezTo>
                <a:cubicBezTo>
                  <a:pt x="907" y="686"/>
                  <a:pt x="785" y="854"/>
                  <a:pt x="607" y="882"/>
                </a:cubicBezTo>
                <a:cubicBezTo>
                  <a:pt x="428" y="910"/>
                  <a:pt x="261" y="787"/>
                  <a:pt x="233" y="609"/>
                </a:cubicBezTo>
                <a:cubicBezTo>
                  <a:pt x="205" y="431"/>
                  <a:pt x="327" y="263"/>
                  <a:pt x="505" y="235"/>
                </a:cubicBez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013"/>
          </a:p>
        </p:txBody>
      </p:sp>
      <p:sp>
        <p:nvSpPr>
          <p:cNvPr id="8" name="Freeform 8"/>
          <p:cNvSpPr>
            <a:spLocks noEditPoints="1"/>
          </p:cNvSpPr>
          <p:nvPr/>
        </p:nvSpPr>
        <p:spPr bwMode="auto">
          <a:xfrm rot="13659102">
            <a:off x="1072686" y="2924360"/>
            <a:ext cx="1208485" cy="1219200"/>
          </a:xfrm>
          <a:custGeom>
            <a:avLst/>
            <a:gdLst>
              <a:gd name="T0" fmla="*/ 120 w 1103"/>
              <a:gd name="T1" fmla="*/ 644 h 1112"/>
              <a:gd name="T2" fmla="*/ 106 w 1103"/>
              <a:gd name="T3" fmla="*/ 800 h 1112"/>
              <a:gd name="T4" fmla="*/ 150 w 1103"/>
              <a:gd name="T5" fmla="*/ 939 h 1112"/>
              <a:gd name="T6" fmla="*/ 225 w 1103"/>
              <a:gd name="T7" fmla="*/ 947 h 1112"/>
              <a:gd name="T8" fmla="*/ 380 w 1103"/>
              <a:gd name="T9" fmla="*/ 966 h 1112"/>
              <a:gd name="T10" fmla="*/ 409 w 1103"/>
              <a:gd name="T11" fmla="*/ 1095 h 1112"/>
              <a:gd name="T12" fmla="*/ 508 w 1103"/>
              <a:gd name="T13" fmla="*/ 1111 h 1112"/>
              <a:gd name="T14" fmla="*/ 565 w 1103"/>
              <a:gd name="T15" fmla="*/ 1002 h 1112"/>
              <a:gd name="T16" fmla="*/ 683 w 1103"/>
              <a:gd name="T17" fmla="*/ 983 h 1112"/>
              <a:gd name="T18" fmla="*/ 771 w 1103"/>
              <a:gd name="T19" fmla="*/ 1069 h 1112"/>
              <a:gd name="T20" fmla="*/ 860 w 1103"/>
              <a:gd name="T21" fmla="*/ 1024 h 1112"/>
              <a:gd name="T22" fmla="*/ 848 w 1103"/>
              <a:gd name="T23" fmla="*/ 892 h 1112"/>
              <a:gd name="T24" fmla="*/ 990 w 1103"/>
              <a:gd name="T25" fmla="*/ 826 h 1112"/>
              <a:gd name="T26" fmla="*/ 1058 w 1103"/>
              <a:gd name="T27" fmla="*/ 796 h 1112"/>
              <a:gd name="T28" fmla="*/ 1057 w 1103"/>
              <a:gd name="T29" fmla="*/ 651 h 1112"/>
              <a:gd name="T30" fmla="*/ 996 w 1103"/>
              <a:gd name="T31" fmla="*/ 507 h 1112"/>
              <a:gd name="T32" fmla="*/ 1094 w 1103"/>
              <a:gd name="T33" fmla="*/ 417 h 1112"/>
              <a:gd name="T34" fmla="*/ 1009 w 1103"/>
              <a:gd name="T35" fmla="*/ 304 h 1112"/>
              <a:gd name="T36" fmla="*/ 935 w 1103"/>
              <a:gd name="T37" fmla="*/ 329 h 1112"/>
              <a:gd name="T38" fmla="*/ 895 w 1103"/>
              <a:gd name="T39" fmla="*/ 177 h 1112"/>
              <a:gd name="T40" fmla="*/ 807 w 1103"/>
              <a:gd name="T41" fmla="*/ 62 h 1112"/>
              <a:gd name="T42" fmla="*/ 734 w 1103"/>
              <a:gd name="T43" fmla="*/ 80 h 1112"/>
              <a:gd name="T44" fmla="*/ 581 w 1103"/>
              <a:gd name="T45" fmla="*/ 115 h 1112"/>
              <a:gd name="T46" fmla="*/ 510 w 1103"/>
              <a:gd name="T47" fmla="*/ 4 h 1112"/>
              <a:gd name="T48" fmla="*/ 385 w 1103"/>
              <a:gd name="T49" fmla="*/ 77 h 1112"/>
              <a:gd name="T50" fmla="*/ 291 w 1103"/>
              <a:gd name="T51" fmla="*/ 202 h 1112"/>
              <a:gd name="T52" fmla="*/ 196 w 1103"/>
              <a:gd name="T53" fmla="*/ 145 h 1112"/>
              <a:gd name="T54" fmla="*/ 111 w 1103"/>
              <a:gd name="T55" fmla="*/ 225 h 1112"/>
              <a:gd name="T56" fmla="*/ 167 w 1103"/>
              <a:gd name="T57" fmla="*/ 344 h 1112"/>
              <a:gd name="T58" fmla="*/ 56 w 1103"/>
              <a:gd name="T59" fmla="*/ 455 h 1112"/>
              <a:gd name="T60" fmla="*/ 2 w 1103"/>
              <a:gd name="T61" fmla="*/ 507 h 1112"/>
              <a:gd name="T62" fmla="*/ 52 w 1103"/>
              <a:gd name="T63" fmla="*/ 643 h 1112"/>
              <a:gd name="T64" fmla="*/ 879 w 1103"/>
              <a:gd name="T65" fmla="*/ 507 h 1112"/>
              <a:gd name="T66" fmla="*/ 232 w 1103"/>
              <a:gd name="T67" fmla="*/ 609 h 1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03" h="1112">
                <a:moveTo>
                  <a:pt x="52" y="643"/>
                </a:moveTo>
                <a:cubicBezTo>
                  <a:pt x="120" y="644"/>
                  <a:pt x="120" y="644"/>
                  <a:pt x="120" y="644"/>
                </a:cubicBezTo>
                <a:cubicBezTo>
                  <a:pt x="128" y="684"/>
                  <a:pt x="142" y="722"/>
                  <a:pt x="159" y="758"/>
                </a:cubicBezTo>
                <a:cubicBezTo>
                  <a:pt x="106" y="800"/>
                  <a:pt x="106" y="800"/>
                  <a:pt x="106" y="800"/>
                </a:cubicBezTo>
                <a:cubicBezTo>
                  <a:pt x="84" y="819"/>
                  <a:pt x="80" y="852"/>
                  <a:pt x="99" y="875"/>
                </a:cubicBezTo>
                <a:cubicBezTo>
                  <a:pt x="150" y="939"/>
                  <a:pt x="150" y="939"/>
                  <a:pt x="150" y="939"/>
                </a:cubicBezTo>
                <a:cubicBezTo>
                  <a:pt x="162" y="954"/>
                  <a:pt x="181" y="960"/>
                  <a:pt x="200" y="958"/>
                </a:cubicBezTo>
                <a:cubicBezTo>
                  <a:pt x="208" y="956"/>
                  <a:pt x="217" y="953"/>
                  <a:pt x="225" y="947"/>
                </a:cubicBezTo>
                <a:cubicBezTo>
                  <a:pt x="277" y="904"/>
                  <a:pt x="277" y="904"/>
                  <a:pt x="277" y="904"/>
                </a:cubicBezTo>
                <a:cubicBezTo>
                  <a:pt x="309" y="929"/>
                  <a:pt x="343" y="950"/>
                  <a:pt x="380" y="966"/>
                </a:cubicBezTo>
                <a:cubicBezTo>
                  <a:pt x="367" y="1032"/>
                  <a:pt x="367" y="1032"/>
                  <a:pt x="367" y="1032"/>
                </a:cubicBezTo>
                <a:cubicBezTo>
                  <a:pt x="361" y="1061"/>
                  <a:pt x="380" y="1089"/>
                  <a:pt x="409" y="1095"/>
                </a:cubicBezTo>
                <a:cubicBezTo>
                  <a:pt x="489" y="1110"/>
                  <a:pt x="489" y="1110"/>
                  <a:pt x="489" y="1110"/>
                </a:cubicBezTo>
                <a:cubicBezTo>
                  <a:pt x="496" y="1112"/>
                  <a:pt x="502" y="1112"/>
                  <a:pt x="508" y="1111"/>
                </a:cubicBezTo>
                <a:cubicBezTo>
                  <a:pt x="529" y="1107"/>
                  <a:pt x="547" y="1091"/>
                  <a:pt x="552" y="1068"/>
                </a:cubicBezTo>
                <a:cubicBezTo>
                  <a:pt x="565" y="1002"/>
                  <a:pt x="565" y="1002"/>
                  <a:pt x="565" y="1002"/>
                </a:cubicBezTo>
                <a:cubicBezTo>
                  <a:pt x="584" y="1001"/>
                  <a:pt x="604" y="1000"/>
                  <a:pt x="624" y="997"/>
                </a:cubicBezTo>
                <a:cubicBezTo>
                  <a:pt x="645" y="993"/>
                  <a:pt x="664" y="989"/>
                  <a:pt x="683" y="983"/>
                </a:cubicBezTo>
                <a:cubicBezTo>
                  <a:pt x="716" y="1043"/>
                  <a:pt x="716" y="1043"/>
                  <a:pt x="716" y="1043"/>
                </a:cubicBezTo>
                <a:cubicBezTo>
                  <a:pt x="727" y="1063"/>
                  <a:pt x="749" y="1073"/>
                  <a:pt x="771" y="1069"/>
                </a:cubicBezTo>
                <a:cubicBezTo>
                  <a:pt x="777" y="1068"/>
                  <a:pt x="782" y="1067"/>
                  <a:pt x="788" y="1063"/>
                </a:cubicBezTo>
                <a:cubicBezTo>
                  <a:pt x="860" y="1024"/>
                  <a:pt x="860" y="1024"/>
                  <a:pt x="860" y="1024"/>
                </a:cubicBezTo>
                <a:cubicBezTo>
                  <a:pt x="885" y="1010"/>
                  <a:pt x="895" y="977"/>
                  <a:pt x="881" y="952"/>
                </a:cubicBezTo>
                <a:cubicBezTo>
                  <a:pt x="848" y="892"/>
                  <a:pt x="848" y="892"/>
                  <a:pt x="848" y="892"/>
                </a:cubicBezTo>
                <a:cubicBezTo>
                  <a:pt x="878" y="866"/>
                  <a:pt x="904" y="835"/>
                  <a:pt x="926" y="802"/>
                </a:cubicBezTo>
                <a:cubicBezTo>
                  <a:pt x="990" y="826"/>
                  <a:pt x="990" y="826"/>
                  <a:pt x="990" y="826"/>
                </a:cubicBezTo>
                <a:cubicBezTo>
                  <a:pt x="999" y="830"/>
                  <a:pt x="1008" y="831"/>
                  <a:pt x="1017" y="829"/>
                </a:cubicBezTo>
                <a:cubicBezTo>
                  <a:pt x="1035" y="826"/>
                  <a:pt x="1051" y="814"/>
                  <a:pt x="1058" y="796"/>
                </a:cubicBezTo>
                <a:cubicBezTo>
                  <a:pt x="1088" y="719"/>
                  <a:pt x="1088" y="719"/>
                  <a:pt x="1088" y="719"/>
                </a:cubicBezTo>
                <a:cubicBezTo>
                  <a:pt x="1098" y="692"/>
                  <a:pt x="1085" y="661"/>
                  <a:pt x="1057" y="651"/>
                </a:cubicBezTo>
                <a:cubicBezTo>
                  <a:pt x="994" y="626"/>
                  <a:pt x="994" y="626"/>
                  <a:pt x="994" y="626"/>
                </a:cubicBezTo>
                <a:cubicBezTo>
                  <a:pt x="1000" y="588"/>
                  <a:pt x="1001" y="547"/>
                  <a:pt x="996" y="507"/>
                </a:cubicBezTo>
                <a:cubicBezTo>
                  <a:pt x="1061" y="485"/>
                  <a:pt x="1061" y="485"/>
                  <a:pt x="1061" y="485"/>
                </a:cubicBezTo>
                <a:cubicBezTo>
                  <a:pt x="1088" y="475"/>
                  <a:pt x="1103" y="445"/>
                  <a:pt x="1094" y="417"/>
                </a:cubicBezTo>
                <a:cubicBezTo>
                  <a:pt x="1067" y="340"/>
                  <a:pt x="1067" y="340"/>
                  <a:pt x="1067" y="340"/>
                </a:cubicBezTo>
                <a:cubicBezTo>
                  <a:pt x="1058" y="315"/>
                  <a:pt x="1034" y="300"/>
                  <a:pt x="1009" y="304"/>
                </a:cubicBezTo>
                <a:cubicBezTo>
                  <a:pt x="1006" y="305"/>
                  <a:pt x="1003" y="306"/>
                  <a:pt x="1000" y="307"/>
                </a:cubicBezTo>
                <a:cubicBezTo>
                  <a:pt x="935" y="329"/>
                  <a:pt x="935" y="329"/>
                  <a:pt x="935" y="329"/>
                </a:cubicBezTo>
                <a:cubicBezTo>
                  <a:pt x="914" y="294"/>
                  <a:pt x="889" y="263"/>
                  <a:pt x="860" y="235"/>
                </a:cubicBezTo>
                <a:cubicBezTo>
                  <a:pt x="895" y="177"/>
                  <a:pt x="895" y="177"/>
                  <a:pt x="895" y="177"/>
                </a:cubicBezTo>
                <a:cubicBezTo>
                  <a:pt x="910" y="152"/>
                  <a:pt x="902" y="120"/>
                  <a:pt x="877" y="104"/>
                </a:cubicBezTo>
                <a:cubicBezTo>
                  <a:pt x="807" y="62"/>
                  <a:pt x="807" y="62"/>
                  <a:pt x="807" y="62"/>
                </a:cubicBezTo>
                <a:cubicBezTo>
                  <a:pt x="796" y="55"/>
                  <a:pt x="783" y="53"/>
                  <a:pt x="771" y="55"/>
                </a:cubicBezTo>
                <a:cubicBezTo>
                  <a:pt x="756" y="58"/>
                  <a:pt x="742" y="66"/>
                  <a:pt x="734" y="80"/>
                </a:cubicBezTo>
                <a:cubicBezTo>
                  <a:pt x="699" y="138"/>
                  <a:pt x="699" y="138"/>
                  <a:pt x="699" y="138"/>
                </a:cubicBezTo>
                <a:cubicBezTo>
                  <a:pt x="661" y="126"/>
                  <a:pt x="622" y="118"/>
                  <a:pt x="581" y="115"/>
                </a:cubicBezTo>
                <a:cubicBezTo>
                  <a:pt x="571" y="48"/>
                  <a:pt x="571" y="48"/>
                  <a:pt x="571" y="48"/>
                </a:cubicBezTo>
                <a:cubicBezTo>
                  <a:pt x="566" y="19"/>
                  <a:pt x="539" y="0"/>
                  <a:pt x="510" y="4"/>
                </a:cubicBezTo>
                <a:cubicBezTo>
                  <a:pt x="429" y="17"/>
                  <a:pt x="429" y="17"/>
                  <a:pt x="429" y="17"/>
                </a:cubicBezTo>
                <a:cubicBezTo>
                  <a:pt x="400" y="21"/>
                  <a:pt x="380" y="48"/>
                  <a:pt x="385" y="77"/>
                </a:cubicBezTo>
                <a:cubicBezTo>
                  <a:pt x="395" y="144"/>
                  <a:pt x="395" y="144"/>
                  <a:pt x="395" y="144"/>
                </a:cubicBezTo>
                <a:cubicBezTo>
                  <a:pt x="358" y="159"/>
                  <a:pt x="322" y="179"/>
                  <a:pt x="291" y="202"/>
                </a:cubicBezTo>
                <a:cubicBezTo>
                  <a:pt x="239" y="158"/>
                  <a:pt x="239" y="158"/>
                  <a:pt x="239" y="158"/>
                </a:cubicBezTo>
                <a:cubicBezTo>
                  <a:pt x="227" y="147"/>
                  <a:pt x="211" y="143"/>
                  <a:pt x="196" y="145"/>
                </a:cubicBezTo>
                <a:cubicBezTo>
                  <a:pt x="184" y="147"/>
                  <a:pt x="173" y="153"/>
                  <a:pt x="165" y="163"/>
                </a:cubicBezTo>
                <a:cubicBezTo>
                  <a:pt x="111" y="225"/>
                  <a:pt x="111" y="225"/>
                  <a:pt x="111" y="225"/>
                </a:cubicBezTo>
                <a:cubicBezTo>
                  <a:pt x="91" y="247"/>
                  <a:pt x="94" y="280"/>
                  <a:pt x="116" y="300"/>
                </a:cubicBezTo>
                <a:cubicBezTo>
                  <a:pt x="167" y="344"/>
                  <a:pt x="167" y="344"/>
                  <a:pt x="167" y="344"/>
                </a:cubicBezTo>
                <a:cubicBezTo>
                  <a:pt x="148" y="379"/>
                  <a:pt x="133" y="417"/>
                  <a:pt x="124" y="456"/>
                </a:cubicBezTo>
                <a:cubicBezTo>
                  <a:pt x="56" y="455"/>
                  <a:pt x="56" y="455"/>
                  <a:pt x="56" y="455"/>
                </a:cubicBezTo>
                <a:cubicBezTo>
                  <a:pt x="53" y="455"/>
                  <a:pt x="50" y="455"/>
                  <a:pt x="47" y="455"/>
                </a:cubicBezTo>
                <a:cubicBezTo>
                  <a:pt x="22" y="459"/>
                  <a:pt x="2" y="481"/>
                  <a:pt x="2" y="507"/>
                </a:cubicBezTo>
                <a:cubicBezTo>
                  <a:pt x="0" y="589"/>
                  <a:pt x="0" y="589"/>
                  <a:pt x="0" y="589"/>
                </a:cubicBezTo>
                <a:cubicBezTo>
                  <a:pt x="0" y="618"/>
                  <a:pt x="23" y="642"/>
                  <a:pt x="52" y="643"/>
                </a:cubicBezTo>
                <a:close/>
                <a:moveTo>
                  <a:pt x="505" y="235"/>
                </a:moveTo>
                <a:cubicBezTo>
                  <a:pt x="683" y="207"/>
                  <a:pt x="851" y="329"/>
                  <a:pt x="879" y="507"/>
                </a:cubicBezTo>
                <a:cubicBezTo>
                  <a:pt x="907" y="686"/>
                  <a:pt x="785" y="854"/>
                  <a:pt x="606" y="882"/>
                </a:cubicBezTo>
                <a:cubicBezTo>
                  <a:pt x="428" y="910"/>
                  <a:pt x="260" y="787"/>
                  <a:pt x="232" y="609"/>
                </a:cubicBezTo>
                <a:cubicBezTo>
                  <a:pt x="204" y="431"/>
                  <a:pt x="327" y="263"/>
                  <a:pt x="505" y="235"/>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013"/>
          </a:p>
        </p:txBody>
      </p:sp>
      <p:grpSp>
        <p:nvGrpSpPr>
          <p:cNvPr id="9" name="Group 8"/>
          <p:cNvGrpSpPr/>
          <p:nvPr/>
        </p:nvGrpSpPr>
        <p:grpSpPr>
          <a:xfrm>
            <a:off x="2254556" y="305762"/>
            <a:ext cx="4634888" cy="746600"/>
            <a:chOff x="5988387" y="483017"/>
            <a:chExt cx="12359700" cy="1990933"/>
          </a:xfrm>
        </p:grpSpPr>
        <p:sp>
          <p:nvSpPr>
            <p:cNvPr id="10" name="TextBox 9"/>
            <p:cNvSpPr txBox="1"/>
            <p:nvPr/>
          </p:nvSpPr>
          <p:spPr>
            <a:xfrm>
              <a:off x="5988387" y="483017"/>
              <a:ext cx="12359700" cy="1446533"/>
            </a:xfrm>
            <a:prstGeom prst="rect">
              <a:avLst/>
            </a:prstGeom>
            <a:noFill/>
          </p:spPr>
          <p:txBody>
            <a:bodyPr wrap="square" lIns="34283" tIns="17142" rIns="34283" bIns="17142" rtlCol="0">
              <a:spAutoFit/>
            </a:bodyPr>
            <a:lstStyle/>
            <a:p>
              <a:pPr algn="ctr"/>
              <a:r>
                <a:rPr lang="en-US" sz="3300">
                  <a:solidFill>
                    <a:schemeClr val="tx2"/>
                  </a:solidFill>
                  <a:cs typeface="Lato Regular"/>
                </a:rPr>
                <a:t>Gear Diagrams</a:t>
              </a:r>
              <a:endParaRPr lang="id-ID" sz="3300" dirty="0">
                <a:solidFill>
                  <a:schemeClr val="tx2"/>
                </a:solidFill>
                <a:cs typeface="Lato Regular"/>
              </a:endParaRPr>
            </a:p>
          </p:txBody>
        </p:sp>
        <p:sp>
          <p:nvSpPr>
            <p:cNvPr id="11" name="Subtitle 2"/>
            <p:cNvSpPr txBox="1">
              <a:spLocks/>
            </p:cNvSpPr>
            <p:nvPr/>
          </p:nvSpPr>
          <p:spPr>
            <a:xfrm>
              <a:off x="6361236" y="1634834"/>
              <a:ext cx="11655185" cy="839116"/>
            </a:xfrm>
            <a:prstGeom prst="rect">
              <a:avLst/>
            </a:prstGeom>
          </p:spPr>
          <p:txBody>
            <a:bodyPr vert="horz" lIns="81559" tIns="40780" rIns="81559" bIns="40780"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1163">
                  <a:latin typeface="+mn-lt"/>
                  <a:cs typeface="Lato Light"/>
                </a:rPr>
                <a:t>Click To Change </a:t>
              </a:r>
              <a:r>
                <a:rPr lang="en-US" sz="1163">
                  <a:solidFill>
                    <a:schemeClr val="accent2"/>
                  </a:solidFill>
                  <a:latin typeface="+mn-lt"/>
                  <a:cs typeface="Lato Light"/>
                </a:rPr>
                <a:t>Your Subtittle</a:t>
              </a:r>
              <a:endParaRPr lang="en-US" sz="1163" dirty="0">
                <a:solidFill>
                  <a:schemeClr val="accent2"/>
                </a:solidFill>
                <a:latin typeface="+mn-lt"/>
                <a:cs typeface="Lato Light"/>
              </a:endParaRPr>
            </a:p>
          </p:txBody>
        </p:sp>
      </p:grpSp>
      <p:sp>
        <p:nvSpPr>
          <p:cNvPr id="12" name="Title 20"/>
          <p:cNvSpPr txBox="1">
            <a:spLocks/>
          </p:cNvSpPr>
          <p:nvPr/>
        </p:nvSpPr>
        <p:spPr>
          <a:xfrm>
            <a:off x="5343221" y="1393244"/>
            <a:ext cx="1833097" cy="153888"/>
          </a:xfrm>
          <a:prstGeom prst="rect">
            <a:avLst/>
          </a:prstGeom>
        </p:spPr>
        <p:txBody>
          <a:bodyPr vert="horz" wrap="square" lIns="91420" tIns="0" rIns="91420" bIns="0"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gn="l"/>
            <a:r>
              <a:rPr lang="en-US" sz="1000" b="1">
                <a:solidFill>
                  <a:schemeClr val="tx2"/>
                </a:solidFill>
                <a:latin typeface="+mn-lt"/>
                <a:cs typeface="Lato Regular"/>
              </a:rPr>
              <a:t>Target</a:t>
            </a:r>
            <a:endParaRPr lang="en-US" sz="1000" b="1" dirty="0">
              <a:solidFill>
                <a:schemeClr val="tx2"/>
              </a:solidFill>
              <a:latin typeface="+mn-lt"/>
              <a:cs typeface="Lato Regular"/>
            </a:endParaRPr>
          </a:p>
        </p:txBody>
      </p:sp>
      <p:sp>
        <p:nvSpPr>
          <p:cNvPr id="13" name="Title 20"/>
          <p:cNvSpPr txBox="1">
            <a:spLocks/>
          </p:cNvSpPr>
          <p:nvPr/>
        </p:nvSpPr>
        <p:spPr>
          <a:xfrm>
            <a:off x="5351575" y="1521209"/>
            <a:ext cx="2634937" cy="449334"/>
          </a:xfrm>
          <a:prstGeom prst="rect">
            <a:avLst/>
          </a:prstGeom>
        </p:spPr>
        <p:txBody>
          <a:bodyPr vert="horz" wrap="square" lIns="91420" tIns="45710" rIns="91420" bIns="45710"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gn="l">
              <a:lnSpc>
                <a:spcPct val="120000"/>
              </a:lnSpc>
            </a:pPr>
            <a:r>
              <a:rPr lang="en-US" sz="1000">
                <a:solidFill>
                  <a:schemeClr val="tx2"/>
                </a:solidFill>
                <a:latin typeface="+mn-lt"/>
              </a:rPr>
              <a:t>Lorem ipsum dolor sit amet conectetur. Adipiscing sit elit entesque consequat tadile.</a:t>
            </a:r>
            <a:endParaRPr lang="en-US" sz="1000" dirty="0">
              <a:solidFill>
                <a:schemeClr val="tx2"/>
              </a:solidFill>
              <a:latin typeface="+mn-lt"/>
              <a:cs typeface="Lato Light"/>
            </a:endParaRPr>
          </a:p>
        </p:txBody>
      </p:sp>
      <p:sp>
        <p:nvSpPr>
          <p:cNvPr id="15" name="Title 20"/>
          <p:cNvSpPr txBox="1">
            <a:spLocks/>
          </p:cNvSpPr>
          <p:nvPr/>
        </p:nvSpPr>
        <p:spPr>
          <a:xfrm>
            <a:off x="5342929" y="3760286"/>
            <a:ext cx="1833097" cy="153888"/>
          </a:xfrm>
          <a:prstGeom prst="rect">
            <a:avLst/>
          </a:prstGeom>
        </p:spPr>
        <p:txBody>
          <a:bodyPr vert="horz" wrap="square" lIns="91420" tIns="0" rIns="91420" bIns="0"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gn="l"/>
            <a:r>
              <a:rPr lang="en-US" sz="1000" b="1">
                <a:solidFill>
                  <a:schemeClr val="tx2"/>
                </a:solidFill>
                <a:latin typeface="+mn-lt"/>
                <a:cs typeface="Lato Regular"/>
              </a:rPr>
              <a:t>Repair</a:t>
            </a:r>
            <a:endParaRPr lang="en-US" sz="1000" b="1" dirty="0">
              <a:solidFill>
                <a:schemeClr val="tx2"/>
              </a:solidFill>
              <a:latin typeface="+mn-lt"/>
              <a:cs typeface="Lato Regular"/>
            </a:endParaRPr>
          </a:p>
        </p:txBody>
      </p:sp>
      <p:sp>
        <p:nvSpPr>
          <p:cNvPr id="16" name="Title 20"/>
          <p:cNvSpPr txBox="1">
            <a:spLocks/>
          </p:cNvSpPr>
          <p:nvPr/>
        </p:nvSpPr>
        <p:spPr>
          <a:xfrm>
            <a:off x="5351283" y="3888251"/>
            <a:ext cx="2634937" cy="449334"/>
          </a:xfrm>
          <a:prstGeom prst="rect">
            <a:avLst/>
          </a:prstGeom>
        </p:spPr>
        <p:txBody>
          <a:bodyPr vert="horz" wrap="square" lIns="91420" tIns="45710" rIns="91420" bIns="45710"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gn="l">
              <a:lnSpc>
                <a:spcPct val="120000"/>
              </a:lnSpc>
            </a:pPr>
            <a:r>
              <a:rPr lang="en-US" sz="1000">
                <a:solidFill>
                  <a:schemeClr val="tx2"/>
                </a:solidFill>
                <a:latin typeface="+mn-lt"/>
              </a:rPr>
              <a:t>Lorem ipsum dolor sit amet conectetur. Adipiscing sit elit entesque consequat tadile.</a:t>
            </a:r>
            <a:endParaRPr lang="en-US" sz="1000" dirty="0">
              <a:solidFill>
                <a:schemeClr val="tx2"/>
              </a:solidFill>
              <a:latin typeface="+mn-lt"/>
              <a:cs typeface="Lato Light"/>
            </a:endParaRPr>
          </a:p>
        </p:txBody>
      </p:sp>
      <p:sp>
        <p:nvSpPr>
          <p:cNvPr id="18" name="Title 20"/>
          <p:cNvSpPr txBox="1">
            <a:spLocks/>
          </p:cNvSpPr>
          <p:nvPr/>
        </p:nvSpPr>
        <p:spPr>
          <a:xfrm>
            <a:off x="5727849" y="2184755"/>
            <a:ext cx="1833097" cy="153888"/>
          </a:xfrm>
          <a:prstGeom prst="rect">
            <a:avLst/>
          </a:prstGeom>
        </p:spPr>
        <p:txBody>
          <a:bodyPr vert="horz" wrap="square" lIns="91420" tIns="0" rIns="91420" bIns="0"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gn="l"/>
            <a:r>
              <a:rPr lang="en-US" sz="1000" b="1">
                <a:solidFill>
                  <a:schemeClr val="tx2"/>
                </a:solidFill>
                <a:latin typeface="+mn-lt"/>
                <a:cs typeface="Lato Regular"/>
              </a:rPr>
              <a:t>Disseminate</a:t>
            </a:r>
            <a:endParaRPr lang="en-US" sz="1000" b="1" dirty="0">
              <a:solidFill>
                <a:schemeClr val="tx2"/>
              </a:solidFill>
              <a:latin typeface="+mn-lt"/>
              <a:cs typeface="Lato Regular"/>
            </a:endParaRPr>
          </a:p>
        </p:txBody>
      </p:sp>
      <p:sp>
        <p:nvSpPr>
          <p:cNvPr id="19" name="Title 20"/>
          <p:cNvSpPr txBox="1">
            <a:spLocks/>
          </p:cNvSpPr>
          <p:nvPr/>
        </p:nvSpPr>
        <p:spPr>
          <a:xfrm>
            <a:off x="5736204" y="2312719"/>
            <a:ext cx="2634937" cy="449334"/>
          </a:xfrm>
          <a:prstGeom prst="rect">
            <a:avLst/>
          </a:prstGeom>
        </p:spPr>
        <p:txBody>
          <a:bodyPr vert="horz" wrap="square" lIns="91420" tIns="45710" rIns="91420" bIns="45710"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gn="l">
              <a:lnSpc>
                <a:spcPct val="120000"/>
              </a:lnSpc>
            </a:pPr>
            <a:r>
              <a:rPr lang="en-US" sz="1000">
                <a:solidFill>
                  <a:schemeClr val="tx2"/>
                </a:solidFill>
                <a:latin typeface="+mn-lt"/>
              </a:rPr>
              <a:t>Lorem ipsum dolor sit amet conectetur. Adipiscing sit elit entesque consequat tadile.</a:t>
            </a:r>
            <a:endParaRPr lang="en-US" sz="1000" dirty="0">
              <a:solidFill>
                <a:schemeClr val="tx2"/>
              </a:solidFill>
              <a:latin typeface="+mn-lt"/>
              <a:cs typeface="Lato Light"/>
            </a:endParaRPr>
          </a:p>
        </p:txBody>
      </p:sp>
      <p:sp>
        <p:nvSpPr>
          <p:cNvPr id="21" name="Title 20"/>
          <p:cNvSpPr txBox="1">
            <a:spLocks/>
          </p:cNvSpPr>
          <p:nvPr/>
        </p:nvSpPr>
        <p:spPr>
          <a:xfrm>
            <a:off x="5727850" y="2985701"/>
            <a:ext cx="1833097" cy="153888"/>
          </a:xfrm>
          <a:prstGeom prst="rect">
            <a:avLst/>
          </a:prstGeom>
        </p:spPr>
        <p:txBody>
          <a:bodyPr vert="horz" wrap="square" lIns="91420" tIns="0" rIns="91420" bIns="0"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gn="l"/>
            <a:r>
              <a:rPr lang="en-US" sz="1000" b="1">
                <a:solidFill>
                  <a:schemeClr val="tx2"/>
                </a:solidFill>
                <a:latin typeface="+mn-lt"/>
                <a:cs typeface="Lato Regular"/>
              </a:rPr>
              <a:t>Dregs</a:t>
            </a:r>
            <a:endParaRPr lang="en-US" sz="1000" b="1" dirty="0">
              <a:solidFill>
                <a:schemeClr val="tx2"/>
              </a:solidFill>
              <a:latin typeface="+mn-lt"/>
              <a:cs typeface="Lato Regular"/>
            </a:endParaRPr>
          </a:p>
        </p:txBody>
      </p:sp>
      <p:sp>
        <p:nvSpPr>
          <p:cNvPr id="22" name="Title 20"/>
          <p:cNvSpPr txBox="1">
            <a:spLocks/>
          </p:cNvSpPr>
          <p:nvPr/>
        </p:nvSpPr>
        <p:spPr>
          <a:xfrm>
            <a:off x="5736204" y="3113666"/>
            <a:ext cx="2634937" cy="449334"/>
          </a:xfrm>
          <a:prstGeom prst="rect">
            <a:avLst/>
          </a:prstGeom>
        </p:spPr>
        <p:txBody>
          <a:bodyPr vert="horz" wrap="square" lIns="91420" tIns="45710" rIns="91420" bIns="45710" rtlCol="0" anchor="ctr">
            <a:spAutoFit/>
          </a:bodyPr>
          <a:lstStyle>
            <a:lvl1pPr algn="ctr" defTabSz="457200" rtl="0" eaLnBrk="1" latinLnBrk="0" hangingPunct="1">
              <a:spcBef>
                <a:spcPct val="0"/>
              </a:spcBef>
              <a:buNone/>
              <a:defRPr sz="2900" kern="1200">
                <a:solidFill>
                  <a:schemeClr val="accent6"/>
                </a:solidFill>
                <a:latin typeface="Source Sans Pro ExtraLight"/>
                <a:ea typeface="+mj-ea"/>
                <a:cs typeface="Source Sans Pro ExtraLight"/>
              </a:defRPr>
            </a:lvl1pPr>
          </a:lstStyle>
          <a:p>
            <a:pPr algn="l">
              <a:lnSpc>
                <a:spcPct val="120000"/>
              </a:lnSpc>
            </a:pPr>
            <a:r>
              <a:rPr lang="en-US" sz="1000">
                <a:solidFill>
                  <a:schemeClr val="tx2"/>
                </a:solidFill>
                <a:latin typeface="+mn-lt"/>
              </a:rPr>
              <a:t>Lorem ipsum dolor sit amet conectetur. Adipiscing sit elit entesque consequat tadile.</a:t>
            </a:r>
            <a:endParaRPr lang="en-US" sz="1000" dirty="0">
              <a:solidFill>
                <a:schemeClr val="tx2"/>
              </a:solidFill>
              <a:latin typeface="+mn-lt"/>
              <a:cs typeface="Lato Light"/>
            </a:endParaRPr>
          </a:p>
        </p:txBody>
      </p:sp>
      <p:sp>
        <p:nvSpPr>
          <p:cNvPr id="20" name="Rounded Rectangle 19"/>
          <p:cNvSpPr/>
          <p:nvPr/>
        </p:nvSpPr>
        <p:spPr>
          <a:xfrm>
            <a:off x="5240639" y="2213988"/>
            <a:ext cx="427242" cy="427354"/>
          </a:xfrm>
          <a:prstGeom prst="round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68567" tIns="34283" rIns="68567" bIns="34283" rtlCol="0" anchor="ctr"/>
          <a:lstStyle/>
          <a:p>
            <a:pPr algn="ctr"/>
            <a:endParaRPr lang="id-ID" sz="1000" dirty="0">
              <a:solidFill>
                <a:schemeClr val="tx2"/>
              </a:solidFill>
            </a:endParaRPr>
          </a:p>
        </p:txBody>
      </p:sp>
      <p:sp>
        <p:nvSpPr>
          <p:cNvPr id="24" name="AutoShape 19"/>
          <p:cNvSpPr>
            <a:spLocks noChangeAspect="1"/>
          </p:cNvSpPr>
          <p:nvPr/>
        </p:nvSpPr>
        <p:spPr bwMode="auto">
          <a:xfrm>
            <a:off x="5322429" y="2298358"/>
            <a:ext cx="255275" cy="255341"/>
          </a:xfrm>
          <a:custGeom>
            <a:avLst/>
            <a:gdLst>
              <a:gd name="T0" fmla="*/ 10800 w 21600"/>
              <a:gd name="T1" fmla="*/ 10789 h 21579"/>
              <a:gd name="T2" fmla="*/ 10800 w 21600"/>
              <a:gd name="T3" fmla="*/ 10789 h 21579"/>
              <a:gd name="T4" fmla="*/ 10800 w 21600"/>
              <a:gd name="T5" fmla="*/ 10789 h 21579"/>
              <a:gd name="T6" fmla="*/ 10800 w 21600"/>
              <a:gd name="T7" fmla="*/ 10789 h 21579"/>
            </a:gdLst>
            <a:ahLst/>
            <a:cxnLst>
              <a:cxn ang="0">
                <a:pos x="T0" y="T1"/>
              </a:cxn>
              <a:cxn ang="0">
                <a:pos x="T2" y="T3"/>
              </a:cxn>
              <a:cxn ang="0">
                <a:pos x="T4" y="T5"/>
              </a:cxn>
              <a:cxn ang="0">
                <a:pos x="T6" y="T7"/>
              </a:cxn>
            </a:cxnLst>
            <a:rect l="0" t="0" r="r" b="b"/>
            <a:pathLst>
              <a:path w="21600" h="21579">
                <a:moveTo>
                  <a:pt x="21599" y="9391"/>
                </a:moveTo>
                <a:cubicBezTo>
                  <a:pt x="21599" y="9887"/>
                  <a:pt x="21472" y="10321"/>
                  <a:pt x="21218" y="10697"/>
                </a:cubicBezTo>
                <a:cubicBezTo>
                  <a:pt x="20963" y="11072"/>
                  <a:pt x="20647" y="11313"/>
                  <a:pt x="20263" y="11427"/>
                </a:cubicBezTo>
                <a:lnTo>
                  <a:pt x="20263" y="16610"/>
                </a:lnTo>
                <a:cubicBezTo>
                  <a:pt x="20263" y="17200"/>
                  <a:pt x="20087" y="17708"/>
                  <a:pt x="19729" y="18128"/>
                </a:cubicBezTo>
                <a:cubicBezTo>
                  <a:pt x="19374" y="18550"/>
                  <a:pt x="18951" y="18758"/>
                  <a:pt x="18459" y="18758"/>
                </a:cubicBezTo>
                <a:cubicBezTo>
                  <a:pt x="17927" y="18122"/>
                  <a:pt x="17286" y="17505"/>
                  <a:pt x="16537" y="16904"/>
                </a:cubicBezTo>
                <a:cubicBezTo>
                  <a:pt x="15785" y="16305"/>
                  <a:pt x="14980" y="15756"/>
                  <a:pt x="14116" y="15254"/>
                </a:cubicBezTo>
                <a:cubicBezTo>
                  <a:pt x="13254" y="14755"/>
                  <a:pt x="12363" y="14324"/>
                  <a:pt x="11449" y="13969"/>
                </a:cubicBezTo>
                <a:cubicBezTo>
                  <a:pt x="10536" y="13614"/>
                  <a:pt x="9648" y="13379"/>
                  <a:pt x="8788" y="13267"/>
                </a:cubicBezTo>
                <a:cubicBezTo>
                  <a:pt x="8453" y="13379"/>
                  <a:pt x="8179" y="13564"/>
                  <a:pt x="7968" y="13828"/>
                </a:cubicBezTo>
                <a:cubicBezTo>
                  <a:pt x="7758" y="14092"/>
                  <a:pt x="7613" y="14386"/>
                  <a:pt x="7535" y="14706"/>
                </a:cubicBezTo>
                <a:cubicBezTo>
                  <a:pt x="7457" y="15028"/>
                  <a:pt x="7449" y="15360"/>
                  <a:pt x="7510" y="15698"/>
                </a:cubicBezTo>
                <a:cubicBezTo>
                  <a:pt x="7574" y="16035"/>
                  <a:pt x="7719" y="16340"/>
                  <a:pt x="7946" y="16610"/>
                </a:cubicBezTo>
                <a:cubicBezTo>
                  <a:pt x="7750" y="16992"/>
                  <a:pt x="7660" y="17347"/>
                  <a:pt x="7677" y="17673"/>
                </a:cubicBezTo>
                <a:cubicBezTo>
                  <a:pt x="7692" y="17993"/>
                  <a:pt x="7772" y="18307"/>
                  <a:pt x="7917" y="18606"/>
                </a:cubicBezTo>
                <a:cubicBezTo>
                  <a:pt x="8059" y="18908"/>
                  <a:pt x="8255" y="19193"/>
                  <a:pt x="8497" y="19469"/>
                </a:cubicBezTo>
                <a:cubicBezTo>
                  <a:pt x="8737" y="19745"/>
                  <a:pt x="8996" y="20021"/>
                  <a:pt x="9271" y="20291"/>
                </a:cubicBezTo>
                <a:cubicBezTo>
                  <a:pt x="9114" y="20696"/>
                  <a:pt x="8842" y="21001"/>
                  <a:pt x="8455" y="21212"/>
                </a:cubicBezTo>
                <a:cubicBezTo>
                  <a:pt x="8069" y="21423"/>
                  <a:pt x="7655" y="21541"/>
                  <a:pt x="7212" y="21570"/>
                </a:cubicBezTo>
                <a:cubicBezTo>
                  <a:pt x="6771" y="21599"/>
                  <a:pt x="6340" y="21550"/>
                  <a:pt x="5917" y="21423"/>
                </a:cubicBezTo>
                <a:cubicBezTo>
                  <a:pt x="5496" y="21294"/>
                  <a:pt x="5163" y="21092"/>
                  <a:pt x="4923" y="20810"/>
                </a:cubicBezTo>
                <a:cubicBezTo>
                  <a:pt x="4781" y="20241"/>
                  <a:pt x="4624" y="19657"/>
                  <a:pt x="4453" y="19055"/>
                </a:cubicBezTo>
                <a:cubicBezTo>
                  <a:pt x="4281" y="18453"/>
                  <a:pt x="4139" y="17843"/>
                  <a:pt x="4032" y="17224"/>
                </a:cubicBezTo>
                <a:cubicBezTo>
                  <a:pt x="3921" y="16599"/>
                  <a:pt x="3868" y="15953"/>
                  <a:pt x="3868" y="15281"/>
                </a:cubicBezTo>
                <a:cubicBezTo>
                  <a:pt x="3868" y="14615"/>
                  <a:pt x="3961" y="13905"/>
                  <a:pt x="4149" y="13153"/>
                </a:cubicBezTo>
                <a:lnTo>
                  <a:pt x="1804" y="13153"/>
                </a:lnTo>
                <a:cubicBezTo>
                  <a:pt x="1312" y="13153"/>
                  <a:pt x="888" y="12945"/>
                  <a:pt x="533" y="12522"/>
                </a:cubicBezTo>
                <a:cubicBezTo>
                  <a:pt x="176" y="12100"/>
                  <a:pt x="0" y="11592"/>
                  <a:pt x="0" y="10990"/>
                </a:cubicBezTo>
                <a:lnTo>
                  <a:pt x="0" y="7774"/>
                </a:lnTo>
                <a:cubicBezTo>
                  <a:pt x="0" y="7184"/>
                  <a:pt x="176" y="6676"/>
                  <a:pt x="526" y="6245"/>
                </a:cubicBezTo>
                <a:cubicBezTo>
                  <a:pt x="878" y="5819"/>
                  <a:pt x="1304" y="5605"/>
                  <a:pt x="1804" y="5605"/>
                </a:cubicBezTo>
                <a:lnTo>
                  <a:pt x="7652" y="5605"/>
                </a:lnTo>
                <a:cubicBezTo>
                  <a:pt x="8551" y="5605"/>
                  <a:pt x="9508" y="5449"/>
                  <a:pt x="10524" y="5135"/>
                </a:cubicBezTo>
                <a:cubicBezTo>
                  <a:pt x="11540" y="4821"/>
                  <a:pt x="12536" y="4399"/>
                  <a:pt x="13511" y="3873"/>
                </a:cubicBezTo>
                <a:cubicBezTo>
                  <a:pt x="14488" y="3342"/>
                  <a:pt x="15408" y="2744"/>
                  <a:pt x="16272" y="2071"/>
                </a:cubicBezTo>
                <a:cubicBezTo>
                  <a:pt x="17134" y="1405"/>
                  <a:pt x="17864" y="713"/>
                  <a:pt x="18459" y="0"/>
                </a:cubicBezTo>
                <a:cubicBezTo>
                  <a:pt x="18951" y="0"/>
                  <a:pt x="19374" y="214"/>
                  <a:pt x="19729" y="633"/>
                </a:cubicBezTo>
                <a:cubicBezTo>
                  <a:pt x="20087" y="1056"/>
                  <a:pt x="20263" y="1567"/>
                  <a:pt x="20263" y="2165"/>
                </a:cubicBezTo>
                <a:lnTo>
                  <a:pt x="20263" y="7334"/>
                </a:lnTo>
                <a:cubicBezTo>
                  <a:pt x="20647" y="7445"/>
                  <a:pt x="20963" y="7692"/>
                  <a:pt x="21218" y="8070"/>
                </a:cubicBezTo>
                <a:cubicBezTo>
                  <a:pt x="21472" y="8454"/>
                  <a:pt x="21599" y="8895"/>
                  <a:pt x="21599" y="9391"/>
                </a:cubicBezTo>
                <a:moveTo>
                  <a:pt x="18459" y="2855"/>
                </a:moveTo>
                <a:cubicBezTo>
                  <a:pt x="17864" y="3407"/>
                  <a:pt x="17215" y="3941"/>
                  <a:pt x="16512" y="4451"/>
                </a:cubicBezTo>
                <a:cubicBezTo>
                  <a:pt x="15810" y="4962"/>
                  <a:pt x="15065" y="5423"/>
                  <a:pt x="14280" y="5834"/>
                </a:cubicBezTo>
                <a:cubicBezTo>
                  <a:pt x="13494" y="6245"/>
                  <a:pt x="12693" y="6609"/>
                  <a:pt x="11878" y="6923"/>
                </a:cubicBezTo>
                <a:cubicBezTo>
                  <a:pt x="11060" y="7237"/>
                  <a:pt x="10255" y="7462"/>
                  <a:pt x="9457" y="7603"/>
                </a:cubicBezTo>
                <a:lnTo>
                  <a:pt x="9457" y="11172"/>
                </a:lnTo>
                <a:cubicBezTo>
                  <a:pt x="10255" y="11325"/>
                  <a:pt x="11060" y="11554"/>
                  <a:pt x="11878" y="11862"/>
                </a:cubicBezTo>
                <a:cubicBezTo>
                  <a:pt x="12693" y="12170"/>
                  <a:pt x="13494" y="12537"/>
                  <a:pt x="14280" y="12956"/>
                </a:cubicBezTo>
                <a:cubicBezTo>
                  <a:pt x="15065" y="13379"/>
                  <a:pt x="15812" y="13843"/>
                  <a:pt x="16524" y="14347"/>
                </a:cubicBezTo>
                <a:cubicBezTo>
                  <a:pt x="17234" y="14855"/>
                  <a:pt x="17881" y="15380"/>
                  <a:pt x="18459" y="15920"/>
                </a:cubicBezTo>
                <a:lnTo>
                  <a:pt x="18459" y="2855"/>
                </a:lnTo>
                <a:close/>
              </a:path>
            </a:pathLst>
          </a:custGeom>
          <a:solidFill>
            <a:schemeClr val="bg1"/>
          </a:solidFill>
          <a:ln>
            <a:noFill/>
          </a:ln>
          <a:effectLst/>
        </p:spPr>
        <p:txBody>
          <a:bodyPr lIns="38092" tIns="38092" rIns="38092" bIns="38092" anchor="ctr"/>
          <a:lstStyle/>
          <a:p>
            <a:pPr defTabSz="342824">
              <a:defRPr/>
            </a:pPr>
            <a:endParaRPr lang="es-ES" sz="1000" dirty="0">
              <a:solidFill>
                <a:schemeClr val="bg1"/>
              </a:solidFill>
              <a:effectLst>
                <a:outerShdw blurRad="38100" dist="38100" dir="2700000" algn="tl">
                  <a:srgbClr val="000000"/>
                </a:outerShdw>
              </a:effectLst>
              <a:cs typeface="Lato Regular"/>
              <a:sym typeface="Gill Sans" charset="0"/>
            </a:endParaRPr>
          </a:p>
        </p:txBody>
      </p:sp>
      <p:sp>
        <p:nvSpPr>
          <p:cNvPr id="14" name="Rounded Rectangle 13"/>
          <p:cNvSpPr/>
          <p:nvPr/>
        </p:nvSpPr>
        <p:spPr>
          <a:xfrm>
            <a:off x="4856273" y="1430686"/>
            <a:ext cx="409535" cy="409643"/>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68567" tIns="34283" rIns="68567" bIns="34283" rtlCol="0" anchor="ctr"/>
          <a:lstStyle/>
          <a:p>
            <a:pPr algn="ctr"/>
            <a:endParaRPr lang="id-ID" sz="1000" dirty="0">
              <a:solidFill>
                <a:schemeClr val="tx2"/>
              </a:solidFill>
            </a:endParaRPr>
          </a:p>
        </p:txBody>
      </p:sp>
      <p:sp>
        <p:nvSpPr>
          <p:cNvPr id="25" name="AutoShape 114"/>
          <p:cNvSpPr>
            <a:spLocks noChangeAspect="1"/>
          </p:cNvSpPr>
          <p:nvPr/>
        </p:nvSpPr>
        <p:spPr bwMode="auto">
          <a:xfrm>
            <a:off x="4919615" y="1487954"/>
            <a:ext cx="282849" cy="2841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050" y="9182"/>
                </a:moveTo>
                <a:cubicBezTo>
                  <a:pt x="21200" y="9182"/>
                  <a:pt x="21329" y="9229"/>
                  <a:pt x="21435" y="9326"/>
                </a:cubicBezTo>
                <a:cubicBezTo>
                  <a:pt x="21544" y="9426"/>
                  <a:pt x="21599" y="9549"/>
                  <a:pt x="21599" y="9699"/>
                </a:cubicBezTo>
                <a:lnTo>
                  <a:pt x="21599" y="11867"/>
                </a:lnTo>
                <a:cubicBezTo>
                  <a:pt x="21599" y="12232"/>
                  <a:pt x="21415" y="12414"/>
                  <a:pt x="21050" y="12414"/>
                </a:cubicBezTo>
                <a:lnTo>
                  <a:pt x="18746" y="12414"/>
                </a:lnTo>
                <a:cubicBezTo>
                  <a:pt x="18575" y="13204"/>
                  <a:pt x="18299" y="13947"/>
                  <a:pt x="17915" y="14646"/>
                </a:cubicBezTo>
                <a:cubicBezTo>
                  <a:pt x="17530" y="15342"/>
                  <a:pt x="17066" y="15965"/>
                  <a:pt x="16517" y="16514"/>
                </a:cubicBezTo>
                <a:cubicBezTo>
                  <a:pt x="15968" y="17061"/>
                  <a:pt x="15346" y="17528"/>
                  <a:pt x="14647" y="17913"/>
                </a:cubicBezTo>
                <a:cubicBezTo>
                  <a:pt x="13948" y="18298"/>
                  <a:pt x="13206" y="18577"/>
                  <a:pt x="12419" y="18741"/>
                </a:cubicBezTo>
                <a:lnTo>
                  <a:pt x="12419" y="21050"/>
                </a:lnTo>
                <a:cubicBezTo>
                  <a:pt x="12419" y="21197"/>
                  <a:pt x="12369" y="21329"/>
                  <a:pt x="12269" y="21435"/>
                </a:cubicBezTo>
                <a:cubicBezTo>
                  <a:pt x="12172" y="21544"/>
                  <a:pt x="12049" y="21599"/>
                  <a:pt x="11896" y="21599"/>
                </a:cubicBezTo>
                <a:lnTo>
                  <a:pt x="9732" y="21599"/>
                </a:lnTo>
                <a:cubicBezTo>
                  <a:pt x="9368" y="21599"/>
                  <a:pt x="9183" y="21417"/>
                  <a:pt x="9183" y="21050"/>
                </a:cubicBezTo>
                <a:lnTo>
                  <a:pt x="9183" y="18741"/>
                </a:lnTo>
                <a:cubicBezTo>
                  <a:pt x="8396" y="18577"/>
                  <a:pt x="7654" y="18298"/>
                  <a:pt x="6955" y="17913"/>
                </a:cubicBezTo>
                <a:cubicBezTo>
                  <a:pt x="6259" y="17528"/>
                  <a:pt x="5634" y="17061"/>
                  <a:pt x="5085" y="16514"/>
                </a:cubicBezTo>
                <a:cubicBezTo>
                  <a:pt x="4536" y="15965"/>
                  <a:pt x="4069" y="15342"/>
                  <a:pt x="3687" y="14646"/>
                </a:cubicBezTo>
                <a:cubicBezTo>
                  <a:pt x="3300" y="13947"/>
                  <a:pt x="3024" y="13204"/>
                  <a:pt x="2856" y="12414"/>
                </a:cubicBezTo>
                <a:lnTo>
                  <a:pt x="551" y="12414"/>
                </a:lnTo>
                <a:cubicBezTo>
                  <a:pt x="187" y="12414"/>
                  <a:pt x="0" y="12231"/>
                  <a:pt x="0" y="11867"/>
                </a:cubicBezTo>
                <a:lnTo>
                  <a:pt x="0" y="9699"/>
                </a:lnTo>
                <a:cubicBezTo>
                  <a:pt x="0" y="9549"/>
                  <a:pt x="58" y="9426"/>
                  <a:pt x="167" y="9326"/>
                </a:cubicBezTo>
                <a:cubicBezTo>
                  <a:pt x="273" y="9229"/>
                  <a:pt x="402" y="9182"/>
                  <a:pt x="551" y="9182"/>
                </a:cubicBezTo>
                <a:lnTo>
                  <a:pt x="2856" y="9182"/>
                </a:lnTo>
                <a:cubicBezTo>
                  <a:pt x="3026" y="8392"/>
                  <a:pt x="3300" y="7652"/>
                  <a:pt x="3687" y="6953"/>
                </a:cubicBezTo>
                <a:cubicBezTo>
                  <a:pt x="4069" y="6251"/>
                  <a:pt x="4536" y="5631"/>
                  <a:pt x="5085" y="5081"/>
                </a:cubicBezTo>
                <a:cubicBezTo>
                  <a:pt x="5634" y="4532"/>
                  <a:pt x="6256" y="4065"/>
                  <a:pt x="6955" y="3680"/>
                </a:cubicBezTo>
                <a:cubicBezTo>
                  <a:pt x="7654" y="3298"/>
                  <a:pt x="8396" y="3022"/>
                  <a:pt x="9183" y="2852"/>
                </a:cubicBezTo>
                <a:lnTo>
                  <a:pt x="9183" y="546"/>
                </a:lnTo>
                <a:cubicBezTo>
                  <a:pt x="9183" y="181"/>
                  <a:pt x="9365" y="0"/>
                  <a:pt x="9732" y="0"/>
                </a:cubicBezTo>
                <a:lnTo>
                  <a:pt x="11896" y="0"/>
                </a:lnTo>
                <a:cubicBezTo>
                  <a:pt x="12049" y="0"/>
                  <a:pt x="12172" y="50"/>
                  <a:pt x="12269" y="158"/>
                </a:cubicBezTo>
                <a:cubicBezTo>
                  <a:pt x="12369" y="267"/>
                  <a:pt x="12419" y="396"/>
                  <a:pt x="12419" y="546"/>
                </a:cubicBezTo>
                <a:lnTo>
                  <a:pt x="12419" y="2852"/>
                </a:lnTo>
                <a:cubicBezTo>
                  <a:pt x="13206" y="3022"/>
                  <a:pt x="13948" y="3298"/>
                  <a:pt x="14647" y="3680"/>
                </a:cubicBezTo>
                <a:cubicBezTo>
                  <a:pt x="15343" y="4065"/>
                  <a:pt x="15968" y="4532"/>
                  <a:pt x="16517" y="5082"/>
                </a:cubicBezTo>
                <a:cubicBezTo>
                  <a:pt x="17066" y="5631"/>
                  <a:pt x="17530" y="6251"/>
                  <a:pt x="17915" y="6953"/>
                </a:cubicBezTo>
                <a:cubicBezTo>
                  <a:pt x="18299" y="7652"/>
                  <a:pt x="18578" y="8392"/>
                  <a:pt x="18746" y="9182"/>
                </a:cubicBezTo>
                <a:lnTo>
                  <a:pt x="21050" y="9182"/>
                </a:lnTo>
                <a:close/>
                <a:moveTo>
                  <a:pt x="12419" y="16465"/>
                </a:moveTo>
                <a:cubicBezTo>
                  <a:pt x="13411" y="16194"/>
                  <a:pt x="14268" y="15698"/>
                  <a:pt x="14991" y="14981"/>
                </a:cubicBezTo>
                <a:cubicBezTo>
                  <a:pt x="15710" y="14264"/>
                  <a:pt x="16203" y="13410"/>
                  <a:pt x="16467" y="12414"/>
                </a:cubicBezTo>
                <a:lnTo>
                  <a:pt x="14048" y="12414"/>
                </a:lnTo>
                <a:cubicBezTo>
                  <a:pt x="13684" y="12414"/>
                  <a:pt x="13505" y="12231"/>
                  <a:pt x="13514" y="11867"/>
                </a:cubicBezTo>
                <a:lnTo>
                  <a:pt x="13514" y="9699"/>
                </a:lnTo>
                <a:cubicBezTo>
                  <a:pt x="13514" y="9549"/>
                  <a:pt x="13567" y="9426"/>
                  <a:pt x="13669" y="9326"/>
                </a:cubicBezTo>
                <a:cubicBezTo>
                  <a:pt x="13772" y="9229"/>
                  <a:pt x="13898" y="9182"/>
                  <a:pt x="14048" y="9182"/>
                </a:cubicBezTo>
                <a:lnTo>
                  <a:pt x="16467" y="9182"/>
                </a:lnTo>
                <a:cubicBezTo>
                  <a:pt x="16194" y="8186"/>
                  <a:pt x="15698" y="7332"/>
                  <a:pt x="14982" y="6609"/>
                </a:cubicBezTo>
                <a:cubicBezTo>
                  <a:pt x="14265" y="5883"/>
                  <a:pt x="13411" y="5390"/>
                  <a:pt x="12419" y="5131"/>
                </a:cubicBezTo>
                <a:lnTo>
                  <a:pt x="12419" y="7549"/>
                </a:lnTo>
                <a:cubicBezTo>
                  <a:pt x="12419" y="7699"/>
                  <a:pt x="12369" y="7828"/>
                  <a:pt x="12269" y="7928"/>
                </a:cubicBezTo>
                <a:cubicBezTo>
                  <a:pt x="12172" y="8031"/>
                  <a:pt x="12049" y="8081"/>
                  <a:pt x="11896" y="8081"/>
                </a:cubicBezTo>
                <a:lnTo>
                  <a:pt x="9732" y="8081"/>
                </a:lnTo>
                <a:cubicBezTo>
                  <a:pt x="9368" y="8081"/>
                  <a:pt x="9183" y="7905"/>
                  <a:pt x="9183" y="7549"/>
                </a:cubicBezTo>
                <a:lnTo>
                  <a:pt x="9183" y="5131"/>
                </a:lnTo>
                <a:cubicBezTo>
                  <a:pt x="8191" y="5402"/>
                  <a:pt x="7334" y="5895"/>
                  <a:pt x="6608" y="6612"/>
                </a:cubicBezTo>
                <a:cubicBezTo>
                  <a:pt x="5889" y="7332"/>
                  <a:pt x="5399" y="8187"/>
                  <a:pt x="5135" y="9182"/>
                </a:cubicBezTo>
                <a:lnTo>
                  <a:pt x="7580" y="9182"/>
                </a:lnTo>
                <a:cubicBezTo>
                  <a:pt x="7733" y="9182"/>
                  <a:pt x="7853" y="9229"/>
                  <a:pt x="7947" y="9326"/>
                </a:cubicBezTo>
                <a:cubicBezTo>
                  <a:pt x="8038" y="9426"/>
                  <a:pt x="8088" y="9550"/>
                  <a:pt x="8088" y="9700"/>
                </a:cubicBezTo>
                <a:lnTo>
                  <a:pt x="8088" y="11867"/>
                </a:lnTo>
                <a:cubicBezTo>
                  <a:pt x="8088" y="12017"/>
                  <a:pt x="8038" y="12144"/>
                  <a:pt x="7947" y="12252"/>
                </a:cubicBezTo>
                <a:cubicBezTo>
                  <a:pt x="7853" y="12364"/>
                  <a:pt x="7733" y="12414"/>
                  <a:pt x="7580" y="12414"/>
                </a:cubicBezTo>
                <a:lnTo>
                  <a:pt x="5135" y="12414"/>
                </a:lnTo>
                <a:cubicBezTo>
                  <a:pt x="5408" y="13410"/>
                  <a:pt x="5904" y="14267"/>
                  <a:pt x="6620" y="14990"/>
                </a:cubicBezTo>
                <a:cubicBezTo>
                  <a:pt x="7337" y="15710"/>
                  <a:pt x="8191" y="16203"/>
                  <a:pt x="9183" y="16465"/>
                </a:cubicBezTo>
                <a:lnTo>
                  <a:pt x="9183" y="14018"/>
                </a:lnTo>
                <a:cubicBezTo>
                  <a:pt x="9183" y="13868"/>
                  <a:pt x="9239" y="13744"/>
                  <a:pt x="9348" y="13653"/>
                </a:cubicBezTo>
                <a:cubicBezTo>
                  <a:pt x="9453" y="13559"/>
                  <a:pt x="9583" y="13512"/>
                  <a:pt x="9732" y="13512"/>
                </a:cubicBezTo>
                <a:lnTo>
                  <a:pt x="11896" y="13512"/>
                </a:lnTo>
                <a:cubicBezTo>
                  <a:pt x="12049" y="13512"/>
                  <a:pt x="12172" y="13559"/>
                  <a:pt x="12269" y="13653"/>
                </a:cubicBezTo>
                <a:cubicBezTo>
                  <a:pt x="12369" y="13744"/>
                  <a:pt x="12419" y="13868"/>
                  <a:pt x="12419" y="14018"/>
                </a:cubicBezTo>
                <a:lnTo>
                  <a:pt x="12419" y="16465"/>
                </a:lnTo>
                <a:close/>
              </a:path>
            </a:pathLst>
          </a:custGeom>
          <a:solidFill>
            <a:schemeClr val="bg1"/>
          </a:solidFill>
          <a:ln>
            <a:noFill/>
          </a:ln>
          <a:effectLst/>
        </p:spPr>
        <p:txBody>
          <a:bodyPr lIns="38092" tIns="38092" rIns="38092" bIns="38092" anchor="ctr"/>
          <a:lstStyle/>
          <a:p>
            <a:pPr defTabSz="342824">
              <a:defRPr/>
            </a:pPr>
            <a:endParaRPr lang="es-ES" sz="1000" dirty="0">
              <a:solidFill>
                <a:schemeClr val="bg1"/>
              </a:solidFill>
              <a:effectLst>
                <a:outerShdw blurRad="38100" dist="38100" dir="2700000" algn="tl">
                  <a:srgbClr val="000000"/>
                </a:outerShdw>
              </a:effectLst>
              <a:cs typeface="Lato Regular"/>
              <a:sym typeface="Gill Sans" charset="0"/>
            </a:endParaRPr>
          </a:p>
        </p:txBody>
      </p:sp>
      <p:sp>
        <p:nvSpPr>
          <p:cNvPr id="23" name="Rounded Rectangle 22"/>
          <p:cNvSpPr/>
          <p:nvPr/>
        </p:nvSpPr>
        <p:spPr>
          <a:xfrm>
            <a:off x="5240093" y="3018594"/>
            <a:ext cx="427242" cy="427354"/>
          </a:xfrm>
          <a:prstGeom prst="round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68567" tIns="34283" rIns="68567" bIns="34283" rtlCol="0" anchor="ctr"/>
          <a:lstStyle/>
          <a:p>
            <a:pPr algn="ctr"/>
            <a:endParaRPr lang="id-ID" sz="1000" dirty="0">
              <a:solidFill>
                <a:schemeClr val="tx2"/>
              </a:solidFill>
            </a:endParaRPr>
          </a:p>
        </p:txBody>
      </p:sp>
      <p:sp>
        <p:nvSpPr>
          <p:cNvPr id="26" name="AutoShape 122"/>
          <p:cNvSpPr>
            <a:spLocks noChangeAspect="1"/>
          </p:cNvSpPr>
          <p:nvPr/>
        </p:nvSpPr>
        <p:spPr bwMode="auto">
          <a:xfrm>
            <a:off x="5329330" y="3095875"/>
            <a:ext cx="256537" cy="2822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599" y="4921"/>
                </a:moveTo>
                <a:lnTo>
                  <a:pt x="21599" y="5871"/>
                </a:lnTo>
                <a:cubicBezTo>
                  <a:pt x="21192" y="6052"/>
                  <a:pt x="20518" y="6202"/>
                  <a:pt x="19564" y="6320"/>
                </a:cubicBezTo>
                <a:cubicBezTo>
                  <a:pt x="18617" y="6436"/>
                  <a:pt x="17593" y="6522"/>
                  <a:pt x="16494" y="6579"/>
                </a:cubicBezTo>
                <a:cubicBezTo>
                  <a:pt x="15398" y="6643"/>
                  <a:pt x="14330" y="6677"/>
                  <a:pt x="13290" y="6683"/>
                </a:cubicBezTo>
                <a:cubicBezTo>
                  <a:pt x="12253" y="6692"/>
                  <a:pt x="11427" y="6698"/>
                  <a:pt x="10808" y="6698"/>
                </a:cubicBezTo>
                <a:cubicBezTo>
                  <a:pt x="10200" y="6698"/>
                  <a:pt x="9374" y="6692"/>
                  <a:pt x="8326" y="6683"/>
                </a:cubicBezTo>
                <a:cubicBezTo>
                  <a:pt x="7276" y="6677"/>
                  <a:pt x="6204" y="6643"/>
                  <a:pt x="5105" y="6579"/>
                </a:cubicBezTo>
                <a:cubicBezTo>
                  <a:pt x="4009" y="6522"/>
                  <a:pt x="2993" y="6436"/>
                  <a:pt x="2053" y="6326"/>
                </a:cubicBezTo>
                <a:cubicBezTo>
                  <a:pt x="1116" y="6214"/>
                  <a:pt x="442" y="6064"/>
                  <a:pt x="34" y="5871"/>
                </a:cubicBezTo>
                <a:cubicBezTo>
                  <a:pt x="10" y="5724"/>
                  <a:pt x="0" y="5566"/>
                  <a:pt x="0" y="5393"/>
                </a:cubicBezTo>
                <a:lnTo>
                  <a:pt x="0" y="4921"/>
                </a:lnTo>
                <a:lnTo>
                  <a:pt x="0" y="4423"/>
                </a:lnTo>
                <a:cubicBezTo>
                  <a:pt x="0" y="4258"/>
                  <a:pt x="10" y="4092"/>
                  <a:pt x="34" y="3924"/>
                </a:cubicBezTo>
                <a:cubicBezTo>
                  <a:pt x="307" y="3801"/>
                  <a:pt x="701" y="3688"/>
                  <a:pt x="1213" y="3602"/>
                </a:cubicBezTo>
                <a:cubicBezTo>
                  <a:pt x="1717" y="3516"/>
                  <a:pt x="2257" y="3444"/>
                  <a:pt x="2830" y="3389"/>
                </a:cubicBezTo>
                <a:cubicBezTo>
                  <a:pt x="3404" y="3334"/>
                  <a:pt x="3971" y="3294"/>
                  <a:pt x="4528" y="3265"/>
                </a:cubicBezTo>
                <a:cubicBezTo>
                  <a:pt x="5084" y="3239"/>
                  <a:pt x="5516" y="3213"/>
                  <a:pt x="5827" y="3196"/>
                </a:cubicBezTo>
                <a:cubicBezTo>
                  <a:pt x="5737" y="2444"/>
                  <a:pt x="5800" y="1857"/>
                  <a:pt x="6017" y="1431"/>
                </a:cubicBezTo>
                <a:cubicBezTo>
                  <a:pt x="6232" y="1010"/>
                  <a:pt x="6560" y="693"/>
                  <a:pt x="7003" y="489"/>
                </a:cubicBezTo>
                <a:cubicBezTo>
                  <a:pt x="7441" y="282"/>
                  <a:pt x="7984" y="146"/>
                  <a:pt x="8631" y="86"/>
                </a:cubicBezTo>
                <a:cubicBezTo>
                  <a:pt x="9280" y="28"/>
                  <a:pt x="9999" y="0"/>
                  <a:pt x="10808" y="0"/>
                </a:cubicBezTo>
                <a:cubicBezTo>
                  <a:pt x="11417" y="0"/>
                  <a:pt x="12021" y="11"/>
                  <a:pt x="12619" y="40"/>
                </a:cubicBezTo>
                <a:cubicBezTo>
                  <a:pt x="13221" y="69"/>
                  <a:pt x="13757" y="164"/>
                  <a:pt x="14234" y="319"/>
                </a:cubicBezTo>
                <a:cubicBezTo>
                  <a:pt x="14707" y="483"/>
                  <a:pt x="15084" y="734"/>
                  <a:pt x="15367" y="1074"/>
                </a:cubicBezTo>
                <a:cubicBezTo>
                  <a:pt x="15647" y="1413"/>
                  <a:pt x="15789" y="1894"/>
                  <a:pt x="15789" y="2519"/>
                </a:cubicBezTo>
                <a:lnTo>
                  <a:pt x="15789" y="2850"/>
                </a:lnTo>
                <a:cubicBezTo>
                  <a:pt x="15789" y="2963"/>
                  <a:pt x="15775" y="3078"/>
                  <a:pt x="15758" y="3196"/>
                </a:cubicBezTo>
                <a:cubicBezTo>
                  <a:pt x="16076" y="3213"/>
                  <a:pt x="16511" y="3239"/>
                  <a:pt x="17061" y="3265"/>
                </a:cubicBezTo>
                <a:cubicBezTo>
                  <a:pt x="17611" y="3294"/>
                  <a:pt x="18178" y="3334"/>
                  <a:pt x="18758" y="3389"/>
                </a:cubicBezTo>
                <a:cubicBezTo>
                  <a:pt x="19335" y="3443"/>
                  <a:pt x="19885" y="3515"/>
                  <a:pt x="20404" y="3602"/>
                </a:cubicBezTo>
                <a:cubicBezTo>
                  <a:pt x="20922" y="3688"/>
                  <a:pt x="21323" y="3801"/>
                  <a:pt x="21596" y="3924"/>
                </a:cubicBezTo>
                <a:lnTo>
                  <a:pt x="21596" y="4921"/>
                </a:lnTo>
                <a:close/>
                <a:moveTo>
                  <a:pt x="10812" y="8296"/>
                </a:moveTo>
                <a:cubicBezTo>
                  <a:pt x="12236" y="8278"/>
                  <a:pt x="13656" y="8250"/>
                  <a:pt x="15080" y="8215"/>
                </a:cubicBezTo>
                <a:cubicBezTo>
                  <a:pt x="16501" y="8178"/>
                  <a:pt x="17925" y="8088"/>
                  <a:pt x="19353" y="7939"/>
                </a:cubicBezTo>
                <a:lnTo>
                  <a:pt x="19353" y="19477"/>
                </a:lnTo>
                <a:cubicBezTo>
                  <a:pt x="19353" y="20056"/>
                  <a:pt x="19107" y="20557"/>
                  <a:pt x="18620" y="20972"/>
                </a:cubicBezTo>
                <a:cubicBezTo>
                  <a:pt x="18133" y="21392"/>
                  <a:pt x="17542" y="21599"/>
                  <a:pt x="16847" y="21599"/>
                </a:cubicBezTo>
                <a:lnTo>
                  <a:pt x="4752" y="21599"/>
                </a:lnTo>
                <a:cubicBezTo>
                  <a:pt x="4058" y="21599"/>
                  <a:pt x="3460" y="21395"/>
                  <a:pt x="2955" y="20977"/>
                </a:cubicBezTo>
                <a:cubicBezTo>
                  <a:pt x="2450" y="20569"/>
                  <a:pt x="2201" y="20068"/>
                  <a:pt x="2201" y="19477"/>
                </a:cubicBezTo>
                <a:lnTo>
                  <a:pt x="2201" y="7939"/>
                </a:lnTo>
                <a:cubicBezTo>
                  <a:pt x="3560" y="8088"/>
                  <a:pt x="4904" y="8183"/>
                  <a:pt x="6239" y="8229"/>
                </a:cubicBezTo>
                <a:cubicBezTo>
                  <a:pt x="7576" y="8273"/>
                  <a:pt x="8917" y="8296"/>
                  <a:pt x="10276" y="8296"/>
                </a:cubicBezTo>
                <a:lnTo>
                  <a:pt x="10812" y="8296"/>
                </a:lnTo>
                <a:close/>
                <a:moveTo>
                  <a:pt x="6923" y="10395"/>
                </a:moveTo>
                <a:cubicBezTo>
                  <a:pt x="6923" y="10248"/>
                  <a:pt x="6857" y="10119"/>
                  <a:pt x="6733" y="10015"/>
                </a:cubicBezTo>
                <a:cubicBezTo>
                  <a:pt x="6605" y="9908"/>
                  <a:pt x="6453" y="9854"/>
                  <a:pt x="6277" y="9854"/>
                </a:cubicBezTo>
                <a:lnTo>
                  <a:pt x="5630" y="9854"/>
                </a:lnTo>
                <a:cubicBezTo>
                  <a:pt x="5450" y="9854"/>
                  <a:pt x="5305" y="9908"/>
                  <a:pt x="5191" y="10015"/>
                </a:cubicBezTo>
                <a:cubicBezTo>
                  <a:pt x="5074" y="10119"/>
                  <a:pt x="5015" y="10248"/>
                  <a:pt x="5015" y="10395"/>
                </a:cubicBezTo>
                <a:lnTo>
                  <a:pt x="5015" y="18858"/>
                </a:lnTo>
                <a:cubicBezTo>
                  <a:pt x="5015" y="19005"/>
                  <a:pt x="5074" y="19126"/>
                  <a:pt x="5191" y="19224"/>
                </a:cubicBezTo>
                <a:cubicBezTo>
                  <a:pt x="5305" y="19319"/>
                  <a:pt x="5450" y="19368"/>
                  <a:pt x="5630" y="19368"/>
                </a:cubicBezTo>
                <a:lnTo>
                  <a:pt x="6277" y="19368"/>
                </a:lnTo>
                <a:cubicBezTo>
                  <a:pt x="6453" y="19368"/>
                  <a:pt x="6605" y="19319"/>
                  <a:pt x="6733" y="19230"/>
                </a:cubicBezTo>
                <a:cubicBezTo>
                  <a:pt x="6857" y="19137"/>
                  <a:pt x="6923" y="19014"/>
                  <a:pt x="6923" y="18858"/>
                </a:cubicBezTo>
                <a:lnTo>
                  <a:pt x="6923" y="10395"/>
                </a:lnTo>
                <a:close/>
                <a:moveTo>
                  <a:pt x="8416" y="3141"/>
                </a:moveTo>
                <a:cubicBezTo>
                  <a:pt x="10006" y="3121"/>
                  <a:pt x="11607" y="3121"/>
                  <a:pt x="13231" y="3141"/>
                </a:cubicBezTo>
                <a:cubicBezTo>
                  <a:pt x="13231" y="3032"/>
                  <a:pt x="13242" y="2925"/>
                  <a:pt x="13266" y="2819"/>
                </a:cubicBezTo>
                <a:cubicBezTo>
                  <a:pt x="13286" y="2712"/>
                  <a:pt x="13286" y="2611"/>
                  <a:pt x="13266" y="2519"/>
                </a:cubicBezTo>
                <a:lnTo>
                  <a:pt x="13266" y="2315"/>
                </a:lnTo>
                <a:cubicBezTo>
                  <a:pt x="12879" y="2222"/>
                  <a:pt x="12471" y="2171"/>
                  <a:pt x="12042" y="2162"/>
                </a:cubicBezTo>
                <a:cubicBezTo>
                  <a:pt x="11610" y="2153"/>
                  <a:pt x="11202" y="2148"/>
                  <a:pt x="10819" y="2148"/>
                </a:cubicBezTo>
                <a:cubicBezTo>
                  <a:pt x="10411" y="2148"/>
                  <a:pt x="9996" y="2153"/>
                  <a:pt x="9574" y="2162"/>
                </a:cubicBezTo>
                <a:cubicBezTo>
                  <a:pt x="9149" y="2171"/>
                  <a:pt x="8741" y="2222"/>
                  <a:pt x="8354" y="2315"/>
                </a:cubicBezTo>
                <a:lnTo>
                  <a:pt x="8354" y="2519"/>
                </a:lnTo>
                <a:cubicBezTo>
                  <a:pt x="8354" y="2611"/>
                  <a:pt x="8357" y="2715"/>
                  <a:pt x="8371" y="2824"/>
                </a:cubicBezTo>
                <a:cubicBezTo>
                  <a:pt x="8375" y="2937"/>
                  <a:pt x="8392" y="3040"/>
                  <a:pt x="8416" y="3141"/>
                </a:cubicBezTo>
                <a:moveTo>
                  <a:pt x="11769" y="10395"/>
                </a:moveTo>
                <a:cubicBezTo>
                  <a:pt x="11769" y="10248"/>
                  <a:pt x="11707" y="10119"/>
                  <a:pt x="11582" y="10015"/>
                </a:cubicBezTo>
                <a:cubicBezTo>
                  <a:pt x="11451" y="9908"/>
                  <a:pt x="11299" y="9854"/>
                  <a:pt x="11123" y="9854"/>
                </a:cubicBezTo>
                <a:lnTo>
                  <a:pt x="10476" y="9854"/>
                </a:lnTo>
                <a:cubicBezTo>
                  <a:pt x="10300" y="9854"/>
                  <a:pt x="10151" y="9908"/>
                  <a:pt x="10037" y="10015"/>
                </a:cubicBezTo>
                <a:cubicBezTo>
                  <a:pt x="9923" y="10119"/>
                  <a:pt x="9865" y="10248"/>
                  <a:pt x="9865" y="10395"/>
                </a:cubicBezTo>
                <a:lnTo>
                  <a:pt x="9865" y="18858"/>
                </a:lnTo>
                <a:cubicBezTo>
                  <a:pt x="9865" y="19005"/>
                  <a:pt x="9920" y="19126"/>
                  <a:pt x="10030" y="19224"/>
                </a:cubicBezTo>
                <a:cubicBezTo>
                  <a:pt x="10141" y="19319"/>
                  <a:pt x="10286" y="19368"/>
                  <a:pt x="10476" y="19368"/>
                </a:cubicBezTo>
                <a:lnTo>
                  <a:pt x="11123" y="19368"/>
                </a:lnTo>
                <a:cubicBezTo>
                  <a:pt x="11299" y="19368"/>
                  <a:pt x="11451" y="19319"/>
                  <a:pt x="11582" y="19230"/>
                </a:cubicBezTo>
                <a:cubicBezTo>
                  <a:pt x="11707" y="19137"/>
                  <a:pt x="11769" y="19014"/>
                  <a:pt x="11769" y="18858"/>
                </a:cubicBezTo>
                <a:lnTo>
                  <a:pt x="11769" y="10395"/>
                </a:lnTo>
                <a:close/>
                <a:moveTo>
                  <a:pt x="14683" y="18858"/>
                </a:moveTo>
                <a:cubicBezTo>
                  <a:pt x="14683" y="19005"/>
                  <a:pt x="14745" y="19126"/>
                  <a:pt x="14866" y="19224"/>
                </a:cubicBezTo>
                <a:cubicBezTo>
                  <a:pt x="14987" y="19319"/>
                  <a:pt x="15143" y="19368"/>
                  <a:pt x="15333" y="19368"/>
                </a:cubicBezTo>
                <a:lnTo>
                  <a:pt x="15979" y="19368"/>
                </a:lnTo>
                <a:cubicBezTo>
                  <a:pt x="16155" y="19368"/>
                  <a:pt x="16308" y="19319"/>
                  <a:pt x="16432" y="19230"/>
                </a:cubicBezTo>
                <a:cubicBezTo>
                  <a:pt x="16560" y="19137"/>
                  <a:pt x="16629" y="19014"/>
                  <a:pt x="16629" y="18858"/>
                </a:cubicBezTo>
                <a:lnTo>
                  <a:pt x="16629" y="10395"/>
                </a:lnTo>
                <a:cubicBezTo>
                  <a:pt x="16629" y="10248"/>
                  <a:pt x="16560" y="10119"/>
                  <a:pt x="16432" y="10015"/>
                </a:cubicBezTo>
                <a:cubicBezTo>
                  <a:pt x="16308" y="9908"/>
                  <a:pt x="16155" y="9854"/>
                  <a:pt x="15979" y="9854"/>
                </a:cubicBezTo>
                <a:lnTo>
                  <a:pt x="15333" y="9854"/>
                </a:lnTo>
                <a:cubicBezTo>
                  <a:pt x="15153" y="9854"/>
                  <a:pt x="15001" y="9908"/>
                  <a:pt x="14877" y="10015"/>
                </a:cubicBezTo>
                <a:cubicBezTo>
                  <a:pt x="14752" y="10119"/>
                  <a:pt x="14683" y="10248"/>
                  <a:pt x="14683" y="10395"/>
                </a:cubicBezTo>
                <a:lnTo>
                  <a:pt x="14683" y="18858"/>
                </a:lnTo>
                <a:close/>
              </a:path>
            </a:pathLst>
          </a:custGeom>
          <a:solidFill>
            <a:schemeClr val="bg1"/>
          </a:solidFill>
          <a:ln>
            <a:noFill/>
          </a:ln>
          <a:effectLst/>
        </p:spPr>
        <p:txBody>
          <a:bodyPr lIns="38092" tIns="38092" rIns="38092" bIns="38092" anchor="ctr"/>
          <a:lstStyle/>
          <a:p>
            <a:pPr defTabSz="342824">
              <a:defRPr/>
            </a:pPr>
            <a:endParaRPr lang="es-ES" sz="1000" dirty="0">
              <a:solidFill>
                <a:srgbClr val="44CEB9"/>
              </a:solidFill>
              <a:effectLst>
                <a:outerShdw blurRad="38100" dist="38100" dir="2700000" algn="tl">
                  <a:srgbClr val="000000"/>
                </a:outerShdw>
              </a:effectLst>
              <a:cs typeface="Gill Sans" charset="0"/>
              <a:sym typeface="Gill Sans" charset="0"/>
            </a:endParaRPr>
          </a:p>
        </p:txBody>
      </p:sp>
      <p:sp>
        <p:nvSpPr>
          <p:cNvPr id="17" name="Rounded Rectangle 16"/>
          <p:cNvSpPr/>
          <p:nvPr/>
        </p:nvSpPr>
        <p:spPr>
          <a:xfrm>
            <a:off x="4855208" y="3803455"/>
            <a:ext cx="427242" cy="427354"/>
          </a:xfrm>
          <a:prstGeom prst="round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68567" tIns="34283" rIns="68567" bIns="34283" rtlCol="0" anchor="ctr"/>
          <a:lstStyle/>
          <a:p>
            <a:pPr algn="ctr"/>
            <a:endParaRPr lang="id-ID" sz="1000" dirty="0">
              <a:solidFill>
                <a:schemeClr val="tx2"/>
              </a:solidFill>
            </a:endParaRPr>
          </a:p>
        </p:txBody>
      </p:sp>
      <p:sp>
        <p:nvSpPr>
          <p:cNvPr id="27" name="Freeform 544"/>
          <p:cNvSpPr>
            <a:spLocks noChangeAspect="1" noChangeArrowheads="1"/>
          </p:cNvSpPr>
          <p:nvPr/>
        </p:nvSpPr>
        <p:spPr bwMode="auto">
          <a:xfrm>
            <a:off x="4936898" y="3883452"/>
            <a:ext cx="264083" cy="279561"/>
          </a:xfrm>
          <a:custGeom>
            <a:avLst/>
            <a:gdLst>
              <a:gd name="T0" fmla="*/ 995 w 1588"/>
              <a:gd name="T1" fmla="*/ 870 h 1682"/>
              <a:gd name="T2" fmla="*/ 1078 w 1588"/>
              <a:gd name="T3" fmla="*/ 753 h 1682"/>
              <a:gd name="T4" fmla="*/ 1463 w 1588"/>
              <a:gd name="T5" fmla="*/ 661 h 1682"/>
              <a:gd name="T6" fmla="*/ 1546 w 1588"/>
              <a:gd name="T7" fmla="*/ 352 h 1682"/>
              <a:gd name="T8" fmla="*/ 1346 w 1588"/>
              <a:gd name="T9" fmla="*/ 527 h 1682"/>
              <a:gd name="T10" fmla="*/ 1120 w 1588"/>
              <a:gd name="T11" fmla="*/ 310 h 1682"/>
              <a:gd name="T12" fmla="*/ 1296 w 1588"/>
              <a:gd name="T13" fmla="*/ 101 h 1682"/>
              <a:gd name="T14" fmla="*/ 995 w 1588"/>
              <a:gd name="T15" fmla="*/ 184 h 1682"/>
              <a:gd name="T16" fmla="*/ 894 w 1588"/>
              <a:gd name="T17" fmla="*/ 577 h 1682"/>
              <a:gd name="T18" fmla="*/ 501 w 1588"/>
              <a:gd name="T19" fmla="*/ 452 h 1682"/>
              <a:gd name="T20" fmla="*/ 501 w 1588"/>
              <a:gd name="T21" fmla="*/ 427 h 1682"/>
              <a:gd name="T22" fmla="*/ 493 w 1588"/>
              <a:gd name="T23" fmla="*/ 0 h 1682"/>
              <a:gd name="T24" fmla="*/ 250 w 1588"/>
              <a:gd name="T25" fmla="*/ 285 h 1682"/>
              <a:gd name="T26" fmla="*/ 175 w 1588"/>
              <a:gd name="T27" fmla="*/ 393 h 1682"/>
              <a:gd name="T28" fmla="*/ 150 w 1588"/>
              <a:gd name="T29" fmla="*/ 427 h 1682"/>
              <a:gd name="T30" fmla="*/ 117 w 1588"/>
              <a:gd name="T31" fmla="*/ 477 h 1682"/>
              <a:gd name="T32" fmla="*/ 100 w 1588"/>
              <a:gd name="T33" fmla="*/ 502 h 1682"/>
              <a:gd name="T34" fmla="*/ 66 w 1588"/>
              <a:gd name="T35" fmla="*/ 586 h 1682"/>
              <a:gd name="T36" fmla="*/ 58 w 1588"/>
              <a:gd name="T37" fmla="*/ 611 h 1682"/>
              <a:gd name="T38" fmla="*/ 50 w 1588"/>
              <a:gd name="T39" fmla="*/ 678 h 1682"/>
              <a:gd name="T40" fmla="*/ 41 w 1588"/>
              <a:gd name="T41" fmla="*/ 728 h 1682"/>
              <a:gd name="T42" fmla="*/ 41 w 1588"/>
              <a:gd name="T43" fmla="*/ 744 h 1682"/>
              <a:gd name="T44" fmla="*/ 50 w 1588"/>
              <a:gd name="T45" fmla="*/ 778 h 1682"/>
              <a:gd name="T46" fmla="*/ 58 w 1588"/>
              <a:gd name="T47" fmla="*/ 811 h 1682"/>
              <a:gd name="T48" fmla="*/ 100 w 1588"/>
              <a:gd name="T49" fmla="*/ 878 h 1682"/>
              <a:gd name="T50" fmla="*/ 125 w 1588"/>
              <a:gd name="T51" fmla="*/ 853 h 1682"/>
              <a:gd name="T52" fmla="*/ 133 w 1588"/>
              <a:gd name="T53" fmla="*/ 795 h 1682"/>
              <a:gd name="T54" fmla="*/ 142 w 1588"/>
              <a:gd name="T55" fmla="*/ 770 h 1682"/>
              <a:gd name="T56" fmla="*/ 150 w 1588"/>
              <a:gd name="T57" fmla="*/ 753 h 1682"/>
              <a:gd name="T58" fmla="*/ 167 w 1588"/>
              <a:gd name="T59" fmla="*/ 720 h 1682"/>
              <a:gd name="T60" fmla="*/ 183 w 1588"/>
              <a:gd name="T61" fmla="*/ 694 h 1682"/>
              <a:gd name="T62" fmla="*/ 200 w 1588"/>
              <a:gd name="T63" fmla="*/ 669 h 1682"/>
              <a:gd name="T64" fmla="*/ 225 w 1588"/>
              <a:gd name="T65" fmla="*/ 644 h 1682"/>
              <a:gd name="T66" fmla="*/ 250 w 1588"/>
              <a:gd name="T67" fmla="*/ 619 h 1682"/>
              <a:gd name="T68" fmla="*/ 267 w 1588"/>
              <a:gd name="T69" fmla="*/ 611 h 1682"/>
              <a:gd name="T70" fmla="*/ 301 w 1588"/>
              <a:gd name="T71" fmla="*/ 594 h 1682"/>
              <a:gd name="T72" fmla="*/ 326 w 1588"/>
              <a:gd name="T73" fmla="*/ 577 h 1682"/>
              <a:gd name="T74" fmla="*/ 342 w 1588"/>
              <a:gd name="T75" fmla="*/ 569 h 1682"/>
              <a:gd name="T76" fmla="*/ 359 w 1588"/>
              <a:gd name="T77" fmla="*/ 586 h 1682"/>
              <a:gd name="T78" fmla="*/ 75 w 1588"/>
              <a:gd name="T79" fmla="*/ 1363 h 1682"/>
              <a:gd name="T80" fmla="*/ 292 w 1588"/>
              <a:gd name="T81" fmla="*/ 1581 h 1682"/>
              <a:gd name="T82" fmla="*/ 777 w 1588"/>
              <a:gd name="T83" fmla="*/ 1087 h 1682"/>
              <a:gd name="T84" fmla="*/ 1530 w 1588"/>
              <a:gd name="T85" fmla="*/ 1623 h 1682"/>
              <a:gd name="T86" fmla="*/ 217 w 1588"/>
              <a:gd name="T87" fmla="*/ 1522 h 1682"/>
              <a:gd name="T88" fmla="*/ 133 w 1588"/>
              <a:gd name="T89" fmla="*/ 1438 h 1682"/>
              <a:gd name="T90" fmla="*/ 217 w 1588"/>
              <a:gd name="T91" fmla="*/ 1522 h 1682"/>
              <a:gd name="T92" fmla="*/ 217 w 1588"/>
              <a:gd name="T93" fmla="*/ 1522 h 16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588" h="1682">
                <a:moveTo>
                  <a:pt x="1530" y="1405"/>
                </a:moveTo>
                <a:cubicBezTo>
                  <a:pt x="995" y="870"/>
                  <a:pt x="995" y="870"/>
                  <a:pt x="995" y="870"/>
                </a:cubicBezTo>
                <a:cubicBezTo>
                  <a:pt x="995" y="862"/>
                  <a:pt x="986" y="862"/>
                  <a:pt x="978" y="853"/>
                </a:cubicBezTo>
                <a:cubicBezTo>
                  <a:pt x="1078" y="753"/>
                  <a:pt x="1078" y="753"/>
                  <a:pt x="1078" y="753"/>
                </a:cubicBezTo>
                <a:cubicBezTo>
                  <a:pt x="1078" y="753"/>
                  <a:pt x="1086" y="744"/>
                  <a:pt x="1086" y="736"/>
                </a:cubicBezTo>
                <a:cubicBezTo>
                  <a:pt x="1212" y="786"/>
                  <a:pt x="1362" y="761"/>
                  <a:pt x="1463" y="661"/>
                </a:cubicBezTo>
                <a:cubicBezTo>
                  <a:pt x="1538" y="586"/>
                  <a:pt x="1570" y="485"/>
                  <a:pt x="1562" y="377"/>
                </a:cubicBezTo>
                <a:cubicBezTo>
                  <a:pt x="1562" y="368"/>
                  <a:pt x="1554" y="352"/>
                  <a:pt x="1546" y="352"/>
                </a:cubicBezTo>
                <a:cubicBezTo>
                  <a:pt x="1538" y="352"/>
                  <a:pt x="1521" y="352"/>
                  <a:pt x="1513" y="360"/>
                </a:cubicBezTo>
                <a:cubicBezTo>
                  <a:pt x="1346" y="527"/>
                  <a:pt x="1346" y="527"/>
                  <a:pt x="1346" y="527"/>
                </a:cubicBezTo>
                <a:cubicBezTo>
                  <a:pt x="1170" y="485"/>
                  <a:pt x="1170" y="485"/>
                  <a:pt x="1170" y="485"/>
                </a:cubicBezTo>
                <a:cubicBezTo>
                  <a:pt x="1120" y="310"/>
                  <a:pt x="1120" y="310"/>
                  <a:pt x="1120" y="310"/>
                </a:cubicBezTo>
                <a:cubicBezTo>
                  <a:pt x="1287" y="134"/>
                  <a:pt x="1287" y="134"/>
                  <a:pt x="1287" y="134"/>
                </a:cubicBezTo>
                <a:cubicBezTo>
                  <a:pt x="1296" y="126"/>
                  <a:pt x="1304" y="118"/>
                  <a:pt x="1296" y="101"/>
                </a:cubicBezTo>
                <a:cubicBezTo>
                  <a:pt x="1296" y="92"/>
                  <a:pt x="1287" y="84"/>
                  <a:pt x="1270" y="84"/>
                </a:cubicBezTo>
                <a:cubicBezTo>
                  <a:pt x="1170" y="76"/>
                  <a:pt x="1061" y="109"/>
                  <a:pt x="995" y="184"/>
                </a:cubicBezTo>
                <a:cubicBezTo>
                  <a:pt x="886" y="285"/>
                  <a:pt x="861" y="435"/>
                  <a:pt x="911" y="561"/>
                </a:cubicBezTo>
                <a:cubicBezTo>
                  <a:pt x="903" y="569"/>
                  <a:pt x="903" y="569"/>
                  <a:pt x="894" y="577"/>
                </a:cubicBezTo>
                <a:cubicBezTo>
                  <a:pt x="752" y="711"/>
                  <a:pt x="752" y="711"/>
                  <a:pt x="752" y="711"/>
                </a:cubicBezTo>
                <a:cubicBezTo>
                  <a:pt x="501" y="452"/>
                  <a:pt x="501" y="452"/>
                  <a:pt x="501" y="452"/>
                </a:cubicBezTo>
                <a:cubicBezTo>
                  <a:pt x="493" y="452"/>
                  <a:pt x="493" y="443"/>
                  <a:pt x="484" y="443"/>
                </a:cubicBezTo>
                <a:cubicBezTo>
                  <a:pt x="493" y="435"/>
                  <a:pt x="493" y="435"/>
                  <a:pt x="501" y="427"/>
                </a:cubicBezTo>
                <a:cubicBezTo>
                  <a:pt x="551" y="435"/>
                  <a:pt x="652" y="335"/>
                  <a:pt x="735" y="251"/>
                </a:cubicBezTo>
                <a:cubicBezTo>
                  <a:pt x="493" y="0"/>
                  <a:pt x="493" y="0"/>
                  <a:pt x="493" y="0"/>
                </a:cubicBezTo>
                <a:cubicBezTo>
                  <a:pt x="376" y="109"/>
                  <a:pt x="301" y="184"/>
                  <a:pt x="309" y="243"/>
                </a:cubicBezTo>
                <a:cubicBezTo>
                  <a:pt x="284" y="251"/>
                  <a:pt x="259" y="268"/>
                  <a:pt x="250" y="285"/>
                </a:cubicBezTo>
                <a:cubicBezTo>
                  <a:pt x="209" y="318"/>
                  <a:pt x="209" y="318"/>
                  <a:pt x="209" y="318"/>
                </a:cubicBezTo>
                <a:cubicBezTo>
                  <a:pt x="192" y="343"/>
                  <a:pt x="175" y="368"/>
                  <a:pt x="175" y="393"/>
                </a:cubicBezTo>
                <a:cubicBezTo>
                  <a:pt x="167" y="402"/>
                  <a:pt x="167" y="402"/>
                  <a:pt x="159" y="410"/>
                </a:cubicBezTo>
                <a:cubicBezTo>
                  <a:pt x="150" y="427"/>
                  <a:pt x="150" y="427"/>
                  <a:pt x="150" y="427"/>
                </a:cubicBezTo>
                <a:cubicBezTo>
                  <a:pt x="133" y="443"/>
                  <a:pt x="133" y="443"/>
                  <a:pt x="133" y="443"/>
                </a:cubicBezTo>
                <a:cubicBezTo>
                  <a:pt x="125" y="452"/>
                  <a:pt x="125" y="469"/>
                  <a:pt x="117" y="477"/>
                </a:cubicBezTo>
                <a:lnTo>
                  <a:pt x="108" y="485"/>
                </a:lnTo>
                <a:cubicBezTo>
                  <a:pt x="100" y="502"/>
                  <a:pt x="100" y="502"/>
                  <a:pt x="100" y="502"/>
                </a:cubicBezTo>
                <a:cubicBezTo>
                  <a:pt x="100" y="510"/>
                  <a:pt x="91" y="519"/>
                  <a:pt x="83" y="536"/>
                </a:cubicBezTo>
                <a:cubicBezTo>
                  <a:pt x="75" y="552"/>
                  <a:pt x="66" y="569"/>
                  <a:pt x="66" y="586"/>
                </a:cubicBezTo>
                <a:cubicBezTo>
                  <a:pt x="66" y="594"/>
                  <a:pt x="66" y="594"/>
                  <a:pt x="66" y="594"/>
                </a:cubicBezTo>
                <a:cubicBezTo>
                  <a:pt x="58" y="602"/>
                  <a:pt x="58" y="602"/>
                  <a:pt x="58" y="611"/>
                </a:cubicBezTo>
                <a:cubicBezTo>
                  <a:pt x="50" y="636"/>
                  <a:pt x="50" y="636"/>
                  <a:pt x="50" y="636"/>
                </a:cubicBezTo>
                <a:cubicBezTo>
                  <a:pt x="50" y="653"/>
                  <a:pt x="50" y="669"/>
                  <a:pt x="50" y="678"/>
                </a:cubicBezTo>
                <a:cubicBezTo>
                  <a:pt x="50" y="686"/>
                  <a:pt x="50" y="686"/>
                  <a:pt x="50" y="686"/>
                </a:cubicBezTo>
                <a:cubicBezTo>
                  <a:pt x="41" y="703"/>
                  <a:pt x="41" y="711"/>
                  <a:pt x="41" y="728"/>
                </a:cubicBezTo>
                <a:lnTo>
                  <a:pt x="41" y="736"/>
                </a:lnTo>
                <a:lnTo>
                  <a:pt x="41" y="744"/>
                </a:lnTo>
                <a:cubicBezTo>
                  <a:pt x="50" y="744"/>
                  <a:pt x="50" y="753"/>
                  <a:pt x="50" y="761"/>
                </a:cubicBezTo>
                <a:cubicBezTo>
                  <a:pt x="50" y="778"/>
                  <a:pt x="50" y="778"/>
                  <a:pt x="50" y="778"/>
                </a:cubicBezTo>
                <a:cubicBezTo>
                  <a:pt x="50" y="786"/>
                  <a:pt x="50" y="786"/>
                  <a:pt x="50" y="786"/>
                </a:cubicBezTo>
                <a:cubicBezTo>
                  <a:pt x="50" y="795"/>
                  <a:pt x="50" y="803"/>
                  <a:pt x="58" y="811"/>
                </a:cubicBezTo>
                <a:cubicBezTo>
                  <a:pt x="66" y="853"/>
                  <a:pt x="66" y="853"/>
                  <a:pt x="66" y="853"/>
                </a:cubicBezTo>
                <a:cubicBezTo>
                  <a:pt x="75" y="870"/>
                  <a:pt x="83" y="878"/>
                  <a:pt x="100" y="878"/>
                </a:cubicBezTo>
                <a:cubicBezTo>
                  <a:pt x="108" y="878"/>
                  <a:pt x="117" y="870"/>
                  <a:pt x="117" y="870"/>
                </a:cubicBezTo>
                <a:cubicBezTo>
                  <a:pt x="125" y="862"/>
                  <a:pt x="125" y="862"/>
                  <a:pt x="125" y="853"/>
                </a:cubicBezTo>
                <a:cubicBezTo>
                  <a:pt x="133" y="811"/>
                  <a:pt x="133" y="811"/>
                  <a:pt x="133" y="811"/>
                </a:cubicBezTo>
                <a:cubicBezTo>
                  <a:pt x="133" y="803"/>
                  <a:pt x="133" y="803"/>
                  <a:pt x="133" y="795"/>
                </a:cubicBezTo>
                <a:cubicBezTo>
                  <a:pt x="133" y="786"/>
                  <a:pt x="142" y="786"/>
                  <a:pt x="142" y="786"/>
                </a:cubicBezTo>
                <a:cubicBezTo>
                  <a:pt x="142" y="770"/>
                  <a:pt x="142" y="770"/>
                  <a:pt x="142" y="770"/>
                </a:cubicBezTo>
                <a:cubicBezTo>
                  <a:pt x="142" y="761"/>
                  <a:pt x="142" y="761"/>
                  <a:pt x="150" y="761"/>
                </a:cubicBezTo>
                <a:lnTo>
                  <a:pt x="150" y="753"/>
                </a:lnTo>
                <a:lnTo>
                  <a:pt x="150" y="744"/>
                </a:lnTo>
                <a:cubicBezTo>
                  <a:pt x="159" y="736"/>
                  <a:pt x="159" y="728"/>
                  <a:pt x="167" y="720"/>
                </a:cubicBezTo>
                <a:lnTo>
                  <a:pt x="167" y="711"/>
                </a:lnTo>
                <a:cubicBezTo>
                  <a:pt x="175" y="703"/>
                  <a:pt x="175" y="703"/>
                  <a:pt x="183" y="694"/>
                </a:cubicBezTo>
                <a:cubicBezTo>
                  <a:pt x="192" y="678"/>
                  <a:pt x="192" y="678"/>
                  <a:pt x="192" y="678"/>
                </a:cubicBezTo>
                <a:lnTo>
                  <a:pt x="200" y="669"/>
                </a:lnTo>
                <a:cubicBezTo>
                  <a:pt x="200" y="669"/>
                  <a:pt x="200" y="661"/>
                  <a:pt x="209" y="661"/>
                </a:cubicBezTo>
                <a:cubicBezTo>
                  <a:pt x="209" y="653"/>
                  <a:pt x="217" y="644"/>
                  <a:pt x="225" y="644"/>
                </a:cubicBezTo>
                <a:cubicBezTo>
                  <a:pt x="234" y="636"/>
                  <a:pt x="234" y="636"/>
                  <a:pt x="234" y="636"/>
                </a:cubicBezTo>
                <a:cubicBezTo>
                  <a:pt x="234" y="636"/>
                  <a:pt x="242" y="628"/>
                  <a:pt x="250" y="619"/>
                </a:cubicBezTo>
                <a:lnTo>
                  <a:pt x="259" y="619"/>
                </a:lnTo>
                <a:cubicBezTo>
                  <a:pt x="259" y="611"/>
                  <a:pt x="267" y="611"/>
                  <a:pt x="267" y="611"/>
                </a:cubicBezTo>
                <a:cubicBezTo>
                  <a:pt x="275" y="602"/>
                  <a:pt x="275" y="602"/>
                  <a:pt x="284" y="602"/>
                </a:cubicBezTo>
                <a:cubicBezTo>
                  <a:pt x="301" y="594"/>
                  <a:pt x="301" y="594"/>
                  <a:pt x="301" y="594"/>
                </a:cubicBezTo>
                <a:cubicBezTo>
                  <a:pt x="309" y="586"/>
                  <a:pt x="309" y="586"/>
                  <a:pt x="309" y="586"/>
                </a:cubicBezTo>
                <a:cubicBezTo>
                  <a:pt x="317" y="586"/>
                  <a:pt x="317" y="586"/>
                  <a:pt x="326" y="577"/>
                </a:cubicBezTo>
                <a:lnTo>
                  <a:pt x="334" y="577"/>
                </a:lnTo>
                <a:cubicBezTo>
                  <a:pt x="342" y="577"/>
                  <a:pt x="342" y="569"/>
                  <a:pt x="342" y="569"/>
                </a:cubicBezTo>
                <a:cubicBezTo>
                  <a:pt x="351" y="569"/>
                  <a:pt x="351" y="569"/>
                  <a:pt x="351" y="569"/>
                </a:cubicBezTo>
                <a:cubicBezTo>
                  <a:pt x="351" y="577"/>
                  <a:pt x="359" y="586"/>
                  <a:pt x="359" y="586"/>
                </a:cubicBezTo>
                <a:cubicBezTo>
                  <a:pt x="618" y="845"/>
                  <a:pt x="618" y="845"/>
                  <a:pt x="618" y="845"/>
                </a:cubicBezTo>
                <a:cubicBezTo>
                  <a:pt x="75" y="1363"/>
                  <a:pt x="75" y="1363"/>
                  <a:pt x="75" y="1363"/>
                </a:cubicBezTo>
                <a:cubicBezTo>
                  <a:pt x="8" y="1430"/>
                  <a:pt x="0" y="1531"/>
                  <a:pt x="66" y="1597"/>
                </a:cubicBezTo>
                <a:cubicBezTo>
                  <a:pt x="133" y="1664"/>
                  <a:pt x="225" y="1647"/>
                  <a:pt x="292" y="1581"/>
                </a:cubicBezTo>
                <a:cubicBezTo>
                  <a:pt x="769" y="1079"/>
                  <a:pt x="769" y="1079"/>
                  <a:pt x="769" y="1079"/>
                </a:cubicBezTo>
                <a:cubicBezTo>
                  <a:pt x="769" y="1079"/>
                  <a:pt x="777" y="1079"/>
                  <a:pt x="777" y="1087"/>
                </a:cubicBezTo>
                <a:cubicBezTo>
                  <a:pt x="1312" y="1623"/>
                  <a:pt x="1312" y="1623"/>
                  <a:pt x="1312" y="1623"/>
                </a:cubicBezTo>
                <a:cubicBezTo>
                  <a:pt x="1371" y="1681"/>
                  <a:pt x="1471" y="1681"/>
                  <a:pt x="1530" y="1623"/>
                </a:cubicBezTo>
                <a:cubicBezTo>
                  <a:pt x="1587" y="1564"/>
                  <a:pt x="1587" y="1464"/>
                  <a:pt x="1530" y="1405"/>
                </a:cubicBezTo>
                <a:close/>
                <a:moveTo>
                  <a:pt x="217" y="1522"/>
                </a:moveTo>
                <a:cubicBezTo>
                  <a:pt x="192" y="1547"/>
                  <a:pt x="159" y="1547"/>
                  <a:pt x="133" y="1522"/>
                </a:cubicBezTo>
                <a:cubicBezTo>
                  <a:pt x="108" y="1497"/>
                  <a:pt x="108" y="1455"/>
                  <a:pt x="133" y="1438"/>
                </a:cubicBezTo>
                <a:cubicBezTo>
                  <a:pt x="159" y="1413"/>
                  <a:pt x="192" y="1413"/>
                  <a:pt x="217" y="1438"/>
                </a:cubicBezTo>
                <a:cubicBezTo>
                  <a:pt x="242" y="1455"/>
                  <a:pt x="242" y="1497"/>
                  <a:pt x="217" y="1522"/>
                </a:cubicBezTo>
                <a:close/>
                <a:moveTo>
                  <a:pt x="217" y="1522"/>
                </a:moveTo>
                <a:lnTo>
                  <a:pt x="217" y="1522"/>
                </a:lnTo>
                <a:close/>
              </a:path>
            </a:pathLst>
          </a:custGeom>
          <a:solidFill>
            <a:schemeClr val="bg1"/>
          </a:solidFill>
          <a:ln>
            <a:noFill/>
          </a:ln>
          <a:effectLst/>
        </p:spPr>
        <p:txBody>
          <a:bodyPr wrap="none" lIns="182839" tIns="91419" rIns="182839" bIns="91419" anchor="ctr"/>
          <a:lstStyle/>
          <a:p>
            <a:pPr>
              <a:defRPr/>
            </a:pPr>
            <a:endParaRPr lang="en-US" sz="1000" dirty="0">
              <a:ea typeface="SimSun" charset="0"/>
            </a:endParaRPr>
          </a:p>
        </p:txBody>
      </p:sp>
      <p:sp>
        <p:nvSpPr>
          <p:cNvPr id="2" name="Right Arrow 1"/>
          <p:cNvSpPr/>
          <p:nvPr/>
        </p:nvSpPr>
        <p:spPr>
          <a:xfrm rot="9014793">
            <a:off x="3846211" y="1551474"/>
            <a:ext cx="733806" cy="551633"/>
          </a:xfrm>
          <a:prstGeom prst="rightArrow">
            <a:avLst/>
          </a:prstGeom>
          <a:noFill/>
          <a:ln w="19050">
            <a:solidFill>
              <a:schemeClr val="tx2">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0"/>
          </a:p>
        </p:txBody>
      </p:sp>
      <p:sp>
        <p:nvSpPr>
          <p:cNvPr id="28" name="Right Arrow 27"/>
          <p:cNvSpPr/>
          <p:nvPr/>
        </p:nvSpPr>
        <p:spPr>
          <a:xfrm rot="10800000">
            <a:off x="4301624" y="2166156"/>
            <a:ext cx="733806" cy="551633"/>
          </a:xfrm>
          <a:prstGeom prst="rightArrow">
            <a:avLst/>
          </a:prstGeom>
          <a:noFill/>
          <a:ln w="19050">
            <a:solidFill>
              <a:schemeClr val="tx2">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0"/>
          </a:p>
        </p:txBody>
      </p:sp>
      <p:sp>
        <p:nvSpPr>
          <p:cNvPr id="29" name="Right Arrow 28"/>
          <p:cNvSpPr/>
          <p:nvPr/>
        </p:nvSpPr>
        <p:spPr>
          <a:xfrm rot="10800000">
            <a:off x="4333243" y="2936737"/>
            <a:ext cx="733806" cy="551633"/>
          </a:xfrm>
          <a:prstGeom prst="rightArrow">
            <a:avLst/>
          </a:prstGeom>
          <a:noFill/>
          <a:ln w="19050">
            <a:solidFill>
              <a:schemeClr val="tx2">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0"/>
          </a:p>
        </p:txBody>
      </p:sp>
      <p:sp>
        <p:nvSpPr>
          <p:cNvPr id="31" name="Right Arrow 30"/>
          <p:cNvSpPr/>
          <p:nvPr/>
        </p:nvSpPr>
        <p:spPr>
          <a:xfrm rot="12585207" flipV="1">
            <a:off x="3849970" y="3555766"/>
            <a:ext cx="733806" cy="551633"/>
          </a:xfrm>
          <a:prstGeom prst="rightArrow">
            <a:avLst/>
          </a:prstGeom>
          <a:noFill/>
          <a:ln w="19050">
            <a:solidFill>
              <a:schemeClr val="tx2">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0"/>
          </a:p>
        </p:txBody>
      </p:sp>
      <p:sp>
        <p:nvSpPr>
          <p:cNvPr id="35" name="AutoShape 114"/>
          <p:cNvSpPr>
            <a:spLocks noChangeAspect="1"/>
          </p:cNvSpPr>
          <p:nvPr/>
        </p:nvSpPr>
        <p:spPr bwMode="auto">
          <a:xfrm>
            <a:off x="1467871" y="3306667"/>
            <a:ext cx="419474" cy="42144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050" y="9182"/>
                </a:moveTo>
                <a:cubicBezTo>
                  <a:pt x="21200" y="9182"/>
                  <a:pt x="21329" y="9229"/>
                  <a:pt x="21435" y="9326"/>
                </a:cubicBezTo>
                <a:cubicBezTo>
                  <a:pt x="21544" y="9426"/>
                  <a:pt x="21599" y="9549"/>
                  <a:pt x="21599" y="9699"/>
                </a:cubicBezTo>
                <a:lnTo>
                  <a:pt x="21599" y="11867"/>
                </a:lnTo>
                <a:cubicBezTo>
                  <a:pt x="21599" y="12232"/>
                  <a:pt x="21415" y="12414"/>
                  <a:pt x="21050" y="12414"/>
                </a:cubicBezTo>
                <a:lnTo>
                  <a:pt x="18746" y="12414"/>
                </a:lnTo>
                <a:cubicBezTo>
                  <a:pt x="18575" y="13204"/>
                  <a:pt x="18299" y="13947"/>
                  <a:pt x="17915" y="14646"/>
                </a:cubicBezTo>
                <a:cubicBezTo>
                  <a:pt x="17530" y="15342"/>
                  <a:pt x="17066" y="15965"/>
                  <a:pt x="16517" y="16514"/>
                </a:cubicBezTo>
                <a:cubicBezTo>
                  <a:pt x="15968" y="17061"/>
                  <a:pt x="15346" y="17528"/>
                  <a:pt x="14647" y="17913"/>
                </a:cubicBezTo>
                <a:cubicBezTo>
                  <a:pt x="13948" y="18298"/>
                  <a:pt x="13206" y="18577"/>
                  <a:pt x="12419" y="18741"/>
                </a:cubicBezTo>
                <a:lnTo>
                  <a:pt x="12419" y="21050"/>
                </a:lnTo>
                <a:cubicBezTo>
                  <a:pt x="12419" y="21197"/>
                  <a:pt x="12369" y="21329"/>
                  <a:pt x="12269" y="21435"/>
                </a:cubicBezTo>
                <a:cubicBezTo>
                  <a:pt x="12172" y="21544"/>
                  <a:pt x="12049" y="21599"/>
                  <a:pt x="11896" y="21599"/>
                </a:cubicBezTo>
                <a:lnTo>
                  <a:pt x="9732" y="21599"/>
                </a:lnTo>
                <a:cubicBezTo>
                  <a:pt x="9368" y="21599"/>
                  <a:pt x="9183" y="21417"/>
                  <a:pt x="9183" y="21050"/>
                </a:cubicBezTo>
                <a:lnTo>
                  <a:pt x="9183" y="18741"/>
                </a:lnTo>
                <a:cubicBezTo>
                  <a:pt x="8396" y="18577"/>
                  <a:pt x="7654" y="18298"/>
                  <a:pt x="6955" y="17913"/>
                </a:cubicBezTo>
                <a:cubicBezTo>
                  <a:pt x="6259" y="17528"/>
                  <a:pt x="5634" y="17061"/>
                  <a:pt x="5085" y="16514"/>
                </a:cubicBezTo>
                <a:cubicBezTo>
                  <a:pt x="4536" y="15965"/>
                  <a:pt x="4069" y="15342"/>
                  <a:pt x="3687" y="14646"/>
                </a:cubicBezTo>
                <a:cubicBezTo>
                  <a:pt x="3300" y="13947"/>
                  <a:pt x="3024" y="13204"/>
                  <a:pt x="2856" y="12414"/>
                </a:cubicBezTo>
                <a:lnTo>
                  <a:pt x="551" y="12414"/>
                </a:lnTo>
                <a:cubicBezTo>
                  <a:pt x="187" y="12414"/>
                  <a:pt x="0" y="12231"/>
                  <a:pt x="0" y="11867"/>
                </a:cubicBezTo>
                <a:lnTo>
                  <a:pt x="0" y="9699"/>
                </a:lnTo>
                <a:cubicBezTo>
                  <a:pt x="0" y="9549"/>
                  <a:pt x="58" y="9426"/>
                  <a:pt x="167" y="9326"/>
                </a:cubicBezTo>
                <a:cubicBezTo>
                  <a:pt x="273" y="9229"/>
                  <a:pt x="402" y="9182"/>
                  <a:pt x="551" y="9182"/>
                </a:cubicBezTo>
                <a:lnTo>
                  <a:pt x="2856" y="9182"/>
                </a:lnTo>
                <a:cubicBezTo>
                  <a:pt x="3026" y="8392"/>
                  <a:pt x="3300" y="7652"/>
                  <a:pt x="3687" y="6953"/>
                </a:cubicBezTo>
                <a:cubicBezTo>
                  <a:pt x="4069" y="6251"/>
                  <a:pt x="4536" y="5631"/>
                  <a:pt x="5085" y="5081"/>
                </a:cubicBezTo>
                <a:cubicBezTo>
                  <a:pt x="5634" y="4532"/>
                  <a:pt x="6256" y="4065"/>
                  <a:pt x="6955" y="3680"/>
                </a:cubicBezTo>
                <a:cubicBezTo>
                  <a:pt x="7654" y="3298"/>
                  <a:pt x="8396" y="3022"/>
                  <a:pt x="9183" y="2852"/>
                </a:cubicBezTo>
                <a:lnTo>
                  <a:pt x="9183" y="546"/>
                </a:lnTo>
                <a:cubicBezTo>
                  <a:pt x="9183" y="181"/>
                  <a:pt x="9365" y="0"/>
                  <a:pt x="9732" y="0"/>
                </a:cubicBezTo>
                <a:lnTo>
                  <a:pt x="11896" y="0"/>
                </a:lnTo>
                <a:cubicBezTo>
                  <a:pt x="12049" y="0"/>
                  <a:pt x="12172" y="50"/>
                  <a:pt x="12269" y="158"/>
                </a:cubicBezTo>
                <a:cubicBezTo>
                  <a:pt x="12369" y="267"/>
                  <a:pt x="12419" y="396"/>
                  <a:pt x="12419" y="546"/>
                </a:cubicBezTo>
                <a:lnTo>
                  <a:pt x="12419" y="2852"/>
                </a:lnTo>
                <a:cubicBezTo>
                  <a:pt x="13206" y="3022"/>
                  <a:pt x="13948" y="3298"/>
                  <a:pt x="14647" y="3680"/>
                </a:cubicBezTo>
                <a:cubicBezTo>
                  <a:pt x="15343" y="4065"/>
                  <a:pt x="15968" y="4532"/>
                  <a:pt x="16517" y="5082"/>
                </a:cubicBezTo>
                <a:cubicBezTo>
                  <a:pt x="17066" y="5631"/>
                  <a:pt x="17530" y="6251"/>
                  <a:pt x="17915" y="6953"/>
                </a:cubicBezTo>
                <a:cubicBezTo>
                  <a:pt x="18299" y="7652"/>
                  <a:pt x="18578" y="8392"/>
                  <a:pt x="18746" y="9182"/>
                </a:cubicBezTo>
                <a:lnTo>
                  <a:pt x="21050" y="9182"/>
                </a:lnTo>
                <a:close/>
                <a:moveTo>
                  <a:pt x="12419" y="16465"/>
                </a:moveTo>
                <a:cubicBezTo>
                  <a:pt x="13411" y="16194"/>
                  <a:pt x="14268" y="15698"/>
                  <a:pt x="14991" y="14981"/>
                </a:cubicBezTo>
                <a:cubicBezTo>
                  <a:pt x="15710" y="14264"/>
                  <a:pt x="16203" y="13410"/>
                  <a:pt x="16467" y="12414"/>
                </a:cubicBezTo>
                <a:lnTo>
                  <a:pt x="14048" y="12414"/>
                </a:lnTo>
                <a:cubicBezTo>
                  <a:pt x="13684" y="12414"/>
                  <a:pt x="13505" y="12231"/>
                  <a:pt x="13514" y="11867"/>
                </a:cubicBezTo>
                <a:lnTo>
                  <a:pt x="13514" y="9699"/>
                </a:lnTo>
                <a:cubicBezTo>
                  <a:pt x="13514" y="9549"/>
                  <a:pt x="13567" y="9426"/>
                  <a:pt x="13669" y="9326"/>
                </a:cubicBezTo>
                <a:cubicBezTo>
                  <a:pt x="13772" y="9229"/>
                  <a:pt x="13898" y="9182"/>
                  <a:pt x="14048" y="9182"/>
                </a:cubicBezTo>
                <a:lnTo>
                  <a:pt x="16467" y="9182"/>
                </a:lnTo>
                <a:cubicBezTo>
                  <a:pt x="16194" y="8186"/>
                  <a:pt x="15698" y="7332"/>
                  <a:pt x="14982" y="6609"/>
                </a:cubicBezTo>
                <a:cubicBezTo>
                  <a:pt x="14265" y="5883"/>
                  <a:pt x="13411" y="5390"/>
                  <a:pt x="12419" y="5131"/>
                </a:cubicBezTo>
                <a:lnTo>
                  <a:pt x="12419" y="7549"/>
                </a:lnTo>
                <a:cubicBezTo>
                  <a:pt x="12419" y="7699"/>
                  <a:pt x="12369" y="7828"/>
                  <a:pt x="12269" y="7928"/>
                </a:cubicBezTo>
                <a:cubicBezTo>
                  <a:pt x="12172" y="8031"/>
                  <a:pt x="12049" y="8081"/>
                  <a:pt x="11896" y="8081"/>
                </a:cubicBezTo>
                <a:lnTo>
                  <a:pt x="9732" y="8081"/>
                </a:lnTo>
                <a:cubicBezTo>
                  <a:pt x="9368" y="8081"/>
                  <a:pt x="9183" y="7905"/>
                  <a:pt x="9183" y="7549"/>
                </a:cubicBezTo>
                <a:lnTo>
                  <a:pt x="9183" y="5131"/>
                </a:lnTo>
                <a:cubicBezTo>
                  <a:pt x="8191" y="5402"/>
                  <a:pt x="7334" y="5895"/>
                  <a:pt x="6608" y="6612"/>
                </a:cubicBezTo>
                <a:cubicBezTo>
                  <a:pt x="5889" y="7332"/>
                  <a:pt x="5399" y="8187"/>
                  <a:pt x="5135" y="9182"/>
                </a:cubicBezTo>
                <a:lnTo>
                  <a:pt x="7580" y="9182"/>
                </a:lnTo>
                <a:cubicBezTo>
                  <a:pt x="7733" y="9182"/>
                  <a:pt x="7853" y="9229"/>
                  <a:pt x="7947" y="9326"/>
                </a:cubicBezTo>
                <a:cubicBezTo>
                  <a:pt x="8038" y="9426"/>
                  <a:pt x="8088" y="9550"/>
                  <a:pt x="8088" y="9700"/>
                </a:cubicBezTo>
                <a:lnTo>
                  <a:pt x="8088" y="11867"/>
                </a:lnTo>
                <a:cubicBezTo>
                  <a:pt x="8088" y="12017"/>
                  <a:pt x="8038" y="12144"/>
                  <a:pt x="7947" y="12252"/>
                </a:cubicBezTo>
                <a:cubicBezTo>
                  <a:pt x="7853" y="12364"/>
                  <a:pt x="7733" y="12414"/>
                  <a:pt x="7580" y="12414"/>
                </a:cubicBezTo>
                <a:lnTo>
                  <a:pt x="5135" y="12414"/>
                </a:lnTo>
                <a:cubicBezTo>
                  <a:pt x="5408" y="13410"/>
                  <a:pt x="5904" y="14267"/>
                  <a:pt x="6620" y="14990"/>
                </a:cubicBezTo>
                <a:cubicBezTo>
                  <a:pt x="7337" y="15710"/>
                  <a:pt x="8191" y="16203"/>
                  <a:pt x="9183" y="16465"/>
                </a:cubicBezTo>
                <a:lnTo>
                  <a:pt x="9183" y="14018"/>
                </a:lnTo>
                <a:cubicBezTo>
                  <a:pt x="9183" y="13868"/>
                  <a:pt x="9239" y="13744"/>
                  <a:pt x="9348" y="13653"/>
                </a:cubicBezTo>
                <a:cubicBezTo>
                  <a:pt x="9453" y="13559"/>
                  <a:pt x="9583" y="13512"/>
                  <a:pt x="9732" y="13512"/>
                </a:cubicBezTo>
                <a:lnTo>
                  <a:pt x="11896" y="13512"/>
                </a:lnTo>
                <a:cubicBezTo>
                  <a:pt x="12049" y="13512"/>
                  <a:pt x="12172" y="13559"/>
                  <a:pt x="12269" y="13653"/>
                </a:cubicBezTo>
                <a:cubicBezTo>
                  <a:pt x="12369" y="13744"/>
                  <a:pt x="12419" y="13868"/>
                  <a:pt x="12419" y="14018"/>
                </a:cubicBezTo>
                <a:lnTo>
                  <a:pt x="12419" y="16465"/>
                </a:lnTo>
                <a:close/>
              </a:path>
            </a:pathLst>
          </a:custGeom>
          <a:solidFill>
            <a:schemeClr val="accent1"/>
          </a:solidFill>
          <a:ln>
            <a:noFill/>
          </a:ln>
          <a:effectLst/>
        </p:spPr>
        <p:txBody>
          <a:bodyPr lIns="38092" tIns="38092" rIns="38092" bIns="38092" anchor="ctr"/>
          <a:lstStyle/>
          <a:p>
            <a:pPr defTabSz="342824">
              <a:defRPr/>
            </a:pPr>
            <a:endParaRPr lang="es-ES" sz="2700" dirty="0">
              <a:solidFill>
                <a:schemeClr val="bg1"/>
              </a:solidFill>
              <a:effectLst>
                <a:outerShdw blurRad="38100" dist="38100" dir="2700000" algn="tl">
                  <a:srgbClr val="000000"/>
                </a:outerShdw>
              </a:effectLst>
              <a:cs typeface="Lato Regular"/>
              <a:sym typeface="Gill Sans" charset="0"/>
            </a:endParaRPr>
          </a:p>
        </p:txBody>
      </p:sp>
      <p:sp>
        <p:nvSpPr>
          <p:cNvPr id="36" name="AutoShape 19"/>
          <p:cNvSpPr>
            <a:spLocks noChangeAspect="1"/>
          </p:cNvSpPr>
          <p:nvPr/>
        </p:nvSpPr>
        <p:spPr bwMode="auto">
          <a:xfrm>
            <a:off x="2569545" y="2543728"/>
            <a:ext cx="537401" cy="537541"/>
          </a:xfrm>
          <a:custGeom>
            <a:avLst/>
            <a:gdLst>
              <a:gd name="T0" fmla="*/ 10800 w 21600"/>
              <a:gd name="T1" fmla="*/ 10789 h 21579"/>
              <a:gd name="T2" fmla="*/ 10800 w 21600"/>
              <a:gd name="T3" fmla="*/ 10789 h 21579"/>
              <a:gd name="T4" fmla="*/ 10800 w 21600"/>
              <a:gd name="T5" fmla="*/ 10789 h 21579"/>
              <a:gd name="T6" fmla="*/ 10800 w 21600"/>
              <a:gd name="T7" fmla="*/ 10789 h 21579"/>
            </a:gdLst>
            <a:ahLst/>
            <a:cxnLst>
              <a:cxn ang="0">
                <a:pos x="T0" y="T1"/>
              </a:cxn>
              <a:cxn ang="0">
                <a:pos x="T2" y="T3"/>
              </a:cxn>
              <a:cxn ang="0">
                <a:pos x="T4" y="T5"/>
              </a:cxn>
              <a:cxn ang="0">
                <a:pos x="T6" y="T7"/>
              </a:cxn>
            </a:cxnLst>
            <a:rect l="0" t="0" r="r" b="b"/>
            <a:pathLst>
              <a:path w="21600" h="21579">
                <a:moveTo>
                  <a:pt x="21599" y="9391"/>
                </a:moveTo>
                <a:cubicBezTo>
                  <a:pt x="21599" y="9887"/>
                  <a:pt x="21472" y="10321"/>
                  <a:pt x="21218" y="10697"/>
                </a:cubicBezTo>
                <a:cubicBezTo>
                  <a:pt x="20963" y="11072"/>
                  <a:pt x="20647" y="11313"/>
                  <a:pt x="20263" y="11427"/>
                </a:cubicBezTo>
                <a:lnTo>
                  <a:pt x="20263" y="16610"/>
                </a:lnTo>
                <a:cubicBezTo>
                  <a:pt x="20263" y="17200"/>
                  <a:pt x="20087" y="17708"/>
                  <a:pt x="19729" y="18128"/>
                </a:cubicBezTo>
                <a:cubicBezTo>
                  <a:pt x="19374" y="18550"/>
                  <a:pt x="18951" y="18758"/>
                  <a:pt x="18459" y="18758"/>
                </a:cubicBezTo>
                <a:cubicBezTo>
                  <a:pt x="17927" y="18122"/>
                  <a:pt x="17286" y="17505"/>
                  <a:pt x="16537" y="16904"/>
                </a:cubicBezTo>
                <a:cubicBezTo>
                  <a:pt x="15785" y="16305"/>
                  <a:pt x="14980" y="15756"/>
                  <a:pt x="14116" y="15254"/>
                </a:cubicBezTo>
                <a:cubicBezTo>
                  <a:pt x="13254" y="14755"/>
                  <a:pt x="12363" y="14324"/>
                  <a:pt x="11449" y="13969"/>
                </a:cubicBezTo>
                <a:cubicBezTo>
                  <a:pt x="10536" y="13614"/>
                  <a:pt x="9648" y="13379"/>
                  <a:pt x="8788" y="13267"/>
                </a:cubicBezTo>
                <a:cubicBezTo>
                  <a:pt x="8453" y="13379"/>
                  <a:pt x="8179" y="13564"/>
                  <a:pt x="7968" y="13828"/>
                </a:cubicBezTo>
                <a:cubicBezTo>
                  <a:pt x="7758" y="14092"/>
                  <a:pt x="7613" y="14386"/>
                  <a:pt x="7535" y="14706"/>
                </a:cubicBezTo>
                <a:cubicBezTo>
                  <a:pt x="7457" y="15028"/>
                  <a:pt x="7449" y="15360"/>
                  <a:pt x="7510" y="15698"/>
                </a:cubicBezTo>
                <a:cubicBezTo>
                  <a:pt x="7574" y="16035"/>
                  <a:pt x="7719" y="16340"/>
                  <a:pt x="7946" y="16610"/>
                </a:cubicBezTo>
                <a:cubicBezTo>
                  <a:pt x="7750" y="16992"/>
                  <a:pt x="7660" y="17347"/>
                  <a:pt x="7677" y="17673"/>
                </a:cubicBezTo>
                <a:cubicBezTo>
                  <a:pt x="7692" y="17993"/>
                  <a:pt x="7772" y="18307"/>
                  <a:pt x="7917" y="18606"/>
                </a:cubicBezTo>
                <a:cubicBezTo>
                  <a:pt x="8059" y="18908"/>
                  <a:pt x="8255" y="19193"/>
                  <a:pt x="8497" y="19469"/>
                </a:cubicBezTo>
                <a:cubicBezTo>
                  <a:pt x="8737" y="19745"/>
                  <a:pt x="8996" y="20021"/>
                  <a:pt x="9271" y="20291"/>
                </a:cubicBezTo>
                <a:cubicBezTo>
                  <a:pt x="9114" y="20696"/>
                  <a:pt x="8842" y="21001"/>
                  <a:pt x="8455" y="21212"/>
                </a:cubicBezTo>
                <a:cubicBezTo>
                  <a:pt x="8069" y="21423"/>
                  <a:pt x="7655" y="21541"/>
                  <a:pt x="7212" y="21570"/>
                </a:cubicBezTo>
                <a:cubicBezTo>
                  <a:pt x="6771" y="21599"/>
                  <a:pt x="6340" y="21550"/>
                  <a:pt x="5917" y="21423"/>
                </a:cubicBezTo>
                <a:cubicBezTo>
                  <a:pt x="5496" y="21294"/>
                  <a:pt x="5163" y="21092"/>
                  <a:pt x="4923" y="20810"/>
                </a:cubicBezTo>
                <a:cubicBezTo>
                  <a:pt x="4781" y="20241"/>
                  <a:pt x="4624" y="19657"/>
                  <a:pt x="4453" y="19055"/>
                </a:cubicBezTo>
                <a:cubicBezTo>
                  <a:pt x="4281" y="18453"/>
                  <a:pt x="4139" y="17843"/>
                  <a:pt x="4032" y="17224"/>
                </a:cubicBezTo>
                <a:cubicBezTo>
                  <a:pt x="3921" y="16599"/>
                  <a:pt x="3868" y="15953"/>
                  <a:pt x="3868" y="15281"/>
                </a:cubicBezTo>
                <a:cubicBezTo>
                  <a:pt x="3868" y="14615"/>
                  <a:pt x="3961" y="13905"/>
                  <a:pt x="4149" y="13153"/>
                </a:cubicBezTo>
                <a:lnTo>
                  <a:pt x="1804" y="13153"/>
                </a:lnTo>
                <a:cubicBezTo>
                  <a:pt x="1312" y="13153"/>
                  <a:pt x="888" y="12945"/>
                  <a:pt x="533" y="12522"/>
                </a:cubicBezTo>
                <a:cubicBezTo>
                  <a:pt x="176" y="12100"/>
                  <a:pt x="0" y="11592"/>
                  <a:pt x="0" y="10990"/>
                </a:cubicBezTo>
                <a:lnTo>
                  <a:pt x="0" y="7774"/>
                </a:lnTo>
                <a:cubicBezTo>
                  <a:pt x="0" y="7184"/>
                  <a:pt x="176" y="6676"/>
                  <a:pt x="526" y="6245"/>
                </a:cubicBezTo>
                <a:cubicBezTo>
                  <a:pt x="878" y="5819"/>
                  <a:pt x="1304" y="5605"/>
                  <a:pt x="1804" y="5605"/>
                </a:cubicBezTo>
                <a:lnTo>
                  <a:pt x="7652" y="5605"/>
                </a:lnTo>
                <a:cubicBezTo>
                  <a:pt x="8551" y="5605"/>
                  <a:pt x="9508" y="5449"/>
                  <a:pt x="10524" y="5135"/>
                </a:cubicBezTo>
                <a:cubicBezTo>
                  <a:pt x="11540" y="4821"/>
                  <a:pt x="12536" y="4399"/>
                  <a:pt x="13511" y="3873"/>
                </a:cubicBezTo>
                <a:cubicBezTo>
                  <a:pt x="14488" y="3342"/>
                  <a:pt x="15408" y="2744"/>
                  <a:pt x="16272" y="2071"/>
                </a:cubicBezTo>
                <a:cubicBezTo>
                  <a:pt x="17134" y="1405"/>
                  <a:pt x="17864" y="713"/>
                  <a:pt x="18459" y="0"/>
                </a:cubicBezTo>
                <a:cubicBezTo>
                  <a:pt x="18951" y="0"/>
                  <a:pt x="19374" y="214"/>
                  <a:pt x="19729" y="633"/>
                </a:cubicBezTo>
                <a:cubicBezTo>
                  <a:pt x="20087" y="1056"/>
                  <a:pt x="20263" y="1567"/>
                  <a:pt x="20263" y="2165"/>
                </a:cubicBezTo>
                <a:lnTo>
                  <a:pt x="20263" y="7334"/>
                </a:lnTo>
                <a:cubicBezTo>
                  <a:pt x="20647" y="7445"/>
                  <a:pt x="20963" y="7692"/>
                  <a:pt x="21218" y="8070"/>
                </a:cubicBezTo>
                <a:cubicBezTo>
                  <a:pt x="21472" y="8454"/>
                  <a:pt x="21599" y="8895"/>
                  <a:pt x="21599" y="9391"/>
                </a:cubicBezTo>
                <a:moveTo>
                  <a:pt x="18459" y="2855"/>
                </a:moveTo>
                <a:cubicBezTo>
                  <a:pt x="17864" y="3407"/>
                  <a:pt x="17215" y="3941"/>
                  <a:pt x="16512" y="4451"/>
                </a:cubicBezTo>
                <a:cubicBezTo>
                  <a:pt x="15810" y="4962"/>
                  <a:pt x="15065" y="5423"/>
                  <a:pt x="14280" y="5834"/>
                </a:cubicBezTo>
                <a:cubicBezTo>
                  <a:pt x="13494" y="6245"/>
                  <a:pt x="12693" y="6609"/>
                  <a:pt x="11878" y="6923"/>
                </a:cubicBezTo>
                <a:cubicBezTo>
                  <a:pt x="11060" y="7237"/>
                  <a:pt x="10255" y="7462"/>
                  <a:pt x="9457" y="7603"/>
                </a:cubicBezTo>
                <a:lnTo>
                  <a:pt x="9457" y="11172"/>
                </a:lnTo>
                <a:cubicBezTo>
                  <a:pt x="10255" y="11325"/>
                  <a:pt x="11060" y="11554"/>
                  <a:pt x="11878" y="11862"/>
                </a:cubicBezTo>
                <a:cubicBezTo>
                  <a:pt x="12693" y="12170"/>
                  <a:pt x="13494" y="12537"/>
                  <a:pt x="14280" y="12956"/>
                </a:cubicBezTo>
                <a:cubicBezTo>
                  <a:pt x="15065" y="13379"/>
                  <a:pt x="15812" y="13843"/>
                  <a:pt x="16524" y="14347"/>
                </a:cubicBezTo>
                <a:cubicBezTo>
                  <a:pt x="17234" y="14855"/>
                  <a:pt x="17881" y="15380"/>
                  <a:pt x="18459" y="15920"/>
                </a:cubicBezTo>
                <a:lnTo>
                  <a:pt x="18459" y="2855"/>
                </a:lnTo>
                <a:close/>
              </a:path>
            </a:pathLst>
          </a:custGeom>
          <a:solidFill>
            <a:schemeClr val="accent2"/>
          </a:solidFill>
          <a:ln>
            <a:noFill/>
          </a:ln>
          <a:effectLst/>
        </p:spPr>
        <p:txBody>
          <a:bodyPr lIns="38092" tIns="38092" rIns="38092" bIns="38092" anchor="ctr"/>
          <a:lstStyle/>
          <a:p>
            <a:pPr defTabSz="342824">
              <a:defRPr/>
            </a:pPr>
            <a:endParaRPr lang="es-ES" sz="2700" dirty="0">
              <a:solidFill>
                <a:schemeClr val="bg1"/>
              </a:solidFill>
              <a:effectLst>
                <a:outerShdw blurRad="38100" dist="38100" dir="2700000" algn="tl">
                  <a:srgbClr val="000000"/>
                </a:outerShdw>
              </a:effectLst>
              <a:cs typeface="Lato Regular"/>
              <a:sym typeface="Gill Sans" charset="0"/>
            </a:endParaRPr>
          </a:p>
        </p:txBody>
      </p:sp>
      <p:sp>
        <p:nvSpPr>
          <p:cNvPr id="37" name="Freeform 544"/>
          <p:cNvSpPr>
            <a:spLocks noChangeAspect="1" noChangeArrowheads="1"/>
          </p:cNvSpPr>
          <p:nvPr/>
        </p:nvSpPr>
        <p:spPr bwMode="auto">
          <a:xfrm>
            <a:off x="1767025" y="1587984"/>
            <a:ext cx="347900" cy="368290"/>
          </a:xfrm>
          <a:custGeom>
            <a:avLst/>
            <a:gdLst>
              <a:gd name="T0" fmla="*/ 995 w 1588"/>
              <a:gd name="T1" fmla="*/ 870 h 1682"/>
              <a:gd name="T2" fmla="*/ 1078 w 1588"/>
              <a:gd name="T3" fmla="*/ 753 h 1682"/>
              <a:gd name="T4" fmla="*/ 1463 w 1588"/>
              <a:gd name="T5" fmla="*/ 661 h 1682"/>
              <a:gd name="T6" fmla="*/ 1546 w 1588"/>
              <a:gd name="T7" fmla="*/ 352 h 1682"/>
              <a:gd name="T8" fmla="*/ 1346 w 1588"/>
              <a:gd name="T9" fmla="*/ 527 h 1682"/>
              <a:gd name="T10" fmla="*/ 1120 w 1588"/>
              <a:gd name="T11" fmla="*/ 310 h 1682"/>
              <a:gd name="T12" fmla="*/ 1296 w 1588"/>
              <a:gd name="T13" fmla="*/ 101 h 1682"/>
              <a:gd name="T14" fmla="*/ 995 w 1588"/>
              <a:gd name="T15" fmla="*/ 184 h 1682"/>
              <a:gd name="T16" fmla="*/ 894 w 1588"/>
              <a:gd name="T17" fmla="*/ 577 h 1682"/>
              <a:gd name="T18" fmla="*/ 501 w 1588"/>
              <a:gd name="T19" fmla="*/ 452 h 1682"/>
              <a:gd name="T20" fmla="*/ 501 w 1588"/>
              <a:gd name="T21" fmla="*/ 427 h 1682"/>
              <a:gd name="T22" fmla="*/ 493 w 1588"/>
              <a:gd name="T23" fmla="*/ 0 h 1682"/>
              <a:gd name="T24" fmla="*/ 250 w 1588"/>
              <a:gd name="T25" fmla="*/ 285 h 1682"/>
              <a:gd name="T26" fmla="*/ 175 w 1588"/>
              <a:gd name="T27" fmla="*/ 393 h 1682"/>
              <a:gd name="T28" fmla="*/ 150 w 1588"/>
              <a:gd name="T29" fmla="*/ 427 h 1682"/>
              <a:gd name="T30" fmla="*/ 117 w 1588"/>
              <a:gd name="T31" fmla="*/ 477 h 1682"/>
              <a:gd name="T32" fmla="*/ 100 w 1588"/>
              <a:gd name="T33" fmla="*/ 502 h 1682"/>
              <a:gd name="T34" fmla="*/ 66 w 1588"/>
              <a:gd name="T35" fmla="*/ 586 h 1682"/>
              <a:gd name="T36" fmla="*/ 58 w 1588"/>
              <a:gd name="T37" fmla="*/ 611 h 1682"/>
              <a:gd name="T38" fmla="*/ 50 w 1588"/>
              <a:gd name="T39" fmla="*/ 678 h 1682"/>
              <a:gd name="T40" fmla="*/ 41 w 1588"/>
              <a:gd name="T41" fmla="*/ 728 h 1682"/>
              <a:gd name="T42" fmla="*/ 41 w 1588"/>
              <a:gd name="T43" fmla="*/ 744 h 1682"/>
              <a:gd name="T44" fmla="*/ 50 w 1588"/>
              <a:gd name="T45" fmla="*/ 778 h 1682"/>
              <a:gd name="T46" fmla="*/ 58 w 1588"/>
              <a:gd name="T47" fmla="*/ 811 h 1682"/>
              <a:gd name="T48" fmla="*/ 100 w 1588"/>
              <a:gd name="T49" fmla="*/ 878 h 1682"/>
              <a:gd name="T50" fmla="*/ 125 w 1588"/>
              <a:gd name="T51" fmla="*/ 853 h 1682"/>
              <a:gd name="T52" fmla="*/ 133 w 1588"/>
              <a:gd name="T53" fmla="*/ 795 h 1682"/>
              <a:gd name="T54" fmla="*/ 142 w 1588"/>
              <a:gd name="T55" fmla="*/ 770 h 1682"/>
              <a:gd name="T56" fmla="*/ 150 w 1588"/>
              <a:gd name="T57" fmla="*/ 753 h 1682"/>
              <a:gd name="T58" fmla="*/ 167 w 1588"/>
              <a:gd name="T59" fmla="*/ 720 h 1682"/>
              <a:gd name="T60" fmla="*/ 183 w 1588"/>
              <a:gd name="T61" fmla="*/ 694 h 1682"/>
              <a:gd name="T62" fmla="*/ 200 w 1588"/>
              <a:gd name="T63" fmla="*/ 669 h 1682"/>
              <a:gd name="T64" fmla="*/ 225 w 1588"/>
              <a:gd name="T65" fmla="*/ 644 h 1682"/>
              <a:gd name="T66" fmla="*/ 250 w 1588"/>
              <a:gd name="T67" fmla="*/ 619 h 1682"/>
              <a:gd name="T68" fmla="*/ 267 w 1588"/>
              <a:gd name="T69" fmla="*/ 611 h 1682"/>
              <a:gd name="T70" fmla="*/ 301 w 1588"/>
              <a:gd name="T71" fmla="*/ 594 h 1682"/>
              <a:gd name="T72" fmla="*/ 326 w 1588"/>
              <a:gd name="T73" fmla="*/ 577 h 1682"/>
              <a:gd name="T74" fmla="*/ 342 w 1588"/>
              <a:gd name="T75" fmla="*/ 569 h 1682"/>
              <a:gd name="T76" fmla="*/ 359 w 1588"/>
              <a:gd name="T77" fmla="*/ 586 h 1682"/>
              <a:gd name="T78" fmla="*/ 75 w 1588"/>
              <a:gd name="T79" fmla="*/ 1363 h 1682"/>
              <a:gd name="T80" fmla="*/ 292 w 1588"/>
              <a:gd name="T81" fmla="*/ 1581 h 1682"/>
              <a:gd name="T82" fmla="*/ 777 w 1588"/>
              <a:gd name="T83" fmla="*/ 1087 h 1682"/>
              <a:gd name="T84" fmla="*/ 1530 w 1588"/>
              <a:gd name="T85" fmla="*/ 1623 h 1682"/>
              <a:gd name="T86" fmla="*/ 217 w 1588"/>
              <a:gd name="T87" fmla="*/ 1522 h 1682"/>
              <a:gd name="T88" fmla="*/ 133 w 1588"/>
              <a:gd name="T89" fmla="*/ 1438 h 1682"/>
              <a:gd name="T90" fmla="*/ 217 w 1588"/>
              <a:gd name="T91" fmla="*/ 1522 h 1682"/>
              <a:gd name="T92" fmla="*/ 217 w 1588"/>
              <a:gd name="T93" fmla="*/ 1522 h 16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588" h="1682">
                <a:moveTo>
                  <a:pt x="1530" y="1405"/>
                </a:moveTo>
                <a:cubicBezTo>
                  <a:pt x="995" y="870"/>
                  <a:pt x="995" y="870"/>
                  <a:pt x="995" y="870"/>
                </a:cubicBezTo>
                <a:cubicBezTo>
                  <a:pt x="995" y="862"/>
                  <a:pt x="986" y="862"/>
                  <a:pt x="978" y="853"/>
                </a:cubicBezTo>
                <a:cubicBezTo>
                  <a:pt x="1078" y="753"/>
                  <a:pt x="1078" y="753"/>
                  <a:pt x="1078" y="753"/>
                </a:cubicBezTo>
                <a:cubicBezTo>
                  <a:pt x="1078" y="753"/>
                  <a:pt x="1086" y="744"/>
                  <a:pt x="1086" y="736"/>
                </a:cubicBezTo>
                <a:cubicBezTo>
                  <a:pt x="1212" y="786"/>
                  <a:pt x="1362" y="761"/>
                  <a:pt x="1463" y="661"/>
                </a:cubicBezTo>
                <a:cubicBezTo>
                  <a:pt x="1538" y="586"/>
                  <a:pt x="1570" y="485"/>
                  <a:pt x="1562" y="377"/>
                </a:cubicBezTo>
                <a:cubicBezTo>
                  <a:pt x="1562" y="368"/>
                  <a:pt x="1554" y="352"/>
                  <a:pt x="1546" y="352"/>
                </a:cubicBezTo>
                <a:cubicBezTo>
                  <a:pt x="1538" y="352"/>
                  <a:pt x="1521" y="352"/>
                  <a:pt x="1513" y="360"/>
                </a:cubicBezTo>
                <a:cubicBezTo>
                  <a:pt x="1346" y="527"/>
                  <a:pt x="1346" y="527"/>
                  <a:pt x="1346" y="527"/>
                </a:cubicBezTo>
                <a:cubicBezTo>
                  <a:pt x="1170" y="485"/>
                  <a:pt x="1170" y="485"/>
                  <a:pt x="1170" y="485"/>
                </a:cubicBezTo>
                <a:cubicBezTo>
                  <a:pt x="1120" y="310"/>
                  <a:pt x="1120" y="310"/>
                  <a:pt x="1120" y="310"/>
                </a:cubicBezTo>
                <a:cubicBezTo>
                  <a:pt x="1287" y="134"/>
                  <a:pt x="1287" y="134"/>
                  <a:pt x="1287" y="134"/>
                </a:cubicBezTo>
                <a:cubicBezTo>
                  <a:pt x="1296" y="126"/>
                  <a:pt x="1304" y="118"/>
                  <a:pt x="1296" y="101"/>
                </a:cubicBezTo>
                <a:cubicBezTo>
                  <a:pt x="1296" y="92"/>
                  <a:pt x="1287" y="84"/>
                  <a:pt x="1270" y="84"/>
                </a:cubicBezTo>
                <a:cubicBezTo>
                  <a:pt x="1170" y="76"/>
                  <a:pt x="1061" y="109"/>
                  <a:pt x="995" y="184"/>
                </a:cubicBezTo>
                <a:cubicBezTo>
                  <a:pt x="886" y="285"/>
                  <a:pt x="861" y="435"/>
                  <a:pt x="911" y="561"/>
                </a:cubicBezTo>
                <a:cubicBezTo>
                  <a:pt x="903" y="569"/>
                  <a:pt x="903" y="569"/>
                  <a:pt x="894" y="577"/>
                </a:cubicBezTo>
                <a:cubicBezTo>
                  <a:pt x="752" y="711"/>
                  <a:pt x="752" y="711"/>
                  <a:pt x="752" y="711"/>
                </a:cubicBezTo>
                <a:cubicBezTo>
                  <a:pt x="501" y="452"/>
                  <a:pt x="501" y="452"/>
                  <a:pt x="501" y="452"/>
                </a:cubicBezTo>
                <a:cubicBezTo>
                  <a:pt x="493" y="452"/>
                  <a:pt x="493" y="443"/>
                  <a:pt x="484" y="443"/>
                </a:cubicBezTo>
                <a:cubicBezTo>
                  <a:pt x="493" y="435"/>
                  <a:pt x="493" y="435"/>
                  <a:pt x="501" y="427"/>
                </a:cubicBezTo>
                <a:cubicBezTo>
                  <a:pt x="551" y="435"/>
                  <a:pt x="652" y="335"/>
                  <a:pt x="735" y="251"/>
                </a:cubicBezTo>
                <a:cubicBezTo>
                  <a:pt x="493" y="0"/>
                  <a:pt x="493" y="0"/>
                  <a:pt x="493" y="0"/>
                </a:cubicBezTo>
                <a:cubicBezTo>
                  <a:pt x="376" y="109"/>
                  <a:pt x="301" y="184"/>
                  <a:pt x="309" y="243"/>
                </a:cubicBezTo>
                <a:cubicBezTo>
                  <a:pt x="284" y="251"/>
                  <a:pt x="259" y="268"/>
                  <a:pt x="250" y="285"/>
                </a:cubicBezTo>
                <a:cubicBezTo>
                  <a:pt x="209" y="318"/>
                  <a:pt x="209" y="318"/>
                  <a:pt x="209" y="318"/>
                </a:cubicBezTo>
                <a:cubicBezTo>
                  <a:pt x="192" y="343"/>
                  <a:pt x="175" y="368"/>
                  <a:pt x="175" y="393"/>
                </a:cubicBezTo>
                <a:cubicBezTo>
                  <a:pt x="167" y="402"/>
                  <a:pt x="167" y="402"/>
                  <a:pt x="159" y="410"/>
                </a:cubicBezTo>
                <a:cubicBezTo>
                  <a:pt x="150" y="427"/>
                  <a:pt x="150" y="427"/>
                  <a:pt x="150" y="427"/>
                </a:cubicBezTo>
                <a:cubicBezTo>
                  <a:pt x="133" y="443"/>
                  <a:pt x="133" y="443"/>
                  <a:pt x="133" y="443"/>
                </a:cubicBezTo>
                <a:cubicBezTo>
                  <a:pt x="125" y="452"/>
                  <a:pt x="125" y="469"/>
                  <a:pt x="117" y="477"/>
                </a:cubicBezTo>
                <a:lnTo>
                  <a:pt x="108" y="485"/>
                </a:lnTo>
                <a:cubicBezTo>
                  <a:pt x="100" y="502"/>
                  <a:pt x="100" y="502"/>
                  <a:pt x="100" y="502"/>
                </a:cubicBezTo>
                <a:cubicBezTo>
                  <a:pt x="100" y="510"/>
                  <a:pt x="91" y="519"/>
                  <a:pt x="83" y="536"/>
                </a:cubicBezTo>
                <a:cubicBezTo>
                  <a:pt x="75" y="552"/>
                  <a:pt x="66" y="569"/>
                  <a:pt x="66" y="586"/>
                </a:cubicBezTo>
                <a:cubicBezTo>
                  <a:pt x="66" y="594"/>
                  <a:pt x="66" y="594"/>
                  <a:pt x="66" y="594"/>
                </a:cubicBezTo>
                <a:cubicBezTo>
                  <a:pt x="58" y="602"/>
                  <a:pt x="58" y="602"/>
                  <a:pt x="58" y="611"/>
                </a:cubicBezTo>
                <a:cubicBezTo>
                  <a:pt x="50" y="636"/>
                  <a:pt x="50" y="636"/>
                  <a:pt x="50" y="636"/>
                </a:cubicBezTo>
                <a:cubicBezTo>
                  <a:pt x="50" y="653"/>
                  <a:pt x="50" y="669"/>
                  <a:pt x="50" y="678"/>
                </a:cubicBezTo>
                <a:cubicBezTo>
                  <a:pt x="50" y="686"/>
                  <a:pt x="50" y="686"/>
                  <a:pt x="50" y="686"/>
                </a:cubicBezTo>
                <a:cubicBezTo>
                  <a:pt x="41" y="703"/>
                  <a:pt x="41" y="711"/>
                  <a:pt x="41" y="728"/>
                </a:cubicBezTo>
                <a:lnTo>
                  <a:pt x="41" y="736"/>
                </a:lnTo>
                <a:lnTo>
                  <a:pt x="41" y="744"/>
                </a:lnTo>
                <a:cubicBezTo>
                  <a:pt x="50" y="744"/>
                  <a:pt x="50" y="753"/>
                  <a:pt x="50" y="761"/>
                </a:cubicBezTo>
                <a:cubicBezTo>
                  <a:pt x="50" y="778"/>
                  <a:pt x="50" y="778"/>
                  <a:pt x="50" y="778"/>
                </a:cubicBezTo>
                <a:cubicBezTo>
                  <a:pt x="50" y="786"/>
                  <a:pt x="50" y="786"/>
                  <a:pt x="50" y="786"/>
                </a:cubicBezTo>
                <a:cubicBezTo>
                  <a:pt x="50" y="795"/>
                  <a:pt x="50" y="803"/>
                  <a:pt x="58" y="811"/>
                </a:cubicBezTo>
                <a:cubicBezTo>
                  <a:pt x="66" y="853"/>
                  <a:pt x="66" y="853"/>
                  <a:pt x="66" y="853"/>
                </a:cubicBezTo>
                <a:cubicBezTo>
                  <a:pt x="75" y="870"/>
                  <a:pt x="83" y="878"/>
                  <a:pt x="100" y="878"/>
                </a:cubicBezTo>
                <a:cubicBezTo>
                  <a:pt x="108" y="878"/>
                  <a:pt x="117" y="870"/>
                  <a:pt x="117" y="870"/>
                </a:cubicBezTo>
                <a:cubicBezTo>
                  <a:pt x="125" y="862"/>
                  <a:pt x="125" y="862"/>
                  <a:pt x="125" y="853"/>
                </a:cubicBezTo>
                <a:cubicBezTo>
                  <a:pt x="133" y="811"/>
                  <a:pt x="133" y="811"/>
                  <a:pt x="133" y="811"/>
                </a:cubicBezTo>
                <a:cubicBezTo>
                  <a:pt x="133" y="803"/>
                  <a:pt x="133" y="803"/>
                  <a:pt x="133" y="795"/>
                </a:cubicBezTo>
                <a:cubicBezTo>
                  <a:pt x="133" y="786"/>
                  <a:pt x="142" y="786"/>
                  <a:pt x="142" y="786"/>
                </a:cubicBezTo>
                <a:cubicBezTo>
                  <a:pt x="142" y="770"/>
                  <a:pt x="142" y="770"/>
                  <a:pt x="142" y="770"/>
                </a:cubicBezTo>
                <a:cubicBezTo>
                  <a:pt x="142" y="761"/>
                  <a:pt x="142" y="761"/>
                  <a:pt x="150" y="761"/>
                </a:cubicBezTo>
                <a:lnTo>
                  <a:pt x="150" y="753"/>
                </a:lnTo>
                <a:lnTo>
                  <a:pt x="150" y="744"/>
                </a:lnTo>
                <a:cubicBezTo>
                  <a:pt x="159" y="736"/>
                  <a:pt x="159" y="728"/>
                  <a:pt x="167" y="720"/>
                </a:cubicBezTo>
                <a:lnTo>
                  <a:pt x="167" y="711"/>
                </a:lnTo>
                <a:cubicBezTo>
                  <a:pt x="175" y="703"/>
                  <a:pt x="175" y="703"/>
                  <a:pt x="183" y="694"/>
                </a:cubicBezTo>
                <a:cubicBezTo>
                  <a:pt x="192" y="678"/>
                  <a:pt x="192" y="678"/>
                  <a:pt x="192" y="678"/>
                </a:cubicBezTo>
                <a:lnTo>
                  <a:pt x="200" y="669"/>
                </a:lnTo>
                <a:cubicBezTo>
                  <a:pt x="200" y="669"/>
                  <a:pt x="200" y="661"/>
                  <a:pt x="209" y="661"/>
                </a:cubicBezTo>
                <a:cubicBezTo>
                  <a:pt x="209" y="653"/>
                  <a:pt x="217" y="644"/>
                  <a:pt x="225" y="644"/>
                </a:cubicBezTo>
                <a:cubicBezTo>
                  <a:pt x="234" y="636"/>
                  <a:pt x="234" y="636"/>
                  <a:pt x="234" y="636"/>
                </a:cubicBezTo>
                <a:cubicBezTo>
                  <a:pt x="234" y="636"/>
                  <a:pt x="242" y="628"/>
                  <a:pt x="250" y="619"/>
                </a:cubicBezTo>
                <a:lnTo>
                  <a:pt x="259" y="619"/>
                </a:lnTo>
                <a:cubicBezTo>
                  <a:pt x="259" y="611"/>
                  <a:pt x="267" y="611"/>
                  <a:pt x="267" y="611"/>
                </a:cubicBezTo>
                <a:cubicBezTo>
                  <a:pt x="275" y="602"/>
                  <a:pt x="275" y="602"/>
                  <a:pt x="284" y="602"/>
                </a:cubicBezTo>
                <a:cubicBezTo>
                  <a:pt x="301" y="594"/>
                  <a:pt x="301" y="594"/>
                  <a:pt x="301" y="594"/>
                </a:cubicBezTo>
                <a:cubicBezTo>
                  <a:pt x="309" y="586"/>
                  <a:pt x="309" y="586"/>
                  <a:pt x="309" y="586"/>
                </a:cubicBezTo>
                <a:cubicBezTo>
                  <a:pt x="317" y="586"/>
                  <a:pt x="317" y="586"/>
                  <a:pt x="326" y="577"/>
                </a:cubicBezTo>
                <a:lnTo>
                  <a:pt x="334" y="577"/>
                </a:lnTo>
                <a:cubicBezTo>
                  <a:pt x="342" y="577"/>
                  <a:pt x="342" y="569"/>
                  <a:pt x="342" y="569"/>
                </a:cubicBezTo>
                <a:cubicBezTo>
                  <a:pt x="351" y="569"/>
                  <a:pt x="351" y="569"/>
                  <a:pt x="351" y="569"/>
                </a:cubicBezTo>
                <a:cubicBezTo>
                  <a:pt x="351" y="577"/>
                  <a:pt x="359" y="586"/>
                  <a:pt x="359" y="586"/>
                </a:cubicBezTo>
                <a:cubicBezTo>
                  <a:pt x="618" y="845"/>
                  <a:pt x="618" y="845"/>
                  <a:pt x="618" y="845"/>
                </a:cubicBezTo>
                <a:cubicBezTo>
                  <a:pt x="75" y="1363"/>
                  <a:pt x="75" y="1363"/>
                  <a:pt x="75" y="1363"/>
                </a:cubicBezTo>
                <a:cubicBezTo>
                  <a:pt x="8" y="1430"/>
                  <a:pt x="0" y="1531"/>
                  <a:pt x="66" y="1597"/>
                </a:cubicBezTo>
                <a:cubicBezTo>
                  <a:pt x="133" y="1664"/>
                  <a:pt x="225" y="1647"/>
                  <a:pt x="292" y="1581"/>
                </a:cubicBezTo>
                <a:cubicBezTo>
                  <a:pt x="769" y="1079"/>
                  <a:pt x="769" y="1079"/>
                  <a:pt x="769" y="1079"/>
                </a:cubicBezTo>
                <a:cubicBezTo>
                  <a:pt x="769" y="1079"/>
                  <a:pt x="777" y="1079"/>
                  <a:pt x="777" y="1087"/>
                </a:cubicBezTo>
                <a:cubicBezTo>
                  <a:pt x="1312" y="1623"/>
                  <a:pt x="1312" y="1623"/>
                  <a:pt x="1312" y="1623"/>
                </a:cubicBezTo>
                <a:cubicBezTo>
                  <a:pt x="1371" y="1681"/>
                  <a:pt x="1471" y="1681"/>
                  <a:pt x="1530" y="1623"/>
                </a:cubicBezTo>
                <a:cubicBezTo>
                  <a:pt x="1587" y="1564"/>
                  <a:pt x="1587" y="1464"/>
                  <a:pt x="1530" y="1405"/>
                </a:cubicBezTo>
                <a:close/>
                <a:moveTo>
                  <a:pt x="217" y="1522"/>
                </a:moveTo>
                <a:cubicBezTo>
                  <a:pt x="192" y="1547"/>
                  <a:pt x="159" y="1547"/>
                  <a:pt x="133" y="1522"/>
                </a:cubicBezTo>
                <a:cubicBezTo>
                  <a:pt x="108" y="1497"/>
                  <a:pt x="108" y="1455"/>
                  <a:pt x="133" y="1438"/>
                </a:cubicBezTo>
                <a:cubicBezTo>
                  <a:pt x="159" y="1413"/>
                  <a:pt x="192" y="1413"/>
                  <a:pt x="217" y="1438"/>
                </a:cubicBezTo>
                <a:cubicBezTo>
                  <a:pt x="242" y="1455"/>
                  <a:pt x="242" y="1497"/>
                  <a:pt x="217" y="1522"/>
                </a:cubicBezTo>
                <a:close/>
                <a:moveTo>
                  <a:pt x="217" y="1522"/>
                </a:moveTo>
                <a:lnTo>
                  <a:pt x="217" y="1522"/>
                </a:lnTo>
                <a:close/>
              </a:path>
            </a:pathLst>
          </a:custGeom>
          <a:solidFill>
            <a:schemeClr val="accent4"/>
          </a:solidFill>
          <a:ln>
            <a:noFill/>
          </a:ln>
          <a:effectLst/>
        </p:spPr>
        <p:txBody>
          <a:bodyPr wrap="none" lIns="182839" tIns="91419" rIns="182839" bIns="91419" anchor="ctr"/>
          <a:lstStyle/>
          <a:p>
            <a:pPr>
              <a:defRPr/>
            </a:pPr>
            <a:endParaRPr lang="en-US" sz="1800" dirty="0">
              <a:ea typeface="SimSun" charset="0"/>
            </a:endParaRPr>
          </a:p>
        </p:txBody>
      </p:sp>
    </p:spTree>
    <p:extLst>
      <p:ext uri="{BB962C8B-B14F-4D97-AF65-F5344CB8AC3E}">
        <p14:creationId xmlns:p14="http://schemas.microsoft.com/office/powerpoint/2010/main" val="2193198682"/>
      </p:ext>
    </p:extLst>
  </p:cSld>
  <p:clrMapOvr>
    <a:masterClrMapping/>
  </p:clrMapOvr>
  <mc:AlternateContent xmlns:mc="http://schemas.openxmlformats.org/markup-compatibility/2006" xmlns:p14="http://schemas.microsoft.com/office/powerpoint/2010/main">
    <mc:Choice Requires="p14">
      <p:transition spd="slow" p14:dur="1500" advClick="0" advTm="0">
        <p:random/>
      </p:transition>
    </mc:Choice>
    <mc:Fallback xmlns="">
      <p:transition spd="slow" advClick="0" advTm="0">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fade">
                                      <p:cBhvr>
                                        <p:cTn id="7" dur="1000"/>
                                        <p:tgtEl>
                                          <p:spTgt spid="9"/>
                                        </p:tgtEl>
                                      </p:cBhvr>
                                    </p:animEffect>
                                    <p:anim calcmode="lin" valueType="num">
                                      <p:cBhvr>
                                        <p:cTn id="8" dur="1000" fill="hold"/>
                                        <p:tgtEl>
                                          <p:spTgt spid="9"/>
                                        </p:tgtEl>
                                        <p:attrNameLst>
                                          <p:attrName>ppt_x</p:attrName>
                                        </p:attrNameLst>
                                      </p:cBhvr>
                                      <p:tavLst>
                                        <p:tav tm="0">
                                          <p:val>
                                            <p:strVal val="#ppt_x"/>
                                          </p:val>
                                        </p:tav>
                                        <p:tav tm="100000">
                                          <p:val>
                                            <p:strVal val="#ppt_x"/>
                                          </p:val>
                                        </p:tav>
                                      </p:tavLst>
                                    </p:anim>
                                    <p:anim calcmode="lin" valueType="num">
                                      <p:cBhvr>
                                        <p:cTn id="9" dur="1000" fill="hold"/>
                                        <p:tgtEl>
                                          <p:spTgt spid="9"/>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10" presetClass="entr" presetSubtype="0" fill="hold" grpId="0" nodeType="afterEffect">
                                  <p:stCondLst>
                                    <p:cond delay="0"/>
                                  </p:stCondLst>
                                  <p:childTnLst>
                                    <p:set>
                                      <p:cBhvr>
                                        <p:cTn id="12" dur="1" fill="hold">
                                          <p:stCondLst>
                                            <p:cond delay="0"/>
                                          </p:stCondLst>
                                        </p:cTn>
                                        <p:tgtEl>
                                          <p:spTgt spid="7"/>
                                        </p:tgtEl>
                                        <p:attrNameLst>
                                          <p:attrName>style.visibility</p:attrName>
                                        </p:attrNameLst>
                                      </p:cBhvr>
                                      <p:to>
                                        <p:strVal val="visible"/>
                                      </p:to>
                                    </p:set>
                                    <p:animEffect transition="in" filter="fade">
                                      <p:cBhvr>
                                        <p:cTn id="13" dur="500"/>
                                        <p:tgtEl>
                                          <p:spTgt spid="7"/>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37"/>
                                        </p:tgtEl>
                                        <p:attrNameLst>
                                          <p:attrName>style.visibility</p:attrName>
                                        </p:attrNameLst>
                                      </p:cBhvr>
                                      <p:to>
                                        <p:strVal val="visible"/>
                                      </p:to>
                                    </p:set>
                                    <p:animEffect transition="in" filter="fade">
                                      <p:cBhvr>
                                        <p:cTn id="16" dur="500"/>
                                        <p:tgtEl>
                                          <p:spTgt spid="37"/>
                                        </p:tgtEl>
                                      </p:cBhvr>
                                    </p:animEffect>
                                  </p:childTnLst>
                                </p:cTn>
                              </p:par>
                              <p:par>
                                <p:cTn id="17" presetID="10" presetClass="entr" presetSubtype="0" fill="hold" nodeType="withEffect">
                                  <p:stCondLst>
                                    <p:cond delay="0"/>
                                  </p:stCondLst>
                                  <p:childTnLst>
                                    <p:set>
                                      <p:cBhvr>
                                        <p:cTn id="18" dur="1" fill="hold">
                                          <p:stCondLst>
                                            <p:cond delay="0"/>
                                          </p:stCondLst>
                                        </p:cTn>
                                        <p:tgtEl>
                                          <p:spTgt spid="4"/>
                                        </p:tgtEl>
                                        <p:attrNameLst>
                                          <p:attrName>style.visibility</p:attrName>
                                        </p:attrNameLst>
                                      </p:cBhvr>
                                      <p:to>
                                        <p:strVal val="visible"/>
                                      </p:to>
                                    </p:set>
                                    <p:animEffect transition="in" filter="fade">
                                      <p:cBhvr>
                                        <p:cTn id="19" dur="500"/>
                                        <p:tgtEl>
                                          <p:spTgt spid="4"/>
                                        </p:tgtEl>
                                      </p:cBhvr>
                                    </p:animEffect>
                                  </p:childTnLst>
                                </p:cTn>
                              </p:par>
                              <p:par>
                                <p:cTn id="20" presetID="10" presetClass="entr" presetSubtype="0" fill="hold" grpId="0" nodeType="withEffect">
                                  <p:stCondLst>
                                    <p:cond delay="0"/>
                                  </p:stCondLst>
                                  <p:childTnLst>
                                    <p:set>
                                      <p:cBhvr>
                                        <p:cTn id="21" dur="1" fill="hold">
                                          <p:stCondLst>
                                            <p:cond delay="0"/>
                                          </p:stCondLst>
                                        </p:cTn>
                                        <p:tgtEl>
                                          <p:spTgt spid="36"/>
                                        </p:tgtEl>
                                        <p:attrNameLst>
                                          <p:attrName>style.visibility</p:attrName>
                                        </p:attrNameLst>
                                      </p:cBhvr>
                                      <p:to>
                                        <p:strVal val="visible"/>
                                      </p:to>
                                    </p:set>
                                    <p:animEffect transition="in" filter="fade">
                                      <p:cBhvr>
                                        <p:cTn id="22" dur="500"/>
                                        <p:tgtEl>
                                          <p:spTgt spid="36"/>
                                        </p:tgtEl>
                                      </p:cBhvr>
                                    </p:animEffect>
                                  </p:childTnLst>
                                </p:cTn>
                              </p:par>
                              <p:par>
                                <p:cTn id="23" presetID="10" presetClass="entr" presetSubtype="0" fill="hold" grpId="0" nodeType="withEffect">
                                  <p:stCondLst>
                                    <p:cond delay="0"/>
                                  </p:stCondLst>
                                  <p:childTnLst>
                                    <p:set>
                                      <p:cBhvr>
                                        <p:cTn id="24" dur="1" fill="hold">
                                          <p:stCondLst>
                                            <p:cond delay="0"/>
                                          </p:stCondLst>
                                        </p:cTn>
                                        <p:tgtEl>
                                          <p:spTgt spid="8"/>
                                        </p:tgtEl>
                                        <p:attrNameLst>
                                          <p:attrName>style.visibility</p:attrName>
                                        </p:attrNameLst>
                                      </p:cBhvr>
                                      <p:to>
                                        <p:strVal val="visible"/>
                                      </p:to>
                                    </p:set>
                                    <p:animEffect transition="in" filter="fade">
                                      <p:cBhvr>
                                        <p:cTn id="25" dur="500"/>
                                        <p:tgtEl>
                                          <p:spTgt spid="8"/>
                                        </p:tgtEl>
                                      </p:cBhvr>
                                    </p:animEffect>
                                  </p:childTnLst>
                                </p:cTn>
                              </p:par>
                              <p:par>
                                <p:cTn id="26" presetID="10" presetClass="entr" presetSubtype="0" fill="hold" grpId="0" nodeType="withEffect">
                                  <p:stCondLst>
                                    <p:cond delay="0"/>
                                  </p:stCondLst>
                                  <p:childTnLst>
                                    <p:set>
                                      <p:cBhvr>
                                        <p:cTn id="27" dur="1" fill="hold">
                                          <p:stCondLst>
                                            <p:cond delay="0"/>
                                          </p:stCondLst>
                                        </p:cTn>
                                        <p:tgtEl>
                                          <p:spTgt spid="35"/>
                                        </p:tgtEl>
                                        <p:attrNameLst>
                                          <p:attrName>style.visibility</p:attrName>
                                        </p:attrNameLst>
                                      </p:cBhvr>
                                      <p:to>
                                        <p:strVal val="visible"/>
                                      </p:to>
                                    </p:set>
                                    <p:animEffect transition="in" filter="fade">
                                      <p:cBhvr>
                                        <p:cTn id="28" dur="500"/>
                                        <p:tgtEl>
                                          <p:spTgt spid="35"/>
                                        </p:tgtEl>
                                      </p:cBhvr>
                                    </p:animEffect>
                                  </p:childTnLst>
                                </p:cTn>
                              </p:par>
                            </p:childTnLst>
                          </p:cTn>
                        </p:par>
                        <p:par>
                          <p:cTn id="29" fill="hold">
                            <p:stCondLst>
                              <p:cond delay="1500"/>
                            </p:stCondLst>
                            <p:childTnLst>
                              <p:par>
                                <p:cTn id="30" presetID="8" presetClass="emph" presetSubtype="0" fill="hold" grpId="1" nodeType="afterEffect">
                                  <p:stCondLst>
                                    <p:cond delay="0"/>
                                  </p:stCondLst>
                                  <p:childTnLst>
                                    <p:animRot by="21600000">
                                      <p:cBhvr>
                                        <p:cTn id="31" dur="2000" fill="hold"/>
                                        <p:tgtEl>
                                          <p:spTgt spid="7"/>
                                        </p:tgtEl>
                                        <p:attrNameLst>
                                          <p:attrName>r</p:attrName>
                                        </p:attrNameLst>
                                      </p:cBhvr>
                                    </p:animRot>
                                  </p:childTnLst>
                                </p:cTn>
                              </p:par>
                              <p:par>
                                <p:cTn id="32" presetID="8" presetClass="emph" presetSubtype="0" fill="hold" nodeType="withEffect">
                                  <p:stCondLst>
                                    <p:cond delay="0"/>
                                  </p:stCondLst>
                                  <p:childTnLst>
                                    <p:animRot by="-21600000">
                                      <p:cBhvr>
                                        <p:cTn id="33" dur="2000" fill="hold"/>
                                        <p:tgtEl>
                                          <p:spTgt spid="4"/>
                                        </p:tgtEl>
                                        <p:attrNameLst>
                                          <p:attrName>r</p:attrName>
                                        </p:attrNameLst>
                                      </p:cBhvr>
                                    </p:animRot>
                                  </p:childTnLst>
                                </p:cTn>
                              </p:par>
                              <p:par>
                                <p:cTn id="34" presetID="8" presetClass="emph" presetSubtype="0" fill="hold" grpId="1" nodeType="withEffect">
                                  <p:stCondLst>
                                    <p:cond delay="0"/>
                                  </p:stCondLst>
                                  <p:childTnLst>
                                    <p:animRot by="21600000">
                                      <p:cBhvr>
                                        <p:cTn id="35" dur="2000" fill="hold"/>
                                        <p:tgtEl>
                                          <p:spTgt spid="8"/>
                                        </p:tgtEl>
                                        <p:attrNameLst>
                                          <p:attrName>r</p:attrName>
                                        </p:attrNameLst>
                                      </p:cBhvr>
                                    </p:animRot>
                                  </p:childTnLst>
                                </p:cTn>
                              </p:par>
                            </p:childTnLst>
                          </p:cTn>
                        </p:par>
                        <p:par>
                          <p:cTn id="36" fill="hold">
                            <p:stCondLst>
                              <p:cond delay="3500"/>
                            </p:stCondLst>
                            <p:childTnLst>
                              <p:par>
                                <p:cTn id="37" presetID="53" presetClass="entr" presetSubtype="16" fill="hold" grpId="0" nodeType="afterEffect">
                                  <p:stCondLst>
                                    <p:cond delay="0"/>
                                  </p:stCondLst>
                                  <p:childTnLst>
                                    <p:set>
                                      <p:cBhvr>
                                        <p:cTn id="38" dur="1" fill="hold">
                                          <p:stCondLst>
                                            <p:cond delay="0"/>
                                          </p:stCondLst>
                                        </p:cTn>
                                        <p:tgtEl>
                                          <p:spTgt spid="14"/>
                                        </p:tgtEl>
                                        <p:attrNameLst>
                                          <p:attrName>style.visibility</p:attrName>
                                        </p:attrNameLst>
                                      </p:cBhvr>
                                      <p:to>
                                        <p:strVal val="visible"/>
                                      </p:to>
                                    </p:set>
                                    <p:anim calcmode="lin" valueType="num">
                                      <p:cBhvr>
                                        <p:cTn id="39" dur="500" fill="hold"/>
                                        <p:tgtEl>
                                          <p:spTgt spid="14"/>
                                        </p:tgtEl>
                                        <p:attrNameLst>
                                          <p:attrName>ppt_w</p:attrName>
                                        </p:attrNameLst>
                                      </p:cBhvr>
                                      <p:tavLst>
                                        <p:tav tm="0">
                                          <p:val>
                                            <p:fltVal val="0"/>
                                          </p:val>
                                        </p:tav>
                                        <p:tav tm="100000">
                                          <p:val>
                                            <p:strVal val="#ppt_w"/>
                                          </p:val>
                                        </p:tav>
                                      </p:tavLst>
                                    </p:anim>
                                    <p:anim calcmode="lin" valueType="num">
                                      <p:cBhvr>
                                        <p:cTn id="40" dur="500" fill="hold"/>
                                        <p:tgtEl>
                                          <p:spTgt spid="14"/>
                                        </p:tgtEl>
                                        <p:attrNameLst>
                                          <p:attrName>ppt_h</p:attrName>
                                        </p:attrNameLst>
                                      </p:cBhvr>
                                      <p:tavLst>
                                        <p:tav tm="0">
                                          <p:val>
                                            <p:fltVal val="0"/>
                                          </p:val>
                                        </p:tav>
                                        <p:tav tm="100000">
                                          <p:val>
                                            <p:strVal val="#ppt_h"/>
                                          </p:val>
                                        </p:tav>
                                      </p:tavLst>
                                    </p:anim>
                                    <p:animEffect transition="in" filter="fade">
                                      <p:cBhvr>
                                        <p:cTn id="41" dur="500"/>
                                        <p:tgtEl>
                                          <p:spTgt spid="14"/>
                                        </p:tgtEl>
                                      </p:cBhvr>
                                    </p:animEffect>
                                  </p:childTnLst>
                                </p:cTn>
                              </p:par>
                              <p:par>
                                <p:cTn id="42" presetID="53" presetClass="entr" presetSubtype="16" fill="hold" grpId="0" nodeType="withEffect">
                                  <p:stCondLst>
                                    <p:cond delay="0"/>
                                  </p:stCondLst>
                                  <p:childTnLst>
                                    <p:set>
                                      <p:cBhvr>
                                        <p:cTn id="43" dur="1" fill="hold">
                                          <p:stCondLst>
                                            <p:cond delay="0"/>
                                          </p:stCondLst>
                                        </p:cTn>
                                        <p:tgtEl>
                                          <p:spTgt spid="25"/>
                                        </p:tgtEl>
                                        <p:attrNameLst>
                                          <p:attrName>style.visibility</p:attrName>
                                        </p:attrNameLst>
                                      </p:cBhvr>
                                      <p:to>
                                        <p:strVal val="visible"/>
                                      </p:to>
                                    </p:set>
                                    <p:anim calcmode="lin" valueType="num">
                                      <p:cBhvr>
                                        <p:cTn id="44" dur="500" fill="hold"/>
                                        <p:tgtEl>
                                          <p:spTgt spid="25"/>
                                        </p:tgtEl>
                                        <p:attrNameLst>
                                          <p:attrName>ppt_w</p:attrName>
                                        </p:attrNameLst>
                                      </p:cBhvr>
                                      <p:tavLst>
                                        <p:tav tm="0">
                                          <p:val>
                                            <p:fltVal val="0"/>
                                          </p:val>
                                        </p:tav>
                                        <p:tav tm="100000">
                                          <p:val>
                                            <p:strVal val="#ppt_w"/>
                                          </p:val>
                                        </p:tav>
                                      </p:tavLst>
                                    </p:anim>
                                    <p:anim calcmode="lin" valueType="num">
                                      <p:cBhvr>
                                        <p:cTn id="45" dur="500" fill="hold"/>
                                        <p:tgtEl>
                                          <p:spTgt spid="25"/>
                                        </p:tgtEl>
                                        <p:attrNameLst>
                                          <p:attrName>ppt_h</p:attrName>
                                        </p:attrNameLst>
                                      </p:cBhvr>
                                      <p:tavLst>
                                        <p:tav tm="0">
                                          <p:val>
                                            <p:fltVal val="0"/>
                                          </p:val>
                                        </p:tav>
                                        <p:tav tm="100000">
                                          <p:val>
                                            <p:strVal val="#ppt_h"/>
                                          </p:val>
                                        </p:tav>
                                      </p:tavLst>
                                    </p:anim>
                                    <p:animEffect transition="in" filter="fade">
                                      <p:cBhvr>
                                        <p:cTn id="46" dur="500"/>
                                        <p:tgtEl>
                                          <p:spTgt spid="25"/>
                                        </p:tgtEl>
                                      </p:cBhvr>
                                    </p:animEffect>
                                  </p:childTnLst>
                                </p:cTn>
                              </p:par>
                            </p:childTnLst>
                          </p:cTn>
                        </p:par>
                        <p:par>
                          <p:cTn id="47" fill="hold">
                            <p:stCondLst>
                              <p:cond delay="4000"/>
                            </p:stCondLst>
                            <p:childTnLst>
                              <p:par>
                                <p:cTn id="48" presetID="22" presetClass="entr" presetSubtype="2" fill="hold" grpId="0" nodeType="afterEffect">
                                  <p:stCondLst>
                                    <p:cond delay="0"/>
                                  </p:stCondLst>
                                  <p:childTnLst>
                                    <p:set>
                                      <p:cBhvr>
                                        <p:cTn id="49" dur="1" fill="hold">
                                          <p:stCondLst>
                                            <p:cond delay="0"/>
                                          </p:stCondLst>
                                        </p:cTn>
                                        <p:tgtEl>
                                          <p:spTgt spid="2"/>
                                        </p:tgtEl>
                                        <p:attrNameLst>
                                          <p:attrName>style.visibility</p:attrName>
                                        </p:attrNameLst>
                                      </p:cBhvr>
                                      <p:to>
                                        <p:strVal val="visible"/>
                                      </p:to>
                                    </p:set>
                                    <p:animEffect transition="in" filter="wipe(right)">
                                      <p:cBhvr>
                                        <p:cTn id="50" dur="500"/>
                                        <p:tgtEl>
                                          <p:spTgt spid="2"/>
                                        </p:tgtEl>
                                      </p:cBhvr>
                                    </p:animEffect>
                                  </p:childTnLst>
                                </p:cTn>
                              </p:par>
                              <p:par>
                                <p:cTn id="51" presetID="10" presetClass="entr" presetSubtype="0" fill="hold" grpId="0" nodeType="withEffect">
                                  <p:stCondLst>
                                    <p:cond delay="0"/>
                                  </p:stCondLst>
                                  <p:childTnLst>
                                    <p:set>
                                      <p:cBhvr>
                                        <p:cTn id="52" dur="1" fill="hold">
                                          <p:stCondLst>
                                            <p:cond delay="0"/>
                                          </p:stCondLst>
                                        </p:cTn>
                                        <p:tgtEl>
                                          <p:spTgt spid="12"/>
                                        </p:tgtEl>
                                        <p:attrNameLst>
                                          <p:attrName>style.visibility</p:attrName>
                                        </p:attrNameLst>
                                      </p:cBhvr>
                                      <p:to>
                                        <p:strVal val="visible"/>
                                      </p:to>
                                    </p:set>
                                    <p:animEffect transition="in" filter="fade">
                                      <p:cBhvr>
                                        <p:cTn id="53" dur="500"/>
                                        <p:tgtEl>
                                          <p:spTgt spid="12"/>
                                        </p:tgtEl>
                                      </p:cBhvr>
                                    </p:animEffect>
                                  </p:childTnLst>
                                </p:cTn>
                              </p:par>
                              <p:par>
                                <p:cTn id="54" presetID="10" presetClass="entr" presetSubtype="0" fill="hold" grpId="0" nodeType="withEffect">
                                  <p:stCondLst>
                                    <p:cond delay="0"/>
                                  </p:stCondLst>
                                  <p:childTnLst>
                                    <p:set>
                                      <p:cBhvr>
                                        <p:cTn id="55" dur="1" fill="hold">
                                          <p:stCondLst>
                                            <p:cond delay="0"/>
                                          </p:stCondLst>
                                        </p:cTn>
                                        <p:tgtEl>
                                          <p:spTgt spid="13"/>
                                        </p:tgtEl>
                                        <p:attrNameLst>
                                          <p:attrName>style.visibility</p:attrName>
                                        </p:attrNameLst>
                                      </p:cBhvr>
                                      <p:to>
                                        <p:strVal val="visible"/>
                                      </p:to>
                                    </p:set>
                                    <p:animEffect transition="in" filter="fade">
                                      <p:cBhvr>
                                        <p:cTn id="56" dur="500"/>
                                        <p:tgtEl>
                                          <p:spTgt spid="13"/>
                                        </p:tgtEl>
                                      </p:cBhvr>
                                    </p:animEffect>
                                  </p:childTnLst>
                                </p:cTn>
                              </p:par>
                            </p:childTnLst>
                          </p:cTn>
                        </p:par>
                        <p:par>
                          <p:cTn id="57" fill="hold">
                            <p:stCondLst>
                              <p:cond delay="4500"/>
                            </p:stCondLst>
                            <p:childTnLst>
                              <p:par>
                                <p:cTn id="58" presetID="53" presetClass="entr" presetSubtype="16" fill="hold" grpId="0" nodeType="afterEffect">
                                  <p:stCondLst>
                                    <p:cond delay="0"/>
                                  </p:stCondLst>
                                  <p:childTnLst>
                                    <p:set>
                                      <p:cBhvr>
                                        <p:cTn id="59" dur="1" fill="hold">
                                          <p:stCondLst>
                                            <p:cond delay="0"/>
                                          </p:stCondLst>
                                        </p:cTn>
                                        <p:tgtEl>
                                          <p:spTgt spid="20"/>
                                        </p:tgtEl>
                                        <p:attrNameLst>
                                          <p:attrName>style.visibility</p:attrName>
                                        </p:attrNameLst>
                                      </p:cBhvr>
                                      <p:to>
                                        <p:strVal val="visible"/>
                                      </p:to>
                                    </p:set>
                                    <p:anim calcmode="lin" valueType="num">
                                      <p:cBhvr>
                                        <p:cTn id="60" dur="500" fill="hold"/>
                                        <p:tgtEl>
                                          <p:spTgt spid="20"/>
                                        </p:tgtEl>
                                        <p:attrNameLst>
                                          <p:attrName>ppt_w</p:attrName>
                                        </p:attrNameLst>
                                      </p:cBhvr>
                                      <p:tavLst>
                                        <p:tav tm="0">
                                          <p:val>
                                            <p:fltVal val="0"/>
                                          </p:val>
                                        </p:tav>
                                        <p:tav tm="100000">
                                          <p:val>
                                            <p:strVal val="#ppt_w"/>
                                          </p:val>
                                        </p:tav>
                                      </p:tavLst>
                                    </p:anim>
                                    <p:anim calcmode="lin" valueType="num">
                                      <p:cBhvr>
                                        <p:cTn id="61" dur="500" fill="hold"/>
                                        <p:tgtEl>
                                          <p:spTgt spid="20"/>
                                        </p:tgtEl>
                                        <p:attrNameLst>
                                          <p:attrName>ppt_h</p:attrName>
                                        </p:attrNameLst>
                                      </p:cBhvr>
                                      <p:tavLst>
                                        <p:tav tm="0">
                                          <p:val>
                                            <p:fltVal val="0"/>
                                          </p:val>
                                        </p:tav>
                                        <p:tav tm="100000">
                                          <p:val>
                                            <p:strVal val="#ppt_h"/>
                                          </p:val>
                                        </p:tav>
                                      </p:tavLst>
                                    </p:anim>
                                    <p:animEffect transition="in" filter="fade">
                                      <p:cBhvr>
                                        <p:cTn id="62" dur="500"/>
                                        <p:tgtEl>
                                          <p:spTgt spid="20"/>
                                        </p:tgtEl>
                                      </p:cBhvr>
                                    </p:animEffect>
                                  </p:childTnLst>
                                </p:cTn>
                              </p:par>
                              <p:par>
                                <p:cTn id="63" presetID="53" presetClass="entr" presetSubtype="16" fill="hold" grpId="0" nodeType="withEffect">
                                  <p:stCondLst>
                                    <p:cond delay="0"/>
                                  </p:stCondLst>
                                  <p:childTnLst>
                                    <p:set>
                                      <p:cBhvr>
                                        <p:cTn id="64" dur="1" fill="hold">
                                          <p:stCondLst>
                                            <p:cond delay="0"/>
                                          </p:stCondLst>
                                        </p:cTn>
                                        <p:tgtEl>
                                          <p:spTgt spid="24"/>
                                        </p:tgtEl>
                                        <p:attrNameLst>
                                          <p:attrName>style.visibility</p:attrName>
                                        </p:attrNameLst>
                                      </p:cBhvr>
                                      <p:to>
                                        <p:strVal val="visible"/>
                                      </p:to>
                                    </p:set>
                                    <p:anim calcmode="lin" valueType="num">
                                      <p:cBhvr>
                                        <p:cTn id="65" dur="500" fill="hold"/>
                                        <p:tgtEl>
                                          <p:spTgt spid="24"/>
                                        </p:tgtEl>
                                        <p:attrNameLst>
                                          <p:attrName>ppt_w</p:attrName>
                                        </p:attrNameLst>
                                      </p:cBhvr>
                                      <p:tavLst>
                                        <p:tav tm="0">
                                          <p:val>
                                            <p:fltVal val="0"/>
                                          </p:val>
                                        </p:tav>
                                        <p:tav tm="100000">
                                          <p:val>
                                            <p:strVal val="#ppt_w"/>
                                          </p:val>
                                        </p:tav>
                                      </p:tavLst>
                                    </p:anim>
                                    <p:anim calcmode="lin" valueType="num">
                                      <p:cBhvr>
                                        <p:cTn id="66" dur="500" fill="hold"/>
                                        <p:tgtEl>
                                          <p:spTgt spid="24"/>
                                        </p:tgtEl>
                                        <p:attrNameLst>
                                          <p:attrName>ppt_h</p:attrName>
                                        </p:attrNameLst>
                                      </p:cBhvr>
                                      <p:tavLst>
                                        <p:tav tm="0">
                                          <p:val>
                                            <p:fltVal val="0"/>
                                          </p:val>
                                        </p:tav>
                                        <p:tav tm="100000">
                                          <p:val>
                                            <p:strVal val="#ppt_h"/>
                                          </p:val>
                                        </p:tav>
                                      </p:tavLst>
                                    </p:anim>
                                    <p:animEffect transition="in" filter="fade">
                                      <p:cBhvr>
                                        <p:cTn id="67" dur="500"/>
                                        <p:tgtEl>
                                          <p:spTgt spid="24"/>
                                        </p:tgtEl>
                                      </p:cBhvr>
                                    </p:animEffect>
                                  </p:childTnLst>
                                </p:cTn>
                              </p:par>
                            </p:childTnLst>
                          </p:cTn>
                        </p:par>
                        <p:par>
                          <p:cTn id="68" fill="hold">
                            <p:stCondLst>
                              <p:cond delay="5000"/>
                            </p:stCondLst>
                            <p:childTnLst>
                              <p:par>
                                <p:cTn id="69" presetID="22" presetClass="entr" presetSubtype="2" fill="hold" grpId="0" nodeType="afterEffect">
                                  <p:stCondLst>
                                    <p:cond delay="0"/>
                                  </p:stCondLst>
                                  <p:childTnLst>
                                    <p:set>
                                      <p:cBhvr>
                                        <p:cTn id="70" dur="1" fill="hold">
                                          <p:stCondLst>
                                            <p:cond delay="0"/>
                                          </p:stCondLst>
                                        </p:cTn>
                                        <p:tgtEl>
                                          <p:spTgt spid="28"/>
                                        </p:tgtEl>
                                        <p:attrNameLst>
                                          <p:attrName>style.visibility</p:attrName>
                                        </p:attrNameLst>
                                      </p:cBhvr>
                                      <p:to>
                                        <p:strVal val="visible"/>
                                      </p:to>
                                    </p:set>
                                    <p:animEffect transition="in" filter="wipe(right)">
                                      <p:cBhvr>
                                        <p:cTn id="71" dur="500"/>
                                        <p:tgtEl>
                                          <p:spTgt spid="28"/>
                                        </p:tgtEl>
                                      </p:cBhvr>
                                    </p:animEffect>
                                  </p:childTnLst>
                                </p:cTn>
                              </p:par>
                              <p:par>
                                <p:cTn id="72" presetID="10" presetClass="entr" presetSubtype="0" fill="hold" grpId="0" nodeType="withEffect">
                                  <p:stCondLst>
                                    <p:cond delay="0"/>
                                  </p:stCondLst>
                                  <p:childTnLst>
                                    <p:set>
                                      <p:cBhvr>
                                        <p:cTn id="73" dur="1" fill="hold">
                                          <p:stCondLst>
                                            <p:cond delay="0"/>
                                          </p:stCondLst>
                                        </p:cTn>
                                        <p:tgtEl>
                                          <p:spTgt spid="18"/>
                                        </p:tgtEl>
                                        <p:attrNameLst>
                                          <p:attrName>style.visibility</p:attrName>
                                        </p:attrNameLst>
                                      </p:cBhvr>
                                      <p:to>
                                        <p:strVal val="visible"/>
                                      </p:to>
                                    </p:set>
                                    <p:animEffect transition="in" filter="fade">
                                      <p:cBhvr>
                                        <p:cTn id="74" dur="500"/>
                                        <p:tgtEl>
                                          <p:spTgt spid="18"/>
                                        </p:tgtEl>
                                      </p:cBhvr>
                                    </p:animEffect>
                                  </p:childTnLst>
                                </p:cTn>
                              </p:par>
                              <p:par>
                                <p:cTn id="75" presetID="10" presetClass="entr" presetSubtype="0" fill="hold" grpId="0" nodeType="withEffect">
                                  <p:stCondLst>
                                    <p:cond delay="0"/>
                                  </p:stCondLst>
                                  <p:childTnLst>
                                    <p:set>
                                      <p:cBhvr>
                                        <p:cTn id="76" dur="1" fill="hold">
                                          <p:stCondLst>
                                            <p:cond delay="0"/>
                                          </p:stCondLst>
                                        </p:cTn>
                                        <p:tgtEl>
                                          <p:spTgt spid="19"/>
                                        </p:tgtEl>
                                        <p:attrNameLst>
                                          <p:attrName>style.visibility</p:attrName>
                                        </p:attrNameLst>
                                      </p:cBhvr>
                                      <p:to>
                                        <p:strVal val="visible"/>
                                      </p:to>
                                    </p:set>
                                    <p:animEffect transition="in" filter="fade">
                                      <p:cBhvr>
                                        <p:cTn id="77" dur="500"/>
                                        <p:tgtEl>
                                          <p:spTgt spid="19"/>
                                        </p:tgtEl>
                                      </p:cBhvr>
                                    </p:animEffect>
                                  </p:childTnLst>
                                </p:cTn>
                              </p:par>
                            </p:childTnLst>
                          </p:cTn>
                        </p:par>
                        <p:par>
                          <p:cTn id="78" fill="hold">
                            <p:stCondLst>
                              <p:cond delay="5500"/>
                            </p:stCondLst>
                            <p:childTnLst>
                              <p:par>
                                <p:cTn id="79" presetID="53" presetClass="entr" presetSubtype="16" fill="hold" grpId="0" nodeType="afterEffect">
                                  <p:stCondLst>
                                    <p:cond delay="0"/>
                                  </p:stCondLst>
                                  <p:childTnLst>
                                    <p:set>
                                      <p:cBhvr>
                                        <p:cTn id="80" dur="1" fill="hold">
                                          <p:stCondLst>
                                            <p:cond delay="0"/>
                                          </p:stCondLst>
                                        </p:cTn>
                                        <p:tgtEl>
                                          <p:spTgt spid="23"/>
                                        </p:tgtEl>
                                        <p:attrNameLst>
                                          <p:attrName>style.visibility</p:attrName>
                                        </p:attrNameLst>
                                      </p:cBhvr>
                                      <p:to>
                                        <p:strVal val="visible"/>
                                      </p:to>
                                    </p:set>
                                    <p:anim calcmode="lin" valueType="num">
                                      <p:cBhvr>
                                        <p:cTn id="81" dur="500" fill="hold"/>
                                        <p:tgtEl>
                                          <p:spTgt spid="23"/>
                                        </p:tgtEl>
                                        <p:attrNameLst>
                                          <p:attrName>ppt_w</p:attrName>
                                        </p:attrNameLst>
                                      </p:cBhvr>
                                      <p:tavLst>
                                        <p:tav tm="0">
                                          <p:val>
                                            <p:fltVal val="0"/>
                                          </p:val>
                                        </p:tav>
                                        <p:tav tm="100000">
                                          <p:val>
                                            <p:strVal val="#ppt_w"/>
                                          </p:val>
                                        </p:tav>
                                      </p:tavLst>
                                    </p:anim>
                                    <p:anim calcmode="lin" valueType="num">
                                      <p:cBhvr>
                                        <p:cTn id="82" dur="500" fill="hold"/>
                                        <p:tgtEl>
                                          <p:spTgt spid="23"/>
                                        </p:tgtEl>
                                        <p:attrNameLst>
                                          <p:attrName>ppt_h</p:attrName>
                                        </p:attrNameLst>
                                      </p:cBhvr>
                                      <p:tavLst>
                                        <p:tav tm="0">
                                          <p:val>
                                            <p:fltVal val="0"/>
                                          </p:val>
                                        </p:tav>
                                        <p:tav tm="100000">
                                          <p:val>
                                            <p:strVal val="#ppt_h"/>
                                          </p:val>
                                        </p:tav>
                                      </p:tavLst>
                                    </p:anim>
                                    <p:animEffect transition="in" filter="fade">
                                      <p:cBhvr>
                                        <p:cTn id="83" dur="500"/>
                                        <p:tgtEl>
                                          <p:spTgt spid="23"/>
                                        </p:tgtEl>
                                      </p:cBhvr>
                                    </p:animEffect>
                                  </p:childTnLst>
                                </p:cTn>
                              </p:par>
                              <p:par>
                                <p:cTn id="84" presetID="53" presetClass="entr" presetSubtype="16" fill="hold" grpId="0" nodeType="withEffect">
                                  <p:stCondLst>
                                    <p:cond delay="0"/>
                                  </p:stCondLst>
                                  <p:childTnLst>
                                    <p:set>
                                      <p:cBhvr>
                                        <p:cTn id="85" dur="1" fill="hold">
                                          <p:stCondLst>
                                            <p:cond delay="0"/>
                                          </p:stCondLst>
                                        </p:cTn>
                                        <p:tgtEl>
                                          <p:spTgt spid="26"/>
                                        </p:tgtEl>
                                        <p:attrNameLst>
                                          <p:attrName>style.visibility</p:attrName>
                                        </p:attrNameLst>
                                      </p:cBhvr>
                                      <p:to>
                                        <p:strVal val="visible"/>
                                      </p:to>
                                    </p:set>
                                    <p:anim calcmode="lin" valueType="num">
                                      <p:cBhvr>
                                        <p:cTn id="86" dur="500" fill="hold"/>
                                        <p:tgtEl>
                                          <p:spTgt spid="26"/>
                                        </p:tgtEl>
                                        <p:attrNameLst>
                                          <p:attrName>ppt_w</p:attrName>
                                        </p:attrNameLst>
                                      </p:cBhvr>
                                      <p:tavLst>
                                        <p:tav tm="0">
                                          <p:val>
                                            <p:fltVal val="0"/>
                                          </p:val>
                                        </p:tav>
                                        <p:tav tm="100000">
                                          <p:val>
                                            <p:strVal val="#ppt_w"/>
                                          </p:val>
                                        </p:tav>
                                      </p:tavLst>
                                    </p:anim>
                                    <p:anim calcmode="lin" valueType="num">
                                      <p:cBhvr>
                                        <p:cTn id="87" dur="500" fill="hold"/>
                                        <p:tgtEl>
                                          <p:spTgt spid="26"/>
                                        </p:tgtEl>
                                        <p:attrNameLst>
                                          <p:attrName>ppt_h</p:attrName>
                                        </p:attrNameLst>
                                      </p:cBhvr>
                                      <p:tavLst>
                                        <p:tav tm="0">
                                          <p:val>
                                            <p:fltVal val="0"/>
                                          </p:val>
                                        </p:tav>
                                        <p:tav tm="100000">
                                          <p:val>
                                            <p:strVal val="#ppt_h"/>
                                          </p:val>
                                        </p:tav>
                                      </p:tavLst>
                                    </p:anim>
                                    <p:animEffect transition="in" filter="fade">
                                      <p:cBhvr>
                                        <p:cTn id="88" dur="500"/>
                                        <p:tgtEl>
                                          <p:spTgt spid="26"/>
                                        </p:tgtEl>
                                      </p:cBhvr>
                                    </p:animEffect>
                                  </p:childTnLst>
                                </p:cTn>
                              </p:par>
                            </p:childTnLst>
                          </p:cTn>
                        </p:par>
                        <p:par>
                          <p:cTn id="89" fill="hold">
                            <p:stCondLst>
                              <p:cond delay="6000"/>
                            </p:stCondLst>
                            <p:childTnLst>
                              <p:par>
                                <p:cTn id="90" presetID="22" presetClass="entr" presetSubtype="2" fill="hold" grpId="0" nodeType="afterEffect">
                                  <p:stCondLst>
                                    <p:cond delay="0"/>
                                  </p:stCondLst>
                                  <p:childTnLst>
                                    <p:set>
                                      <p:cBhvr>
                                        <p:cTn id="91" dur="1" fill="hold">
                                          <p:stCondLst>
                                            <p:cond delay="0"/>
                                          </p:stCondLst>
                                        </p:cTn>
                                        <p:tgtEl>
                                          <p:spTgt spid="29"/>
                                        </p:tgtEl>
                                        <p:attrNameLst>
                                          <p:attrName>style.visibility</p:attrName>
                                        </p:attrNameLst>
                                      </p:cBhvr>
                                      <p:to>
                                        <p:strVal val="visible"/>
                                      </p:to>
                                    </p:set>
                                    <p:animEffect transition="in" filter="wipe(right)">
                                      <p:cBhvr>
                                        <p:cTn id="92" dur="500"/>
                                        <p:tgtEl>
                                          <p:spTgt spid="29"/>
                                        </p:tgtEl>
                                      </p:cBhvr>
                                    </p:animEffect>
                                  </p:childTnLst>
                                </p:cTn>
                              </p:par>
                              <p:par>
                                <p:cTn id="93" presetID="10" presetClass="entr" presetSubtype="0" fill="hold" grpId="0" nodeType="withEffect">
                                  <p:stCondLst>
                                    <p:cond delay="0"/>
                                  </p:stCondLst>
                                  <p:childTnLst>
                                    <p:set>
                                      <p:cBhvr>
                                        <p:cTn id="94" dur="1" fill="hold">
                                          <p:stCondLst>
                                            <p:cond delay="0"/>
                                          </p:stCondLst>
                                        </p:cTn>
                                        <p:tgtEl>
                                          <p:spTgt spid="21"/>
                                        </p:tgtEl>
                                        <p:attrNameLst>
                                          <p:attrName>style.visibility</p:attrName>
                                        </p:attrNameLst>
                                      </p:cBhvr>
                                      <p:to>
                                        <p:strVal val="visible"/>
                                      </p:to>
                                    </p:set>
                                    <p:animEffect transition="in" filter="fade">
                                      <p:cBhvr>
                                        <p:cTn id="95" dur="500"/>
                                        <p:tgtEl>
                                          <p:spTgt spid="21"/>
                                        </p:tgtEl>
                                      </p:cBhvr>
                                    </p:animEffect>
                                  </p:childTnLst>
                                </p:cTn>
                              </p:par>
                              <p:par>
                                <p:cTn id="96" presetID="10" presetClass="entr" presetSubtype="0" fill="hold" grpId="0" nodeType="withEffect">
                                  <p:stCondLst>
                                    <p:cond delay="0"/>
                                  </p:stCondLst>
                                  <p:childTnLst>
                                    <p:set>
                                      <p:cBhvr>
                                        <p:cTn id="97" dur="1" fill="hold">
                                          <p:stCondLst>
                                            <p:cond delay="0"/>
                                          </p:stCondLst>
                                        </p:cTn>
                                        <p:tgtEl>
                                          <p:spTgt spid="22"/>
                                        </p:tgtEl>
                                        <p:attrNameLst>
                                          <p:attrName>style.visibility</p:attrName>
                                        </p:attrNameLst>
                                      </p:cBhvr>
                                      <p:to>
                                        <p:strVal val="visible"/>
                                      </p:to>
                                    </p:set>
                                    <p:animEffect transition="in" filter="fade">
                                      <p:cBhvr>
                                        <p:cTn id="98" dur="500"/>
                                        <p:tgtEl>
                                          <p:spTgt spid="22"/>
                                        </p:tgtEl>
                                      </p:cBhvr>
                                    </p:animEffect>
                                  </p:childTnLst>
                                </p:cTn>
                              </p:par>
                            </p:childTnLst>
                          </p:cTn>
                        </p:par>
                        <p:par>
                          <p:cTn id="99" fill="hold">
                            <p:stCondLst>
                              <p:cond delay="6500"/>
                            </p:stCondLst>
                            <p:childTnLst>
                              <p:par>
                                <p:cTn id="100" presetID="53" presetClass="entr" presetSubtype="16" fill="hold" grpId="0" nodeType="afterEffect">
                                  <p:stCondLst>
                                    <p:cond delay="0"/>
                                  </p:stCondLst>
                                  <p:childTnLst>
                                    <p:set>
                                      <p:cBhvr>
                                        <p:cTn id="101" dur="1" fill="hold">
                                          <p:stCondLst>
                                            <p:cond delay="0"/>
                                          </p:stCondLst>
                                        </p:cTn>
                                        <p:tgtEl>
                                          <p:spTgt spid="17"/>
                                        </p:tgtEl>
                                        <p:attrNameLst>
                                          <p:attrName>style.visibility</p:attrName>
                                        </p:attrNameLst>
                                      </p:cBhvr>
                                      <p:to>
                                        <p:strVal val="visible"/>
                                      </p:to>
                                    </p:set>
                                    <p:anim calcmode="lin" valueType="num">
                                      <p:cBhvr>
                                        <p:cTn id="102" dur="500" fill="hold"/>
                                        <p:tgtEl>
                                          <p:spTgt spid="17"/>
                                        </p:tgtEl>
                                        <p:attrNameLst>
                                          <p:attrName>ppt_w</p:attrName>
                                        </p:attrNameLst>
                                      </p:cBhvr>
                                      <p:tavLst>
                                        <p:tav tm="0">
                                          <p:val>
                                            <p:fltVal val="0"/>
                                          </p:val>
                                        </p:tav>
                                        <p:tav tm="100000">
                                          <p:val>
                                            <p:strVal val="#ppt_w"/>
                                          </p:val>
                                        </p:tav>
                                      </p:tavLst>
                                    </p:anim>
                                    <p:anim calcmode="lin" valueType="num">
                                      <p:cBhvr>
                                        <p:cTn id="103" dur="500" fill="hold"/>
                                        <p:tgtEl>
                                          <p:spTgt spid="17"/>
                                        </p:tgtEl>
                                        <p:attrNameLst>
                                          <p:attrName>ppt_h</p:attrName>
                                        </p:attrNameLst>
                                      </p:cBhvr>
                                      <p:tavLst>
                                        <p:tav tm="0">
                                          <p:val>
                                            <p:fltVal val="0"/>
                                          </p:val>
                                        </p:tav>
                                        <p:tav tm="100000">
                                          <p:val>
                                            <p:strVal val="#ppt_h"/>
                                          </p:val>
                                        </p:tav>
                                      </p:tavLst>
                                    </p:anim>
                                    <p:animEffect transition="in" filter="fade">
                                      <p:cBhvr>
                                        <p:cTn id="104" dur="500"/>
                                        <p:tgtEl>
                                          <p:spTgt spid="17"/>
                                        </p:tgtEl>
                                      </p:cBhvr>
                                    </p:animEffect>
                                  </p:childTnLst>
                                </p:cTn>
                              </p:par>
                              <p:par>
                                <p:cTn id="105" presetID="53" presetClass="entr" presetSubtype="16" fill="hold" grpId="0" nodeType="withEffect">
                                  <p:stCondLst>
                                    <p:cond delay="0"/>
                                  </p:stCondLst>
                                  <p:childTnLst>
                                    <p:set>
                                      <p:cBhvr>
                                        <p:cTn id="106" dur="1" fill="hold">
                                          <p:stCondLst>
                                            <p:cond delay="0"/>
                                          </p:stCondLst>
                                        </p:cTn>
                                        <p:tgtEl>
                                          <p:spTgt spid="27"/>
                                        </p:tgtEl>
                                        <p:attrNameLst>
                                          <p:attrName>style.visibility</p:attrName>
                                        </p:attrNameLst>
                                      </p:cBhvr>
                                      <p:to>
                                        <p:strVal val="visible"/>
                                      </p:to>
                                    </p:set>
                                    <p:anim calcmode="lin" valueType="num">
                                      <p:cBhvr>
                                        <p:cTn id="107" dur="500" fill="hold"/>
                                        <p:tgtEl>
                                          <p:spTgt spid="27"/>
                                        </p:tgtEl>
                                        <p:attrNameLst>
                                          <p:attrName>ppt_w</p:attrName>
                                        </p:attrNameLst>
                                      </p:cBhvr>
                                      <p:tavLst>
                                        <p:tav tm="0">
                                          <p:val>
                                            <p:fltVal val="0"/>
                                          </p:val>
                                        </p:tav>
                                        <p:tav tm="100000">
                                          <p:val>
                                            <p:strVal val="#ppt_w"/>
                                          </p:val>
                                        </p:tav>
                                      </p:tavLst>
                                    </p:anim>
                                    <p:anim calcmode="lin" valueType="num">
                                      <p:cBhvr>
                                        <p:cTn id="108" dur="500" fill="hold"/>
                                        <p:tgtEl>
                                          <p:spTgt spid="27"/>
                                        </p:tgtEl>
                                        <p:attrNameLst>
                                          <p:attrName>ppt_h</p:attrName>
                                        </p:attrNameLst>
                                      </p:cBhvr>
                                      <p:tavLst>
                                        <p:tav tm="0">
                                          <p:val>
                                            <p:fltVal val="0"/>
                                          </p:val>
                                        </p:tav>
                                        <p:tav tm="100000">
                                          <p:val>
                                            <p:strVal val="#ppt_h"/>
                                          </p:val>
                                        </p:tav>
                                      </p:tavLst>
                                    </p:anim>
                                    <p:animEffect transition="in" filter="fade">
                                      <p:cBhvr>
                                        <p:cTn id="109" dur="500"/>
                                        <p:tgtEl>
                                          <p:spTgt spid="27"/>
                                        </p:tgtEl>
                                      </p:cBhvr>
                                    </p:animEffect>
                                  </p:childTnLst>
                                </p:cTn>
                              </p:par>
                            </p:childTnLst>
                          </p:cTn>
                        </p:par>
                        <p:par>
                          <p:cTn id="110" fill="hold">
                            <p:stCondLst>
                              <p:cond delay="7000"/>
                            </p:stCondLst>
                            <p:childTnLst>
                              <p:par>
                                <p:cTn id="111" presetID="22" presetClass="entr" presetSubtype="2" fill="hold" grpId="0" nodeType="afterEffect">
                                  <p:stCondLst>
                                    <p:cond delay="0"/>
                                  </p:stCondLst>
                                  <p:childTnLst>
                                    <p:set>
                                      <p:cBhvr>
                                        <p:cTn id="112" dur="1" fill="hold">
                                          <p:stCondLst>
                                            <p:cond delay="0"/>
                                          </p:stCondLst>
                                        </p:cTn>
                                        <p:tgtEl>
                                          <p:spTgt spid="31"/>
                                        </p:tgtEl>
                                        <p:attrNameLst>
                                          <p:attrName>style.visibility</p:attrName>
                                        </p:attrNameLst>
                                      </p:cBhvr>
                                      <p:to>
                                        <p:strVal val="visible"/>
                                      </p:to>
                                    </p:set>
                                    <p:animEffect transition="in" filter="wipe(right)">
                                      <p:cBhvr>
                                        <p:cTn id="113" dur="500"/>
                                        <p:tgtEl>
                                          <p:spTgt spid="31"/>
                                        </p:tgtEl>
                                      </p:cBhvr>
                                    </p:animEffect>
                                  </p:childTnLst>
                                </p:cTn>
                              </p:par>
                              <p:par>
                                <p:cTn id="114" presetID="10" presetClass="entr" presetSubtype="0" fill="hold" grpId="0" nodeType="withEffect">
                                  <p:stCondLst>
                                    <p:cond delay="0"/>
                                  </p:stCondLst>
                                  <p:childTnLst>
                                    <p:set>
                                      <p:cBhvr>
                                        <p:cTn id="115" dur="1" fill="hold">
                                          <p:stCondLst>
                                            <p:cond delay="0"/>
                                          </p:stCondLst>
                                        </p:cTn>
                                        <p:tgtEl>
                                          <p:spTgt spid="15"/>
                                        </p:tgtEl>
                                        <p:attrNameLst>
                                          <p:attrName>style.visibility</p:attrName>
                                        </p:attrNameLst>
                                      </p:cBhvr>
                                      <p:to>
                                        <p:strVal val="visible"/>
                                      </p:to>
                                    </p:set>
                                    <p:animEffect transition="in" filter="fade">
                                      <p:cBhvr>
                                        <p:cTn id="116" dur="500"/>
                                        <p:tgtEl>
                                          <p:spTgt spid="15"/>
                                        </p:tgtEl>
                                      </p:cBhvr>
                                    </p:animEffect>
                                  </p:childTnLst>
                                </p:cTn>
                              </p:par>
                              <p:par>
                                <p:cTn id="117" presetID="10" presetClass="entr" presetSubtype="0" fill="hold" grpId="0" nodeType="withEffect">
                                  <p:stCondLst>
                                    <p:cond delay="0"/>
                                  </p:stCondLst>
                                  <p:childTnLst>
                                    <p:set>
                                      <p:cBhvr>
                                        <p:cTn id="118" dur="1" fill="hold">
                                          <p:stCondLst>
                                            <p:cond delay="0"/>
                                          </p:stCondLst>
                                        </p:cTn>
                                        <p:tgtEl>
                                          <p:spTgt spid="16"/>
                                        </p:tgtEl>
                                        <p:attrNameLst>
                                          <p:attrName>style.visibility</p:attrName>
                                        </p:attrNameLst>
                                      </p:cBhvr>
                                      <p:to>
                                        <p:strVal val="visible"/>
                                      </p:to>
                                    </p:set>
                                    <p:animEffect transition="in" filter="fade">
                                      <p:cBhvr>
                                        <p:cTn id="119"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7" grpId="1" animBg="1"/>
      <p:bldP spid="8" grpId="0" animBg="1"/>
      <p:bldP spid="8" grpId="1" animBg="1"/>
      <p:bldP spid="12" grpId="0"/>
      <p:bldP spid="13" grpId="0"/>
      <p:bldP spid="15" grpId="0"/>
      <p:bldP spid="16" grpId="0"/>
      <p:bldP spid="18" grpId="0"/>
      <p:bldP spid="19" grpId="0"/>
      <p:bldP spid="21" grpId="0"/>
      <p:bldP spid="22" grpId="0"/>
      <p:bldP spid="20" grpId="0" animBg="1"/>
      <p:bldP spid="24" grpId="0" animBg="1"/>
      <p:bldP spid="14" grpId="0" animBg="1"/>
      <p:bldP spid="25" grpId="0" animBg="1"/>
      <p:bldP spid="23" grpId="0" animBg="1"/>
      <p:bldP spid="26" grpId="0" animBg="1"/>
      <p:bldP spid="17" grpId="0" animBg="1"/>
      <p:bldP spid="27" grpId="0" animBg="1"/>
      <p:bldP spid="2" grpId="0" animBg="1"/>
      <p:bldP spid="28" grpId="0" animBg="1"/>
      <p:bldP spid="29" grpId="0" animBg="1"/>
      <p:bldP spid="31" grpId="0" animBg="1"/>
      <p:bldP spid="35" grpId="0" animBg="1"/>
      <p:bldP spid="36" grpId="0" animBg="1"/>
      <p:bldP spid="37" grpId="0" animBg="1"/>
    </p:bld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9" name="Freeform 128"/>
          <p:cNvSpPr>
            <a:spLocks/>
          </p:cNvSpPr>
          <p:nvPr/>
        </p:nvSpPr>
        <p:spPr bwMode="auto">
          <a:xfrm>
            <a:off x="4464844" y="4167187"/>
            <a:ext cx="486966" cy="486965"/>
          </a:xfrm>
          <a:custGeom>
            <a:avLst/>
            <a:gdLst>
              <a:gd name="connsiteX0" fmla="*/ 317501 w 649288"/>
              <a:gd name="connsiteY0" fmla="*/ 0 h 649287"/>
              <a:gd name="connsiteX1" fmla="*/ 393701 w 649288"/>
              <a:gd name="connsiteY1" fmla="*/ 7937 h 649287"/>
              <a:gd name="connsiteX2" fmla="*/ 412730 w 649288"/>
              <a:gd name="connsiteY2" fmla="*/ 94070 h 649287"/>
              <a:gd name="connsiteX3" fmla="*/ 432413 w 649288"/>
              <a:gd name="connsiteY3" fmla="*/ 101205 h 649287"/>
              <a:gd name="connsiteX4" fmla="*/ 464868 w 649288"/>
              <a:gd name="connsiteY4" fmla="*/ 120995 h 649287"/>
              <a:gd name="connsiteX5" fmla="*/ 546101 w 649288"/>
              <a:gd name="connsiteY5" fmla="*/ 87313 h 649287"/>
              <a:gd name="connsiteX6" fmla="*/ 595313 w 649288"/>
              <a:gd name="connsiteY6" fmla="*/ 147638 h 649287"/>
              <a:gd name="connsiteX7" fmla="*/ 548746 w 649288"/>
              <a:gd name="connsiteY7" fmla="*/ 220957 h 649287"/>
              <a:gd name="connsiteX8" fmla="*/ 557723 w 649288"/>
              <a:gd name="connsiteY8" fmla="*/ 239746 h 649287"/>
              <a:gd name="connsiteX9" fmla="*/ 565985 w 649288"/>
              <a:gd name="connsiteY9" fmla="*/ 279785 h 649287"/>
              <a:gd name="connsiteX10" fmla="*/ 649288 w 649288"/>
              <a:gd name="connsiteY10" fmla="*/ 314325 h 649287"/>
              <a:gd name="connsiteX11" fmla="*/ 642938 w 649288"/>
              <a:gd name="connsiteY11" fmla="*/ 390525 h 649287"/>
              <a:gd name="connsiteX12" fmla="*/ 554781 w 649288"/>
              <a:gd name="connsiteY12" fmla="*/ 409778 h 649287"/>
              <a:gd name="connsiteX13" fmla="*/ 542320 w 649288"/>
              <a:gd name="connsiteY13" fmla="*/ 441665 h 649287"/>
              <a:gd name="connsiteX14" fmla="*/ 525918 w 649288"/>
              <a:gd name="connsiteY14" fmla="*/ 464554 h 649287"/>
              <a:gd name="connsiteX15" fmla="*/ 560388 w 649288"/>
              <a:gd name="connsiteY15" fmla="*/ 547688 h 649287"/>
              <a:gd name="connsiteX16" fmla="*/ 500063 w 649288"/>
              <a:gd name="connsiteY16" fmla="*/ 596900 h 649287"/>
              <a:gd name="connsiteX17" fmla="*/ 424832 w 649288"/>
              <a:gd name="connsiteY17" fmla="*/ 548101 h 649287"/>
              <a:gd name="connsiteX18" fmla="*/ 408777 w 649288"/>
              <a:gd name="connsiteY18" fmla="*/ 556207 h 649287"/>
              <a:gd name="connsiteX19" fmla="*/ 367585 w 649288"/>
              <a:gd name="connsiteY19" fmla="*/ 566783 h 649287"/>
              <a:gd name="connsiteX20" fmla="*/ 333376 w 649288"/>
              <a:gd name="connsiteY20" fmla="*/ 649287 h 649287"/>
              <a:gd name="connsiteX21" fmla="*/ 255588 w 649288"/>
              <a:gd name="connsiteY21" fmla="*/ 641350 h 649287"/>
              <a:gd name="connsiteX22" fmla="*/ 237123 w 649288"/>
              <a:gd name="connsiteY22" fmla="*/ 553129 h 649287"/>
              <a:gd name="connsiteX23" fmla="*/ 205664 w 649288"/>
              <a:gd name="connsiteY23" fmla="*/ 540895 h 649287"/>
              <a:gd name="connsiteX24" fmla="*/ 184716 w 649288"/>
              <a:gd name="connsiteY24" fmla="*/ 525926 h 649287"/>
              <a:gd name="connsiteX25" fmla="*/ 101601 w 649288"/>
              <a:gd name="connsiteY25" fmla="*/ 560388 h 649287"/>
              <a:gd name="connsiteX26" fmla="*/ 52388 w 649288"/>
              <a:gd name="connsiteY26" fmla="*/ 500063 h 649287"/>
              <a:gd name="connsiteX27" fmla="*/ 100490 w 649288"/>
              <a:gd name="connsiteY27" fmla="*/ 425907 h 649287"/>
              <a:gd name="connsiteX28" fmla="*/ 91334 w 649288"/>
              <a:gd name="connsiteY28" fmla="*/ 407740 h 649287"/>
              <a:gd name="connsiteX29" fmla="*/ 80918 w 649288"/>
              <a:gd name="connsiteY29" fmla="*/ 366926 h 649287"/>
              <a:gd name="connsiteX30" fmla="*/ 0 w 649288"/>
              <a:gd name="connsiteY30" fmla="*/ 333375 h 649287"/>
              <a:gd name="connsiteX31" fmla="*/ 7937 w 649288"/>
              <a:gd name="connsiteY31" fmla="*/ 255588 h 649287"/>
              <a:gd name="connsiteX32" fmla="*/ 94980 w 649288"/>
              <a:gd name="connsiteY32" fmla="*/ 236357 h 649287"/>
              <a:gd name="connsiteX33" fmla="*/ 108451 w 649288"/>
              <a:gd name="connsiteY33" fmla="*/ 202540 h 649287"/>
              <a:gd name="connsiteX34" fmla="*/ 123332 w 649288"/>
              <a:gd name="connsiteY34" fmla="*/ 182620 h 649287"/>
              <a:gd name="connsiteX35" fmla="*/ 90488 w 649288"/>
              <a:gd name="connsiteY35" fmla="*/ 100013 h 649287"/>
              <a:gd name="connsiteX36" fmla="*/ 149226 w 649288"/>
              <a:gd name="connsiteY36" fmla="*/ 50800 h 649287"/>
              <a:gd name="connsiteX37" fmla="*/ 225205 w 649288"/>
              <a:gd name="connsiteY37" fmla="*/ 99427 h 649287"/>
              <a:gd name="connsiteX38" fmla="*/ 251847 w 649288"/>
              <a:gd name="connsiteY38" fmla="*/ 87446 h 649287"/>
              <a:gd name="connsiteX39" fmla="*/ 281793 w 649288"/>
              <a:gd name="connsiteY39" fmla="*/ 83658 h 649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649288" h="649287">
                <a:moveTo>
                  <a:pt x="317501" y="0"/>
                </a:moveTo>
                <a:lnTo>
                  <a:pt x="393701" y="7937"/>
                </a:lnTo>
                <a:lnTo>
                  <a:pt x="412730" y="94070"/>
                </a:lnTo>
                <a:lnTo>
                  <a:pt x="432413" y="101205"/>
                </a:lnTo>
                <a:lnTo>
                  <a:pt x="464868" y="120995"/>
                </a:lnTo>
                <a:lnTo>
                  <a:pt x="546101" y="87313"/>
                </a:lnTo>
                <a:lnTo>
                  <a:pt x="595313" y="147638"/>
                </a:lnTo>
                <a:lnTo>
                  <a:pt x="548746" y="220957"/>
                </a:lnTo>
                <a:lnTo>
                  <a:pt x="557723" y="239746"/>
                </a:lnTo>
                <a:lnTo>
                  <a:pt x="565985" y="279785"/>
                </a:lnTo>
                <a:lnTo>
                  <a:pt x="649288" y="314325"/>
                </a:lnTo>
                <a:lnTo>
                  <a:pt x="642938" y="390525"/>
                </a:lnTo>
                <a:lnTo>
                  <a:pt x="554781" y="409778"/>
                </a:lnTo>
                <a:lnTo>
                  <a:pt x="542320" y="441665"/>
                </a:lnTo>
                <a:lnTo>
                  <a:pt x="525918" y="464554"/>
                </a:lnTo>
                <a:lnTo>
                  <a:pt x="560388" y="547688"/>
                </a:lnTo>
                <a:lnTo>
                  <a:pt x="500063" y="596900"/>
                </a:lnTo>
                <a:lnTo>
                  <a:pt x="424832" y="548101"/>
                </a:lnTo>
                <a:lnTo>
                  <a:pt x="408777" y="556207"/>
                </a:lnTo>
                <a:lnTo>
                  <a:pt x="367585" y="566783"/>
                </a:lnTo>
                <a:lnTo>
                  <a:pt x="333376" y="649287"/>
                </a:lnTo>
                <a:lnTo>
                  <a:pt x="255588" y="641350"/>
                </a:lnTo>
                <a:lnTo>
                  <a:pt x="237123" y="553129"/>
                </a:lnTo>
                <a:lnTo>
                  <a:pt x="205664" y="540895"/>
                </a:lnTo>
                <a:lnTo>
                  <a:pt x="184716" y="525926"/>
                </a:lnTo>
                <a:lnTo>
                  <a:pt x="101601" y="560388"/>
                </a:lnTo>
                <a:lnTo>
                  <a:pt x="52388" y="500063"/>
                </a:lnTo>
                <a:lnTo>
                  <a:pt x="100490" y="425907"/>
                </a:lnTo>
                <a:lnTo>
                  <a:pt x="91334" y="407740"/>
                </a:lnTo>
                <a:lnTo>
                  <a:pt x="80918" y="366926"/>
                </a:lnTo>
                <a:lnTo>
                  <a:pt x="0" y="333375"/>
                </a:lnTo>
                <a:lnTo>
                  <a:pt x="7937" y="255588"/>
                </a:lnTo>
                <a:lnTo>
                  <a:pt x="94980" y="236357"/>
                </a:lnTo>
                <a:lnTo>
                  <a:pt x="108451" y="202540"/>
                </a:lnTo>
                <a:lnTo>
                  <a:pt x="123332" y="182620"/>
                </a:lnTo>
                <a:lnTo>
                  <a:pt x="90488" y="100013"/>
                </a:lnTo>
                <a:lnTo>
                  <a:pt x="149226" y="50800"/>
                </a:lnTo>
                <a:lnTo>
                  <a:pt x="225205" y="99427"/>
                </a:lnTo>
                <a:lnTo>
                  <a:pt x="251847" y="87446"/>
                </a:lnTo>
                <a:lnTo>
                  <a:pt x="281793" y="83658"/>
                </a:lnTo>
                <a:close/>
              </a:path>
            </a:pathLst>
          </a:custGeom>
          <a:solidFill>
            <a:schemeClr val="accent6"/>
          </a:solidFill>
          <a:ln>
            <a:noFill/>
          </a:ln>
        </p:spPr>
        <p:txBody>
          <a:bodyPr vert="horz" wrap="square" lIns="68580" tIns="34290" rIns="68580" bIns="34290" numCol="1" anchor="t" anchorCtr="0" compatLnSpc="1">
            <a:prstTxWarp prst="textNoShape">
              <a:avLst/>
            </a:prstTxWarp>
            <a:noAutofit/>
          </a:bodyPr>
          <a:lstStyle/>
          <a:p>
            <a:endParaRPr lang="en-US" sz="1013"/>
          </a:p>
        </p:txBody>
      </p:sp>
      <p:sp>
        <p:nvSpPr>
          <p:cNvPr id="127" name="Freeform 126"/>
          <p:cNvSpPr>
            <a:spLocks/>
          </p:cNvSpPr>
          <p:nvPr/>
        </p:nvSpPr>
        <p:spPr bwMode="auto">
          <a:xfrm>
            <a:off x="3986212" y="3598068"/>
            <a:ext cx="748904" cy="747713"/>
          </a:xfrm>
          <a:custGeom>
            <a:avLst/>
            <a:gdLst>
              <a:gd name="connsiteX0" fmla="*/ 414337 w 998538"/>
              <a:gd name="connsiteY0" fmla="*/ 0 h 996950"/>
              <a:gd name="connsiteX1" fmla="*/ 479337 w 998538"/>
              <a:gd name="connsiteY1" fmla="*/ 109032 h 996950"/>
              <a:gd name="connsiteX2" fmla="*/ 546972 w 998538"/>
              <a:gd name="connsiteY2" fmla="*/ 110548 h 996950"/>
              <a:gd name="connsiteX3" fmla="*/ 620653 w 998538"/>
              <a:gd name="connsiteY3" fmla="*/ 127113 h 996950"/>
              <a:gd name="connsiteX4" fmla="*/ 711201 w 998538"/>
              <a:gd name="connsiteY4" fmla="*/ 39688 h 996950"/>
              <a:gd name="connsiteX5" fmla="*/ 792163 w 998538"/>
              <a:gd name="connsiteY5" fmla="*/ 87313 h 996950"/>
              <a:gd name="connsiteX6" fmla="*/ 760994 w 998538"/>
              <a:gd name="connsiteY6" fmla="*/ 208872 h 996950"/>
              <a:gd name="connsiteX7" fmla="*/ 805799 w 998538"/>
              <a:gd name="connsiteY7" fmla="*/ 254804 h 996950"/>
              <a:gd name="connsiteX8" fmla="*/ 838031 w 998538"/>
              <a:gd name="connsiteY8" fmla="*/ 301428 h 996950"/>
              <a:gd name="connsiteX9" fmla="*/ 847795 w 998538"/>
              <a:gd name="connsiteY9" fmla="*/ 321218 h 996950"/>
              <a:gd name="connsiteX10" fmla="*/ 973138 w 998538"/>
              <a:gd name="connsiteY10" fmla="*/ 322263 h 996950"/>
              <a:gd name="connsiteX11" fmla="*/ 998538 w 998538"/>
              <a:gd name="connsiteY11" fmla="*/ 414338 h 996950"/>
              <a:gd name="connsiteX12" fmla="*/ 890497 w 998538"/>
              <a:gd name="connsiteY12" fmla="*/ 478747 h 996950"/>
              <a:gd name="connsiteX13" fmla="*/ 890774 w 998538"/>
              <a:gd name="connsiteY13" fmla="*/ 527148 h 996950"/>
              <a:gd name="connsiteX14" fmla="*/ 882299 w 998538"/>
              <a:gd name="connsiteY14" fmla="*/ 584940 h 996950"/>
              <a:gd name="connsiteX15" fmla="*/ 871815 w 998538"/>
              <a:gd name="connsiteY15" fmla="*/ 619468 h 996950"/>
              <a:gd name="connsiteX16" fmla="*/ 958851 w 998538"/>
              <a:gd name="connsiteY16" fmla="*/ 709612 h 996950"/>
              <a:gd name="connsiteX17" fmla="*/ 911226 w 998538"/>
              <a:gd name="connsiteY17" fmla="*/ 792162 h 996950"/>
              <a:gd name="connsiteX18" fmla="*/ 787774 w 998538"/>
              <a:gd name="connsiteY18" fmla="*/ 760508 h 996950"/>
              <a:gd name="connsiteX19" fmla="*/ 772513 w 998538"/>
              <a:gd name="connsiteY19" fmla="*/ 780248 h 996950"/>
              <a:gd name="connsiteX20" fmla="*/ 680686 w 998538"/>
              <a:gd name="connsiteY20" fmla="*/ 846352 h 996950"/>
              <a:gd name="connsiteX21" fmla="*/ 677312 w 998538"/>
              <a:gd name="connsiteY21" fmla="*/ 847695 h 996950"/>
              <a:gd name="connsiteX22" fmla="*/ 676276 w 998538"/>
              <a:gd name="connsiteY22" fmla="*/ 973138 h 996950"/>
              <a:gd name="connsiteX23" fmla="*/ 584201 w 998538"/>
              <a:gd name="connsiteY23" fmla="*/ 996950 h 996950"/>
              <a:gd name="connsiteX24" fmla="*/ 519821 w 998538"/>
              <a:gd name="connsiteY24" fmla="*/ 888959 h 996950"/>
              <a:gd name="connsiteX25" fmla="*/ 470892 w 998538"/>
              <a:gd name="connsiteY25" fmla="*/ 889254 h 996950"/>
              <a:gd name="connsiteX26" fmla="*/ 379143 w 998538"/>
              <a:gd name="connsiteY26" fmla="*/ 870730 h 996950"/>
              <a:gd name="connsiteX27" fmla="*/ 288925 w 998538"/>
              <a:gd name="connsiteY27" fmla="*/ 958850 h 996950"/>
              <a:gd name="connsiteX28" fmla="*/ 206375 w 998538"/>
              <a:gd name="connsiteY28" fmla="*/ 911225 h 996950"/>
              <a:gd name="connsiteX29" fmla="*/ 237029 w 998538"/>
              <a:gd name="connsiteY29" fmla="*/ 786493 h 996950"/>
              <a:gd name="connsiteX30" fmla="*/ 207771 w 998538"/>
              <a:gd name="connsiteY30" fmla="*/ 761387 h 996950"/>
              <a:gd name="connsiteX31" fmla="*/ 151139 w 998538"/>
              <a:gd name="connsiteY31" fmla="*/ 680106 h 996950"/>
              <a:gd name="connsiteX32" fmla="*/ 149800 w 998538"/>
              <a:gd name="connsiteY32" fmla="*/ 676770 h 996950"/>
              <a:gd name="connsiteX33" fmla="*/ 23812 w 998538"/>
              <a:gd name="connsiteY33" fmla="*/ 674687 h 996950"/>
              <a:gd name="connsiteX34" fmla="*/ 0 w 998538"/>
              <a:gd name="connsiteY34" fmla="*/ 582612 h 996950"/>
              <a:gd name="connsiteX35" fmla="*/ 108043 w 998538"/>
              <a:gd name="connsiteY35" fmla="*/ 519241 h 996950"/>
              <a:gd name="connsiteX36" fmla="*/ 107765 w 998538"/>
              <a:gd name="connsiteY36" fmla="*/ 470735 h 996950"/>
              <a:gd name="connsiteX37" fmla="*/ 126816 w 998538"/>
              <a:gd name="connsiteY37" fmla="*/ 377577 h 996950"/>
              <a:gd name="connsiteX38" fmla="*/ 39688 w 998538"/>
              <a:gd name="connsiteY38" fmla="*/ 287338 h 996950"/>
              <a:gd name="connsiteX39" fmla="*/ 87313 w 998538"/>
              <a:gd name="connsiteY39" fmla="*/ 206375 h 996950"/>
              <a:gd name="connsiteX40" fmla="*/ 210783 w 998538"/>
              <a:gd name="connsiteY40" fmla="*/ 238034 h 996950"/>
              <a:gd name="connsiteX41" fmla="*/ 236348 w 998538"/>
              <a:gd name="connsiteY41" fmla="*/ 208415 h 996950"/>
              <a:gd name="connsiteX42" fmla="*/ 317853 w 998538"/>
              <a:gd name="connsiteY42" fmla="*/ 151801 h 996950"/>
              <a:gd name="connsiteX43" fmla="*/ 321216 w 998538"/>
              <a:gd name="connsiteY43" fmla="*/ 150452 h 996950"/>
              <a:gd name="connsiteX44" fmla="*/ 322262 w 998538"/>
              <a:gd name="connsiteY44" fmla="*/ 23812 h 996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998538" h="996950">
                <a:moveTo>
                  <a:pt x="414337" y="0"/>
                </a:moveTo>
                <a:lnTo>
                  <a:pt x="479337" y="109032"/>
                </a:lnTo>
                <a:lnTo>
                  <a:pt x="546972" y="110548"/>
                </a:lnTo>
                <a:lnTo>
                  <a:pt x="620653" y="127113"/>
                </a:lnTo>
                <a:lnTo>
                  <a:pt x="711201" y="39688"/>
                </a:lnTo>
                <a:lnTo>
                  <a:pt x="792163" y="87313"/>
                </a:lnTo>
                <a:lnTo>
                  <a:pt x="760994" y="208872"/>
                </a:lnTo>
                <a:lnTo>
                  <a:pt x="805799" y="254804"/>
                </a:lnTo>
                <a:cubicBezTo>
                  <a:pt x="817614" y="269493"/>
                  <a:pt x="828398" y="285067"/>
                  <a:pt x="838031" y="301428"/>
                </a:cubicBezTo>
                <a:lnTo>
                  <a:pt x="847795" y="321218"/>
                </a:lnTo>
                <a:lnTo>
                  <a:pt x="973138" y="322263"/>
                </a:lnTo>
                <a:lnTo>
                  <a:pt x="998538" y="414338"/>
                </a:lnTo>
                <a:lnTo>
                  <a:pt x="890497" y="478747"/>
                </a:lnTo>
                <a:lnTo>
                  <a:pt x="890774" y="527148"/>
                </a:lnTo>
                <a:cubicBezTo>
                  <a:pt x="889384" y="546811"/>
                  <a:pt x="886525" y="566115"/>
                  <a:pt x="882299" y="584940"/>
                </a:cubicBezTo>
                <a:lnTo>
                  <a:pt x="871815" y="619468"/>
                </a:lnTo>
                <a:lnTo>
                  <a:pt x="958851" y="709612"/>
                </a:lnTo>
                <a:lnTo>
                  <a:pt x="911226" y="792162"/>
                </a:lnTo>
                <a:lnTo>
                  <a:pt x="787774" y="760508"/>
                </a:lnTo>
                <a:lnTo>
                  <a:pt x="772513" y="780248"/>
                </a:lnTo>
                <a:cubicBezTo>
                  <a:pt x="745462" y="806425"/>
                  <a:pt x="714580" y="828779"/>
                  <a:pt x="680686" y="846352"/>
                </a:cubicBezTo>
                <a:lnTo>
                  <a:pt x="677312" y="847695"/>
                </a:lnTo>
                <a:lnTo>
                  <a:pt x="676276" y="973138"/>
                </a:lnTo>
                <a:lnTo>
                  <a:pt x="584201" y="996950"/>
                </a:lnTo>
                <a:lnTo>
                  <a:pt x="519821" y="888959"/>
                </a:lnTo>
                <a:lnTo>
                  <a:pt x="470892" y="889254"/>
                </a:lnTo>
                <a:lnTo>
                  <a:pt x="379143" y="870730"/>
                </a:lnTo>
                <a:lnTo>
                  <a:pt x="288925" y="958850"/>
                </a:lnTo>
                <a:lnTo>
                  <a:pt x="206375" y="911225"/>
                </a:lnTo>
                <a:lnTo>
                  <a:pt x="237029" y="786493"/>
                </a:lnTo>
                <a:lnTo>
                  <a:pt x="207771" y="761387"/>
                </a:lnTo>
                <a:cubicBezTo>
                  <a:pt x="185674" y="736979"/>
                  <a:pt x="166586" y="709707"/>
                  <a:pt x="151139" y="680106"/>
                </a:cubicBezTo>
                <a:lnTo>
                  <a:pt x="149800" y="676770"/>
                </a:lnTo>
                <a:lnTo>
                  <a:pt x="23812" y="674687"/>
                </a:lnTo>
                <a:lnTo>
                  <a:pt x="0" y="582612"/>
                </a:lnTo>
                <a:lnTo>
                  <a:pt x="108043" y="519241"/>
                </a:lnTo>
                <a:lnTo>
                  <a:pt x="107765" y="470735"/>
                </a:lnTo>
                <a:lnTo>
                  <a:pt x="126816" y="377577"/>
                </a:lnTo>
                <a:lnTo>
                  <a:pt x="39688" y="287338"/>
                </a:lnTo>
                <a:lnTo>
                  <a:pt x="87313" y="206375"/>
                </a:lnTo>
                <a:lnTo>
                  <a:pt x="210783" y="238034"/>
                </a:lnTo>
                <a:lnTo>
                  <a:pt x="236348" y="208415"/>
                </a:lnTo>
                <a:cubicBezTo>
                  <a:pt x="260844" y="186335"/>
                  <a:pt x="288196" y="167250"/>
                  <a:pt x="317853" y="151801"/>
                </a:cubicBezTo>
                <a:lnTo>
                  <a:pt x="321216" y="150452"/>
                </a:lnTo>
                <a:lnTo>
                  <a:pt x="322262" y="23812"/>
                </a:lnTo>
                <a:close/>
              </a:path>
            </a:pathLst>
          </a:custGeom>
          <a:solidFill>
            <a:schemeClr val="accent5"/>
          </a:solidFill>
          <a:ln>
            <a:noFill/>
          </a:ln>
        </p:spPr>
        <p:txBody>
          <a:bodyPr vert="horz" wrap="square" lIns="68580" tIns="34290" rIns="68580" bIns="34290" numCol="1" anchor="t" anchorCtr="0" compatLnSpc="1">
            <a:prstTxWarp prst="textNoShape">
              <a:avLst/>
            </a:prstTxWarp>
            <a:noAutofit/>
          </a:bodyPr>
          <a:lstStyle/>
          <a:p>
            <a:endParaRPr lang="en-US" sz="1013"/>
          </a:p>
        </p:txBody>
      </p:sp>
      <p:sp>
        <p:nvSpPr>
          <p:cNvPr id="124" name="Freeform 123"/>
          <p:cNvSpPr>
            <a:spLocks/>
          </p:cNvSpPr>
          <p:nvPr/>
        </p:nvSpPr>
        <p:spPr bwMode="auto">
          <a:xfrm>
            <a:off x="3182541" y="1883568"/>
            <a:ext cx="1214438" cy="1213247"/>
          </a:xfrm>
          <a:custGeom>
            <a:avLst/>
            <a:gdLst>
              <a:gd name="connsiteX0" fmla="*/ 847725 w 1619250"/>
              <a:gd name="connsiteY0" fmla="*/ 0 h 1617662"/>
              <a:gd name="connsiteX1" fmla="*/ 949326 w 1619250"/>
              <a:gd name="connsiteY1" fmla="*/ 11113 h 1617662"/>
              <a:gd name="connsiteX2" fmla="*/ 970985 w 1619250"/>
              <a:gd name="connsiteY2" fmla="*/ 154479 h 1617662"/>
              <a:gd name="connsiteX3" fmla="*/ 1020676 w 1619250"/>
              <a:gd name="connsiteY3" fmla="*/ 165666 h 1617662"/>
              <a:gd name="connsiteX4" fmla="*/ 1059385 w 1619250"/>
              <a:gd name="connsiteY4" fmla="*/ 182405 h 1617662"/>
              <a:gd name="connsiteX5" fmla="*/ 1158875 w 1619250"/>
              <a:gd name="connsiteY5" fmla="*/ 77787 h 1617662"/>
              <a:gd name="connsiteX6" fmla="*/ 1249362 w 1619250"/>
              <a:gd name="connsiteY6" fmla="*/ 128587 h 1617662"/>
              <a:gd name="connsiteX7" fmla="*/ 1212628 w 1619250"/>
              <a:gd name="connsiteY7" fmla="*/ 267361 h 1617662"/>
              <a:gd name="connsiteX8" fmla="*/ 1233852 w 1619250"/>
              <a:gd name="connsiteY8" fmla="*/ 281489 h 1617662"/>
              <a:gd name="connsiteX9" fmla="*/ 1276002 w 1619250"/>
              <a:gd name="connsiteY9" fmla="*/ 322146 h 1617662"/>
              <a:gd name="connsiteX10" fmla="*/ 1409700 w 1619250"/>
              <a:gd name="connsiteY10" fmla="*/ 263525 h 1617662"/>
              <a:gd name="connsiteX11" fmla="*/ 1473200 w 1619250"/>
              <a:gd name="connsiteY11" fmla="*/ 344488 h 1617662"/>
              <a:gd name="connsiteX12" fmla="*/ 1387587 w 1619250"/>
              <a:gd name="connsiteY12" fmla="*/ 458303 h 1617662"/>
              <a:gd name="connsiteX13" fmla="*/ 1394228 w 1619250"/>
              <a:gd name="connsiteY13" fmla="*/ 467599 h 1617662"/>
              <a:gd name="connsiteX14" fmla="*/ 1431944 w 1619250"/>
              <a:gd name="connsiteY14" fmla="*/ 542726 h 1617662"/>
              <a:gd name="connsiteX15" fmla="*/ 1574800 w 1619250"/>
              <a:gd name="connsiteY15" fmla="*/ 539750 h 1617662"/>
              <a:gd name="connsiteX16" fmla="*/ 1603375 w 1619250"/>
              <a:gd name="connsiteY16" fmla="*/ 638175 h 1617662"/>
              <a:gd name="connsiteX17" fmla="*/ 1477160 w 1619250"/>
              <a:gd name="connsiteY17" fmla="*/ 710875 h 1617662"/>
              <a:gd name="connsiteX18" fmla="*/ 1483169 w 1619250"/>
              <a:gd name="connsiteY18" fmla="*/ 742768 h 1617662"/>
              <a:gd name="connsiteX19" fmla="*/ 1485310 w 1619250"/>
              <a:gd name="connsiteY19" fmla="*/ 795975 h 1617662"/>
              <a:gd name="connsiteX20" fmla="*/ 1619250 w 1619250"/>
              <a:gd name="connsiteY20" fmla="*/ 847724 h 1617662"/>
              <a:gd name="connsiteX21" fmla="*/ 1606550 w 1619250"/>
              <a:gd name="connsiteY21" fmla="*/ 949324 h 1617662"/>
              <a:gd name="connsiteX22" fmla="*/ 1466784 w 1619250"/>
              <a:gd name="connsiteY22" fmla="*/ 969434 h 1617662"/>
              <a:gd name="connsiteX23" fmla="*/ 1466709 w 1619250"/>
              <a:gd name="connsiteY23" fmla="*/ 969830 h 1617662"/>
              <a:gd name="connsiteX24" fmla="*/ 1444759 w 1619250"/>
              <a:gd name="connsiteY24" fmla="*/ 1041504 h 1617662"/>
              <a:gd name="connsiteX25" fmla="*/ 1436556 w 1619250"/>
              <a:gd name="connsiteY25" fmla="*/ 1059607 h 1617662"/>
              <a:gd name="connsiteX26" fmla="*/ 1539875 w 1619250"/>
              <a:gd name="connsiteY26" fmla="*/ 1158875 h 1617662"/>
              <a:gd name="connsiteX27" fmla="*/ 1490663 w 1619250"/>
              <a:gd name="connsiteY27" fmla="*/ 1247775 h 1617662"/>
              <a:gd name="connsiteX28" fmla="*/ 1352092 w 1619250"/>
              <a:gd name="connsiteY28" fmla="*/ 1212374 h 1617662"/>
              <a:gd name="connsiteX29" fmla="*/ 1349843 w 1619250"/>
              <a:gd name="connsiteY29" fmla="*/ 1215872 h 1617662"/>
              <a:gd name="connsiteX30" fmla="*/ 1294635 w 1619250"/>
              <a:gd name="connsiteY30" fmla="*/ 1274490 h 1617662"/>
              <a:gd name="connsiteX31" fmla="*/ 1354138 w 1619250"/>
              <a:gd name="connsiteY31" fmla="*/ 1408112 h 1617662"/>
              <a:gd name="connsiteX32" fmla="*/ 1273176 w 1619250"/>
              <a:gd name="connsiteY32" fmla="*/ 1473199 h 1617662"/>
              <a:gd name="connsiteX33" fmla="*/ 1157217 w 1619250"/>
              <a:gd name="connsiteY33" fmla="*/ 1385195 h 1617662"/>
              <a:gd name="connsiteX34" fmla="*/ 1120350 w 1619250"/>
              <a:gd name="connsiteY34" fmla="*/ 1409895 h 1617662"/>
              <a:gd name="connsiteX35" fmla="*/ 1075411 w 1619250"/>
              <a:gd name="connsiteY35" fmla="*/ 1427570 h 1617662"/>
              <a:gd name="connsiteX36" fmla="*/ 1079500 w 1619250"/>
              <a:gd name="connsiteY36" fmla="*/ 1574800 h 1617662"/>
              <a:gd name="connsiteX37" fmla="*/ 979488 w 1619250"/>
              <a:gd name="connsiteY37" fmla="*/ 1603375 h 1617662"/>
              <a:gd name="connsiteX38" fmla="*/ 906418 w 1619250"/>
              <a:gd name="connsiteY38" fmla="*/ 1476518 h 1617662"/>
              <a:gd name="connsiteX39" fmla="*/ 874521 w 1619250"/>
              <a:gd name="connsiteY39" fmla="*/ 1482591 h 1617662"/>
              <a:gd name="connsiteX40" fmla="*/ 821659 w 1619250"/>
              <a:gd name="connsiteY40" fmla="*/ 1484809 h 1617662"/>
              <a:gd name="connsiteX41" fmla="*/ 769938 w 1619250"/>
              <a:gd name="connsiteY41" fmla="*/ 1617662 h 1617662"/>
              <a:gd name="connsiteX42" fmla="*/ 668337 w 1619250"/>
              <a:gd name="connsiteY42" fmla="*/ 1606550 h 1617662"/>
              <a:gd name="connsiteX43" fmla="*/ 648200 w 1619250"/>
              <a:gd name="connsiteY43" fmla="*/ 1466596 h 1617662"/>
              <a:gd name="connsiteX44" fmla="*/ 647485 w 1619250"/>
              <a:gd name="connsiteY44" fmla="*/ 1466463 h 1617662"/>
              <a:gd name="connsiteX45" fmla="*/ 575832 w 1619250"/>
              <a:gd name="connsiteY45" fmla="*/ 1444578 h 1617662"/>
              <a:gd name="connsiteX46" fmla="*/ 558072 w 1619250"/>
              <a:gd name="connsiteY46" fmla="*/ 1436539 h 1617662"/>
              <a:gd name="connsiteX47" fmla="*/ 458787 w 1619250"/>
              <a:gd name="connsiteY47" fmla="*/ 1539875 h 1617662"/>
              <a:gd name="connsiteX48" fmla="*/ 368300 w 1619250"/>
              <a:gd name="connsiteY48" fmla="*/ 1489075 h 1617662"/>
              <a:gd name="connsiteX49" fmla="*/ 404648 w 1619250"/>
              <a:gd name="connsiteY49" fmla="*/ 1351758 h 1617662"/>
              <a:gd name="connsiteX50" fmla="*/ 401488 w 1619250"/>
              <a:gd name="connsiteY50" fmla="*/ 1349726 h 1617662"/>
              <a:gd name="connsiteX51" fmla="*/ 342640 w 1619250"/>
              <a:gd name="connsiteY51" fmla="*/ 1294298 h 1617662"/>
              <a:gd name="connsiteX52" fmla="*/ 209550 w 1619250"/>
              <a:gd name="connsiteY52" fmla="*/ 1354137 h 1617662"/>
              <a:gd name="connsiteX53" fmla="*/ 146050 w 1619250"/>
              <a:gd name="connsiteY53" fmla="*/ 1273175 h 1617662"/>
              <a:gd name="connsiteX54" fmla="*/ 232208 w 1619250"/>
              <a:gd name="connsiteY54" fmla="*/ 1157271 h 1617662"/>
              <a:gd name="connsiteX55" fmla="*/ 207227 w 1619250"/>
              <a:gd name="connsiteY55" fmla="*/ 1120016 h 1617662"/>
              <a:gd name="connsiteX56" fmla="*/ 189389 w 1619250"/>
              <a:gd name="connsiteY56" fmla="*/ 1074838 h 1617662"/>
              <a:gd name="connsiteX57" fmla="*/ 42862 w 1619250"/>
              <a:gd name="connsiteY57" fmla="*/ 1077912 h 1617662"/>
              <a:gd name="connsiteX58" fmla="*/ 14287 w 1619250"/>
              <a:gd name="connsiteY58" fmla="*/ 979487 h 1617662"/>
              <a:gd name="connsiteX59" fmla="*/ 140548 w 1619250"/>
              <a:gd name="connsiteY59" fmla="*/ 906174 h 1617662"/>
              <a:gd name="connsiteX60" fmla="*/ 134493 w 1619250"/>
              <a:gd name="connsiteY60" fmla="*/ 874043 h 1617662"/>
              <a:gd name="connsiteX61" fmla="*/ 132361 w 1619250"/>
              <a:gd name="connsiteY61" fmla="*/ 821076 h 1617662"/>
              <a:gd name="connsiteX62" fmla="*/ 0 w 1619250"/>
              <a:gd name="connsiteY62" fmla="*/ 769937 h 1617662"/>
              <a:gd name="connsiteX63" fmla="*/ 11112 w 1619250"/>
              <a:gd name="connsiteY63" fmla="*/ 668337 h 1617662"/>
              <a:gd name="connsiteX64" fmla="*/ 150722 w 1619250"/>
              <a:gd name="connsiteY64" fmla="*/ 648393 h 1617662"/>
              <a:gd name="connsiteX65" fmla="*/ 150953 w 1619250"/>
              <a:gd name="connsiteY65" fmla="*/ 647170 h 1617662"/>
              <a:gd name="connsiteX66" fmla="*/ 172903 w 1619250"/>
              <a:gd name="connsiteY66" fmla="*/ 575583 h 1617662"/>
              <a:gd name="connsiteX67" fmla="*/ 180932 w 1619250"/>
              <a:gd name="connsiteY67" fmla="*/ 557888 h 1617662"/>
              <a:gd name="connsiteX68" fmla="*/ 77787 w 1619250"/>
              <a:gd name="connsiteY68" fmla="*/ 458787 h 1617662"/>
              <a:gd name="connsiteX69" fmla="*/ 128587 w 1619250"/>
              <a:gd name="connsiteY69" fmla="*/ 368300 h 1617662"/>
              <a:gd name="connsiteX70" fmla="*/ 265788 w 1619250"/>
              <a:gd name="connsiteY70" fmla="*/ 404618 h 1617662"/>
              <a:gd name="connsiteX71" fmla="*/ 267819 w 1619250"/>
              <a:gd name="connsiteY71" fmla="*/ 401465 h 1617662"/>
              <a:gd name="connsiteX72" fmla="*/ 323724 w 1619250"/>
              <a:gd name="connsiteY72" fmla="*/ 342199 h 1617662"/>
              <a:gd name="connsiteX73" fmla="*/ 265112 w 1619250"/>
              <a:gd name="connsiteY73" fmla="*/ 209550 h 1617662"/>
              <a:gd name="connsiteX74" fmla="*/ 344487 w 1619250"/>
              <a:gd name="connsiteY74" fmla="*/ 146050 h 1617662"/>
              <a:gd name="connsiteX75" fmla="*/ 460547 w 1619250"/>
              <a:gd name="connsiteY75" fmla="*/ 232325 h 1617662"/>
              <a:gd name="connsiteX76" fmla="*/ 497312 w 1619250"/>
              <a:gd name="connsiteY76" fmla="*/ 207728 h 1617662"/>
              <a:gd name="connsiteX77" fmla="*/ 542279 w 1619250"/>
              <a:gd name="connsiteY77" fmla="*/ 190056 h 1617662"/>
              <a:gd name="connsiteX78" fmla="*/ 538162 w 1619250"/>
              <a:gd name="connsiteY78" fmla="*/ 42862 h 1617662"/>
              <a:gd name="connsiteX79" fmla="*/ 638174 w 1619250"/>
              <a:gd name="connsiteY79" fmla="*/ 14287 h 1617662"/>
              <a:gd name="connsiteX80" fmla="*/ 711825 w 1619250"/>
              <a:gd name="connsiteY80" fmla="*/ 142152 h 1617662"/>
              <a:gd name="connsiteX81" fmla="*/ 759983 w 1619250"/>
              <a:gd name="connsiteY81" fmla="*/ 133603 h 1617662"/>
              <a:gd name="connsiteX82" fmla="*/ 796385 w 1619250"/>
              <a:gd name="connsiteY82" fmla="*/ 134513 h 1617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Lst>
            <a:rect l="l" t="t" r="r" b="b"/>
            <a:pathLst>
              <a:path w="1619250" h="1617662">
                <a:moveTo>
                  <a:pt x="847725" y="0"/>
                </a:moveTo>
                <a:lnTo>
                  <a:pt x="949326" y="11113"/>
                </a:lnTo>
                <a:lnTo>
                  <a:pt x="970985" y="154479"/>
                </a:lnTo>
                <a:lnTo>
                  <a:pt x="1020676" y="165666"/>
                </a:lnTo>
                <a:lnTo>
                  <a:pt x="1059385" y="182405"/>
                </a:lnTo>
                <a:lnTo>
                  <a:pt x="1158875" y="77787"/>
                </a:lnTo>
                <a:lnTo>
                  <a:pt x="1249362" y="128587"/>
                </a:lnTo>
                <a:lnTo>
                  <a:pt x="1212628" y="267361"/>
                </a:lnTo>
                <a:lnTo>
                  <a:pt x="1233852" y="281489"/>
                </a:lnTo>
                <a:lnTo>
                  <a:pt x="1276002" y="322146"/>
                </a:lnTo>
                <a:lnTo>
                  <a:pt x="1409700" y="263525"/>
                </a:lnTo>
                <a:lnTo>
                  <a:pt x="1473200" y="344488"/>
                </a:lnTo>
                <a:lnTo>
                  <a:pt x="1387587" y="458303"/>
                </a:lnTo>
                <a:lnTo>
                  <a:pt x="1394228" y="467599"/>
                </a:lnTo>
                <a:lnTo>
                  <a:pt x="1431944" y="542726"/>
                </a:lnTo>
                <a:lnTo>
                  <a:pt x="1574800" y="539750"/>
                </a:lnTo>
                <a:lnTo>
                  <a:pt x="1603375" y="638175"/>
                </a:lnTo>
                <a:lnTo>
                  <a:pt x="1477160" y="710875"/>
                </a:lnTo>
                <a:lnTo>
                  <a:pt x="1483169" y="742768"/>
                </a:lnTo>
                <a:lnTo>
                  <a:pt x="1485310" y="795975"/>
                </a:lnTo>
                <a:lnTo>
                  <a:pt x="1619250" y="847724"/>
                </a:lnTo>
                <a:lnTo>
                  <a:pt x="1606550" y="949324"/>
                </a:lnTo>
                <a:lnTo>
                  <a:pt x="1466784" y="969434"/>
                </a:lnTo>
                <a:lnTo>
                  <a:pt x="1466709" y="969830"/>
                </a:lnTo>
                <a:cubicBezTo>
                  <a:pt x="1460705" y="994163"/>
                  <a:pt x="1453369" y="1018089"/>
                  <a:pt x="1444759" y="1041504"/>
                </a:cubicBezTo>
                <a:lnTo>
                  <a:pt x="1436556" y="1059607"/>
                </a:lnTo>
                <a:lnTo>
                  <a:pt x="1539875" y="1158875"/>
                </a:lnTo>
                <a:lnTo>
                  <a:pt x="1490663" y="1247775"/>
                </a:lnTo>
                <a:lnTo>
                  <a:pt x="1352092" y="1212374"/>
                </a:lnTo>
                <a:lnTo>
                  <a:pt x="1349843" y="1215872"/>
                </a:lnTo>
                <a:lnTo>
                  <a:pt x="1294635" y="1274490"/>
                </a:lnTo>
                <a:lnTo>
                  <a:pt x="1354138" y="1408112"/>
                </a:lnTo>
                <a:lnTo>
                  <a:pt x="1273176" y="1473199"/>
                </a:lnTo>
                <a:lnTo>
                  <a:pt x="1157217" y="1385195"/>
                </a:lnTo>
                <a:lnTo>
                  <a:pt x="1120350" y="1409895"/>
                </a:lnTo>
                <a:lnTo>
                  <a:pt x="1075411" y="1427570"/>
                </a:lnTo>
                <a:lnTo>
                  <a:pt x="1079500" y="1574800"/>
                </a:lnTo>
                <a:lnTo>
                  <a:pt x="979488" y="1603375"/>
                </a:lnTo>
                <a:lnTo>
                  <a:pt x="906418" y="1476518"/>
                </a:lnTo>
                <a:lnTo>
                  <a:pt x="874521" y="1482591"/>
                </a:lnTo>
                <a:lnTo>
                  <a:pt x="821659" y="1484809"/>
                </a:lnTo>
                <a:lnTo>
                  <a:pt x="769938" y="1617662"/>
                </a:lnTo>
                <a:lnTo>
                  <a:pt x="668337" y="1606550"/>
                </a:lnTo>
                <a:lnTo>
                  <a:pt x="648200" y="1466596"/>
                </a:lnTo>
                <a:lnTo>
                  <a:pt x="647485" y="1466463"/>
                </a:lnTo>
                <a:cubicBezTo>
                  <a:pt x="623160" y="1460484"/>
                  <a:pt x="599240" y="1453170"/>
                  <a:pt x="575832" y="1444578"/>
                </a:cubicBezTo>
                <a:lnTo>
                  <a:pt x="558072" y="1436539"/>
                </a:lnTo>
                <a:lnTo>
                  <a:pt x="458787" y="1539875"/>
                </a:lnTo>
                <a:lnTo>
                  <a:pt x="368300" y="1489075"/>
                </a:lnTo>
                <a:lnTo>
                  <a:pt x="404648" y="1351758"/>
                </a:lnTo>
                <a:lnTo>
                  <a:pt x="401488" y="1349726"/>
                </a:lnTo>
                <a:lnTo>
                  <a:pt x="342640" y="1294298"/>
                </a:lnTo>
                <a:lnTo>
                  <a:pt x="209550" y="1354137"/>
                </a:lnTo>
                <a:lnTo>
                  <a:pt x="146050" y="1273175"/>
                </a:lnTo>
                <a:lnTo>
                  <a:pt x="232208" y="1157271"/>
                </a:lnTo>
                <a:lnTo>
                  <a:pt x="207227" y="1120016"/>
                </a:lnTo>
                <a:lnTo>
                  <a:pt x="189389" y="1074838"/>
                </a:lnTo>
                <a:lnTo>
                  <a:pt x="42862" y="1077912"/>
                </a:lnTo>
                <a:lnTo>
                  <a:pt x="14287" y="979487"/>
                </a:lnTo>
                <a:lnTo>
                  <a:pt x="140548" y="906174"/>
                </a:lnTo>
                <a:lnTo>
                  <a:pt x="134493" y="874043"/>
                </a:lnTo>
                <a:lnTo>
                  <a:pt x="132361" y="821076"/>
                </a:lnTo>
                <a:lnTo>
                  <a:pt x="0" y="769937"/>
                </a:lnTo>
                <a:lnTo>
                  <a:pt x="11112" y="668337"/>
                </a:lnTo>
                <a:lnTo>
                  <a:pt x="150722" y="648393"/>
                </a:lnTo>
                <a:lnTo>
                  <a:pt x="150953" y="647170"/>
                </a:lnTo>
                <a:cubicBezTo>
                  <a:pt x="156957" y="622865"/>
                  <a:pt x="164293" y="598967"/>
                  <a:pt x="172903" y="575583"/>
                </a:cubicBezTo>
                <a:lnTo>
                  <a:pt x="180932" y="557888"/>
                </a:lnTo>
                <a:lnTo>
                  <a:pt x="77787" y="458787"/>
                </a:lnTo>
                <a:lnTo>
                  <a:pt x="128587" y="368300"/>
                </a:lnTo>
                <a:lnTo>
                  <a:pt x="265788" y="404618"/>
                </a:lnTo>
                <a:lnTo>
                  <a:pt x="267819" y="401465"/>
                </a:lnTo>
                <a:lnTo>
                  <a:pt x="323724" y="342199"/>
                </a:lnTo>
                <a:lnTo>
                  <a:pt x="265112" y="209550"/>
                </a:lnTo>
                <a:lnTo>
                  <a:pt x="344487" y="146050"/>
                </a:lnTo>
                <a:lnTo>
                  <a:pt x="460547" y="232325"/>
                </a:lnTo>
                <a:lnTo>
                  <a:pt x="497312" y="207728"/>
                </a:lnTo>
                <a:lnTo>
                  <a:pt x="542279" y="190056"/>
                </a:lnTo>
                <a:lnTo>
                  <a:pt x="538162" y="42862"/>
                </a:lnTo>
                <a:lnTo>
                  <a:pt x="638174" y="14287"/>
                </a:lnTo>
                <a:lnTo>
                  <a:pt x="711825" y="142152"/>
                </a:lnTo>
                <a:lnTo>
                  <a:pt x="759983" y="133603"/>
                </a:lnTo>
                <a:lnTo>
                  <a:pt x="796385" y="134513"/>
                </a:lnTo>
                <a:close/>
              </a:path>
            </a:pathLst>
          </a:custGeom>
          <a:solidFill>
            <a:schemeClr val="accent2"/>
          </a:solidFill>
          <a:ln>
            <a:noFill/>
          </a:ln>
        </p:spPr>
        <p:txBody>
          <a:bodyPr vert="horz" wrap="square" lIns="68580" tIns="34290" rIns="68580" bIns="34290" numCol="1" anchor="t" anchorCtr="0" compatLnSpc="1">
            <a:prstTxWarp prst="textNoShape">
              <a:avLst/>
            </a:prstTxWarp>
            <a:noAutofit/>
          </a:bodyPr>
          <a:lstStyle/>
          <a:p>
            <a:endParaRPr lang="en-US" sz="1013"/>
          </a:p>
        </p:txBody>
      </p:sp>
      <p:sp>
        <p:nvSpPr>
          <p:cNvPr id="123" name="Freeform 122"/>
          <p:cNvSpPr>
            <a:spLocks/>
          </p:cNvSpPr>
          <p:nvPr/>
        </p:nvSpPr>
        <p:spPr bwMode="auto">
          <a:xfrm>
            <a:off x="4192191" y="1483519"/>
            <a:ext cx="881063" cy="881063"/>
          </a:xfrm>
          <a:custGeom>
            <a:avLst/>
            <a:gdLst>
              <a:gd name="connsiteX0" fmla="*/ 615950 w 1174750"/>
              <a:gd name="connsiteY0" fmla="*/ 0 h 1174750"/>
              <a:gd name="connsiteX1" fmla="*/ 690562 w 1174750"/>
              <a:gd name="connsiteY1" fmla="*/ 7938 h 1174750"/>
              <a:gd name="connsiteX2" fmla="*/ 704967 w 1174750"/>
              <a:gd name="connsiteY2" fmla="*/ 112884 h 1174750"/>
              <a:gd name="connsiteX3" fmla="*/ 742050 w 1174750"/>
              <a:gd name="connsiteY3" fmla="*/ 121270 h 1174750"/>
              <a:gd name="connsiteX4" fmla="*/ 769468 w 1174750"/>
              <a:gd name="connsiteY4" fmla="*/ 133166 h 1174750"/>
              <a:gd name="connsiteX5" fmla="*/ 841375 w 1174750"/>
              <a:gd name="connsiteY5" fmla="*/ 57150 h 1174750"/>
              <a:gd name="connsiteX6" fmla="*/ 908050 w 1174750"/>
              <a:gd name="connsiteY6" fmla="*/ 93663 h 1174750"/>
              <a:gd name="connsiteX7" fmla="*/ 881353 w 1174750"/>
              <a:gd name="connsiteY7" fmla="*/ 195319 h 1174750"/>
              <a:gd name="connsiteX8" fmla="*/ 896621 w 1174750"/>
              <a:gd name="connsiteY8" fmla="*/ 205513 h 1174750"/>
              <a:gd name="connsiteX9" fmla="*/ 927173 w 1174750"/>
              <a:gd name="connsiteY9" fmla="*/ 235070 h 1174750"/>
              <a:gd name="connsiteX10" fmla="*/ 1022350 w 1174750"/>
              <a:gd name="connsiteY10" fmla="*/ 192087 h 1174750"/>
              <a:gd name="connsiteX11" fmla="*/ 1069975 w 1174750"/>
              <a:gd name="connsiteY11" fmla="*/ 250824 h 1174750"/>
              <a:gd name="connsiteX12" fmla="*/ 1008057 w 1174750"/>
              <a:gd name="connsiteY12" fmla="*/ 334058 h 1174750"/>
              <a:gd name="connsiteX13" fmla="*/ 1012850 w 1174750"/>
              <a:gd name="connsiteY13" fmla="*/ 340787 h 1174750"/>
              <a:gd name="connsiteX14" fmla="*/ 1035896 w 1174750"/>
              <a:gd name="connsiteY14" fmla="*/ 395218 h 1174750"/>
              <a:gd name="connsiteX15" fmla="*/ 1144588 w 1174750"/>
              <a:gd name="connsiteY15" fmla="*/ 392112 h 1174750"/>
              <a:gd name="connsiteX16" fmla="*/ 1165225 w 1174750"/>
              <a:gd name="connsiteY16" fmla="*/ 463549 h 1174750"/>
              <a:gd name="connsiteX17" fmla="*/ 1072819 w 1174750"/>
              <a:gd name="connsiteY17" fmla="*/ 516353 h 1174750"/>
              <a:gd name="connsiteX18" fmla="*/ 1077438 w 1174750"/>
              <a:gd name="connsiteY18" fmla="*/ 540687 h 1174750"/>
              <a:gd name="connsiteX19" fmla="*/ 1076865 w 1174750"/>
              <a:gd name="connsiteY19" fmla="*/ 577826 h 1174750"/>
              <a:gd name="connsiteX20" fmla="*/ 1174750 w 1174750"/>
              <a:gd name="connsiteY20" fmla="*/ 615950 h 1174750"/>
              <a:gd name="connsiteX21" fmla="*/ 1166813 w 1174750"/>
              <a:gd name="connsiteY21" fmla="*/ 690562 h 1174750"/>
              <a:gd name="connsiteX22" fmla="*/ 1062601 w 1174750"/>
              <a:gd name="connsiteY22" fmla="*/ 705007 h 1174750"/>
              <a:gd name="connsiteX23" fmla="*/ 1049710 w 1174750"/>
              <a:gd name="connsiteY23" fmla="*/ 757392 h 1174750"/>
              <a:gd name="connsiteX24" fmla="*/ 1043913 w 1174750"/>
              <a:gd name="connsiteY24" fmla="*/ 770170 h 1174750"/>
              <a:gd name="connsiteX25" fmla="*/ 1119188 w 1174750"/>
              <a:gd name="connsiteY25" fmla="*/ 841375 h 1174750"/>
              <a:gd name="connsiteX26" fmla="*/ 1082676 w 1174750"/>
              <a:gd name="connsiteY26" fmla="*/ 908050 h 1174750"/>
              <a:gd name="connsiteX27" fmla="*/ 982045 w 1174750"/>
              <a:gd name="connsiteY27" fmla="*/ 881886 h 1174750"/>
              <a:gd name="connsiteX28" fmla="*/ 980809 w 1174750"/>
              <a:gd name="connsiteY28" fmla="*/ 883806 h 1174750"/>
              <a:gd name="connsiteX29" fmla="*/ 940450 w 1174750"/>
              <a:gd name="connsiteY29" fmla="*/ 926599 h 1174750"/>
              <a:gd name="connsiteX30" fmla="*/ 982662 w 1174750"/>
              <a:gd name="connsiteY30" fmla="*/ 1022349 h 1174750"/>
              <a:gd name="connsiteX31" fmla="*/ 925512 w 1174750"/>
              <a:gd name="connsiteY31" fmla="*/ 1069974 h 1174750"/>
              <a:gd name="connsiteX32" fmla="*/ 840644 w 1174750"/>
              <a:gd name="connsiteY32" fmla="*/ 1006841 h 1174750"/>
              <a:gd name="connsiteX33" fmla="*/ 814145 w 1174750"/>
              <a:gd name="connsiteY33" fmla="*/ 1024591 h 1174750"/>
              <a:gd name="connsiteX34" fmla="*/ 781185 w 1174750"/>
              <a:gd name="connsiteY34" fmla="*/ 1037594 h 1174750"/>
              <a:gd name="connsiteX35" fmla="*/ 784225 w 1174750"/>
              <a:gd name="connsiteY35" fmla="*/ 1143000 h 1174750"/>
              <a:gd name="connsiteX36" fmla="*/ 711200 w 1174750"/>
              <a:gd name="connsiteY36" fmla="*/ 1163637 h 1174750"/>
              <a:gd name="connsiteX37" fmla="*/ 658868 w 1174750"/>
              <a:gd name="connsiteY37" fmla="*/ 1073062 h 1174750"/>
              <a:gd name="connsiteX38" fmla="*/ 635880 w 1174750"/>
              <a:gd name="connsiteY38" fmla="*/ 1077436 h 1174750"/>
              <a:gd name="connsiteX39" fmla="*/ 597489 w 1174750"/>
              <a:gd name="connsiteY39" fmla="*/ 1076843 h 1174750"/>
              <a:gd name="connsiteX40" fmla="*/ 560387 w 1174750"/>
              <a:gd name="connsiteY40" fmla="*/ 1174750 h 1174750"/>
              <a:gd name="connsiteX41" fmla="*/ 485774 w 1174750"/>
              <a:gd name="connsiteY41" fmla="*/ 1166813 h 1174750"/>
              <a:gd name="connsiteX42" fmla="*/ 470244 w 1174750"/>
              <a:gd name="connsiteY42" fmla="*/ 1062239 h 1174750"/>
              <a:gd name="connsiteX43" fmla="*/ 419327 w 1174750"/>
              <a:gd name="connsiteY43" fmla="*/ 1049708 h 1174750"/>
              <a:gd name="connsiteX44" fmla="*/ 404822 w 1174750"/>
              <a:gd name="connsiteY44" fmla="*/ 1043134 h 1174750"/>
              <a:gd name="connsiteX45" fmla="*/ 333374 w 1174750"/>
              <a:gd name="connsiteY45" fmla="*/ 1117600 h 1174750"/>
              <a:gd name="connsiteX46" fmla="*/ 268287 w 1174750"/>
              <a:gd name="connsiteY46" fmla="*/ 1081088 h 1174750"/>
              <a:gd name="connsiteX47" fmla="*/ 294359 w 1174750"/>
              <a:gd name="connsiteY47" fmla="*/ 981814 h 1174750"/>
              <a:gd name="connsiteX48" fmla="*/ 292795 w 1174750"/>
              <a:gd name="connsiteY48" fmla="*/ 980808 h 1174750"/>
              <a:gd name="connsiteX49" fmla="*/ 249696 w 1174750"/>
              <a:gd name="connsiteY49" fmla="*/ 940224 h 1174750"/>
              <a:gd name="connsiteX50" fmla="*/ 152399 w 1174750"/>
              <a:gd name="connsiteY50" fmla="*/ 982662 h 1174750"/>
              <a:gd name="connsiteX51" fmla="*/ 106362 w 1174750"/>
              <a:gd name="connsiteY51" fmla="*/ 925512 h 1174750"/>
              <a:gd name="connsiteX52" fmla="*/ 169531 w 1174750"/>
              <a:gd name="connsiteY52" fmla="*/ 840597 h 1174750"/>
              <a:gd name="connsiteX53" fmla="*/ 151782 w 1174750"/>
              <a:gd name="connsiteY53" fmla="*/ 814144 h 1174750"/>
              <a:gd name="connsiteX54" fmla="*/ 138529 w 1174750"/>
              <a:gd name="connsiteY54" fmla="*/ 780584 h 1174750"/>
              <a:gd name="connsiteX55" fmla="*/ 31749 w 1174750"/>
              <a:gd name="connsiteY55" fmla="*/ 782637 h 1174750"/>
              <a:gd name="connsiteX56" fmla="*/ 11112 w 1174750"/>
              <a:gd name="connsiteY56" fmla="*/ 712787 h 1174750"/>
              <a:gd name="connsiteX57" fmla="*/ 103243 w 1174750"/>
              <a:gd name="connsiteY57" fmla="*/ 658532 h 1174750"/>
              <a:gd name="connsiteX58" fmla="*/ 98900 w 1174750"/>
              <a:gd name="connsiteY58" fmla="*/ 635651 h 1174750"/>
              <a:gd name="connsiteX59" fmla="*/ 99486 w 1174750"/>
              <a:gd name="connsiteY59" fmla="*/ 597694 h 1174750"/>
              <a:gd name="connsiteX60" fmla="*/ 0 w 1174750"/>
              <a:gd name="connsiteY60" fmla="*/ 560387 h 1174750"/>
              <a:gd name="connsiteX61" fmla="*/ 7937 w 1174750"/>
              <a:gd name="connsiteY61" fmla="*/ 485775 h 1174750"/>
              <a:gd name="connsiteX62" fmla="*/ 114022 w 1174750"/>
              <a:gd name="connsiteY62" fmla="*/ 470174 h 1174750"/>
              <a:gd name="connsiteX63" fmla="*/ 126629 w 1174750"/>
              <a:gd name="connsiteY63" fmla="*/ 418946 h 1174750"/>
              <a:gd name="connsiteX64" fmla="*/ 132605 w 1174750"/>
              <a:gd name="connsiteY64" fmla="*/ 405771 h 1174750"/>
              <a:gd name="connsiteX65" fmla="*/ 57150 w 1174750"/>
              <a:gd name="connsiteY65" fmla="*/ 333375 h 1174750"/>
              <a:gd name="connsiteX66" fmla="*/ 93662 w 1174750"/>
              <a:gd name="connsiteY66" fmla="*/ 268287 h 1174750"/>
              <a:gd name="connsiteX67" fmla="*/ 194147 w 1174750"/>
              <a:gd name="connsiteY67" fmla="*/ 294677 h 1174750"/>
              <a:gd name="connsiteX68" fmla="*/ 195530 w 1174750"/>
              <a:gd name="connsiteY68" fmla="*/ 292531 h 1174750"/>
              <a:gd name="connsiteX69" fmla="*/ 235678 w 1174750"/>
              <a:gd name="connsiteY69" fmla="*/ 249961 h 1174750"/>
              <a:gd name="connsiteX70" fmla="*/ 192087 w 1174750"/>
              <a:gd name="connsiteY70" fmla="*/ 152400 h 1174750"/>
              <a:gd name="connsiteX71" fmla="*/ 250824 w 1174750"/>
              <a:gd name="connsiteY71" fmla="*/ 106362 h 1174750"/>
              <a:gd name="connsiteX72" fmla="*/ 335694 w 1174750"/>
              <a:gd name="connsiteY72" fmla="*/ 169496 h 1174750"/>
              <a:gd name="connsiteX73" fmla="*/ 362193 w 1174750"/>
              <a:gd name="connsiteY73" fmla="*/ 151746 h 1174750"/>
              <a:gd name="connsiteX74" fmla="*/ 395198 w 1174750"/>
              <a:gd name="connsiteY74" fmla="*/ 138726 h 1174750"/>
              <a:gd name="connsiteX75" fmla="*/ 392112 w 1174750"/>
              <a:gd name="connsiteY75" fmla="*/ 31750 h 1174750"/>
              <a:gd name="connsiteX76" fmla="*/ 463549 w 1174750"/>
              <a:gd name="connsiteY76" fmla="*/ 11112 h 1174750"/>
              <a:gd name="connsiteX77" fmla="*/ 518238 w 1174750"/>
              <a:gd name="connsiteY77" fmla="*/ 103979 h 1174750"/>
              <a:gd name="connsiteX78" fmla="*/ 552910 w 1174750"/>
              <a:gd name="connsiteY78" fmla="*/ 97845 h 1174750"/>
              <a:gd name="connsiteX79" fmla="*/ 577990 w 1174750"/>
              <a:gd name="connsiteY79" fmla="*/ 98490 h 1174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Lst>
            <a:rect l="l" t="t" r="r" b="b"/>
            <a:pathLst>
              <a:path w="1174750" h="1174750">
                <a:moveTo>
                  <a:pt x="615950" y="0"/>
                </a:moveTo>
                <a:lnTo>
                  <a:pt x="690562" y="7938"/>
                </a:lnTo>
                <a:lnTo>
                  <a:pt x="704967" y="112884"/>
                </a:lnTo>
                <a:lnTo>
                  <a:pt x="742050" y="121270"/>
                </a:lnTo>
                <a:lnTo>
                  <a:pt x="769468" y="133166"/>
                </a:lnTo>
                <a:lnTo>
                  <a:pt x="841375" y="57150"/>
                </a:lnTo>
                <a:lnTo>
                  <a:pt x="908050" y="93663"/>
                </a:lnTo>
                <a:lnTo>
                  <a:pt x="881353" y="195319"/>
                </a:lnTo>
                <a:lnTo>
                  <a:pt x="896621" y="205513"/>
                </a:lnTo>
                <a:lnTo>
                  <a:pt x="927173" y="235070"/>
                </a:lnTo>
                <a:lnTo>
                  <a:pt x="1022350" y="192087"/>
                </a:lnTo>
                <a:lnTo>
                  <a:pt x="1069975" y="250824"/>
                </a:lnTo>
                <a:lnTo>
                  <a:pt x="1008057" y="334058"/>
                </a:lnTo>
                <a:lnTo>
                  <a:pt x="1012850" y="340787"/>
                </a:lnTo>
                <a:lnTo>
                  <a:pt x="1035896" y="395218"/>
                </a:lnTo>
                <a:lnTo>
                  <a:pt x="1144588" y="392112"/>
                </a:lnTo>
                <a:lnTo>
                  <a:pt x="1165225" y="463549"/>
                </a:lnTo>
                <a:lnTo>
                  <a:pt x="1072819" y="516353"/>
                </a:lnTo>
                <a:lnTo>
                  <a:pt x="1077438" y="540687"/>
                </a:lnTo>
                <a:lnTo>
                  <a:pt x="1076865" y="577826"/>
                </a:lnTo>
                <a:lnTo>
                  <a:pt x="1174750" y="615950"/>
                </a:lnTo>
                <a:lnTo>
                  <a:pt x="1166813" y="690562"/>
                </a:lnTo>
                <a:lnTo>
                  <a:pt x="1062601" y="705007"/>
                </a:lnTo>
                <a:lnTo>
                  <a:pt x="1049710" y="757392"/>
                </a:lnTo>
                <a:lnTo>
                  <a:pt x="1043913" y="770170"/>
                </a:lnTo>
                <a:lnTo>
                  <a:pt x="1119188" y="841375"/>
                </a:lnTo>
                <a:lnTo>
                  <a:pt x="1082676" y="908050"/>
                </a:lnTo>
                <a:lnTo>
                  <a:pt x="982045" y="881886"/>
                </a:lnTo>
                <a:lnTo>
                  <a:pt x="980809" y="883806"/>
                </a:lnTo>
                <a:lnTo>
                  <a:pt x="940450" y="926599"/>
                </a:lnTo>
                <a:lnTo>
                  <a:pt x="982662" y="1022349"/>
                </a:lnTo>
                <a:lnTo>
                  <a:pt x="925512" y="1069974"/>
                </a:lnTo>
                <a:lnTo>
                  <a:pt x="840644" y="1006841"/>
                </a:lnTo>
                <a:lnTo>
                  <a:pt x="814145" y="1024591"/>
                </a:lnTo>
                <a:lnTo>
                  <a:pt x="781185" y="1037594"/>
                </a:lnTo>
                <a:lnTo>
                  <a:pt x="784225" y="1143000"/>
                </a:lnTo>
                <a:lnTo>
                  <a:pt x="711200" y="1163637"/>
                </a:lnTo>
                <a:lnTo>
                  <a:pt x="658868" y="1073062"/>
                </a:lnTo>
                <a:lnTo>
                  <a:pt x="635880" y="1077436"/>
                </a:lnTo>
                <a:lnTo>
                  <a:pt x="597489" y="1076843"/>
                </a:lnTo>
                <a:lnTo>
                  <a:pt x="560387" y="1174750"/>
                </a:lnTo>
                <a:lnTo>
                  <a:pt x="485774" y="1166813"/>
                </a:lnTo>
                <a:lnTo>
                  <a:pt x="470244" y="1062239"/>
                </a:lnTo>
                <a:lnTo>
                  <a:pt x="419327" y="1049708"/>
                </a:lnTo>
                <a:lnTo>
                  <a:pt x="404822" y="1043134"/>
                </a:lnTo>
                <a:lnTo>
                  <a:pt x="333374" y="1117600"/>
                </a:lnTo>
                <a:lnTo>
                  <a:pt x="268287" y="1081088"/>
                </a:lnTo>
                <a:lnTo>
                  <a:pt x="294359" y="981814"/>
                </a:lnTo>
                <a:lnTo>
                  <a:pt x="292795" y="980808"/>
                </a:lnTo>
                <a:lnTo>
                  <a:pt x="249696" y="940224"/>
                </a:lnTo>
                <a:lnTo>
                  <a:pt x="152399" y="982662"/>
                </a:lnTo>
                <a:lnTo>
                  <a:pt x="106362" y="925512"/>
                </a:lnTo>
                <a:lnTo>
                  <a:pt x="169531" y="840597"/>
                </a:lnTo>
                <a:lnTo>
                  <a:pt x="151782" y="814144"/>
                </a:lnTo>
                <a:lnTo>
                  <a:pt x="138529" y="780584"/>
                </a:lnTo>
                <a:lnTo>
                  <a:pt x="31749" y="782637"/>
                </a:lnTo>
                <a:lnTo>
                  <a:pt x="11112" y="712787"/>
                </a:lnTo>
                <a:lnTo>
                  <a:pt x="103243" y="658532"/>
                </a:lnTo>
                <a:lnTo>
                  <a:pt x="98900" y="635651"/>
                </a:lnTo>
                <a:lnTo>
                  <a:pt x="99486" y="597694"/>
                </a:lnTo>
                <a:lnTo>
                  <a:pt x="0" y="560387"/>
                </a:lnTo>
                <a:lnTo>
                  <a:pt x="7937" y="485775"/>
                </a:lnTo>
                <a:lnTo>
                  <a:pt x="114022" y="470174"/>
                </a:lnTo>
                <a:lnTo>
                  <a:pt x="126629" y="418946"/>
                </a:lnTo>
                <a:lnTo>
                  <a:pt x="132605" y="405771"/>
                </a:lnTo>
                <a:lnTo>
                  <a:pt x="57150" y="333375"/>
                </a:lnTo>
                <a:lnTo>
                  <a:pt x="93662" y="268287"/>
                </a:lnTo>
                <a:lnTo>
                  <a:pt x="194147" y="294677"/>
                </a:lnTo>
                <a:lnTo>
                  <a:pt x="195530" y="292531"/>
                </a:lnTo>
                <a:lnTo>
                  <a:pt x="235678" y="249961"/>
                </a:lnTo>
                <a:lnTo>
                  <a:pt x="192087" y="152400"/>
                </a:lnTo>
                <a:lnTo>
                  <a:pt x="250824" y="106362"/>
                </a:lnTo>
                <a:lnTo>
                  <a:pt x="335694" y="169496"/>
                </a:lnTo>
                <a:lnTo>
                  <a:pt x="362193" y="151746"/>
                </a:lnTo>
                <a:lnTo>
                  <a:pt x="395198" y="138726"/>
                </a:lnTo>
                <a:lnTo>
                  <a:pt x="392112" y="31750"/>
                </a:lnTo>
                <a:lnTo>
                  <a:pt x="463549" y="11112"/>
                </a:lnTo>
                <a:lnTo>
                  <a:pt x="518238" y="103979"/>
                </a:lnTo>
                <a:lnTo>
                  <a:pt x="552910" y="97845"/>
                </a:lnTo>
                <a:lnTo>
                  <a:pt x="577990" y="98490"/>
                </a:lnTo>
                <a:close/>
              </a:path>
            </a:pathLst>
          </a:custGeom>
          <a:solidFill>
            <a:schemeClr val="accent1"/>
          </a:solidFill>
          <a:ln>
            <a:noFill/>
          </a:ln>
        </p:spPr>
        <p:txBody>
          <a:bodyPr vert="horz" wrap="square" lIns="68580" tIns="34290" rIns="68580" bIns="34290" numCol="1" anchor="t" anchorCtr="0" compatLnSpc="1">
            <a:prstTxWarp prst="textNoShape">
              <a:avLst/>
            </a:prstTxWarp>
            <a:noAutofit/>
          </a:bodyPr>
          <a:lstStyle/>
          <a:p>
            <a:endParaRPr lang="en-US" sz="1013"/>
          </a:p>
        </p:txBody>
      </p:sp>
      <p:sp>
        <p:nvSpPr>
          <p:cNvPr id="122" name="Freeform 121"/>
          <p:cNvSpPr>
            <a:spLocks/>
          </p:cNvSpPr>
          <p:nvPr/>
        </p:nvSpPr>
        <p:spPr bwMode="auto">
          <a:xfrm>
            <a:off x="4955382" y="1995488"/>
            <a:ext cx="486966" cy="486965"/>
          </a:xfrm>
          <a:custGeom>
            <a:avLst/>
            <a:gdLst>
              <a:gd name="connsiteX0" fmla="*/ 317500 w 649288"/>
              <a:gd name="connsiteY0" fmla="*/ 0 h 649287"/>
              <a:gd name="connsiteX1" fmla="*/ 393700 w 649288"/>
              <a:gd name="connsiteY1" fmla="*/ 7937 h 649287"/>
              <a:gd name="connsiteX2" fmla="*/ 412438 w 649288"/>
              <a:gd name="connsiteY2" fmla="*/ 93737 h 649287"/>
              <a:gd name="connsiteX3" fmla="*/ 433195 w 649288"/>
              <a:gd name="connsiteY3" fmla="*/ 101206 h 649287"/>
              <a:gd name="connsiteX4" fmla="*/ 466681 w 649288"/>
              <a:gd name="connsiteY4" fmla="*/ 121501 h 649287"/>
              <a:gd name="connsiteX5" fmla="*/ 547689 w 649288"/>
              <a:gd name="connsiteY5" fmla="*/ 88900 h 649287"/>
              <a:gd name="connsiteX6" fmla="*/ 596901 w 649288"/>
              <a:gd name="connsiteY6" fmla="*/ 147638 h 649287"/>
              <a:gd name="connsiteX7" fmla="*/ 550055 w 649288"/>
              <a:gd name="connsiteY7" fmla="*/ 220835 h 649287"/>
              <a:gd name="connsiteX8" fmla="*/ 559211 w 649288"/>
              <a:gd name="connsiteY8" fmla="*/ 239961 h 649287"/>
              <a:gd name="connsiteX9" fmla="*/ 569814 w 649288"/>
              <a:gd name="connsiteY9" fmla="*/ 280966 h 649287"/>
              <a:gd name="connsiteX10" fmla="*/ 649288 w 649288"/>
              <a:gd name="connsiteY10" fmla="*/ 314325 h 649287"/>
              <a:gd name="connsiteX11" fmla="*/ 642938 w 649288"/>
              <a:gd name="connsiteY11" fmla="*/ 392113 h 649287"/>
              <a:gd name="connsiteX12" fmla="*/ 556964 w 649288"/>
              <a:gd name="connsiteY12" fmla="*/ 410889 h 649287"/>
              <a:gd name="connsiteX13" fmla="*/ 549457 w 649288"/>
              <a:gd name="connsiteY13" fmla="*/ 431560 h 649287"/>
              <a:gd name="connsiteX14" fmla="*/ 527263 w 649288"/>
              <a:gd name="connsiteY14" fmla="*/ 467798 h 649287"/>
              <a:gd name="connsiteX15" fmla="*/ 560388 w 649288"/>
              <a:gd name="connsiteY15" fmla="*/ 547687 h 649287"/>
              <a:gd name="connsiteX16" fmla="*/ 500063 w 649288"/>
              <a:gd name="connsiteY16" fmla="*/ 598487 h 649287"/>
              <a:gd name="connsiteX17" fmla="*/ 424873 w 649288"/>
              <a:gd name="connsiteY17" fmla="*/ 549715 h 649287"/>
              <a:gd name="connsiteX18" fmla="*/ 410120 w 649288"/>
              <a:gd name="connsiteY18" fmla="*/ 556698 h 649287"/>
              <a:gd name="connsiteX19" fmla="*/ 368313 w 649288"/>
              <a:gd name="connsiteY19" fmla="*/ 567433 h 649287"/>
              <a:gd name="connsiteX20" fmla="*/ 333375 w 649288"/>
              <a:gd name="connsiteY20" fmla="*/ 649287 h 649287"/>
              <a:gd name="connsiteX21" fmla="*/ 255588 w 649288"/>
              <a:gd name="connsiteY21" fmla="*/ 642937 h 649287"/>
              <a:gd name="connsiteX22" fmla="*/ 237274 w 649288"/>
              <a:gd name="connsiteY22" fmla="*/ 554423 h 649287"/>
              <a:gd name="connsiteX23" fmla="*/ 217680 w 649288"/>
              <a:gd name="connsiteY23" fmla="*/ 547372 h 649287"/>
              <a:gd name="connsiteX24" fmla="*/ 184265 w 649288"/>
              <a:gd name="connsiteY24" fmla="*/ 527120 h 649287"/>
              <a:gd name="connsiteX25" fmla="*/ 101600 w 649288"/>
              <a:gd name="connsiteY25" fmla="*/ 560387 h 649287"/>
              <a:gd name="connsiteX26" fmla="*/ 52388 w 649288"/>
              <a:gd name="connsiteY26" fmla="*/ 501650 h 649287"/>
              <a:gd name="connsiteX27" fmla="*/ 100335 w 649288"/>
              <a:gd name="connsiteY27" fmla="*/ 426731 h 649287"/>
              <a:gd name="connsiteX28" fmla="*/ 91664 w 649288"/>
              <a:gd name="connsiteY28" fmla="*/ 408618 h 649287"/>
              <a:gd name="connsiteX29" fmla="*/ 81166 w 649288"/>
              <a:gd name="connsiteY29" fmla="*/ 368019 h 649287"/>
              <a:gd name="connsiteX30" fmla="*/ 0 w 649288"/>
              <a:gd name="connsiteY30" fmla="*/ 333375 h 649287"/>
              <a:gd name="connsiteX31" fmla="*/ 7937 w 649288"/>
              <a:gd name="connsiteY31" fmla="*/ 257175 h 649287"/>
              <a:gd name="connsiteX32" fmla="*/ 93624 w 649288"/>
              <a:gd name="connsiteY32" fmla="*/ 238462 h 649287"/>
              <a:gd name="connsiteX33" fmla="*/ 101418 w 649288"/>
              <a:gd name="connsiteY33" fmla="*/ 216983 h 649287"/>
              <a:gd name="connsiteX34" fmla="*/ 122826 w 649288"/>
              <a:gd name="connsiteY34" fmla="*/ 181954 h 649287"/>
              <a:gd name="connsiteX35" fmla="*/ 90488 w 649288"/>
              <a:gd name="connsiteY35" fmla="*/ 101599 h 649287"/>
              <a:gd name="connsiteX36" fmla="*/ 149225 w 649288"/>
              <a:gd name="connsiteY36" fmla="*/ 52387 h 649287"/>
              <a:gd name="connsiteX37" fmla="*/ 223287 w 649288"/>
              <a:gd name="connsiteY37" fmla="*/ 99786 h 649287"/>
              <a:gd name="connsiteX38" fmla="*/ 240755 w 649288"/>
              <a:gd name="connsiteY38" fmla="*/ 91494 h 649287"/>
              <a:gd name="connsiteX39" fmla="*/ 283081 w 649288"/>
              <a:gd name="connsiteY39" fmla="*/ 80640 h 649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649288" h="649287">
                <a:moveTo>
                  <a:pt x="317500" y="0"/>
                </a:moveTo>
                <a:lnTo>
                  <a:pt x="393700" y="7937"/>
                </a:lnTo>
                <a:lnTo>
                  <a:pt x="412438" y="93737"/>
                </a:lnTo>
                <a:lnTo>
                  <a:pt x="433195" y="101206"/>
                </a:lnTo>
                <a:lnTo>
                  <a:pt x="466681" y="121501"/>
                </a:lnTo>
                <a:lnTo>
                  <a:pt x="547689" y="88900"/>
                </a:lnTo>
                <a:lnTo>
                  <a:pt x="596901" y="147638"/>
                </a:lnTo>
                <a:lnTo>
                  <a:pt x="550055" y="220835"/>
                </a:lnTo>
                <a:lnTo>
                  <a:pt x="559211" y="239961"/>
                </a:lnTo>
                <a:lnTo>
                  <a:pt x="569814" y="280966"/>
                </a:lnTo>
                <a:lnTo>
                  <a:pt x="649288" y="314325"/>
                </a:lnTo>
                <a:lnTo>
                  <a:pt x="642938" y="392113"/>
                </a:lnTo>
                <a:lnTo>
                  <a:pt x="556964" y="410889"/>
                </a:lnTo>
                <a:lnTo>
                  <a:pt x="549457" y="431560"/>
                </a:lnTo>
                <a:lnTo>
                  <a:pt x="527263" y="467798"/>
                </a:lnTo>
                <a:lnTo>
                  <a:pt x="560388" y="547687"/>
                </a:lnTo>
                <a:lnTo>
                  <a:pt x="500063" y="598487"/>
                </a:lnTo>
                <a:lnTo>
                  <a:pt x="424873" y="549715"/>
                </a:lnTo>
                <a:lnTo>
                  <a:pt x="410120" y="556698"/>
                </a:lnTo>
                <a:lnTo>
                  <a:pt x="368313" y="567433"/>
                </a:lnTo>
                <a:lnTo>
                  <a:pt x="333375" y="649287"/>
                </a:lnTo>
                <a:lnTo>
                  <a:pt x="255588" y="642937"/>
                </a:lnTo>
                <a:lnTo>
                  <a:pt x="237274" y="554423"/>
                </a:lnTo>
                <a:lnTo>
                  <a:pt x="217680" y="547372"/>
                </a:lnTo>
                <a:lnTo>
                  <a:pt x="184265" y="527120"/>
                </a:lnTo>
                <a:lnTo>
                  <a:pt x="101600" y="560387"/>
                </a:lnTo>
                <a:lnTo>
                  <a:pt x="52388" y="501650"/>
                </a:lnTo>
                <a:lnTo>
                  <a:pt x="100335" y="426731"/>
                </a:lnTo>
                <a:lnTo>
                  <a:pt x="91664" y="408618"/>
                </a:lnTo>
                <a:lnTo>
                  <a:pt x="81166" y="368019"/>
                </a:lnTo>
                <a:lnTo>
                  <a:pt x="0" y="333375"/>
                </a:lnTo>
                <a:lnTo>
                  <a:pt x="7937" y="257175"/>
                </a:lnTo>
                <a:lnTo>
                  <a:pt x="93624" y="238462"/>
                </a:lnTo>
                <a:lnTo>
                  <a:pt x="101418" y="216983"/>
                </a:lnTo>
                <a:lnTo>
                  <a:pt x="122826" y="181954"/>
                </a:lnTo>
                <a:lnTo>
                  <a:pt x="90488" y="101599"/>
                </a:lnTo>
                <a:lnTo>
                  <a:pt x="149225" y="52387"/>
                </a:lnTo>
                <a:lnTo>
                  <a:pt x="223287" y="99786"/>
                </a:lnTo>
                <a:lnTo>
                  <a:pt x="240755" y="91494"/>
                </a:lnTo>
                <a:lnTo>
                  <a:pt x="283081" y="80640"/>
                </a:lnTo>
                <a:close/>
              </a:path>
            </a:pathLst>
          </a:custGeom>
          <a:solidFill>
            <a:schemeClr val="accent3"/>
          </a:solidFill>
          <a:ln>
            <a:noFill/>
          </a:ln>
        </p:spPr>
        <p:txBody>
          <a:bodyPr vert="horz" wrap="square" lIns="68580" tIns="34290" rIns="68580" bIns="34290" numCol="1" anchor="t" anchorCtr="0" compatLnSpc="1">
            <a:prstTxWarp prst="textNoShape">
              <a:avLst/>
            </a:prstTxWarp>
            <a:noAutofit/>
          </a:bodyPr>
          <a:lstStyle/>
          <a:p>
            <a:endParaRPr lang="en-US" sz="1013"/>
          </a:p>
        </p:txBody>
      </p:sp>
      <p:sp>
        <p:nvSpPr>
          <p:cNvPr id="120" name="Freeform 119"/>
          <p:cNvSpPr>
            <a:spLocks/>
          </p:cNvSpPr>
          <p:nvPr/>
        </p:nvSpPr>
        <p:spPr bwMode="auto">
          <a:xfrm>
            <a:off x="4165998" y="2399108"/>
            <a:ext cx="1396603" cy="1395413"/>
          </a:xfrm>
          <a:custGeom>
            <a:avLst/>
            <a:gdLst>
              <a:gd name="connsiteX0" fmla="*/ 925512 w 1862137"/>
              <a:gd name="connsiteY0" fmla="*/ 0 h 1860550"/>
              <a:gd name="connsiteX1" fmla="*/ 978984 w 1862137"/>
              <a:gd name="connsiteY1" fmla="*/ 157330 h 1860550"/>
              <a:gd name="connsiteX2" fmla="*/ 1037671 w 1862137"/>
              <a:gd name="connsiteY2" fmla="*/ 159757 h 1860550"/>
              <a:gd name="connsiteX3" fmla="*/ 1083692 w 1862137"/>
              <a:gd name="connsiteY3" fmla="*/ 170718 h 1860550"/>
              <a:gd name="connsiteX4" fmla="*/ 1176338 w 1862137"/>
              <a:gd name="connsiteY4" fmla="*/ 31750 h 1860550"/>
              <a:gd name="connsiteX5" fmla="*/ 1289050 w 1862137"/>
              <a:gd name="connsiteY5" fmla="*/ 69850 h 1860550"/>
              <a:gd name="connsiteX6" fmla="*/ 1275692 w 1862137"/>
              <a:gd name="connsiteY6" fmla="*/ 236320 h 1860550"/>
              <a:gd name="connsiteX7" fmla="*/ 1319008 w 1862137"/>
              <a:gd name="connsiteY7" fmla="*/ 255918 h 1860550"/>
              <a:gd name="connsiteX8" fmla="*/ 1358662 w 1862137"/>
              <a:gd name="connsiteY8" fmla="*/ 284075 h 1860550"/>
              <a:gd name="connsiteX9" fmla="*/ 1495425 w 1862137"/>
              <a:gd name="connsiteY9" fmla="*/ 190500 h 1860550"/>
              <a:gd name="connsiteX10" fmla="*/ 1585912 w 1862137"/>
              <a:gd name="connsiteY10" fmla="*/ 268288 h 1860550"/>
              <a:gd name="connsiteX11" fmla="*/ 1511895 w 1862137"/>
              <a:gd name="connsiteY11" fmla="*/ 417350 h 1860550"/>
              <a:gd name="connsiteX12" fmla="*/ 1546743 w 1862137"/>
              <a:gd name="connsiteY12" fmla="*/ 454238 h 1860550"/>
              <a:gd name="connsiteX13" fmla="*/ 1576521 w 1862137"/>
              <a:gd name="connsiteY13" fmla="*/ 502126 h 1860550"/>
              <a:gd name="connsiteX14" fmla="*/ 1741488 w 1862137"/>
              <a:gd name="connsiteY14" fmla="*/ 468313 h 1860550"/>
              <a:gd name="connsiteX15" fmla="*/ 1793875 w 1862137"/>
              <a:gd name="connsiteY15" fmla="*/ 573088 h 1860550"/>
              <a:gd name="connsiteX16" fmla="*/ 1667696 w 1862137"/>
              <a:gd name="connsiteY16" fmla="*/ 681097 h 1860550"/>
              <a:gd name="connsiteX17" fmla="*/ 1684884 w 1862137"/>
              <a:gd name="connsiteY17" fmla="*/ 735702 h 1860550"/>
              <a:gd name="connsiteX18" fmla="*/ 1693262 w 1862137"/>
              <a:gd name="connsiteY18" fmla="*/ 776085 h 1860550"/>
              <a:gd name="connsiteX19" fmla="*/ 1854200 w 1862137"/>
              <a:gd name="connsiteY19" fmla="*/ 806450 h 1860550"/>
              <a:gd name="connsiteX20" fmla="*/ 1862137 w 1862137"/>
              <a:gd name="connsiteY20" fmla="*/ 925513 h 1860550"/>
              <a:gd name="connsiteX21" fmla="*/ 1704727 w 1862137"/>
              <a:gd name="connsiteY21" fmla="*/ 977642 h 1860550"/>
              <a:gd name="connsiteX22" fmla="*/ 1702277 w 1862137"/>
              <a:gd name="connsiteY22" fmla="*/ 1036783 h 1860550"/>
              <a:gd name="connsiteX23" fmla="*/ 1691105 w 1862137"/>
              <a:gd name="connsiteY23" fmla="*/ 1083603 h 1860550"/>
              <a:gd name="connsiteX24" fmla="*/ 1830387 w 1862137"/>
              <a:gd name="connsiteY24" fmla="*/ 1174750 h 1860550"/>
              <a:gd name="connsiteX25" fmla="*/ 1792287 w 1862137"/>
              <a:gd name="connsiteY25" fmla="*/ 1285875 h 1860550"/>
              <a:gd name="connsiteX26" fmla="*/ 1625658 w 1862137"/>
              <a:gd name="connsiteY26" fmla="*/ 1274561 h 1860550"/>
              <a:gd name="connsiteX27" fmla="*/ 1606030 w 1862137"/>
              <a:gd name="connsiteY27" fmla="*/ 1317868 h 1860550"/>
              <a:gd name="connsiteX28" fmla="*/ 1577382 w 1862137"/>
              <a:gd name="connsiteY28" fmla="*/ 1358141 h 1860550"/>
              <a:gd name="connsiteX29" fmla="*/ 1671637 w 1862137"/>
              <a:gd name="connsiteY29" fmla="*/ 1495425 h 1860550"/>
              <a:gd name="connsiteX30" fmla="*/ 1593850 w 1862137"/>
              <a:gd name="connsiteY30" fmla="*/ 1584325 h 1860550"/>
              <a:gd name="connsiteX31" fmla="*/ 1444760 w 1862137"/>
              <a:gd name="connsiteY31" fmla="*/ 1510294 h 1860550"/>
              <a:gd name="connsiteX32" fmla="*/ 1407533 w 1862137"/>
              <a:gd name="connsiteY32" fmla="*/ 1545400 h 1860550"/>
              <a:gd name="connsiteX33" fmla="*/ 1359818 w 1862137"/>
              <a:gd name="connsiteY33" fmla="*/ 1575017 h 1860550"/>
              <a:gd name="connsiteX34" fmla="*/ 1393825 w 1862137"/>
              <a:gd name="connsiteY34" fmla="*/ 1739900 h 1860550"/>
              <a:gd name="connsiteX35" fmla="*/ 1289050 w 1862137"/>
              <a:gd name="connsiteY35" fmla="*/ 1792287 h 1860550"/>
              <a:gd name="connsiteX36" fmla="*/ 1181011 w 1862137"/>
              <a:gd name="connsiteY36" fmla="*/ 1666074 h 1860550"/>
              <a:gd name="connsiteX37" fmla="*/ 1125816 w 1862137"/>
              <a:gd name="connsiteY37" fmla="*/ 1683417 h 1860550"/>
              <a:gd name="connsiteX38" fmla="*/ 1086058 w 1862137"/>
              <a:gd name="connsiteY38" fmla="*/ 1691651 h 1860550"/>
              <a:gd name="connsiteX39" fmla="*/ 1055688 w 1862137"/>
              <a:gd name="connsiteY39" fmla="*/ 1852613 h 1860550"/>
              <a:gd name="connsiteX40" fmla="*/ 936625 w 1862137"/>
              <a:gd name="connsiteY40" fmla="*/ 1860550 h 1860550"/>
              <a:gd name="connsiteX41" fmla="*/ 883154 w 1862137"/>
              <a:gd name="connsiteY41" fmla="*/ 1703221 h 1860550"/>
              <a:gd name="connsiteX42" fmla="*/ 824467 w 1862137"/>
              <a:gd name="connsiteY42" fmla="*/ 1700794 h 1860550"/>
              <a:gd name="connsiteX43" fmla="*/ 777857 w 1862137"/>
              <a:gd name="connsiteY43" fmla="*/ 1689693 h 1860550"/>
              <a:gd name="connsiteX44" fmla="*/ 685800 w 1862137"/>
              <a:gd name="connsiteY44" fmla="*/ 1828800 h 1860550"/>
              <a:gd name="connsiteX45" fmla="*/ 574675 w 1862137"/>
              <a:gd name="connsiteY45" fmla="*/ 1789113 h 1860550"/>
              <a:gd name="connsiteX46" fmla="*/ 586948 w 1862137"/>
              <a:gd name="connsiteY46" fmla="*/ 1624458 h 1860550"/>
              <a:gd name="connsiteX47" fmla="*/ 543130 w 1862137"/>
              <a:gd name="connsiteY47" fmla="*/ 1604634 h 1860550"/>
              <a:gd name="connsiteX48" fmla="*/ 502741 w 1862137"/>
              <a:gd name="connsiteY48" fmla="*/ 1575955 h 1860550"/>
              <a:gd name="connsiteX49" fmla="*/ 366712 w 1862137"/>
              <a:gd name="connsiteY49" fmla="*/ 1670050 h 1860550"/>
              <a:gd name="connsiteX50" fmla="*/ 276225 w 1862137"/>
              <a:gd name="connsiteY50" fmla="*/ 1592263 h 1860550"/>
              <a:gd name="connsiteX51" fmla="*/ 350241 w 1862137"/>
              <a:gd name="connsiteY51" fmla="*/ 1443201 h 1860550"/>
              <a:gd name="connsiteX52" fmla="*/ 315394 w 1862137"/>
              <a:gd name="connsiteY52" fmla="*/ 1406314 h 1860550"/>
              <a:gd name="connsiteX53" fmla="*/ 285679 w 1862137"/>
              <a:gd name="connsiteY53" fmla="*/ 1358527 h 1860550"/>
              <a:gd name="connsiteX54" fmla="*/ 122237 w 1862137"/>
              <a:gd name="connsiteY54" fmla="*/ 1392237 h 1860550"/>
              <a:gd name="connsiteX55" fmla="*/ 68262 w 1862137"/>
              <a:gd name="connsiteY55" fmla="*/ 1285875 h 1860550"/>
              <a:gd name="connsiteX56" fmla="*/ 194297 w 1862137"/>
              <a:gd name="connsiteY56" fmla="*/ 1178997 h 1860550"/>
              <a:gd name="connsiteX57" fmla="*/ 177253 w 1862137"/>
              <a:gd name="connsiteY57" fmla="*/ 1124849 h 1860550"/>
              <a:gd name="connsiteX58" fmla="*/ 168617 w 1862137"/>
              <a:gd name="connsiteY58" fmla="*/ 1083223 h 1860550"/>
              <a:gd name="connsiteX59" fmla="*/ 7937 w 1862137"/>
              <a:gd name="connsiteY59" fmla="*/ 1054100 h 1860550"/>
              <a:gd name="connsiteX60" fmla="*/ 0 w 1862137"/>
              <a:gd name="connsiteY60" fmla="*/ 935037 h 1860550"/>
              <a:gd name="connsiteX61" fmla="*/ 157410 w 1862137"/>
              <a:gd name="connsiteY61" fmla="*/ 882908 h 1860550"/>
              <a:gd name="connsiteX62" fmla="*/ 159860 w 1862137"/>
              <a:gd name="connsiteY62" fmla="*/ 823769 h 1860550"/>
              <a:gd name="connsiteX63" fmla="*/ 171108 w 1862137"/>
              <a:gd name="connsiteY63" fmla="*/ 776628 h 1860550"/>
              <a:gd name="connsiteX64" fmla="*/ 33337 w 1862137"/>
              <a:gd name="connsiteY64" fmla="*/ 685801 h 1860550"/>
              <a:gd name="connsiteX65" fmla="*/ 71437 w 1862137"/>
              <a:gd name="connsiteY65" fmla="*/ 573088 h 1860550"/>
              <a:gd name="connsiteX66" fmla="*/ 236742 w 1862137"/>
              <a:gd name="connsiteY66" fmla="*/ 585409 h 1860550"/>
              <a:gd name="connsiteX67" fmla="*/ 256107 w 1862137"/>
              <a:gd name="connsiteY67" fmla="*/ 542684 h 1860550"/>
              <a:gd name="connsiteX68" fmla="*/ 284755 w 1862137"/>
              <a:gd name="connsiteY68" fmla="*/ 502410 h 1860550"/>
              <a:gd name="connsiteX69" fmla="*/ 190500 w 1862137"/>
              <a:gd name="connsiteY69" fmla="*/ 365125 h 1860550"/>
              <a:gd name="connsiteX70" fmla="*/ 268287 w 1862137"/>
              <a:gd name="connsiteY70" fmla="*/ 276225 h 1860550"/>
              <a:gd name="connsiteX71" fmla="*/ 417378 w 1862137"/>
              <a:gd name="connsiteY71" fmla="*/ 350256 h 1860550"/>
              <a:gd name="connsiteX72" fmla="*/ 454604 w 1862137"/>
              <a:gd name="connsiteY72" fmla="*/ 315152 h 1860550"/>
              <a:gd name="connsiteX73" fmla="*/ 502320 w 1862137"/>
              <a:gd name="connsiteY73" fmla="*/ 285534 h 1860550"/>
              <a:gd name="connsiteX74" fmla="*/ 468312 w 1862137"/>
              <a:gd name="connsiteY74" fmla="*/ 120651 h 1860550"/>
              <a:gd name="connsiteX75" fmla="*/ 574675 w 1862137"/>
              <a:gd name="connsiteY75" fmla="*/ 68263 h 1860550"/>
              <a:gd name="connsiteX76" fmla="*/ 682378 w 1862137"/>
              <a:gd name="connsiteY76" fmla="*/ 194084 h 1860550"/>
              <a:gd name="connsiteX77" fmla="*/ 736321 w 1862137"/>
              <a:gd name="connsiteY77" fmla="*/ 177134 h 1860550"/>
              <a:gd name="connsiteX78" fmla="*/ 777732 w 1862137"/>
              <a:gd name="connsiteY78" fmla="*/ 168558 h 1860550"/>
              <a:gd name="connsiteX79" fmla="*/ 808037 w 1862137"/>
              <a:gd name="connsiteY79" fmla="*/ 7937 h 1860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Lst>
            <a:rect l="l" t="t" r="r" b="b"/>
            <a:pathLst>
              <a:path w="1862137" h="1860550">
                <a:moveTo>
                  <a:pt x="925512" y="0"/>
                </a:moveTo>
                <a:lnTo>
                  <a:pt x="978984" y="157330"/>
                </a:lnTo>
                <a:lnTo>
                  <a:pt x="1037671" y="159757"/>
                </a:lnTo>
                <a:lnTo>
                  <a:pt x="1083692" y="170718"/>
                </a:lnTo>
                <a:lnTo>
                  <a:pt x="1176338" y="31750"/>
                </a:lnTo>
                <a:lnTo>
                  <a:pt x="1289050" y="69850"/>
                </a:lnTo>
                <a:lnTo>
                  <a:pt x="1275692" y="236320"/>
                </a:lnTo>
                <a:lnTo>
                  <a:pt x="1319008" y="255918"/>
                </a:lnTo>
                <a:lnTo>
                  <a:pt x="1358662" y="284075"/>
                </a:lnTo>
                <a:lnTo>
                  <a:pt x="1495425" y="190500"/>
                </a:lnTo>
                <a:lnTo>
                  <a:pt x="1585912" y="268288"/>
                </a:lnTo>
                <a:lnTo>
                  <a:pt x="1511895" y="417350"/>
                </a:lnTo>
                <a:lnTo>
                  <a:pt x="1546743" y="454238"/>
                </a:lnTo>
                <a:lnTo>
                  <a:pt x="1576521" y="502126"/>
                </a:lnTo>
                <a:lnTo>
                  <a:pt x="1741488" y="468313"/>
                </a:lnTo>
                <a:lnTo>
                  <a:pt x="1793875" y="573088"/>
                </a:lnTo>
                <a:lnTo>
                  <a:pt x="1667696" y="681097"/>
                </a:lnTo>
                <a:lnTo>
                  <a:pt x="1684884" y="735702"/>
                </a:lnTo>
                <a:lnTo>
                  <a:pt x="1693262" y="776085"/>
                </a:lnTo>
                <a:lnTo>
                  <a:pt x="1854200" y="806450"/>
                </a:lnTo>
                <a:lnTo>
                  <a:pt x="1862137" y="925513"/>
                </a:lnTo>
                <a:lnTo>
                  <a:pt x="1704727" y="977642"/>
                </a:lnTo>
                <a:lnTo>
                  <a:pt x="1702277" y="1036783"/>
                </a:lnTo>
                <a:lnTo>
                  <a:pt x="1691105" y="1083603"/>
                </a:lnTo>
                <a:lnTo>
                  <a:pt x="1830387" y="1174750"/>
                </a:lnTo>
                <a:lnTo>
                  <a:pt x="1792287" y="1285875"/>
                </a:lnTo>
                <a:lnTo>
                  <a:pt x="1625658" y="1274561"/>
                </a:lnTo>
                <a:lnTo>
                  <a:pt x="1606030" y="1317868"/>
                </a:lnTo>
                <a:lnTo>
                  <a:pt x="1577382" y="1358141"/>
                </a:lnTo>
                <a:lnTo>
                  <a:pt x="1671637" y="1495425"/>
                </a:lnTo>
                <a:lnTo>
                  <a:pt x="1593850" y="1584325"/>
                </a:lnTo>
                <a:lnTo>
                  <a:pt x="1444760" y="1510294"/>
                </a:lnTo>
                <a:lnTo>
                  <a:pt x="1407533" y="1545400"/>
                </a:lnTo>
                <a:lnTo>
                  <a:pt x="1359818" y="1575017"/>
                </a:lnTo>
                <a:lnTo>
                  <a:pt x="1393825" y="1739900"/>
                </a:lnTo>
                <a:lnTo>
                  <a:pt x="1289050" y="1792287"/>
                </a:lnTo>
                <a:lnTo>
                  <a:pt x="1181011" y="1666074"/>
                </a:lnTo>
                <a:lnTo>
                  <a:pt x="1125816" y="1683417"/>
                </a:lnTo>
                <a:lnTo>
                  <a:pt x="1086058" y="1691651"/>
                </a:lnTo>
                <a:lnTo>
                  <a:pt x="1055688" y="1852613"/>
                </a:lnTo>
                <a:lnTo>
                  <a:pt x="936625" y="1860550"/>
                </a:lnTo>
                <a:lnTo>
                  <a:pt x="883154" y="1703221"/>
                </a:lnTo>
                <a:lnTo>
                  <a:pt x="824467" y="1700794"/>
                </a:lnTo>
                <a:lnTo>
                  <a:pt x="777857" y="1689693"/>
                </a:lnTo>
                <a:lnTo>
                  <a:pt x="685800" y="1828800"/>
                </a:lnTo>
                <a:lnTo>
                  <a:pt x="574675" y="1789113"/>
                </a:lnTo>
                <a:lnTo>
                  <a:pt x="586948" y="1624458"/>
                </a:lnTo>
                <a:lnTo>
                  <a:pt x="543130" y="1604634"/>
                </a:lnTo>
                <a:lnTo>
                  <a:pt x="502741" y="1575955"/>
                </a:lnTo>
                <a:lnTo>
                  <a:pt x="366712" y="1670050"/>
                </a:lnTo>
                <a:lnTo>
                  <a:pt x="276225" y="1592263"/>
                </a:lnTo>
                <a:lnTo>
                  <a:pt x="350241" y="1443201"/>
                </a:lnTo>
                <a:lnTo>
                  <a:pt x="315394" y="1406314"/>
                </a:lnTo>
                <a:lnTo>
                  <a:pt x="285679" y="1358527"/>
                </a:lnTo>
                <a:lnTo>
                  <a:pt x="122237" y="1392237"/>
                </a:lnTo>
                <a:lnTo>
                  <a:pt x="68262" y="1285875"/>
                </a:lnTo>
                <a:lnTo>
                  <a:pt x="194297" y="1178997"/>
                </a:lnTo>
                <a:lnTo>
                  <a:pt x="177253" y="1124849"/>
                </a:lnTo>
                <a:lnTo>
                  <a:pt x="168617" y="1083223"/>
                </a:lnTo>
                <a:lnTo>
                  <a:pt x="7937" y="1054100"/>
                </a:lnTo>
                <a:lnTo>
                  <a:pt x="0" y="935037"/>
                </a:lnTo>
                <a:lnTo>
                  <a:pt x="157410" y="882908"/>
                </a:lnTo>
                <a:lnTo>
                  <a:pt x="159860" y="823769"/>
                </a:lnTo>
                <a:lnTo>
                  <a:pt x="171108" y="776628"/>
                </a:lnTo>
                <a:lnTo>
                  <a:pt x="33337" y="685801"/>
                </a:lnTo>
                <a:lnTo>
                  <a:pt x="71437" y="573088"/>
                </a:lnTo>
                <a:lnTo>
                  <a:pt x="236742" y="585409"/>
                </a:lnTo>
                <a:lnTo>
                  <a:pt x="256107" y="542684"/>
                </a:lnTo>
                <a:lnTo>
                  <a:pt x="284755" y="502410"/>
                </a:lnTo>
                <a:lnTo>
                  <a:pt x="190500" y="365125"/>
                </a:lnTo>
                <a:lnTo>
                  <a:pt x="268287" y="276225"/>
                </a:lnTo>
                <a:lnTo>
                  <a:pt x="417378" y="350256"/>
                </a:lnTo>
                <a:lnTo>
                  <a:pt x="454604" y="315152"/>
                </a:lnTo>
                <a:lnTo>
                  <a:pt x="502320" y="285534"/>
                </a:lnTo>
                <a:lnTo>
                  <a:pt x="468312" y="120651"/>
                </a:lnTo>
                <a:lnTo>
                  <a:pt x="574675" y="68263"/>
                </a:lnTo>
                <a:lnTo>
                  <a:pt x="682378" y="194084"/>
                </a:lnTo>
                <a:lnTo>
                  <a:pt x="736321" y="177134"/>
                </a:lnTo>
                <a:lnTo>
                  <a:pt x="777732" y="168558"/>
                </a:lnTo>
                <a:lnTo>
                  <a:pt x="808037" y="7937"/>
                </a:lnTo>
                <a:close/>
              </a:path>
            </a:pathLst>
          </a:custGeom>
          <a:solidFill>
            <a:schemeClr val="accent4"/>
          </a:solidFill>
          <a:ln>
            <a:noFill/>
          </a:ln>
        </p:spPr>
        <p:txBody>
          <a:bodyPr vert="horz" wrap="square" lIns="68580" tIns="34290" rIns="68580" bIns="34290" numCol="1" anchor="t" anchorCtr="0" compatLnSpc="1">
            <a:prstTxWarp prst="textNoShape">
              <a:avLst/>
            </a:prstTxWarp>
            <a:noAutofit/>
          </a:bodyPr>
          <a:lstStyle/>
          <a:p>
            <a:endParaRPr lang="en-US" sz="1013"/>
          </a:p>
        </p:txBody>
      </p:sp>
      <p:grpSp>
        <p:nvGrpSpPr>
          <p:cNvPr id="3" name="Group 2"/>
          <p:cNvGrpSpPr/>
          <p:nvPr/>
        </p:nvGrpSpPr>
        <p:grpSpPr>
          <a:xfrm>
            <a:off x="2254556" y="305762"/>
            <a:ext cx="4634888" cy="746600"/>
            <a:chOff x="5988387" y="483017"/>
            <a:chExt cx="12359700" cy="1990933"/>
          </a:xfrm>
        </p:grpSpPr>
        <p:sp>
          <p:nvSpPr>
            <p:cNvPr id="4" name="TextBox 3"/>
            <p:cNvSpPr txBox="1"/>
            <p:nvPr/>
          </p:nvSpPr>
          <p:spPr>
            <a:xfrm>
              <a:off x="5988387" y="483017"/>
              <a:ext cx="12359700" cy="1446533"/>
            </a:xfrm>
            <a:prstGeom prst="rect">
              <a:avLst/>
            </a:prstGeom>
            <a:noFill/>
          </p:spPr>
          <p:txBody>
            <a:bodyPr wrap="square" lIns="34283" tIns="17142" rIns="34283" bIns="17142" rtlCol="0">
              <a:spAutoFit/>
            </a:bodyPr>
            <a:lstStyle/>
            <a:p>
              <a:pPr algn="ctr"/>
              <a:r>
                <a:rPr lang="en-US" sz="3300">
                  <a:solidFill>
                    <a:schemeClr val="tx2"/>
                  </a:solidFill>
                  <a:cs typeface="Lato Regular"/>
                </a:rPr>
                <a:t>Gear Diagrams</a:t>
              </a:r>
              <a:endParaRPr lang="id-ID" sz="3300" dirty="0">
                <a:solidFill>
                  <a:schemeClr val="tx2"/>
                </a:solidFill>
                <a:cs typeface="Lato Regular"/>
              </a:endParaRPr>
            </a:p>
          </p:txBody>
        </p:sp>
        <p:sp>
          <p:nvSpPr>
            <p:cNvPr id="5" name="Subtitle 2"/>
            <p:cNvSpPr txBox="1">
              <a:spLocks/>
            </p:cNvSpPr>
            <p:nvPr/>
          </p:nvSpPr>
          <p:spPr>
            <a:xfrm>
              <a:off x="6361236" y="1634834"/>
              <a:ext cx="11655185" cy="839116"/>
            </a:xfrm>
            <a:prstGeom prst="rect">
              <a:avLst/>
            </a:prstGeom>
          </p:spPr>
          <p:txBody>
            <a:bodyPr vert="horz" lIns="81559" tIns="40780" rIns="81559" bIns="40780" rtlCol="0">
              <a:norm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1163">
                  <a:latin typeface="+mn-lt"/>
                  <a:cs typeface="Lato Light"/>
                </a:rPr>
                <a:t>Click To Change </a:t>
              </a:r>
              <a:r>
                <a:rPr lang="en-US" sz="1163">
                  <a:solidFill>
                    <a:schemeClr val="accent2"/>
                  </a:solidFill>
                  <a:latin typeface="+mn-lt"/>
                  <a:cs typeface="Lato Light"/>
                </a:rPr>
                <a:t>Your Subtittle</a:t>
              </a:r>
              <a:endParaRPr lang="en-US" sz="1163" dirty="0">
                <a:solidFill>
                  <a:schemeClr val="accent2"/>
                </a:solidFill>
                <a:latin typeface="+mn-lt"/>
                <a:cs typeface="Lato Light"/>
              </a:endParaRPr>
            </a:p>
          </p:txBody>
        </p:sp>
      </p:grpSp>
      <p:grpSp>
        <p:nvGrpSpPr>
          <p:cNvPr id="6" name="Group 5"/>
          <p:cNvGrpSpPr/>
          <p:nvPr/>
        </p:nvGrpSpPr>
        <p:grpSpPr>
          <a:xfrm>
            <a:off x="2990851" y="3190876"/>
            <a:ext cx="982266" cy="1952624"/>
            <a:chOff x="3987801" y="4254500"/>
            <a:chExt cx="1309688" cy="2603499"/>
          </a:xfrm>
        </p:grpSpPr>
        <p:sp>
          <p:nvSpPr>
            <p:cNvPr id="9" name="Oval 6"/>
            <p:cNvSpPr>
              <a:spLocks noChangeArrowheads="1"/>
            </p:cNvSpPr>
            <p:nvPr/>
          </p:nvSpPr>
          <p:spPr bwMode="auto">
            <a:xfrm>
              <a:off x="4241801" y="4419599"/>
              <a:ext cx="469900" cy="471487"/>
            </a:xfrm>
            <a:prstGeom prst="ellipse">
              <a:avLst/>
            </a:prstGeom>
            <a:solidFill>
              <a:schemeClr val="tx2"/>
            </a:solidFill>
            <a:ln>
              <a:noFill/>
            </a:ln>
          </p:spPr>
          <p:txBody>
            <a:bodyPr vert="horz" wrap="square" lIns="68580" tIns="34290" rIns="68580" bIns="34290" numCol="1" anchor="t" anchorCtr="0" compatLnSpc="1">
              <a:prstTxWarp prst="textNoShape">
                <a:avLst/>
              </a:prstTxWarp>
            </a:bodyPr>
            <a:lstStyle/>
            <a:p>
              <a:endParaRPr lang="en-US" sz="1013"/>
            </a:p>
          </p:txBody>
        </p:sp>
        <p:sp>
          <p:nvSpPr>
            <p:cNvPr id="10" name="Freeform 7"/>
            <p:cNvSpPr>
              <a:spLocks/>
            </p:cNvSpPr>
            <p:nvPr/>
          </p:nvSpPr>
          <p:spPr bwMode="auto">
            <a:xfrm>
              <a:off x="3987801" y="4348162"/>
              <a:ext cx="1309688" cy="2509837"/>
            </a:xfrm>
            <a:custGeom>
              <a:avLst/>
              <a:gdLst>
                <a:gd name="T0" fmla="*/ 835 w 1488"/>
                <a:gd name="T1" fmla="*/ 717 h 2854"/>
                <a:gd name="T2" fmla="*/ 851 w 1488"/>
                <a:gd name="T3" fmla="*/ 708 h 2854"/>
                <a:gd name="T4" fmla="*/ 1249 w 1488"/>
                <a:gd name="T5" fmla="*/ 68 h 2854"/>
                <a:gd name="T6" fmla="*/ 1417 w 1488"/>
                <a:gd name="T7" fmla="*/ 36 h 2854"/>
                <a:gd name="T8" fmla="*/ 1451 w 1488"/>
                <a:gd name="T9" fmla="*/ 199 h 2854"/>
                <a:gd name="T10" fmla="*/ 890 w 1488"/>
                <a:gd name="T11" fmla="*/ 1074 h 2854"/>
                <a:gd name="T12" fmla="*/ 887 w 1488"/>
                <a:gd name="T13" fmla="*/ 1085 h 2854"/>
                <a:gd name="T14" fmla="*/ 887 w 1488"/>
                <a:gd name="T15" fmla="*/ 1839 h 2854"/>
                <a:gd name="T16" fmla="*/ 887 w 1488"/>
                <a:gd name="T17" fmla="*/ 1906 h 2854"/>
                <a:gd name="T18" fmla="*/ 887 w 1488"/>
                <a:gd name="T19" fmla="*/ 2723 h 2854"/>
                <a:gd name="T20" fmla="*/ 751 w 1488"/>
                <a:gd name="T21" fmla="*/ 2854 h 2854"/>
                <a:gd name="T22" fmla="*/ 749 w 1488"/>
                <a:gd name="T23" fmla="*/ 2854 h 2854"/>
                <a:gd name="T24" fmla="*/ 614 w 1488"/>
                <a:gd name="T25" fmla="*/ 2723 h 2854"/>
                <a:gd name="T26" fmla="*/ 614 w 1488"/>
                <a:gd name="T27" fmla="*/ 1925 h 2854"/>
                <a:gd name="T28" fmla="*/ 595 w 1488"/>
                <a:gd name="T29" fmla="*/ 1906 h 2854"/>
                <a:gd name="T30" fmla="*/ 576 w 1488"/>
                <a:gd name="T31" fmla="*/ 1906 h 2854"/>
                <a:gd name="T32" fmla="*/ 557 w 1488"/>
                <a:gd name="T33" fmla="*/ 1925 h 2854"/>
                <a:gd name="T34" fmla="*/ 557 w 1488"/>
                <a:gd name="T35" fmla="*/ 2723 h 2854"/>
                <a:gd name="T36" fmla="*/ 421 w 1488"/>
                <a:gd name="T37" fmla="*/ 2854 h 2854"/>
                <a:gd name="T38" fmla="*/ 419 w 1488"/>
                <a:gd name="T39" fmla="*/ 2854 h 2854"/>
                <a:gd name="T40" fmla="*/ 283 w 1488"/>
                <a:gd name="T41" fmla="*/ 2723 h 2854"/>
                <a:gd name="T42" fmla="*/ 283 w 1488"/>
                <a:gd name="T43" fmla="*/ 1906 h 2854"/>
                <a:gd name="T44" fmla="*/ 283 w 1488"/>
                <a:gd name="T45" fmla="*/ 1839 h 2854"/>
                <a:gd name="T46" fmla="*/ 283 w 1488"/>
                <a:gd name="T47" fmla="*/ 1103 h 2854"/>
                <a:gd name="T48" fmla="*/ 263 w 1488"/>
                <a:gd name="T49" fmla="*/ 1085 h 2854"/>
                <a:gd name="T50" fmla="*/ 263 w 1488"/>
                <a:gd name="T51" fmla="*/ 1085 h 2854"/>
                <a:gd name="T52" fmla="*/ 246 w 1488"/>
                <a:gd name="T53" fmla="*/ 1103 h 2854"/>
                <a:gd name="T54" fmla="*/ 246 w 1488"/>
                <a:gd name="T55" fmla="*/ 1712 h 2854"/>
                <a:gd name="T56" fmla="*/ 123 w 1488"/>
                <a:gd name="T57" fmla="*/ 1830 h 2854"/>
                <a:gd name="T58" fmla="*/ 0 w 1488"/>
                <a:gd name="T59" fmla="*/ 1712 h 2854"/>
                <a:gd name="T60" fmla="*/ 0 w 1488"/>
                <a:gd name="T61" fmla="*/ 1170 h 2854"/>
                <a:gd name="T62" fmla="*/ 0 w 1488"/>
                <a:gd name="T63" fmla="*/ 1024 h 2854"/>
                <a:gd name="T64" fmla="*/ 0 w 1488"/>
                <a:gd name="T65" fmla="*/ 736 h 2854"/>
                <a:gd name="T66" fmla="*/ 19 w 1488"/>
                <a:gd name="T67" fmla="*/ 717 h 2854"/>
                <a:gd name="T68" fmla="*/ 835 w 1488"/>
                <a:gd name="T69" fmla="*/ 717 h 28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88" h="2854">
                  <a:moveTo>
                    <a:pt x="835" y="717"/>
                  </a:moveTo>
                  <a:cubicBezTo>
                    <a:pt x="841" y="717"/>
                    <a:pt x="847" y="714"/>
                    <a:pt x="851" y="708"/>
                  </a:cubicBezTo>
                  <a:cubicBezTo>
                    <a:pt x="1249" y="68"/>
                    <a:pt x="1249" y="68"/>
                    <a:pt x="1249" y="68"/>
                  </a:cubicBezTo>
                  <a:cubicBezTo>
                    <a:pt x="1286" y="14"/>
                    <a:pt x="1361" y="0"/>
                    <a:pt x="1417" y="36"/>
                  </a:cubicBezTo>
                  <a:cubicBezTo>
                    <a:pt x="1473" y="72"/>
                    <a:pt x="1488" y="145"/>
                    <a:pt x="1451" y="199"/>
                  </a:cubicBezTo>
                  <a:cubicBezTo>
                    <a:pt x="890" y="1074"/>
                    <a:pt x="890" y="1074"/>
                    <a:pt x="890" y="1074"/>
                  </a:cubicBezTo>
                  <a:cubicBezTo>
                    <a:pt x="888" y="1077"/>
                    <a:pt x="887" y="1081"/>
                    <a:pt x="887" y="1085"/>
                  </a:cubicBezTo>
                  <a:cubicBezTo>
                    <a:pt x="887" y="1839"/>
                    <a:pt x="887" y="1839"/>
                    <a:pt x="887" y="1839"/>
                  </a:cubicBezTo>
                  <a:cubicBezTo>
                    <a:pt x="887" y="1906"/>
                    <a:pt x="887" y="1906"/>
                    <a:pt x="887" y="1906"/>
                  </a:cubicBezTo>
                  <a:cubicBezTo>
                    <a:pt x="887" y="2723"/>
                    <a:pt x="887" y="2723"/>
                    <a:pt x="887" y="2723"/>
                  </a:cubicBezTo>
                  <a:cubicBezTo>
                    <a:pt x="887" y="2795"/>
                    <a:pt x="826" y="2854"/>
                    <a:pt x="751" y="2854"/>
                  </a:cubicBezTo>
                  <a:cubicBezTo>
                    <a:pt x="749" y="2854"/>
                    <a:pt x="749" y="2854"/>
                    <a:pt x="749" y="2854"/>
                  </a:cubicBezTo>
                  <a:cubicBezTo>
                    <a:pt x="675" y="2854"/>
                    <a:pt x="614" y="2795"/>
                    <a:pt x="614" y="2723"/>
                  </a:cubicBezTo>
                  <a:cubicBezTo>
                    <a:pt x="614" y="1925"/>
                    <a:pt x="614" y="1925"/>
                    <a:pt x="614" y="1925"/>
                  </a:cubicBezTo>
                  <a:cubicBezTo>
                    <a:pt x="614" y="1914"/>
                    <a:pt x="605" y="1906"/>
                    <a:pt x="595" y="1906"/>
                  </a:cubicBezTo>
                  <a:cubicBezTo>
                    <a:pt x="576" y="1906"/>
                    <a:pt x="576" y="1906"/>
                    <a:pt x="576" y="1906"/>
                  </a:cubicBezTo>
                  <a:cubicBezTo>
                    <a:pt x="565" y="1906"/>
                    <a:pt x="557" y="1914"/>
                    <a:pt x="557" y="1925"/>
                  </a:cubicBezTo>
                  <a:cubicBezTo>
                    <a:pt x="557" y="2723"/>
                    <a:pt x="557" y="2723"/>
                    <a:pt x="557" y="2723"/>
                  </a:cubicBezTo>
                  <a:cubicBezTo>
                    <a:pt x="557" y="2795"/>
                    <a:pt x="495" y="2854"/>
                    <a:pt x="421" y="2854"/>
                  </a:cubicBezTo>
                  <a:cubicBezTo>
                    <a:pt x="419" y="2854"/>
                    <a:pt x="419" y="2854"/>
                    <a:pt x="419" y="2854"/>
                  </a:cubicBezTo>
                  <a:cubicBezTo>
                    <a:pt x="344" y="2854"/>
                    <a:pt x="283" y="2795"/>
                    <a:pt x="283" y="2723"/>
                  </a:cubicBezTo>
                  <a:cubicBezTo>
                    <a:pt x="283" y="1906"/>
                    <a:pt x="283" y="1906"/>
                    <a:pt x="283" y="1906"/>
                  </a:cubicBezTo>
                  <a:cubicBezTo>
                    <a:pt x="283" y="1839"/>
                    <a:pt x="283" y="1839"/>
                    <a:pt x="283" y="1839"/>
                  </a:cubicBezTo>
                  <a:cubicBezTo>
                    <a:pt x="283" y="1103"/>
                    <a:pt x="283" y="1103"/>
                    <a:pt x="283" y="1103"/>
                  </a:cubicBezTo>
                  <a:cubicBezTo>
                    <a:pt x="283" y="1092"/>
                    <a:pt x="274" y="1084"/>
                    <a:pt x="263" y="1085"/>
                  </a:cubicBezTo>
                  <a:cubicBezTo>
                    <a:pt x="263" y="1085"/>
                    <a:pt x="263" y="1085"/>
                    <a:pt x="263" y="1085"/>
                  </a:cubicBezTo>
                  <a:cubicBezTo>
                    <a:pt x="253" y="1086"/>
                    <a:pt x="246" y="1094"/>
                    <a:pt x="246" y="1103"/>
                  </a:cubicBezTo>
                  <a:cubicBezTo>
                    <a:pt x="246" y="1712"/>
                    <a:pt x="246" y="1712"/>
                    <a:pt x="246" y="1712"/>
                  </a:cubicBezTo>
                  <a:cubicBezTo>
                    <a:pt x="246" y="1778"/>
                    <a:pt x="190" y="1830"/>
                    <a:pt x="123" y="1830"/>
                  </a:cubicBezTo>
                  <a:cubicBezTo>
                    <a:pt x="56" y="1830"/>
                    <a:pt x="0" y="1778"/>
                    <a:pt x="0" y="1712"/>
                  </a:cubicBezTo>
                  <a:cubicBezTo>
                    <a:pt x="0" y="1170"/>
                    <a:pt x="0" y="1170"/>
                    <a:pt x="0" y="1170"/>
                  </a:cubicBezTo>
                  <a:cubicBezTo>
                    <a:pt x="0" y="1024"/>
                    <a:pt x="0" y="1024"/>
                    <a:pt x="0" y="1024"/>
                  </a:cubicBezTo>
                  <a:cubicBezTo>
                    <a:pt x="0" y="736"/>
                    <a:pt x="0" y="736"/>
                    <a:pt x="0" y="736"/>
                  </a:cubicBezTo>
                  <a:cubicBezTo>
                    <a:pt x="0" y="726"/>
                    <a:pt x="9" y="717"/>
                    <a:pt x="19" y="717"/>
                  </a:cubicBezTo>
                  <a:lnTo>
                    <a:pt x="835" y="717"/>
                  </a:lnTo>
                  <a:close/>
                </a:path>
              </a:pathLst>
            </a:custGeom>
            <a:solidFill>
              <a:schemeClr val="tx2"/>
            </a:solidFill>
            <a:ln>
              <a:noFill/>
            </a:ln>
          </p:spPr>
          <p:txBody>
            <a:bodyPr vert="horz" wrap="square" lIns="68580" tIns="34290" rIns="68580" bIns="34290" numCol="1" anchor="t" anchorCtr="0" compatLnSpc="1">
              <a:prstTxWarp prst="textNoShape">
                <a:avLst/>
              </a:prstTxWarp>
            </a:bodyPr>
            <a:lstStyle/>
            <a:p>
              <a:endParaRPr lang="en-US" sz="1013"/>
            </a:p>
          </p:txBody>
        </p:sp>
        <p:sp>
          <p:nvSpPr>
            <p:cNvPr id="11" name="Freeform 8"/>
            <p:cNvSpPr>
              <a:spLocks/>
            </p:cNvSpPr>
            <p:nvPr/>
          </p:nvSpPr>
          <p:spPr bwMode="auto">
            <a:xfrm>
              <a:off x="4176714" y="4281487"/>
              <a:ext cx="625475" cy="330200"/>
            </a:xfrm>
            <a:custGeom>
              <a:avLst/>
              <a:gdLst>
                <a:gd name="T0" fmla="*/ 51 w 711"/>
                <a:gd name="T1" fmla="*/ 375 h 375"/>
                <a:gd name="T2" fmla="*/ 0 w 711"/>
                <a:gd name="T3" fmla="*/ 323 h 375"/>
                <a:gd name="T4" fmla="*/ 21 w 711"/>
                <a:gd name="T5" fmla="*/ 281 h 375"/>
                <a:gd name="T6" fmla="*/ 334 w 711"/>
                <a:gd name="T7" fmla="*/ 0 h 375"/>
                <a:gd name="T8" fmla="*/ 646 w 711"/>
                <a:gd name="T9" fmla="*/ 271 h 375"/>
                <a:gd name="T10" fmla="*/ 660 w 711"/>
                <a:gd name="T11" fmla="*/ 271 h 375"/>
                <a:gd name="T12" fmla="*/ 711 w 711"/>
                <a:gd name="T13" fmla="*/ 323 h 375"/>
                <a:gd name="T14" fmla="*/ 660 w 711"/>
                <a:gd name="T15" fmla="*/ 375 h 375"/>
                <a:gd name="T16" fmla="*/ 51 w 711"/>
                <a:gd name="T17" fmla="*/ 375 h 3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11" h="375">
                  <a:moveTo>
                    <a:pt x="51" y="375"/>
                  </a:moveTo>
                  <a:cubicBezTo>
                    <a:pt x="23" y="375"/>
                    <a:pt x="0" y="351"/>
                    <a:pt x="0" y="323"/>
                  </a:cubicBezTo>
                  <a:cubicBezTo>
                    <a:pt x="0" y="306"/>
                    <a:pt x="8" y="291"/>
                    <a:pt x="21" y="281"/>
                  </a:cubicBezTo>
                  <a:cubicBezTo>
                    <a:pt x="41" y="120"/>
                    <a:pt x="172" y="0"/>
                    <a:pt x="334" y="0"/>
                  </a:cubicBezTo>
                  <a:cubicBezTo>
                    <a:pt x="492" y="0"/>
                    <a:pt x="622" y="115"/>
                    <a:pt x="646" y="271"/>
                  </a:cubicBezTo>
                  <a:cubicBezTo>
                    <a:pt x="660" y="271"/>
                    <a:pt x="660" y="271"/>
                    <a:pt x="660" y="271"/>
                  </a:cubicBezTo>
                  <a:cubicBezTo>
                    <a:pt x="688" y="271"/>
                    <a:pt x="711" y="295"/>
                    <a:pt x="711" y="323"/>
                  </a:cubicBezTo>
                  <a:cubicBezTo>
                    <a:pt x="711" y="351"/>
                    <a:pt x="688" y="375"/>
                    <a:pt x="660" y="375"/>
                  </a:cubicBezTo>
                  <a:lnTo>
                    <a:pt x="51" y="375"/>
                  </a:lnTo>
                  <a:close/>
                </a:path>
              </a:pathLst>
            </a:custGeom>
            <a:solidFill>
              <a:schemeClr val="tx2"/>
            </a:solidFill>
            <a:ln>
              <a:noFill/>
            </a:ln>
          </p:spPr>
          <p:txBody>
            <a:bodyPr vert="horz" wrap="square" lIns="68580" tIns="34290" rIns="68580" bIns="34290" numCol="1" anchor="t" anchorCtr="0" compatLnSpc="1">
              <a:prstTxWarp prst="textNoShape">
                <a:avLst/>
              </a:prstTxWarp>
            </a:bodyPr>
            <a:lstStyle/>
            <a:p>
              <a:endParaRPr lang="en-US" sz="1013"/>
            </a:p>
          </p:txBody>
        </p:sp>
        <p:sp>
          <p:nvSpPr>
            <p:cNvPr id="12" name="Freeform 9"/>
            <p:cNvSpPr>
              <a:spLocks noEditPoints="1"/>
            </p:cNvSpPr>
            <p:nvPr/>
          </p:nvSpPr>
          <p:spPr bwMode="auto">
            <a:xfrm>
              <a:off x="4149726" y="4254500"/>
              <a:ext cx="679450" cy="381000"/>
            </a:xfrm>
            <a:custGeom>
              <a:avLst/>
              <a:gdLst>
                <a:gd name="T0" fmla="*/ 364 w 771"/>
                <a:gd name="T1" fmla="*/ 60 h 433"/>
                <a:gd name="T2" fmla="*/ 649 w 771"/>
                <a:gd name="T3" fmla="*/ 333 h 433"/>
                <a:gd name="T4" fmla="*/ 690 w 771"/>
                <a:gd name="T5" fmla="*/ 333 h 433"/>
                <a:gd name="T6" fmla="*/ 711 w 771"/>
                <a:gd name="T7" fmla="*/ 353 h 433"/>
                <a:gd name="T8" fmla="*/ 690 w 771"/>
                <a:gd name="T9" fmla="*/ 373 h 433"/>
                <a:gd name="T10" fmla="*/ 81 w 771"/>
                <a:gd name="T11" fmla="*/ 373 h 433"/>
                <a:gd name="T12" fmla="*/ 60 w 771"/>
                <a:gd name="T13" fmla="*/ 352 h 433"/>
                <a:gd name="T14" fmla="*/ 79 w 771"/>
                <a:gd name="T15" fmla="*/ 331 h 433"/>
                <a:gd name="T16" fmla="*/ 364 w 771"/>
                <a:gd name="T17" fmla="*/ 60 h 433"/>
                <a:gd name="T18" fmla="*/ 364 w 771"/>
                <a:gd name="T19" fmla="*/ 0 h 433"/>
                <a:gd name="T20" fmla="*/ 128 w 771"/>
                <a:gd name="T21" fmla="*/ 94 h 433"/>
                <a:gd name="T22" fmla="*/ 23 w 771"/>
                <a:gd name="T23" fmla="*/ 296 h 433"/>
                <a:gd name="T24" fmla="*/ 0 w 771"/>
                <a:gd name="T25" fmla="*/ 352 h 433"/>
                <a:gd name="T26" fmla="*/ 81 w 771"/>
                <a:gd name="T27" fmla="*/ 433 h 433"/>
                <a:gd name="T28" fmla="*/ 690 w 771"/>
                <a:gd name="T29" fmla="*/ 433 h 433"/>
                <a:gd name="T30" fmla="*/ 771 w 771"/>
                <a:gd name="T31" fmla="*/ 353 h 433"/>
                <a:gd name="T32" fmla="*/ 701 w 771"/>
                <a:gd name="T33" fmla="*/ 273 h 433"/>
                <a:gd name="T34" fmla="*/ 600 w 771"/>
                <a:gd name="T35" fmla="*/ 93 h 433"/>
                <a:gd name="T36" fmla="*/ 364 w 771"/>
                <a:gd name="T37" fmla="*/ 0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71" h="433">
                  <a:moveTo>
                    <a:pt x="364" y="60"/>
                  </a:moveTo>
                  <a:cubicBezTo>
                    <a:pt x="514" y="60"/>
                    <a:pt x="638" y="173"/>
                    <a:pt x="649" y="333"/>
                  </a:cubicBezTo>
                  <a:cubicBezTo>
                    <a:pt x="690" y="333"/>
                    <a:pt x="690" y="333"/>
                    <a:pt x="690" y="333"/>
                  </a:cubicBezTo>
                  <a:cubicBezTo>
                    <a:pt x="702" y="333"/>
                    <a:pt x="711" y="342"/>
                    <a:pt x="711" y="353"/>
                  </a:cubicBezTo>
                  <a:cubicBezTo>
                    <a:pt x="711" y="364"/>
                    <a:pt x="702" y="373"/>
                    <a:pt x="690" y="373"/>
                  </a:cubicBezTo>
                  <a:cubicBezTo>
                    <a:pt x="81" y="373"/>
                    <a:pt x="81" y="373"/>
                    <a:pt x="81" y="373"/>
                  </a:cubicBezTo>
                  <a:cubicBezTo>
                    <a:pt x="70" y="373"/>
                    <a:pt x="60" y="363"/>
                    <a:pt x="60" y="352"/>
                  </a:cubicBezTo>
                  <a:cubicBezTo>
                    <a:pt x="60" y="341"/>
                    <a:pt x="69" y="332"/>
                    <a:pt x="79" y="331"/>
                  </a:cubicBezTo>
                  <a:cubicBezTo>
                    <a:pt x="90" y="176"/>
                    <a:pt x="213" y="60"/>
                    <a:pt x="364" y="60"/>
                  </a:cubicBezTo>
                  <a:moveTo>
                    <a:pt x="364" y="0"/>
                  </a:moveTo>
                  <a:cubicBezTo>
                    <a:pt x="275" y="0"/>
                    <a:pt x="192" y="33"/>
                    <a:pt x="128" y="94"/>
                  </a:cubicBezTo>
                  <a:cubicBezTo>
                    <a:pt x="71" y="147"/>
                    <a:pt x="35" y="218"/>
                    <a:pt x="23" y="296"/>
                  </a:cubicBezTo>
                  <a:cubicBezTo>
                    <a:pt x="9" y="311"/>
                    <a:pt x="0" y="331"/>
                    <a:pt x="0" y="352"/>
                  </a:cubicBezTo>
                  <a:cubicBezTo>
                    <a:pt x="0" y="397"/>
                    <a:pt x="37" y="433"/>
                    <a:pt x="81" y="433"/>
                  </a:cubicBezTo>
                  <a:cubicBezTo>
                    <a:pt x="690" y="433"/>
                    <a:pt x="690" y="433"/>
                    <a:pt x="690" y="433"/>
                  </a:cubicBezTo>
                  <a:cubicBezTo>
                    <a:pt x="735" y="433"/>
                    <a:pt x="771" y="397"/>
                    <a:pt x="771" y="353"/>
                  </a:cubicBezTo>
                  <a:cubicBezTo>
                    <a:pt x="771" y="312"/>
                    <a:pt x="740" y="278"/>
                    <a:pt x="701" y="273"/>
                  </a:cubicBezTo>
                  <a:cubicBezTo>
                    <a:pt x="685" y="203"/>
                    <a:pt x="651" y="141"/>
                    <a:pt x="600" y="93"/>
                  </a:cubicBezTo>
                  <a:cubicBezTo>
                    <a:pt x="536" y="33"/>
                    <a:pt x="453" y="0"/>
                    <a:pt x="364" y="0"/>
                  </a:cubicBezTo>
                  <a:close/>
                </a:path>
              </a:pathLst>
            </a:custGeom>
            <a:solidFill>
              <a:schemeClr val="tx2"/>
            </a:solidFill>
            <a:ln>
              <a:noFill/>
            </a:ln>
          </p:spPr>
          <p:txBody>
            <a:bodyPr vert="horz" wrap="square" lIns="68580" tIns="34290" rIns="68580" bIns="34290" numCol="1" anchor="t" anchorCtr="0" compatLnSpc="1">
              <a:prstTxWarp prst="textNoShape">
                <a:avLst/>
              </a:prstTxWarp>
            </a:bodyPr>
            <a:lstStyle/>
            <a:p>
              <a:endParaRPr lang="en-US" sz="1013"/>
            </a:p>
          </p:txBody>
        </p:sp>
      </p:grpSp>
      <p:sp>
        <p:nvSpPr>
          <p:cNvPr id="15" name="Freeform 12"/>
          <p:cNvSpPr>
            <a:spLocks/>
          </p:cNvSpPr>
          <p:nvPr/>
        </p:nvSpPr>
        <p:spPr bwMode="auto">
          <a:xfrm>
            <a:off x="4351735" y="2584846"/>
            <a:ext cx="1025129" cy="1023938"/>
          </a:xfrm>
          <a:custGeom>
            <a:avLst/>
            <a:gdLst>
              <a:gd name="T0" fmla="*/ 165 w 1552"/>
              <a:gd name="T1" fmla="*/ 1075 h 1552"/>
              <a:gd name="T2" fmla="*/ 1076 w 1552"/>
              <a:gd name="T3" fmla="*/ 1387 h 1552"/>
              <a:gd name="T4" fmla="*/ 1387 w 1552"/>
              <a:gd name="T5" fmla="*/ 477 h 1552"/>
              <a:gd name="T6" fmla="*/ 477 w 1552"/>
              <a:gd name="T7" fmla="*/ 165 h 1552"/>
              <a:gd name="T8" fmla="*/ 165 w 1552"/>
              <a:gd name="T9" fmla="*/ 1075 h 1552"/>
            </a:gdLst>
            <a:ahLst/>
            <a:cxnLst>
              <a:cxn ang="0">
                <a:pos x="T0" y="T1"/>
              </a:cxn>
              <a:cxn ang="0">
                <a:pos x="T2" y="T3"/>
              </a:cxn>
              <a:cxn ang="0">
                <a:pos x="T4" y="T5"/>
              </a:cxn>
              <a:cxn ang="0">
                <a:pos x="T6" y="T7"/>
              </a:cxn>
              <a:cxn ang="0">
                <a:pos x="T8" y="T9"/>
              </a:cxn>
            </a:cxnLst>
            <a:rect l="0" t="0" r="r" b="b"/>
            <a:pathLst>
              <a:path w="1552" h="1552">
                <a:moveTo>
                  <a:pt x="165" y="1075"/>
                </a:moveTo>
                <a:cubicBezTo>
                  <a:pt x="331" y="1413"/>
                  <a:pt x="738" y="1552"/>
                  <a:pt x="1076" y="1387"/>
                </a:cubicBezTo>
                <a:cubicBezTo>
                  <a:pt x="1413" y="1221"/>
                  <a:pt x="1552" y="814"/>
                  <a:pt x="1387" y="477"/>
                </a:cubicBezTo>
                <a:cubicBezTo>
                  <a:pt x="1222" y="139"/>
                  <a:pt x="814" y="0"/>
                  <a:pt x="477" y="165"/>
                </a:cubicBezTo>
                <a:cubicBezTo>
                  <a:pt x="139" y="331"/>
                  <a:pt x="0" y="738"/>
                  <a:pt x="165" y="1075"/>
                </a:cubicBezTo>
                <a:close/>
              </a:path>
            </a:pathLst>
          </a:custGeom>
          <a:solidFill>
            <a:schemeClr val="bg1"/>
          </a:solidFill>
          <a:ln>
            <a:noFill/>
          </a:ln>
        </p:spPr>
        <p:txBody>
          <a:bodyPr vert="horz" wrap="square" lIns="68580" tIns="34290" rIns="68580" bIns="34290" numCol="1" anchor="t" anchorCtr="0" compatLnSpc="1">
            <a:prstTxWarp prst="textNoShape">
              <a:avLst/>
            </a:prstTxWarp>
          </a:bodyPr>
          <a:lstStyle/>
          <a:p>
            <a:endParaRPr lang="en-US" sz="1013"/>
          </a:p>
        </p:txBody>
      </p:sp>
      <p:sp>
        <p:nvSpPr>
          <p:cNvPr id="33" name="Freeform 30"/>
          <p:cNvSpPr>
            <a:spLocks/>
          </p:cNvSpPr>
          <p:nvPr/>
        </p:nvSpPr>
        <p:spPr bwMode="auto">
          <a:xfrm>
            <a:off x="3355183" y="2056210"/>
            <a:ext cx="869156" cy="867965"/>
          </a:xfrm>
          <a:custGeom>
            <a:avLst/>
            <a:gdLst>
              <a:gd name="T0" fmla="*/ 88 w 1317"/>
              <a:gd name="T1" fmla="*/ 819 h 1317"/>
              <a:gd name="T2" fmla="*/ 819 w 1317"/>
              <a:gd name="T3" fmla="*/ 1228 h 1317"/>
              <a:gd name="T4" fmla="*/ 1228 w 1317"/>
              <a:gd name="T5" fmla="*/ 498 h 1317"/>
              <a:gd name="T6" fmla="*/ 497 w 1317"/>
              <a:gd name="T7" fmla="*/ 89 h 1317"/>
              <a:gd name="T8" fmla="*/ 88 w 1317"/>
              <a:gd name="T9" fmla="*/ 819 h 1317"/>
            </a:gdLst>
            <a:ahLst/>
            <a:cxnLst>
              <a:cxn ang="0">
                <a:pos x="T0" y="T1"/>
              </a:cxn>
              <a:cxn ang="0">
                <a:pos x="T2" y="T3"/>
              </a:cxn>
              <a:cxn ang="0">
                <a:pos x="T4" y="T5"/>
              </a:cxn>
              <a:cxn ang="0">
                <a:pos x="T6" y="T7"/>
              </a:cxn>
              <a:cxn ang="0">
                <a:pos x="T8" y="T9"/>
              </a:cxn>
            </a:cxnLst>
            <a:rect l="0" t="0" r="r" b="b"/>
            <a:pathLst>
              <a:path w="1317" h="1317">
                <a:moveTo>
                  <a:pt x="88" y="819"/>
                </a:moveTo>
                <a:cubicBezTo>
                  <a:pt x="177" y="1134"/>
                  <a:pt x="504" y="1317"/>
                  <a:pt x="819" y="1228"/>
                </a:cubicBezTo>
                <a:cubicBezTo>
                  <a:pt x="1134" y="1139"/>
                  <a:pt x="1317" y="812"/>
                  <a:pt x="1228" y="498"/>
                </a:cubicBezTo>
                <a:cubicBezTo>
                  <a:pt x="1139" y="183"/>
                  <a:pt x="812" y="0"/>
                  <a:pt x="497" y="89"/>
                </a:cubicBezTo>
                <a:cubicBezTo>
                  <a:pt x="183" y="177"/>
                  <a:pt x="0" y="505"/>
                  <a:pt x="88" y="819"/>
                </a:cubicBezTo>
                <a:close/>
              </a:path>
            </a:pathLst>
          </a:custGeom>
          <a:solidFill>
            <a:schemeClr val="bg1"/>
          </a:solidFill>
          <a:ln>
            <a:noFill/>
          </a:ln>
        </p:spPr>
        <p:txBody>
          <a:bodyPr vert="horz" wrap="square" lIns="68580" tIns="34290" rIns="68580" bIns="34290" numCol="1" anchor="t" anchorCtr="0" compatLnSpc="1">
            <a:prstTxWarp prst="textNoShape">
              <a:avLst/>
            </a:prstTxWarp>
          </a:bodyPr>
          <a:lstStyle/>
          <a:p>
            <a:endParaRPr lang="en-US" sz="1013"/>
          </a:p>
        </p:txBody>
      </p:sp>
      <p:sp>
        <p:nvSpPr>
          <p:cNvPr id="51" name="Freeform 48"/>
          <p:cNvSpPr>
            <a:spLocks/>
          </p:cNvSpPr>
          <p:nvPr/>
        </p:nvSpPr>
        <p:spPr bwMode="auto">
          <a:xfrm>
            <a:off x="4342211" y="1633538"/>
            <a:ext cx="582216" cy="582215"/>
          </a:xfrm>
          <a:custGeom>
            <a:avLst/>
            <a:gdLst>
              <a:gd name="T0" fmla="*/ 60 w 883"/>
              <a:gd name="T1" fmla="*/ 549 h 883"/>
              <a:gd name="T2" fmla="*/ 550 w 883"/>
              <a:gd name="T3" fmla="*/ 824 h 883"/>
              <a:gd name="T4" fmla="*/ 824 w 883"/>
              <a:gd name="T5" fmla="*/ 334 h 883"/>
              <a:gd name="T6" fmla="*/ 334 w 883"/>
              <a:gd name="T7" fmla="*/ 60 h 883"/>
              <a:gd name="T8" fmla="*/ 60 w 883"/>
              <a:gd name="T9" fmla="*/ 549 h 883"/>
            </a:gdLst>
            <a:ahLst/>
            <a:cxnLst>
              <a:cxn ang="0">
                <a:pos x="T0" y="T1"/>
              </a:cxn>
              <a:cxn ang="0">
                <a:pos x="T2" y="T3"/>
              </a:cxn>
              <a:cxn ang="0">
                <a:pos x="T4" y="T5"/>
              </a:cxn>
              <a:cxn ang="0">
                <a:pos x="T6" y="T7"/>
              </a:cxn>
              <a:cxn ang="0">
                <a:pos x="T8" y="T9"/>
              </a:cxn>
            </a:cxnLst>
            <a:rect l="0" t="0" r="r" b="b"/>
            <a:pathLst>
              <a:path w="883" h="883">
                <a:moveTo>
                  <a:pt x="60" y="549"/>
                </a:moveTo>
                <a:cubicBezTo>
                  <a:pt x="119" y="760"/>
                  <a:pt x="339" y="883"/>
                  <a:pt x="550" y="824"/>
                </a:cubicBezTo>
                <a:cubicBezTo>
                  <a:pt x="761" y="764"/>
                  <a:pt x="883" y="545"/>
                  <a:pt x="824" y="334"/>
                </a:cubicBezTo>
                <a:cubicBezTo>
                  <a:pt x="764" y="123"/>
                  <a:pt x="545" y="0"/>
                  <a:pt x="334" y="60"/>
                </a:cubicBezTo>
                <a:cubicBezTo>
                  <a:pt x="123" y="119"/>
                  <a:pt x="0" y="338"/>
                  <a:pt x="60" y="549"/>
                </a:cubicBezTo>
                <a:close/>
              </a:path>
            </a:pathLst>
          </a:custGeom>
          <a:solidFill>
            <a:schemeClr val="bg1"/>
          </a:solidFill>
          <a:ln>
            <a:noFill/>
          </a:ln>
        </p:spPr>
        <p:txBody>
          <a:bodyPr vert="horz" wrap="square" lIns="68580" tIns="34290" rIns="68580" bIns="34290" numCol="1" anchor="t" anchorCtr="0" compatLnSpc="1">
            <a:prstTxWarp prst="textNoShape">
              <a:avLst/>
            </a:prstTxWarp>
          </a:bodyPr>
          <a:lstStyle/>
          <a:p>
            <a:endParaRPr lang="en-US" sz="1013"/>
          </a:p>
        </p:txBody>
      </p:sp>
      <p:sp>
        <p:nvSpPr>
          <p:cNvPr id="69" name="Freeform 66"/>
          <p:cNvSpPr>
            <a:spLocks/>
          </p:cNvSpPr>
          <p:nvPr/>
        </p:nvSpPr>
        <p:spPr bwMode="auto">
          <a:xfrm>
            <a:off x="4145757" y="3757612"/>
            <a:ext cx="429816" cy="429815"/>
          </a:xfrm>
          <a:custGeom>
            <a:avLst/>
            <a:gdLst>
              <a:gd name="T0" fmla="*/ 13 w 650"/>
              <a:gd name="T1" fmla="*/ 351 h 651"/>
              <a:gd name="T2" fmla="*/ 350 w 650"/>
              <a:gd name="T3" fmla="*/ 637 h 651"/>
              <a:gd name="T4" fmla="*/ 636 w 650"/>
              <a:gd name="T5" fmla="*/ 300 h 651"/>
              <a:gd name="T6" fmla="*/ 300 w 650"/>
              <a:gd name="T7" fmla="*/ 14 h 651"/>
              <a:gd name="T8" fmla="*/ 13 w 650"/>
              <a:gd name="T9" fmla="*/ 351 h 651"/>
            </a:gdLst>
            <a:ahLst/>
            <a:cxnLst>
              <a:cxn ang="0">
                <a:pos x="T0" y="T1"/>
              </a:cxn>
              <a:cxn ang="0">
                <a:pos x="T2" y="T3"/>
              </a:cxn>
              <a:cxn ang="0">
                <a:pos x="T4" y="T5"/>
              </a:cxn>
              <a:cxn ang="0">
                <a:pos x="T6" y="T7"/>
              </a:cxn>
              <a:cxn ang="0">
                <a:pos x="T8" y="T9"/>
              </a:cxn>
            </a:cxnLst>
            <a:rect l="0" t="0" r="r" b="b"/>
            <a:pathLst>
              <a:path w="650" h="651">
                <a:moveTo>
                  <a:pt x="13" y="351"/>
                </a:moveTo>
                <a:cubicBezTo>
                  <a:pt x="27" y="522"/>
                  <a:pt x="178" y="651"/>
                  <a:pt x="350" y="637"/>
                </a:cubicBezTo>
                <a:cubicBezTo>
                  <a:pt x="522" y="623"/>
                  <a:pt x="650" y="472"/>
                  <a:pt x="636" y="300"/>
                </a:cubicBezTo>
                <a:cubicBezTo>
                  <a:pt x="622" y="128"/>
                  <a:pt x="471" y="0"/>
                  <a:pt x="300" y="14"/>
                </a:cubicBezTo>
                <a:cubicBezTo>
                  <a:pt x="128" y="28"/>
                  <a:pt x="0" y="179"/>
                  <a:pt x="13" y="351"/>
                </a:cubicBezTo>
                <a:close/>
              </a:path>
            </a:pathLst>
          </a:custGeom>
          <a:solidFill>
            <a:schemeClr val="bg1"/>
          </a:solidFill>
          <a:ln>
            <a:noFill/>
          </a:ln>
        </p:spPr>
        <p:txBody>
          <a:bodyPr vert="horz" wrap="square" lIns="68580" tIns="34290" rIns="68580" bIns="34290" numCol="1" anchor="t" anchorCtr="0" compatLnSpc="1">
            <a:prstTxWarp prst="textNoShape">
              <a:avLst/>
            </a:prstTxWarp>
          </a:bodyPr>
          <a:lstStyle/>
          <a:p>
            <a:endParaRPr lang="en-US" sz="1013"/>
          </a:p>
        </p:txBody>
      </p:sp>
      <p:sp>
        <p:nvSpPr>
          <p:cNvPr id="79" name="Freeform 76"/>
          <p:cNvSpPr>
            <a:spLocks noEditPoints="1"/>
          </p:cNvSpPr>
          <p:nvPr/>
        </p:nvSpPr>
        <p:spPr bwMode="auto">
          <a:xfrm>
            <a:off x="4607719" y="4318397"/>
            <a:ext cx="195263" cy="182165"/>
          </a:xfrm>
          <a:custGeom>
            <a:avLst/>
            <a:gdLst>
              <a:gd name="T0" fmla="*/ 153 w 296"/>
              <a:gd name="T1" fmla="*/ 276 h 276"/>
              <a:gd name="T2" fmla="*/ 153 w 296"/>
              <a:gd name="T3" fmla="*/ 276 h 276"/>
              <a:gd name="T4" fmla="*/ 119 w 296"/>
              <a:gd name="T5" fmla="*/ 273 h 276"/>
              <a:gd name="T6" fmla="*/ 18 w 296"/>
              <a:gd name="T7" fmla="*/ 105 h 276"/>
              <a:gd name="T8" fmla="*/ 153 w 296"/>
              <a:gd name="T9" fmla="*/ 0 h 276"/>
              <a:gd name="T10" fmla="*/ 187 w 296"/>
              <a:gd name="T11" fmla="*/ 4 h 276"/>
              <a:gd name="T12" fmla="*/ 272 w 296"/>
              <a:gd name="T13" fmla="*/ 68 h 276"/>
              <a:gd name="T14" fmla="*/ 287 w 296"/>
              <a:gd name="T15" fmla="*/ 172 h 276"/>
              <a:gd name="T16" fmla="*/ 153 w 296"/>
              <a:gd name="T17" fmla="*/ 276 h 276"/>
              <a:gd name="T18" fmla="*/ 153 w 296"/>
              <a:gd name="T19" fmla="*/ 44 h 276"/>
              <a:gd name="T20" fmla="*/ 61 w 296"/>
              <a:gd name="T21" fmla="*/ 116 h 276"/>
              <a:gd name="T22" fmla="*/ 130 w 296"/>
              <a:gd name="T23" fmla="*/ 230 h 276"/>
              <a:gd name="T24" fmla="*/ 153 w 296"/>
              <a:gd name="T25" fmla="*/ 232 h 276"/>
              <a:gd name="T26" fmla="*/ 153 w 296"/>
              <a:gd name="T27" fmla="*/ 232 h 276"/>
              <a:gd name="T28" fmla="*/ 245 w 296"/>
              <a:gd name="T29" fmla="*/ 161 h 276"/>
              <a:gd name="T30" fmla="*/ 234 w 296"/>
              <a:gd name="T31" fmla="*/ 90 h 276"/>
              <a:gd name="T32" fmla="*/ 176 w 296"/>
              <a:gd name="T33" fmla="*/ 47 h 276"/>
              <a:gd name="T34" fmla="*/ 153 w 296"/>
              <a:gd name="T35" fmla="*/ 44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96" h="276">
                <a:moveTo>
                  <a:pt x="153" y="276"/>
                </a:moveTo>
                <a:cubicBezTo>
                  <a:pt x="153" y="276"/>
                  <a:pt x="153" y="276"/>
                  <a:pt x="153" y="276"/>
                </a:cubicBezTo>
                <a:cubicBezTo>
                  <a:pt x="142" y="276"/>
                  <a:pt x="130" y="275"/>
                  <a:pt x="119" y="273"/>
                </a:cubicBezTo>
                <a:cubicBezTo>
                  <a:pt x="45" y="254"/>
                  <a:pt x="0" y="179"/>
                  <a:pt x="18" y="105"/>
                </a:cubicBezTo>
                <a:cubicBezTo>
                  <a:pt x="34" y="43"/>
                  <a:pt x="89" y="0"/>
                  <a:pt x="153" y="0"/>
                </a:cubicBezTo>
                <a:cubicBezTo>
                  <a:pt x="164" y="0"/>
                  <a:pt x="176" y="2"/>
                  <a:pt x="187" y="4"/>
                </a:cubicBezTo>
                <a:cubicBezTo>
                  <a:pt x="223" y="13"/>
                  <a:pt x="253" y="36"/>
                  <a:pt x="272" y="68"/>
                </a:cubicBezTo>
                <a:cubicBezTo>
                  <a:pt x="291" y="99"/>
                  <a:pt x="296" y="136"/>
                  <a:pt x="287" y="172"/>
                </a:cubicBezTo>
                <a:cubicBezTo>
                  <a:pt x="272" y="234"/>
                  <a:pt x="217" y="276"/>
                  <a:pt x="153" y="276"/>
                </a:cubicBezTo>
                <a:close/>
                <a:moveTo>
                  <a:pt x="153" y="44"/>
                </a:moveTo>
                <a:cubicBezTo>
                  <a:pt x="109" y="44"/>
                  <a:pt x="72" y="74"/>
                  <a:pt x="61" y="116"/>
                </a:cubicBezTo>
                <a:cubicBezTo>
                  <a:pt x="49" y="166"/>
                  <a:pt x="79" y="217"/>
                  <a:pt x="130" y="230"/>
                </a:cubicBezTo>
                <a:cubicBezTo>
                  <a:pt x="138" y="232"/>
                  <a:pt x="145" y="232"/>
                  <a:pt x="153" y="232"/>
                </a:cubicBezTo>
                <a:cubicBezTo>
                  <a:pt x="153" y="232"/>
                  <a:pt x="153" y="232"/>
                  <a:pt x="153" y="232"/>
                </a:cubicBezTo>
                <a:cubicBezTo>
                  <a:pt x="196" y="232"/>
                  <a:pt x="234" y="203"/>
                  <a:pt x="245" y="161"/>
                </a:cubicBezTo>
                <a:cubicBezTo>
                  <a:pt x="251" y="137"/>
                  <a:pt x="247" y="112"/>
                  <a:pt x="234" y="90"/>
                </a:cubicBezTo>
                <a:cubicBezTo>
                  <a:pt x="221" y="68"/>
                  <a:pt x="200" y="53"/>
                  <a:pt x="176" y="47"/>
                </a:cubicBezTo>
                <a:cubicBezTo>
                  <a:pt x="168" y="45"/>
                  <a:pt x="161" y="44"/>
                  <a:pt x="153" y="44"/>
                </a:cubicBezTo>
                <a:close/>
              </a:path>
            </a:pathLst>
          </a:custGeom>
          <a:solidFill>
            <a:schemeClr val="bg1"/>
          </a:solidFill>
          <a:ln>
            <a:noFill/>
          </a:ln>
        </p:spPr>
        <p:txBody>
          <a:bodyPr vert="horz" wrap="square" lIns="68580" tIns="34290" rIns="68580" bIns="34290" numCol="1" anchor="t" anchorCtr="0" compatLnSpc="1">
            <a:prstTxWarp prst="textNoShape">
              <a:avLst/>
            </a:prstTxWarp>
          </a:bodyPr>
          <a:lstStyle/>
          <a:p>
            <a:endParaRPr lang="en-US" sz="1013"/>
          </a:p>
        </p:txBody>
      </p:sp>
      <p:sp>
        <p:nvSpPr>
          <p:cNvPr id="89" name="Freeform 86"/>
          <p:cNvSpPr>
            <a:spLocks noEditPoints="1"/>
          </p:cNvSpPr>
          <p:nvPr/>
        </p:nvSpPr>
        <p:spPr bwMode="auto">
          <a:xfrm>
            <a:off x="5098257" y="2147888"/>
            <a:ext cx="195263" cy="182165"/>
          </a:xfrm>
          <a:custGeom>
            <a:avLst/>
            <a:gdLst>
              <a:gd name="T0" fmla="*/ 153 w 296"/>
              <a:gd name="T1" fmla="*/ 277 h 277"/>
              <a:gd name="T2" fmla="*/ 153 w 296"/>
              <a:gd name="T3" fmla="*/ 277 h 277"/>
              <a:gd name="T4" fmla="*/ 119 w 296"/>
              <a:gd name="T5" fmla="*/ 273 h 277"/>
              <a:gd name="T6" fmla="*/ 18 w 296"/>
              <a:gd name="T7" fmla="*/ 105 h 277"/>
              <a:gd name="T8" fmla="*/ 152 w 296"/>
              <a:gd name="T9" fmla="*/ 0 h 277"/>
              <a:gd name="T10" fmla="*/ 186 w 296"/>
              <a:gd name="T11" fmla="*/ 4 h 277"/>
              <a:gd name="T12" fmla="*/ 271 w 296"/>
              <a:gd name="T13" fmla="*/ 67 h 277"/>
              <a:gd name="T14" fmla="*/ 287 w 296"/>
              <a:gd name="T15" fmla="*/ 172 h 277"/>
              <a:gd name="T16" fmla="*/ 153 w 296"/>
              <a:gd name="T17" fmla="*/ 277 h 277"/>
              <a:gd name="T18" fmla="*/ 152 w 296"/>
              <a:gd name="T19" fmla="*/ 44 h 277"/>
              <a:gd name="T20" fmla="*/ 61 w 296"/>
              <a:gd name="T21" fmla="*/ 115 h 277"/>
              <a:gd name="T22" fmla="*/ 130 w 296"/>
              <a:gd name="T23" fmla="*/ 230 h 277"/>
              <a:gd name="T24" fmla="*/ 153 w 296"/>
              <a:gd name="T25" fmla="*/ 233 h 277"/>
              <a:gd name="T26" fmla="*/ 244 w 296"/>
              <a:gd name="T27" fmla="*/ 161 h 277"/>
              <a:gd name="T28" fmla="*/ 234 w 296"/>
              <a:gd name="T29" fmla="*/ 90 h 277"/>
              <a:gd name="T30" fmla="*/ 176 w 296"/>
              <a:gd name="T31" fmla="*/ 47 h 277"/>
              <a:gd name="T32" fmla="*/ 152 w 296"/>
              <a:gd name="T33" fmla="*/ 44 h 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96" h="277">
                <a:moveTo>
                  <a:pt x="153" y="277"/>
                </a:moveTo>
                <a:cubicBezTo>
                  <a:pt x="153" y="277"/>
                  <a:pt x="153" y="277"/>
                  <a:pt x="153" y="277"/>
                </a:cubicBezTo>
                <a:cubicBezTo>
                  <a:pt x="141" y="277"/>
                  <a:pt x="130" y="276"/>
                  <a:pt x="119" y="273"/>
                </a:cubicBezTo>
                <a:cubicBezTo>
                  <a:pt x="45" y="254"/>
                  <a:pt x="0" y="179"/>
                  <a:pt x="18" y="105"/>
                </a:cubicBezTo>
                <a:cubicBezTo>
                  <a:pt x="34" y="43"/>
                  <a:pt x="89" y="0"/>
                  <a:pt x="152" y="0"/>
                </a:cubicBezTo>
                <a:cubicBezTo>
                  <a:pt x="164" y="0"/>
                  <a:pt x="175" y="1"/>
                  <a:pt x="186" y="4"/>
                </a:cubicBezTo>
                <a:cubicBezTo>
                  <a:pt x="222" y="13"/>
                  <a:pt x="252" y="35"/>
                  <a:pt x="271" y="67"/>
                </a:cubicBezTo>
                <a:cubicBezTo>
                  <a:pt x="291" y="99"/>
                  <a:pt x="296" y="136"/>
                  <a:pt x="287" y="172"/>
                </a:cubicBezTo>
                <a:cubicBezTo>
                  <a:pt x="272" y="234"/>
                  <a:pt x="216" y="277"/>
                  <a:pt x="153" y="277"/>
                </a:cubicBezTo>
                <a:close/>
                <a:moveTo>
                  <a:pt x="152" y="44"/>
                </a:moveTo>
                <a:cubicBezTo>
                  <a:pt x="109" y="44"/>
                  <a:pt x="71" y="73"/>
                  <a:pt x="61" y="115"/>
                </a:cubicBezTo>
                <a:cubicBezTo>
                  <a:pt x="48" y="166"/>
                  <a:pt x="79" y="217"/>
                  <a:pt x="130" y="230"/>
                </a:cubicBezTo>
                <a:cubicBezTo>
                  <a:pt x="137" y="232"/>
                  <a:pt x="145" y="233"/>
                  <a:pt x="153" y="233"/>
                </a:cubicBezTo>
                <a:cubicBezTo>
                  <a:pt x="196" y="233"/>
                  <a:pt x="234" y="204"/>
                  <a:pt x="244" y="161"/>
                </a:cubicBezTo>
                <a:cubicBezTo>
                  <a:pt x="250" y="137"/>
                  <a:pt x="247" y="111"/>
                  <a:pt x="234" y="90"/>
                </a:cubicBezTo>
                <a:cubicBezTo>
                  <a:pt x="221" y="68"/>
                  <a:pt x="200" y="53"/>
                  <a:pt x="176" y="47"/>
                </a:cubicBezTo>
                <a:cubicBezTo>
                  <a:pt x="168" y="45"/>
                  <a:pt x="160" y="44"/>
                  <a:pt x="152" y="44"/>
                </a:cubicBezTo>
                <a:close/>
              </a:path>
            </a:pathLst>
          </a:custGeom>
          <a:solidFill>
            <a:schemeClr val="bg1"/>
          </a:solidFill>
          <a:ln>
            <a:noFill/>
          </a:ln>
        </p:spPr>
        <p:txBody>
          <a:bodyPr vert="horz" wrap="square" lIns="68580" tIns="34290" rIns="68580" bIns="34290" numCol="1" anchor="t" anchorCtr="0" compatLnSpc="1">
            <a:prstTxWarp prst="textNoShape">
              <a:avLst/>
            </a:prstTxWarp>
          </a:bodyPr>
          <a:lstStyle/>
          <a:p>
            <a:endParaRPr lang="en-US" sz="1013"/>
          </a:p>
        </p:txBody>
      </p:sp>
      <p:sp>
        <p:nvSpPr>
          <p:cNvPr id="110" name="Oval 109"/>
          <p:cNvSpPr>
            <a:spLocks noChangeArrowheads="1"/>
          </p:cNvSpPr>
          <p:nvPr/>
        </p:nvSpPr>
        <p:spPr bwMode="auto">
          <a:xfrm>
            <a:off x="3670698" y="2371725"/>
            <a:ext cx="236935" cy="236934"/>
          </a:xfrm>
          <a:prstGeom prst="ellipse">
            <a:avLst/>
          </a:prstGeom>
          <a:noFill/>
          <a:ln w="122238" cap="flat">
            <a:solidFill>
              <a:schemeClr val="accent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013"/>
          </a:p>
        </p:txBody>
      </p:sp>
      <p:sp>
        <p:nvSpPr>
          <p:cNvPr id="111" name="Oval 110"/>
          <p:cNvSpPr>
            <a:spLocks noChangeArrowheads="1"/>
          </p:cNvSpPr>
          <p:nvPr/>
        </p:nvSpPr>
        <p:spPr bwMode="auto">
          <a:xfrm>
            <a:off x="4735117" y="2959894"/>
            <a:ext cx="272654" cy="273844"/>
          </a:xfrm>
          <a:prstGeom prst="ellipse">
            <a:avLst/>
          </a:prstGeom>
          <a:noFill/>
          <a:ln w="139700" cap="flat">
            <a:solidFill>
              <a:schemeClr val="accent4"/>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013"/>
          </a:p>
        </p:txBody>
      </p:sp>
      <p:sp>
        <p:nvSpPr>
          <p:cNvPr id="112" name="Oval 111"/>
          <p:cNvSpPr>
            <a:spLocks noChangeArrowheads="1"/>
          </p:cNvSpPr>
          <p:nvPr/>
        </p:nvSpPr>
        <p:spPr bwMode="auto">
          <a:xfrm>
            <a:off x="4554142" y="1845469"/>
            <a:ext cx="160735" cy="160734"/>
          </a:xfrm>
          <a:prstGeom prst="ellipse">
            <a:avLst/>
          </a:prstGeom>
          <a:noFill/>
          <a:ln w="104775" cap="flat">
            <a:solidFill>
              <a:schemeClr val="accent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013"/>
          </a:p>
        </p:txBody>
      </p:sp>
      <p:sp>
        <p:nvSpPr>
          <p:cNvPr id="113" name="Oval 112"/>
          <p:cNvSpPr>
            <a:spLocks noChangeArrowheads="1"/>
          </p:cNvSpPr>
          <p:nvPr/>
        </p:nvSpPr>
        <p:spPr bwMode="auto">
          <a:xfrm>
            <a:off x="4279107" y="3893343"/>
            <a:ext cx="160735" cy="159544"/>
          </a:xfrm>
          <a:prstGeom prst="ellipse">
            <a:avLst/>
          </a:prstGeom>
          <a:noFill/>
          <a:ln w="87313" cap="flat">
            <a:solidFill>
              <a:schemeClr val="accent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013"/>
          </a:p>
        </p:txBody>
      </p:sp>
      <p:grpSp>
        <p:nvGrpSpPr>
          <p:cNvPr id="2" name="Group 1"/>
          <p:cNvGrpSpPr/>
          <p:nvPr/>
        </p:nvGrpSpPr>
        <p:grpSpPr>
          <a:xfrm>
            <a:off x="5013441" y="3318272"/>
            <a:ext cx="1139711" cy="1820465"/>
            <a:chOff x="6684587" y="4424362"/>
            <a:chExt cx="1519615" cy="2427287"/>
          </a:xfrm>
        </p:grpSpPr>
        <p:sp>
          <p:nvSpPr>
            <p:cNvPr id="146" name="Freeform 145"/>
            <p:cNvSpPr>
              <a:spLocks/>
            </p:cNvSpPr>
            <p:nvPr/>
          </p:nvSpPr>
          <p:spPr bwMode="auto">
            <a:xfrm>
              <a:off x="6684587" y="4970462"/>
              <a:ext cx="1519615" cy="1881187"/>
            </a:xfrm>
            <a:custGeom>
              <a:avLst/>
              <a:gdLst>
                <a:gd name="connsiteX0" fmla="*/ 687119 w 1519615"/>
                <a:gd name="connsiteY0" fmla="*/ 0 h 1881187"/>
                <a:gd name="connsiteX1" fmla="*/ 954208 w 1519615"/>
                <a:gd name="connsiteY1" fmla="*/ 0 h 1881187"/>
                <a:gd name="connsiteX2" fmla="*/ 965811 w 1519615"/>
                <a:gd name="connsiteY2" fmla="*/ 0 h 1881187"/>
                <a:gd name="connsiteX3" fmla="*/ 945837 w 1519615"/>
                <a:gd name="connsiteY3" fmla="*/ 26046 h 1881187"/>
                <a:gd name="connsiteX4" fmla="*/ 945837 w 1519615"/>
                <a:gd name="connsiteY4" fmla="*/ 60981 h 1881187"/>
                <a:gd name="connsiteX5" fmla="*/ 971550 w 1519615"/>
                <a:gd name="connsiteY5" fmla="*/ 94142 h 1881187"/>
                <a:gd name="connsiteX6" fmla="*/ 991717 w 1519615"/>
                <a:gd name="connsiteY6" fmla="*/ 120151 h 1881187"/>
                <a:gd name="connsiteX7" fmla="*/ 987968 w 1519615"/>
                <a:gd name="connsiteY7" fmla="*/ 141878 h 1881187"/>
                <a:gd name="connsiteX8" fmla="*/ 928461 w 1519615"/>
                <a:gd name="connsiteY8" fmla="*/ 489711 h 1881187"/>
                <a:gd name="connsiteX9" fmla="*/ 930224 w 1519615"/>
                <a:gd name="connsiteY9" fmla="*/ 501057 h 1881187"/>
                <a:gd name="connsiteX10" fmla="*/ 934632 w 1519615"/>
                <a:gd name="connsiteY10" fmla="*/ 510658 h 1881187"/>
                <a:gd name="connsiteX11" fmla="*/ 1005159 w 1519615"/>
                <a:gd name="connsiteY11" fmla="*/ 602301 h 1881187"/>
                <a:gd name="connsiteX12" fmla="*/ 1035133 w 1519615"/>
                <a:gd name="connsiteY12" fmla="*/ 602301 h 1881187"/>
                <a:gd name="connsiteX13" fmla="*/ 1104780 w 1519615"/>
                <a:gd name="connsiteY13" fmla="*/ 510658 h 1881187"/>
                <a:gd name="connsiteX14" fmla="*/ 1110951 w 1519615"/>
                <a:gd name="connsiteY14" fmla="*/ 485347 h 1881187"/>
                <a:gd name="connsiteX15" fmla="*/ 1077450 w 1519615"/>
                <a:gd name="connsiteY15" fmla="*/ 302935 h 1881187"/>
                <a:gd name="connsiteX16" fmla="*/ 1077450 w 1519615"/>
                <a:gd name="connsiteY16" fmla="*/ 302062 h 1881187"/>
                <a:gd name="connsiteX17" fmla="*/ 1051884 w 1519615"/>
                <a:gd name="connsiteY17" fmla="*/ 144088 h 1881187"/>
                <a:gd name="connsiteX18" fmla="*/ 1047870 w 1519615"/>
                <a:gd name="connsiteY18" fmla="*/ 119635 h 1881187"/>
                <a:gd name="connsiteX19" fmla="*/ 1058114 w 1519615"/>
                <a:gd name="connsiteY19" fmla="*/ 106423 h 1881187"/>
                <a:gd name="connsiteX20" fmla="*/ 1093350 w 1519615"/>
                <a:gd name="connsiteY20" fmla="*/ 60981 h 1881187"/>
                <a:gd name="connsiteX21" fmla="*/ 1093350 w 1519615"/>
                <a:gd name="connsiteY21" fmla="*/ 26046 h 1881187"/>
                <a:gd name="connsiteX22" fmla="*/ 1085732 w 1519615"/>
                <a:gd name="connsiteY22" fmla="*/ 16111 h 1881187"/>
                <a:gd name="connsiteX23" fmla="*/ 1073377 w 1519615"/>
                <a:gd name="connsiteY23" fmla="*/ 0 h 1881187"/>
                <a:gd name="connsiteX24" fmla="*/ 1127987 w 1519615"/>
                <a:gd name="connsiteY24" fmla="*/ 0 h 1881187"/>
                <a:gd name="connsiteX25" fmla="*/ 1509055 w 1519615"/>
                <a:gd name="connsiteY25" fmla="*/ 0 h 1881187"/>
                <a:gd name="connsiteX26" fmla="*/ 1519615 w 1519615"/>
                <a:gd name="connsiteY26" fmla="*/ 10549 h 1881187"/>
                <a:gd name="connsiteX27" fmla="*/ 1519615 w 1519615"/>
                <a:gd name="connsiteY27" fmla="*/ 271630 h 1881187"/>
                <a:gd name="connsiteX28" fmla="*/ 1519615 w 1519615"/>
                <a:gd name="connsiteY28" fmla="*/ 399972 h 1881187"/>
                <a:gd name="connsiteX29" fmla="*/ 1519615 w 1519615"/>
                <a:gd name="connsiteY29" fmla="*/ 876422 h 1881187"/>
                <a:gd name="connsiteX30" fmla="*/ 1411373 w 1519615"/>
                <a:gd name="connsiteY30" fmla="*/ 980151 h 1881187"/>
                <a:gd name="connsiteX31" fmla="*/ 1302251 w 1519615"/>
                <a:gd name="connsiteY31" fmla="*/ 876422 h 1881187"/>
                <a:gd name="connsiteX32" fmla="*/ 1302251 w 1519615"/>
                <a:gd name="connsiteY32" fmla="*/ 341075 h 1881187"/>
                <a:gd name="connsiteX33" fmla="*/ 1288171 w 1519615"/>
                <a:gd name="connsiteY33" fmla="*/ 325252 h 1881187"/>
                <a:gd name="connsiteX34" fmla="*/ 1270570 w 1519615"/>
                <a:gd name="connsiteY34" fmla="*/ 341075 h 1881187"/>
                <a:gd name="connsiteX35" fmla="*/ 1270570 w 1519615"/>
                <a:gd name="connsiteY35" fmla="*/ 988063 h 1881187"/>
                <a:gd name="connsiteX36" fmla="*/ 1270570 w 1519615"/>
                <a:gd name="connsiteY36" fmla="*/ 1046960 h 1881187"/>
                <a:gd name="connsiteX37" fmla="*/ 1270570 w 1519615"/>
                <a:gd name="connsiteY37" fmla="*/ 1765151 h 1881187"/>
                <a:gd name="connsiteX38" fmla="*/ 1151768 w 1519615"/>
                <a:gd name="connsiteY38" fmla="*/ 1881187 h 1881187"/>
                <a:gd name="connsiteX39" fmla="*/ 1150008 w 1519615"/>
                <a:gd name="connsiteY39" fmla="*/ 1881187 h 1881187"/>
                <a:gd name="connsiteX40" fmla="*/ 1031206 w 1519615"/>
                <a:gd name="connsiteY40" fmla="*/ 1765151 h 1881187"/>
                <a:gd name="connsiteX41" fmla="*/ 1031206 w 1519615"/>
                <a:gd name="connsiteY41" fmla="*/ 1058388 h 1881187"/>
                <a:gd name="connsiteX42" fmla="*/ 1020645 w 1519615"/>
                <a:gd name="connsiteY42" fmla="*/ 1047839 h 1881187"/>
                <a:gd name="connsiteX43" fmla="*/ 992485 w 1519615"/>
                <a:gd name="connsiteY43" fmla="*/ 1047839 h 1881187"/>
                <a:gd name="connsiteX44" fmla="*/ 981045 w 1519615"/>
                <a:gd name="connsiteY44" fmla="*/ 1058388 h 1881187"/>
                <a:gd name="connsiteX45" fmla="*/ 981045 w 1519615"/>
                <a:gd name="connsiteY45" fmla="*/ 1765151 h 1881187"/>
                <a:gd name="connsiteX46" fmla="*/ 860482 w 1519615"/>
                <a:gd name="connsiteY46" fmla="*/ 1881187 h 1881187"/>
                <a:gd name="connsiteX47" fmla="*/ 859602 w 1519615"/>
                <a:gd name="connsiteY47" fmla="*/ 1881187 h 1881187"/>
                <a:gd name="connsiteX48" fmla="*/ 739040 w 1519615"/>
                <a:gd name="connsiteY48" fmla="*/ 1765151 h 1881187"/>
                <a:gd name="connsiteX49" fmla="*/ 739040 w 1519615"/>
                <a:gd name="connsiteY49" fmla="*/ 1046960 h 1881187"/>
                <a:gd name="connsiteX50" fmla="*/ 739040 w 1519615"/>
                <a:gd name="connsiteY50" fmla="*/ 988063 h 1881187"/>
                <a:gd name="connsiteX51" fmla="*/ 739920 w 1519615"/>
                <a:gd name="connsiteY51" fmla="*/ 356898 h 1881187"/>
                <a:gd name="connsiteX52" fmla="*/ 721440 w 1519615"/>
                <a:gd name="connsiteY52" fmla="*/ 349866 h 1881187"/>
                <a:gd name="connsiteX53" fmla="*/ 537516 w 1519615"/>
                <a:gd name="connsiteY53" fmla="*/ 563477 h 1881187"/>
                <a:gd name="connsiteX54" fmla="*/ 126548 w 1519615"/>
                <a:gd name="connsiteY54" fmla="*/ 712038 h 1881187"/>
                <a:gd name="connsiteX55" fmla="*/ 3346 w 1519615"/>
                <a:gd name="connsiteY55" fmla="*/ 640834 h 1881187"/>
                <a:gd name="connsiteX56" fmla="*/ 73747 w 1519615"/>
                <a:gd name="connsiteY56" fmla="*/ 514250 h 1881187"/>
                <a:gd name="connsiteX57" fmla="*/ 386153 w 1519615"/>
                <a:gd name="connsiteY57" fmla="*/ 410521 h 1881187"/>
                <a:gd name="connsiteX58" fmla="*/ 391433 w 1519615"/>
                <a:gd name="connsiteY58" fmla="*/ 407884 h 1881187"/>
                <a:gd name="connsiteX59" fmla="*/ 687119 w 1519615"/>
                <a:gd name="connsiteY59" fmla="*/ 0 h 1881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1519615" h="1881187">
                  <a:moveTo>
                    <a:pt x="687119" y="0"/>
                  </a:moveTo>
                  <a:cubicBezTo>
                    <a:pt x="687119" y="0"/>
                    <a:pt x="687119" y="0"/>
                    <a:pt x="954208" y="0"/>
                  </a:cubicBezTo>
                  <a:lnTo>
                    <a:pt x="965811" y="0"/>
                  </a:lnTo>
                  <a:lnTo>
                    <a:pt x="945837" y="26046"/>
                  </a:lnTo>
                  <a:cubicBezTo>
                    <a:pt x="938771" y="35653"/>
                    <a:pt x="938771" y="51374"/>
                    <a:pt x="945837" y="60981"/>
                  </a:cubicBezTo>
                  <a:cubicBezTo>
                    <a:pt x="945837" y="60981"/>
                    <a:pt x="945837" y="60981"/>
                    <a:pt x="971550" y="94142"/>
                  </a:cubicBezTo>
                  <a:lnTo>
                    <a:pt x="991717" y="120151"/>
                  </a:lnTo>
                  <a:lnTo>
                    <a:pt x="987968" y="141878"/>
                  </a:lnTo>
                  <a:cubicBezTo>
                    <a:pt x="967141" y="262241"/>
                    <a:pt x="928461" y="484474"/>
                    <a:pt x="928461" y="489711"/>
                  </a:cubicBezTo>
                  <a:cubicBezTo>
                    <a:pt x="928461" y="494075"/>
                    <a:pt x="928461" y="497566"/>
                    <a:pt x="930224" y="501057"/>
                  </a:cubicBezTo>
                  <a:cubicBezTo>
                    <a:pt x="930224" y="502803"/>
                    <a:pt x="932869" y="510658"/>
                    <a:pt x="934632" y="510658"/>
                  </a:cubicBezTo>
                  <a:cubicBezTo>
                    <a:pt x="1005159" y="602301"/>
                    <a:pt x="1005159" y="602301"/>
                    <a:pt x="1005159" y="602301"/>
                  </a:cubicBezTo>
                  <a:cubicBezTo>
                    <a:pt x="1013094" y="612774"/>
                    <a:pt x="1026317" y="612774"/>
                    <a:pt x="1035133" y="602301"/>
                  </a:cubicBezTo>
                  <a:cubicBezTo>
                    <a:pt x="1104780" y="510658"/>
                    <a:pt x="1104780" y="510658"/>
                    <a:pt x="1104780" y="510658"/>
                  </a:cubicBezTo>
                  <a:cubicBezTo>
                    <a:pt x="1110069" y="503676"/>
                    <a:pt x="1111832" y="494075"/>
                    <a:pt x="1110951" y="485347"/>
                  </a:cubicBezTo>
                  <a:cubicBezTo>
                    <a:pt x="1110069" y="478365"/>
                    <a:pt x="1086266" y="357048"/>
                    <a:pt x="1077450" y="302935"/>
                  </a:cubicBezTo>
                  <a:cubicBezTo>
                    <a:pt x="1077450" y="302935"/>
                    <a:pt x="1077450" y="302062"/>
                    <a:pt x="1077450" y="302062"/>
                  </a:cubicBezTo>
                  <a:cubicBezTo>
                    <a:pt x="1073923" y="279370"/>
                    <a:pt x="1056291" y="173762"/>
                    <a:pt x="1051884" y="144088"/>
                  </a:cubicBezTo>
                  <a:lnTo>
                    <a:pt x="1047870" y="119635"/>
                  </a:lnTo>
                  <a:lnTo>
                    <a:pt x="1058114" y="106423"/>
                  </a:lnTo>
                  <a:cubicBezTo>
                    <a:pt x="1066685" y="95370"/>
                    <a:pt x="1078113" y="80632"/>
                    <a:pt x="1093350" y="60981"/>
                  </a:cubicBezTo>
                  <a:cubicBezTo>
                    <a:pt x="1100417" y="51374"/>
                    <a:pt x="1100417" y="35653"/>
                    <a:pt x="1093350" y="26046"/>
                  </a:cubicBezTo>
                  <a:cubicBezTo>
                    <a:pt x="1093350" y="26046"/>
                    <a:pt x="1093350" y="26046"/>
                    <a:pt x="1085732" y="16111"/>
                  </a:cubicBezTo>
                  <a:lnTo>
                    <a:pt x="1073377" y="0"/>
                  </a:lnTo>
                  <a:lnTo>
                    <a:pt x="1127987" y="0"/>
                  </a:lnTo>
                  <a:cubicBezTo>
                    <a:pt x="1229725" y="0"/>
                    <a:pt x="1354942" y="0"/>
                    <a:pt x="1509055" y="0"/>
                  </a:cubicBezTo>
                  <a:cubicBezTo>
                    <a:pt x="1515215" y="0"/>
                    <a:pt x="1519615" y="5275"/>
                    <a:pt x="1519615" y="10549"/>
                  </a:cubicBezTo>
                  <a:cubicBezTo>
                    <a:pt x="1519615" y="10549"/>
                    <a:pt x="1519615" y="10549"/>
                    <a:pt x="1519615" y="271630"/>
                  </a:cubicBezTo>
                  <a:cubicBezTo>
                    <a:pt x="1519615" y="271630"/>
                    <a:pt x="1519615" y="271630"/>
                    <a:pt x="1519615" y="399972"/>
                  </a:cubicBezTo>
                  <a:cubicBezTo>
                    <a:pt x="1519615" y="399972"/>
                    <a:pt x="1519615" y="399972"/>
                    <a:pt x="1519615" y="876422"/>
                  </a:cubicBezTo>
                  <a:cubicBezTo>
                    <a:pt x="1519615" y="933561"/>
                    <a:pt x="1470334" y="980151"/>
                    <a:pt x="1411373" y="980151"/>
                  </a:cubicBezTo>
                  <a:cubicBezTo>
                    <a:pt x="1352412" y="980151"/>
                    <a:pt x="1302251" y="933561"/>
                    <a:pt x="1302251" y="876422"/>
                  </a:cubicBezTo>
                  <a:cubicBezTo>
                    <a:pt x="1302251" y="876422"/>
                    <a:pt x="1302251" y="876422"/>
                    <a:pt x="1302251" y="341075"/>
                  </a:cubicBezTo>
                  <a:cubicBezTo>
                    <a:pt x="1302251" y="333164"/>
                    <a:pt x="1296091" y="325252"/>
                    <a:pt x="1288171" y="325252"/>
                  </a:cubicBezTo>
                  <a:cubicBezTo>
                    <a:pt x="1278490" y="324373"/>
                    <a:pt x="1270570" y="331406"/>
                    <a:pt x="1270570" y="341075"/>
                  </a:cubicBezTo>
                  <a:cubicBezTo>
                    <a:pt x="1270570" y="341075"/>
                    <a:pt x="1270570" y="341075"/>
                    <a:pt x="1270570" y="988063"/>
                  </a:cubicBezTo>
                  <a:cubicBezTo>
                    <a:pt x="1270570" y="988063"/>
                    <a:pt x="1270570" y="988063"/>
                    <a:pt x="1270570" y="1046960"/>
                  </a:cubicBezTo>
                  <a:cubicBezTo>
                    <a:pt x="1270570" y="1046960"/>
                    <a:pt x="1270570" y="1046960"/>
                    <a:pt x="1270570" y="1765151"/>
                  </a:cubicBezTo>
                  <a:cubicBezTo>
                    <a:pt x="1270570" y="1828444"/>
                    <a:pt x="1216889" y="1881187"/>
                    <a:pt x="1151768" y="1881187"/>
                  </a:cubicBezTo>
                  <a:cubicBezTo>
                    <a:pt x="1151768" y="1881187"/>
                    <a:pt x="1151768" y="1881187"/>
                    <a:pt x="1150008" y="1881187"/>
                  </a:cubicBezTo>
                  <a:cubicBezTo>
                    <a:pt x="1084007" y="1881187"/>
                    <a:pt x="1031206" y="1828444"/>
                    <a:pt x="1031206" y="1765151"/>
                  </a:cubicBezTo>
                  <a:cubicBezTo>
                    <a:pt x="1031206" y="1765151"/>
                    <a:pt x="1031206" y="1765151"/>
                    <a:pt x="1031206" y="1058388"/>
                  </a:cubicBezTo>
                  <a:cubicBezTo>
                    <a:pt x="1031206" y="1052234"/>
                    <a:pt x="1026806" y="1047839"/>
                    <a:pt x="1020645" y="1047839"/>
                  </a:cubicBezTo>
                  <a:cubicBezTo>
                    <a:pt x="1020645" y="1047839"/>
                    <a:pt x="1020645" y="1047839"/>
                    <a:pt x="992485" y="1047839"/>
                  </a:cubicBezTo>
                  <a:cubicBezTo>
                    <a:pt x="986325" y="1047839"/>
                    <a:pt x="981045" y="1052234"/>
                    <a:pt x="981045" y="1058388"/>
                  </a:cubicBezTo>
                  <a:cubicBezTo>
                    <a:pt x="981045" y="1058388"/>
                    <a:pt x="981045" y="1058388"/>
                    <a:pt x="981045" y="1765151"/>
                  </a:cubicBezTo>
                  <a:cubicBezTo>
                    <a:pt x="981045" y="1828444"/>
                    <a:pt x="926484" y="1881187"/>
                    <a:pt x="860482" y="1881187"/>
                  </a:cubicBezTo>
                  <a:cubicBezTo>
                    <a:pt x="860482" y="1881187"/>
                    <a:pt x="860482" y="1881187"/>
                    <a:pt x="859602" y="1881187"/>
                  </a:cubicBezTo>
                  <a:cubicBezTo>
                    <a:pt x="793601" y="1881187"/>
                    <a:pt x="739040" y="1828444"/>
                    <a:pt x="739040" y="1765151"/>
                  </a:cubicBezTo>
                  <a:cubicBezTo>
                    <a:pt x="739040" y="1765151"/>
                    <a:pt x="739040" y="1765151"/>
                    <a:pt x="739040" y="1046960"/>
                  </a:cubicBezTo>
                  <a:cubicBezTo>
                    <a:pt x="739040" y="1046960"/>
                    <a:pt x="739040" y="1046960"/>
                    <a:pt x="739040" y="988063"/>
                  </a:cubicBezTo>
                  <a:cubicBezTo>
                    <a:pt x="739040" y="988063"/>
                    <a:pt x="739040" y="988063"/>
                    <a:pt x="739920" y="356898"/>
                  </a:cubicBezTo>
                  <a:cubicBezTo>
                    <a:pt x="739920" y="347229"/>
                    <a:pt x="727600" y="341954"/>
                    <a:pt x="721440" y="349866"/>
                  </a:cubicBezTo>
                  <a:cubicBezTo>
                    <a:pt x="658958" y="418432"/>
                    <a:pt x="537516" y="562598"/>
                    <a:pt x="537516" y="563477"/>
                  </a:cubicBezTo>
                  <a:cubicBezTo>
                    <a:pt x="516396" y="585454"/>
                    <a:pt x="202229" y="686546"/>
                    <a:pt x="126548" y="712038"/>
                  </a:cubicBezTo>
                  <a:cubicBezTo>
                    <a:pt x="72867" y="726982"/>
                    <a:pt x="17426" y="695336"/>
                    <a:pt x="3346" y="640834"/>
                  </a:cubicBezTo>
                  <a:cubicBezTo>
                    <a:pt x="-10735" y="586333"/>
                    <a:pt x="20946" y="529194"/>
                    <a:pt x="73747" y="514250"/>
                  </a:cubicBezTo>
                  <a:cubicBezTo>
                    <a:pt x="74627" y="514250"/>
                    <a:pt x="349192" y="423707"/>
                    <a:pt x="386153" y="410521"/>
                  </a:cubicBezTo>
                  <a:cubicBezTo>
                    <a:pt x="387913" y="410521"/>
                    <a:pt x="389673" y="408763"/>
                    <a:pt x="391433" y="407884"/>
                  </a:cubicBezTo>
                  <a:cubicBezTo>
                    <a:pt x="391433" y="407884"/>
                    <a:pt x="391433" y="407884"/>
                    <a:pt x="687119" y="0"/>
                  </a:cubicBezTo>
                  <a:close/>
                </a:path>
              </a:pathLst>
            </a:custGeom>
            <a:solidFill>
              <a:schemeClr val="tx2"/>
            </a:solidFill>
            <a:ln>
              <a:noFill/>
            </a:ln>
          </p:spPr>
          <p:txBody>
            <a:bodyPr vert="horz" wrap="square" lIns="68580" tIns="34290" rIns="68580" bIns="34290" numCol="1" anchor="t" anchorCtr="0" compatLnSpc="1">
              <a:prstTxWarp prst="textNoShape">
                <a:avLst/>
              </a:prstTxWarp>
              <a:noAutofit/>
            </a:bodyPr>
            <a:lstStyle/>
            <a:p>
              <a:endParaRPr lang="en-US" sz="1013"/>
            </a:p>
          </p:txBody>
        </p:sp>
        <p:sp>
          <p:nvSpPr>
            <p:cNvPr id="13" name="Oval 10"/>
            <p:cNvSpPr>
              <a:spLocks noChangeArrowheads="1"/>
            </p:cNvSpPr>
            <p:nvPr/>
          </p:nvSpPr>
          <p:spPr bwMode="auto">
            <a:xfrm>
              <a:off x="7470776" y="4424362"/>
              <a:ext cx="469900" cy="469900"/>
            </a:xfrm>
            <a:prstGeom prst="ellipse">
              <a:avLst/>
            </a:prstGeom>
            <a:solidFill>
              <a:schemeClr val="tx2"/>
            </a:solidFill>
            <a:ln>
              <a:noFill/>
            </a:ln>
          </p:spPr>
          <p:txBody>
            <a:bodyPr vert="horz" wrap="square" lIns="68580" tIns="34290" rIns="68580" bIns="34290" numCol="1" anchor="t" anchorCtr="0" compatLnSpc="1">
              <a:prstTxWarp prst="textNoShape">
                <a:avLst/>
              </a:prstTxWarp>
            </a:bodyPr>
            <a:lstStyle/>
            <a:p>
              <a:endParaRPr lang="en-US" sz="1013"/>
            </a:p>
          </p:txBody>
        </p:sp>
      </p:grpSp>
      <p:sp>
        <p:nvSpPr>
          <p:cNvPr id="27" name="AutoShape 100"/>
          <p:cNvSpPr>
            <a:spLocks/>
          </p:cNvSpPr>
          <p:nvPr/>
        </p:nvSpPr>
        <p:spPr bwMode="auto">
          <a:xfrm>
            <a:off x="1755006" y="3879741"/>
            <a:ext cx="341783" cy="39118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057" y="6750"/>
                </a:moveTo>
                <a:lnTo>
                  <a:pt x="1542" y="6750"/>
                </a:lnTo>
                <a:lnTo>
                  <a:pt x="1542" y="4725"/>
                </a:lnTo>
                <a:lnTo>
                  <a:pt x="20057" y="4725"/>
                </a:lnTo>
                <a:cubicBezTo>
                  <a:pt x="20057" y="4725"/>
                  <a:pt x="20057" y="6750"/>
                  <a:pt x="20057" y="6750"/>
                </a:cubicBezTo>
                <a:close/>
                <a:moveTo>
                  <a:pt x="17485" y="10124"/>
                </a:moveTo>
                <a:lnTo>
                  <a:pt x="4113" y="10124"/>
                </a:lnTo>
                <a:lnTo>
                  <a:pt x="3857" y="8100"/>
                </a:lnTo>
                <a:lnTo>
                  <a:pt x="17742" y="8100"/>
                </a:lnTo>
                <a:cubicBezTo>
                  <a:pt x="17742" y="8100"/>
                  <a:pt x="17485" y="10124"/>
                  <a:pt x="17485" y="10124"/>
                </a:cubicBezTo>
                <a:close/>
                <a:moveTo>
                  <a:pt x="16542" y="17549"/>
                </a:moveTo>
                <a:lnTo>
                  <a:pt x="5057" y="17549"/>
                </a:lnTo>
                <a:lnTo>
                  <a:pt x="4199" y="10800"/>
                </a:lnTo>
                <a:lnTo>
                  <a:pt x="17399" y="10800"/>
                </a:lnTo>
                <a:cubicBezTo>
                  <a:pt x="17399" y="10800"/>
                  <a:pt x="16542" y="17549"/>
                  <a:pt x="16542" y="17549"/>
                </a:cubicBezTo>
                <a:close/>
                <a:moveTo>
                  <a:pt x="5400" y="20249"/>
                </a:moveTo>
                <a:lnTo>
                  <a:pt x="5142" y="18225"/>
                </a:lnTo>
                <a:lnTo>
                  <a:pt x="16456" y="18225"/>
                </a:lnTo>
                <a:lnTo>
                  <a:pt x="16200" y="20249"/>
                </a:lnTo>
                <a:cubicBezTo>
                  <a:pt x="16200" y="20249"/>
                  <a:pt x="5400" y="20249"/>
                  <a:pt x="5400" y="20249"/>
                </a:cubicBezTo>
                <a:close/>
                <a:moveTo>
                  <a:pt x="3857" y="1350"/>
                </a:moveTo>
                <a:lnTo>
                  <a:pt x="17742" y="1350"/>
                </a:lnTo>
                <a:lnTo>
                  <a:pt x="18514" y="3375"/>
                </a:lnTo>
                <a:lnTo>
                  <a:pt x="3085" y="3375"/>
                </a:lnTo>
                <a:cubicBezTo>
                  <a:pt x="3085" y="3375"/>
                  <a:pt x="3857" y="1350"/>
                  <a:pt x="3857" y="1350"/>
                </a:cubicBezTo>
                <a:close/>
                <a:moveTo>
                  <a:pt x="20143" y="3389"/>
                </a:moveTo>
                <a:lnTo>
                  <a:pt x="19205" y="922"/>
                </a:lnTo>
                <a:cubicBezTo>
                  <a:pt x="18996" y="371"/>
                  <a:pt x="18407" y="0"/>
                  <a:pt x="17742" y="0"/>
                </a:cubicBezTo>
                <a:lnTo>
                  <a:pt x="3857" y="0"/>
                </a:lnTo>
                <a:cubicBezTo>
                  <a:pt x="3192" y="0"/>
                  <a:pt x="2603" y="371"/>
                  <a:pt x="2393" y="922"/>
                </a:cubicBezTo>
                <a:lnTo>
                  <a:pt x="1448" y="3391"/>
                </a:lnTo>
                <a:cubicBezTo>
                  <a:pt x="643" y="3436"/>
                  <a:pt x="0" y="4008"/>
                  <a:pt x="0" y="4725"/>
                </a:cubicBezTo>
                <a:lnTo>
                  <a:pt x="0" y="6750"/>
                </a:lnTo>
                <a:cubicBezTo>
                  <a:pt x="0" y="7495"/>
                  <a:pt x="690" y="8100"/>
                  <a:pt x="1542" y="8100"/>
                </a:cubicBezTo>
                <a:lnTo>
                  <a:pt x="2340" y="8100"/>
                </a:lnTo>
                <a:cubicBezTo>
                  <a:pt x="2340" y="8150"/>
                  <a:pt x="2317" y="8198"/>
                  <a:pt x="2323" y="8249"/>
                </a:cubicBezTo>
                <a:lnTo>
                  <a:pt x="3866" y="20398"/>
                </a:lnTo>
                <a:cubicBezTo>
                  <a:pt x="3953" y="21082"/>
                  <a:pt x="4614" y="21599"/>
                  <a:pt x="5400" y="21599"/>
                </a:cubicBezTo>
                <a:lnTo>
                  <a:pt x="16200" y="21599"/>
                </a:lnTo>
                <a:cubicBezTo>
                  <a:pt x="16986" y="21599"/>
                  <a:pt x="17646" y="21082"/>
                  <a:pt x="17732" y="20398"/>
                </a:cubicBezTo>
                <a:lnTo>
                  <a:pt x="19275" y="8249"/>
                </a:lnTo>
                <a:cubicBezTo>
                  <a:pt x="19282" y="8198"/>
                  <a:pt x="19258" y="8150"/>
                  <a:pt x="19258" y="8100"/>
                </a:cubicBezTo>
                <a:lnTo>
                  <a:pt x="20057" y="8100"/>
                </a:lnTo>
                <a:cubicBezTo>
                  <a:pt x="20908" y="8100"/>
                  <a:pt x="21600" y="7495"/>
                  <a:pt x="21600" y="6750"/>
                </a:cubicBezTo>
                <a:lnTo>
                  <a:pt x="21600" y="4725"/>
                </a:lnTo>
                <a:cubicBezTo>
                  <a:pt x="21600" y="4006"/>
                  <a:pt x="20952" y="3431"/>
                  <a:pt x="20143" y="3389"/>
                </a:cubicBezTo>
              </a:path>
            </a:pathLst>
          </a:custGeom>
          <a:solidFill>
            <a:schemeClr val="accent5"/>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14288" tIns="14288" rIns="14288" bIns="14288" anchor="ctr"/>
          <a:lstStyle/>
          <a:p>
            <a:pPr algn="ctr" defTabSz="171450" fontAlgn="base" hangingPunct="0">
              <a:spcBef>
                <a:spcPct val="0"/>
              </a:spcBef>
              <a:spcAft>
                <a:spcPct val="0"/>
              </a:spcAft>
            </a:pPr>
            <a:endParaRPr lang="en-US" sz="1125">
              <a:solidFill>
                <a:srgbClr val="FFFFFF"/>
              </a:solidFill>
              <a:effectLst>
                <a:outerShdw blurRad="38100" dist="38100" dir="2700000" algn="tl">
                  <a:srgbClr val="000000"/>
                </a:outerShdw>
              </a:effectLst>
              <a:sym typeface="Gill Sans" charset="0"/>
            </a:endParaRPr>
          </a:p>
        </p:txBody>
      </p:sp>
      <p:sp>
        <p:nvSpPr>
          <p:cNvPr id="28" name="AutoShape 112"/>
          <p:cNvSpPr>
            <a:spLocks/>
          </p:cNvSpPr>
          <p:nvPr/>
        </p:nvSpPr>
        <p:spPr bwMode="auto">
          <a:xfrm>
            <a:off x="6856898" y="2702665"/>
            <a:ext cx="390513" cy="391181"/>
          </a:xfrm>
          <a:custGeom>
            <a:avLst/>
            <a:gdLst>
              <a:gd name="T0" fmla="*/ 10510 w 21020"/>
              <a:gd name="T1" fmla="*/ 10800 h 21600"/>
              <a:gd name="T2" fmla="*/ 10510 w 21020"/>
              <a:gd name="T3" fmla="*/ 10800 h 21600"/>
              <a:gd name="T4" fmla="*/ 10510 w 21020"/>
              <a:gd name="T5" fmla="*/ 10800 h 21600"/>
              <a:gd name="T6" fmla="*/ 10510 w 21020"/>
              <a:gd name="T7" fmla="*/ 10800 h 21600"/>
            </a:gdLst>
            <a:ahLst/>
            <a:cxnLst>
              <a:cxn ang="0">
                <a:pos x="T0" y="T1"/>
              </a:cxn>
              <a:cxn ang="0">
                <a:pos x="T2" y="T3"/>
              </a:cxn>
              <a:cxn ang="0">
                <a:pos x="T4" y="T5"/>
              </a:cxn>
              <a:cxn ang="0">
                <a:pos x="T6" y="T7"/>
              </a:cxn>
            </a:cxnLst>
            <a:rect l="0" t="0" r="r" b="b"/>
            <a:pathLst>
              <a:path w="21020" h="21600">
                <a:moveTo>
                  <a:pt x="18846" y="7946"/>
                </a:moveTo>
                <a:lnTo>
                  <a:pt x="17740" y="9091"/>
                </a:lnTo>
                <a:cubicBezTo>
                  <a:pt x="17740" y="8939"/>
                  <a:pt x="17758" y="8792"/>
                  <a:pt x="17744" y="8636"/>
                </a:cubicBezTo>
                <a:cubicBezTo>
                  <a:pt x="17629" y="7331"/>
                  <a:pt x="17036" y="6068"/>
                  <a:pt x="16074" y="5080"/>
                </a:cubicBezTo>
                <a:cubicBezTo>
                  <a:pt x="15004" y="3980"/>
                  <a:pt x="13585" y="3348"/>
                  <a:pt x="12180" y="3345"/>
                </a:cubicBezTo>
                <a:lnTo>
                  <a:pt x="13268" y="2218"/>
                </a:lnTo>
                <a:cubicBezTo>
                  <a:pt x="13812" y="1659"/>
                  <a:pt x="14572" y="1350"/>
                  <a:pt x="15403" y="1350"/>
                </a:cubicBezTo>
                <a:cubicBezTo>
                  <a:pt x="16460" y="1350"/>
                  <a:pt x="17546" y="1840"/>
                  <a:pt x="18381" y="2696"/>
                </a:cubicBezTo>
                <a:cubicBezTo>
                  <a:pt x="19165" y="3500"/>
                  <a:pt x="19631" y="4499"/>
                  <a:pt x="19698" y="5510"/>
                </a:cubicBezTo>
                <a:cubicBezTo>
                  <a:pt x="19760" y="6453"/>
                  <a:pt x="19457" y="7317"/>
                  <a:pt x="18846" y="7946"/>
                </a:cubicBezTo>
                <a:moveTo>
                  <a:pt x="5828" y="19329"/>
                </a:moveTo>
                <a:cubicBezTo>
                  <a:pt x="5813" y="18424"/>
                  <a:pt x="5454" y="17481"/>
                  <a:pt x="4730" y="16739"/>
                </a:cubicBezTo>
                <a:cubicBezTo>
                  <a:pt x="4046" y="16034"/>
                  <a:pt x="3150" y="15628"/>
                  <a:pt x="2257" y="15592"/>
                </a:cubicBezTo>
                <a:lnTo>
                  <a:pt x="2911" y="13157"/>
                </a:lnTo>
                <a:cubicBezTo>
                  <a:pt x="2959" y="12995"/>
                  <a:pt x="3052" y="12835"/>
                  <a:pt x="3168" y="12695"/>
                </a:cubicBezTo>
                <a:cubicBezTo>
                  <a:pt x="4485" y="11726"/>
                  <a:pt x="6512" y="12012"/>
                  <a:pt x="7920" y="13460"/>
                </a:cubicBezTo>
                <a:cubicBezTo>
                  <a:pt x="9409" y="14990"/>
                  <a:pt x="9639" y="17230"/>
                  <a:pt x="8492" y="18568"/>
                </a:cubicBezTo>
                <a:cubicBezTo>
                  <a:pt x="8416" y="18609"/>
                  <a:pt x="8339" y="18648"/>
                  <a:pt x="8256" y="18675"/>
                </a:cubicBezTo>
                <a:cubicBezTo>
                  <a:pt x="8256" y="18675"/>
                  <a:pt x="5828" y="19329"/>
                  <a:pt x="5828" y="19329"/>
                </a:cubicBezTo>
                <a:close/>
                <a:moveTo>
                  <a:pt x="2737" y="20164"/>
                </a:moveTo>
                <a:cubicBezTo>
                  <a:pt x="2665" y="20181"/>
                  <a:pt x="2443" y="20239"/>
                  <a:pt x="2291" y="20249"/>
                </a:cubicBezTo>
                <a:cubicBezTo>
                  <a:pt x="1751" y="20244"/>
                  <a:pt x="1313" y="19792"/>
                  <a:pt x="1313" y="19237"/>
                </a:cubicBezTo>
                <a:cubicBezTo>
                  <a:pt x="1321" y="19124"/>
                  <a:pt x="1365" y="18929"/>
                  <a:pt x="1380" y="18857"/>
                </a:cubicBezTo>
                <a:lnTo>
                  <a:pt x="2071" y="16283"/>
                </a:lnTo>
                <a:cubicBezTo>
                  <a:pt x="2822" y="16261"/>
                  <a:pt x="3630" y="16562"/>
                  <a:pt x="4265" y="17215"/>
                </a:cubicBezTo>
                <a:cubicBezTo>
                  <a:pt x="4911" y="17878"/>
                  <a:pt x="5214" y="18725"/>
                  <a:pt x="5181" y="19504"/>
                </a:cubicBezTo>
                <a:cubicBezTo>
                  <a:pt x="5181" y="19504"/>
                  <a:pt x="2737" y="20164"/>
                  <a:pt x="2737" y="20164"/>
                </a:cubicBezTo>
                <a:close/>
                <a:moveTo>
                  <a:pt x="6888" y="11179"/>
                </a:moveTo>
                <a:cubicBezTo>
                  <a:pt x="6280" y="10927"/>
                  <a:pt x="5642" y="10783"/>
                  <a:pt x="5004" y="10774"/>
                </a:cubicBezTo>
                <a:lnTo>
                  <a:pt x="10063" y="5536"/>
                </a:lnTo>
                <a:cubicBezTo>
                  <a:pt x="10838" y="4759"/>
                  <a:pt x="11966" y="4536"/>
                  <a:pt x="13077" y="4819"/>
                </a:cubicBezTo>
                <a:cubicBezTo>
                  <a:pt x="13077" y="4819"/>
                  <a:pt x="6888" y="11179"/>
                  <a:pt x="6888" y="11179"/>
                </a:cubicBezTo>
                <a:close/>
                <a:moveTo>
                  <a:pt x="9717" y="13672"/>
                </a:moveTo>
                <a:cubicBezTo>
                  <a:pt x="9473" y="13258"/>
                  <a:pt x="9194" y="12859"/>
                  <a:pt x="8848" y="12505"/>
                </a:cubicBezTo>
                <a:cubicBezTo>
                  <a:pt x="8447" y="12093"/>
                  <a:pt x="7986" y="11770"/>
                  <a:pt x="7507" y="11498"/>
                </a:cubicBezTo>
                <a:lnTo>
                  <a:pt x="13767" y="5064"/>
                </a:lnTo>
                <a:cubicBezTo>
                  <a:pt x="14259" y="5288"/>
                  <a:pt x="14729" y="5607"/>
                  <a:pt x="15145" y="6035"/>
                </a:cubicBezTo>
                <a:cubicBezTo>
                  <a:pt x="15500" y="6398"/>
                  <a:pt x="15775" y="6806"/>
                  <a:pt x="15987" y="7229"/>
                </a:cubicBezTo>
                <a:cubicBezTo>
                  <a:pt x="15987" y="7229"/>
                  <a:pt x="9717" y="13672"/>
                  <a:pt x="9717" y="13672"/>
                </a:cubicBezTo>
                <a:close/>
                <a:moveTo>
                  <a:pt x="10519" y="16061"/>
                </a:moveTo>
                <a:cubicBezTo>
                  <a:pt x="10465" y="15452"/>
                  <a:pt x="10298" y="14854"/>
                  <a:pt x="10047" y="14288"/>
                </a:cubicBezTo>
                <a:lnTo>
                  <a:pt x="16257" y="7906"/>
                </a:lnTo>
                <a:cubicBezTo>
                  <a:pt x="16637" y="9140"/>
                  <a:pt x="16442" y="10429"/>
                  <a:pt x="15610" y="11284"/>
                </a:cubicBezTo>
                <a:cubicBezTo>
                  <a:pt x="15604" y="11290"/>
                  <a:pt x="15598" y="11293"/>
                  <a:pt x="15593" y="11298"/>
                </a:cubicBezTo>
                <a:lnTo>
                  <a:pt x="15602" y="11306"/>
                </a:lnTo>
                <a:lnTo>
                  <a:pt x="10525" y="16565"/>
                </a:lnTo>
                <a:cubicBezTo>
                  <a:pt x="10527" y="16397"/>
                  <a:pt x="10534" y="16232"/>
                  <a:pt x="10519" y="16061"/>
                </a:cubicBezTo>
                <a:moveTo>
                  <a:pt x="19308" y="1741"/>
                </a:moveTo>
                <a:cubicBezTo>
                  <a:pt x="18228" y="632"/>
                  <a:pt x="16805" y="0"/>
                  <a:pt x="15403" y="0"/>
                </a:cubicBezTo>
                <a:cubicBezTo>
                  <a:pt x="14220" y="0"/>
                  <a:pt x="13131" y="450"/>
                  <a:pt x="12335" y="1266"/>
                </a:cubicBezTo>
                <a:lnTo>
                  <a:pt x="9138" y="4577"/>
                </a:lnTo>
                <a:cubicBezTo>
                  <a:pt x="9129" y="4585"/>
                  <a:pt x="9118" y="4592"/>
                  <a:pt x="9108" y="4602"/>
                </a:cubicBezTo>
                <a:cubicBezTo>
                  <a:pt x="9103" y="4608"/>
                  <a:pt x="9100" y="4614"/>
                  <a:pt x="9095" y="4620"/>
                </a:cubicBezTo>
                <a:lnTo>
                  <a:pt x="9096" y="4621"/>
                </a:lnTo>
                <a:lnTo>
                  <a:pt x="2310" y="11647"/>
                </a:lnTo>
                <a:cubicBezTo>
                  <a:pt x="1998" y="11966"/>
                  <a:pt x="1771" y="12364"/>
                  <a:pt x="1645" y="12797"/>
                </a:cubicBezTo>
                <a:lnTo>
                  <a:pt x="102" y="18541"/>
                </a:lnTo>
                <a:cubicBezTo>
                  <a:pt x="100" y="18557"/>
                  <a:pt x="0" y="19008"/>
                  <a:pt x="0" y="19237"/>
                </a:cubicBezTo>
                <a:cubicBezTo>
                  <a:pt x="0" y="20541"/>
                  <a:pt x="1030" y="21599"/>
                  <a:pt x="2302" y="21599"/>
                </a:cubicBezTo>
                <a:cubicBezTo>
                  <a:pt x="2554" y="21599"/>
                  <a:pt x="3044" y="21475"/>
                  <a:pt x="3062" y="21473"/>
                </a:cubicBezTo>
                <a:lnTo>
                  <a:pt x="8630" y="19969"/>
                </a:lnTo>
                <a:cubicBezTo>
                  <a:pt x="9054" y="19839"/>
                  <a:pt x="9439" y="19604"/>
                  <a:pt x="9750" y="19283"/>
                </a:cubicBezTo>
                <a:lnTo>
                  <a:pt x="19776" y="8899"/>
                </a:lnTo>
                <a:cubicBezTo>
                  <a:pt x="21600" y="7023"/>
                  <a:pt x="21394" y="3881"/>
                  <a:pt x="19308" y="1741"/>
                </a:cubicBezTo>
              </a:path>
            </a:pathLst>
          </a:custGeom>
          <a:solidFill>
            <a:schemeClr val="accent4"/>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14288" tIns="14288" rIns="14288" bIns="14288" anchor="ctr"/>
          <a:lstStyle/>
          <a:p>
            <a:pPr algn="ctr" defTabSz="171450" fontAlgn="base" hangingPunct="0">
              <a:spcBef>
                <a:spcPct val="0"/>
              </a:spcBef>
              <a:spcAft>
                <a:spcPct val="0"/>
              </a:spcAft>
            </a:pPr>
            <a:endParaRPr lang="en-US" sz="1125">
              <a:solidFill>
                <a:srgbClr val="FFFFFF"/>
              </a:solidFill>
              <a:effectLst>
                <a:outerShdw blurRad="38100" dist="38100" dir="2700000" algn="tl">
                  <a:srgbClr val="000000"/>
                </a:outerShdw>
              </a:effectLst>
              <a:sym typeface="Gill Sans" charset="0"/>
            </a:endParaRPr>
          </a:p>
        </p:txBody>
      </p:sp>
      <p:grpSp>
        <p:nvGrpSpPr>
          <p:cNvPr id="29" name="Group 28"/>
          <p:cNvGrpSpPr/>
          <p:nvPr/>
        </p:nvGrpSpPr>
        <p:grpSpPr>
          <a:xfrm>
            <a:off x="6917978" y="3875662"/>
            <a:ext cx="268353" cy="391181"/>
            <a:chOff x="3582988" y="3510757"/>
            <a:chExt cx="319088" cy="465138"/>
          </a:xfrm>
          <a:solidFill>
            <a:schemeClr val="accent6"/>
          </a:solidFill>
        </p:grpSpPr>
        <p:sp>
          <p:nvSpPr>
            <p:cNvPr id="30" name="AutoShape 113"/>
            <p:cNvSpPr>
              <a:spLocks/>
            </p:cNvSpPr>
            <p:nvPr/>
          </p:nvSpPr>
          <p:spPr bwMode="auto">
            <a:xfrm>
              <a:off x="3582988" y="3510757"/>
              <a:ext cx="319088" cy="4651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5386" y="14175"/>
                  </a:moveTo>
                  <a:lnTo>
                    <a:pt x="6223" y="14175"/>
                  </a:lnTo>
                  <a:cubicBezTo>
                    <a:pt x="5734" y="13446"/>
                    <a:pt x="5147" y="12716"/>
                    <a:pt x="4568" y="12003"/>
                  </a:cubicBezTo>
                  <a:cubicBezTo>
                    <a:pt x="3287" y="10427"/>
                    <a:pt x="1963" y="8797"/>
                    <a:pt x="1963" y="7425"/>
                  </a:cubicBezTo>
                  <a:cubicBezTo>
                    <a:pt x="1963" y="4075"/>
                    <a:pt x="5927" y="1350"/>
                    <a:pt x="10800" y="1350"/>
                  </a:cubicBezTo>
                  <a:cubicBezTo>
                    <a:pt x="15672" y="1350"/>
                    <a:pt x="19636" y="4075"/>
                    <a:pt x="19636" y="7425"/>
                  </a:cubicBezTo>
                  <a:cubicBezTo>
                    <a:pt x="19636" y="8787"/>
                    <a:pt x="18312" y="10425"/>
                    <a:pt x="17029" y="12011"/>
                  </a:cubicBezTo>
                  <a:cubicBezTo>
                    <a:pt x="16455" y="12723"/>
                    <a:pt x="15873" y="13449"/>
                    <a:pt x="15386" y="14175"/>
                  </a:cubicBezTo>
                  <a:moveTo>
                    <a:pt x="10800" y="20249"/>
                  </a:moveTo>
                  <a:cubicBezTo>
                    <a:pt x="9805" y="20249"/>
                    <a:pt x="9347" y="20171"/>
                    <a:pt x="8839" y="19406"/>
                  </a:cubicBezTo>
                  <a:lnTo>
                    <a:pt x="13000" y="19048"/>
                  </a:lnTo>
                  <a:cubicBezTo>
                    <a:pt x="12398" y="20164"/>
                    <a:pt x="11959" y="20249"/>
                    <a:pt x="10800" y="20249"/>
                  </a:cubicBezTo>
                  <a:moveTo>
                    <a:pt x="7595" y="16813"/>
                  </a:moveTo>
                  <a:cubicBezTo>
                    <a:pt x="7417" y="16407"/>
                    <a:pt x="7215" y="15978"/>
                    <a:pt x="6991" y="15525"/>
                  </a:cubicBezTo>
                  <a:lnTo>
                    <a:pt x="14616" y="15525"/>
                  </a:lnTo>
                  <a:cubicBezTo>
                    <a:pt x="14496" y="15767"/>
                    <a:pt x="14375" y="16010"/>
                    <a:pt x="14270" y="16239"/>
                  </a:cubicBezTo>
                  <a:cubicBezTo>
                    <a:pt x="14270" y="16239"/>
                    <a:pt x="7595" y="16813"/>
                    <a:pt x="7595" y="16813"/>
                  </a:cubicBezTo>
                  <a:close/>
                  <a:moveTo>
                    <a:pt x="13345" y="18343"/>
                  </a:moveTo>
                  <a:lnTo>
                    <a:pt x="8476" y="18762"/>
                  </a:lnTo>
                  <a:cubicBezTo>
                    <a:pt x="8303" y="18416"/>
                    <a:pt x="8116" y="18011"/>
                    <a:pt x="7890" y="17483"/>
                  </a:cubicBezTo>
                  <a:cubicBezTo>
                    <a:pt x="7887" y="17477"/>
                    <a:pt x="7883" y="17469"/>
                    <a:pt x="7881" y="17462"/>
                  </a:cubicBezTo>
                  <a:lnTo>
                    <a:pt x="13957" y="16941"/>
                  </a:lnTo>
                  <a:cubicBezTo>
                    <a:pt x="13871" y="17140"/>
                    <a:pt x="13778" y="17350"/>
                    <a:pt x="13698" y="17537"/>
                  </a:cubicBezTo>
                  <a:cubicBezTo>
                    <a:pt x="13569" y="17841"/>
                    <a:pt x="13453" y="18104"/>
                    <a:pt x="13345" y="18343"/>
                  </a:cubicBezTo>
                  <a:moveTo>
                    <a:pt x="10800" y="0"/>
                  </a:moveTo>
                  <a:cubicBezTo>
                    <a:pt x="4835" y="0"/>
                    <a:pt x="0" y="3324"/>
                    <a:pt x="0" y="7425"/>
                  </a:cubicBezTo>
                  <a:cubicBezTo>
                    <a:pt x="0" y="10146"/>
                    <a:pt x="3621" y="13029"/>
                    <a:pt x="4939" y="15562"/>
                  </a:cubicBezTo>
                  <a:cubicBezTo>
                    <a:pt x="6906" y="19339"/>
                    <a:pt x="6688" y="21599"/>
                    <a:pt x="10800" y="21599"/>
                  </a:cubicBezTo>
                  <a:cubicBezTo>
                    <a:pt x="14972" y="21599"/>
                    <a:pt x="14692" y="19349"/>
                    <a:pt x="16660" y="15577"/>
                  </a:cubicBezTo>
                  <a:cubicBezTo>
                    <a:pt x="17983" y="13039"/>
                    <a:pt x="21600" y="10124"/>
                    <a:pt x="21600" y="7425"/>
                  </a:cubicBezTo>
                  <a:cubicBezTo>
                    <a:pt x="21600" y="3324"/>
                    <a:pt x="16764" y="0"/>
                    <a:pt x="10800" y="0"/>
                  </a:cubicBezTo>
                </a:path>
              </a:pathLst>
            </a:custGeom>
            <a:grp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14288" tIns="14288" rIns="14288" bIns="14288" anchor="ctr"/>
            <a:lstStyle/>
            <a:p>
              <a:pPr algn="ctr" defTabSz="171450" fontAlgn="base" hangingPunct="0">
                <a:spcBef>
                  <a:spcPct val="0"/>
                </a:spcBef>
                <a:spcAft>
                  <a:spcPct val="0"/>
                </a:spcAft>
              </a:pPr>
              <a:endParaRPr lang="en-US" sz="1125">
                <a:solidFill>
                  <a:srgbClr val="FFFFFF"/>
                </a:solidFill>
                <a:effectLst>
                  <a:outerShdw blurRad="38100" dist="38100" dir="2700000" algn="tl">
                    <a:srgbClr val="000000"/>
                  </a:outerShdw>
                </a:effectLst>
                <a:sym typeface="Gill Sans" charset="0"/>
              </a:endParaRPr>
            </a:p>
          </p:txBody>
        </p:sp>
        <p:sp>
          <p:nvSpPr>
            <p:cNvPr id="31" name="AutoShape 114"/>
            <p:cNvSpPr>
              <a:spLocks/>
            </p:cNvSpPr>
            <p:nvPr/>
          </p:nvSpPr>
          <p:spPr bwMode="auto">
            <a:xfrm>
              <a:off x="3655219" y="3583782"/>
              <a:ext cx="94456" cy="9445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938" y="0"/>
                  </a:moveTo>
                  <a:cubicBezTo>
                    <a:pt x="8943" y="0"/>
                    <a:pt x="0" y="8942"/>
                    <a:pt x="0" y="19938"/>
                  </a:cubicBezTo>
                  <a:cubicBezTo>
                    <a:pt x="0" y="20855"/>
                    <a:pt x="743" y="21600"/>
                    <a:pt x="1661" y="21600"/>
                  </a:cubicBezTo>
                  <a:cubicBezTo>
                    <a:pt x="2579" y="21600"/>
                    <a:pt x="3323" y="20855"/>
                    <a:pt x="3323" y="19938"/>
                  </a:cubicBezTo>
                  <a:cubicBezTo>
                    <a:pt x="3323" y="10777"/>
                    <a:pt x="10777" y="3323"/>
                    <a:pt x="19938" y="3323"/>
                  </a:cubicBezTo>
                  <a:cubicBezTo>
                    <a:pt x="20856" y="3323"/>
                    <a:pt x="21600" y="2578"/>
                    <a:pt x="21600" y="1661"/>
                  </a:cubicBezTo>
                  <a:cubicBezTo>
                    <a:pt x="21600" y="744"/>
                    <a:pt x="20856" y="0"/>
                    <a:pt x="19938" y="0"/>
                  </a:cubicBezTo>
                </a:path>
              </a:pathLst>
            </a:custGeom>
            <a:grp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14288" tIns="14288" rIns="14288" bIns="14288" anchor="ctr"/>
            <a:lstStyle/>
            <a:p>
              <a:pPr algn="ctr" defTabSz="171450" fontAlgn="base" hangingPunct="0">
                <a:spcBef>
                  <a:spcPct val="0"/>
                </a:spcBef>
                <a:spcAft>
                  <a:spcPct val="0"/>
                </a:spcAft>
              </a:pPr>
              <a:endParaRPr lang="en-US" sz="1125">
                <a:solidFill>
                  <a:srgbClr val="FFFFFF"/>
                </a:solidFill>
                <a:effectLst>
                  <a:outerShdw blurRad="38100" dist="38100" dir="2700000" algn="tl">
                    <a:srgbClr val="000000"/>
                  </a:outerShdw>
                </a:effectLst>
                <a:sym typeface="Gill Sans" charset="0"/>
              </a:endParaRPr>
            </a:p>
          </p:txBody>
        </p:sp>
      </p:grpSp>
      <p:grpSp>
        <p:nvGrpSpPr>
          <p:cNvPr id="32" name="Group 31"/>
          <p:cNvGrpSpPr/>
          <p:nvPr/>
        </p:nvGrpSpPr>
        <p:grpSpPr>
          <a:xfrm>
            <a:off x="1783162" y="1518649"/>
            <a:ext cx="293051" cy="391181"/>
            <a:chOff x="2639219" y="3510757"/>
            <a:chExt cx="348456" cy="465138"/>
          </a:xfrm>
          <a:solidFill>
            <a:schemeClr val="accent1"/>
          </a:solidFill>
        </p:grpSpPr>
        <p:sp>
          <p:nvSpPr>
            <p:cNvPr id="34" name="AutoShape 115"/>
            <p:cNvSpPr>
              <a:spLocks/>
            </p:cNvSpPr>
            <p:nvPr/>
          </p:nvSpPr>
          <p:spPr bwMode="auto">
            <a:xfrm>
              <a:off x="2639219" y="3510757"/>
              <a:ext cx="348456" cy="4651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800" y="12825"/>
                  </a:moveTo>
                  <a:lnTo>
                    <a:pt x="19800" y="13500"/>
                  </a:lnTo>
                  <a:lnTo>
                    <a:pt x="19800" y="14850"/>
                  </a:lnTo>
                  <a:lnTo>
                    <a:pt x="19800" y="15525"/>
                  </a:lnTo>
                  <a:cubicBezTo>
                    <a:pt x="19800" y="18129"/>
                    <a:pt x="16972" y="20249"/>
                    <a:pt x="13499" y="20249"/>
                  </a:cubicBezTo>
                  <a:lnTo>
                    <a:pt x="8099" y="20249"/>
                  </a:lnTo>
                  <a:cubicBezTo>
                    <a:pt x="4627" y="20249"/>
                    <a:pt x="1800" y="18129"/>
                    <a:pt x="1800" y="15525"/>
                  </a:cubicBezTo>
                  <a:lnTo>
                    <a:pt x="1800" y="14850"/>
                  </a:lnTo>
                  <a:lnTo>
                    <a:pt x="1800" y="13500"/>
                  </a:lnTo>
                  <a:lnTo>
                    <a:pt x="1800" y="12825"/>
                  </a:lnTo>
                  <a:lnTo>
                    <a:pt x="1800" y="10800"/>
                  </a:lnTo>
                  <a:cubicBezTo>
                    <a:pt x="1800" y="10427"/>
                    <a:pt x="2203" y="10124"/>
                    <a:pt x="2699" y="10124"/>
                  </a:cubicBezTo>
                  <a:lnTo>
                    <a:pt x="4499" y="10124"/>
                  </a:lnTo>
                  <a:lnTo>
                    <a:pt x="17100" y="10124"/>
                  </a:lnTo>
                  <a:lnTo>
                    <a:pt x="18899" y="10124"/>
                  </a:lnTo>
                  <a:cubicBezTo>
                    <a:pt x="19396" y="10124"/>
                    <a:pt x="19800" y="10427"/>
                    <a:pt x="19800" y="10800"/>
                  </a:cubicBezTo>
                  <a:cubicBezTo>
                    <a:pt x="19800" y="10800"/>
                    <a:pt x="19800" y="12825"/>
                    <a:pt x="19800" y="12825"/>
                  </a:cubicBezTo>
                  <a:close/>
                  <a:moveTo>
                    <a:pt x="14400" y="6075"/>
                  </a:moveTo>
                  <a:lnTo>
                    <a:pt x="14400" y="6076"/>
                  </a:lnTo>
                  <a:lnTo>
                    <a:pt x="14400" y="8774"/>
                  </a:lnTo>
                  <a:lnTo>
                    <a:pt x="7200" y="8774"/>
                  </a:lnTo>
                  <a:lnTo>
                    <a:pt x="7200" y="6076"/>
                  </a:lnTo>
                  <a:lnTo>
                    <a:pt x="7200" y="6075"/>
                  </a:lnTo>
                  <a:cubicBezTo>
                    <a:pt x="7200" y="4583"/>
                    <a:pt x="8811" y="3375"/>
                    <a:pt x="10800" y="3375"/>
                  </a:cubicBezTo>
                  <a:cubicBezTo>
                    <a:pt x="12788" y="3375"/>
                    <a:pt x="14400" y="4583"/>
                    <a:pt x="14400" y="6075"/>
                  </a:cubicBezTo>
                  <a:moveTo>
                    <a:pt x="4499" y="6075"/>
                  </a:moveTo>
                  <a:cubicBezTo>
                    <a:pt x="4499" y="3465"/>
                    <a:pt x="7320" y="1350"/>
                    <a:pt x="10800" y="1350"/>
                  </a:cubicBezTo>
                  <a:cubicBezTo>
                    <a:pt x="14279" y="1350"/>
                    <a:pt x="17100" y="3465"/>
                    <a:pt x="17100" y="6075"/>
                  </a:cubicBezTo>
                  <a:lnTo>
                    <a:pt x="17100" y="8774"/>
                  </a:lnTo>
                  <a:lnTo>
                    <a:pt x="15299" y="8774"/>
                  </a:lnTo>
                  <a:lnTo>
                    <a:pt x="15299" y="6076"/>
                  </a:lnTo>
                  <a:cubicBezTo>
                    <a:pt x="15299" y="4212"/>
                    <a:pt x="13285" y="2701"/>
                    <a:pt x="10800" y="2701"/>
                  </a:cubicBezTo>
                  <a:cubicBezTo>
                    <a:pt x="8314" y="2701"/>
                    <a:pt x="6299" y="4212"/>
                    <a:pt x="6299" y="6076"/>
                  </a:cubicBezTo>
                  <a:lnTo>
                    <a:pt x="6299" y="8774"/>
                  </a:lnTo>
                  <a:lnTo>
                    <a:pt x="4499" y="8774"/>
                  </a:lnTo>
                  <a:cubicBezTo>
                    <a:pt x="4499" y="8774"/>
                    <a:pt x="4499" y="6075"/>
                    <a:pt x="4499" y="6075"/>
                  </a:cubicBezTo>
                  <a:close/>
                  <a:moveTo>
                    <a:pt x="18899" y="8774"/>
                  </a:moveTo>
                  <a:lnTo>
                    <a:pt x="18899" y="6075"/>
                  </a:lnTo>
                  <a:cubicBezTo>
                    <a:pt x="18899" y="2719"/>
                    <a:pt x="15274" y="0"/>
                    <a:pt x="10800" y="0"/>
                  </a:cubicBezTo>
                  <a:cubicBezTo>
                    <a:pt x="6325" y="0"/>
                    <a:pt x="2699" y="2719"/>
                    <a:pt x="2699" y="6075"/>
                  </a:cubicBezTo>
                  <a:lnTo>
                    <a:pt x="2699" y="8774"/>
                  </a:lnTo>
                  <a:cubicBezTo>
                    <a:pt x="1208" y="8774"/>
                    <a:pt x="0" y="9681"/>
                    <a:pt x="0" y="10800"/>
                  </a:cubicBezTo>
                  <a:lnTo>
                    <a:pt x="0" y="12825"/>
                  </a:lnTo>
                  <a:lnTo>
                    <a:pt x="0" y="13500"/>
                  </a:lnTo>
                  <a:lnTo>
                    <a:pt x="0" y="14850"/>
                  </a:lnTo>
                  <a:lnTo>
                    <a:pt x="0" y="15525"/>
                  </a:lnTo>
                  <a:cubicBezTo>
                    <a:pt x="0" y="18880"/>
                    <a:pt x="3625" y="21599"/>
                    <a:pt x="8099" y="21599"/>
                  </a:cubicBezTo>
                  <a:lnTo>
                    <a:pt x="13499" y="21599"/>
                  </a:lnTo>
                  <a:cubicBezTo>
                    <a:pt x="17974" y="21599"/>
                    <a:pt x="21600" y="18880"/>
                    <a:pt x="21600" y="15525"/>
                  </a:cubicBezTo>
                  <a:lnTo>
                    <a:pt x="21600" y="14850"/>
                  </a:lnTo>
                  <a:lnTo>
                    <a:pt x="21600" y="13500"/>
                  </a:lnTo>
                  <a:lnTo>
                    <a:pt x="21600" y="12825"/>
                  </a:lnTo>
                  <a:lnTo>
                    <a:pt x="21600" y="10800"/>
                  </a:lnTo>
                  <a:cubicBezTo>
                    <a:pt x="21600" y="9681"/>
                    <a:pt x="20391" y="8774"/>
                    <a:pt x="18899" y="8774"/>
                  </a:cubicBezTo>
                </a:path>
              </a:pathLst>
            </a:custGeom>
            <a:grp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14288" tIns="14288" rIns="14288" bIns="14288" anchor="ctr"/>
            <a:lstStyle/>
            <a:p>
              <a:pPr algn="ctr" defTabSz="171450" fontAlgn="base" hangingPunct="0">
                <a:spcBef>
                  <a:spcPct val="0"/>
                </a:spcBef>
                <a:spcAft>
                  <a:spcPct val="0"/>
                </a:spcAft>
              </a:pPr>
              <a:endParaRPr lang="en-US" sz="1125">
                <a:solidFill>
                  <a:srgbClr val="FFFFFF"/>
                </a:solidFill>
                <a:effectLst>
                  <a:outerShdw blurRad="38100" dist="38100" dir="2700000" algn="tl">
                    <a:srgbClr val="000000"/>
                  </a:outerShdw>
                </a:effectLst>
                <a:sym typeface="Gill Sans" charset="0"/>
              </a:endParaRPr>
            </a:p>
          </p:txBody>
        </p:sp>
        <p:sp>
          <p:nvSpPr>
            <p:cNvPr id="35" name="AutoShape 116"/>
            <p:cNvSpPr>
              <a:spLocks/>
            </p:cNvSpPr>
            <p:nvPr/>
          </p:nvSpPr>
          <p:spPr bwMode="auto">
            <a:xfrm>
              <a:off x="2784475" y="3786982"/>
              <a:ext cx="57944" cy="873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0"/>
                  </a:moveTo>
                  <a:cubicBezTo>
                    <a:pt x="4838" y="0"/>
                    <a:pt x="0" y="3226"/>
                    <a:pt x="0" y="7201"/>
                  </a:cubicBezTo>
                  <a:cubicBezTo>
                    <a:pt x="0" y="9390"/>
                    <a:pt x="1798" y="13537"/>
                    <a:pt x="3601" y="16821"/>
                  </a:cubicBezTo>
                  <a:cubicBezTo>
                    <a:pt x="5070" y="19493"/>
                    <a:pt x="6916" y="21600"/>
                    <a:pt x="10800" y="21600"/>
                  </a:cubicBezTo>
                  <a:cubicBezTo>
                    <a:pt x="15016" y="21600"/>
                    <a:pt x="16529" y="19514"/>
                    <a:pt x="18003" y="16858"/>
                  </a:cubicBezTo>
                  <a:cubicBezTo>
                    <a:pt x="19828" y="13567"/>
                    <a:pt x="21600" y="9397"/>
                    <a:pt x="21600" y="7201"/>
                  </a:cubicBezTo>
                  <a:cubicBezTo>
                    <a:pt x="21600" y="3226"/>
                    <a:pt x="16761" y="0"/>
                    <a:pt x="10800" y="0"/>
                  </a:cubicBezTo>
                </a:path>
              </a:pathLst>
            </a:custGeom>
            <a:grp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14288" tIns="14288" rIns="14288" bIns="14288" anchor="ctr"/>
            <a:lstStyle/>
            <a:p>
              <a:pPr algn="ctr" defTabSz="171450" fontAlgn="base" hangingPunct="0">
                <a:spcBef>
                  <a:spcPct val="0"/>
                </a:spcBef>
                <a:spcAft>
                  <a:spcPct val="0"/>
                </a:spcAft>
              </a:pPr>
              <a:endParaRPr lang="en-US" sz="1125">
                <a:solidFill>
                  <a:srgbClr val="FFFFFF"/>
                </a:solidFill>
                <a:effectLst>
                  <a:outerShdw blurRad="38100" dist="38100" dir="2700000" algn="tl">
                    <a:srgbClr val="000000"/>
                  </a:outerShdw>
                </a:effectLst>
                <a:sym typeface="Gill Sans" charset="0"/>
              </a:endParaRPr>
            </a:p>
          </p:txBody>
        </p:sp>
      </p:grpSp>
      <p:grpSp>
        <p:nvGrpSpPr>
          <p:cNvPr id="36" name="Group 35"/>
          <p:cNvGrpSpPr/>
          <p:nvPr/>
        </p:nvGrpSpPr>
        <p:grpSpPr>
          <a:xfrm>
            <a:off x="6851763" y="1519317"/>
            <a:ext cx="390513" cy="390513"/>
            <a:chOff x="3498967" y="3049909"/>
            <a:chExt cx="464344" cy="464344"/>
          </a:xfrm>
          <a:solidFill>
            <a:schemeClr val="accent2"/>
          </a:solidFill>
        </p:grpSpPr>
        <p:sp>
          <p:nvSpPr>
            <p:cNvPr id="37" name="AutoShape 126"/>
            <p:cNvSpPr>
              <a:spLocks/>
            </p:cNvSpPr>
            <p:nvPr/>
          </p:nvSpPr>
          <p:spPr bwMode="auto">
            <a:xfrm>
              <a:off x="3498967" y="3049909"/>
              <a:ext cx="464344" cy="4643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3499" y="14850"/>
                  </a:moveTo>
                  <a:cubicBezTo>
                    <a:pt x="9772" y="14850"/>
                    <a:pt x="6749" y="11827"/>
                    <a:pt x="6749" y="8100"/>
                  </a:cubicBezTo>
                  <a:cubicBezTo>
                    <a:pt x="6749" y="4372"/>
                    <a:pt x="9772" y="1350"/>
                    <a:pt x="13499" y="1350"/>
                  </a:cubicBezTo>
                  <a:cubicBezTo>
                    <a:pt x="17227" y="1350"/>
                    <a:pt x="20249" y="4372"/>
                    <a:pt x="20249" y="8100"/>
                  </a:cubicBezTo>
                  <a:cubicBezTo>
                    <a:pt x="20249" y="11827"/>
                    <a:pt x="17227" y="14850"/>
                    <a:pt x="13499" y="14850"/>
                  </a:cubicBezTo>
                  <a:moveTo>
                    <a:pt x="3236" y="20042"/>
                  </a:moveTo>
                  <a:cubicBezTo>
                    <a:pt x="3019" y="20266"/>
                    <a:pt x="2718" y="20408"/>
                    <a:pt x="2382" y="20408"/>
                  </a:cubicBezTo>
                  <a:cubicBezTo>
                    <a:pt x="1724" y="20408"/>
                    <a:pt x="1191" y="19875"/>
                    <a:pt x="1191" y="19218"/>
                  </a:cubicBezTo>
                  <a:cubicBezTo>
                    <a:pt x="1191" y="18881"/>
                    <a:pt x="1332" y="18580"/>
                    <a:pt x="1557" y="18363"/>
                  </a:cubicBezTo>
                  <a:lnTo>
                    <a:pt x="1551" y="18358"/>
                  </a:lnTo>
                  <a:lnTo>
                    <a:pt x="6996" y="12913"/>
                  </a:lnTo>
                  <a:cubicBezTo>
                    <a:pt x="7472" y="13555"/>
                    <a:pt x="8039" y="14122"/>
                    <a:pt x="8680" y="14599"/>
                  </a:cubicBezTo>
                  <a:cubicBezTo>
                    <a:pt x="8680" y="14599"/>
                    <a:pt x="3236" y="20042"/>
                    <a:pt x="3236" y="20042"/>
                  </a:cubicBezTo>
                  <a:close/>
                  <a:moveTo>
                    <a:pt x="13499" y="0"/>
                  </a:moveTo>
                  <a:cubicBezTo>
                    <a:pt x="9026" y="0"/>
                    <a:pt x="5399" y="3626"/>
                    <a:pt x="5399" y="8100"/>
                  </a:cubicBezTo>
                  <a:cubicBezTo>
                    <a:pt x="5399" y="9467"/>
                    <a:pt x="5742" y="10754"/>
                    <a:pt x="6341" y="11884"/>
                  </a:cubicBezTo>
                  <a:lnTo>
                    <a:pt x="709" y="17515"/>
                  </a:lnTo>
                  <a:lnTo>
                    <a:pt x="713" y="17520"/>
                  </a:lnTo>
                  <a:cubicBezTo>
                    <a:pt x="274" y="17953"/>
                    <a:pt x="0" y="18552"/>
                    <a:pt x="0" y="19218"/>
                  </a:cubicBezTo>
                  <a:cubicBezTo>
                    <a:pt x="0" y="20533"/>
                    <a:pt x="1066" y="21599"/>
                    <a:pt x="2382" y="21599"/>
                  </a:cubicBezTo>
                  <a:cubicBezTo>
                    <a:pt x="3047" y="21599"/>
                    <a:pt x="3647" y="21326"/>
                    <a:pt x="4079" y="20885"/>
                  </a:cubicBezTo>
                  <a:lnTo>
                    <a:pt x="4078" y="20884"/>
                  </a:lnTo>
                  <a:lnTo>
                    <a:pt x="9708" y="15255"/>
                  </a:lnTo>
                  <a:cubicBezTo>
                    <a:pt x="10839" y="15856"/>
                    <a:pt x="12128" y="16200"/>
                    <a:pt x="13499" y="16200"/>
                  </a:cubicBezTo>
                  <a:cubicBezTo>
                    <a:pt x="17973" y="16200"/>
                    <a:pt x="21600" y="12573"/>
                    <a:pt x="21600" y="8100"/>
                  </a:cubicBezTo>
                  <a:cubicBezTo>
                    <a:pt x="21600" y="3626"/>
                    <a:pt x="17973" y="0"/>
                    <a:pt x="13499" y="0"/>
                  </a:cubicBezTo>
                </a:path>
              </a:pathLst>
            </a:custGeom>
            <a:grp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14288" tIns="14288" rIns="14288" bIns="14288" anchor="ctr"/>
            <a:lstStyle/>
            <a:p>
              <a:pPr algn="ctr" defTabSz="171450" fontAlgn="base" hangingPunct="0">
                <a:spcBef>
                  <a:spcPct val="0"/>
                </a:spcBef>
                <a:spcAft>
                  <a:spcPct val="0"/>
                </a:spcAft>
              </a:pPr>
              <a:endParaRPr lang="en-US" sz="1125">
                <a:solidFill>
                  <a:srgbClr val="FFFFFF"/>
                </a:solidFill>
                <a:effectLst>
                  <a:outerShdw blurRad="38100" dist="38100" dir="2700000" algn="tl">
                    <a:srgbClr val="000000"/>
                  </a:outerShdw>
                </a:effectLst>
                <a:sym typeface="Gill Sans" charset="0"/>
              </a:endParaRPr>
            </a:p>
          </p:txBody>
        </p:sp>
        <p:sp>
          <p:nvSpPr>
            <p:cNvPr id="38" name="AutoShape 127"/>
            <p:cNvSpPr>
              <a:spLocks/>
            </p:cNvSpPr>
            <p:nvPr/>
          </p:nvSpPr>
          <p:spPr bwMode="auto">
            <a:xfrm>
              <a:off x="3687085" y="3122140"/>
              <a:ext cx="109538" cy="1087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160" y="0"/>
                  </a:moveTo>
                  <a:cubicBezTo>
                    <a:pt x="9025" y="0"/>
                    <a:pt x="0" y="9025"/>
                    <a:pt x="0" y="20160"/>
                  </a:cubicBezTo>
                  <a:cubicBezTo>
                    <a:pt x="0" y="20954"/>
                    <a:pt x="644" y="21600"/>
                    <a:pt x="1440" y="21600"/>
                  </a:cubicBezTo>
                  <a:cubicBezTo>
                    <a:pt x="2235" y="21600"/>
                    <a:pt x="2880" y="20954"/>
                    <a:pt x="2880" y="20160"/>
                  </a:cubicBezTo>
                  <a:cubicBezTo>
                    <a:pt x="2880" y="10618"/>
                    <a:pt x="10617" y="2880"/>
                    <a:pt x="20160" y="2880"/>
                  </a:cubicBezTo>
                  <a:cubicBezTo>
                    <a:pt x="20955" y="2880"/>
                    <a:pt x="21599" y="2234"/>
                    <a:pt x="21599" y="1440"/>
                  </a:cubicBezTo>
                  <a:cubicBezTo>
                    <a:pt x="21599" y="645"/>
                    <a:pt x="20955" y="0"/>
                    <a:pt x="20160" y="0"/>
                  </a:cubicBezTo>
                </a:path>
              </a:pathLst>
            </a:custGeom>
            <a:grp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14288" tIns="14288" rIns="14288" bIns="14288" anchor="ctr"/>
            <a:lstStyle/>
            <a:p>
              <a:pPr algn="ctr" defTabSz="171450" fontAlgn="base" hangingPunct="0">
                <a:spcBef>
                  <a:spcPct val="0"/>
                </a:spcBef>
                <a:spcAft>
                  <a:spcPct val="0"/>
                </a:spcAft>
              </a:pPr>
              <a:endParaRPr lang="en-US" sz="1125">
                <a:solidFill>
                  <a:srgbClr val="FFFFFF"/>
                </a:solidFill>
                <a:effectLst>
                  <a:outerShdw blurRad="38100" dist="38100" dir="2700000" algn="tl">
                    <a:srgbClr val="000000"/>
                  </a:outerShdw>
                </a:effectLst>
                <a:sym typeface="Gill Sans" charset="0"/>
              </a:endParaRPr>
            </a:p>
          </p:txBody>
        </p:sp>
      </p:grpSp>
      <p:grpSp>
        <p:nvGrpSpPr>
          <p:cNvPr id="39" name="Group 38"/>
          <p:cNvGrpSpPr/>
          <p:nvPr/>
        </p:nvGrpSpPr>
        <p:grpSpPr>
          <a:xfrm>
            <a:off x="1759054" y="2698789"/>
            <a:ext cx="391181" cy="390513"/>
            <a:chOff x="2581275" y="2582069"/>
            <a:chExt cx="465138" cy="464344"/>
          </a:xfrm>
          <a:solidFill>
            <a:schemeClr val="accent3"/>
          </a:solidFill>
        </p:grpSpPr>
        <p:sp>
          <p:nvSpPr>
            <p:cNvPr id="40" name="AutoShape 128"/>
            <p:cNvSpPr>
              <a:spLocks/>
            </p:cNvSpPr>
            <p:nvPr/>
          </p:nvSpPr>
          <p:spPr bwMode="auto">
            <a:xfrm>
              <a:off x="2581275" y="2582069"/>
              <a:ext cx="465138" cy="4643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4850" y="12150"/>
                  </a:moveTo>
                  <a:cubicBezTo>
                    <a:pt x="13851" y="12150"/>
                    <a:pt x="12926" y="11859"/>
                    <a:pt x="12124" y="11386"/>
                  </a:cubicBezTo>
                  <a:lnTo>
                    <a:pt x="11892" y="11618"/>
                  </a:lnTo>
                  <a:lnTo>
                    <a:pt x="11132" y="12377"/>
                  </a:lnTo>
                  <a:lnTo>
                    <a:pt x="9846" y="13663"/>
                  </a:lnTo>
                  <a:cubicBezTo>
                    <a:pt x="9593" y="13916"/>
                    <a:pt x="9451" y="14260"/>
                    <a:pt x="9451" y="14617"/>
                  </a:cubicBezTo>
                  <a:lnTo>
                    <a:pt x="9451" y="16200"/>
                  </a:lnTo>
                  <a:lnTo>
                    <a:pt x="8101" y="16200"/>
                  </a:lnTo>
                  <a:cubicBezTo>
                    <a:pt x="7356" y="16200"/>
                    <a:pt x="6751" y="16804"/>
                    <a:pt x="6751" y="17549"/>
                  </a:cubicBezTo>
                  <a:lnTo>
                    <a:pt x="6751" y="18900"/>
                  </a:lnTo>
                  <a:lnTo>
                    <a:pt x="5170" y="18900"/>
                  </a:lnTo>
                  <a:cubicBezTo>
                    <a:pt x="4812" y="18900"/>
                    <a:pt x="4469" y="19042"/>
                    <a:pt x="4216" y="19295"/>
                  </a:cubicBezTo>
                  <a:lnTo>
                    <a:pt x="3259" y="20252"/>
                  </a:lnTo>
                  <a:lnTo>
                    <a:pt x="1352" y="20249"/>
                  </a:lnTo>
                  <a:lnTo>
                    <a:pt x="1350" y="18326"/>
                  </a:lnTo>
                  <a:lnTo>
                    <a:pt x="9223" y="10467"/>
                  </a:lnTo>
                  <a:cubicBezTo>
                    <a:pt x="9223" y="10467"/>
                    <a:pt x="9223" y="10467"/>
                    <a:pt x="9224" y="10468"/>
                  </a:cubicBezTo>
                  <a:lnTo>
                    <a:pt x="10215" y="9477"/>
                  </a:lnTo>
                  <a:cubicBezTo>
                    <a:pt x="9741" y="8674"/>
                    <a:pt x="9451" y="7748"/>
                    <a:pt x="9451" y="6750"/>
                  </a:cubicBezTo>
                  <a:cubicBezTo>
                    <a:pt x="9451" y="3767"/>
                    <a:pt x="11869" y="1350"/>
                    <a:pt x="14850" y="1350"/>
                  </a:cubicBezTo>
                  <a:cubicBezTo>
                    <a:pt x="17832" y="1350"/>
                    <a:pt x="20250" y="3767"/>
                    <a:pt x="20250" y="6750"/>
                  </a:cubicBezTo>
                  <a:cubicBezTo>
                    <a:pt x="20250" y="9732"/>
                    <a:pt x="17832" y="12150"/>
                    <a:pt x="14850" y="12150"/>
                  </a:cubicBezTo>
                  <a:moveTo>
                    <a:pt x="14850" y="0"/>
                  </a:moveTo>
                  <a:cubicBezTo>
                    <a:pt x="11123" y="0"/>
                    <a:pt x="8101" y="3022"/>
                    <a:pt x="8101" y="6750"/>
                  </a:cubicBezTo>
                  <a:cubicBezTo>
                    <a:pt x="8101" y="7617"/>
                    <a:pt x="8283" y="8438"/>
                    <a:pt x="8582" y="9199"/>
                  </a:cubicBezTo>
                  <a:lnTo>
                    <a:pt x="383" y="17400"/>
                  </a:lnTo>
                  <a:cubicBezTo>
                    <a:pt x="146" y="17637"/>
                    <a:pt x="0" y="17863"/>
                    <a:pt x="0" y="18225"/>
                  </a:cubicBezTo>
                  <a:lnTo>
                    <a:pt x="0" y="20249"/>
                  </a:lnTo>
                  <a:cubicBezTo>
                    <a:pt x="0" y="20972"/>
                    <a:pt x="626" y="21599"/>
                    <a:pt x="1349" y="21599"/>
                  </a:cubicBezTo>
                  <a:lnTo>
                    <a:pt x="3374" y="21599"/>
                  </a:lnTo>
                  <a:cubicBezTo>
                    <a:pt x="3736" y="21599"/>
                    <a:pt x="3965" y="21455"/>
                    <a:pt x="4202" y="21219"/>
                  </a:cubicBezTo>
                  <a:lnTo>
                    <a:pt x="5170" y="20249"/>
                  </a:lnTo>
                  <a:lnTo>
                    <a:pt x="6751" y="20249"/>
                  </a:lnTo>
                  <a:cubicBezTo>
                    <a:pt x="7496" y="20249"/>
                    <a:pt x="8101" y="19645"/>
                    <a:pt x="8101" y="18900"/>
                  </a:cubicBezTo>
                  <a:lnTo>
                    <a:pt x="8101" y="17549"/>
                  </a:lnTo>
                  <a:lnTo>
                    <a:pt x="9451" y="17549"/>
                  </a:lnTo>
                  <a:cubicBezTo>
                    <a:pt x="10196" y="17549"/>
                    <a:pt x="10801" y="16945"/>
                    <a:pt x="10801" y="16200"/>
                  </a:cubicBezTo>
                  <a:lnTo>
                    <a:pt x="10801" y="14617"/>
                  </a:lnTo>
                  <a:lnTo>
                    <a:pt x="12400" y="13018"/>
                  </a:lnTo>
                  <a:cubicBezTo>
                    <a:pt x="13162" y="13317"/>
                    <a:pt x="13982" y="13500"/>
                    <a:pt x="14850" y="13500"/>
                  </a:cubicBezTo>
                  <a:cubicBezTo>
                    <a:pt x="18577" y="13500"/>
                    <a:pt x="21599" y="10477"/>
                    <a:pt x="21599" y="6750"/>
                  </a:cubicBezTo>
                  <a:cubicBezTo>
                    <a:pt x="21599" y="3022"/>
                    <a:pt x="18577" y="0"/>
                    <a:pt x="14850" y="0"/>
                  </a:cubicBezTo>
                </a:path>
              </a:pathLst>
            </a:custGeom>
            <a:grp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14288" tIns="14288" rIns="14288" bIns="14288" anchor="ctr"/>
            <a:lstStyle/>
            <a:p>
              <a:pPr algn="ctr" defTabSz="171450" fontAlgn="base" hangingPunct="0">
                <a:spcBef>
                  <a:spcPct val="0"/>
                </a:spcBef>
                <a:spcAft>
                  <a:spcPct val="0"/>
                </a:spcAft>
              </a:pPr>
              <a:endParaRPr lang="en-US" sz="1125">
                <a:solidFill>
                  <a:srgbClr val="FFFFFF"/>
                </a:solidFill>
                <a:effectLst>
                  <a:outerShdw blurRad="38100" dist="38100" dir="2700000" algn="tl">
                    <a:srgbClr val="000000"/>
                  </a:outerShdw>
                </a:effectLst>
                <a:sym typeface="Gill Sans" charset="0"/>
              </a:endParaRPr>
            </a:p>
          </p:txBody>
        </p:sp>
        <p:sp>
          <p:nvSpPr>
            <p:cNvPr id="41" name="AutoShape 129"/>
            <p:cNvSpPr>
              <a:spLocks/>
            </p:cNvSpPr>
            <p:nvPr/>
          </p:nvSpPr>
          <p:spPr bwMode="auto">
            <a:xfrm>
              <a:off x="2871788" y="2640013"/>
              <a:ext cx="115888" cy="115888"/>
            </a:xfrm>
            <a:custGeom>
              <a:avLst/>
              <a:gdLst>
                <a:gd name="T0" fmla="*/ 10800 w 21600"/>
                <a:gd name="T1" fmla="+- 0 10800 134"/>
                <a:gd name="T2" fmla="*/ 10800 h 21333"/>
                <a:gd name="T3" fmla="*/ 10800 w 21600"/>
                <a:gd name="T4" fmla="+- 0 10800 134"/>
                <a:gd name="T5" fmla="*/ 10800 h 21333"/>
                <a:gd name="T6" fmla="*/ 10800 w 21600"/>
                <a:gd name="T7" fmla="+- 0 10800 134"/>
                <a:gd name="T8" fmla="*/ 10800 h 21333"/>
                <a:gd name="T9" fmla="*/ 10800 w 21600"/>
                <a:gd name="T10" fmla="+- 0 10800 134"/>
                <a:gd name="T11" fmla="*/ 10800 h 21333"/>
              </a:gdLst>
              <a:ahLst/>
              <a:cxnLst>
                <a:cxn ang="0">
                  <a:pos x="T0" y="T2"/>
                </a:cxn>
                <a:cxn ang="0">
                  <a:pos x="T3" y="T5"/>
                </a:cxn>
                <a:cxn ang="0">
                  <a:pos x="T6" y="T8"/>
                </a:cxn>
                <a:cxn ang="0">
                  <a:pos x="T9" y="T11"/>
                </a:cxn>
              </a:cxnLst>
              <a:rect l="0" t="0" r="r" b="b"/>
              <a:pathLst>
                <a:path w="21600" h="21333">
                  <a:moveTo>
                    <a:pt x="13008" y="18684"/>
                  </a:moveTo>
                  <a:cubicBezTo>
                    <a:pt x="9017" y="15850"/>
                    <a:pt x="5542" y="12415"/>
                    <a:pt x="2694" y="8570"/>
                  </a:cubicBezTo>
                  <a:cubicBezTo>
                    <a:pt x="3736" y="5628"/>
                    <a:pt x="5693" y="3697"/>
                    <a:pt x="8585" y="2647"/>
                  </a:cubicBezTo>
                  <a:cubicBezTo>
                    <a:pt x="12578" y="5489"/>
                    <a:pt x="16048" y="8911"/>
                    <a:pt x="18889" y="12809"/>
                  </a:cubicBezTo>
                  <a:cubicBezTo>
                    <a:pt x="17836" y="15730"/>
                    <a:pt x="15883" y="17647"/>
                    <a:pt x="13008" y="18684"/>
                  </a:cubicBezTo>
                  <a:moveTo>
                    <a:pt x="21110" y="11295"/>
                  </a:moveTo>
                  <a:cubicBezTo>
                    <a:pt x="18081" y="7130"/>
                    <a:pt x="14396" y="3496"/>
                    <a:pt x="10161" y="484"/>
                  </a:cubicBezTo>
                  <a:cubicBezTo>
                    <a:pt x="9468" y="-8"/>
                    <a:pt x="8579" y="-134"/>
                    <a:pt x="7778" y="145"/>
                  </a:cubicBezTo>
                  <a:cubicBezTo>
                    <a:pt x="4027" y="1450"/>
                    <a:pt x="1463" y="3983"/>
                    <a:pt x="145" y="7687"/>
                  </a:cubicBezTo>
                  <a:cubicBezTo>
                    <a:pt x="46" y="7962"/>
                    <a:pt x="0" y="8252"/>
                    <a:pt x="0" y="8537"/>
                  </a:cubicBezTo>
                  <a:cubicBezTo>
                    <a:pt x="0" y="9071"/>
                    <a:pt x="167" y="9596"/>
                    <a:pt x="487" y="10041"/>
                  </a:cubicBezTo>
                  <a:cubicBezTo>
                    <a:pt x="3525" y="14213"/>
                    <a:pt x="7211" y="17850"/>
                    <a:pt x="11431" y="20850"/>
                  </a:cubicBezTo>
                  <a:cubicBezTo>
                    <a:pt x="12122" y="21338"/>
                    <a:pt x="13010" y="21466"/>
                    <a:pt x="13812" y="21188"/>
                  </a:cubicBezTo>
                  <a:cubicBezTo>
                    <a:pt x="17563" y="19893"/>
                    <a:pt x="20133" y="17356"/>
                    <a:pt x="21451" y="13647"/>
                  </a:cubicBezTo>
                  <a:cubicBezTo>
                    <a:pt x="21551" y="13372"/>
                    <a:pt x="21600" y="13081"/>
                    <a:pt x="21600" y="12796"/>
                  </a:cubicBezTo>
                  <a:cubicBezTo>
                    <a:pt x="21600" y="12265"/>
                    <a:pt x="21429" y="11740"/>
                    <a:pt x="21110" y="11295"/>
                  </a:cubicBezTo>
                </a:path>
              </a:pathLst>
            </a:custGeom>
            <a:grp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14288" tIns="14288" rIns="14288" bIns="14288" anchor="ctr"/>
            <a:lstStyle/>
            <a:p>
              <a:pPr algn="ctr" defTabSz="171450" fontAlgn="base" hangingPunct="0">
                <a:spcBef>
                  <a:spcPct val="0"/>
                </a:spcBef>
                <a:spcAft>
                  <a:spcPct val="0"/>
                </a:spcAft>
              </a:pPr>
              <a:endParaRPr lang="en-US" sz="1125">
                <a:solidFill>
                  <a:srgbClr val="FFFFFF"/>
                </a:solidFill>
                <a:effectLst>
                  <a:outerShdw blurRad="38100" dist="38100" dir="2700000" algn="tl">
                    <a:srgbClr val="000000"/>
                  </a:outerShdw>
                </a:effectLst>
                <a:sym typeface="Gill Sans" charset="0"/>
              </a:endParaRPr>
            </a:p>
          </p:txBody>
        </p:sp>
      </p:grpSp>
      <p:sp>
        <p:nvSpPr>
          <p:cNvPr id="42" name="TextBox 41"/>
          <p:cNvSpPr txBox="1"/>
          <p:nvPr/>
        </p:nvSpPr>
        <p:spPr>
          <a:xfrm>
            <a:off x="7247411" y="1387895"/>
            <a:ext cx="733188" cy="484734"/>
          </a:xfrm>
          <a:prstGeom prst="rect">
            <a:avLst/>
          </a:prstGeom>
          <a:noFill/>
        </p:spPr>
        <p:txBody>
          <a:bodyPr wrap="none" lIns="68567" tIns="34283" rIns="68567" bIns="34283" rtlCol="0">
            <a:spAutoFit/>
          </a:bodyPr>
          <a:lstStyle/>
          <a:p>
            <a:r>
              <a:rPr lang="id-ID" sz="2700">
                <a:solidFill>
                  <a:schemeClr val="accent2"/>
                </a:solidFill>
                <a:cs typeface="Lato Light"/>
              </a:rPr>
              <a:t>9</a:t>
            </a:r>
            <a:r>
              <a:rPr lang="en-US" sz="2700">
                <a:solidFill>
                  <a:schemeClr val="accent2"/>
                </a:solidFill>
                <a:cs typeface="Lato Light"/>
              </a:rPr>
              <a:t>4</a:t>
            </a:r>
            <a:r>
              <a:rPr lang="id-ID" sz="2700">
                <a:solidFill>
                  <a:schemeClr val="accent2"/>
                </a:solidFill>
                <a:cs typeface="Lato Light"/>
              </a:rPr>
              <a:t>%</a:t>
            </a:r>
            <a:endParaRPr lang="id-ID" sz="2700" dirty="0">
              <a:solidFill>
                <a:schemeClr val="accent2"/>
              </a:solidFill>
              <a:cs typeface="Lato Light"/>
            </a:endParaRPr>
          </a:p>
        </p:txBody>
      </p:sp>
      <p:sp>
        <p:nvSpPr>
          <p:cNvPr id="43" name="TextBox 42"/>
          <p:cNvSpPr txBox="1"/>
          <p:nvPr/>
        </p:nvSpPr>
        <p:spPr>
          <a:xfrm>
            <a:off x="7247412" y="1766329"/>
            <a:ext cx="906787" cy="276999"/>
          </a:xfrm>
          <a:prstGeom prst="rect">
            <a:avLst/>
          </a:prstGeom>
          <a:noFill/>
        </p:spPr>
        <p:txBody>
          <a:bodyPr wrap="none" rtlCol="0">
            <a:spAutoFit/>
          </a:bodyPr>
          <a:lstStyle/>
          <a:p>
            <a:r>
              <a:rPr lang="en-US" sz="1200" b="1">
                <a:solidFill>
                  <a:schemeClr val="tx2"/>
                </a:solidFill>
                <a:cs typeface="Lato Regular"/>
              </a:rPr>
              <a:t>Magnifying</a:t>
            </a:r>
            <a:endParaRPr lang="id-ID" sz="1200" b="1" dirty="0">
              <a:solidFill>
                <a:schemeClr val="tx2"/>
              </a:solidFill>
              <a:cs typeface="Lato Regular"/>
            </a:endParaRPr>
          </a:p>
        </p:txBody>
      </p:sp>
      <p:sp>
        <p:nvSpPr>
          <p:cNvPr id="44" name="TextBox 43"/>
          <p:cNvSpPr txBox="1"/>
          <p:nvPr/>
        </p:nvSpPr>
        <p:spPr>
          <a:xfrm>
            <a:off x="7247411" y="2571675"/>
            <a:ext cx="733188" cy="484734"/>
          </a:xfrm>
          <a:prstGeom prst="rect">
            <a:avLst/>
          </a:prstGeom>
          <a:noFill/>
        </p:spPr>
        <p:txBody>
          <a:bodyPr wrap="none" lIns="68567" tIns="34283" rIns="68567" bIns="34283" rtlCol="0">
            <a:spAutoFit/>
          </a:bodyPr>
          <a:lstStyle/>
          <a:p>
            <a:r>
              <a:rPr lang="en-US" sz="2700">
                <a:solidFill>
                  <a:schemeClr val="accent4"/>
                </a:solidFill>
                <a:cs typeface="Lato Light"/>
              </a:rPr>
              <a:t>82</a:t>
            </a:r>
            <a:r>
              <a:rPr lang="id-ID" sz="2700">
                <a:solidFill>
                  <a:schemeClr val="accent4"/>
                </a:solidFill>
                <a:cs typeface="Lato Light"/>
              </a:rPr>
              <a:t>%</a:t>
            </a:r>
            <a:endParaRPr lang="id-ID" sz="2700" dirty="0">
              <a:solidFill>
                <a:schemeClr val="accent4"/>
              </a:solidFill>
              <a:cs typeface="Lato Light"/>
            </a:endParaRPr>
          </a:p>
        </p:txBody>
      </p:sp>
      <p:sp>
        <p:nvSpPr>
          <p:cNvPr id="45" name="TextBox 44"/>
          <p:cNvSpPr txBox="1"/>
          <p:nvPr/>
        </p:nvSpPr>
        <p:spPr>
          <a:xfrm>
            <a:off x="7247412" y="2950110"/>
            <a:ext cx="565283" cy="276999"/>
          </a:xfrm>
          <a:prstGeom prst="rect">
            <a:avLst/>
          </a:prstGeom>
          <a:noFill/>
        </p:spPr>
        <p:txBody>
          <a:bodyPr wrap="none" rtlCol="0">
            <a:spAutoFit/>
          </a:bodyPr>
          <a:lstStyle/>
          <a:p>
            <a:r>
              <a:rPr lang="en-US" sz="1200" b="1">
                <a:solidFill>
                  <a:schemeClr val="tx2"/>
                </a:solidFill>
                <a:cs typeface="Lato Regular"/>
              </a:rPr>
              <a:t>Pencil</a:t>
            </a:r>
            <a:endParaRPr lang="id-ID" sz="1200" b="1" dirty="0">
              <a:solidFill>
                <a:schemeClr val="tx2"/>
              </a:solidFill>
              <a:cs typeface="Lato Regular"/>
            </a:endParaRPr>
          </a:p>
        </p:txBody>
      </p:sp>
      <p:sp>
        <p:nvSpPr>
          <p:cNvPr id="46" name="TextBox 45"/>
          <p:cNvSpPr txBox="1"/>
          <p:nvPr/>
        </p:nvSpPr>
        <p:spPr>
          <a:xfrm>
            <a:off x="7247411" y="3734991"/>
            <a:ext cx="733188" cy="484734"/>
          </a:xfrm>
          <a:prstGeom prst="rect">
            <a:avLst/>
          </a:prstGeom>
          <a:noFill/>
        </p:spPr>
        <p:txBody>
          <a:bodyPr wrap="none" lIns="68567" tIns="34283" rIns="68567" bIns="34283" rtlCol="0">
            <a:spAutoFit/>
          </a:bodyPr>
          <a:lstStyle/>
          <a:p>
            <a:r>
              <a:rPr lang="en-US" sz="2700">
                <a:solidFill>
                  <a:schemeClr val="accent6"/>
                </a:solidFill>
                <a:cs typeface="Lato Light"/>
              </a:rPr>
              <a:t>97</a:t>
            </a:r>
            <a:r>
              <a:rPr lang="id-ID" sz="2700">
                <a:solidFill>
                  <a:schemeClr val="accent6"/>
                </a:solidFill>
                <a:cs typeface="Lato Light"/>
              </a:rPr>
              <a:t>%</a:t>
            </a:r>
            <a:endParaRPr lang="id-ID" sz="2700" dirty="0">
              <a:solidFill>
                <a:schemeClr val="accent6"/>
              </a:solidFill>
              <a:cs typeface="Lato Light"/>
            </a:endParaRPr>
          </a:p>
        </p:txBody>
      </p:sp>
      <p:sp>
        <p:nvSpPr>
          <p:cNvPr id="47" name="TextBox 46"/>
          <p:cNvSpPr txBox="1"/>
          <p:nvPr/>
        </p:nvSpPr>
        <p:spPr>
          <a:xfrm>
            <a:off x="7247411" y="4113426"/>
            <a:ext cx="789190" cy="276999"/>
          </a:xfrm>
          <a:prstGeom prst="rect">
            <a:avLst/>
          </a:prstGeom>
          <a:noFill/>
        </p:spPr>
        <p:txBody>
          <a:bodyPr wrap="none" rtlCol="0">
            <a:spAutoFit/>
          </a:bodyPr>
          <a:lstStyle/>
          <a:p>
            <a:r>
              <a:rPr lang="en-US" sz="1200" b="1">
                <a:solidFill>
                  <a:schemeClr val="tx2"/>
                </a:solidFill>
                <a:cs typeface="Lato Regular"/>
              </a:rPr>
              <a:t>LightBulb</a:t>
            </a:r>
            <a:endParaRPr lang="id-ID" sz="1200" b="1" dirty="0">
              <a:solidFill>
                <a:schemeClr val="tx2"/>
              </a:solidFill>
              <a:cs typeface="Lato Regular"/>
            </a:endParaRPr>
          </a:p>
        </p:txBody>
      </p:sp>
      <p:sp>
        <p:nvSpPr>
          <p:cNvPr id="48" name="TextBox 47"/>
          <p:cNvSpPr txBox="1"/>
          <p:nvPr/>
        </p:nvSpPr>
        <p:spPr>
          <a:xfrm flipH="1">
            <a:off x="960789" y="1387895"/>
            <a:ext cx="733188" cy="484734"/>
          </a:xfrm>
          <a:prstGeom prst="rect">
            <a:avLst/>
          </a:prstGeom>
          <a:noFill/>
        </p:spPr>
        <p:txBody>
          <a:bodyPr wrap="none" lIns="68567" tIns="34283" rIns="68567" bIns="34283" rtlCol="0">
            <a:spAutoFit/>
          </a:bodyPr>
          <a:lstStyle/>
          <a:p>
            <a:pPr algn="r"/>
            <a:r>
              <a:rPr lang="en-US" sz="2700">
                <a:solidFill>
                  <a:schemeClr val="accent1"/>
                </a:solidFill>
                <a:cs typeface="Lato Light"/>
              </a:rPr>
              <a:t>6</a:t>
            </a:r>
            <a:r>
              <a:rPr lang="id-ID" sz="2700">
                <a:solidFill>
                  <a:schemeClr val="accent1"/>
                </a:solidFill>
                <a:cs typeface="Lato Light"/>
              </a:rPr>
              <a:t>3</a:t>
            </a:r>
            <a:r>
              <a:rPr lang="id-ID" sz="2700" dirty="0">
                <a:solidFill>
                  <a:schemeClr val="accent1"/>
                </a:solidFill>
                <a:cs typeface="Lato Light"/>
              </a:rPr>
              <a:t>%</a:t>
            </a:r>
          </a:p>
        </p:txBody>
      </p:sp>
      <p:sp>
        <p:nvSpPr>
          <p:cNvPr id="49" name="TextBox 48"/>
          <p:cNvSpPr txBox="1"/>
          <p:nvPr/>
        </p:nvSpPr>
        <p:spPr>
          <a:xfrm flipH="1">
            <a:off x="1162741" y="1766329"/>
            <a:ext cx="531236" cy="276999"/>
          </a:xfrm>
          <a:prstGeom prst="rect">
            <a:avLst/>
          </a:prstGeom>
          <a:noFill/>
        </p:spPr>
        <p:txBody>
          <a:bodyPr wrap="none" rtlCol="0">
            <a:spAutoFit/>
          </a:bodyPr>
          <a:lstStyle/>
          <a:p>
            <a:pPr algn="r"/>
            <a:r>
              <a:rPr lang="en-US" sz="1200" b="1">
                <a:solidFill>
                  <a:schemeClr val="tx2"/>
                </a:solidFill>
                <a:cs typeface="Lato Regular"/>
              </a:rPr>
              <a:t>Locks</a:t>
            </a:r>
            <a:endParaRPr lang="id-ID" sz="1200" b="1" dirty="0">
              <a:solidFill>
                <a:schemeClr val="tx2"/>
              </a:solidFill>
              <a:cs typeface="Lato Regular"/>
            </a:endParaRPr>
          </a:p>
        </p:txBody>
      </p:sp>
      <p:sp>
        <p:nvSpPr>
          <p:cNvPr id="50" name="TextBox 49"/>
          <p:cNvSpPr txBox="1"/>
          <p:nvPr/>
        </p:nvSpPr>
        <p:spPr>
          <a:xfrm flipH="1">
            <a:off x="960789" y="2571675"/>
            <a:ext cx="733188" cy="484734"/>
          </a:xfrm>
          <a:prstGeom prst="rect">
            <a:avLst/>
          </a:prstGeom>
          <a:noFill/>
        </p:spPr>
        <p:txBody>
          <a:bodyPr wrap="none" lIns="68567" tIns="34283" rIns="68567" bIns="34283" rtlCol="0">
            <a:spAutoFit/>
          </a:bodyPr>
          <a:lstStyle/>
          <a:p>
            <a:pPr algn="r"/>
            <a:r>
              <a:rPr lang="en-US" sz="2700">
                <a:solidFill>
                  <a:schemeClr val="accent3"/>
                </a:solidFill>
                <a:cs typeface="Lato Light"/>
              </a:rPr>
              <a:t>79</a:t>
            </a:r>
            <a:r>
              <a:rPr lang="id-ID" sz="2700">
                <a:solidFill>
                  <a:schemeClr val="accent3"/>
                </a:solidFill>
                <a:cs typeface="Lato Light"/>
              </a:rPr>
              <a:t>%</a:t>
            </a:r>
            <a:endParaRPr lang="id-ID" sz="2700" dirty="0">
              <a:solidFill>
                <a:schemeClr val="accent3"/>
              </a:solidFill>
              <a:cs typeface="Lato Light"/>
            </a:endParaRPr>
          </a:p>
        </p:txBody>
      </p:sp>
      <p:sp>
        <p:nvSpPr>
          <p:cNvPr id="52" name="TextBox 51"/>
          <p:cNvSpPr txBox="1"/>
          <p:nvPr/>
        </p:nvSpPr>
        <p:spPr>
          <a:xfrm flipH="1">
            <a:off x="1219489" y="2950110"/>
            <a:ext cx="474489" cy="276999"/>
          </a:xfrm>
          <a:prstGeom prst="rect">
            <a:avLst/>
          </a:prstGeom>
          <a:noFill/>
        </p:spPr>
        <p:txBody>
          <a:bodyPr wrap="none" rtlCol="0">
            <a:spAutoFit/>
          </a:bodyPr>
          <a:lstStyle/>
          <a:p>
            <a:pPr algn="r"/>
            <a:r>
              <a:rPr lang="en-US" sz="1200" b="1">
                <a:solidFill>
                  <a:schemeClr val="tx2"/>
                </a:solidFill>
                <a:cs typeface="Lato Regular"/>
              </a:rPr>
              <a:t>Keys</a:t>
            </a:r>
            <a:endParaRPr lang="id-ID" sz="1200" b="1" dirty="0">
              <a:solidFill>
                <a:schemeClr val="tx2"/>
              </a:solidFill>
              <a:cs typeface="Lato Regular"/>
            </a:endParaRPr>
          </a:p>
        </p:txBody>
      </p:sp>
      <p:sp>
        <p:nvSpPr>
          <p:cNvPr id="53" name="TextBox 52"/>
          <p:cNvSpPr txBox="1"/>
          <p:nvPr/>
        </p:nvSpPr>
        <p:spPr>
          <a:xfrm flipH="1">
            <a:off x="960789" y="3734991"/>
            <a:ext cx="733188" cy="484734"/>
          </a:xfrm>
          <a:prstGeom prst="rect">
            <a:avLst/>
          </a:prstGeom>
          <a:noFill/>
        </p:spPr>
        <p:txBody>
          <a:bodyPr wrap="none" lIns="68567" tIns="34283" rIns="68567" bIns="34283" rtlCol="0">
            <a:spAutoFit/>
          </a:bodyPr>
          <a:lstStyle/>
          <a:p>
            <a:pPr algn="r"/>
            <a:r>
              <a:rPr lang="en-US" sz="2700">
                <a:solidFill>
                  <a:schemeClr val="accent5"/>
                </a:solidFill>
                <a:cs typeface="Lato Light"/>
              </a:rPr>
              <a:t>89</a:t>
            </a:r>
            <a:r>
              <a:rPr lang="id-ID" sz="2700">
                <a:solidFill>
                  <a:schemeClr val="accent5"/>
                </a:solidFill>
                <a:cs typeface="Lato Light"/>
              </a:rPr>
              <a:t>%</a:t>
            </a:r>
            <a:endParaRPr lang="id-ID" sz="2700" dirty="0">
              <a:solidFill>
                <a:schemeClr val="accent5"/>
              </a:solidFill>
              <a:cs typeface="Lato Light"/>
            </a:endParaRPr>
          </a:p>
        </p:txBody>
      </p:sp>
      <p:sp>
        <p:nvSpPr>
          <p:cNvPr id="54" name="TextBox 53"/>
          <p:cNvSpPr txBox="1"/>
          <p:nvPr/>
        </p:nvSpPr>
        <p:spPr>
          <a:xfrm flipH="1">
            <a:off x="1169538" y="4113426"/>
            <a:ext cx="524439" cy="276999"/>
          </a:xfrm>
          <a:prstGeom prst="rect">
            <a:avLst/>
          </a:prstGeom>
          <a:noFill/>
        </p:spPr>
        <p:txBody>
          <a:bodyPr wrap="none" rtlCol="0">
            <a:spAutoFit/>
          </a:bodyPr>
          <a:lstStyle/>
          <a:p>
            <a:pPr algn="r"/>
            <a:r>
              <a:rPr lang="en-US" sz="1200" b="1">
                <a:solidFill>
                  <a:schemeClr val="tx2"/>
                </a:solidFill>
                <a:cs typeface="Lato Regular"/>
              </a:rPr>
              <a:t>Trash</a:t>
            </a:r>
            <a:endParaRPr lang="id-ID" sz="1200" b="1" dirty="0">
              <a:solidFill>
                <a:schemeClr val="tx2"/>
              </a:solidFill>
              <a:cs typeface="Lato Regular"/>
            </a:endParaRPr>
          </a:p>
        </p:txBody>
      </p:sp>
    </p:spTree>
    <p:extLst>
      <p:ext uri="{BB962C8B-B14F-4D97-AF65-F5344CB8AC3E}">
        <p14:creationId xmlns:p14="http://schemas.microsoft.com/office/powerpoint/2010/main" val="2894185474"/>
      </p:ext>
    </p:extLst>
  </p:cSld>
  <p:clrMapOvr>
    <a:masterClrMapping/>
  </p:clrMapOvr>
  <mc:AlternateContent xmlns:mc="http://schemas.openxmlformats.org/markup-compatibility/2006" xmlns:p14="http://schemas.microsoft.com/office/powerpoint/2010/main">
    <mc:Choice Requires="p14">
      <p:transition spd="slow" p14:dur="1500" advClick="0" advTm="0">
        <p:random/>
      </p:transition>
    </mc:Choice>
    <mc:Fallback xmlns="">
      <p:transition spd="slow" advClick="0" advTm="0">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1000"/>
                                        <p:tgtEl>
                                          <p:spTgt spid="3"/>
                                        </p:tgtEl>
                                      </p:cBhvr>
                                    </p:animEffect>
                                    <p:anim calcmode="lin" valueType="num">
                                      <p:cBhvr>
                                        <p:cTn id="8" dur="1000" fill="hold"/>
                                        <p:tgtEl>
                                          <p:spTgt spid="3"/>
                                        </p:tgtEl>
                                        <p:attrNameLst>
                                          <p:attrName>ppt_x</p:attrName>
                                        </p:attrNameLst>
                                      </p:cBhvr>
                                      <p:tavLst>
                                        <p:tav tm="0">
                                          <p:val>
                                            <p:strVal val="#ppt_x"/>
                                          </p:val>
                                        </p:tav>
                                        <p:tav tm="100000">
                                          <p:val>
                                            <p:strVal val="#ppt_x"/>
                                          </p:val>
                                        </p:tav>
                                      </p:tavLst>
                                    </p:anim>
                                    <p:anim calcmode="lin" valueType="num">
                                      <p:cBhvr>
                                        <p:cTn id="9" dur="1000" fill="hold"/>
                                        <p:tgtEl>
                                          <p:spTgt spid="3"/>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53" presetClass="entr" presetSubtype="16" fill="hold" grpId="0" nodeType="afterEffect">
                                  <p:stCondLst>
                                    <p:cond delay="0"/>
                                  </p:stCondLst>
                                  <p:childTnLst>
                                    <p:set>
                                      <p:cBhvr>
                                        <p:cTn id="12" dur="1" fill="hold">
                                          <p:stCondLst>
                                            <p:cond delay="0"/>
                                          </p:stCondLst>
                                        </p:cTn>
                                        <p:tgtEl>
                                          <p:spTgt spid="129"/>
                                        </p:tgtEl>
                                        <p:attrNameLst>
                                          <p:attrName>style.visibility</p:attrName>
                                        </p:attrNameLst>
                                      </p:cBhvr>
                                      <p:to>
                                        <p:strVal val="visible"/>
                                      </p:to>
                                    </p:set>
                                    <p:anim calcmode="lin" valueType="num">
                                      <p:cBhvr>
                                        <p:cTn id="13" dur="500" fill="hold"/>
                                        <p:tgtEl>
                                          <p:spTgt spid="129"/>
                                        </p:tgtEl>
                                        <p:attrNameLst>
                                          <p:attrName>ppt_w</p:attrName>
                                        </p:attrNameLst>
                                      </p:cBhvr>
                                      <p:tavLst>
                                        <p:tav tm="0">
                                          <p:val>
                                            <p:fltVal val="0"/>
                                          </p:val>
                                        </p:tav>
                                        <p:tav tm="100000">
                                          <p:val>
                                            <p:strVal val="#ppt_w"/>
                                          </p:val>
                                        </p:tav>
                                      </p:tavLst>
                                    </p:anim>
                                    <p:anim calcmode="lin" valueType="num">
                                      <p:cBhvr>
                                        <p:cTn id="14" dur="500" fill="hold"/>
                                        <p:tgtEl>
                                          <p:spTgt spid="129"/>
                                        </p:tgtEl>
                                        <p:attrNameLst>
                                          <p:attrName>ppt_h</p:attrName>
                                        </p:attrNameLst>
                                      </p:cBhvr>
                                      <p:tavLst>
                                        <p:tav tm="0">
                                          <p:val>
                                            <p:fltVal val="0"/>
                                          </p:val>
                                        </p:tav>
                                        <p:tav tm="100000">
                                          <p:val>
                                            <p:strVal val="#ppt_h"/>
                                          </p:val>
                                        </p:tav>
                                      </p:tavLst>
                                    </p:anim>
                                    <p:animEffect transition="in" filter="fade">
                                      <p:cBhvr>
                                        <p:cTn id="15" dur="500"/>
                                        <p:tgtEl>
                                          <p:spTgt spid="129"/>
                                        </p:tgtEl>
                                      </p:cBhvr>
                                    </p:animEffect>
                                  </p:childTnLst>
                                </p:cTn>
                              </p:par>
                              <p:par>
                                <p:cTn id="16" presetID="53" presetClass="entr" presetSubtype="16" fill="hold" grpId="0" nodeType="withEffect">
                                  <p:stCondLst>
                                    <p:cond delay="0"/>
                                  </p:stCondLst>
                                  <p:childTnLst>
                                    <p:set>
                                      <p:cBhvr>
                                        <p:cTn id="17" dur="1" fill="hold">
                                          <p:stCondLst>
                                            <p:cond delay="0"/>
                                          </p:stCondLst>
                                        </p:cTn>
                                        <p:tgtEl>
                                          <p:spTgt spid="127"/>
                                        </p:tgtEl>
                                        <p:attrNameLst>
                                          <p:attrName>style.visibility</p:attrName>
                                        </p:attrNameLst>
                                      </p:cBhvr>
                                      <p:to>
                                        <p:strVal val="visible"/>
                                      </p:to>
                                    </p:set>
                                    <p:anim calcmode="lin" valueType="num">
                                      <p:cBhvr>
                                        <p:cTn id="18" dur="500" fill="hold"/>
                                        <p:tgtEl>
                                          <p:spTgt spid="127"/>
                                        </p:tgtEl>
                                        <p:attrNameLst>
                                          <p:attrName>ppt_w</p:attrName>
                                        </p:attrNameLst>
                                      </p:cBhvr>
                                      <p:tavLst>
                                        <p:tav tm="0">
                                          <p:val>
                                            <p:fltVal val="0"/>
                                          </p:val>
                                        </p:tav>
                                        <p:tav tm="100000">
                                          <p:val>
                                            <p:strVal val="#ppt_w"/>
                                          </p:val>
                                        </p:tav>
                                      </p:tavLst>
                                    </p:anim>
                                    <p:anim calcmode="lin" valueType="num">
                                      <p:cBhvr>
                                        <p:cTn id="19" dur="500" fill="hold"/>
                                        <p:tgtEl>
                                          <p:spTgt spid="127"/>
                                        </p:tgtEl>
                                        <p:attrNameLst>
                                          <p:attrName>ppt_h</p:attrName>
                                        </p:attrNameLst>
                                      </p:cBhvr>
                                      <p:tavLst>
                                        <p:tav tm="0">
                                          <p:val>
                                            <p:fltVal val="0"/>
                                          </p:val>
                                        </p:tav>
                                        <p:tav tm="100000">
                                          <p:val>
                                            <p:strVal val="#ppt_h"/>
                                          </p:val>
                                        </p:tav>
                                      </p:tavLst>
                                    </p:anim>
                                    <p:animEffect transition="in" filter="fade">
                                      <p:cBhvr>
                                        <p:cTn id="20" dur="500"/>
                                        <p:tgtEl>
                                          <p:spTgt spid="127"/>
                                        </p:tgtEl>
                                      </p:cBhvr>
                                    </p:animEffect>
                                  </p:childTnLst>
                                </p:cTn>
                              </p:par>
                              <p:par>
                                <p:cTn id="21" presetID="53" presetClass="entr" presetSubtype="16" fill="hold" grpId="0" nodeType="withEffect">
                                  <p:stCondLst>
                                    <p:cond delay="0"/>
                                  </p:stCondLst>
                                  <p:childTnLst>
                                    <p:set>
                                      <p:cBhvr>
                                        <p:cTn id="22" dur="1" fill="hold">
                                          <p:stCondLst>
                                            <p:cond delay="0"/>
                                          </p:stCondLst>
                                        </p:cTn>
                                        <p:tgtEl>
                                          <p:spTgt spid="124"/>
                                        </p:tgtEl>
                                        <p:attrNameLst>
                                          <p:attrName>style.visibility</p:attrName>
                                        </p:attrNameLst>
                                      </p:cBhvr>
                                      <p:to>
                                        <p:strVal val="visible"/>
                                      </p:to>
                                    </p:set>
                                    <p:anim calcmode="lin" valueType="num">
                                      <p:cBhvr>
                                        <p:cTn id="23" dur="500" fill="hold"/>
                                        <p:tgtEl>
                                          <p:spTgt spid="124"/>
                                        </p:tgtEl>
                                        <p:attrNameLst>
                                          <p:attrName>ppt_w</p:attrName>
                                        </p:attrNameLst>
                                      </p:cBhvr>
                                      <p:tavLst>
                                        <p:tav tm="0">
                                          <p:val>
                                            <p:fltVal val="0"/>
                                          </p:val>
                                        </p:tav>
                                        <p:tav tm="100000">
                                          <p:val>
                                            <p:strVal val="#ppt_w"/>
                                          </p:val>
                                        </p:tav>
                                      </p:tavLst>
                                    </p:anim>
                                    <p:anim calcmode="lin" valueType="num">
                                      <p:cBhvr>
                                        <p:cTn id="24" dur="500" fill="hold"/>
                                        <p:tgtEl>
                                          <p:spTgt spid="124"/>
                                        </p:tgtEl>
                                        <p:attrNameLst>
                                          <p:attrName>ppt_h</p:attrName>
                                        </p:attrNameLst>
                                      </p:cBhvr>
                                      <p:tavLst>
                                        <p:tav tm="0">
                                          <p:val>
                                            <p:fltVal val="0"/>
                                          </p:val>
                                        </p:tav>
                                        <p:tav tm="100000">
                                          <p:val>
                                            <p:strVal val="#ppt_h"/>
                                          </p:val>
                                        </p:tav>
                                      </p:tavLst>
                                    </p:anim>
                                    <p:animEffect transition="in" filter="fade">
                                      <p:cBhvr>
                                        <p:cTn id="25" dur="500"/>
                                        <p:tgtEl>
                                          <p:spTgt spid="124"/>
                                        </p:tgtEl>
                                      </p:cBhvr>
                                    </p:animEffect>
                                  </p:childTnLst>
                                </p:cTn>
                              </p:par>
                              <p:par>
                                <p:cTn id="26" presetID="53" presetClass="entr" presetSubtype="16" fill="hold" grpId="0" nodeType="withEffect">
                                  <p:stCondLst>
                                    <p:cond delay="0"/>
                                  </p:stCondLst>
                                  <p:childTnLst>
                                    <p:set>
                                      <p:cBhvr>
                                        <p:cTn id="27" dur="1" fill="hold">
                                          <p:stCondLst>
                                            <p:cond delay="0"/>
                                          </p:stCondLst>
                                        </p:cTn>
                                        <p:tgtEl>
                                          <p:spTgt spid="123"/>
                                        </p:tgtEl>
                                        <p:attrNameLst>
                                          <p:attrName>style.visibility</p:attrName>
                                        </p:attrNameLst>
                                      </p:cBhvr>
                                      <p:to>
                                        <p:strVal val="visible"/>
                                      </p:to>
                                    </p:set>
                                    <p:anim calcmode="lin" valueType="num">
                                      <p:cBhvr>
                                        <p:cTn id="28" dur="500" fill="hold"/>
                                        <p:tgtEl>
                                          <p:spTgt spid="123"/>
                                        </p:tgtEl>
                                        <p:attrNameLst>
                                          <p:attrName>ppt_w</p:attrName>
                                        </p:attrNameLst>
                                      </p:cBhvr>
                                      <p:tavLst>
                                        <p:tav tm="0">
                                          <p:val>
                                            <p:fltVal val="0"/>
                                          </p:val>
                                        </p:tav>
                                        <p:tav tm="100000">
                                          <p:val>
                                            <p:strVal val="#ppt_w"/>
                                          </p:val>
                                        </p:tav>
                                      </p:tavLst>
                                    </p:anim>
                                    <p:anim calcmode="lin" valueType="num">
                                      <p:cBhvr>
                                        <p:cTn id="29" dur="500" fill="hold"/>
                                        <p:tgtEl>
                                          <p:spTgt spid="123"/>
                                        </p:tgtEl>
                                        <p:attrNameLst>
                                          <p:attrName>ppt_h</p:attrName>
                                        </p:attrNameLst>
                                      </p:cBhvr>
                                      <p:tavLst>
                                        <p:tav tm="0">
                                          <p:val>
                                            <p:fltVal val="0"/>
                                          </p:val>
                                        </p:tav>
                                        <p:tav tm="100000">
                                          <p:val>
                                            <p:strVal val="#ppt_h"/>
                                          </p:val>
                                        </p:tav>
                                      </p:tavLst>
                                    </p:anim>
                                    <p:animEffect transition="in" filter="fade">
                                      <p:cBhvr>
                                        <p:cTn id="30" dur="500"/>
                                        <p:tgtEl>
                                          <p:spTgt spid="123"/>
                                        </p:tgtEl>
                                      </p:cBhvr>
                                    </p:animEffect>
                                  </p:childTnLst>
                                </p:cTn>
                              </p:par>
                              <p:par>
                                <p:cTn id="31" presetID="53" presetClass="entr" presetSubtype="16" fill="hold" grpId="0" nodeType="withEffect">
                                  <p:stCondLst>
                                    <p:cond delay="0"/>
                                  </p:stCondLst>
                                  <p:childTnLst>
                                    <p:set>
                                      <p:cBhvr>
                                        <p:cTn id="32" dur="1" fill="hold">
                                          <p:stCondLst>
                                            <p:cond delay="0"/>
                                          </p:stCondLst>
                                        </p:cTn>
                                        <p:tgtEl>
                                          <p:spTgt spid="122"/>
                                        </p:tgtEl>
                                        <p:attrNameLst>
                                          <p:attrName>style.visibility</p:attrName>
                                        </p:attrNameLst>
                                      </p:cBhvr>
                                      <p:to>
                                        <p:strVal val="visible"/>
                                      </p:to>
                                    </p:set>
                                    <p:anim calcmode="lin" valueType="num">
                                      <p:cBhvr>
                                        <p:cTn id="33" dur="500" fill="hold"/>
                                        <p:tgtEl>
                                          <p:spTgt spid="122"/>
                                        </p:tgtEl>
                                        <p:attrNameLst>
                                          <p:attrName>ppt_w</p:attrName>
                                        </p:attrNameLst>
                                      </p:cBhvr>
                                      <p:tavLst>
                                        <p:tav tm="0">
                                          <p:val>
                                            <p:fltVal val="0"/>
                                          </p:val>
                                        </p:tav>
                                        <p:tav tm="100000">
                                          <p:val>
                                            <p:strVal val="#ppt_w"/>
                                          </p:val>
                                        </p:tav>
                                      </p:tavLst>
                                    </p:anim>
                                    <p:anim calcmode="lin" valueType="num">
                                      <p:cBhvr>
                                        <p:cTn id="34" dur="500" fill="hold"/>
                                        <p:tgtEl>
                                          <p:spTgt spid="122"/>
                                        </p:tgtEl>
                                        <p:attrNameLst>
                                          <p:attrName>ppt_h</p:attrName>
                                        </p:attrNameLst>
                                      </p:cBhvr>
                                      <p:tavLst>
                                        <p:tav tm="0">
                                          <p:val>
                                            <p:fltVal val="0"/>
                                          </p:val>
                                        </p:tav>
                                        <p:tav tm="100000">
                                          <p:val>
                                            <p:strVal val="#ppt_h"/>
                                          </p:val>
                                        </p:tav>
                                      </p:tavLst>
                                    </p:anim>
                                    <p:animEffect transition="in" filter="fade">
                                      <p:cBhvr>
                                        <p:cTn id="35" dur="500"/>
                                        <p:tgtEl>
                                          <p:spTgt spid="122"/>
                                        </p:tgtEl>
                                      </p:cBhvr>
                                    </p:animEffect>
                                  </p:childTnLst>
                                </p:cTn>
                              </p:par>
                              <p:par>
                                <p:cTn id="36" presetID="53" presetClass="entr" presetSubtype="16" fill="hold" grpId="0" nodeType="withEffect">
                                  <p:stCondLst>
                                    <p:cond delay="0"/>
                                  </p:stCondLst>
                                  <p:childTnLst>
                                    <p:set>
                                      <p:cBhvr>
                                        <p:cTn id="37" dur="1" fill="hold">
                                          <p:stCondLst>
                                            <p:cond delay="0"/>
                                          </p:stCondLst>
                                        </p:cTn>
                                        <p:tgtEl>
                                          <p:spTgt spid="120"/>
                                        </p:tgtEl>
                                        <p:attrNameLst>
                                          <p:attrName>style.visibility</p:attrName>
                                        </p:attrNameLst>
                                      </p:cBhvr>
                                      <p:to>
                                        <p:strVal val="visible"/>
                                      </p:to>
                                    </p:set>
                                    <p:anim calcmode="lin" valueType="num">
                                      <p:cBhvr>
                                        <p:cTn id="38" dur="500" fill="hold"/>
                                        <p:tgtEl>
                                          <p:spTgt spid="120"/>
                                        </p:tgtEl>
                                        <p:attrNameLst>
                                          <p:attrName>ppt_w</p:attrName>
                                        </p:attrNameLst>
                                      </p:cBhvr>
                                      <p:tavLst>
                                        <p:tav tm="0">
                                          <p:val>
                                            <p:fltVal val="0"/>
                                          </p:val>
                                        </p:tav>
                                        <p:tav tm="100000">
                                          <p:val>
                                            <p:strVal val="#ppt_w"/>
                                          </p:val>
                                        </p:tav>
                                      </p:tavLst>
                                    </p:anim>
                                    <p:anim calcmode="lin" valueType="num">
                                      <p:cBhvr>
                                        <p:cTn id="39" dur="500" fill="hold"/>
                                        <p:tgtEl>
                                          <p:spTgt spid="120"/>
                                        </p:tgtEl>
                                        <p:attrNameLst>
                                          <p:attrName>ppt_h</p:attrName>
                                        </p:attrNameLst>
                                      </p:cBhvr>
                                      <p:tavLst>
                                        <p:tav tm="0">
                                          <p:val>
                                            <p:fltVal val="0"/>
                                          </p:val>
                                        </p:tav>
                                        <p:tav tm="100000">
                                          <p:val>
                                            <p:strVal val="#ppt_h"/>
                                          </p:val>
                                        </p:tav>
                                      </p:tavLst>
                                    </p:anim>
                                    <p:animEffect transition="in" filter="fade">
                                      <p:cBhvr>
                                        <p:cTn id="40" dur="500"/>
                                        <p:tgtEl>
                                          <p:spTgt spid="120"/>
                                        </p:tgtEl>
                                      </p:cBhvr>
                                    </p:animEffect>
                                  </p:childTnLst>
                                </p:cTn>
                              </p:par>
                              <p:par>
                                <p:cTn id="41" presetID="53" presetClass="entr" presetSubtype="16" fill="hold" nodeType="withEffect">
                                  <p:stCondLst>
                                    <p:cond delay="0"/>
                                  </p:stCondLst>
                                  <p:childTnLst>
                                    <p:set>
                                      <p:cBhvr>
                                        <p:cTn id="42" dur="1" fill="hold">
                                          <p:stCondLst>
                                            <p:cond delay="0"/>
                                          </p:stCondLst>
                                        </p:cTn>
                                        <p:tgtEl>
                                          <p:spTgt spid="6"/>
                                        </p:tgtEl>
                                        <p:attrNameLst>
                                          <p:attrName>style.visibility</p:attrName>
                                        </p:attrNameLst>
                                      </p:cBhvr>
                                      <p:to>
                                        <p:strVal val="visible"/>
                                      </p:to>
                                    </p:set>
                                    <p:anim calcmode="lin" valueType="num">
                                      <p:cBhvr>
                                        <p:cTn id="43" dur="500" fill="hold"/>
                                        <p:tgtEl>
                                          <p:spTgt spid="6"/>
                                        </p:tgtEl>
                                        <p:attrNameLst>
                                          <p:attrName>ppt_w</p:attrName>
                                        </p:attrNameLst>
                                      </p:cBhvr>
                                      <p:tavLst>
                                        <p:tav tm="0">
                                          <p:val>
                                            <p:fltVal val="0"/>
                                          </p:val>
                                        </p:tav>
                                        <p:tav tm="100000">
                                          <p:val>
                                            <p:strVal val="#ppt_w"/>
                                          </p:val>
                                        </p:tav>
                                      </p:tavLst>
                                    </p:anim>
                                    <p:anim calcmode="lin" valueType="num">
                                      <p:cBhvr>
                                        <p:cTn id="44" dur="500" fill="hold"/>
                                        <p:tgtEl>
                                          <p:spTgt spid="6"/>
                                        </p:tgtEl>
                                        <p:attrNameLst>
                                          <p:attrName>ppt_h</p:attrName>
                                        </p:attrNameLst>
                                      </p:cBhvr>
                                      <p:tavLst>
                                        <p:tav tm="0">
                                          <p:val>
                                            <p:fltVal val="0"/>
                                          </p:val>
                                        </p:tav>
                                        <p:tav tm="100000">
                                          <p:val>
                                            <p:strVal val="#ppt_h"/>
                                          </p:val>
                                        </p:tav>
                                      </p:tavLst>
                                    </p:anim>
                                    <p:animEffect transition="in" filter="fade">
                                      <p:cBhvr>
                                        <p:cTn id="45" dur="500"/>
                                        <p:tgtEl>
                                          <p:spTgt spid="6"/>
                                        </p:tgtEl>
                                      </p:cBhvr>
                                    </p:animEffect>
                                  </p:childTnLst>
                                </p:cTn>
                              </p:par>
                              <p:par>
                                <p:cTn id="46" presetID="53" presetClass="entr" presetSubtype="16" fill="hold" grpId="0" nodeType="withEffect">
                                  <p:stCondLst>
                                    <p:cond delay="0"/>
                                  </p:stCondLst>
                                  <p:childTnLst>
                                    <p:set>
                                      <p:cBhvr>
                                        <p:cTn id="47" dur="1" fill="hold">
                                          <p:stCondLst>
                                            <p:cond delay="0"/>
                                          </p:stCondLst>
                                        </p:cTn>
                                        <p:tgtEl>
                                          <p:spTgt spid="15"/>
                                        </p:tgtEl>
                                        <p:attrNameLst>
                                          <p:attrName>style.visibility</p:attrName>
                                        </p:attrNameLst>
                                      </p:cBhvr>
                                      <p:to>
                                        <p:strVal val="visible"/>
                                      </p:to>
                                    </p:set>
                                    <p:anim calcmode="lin" valueType="num">
                                      <p:cBhvr>
                                        <p:cTn id="48" dur="500" fill="hold"/>
                                        <p:tgtEl>
                                          <p:spTgt spid="15"/>
                                        </p:tgtEl>
                                        <p:attrNameLst>
                                          <p:attrName>ppt_w</p:attrName>
                                        </p:attrNameLst>
                                      </p:cBhvr>
                                      <p:tavLst>
                                        <p:tav tm="0">
                                          <p:val>
                                            <p:fltVal val="0"/>
                                          </p:val>
                                        </p:tav>
                                        <p:tav tm="100000">
                                          <p:val>
                                            <p:strVal val="#ppt_w"/>
                                          </p:val>
                                        </p:tav>
                                      </p:tavLst>
                                    </p:anim>
                                    <p:anim calcmode="lin" valueType="num">
                                      <p:cBhvr>
                                        <p:cTn id="49" dur="500" fill="hold"/>
                                        <p:tgtEl>
                                          <p:spTgt spid="15"/>
                                        </p:tgtEl>
                                        <p:attrNameLst>
                                          <p:attrName>ppt_h</p:attrName>
                                        </p:attrNameLst>
                                      </p:cBhvr>
                                      <p:tavLst>
                                        <p:tav tm="0">
                                          <p:val>
                                            <p:fltVal val="0"/>
                                          </p:val>
                                        </p:tav>
                                        <p:tav tm="100000">
                                          <p:val>
                                            <p:strVal val="#ppt_h"/>
                                          </p:val>
                                        </p:tav>
                                      </p:tavLst>
                                    </p:anim>
                                    <p:animEffect transition="in" filter="fade">
                                      <p:cBhvr>
                                        <p:cTn id="50" dur="500"/>
                                        <p:tgtEl>
                                          <p:spTgt spid="15"/>
                                        </p:tgtEl>
                                      </p:cBhvr>
                                    </p:animEffect>
                                  </p:childTnLst>
                                </p:cTn>
                              </p:par>
                              <p:par>
                                <p:cTn id="51" presetID="53" presetClass="entr" presetSubtype="16" fill="hold" grpId="0" nodeType="withEffect">
                                  <p:stCondLst>
                                    <p:cond delay="0"/>
                                  </p:stCondLst>
                                  <p:childTnLst>
                                    <p:set>
                                      <p:cBhvr>
                                        <p:cTn id="52" dur="1" fill="hold">
                                          <p:stCondLst>
                                            <p:cond delay="0"/>
                                          </p:stCondLst>
                                        </p:cTn>
                                        <p:tgtEl>
                                          <p:spTgt spid="33"/>
                                        </p:tgtEl>
                                        <p:attrNameLst>
                                          <p:attrName>style.visibility</p:attrName>
                                        </p:attrNameLst>
                                      </p:cBhvr>
                                      <p:to>
                                        <p:strVal val="visible"/>
                                      </p:to>
                                    </p:set>
                                    <p:anim calcmode="lin" valueType="num">
                                      <p:cBhvr>
                                        <p:cTn id="53" dur="500" fill="hold"/>
                                        <p:tgtEl>
                                          <p:spTgt spid="33"/>
                                        </p:tgtEl>
                                        <p:attrNameLst>
                                          <p:attrName>ppt_w</p:attrName>
                                        </p:attrNameLst>
                                      </p:cBhvr>
                                      <p:tavLst>
                                        <p:tav tm="0">
                                          <p:val>
                                            <p:fltVal val="0"/>
                                          </p:val>
                                        </p:tav>
                                        <p:tav tm="100000">
                                          <p:val>
                                            <p:strVal val="#ppt_w"/>
                                          </p:val>
                                        </p:tav>
                                      </p:tavLst>
                                    </p:anim>
                                    <p:anim calcmode="lin" valueType="num">
                                      <p:cBhvr>
                                        <p:cTn id="54" dur="500" fill="hold"/>
                                        <p:tgtEl>
                                          <p:spTgt spid="33"/>
                                        </p:tgtEl>
                                        <p:attrNameLst>
                                          <p:attrName>ppt_h</p:attrName>
                                        </p:attrNameLst>
                                      </p:cBhvr>
                                      <p:tavLst>
                                        <p:tav tm="0">
                                          <p:val>
                                            <p:fltVal val="0"/>
                                          </p:val>
                                        </p:tav>
                                        <p:tav tm="100000">
                                          <p:val>
                                            <p:strVal val="#ppt_h"/>
                                          </p:val>
                                        </p:tav>
                                      </p:tavLst>
                                    </p:anim>
                                    <p:animEffect transition="in" filter="fade">
                                      <p:cBhvr>
                                        <p:cTn id="55" dur="500"/>
                                        <p:tgtEl>
                                          <p:spTgt spid="33"/>
                                        </p:tgtEl>
                                      </p:cBhvr>
                                    </p:animEffect>
                                  </p:childTnLst>
                                </p:cTn>
                              </p:par>
                              <p:par>
                                <p:cTn id="56" presetID="53" presetClass="entr" presetSubtype="16" fill="hold" grpId="0" nodeType="withEffect">
                                  <p:stCondLst>
                                    <p:cond delay="0"/>
                                  </p:stCondLst>
                                  <p:childTnLst>
                                    <p:set>
                                      <p:cBhvr>
                                        <p:cTn id="57" dur="1" fill="hold">
                                          <p:stCondLst>
                                            <p:cond delay="0"/>
                                          </p:stCondLst>
                                        </p:cTn>
                                        <p:tgtEl>
                                          <p:spTgt spid="51"/>
                                        </p:tgtEl>
                                        <p:attrNameLst>
                                          <p:attrName>style.visibility</p:attrName>
                                        </p:attrNameLst>
                                      </p:cBhvr>
                                      <p:to>
                                        <p:strVal val="visible"/>
                                      </p:to>
                                    </p:set>
                                    <p:anim calcmode="lin" valueType="num">
                                      <p:cBhvr>
                                        <p:cTn id="58" dur="500" fill="hold"/>
                                        <p:tgtEl>
                                          <p:spTgt spid="51"/>
                                        </p:tgtEl>
                                        <p:attrNameLst>
                                          <p:attrName>ppt_w</p:attrName>
                                        </p:attrNameLst>
                                      </p:cBhvr>
                                      <p:tavLst>
                                        <p:tav tm="0">
                                          <p:val>
                                            <p:fltVal val="0"/>
                                          </p:val>
                                        </p:tav>
                                        <p:tav tm="100000">
                                          <p:val>
                                            <p:strVal val="#ppt_w"/>
                                          </p:val>
                                        </p:tav>
                                      </p:tavLst>
                                    </p:anim>
                                    <p:anim calcmode="lin" valueType="num">
                                      <p:cBhvr>
                                        <p:cTn id="59" dur="500" fill="hold"/>
                                        <p:tgtEl>
                                          <p:spTgt spid="51"/>
                                        </p:tgtEl>
                                        <p:attrNameLst>
                                          <p:attrName>ppt_h</p:attrName>
                                        </p:attrNameLst>
                                      </p:cBhvr>
                                      <p:tavLst>
                                        <p:tav tm="0">
                                          <p:val>
                                            <p:fltVal val="0"/>
                                          </p:val>
                                        </p:tav>
                                        <p:tav tm="100000">
                                          <p:val>
                                            <p:strVal val="#ppt_h"/>
                                          </p:val>
                                        </p:tav>
                                      </p:tavLst>
                                    </p:anim>
                                    <p:animEffect transition="in" filter="fade">
                                      <p:cBhvr>
                                        <p:cTn id="60" dur="500"/>
                                        <p:tgtEl>
                                          <p:spTgt spid="51"/>
                                        </p:tgtEl>
                                      </p:cBhvr>
                                    </p:animEffect>
                                  </p:childTnLst>
                                </p:cTn>
                              </p:par>
                              <p:par>
                                <p:cTn id="61" presetID="53" presetClass="entr" presetSubtype="16" fill="hold" grpId="0" nodeType="withEffect">
                                  <p:stCondLst>
                                    <p:cond delay="0"/>
                                  </p:stCondLst>
                                  <p:childTnLst>
                                    <p:set>
                                      <p:cBhvr>
                                        <p:cTn id="62" dur="1" fill="hold">
                                          <p:stCondLst>
                                            <p:cond delay="0"/>
                                          </p:stCondLst>
                                        </p:cTn>
                                        <p:tgtEl>
                                          <p:spTgt spid="69"/>
                                        </p:tgtEl>
                                        <p:attrNameLst>
                                          <p:attrName>style.visibility</p:attrName>
                                        </p:attrNameLst>
                                      </p:cBhvr>
                                      <p:to>
                                        <p:strVal val="visible"/>
                                      </p:to>
                                    </p:set>
                                    <p:anim calcmode="lin" valueType="num">
                                      <p:cBhvr>
                                        <p:cTn id="63" dur="500" fill="hold"/>
                                        <p:tgtEl>
                                          <p:spTgt spid="69"/>
                                        </p:tgtEl>
                                        <p:attrNameLst>
                                          <p:attrName>ppt_w</p:attrName>
                                        </p:attrNameLst>
                                      </p:cBhvr>
                                      <p:tavLst>
                                        <p:tav tm="0">
                                          <p:val>
                                            <p:fltVal val="0"/>
                                          </p:val>
                                        </p:tav>
                                        <p:tav tm="100000">
                                          <p:val>
                                            <p:strVal val="#ppt_w"/>
                                          </p:val>
                                        </p:tav>
                                      </p:tavLst>
                                    </p:anim>
                                    <p:anim calcmode="lin" valueType="num">
                                      <p:cBhvr>
                                        <p:cTn id="64" dur="500" fill="hold"/>
                                        <p:tgtEl>
                                          <p:spTgt spid="69"/>
                                        </p:tgtEl>
                                        <p:attrNameLst>
                                          <p:attrName>ppt_h</p:attrName>
                                        </p:attrNameLst>
                                      </p:cBhvr>
                                      <p:tavLst>
                                        <p:tav tm="0">
                                          <p:val>
                                            <p:fltVal val="0"/>
                                          </p:val>
                                        </p:tav>
                                        <p:tav tm="100000">
                                          <p:val>
                                            <p:strVal val="#ppt_h"/>
                                          </p:val>
                                        </p:tav>
                                      </p:tavLst>
                                    </p:anim>
                                    <p:animEffect transition="in" filter="fade">
                                      <p:cBhvr>
                                        <p:cTn id="65" dur="500"/>
                                        <p:tgtEl>
                                          <p:spTgt spid="69"/>
                                        </p:tgtEl>
                                      </p:cBhvr>
                                    </p:animEffect>
                                  </p:childTnLst>
                                </p:cTn>
                              </p:par>
                              <p:par>
                                <p:cTn id="66" presetID="53" presetClass="entr" presetSubtype="16" fill="hold" grpId="0" nodeType="withEffect">
                                  <p:stCondLst>
                                    <p:cond delay="0"/>
                                  </p:stCondLst>
                                  <p:childTnLst>
                                    <p:set>
                                      <p:cBhvr>
                                        <p:cTn id="67" dur="1" fill="hold">
                                          <p:stCondLst>
                                            <p:cond delay="0"/>
                                          </p:stCondLst>
                                        </p:cTn>
                                        <p:tgtEl>
                                          <p:spTgt spid="79"/>
                                        </p:tgtEl>
                                        <p:attrNameLst>
                                          <p:attrName>style.visibility</p:attrName>
                                        </p:attrNameLst>
                                      </p:cBhvr>
                                      <p:to>
                                        <p:strVal val="visible"/>
                                      </p:to>
                                    </p:set>
                                    <p:anim calcmode="lin" valueType="num">
                                      <p:cBhvr>
                                        <p:cTn id="68" dur="500" fill="hold"/>
                                        <p:tgtEl>
                                          <p:spTgt spid="79"/>
                                        </p:tgtEl>
                                        <p:attrNameLst>
                                          <p:attrName>ppt_w</p:attrName>
                                        </p:attrNameLst>
                                      </p:cBhvr>
                                      <p:tavLst>
                                        <p:tav tm="0">
                                          <p:val>
                                            <p:fltVal val="0"/>
                                          </p:val>
                                        </p:tav>
                                        <p:tav tm="100000">
                                          <p:val>
                                            <p:strVal val="#ppt_w"/>
                                          </p:val>
                                        </p:tav>
                                      </p:tavLst>
                                    </p:anim>
                                    <p:anim calcmode="lin" valueType="num">
                                      <p:cBhvr>
                                        <p:cTn id="69" dur="500" fill="hold"/>
                                        <p:tgtEl>
                                          <p:spTgt spid="79"/>
                                        </p:tgtEl>
                                        <p:attrNameLst>
                                          <p:attrName>ppt_h</p:attrName>
                                        </p:attrNameLst>
                                      </p:cBhvr>
                                      <p:tavLst>
                                        <p:tav tm="0">
                                          <p:val>
                                            <p:fltVal val="0"/>
                                          </p:val>
                                        </p:tav>
                                        <p:tav tm="100000">
                                          <p:val>
                                            <p:strVal val="#ppt_h"/>
                                          </p:val>
                                        </p:tav>
                                      </p:tavLst>
                                    </p:anim>
                                    <p:animEffect transition="in" filter="fade">
                                      <p:cBhvr>
                                        <p:cTn id="70" dur="500"/>
                                        <p:tgtEl>
                                          <p:spTgt spid="79"/>
                                        </p:tgtEl>
                                      </p:cBhvr>
                                    </p:animEffect>
                                  </p:childTnLst>
                                </p:cTn>
                              </p:par>
                              <p:par>
                                <p:cTn id="71" presetID="53" presetClass="entr" presetSubtype="16" fill="hold" grpId="0" nodeType="withEffect">
                                  <p:stCondLst>
                                    <p:cond delay="0"/>
                                  </p:stCondLst>
                                  <p:childTnLst>
                                    <p:set>
                                      <p:cBhvr>
                                        <p:cTn id="72" dur="1" fill="hold">
                                          <p:stCondLst>
                                            <p:cond delay="0"/>
                                          </p:stCondLst>
                                        </p:cTn>
                                        <p:tgtEl>
                                          <p:spTgt spid="89"/>
                                        </p:tgtEl>
                                        <p:attrNameLst>
                                          <p:attrName>style.visibility</p:attrName>
                                        </p:attrNameLst>
                                      </p:cBhvr>
                                      <p:to>
                                        <p:strVal val="visible"/>
                                      </p:to>
                                    </p:set>
                                    <p:anim calcmode="lin" valueType="num">
                                      <p:cBhvr>
                                        <p:cTn id="73" dur="500" fill="hold"/>
                                        <p:tgtEl>
                                          <p:spTgt spid="89"/>
                                        </p:tgtEl>
                                        <p:attrNameLst>
                                          <p:attrName>ppt_w</p:attrName>
                                        </p:attrNameLst>
                                      </p:cBhvr>
                                      <p:tavLst>
                                        <p:tav tm="0">
                                          <p:val>
                                            <p:fltVal val="0"/>
                                          </p:val>
                                        </p:tav>
                                        <p:tav tm="100000">
                                          <p:val>
                                            <p:strVal val="#ppt_w"/>
                                          </p:val>
                                        </p:tav>
                                      </p:tavLst>
                                    </p:anim>
                                    <p:anim calcmode="lin" valueType="num">
                                      <p:cBhvr>
                                        <p:cTn id="74" dur="500" fill="hold"/>
                                        <p:tgtEl>
                                          <p:spTgt spid="89"/>
                                        </p:tgtEl>
                                        <p:attrNameLst>
                                          <p:attrName>ppt_h</p:attrName>
                                        </p:attrNameLst>
                                      </p:cBhvr>
                                      <p:tavLst>
                                        <p:tav tm="0">
                                          <p:val>
                                            <p:fltVal val="0"/>
                                          </p:val>
                                        </p:tav>
                                        <p:tav tm="100000">
                                          <p:val>
                                            <p:strVal val="#ppt_h"/>
                                          </p:val>
                                        </p:tav>
                                      </p:tavLst>
                                    </p:anim>
                                    <p:animEffect transition="in" filter="fade">
                                      <p:cBhvr>
                                        <p:cTn id="75" dur="500"/>
                                        <p:tgtEl>
                                          <p:spTgt spid="89"/>
                                        </p:tgtEl>
                                      </p:cBhvr>
                                    </p:animEffect>
                                  </p:childTnLst>
                                </p:cTn>
                              </p:par>
                              <p:par>
                                <p:cTn id="76" presetID="53" presetClass="entr" presetSubtype="16" fill="hold" grpId="0" nodeType="withEffect">
                                  <p:stCondLst>
                                    <p:cond delay="0"/>
                                  </p:stCondLst>
                                  <p:childTnLst>
                                    <p:set>
                                      <p:cBhvr>
                                        <p:cTn id="77" dur="1" fill="hold">
                                          <p:stCondLst>
                                            <p:cond delay="0"/>
                                          </p:stCondLst>
                                        </p:cTn>
                                        <p:tgtEl>
                                          <p:spTgt spid="110"/>
                                        </p:tgtEl>
                                        <p:attrNameLst>
                                          <p:attrName>style.visibility</p:attrName>
                                        </p:attrNameLst>
                                      </p:cBhvr>
                                      <p:to>
                                        <p:strVal val="visible"/>
                                      </p:to>
                                    </p:set>
                                    <p:anim calcmode="lin" valueType="num">
                                      <p:cBhvr>
                                        <p:cTn id="78" dur="500" fill="hold"/>
                                        <p:tgtEl>
                                          <p:spTgt spid="110"/>
                                        </p:tgtEl>
                                        <p:attrNameLst>
                                          <p:attrName>ppt_w</p:attrName>
                                        </p:attrNameLst>
                                      </p:cBhvr>
                                      <p:tavLst>
                                        <p:tav tm="0">
                                          <p:val>
                                            <p:fltVal val="0"/>
                                          </p:val>
                                        </p:tav>
                                        <p:tav tm="100000">
                                          <p:val>
                                            <p:strVal val="#ppt_w"/>
                                          </p:val>
                                        </p:tav>
                                      </p:tavLst>
                                    </p:anim>
                                    <p:anim calcmode="lin" valueType="num">
                                      <p:cBhvr>
                                        <p:cTn id="79" dur="500" fill="hold"/>
                                        <p:tgtEl>
                                          <p:spTgt spid="110"/>
                                        </p:tgtEl>
                                        <p:attrNameLst>
                                          <p:attrName>ppt_h</p:attrName>
                                        </p:attrNameLst>
                                      </p:cBhvr>
                                      <p:tavLst>
                                        <p:tav tm="0">
                                          <p:val>
                                            <p:fltVal val="0"/>
                                          </p:val>
                                        </p:tav>
                                        <p:tav tm="100000">
                                          <p:val>
                                            <p:strVal val="#ppt_h"/>
                                          </p:val>
                                        </p:tav>
                                      </p:tavLst>
                                    </p:anim>
                                    <p:animEffect transition="in" filter="fade">
                                      <p:cBhvr>
                                        <p:cTn id="80" dur="500"/>
                                        <p:tgtEl>
                                          <p:spTgt spid="110"/>
                                        </p:tgtEl>
                                      </p:cBhvr>
                                    </p:animEffect>
                                  </p:childTnLst>
                                </p:cTn>
                              </p:par>
                              <p:par>
                                <p:cTn id="81" presetID="53" presetClass="entr" presetSubtype="16" fill="hold" grpId="0" nodeType="withEffect">
                                  <p:stCondLst>
                                    <p:cond delay="0"/>
                                  </p:stCondLst>
                                  <p:childTnLst>
                                    <p:set>
                                      <p:cBhvr>
                                        <p:cTn id="82" dur="1" fill="hold">
                                          <p:stCondLst>
                                            <p:cond delay="0"/>
                                          </p:stCondLst>
                                        </p:cTn>
                                        <p:tgtEl>
                                          <p:spTgt spid="111"/>
                                        </p:tgtEl>
                                        <p:attrNameLst>
                                          <p:attrName>style.visibility</p:attrName>
                                        </p:attrNameLst>
                                      </p:cBhvr>
                                      <p:to>
                                        <p:strVal val="visible"/>
                                      </p:to>
                                    </p:set>
                                    <p:anim calcmode="lin" valueType="num">
                                      <p:cBhvr>
                                        <p:cTn id="83" dur="500" fill="hold"/>
                                        <p:tgtEl>
                                          <p:spTgt spid="111"/>
                                        </p:tgtEl>
                                        <p:attrNameLst>
                                          <p:attrName>ppt_w</p:attrName>
                                        </p:attrNameLst>
                                      </p:cBhvr>
                                      <p:tavLst>
                                        <p:tav tm="0">
                                          <p:val>
                                            <p:fltVal val="0"/>
                                          </p:val>
                                        </p:tav>
                                        <p:tav tm="100000">
                                          <p:val>
                                            <p:strVal val="#ppt_w"/>
                                          </p:val>
                                        </p:tav>
                                      </p:tavLst>
                                    </p:anim>
                                    <p:anim calcmode="lin" valueType="num">
                                      <p:cBhvr>
                                        <p:cTn id="84" dur="500" fill="hold"/>
                                        <p:tgtEl>
                                          <p:spTgt spid="111"/>
                                        </p:tgtEl>
                                        <p:attrNameLst>
                                          <p:attrName>ppt_h</p:attrName>
                                        </p:attrNameLst>
                                      </p:cBhvr>
                                      <p:tavLst>
                                        <p:tav tm="0">
                                          <p:val>
                                            <p:fltVal val="0"/>
                                          </p:val>
                                        </p:tav>
                                        <p:tav tm="100000">
                                          <p:val>
                                            <p:strVal val="#ppt_h"/>
                                          </p:val>
                                        </p:tav>
                                      </p:tavLst>
                                    </p:anim>
                                    <p:animEffect transition="in" filter="fade">
                                      <p:cBhvr>
                                        <p:cTn id="85" dur="500"/>
                                        <p:tgtEl>
                                          <p:spTgt spid="111"/>
                                        </p:tgtEl>
                                      </p:cBhvr>
                                    </p:animEffect>
                                  </p:childTnLst>
                                </p:cTn>
                              </p:par>
                              <p:par>
                                <p:cTn id="86" presetID="53" presetClass="entr" presetSubtype="16" fill="hold" grpId="0" nodeType="withEffect">
                                  <p:stCondLst>
                                    <p:cond delay="0"/>
                                  </p:stCondLst>
                                  <p:childTnLst>
                                    <p:set>
                                      <p:cBhvr>
                                        <p:cTn id="87" dur="1" fill="hold">
                                          <p:stCondLst>
                                            <p:cond delay="0"/>
                                          </p:stCondLst>
                                        </p:cTn>
                                        <p:tgtEl>
                                          <p:spTgt spid="112"/>
                                        </p:tgtEl>
                                        <p:attrNameLst>
                                          <p:attrName>style.visibility</p:attrName>
                                        </p:attrNameLst>
                                      </p:cBhvr>
                                      <p:to>
                                        <p:strVal val="visible"/>
                                      </p:to>
                                    </p:set>
                                    <p:anim calcmode="lin" valueType="num">
                                      <p:cBhvr>
                                        <p:cTn id="88" dur="500" fill="hold"/>
                                        <p:tgtEl>
                                          <p:spTgt spid="112"/>
                                        </p:tgtEl>
                                        <p:attrNameLst>
                                          <p:attrName>ppt_w</p:attrName>
                                        </p:attrNameLst>
                                      </p:cBhvr>
                                      <p:tavLst>
                                        <p:tav tm="0">
                                          <p:val>
                                            <p:fltVal val="0"/>
                                          </p:val>
                                        </p:tav>
                                        <p:tav tm="100000">
                                          <p:val>
                                            <p:strVal val="#ppt_w"/>
                                          </p:val>
                                        </p:tav>
                                      </p:tavLst>
                                    </p:anim>
                                    <p:anim calcmode="lin" valueType="num">
                                      <p:cBhvr>
                                        <p:cTn id="89" dur="500" fill="hold"/>
                                        <p:tgtEl>
                                          <p:spTgt spid="112"/>
                                        </p:tgtEl>
                                        <p:attrNameLst>
                                          <p:attrName>ppt_h</p:attrName>
                                        </p:attrNameLst>
                                      </p:cBhvr>
                                      <p:tavLst>
                                        <p:tav tm="0">
                                          <p:val>
                                            <p:fltVal val="0"/>
                                          </p:val>
                                        </p:tav>
                                        <p:tav tm="100000">
                                          <p:val>
                                            <p:strVal val="#ppt_h"/>
                                          </p:val>
                                        </p:tav>
                                      </p:tavLst>
                                    </p:anim>
                                    <p:animEffect transition="in" filter="fade">
                                      <p:cBhvr>
                                        <p:cTn id="90" dur="500"/>
                                        <p:tgtEl>
                                          <p:spTgt spid="112"/>
                                        </p:tgtEl>
                                      </p:cBhvr>
                                    </p:animEffect>
                                  </p:childTnLst>
                                </p:cTn>
                              </p:par>
                              <p:par>
                                <p:cTn id="91" presetID="53" presetClass="entr" presetSubtype="16" fill="hold" grpId="0" nodeType="withEffect">
                                  <p:stCondLst>
                                    <p:cond delay="0"/>
                                  </p:stCondLst>
                                  <p:childTnLst>
                                    <p:set>
                                      <p:cBhvr>
                                        <p:cTn id="92" dur="1" fill="hold">
                                          <p:stCondLst>
                                            <p:cond delay="0"/>
                                          </p:stCondLst>
                                        </p:cTn>
                                        <p:tgtEl>
                                          <p:spTgt spid="113"/>
                                        </p:tgtEl>
                                        <p:attrNameLst>
                                          <p:attrName>style.visibility</p:attrName>
                                        </p:attrNameLst>
                                      </p:cBhvr>
                                      <p:to>
                                        <p:strVal val="visible"/>
                                      </p:to>
                                    </p:set>
                                    <p:anim calcmode="lin" valueType="num">
                                      <p:cBhvr>
                                        <p:cTn id="93" dur="500" fill="hold"/>
                                        <p:tgtEl>
                                          <p:spTgt spid="113"/>
                                        </p:tgtEl>
                                        <p:attrNameLst>
                                          <p:attrName>ppt_w</p:attrName>
                                        </p:attrNameLst>
                                      </p:cBhvr>
                                      <p:tavLst>
                                        <p:tav tm="0">
                                          <p:val>
                                            <p:fltVal val="0"/>
                                          </p:val>
                                        </p:tav>
                                        <p:tav tm="100000">
                                          <p:val>
                                            <p:strVal val="#ppt_w"/>
                                          </p:val>
                                        </p:tav>
                                      </p:tavLst>
                                    </p:anim>
                                    <p:anim calcmode="lin" valueType="num">
                                      <p:cBhvr>
                                        <p:cTn id="94" dur="500" fill="hold"/>
                                        <p:tgtEl>
                                          <p:spTgt spid="113"/>
                                        </p:tgtEl>
                                        <p:attrNameLst>
                                          <p:attrName>ppt_h</p:attrName>
                                        </p:attrNameLst>
                                      </p:cBhvr>
                                      <p:tavLst>
                                        <p:tav tm="0">
                                          <p:val>
                                            <p:fltVal val="0"/>
                                          </p:val>
                                        </p:tav>
                                        <p:tav tm="100000">
                                          <p:val>
                                            <p:strVal val="#ppt_h"/>
                                          </p:val>
                                        </p:tav>
                                      </p:tavLst>
                                    </p:anim>
                                    <p:animEffect transition="in" filter="fade">
                                      <p:cBhvr>
                                        <p:cTn id="95" dur="500"/>
                                        <p:tgtEl>
                                          <p:spTgt spid="113"/>
                                        </p:tgtEl>
                                      </p:cBhvr>
                                    </p:animEffect>
                                  </p:childTnLst>
                                </p:cTn>
                              </p:par>
                              <p:par>
                                <p:cTn id="96" presetID="53" presetClass="entr" presetSubtype="16" fill="hold" nodeType="withEffect">
                                  <p:stCondLst>
                                    <p:cond delay="0"/>
                                  </p:stCondLst>
                                  <p:childTnLst>
                                    <p:set>
                                      <p:cBhvr>
                                        <p:cTn id="97" dur="1" fill="hold">
                                          <p:stCondLst>
                                            <p:cond delay="0"/>
                                          </p:stCondLst>
                                        </p:cTn>
                                        <p:tgtEl>
                                          <p:spTgt spid="2"/>
                                        </p:tgtEl>
                                        <p:attrNameLst>
                                          <p:attrName>style.visibility</p:attrName>
                                        </p:attrNameLst>
                                      </p:cBhvr>
                                      <p:to>
                                        <p:strVal val="visible"/>
                                      </p:to>
                                    </p:set>
                                    <p:anim calcmode="lin" valueType="num">
                                      <p:cBhvr>
                                        <p:cTn id="98" dur="500" fill="hold"/>
                                        <p:tgtEl>
                                          <p:spTgt spid="2"/>
                                        </p:tgtEl>
                                        <p:attrNameLst>
                                          <p:attrName>ppt_w</p:attrName>
                                        </p:attrNameLst>
                                      </p:cBhvr>
                                      <p:tavLst>
                                        <p:tav tm="0">
                                          <p:val>
                                            <p:fltVal val="0"/>
                                          </p:val>
                                        </p:tav>
                                        <p:tav tm="100000">
                                          <p:val>
                                            <p:strVal val="#ppt_w"/>
                                          </p:val>
                                        </p:tav>
                                      </p:tavLst>
                                    </p:anim>
                                    <p:anim calcmode="lin" valueType="num">
                                      <p:cBhvr>
                                        <p:cTn id="99" dur="500" fill="hold"/>
                                        <p:tgtEl>
                                          <p:spTgt spid="2"/>
                                        </p:tgtEl>
                                        <p:attrNameLst>
                                          <p:attrName>ppt_h</p:attrName>
                                        </p:attrNameLst>
                                      </p:cBhvr>
                                      <p:tavLst>
                                        <p:tav tm="0">
                                          <p:val>
                                            <p:fltVal val="0"/>
                                          </p:val>
                                        </p:tav>
                                        <p:tav tm="100000">
                                          <p:val>
                                            <p:strVal val="#ppt_h"/>
                                          </p:val>
                                        </p:tav>
                                      </p:tavLst>
                                    </p:anim>
                                    <p:animEffect transition="in" filter="fade">
                                      <p:cBhvr>
                                        <p:cTn id="100" dur="500"/>
                                        <p:tgtEl>
                                          <p:spTgt spid="2"/>
                                        </p:tgtEl>
                                      </p:cBhvr>
                                    </p:animEffect>
                                  </p:childTnLst>
                                </p:cTn>
                              </p:par>
                            </p:childTnLst>
                          </p:cTn>
                        </p:par>
                        <p:par>
                          <p:cTn id="101" fill="hold">
                            <p:stCondLst>
                              <p:cond delay="1500"/>
                            </p:stCondLst>
                            <p:childTnLst>
                              <p:par>
                                <p:cTn id="102" presetID="8" presetClass="emph" presetSubtype="0" fill="hold" grpId="1" nodeType="afterEffect">
                                  <p:stCondLst>
                                    <p:cond delay="0"/>
                                  </p:stCondLst>
                                  <p:childTnLst>
                                    <p:animRot by="21600000">
                                      <p:cBhvr>
                                        <p:cTn id="103" dur="2000" fill="hold"/>
                                        <p:tgtEl>
                                          <p:spTgt spid="129"/>
                                        </p:tgtEl>
                                        <p:attrNameLst>
                                          <p:attrName>r</p:attrName>
                                        </p:attrNameLst>
                                      </p:cBhvr>
                                    </p:animRot>
                                  </p:childTnLst>
                                </p:cTn>
                              </p:par>
                              <p:par>
                                <p:cTn id="104" presetID="8" presetClass="emph" presetSubtype="0" fill="hold" grpId="1" nodeType="withEffect">
                                  <p:stCondLst>
                                    <p:cond delay="0"/>
                                  </p:stCondLst>
                                  <p:childTnLst>
                                    <p:animRot by="-21600000">
                                      <p:cBhvr>
                                        <p:cTn id="105" dur="2000" fill="hold"/>
                                        <p:tgtEl>
                                          <p:spTgt spid="127"/>
                                        </p:tgtEl>
                                        <p:attrNameLst>
                                          <p:attrName>r</p:attrName>
                                        </p:attrNameLst>
                                      </p:cBhvr>
                                    </p:animRot>
                                  </p:childTnLst>
                                </p:cTn>
                              </p:par>
                              <p:par>
                                <p:cTn id="106" presetID="8" presetClass="emph" presetSubtype="0" fill="hold" grpId="1" nodeType="withEffect">
                                  <p:stCondLst>
                                    <p:cond delay="0"/>
                                  </p:stCondLst>
                                  <p:childTnLst>
                                    <p:animRot by="-21600000">
                                      <p:cBhvr>
                                        <p:cTn id="107" dur="2000" fill="hold"/>
                                        <p:tgtEl>
                                          <p:spTgt spid="124"/>
                                        </p:tgtEl>
                                        <p:attrNameLst>
                                          <p:attrName>r</p:attrName>
                                        </p:attrNameLst>
                                      </p:cBhvr>
                                    </p:animRot>
                                  </p:childTnLst>
                                </p:cTn>
                              </p:par>
                              <p:par>
                                <p:cTn id="108" presetID="8" presetClass="emph" presetSubtype="0" fill="hold" grpId="1" nodeType="withEffect">
                                  <p:stCondLst>
                                    <p:cond delay="0"/>
                                  </p:stCondLst>
                                  <p:childTnLst>
                                    <p:animRot by="21600000">
                                      <p:cBhvr>
                                        <p:cTn id="109" dur="2000" fill="hold"/>
                                        <p:tgtEl>
                                          <p:spTgt spid="123"/>
                                        </p:tgtEl>
                                        <p:attrNameLst>
                                          <p:attrName>r</p:attrName>
                                        </p:attrNameLst>
                                      </p:cBhvr>
                                    </p:animRot>
                                  </p:childTnLst>
                                </p:cTn>
                              </p:par>
                              <p:par>
                                <p:cTn id="110" presetID="8" presetClass="emph" presetSubtype="0" fill="hold" grpId="1" nodeType="withEffect">
                                  <p:stCondLst>
                                    <p:cond delay="0"/>
                                  </p:stCondLst>
                                  <p:childTnLst>
                                    <p:animRot by="-21600000">
                                      <p:cBhvr>
                                        <p:cTn id="111" dur="2000" fill="hold"/>
                                        <p:tgtEl>
                                          <p:spTgt spid="122"/>
                                        </p:tgtEl>
                                        <p:attrNameLst>
                                          <p:attrName>r</p:attrName>
                                        </p:attrNameLst>
                                      </p:cBhvr>
                                    </p:animRot>
                                  </p:childTnLst>
                                </p:cTn>
                              </p:par>
                              <p:par>
                                <p:cTn id="112" presetID="8" presetClass="emph" presetSubtype="0" fill="hold" grpId="1" nodeType="withEffect">
                                  <p:stCondLst>
                                    <p:cond delay="0"/>
                                  </p:stCondLst>
                                  <p:childTnLst>
                                    <p:animRot by="21600000">
                                      <p:cBhvr>
                                        <p:cTn id="113" dur="2000" fill="hold"/>
                                        <p:tgtEl>
                                          <p:spTgt spid="120"/>
                                        </p:tgtEl>
                                        <p:attrNameLst>
                                          <p:attrName>r</p:attrName>
                                        </p:attrNameLst>
                                      </p:cBhvr>
                                    </p:animRot>
                                  </p:childTnLst>
                                </p:cTn>
                              </p:par>
                            </p:childTnLst>
                          </p:cTn>
                        </p:par>
                        <p:par>
                          <p:cTn id="114" fill="hold">
                            <p:stCondLst>
                              <p:cond delay="3500"/>
                            </p:stCondLst>
                            <p:childTnLst>
                              <p:par>
                                <p:cTn id="115" presetID="53" presetClass="entr" presetSubtype="16" fill="hold" nodeType="afterEffect">
                                  <p:stCondLst>
                                    <p:cond delay="0"/>
                                  </p:stCondLst>
                                  <p:childTnLst>
                                    <p:set>
                                      <p:cBhvr>
                                        <p:cTn id="116" dur="1" fill="hold">
                                          <p:stCondLst>
                                            <p:cond delay="0"/>
                                          </p:stCondLst>
                                        </p:cTn>
                                        <p:tgtEl>
                                          <p:spTgt spid="32"/>
                                        </p:tgtEl>
                                        <p:attrNameLst>
                                          <p:attrName>style.visibility</p:attrName>
                                        </p:attrNameLst>
                                      </p:cBhvr>
                                      <p:to>
                                        <p:strVal val="visible"/>
                                      </p:to>
                                    </p:set>
                                    <p:anim calcmode="lin" valueType="num">
                                      <p:cBhvr>
                                        <p:cTn id="117" dur="500" fill="hold"/>
                                        <p:tgtEl>
                                          <p:spTgt spid="32"/>
                                        </p:tgtEl>
                                        <p:attrNameLst>
                                          <p:attrName>ppt_w</p:attrName>
                                        </p:attrNameLst>
                                      </p:cBhvr>
                                      <p:tavLst>
                                        <p:tav tm="0">
                                          <p:val>
                                            <p:fltVal val="0"/>
                                          </p:val>
                                        </p:tav>
                                        <p:tav tm="100000">
                                          <p:val>
                                            <p:strVal val="#ppt_w"/>
                                          </p:val>
                                        </p:tav>
                                      </p:tavLst>
                                    </p:anim>
                                    <p:anim calcmode="lin" valueType="num">
                                      <p:cBhvr>
                                        <p:cTn id="118" dur="500" fill="hold"/>
                                        <p:tgtEl>
                                          <p:spTgt spid="32"/>
                                        </p:tgtEl>
                                        <p:attrNameLst>
                                          <p:attrName>ppt_h</p:attrName>
                                        </p:attrNameLst>
                                      </p:cBhvr>
                                      <p:tavLst>
                                        <p:tav tm="0">
                                          <p:val>
                                            <p:fltVal val="0"/>
                                          </p:val>
                                        </p:tav>
                                        <p:tav tm="100000">
                                          <p:val>
                                            <p:strVal val="#ppt_h"/>
                                          </p:val>
                                        </p:tav>
                                      </p:tavLst>
                                    </p:anim>
                                    <p:animEffect transition="in" filter="fade">
                                      <p:cBhvr>
                                        <p:cTn id="119" dur="500"/>
                                        <p:tgtEl>
                                          <p:spTgt spid="32"/>
                                        </p:tgtEl>
                                      </p:cBhvr>
                                    </p:animEffect>
                                  </p:childTnLst>
                                </p:cTn>
                              </p:par>
                            </p:childTnLst>
                          </p:cTn>
                        </p:par>
                        <p:par>
                          <p:cTn id="120" fill="hold">
                            <p:stCondLst>
                              <p:cond delay="4000"/>
                            </p:stCondLst>
                            <p:childTnLst>
                              <p:par>
                                <p:cTn id="121" presetID="10" presetClass="entr" presetSubtype="0" fill="hold" grpId="0" nodeType="afterEffect">
                                  <p:stCondLst>
                                    <p:cond delay="0"/>
                                  </p:stCondLst>
                                  <p:childTnLst>
                                    <p:set>
                                      <p:cBhvr>
                                        <p:cTn id="122" dur="1" fill="hold">
                                          <p:stCondLst>
                                            <p:cond delay="0"/>
                                          </p:stCondLst>
                                        </p:cTn>
                                        <p:tgtEl>
                                          <p:spTgt spid="48"/>
                                        </p:tgtEl>
                                        <p:attrNameLst>
                                          <p:attrName>style.visibility</p:attrName>
                                        </p:attrNameLst>
                                      </p:cBhvr>
                                      <p:to>
                                        <p:strVal val="visible"/>
                                      </p:to>
                                    </p:set>
                                    <p:animEffect transition="in" filter="fade">
                                      <p:cBhvr>
                                        <p:cTn id="123" dur="500"/>
                                        <p:tgtEl>
                                          <p:spTgt spid="48"/>
                                        </p:tgtEl>
                                      </p:cBhvr>
                                    </p:animEffect>
                                  </p:childTnLst>
                                </p:cTn>
                              </p:par>
                              <p:par>
                                <p:cTn id="124" presetID="10" presetClass="entr" presetSubtype="0" fill="hold" grpId="0" nodeType="withEffect">
                                  <p:stCondLst>
                                    <p:cond delay="0"/>
                                  </p:stCondLst>
                                  <p:childTnLst>
                                    <p:set>
                                      <p:cBhvr>
                                        <p:cTn id="125" dur="1" fill="hold">
                                          <p:stCondLst>
                                            <p:cond delay="0"/>
                                          </p:stCondLst>
                                        </p:cTn>
                                        <p:tgtEl>
                                          <p:spTgt spid="49"/>
                                        </p:tgtEl>
                                        <p:attrNameLst>
                                          <p:attrName>style.visibility</p:attrName>
                                        </p:attrNameLst>
                                      </p:cBhvr>
                                      <p:to>
                                        <p:strVal val="visible"/>
                                      </p:to>
                                    </p:set>
                                    <p:animEffect transition="in" filter="fade">
                                      <p:cBhvr>
                                        <p:cTn id="126" dur="500"/>
                                        <p:tgtEl>
                                          <p:spTgt spid="49"/>
                                        </p:tgtEl>
                                      </p:cBhvr>
                                    </p:animEffect>
                                  </p:childTnLst>
                                </p:cTn>
                              </p:par>
                            </p:childTnLst>
                          </p:cTn>
                        </p:par>
                        <p:par>
                          <p:cTn id="127" fill="hold">
                            <p:stCondLst>
                              <p:cond delay="4500"/>
                            </p:stCondLst>
                            <p:childTnLst>
                              <p:par>
                                <p:cTn id="128" presetID="53" presetClass="entr" presetSubtype="16" fill="hold" nodeType="afterEffect">
                                  <p:stCondLst>
                                    <p:cond delay="0"/>
                                  </p:stCondLst>
                                  <p:childTnLst>
                                    <p:set>
                                      <p:cBhvr>
                                        <p:cTn id="129" dur="1" fill="hold">
                                          <p:stCondLst>
                                            <p:cond delay="0"/>
                                          </p:stCondLst>
                                        </p:cTn>
                                        <p:tgtEl>
                                          <p:spTgt spid="36"/>
                                        </p:tgtEl>
                                        <p:attrNameLst>
                                          <p:attrName>style.visibility</p:attrName>
                                        </p:attrNameLst>
                                      </p:cBhvr>
                                      <p:to>
                                        <p:strVal val="visible"/>
                                      </p:to>
                                    </p:set>
                                    <p:anim calcmode="lin" valueType="num">
                                      <p:cBhvr>
                                        <p:cTn id="130" dur="500" fill="hold"/>
                                        <p:tgtEl>
                                          <p:spTgt spid="36"/>
                                        </p:tgtEl>
                                        <p:attrNameLst>
                                          <p:attrName>ppt_w</p:attrName>
                                        </p:attrNameLst>
                                      </p:cBhvr>
                                      <p:tavLst>
                                        <p:tav tm="0">
                                          <p:val>
                                            <p:fltVal val="0"/>
                                          </p:val>
                                        </p:tav>
                                        <p:tav tm="100000">
                                          <p:val>
                                            <p:strVal val="#ppt_w"/>
                                          </p:val>
                                        </p:tav>
                                      </p:tavLst>
                                    </p:anim>
                                    <p:anim calcmode="lin" valueType="num">
                                      <p:cBhvr>
                                        <p:cTn id="131" dur="500" fill="hold"/>
                                        <p:tgtEl>
                                          <p:spTgt spid="36"/>
                                        </p:tgtEl>
                                        <p:attrNameLst>
                                          <p:attrName>ppt_h</p:attrName>
                                        </p:attrNameLst>
                                      </p:cBhvr>
                                      <p:tavLst>
                                        <p:tav tm="0">
                                          <p:val>
                                            <p:fltVal val="0"/>
                                          </p:val>
                                        </p:tav>
                                        <p:tav tm="100000">
                                          <p:val>
                                            <p:strVal val="#ppt_h"/>
                                          </p:val>
                                        </p:tav>
                                      </p:tavLst>
                                    </p:anim>
                                    <p:animEffect transition="in" filter="fade">
                                      <p:cBhvr>
                                        <p:cTn id="132" dur="500"/>
                                        <p:tgtEl>
                                          <p:spTgt spid="36"/>
                                        </p:tgtEl>
                                      </p:cBhvr>
                                    </p:animEffect>
                                  </p:childTnLst>
                                </p:cTn>
                              </p:par>
                            </p:childTnLst>
                          </p:cTn>
                        </p:par>
                        <p:par>
                          <p:cTn id="133" fill="hold">
                            <p:stCondLst>
                              <p:cond delay="5000"/>
                            </p:stCondLst>
                            <p:childTnLst>
                              <p:par>
                                <p:cTn id="134" presetID="10" presetClass="entr" presetSubtype="0" fill="hold" grpId="0" nodeType="afterEffect">
                                  <p:stCondLst>
                                    <p:cond delay="0"/>
                                  </p:stCondLst>
                                  <p:childTnLst>
                                    <p:set>
                                      <p:cBhvr>
                                        <p:cTn id="135" dur="1" fill="hold">
                                          <p:stCondLst>
                                            <p:cond delay="0"/>
                                          </p:stCondLst>
                                        </p:cTn>
                                        <p:tgtEl>
                                          <p:spTgt spid="42"/>
                                        </p:tgtEl>
                                        <p:attrNameLst>
                                          <p:attrName>style.visibility</p:attrName>
                                        </p:attrNameLst>
                                      </p:cBhvr>
                                      <p:to>
                                        <p:strVal val="visible"/>
                                      </p:to>
                                    </p:set>
                                    <p:animEffect transition="in" filter="fade">
                                      <p:cBhvr>
                                        <p:cTn id="136" dur="500"/>
                                        <p:tgtEl>
                                          <p:spTgt spid="42"/>
                                        </p:tgtEl>
                                      </p:cBhvr>
                                    </p:animEffect>
                                  </p:childTnLst>
                                </p:cTn>
                              </p:par>
                              <p:par>
                                <p:cTn id="137" presetID="10" presetClass="entr" presetSubtype="0" fill="hold" grpId="0" nodeType="withEffect">
                                  <p:stCondLst>
                                    <p:cond delay="0"/>
                                  </p:stCondLst>
                                  <p:childTnLst>
                                    <p:set>
                                      <p:cBhvr>
                                        <p:cTn id="138" dur="1" fill="hold">
                                          <p:stCondLst>
                                            <p:cond delay="0"/>
                                          </p:stCondLst>
                                        </p:cTn>
                                        <p:tgtEl>
                                          <p:spTgt spid="43"/>
                                        </p:tgtEl>
                                        <p:attrNameLst>
                                          <p:attrName>style.visibility</p:attrName>
                                        </p:attrNameLst>
                                      </p:cBhvr>
                                      <p:to>
                                        <p:strVal val="visible"/>
                                      </p:to>
                                    </p:set>
                                    <p:animEffect transition="in" filter="fade">
                                      <p:cBhvr>
                                        <p:cTn id="139" dur="500"/>
                                        <p:tgtEl>
                                          <p:spTgt spid="43"/>
                                        </p:tgtEl>
                                      </p:cBhvr>
                                    </p:animEffect>
                                  </p:childTnLst>
                                </p:cTn>
                              </p:par>
                            </p:childTnLst>
                          </p:cTn>
                        </p:par>
                        <p:par>
                          <p:cTn id="140" fill="hold">
                            <p:stCondLst>
                              <p:cond delay="5500"/>
                            </p:stCondLst>
                            <p:childTnLst>
                              <p:par>
                                <p:cTn id="141" presetID="53" presetClass="entr" presetSubtype="16" fill="hold" nodeType="afterEffect">
                                  <p:stCondLst>
                                    <p:cond delay="0"/>
                                  </p:stCondLst>
                                  <p:childTnLst>
                                    <p:set>
                                      <p:cBhvr>
                                        <p:cTn id="142" dur="1" fill="hold">
                                          <p:stCondLst>
                                            <p:cond delay="0"/>
                                          </p:stCondLst>
                                        </p:cTn>
                                        <p:tgtEl>
                                          <p:spTgt spid="39"/>
                                        </p:tgtEl>
                                        <p:attrNameLst>
                                          <p:attrName>style.visibility</p:attrName>
                                        </p:attrNameLst>
                                      </p:cBhvr>
                                      <p:to>
                                        <p:strVal val="visible"/>
                                      </p:to>
                                    </p:set>
                                    <p:anim calcmode="lin" valueType="num">
                                      <p:cBhvr>
                                        <p:cTn id="143" dur="500" fill="hold"/>
                                        <p:tgtEl>
                                          <p:spTgt spid="39"/>
                                        </p:tgtEl>
                                        <p:attrNameLst>
                                          <p:attrName>ppt_w</p:attrName>
                                        </p:attrNameLst>
                                      </p:cBhvr>
                                      <p:tavLst>
                                        <p:tav tm="0">
                                          <p:val>
                                            <p:fltVal val="0"/>
                                          </p:val>
                                        </p:tav>
                                        <p:tav tm="100000">
                                          <p:val>
                                            <p:strVal val="#ppt_w"/>
                                          </p:val>
                                        </p:tav>
                                      </p:tavLst>
                                    </p:anim>
                                    <p:anim calcmode="lin" valueType="num">
                                      <p:cBhvr>
                                        <p:cTn id="144" dur="500" fill="hold"/>
                                        <p:tgtEl>
                                          <p:spTgt spid="39"/>
                                        </p:tgtEl>
                                        <p:attrNameLst>
                                          <p:attrName>ppt_h</p:attrName>
                                        </p:attrNameLst>
                                      </p:cBhvr>
                                      <p:tavLst>
                                        <p:tav tm="0">
                                          <p:val>
                                            <p:fltVal val="0"/>
                                          </p:val>
                                        </p:tav>
                                        <p:tav tm="100000">
                                          <p:val>
                                            <p:strVal val="#ppt_h"/>
                                          </p:val>
                                        </p:tav>
                                      </p:tavLst>
                                    </p:anim>
                                    <p:animEffect transition="in" filter="fade">
                                      <p:cBhvr>
                                        <p:cTn id="145" dur="500"/>
                                        <p:tgtEl>
                                          <p:spTgt spid="39"/>
                                        </p:tgtEl>
                                      </p:cBhvr>
                                    </p:animEffect>
                                  </p:childTnLst>
                                </p:cTn>
                              </p:par>
                            </p:childTnLst>
                          </p:cTn>
                        </p:par>
                        <p:par>
                          <p:cTn id="146" fill="hold">
                            <p:stCondLst>
                              <p:cond delay="6000"/>
                            </p:stCondLst>
                            <p:childTnLst>
                              <p:par>
                                <p:cTn id="147" presetID="10" presetClass="entr" presetSubtype="0" fill="hold" grpId="0" nodeType="afterEffect">
                                  <p:stCondLst>
                                    <p:cond delay="0"/>
                                  </p:stCondLst>
                                  <p:childTnLst>
                                    <p:set>
                                      <p:cBhvr>
                                        <p:cTn id="148" dur="1" fill="hold">
                                          <p:stCondLst>
                                            <p:cond delay="0"/>
                                          </p:stCondLst>
                                        </p:cTn>
                                        <p:tgtEl>
                                          <p:spTgt spid="50"/>
                                        </p:tgtEl>
                                        <p:attrNameLst>
                                          <p:attrName>style.visibility</p:attrName>
                                        </p:attrNameLst>
                                      </p:cBhvr>
                                      <p:to>
                                        <p:strVal val="visible"/>
                                      </p:to>
                                    </p:set>
                                    <p:animEffect transition="in" filter="fade">
                                      <p:cBhvr>
                                        <p:cTn id="149" dur="500"/>
                                        <p:tgtEl>
                                          <p:spTgt spid="50"/>
                                        </p:tgtEl>
                                      </p:cBhvr>
                                    </p:animEffect>
                                  </p:childTnLst>
                                </p:cTn>
                              </p:par>
                              <p:par>
                                <p:cTn id="150" presetID="10" presetClass="entr" presetSubtype="0" fill="hold" grpId="0" nodeType="withEffect">
                                  <p:stCondLst>
                                    <p:cond delay="0"/>
                                  </p:stCondLst>
                                  <p:childTnLst>
                                    <p:set>
                                      <p:cBhvr>
                                        <p:cTn id="151" dur="1" fill="hold">
                                          <p:stCondLst>
                                            <p:cond delay="0"/>
                                          </p:stCondLst>
                                        </p:cTn>
                                        <p:tgtEl>
                                          <p:spTgt spid="52"/>
                                        </p:tgtEl>
                                        <p:attrNameLst>
                                          <p:attrName>style.visibility</p:attrName>
                                        </p:attrNameLst>
                                      </p:cBhvr>
                                      <p:to>
                                        <p:strVal val="visible"/>
                                      </p:to>
                                    </p:set>
                                    <p:animEffect transition="in" filter="fade">
                                      <p:cBhvr>
                                        <p:cTn id="152" dur="500"/>
                                        <p:tgtEl>
                                          <p:spTgt spid="52"/>
                                        </p:tgtEl>
                                      </p:cBhvr>
                                    </p:animEffect>
                                  </p:childTnLst>
                                </p:cTn>
                              </p:par>
                            </p:childTnLst>
                          </p:cTn>
                        </p:par>
                        <p:par>
                          <p:cTn id="153" fill="hold">
                            <p:stCondLst>
                              <p:cond delay="6500"/>
                            </p:stCondLst>
                            <p:childTnLst>
                              <p:par>
                                <p:cTn id="154" presetID="53" presetClass="entr" presetSubtype="16" fill="hold" grpId="0" nodeType="afterEffect">
                                  <p:stCondLst>
                                    <p:cond delay="0"/>
                                  </p:stCondLst>
                                  <p:childTnLst>
                                    <p:set>
                                      <p:cBhvr>
                                        <p:cTn id="155" dur="1" fill="hold">
                                          <p:stCondLst>
                                            <p:cond delay="0"/>
                                          </p:stCondLst>
                                        </p:cTn>
                                        <p:tgtEl>
                                          <p:spTgt spid="28"/>
                                        </p:tgtEl>
                                        <p:attrNameLst>
                                          <p:attrName>style.visibility</p:attrName>
                                        </p:attrNameLst>
                                      </p:cBhvr>
                                      <p:to>
                                        <p:strVal val="visible"/>
                                      </p:to>
                                    </p:set>
                                    <p:anim calcmode="lin" valueType="num">
                                      <p:cBhvr>
                                        <p:cTn id="156" dur="500" fill="hold"/>
                                        <p:tgtEl>
                                          <p:spTgt spid="28"/>
                                        </p:tgtEl>
                                        <p:attrNameLst>
                                          <p:attrName>ppt_w</p:attrName>
                                        </p:attrNameLst>
                                      </p:cBhvr>
                                      <p:tavLst>
                                        <p:tav tm="0">
                                          <p:val>
                                            <p:fltVal val="0"/>
                                          </p:val>
                                        </p:tav>
                                        <p:tav tm="100000">
                                          <p:val>
                                            <p:strVal val="#ppt_w"/>
                                          </p:val>
                                        </p:tav>
                                      </p:tavLst>
                                    </p:anim>
                                    <p:anim calcmode="lin" valueType="num">
                                      <p:cBhvr>
                                        <p:cTn id="157" dur="500" fill="hold"/>
                                        <p:tgtEl>
                                          <p:spTgt spid="28"/>
                                        </p:tgtEl>
                                        <p:attrNameLst>
                                          <p:attrName>ppt_h</p:attrName>
                                        </p:attrNameLst>
                                      </p:cBhvr>
                                      <p:tavLst>
                                        <p:tav tm="0">
                                          <p:val>
                                            <p:fltVal val="0"/>
                                          </p:val>
                                        </p:tav>
                                        <p:tav tm="100000">
                                          <p:val>
                                            <p:strVal val="#ppt_h"/>
                                          </p:val>
                                        </p:tav>
                                      </p:tavLst>
                                    </p:anim>
                                    <p:animEffect transition="in" filter="fade">
                                      <p:cBhvr>
                                        <p:cTn id="158" dur="500"/>
                                        <p:tgtEl>
                                          <p:spTgt spid="28"/>
                                        </p:tgtEl>
                                      </p:cBhvr>
                                    </p:animEffect>
                                  </p:childTnLst>
                                </p:cTn>
                              </p:par>
                            </p:childTnLst>
                          </p:cTn>
                        </p:par>
                        <p:par>
                          <p:cTn id="159" fill="hold">
                            <p:stCondLst>
                              <p:cond delay="7000"/>
                            </p:stCondLst>
                            <p:childTnLst>
                              <p:par>
                                <p:cTn id="160" presetID="10" presetClass="entr" presetSubtype="0" fill="hold" grpId="0" nodeType="afterEffect">
                                  <p:stCondLst>
                                    <p:cond delay="0"/>
                                  </p:stCondLst>
                                  <p:childTnLst>
                                    <p:set>
                                      <p:cBhvr>
                                        <p:cTn id="161" dur="1" fill="hold">
                                          <p:stCondLst>
                                            <p:cond delay="0"/>
                                          </p:stCondLst>
                                        </p:cTn>
                                        <p:tgtEl>
                                          <p:spTgt spid="44"/>
                                        </p:tgtEl>
                                        <p:attrNameLst>
                                          <p:attrName>style.visibility</p:attrName>
                                        </p:attrNameLst>
                                      </p:cBhvr>
                                      <p:to>
                                        <p:strVal val="visible"/>
                                      </p:to>
                                    </p:set>
                                    <p:animEffect transition="in" filter="fade">
                                      <p:cBhvr>
                                        <p:cTn id="162" dur="500"/>
                                        <p:tgtEl>
                                          <p:spTgt spid="44"/>
                                        </p:tgtEl>
                                      </p:cBhvr>
                                    </p:animEffect>
                                  </p:childTnLst>
                                </p:cTn>
                              </p:par>
                              <p:par>
                                <p:cTn id="163" presetID="10" presetClass="entr" presetSubtype="0" fill="hold" grpId="0" nodeType="withEffect">
                                  <p:stCondLst>
                                    <p:cond delay="0"/>
                                  </p:stCondLst>
                                  <p:childTnLst>
                                    <p:set>
                                      <p:cBhvr>
                                        <p:cTn id="164" dur="1" fill="hold">
                                          <p:stCondLst>
                                            <p:cond delay="0"/>
                                          </p:stCondLst>
                                        </p:cTn>
                                        <p:tgtEl>
                                          <p:spTgt spid="45"/>
                                        </p:tgtEl>
                                        <p:attrNameLst>
                                          <p:attrName>style.visibility</p:attrName>
                                        </p:attrNameLst>
                                      </p:cBhvr>
                                      <p:to>
                                        <p:strVal val="visible"/>
                                      </p:to>
                                    </p:set>
                                    <p:animEffect transition="in" filter="fade">
                                      <p:cBhvr>
                                        <p:cTn id="165" dur="500"/>
                                        <p:tgtEl>
                                          <p:spTgt spid="45"/>
                                        </p:tgtEl>
                                      </p:cBhvr>
                                    </p:animEffect>
                                  </p:childTnLst>
                                </p:cTn>
                              </p:par>
                            </p:childTnLst>
                          </p:cTn>
                        </p:par>
                        <p:par>
                          <p:cTn id="166" fill="hold">
                            <p:stCondLst>
                              <p:cond delay="7500"/>
                            </p:stCondLst>
                            <p:childTnLst>
                              <p:par>
                                <p:cTn id="167" presetID="53" presetClass="entr" presetSubtype="16" fill="hold" grpId="0" nodeType="afterEffect">
                                  <p:stCondLst>
                                    <p:cond delay="0"/>
                                  </p:stCondLst>
                                  <p:childTnLst>
                                    <p:set>
                                      <p:cBhvr>
                                        <p:cTn id="168" dur="1" fill="hold">
                                          <p:stCondLst>
                                            <p:cond delay="0"/>
                                          </p:stCondLst>
                                        </p:cTn>
                                        <p:tgtEl>
                                          <p:spTgt spid="27"/>
                                        </p:tgtEl>
                                        <p:attrNameLst>
                                          <p:attrName>style.visibility</p:attrName>
                                        </p:attrNameLst>
                                      </p:cBhvr>
                                      <p:to>
                                        <p:strVal val="visible"/>
                                      </p:to>
                                    </p:set>
                                    <p:anim calcmode="lin" valueType="num">
                                      <p:cBhvr>
                                        <p:cTn id="169" dur="500" fill="hold"/>
                                        <p:tgtEl>
                                          <p:spTgt spid="27"/>
                                        </p:tgtEl>
                                        <p:attrNameLst>
                                          <p:attrName>ppt_w</p:attrName>
                                        </p:attrNameLst>
                                      </p:cBhvr>
                                      <p:tavLst>
                                        <p:tav tm="0">
                                          <p:val>
                                            <p:fltVal val="0"/>
                                          </p:val>
                                        </p:tav>
                                        <p:tav tm="100000">
                                          <p:val>
                                            <p:strVal val="#ppt_w"/>
                                          </p:val>
                                        </p:tav>
                                      </p:tavLst>
                                    </p:anim>
                                    <p:anim calcmode="lin" valueType="num">
                                      <p:cBhvr>
                                        <p:cTn id="170" dur="500" fill="hold"/>
                                        <p:tgtEl>
                                          <p:spTgt spid="27"/>
                                        </p:tgtEl>
                                        <p:attrNameLst>
                                          <p:attrName>ppt_h</p:attrName>
                                        </p:attrNameLst>
                                      </p:cBhvr>
                                      <p:tavLst>
                                        <p:tav tm="0">
                                          <p:val>
                                            <p:fltVal val="0"/>
                                          </p:val>
                                        </p:tav>
                                        <p:tav tm="100000">
                                          <p:val>
                                            <p:strVal val="#ppt_h"/>
                                          </p:val>
                                        </p:tav>
                                      </p:tavLst>
                                    </p:anim>
                                    <p:animEffect transition="in" filter="fade">
                                      <p:cBhvr>
                                        <p:cTn id="171" dur="500"/>
                                        <p:tgtEl>
                                          <p:spTgt spid="27"/>
                                        </p:tgtEl>
                                      </p:cBhvr>
                                    </p:animEffect>
                                  </p:childTnLst>
                                </p:cTn>
                              </p:par>
                            </p:childTnLst>
                          </p:cTn>
                        </p:par>
                        <p:par>
                          <p:cTn id="172" fill="hold">
                            <p:stCondLst>
                              <p:cond delay="8000"/>
                            </p:stCondLst>
                            <p:childTnLst>
                              <p:par>
                                <p:cTn id="173" presetID="10" presetClass="entr" presetSubtype="0" fill="hold" grpId="0" nodeType="afterEffect">
                                  <p:stCondLst>
                                    <p:cond delay="0"/>
                                  </p:stCondLst>
                                  <p:childTnLst>
                                    <p:set>
                                      <p:cBhvr>
                                        <p:cTn id="174" dur="1" fill="hold">
                                          <p:stCondLst>
                                            <p:cond delay="0"/>
                                          </p:stCondLst>
                                        </p:cTn>
                                        <p:tgtEl>
                                          <p:spTgt spid="53"/>
                                        </p:tgtEl>
                                        <p:attrNameLst>
                                          <p:attrName>style.visibility</p:attrName>
                                        </p:attrNameLst>
                                      </p:cBhvr>
                                      <p:to>
                                        <p:strVal val="visible"/>
                                      </p:to>
                                    </p:set>
                                    <p:animEffect transition="in" filter="fade">
                                      <p:cBhvr>
                                        <p:cTn id="175" dur="500"/>
                                        <p:tgtEl>
                                          <p:spTgt spid="53"/>
                                        </p:tgtEl>
                                      </p:cBhvr>
                                    </p:animEffect>
                                  </p:childTnLst>
                                </p:cTn>
                              </p:par>
                              <p:par>
                                <p:cTn id="176" presetID="10" presetClass="entr" presetSubtype="0" fill="hold" grpId="0" nodeType="withEffect">
                                  <p:stCondLst>
                                    <p:cond delay="0"/>
                                  </p:stCondLst>
                                  <p:childTnLst>
                                    <p:set>
                                      <p:cBhvr>
                                        <p:cTn id="177" dur="1" fill="hold">
                                          <p:stCondLst>
                                            <p:cond delay="0"/>
                                          </p:stCondLst>
                                        </p:cTn>
                                        <p:tgtEl>
                                          <p:spTgt spid="54"/>
                                        </p:tgtEl>
                                        <p:attrNameLst>
                                          <p:attrName>style.visibility</p:attrName>
                                        </p:attrNameLst>
                                      </p:cBhvr>
                                      <p:to>
                                        <p:strVal val="visible"/>
                                      </p:to>
                                    </p:set>
                                    <p:animEffect transition="in" filter="fade">
                                      <p:cBhvr>
                                        <p:cTn id="178" dur="500"/>
                                        <p:tgtEl>
                                          <p:spTgt spid="54"/>
                                        </p:tgtEl>
                                      </p:cBhvr>
                                    </p:animEffect>
                                  </p:childTnLst>
                                </p:cTn>
                              </p:par>
                            </p:childTnLst>
                          </p:cTn>
                        </p:par>
                        <p:par>
                          <p:cTn id="179" fill="hold">
                            <p:stCondLst>
                              <p:cond delay="8500"/>
                            </p:stCondLst>
                            <p:childTnLst>
                              <p:par>
                                <p:cTn id="180" presetID="53" presetClass="entr" presetSubtype="16" fill="hold" nodeType="afterEffect">
                                  <p:stCondLst>
                                    <p:cond delay="0"/>
                                  </p:stCondLst>
                                  <p:childTnLst>
                                    <p:set>
                                      <p:cBhvr>
                                        <p:cTn id="181" dur="1" fill="hold">
                                          <p:stCondLst>
                                            <p:cond delay="0"/>
                                          </p:stCondLst>
                                        </p:cTn>
                                        <p:tgtEl>
                                          <p:spTgt spid="29"/>
                                        </p:tgtEl>
                                        <p:attrNameLst>
                                          <p:attrName>style.visibility</p:attrName>
                                        </p:attrNameLst>
                                      </p:cBhvr>
                                      <p:to>
                                        <p:strVal val="visible"/>
                                      </p:to>
                                    </p:set>
                                    <p:anim calcmode="lin" valueType="num">
                                      <p:cBhvr>
                                        <p:cTn id="182" dur="500" fill="hold"/>
                                        <p:tgtEl>
                                          <p:spTgt spid="29"/>
                                        </p:tgtEl>
                                        <p:attrNameLst>
                                          <p:attrName>ppt_w</p:attrName>
                                        </p:attrNameLst>
                                      </p:cBhvr>
                                      <p:tavLst>
                                        <p:tav tm="0">
                                          <p:val>
                                            <p:fltVal val="0"/>
                                          </p:val>
                                        </p:tav>
                                        <p:tav tm="100000">
                                          <p:val>
                                            <p:strVal val="#ppt_w"/>
                                          </p:val>
                                        </p:tav>
                                      </p:tavLst>
                                    </p:anim>
                                    <p:anim calcmode="lin" valueType="num">
                                      <p:cBhvr>
                                        <p:cTn id="183" dur="500" fill="hold"/>
                                        <p:tgtEl>
                                          <p:spTgt spid="29"/>
                                        </p:tgtEl>
                                        <p:attrNameLst>
                                          <p:attrName>ppt_h</p:attrName>
                                        </p:attrNameLst>
                                      </p:cBhvr>
                                      <p:tavLst>
                                        <p:tav tm="0">
                                          <p:val>
                                            <p:fltVal val="0"/>
                                          </p:val>
                                        </p:tav>
                                        <p:tav tm="100000">
                                          <p:val>
                                            <p:strVal val="#ppt_h"/>
                                          </p:val>
                                        </p:tav>
                                      </p:tavLst>
                                    </p:anim>
                                    <p:animEffect transition="in" filter="fade">
                                      <p:cBhvr>
                                        <p:cTn id="184" dur="500"/>
                                        <p:tgtEl>
                                          <p:spTgt spid="29"/>
                                        </p:tgtEl>
                                      </p:cBhvr>
                                    </p:animEffect>
                                  </p:childTnLst>
                                </p:cTn>
                              </p:par>
                            </p:childTnLst>
                          </p:cTn>
                        </p:par>
                        <p:par>
                          <p:cTn id="185" fill="hold">
                            <p:stCondLst>
                              <p:cond delay="9000"/>
                            </p:stCondLst>
                            <p:childTnLst>
                              <p:par>
                                <p:cTn id="186" presetID="10" presetClass="entr" presetSubtype="0" fill="hold" grpId="0" nodeType="afterEffect">
                                  <p:stCondLst>
                                    <p:cond delay="0"/>
                                  </p:stCondLst>
                                  <p:childTnLst>
                                    <p:set>
                                      <p:cBhvr>
                                        <p:cTn id="187" dur="1" fill="hold">
                                          <p:stCondLst>
                                            <p:cond delay="0"/>
                                          </p:stCondLst>
                                        </p:cTn>
                                        <p:tgtEl>
                                          <p:spTgt spid="46"/>
                                        </p:tgtEl>
                                        <p:attrNameLst>
                                          <p:attrName>style.visibility</p:attrName>
                                        </p:attrNameLst>
                                      </p:cBhvr>
                                      <p:to>
                                        <p:strVal val="visible"/>
                                      </p:to>
                                    </p:set>
                                    <p:animEffect transition="in" filter="fade">
                                      <p:cBhvr>
                                        <p:cTn id="188" dur="500"/>
                                        <p:tgtEl>
                                          <p:spTgt spid="46"/>
                                        </p:tgtEl>
                                      </p:cBhvr>
                                    </p:animEffect>
                                  </p:childTnLst>
                                </p:cTn>
                              </p:par>
                              <p:par>
                                <p:cTn id="189" presetID="10" presetClass="entr" presetSubtype="0" fill="hold" grpId="0" nodeType="withEffect">
                                  <p:stCondLst>
                                    <p:cond delay="0"/>
                                  </p:stCondLst>
                                  <p:childTnLst>
                                    <p:set>
                                      <p:cBhvr>
                                        <p:cTn id="190" dur="1" fill="hold">
                                          <p:stCondLst>
                                            <p:cond delay="0"/>
                                          </p:stCondLst>
                                        </p:cTn>
                                        <p:tgtEl>
                                          <p:spTgt spid="47"/>
                                        </p:tgtEl>
                                        <p:attrNameLst>
                                          <p:attrName>style.visibility</p:attrName>
                                        </p:attrNameLst>
                                      </p:cBhvr>
                                      <p:to>
                                        <p:strVal val="visible"/>
                                      </p:to>
                                    </p:set>
                                    <p:animEffect transition="in" filter="fade">
                                      <p:cBhvr>
                                        <p:cTn id="191" dur="500"/>
                                        <p:tgtEl>
                                          <p:spTgt spid="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9" grpId="0" animBg="1"/>
      <p:bldP spid="129" grpId="1" animBg="1"/>
      <p:bldP spid="127" grpId="0" animBg="1"/>
      <p:bldP spid="127" grpId="1" animBg="1"/>
      <p:bldP spid="124" grpId="0" animBg="1"/>
      <p:bldP spid="124" grpId="1" animBg="1"/>
      <p:bldP spid="123" grpId="0" animBg="1"/>
      <p:bldP spid="123" grpId="1" animBg="1"/>
      <p:bldP spid="122" grpId="0" animBg="1"/>
      <p:bldP spid="122" grpId="1" animBg="1"/>
      <p:bldP spid="120" grpId="0" animBg="1"/>
      <p:bldP spid="120" grpId="1" animBg="1"/>
      <p:bldP spid="15" grpId="0" animBg="1"/>
      <p:bldP spid="33" grpId="0" animBg="1"/>
      <p:bldP spid="51" grpId="0" animBg="1"/>
      <p:bldP spid="69" grpId="0" animBg="1"/>
      <p:bldP spid="79" grpId="0" animBg="1"/>
      <p:bldP spid="89" grpId="0" animBg="1"/>
      <p:bldP spid="110" grpId="0" animBg="1"/>
      <p:bldP spid="111" grpId="0" animBg="1"/>
      <p:bldP spid="112" grpId="0" animBg="1"/>
      <p:bldP spid="113" grpId="0" animBg="1"/>
      <p:bldP spid="27" grpId="0" animBg="1"/>
      <p:bldP spid="28" grpId="0" animBg="1"/>
      <p:bldP spid="42" grpId="0"/>
      <p:bldP spid="43" grpId="0"/>
      <p:bldP spid="44" grpId="0"/>
      <p:bldP spid="45" grpId="0"/>
      <p:bldP spid="46" grpId="0"/>
      <p:bldP spid="47" grpId="0"/>
      <p:bldP spid="48" grpId="0"/>
      <p:bldP spid="49" grpId="0"/>
      <p:bldP spid="50" grpId="0"/>
      <p:bldP spid="52" grpId="0"/>
      <p:bldP spid="53" grpId="0"/>
      <p:bldP spid="54" grpId="0"/>
    </p:bld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44">
            <a:extLst>
              <a:ext uri="{FF2B5EF4-FFF2-40B4-BE49-F238E27FC236}">
                <a16:creationId xmlns:a16="http://schemas.microsoft.com/office/drawing/2014/main" id="{2C84B28C-F995-48AB-803E-A6527975D963}"/>
              </a:ext>
            </a:extLst>
          </p:cNvPr>
          <p:cNvSpPr>
            <a:spLocks noChangeArrowheads="1"/>
          </p:cNvSpPr>
          <p:nvPr/>
        </p:nvSpPr>
        <p:spPr bwMode="auto">
          <a:xfrm>
            <a:off x="3073361" y="136491"/>
            <a:ext cx="3375789" cy="429843"/>
          </a:xfrm>
          <a:prstGeom prst="rect">
            <a:avLst/>
          </a:prstGeom>
          <a:noFill/>
          <a:ln w="9525" algn="ctr">
            <a:noFill/>
            <a:miter lim="800000"/>
          </a:ln>
        </p:spPr>
        <p:txBody>
          <a:bodyPr wrap="square" lIns="87041" tIns="43520" rIns="87041" bIns="43520">
            <a:spAutoFit/>
          </a:bodyPr>
          <a:lstStyle/>
          <a:p>
            <a:pPr algn="ctr" eaLnBrk="0" hangingPunct="0"/>
            <a:r>
              <a:rPr lang="en-US" altLang="zh-CN" sz="2222" b="1" dirty="0">
                <a:solidFill>
                  <a:srgbClr val="356377"/>
                </a:solidFill>
                <a:latin typeface="微软雅黑" panose="020B0503020204020204" pitchFamily="34" charset="-122"/>
                <a:ea typeface="微软雅黑" panose="020B0503020204020204" pitchFamily="34" charset="-122"/>
              </a:rPr>
              <a:t>Enter your title here</a:t>
            </a:r>
          </a:p>
        </p:txBody>
      </p:sp>
      <p:sp>
        <p:nvSpPr>
          <p:cNvPr id="47" name="Freeform 37">
            <a:extLst>
              <a:ext uri="{FF2B5EF4-FFF2-40B4-BE49-F238E27FC236}">
                <a16:creationId xmlns:a16="http://schemas.microsoft.com/office/drawing/2014/main" id="{747CB6A3-5330-488C-B8B5-648F5742B590}"/>
              </a:ext>
            </a:extLst>
          </p:cNvPr>
          <p:cNvSpPr>
            <a:spLocks/>
          </p:cNvSpPr>
          <p:nvPr/>
        </p:nvSpPr>
        <p:spPr bwMode="auto">
          <a:xfrm>
            <a:off x="5554141" y="1666397"/>
            <a:ext cx="769500" cy="1613100"/>
          </a:xfrm>
          <a:custGeom>
            <a:avLst/>
            <a:gdLst>
              <a:gd name="T0" fmla="*/ 132 w 540"/>
              <a:gd name="T1" fmla="*/ 716 h 1133"/>
              <a:gd name="T2" fmla="*/ 4 w 540"/>
              <a:gd name="T3" fmla="*/ 771 h 1133"/>
              <a:gd name="T4" fmla="*/ 140 w 540"/>
              <a:gd name="T5" fmla="*/ 1089 h 1133"/>
              <a:gd name="T6" fmla="*/ 268 w 540"/>
              <a:gd name="T7" fmla="*/ 1034 h 1133"/>
              <a:gd name="T8" fmla="*/ 351 w 540"/>
              <a:gd name="T9" fmla="*/ 1133 h 1133"/>
              <a:gd name="T10" fmla="*/ 540 w 540"/>
              <a:gd name="T11" fmla="*/ 946 h 1133"/>
              <a:gd name="T12" fmla="*/ 427 w 540"/>
              <a:gd name="T13" fmla="*/ 778 h 1133"/>
              <a:gd name="T14" fmla="*/ 540 w 540"/>
              <a:gd name="T15" fmla="*/ 187 h 1133"/>
              <a:gd name="T16" fmla="*/ 351 w 540"/>
              <a:gd name="T17" fmla="*/ 0 h 1133"/>
              <a:gd name="T18" fmla="*/ 258 w 540"/>
              <a:gd name="T19" fmla="*/ 113 h 1133"/>
              <a:gd name="T20" fmla="*/ 129 w 540"/>
              <a:gd name="T21" fmla="*/ 61 h 1133"/>
              <a:gd name="T22" fmla="*/ 0 w 540"/>
              <a:gd name="T23" fmla="*/ 381 h 1133"/>
              <a:gd name="T24" fmla="*/ 129 w 540"/>
              <a:gd name="T25" fmla="*/ 433 h 1133"/>
              <a:gd name="T26" fmla="*/ 132 w 540"/>
              <a:gd name="T27" fmla="*/ 716 h 1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40" h="1133">
                <a:moveTo>
                  <a:pt x="132" y="716"/>
                </a:moveTo>
                <a:cubicBezTo>
                  <a:pt x="4" y="771"/>
                  <a:pt x="4" y="771"/>
                  <a:pt x="4" y="771"/>
                </a:cubicBezTo>
                <a:cubicBezTo>
                  <a:pt x="140" y="1089"/>
                  <a:pt x="140" y="1089"/>
                  <a:pt x="140" y="1089"/>
                </a:cubicBezTo>
                <a:cubicBezTo>
                  <a:pt x="268" y="1034"/>
                  <a:pt x="268" y="1034"/>
                  <a:pt x="268" y="1034"/>
                </a:cubicBezTo>
                <a:cubicBezTo>
                  <a:pt x="293" y="1069"/>
                  <a:pt x="321" y="1103"/>
                  <a:pt x="351" y="1133"/>
                </a:cubicBezTo>
                <a:cubicBezTo>
                  <a:pt x="540" y="946"/>
                  <a:pt x="540" y="946"/>
                  <a:pt x="540" y="946"/>
                </a:cubicBezTo>
                <a:cubicBezTo>
                  <a:pt x="493" y="899"/>
                  <a:pt x="454" y="842"/>
                  <a:pt x="427" y="778"/>
                </a:cubicBezTo>
                <a:cubicBezTo>
                  <a:pt x="339" y="571"/>
                  <a:pt x="391" y="338"/>
                  <a:pt x="540" y="187"/>
                </a:cubicBezTo>
                <a:cubicBezTo>
                  <a:pt x="351" y="0"/>
                  <a:pt x="351" y="0"/>
                  <a:pt x="351" y="0"/>
                </a:cubicBezTo>
                <a:cubicBezTo>
                  <a:pt x="317" y="34"/>
                  <a:pt x="286" y="72"/>
                  <a:pt x="258" y="113"/>
                </a:cubicBezTo>
                <a:cubicBezTo>
                  <a:pt x="129" y="61"/>
                  <a:pt x="129" y="61"/>
                  <a:pt x="129" y="61"/>
                </a:cubicBezTo>
                <a:cubicBezTo>
                  <a:pt x="0" y="381"/>
                  <a:pt x="0" y="381"/>
                  <a:pt x="0" y="381"/>
                </a:cubicBezTo>
                <a:cubicBezTo>
                  <a:pt x="129" y="433"/>
                  <a:pt x="129" y="433"/>
                  <a:pt x="129" y="433"/>
                </a:cubicBezTo>
                <a:cubicBezTo>
                  <a:pt x="113" y="527"/>
                  <a:pt x="114" y="622"/>
                  <a:pt x="132" y="716"/>
                </a:cubicBezTo>
                <a:close/>
              </a:path>
            </a:pathLst>
          </a:custGeom>
          <a:solidFill>
            <a:schemeClr val="accent4"/>
          </a:solidFill>
          <a:ln>
            <a:noFill/>
          </a:ln>
        </p:spPr>
        <p:txBody>
          <a:bodyPr vert="horz" wrap="square" lIns="68580" tIns="34290" rIns="68580" bIns="34290" numCol="1" anchor="t" anchorCtr="0" compatLnSpc="1">
            <a:prstTxWarp prst="textNoShape">
              <a:avLst/>
            </a:prstTxWarp>
          </a:bodyPr>
          <a:lstStyle/>
          <a:p>
            <a:endParaRPr lang="en-US" sz="1013"/>
          </a:p>
        </p:txBody>
      </p:sp>
      <p:sp>
        <p:nvSpPr>
          <p:cNvPr id="48" name="Freeform 38">
            <a:extLst>
              <a:ext uri="{FF2B5EF4-FFF2-40B4-BE49-F238E27FC236}">
                <a16:creationId xmlns:a16="http://schemas.microsoft.com/office/drawing/2014/main" id="{12969F37-5BE5-4838-BCCA-FC72C792B1C1}"/>
              </a:ext>
            </a:extLst>
          </p:cNvPr>
          <p:cNvSpPr>
            <a:spLocks/>
          </p:cNvSpPr>
          <p:nvPr/>
        </p:nvSpPr>
        <p:spPr bwMode="auto">
          <a:xfrm>
            <a:off x="7415761" y="1666397"/>
            <a:ext cx="768360" cy="1613100"/>
          </a:xfrm>
          <a:custGeom>
            <a:avLst/>
            <a:gdLst>
              <a:gd name="T0" fmla="*/ 189 w 540"/>
              <a:gd name="T1" fmla="*/ 1133 h 1133"/>
              <a:gd name="T2" fmla="*/ 282 w 540"/>
              <a:gd name="T3" fmla="*/ 1020 h 1133"/>
              <a:gd name="T4" fmla="*/ 411 w 540"/>
              <a:gd name="T5" fmla="*/ 1072 h 1133"/>
              <a:gd name="T6" fmla="*/ 540 w 540"/>
              <a:gd name="T7" fmla="*/ 752 h 1133"/>
              <a:gd name="T8" fmla="*/ 411 w 540"/>
              <a:gd name="T9" fmla="*/ 700 h 1133"/>
              <a:gd name="T10" fmla="*/ 408 w 540"/>
              <a:gd name="T11" fmla="*/ 417 h 1133"/>
              <a:gd name="T12" fmla="*/ 536 w 540"/>
              <a:gd name="T13" fmla="*/ 362 h 1133"/>
              <a:gd name="T14" fmla="*/ 401 w 540"/>
              <a:gd name="T15" fmla="*/ 44 h 1133"/>
              <a:gd name="T16" fmla="*/ 272 w 540"/>
              <a:gd name="T17" fmla="*/ 99 h 1133"/>
              <a:gd name="T18" fmla="*/ 189 w 540"/>
              <a:gd name="T19" fmla="*/ 0 h 1133"/>
              <a:gd name="T20" fmla="*/ 0 w 540"/>
              <a:gd name="T21" fmla="*/ 186 h 1133"/>
              <a:gd name="T22" fmla="*/ 113 w 540"/>
              <a:gd name="T23" fmla="*/ 355 h 1133"/>
              <a:gd name="T24" fmla="*/ 0 w 540"/>
              <a:gd name="T25" fmla="*/ 946 h 1133"/>
              <a:gd name="T26" fmla="*/ 189 w 540"/>
              <a:gd name="T27" fmla="*/ 1133 h 1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40" h="1133">
                <a:moveTo>
                  <a:pt x="189" y="1133"/>
                </a:moveTo>
                <a:cubicBezTo>
                  <a:pt x="223" y="1099"/>
                  <a:pt x="254" y="1061"/>
                  <a:pt x="282" y="1020"/>
                </a:cubicBezTo>
                <a:cubicBezTo>
                  <a:pt x="411" y="1072"/>
                  <a:pt x="411" y="1072"/>
                  <a:pt x="411" y="1072"/>
                </a:cubicBezTo>
                <a:cubicBezTo>
                  <a:pt x="540" y="752"/>
                  <a:pt x="540" y="752"/>
                  <a:pt x="540" y="752"/>
                </a:cubicBezTo>
                <a:cubicBezTo>
                  <a:pt x="411" y="700"/>
                  <a:pt x="411" y="700"/>
                  <a:pt x="411" y="700"/>
                </a:cubicBezTo>
                <a:cubicBezTo>
                  <a:pt x="427" y="605"/>
                  <a:pt x="426" y="511"/>
                  <a:pt x="408" y="417"/>
                </a:cubicBezTo>
                <a:cubicBezTo>
                  <a:pt x="536" y="362"/>
                  <a:pt x="536" y="362"/>
                  <a:pt x="536" y="362"/>
                </a:cubicBezTo>
                <a:cubicBezTo>
                  <a:pt x="401" y="44"/>
                  <a:pt x="401" y="44"/>
                  <a:pt x="401" y="44"/>
                </a:cubicBezTo>
                <a:cubicBezTo>
                  <a:pt x="272" y="99"/>
                  <a:pt x="272" y="99"/>
                  <a:pt x="272" y="99"/>
                </a:cubicBezTo>
                <a:cubicBezTo>
                  <a:pt x="247" y="63"/>
                  <a:pt x="219" y="30"/>
                  <a:pt x="189" y="0"/>
                </a:cubicBezTo>
                <a:cubicBezTo>
                  <a:pt x="0" y="186"/>
                  <a:pt x="0" y="186"/>
                  <a:pt x="0" y="186"/>
                </a:cubicBezTo>
                <a:cubicBezTo>
                  <a:pt x="47" y="234"/>
                  <a:pt x="86" y="291"/>
                  <a:pt x="113" y="355"/>
                </a:cubicBezTo>
                <a:cubicBezTo>
                  <a:pt x="201" y="562"/>
                  <a:pt x="149" y="795"/>
                  <a:pt x="0" y="946"/>
                </a:cubicBezTo>
                <a:lnTo>
                  <a:pt x="189" y="1133"/>
                </a:lnTo>
                <a:close/>
              </a:path>
            </a:pathLst>
          </a:custGeom>
          <a:solidFill>
            <a:schemeClr val="accent2"/>
          </a:solidFill>
          <a:ln>
            <a:noFill/>
          </a:ln>
        </p:spPr>
        <p:txBody>
          <a:bodyPr vert="horz" wrap="square" lIns="68580" tIns="34290" rIns="68580" bIns="34290" numCol="1" anchor="t" anchorCtr="0" compatLnSpc="1">
            <a:prstTxWarp prst="textNoShape">
              <a:avLst/>
            </a:prstTxWarp>
          </a:bodyPr>
          <a:lstStyle/>
          <a:p>
            <a:endParaRPr lang="en-US" sz="1013"/>
          </a:p>
        </p:txBody>
      </p:sp>
      <p:sp>
        <p:nvSpPr>
          <p:cNvPr id="49" name="Freeform 40">
            <a:extLst>
              <a:ext uri="{FF2B5EF4-FFF2-40B4-BE49-F238E27FC236}">
                <a16:creationId xmlns:a16="http://schemas.microsoft.com/office/drawing/2014/main" id="{E894DAA0-B6A1-460B-89A5-71739BA72EE6}"/>
              </a:ext>
            </a:extLst>
          </p:cNvPr>
          <p:cNvSpPr>
            <a:spLocks/>
          </p:cNvSpPr>
          <p:nvPr/>
        </p:nvSpPr>
        <p:spPr bwMode="auto">
          <a:xfrm>
            <a:off x="6054601" y="1157957"/>
            <a:ext cx="1630199" cy="774060"/>
          </a:xfrm>
          <a:custGeom>
            <a:avLst/>
            <a:gdLst>
              <a:gd name="T0" fmla="*/ 1145 w 1145"/>
              <a:gd name="T1" fmla="*/ 357 h 544"/>
              <a:gd name="T2" fmla="*/ 1026 w 1145"/>
              <a:gd name="T3" fmla="*/ 258 h 544"/>
              <a:gd name="T4" fmla="*/ 1078 w 1145"/>
              <a:gd name="T5" fmla="*/ 129 h 544"/>
              <a:gd name="T6" fmla="*/ 758 w 1145"/>
              <a:gd name="T7" fmla="*/ 0 h 544"/>
              <a:gd name="T8" fmla="*/ 706 w 1145"/>
              <a:gd name="T9" fmla="*/ 129 h 544"/>
              <a:gd name="T10" fmla="*/ 423 w 1145"/>
              <a:gd name="T11" fmla="*/ 132 h 544"/>
              <a:gd name="T12" fmla="*/ 368 w 1145"/>
              <a:gd name="T13" fmla="*/ 4 h 544"/>
              <a:gd name="T14" fmla="*/ 50 w 1145"/>
              <a:gd name="T15" fmla="*/ 139 h 544"/>
              <a:gd name="T16" fmla="*/ 105 w 1145"/>
              <a:gd name="T17" fmla="*/ 268 h 544"/>
              <a:gd name="T18" fmla="*/ 0 w 1145"/>
              <a:gd name="T19" fmla="*/ 357 h 544"/>
              <a:gd name="T20" fmla="*/ 189 w 1145"/>
              <a:gd name="T21" fmla="*/ 544 h 544"/>
              <a:gd name="T22" fmla="*/ 361 w 1145"/>
              <a:gd name="T23" fmla="*/ 427 h 544"/>
              <a:gd name="T24" fmla="*/ 361 w 1145"/>
              <a:gd name="T25" fmla="*/ 427 h 544"/>
              <a:gd name="T26" fmla="*/ 572 w 1145"/>
              <a:gd name="T27" fmla="*/ 384 h 544"/>
              <a:gd name="T28" fmla="*/ 956 w 1145"/>
              <a:gd name="T29" fmla="*/ 543 h 544"/>
              <a:gd name="T30" fmla="*/ 1145 w 1145"/>
              <a:gd name="T31" fmla="*/ 357 h 5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45" h="544">
                <a:moveTo>
                  <a:pt x="1145" y="357"/>
                </a:moveTo>
                <a:cubicBezTo>
                  <a:pt x="1109" y="320"/>
                  <a:pt x="1069" y="287"/>
                  <a:pt x="1026" y="258"/>
                </a:cubicBezTo>
                <a:cubicBezTo>
                  <a:pt x="1078" y="129"/>
                  <a:pt x="1078" y="129"/>
                  <a:pt x="1078" y="129"/>
                </a:cubicBezTo>
                <a:cubicBezTo>
                  <a:pt x="758" y="0"/>
                  <a:pt x="758" y="0"/>
                  <a:pt x="758" y="0"/>
                </a:cubicBezTo>
                <a:cubicBezTo>
                  <a:pt x="706" y="129"/>
                  <a:pt x="706" y="129"/>
                  <a:pt x="706" y="129"/>
                </a:cubicBezTo>
                <a:cubicBezTo>
                  <a:pt x="612" y="114"/>
                  <a:pt x="516" y="115"/>
                  <a:pt x="423" y="132"/>
                </a:cubicBezTo>
                <a:cubicBezTo>
                  <a:pt x="368" y="4"/>
                  <a:pt x="368" y="4"/>
                  <a:pt x="368" y="4"/>
                </a:cubicBezTo>
                <a:cubicBezTo>
                  <a:pt x="50" y="139"/>
                  <a:pt x="50" y="139"/>
                  <a:pt x="50" y="139"/>
                </a:cubicBezTo>
                <a:cubicBezTo>
                  <a:pt x="105" y="268"/>
                  <a:pt x="105" y="268"/>
                  <a:pt x="105" y="268"/>
                </a:cubicBezTo>
                <a:cubicBezTo>
                  <a:pt x="67" y="295"/>
                  <a:pt x="32" y="324"/>
                  <a:pt x="0" y="357"/>
                </a:cubicBezTo>
                <a:cubicBezTo>
                  <a:pt x="189" y="544"/>
                  <a:pt x="189" y="544"/>
                  <a:pt x="189" y="544"/>
                </a:cubicBezTo>
                <a:cubicBezTo>
                  <a:pt x="237" y="495"/>
                  <a:pt x="295" y="455"/>
                  <a:pt x="361" y="427"/>
                </a:cubicBezTo>
                <a:cubicBezTo>
                  <a:pt x="361" y="427"/>
                  <a:pt x="361" y="427"/>
                  <a:pt x="361" y="427"/>
                </a:cubicBezTo>
                <a:cubicBezTo>
                  <a:pt x="428" y="398"/>
                  <a:pt x="500" y="384"/>
                  <a:pt x="572" y="384"/>
                </a:cubicBezTo>
                <a:cubicBezTo>
                  <a:pt x="719" y="384"/>
                  <a:pt x="857" y="443"/>
                  <a:pt x="956" y="543"/>
                </a:cubicBezTo>
                <a:lnTo>
                  <a:pt x="1145" y="357"/>
                </a:lnTo>
                <a:close/>
              </a:path>
            </a:pathLst>
          </a:custGeom>
          <a:solidFill>
            <a:schemeClr val="accent1"/>
          </a:solidFill>
          <a:ln>
            <a:noFill/>
          </a:ln>
        </p:spPr>
        <p:txBody>
          <a:bodyPr vert="horz" wrap="square" lIns="68580" tIns="34290" rIns="68580" bIns="34290" numCol="1" anchor="t" anchorCtr="0" compatLnSpc="1">
            <a:prstTxWarp prst="textNoShape">
              <a:avLst/>
            </a:prstTxWarp>
          </a:bodyPr>
          <a:lstStyle/>
          <a:p>
            <a:endParaRPr lang="en-US" sz="1013"/>
          </a:p>
        </p:txBody>
      </p:sp>
      <p:sp>
        <p:nvSpPr>
          <p:cNvPr id="50" name="Freeform 41">
            <a:extLst>
              <a:ext uri="{FF2B5EF4-FFF2-40B4-BE49-F238E27FC236}">
                <a16:creationId xmlns:a16="http://schemas.microsoft.com/office/drawing/2014/main" id="{9DF2371D-3DEF-42B7-B2DB-4C068EBB9D12}"/>
              </a:ext>
            </a:extLst>
          </p:cNvPr>
          <p:cNvSpPr>
            <a:spLocks/>
          </p:cNvSpPr>
          <p:nvPr/>
        </p:nvSpPr>
        <p:spPr bwMode="auto">
          <a:xfrm>
            <a:off x="6054601" y="3012736"/>
            <a:ext cx="1630199" cy="775200"/>
          </a:xfrm>
          <a:custGeom>
            <a:avLst/>
            <a:gdLst>
              <a:gd name="T0" fmla="*/ 0 w 1145"/>
              <a:gd name="T1" fmla="*/ 187 h 544"/>
              <a:gd name="T2" fmla="*/ 119 w 1145"/>
              <a:gd name="T3" fmla="*/ 286 h 544"/>
              <a:gd name="T4" fmla="*/ 67 w 1145"/>
              <a:gd name="T5" fmla="*/ 415 h 544"/>
              <a:gd name="T6" fmla="*/ 387 w 1145"/>
              <a:gd name="T7" fmla="*/ 544 h 544"/>
              <a:gd name="T8" fmla="*/ 440 w 1145"/>
              <a:gd name="T9" fmla="*/ 415 h 544"/>
              <a:gd name="T10" fmla="*/ 722 w 1145"/>
              <a:gd name="T11" fmla="*/ 412 h 544"/>
              <a:gd name="T12" fmla="*/ 777 w 1145"/>
              <a:gd name="T13" fmla="*/ 540 h 544"/>
              <a:gd name="T14" fmla="*/ 1095 w 1145"/>
              <a:gd name="T15" fmla="*/ 405 h 544"/>
              <a:gd name="T16" fmla="*/ 1040 w 1145"/>
              <a:gd name="T17" fmla="*/ 276 h 544"/>
              <a:gd name="T18" fmla="*/ 1145 w 1145"/>
              <a:gd name="T19" fmla="*/ 187 h 544"/>
              <a:gd name="T20" fmla="*/ 956 w 1145"/>
              <a:gd name="T21" fmla="*/ 0 h 544"/>
              <a:gd name="T22" fmla="*/ 784 w 1145"/>
              <a:gd name="T23" fmla="*/ 117 h 544"/>
              <a:gd name="T24" fmla="*/ 573 w 1145"/>
              <a:gd name="T25" fmla="*/ 160 h 544"/>
              <a:gd name="T26" fmla="*/ 189 w 1145"/>
              <a:gd name="T27" fmla="*/ 0 h 544"/>
              <a:gd name="T28" fmla="*/ 0 w 1145"/>
              <a:gd name="T29" fmla="*/ 187 h 5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45" h="544">
                <a:moveTo>
                  <a:pt x="0" y="187"/>
                </a:moveTo>
                <a:cubicBezTo>
                  <a:pt x="36" y="224"/>
                  <a:pt x="76" y="257"/>
                  <a:pt x="119" y="286"/>
                </a:cubicBezTo>
                <a:cubicBezTo>
                  <a:pt x="67" y="415"/>
                  <a:pt x="67" y="415"/>
                  <a:pt x="67" y="415"/>
                </a:cubicBezTo>
                <a:cubicBezTo>
                  <a:pt x="387" y="544"/>
                  <a:pt x="387" y="544"/>
                  <a:pt x="387" y="544"/>
                </a:cubicBezTo>
                <a:cubicBezTo>
                  <a:pt x="440" y="415"/>
                  <a:pt x="440" y="415"/>
                  <a:pt x="440" y="415"/>
                </a:cubicBezTo>
                <a:cubicBezTo>
                  <a:pt x="533" y="430"/>
                  <a:pt x="629" y="429"/>
                  <a:pt x="722" y="412"/>
                </a:cubicBezTo>
                <a:cubicBezTo>
                  <a:pt x="777" y="540"/>
                  <a:pt x="777" y="540"/>
                  <a:pt x="777" y="540"/>
                </a:cubicBezTo>
                <a:cubicBezTo>
                  <a:pt x="1095" y="405"/>
                  <a:pt x="1095" y="405"/>
                  <a:pt x="1095" y="405"/>
                </a:cubicBezTo>
                <a:cubicBezTo>
                  <a:pt x="1040" y="276"/>
                  <a:pt x="1040" y="276"/>
                  <a:pt x="1040" y="276"/>
                </a:cubicBezTo>
                <a:cubicBezTo>
                  <a:pt x="1078" y="249"/>
                  <a:pt x="1113" y="220"/>
                  <a:pt x="1145" y="187"/>
                </a:cubicBezTo>
                <a:cubicBezTo>
                  <a:pt x="956" y="0"/>
                  <a:pt x="956" y="0"/>
                  <a:pt x="956" y="0"/>
                </a:cubicBezTo>
                <a:cubicBezTo>
                  <a:pt x="908" y="49"/>
                  <a:pt x="850" y="89"/>
                  <a:pt x="784" y="117"/>
                </a:cubicBezTo>
                <a:cubicBezTo>
                  <a:pt x="717" y="146"/>
                  <a:pt x="646" y="160"/>
                  <a:pt x="573" y="160"/>
                </a:cubicBezTo>
                <a:cubicBezTo>
                  <a:pt x="426" y="160"/>
                  <a:pt x="289" y="101"/>
                  <a:pt x="189" y="0"/>
                </a:cubicBezTo>
                <a:lnTo>
                  <a:pt x="0" y="187"/>
                </a:lnTo>
                <a:close/>
              </a:path>
            </a:pathLst>
          </a:custGeom>
          <a:solidFill>
            <a:schemeClr val="accent3"/>
          </a:solidFill>
          <a:ln>
            <a:noFill/>
          </a:ln>
        </p:spPr>
        <p:txBody>
          <a:bodyPr vert="horz" wrap="square" lIns="68580" tIns="34290" rIns="68580" bIns="34290" numCol="1" anchor="t" anchorCtr="0" compatLnSpc="1">
            <a:prstTxWarp prst="textNoShape">
              <a:avLst/>
            </a:prstTxWarp>
          </a:bodyPr>
          <a:lstStyle/>
          <a:p>
            <a:endParaRPr lang="en-US" sz="1013"/>
          </a:p>
        </p:txBody>
      </p:sp>
      <p:sp>
        <p:nvSpPr>
          <p:cNvPr id="51" name="Freeform 49">
            <a:extLst>
              <a:ext uri="{FF2B5EF4-FFF2-40B4-BE49-F238E27FC236}">
                <a16:creationId xmlns:a16="http://schemas.microsoft.com/office/drawing/2014/main" id="{C16EB2B8-C475-4C2A-B58B-83B9819656CE}"/>
              </a:ext>
            </a:extLst>
          </p:cNvPr>
          <p:cNvSpPr>
            <a:spLocks noEditPoints="1"/>
          </p:cNvSpPr>
          <p:nvPr/>
        </p:nvSpPr>
        <p:spPr bwMode="auto">
          <a:xfrm>
            <a:off x="8276460" y="2638817"/>
            <a:ext cx="481080" cy="481080"/>
          </a:xfrm>
          <a:custGeom>
            <a:avLst/>
            <a:gdLst>
              <a:gd name="T0" fmla="*/ 169 w 338"/>
              <a:gd name="T1" fmla="*/ 316 h 338"/>
              <a:gd name="T2" fmla="*/ 196 w 338"/>
              <a:gd name="T3" fmla="*/ 313 h 338"/>
              <a:gd name="T4" fmla="*/ 206 w 338"/>
              <a:gd name="T5" fmla="*/ 337 h 338"/>
              <a:gd name="T6" fmla="*/ 264 w 338"/>
              <a:gd name="T7" fmla="*/ 312 h 338"/>
              <a:gd name="T8" fmla="*/ 254 w 338"/>
              <a:gd name="T9" fmla="*/ 289 h 338"/>
              <a:gd name="T10" fmla="*/ 291 w 338"/>
              <a:gd name="T11" fmla="*/ 252 h 338"/>
              <a:gd name="T12" fmla="*/ 314 w 338"/>
              <a:gd name="T13" fmla="*/ 261 h 338"/>
              <a:gd name="T14" fmla="*/ 338 w 338"/>
              <a:gd name="T15" fmla="*/ 203 h 338"/>
              <a:gd name="T16" fmla="*/ 314 w 338"/>
              <a:gd name="T17" fmla="*/ 193 h 338"/>
              <a:gd name="T18" fmla="*/ 314 w 338"/>
              <a:gd name="T19" fmla="*/ 141 h 338"/>
              <a:gd name="T20" fmla="*/ 337 w 338"/>
              <a:gd name="T21" fmla="*/ 131 h 338"/>
              <a:gd name="T22" fmla="*/ 312 w 338"/>
              <a:gd name="T23" fmla="*/ 73 h 338"/>
              <a:gd name="T24" fmla="*/ 289 w 338"/>
              <a:gd name="T25" fmla="*/ 83 h 338"/>
              <a:gd name="T26" fmla="*/ 252 w 338"/>
              <a:gd name="T27" fmla="*/ 47 h 338"/>
              <a:gd name="T28" fmla="*/ 261 w 338"/>
              <a:gd name="T29" fmla="*/ 24 h 338"/>
              <a:gd name="T30" fmla="*/ 203 w 338"/>
              <a:gd name="T31" fmla="*/ 0 h 338"/>
              <a:gd name="T32" fmla="*/ 193 w 338"/>
              <a:gd name="T33" fmla="*/ 24 h 338"/>
              <a:gd name="T34" fmla="*/ 169 w 338"/>
              <a:gd name="T35" fmla="*/ 22 h 338"/>
              <a:gd name="T36" fmla="*/ 169 w 338"/>
              <a:gd name="T37" fmla="*/ 44 h 338"/>
              <a:gd name="T38" fmla="*/ 284 w 338"/>
              <a:gd name="T39" fmla="*/ 120 h 338"/>
              <a:gd name="T40" fmla="*/ 218 w 338"/>
              <a:gd name="T41" fmla="*/ 284 h 338"/>
              <a:gd name="T42" fmla="*/ 169 w 338"/>
              <a:gd name="T43" fmla="*/ 294 h 338"/>
              <a:gd name="T44" fmla="*/ 169 w 338"/>
              <a:gd name="T45" fmla="*/ 294 h 338"/>
              <a:gd name="T46" fmla="*/ 169 w 338"/>
              <a:gd name="T47" fmla="*/ 316 h 338"/>
              <a:gd name="T48" fmla="*/ 24 w 338"/>
              <a:gd name="T49" fmla="*/ 196 h 338"/>
              <a:gd name="T50" fmla="*/ 1 w 338"/>
              <a:gd name="T51" fmla="*/ 206 h 338"/>
              <a:gd name="T52" fmla="*/ 26 w 338"/>
              <a:gd name="T53" fmla="*/ 264 h 338"/>
              <a:gd name="T54" fmla="*/ 49 w 338"/>
              <a:gd name="T55" fmla="*/ 254 h 338"/>
              <a:gd name="T56" fmla="*/ 86 w 338"/>
              <a:gd name="T57" fmla="*/ 290 h 338"/>
              <a:gd name="T58" fmla="*/ 77 w 338"/>
              <a:gd name="T59" fmla="*/ 314 h 338"/>
              <a:gd name="T60" fmla="*/ 135 w 338"/>
              <a:gd name="T61" fmla="*/ 338 h 338"/>
              <a:gd name="T62" fmla="*/ 145 w 338"/>
              <a:gd name="T63" fmla="*/ 314 h 338"/>
              <a:gd name="T64" fmla="*/ 169 w 338"/>
              <a:gd name="T65" fmla="*/ 316 h 338"/>
              <a:gd name="T66" fmla="*/ 169 w 338"/>
              <a:gd name="T67" fmla="*/ 294 h 338"/>
              <a:gd name="T68" fmla="*/ 54 w 338"/>
              <a:gd name="T69" fmla="*/ 218 h 338"/>
              <a:gd name="T70" fmla="*/ 120 w 338"/>
              <a:gd name="T71" fmla="*/ 54 h 338"/>
              <a:gd name="T72" fmla="*/ 120 w 338"/>
              <a:gd name="T73" fmla="*/ 54 h 338"/>
              <a:gd name="T74" fmla="*/ 169 w 338"/>
              <a:gd name="T75" fmla="*/ 44 h 338"/>
              <a:gd name="T76" fmla="*/ 169 w 338"/>
              <a:gd name="T77" fmla="*/ 44 h 338"/>
              <a:gd name="T78" fmla="*/ 169 w 338"/>
              <a:gd name="T79" fmla="*/ 22 h 338"/>
              <a:gd name="T80" fmla="*/ 142 w 338"/>
              <a:gd name="T81" fmla="*/ 24 h 338"/>
              <a:gd name="T82" fmla="*/ 132 w 338"/>
              <a:gd name="T83" fmla="*/ 1 h 338"/>
              <a:gd name="T84" fmla="*/ 74 w 338"/>
              <a:gd name="T85" fmla="*/ 26 h 338"/>
              <a:gd name="T86" fmla="*/ 84 w 338"/>
              <a:gd name="T87" fmla="*/ 49 h 338"/>
              <a:gd name="T88" fmla="*/ 47 w 338"/>
              <a:gd name="T89" fmla="*/ 86 h 338"/>
              <a:gd name="T90" fmla="*/ 24 w 338"/>
              <a:gd name="T91" fmla="*/ 76 h 338"/>
              <a:gd name="T92" fmla="*/ 0 w 338"/>
              <a:gd name="T93" fmla="*/ 135 h 338"/>
              <a:gd name="T94" fmla="*/ 24 w 338"/>
              <a:gd name="T95" fmla="*/ 144 h 338"/>
              <a:gd name="T96" fmla="*/ 24 w 338"/>
              <a:gd name="T97" fmla="*/ 196 h 3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38" h="338">
                <a:moveTo>
                  <a:pt x="169" y="316"/>
                </a:moveTo>
                <a:cubicBezTo>
                  <a:pt x="178" y="316"/>
                  <a:pt x="187" y="315"/>
                  <a:pt x="196" y="313"/>
                </a:cubicBezTo>
                <a:cubicBezTo>
                  <a:pt x="206" y="337"/>
                  <a:pt x="206" y="337"/>
                  <a:pt x="206" y="337"/>
                </a:cubicBezTo>
                <a:cubicBezTo>
                  <a:pt x="264" y="312"/>
                  <a:pt x="264" y="312"/>
                  <a:pt x="264" y="312"/>
                </a:cubicBezTo>
                <a:cubicBezTo>
                  <a:pt x="254" y="289"/>
                  <a:pt x="254" y="289"/>
                  <a:pt x="254" y="289"/>
                </a:cubicBezTo>
                <a:cubicBezTo>
                  <a:pt x="269" y="278"/>
                  <a:pt x="281" y="266"/>
                  <a:pt x="291" y="252"/>
                </a:cubicBezTo>
                <a:cubicBezTo>
                  <a:pt x="314" y="261"/>
                  <a:pt x="314" y="261"/>
                  <a:pt x="314" y="261"/>
                </a:cubicBezTo>
                <a:cubicBezTo>
                  <a:pt x="338" y="203"/>
                  <a:pt x="338" y="203"/>
                  <a:pt x="338" y="203"/>
                </a:cubicBezTo>
                <a:cubicBezTo>
                  <a:pt x="314" y="193"/>
                  <a:pt x="314" y="193"/>
                  <a:pt x="314" y="193"/>
                </a:cubicBezTo>
                <a:cubicBezTo>
                  <a:pt x="317" y="176"/>
                  <a:pt x="317" y="159"/>
                  <a:pt x="314" y="141"/>
                </a:cubicBezTo>
                <a:cubicBezTo>
                  <a:pt x="337" y="131"/>
                  <a:pt x="337" y="131"/>
                  <a:pt x="337" y="131"/>
                </a:cubicBezTo>
                <a:cubicBezTo>
                  <a:pt x="312" y="73"/>
                  <a:pt x="312" y="73"/>
                  <a:pt x="312" y="73"/>
                </a:cubicBezTo>
                <a:cubicBezTo>
                  <a:pt x="289" y="83"/>
                  <a:pt x="289" y="83"/>
                  <a:pt x="289" y="83"/>
                </a:cubicBezTo>
                <a:cubicBezTo>
                  <a:pt x="279" y="69"/>
                  <a:pt x="266" y="57"/>
                  <a:pt x="252" y="47"/>
                </a:cubicBezTo>
                <a:cubicBezTo>
                  <a:pt x="261" y="24"/>
                  <a:pt x="261" y="24"/>
                  <a:pt x="261" y="24"/>
                </a:cubicBezTo>
                <a:cubicBezTo>
                  <a:pt x="203" y="0"/>
                  <a:pt x="203" y="0"/>
                  <a:pt x="203" y="0"/>
                </a:cubicBezTo>
                <a:cubicBezTo>
                  <a:pt x="193" y="24"/>
                  <a:pt x="193" y="24"/>
                  <a:pt x="193" y="24"/>
                </a:cubicBezTo>
                <a:cubicBezTo>
                  <a:pt x="185" y="22"/>
                  <a:pt x="177" y="22"/>
                  <a:pt x="169" y="22"/>
                </a:cubicBezTo>
                <a:cubicBezTo>
                  <a:pt x="169" y="44"/>
                  <a:pt x="169" y="44"/>
                  <a:pt x="169" y="44"/>
                </a:cubicBezTo>
                <a:cubicBezTo>
                  <a:pt x="219" y="44"/>
                  <a:pt x="264" y="74"/>
                  <a:pt x="284" y="120"/>
                </a:cubicBezTo>
                <a:cubicBezTo>
                  <a:pt x="311" y="183"/>
                  <a:pt x="281" y="257"/>
                  <a:pt x="218" y="284"/>
                </a:cubicBezTo>
                <a:cubicBezTo>
                  <a:pt x="202" y="290"/>
                  <a:pt x="186" y="294"/>
                  <a:pt x="169" y="294"/>
                </a:cubicBezTo>
                <a:cubicBezTo>
                  <a:pt x="169" y="294"/>
                  <a:pt x="169" y="294"/>
                  <a:pt x="169" y="294"/>
                </a:cubicBezTo>
                <a:lnTo>
                  <a:pt x="169" y="316"/>
                </a:lnTo>
                <a:close/>
                <a:moveTo>
                  <a:pt x="24" y="196"/>
                </a:moveTo>
                <a:cubicBezTo>
                  <a:pt x="1" y="206"/>
                  <a:pt x="1" y="206"/>
                  <a:pt x="1" y="206"/>
                </a:cubicBezTo>
                <a:cubicBezTo>
                  <a:pt x="26" y="264"/>
                  <a:pt x="26" y="264"/>
                  <a:pt x="26" y="264"/>
                </a:cubicBezTo>
                <a:cubicBezTo>
                  <a:pt x="49" y="254"/>
                  <a:pt x="49" y="254"/>
                  <a:pt x="49" y="254"/>
                </a:cubicBezTo>
                <a:cubicBezTo>
                  <a:pt x="59" y="268"/>
                  <a:pt x="72" y="281"/>
                  <a:pt x="86" y="290"/>
                </a:cubicBezTo>
                <a:cubicBezTo>
                  <a:pt x="77" y="314"/>
                  <a:pt x="77" y="314"/>
                  <a:pt x="77" y="314"/>
                </a:cubicBezTo>
                <a:cubicBezTo>
                  <a:pt x="135" y="338"/>
                  <a:pt x="135" y="338"/>
                  <a:pt x="135" y="338"/>
                </a:cubicBezTo>
                <a:cubicBezTo>
                  <a:pt x="145" y="314"/>
                  <a:pt x="145" y="314"/>
                  <a:pt x="145" y="314"/>
                </a:cubicBezTo>
                <a:cubicBezTo>
                  <a:pt x="153" y="315"/>
                  <a:pt x="161" y="316"/>
                  <a:pt x="169" y="316"/>
                </a:cubicBezTo>
                <a:cubicBezTo>
                  <a:pt x="169" y="294"/>
                  <a:pt x="169" y="294"/>
                  <a:pt x="169" y="294"/>
                </a:cubicBezTo>
                <a:cubicBezTo>
                  <a:pt x="119" y="294"/>
                  <a:pt x="74" y="264"/>
                  <a:pt x="54" y="218"/>
                </a:cubicBezTo>
                <a:cubicBezTo>
                  <a:pt x="27" y="154"/>
                  <a:pt x="57" y="81"/>
                  <a:pt x="120" y="54"/>
                </a:cubicBezTo>
                <a:cubicBezTo>
                  <a:pt x="120" y="54"/>
                  <a:pt x="120" y="54"/>
                  <a:pt x="120" y="54"/>
                </a:cubicBezTo>
                <a:cubicBezTo>
                  <a:pt x="136" y="47"/>
                  <a:pt x="152" y="44"/>
                  <a:pt x="169" y="44"/>
                </a:cubicBezTo>
                <a:cubicBezTo>
                  <a:pt x="169" y="44"/>
                  <a:pt x="169" y="44"/>
                  <a:pt x="169" y="44"/>
                </a:cubicBezTo>
                <a:cubicBezTo>
                  <a:pt x="169" y="22"/>
                  <a:pt x="169" y="22"/>
                  <a:pt x="169" y="22"/>
                </a:cubicBezTo>
                <a:cubicBezTo>
                  <a:pt x="160" y="22"/>
                  <a:pt x="151" y="23"/>
                  <a:pt x="142" y="24"/>
                </a:cubicBezTo>
                <a:cubicBezTo>
                  <a:pt x="132" y="1"/>
                  <a:pt x="132" y="1"/>
                  <a:pt x="132" y="1"/>
                </a:cubicBezTo>
                <a:cubicBezTo>
                  <a:pt x="74" y="26"/>
                  <a:pt x="74" y="26"/>
                  <a:pt x="74" y="26"/>
                </a:cubicBezTo>
                <a:cubicBezTo>
                  <a:pt x="84" y="49"/>
                  <a:pt x="84" y="49"/>
                  <a:pt x="84" y="49"/>
                </a:cubicBezTo>
                <a:cubicBezTo>
                  <a:pt x="69" y="59"/>
                  <a:pt x="57" y="72"/>
                  <a:pt x="47" y="86"/>
                </a:cubicBezTo>
                <a:cubicBezTo>
                  <a:pt x="24" y="76"/>
                  <a:pt x="24" y="76"/>
                  <a:pt x="24" y="76"/>
                </a:cubicBezTo>
                <a:cubicBezTo>
                  <a:pt x="0" y="135"/>
                  <a:pt x="0" y="135"/>
                  <a:pt x="0" y="135"/>
                </a:cubicBezTo>
                <a:cubicBezTo>
                  <a:pt x="24" y="144"/>
                  <a:pt x="24" y="144"/>
                  <a:pt x="24" y="144"/>
                </a:cubicBezTo>
                <a:cubicBezTo>
                  <a:pt x="21" y="162"/>
                  <a:pt x="21" y="179"/>
                  <a:pt x="24" y="196"/>
                </a:cubicBezTo>
                <a:close/>
              </a:path>
            </a:pathLst>
          </a:custGeom>
          <a:solidFill>
            <a:schemeClr val="tx2">
              <a:lumMod val="20000"/>
              <a:lumOff val="80000"/>
            </a:schemeClr>
          </a:solidFill>
          <a:ln>
            <a:noFill/>
          </a:ln>
        </p:spPr>
        <p:txBody>
          <a:bodyPr vert="horz" wrap="square" lIns="68580" tIns="34290" rIns="68580" bIns="34290" numCol="1" anchor="t" anchorCtr="0" compatLnSpc="1">
            <a:prstTxWarp prst="textNoShape">
              <a:avLst/>
            </a:prstTxWarp>
          </a:bodyPr>
          <a:lstStyle/>
          <a:p>
            <a:endParaRPr lang="en-US" sz="1013"/>
          </a:p>
        </p:txBody>
      </p:sp>
      <p:sp>
        <p:nvSpPr>
          <p:cNvPr id="52" name="Freeform 50">
            <a:extLst>
              <a:ext uri="{FF2B5EF4-FFF2-40B4-BE49-F238E27FC236}">
                <a16:creationId xmlns:a16="http://schemas.microsoft.com/office/drawing/2014/main" id="{BD4FD647-0829-442A-B493-6BCE935080C8}"/>
              </a:ext>
            </a:extLst>
          </p:cNvPr>
          <p:cNvSpPr>
            <a:spLocks noEditPoints="1"/>
          </p:cNvSpPr>
          <p:nvPr/>
        </p:nvSpPr>
        <p:spPr bwMode="auto">
          <a:xfrm>
            <a:off x="8108880" y="2258057"/>
            <a:ext cx="347700" cy="348840"/>
          </a:xfrm>
          <a:custGeom>
            <a:avLst/>
            <a:gdLst>
              <a:gd name="T0" fmla="*/ 122 w 244"/>
              <a:gd name="T1" fmla="*/ 229 h 245"/>
              <a:gd name="T2" fmla="*/ 142 w 244"/>
              <a:gd name="T3" fmla="*/ 227 h 245"/>
              <a:gd name="T4" fmla="*/ 149 w 244"/>
              <a:gd name="T5" fmla="*/ 244 h 245"/>
              <a:gd name="T6" fmla="*/ 191 w 244"/>
              <a:gd name="T7" fmla="*/ 226 h 245"/>
              <a:gd name="T8" fmla="*/ 184 w 244"/>
              <a:gd name="T9" fmla="*/ 209 h 245"/>
              <a:gd name="T10" fmla="*/ 210 w 244"/>
              <a:gd name="T11" fmla="*/ 183 h 245"/>
              <a:gd name="T12" fmla="*/ 227 w 244"/>
              <a:gd name="T13" fmla="*/ 190 h 245"/>
              <a:gd name="T14" fmla="*/ 244 w 244"/>
              <a:gd name="T15" fmla="*/ 147 h 245"/>
              <a:gd name="T16" fmla="*/ 227 w 244"/>
              <a:gd name="T17" fmla="*/ 140 h 245"/>
              <a:gd name="T18" fmla="*/ 227 w 244"/>
              <a:gd name="T19" fmla="*/ 103 h 245"/>
              <a:gd name="T20" fmla="*/ 244 w 244"/>
              <a:gd name="T21" fmla="*/ 96 h 245"/>
              <a:gd name="T22" fmla="*/ 226 w 244"/>
              <a:gd name="T23" fmla="*/ 53 h 245"/>
              <a:gd name="T24" fmla="*/ 209 w 244"/>
              <a:gd name="T25" fmla="*/ 61 h 245"/>
              <a:gd name="T26" fmla="*/ 182 w 244"/>
              <a:gd name="T27" fmla="*/ 35 h 245"/>
              <a:gd name="T28" fmla="*/ 189 w 244"/>
              <a:gd name="T29" fmla="*/ 17 h 245"/>
              <a:gd name="T30" fmla="*/ 146 w 244"/>
              <a:gd name="T31" fmla="*/ 0 h 245"/>
              <a:gd name="T32" fmla="*/ 139 w 244"/>
              <a:gd name="T33" fmla="*/ 17 h 245"/>
              <a:gd name="T34" fmla="*/ 122 w 244"/>
              <a:gd name="T35" fmla="*/ 16 h 245"/>
              <a:gd name="T36" fmla="*/ 122 w 244"/>
              <a:gd name="T37" fmla="*/ 32 h 245"/>
              <a:gd name="T38" fmla="*/ 205 w 244"/>
              <a:gd name="T39" fmla="*/ 87 h 245"/>
              <a:gd name="T40" fmla="*/ 157 w 244"/>
              <a:gd name="T41" fmla="*/ 206 h 245"/>
              <a:gd name="T42" fmla="*/ 122 w 244"/>
              <a:gd name="T43" fmla="*/ 213 h 245"/>
              <a:gd name="T44" fmla="*/ 122 w 244"/>
              <a:gd name="T45" fmla="*/ 213 h 245"/>
              <a:gd name="T46" fmla="*/ 122 w 244"/>
              <a:gd name="T47" fmla="*/ 229 h 245"/>
              <a:gd name="T48" fmla="*/ 17 w 244"/>
              <a:gd name="T49" fmla="*/ 142 h 245"/>
              <a:gd name="T50" fmla="*/ 0 w 244"/>
              <a:gd name="T51" fmla="*/ 150 h 245"/>
              <a:gd name="T52" fmla="*/ 18 w 244"/>
              <a:gd name="T53" fmla="*/ 192 h 245"/>
              <a:gd name="T54" fmla="*/ 35 w 244"/>
              <a:gd name="T55" fmla="*/ 184 h 245"/>
              <a:gd name="T56" fmla="*/ 62 w 244"/>
              <a:gd name="T57" fmla="*/ 211 h 245"/>
              <a:gd name="T58" fmla="*/ 55 w 244"/>
              <a:gd name="T59" fmla="*/ 228 h 245"/>
              <a:gd name="T60" fmla="*/ 97 w 244"/>
              <a:gd name="T61" fmla="*/ 245 h 245"/>
              <a:gd name="T62" fmla="*/ 104 w 244"/>
              <a:gd name="T63" fmla="*/ 228 h 245"/>
              <a:gd name="T64" fmla="*/ 122 w 244"/>
              <a:gd name="T65" fmla="*/ 229 h 245"/>
              <a:gd name="T66" fmla="*/ 122 w 244"/>
              <a:gd name="T67" fmla="*/ 213 h 245"/>
              <a:gd name="T68" fmla="*/ 39 w 244"/>
              <a:gd name="T69" fmla="*/ 158 h 245"/>
              <a:gd name="T70" fmla="*/ 86 w 244"/>
              <a:gd name="T71" fmla="*/ 39 h 245"/>
              <a:gd name="T72" fmla="*/ 86 w 244"/>
              <a:gd name="T73" fmla="*/ 39 h 245"/>
              <a:gd name="T74" fmla="*/ 122 w 244"/>
              <a:gd name="T75" fmla="*/ 32 h 245"/>
              <a:gd name="T76" fmla="*/ 122 w 244"/>
              <a:gd name="T77" fmla="*/ 32 h 245"/>
              <a:gd name="T78" fmla="*/ 122 w 244"/>
              <a:gd name="T79" fmla="*/ 16 h 245"/>
              <a:gd name="T80" fmla="*/ 102 w 244"/>
              <a:gd name="T81" fmla="*/ 18 h 245"/>
              <a:gd name="T82" fmla="*/ 95 w 244"/>
              <a:gd name="T83" fmla="*/ 1 h 245"/>
              <a:gd name="T84" fmla="*/ 53 w 244"/>
              <a:gd name="T85" fmla="*/ 19 h 245"/>
              <a:gd name="T86" fmla="*/ 60 w 244"/>
              <a:gd name="T87" fmla="*/ 36 h 245"/>
              <a:gd name="T88" fmla="*/ 34 w 244"/>
              <a:gd name="T89" fmla="*/ 63 h 245"/>
              <a:gd name="T90" fmla="*/ 17 w 244"/>
              <a:gd name="T91" fmla="*/ 56 h 245"/>
              <a:gd name="T92" fmla="*/ 0 w 244"/>
              <a:gd name="T93" fmla="*/ 98 h 245"/>
              <a:gd name="T94" fmla="*/ 17 w 244"/>
              <a:gd name="T95" fmla="*/ 105 h 245"/>
              <a:gd name="T96" fmla="*/ 17 w 244"/>
              <a:gd name="T97" fmla="*/ 142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44" h="245">
                <a:moveTo>
                  <a:pt x="122" y="229"/>
                </a:moveTo>
                <a:cubicBezTo>
                  <a:pt x="128" y="229"/>
                  <a:pt x="135" y="229"/>
                  <a:pt x="142" y="227"/>
                </a:cubicBezTo>
                <a:cubicBezTo>
                  <a:pt x="149" y="244"/>
                  <a:pt x="149" y="244"/>
                  <a:pt x="149" y="244"/>
                </a:cubicBezTo>
                <a:cubicBezTo>
                  <a:pt x="191" y="226"/>
                  <a:pt x="191" y="226"/>
                  <a:pt x="191" y="226"/>
                </a:cubicBezTo>
                <a:cubicBezTo>
                  <a:pt x="184" y="209"/>
                  <a:pt x="184" y="209"/>
                  <a:pt x="184" y="209"/>
                </a:cubicBezTo>
                <a:cubicBezTo>
                  <a:pt x="194" y="202"/>
                  <a:pt x="203" y="193"/>
                  <a:pt x="210" y="183"/>
                </a:cubicBezTo>
                <a:cubicBezTo>
                  <a:pt x="227" y="190"/>
                  <a:pt x="227" y="190"/>
                  <a:pt x="227" y="190"/>
                </a:cubicBezTo>
                <a:cubicBezTo>
                  <a:pt x="244" y="147"/>
                  <a:pt x="244" y="147"/>
                  <a:pt x="244" y="147"/>
                </a:cubicBezTo>
                <a:cubicBezTo>
                  <a:pt x="227" y="140"/>
                  <a:pt x="227" y="140"/>
                  <a:pt x="227" y="140"/>
                </a:cubicBezTo>
                <a:cubicBezTo>
                  <a:pt x="229" y="128"/>
                  <a:pt x="229" y="115"/>
                  <a:pt x="227" y="103"/>
                </a:cubicBezTo>
                <a:cubicBezTo>
                  <a:pt x="244" y="96"/>
                  <a:pt x="244" y="96"/>
                  <a:pt x="244" y="96"/>
                </a:cubicBezTo>
                <a:cubicBezTo>
                  <a:pt x="226" y="53"/>
                  <a:pt x="226" y="53"/>
                  <a:pt x="226" y="53"/>
                </a:cubicBezTo>
                <a:cubicBezTo>
                  <a:pt x="209" y="61"/>
                  <a:pt x="209" y="61"/>
                  <a:pt x="209" y="61"/>
                </a:cubicBezTo>
                <a:cubicBezTo>
                  <a:pt x="201" y="50"/>
                  <a:pt x="192" y="42"/>
                  <a:pt x="182" y="35"/>
                </a:cubicBezTo>
                <a:cubicBezTo>
                  <a:pt x="189" y="17"/>
                  <a:pt x="189" y="17"/>
                  <a:pt x="189" y="17"/>
                </a:cubicBezTo>
                <a:cubicBezTo>
                  <a:pt x="146" y="0"/>
                  <a:pt x="146" y="0"/>
                  <a:pt x="146" y="0"/>
                </a:cubicBezTo>
                <a:cubicBezTo>
                  <a:pt x="139" y="17"/>
                  <a:pt x="139" y="17"/>
                  <a:pt x="139" y="17"/>
                </a:cubicBezTo>
                <a:cubicBezTo>
                  <a:pt x="134" y="17"/>
                  <a:pt x="128" y="16"/>
                  <a:pt x="122" y="16"/>
                </a:cubicBezTo>
                <a:cubicBezTo>
                  <a:pt x="122" y="32"/>
                  <a:pt x="122" y="32"/>
                  <a:pt x="122" y="32"/>
                </a:cubicBezTo>
                <a:cubicBezTo>
                  <a:pt x="158" y="32"/>
                  <a:pt x="191" y="54"/>
                  <a:pt x="205" y="87"/>
                </a:cubicBezTo>
                <a:cubicBezTo>
                  <a:pt x="225" y="133"/>
                  <a:pt x="203" y="186"/>
                  <a:pt x="157" y="206"/>
                </a:cubicBezTo>
                <a:cubicBezTo>
                  <a:pt x="146" y="211"/>
                  <a:pt x="134" y="213"/>
                  <a:pt x="122" y="213"/>
                </a:cubicBezTo>
                <a:cubicBezTo>
                  <a:pt x="122" y="213"/>
                  <a:pt x="122" y="213"/>
                  <a:pt x="122" y="213"/>
                </a:cubicBezTo>
                <a:lnTo>
                  <a:pt x="122" y="229"/>
                </a:lnTo>
                <a:close/>
                <a:moveTo>
                  <a:pt x="17" y="142"/>
                </a:moveTo>
                <a:cubicBezTo>
                  <a:pt x="0" y="150"/>
                  <a:pt x="0" y="150"/>
                  <a:pt x="0" y="150"/>
                </a:cubicBezTo>
                <a:cubicBezTo>
                  <a:pt x="18" y="192"/>
                  <a:pt x="18" y="192"/>
                  <a:pt x="18" y="192"/>
                </a:cubicBezTo>
                <a:cubicBezTo>
                  <a:pt x="35" y="184"/>
                  <a:pt x="35" y="184"/>
                  <a:pt x="35" y="184"/>
                </a:cubicBezTo>
                <a:cubicBezTo>
                  <a:pt x="42" y="195"/>
                  <a:pt x="51" y="204"/>
                  <a:pt x="62" y="211"/>
                </a:cubicBezTo>
                <a:cubicBezTo>
                  <a:pt x="55" y="228"/>
                  <a:pt x="55" y="228"/>
                  <a:pt x="55" y="228"/>
                </a:cubicBezTo>
                <a:cubicBezTo>
                  <a:pt x="97" y="245"/>
                  <a:pt x="97" y="245"/>
                  <a:pt x="97" y="245"/>
                </a:cubicBezTo>
                <a:cubicBezTo>
                  <a:pt x="104" y="228"/>
                  <a:pt x="104" y="228"/>
                  <a:pt x="104" y="228"/>
                </a:cubicBezTo>
                <a:cubicBezTo>
                  <a:pt x="110" y="229"/>
                  <a:pt x="116" y="229"/>
                  <a:pt x="122" y="229"/>
                </a:cubicBezTo>
                <a:cubicBezTo>
                  <a:pt x="122" y="213"/>
                  <a:pt x="122" y="213"/>
                  <a:pt x="122" y="213"/>
                </a:cubicBezTo>
                <a:cubicBezTo>
                  <a:pt x="86" y="213"/>
                  <a:pt x="53" y="191"/>
                  <a:pt x="39" y="158"/>
                </a:cubicBezTo>
                <a:cubicBezTo>
                  <a:pt x="19" y="112"/>
                  <a:pt x="40" y="59"/>
                  <a:pt x="86" y="39"/>
                </a:cubicBezTo>
                <a:cubicBezTo>
                  <a:pt x="86" y="39"/>
                  <a:pt x="86" y="39"/>
                  <a:pt x="86" y="39"/>
                </a:cubicBezTo>
                <a:cubicBezTo>
                  <a:pt x="98" y="35"/>
                  <a:pt x="110" y="32"/>
                  <a:pt x="122" y="32"/>
                </a:cubicBezTo>
                <a:cubicBezTo>
                  <a:pt x="122" y="32"/>
                  <a:pt x="122" y="32"/>
                  <a:pt x="122" y="32"/>
                </a:cubicBezTo>
                <a:cubicBezTo>
                  <a:pt x="122" y="16"/>
                  <a:pt x="122" y="16"/>
                  <a:pt x="122" y="16"/>
                </a:cubicBezTo>
                <a:cubicBezTo>
                  <a:pt x="115" y="16"/>
                  <a:pt x="109" y="17"/>
                  <a:pt x="102" y="18"/>
                </a:cubicBezTo>
                <a:cubicBezTo>
                  <a:pt x="95" y="1"/>
                  <a:pt x="95" y="1"/>
                  <a:pt x="95" y="1"/>
                </a:cubicBezTo>
                <a:cubicBezTo>
                  <a:pt x="53" y="19"/>
                  <a:pt x="53" y="19"/>
                  <a:pt x="53" y="19"/>
                </a:cubicBezTo>
                <a:cubicBezTo>
                  <a:pt x="60" y="36"/>
                  <a:pt x="60" y="36"/>
                  <a:pt x="60" y="36"/>
                </a:cubicBezTo>
                <a:cubicBezTo>
                  <a:pt x="50" y="43"/>
                  <a:pt x="41" y="52"/>
                  <a:pt x="34" y="63"/>
                </a:cubicBezTo>
                <a:cubicBezTo>
                  <a:pt x="17" y="56"/>
                  <a:pt x="17" y="56"/>
                  <a:pt x="17" y="56"/>
                </a:cubicBezTo>
                <a:cubicBezTo>
                  <a:pt x="0" y="98"/>
                  <a:pt x="0" y="98"/>
                  <a:pt x="0" y="98"/>
                </a:cubicBezTo>
                <a:cubicBezTo>
                  <a:pt x="17" y="105"/>
                  <a:pt x="17" y="105"/>
                  <a:pt x="17" y="105"/>
                </a:cubicBezTo>
                <a:cubicBezTo>
                  <a:pt x="15" y="117"/>
                  <a:pt x="15" y="130"/>
                  <a:pt x="17" y="142"/>
                </a:cubicBezTo>
                <a:close/>
              </a:path>
            </a:pathLst>
          </a:custGeom>
          <a:solidFill>
            <a:schemeClr val="tx2">
              <a:lumMod val="20000"/>
              <a:lumOff val="80000"/>
            </a:schemeClr>
          </a:solidFill>
          <a:ln>
            <a:noFill/>
          </a:ln>
        </p:spPr>
        <p:txBody>
          <a:bodyPr vert="horz" wrap="square" lIns="68580" tIns="34290" rIns="68580" bIns="34290" numCol="1" anchor="t" anchorCtr="0" compatLnSpc="1">
            <a:prstTxWarp prst="textNoShape">
              <a:avLst/>
            </a:prstTxWarp>
          </a:bodyPr>
          <a:lstStyle/>
          <a:p>
            <a:endParaRPr lang="en-US" sz="1013"/>
          </a:p>
        </p:txBody>
      </p:sp>
      <p:sp>
        <p:nvSpPr>
          <p:cNvPr id="53" name="Freeform 51">
            <a:extLst>
              <a:ext uri="{FF2B5EF4-FFF2-40B4-BE49-F238E27FC236}">
                <a16:creationId xmlns:a16="http://schemas.microsoft.com/office/drawing/2014/main" id="{B11B5FED-B675-4558-A2EE-E56BDE7B5E4D}"/>
              </a:ext>
            </a:extLst>
          </p:cNvPr>
          <p:cNvSpPr>
            <a:spLocks noEditPoints="1"/>
          </p:cNvSpPr>
          <p:nvPr/>
        </p:nvSpPr>
        <p:spPr bwMode="auto">
          <a:xfrm>
            <a:off x="5306762" y="2302516"/>
            <a:ext cx="347700" cy="347700"/>
          </a:xfrm>
          <a:custGeom>
            <a:avLst/>
            <a:gdLst>
              <a:gd name="T0" fmla="*/ 122 w 244"/>
              <a:gd name="T1" fmla="*/ 228 h 244"/>
              <a:gd name="T2" fmla="*/ 142 w 244"/>
              <a:gd name="T3" fmla="*/ 226 h 244"/>
              <a:gd name="T4" fmla="*/ 149 w 244"/>
              <a:gd name="T5" fmla="*/ 243 h 244"/>
              <a:gd name="T6" fmla="*/ 191 w 244"/>
              <a:gd name="T7" fmla="*/ 225 h 244"/>
              <a:gd name="T8" fmla="*/ 184 w 244"/>
              <a:gd name="T9" fmla="*/ 208 h 244"/>
              <a:gd name="T10" fmla="*/ 210 w 244"/>
              <a:gd name="T11" fmla="*/ 182 h 244"/>
              <a:gd name="T12" fmla="*/ 227 w 244"/>
              <a:gd name="T13" fmla="*/ 189 h 244"/>
              <a:gd name="T14" fmla="*/ 244 w 244"/>
              <a:gd name="T15" fmla="*/ 146 h 244"/>
              <a:gd name="T16" fmla="*/ 227 w 244"/>
              <a:gd name="T17" fmla="*/ 139 h 244"/>
              <a:gd name="T18" fmla="*/ 227 w 244"/>
              <a:gd name="T19" fmla="*/ 102 h 244"/>
              <a:gd name="T20" fmla="*/ 244 w 244"/>
              <a:gd name="T21" fmla="*/ 95 h 244"/>
              <a:gd name="T22" fmla="*/ 226 w 244"/>
              <a:gd name="T23" fmla="*/ 53 h 244"/>
              <a:gd name="T24" fmla="*/ 209 w 244"/>
              <a:gd name="T25" fmla="*/ 60 h 244"/>
              <a:gd name="T26" fmla="*/ 182 w 244"/>
              <a:gd name="T27" fmla="*/ 34 h 244"/>
              <a:gd name="T28" fmla="*/ 189 w 244"/>
              <a:gd name="T29" fmla="*/ 17 h 244"/>
              <a:gd name="T30" fmla="*/ 147 w 244"/>
              <a:gd name="T31" fmla="*/ 0 h 244"/>
              <a:gd name="T32" fmla="*/ 140 w 244"/>
              <a:gd name="T33" fmla="*/ 17 h 244"/>
              <a:gd name="T34" fmla="*/ 122 w 244"/>
              <a:gd name="T35" fmla="*/ 15 h 244"/>
              <a:gd name="T36" fmla="*/ 122 w 244"/>
              <a:gd name="T37" fmla="*/ 31 h 244"/>
              <a:gd name="T38" fmla="*/ 205 w 244"/>
              <a:gd name="T39" fmla="*/ 86 h 244"/>
              <a:gd name="T40" fmla="*/ 158 w 244"/>
              <a:gd name="T41" fmla="*/ 205 h 244"/>
              <a:gd name="T42" fmla="*/ 122 w 244"/>
              <a:gd name="T43" fmla="*/ 212 h 244"/>
              <a:gd name="T44" fmla="*/ 122 w 244"/>
              <a:gd name="T45" fmla="*/ 212 h 244"/>
              <a:gd name="T46" fmla="*/ 122 w 244"/>
              <a:gd name="T47" fmla="*/ 228 h 244"/>
              <a:gd name="T48" fmla="*/ 18 w 244"/>
              <a:gd name="T49" fmla="*/ 142 h 244"/>
              <a:gd name="T50" fmla="*/ 1 w 244"/>
              <a:gd name="T51" fmla="*/ 149 h 244"/>
              <a:gd name="T52" fmla="*/ 18 w 244"/>
              <a:gd name="T53" fmla="*/ 191 h 244"/>
              <a:gd name="T54" fmla="*/ 35 w 244"/>
              <a:gd name="T55" fmla="*/ 184 h 244"/>
              <a:gd name="T56" fmla="*/ 62 w 244"/>
              <a:gd name="T57" fmla="*/ 210 h 244"/>
              <a:gd name="T58" fmla="*/ 55 w 244"/>
              <a:gd name="T59" fmla="*/ 227 h 244"/>
              <a:gd name="T60" fmla="*/ 98 w 244"/>
              <a:gd name="T61" fmla="*/ 244 h 244"/>
              <a:gd name="T62" fmla="*/ 105 w 244"/>
              <a:gd name="T63" fmla="*/ 227 h 244"/>
              <a:gd name="T64" fmla="*/ 122 w 244"/>
              <a:gd name="T65" fmla="*/ 228 h 244"/>
              <a:gd name="T66" fmla="*/ 122 w 244"/>
              <a:gd name="T67" fmla="*/ 212 h 244"/>
              <a:gd name="T68" fmla="*/ 39 w 244"/>
              <a:gd name="T69" fmla="*/ 157 h 244"/>
              <a:gd name="T70" fmla="*/ 87 w 244"/>
              <a:gd name="T71" fmla="*/ 39 h 244"/>
              <a:gd name="T72" fmla="*/ 87 w 244"/>
              <a:gd name="T73" fmla="*/ 39 h 244"/>
              <a:gd name="T74" fmla="*/ 122 w 244"/>
              <a:gd name="T75" fmla="*/ 31 h 244"/>
              <a:gd name="T76" fmla="*/ 122 w 244"/>
              <a:gd name="T77" fmla="*/ 31 h 244"/>
              <a:gd name="T78" fmla="*/ 122 w 244"/>
              <a:gd name="T79" fmla="*/ 15 h 244"/>
              <a:gd name="T80" fmla="*/ 102 w 244"/>
              <a:gd name="T81" fmla="*/ 17 h 244"/>
              <a:gd name="T82" fmla="*/ 95 w 244"/>
              <a:gd name="T83" fmla="*/ 0 h 244"/>
              <a:gd name="T84" fmla="*/ 53 w 244"/>
              <a:gd name="T85" fmla="*/ 18 h 244"/>
              <a:gd name="T86" fmla="*/ 60 w 244"/>
              <a:gd name="T87" fmla="*/ 35 h 244"/>
              <a:gd name="T88" fmla="*/ 34 w 244"/>
              <a:gd name="T89" fmla="*/ 62 h 244"/>
              <a:gd name="T90" fmla="*/ 17 w 244"/>
              <a:gd name="T91" fmla="*/ 55 h 244"/>
              <a:gd name="T92" fmla="*/ 0 w 244"/>
              <a:gd name="T93" fmla="*/ 97 h 244"/>
              <a:gd name="T94" fmla="*/ 17 w 244"/>
              <a:gd name="T95" fmla="*/ 104 h 244"/>
              <a:gd name="T96" fmla="*/ 18 w 244"/>
              <a:gd name="T97" fmla="*/ 142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44" h="244">
                <a:moveTo>
                  <a:pt x="122" y="228"/>
                </a:moveTo>
                <a:cubicBezTo>
                  <a:pt x="129" y="228"/>
                  <a:pt x="136" y="228"/>
                  <a:pt x="142" y="226"/>
                </a:cubicBezTo>
                <a:cubicBezTo>
                  <a:pt x="149" y="243"/>
                  <a:pt x="149" y="243"/>
                  <a:pt x="149" y="243"/>
                </a:cubicBezTo>
                <a:cubicBezTo>
                  <a:pt x="191" y="225"/>
                  <a:pt x="191" y="225"/>
                  <a:pt x="191" y="225"/>
                </a:cubicBezTo>
                <a:cubicBezTo>
                  <a:pt x="184" y="208"/>
                  <a:pt x="184" y="208"/>
                  <a:pt x="184" y="208"/>
                </a:cubicBezTo>
                <a:cubicBezTo>
                  <a:pt x="194" y="201"/>
                  <a:pt x="203" y="192"/>
                  <a:pt x="210" y="182"/>
                </a:cubicBezTo>
                <a:cubicBezTo>
                  <a:pt x="227" y="189"/>
                  <a:pt x="227" y="189"/>
                  <a:pt x="227" y="189"/>
                </a:cubicBezTo>
                <a:cubicBezTo>
                  <a:pt x="244" y="146"/>
                  <a:pt x="244" y="146"/>
                  <a:pt x="244" y="146"/>
                </a:cubicBezTo>
                <a:cubicBezTo>
                  <a:pt x="227" y="139"/>
                  <a:pt x="227" y="139"/>
                  <a:pt x="227" y="139"/>
                </a:cubicBezTo>
                <a:cubicBezTo>
                  <a:pt x="229" y="127"/>
                  <a:pt x="229" y="114"/>
                  <a:pt x="227" y="102"/>
                </a:cubicBezTo>
                <a:cubicBezTo>
                  <a:pt x="244" y="95"/>
                  <a:pt x="244" y="95"/>
                  <a:pt x="244" y="95"/>
                </a:cubicBezTo>
                <a:cubicBezTo>
                  <a:pt x="226" y="53"/>
                  <a:pt x="226" y="53"/>
                  <a:pt x="226" y="53"/>
                </a:cubicBezTo>
                <a:cubicBezTo>
                  <a:pt x="209" y="60"/>
                  <a:pt x="209" y="60"/>
                  <a:pt x="209" y="60"/>
                </a:cubicBezTo>
                <a:cubicBezTo>
                  <a:pt x="202" y="50"/>
                  <a:pt x="193" y="41"/>
                  <a:pt x="182" y="34"/>
                </a:cubicBezTo>
                <a:cubicBezTo>
                  <a:pt x="189" y="17"/>
                  <a:pt x="189" y="17"/>
                  <a:pt x="189" y="17"/>
                </a:cubicBezTo>
                <a:cubicBezTo>
                  <a:pt x="147" y="0"/>
                  <a:pt x="147" y="0"/>
                  <a:pt x="147" y="0"/>
                </a:cubicBezTo>
                <a:cubicBezTo>
                  <a:pt x="140" y="17"/>
                  <a:pt x="140" y="17"/>
                  <a:pt x="140" y="17"/>
                </a:cubicBezTo>
                <a:cubicBezTo>
                  <a:pt x="134" y="16"/>
                  <a:pt x="128" y="15"/>
                  <a:pt x="122" y="15"/>
                </a:cubicBezTo>
                <a:cubicBezTo>
                  <a:pt x="122" y="31"/>
                  <a:pt x="122" y="31"/>
                  <a:pt x="122" y="31"/>
                </a:cubicBezTo>
                <a:cubicBezTo>
                  <a:pt x="159" y="31"/>
                  <a:pt x="191" y="53"/>
                  <a:pt x="205" y="86"/>
                </a:cubicBezTo>
                <a:cubicBezTo>
                  <a:pt x="225" y="132"/>
                  <a:pt x="204" y="185"/>
                  <a:pt x="158" y="205"/>
                </a:cubicBezTo>
                <a:cubicBezTo>
                  <a:pt x="146" y="210"/>
                  <a:pt x="134" y="212"/>
                  <a:pt x="122" y="212"/>
                </a:cubicBezTo>
                <a:cubicBezTo>
                  <a:pt x="122" y="212"/>
                  <a:pt x="122" y="212"/>
                  <a:pt x="122" y="212"/>
                </a:cubicBezTo>
                <a:lnTo>
                  <a:pt x="122" y="228"/>
                </a:lnTo>
                <a:close/>
                <a:moveTo>
                  <a:pt x="18" y="142"/>
                </a:moveTo>
                <a:cubicBezTo>
                  <a:pt x="1" y="149"/>
                  <a:pt x="1" y="149"/>
                  <a:pt x="1" y="149"/>
                </a:cubicBezTo>
                <a:cubicBezTo>
                  <a:pt x="18" y="191"/>
                  <a:pt x="18" y="191"/>
                  <a:pt x="18" y="191"/>
                </a:cubicBezTo>
                <a:cubicBezTo>
                  <a:pt x="35" y="184"/>
                  <a:pt x="35" y="184"/>
                  <a:pt x="35" y="184"/>
                </a:cubicBezTo>
                <a:cubicBezTo>
                  <a:pt x="43" y="194"/>
                  <a:pt x="52" y="203"/>
                  <a:pt x="62" y="210"/>
                </a:cubicBezTo>
                <a:cubicBezTo>
                  <a:pt x="55" y="227"/>
                  <a:pt x="55" y="227"/>
                  <a:pt x="55" y="227"/>
                </a:cubicBezTo>
                <a:cubicBezTo>
                  <a:pt x="98" y="244"/>
                  <a:pt x="98" y="244"/>
                  <a:pt x="98" y="244"/>
                </a:cubicBezTo>
                <a:cubicBezTo>
                  <a:pt x="105" y="227"/>
                  <a:pt x="105" y="227"/>
                  <a:pt x="105" y="227"/>
                </a:cubicBezTo>
                <a:cubicBezTo>
                  <a:pt x="110" y="228"/>
                  <a:pt x="116" y="228"/>
                  <a:pt x="122" y="228"/>
                </a:cubicBezTo>
                <a:cubicBezTo>
                  <a:pt x="122" y="212"/>
                  <a:pt x="122" y="212"/>
                  <a:pt x="122" y="212"/>
                </a:cubicBezTo>
                <a:cubicBezTo>
                  <a:pt x="86" y="212"/>
                  <a:pt x="53" y="191"/>
                  <a:pt x="39" y="157"/>
                </a:cubicBezTo>
                <a:cubicBezTo>
                  <a:pt x="19" y="111"/>
                  <a:pt x="41" y="58"/>
                  <a:pt x="87" y="39"/>
                </a:cubicBezTo>
                <a:cubicBezTo>
                  <a:pt x="87" y="39"/>
                  <a:pt x="87" y="39"/>
                  <a:pt x="87" y="39"/>
                </a:cubicBezTo>
                <a:cubicBezTo>
                  <a:pt x="98" y="34"/>
                  <a:pt x="110" y="31"/>
                  <a:pt x="122" y="31"/>
                </a:cubicBezTo>
                <a:cubicBezTo>
                  <a:pt x="122" y="31"/>
                  <a:pt x="122" y="31"/>
                  <a:pt x="122" y="31"/>
                </a:cubicBezTo>
                <a:cubicBezTo>
                  <a:pt x="122" y="15"/>
                  <a:pt x="122" y="15"/>
                  <a:pt x="122" y="15"/>
                </a:cubicBezTo>
                <a:cubicBezTo>
                  <a:pt x="116" y="15"/>
                  <a:pt x="109" y="16"/>
                  <a:pt x="102" y="17"/>
                </a:cubicBezTo>
                <a:cubicBezTo>
                  <a:pt x="95" y="0"/>
                  <a:pt x="95" y="0"/>
                  <a:pt x="95" y="0"/>
                </a:cubicBezTo>
                <a:cubicBezTo>
                  <a:pt x="53" y="18"/>
                  <a:pt x="53" y="18"/>
                  <a:pt x="53" y="18"/>
                </a:cubicBezTo>
                <a:cubicBezTo>
                  <a:pt x="60" y="35"/>
                  <a:pt x="60" y="35"/>
                  <a:pt x="60" y="35"/>
                </a:cubicBezTo>
                <a:cubicBezTo>
                  <a:pt x="50" y="42"/>
                  <a:pt x="41" y="51"/>
                  <a:pt x="34" y="62"/>
                </a:cubicBezTo>
                <a:cubicBezTo>
                  <a:pt x="17" y="55"/>
                  <a:pt x="17" y="55"/>
                  <a:pt x="17" y="55"/>
                </a:cubicBezTo>
                <a:cubicBezTo>
                  <a:pt x="0" y="97"/>
                  <a:pt x="0" y="97"/>
                  <a:pt x="0" y="97"/>
                </a:cubicBezTo>
                <a:cubicBezTo>
                  <a:pt x="17" y="104"/>
                  <a:pt x="17" y="104"/>
                  <a:pt x="17" y="104"/>
                </a:cubicBezTo>
                <a:cubicBezTo>
                  <a:pt x="15" y="117"/>
                  <a:pt x="15" y="129"/>
                  <a:pt x="18" y="142"/>
                </a:cubicBezTo>
                <a:close/>
              </a:path>
            </a:pathLst>
          </a:custGeom>
          <a:solidFill>
            <a:schemeClr val="tx2">
              <a:lumMod val="20000"/>
              <a:lumOff val="80000"/>
            </a:schemeClr>
          </a:solidFill>
          <a:ln>
            <a:noFill/>
          </a:ln>
        </p:spPr>
        <p:txBody>
          <a:bodyPr vert="horz" wrap="square" lIns="68580" tIns="34290" rIns="68580" bIns="34290" numCol="1" anchor="t" anchorCtr="0" compatLnSpc="1">
            <a:prstTxWarp prst="textNoShape">
              <a:avLst/>
            </a:prstTxWarp>
          </a:bodyPr>
          <a:lstStyle/>
          <a:p>
            <a:endParaRPr lang="en-US" sz="1013"/>
          </a:p>
        </p:txBody>
      </p:sp>
      <p:sp>
        <p:nvSpPr>
          <p:cNvPr id="54" name="Freeform 52">
            <a:extLst>
              <a:ext uri="{FF2B5EF4-FFF2-40B4-BE49-F238E27FC236}">
                <a16:creationId xmlns:a16="http://schemas.microsoft.com/office/drawing/2014/main" id="{A923A842-8302-4E46-A85E-18B90B16D854}"/>
              </a:ext>
            </a:extLst>
          </p:cNvPr>
          <p:cNvSpPr>
            <a:spLocks noEditPoints="1"/>
          </p:cNvSpPr>
          <p:nvPr/>
        </p:nvSpPr>
        <p:spPr bwMode="auto">
          <a:xfrm>
            <a:off x="4996682" y="1753037"/>
            <a:ext cx="492480" cy="492480"/>
          </a:xfrm>
          <a:custGeom>
            <a:avLst/>
            <a:gdLst>
              <a:gd name="T0" fmla="*/ 173 w 346"/>
              <a:gd name="T1" fmla="*/ 324 h 346"/>
              <a:gd name="T2" fmla="*/ 201 w 346"/>
              <a:gd name="T3" fmla="*/ 321 h 346"/>
              <a:gd name="T4" fmla="*/ 211 w 346"/>
              <a:gd name="T5" fmla="*/ 345 h 346"/>
              <a:gd name="T6" fmla="*/ 271 w 346"/>
              <a:gd name="T7" fmla="*/ 320 h 346"/>
              <a:gd name="T8" fmla="*/ 260 w 346"/>
              <a:gd name="T9" fmla="*/ 296 h 346"/>
              <a:gd name="T10" fmla="*/ 298 w 346"/>
              <a:gd name="T11" fmla="*/ 258 h 346"/>
              <a:gd name="T12" fmla="*/ 322 w 346"/>
              <a:gd name="T13" fmla="*/ 268 h 346"/>
              <a:gd name="T14" fmla="*/ 346 w 346"/>
              <a:gd name="T15" fmla="*/ 208 h 346"/>
              <a:gd name="T16" fmla="*/ 322 w 346"/>
              <a:gd name="T17" fmla="*/ 198 h 346"/>
              <a:gd name="T18" fmla="*/ 321 w 346"/>
              <a:gd name="T19" fmla="*/ 145 h 346"/>
              <a:gd name="T20" fmla="*/ 345 w 346"/>
              <a:gd name="T21" fmla="*/ 135 h 346"/>
              <a:gd name="T22" fmla="*/ 320 w 346"/>
              <a:gd name="T23" fmla="*/ 75 h 346"/>
              <a:gd name="T24" fmla="*/ 296 w 346"/>
              <a:gd name="T25" fmla="*/ 85 h 346"/>
              <a:gd name="T26" fmla="*/ 258 w 346"/>
              <a:gd name="T27" fmla="*/ 48 h 346"/>
              <a:gd name="T28" fmla="*/ 268 w 346"/>
              <a:gd name="T29" fmla="*/ 24 h 346"/>
              <a:gd name="T30" fmla="*/ 208 w 346"/>
              <a:gd name="T31" fmla="*/ 0 h 346"/>
              <a:gd name="T32" fmla="*/ 198 w 346"/>
              <a:gd name="T33" fmla="*/ 24 h 346"/>
              <a:gd name="T34" fmla="*/ 173 w 346"/>
              <a:gd name="T35" fmla="*/ 22 h 346"/>
              <a:gd name="T36" fmla="*/ 173 w 346"/>
              <a:gd name="T37" fmla="*/ 45 h 346"/>
              <a:gd name="T38" fmla="*/ 291 w 346"/>
              <a:gd name="T39" fmla="*/ 123 h 346"/>
              <a:gd name="T40" fmla="*/ 223 w 346"/>
              <a:gd name="T41" fmla="*/ 291 h 346"/>
              <a:gd name="T42" fmla="*/ 173 w 346"/>
              <a:gd name="T43" fmla="*/ 301 h 346"/>
              <a:gd name="T44" fmla="*/ 173 w 346"/>
              <a:gd name="T45" fmla="*/ 301 h 346"/>
              <a:gd name="T46" fmla="*/ 173 w 346"/>
              <a:gd name="T47" fmla="*/ 324 h 346"/>
              <a:gd name="T48" fmla="*/ 25 w 346"/>
              <a:gd name="T49" fmla="*/ 201 h 346"/>
              <a:gd name="T50" fmla="*/ 0 w 346"/>
              <a:gd name="T51" fmla="*/ 211 h 346"/>
              <a:gd name="T52" fmla="*/ 26 w 346"/>
              <a:gd name="T53" fmla="*/ 271 h 346"/>
              <a:gd name="T54" fmla="*/ 50 w 346"/>
              <a:gd name="T55" fmla="*/ 261 h 346"/>
              <a:gd name="T56" fmla="*/ 88 w 346"/>
              <a:gd name="T57" fmla="*/ 298 h 346"/>
              <a:gd name="T58" fmla="*/ 78 w 346"/>
              <a:gd name="T59" fmla="*/ 322 h 346"/>
              <a:gd name="T60" fmla="*/ 138 w 346"/>
              <a:gd name="T61" fmla="*/ 346 h 346"/>
              <a:gd name="T62" fmla="*/ 148 w 346"/>
              <a:gd name="T63" fmla="*/ 322 h 346"/>
              <a:gd name="T64" fmla="*/ 173 w 346"/>
              <a:gd name="T65" fmla="*/ 324 h 346"/>
              <a:gd name="T66" fmla="*/ 173 w 346"/>
              <a:gd name="T67" fmla="*/ 301 h 346"/>
              <a:gd name="T68" fmla="*/ 55 w 346"/>
              <a:gd name="T69" fmla="*/ 223 h 346"/>
              <a:gd name="T70" fmla="*/ 123 w 346"/>
              <a:gd name="T71" fmla="*/ 55 h 346"/>
              <a:gd name="T72" fmla="*/ 123 w 346"/>
              <a:gd name="T73" fmla="*/ 55 h 346"/>
              <a:gd name="T74" fmla="*/ 173 w 346"/>
              <a:gd name="T75" fmla="*/ 45 h 346"/>
              <a:gd name="T76" fmla="*/ 173 w 346"/>
              <a:gd name="T77" fmla="*/ 45 h 346"/>
              <a:gd name="T78" fmla="*/ 173 w 346"/>
              <a:gd name="T79" fmla="*/ 22 h 346"/>
              <a:gd name="T80" fmla="*/ 145 w 346"/>
              <a:gd name="T81" fmla="*/ 25 h 346"/>
              <a:gd name="T82" fmla="*/ 135 w 346"/>
              <a:gd name="T83" fmla="*/ 1 h 346"/>
              <a:gd name="T84" fmla="*/ 75 w 346"/>
              <a:gd name="T85" fmla="*/ 26 h 346"/>
              <a:gd name="T86" fmla="*/ 85 w 346"/>
              <a:gd name="T87" fmla="*/ 50 h 346"/>
              <a:gd name="T88" fmla="*/ 48 w 346"/>
              <a:gd name="T89" fmla="*/ 88 h 346"/>
              <a:gd name="T90" fmla="*/ 24 w 346"/>
              <a:gd name="T91" fmla="*/ 78 h 346"/>
              <a:gd name="T92" fmla="*/ 0 w 346"/>
              <a:gd name="T93" fmla="*/ 138 h 346"/>
              <a:gd name="T94" fmla="*/ 24 w 346"/>
              <a:gd name="T95" fmla="*/ 148 h 346"/>
              <a:gd name="T96" fmla="*/ 25 w 346"/>
              <a:gd name="T97" fmla="*/ 201 h 3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46" h="346">
                <a:moveTo>
                  <a:pt x="173" y="324"/>
                </a:moveTo>
                <a:cubicBezTo>
                  <a:pt x="182" y="324"/>
                  <a:pt x="192" y="323"/>
                  <a:pt x="201" y="321"/>
                </a:cubicBezTo>
                <a:cubicBezTo>
                  <a:pt x="211" y="345"/>
                  <a:pt x="211" y="345"/>
                  <a:pt x="211" y="345"/>
                </a:cubicBezTo>
                <a:cubicBezTo>
                  <a:pt x="271" y="320"/>
                  <a:pt x="271" y="320"/>
                  <a:pt x="271" y="320"/>
                </a:cubicBezTo>
                <a:cubicBezTo>
                  <a:pt x="260" y="296"/>
                  <a:pt x="260" y="296"/>
                  <a:pt x="260" y="296"/>
                </a:cubicBezTo>
                <a:cubicBezTo>
                  <a:pt x="275" y="286"/>
                  <a:pt x="287" y="273"/>
                  <a:pt x="298" y="258"/>
                </a:cubicBezTo>
                <a:cubicBezTo>
                  <a:pt x="322" y="268"/>
                  <a:pt x="322" y="268"/>
                  <a:pt x="322" y="268"/>
                </a:cubicBezTo>
                <a:cubicBezTo>
                  <a:pt x="346" y="208"/>
                  <a:pt x="346" y="208"/>
                  <a:pt x="346" y="208"/>
                </a:cubicBezTo>
                <a:cubicBezTo>
                  <a:pt x="322" y="198"/>
                  <a:pt x="322" y="198"/>
                  <a:pt x="322" y="198"/>
                </a:cubicBezTo>
                <a:cubicBezTo>
                  <a:pt x="325" y="180"/>
                  <a:pt x="324" y="163"/>
                  <a:pt x="321" y="145"/>
                </a:cubicBezTo>
                <a:cubicBezTo>
                  <a:pt x="345" y="135"/>
                  <a:pt x="345" y="135"/>
                  <a:pt x="345" y="135"/>
                </a:cubicBezTo>
                <a:cubicBezTo>
                  <a:pt x="320" y="75"/>
                  <a:pt x="320" y="75"/>
                  <a:pt x="320" y="75"/>
                </a:cubicBezTo>
                <a:cubicBezTo>
                  <a:pt x="296" y="85"/>
                  <a:pt x="296" y="85"/>
                  <a:pt x="296" y="85"/>
                </a:cubicBezTo>
                <a:cubicBezTo>
                  <a:pt x="285" y="71"/>
                  <a:pt x="273" y="58"/>
                  <a:pt x="258" y="48"/>
                </a:cubicBezTo>
                <a:cubicBezTo>
                  <a:pt x="268" y="24"/>
                  <a:pt x="268" y="24"/>
                  <a:pt x="268" y="24"/>
                </a:cubicBezTo>
                <a:cubicBezTo>
                  <a:pt x="208" y="0"/>
                  <a:pt x="208" y="0"/>
                  <a:pt x="208" y="0"/>
                </a:cubicBezTo>
                <a:cubicBezTo>
                  <a:pt x="198" y="24"/>
                  <a:pt x="198" y="24"/>
                  <a:pt x="198" y="24"/>
                </a:cubicBezTo>
                <a:cubicBezTo>
                  <a:pt x="190" y="23"/>
                  <a:pt x="181" y="22"/>
                  <a:pt x="173" y="22"/>
                </a:cubicBezTo>
                <a:cubicBezTo>
                  <a:pt x="173" y="45"/>
                  <a:pt x="173" y="45"/>
                  <a:pt x="173" y="45"/>
                </a:cubicBezTo>
                <a:cubicBezTo>
                  <a:pt x="224" y="45"/>
                  <a:pt x="271" y="75"/>
                  <a:pt x="291" y="123"/>
                </a:cubicBezTo>
                <a:cubicBezTo>
                  <a:pt x="318" y="188"/>
                  <a:pt x="288" y="263"/>
                  <a:pt x="223" y="291"/>
                </a:cubicBezTo>
                <a:cubicBezTo>
                  <a:pt x="207" y="298"/>
                  <a:pt x="190" y="301"/>
                  <a:pt x="173" y="301"/>
                </a:cubicBezTo>
                <a:cubicBezTo>
                  <a:pt x="173" y="301"/>
                  <a:pt x="173" y="301"/>
                  <a:pt x="173" y="301"/>
                </a:cubicBezTo>
                <a:lnTo>
                  <a:pt x="173" y="324"/>
                </a:lnTo>
                <a:close/>
                <a:moveTo>
                  <a:pt x="25" y="201"/>
                </a:moveTo>
                <a:cubicBezTo>
                  <a:pt x="0" y="211"/>
                  <a:pt x="0" y="211"/>
                  <a:pt x="0" y="211"/>
                </a:cubicBezTo>
                <a:cubicBezTo>
                  <a:pt x="26" y="271"/>
                  <a:pt x="26" y="271"/>
                  <a:pt x="26" y="271"/>
                </a:cubicBezTo>
                <a:cubicBezTo>
                  <a:pt x="50" y="261"/>
                  <a:pt x="50" y="261"/>
                  <a:pt x="50" y="261"/>
                </a:cubicBezTo>
                <a:cubicBezTo>
                  <a:pt x="60" y="275"/>
                  <a:pt x="73" y="288"/>
                  <a:pt x="88" y="298"/>
                </a:cubicBezTo>
                <a:cubicBezTo>
                  <a:pt x="78" y="322"/>
                  <a:pt x="78" y="322"/>
                  <a:pt x="78" y="322"/>
                </a:cubicBezTo>
                <a:cubicBezTo>
                  <a:pt x="138" y="346"/>
                  <a:pt x="138" y="346"/>
                  <a:pt x="138" y="346"/>
                </a:cubicBezTo>
                <a:cubicBezTo>
                  <a:pt x="148" y="322"/>
                  <a:pt x="148" y="322"/>
                  <a:pt x="148" y="322"/>
                </a:cubicBezTo>
                <a:cubicBezTo>
                  <a:pt x="156" y="323"/>
                  <a:pt x="164" y="324"/>
                  <a:pt x="173" y="324"/>
                </a:cubicBezTo>
                <a:cubicBezTo>
                  <a:pt x="173" y="301"/>
                  <a:pt x="173" y="301"/>
                  <a:pt x="173" y="301"/>
                </a:cubicBezTo>
                <a:cubicBezTo>
                  <a:pt x="121" y="301"/>
                  <a:pt x="75" y="271"/>
                  <a:pt x="55" y="223"/>
                </a:cubicBezTo>
                <a:cubicBezTo>
                  <a:pt x="27" y="158"/>
                  <a:pt x="58" y="83"/>
                  <a:pt x="123" y="55"/>
                </a:cubicBezTo>
                <a:cubicBezTo>
                  <a:pt x="123" y="55"/>
                  <a:pt x="123" y="55"/>
                  <a:pt x="123" y="55"/>
                </a:cubicBezTo>
                <a:cubicBezTo>
                  <a:pt x="139" y="48"/>
                  <a:pt x="155" y="45"/>
                  <a:pt x="173" y="45"/>
                </a:cubicBezTo>
                <a:cubicBezTo>
                  <a:pt x="173" y="45"/>
                  <a:pt x="173" y="45"/>
                  <a:pt x="173" y="45"/>
                </a:cubicBezTo>
                <a:cubicBezTo>
                  <a:pt x="173" y="22"/>
                  <a:pt x="173" y="22"/>
                  <a:pt x="173" y="22"/>
                </a:cubicBezTo>
                <a:cubicBezTo>
                  <a:pt x="163" y="22"/>
                  <a:pt x="154" y="23"/>
                  <a:pt x="145" y="25"/>
                </a:cubicBezTo>
                <a:cubicBezTo>
                  <a:pt x="135" y="1"/>
                  <a:pt x="135" y="1"/>
                  <a:pt x="135" y="1"/>
                </a:cubicBezTo>
                <a:cubicBezTo>
                  <a:pt x="75" y="26"/>
                  <a:pt x="75" y="26"/>
                  <a:pt x="75" y="26"/>
                </a:cubicBezTo>
                <a:cubicBezTo>
                  <a:pt x="85" y="50"/>
                  <a:pt x="85" y="50"/>
                  <a:pt x="85" y="50"/>
                </a:cubicBezTo>
                <a:cubicBezTo>
                  <a:pt x="71" y="60"/>
                  <a:pt x="58" y="73"/>
                  <a:pt x="48" y="88"/>
                </a:cubicBezTo>
                <a:cubicBezTo>
                  <a:pt x="24" y="78"/>
                  <a:pt x="24" y="78"/>
                  <a:pt x="24" y="78"/>
                </a:cubicBezTo>
                <a:cubicBezTo>
                  <a:pt x="0" y="138"/>
                  <a:pt x="0" y="138"/>
                  <a:pt x="0" y="138"/>
                </a:cubicBezTo>
                <a:cubicBezTo>
                  <a:pt x="24" y="148"/>
                  <a:pt x="24" y="148"/>
                  <a:pt x="24" y="148"/>
                </a:cubicBezTo>
                <a:cubicBezTo>
                  <a:pt x="21" y="166"/>
                  <a:pt x="21" y="183"/>
                  <a:pt x="25" y="201"/>
                </a:cubicBezTo>
                <a:close/>
              </a:path>
            </a:pathLst>
          </a:custGeom>
          <a:solidFill>
            <a:schemeClr val="tx2">
              <a:lumMod val="20000"/>
              <a:lumOff val="80000"/>
            </a:schemeClr>
          </a:solidFill>
          <a:ln>
            <a:noFill/>
          </a:ln>
        </p:spPr>
        <p:txBody>
          <a:bodyPr vert="horz" wrap="square" lIns="68580" tIns="34290" rIns="68580" bIns="34290" numCol="1" anchor="t" anchorCtr="0" compatLnSpc="1">
            <a:prstTxWarp prst="textNoShape">
              <a:avLst/>
            </a:prstTxWarp>
          </a:bodyPr>
          <a:lstStyle/>
          <a:p>
            <a:endParaRPr lang="en-US" sz="1013"/>
          </a:p>
        </p:txBody>
      </p:sp>
      <p:sp>
        <p:nvSpPr>
          <p:cNvPr id="55" name="Freeform 53">
            <a:extLst>
              <a:ext uri="{FF2B5EF4-FFF2-40B4-BE49-F238E27FC236}">
                <a16:creationId xmlns:a16="http://schemas.microsoft.com/office/drawing/2014/main" id="{E59B7D10-0B91-45B5-A9A9-F542642D58C1}"/>
              </a:ext>
            </a:extLst>
          </p:cNvPr>
          <p:cNvSpPr>
            <a:spLocks noEditPoints="1"/>
          </p:cNvSpPr>
          <p:nvPr/>
        </p:nvSpPr>
        <p:spPr bwMode="auto">
          <a:xfrm>
            <a:off x="4929421" y="2331017"/>
            <a:ext cx="289560" cy="289560"/>
          </a:xfrm>
          <a:custGeom>
            <a:avLst/>
            <a:gdLst>
              <a:gd name="T0" fmla="*/ 102 w 203"/>
              <a:gd name="T1" fmla="*/ 190 h 203"/>
              <a:gd name="T2" fmla="*/ 118 w 203"/>
              <a:gd name="T3" fmla="*/ 188 h 203"/>
              <a:gd name="T4" fmla="*/ 124 w 203"/>
              <a:gd name="T5" fmla="*/ 202 h 203"/>
              <a:gd name="T6" fmla="*/ 159 w 203"/>
              <a:gd name="T7" fmla="*/ 188 h 203"/>
              <a:gd name="T8" fmla="*/ 153 w 203"/>
              <a:gd name="T9" fmla="*/ 173 h 203"/>
              <a:gd name="T10" fmla="*/ 175 w 203"/>
              <a:gd name="T11" fmla="*/ 151 h 203"/>
              <a:gd name="T12" fmla="*/ 189 w 203"/>
              <a:gd name="T13" fmla="*/ 157 h 203"/>
              <a:gd name="T14" fmla="*/ 203 w 203"/>
              <a:gd name="T15" fmla="*/ 122 h 203"/>
              <a:gd name="T16" fmla="*/ 189 w 203"/>
              <a:gd name="T17" fmla="*/ 116 h 203"/>
              <a:gd name="T18" fmla="*/ 189 w 203"/>
              <a:gd name="T19" fmla="*/ 85 h 203"/>
              <a:gd name="T20" fmla="*/ 203 w 203"/>
              <a:gd name="T21" fmla="*/ 79 h 203"/>
              <a:gd name="T22" fmla="*/ 188 w 203"/>
              <a:gd name="T23" fmla="*/ 44 h 203"/>
              <a:gd name="T24" fmla="*/ 174 w 203"/>
              <a:gd name="T25" fmla="*/ 50 h 203"/>
              <a:gd name="T26" fmla="*/ 152 w 203"/>
              <a:gd name="T27" fmla="*/ 28 h 203"/>
              <a:gd name="T28" fmla="*/ 157 w 203"/>
              <a:gd name="T29" fmla="*/ 14 h 203"/>
              <a:gd name="T30" fmla="*/ 122 w 203"/>
              <a:gd name="T31" fmla="*/ 0 h 203"/>
              <a:gd name="T32" fmla="*/ 116 w 203"/>
              <a:gd name="T33" fmla="*/ 14 h 203"/>
              <a:gd name="T34" fmla="*/ 102 w 203"/>
              <a:gd name="T35" fmla="*/ 13 h 203"/>
              <a:gd name="T36" fmla="*/ 102 w 203"/>
              <a:gd name="T37" fmla="*/ 26 h 203"/>
              <a:gd name="T38" fmla="*/ 171 w 203"/>
              <a:gd name="T39" fmla="*/ 72 h 203"/>
              <a:gd name="T40" fmla="*/ 131 w 203"/>
              <a:gd name="T41" fmla="*/ 171 h 203"/>
              <a:gd name="T42" fmla="*/ 102 w 203"/>
              <a:gd name="T43" fmla="*/ 177 h 203"/>
              <a:gd name="T44" fmla="*/ 102 w 203"/>
              <a:gd name="T45" fmla="*/ 177 h 203"/>
              <a:gd name="T46" fmla="*/ 102 w 203"/>
              <a:gd name="T47" fmla="*/ 190 h 203"/>
              <a:gd name="T48" fmla="*/ 15 w 203"/>
              <a:gd name="T49" fmla="*/ 118 h 203"/>
              <a:gd name="T50" fmla="*/ 0 w 203"/>
              <a:gd name="T51" fmla="*/ 124 h 203"/>
              <a:gd name="T52" fmla="*/ 15 w 203"/>
              <a:gd name="T53" fmla="*/ 159 h 203"/>
              <a:gd name="T54" fmla="*/ 30 w 203"/>
              <a:gd name="T55" fmla="*/ 153 h 203"/>
              <a:gd name="T56" fmla="*/ 52 w 203"/>
              <a:gd name="T57" fmla="*/ 174 h 203"/>
              <a:gd name="T58" fmla="*/ 46 w 203"/>
              <a:gd name="T59" fmla="*/ 189 h 203"/>
              <a:gd name="T60" fmla="*/ 81 w 203"/>
              <a:gd name="T61" fmla="*/ 203 h 203"/>
              <a:gd name="T62" fmla="*/ 87 w 203"/>
              <a:gd name="T63" fmla="*/ 189 h 203"/>
              <a:gd name="T64" fmla="*/ 102 w 203"/>
              <a:gd name="T65" fmla="*/ 190 h 203"/>
              <a:gd name="T66" fmla="*/ 102 w 203"/>
              <a:gd name="T67" fmla="*/ 177 h 203"/>
              <a:gd name="T68" fmla="*/ 32 w 203"/>
              <a:gd name="T69" fmla="*/ 131 h 203"/>
              <a:gd name="T70" fmla="*/ 72 w 203"/>
              <a:gd name="T71" fmla="*/ 32 h 203"/>
              <a:gd name="T72" fmla="*/ 72 w 203"/>
              <a:gd name="T73" fmla="*/ 32 h 203"/>
              <a:gd name="T74" fmla="*/ 102 w 203"/>
              <a:gd name="T75" fmla="*/ 26 h 203"/>
              <a:gd name="T76" fmla="*/ 102 w 203"/>
              <a:gd name="T77" fmla="*/ 26 h 203"/>
              <a:gd name="T78" fmla="*/ 102 w 203"/>
              <a:gd name="T79" fmla="*/ 13 h 203"/>
              <a:gd name="T80" fmla="*/ 85 w 203"/>
              <a:gd name="T81" fmla="*/ 14 h 203"/>
              <a:gd name="T82" fmla="*/ 79 w 203"/>
              <a:gd name="T83" fmla="*/ 0 h 203"/>
              <a:gd name="T84" fmla="*/ 44 w 203"/>
              <a:gd name="T85" fmla="*/ 15 h 203"/>
              <a:gd name="T86" fmla="*/ 50 w 203"/>
              <a:gd name="T87" fmla="*/ 29 h 203"/>
              <a:gd name="T88" fmla="*/ 28 w 203"/>
              <a:gd name="T89" fmla="*/ 51 h 203"/>
              <a:gd name="T90" fmla="*/ 14 w 203"/>
              <a:gd name="T91" fmla="*/ 46 h 203"/>
              <a:gd name="T92" fmla="*/ 0 w 203"/>
              <a:gd name="T93" fmla="*/ 81 h 203"/>
              <a:gd name="T94" fmla="*/ 14 w 203"/>
              <a:gd name="T95" fmla="*/ 87 h 203"/>
              <a:gd name="T96" fmla="*/ 15 w 203"/>
              <a:gd name="T97" fmla="*/ 118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03" h="203">
                <a:moveTo>
                  <a:pt x="102" y="190"/>
                </a:moveTo>
                <a:cubicBezTo>
                  <a:pt x="107" y="190"/>
                  <a:pt x="113" y="189"/>
                  <a:pt x="118" y="188"/>
                </a:cubicBezTo>
                <a:cubicBezTo>
                  <a:pt x="124" y="202"/>
                  <a:pt x="124" y="202"/>
                  <a:pt x="124" y="202"/>
                </a:cubicBezTo>
                <a:cubicBezTo>
                  <a:pt x="159" y="188"/>
                  <a:pt x="159" y="188"/>
                  <a:pt x="159" y="188"/>
                </a:cubicBezTo>
                <a:cubicBezTo>
                  <a:pt x="153" y="173"/>
                  <a:pt x="153" y="173"/>
                  <a:pt x="153" y="173"/>
                </a:cubicBezTo>
                <a:cubicBezTo>
                  <a:pt x="162" y="167"/>
                  <a:pt x="169" y="160"/>
                  <a:pt x="175" y="151"/>
                </a:cubicBezTo>
                <a:cubicBezTo>
                  <a:pt x="189" y="157"/>
                  <a:pt x="189" y="157"/>
                  <a:pt x="189" y="157"/>
                </a:cubicBezTo>
                <a:cubicBezTo>
                  <a:pt x="203" y="122"/>
                  <a:pt x="203" y="122"/>
                  <a:pt x="203" y="122"/>
                </a:cubicBezTo>
                <a:cubicBezTo>
                  <a:pt x="189" y="116"/>
                  <a:pt x="189" y="116"/>
                  <a:pt x="189" y="116"/>
                </a:cubicBezTo>
                <a:cubicBezTo>
                  <a:pt x="191" y="106"/>
                  <a:pt x="191" y="95"/>
                  <a:pt x="189" y="85"/>
                </a:cubicBezTo>
                <a:cubicBezTo>
                  <a:pt x="203" y="79"/>
                  <a:pt x="203" y="79"/>
                  <a:pt x="203" y="79"/>
                </a:cubicBezTo>
                <a:cubicBezTo>
                  <a:pt x="188" y="44"/>
                  <a:pt x="188" y="44"/>
                  <a:pt x="188" y="44"/>
                </a:cubicBezTo>
                <a:cubicBezTo>
                  <a:pt x="174" y="50"/>
                  <a:pt x="174" y="50"/>
                  <a:pt x="174" y="50"/>
                </a:cubicBezTo>
                <a:cubicBezTo>
                  <a:pt x="168" y="41"/>
                  <a:pt x="160" y="34"/>
                  <a:pt x="152" y="28"/>
                </a:cubicBezTo>
                <a:cubicBezTo>
                  <a:pt x="157" y="14"/>
                  <a:pt x="157" y="14"/>
                  <a:pt x="157" y="14"/>
                </a:cubicBezTo>
                <a:cubicBezTo>
                  <a:pt x="122" y="0"/>
                  <a:pt x="122" y="0"/>
                  <a:pt x="122" y="0"/>
                </a:cubicBezTo>
                <a:cubicBezTo>
                  <a:pt x="116" y="14"/>
                  <a:pt x="116" y="14"/>
                  <a:pt x="116" y="14"/>
                </a:cubicBezTo>
                <a:cubicBezTo>
                  <a:pt x="111" y="13"/>
                  <a:pt x="107" y="13"/>
                  <a:pt x="102" y="13"/>
                </a:cubicBezTo>
                <a:cubicBezTo>
                  <a:pt x="102" y="26"/>
                  <a:pt x="102" y="26"/>
                  <a:pt x="102" y="26"/>
                </a:cubicBezTo>
                <a:cubicBezTo>
                  <a:pt x="132" y="26"/>
                  <a:pt x="159" y="44"/>
                  <a:pt x="171" y="72"/>
                </a:cubicBezTo>
                <a:cubicBezTo>
                  <a:pt x="187" y="110"/>
                  <a:pt x="169" y="154"/>
                  <a:pt x="131" y="171"/>
                </a:cubicBezTo>
                <a:cubicBezTo>
                  <a:pt x="122" y="175"/>
                  <a:pt x="112" y="177"/>
                  <a:pt x="102" y="177"/>
                </a:cubicBezTo>
                <a:cubicBezTo>
                  <a:pt x="102" y="177"/>
                  <a:pt x="102" y="177"/>
                  <a:pt x="102" y="177"/>
                </a:cubicBezTo>
                <a:lnTo>
                  <a:pt x="102" y="190"/>
                </a:lnTo>
                <a:close/>
                <a:moveTo>
                  <a:pt x="15" y="118"/>
                </a:moveTo>
                <a:cubicBezTo>
                  <a:pt x="0" y="124"/>
                  <a:pt x="0" y="124"/>
                  <a:pt x="0" y="124"/>
                </a:cubicBezTo>
                <a:cubicBezTo>
                  <a:pt x="15" y="159"/>
                  <a:pt x="15" y="159"/>
                  <a:pt x="15" y="159"/>
                </a:cubicBezTo>
                <a:cubicBezTo>
                  <a:pt x="30" y="153"/>
                  <a:pt x="30" y="153"/>
                  <a:pt x="30" y="153"/>
                </a:cubicBezTo>
                <a:cubicBezTo>
                  <a:pt x="36" y="161"/>
                  <a:pt x="43" y="169"/>
                  <a:pt x="52" y="174"/>
                </a:cubicBezTo>
                <a:cubicBezTo>
                  <a:pt x="46" y="189"/>
                  <a:pt x="46" y="189"/>
                  <a:pt x="46" y="189"/>
                </a:cubicBezTo>
                <a:cubicBezTo>
                  <a:pt x="81" y="203"/>
                  <a:pt x="81" y="203"/>
                  <a:pt x="81" y="203"/>
                </a:cubicBezTo>
                <a:cubicBezTo>
                  <a:pt x="87" y="189"/>
                  <a:pt x="87" y="189"/>
                  <a:pt x="87" y="189"/>
                </a:cubicBezTo>
                <a:cubicBezTo>
                  <a:pt x="92" y="189"/>
                  <a:pt x="97" y="190"/>
                  <a:pt x="102" y="190"/>
                </a:cubicBezTo>
                <a:cubicBezTo>
                  <a:pt x="102" y="177"/>
                  <a:pt x="102" y="177"/>
                  <a:pt x="102" y="177"/>
                </a:cubicBezTo>
                <a:cubicBezTo>
                  <a:pt x="71" y="177"/>
                  <a:pt x="44" y="159"/>
                  <a:pt x="32" y="131"/>
                </a:cubicBezTo>
                <a:cubicBezTo>
                  <a:pt x="16" y="93"/>
                  <a:pt x="34" y="48"/>
                  <a:pt x="72" y="32"/>
                </a:cubicBezTo>
                <a:cubicBezTo>
                  <a:pt x="72" y="32"/>
                  <a:pt x="72" y="32"/>
                  <a:pt x="72" y="32"/>
                </a:cubicBezTo>
                <a:cubicBezTo>
                  <a:pt x="82" y="28"/>
                  <a:pt x="91" y="26"/>
                  <a:pt x="102" y="26"/>
                </a:cubicBezTo>
                <a:cubicBezTo>
                  <a:pt x="102" y="26"/>
                  <a:pt x="102" y="26"/>
                  <a:pt x="102" y="26"/>
                </a:cubicBezTo>
                <a:cubicBezTo>
                  <a:pt x="102" y="13"/>
                  <a:pt x="102" y="13"/>
                  <a:pt x="102" y="13"/>
                </a:cubicBezTo>
                <a:cubicBezTo>
                  <a:pt x="96" y="13"/>
                  <a:pt x="91" y="13"/>
                  <a:pt x="85" y="14"/>
                </a:cubicBezTo>
                <a:cubicBezTo>
                  <a:pt x="79" y="0"/>
                  <a:pt x="79" y="0"/>
                  <a:pt x="79" y="0"/>
                </a:cubicBezTo>
                <a:cubicBezTo>
                  <a:pt x="44" y="15"/>
                  <a:pt x="44" y="15"/>
                  <a:pt x="44" y="15"/>
                </a:cubicBezTo>
                <a:cubicBezTo>
                  <a:pt x="50" y="29"/>
                  <a:pt x="50" y="29"/>
                  <a:pt x="50" y="29"/>
                </a:cubicBezTo>
                <a:cubicBezTo>
                  <a:pt x="42" y="35"/>
                  <a:pt x="34" y="43"/>
                  <a:pt x="28" y="51"/>
                </a:cubicBezTo>
                <a:cubicBezTo>
                  <a:pt x="14" y="46"/>
                  <a:pt x="14" y="46"/>
                  <a:pt x="14" y="46"/>
                </a:cubicBezTo>
                <a:cubicBezTo>
                  <a:pt x="0" y="81"/>
                  <a:pt x="0" y="81"/>
                  <a:pt x="0" y="81"/>
                </a:cubicBezTo>
                <a:cubicBezTo>
                  <a:pt x="14" y="87"/>
                  <a:pt x="14" y="87"/>
                  <a:pt x="14" y="87"/>
                </a:cubicBezTo>
                <a:cubicBezTo>
                  <a:pt x="13" y="97"/>
                  <a:pt x="13" y="107"/>
                  <a:pt x="15" y="118"/>
                </a:cubicBezTo>
                <a:close/>
              </a:path>
            </a:pathLst>
          </a:custGeom>
          <a:solidFill>
            <a:schemeClr val="tx2">
              <a:lumMod val="20000"/>
              <a:lumOff val="80000"/>
            </a:schemeClr>
          </a:solidFill>
          <a:ln>
            <a:noFill/>
          </a:ln>
        </p:spPr>
        <p:txBody>
          <a:bodyPr vert="horz" wrap="square" lIns="68580" tIns="34290" rIns="68580" bIns="34290" numCol="1" anchor="t" anchorCtr="0" compatLnSpc="1">
            <a:prstTxWarp prst="textNoShape">
              <a:avLst/>
            </a:prstTxWarp>
          </a:bodyPr>
          <a:lstStyle/>
          <a:p>
            <a:endParaRPr lang="en-US" sz="1013"/>
          </a:p>
        </p:txBody>
      </p:sp>
      <p:sp>
        <p:nvSpPr>
          <p:cNvPr id="56" name="Freeform 54">
            <a:extLst>
              <a:ext uri="{FF2B5EF4-FFF2-40B4-BE49-F238E27FC236}">
                <a16:creationId xmlns:a16="http://schemas.microsoft.com/office/drawing/2014/main" id="{1223EE0E-E115-45DB-B45A-C10CB3F5E101}"/>
              </a:ext>
            </a:extLst>
          </p:cNvPr>
          <p:cNvSpPr>
            <a:spLocks noEditPoints="1"/>
          </p:cNvSpPr>
          <p:nvPr/>
        </p:nvSpPr>
        <p:spPr bwMode="auto">
          <a:xfrm>
            <a:off x="5152861" y="2661617"/>
            <a:ext cx="259920" cy="257640"/>
          </a:xfrm>
          <a:custGeom>
            <a:avLst/>
            <a:gdLst>
              <a:gd name="T0" fmla="*/ 91 w 182"/>
              <a:gd name="T1" fmla="*/ 169 h 181"/>
              <a:gd name="T2" fmla="*/ 106 w 182"/>
              <a:gd name="T3" fmla="*/ 168 h 181"/>
              <a:gd name="T4" fmla="*/ 111 w 182"/>
              <a:gd name="T5" fmla="*/ 181 h 181"/>
              <a:gd name="T6" fmla="*/ 142 w 182"/>
              <a:gd name="T7" fmla="*/ 167 h 181"/>
              <a:gd name="T8" fmla="*/ 137 w 182"/>
              <a:gd name="T9" fmla="*/ 155 h 181"/>
              <a:gd name="T10" fmla="*/ 156 w 182"/>
              <a:gd name="T11" fmla="*/ 135 h 181"/>
              <a:gd name="T12" fmla="*/ 169 w 182"/>
              <a:gd name="T13" fmla="*/ 140 h 181"/>
              <a:gd name="T14" fmla="*/ 182 w 182"/>
              <a:gd name="T15" fmla="*/ 108 h 181"/>
              <a:gd name="T16" fmla="*/ 169 w 182"/>
              <a:gd name="T17" fmla="*/ 103 h 181"/>
              <a:gd name="T18" fmla="*/ 169 w 182"/>
              <a:gd name="T19" fmla="*/ 76 h 181"/>
              <a:gd name="T20" fmla="*/ 181 w 182"/>
              <a:gd name="T21" fmla="*/ 70 h 181"/>
              <a:gd name="T22" fmla="*/ 168 w 182"/>
              <a:gd name="T23" fmla="*/ 39 h 181"/>
              <a:gd name="T24" fmla="*/ 155 w 182"/>
              <a:gd name="T25" fmla="*/ 44 h 181"/>
              <a:gd name="T26" fmla="*/ 136 w 182"/>
              <a:gd name="T27" fmla="*/ 25 h 181"/>
              <a:gd name="T28" fmla="*/ 141 w 182"/>
              <a:gd name="T29" fmla="*/ 12 h 181"/>
              <a:gd name="T30" fmla="*/ 109 w 182"/>
              <a:gd name="T31" fmla="*/ 0 h 181"/>
              <a:gd name="T32" fmla="*/ 104 w 182"/>
              <a:gd name="T33" fmla="*/ 12 h 181"/>
              <a:gd name="T34" fmla="*/ 91 w 182"/>
              <a:gd name="T35" fmla="*/ 11 h 181"/>
              <a:gd name="T36" fmla="*/ 91 w 182"/>
              <a:gd name="T37" fmla="*/ 23 h 181"/>
              <a:gd name="T38" fmla="*/ 153 w 182"/>
              <a:gd name="T39" fmla="*/ 64 h 181"/>
              <a:gd name="T40" fmla="*/ 117 w 182"/>
              <a:gd name="T41" fmla="*/ 152 h 181"/>
              <a:gd name="T42" fmla="*/ 91 w 182"/>
              <a:gd name="T43" fmla="*/ 157 h 181"/>
              <a:gd name="T44" fmla="*/ 91 w 182"/>
              <a:gd name="T45" fmla="*/ 157 h 181"/>
              <a:gd name="T46" fmla="*/ 91 w 182"/>
              <a:gd name="T47" fmla="*/ 169 h 181"/>
              <a:gd name="T48" fmla="*/ 13 w 182"/>
              <a:gd name="T49" fmla="*/ 105 h 181"/>
              <a:gd name="T50" fmla="*/ 1 w 182"/>
              <a:gd name="T51" fmla="*/ 110 h 181"/>
              <a:gd name="T52" fmla="*/ 14 w 182"/>
              <a:gd name="T53" fmla="*/ 142 h 181"/>
              <a:gd name="T54" fmla="*/ 27 w 182"/>
              <a:gd name="T55" fmla="*/ 136 h 181"/>
              <a:gd name="T56" fmla="*/ 46 w 182"/>
              <a:gd name="T57" fmla="*/ 156 h 181"/>
              <a:gd name="T58" fmla="*/ 41 w 182"/>
              <a:gd name="T59" fmla="*/ 168 h 181"/>
              <a:gd name="T60" fmla="*/ 73 w 182"/>
              <a:gd name="T61" fmla="*/ 181 h 181"/>
              <a:gd name="T62" fmla="*/ 78 w 182"/>
              <a:gd name="T63" fmla="*/ 168 h 181"/>
              <a:gd name="T64" fmla="*/ 91 w 182"/>
              <a:gd name="T65" fmla="*/ 169 h 181"/>
              <a:gd name="T66" fmla="*/ 91 w 182"/>
              <a:gd name="T67" fmla="*/ 157 h 181"/>
              <a:gd name="T68" fmla="*/ 29 w 182"/>
              <a:gd name="T69" fmla="*/ 117 h 181"/>
              <a:gd name="T70" fmla="*/ 65 w 182"/>
              <a:gd name="T71" fmla="*/ 28 h 181"/>
              <a:gd name="T72" fmla="*/ 65 w 182"/>
              <a:gd name="T73" fmla="*/ 28 h 181"/>
              <a:gd name="T74" fmla="*/ 91 w 182"/>
              <a:gd name="T75" fmla="*/ 23 h 181"/>
              <a:gd name="T76" fmla="*/ 91 w 182"/>
              <a:gd name="T77" fmla="*/ 23 h 181"/>
              <a:gd name="T78" fmla="*/ 91 w 182"/>
              <a:gd name="T79" fmla="*/ 11 h 181"/>
              <a:gd name="T80" fmla="*/ 76 w 182"/>
              <a:gd name="T81" fmla="*/ 13 h 181"/>
              <a:gd name="T82" fmla="*/ 71 w 182"/>
              <a:gd name="T83" fmla="*/ 0 h 181"/>
              <a:gd name="T84" fmla="*/ 40 w 182"/>
              <a:gd name="T85" fmla="*/ 13 h 181"/>
              <a:gd name="T86" fmla="*/ 45 w 182"/>
              <a:gd name="T87" fmla="*/ 26 h 181"/>
              <a:gd name="T88" fmla="*/ 26 w 182"/>
              <a:gd name="T89" fmla="*/ 46 h 181"/>
              <a:gd name="T90" fmla="*/ 13 w 182"/>
              <a:gd name="T91" fmla="*/ 41 h 181"/>
              <a:gd name="T92" fmla="*/ 0 w 182"/>
              <a:gd name="T93" fmla="*/ 72 h 181"/>
              <a:gd name="T94" fmla="*/ 13 w 182"/>
              <a:gd name="T95" fmla="*/ 77 h 181"/>
              <a:gd name="T96" fmla="*/ 13 w 182"/>
              <a:gd name="T97" fmla="*/ 105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82" h="181">
                <a:moveTo>
                  <a:pt x="91" y="169"/>
                </a:moveTo>
                <a:cubicBezTo>
                  <a:pt x="96" y="169"/>
                  <a:pt x="101" y="169"/>
                  <a:pt x="106" y="168"/>
                </a:cubicBezTo>
                <a:cubicBezTo>
                  <a:pt x="111" y="181"/>
                  <a:pt x="111" y="181"/>
                  <a:pt x="111" y="181"/>
                </a:cubicBezTo>
                <a:cubicBezTo>
                  <a:pt x="142" y="167"/>
                  <a:pt x="142" y="167"/>
                  <a:pt x="142" y="167"/>
                </a:cubicBezTo>
                <a:cubicBezTo>
                  <a:pt x="137" y="155"/>
                  <a:pt x="137" y="155"/>
                  <a:pt x="137" y="155"/>
                </a:cubicBezTo>
                <a:cubicBezTo>
                  <a:pt x="145" y="149"/>
                  <a:pt x="151" y="143"/>
                  <a:pt x="156" y="135"/>
                </a:cubicBezTo>
                <a:cubicBezTo>
                  <a:pt x="169" y="140"/>
                  <a:pt x="169" y="140"/>
                  <a:pt x="169" y="140"/>
                </a:cubicBezTo>
                <a:cubicBezTo>
                  <a:pt x="182" y="108"/>
                  <a:pt x="182" y="108"/>
                  <a:pt x="182" y="108"/>
                </a:cubicBezTo>
                <a:cubicBezTo>
                  <a:pt x="169" y="103"/>
                  <a:pt x="169" y="103"/>
                  <a:pt x="169" y="103"/>
                </a:cubicBezTo>
                <a:cubicBezTo>
                  <a:pt x="171" y="94"/>
                  <a:pt x="170" y="85"/>
                  <a:pt x="169" y="76"/>
                </a:cubicBezTo>
                <a:cubicBezTo>
                  <a:pt x="181" y="70"/>
                  <a:pt x="181" y="70"/>
                  <a:pt x="181" y="70"/>
                </a:cubicBezTo>
                <a:cubicBezTo>
                  <a:pt x="168" y="39"/>
                  <a:pt x="168" y="39"/>
                  <a:pt x="168" y="39"/>
                </a:cubicBezTo>
                <a:cubicBezTo>
                  <a:pt x="155" y="44"/>
                  <a:pt x="155" y="44"/>
                  <a:pt x="155" y="44"/>
                </a:cubicBezTo>
                <a:cubicBezTo>
                  <a:pt x="150" y="37"/>
                  <a:pt x="143" y="30"/>
                  <a:pt x="136" y="25"/>
                </a:cubicBezTo>
                <a:cubicBezTo>
                  <a:pt x="141" y="12"/>
                  <a:pt x="141" y="12"/>
                  <a:pt x="141" y="12"/>
                </a:cubicBezTo>
                <a:cubicBezTo>
                  <a:pt x="109" y="0"/>
                  <a:pt x="109" y="0"/>
                  <a:pt x="109" y="0"/>
                </a:cubicBezTo>
                <a:cubicBezTo>
                  <a:pt x="104" y="12"/>
                  <a:pt x="104" y="12"/>
                  <a:pt x="104" y="12"/>
                </a:cubicBezTo>
                <a:cubicBezTo>
                  <a:pt x="100" y="12"/>
                  <a:pt x="95" y="11"/>
                  <a:pt x="91" y="11"/>
                </a:cubicBezTo>
                <a:cubicBezTo>
                  <a:pt x="91" y="23"/>
                  <a:pt x="91" y="23"/>
                  <a:pt x="91" y="23"/>
                </a:cubicBezTo>
                <a:cubicBezTo>
                  <a:pt x="118" y="23"/>
                  <a:pt x="142" y="39"/>
                  <a:pt x="153" y="64"/>
                </a:cubicBezTo>
                <a:cubicBezTo>
                  <a:pt x="167" y="98"/>
                  <a:pt x="151" y="138"/>
                  <a:pt x="117" y="152"/>
                </a:cubicBezTo>
                <a:cubicBezTo>
                  <a:pt x="109" y="156"/>
                  <a:pt x="100" y="157"/>
                  <a:pt x="91" y="157"/>
                </a:cubicBezTo>
                <a:cubicBezTo>
                  <a:pt x="91" y="157"/>
                  <a:pt x="91" y="157"/>
                  <a:pt x="91" y="157"/>
                </a:cubicBezTo>
                <a:lnTo>
                  <a:pt x="91" y="169"/>
                </a:lnTo>
                <a:close/>
                <a:moveTo>
                  <a:pt x="13" y="105"/>
                </a:moveTo>
                <a:cubicBezTo>
                  <a:pt x="1" y="110"/>
                  <a:pt x="1" y="110"/>
                  <a:pt x="1" y="110"/>
                </a:cubicBezTo>
                <a:cubicBezTo>
                  <a:pt x="14" y="142"/>
                  <a:pt x="14" y="142"/>
                  <a:pt x="14" y="142"/>
                </a:cubicBezTo>
                <a:cubicBezTo>
                  <a:pt x="27" y="136"/>
                  <a:pt x="27" y="136"/>
                  <a:pt x="27" y="136"/>
                </a:cubicBezTo>
                <a:cubicBezTo>
                  <a:pt x="32" y="144"/>
                  <a:pt x="39" y="150"/>
                  <a:pt x="46" y="156"/>
                </a:cubicBezTo>
                <a:cubicBezTo>
                  <a:pt x="41" y="168"/>
                  <a:pt x="41" y="168"/>
                  <a:pt x="41" y="168"/>
                </a:cubicBezTo>
                <a:cubicBezTo>
                  <a:pt x="73" y="181"/>
                  <a:pt x="73" y="181"/>
                  <a:pt x="73" y="181"/>
                </a:cubicBezTo>
                <a:cubicBezTo>
                  <a:pt x="78" y="168"/>
                  <a:pt x="78" y="168"/>
                  <a:pt x="78" y="168"/>
                </a:cubicBezTo>
                <a:cubicBezTo>
                  <a:pt x="82" y="169"/>
                  <a:pt x="87" y="169"/>
                  <a:pt x="91" y="169"/>
                </a:cubicBezTo>
                <a:cubicBezTo>
                  <a:pt x="91" y="157"/>
                  <a:pt x="91" y="157"/>
                  <a:pt x="91" y="157"/>
                </a:cubicBezTo>
                <a:cubicBezTo>
                  <a:pt x="64" y="157"/>
                  <a:pt x="40" y="141"/>
                  <a:pt x="29" y="117"/>
                </a:cubicBezTo>
                <a:cubicBezTo>
                  <a:pt x="15" y="83"/>
                  <a:pt x="31" y="43"/>
                  <a:pt x="65" y="28"/>
                </a:cubicBezTo>
                <a:cubicBezTo>
                  <a:pt x="65" y="28"/>
                  <a:pt x="65" y="28"/>
                  <a:pt x="65" y="28"/>
                </a:cubicBezTo>
                <a:cubicBezTo>
                  <a:pt x="73" y="25"/>
                  <a:pt x="82" y="23"/>
                  <a:pt x="91" y="23"/>
                </a:cubicBezTo>
                <a:cubicBezTo>
                  <a:pt x="91" y="23"/>
                  <a:pt x="91" y="23"/>
                  <a:pt x="91" y="23"/>
                </a:cubicBezTo>
                <a:cubicBezTo>
                  <a:pt x="91" y="11"/>
                  <a:pt x="91" y="11"/>
                  <a:pt x="91" y="11"/>
                </a:cubicBezTo>
                <a:cubicBezTo>
                  <a:pt x="86" y="11"/>
                  <a:pt x="81" y="12"/>
                  <a:pt x="76" y="13"/>
                </a:cubicBezTo>
                <a:cubicBezTo>
                  <a:pt x="71" y="0"/>
                  <a:pt x="71" y="0"/>
                  <a:pt x="71" y="0"/>
                </a:cubicBezTo>
                <a:cubicBezTo>
                  <a:pt x="40" y="13"/>
                  <a:pt x="40" y="13"/>
                  <a:pt x="40" y="13"/>
                </a:cubicBezTo>
                <a:cubicBezTo>
                  <a:pt x="45" y="26"/>
                  <a:pt x="45" y="26"/>
                  <a:pt x="45" y="26"/>
                </a:cubicBezTo>
                <a:cubicBezTo>
                  <a:pt x="37" y="31"/>
                  <a:pt x="31" y="38"/>
                  <a:pt x="26" y="46"/>
                </a:cubicBezTo>
                <a:cubicBezTo>
                  <a:pt x="13" y="41"/>
                  <a:pt x="13" y="41"/>
                  <a:pt x="13" y="41"/>
                </a:cubicBezTo>
                <a:cubicBezTo>
                  <a:pt x="0" y="72"/>
                  <a:pt x="0" y="72"/>
                  <a:pt x="0" y="72"/>
                </a:cubicBezTo>
                <a:cubicBezTo>
                  <a:pt x="13" y="77"/>
                  <a:pt x="13" y="77"/>
                  <a:pt x="13" y="77"/>
                </a:cubicBezTo>
                <a:cubicBezTo>
                  <a:pt x="11" y="86"/>
                  <a:pt x="11" y="96"/>
                  <a:pt x="13" y="105"/>
                </a:cubicBezTo>
                <a:close/>
              </a:path>
            </a:pathLst>
          </a:custGeom>
          <a:solidFill>
            <a:schemeClr val="tx2">
              <a:lumMod val="20000"/>
              <a:lumOff val="80000"/>
            </a:schemeClr>
          </a:solidFill>
          <a:ln>
            <a:noFill/>
          </a:ln>
        </p:spPr>
        <p:txBody>
          <a:bodyPr vert="horz" wrap="square" lIns="68580" tIns="34290" rIns="68580" bIns="34290" numCol="1" anchor="t" anchorCtr="0" compatLnSpc="1">
            <a:prstTxWarp prst="textNoShape">
              <a:avLst/>
            </a:prstTxWarp>
          </a:bodyPr>
          <a:lstStyle/>
          <a:p>
            <a:endParaRPr lang="en-US" sz="1013"/>
          </a:p>
        </p:txBody>
      </p:sp>
      <p:sp>
        <p:nvSpPr>
          <p:cNvPr id="57" name="Freeform 55">
            <a:extLst>
              <a:ext uri="{FF2B5EF4-FFF2-40B4-BE49-F238E27FC236}">
                <a16:creationId xmlns:a16="http://schemas.microsoft.com/office/drawing/2014/main" id="{B213CC28-F6EB-403C-ACE0-C5A9AE410C38}"/>
              </a:ext>
            </a:extLst>
          </p:cNvPr>
          <p:cNvSpPr>
            <a:spLocks noEditPoints="1"/>
          </p:cNvSpPr>
          <p:nvPr/>
        </p:nvSpPr>
        <p:spPr bwMode="auto">
          <a:xfrm>
            <a:off x="8546640" y="2209036"/>
            <a:ext cx="290700" cy="289560"/>
          </a:xfrm>
          <a:custGeom>
            <a:avLst/>
            <a:gdLst>
              <a:gd name="T0" fmla="*/ 102 w 204"/>
              <a:gd name="T1" fmla="*/ 191 h 204"/>
              <a:gd name="T2" fmla="*/ 118 w 204"/>
              <a:gd name="T3" fmla="*/ 189 h 204"/>
              <a:gd name="T4" fmla="*/ 124 w 204"/>
              <a:gd name="T5" fmla="*/ 204 h 204"/>
              <a:gd name="T6" fmla="*/ 160 w 204"/>
              <a:gd name="T7" fmla="*/ 189 h 204"/>
              <a:gd name="T8" fmla="*/ 153 w 204"/>
              <a:gd name="T9" fmla="*/ 174 h 204"/>
              <a:gd name="T10" fmla="*/ 175 w 204"/>
              <a:gd name="T11" fmla="*/ 152 h 204"/>
              <a:gd name="T12" fmla="*/ 190 w 204"/>
              <a:gd name="T13" fmla="*/ 158 h 204"/>
              <a:gd name="T14" fmla="*/ 204 w 204"/>
              <a:gd name="T15" fmla="*/ 122 h 204"/>
              <a:gd name="T16" fmla="*/ 190 w 204"/>
              <a:gd name="T17" fmla="*/ 117 h 204"/>
              <a:gd name="T18" fmla="*/ 189 w 204"/>
              <a:gd name="T19" fmla="*/ 85 h 204"/>
              <a:gd name="T20" fmla="*/ 203 w 204"/>
              <a:gd name="T21" fmla="*/ 79 h 204"/>
              <a:gd name="T22" fmla="*/ 188 w 204"/>
              <a:gd name="T23" fmla="*/ 44 h 204"/>
              <a:gd name="T24" fmla="*/ 174 w 204"/>
              <a:gd name="T25" fmla="*/ 50 h 204"/>
              <a:gd name="T26" fmla="*/ 152 w 204"/>
              <a:gd name="T27" fmla="*/ 28 h 204"/>
              <a:gd name="T28" fmla="*/ 158 w 204"/>
              <a:gd name="T29" fmla="*/ 14 h 204"/>
              <a:gd name="T30" fmla="*/ 122 w 204"/>
              <a:gd name="T31" fmla="*/ 0 h 204"/>
              <a:gd name="T32" fmla="*/ 117 w 204"/>
              <a:gd name="T33" fmla="*/ 14 h 204"/>
              <a:gd name="T34" fmla="*/ 102 w 204"/>
              <a:gd name="T35" fmla="*/ 13 h 204"/>
              <a:gd name="T36" fmla="*/ 102 w 204"/>
              <a:gd name="T37" fmla="*/ 26 h 204"/>
              <a:gd name="T38" fmla="*/ 171 w 204"/>
              <a:gd name="T39" fmla="*/ 72 h 204"/>
              <a:gd name="T40" fmla="*/ 131 w 204"/>
              <a:gd name="T41" fmla="*/ 171 h 204"/>
              <a:gd name="T42" fmla="*/ 102 w 204"/>
              <a:gd name="T43" fmla="*/ 178 h 204"/>
              <a:gd name="T44" fmla="*/ 102 w 204"/>
              <a:gd name="T45" fmla="*/ 178 h 204"/>
              <a:gd name="T46" fmla="*/ 102 w 204"/>
              <a:gd name="T47" fmla="*/ 191 h 204"/>
              <a:gd name="T48" fmla="*/ 14 w 204"/>
              <a:gd name="T49" fmla="*/ 118 h 204"/>
              <a:gd name="T50" fmla="*/ 0 w 204"/>
              <a:gd name="T51" fmla="*/ 125 h 204"/>
              <a:gd name="T52" fmla="*/ 15 w 204"/>
              <a:gd name="T53" fmla="*/ 160 h 204"/>
              <a:gd name="T54" fmla="*/ 29 w 204"/>
              <a:gd name="T55" fmla="*/ 154 h 204"/>
              <a:gd name="T56" fmla="*/ 52 w 204"/>
              <a:gd name="T57" fmla="*/ 175 h 204"/>
              <a:gd name="T58" fmla="*/ 46 w 204"/>
              <a:gd name="T59" fmla="*/ 190 h 204"/>
              <a:gd name="T60" fmla="*/ 81 w 204"/>
              <a:gd name="T61" fmla="*/ 204 h 204"/>
              <a:gd name="T62" fmla="*/ 87 w 204"/>
              <a:gd name="T63" fmla="*/ 190 h 204"/>
              <a:gd name="T64" fmla="*/ 102 w 204"/>
              <a:gd name="T65" fmla="*/ 191 h 204"/>
              <a:gd name="T66" fmla="*/ 102 w 204"/>
              <a:gd name="T67" fmla="*/ 178 h 204"/>
              <a:gd name="T68" fmla="*/ 32 w 204"/>
              <a:gd name="T69" fmla="*/ 132 h 204"/>
              <a:gd name="T70" fmla="*/ 72 w 204"/>
              <a:gd name="T71" fmla="*/ 32 h 204"/>
              <a:gd name="T72" fmla="*/ 72 w 204"/>
              <a:gd name="T73" fmla="*/ 32 h 204"/>
              <a:gd name="T74" fmla="*/ 102 w 204"/>
              <a:gd name="T75" fmla="*/ 26 h 204"/>
              <a:gd name="T76" fmla="*/ 102 w 204"/>
              <a:gd name="T77" fmla="*/ 26 h 204"/>
              <a:gd name="T78" fmla="*/ 102 w 204"/>
              <a:gd name="T79" fmla="*/ 13 h 204"/>
              <a:gd name="T80" fmla="*/ 85 w 204"/>
              <a:gd name="T81" fmla="*/ 15 h 204"/>
              <a:gd name="T82" fmla="*/ 79 w 204"/>
              <a:gd name="T83" fmla="*/ 0 h 204"/>
              <a:gd name="T84" fmla="*/ 44 w 204"/>
              <a:gd name="T85" fmla="*/ 15 h 204"/>
              <a:gd name="T86" fmla="*/ 50 w 204"/>
              <a:gd name="T87" fmla="*/ 30 h 204"/>
              <a:gd name="T88" fmla="*/ 28 w 204"/>
              <a:gd name="T89" fmla="*/ 52 h 204"/>
              <a:gd name="T90" fmla="*/ 14 w 204"/>
              <a:gd name="T91" fmla="*/ 46 h 204"/>
              <a:gd name="T92" fmla="*/ 0 w 204"/>
              <a:gd name="T93" fmla="*/ 81 h 204"/>
              <a:gd name="T94" fmla="*/ 14 w 204"/>
              <a:gd name="T95" fmla="*/ 87 h 204"/>
              <a:gd name="T96" fmla="*/ 14 w 204"/>
              <a:gd name="T97" fmla="*/ 118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04" h="204">
                <a:moveTo>
                  <a:pt x="102" y="191"/>
                </a:moveTo>
                <a:cubicBezTo>
                  <a:pt x="107" y="191"/>
                  <a:pt x="113" y="190"/>
                  <a:pt x="118" y="189"/>
                </a:cubicBezTo>
                <a:cubicBezTo>
                  <a:pt x="124" y="204"/>
                  <a:pt x="124" y="204"/>
                  <a:pt x="124" y="204"/>
                </a:cubicBezTo>
                <a:cubicBezTo>
                  <a:pt x="160" y="189"/>
                  <a:pt x="160" y="189"/>
                  <a:pt x="160" y="189"/>
                </a:cubicBezTo>
                <a:cubicBezTo>
                  <a:pt x="153" y="174"/>
                  <a:pt x="153" y="174"/>
                  <a:pt x="153" y="174"/>
                </a:cubicBezTo>
                <a:cubicBezTo>
                  <a:pt x="162" y="168"/>
                  <a:pt x="169" y="161"/>
                  <a:pt x="175" y="152"/>
                </a:cubicBezTo>
                <a:cubicBezTo>
                  <a:pt x="190" y="158"/>
                  <a:pt x="190" y="158"/>
                  <a:pt x="190" y="158"/>
                </a:cubicBezTo>
                <a:cubicBezTo>
                  <a:pt x="204" y="122"/>
                  <a:pt x="204" y="122"/>
                  <a:pt x="204" y="122"/>
                </a:cubicBezTo>
                <a:cubicBezTo>
                  <a:pt x="190" y="117"/>
                  <a:pt x="190" y="117"/>
                  <a:pt x="190" y="117"/>
                </a:cubicBezTo>
                <a:cubicBezTo>
                  <a:pt x="191" y="106"/>
                  <a:pt x="191" y="96"/>
                  <a:pt x="189" y="85"/>
                </a:cubicBezTo>
                <a:cubicBezTo>
                  <a:pt x="203" y="79"/>
                  <a:pt x="203" y="79"/>
                  <a:pt x="203" y="79"/>
                </a:cubicBezTo>
                <a:cubicBezTo>
                  <a:pt x="188" y="44"/>
                  <a:pt x="188" y="44"/>
                  <a:pt x="188" y="44"/>
                </a:cubicBezTo>
                <a:cubicBezTo>
                  <a:pt x="174" y="50"/>
                  <a:pt x="174" y="50"/>
                  <a:pt x="174" y="50"/>
                </a:cubicBezTo>
                <a:cubicBezTo>
                  <a:pt x="168" y="42"/>
                  <a:pt x="161" y="34"/>
                  <a:pt x="152" y="28"/>
                </a:cubicBezTo>
                <a:cubicBezTo>
                  <a:pt x="158" y="14"/>
                  <a:pt x="158" y="14"/>
                  <a:pt x="158" y="14"/>
                </a:cubicBezTo>
                <a:cubicBezTo>
                  <a:pt x="122" y="0"/>
                  <a:pt x="122" y="0"/>
                  <a:pt x="122" y="0"/>
                </a:cubicBezTo>
                <a:cubicBezTo>
                  <a:pt x="117" y="14"/>
                  <a:pt x="117" y="14"/>
                  <a:pt x="117" y="14"/>
                </a:cubicBezTo>
                <a:cubicBezTo>
                  <a:pt x="112" y="13"/>
                  <a:pt x="107" y="13"/>
                  <a:pt x="102" y="13"/>
                </a:cubicBezTo>
                <a:cubicBezTo>
                  <a:pt x="102" y="26"/>
                  <a:pt x="102" y="26"/>
                  <a:pt x="102" y="26"/>
                </a:cubicBezTo>
                <a:cubicBezTo>
                  <a:pt x="132" y="26"/>
                  <a:pt x="159" y="44"/>
                  <a:pt x="171" y="72"/>
                </a:cubicBezTo>
                <a:cubicBezTo>
                  <a:pt x="188" y="111"/>
                  <a:pt x="170" y="155"/>
                  <a:pt x="131" y="171"/>
                </a:cubicBezTo>
                <a:cubicBezTo>
                  <a:pt x="122" y="175"/>
                  <a:pt x="112" y="178"/>
                  <a:pt x="102" y="178"/>
                </a:cubicBezTo>
                <a:cubicBezTo>
                  <a:pt x="102" y="178"/>
                  <a:pt x="102" y="178"/>
                  <a:pt x="102" y="178"/>
                </a:cubicBezTo>
                <a:lnTo>
                  <a:pt x="102" y="191"/>
                </a:lnTo>
                <a:close/>
                <a:moveTo>
                  <a:pt x="14" y="118"/>
                </a:moveTo>
                <a:cubicBezTo>
                  <a:pt x="0" y="125"/>
                  <a:pt x="0" y="125"/>
                  <a:pt x="0" y="125"/>
                </a:cubicBezTo>
                <a:cubicBezTo>
                  <a:pt x="15" y="160"/>
                  <a:pt x="15" y="160"/>
                  <a:pt x="15" y="160"/>
                </a:cubicBezTo>
                <a:cubicBezTo>
                  <a:pt x="29" y="154"/>
                  <a:pt x="29" y="154"/>
                  <a:pt x="29" y="154"/>
                </a:cubicBezTo>
                <a:cubicBezTo>
                  <a:pt x="35" y="162"/>
                  <a:pt x="43" y="170"/>
                  <a:pt x="52" y="175"/>
                </a:cubicBezTo>
                <a:cubicBezTo>
                  <a:pt x="46" y="190"/>
                  <a:pt x="46" y="190"/>
                  <a:pt x="46" y="190"/>
                </a:cubicBezTo>
                <a:cubicBezTo>
                  <a:pt x="81" y="204"/>
                  <a:pt x="81" y="204"/>
                  <a:pt x="81" y="204"/>
                </a:cubicBezTo>
                <a:cubicBezTo>
                  <a:pt x="87" y="190"/>
                  <a:pt x="87" y="190"/>
                  <a:pt x="87" y="190"/>
                </a:cubicBezTo>
                <a:cubicBezTo>
                  <a:pt x="92" y="190"/>
                  <a:pt x="97" y="191"/>
                  <a:pt x="102" y="191"/>
                </a:cubicBezTo>
                <a:cubicBezTo>
                  <a:pt x="102" y="178"/>
                  <a:pt x="102" y="178"/>
                  <a:pt x="102" y="178"/>
                </a:cubicBezTo>
                <a:cubicBezTo>
                  <a:pt x="71" y="177"/>
                  <a:pt x="44" y="159"/>
                  <a:pt x="32" y="132"/>
                </a:cubicBezTo>
                <a:cubicBezTo>
                  <a:pt x="16" y="93"/>
                  <a:pt x="34" y="49"/>
                  <a:pt x="72" y="32"/>
                </a:cubicBezTo>
                <a:cubicBezTo>
                  <a:pt x="72" y="32"/>
                  <a:pt x="72" y="32"/>
                  <a:pt x="72" y="32"/>
                </a:cubicBezTo>
                <a:cubicBezTo>
                  <a:pt x="82" y="28"/>
                  <a:pt x="92" y="26"/>
                  <a:pt x="102" y="26"/>
                </a:cubicBezTo>
                <a:cubicBezTo>
                  <a:pt x="102" y="26"/>
                  <a:pt x="102" y="26"/>
                  <a:pt x="102" y="26"/>
                </a:cubicBezTo>
                <a:cubicBezTo>
                  <a:pt x="102" y="13"/>
                  <a:pt x="102" y="13"/>
                  <a:pt x="102" y="13"/>
                </a:cubicBezTo>
                <a:cubicBezTo>
                  <a:pt x="96" y="13"/>
                  <a:pt x="91" y="13"/>
                  <a:pt x="85" y="15"/>
                </a:cubicBezTo>
                <a:cubicBezTo>
                  <a:pt x="79" y="0"/>
                  <a:pt x="79" y="0"/>
                  <a:pt x="79" y="0"/>
                </a:cubicBezTo>
                <a:cubicBezTo>
                  <a:pt x="44" y="15"/>
                  <a:pt x="44" y="15"/>
                  <a:pt x="44" y="15"/>
                </a:cubicBezTo>
                <a:cubicBezTo>
                  <a:pt x="50" y="30"/>
                  <a:pt x="50" y="30"/>
                  <a:pt x="50" y="30"/>
                </a:cubicBezTo>
                <a:cubicBezTo>
                  <a:pt x="42" y="36"/>
                  <a:pt x="34" y="43"/>
                  <a:pt x="28" y="52"/>
                </a:cubicBezTo>
                <a:cubicBezTo>
                  <a:pt x="14" y="46"/>
                  <a:pt x="14" y="46"/>
                  <a:pt x="14" y="46"/>
                </a:cubicBezTo>
                <a:cubicBezTo>
                  <a:pt x="0" y="81"/>
                  <a:pt x="0" y="81"/>
                  <a:pt x="0" y="81"/>
                </a:cubicBezTo>
                <a:cubicBezTo>
                  <a:pt x="14" y="87"/>
                  <a:pt x="14" y="87"/>
                  <a:pt x="14" y="87"/>
                </a:cubicBezTo>
                <a:cubicBezTo>
                  <a:pt x="12" y="98"/>
                  <a:pt x="12" y="108"/>
                  <a:pt x="14" y="118"/>
                </a:cubicBezTo>
                <a:close/>
              </a:path>
            </a:pathLst>
          </a:custGeom>
          <a:solidFill>
            <a:schemeClr val="tx2">
              <a:lumMod val="20000"/>
              <a:lumOff val="80000"/>
            </a:schemeClr>
          </a:solidFill>
          <a:ln>
            <a:noFill/>
          </a:ln>
        </p:spPr>
        <p:txBody>
          <a:bodyPr vert="horz" wrap="square" lIns="68580" tIns="34290" rIns="68580" bIns="34290" numCol="1" anchor="t" anchorCtr="0" compatLnSpc="1">
            <a:prstTxWarp prst="textNoShape">
              <a:avLst/>
            </a:prstTxWarp>
          </a:bodyPr>
          <a:lstStyle/>
          <a:p>
            <a:endParaRPr lang="en-US" sz="1013"/>
          </a:p>
        </p:txBody>
      </p:sp>
      <p:sp>
        <p:nvSpPr>
          <p:cNvPr id="58" name="Freeform 56">
            <a:extLst>
              <a:ext uri="{FF2B5EF4-FFF2-40B4-BE49-F238E27FC236}">
                <a16:creationId xmlns:a16="http://schemas.microsoft.com/office/drawing/2014/main" id="{185CE25A-9225-41DA-835B-E3BB599CC3F2}"/>
              </a:ext>
            </a:extLst>
          </p:cNvPr>
          <p:cNvSpPr>
            <a:spLocks noEditPoints="1"/>
          </p:cNvSpPr>
          <p:nvPr/>
        </p:nvSpPr>
        <p:spPr bwMode="auto">
          <a:xfrm>
            <a:off x="8292420" y="1966217"/>
            <a:ext cx="233700" cy="233700"/>
          </a:xfrm>
          <a:custGeom>
            <a:avLst/>
            <a:gdLst>
              <a:gd name="T0" fmla="*/ 82 w 164"/>
              <a:gd name="T1" fmla="*/ 153 h 164"/>
              <a:gd name="T2" fmla="*/ 95 w 164"/>
              <a:gd name="T3" fmla="*/ 152 h 164"/>
              <a:gd name="T4" fmla="*/ 100 w 164"/>
              <a:gd name="T5" fmla="*/ 164 h 164"/>
              <a:gd name="T6" fmla="*/ 128 w 164"/>
              <a:gd name="T7" fmla="*/ 152 h 164"/>
              <a:gd name="T8" fmla="*/ 124 w 164"/>
              <a:gd name="T9" fmla="*/ 140 h 164"/>
              <a:gd name="T10" fmla="*/ 141 w 164"/>
              <a:gd name="T11" fmla="*/ 122 h 164"/>
              <a:gd name="T12" fmla="*/ 153 w 164"/>
              <a:gd name="T13" fmla="*/ 127 h 164"/>
              <a:gd name="T14" fmla="*/ 164 w 164"/>
              <a:gd name="T15" fmla="*/ 99 h 164"/>
              <a:gd name="T16" fmla="*/ 152 w 164"/>
              <a:gd name="T17" fmla="*/ 94 h 164"/>
              <a:gd name="T18" fmla="*/ 152 w 164"/>
              <a:gd name="T19" fmla="*/ 69 h 164"/>
              <a:gd name="T20" fmla="*/ 164 w 164"/>
              <a:gd name="T21" fmla="*/ 64 h 164"/>
              <a:gd name="T22" fmla="*/ 152 w 164"/>
              <a:gd name="T23" fmla="*/ 36 h 164"/>
              <a:gd name="T24" fmla="*/ 140 w 164"/>
              <a:gd name="T25" fmla="*/ 41 h 164"/>
              <a:gd name="T26" fmla="*/ 122 w 164"/>
              <a:gd name="T27" fmla="*/ 23 h 164"/>
              <a:gd name="T28" fmla="*/ 127 w 164"/>
              <a:gd name="T29" fmla="*/ 12 h 164"/>
              <a:gd name="T30" fmla="*/ 99 w 164"/>
              <a:gd name="T31" fmla="*/ 0 h 164"/>
              <a:gd name="T32" fmla="*/ 94 w 164"/>
              <a:gd name="T33" fmla="*/ 12 h 164"/>
              <a:gd name="T34" fmla="*/ 82 w 164"/>
              <a:gd name="T35" fmla="*/ 11 h 164"/>
              <a:gd name="T36" fmla="*/ 82 w 164"/>
              <a:gd name="T37" fmla="*/ 22 h 164"/>
              <a:gd name="T38" fmla="*/ 138 w 164"/>
              <a:gd name="T39" fmla="*/ 58 h 164"/>
              <a:gd name="T40" fmla="*/ 106 w 164"/>
              <a:gd name="T41" fmla="*/ 138 h 164"/>
              <a:gd name="T42" fmla="*/ 82 w 164"/>
              <a:gd name="T43" fmla="*/ 143 h 164"/>
              <a:gd name="T44" fmla="*/ 82 w 164"/>
              <a:gd name="T45" fmla="*/ 143 h 164"/>
              <a:gd name="T46" fmla="*/ 82 w 164"/>
              <a:gd name="T47" fmla="*/ 153 h 164"/>
              <a:gd name="T48" fmla="*/ 12 w 164"/>
              <a:gd name="T49" fmla="*/ 95 h 164"/>
              <a:gd name="T50" fmla="*/ 1 w 164"/>
              <a:gd name="T51" fmla="*/ 100 h 164"/>
              <a:gd name="T52" fmla="*/ 13 w 164"/>
              <a:gd name="T53" fmla="*/ 128 h 164"/>
              <a:gd name="T54" fmla="*/ 24 w 164"/>
              <a:gd name="T55" fmla="*/ 124 h 164"/>
              <a:gd name="T56" fmla="*/ 42 w 164"/>
              <a:gd name="T57" fmla="*/ 141 h 164"/>
              <a:gd name="T58" fmla="*/ 37 w 164"/>
              <a:gd name="T59" fmla="*/ 152 h 164"/>
              <a:gd name="T60" fmla="*/ 66 w 164"/>
              <a:gd name="T61" fmla="*/ 164 h 164"/>
              <a:gd name="T62" fmla="*/ 70 w 164"/>
              <a:gd name="T63" fmla="*/ 152 h 164"/>
              <a:gd name="T64" fmla="*/ 82 w 164"/>
              <a:gd name="T65" fmla="*/ 153 h 164"/>
              <a:gd name="T66" fmla="*/ 82 w 164"/>
              <a:gd name="T67" fmla="*/ 143 h 164"/>
              <a:gd name="T68" fmla="*/ 27 w 164"/>
              <a:gd name="T69" fmla="*/ 106 h 164"/>
              <a:gd name="T70" fmla="*/ 58 w 164"/>
              <a:gd name="T71" fmla="*/ 26 h 164"/>
              <a:gd name="T72" fmla="*/ 58 w 164"/>
              <a:gd name="T73" fmla="*/ 26 h 164"/>
              <a:gd name="T74" fmla="*/ 82 w 164"/>
              <a:gd name="T75" fmla="*/ 22 h 164"/>
              <a:gd name="T76" fmla="*/ 82 w 164"/>
              <a:gd name="T77" fmla="*/ 22 h 164"/>
              <a:gd name="T78" fmla="*/ 82 w 164"/>
              <a:gd name="T79" fmla="*/ 11 h 164"/>
              <a:gd name="T80" fmla="*/ 69 w 164"/>
              <a:gd name="T81" fmla="*/ 12 h 164"/>
              <a:gd name="T82" fmla="*/ 64 w 164"/>
              <a:gd name="T83" fmla="*/ 1 h 164"/>
              <a:gd name="T84" fmla="*/ 36 w 164"/>
              <a:gd name="T85" fmla="*/ 13 h 164"/>
              <a:gd name="T86" fmla="*/ 41 w 164"/>
              <a:gd name="T87" fmla="*/ 24 h 164"/>
              <a:gd name="T88" fmla="*/ 23 w 164"/>
              <a:gd name="T89" fmla="*/ 42 h 164"/>
              <a:gd name="T90" fmla="*/ 12 w 164"/>
              <a:gd name="T91" fmla="*/ 37 h 164"/>
              <a:gd name="T92" fmla="*/ 0 w 164"/>
              <a:gd name="T93" fmla="*/ 66 h 164"/>
              <a:gd name="T94" fmla="*/ 12 w 164"/>
              <a:gd name="T95" fmla="*/ 70 h 164"/>
              <a:gd name="T96" fmla="*/ 12 w 164"/>
              <a:gd name="T97" fmla="*/ 95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64" h="164">
                <a:moveTo>
                  <a:pt x="82" y="153"/>
                </a:moveTo>
                <a:cubicBezTo>
                  <a:pt x="87" y="153"/>
                  <a:pt x="91" y="153"/>
                  <a:pt x="95" y="152"/>
                </a:cubicBezTo>
                <a:cubicBezTo>
                  <a:pt x="100" y="164"/>
                  <a:pt x="100" y="164"/>
                  <a:pt x="100" y="164"/>
                </a:cubicBezTo>
                <a:cubicBezTo>
                  <a:pt x="128" y="152"/>
                  <a:pt x="128" y="152"/>
                  <a:pt x="128" y="152"/>
                </a:cubicBezTo>
                <a:cubicBezTo>
                  <a:pt x="124" y="140"/>
                  <a:pt x="124" y="140"/>
                  <a:pt x="124" y="140"/>
                </a:cubicBezTo>
                <a:cubicBezTo>
                  <a:pt x="130" y="135"/>
                  <a:pt x="136" y="129"/>
                  <a:pt x="141" y="122"/>
                </a:cubicBezTo>
                <a:cubicBezTo>
                  <a:pt x="153" y="127"/>
                  <a:pt x="153" y="127"/>
                  <a:pt x="153" y="127"/>
                </a:cubicBezTo>
                <a:cubicBezTo>
                  <a:pt x="164" y="99"/>
                  <a:pt x="164" y="99"/>
                  <a:pt x="164" y="99"/>
                </a:cubicBezTo>
                <a:cubicBezTo>
                  <a:pt x="152" y="94"/>
                  <a:pt x="152" y="94"/>
                  <a:pt x="152" y="94"/>
                </a:cubicBezTo>
                <a:cubicBezTo>
                  <a:pt x="154" y="86"/>
                  <a:pt x="154" y="77"/>
                  <a:pt x="152" y="69"/>
                </a:cubicBezTo>
                <a:cubicBezTo>
                  <a:pt x="164" y="64"/>
                  <a:pt x="164" y="64"/>
                  <a:pt x="164" y="64"/>
                </a:cubicBezTo>
                <a:cubicBezTo>
                  <a:pt x="152" y="36"/>
                  <a:pt x="152" y="36"/>
                  <a:pt x="152" y="36"/>
                </a:cubicBezTo>
                <a:cubicBezTo>
                  <a:pt x="140" y="41"/>
                  <a:pt x="140" y="41"/>
                  <a:pt x="140" y="41"/>
                </a:cubicBezTo>
                <a:cubicBezTo>
                  <a:pt x="135" y="34"/>
                  <a:pt x="129" y="28"/>
                  <a:pt x="122" y="23"/>
                </a:cubicBezTo>
                <a:cubicBezTo>
                  <a:pt x="127" y="12"/>
                  <a:pt x="127" y="12"/>
                  <a:pt x="127" y="12"/>
                </a:cubicBezTo>
                <a:cubicBezTo>
                  <a:pt x="99" y="0"/>
                  <a:pt x="99" y="0"/>
                  <a:pt x="99" y="0"/>
                </a:cubicBezTo>
                <a:cubicBezTo>
                  <a:pt x="94" y="12"/>
                  <a:pt x="94" y="12"/>
                  <a:pt x="94" y="12"/>
                </a:cubicBezTo>
                <a:cubicBezTo>
                  <a:pt x="90" y="11"/>
                  <a:pt x="86" y="11"/>
                  <a:pt x="82" y="11"/>
                </a:cubicBezTo>
                <a:cubicBezTo>
                  <a:pt x="82" y="22"/>
                  <a:pt x="82" y="22"/>
                  <a:pt x="82" y="22"/>
                </a:cubicBezTo>
                <a:cubicBezTo>
                  <a:pt x="106" y="22"/>
                  <a:pt x="128" y="36"/>
                  <a:pt x="138" y="58"/>
                </a:cubicBezTo>
                <a:cubicBezTo>
                  <a:pt x="151" y="89"/>
                  <a:pt x="137" y="125"/>
                  <a:pt x="106" y="138"/>
                </a:cubicBezTo>
                <a:cubicBezTo>
                  <a:pt x="98" y="141"/>
                  <a:pt x="90" y="143"/>
                  <a:pt x="82" y="143"/>
                </a:cubicBezTo>
                <a:cubicBezTo>
                  <a:pt x="82" y="143"/>
                  <a:pt x="82" y="143"/>
                  <a:pt x="82" y="143"/>
                </a:cubicBezTo>
                <a:lnTo>
                  <a:pt x="82" y="153"/>
                </a:lnTo>
                <a:close/>
                <a:moveTo>
                  <a:pt x="12" y="95"/>
                </a:moveTo>
                <a:cubicBezTo>
                  <a:pt x="1" y="100"/>
                  <a:pt x="1" y="100"/>
                  <a:pt x="1" y="100"/>
                </a:cubicBezTo>
                <a:cubicBezTo>
                  <a:pt x="13" y="128"/>
                  <a:pt x="13" y="128"/>
                  <a:pt x="13" y="128"/>
                </a:cubicBezTo>
                <a:cubicBezTo>
                  <a:pt x="24" y="124"/>
                  <a:pt x="24" y="124"/>
                  <a:pt x="24" y="124"/>
                </a:cubicBezTo>
                <a:cubicBezTo>
                  <a:pt x="29" y="130"/>
                  <a:pt x="35" y="136"/>
                  <a:pt x="42" y="141"/>
                </a:cubicBezTo>
                <a:cubicBezTo>
                  <a:pt x="37" y="152"/>
                  <a:pt x="37" y="152"/>
                  <a:pt x="37" y="152"/>
                </a:cubicBezTo>
                <a:cubicBezTo>
                  <a:pt x="66" y="164"/>
                  <a:pt x="66" y="164"/>
                  <a:pt x="66" y="164"/>
                </a:cubicBezTo>
                <a:cubicBezTo>
                  <a:pt x="70" y="152"/>
                  <a:pt x="70" y="152"/>
                  <a:pt x="70" y="152"/>
                </a:cubicBezTo>
                <a:cubicBezTo>
                  <a:pt x="74" y="153"/>
                  <a:pt x="78" y="153"/>
                  <a:pt x="82" y="153"/>
                </a:cubicBezTo>
                <a:cubicBezTo>
                  <a:pt x="82" y="143"/>
                  <a:pt x="82" y="143"/>
                  <a:pt x="82" y="143"/>
                </a:cubicBezTo>
                <a:cubicBezTo>
                  <a:pt x="58" y="143"/>
                  <a:pt x="36" y="128"/>
                  <a:pt x="27" y="106"/>
                </a:cubicBezTo>
                <a:cubicBezTo>
                  <a:pt x="13" y="75"/>
                  <a:pt x="28" y="40"/>
                  <a:pt x="58" y="26"/>
                </a:cubicBezTo>
                <a:cubicBezTo>
                  <a:pt x="58" y="26"/>
                  <a:pt x="58" y="26"/>
                  <a:pt x="58" y="26"/>
                </a:cubicBezTo>
                <a:cubicBezTo>
                  <a:pt x="66" y="23"/>
                  <a:pt x="74" y="22"/>
                  <a:pt x="82" y="22"/>
                </a:cubicBezTo>
                <a:cubicBezTo>
                  <a:pt x="82" y="22"/>
                  <a:pt x="82" y="22"/>
                  <a:pt x="82" y="22"/>
                </a:cubicBezTo>
                <a:cubicBezTo>
                  <a:pt x="82" y="11"/>
                  <a:pt x="82" y="11"/>
                  <a:pt x="82" y="11"/>
                </a:cubicBezTo>
                <a:cubicBezTo>
                  <a:pt x="78" y="11"/>
                  <a:pt x="73" y="11"/>
                  <a:pt x="69" y="12"/>
                </a:cubicBezTo>
                <a:cubicBezTo>
                  <a:pt x="64" y="1"/>
                  <a:pt x="64" y="1"/>
                  <a:pt x="64" y="1"/>
                </a:cubicBezTo>
                <a:cubicBezTo>
                  <a:pt x="36" y="13"/>
                  <a:pt x="36" y="13"/>
                  <a:pt x="36" y="13"/>
                </a:cubicBezTo>
                <a:cubicBezTo>
                  <a:pt x="41" y="24"/>
                  <a:pt x="41" y="24"/>
                  <a:pt x="41" y="24"/>
                </a:cubicBezTo>
                <a:cubicBezTo>
                  <a:pt x="34" y="29"/>
                  <a:pt x="28" y="35"/>
                  <a:pt x="23" y="42"/>
                </a:cubicBezTo>
                <a:cubicBezTo>
                  <a:pt x="12" y="37"/>
                  <a:pt x="12" y="37"/>
                  <a:pt x="12" y="37"/>
                </a:cubicBezTo>
                <a:cubicBezTo>
                  <a:pt x="0" y="66"/>
                  <a:pt x="0" y="66"/>
                  <a:pt x="0" y="66"/>
                </a:cubicBezTo>
                <a:cubicBezTo>
                  <a:pt x="12" y="70"/>
                  <a:pt x="12" y="70"/>
                  <a:pt x="12" y="70"/>
                </a:cubicBezTo>
                <a:cubicBezTo>
                  <a:pt x="10" y="79"/>
                  <a:pt x="11" y="87"/>
                  <a:pt x="12" y="95"/>
                </a:cubicBezTo>
                <a:close/>
              </a:path>
            </a:pathLst>
          </a:custGeom>
          <a:solidFill>
            <a:schemeClr val="tx2">
              <a:lumMod val="20000"/>
              <a:lumOff val="80000"/>
            </a:schemeClr>
          </a:solidFill>
          <a:ln>
            <a:noFill/>
          </a:ln>
        </p:spPr>
        <p:txBody>
          <a:bodyPr vert="horz" wrap="square" lIns="68580" tIns="34290" rIns="68580" bIns="34290" numCol="1" anchor="t" anchorCtr="0" compatLnSpc="1">
            <a:prstTxWarp prst="textNoShape">
              <a:avLst/>
            </a:prstTxWarp>
          </a:bodyPr>
          <a:lstStyle/>
          <a:p>
            <a:endParaRPr lang="en-US" sz="1013"/>
          </a:p>
        </p:txBody>
      </p:sp>
      <p:sp>
        <p:nvSpPr>
          <p:cNvPr id="59" name="Freeform 57">
            <a:extLst>
              <a:ext uri="{FF2B5EF4-FFF2-40B4-BE49-F238E27FC236}">
                <a16:creationId xmlns:a16="http://schemas.microsoft.com/office/drawing/2014/main" id="{4164FD48-50BA-41A2-9654-1905DB084229}"/>
              </a:ext>
            </a:extLst>
          </p:cNvPr>
          <p:cNvSpPr>
            <a:spLocks noEditPoints="1"/>
          </p:cNvSpPr>
          <p:nvPr/>
        </p:nvSpPr>
        <p:spPr bwMode="auto">
          <a:xfrm>
            <a:off x="8765520" y="2543057"/>
            <a:ext cx="231420" cy="232560"/>
          </a:xfrm>
          <a:custGeom>
            <a:avLst/>
            <a:gdLst>
              <a:gd name="T0" fmla="*/ 81 w 163"/>
              <a:gd name="T1" fmla="*/ 153 h 163"/>
              <a:gd name="T2" fmla="*/ 95 w 163"/>
              <a:gd name="T3" fmla="*/ 151 h 163"/>
              <a:gd name="T4" fmla="*/ 99 w 163"/>
              <a:gd name="T5" fmla="*/ 163 h 163"/>
              <a:gd name="T6" fmla="*/ 128 w 163"/>
              <a:gd name="T7" fmla="*/ 151 h 163"/>
              <a:gd name="T8" fmla="*/ 123 w 163"/>
              <a:gd name="T9" fmla="*/ 139 h 163"/>
              <a:gd name="T10" fmla="*/ 140 w 163"/>
              <a:gd name="T11" fmla="*/ 121 h 163"/>
              <a:gd name="T12" fmla="*/ 152 w 163"/>
              <a:gd name="T13" fmla="*/ 126 h 163"/>
              <a:gd name="T14" fmla="*/ 163 w 163"/>
              <a:gd name="T15" fmla="*/ 98 h 163"/>
              <a:gd name="T16" fmla="*/ 152 w 163"/>
              <a:gd name="T17" fmla="*/ 93 h 163"/>
              <a:gd name="T18" fmla="*/ 151 w 163"/>
              <a:gd name="T19" fmla="*/ 68 h 163"/>
              <a:gd name="T20" fmla="*/ 163 w 163"/>
              <a:gd name="T21" fmla="*/ 63 h 163"/>
              <a:gd name="T22" fmla="*/ 151 w 163"/>
              <a:gd name="T23" fmla="*/ 35 h 163"/>
              <a:gd name="T24" fmla="*/ 139 w 163"/>
              <a:gd name="T25" fmla="*/ 40 h 163"/>
              <a:gd name="T26" fmla="*/ 122 w 163"/>
              <a:gd name="T27" fmla="*/ 22 h 163"/>
              <a:gd name="T28" fmla="*/ 126 w 163"/>
              <a:gd name="T29" fmla="*/ 11 h 163"/>
              <a:gd name="T30" fmla="*/ 98 w 163"/>
              <a:gd name="T31" fmla="*/ 0 h 163"/>
              <a:gd name="T32" fmla="*/ 93 w 163"/>
              <a:gd name="T33" fmla="*/ 11 h 163"/>
              <a:gd name="T34" fmla="*/ 81 w 163"/>
              <a:gd name="T35" fmla="*/ 10 h 163"/>
              <a:gd name="T36" fmla="*/ 81 w 163"/>
              <a:gd name="T37" fmla="*/ 21 h 163"/>
              <a:gd name="T38" fmla="*/ 137 w 163"/>
              <a:gd name="T39" fmla="*/ 58 h 163"/>
              <a:gd name="T40" fmla="*/ 105 w 163"/>
              <a:gd name="T41" fmla="*/ 137 h 163"/>
              <a:gd name="T42" fmla="*/ 81 w 163"/>
              <a:gd name="T43" fmla="*/ 142 h 163"/>
              <a:gd name="T44" fmla="*/ 81 w 163"/>
              <a:gd name="T45" fmla="*/ 142 h 163"/>
              <a:gd name="T46" fmla="*/ 81 w 163"/>
              <a:gd name="T47" fmla="*/ 153 h 163"/>
              <a:gd name="T48" fmla="*/ 11 w 163"/>
              <a:gd name="T49" fmla="*/ 95 h 163"/>
              <a:gd name="T50" fmla="*/ 0 w 163"/>
              <a:gd name="T51" fmla="*/ 99 h 163"/>
              <a:gd name="T52" fmla="*/ 12 w 163"/>
              <a:gd name="T53" fmla="*/ 128 h 163"/>
              <a:gd name="T54" fmla="*/ 23 w 163"/>
              <a:gd name="T55" fmla="*/ 123 h 163"/>
              <a:gd name="T56" fmla="*/ 41 w 163"/>
              <a:gd name="T57" fmla="*/ 140 h 163"/>
              <a:gd name="T58" fmla="*/ 37 w 163"/>
              <a:gd name="T59" fmla="*/ 152 h 163"/>
              <a:gd name="T60" fmla="*/ 65 w 163"/>
              <a:gd name="T61" fmla="*/ 163 h 163"/>
              <a:gd name="T62" fmla="*/ 70 w 163"/>
              <a:gd name="T63" fmla="*/ 152 h 163"/>
              <a:gd name="T64" fmla="*/ 81 w 163"/>
              <a:gd name="T65" fmla="*/ 153 h 163"/>
              <a:gd name="T66" fmla="*/ 81 w 163"/>
              <a:gd name="T67" fmla="*/ 142 h 163"/>
              <a:gd name="T68" fmla="*/ 26 w 163"/>
              <a:gd name="T69" fmla="*/ 105 h 163"/>
              <a:gd name="T70" fmla="*/ 58 w 163"/>
              <a:gd name="T71" fmla="*/ 26 h 163"/>
              <a:gd name="T72" fmla="*/ 58 w 163"/>
              <a:gd name="T73" fmla="*/ 26 h 163"/>
              <a:gd name="T74" fmla="*/ 81 w 163"/>
              <a:gd name="T75" fmla="*/ 21 h 163"/>
              <a:gd name="T76" fmla="*/ 81 w 163"/>
              <a:gd name="T77" fmla="*/ 21 h 163"/>
              <a:gd name="T78" fmla="*/ 81 w 163"/>
              <a:gd name="T79" fmla="*/ 10 h 163"/>
              <a:gd name="T80" fmla="*/ 68 w 163"/>
              <a:gd name="T81" fmla="*/ 11 h 163"/>
              <a:gd name="T82" fmla="*/ 63 w 163"/>
              <a:gd name="T83" fmla="*/ 0 h 163"/>
              <a:gd name="T84" fmla="*/ 35 w 163"/>
              <a:gd name="T85" fmla="*/ 12 h 163"/>
              <a:gd name="T86" fmla="*/ 40 w 163"/>
              <a:gd name="T87" fmla="*/ 23 h 163"/>
              <a:gd name="T88" fmla="*/ 22 w 163"/>
              <a:gd name="T89" fmla="*/ 41 h 163"/>
              <a:gd name="T90" fmla="*/ 11 w 163"/>
              <a:gd name="T91" fmla="*/ 37 h 163"/>
              <a:gd name="T92" fmla="*/ 0 w 163"/>
              <a:gd name="T93" fmla="*/ 65 h 163"/>
              <a:gd name="T94" fmla="*/ 11 w 163"/>
              <a:gd name="T95" fmla="*/ 69 h 163"/>
              <a:gd name="T96" fmla="*/ 11 w 163"/>
              <a:gd name="T97" fmla="*/ 95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63" h="163">
                <a:moveTo>
                  <a:pt x="81" y="153"/>
                </a:moveTo>
                <a:cubicBezTo>
                  <a:pt x="86" y="153"/>
                  <a:pt x="90" y="152"/>
                  <a:pt x="95" y="151"/>
                </a:cubicBezTo>
                <a:cubicBezTo>
                  <a:pt x="99" y="163"/>
                  <a:pt x="99" y="163"/>
                  <a:pt x="99" y="163"/>
                </a:cubicBezTo>
                <a:cubicBezTo>
                  <a:pt x="128" y="151"/>
                  <a:pt x="128" y="151"/>
                  <a:pt x="128" y="151"/>
                </a:cubicBezTo>
                <a:cubicBezTo>
                  <a:pt x="123" y="139"/>
                  <a:pt x="123" y="139"/>
                  <a:pt x="123" y="139"/>
                </a:cubicBezTo>
                <a:cubicBezTo>
                  <a:pt x="130" y="134"/>
                  <a:pt x="135" y="128"/>
                  <a:pt x="140" y="121"/>
                </a:cubicBezTo>
                <a:cubicBezTo>
                  <a:pt x="152" y="126"/>
                  <a:pt x="152" y="126"/>
                  <a:pt x="152" y="126"/>
                </a:cubicBezTo>
                <a:cubicBezTo>
                  <a:pt x="163" y="98"/>
                  <a:pt x="163" y="98"/>
                  <a:pt x="163" y="98"/>
                </a:cubicBezTo>
                <a:cubicBezTo>
                  <a:pt x="152" y="93"/>
                  <a:pt x="152" y="93"/>
                  <a:pt x="152" y="93"/>
                </a:cubicBezTo>
                <a:cubicBezTo>
                  <a:pt x="153" y="85"/>
                  <a:pt x="153" y="76"/>
                  <a:pt x="151" y="68"/>
                </a:cubicBezTo>
                <a:cubicBezTo>
                  <a:pt x="163" y="63"/>
                  <a:pt x="163" y="63"/>
                  <a:pt x="163" y="63"/>
                </a:cubicBezTo>
                <a:cubicBezTo>
                  <a:pt x="151" y="35"/>
                  <a:pt x="151" y="35"/>
                  <a:pt x="151" y="35"/>
                </a:cubicBezTo>
                <a:cubicBezTo>
                  <a:pt x="139" y="40"/>
                  <a:pt x="139" y="40"/>
                  <a:pt x="139" y="40"/>
                </a:cubicBezTo>
                <a:cubicBezTo>
                  <a:pt x="135" y="33"/>
                  <a:pt x="128" y="27"/>
                  <a:pt x="122" y="22"/>
                </a:cubicBezTo>
                <a:cubicBezTo>
                  <a:pt x="126" y="11"/>
                  <a:pt x="126" y="11"/>
                  <a:pt x="126" y="11"/>
                </a:cubicBezTo>
                <a:cubicBezTo>
                  <a:pt x="98" y="0"/>
                  <a:pt x="98" y="0"/>
                  <a:pt x="98" y="0"/>
                </a:cubicBezTo>
                <a:cubicBezTo>
                  <a:pt x="93" y="11"/>
                  <a:pt x="93" y="11"/>
                  <a:pt x="93" y="11"/>
                </a:cubicBezTo>
                <a:cubicBezTo>
                  <a:pt x="89" y="10"/>
                  <a:pt x="85" y="10"/>
                  <a:pt x="81" y="10"/>
                </a:cubicBezTo>
                <a:cubicBezTo>
                  <a:pt x="81" y="21"/>
                  <a:pt x="81" y="21"/>
                  <a:pt x="81" y="21"/>
                </a:cubicBezTo>
                <a:cubicBezTo>
                  <a:pt x="106" y="21"/>
                  <a:pt x="128" y="35"/>
                  <a:pt x="137" y="58"/>
                </a:cubicBezTo>
                <a:cubicBezTo>
                  <a:pt x="150" y="88"/>
                  <a:pt x="136" y="124"/>
                  <a:pt x="105" y="137"/>
                </a:cubicBezTo>
                <a:cubicBezTo>
                  <a:pt x="98" y="140"/>
                  <a:pt x="90" y="142"/>
                  <a:pt x="81" y="142"/>
                </a:cubicBezTo>
                <a:cubicBezTo>
                  <a:pt x="81" y="142"/>
                  <a:pt x="81" y="142"/>
                  <a:pt x="81" y="142"/>
                </a:cubicBezTo>
                <a:lnTo>
                  <a:pt x="81" y="153"/>
                </a:lnTo>
                <a:close/>
                <a:moveTo>
                  <a:pt x="11" y="95"/>
                </a:moveTo>
                <a:cubicBezTo>
                  <a:pt x="0" y="99"/>
                  <a:pt x="0" y="99"/>
                  <a:pt x="0" y="99"/>
                </a:cubicBezTo>
                <a:cubicBezTo>
                  <a:pt x="12" y="128"/>
                  <a:pt x="12" y="128"/>
                  <a:pt x="12" y="128"/>
                </a:cubicBezTo>
                <a:cubicBezTo>
                  <a:pt x="23" y="123"/>
                  <a:pt x="23" y="123"/>
                  <a:pt x="23" y="123"/>
                </a:cubicBezTo>
                <a:cubicBezTo>
                  <a:pt x="28" y="130"/>
                  <a:pt x="34" y="135"/>
                  <a:pt x="41" y="140"/>
                </a:cubicBezTo>
                <a:cubicBezTo>
                  <a:pt x="37" y="152"/>
                  <a:pt x="37" y="152"/>
                  <a:pt x="37" y="152"/>
                </a:cubicBezTo>
                <a:cubicBezTo>
                  <a:pt x="65" y="163"/>
                  <a:pt x="65" y="163"/>
                  <a:pt x="65" y="163"/>
                </a:cubicBezTo>
                <a:cubicBezTo>
                  <a:pt x="70" y="152"/>
                  <a:pt x="70" y="152"/>
                  <a:pt x="70" y="152"/>
                </a:cubicBezTo>
                <a:cubicBezTo>
                  <a:pt x="73" y="152"/>
                  <a:pt x="77" y="153"/>
                  <a:pt x="81" y="153"/>
                </a:cubicBezTo>
                <a:cubicBezTo>
                  <a:pt x="81" y="142"/>
                  <a:pt x="81" y="142"/>
                  <a:pt x="81" y="142"/>
                </a:cubicBezTo>
                <a:cubicBezTo>
                  <a:pt x="57" y="142"/>
                  <a:pt x="35" y="127"/>
                  <a:pt x="26" y="105"/>
                </a:cubicBezTo>
                <a:cubicBezTo>
                  <a:pt x="13" y="74"/>
                  <a:pt x="27" y="39"/>
                  <a:pt x="58" y="26"/>
                </a:cubicBezTo>
                <a:cubicBezTo>
                  <a:pt x="58" y="26"/>
                  <a:pt x="58" y="26"/>
                  <a:pt x="58" y="26"/>
                </a:cubicBezTo>
                <a:cubicBezTo>
                  <a:pt x="65" y="22"/>
                  <a:pt x="73" y="21"/>
                  <a:pt x="81" y="21"/>
                </a:cubicBezTo>
                <a:cubicBezTo>
                  <a:pt x="81" y="21"/>
                  <a:pt x="81" y="21"/>
                  <a:pt x="81" y="21"/>
                </a:cubicBezTo>
                <a:cubicBezTo>
                  <a:pt x="81" y="10"/>
                  <a:pt x="81" y="10"/>
                  <a:pt x="81" y="10"/>
                </a:cubicBezTo>
                <a:cubicBezTo>
                  <a:pt x="77" y="10"/>
                  <a:pt x="72" y="10"/>
                  <a:pt x="68" y="11"/>
                </a:cubicBezTo>
                <a:cubicBezTo>
                  <a:pt x="63" y="0"/>
                  <a:pt x="63" y="0"/>
                  <a:pt x="63" y="0"/>
                </a:cubicBezTo>
                <a:cubicBezTo>
                  <a:pt x="35" y="12"/>
                  <a:pt x="35" y="12"/>
                  <a:pt x="35" y="12"/>
                </a:cubicBezTo>
                <a:cubicBezTo>
                  <a:pt x="40" y="23"/>
                  <a:pt x="40" y="23"/>
                  <a:pt x="40" y="23"/>
                </a:cubicBezTo>
                <a:cubicBezTo>
                  <a:pt x="33" y="28"/>
                  <a:pt x="27" y="34"/>
                  <a:pt x="22" y="41"/>
                </a:cubicBezTo>
                <a:cubicBezTo>
                  <a:pt x="11" y="37"/>
                  <a:pt x="11" y="37"/>
                  <a:pt x="11" y="37"/>
                </a:cubicBezTo>
                <a:cubicBezTo>
                  <a:pt x="0" y="65"/>
                  <a:pt x="0" y="65"/>
                  <a:pt x="0" y="65"/>
                </a:cubicBezTo>
                <a:cubicBezTo>
                  <a:pt x="11" y="69"/>
                  <a:pt x="11" y="69"/>
                  <a:pt x="11" y="69"/>
                </a:cubicBezTo>
                <a:cubicBezTo>
                  <a:pt x="10" y="78"/>
                  <a:pt x="10" y="86"/>
                  <a:pt x="11" y="95"/>
                </a:cubicBezTo>
                <a:close/>
              </a:path>
            </a:pathLst>
          </a:custGeom>
          <a:solidFill>
            <a:schemeClr val="tx2">
              <a:lumMod val="20000"/>
              <a:lumOff val="80000"/>
            </a:schemeClr>
          </a:solidFill>
          <a:ln>
            <a:noFill/>
          </a:ln>
        </p:spPr>
        <p:txBody>
          <a:bodyPr vert="horz" wrap="square" lIns="68580" tIns="34290" rIns="68580" bIns="34290" numCol="1" anchor="t" anchorCtr="0" compatLnSpc="1">
            <a:prstTxWarp prst="textNoShape">
              <a:avLst/>
            </a:prstTxWarp>
          </a:bodyPr>
          <a:lstStyle/>
          <a:p>
            <a:endParaRPr lang="en-US" sz="1013"/>
          </a:p>
        </p:txBody>
      </p:sp>
      <p:sp>
        <p:nvSpPr>
          <p:cNvPr id="60" name="Freeform 58">
            <a:extLst>
              <a:ext uri="{FF2B5EF4-FFF2-40B4-BE49-F238E27FC236}">
                <a16:creationId xmlns:a16="http://schemas.microsoft.com/office/drawing/2014/main" id="{C4B6E3F3-7F4B-45CF-9645-C3451F265794}"/>
              </a:ext>
            </a:extLst>
          </p:cNvPr>
          <p:cNvSpPr>
            <a:spLocks noEditPoints="1"/>
          </p:cNvSpPr>
          <p:nvPr/>
        </p:nvSpPr>
        <p:spPr bwMode="auto">
          <a:xfrm>
            <a:off x="4841642" y="2652497"/>
            <a:ext cx="216600" cy="216600"/>
          </a:xfrm>
          <a:custGeom>
            <a:avLst/>
            <a:gdLst>
              <a:gd name="T0" fmla="*/ 76 w 152"/>
              <a:gd name="T1" fmla="*/ 142 h 152"/>
              <a:gd name="T2" fmla="*/ 88 w 152"/>
              <a:gd name="T3" fmla="*/ 141 h 152"/>
              <a:gd name="T4" fmla="*/ 93 w 152"/>
              <a:gd name="T5" fmla="*/ 151 h 152"/>
              <a:gd name="T6" fmla="*/ 119 w 152"/>
              <a:gd name="T7" fmla="*/ 140 h 152"/>
              <a:gd name="T8" fmla="*/ 114 w 152"/>
              <a:gd name="T9" fmla="*/ 130 h 152"/>
              <a:gd name="T10" fmla="*/ 131 w 152"/>
              <a:gd name="T11" fmla="*/ 113 h 152"/>
              <a:gd name="T12" fmla="*/ 141 w 152"/>
              <a:gd name="T13" fmla="*/ 117 h 152"/>
              <a:gd name="T14" fmla="*/ 152 w 152"/>
              <a:gd name="T15" fmla="*/ 91 h 152"/>
              <a:gd name="T16" fmla="*/ 141 w 152"/>
              <a:gd name="T17" fmla="*/ 87 h 152"/>
              <a:gd name="T18" fmla="*/ 141 w 152"/>
              <a:gd name="T19" fmla="*/ 64 h 152"/>
              <a:gd name="T20" fmla="*/ 151 w 152"/>
              <a:gd name="T21" fmla="*/ 59 h 152"/>
              <a:gd name="T22" fmla="*/ 140 w 152"/>
              <a:gd name="T23" fmla="*/ 33 h 152"/>
              <a:gd name="T24" fmla="*/ 130 w 152"/>
              <a:gd name="T25" fmla="*/ 37 h 152"/>
              <a:gd name="T26" fmla="*/ 113 w 152"/>
              <a:gd name="T27" fmla="*/ 21 h 152"/>
              <a:gd name="T28" fmla="*/ 118 w 152"/>
              <a:gd name="T29" fmla="*/ 11 h 152"/>
              <a:gd name="T30" fmla="*/ 91 w 152"/>
              <a:gd name="T31" fmla="*/ 0 h 152"/>
              <a:gd name="T32" fmla="*/ 87 w 152"/>
              <a:gd name="T33" fmla="*/ 11 h 152"/>
              <a:gd name="T34" fmla="*/ 76 w 152"/>
              <a:gd name="T35" fmla="*/ 10 h 152"/>
              <a:gd name="T36" fmla="*/ 76 w 152"/>
              <a:gd name="T37" fmla="*/ 20 h 152"/>
              <a:gd name="T38" fmla="*/ 128 w 152"/>
              <a:gd name="T39" fmla="*/ 54 h 152"/>
              <a:gd name="T40" fmla="*/ 98 w 152"/>
              <a:gd name="T41" fmla="*/ 127 h 152"/>
              <a:gd name="T42" fmla="*/ 76 w 152"/>
              <a:gd name="T43" fmla="*/ 132 h 152"/>
              <a:gd name="T44" fmla="*/ 76 w 152"/>
              <a:gd name="T45" fmla="*/ 132 h 152"/>
              <a:gd name="T46" fmla="*/ 76 w 152"/>
              <a:gd name="T47" fmla="*/ 142 h 152"/>
              <a:gd name="T48" fmla="*/ 11 w 152"/>
              <a:gd name="T49" fmla="*/ 88 h 152"/>
              <a:gd name="T50" fmla="*/ 1 w 152"/>
              <a:gd name="T51" fmla="*/ 93 h 152"/>
              <a:gd name="T52" fmla="*/ 12 w 152"/>
              <a:gd name="T53" fmla="*/ 119 h 152"/>
              <a:gd name="T54" fmla="*/ 22 w 152"/>
              <a:gd name="T55" fmla="*/ 114 h 152"/>
              <a:gd name="T56" fmla="*/ 39 w 152"/>
              <a:gd name="T57" fmla="*/ 130 h 152"/>
              <a:gd name="T58" fmla="*/ 35 w 152"/>
              <a:gd name="T59" fmla="*/ 141 h 152"/>
              <a:gd name="T60" fmla="*/ 61 w 152"/>
              <a:gd name="T61" fmla="*/ 152 h 152"/>
              <a:gd name="T62" fmla="*/ 65 w 152"/>
              <a:gd name="T63" fmla="*/ 141 h 152"/>
              <a:gd name="T64" fmla="*/ 76 w 152"/>
              <a:gd name="T65" fmla="*/ 142 h 152"/>
              <a:gd name="T66" fmla="*/ 76 w 152"/>
              <a:gd name="T67" fmla="*/ 132 h 152"/>
              <a:gd name="T68" fmla="*/ 24 w 152"/>
              <a:gd name="T69" fmla="*/ 98 h 152"/>
              <a:gd name="T70" fmla="*/ 54 w 152"/>
              <a:gd name="T71" fmla="*/ 24 h 152"/>
              <a:gd name="T72" fmla="*/ 54 w 152"/>
              <a:gd name="T73" fmla="*/ 24 h 152"/>
              <a:gd name="T74" fmla="*/ 76 w 152"/>
              <a:gd name="T75" fmla="*/ 20 h 152"/>
              <a:gd name="T76" fmla="*/ 76 w 152"/>
              <a:gd name="T77" fmla="*/ 20 h 152"/>
              <a:gd name="T78" fmla="*/ 76 w 152"/>
              <a:gd name="T79" fmla="*/ 10 h 152"/>
              <a:gd name="T80" fmla="*/ 64 w 152"/>
              <a:gd name="T81" fmla="*/ 11 h 152"/>
              <a:gd name="T82" fmla="*/ 59 w 152"/>
              <a:gd name="T83" fmla="*/ 0 h 152"/>
              <a:gd name="T84" fmla="*/ 33 w 152"/>
              <a:gd name="T85" fmla="*/ 11 h 152"/>
              <a:gd name="T86" fmla="*/ 38 w 152"/>
              <a:gd name="T87" fmla="*/ 22 h 152"/>
              <a:gd name="T88" fmla="*/ 21 w 152"/>
              <a:gd name="T89" fmla="*/ 39 h 152"/>
              <a:gd name="T90" fmla="*/ 11 w 152"/>
              <a:gd name="T91" fmla="*/ 34 h 152"/>
              <a:gd name="T92" fmla="*/ 0 w 152"/>
              <a:gd name="T93" fmla="*/ 61 h 152"/>
              <a:gd name="T94" fmla="*/ 11 w 152"/>
              <a:gd name="T95" fmla="*/ 65 h 152"/>
              <a:gd name="T96" fmla="*/ 11 w 152"/>
              <a:gd name="T97" fmla="*/ 88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52" h="152">
                <a:moveTo>
                  <a:pt x="76" y="142"/>
                </a:moveTo>
                <a:cubicBezTo>
                  <a:pt x="80" y="142"/>
                  <a:pt x="84" y="141"/>
                  <a:pt x="88" y="141"/>
                </a:cubicBezTo>
                <a:cubicBezTo>
                  <a:pt x="93" y="151"/>
                  <a:pt x="93" y="151"/>
                  <a:pt x="93" y="151"/>
                </a:cubicBezTo>
                <a:cubicBezTo>
                  <a:pt x="119" y="140"/>
                  <a:pt x="119" y="140"/>
                  <a:pt x="119" y="140"/>
                </a:cubicBezTo>
                <a:cubicBezTo>
                  <a:pt x="114" y="130"/>
                  <a:pt x="114" y="130"/>
                  <a:pt x="114" y="130"/>
                </a:cubicBezTo>
                <a:cubicBezTo>
                  <a:pt x="121" y="125"/>
                  <a:pt x="126" y="119"/>
                  <a:pt x="131" y="113"/>
                </a:cubicBezTo>
                <a:cubicBezTo>
                  <a:pt x="141" y="117"/>
                  <a:pt x="141" y="117"/>
                  <a:pt x="141" y="117"/>
                </a:cubicBezTo>
                <a:cubicBezTo>
                  <a:pt x="152" y="91"/>
                  <a:pt x="152" y="91"/>
                  <a:pt x="152" y="91"/>
                </a:cubicBezTo>
                <a:cubicBezTo>
                  <a:pt x="141" y="87"/>
                  <a:pt x="141" y="87"/>
                  <a:pt x="141" y="87"/>
                </a:cubicBezTo>
                <a:cubicBezTo>
                  <a:pt x="143" y="79"/>
                  <a:pt x="142" y="71"/>
                  <a:pt x="141" y="64"/>
                </a:cubicBezTo>
                <a:cubicBezTo>
                  <a:pt x="151" y="59"/>
                  <a:pt x="151" y="59"/>
                  <a:pt x="151" y="59"/>
                </a:cubicBezTo>
                <a:cubicBezTo>
                  <a:pt x="140" y="33"/>
                  <a:pt x="140" y="33"/>
                  <a:pt x="140" y="33"/>
                </a:cubicBezTo>
                <a:cubicBezTo>
                  <a:pt x="130" y="37"/>
                  <a:pt x="130" y="37"/>
                  <a:pt x="130" y="37"/>
                </a:cubicBezTo>
                <a:cubicBezTo>
                  <a:pt x="125" y="31"/>
                  <a:pt x="120" y="26"/>
                  <a:pt x="113" y="21"/>
                </a:cubicBezTo>
                <a:cubicBezTo>
                  <a:pt x="118" y="11"/>
                  <a:pt x="118" y="11"/>
                  <a:pt x="118" y="11"/>
                </a:cubicBezTo>
                <a:cubicBezTo>
                  <a:pt x="91" y="0"/>
                  <a:pt x="91" y="0"/>
                  <a:pt x="91" y="0"/>
                </a:cubicBezTo>
                <a:cubicBezTo>
                  <a:pt x="87" y="11"/>
                  <a:pt x="87" y="11"/>
                  <a:pt x="87" y="11"/>
                </a:cubicBezTo>
                <a:cubicBezTo>
                  <a:pt x="83" y="10"/>
                  <a:pt x="80" y="10"/>
                  <a:pt x="76" y="10"/>
                </a:cubicBezTo>
                <a:cubicBezTo>
                  <a:pt x="76" y="20"/>
                  <a:pt x="76" y="20"/>
                  <a:pt x="76" y="20"/>
                </a:cubicBezTo>
                <a:cubicBezTo>
                  <a:pt x="99" y="20"/>
                  <a:pt x="119" y="33"/>
                  <a:pt x="128" y="54"/>
                </a:cubicBezTo>
                <a:cubicBezTo>
                  <a:pt x="140" y="82"/>
                  <a:pt x="127" y="115"/>
                  <a:pt x="98" y="127"/>
                </a:cubicBezTo>
                <a:cubicBezTo>
                  <a:pt x="91" y="130"/>
                  <a:pt x="84" y="132"/>
                  <a:pt x="76" y="132"/>
                </a:cubicBezTo>
                <a:cubicBezTo>
                  <a:pt x="76" y="132"/>
                  <a:pt x="76" y="132"/>
                  <a:pt x="76" y="132"/>
                </a:cubicBezTo>
                <a:lnTo>
                  <a:pt x="76" y="142"/>
                </a:lnTo>
                <a:close/>
                <a:moveTo>
                  <a:pt x="11" y="88"/>
                </a:moveTo>
                <a:cubicBezTo>
                  <a:pt x="1" y="93"/>
                  <a:pt x="1" y="93"/>
                  <a:pt x="1" y="93"/>
                </a:cubicBezTo>
                <a:cubicBezTo>
                  <a:pt x="12" y="119"/>
                  <a:pt x="12" y="119"/>
                  <a:pt x="12" y="119"/>
                </a:cubicBezTo>
                <a:cubicBezTo>
                  <a:pt x="22" y="114"/>
                  <a:pt x="22" y="114"/>
                  <a:pt x="22" y="114"/>
                </a:cubicBezTo>
                <a:cubicBezTo>
                  <a:pt x="27" y="120"/>
                  <a:pt x="32" y="126"/>
                  <a:pt x="39" y="130"/>
                </a:cubicBezTo>
                <a:cubicBezTo>
                  <a:pt x="35" y="141"/>
                  <a:pt x="35" y="141"/>
                  <a:pt x="35" y="141"/>
                </a:cubicBezTo>
                <a:cubicBezTo>
                  <a:pt x="61" y="152"/>
                  <a:pt x="61" y="152"/>
                  <a:pt x="61" y="152"/>
                </a:cubicBezTo>
                <a:cubicBezTo>
                  <a:pt x="65" y="141"/>
                  <a:pt x="65" y="141"/>
                  <a:pt x="65" y="141"/>
                </a:cubicBezTo>
                <a:cubicBezTo>
                  <a:pt x="69" y="142"/>
                  <a:pt x="72" y="142"/>
                  <a:pt x="76" y="142"/>
                </a:cubicBezTo>
                <a:cubicBezTo>
                  <a:pt x="76" y="132"/>
                  <a:pt x="76" y="132"/>
                  <a:pt x="76" y="132"/>
                </a:cubicBezTo>
                <a:cubicBezTo>
                  <a:pt x="54" y="132"/>
                  <a:pt x="33" y="118"/>
                  <a:pt x="24" y="98"/>
                </a:cubicBezTo>
                <a:cubicBezTo>
                  <a:pt x="12" y="69"/>
                  <a:pt x="26" y="36"/>
                  <a:pt x="54" y="24"/>
                </a:cubicBezTo>
                <a:cubicBezTo>
                  <a:pt x="54" y="24"/>
                  <a:pt x="54" y="24"/>
                  <a:pt x="54" y="24"/>
                </a:cubicBezTo>
                <a:cubicBezTo>
                  <a:pt x="61" y="21"/>
                  <a:pt x="68" y="20"/>
                  <a:pt x="76" y="20"/>
                </a:cubicBezTo>
                <a:cubicBezTo>
                  <a:pt x="76" y="20"/>
                  <a:pt x="76" y="20"/>
                  <a:pt x="76" y="20"/>
                </a:cubicBezTo>
                <a:cubicBezTo>
                  <a:pt x="76" y="10"/>
                  <a:pt x="76" y="10"/>
                  <a:pt x="76" y="10"/>
                </a:cubicBezTo>
                <a:cubicBezTo>
                  <a:pt x="72" y="10"/>
                  <a:pt x="68" y="10"/>
                  <a:pt x="64" y="11"/>
                </a:cubicBezTo>
                <a:cubicBezTo>
                  <a:pt x="59" y="0"/>
                  <a:pt x="59" y="0"/>
                  <a:pt x="59" y="0"/>
                </a:cubicBezTo>
                <a:cubicBezTo>
                  <a:pt x="33" y="11"/>
                  <a:pt x="33" y="11"/>
                  <a:pt x="33" y="11"/>
                </a:cubicBezTo>
                <a:cubicBezTo>
                  <a:pt x="38" y="22"/>
                  <a:pt x="38" y="22"/>
                  <a:pt x="38" y="22"/>
                </a:cubicBezTo>
                <a:cubicBezTo>
                  <a:pt x="31" y="27"/>
                  <a:pt x="26" y="32"/>
                  <a:pt x="21" y="39"/>
                </a:cubicBezTo>
                <a:cubicBezTo>
                  <a:pt x="11" y="34"/>
                  <a:pt x="11" y="34"/>
                  <a:pt x="11" y="34"/>
                </a:cubicBezTo>
                <a:cubicBezTo>
                  <a:pt x="0" y="61"/>
                  <a:pt x="0" y="61"/>
                  <a:pt x="0" y="61"/>
                </a:cubicBezTo>
                <a:cubicBezTo>
                  <a:pt x="11" y="65"/>
                  <a:pt x="11" y="65"/>
                  <a:pt x="11" y="65"/>
                </a:cubicBezTo>
                <a:cubicBezTo>
                  <a:pt x="10" y="73"/>
                  <a:pt x="10" y="80"/>
                  <a:pt x="11" y="88"/>
                </a:cubicBezTo>
                <a:close/>
              </a:path>
            </a:pathLst>
          </a:custGeom>
          <a:solidFill>
            <a:schemeClr val="tx2">
              <a:lumMod val="20000"/>
              <a:lumOff val="80000"/>
            </a:schemeClr>
          </a:solidFill>
          <a:ln>
            <a:noFill/>
          </a:ln>
        </p:spPr>
        <p:txBody>
          <a:bodyPr vert="horz" wrap="square" lIns="68580" tIns="34290" rIns="68580" bIns="34290" numCol="1" anchor="t" anchorCtr="0" compatLnSpc="1">
            <a:prstTxWarp prst="textNoShape">
              <a:avLst/>
            </a:prstTxWarp>
          </a:bodyPr>
          <a:lstStyle/>
          <a:p>
            <a:endParaRPr lang="en-US" sz="1013"/>
          </a:p>
        </p:txBody>
      </p:sp>
      <p:sp>
        <p:nvSpPr>
          <p:cNvPr id="61" name="Freeform 59">
            <a:extLst>
              <a:ext uri="{FF2B5EF4-FFF2-40B4-BE49-F238E27FC236}">
                <a16:creationId xmlns:a16="http://schemas.microsoft.com/office/drawing/2014/main" id="{6A73470D-51FF-4A60-9C96-01976DD79495}"/>
              </a:ext>
            </a:extLst>
          </p:cNvPr>
          <p:cNvSpPr>
            <a:spLocks noEditPoints="1"/>
          </p:cNvSpPr>
          <p:nvPr/>
        </p:nvSpPr>
        <p:spPr bwMode="auto">
          <a:xfrm>
            <a:off x="4732202" y="2157737"/>
            <a:ext cx="213180" cy="213180"/>
          </a:xfrm>
          <a:custGeom>
            <a:avLst/>
            <a:gdLst>
              <a:gd name="T0" fmla="*/ 75 w 150"/>
              <a:gd name="T1" fmla="*/ 140 h 150"/>
              <a:gd name="T2" fmla="*/ 87 w 150"/>
              <a:gd name="T3" fmla="*/ 139 h 150"/>
              <a:gd name="T4" fmla="*/ 92 w 150"/>
              <a:gd name="T5" fmla="*/ 149 h 150"/>
              <a:gd name="T6" fmla="*/ 118 w 150"/>
              <a:gd name="T7" fmla="*/ 138 h 150"/>
              <a:gd name="T8" fmla="*/ 113 w 150"/>
              <a:gd name="T9" fmla="*/ 128 h 150"/>
              <a:gd name="T10" fmla="*/ 129 w 150"/>
              <a:gd name="T11" fmla="*/ 112 h 150"/>
              <a:gd name="T12" fmla="*/ 140 w 150"/>
              <a:gd name="T13" fmla="*/ 116 h 150"/>
              <a:gd name="T14" fmla="*/ 150 w 150"/>
              <a:gd name="T15" fmla="*/ 90 h 150"/>
              <a:gd name="T16" fmla="*/ 140 w 150"/>
              <a:gd name="T17" fmla="*/ 86 h 150"/>
              <a:gd name="T18" fmla="*/ 140 w 150"/>
              <a:gd name="T19" fmla="*/ 63 h 150"/>
              <a:gd name="T20" fmla="*/ 150 w 150"/>
              <a:gd name="T21" fmla="*/ 58 h 150"/>
              <a:gd name="T22" fmla="*/ 139 w 150"/>
              <a:gd name="T23" fmla="*/ 33 h 150"/>
              <a:gd name="T24" fmla="*/ 129 w 150"/>
              <a:gd name="T25" fmla="*/ 37 h 150"/>
              <a:gd name="T26" fmla="*/ 112 w 150"/>
              <a:gd name="T27" fmla="*/ 21 h 150"/>
              <a:gd name="T28" fmla="*/ 116 w 150"/>
              <a:gd name="T29" fmla="*/ 10 h 150"/>
              <a:gd name="T30" fmla="*/ 90 w 150"/>
              <a:gd name="T31" fmla="*/ 0 h 150"/>
              <a:gd name="T32" fmla="*/ 86 w 150"/>
              <a:gd name="T33" fmla="*/ 10 h 150"/>
              <a:gd name="T34" fmla="*/ 75 w 150"/>
              <a:gd name="T35" fmla="*/ 10 h 150"/>
              <a:gd name="T36" fmla="*/ 75 w 150"/>
              <a:gd name="T37" fmla="*/ 19 h 150"/>
              <a:gd name="T38" fmla="*/ 126 w 150"/>
              <a:gd name="T39" fmla="*/ 53 h 150"/>
              <a:gd name="T40" fmla="*/ 97 w 150"/>
              <a:gd name="T41" fmla="*/ 126 h 150"/>
              <a:gd name="T42" fmla="*/ 75 w 150"/>
              <a:gd name="T43" fmla="*/ 130 h 150"/>
              <a:gd name="T44" fmla="*/ 75 w 150"/>
              <a:gd name="T45" fmla="*/ 130 h 150"/>
              <a:gd name="T46" fmla="*/ 75 w 150"/>
              <a:gd name="T47" fmla="*/ 140 h 150"/>
              <a:gd name="T48" fmla="*/ 11 w 150"/>
              <a:gd name="T49" fmla="*/ 87 h 150"/>
              <a:gd name="T50" fmla="*/ 1 w 150"/>
              <a:gd name="T51" fmla="*/ 91 h 150"/>
              <a:gd name="T52" fmla="*/ 12 w 150"/>
              <a:gd name="T53" fmla="*/ 117 h 150"/>
              <a:gd name="T54" fmla="*/ 22 w 150"/>
              <a:gd name="T55" fmla="*/ 113 h 150"/>
              <a:gd name="T56" fmla="*/ 39 w 150"/>
              <a:gd name="T57" fmla="*/ 129 h 150"/>
              <a:gd name="T58" fmla="*/ 34 w 150"/>
              <a:gd name="T59" fmla="*/ 139 h 150"/>
              <a:gd name="T60" fmla="*/ 60 w 150"/>
              <a:gd name="T61" fmla="*/ 150 h 150"/>
              <a:gd name="T62" fmla="*/ 65 w 150"/>
              <a:gd name="T63" fmla="*/ 139 h 150"/>
              <a:gd name="T64" fmla="*/ 75 w 150"/>
              <a:gd name="T65" fmla="*/ 140 h 150"/>
              <a:gd name="T66" fmla="*/ 75 w 150"/>
              <a:gd name="T67" fmla="*/ 130 h 150"/>
              <a:gd name="T68" fmla="*/ 24 w 150"/>
              <a:gd name="T69" fmla="*/ 97 h 150"/>
              <a:gd name="T70" fmla="*/ 54 w 150"/>
              <a:gd name="T71" fmla="*/ 24 h 150"/>
              <a:gd name="T72" fmla="*/ 54 w 150"/>
              <a:gd name="T73" fmla="*/ 24 h 150"/>
              <a:gd name="T74" fmla="*/ 75 w 150"/>
              <a:gd name="T75" fmla="*/ 19 h 150"/>
              <a:gd name="T76" fmla="*/ 75 w 150"/>
              <a:gd name="T77" fmla="*/ 19 h 150"/>
              <a:gd name="T78" fmla="*/ 75 w 150"/>
              <a:gd name="T79" fmla="*/ 10 h 150"/>
              <a:gd name="T80" fmla="*/ 63 w 150"/>
              <a:gd name="T81" fmla="*/ 11 h 150"/>
              <a:gd name="T82" fmla="*/ 59 w 150"/>
              <a:gd name="T83" fmla="*/ 0 h 150"/>
              <a:gd name="T84" fmla="*/ 33 w 150"/>
              <a:gd name="T85" fmla="*/ 11 h 150"/>
              <a:gd name="T86" fmla="*/ 37 w 150"/>
              <a:gd name="T87" fmla="*/ 22 h 150"/>
              <a:gd name="T88" fmla="*/ 21 w 150"/>
              <a:gd name="T89" fmla="*/ 38 h 150"/>
              <a:gd name="T90" fmla="*/ 11 w 150"/>
              <a:gd name="T91" fmla="*/ 34 h 150"/>
              <a:gd name="T92" fmla="*/ 0 w 150"/>
              <a:gd name="T93" fmla="*/ 60 h 150"/>
              <a:gd name="T94" fmla="*/ 11 w 150"/>
              <a:gd name="T95" fmla="*/ 64 h 150"/>
              <a:gd name="T96" fmla="*/ 11 w 150"/>
              <a:gd name="T97" fmla="*/ 87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50" h="150">
                <a:moveTo>
                  <a:pt x="75" y="140"/>
                </a:moveTo>
                <a:cubicBezTo>
                  <a:pt x="79" y="140"/>
                  <a:pt x="83" y="140"/>
                  <a:pt x="87" y="139"/>
                </a:cubicBezTo>
                <a:cubicBezTo>
                  <a:pt x="92" y="149"/>
                  <a:pt x="92" y="149"/>
                  <a:pt x="92" y="149"/>
                </a:cubicBezTo>
                <a:cubicBezTo>
                  <a:pt x="118" y="138"/>
                  <a:pt x="118" y="138"/>
                  <a:pt x="118" y="138"/>
                </a:cubicBezTo>
                <a:cubicBezTo>
                  <a:pt x="113" y="128"/>
                  <a:pt x="113" y="128"/>
                  <a:pt x="113" y="128"/>
                </a:cubicBezTo>
                <a:cubicBezTo>
                  <a:pt x="120" y="124"/>
                  <a:pt x="125" y="118"/>
                  <a:pt x="129" y="112"/>
                </a:cubicBezTo>
                <a:cubicBezTo>
                  <a:pt x="140" y="116"/>
                  <a:pt x="140" y="116"/>
                  <a:pt x="140" y="116"/>
                </a:cubicBezTo>
                <a:cubicBezTo>
                  <a:pt x="150" y="90"/>
                  <a:pt x="150" y="90"/>
                  <a:pt x="150" y="90"/>
                </a:cubicBezTo>
                <a:cubicBezTo>
                  <a:pt x="140" y="86"/>
                  <a:pt x="140" y="86"/>
                  <a:pt x="140" y="86"/>
                </a:cubicBezTo>
                <a:cubicBezTo>
                  <a:pt x="141" y="78"/>
                  <a:pt x="141" y="70"/>
                  <a:pt x="140" y="63"/>
                </a:cubicBezTo>
                <a:cubicBezTo>
                  <a:pt x="150" y="58"/>
                  <a:pt x="150" y="58"/>
                  <a:pt x="150" y="58"/>
                </a:cubicBezTo>
                <a:cubicBezTo>
                  <a:pt x="139" y="33"/>
                  <a:pt x="139" y="33"/>
                  <a:pt x="139" y="33"/>
                </a:cubicBezTo>
                <a:cubicBezTo>
                  <a:pt x="129" y="37"/>
                  <a:pt x="129" y="37"/>
                  <a:pt x="129" y="37"/>
                </a:cubicBezTo>
                <a:cubicBezTo>
                  <a:pt x="124" y="31"/>
                  <a:pt x="119" y="25"/>
                  <a:pt x="112" y="21"/>
                </a:cubicBezTo>
                <a:cubicBezTo>
                  <a:pt x="116" y="10"/>
                  <a:pt x="116" y="10"/>
                  <a:pt x="116" y="10"/>
                </a:cubicBezTo>
                <a:cubicBezTo>
                  <a:pt x="90" y="0"/>
                  <a:pt x="90" y="0"/>
                  <a:pt x="90" y="0"/>
                </a:cubicBezTo>
                <a:cubicBezTo>
                  <a:pt x="86" y="10"/>
                  <a:pt x="86" y="10"/>
                  <a:pt x="86" y="10"/>
                </a:cubicBezTo>
                <a:cubicBezTo>
                  <a:pt x="83" y="10"/>
                  <a:pt x="79" y="10"/>
                  <a:pt x="75" y="10"/>
                </a:cubicBezTo>
                <a:cubicBezTo>
                  <a:pt x="75" y="19"/>
                  <a:pt x="75" y="19"/>
                  <a:pt x="75" y="19"/>
                </a:cubicBezTo>
                <a:cubicBezTo>
                  <a:pt x="98" y="19"/>
                  <a:pt x="118" y="33"/>
                  <a:pt x="126" y="53"/>
                </a:cubicBezTo>
                <a:cubicBezTo>
                  <a:pt x="138" y="81"/>
                  <a:pt x="125" y="114"/>
                  <a:pt x="97" y="126"/>
                </a:cubicBezTo>
                <a:cubicBezTo>
                  <a:pt x="90" y="129"/>
                  <a:pt x="83" y="130"/>
                  <a:pt x="75" y="130"/>
                </a:cubicBezTo>
                <a:cubicBezTo>
                  <a:pt x="75" y="130"/>
                  <a:pt x="75" y="130"/>
                  <a:pt x="75" y="130"/>
                </a:cubicBezTo>
                <a:lnTo>
                  <a:pt x="75" y="140"/>
                </a:lnTo>
                <a:close/>
                <a:moveTo>
                  <a:pt x="11" y="87"/>
                </a:moveTo>
                <a:cubicBezTo>
                  <a:pt x="1" y="91"/>
                  <a:pt x="1" y="91"/>
                  <a:pt x="1" y="91"/>
                </a:cubicBezTo>
                <a:cubicBezTo>
                  <a:pt x="12" y="117"/>
                  <a:pt x="12" y="117"/>
                  <a:pt x="12" y="117"/>
                </a:cubicBezTo>
                <a:cubicBezTo>
                  <a:pt x="22" y="113"/>
                  <a:pt x="22" y="113"/>
                  <a:pt x="22" y="113"/>
                </a:cubicBezTo>
                <a:cubicBezTo>
                  <a:pt x="27" y="119"/>
                  <a:pt x="32" y="124"/>
                  <a:pt x="39" y="129"/>
                </a:cubicBezTo>
                <a:cubicBezTo>
                  <a:pt x="34" y="139"/>
                  <a:pt x="34" y="139"/>
                  <a:pt x="34" y="139"/>
                </a:cubicBezTo>
                <a:cubicBezTo>
                  <a:pt x="60" y="150"/>
                  <a:pt x="60" y="150"/>
                  <a:pt x="60" y="150"/>
                </a:cubicBezTo>
                <a:cubicBezTo>
                  <a:pt x="65" y="139"/>
                  <a:pt x="65" y="139"/>
                  <a:pt x="65" y="139"/>
                </a:cubicBezTo>
                <a:cubicBezTo>
                  <a:pt x="68" y="140"/>
                  <a:pt x="72" y="140"/>
                  <a:pt x="75" y="140"/>
                </a:cubicBezTo>
                <a:cubicBezTo>
                  <a:pt x="75" y="130"/>
                  <a:pt x="75" y="130"/>
                  <a:pt x="75" y="130"/>
                </a:cubicBezTo>
                <a:cubicBezTo>
                  <a:pt x="53" y="130"/>
                  <a:pt x="33" y="117"/>
                  <a:pt x="24" y="97"/>
                </a:cubicBezTo>
                <a:cubicBezTo>
                  <a:pt x="12" y="69"/>
                  <a:pt x="25" y="36"/>
                  <a:pt x="54" y="24"/>
                </a:cubicBezTo>
                <a:cubicBezTo>
                  <a:pt x="54" y="24"/>
                  <a:pt x="54" y="24"/>
                  <a:pt x="54" y="24"/>
                </a:cubicBezTo>
                <a:cubicBezTo>
                  <a:pt x="61" y="21"/>
                  <a:pt x="68" y="19"/>
                  <a:pt x="75" y="19"/>
                </a:cubicBezTo>
                <a:cubicBezTo>
                  <a:pt x="75" y="19"/>
                  <a:pt x="75" y="19"/>
                  <a:pt x="75" y="19"/>
                </a:cubicBezTo>
                <a:cubicBezTo>
                  <a:pt x="75" y="10"/>
                  <a:pt x="75" y="10"/>
                  <a:pt x="75" y="10"/>
                </a:cubicBezTo>
                <a:cubicBezTo>
                  <a:pt x="71" y="10"/>
                  <a:pt x="67" y="10"/>
                  <a:pt x="63" y="11"/>
                </a:cubicBezTo>
                <a:cubicBezTo>
                  <a:pt x="59" y="0"/>
                  <a:pt x="59" y="0"/>
                  <a:pt x="59" y="0"/>
                </a:cubicBezTo>
                <a:cubicBezTo>
                  <a:pt x="33" y="11"/>
                  <a:pt x="33" y="11"/>
                  <a:pt x="33" y="11"/>
                </a:cubicBezTo>
                <a:cubicBezTo>
                  <a:pt x="37" y="22"/>
                  <a:pt x="37" y="22"/>
                  <a:pt x="37" y="22"/>
                </a:cubicBezTo>
                <a:cubicBezTo>
                  <a:pt x="31" y="26"/>
                  <a:pt x="26" y="32"/>
                  <a:pt x="21" y="38"/>
                </a:cubicBezTo>
                <a:cubicBezTo>
                  <a:pt x="11" y="34"/>
                  <a:pt x="11" y="34"/>
                  <a:pt x="11" y="34"/>
                </a:cubicBezTo>
                <a:cubicBezTo>
                  <a:pt x="0" y="60"/>
                  <a:pt x="0" y="60"/>
                  <a:pt x="0" y="60"/>
                </a:cubicBezTo>
                <a:cubicBezTo>
                  <a:pt x="11" y="64"/>
                  <a:pt x="11" y="64"/>
                  <a:pt x="11" y="64"/>
                </a:cubicBezTo>
                <a:cubicBezTo>
                  <a:pt x="10" y="72"/>
                  <a:pt x="10" y="79"/>
                  <a:pt x="11" y="87"/>
                </a:cubicBezTo>
                <a:close/>
              </a:path>
            </a:pathLst>
          </a:custGeom>
          <a:solidFill>
            <a:schemeClr val="tx2">
              <a:lumMod val="20000"/>
              <a:lumOff val="80000"/>
            </a:schemeClr>
          </a:solidFill>
          <a:ln>
            <a:noFill/>
          </a:ln>
        </p:spPr>
        <p:txBody>
          <a:bodyPr vert="horz" wrap="square" lIns="68580" tIns="34290" rIns="68580" bIns="34290" numCol="1" anchor="t" anchorCtr="0" compatLnSpc="1">
            <a:prstTxWarp prst="textNoShape">
              <a:avLst/>
            </a:prstTxWarp>
          </a:bodyPr>
          <a:lstStyle/>
          <a:p>
            <a:endParaRPr lang="en-US" sz="1013"/>
          </a:p>
        </p:txBody>
      </p:sp>
      <p:grpSp>
        <p:nvGrpSpPr>
          <p:cNvPr id="62" name="Group 1">
            <a:extLst>
              <a:ext uri="{FF2B5EF4-FFF2-40B4-BE49-F238E27FC236}">
                <a16:creationId xmlns:a16="http://schemas.microsoft.com/office/drawing/2014/main" id="{C9148952-0E98-4CA4-8006-3FCFEDE94EBD}"/>
              </a:ext>
            </a:extLst>
          </p:cNvPr>
          <p:cNvGrpSpPr/>
          <p:nvPr/>
        </p:nvGrpSpPr>
        <p:grpSpPr>
          <a:xfrm>
            <a:off x="5916661" y="3520036"/>
            <a:ext cx="3227339" cy="1301880"/>
            <a:chOff x="7888881" y="4693381"/>
            <a:chExt cx="4303119" cy="1735840"/>
          </a:xfrm>
        </p:grpSpPr>
        <p:sp>
          <p:nvSpPr>
            <p:cNvPr id="63" name="Freeform 115">
              <a:extLst>
                <a:ext uri="{FF2B5EF4-FFF2-40B4-BE49-F238E27FC236}">
                  <a16:creationId xmlns:a16="http://schemas.microsoft.com/office/drawing/2014/main" id="{6AA6CF26-7ECD-40C8-B174-A6F4E69DD2F1}"/>
                </a:ext>
              </a:extLst>
            </p:cNvPr>
            <p:cNvSpPr>
              <a:spLocks/>
            </p:cNvSpPr>
            <p:nvPr/>
          </p:nvSpPr>
          <p:spPr bwMode="auto">
            <a:xfrm>
              <a:off x="7888881" y="4810421"/>
              <a:ext cx="3989999" cy="1618800"/>
            </a:xfrm>
            <a:custGeom>
              <a:avLst/>
              <a:gdLst>
                <a:gd name="T0" fmla="*/ 1887 w 2102"/>
                <a:gd name="T1" fmla="*/ 0 h 853"/>
                <a:gd name="T2" fmla="*/ 1370 w 2102"/>
                <a:gd name="T3" fmla="*/ 77 h 853"/>
                <a:gd name="T4" fmla="*/ 1044 w 2102"/>
                <a:gd name="T5" fmla="*/ 175 h 853"/>
                <a:gd name="T6" fmla="*/ 906 w 2102"/>
                <a:gd name="T7" fmla="*/ 319 h 853"/>
                <a:gd name="T8" fmla="*/ 834 w 2102"/>
                <a:gd name="T9" fmla="*/ 352 h 853"/>
                <a:gd name="T10" fmla="*/ 779 w 2102"/>
                <a:gd name="T11" fmla="*/ 380 h 853"/>
                <a:gd name="T12" fmla="*/ 674 w 2102"/>
                <a:gd name="T13" fmla="*/ 366 h 853"/>
                <a:gd name="T14" fmla="*/ 584 w 2102"/>
                <a:gd name="T15" fmla="*/ 357 h 853"/>
                <a:gd name="T16" fmla="*/ 468 w 2102"/>
                <a:gd name="T17" fmla="*/ 353 h 853"/>
                <a:gd name="T18" fmla="*/ 351 w 2102"/>
                <a:gd name="T19" fmla="*/ 335 h 853"/>
                <a:gd name="T20" fmla="*/ 306 w 2102"/>
                <a:gd name="T21" fmla="*/ 340 h 853"/>
                <a:gd name="T22" fmla="*/ 241 w 2102"/>
                <a:gd name="T23" fmla="*/ 291 h 853"/>
                <a:gd name="T24" fmla="*/ 197 w 2102"/>
                <a:gd name="T25" fmla="*/ 258 h 853"/>
                <a:gd name="T26" fmla="*/ 91 w 2102"/>
                <a:gd name="T27" fmla="*/ 204 h 853"/>
                <a:gd name="T28" fmla="*/ 37 w 2102"/>
                <a:gd name="T29" fmla="*/ 270 h 853"/>
                <a:gd name="T30" fmla="*/ 55 w 2102"/>
                <a:gd name="T31" fmla="*/ 297 h 853"/>
                <a:gd name="T32" fmla="*/ 32 w 2102"/>
                <a:gd name="T33" fmla="*/ 366 h 853"/>
                <a:gd name="T34" fmla="*/ 112 w 2102"/>
                <a:gd name="T35" fmla="*/ 443 h 853"/>
                <a:gd name="T36" fmla="*/ 273 w 2102"/>
                <a:gd name="T37" fmla="*/ 569 h 853"/>
                <a:gd name="T38" fmla="*/ 443 w 2102"/>
                <a:gd name="T39" fmla="*/ 684 h 853"/>
                <a:gd name="T40" fmla="*/ 684 w 2102"/>
                <a:gd name="T41" fmla="*/ 739 h 853"/>
                <a:gd name="T42" fmla="*/ 849 w 2102"/>
                <a:gd name="T43" fmla="*/ 827 h 853"/>
                <a:gd name="T44" fmla="*/ 1259 w 2102"/>
                <a:gd name="T45" fmla="*/ 653 h 853"/>
                <a:gd name="T46" fmla="*/ 1893 w 2102"/>
                <a:gd name="T47" fmla="*/ 463 h 853"/>
                <a:gd name="T48" fmla="*/ 1887 w 2102"/>
                <a:gd name="T49" fmla="*/ 0 h 8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102" h="853">
                  <a:moveTo>
                    <a:pt x="1887" y="0"/>
                  </a:moveTo>
                  <a:cubicBezTo>
                    <a:pt x="1767" y="2"/>
                    <a:pt x="1450" y="64"/>
                    <a:pt x="1370" y="77"/>
                  </a:cubicBezTo>
                  <a:cubicBezTo>
                    <a:pt x="1253" y="60"/>
                    <a:pt x="1140" y="86"/>
                    <a:pt x="1044" y="175"/>
                  </a:cubicBezTo>
                  <a:cubicBezTo>
                    <a:pt x="948" y="264"/>
                    <a:pt x="906" y="319"/>
                    <a:pt x="906" y="319"/>
                  </a:cubicBezTo>
                  <a:cubicBezTo>
                    <a:pt x="906" y="319"/>
                    <a:pt x="870" y="340"/>
                    <a:pt x="834" y="352"/>
                  </a:cubicBezTo>
                  <a:cubicBezTo>
                    <a:pt x="799" y="364"/>
                    <a:pt x="779" y="380"/>
                    <a:pt x="779" y="380"/>
                  </a:cubicBezTo>
                  <a:cubicBezTo>
                    <a:pt x="779" y="380"/>
                    <a:pt x="709" y="361"/>
                    <a:pt x="674" y="366"/>
                  </a:cubicBezTo>
                  <a:cubicBezTo>
                    <a:pt x="638" y="371"/>
                    <a:pt x="627" y="363"/>
                    <a:pt x="584" y="357"/>
                  </a:cubicBezTo>
                  <a:cubicBezTo>
                    <a:pt x="541" y="351"/>
                    <a:pt x="499" y="359"/>
                    <a:pt x="468" y="353"/>
                  </a:cubicBezTo>
                  <a:cubicBezTo>
                    <a:pt x="436" y="347"/>
                    <a:pt x="385" y="334"/>
                    <a:pt x="351" y="335"/>
                  </a:cubicBezTo>
                  <a:cubicBezTo>
                    <a:pt x="318" y="336"/>
                    <a:pt x="306" y="340"/>
                    <a:pt x="306" y="340"/>
                  </a:cubicBezTo>
                  <a:cubicBezTo>
                    <a:pt x="306" y="340"/>
                    <a:pt x="264" y="302"/>
                    <a:pt x="241" y="291"/>
                  </a:cubicBezTo>
                  <a:cubicBezTo>
                    <a:pt x="219" y="280"/>
                    <a:pt x="197" y="258"/>
                    <a:pt x="197" y="258"/>
                  </a:cubicBezTo>
                  <a:cubicBezTo>
                    <a:pt x="197" y="258"/>
                    <a:pt x="158" y="198"/>
                    <a:pt x="91" y="204"/>
                  </a:cubicBezTo>
                  <a:cubicBezTo>
                    <a:pt x="24" y="210"/>
                    <a:pt x="21" y="250"/>
                    <a:pt x="37" y="270"/>
                  </a:cubicBezTo>
                  <a:cubicBezTo>
                    <a:pt x="53" y="290"/>
                    <a:pt x="55" y="297"/>
                    <a:pt x="55" y="297"/>
                  </a:cubicBezTo>
                  <a:cubicBezTo>
                    <a:pt x="55" y="297"/>
                    <a:pt x="0" y="331"/>
                    <a:pt x="32" y="366"/>
                  </a:cubicBezTo>
                  <a:cubicBezTo>
                    <a:pt x="64" y="401"/>
                    <a:pt x="91" y="417"/>
                    <a:pt x="112" y="443"/>
                  </a:cubicBezTo>
                  <a:cubicBezTo>
                    <a:pt x="133" y="469"/>
                    <a:pt x="207" y="521"/>
                    <a:pt x="273" y="569"/>
                  </a:cubicBezTo>
                  <a:cubicBezTo>
                    <a:pt x="339" y="617"/>
                    <a:pt x="391" y="661"/>
                    <a:pt x="443" y="684"/>
                  </a:cubicBezTo>
                  <a:cubicBezTo>
                    <a:pt x="495" y="708"/>
                    <a:pt x="614" y="714"/>
                    <a:pt x="684" y="739"/>
                  </a:cubicBezTo>
                  <a:cubicBezTo>
                    <a:pt x="753" y="765"/>
                    <a:pt x="808" y="801"/>
                    <a:pt x="849" y="827"/>
                  </a:cubicBezTo>
                  <a:cubicBezTo>
                    <a:pt x="889" y="853"/>
                    <a:pt x="1137" y="725"/>
                    <a:pt x="1259" y="653"/>
                  </a:cubicBezTo>
                  <a:cubicBezTo>
                    <a:pt x="1380" y="582"/>
                    <a:pt x="1684" y="439"/>
                    <a:pt x="1893" y="463"/>
                  </a:cubicBezTo>
                  <a:cubicBezTo>
                    <a:pt x="2102" y="488"/>
                    <a:pt x="2057" y="10"/>
                    <a:pt x="1887" y="0"/>
                  </a:cubicBezTo>
                  <a:close/>
                </a:path>
              </a:pathLst>
            </a:custGeom>
            <a:solidFill>
              <a:srgbClr val="DCAC9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013"/>
            </a:p>
          </p:txBody>
        </p:sp>
        <p:sp>
          <p:nvSpPr>
            <p:cNvPr id="64" name="Freeform 116">
              <a:extLst>
                <a:ext uri="{FF2B5EF4-FFF2-40B4-BE49-F238E27FC236}">
                  <a16:creationId xmlns:a16="http://schemas.microsoft.com/office/drawing/2014/main" id="{68DBAC0C-B077-4695-813F-E6521597A4D7}"/>
                </a:ext>
              </a:extLst>
            </p:cNvPr>
            <p:cNvSpPr>
              <a:spLocks/>
            </p:cNvSpPr>
            <p:nvPr/>
          </p:nvSpPr>
          <p:spPr bwMode="auto">
            <a:xfrm>
              <a:off x="7888881" y="5185861"/>
              <a:ext cx="3859279" cy="1243360"/>
            </a:xfrm>
            <a:custGeom>
              <a:avLst/>
              <a:gdLst>
                <a:gd name="T0" fmla="*/ 779 w 2033"/>
                <a:gd name="T1" fmla="*/ 182 h 655"/>
                <a:gd name="T2" fmla="*/ 674 w 2033"/>
                <a:gd name="T3" fmla="*/ 168 h 655"/>
                <a:gd name="T4" fmla="*/ 584 w 2033"/>
                <a:gd name="T5" fmla="*/ 159 h 655"/>
                <a:gd name="T6" fmla="*/ 468 w 2033"/>
                <a:gd name="T7" fmla="*/ 155 h 655"/>
                <a:gd name="T8" fmla="*/ 351 w 2033"/>
                <a:gd name="T9" fmla="*/ 137 h 655"/>
                <a:gd name="T10" fmla="*/ 306 w 2033"/>
                <a:gd name="T11" fmla="*/ 142 h 655"/>
                <a:gd name="T12" fmla="*/ 197 w 2033"/>
                <a:gd name="T13" fmla="*/ 60 h 655"/>
                <a:gd name="T14" fmla="*/ 91 w 2033"/>
                <a:gd name="T15" fmla="*/ 6 h 655"/>
                <a:gd name="T16" fmla="*/ 37 w 2033"/>
                <a:gd name="T17" fmla="*/ 72 h 655"/>
                <a:gd name="T18" fmla="*/ 55 w 2033"/>
                <a:gd name="T19" fmla="*/ 99 h 655"/>
                <a:gd name="T20" fmla="*/ 32 w 2033"/>
                <a:gd name="T21" fmla="*/ 168 h 655"/>
                <a:gd name="T22" fmla="*/ 112 w 2033"/>
                <a:gd name="T23" fmla="*/ 245 h 655"/>
                <a:gd name="T24" fmla="*/ 273 w 2033"/>
                <a:gd name="T25" fmla="*/ 371 h 655"/>
                <a:gd name="T26" fmla="*/ 443 w 2033"/>
                <a:gd name="T27" fmla="*/ 486 h 655"/>
                <a:gd name="T28" fmla="*/ 684 w 2033"/>
                <a:gd name="T29" fmla="*/ 541 h 655"/>
                <a:gd name="T30" fmla="*/ 849 w 2033"/>
                <a:gd name="T31" fmla="*/ 629 h 655"/>
                <a:gd name="T32" fmla="*/ 1259 w 2033"/>
                <a:gd name="T33" fmla="*/ 455 h 655"/>
                <a:gd name="T34" fmla="*/ 1893 w 2033"/>
                <a:gd name="T35" fmla="*/ 265 h 655"/>
                <a:gd name="T36" fmla="*/ 2011 w 2033"/>
                <a:gd name="T37" fmla="*/ 101 h 655"/>
                <a:gd name="T38" fmla="*/ 1362 w 2033"/>
                <a:gd name="T39" fmla="*/ 142 h 655"/>
                <a:gd name="T40" fmla="*/ 1065 w 2033"/>
                <a:gd name="T41" fmla="*/ 316 h 655"/>
                <a:gd name="T42" fmla="*/ 1157 w 2033"/>
                <a:gd name="T43" fmla="*/ 349 h 655"/>
                <a:gd name="T44" fmla="*/ 1050 w 2033"/>
                <a:gd name="T45" fmla="*/ 510 h 655"/>
                <a:gd name="T46" fmla="*/ 865 w 2033"/>
                <a:gd name="T47" fmla="*/ 581 h 655"/>
                <a:gd name="T48" fmla="*/ 629 w 2033"/>
                <a:gd name="T49" fmla="*/ 510 h 655"/>
                <a:gd name="T50" fmla="*/ 684 w 2033"/>
                <a:gd name="T51" fmla="*/ 476 h 655"/>
                <a:gd name="T52" fmla="*/ 811 w 2033"/>
                <a:gd name="T53" fmla="*/ 453 h 655"/>
                <a:gd name="T54" fmla="*/ 835 w 2033"/>
                <a:gd name="T55" fmla="*/ 454 h 655"/>
                <a:gd name="T56" fmla="*/ 879 w 2033"/>
                <a:gd name="T57" fmla="*/ 417 h 655"/>
                <a:gd name="T58" fmla="*/ 934 w 2033"/>
                <a:gd name="T59" fmla="*/ 413 h 655"/>
                <a:gd name="T60" fmla="*/ 1114 w 2033"/>
                <a:gd name="T61" fmla="*/ 380 h 655"/>
                <a:gd name="T62" fmla="*/ 1078 w 2033"/>
                <a:gd name="T63" fmla="*/ 372 h 655"/>
                <a:gd name="T64" fmla="*/ 835 w 2033"/>
                <a:gd name="T65" fmla="*/ 411 h 655"/>
                <a:gd name="T66" fmla="*/ 515 w 2033"/>
                <a:gd name="T67" fmla="*/ 485 h 655"/>
                <a:gd name="T68" fmla="*/ 406 w 2033"/>
                <a:gd name="T69" fmla="*/ 411 h 655"/>
                <a:gd name="T70" fmla="*/ 453 w 2033"/>
                <a:gd name="T71" fmla="*/ 311 h 655"/>
                <a:gd name="T72" fmla="*/ 597 w 2033"/>
                <a:gd name="T73" fmla="*/ 237 h 655"/>
                <a:gd name="T74" fmla="*/ 779 w 2033"/>
                <a:gd name="T75" fmla="*/ 182 h 6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33" h="655">
                  <a:moveTo>
                    <a:pt x="779" y="182"/>
                  </a:moveTo>
                  <a:cubicBezTo>
                    <a:pt x="779" y="182"/>
                    <a:pt x="709" y="163"/>
                    <a:pt x="674" y="168"/>
                  </a:cubicBezTo>
                  <a:cubicBezTo>
                    <a:pt x="638" y="173"/>
                    <a:pt x="627" y="165"/>
                    <a:pt x="584" y="159"/>
                  </a:cubicBezTo>
                  <a:cubicBezTo>
                    <a:pt x="541" y="153"/>
                    <a:pt x="499" y="161"/>
                    <a:pt x="468" y="155"/>
                  </a:cubicBezTo>
                  <a:cubicBezTo>
                    <a:pt x="436" y="149"/>
                    <a:pt x="385" y="136"/>
                    <a:pt x="351" y="137"/>
                  </a:cubicBezTo>
                  <a:cubicBezTo>
                    <a:pt x="318" y="138"/>
                    <a:pt x="306" y="142"/>
                    <a:pt x="306" y="142"/>
                  </a:cubicBezTo>
                  <a:cubicBezTo>
                    <a:pt x="265" y="112"/>
                    <a:pt x="240" y="91"/>
                    <a:pt x="197" y="60"/>
                  </a:cubicBezTo>
                  <a:cubicBezTo>
                    <a:pt x="197" y="60"/>
                    <a:pt x="158" y="0"/>
                    <a:pt x="91" y="6"/>
                  </a:cubicBezTo>
                  <a:cubicBezTo>
                    <a:pt x="24" y="12"/>
                    <a:pt x="21" y="52"/>
                    <a:pt x="37" y="72"/>
                  </a:cubicBezTo>
                  <a:cubicBezTo>
                    <a:pt x="53" y="92"/>
                    <a:pt x="55" y="99"/>
                    <a:pt x="55" y="99"/>
                  </a:cubicBezTo>
                  <a:cubicBezTo>
                    <a:pt x="55" y="99"/>
                    <a:pt x="0" y="133"/>
                    <a:pt x="32" y="168"/>
                  </a:cubicBezTo>
                  <a:cubicBezTo>
                    <a:pt x="64" y="203"/>
                    <a:pt x="91" y="219"/>
                    <a:pt x="112" y="245"/>
                  </a:cubicBezTo>
                  <a:cubicBezTo>
                    <a:pt x="133" y="271"/>
                    <a:pt x="207" y="323"/>
                    <a:pt x="273" y="371"/>
                  </a:cubicBezTo>
                  <a:cubicBezTo>
                    <a:pt x="339" y="419"/>
                    <a:pt x="391" y="463"/>
                    <a:pt x="443" y="486"/>
                  </a:cubicBezTo>
                  <a:cubicBezTo>
                    <a:pt x="495" y="510"/>
                    <a:pt x="614" y="516"/>
                    <a:pt x="684" y="541"/>
                  </a:cubicBezTo>
                  <a:cubicBezTo>
                    <a:pt x="753" y="567"/>
                    <a:pt x="808" y="603"/>
                    <a:pt x="849" y="629"/>
                  </a:cubicBezTo>
                  <a:cubicBezTo>
                    <a:pt x="889" y="655"/>
                    <a:pt x="1137" y="527"/>
                    <a:pt x="1259" y="455"/>
                  </a:cubicBezTo>
                  <a:cubicBezTo>
                    <a:pt x="1380" y="384"/>
                    <a:pt x="1753" y="249"/>
                    <a:pt x="1893" y="265"/>
                  </a:cubicBezTo>
                  <a:cubicBezTo>
                    <a:pt x="2033" y="282"/>
                    <a:pt x="1990" y="169"/>
                    <a:pt x="2011" y="101"/>
                  </a:cubicBezTo>
                  <a:cubicBezTo>
                    <a:pt x="1979" y="96"/>
                    <a:pt x="1402" y="124"/>
                    <a:pt x="1362" y="142"/>
                  </a:cubicBezTo>
                  <a:cubicBezTo>
                    <a:pt x="1266" y="185"/>
                    <a:pt x="1098" y="278"/>
                    <a:pt x="1065" y="316"/>
                  </a:cubicBezTo>
                  <a:cubicBezTo>
                    <a:pt x="1027" y="359"/>
                    <a:pt x="1118" y="371"/>
                    <a:pt x="1157" y="349"/>
                  </a:cubicBezTo>
                  <a:cubicBezTo>
                    <a:pt x="1223" y="313"/>
                    <a:pt x="1146" y="451"/>
                    <a:pt x="1050" y="510"/>
                  </a:cubicBezTo>
                  <a:cubicBezTo>
                    <a:pt x="955" y="570"/>
                    <a:pt x="899" y="604"/>
                    <a:pt x="865" y="581"/>
                  </a:cubicBezTo>
                  <a:cubicBezTo>
                    <a:pt x="832" y="557"/>
                    <a:pt x="719" y="508"/>
                    <a:pt x="629" y="510"/>
                  </a:cubicBezTo>
                  <a:cubicBezTo>
                    <a:pt x="539" y="512"/>
                    <a:pt x="640" y="486"/>
                    <a:pt x="684" y="476"/>
                  </a:cubicBezTo>
                  <a:cubicBezTo>
                    <a:pt x="728" y="467"/>
                    <a:pt x="796" y="442"/>
                    <a:pt x="811" y="453"/>
                  </a:cubicBezTo>
                  <a:cubicBezTo>
                    <a:pt x="827" y="464"/>
                    <a:pt x="837" y="474"/>
                    <a:pt x="835" y="454"/>
                  </a:cubicBezTo>
                  <a:cubicBezTo>
                    <a:pt x="833" y="434"/>
                    <a:pt x="836" y="427"/>
                    <a:pt x="879" y="417"/>
                  </a:cubicBezTo>
                  <a:cubicBezTo>
                    <a:pt x="922" y="406"/>
                    <a:pt x="909" y="416"/>
                    <a:pt x="934" y="413"/>
                  </a:cubicBezTo>
                  <a:cubicBezTo>
                    <a:pt x="958" y="410"/>
                    <a:pt x="1063" y="401"/>
                    <a:pt x="1114" y="380"/>
                  </a:cubicBezTo>
                  <a:cubicBezTo>
                    <a:pt x="1165" y="359"/>
                    <a:pt x="1161" y="344"/>
                    <a:pt x="1078" y="372"/>
                  </a:cubicBezTo>
                  <a:cubicBezTo>
                    <a:pt x="995" y="400"/>
                    <a:pt x="946" y="382"/>
                    <a:pt x="835" y="411"/>
                  </a:cubicBezTo>
                  <a:cubicBezTo>
                    <a:pt x="724" y="440"/>
                    <a:pt x="595" y="483"/>
                    <a:pt x="515" y="485"/>
                  </a:cubicBezTo>
                  <a:cubicBezTo>
                    <a:pt x="434" y="486"/>
                    <a:pt x="416" y="442"/>
                    <a:pt x="406" y="411"/>
                  </a:cubicBezTo>
                  <a:cubicBezTo>
                    <a:pt x="396" y="380"/>
                    <a:pt x="414" y="346"/>
                    <a:pt x="453" y="311"/>
                  </a:cubicBezTo>
                  <a:cubicBezTo>
                    <a:pt x="493" y="277"/>
                    <a:pt x="548" y="249"/>
                    <a:pt x="597" y="237"/>
                  </a:cubicBezTo>
                  <a:cubicBezTo>
                    <a:pt x="646" y="225"/>
                    <a:pt x="730" y="205"/>
                    <a:pt x="779" y="182"/>
                  </a:cubicBezTo>
                  <a:close/>
                </a:path>
              </a:pathLst>
            </a:custGeom>
            <a:solidFill>
              <a:srgbClr val="BD907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013"/>
            </a:p>
          </p:txBody>
        </p:sp>
        <p:sp>
          <p:nvSpPr>
            <p:cNvPr id="65" name="Freeform 117">
              <a:extLst>
                <a:ext uri="{FF2B5EF4-FFF2-40B4-BE49-F238E27FC236}">
                  <a16:creationId xmlns:a16="http://schemas.microsoft.com/office/drawing/2014/main" id="{E41873C4-2B4C-4DB5-B666-A26324B2C0DA}"/>
                </a:ext>
              </a:extLst>
            </p:cNvPr>
            <p:cNvSpPr>
              <a:spLocks/>
            </p:cNvSpPr>
            <p:nvPr/>
          </p:nvSpPr>
          <p:spPr bwMode="auto">
            <a:xfrm>
              <a:off x="8648881" y="5190421"/>
              <a:ext cx="2390960" cy="936320"/>
            </a:xfrm>
            <a:custGeom>
              <a:avLst/>
              <a:gdLst>
                <a:gd name="T0" fmla="*/ 1218 w 1259"/>
                <a:gd name="T1" fmla="*/ 75 h 493"/>
                <a:gd name="T2" fmla="*/ 1019 w 1259"/>
                <a:gd name="T3" fmla="*/ 37 h 493"/>
                <a:gd name="T4" fmla="*/ 742 w 1259"/>
                <a:gd name="T5" fmla="*/ 193 h 493"/>
                <a:gd name="T6" fmla="*/ 612 w 1259"/>
                <a:gd name="T7" fmla="*/ 311 h 493"/>
                <a:gd name="T8" fmla="*/ 356 w 1259"/>
                <a:gd name="T9" fmla="*/ 305 h 493"/>
                <a:gd name="T10" fmla="*/ 237 w 1259"/>
                <a:gd name="T11" fmla="*/ 355 h 493"/>
                <a:gd name="T12" fmla="*/ 185 w 1259"/>
                <a:gd name="T13" fmla="*/ 335 h 493"/>
                <a:gd name="T14" fmla="*/ 53 w 1259"/>
                <a:gd name="T15" fmla="*/ 328 h 493"/>
                <a:gd name="T16" fmla="*/ 14 w 1259"/>
                <a:gd name="T17" fmla="*/ 429 h 493"/>
                <a:gd name="T18" fmla="*/ 59 w 1259"/>
                <a:gd name="T19" fmla="*/ 484 h 493"/>
                <a:gd name="T20" fmla="*/ 166 w 1259"/>
                <a:gd name="T21" fmla="*/ 493 h 493"/>
                <a:gd name="T22" fmla="*/ 283 w 1259"/>
                <a:gd name="T23" fmla="*/ 464 h 493"/>
                <a:gd name="T24" fmla="*/ 479 w 1259"/>
                <a:gd name="T25" fmla="*/ 401 h 493"/>
                <a:gd name="T26" fmla="*/ 611 w 1259"/>
                <a:gd name="T27" fmla="*/ 389 h 493"/>
                <a:gd name="T28" fmla="*/ 726 w 1259"/>
                <a:gd name="T29" fmla="*/ 361 h 493"/>
                <a:gd name="T30" fmla="*/ 760 w 1259"/>
                <a:gd name="T31" fmla="*/ 342 h 493"/>
                <a:gd name="T32" fmla="*/ 701 w 1259"/>
                <a:gd name="T33" fmla="*/ 318 h 493"/>
                <a:gd name="T34" fmla="*/ 984 w 1259"/>
                <a:gd name="T35" fmla="*/ 159 h 493"/>
                <a:gd name="T36" fmla="*/ 1186 w 1259"/>
                <a:gd name="T37" fmla="*/ 126 h 493"/>
                <a:gd name="T38" fmla="*/ 1218 w 1259"/>
                <a:gd name="T39" fmla="*/ 75 h 4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59" h="493">
                  <a:moveTo>
                    <a:pt x="1218" y="75"/>
                  </a:moveTo>
                  <a:cubicBezTo>
                    <a:pt x="1152" y="64"/>
                    <a:pt x="1063" y="0"/>
                    <a:pt x="1019" y="37"/>
                  </a:cubicBezTo>
                  <a:cubicBezTo>
                    <a:pt x="974" y="74"/>
                    <a:pt x="793" y="186"/>
                    <a:pt x="742" y="193"/>
                  </a:cubicBezTo>
                  <a:cubicBezTo>
                    <a:pt x="691" y="200"/>
                    <a:pt x="693" y="291"/>
                    <a:pt x="612" y="311"/>
                  </a:cubicBezTo>
                  <a:cubicBezTo>
                    <a:pt x="531" y="330"/>
                    <a:pt x="415" y="321"/>
                    <a:pt x="356" y="305"/>
                  </a:cubicBezTo>
                  <a:cubicBezTo>
                    <a:pt x="297" y="290"/>
                    <a:pt x="260" y="312"/>
                    <a:pt x="237" y="355"/>
                  </a:cubicBezTo>
                  <a:cubicBezTo>
                    <a:pt x="214" y="397"/>
                    <a:pt x="210" y="361"/>
                    <a:pt x="185" y="335"/>
                  </a:cubicBezTo>
                  <a:cubicBezTo>
                    <a:pt x="160" y="308"/>
                    <a:pt x="91" y="309"/>
                    <a:pt x="53" y="328"/>
                  </a:cubicBezTo>
                  <a:cubicBezTo>
                    <a:pt x="14" y="347"/>
                    <a:pt x="0" y="399"/>
                    <a:pt x="14" y="429"/>
                  </a:cubicBezTo>
                  <a:cubicBezTo>
                    <a:pt x="29" y="460"/>
                    <a:pt x="59" y="484"/>
                    <a:pt x="59" y="484"/>
                  </a:cubicBezTo>
                  <a:cubicBezTo>
                    <a:pt x="166" y="493"/>
                    <a:pt x="166" y="493"/>
                    <a:pt x="166" y="493"/>
                  </a:cubicBezTo>
                  <a:cubicBezTo>
                    <a:pt x="283" y="464"/>
                    <a:pt x="283" y="464"/>
                    <a:pt x="283" y="464"/>
                  </a:cubicBezTo>
                  <a:cubicBezTo>
                    <a:pt x="479" y="401"/>
                    <a:pt x="479" y="401"/>
                    <a:pt x="479" y="401"/>
                  </a:cubicBezTo>
                  <a:cubicBezTo>
                    <a:pt x="611" y="389"/>
                    <a:pt x="611" y="389"/>
                    <a:pt x="611" y="389"/>
                  </a:cubicBezTo>
                  <a:cubicBezTo>
                    <a:pt x="726" y="361"/>
                    <a:pt x="726" y="361"/>
                    <a:pt x="726" y="361"/>
                  </a:cubicBezTo>
                  <a:cubicBezTo>
                    <a:pt x="726" y="361"/>
                    <a:pt x="788" y="334"/>
                    <a:pt x="760" y="342"/>
                  </a:cubicBezTo>
                  <a:cubicBezTo>
                    <a:pt x="732" y="350"/>
                    <a:pt x="669" y="351"/>
                    <a:pt x="701" y="318"/>
                  </a:cubicBezTo>
                  <a:cubicBezTo>
                    <a:pt x="732" y="285"/>
                    <a:pt x="942" y="165"/>
                    <a:pt x="984" y="159"/>
                  </a:cubicBezTo>
                  <a:cubicBezTo>
                    <a:pt x="1026" y="152"/>
                    <a:pt x="1120" y="146"/>
                    <a:pt x="1186" y="126"/>
                  </a:cubicBezTo>
                  <a:cubicBezTo>
                    <a:pt x="1252" y="106"/>
                    <a:pt x="1259" y="75"/>
                    <a:pt x="1218" y="75"/>
                  </a:cubicBezTo>
                  <a:close/>
                </a:path>
              </a:pathLst>
            </a:custGeom>
            <a:solidFill>
              <a:srgbClr val="BD907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013"/>
            </a:p>
          </p:txBody>
        </p:sp>
        <p:sp>
          <p:nvSpPr>
            <p:cNvPr id="66" name="Freeform 118">
              <a:extLst>
                <a:ext uri="{FF2B5EF4-FFF2-40B4-BE49-F238E27FC236}">
                  <a16:creationId xmlns:a16="http://schemas.microsoft.com/office/drawing/2014/main" id="{5C6877FD-3E9D-4661-BA6F-5D7F54961115}"/>
                </a:ext>
              </a:extLst>
            </p:cNvPr>
            <p:cNvSpPr>
              <a:spLocks/>
            </p:cNvSpPr>
            <p:nvPr/>
          </p:nvSpPr>
          <p:spPr bwMode="auto">
            <a:xfrm>
              <a:off x="8638241" y="5799940"/>
              <a:ext cx="395200" cy="305520"/>
            </a:xfrm>
            <a:custGeom>
              <a:avLst/>
              <a:gdLst>
                <a:gd name="T0" fmla="*/ 194 w 208"/>
                <a:gd name="T1" fmla="*/ 45 h 161"/>
                <a:gd name="T2" fmla="*/ 145 w 208"/>
                <a:gd name="T3" fmla="*/ 133 h 161"/>
                <a:gd name="T4" fmla="*/ 23 w 208"/>
                <a:gd name="T5" fmla="*/ 110 h 161"/>
                <a:gd name="T6" fmla="*/ 111 w 208"/>
                <a:gd name="T7" fmla="*/ 4 h 161"/>
                <a:gd name="T8" fmla="*/ 194 w 208"/>
                <a:gd name="T9" fmla="*/ 45 h 161"/>
              </a:gdLst>
              <a:ahLst/>
              <a:cxnLst>
                <a:cxn ang="0">
                  <a:pos x="T0" y="T1"/>
                </a:cxn>
                <a:cxn ang="0">
                  <a:pos x="T2" y="T3"/>
                </a:cxn>
                <a:cxn ang="0">
                  <a:pos x="T4" y="T5"/>
                </a:cxn>
                <a:cxn ang="0">
                  <a:pos x="T6" y="T7"/>
                </a:cxn>
                <a:cxn ang="0">
                  <a:pos x="T8" y="T9"/>
                </a:cxn>
              </a:cxnLst>
              <a:rect l="0" t="0" r="r" b="b"/>
              <a:pathLst>
                <a:path w="208" h="161">
                  <a:moveTo>
                    <a:pt x="194" y="45"/>
                  </a:moveTo>
                  <a:cubicBezTo>
                    <a:pt x="205" y="78"/>
                    <a:pt x="208" y="119"/>
                    <a:pt x="145" y="133"/>
                  </a:cubicBezTo>
                  <a:cubicBezTo>
                    <a:pt x="83" y="148"/>
                    <a:pt x="44" y="161"/>
                    <a:pt x="23" y="110"/>
                  </a:cubicBezTo>
                  <a:cubicBezTo>
                    <a:pt x="0" y="55"/>
                    <a:pt x="42" y="7"/>
                    <a:pt x="111" y="4"/>
                  </a:cubicBezTo>
                  <a:cubicBezTo>
                    <a:pt x="181" y="0"/>
                    <a:pt x="186" y="22"/>
                    <a:pt x="194" y="45"/>
                  </a:cubicBezTo>
                  <a:close/>
                </a:path>
              </a:pathLst>
            </a:custGeom>
            <a:solidFill>
              <a:srgbClr val="EBC2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013"/>
            </a:p>
          </p:txBody>
        </p:sp>
        <p:sp>
          <p:nvSpPr>
            <p:cNvPr id="67" name="Freeform 119">
              <a:extLst>
                <a:ext uri="{FF2B5EF4-FFF2-40B4-BE49-F238E27FC236}">
                  <a16:creationId xmlns:a16="http://schemas.microsoft.com/office/drawing/2014/main" id="{69C03D2A-6A55-4D74-BF7B-8940EC0CE077}"/>
                </a:ext>
              </a:extLst>
            </p:cNvPr>
            <p:cNvSpPr>
              <a:spLocks/>
            </p:cNvSpPr>
            <p:nvPr/>
          </p:nvSpPr>
          <p:spPr bwMode="auto">
            <a:xfrm>
              <a:off x="8578961" y="5488341"/>
              <a:ext cx="720480" cy="167200"/>
            </a:xfrm>
            <a:custGeom>
              <a:avLst/>
              <a:gdLst>
                <a:gd name="T0" fmla="*/ 343 w 379"/>
                <a:gd name="T1" fmla="*/ 34 h 88"/>
                <a:gd name="T2" fmla="*/ 226 w 379"/>
                <a:gd name="T3" fmla="*/ 72 h 88"/>
                <a:gd name="T4" fmla="*/ 138 w 379"/>
                <a:gd name="T5" fmla="*/ 76 h 88"/>
                <a:gd name="T6" fmla="*/ 23 w 379"/>
                <a:gd name="T7" fmla="*/ 12 h 88"/>
                <a:gd name="T8" fmla="*/ 86 w 379"/>
                <a:gd name="T9" fmla="*/ 7 h 88"/>
                <a:gd name="T10" fmla="*/ 108 w 379"/>
                <a:gd name="T11" fmla="*/ 33 h 88"/>
                <a:gd name="T12" fmla="*/ 217 w 379"/>
                <a:gd name="T13" fmla="*/ 18 h 88"/>
                <a:gd name="T14" fmla="*/ 320 w 379"/>
                <a:gd name="T15" fmla="*/ 23 h 88"/>
                <a:gd name="T16" fmla="*/ 343 w 379"/>
                <a:gd name="T17" fmla="*/ 34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9" h="88">
                  <a:moveTo>
                    <a:pt x="343" y="34"/>
                  </a:moveTo>
                  <a:cubicBezTo>
                    <a:pt x="306" y="43"/>
                    <a:pt x="265" y="60"/>
                    <a:pt x="226" y="72"/>
                  </a:cubicBezTo>
                  <a:cubicBezTo>
                    <a:pt x="186" y="84"/>
                    <a:pt x="161" y="88"/>
                    <a:pt x="138" y="76"/>
                  </a:cubicBezTo>
                  <a:cubicBezTo>
                    <a:pt x="114" y="64"/>
                    <a:pt x="47" y="24"/>
                    <a:pt x="23" y="12"/>
                  </a:cubicBezTo>
                  <a:cubicBezTo>
                    <a:pt x="0" y="0"/>
                    <a:pt x="72" y="2"/>
                    <a:pt x="86" y="7"/>
                  </a:cubicBezTo>
                  <a:cubicBezTo>
                    <a:pt x="101" y="12"/>
                    <a:pt x="91" y="48"/>
                    <a:pt x="108" y="33"/>
                  </a:cubicBezTo>
                  <a:cubicBezTo>
                    <a:pt x="126" y="19"/>
                    <a:pt x="181" y="19"/>
                    <a:pt x="217" y="18"/>
                  </a:cubicBezTo>
                  <a:cubicBezTo>
                    <a:pt x="253" y="18"/>
                    <a:pt x="300" y="26"/>
                    <a:pt x="320" y="23"/>
                  </a:cubicBezTo>
                  <a:cubicBezTo>
                    <a:pt x="339" y="21"/>
                    <a:pt x="379" y="33"/>
                    <a:pt x="343" y="34"/>
                  </a:cubicBezTo>
                  <a:close/>
                </a:path>
              </a:pathLst>
            </a:custGeom>
            <a:solidFill>
              <a:srgbClr val="DCAC9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013"/>
            </a:p>
          </p:txBody>
        </p:sp>
        <p:sp>
          <p:nvSpPr>
            <p:cNvPr id="68" name="Freeform 120">
              <a:extLst>
                <a:ext uri="{FF2B5EF4-FFF2-40B4-BE49-F238E27FC236}">
                  <a16:creationId xmlns:a16="http://schemas.microsoft.com/office/drawing/2014/main" id="{C6566948-6382-42DF-A0FE-95D38F458A8C}"/>
                </a:ext>
              </a:extLst>
            </p:cNvPr>
            <p:cNvSpPr>
              <a:spLocks/>
            </p:cNvSpPr>
            <p:nvPr/>
          </p:nvSpPr>
          <p:spPr bwMode="auto">
            <a:xfrm>
              <a:off x="7964881" y="5359140"/>
              <a:ext cx="793440" cy="658160"/>
            </a:xfrm>
            <a:custGeom>
              <a:avLst/>
              <a:gdLst>
                <a:gd name="T0" fmla="*/ 418 w 418"/>
                <a:gd name="T1" fmla="*/ 200 h 347"/>
                <a:gd name="T2" fmla="*/ 379 w 418"/>
                <a:gd name="T3" fmla="*/ 221 h 347"/>
                <a:gd name="T4" fmla="*/ 373 w 418"/>
                <a:gd name="T5" fmla="*/ 178 h 347"/>
                <a:gd name="T6" fmla="*/ 339 w 418"/>
                <a:gd name="T7" fmla="*/ 170 h 347"/>
                <a:gd name="T8" fmla="*/ 298 w 418"/>
                <a:gd name="T9" fmla="*/ 126 h 347"/>
                <a:gd name="T10" fmla="*/ 227 w 418"/>
                <a:gd name="T11" fmla="*/ 123 h 347"/>
                <a:gd name="T12" fmla="*/ 176 w 418"/>
                <a:gd name="T13" fmla="*/ 48 h 347"/>
                <a:gd name="T14" fmla="*/ 21 w 418"/>
                <a:gd name="T15" fmla="*/ 15 h 347"/>
                <a:gd name="T16" fmla="*/ 56 w 418"/>
                <a:gd name="T17" fmla="*/ 100 h 347"/>
                <a:gd name="T18" fmla="*/ 173 w 418"/>
                <a:gd name="T19" fmla="*/ 209 h 347"/>
                <a:gd name="T20" fmla="*/ 320 w 418"/>
                <a:gd name="T21" fmla="*/ 324 h 347"/>
                <a:gd name="T22" fmla="*/ 354 w 418"/>
                <a:gd name="T23" fmla="*/ 306 h 347"/>
                <a:gd name="T24" fmla="*/ 418 w 418"/>
                <a:gd name="T25" fmla="*/ 200 h 3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18" h="347">
                  <a:moveTo>
                    <a:pt x="418" y="200"/>
                  </a:moveTo>
                  <a:cubicBezTo>
                    <a:pt x="406" y="200"/>
                    <a:pt x="395" y="202"/>
                    <a:pt x="379" y="221"/>
                  </a:cubicBezTo>
                  <a:cubicBezTo>
                    <a:pt x="363" y="239"/>
                    <a:pt x="392" y="192"/>
                    <a:pt x="373" y="178"/>
                  </a:cubicBezTo>
                  <a:cubicBezTo>
                    <a:pt x="354" y="165"/>
                    <a:pt x="353" y="164"/>
                    <a:pt x="339" y="170"/>
                  </a:cubicBezTo>
                  <a:cubicBezTo>
                    <a:pt x="325" y="176"/>
                    <a:pt x="324" y="142"/>
                    <a:pt x="298" y="126"/>
                  </a:cubicBezTo>
                  <a:cubicBezTo>
                    <a:pt x="273" y="111"/>
                    <a:pt x="261" y="113"/>
                    <a:pt x="227" y="123"/>
                  </a:cubicBezTo>
                  <a:cubicBezTo>
                    <a:pt x="193" y="133"/>
                    <a:pt x="275" y="101"/>
                    <a:pt x="176" y="48"/>
                  </a:cubicBezTo>
                  <a:cubicBezTo>
                    <a:pt x="115" y="15"/>
                    <a:pt x="43" y="0"/>
                    <a:pt x="21" y="15"/>
                  </a:cubicBezTo>
                  <a:cubicBezTo>
                    <a:pt x="0" y="30"/>
                    <a:pt x="28" y="81"/>
                    <a:pt x="56" y="100"/>
                  </a:cubicBezTo>
                  <a:cubicBezTo>
                    <a:pt x="83" y="119"/>
                    <a:pt x="151" y="193"/>
                    <a:pt x="173" y="209"/>
                  </a:cubicBezTo>
                  <a:cubicBezTo>
                    <a:pt x="194" y="225"/>
                    <a:pt x="295" y="301"/>
                    <a:pt x="320" y="324"/>
                  </a:cubicBezTo>
                  <a:cubicBezTo>
                    <a:pt x="346" y="347"/>
                    <a:pt x="360" y="341"/>
                    <a:pt x="354" y="306"/>
                  </a:cubicBezTo>
                  <a:cubicBezTo>
                    <a:pt x="348" y="270"/>
                    <a:pt x="376" y="244"/>
                    <a:pt x="418" y="200"/>
                  </a:cubicBezTo>
                  <a:close/>
                </a:path>
              </a:pathLst>
            </a:custGeom>
            <a:solidFill>
              <a:srgbClr val="DCAC9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013"/>
            </a:p>
          </p:txBody>
        </p:sp>
        <p:sp>
          <p:nvSpPr>
            <p:cNvPr id="69" name="Freeform 121">
              <a:extLst>
                <a:ext uri="{FF2B5EF4-FFF2-40B4-BE49-F238E27FC236}">
                  <a16:creationId xmlns:a16="http://schemas.microsoft.com/office/drawing/2014/main" id="{C6BE831F-0264-4F88-8E97-4C147D2DF492}"/>
                </a:ext>
              </a:extLst>
            </p:cNvPr>
            <p:cNvSpPr>
              <a:spLocks/>
            </p:cNvSpPr>
            <p:nvPr/>
          </p:nvSpPr>
          <p:spPr bwMode="auto">
            <a:xfrm>
              <a:off x="7972481" y="5184341"/>
              <a:ext cx="414960" cy="281200"/>
            </a:xfrm>
            <a:custGeom>
              <a:avLst/>
              <a:gdLst>
                <a:gd name="T0" fmla="*/ 30 w 219"/>
                <a:gd name="T1" fmla="*/ 24 h 148"/>
                <a:gd name="T2" fmla="*/ 20 w 219"/>
                <a:gd name="T3" fmla="*/ 85 h 148"/>
                <a:gd name="T4" fmla="*/ 209 w 219"/>
                <a:gd name="T5" fmla="*/ 148 h 148"/>
                <a:gd name="T6" fmla="*/ 133 w 219"/>
                <a:gd name="T7" fmla="*/ 56 h 148"/>
                <a:gd name="T8" fmla="*/ 30 w 219"/>
                <a:gd name="T9" fmla="*/ 24 h 148"/>
              </a:gdLst>
              <a:ahLst/>
              <a:cxnLst>
                <a:cxn ang="0">
                  <a:pos x="T0" y="T1"/>
                </a:cxn>
                <a:cxn ang="0">
                  <a:pos x="T2" y="T3"/>
                </a:cxn>
                <a:cxn ang="0">
                  <a:pos x="T4" y="T5"/>
                </a:cxn>
                <a:cxn ang="0">
                  <a:pos x="T6" y="T7"/>
                </a:cxn>
                <a:cxn ang="0">
                  <a:pos x="T8" y="T9"/>
                </a:cxn>
              </a:cxnLst>
              <a:rect l="0" t="0" r="r" b="b"/>
              <a:pathLst>
                <a:path w="219" h="148">
                  <a:moveTo>
                    <a:pt x="30" y="24"/>
                  </a:moveTo>
                  <a:cubicBezTo>
                    <a:pt x="0" y="42"/>
                    <a:pt x="6" y="63"/>
                    <a:pt x="20" y="85"/>
                  </a:cubicBezTo>
                  <a:cubicBezTo>
                    <a:pt x="53" y="76"/>
                    <a:pt x="186" y="118"/>
                    <a:pt x="209" y="148"/>
                  </a:cubicBezTo>
                  <a:cubicBezTo>
                    <a:pt x="219" y="113"/>
                    <a:pt x="177" y="100"/>
                    <a:pt x="133" y="56"/>
                  </a:cubicBezTo>
                  <a:cubicBezTo>
                    <a:pt x="112" y="35"/>
                    <a:pt x="71" y="0"/>
                    <a:pt x="30" y="24"/>
                  </a:cubicBezTo>
                  <a:close/>
                </a:path>
              </a:pathLst>
            </a:custGeom>
            <a:solidFill>
              <a:srgbClr val="DCAC9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013"/>
            </a:p>
          </p:txBody>
        </p:sp>
        <p:sp>
          <p:nvSpPr>
            <p:cNvPr id="70" name="Freeform 122">
              <a:extLst>
                <a:ext uri="{FF2B5EF4-FFF2-40B4-BE49-F238E27FC236}">
                  <a16:creationId xmlns:a16="http://schemas.microsoft.com/office/drawing/2014/main" id="{94AF6A62-0084-40B2-9D9F-930A5EA53541}"/>
                </a:ext>
              </a:extLst>
            </p:cNvPr>
            <p:cNvSpPr>
              <a:spLocks/>
            </p:cNvSpPr>
            <p:nvPr/>
          </p:nvSpPr>
          <p:spPr bwMode="auto">
            <a:xfrm>
              <a:off x="8433041" y="5464021"/>
              <a:ext cx="335920" cy="231040"/>
            </a:xfrm>
            <a:custGeom>
              <a:avLst/>
              <a:gdLst>
                <a:gd name="T0" fmla="*/ 18 w 177"/>
                <a:gd name="T1" fmla="*/ 36 h 122"/>
                <a:gd name="T2" fmla="*/ 145 w 177"/>
                <a:gd name="T3" fmla="*/ 108 h 122"/>
                <a:gd name="T4" fmla="*/ 162 w 177"/>
                <a:gd name="T5" fmla="*/ 90 h 122"/>
                <a:gd name="T6" fmla="*/ 18 w 177"/>
                <a:gd name="T7" fmla="*/ 36 h 122"/>
              </a:gdLst>
              <a:ahLst/>
              <a:cxnLst>
                <a:cxn ang="0">
                  <a:pos x="T0" y="T1"/>
                </a:cxn>
                <a:cxn ang="0">
                  <a:pos x="T2" y="T3"/>
                </a:cxn>
                <a:cxn ang="0">
                  <a:pos x="T4" y="T5"/>
                </a:cxn>
                <a:cxn ang="0">
                  <a:pos x="T6" y="T7"/>
                </a:cxn>
              </a:cxnLst>
              <a:rect l="0" t="0" r="r" b="b"/>
              <a:pathLst>
                <a:path w="177" h="122">
                  <a:moveTo>
                    <a:pt x="18" y="36"/>
                  </a:moveTo>
                  <a:cubicBezTo>
                    <a:pt x="39" y="44"/>
                    <a:pt x="120" y="93"/>
                    <a:pt x="145" y="108"/>
                  </a:cubicBezTo>
                  <a:cubicBezTo>
                    <a:pt x="171" y="122"/>
                    <a:pt x="177" y="106"/>
                    <a:pt x="162" y="90"/>
                  </a:cubicBezTo>
                  <a:cubicBezTo>
                    <a:pt x="146" y="73"/>
                    <a:pt x="0" y="0"/>
                    <a:pt x="18" y="36"/>
                  </a:cubicBezTo>
                  <a:close/>
                </a:path>
              </a:pathLst>
            </a:custGeom>
            <a:solidFill>
              <a:srgbClr val="DCAC9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013"/>
            </a:p>
          </p:txBody>
        </p:sp>
        <p:sp>
          <p:nvSpPr>
            <p:cNvPr id="71" name="Freeform 123">
              <a:extLst>
                <a:ext uri="{FF2B5EF4-FFF2-40B4-BE49-F238E27FC236}">
                  <a16:creationId xmlns:a16="http://schemas.microsoft.com/office/drawing/2014/main" id="{5C573805-CE4D-483D-AEAA-1E28D0948E82}"/>
                </a:ext>
              </a:extLst>
            </p:cNvPr>
            <p:cNvSpPr>
              <a:spLocks noEditPoints="1"/>
            </p:cNvSpPr>
            <p:nvPr/>
          </p:nvSpPr>
          <p:spPr bwMode="auto">
            <a:xfrm>
              <a:off x="9141361" y="5780181"/>
              <a:ext cx="235600" cy="229520"/>
            </a:xfrm>
            <a:custGeom>
              <a:avLst/>
              <a:gdLst>
                <a:gd name="T0" fmla="*/ 109 w 124"/>
                <a:gd name="T1" fmla="*/ 105 h 121"/>
                <a:gd name="T2" fmla="*/ 89 w 124"/>
                <a:gd name="T3" fmla="*/ 15 h 121"/>
                <a:gd name="T4" fmla="*/ 109 w 124"/>
                <a:gd name="T5" fmla="*/ 105 h 121"/>
                <a:gd name="T6" fmla="*/ 46 w 124"/>
                <a:gd name="T7" fmla="*/ 120 h 121"/>
                <a:gd name="T8" fmla="*/ 46 w 124"/>
                <a:gd name="T9" fmla="*/ 118 h 121"/>
                <a:gd name="T10" fmla="*/ 48 w 124"/>
                <a:gd name="T11" fmla="*/ 121 h 121"/>
                <a:gd name="T12" fmla="*/ 46 w 124"/>
                <a:gd name="T13" fmla="*/ 120 h 121"/>
                <a:gd name="T14" fmla="*/ 46 w 124"/>
                <a:gd name="T15" fmla="*/ 40 h 121"/>
                <a:gd name="T16" fmla="*/ 46 w 124"/>
                <a:gd name="T17" fmla="*/ 5 h 121"/>
                <a:gd name="T18" fmla="*/ 49 w 124"/>
                <a:gd name="T19" fmla="*/ 0 h 121"/>
                <a:gd name="T20" fmla="*/ 76 w 124"/>
                <a:gd name="T21" fmla="*/ 103 h 121"/>
                <a:gd name="T22" fmla="*/ 46 w 124"/>
                <a:gd name="T23" fmla="*/ 40 h 121"/>
                <a:gd name="T24" fmla="*/ 46 w 124"/>
                <a:gd name="T25" fmla="*/ 5 h 121"/>
                <a:gd name="T26" fmla="*/ 46 w 124"/>
                <a:gd name="T27" fmla="*/ 40 h 121"/>
                <a:gd name="T28" fmla="*/ 46 w 124"/>
                <a:gd name="T29" fmla="*/ 5 h 121"/>
                <a:gd name="T30" fmla="*/ 46 w 124"/>
                <a:gd name="T31" fmla="*/ 118 h 121"/>
                <a:gd name="T32" fmla="*/ 16 w 124"/>
                <a:gd name="T33" fmla="*/ 8 h 121"/>
                <a:gd name="T34" fmla="*/ 46 w 124"/>
                <a:gd name="T35" fmla="*/ 120 h 121"/>
                <a:gd name="T36" fmla="*/ 46 w 124"/>
                <a:gd name="T37" fmla="*/ 118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4" h="121">
                  <a:moveTo>
                    <a:pt x="109" y="105"/>
                  </a:moveTo>
                  <a:cubicBezTo>
                    <a:pt x="112" y="80"/>
                    <a:pt x="107" y="44"/>
                    <a:pt x="89" y="15"/>
                  </a:cubicBezTo>
                  <a:cubicBezTo>
                    <a:pt x="123" y="43"/>
                    <a:pt x="124" y="79"/>
                    <a:pt x="109" y="105"/>
                  </a:cubicBezTo>
                  <a:close/>
                  <a:moveTo>
                    <a:pt x="46" y="120"/>
                  </a:moveTo>
                  <a:cubicBezTo>
                    <a:pt x="46" y="118"/>
                    <a:pt x="46" y="118"/>
                    <a:pt x="46" y="118"/>
                  </a:cubicBezTo>
                  <a:cubicBezTo>
                    <a:pt x="47" y="119"/>
                    <a:pt x="47" y="120"/>
                    <a:pt x="48" y="121"/>
                  </a:cubicBezTo>
                  <a:cubicBezTo>
                    <a:pt x="47" y="121"/>
                    <a:pt x="47" y="121"/>
                    <a:pt x="46" y="120"/>
                  </a:cubicBezTo>
                  <a:close/>
                  <a:moveTo>
                    <a:pt x="46" y="40"/>
                  </a:moveTo>
                  <a:cubicBezTo>
                    <a:pt x="46" y="5"/>
                    <a:pt x="46" y="5"/>
                    <a:pt x="46" y="5"/>
                  </a:cubicBezTo>
                  <a:cubicBezTo>
                    <a:pt x="47" y="3"/>
                    <a:pt x="48" y="1"/>
                    <a:pt x="49" y="0"/>
                  </a:cubicBezTo>
                  <a:cubicBezTo>
                    <a:pt x="49" y="19"/>
                    <a:pt x="68" y="89"/>
                    <a:pt x="76" y="103"/>
                  </a:cubicBezTo>
                  <a:cubicBezTo>
                    <a:pt x="63" y="95"/>
                    <a:pt x="51" y="66"/>
                    <a:pt x="46" y="40"/>
                  </a:cubicBezTo>
                  <a:close/>
                  <a:moveTo>
                    <a:pt x="46" y="5"/>
                  </a:moveTo>
                  <a:cubicBezTo>
                    <a:pt x="46" y="40"/>
                    <a:pt x="46" y="40"/>
                    <a:pt x="46" y="40"/>
                  </a:cubicBezTo>
                  <a:cubicBezTo>
                    <a:pt x="43" y="27"/>
                    <a:pt x="43" y="13"/>
                    <a:pt x="46" y="5"/>
                  </a:cubicBezTo>
                  <a:close/>
                  <a:moveTo>
                    <a:pt x="46" y="118"/>
                  </a:moveTo>
                  <a:cubicBezTo>
                    <a:pt x="30" y="92"/>
                    <a:pt x="16" y="38"/>
                    <a:pt x="16" y="8"/>
                  </a:cubicBezTo>
                  <a:cubicBezTo>
                    <a:pt x="0" y="43"/>
                    <a:pt x="11" y="99"/>
                    <a:pt x="46" y="120"/>
                  </a:cubicBezTo>
                  <a:lnTo>
                    <a:pt x="46" y="118"/>
                  </a:lnTo>
                  <a:close/>
                </a:path>
              </a:pathLst>
            </a:custGeom>
            <a:solidFill>
              <a:srgbClr val="7D60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013"/>
            </a:p>
          </p:txBody>
        </p:sp>
        <p:sp>
          <p:nvSpPr>
            <p:cNvPr id="72" name="Freeform 124">
              <a:extLst>
                <a:ext uri="{FF2B5EF4-FFF2-40B4-BE49-F238E27FC236}">
                  <a16:creationId xmlns:a16="http://schemas.microsoft.com/office/drawing/2014/main" id="{8A1B502D-11F3-46BB-A490-A7093FB077E2}"/>
                </a:ext>
              </a:extLst>
            </p:cNvPr>
            <p:cNvSpPr>
              <a:spLocks/>
            </p:cNvSpPr>
            <p:nvPr/>
          </p:nvSpPr>
          <p:spPr bwMode="auto">
            <a:xfrm>
              <a:off x="8699041" y="5825781"/>
              <a:ext cx="1410560" cy="446880"/>
            </a:xfrm>
            <a:custGeom>
              <a:avLst/>
              <a:gdLst>
                <a:gd name="T0" fmla="*/ 0 w 743"/>
                <a:gd name="T1" fmla="*/ 115 h 235"/>
                <a:gd name="T2" fmla="*/ 289 w 743"/>
                <a:gd name="T3" fmla="*/ 105 h 235"/>
                <a:gd name="T4" fmla="*/ 708 w 743"/>
                <a:gd name="T5" fmla="*/ 22 h 235"/>
                <a:gd name="T6" fmla="*/ 508 w 743"/>
                <a:gd name="T7" fmla="*/ 65 h 235"/>
                <a:gd name="T8" fmla="*/ 0 w 743"/>
                <a:gd name="T9" fmla="*/ 115 h 235"/>
              </a:gdLst>
              <a:ahLst/>
              <a:cxnLst>
                <a:cxn ang="0">
                  <a:pos x="T0" y="T1"/>
                </a:cxn>
                <a:cxn ang="0">
                  <a:pos x="T2" y="T3"/>
                </a:cxn>
                <a:cxn ang="0">
                  <a:pos x="T4" y="T5"/>
                </a:cxn>
                <a:cxn ang="0">
                  <a:pos x="T6" y="T7"/>
                </a:cxn>
                <a:cxn ang="0">
                  <a:pos x="T8" y="T9"/>
                </a:cxn>
              </a:cxnLst>
              <a:rect l="0" t="0" r="r" b="b"/>
              <a:pathLst>
                <a:path w="743" h="235">
                  <a:moveTo>
                    <a:pt x="0" y="115"/>
                  </a:moveTo>
                  <a:cubicBezTo>
                    <a:pt x="31" y="147"/>
                    <a:pt x="116" y="167"/>
                    <a:pt x="289" y="105"/>
                  </a:cubicBezTo>
                  <a:cubicBezTo>
                    <a:pt x="462" y="43"/>
                    <a:pt x="673" y="44"/>
                    <a:pt x="708" y="22"/>
                  </a:cubicBezTo>
                  <a:cubicBezTo>
                    <a:pt x="743" y="0"/>
                    <a:pt x="696" y="54"/>
                    <a:pt x="508" y="65"/>
                  </a:cubicBezTo>
                  <a:cubicBezTo>
                    <a:pt x="320" y="76"/>
                    <a:pt x="123" y="235"/>
                    <a:pt x="0" y="115"/>
                  </a:cubicBezTo>
                  <a:close/>
                </a:path>
              </a:pathLst>
            </a:custGeom>
            <a:solidFill>
              <a:srgbClr val="7D60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013"/>
            </a:p>
          </p:txBody>
        </p:sp>
        <p:sp>
          <p:nvSpPr>
            <p:cNvPr id="73" name="Freeform 125">
              <a:extLst>
                <a:ext uri="{FF2B5EF4-FFF2-40B4-BE49-F238E27FC236}">
                  <a16:creationId xmlns:a16="http://schemas.microsoft.com/office/drawing/2014/main" id="{29EE6DAD-EB68-4D60-AB6B-FDF90129A689}"/>
                </a:ext>
              </a:extLst>
            </p:cNvPr>
            <p:cNvSpPr>
              <a:spLocks/>
            </p:cNvSpPr>
            <p:nvPr/>
          </p:nvSpPr>
          <p:spPr bwMode="auto">
            <a:xfrm>
              <a:off x="8618481" y="5520260"/>
              <a:ext cx="646000" cy="220400"/>
            </a:xfrm>
            <a:custGeom>
              <a:avLst/>
              <a:gdLst>
                <a:gd name="T0" fmla="*/ 340 w 340"/>
                <a:gd name="T1" fmla="*/ 26 h 116"/>
                <a:gd name="T2" fmla="*/ 188 w 340"/>
                <a:gd name="T3" fmla="*/ 67 h 116"/>
                <a:gd name="T4" fmla="*/ 111 w 340"/>
                <a:gd name="T5" fmla="*/ 103 h 116"/>
                <a:gd name="T6" fmla="*/ 112 w 340"/>
                <a:gd name="T7" fmla="*/ 75 h 116"/>
                <a:gd name="T8" fmla="*/ 32 w 340"/>
                <a:gd name="T9" fmla="*/ 19 h 116"/>
                <a:gd name="T10" fmla="*/ 128 w 340"/>
                <a:gd name="T11" fmla="*/ 70 h 116"/>
                <a:gd name="T12" fmla="*/ 340 w 340"/>
                <a:gd name="T13" fmla="*/ 26 h 116"/>
              </a:gdLst>
              <a:ahLst/>
              <a:cxnLst>
                <a:cxn ang="0">
                  <a:pos x="T0" y="T1"/>
                </a:cxn>
                <a:cxn ang="0">
                  <a:pos x="T2" y="T3"/>
                </a:cxn>
                <a:cxn ang="0">
                  <a:pos x="T4" y="T5"/>
                </a:cxn>
                <a:cxn ang="0">
                  <a:pos x="T6" y="T7"/>
                </a:cxn>
                <a:cxn ang="0">
                  <a:pos x="T8" y="T9"/>
                </a:cxn>
                <a:cxn ang="0">
                  <a:pos x="T10" y="T11"/>
                </a:cxn>
                <a:cxn ang="0">
                  <a:pos x="T12" y="T13"/>
                </a:cxn>
              </a:cxnLst>
              <a:rect l="0" t="0" r="r" b="b"/>
              <a:pathLst>
                <a:path w="340" h="116">
                  <a:moveTo>
                    <a:pt x="340" y="26"/>
                  </a:moveTo>
                  <a:cubicBezTo>
                    <a:pt x="286" y="47"/>
                    <a:pt x="219" y="57"/>
                    <a:pt x="188" y="67"/>
                  </a:cubicBezTo>
                  <a:cubicBezTo>
                    <a:pt x="156" y="76"/>
                    <a:pt x="132" y="91"/>
                    <a:pt x="111" y="103"/>
                  </a:cubicBezTo>
                  <a:cubicBezTo>
                    <a:pt x="90" y="116"/>
                    <a:pt x="139" y="96"/>
                    <a:pt x="112" y="75"/>
                  </a:cubicBezTo>
                  <a:cubicBezTo>
                    <a:pt x="85" y="55"/>
                    <a:pt x="64" y="38"/>
                    <a:pt x="32" y="19"/>
                  </a:cubicBezTo>
                  <a:cubicBezTo>
                    <a:pt x="0" y="0"/>
                    <a:pt x="105" y="60"/>
                    <a:pt x="128" y="70"/>
                  </a:cubicBezTo>
                  <a:cubicBezTo>
                    <a:pt x="151" y="80"/>
                    <a:pt x="270" y="38"/>
                    <a:pt x="340" y="26"/>
                  </a:cubicBezTo>
                  <a:close/>
                </a:path>
              </a:pathLst>
            </a:custGeom>
            <a:solidFill>
              <a:srgbClr val="7D60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013"/>
            </a:p>
          </p:txBody>
        </p:sp>
        <p:sp>
          <p:nvSpPr>
            <p:cNvPr id="74" name="Freeform 126">
              <a:extLst>
                <a:ext uri="{FF2B5EF4-FFF2-40B4-BE49-F238E27FC236}">
                  <a16:creationId xmlns:a16="http://schemas.microsoft.com/office/drawing/2014/main" id="{62254F47-1399-47BF-BBBC-69EE67605203}"/>
                </a:ext>
              </a:extLst>
            </p:cNvPr>
            <p:cNvSpPr>
              <a:spLocks/>
            </p:cNvSpPr>
            <p:nvPr/>
          </p:nvSpPr>
          <p:spPr bwMode="auto">
            <a:xfrm>
              <a:off x="10474401" y="4854501"/>
              <a:ext cx="933280" cy="890720"/>
            </a:xfrm>
            <a:custGeom>
              <a:avLst/>
              <a:gdLst>
                <a:gd name="T0" fmla="*/ 212 w 492"/>
                <a:gd name="T1" fmla="*/ 18 h 469"/>
                <a:gd name="T2" fmla="*/ 114 w 492"/>
                <a:gd name="T3" fmla="*/ 205 h 469"/>
                <a:gd name="T4" fmla="*/ 125 w 492"/>
                <a:gd name="T5" fmla="*/ 323 h 469"/>
                <a:gd name="T6" fmla="*/ 276 w 492"/>
                <a:gd name="T7" fmla="*/ 469 h 469"/>
                <a:gd name="T8" fmla="*/ 315 w 492"/>
                <a:gd name="T9" fmla="*/ 6 h 469"/>
                <a:gd name="T10" fmla="*/ 212 w 492"/>
                <a:gd name="T11" fmla="*/ 18 h 469"/>
              </a:gdLst>
              <a:ahLst/>
              <a:cxnLst>
                <a:cxn ang="0">
                  <a:pos x="T0" y="T1"/>
                </a:cxn>
                <a:cxn ang="0">
                  <a:pos x="T2" y="T3"/>
                </a:cxn>
                <a:cxn ang="0">
                  <a:pos x="T4" y="T5"/>
                </a:cxn>
                <a:cxn ang="0">
                  <a:pos x="T6" y="T7"/>
                </a:cxn>
                <a:cxn ang="0">
                  <a:pos x="T8" y="T9"/>
                </a:cxn>
                <a:cxn ang="0">
                  <a:pos x="T10" y="T11"/>
                </a:cxn>
              </a:cxnLst>
              <a:rect l="0" t="0" r="r" b="b"/>
              <a:pathLst>
                <a:path w="492" h="469">
                  <a:moveTo>
                    <a:pt x="212" y="18"/>
                  </a:moveTo>
                  <a:cubicBezTo>
                    <a:pt x="205" y="158"/>
                    <a:pt x="196" y="211"/>
                    <a:pt x="114" y="205"/>
                  </a:cubicBezTo>
                  <a:cubicBezTo>
                    <a:pt x="31" y="200"/>
                    <a:pt x="0" y="295"/>
                    <a:pt x="125" y="323"/>
                  </a:cubicBezTo>
                  <a:cubicBezTo>
                    <a:pt x="220" y="345"/>
                    <a:pt x="224" y="420"/>
                    <a:pt x="276" y="469"/>
                  </a:cubicBezTo>
                  <a:cubicBezTo>
                    <a:pt x="276" y="469"/>
                    <a:pt x="492" y="61"/>
                    <a:pt x="315" y="6"/>
                  </a:cubicBezTo>
                  <a:cubicBezTo>
                    <a:pt x="298" y="0"/>
                    <a:pt x="236" y="14"/>
                    <a:pt x="212" y="18"/>
                  </a:cubicBezTo>
                  <a:close/>
                </a:path>
              </a:pathLst>
            </a:custGeom>
            <a:solidFill>
              <a:srgbClr val="BD907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013"/>
            </a:p>
          </p:txBody>
        </p:sp>
        <p:sp>
          <p:nvSpPr>
            <p:cNvPr id="75" name="Freeform 127">
              <a:extLst>
                <a:ext uri="{FF2B5EF4-FFF2-40B4-BE49-F238E27FC236}">
                  <a16:creationId xmlns:a16="http://schemas.microsoft.com/office/drawing/2014/main" id="{03F74DE4-DD35-4D97-9CF1-F40D5BAFA640}"/>
                </a:ext>
              </a:extLst>
            </p:cNvPr>
            <p:cNvSpPr>
              <a:spLocks/>
            </p:cNvSpPr>
            <p:nvPr/>
          </p:nvSpPr>
          <p:spPr bwMode="auto">
            <a:xfrm>
              <a:off x="10893920" y="4830181"/>
              <a:ext cx="430160" cy="1197760"/>
            </a:xfrm>
            <a:custGeom>
              <a:avLst/>
              <a:gdLst>
                <a:gd name="T0" fmla="*/ 79 w 227"/>
                <a:gd name="T1" fmla="*/ 12 h 631"/>
                <a:gd name="T2" fmla="*/ 15 w 227"/>
                <a:gd name="T3" fmla="*/ 22 h 631"/>
                <a:gd name="T4" fmla="*/ 86 w 227"/>
                <a:gd name="T5" fmla="*/ 624 h 631"/>
                <a:gd name="T6" fmla="*/ 181 w 227"/>
                <a:gd name="T7" fmla="*/ 572 h 631"/>
                <a:gd name="T8" fmla="*/ 79 w 227"/>
                <a:gd name="T9" fmla="*/ 12 h 631"/>
              </a:gdLst>
              <a:ahLst/>
              <a:cxnLst>
                <a:cxn ang="0">
                  <a:pos x="T0" y="T1"/>
                </a:cxn>
                <a:cxn ang="0">
                  <a:pos x="T2" y="T3"/>
                </a:cxn>
                <a:cxn ang="0">
                  <a:pos x="T4" y="T5"/>
                </a:cxn>
                <a:cxn ang="0">
                  <a:pos x="T6" y="T7"/>
                </a:cxn>
                <a:cxn ang="0">
                  <a:pos x="T8" y="T9"/>
                </a:cxn>
              </a:cxnLst>
              <a:rect l="0" t="0" r="r" b="b"/>
              <a:pathLst>
                <a:path w="227" h="631">
                  <a:moveTo>
                    <a:pt x="79" y="12"/>
                  </a:moveTo>
                  <a:cubicBezTo>
                    <a:pt x="62" y="0"/>
                    <a:pt x="15" y="22"/>
                    <a:pt x="15" y="22"/>
                  </a:cubicBezTo>
                  <a:cubicBezTo>
                    <a:pt x="0" y="99"/>
                    <a:pt x="41" y="473"/>
                    <a:pt x="86" y="624"/>
                  </a:cubicBezTo>
                  <a:cubicBezTo>
                    <a:pt x="86" y="624"/>
                    <a:pt x="136" y="631"/>
                    <a:pt x="181" y="572"/>
                  </a:cubicBezTo>
                  <a:cubicBezTo>
                    <a:pt x="227" y="512"/>
                    <a:pt x="211" y="59"/>
                    <a:pt x="79" y="12"/>
                  </a:cubicBezTo>
                  <a:close/>
                </a:path>
              </a:pathLst>
            </a:custGeom>
            <a:solidFill>
              <a:srgbClr val="DBF4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013"/>
            </a:p>
          </p:txBody>
        </p:sp>
        <p:sp>
          <p:nvSpPr>
            <p:cNvPr id="76" name="Freeform 128">
              <a:extLst>
                <a:ext uri="{FF2B5EF4-FFF2-40B4-BE49-F238E27FC236}">
                  <a16:creationId xmlns:a16="http://schemas.microsoft.com/office/drawing/2014/main" id="{9FFF1CE0-F420-4C3F-8182-759610EE4B74}"/>
                </a:ext>
              </a:extLst>
            </p:cNvPr>
            <p:cNvSpPr>
              <a:spLocks/>
            </p:cNvSpPr>
            <p:nvPr/>
          </p:nvSpPr>
          <p:spPr bwMode="auto">
            <a:xfrm>
              <a:off x="10965360" y="4693381"/>
              <a:ext cx="1226640" cy="1328479"/>
            </a:xfrm>
            <a:custGeom>
              <a:avLst/>
              <a:gdLst>
                <a:gd name="T0" fmla="*/ 416 w 646"/>
                <a:gd name="T1" fmla="*/ 27 h 700"/>
                <a:gd name="T2" fmla="*/ 363 w 646"/>
                <a:gd name="T3" fmla="*/ 27 h 700"/>
                <a:gd name="T4" fmla="*/ 34 w 646"/>
                <a:gd name="T5" fmla="*/ 64 h 700"/>
                <a:gd name="T6" fmla="*/ 13 w 646"/>
                <a:gd name="T7" fmla="*/ 231 h 700"/>
                <a:gd name="T8" fmla="*/ 72 w 646"/>
                <a:gd name="T9" fmla="*/ 700 h 700"/>
                <a:gd name="T10" fmla="*/ 410 w 646"/>
                <a:gd name="T11" fmla="*/ 692 h 700"/>
                <a:gd name="T12" fmla="*/ 646 w 646"/>
                <a:gd name="T13" fmla="*/ 696 h 700"/>
                <a:gd name="T14" fmla="*/ 646 w 646"/>
                <a:gd name="T15" fmla="*/ 0 h 700"/>
                <a:gd name="T16" fmla="*/ 416 w 646"/>
                <a:gd name="T17" fmla="*/ 27 h 7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6" h="700">
                  <a:moveTo>
                    <a:pt x="416" y="27"/>
                  </a:moveTo>
                  <a:cubicBezTo>
                    <a:pt x="397" y="27"/>
                    <a:pt x="379" y="27"/>
                    <a:pt x="363" y="27"/>
                  </a:cubicBezTo>
                  <a:cubicBezTo>
                    <a:pt x="229" y="23"/>
                    <a:pt x="69" y="60"/>
                    <a:pt x="34" y="64"/>
                  </a:cubicBezTo>
                  <a:cubicBezTo>
                    <a:pt x="0" y="67"/>
                    <a:pt x="7" y="126"/>
                    <a:pt x="13" y="231"/>
                  </a:cubicBezTo>
                  <a:cubicBezTo>
                    <a:pt x="18" y="337"/>
                    <a:pt x="62" y="668"/>
                    <a:pt x="72" y="700"/>
                  </a:cubicBezTo>
                  <a:cubicBezTo>
                    <a:pt x="190" y="694"/>
                    <a:pt x="303" y="692"/>
                    <a:pt x="410" y="692"/>
                  </a:cubicBezTo>
                  <a:cubicBezTo>
                    <a:pt x="646" y="696"/>
                    <a:pt x="646" y="696"/>
                    <a:pt x="646" y="696"/>
                  </a:cubicBezTo>
                  <a:cubicBezTo>
                    <a:pt x="646" y="0"/>
                    <a:pt x="646" y="0"/>
                    <a:pt x="646" y="0"/>
                  </a:cubicBezTo>
                  <a:lnTo>
                    <a:pt x="416" y="27"/>
                  </a:lnTo>
                  <a:close/>
                </a:path>
              </a:pathLst>
            </a:custGeom>
            <a:solidFill>
              <a:srgbClr val="1028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013"/>
            </a:p>
          </p:txBody>
        </p:sp>
        <p:sp>
          <p:nvSpPr>
            <p:cNvPr id="77" name="Freeform 129">
              <a:extLst>
                <a:ext uri="{FF2B5EF4-FFF2-40B4-BE49-F238E27FC236}">
                  <a16:creationId xmlns:a16="http://schemas.microsoft.com/office/drawing/2014/main" id="{E6A7994F-9D05-43EB-8B38-06060BDAF557}"/>
                </a:ext>
              </a:extLst>
            </p:cNvPr>
            <p:cNvSpPr>
              <a:spLocks/>
            </p:cNvSpPr>
            <p:nvPr/>
          </p:nvSpPr>
          <p:spPr bwMode="auto">
            <a:xfrm>
              <a:off x="10997280" y="4725301"/>
              <a:ext cx="1194720" cy="1257040"/>
            </a:xfrm>
            <a:custGeom>
              <a:avLst/>
              <a:gdLst>
                <a:gd name="T0" fmla="*/ 629 w 629"/>
                <a:gd name="T1" fmla="*/ 0 h 662"/>
                <a:gd name="T2" fmla="*/ 345 w 629"/>
                <a:gd name="T3" fmla="*/ 24 h 662"/>
                <a:gd name="T4" fmla="*/ 33 w 629"/>
                <a:gd name="T5" fmla="*/ 59 h 662"/>
                <a:gd name="T6" fmla="*/ 12 w 629"/>
                <a:gd name="T7" fmla="*/ 218 h 662"/>
                <a:gd name="T8" fmla="*/ 69 w 629"/>
                <a:gd name="T9" fmla="*/ 662 h 662"/>
                <a:gd name="T10" fmla="*/ 420 w 629"/>
                <a:gd name="T11" fmla="*/ 644 h 662"/>
                <a:gd name="T12" fmla="*/ 629 w 629"/>
                <a:gd name="T13" fmla="*/ 652 h 662"/>
                <a:gd name="T14" fmla="*/ 629 w 629"/>
                <a:gd name="T15" fmla="*/ 0 h 6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29" h="662">
                  <a:moveTo>
                    <a:pt x="629" y="0"/>
                  </a:moveTo>
                  <a:cubicBezTo>
                    <a:pt x="603" y="1"/>
                    <a:pt x="419" y="26"/>
                    <a:pt x="345" y="24"/>
                  </a:cubicBezTo>
                  <a:cubicBezTo>
                    <a:pt x="271" y="22"/>
                    <a:pt x="66" y="56"/>
                    <a:pt x="33" y="59"/>
                  </a:cubicBezTo>
                  <a:cubicBezTo>
                    <a:pt x="0" y="62"/>
                    <a:pt x="7" y="118"/>
                    <a:pt x="12" y="218"/>
                  </a:cubicBezTo>
                  <a:cubicBezTo>
                    <a:pt x="18" y="318"/>
                    <a:pt x="59" y="631"/>
                    <a:pt x="69" y="662"/>
                  </a:cubicBezTo>
                  <a:cubicBezTo>
                    <a:pt x="110" y="646"/>
                    <a:pt x="252" y="642"/>
                    <a:pt x="420" y="644"/>
                  </a:cubicBezTo>
                  <a:cubicBezTo>
                    <a:pt x="629" y="652"/>
                    <a:pt x="629" y="652"/>
                    <a:pt x="629" y="652"/>
                  </a:cubicBezTo>
                  <a:lnTo>
                    <a:pt x="629" y="0"/>
                  </a:lnTo>
                  <a:close/>
                </a:path>
              </a:pathLst>
            </a:custGeom>
            <a:solidFill>
              <a:srgbClr val="1835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013"/>
            </a:p>
          </p:txBody>
        </p:sp>
        <p:sp>
          <p:nvSpPr>
            <p:cNvPr id="78" name="Freeform 130">
              <a:extLst>
                <a:ext uri="{FF2B5EF4-FFF2-40B4-BE49-F238E27FC236}">
                  <a16:creationId xmlns:a16="http://schemas.microsoft.com/office/drawing/2014/main" id="{9790FFD1-9115-415C-BED3-2E9DE054A6F6}"/>
                </a:ext>
              </a:extLst>
            </p:cNvPr>
            <p:cNvSpPr>
              <a:spLocks/>
            </p:cNvSpPr>
            <p:nvPr/>
          </p:nvSpPr>
          <p:spPr bwMode="auto">
            <a:xfrm>
              <a:off x="11135600" y="5494421"/>
              <a:ext cx="775200" cy="85120"/>
            </a:xfrm>
            <a:custGeom>
              <a:avLst/>
              <a:gdLst>
                <a:gd name="T0" fmla="*/ 0 w 408"/>
                <a:gd name="T1" fmla="*/ 45 h 45"/>
                <a:gd name="T2" fmla="*/ 408 w 408"/>
                <a:gd name="T3" fmla="*/ 0 h 45"/>
                <a:gd name="T4" fmla="*/ 0 w 408"/>
                <a:gd name="T5" fmla="*/ 45 h 45"/>
              </a:gdLst>
              <a:ahLst/>
              <a:cxnLst>
                <a:cxn ang="0">
                  <a:pos x="T0" y="T1"/>
                </a:cxn>
                <a:cxn ang="0">
                  <a:pos x="T2" y="T3"/>
                </a:cxn>
                <a:cxn ang="0">
                  <a:pos x="T4" y="T5"/>
                </a:cxn>
              </a:cxnLst>
              <a:rect l="0" t="0" r="r" b="b"/>
              <a:pathLst>
                <a:path w="408" h="45">
                  <a:moveTo>
                    <a:pt x="0" y="45"/>
                  </a:moveTo>
                  <a:cubicBezTo>
                    <a:pt x="140" y="18"/>
                    <a:pt x="310" y="6"/>
                    <a:pt x="408" y="0"/>
                  </a:cubicBezTo>
                  <a:cubicBezTo>
                    <a:pt x="315" y="24"/>
                    <a:pt x="146" y="37"/>
                    <a:pt x="0" y="45"/>
                  </a:cubicBezTo>
                  <a:close/>
                </a:path>
              </a:pathLst>
            </a:custGeom>
            <a:solidFill>
              <a:srgbClr val="1028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013"/>
            </a:p>
          </p:txBody>
        </p:sp>
        <p:sp>
          <p:nvSpPr>
            <p:cNvPr id="79" name="Freeform 131">
              <a:extLst>
                <a:ext uri="{FF2B5EF4-FFF2-40B4-BE49-F238E27FC236}">
                  <a16:creationId xmlns:a16="http://schemas.microsoft.com/office/drawing/2014/main" id="{B36893C1-27BE-46BD-AE05-1B8DA914091D}"/>
                </a:ext>
              </a:extLst>
            </p:cNvPr>
            <p:cNvSpPr>
              <a:spLocks noEditPoints="1"/>
            </p:cNvSpPr>
            <p:nvPr/>
          </p:nvSpPr>
          <p:spPr bwMode="auto">
            <a:xfrm>
              <a:off x="11387920" y="5328740"/>
              <a:ext cx="197600" cy="173280"/>
            </a:xfrm>
            <a:custGeom>
              <a:avLst/>
              <a:gdLst>
                <a:gd name="T0" fmla="*/ 70 w 104"/>
                <a:gd name="T1" fmla="*/ 4 h 91"/>
                <a:gd name="T2" fmla="*/ 52 w 104"/>
                <a:gd name="T3" fmla="*/ 0 h 91"/>
                <a:gd name="T4" fmla="*/ 52 w 104"/>
                <a:gd name="T5" fmla="*/ 11 h 91"/>
                <a:gd name="T6" fmla="*/ 66 w 104"/>
                <a:gd name="T7" fmla="*/ 14 h 91"/>
                <a:gd name="T8" fmla="*/ 84 w 104"/>
                <a:gd name="T9" fmla="*/ 60 h 91"/>
                <a:gd name="T10" fmla="*/ 52 w 104"/>
                <a:gd name="T11" fmla="*/ 81 h 91"/>
                <a:gd name="T12" fmla="*/ 52 w 104"/>
                <a:gd name="T13" fmla="*/ 91 h 91"/>
                <a:gd name="T14" fmla="*/ 94 w 104"/>
                <a:gd name="T15" fmla="*/ 64 h 91"/>
                <a:gd name="T16" fmla="*/ 70 w 104"/>
                <a:gd name="T17" fmla="*/ 4 h 91"/>
                <a:gd name="T18" fmla="*/ 52 w 104"/>
                <a:gd name="T19" fmla="*/ 0 h 91"/>
                <a:gd name="T20" fmla="*/ 10 w 104"/>
                <a:gd name="T21" fmla="*/ 27 h 91"/>
                <a:gd name="T22" fmla="*/ 33 w 104"/>
                <a:gd name="T23" fmla="*/ 88 h 91"/>
                <a:gd name="T24" fmla="*/ 52 w 104"/>
                <a:gd name="T25" fmla="*/ 91 h 91"/>
                <a:gd name="T26" fmla="*/ 52 w 104"/>
                <a:gd name="T27" fmla="*/ 81 h 91"/>
                <a:gd name="T28" fmla="*/ 38 w 104"/>
                <a:gd name="T29" fmla="*/ 78 h 91"/>
                <a:gd name="T30" fmla="*/ 20 w 104"/>
                <a:gd name="T31" fmla="*/ 32 h 91"/>
                <a:gd name="T32" fmla="*/ 52 w 104"/>
                <a:gd name="T33" fmla="*/ 11 h 91"/>
                <a:gd name="T34" fmla="*/ 52 w 104"/>
                <a:gd name="T35"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4" h="91">
                  <a:moveTo>
                    <a:pt x="70" y="4"/>
                  </a:moveTo>
                  <a:cubicBezTo>
                    <a:pt x="64" y="1"/>
                    <a:pt x="58" y="0"/>
                    <a:pt x="52" y="0"/>
                  </a:cubicBezTo>
                  <a:cubicBezTo>
                    <a:pt x="52" y="11"/>
                    <a:pt x="52" y="11"/>
                    <a:pt x="52" y="11"/>
                  </a:cubicBezTo>
                  <a:cubicBezTo>
                    <a:pt x="56" y="11"/>
                    <a:pt x="61" y="12"/>
                    <a:pt x="66" y="14"/>
                  </a:cubicBezTo>
                  <a:cubicBezTo>
                    <a:pt x="83" y="21"/>
                    <a:pt x="91" y="42"/>
                    <a:pt x="84" y="60"/>
                  </a:cubicBezTo>
                  <a:cubicBezTo>
                    <a:pt x="78" y="73"/>
                    <a:pt x="65" y="81"/>
                    <a:pt x="52" y="81"/>
                  </a:cubicBezTo>
                  <a:cubicBezTo>
                    <a:pt x="52" y="91"/>
                    <a:pt x="52" y="91"/>
                    <a:pt x="52" y="91"/>
                  </a:cubicBezTo>
                  <a:cubicBezTo>
                    <a:pt x="69" y="91"/>
                    <a:pt x="86" y="81"/>
                    <a:pt x="94" y="64"/>
                  </a:cubicBezTo>
                  <a:cubicBezTo>
                    <a:pt x="104" y="41"/>
                    <a:pt x="93" y="14"/>
                    <a:pt x="70" y="4"/>
                  </a:cubicBezTo>
                  <a:close/>
                  <a:moveTo>
                    <a:pt x="52" y="0"/>
                  </a:moveTo>
                  <a:cubicBezTo>
                    <a:pt x="34" y="0"/>
                    <a:pt x="17" y="10"/>
                    <a:pt x="10" y="27"/>
                  </a:cubicBezTo>
                  <a:cubicBezTo>
                    <a:pt x="0" y="51"/>
                    <a:pt x="10" y="78"/>
                    <a:pt x="33" y="88"/>
                  </a:cubicBezTo>
                  <a:cubicBezTo>
                    <a:pt x="39" y="90"/>
                    <a:pt x="46" y="91"/>
                    <a:pt x="52" y="91"/>
                  </a:cubicBezTo>
                  <a:cubicBezTo>
                    <a:pt x="52" y="81"/>
                    <a:pt x="52" y="81"/>
                    <a:pt x="52" y="81"/>
                  </a:cubicBezTo>
                  <a:cubicBezTo>
                    <a:pt x="47" y="81"/>
                    <a:pt x="42" y="80"/>
                    <a:pt x="38" y="78"/>
                  </a:cubicBezTo>
                  <a:cubicBezTo>
                    <a:pt x="20" y="70"/>
                    <a:pt x="12" y="49"/>
                    <a:pt x="20" y="32"/>
                  </a:cubicBezTo>
                  <a:cubicBezTo>
                    <a:pt x="25" y="19"/>
                    <a:pt x="38" y="11"/>
                    <a:pt x="52" y="11"/>
                  </a:cubicBezTo>
                  <a:lnTo>
                    <a:pt x="52" y="0"/>
                  </a:lnTo>
                  <a:close/>
                </a:path>
              </a:pathLst>
            </a:custGeom>
            <a:solidFill>
              <a:srgbClr val="1028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013"/>
            </a:p>
          </p:txBody>
        </p:sp>
        <p:sp>
          <p:nvSpPr>
            <p:cNvPr id="80" name="Freeform 132">
              <a:extLst>
                <a:ext uri="{FF2B5EF4-FFF2-40B4-BE49-F238E27FC236}">
                  <a16:creationId xmlns:a16="http://schemas.microsoft.com/office/drawing/2014/main" id="{AC6D013C-4626-45F6-B8C9-F512AC958491}"/>
                </a:ext>
              </a:extLst>
            </p:cNvPr>
            <p:cNvSpPr>
              <a:spLocks/>
            </p:cNvSpPr>
            <p:nvPr/>
          </p:nvSpPr>
          <p:spPr bwMode="auto">
            <a:xfrm>
              <a:off x="11477600" y="5372821"/>
              <a:ext cx="38000" cy="38000"/>
            </a:xfrm>
            <a:custGeom>
              <a:avLst/>
              <a:gdLst>
                <a:gd name="T0" fmla="*/ 14 w 20"/>
                <a:gd name="T1" fmla="*/ 2 h 20"/>
                <a:gd name="T2" fmla="*/ 2 w 20"/>
                <a:gd name="T3" fmla="*/ 6 h 20"/>
                <a:gd name="T4" fmla="*/ 7 w 20"/>
                <a:gd name="T5" fmla="*/ 18 h 20"/>
                <a:gd name="T6" fmla="*/ 18 w 20"/>
                <a:gd name="T7" fmla="*/ 13 h 20"/>
                <a:gd name="T8" fmla="*/ 14 w 20"/>
                <a:gd name="T9" fmla="*/ 2 h 20"/>
              </a:gdLst>
              <a:ahLst/>
              <a:cxnLst>
                <a:cxn ang="0">
                  <a:pos x="T0" y="T1"/>
                </a:cxn>
                <a:cxn ang="0">
                  <a:pos x="T2" y="T3"/>
                </a:cxn>
                <a:cxn ang="0">
                  <a:pos x="T4" y="T5"/>
                </a:cxn>
                <a:cxn ang="0">
                  <a:pos x="T6" y="T7"/>
                </a:cxn>
                <a:cxn ang="0">
                  <a:pos x="T8" y="T9"/>
                </a:cxn>
              </a:cxnLst>
              <a:rect l="0" t="0" r="r" b="b"/>
              <a:pathLst>
                <a:path w="20" h="20">
                  <a:moveTo>
                    <a:pt x="14" y="2"/>
                  </a:moveTo>
                  <a:cubicBezTo>
                    <a:pt x="9" y="0"/>
                    <a:pt x="4" y="2"/>
                    <a:pt x="2" y="6"/>
                  </a:cubicBezTo>
                  <a:cubicBezTo>
                    <a:pt x="0" y="11"/>
                    <a:pt x="2" y="16"/>
                    <a:pt x="7" y="18"/>
                  </a:cubicBezTo>
                  <a:cubicBezTo>
                    <a:pt x="11" y="20"/>
                    <a:pt x="16" y="18"/>
                    <a:pt x="18" y="13"/>
                  </a:cubicBezTo>
                  <a:cubicBezTo>
                    <a:pt x="20" y="9"/>
                    <a:pt x="18" y="4"/>
                    <a:pt x="14" y="2"/>
                  </a:cubicBezTo>
                  <a:close/>
                </a:path>
              </a:pathLst>
            </a:custGeom>
            <a:solidFill>
              <a:srgbClr val="1028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013"/>
            </a:p>
          </p:txBody>
        </p:sp>
        <p:sp>
          <p:nvSpPr>
            <p:cNvPr id="81" name="Freeform 133">
              <a:extLst>
                <a:ext uri="{FF2B5EF4-FFF2-40B4-BE49-F238E27FC236}">
                  <a16:creationId xmlns:a16="http://schemas.microsoft.com/office/drawing/2014/main" id="{9D9C6221-C47E-4DAC-BF68-4A5B4D2713D2}"/>
                </a:ext>
              </a:extLst>
            </p:cNvPr>
            <p:cNvSpPr>
              <a:spLocks/>
            </p:cNvSpPr>
            <p:nvPr/>
          </p:nvSpPr>
          <p:spPr bwMode="auto">
            <a:xfrm>
              <a:off x="11456320" y="5421461"/>
              <a:ext cx="38000" cy="36480"/>
            </a:xfrm>
            <a:custGeom>
              <a:avLst/>
              <a:gdLst>
                <a:gd name="T0" fmla="*/ 14 w 20"/>
                <a:gd name="T1" fmla="*/ 1 h 19"/>
                <a:gd name="T2" fmla="*/ 2 w 20"/>
                <a:gd name="T3" fmla="*/ 6 h 19"/>
                <a:gd name="T4" fmla="*/ 7 w 20"/>
                <a:gd name="T5" fmla="*/ 18 h 19"/>
                <a:gd name="T6" fmla="*/ 18 w 20"/>
                <a:gd name="T7" fmla="*/ 13 h 19"/>
                <a:gd name="T8" fmla="*/ 14 w 20"/>
                <a:gd name="T9" fmla="*/ 1 h 19"/>
              </a:gdLst>
              <a:ahLst/>
              <a:cxnLst>
                <a:cxn ang="0">
                  <a:pos x="T0" y="T1"/>
                </a:cxn>
                <a:cxn ang="0">
                  <a:pos x="T2" y="T3"/>
                </a:cxn>
                <a:cxn ang="0">
                  <a:pos x="T4" y="T5"/>
                </a:cxn>
                <a:cxn ang="0">
                  <a:pos x="T6" y="T7"/>
                </a:cxn>
                <a:cxn ang="0">
                  <a:pos x="T8" y="T9"/>
                </a:cxn>
              </a:cxnLst>
              <a:rect l="0" t="0" r="r" b="b"/>
              <a:pathLst>
                <a:path w="20" h="19">
                  <a:moveTo>
                    <a:pt x="14" y="1"/>
                  </a:moveTo>
                  <a:cubicBezTo>
                    <a:pt x="9" y="0"/>
                    <a:pt x="4" y="2"/>
                    <a:pt x="2" y="6"/>
                  </a:cubicBezTo>
                  <a:cubicBezTo>
                    <a:pt x="0" y="10"/>
                    <a:pt x="2" y="16"/>
                    <a:pt x="7" y="18"/>
                  </a:cubicBezTo>
                  <a:cubicBezTo>
                    <a:pt x="11" y="19"/>
                    <a:pt x="16" y="17"/>
                    <a:pt x="18" y="13"/>
                  </a:cubicBezTo>
                  <a:cubicBezTo>
                    <a:pt x="20" y="9"/>
                    <a:pt x="18" y="3"/>
                    <a:pt x="14" y="1"/>
                  </a:cubicBezTo>
                  <a:close/>
                </a:path>
              </a:pathLst>
            </a:custGeom>
            <a:solidFill>
              <a:srgbClr val="1028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013"/>
            </a:p>
          </p:txBody>
        </p:sp>
        <p:sp>
          <p:nvSpPr>
            <p:cNvPr id="82" name="Freeform 134">
              <a:extLst>
                <a:ext uri="{FF2B5EF4-FFF2-40B4-BE49-F238E27FC236}">
                  <a16:creationId xmlns:a16="http://schemas.microsoft.com/office/drawing/2014/main" id="{9EE0973E-8EB4-47DA-A6C5-DE0663399063}"/>
                </a:ext>
              </a:extLst>
            </p:cNvPr>
            <p:cNvSpPr>
              <a:spLocks noEditPoints="1"/>
            </p:cNvSpPr>
            <p:nvPr/>
          </p:nvSpPr>
          <p:spPr bwMode="auto">
            <a:xfrm>
              <a:off x="11600720" y="5305941"/>
              <a:ext cx="183920" cy="173280"/>
            </a:xfrm>
            <a:custGeom>
              <a:avLst/>
              <a:gdLst>
                <a:gd name="T0" fmla="*/ 94 w 97"/>
                <a:gd name="T1" fmla="*/ 39 h 91"/>
                <a:gd name="T2" fmla="*/ 48 w 97"/>
                <a:gd name="T3" fmla="*/ 0 h 91"/>
                <a:gd name="T4" fmla="*/ 48 w 97"/>
                <a:gd name="T5" fmla="*/ 11 h 91"/>
                <a:gd name="T6" fmla="*/ 83 w 97"/>
                <a:gd name="T7" fmla="*/ 41 h 91"/>
                <a:gd name="T8" fmla="*/ 53 w 97"/>
                <a:gd name="T9" fmla="*/ 80 h 91"/>
                <a:gd name="T10" fmla="*/ 48 w 97"/>
                <a:gd name="T11" fmla="*/ 81 h 91"/>
                <a:gd name="T12" fmla="*/ 48 w 97"/>
                <a:gd name="T13" fmla="*/ 91 h 91"/>
                <a:gd name="T14" fmla="*/ 55 w 97"/>
                <a:gd name="T15" fmla="*/ 91 h 91"/>
                <a:gd name="T16" fmla="*/ 94 w 97"/>
                <a:gd name="T17" fmla="*/ 39 h 91"/>
                <a:gd name="T18" fmla="*/ 48 w 97"/>
                <a:gd name="T19" fmla="*/ 0 h 91"/>
                <a:gd name="T20" fmla="*/ 42 w 97"/>
                <a:gd name="T21" fmla="*/ 0 h 91"/>
                <a:gd name="T22" fmla="*/ 3 w 97"/>
                <a:gd name="T23" fmla="*/ 52 h 91"/>
                <a:gd name="T24" fmla="*/ 48 w 97"/>
                <a:gd name="T25" fmla="*/ 91 h 91"/>
                <a:gd name="T26" fmla="*/ 48 w 97"/>
                <a:gd name="T27" fmla="*/ 81 h 91"/>
                <a:gd name="T28" fmla="*/ 14 w 97"/>
                <a:gd name="T29" fmla="*/ 50 h 91"/>
                <a:gd name="T30" fmla="*/ 44 w 97"/>
                <a:gd name="T31" fmla="*/ 11 h 91"/>
                <a:gd name="T32" fmla="*/ 48 w 97"/>
                <a:gd name="T33" fmla="*/ 11 h 91"/>
                <a:gd name="T34" fmla="*/ 48 w 97"/>
                <a:gd name="T35"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7" h="91">
                  <a:moveTo>
                    <a:pt x="94" y="39"/>
                  </a:moveTo>
                  <a:cubicBezTo>
                    <a:pt x="91" y="16"/>
                    <a:pt x="71" y="0"/>
                    <a:pt x="48" y="0"/>
                  </a:cubicBezTo>
                  <a:cubicBezTo>
                    <a:pt x="48" y="11"/>
                    <a:pt x="48" y="11"/>
                    <a:pt x="48" y="11"/>
                  </a:cubicBezTo>
                  <a:cubicBezTo>
                    <a:pt x="66" y="11"/>
                    <a:pt x="81" y="23"/>
                    <a:pt x="83" y="41"/>
                  </a:cubicBezTo>
                  <a:cubicBezTo>
                    <a:pt x="86" y="60"/>
                    <a:pt x="72" y="78"/>
                    <a:pt x="53" y="80"/>
                  </a:cubicBezTo>
                  <a:cubicBezTo>
                    <a:pt x="52" y="80"/>
                    <a:pt x="50" y="81"/>
                    <a:pt x="48" y="81"/>
                  </a:cubicBezTo>
                  <a:cubicBezTo>
                    <a:pt x="48" y="91"/>
                    <a:pt x="48" y="91"/>
                    <a:pt x="48" y="91"/>
                  </a:cubicBezTo>
                  <a:cubicBezTo>
                    <a:pt x="51" y="91"/>
                    <a:pt x="53" y="91"/>
                    <a:pt x="55" y="91"/>
                  </a:cubicBezTo>
                  <a:cubicBezTo>
                    <a:pt x="80" y="87"/>
                    <a:pt x="97" y="64"/>
                    <a:pt x="94" y="39"/>
                  </a:cubicBezTo>
                  <a:close/>
                  <a:moveTo>
                    <a:pt x="48" y="0"/>
                  </a:moveTo>
                  <a:cubicBezTo>
                    <a:pt x="46" y="0"/>
                    <a:pt x="44" y="0"/>
                    <a:pt x="42" y="0"/>
                  </a:cubicBezTo>
                  <a:cubicBezTo>
                    <a:pt x="17" y="4"/>
                    <a:pt x="0" y="27"/>
                    <a:pt x="3" y="52"/>
                  </a:cubicBezTo>
                  <a:cubicBezTo>
                    <a:pt x="6" y="75"/>
                    <a:pt x="26" y="91"/>
                    <a:pt x="48" y="91"/>
                  </a:cubicBezTo>
                  <a:cubicBezTo>
                    <a:pt x="48" y="81"/>
                    <a:pt x="48" y="81"/>
                    <a:pt x="48" y="81"/>
                  </a:cubicBezTo>
                  <a:cubicBezTo>
                    <a:pt x="31" y="81"/>
                    <a:pt x="16" y="68"/>
                    <a:pt x="14" y="50"/>
                  </a:cubicBezTo>
                  <a:cubicBezTo>
                    <a:pt x="11" y="31"/>
                    <a:pt x="25" y="14"/>
                    <a:pt x="44" y="11"/>
                  </a:cubicBezTo>
                  <a:cubicBezTo>
                    <a:pt x="45" y="11"/>
                    <a:pt x="47" y="11"/>
                    <a:pt x="48" y="11"/>
                  </a:cubicBezTo>
                  <a:lnTo>
                    <a:pt x="48" y="0"/>
                  </a:lnTo>
                  <a:close/>
                </a:path>
              </a:pathLst>
            </a:custGeom>
            <a:solidFill>
              <a:srgbClr val="1028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013"/>
            </a:p>
          </p:txBody>
        </p:sp>
        <p:sp>
          <p:nvSpPr>
            <p:cNvPr id="83" name="Freeform 135">
              <a:extLst>
                <a:ext uri="{FF2B5EF4-FFF2-40B4-BE49-F238E27FC236}">
                  <a16:creationId xmlns:a16="http://schemas.microsoft.com/office/drawing/2014/main" id="{B9ADE41A-B001-40BA-9476-7493623FA9D2}"/>
                </a:ext>
              </a:extLst>
            </p:cNvPr>
            <p:cNvSpPr>
              <a:spLocks/>
            </p:cNvSpPr>
            <p:nvPr/>
          </p:nvSpPr>
          <p:spPr bwMode="auto">
            <a:xfrm>
              <a:off x="11702560" y="5371300"/>
              <a:ext cx="34960" cy="34960"/>
            </a:xfrm>
            <a:custGeom>
              <a:avLst/>
              <a:gdLst>
                <a:gd name="T0" fmla="*/ 18 w 19"/>
                <a:gd name="T1" fmla="*/ 8 h 19"/>
                <a:gd name="T2" fmla="*/ 8 w 19"/>
                <a:gd name="T3" fmla="*/ 1 h 19"/>
                <a:gd name="T4" fmla="*/ 1 w 19"/>
                <a:gd name="T5" fmla="*/ 11 h 19"/>
                <a:gd name="T6" fmla="*/ 10 w 19"/>
                <a:gd name="T7" fmla="*/ 18 h 19"/>
                <a:gd name="T8" fmla="*/ 18 w 19"/>
                <a:gd name="T9" fmla="*/ 8 h 19"/>
              </a:gdLst>
              <a:ahLst/>
              <a:cxnLst>
                <a:cxn ang="0">
                  <a:pos x="T0" y="T1"/>
                </a:cxn>
                <a:cxn ang="0">
                  <a:pos x="T2" y="T3"/>
                </a:cxn>
                <a:cxn ang="0">
                  <a:pos x="T4" y="T5"/>
                </a:cxn>
                <a:cxn ang="0">
                  <a:pos x="T6" y="T7"/>
                </a:cxn>
                <a:cxn ang="0">
                  <a:pos x="T8" y="T9"/>
                </a:cxn>
              </a:cxnLst>
              <a:rect l="0" t="0" r="r" b="b"/>
              <a:pathLst>
                <a:path w="19" h="19">
                  <a:moveTo>
                    <a:pt x="18" y="8"/>
                  </a:moveTo>
                  <a:cubicBezTo>
                    <a:pt x="17" y="4"/>
                    <a:pt x="13" y="0"/>
                    <a:pt x="8" y="1"/>
                  </a:cubicBezTo>
                  <a:cubicBezTo>
                    <a:pt x="3" y="2"/>
                    <a:pt x="0" y="6"/>
                    <a:pt x="1" y="11"/>
                  </a:cubicBezTo>
                  <a:cubicBezTo>
                    <a:pt x="1" y="16"/>
                    <a:pt x="6" y="19"/>
                    <a:pt x="10" y="18"/>
                  </a:cubicBezTo>
                  <a:cubicBezTo>
                    <a:pt x="15" y="18"/>
                    <a:pt x="19" y="13"/>
                    <a:pt x="18" y="8"/>
                  </a:cubicBezTo>
                  <a:close/>
                </a:path>
              </a:pathLst>
            </a:custGeom>
            <a:solidFill>
              <a:srgbClr val="1028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013"/>
            </a:p>
          </p:txBody>
        </p:sp>
        <p:sp>
          <p:nvSpPr>
            <p:cNvPr id="84" name="Freeform 136">
              <a:extLst>
                <a:ext uri="{FF2B5EF4-FFF2-40B4-BE49-F238E27FC236}">
                  <a16:creationId xmlns:a16="http://schemas.microsoft.com/office/drawing/2014/main" id="{AF17D53C-54C3-45BC-AAF7-09DEBCD49C97}"/>
                </a:ext>
              </a:extLst>
            </p:cNvPr>
            <p:cNvSpPr>
              <a:spLocks/>
            </p:cNvSpPr>
            <p:nvPr/>
          </p:nvSpPr>
          <p:spPr bwMode="auto">
            <a:xfrm>
              <a:off x="11649360" y="5378901"/>
              <a:ext cx="34960" cy="34960"/>
            </a:xfrm>
            <a:custGeom>
              <a:avLst/>
              <a:gdLst>
                <a:gd name="T0" fmla="*/ 18 w 19"/>
                <a:gd name="T1" fmla="*/ 8 h 19"/>
                <a:gd name="T2" fmla="*/ 9 w 19"/>
                <a:gd name="T3" fmla="*/ 1 h 19"/>
                <a:gd name="T4" fmla="*/ 1 w 19"/>
                <a:gd name="T5" fmla="*/ 11 h 19"/>
                <a:gd name="T6" fmla="*/ 11 w 19"/>
                <a:gd name="T7" fmla="*/ 18 h 19"/>
                <a:gd name="T8" fmla="*/ 18 w 19"/>
                <a:gd name="T9" fmla="*/ 8 h 19"/>
              </a:gdLst>
              <a:ahLst/>
              <a:cxnLst>
                <a:cxn ang="0">
                  <a:pos x="T0" y="T1"/>
                </a:cxn>
                <a:cxn ang="0">
                  <a:pos x="T2" y="T3"/>
                </a:cxn>
                <a:cxn ang="0">
                  <a:pos x="T4" y="T5"/>
                </a:cxn>
                <a:cxn ang="0">
                  <a:pos x="T6" y="T7"/>
                </a:cxn>
                <a:cxn ang="0">
                  <a:pos x="T8" y="T9"/>
                </a:cxn>
              </a:cxnLst>
              <a:rect l="0" t="0" r="r" b="b"/>
              <a:pathLst>
                <a:path w="19" h="19">
                  <a:moveTo>
                    <a:pt x="18" y="8"/>
                  </a:moveTo>
                  <a:cubicBezTo>
                    <a:pt x="18" y="4"/>
                    <a:pt x="13" y="0"/>
                    <a:pt x="9" y="1"/>
                  </a:cubicBezTo>
                  <a:cubicBezTo>
                    <a:pt x="4" y="1"/>
                    <a:pt x="0" y="6"/>
                    <a:pt x="1" y="11"/>
                  </a:cubicBezTo>
                  <a:cubicBezTo>
                    <a:pt x="2" y="15"/>
                    <a:pt x="6" y="19"/>
                    <a:pt x="11" y="18"/>
                  </a:cubicBezTo>
                  <a:cubicBezTo>
                    <a:pt x="16" y="18"/>
                    <a:pt x="19" y="13"/>
                    <a:pt x="18" y="8"/>
                  </a:cubicBezTo>
                  <a:close/>
                </a:path>
              </a:pathLst>
            </a:custGeom>
            <a:solidFill>
              <a:srgbClr val="1028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013"/>
            </a:p>
          </p:txBody>
        </p:sp>
        <p:sp>
          <p:nvSpPr>
            <p:cNvPr id="85" name="Freeform 137">
              <a:extLst>
                <a:ext uri="{FF2B5EF4-FFF2-40B4-BE49-F238E27FC236}">
                  <a16:creationId xmlns:a16="http://schemas.microsoft.com/office/drawing/2014/main" id="{DEDFF17C-3963-47AB-B9C6-057F148D78D6}"/>
                </a:ext>
              </a:extLst>
            </p:cNvPr>
            <p:cNvSpPr>
              <a:spLocks noEditPoints="1"/>
            </p:cNvSpPr>
            <p:nvPr/>
          </p:nvSpPr>
          <p:spPr bwMode="auto">
            <a:xfrm>
              <a:off x="11170560" y="5340900"/>
              <a:ext cx="177840" cy="173280"/>
            </a:xfrm>
            <a:custGeom>
              <a:avLst/>
              <a:gdLst>
                <a:gd name="T0" fmla="*/ 93 w 94"/>
                <a:gd name="T1" fmla="*/ 48 h 92"/>
                <a:gd name="T2" fmla="*/ 49 w 94"/>
                <a:gd name="T3" fmla="*/ 0 h 92"/>
                <a:gd name="T4" fmla="*/ 47 w 94"/>
                <a:gd name="T5" fmla="*/ 0 h 92"/>
                <a:gd name="T6" fmla="*/ 47 w 94"/>
                <a:gd name="T7" fmla="*/ 11 h 92"/>
                <a:gd name="T8" fmla="*/ 49 w 94"/>
                <a:gd name="T9" fmla="*/ 11 h 92"/>
                <a:gd name="T10" fmla="*/ 82 w 94"/>
                <a:gd name="T11" fmla="*/ 48 h 92"/>
                <a:gd name="T12" fmla="*/ 47 w 94"/>
                <a:gd name="T13" fmla="*/ 81 h 92"/>
                <a:gd name="T14" fmla="*/ 47 w 94"/>
                <a:gd name="T15" fmla="*/ 92 h 92"/>
                <a:gd name="T16" fmla="*/ 93 w 94"/>
                <a:gd name="T17" fmla="*/ 48 h 92"/>
                <a:gd name="T18" fmla="*/ 47 w 94"/>
                <a:gd name="T19" fmla="*/ 0 h 92"/>
                <a:gd name="T20" fmla="*/ 1 w 94"/>
                <a:gd name="T21" fmla="*/ 44 h 92"/>
                <a:gd name="T22" fmla="*/ 45 w 94"/>
                <a:gd name="T23" fmla="*/ 92 h 92"/>
                <a:gd name="T24" fmla="*/ 47 w 94"/>
                <a:gd name="T25" fmla="*/ 92 h 92"/>
                <a:gd name="T26" fmla="*/ 47 w 94"/>
                <a:gd name="T27" fmla="*/ 81 h 92"/>
                <a:gd name="T28" fmla="*/ 45 w 94"/>
                <a:gd name="T29" fmla="*/ 81 h 92"/>
                <a:gd name="T30" fmla="*/ 12 w 94"/>
                <a:gd name="T31" fmla="*/ 44 h 92"/>
                <a:gd name="T32" fmla="*/ 47 w 94"/>
                <a:gd name="T33" fmla="*/ 11 h 92"/>
                <a:gd name="T34" fmla="*/ 47 w 94"/>
                <a:gd name="T35"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4" h="92">
                  <a:moveTo>
                    <a:pt x="93" y="48"/>
                  </a:moveTo>
                  <a:cubicBezTo>
                    <a:pt x="94" y="23"/>
                    <a:pt x="75" y="2"/>
                    <a:pt x="49" y="0"/>
                  </a:cubicBezTo>
                  <a:cubicBezTo>
                    <a:pt x="49" y="0"/>
                    <a:pt x="48" y="0"/>
                    <a:pt x="47" y="0"/>
                  </a:cubicBezTo>
                  <a:cubicBezTo>
                    <a:pt x="47" y="11"/>
                    <a:pt x="47" y="11"/>
                    <a:pt x="47" y="11"/>
                  </a:cubicBezTo>
                  <a:cubicBezTo>
                    <a:pt x="48" y="11"/>
                    <a:pt x="48" y="11"/>
                    <a:pt x="49" y="11"/>
                  </a:cubicBezTo>
                  <a:cubicBezTo>
                    <a:pt x="68" y="12"/>
                    <a:pt x="83" y="28"/>
                    <a:pt x="82" y="48"/>
                  </a:cubicBezTo>
                  <a:cubicBezTo>
                    <a:pt x="81" y="66"/>
                    <a:pt x="66" y="81"/>
                    <a:pt x="47" y="81"/>
                  </a:cubicBezTo>
                  <a:cubicBezTo>
                    <a:pt x="47" y="92"/>
                    <a:pt x="47" y="92"/>
                    <a:pt x="47" y="92"/>
                  </a:cubicBezTo>
                  <a:cubicBezTo>
                    <a:pt x="71" y="92"/>
                    <a:pt x="92" y="73"/>
                    <a:pt x="93" y="48"/>
                  </a:cubicBezTo>
                  <a:close/>
                  <a:moveTo>
                    <a:pt x="47" y="0"/>
                  </a:moveTo>
                  <a:cubicBezTo>
                    <a:pt x="23" y="0"/>
                    <a:pt x="3" y="19"/>
                    <a:pt x="1" y="44"/>
                  </a:cubicBezTo>
                  <a:cubicBezTo>
                    <a:pt x="0" y="69"/>
                    <a:pt x="20" y="90"/>
                    <a:pt x="45" y="92"/>
                  </a:cubicBezTo>
                  <a:cubicBezTo>
                    <a:pt x="46" y="92"/>
                    <a:pt x="46" y="92"/>
                    <a:pt x="47" y="92"/>
                  </a:cubicBezTo>
                  <a:cubicBezTo>
                    <a:pt x="47" y="81"/>
                    <a:pt x="47" y="81"/>
                    <a:pt x="47" y="81"/>
                  </a:cubicBezTo>
                  <a:cubicBezTo>
                    <a:pt x="47" y="81"/>
                    <a:pt x="46" y="81"/>
                    <a:pt x="45" y="81"/>
                  </a:cubicBezTo>
                  <a:cubicBezTo>
                    <a:pt x="26" y="80"/>
                    <a:pt x="11" y="64"/>
                    <a:pt x="12" y="44"/>
                  </a:cubicBezTo>
                  <a:cubicBezTo>
                    <a:pt x="13" y="26"/>
                    <a:pt x="29" y="11"/>
                    <a:pt x="47" y="11"/>
                  </a:cubicBezTo>
                  <a:lnTo>
                    <a:pt x="47" y="0"/>
                  </a:lnTo>
                  <a:close/>
                </a:path>
              </a:pathLst>
            </a:custGeom>
            <a:solidFill>
              <a:srgbClr val="1028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013"/>
            </a:p>
          </p:txBody>
        </p:sp>
        <p:sp>
          <p:nvSpPr>
            <p:cNvPr id="86" name="Freeform 138">
              <a:extLst>
                <a:ext uri="{FF2B5EF4-FFF2-40B4-BE49-F238E27FC236}">
                  <a16:creationId xmlns:a16="http://schemas.microsoft.com/office/drawing/2014/main" id="{15DFCD02-D236-4C28-AEEE-522F23D3EB8D}"/>
                </a:ext>
              </a:extLst>
            </p:cNvPr>
            <p:cNvSpPr>
              <a:spLocks/>
            </p:cNvSpPr>
            <p:nvPr/>
          </p:nvSpPr>
          <p:spPr bwMode="auto">
            <a:xfrm>
              <a:off x="11269360" y="5412341"/>
              <a:ext cx="33440" cy="33440"/>
            </a:xfrm>
            <a:custGeom>
              <a:avLst/>
              <a:gdLst>
                <a:gd name="T0" fmla="*/ 18 w 18"/>
                <a:gd name="T1" fmla="*/ 9 h 18"/>
                <a:gd name="T2" fmla="*/ 9 w 18"/>
                <a:gd name="T3" fmla="*/ 0 h 18"/>
                <a:gd name="T4" fmla="*/ 0 w 18"/>
                <a:gd name="T5" fmla="*/ 8 h 18"/>
                <a:gd name="T6" fmla="*/ 9 w 18"/>
                <a:gd name="T7" fmla="*/ 17 h 18"/>
                <a:gd name="T8" fmla="*/ 18 w 18"/>
                <a:gd name="T9" fmla="*/ 9 h 18"/>
              </a:gdLst>
              <a:ahLst/>
              <a:cxnLst>
                <a:cxn ang="0">
                  <a:pos x="T0" y="T1"/>
                </a:cxn>
                <a:cxn ang="0">
                  <a:pos x="T2" y="T3"/>
                </a:cxn>
                <a:cxn ang="0">
                  <a:pos x="T4" y="T5"/>
                </a:cxn>
                <a:cxn ang="0">
                  <a:pos x="T6" y="T7"/>
                </a:cxn>
                <a:cxn ang="0">
                  <a:pos x="T8" y="T9"/>
                </a:cxn>
              </a:cxnLst>
              <a:rect l="0" t="0" r="r" b="b"/>
              <a:pathLst>
                <a:path w="18" h="18">
                  <a:moveTo>
                    <a:pt x="18" y="9"/>
                  </a:moveTo>
                  <a:cubicBezTo>
                    <a:pt x="18" y="4"/>
                    <a:pt x="14" y="0"/>
                    <a:pt x="9" y="0"/>
                  </a:cubicBezTo>
                  <a:cubicBezTo>
                    <a:pt x="5" y="0"/>
                    <a:pt x="0" y="3"/>
                    <a:pt x="0" y="8"/>
                  </a:cubicBezTo>
                  <a:cubicBezTo>
                    <a:pt x="0" y="13"/>
                    <a:pt x="4" y="17"/>
                    <a:pt x="9" y="17"/>
                  </a:cubicBezTo>
                  <a:cubicBezTo>
                    <a:pt x="13" y="18"/>
                    <a:pt x="17" y="14"/>
                    <a:pt x="18" y="9"/>
                  </a:cubicBezTo>
                  <a:close/>
                </a:path>
              </a:pathLst>
            </a:custGeom>
            <a:solidFill>
              <a:srgbClr val="1028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013"/>
            </a:p>
          </p:txBody>
        </p:sp>
        <p:sp>
          <p:nvSpPr>
            <p:cNvPr id="87" name="Freeform 139">
              <a:extLst>
                <a:ext uri="{FF2B5EF4-FFF2-40B4-BE49-F238E27FC236}">
                  <a16:creationId xmlns:a16="http://schemas.microsoft.com/office/drawing/2014/main" id="{3A6ACA6D-84B9-48C3-8E55-369F800ED396}"/>
                </a:ext>
              </a:extLst>
            </p:cNvPr>
            <p:cNvSpPr>
              <a:spLocks/>
            </p:cNvSpPr>
            <p:nvPr/>
          </p:nvSpPr>
          <p:spPr bwMode="auto">
            <a:xfrm>
              <a:off x="11216160" y="5409301"/>
              <a:ext cx="33440" cy="33440"/>
            </a:xfrm>
            <a:custGeom>
              <a:avLst/>
              <a:gdLst>
                <a:gd name="T0" fmla="*/ 18 w 18"/>
                <a:gd name="T1" fmla="*/ 10 h 18"/>
                <a:gd name="T2" fmla="*/ 10 w 18"/>
                <a:gd name="T3" fmla="*/ 1 h 18"/>
                <a:gd name="T4" fmla="*/ 0 w 18"/>
                <a:gd name="T5" fmla="*/ 9 h 18"/>
                <a:gd name="T6" fmla="*/ 9 w 18"/>
                <a:gd name="T7" fmla="*/ 18 h 18"/>
                <a:gd name="T8" fmla="*/ 18 w 18"/>
                <a:gd name="T9" fmla="*/ 10 h 18"/>
              </a:gdLst>
              <a:ahLst/>
              <a:cxnLst>
                <a:cxn ang="0">
                  <a:pos x="T0" y="T1"/>
                </a:cxn>
                <a:cxn ang="0">
                  <a:pos x="T2" y="T3"/>
                </a:cxn>
                <a:cxn ang="0">
                  <a:pos x="T4" y="T5"/>
                </a:cxn>
                <a:cxn ang="0">
                  <a:pos x="T6" y="T7"/>
                </a:cxn>
                <a:cxn ang="0">
                  <a:pos x="T8" y="T9"/>
                </a:cxn>
              </a:cxnLst>
              <a:rect l="0" t="0" r="r" b="b"/>
              <a:pathLst>
                <a:path w="18" h="18">
                  <a:moveTo>
                    <a:pt x="18" y="10"/>
                  </a:moveTo>
                  <a:cubicBezTo>
                    <a:pt x="18" y="5"/>
                    <a:pt x="14" y="1"/>
                    <a:pt x="10" y="1"/>
                  </a:cubicBezTo>
                  <a:cubicBezTo>
                    <a:pt x="5" y="0"/>
                    <a:pt x="1" y="4"/>
                    <a:pt x="0" y="9"/>
                  </a:cubicBezTo>
                  <a:cubicBezTo>
                    <a:pt x="0" y="14"/>
                    <a:pt x="4" y="18"/>
                    <a:pt x="9" y="18"/>
                  </a:cubicBezTo>
                  <a:cubicBezTo>
                    <a:pt x="14" y="18"/>
                    <a:pt x="18" y="15"/>
                    <a:pt x="18" y="10"/>
                  </a:cubicBezTo>
                  <a:close/>
                </a:path>
              </a:pathLst>
            </a:custGeom>
            <a:solidFill>
              <a:srgbClr val="1028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013"/>
            </a:p>
          </p:txBody>
        </p:sp>
      </p:grpSp>
      <p:grpSp>
        <p:nvGrpSpPr>
          <p:cNvPr id="88" name="Group 89">
            <a:extLst>
              <a:ext uri="{FF2B5EF4-FFF2-40B4-BE49-F238E27FC236}">
                <a16:creationId xmlns:a16="http://schemas.microsoft.com/office/drawing/2014/main" id="{99234B2F-9A37-4136-9048-B22C8D2CCD90}"/>
              </a:ext>
            </a:extLst>
          </p:cNvPr>
          <p:cNvGrpSpPr/>
          <p:nvPr/>
        </p:nvGrpSpPr>
        <p:grpSpPr>
          <a:xfrm>
            <a:off x="8636700" y="2297947"/>
            <a:ext cx="115140" cy="115337"/>
            <a:chOff x="9145588" y="4435475"/>
            <a:chExt cx="464344" cy="465138"/>
          </a:xfrm>
          <a:solidFill>
            <a:schemeClr val="tx2">
              <a:lumMod val="20000"/>
              <a:lumOff val="80000"/>
            </a:schemeClr>
          </a:solidFill>
        </p:grpSpPr>
        <p:sp>
          <p:nvSpPr>
            <p:cNvPr id="89" name="AutoShape 7">
              <a:extLst>
                <a:ext uri="{FF2B5EF4-FFF2-40B4-BE49-F238E27FC236}">
                  <a16:creationId xmlns:a16="http://schemas.microsoft.com/office/drawing/2014/main" id="{38B49507-94E6-4C56-8EF4-E130C19115D7}"/>
                </a:ext>
              </a:extLst>
            </p:cNvPr>
            <p:cNvSpPr>
              <a:spLocks/>
            </p:cNvSpPr>
            <p:nvPr/>
          </p:nvSpPr>
          <p:spPr bwMode="auto">
            <a:xfrm>
              <a:off x="9145588" y="4435475"/>
              <a:ext cx="464344" cy="465138"/>
            </a:xfrm>
            <a:custGeom>
              <a:avLst/>
              <a:gdLst>
                <a:gd name="T0" fmla="+- 0 10800 1271"/>
                <a:gd name="T1" fmla="*/ T0 w 19058"/>
                <a:gd name="T2" fmla="+- 0 10799 1270"/>
                <a:gd name="T3" fmla="*/ 10799 h 19059"/>
                <a:gd name="T4" fmla="+- 0 10800 1271"/>
                <a:gd name="T5" fmla="*/ T4 w 19058"/>
                <a:gd name="T6" fmla="+- 0 10799 1270"/>
                <a:gd name="T7" fmla="*/ 10799 h 19059"/>
                <a:gd name="T8" fmla="+- 0 10800 1271"/>
                <a:gd name="T9" fmla="*/ T8 w 19058"/>
                <a:gd name="T10" fmla="+- 0 10799 1270"/>
                <a:gd name="T11" fmla="*/ 10799 h 19059"/>
                <a:gd name="T12" fmla="+- 0 10800 1271"/>
                <a:gd name="T13" fmla="*/ T12 w 19058"/>
                <a:gd name="T14" fmla="+- 0 10799 1270"/>
                <a:gd name="T15" fmla="*/ 10799 h 19059"/>
              </a:gdLst>
              <a:ahLst/>
              <a:cxnLst>
                <a:cxn ang="0">
                  <a:pos x="T1" y="T3"/>
                </a:cxn>
                <a:cxn ang="0">
                  <a:pos x="T5" y="T7"/>
                </a:cxn>
                <a:cxn ang="0">
                  <a:pos x="T9" y="T11"/>
                </a:cxn>
                <a:cxn ang="0">
                  <a:pos x="T13" y="T15"/>
                </a:cxn>
              </a:cxnLst>
              <a:rect l="0" t="0" r="r" b="b"/>
              <a:pathLst>
                <a:path w="19058" h="19059">
                  <a:moveTo>
                    <a:pt x="6430" y="17268"/>
                  </a:moveTo>
                  <a:cubicBezTo>
                    <a:pt x="2162" y="15559"/>
                    <a:pt x="82" y="10698"/>
                    <a:pt x="1790" y="6431"/>
                  </a:cubicBezTo>
                  <a:cubicBezTo>
                    <a:pt x="3499" y="2164"/>
                    <a:pt x="8360" y="81"/>
                    <a:pt x="12627" y="1791"/>
                  </a:cubicBezTo>
                  <a:cubicBezTo>
                    <a:pt x="16894" y="3499"/>
                    <a:pt x="18975" y="8361"/>
                    <a:pt x="17267" y="12628"/>
                  </a:cubicBezTo>
                  <a:cubicBezTo>
                    <a:pt x="15558" y="16895"/>
                    <a:pt x="10696" y="18976"/>
                    <a:pt x="6430" y="17268"/>
                  </a:cubicBezTo>
                  <a:moveTo>
                    <a:pt x="13070" y="685"/>
                  </a:moveTo>
                  <a:cubicBezTo>
                    <a:pt x="8186" y="-1270"/>
                    <a:pt x="2641" y="1103"/>
                    <a:pt x="685" y="5987"/>
                  </a:cubicBezTo>
                  <a:cubicBezTo>
                    <a:pt x="-1271" y="10872"/>
                    <a:pt x="1103" y="16418"/>
                    <a:pt x="5987" y="18373"/>
                  </a:cubicBezTo>
                  <a:cubicBezTo>
                    <a:pt x="10871" y="20330"/>
                    <a:pt x="16416" y="17955"/>
                    <a:pt x="18373" y="13071"/>
                  </a:cubicBezTo>
                  <a:cubicBezTo>
                    <a:pt x="20329" y="8186"/>
                    <a:pt x="17954" y="2641"/>
                    <a:pt x="13070" y="685"/>
                  </a:cubicBezTo>
                </a:path>
              </a:pathLst>
            </a:custGeom>
            <a:grp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14288" tIns="14288" rIns="14288" bIns="14288" anchor="ctr"/>
            <a:lstStyle/>
            <a:p>
              <a:pPr algn="ctr" defTabSz="171450" fontAlgn="base" hangingPunct="0">
                <a:spcBef>
                  <a:spcPct val="0"/>
                </a:spcBef>
                <a:spcAft>
                  <a:spcPct val="0"/>
                </a:spcAft>
              </a:pPr>
              <a:endParaRPr lang="en-US" sz="1125">
                <a:solidFill>
                  <a:srgbClr val="FFFFFF"/>
                </a:solidFill>
                <a:effectLst>
                  <a:outerShdw blurRad="38100" dist="38100" dir="2700000" algn="tl">
                    <a:srgbClr val="000000"/>
                  </a:outerShdw>
                </a:effectLst>
                <a:latin typeface="Gill Sans" charset="0"/>
                <a:sym typeface="Gill Sans" charset="0"/>
              </a:endParaRPr>
            </a:p>
          </p:txBody>
        </p:sp>
        <p:sp>
          <p:nvSpPr>
            <p:cNvPr id="90" name="AutoShape 8">
              <a:extLst>
                <a:ext uri="{FF2B5EF4-FFF2-40B4-BE49-F238E27FC236}">
                  <a16:creationId xmlns:a16="http://schemas.microsoft.com/office/drawing/2014/main" id="{9DBF2655-B955-4DD2-901B-868AF70999BC}"/>
                </a:ext>
              </a:extLst>
            </p:cNvPr>
            <p:cNvSpPr>
              <a:spLocks/>
            </p:cNvSpPr>
            <p:nvPr/>
          </p:nvSpPr>
          <p:spPr bwMode="auto">
            <a:xfrm>
              <a:off x="9348788" y="4638675"/>
              <a:ext cx="57944" cy="57944"/>
            </a:xfrm>
            <a:custGeom>
              <a:avLst/>
              <a:gdLst>
                <a:gd name="T0" fmla="+- 0 10801 1272"/>
                <a:gd name="T1" fmla="*/ T0 w 19059"/>
                <a:gd name="T2" fmla="+- 0 10800 1272"/>
                <a:gd name="T3" fmla="*/ 10800 h 19056"/>
                <a:gd name="T4" fmla="+- 0 10801 1272"/>
                <a:gd name="T5" fmla="*/ T4 w 19059"/>
                <a:gd name="T6" fmla="+- 0 10800 1272"/>
                <a:gd name="T7" fmla="*/ 10800 h 19056"/>
                <a:gd name="T8" fmla="+- 0 10801 1272"/>
                <a:gd name="T9" fmla="*/ T8 w 19059"/>
                <a:gd name="T10" fmla="+- 0 10800 1272"/>
                <a:gd name="T11" fmla="*/ 10800 h 19056"/>
                <a:gd name="T12" fmla="+- 0 10801 1272"/>
                <a:gd name="T13" fmla="*/ T12 w 19059"/>
                <a:gd name="T14" fmla="+- 0 10800 1272"/>
                <a:gd name="T15" fmla="*/ 10800 h 19056"/>
              </a:gdLst>
              <a:ahLst/>
              <a:cxnLst>
                <a:cxn ang="0">
                  <a:pos x="T1" y="T3"/>
                </a:cxn>
                <a:cxn ang="0">
                  <a:pos x="T5" y="T7"/>
                </a:cxn>
                <a:cxn ang="0">
                  <a:pos x="T9" y="T11"/>
                </a:cxn>
                <a:cxn ang="0">
                  <a:pos x="T13" y="T15"/>
                </a:cxn>
              </a:cxnLst>
              <a:rect l="0" t="0" r="r" b="b"/>
              <a:pathLst>
                <a:path w="19059" h="19056">
                  <a:moveTo>
                    <a:pt x="7753" y="13951"/>
                  </a:moveTo>
                  <a:cubicBezTo>
                    <a:pt x="5315" y="12969"/>
                    <a:pt x="4129" y="10197"/>
                    <a:pt x="5101" y="7755"/>
                  </a:cubicBezTo>
                  <a:cubicBezTo>
                    <a:pt x="6083" y="5323"/>
                    <a:pt x="8860" y="4132"/>
                    <a:pt x="11298" y="5104"/>
                  </a:cubicBezTo>
                  <a:cubicBezTo>
                    <a:pt x="13735" y="6081"/>
                    <a:pt x="14926" y="8858"/>
                    <a:pt x="13949" y="11300"/>
                  </a:cubicBezTo>
                  <a:cubicBezTo>
                    <a:pt x="12972" y="13737"/>
                    <a:pt x="10195" y="14923"/>
                    <a:pt x="7753" y="13951"/>
                  </a:cubicBezTo>
                  <a:moveTo>
                    <a:pt x="13070" y="686"/>
                  </a:moveTo>
                  <a:cubicBezTo>
                    <a:pt x="8190" y="-1272"/>
                    <a:pt x="2640" y="1104"/>
                    <a:pt x="686" y="5988"/>
                  </a:cubicBezTo>
                  <a:cubicBezTo>
                    <a:pt x="-1272" y="10872"/>
                    <a:pt x="1105" y="16416"/>
                    <a:pt x="5985" y="18369"/>
                  </a:cubicBezTo>
                  <a:cubicBezTo>
                    <a:pt x="10870" y="20328"/>
                    <a:pt x="16415" y="17951"/>
                    <a:pt x="18374" y="13072"/>
                  </a:cubicBezTo>
                  <a:cubicBezTo>
                    <a:pt x="20328" y="8188"/>
                    <a:pt x="17960" y="2644"/>
                    <a:pt x="13070" y="686"/>
                  </a:cubicBezTo>
                </a:path>
              </a:pathLst>
            </a:custGeom>
            <a:grp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14288" tIns="14288" rIns="14288" bIns="14288" anchor="ctr"/>
            <a:lstStyle/>
            <a:p>
              <a:pPr algn="ctr" defTabSz="171450" fontAlgn="base" hangingPunct="0">
                <a:spcBef>
                  <a:spcPct val="0"/>
                </a:spcBef>
                <a:spcAft>
                  <a:spcPct val="0"/>
                </a:spcAft>
              </a:pPr>
              <a:endParaRPr lang="en-US" sz="1125">
                <a:solidFill>
                  <a:srgbClr val="FFFFFF"/>
                </a:solidFill>
                <a:effectLst>
                  <a:outerShdw blurRad="38100" dist="38100" dir="2700000" algn="tl">
                    <a:srgbClr val="000000"/>
                  </a:outerShdw>
                </a:effectLst>
                <a:latin typeface="Gill Sans" charset="0"/>
                <a:sym typeface="Gill Sans" charset="0"/>
              </a:endParaRPr>
            </a:p>
          </p:txBody>
        </p:sp>
        <p:sp>
          <p:nvSpPr>
            <p:cNvPr id="91" name="AutoShape 9">
              <a:extLst>
                <a:ext uri="{FF2B5EF4-FFF2-40B4-BE49-F238E27FC236}">
                  <a16:creationId xmlns:a16="http://schemas.microsoft.com/office/drawing/2014/main" id="{B44F5C7B-69E1-4B31-A701-95DB0ADD83C6}"/>
                </a:ext>
              </a:extLst>
            </p:cNvPr>
            <p:cNvSpPr>
              <a:spLocks/>
            </p:cNvSpPr>
            <p:nvPr/>
          </p:nvSpPr>
          <p:spPr bwMode="auto">
            <a:xfrm>
              <a:off x="9290050" y="4580732"/>
              <a:ext cx="174625" cy="174625"/>
            </a:xfrm>
            <a:custGeom>
              <a:avLst/>
              <a:gdLst>
                <a:gd name="T0" fmla="+- 0 10800 1271"/>
                <a:gd name="T1" fmla="*/ T0 w 19059"/>
                <a:gd name="T2" fmla="+- 0 10800 1271"/>
                <a:gd name="T3" fmla="*/ 10800 h 19058"/>
                <a:gd name="T4" fmla="+- 0 10800 1271"/>
                <a:gd name="T5" fmla="*/ T4 w 19059"/>
                <a:gd name="T6" fmla="+- 0 10800 1271"/>
                <a:gd name="T7" fmla="*/ 10800 h 19058"/>
                <a:gd name="T8" fmla="+- 0 10800 1271"/>
                <a:gd name="T9" fmla="*/ T8 w 19059"/>
                <a:gd name="T10" fmla="+- 0 10800 1271"/>
                <a:gd name="T11" fmla="*/ 10800 h 19058"/>
                <a:gd name="T12" fmla="+- 0 10800 1271"/>
                <a:gd name="T13" fmla="*/ T12 w 19059"/>
                <a:gd name="T14" fmla="+- 0 10800 1271"/>
                <a:gd name="T15" fmla="*/ 10800 h 19058"/>
              </a:gdLst>
              <a:ahLst/>
              <a:cxnLst>
                <a:cxn ang="0">
                  <a:pos x="T1" y="T3"/>
                </a:cxn>
                <a:cxn ang="0">
                  <a:pos x="T5" y="T7"/>
                </a:cxn>
                <a:cxn ang="0">
                  <a:pos x="T9" y="T11"/>
                </a:cxn>
                <a:cxn ang="0">
                  <a:pos x="T13" y="T15"/>
                </a:cxn>
              </a:cxnLst>
              <a:rect l="0" t="0" r="r" b="b"/>
              <a:pathLst>
                <a:path w="19059" h="19058">
                  <a:moveTo>
                    <a:pt x="7169" y="15424"/>
                  </a:moveTo>
                  <a:cubicBezTo>
                    <a:pt x="3916" y="14123"/>
                    <a:pt x="2331" y="10417"/>
                    <a:pt x="3632" y="7167"/>
                  </a:cubicBezTo>
                  <a:cubicBezTo>
                    <a:pt x="4934" y="3917"/>
                    <a:pt x="8638" y="2331"/>
                    <a:pt x="11889" y="3632"/>
                  </a:cubicBezTo>
                  <a:cubicBezTo>
                    <a:pt x="15141" y="4934"/>
                    <a:pt x="16728" y="8640"/>
                    <a:pt x="15425" y="11890"/>
                  </a:cubicBezTo>
                  <a:cubicBezTo>
                    <a:pt x="14124" y="15140"/>
                    <a:pt x="10419" y="16728"/>
                    <a:pt x="7169" y="15424"/>
                  </a:cubicBezTo>
                  <a:moveTo>
                    <a:pt x="13071" y="685"/>
                  </a:moveTo>
                  <a:cubicBezTo>
                    <a:pt x="8186" y="-1271"/>
                    <a:pt x="2639" y="1104"/>
                    <a:pt x="686" y="5987"/>
                  </a:cubicBezTo>
                  <a:cubicBezTo>
                    <a:pt x="-1271" y="10871"/>
                    <a:pt x="1104" y="16416"/>
                    <a:pt x="5987" y="18372"/>
                  </a:cubicBezTo>
                  <a:cubicBezTo>
                    <a:pt x="10874" y="20329"/>
                    <a:pt x="16418" y="17955"/>
                    <a:pt x="18375" y="13070"/>
                  </a:cubicBezTo>
                  <a:cubicBezTo>
                    <a:pt x="20328" y="8186"/>
                    <a:pt x="17956" y="2641"/>
                    <a:pt x="13071" y="685"/>
                  </a:cubicBezTo>
                </a:path>
              </a:pathLst>
            </a:custGeom>
            <a:grp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14288" tIns="14288" rIns="14288" bIns="14288" anchor="ctr"/>
            <a:lstStyle/>
            <a:p>
              <a:pPr algn="ctr" defTabSz="171450" fontAlgn="base" hangingPunct="0">
                <a:spcBef>
                  <a:spcPct val="0"/>
                </a:spcBef>
                <a:spcAft>
                  <a:spcPct val="0"/>
                </a:spcAft>
              </a:pPr>
              <a:endParaRPr lang="en-US" sz="1125">
                <a:solidFill>
                  <a:srgbClr val="FFFFFF"/>
                </a:solidFill>
                <a:effectLst>
                  <a:outerShdw blurRad="38100" dist="38100" dir="2700000" algn="tl">
                    <a:srgbClr val="000000"/>
                  </a:outerShdw>
                </a:effectLst>
                <a:latin typeface="Gill Sans" charset="0"/>
                <a:sym typeface="Gill Sans" charset="0"/>
              </a:endParaRPr>
            </a:p>
          </p:txBody>
        </p:sp>
        <p:sp>
          <p:nvSpPr>
            <p:cNvPr id="92" name="AutoShape 10">
              <a:extLst>
                <a:ext uri="{FF2B5EF4-FFF2-40B4-BE49-F238E27FC236}">
                  <a16:creationId xmlns:a16="http://schemas.microsoft.com/office/drawing/2014/main" id="{CF5526DC-BADE-47F0-9CEB-26EBA169B4CE}"/>
                </a:ext>
              </a:extLst>
            </p:cNvPr>
            <p:cNvSpPr>
              <a:spLocks/>
            </p:cNvSpPr>
            <p:nvPr/>
          </p:nvSpPr>
          <p:spPr bwMode="auto">
            <a:xfrm>
              <a:off x="9406732" y="4696619"/>
              <a:ext cx="72231" cy="74613"/>
            </a:xfrm>
            <a:custGeom>
              <a:avLst/>
              <a:gdLst>
                <a:gd name="T0" fmla="+- 0 10804 288"/>
                <a:gd name="T1" fmla="*/ T0 w 21033"/>
                <a:gd name="T2" fmla="+- 0 10798 277"/>
                <a:gd name="T3" fmla="*/ 10798 h 21043"/>
                <a:gd name="T4" fmla="+- 0 10804 288"/>
                <a:gd name="T5" fmla="*/ T4 w 21033"/>
                <a:gd name="T6" fmla="+- 0 10798 277"/>
                <a:gd name="T7" fmla="*/ 10798 h 21043"/>
                <a:gd name="T8" fmla="+- 0 10804 288"/>
                <a:gd name="T9" fmla="*/ T8 w 21033"/>
                <a:gd name="T10" fmla="+- 0 10798 277"/>
                <a:gd name="T11" fmla="*/ 10798 h 21043"/>
                <a:gd name="T12" fmla="+- 0 10804 288"/>
                <a:gd name="T13" fmla="*/ T12 w 21033"/>
                <a:gd name="T14" fmla="+- 0 10798 277"/>
                <a:gd name="T15" fmla="*/ 10798 h 21043"/>
              </a:gdLst>
              <a:ahLst/>
              <a:cxnLst>
                <a:cxn ang="0">
                  <a:pos x="T1" y="T3"/>
                </a:cxn>
                <a:cxn ang="0">
                  <a:pos x="T5" y="T7"/>
                </a:cxn>
                <a:cxn ang="0">
                  <a:pos x="T9" y="T11"/>
                </a:cxn>
                <a:cxn ang="0">
                  <a:pos x="T13" y="T15"/>
                </a:cxn>
              </a:cxnLst>
              <a:rect l="0" t="0" r="r" b="b"/>
              <a:pathLst>
                <a:path w="21033" h="21043">
                  <a:moveTo>
                    <a:pt x="20881" y="2825"/>
                  </a:moveTo>
                  <a:cubicBezTo>
                    <a:pt x="21312" y="1771"/>
                    <a:pt x="20787" y="572"/>
                    <a:pt x="19713" y="149"/>
                  </a:cubicBezTo>
                  <a:cubicBezTo>
                    <a:pt x="18636" y="-277"/>
                    <a:pt x="17414" y="238"/>
                    <a:pt x="16984" y="1296"/>
                  </a:cubicBezTo>
                  <a:lnTo>
                    <a:pt x="16980" y="1292"/>
                  </a:lnTo>
                  <a:cubicBezTo>
                    <a:pt x="13964" y="8692"/>
                    <a:pt x="8182" y="14184"/>
                    <a:pt x="1269" y="17089"/>
                  </a:cubicBezTo>
                  <a:cubicBezTo>
                    <a:pt x="207" y="17536"/>
                    <a:pt x="-288" y="18747"/>
                    <a:pt x="170" y="19789"/>
                  </a:cubicBezTo>
                  <a:cubicBezTo>
                    <a:pt x="629" y="20840"/>
                    <a:pt x="1863" y="21323"/>
                    <a:pt x="2924" y="20876"/>
                  </a:cubicBezTo>
                  <a:cubicBezTo>
                    <a:pt x="2961" y="20860"/>
                    <a:pt x="2982" y="20828"/>
                    <a:pt x="3014" y="20815"/>
                  </a:cubicBezTo>
                  <a:cubicBezTo>
                    <a:pt x="10874" y="17480"/>
                    <a:pt x="17451" y="11227"/>
                    <a:pt x="20877" y="2825"/>
                  </a:cubicBezTo>
                  <a:cubicBezTo>
                    <a:pt x="20877" y="2825"/>
                    <a:pt x="20881" y="2825"/>
                    <a:pt x="20881" y="2825"/>
                  </a:cubicBezTo>
                  <a:close/>
                </a:path>
              </a:pathLst>
            </a:custGeom>
            <a:grp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14288" tIns="14288" rIns="14288" bIns="14288" anchor="ctr"/>
            <a:lstStyle/>
            <a:p>
              <a:pPr algn="ctr" defTabSz="171450" fontAlgn="base" hangingPunct="0">
                <a:spcBef>
                  <a:spcPct val="0"/>
                </a:spcBef>
                <a:spcAft>
                  <a:spcPct val="0"/>
                </a:spcAft>
              </a:pPr>
              <a:endParaRPr lang="en-US" sz="1125">
                <a:solidFill>
                  <a:srgbClr val="FFFFFF"/>
                </a:solidFill>
                <a:effectLst>
                  <a:outerShdw blurRad="38100" dist="38100" dir="2700000" algn="tl">
                    <a:srgbClr val="000000"/>
                  </a:outerShdw>
                </a:effectLst>
                <a:latin typeface="Gill Sans" charset="0"/>
                <a:sym typeface="Gill Sans" charset="0"/>
              </a:endParaRPr>
            </a:p>
          </p:txBody>
        </p:sp>
        <p:sp>
          <p:nvSpPr>
            <p:cNvPr id="93" name="AutoShape 11">
              <a:extLst>
                <a:ext uri="{FF2B5EF4-FFF2-40B4-BE49-F238E27FC236}">
                  <a16:creationId xmlns:a16="http://schemas.microsoft.com/office/drawing/2014/main" id="{584DF56F-E19B-457B-BBC9-2EB8E05AE457}"/>
                </a:ext>
              </a:extLst>
            </p:cNvPr>
            <p:cNvSpPr>
              <a:spLocks/>
            </p:cNvSpPr>
            <p:nvPr/>
          </p:nvSpPr>
          <p:spPr bwMode="auto">
            <a:xfrm>
              <a:off x="9435307" y="4725988"/>
              <a:ext cx="103981" cy="106363"/>
            </a:xfrm>
            <a:custGeom>
              <a:avLst/>
              <a:gdLst>
                <a:gd name="T0" fmla="+- 0 10803 203"/>
                <a:gd name="T1" fmla="*/ T0 w 21201"/>
                <a:gd name="T2" fmla="+- 0 10798 194"/>
                <a:gd name="T3" fmla="*/ 10798 h 21209"/>
                <a:gd name="T4" fmla="+- 0 10803 203"/>
                <a:gd name="T5" fmla="*/ T4 w 21201"/>
                <a:gd name="T6" fmla="+- 0 10798 194"/>
                <a:gd name="T7" fmla="*/ 10798 h 21209"/>
                <a:gd name="T8" fmla="+- 0 10803 203"/>
                <a:gd name="T9" fmla="*/ T8 w 21201"/>
                <a:gd name="T10" fmla="+- 0 10798 194"/>
                <a:gd name="T11" fmla="*/ 10798 h 21209"/>
                <a:gd name="T12" fmla="+- 0 10803 203"/>
                <a:gd name="T13" fmla="*/ T12 w 21201"/>
                <a:gd name="T14" fmla="+- 0 10798 194"/>
                <a:gd name="T15" fmla="*/ 10798 h 21209"/>
              </a:gdLst>
              <a:ahLst/>
              <a:cxnLst>
                <a:cxn ang="0">
                  <a:pos x="T1" y="T3"/>
                </a:cxn>
                <a:cxn ang="0">
                  <a:pos x="T5" y="T7"/>
                </a:cxn>
                <a:cxn ang="0">
                  <a:pos x="T9" y="T11"/>
                </a:cxn>
                <a:cxn ang="0">
                  <a:pos x="T13" y="T15"/>
                </a:cxn>
              </a:cxnLst>
              <a:rect l="0" t="0" r="r" b="b"/>
              <a:pathLst>
                <a:path w="21201" h="21209">
                  <a:moveTo>
                    <a:pt x="20267" y="104"/>
                  </a:moveTo>
                  <a:cubicBezTo>
                    <a:pt x="19508" y="-194"/>
                    <a:pt x="18645" y="169"/>
                    <a:pt x="18339" y="912"/>
                  </a:cubicBezTo>
                  <a:cubicBezTo>
                    <a:pt x="14991" y="9110"/>
                    <a:pt x="8568" y="15198"/>
                    <a:pt x="894" y="18420"/>
                  </a:cubicBezTo>
                  <a:cubicBezTo>
                    <a:pt x="144" y="18735"/>
                    <a:pt x="-203" y="19589"/>
                    <a:pt x="121" y="20327"/>
                  </a:cubicBezTo>
                  <a:cubicBezTo>
                    <a:pt x="442" y="21068"/>
                    <a:pt x="1314" y="21406"/>
                    <a:pt x="2067" y="21090"/>
                  </a:cubicBezTo>
                  <a:cubicBezTo>
                    <a:pt x="2102" y="21073"/>
                    <a:pt x="2125" y="21042"/>
                    <a:pt x="2159" y="21025"/>
                  </a:cubicBezTo>
                  <a:cubicBezTo>
                    <a:pt x="10491" y="17500"/>
                    <a:pt x="17461" y="10881"/>
                    <a:pt x="21095" y="1994"/>
                  </a:cubicBezTo>
                  <a:cubicBezTo>
                    <a:pt x="21397" y="1250"/>
                    <a:pt x="21026" y="404"/>
                    <a:pt x="20267" y="104"/>
                  </a:cubicBezTo>
                </a:path>
              </a:pathLst>
            </a:custGeom>
            <a:grp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14288" tIns="14288" rIns="14288" bIns="14288" anchor="ctr"/>
            <a:lstStyle/>
            <a:p>
              <a:pPr algn="ctr" defTabSz="171450" fontAlgn="base" hangingPunct="0">
                <a:spcBef>
                  <a:spcPct val="0"/>
                </a:spcBef>
                <a:spcAft>
                  <a:spcPct val="0"/>
                </a:spcAft>
              </a:pPr>
              <a:endParaRPr lang="en-US" sz="1125">
                <a:solidFill>
                  <a:srgbClr val="FFFFFF"/>
                </a:solidFill>
                <a:effectLst>
                  <a:outerShdw blurRad="38100" dist="38100" dir="2700000" algn="tl">
                    <a:srgbClr val="000000"/>
                  </a:outerShdw>
                </a:effectLst>
                <a:latin typeface="Gill Sans" charset="0"/>
                <a:sym typeface="Gill Sans" charset="0"/>
              </a:endParaRPr>
            </a:p>
          </p:txBody>
        </p:sp>
        <p:sp>
          <p:nvSpPr>
            <p:cNvPr id="94" name="AutoShape 12">
              <a:extLst>
                <a:ext uri="{FF2B5EF4-FFF2-40B4-BE49-F238E27FC236}">
                  <a16:creationId xmlns:a16="http://schemas.microsoft.com/office/drawing/2014/main" id="{FB7313E1-66DD-4EE4-9DC8-5795427E8DDA}"/>
                </a:ext>
              </a:extLst>
            </p:cNvPr>
            <p:cNvSpPr>
              <a:spLocks/>
            </p:cNvSpPr>
            <p:nvPr/>
          </p:nvSpPr>
          <p:spPr bwMode="auto">
            <a:xfrm>
              <a:off x="9421019" y="4711700"/>
              <a:ext cx="88106" cy="89694"/>
            </a:xfrm>
            <a:custGeom>
              <a:avLst/>
              <a:gdLst>
                <a:gd name="T0" fmla="+- 0 10802 238"/>
                <a:gd name="T1" fmla="*/ T0 w 21128"/>
                <a:gd name="T2" fmla="+- 0 10797 227"/>
                <a:gd name="T3" fmla="*/ 10797 h 21141"/>
                <a:gd name="T4" fmla="+- 0 10802 238"/>
                <a:gd name="T5" fmla="*/ T4 w 21128"/>
                <a:gd name="T6" fmla="+- 0 10797 227"/>
                <a:gd name="T7" fmla="*/ 10797 h 21141"/>
                <a:gd name="T8" fmla="+- 0 10802 238"/>
                <a:gd name="T9" fmla="*/ T8 w 21128"/>
                <a:gd name="T10" fmla="+- 0 10797 227"/>
                <a:gd name="T11" fmla="*/ 10797 h 21141"/>
                <a:gd name="T12" fmla="+- 0 10802 238"/>
                <a:gd name="T13" fmla="*/ T12 w 21128"/>
                <a:gd name="T14" fmla="+- 0 10797 227"/>
                <a:gd name="T15" fmla="*/ 10797 h 21141"/>
              </a:gdLst>
              <a:ahLst/>
              <a:cxnLst>
                <a:cxn ang="0">
                  <a:pos x="T1" y="T3"/>
                </a:cxn>
                <a:cxn ang="0">
                  <a:pos x="T5" y="T7"/>
                </a:cxn>
                <a:cxn ang="0">
                  <a:pos x="T9" y="T11"/>
                </a:cxn>
                <a:cxn ang="0">
                  <a:pos x="T13" y="T15"/>
                </a:cxn>
              </a:cxnLst>
              <a:rect l="0" t="0" r="r" b="b"/>
              <a:pathLst>
                <a:path w="21128" h="21141">
                  <a:moveTo>
                    <a:pt x="20035" y="122"/>
                  </a:moveTo>
                  <a:cubicBezTo>
                    <a:pt x="19142" y="-227"/>
                    <a:pt x="18134" y="195"/>
                    <a:pt x="17778" y="1071"/>
                  </a:cubicBezTo>
                  <a:cubicBezTo>
                    <a:pt x="14571" y="8936"/>
                    <a:pt x="8412" y="14778"/>
                    <a:pt x="1051" y="17867"/>
                  </a:cubicBezTo>
                  <a:lnTo>
                    <a:pt x="1054" y="17867"/>
                  </a:lnTo>
                  <a:cubicBezTo>
                    <a:pt x="172" y="18240"/>
                    <a:pt x="-238" y="19242"/>
                    <a:pt x="142" y="20108"/>
                  </a:cubicBezTo>
                  <a:cubicBezTo>
                    <a:pt x="522" y="20973"/>
                    <a:pt x="1543" y="21372"/>
                    <a:pt x="2425" y="21003"/>
                  </a:cubicBezTo>
                  <a:cubicBezTo>
                    <a:pt x="2459" y="20986"/>
                    <a:pt x="2476" y="20956"/>
                    <a:pt x="2514" y="20936"/>
                  </a:cubicBezTo>
                  <a:cubicBezTo>
                    <a:pt x="10651" y="17491"/>
                    <a:pt x="17459" y="11027"/>
                    <a:pt x="21002" y="2339"/>
                  </a:cubicBezTo>
                  <a:cubicBezTo>
                    <a:pt x="21361" y="1463"/>
                    <a:pt x="20927" y="472"/>
                    <a:pt x="20035" y="122"/>
                  </a:cubicBezTo>
                </a:path>
              </a:pathLst>
            </a:custGeom>
            <a:grp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14288" tIns="14288" rIns="14288" bIns="14288" anchor="ctr"/>
            <a:lstStyle/>
            <a:p>
              <a:pPr algn="ctr" defTabSz="171450" fontAlgn="base" hangingPunct="0">
                <a:spcBef>
                  <a:spcPct val="0"/>
                </a:spcBef>
                <a:spcAft>
                  <a:spcPct val="0"/>
                </a:spcAft>
              </a:pPr>
              <a:endParaRPr lang="en-US" sz="1125">
                <a:solidFill>
                  <a:srgbClr val="FFFFFF"/>
                </a:solidFill>
                <a:effectLst>
                  <a:outerShdw blurRad="38100" dist="38100" dir="2700000" algn="tl">
                    <a:srgbClr val="000000"/>
                  </a:outerShdw>
                </a:effectLst>
                <a:latin typeface="Gill Sans" charset="0"/>
                <a:sym typeface="Gill Sans" charset="0"/>
              </a:endParaRPr>
            </a:p>
          </p:txBody>
        </p:sp>
        <p:sp>
          <p:nvSpPr>
            <p:cNvPr id="95" name="AutoShape 13">
              <a:extLst>
                <a:ext uri="{FF2B5EF4-FFF2-40B4-BE49-F238E27FC236}">
                  <a16:creationId xmlns:a16="http://schemas.microsoft.com/office/drawing/2014/main" id="{C84D8D2D-6CC1-42C6-9C5D-85EC3BF481EA}"/>
                </a:ext>
              </a:extLst>
            </p:cNvPr>
            <p:cNvSpPr>
              <a:spLocks/>
            </p:cNvSpPr>
            <p:nvPr/>
          </p:nvSpPr>
          <p:spPr bwMode="auto">
            <a:xfrm>
              <a:off x="9275763" y="4566444"/>
              <a:ext cx="73025" cy="73819"/>
            </a:xfrm>
            <a:custGeom>
              <a:avLst/>
              <a:gdLst>
                <a:gd name="T0" fmla="+- 0 10797 278"/>
                <a:gd name="T1" fmla="*/ T0 w 21039"/>
                <a:gd name="T2" fmla="+- 0 10803 281"/>
                <a:gd name="T3" fmla="*/ 10803 h 21044"/>
                <a:gd name="T4" fmla="+- 0 10797 278"/>
                <a:gd name="T5" fmla="*/ T4 w 21039"/>
                <a:gd name="T6" fmla="+- 0 10803 281"/>
                <a:gd name="T7" fmla="*/ 10803 h 21044"/>
                <a:gd name="T8" fmla="+- 0 10797 278"/>
                <a:gd name="T9" fmla="*/ T8 w 21039"/>
                <a:gd name="T10" fmla="+- 0 10803 281"/>
                <a:gd name="T11" fmla="*/ 10803 h 21044"/>
                <a:gd name="T12" fmla="+- 0 10797 278"/>
                <a:gd name="T13" fmla="*/ T12 w 21039"/>
                <a:gd name="T14" fmla="+- 0 10803 281"/>
                <a:gd name="T15" fmla="*/ 10803 h 21044"/>
              </a:gdLst>
              <a:ahLst/>
              <a:cxnLst>
                <a:cxn ang="0">
                  <a:pos x="T1" y="T3"/>
                </a:cxn>
                <a:cxn ang="0">
                  <a:pos x="T5" y="T7"/>
                </a:cxn>
                <a:cxn ang="0">
                  <a:pos x="T9" y="T11"/>
                </a:cxn>
                <a:cxn ang="0">
                  <a:pos x="T13" y="T15"/>
                </a:cxn>
              </a:cxnLst>
              <a:rect l="0" t="0" r="r" b="b"/>
              <a:pathLst>
                <a:path w="21039" h="21044">
                  <a:moveTo>
                    <a:pt x="20871" y="1248"/>
                  </a:moveTo>
                  <a:cubicBezTo>
                    <a:pt x="20411" y="197"/>
                    <a:pt x="19177" y="-281"/>
                    <a:pt x="18112" y="169"/>
                  </a:cubicBezTo>
                  <a:cubicBezTo>
                    <a:pt x="18075" y="181"/>
                    <a:pt x="18050" y="214"/>
                    <a:pt x="18021" y="226"/>
                  </a:cubicBezTo>
                  <a:cubicBezTo>
                    <a:pt x="10159" y="3562"/>
                    <a:pt x="3583" y="9820"/>
                    <a:pt x="152" y="18220"/>
                  </a:cubicBezTo>
                  <a:lnTo>
                    <a:pt x="148" y="18220"/>
                  </a:lnTo>
                  <a:cubicBezTo>
                    <a:pt x="-278" y="19278"/>
                    <a:pt x="242" y="20473"/>
                    <a:pt x="1320" y="20896"/>
                  </a:cubicBezTo>
                  <a:cubicBezTo>
                    <a:pt x="2398" y="21318"/>
                    <a:pt x="3620" y="20803"/>
                    <a:pt x="4046" y="19749"/>
                  </a:cubicBezTo>
                  <a:lnTo>
                    <a:pt x="4051" y="19749"/>
                  </a:lnTo>
                  <a:cubicBezTo>
                    <a:pt x="7068" y="12356"/>
                    <a:pt x="12856" y="6858"/>
                    <a:pt x="19764" y="3956"/>
                  </a:cubicBezTo>
                  <a:cubicBezTo>
                    <a:pt x="20830" y="3506"/>
                    <a:pt x="21322" y="2298"/>
                    <a:pt x="20871" y="1248"/>
                  </a:cubicBezTo>
                </a:path>
              </a:pathLst>
            </a:custGeom>
            <a:grp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14288" tIns="14288" rIns="14288" bIns="14288" anchor="ctr"/>
            <a:lstStyle/>
            <a:p>
              <a:pPr algn="ctr" defTabSz="171450" fontAlgn="base" hangingPunct="0">
                <a:spcBef>
                  <a:spcPct val="0"/>
                </a:spcBef>
                <a:spcAft>
                  <a:spcPct val="0"/>
                </a:spcAft>
              </a:pPr>
              <a:endParaRPr lang="en-US" sz="1125">
                <a:solidFill>
                  <a:srgbClr val="FFFFFF"/>
                </a:solidFill>
                <a:effectLst>
                  <a:outerShdw blurRad="38100" dist="38100" dir="2700000" algn="tl">
                    <a:srgbClr val="000000"/>
                  </a:outerShdw>
                </a:effectLst>
                <a:latin typeface="Gill Sans" charset="0"/>
                <a:sym typeface="Gill Sans" charset="0"/>
              </a:endParaRPr>
            </a:p>
          </p:txBody>
        </p:sp>
        <p:sp>
          <p:nvSpPr>
            <p:cNvPr id="96" name="AutoShape 14">
              <a:extLst>
                <a:ext uri="{FF2B5EF4-FFF2-40B4-BE49-F238E27FC236}">
                  <a16:creationId xmlns:a16="http://schemas.microsoft.com/office/drawing/2014/main" id="{3BDD3889-5C01-4873-BD4B-0F8A34646F55}"/>
                </a:ext>
              </a:extLst>
            </p:cNvPr>
            <p:cNvSpPr>
              <a:spLocks/>
            </p:cNvSpPr>
            <p:nvPr/>
          </p:nvSpPr>
          <p:spPr bwMode="auto">
            <a:xfrm>
              <a:off x="9217819" y="4508500"/>
              <a:ext cx="103981" cy="105569"/>
            </a:xfrm>
            <a:custGeom>
              <a:avLst/>
              <a:gdLst>
                <a:gd name="T0" fmla="+- 0 10797 198"/>
                <a:gd name="T1" fmla="*/ T0 w 21199"/>
                <a:gd name="T2" fmla="+- 0 10802 198"/>
                <a:gd name="T3" fmla="*/ 10802 h 21208"/>
                <a:gd name="T4" fmla="+- 0 10797 198"/>
                <a:gd name="T5" fmla="*/ T4 w 21199"/>
                <a:gd name="T6" fmla="+- 0 10802 198"/>
                <a:gd name="T7" fmla="*/ 10802 h 21208"/>
                <a:gd name="T8" fmla="+- 0 10797 198"/>
                <a:gd name="T9" fmla="*/ T8 w 21199"/>
                <a:gd name="T10" fmla="+- 0 10802 198"/>
                <a:gd name="T11" fmla="*/ 10802 h 21208"/>
                <a:gd name="T12" fmla="+- 0 10797 198"/>
                <a:gd name="T13" fmla="*/ T12 w 21199"/>
                <a:gd name="T14" fmla="+- 0 10802 198"/>
                <a:gd name="T15" fmla="*/ 10802 h 21208"/>
              </a:gdLst>
              <a:ahLst/>
              <a:cxnLst>
                <a:cxn ang="0">
                  <a:pos x="T1" y="T3"/>
                </a:cxn>
                <a:cxn ang="0">
                  <a:pos x="T5" y="T7"/>
                </a:cxn>
                <a:cxn ang="0">
                  <a:pos x="T9" y="T11"/>
                </a:cxn>
                <a:cxn ang="0">
                  <a:pos x="T13" y="T15"/>
                </a:cxn>
              </a:cxnLst>
              <a:rect l="0" t="0" r="r" b="b"/>
              <a:pathLst>
                <a:path w="21199" h="21208">
                  <a:moveTo>
                    <a:pt x="21077" y="880"/>
                  </a:moveTo>
                  <a:cubicBezTo>
                    <a:pt x="20753" y="142"/>
                    <a:pt x="19881" y="-198"/>
                    <a:pt x="19129" y="117"/>
                  </a:cubicBezTo>
                  <a:cubicBezTo>
                    <a:pt x="19097" y="131"/>
                    <a:pt x="19071" y="162"/>
                    <a:pt x="19039" y="179"/>
                  </a:cubicBezTo>
                  <a:cubicBezTo>
                    <a:pt x="10706" y="3707"/>
                    <a:pt x="3739" y="10322"/>
                    <a:pt x="106" y="19208"/>
                  </a:cubicBezTo>
                  <a:cubicBezTo>
                    <a:pt x="-198" y="19957"/>
                    <a:pt x="172" y="20803"/>
                    <a:pt x="934" y="21101"/>
                  </a:cubicBezTo>
                  <a:cubicBezTo>
                    <a:pt x="1689" y="21401"/>
                    <a:pt x="2552" y="21041"/>
                    <a:pt x="2859" y="20292"/>
                  </a:cubicBezTo>
                  <a:cubicBezTo>
                    <a:pt x="6206" y="12096"/>
                    <a:pt x="12625" y="6008"/>
                    <a:pt x="20301" y="2787"/>
                  </a:cubicBezTo>
                  <a:cubicBezTo>
                    <a:pt x="21051" y="2469"/>
                    <a:pt x="21402" y="1618"/>
                    <a:pt x="21077" y="880"/>
                  </a:cubicBezTo>
                </a:path>
              </a:pathLst>
            </a:custGeom>
            <a:grp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14288" tIns="14288" rIns="14288" bIns="14288" anchor="ctr"/>
            <a:lstStyle/>
            <a:p>
              <a:pPr algn="ctr" defTabSz="171450" fontAlgn="base" hangingPunct="0">
                <a:spcBef>
                  <a:spcPct val="0"/>
                </a:spcBef>
                <a:spcAft>
                  <a:spcPct val="0"/>
                </a:spcAft>
              </a:pPr>
              <a:endParaRPr lang="en-US" sz="1125">
                <a:solidFill>
                  <a:srgbClr val="FFFFFF"/>
                </a:solidFill>
                <a:effectLst>
                  <a:outerShdw blurRad="38100" dist="38100" dir="2700000" algn="tl">
                    <a:srgbClr val="000000"/>
                  </a:outerShdw>
                </a:effectLst>
                <a:latin typeface="Gill Sans" charset="0"/>
                <a:sym typeface="Gill Sans" charset="0"/>
              </a:endParaRPr>
            </a:p>
          </p:txBody>
        </p:sp>
        <p:sp>
          <p:nvSpPr>
            <p:cNvPr id="97" name="AutoShape 15">
              <a:extLst>
                <a:ext uri="{FF2B5EF4-FFF2-40B4-BE49-F238E27FC236}">
                  <a16:creationId xmlns:a16="http://schemas.microsoft.com/office/drawing/2014/main" id="{8C234764-E4E2-49EC-A855-139B6CC78146}"/>
                </a:ext>
              </a:extLst>
            </p:cNvPr>
            <p:cNvSpPr>
              <a:spLocks/>
            </p:cNvSpPr>
            <p:nvPr/>
          </p:nvSpPr>
          <p:spPr bwMode="auto">
            <a:xfrm>
              <a:off x="9247188" y="4537075"/>
              <a:ext cx="88107" cy="90488"/>
            </a:xfrm>
            <a:custGeom>
              <a:avLst/>
              <a:gdLst>
                <a:gd name="T0" fmla="+- 0 10796 232"/>
                <a:gd name="T1" fmla="*/ T0 w 21129"/>
                <a:gd name="T2" fmla="+- 0 10804 234"/>
                <a:gd name="T3" fmla="*/ 10804 h 21141"/>
                <a:gd name="T4" fmla="+- 0 10796 232"/>
                <a:gd name="T5" fmla="*/ T4 w 21129"/>
                <a:gd name="T6" fmla="+- 0 10804 234"/>
                <a:gd name="T7" fmla="*/ 10804 h 21141"/>
                <a:gd name="T8" fmla="+- 0 10796 232"/>
                <a:gd name="T9" fmla="*/ T8 w 21129"/>
                <a:gd name="T10" fmla="+- 0 10804 234"/>
                <a:gd name="T11" fmla="*/ 10804 h 21141"/>
                <a:gd name="T12" fmla="+- 0 10796 232"/>
                <a:gd name="T13" fmla="*/ T12 w 21129"/>
                <a:gd name="T14" fmla="+- 0 10804 234"/>
                <a:gd name="T15" fmla="*/ 10804 h 21141"/>
              </a:gdLst>
              <a:ahLst/>
              <a:cxnLst>
                <a:cxn ang="0">
                  <a:pos x="T1" y="T3"/>
                </a:cxn>
                <a:cxn ang="0">
                  <a:pos x="T5" y="T7"/>
                </a:cxn>
                <a:cxn ang="0">
                  <a:pos x="T9" y="T11"/>
                </a:cxn>
                <a:cxn ang="0">
                  <a:pos x="T13" y="T15"/>
                </a:cxn>
              </a:cxnLst>
              <a:rect l="0" t="0" r="r" b="b"/>
              <a:pathLst>
                <a:path w="21129" h="21141">
                  <a:moveTo>
                    <a:pt x="20075" y="3267"/>
                  </a:moveTo>
                  <a:cubicBezTo>
                    <a:pt x="20953" y="2898"/>
                    <a:pt x="21368" y="1899"/>
                    <a:pt x="20987" y="1030"/>
                  </a:cubicBezTo>
                  <a:cubicBezTo>
                    <a:pt x="20611" y="168"/>
                    <a:pt x="19589" y="-234"/>
                    <a:pt x="18707" y="138"/>
                  </a:cubicBezTo>
                  <a:cubicBezTo>
                    <a:pt x="18670" y="152"/>
                    <a:pt x="18649" y="185"/>
                    <a:pt x="18615" y="198"/>
                  </a:cubicBezTo>
                  <a:cubicBezTo>
                    <a:pt x="10481" y="3647"/>
                    <a:pt x="3673" y="10118"/>
                    <a:pt x="124" y="18802"/>
                  </a:cubicBezTo>
                  <a:cubicBezTo>
                    <a:pt x="-232" y="19678"/>
                    <a:pt x="205" y="20666"/>
                    <a:pt x="1094" y="21019"/>
                  </a:cubicBezTo>
                  <a:cubicBezTo>
                    <a:pt x="1983" y="21366"/>
                    <a:pt x="2991" y="20946"/>
                    <a:pt x="3354" y="20071"/>
                  </a:cubicBezTo>
                  <a:cubicBezTo>
                    <a:pt x="6561" y="12205"/>
                    <a:pt x="12717" y="6360"/>
                    <a:pt x="20075" y="3274"/>
                  </a:cubicBezTo>
                  <a:cubicBezTo>
                    <a:pt x="20075" y="3274"/>
                    <a:pt x="20075" y="3267"/>
                    <a:pt x="20075" y="3267"/>
                  </a:cubicBezTo>
                  <a:close/>
                </a:path>
              </a:pathLst>
            </a:custGeom>
            <a:grp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14288" tIns="14288" rIns="14288" bIns="14288" anchor="ctr"/>
            <a:lstStyle/>
            <a:p>
              <a:pPr algn="ctr" defTabSz="171450" fontAlgn="base" hangingPunct="0">
                <a:spcBef>
                  <a:spcPct val="0"/>
                </a:spcBef>
                <a:spcAft>
                  <a:spcPct val="0"/>
                </a:spcAft>
              </a:pPr>
              <a:endParaRPr lang="en-US" sz="1125">
                <a:solidFill>
                  <a:srgbClr val="FFFFFF"/>
                </a:solidFill>
                <a:effectLst>
                  <a:outerShdw blurRad="38100" dist="38100" dir="2700000" algn="tl">
                    <a:srgbClr val="000000"/>
                  </a:outerShdw>
                </a:effectLst>
                <a:latin typeface="Gill Sans" charset="0"/>
                <a:sym typeface="Gill Sans" charset="0"/>
              </a:endParaRPr>
            </a:p>
          </p:txBody>
        </p:sp>
      </p:grpSp>
      <p:sp>
        <p:nvSpPr>
          <p:cNvPr id="98" name="AutoShape 17">
            <a:extLst>
              <a:ext uri="{FF2B5EF4-FFF2-40B4-BE49-F238E27FC236}">
                <a16:creationId xmlns:a16="http://schemas.microsoft.com/office/drawing/2014/main" id="{F7BED4A1-712E-471C-AD76-420E6E76E98D}"/>
              </a:ext>
            </a:extLst>
          </p:cNvPr>
          <p:cNvSpPr>
            <a:spLocks/>
          </p:cNvSpPr>
          <p:nvPr/>
        </p:nvSpPr>
        <p:spPr bwMode="auto">
          <a:xfrm>
            <a:off x="8370390" y="2046017"/>
            <a:ext cx="83461" cy="81035"/>
          </a:xfrm>
          <a:custGeom>
            <a:avLst/>
            <a:gdLst>
              <a:gd name="T0" fmla="*/ 10473 w 20946"/>
              <a:gd name="T1" fmla="*/ 10800 h 21600"/>
              <a:gd name="T2" fmla="*/ 10473 w 20946"/>
              <a:gd name="T3" fmla="*/ 10800 h 21600"/>
              <a:gd name="T4" fmla="*/ 10473 w 20946"/>
              <a:gd name="T5" fmla="*/ 10800 h 21600"/>
              <a:gd name="T6" fmla="*/ 10473 w 20946"/>
              <a:gd name="T7" fmla="*/ 10800 h 21600"/>
            </a:gdLst>
            <a:ahLst/>
            <a:cxnLst>
              <a:cxn ang="0">
                <a:pos x="T0" y="T1"/>
              </a:cxn>
              <a:cxn ang="0">
                <a:pos x="T2" y="T3"/>
              </a:cxn>
              <a:cxn ang="0">
                <a:pos x="T4" y="T5"/>
              </a:cxn>
              <a:cxn ang="0">
                <a:pos x="T6" y="T7"/>
              </a:cxn>
            </a:cxnLst>
            <a:rect l="0" t="0" r="r" b="b"/>
            <a:pathLst>
              <a:path w="20946" h="21600">
                <a:moveTo>
                  <a:pt x="18509" y="15329"/>
                </a:moveTo>
                <a:lnTo>
                  <a:pt x="11782" y="15329"/>
                </a:lnTo>
                <a:cubicBezTo>
                  <a:pt x="10699" y="15329"/>
                  <a:pt x="9818" y="14391"/>
                  <a:pt x="9818" y="13238"/>
                </a:cubicBezTo>
                <a:cubicBezTo>
                  <a:pt x="9818" y="12086"/>
                  <a:pt x="10699" y="11148"/>
                  <a:pt x="11782" y="11148"/>
                </a:cubicBezTo>
                <a:lnTo>
                  <a:pt x="17673" y="11148"/>
                </a:lnTo>
                <a:cubicBezTo>
                  <a:pt x="18077" y="11142"/>
                  <a:pt x="18477" y="10934"/>
                  <a:pt x="18721" y="10588"/>
                </a:cubicBezTo>
                <a:cubicBezTo>
                  <a:pt x="18789" y="10491"/>
                  <a:pt x="18842" y="10381"/>
                  <a:pt x="18885" y="10267"/>
                </a:cubicBezTo>
                <a:cubicBezTo>
                  <a:pt x="18890" y="10251"/>
                  <a:pt x="18901" y="10239"/>
                  <a:pt x="18906" y="10224"/>
                </a:cubicBezTo>
                <a:cubicBezTo>
                  <a:pt x="19377" y="10880"/>
                  <a:pt x="19636" y="11686"/>
                  <a:pt x="19636" y="12541"/>
                </a:cubicBezTo>
                <a:cubicBezTo>
                  <a:pt x="19636" y="13613"/>
                  <a:pt x="19230" y="14607"/>
                  <a:pt x="18509" y="15329"/>
                </a:cubicBezTo>
                <a:moveTo>
                  <a:pt x="17673" y="17767"/>
                </a:moveTo>
                <a:cubicBezTo>
                  <a:pt x="17673" y="19114"/>
                  <a:pt x="16647" y="20206"/>
                  <a:pt x="15382" y="20206"/>
                </a:cubicBezTo>
                <a:lnTo>
                  <a:pt x="3600" y="20206"/>
                </a:lnTo>
                <a:cubicBezTo>
                  <a:pt x="2334" y="20206"/>
                  <a:pt x="1309" y="19114"/>
                  <a:pt x="1309" y="17767"/>
                </a:cubicBezTo>
                <a:lnTo>
                  <a:pt x="1309" y="6786"/>
                </a:lnTo>
                <a:cubicBezTo>
                  <a:pt x="1931" y="7334"/>
                  <a:pt x="2730" y="7664"/>
                  <a:pt x="3600" y="7664"/>
                </a:cubicBezTo>
                <a:lnTo>
                  <a:pt x="14400" y="7664"/>
                </a:lnTo>
                <a:lnTo>
                  <a:pt x="17018" y="7664"/>
                </a:lnTo>
                <a:cubicBezTo>
                  <a:pt x="17379" y="7664"/>
                  <a:pt x="17673" y="7976"/>
                  <a:pt x="17673" y="8361"/>
                </a:cubicBezTo>
                <a:lnTo>
                  <a:pt x="17673" y="9754"/>
                </a:lnTo>
                <a:lnTo>
                  <a:pt x="11782" y="9754"/>
                </a:lnTo>
                <a:cubicBezTo>
                  <a:pt x="9974" y="9754"/>
                  <a:pt x="8509" y="11314"/>
                  <a:pt x="8509" y="13238"/>
                </a:cubicBezTo>
                <a:cubicBezTo>
                  <a:pt x="8509" y="15163"/>
                  <a:pt x="9974" y="16722"/>
                  <a:pt x="11782" y="16722"/>
                </a:cubicBezTo>
                <a:lnTo>
                  <a:pt x="17673" y="16722"/>
                </a:lnTo>
                <a:cubicBezTo>
                  <a:pt x="17673" y="16722"/>
                  <a:pt x="17673" y="17767"/>
                  <a:pt x="17673" y="17767"/>
                </a:cubicBezTo>
                <a:close/>
                <a:moveTo>
                  <a:pt x="16363" y="5574"/>
                </a:moveTo>
                <a:lnTo>
                  <a:pt x="16363" y="6270"/>
                </a:lnTo>
                <a:lnTo>
                  <a:pt x="14400" y="6270"/>
                </a:lnTo>
                <a:lnTo>
                  <a:pt x="3600" y="6270"/>
                </a:lnTo>
                <a:cubicBezTo>
                  <a:pt x="3246" y="6270"/>
                  <a:pt x="2916" y="6179"/>
                  <a:pt x="2617" y="6027"/>
                </a:cubicBezTo>
                <a:lnTo>
                  <a:pt x="2617" y="5574"/>
                </a:lnTo>
                <a:cubicBezTo>
                  <a:pt x="2617" y="5574"/>
                  <a:pt x="16363" y="5574"/>
                  <a:pt x="16363" y="5574"/>
                </a:cubicBezTo>
                <a:close/>
                <a:moveTo>
                  <a:pt x="16363" y="4877"/>
                </a:moveTo>
                <a:lnTo>
                  <a:pt x="2617" y="4877"/>
                </a:lnTo>
                <a:lnTo>
                  <a:pt x="2617" y="4180"/>
                </a:lnTo>
                <a:lnTo>
                  <a:pt x="16363" y="4180"/>
                </a:lnTo>
                <a:cubicBezTo>
                  <a:pt x="16363" y="4180"/>
                  <a:pt x="16363" y="4877"/>
                  <a:pt x="16363" y="4877"/>
                </a:cubicBezTo>
                <a:close/>
                <a:moveTo>
                  <a:pt x="16363" y="3483"/>
                </a:moveTo>
                <a:lnTo>
                  <a:pt x="2617" y="3483"/>
                </a:lnTo>
                <a:lnTo>
                  <a:pt x="2617" y="2787"/>
                </a:lnTo>
                <a:lnTo>
                  <a:pt x="16363" y="2787"/>
                </a:lnTo>
                <a:cubicBezTo>
                  <a:pt x="16363" y="2787"/>
                  <a:pt x="16363" y="3483"/>
                  <a:pt x="16363" y="3483"/>
                </a:cubicBezTo>
                <a:close/>
                <a:moveTo>
                  <a:pt x="3600" y="1393"/>
                </a:moveTo>
                <a:lnTo>
                  <a:pt x="14400" y="1393"/>
                </a:lnTo>
                <a:lnTo>
                  <a:pt x="17018" y="1393"/>
                </a:lnTo>
                <a:cubicBezTo>
                  <a:pt x="17379" y="1393"/>
                  <a:pt x="17673" y="1705"/>
                  <a:pt x="17673" y="2090"/>
                </a:cubicBezTo>
                <a:lnTo>
                  <a:pt x="17673" y="3832"/>
                </a:lnTo>
                <a:lnTo>
                  <a:pt x="17673" y="4180"/>
                </a:lnTo>
                <a:lnTo>
                  <a:pt x="17673" y="6398"/>
                </a:lnTo>
                <a:cubicBezTo>
                  <a:pt x="17466" y="6321"/>
                  <a:pt x="17249" y="6270"/>
                  <a:pt x="17018" y="6270"/>
                </a:cubicBezTo>
                <a:lnTo>
                  <a:pt x="17018" y="5574"/>
                </a:lnTo>
                <a:lnTo>
                  <a:pt x="17018" y="4180"/>
                </a:lnTo>
                <a:lnTo>
                  <a:pt x="17018" y="2787"/>
                </a:lnTo>
                <a:cubicBezTo>
                  <a:pt x="17018" y="2401"/>
                  <a:pt x="16724" y="2090"/>
                  <a:pt x="16363" y="2090"/>
                </a:cubicBezTo>
                <a:lnTo>
                  <a:pt x="2617" y="2090"/>
                </a:lnTo>
                <a:cubicBezTo>
                  <a:pt x="2256" y="2090"/>
                  <a:pt x="1963" y="2401"/>
                  <a:pt x="1963" y="2787"/>
                </a:cubicBezTo>
                <a:lnTo>
                  <a:pt x="1963" y="4180"/>
                </a:lnTo>
                <a:lnTo>
                  <a:pt x="1963" y="5534"/>
                </a:lnTo>
                <a:cubicBezTo>
                  <a:pt x="1559" y="5094"/>
                  <a:pt x="1309" y="4495"/>
                  <a:pt x="1309" y="3832"/>
                </a:cubicBezTo>
                <a:cubicBezTo>
                  <a:pt x="1309" y="2485"/>
                  <a:pt x="2334" y="1393"/>
                  <a:pt x="3600" y="1393"/>
                </a:cubicBezTo>
                <a:moveTo>
                  <a:pt x="18983" y="8361"/>
                </a:moveTo>
                <a:lnTo>
                  <a:pt x="18982" y="8361"/>
                </a:lnTo>
                <a:lnTo>
                  <a:pt x="18982" y="4180"/>
                </a:lnTo>
                <a:lnTo>
                  <a:pt x="18982" y="3832"/>
                </a:lnTo>
                <a:lnTo>
                  <a:pt x="18982" y="2090"/>
                </a:lnTo>
                <a:cubicBezTo>
                  <a:pt x="18982" y="935"/>
                  <a:pt x="18102" y="0"/>
                  <a:pt x="17018" y="0"/>
                </a:cubicBezTo>
                <a:lnTo>
                  <a:pt x="14400" y="0"/>
                </a:lnTo>
                <a:lnTo>
                  <a:pt x="3600" y="0"/>
                </a:lnTo>
                <a:cubicBezTo>
                  <a:pt x="1614" y="0"/>
                  <a:pt x="0" y="1719"/>
                  <a:pt x="0" y="3832"/>
                </a:cubicBezTo>
                <a:lnTo>
                  <a:pt x="0" y="17767"/>
                </a:lnTo>
                <a:cubicBezTo>
                  <a:pt x="0" y="19880"/>
                  <a:pt x="1614" y="21600"/>
                  <a:pt x="3600" y="21600"/>
                </a:cubicBezTo>
                <a:lnTo>
                  <a:pt x="15382" y="21600"/>
                </a:lnTo>
                <a:cubicBezTo>
                  <a:pt x="17366" y="21600"/>
                  <a:pt x="18982" y="19880"/>
                  <a:pt x="18982" y="17767"/>
                </a:cubicBezTo>
                <a:lnTo>
                  <a:pt x="18982" y="16722"/>
                </a:lnTo>
                <a:lnTo>
                  <a:pt x="18983" y="16722"/>
                </a:lnTo>
                <a:cubicBezTo>
                  <a:pt x="21600" y="14631"/>
                  <a:pt x="21600" y="10452"/>
                  <a:pt x="18983" y="8361"/>
                </a:cubicBezTo>
              </a:path>
            </a:pathLst>
          </a:custGeom>
          <a:solidFill>
            <a:schemeClr val="tx2">
              <a:lumMod val="20000"/>
              <a:lumOff val="80000"/>
            </a:schemeClr>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14288" tIns="14288" rIns="14288" bIns="14288" anchor="ctr"/>
          <a:lstStyle/>
          <a:p>
            <a:pPr algn="ctr" defTabSz="171450" fontAlgn="base" hangingPunct="0">
              <a:spcBef>
                <a:spcPct val="0"/>
              </a:spcBef>
              <a:spcAft>
                <a:spcPct val="0"/>
              </a:spcAft>
            </a:pPr>
            <a:endParaRPr lang="en-US" sz="1125">
              <a:solidFill>
                <a:srgbClr val="FFFFFF"/>
              </a:solidFill>
              <a:effectLst>
                <a:outerShdw blurRad="38100" dist="38100" dir="2700000" algn="tl">
                  <a:srgbClr val="000000"/>
                </a:outerShdw>
              </a:effectLst>
              <a:latin typeface="Gill Sans" charset="0"/>
              <a:sym typeface="Gill Sans" charset="0"/>
            </a:endParaRPr>
          </a:p>
        </p:txBody>
      </p:sp>
      <p:grpSp>
        <p:nvGrpSpPr>
          <p:cNvPr id="99" name="Group 100">
            <a:extLst>
              <a:ext uri="{FF2B5EF4-FFF2-40B4-BE49-F238E27FC236}">
                <a16:creationId xmlns:a16="http://schemas.microsoft.com/office/drawing/2014/main" id="{43E71CDE-E25B-4B79-9EA0-E8457B755419}"/>
              </a:ext>
            </a:extLst>
          </p:cNvPr>
          <p:cNvGrpSpPr/>
          <p:nvPr/>
        </p:nvGrpSpPr>
        <p:grpSpPr>
          <a:xfrm>
            <a:off x="8444610" y="2767954"/>
            <a:ext cx="152242" cy="221375"/>
            <a:chOff x="10146507" y="3505994"/>
            <a:chExt cx="319881" cy="465138"/>
          </a:xfrm>
          <a:solidFill>
            <a:schemeClr val="tx2">
              <a:lumMod val="20000"/>
              <a:lumOff val="80000"/>
            </a:schemeClr>
          </a:solidFill>
        </p:grpSpPr>
        <p:sp>
          <p:nvSpPr>
            <p:cNvPr id="100" name="AutoShape 30">
              <a:extLst>
                <a:ext uri="{FF2B5EF4-FFF2-40B4-BE49-F238E27FC236}">
                  <a16:creationId xmlns:a16="http://schemas.microsoft.com/office/drawing/2014/main" id="{0AAD1A89-A37E-46CE-AF8C-E7AD6ECC7ECC}"/>
                </a:ext>
              </a:extLst>
            </p:cNvPr>
            <p:cNvSpPr>
              <a:spLocks/>
            </p:cNvSpPr>
            <p:nvPr/>
          </p:nvSpPr>
          <p:spPr bwMode="auto">
            <a:xfrm>
              <a:off x="10146507" y="3505994"/>
              <a:ext cx="319881" cy="465138"/>
            </a:xfrm>
            <a:custGeom>
              <a:avLst/>
              <a:gdLst>
                <a:gd name="T0" fmla="*/ 10383 w 20767"/>
                <a:gd name="T1" fmla="*/ 10800 h 21600"/>
                <a:gd name="T2" fmla="*/ 10383 w 20767"/>
                <a:gd name="T3" fmla="*/ 10800 h 21600"/>
                <a:gd name="T4" fmla="*/ 10383 w 20767"/>
                <a:gd name="T5" fmla="*/ 10800 h 21600"/>
                <a:gd name="T6" fmla="*/ 10383 w 20767"/>
                <a:gd name="T7" fmla="*/ 10800 h 21600"/>
              </a:gdLst>
              <a:ahLst/>
              <a:cxnLst>
                <a:cxn ang="0">
                  <a:pos x="T0" y="T1"/>
                </a:cxn>
                <a:cxn ang="0">
                  <a:pos x="T2" y="T3"/>
                </a:cxn>
                <a:cxn ang="0">
                  <a:pos x="T4" y="T5"/>
                </a:cxn>
                <a:cxn ang="0">
                  <a:pos x="T6" y="T7"/>
                </a:cxn>
              </a:cxnLst>
              <a:rect l="0" t="0" r="r" b="b"/>
              <a:pathLst>
                <a:path w="20767" h="21600">
                  <a:moveTo>
                    <a:pt x="18566" y="16551"/>
                  </a:moveTo>
                  <a:cubicBezTo>
                    <a:pt x="17960" y="18284"/>
                    <a:pt x="17274" y="20249"/>
                    <a:pt x="9436" y="20249"/>
                  </a:cubicBezTo>
                  <a:cubicBezTo>
                    <a:pt x="4711" y="20249"/>
                    <a:pt x="1888" y="17809"/>
                    <a:pt x="1888" y="15451"/>
                  </a:cubicBezTo>
                  <a:cubicBezTo>
                    <a:pt x="1888" y="13645"/>
                    <a:pt x="2349" y="12161"/>
                    <a:pt x="2835" y="10591"/>
                  </a:cubicBezTo>
                  <a:cubicBezTo>
                    <a:pt x="3454" y="8600"/>
                    <a:pt x="4088" y="6563"/>
                    <a:pt x="3813" y="3868"/>
                  </a:cubicBezTo>
                  <a:cubicBezTo>
                    <a:pt x="6723" y="6750"/>
                    <a:pt x="7759" y="10567"/>
                    <a:pt x="7759" y="10567"/>
                  </a:cubicBezTo>
                  <a:cubicBezTo>
                    <a:pt x="7759" y="10567"/>
                    <a:pt x="10468" y="7846"/>
                    <a:pt x="11196" y="6582"/>
                  </a:cubicBezTo>
                  <a:cubicBezTo>
                    <a:pt x="11755" y="7395"/>
                    <a:pt x="12267" y="10124"/>
                    <a:pt x="12267" y="12825"/>
                  </a:cubicBezTo>
                  <a:cubicBezTo>
                    <a:pt x="12267" y="12825"/>
                    <a:pt x="14773" y="11347"/>
                    <a:pt x="16653" y="9127"/>
                  </a:cubicBezTo>
                  <a:cubicBezTo>
                    <a:pt x="18632" y="11666"/>
                    <a:pt x="19346" y="14320"/>
                    <a:pt x="18566" y="16551"/>
                  </a:cubicBezTo>
                  <a:moveTo>
                    <a:pt x="16041" y="6075"/>
                  </a:moveTo>
                  <a:cubicBezTo>
                    <a:pt x="15982" y="7879"/>
                    <a:pt x="14088" y="9404"/>
                    <a:pt x="14088" y="9404"/>
                  </a:cubicBezTo>
                  <a:cubicBezTo>
                    <a:pt x="14088" y="6046"/>
                    <a:pt x="10380" y="3375"/>
                    <a:pt x="10380" y="3375"/>
                  </a:cubicBezTo>
                  <a:cubicBezTo>
                    <a:pt x="10380" y="3375"/>
                    <a:pt x="10330" y="5373"/>
                    <a:pt x="8452" y="7389"/>
                  </a:cubicBezTo>
                  <a:cubicBezTo>
                    <a:pt x="6574" y="2686"/>
                    <a:pt x="938" y="0"/>
                    <a:pt x="938" y="0"/>
                  </a:cubicBezTo>
                  <a:cubicBezTo>
                    <a:pt x="3756" y="7389"/>
                    <a:pt x="0" y="10076"/>
                    <a:pt x="0" y="15451"/>
                  </a:cubicBezTo>
                  <a:cubicBezTo>
                    <a:pt x="0" y="18604"/>
                    <a:pt x="3730" y="21599"/>
                    <a:pt x="9436" y="21599"/>
                  </a:cubicBezTo>
                  <a:cubicBezTo>
                    <a:pt x="17888" y="21599"/>
                    <a:pt x="19523" y="19379"/>
                    <a:pt x="20396" y="16878"/>
                  </a:cubicBezTo>
                  <a:cubicBezTo>
                    <a:pt x="21599" y="13436"/>
                    <a:pt x="19797" y="9432"/>
                    <a:pt x="16041" y="6075"/>
                  </a:cubicBezTo>
                </a:path>
              </a:pathLst>
            </a:custGeom>
            <a:grp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14288" tIns="14288" rIns="14288" bIns="14288" anchor="ctr"/>
            <a:lstStyle/>
            <a:p>
              <a:pPr algn="ctr" defTabSz="171450" fontAlgn="base" hangingPunct="0">
                <a:spcBef>
                  <a:spcPct val="0"/>
                </a:spcBef>
                <a:spcAft>
                  <a:spcPct val="0"/>
                </a:spcAft>
              </a:pPr>
              <a:endParaRPr lang="en-US" sz="1125">
                <a:solidFill>
                  <a:srgbClr val="FFFFFF"/>
                </a:solidFill>
                <a:effectLst>
                  <a:outerShdw blurRad="38100" dist="38100" dir="2700000" algn="tl">
                    <a:srgbClr val="000000"/>
                  </a:outerShdw>
                </a:effectLst>
                <a:latin typeface="Gill Sans" charset="0"/>
                <a:sym typeface="Gill Sans" charset="0"/>
              </a:endParaRPr>
            </a:p>
          </p:txBody>
        </p:sp>
        <p:sp>
          <p:nvSpPr>
            <p:cNvPr id="101" name="AutoShape 31">
              <a:extLst>
                <a:ext uri="{FF2B5EF4-FFF2-40B4-BE49-F238E27FC236}">
                  <a16:creationId xmlns:a16="http://schemas.microsoft.com/office/drawing/2014/main" id="{DA61290C-AEC0-4A91-9187-84A722D80D63}"/>
                </a:ext>
              </a:extLst>
            </p:cNvPr>
            <p:cNvSpPr>
              <a:spLocks/>
            </p:cNvSpPr>
            <p:nvPr/>
          </p:nvSpPr>
          <p:spPr bwMode="auto">
            <a:xfrm>
              <a:off x="10205244" y="3709194"/>
              <a:ext cx="205581" cy="166688"/>
            </a:xfrm>
            <a:custGeom>
              <a:avLst/>
              <a:gdLst>
                <a:gd name="T0" fmla="*/ 10641 w 21282"/>
                <a:gd name="T1" fmla="*/ 10800 h 21600"/>
                <a:gd name="T2" fmla="*/ 10641 w 21282"/>
                <a:gd name="T3" fmla="*/ 10800 h 21600"/>
                <a:gd name="T4" fmla="*/ 10641 w 21282"/>
                <a:gd name="T5" fmla="*/ 10800 h 21600"/>
                <a:gd name="T6" fmla="*/ 10641 w 21282"/>
                <a:gd name="T7" fmla="*/ 10800 h 21600"/>
              </a:gdLst>
              <a:ahLst/>
              <a:cxnLst>
                <a:cxn ang="0">
                  <a:pos x="T0" y="T1"/>
                </a:cxn>
                <a:cxn ang="0">
                  <a:pos x="T2" y="T3"/>
                </a:cxn>
                <a:cxn ang="0">
                  <a:pos x="T4" y="T5"/>
                </a:cxn>
                <a:cxn ang="0">
                  <a:pos x="T6" y="T7"/>
                </a:cxn>
              </a:cxnLst>
              <a:rect l="0" t="0" r="r" b="b"/>
              <a:pathLst>
                <a:path w="21282" h="21600">
                  <a:moveTo>
                    <a:pt x="20698" y="5891"/>
                  </a:moveTo>
                  <a:lnTo>
                    <a:pt x="19424" y="7749"/>
                  </a:lnTo>
                  <a:cubicBezTo>
                    <a:pt x="17846" y="10064"/>
                    <a:pt x="16352" y="12259"/>
                    <a:pt x="12365" y="14784"/>
                  </a:cubicBezTo>
                  <a:cubicBezTo>
                    <a:pt x="11794" y="12631"/>
                    <a:pt x="11275" y="10259"/>
                    <a:pt x="11275" y="6631"/>
                  </a:cubicBezTo>
                  <a:lnTo>
                    <a:pt x="11275" y="3408"/>
                  </a:lnTo>
                  <a:lnTo>
                    <a:pt x="9000" y="7893"/>
                  </a:lnTo>
                  <a:cubicBezTo>
                    <a:pt x="8233" y="9421"/>
                    <a:pt x="7598" y="10690"/>
                    <a:pt x="6649" y="12373"/>
                  </a:cubicBezTo>
                  <a:cubicBezTo>
                    <a:pt x="5211" y="8296"/>
                    <a:pt x="4195" y="5281"/>
                    <a:pt x="3422" y="2545"/>
                  </a:cubicBezTo>
                  <a:lnTo>
                    <a:pt x="2705" y="0"/>
                  </a:lnTo>
                  <a:lnTo>
                    <a:pt x="1926" y="2847"/>
                  </a:lnTo>
                  <a:cubicBezTo>
                    <a:pt x="936" y="6469"/>
                    <a:pt x="0" y="9891"/>
                    <a:pt x="0" y="18771"/>
                  </a:cubicBezTo>
                  <a:cubicBezTo>
                    <a:pt x="0" y="19292"/>
                    <a:pt x="333" y="19714"/>
                    <a:pt x="749" y="19714"/>
                  </a:cubicBezTo>
                  <a:cubicBezTo>
                    <a:pt x="1162" y="19714"/>
                    <a:pt x="1499" y="19292"/>
                    <a:pt x="1499" y="18771"/>
                  </a:cubicBezTo>
                  <a:cubicBezTo>
                    <a:pt x="1499" y="11964"/>
                    <a:pt x="2037" y="8594"/>
                    <a:pt x="2758" y="5681"/>
                  </a:cubicBezTo>
                  <a:cubicBezTo>
                    <a:pt x="3537" y="8174"/>
                    <a:pt x="4520" y="11009"/>
                    <a:pt x="5812" y="14638"/>
                  </a:cubicBezTo>
                  <a:lnTo>
                    <a:pt x="6339" y="16117"/>
                  </a:lnTo>
                  <a:lnTo>
                    <a:pt x="7100" y="14811"/>
                  </a:lnTo>
                  <a:cubicBezTo>
                    <a:pt x="8344" y="12681"/>
                    <a:pt x="9085" y="11248"/>
                    <a:pt x="9896" y="9638"/>
                  </a:cubicBezTo>
                  <a:cubicBezTo>
                    <a:pt x="10133" y="12428"/>
                    <a:pt x="10681" y="14428"/>
                    <a:pt x="11223" y="16408"/>
                  </a:cubicBezTo>
                  <a:lnTo>
                    <a:pt x="11495" y="17404"/>
                  </a:lnTo>
                  <a:lnTo>
                    <a:pt x="12253" y="16953"/>
                  </a:lnTo>
                  <a:cubicBezTo>
                    <a:pt x="16306" y="14531"/>
                    <a:pt x="18203" y="12327"/>
                    <a:pt x="19708" y="10211"/>
                  </a:cubicBezTo>
                  <a:cubicBezTo>
                    <a:pt x="19942" y="13727"/>
                    <a:pt x="19573" y="17574"/>
                    <a:pt x="18698" y="20305"/>
                  </a:cubicBezTo>
                  <a:cubicBezTo>
                    <a:pt x="18543" y="20787"/>
                    <a:pt x="18730" y="21336"/>
                    <a:pt x="19114" y="21531"/>
                  </a:cubicBezTo>
                  <a:cubicBezTo>
                    <a:pt x="19204" y="21577"/>
                    <a:pt x="19301" y="21599"/>
                    <a:pt x="19395" y="21599"/>
                  </a:cubicBezTo>
                  <a:cubicBezTo>
                    <a:pt x="19690" y="21599"/>
                    <a:pt x="19972" y="21377"/>
                    <a:pt x="20089" y="21008"/>
                  </a:cubicBezTo>
                  <a:cubicBezTo>
                    <a:pt x="21251" y="17380"/>
                    <a:pt x="21600" y="12213"/>
                    <a:pt x="20976" y="7841"/>
                  </a:cubicBezTo>
                  <a:cubicBezTo>
                    <a:pt x="20976" y="7841"/>
                    <a:pt x="20698" y="5891"/>
                    <a:pt x="20698" y="5891"/>
                  </a:cubicBezTo>
                  <a:close/>
                </a:path>
              </a:pathLst>
            </a:custGeom>
            <a:grp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14288" tIns="14288" rIns="14288" bIns="14288" anchor="ctr"/>
            <a:lstStyle/>
            <a:p>
              <a:pPr algn="ctr" defTabSz="171450" fontAlgn="base" hangingPunct="0">
                <a:spcBef>
                  <a:spcPct val="0"/>
                </a:spcBef>
                <a:spcAft>
                  <a:spcPct val="0"/>
                </a:spcAft>
              </a:pPr>
              <a:endParaRPr lang="en-US" sz="1125">
                <a:solidFill>
                  <a:srgbClr val="FFFFFF"/>
                </a:solidFill>
                <a:effectLst>
                  <a:outerShdw blurRad="38100" dist="38100" dir="2700000" algn="tl">
                    <a:srgbClr val="000000"/>
                  </a:outerShdw>
                </a:effectLst>
                <a:latin typeface="Gill Sans" charset="0"/>
                <a:sym typeface="Gill Sans" charset="0"/>
              </a:endParaRPr>
            </a:p>
          </p:txBody>
        </p:sp>
      </p:grpSp>
      <p:grpSp>
        <p:nvGrpSpPr>
          <p:cNvPr id="102" name="Group 103">
            <a:extLst>
              <a:ext uri="{FF2B5EF4-FFF2-40B4-BE49-F238E27FC236}">
                <a16:creationId xmlns:a16="http://schemas.microsoft.com/office/drawing/2014/main" id="{1A321603-0896-413F-BD5A-C42480FF2595}"/>
              </a:ext>
            </a:extLst>
          </p:cNvPr>
          <p:cNvGrpSpPr/>
          <p:nvPr/>
        </p:nvGrpSpPr>
        <p:grpSpPr>
          <a:xfrm>
            <a:off x="8210678" y="2371420"/>
            <a:ext cx="142686" cy="142930"/>
            <a:chOff x="7275629" y="3973834"/>
            <a:chExt cx="464344" cy="465138"/>
          </a:xfrm>
          <a:solidFill>
            <a:schemeClr val="tx2">
              <a:lumMod val="20000"/>
              <a:lumOff val="80000"/>
            </a:schemeClr>
          </a:solidFill>
        </p:grpSpPr>
        <p:sp>
          <p:nvSpPr>
            <p:cNvPr id="103" name="AutoShape 37">
              <a:extLst>
                <a:ext uri="{FF2B5EF4-FFF2-40B4-BE49-F238E27FC236}">
                  <a16:creationId xmlns:a16="http://schemas.microsoft.com/office/drawing/2014/main" id="{CC337F63-B3BF-4460-BE10-0D9455702FDF}"/>
                </a:ext>
              </a:extLst>
            </p:cNvPr>
            <p:cNvSpPr>
              <a:spLocks/>
            </p:cNvSpPr>
            <p:nvPr/>
          </p:nvSpPr>
          <p:spPr bwMode="auto">
            <a:xfrm>
              <a:off x="7275629" y="4017490"/>
              <a:ext cx="423069" cy="421482"/>
            </a:xfrm>
            <a:custGeom>
              <a:avLst/>
              <a:gdLst>
                <a:gd name="T0" fmla="+- 0 10849 98"/>
                <a:gd name="T1" fmla="*/ T0 w 21502"/>
                <a:gd name="T2" fmla="*/ 10800 h 21600"/>
                <a:gd name="T3" fmla="+- 0 10849 98"/>
                <a:gd name="T4" fmla="*/ T3 w 21502"/>
                <a:gd name="T5" fmla="*/ 10800 h 21600"/>
                <a:gd name="T6" fmla="+- 0 10849 98"/>
                <a:gd name="T7" fmla="*/ T6 w 21502"/>
                <a:gd name="T8" fmla="*/ 10800 h 21600"/>
                <a:gd name="T9" fmla="+- 0 10849 98"/>
                <a:gd name="T10" fmla="*/ T9 w 21502"/>
                <a:gd name="T11" fmla="*/ 10800 h 21600"/>
              </a:gdLst>
              <a:ahLst/>
              <a:cxnLst>
                <a:cxn ang="0">
                  <a:pos x="T1" y="T2"/>
                </a:cxn>
                <a:cxn ang="0">
                  <a:pos x="T4" y="T5"/>
                </a:cxn>
                <a:cxn ang="0">
                  <a:pos x="T7" y="T8"/>
                </a:cxn>
                <a:cxn ang="0">
                  <a:pos x="T10" y="T11"/>
                </a:cxn>
              </a:cxnLst>
              <a:rect l="0" t="0" r="r" b="b"/>
              <a:pathLst>
                <a:path w="21502" h="21600">
                  <a:moveTo>
                    <a:pt x="19917" y="7880"/>
                  </a:moveTo>
                  <a:lnTo>
                    <a:pt x="18875" y="8932"/>
                  </a:lnTo>
                  <a:cubicBezTo>
                    <a:pt x="18730" y="9079"/>
                    <a:pt x="18497" y="9079"/>
                    <a:pt x="18353" y="8932"/>
                  </a:cubicBezTo>
                  <a:lnTo>
                    <a:pt x="17048" y="7617"/>
                  </a:lnTo>
                  <a:lnTo>
                    <a:pt x="15991" y="10290"/>
                  </a:lnTo>
                  <a:lnTo>
                    <a:pt x="16080" y="10064"/>
                  </a:lnTo>
                  <a:cubicBezTo>
                    <a:pt x="13859" y="7826"/>
                    <a:pt x="11601" y="7544"/>
                    <a:pt x="9565" y="7291"/>
                  </a:cubicBezTo>
                  <a:cubicBezTo>
                    <a:pt x="8910" y="7210"/>
                    <a:pt x="8276" y="7126"/>
                    <a:pt x="7652" y="6990"/>
                  </a:cubicBezTo>
                  <a:lnTo>
                    <a:pt x="13918" y="4456"/>
                  </a:lnTo>
                  <a:lnTo>
                    <a:pt x="12652" y="3179"/>
                  </a:lnTo>
                  <a:cubicBezTo>
                    <a:pt x="12508" y="3033"/>
                    <a:pt x="12508" y="2798"/>
                    <a:pt x="12652" y="2652"/>
                  </a:cubicBezTo>
                  <a:lnTo>
                    <a:pt x="13695" y="1598"/>
                  </a:lnTo>
                  <a:cubicBezTo>
                    <a:pt x="13840" y="1453"/>
                    <a:pt x="14073" y="1453"/>
                    <a:pt x="14217" y="1598"/>
                  </a:cubicBezTo>
                  <a:lnTo>
                    <a:pt x="19917" y="7353"/>
                  </a:lnTo>
                  <a:cubicBezTo>
                    <a:pt x="20062" y="7499"/>
                    <a:pt x="20062" y="7734"/>
                    <a:pt x="19917" y="7880"/>
                  </a:cubicBezTo>
                  <a:moveTo>
                    <a:pt x="12292" y="19639"/>
                  </a:moveTo>
                  <a:cubicBezTo>
                    <a:pt x="12200" y="19872"/>
                    <a:pt x="11999" y="20044"/>
                    <a:pt x="11756" y="20095"/>
                  </a:cubicBezTo>
                  <a:cubicBezTo>
                    <a:pt x="11700" y="20106"/>
                    <a:pt x="11643" y="20111"/>
                    <a:pt x="11587" y="20110"/>
                  </a:cubicBezTo>
                  <a:cubicBezTo>
                    <a:pt x="11400" y="20105"/>
                    <a:pt x="11219" y="20030"/>
                    <a:pt x="11084" y="19892"/>
                  </a:cubicBezTo>
                  <a:lnTo>
                    <a:pt x="1692" y="10517"/>
                  </a:lnTo>
                  <a:cubicBezTo>
                    <a:pt x="1519" y="10343"/>
                    <a:pt x="1443" y="10094"/>
                    <a:pt x="1488" y="9852"/>
                  </a:cubicBezTo>
                  <a:cubicBezTo>
                    <a:pt x="1533" y="9610"/>
                    <a:pt x="1695" y="9407"/>
                    <a:pt x="1917" y="9308"/>
                  </a:cubicBezTo>
                  <a:lnTo>
                    <a:pt x="6505" y="7453"/>
                  </a:lnTo>
                  <a:cubicBezTo>
                    <a:pt x="9597" y="8490"/>
                    <a:pt x="12689" y="7491"/>
                    <a:pt x="15781" y="10821"/>
                  </a:cubicBezTo>
                  <a:cubicBezTo>
                    <a:pt x="15781" y="10821"/>
                    <a:pt x="12292" y="19639"/>
                    <a:pt x="12292" y="19639"/>
                  </a:cubicBezTo>
                  <a:close/>
                  <a:moveTo>
                    <a:pt x="15260" y="545"/>
                  </a:moveTo>
                  <a:cubicBezTo>
                    <a:pt x="14912" y="193"/>
                    <a:pt x="14449" y="0"/>
                    <a:pt x="13956" y="0"/>
                  </a:cubicBezTo>
                  <a:cubicBezTo>
                    <a:pt x="13463" y="0"/>
                    <a:pt x="13000" y="193"/>
                    <a:pt x="12651" y="546"/>
                  </a:cubicBezTo>
                  <a:lnTo>
                    <a:pt x="11610" y="1598"/>
                  </a:lnTo>
                  <a:cubicBezTo>
                    <a:pt x="11261" y="1949"/>
                    <a:pt x="11068" y="2417"/>
                    <a:pt x="11068" y="2915"/>
                  </a:cubicBezTo>
                  <a:cubicBezTo>
                    <a:pt x="11068" y="3265"/>
                    <a:pt x="11164" y="3601"/>
                    <a:pt x="11342" y="3893"/>
                  </a:cubicBezTo>
                  <a:lnTo>
                    <a:pt x="1324" y="7944"/>
                  </a:lnTo>
                  <a:cubicBezTo>
                    <a:pt x="654" y="8241"/>
                    <a:pt x="173" y="8851"/>
                    <a:pt x="38" y="9575"/>
                  </a:cubicBezTo>
                  <a:cubicBezTo>
                    <a:pt x="-98" y="10302"/>
                    <a:pt x="130" y="11048"/>
                    <a:pt x="654" y="11576"/>
                  </a:cubicBezTo>
                  <a:lnTo>
                    <a:pt x="10041" y="20946"/>
                  </a:lnTo>
                  <a:cubicBezTo>
                    <a:pt x="10445" y="21354"/>
                    <a:pt x="10982" y="21586"/>
                    <a:pt x="11549" y="21599"/>
                  </a:cubicBezTo>
                  <a:cubicBezTo>
                    <a:pt x="11562" y="21599"/>
                    <a:pt x="11593" y="21599"/>
                    <a:pt x="11605" y="21599"/>
                  </a:cubicBezTo>
                  <a:cubicBezTo>
                    <a:pt x="11754" y="21599"/>
                    <a:pt x="11906" y="21584"/>
                    <a:pt x="12056" y="21553"/>
                  </a:cubicBezTo>
                  <a:cubicBezTo>
                    <a:pt x="12789" y="21399"/>
                    <a:pt x="13390" y="20888"/>
                    <a:pt x="13662" y="20191"/>
                  </a:cubicBezTo>
                  <a:lnTo>
                    <a:pt x="17604" y="10229"/>
                  </a:lnTo>
                  <a:cubicBezTo>
                    <a:pt x="17902" y="10426"/>
                    <a:pt x="18250" y="10532"/>
                    <a:pt x="18613" y="10532"/>
                  </a:cubicBezTo>
                  <a:cubicBezTo>
                    <a:pt x="19107" y="10532"/>
                    <a:pt x="19570" y="10338"/>
                    <a:pt x="19918" y="9986"/>
                  </a:cubicBezTo>
                  <a:lnTo>
                    <a:pt x="20957" y="8937"/>
                  </a:lnTo>
                  <a:cubicBezTo>
                    <a:pt x="21308" y="8585"/>
                    <a:pt x="21502" y="8116"/>
                    <a:pt x="21502" y="7617"/>
                  </a:cubicBezTo>
                  <a:cubicBezTo>
                    <a:pt x="21502" y="7117"/>
                    <a:pt x="21308" y="6648"/>
                    <a:pt x="20961" y="6300"/>
                  </a:cubicBezTo>
                  <a:cubicBezTo>
                    <a:pt x="20961" y="6300"/>
                    <a:pt x="15260" y="545"/>
                    <a:pt x="15260" y="545"/>
                  </a:cubicBezTo>
                  <a:close/>
                </a:path>
              </a:pathLst>
            </a:custGeom>
            <a:grp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14288" tIns="14288" rIns="14288" bIns="14288" anchor="ctr"/>
            <a:lstStyle/>
            <a:p>
              <a:pPr algn="ctr" defTabSz="171450" fontAlgn="base" hangingPunct="0">
                <a:spcBef>
                  <a:spcPct val="0"/>
                </a:spcBef>
                <a:spcAft>
                  <a:spcPct val="0"/>
                </a:spcAft>
              </a:pPr>
              <a:endParaRPr lang="en-US" sz="1125">
                <a:solidFill>
                  <a:srgbClr val="FFFFFF"/>
                </a:solidFill>
                <a:effectLst>
                  <a:outerShdw blurRad="38100" dist="38100" dir="2700000" algn="tl">
                    <a:srgbClr val="000000"/>
                  </a:outerShdw>
                </a:effectLst>
                <a:latin typeface="Gill Sans" charset="0"/>
                <a:sym typeface="Gill Sans" charset="0"/>
              </a:endParaRPr>
            </a:p>
          </p:txBody>
        </p:sp>
        <p:sp>
          <p:nvSpPr>
            <p:cNvPr id="104" name="AutoShape 38">
              <a:extLst>
                <a:ext uri="{FF2B5EF4-FFF2-40B4-BE49-F238E27FC236}">
                  <a16:creationId xmlns:a16="http://schemas.microsoft.com/office/drawing/2014/main" id="{0EB8A071-3C36-4B7F-A93C-9ED4CAC7F5E8}"/>
                </a:ext>
              </a:extLst>
            </p:cNvPr>
            <p:cNvSpPr>
              <a:spLocks/>
            </p:cNvSpPr>
            <p:nvPr/>
          </p:nvSpPr>
          <p:spPr bwMode="auto">
            <a:xfrm>
              <a:off x="7478829" y="4206403"/>
              <a:ext cx="72231" cy="730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4320"/>
                  </a:moveTo>
                  <a:cubicBezTo>
                    <a:pt x="14381" y="4320"/>
                    <a:pt x="17279" y="7222"/>
                    <a:pt x="17279" y="10800"/>
                  </a:cubicBezTo>
                  <a:cubicBezTo>
                    <a:pt x="17279" y="14377"/>
                    <a:pt x="14381" y="17279"/>
                    <a:pt x="10800" y="17279"/>
                  </a:cubicBezTo>
                  <a:cubicBezTo>
                    <a:pt x="7218" y="17279"/>
                    <a:pt x="4319" y="14377"/>
                    <a:pt x="4319" y="10800"/>
                  </a:cubicBezTo>
                  <a:cubicBezTo>
                    <a:pt x="4319" y="7222"/>
                    <a:pt x="7218" y="4320"/>
                    <a:pt x="10800" y="4320"/>
                  </a:cubicBezTo>
                  <a:moveTo>
                    <a:pt x="10800" y="21599"/>
                  </a:moveTo>
                  <a:cubicBezTo>
                    <a:pt x="16752" y="21599"/>
                    <a:pt x="21600" y="16756"/>
                    <a:pt x="21600" y="10800"/>
                  </a:cubicBezTo>
                  <a:cubicBezTo>
                    <a:pt x="21600" y="4843"/>
                    <a:pt x="16752" y="0"/>
                    <a:pt x="10800" y="0"/>
                  </a:cubicBezTo>
                  <a:cubicBezTo>
                    <a:pt x="4847" y="0"/>
                    <a:pt x="0" y="4843"/>
                    <a:pt x="0" y="10800"/>
                  </a:cubicBezTo>
                  <a:cubicBezTo>
                    <a:pt x="0" y="16756"/>
                    <a:pt x="4847" y="21599"/>
                    <a:pt x="10800" y="21599"/>
                  </a:cubicBezTo>
                </a:path>
              </a:pathLst>
            </a:custGeom>
            <a:grp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14288" tIns="14288" rIns="14288" bIns="14288" anchor="ctr"/>
            <a:lstStyle/>
            <a:p>
              <a:pPr algn="ctr" defTabSz="171450" fontAlgn="base" hangingPunct="0">
                <a:spcBef>
                  <a:spcPct val="0"/>
                </a:spcBef>
                <a:spcAft>
                  <a:spcPct val="0"/>
                </a:spcAft>
              </a:pPr>
              <a:endParaRPr lang="en-US" sz="1125">
                <a:solidFill>
                  <a:srgbClr val="FFFFFF"/>
                </a:solidFill>
                <a:effectLst>
                  <a:outerShdw blurRad="38100" dist="38100" dir="2700000" algn="tl">
                    <a:srgbClr val="000000"/>
                  </a:outerShdw>
                </a:effectLst>
                <a:latin typeface="Gill Sans" charset="0"/>
                <a:sym typeface="Gill Sans" charset="0"/>
              </a:endParaRPr>
            </a:p>
          </p:txBody>
        </p:sp>
        <p:sp>
          <p:nvSpPr>
            <p:cNvPr id="105" name="AutoShape 39">
              <a:extLst>
                <a:ext uri="{FF2B5EF4-FFF2-40B4-BE49-F238E27FC236}">
                  <a16:creationId xmlns:a16="http://schemas.microsoft.com/office/drawing/2014/main" id="{EF7A086B-3C87-4134-ACB1-E52D9D6468BC}"/>
                </a:ext>
              </a:extLst>
            </p:cNvPr>
            <p:cNvSpPr>
              <a:spLocks/>
            </p:cNvSpPr>
            <p:nvPr/>
          </p:nvSpPr>
          <p:spPr bwMode="auto">
            <a:xfrm>
              <a:off x="7667742" y="3973834"/>
              <a:ext cx="72231" cy="730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17279"/>
                  </a:moveTo>
                  <a:cubicBezTo>
                    <a:pt x="7218" y="17279"/>
                    <a:pt x="4320" y="14377"/>
                    <a:pt x="4320" y="10800"/>
                  </a:cubicBezTo>
                  <a:cubicBezTo>
                    <a:pt x="4320" y="7222"/>
                    <a:pt x="7218" y="4320"/>
                    <a:pt x="10800" y="4320"/>
                  </a:cubicBezTo>
                  <a:cubicBezTo>
                    <a:pt x="14381" y="4320"/>
                    <a:pt x="17280" y="7222"/>
                    <a:pt x="17280" y="10800"/>
                  </a:cubicBezTo>
                  <a:cubicBezTo>
                    <a:pt x="17280" y="14377"/>
                    <a:pt x="14381" y="17279"/>
                    <a:pt x="10800" y="17279"/>
                  </a:cubicBezTo>
                  <a:moveTo>
                    <a:pt x="10800" y="0"/>
                  </a:moveTo>
                  <a:cubicBezTo>
                    <a:pt x="4847" y="0"/>
                    <a:pt x="0" y="4843"/>
                    <a:pt x="0" y="10800"/>
                  </a:cubicBezTo>
                  <a:cubicBezTo>
                    <a:pt x="0" y="16756"/>
                    <a:pt x="4847" y="21599"/>
                    <a:pt x="10800" y="21599"/>
                  </a:cubicBezTo>
                  <a:cubicBezTo>
                    <a:pt x="16752" y="21599"/>
                    <a:pt x="21600" y="16756"/>
                    <a:pt x="21600" y="10800"/>
                  </a:cubicBezTo>
                  <a:cubicBezTo>
                    <a:pt x="21600" y="4843"/>
                    <a:pt x="16752" y="0"/>
                    <a:pt x="10800" y="0"/>
                  </a:cubicBezTo>
                </a:path>
              </a:pathLst>
            </a:custGeom>
            <a:grp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14288" tIns="14288" rIns="14288" bIns="14288" anchor="ctr"/>
            <a:lstStyle/>
            <a:p>
              <a:pPr algn="ctr" defTabSz="171450" fontAlgn="base" hangingPunct="0">
                <a:spcBef>
                  <a:spcPct val="0"/>
                </a:spcBef>
                <a:spcAft>
                  <a:spcPct val="0"/>
                </a:spcAft>
              </a:pPr>
              <a:endParaRPr lang="en-US" sz="1125">
                <a:solidFill>
                  <a:srgbClr val="FFFFFF"/>
                </a:solidFill>
                <a:effectLst>
                  <a:outerShdw blurRad="38100" dist="38100" dir="2700000" algn="tl">
                    <a:srgbClr val="000000"/>
                  </a:outerShdw>
                </a:effectLst>
                <a:latin typeface="Gill Sans" charset="0"/>
                <a:sym typeface="Gill Sans" charset="0"/>
              </a:endParaRPr>
            </a:p>
          </p:txBody>
        </p:sp>
        <p:sp>
          <p:nvSpPr>
            <p:cNvPr id="106" name="AutoShape 40">
              <a:extLst>
                <a:ext uri="{FF2B5EF4-FFF2-40B4-BE49-F238E27FC236}">
                  <a16:creationId xmlns:a16="http://schemas.microsoft.com/office/drawing/2014/main" id="{902C4304-008B-4F86-81CB-8F6B232E4B91}"/>
                </a:ext>
              </a:extLst>
            </p:cNvPr>
            <p:cNvSpPr>
              <a:spLocks/>
            </p:cNvSpPr>
            <p:nvPr/>
          </p:nvSpPr>
          <p:spPr bwMode="auto">
            <a:xfrm>
              <a:off x="7391517" y="4192115"/>
              <a:ext cx="57944" cy="579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5400"/>
                  </a:moveTo>
                  <a:cubicBezTo>
                    <a:pt x="13779" y="5400"/>
                    <a:pt x="16199" y="7815"/>
                    <a:pt x="16199" y="10800"/>
                  </a:cubicBezTo>
                  <a:cubicBezTo>
                    <a:pt x="16199" y="13784"/>
                    <a:pt x="13779" y="16200"/>
                    <a:pt x="10800" y="16200"/>
                  </a:cubicBezTo>
                  <a:cubicBezTo>
                    <a:pt x="7820" y="16200"/>
                    <a:pt x="5399" y="13784"/>
                    <a:pt x="5399" y="10800"/>
                  </a:cubicBezTo>
                  <a:cubicBezTo>
                    <a:pt x="5399" y="7815"/>
                    <a:pt x="7820" y="5400"/>
                    <a:pt x="10800" y="5400"/>
                  </a:cubicBezTo>
                  <a:moveTo>
                    <a:pt x="0" y="10800"/>
                  </a:moveTo>
                  <a:cubicBezTo>
                    <a:pt x="0" y="16753"/>
                    <a:pt x="4843" y="21599"/>
                    <a:pt x="10800" y="21599"/>
                  </a:cubicBezTo>
                  <a:cubicBezTo>
                    <a:pt x="16756" y="21599"/>
                    <a:pt x="21600" y="16753"/>
                    <a:pt x="21600" y="10800"/>
                  </a:cubicBezTo>
                  <a:cubicBezTo>
                    <a:pt x="21600" y="4846"/>
                    <a:pt x="16756" y="0"/>
                    <a:pt x="10800" y="0"/>
                  </a:cubicBezTo>
                  <a:cubicBezTo>
                    <a:pt x="4843" y="0"/>
                    <a:pt x="0" y="4846"/>
                    <a:pt x="0" y="10800"/>
                  </a:cubicBezTo>
                </a:path>
              </a:pathLst>
            </a:custGeom>
            <a:grp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14288" tIns="14288" rIns="14288" bIns="14288" anchor="ctr"/>
            <a:lstStyle/>
            <a:p>
              <a:pPr algn="ctr" defTabSz="171450" fontAlgn="base" hangingPunct="0">
                <a:spcBef>
                  <a:spcPct val="0"/>
                </a:spcBef>
                <a:spcAft>
                  <a:spcPct val="0"/>
                </a:spcAft>
              </a:pPr>
              <a:endParaRPr lang="en-US" sz="1125">
                <a:solidFill>
                  <a:srgbClr val="FFFFFF"/>
                </a:solidFill>
                <a:effectLst>
                  <a:outerShdw blurRad="38100" dist="38100" dir="2700000" algn="tl">
                    <a:srgbClr val="000000"/>
                  </a:outerShdw>
                </a:effectLst>
                <a:latin typeface="Gill Sans" charset="0"/>
                <a:sym typeface="Gill Sans" charset="0"/>
              </a:endParaRPr>
            </a:p>
          </p:txBody>
        </p:sp>
        <p:sp>
          <p:nvSpPr>
            <p:cNvPr id="107" name="AutoShape 41">
              <a:extLst>
                <a:ext uri="{FF2B5EF4-FFF2-40B4-BE49-F238E27FC236}">
                  <a16:creationId xmlns:a16="http://schemas.microsoft.com/office/drawing/2014/main" id="{BBE8077E-F03F-4D4F-BC76-4131912F62CB}"/>
                </a:ext>
              </a:extLst>
            </p:cNvPr>
            <p:cNvSpPr>
              <a:spLocks/>
            </p:cNvSpPr>
            <p:nvPr/>
          </p:nvSpPr>
          <p:spPr bwMode="auto">
            <a:xfrm>
              <a:off x="7449460" y="4293715"/>
              <a:ext cx="29369" cy="285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21599"/>
                  </a:moveTo>
                  <a:cubicBezTo>
                    <a:pt x="16758" y="21599"/>
                    <a:pt x="21600" y="16769"/>
                    <a:pt x="21600" y="10800"/>
                  </a:cubicBezTo>
                  <a:cubicBezTo>
                    <a:pt x="21600" y="4830"/>
                    <a:pt x="16758" y="0"/>
                    <a:pt x="10800" y="0"/>
                  </a:cubicBezTo>
                  <a:cubicBezTo>
                    <a:pt x="4841" y="0"/>
                    <a:pt x="0" y="4830"/>
                    <a:pt x="0" y="10800"/>
                  </a:cubicBezTo>
                  <a:cubicBezTo>
                    <a:pt x="0" y="16769"/>
                    <a:pt x="4841" y="21599"/>
                    <a:pt x="10800" y="21599"/>
                  </a:cubicBezTo>
                </a:path>
              </a:pathLst>
            </a:custGeom>
            <a:grp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14288" tIns="14288" rIns="14288" bIns="14288" anchor="ctr"/>
            <a:lstStyle/>
            <a:p>
              <a:pPr algn="ctr" defTabSz="171450" fontAlgn="base" hangingPunct="0">
                <a:spcBef>
                  <a:spcPct val="0"/>
                </a:spcBef>
                <a:spcAft>
                  <a:spcPct val="0"/>
                </a:spcAft>
              </a:pPr>
              <a:endParaRPr lang="en-US" sz="1125">
                <a:solidFill>
                  <a:srgbClr val="FFFFFF"/>
                </a:solidFill>
                <a:effectLst>
                  <a:outerShdw blurRad="38100" dist="38100" dir="2700000" algn="tl">
                    <a:srgbClr val="000000"/>
                  </a:outerShdw>
                </a:effectLst>
                <a:latin typeface="Gill Sans" charset="0"/>
                <a:sym typeface="Gill Sans" charset="0"/>
              </a:endParaRPr>
            </a:p>
          </p:txBody>
        </p:sp>
        <p:sp>
          <p:nvSpPr>
            <p:cNvPr id="108" name="AutoShape 42">
              <a:extLst>
                <a:ext uri="{FF2B5EF4-FFF2-40B4-BE49-F238E27FC236}">
                  <a16:creationId xmlns:a16="http://schemas.microsoft.com/office/drawing/2014/main" id="{1CB55E26-6B51-43B0-9D4E-1A49A327417D}"/>
                </a:ext>
              </a:extLst>
            </p:cNvPr>
            <p:cNvSpPr>
              <a:spLocks/>
            </p:cNvSpPr>
            <p:nvPr/>
          </p:nvSpPr>
          <p:spPr bwMode="auto">
            <a:xfrm>
              <a:off x="7682029" y="4075434"/>
              <a:ext cx="28575" cy="293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0"/>
                  </a:moveTo>
                  <a:cubicBezTo>
                    <a:pt x="4841" y="0"/>
                    <a:pt x="0" y="4830"/>
                    <a:pt x="0" y="10800"/>
                  </a:cubicBezTo>
                  <a:cubicBezTo>
                    <a:pt x="0" y="16769"/>
                    <a:pt x="4841" y="21599"/>
                    <a:pt x="10800" y="21599"/>
                  </a:cubicBezTo>
                  <a:cubicBezTo>
                    <a:pt x="16758" y="21599"/>
                    <a:pt x="21600" y="16769"/>
                    <a:pt x="21600" y="10800"/>
                  </a:cubicBezTo>
                  <a:cubicBezTo>
                    <a:pt x="21600" y="4830"/>
                    <a:pt x="16758" y="0"/>
                    <a:pt x="10800" y="0"/>
                  </a:cubicBezTo>
                </a:path>
              </a:pathLst>
            </a:custGeom>
            <a:grp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14288" tIns="14288" rIns="14288" bIns="14288" anchor="ctr"/>
            <a:lstStyle/>
            <a:p>
              <a:pPr algn="ctr" defTabSz="171450" fontAlgn="base" hangingPunct="0">
                <a:spcBef>
                  <a:spcPct val="0"/>
                </a:spcBef>
                <a:spcAft>
                  <a:spcPct val="0"/>
                </a:spcAft>
              </a:pPr>
              <a:endParaRPr lang="en-US" sz="1125">
                <a:solidFill>
                  <a:srgbClr val="FFFFFF"/>
                </a:solidFill>
                <a:effectLst>
                  <a:outerShdw blurRad="38100" dist="38100" dir="2700000" algn="tl">
                    <a:srgbClr val="000000"/>
                  </a:outerShdw>
                </a:effectLst>
                <a:latin typeface="Gill Sans" charset="0"/>
                <a:sym typeface="Gill Sans" charset="0"/>
              </a:endParaRPr>
            </a:p>
          </p:txBody>
        </p:sp>
      </p:grpSp>
      <p:sp>
        <p:nvSpPr>
          <p:cNvPr id="109" name="AutoShape 112">
            <a:extLst>
              <a:ext uri="{FF2B5EF4-FFF2-40B4-BE49-F238E27FC236}">
                <a16:creationId xmlns:a16="http://schemas.microsoft.com/office/drawing/2014/main" id="{E6E41683-BD5D-49F0-8CED-2EEE4D22AA68}"/>
              </a:ext>
            </a:extLst>
          </p:cNvPr>
          <p:cNvSpPr>
            <a:spLocks/>
          </p:cNvSpPr>
          <p:nvPr/>
        </p:nvSpPr>
        <p:spPr bwMode="auto">
          <a:xfrm>
            <a:off x="8841146" y="2614380"/>
            <a:ext cx="87780" cy="87930"/>
          </a:xfrm>
          <a:custGeom>
            <a:avLst/>
            <a:gdLst>
              <a:gd name="T0" fmla="*/ 10510 w 21020"/>
              <a:gd name="T1" fmla="*/ 10800 h 21600"/>
              <a:gd name="T2" fmla="*/ 10510 w 21020"/>
              <a:gd name="T3" fmla="*/ 10800 h 21600"/>
              <a:gd name="T4" fmla="*/ 10510 w 21020"/>
              <a:gd name="T5" fmla="*/ 10800 h 21600"/>
              <a:gd name="T6" fmla="*/ 10510 w 21020"/>
              <a:gd name="T7" fmla="*/ 10800 h 21600"/>
            </a:gdLst>
            <a:ahLst/>
            <a:cxnLst>
              <a:cxn ang="0">
                <a:pos x="T0" y="T1"/>
              </a:cxn>
              <a:cxn ang="0">
                <a:pos x="T2" y="T3"/>
              </a:cxn>
              <a:cxn ang="0">
                <a:pos x="T4" y="T5"/>
              </a:cxn>
              <a:cxn ang="0">
                <a:pos x="T6" y="T7"/>
              </a:cxn>
            </a:cxnLst>
            <a:rect l="0" t="0" r="r" b="b"/>
            <a:pathLst>
              <a:path w="21020" h="21600">
                <a:moveTo>
                  <a:pt x="18846" y="7946"/>
                </a:moveTo>
                <a:lnTo>
                  <a:pt x="17740" y="9091"/>
                </a:lnTo>
                <a:cubicBezTo>
                  <a:pt x="17740" y="8939"/>
                  <a:pt x="17758" y="8792"/>
                  <a:pt x="17744" y="8636"/>
                </a:cubicBezTo>
                <a:cubicBezTo>
                  <a:pt x="17629" y="7331"/>
                  <a:pt x="17036" y="6068"/>
                  <a:pt x="16074" y="5080"/>
                </a:cubicBezTo>
                <a:cubicBezTo>
                  <a:pt x="15004" y="3980"/>
                  <a:pt x="13585" y="3348"/>
                  <a:pt x="12180" y="3345"/>
                </a:cubicBezTo>
                <a:lnTo>
                  <a:pt x="13268" y="2218"/>
                </a:lnTo>
                <a:cubicBezTo>
                  <a:pt x="13812" y="1659"/>
                  <a:pt x="14572" y="1350"/>
                  <a:pt x="15403" y="1350"/>
                </a:cubicBezTo>
                <a:cubicBezTo>
                  <a:pt x="16460" y="1350"/>
                  <a:pt x="17546" y="1840"/>
                  <a:pt x="18381" y="2696"/>
                </a:cubicBezTo>
                <a:cubicBezTo>
                  <a:pt x="19165" y="3500"/>
                  <a:pt x="19631" y="4499"/>
                  <a:pt x="19698" y="5510"/>
                </a:cubicBezTo>
                <a:cubicBezTo>
                  <a:pt x="19760" y="6453"/>
                  <a:pt x="19457" y="7317"/>
                  <a:pt x="18846" y="7946"/>
                </a:cubicBezTo>
                <a:moveTo>
                  <a:pt x="5828" y="19329"/>
                </a:moveTo>
                <a:cubicBezTo>
                  <a:pt x="5813" y="18424"/>
                  <a:pt x="5454" y="17481"/>
                  <a:pt x="4730" y="16739"/>
                </a:cubicBezTo>
                <a:cubicBezTo>
                  <a:pt x="4046" y="16034"/>
                  <a:pt x="3150" y="15628"/>
                  <a:pt x="2257" y="15592"/>
                </a:cubicBezTo>
                <a:lnTo>
                  <a:pt x="2911" y="13157"/>
                </a:lnTo>
                <a:cubicBezTo>
                  <a:pt x="2959" y="12995"/>
                  <a:pt x="3052" y="12835"/>
                  <a:pt x="3168" y="12695"/>
                </a:cubicBezTo>
                <a:cubicBezTo>
                  <a:pt x="4485" y="11726"/>
                  <a:pt x="6512" y="12012"/>
                  <a:pt x="7920" y="13460"/>
                </a:cubicBezTo>
                <a:cubicBezTo>
                  <a:pt x="9409" y="14990"/>
                  <a:pt x="9639" y="17230"/>
                  <a:pt x="8492" y="18568"/>
                </a:cubicBezTo>
                <a:cubicBezTo>
                  <a:pt x="8416" y="18609"/>
                  <a:pt x="8339" y="18648"/>
                  <a:pt x="8256" y="18675"/>
                </a:cubicBezTo>
                <a:cubicBezTo>
                  <a:pt x="8256" y="18675"/>
                  <a:pt x="5828" y="19329"/>
                  <a:pt x="5828" y="19329"/>
                </a:cubicBezTo>
                <a:close/>
                <a:moveTo>
                  <a:pt x="2737" y="20164"/>
                </a:moveTo>
                <a:cubicBezTo>
                  <a:pt x="2665" y="20181"/>
                  <a:pt x="2443" y="20239"/>
                  <a:pt x="2291" y="20249"/>
                </a:cubicBezTo>
                <a:cubicBezTo>
                  <a:pt x="1751" y="20244"/>
                  <a:pt x="1313" y="19792"/>
                  <a:pt x="1313" y="19237"/>
                </a:cubicBezTo>
                <a:cubicBezTo>
                  <a:pt x="1321" y="19124"/>
                  <a:pt x="1365" y="18929"/>
                  <a:pt x="1380" y="18857"/>
                </a:cubicBezTo>
                <a:lnTo>
                  <a:pt x="2071" y="16283"/>
                </a:lnTo>
                <a:cubicBezTo>
                  <a:pt x="2822" y="16261"/>
                  <a:pt x="3630" y="16562"/>
                  <a:pt x="4265" y="17215"/>
                </a:cubicBezTo>
                <a:cubicBezTo>
                  <a:pt x="4911" y="17878"/>
                  <a:pt x="5214" y="18725"/>
                  <a:pt x="5181" y="19504"/>
                </a:cubicBezTo>
                <a:cubicBezTo>
                  <a:pt x="5181" y="19504"/>
                  <a:pt x="2737" y="20164"/>
                  <a:pt x="2737" y="20164"/>
                </a:cubicBezTo>
                <a:close/>
                <a:moveTo>
                  <a:pt x="6888" y="11179"/>
                </a:moveTo>
                <a:cubicBezTo>
                  <a:pt x="6280" y="10927"/>
                  <a:pt x="5642" y="10783"/>
                  <a:pt x="5004" y="10774"/>
                </a:cubicBezTo>
                <a:lnTo>
                  <a:pt x="10063" y="5536"/>
                </a:lnTo>
                <a:cubicBezTo>
                  <a:pt x="10838" y="4759"/>
                  <a:pt x="11966" y="4536"/>
                  <a:pt x="13077" y="4819"/>
                </a:cubicBezTo>
                <a:cubicBezTo>
                  <a:pt x="13077" y="4819"/>
                  <a:pt x="6888" y="11179"/>
                  <a:pt x="6888" y="11179"/>
                </a:cubicBezTo>
                <a:close/>
                <a:moveTo>
                  <a:pt x="9717" y="13672"/>
                </a:moveTo>
                <a:cubicBezTo>
                  <a:pt x="9473" y="13258"/>
                  <a:pt x="9194" y="12859"/>
                  <a:pt x="8848" y="12505"/>
                </a:cubicBezTo>
                <a:cubicBezTo>
                  <a:pt x="8447" y="12093"/>
                  <a:pt x="7986" y="11770"/>
                  <a:pt x="7507" y="11498"/>
                </a:cubicBezTo>
                <a:lnTo>
                  <a:pt x="13767" y="5064"/>
                </a:lnTo>
                <a:cubicBezTo>
                  <a:pt x="14259" y="5288"/>
                  <a:pt x="14729" y="5607"/>
                  <a:pt x="15145" y="6035"/>
                </a:cubicBezTo>
                <a:cubicBezTo>
                  <a:pt x="15500" y="6398"/>
                  <a:pt x="15775" y="6806"/>
                  <a:pt x="15987" y="7229"/>
                </a:cubicBezTo>
                <a:cubicBezTo>
                  <a:pt x="15987" y="7229"/>
                  <a:pt x="9717" y="13672"/>
                  <a:pt x="9717" y="13672"/>
                </a:cubicBezTo>
                <a:close/>
                <a:moveTo>
                  <a:pt x="10519" y="16061"/>
                </a:moveTo>
                <a:cubicBezTo>
                  <a:pt x="10465" y="15452"/>
                  <a:pt x="10298" y="14854"/>
                  <a:pt x="10047" y="14288"/>
                </a:cubicBezTo>
                <a:lnTo>
                  <a:pt x="16257" y="7906"/>
                </a:lnTo>
                <a:cubicBezTo>
                  <a:pt x="16637" y="9140"/>
                  <a:pt x="16442" y="10429"/>
                  <a:pt x="15610" y="11284"/>
                </a:cubicBezTo>
                <a:cubicBezTo>
                  <a:pt x="15604" y="11290"/>
                  <a:pt x="15598" y="11293"/>
                  <a:pt x="15593" y="11298"/>
                </a:cubicBezTo>
                <a:lnTo>
                  <a:pt x="15602" y="11306"/>
                </a:lnTo>
                <a:lnTo>
                  <a:pt x="10525" y="16565"/>
                </a:lnTo>
                <a:cubicBezTo>
                  <a:pt x="10527" y="16397"/>
                  <a:pt x="10534" y="16232"/>
                  <a:pt x="10519" y="16061"/>
                </a:cubicBezTo>
                <a:moveTo>
                  <a:pt x="19308" y="1741"/>
                </a:moveTo>
                <a:cubicBezTo>
                  <a:pt x="18228" y="632"/>
                  <a:pt x="16805" y="0"/>
                  <a:pt x="15403" y="0"/>
                </a:cubicBezTo>
                <a:cubicBezTo>
                  <a:pt x="14220" y="0"/>
                  <a:pt x="13131" y="450"/>
                  <a:pt x="12335" y="1266"/>
                </a:cubicBezTo>
                <a:lnTo>
                  <a:pt x="9138" y="4577"/>
                </a:lnTo>
                <a:cubicBezTo>
                  <a:pt x="9129" y="4585"/>
                  <a:pt x="9118" y="4592"/>
                  <a:pt x="9108" y="4602"/>
                </a:cubicBezTo>
                <a:cubicBezTo>
                  <a:pt x="9103" y="4608"/>
                  <a:pt x="9100" y="4614"/>
                  <a:pt x="9095" y="4620"/>
                </a:cubicBezTo>
                <a:lnTo>
                  <a:pt x="9096" y="4621"/>
                </a:lnTo>
                <a:lnTo>
                  <a:pt x="2310" y="11647"/>
                </a:lnTo>
                <a:cubicBezTo>
                  <a:pt x="1998" y="11966"/>
                  <a:pt x="1771" y="12364"/>
                  <a:pt x="1645" y="12797"/>
                </a:cubicBezTo>
                <a:lnTo>
                  <a:pt x="102" y="18541"/>
                </a:lnTo>
                <a:cubicBezTo>
                  <a:pt x="100" y="18557"/>
                  <a:pt x="0" y="19008"/>
                  <a:pt x="0" y="19237"/>
                </a:cubicBezTo>
                <a:cubicBezTo>
                  <a:pt x="0" y="20541"/>
                  <a:pt x="1030" y="21599"/>
                  <a:pt x="2302" y="21599"/>
                </a:cubicBezTo>
                <a:cubicBezTo>
                  <a:pt x="2554" y="21599"/>
                  <a:pt x="3044" y="21475"/>
                  <a:pt x="3062" y="21473"/>
                </a:cubicBezTo>
                <a:lnTo>
                  <a:pt x="8630" y="19969"/>
                </a:lnTo>
                <a:cubicBezTo>
                  <a:pt x="9054" y="19839"/>
                  <a:pt x="9439" y="19604"/>
                  <a:pt x="9750" y="19283"/>
                </a:cubicBezTo>
                <a:lnTo>
                  <a:pt x="19776" y="8899"/>
                </a:lnTo>
                <a:cubicBezTo>
                  <a:pt x="21600" y="7023"/>
                  <a:pt x="21394" y="3881"/>
                  <a:pt x="19308" y="1741"/>
                </a:cubicBezTo>
              </a:path>
            </a:pathLst>
          </a:custGeom>
          <a:solidFill>
            <a:schemeClr val="tx2">
              <a:lumMod val="20000"/>
              <a:lumOff val="80000"/>
            </a:schemeClr>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14288" tIns="14288" rIns="14288" bIns="14288" anchor="ctr"/>
          <a:lstStyle/>
          <a:p>
            <a:pPr algn="ctr" defTabSz="171450" fontAlgn="base" hangingPunct="0">
              <a:spcBef>
                <a:spcPct val="0"/>
              </a:spcBef>
              <a:spcAft>
                <a:spcPct val="0"/>
              </a:spcAft>
            </a:pPr>
            <a:endParaRPr lang="en-US" sz="1125">
              <a:solidFill>
                <a:srgbClr val="FFFFFF"/>
              </a:solidFill>
              <a:effectLst>
                <a:outerShdw blurRad="38100" dist="38100" dir="2700000" algn="tl">
                  <a:srgbClr val="000000"/>
                </a:outerShdw>
              </a:effectLst>
              <a:latin typeface="Gill Sans" charset="0"/>
              <a:sym typeface="Gill Sans" charset="0"/>
            </a:endParaRPr>
          </a:p>
        </p:txBody>
      </p:sp>
      <p:grpSp>
        <p:nvGrpSpPr>
          <p:cNvPr id="110" name="Group 111">
            <a:extLst>
              <a:ext uri="{FF2B5EF4-FFF2-40B4-BE49-F238E27FC236}">
                <a16:creationId xmlns:a16="http://schemas.microsoft.com/office/drawing/2014/main" id="{29BCD05D-43A4-4B5F-8C61-9179BED444E8}"/>
              </a:ext>
            </a:extLst>
          </p:cNvPr>
          <p:cNvGrpSpPr/>
          <p:nvPr/>
        </p:nvGrpSpPr>
        <p:grpSpPr>
          <a:xfrm>
            <a:off x="5426954" y="2395977"/>
            <a:ext cx="110844" cy="161579"/>
            <a:chOff x="3582988" y="3510757"/>
            <a:chExt cx="319088" cy="465138"/>
          </a:xfrm>
          <a:solidFill>
            <a:schemeClr val="tx2">
              <a:lumMod val="20000"/>
              <a:lumOff val="80000"/>
            </a:schemeClr>
          </a:solidFill>
        </p:grpSpPr>
        <p:sp>
          <p:nvSpPr>
            <p:cNvPr id="111" name="AutoShape 113">
              <a:extLst>
                <a:ext uri="{FF2B5EF4-FFF2-40B4-BE49-F238E27FC236}">
                  <a16:creationId xmlns:a16="http://schemas.microsoft.com/office/drawing/2014/main" id="{6B41D9EB-1ABB-4498-9D8E-501D0E4E5DBF}"/>
                </a:ext>
              </a:extLst>
            </p:cNvPr>
            <p:cNvSpPr>
              <a:spLocks/>
            </p:cNvSpPr>
            <p:nvPr/>
          </p:nvSpPr>
          <p:spPr bwMode="auto">
            <a:xfrm>
              <a:off x="3582988" y="3510757"/>
              <a:ext cx="319088" cy="4651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5386" y="14175"/>
                  </a:moveTo>
                  <a:lnTo>
                    <a:pt x="6223" y="14175"/>
                  </a:lnTo>
                  <a:cubicBezTo>
                    <a:pt x="5734" y="13446"/>
                    <a:pt x="5147" y="12716"/>
                    <a:pt x="4568" y="12003"/>
                  </a:cubicBezTo>
                  <a:cubicBezTo>
                    <a:pt x="3287" y="10427"/>
                    <a:pt x="1963" y="8797"/>
                    <a:pt x="1963" y="7425"/>
                  </a:cubicBezTo>
                  <a:cubicBezTo>
                    <a:pt x="1963" y="4075"/>
                    <a:pt x="5927" y="1350"/>
                    <a:pt x="10800" y="1350"/>
                  </a:cubicBezTo>
                  <a:cubicBezTo>
                    <a:pt x="15672" y="1350"/>
                    <a:pt x="19636" y="4075"/>
                    <a:pt x="19636" y="7425"/>
                  </a:cubicBezTo>
                  <a:cubicBezTo>
                    <a:pt x="19636" y="8787"/>
                    <a:pt x="18312" y="10425"/>
                    <a:pt x="17029" y="12011"/>
                  </a:cubicBezTo>
                  <a:cubicBezTo>
                    <a:pt x="16455" y="12723"/>
                    <a:pt x="15873" y="13449"/>
                    <a:pt x="15386" y="14175"/>
                  </a:cubicBezTo>
                  <a:moveTo>
                    <a:pt x="10800" y="20249"/>
                  </a:moveTo>
                  <a:cubicBezTo>
                    <a:pt x="9805" y="20249"/>
                    <a:pt x="9347" y="20171"/>
                    <a:pt x="8839" y="19406"/>
                  </a:cubicBezTo>
                  <a:lnTo>
                    <a:pt x="13000" y="19048"/>
                  </a:lnTo>
                  <a:cubicBezTo>
                    <a:pt x="12398" y="20164"/>
                    <a:pt x="11959" y="20249"/>
                    <a:pt x="10800" y="20249"/>
                  </a:cubicBezTo>
                  <a:moveTo>
                    <a:pt x="7595" y="16813"/>
                  </a:moveTo>
                  <a:cubicBezTo>
                    <a:pt x="7417" y="16407"/>
                    <a:pt x="7215" y="15978"/>
                    <a:pt x="6991" y="15525"/>
                  </a:cubicBezTo>
                  <a:lnTo>
                    <a:pt x="14616" y="15525"/>
                  </a:lnTo>
                  <a:cubicBezTo>
                    <a:pt x="14496" y="15767"/>
                    <a:pt x="14375" y="16010"/>
                    <a:pt x="14270" y="16239"/>
                  </a:cubicBezTo>
                  <a:cubicBezTo>
                    <a:pt x="14270" y="16239"/>
                    <a:pt x="7595" y="16813"/>
                    <a:pt x="7595" y="16813"/>
                  </a:cubicBezTo>
                  <a:close/>
                  <a:moveTo>
                    <a:pt x="13345" y="18343"/>
                  </a:moveTo>
                  <a:lnTo>
                    <a:pt x="8476" y="18762"/>
                  </a:lnTo>
                  <a:cubicBezTo>
                    <a:pt x="8303" y="18416"/>
                    <a:pt x="8116" y="18011"/>
                    <a:pt x="7890" y="17483"/>
                  </a:cubicBezTo>
                  <a:cubicBezTo>
                    <a:pt x="7887" y="17477"/>
                    <a:pt x="7883" y="17469"/>
                    <a:pt x="7881" y="17462"/>
                  </a:cubicBezTo>
                  <a:lnTo>
                    <a:pt x="13957" y="16941"/>
                  </a:lnTo>
                  <a:cubicBezTo>
                    <a:pt x="13871" y="17140"/>
                    <a:pt x="13778" y="17350"/>
                    <a:pt x="13698" y="17537"/>
                  </a:cubicBezTo>
                  <a:cubicBezTo>
                    <a:pt x="13569" y="17841"/>
                    <a:pt x="13453" y="18104"/>
                    <a:pt x="13345" y="18343"/>
                  </a:cubicBezTo>
                  <a:moveTo>
                    <a:pt x="10800" y="0"/>
                  </a:moveTo>
                  <a:cubicBezTo>
                    <a:pt x="4835" y="0"/>
                    <a:pt x="0" y="3324"/>
                    <a:pt x="0" y="7425"/>
                  </a:cubicBezTo>
                  <a:cubicBezTo>
                    <a:pt x="0" y="10146"/>
                    <a:pt x="3621" y="13029"/>
                    <a:pt x="4939" y="15562"/>
                  </a:cubicBezTo>
                  <a:cubicBezTo>
                    <a:pt x="6906" y="19339"/>
                    <a:pt x="6688" y="21599"/>
                    <a:pt x="10800" y="21599"/>
                  </a:cubicBezTo>
                  <a:cubicBezTo>
                    <a:pt x="14972" y="21599"/>
                    <a:pt x="14692" y="19349"/>
                    <a:pt x="16660" y="15577"/>
                  </a:cubicBezTo>
                  <a:cubicBezTo>
                    <a:pt x="17983" y="13039"/>
                    <a:pt x="21600" y="10124"/>
                    <a:pt x="21600" y="7425"/>
                  </a:cubicBezTo>
                  <a:cubicBezTo>
                    <a:pt x="21600" y="3324"/>
                    <a:pt x="16764" y="0"/>
                    <a:pt x="10800" y="0"/>
                  </a:cubicBezTo>
                </a:path>
              </a:pathLst>
            </a:custGeom>
            <a:grp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14288" tIns="14288" rIns="14288" bIns="14288" anchor="ctr"/>
            <a:lstStyle/>
            <a:p>
              <a:pPr algn="ctr" defTabSz="171450" fontAlgn="base" hangingPunct="0">
                <a:spcBef>
                  <a:spcPct val="0"/>
                </a:spcBef>
                <a:spcAft>
                  <a:spcPct val="0"/>
                </a:spcAft>
              </a:pPr>
              <a:endParaRPr lang="en-US" sz="1125">
                <a:solidFill>
                  <a:srgbClr val="FFFFFF"/>
                </a:solidFill>
                <a:effectLst>
                  <a:outerShdw blurRad="38100" dist="38100" dir="2700000" algn="tl">
                    <a:srgbClr val="000000"/>
                  </a:outerShdw>
                </a:effectLst>
                <a:latin typeface="Gill Sans" charset="0"/>
                <a:sym typeface="Gill Sans" charset="0"/>
              </a:endParaRPr>
            </a:p>
          </p:txBody>
        </p:sp>
        <p:sp>
          <p:nvSpPr>
            <p:cNvPr id="112" name="AutoShape 114">
              <a:extLst>
                <a:ext uri="{FF2B5EF4-FFF2-40B4-BE49-F238E27FC236}">
                  <a16:creationId xmlns:a16="http://schemas.microsoft.com/office/drawing/2014/main" id="{F17E5226-494E-4C1E-8DC1-FF2F75FED87C}"/>
                </a:ext>
              </a:extLst>
            </p:cNvPr>
            <p:cNvSpPr>
              <a:spLocks/>
            </p:cNvSpPr>
            <p:nvPr/>
          </p:nvSpPr>
          <p:spPr bwMode="auto">
            <a:xfrm>
              <a:off x="3655219" y="3583782"/>
              <a:ext cx="94456" cy="9445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938" y="0"/>
                  </a:moveTo>
                  <a:cubicBezTo>
                    <a:pt x="8943" y="0"/>
                    <a:pt x="0" y="8942"/>
                    <a:pt x="0" y="19938"/>
                  </a:cubicBezTo>
                  <a:cubicBezTo>
                    <a:pt x="0" y="20855"/>
                    <a:pt x="743" y="21600"/>
                    <a:pt x="1661" y="21600"/>
                  </a:cubicBezTo>
                  <a:cubicBezTo>
                    <a:pt x="2579" y="21600"/>
                    <a:pt x="3323" y="20855"/>
                    <a:pt x="3323" y="19938"/>
                  </a:cubicBezTo>
                  <a:cubicBezTo>
                    <a:pt x="3323" y="10777"/>
                    <a:pt x="10777" y="3323"/>
                    <a:pt x="19938" y="3323"/>
                  </a:cubicBezTo>
                  <a:cubicBezTo>
                    <a:pt x="20856" y="3323"/>
                    <a:pt x="21600" y="2578"/>
                    <a:pt x="21600" y="1661"/>
                  </a:cubicBezTo>
                  <a:cubicBezTo>
                    <a:pt x="21600" y="744"/>
                    <a:pt x="20856" y="0"/>
                    <a:pt x="19938" y="0"/>
                  </a:cubicBezTo>
                </a:path>
              </a:pathLst>
            </a:custGeom>
            <a:grp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14288" tIns="14288" rIns="14288" bIns="14288" anchor="ctr"/>
            <a:lstStyle/>
            <a:p>
              <a:pPr algn="ctr" defTabSz="171450" fontAlgn="base" hangingPunct="0">
                <a:spcBef>
                  <a:spcPct val="0"/>
                </a:spcBef>
                <a:spcAft>
                  <a:spcPct val="0"/>
                </a:spcAft>
              </a:pPr>
              <a:endParaRPr lang="en-US" sz="1125">
                <a:solidFill>
                  <a:srgbClr val="FFFFFF"/>
                </a:solidFill>
                <a:effectLst>
                  <a:outerShdw blurRad="38100" dist="38100" dir="2700000" algn="tl">
                    <a:srgbClr val="000000"/>
                  </a:outerShdw>
                </a:effectLst>
                <a:latin typeface="Gill Sans" charset="0"/>
                <a:sym typeface="Gill Sans" charset="0"/>
              </a:endParaRPr>
            </a:p>
          </p:txBody>
        </p:sp>
      </p:grpSp>
      <p:grpSp>
        <p:nvGrpSpPr>
          <p:cNvPr id="113" name="Group 143">
            <a:extLst>
              <a:ext uri="{FF2B5EF4-FFF2-40B4-BE49-F238E27FC236}">
                <a16:creationId xmlns:a16="http://schemas.microsoft.com/office/drawing/2014/main" id="{A6BC0AEA-F24A-41B5-8684-D08B09E2C075}"/>
              </a:ext>
            </a:extLst>
          </p:cNvPr>
          <p:cNvGrpSpPr/>
          <p:nvPr/>
        </p:nvGrpSpPr>
        <p:grpSpPr>
          <a:xfrm>
            <a:off x="4917108" y="2715938"/>
            <a:ext cx="67465" cy="90056"/>
            <a:chOff x="2639219" y="3510757"/>
            <a:chExt cx="348456" cy="465138"/>
          </a:xfrm>
          <a:solidFill>
            <a:schemeClr val="tx2">
              <a:lumMod val="20000"/>
              <a:lumOff val="80000"/>
            </a:schemeClr>
          </a:solidFill>
        </p:grpSpPr>
        <p:sp>
          <p:nvSpPr>
            <p:cNvPr id="114" name="AutoShape 115">
              <a:extLst>
                <a:ext uri="{FF2B5EF4-FFF2-40B4-BE49-F238E27FC236}">
                  <a16:creationId xmlns:a16="http://schemas.microsoft.com/office/drawing/2014/main" id="{5D491068-72F9-4576-8871-60098A1BDF94}"/>
                </a:ext>
              </a:extLst>
            </p:cNvPr>
            <p:cNvSpPr>
              <a:spLocks/>
            </p:cNvSpPr>
            <p:nvPr/>
          </p:nvSpPr>
          <p:spPr bwMode="auto">
            <a:xfrm>
              <a:off x="2639219" y="3510757"/>
              <a:ext cx="348456" cy="4651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800" y="12825"/>
                  </a:moveTo>
                  <a:lnTo>
                    <a:pt x="19800" y="13500"/>
                  </a:lnTo>
                  <a:lnTo>
                    <a:pt x="19800" y="14850"/>
                  </a:lnTo>
                  <a:lnTo>
                    <a:pt x="19800" y="15525"/>
                  </a:lnTo>
                  <a:cubicBezTo>
                    <a:pt x="19800" y="18129"/>
                    <a:pt x="16972" y="20249"/>
                    <a:pt x="13499" y="20249"/>
                  </a:cubicBezTo>
                  <a:lnTo>
                    <a:pt x="8099" y="20249"/>
                  </a:lnTo>
                  <a:cubicBezTo>
                    <a:pt x="4627" y="20249"/>
                    <a:pt x="1800" y="18129"/>
                    <a:pt x="1800" y="15525"/>
                  </a:cubicBezTo>
                  <a:lnTo>
                    <a:pt x="1800" y="14850"/>
                  </a:lnTo>
                  <a:lnTo>
                    <a:pt x="1800" y="13500"/>
                  </a:lnTo>
                  <a:lnTo>
                    <a:pt x="1800" y="12825"/>
                  </a:lnTo>
                  <a:lnTo>
                    <a:pt x="1800" y="10800"/>
                  </a:lnTo>
                  <a:cubicBezTo>
                    <a:pt x="1800" y="10427"/>
                    <a:pt x="2203" y="10124"/>
                    <a:pt x="2699" y="10124"/>
                  </a:cubicBezTo>
                  <a:lnTo>
                    <a:pt x="4499" y="10124"/>
                  </a:lnTo>
                  <a:lnTo>
                    <a:pt x="17100" y="10124"/>
                  </a:lnTo>
                  <a:lnTo>
                    <a:pt x="18899" y="10124"/>
                  </a:lnTo>
                  <a:cubicBezTo>
                    <a:pt x="19396" y="10124"/>
                    <a:pt x="19800" y="10427"/>
                    <a:pt x="19800" y="10800"/>
                  </a:cubicBezTo>
                  <a:cubicBezTo>
                    <a:pt x="19800" y="10800"/>
                    <a:pt x="19800" y="12825"/>
                    <a:pt x="19800" y="12825"/>
                  </a:cubicBezTo>
                  <a:close/>
                  <a:moveTo>
                    <a:pt x="14400" y="6075"/>
                  </a:moveTo>
                  <a:lnTo>
                    <a:pt x="14400" y="6076"/>
                  </a:lnTo>
                  <a:lnTo>
                    <a:pt x="14400" y="8774"/>
                  </a:lnTo>
                  <a:lnTo>
                    <a:pt x="7200" y="8774"/>
                  </a:lnTo>
                  <a:lnTo>
                    <a:pt x="7200" y="6076"/>
                  </a:lnTo>
                  <a:lnTo>
                    <a:pt x="7200" y="6075"/>
                  </a:lnTo>
                  <a:cubicBezTo>
                    <a:pt x="7200" y="4583"/>
                    <a:pt x="8811" y="3375"/>
                    <a:pt x="10800" y="3375"/>
                  </a:cubicBezTo>
                  <a:cubicBezTo>
                    <a:pt x="12788" y="3375"/>
                    <a:pt x="14400" y="4583"/>
                    <a:pt x="14400" y="6075"/>
                  </a:cubicBezTo>
                  <a:moveTo>
                    <a:pt x="4499" y="6075"/>
                  </a:moveTo>
                  <a:cubicBezTo>
                    <a:pt x="4499" y="3465"/>
                    <a:pt x="7320" y="1350"/>
                    <a:pt x="10800" y="1350"/>
                  </a:cubicBezTo>
                  <a:cubicBezTo>
                    <a:pt x="14279" y="1350"/>
                    <a:pt x="17100" y="3465"/>
                    <a:pt x="17100" y="6075"/>
                  </a:cubicBezTo>
                  <a:lnTo>
                    <a:pt x="17100" y="8774"/>
                  </a:lnTo>
                  <a:lnTo>
                    <a:pt x="15299" y="8774"/>
                  </a:lnTo>
                  <a:lnTo>
                    <a:pt x="15299" y="6076"/>
                  </a:lnTo>
                  <a:cubicBezTo>
                    <a:pt x="15299" y="4212"/>
                    <a:pt x="13285" y="2701"/>
                    <a:pt x="10800" y="2701"/>
                  </a:cubicBezTo>
                  <a:cubicBezTo>
                    <a:pt x="8314" y="2701"/>
                    <a:pt x="6299" y="4212"/>
                    <a:pt x="6299" y="6076"/>
                  </a:cubicBezTo>
                  <a:lnTo>
                    <a:pt x="6299" y="8774"/>
                  </a:lnTo>
                  <a:lnTo>
                    <a:pt x="4499" y="8774"/>
                  </a:lnTo>
                  <a:cubicBezTo>
                    <a:pt x="4499" y="8774"/>
                    <a:pt x="4499" y="6075"/>
                    <a:pt x="4499" y="6075"/>
                  </a:cubicBezTo>
                  <a:close/>
                  <a:moveTo>
                    <a:pt x="18899" y="8774"/>
                  </a:moveTo>
                  <a:lnTo>
                    <a:pt x="18899" y="6075"/>
                  </a:lnTo>
                  <a:cubicBezTo>
                    <a:pt x="18899" y="2719"/>
                    <a:pt x="15274" y="0"/>
                    <a:pt x="10800" y="0"/>
                  </a:cubicBezTo>
                  <a:cubicBezTo>
                    <a:pt x="6325" y="0"/>
                    <a:pt x="2699" y="2719"/>
                    <a:pt x="2699" y="6075"/>
                  </a:cubicBezTo>
                  <a:lnTo>
                    <a:pt x="2699" y="8774"/>
                  </a:lnTo>
                  <a:cubicBezTo>
                    <a:pt x="1208" y="8774"/>
                    <a:pt x="0" y="9681"/>
                    <a:pt x="0" y="10800"/>
                  </a:cubicBezTo>
                  <a:lnTo>
                    <a:pt x="0" y="12825"/>
                  </a:lnTo>
                  <a:lnTo>
                    <a:pt x="0" y="13500"/>
                  </a:lnTo>
                  <a:lnTo>
                    <a:pt x="0" y="14850"/>
                  </a:lnTo>
                  <a:lnTo>
                    <a:pt x="0" y="15525"/>
                  </a:lnTo>
                  <a:cubicBezTo>
                    <a:pt x="0" y="18880"/>
                    <a:pt x="3625" y="21599"/>
                    <a:pt x="8099" y="21599"/>
                  </a:cubicBezTo>
                  <a:lnTo>
                    <a:pt x="13499" y="21599"/>
                  </a:lnTo>
                  <a:cubicBezTo>
                    <a:pt x="17974" y="21599"/>
                    <a:pt x="21600" y="18880"/>
                    <a:pt x="21600" y="15525"/>
                  </a:cubicBezTo>
                  <a:lnTo>
                    <a:pt x="21600" y="14850"/>
                  </a:lnTo>
                  <a:lnTo>
                    <a:pt x="21600" y="13500"/>
                  </a:lnTo>
                  <a:lnTo>
                    <a:pt x="21600" y="12825"/>
                  </a:lnTo>
                  <a:lnTo>
                    <a:pt x="21600" y="10800"/>
                  </a:lnTo>
                  <a:cubicBezTo>
                    <a:pt x="21600" y="9681"/>
                    <a:pt x="20391" y="8774"/>
                    <a:pt x="18899" y="8774"/>
                  </a:cubicBezTo>
                </a:path>
              </a:pathLst>
            </a:custGeom>
            <a:grp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14288" tIns="14288" rIns="14288" bIns="14288" anchor="ctr"/>
            <a:lstStyle/>
            <a:p>
              <a:pPr algn="ctr" defTabSz="171450" fontAlgn="base" hangingPunct="0">
                <a:spcBef>
                  <a:spcPct val="0"/>
                </a:spcBef>
                <a:spcAft>
                  <a:spcPct val="0"/>
                </a:spcAft>
              </a:pPr>
              <a:endParaRPr lang="en-US" sz="1125">
                <a:solidFill>
                  <a:srgbClr val="FFFFFF"/>
                </a:solidFill>
                <a:effectLst>
                  <a:outerShdw blurRad="38100" dist="38100" dir="2700000" algn="tl">
                    <a:srgbClr val="000000"/>
                  </a:outerShdw>
                </a:effectLst>
                <a:latin typeface="Gill Sans" charset="0"/>
                <a:sym typeface="Gill Sans" charset="0"/>
              </a:endParaRPr>
            </a:p>
          </p:txBody>
        </p:sp>
        <p:sp>
          <p:nvSpPr>
            <p:cNvPr id="115" name="AutoShape 116">
              <a:extLst>
                <a:ext uri="{FF2B5EF4-FFF2-40B4-BE49-F238E27FC236}">
                  <a16:creationId xmlns:a16="http://schemas.microsoft.com/office/drawing/2014/main" id="{CE33FBAC-FB6D-4295-B8DF-FC7028625810}"/>
                </a:ext>
              </a:extLst>
            </p:cNvPr>
            <p:cNvSpPr>
              <a:spLocks/>
            </p:cNvSpPr>
            <p:nvPr/>
          </p:nvSpPr>
          <p:spPr bwMode="auto">
            <a:xfrm>
              <a:off x="2784475" y="3786982"/>
              <a:ext cx="57944" cy="873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0"/>
                  </a:moveTo>
                  <a:cubicBezTo>
                    <a:pt x="4838" y="0"/>
                    <a:pt x="0" y="3226"/>
                    <a:pt x="0" y="7201"/>
                  </a:cubicBezTo>
                  <a:cubicBezTo>
                    <a:pt x="0" y="9390"/>
                    <a:pt x="1798" y="13537"/>
                    <a:pt x="3601" y="16821"/>
                  </a:cubicBezTo>
                  <a:cubicBezTo>
                    <a:pt x="5070" y="19493"/>
                    <a:pt x="6916" y="21600"/>
                    <a:pt x="10800" y="21600"/>
                  </a:cubicBezTo>
                  <a:cubicBezTo>
                    <a:pt x="15016" y="21600"/>
                    <a:pt x="16529" y="19514"/>
                    <a:pt x="18003" y="16858"/>
                  </a:cubicBezTo>
                  <a:cubicBezTo>
                    <a:pt x="19828" y="13567"/>
                    <a:pt x="21600" y="9397"/>
                    <a:pt x="21600" y="7201"/>
                  </a:cubicBezTo>
                  <a:cubicBezTo>
                    <a:pt x="21600" y="3226"/>
                    <a:pt x="16761" y="0"/>
                    <a:pt x="10800" y="0"/>
                  </a:cubicBezTo>
                </a:path>
              </a:pathLst>
            </a:custGeom>
            <a:grp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14288" tIns="14288" rIns="14288" bIns="14288" anchor="ctr"/>
            <a:lstStyle/>
            <a:p>
              <a:pPr algn="ctr" defTabSz="171450" fontAlgn="base" hangingPunct="0">
                <a:spcBef>
                  <a:spcPct val="0"/>
                </a:spcBef>
                <a:spcAft>
                  <a:spcPct val="0"/>
                </a:spcAft>
              </a:pPr>
              <a:endParaRPr lang="en-US" sz="1125">
                <a:solidFill>
                  <a:srgbClr val="FFFFFF"/>
                </a:solidFill>
                <a:effectLst>
                  <a:outerShdw blurRad="38100" dist="38100" dir="2700000" algn="tl">
                    <a:srgbClr val="000000"/>
                  </a:outerShdw>
                </a:effectLst>
                <a:latin typeface="Gill Sans" charset="0"/>
                <a:sym typeface="Gill Sans" charset="0"/>
              </a:endParaRPr>
            </a:p>
          </p:txBody>
        </p:sp>
      </p:grpSp>
      <p:grpSp>
        <p:nvGrpSpPr>
          <p:cNvPr id="116" name="Group 147">
            <a:extLst>
              <a:ext uri="{FF2B5EF4-FFF2-40B4-BE49-F238E27FC236}">
                <a16:creationId xmlns:a16="http://schemas.microsoft.com/office/drawing/2014/main" id="{DE8A0EB4-B794-4CFB-A8CF-AF4E004C7139}"/>
              </a:ext>
            </a:extLst>
          </p:cNvPr>
          <p:cNvGrpSpPr/>
          <p:nvPr/>
        </p:nvGrpSpPr>
        <p:grpSpPr>
          <a:xfrm>
            <a:off x="5015239" y="2409640"/>
            <a:ext cx="128024" cy="128024"/>
            <a:chOff x="3498967" y="3049909"/>
            <a:chExt cx="464344" cy="464344"/>
          </a:xfrm>
          <a:solidFill>
            <a:schemeClr val="tx2">
              <a:lumMod val="20000"/>
              <a:lumOff val="80000"/>
            </a:schemeClr>
          </a:solidFill>
        </p:grpSpPr>
        <p:sp>
          <p:nvSpPr>
            <p:cNvPr id="117" name="AutoShape 126">
              <a:extLst>
                <a:ext uri="{FF2B5EF4-FFF2-40B4-BE49-F238E27FC236}">
                  <a16:creationId xmlns:a16="http://schemas.microsoft.com/office/drawing/2014/main" id="{287CB407-31D8-4E0F-91E2-5FFBA15DE723}"/>
                </a:ext>
              </a:extLst>
            </p:cNvPr>
            <p:cNvSpPr>
              <a:spLocks/>
            </p:cNvSpPr>
            <p:nvPr/>
          </p:nvSpPr>
          <p:spPr bwMode="auto">
            <a:xfrm>
              <a:off x="3498967" y="3049909"/>
              <a:ext cx="464344" cy="4643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3499" y="14850"/>
                  </a:moveTo>
                  <a:cubicBezTo>
                    <a:pt x="9772" y="14850"/>
                    <a:pt x="6749" y="11827"/>
                    <a:pt x="6749" y="8100"/>
                  </a:cubicBezTo>
                  <a:cubicBezTo>
                    <a:pt x="6749" y="4372"/>
                    <a:pt x="9772" y="1350"/>
                    <a:pt x="13499" y="1350"/>
                  </a:cubicBezTo>
                  <a:cubicBezTo>
                    <a:pt x="17227" y="1350"/>
                    <a:pt x="20249" y="4372"/>
                    <a:pt x="20249" y="8100"/>
                  </a:cubicBezTo>
                  <a:cubicBezTo>
                    <a:pt x="20249" y="11827"/>
                    <a:pt x="17227" y="14850"/>
                    <a:pt x="13499" y="14850"/>
                  </a:cubicBezTo>
                  <a:moveTo>
                    <a:pt x="3236" y="20042"/>
                  </a:moveTo>
                  <a:cubicBezTo>
                    <a:pt x="3019" y="20266"/>
                    <a:pt x="2718" y="20408"/>
                    <a:pt x="2382" y="20408"/>
                  </a:cubicBezTo>
                  <a:cubicBezTo>
                    <a:pt x="1724" y="20408"/>
                    <a:pt x="1191" y="19875"/>
                    <a:pt x="1191" y="19218"/>
                  </a:cubicBezTo>
                  <a:cubicBezTo>
                    <a:pt x="1191" y="18881"/>
                    <a:pt x="1332" y="18580"/>
                    <a:pt x="1557" y="18363"/>
                  </a:cubicBezTo>
                  <a:lnTo>
                    <a:pt x="1551" y="18358"/>
                  </a:lnTo>
                  <a:lnTo>
                    <a:pt x="6996" y="12913"/>
                  </a:lnTo>
                  <a:cubicBezTo>
                    <a:pt x="7472" y="13555"/>
                    <a:pt x="8039" y="14122"/>
                    <a:pt x="8680" y="14599"/>
                  </a:cubicBezTo>
                  <a:cubicBezTo>
                    <a:pt x="8680" y="14599"/>
                    <a:pt x="3236" y="20042"/>
                    <a:pt x="3236" y="20042"/>
                  </a:cubicBezTo>
                  <a:close/>
                  <a:moveTo>
                    <a:pt x="13499" y="0"/>
                  </a:moveTo>
                  <a:cubicBezTo>
                    <a:pt x="9026" y="0"/>
                    <a:pt x="5399" y="3626"/>
                    <a:pt x="5399" y="8100"/>
                  </a:cubicBezTo>
                  <a:cubicBezTo>
                    <a:pt x="5399" y="9467"/>
                    <a:pt x="5742" y="10754"/>
                    <a:pt x="6341" y="11884"/>
                  </a:cubicBezTo>
                  <a:lnTo>
                    <a:pt x="709" y="17515"/>
                  </a:lnTo>
                  <a:lnTo>
                    <a:pt x="713" y="17520"/>
                  </a:lnTo>
                  <a:cubicBezTo>
                    <a:pt x="274" y="17953"/>
                    <a:pt x="0" y="18552"/>
                    <a:pt x="0" y="19218"/>
                  </a:cubicBezTo>
                  <a:cubicBezTo>
                    <a:pt x="0" y="20533"/>
                    <a:pt x="1066" y="21599"/>
                    <a:pt x="2382" y="21599"/>
                  </a:cubicBezTo>
                  <a:cubicBezTo>
                    <a:pt x="3047" y="21599"/>
                    <a:pt x="3647" y="21326"/>
                    <a:pt x="4079" y="20885"/>
                  </a:cubicBezTo>
                  <a:lnTo>
                    <a:pt x="4078" y="20884"/>
                  </a:lnTo>
                  <a:lnTo>
                    <a:pt x="9708" y="15255"/>
                  </a:lnTo>
                  <a:cubicBezTo>
                    <a:pt x="10839" y="15856"/>
                    <a:pt x="12128" y="16200"/>
                    <a:pt x="13499" y="16200"/>
                  </a:cubicBezTo>
                  <a:cubicBezTo>
                    <a:pt x="17973" y="16200"/>
                    <a:pt x="21600" y="12573"/>
                    <a:pt x="21600" y="8100"/>
                  </a:cubicBezTo>
                  <a:cubicBezTo>
                    <a:pt x="21600" y="3626"/>
                    <a:pt x="17973" y="0"/>
                    <a:pt x="13499" y="0"/>
                  </a:cubicBezTo>
                </a:path>
              </a:pathLst>
            </a:custGeom>
            <a:grp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14288" tIns="14288" rIns="14288" bIns="14288" anchor="ctr"/>
            <a:lstStyle/>
            <a:p>
              <a:pPr algn="ctr" defTabSz="171450" fontAlgn="base" hangingPunct="0">
                <a:spcBef>
                  <a:spcPct val="0"/>
                </a:spcBef>
                <a:spcAft>
                  <a:spcPct val="0"/>
                </a:spcAft>
              </a:pPr>
              <a:endParaRPr lang="en-US" sz="1125">
                <a:solidFill>
                  <a:srgbClr val="FFFFFF"/>
                </a:solidFill>
                <a:effectLst>
                  <a:outerShdw blurRad="38100" dist="38100" dir="2700000" algn="tl">
                    <a:srgbClr val="000000"/>
                  </a:outerShdw>
                </a:effectLst>
                <a:latin typeface="Gill Sans" charset="0"/>
                <a:sym typeface="Gill Sans" charset="0"/>
              </a:endParaRPr>
            </a:p>
          </p:txBody>
        </p:sp>
        <p:sp>
          <p:nvSpPr>
            <p:cNvPr id="118" name="AutoShape 127">
              <a:extLst>
                <a:ext uri="{FF2B5EF4-FFF2-40B4-BE49-F238E27FC236}">
                  <a16:creationId xmlns:a16="http://schemas.microsoft.com/office/drawing/2014/main" id="{E33C10F9-FD12-4379-AAFE-7A1DCD03CAD9}"/>
                </a:ext>
              </a:extLst>
            </p:cNvPr>
            <p:cNvSpPr>
              <a:spLocks/>
            </p:cNvSpPr>
            <p:nvPr/>
          </p:nvSpPr>
          <p:spPr bwMode="auto">
            <a:xfrm>
              <a:off x="3687085" y="3122140"/>
              <a:ext cx="109538" cy="1087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160" y="0"/>
                  </a:moveTo>
                  <a:cubicBezTo>
                    <a:pt x="9025" y="0"/>
                    <a:pt x="0" y="9025"/>
                    <a:pt x="0" y="20160"/>
                  </a:cubicBezTo>
                  <a:cubicBezTo>
                    <a:pt x="0" y="20954"/>
                    <a:pt x="644" y="21600"/>
                    <a:pt x="1440" y="21600"/>
                  </a:cubicBezTo>
                  <a:cubicBezTo>
                    <a:pt x="2235" y="21600"/>
                    <a:pt x="2880" y="20954"/>
                    <a:pt x="2880" y="20160"/>
                  </a:cubicBezTo>
                  <a:cubicBezTo>
                    <a:pt x="2880" y="10618"/>
                    <a:pt x="10617" y="2880"/>
                    <a:pt x="20160" y="2880"/>
                  </a:cubicBezTo>
                  <a:cubicBezTo>
                    <a:pt x="20955" y="2880"/>
                    <a:pt x="21599" y="2234"/>
                    <a:pt x="21599" y="1440"/>
                  </a:cubicBezTo>
                  <a:cubicBezTo>
                    <a:pt x="21599" y="645"/>
                    <a:pt x="20955" y="0"/>
                    <a:pt x="20160" y="0"/>
                  </a:cubicBezTo>
                </a:path>
              </a:pathLst>
            </a:custGeom>
            <a:grp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14288" tIns="14288" rIns="14288" bIns="14288" anchor="ctr"/>
            <a:lstStyle/>
            <a:p>
              <a:pPr algn="ctr" defTabSz="171450" fontAlgn="base" hangingPunct="0">
                <a:spcBef>
                  <a:spcPct val="0"/>
                </a:spcBef>
                <a:spcAft>
                  <a:spcPct val="0"/>
                </a:spcAft>
              </a:pPr>
              <a:endParaRPr lang="en-US" sz="1125">
                <a:solidFill>
                  <a:srgbClr val="FFFFFF"/>
                </a:solidFill>
                <a:effectLst>
                  <a:outerShdw blurRad="38100" dist="38100" dir="2700000" algn="tl">
                    <a:srgbClr val="000000"/>
                  </a:outerShdw>
                </a:effectLst>
                <a:latin typeface="Gill Sans" charset="0"/>
                <a:sym typeface="Gill Sans" charset="0"/>
              </a:endParaRPr>
            </a:p>
          </p:txBody>
        </p:sp>
      </p:grpSp>
      <p:grpSp>
        <p:nvGrpSpPr>
          <p:cNvPr id="119" name="Group 150">
            <a:extLst>
              <a:ext uri="{FF2B5EF4-FFF2-40B4-BE49-F238E27FC236}">
                <a16:creationId xmlns:a16="http://schemas.microsoft.com/office/drawing/2014/main" id="{A3797BB8-5590-4D17-A0E1-86D09C92FF9C}"/>
              </a:ext>
            </a:extLst>
          </p:cNvPr>
          <p:cNvGrpSpPr/>
          <p:nvPr/>
        </p:nvGrpSpPr>
        <p:grpSpPr>
          <a:xfrm>
            <a:off x="4791763" y="2219085"/>
            <a:ext cx="90638" cy="90483"/>
            <a:chOff x="2581275" y="2582069"/>
            <a:chExt cx="465138" cy="464344"/>
          </a:xfrm>
          <a:solidFill>
            <a:schemeClr val="tx2">
              <a:lumMod val="20000"/>
              <a:lumOff val="80000"/>
            </a:schemeClr>
          </a:solidFill>
        </p:grpSpPr>
        <p:sp>
          <p:nvSpPr>
            <p:cNvPr id="120" name="AutoShape 128">
              <a:extLst>
                <a:ext uri="{FF2B5EF4-FFF2-40B4-BE49-F238E27FC236}">
                  <a16:creationId xmlns:a16="http://schemas.microsoft.com/office/drawing/2014/main" id="{E4589AEE-53EF-48D2-9D66-1861BA2C4273}"/>
                </a:ext>
              </a:extLst>
            </p:cNvPr>
            <p:cNvSpPr>
              <a:spLocks/>
            </p:cNvSpPr>
            <p:nvPr/>
          </p:nvSpPr>
          <p:spPr bwMode="auto">
            <a:xfrm>
              <a:off x="2581275" y="2582069"/>
              <a:ext cx="465138" cy="4643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4850" y="12150"/>
                  </a:moveTo>
                  <a:cubicBezTo>
                    <a:pt x="13851" y="12150"/>
                    <a:pt x="12926" y="11859"/>
                    <a:pt x="12124" y="11386"/>
                  </a:cubicBezTo>
                  <a:lnTo>
                    <a:pt x="11892" y="11618"/>
                  </a:lnTo>
                  <a:lnTo>
                    <a:pt x="11132" y="12377"/>
                  </a:lnTo>
                  <a:lnTo>
                    <a:pt x="9846" y="13663"/>
                  </a:lnTo>
                  <a:cubicBezTo>
                    <a:pt x="9593" y="13916"/>
                    <a:pt x="9451" y="14260"/>
                    <a:pt x="9451" y="14617"/>
                  </a:cubicBezTo>
                  <a:lnTo>
                    <a:pt x="9451" y="16200"/>
                  </a:lnTo>
                  <a:lnTo>
                    <a:pt x="8101" y="16200"/>
                  </a:lnTo>
                  <a:cubicBezTo>
                    <a:pt x="7356" y="16200"/>
                    <a:pt x="6751" y="16804"/>
                    <a:pt x="6751" y="17549"/>
                  </a:cubicBezTo>
                  <a:lnTo>
                    <a:pt x="6751" y="18900"/>
                  </a:lnTo>
                  <a:lnTo>
                    <a:pt x="5170" y="18900"/>
                  </a:lnTo>
                  <a:cubicBezTo>
                    <a:pt x="4812" y="18900"/>
                    <a:pt x="4469" y="19042"/>
                    <a:pt x="4216" y="19295"/>
                  </a:cubicBezTo>
                  <a:lnTo>
                    <a:pt x="3259" y="20252"/>
                  </a:lnTo>
                  <a:lnTo>
                    <a:pt x="1352" y="20249"/>
                  </a:lnTo>
                  <a:lnTo>
                    <a:pt x="1350" y="18326"/>
                  </a:lnTo>
                  <a:lnTo>
                    <a:pt x="9223" y="10467"/>
                  </a:lnTo>
                  <a:cubicBezTo>
                    <a:pt x="9223" y="10467"/>
                    <a:pt x="9223" y="10467"/>
                    <a:pt x="9224" y="10468"/>
                  </a:cubicBezTo>
                  <a:lnTo>
                    <a:pt x="10215" y="9477"/>
                  </a:lnTo>
                  <a:cubicBezTo>
                    <a:pt x="9741" y="8674"/>
                    <a:pt x="9451" y="7748"/>
                    <a:pt x="9451" y="6750"/>
                  </a:cubicBezTo>
                  <a:cubicBezTo>
                    <a:pt x="9451" y="3767"/>
                    <a:pt x="11869" y="1350"/>
                    <a:pt x="14850" y="1350"/>
                  </a:cubicBezTo>
                  <a:cubicBezTo>
                    <a:pt x="17832" y="1350"/>
                    <a:pt x="20250" y="3767"/>
                    <a:pt x="20250" y="6750"/>
                  </a:cubicBezTo>
                  <a:cubicBezTo>
                    <a:pt x="20250" y="9732"/>
                    <a:pt x="17832" y="12150"/>
                    <a:pt x="14850" y="12150"/>
                  </a:cubicBezTo>
                  <a:moveTo>
                    <a:pt x="14850" y="0"/>
                  </a:moveTo>
                  <a:cubicBezTo>
                    <a:pt x="11123" y="0"/>
                    <a:pt x="8101" y="3022"/>
                    <a:pt x="8101" y="6750"/>
                  </a:cubicBezTo>
                  <a:cubicBezTo>
                    <a:pt x="8101" y="7617"/>
                    <a:pt x="8283" y="8438"/>
                    <a:pt x="8582" y="9199"/>
                  </a:cubicBezTo>
                  <a:lnTo>
                    <a:pt x="383" y="17400"/>
                  </a:lnTo>
                  <a:cubicBezTo>
                    <a:pt x="146" y="17637"/>
                    <a:pt x="0" y="17863"/>
                    <a:pt x="0" y="18225"/>
                  </a:cubicBezTo>
                  <a:lnTo>
                    <a:pt x="0" y="20249"/>
                  </a:lnTo>
                  <a:cubicBezTo>
                    <a:pt x="0" y="20972"/>
                    <a:pt x="626" y="21599"/>
                    <a:pt x="1349" y="21599"/>
                  </a:cubicBezTo>
                  <a:lnTo>
                    <a:pt x="3374" y="21599"/>
                  </a:lnTo>
                  <a:cubicBezTo>
                    <a:pt x="3736" y="21599"/>
                    <a:pt x="3965" y="21455"/>
                    <a:pt x="4202" y="21219"/>
                  </a:cubicBezTo>
                  <a:lnTo>
                    <a:pt x="5170" y="20249"/>
                  </a:lnTo>
                  <a:lnTo>
                    <a:pt x="6751" y="20249"/>
                  </a:lnTo>
                  <a:cubicBezTo>
                    <a:pt x="7496" y="20249"/>
                    <a:pt x="8101" y="19645"/>
                    <a:pt x="8101" y="18900"/>
                  </a:cubicBezTo>
                  <a:lnTo>
                    <a:pt x="8101" y="17549"/>
                  </a:lnTo>
                  <a:lnTo>
                    <a:pt x="9451" y="17549"/>
                  </a:lnTo>
                  <a:cubicBezTo>
                    <a:pt x="10196" y="17549"/>
                    <a:pt x="10801" y="16945"/>
                    <a:pt x="10801" y="16200"/>
                  </a:cubicBezTo>
                  <a:lnTo>
                    <a:pt x="10801" y="14617"/>
                  </a:lnTo>
                  <a:lnTo>
                    <a:pt x="12400" y="13018"/>
                  </a:lnTo>
                  <a:cubicBezTo>
                    <a:pt x="13162" y="13317"/>
                    <a:pt x="13982" y="13500"/>
                    <a:pt x="14850" y="13500"/>
                  </a:cubicBezTo>
                  <a:cubicBezTo>
                    <a:pt x="18577" y="13500"/>
                    <a:pt x="21599" y="10477"/>
                    <a:pt x="21599" y="6750"/>
                  </a:cubicBezTo>
                  <a:cubicBezTo>
                    <a:pt x="21599" y="3022"/>
                    <a:pt x="18577" y="0"/>
                    <a:pt x="14850" y="0"/>
                  </a:cubicBezTo>
                </a:path>
              </a:pathLst>
            </a:custGeom>
            <a:grp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14288" tIns="14288" rIns="14288" bIns="14288" anchor="ctr"/>
            <a:lstStyle/>
            <a:p>
              <a:pPr algn="ctr" defTabSz="171450" fontAlgn="base" hangingPunct="0">
                <a:spcBef>
                  <a:spcPct val="0"/>
                </a:spcBef>
                <a:spcAft>
                  <a:spcPct val="0"/>
                </a:spcAft>
              </a:pPr>
              <a:endParaRPr lang="en-US" sz="1125">
                <a:solidFill>
                  <a:srgbClr val="FFFFFF"/>
                </a:solidFill>
                <a:effectLst>
                  <a:outerShdw blurRad="38100" dist="38100" dir="2700000" algn="tl">
                    <a:srgbClr val="000000"/>
                  </a:outerShdw>
                </a:effectLst>
                <a:latin typeface="Gill Sans" charset="0"/>
                <a:sym typeface="Gill Sans" charset="0"/>
              </a:endParaRPr>
            </a:p>
          </p:txBody>
        </p:sp>
        <p:sp>
          <p:nvSpPr>
            <p:cNvPr id="121" name="AutoShape 129">
              <a:extLst>
                <a:ext uri="{FF2B5EF4-FFF2-40B4-BE49-F238E27FC236}">
                  <a16:creationId xmlns:a16="http://schemas.microsoft.com/office/drawing/2014/main" id="{A8A5CCD6-4118-4158-A51A-3E9CAE17DD16}"/>
                </a:ext>
              </a:extLst>
            </p:cNvPr>
            <p:cNvSpPr>
              <a:spLocks/>
            </p:cNvSpPr>
            <p:nvPr/>
          </p:nvSpPr>
          <p:spPr bwMode="auto">
            <a:xfrm>
              <a:off x="2871788" y="2640013"/>
              <a:ext cx="115888" cy="115888"/>
            </a:xfrm>
            <a:custGeom>
              <a:avLst/>
              <a:gdLst>
                <a:gd name="T0" fmla="*/ 10800 w 21600"/>
                <a:gd name="T1" fmla="+- 0 10800 134"/>
                <a:gd name="T2" fmla="*/ 10800 h 21333"/>
                <a:gd name="T3" fmla="*/ 10800 w 21600"/>
                <a:gd name="T4" fmla="+- 0 10800 134"/>
                <a:gd name="T5" fmla="*/ 10800 h 21333"/>
                <a:gd name="T6" fmla="*/ 10800 w 21600"/>
                <a:gd name="T7" fmla="+- 0 10800 134"/>
                <a:gd name="T8" fmla="*/ 10800 h 21333"/>
                <a:gd name="T9" fmla="*/ 10800 w 21600"/>
                <a:gd name="T10" fmla="+- 0 10800 134"/>
                <a:gd name="T11" fmla="*/ 10800 h 21333"/>
              </a:gdLst>
              <a:ahLst/>
              <a:cxnLst>
                <a:cxn ang="0">
                  <a:pos x="T0" y="T2"/>
                </a:cxn>
                <a:cxn ang="0">
                  <a:pos x="T3" y="T5"/>
                </a:cxn>
                <a:cxn ang="0">
                  <a:pos x="T6" y="T8"/>
                </a:cxn>
                <a:cxn ang="0">
                  <a:pos x="T9" y="T11"/>
                </a:cxn>
              </a:cxnLst>
              <a:rect l="0" t="0" r="r" b="b"/>
              <a:pathLst>
                <a:path w="21600" h="21333">
                  <a:moveTo>
                    <a:pt x="13008" y="18684"/>
                  </a:moveTo>
                  <a:cubicBezTo>
                    <a:pt x="9017" y="15850"/>
                    <a:pt x="5542" y="12415"/>
                    <a:pt x="2694" y="8570"/>
                  </a:cubicBezTo>
                  <a:cubicBezTo>
                    <a:pt x="3736" y="5628"/>
                    <a:pt x="5693" y="3697"/>
                    <a:pt x="8585" y="2647"/>
                  </a:cubicBezTo>
                  <a:cubicBezTo>
                    <a:pt x="12578" y="5489"/>
                    <a:pt x="16048" y="8911"/>
                    <a:pt x="18889" y="12809"/>
                  </a:cubicBezTo>
                  <a:cubicBezTo>
                    <a:pt x="17836" y="15730"/>
                    <a:pt x="15883" y="17647"/>
                    <a:pt x="13008" y="18684"/>
                  </a:cubicBezTo>
                  <a:moveTo>
                    <a:pt x="21110" y="11295"/>
                  </a:moveTo>
                  <a:cubicBezTo>
                    <a:pt x="18081" y="7130"/>
                    <a:pt x="14396" y="3496"/>
                    <a:pt x="10161" y="484"/>
                  </a:cubicBezTo>
                  <a:cubicBezTo>
                    <a:pt x="9468" y="-8"/>
                    <a:pt x="8579" y="-134"/>
                    <a:pt x="7778" y="145"/>
                  </a:cubicBezTo>
                  <a:cubicBezTo>
                    <a:pt x="4027" y="1450"/>
                    <a:pt x="1463" y="3983"/>
                    <a:pt x="145" y="7687"/>
                  </a:cubicBezTo>
                  <a:cubicBezTo>
                    <a:pt x="46" y="7962"/>
                    <a:pt x="0" y="8252"/>
                    <a:pt x="0" y="8537"/>
                  </a:cubicBezTo>
                  <a:cubicBezTo>
                    <a:pt x="0" y="9071"/>
                    <a:pt x="167" y="9596"/>
                    <a:pt x="487" y="10041"/>
                  </a:cubicBezTo>
                  <a:cubicBezTo>
                    <a:pt x="3525" y="14213"/>
                    <a:pt x="7211" y="17850"/>
                    <a:pt x="11431" y="20850"/>
                  </a:cubicBezTo>
                  <a:cubicBezTo>
                    <a:pt x="12122" y="21338"/>
                    <a:pt x="13010" y="21466"/>
                    <a:pt x="13812" y="21188"/>
                  </a:cubicBezTo>
                  <a:cubicBezTo>
                    <a:pt x="17563" y="19893"/>
                    <a:pt x="20133" y="17356"/>
                    <a:pt x="21451" y="13647"/>
                  </a:cubicBezTo>
                  <a:cubicBezTo>
                    <a:pt x="21551" y="13372"/>
                    <a:pt x="21600" y="13081"/>
                    <a:pt x="21600" y="12796"/>
                  </a:cubicBezTo>
                  <a:cubicBezTo>
                    <a:pt x="21600" y="12265"/>
                    <a:pt x="21429" y="11740"/>
                    <a:pt x="21110" y="11295"/>
                  </a:cubicBezTo>
                </a:path>
              </a:pathLst>
            </a:custGeom>
            <a:grp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14288" tIns="14288" rIns="14288" bIns="14288" anchor="ctr"/>
            <a:lstStyle/>
            <a:p>
              <a:pPr algn="ctr" defTabSz="171450" fontAlgn="base" hangingPunct="0">
                <a:spcBef>
                  <a:spcPct val="0"/>
                </a:spcBef>
                <a:spcAft>
                  <a:spcPct val="0"/>
                </a:spcAft>
              </a:pPr>
              <a:endParaRPr lang="en-US" sz="1125">
                <a:solidFill>
                  <a:srgbClr val="FFFFFF"/>
                </a:solidFill>
                <a:effectLst>
                  <a:outerShdw blurRad="38100" dist="38100" dir="2700000" algn="tl">
                    <a:srgbClr val="000000"/>
                  </a:outerShdw>
                </a:effectLst>
                <a:latin typeface="Gill Sans" charset="0"/>
                <a:sym typeface="Gill Sans" charset="0"/>
              </a:endParaRPr>
            </a:p>
          </p:txBody>
        </p:sp>
      </p:grpSp>
      <p:sp>
        <p:nvSpPr>
          <p:cNvPr id="122" name="AutoShape 149">
            <a:extLst>
              <a:ext uri="{FF2B5EF4-FFF2-40B4-BE49-F238E27FC236}">
                <a16:creationId xmlns:a16="http://schemas.microsoft.com/office/drawing/2014/main" id="{7D7684B7-C285-4708-85A7-E38C0330EA3C}"/>
              </a:ext>
            </a:extLst>
          </p:cNvPr>
          <p:cNvSpPr>
            <a:spLocks/>
          </p:cNvSpPr>
          <p:nvPr/>
        </p:nvSpPr>
        <p:spPr bwMode="auto">
          <a:xfrm>
            <a:off x="5132831" y="1913420"/>
            <a:ext cx="217568" cy="15657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6537" y="19720"/>
                </a:moveTo>
                <a:lnTo>
                  <a:pt x="16537" y="19721"/>
                </a:lnTo>
                <a:lnTo>
                  <a:pt x="4387" y="19721"/>
                </a:lnTo>
                <a:cubicBezTo>
                  <a:pt x="2713" y="19720"/>
                  <a:pt x="1350" y="17824"/>
                  <a:pt x="1350" y="15494"/>
                </a:cubicBezTo>
                <a:cubicBezTo>
                  <a:pt x="1350" y="13992"/>
                  <a:pt x="1918" y="12635"/>
                  <a:pt x="2871" y="11862"/>
                </a:cubicBezTo>
                <a:cubicBezTo>
                  <a:pt x="3797" y="11123"/>
                  <a:pt x="3860" y="10975"/>
                  <a:pt x="3472" y="9647"/>
                </a:cubicBezTo>
                <a:cubicBezTo>
                  <a:pt x="3406" y="9374"/>
                  <a:pt x="3375" y="9136"/>
                  <a:pt x="3375" y="8921"/>
                </a:cubicBezTo>
                <a:cubicBezTo>
                  <a:pt x="3375" y="7626"/>
                  <a:pt x="4131" y="6573"/>
                  <a:pt x="5062" y="6573"/>
                </a:cubicBezTo>
                <a:cubicBezTo>
                  <a:pt x="5062" y="6573"/>
                  <a:pt x="5505" y="6529"/>
                  <a:pt x="5976" y="6789"/>
                </a:cubicBezTo>
                <a:cubicBezTo>
                  <a:pt x="6750" y="7219"/>
                  <a:pt x="6834" y="6808"/>
                  <a:pt x="7200" y="5701"/>
                </a:cubicBezTo>
                <a:cubicBezTo>
                  <a:pt x="7974" y="3380"/>
                  <a:pt x="9652" y="1878"/>
                  <a:pt x="11475" y="1878"/>
                </a:cubicBezTo>
                <a:cubicBezTo>
                  <a:pt x="13905" y="1878"/>
                  <a:pt x="15914" y="4435"/>
                  <a:pt x="16148" y="7826"/>
                </a:cubicBezTo>
                <a:cubicBezTo>
                  <a:pt x="16231" y="9171"/>
                  <a:pt x="16231" y="9171"/>
                  <a:pt x="17239" y="9491"/>
                </a:cubicBezTo>
                <a:cubicBezTo>
                  <a:pt x="18984" y="9955"/>
                  <a:pt x="20250" y="12085"/>
                  <a:pt x="20250" y="14555"/>
                </a:cubicBezTo>
                <a:cubicBezTo>
                  <a:pt x="20250" y="17404"/>
                  <a:pt x="18585" y="19720"/>
                  <a:pt x="16537" y="19720"/>
                </a:cubicBezTo>
                <a:moveTo>
                  <a:pt x="17492" y="7647"/>
                </a:moveTo>
                <a:cubicBezTo>
                  <a:pt x="17196" y="3362"/>
                  <a:pt x="14632" y="0"/>
                  <a:pt x="11475" y="0"/>
                </a:cubicBezTo>
                <a:cubicBezTo>
                  <a:pt x="9031" y="0"/>
                  <a:pt x="6939" y="2017"/>
                  <a:pt x="5976" y="4911"/>
                </a:cubicBezTo>
                <a:cubicBezTo>
                  <a:pt x="5685" y="4784"/>
                  <a:pt x="5383" y="4695"/>
                  <a:pt x="5062" y="4695"/>
                </a:cubicBezTo>
                <a:cubicBezTo>
                  <a:pt x="3385" y="4695"/>
                  <a:pt x="2025" y="6589"/>
                  <a:pt x="2025" y="8921"/>
                </a:cubicBezTo>
                <a:cubicBezTo>
                  <a:pt x="2025" y="9385"/>
                  <a:pt x="2092" y="9824"/>
                  <a:pt x="2191" y="10240"/>
                </a:cubicBezTo>
                <a:cubicBezTo>
                  <a:pt x="886" y="11298"/>
                  <a:pt x="0" y="13242"/>
                  <a:pt x="0" y="15494"/>
                </a:cubicBezTo>
                <a:cubicBezTo>
                  <a:pt x="0" y="18866"/>
                  <a:pt x="1964" y="21599"/>
                  <a:pt x="4387" y="21599"/>
                </a:cubicBezTo>
                <a:lnTo>
                  <a:pt x="4387" y="21600"/>
                </a:lnTo>
                <a:lnTo>
                  <a:pt x="16537" y="21600"/>
                </a:lnTo>
                <a:lnTo>
                  <a:pt x="16537" y="21599"/>
                </a:lnTo>
                <a:cubicBezTo>
                  <a:pt x="19334" y="21599"/>
                  <a:pt x="21599" y="18446"/>
                  <a:pt x="21599" y="14555"/>
                </a:cubicBezTo>
                <a:cubicBezTo>
                  <a:pt x="21599" y="11120"/>
                  <a:pt x="19831" y="8269"/>
                  <a:pt x="17492" y="7647"/>
                </a:cubicBezTo>
              </a:path>
            </a:pathLst>
          </a:custGeom>
          <a:solidFill>
            <a:schemeClr val="tx2">
              <a:lumMod val="20000"/>
              <a:lumOff val="80000"/>
            </a:schemeClr>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14288" tIns="14288" rIns="14288" bIns="14288" anchor="ctr"/>
          <a:lstStyle/>
          <a:p>
            <a:pPr algn="ctr" defTabSz="171450" fontAlgn="base" hangingPunct="0">
              <a:spcBef>
                <a:spcPct val="0"/>
              </a:spcBef>
              <a:spcAft>
                <a:spcPct val="0"/>
              </a:spcAft>
            </a:pPr>
            <a:endParaRPr lang="en-US" sz="1125">
              <a:solidFill>
                <a:srgbClr val="FFFFFF"/>
              </a:solidFill>
              <a:effectLst>
                <a:outerShdw blurRad="38100" dist="38100" dir="2700000" algn="tl">
                  <a:srgbClr val="000000"/>
                </a:outerShdw>
              </a:effectLst>
              <a:latin typeface="Gill Sans" charset="0"/>
              <a:sym typeface="Gill Sans" charset="0"/>
            </a:endParaRPr>
          </a:p>
        </p:txBody>
      </p:sp>
      <p:sp>
        <p:nvSpPr>
          <p:cNvPr id="123" name="AutoShape 130">
            <a:extLst>
              <a:ext uri="{FF2B5EF4-FFF2-40B4-BE49-F238E27FC236}">
                <a16:creationId xmlns:a16="http://schemas.microsoft.com/office/drawing/2014/main" id="{575E115F-84E1-4DCF-A7EE-86ECCB73329F}"/>
              </a:ext>
            </a:extLst>
          </p:cNvPr>
          <p:cNvSpPr>
            <a:spLocks/>
          </p:cNvSpPr>
          <p:nvPr/>
        </p:nvSpPr>
        <p:spPr bwMode="auto">
          <a:xfrm>
            <a:off x="5228742" y="2732032"/>
            <a:ext cx="108583" cy="108583"/>
          </a:xfrm>
          <a:custGeom>
            <a:avLst/>
            <a:gdLst>
              <a:gd name="T0" fmla="+- 0 10799 113"/>
              <a:gd name="T1" fmla="*/ T0 w 21373"/>
              <a:gd name="T2" fmla="*/ 10800 h 21600"/>
              <a:gd name="T3" fmla="+- 0 10799 113"/>
              <a:gd name="T4" fmla="*/ T3 w 21373"/>
              <a:gd name="T5" fmla="*/ 10800 h 21600"/>
              <a:gd name="T6" fmla="+- 0 10799 113"/>
              <a:gd name="T7" fmla="*/ T6 w 21373"/>
              <a:gd name="T8" fmla="*/ 10800 h 21600"/>
              <a:gd name="T9" fmla="+- 0 10799 113"/>
              <a:gd name="T10" fmla="*/ T9 w 21373"/>
              <a:gd name="T11" fmla="*/ 10800 h 21600"/>
            </a:gdLst>
            <a:ahLst/>
            <a:cxnLst>
              <a:cxn ang="0">
                <a:pos x="T1" y="T2"/>
              </a:cxn>
              <a:cxn ang="0">
                <a:pos x="T4" y="T5"/>
              </a:cxn>
              <a:cxn ang="0">
                <a:pos x="T7" y="T8"/>
              </a:cxn>
              <a:cxn ang="0">
                <a:pos x="T10" y="T11"/>
              </a:cxn>
            </a:cxnLst>
            <a:rect l="0" t="0" r="r" b="b"/>
            <a:pathLst>
              <a:path w="21373" h="21600">
                <a:moveTo>
                  <a:pt x="1336" y="20249"/>
                </a:moveTo>
                <a:cubicBezTo>
                  <a:pt x="1428" y="20188"/>
                  <a:pt x="3691" y="18688"/>
                  <a:pt x="7070" y="17950"/>
                </a:cubicBezTo>
                <a:lnTo>
                  <a:pt x="8729" y="17587"/>
                </a:lnTo>
                <a:cubicBezTo>
                  <a:pt x="9321" y="17980"/>
                  <a:pt x="9972" y="18225"/>
                  <a:pt x="10686" y="18225"/>
                </a:cubicBezTo>
                <a:cubicBezTo>
                  <a:pt x="11401" y="18225"/>
                  <a:pt x="12052" y="17980"/>
                  <a:pt x="12644" y="17587"/>
                </a:cubicBezTo>
                <a:lnTo>
                  <a:pt x="14303" y="17950"/>
                </a:lnTo>
                <a:cubicBezTo>
                  <a:pt x="17656" y="18682"/>
                  <a:pt x="19911" y="20165"/>
                  <a:pt x="20037" y="20249"/>
                </a:cubicBezTo>
                <a:cubicBezTo>
                  <a:pt x="20037" y="20249"/>
                  <a:pt x="1336" y="20249"/>
                  <a:pt x="1336" y="20249"/>
                </a:cubicBezTo>
                <a:close/>
                <a:moveTo>
                  <a:pt x="13537" y="15793"/>
                </a:moveTo>
                <a:lnTo>
                  <a:pt x="13317" y="16073"/>
                </a:lnTo>
                <a:cubicBezTo>
                  <a:pt x="11725" y="17923"/>
                  <a:pt x="9648" y="17923"/>
                  <a:pt x="8056" y="16073"/>
                </a:cubicBezTo>
                <a:lnTo>
                  <a:pt x="7836" y="15793"/>
                </a:lnTo>
                <a:cubicBezTo>
                  <a:pt x="5977" y="13411"/>
                  <a:pt x="5053" y="10261"/>
                  <a:pt x="5451" y="7255"/>
                </a:cubicBezTo>
                <a:cubicBezTo>
                  <a:pt x="5815" y="4367"/>
                  <a:pt x="7453" y="1350"/>
                  <a:pt x="10686" y="1350"/>
                </a:cubicBezTo>
                <a:cubicBezTo>
                  <a:pt x="13920" y="1350"/>
                  <a:pt x="15558" y="4367"/>
                  <a:pt x="15922" y="7255"/>
                </a:cubicBezTo>
                <a:cubicBezTo>
                  <a:pt x="16318" y="10262"/>
                  <a:pt x="15398" y="13411"/>
                  <a:pt x="13537" y="15793"/>
                </a:cubicBezTo>
                <a:moveTo>
                  <a:pt x="20778" y="19126"/>
                </a:moveTo>
                <a:cubicBezTo>
                  <a:pt x="20644" y="19037"/>
                  <a:pt x="18209" y="17422"/>
                  <a:pt x="14585" y="16630"/>
                </a:cubicBezTo>
                <a:cubicBezTo>
                  <a:pt x="15914" y="14927"/>
                  <a:pt x="16767" y="12639"/>
                  <a:pt x="17130" y="11115"/>
                </a:cubicBezTo>
                <a:cubicBezTo>
                  <a:pt x="17633" y="9004"/>
                  <a:pt x="17438" y="4873"/>
                  <a:pt x="15431" y="2299"/>
                </a:cubicBezTo>
                <a:cubicBezTo>
                  <a:pt x="14259" y="795"/>
                  <a:pt x="12618" y="0"/>
                  <a:pt x="10686" y="0"/>
                </a:cubicBezTo>
                <a:cubicBezTo>
                  <a:pt x="8755" y="0"/>
                  <a:pt x="7114" y="795"/>
                  <a:pt x="5942" y="2299"/>
                </a:cubicBezTo>
                <a:cubicBezTo>
                  <a:pt x="3935" y="4873"/>
                  <a:pt x="3740" y="9004"/>
                  <a:pt x="4243" y="11115"/>
                </a:cubicBezTo>
                <a:cubicBezTo>
                  <a:pt x="4606" y="12639"/>
                  <a:pt x="5459" y="14927"/>
                  <a:pt x="6788" y="16630"/>
                </a:cubicBezTo>
                <a:cubicBezTo>
                  <a:pt x="3164" y="17422"/>
                  <a:pt x="729" y="19037"/>
                  <a:pt x="595" y="19126"/>
                </a:cubicBezTo>
                <a:cubicBezTo>
                  <a:pt x="105" y="19457"/>
                  <a:pt x="-113" y="20071"/>
                  <a:pt x="57" y="20640"/>
                </a:cubicBezTo>
                <a:cubicBezTo>
                  <a:pt x="228" y="21210"/>
                  <a:pt x="747" y="21599"/>
                  <a:pt x="1336" y="21599"/>
                </a:cubicBezTo>
                <a:lnTo>
                  <a:pt x="20037" y="21599"/>
                </a:lnTo>
                <a:cubicBezTo>
                  <a:pt x="20626" y="21599"/>
                  <a:pt x="21145" y="21210"/>
                  <a:pt x="21316" y="20640"/>
                </a:cubicBezTo>
                <a:cubicBezTo>
                  <a:pt x="21487" y="20071"/>
                  <a:pt x="21268" y="19457"/>
                  <a:pt x="20778" y="19126"/>
                </a:cubicBezTo>
              </a:path>
            </a:pathLst>
          </a:custGeom>
          <a:solidFill>
            <a:schemeClr val="tx2">
              <a:lumMod val="20000"/>
              <a:lumOff val="80000"/>
            </a:schemeClr>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14288" tIns="14288" rIns="14288" bIns="14288" anchor="ctr"/>
          <a:lstStyle/>
          <a:p>
            <a:pPr algn="ctr" defTabSz="171450" fontAlgn="base" hangingPunct="0">
              <a:spcBef>
                <a:spcPct val="0"/>
              </a:spcBef>
              <a:spcAft>
                <a:spcPct val="0"/>
              </a:spcAft>
            </a:pPr>
            <a:endParaRPr lang="en-US" sz="1125">
              <a:solidFill>
                <a:srgbClr val="FFFFFF"/>
              </a:solidFill>
              <a:effectLst>
                <a:outerShdw blurRad="38100" dist="38100" dir="2700000" algn="tl">
                  <a:srgbClr val="000000"/>
                </a:outerShdw>
              </a:effectLst>
              <a:latin typeface="Gill Sans" charset="0"/>
              <a:sym typeface="Gill Sans" charset="0"/>
            </a:endParaRPr>
          </a:p>
        </p:txBody>
      </p:sp>
      <p:sp>
        <p:nvSpPr>
          <p:cNvPr id="124" name="Oval 89">
            <a:extLst>
              <a:ext uri="{FF2B5EF4-FFF2-40B4-BE49-F238E27FC236}">
                <a16:creationId xmlns:a16="http://schemas.microsoft.com/office/drawing/2014/main" id="{948D2FA3-DEA0-44D9-ACBF-E0CD3574E566}"/>
              </a:ext>
            </a:extLst>
          </p:cNvPr>
          <p:cNvSpPr>
            <a:spLocks noChangeArrowheads="1"/>
          </p:cNvSpPr>
          <p:nvPr/>
        </p:nvSpPr>
        <p:spPr bwMode="auto">
          <a:xfrm>
            <a:off x="6100201" y="1701737"/>
            <a:ext cx="1538999" cy="1538999"/>
          </a:xfrm>
          <a:prstGeom prst="ellipse">
            <a:avLst/>
          </a:prstGeom>
          <a:solidFill>
            <a:schemeClr val="tx2"/>
          </a:solidFill>
          <a:ln>
            <a:noFill/>
          </a:ln>
        </p:spPr>
        <p:txBody>
          <a:bodyPr vert="horz" wrap="square" lIns="68580" tIns="34290" rIns="68580" bIns="34290" numCol="1" anchor="t" anchorCtr="0" compatLnSpc="1">
            <a:prstTxWarp prst="textNoShape">
              <a:avLst/>
            </a:prstTxWarp>
          </a:bodyPr>
          <a:lstStyle/>
          <a:p>
            <a:endParaRPr lang="en-US" sz="1013"/>
          </a:p>
        </p:txBody>
      </p:sp>
      <p:grpSp>
        <p:nvGrpSpPr>
          <p:cNvPr id="125" name="Group 4681">
            <a:extLst>
              <a:ext uri="{FF2B5EF4-FFF2-40B4-BE49-F238E27FC236}">
                <a16:creationId xmlns:a16="http://schemas.microsoft.com/office/drawing/2014/main" id="{DED9BEBD-2564-4AAB-9728-92B6720E719F}"/>
              </a:ext>
            </a:extLst>
          </p:cNvPr>
          <p:cNvGrpSpPr>
            <a:grpSpLocks noChangeAspect="1"/>
          </p:cNvGrpSpPr>
          <p:nvPr/>
        </p:nvGrpSpPr>
        <p:grpSpPr bwMode="auto">
          <a:xfrm>
            <a:off x="6444849" y="1904606"/>
            <a:ext cx="855013" cy="1120654"/>
            <a:chOff x="4576763" y="2300287"/>
            <a:chExt cx="276225" cy="361950"/>
          </a:xfrm>
          <a:solidFill>
            <a:schemeClr val="bg1"/>
          </a:solidFill>
        </p:grpSpPr>
        <p:sp>
          <p:nvSpPr>
            <p:cNvPr id="126" name="Freeform 250">
              <a:extLst>
                <a:ext uri="{FF2B5EF4-FFF2-40B4-BE49-F238E27FC236}">
                  <a16:creationId xmlns:a16="http://schemas.microsoft.com/office/drawing/2014/main" id="{4D4018C5-837D-443B-93D5-46B6FD943BEC}"/>
                </a:ext>
              </a:extLst>
            </p:cNvPr>
            <p:cNvSpPr>
              <a:spLocks noChangeArrowheads="1"/>
            </p:cNvSpPr>
            <p:nvPr/>
          </p:nvSpPr>
          <p:spPr bwMode="auto">
            <a:xfrm>
              <a:off x="4576763" y="2541587"/>
              <a:ext cx="120650" cy="120650"/>
            </a:xfrm>
            <a:custGeom>
              <a:avLst/>
              <a:gdLst>
                <a:gd name="T0" fmla="*/ 92 w 336"/>
                <a:gd name="T1" fmla="*/ 0 h 336"/>
                <a:gd name="T2" fmla="*/ 0 w 336"/>
                <a:gd name="T3" fmla="*/ 243 h 336"/>
                <a:gd name="T4" fmla="*/ 159 w 336"/>
                <a:gd name="T5" fmla="*/ 193 h 336"/>
                <a:gd name="T6" fmla="*/ 251 w 336"/>
                <a:gd name="T7" fmla="*/ 335 h 336"/>
                <a:gd name="T8" fmla="*/ 335 w 336"/>
                <a:gd name="T9" fmla="*/ 84 h 336"/>
                <a:gd name="T10" fmla="*/ 251 w 336"/>
                <a:gd name="T11" fmla="*/ 9 h 336"/>
                <a:gd name="T12" fmla="*/ 92 w 336"/>
                <a:gd name="T13" fmla="*/ 0 h 336"/>
                <a:gd name="T14" fmla="*/ 92 w 336"/>
                <a:gd name="T15" fmla="*/ 0 h 336"/>
                <a:gd name="T16" fmla="*/ 92 w 336"/>
                <a:gd name="T17" fmla="*/ 0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6" h="336">
                  <a:moveTo>
                    <a:pt x="92" y="0"/>
                  </a:moveTo>
                  <a:lnTo>
                    <a:pt x="0" y="243"/>
                  </a:lnTo>
                  <a:lnTo>
                    <a:pt x="159" y="193"/>
                  </a:lnTo>
                  <a:lnTo>
                    <a:pt x="251" y="335"/>
                  </a:lnTo>
                  <a:lnTo>
                    <a:pt x="335" y="84"/>
                  </a:lnTo>
                  <a:lnTo>
                    <a:pt x="251" y="9"/>
                  </a:lnTo>
                  <a:lnTo>
                    <a:pt x="92" y="0"/>
                  </a:lnTo>
                  <a:close/>
                  <a:moveTo>
                    <a:pt x="92" y="0"/>
                  </a:moveTo>
                  <a:lnTo>
                    <a:pt x="92" y="0"/>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sz="1800" dirty="0"/>
            </a:p>
          </p:txBody>
        </p:sp>
        <p:sp>
          <p:nvSpPr>
            <p:cNvPr id="127" name="Freeform 251">
              <a:extLst>
                <a:ext uri="{FF2B5EF4-FFF2-40B4-BE49-F238E27FC236}">
                  <a16:creationId xmlns:a16="http://schemas.microsoft.com/office/drawing/2014/main" id="{83C3B2A6-1C7C-4817-8B17-8215D1C11712}"/>
                </a:ext>
              </a:extLst>
            </p:cNvPr>
            <p:cNvSpPr>
              <a:spLocks noChangeArrowheads="1"/>
            </p:cNvSpPr>
            <p:nvPr/>
          </p:nvSpPr>
          <p:spPr bwMode="auto">
            <a:xfrm>
              <a:off x="4576763" y="2541587"/>
              <a:ext cx="120650" cy="120650"/>
            </a:xfrm>
            <a:custGeom>
              <a:avLst/>
              <a:gdLst>
                <a:gd name="T0" fmla="*/ 92 w 336"/>
                <a:gd name="T1" fmla="*/ 0 h 336"/>
                <a:gd name="T2" fmla="*/ 0 w 336"/>
                <a:gd name="T3" fmla="*/ 243 h 336"/>
                <a:gd name="T4" fmla="*/ 159 w 336"/>
                <a:gd name="T5" fmla="*/ 193 h 336"/>
                <a:gd name="T6" fmla="*/ 251 w 336"/>
                <a:gd name="T7" fmla="*/ 335 h 336"/>
                <a:gd name="T8" fmla="*/ 335 w 336"/>
                <a:gd name="T9" fmla="*/ 84 h 336"/>
                <a:gd name="T10" fmla="*/ 251 w 336"/>
                <a:gd name="T11" fmla="*/ 9 h 336"/>
                <a:gd name="T12" fmla="*/ 92 w 336"/>
                <a:gd name="T13" fmla="*/ 0 h 336"/>
              </a:gdLst>
              <a:ahLst/>
              <a:cxnLst>
                <a:cxn ang="0">
                  <a:pos x="T0" y="T1"/>
                </a:cxn>
                <a:cxn ang="0">
                  <a:pos x="T2" y="T3"/>
                </a:cxn>
                <a:cxn ang="0">
                  <a:pos x="T4" y="T5"/>
                </a:cxn>
                <a:cxn ang="0">
                  <a:pos x="T6" y="T7"/>
                </a:cxn>
                <a:cxn ang="0">
                  <a:pos x="T8" y="T9"/>
                </a:cxn>
                <a:cxn ang="0">
                  <a:pos x="T10" y="T11"/>
                </a:cxn>
                <a:cxn ang="0">
                  <a:pos x="T12" y="T13"/>
                </a:cxn>
              </a:cxnLst>
              <a:rect l="0" t="0" r="r" b="b"/>
              <a:pathLst>
                <a:path w="336" h="336">
                  <a:moveTo>
                    <a:pt x="92" y="0"/>
                  </a:moveTo>
                  <a:lnTo>
                    <a:pt x="0" y="243"/>
                  </a:lnTo>
                  <a:lnTo>
                    <a:pt x="159" y="193"/>
                  </a:lnTo>
                  <a:lnTo>
                    <a:pt x="251" y="335"/>
                  </a:lnTo>
                  <a:lnTo>
                    <a:pt x="335" y="84"/>
                  </a:lnTo>
                  <a:lnTo>
                    <a:pt x="251" y="9"/>
                  </a:lnTo>
                  <a:lnTo>
                    <a:pt x="92" y="0"/>
                  </a:lnTo>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sz="1800" dirty="0"/>
            </a:p>
          </p:txBody>
        </p:sp>
        <p:sp>
          <p:nvSpPr>
            <p:cNvPr id="128" name="Freeform 252">
              <a:extLst>
                <a:ext uri="{FF2B5EF4-FFF2-40B4-BE49-F238E27FC236}">
                  <a16:creationId xmlns:a16="http://schemas.microsoft.com/office/drawing/2014/main" id="{70F711A6-631D-40F6-B5D1-AA862708DF2C}"/>
                </a:ext>
              </a:extLst>
            </p:cNvPr>
            <p:cNvSpPr>
              <a:spLocks noChangeArrowheads="1"/>
            </p:cNvSpPr>
            <p:nvPr/>
          </p:nvSpPr>
          <p:spPr bwMode="auto">
            <a:xfrm>
              <a:off x="4610100" y="2541587"/>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sz="1800" dirty="0"/>
            </a:p>
          </p:txBody>
        </p:sp>
        <p:sp>
          <p:nvSpPr>
            <p:cNvPr id="129" name="Freeform 253">
              <a:extLst>
                <a:ext uri="{FF2B5EF4-FFF2-40B4-BE49-F238E27FC236}">
                  <a16:creationId xmlns:a16="http://schemas.microsoft.com/office/drawing/2014/main" id="{70014027-4483-4771-80D5-0AD10EFDAD75}"/>
                </a:ext>
              </a:extLst>
            </p:cNvPr>
            <p:cNvSpPr>
              <a:spLocks noChangeArrowheads="1"/>
            </p:cNvSpPr>
            <p:nvPr/>
          </p:nvSpPr>
          <p:spPr bwMode="auto">
            <a:xfrm>
              <a:off x="4732338" y="2541587"/>
              <a:ext cx="120650" cy="120650"/>
            </a:xfrm>
            <a:custGeom>
              <a:avLst/>
              <a:gdLst>
                <a:gd name="T0" fmla="*/ 251 w 336"/>
                <a:gd name="T1" fmla="*/ 0 h 336"/>
                <a:gd name="T2" fmla="*/ 84 w 336"/>
                <a:gd name="T3" fmla="*/ 9 h 336"/>
                <a:gd name="T4" fmla="*/ 0 w 336"/>
                <a:gd name="T5" fmla="*/ 84 h 336"/>
                <a:gd name="T6" fmla="*/ 92 w 336"/>
                <a:gd name="T7" fmla="*/ 335 h 336"/>
                <a:gd name="T8" fmla="*/ 176 w 336"/>
                <a:gd name="T9" fmla="*/ 193 h 336"/>
                <a:gd name="T10" fmla="*/ 335 w 336"/>
                <a:gd name="T11" fmla="*/ 243 h 336"/>
                <a:gd name="T12" fmla="*/ 251 w 336"/>
                <a:gd name="T13" fmla="*/ 0 h 336"/>
                <a:gd name="T14" fmla="*/ 251 w 336"/>
                <a:gd name="T15" fmla="*/ 0 h 336"/>
                <a:gd name="T16" fmla="*/ 251 w 336"/>
                <a:gd name="T17" fmla="*/ 0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6" h="336">
                  <a:moveTo>
                    <a:pt x="251" y="0"/>
                  </a:moveTo>
                  <a:lnTo>
                    <a:pt x="84" y="9"/>
                  </a:lnTo>
                  <a:lnTo>
                    <a:pt x="0" y="84"/>
                  </a:lnTo>
                  <a:lnTo>
                    <a:pt x="92" y="335"/>
                  </a:lnTo>
                  <a:lnTo>
                    <a:pt x="176" y="193"/>
                  </a:lnTo>
                  <a:lnTo>
                    <a:pt x="335" y="243"/>
                  </a:lnTo>
                  <a:lnTo>
                    <a:pt x="251" y="0"/>
                  </a:lnTo>
                  <a:close/>
                  <a:moveTo>
                    <a:pt x="251" y="0"/>
                  </a:moveTo>
                  <a:lnTo>
                    <a:pt x="251" y="0"/>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sz="1800" dirty="0"/>
            </a:p>
          </p:txBody>
        </p:sp>
        <p:sp>
          <p:nvSpPr>
            <p:cNvPr id="130" name="Freeform 254">
              <a:extLst>
                <a:ext uri="{FF2B5EF4-FFF2-40B4-BE49-F238E27FC236}">
                  <a16:creationId xmlns:a16="http://schemas.microsoft.com/office/drawing/2014/main" id="{FD07CB69-E304-47AF-BF81-68814E299320}"/>
                </a:ext>
              </a:extLst>
            </p:cNvPr>
            <p:cNvSpPr>
              <a:spLocks noChangeArrowheads="1"/>
            </p:cNvSpPr>
            <p:nvPr/>
          </p:nvSpPr>
          <p:spPr bwMode="auto">
            <a:xfrm>
              <a:off x="4732338" y="2541587"/>
              <a:ext cx="120650" cy="120650"/>
            </a:xfrm>
            <a:custGeom>
              <a:avLst/>
              <a:gdLst>
                <a:gd name="T0" fmla="*/ 251 w 336"/>
                <a:gd name="T1" fmla="*/ 0 h 336"/>
                <a:gd name="T2" fmla="*/ 84 w 336"/>
                <a:gd name="T3" fmla="*/ 9 h 336"/>
                <a:gd name="T4" fmla="*/ 0 w 336"/>
                <a:gd name="T5" fmla="*/ 84 h 336"/>
                <a:gd name="T6" fmla="*/ 92 w 336"/>
                <a:gd name="T7" fmla="*/ 335 h 336"/>
                <a:gd name="T8" fmla="*/ 176 w 336"/>
                <a:gd name="T9" fmla="*/ 193 h 336"/>
                <a:gd name="T10" fmla="*/ 335 w 336"/>
                <a:gd name="T11" fmla="*/ 243 h 336"/>
                <a:gd name="T12" fmla="*/ 251 w 336"/>
                <a:gd name="T13" fmla="*/ 0 h 336"/>
              </a:gdLst>
              <a:ahLst/>
              <a:cxnLst>
                <a:cxn ang="0">
                  <a:pos x="T0" y="T1"/>
                </a:cxn>
                <a:cxn ang="0">
                  <a:pos x="T2" y="T3"/>
                </a:cxn>
                <a:cxn ang="0">
                  <a:pos x="T4" y="T5"/>
                </a:cxn>
                <a:cxn ang="0">
                  <a:pos x="T6" y="T7"/>
                </a:cxn>
                <a:cxn ang="0">
                  <a:pos x="T8" y="T9"/>
                </a:cxn>
                <a:cxn ang="0">
                  <a:pos x="T10" y="T11"/>
                </a:cxn>
                <a:cxn ang="0">
                  <a:pos x="T12" y="T13"/>
                </a:cxn>
              </a:cxnLst>
              <a:rect l="0" t="0" r="r" b="b"/>
              <a:pathLst>
                <a:path w="336" h="336">
                  <a:moveTo>
                    <a:pt x="251" y="0"/>
                  </a:moveTo>
                  <a:lnTo>
                    <a:pt x="84" y="9"/>
                  </a:lnTo>
                  <a:lnTo>
                    <a:pt x="0" y="84"/>
                  </a:lnTo>
                  <a:lnTo>
                    <a:pt x="92" y="335"/>
                  </a:lnTo>
                  <a:lnTo>
                    <a:pt x="176" y="193"/>
                  </a:lnTo>
                  <a:lnTo>
                    <a:pt x="335" y="243"/>
                  </a:lnTo>
                  <a:lnTo>
                    <a:pt x="251" y="0"/>
                  </a:lnTo>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sz="1800" dirty="0"/>
            </a:p>
          </p:txBody>
        </p:sp>
        <p:sp>
          <p:nvSpPr>
            <p:cNvPr id="131" name="Freeform 255">
              <a:extLst>
                <a:ext uri="{FF2B5EF4-FFF2-40B4-BE49-F238E27FC236}">
                  <a16:creationId xmlns:a16="http://schemas.microsoft.com/office/drawing/2014/main" id="{00B90423-A577-4E51-9238-1CDC1E876814}"/>
                </a:ext>
              </a:extLst>
            </p:cNvPr>
            <p:cNvSpPr>
              <a:spLocks noChangeArrowheads="1"/>
            </p:cNvSpPr>
            <p:nvPr/>
          </p:nvSpPr>
          <p:spPr bwMode="auto">
            <a:xfrm>
              <a:off x="4822825" y="2541587"/>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sz="1800" dirty="0"/>
            </a:p>
          </p:txBody>
        </p:sp>
        <p:sp>
          <p:nvSpPr>
            <p:cNvPr id="132" name="Freeform 256">
              <a:extLst>
                <a:ext uri="{FF2B5EF4-FFF2-40B4-BE49-F238E27FC236}">
                  <a16:creationId xmlns:a16="http://schemas.microsoft.com/office/drawing/2014/main" id="{46763300-9806-4A2E-A824-15C2740FF36C}"/>
                </a:ext>
              </a:extLst>
            </p:cNvPr>
            <p:cNvSpPr>
              <a:spLocks noChangeArrowheads="1"/>
            </p:cNvSpPr>
            <p:nvPr/>
          </p:nvSpPr>
          <p:spPr bwMode="auto">
            <a:xfrm>
              <a:off x="4586288" y="2300287"/>
              <a:ext cx="261937" cy="258762"/>
            </a:xfrm>
            <a:custGeom>
              <a:avLst/>
              <a:gdLst>
                <a:gd name="T0" fmla="*/ 618 w 728"/>
                <a:gd name="T1" fmla="*/ 619 h 720"/>
                <a:gd name="T2" fmla="*/ 627 w 728"/>
                <a:gd name="T3" fmla="*/ 469 h 720"/>
                <a:gd name="T4" fmla="*/ 727 w 728"/>
                <a:gd name="T5" fmla="*/ 360 h 720"/>
                <a:gd name="T6" fmla="*/ 627 w 728"/>
                <a:gd name="T7" fmla="*/ 251 h 720"/>
                <a:gd name="T8" fmla="*/ 618 w 728"/>
                <a:gd name="T9" fmla="*/ 101 h 720"/>
                <a:gd name="T10" fmla="*/ 468 w 728"/>
                <a:gd name="T11" fmla="*/ 92 h 720"/>
                <a:gd name="T12" fmla="*/ 359 w 728"/>
                <a:gd name="T13" fmla="*/ 0 h 720"/>
                <a:gd name="T14" fmla="*/ 250 w 728"/>
                <a:gd name="T15" fmla="*/ 92 h 720"/>
                <a:gd name="T16" fmla="*/ 100 w 728"/>
                <a:gd name="T17" fmla="*/ 101 h 720"/>
                <a:gd name="T18" fmla="*/ 92 w 728"/>
                <a:gd name="T19" fmla="*/ 251 h 720"/>
                <a:gd name="T20" fmla="*/ 0 w 728"/>
                <a:gd name="T21" fmla="*/ 360 h 720"/>
                <a:gd name="T22" fmla="*/ 92 w 728"/>
                <a:gd name="T23" fmla="*/ 469 h 720"/>
                <a:gd name="T24" fmla="*/ 100 w 728"/>
                <a:gd name="T25" fmla="*/ 619 h 720"/>
                <a:gd name="T26" fmla="*/ 250 w 728"/>
                <a:gd name="T27" fmla="*/ 628 h 720"/>
                <a:gd name="T28" fmla="*/ 359 w 728"/>
                <a:gd name="T29" fmla="*/ 719 h 720"/>
                <a:gd name="T30" fmla="*/ 468 w 728"/>
                <a:gd name="T31" fmla="*/ 628 h 720"/>
                <a:gd name="T32" fmla="*/ 618 w 728"/>
                <a:gd name="T33" fmla="*/ 619 h 720"/>
                <a:gd name="T34" fmla="*/ 359 w 728"/>
                <a:gd name="T35" fmla="*/ 561 h 720"/>
                <a:gd name="T36" fmla="*/ 159 w 728"/>
                <a:gd name="T37" fmla="*/ 360 h 720"/>
                <a:gd name="T38" fmla="*/ 359 w 728"/>
                <a:gd name="T39" fmla="*/ 159 h 720"/>
                <a:gd name="T40" fmla="*/ 560 w 728"/>
                <a:gd name="T41" fmla="*/ 360 h 720"/>
                <a:gd name="T42" fmla="*/ 359 w 728"/>
                <a:gd name="T43" fmla="*/ 561 h 720"/>
                <a:gd name="T44" fmla="*/ 359 w 728"/>
                <a:gd name="T45" fmla="*/ 561 h 720"/>
                <a:gd name="T46" fmla="*/ 359 w 728"/>
                <a:gd name="T47" fmla="*/ 561 h 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28" h="720">
                  <a:moveTo>
                    <a:pt x="618" y="619"/>
                  </a:moveTo>
                  <a:cubicBezTo>
                    <a:pt x="627" y="469"/>
                    <a:pt x="627" y="469"/>
                    <a:pt x="627" y="469"/>
                  </a:cubicBezTo>
                  <a:cubicBezTo>
                    <a:pt x="727" y="360"/>
                    <a:pt x="727" y="360"/>
                    <a:pt x="727" y="360"/>
                  </a:cubicBezTo>
                  <a:cubicBezTo>
                    <a:pt x="627" y="251"/>
                    <a:pt x="627" y="251"/>
                    <a:pt x="627" y="251"/>
                  </a:cubicBezTo>
                  <a:cubicBezTo>
                    <a:pt x="618" y="101"/>
                    <a:pt x="618" y="101"/>
                    <a:pt x="618" y="101"/>
                  </a:cubicBezTo>
                  <a:cubicBezTo>
                    <a:pt x="468" y="92"/>
                    <a:pt x="468" y="92"/>
                    <a:pt x="468" y="92"/>
                  </a:cubicBezTo>
                  <a:cubicBezTo>
                    <a:pt x="359" y="0"/>
                    <a:pt x="359" y="0"/>
                    <a:pt x="359" y="0"/>
                  </a:cubicBezTo>
                  <a:cubicBezTo>
                    <a:pt x="250" y="92"/>
                    <a:pt x="250" y="92"/>
                    <a:pt x="250" y="92"/>
                  </a:cubicBezTo>
                  <a:cubicBezTo>
                    <a:pt x="100" y="101"/>
                    <a:pt x="100" y="101"/>
                    <a:pt x="100" y="101"/>
                  </a:cubicBezTo>
                  <a:cubicBezTo>
                    <a:pt x="92" y="251"/>
                    <a:pt x="92" y="251"/>
                    <a:pt x="92" y="251"/>
                  </a:cubicBezTo>
                  <a:cubicBezTo>
                    <a:pt x="0" y="360"/>
                    <a:pt x="0" y="360"/>
                    <a:pt x="0" y="360"/>
                  </a:cubicBezTo>
                  <a:cubicBezTo>
                    <a:pt x="92" y="469"/>
                    <a:pt x="92" y="469"/>
                    <a:pt x="92" y="469"/>
                  </a:cubicBezTo>
                  <a:cubicBezTo>
                    <a:pt x="100" y="619"/>
                    <a:pt x="100" y="619"/>
                    <a:pt x="100" y="619"/>
                  </a:cubicBezTo>
                  <a:cubicBezTo>
                    <a:pt x="250" y="628"/>
                    <a:pt x="250" y="628"/>
                    <a:pt x="250" y="628"/>
                  </a:cubicBezTo>
                  <a:cubicBezTo>
                    <a:pt x="359" y="719"/>
                    <a:pt x="359" y="719"/>
                    <a:pt x="359" y="719"/>
                  </a:cubicBezTo>
                  <a:cubicBezTo>
                    <a:pt x="468" y="628"/>
                    <a:pt x="468" y="628"/>
                    <a:pt x="468" y="628"/>
                  </a:cubicBezTo>
                  <a:lnTo>
                    <a:pt x="618" y="619"/>
                  </a:lnTo>
                  <a:close/>
                  <a:moveTo>
                    <a:pt x="359" y="561"/>
                  </a:moveTo>
                  <a:cubicBezTo>
                    <a:pt x="250" y="561"/>
                    <a:pt x="159" y="469"/>
                    <a:pt x="159" y="360"/>
                  </a:cubicBezTo>
                  <a:cubicBezTo>
                    <a:pt x="159" y="243"/>
                    <a:pt x="250" y="159"/>
                    <a:pt x="359" y="159"/>
                  </a:cubicBezTo>
                  <a:cubicBezTo>
                    <a:pt x="468" y="159"/>
                    <a:pt x="560" y="243"/>
                    <a:pt x="560" y="360"/>
                  </a:cubicBezTo>
                  <a:cubicBezTo>
                    <a:pt x="560" y="469"/>
                    <a:pt x="468" y="561"/>
                    <a:pt x="359" y="561"/>
                  </a:cubicBezTo>
                  <a:close/>
                  <a:moveTo>
                    <a:pt x="359" y="561"/>
                  </a:moveTo>
                  <a:lnTo>
                    <a:pt x="359" y="561"/>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sz="1800" dirty="0"/>
            </a:p>
          </p:txBody>
        </p:sp>
        <p:sp>
          <p:nvSpPr>
            <p:cNvPr id="133" name="Freeform 257">
              <a:extLst>
                <a:ext uri="{FF2B5EF4-FFF2-40B4-BE49-F238E27FC236}">
                  <a16:creationId xmlns:a16="http://schemas.microsoft.com/office/drawing/2014/main" id="{1C7A6E49-A809-4E39-A758-A12C4255D2B9}"/>
                </a:ext>
              </a:extLst>
            </p:cNvPr>
            <p:cNvSpPr>
              <a:spLocks noChangeArrowheads="1"/>
            </p:cNvSpPr>
            <p:nvPr/>
          </p:nvSpPr>
          <p:spPr bwMode="auto">
            <a:xfrm>
              <a:off x="4691063" y="2387599"/>
              <a:ext cx="36512" cy="80963"/>
            </a:xfrm>
            <a:custGeom>
              <a:avLst/>
              <a:gdLst>
                <a:gd name="T0" fmla="*/ 0 w 102"/>
                <a:gd name="T1" fmla="*/ 33 h 227"/>
                <a:gd name="T2" fmla="*/ 9 w 102"/>
                <a:gd name="T3" fmla="*/ 67 h 227"/>
                <a:gd name="T4" fmla="*/ 50 w 102"/>
                <a:gd name="T5" fmla="*/ 50 h 227"/>
                <a:gd name="T6" fmla="*/ 50 w 102"/>
                <a:gd name="T7" fmla="*/ 226 h 227"/>
                <a:gd name="T8" fmla="*/ 101 w 102"/>
                <a:gd name="T9" fmla="*/ 226 h 227"/>
                <a:gd name="T10" fmla="*/ 101 w 102"/>
                <a:gd name="T11" fmla="*/ 0 h 227"/>
                <a:gd name="T12" fmla="*/ 59 w 102"/>
                <a:gd name="T13" fmla="*/ 0 h 227"/>
                <a:gd name="T14" fmla="*/ 0 w 102"/>
                <a:gd name="T15" fmla="*/ 33 h 227"/>
                <a:gd name="T16" fmla="*/ 0 w 102"/>
                <a:gd name="T17" fmla="*/ 33 h 227"/>
                <a:gd name="T18" fmla="*/ 0 w 102"/>
                <a:gd name="T19" fmla="*/ 33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2" h="227">
                  <a:moveTo>
                    <a:pt x="0" y="33"/>
                  </a:moveTo>
                  <a:lnTo>
                    <a:pt x="9" y="67"/>
                  </a:lnTo>
                  <a:lnTo>
                    <a:pt x="50" y="50"/>
                  </a:lnTo>
                  <a:lnTo>
                    <a:pt x="50" y="226"/>
                  </a:lnTo>
                  <a:lnTo>
                    <a:pt x="101" y="226"/>
                  </a:lnTo>
                  <a:lnTo>
                    <a:pt x="101" y="0"/>
                  </a:lnTo>
                  <a:lnTo>
                    <a:pt x="59" y="0"/>
                  </a:lnTo>
                  <a:lnTo>
                    <a:pt x="0" y="33"/>
                  </a:lnTo>
                  <a:close/>
                  <a:moveTo>
                    <a:pt x="0" y="33"/>
                  </a:moveTo>
                  <a:lnTo>
                    <a:pt x="0" y="33"/>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sz="1800" dirty="0"/>
            </a:p>
          </p:txBody>
        </p:sp>
        <p:sp>
          <p:nvSpPr>
            <p:cNvPr id="134" name="Freeform 258">
              <a:extLst>
                <a:ext uri="{FF2B5EF4-FFF2-40B4-BE49-F238E27FC236}">
                  <a16:creationId xmlns:a16="http://schemas.microsoft.com/office/drawing/2014/main" id="{EF1E6026-7442-4FB8-99AC-2EFC2D1FC980}"/>
                </a:ext>
              </a:extLst>
            </p:cNvPr>
            <p:cNvSpPr>
              <a:spLocks noChangeArrowheads="1"/>
            </p:cNvSpPr>
            <p:nvPr/>
          </p:nvSpPr>
          <p:spPr bwMode="auto">
            <a:xfrm>
              <a:off x="4691063" y="2387599"/>
              <a:ext cx="36512" cy="80963"/>
            </a:xfrm>
            <a:custGeom>
              <a:avLst/>
              <a:gdLst>
                <a:gd name="T0" fmla="*/ 0 w 102"/>
                <a:gd name="T1" fmla="*/ 33 h 227"/>
                <a:gd name="T2" fmla="*/ 9 w 102"/>
                <a:gd name="T3" fmla="*/ 67 h 227"/>
                <a:gd name="T4" fmla="*/ 50 w 102"/>
                <a:gd name="T5" fmla="*/ 50 h 227"/>
                <a:gd name="T6" fmla="*/ 50 w 102"/>
                <a:gd name="T7" fmla="*/ 50 h 227"/>
                <a:gd name="T8" fmla="*/ 50 w 102"/>
                <a:gd name="T9" fmla="*/ 226 h 227"/>
                <a:gd name="T10" fmla="*/ 101 w 102"/>
                <a:gd name="T11" fmla="*/ 226 h 227"/>
                <a:gd name="T12" fmla="*/ 101 w 102"/>
                <a:gd name="T13" fmla="*/ 0 h 227"/>
                <a:gd name="T14" fmla="*/ 59 w 102"/>
                <a:gd name="T15" fmla="*/ 0 h 227"/>
                <a:gd name="T16" fmla="*/ 0 w 102"/>
                <a:gd name="T17" fmla="*/ 33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2" h="227">
                  <a:moveTo>
                    <a:pt x="0" y="33"/>
                  </a:moveTo>
                  <a:lnTo>
                    <a:pt x="9" y="67"/>
                  </a:lnTo>
                  <a:lnTo>
                    <a:pt x="50" y="50"/>
                  </a:lnTo>
                  <a:lnTo>
                    <a:pt x="50" y="50"/>
                  </a:lnTo>
                  <a:lnTo>
                    <a:pt x="50" y="226"/>
                  </a:lnTo>
                  <a:lnTo>
                    <a:pt x="101" y="226"/>
                  </a:lnTo>
                  <a:lnTo>
                    <a:pt x="101" y="0"/>
                  </a:lnTo>
                  <a:lnTo>
                    <a:pt x="59" y="0"/>
                  </a:lnTo>
                  <a:lnTo>
                    <a:pt x="0" y="33"/>
                  </a:lnTo>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sz="1800" dirty="0"/>
            </a:p>
          </p:txBody>
        </p:sp>
        <p:sp>
          <p:nvSpPr>
            <p:cNvPr id="135" name="Freeform 259">
              <a:extLst>
                <a:ext uri="{FF2B5EF4-FFF2-40B4-BE49-F238E27FC236}">
                  <a16:creationId xmlns:a16="http://schemas.microsoft.com/office/drawing/2014/main" id="{53B4D1F6-4CFF-49D9-ACDE-65FC115DBCA8}"/>
                </a:ext>
              </a:extLst>
            </p:cNvPr>
            <p:cNvSpPr>
              <a:spLocks noChangeArrowheads="1"/>
            </p:cNvSpPr>
            <p:nvPr/>
          </p:nvSpPr>
          <p:spPr bwMode="auto">
            <a:xfrm>
              <a:off x="4691063" y="2400299"/>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xmlns="" w="9525" cap="flat">
                  <a:solidFill>
                    <a:srgbClr val="80808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sz="1800" dirty="0"/>
            </a:p>
          </p:txBody>
        </p:sp>
      </p:grpSp>
      <p:sp>
        <p:nvSpPr>
          <p:cNvPr id="136" name="Freeform 52">
            <a:extLst>
              <a:ext uri="{FF2B5EF4-FFF2-40B4-BE49-F238E27FC236}">
                <a16:creationId xmlns:a16="http://schemas.microsoft.com/office/drawing/2014/main" id="{57EE8286-C521-4DCA-A441-4284521BACB1}"/>
              </a:ext>
            </a:extLst>
          </p:cNvPr>
          <p:cNvSpPr>
            <a:spLocks noEditPoints="1"/>
          </p:cNvSpPr>
          <p:nvPr/>
        </p:nvSpPr>
        <p:spPr bwMode="auto">
          <a:xfrm>
            <a:off x="665457" y="2773566"/>
            <a:ext cx="416518" cy="416518"/>
          </a:xfrm>
          <a:custGeom>
            <a:avLst/>
            <a:gdLst>
              <a:gd name="T0" fmla="*/ 173 w 346"/>
              <a:gd name="T1" fmla="*/ 324 h 346"/>
              <a:gd name="T2" fmla="*/ 201 w 346"/>
              <a:gd name="T3" fmla="*/ 321 h 346"/>
              <a:gd name="T4" fmla="*/ 211 w 346"/>
              <a:gd name="T5" fmla="*/ 345 h 346"/>
              <a:gd name="T6" fmla="*/ 271 w 346"/>
              <a:gd name="T7" fmla="*/ 320 h 346"/>
              <a:gd name="T8" fmla="*/ 260 w 346"/>
              <a:gd name="T9" fmla="*/ 296 h 346"/>
              <a:gd name="T10" fmla="*/ 298 w 346"/>
              <a:gd name="T11" fmla="*/ 258 h 346"/>
              <a:gd name="T12" fmla="*/ 322 w 346"/>
              <a:gd name="T13" fmla="*/ 268 h 346"/>
              <a:gd name="T14" fmla="*/ 346 w 346"/>
              <a:gd name="T15" fmla="*/ 208 h 346"/>
              <a:gd name="T16" fmla="*/ 322 w 346"/>
              <a:gd name="T17" fmla="*/ 198 h 346"/>
              <a:gd name="T18" fmla="*/ 321 w 346"/>
              <a:gd name="T19" fmla="*/ 145 h 346"/>
              <a:gd name="T20" fmla="*/ 345 w 346"/>
              <a:gd name="T21" fmla="*/ 135 h 346"/>
              <a:gd name="T22" fmla="*/ 320 w 346"/>
              <a:gd name="T23" fmla="*/ 75 h 346"/>
              <a:gd name="T24" fmla="*/ 296 w 346"/>
              <a:gd name="T25" fmla="*/ 85 h 346"/>
              <a:gd name="T26" fmla="*/ 258 w 346"/>
              <a:gd name="T27" fmla="*/ 48 h 346"/>
              <a:gd name="T28" fmla="*/ 268 w 346"/>
              <a:gd name="T29" fmla="*/ 24 h 346"/>
              <a:gd name="T30" fmla="*/ 208 w 346"/>
              <a:gd name="T31" fmla="*/ 0 h 346"/>
              <a:gd name="T32" fmla="*/ 198 w 346"/>
              <a:gd name="T33" fmla="*/ 24 h 346"/>
              <a:gd name="T34" fmla="*/ 173 w 346"/>
              <a:gd name="T35" fmla="*/ 22 h 346"/>
              <a:gd name="T36" fmla="*/ 173 w 346"/>
              <a:gd name="T37" fmla="*/ 45 h 346"/>
              <a:gd name="T38" fmla="*/ 291 w 346"/>
              <a:gd name="T39" fmla="*/ 123 h 346"/>
              <a:gd name="T40" fmla="*/ 223 w 346"/>
              <a:gd name="T41" fmla="*/ 291 h 346"/>
              <a:gd name="T42" fmla="*/ 173 w 346"/>
              <a:gd name="T43" fmla="*/ 301 h 346"/>
              <a:gd name="T44" fmla="*/ 173 w 346"/>
              <a:gd name="T45" fmla="*/ 301 h 346"/>
              <a:gd name="T46" fmla="*/ 173 w 346"/>
              <a:gd name="T47" fmla="*/ 324 h 346"/>
              <a:gd name="T48" fmla="*/ 25 w 346"/>
              <a:gd name="T49" fmla="*/ 201 h 346"/>
              <a:gd name="T50" fmla="*/ 0 w 346"/>
              <a:gd name="T51" fmla="*/ 211 h 346"/>
              <a:gd name="T52" fmla="*/ 26 w 346"/>
              <a:gd name="T53" fmla="*/ 271 h 346"/>
              <a:gd name="T54" fmla="*/ 50 w 346"/>
              <a:gd name="T55" fmla="*/ 261 h 346"/>
              <a:gd name="T56" fmla="*/ 88 w 346"/>
              <a:gd name="T57" fmla="*/ 298 h 346"/>
              <a:gd name="T58" fmla="*/ 78 w 346"/>
              <a:gd name="T59" fmla="*/ 322 h 346"/>
              <a:gd name="T60" fmla="*/ 138 w 346"/>
              <a:gd name="T61" fmla="*/ 346 h 346"/>
              <a:gd name="T62" fmla="*/ 148 w 346"/>
              <a:gd name="T63" fmla="*/ 322 h 346"/>
              <a:gd name="T64" fmla="*/ 173 w 346"/>
              <a:gd name="T65" fmla="*/ 324 h 346"/>
              <a:gd name="T66" fmla="*/ 173 w 346"/>
              <a:gd name="T67" fmla="*/ 301 h 346"/>
              <a:gd name="T68" fmla="*/ 55 w 346"/>
              <a:gd name="T69" fmla="*/ 223 h 346"/>
              <a:gd name="T70" fmla="*/ 123 w 346"/>
              <a:gd name="T71" fmla="*/ 55 h 346"/>
              <a:gd name="T72" fmla="*/ 123 w 346"/>
              <a:gd name="T73" fmla="*/ 55 h 346"/>
              <a:gd name="T74" fmla="*/ 173 w 346"/>
              <a:gd name="T75" fmla="*/ 45 h 346"/>
              <a:gd name="T76" fmla="*/ 173 w 346"/>
              <a:gd name="T77" fmla="*/ 45 h 346"/>
              <a:gd name="T78" fmla="*/ 173 w 346"/>
              <a:gd name="T79" fmla="*/ 22 h 346"/>
              <a:gd name="T80" fmla="*/ 145 w 346"/>
              <a:gd name="T81" fmla="*/ 25 h 346"/>
              <a:gd name="T82" fmla="*/ 135 w 346"/>
              <a:gd name="T83" fmla="*/ 1 h 346"/>
              <a:gd name="T84" fmla="*/ 75 w 346"/>
              <a:gd name="T85" fmla="*/ 26 h 346"/>
              <a:gd name="T86" fmla="*/ 85 w 346"/>
              <a:gd name="T87" fmla="*/ 50 h 346"/>
              <a:gd name="T88" fmla="*/ 48 w 346"/>
              <a:gd name="T89" fmla="*/ 88 h 346"/>
              <a:gd name="T90" fmla="*/ 24 w 346"/>
              <a:gd name="T91" fmla="*/ 78 h 346"/>
              <a:gd name="T92" fmla="*/ 0 w 346"/>
              <a:gd name="T93" fmla="*/ 138 h 346"/>
              <a:gd name="T94" fmla="*/ 24 w 346"/>
              <a:gd name="T95" fmla="*/ 148 h 346"/>
              <a:gd name="T96" fmla="*/ 25 w 346"/>
              <a:gd name="T97" fmla="*/ 201 h 3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46" h="346">
                <a:moveTo>
                  <a:pt x="173" y="324"/>
                </a:moveTo>
                <a:cubicBezTo>
                  <a:pt x="182" y="324"/>
                  <a:pt x="192" y="323"/>
                  <a:pt x="201" y="321"/>
                </a:cubicBezTo>
                <a:cubicBezTo>
                  <a:pt x="211" y="345"/>
                  <a:pt x="211" y="345"/>
                  <a:pt x="211" y="345"/>
                </a:cubicBezTo>
                <a:cubicBezTo>
                  <a:pt x="271" y="320"/>
                  <a:pt x="271" y="320"/>
                  <a:pt x="271" y="320"/>
                </a:cubicBezTo>
                <a:cubicBezTo>
                  <a:pt x="260" y="296"/>
                  <a:pt x="260" y="296"/>
                  <a:pt x="260" y="296"/>
                </a:cubicBezTo>
                <a:cubicBezTo>
                  <a:pt x="275" y="286"/>
                  <a:pt x="287" y="273"/>
                  <a:pt x="298" y="258"/>
                </a:cubicBezTo>
                <a:cubicBezTo>
                  <a:pt x="322" y="268"/>
                  <a:pt x="322" y="268"/>
                  <a:pt x="322" y="268"/>
                </a:cubicBezTo>
                <a:cubicBezTo>
                  <a:pt x="346" y="208"/>
                  <a:pt x="346" y="208"/>
                  <a:pt x="346" y="208"/>
                </a:cubicBezTo>
                <a:cubicBezTo>
                  <a:pt x="322" y="198"/>
                  <a:pt x="322" y="198"/>
                  <a:pt x="322" y="198"/>
                </a:cubicBezTo>
                <a:cubicBezTo>
                  <a:pt x="325" y="180"/>
                  <a:pt x="324" y="163"/>
                  <a:pt x="321" y="145"/>
                </a:cubicBezTo>
                <a:cubicBezTo>
                  <a:pt x="345" y="135"/>
                  <a:pt x="345" y="135"/>
                  <a:pt x="345" y="135"/>
                </a:cubicBezTo>
                <a:cubicBezTo>
                  <a:pt x="320" y="75"/>
                  <a:pt x="320" y="75"/>
                  <a:pt x="320" y="75"/>
                </a:cubicBezTo>
                <a:cubicBezTo>
                  <a:pt x="296" y="85"/>
                  <a:pt x="296" y="85"/>
                  <a:pt x="296" y="85"/>
                </a:cubicBezTo>
                <a:cubicBezTo>
                  <a:pt x="285" y="71"/>
                  <a:pt x="273" y="58"/>
                  <a:pt x="258" y="48"/>
                </a:cubicBezTo>
                <a:cubicBezTo>
                  <a:pt x="268" y="24"/>
                  <a:pt x="268" y="24"/>
                  <a:pt x="268" y="24"/>
                </a:cubicBezTo>
                <a:cubicBezTo>
                  <a:pt x="208" y="0"/>
                  <a:pt x="208" y="0"/>
                  <a:pt x="208" y="0"/>
                </a:cubicBezTo>
                <a:cubicBezTo>
                  <a:pt x="198" y="24"/>
                  <a:pt x="198" y="24"/>
                  <a:pt x="198" y="24"/>
                </a:cubicBezTo>
                <a:cubicBezTo>
                  <a:pt x="190" y="23"/>
                  <a:pt x="181" y="22"/>
                  <a:pt x="173" y="22"/>
                </a:cubicBezTo>
                <a:cubicBezTo>
                  <a:pt x="173" y="45"/>
                  <a:pt x="173" y="45"/>
                  <a:pt x="173" y="45"/>
                </a:cubicBezTo>
                <a:cubicBezTo>
                  <a:pt x="224" y="45"/>
                  <a:pt x="271" y="75"/>
                  <a:pt x="291" y="123"/>
                </a:cubicBezTo>
                <a:cubicBezTo>
                  <a:pt x="318" y="188"/>
                  <a:pt x="288" y="263"/>
                  <a:pt x="223" y="291"/>
                </a:cubicBezTo>
                <a:cubicBezTo>
                  <a:pt x="207" y="298"/>
                  <a:pt x="190" y="301"/>
                  <a:pt x="173" y="301"/>
                </a:cubicBezTo>
                <a:cubicBezTo>
                  <a:pt x="173" y="301"/>
                  <a:pt x="173" y="301"/>
                  <a:pt x="173" y="301"/>
                </a:cubicBezTo>
                <a:lnTo>
                  <a:pt x="173" y="324"/>
                </a:lnTo>
                <a:close/>
                <a:moveTo>
                  <a:pt x="25" y="201"/>
                </a:moveTo>
                <a:cubicBezTo>
                  <a:pt x="0" y="211"/>
                  <a:pt x="0" y="211"/>
                  <a:pt x="0" y="211"/>
                </a:cubicBezTo>
                <a:cubicBezTo>
                  <a:pt x="26" y="271"/>
                  <a:pt x="26" y="271"/>
                  <a:pt x="26" y="271"/>
                </a:cubicBezTo>
                <a:cubicBezTo>
                  <a:pt x="50" y="261"/>
                  <a:pt x="50" y="261"/>
                  <a:pt x="50" y="261"/>
                </a:cubicBezTo>
                <a:cubicBezTo>
                  <a:pt x="60" y="275"/>
                  <a:pt x="73" y="288"/>
                  <a:pt x="88" y="298"/>
                </a:cubicBezTo>
                <a:cubicBezTo>
                  <a:pt x="78" y="322"/>
                  <a:pt x="78" y="322"/>
                  <a:pt x="78" y="322"/>
                </a:cubicBezTo>
                <a:cubicBezTo>
                  <a:pt x="138" y="346"/>
                  <a:pt x="138" y="346"/>
                  <a:pt x="138" y="346"/>
                </a:cubicBezTo>
                <a:cubicBezTo>
                  <a:pt x="148" y="322"/>
                  <a:pt x="148" y="322"/>
                  <a:pt x="148" y="322"/>
                </a:cubicBezTo>
                <a:cubicBezTo>
                  <a:pt x="156" y="323"/>
                  <a:pt x="164" y="324"/>
                  <a:pt x="173" y="324"/>
                </a:cubicBezTo>
                <a:cubicBezTo>
                  <a:pt x="173" y="301"/>
                  <a:pt x="173" y="301"/>
                  <a:pt x="173" y="301"/>
                </a:cubicBezTo>
                <a:cubicBezTo>
                  <a:pt x="121" y="301"/>
                  <a:pt x="75" y="271"/>
                  <a:pt x="55" y="223"/>
                </a:cubicBezTo>
                <a:cubicBezTo>
                  <a:pt x="27" y="158"/>
                  <a:pt x="58" y="83"/>
                  <a:pt x="123" y="55"/>
                </a:cubicBezTo>
                <a:cubicBezTo>
                  <a:pt x="123" y="55"/>
                  <a:pt x="123" y="55"/>
                  <a:pt x="123" y="55"/>
                </a:cubicBezTo>
                <a:cubicBezTo>
                  <a:pt x="139" y="48"/>
                  <a:pt x="155" y="45"/>
                  <a:pt x="173" y="45"/>
                </a:cubicBezTo>
                <a:cubicBezTo>
                  <a:pt x="173" y="45"/>
                  <a:pt x="173" y="45"/>
                  <a:pt x="173" y="45"/>
                </a:cubicBezTo>
                <a:cubicBezTo>
                  <a:pt x="173" y="22"/>
                  <a:pt x="173" y="22"/>
                  <a:pt x="173" y="22"/>
                </a:cubicBezTo>
                <a:cubicBezTo>
                  <a:pt x="163" y="22"/>
                  <a:pt x="154" y="23"/>
                  <a:pt x="145" y="25"/>
                </a:cubicBezTo>
                <a:cubicBezTo>
                  <a:pt x="135" y="1"/>
                  <a:pt x="135" y="1"/>
                  <a:pt x="135" y="1"/>
                </a:cubicBezTo>
                <a:cubicBezTo>
                  <a:pt x="75" y="26"/>
                  <a:pt x="75" y="26"/>
                  <a:pt x="75" y="26"/>
                </a:cubicBezTo>
                <a:cubicBezTo>
                  <a:pt x="85" y="50"/>
                  <a:pt x="85" y="50"/>
                  <a:pt x="85" y="50"/>
                </a:cubicBezTo>
                <a:cubicBezTo>
                  <a:pt x="71" y="60"/>
                  <a:pt x="58" y="73"/>
                  <a:pt x="48" y="88"/>
                </a:cubicBezTo>
                <a:cubicBezTo>
                  <a:pt x="24" y="78"/>
                  <a:pt x="24" y="78"/>
                  <a:pt x="24" y="78"/>
                </a:cubicBezTo>
                <a:cubicBezTo>
                  <a:pt x="0" y="138"/>
                  <a:pt x="0" y="138"/>
                  <a:pt x="0" y="138"/>
                </a:cubicBezTo>
                <a:cubicBezTo>
                  <a:pt x="24" y="148"/>
                  <a:pt x="24" y="148"/>
                  <a:pt x="24" y="148"/>
                </a:cubicBezTo>
                <a:cubicBezTo>
                  <a:pt x="21" y="166"/>
                  <a:pt x="21" y="183"/>
                  <a:pt x="25" y="201"/>
                </a:cubicBezTo>
                <a:close/>
              </a:path>
            </a:pathLst>
          </a:custGeom>
          <a:solidFill>
            <a:schemeClr val="accent1"/>
          </a:solidFill>
          <a:ln>
            <a:noFill/>
          </a:ln>
        </p:spPr>
        <p:txBody>
          <a:bodyPr vert="horz" wrap="square" lIns="68580" tIns="34290" rIns="68580" bIns="34290" numCol="1" anchor="t" anchorCtr="0" compatLnSpc="1">
            <a:prstTxWarp prst="textNoShape">
              <a:avLst/>
            </a:prstTxWarp>
          </a:bodyPr>
          <a:lstStyle/>
          <a:p>
            <a:endParaRPr lang="en-US" sz="1013"/>
          </a:p>
        </p:txBody>
      </p:sp>
      <p:sp>
        <p:nvSpPr>
          <p:cNvPr id="137" name="TextBox 168">
            <a:extLst>
              <a:ext uri="{FF2B5EF4-FFF2-40B4-BE49-F238E27FC236}">
                <a16:creationId xmlns:a16="http://schemas.microsoft.com/office/drawing/2014/main" id="{9E2336F2-C85C-4006-B7A2-F983C5DDA005}"/>
              </a:ext>
            </a:extLst>
          </p:cNvPr>
          <p:cNvSpPr txBox="1"/>
          <p:nvPr/>
        </p:nvSpPr>
        <p:spPr>
          <a:xfrm>
            <a:off x="639036" y="1641121"/>
            <a:ext cx="1355153" cy="225112"/>
          </a:xfrm>
          <a:prstGeom prst="rect">
            <a:avLst/>
          </a:prstGeom>
          <a:noFill/>
        </p:spPr>
        <p:txBody>
          <a:bodyPr wrap="none" lIns="68567" tIns="34283" rIns="68567" bIns="34283" rtlCol="0">
            <a:spAutoFit/>
          </a:bodyPr>
          <a:lstStyle/>
          <a:p>
            <a:r>
              <a:rPr lang="en-US" sz="1013" b="1">
                <a:solidFill>
                  <a:schemeClr val="tx2"/>
                </a:solidFill>
                <a:cs typeface="Lato Regular"/>
              </a:rPr>
              <a:t>Gears Diagram Layout </a:t>
            </a:r>
            <a:endParaRPr lang="id-ID" sz="1013" b="1" dirty="0">
              <a:solidFill>
                <a:schemeClr val="tx2"/>
              </a:solidFill>
              <a:cs typeface="Lato Regular"/>
            </a:endParaRPr>
          </a:p>
        </p:txBody>
      </p:sp>
      <p:grpSp>
        <p:nvGrpSpPr>
          <p:cNvPr id="138" name="Group 169">
            <a:extLst>
              <a:ext uri="{FF2B5EF4-FFF2-40B4-BE49-F238E27FC236}">
                <a16:creationId xmlns:a16="http://schemas.microsoft.com/office/drawing/2014/main" id="{C877B8ED-2B7C-4307-A066-10E55722369B}"/>
              </a:ext>
            </a:extLst>
          </p:cNvPr>
          <p:cNvGrpSpPr/>
          <p:nvPr/>
        </p:nvGrpSpPr>
        <p:grpSpPr>
          <a:xfrm>
            <a:off x="639036" y="1855470"/>
            <a:ext cx="3900397" cy="692483"/>
            <a:chOff x="12238818" y="4933683"/>
            <a:chExt cx="10401058" cy="1846620"/>
          </a:xfrm>
        </p:grpSpPr>
        <p:sp>
          <p:nvSpPr>
            <p:cNvPr id="139" name="TextBox 170">
              <a:extLst>
                <a:ext uri="{FF2B5EF4-FFF2-40B4-BE49-F238E27FC236}">
                  <a16:creationId xmlns:a16="http://schemas.microsoft.com/office/drawing/2014/main" id="{4381C948-B1E6-4143-BA5D-2C6DFFD9AF30}"/>
                </a:ext>
              </a:extLst>
            </p:cNvPr>
            <p:cNvSpPr txBox="1"/>
            <p:nvPr/>
          </p:nvSpPr>
          <p:spPr>
            <a:xfrm>
              <a:off x="15110671" y="5136792"/>
              <a:ext cx="7529205" cy="1583815"/>
            </a:xfrm>
            <a:prstGeom prst="rect">
              <a:avLst/>
            </a:prstGeom>
            <a:noFill/>
          </p:spPr>
          <p:txBody>
            <a:bodyPr wrap="square" lIns="68567" tIns="34283" rIns="68567" bIns="34283" rtlCol="0">
              <a:spAutoFit/>
            </a:bodyPr>
            <a:lstStyle/>
            <a:p>
              <a:pPr>
                <a:lnSpc>
                  <a:spcPct val="130000"/>
                </a:lnSpc>
              </a:pPr>
              <a:r>
                <a:rPr lang="pt-BR" sz="900" dirty="0">
                  <a:solidFill>
                    <a:schemeClr val="tx2"/>
                  </a:solidFill>
                  <a:latin typeface="Lato Light"/>
                  <a:cs typeface="Lato Light"/>
                </a:rPr>
                <a:t>Lorem ipsum dolor sit amet, </a:t>
              </a:r>
              <a:r>
                <a:rPr lang="pt-BR" sz="900">
                  <a:solidFill>
                    <a:schemeClr val="tx2"/>
                  </a:solidFill>
                  <a:latin typeface="Lato Light"/>
                  <a:cs typeface="Lato Light"/>
                </a:rPr>
                <a:t>consectetur teda adipiscing </a:t>
              </a:r>
              <a:r>
                <a:rPr lang="pt-BR" sz="900" dirty="0">
                  <a:solidFill>
                    <a:schemeClr val="tx2"/>
                  </a:solidFill>
                  <a:latin typeface="Lato Light"/>
                  <a:cs typeface="Lato Light"/>
                </a:rPr>
                <a:t>elit</a:t>
              </a:r>
              <a:r>
                <a:rPr lang="pt-BR" sz="900">
                  <a:solidFill>
                    <a:schemeClr val="tx2"/>
                  </a:solidFill>
                  <a:latin typeface="Lato Light"/>
                  <a:cs typeface="Lato Light"/>
                </a:rPr>
                <a:t>. </a:t>
              </a:r>
              <a:r>
                <a:rPr lang="en-US" sz="900">
                  <a:solidFill>
                    <a:schemeClr val="tx2"/>
                  </a:solidFill>
                </a:rPr>
                <a:t>Pellentesque consequat libero tempus felis ornare maximus. </a:t>
              </a:r>
              <a:r>
                <a:rPr lang="pt-BR" sz="900">
                  <a:solidFill>
                    <a:schemeClr val="tx2"/>
                  </a:solidFill>
                  <a:cs typeface="Lato Light"/>
                </a:rPr>
                <a:t>Aliquam tincidunt.</a:t>
              </a:r>
              <a:endParaRPr lang="en-US" sz="900" dirty="0">
                <a:solidFill>
                  <a:schemeClr val="tx2"/>
                </a:solidFill>
                <a:latin typeface="Lato Light"/>
                <a:cs typeface="Lato Light"/>
              </a:endParaRPr>
            </a:p>
          </p:txBody>
        </p:sp>
        <p:sp>
          <p:nvSpPr>
            <p:cNvPr id="140" name="TextBox 171">
              <a:extLst>
                <a:ext uri="{FF2B5EF4-FFF2-40B4-BE49-F238E27FC236}">
                  <a16:creationId xmlns:a16="http://schemas.microsoft.com/office/drawing/2014/main" id="{F797D7A2-EBB4-481A-9B7A-39CA23F19E3F}"/>
                </a:ext>
              </a:extLst>
            </p:cNvPr>
            <p:cNvSpPr txBox="1"/>
            <p:nvPr/>
          </p:nvSpPr>
          <p:spPr>
            <a:xfrm>
              <a:off x="12238818" y="4933683"/>
              <a:ext cx="2489501" cy="1846620"/>
            </a:xfrm>
            <a:prstGeom prst="rect">
              <a:avLst/>
            </a:prstGeom>
            <a:noFill/>
          </p:spPr>
          <p:txBody>
            <a:bodyPr wrap="none" lIns="68567" tIns="34283" rIns="68567" bIns="34283" rtlCol="0">
              <a:spAutoFit/>
            </a:bodyPr>
            <a:lstStyle/>
            <a:p>
              <a:r>
                <a:rPr lang="en-US" sz="4050">
                  <a:solidFill>
                    <a:schemeClr val="accent2"/>
                  </a:solidFill>
                  <a:cs typeface="Lato Light"/>
                </a:rPr>
                <a:t>68K</a:t>
              </a:r>
              <a:endParaRPr lang="id-ID" sz="4050" dirty="0">
                <a:solidFill>
                  <a:schemeClr val="accent2"/>
                </a:solidFill>
                <a:cs typeface="Lato Light"/>
              </a:endParaRPr>
            </a:p>
          </p:txBody>
        </p:sp>
      </p:grpSp>
      <p:sp>
        <p:nvSpPr>
          <p:cNvPr id="165" name="TextBox 175">
            <a:extLst>
              <a:ext uri="{FF2B5EF4-FFF2-40B4-BE49-F238E27FC236}">
                <a16:creationId xmlns:a16="http://schemas.microsoft.com/office/drawing/2014/main" id="{A9691E11-2C3A-45E9-9549-2645062804E1}"/>
              </a:ext>
            </a:extLst>
          </p:cNvPr>
          <p:cNvSpPr txBox="1"/>
          <p:nvPr/>
        </p:nvSpPr>
        <p:spPr>
          <a:xfrm>
            <a:off x="1079337" y="2708994"/>
            <a:ext cx="590226" cy="276999"/>
          </a:xfrm>
          <a:prstGeom prst="rect">
            <a:avLst/>
          </a:prstGeom>
          <a:noFill/>
        </p:spPr>
        <p:txBody>
          <a:bodyPr wrap="none" rtlCol="0">
            <a:spAutoFit/>
          </a:bodyPr>
          <a:lstStyle/>
          <a:p>
            <a:r>
              <a:rPr lang="en-US" sz="1200" b="1">
                <a:solidFill>
                  <a:schemeClr val="tx2"/>
                </a:solidFill>
                <a:ea typeface="Kozuka Gothic Pro EL" panose="020B0200000000000000" pitchFamily="34" charset="-128"/>
                <a:cs typeface="Lato Regular"/>
              </a:rPr>
              <a:t>Cloud</a:t>
            </a:r>
            <a:r>
              <a:rPr lang="id-ID" sz="1200" b="1">
                <a:solidFill>
                  <a:schemeClr val="tx2"/>
                </a:solidFill>
                <a:ea typeface="Kozuka Gothic Pro EL" panose="020B0200000000000000" pitchFamily="34" charset="-128"/>
                <a:cs typeface="Lato Regular"/>
              </a:rPr>
              <a:t> </a:t>
            </a:r>
            <a:endParaRPr lang="id-ID" sz="1200" b="1" dirty="0">
              <a:solidFill>
                <a:schemeClr val="tx2"/>
              </a:solidFill>
              <a:ea typeface="Kozuka Gothic Pro EL" panose="020B0200000000000000" pitchFamily="34" charset="-128"/>
              <a:cs typeface="Lato Regular"/>
            </a:endParaRPr>
          </a:p>
        </p:txBody>
      </p:sp>
      <p:sp>
        <p:nvSpPr>
          <p:cNvPr id="166" name="TextBox 176">
            <a:extLst>
              <a:ext uri="{FF2B5EF4-FFF2-40B4-BE49-F238E27FC236}">
                <a16:creationId xmlns:a16="http://schemas.microsoft.com/office/drawing/2014/main" id="{2CA8CD68-1D6C-4F52-829F-87993E4B738B}"/>
              </a:ext>
            </a:extLst>
          </p:cNvPr>
          <p:cNvSpPr txBox="1"/>
          <p:nvPr/>
        </p:nvSpPr>
        <p:spPr>
          <a:xfrm>
            <a:off x="1079337" y="2902555"/>
            <a:ext cx="1679765" cy="409343"/>
          </a:xfrm>
          <a:prstGeom prst="rect">
            <a:avLst/>
          </a:prstGeom>
          <a:noFill/>
        </p:spPr>
        <p:txBody>
          <a:bodyPr wrap="square" rtlCol="0">
            <a:spAutoFit/>
          </a:bodyPr>
          <a:lstStyle/>
          <a:p>
            <a:pPr>
              <a:lnSpc>
                <a:spcPct val="120000"/>
              </a:lnSpc>
            </a:pPr>
            <a:r>
              <a:rPr lang="pt-BR" sz="900" dirty="0">
                <a:solidFill>
                  <a:schemeClr val="tx2"/>
                </a:solidFill>
                <a:latin typeface="Lato Light"/>
                <a:cs typeface="Lato Light"/>
              </a:rPr>
              <a:t>Lorem ipsum dolor sit amet, consectetur adipiscing elit.</a:t>
            </a:r>
            <a:endParaRPr lang="en-US" sz="900" b="1" dirty="0">
              <a:solidFill>
                <a:schemeClr val="tx2"/>
              </a:solidFill>
              <a:latin typeface="Lato Light"/>
              <a:cs typeface="Lato Light"/>
            </a:endParaRPr>
          </a:p>
        </p:txBody>
      </p:sp>
      <p:sp>
        <p:nvSpPr>
          <p:cNvPr id="167" name="TextBox 180">
            <a:extLst>
              <a:ext uri="{FF2B5EF4-FFF2-40B4-BE49-F238E27FC236}">
                <a16:creationId xmlns:a16="http://schemas.microsoft.com/office/drawing/2014/main" id="{4603BFC9-3D59-40D5-8A83-C30234EE11DF}"/>
              </a:ext>
            </a:extLst>
          </p:cNvPr>
          <p:cNvSpPr txBox="1"/>
          <p:nvPr/>
        </p:nvSpPr>
        <p:spPr>
          <a:xfrm>
            <a:off x="3090452" y="2740225"/>
            <a:ext cx="522900" cy="276999"/>
          </a:xfrm>
          <a:prstGeom prst="rect">
            <a:avLst/>
          </a:prstGeom>
          <a:noFill/>
        </p:spPr>
        <p:txBody>
          <a:bodyPr wrap="none" rtlCol="0">
            <a:spAutoFit/>
          </a:bodyPr>
          <a:lstStyle/>
          <a:p>
            <a:r>
              <a:rPr lang="en-US" sz="1200" b="1">
                <a:solidFill>
                  <a:schemeClr val="tx2"/>
                </a:solidFill>
                <a:ea typeface="Kozuka Gothic Pro EL" panose="020B0200000000000000" pitchFamily="34" charset="-128"/>
                <a:cs typeface="Lato Regular"/>
              </a:rPr>
              <a:t>Ideas</a:t>
            </a:r>
            <a:endParaRPr lang="id-ID" sz="1200" b="1" dirty="0">
              <a:solidFill>
                <a:schemeClr val="tx2"/>
              </a:solidFill>
              <a:ea typeface="Kozuka Gothic Pro EL" panose="020B0200000000000000" pitchFamily="34" charset="-128"/>
              <a:cs typeface="Lato Regular"/>
            </a:endParaRPr>
          </a:p>
        </p:txBody>
      </p:sp>
      <p:sp>
        <p:nvSpPr>
          <p:cNvPr id="188" name="TextBox 181">
            <a:extLst>
              <a:ext uri="{FF2B5EF4-FFF2-40B4-BE49-F238E27FC236}">
                <a16:creationId xmlns:a16="http://schemas.microsoft.com/office/drawing/2014/main" id="{1B90FCEC-1D97-48B9-90AB-A7719FCA3B7F}"/>
              </a:ext>
            </a:extLst>
          </p:cNvPr>
          <p:cNvSpPr txBox="1"/>
          <p:nvPr/>
        </p:nvSpPr>
        <p:spPr>
          <a:xfrm>
            <a:off x="3090452" y="2933785"/>
            <a:ext cx="1679765" cy="409343"/>
          </a:xfrm>
          <a:prstGeom prst="rect">
            <a:avLst/>
          </a:prstGeom>
          <a:noFill/>
        </p:spPr>
        <p:txBody>
          <a:bodyPr wrap="square" rtlCol="0">
            <a:spAutoFit/>
          </a:bodyPr>
          <a:lstStyle/>
          <a:p>
            <a:pPr>
              <a:lnSpc>
                <a:spcPct val="120000"/>
              </a:lnSpc>
            </a:pPr>
            <a:r>
              <a:rPr lang="pt-BR" sz="900" dirty="0">
                <a:solidFill>
                  <a:schemeClr val="tx2"/>
                </a:solidFill>
                <a:latin typeface="Lato Light"/>
                <a:cs typeface="Lato Light"/>
              </a:rPr>
              <a:t>Lorem ipsum dolor sit amet, consectetur adipiscing elit.</a:t>
            </a:r>
            <a:endParaRPr lang="en-US" sz="900" b="1" dirty="0">
              <a:solidFill>
                <a:schemeClr val="tx2"/>
              </a:solidFill>
              <a:latin typeface="Lato Light"/>
              <a:cs typeface="Lato Light"/>
            </a:endParaRPr>
          </a:p>
        </p:txBody>
      </p:sp>
      <p:sp>
        <p:nvSpPr>
          <p:cNvPr id="189" name="TextBox 185">
            <a:extLst>
              <a:ext uri="{FF2B5EF4-FFF2-40B4-BE49-F238E27FC236}">
                <a16:creationId xmlns:a16="http://schemas.microsoft.com/office/drawing/2014/main" id="{7B3B834F-1BA2-4AD8-B7C4-0352E7B3D9A5}"/>
              </a:ext>
            </a:extLst>
          </p:cNvPr>
          <p:cNvSpPr txBox="1"/>
          <p:nvPr/>
        </p:nvSpPr>
        <p:spPr>
          <a:xfrm>
            <a:off x="1079336" y="3469070"/>
            <a:ext cx="747320" cy="276999"/>
          </a:xfrm>
          <a:prstGeom prst="rect">
            <a:avLst/>
          </a:prstGeom>
          <a:noFill/>
        </p:spPr>
        <p:txBody>
          <a:bodyPr wrap="none" rtlCol="0">
            <a:spAutoFit/>
          </a:bodyPr>
          <a:lstStyle/>
          <a:p>
            <a:r>
              <a:rPr lang="en-US" sz="1200" b="1">
                <a:solidFill>
                  <a:schemeClr val="tx2"/>
                </a:solidFill>
                <a:ea typeface="Kozuka Gothic Pro EL" panose="020B0200000000000000" pitchFamily="34" charset="-128"/>
                <a:cs typeface="Lato Regular"/>
              </a:rPr>
              <a:t>Bachelor</a:t>
            </a:r>
            <a:endParaRPr lang="id-ID" sz="1200" b="1" dirty="0">
              <a:solidFill>
                <a:schemeClr val="tx2"/>
              </a:solidFill>
              <a:ea typeface="Kozuka Gothic Pro EL" panose="020B0200000000000000" pitchFamily="34" charset="-128"/>
              <a:cs typeface="Lato Regular"/>
            </a:endParaRPr>
          </a:p>
        </p:txBody>
      </p:sp>
      <p:sp>
        <p:nvSpPr>
          <p:cNvPr id="190" name="TextBox 186">
            <a:extLst>
              <a:ext uri="{FF2B5EF4-FFF2-40B4-BE49-F238E27FC236}">
                <a16:creationId xmlns:a16="http://schemas.microsoft.com/office/drawing/2014/main" id="{3CDDF1D2-ADF3-464F-93BA-C5A5F7F90789}"/>
              </a:ext>
            </a:extLst>
          </p:cNvPr>
          <p:cNvSpPr txBox="1"/>
          <p:nvPr/>
        </p:nvSpPr>
        <p:spPr>
          <a:xfrm>
            <a:off x="1079336" y="3662631"/>
            <a:ext cx="1679765" cy="409343"/>
          </a:xfrm>
          <a:prstGeom prst="rect">
            <a:avLst/>
          </a:prstGeom>
          <a:noFill/>
        </p:spPr>
        <p:txBody>
          <a:bodyPr wrap="square" rtlCol="0">
            <a:spAutoFit/>
          </a:bodyPr>
          <a:lstStyle/>
          <a:p>
            <a:pPr>
              <a:lnSpc>
                <a:spcPct val="120000"/>
              </a:lnSpc>
            </a:pPr>
            <a:r>
              <a:rPr lang="pt-BR" sz="900" dirty="0">
                <a:solidFill>
                  <a:schemeClr val="tx2"/>
                </a:solidFill>
                <a:latin typeface="Lato Light"/>
                <a:cs typeface="Lato Light"/>
              </a:rPr>
              <a:t>Lorem ipsum dolor sit amet, consectetur adipiscing elit.</a:t>
            </a:r>
            <a:endParaRPr lang="en-US" sz="900" b="1" dirty="0">
              <a:solidFill>
                <a:schemeClr val="tx2"/>
              </a:solidFill>
              <a:latin typeface="Lato Light"/>
              <a:cs typeface="Lato Light"/>
            </a:endParaRPr>
          </a:p>
        </p:txBody>
      </p:sp>
      <p:sp>
        <p:nvSpPr>
          <p:cNvPr id="191" name="TextBox 190">
            <a:extLst>
              <a:ext uri="{FF2B5EF4-FFF2-40B4-BE49-F238E27FC236}">
                <a16:creationId xmlns:a16="http://schemas.microsoft.com/office/drawing/2014/main" id="{D95B1765-505A-4D23-9AD9-FB44801E8EA4}"/>
              </a:ext>
            </a:extLst>
          </p:cNvPr>
          <p:cNvSpPr txBox="1"/>
          <p:nvPr/>
        </p:nvSpPr>
        <p:spPr>
          <a:xfrm>
            <a:off x="3096864" y="3474323"/>
            <a:ext cx="633700" cy="276999"/>
          </a:xfrm>
          <a:prstGeom prst="rect">
            <a:avLst/>
          </a:prstGeom>
          <a:noFill/>
        </p:spPr>
        <p:txBody>
          <a:bodyPr wrap="none" rtlCol="0">
            <a:spAutoFit/>
          </a:bodyPr>
          <a:lstStyle/>
          <a:p>
            <a:r>
              <a:rPr lang="en-US" sz="1200" b="1">
                <a:solidFill>
                  <a:schemeClr val="tx2"/>
                </a:solidFill>
                <a:ea typeface="Kozuka Gothic Pro EL" panose="020B0200000000000000" pitchFamily="34" charset="-128"/>
                <a:cs typeface="Lato Regular"/>
              </a:rPr>
              <a:t>Money</a:t>
            </a:r>
            <a:endParaRPr lang="id-ID" sz="1200" b="1" dirty="0">
              <a:solidFill>
                <a:schemeClr val="tx2"/>
              </a:solidFill>
              <a:ea typeface="Kozuka Gothic Pro EL" panose="020B0200000000000000" pitchFamily="34" charset="-128"/>
              <a:cs typeface="Lato Regular"/>
            </a:endParaRPr>
          </a:p>
        </p:txBody>
      </p:sp>
      <p:sp>
        <p:nvSpPr>
          <p:cNvPr id="192" name="TextBox 191">
            <a:extLst>
              <a:ext uri="{FF2B5EF4-FFF2-40B4-BE49-F238E27FC236}">
                <a16:creationId xmlns:a16="http://schemas.microsoft.com/office/drawing/2014/main" id="{3715E297-35D5-48A4-B50B-5437F773B3E1}"/>
              </a:ext>
            </a:extLst>
          </p:cNvPr>
          <p:cNvSpPr txBox="1"/>
          <p:nvPr/>
        </p:nvSpPr>
        <p:spPr>
          <a:xfrm>
            <a:off x="3096864" y="3667884"/>
            <a:ext cx="1679765" cy="409343"/>
          </a:xfrm>
          <a:prstGeom prst="rect">
            <a:avLst/>
          </a:prstGeom>
          <a:noFill/>
        </p:spPr>
        <p:txBody>
          <a:bodyPr wrap="square" rtlCol="0">
            <a:spAutoFit/>
          </a:bodyPr>
          <a:lstStyle/>
          <a:p>
            <a:pPr>
              <a:lnSpc>
                <a:spcPct val="120000"/>
              </a:lnSpc>
            </a:pPr>
            <a:r>
              <a:rPr lang="pt-BR" sz="900" dirty="0">
                <a:solidFill>
                  <a:schemeClr val="tx2"/>
                </a:solidFill>
                <a:latin typeface="Lato Light"/>
                <a:cs typeface="Lato Light"/>
              </a:rPr>
              <a:t>Lorem ipsum dolor sit amet, consectetur adipiscing elit.</a:t>
            </a:r>
            <a:endParaRPr lang="en-US" sz="900" b="1" dirty="0">
              <a:solidFill>
                <a:schemeClr val="tx2"/>
              </a:solidFill>
              <a:latin typeface="Lato Light"/>
              <a:cs typeface="Lato Light"/>
            </a:endParaRPr>
          </a:p>
        </p:txBody>
      </p:sp>
      <p:sp>
        <p:nvSpPr>
          <p:cNvPr id="193" name="Freeform 52">
            <a:extLst>
              <a:ext uri="{FF2B5EF4-FFF2-40B4-BE49-F238E27FC236}">
                <a16:creationId xmlns:a16="http://schemas.microsoft.com/office/drawing/2014/main" id="{62F5D27D-C9C9-4B60-AE56-253053BEAC3F}"/>
              </a:ext>
            </a:extLst>
          </p:cNvPr>
          <p:cNvSpPr>
            <a:spLocks noEditPoints="1"/>
          </p:cNvSpPr>
          <p:nvPr/>
        </p:nvSpPr>
        <p:spPr bwMode="auto">
          <a:xfrm>
            <a:off x="2676572" y="2773566"/>
            <a:ext cx="416518" cy="416518"/>
          </a:xfrm>
          <a:custGeom>
            <a:avLst/>
            <a:gdLst>
              <a:gd name="T0" fmla="*/ 173 w 346"/>
              <a:gd name="T1" fmla="*/ 324 h 346"/>
              <a:gd name="T2" fmla="*/ 201 w 346"/>
              <a:gd name="T3" fmla="*/ 321 h 346"/>
              <a:gd name="T4" fmla="*/ 211 w 346"/>
              <a:gd name="T5" fmla="*/ 345 h 346"/>
              <a:gd name="T6" fmla="*/ 271 w 346"/>
              <a:gd name="T7" fmla="*/ 320 h 346"/>
              <a:gd name="T8" fmla="*/ 260 w 346"/>
              <a:gd name="T9" fmla="*/ 296 h 346"/>
              <a:gd name="T10" fmla="*/ 298 w 346"/>
              <a:gd name="T11" fmla="*/ 258 h 346"/>
              <a:gd name="T12" fmla="*/ 322 w 346"/>
              <a:gd name="T13" fmla="*/ 268 h 346"/>
              <a:gd name="T14" fmla="*/ 346 w 346"/>
              <a:gd name="T15" fmla="*/ 208 h 346"/>
              <a:gd name="T16" fmla="*/ 322 w 346"/>
              <a:gd name="T17" fmla="*/ 198 h 346"/>
              <a:gd name="T18" fmla="*/ 321 w 346"/>
              <a:gd name="T19" fmla="*/ 145 h 346"/>
              <a:gd name="T20" fmla="*/ 345 w 346"/>
              <a:gd name="T21" fmla="*/ 135 h 346"/>
              <a:gd name="T22" fmla="*/ 320 w 346"/>
              <a:gd name="T23" fmla="*/ 75 h 346"/>
              <a:gd name="T24" fmla="*/ 296 w 346"/>
              <a:gd name="T25" fmla="*/ 85 h 346"/>
              <a:gd name="T26" fmla="*/ 258 w 346"/>
              <a:gd name="T27" fmla="*/ 48 h 346"/>
              <a:gd name="T28" fmla="*/ 268 w 346"/>
              <a:gd name="T29" fmla="*/ 24 h 346"/>
              <a:gd name="T30" fmla="*/ 208 w 346"/>
              <a:gd name="T31" fmla="*/ 0 h 346"/>
              <a:gd name="T32" fmla="*/ 198 w 346"/>
              <a:gd name="T33" fmla="*/ 24 h 346"/>
              <a:gd name="T34" fmla="*/ 173 w 346"/>
              <a:gd name="T35" fmla="*/ 22 h 346"/>
              <a:gd name="T36" fmla="*/ 173 w 346"/>
              <a:gd name="T37" fmla="*/ 45 h 346"/>
              <a:gd name="T38" fmla="*/ 291 w 346"/>
              <a:gd name="T39" fmla="*/ 123 h 346"/>
              <a:gd name="T40" fmla="*/ 223 w 346"/>
              <a:gd name="T41" fmla="*/ 291 h 346"/>
              <a:gd name="T42" fmla="*/ 173 w 346"/>
              <a:gd name="T43" fmla="*/ 301 h 346"/>
              <a:gd name="T44" fmla="*/ 173 w 346"/>
              <a:gd name="T45" fmla="*/ 301 h 346"/>
              <a:gd name="T46" fmla="*/ 173 w 346"/>
              <a:gd name="T47" fmla="*/ 324 h 346"/>
              <a:gd name="T48" fmla="*/ 25 w 346"/>
              <a:gd name="T49" fmla="*/ 201 h 346"/>
              <a:gd name="T50" fmla="*/ 0 w 346"/>
              <a:gd name="T51" fmla="*/ 211 h 346"/>
              <a:gd name="T52" fmla="*/ 26 w 346"/>
              <a:gd name="T53" fmla="*/ 271 h 346"/>
              <a:gd name="T54" fmla="*/ 50 w 346"/>
              <a:gd name="T55" fmla="*/ 261 h 346"/>
              <a:gd name="T56" fmla="*/ 88 w 346"/>
              <a:gd name="T57" fmla="*/ 298 h 346"/>
              <a:gd name="T58" fmla="*/ 78 w 346"/>
              <a:gd name="T59" fmla="*/ 322 h 346"/>
              <a:gd name="T60" fmla="*/ 138 w 346"/>
              <a:gd name="T61" fmla="*/ 346 h 346"/>
              <a:gd name="T62" fmla="*/ 148 w 346"/>
              <a:gd name="T63" fmla="*/ 322 h 346"/>
              <a:gd name="T64" fmla="*/ 173 w 346"/>
              <a:gd name="T65" fmla="*/ 324 h 346"/>
              <a:gd name="T66" fmla="*/ 173 w 346"/>
              <a:gd name="T67" fmla="*/ 301 h 346"/>
              <a:gd name="T68" fmla="*/ 55 w 346"/>
              <a:gd name="T69" fmla="*/ 223 h 346"/>
              <a:gd name="T70" fmla="*/ 123 w 346"/>
              <a:gd name="T71" fmla="*/ 55 h 346"/>
              <a:gd name="T72" fmla="*/ 123 w 346"/>
              <a:gd name="T73" fmla="*/ 55 h 346"/>
              <a:gd name="T74" fmla="*/ 173 w 346"/>
              <a:gd name="T75" fmla="*/ 45 h 346"/>
              <a:gd name="T76" fmla="*/ 173 w 346"/>
              <a:gd name="T77" fmla="*/ 45 h 346"/>
              <a:gd name="T78" fmla="*/ 173 w 346"/>
              <a:gd name="T79" fmla="*/ 22 h 346"/>
              <a:gd name="T80" fmla="*/ 145 w 346"/>
              <a:gd name="T81" fmla="*/ 25 h 346"/>
              <a:gd name="T82" fmla="*/ 135 w 346"/>
              <a:gd name="T83" fmla="*/ 1 h 346"/>
              <a:gd name="T84" fmla="*/ 75 w 346"/>
              <a:gd name="T85" fmla="*/ 26 h 346"/>
              <a:gd name="T86" fmla="*/ 85 w 346"/>
              <a:gd name="T87" fmla="*/ 50 h 346"/>
              <a:gd name="T88" fmla="*/ 48 w 346"/>
              <a:gd name="T89" fmla="*/ 88 h 346"/>
              <a:gd name="T90" fmla="*/ 24 w 346"/>
              <a:gd name="T91" fmla="*/ 78 h 346"/>
              <a:gd name="T92" fmla="*/ 0 w 346"/>
              <a:gd name="T93" fmla="*/ 138 h 346"/>
              <a:gd name="T94" fmla="*/ 24 w 346"/>
              <a:gd name="T95" fmla="*/ 148 h 346"/>
              <a:gd name="T96" fmla="*/ 25 w 346"/>
              <a:gd name="T97" fmla="*/ 201 h 3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46" h="346">
                <a:moveTo>
                  <a:pt x="173" y="324"/>
                </a:moveTo>
                <a:cubicBezTo>
                  <a:pt x="182" y="324"/>
                  <a:pt x="192" y="323"/>
                  <a:pt x="201" y="321"/>
                </a:cubicBezTo>
                <a:cubicBezTo>
                  <a:pt x="211" y="345"/>
                  <a:pt x="211" y="345"/>
                  <a:pt x="211" y="345"/>
                </a:cubicBezTo>
                <a:cubicBezTo>
                  <a:pt x="271" y="320"/>
                  <a:pt x="271" y="320"/>
                  <a:pt x="271" y="320"/>
                </a:cubicBezTo>
                <a:cubicBezTo>
                  <a:pt x="260" y="296"/>
                  <a:pt x="260" y="296"/>
                  <a:pt x="260" y="296"/>
                </a:cubicBezTo>
                <a:cubicBezTo>
                  <a:pt x="275" y="286"/>
                  <a:pt x="287" y="273"/>
                  <a:pt x="298" y="258"/>
                </a:cubicBezTo>
                <a:cubicBezTo>
                  <a:pt x="322" y="268"/>
                  <a:pt x="322" y="268"/>
                  <a:pt x="322" y="268"/>
                </a:cubicBezTo>
                <a:cubicBezTo>
                  <a:pt x="346" y="208"/>
                  <a:pt x="346" y="208"/>
                  <a:pt x="346" y="208"/>
                </a:cubicBezTo>
                <a:cubicBezTo>
                  <a:pt x="322" y="198"/>
                  <a:pt x="322" y="198"/>
                  <a:pt x="322" y="198"/>
                </a:cubicBezTo>
                <a:cubicBezTo>
                  <a:pt x="325" y="180"/>
                  <a:pt x="324" y="163"/>
                  <a:pt x="321" y="145"/>
                </a:cubicBezTo>
                <a:cubicBezTo>
                  <a:pt x="345" y="135"/>
                  <a:pt x="345" y="135"/>
                  <a:pt x="345" y="135"/>
                </a:cubicBezTo>
                <a:cubicBezTo>
                  <a:pt x="320" y="75"/>
                  <a:pt x="320" y="75"/>
                  <a:pt x="320" y="75"/>
                </a:cubicBezTo>
                <a:cubicBezTo>
                  <a:pt x="296" y="85"/>
                  <a:pt x="296" y="85"/>
                  <a:pt x="296" y="85"/>
                </a:cubicBezTo>
                <a:cubicBezTo>
                  <a:pt x="285" y="71"/>
                  <a:pt x="273" y="58"/>
                  <a:pt x="258" y="48"/>
                </a:cubicBezTo>
                <a:cubicBezTo>
                  <a:pt x="268" y="24"/>
                  <a:pt x="268" y="24"/>
                  <a:pt x="268" y="24"/>
                </a:cubicBezTo>
                <a:cubicBezTo>
                  <a:pt x="208" y="0"/>
                  <a:pt x="208" y="0"/>
                  <a:pt x="208" y="0"/>
                </a:cubicBezTo>
                <a:cubicBezTo>
                  <a:pt x="198" y="24"/>
                  <a:pt x="198" y="24"/>
                  <a:pt x="198" y="24"/>
                </a:cubicBezTo>
                <a:cubicBezTo>
                  <a:pt x="190" y="23"/>
                  <a:pt x="181" y="22"/>
                  <a:pt x="173" y="22"/>
                </a:cubicBezTo>
                <a:cubicBezTo>
                  <a:pt x="173" y="45"/>
                  <a:pt x="173" y="45"/>
                  <a:pt x="173" y="45"/>
                </a:cubicBezTo>
                <a:cubicBezTo>
                  <a:pt x="224" y="45"/>
                  <a:pt x="271" y="75"/>
                  <a:pt x="291" y="123"/>
                </a:cubicBezTo>
                <a:cubicBezTo>
                  <a:pt x="318" y="188"/>
                  <a:pt x="288" y="263"/>
                  <a:pt x="223" y="291"/>
                </a:cubicBezTo>
                <a:cubicBezTo>
                  <a:pt x="207" y="298"/>
                  <a:pt x="190" y="301"/>
                  <a:pt x="173" y="301"/>
                </a:cubicBezTo>
                <a:cubicBezTo>
                  <a:pt x="173" y="301"/>
                  <a:pt x="173" y="301"/>
                  <a:pt x="173" y="301"/>
                </a:cubicBezTo>
                <a:lnTo>
                  <a:pt x="173" y="324"/>
                </a:lnTo>
                <a:close/>
                <a:moveTo>
                  <a:pt x="25" y="201"/>
                </a:moveTo>
                <a:cubicBezTo>
                  <a:pt x="0" y="211"/>
                  <a:pt x="0" y="211"/>
                  <a:pt x="0" y="211"/>
                </a:cubicBezTo>
                <a:cubicBezTo>
                  <a:pt x="26" y="271"/>
                  <a:pt x="26" y="271"/>
                  <a:pt x="26" y="271"/>
                </a:cubicBezTo>
                <a:cubicBezTo>
                  <a:pt x="50" y="261"/>
                  <a:pt x="50" y="261"/>
                  <a:pt x="50" y="261"/>
                </a:cubicBezTo>
                <a:cubicBezTo>
                  <a:pt x="60" y="275"/>
                  <a:pt x="73" y="288"/>
                  <a:pt x="88" y="298"/>
                </a:cubicBezTo>
                <a:cubicBezTo>
                  <a:pt x="78" y="322"/>
                  <a:pt x="78" y="322"/>
                  <a:pt x="78" y="322"/>
                </a:cubicBezTo>
                <a:cubicBezTo>
                  <a:pt x="138" y="346"/>
                  <a:pt x="138" y="346"/>
                  <a:pt x="138" y="346"/>
                </a:cubicBezTo>
                <a:cubicBezTo>
                  <a:pt x="148" y="322"/>
                  <a:pt x="148" y="322"/>
                  <a:pt x="148" y="322"/>
                </a:cubicBezTo>
                <a:cubicBezTo>
                  <a:pt x="156" y="323"/>
                  <a:pt x="164" y="324"/>
                  <a:pt x="173" y="324"/>
                </a:cubicBezTo>
                <a:cubicBezTo>
                  <a:pt x="173" y="301"/>
                  <a:pt x="173" y="301"/>
                  <a:pt x="173" y="301"/>
                </a:cubicBezTo>
                <a:cubicBezTo>
                  <a:pt x="121" y="301"/>
                  <a:pt x="75" y="271"/>
                  <a:pt x="55" y="223"/>
                </a:cubicBezTo>
                <a:cubicBezTo>
                  <a:pt x="27" y="158"/>
                  <a:pt x="58" y="83"/>
                  <a:pt x="123" y="55"/>
                </a:cubicBezTo>
                <a:cubicBezTo>
                  <a:pt x="123" y="55"/>
                  <a:pt x="123" y="55"/>
                  <a:pt x="123" y="55"/>
                </a:cubicBezTo>
                <a:cubicBezTo>
                  <a:pt x="139" y="48"/>
                  <a:pt x="155" y="45"/>
                  <a:pt x="173" y="45"/>
                </a:cubicBezTo>
                <a:cubicBezTo>
                  <a:pt x="173" y="45"/>
                  <a:pt x="173" y="45"/>
                  <a:pt x="173" y="45"/>
                </a:cubicBezTo>
                <a:cubicBezTo>
                  <a:pt x="173" y="22"/>
                  <a:pt x="173" y="22"/>
                  <a:pt x="173" y="22"/>
                </a:cubicBezTo>
                <a:cubicBezTo>
                  <a:pt x="163" y="22"/>
                  <a:pt x="154" y="23"/>
                  <a:pt x="145" y="25"/>
                </a:cubicBezTo>
                <a:cubicBezTo>
                  <a:pt x="135" y="1"/>
                  <a:pt x="135" y="1"/>
                  <a:pt x="135" y="1"/>
                </a:cubicBezTo>
                <a:cubicBezTo>
                  <a:pt x="75" y="26"/>
                  <a:pt x="75" y="26"/>
                  <a:pt x="75" y="26"/>
                </a:cubicBezTo>
                <a:cubicBezTo>
                  <a:pt x="85" y="50"/>
                  <a:pt x="85" y="50"/>
                  <a:pt x="85" y="50"/>
                </a:cubicBezTo>
                <a:cubicBezTo>
                  <a:pt x="71" y="60"/>
                  <a:pt x="58" y="73"/>
                  <a:pt x="48" y="88"/>
                </a:cubicBezTo>
                <a:cubicBezTo>
                  <a:pt x="24" y="78"/>
                  <a:pt x="24" y="78"/>
                  <a:pt x="24" y="78"/>
                </a:cubicBezTo>
                <a:cubicBezTo>
                  <a:pt x="0" y="138"/>
                  <a:pt x="0" y="138"/>
                  <a:pt x="0" y="138"/>
                </a:cubicBezTo>
                <a:cubicBezTo>
                  <a:pt x="24" y="148"/>
                  <a:pt x="24" y="148"/>
                  <a:pt x="24" y="148"/>
                </a:cubicBezTo>
                <a:cubicBezTo>
                  <a:pt x="21" y="166"/>
                  <a:pt x="21" y="183"/>
                  <a:pt x="25" y="201"/>
                </a:cubicBezTo>
                <a:close/>
              </a:path>
            </a:pathLst>
          </a:custGeom>
          <a:solidFill>
            <a:schemeClr val="accent2"/>
          </a:solidFill>
          <a:ln>
            <a:noFill/>
          </a:ln>
        </p:spPr>
        <p:txBody>
          <a:bodyPr vert="horz" wrap="square" lIns="68580" tIns="34290" rIns="68580" bIns="34290" numCol="1" anchor="t" anchorCtr="0" compatLnSpc="1">
            <a:prstTxWarp prst="textNoShape">
              <a:avLst/>
            </a:prstTxWarp>
          </a:bodyPr>
          <a:lstStyle/>
          <a:p>
            <a:endParaRPr lang="en-US" sz="1013"/>
          </a:p>
        </p:txBody>
      </p:sp>
      <p:sp>
        <p:nvSpPr>
          <p:cNvPr id="194" name="Freeform 52">
            <a:extLst>
              <a:ext uri="{FF2B5EF4-FFF2-40B4-BE49-F238E27FC236}">
                <a16:creationId xmlns:a16="http://schemas.microsoft.com/office/drawing/2014/main" id="{228BAA83-707C-44B5-9ADE-EC4DBAC09764}"/>
              </a:ext>
            </a:extLst>
          </p:cNvPr>
          <p:cNvSpPr>
            <a:spLocks noEditPoints="1"/>
          </p:cNvSpPr>
          <p:nvPr/>
        </p:nvSpPr>
        <p:spPr bwMode="auto">
          <a:xfrm>
            <a:off x="665457" y="3517108"/>
            <a:ext cx="416518" cy="416518"/>
          </a:xfrm>
          <a:custGeom>
            <a:avLst/>
            <a:gdLst>
              <a:gd name="T0" fmla="*/ 173 w 346"/>
              <a:gd name="T1" fmla="*/ 324 h 346"/>
              <a:gd name="T2" fmla="*/ 201 w 346"/>
              <a:gd name="T3" fmla="*/ 321 h 346"/>
              <a:gd name="T4" fmla="*/ 211 w 346"/>
              <a:gd name="T5" fmla="*/ 345 h 346"/>
              <a:gd name="T6" fmla="*/ 271 w 346"/>
              <a:gd name="T7" fmla="*/ 320 h 346"/>
              <a:gd name="T8" fmla="*/ 260 w 346"/>
              <a:gd name="T9" fmla="*/ 296 h 346"/>
              <a:gd name="T10" fmla="*/ 298 w 346"/>
              <a:gd name="T11" fmla="*/ 258 h 346"/>
              <a:gd name="T12" fmla="*/ 322 w 346"/>
              <a:gd name="T13" fmla="*/ 268 h 346"/>
              <a:gd name="T14" fmla="*/ 346 w 346"/>
              <a:gd name="T15" fmla="*/ 208 h 346"/>
              <a:gd name="T16" fmla="*/ 322 w 346"/>
              <a:gd name="T17" fmla="*/ 198 h 346"/>
              <a:gd name="T18" fmla="*/ 321 w 346"/>
              <a:gd name="T19" fmla="*/ 145 h 346"/>
              <a:gd name="T20" fmla="*/ 345 w 346"/>
              <a:gd name="T21" fmla="*/ 135 h 346"/>
              <a:gd name="T22" fmla="*/ 320 w 346"/>
              <a:gd name="T23" fmla="*/ 75 h 346"/>
              <a:gd name="T24" fmla="*/ 296 w 346"/>
              <a:gd name="T25" fmla="*/ 85 h 346"/>
              <a:gd name="T26" fmla="*/ 258 w 346"/>
              <a:gd name="T27" fmla="*/ 48 h 346"/>
              <a:gd name="T28" fmla="*/ 268 w 346"/>
              <a:gd name="T29" fmla="*/ 24 h 346"/>
              <a:gd name="T30" fmla="*/ 208 w 346"/>
              <a:gd name="T31" fmla="*/ 0 h 346"/>
              <a:gd name="T32" fmla="*/ 198 w 346"/>
              <a:gd name="T33" fmla="*/ 24 h 346"/>
              <a:gd name="T34" fmla="*/ 173 w 346"/>
              <a:gd name="T35" fmla="*/ 22 h 346"/>
              <a:gd name="T36" fmla="*/ 173 w 346"/>
              <a:gd name="T37" fmla="*/ 45 h 346"/>
              <a:gd name="T38" fmla="*/ 291 w 346"/>
              <a:gd name="T39" fmla="*/ 123 h 346"/>
              <a:gd name="T40" fmla="*/ 223 w 346"/>
              <a:gd name="T41" fmla="*/ 291 h 346"/>
              <a:gd name="T42" fmla="*/ 173 w 346"/>
              <a:gd name="T43" fmla="*/ 301 h 346"/>
              <a:gd name="T44" fmla="*/ 173 w 346"/>
              <a:gd name="T45" fmla="*/ 301 h 346"/>
              <a:gd name="T46" fmla="*/ 173 w 346"/>
              <a:gd name="T47" fmla="*/ 324 h 346"/>
              <a:gd name="T48" fmla="*/ 25 w 346"/>
              <a:gd name="T49" fmla="*/ 201 h 346"/>
              <a:gd name="T50" fmla="*/ 0 w 346"/>
              <a:gd name="T51" fmla="*/ 211 h 346"/>
              <a:gd name="T52" fmla="*/ 26 w 346"/>
              <a:gd name="T53" fmla="*/ 271 h 346"/>
              <a:gd name="T54" fmla="*/ 50 w 346"/>
              <a:gd name="T55" fmla="*/ 261 h 346"/>
              <a:gd name="T56" fmla="*/ 88 w 346"/>
              <a:gd name="T57" fmla="*/ 298 h 346"/>
              <a:gd name="T58" fmla="*/ 78 w 346"/>
              <a:gd name="T59" fmla="*/ 322 h 346"/>
              <a:gd name="T60" fmla="*/ 138 w 346"/>
              <a:gd name="T61" fmla="*/ 346 h 346"/>
              <a:gd name="T62" fmla="*/ 148 w 346"/>
              <a:gd name="T63" fmla="*/ 322 h 346"/>
              <a:gd name="T64" fmla="*/ 173 w 346"/>
              <a:gd name="T65" fmla="*/ 324 h 346"/>
              <a:gd name="T66" fmla="*/ 173 w 346"/>
              <a:gd name="T67" fmla="*/ 301 h 346"/>
              <a:gd name="T68" fmla="*/ 55 w 346"/>
              <a:gd name="T69" fmla="*/ 223 h 346"/>
              <a:gd name="T70" fmla="*/ 123 w 346"/>
              <a:gd name="T71" fmla="*/ 55 h 346"/>
              <a:gd name="T72" fmla="*/ 123 w 346"/>
              <a:gd name="T73" fmla="*/ 55 h 346"/>
              <a:gd name="T74" fmla="*/ 173 w 346"/>
              <a:gd name="T75" fmla="*/ 45 h 346"/>
              <a:gd name="T76" fmla="*/ 173 w 346"/>
              <a:gd name="T77" fmla="*/ 45 h 346"/>
              <a:gd name="T78" fmla="*/ 173 w 346"/>
              <a:gd name="T79" fmla="*/ 22 h 346"/>
              <a:gd name="T80" fmla="*/ 145 w 346"/>
              <a:gd name="T81" fmla="*/ 25 h 346"/>
              <a:gd name="T82" fmla="*/ 135 w 346"/>
              <a:gd name="T83" fmla="*/ 1 h 346"/>
              <a:gd name="T84" fmla="*/ 75 w 346"/>
              <a:gd name="T85" fmla="*/ 26 h 346"/>
              <a:gd name="T86" fmla="*/ 85 w 346"/>
              <a:gd name="T87" fmla="*/ 50 h 346"/>
              <a:gd name="T88" fmla="*/ 48 w 346"/>
              <a:gd name="T89" fmla="*/ 88 h 346"/>
              <a:gd name="T90" fmla="*/ 24 w 346"/>
              <a:gd name="T91" fmla="*/ 78 h 346"/>
              <a:gd name="T92" fmla="*/ 0 w 346"/>
              <a:gd name="T93" fmla="*/ 138 h 346"/>
              <a:gd name="T94" fmla="*/ 24 w 346"/>
              <a:gd name="T95" fmla="*/ 148 h 346"/>
              <a:gd name="T96" fmla="*/ 25 w 346"/>
              <a:gd name="T97" fmla="*/ 201 h 3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46" h="346">
                <a:moveTo>
                  <a:pt x="173" y="324"/>
                </a:moveTo>
                <a:cubicBezTo>
                  <a:pt x="182" y="324"/>
                  <a:pt x="192" y="323"/>
                  <a:pt x="201" y="321"/>
                </a:cubicBezTo>
                <a:cubicBezTo>
                  <a:pt x="211" y="345"/>
                  <a:pt x="211" y="345"/>
                  <a:pt x="211" y="345"/>
                </a:cubicBezTo>
                <a:cubicBezTo>
                  <a:pt x="271" y="320"/>
                  <a:pt x="271" y="320"/>
                  <a:pt x="271" y="320"/>
                </a:cubicBezTo>
                <a:cubicBezTo>
                  <a:pt x="260" y="296"/>
                  <a:pt x="260" y="296"/>
                  <a:pt x="260" y="296"/>
                </a:cubicBezTo>
                <a:cubicBezTo>
                  <a:pt x="275" y="286"/>
                  <a:pt x="287" y="273"/>
                  <a:pt x="298" y="258"/>
                </a:cubicBezTo>
                <a:cubicBezTo>
                  <a:pt x="322" y="268"/>
                  <a:pt x="322" y="268"/>
                  <a:pt x="322" y="268"/>
                </a:cubicBezTo>
                <a:cubicBezTo>
                  <a:pt x="346" y="208"/>
                  <a:pt x="346" y="208"/>
                  <a:pt x="346" y="208"/>
                </a:cubicBezTo>
                <a:cubicBezTo>
                  <a:pt x="322" y="198"/>
                  <a:pt x="322" y="198"/>
                  <a:pt x="322" y="198"/>
                </a:cubicBezTo>
                <a:cubicBezTo>
                  <a:pt x="325" y="180"/>
                  <a:pt x="324" y="163"/>
                  <a:pt x="321" y="145"/>
                </a:cubicBezTo>
                <a:cubicBezTo>
                  <a:pt x="345" y="135"/>
                  <a:pt x="345" y="135"/>
                  <a:pt x="345" y="135"/>
                </a:cubicBezTo>
                <a:cubicBezTo>
                  <a:pt x="320" y="75"/>
                  <a:pt x="320" y="75"/>
                  <a:pt x="320" y="75"/>
                </a:cubicBezTo>
                <a:cubicBezTo>
                  <a:pt x="296" y="85"/>
                  <a:pt x="296" y="85"/>
                  <a:pt x="296" y="85"/>
                </a:cubicBezTo>
                <a:cubicBezTo>
                  <a:pt x="285" y="71"/>
                  <a:pt x="273" y="58"/>
                  <a:pt x="258" y="48"/>
                </a:cubicBezTo>
                <a:cubicBezTo>
                  <a:pt x="268" y="24"/>
                  <a:pt x="268" y="24"/>
                  <a:pt x="268" y="24"/>
                </a:cubicBezTo>
                <a:cubicBezTo>
                  <a:pt x="208" y="0"/>
                  <a:pt x="208" y="0"/>
                  <a:pt x="208" y="0"/>
                </a:cubicBezTo>
                <a:cubicBezTo>
                  <a:pt x="198" y="24"/>
                  <a:pt x="198" y="24"/>
                  <a:pt x="198" y="24"/>
                </a:cubicBezTo>
                <a:cubicBezTo>
                  <a:pt x="190" y="23"/>
                  <a:pt x="181" y="22"/>
                  <a:pt x="173" y="22"/>
                </a:cubicBezTo>
                <a:cubicBezTo>
                  <a:pt x="173" y="45"/>
                  <a:pt x="173" y="45"/>
                  <a:pt x="173" y="45"/>
                </a:cubicBezTo>
                <a:cubicBezTo>
                  <a:pt x="224" y="45"/>
                  <a:pt x="271" y="75"/>
                  <a:pt x="291" y="123"/>
                </a:cubicBezTo>
                <a:cubicBezTo>
                  <a:pt x="318" y="188"/>
                  <a:pt x="288" y="263"/>
                  <a:pt x="223" y="291"/>
                </a:cubicBezTo>
                <a:cubicBezTo>
                  <a:pt x="207" y="298"/>
                  <a:pt x="190" y="301"/>
                  <a:pt x="173" y="301"/>
                </a:cubicBezTo>
                <a:cubicBezTo>
                  <a:pt x="173" y="301"/>
                  <a:pt x="173" y="301"/>
                  <a:pt x="173" y="301"/>
                </a:cubicBezTo>
                <a:lnTo>
                  <a:pt x="173" y="324"/>
                </a:lnTo>
                <a:close/>
                <a:moveTo>
                  <a:pt x="25" y="201"/>
                </a:moveTo>
                <a:cubicBezTo>
                  <a:pt x="0" y="211"/>
                  <a:pt x="0" y="211"/>
                  <a:pt x="0" y="211"/>
                </a:cubicBezTo>
                <a:cubicBezTo>
                  <a:pt x="26" y="271"/>
                  <a:pt x="26" y="271"/>
                  <a:pt x="26" y="271"/>
                </a:cubicBezTo>
                <a:cubicBezTo>
                  <a:pt x="50" y="261"/>
                  <a:pt x="50" y="261"/>
                  <a:pt x="50" y="261"/>
                </a:cubicBezTo>
                <a:cubicBezTo>
                  <a:pt x="60" y="275"/>
                  <a:pt x="73" y="288"/>
                  <a:pt x="88" y="298"/>
                </a:cubicBezTo>
                <a:cubicBezTo>
                  <a:pt x="78" y="322"/>
                  <a:pt x="78" y="322"/>
                  <a:pt x="78" y="322"/>
                </a:cubicBezTo>
                <a:cubicBezTo>
                  <a:pt x="138" y="346"/>
                  <a:pt x="138" y="346"/>
                  <a:pt x="138" y="346"/>
                </a:cubicBezTo>
                <a:cubicBezTo>
                  <a:pt x="148" y="322"/>
                  <a:pt x="148" y="322"/>
                  <a:pt x="148" y="322"/>
                </a:cubicBezTo>
                <a:cubicBezTo>
                  <a:pt x="156" y="323"/>
                  <a:pt x="164" y="324"/>
                  <a:pt x="173" y="324"/>
                </a:cubicBezTo>
                <a:cubicBezTo>
                  <a:pt x="173" y="301"/>
                  <a:pt x="173" y="301"/>
                  <a:pt x="173" y="301"/>
                </a:cubicBezTo>
                <a:cubicBezTo>
                  <a:pt x="121" y="301"/>
                  <a:pt x="75" y="271"/>
                  <a:pt x="55" y="223"/>
                </a:cubicBezTo>
                <a:cubicBezTo>
                  <a:pt x="27" y="158"/>
                  <a:pt x="58" y="83"/>
                  <a:pt x="123" y="55"/>
                </a:cubicBezTo>
                <a:cubicBezTo>
                  <a:pt x="123" y="55"/>
                  <a:pt x="123" y="55"/>
                  <a:pt x="123" y="55"/>
                </a:cubicBezTo>
                <a:cubicBezTo>
                  <a:pt x="139" y="48"/>
                  <a:pt x="155" y="45"/>
                  <a:pt x="173" y="45"/>
                </a:cubicBezTo>
                <a:cubicBezTo>
                  <a:pt x="173" y="45"/>
                  <a:pt x="173" y="45"/>
                  <a:pt x="173" y="45"/>
                </a:cubicBezTo>
                <a:cubicBezTo>
                  <a:pt x="173" y="22"/>
                  <a:pt x="173" y="22"/>
                  <a:pt x="173" y="22"/>
                </a:cubicBezTo>
                <a:cubicBezTo>
                  <a:pt x="163" y="22"/>
                  <a:pt x="154" y="23"/>
                  <a:pt x="145" y="25"/>
                </a:cubicBezTo>
                <a:cubicBezTo>
                  <a:pt x="135" y="1"/>
                  <a:pt x="135" y="1"/>
                  <a:pt x="135" y="1"/>
                </a:cubicBezTo>
                <a:cubicBezTo>
                  <a:pt x="75" y="26"/>
                  <a:pt x="75" y="26"/>
                  <a:pt x="75" y="26"/>
                </a:cubicBezTo>
                <a:cubicBezTo>
                  <a:pt x="85" y="50"/>
                  <a:pt x="85" y="50"/>
                  <a:pt x="85" y="50"/>
                </a:cubicBezTo>
                <a:cubicBezTo>
                  <a:pt x="71" y="60"/>
                  <a:pt x="58" y="73"/>
                  <a:pt x="48" y="88"/>
                </a:cubicBezTo>
                <a:cubicBezTo>
                  <a:pt x="24" y="78"/>
                  <a:pt x="24" y="78"/>
                  <a:pt x="24" y="78"/>
                </a:cubicBezTo>
                <a:cubicBezTo>
                  <a:pt x="0" y="138"/>
                  <a:pt x="0" y="138"/>
                  <a:pt x="0" y="138"/>
                </a:cubicBezTo>
                <a:cubicBezTo>
                  <a:pt x="24" y="148"/>
                  <a:pt x="24" y="148"/>
                  <a:pt x="24" y="148"/>
                </a:cubicBezTo>
                <a:cubicBezTo>
                  <a:pt x="21" y="166"/>
                  <a:pt x="21" y="183"/>
                  <a:pt x="25" y="201"/>
                </a:cubicBezTo>
                <a:close/>
              </a:path>
            </a:pathLst>
          </a:custGeom>
          <a:solidFill>
            <a:schemeClr val="accent3"/>
          </a:solidFill>
          <a:ln>
            <a:noFill/>
          </a:ln>
        </p:spPr>
        <p:txBody>
          <a:bodyPr vert="horz" wrap="square" lIns="68580" tIns="34290" rIns="68580" bIns="34290" numCol="1" anchor="t" anchorCtr="0" compatLnSpc="1">
            <a:prstTxWarp prst="textNoShape">
              <a:avLst/>
            </a:prstTxWarp>
          </a:bodyPr>
          <a:lstStyle/>
          <a:p>
            <a:endParaRPr lang="en-US" sz="1013"/>
          </a:p>
        </p:txBody>
      </p:sp>
      <p:sp>
        <p:nvSpPr>
          <p:cNvPr id="195" name="Freeform 52">
            <a:extLst>
              <a:ext uri="{FF2B5EF4-FFF2-40B4-BE49-F238E27FC236}">
                <a16:creationId xmlns:a16="http://schemas.microsoft.com/office/drawing/2014/main" id="{E9072917-A300-4D61-AF41-F62E771B95B4}"/>
              </a:ext>
            </a:extLst>
          </p:cNvPr>
          <p:cNvSpPr>
            <a:spLocks noEditPoints="1"/>
          </p:cNvSpPr>
          <p:nvPr/>
        </p:nvSpPr>
        <p:spPr bwMode="auto">
          <a:xfrm>
            <a:off x="2676572" y="3517108"/>
            <a:ext cx="416518" cy="416518"/>
          </a:xfrm>
          <a:custGeom>
            <a:avLst/>
            <a:gdLst>
              <a:gd name="T0" fmla="*/ 173 w 346"/>
              <a:gd name="T1" fmla="*/ 324 h 346"/>
              <a:gd name="T2" fmla="*/ 201 w 346"/>
              <a:gd name="T3" fmla="*/ 321 h 346"/>
              <a:gd name="T4" fmla="*/ 211 w 346"/>
              <a:gd name="T5" fmla="*/ 345 h 346"/>
              <a:gd name="T6" fmla="*/ 271 w 346"/>
              <a:gd name="T7" fmla="*/ 320 h 346"/>
              <a:gd name="T8" fmla="*/ 260 w 346"/>
              <a:gd name="T9" fmla="*/ 296 h 346"/>
              <a:gd name="T10" fmla="*/ 298 w 346"/>
              <a:gd name="T11" fmla="*/ 258 h 346"/>
              <a:gd name="T12" fmla="*/ 322 w 346"/>
              <a:gd name="T13" fmla="*/ 268 h 346"/>
              <a:gd name="T14" fmla="*/ 346 w 346"/>
              <a:gd name="T15" fmla="*/ 208 h 346"/>
              <a:gd name="T16" fmla="*/ 322 w 346"/>
              <a:gd name="T17" fmla="*/ 198 h 346"/>
              <a:gd name="T18" fmla="*/ 321 w 346"/>
              <a:gd name="T19" fmla="*/ 145 h 346"/>
              <a:gd name="T20" fmla="*/ 345 w 346"/>
              <a:gd name="T21" fmla="*/ 135 h 346"/>
              <a:gd name="T22" fmla="*/ 320 w 346"/>
              <a:gd name="T23" fmla="*/ 75 h 346"/>
              <a:gd name="T24" fmla="*/ 296 w 346"/>
              <a:gd name="T25" fmla="*/ 85 h 346"/>
              <a:gd name="T26" fmla="*/ 258 w 346"/>
              <a:gd name="T27" fmla="*/ 48 h 346"/>
              <a:gd name="T28" fmla="*/ 268 w 346"/>
              <a:gd name="T29" fmla="*/ 24 h 346"/>
              <a:gd name="T30" fmla="*/ 208 w 346"/>
              <a:gd name="T31" fmla="*/ 0 h 346"/>
              <a:gd name="T32" fmla="*/ 198 w 346"/>
              <a:gd name="T33" fmla="*/ 24 h 346"/>
              <a:gd name="T34" fmla="*/ 173 w 346"/>
              <a:gd name="T35" fmla="*/ 22 h 346"/>
              <a:gd name="T36" fmla="*/ 173 w 346"/>
              <a:gd name="T37" fmla="*/ 45 h 346"/>
              <a:gd name="T38" fmla="*/ 291 w 346"/>
              <a:gd name="T39" fmla="*/ 123 h 346"/>
              <a:gd name="T40" fmla="*/ 223 w 346"/>
              <a:gd name="T41" fmla="*/ 291 h 346"/>
              <a:gd name="T42" fmla="*/ 173 w 346"/>
              <a:gd name="T43" fmla="*/ 301 h 346"/>
              <a:gd name="T44" fmla="*/ 173 w 346"/>
              <a:gd name="T45" fmla="*/ 301 h 346"/>
              <a:gd name="T46" fmla="*/ 173 w 346"/>
              <a:gd name="T47" fmla="*/ 324 h 346"/>
              <a:gd name="T48" fmla="*/ 25 w 346"/>
              <a:gd name="T49" fmla="*/ 201 h 346"/>
              <a:gd name="T50" fmla="*/ 0 w 346"/>
              <a:gd name="T51" fmla="*/ 211 h 346"/>
              <a:gd name="T52" fmla="*/ 26 w 346"/>
              <a:gd name="T53" fmla="*/ 271 h 346"/>
              <a:gd name="T54" fmla="*/ 50 w 346"/>
              <a:gd name="T55" fmla="*/ 261 h 346"/>
              <a:gd name="T56" fmla="*/ 88 w 346"/>
              <a:gd name="T57" fmla="*/ 298 h 346"/>
              <a:gd name="T58" fmla="*/ 78 w 346"/>
              <a:gd name="T59" fmla="*/ 322 h 346"/>
              <a:gd name="T60" fmla="*/ 138 w 346"/>
              <a:gd name="T61" fmla="*/ 346 h 346"/>
              <a:gd name="T62" fmla="*/ 148 w 346"/>
              <a:gd name="T63" fmla="*/ 322 h 346"/>
              <a:gd name="T64" fmla="*/ 173 w 346"/>
              <a:gd name="T65" fmla="*/ 324 h 346"/>
              <a:gd name="T66" fmla="*/ 173 w 346"/>
              <a:gd name="T67" fmla="*/ 301 h 346"/>
              <a:gd name="T68" fmla="*/ 55 w 346"/>
              <a:gd name="T69" fmla="*/ 223 h 346"/>
              <a:gd name="T70" fmla="*/ 123 w 346"/>
              <a:gd name="T71" fmla="*/ 55 h 346"/>
              <a:gd name="T72" fmla="*/ 123 w 346"/>
              <a:gd name="T73" fmla="*/ 55 h 346"/>
              <a:gd name="T74" fmla="*/ 173 w 346"/>
              <a:gd name="T75" fmla="*/ 45 h 346"/>
              <a:gd name="T76" fmla="*/ 173 w 346"/>
              <a:gd name="T77" fmla="*/ 45 h 346"/>
              <a:gd name="T78" fmla="*/ 173 w 346"/>
              <a:gd name="T79" fmla="*/ 22 h 346"/>
              <a:gd name="T80" fmla="*/ 145 w 346"/>
              <a:gd name="T81" fmla="*/ 25 h 346"/>
              <a:gd name="T82" fmla="*/ 135 w 346"/>
              <a:gd name="T83" fmla="*/ 1 h 346"/>
              <a:gd name="T84" fmla="*/ 75 w 346"/>
              <a:gd name="T85" fmla="*/ 26 h 346"/>
              <a:gd name="T86" fmla="*/ 85 w 346"/>
              <a:gd name="T87" fmla="*/ 50 h 346"/>
              <a:gd name="T88" fmla="*/ 48 w 346"/>
              <a:gd name="T89" fmla="*/ 88 h 346"/>
              <a:gd name="T90" fmla="*/ 24 w 346"/>
              <a:gd name="T91" fmla="*/ 78 h 346"/>
              <a:gd name="T92" fmla="*/ 0 w 346"/>
              <a:gd name="T93" fmla="*/ 138 h 346"/>
              <a:gd name="T94" fmla="*/ 24 w 346"/>
              <a:gd name="T95" fmla="*/ 148 h 346"/>
              <a:gd name="T96" fmla="*/ 25 w 346"/>
              <a:gd name="T97" fmla="*/ 201 h 3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46" h="346">
                <a:moveTo>
                  <a:pt x="173" y="324"/>
                </a:moveTo>
                <a:cubicBezTo>
                  <a:pt x="182" y="324"/>
                  <a:pt x="192" y="323"/>
                  <a:pt x="201" y="321"/>
                </a:cubicBezTo>
                <a:cubicBezTo>
                  <a:pt x="211" y="345"/>
                  <a:pt x="211" y="345"/>
                  <a:pt x="211" y="345"/>
                </a:cubicBezTo>
                <a:cubicBezTo>
                  <a:pt x="271" y="320"/>
                  <a:pt x="271" y="320"/>
                  <a:pt x="271" y="320"/>
                </a:cubicBezTo>
                <a:cubicBezTo>
                  <a:pt x="260" y="296"/>
                  <a:pt x="260" y="296"/>
                  <a:pt x="260" y="296"/>
                </a:cubicBezTo>
                <a:cubicBezTo>
                  <a:pt x="275" y="286"/>
                  <a:pt x="287" y="273"/>
                  <a:pt x="298" y="258"/>
                </a:cubicBezTo>
                <a:cubicBezTo>
                  <a:pt x="322" y="268"/>
                  <a:pt x="322" y="268"/>
                  <a:pt x="322" y="268"/>
                </a:cubicBezTo>
                <a:cubicBezTo>
                  <a:pt x="346" y="208"/>
                  <a:pt x="346" y="208"/>
                  <a:pt x="346" y="208"/>
                </a:cubicBezTo>
                <a:cubicBezTo>
                  <a:pt x="322" y="198"/>
                  <a:pt x="322" y="198"/>
                  <a:pt x="322" y="198"/>
                </a:cubicBezTo>
                <a:cubicBezTo>
                  <a:pt x="325" y="180"/>
                  <a:pt x="324" y="163"/>
                  <a:pt x="321" y="145"/>
                </a:cubicBezTo>
                <a:cubicBezTo>
                  <a:pt x="345" y="135"/>
                  <a:pt x="345" y="135"/>
                  <a:pt x="345" y="135"/>
                </a:cubicBezTo>
                <a:cubicBezTo>
                  <a:pt x="320" y="75"/>
                  <a:pt x="320" y="75"/>
                  <a:pt x="320" y="75"/>
                </a:cubicBezTo>
                <a:cubicBezTo>
                  <a:pt x="296" y="85"/>
                  <a:pt x="296" y="85"/>
                  <a:pt x="296" y="85"/>
                </a:cubicBezTo>
                <a:cubicBezTo>
                  <a:pt x="285" y="71"/>
                  <a:pt x="273" y="58"/>
                  <a:pt x="258" y="48"/>
                </a:cubicBezTo>
                <a:cubicBezTo>
                  <a:pt x="268" y="24"/>
                  <a:pt x="268" y="24"/>
                  <a:pt x="268" y="24"/>
                </a:cubicBezTo>
                <a:cubicBezTo>
                  <a:pt x="208" y="0"/>
                  <a:pt x="208" y="0"/>
                  <a:pt x="208" y="0"/>
                </a:cubicBezTo>
                <a:cubicBezTo>
                  <a:pt x="198" y="24"/>
                  <a:pt x="198" y="24"/>
                  <a:pt x="198" y="24"/>
                </a:cubicBezTo>
                <a:cubicBezTo>
                  <a:pt x="190" y="23"/>
                  <a:pt x="181" y="22"/>
                  <a:pt x="173" y="22"/>
                </a:cubicBezTo>
                <a:cubicBezTo>
                  <a:pt x="173" y="45"/>
                  <a:pt x="173" y="45"/>
                  <a:pt x="173" y="45"/>
                </a:cubicBezTo>
                <a:cubicBezTo>
                  <a:pt x="224" y="45"/>
                  <a:pt x="271" y="75"/>
                  <a:pt x="291" y="123"/>
                </a:cubicBezTo>
                <a:cubicBezTo>
                  <a:pt x="318" y="188"/>
                  <a:pt x="288" y="263"/>
                  <a:pt x="223" y="291"/>
                </a:cubicBezTo>
                <a:cubicBezTo>
                  <a:pt x="207" y="298"/>
                  <a:pt x="190" y="301"/>
                  <a:pt x="173" y="301"/>
                </a:cubicBezTo>
                <a:cubicBezTo>
                  <a:pt x="173" y="301"/>
                  <a:pt x="173" y="301"/>
                  <a:pt x="173" y="301"/>
                </a:cubicBezTo>
                <a:lnTo>
                  <a:pt x="173" y="324"/>
                </a:lnTo>
                <a:close/>
                <a:moveTo>
                  <a:pt x="25" y="201"/>
                </a:moveTo>
                <a:cubicBezTo>
                  <a:pt x="0" y="211"/>
                  <a:pt x="0" y="211"/>
                  <a:pt x="0" y="211"/>
                </a:cubicBezTo>
                <a:cubicBezTo>
                  <a:pt x="26" y="271"/>
                  <a:pt x="26" y="271"/>
                  <a:pt x="26" y="271"/>
                </a:cubicBezTo>
                <a:cubicBezTo>
                  <a:pt x="50" y="261"/>
                  <a:pt x="50" y="261"/>
                  <a:pt x="50" y="261"/>
                </a:cubicBezTo>
                <a:cubicBezTo>
                  <a:pt x="60" y="275"/>
                  <a:pt x="73" y="288"/>
                  <a:pt x="88" y="298"/>
                </a:cubicBezTo>
                <a:cubicBezTo>
                  <a:pt x="78" y="322"/>
                  <a:pt x="78" y="322"/>
                  <a:pt x="78" y="322"/>
                </a:cubicBezTo>
                <a:cubicBezTo>
                  <a:pt x="138" y="346"/>
                  <a:pt x="138" y="346"/>
                  <a:pt x="138" y="346"/>
                </a:cubicBezTo>
                <a:cubicBezTo>
                  <a:pt x="148" y="322"/>
                  <a:pt x="148" y="322"/>
                  <a:pt x="148" y="322"/>
                </a:cubicBezTo>
                <a:cubicBezTo>
                  <a:pt x="156" y="323"/>
                  <a:pt x="164" y="324"/>
                  <a:pt x="173" y="324"/>
                </a:cubicBezTo>
                <a:cubicBezTo>
                  <a:pt x="173" y="301"/>
                  <a:pt x="173" y="301"/>
                  <a:pt x="173" y="301"/>
                </a:cubicBezTo>
                <a:cubicBezTo>
                  <a:pt x="121" y="301"/>
                  <a:pt x="75" y="271"/>
                  <a:pt x="55" y="223"/>
                </a:cubicBezTo>
                <a:cubicBezTo>
                  <a:pt x="27" y="158"/>
                  <a:pt x="58" y="83"/>
                  <a:pt x="123" y="55"/>
                </a:cubicBezTo>
                <a:cubicBezTo>
                  <a:pt x="123" y="55"/>
                  <a:pt x="123" y="55"/>
                  <a:pt x="123" y="55"/>
                </a:cubicBezTo>
                <a:cubicBezTo>
                  <a:pt x="139" y="48"/>
                  <a:pt x="155" y="45"/>
                  <a:pt x="173" y="45"/>
                </a:cubicBezTo>
                <a:cubicBezTo>
                  <a:pt x="173" y="45"/>
                  <a:pt x="173" y="45"/>
                  <a:pt x="173" y="45"/>
                </a:cubicBezTo>
                <a:cubicBezTo>
                  <a:pt x="173" y="22"/>
                  <a:pt x="173" y="22"/>
                  <a:pt x="173" y="22"/>
                </a:cubicBezTo>
                <a:cubicBezTo>
                  <a:pt x="163" y="22"/>
                  <a:pt x="154" y="23"/>
                  <a:pt x="145" y="25"/>
                </a:cubicBezTo>
                <a:cubicBezTo>
                  <a:pt x="135" y="1"/>
                  <a:pt x="135" y="1"/>
                  <a:pt x="135" y="1"/>
                </a:cubicBezTo>
                <a:cubicBezTo>
                  <a:pt x="75" y="26"/>
                  <a:pt x="75" y="26"/>
                  <a:pt x="75" y="26"/>
                </a:cubicBezTo>
                <a:cubicBezTo>
                  <a:pt x="85" y="50"/>
                  <a:pt x="85" y="50"/>
                  <a:pt x="85" y="50"/>
                </a:cubicBezTo>
                <a:cubicBezTo>
                  <a:pt x="71" y="60"/>
                  <a:pt x="58" y="73"/>
                  <a:pt x="48" y="88"/>
                </a:cubicBezTo>
                <a:cubicBezTo>
                  <a:pt x="24" y="78"/>
                  <a:pt x="24" y="78"/>
                  <a:pt x="24" y="78"/>
                </a:cubicBezTo>
                <a:cubicBezTo>
                  <a:pt x="0" y="138"/>
                  <a:pt x="0" y="138"/>
                  <a:pt x="0" y="138"/>
                </a:cubicBezTo>
                <a:cubicBezTo>
                  <a:pt x="24" y="148"/>
                  <a:pt x="24" y="148"/>
                  <a:pt x="24" y="148"/>
                </a:cubicBezTo>
                <a:cubicBezTo>
                  <a:pt x="21" y="166"/>
                  <a:pt x="21" y="183"/>
                  <a:pt x="25" y="201"/>
                </a:cubicBezTo>
                <a:close/>
              </a:path>
            </a:pathLst>
          </a:custGeom>
          <a:solidFill>
            <a:schemeClr val="accent4"/>
          </a:solidFill>
          <a:ln>
            <a:noFill/>
          </a:ln>
        </p:spPr>
        <p:txBody>
          <a:bodyPr vert="horz" wrap="square" lIns="68580" tIns="34290" rIns="68580" bIns="34290" numCol="1" anchor="t" anchorCtr="0" compatLnSpc="1">
            <a:prstTxWarp prst="textNoShape">
              <a:avLst/>
            </a:prstTxWarp>
          </a:bodyPr>
          <a:lstStyle/>
          <a:p>
            <a:endParaRPr lang="en-US" sz="1013"/>
          </a:p>
        </p:txBody>
      </p:sp>
      <p:grpSp>
        <p:nvGrpSpPr>
          <p:cNvPr id="196" name="Group 195">
            <a:extLst>
              <a:ext uri="{FF2B5EF4-FFF2-40B4-BE49-F238E27FC236}">
                <a16:creationId xmlns:a16="http://schemas.microsoft.com/office/drawing/2014/main" id="{96EFB8E9-5332-48FC-98B1-C29A41E11B0F}"/>
              </a:ext>
            </a:extLst>
          </p:cNvPr>
          <p:cNvGrpSpPr/>
          <p:nvPr/>
        </p:nvGrpSpPr>
        <p:grpSpPr>
          <a:xfrm>
            <a:off x="762123" y="3642116"/>
            <a:ext cx="211685" cy="184953"/>
            <a:chOff x="6357938" y="3535363"/>
            <a:chExt cx="465138" cy="406400"/>
          </a:xfrm>
          <a:solidFill>
            <a:schemeClr val="accent3"/>
          </a:solidFill>
        </p:grpSpPr>
        <p:sp>
          <p:nvSpPr>
            <p:cNvPr id="197" name="AutoShape 43">
              <a:extLst>
                <a:ext uri="{FF2B5EF4-FFF2-40B4-BE49-F238E27FC236}">
                  <a16:creationId xmlns:a16="http://schemas.microsoft.com/office/drawing/2014/main" id="{5AD6989F-C309-4C63-B473-3284D3F67246}"/>
                </a:ext>
              </a:extLst>
            </p:cNvPr>
            <p:cNvSpPr>
              <a:spLocks/>
            </p:cNvSpPr>
            <p:nvPr/>
          </p:nvSpPr>
          <p:spPr bwMode="auto">
            <a:xfrm>
              <a:off x="6357938" y="3535363"/>
              <a:ext cx="465138" cy="3341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951" y="9367"/>
                  </a:moveTo>
                  <a:cubicBezTo>
                    <a:pt x="10901" y="9383"/>
                    <a:pt x="10851" y="9391"/>
                    <a:pt x="10800" y="9391"/>
                  </a:cubicBezTo>
                  <a:cubicBezTo>
                    <a:pt x="10748" y="9391"/>
                    <a:pt x="10698" y="9383"/>
                    <a:pt x="10648" y="9367"/>
                  </a:cubicBezTo>
                  <a:lnTo>
                    <a:pt x="1873" y="6550"/>
                  </a:lnTo>
                  <a:cubicBezTo>
                    <a:pt x="1566" y="6452"/>
                    <a:pt x="1349" y="6072"/>
                    <a:pt x="1349" y="5634"/>
                  </a:cubicBezTo>
                  <a:cubicBezTo>
                    <a:pt x="1349" y="5197"/>
                    <a:pt x="1566" y="4817"/>
                    <a:pt x="1873" y="4719"/>
                  </a:cubicBezTo>
                  <a:lnTo>
                    <a:pt x="10648" y="1902"/>
                  </a:lnTo>
                  <a:cubicBezTo>
                    <a:pt x="10698" y="1886"/>
                    <a:pt x="10748" y="1878"/>
                    <a:pt x="10800" y="1878"/>
                  </a:cubicBezTo>
                  <a:cubicBezTo>
                    <a:pt x="10851" y="1878"/>
                    <a:pt x="10901" y="1886"/>
                    <a:pt x="10951" y="1902"/>
                  </a:cubicBezTo>
                  <a:lnTo>
                    <a:pt x="19726" y="4719"/>
                  </a:lnTo>
                  <a:cubicBezTo>
                    <a:pt x="20033" y="4817"/>
                    <a:pt x="20249" y="5197"/>
                    <a:pt x="20249" y="5634"/>
                  </a:cubicBezTo>
                  <a:cubicBezTo>
                    <a:pt x="20249" y="6072"/>
                    <a:pt x="20033" y="6452"/>
                    <a:pt x="19726" y="6550"/>
                  </a:cubicBezTo>
                  <a:cubicBezTo>
                    <a:pt x="19726" y="6550"/>
                    <a:pt x="10951" y="9367"/>
                    <a:pt x="10951" y="9367"/>
                  </a:cubicBezTo>
                  <a:close/>
                  <a:moveTo>
                    <a:pt x="16874" y="16904"/>
                  </a:moveTo>
                  <a:cubicBezTo>
                    <a:pt x="16874" y="17942"/>
                    <a:pt x="14849" y="19721"/>
                    <a:pt x="10800" y="19721"/>
                  </a:cubicBezTo>
                  <a:cubicBezTo>
                    <a:pt x="6749" y="19721"/>
                    <a:pt x="4724" y="17942"/>
                    <a:pt x="4724" y="16904"/>
                  </a:cubicBezTo>
                  <a:lnTo>
                    <a:pt x="4724" y="9394"/>
                  </a:lnTo>
                  <a:lnTo>
                    <a:pt x="10353" y="11200"/>
                  </a:lnTo>
                  <a:cubicBezTo>
                    <a:pt x="10501" y="11246"/>
                    <a:pt x="10651" y="11269"/>
                    <a:pt x="10800" y="11269"/>
                  </a:cubicBezTo>
                  <a:cubicBezTo>
                    <a:pt x="10949" y="11269"/>
                    <a:pt x="11098" y="11246"/>
                    <a:pt x="11255" y="11198"/>
                  </a:cubicBezTo>
                  <a:lnTo>
                    <a:pt x="16874" y="9394"/>
                  </a:lnTo>
                  <a:cubicBezTo>
                    <a:pt x="16874" y="9394"/>
                    <a:pt x="16874" y="16904"/>
                    <a:pt x="16874" y="16904"/>
                  </a:cubicBezTo>
                  <a:close/>
                  <a:moveTo>
                    <a:pt x="21600" y="5634"/>
                  </a:moveTo>
                  <a:cubicBezTo>
                    <a:pt x="21600" y="4314"/>
                    <a:pt x="20954" y="3185"/>
                    <a:pt x="20030" y="2888"/>
                  </a:cubicBezTo>
                  <a:lnTo>
                    <a:pt x="11246" y="68"/>
                  </a:lnTo>
                  <a:cubicBezTo>
                    <a:pt x="11098" y="22"/>
                    <a:pt x="10949" y="0"/>
                    <a:pt x="10800" y="0"/>
                  </a:cubicBezTo>
                  <a:cubicBezTo>
                    <a:pt x="10651" y="0"/>
                    <a:pt x="10501" y="22"/>
                    <a:pt x="10344" y="71"/>
                  </a:cubicBezTo>
                  <a:lnTo>
                    <a:pt x="1570" y="2888"/>
                  </a:lnTo>
                  <a:cubicBezTo>
                    <a:pt x="645" y="3185"/>
                    <a:pt x="0" y="4314"/>
                    <a:pt x="0" y="5634"/>
                  </a:cubicBezTo>
                  <a:cubicBezTo>
                    <a:pt x="0" y="6955"/>
                    <a:pt x="645" y="8084"/>
                    <a:pt x="1569" y="8380"/>
                  </a:cubicBezTo>
                  <a:lnTo>
                    <a:pt x="3374" y="8960"/>
                  </a:lnTo>
                  <a:lnTo>
                    <a:pt x="3374" y="16904"/>
                  </a:lnTo>
                  <a:cubicBezTo>
                    <a:pt x="3374" y="19397"/>
                    <a:pt x="5425" y="21600"/>
                    <a:pt x="10800" y="21600"/>
                  </a:cubicBezTo>
                  <a:cubicBezTo>
                    <a:pt x="16174" y="21600"/>
                    <a:pt x="18224" y="19397"/>
                    <a:pt x="18224" y="16904"/>
                  </a:cubicBezTo>
                  <a:lnTo>
                    <a:pt x="18224" y="8960"/>
                  </a:lnTo>
                  <a:lnTo>
                    <a:pt x="20030" y="8380"/>
                  </a:lnTo>
                  <a:cubicBezTo>
                    <a:pt x="20954" y="8084"/>
                    <a:pt x="21600" y="6955"/>
                    <a:pt x="21600" y="5634"/>
                  </a:cubicBezTo>
                </a:path>
              </a:pathLst>
            </a:custGeom>
            <a:grp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14288" tIns="14288" rIns="14288" bIns="14288" anchor="ctr"/>
            <a:lstStyle/>
            <a:p>
              <a:pPr algn="ctr" defTabSz="171450" fontAlgn="base" hangingPunct="0">
                <a:spcBef>
                  <a:spcPct val="0"/>
                </a:spcBef>
                <a:spcAft>
                  <a:spcPct val="0"/>
                </a:spcAft>
              </a:pPr>
              <a:endParaRPr lang="en-US" sz="1125">
                <a:solidFill>
                  <a:srgbClr val="FFFFFF"/>
                </a:solidFill>
                <a:effectLst>
                  <a:outerShdw blurRad="38100" dist="38100" dir="2700000" algn="tl">
                    <a:srgbClr val="000000"/>
                  </a:outerShdw>
                </a:effectLst>
                <a:latin typeface="Gill Sans" charset="0"/>
                <a:sym typeface="Gill Sans" charset="0"/>
              </a:endParaRPr>
            </a:p>
          </p:txBody>
        </p:sp>
        <p:sp>
          <p:nvSpPr>
            <p:cNvPr id="198" name="AutoShape 44">
              <a:extLst>
                <a:ext uri="{FF2B5EF4-FFF2-40B4-BE49-F238E27FC236}">
                  <a16:creationId xmlns:a16="http://schemas.microsoft.com/office/drawing/2014/main" id="{859C1603-311F-4843-B920-80252C7B4C2F}"/>
                </a:ext>
              </a:extLst>
            </p:cNvPr>
            <p:cNvSpPr>
              <a:spLocks/>
            </p:cNvSpPr>
            <p:nvPr/>
          </p:nvSpPr>
          <p:spPr bwMode="auto">
            <a:xfrm>
              <a:off x="6779419" y="3680619"/>
              <a:ext cx="28575" cy="1595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1963"/>
                  </a:moveTo>
                  <a:lnTo>
                    <a:pt x="0" y="19636"/>
                  </a:lnTo>
                  <a:cubicBezTo>
                    <a:pt x="0" y="20721"/>
                    <a:pt x="4841" y="21599"/>
                    <a:pt x="10800" y="21599"/>
                  </a:cubicBezTo>
                  <a:cubicBezTo>
                    <a:pt x="16758" y="21599"/>
                    <a:pt x="21600" y="20721"/>
                    <a:pt x="21600" y="19636"/>
                  </a:cubicBezTo>
                  <a:lnTo>
                    <a:pt x="21600" y="1963"/>
                  </a:lnTo>
                  <a:cubicBezTo>
                    <a:pt x="21600" y="878"/>
                    <a:pt x="16758" y="0"/>
                    <a:pt x="10800" y="0"/>
                  </a:cubicBezTo>
                  <a:cubicBezTo>
                    <a:pt x="4841" y="0"/>
                    <a:pt x="0" y="878"/>
                    <a:pt x="0" y="1963"/>
                  </a:cubicBezTo>
                </a:path>
              </a:pathLst>
            </a:custGeom>
            <a:grp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14288" tIns="14288" rIns="14288" bIns="14288" anchor="ctr"/>
            <a:lstStyle/>
            <a:p>
              <a:pPr algn="ctr" defTabSz="171450" fontAlgn="base" hangingPunct="0">
                <a:spcBef>
                  <a:spcPct val="0"/>
                </a:spcBef>
                <a:spcAft>
                  <a:spcPct val="0"/>
                </a:spcAft>
              </a:pPr>
              <a:endParaRPr lang="en-US" sz="1125">
                <a:solidFill>
                  <a:srgbClr val="FFFFFF"/>
                </a:solidFill>
                <a:effectLst>
                  <a:outerShdw blurRad="38100" dist="38100" dir="2700000" algn="tl">
                    <a:srgbClr val="000000"/>
                  </a:outerShdw>
                </a:effectLst>
                <a:latin typeface="Gill Sans" charset="0"/>
                <a:sym typeface="Gill Sans" charset="0"/>
              </a:endParaRPr>
            </a:p>
          </p:txBody>
        </p:sp>
        <p:sp>
          <p:nvSpPr>
            <p:cNvPr id="199" name="AutoShape 45">
              <a:extLst>
                <a:ext uri="{FF2B5EF4-FFF2-40B4-BE49-F238E27FC236}">
                  <a16:creationId xmlns:a16="http://schemas.microsoft.com/office/drawing/2014/main" id="{74F501C7-72BA-4257-8842-14CD57205365}"/>
                </a:ext>
              </a:extLst>
            </p:cNvPr>
            <p:cNvSpPr>
              <a:spLocks/>
            </p:cNvSpPr>
            <p:nvPr/>
          </p:nvSpPr>
          <p:spPr bwMode="auto">
            <a:xfrm>
              <a:off x="6764338" y="3854450"/>
              <a:ext cx="58738" cy="873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0"/>
                  </a:moveTo>
                  <a:cubicBezTo>
                    <a:pt x="4838" y="0"/>
                    <a:pt x="0" y="10427"/>
                    <a:pt x="0" y="14400"/>
                  </a:cubicBezTo>
                  <a:cubicBezTo>
                    <a:pt x="0" y="18372"/>
                    <a:pt x="4838" y="21599"/>
                    <a:pt x="10800" y="21599"/>
                  </a:cubicBezTo>
                  <a:cubicBezTo>
                    <a:pt x="16761" y="21599"/>
                    <a:pt x="21600" y="18372"/>
                    <a:pt x="21600" y="14400"/>
                  </a:cubicBezTo>
                  <a:cubicBezTo>
                    <a:pt x="21600" y="10427"/>
                    <a:pt x="16761" y="0"/>
                    <a:pt x="10800" y="0"/>
                  </a:cubicBezTo>
                </a:path>
              </a:pathLst>
            </a:custGeom>
            <a:grp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14288" tIns="14288" rIns="14288" bIns="14288" anchor="ctr"/>
            <a:lstStyle/>
            <a:p>
              <a:pPr algn="ctr" defTabSz="171450" fontAlgn="base" hangingPunct="0">
                <a:spcBef>
                  <a:spcPct val="0"/>
                </a:spcBef>
                <a:spcAft>
                  <a:spcPct val="0"/>
                </a:spcAft>
              </a:pPr>
              <a:endParaRPr lang="en-US" sz="1125">
                <a:solidFill>
                  <a:srgbClr val="FFFFFF"/>
                </a:solidFill>
                <a:effectLst>
                  <a:outerShdw blurRad="38100" dist="38100" dir="2700000" algn="tl">
                    <a:srgbClr val="000000"/>
                  </a:outerShdw>
                </a:effectLst>
                <a:latin typeface="Gill Sans" charset="0"/>
                <a:sym typeface="Gill Sans" charset="0"/>
              </a:endParaRPr>
            </a:p>
          </p:txBody>
        </p:sp>
      </p:grpSp>
      <p:grpSp>
        <p:nvGrpSpPr>
          <p:cNvPr id="200" name="Group 199">
            <a:extLst>
              <a:ext uri="{FF2B5EF4-FFF2-40B4-BE49-F238E27FC236}">
                <a16:creationId xmlns:a16="http://schemas.microsoft.com/office/drawing/2014/main" id="{587A9438-44CE-49F3-B4CC-6F46AB608E2F}"/>
              </a:ext>
            </a:extLst>
          </p:cNvPr>
          <p:cNvGrpSpPr/>
          <p:nvPr/>
        </p:nvGrpSpPr>
        <p:grpSpPr>
          <a:xfrm>
            <a:off x="2783041" y="3622808"/>
            <a:ext cx="211323" cy="211323"/>
            <a:chOff x="8216107" y="2577307"/>
            <a:chExt cx="464344" cy="464344"/>
          </a:xfrm>
          <a:solidFill>
            <a:schemeClr val="accent4"/>
          </a:solidFill>
        </p:grpSpPr>
        <p:sp>
          <p:nvSpPr>
            <p:cNvPr id="201" name="AutoShape 52">
              <a:extLst>
                <a:ext uri="{FF2B5EF4-FFF2-40B4-BE49-F238E27FC236}">
                  <a16:creationId xmlns:a16="http://schemas.microsoft.com/office/drawing/2014/main" id="{367431A8-DF54-43A8-9C5F-4ED3D2A9BDC9}"/>
                </a:ext>
              </a:extLst>
            </p:cNvPr>
            <p:cNvSpPr>
              <a:spLocks/>
            </p:cNvSpPr>
            <p:nvPr/>
          </p:nvSpPr>
          <p:spPr bwMode="auto">
            <a:xfrm>
              <a:off x="8216107" y="2577307"/>
              <a:ext cx="464344" cy="464344"/>
            </a:xfrm>
            <a:custGeom>
              <a:avLst/>
              <a:gdLst>
                <a:gd name="T0" fmla="+- 0 10800 87"/>
                <a:gd name="T1" fmla="*/ T0 w 21426"/>
                <a:gd name="T2" fmla="+- 0 10799 73"/>
                <a:gd name="T3" fmla="*/ 10799 h 21453"/>
                <a:gd name="T4" fmla="+- 0 10800 87"/>
                <a:gd name="T5" fmla="*/ T4 w 21426"/>
                <a:gd name="T6" fmla="+- 0 10799 73"/>
                <a:gd name="T7" fmla="*/ 10799 h 21453"/>
                <a:gd name="T8" fmla="+- 0 10800 87"/>
                <a:gd name="T9" fmla="*/ T8 w 21426"/>
                <a:gd name="T10" fmla="+- 0 10799 73"/>
                <a:gd name="T11" fmla="*/ 10799 h 21453"/>
                <a:gd name="T12" fmla="+- 0 10800 87"/>
                <a:gd name="T13" fmla="*/ T12 w 21426"/>
                <a:gd name="T14" fmla="+- 0 10799 73"/>
                <a:gd name="T15" fmla="*/ 10799 h 21453"/>
              </a:gdLst>
              <a:ahLst/>
              <a:cxnLst>
                <a:cxn ang="0">
                  <a:pos x="T1" y="T3"/>
                </a:cxn>
                <a:cxn ang="0">
                  <a:pos x="T5" y="T7"/>
                </a:cxn>
                <a:cxn ang="0">
                  <a:pos x="T9" y="T11"/>
                </a:cxn>
                <a:cxn ang="0">
                  <a:pos x="T13" y="T15"/>
                </a:cxn>
              </a:cxnLst>
              <a:rect l="0" t="0" r="r" b="b"/>
              <a:pathLst>
                <a:path w="21426" h="21453">
                  <a:moveTo>
                    <a:pt x="8034" y="20112"/>
                  </a:moveTo>
                  <a:cubicBezTo>
                    <a:pt x="5816" y="17892"/>
                    <a:pt x="3556" y="15628"/>
                    <a:pt x="1338" y="13408"/>
                  </a:cubicBezTo>
                  <a:cubicBezTo>
                    <a:pt x="3241" y="7240"/>
                    <a:pt x="11488" y="7509"/>
                    <a:pt x="13391" y="1341"/>
                  </a:cubicBezTo>
                  <a:cubicBezTo>
                    <a:pt x="15609" y="3560"/>
                    <a:pt x="17869" y="5825"/>
                    <a:pt x="20087" y="8045"/>
                  </a:cubicBezTo>
                  <a:cubicBezTo>
                    <a:pt x="18184" y="14212"/>
                    <a:pt x="9937" y="13944"/>
                    <a:pt x="8034" y="20112"/>
                  </a:cubicBezTo>
                  <a:moveTo>
                    <a:pt x="21034" y="7097"/>
                  </a:moveTo>
                  <a:lnTo>
                    <a:pt x="14338" y="393"/>
                  </a:lnTo>
                  <a:cubicBezTo>
                    <a:pt x="14006" y="60"/>
                    <a:pt x="13525" y="-73"/>
                    <a:pt x="13069" y="39"/>
                  </a:cubicBezTo>
                  <a:cubicBezTo>
                    <a:pt x="12828" y="98"/>
                    <a:pt x="12614" y="222"/>
                    <a:pt x="12444" y="393"/>
                  </a:cubicBezTo>
                  <a:cubicBezTo>
                    <a:pt x="12292" y="545"/>
                    <a:pt x="12177" y="733"/>
                    <a:pt x="12112" y="944"/>
                  </a:cubicBezTo>
                  <a:cubicBezTo>
                    <a:pt x="11808" y="1929"/>
                    <a:pt x="11283" y="2785"/>
                    <a:pt x="10507" y="3562"/>
                  </a:cubicBezTo>
                  <a:cubicBezTo>
                    <a:pt x="9471" y="4598"/>
                    <a:pt x="8121" y="5384"/>
                    <a:pt x="6693" y="6214"/>
                  </a:cubicBezTo>
                  <a:cubicBezTo>
                    <a:pt x="5177" y="7094"/>
                    <a:pt x="3611" y="8006"/>
                    <a:pt x="2328" y="9290"/>
                  </a:cubicBezTo>
                  <a:cubicBezTo>
                    <a:pt x="1237" y="10383"/>
                    <a:pt x="493" y="11600"/>
                    <a:pt x="59" y="13011"/>
                  </a:cubicBezTo>
                  <a:cubicBezTo>
                    <a:pt x="-87" y="13488"/>
                    <a:pt x="40" y="14004"/>
                    <a:pt x="391" y="14356"/>
                  </a:cubicBezTo>
                  <a:lnTo>
                    <a:pt x="7087" y="21060"/>
                  </a:lnTo>
                  <a:cubicBezTo>
                    <a:pt x="7419" y="21393"/>
                    <a:pt x="7900" y="21526"/>
                    <a:pt x="8356" y="21414"/>
                  </a:cubicBezTo>
                  <a:cubicBezTo>
                    <a:pt x="8597" y="21354"/>
                    <a:pt x="8811" y="21231"/>
                    <a:pt x="8981" y="21060"/>
                  </a:cubicBezTo>
                  <a:cubicBezTo>
                    <a:pt x="9133" y="20908"/>
                    <a:pt x="9248" y="20720"/>
                    <a:pt x="9314" y="20508"/>
                  </a:cubicBezTo>
                  <a:cubicBezTo>
                    <a:pt x="9617" y="19523"/>
                    <a:pt x="10142" y="18667"/>
                    <a:pt x="10918" y="17890"/>
                  </a:cubicBezTo>
                  <a:cubicBezTo>
                    <a:pt x="11954" y="16853"/>
                    <a:pt x="13304" y="16069"/>
                    <a:pt x="14733" y="15239"/>
                  </a:cubicBezTo>
                  <a:cubicBezTo>
                    <a:pt x="16248" y="14357"/>
                    <a:pt x="17814" y="13446"/>
                    <a:pt x="19097" y="12162"/>
                  </a:cubicBezTo>
                  <a:cubicBezTo>
                    <a:pt x="20188" y="11070"/>
                    <a:pt x="20932" y="9852"/>
                    <a:pt x="21366" y="8440"/>
                  </a:cubicBezTo>
                  <a:cubicBezTo>
                    <a:pt x="21512" y="7965"/>
                    <a:pt x="21385" y="7448"/>
                    <a:pt x="21034" y="7097"/>
                  </a:cubicBezTo>
                </a:path>
              </a:pathLst>
            </a:custGeom>
            <a:grp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14288" tIns="14288" rIns="14288" bIns="14288" anchor="ctr"/>
            <a:lstStyle/>
            <a:p>
              <a:pPr algn="ctr" defTabSz="171450" fontAlgn="base" hangingPunct="0">
                <a:spcBef>
                  <a:spcPct val="0"/>
                </a:spcBef>
                <a:spcAft>
                  <a:spcPct val="0"/>
                </a:spcAft>
              </a:pPr>
              <a:endParaRPr lang="en-US" sz="1125">
                <a:solidFill>
                  <a:srgbClr val="FFFFFF"/>
                </a:solidFill>
                <a:effectLst>
                  <a:outerShdw blurRad="38100" dist="38100" dir="2700000" algn="tl">
                    <a:srgbClr val="000000"/>
                  </a:outerShdw>
                </a:effectLst>
                <a:latin typeface="Gill Sans" charset="0"/>
                <a:sym typeface="Gill Sans" charset="0"/>
              </a:endParaRPr>
            </a:p>
          </p:txBody>
        </p:sp>
        <p:sp>
          <p:nvSpPr>
            <p:cNvPr id="202" name="AutoShape 53">
              <a:extLst>
                <a:ext uri="{FF2B5EF4-FFF2-40B4-BE49-F238E27FC236}">
                  <a16:creationId xmlns:a16="http://schemas.microsoft.com/office/drawing/2014/main" id="{D1F9E517-55A6-4A0F-B3C1-624F34F6334A}"/>
                </a:ext>
              </a:extLst>
            </p:cNvPr>
            <p:cNvSpPr>
              <a:spLocks/>
            </p:cNvSpPr>
            <p:nvPr/>
          </p:nvSpPr>
          <p:spPr bwMode="auto">
            <a:xfrm>
              <a:off x="8390732" y="2736850"/>
              <a:ext cx="125413" cy="130175"/>
            </a:xfrm>
            <a:custGeom>
              <a:avLst/>
              <a:gdLst>
                <a:gd name="T0" fmla="+- 0 10801 59"/>
                <a:gd name="T1" fmla="*/ T0 w 21484"/>
                <a:gd name="T2" fmla="+- 0 10799 41"/>
                <a:gd name="T3" fmla="*/ 10799 h 21516"/>
                <a:gd name="T4" fmla="+- 0 10801 59"/>
                <a:gd name="T5" fmla="*/ T4 w 21484"/>
                <a:gd name="T6" fmla="+- 0 10799 41"/>
                <a:gd name="T7" fmla="*/ 10799 h 21516"/>
                <a:gd name="T8" fmla="+- 0 10801 59"/>
                <a:gd name="T9" fmla="*/ T8 w 21484"/>
                <a:gd name="T10" fmla="+- 0 10799 41"/>
                <a:gd name="T11" fmla="*/ 10799 h 21516"/>
                <a:gd name="T12" fmla="+- 0 10801 59"/>
                <a:gd name="T13" fmla="*/ T12 w 21484"/>
                <a:gd name="T14" fmla="+- 0 10799 41"/>
                <a:gd name="T15" fmla="*/ 10799 h 21516"/>
              </a:gdLst>
              <a:ahLst/>
              <a:cxnLst>
                <a:cxn ang="0">
                  <a:pos x="T1" y="T3"/>
                </a:cxn>
                <a:cxn ang="0">
                  <a:pos x="T5" y="T7"/>
                </a:cxn>
                <a:cxn ang="0">
                  <a:pos x="T9" y="T11"/>
                </a:cxn>
                <a:cxn ang="0">
                  <a:pos x="T13" y="T15"/>
                </a:cxn>
              </a:cxnLst>
              <a:rect l="0" t="0" r="r" b="b"/>
              <a:pathLst>
                <a:path w="21484" h="21516">
                  <a:moveTo>
                    <a:pt x="17511" y="14987"/>
                  </a:moveTo>
                  <a:cubicBezTo>
                    <a:pt x="17287" y="15384"/>
                    <a:pt x="17032" y="15740"/>
                    <a:pt x="16731" y="16049"/>
                  </a:cubicBezTo>
                  <a:cubicBezTo>
                    <a:pt x="15340" y="14692"/>
                    <a:pt x="13947" y="13205"/>
                    <a:pt x="12559" y="11675"/>
                  </a:cubicBezTo>
                  <a:cubicBezTo>
                    <a:pt x="12912" y="11521"/>
                    <a:pt x="13287" y="11362"/>
                    <a:pt x="13689" y="11198"/>
                  </a:cubicBezTo>
                  <a:cubicBezTo>
                    <a:pt x="14092" y="11034"/>
                    <a:pt x="14494" y="10927"/>
                    <a:pt x="14895" y="10861"/>
                  </a:cubicBezTo>
                  <a:cubicBezTo>
                    <a:pt x="15308" y="10801"/>
                    <a:pt x="15715" y="10819"/>
                    <a:pt x="16122" y="10913"/>
                  </a:cubicBezTo>
                  <a:cubicBezTo>
                    <a:pt x="16527" y="11011"/>
                    <a:pt x="16909" y="11222"/>
                    <a:pt x="17262" y="11554"/>
                  </a:cubicBezTo>
                  <a:cubicBezTo>
                    <a:pt x="17612" y="11890"/>
                    <a:pt x="17835" y="12244"/>
                    <a:pt x="17923" y="12620"/>
                  </a:cubicBezTo>
                  <a:cubicBezTo>
                    <a:pt x="18020" y="13004"/>
                    <a:pt x="18025" y="13392"/>
                    <a:pt x="17958" y="13789"/>
                  </a:cubicBezTo>
                  <a:cubicBezTo>
                    <a:pt x="17883" y="14187"/>
                    <a:pt x="17738" y="14585"/>
                    <a:pt x="17511" y="14987"/>
                  </a:cubicBezTo>
                  <a:moveTo>
                    <a:pt x="5799" y="10193"/>
                  </a:moveTo>
                  <a:cubicBezTo>
                    <a:pt x="5096" y="10221"/>
                    <a:pt x="4482" y="9996"/>
                    <a:pt x="3946" y="9496"/>
                  </a:cubicBezTo>
                  <a:cubicBezTo>
                    <a:pt x="3717" y="9285"/>
                    <a:pt x="3558" y="9028"/>
                    <a:pt x="3461" y="8724"/>
                  </a:cubicBezTo>
                  <a:cubicBezTo>
                    <a:pt x="3359" y="8420"/>
                    <a:pt x="3326" y="8088"/>
                    <a:pt x="3366" y="7723"/>
                  </a:cubicBezTo>
                  <a:cubicBezTo>
                    <a:pt x="3397" y="7363"/>
                    <a:pt x="3509" y="6989"/>
                    <a:pt x="3703" y="6610"/>
                  </a:cubicBezTo>
                  <a:cubicBezTo>
                    <a:pt x="3889" y="6231"/>
                    <a:pt x="4160" y="5852"/>
                    <a:pt x="4510" y="5487"/>
                  </a:cubicBezTo>
                  <a:cubicBezTo>
                    <a:pt x="5768" y="6694"/>
                    <a:pt x="7022" y="8018"/>
                    <a:pt x="8282" y="9388"/>
                  </a:cubicBezTo>
                  <a:cubicBezTo>
                    <a:pt x="7330" y="9893"/>
                    <a:pt x="6501" y="10164"/>
                    <a:pt x="5799" y="10193"/>
                  </a:cubicBezTo>
                  <a:moveTo>
                    <a:pt x="19678" y="8570"/>
                  </a:moveTo>
                  <a:cubicBezTo>
                    <a:pt x="18868" y="7915"/>
                    <a:pt x="18055" y="7470"/>
                    <a:pt x="17235" y="7250"/>
                  </a:cubicBezTo>
                  <a:cubicBezTo>
                    <a:pt x="16421" y="7031"/>
                    <a:pt x="15603" y="6942"/>
                    <a:pt x="14779" y="6998"/>
                  </a:cubicBezTo>
                  <a:cubicBezTo>
                    <a:pt x="13964" y="7059"/>
                    <a:pt x="13130" y="7236"/>
                    <a:pt x="12296" y="7545"/>
                  </a:cubicBezTo>
                  <a:cubicBezTo>
                    <a:pt x="11462" y="7859"/>
                    <a:pt x="10625" y="8200"/>
                    <a:pt x="9782" y="8593"/>
                  </a:cubicBezTo>
                  <a:cubicBezTo>
                    <a:pt x="8448" y="7115"/>
                    <a:pt x="7114" y="5658"/>
                    <a:pt x="5778" y="4299"/>
                  </a:cubicBezTo>
                  <a:cubicBezTo>
                    <a:pt x="6382" y="3775"/>
                    <a:pt x="6963" y="3509"/>
                    <a:pt x="7526" y="3490"/>
                  </a:cubicBezTo>
                  <a:cubicBezTo>
                    <a:pt x="8088" y="3467"/>
                    <a:pt x="8631" y="3523"/>
                    <a:pt x="9145" y="3649"/>
                  </a:cubicBezTo>
                  <a:cubicBezTo>
                    <a:pt x="9669" y="3775"/>
                    <a:pt x="10149" y="3883"/>
                    <a:pt x="10590" y="3967"/>
                  </a:cubicBezTo>
                  <a:cubicBezTo>
                    <a:pt x="11038" y="4051"/>
                    <a:pt x="11424" y="3958"/>
                    <a:pt x="11765" y="3682"/>
                  </a:cubicBezTo>
                  <a:cubicBezTo>
                    <a:pt x="12123" y="3382"/>
                    <a:pt x="12321" y="2994"/>
                    <a:pt x="12351" y="2526"/>
                  </a:cubicBezTo>
                  <a:cubicBezTo>
                    <a:pt x="12376" y="2054"/>
                    <a:pt x="12189" y="1596"/>
                    <a:pt x="11782" y="1147"/>
                  </a:cubicBezTo>
                  <a:cubicBezTo>
                    <a:pt x="11258" y="569"/>
                    <a:pt x="10630" y="216"/>
                    <a:pt x="9872" y="85"/>
                  </a:cubicBezTo>
                  <a:cubicBezTo>
                    <a:pt x="9126" y="-41"/>
                    <a:pt x="8358" y="-30"/>
                    <a:pt x="7564" y="136"/>
                  </a:cubicBezTo>
                  <a:cubicBezTo>
                    <a:pt x="6780" y="309"/>
                    <a:pt x="6032" y="595"/>
                    <a:pt x="5324" y="997"/>
                  </a:cubicBezTo>
                  <a:cubicBezTo>
                    <a:pt x="4617" y="1399"/>
                    <a:pt x="4048" y="1811"/>
                    <a:pt x="3626" y="2213"/>
                  </a:cubicBezTo>
                  <a:cubicBezTo>
                    <a:pt x="3464" y="2066"/>
                    <a:pt x="3302" y="1918"/>
                    <a:pt x="3141" y="1773"/>
                  </a:cubicBezTo>
                  <a:cubicBezTo>
                    <a:pt x="2963" y="1614"/>
                    <a:pt x="2739" y="1530"/>
                    <a:pt x="2471" y="1535"/>
                  </a:cubicBezTo>
                  <a:cubicBezTo>
                    <a:pt x="2200" y="1535"/>
                    <a:pt x="1977" y="1647"/>
                    <a:pt x="1793" y="1853"/>
                  </a:cubicBezTo>
                  <a:cubicBezTo>
                    <a:pt x="1615" y="2054"/>
                    <a:pt x="1530" y="2288"/>
                    <a:pt x="1565" y="2536"/>
                  </a:cubicBezTo>
                  <a:cubicBezTo>
                    <a:pt x="1589" y="2793"/>
                    <a:pt x="1696" y="2989"/>
                    <a:pt x="1880" y="3139"/>
                  </a:cubicBezTo>
                  <a:cubicBezTo>
                    <a:pt x="2044" y="3270"/>
                    <a:pt x="2203" y="3401"/>
                    <a:pt x="2364" y="3537"/>
                  </a:cubicBezTo>
                  <a:cubicBezTo>
                    <a:pt x="1731" y="4276"/>
                    <a:pt x="1207" y="5094"/>
                    <a:pt x="795" y="5957"/>
                  </a:cubicBezTo>
                  <a:cubicBezTo>
                    <a:pt x="378" y="6820"/>
                    <a:pt x="130" y="7676"/>
                    <a:pt x="37" y="8509"/>
                  </a:cubicBezTo>
                  <a:cubicBezTo>
                    <a:pt x="-59" y="9346"/>
                    <a:pt x="33" y="10113"/>
                    <a:pt x="298" y="10824"/>
                  </a:cubicBezTo>
                  <a:cubicBezTo>
                    <a:pt x="566" y="11540"/>
                    <a:pt x="1056" y="12148"/>
                    <a:pt x="1774" y="12723"/>
                  </a:cubicBezTo>
                  <a:cubicBezTo>
                    <a:pt x="2942" y="13658"/>
                    <a:pt x="4321" y="14056"/>
                    <a:pt x="5915" y="13967"/>
                  </a:cubicBezTo>
                  <a:cubicBezTo>
                    <a:pt x="7507" y="13874"/>
                    <a:pt x="9223" y="13415"/>
                    <a:pt x="11064" y="12461"/>
                  </a:cubicBezTo>
                  <a:cubicBezTo>
                    <a:pt x="12532" y="14093"/>
                    <a:pt x="14002" y="15716"/>
                    <a:pt x="15470" y="17223"/>
                  </a:cubicBezTo>
                  <a:cubicBezTo>
                    <a:pt x="14849" y="17728"/>
                    <a:pt x="14305" y="18018"/>
                    <a:pt x="13826" y="18111"/>
                  </a:cubicBezTo>
                  <a:cubicBezTo>
                    <a:pt x="13344" y="18210"/>
                    <a:pt x="12917" y="18200"/>
                    <a:pt x="12530" y="18088"/>
                  </a:cubicBezTo>
                  <a:cubicBezTo>
                    <a:pt x="12142" y="17971"/>
                    <a:pt x="11782" y="17803"/>
                    <a:pt x="11455" y="17587"/>
                  </a:cubicBezTo>
                  <a:cubicBezTo>
                    <a:pt x="11125" y="17368"/>
                    <a:pt x="10799" y="17181"/>
                    <a:pt x="10474" y="17026"/>
                  </a:cubicBezTo>
                  <a:cubicBezTo>
                    <a:pt x="10154" y="16872"/>
                    <a:pt x="9823" y="16788"/>
                    <a:pt x="9486" y="16783"/>
                  </a:cubicBezTo>
                  <a:cubicBezTo>
                    <a:pt x="9145" y="16778"/>
                    <a:pt x="8785" y="16937"/>
                    <a:pt x="8388" y="17265"/>
                  </a:cubicBezTo>
                  <a:cubicBezTo>
                    <a:pt x="7981" y="17606"/>
                    <a:pt x="7777" y="18004"/>
                    <a:pt x="7777" y="18453"/>
                  </a:cubicBezTo>
                  <a:cubicBezTo>
                    <a:pt x="7777" y="18897"/>
                    <a:pt x="7991" y="19351"/>
                    <a:pt x="8408" y="19809"/>
                  </a:cubicBezTo>
                  <a:cubicBezTo>
                    <a:pt x="8830" y="20268"/>
                    <a:pt x="9379" y="20651"/>
                    <a:pt x="10042" y="20955"/>
                  </a:cubicBezTo>
                  <a:cubicBezTo>
                    <a:pt x="10708" y="21259"/>
                    <a:pt x="11455" y="21451"/>
                    <a:pt x="12279" y="21502"/>
                  </a:cubicBezTo>
                  <a:cubicBezTo>
                    <a:pt x="13103" y="21559"/>
                    <a:pt x="13970" y="21437"/>
                    <a:pt x="14886" y="21109"/>
                  </a:cubicBezTo>
                  <a:cubicBezTo>
                    <a:pt x="15807" y="20787"/>
                    <a:pt x="16721" y="20202"/>
                    <a:pt x="17617" y="19332"/>
                  </a:cubicBezTo>
                  <a:cubicBezTo>
                    <a:pt x="18051" y="19739"/>
                    <a:pt x="18489" y="20127"/>
                    <a:pt x="18921" y="20501"/>
                  </a:cubicBezTo>
                  <a:cubicBezTo>
                    <a:pt x="19107" y="20656"/>
                    <a:pt x="19328" y="20731"/>
                    <a:pt x="19601" y="20712"/>
                  </a:cubicBezTo>
                  <a:cubicBezTo>
                    <a:pt x="19861" y="20703"/>
                    <a:pt x="20090" y="20586"/>
                    <a:pt x="20269" y="20375"/>
                  </a:cubicBezTo>
                  <a:cubicBezTo>
                    <a:pt x="20455" y="20160"/>
                    <a:pt x="20532" y="19921"/>
                    <a:pt x="20503" y="19674"/>
                  </a:cubicBezTo>
                  <a:cubicBezTo>
                    <a:pt x="20477" y="19421"/>
                    <a:pt x="20371" y="19229"/>
                    <a:pt x="20192" y="19089"/>
                  </a:cubicBezTo>
                  <a:cubicBezTo>
                    <a:pt x="19755" y="18752"/>
                    <a:pt x="19321" y="18397"/>
                    <a:pt x="18884" y="18022"/>
                  </a:cubicBezTo>
                  <a:cubicBezTo>
                    <a:pt x="19626" y="17143"/>
                    <a:pt x="20221" y="16217"/>
                    <a:pt x="20664" y="15300"/>
                  </a:cubicBezTo>
                  <a:cubicBezTo>
                    <a:pt x="21103" y="14379"/>
                    <a:pt x="21367" y="13490"/>
                    <a:pt x="21453" y="12667"/>
                  </a:cubicBezTo>
                  <a:cubicBezTo>
                    <a:pt x="21540" y="11839"/>
                    <a:pt x="21439" y="11091"/>
                    <a:pt x="21159" y="10412"/>
                  </a:cubicBezTo>
                  <a:cubicBezTo>
                    <a:pt x="20880" y="9725"/>
                    <a:pt x="20386" y="9135"/>
                    <a:pt x="19678" y="8570"/>
                  </a:cubicBezTo>
                </a:path>
              </a:pathLst>
            </a:custGeom>
            <a:grp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14288" tIns="14288" rIns="14288" bIns="14288" anchor="ctr"/>
            <a:lstStyle/>
            <a:p>
              <a:pPr algn="ctr" defTabSz="171450" fontAlgn="base" hangingPunct="0">
                <a:spcBef>
                  <a:spcPct val="0"/>
                </a:spcBef>
                <a:spcAft>
                  <a:spcPct val="0"/>
                </a:spcAft>
              </a:pPr>
              <a:endParaRPr lang="en-US" sz="1125">
                <a:solidFill>
                  <a:srgbClr val="FFFFFF"/>
                </a:solidFill>
                <a:effectLst>
                  <a:outerShdw blurRad="38100" dist="38100" dir="2700000" algn="tl">
                    <a:srgbClr val="000000"/>
                  </a:outerShdw>
                </a:effectLst>
                <a:latin typeface="Gill Sans" charset="0"/>
                <a:sym typeface="Gill Sans" charset="0"/>
              </a:endParaRPr>
            </a:p>
          </p:txBody>
        </p:sp>
        <p:sp>
          <p:nvSpPr>
            <p:cNvPr id="203" name="AutoShape 54">
              <a:extLst>
                <a:ext uri="{FF2B5EF4-FFF2-40B4-BE49-F238E27FC236}">
                  <a16:creationId xmlns:a16="http://schemas.microsoft.com/office/drawing/2014/main" id="{C0490AC6-7E98-4C51-9630-385BE78209E6}"/>
                </a:ext>
              </a:extLst>
            </p:cNvPr>
            <p:cNvSpPr>
              <a:spLocks/>
            </p:cNvSpPr>
            <p:nvPr/>
          </p:nvSpPr>
          <p:spPr bwMode="auto">
            <a:xfrm>
              <a:off x="8375650" y="2896394"/>
              <a:ext cx="70644" cy="73819"/>
            </a:xfrm>
            <a:custGeom>
              <a:avLst/>
              <a:gdLst>
                <a:gd name="T0" fmla="+- 0 10791 197"/>
                <a:gd name="T1" fmla="*/ T0 w 21188"/>
                <a:gd name="T2" fmla="+- 0 10794 193"/>
                <a:gd name="T3" fmla="*/ 10794 h 21203"/>
                <a:gd name="T4" fmla="+- 0 10791 197"/>
                <a:gd name="T5" fmla="*/ T4 w 21188"/>
                <a:gd name="T6" fmla="+- 0 10794 193"/>
                <a:gd name="T7" fmla="*/ 10794 h 21203"/>
                <a:gd name="T8" fmla="+- 0 10791 197"/>
                <a:gd name="T9" fmla="*/ T8 w 21188"/>
                <a:gd name="T10" fmla="+- 0 10794 193"/>
                <a:gd name="T11" fmla="*/ 10794 h 21203"/>
                <a:gd name="T12" fmla="+- 0 10791 197"/>
                <a:gd name="T13" fmla="*/ T12 w 21188"/>
                <a:gd name="T14" fmla="+- 0 10794 193"/>
                <a:gd name="T15" fmla="*/ 10794 h 21203"/>
              </a:gdLst>
              <a:ahLst/>
              <a:cxnLst>
                <a:cxn ang="0">
                  <a:pos x="T1" y="T3"/>
                </a:cxn>
                <a:cxn ang="0">
                  <a:pos x="T5" y="T7"/>
                </a:cxn>
                <a:cxn ang="0">
                  <a:pos x="T9" y="T11"/>
                </a:cxn>
                <a:cxn ang="0">
                  <a:pos x="T13" y="T15"/>
                </a:cxn>
              </a:cxnLst>
              <a:rect l="0" t="0" r="r" b="b"/>
              <a:pathLst>
                <a:path w="21188" h="21203">
                  <a:moveTo>
                    <a:pt x="17615" y="468"/>
                  </a:moveTo>
                  <a:lnTo>
                    <a:pt x="17606" y="468"/>
                  </a:lnTo>
                  <a:cubicBezTo>
                    <a:pt x="14870" y="2476"/>
                    <a:pt x="12200" y="4590"/>
                    <a:pt x="9727" y="6958"/>
                  </a:cubicBezTo>
                  <a:cubicBezTo>
                    <a:pt x="7348" y="9227"/>
                    <a:pt x="5200" y="11619"/>
                    <a:pt x="3329" y="14060"/>
                  </a:cubicBezTo>
                  <a:lnTo>
                    <a:pt x="341" y="17962"/>
                  </a:lnTo>
                  <a:lnTo>
                    <a:pt x="350" y="17970"/>
                  </a:lnTo>
                  <a:cubicBezTo>
                    <a:pt x="-197" y="18786"/>
                    <a:pt x="-106" y="19880"/>
                    <a:pt x="638" y="20590"/>
                  </a:cubicBezTo>
                  <a:cubicBezTo>
                    <a:pt x="1491" y="21407"/>
                    <a:pt x="2889" y="21407"/>
                    <a:pt x="3746" y="20590"/>
                  </a:cubicBezTo>
                  <a:cubicBezTo>
                    <a:pt x="3877" y="20460"/>
                    <a:pt x="3984" y="20321"/>
                    <a:pt x="4069" y="20174"/>
                  </a:cubicBezTo>
                  <a:lnTo>
                    <a:pt x="6867" y="16517"/>
                  </a:lnTo>
                  <a:cubicBezTo>
                    <a:pt x="8601" y="14255"/>
                    <a:pt x="10606" y="12027"/>
                    <a:pt x="12824" y="9913"/>
                  </a:cubicBezTo>
                  <a:cubicBezTo>
                    <a:pt x="15281" y="7570"/>
                    <a:pt x="17557" y="5758"/>
                    <a:pt x="20329" y="3749"/>
                  </a:cubicBezTo>
                  <a:lnTo>
                    <a:pt x="20321" y="3741"/>
                  </a:lnTo>
                  <a:cubicBezTo>
                    <a:pt x="20400" y="3684"/>
                    <a:pt x="20473" y="3635"/>
                    <a:pt x="20543" y="3570"/>
                  </a:cubicBezTo>
                  <a:cubicBezTo>
                    <a:pt x="21402" y="2753"/>
                    <a:pt x="21402" y="1427"/>
                    <a:pt x="20543" y="606"/>
                  </a:cubicBezTo>
                  <a:cubicBezTo>
                    <a:pt x="19742" y="-161"/>
                    <a:pt x="18472" y="-193"/>
                    <a:pt x="17615" y="468"/>
                  </a:cubicBezTo>
                </a:path>
              </a:pathLst>
            </a:custGeom>
            <a:grp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14288" tIns="14288" rIns="14288" bIns="14288" anchor="ctr"/>
            <a:lstStyle/>
            <a:p>
              <a:pPr algn="ctr" defTabSz="171450" fontAlgn="base" hangingPunct="0">
                <a:spcBef>
                  <a:spcPct val="0"/>
                </a:spcBef>
                <a:spcAft>
                  <a:spcPct val="0"/>
                </a:spcAft>
              </a:pPr>
              <a:endParaRPr lang="en-US" sz="1125">
                <a:solidFill>
                  <a:srgbClr val="FFFFFF"/>
                </a:solidFill>
                <a:effectLst>
                  <a:outerShdw blurRad="38100" dist="38100" dir="2700000" algn="tl">
                    <a:srgbClr val="000000"/>
                  </a:outerShdw>
                </a:effectLst>
                <a:latin typeface="Gill Sans" charset="0"/>
                <a:sym typeface="Gill Sans" charset="0"/>
              </a:endParaRPr>
            </a:p>
          </p:txBody>
        </p:sp>
        <p:sp>
          <p:nvSpPr>
            <p:cNvPr id="204" name="AutoShape 55">
              <a:extLst>
                <a:ext uri="{FF2B5EF4-FFF2-40B4-BE49-F238E27FC236}">
                  <a16:creationId xmlns:a16="http://schemas.microsoft.com/office/drawing/2014/main" id="{E58D3C70-0A43-4551-8B14-A36284630D80}"/>
                </a:ext>
              </a:extLst>
            </p:cNvPr>
            <p:cNvSpPr>
              <a:spLocks/>
            </p:cNvSpPr>
            <p:nvPr/>
          </p:nvSpPr>
          <p:spPr bwMode="auto">
            <a:xfrm>
              <a:off x="8448675" y="2649538"/>
              <a:ext cx="71438" cy="74613"/>
            </a:xfrm>
            <a:custGeom>
              <a:avLst/>
              <a:gdLst>
                <a:gd name="T0" fmla="+- 0 10803 213"/>
                <a:gd name="T1" fmla="*/ T0 w 21180"/>
                <a:gd name="T2" fmla="+- 0 10801 203"/>
                <a:gd name="T3" fmla="*/ 10801 h 21196"/>
                <a:gd name="T4" fmla="+- 0 10803 213"/>
                <a:gd name="T5" fmla="*/ T4 w 21180"/>
                <a:gd name="T6" fmla="+- 0 10801 203"/>
                <a:gd name="T7" fmla="*/ 10801 h 21196"/>
                <a:gd name="T8" fmla="+- 0 10803 213"/>
                <a:gd name="T9" fmla="*/ T8 w 21180"/>
                <a:gd name="T10" fmla="+- 0 10801 203"/>
                <a:gd name="T11" fmla="*/ 10801 h 21196"/>
                <a:gd name="T12" fmla="+- 0 10803 213"/>
                <a:gd name="T13" fmla="*/ T12 w 21180"/>
                <a:gd name="T14" fmla="+- 0 10801 203"/>
                <a:gd name="T15" fmla="*/ 10801 h 21196"/>
              </a:gdLst>
              <a:ahLst/>
              <a:cxnLst>
                <a:cxn ang="0">
                  <a:pos x="T1" y="T3"/>
                </a:cxn>
                <a:cxn ang="0">
                  <a:pos x="T5" y="T7"/>
                </a:cxn>
                <a:cxn ang="0">
                  <a:pos x="T9" y="T11"/>
                </a:cxn>
                <a:cxn ang="0">
                  <a:pos x="T13" y="T15"/>
                </a:cxn>
              </a:cxnLst>
              <a:rect l="0" t="0" r="r" b="b"/>
              <a:pathLst>
                <a:path w="21180" h="21196">
                  <a:moveTo>
                    <a:pt x="8372" y="11356"/>
                  </a:moveTo>
                  <a:cubicBezTo>
                    <a:pt x="6122" y="13508"/>
                    <a:pt x="3675" y="15444"/>
                    <a:pt x="1144" y="17292"/>
                  </a:cubicBezTo>
                  <a:cubicBezTo>
                    <a:pt x="963" y="17388"/>
                    <a:pt x="786" y="17493"/>
                    <a:pt x="637" y="17645"/>
                  </a:cubicBezTo>
                  <a:cubicBezTo>
                    <a:pt x="-213" y="18457"/>
                    <a:pt x="-213" y="19774"/>
                    <a:pt x="637" y="20585"/>
                  </a:cubicBezTo>
                  <a:cubicBezTo>
                    <a:pt x="1464" y="21380"/>
                    <a:pt x="2796" y="21397"/>
                    <a:pt x="3652" y="20641"/>
                  </a:cubicBezTo>
                  <a:lnTo>
                    <a:pt x="3665" y="20649"/>
                  </a:lnTo>
                  <a:cubicBezTo>
                    <a:pt x="6364" y="18673"/>
                    <a:pt x="8988" y="16581"/>
                    <a:pt x="11419" y="14263"/>
                  </a:cubicBezTo>
                  <a:cubicBezTo>
                    <a:pt x="13759" y="12030"/>
                    <a:pt x="15873" y="9685"/>
                    <a:pt x="17715" y="7283"/>
                  </a:cubicBezTo>
                  <a:lnTo>
                    <a:pt x="20663" y="3427"/>
                  </a:lnTo>
                  <a:lnTo>
                    <a:pt x="20654" y="3419"/>
                  </a:lnTo>
                  <a:cubicBezTo>
                    <a:pt x="21386" y="2600"/>
                    <a:pt x="21357" y="1379"/>
                    <a:pt x="20541" y="608"/>
                  </a:cubicBezTo>
                  <a:cubicBezTo>
                    <a:pt x="19697" y="-203"/>
                    <a:pt x="18323" y="-203"/>
                    <a:pt x="17468" y="608"/>
                  </a:cubicBezTo>
                  <a:cubicBezTo>
                    <a:pt x="17313" y="760"/>
                    <a:pt x="17197" y="937"/>
                    <a:pt x="17094" y="1114"/>
                  </a:cubicBezTo>
                  <a:lnTo>
                    <a:pt x="14228" y="4857"/>
                  </a:lnTo>
                  <a:cubicBezTo>
                    <a:pt x="12526" y="7090"/>
                    <a:pt x="10552" y="9275"/>
                    <a:pt x="8372" y="11356"/>
                  </a:cubicBezTo>
                </a:path>
              </a:pathLst>
            </a:custGeom>
            <a:grp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14288" tIns="14288" rIns="14288" bIns="14288" anchor="ctr"/>
            <a:lstStyle/>
            <a:p>
              <a:pPr algn="ctr" defTabSz="171450" fontAlgn="base" hangingPunct="0">
                <a:spcBef>
                  <a:spcPct val="0"/>
                </a:spcBef>
                <a:spcAft>
                  <a:spcPct val="0"/>
                </a:spcAft>
              </a:pPr>
              <a:endParaRPr lang="en-US" sz="1125">
                <a:solidFill>
                  <a:srgbClr val="FFFFFF"/>
                </a:solidFill>
                <a:effectLst>
                  <a:outerShdw blurRad="38100" dist="38100" dir="2700000" algn="tl">
                    <a:srgbClr val="000000"/>
                  </a:outerShdw>
                </a:effectLst>
                <a:latin typeface="Gill Sans" charset="0"/>
                <a:sym typeface="Gill Sans" charset="0"/>
              </a:endParaRPr>
            </a:p>
          </p:txBody>
        </p:sp>
      </p:grpSp>
      <p:grpSp>
        <p:nvGrpSpPr>
          <p:cNvPr id="205" name="Group 204">
            <a:extLst>
              <a:ext uri="{FF2B5EF4-FFF2-40B4-BE49-F238E27FC236}">
                <a16:creationId xmlns:a16="http://schemas.microsoft.com/office/drawing/2014/main" id="{64B24F61-F422-4185-977D-9778F08551E3}"/>
              </a:ext>
            </a:extLst>
          </p:cNvPr>
          <p:cNvGrpSpPr/>
          <p:nvPr/>
        </p:nvGrpSpPr>
        <p:grpSpPr>
          <a:xfrm>
            <a:off x="2814603" y="2879239"/>
            <a:ext cx="145217" cy="211685"/>
            <a:chOff x="3582988" y="3510757"/>
            <a:chExt cx="319088" cy="465138"/>
          </a:xfrm>
          <a:solidFill>
            <a:schemeClr val="accent2"/>
          </a:solidFill>
        </p:grpSpPr>
        <p:sp>
          <p:nvSpPr>
            <p:cNvPr id="206" name="AutoShape 113">
              <a:extLst>
                <a:ext uri="{FF2B5EF4-FFF2-40B4-BE49-F238E27FC236}">
                  <a16:creationId xmlns:a16="http://schemas.microsoft.com/office/drawing/2014/main" id="{A99DB15C-E8AC-42A3-A8F2-FB466EEAF544}"/>
                </a:ext>
              </a:extLst>
            </p:cNvPr>
            <p:cNvSpPr>
              <a:spLocks/>
            </p:cNvSpPr>
            <p:nvPr/>
          </p:nvSpPr>
          <p:spPr bwMode="auto">
            <a:xfrm>
              <a:off x="3582988" y="3510757"/>
              <a:ext cx="319088" cy="4651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5386" y="14175"/>
                  </a:moveTo>
                  <a:lnTo>
                    <a:pt x="6223" y="14175"/>
                  </a:lnTo>
                  <a:cubicBezTo>
                    <a:pt x="5734" y="13446"/>
                    <a:pt x="5147" y="12716"/>
                    <a:pt x="4568" y="12003"/>
                  </a:cubicBezTo>
                  <a:cubicBezTo>
                    <a:pt x="3287" y="10427"/>
                    <a:pt x="1963" y="8797"/>
                    <a:pt x="1963" y="7425"/>
                  </a:cubicBezTo>
                  <a:cubicBezTo>
                    <a:pt x="1963" y="4075"/>
                    <a:pt x="5927" y="1350"/>
                    <a:pt x="10800" y="1350"/>
                  </a:cubicBezTo>
                  <a:cubicBezTo>
                    <a:pt x="15672" y="1350"/>
                    <a:pt x="19636" y="4075"/>
                    <a:pt x="19636" y="7425"/>
                  </a:cubicBezTo>
                  <a:cubicBezTo>
                    <a:pt x="19636" y="8787"/>
                    <a:pt x="18312" y="10425"/>
                    <a:pt x="17029" y="12011"/>
                  </a:cubicBezTo>
                  <a:cubicBezTo>
                    <a:pt x="16455" y="12723"/>
                    <a:pt x="15873" y="13449"/>
                    <a:pt x="15386" y="14175"/>
                  </a:cubicBezTo>
                  <a:moveTo>
                    <a:pt x="10800" y="20249"/>
                  </a:moveTo>
                  <a:cubicBezTo>
                    <a:pt x="9805" y="20249"/>
                    <a:pt x="9347" y="20171"/>
                    <a:pt x="8839" y="19406"/>
                  </a:cubicBezTo>
                  <a:lnTo>
                    <a:pt x="13000" y="19048"/>
                  </a:lnTo>
                  <a:cubicBezTo>
                    <a:pt x="12398" y="20164"/>
                    <a:pt x="11959" y="20249"/>
                    <a:pt x="10800" y="20249"/>
                  </a:cubicBezTo>
                  <a:moveTo>
                    <a:pt x="7595" y="16813"/>
                  </a:moveTo>
                  <a:cubicBezTo>
                    <a:pt x="7417" y="16407"/>
                    <a:pt x="7215" y="15978"/>
                    <a:pt x="6991" y="15525"/>
                  </a:cubicBezTo>
                  <a:lnTo>
                    <a:pt x="14616" y="15525"/>
                  </a:lnTo>
                  <a:cubicBezTo>
                    <a:pt x="14496" y="15767"/>
                    <a:pt x="14375" y="16010"/>
                    <a:pt x="14270" y="16239"/>
                  </a:cubicBezTo>
                  <a:cubicBezTo>
                    <a:pt x="14270" y="16239"/>
                    <a:pt x="7595" y="16813"/>
                    <a:pt x="7595" y="16813"/>
                  </a:cubicBezTo>
                  <a:close/>
                  <a:moveTo>
                    <a:pt x="13345" y="18343"/>
                  </a:moveTo>
                  <a:lnTo>
                    <a:pt x="8476" y="18762"/>
                  </a:lnTo>
                  <a:cubicBezTo>
                    <a:pt x="8303" y="18416"/>
                    <a:pt x="8116" y="18011"/>
                    <a:pt x="7890" y="17483"/>
                  </a:cubicBezTo>
                  <a:cubicBezTo>
                    <a:pt x="7887" y="17477"/>
                    <a:pt x="7883" y="17469"/>
                    <a:pt x="7881" y="17462"/>
                  </a:cubicBezTo>
                  <a:lnTo>
                    <a:pt x="13957" y="16941"/>
                  </a:lnTo>
                  <a:cubicBezTo>
                    <a:pt x="13871" y="17140"/>
                    <a:pt x="13778" y="17350"/>
                    <a:pt x="13698" y="17537"/>
                  </a:cubicBezTo>
                  <a:cubicBezTo>
                    <a:pt x="13569" y="17841"/>
                    <a:pt x="13453" y="18104"/>
                    <a:pt x="13345" y="18343"/>
                  </a:cubicBezTo>
                  <a:moveTo>
                    <a:pt x="10800" y="0"/>
                  </a:moveTo>
                  <a:cubicBezTo>
                    <a:pt x="4835" y="0"/>
                    <a:pt x="0" y="3324"/>
                    <a:pt x="0" y="7425"/>
                  </a:cubicBezTo>
                  <a:cubicBezTo>
                    <a:pt x="0" y="10146"/>
                    <a:pt x="3621" y="13029"/>
                    <a:pt x="4939" y="15562"/>
                  </a:cubicBezTo>
                  <a:cubicBezTo>
                    <a:pt x="6906" y="19339"/>
                    <a:pt x="6688" y="21599"/>
                    <a:pt x="10800" y="21599"/>
                  </a:cubicBezTo>
                  <a:cubicBezTo>
                    <a:pt x="14972" y="21599"/>
                    <a:pt x="14692" y="19349"/>
                    <a:pt x="16660" y="15577"/>
                  </a:cubicBezTo>
                  <a:cubicBezTo>
                    <a:pt x="17983" y="13039"/>
                    <a:pt x="21600" y="10124"/>
                    <a:pt x="21600" y="7425"/>
                  </a:cubicBezTo>
                  <a:cubicBezTo>
                    <a:pt x="21600" y="3324"/>
                    <a:pt x="16764" y="0"/>
                    <a:pt x="10800" y="0"/>
                  </a:cubicBezTo>
                </a:path>
              </a:pathLst>
            </a:custGeom>
            <a:grp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14288" tIns="14288" rIns="14288" bIns="14288" anchor="ctr"/>
            <a:lstStyle/>
            <a:p>
              <a:pPr algn="ctr" defTabSz="171450" fontAlgn="base" hangingPunct="0">
                <a:spcBef>
                  <a:spcPct val="0"/>
                </a:spcBef>
                <a:spcAft>
                  <a:spcPct val="0"/>
                </a:spcAft>
              </a:pPr>
              <a:endParaRPr lang="en-US" sz="1125">
                <a:solidFill>
                  <a:srgbClr val="FFFFFF"/>
                </a:solidFill>
                <a:effectLst>
                  <a:outerShdw blurRad="38100" dist="38100" dir="2700000" algn="tl">
                    <a:srgbClr val="000000"/>
                  </a:outerShdw>
                </a:effectLst>
                <a:latin typeface="Gill Sans" charset="0"/>
                <a:sym typeface="Gill Sans" charset="0"/>
              </a:endParaRPr>
            </a:p>
          </p:txBody>
        </p:sp>
        <p:sp>
          <p:nvSpPr>
            <p:cNvPr id="207" name="AutoShape 114">
              <a:extLst>
                <a:ext uri="{FF2B5EF4-FFF2-40B4-BE49-F238E27FC236}">
                  <a16:creationId xmlns:a16="http://schemas.microsoft.com/office/drawing/2014/main" id="{5CC99286-E63F-40AA-8127-3D8583FACD25}"/>
                </a:ext>
              </a:extLst>
            </p:cNvPr>
            <p:cNvSpPr>
              <a:spLocks/>
            </p:cNvSpPr>
            <p:nvPr/>
          </p:nvSpPr>
          <p:spPr bwMode="auto">
            <a:xfrm>
              <a:off x="3655219" y="3583782"/>
              <a:ext cx="94456" cy="9445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938" y="0"/>
                  </a:moveTo>
                  <a:cubicBezTo>
                    <a:pt x="8943" y="0"/>
                    <a:pt x="0" y="8942"/>
                    <a:pt x="0" y="19938"/>
                  </a:cubicBezTo>
                  <a:cubicBezTo>
                    <a:pt x="0" y="20855"/>
                    <a:pt x="743" y="21600"/>
                    <a:pt x="1661" y="21600"/>
                  </a:cubicBezTo>
                  <a:cubicBezTo>
                    <a:pt x="2579" y="21600"/>
                    <a:pt x="3323" y="20855"/>
                    <a:pt x="3323" y="19938"/>
                  </a:cubicBezTo>
                  <a:cubicBezTo>
                    <a:pt x="3323" y="10777"/>
                    <a:pt x="10777" y="3323"/>
                    <a:pt x="19938" y="3323"/>
                  </a:cubicBezTo>
                  <a:cubicBezTo>
                    <a:pt x="20856" y="3323"/>
                    <a:pt x="21600" y="2578"/>
                    <a:pt x="21600" y="1661"/>
                  </a:cubicBezTo>
                  <a:cubicBezTo>
                    <a:pt x="21600" y="744"/>
                    <a:pt x="20856" y="0"/>
                    <a:pt x="19938" y="0"/>
                  </a:cubicBezTo>
                </a:path>
              </a:pathLst>
            </a:custGeom>
            <a:grp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14288" tIns="14288" rIns="14288" bIns="14288" anchor="ctr"/>
            <a:lstStyle/>
            <a:p>
              <a:pPr algn="ctr" defTabSz="171450" fontAlgn="base" hangingPunct="0">
                <a:spcBef>
                  <a:spcPct val="0"/>
                </a:spcBef>
                <a:spcAft>
                  <a:spcPct val="0"/>
                </a:spcAft>
              </a:pPr>
              <a:endParaRPr lang="en-US" sz="1125">
                <a:solidFill>
                  <a:srgbClr val="FFFFFF"/>
                </a:solidFill>
                <a:effectLst>
                  <a:outerShdw blurRad="38100" dist="38100" dir="2700000" algn="tl">
                    <a:srgbClr val="000000"/>
                  </a:outerShdw>
                </a:effectLst>
                <a:latin typeface="Gill Sans" charset="0"/>
                <a:sym typeface="Gill Sans" charset="0"/>
              </a:endParaRPr>
            </a:p>
          </p:txBody>
        </p:sp>
      </p:grpSp>
      <p:sp>
        <p:nvSpPr>
          <p:cNvPr id="208" name="AutoShape 149">
            <a:extLst>
              <a:ext uri="{FF2B5EF4-FFF2-40B4-BE49-F238E27FC236}">
                <a16:creationId xmlns:a16="http://schemas.microsoft.com/office/drawing/2014/main" id="{4EEACAC7-4CFE-4077-9180-6AB68D640DB6}"/>
              </a:ext>
            </a:extLst>
          </p:cNvPr>
          <p:cNvSpPr>
            <a:spLocks/>
          </p:cNvSpPr>
          <p:nvPr/>
        </p:nvSpPr>
        <p:spPr bwMode="auto">
          <a:xfrm>
            <a:off x="769033" y="2903644"/>
            <a:ext cx="211323" cy="15208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6537" y="19720"/>
                </a:moveTo>
                <a:lnTo>
                  <a:pt x="16537" y="19721"/>
                </a:lnTo>
                <a:lnTo>
                  <a:pt x="4387" y="19721"/>
                </a:lnTo>
                <a:cubicBezTo>
                  <a:pt x="2713" y="19720"/>
                  <a:pt x="1350" y="17824"/>
                  <a:pt x="1350" y="15494"/>
                </a:cubicBezTo>
                <a:cubicBezTo>
                  <a:pt x="1350" y="13992"/>
                  <a:pt x="1918" y="12635"/>
                  <a:pt x="2871" y="11862"/>
                </a:cubicBezTo>
                <a:cubicBezTo>
                  <a:pt x="3797" y="11123"/>
                  <a:pt x="3860" y="10975"/>
                  <a:pt x="3472" y="9647"/>
                </a:cubicBezTo>
                <a:cubicBezTo>
                  <a:pt x="3406" y="9374"/>
                  <a:pt x="3375" y="9136"/>
                  <a:pt x="3375" y="8921"/>
                </a:cubicBezTo>
                <a:cubicBezTo>
                  <a:pt x="3375" y="7626"/>
                  <a:pt x="4131" y="6573"/>
                  <a:pt x="5062" y="6573"/>
                </a:cubicBezTo>
                <a:cubicBezTo>
                  <a:pt x="5062" y="6573"/>
                  <a:pt x="5505" y="6529"/>
                  <a:pt x="5976" y="6789"/>
                </a:cubicBezTo>
                <a:cubicBezTo>
                  <a:pt x="6750" y="7219"/>
                  <a:pt x="6834" y="6808"/>
                  <a:pt x="7200" y="5701"/>
                </a:cubicBezTo>
                <a:cubicBezTo>
                  <a:pt x="7974" y="3380"/>
                  <a:pt x="9652" y="1878"/>
                  <a:pt x="11475" y="1878"/>
                </a:cubicBezTo>
                <a:cubicBezTo>
                  <a:pt x="13905" y="1878"/>
                  <a:pt x="15914" y="4435"/>
                  <a:pt x="16148" y="7826"/>
                </a:cubicBezTo>
                <a:cubicBezTo>
                  <a:pt x="16231" y="9171"/>
                  <a:pt x="16231" y="9171"/>
                  <a:pt x="17239" y="9491"/>
                </a:cubicBezTo>
                <a:cubicBezTo>
                  <a:pt x="18984" y="9955"/>
                  <a:pt x="20250" y="12085"/>
                  <a:pt x="20250" y="14555"/>
                </a:cubicBezTo>
                <a:cubicBezTo>
                  <a:pt x="20250" y="17404"/>
                  <a:pt x="18585" y="19720"/>
                  <a:pt x="16537" y="19720"/>
                </a:cubicBezTo>
                <a:moveTo>
                  <a:pt x="17492" y="7647"/>
                </a:moveTo>
                <a:cubicBezTo>
                  <a:pt x="17196" y="3362"/>
                  <a:pt x="14632" y="0"/>
                  <a:pt x="11475" y="0"/>
                </a:cubicBezTo>
                <a:cubicBezTo>
                  <a:pt x="9031" y="0"/>
                  <a:pt x="6939" y="2017"/>
                  <a:pt x="5976" y="4911"/>
                </a:cubicBezTo>
                <a:cubicBezTo>
                  <a:pt x="5685" y="4784"/>
                  <a:pt x="5383" y="4695"/>
                  <a:pt x="5062" y="4695"/>
                </a:cubicBezTo>
                <a:cubicBezTo>
                  <a:pt x="3385" y="4695"/>
                  <a:pt x="2025" y="6589"/>
                  <a:pt x="2025" y="8921"/>
                </a:cubicBezTo>
                <a:cubicBezTo>
                  <a:pt x="2025" y="9385"/>
                  <a:pt x="2092" y="9824"/>
                  <a:pt x="2191" y="10240"/>
                </a:cubicBezTo>
                <a:cubicBezTo>
                  <a:pt x="886" y="11298"/>
                  <a:pt x="0" y="13242"/>
                  <a:pt x="0" y="15494"/>
                </a:cubicBezTo>
                <a:cubicBezTo>
                  <a:pt x="0" y="18866"/>
                  <a:pt x="1964" y="21599"/>
                  <a:pt x="4387" y="21599"/>
                </a:cubicBezTo>
                <a:lnTo>
                  <a:pt x="4387" y="21600"/>
                </a:lnTo>
                <a:lnTo>
                  <a:pt x="16537" y="21600"/>
                </a:lnTo>
                <a:lnTo>
                  <a:pt x="16537" y="21599"/>
                </a:lnTo>
                <a:cubicBezTo>
                  <a:pt x="19334" y="21599"/>
                  <a:pt x="21599" y="18446"/>
                  <a:pt x="21599" y="14555"/>
                </a:cubicBezTo>
                <a:cubicBezTo>
                  <a:pt x="21599" y="11120"/>
                  <a:pt x="19831" y="8269"/>
                  <a:pt x="17492" y="7647"/>
                </a:cubicBezTo>
              </a:path>
            </a:pathLst>
          </a:custGeom>
          <a:solidFill>
            <a:schemeClr val="accent1"/>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14288" tIns="14288" rIns="14288" bIns="14288" anchor="ctr"/>
          <a:lstStyle/>
          <a:p>
            <a:pPr algn="ctr" defTabSz="171450" fontAlgn="base" hangingPunct="0">
              <a:spcBef>
                <a:spcPct val="0"/>
              </a:spcBef>
              <a:spcAft>
                <a:spcPct val="0"/>
              </a:spcAft>
            </a:pPr>
            <a:endParaRPr lang="en-US" sz="1125">
              <a:solidFill>
                <a:srgbClr val="FFFFFF"/>
              </a:solidFill>
              <a:effectLst>
                <a:outerShdw blurRad="38100" dist="38100" dir="2700000" algn="tl">
                  <a:srgbClr val="000000"/>
                </a:outerShdw>
              </a:effectLst>
              <a:latin typeface="Gill Sans" charset="0"/>
              <a:sym typeface="Gill Sans" charset="0"/>
            </a:endParaRPr>
          </a:p>
        </p:txBody>
      </p:sp>
    </p:spTree>
    <p:extLst>
      <p:ext uri="{BB962C8B-B14F-4D97-AF65-F5344CB8AC3E}">
        <p14:creationId xmlns:p14="http://schemas.microsoft.com/office/powerpoint/2010/main" val="1779330547"/>
      </p:ext>
    </p:extLst>
  </p:cSld>
  <p:clrMapOvr>
    <a:masterClrMapping/>
  </p:clrMapOvr>
  <mc:AlternateContent xmlns:mc="http://schemas.openxmlformats.org/markup-compatibility/2006">
    <mc:Choice xmlns:p14="http://schemas.microsoft.com/office/powerpoint/2010/main"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afterEffect" p14:presetBounceEnd="52000">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14:bounceEnd="52000">
                                          <p:cBhvr additive="base">
                                            <p:cTn id="7" dur="500" fill="hold"/>
                                            <p:tgtEl>
                                              <p:spTgt spid="4"/>
                                            </p:tgtEl>
                                            <p:attrNameLst>
                                              <p:attrName>ppt_x</p:attrName>
                                            </p:attrNameLst>
                                          </p:cBhvr>
                                          <p:tavLst>
                                            <p:tav tm="0">
                                              <p:val>
                                                <p:strVal val="0-#ppt_w/2"/>
                                              </p:val>
                                            </p:tav>
                                            <p:tav tm="100000">
                                              <p:val>
                                                <p:strVal val="#ppt_x"/>
                                              </p:val>
                                            </p:tav>
                                          </p:tavLst>
                                        </p:anim>
                                        <p:anim calcmode="lin" valueType="num" p14:bounceEnd="52000">
                                          <p:cBhvr additive="base">
                                            <p:cTn id="8" dur="500" fill="hold"/>
                                            <p:tgtEl>
                                              <p:spTgt spid="4"/>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2" presetClass="entr" presetSubtype="2" fill="hold" nodeType="afterEffect">
                                      <p:stCondLst>
                                        <p:cond delay="0"/>
                                      </p:stCondLst>
                                      <p:childTnLst>
                                        <p:set>
                                          <p:cBhvr>
                                            <p:cTn id="11" dur="1" fill="hold">
                                              <p:stCondLst>
                                                <p:cond delay="0"/>
                                              </p:stCondLst>
                                            </p:cTn>
                                            <p:tgtEl>
                                              <p:spTgt spid="62"/>
                                            </p:tgtEl>
                                            <p:attrNameLst>
                                              <p:attrName>style.visibility</p:attrName>
                                            </p:attrNameLst>
                                          </p:cBhvr>
                                          <p:to>
                                            <p:strVal val="visible"/>
                                          </p:to>
                                        </p:set>
                                        <p:anim calcmode="lin" valueType="num">
                                          <p:cBhvr additive="base">
                                            <p:cTn id="12" dur="500" fill="hold"/>
                                            <p:tgtEl>
                                              <p:spTgt spid="62"/>
                                            </p:tgtEl>
                                            <p:attrNameLst>
                                              <p:attrName>ppt_x</p:attrName>
                                            </p:attrNameLst>
                                          </p:cBhvr>
                                          <p:tavLst>
                                            <p:tav tm="0">
                                              <p:val>
                                                <p:strVal val="1+#ppt_w/2"/>
                                              </p:val>
                                            </p:tav>
                                            <p:tav tm="100000">
                                              <p:val>
                                                <p:strVal val="#ppt_x"/>
                                              </p:val>
                                            </p:tav>
                                          </p:tavLst>
                                        </p:anim>
                                        <p:anim calcmode="lin" valueType="num">
                                          <p:cBhvr additive="base">
                                            <p:cTn id="13" dur="500" fill="hold"/>
                                            <p:tgtEl>
                                              <p:spTgt spid="62"/>
                                            </p:tgtEl>
                                            <p:attrNameLst>
                                              <p:attrName>ppt_y</p:attrName>
                                            </p:attrNameLst>
                                          </p:cBhvr>
                                          <p:tavLst>
                                            <p:tav tm="0">
                                              <p:val>
                                                <p:strVal val="#ppt_y"/>
                                              </p:val>
                                            </p:tav>
                                            <p:tav tm="100000">
                                              <p:val>
                                                <p:strVal val="#ppt_y"/>
                                              </p:val>
                                            </p:tav>
                                          </p:tavLst>
                                        </p:anim>
                                      </p:childTnLst>
                                    </p:cTn>
                                  </p:par>
                                </p:childTnLst>
                              </p:cTn>
                            </p:par>
                            <p:par>
                              <p:cTn id="14" fill="hold">
                                <p:stCondLst>
                                  <p:cond delay="1000"/>
                                </p:stCondLst>
                                <p:childTnLst>
                                  <p:par>
                                    <p:cTn id="15" presetID="49" presetClass="entr" presetSubtype="0" decel="100000" fill="hold" grpId="0" nodeType="afterEffect">
                                      <p:stCondLst>
                                        <p:cond delay="0"/>
                                      </p:stCondLst>
                                      <p:childTnLst>
                                        <p:set>
                                          <p:cBhvr>
                                            <p:cTn id="16" dur="1" fill="hold">
                                              <p:stCondLst>
                                                <p:cond delay="0"/>
                                              </p:stCondLst>
                                            </p:cTn>
                                            <p:tgtEl>
                                              <p:spTgt spid="124"/>
                                            </p:tgtEl>
                                            <p:attrNameLst>
                                              <p:attrName>style.visibility</p:attrName>
                                            </p:attrNameLst>
                                          </p:cBhvr>
                                          <p:to>
                                            <p:strVal val="visible"/>
                                          </p:to>
                                        </p:set>
                                        <p:anim calcmode="lin" valueType="num">
                                          <p:cBhvr>
                                            <p:cTn id="17" dur="500" fill="hold"/>
                                            <p:tgtEl>
                                              <p:spTgt spid="124"/>
                                            </p:tgtEl>
                                            <p:attrNameLst>
                                              <p:attrName>ppt_w</p:attrName>
                                            </p:attrNameLst>
                                          </p:cBhvr>
                                          <p:tavLst>
                                            <p:tav tm="0">
                                              <p:val>
                                                <p:fltVal val="0"/>
                                              </p:val>
                                            </p:tav>
                                            <p:tav tm="100000">
                                              <p:val>
                                                <p:strVal val="#ppt_w"/>
                                              </p:val>
                                            </p:tav>
                                          </p:tavLst>
                                        </p:anim>
                                        <p:anim calcmode="lin" valueType="num">
                                          <p:cBhvr>
                                            <p:cTn id="18" dur="500" fill="hold"/>
                                            <p:tgtEl>
                                              <p:spTgt spid="124"/>
                                            </p:tgtEl>
                                            <p:attrNameLst>
                                              <p:attrName>ppt_h</p:attrName>
                                            </p:attrNameLst>
                                          </p:cBhvr>
                                          <p:tavLst>
                                            <p:tav tm="0">
                                              <p:val>
                                                <p:fltVal val="0"/>
                                              </p:val>
                                            </p:tav>
                                            <p:tav tm="100000">
                                              <p:val>
                                                <p:strVal val="#ppt_h"/>
                                              </p:val>
                                            </p:tav>
                                          </p:tavLst>
                                        </p:anim>
                                        <p:anim calcmode="lin" valueType="num">
                                          <p:cBhvr>
                                            <p:cTn id="19" dur="500" fill="hold"/>
                                            <p:tgtEl>
                                              <p:spTgt spid="124"/>
                                            </p:tgtEl>
                                            <p:attrNameLst>
                                              <p:attrName>style.rotation</p:attrName>
                                            </p:attrNameLst>
                                          </p:cBhvr>
                                          <p:tavLst>
                                            <p:tav tm="0">
                                              <p:val>
                                                <p:fltVal val="360"/>
                                              </p:val>
                                            </p:tav>
                                            <p:tav tm="100000">
                                              <p:val>
                                                <p:fltVal val="0"/>
                                              </p:val>
                                            </p:tav>
                                          </p:tavLst>
                                        </p:anim>
                                        <p:animEffect transition="in" filter="fade">
                                          <p:cBhvr>
                                            <p:cTn id="20" dur="500"/>
                                            <p:tgtEl>
                                              <p:spTgt spid="124"/>
                                            </p:tgtEl>
                                          </p:cBhvr>
                                        </p:animEffect>
                                      </p:childTnLst>
                                    </p:cTn>
                                  </p:par>
                                  <p:par>
                                    <p:cTn id="21" presetID="49" presetClass="entr" presetSubtype="0" decel="100000" fill="hold" nodeType="withEffect">
                                      <p:stCondLst>
                                        <p:cond delay="0"/>
                                      </p:stCondLst>
                                      <p:childTnLst>
                                        <p:set>
                                          <p:cBhvr>
                                            <p:cTn id="22" dur="1" fill="hold">
                                              <p:stCondLst>
                                                <p:cond delay="0"/>
                                              </p:stCondLst>
                                            </p:cTn>
                                            <p:tgtEl>
                                              <p:spTgt spid="125"/>
                                            </p:tgtEl>
                                            <p:attrNameLst>
                                              <p:attrName>style.visibility</p:attrName>
                                            </p:attrNameLst>
                                          </p:cBhvr>
                                          <p:to>
                                            <p:strVal val="visible"/>
                                          </p:to>
                                        </p:set>
                                        <p:anim calcmode="lin" valueType="num">
                                          <p:cBhvr>
                                            <p:cTn id="23" dur="500" fill="hold"/>
                                            <p:tgtEl>
                                              <p:spTgt spid="125"/>
                                            </p:tgtEl>
                                            <p:attrNameLst>
                                              <p:attrName>ppt_w</p:attrName>
                                            </p:attrNameLst>
                                          </p:cBhvr>
                                          <p:tavLst>
                                            <p:tav tm="0">
                                              <p:val>
                                                <p:fltVal val="0"/>
                                              </p:val>
                                            </p:tav>
                                            <p:tav tm="100000">
                                              <p:val>
                                                <p:strVal val="#ppt_w"/>
                                              </p:val>
                                            </p:tav>
                                          </p:tavLst>
                                        </p:anim>
                                        <p:anim calcmode="lin" valueType="num">
                                          <p:cBhvr>
                                            <p:cTn id="24" dur="500" fill="hold"/>
                                            <p:tgtEl>
                                              <p:spTgt spid="125"/>
                                            </p:tgtEl>
                                            <p:attrNameLst>
                                              <p:attrName>ppt_h</p:attrName>
                                            </p:attrNameLst>
                                          </p:cBhvr>
                                          <p:tavLst>
                                            <p:tav tm="0">
                                              <p:val>
                                                <p:fltVal val="0"/>
                                              </p:val>
                                            </p:tav>
                                            <p:tav tm="100000">
                                              <p:val>
                                                <p:strVal val="#ppt_h"/>
                                              </p:val>
                                            </p:tav>
                                          </p:tavLst>
                                        </p:anim>
                                        <p:anim calcmode="lin" valueType="num">
                                          <p:cBhvr>
                                            <p:cTn id="25" dur="500" fill="hold"/>
                                            <p:tgtEl>
                                              <p:spTgt spid="125"/>
                                            </p:tgtEl>
                                            <p:attrNameLst>
                                              <p:attrName>style.rotation</p:attrName>
                                            </p:attrNameLst>
                                          </p:cBhvr>
                                          <p:tavLst>
                                            <p:tav tm="0">
                                              <p:val>
                                                <p:fltVal val="360"/>
                                              </p:val>
                                            </p:tav>
                                            <p:tav tm="100000">
                                              <p:val>
                                                <p:fltVal val="0"/>
                                              </p:val>
                                            </p:tav>
                                          </p:tavLst>
                                        </p:anim>
                                        <p:animEffect transition="in" filter="fade">
                                          <p:cBhvr>
                                            <p:cTn id="26" dur="500"/>
                                            <p:tgtEl>
                                              <p:spTgt spid="125"/>
                                            </p:tgtEl>
                                          </p:cBhvr>
                                        </p:animEffect>
                                      </p:childTnLst>
                                    </p:cTn>
                                  </p:par>
                                </p:childTnLst>
                              </p:cTn>
                            </p:par>
                            <p:par>
                              <p:cTn id="27" fill="hold">
                                <p:stCondLst>
                                  <p:cond delay="1500"/>
                                </p:stCondLst>
                                <p:childTnLst>
                                  <p:par>
                                    <p:cTn id="28" presetID="10" presetClass="entr" presetSubtype="0" fill="hold" grpId="0" nodeType="afterEffect">
                                      <p:stCondLst>
                                        <p:cond delay="0"/>
                                      </p:stCondLst>
                                      <p:childTnLst>
                                        <p:set>
                                          <p:cBhvr>
                                            <p:cTn id="29" dur="1" fill="hold">
                                              <p:stCondLst>
                                                <p:cond delay="0"/>
                                              </p:stCondLst>
                                            </p:cTn>
                                            <p:tgtEl>
                                              <p:spTgt spid="51"/>
                                            </p:tgtEl>
                                            <p:attrNameLst>
                                              <p:attrName>style.visibility</p:attrName>
                                            </p:attrNameLst>
                                          </p:cBhvr>
                                          <p:to>
                                            <p:strVal val="visible"/>
                                          </p:to>
                                        </p:set>
                                        <p:animEffect transition="in" filter="fade">
                                          <p:cBhvr>
                                            <p:cTn id="30" dur="500"/>
                                            <p:tgtEl>
                                              <p:spTgt spid="51"/>
                                            </p:tgtEl>
                                          </p:cBhvr>
                                        </p:animEffect>
                                      </p:childTnLst>
                                    </p:cTn>
                                  </p:par>
                                  <p:par>
                                    <p:cTn id="31" presetID="10" presetClass="entr" presetSubtype="0" fill="hold" grpId="0" nodeType="withEffect">
                                      <p:stCondLst>
                                        <p:cond delay="0"/>
                                      </p:stCondLst>
                                      <p:childTnLst>
                                        <p:set>
                                          <p:cBhvr>
                                            <p:cTn id="32" dur="1" fill="hold">
                                              <p:stCondLst>
                                                <p:cond delay="0"/>
                                              </p:stCondLst>
                                            </p:cTn>
                                            <p:tgtEl>
                                              <p:spTgt spid="52"/>
                                            </p:tgtEl>
                                            <p:attrNameLst>
                                              <p:attrName>style.visibility</p:attrName>
                                            </p:attrNameLst>
                                          </p:cBhvr>
                                          <p:to>
                                            <p:strVal val="visible"/>
                                          </p:to>
                                        </p:set>
                                        <p:animEffect transition="in" filter="fade">
                                          <p:cBhvr>
                                            <p:cTn id="33" dur="500"/>
                                            <p:tgtEl>
                                              <p:spTgt spid="52"/>
                                            </p:tgtEl>
                                          </p:cBhvr>
                                        </p:animEffect>
                                      </p:childTnLst>
                                    </p:cTn>
                                  </p:par>
                                  <p:par>
                                    <p:cTn id="34" presetID="10" presetClass="entr" presetSubtype="0" fill="hold" grpId="0" nodeType="withEffect">
                                      <p:stCondLst>
                                        <p:cond delay="0"/>
                                      </p:stCondLst>
                                      <p:childTnLst>
                                        <p:set>
                                          <p:cBhvr>
                                            <p:cTn id="35" dur="1" fill="hold">
                                              <p:stCondLst>
                                                <p:cond delay="0"/>
                                              </p:stCondLst>
                                            </p:cTn>
                                            <p:tgtEl>
                                              <p:spTgt spid="57"/>
                                            </p:tgtEl>
                                            <p:attrNameLst>
                                              <p:attrName>style.visibility</p:attrName>
                                            </p:attrNameLst>
                                          </p:cBhvr>
                                          <p:to>
                                            <p:strVal val="visible"/>
                                          </p:to>
                                        </p:set>
                                        <p:animEffect transition="in" filter="fade">
                                          <p:cBhvr>
                                            <p:cTn id="36" dur="500"/>
                                            <p:tgtEl>
                                              <p:spTgt spid="57"/>
                                            </p:tgtEl>
                                          </p:cBhvr>
                                        </p:animEffect>
                                      </p:childTnLst>
                                    </p:cTn>
                                  </p:par>
                                  <p:par>
                                    <p:cTn id="37" presetID="10" presetClass="entr" presetSubtype="0" fill="hold" grpId="0" nodeType="withEffect">
                                      <p:stCondLst>
                                        <p:cond delay="0"/>
                                      </p:stCondLst>
                                      <p:childTnLst>
                                        <p:set>
                                          <p:cBhvr>
                                            <p:cTn id="38" dur="1" fill="hold">
                                              <p:stCondLst>
                                                <p:cond delay="0"/>
                                              </p:stCondLst>
                                            </p:cTn>
                                            <p:tgtEl>
                                              <p:spTgt spid="58"/>
                                            </p:tgtEl>
                                            <p:attrNameLst>
                                              <p:attrName>style.visibility</p:attrName>
                                            </p:attrNameLst>
                                          </p:cBhvr>
                                          <p:to>
                                            <p:strVal val="visible"/>
                                          </p:to>
                                        </p:set>
                                        <p:animEffect transition="in" filter="fade">
                                          <p:cBhvr>
                                            <p:cTn id="39" dur="500"/>
                                            <p:tgtEl>
                                              <p:spTgt spid="58"/>
                                            </p:tgtEl>
                                          </p:cBhvr>
                                        </p:animEffect>
                                      </p:childTnLst>
                                    </p:cTn>
                                  </p:par>
                                  <p:par>
                                    <p:cTn id="40" presetID="10" presetClass="entr" presetSubtype="0" fill="hold" grpId="0" nodeType="withEffect">
                                      <p:stCondLst>
                                        <p:cond delay="0"/>
                                      </p:stCondLst>
                                      <p:childTnLst>
                                        <p:set>
                                          <p:cBhvr>
                                            <p:cTn id="41" dur="1" fill="hold">
                                              <p:stCondLst>
                                                <p:cond delay="0"/>
                                              </p:stCondLst>
                                            </p:cTn>
                                            <p:tgtEl>
                                              <p:spTgt spid="59"/>
                                            </p:tgtEl>
                                            <p:attrNameLst>
                                              <p:attrName>style.visibility</p:attrName>
                                            </p:attrNameLst>
                                          </p:cBhvr>
                                          <p:to>
                                            <p:strVal val="visible"/>
                                          </p:to>
                                        </p:set>
                                        <p:animEffect transition="in" filter="fade">
                                          <p:cBhvr>
                                            <p:cTn id="42" dur="500"/>
                                            <p:tgtEl>
                                              <p:spTgt spid="59"/>
                                            </p:tgtEl>
                                          </p:cBhvr>
                                        </p:animEffect>
                                      </p:childTnLst>
                                    </p:cTn>
                                  </p:par>
                                  <p:par>
                                    <p:cTn id="43" presetID="10" presetClass="entr" presetSubtype="0" fill="hold" nodeType="withEffect">
                                      <p:stCondLst>
                                        <p:cond delay="0"/>
                                      </p:stCondLst>
                                      <p:childTnLst>
                                        <p:set>
                                          <p:cBhvr>
                                            <p:cTn id="44" dur="1" fill="hold">
                                              <p:stCondLst>
                                                <p:cond delay="0"/>
                                              </p:stCondLst>
                                            </p:cTn>
                                            <p:tgtEl>
                                              <p:spTgt spid="88"/>
                                            </p:tgtEl>
                                            <p:attrNameLst>
                                              <p:attrName>style.visibility</p:attrName>
                                            </p:attrNameLst>
                                          </p:cBhvr>
                                          <p:to>
                                            <p:strVal val="visible"/>
                                          </p:to>
                                        </p:set>
                                        <p:animEffect transition="in" filter="fade">
                                          <p:cBhvr>
                                            <p:cTn id="45" dur="500"/>
                                            <p:tgtEl>
                                              <p:spTgt spid="88"/>
                                            </p:tgtEl>
                                          </p:cBhvr>
                                        </p:animEffect>
                                      </p:childTnLst>
                                    </p:cTn>
                                  </p:par>
                                  <p:par>
                                    <p:cTn id="46" presetID="10" presetClass="entr" presetSubtype="0" fill="hold" grpId="0" nodeType="withEffect">
                                      <p:stCondLst>
                                        <p:cond delay="0"/>
                                      </p:stCondLst>
                                      <p:childTnLst>
                                        <p:set>
                                          <p:cBhvr>
                                            <p:cTn id="47" dur="1" fill="hold">
                                              <p:stCondLst>
                                                <p:cond delay="0"/>
                                              </p:stCondLst>
                                            </p:cTn>
                                            <p:tgtEl>
                                              <p:spTgt spid="98"/>
                                            </p:tgtEl>
                                            <p:attrNameLst>
                                              <p:attrName>style.visibility</p:attrName>
                                            </p:attrNameLst>
                                          </p:cBhvr>
                                          <p:to>
                                            <p:strVal val="visible"/>
                                          </p:to>
                                        </p:set>
                                        <p:animEffect transition="in" filter="fade">
                                          <p:cBhvr>
                                            <p:cTn id="48" dur="500"/>
                                            <p:tgtEl>
                                              <p:spTgt spid="98"/>
                                            </p:tgtEl>
                                          </p:cBhvr>
                                        </p:animEffect>
                                      </p:childTnLst>
                                    </p:cTn>
                                  </p:par>
                                  <p:par>
                                    <p:cTn id="49" presetID="10" presetClass="entr" presetSubtype="0" fill="hold" nodeType="withEffect">
                                      <p:stCondLst>
                                        <p:cond delay="0"/>
                                      </p:stCondLst>
                                      <p:childTnLst>
                                        <p:set>
                                          <p:cBhvr>
                                            <p:cTn id="50" dur="1" fill="hold">
                                              <p:stCondLst>
                                                <p:cond delay="0"/>
                                              </p:stCondLst>
                                            </p:cTn>
                                            <p:tgtEl>
                                              <p:spTgt spid="99"/>
                                            </p:tgtEl>
                                            <p:attrNameLst>
                                              <p:attrName>style.visibility</p:attrName>
                                            </p:attrNameLst>
                                          </p:cBhvr>
                                          <p:to>
                                            <p:strVal val="visible"/>
                                          </p:to>
                                        </p:set>
                                        <p:animEffect transition="in" filter="fade">
                                          <p:cBhvr>
                                            <p:cTn id="51" dur="500"/>
                                            <p:tgtEl>
                                              <p:spTgt spid="99"/>
                                            </p:tgtEl>
                                          </p:cBhvr>
                                        </p:animEffect>
                                      </p:childTnLst>
                                    </p:cTn>
                                  </p:par>
                                  <p:par>
                                    <p:cTn id="52" presetID="10" presetClass="entr" presetSubtype="0" fill="hold" nodeType="withEffect">
                                      <p:stCondLst>
                                        <p:cond delay="0"/>
                                      </p:stCondLst>
                                      <p:childTnLst>
                                        <p:set>
                                          <p:cBhvr>
                                            <p:cTn id="53" dur="1" fill="hold">
                                              <p:stCondLst>
                                                <p:cond delay="0"/>
                                              </p:stCondLst>
                                            </p:cTn>
                                            <p:tgtEl>
                                              <p:spTgt spid="102"/>
                                            </p:tgtEl>
                                            <p:attrNameLst>
                                              <p:attrName>style.visibility</p:attrName>
                                            </p:attrNameLst>
                                          </p:cBhvr>
                                          <p:to>
                                            <p:strVal val="visible"/>
                                          </p:to>
                                        </p:set>
                                        <p:animEffect transition="in" filter="fade">
                                          <p:cBhvr>
                                            <p:cTn id="54" dur="500"/>
                                            <p:tgtEl>
                                              <p:spTgt spid="102"/>
                                            </p:tgtEl>
                                          </p:cBhvr>
                                        </p:animEffect>
                                      </p:childTnLst>
                                    </p:cTn>
                                  </p:par>
                                  <p:par>
                                    <p:cTn id="55" presetID="10" presetClass="entr" presetSubtype="0" fill="hold" grpId="0" nodeType="withEffect">
                                      <p:stCondLst>
                                        <p:cond delay="0"/>
                                      </p:stCondLst>
                                      <p:childTnLst>
                                        <p:set>
                                          <p:cBhvr>
                                            <p:cTn id="56" dur="1" fill="hold">
                                              <p:stCondLst>
                                                <p:cond delay="0"/>
                                              </p:stCondLst>
                                            </p:cTn>
                                            <p:tgtEl>
                                              <p:spTgt spid="109"/>
                                            </p:tgtEl>
                                            <p:attrNameLst>
                                              <p:attrName>style.visibility</p:attrName>
                                            </p:attrNameLst>
                                          </p:cBhvr>
                                          <p:to>
                                            <p:strVal val="visible"/>
                                          </p:to>
                                        </p:set>
                                        <p:animEffect transition="in" filter="fade">
                                          <p:cBhvr>
                                            <p:cTn id="57" dur="500"/>
                                            <p:tgtEl>
                                              <p:spTgt spid="109"/>
                                            </p:tgtEl>
                                          </p:cBhvr>
                                        </p:animEffect>
                                      </p:childTnLst>
                                    </p:cTn>
                                  </p:par>
                                  <p:par>
                                    <p:cTn id="58" presetID="10" presetClass="entr" presetSubtype="0" fill="hold" grpId="0" nodeType="withEffect">
                                      <p:stCondLst>
                                        <p:cond delay="0"/>
                                      </p:stCondLst>
                                      <p:childTnLst>
                                        <p:set>
                                          <p:cBhvr>
                                            <p:cTn id="59" dur="1" fill="hold">
                                              <p:stCondLst>
                                                <p:cond delay="0"/>
                                              </p:stCondLst>
                                            </p:cTn>
                                            <p:tgtEl>
                                              <p:spTgt spid="53"/>
                                            </p:tgtEl>
                                            <p:attrNameLst>
                                              <p:attrName>style.visibility</p:attrName>
                                            </p:attrNameLst>
                                          </p:cBhvr>
                                          <p:to>
                                            <p:strVal val="visible"/>
                                          </p:to>
                                        </p:set>
                                        <p:animEffect transition="in" filter="fade">
                                          <p:cBhvr>
                                            <p:cTn id="60" dur="500"/>
                                            <p:tgtEl>
                                              <p:spTgt spid="53"/>
                                            </p:tgtEl>
                                          </p:cBhvr>
                                        </p:animEffect>
                                      </p:childTnLst>
                                    </p:cTn>
                                  </p:par>
                                  <p:par>
                                    <p:cTn id="61" presetID="10" presetClass="entr" presetSubtype="0" fill="hold" grpId="0" nodeType="withEffect">
                                      <p:stCondLst>
                                        <p:cond delay="0"/>
                                      </p:stCondLst>
                                      <p:childTnLst>
                                        <p:set>
                                          <p:cBhvr>
                                            <p:cTn id="62" dur="1" fill="hold">
                                              <p:stCondLst>
                                                <p:cond delay="0"/>
                                              </p:stCondLst>
                                            </p:cTn>
                                            <p:tgtEl>
                                              <p:spTgt spid="54"/>
                                            </p:tgtEl>
                                            <p:attrNameLst>
                                              <p:attrName>style.visibility</p:attrName>
                                            </p:attrNameLst>
                                          </p:cBhvr>
                                          <p:to>
                                            <p:strVal val="visible"/>
                                          </p:to>
                                        </p:set>
                                        <p:animEffect transition="in" filter="fade">
                                          <p:cBhvr>
                                            <p:cTn id="63" dur="500"/>
                                            <p:tgtEl>
                                              <p:spTgt spid="54"/>
                                            </p:tgtEl>
                                          </p:cBhvr>
                                        </p:animEffect>
                                      </p:childTnLst>
                                    </p:cTn>
                                  </p:par>
                                  <p:par>
                                    <p:cTn id="64" presetID="10" presetClass="entr" presetSubtype="0" fill="hold" grpId="0" nodeType="withEffect">
                                      <p:stCondLst>
                                        <p:cond delay="0"/>
                                      </p:stCondLst>
                                      <p:childTnLst>
                                        <p:set>
                                          <p:cBhvr>
                                            <p:cTn id="65" dur="1" fill="hold">
                                              <p:stCondLst>
                                                <p:cond delay="0"/>
                                              </p:stCondLst>
                                            </p:cTn>
                                            <p:tgtEl>
                                              <p:spTgt spid="55"/>
                                            </p:tgtEl>
                                            <p:attrNameLst>
                                              <p:attrName>style.visibility</p:attrName>
                                            </p:attrNameLst>
                                          </p:cBhvr>
                                          <p:to>
                                            <p:strVal val="visible"/>
                                          </p:to>
                                        </p:set>
                                        <p:animEffect transition="in" filter="fade">
                                          <p:cBhvr>
                                            <p:cTn id="66" dur="500"/>
                                            <p:tgtEl>
                                              <p:spTgt spid="55"/>
                                            </p:tgtEl>
                                          </p:cBhvr>
                                        </p:animEffect>
                                      </p:childTnLst>
                                    </p:cTn>
                                  </p:par>
                                  <p:par>
                                    <p:cTn id="67" presetID="10" presetClass="entr" presetSubtype="0" fill="hold" grpId="0" nodeType="withEffect">
                                      <p:stCondLst>
                                        <p:cond delay="0"/>
                                      </p:stCondLst>
                                      <p:childTnLst>
                                        <p:set>
                                          <p:cBhvr>
                                            <p:cTn id="68" dur="1" fill="hold">
                                              <p:stCondLst>
                                                <p:cond delay="0"/>
                                              </p:stCondLst>
                                            </p:cTn>
                                            <p:tgtEl>
                                              <p:spTgt spid="56"/>
                                            </p:tgtEl>
                                            <p:attrNameLst>
                                              <p:attrName>style.visibility</p:attrName>
                                            </p:attrNameLst>
                                          </p:cBhvr>
                                          <p:to>
                                            <p:strVal val="visible"/>
                                          </p:to>
                                        </p:set>
                                        <p:animEffect transition="in" filter="fade">
                                          <p:cBhvr>
                                            <p:cTn id="69" dur="500"/>
                                            <p:tgtEl>
                                              <p:spTgt spid="56"/>
                                            </p:tgtEl>
                                          </p:cBhvr>
                                        </p:animEffect>
                                      </p:childTnLst>
                                    </p:cTn>
                                  </p:par>
                                  <p:par>
                                    <p:cTn id="70" presetID="10" presetClass="entr" presetSubtype="0" fill="hold" grpId="0" nodeType="withEffect">
                                      <p:stCondLst>
                                        <p:cond delay="0"/>
                                      </p:stCondLst>
                                      <p:childTnLst>
                                        <p:set>
                                          <p:cBhvr>
                                            <p:cTn id="71" dur="1" fill="hold">
                                              <p:stCondLst>
                                                <p:cond delay="0"/>
                                              </p:stCondLst>
                                            </p:cTn>
                                            <p:tgtEl>
                                              <p:spTgt spid="60"/>
                                            </p:tgtEl>
                                            <p:attrNameLst>
                                              <p:attrName>style.visibility</p:attrName>
                                            </p:attrNameLst>
                                          </p:cBhvr>
                                          <p:to>
                                            <p:strVal val="visible"/>
                                          </p:to>
                                        </p:set>
                                        <p:animEffect transition="in" filter="fade">
                                          <p:cBhvr>
                                            <p:cTn id="72" dur="500"/>
                                            <p:tgtEl>
                                              <p:spTgt spid="60"/>
                                            </p:tgtEl>
                                          </p:cBhvr>
                                        </p:animEffect>
                                      </p:childTnLst>
                                    </p:cTn>
                                  </p:par>
                                  <p:par>
                                    <p:cTn id="73" presetID="10" presetClass="entr" presetSubtype="0" fill="hold" grpId="0" nodeType="withEffect">
                                      <p:stCondLst>
                                        <p:cond delay="0"/>
                                      </p:stCondLst>
                                      <p:childTnLst>
                                        <p:set>
                                          <p:cBhvr>
                                            <p:cTn id="74" dur="1" fill="hold">
                                              <p:stCondLst>
                                                <p:cond delay="0"/>
                                              </p:stCondLst>
                                            </p:cTn>
                                            <p:tgtEl>
                                              <p:spTgt spid="61"/>
                                            </p:tgtEl>
                                            <p:attrNameLst>
                                              <p:attrName>style.visibility</p:attrName>
                                            </p:attrNameLst>
                                          </p:cBhvr>
                                          <p:to>
                                            <p:strVal val="visible"/>
                                          </p:to>
                                        </p:set>
                                        <p:animEffect transition="in" filter="fade">
                                          <p:cBhvr>
                                            <p:cTn id="75" dur="500"/>
                                            <p:tgtEl>
                                              <p:spTgt spid="61"/>
                                            </p:tgtEl>
                                          </p:cBhvr>
                                        </p:animEffect>
                                      </p:childTnLst>
                                    </p:cTn>
                                  </p:par>
                                  <p:par>
                                    <p:cTn id="76" presetID="10" presetClass="entr" presetSubtype="0" fill="hold" nodeType="withEffect">
                                      <p:stCondLst>
                                        <p:cond delay="0"/>
                                      </p:stCondLst>
                                      <p:childTnLst>
                                        <p:set>
                                          <p:cBhvr>
                                            <p:cTn id="77" dur="1" fill="hold">
                                              <p:stCondLst>
                                                <p:cond delay="0"/>
                                              </p:stCondLst>
                                            </p:cTn>
                                            <p:tgtEl>
                                              <p:spTgt spid="110"/>
                                            </p:tgtEl>
                                            <p:attrNameLst>
                                              <p:attrName>style.visibility</p:attrName>
                                            </p:attrNameLst>
                                          </p:cBhvr>
                                          <p:to>
                                            <p:strVal val="visible"/>
                                          </p:to>
                                        </p:set>
                                        <p:animEffect transition="in" filter="fade">
                                          <p:cBhvr>
                                            <p:cTn id="78" dur="500"/>
                                            <p:tgtEl>
                                              <p:spTgt spid="110"/>
                                            </p:tgtEl>
                                          </p:cBhvr>
                                        </p:animEffect>
                                      </p:childTnLst>
                                    </p:cTn>
                                  </p:par>
                                  <p:par>
                                    <p:cTn id="79" presetID="10" presetClass="entr" presetSubtype="0" fill="hold" nodeType="withEffect">
                                      <p:stCondLst>
                                        <p:cond delay="0"/>
                                      </p:stCondLst>
                                      <p:childTnLst>
                                        <p:set>
                                          <p:cBhvr>
                                            <p:cTn id="80" dur="1" fill="hold">
                                              <p:stCondLst>
                                                <p:cond delay="0"/>
                                              </p:stCondLst>
                                            </p:cTn>
                                            <p:tgtEl>
                                              <p:spTgt spid="113"/>
                                            </p:tgtEl>
                                            <p:attrNameLst>
                                              <p:attrName>style.visibility</p:attrName>
                                            </p:attrNameLst>
                                          </p:cBhvr>
                                          <p:to>
                                            <p:strVal val="visible"/>
                                          </p:to>
                                        </p:set>
                                        <p:animEffect transition="in" filter="fade">
                                          <p:cBhvr>
                                            <p:cTn id="81" dur="500"/>
                                            <p:tgtEl>
                                              <p:spTgt spid="113"/>
                                            </p:tgtEl>
                                          </p:cBhvr>
                                        </p:animEffect>
                                      </p:childTnLst>
                                    </p:cTn>
                                  </p:par>
                                  <p:par>
                                    <p:cTn id="82" presetID="10" presetClass="entr" presetSubtype="0" fill="hold" nodeType="withEffect">
                                      <p:stCondLst>
                                        <p:cond delay="0"/>
                                      </p:stCondLst>
                                      <p:childTnLst>
                                        <p:set>
                                          <p:cBhvr>
                                            <p:cTn id="83" dur="1" fill="hold">
                                              <p:stCondLst>
                                                <p:cond delay="0"/>
                                              </p:stCondLst>
                                            </p:cTn>
                                            <p:tgtEl>
                                              <p:spTgt spid="116"/>
                                            </p:tgtEl>
                                            <p:attrNameLst>
                                              <p:attrName>style.visibility</p:attrName>
                                            </p:attrNameLst>
                                          </p:cBhvr>
                                          <p:to>
                                            <p:strVal val="visible"/>
                                          </p:to>
                                        </p:set>
                                        <p:animEffect transition="in" filter="fade">
                                          <p:cBhvr>
                                            <p:cTn id="84" dur="500"/>
                                            <p:tgtEl>
                                              <p:spTgt spid="116"/>
                                            </p:tgtEl>
                                          </p:cBhvr>
                                        </p:animEffect>
                                      </p:childTnLst>
                                    </p:cTn>
                                  </p:par>
                                  <p:par>
                                    <p:cTn id="85" presetID="10" presetClass="entr" presetSubtype="0" fill="hold" nodeType="withEffect">
                                      <p:stCondLst>
                                        <p:cond delay="0"/>
                                      </p:stCondLst>
                                      <p:childTnLst>
                                        <p:set>
                                          <p:cBhvr>
                                            <p:cTn id="86" dur="1" fill="hold">
                                              <p:stCondLst>
                                                <p:cond delay="0"/>
                                              </p:stCondLst>
                                            </p:cTn>
                                            <p:tgtEl>
                                              <p:spTgt spid="119"/>
                                            </p:tgtEl>
                                            <p:attrNameLst>
                                              <p:attrName>style.visibility</p:attrName>
                                            </p:attrNameLst>
                                          </p:cBhvr>
                                          <p:to>
                                            <p:strVal val="visible"/>
                                          </p:to>
                                        </p:set>
                                        <p:animEffect transition="in" filter="fade">
                                          <p:cBhvr>
                                            <p:cTn id="87" dur="500"/>
                                            <p:tgtEl>
                                              <p:spTgt spid="119"/>
                                            </p:tgtEl>
                                          </p:cBhvr>
                                        </p:animEffect>
                                      </p:childTnLst>
                                    </p:cTn>
                                  </p:par>
                                  <p:par>
                                    <p:cTn id="88" presetID="10" presetClass="entr" presetSubtype="0" fill="hold" grpId="0" nodeType="withEffect">
                                      <p:stCondLst>
                                        <p:cond delay="0"/>
                                      </p:stCondLst>
                                      <p:childTnLst>
                                        <p:set>
                                          <p:cBhvr>
                                            <p:cTn id="89" dur="1" fill="hold">
                                              <p:stCondLst>
                                                <p:cond delay="0"/>
                                              </p:stCondLst>
                                            </p:cTn>
                                            <p:tgtEl>
                                              <p:spTgt spid="122"/>
                                            </p:tgtEl>
                                            <p:attrNameLst>
                                              <p:attrName>style.visibility</p:attrName>
                                            </p:attrNameLst>
                                          </p:cBhvr>
                                          <p:to>
                                            <p:strVal val="visible"/>
                                          </p:to>
                                        </p:set>
                                        <p:animEffect transition="in" filter="fade">
                                          <p:cBhvr>
                                            <p:cTn id="90" dur="500"/>
                                            <p:tgtEl>
                                              <p:spTgt spid="122"/>
                                            </p:tgtEl>
                                          </p:cBhvr>
                                        </p:animEffect>
                                      </p:childTnLst>
                                    </p:cTn>
                                  </p:par>
                                  <p:par>
                                    <p:cTn id="91" presetID="10" presetClass="entr" presetSubtype="0" fill="hold" grpId="0" nodeType="withEffect">
                                      <p:stCondLst>
                                        <p:cond delay="0"/>
                                      </p:stCondLst>
                                      <p:childTnLst>
                                        <p:set>
                                          <p:cBhvr>
                                            <p:cTn id="92" dur="1" fill="hold">
                                              <p:stCondLst>
                                                <p:cond delay="0"/>
                                              </p:stCondLst>
                                            </p:cTn>
                                            <p:tgtEl>
                                              <p:spTgt spid="123"/>
                                            </p:tgtEl>
                                            <p:attrNameLst>
                                              <p:attrName>style.visibility</p:attrName>
                                            </p:attrNameLst>
                                          </p:cBhvr>
                                          <p:to>
                                            <p:strVal val="visible"/>
                                          </p:to>
                                        </p:set>
                                        <p:animEffect transition="in" filter="fade">
                                          <p:cBhvr>
                                            <p:cTn id="93" dur="500"/>
                                            <p:tgtEl>
                                              <p:spTgt spid="123"/>
                                            </p:tgtEl>
                                          </p:cBhvr>
                                        </p:animEffect>
                                      </p:childTnLst>
                                    </p:cTn>
                                  </p:par>
                                </p:childTnLst>
                              </p:cTn>
                            </p:par>
                            <p:par>
                              <p:cTn id="94" fill="hold">
                                <p:stCondLst>
                                  <p:cond delay="2000"/>
                                </p:stCondLst>
                                <p:childTnLst>
                                  <p:par>
                                    <p:cTn id="95" presetID="42" presetClass="entr" presetSubtype="0" fill="hold" grpId="0" nodeType="afterEffect">
                                      <p:stCondLst>
                                        <p:cond delay="0"/>
                                      </p:stCondLst>
                                      <p:childTnLst>
                                        <p:set>
                                          <p:cBhvr>
                                            <p:cTn id="96" dur="1" fill="hold">
                                              <p:stCondLst>
                                                <p:cond delay="0"/>
                                              </p:stCondLst>
                                            </p:cTn>
                                            <p:tgtEl>
                                              <p:spTgt spid="137"/>
                                            </p:tgtEl>
                                            <p:attrNameLst>
                                              <p:attrName>style.visibility</p:attrName>
                                            </p:attrNameLst>
                                          </p:cBhvr>
                                          <p:to>
                                            <p:strVal val="visible"/>
                                          </p:to>
                                        </p:set>
                                        <p:animEffect transition="in" filter="fade">
                                          <p:cBhvr>
                                            <p:cTn id="97" dur="1000"/>
                                            <p:tgtEl>
                                              <p:spTgt spid="137"/>
                                            </p:tgtEl>
                                          </p:cBhvr>
                                        </p:animEffect>
                                        <p:anim calcmode="lin" valueType="num">
                                          <p:cBhvr>
                                            <p:cTn id="98" dur="1000" fill="hold"/>
                                            <p:tgtEl>
                                              <p:spTgt spid="137"/>
                                            </p:tgtEl>
                                            <p:attrNameLst>
                                              <p:attrName>ppt_x</p:attrName>
                                            </p:attrNameLst>
                                          </p:cBhvr>
                                          <p:tavLst>
                                            <p:tav tm="0">
                                              <p:val>
                                                <p:strVal val="#ppt_x"/>
                                              </p:val>
                                            </p:tav>
                                            <p:tav tm="100000">
                                              <p:val>
                                                <p:strVal val="#ppt_x"/>
                                              </p:val>
                                            </p:tav>
                                          </p:tavLst>
                                        </p:anim>
                                        <p:anim calcmode="lin" valueType="num">
                                          <p:cBhvr>
                                            <p:cTn id="99" dur="1000" fill="hold"/>
                                            <p:tgtEl>
                                              <p:spTgt spid="137"/>
                                            </p:tgtEl>
                                            <p:attrNameLst>
                                              <p:attrName>ppt_y</p:attrName>
                                            </p:attrNameLst>
                                          </p:cBhvr>
                                          <p:tavLst>
                                            <p:tav tm="0">
                                              <p:val>
                                                <p:strVal val="#ppt_y+.1"/>
                                              </p:val>
                                            </p:tav>
                                            <p:tav tm="100000">
                                              <p:val>
                                                <p:strVal val="#ppt_y"/>
                                              </p:val>
                                            </p:tav>
                                          </p:tavLst>
                                        </p:anim>
                                      </p:childTnLst>
                                    </p:cTn>
                                  </p:par>
                                </p:childTnLst>
                              </p:cTn>
                            </p:par>
                            <p:par>
                              <p:cTn id="100" fill="hold">
                                <p:stCondLst>
                                  <p:cond delay="3000"/>
                                </p:stCondLst>
                                <p:childTnLst>
                                  <p:par>
                                    <p:cTn id="101" presetID="10" presetClass="entr" presetSubtype="0" fill="hold" nodeType="afterEffect">
                                      <p:stCondLst>
                                        <p:cond delay="0"/>
                                      </p:stCondLst>
                                      <p:childTnLst>
                                        <p:set>
                                          <p:cBhvr>
                                            <p:cTn id="102" dur="1" fill="hold">
                                              <p:stCondLst>
                                                <p:cond delay="0"/>
                                              </p:stCondLst>
                                            </p:cTn>
                                            <p:tgtEl>
                                              <p:spTgt spid="138"/>
                                            </p:tgtEl>
                                            <p:attrNameLst>
                                              <p:attrName>style.visibility</p:attrName>
                                            </p:attrNameLst>
                                          </p:cBhvr>
                                          <p:to>
                                            <p:strVal val="visible"/>
                                          </p:to>
                                        </p:set>
                                        <p:animEffect transition="in" filter="fade">
                                          <p:cBhvr>
                                            <p:cTn id="103" dur="500"/>
                                            <p:tgtEl>
                                              <p:spTgt spid="138"/>
                                            </p:tgtEl>
                                          </p:cBhvr>
                                        </p:animEffect>
                                      </p:childTnLst>
                                    </p:cTn>
                                  </p:par>
                                </p:childTnLst>
                              </p:cTn>
                            </p:par>
                            <p:par>
                              <p:cTn id="104" fill="hold">
                                <p:stCondLst>
                                  <p:cond delay="3500"/>
                                </p:stCondLst>
                                <p:childTnLst>
                                  <p:par>
                                    <p:cTn id="105" presetID="10" presetClass="entr" presetSubtype="0" fill="hold" grpId="0" nodeType="afterEffect">
                                      <p:stCondLst>
                                        <p:cond delay="0"/>
                                      </p:stCondLst>
                                      <p:childTnLst>
                                        <p:set>
                                          <p:cBhvr>
                                            <p:cTn id="106" dur="1" fill="hold">
                                              <p:stCondLst>
                                                <p:cond delay="0"/>
                                              </p:stCondLst>
                                            </p:cTn>
                                            <p:tgtEl>
                                              <p:spTgt spid="49"/>
                                            </p:tgtEl>
                                            <p:attrNameLst>
                                              <p:attrName>style.visibility</p:attrName>
                                            </p:attrNameLst>
                                          </p:cBhvr>
                                          <p:to>
                                            <p:strVal val="visible"/>
                                          </p:to>
                                        </p:set>
                                        <p:animEffect transition="in" filter="fade">
                                          <p:cBhvr>
                                            <p:cTn id="107" dur="500"/>
                                            <p:tgtEl>
                                              <p:spTgt spid="49"/>
                                            </p:tgtEl>
                                          </p:cBhvr>
                                        </p:animEffect>
                                      </p:childTnLst>
                                    </p:cTn>
                                  </p:par>
                                </p:childTnLst>
                              </p:cTn>
                            </p:par>
                            <p:par>
                              <p:cTn id="108" fill="hold">
                                <p:stCondLst>
                                  <p:cond delay="4000"/>
                                </p:stCondLst>
                                <p:childTnLst>
                                  <p:par>
                                    <p:cTn id="109" presetID="53" presetClass="entr" presetSubtype="16" fill="hold" grpId="0" nodeType="afterEffect">
                                      <p:stCondLst>
                                        <p:cond delay="0"/>
                                      </p:stCondLst>
                                      <p:childTnLst>
                                        <p:set>
                                          <p:cBhvr>
                                            <p:cTn id="110" dur="1" fill="hold">
                                              <p:stCondLst>
                                                <p:cond delay="0"/>
                                              </p:stCondLst>
                                            </p:cTn>
                                            <p:tgtEl>
                                              <p:spTgt spid="136"/>
                                            </p:tgtEl>
                                            <p:attrNameLst>
                                              <p:attrName>style.visibility</p:attrName>
                                            </p:attrNameLst>
                                          </p:cBhvr>
                                          <p:to>
                                            <p:strVal val="visible"/>
                                          </p:to>
                                        </p:set>
                                        <p:anim calcmode="lin" valueType="num">
                                          <p:cBhvr>
                                            <p:cTn id="111" dur="500" fill="hold"/>
                                            <p:tgtEl>
                                              <p:spTgt spid="136"/>
                                            </p:tgtEl>
                                            <p:attrNameLst>
                                              <p:attrName>ppt_w</p:attrName>
                                            </p:attrNameLst>
                                          </p:cBhvr>
                                          <p:tavLst>
                                            <p:tav tm="0">
                                              <p:val>
                                                <p:fltVal val="0"/>
                                              </p:val>
                                            </p:tav>
                                            <p:tav tm="100000">
                                              <p:val>
                                                <p:strVal val="#ppt_w"/>
                                              </p:val>
                                            </p:tav>
                                          </p:tavLst>
                                        </p:anim>
                                        <p:anim calcmode="lin" valueType="num">
                                          <p:cBhvr>
                                            <p:cTn id="112" dur="500" fill="hold"/>
                                            <p:tgtEl>
                                              <p:spTgt spid="136"/>
                                            </p:tgtEl>
                                            <p:attrNameLst>
                                              <p:attrName>ppt_h</p:attrName>
                                            </p:attrNameLst>
                                          </p:cBhvr>
                                          <p:tavLst>
                                            <p:tav tm="0">
                                              <p:val>
                                                <p:fltVal val="0"/>
                                              </p:val>
                                            </p:tav>
                                            <p:tav tm="100000">
                                              <p:val>
                                                <p:strVal val="#ppt_h"/>
                                              </p:val>
                                            </p:tav>
                                          </p:tavLst>
                                        </p:anim>
                                        <p:animEffect transition="in" filter="fade">
                                          <p:cBhvr>
                                            <p:cTn id="113" dur="500"/>
                                            <p:tgtEl>
                                              <p:spTgt spid="136"/>
                                            </p:tgtEl>
                                          </p:cBhvr>
                                        </p:animEffect>
                                      </p:childTnLst>
                                    </p:cTn>
                                  </p:par>
                                  <p:par>
                                    <p:cTn id="114" presetID="53" presetClass="entr" presetSubtype="16" fill="hold" grpId="0" nodeType="withEffect">
                                      <p:stCondLst>
                                        <p:cond delay="0"/>
                                      </p:stCondLst>
                                      <p:childTnLst>
                                        <p:set>
                                          <p:cBhvr>
                                            <p:cTn id="115" dur="1" fill="hold">
                                              <p:stCondLst>
                                                <p:cond delay="0"/>
                                              </p:stCondLst>
                                            </p:cTn>
                                            <p:tgtEl>
                                              <p:spTgt spid="208"/>
                                            </p:tgtEl>
                                            <p:attrNameLst>
                                              <p:attrName>style.visibility</p:attrName>
                                            </p:attrNameLst>
                                          </p:cBhvr>
                                          <p:to>
                                            <p:strVal val="visible"/>
                                          </p:to>
                                        </p:set>
                                        <p:anim calcmode="lin" valueType="num">
                                          <p:cBhvr>
                                            <p:cTn id="116" dur="500" fill="hold"/>
                                            <p:tgtEl>
                                              <p:spTgt spid="208"/>
                                            </p:tgtEl>
                                            <p:attrNameLst>
                                              <p:attrName>ppt_w</p:attrName>
                                            </p:attrNameLst>
                                          </p:cBhvr>
                                          <p:tavLst>
                                            <p:tav tm="0">
                                              <p:val>
                                                <p:fltVal val="0"/>
                                              </p:val>
                                            </p:tav>
                                            <p:tav tm="100000">
                                              <p:val>
                                                <p:strVal val="#ppt_w"/>
                                              </p:val>
                                            </p:tav>
                                          </p:tavLst>
                                        </p:anim>
                                        <p:anim calcmode="lin" valueType="num">
                                          <p:cBhvr>
                                            <p:cTn id="117" dur="500" fill="hold"/>
                                            <p:tgtEl>
                                              <p:spTgt spid="208"/>
                                            </p:tgtEl>
                                            <p:attrNameLst>
                                              <p:attrName>ppt_h</p:attrName>
                                            </p:attrNameLst>
                                          </p:cBhvr>
                                          <p:tavLst>
                                            <p:tav tm="0">
                                              <p:val>
                                                <p:fltVal val="0"/>
                                              </p:val>
                                            </p:tav>
                                            <p:tav tm="100000">
                                              <p:val>
                                                <p:strVal val="#ppt_h"/>
                                              </p:val>
                                            </p:tav>
                                          </p:tavLst>
                                        </p:anim>
                                        <p:animEffect transition="in" filter="fade">
                                          <p:cBhvr>
                                            <p:cTn id="118" dur="500"/>
                                            <p:tgtEl>
                                              <p:spTgt spid="208"/>
                                            </p:tgtEl>
                                          </p:cBhvr>
                                        </p:animEffect>
                                      </p:childTnLst>
                                    </p:cTn>
                                  </p:par>
                                </p:childTnLst>
                              </p:cTn>
                            </p:par>
                            <p:par>
                              <p:cTn id="119" fill="hold">
                                <p:stCondLst>
                                  <p:cond delay="4500"/>
                                </p:stCondLst>
                                <p:childTnLst>
                                  <p:par>
                                    <p:cTn id="120" presetID="10" presetClass="entr" presetSubtype="0" fill="hold" grpId="0" nodeType="afterEffect">
                                      <p:stCondLst>
                                        <p:cond delay="0"/>
                                      </p:stCondLst>
                                      <p:childTnLst>
                                        <p:set>
                                          <p:cBhvr>
                                            <p:cTn id="121" dur="1" fill="hold">
                                              <p:stCondLst>
                                                <p:cond delay="0"/>
                                              </p:stCondLst>
                                            </p:cTn>
                                            <p:tgtEl>
                                              <p:spTgt spid="165"/>
                                            </p:tgtEl>
                                            <p:attrNameLst>
                                              <p:attrName>style.visibility</p:attrName>
                                            </p:attrNameLst>
                                          </p:cBhvr>
                                          <p:to>
                                            <p:strVal val="visible"/>
                                          </p:to>
                                        </p:set>
                                        <p:animEffect transition="in" filter="fade">
                                          <p:cBhvr>
                                            <p:cTn id="122" dur="500"/>
                                            <p:tgtEl>
                                              <p:spTgt spid="165"/>
                                            </p:tgtEl>
                                          </p:cBhvr>
                                        </p:animEffect>
                                      </p:childTnLst>
                                    </p:cTn>
                                  </p:par>
                                  <p:par>
                                    <p:cTn id="123" presetID="10" presetClass="entr" presetSubtype="0" fill="hold" grpId="0" nodeType="withEffect">
                                      <p:stCondLst>
                                        <p:cond delay="0"/>
                                      </p:stCondLst>
                                      <p:childTnLst>
                                        <p:set>
                                          <p:cBhvr>
                                            <p:cTn id="124" dur="1" fill="hold">
                                              <p:stCondLst>
                                                <p:cond delay="0"/>
                                              </p:stCondLst>
                                            </p:cTn>
                                            <p:tgtEl>
                                              <p:spTgt spid="166"/>
                                            </p:tgtEl>
                                            <p:attrNameLst>
                                              <p:attrName>style.visibility</p:attrName>
                                            </p:attrNameLst>
                                          </p:cBhvr>
                                          <p:to>
                                            <p:strVal val="visible"/>
                                          </p:to>
                                        </p:set>
                                        <p:animEffect transition="in" filter="fade">
                                          <p:cBhvr>
                                            <p:cTn id="125" dur="500"/>
                                            <p:tgtEl>
                                              <p:spTgt spid="166"/>
                                            </p:tgtEl>
                                          </p:cBhvr>
                                        </p:animEffect>
                                      </p:childTnLst>
                                    </p:cTn>
                                  </p:par>
                                </p:childTnLst>
                              </p:cTn>
                            </p:par>
                            <p:par>
                              <p:cTn id="126" fill="hold">
                                <p:stCondLst>
                                  <p:cond delay="5000"/>
                                </p:stCondLst>
                                <p:childTnLst>
                                  <p:par>
                                    <p:cTn id="127" presetID="10" presetClass="entr" presetSubtype="0" fill="hold" grpId="0" nodeType="afterEffect">
                                      <p:stCondLst>
                                        <p:cond delay="0"/>
                                      </p:stCondLst>
                                      <p:childTnLst>
                                        <p:set>
                                          <p:cBhvr>
                                            <p:cTn id="128" dur="1" fill="hold">
                                              <p:stCondLst>
                                                <p:cond delay="0"/>
                                              </p:stCondLst>
                                            </p:cTn>
                                            <p:tgtEl>
                                              <p:spTgt spid="48"/>
                                            </p:tgtEl>
                                            <p:attrNameLst>
                                              <p:attrName>style.visibility</p:attrName>
                                            </p:attrNameLst>
                                          </p:cBhvr>
                                          <p:to>
                                            <p:strVal val="visible"/>
                                          </p:to>
                                        </p:set>
                                        <p:animEffect transition="in" filter="fade">
                                          <p:cBhvr>
                                            <p:cTn id="129" dur="500"/>
                                            <p:tgtEl>
                                              <p:spTgt spid="48"/>
                                            </p:tgtEl>
                                          </p:cBhvr>
                                        </p:animEffect>
                                      </p:childTnLst>
                                    </p:cTn>
                                  </p:par>
                                </p:childTnLst>
                              </p:cTn>
                            </p:par>
                            <p:par>
                              <p:cTn id="130" fill="hold">
                                <p:stCondLst>
                                  <p:cond delay="5500"/>
                                </p:stCondLst>
                                <p:childTnLst>
                                  <p:par>
                                    <p:cTn id="131" presetID="53" presetClass="entr" presetSubtype="16" fill="hold" grpId="0" nodeType="afterEffect">
                                      <p:stCondLst>
                                        <p:cond delay="0"/>
                                      </p:stCondLst>
                                      <p:childTnLst>
                                        <p:set>
                                          <p:cBhvr>
                                            <p:cTn id="132" dur="1" fill="hold">
                                              <p:stCondLst>
                                                <p:cond delay="0"/>
                                              </p:stCondLst>
                                            </p:cTn>
                                            <p:tgtEl>
                                              <p:spTgt spid="193"/>
                                            </p:tgtEl>
                                            <p:attrNameLst>
                                              <p:attrName>style.visibility</p:attrName>
                                            </p:attrNameLst>
                                          </p:cBhvr>
                                          <p:to>
                                            <p:strVal val="visible"/>
                                          </p:to>
                                        </p:set>
                                        <p:anim calcmode="lin" valueType="num">
                                          <p:cBhvr>
                                            <p:cTn id="133" dur="500" fill="hold"/>
                                            <p:tgtEl>
                                              <p:spTgt spid="193"/>
                                            </p:tgtEl>
                                            <p:attrNameLst>
                                              <p:attrName>ppt_w</p:attrName>
                                            </p:attrNameLst>
                                          </p:cBhvr>
                                          <p:tavLst>
                                            <p:tav tm="0">
                                              <p:val>
                                                <p:fltVal val="0"/>
                                              </p:val>
                                            </p:tav>
                                            <p:tav tm="100000">
                                              <p:val>
                                                <p:strVal val="#ppt_w"/>
                                              </p:val>
                                            </p:tav>
                                          </p:tavLst>
                                        </p:anim>
                                        <p:anim calcmode="lin" valueType="num">
                                          <p:cBhvr>
                                            <p:cTn id="134" dur="500" fill="hold"/>
                                            <p:tgtEl>
                                              <p:spTgt spid="193"/>
                                            </p:tgtEl>
                                            <p:attrNameLst>
                                              <p:attrName>ppt_h</p:attrName>
                                            </p:attrNameLst>
                                          </p:cBhvr>
                                          <p:tavLst>
                                            <p:tav tm="0">
                                              <p:val>
                                                <p:fltVal val="0"/>
                                              </p:val>
                                            </p:tav>
                                            <p:tav tm="100000">
                                              <p:val>
                                                <p:strVal val="#ppt_h"/>
                                              </p:val>
                                            </p:tav>
                                          </p:tavLst>
                                        </p:anim>
                                        <p:animEffect transition="in" filter="fade">
                                          <p:cBhvr>
                                            <p:cTn id="135" dur="500"/>
                                            <p:tgtEl>
                                              <p:spTgt spid="193"/>
                                            </p:tgtEl>
                                          </p:cBhvr>
                                        </p:animEffect>
                                      </p:childTnLst>
                                    </p:cTn>
                                  </p:par>
                                  <p:par>
                                    <p:cTn id="136" presetID="53" presetClass="entr" presetSubtype="16" fill="hold" nodeType="withEffect">
                                      <p:stCondLst>
                                        <p:cond delay="0"/>
                                      </p:stCondLst>
                                      <p:childTnLst>
                                        <p:set>
                                          <p:cBhvr>
                                            <p:cTn id="137" dur="1" fill="hold">
                                              <p:stCondLst>
                                                <p:cond delay="0"/>
                                              </p:stCondLst>
                                            </p:cTn>
                                            <p:tgtEl>
                                              <p:spTgt spid="205"/>
                                            </p:tgtEl>
                                            <p:attrNameLst>
                                              <p:attrName>style.visibility</p:attrName>
                                            </p:attrNameLst>
                                          </p:cBhvr>
                                          <p:to>
                                            <p:strVal val="visible"/>
                                          </p:to>
                                        </p:set>
                                        <p:anim calcmode="lin" valueType="num">
                                          <p:cBhvr>
                                            <p:cTn id="138" dur="500" fill="hold"/>
                                            <p:tgtEl>
                                              <p:spTgt spid="205"/>
                                            </p:tgtEl>
                                            <p:attrNameLst>
                                              <p:attrName>ppt_w</p:attrName>
                                            </p:attrNameLst>
                                          </p:cBhvr>
                                          <p:tavLst>
                                            <p:tav tm="0">
                                              <p:val>
                                                <p:fltVal val="0"/>
                                              </p:val>
                                            </p:tav>
                                            <p:tav tm="100000">
                                              <p:val>
                                                <p:strVal val="#ppt_w"/>
                                              </p:val>
                                            </p:tav>
                                          </p:tavLst>
                                        </p:anim>
                                        <p:anim calcmode="lin" valueType="num">
                                          <p:cBhvr>
                                            <p:cTn id="139" dur="500" fill="hold"/>
                                            <p:tgtEl>
                                              <p:spTgt spid="205"/>
                                            </p:tgtEl>
                                            <p:attrNameLst>
                                              <p:attrName>ppt_h</p:attrName>
                                            </p:attrNameLst>
                                          </p:cBhvr>
                                          <p:tavLst>
                                            <p:tav tm="0">
                                              <p:val>
                                                <p:fltVal val="0"/>
                                              </p:val>
                                            </p:tav>
                                            <p:tav tm="100000">
                                              <p:val>
                                                <p:strVal val="#ppt_h"/>
                                              </p:val>
                                            </p:tav>
                                          </p:tavLst>
                                        </p:anim>
                                        <p:animEffect transition="in" filter="fade">
                                          <p:cBhvr>
                                            <p:cTn id="140" dur="500"/>
                                            <p:tgtEl>
                                              <p:spTgt spid="205"/>
                                            </p:tgtEl>
                                          </p:cBhvr>
                                        </p:animEffect>
                                      </p:childTnLst>
                                    </p:cTn>
                                  </p:par>
                                </p:childTnLst>
                              </p:cTn>
                            </p:par>
                            <p:par>
                              <p:cTn id="141" fill="hold">
                                <p:stCondLst>
                                  <p:cond delay="6000"/>
                                </p:stCondLst>
                                <p:childTnLst>
                                  <p:par>
                                    <p:cTn id="142" presetID="10" presetClass="entr" presetSubtype="0" fill="hold" grpId="0" nodeType="afterEffect">
                                      <p:stCondLst>
                                        <p:cond delay="0"/>
                                      </p:stCondLst>
                                      <p:childTnLst>
                                        <p:set>
                                          <p:cBhvr>
                                            <p:cTn id="143" dur="1" fill="hold">
                                              <p:stCondLst>
                                                <p:cond delay="0"/>
                                              </p:stCondLst>
                                            </p:cTn>
                                            <p:tgtEl>
                                              <p:spTgt spid="167"/>
                                            </p:tgtEl>
                                            <p:attrNameLst>
                                              <p:attrName>style.visibility</p:attrName>
                                            </p:attrNameLst>
                                          </p:cBhvr>
                                          <p:to>
                                            <p:strVal val="visible"/>
                                          </p:to>
                                        </p:set>
                                        <p:animEffect transition="in" filter="fade">
                                          <p:cBhvr>
                                            <p:cTn id="144" dur="500"/>
                                            <p:tgtEl>
                                              <p:spTgt spid="167"/>
                                            </p:tgtEl>
                                          </p:cBhvr>
                                        </p:animEffect>
                                      </p:childTnLst>
                                    </p:cTn>
                                  </p:par>
                                  <p:par>
                                    <p:cTn id="145" presetID="10" presetClass="entr" presetSubtype="0" fill="hold" grpId="0" nodeType="withEffect">
                                      <p:stCondLst>
                                        <p:cond delay="0"/>
                                      </p:stCondLst>
                                      <p:childTnLst>
                                        <p:set>
                                          <p:cBhvr>
                                            <p:cTn id="146" dur="1" fill="hold">
                                              <p:stCondLst>
                                                <p:cond delay="0"/>
                                              </p:stCondLst>
                                            </p:cTn>
                                            <p:tgtEl>
                                              <p:spTgt spid="188"/>
                                            </p:tgtEl>
                                            <p:attrNameLst>
                                              <p:attrName>style.visibility</p:attrName>
                                            </p:attrNameLst>
                                          </p:cBhvr>
                                          <p:to>
                                            <p:strVal val="visible"/>
                                          </p:to>
                                        </p:set>
                                        <p:animEffect transition="in" filter="fade">
                                          <p:cBhvr>
                                            <p:cTn id="147" dur="500"/>
                                            <p:tgtEl>
                                              <p:spTgt spid="188"/>
                                            </p:tgtEl>
                                          </p:cBhvr>
                                        </p:animEffect>
                                      </p:childTnLst>
                                    </p:cTn>
                                  </p:par>
                                </p:childTnLst>
                              </p:cTn>
                            </p:par>
                            <p:par>
                              <p:cTn id="148" fill="hold">
                                <p:stCondLst>
                                  <p:cond delay="6500"/>
                                </p:stCondLst>
                                <p:childTnLst>
                                  <p:par>
                                    <p:cTn id="149" presetID="10" presetClass="entr" presetSubtype="0" fill="hold" grpId="0" nodeType="afterEffect">
                                      <p:stCondLst>
                                        <p:cond delay="0"/>
                                      </p:stCondLst>
                                      <p:childTnLst>
                                        <p:set>
                                          <p:cBhvr>
                                            <p:cTn id="150" dur="1" fill="hold">
                                              <p:stCondLst>
                                                <p:cond delay="0"/>
                                              </p:stCondLst>
                                            </p:cTn>
                                            <p:tgtEl>
                                              <p:spTgt spid="50"/>
                                            </p:tgtEl>
                                            <p:attrNameLst>
                                              <p:attrName>style.visibility</p:attrName>
                                            </p:attrNameLst>
                                          </p:cBhvr>
                                          <p:to>
                                            <p:strVal val="visible"/>
                                          </p:to>
                                        </p:set>
                                        <p:animEffect transition="in" filter="fade">
                                          <p:cBhvr>
                                            <p:cTn id="151" dur="500"/>
                                            <p:tgtEl>
                                              <p:spTgt spid="50"/>
                                            </p:tgtEl>
                                          </p:cBhvr>
                                        </p:animEffect>
                                      </p:childTnLst>
                                    </p:cTn>
                                  </p:par>
                                </p:childTnLst>
                              </p:cTn>
                            </p:par>
                            <p:par>
                              <p:cTn id="152" fill="hold">
                                <p:stCondLst>
                                  <p:cond delay="7000"/>
                                </p:stCondLst>
                                <p:childTnLst>
                                  <p:par>
                                    <p:cTn id="153" presetID="53" presetClass="entr" presetSubtype="16" fill="hold" grpId="0" nodeType="afterEffect">
                                      <p:stCondLst>
                                        <p:cond delay="0"/>
                                      </p:stCondLst>
                                      <p:childTnLst>
                                        <p:set>
                                          <p:cBhvr>
                                            <p:cTn id="154" dur="1" fill="hold">
                                              <p:stCondLst>
                                                <p:cond delay="0"/>
                                              </p:stCondLst>
                                            </p:cTn>
                                            <p:tgtEl>
                                              <p:spTgt spid="194"/>
                                            </p:tgtEl>
                                            <p:attrNameLst>
                                              <p:attrName>style.visibility</p:attrName>
                                            </p:attrNameLst>
                                          </p:cBhvr>
                                          <p:to>
                                            <p:strVal val="visible"/>
                                          </p:to>
                                        </p:set>
                                        <p:anim calcmode="lin" valueType="num">
                                          <p:cBhvr>
                                            <p:cTn id="155" dur="500" fill="hold"/>
                                            <p:tgtEl>
                                              <p:spTgt spid="194"/>
                                            </p:tgtEl>
                                            <p:attrNameLst>
                                              <p:attrName>ppt_w</p:attrName>
                                            </p:attrNameLst>
                                          </p:cBhvr>
                                          <p:tavLst>
                                            <p:tav tm="0">
                                              <p:val>
                                                <p:fltVal val="0"/>
                                              </p:val>
                                            </p:tav>
                                            <p:tav tm="100000">
                                              <p:val>
                                                <p:strVal val="#ppt_w"/>
                                              </p:val>
                                            </p:tav>
                                          </p:tavLst>
                                        </p:anim>
                                        <p:anim calcmode="lin" valueType="num">
                                          <p:cBhvr>
                                            <p:cTn id="156" dur="500" fill="hold"/>
                                            <p:tgtEl>
                                              <p:spTgt spid="194"/>
                                            </p:tgtEl>
                                            <p:attrNameLst>
                                              <p:attrName>ppt_h</p:attrName>
                                            </p:attrNameLst>
                                          </p:cBhvr>
                                          <p:tavLst>
                                            <p:tav tm="0">
                                              <p:val>
                                                <p:fltVal val="0"/>
                                              </p:val>
                                            </p:tav>
                                            <p:tav tm="100000">
                                              <p:val>
                                                <p:strVal val="#ppt_h"/>
                                              </p:val>
                                            </p:tav>
                                          </p:tavLst>
                                        </p:anim>
                                        <p:animEffect transition="in" filter="fade">
                                          <p:cBhvr>
                                            <p:cTn id="157" dur="500"/>
                                            <p:tgtEl>
                                              <p:spTgt spid="194"/>
                                            </p:tgtEl>
                                          </p:cBhvr>
                                        </p:animEffect>
                                      </p:childTnLst>
                                    </p:cTn>
                                  </p:par>
                                  <p:par>
                                    <p:cTn id="158" presetID="53" presetClass="entr" presetSubtype="16" fill="hold" nodeType="withEffect">
                                      <p:stCondLst>
                                        <p:cond delay="0"/>
                                      </p:stCondLst>
                                      <p:childTnLst>
                                        <p:set>
                                          <p:cBhvr>
                                            <p:cTn id="159" dur="1" fill="hold">
                                              <p:stCondLst>
                                                <p:cond delay="0"/>
                                              </p:stCondLst>
                                            </p:cTn>
                                            <p:tgtEl>
                                              <p:spTgt spid="196"/>
                                            </p:tgtEl>
                                            <p:attrNameLst>
                                              <p:attrName>style.visibility</p:attrName>
                                            </p:attrNameLst>
                                          </p:cBhvr>
                                          <p:to>
                                            <p:strVal val="visible"/>
                                          </p:to>
                                        </p:set>
                                        <p:anim calcmode="lin" valueType="num">
                                          <p:cBhvr>
                                            <p:cTn id="160" dur="500" fill="hold"/>
                                            <p:tgtEl>
                                              <p:spTgt spid="196"/>
                                            </p:tgtEl>
                                            <p:attrNameLst>
                                              <p:attrName>ppt_w</p:attrName>
                                            </p:attrNameLst>
                                          </p:cBhvr>
                                          <p:tavLst>
                                            <p:tav tm="0">
                                              <p:val>
                                                <p:fltVal val="0"/>
                                              </p:val>
                                            </p:tav>
                                            <p:tav tm="100000">
                                              <p:val>
                                                <p:strVal val="#ppt_w"/>
                                              </p:val>
                                            </p:tav>
                                          </p:tavLst>
                                        </p:anim>
                                        <p:anim calcmode="lin" valueType="num">
                                          <p:cBhvr>
                                            <p:cTn id="161" dur="500" fill="hold"/>
                                            <p:tgtEl>
                                              <p:spTgt spid="196"/>
                                            </p:tgtEl>
                                            <p:attrNameLst>
                                              <p:attrName>ppt_h</p:attrName>
                                            </p:attrNameLst>
                                          </p:cBhvr>
                                          <p:tavLst>
                                            <p:tav tm="0">
                                              <p:val>
                                                <p:fltVal val="0"/>
                                              </p:val>
                                            </p:tav>
                                            <p:tav tm="100000">
                                              <p:val>
                                                <p:strVal val="#ppt_h"/>
                                              </p:val>
                                            </p:tav>
                                          </p:tavLst>
                                        </p:anim>
                                        <p:animEffect transition="in" filter="fade">
                                          <p:cBhvr>
                                            <p:cTn id="162" dur="500"/>
                                            <p:tgtEl>
                                              <p:spTgt spid="196"/>
                                            </p:tgtEl>
                                          </p:cBhvr>
                                        </p:animEffect>
                                      </p:childTnLst>
                                    </p:cTn>
                                  </p:par>
                                </p:childTnLst>
                              </p:cTn>
                            </p:par>
                            <p:par>
                              <p:cTn id="163" fill="hold">
                                <p:stCondLst>
                                  <p:cond delay="7500"/>
                                </p:stCondLst>
                                <p:childTnLst>
                                  <p:par>
                                    <p:cTn id="164" presetID="10" presetClass="entr" presetSubtype="0" fill="hold" grpId="0" nodeType="afterEffect">
                                      <p:stCondLst>
                                        <p:cond delay="0"/>
                                      </p:stCondLst>
                                      <p:childTnLst>
                                        <p:set>
                                          <p:cBhvr>
                                            <p:cTn id="165" dur="1" fill="hold">
                                              <p:stCondLst>
                                                <p:cond delay="0"/>
                                              </p:stCondLst>
                                            </p:cTn>
                                            <p:tgtEl>
                                              <p:spTgt spid="189"/>
                                            </p:tgtEl>
                                            <p:attrNameLst>
                                              <p:attrName>style.visibility</p:attrName>
                                            </p:attrNameLst>
                                          </p:cBhvr>
                                          <p:to>
                                            <p:strVal val="visible"/>
                                          </p:to>
                                        </p:set>
                                        <p:animEffect transition="in" filter="fade">
                                          <p:cBhvr>
                                            <p:cTn id="166" dur="500"/>
                                            <p:tgtEl>
                                              <p:spTgt spid="189"/>
                                            </p:tgtEl>
                                          </p:cBhvr>
                                        </p:animEffect>
                                      </p:childTnLst>
                                    </p:cTn>
                                  </p:par>
                                  <p:par>
                                    <p:cTn id="167" presetID="10" presetClass="entr" presetSubtype="0" fill="hold" grpId="0" nodeType="withEffect">
                                      <p:stCondLst>
                                        <p:cond delay="0"/>
                                      </p:stCondLst>
                                      <p:childTnLst>
                                        <p:set>
                                          <p:cBhvr>
                                            <p:cTn id="168" dur="1" fill="hold">
                                              <p:stCondLst>
                                                <p:cond delay="0"/>
                                              </p:stCondLst>
                                            </p:cTn>
                                            <p:tgtEl>
                                              <p:spTgt spid="190"/>
                                            </p:tgtEl>
                                            <p:attrNameLst>
                                              <p:attrName>style.visibility</p:attrName>
                                            </p:attrNameLst>
                                          </p:cBhvr>
                                          <p:to>
                                            <p:strVal val="visible"/>
                                          </p:to>
                                        </p:set>
                                        <p:animEffect transition="in" filter="fade">
                                          <p:cBhvr>
                                            <p:cTn id="169" dur="500"/>
                                            <p:tgtEl>
                                              <p:spTgt spid="190"/>
                                            </p:tgtEl>
                                          </p:cBhvr>
                                        </p:animEffect>
                                      </p:childTnLst>
                                    </p:cTn>
                                  </p:par>
                                </p:childTnLst>
                              </p:cTn>
                            </p:par>
                            <p:par>
                              <p:cTn id="170" fill="hold">
                                <p:stCondLst>
                                  <p:cond delay="8000"/>
                                </p:stCondLst>
                                <p:childTnLst>
                                  <p:par>
                                    <p:cTn id="171" presetID="10" presetClass="entr" presetSubtype="0" fill="hold" grpId="0" nodeType="afterEffect">
                                      <p:stCondLst>
                                        <p:cond delay="0"/>
                                      </p:stCondLst>
                                      <p:childTnLst>
                                        <p:set>
                                          <p:cBhvr>
                                            <p:cTn id="172" dur="1" fill="hold">
                                              <p:stCondLst>
                                                <p:cond delay="0"/>
                                              </p:stCondLst>
                                            </p:cTn>
                                            <p:tgtEl>
                                              <p:spTgt spid="47"/>
                                            </p:tgtEl>
                                            <p:attrNameLst>
                                              <p:attrName>style.visibility</p:attrName>
                                            </p:attrNameLst>
                                          </p:cBhvr>
                                          <p:to>
                                            <p:strVal val="visible"/>
                                          </p:to>
                                        </p:set>
                                        <p:animEffect transition="in" filter="fade">
                                          <p:cBhvr>
                                            <p:cTn id="173" dur="500"/>
                                            <p:tgtEl>
                                              <p:spTgt spid="47"/>
                                            </p:tgtEl>
                                          </p:cBhvr>
                                        </p:animEffect>
                                      </p:childTnLst>
                                    </p:cTn>
                                  </p:par>
                                </p:childTnLst>
                              </p:cTn>
                            </p:par>
                            <p:par>
                              <p:cTn id="174" fill="hold">
                                <p:stCondLst>
                                  <p:cond delay="8500"/>
                                </p:stCondLst>
                                <p:childTnLst>
                                  <p:par>
                                    <p:cTn id="175" presetID="53" presetClass="entr" presetSubtype="16" fill="hold" grpId="0" nodeType="afterEffect">
                                      <p:stCondLst>
                                        <p:cond delay="0"/>
                                      </p:stCondLst>
                                      <p:childTnLst>
                                        <p:set>
                                          <p:cBhvr>
                                            <p:cTn id="176" dur="1" fill="hold">
                                              <p:stCondLst>
                                                <p:cond delay="0"/>
                                              </p:stCondLst>
                                            </p:cTn>
                                            <p:tgtEl>
                                              <p:spTgt spid="195"/>
                                            </p:tgtEl>
                                            <p:attrNameLst>
                                              <p:attrName>style.visibility</p:attrName>
                                            </p:attrNameLst>
                                          </p:cBhvr>
                                          <p:to>
                                            <p:strVal val="visible"/>
                                          </p:to>
                                        </p:set>
                                        <p:anim calcmode="lin" valueType="num">
                                          <p:cBhvr>
                                            <p:cTn id="177" dur="500" fill="hold"/>
                                            <p:tgtEl>
                                              <p:spTgt spid="195"/>
                                            </p:tgtEl>
                                            <p:attrNameLst>
                                              <p:attrName>ppt_w</p:attrName>
                                            </p:attrNameLst>
                                          </p:cBhvr>
                                          <p:tavLst>
                                            <p:tav tm="0">
                                              <p:val>
                                                <p:fltVal val="0"/>
                                              </p:val>
                                            </p:tav>
                                            <p:tav tm="100000">
                                              <p:val>
                                                <p:strVal val="#ppt_w"/>
                                              </p:val>
                                            </p:tav>
                                          </p:tavLst>
                                        </p:anim>
                                        <p:anim calcmode="lin" valueType="num">
                                          <p:cBhvr>
                                            <p:cTn id="178" dur="500" fill="hold"/>
                                            <p:tgtEl>
                                              <p:spTgt spid="195"/>
                                            </p:tgtEl>
                                            <p:attrNameLst>
                                              <p:attrName>ppt_h</p:attrName>
                                            </p:attrNameLst>
                                          </p:cBhvr>
                                          <p:tavLst>
                                            <p:tav tm="0">
                                              <p:val>
                                                <p:fltVal val="0"/>
                                              </p:val>
                                            </p:tav>
                                            <p:tav tm="100000">
                                              <p:val>
                                                <p:strVal val="#ppt_h"/>
                                              </p:val>
                                            </p:tav>
                                          </p:tavLst>
                                        </p:anim>
                                        <p:animEffect transition="in" filter="fade">
                                          <p:cBhvr>
                                            <p:cTn id="179" dur="500"/>
                                            <p:tgtEl>
                                              <p:spTgt spid="195"/>
                                            </p:tgtEl>
                                          </p:cBhvr>
                                        </p:animEffect>
                                      </p:childTnLst>
                                    </p:cTn>
                                  </p:par>
                                  <p:par>
                                    <p:cTn id="180" presetID="53" presetClass="entr" presetSubtype="16" fill="hold" nodeType="withEffect">
                                      <p:stCondLst>
                                        <p:cond delay="0"/>
                                      </p:stCondLst>
                                      <p:childTnLst>
                                        <p:set>
                                          <p:cBhvr>
                                            <p:cTn id="181" dur="1" fill="hold">
                                              <p:stCondLst>
                                                <p:cond delay="0"/>
                                              </p:stCondLst>
                                            </p:cTn>
                                            <p:tgtEl>
                                              <p:spTgt spid="200"/>
                                            </p:tgtEl>
                                            <p:attrNameLst>
                                              <p:attrName>style.visibility</p:attrName>
                                            </p:attrNameLst>
                                          </p:cBhvr>
                                          <p:to>
                                            <p:strVal val="visible"/>
                                          </p:to>
                                        </p:set>
                                        <p:anim calcmode="lin" valueType="num">
                                          <p:cBhvr>
                                            <p:cTn id="182" dur="500" fill="hold"/>
                                            <p:tgtEl>
                                              <p:spTgt spid="200"/>
                                            </p:tgtEl>
                                            <p:attrNameLst>
                                              <p:attrName>ppt_w</p:attrName>
                                            </p:attrNameLst>
                                          </p:cBhvr>
                                          <p:tavLst>
                                            <p:tav tm="0">
                                              <p:val>
                                                <p:fltVal val="0"/>
                                              </p:val>
                                            </p:tav>
                                            <p:tav tm="100000">
                                              <p:val>
                                                <p:strVal val="#ppt_w"/>
                                              </p:val>
                                            </p:tav>
                                          </p:tavLst>
                                        </p:anim>
                                        <p:anim calcmode="lin" valueType="num">
                                          <p:cBhvr>
                                            <p:cTn id="183" dur="500" fill="hold"/>
                                            <p:tgtEl>
                                              <p:spTgt spid="200"/>
                                            </p:tgtEl>
                                            <p:attrNameLst>
                                              <p:attrName>ppt_h</p:attrName>
                                            </p:attrNameLst>
                                          </p:cBhvr>
                                          <p:tavLst>
                                            <p:tav tm="0">
                                              <p:val>
                                                <p:fltVal val="0"/>
                                              </p:val>
                                            </p:tav>
                                            <p:tav tm="100000">
                                              <p:val>
                                                <p:strVal val="#ppt_h"/>
                                              </p:val>
                                            </p:tav>
                                          </p:tavLst>
                                        </p:anim>
                                        <p:animEffect transition="in" filter="fade">
                                          <p:cBhvr>
                                            <p:cTn id="184" dur="500"/>
                                            <p:tgtEl>
                                              <p:spTgt spid="200"/>
                                            </p:tgtEl>
                                          </p:cBhvr>
                                        </p:animEffect>
                                      </p:childTnLst>
                                    </p:cTn>
                                  </p:par>
                                </p:childTnLst>
                              </p:cTn>
                            </p:par>
                            <p:par>
                              <p:cTn id="185" fill="hold">
                                <p:stCondLst>
                                  <p:cond delay="9000"/>
                                </p:stCondLst>
                                <p:childTnLst>
                                  <p:par>
                                    <p:cTn id="186" presetID="10" presetClass="entr" presetSubtype="0" fill="hold" grpId="0" nodeType="afterEffect">
                                      <p:stCondLst>
                                        <p:cond delay="0"/>
                                      </p:stCondLst>
                                      <p:childTnLst>
                                        <p:set>
                                          <p:cBhvr>
                                            <p:cTn id="187" dur="1" fill="hold">
                                              <p:stCondLst>
                                                <p:cond delay="0"/>
                                              </p:stCondLst>
                                            </p:cTn>
                                            <p:tgtEl>
                                              <p:spTgt spid="191"/>
                                            </p:tgtEl>
                                            <p:attrNameLst>
                                              <p:attrName>style.visibility</p:attrName>
                                            </p:attrNameLst>
                                          </p:cBhvr>
                                          <p:to>
                                            <p:strVal val="visible"/>
                                          </p:to>
                                        </p:set>
                                        <p:animEffect transition="in" filter="fade">
                                          <p:cBhvr>
                                            <p:cTn id="188" dur="500"/>
                                            <p:tgtEl>
                                              <p:spTgt spid="191"/>
                                            </p:tgtEl>
                                          </p:cBhvr>
                                        </p:animEffect>
                                      </p:childTnLst>
                                    </p:cTn>
                                  </p:par>
                                  <p:par>
                                    <p:cTn id="189" presetID="10" presetClass="entr" presetSubtype="0" fill="hold" grpId="0" nodeType="withEffect">
                                      <p:stCondLst>
                                        <p:cond delay="0"/>
                                      </p:stCondLst>
                                      <p:childTnLst>
                                        <p:set>
                                          <p:cBhvr>
                                            <p:cTn id="190" dur="1" fill="hold">
                                              <p:stCondLst>
                                                <p:cond delay="0"/>
                                              </p:stCondLst>
                                            </p:cTn>
                                            <p:tgtEl>
                                              <p:spTgt spid="192"/>
                                            </p:tgtEl>
                                            <p:attrNameLst>
                                              <p:attrName>style.visibility</p:attrName>
                                            </p:attrNameLst>
                                          </p:cBhvr>
                                          <p:to>
                                            <p:strVal val="visible"/>
                                          </p:to>
                                        </p:set>
                                        <p:animEffect transition="in" filter="fade">
                                          <p:cBhvr>
                                            <p:cTn id="191" dur="500"/>
                                            <p:tgtEl>
                                              <p:spTgt spid="19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47" grpId="0" animBg="1"/>
          <p:bldP spid="48" grpId="0" animBg="1"/>
          <p:bldP spid="49" grpId="0" animBg="1"/>
          <p:bldP spid="50" grpId="0" animBg="1"/>
          <p:bldP spid="51" grpId="0" animBg="1"/>
          <p:bldP spid="52" grpId="0" animBg="1"/>
          <p:bldP spid="53" grpId="0" animBg="1"/>
          <p:bldP spid="54" grpId="0" animBg="1"/>
          <p:bldP spid="55" grpId="0" animBg="1"/>
          <p:bldP spid="56" grpId="0" animBg="1"/>
          <p:bldP spid="57" grpId="0" animBg="1"/>
          <p:bldP spid="58" grpId="0" animBg="1"/>
          <p:bldP spid="59" grpId="0" animBg="1"/>
          <p:bldP spid="60" grpId="0" animBg="1"/>
          <p:bldP spid="61" grpId="0" animBg="1"/>
          <p:bldP spid="98" grpId="0" animBg="1"/>
          <p:bldP spid="109" grpId="0" animBg="1"/>
          <p:bldP spid="122" grpId="0" animBg="1"/>
          <p:bldP spid="123" grpId="0" animBg="1"/>
          <p:bldP spid="124" grpId="0" animBg="1"/>
          <p:bldP spid="136" grpId="0" animBg="1"/>
          <p:bldP spid="137" grpId="0"/>
          <p:bldP spid="165" grpId="0"/>
          <p:bldP spid="166" grpId="0"/>
          <p:bldP spid="167" grpId="0"/>
          <p:bldP spid="188" grpId="0"/>
          <p:bldP spid="189" grpId="0"/>
          <p:bldP spid="190" grpId="0"/>
          <p:bldP spid="191" grpId="0"/>
          <p:bldP spid="192" grpId="0"/>
          <p:bldP spid="193" grpId="0" animBg="1"/>
          <p:bldP spid="194" grpId="0" animBg="1"/>
          <p:bldP spid="195" grpId="0" animBg="1"/>
          <p:bldP spid="208" grpId="0" animBg="1"/>
        </p:bldLst>
      </p:timing>
    </mc:Choice>
    <mc:Fallback>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0-#ppt_w/2"/>
                                              </p:val>
                                            </p:tav>
                                            <p:tav tm="100000">
                                              <p:val>
                                                <p:strVal val="#ppt_x"/>
                                              </p:val>
                                            </p:tav>
                                          </p:tavLst>
                                        </p:anim>
                                        <p:anim calcmode="lin" valueType="num">
                                          <p:cBhvr additive="base">
                                            <p:cTn id="8" dur="500" fill="hold"/>
                                            <p:tgtEl>
                                              <p:spTgt spid="4"/>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2" presetClass="entr" presetSubtype="2" fill="hold" nodeType="afterEffect">
                                      <p:stCondLst>
                                        <p:cond delay="0"/>
                                      </p:stCondLst>
                                      <p:childTnLst>
                                        <p:set>
                                          <p:cBhvr>
                                            <p:cTn id="11" dur="1" fill="hold">
                                              <p:stCondLst>
                                                <p:cond delay="0"/>
                                              </p:stCondLst>
                                            </p:cTn>
                                            <p:tgtEl>
                                              <p:spTgt spid="62"/>
                                            </p:tgtEl>
                                            <p:attrNameLst>
                                              <p:attrName>style.visibility</p:attrName>
                                            </p:attrNameLst>
                                          </p:cBhvr>
                                          <p:to>
                                            <p:strVal val="visible"/>
                                          </p:to>
                                        </p:set>
                                        <p:anim calcmode="lin" valueType="num">
                                          <p:cBhvr additive="base">
                                            <p:cTn id="12" dur="500" fill="hold"/>
                                            <p:tgtEl>
                                              <p:spTgt spid="62"/>
                                            </p:tgtEl>
                                            <p:attrNameLst>
                                              <p:attrName>ppt_x</p:attrName>
                                            </p:attrNameLst>
                                          </p:cBhvr>
                                          <p:tavLst>
                                            <p:tav tm="0">
                                              <p:val>
                                                <p:strVal val="1+#ppt_w/2"/>
                                              </p:val>
                                            </p:tav>
                                            <p:tav tm="100000">
                                              <p:val>
                                                <p:strVal val="#ppt_x"/>
                                              </p:val>
                                            </p:tav>
                                          </p:tavLst>
                                        </p:anim>
                                        <p:anim calcmode="lin" valueType="num">
                                          <p:cBhvr additive="base">
                                            <p:cTn id="13" dur="500" fill="hold"/>
                                            <p:tgtEl>
                                              <p:spTgt spid="62"/>
                                            </p:tgtEl>
                                            <p:attrNameLst>
                                              <p:attrName>ppt_y</p:attrName>
                                            </p:attrNameLst>
                                          </p:cBhvr>
                                          <p:tavLst>
                                            <p:tav tm="0">
                                              <p:val>
                                                <p:strVal val="#ppt_y"/>
                                              </p:val>
                                            </p:tav>
                                            <p:tav tm="100000">
                                              <p:val>
                                                <p:strVal val="#ppt_y"/>
                                              </p:val>
                                            </p:tav>
                                          </p:tavLst>
                                        </p:anim>
                                      </p:childTnLst>
                                    </p:cTn>
                                  </p:par>
                                </p:childTnLst>
                              </p:cTn>
                            </p:par>
                            <p:par>
                              <p:cTn id="14" fill="hold">
                                <p:stCondLst>
                                  <p:cond delay="1000"/>
                                </p:stCondLst>
                                <p:childTnLst>
                                  <p:par>
                                    <p:cTn id="15" presetID="49" presetClass="entr" presetSubtype="0" decel="100000" fill="hold" grpId="0" nodeType="afterEffect">
                                      <p:stCondLst>
                                        <p:cond delay="0"/>
                                      </p:stCondLst>
                                      <p:childTnLst>
                                        <p:set>
                                          <p:cBhvr>
                                            <p:cTn id="16" dur="1" fill="hold">
                                              <p:stCondLst>
                                                <p:cond delay="0"/>
                                              </p:stCondLst>
                                            </p:cTn>
                                            <p:tgtEl>
                                              <p:spTgt spid="124"/>
                                            </p:tgtEl>
                                            <p:attrNameLst>
                                              <p:attrName>style.visibility</p:attrName>
                                            </p:attrNameLst>
                                          </p:cBhvr>
                                          <p:to>
                                            <p:strVal val="visible"/>
                                          </p:to>
                                        </p:set>
                                        <p:anim calcmode="lin" valueType="num">
                                          <p:cBhvr>
                                            <p:cTn id="17" dur="500" fill="hold"/>
                                            <p:tgtEl>
                                              <p:spTgt spid="124"/>
                                            </p:tgtEl>
                                            <p:attrNameLst>
                                              <p:attrName>ppt_w</p:attrName>
                                            </p:attrNameLst>
                                          </p:cBhvr>
                                          <p:tavLst>
                                            <p:tav tm="0">
                                              <p:val>
                                                <p:fltVal val="0"/>
                                              </p:val>
                                            </p:tav>
                                            <p:tav tm="100000">
                                              <p:val>
                                                <p:strVal val="#ppt_w"/>
                                              </p:val>
                                            </p:tav>
                                          </p:tavLst>
                                        </p:anim>
                                        <p:anim calcmode="lin" valueType="num">
                                          <p:cBhvr>
                                            <p:cTn id="18" dur="500" fill="hold"/>
                                            <p:tgtEl>
                                              <p:spTgt spid="124"/>
                                            </p:tgtEl>
                                            <p:attrNameLst>
                                              <p:attrName>ppt_h</p:attrName>
                                            </p:attrNameLst>
                                          </p:cBhvr>
                                          <p:tavLst>
                                            <p:tav tm="0">
                                              <p:val>
                                                <p:fltVal val="0"/>
                                              </p:val>
                                            </p:tav>
                                            <p:tav tm="100000">
                                              <p:val>
                                                <p:strVal val="#ppt_h"/>
                                              </p:val>
                                            </p:tav>
                                          </p:tavLst>
                                        </p:anim>
                                        <p:anim calcmode="lin" valueType="num">
                                          <p:cBhvr>
                                            <p:cTn id="19" dur="500" fill="hold"/>
                                            <p:tgtEl>
                                              <p:spTgt spid="124"/>
                                            </p:tgtEl>
                                            <p:attrNameLst>
                                              <p:attrName>style.rotation</p:attrName>
                                            </p:attrNameLst>
                                          </p:cBhvr>
                                          <p:tavLst>
                                            <p:tav tm="0">
                                              <p:val>
                                                <p:fltVal val="360"/>
                                              </p:val>
                                            </p:tav>
                                            <p:tav tm="100000">
                                              <p:val>
                                                <p:fltVal val="0"/>
                                              </p:val>
                                            </p:tav>
                                          </p:tavLst>
                                        </p:anim>
                                        <p:animEffect transition="in" filter="fade">
                                          <p:cBhvr>
                                            <p:cTn id="20" dur="500"/>
                                            <p:tgtEl>
                                              <p:spTgt spid="124"/>
                                            </p:tgtEl>
                                          </p:cBhvr>
                                        </p:animEffect>
                                      </p:childTnLst>
                                    </p:cTn>
                                  </p:par>
                                  <p:par>
                                    <p:cTn id="21" presetID="49" presetClass="entr" presetSubtype="0" decel="100000" fill="hold" nodeType="withEffect">
                                      <p:stCondLst>
                                        <p:cond delay="0"/>
                                      </p:stCondLst>
                                      <p:childTnLst>
                                        <p:set>
                                          <p:cBhvr>
                                            <p:cTn id="22" dur="1" fill="hold">
                                              <p:stCondLst>
                                                <p:cond delay="0"/>
                                              </p:stCondLst>
                                            </p:cTn>
                                            <p:tgtEl>
                                              <p:spTgt spid="125"/>
                                            </p:tgtEl>
                                            <p:attrNameLst>
                                              <p:attrName>style.visibility</p:attrName>
                                            </p:attrNameLst>
                                          </p:cBhvr>
                                          <p:to>
                                            <p:strVal val="visible"/>
                                          </p:to>
                                        </p:set>
                                        <p:anim calcmode="lin" valueType="num">
                                          <p:cBhvr>
                                            <p:cTn id="23" dur="500" fill="hold"/>
                                            <p:tgtEl>
                                              <p:spTgt spid="125"/>
                                            </p:tgtEl>
                                            <p:attrNameLst>
                                              <p:attrName>ppt_w</p:attrName>
                                            </p:attrNameLst>
                                          </p:cBhvr>
                                          <p:tavLst>
                                            <p:tav tm="0">
                                              <p:val>
                                                <p:fltVal val="0"/>
                                              </p:val>
                                            </p:tav>
                                            <p:tav tm="100000">
                                              <p:val>
                                                <p:strVal val="#ppt_w"/>
                                              </p:val>
                                            </p:tav>
                                          </p:tavLst>
                                        </p:anim>
                                        <p:anim calcmode="lin" valueType="num">
                                          <p:cBhvr>
                                            <p:cTn id="24" dur="500" fill="hold"/>
                                            <p:tgtEl>
                                              <p:spTgt spid="125"/>
                                            </p:tgtEl>
                                            <p:attrNameLst>
                                              <p:attrName>ppt_h</p:attrName>
                                            </p:attrNameLst>
                                          </p:cBhvr>
                                          <p:tavLst>
                                            <p:tav tm="0">
                                              <p:val>
                                                <p:fltVal val="0"/>
                                              </p:val>
                                            </p:tav>
                                            <p:tav tm="100000">
                                              <p:val>
                                                <p:strVal val="#ppt_h"/>
                                              </p:val>
                                            </p:tav>
                                          </p:tavLst>
                                        </p:anim>
                                        <p:anim calcmode="lin" valueType="num">
                                          <p:cBhvr>
                                            <p:cTn id="25" dur="500" fill="hold"/>
                                            <p:tgtEl>
                                              <p:spTgt spid="125"/>
                                            </p:tgtEl>
                                            <p:attrNameLst>
                                              <p:attrName>style.rotation</p:attrName>
                                            </p:attrNameLst>
                                          </p:cBhvr>
                                          <p:tavLst>
                                            <p:tav tm="0">
                                              <p:val>
                                                <p:fltVal val="360"/>
                                              </p:val>
                                            </p:tav>
                                            <p:tav tm="100000">
                                              <p:val>
                                                <p:fltVal val="0"/>
                                              </p:val>
                                            </p:tav>
                                          </p:tavLst>
                                        </p:anim>
                                        <p:animEffect transition="in" filter="fade">
                                          <p:cBhvr>
                                            <p:cTn id="26" dur="500"/>
                                            <p:tgtEl>
                                              <p:spTgt spid="125"/>
                                            </p:tgtEl>
                                          </p:cBhvr>
                                        </p:animEffect>
                                      </p:childTnLst>
                                    </p:cTn>
                                  </p:par>
                                </p:childTnLst>
                              </p:cTn>
                            </p:par>
                            <p:par>
                              <p:cTn id="27" fill="hold">
                                <p:stCondLst>
                                  <p:cond delay="1500"/>
                                </p:stCondLst>
                                <p:childTnLst>
                                  <p:par>
                                    <p:cTn id="28" presetID="10" presetClass="entr" presetSubtype="0" fill="hold" grpId="0" nodeType="afterEffect">
                                      <p:stCondLst>
                                        <p:cond delay="0"/>
                                      </p:stCondLst>
                                      <p:childTnLst>
                                        <p:set>
                                          <p:cBhvr>
                                            <p:cTn id="29" dur="1" fill="hold">
                                              <p:stCondLst>
                                                <p:cond delay="0"/>
                                              </p:stCondLst>
                                            </p:cTn>
                                            <p:tgtEl>
                                              <p:spTgt spid="51"/>
                                            </p:tgtEl>
                                            <p:attrNameLst>
                                              <p:attrName>style.visibility</p:attrName>
                                            </p:attrNameLst>
                                          </p:cBhvr>
                                          <p:to>
                                            <p:strVal val="visible"/>
                                          </p:to>
                                        </p:set>
                                        <p:animEffect transition="in" filter="fade">
                                          <p:cBhvr>
                                            <p:cTn id="30" dur="500"/>
                                            <p:tgtEl>
                                              <p:spTgt spid="51"/>
                                            </p:tgtEl>
                                          </p:cBhvr>
                                        </p:animEffect>
                                      </p:childTnLst>
                                    </p:cTn>
                                  </p:par>
                                  <p:par>
                                    <p:cTn id="31" presetID="10" presetClass="entr" presetSubtype="0" fill="hold" grpId="0" nodeType="withEffect">
                                      <p:stCondLst>
                                        <p:cond delay="0"/>
                                      </p:stCondLst>
                                      <p:childTnLst>
                                        <p:set>
                                          <p:cBhvr>
                                            <p:cTn id="32" dur="1" fill="hold">
                                              <p:stCondLst>
                                                <p:cond delay="0"/>
                                              </p:stCondLst>
                                            </p:cTn>
                                            <p:tgtEl>
                                              <p:spTgt spid="52"/>
                                            </p:tgtEl>
                                            <p:attrNameLst>
                                              <p:attrName>style.visibility</p:attrName>
                                            </p:attrNameLst>
                                          </p:cBhvr>
                                          <p:to>
                                            <p:strVal val="visible"/>
                                          </p:to>
                                        </p:set>
                                        <p:animEffect transition="in" filter="fade">
                                          <p:cBhvr>
                                            <p:cTn id="33" dur="500"/>
                                            <p:tgtEl>
                                              <p:spTgt spid="52"/>
                                            </p:tgtEl>
                                          </p:cBhvr>
                                        </p:animEffect>
                                      </p:childTnLst>
                                    </p:cTn>
                                  </p:par>
                                  <p:par>
                                    <p:cTn id="34" presetID="10" presetClass="entr" presetSubtype="0" fill="hold" grpId="0" nodeType="withEffect">
                                      <p:stCondLst>
                                        <p:cond delay="0"/>
                                      </p:stCondLst>
                                      <p:childTnLst>
                                        <p:set>
                                          <p:cBhvr>
                                            <p:cTn id="35" dur="1" fill="hold">
                                              <p:stCondLst>
                                                <p:cond delay="0"/>
                                              </p:stCondLst>
                                            </p:cTn>
                                            <p:tgtEl>
                                              <p:spTgt spid="57"/>
                                            </p:tgtEl>
                                            <p:attrNameLst>
                                              <p:attrName>style.visibility</p:attrName>
                                            </p:attrNameLst>
                                          </p:cBhvr>
                                          <p:to>
                                            <p:strVal val="visible"/>
                                          </p:to>
                                        </p:set>
                                        <p:animEffect transition="in" filter="fade">
                                          <p:cBhvr>
                                            <p:cTn id="36" dur="500"/>
                                            <p:tgtEl>
                                              <p:spTgt spid="57"/>
                                            </p:tgtEl>
                                          </p:cBhvr>
                                        </p:animEffect>
                                      </p:childTnLst>
                                    </p:cTn>
                                  </p:par>
                                  <p:par>
                                    <p:cTn id="37" presetID="10" presetClass="entr" presetSubtype="0" fill="hold" grpId="0" nodeType="withEffect">
                                      <p:stCondLst>
                                        <p:cond delay="0"/>
                                      </p:stCondLst>
                                      <p:childTnLst>
                                        <p:set>
                                          <p:cBhvr>
                                            <p:cTn id="38" dur="1" fill="hold">
                                              <p:stCondLst>
                                                <p:cond delay="0"/>
                                              </p:stCondLst>
                                            </p:cTn>
                                            <p:tgtEl>
                                              <p:spTgt spid="58"/>
                                            </p:tgtEl>
                                            <p:attrNameLst>
                                              <p:attrName>style.visibility</p:attrName>
                                            </p:attrNameLst>
                                          </p:cBhvr>
                                          <p:to>
                                            <p:strVal val="visible"/>
                                          </p:to>
                                        </p:set>
                                        <p:animEffect transition="in" filter="fade">
                                          <p:cBhvr>
                                            <p:cTn id="39" dur="500"/>
                                            <p:tgtEl>
                                              <p:spTgt spid="58"/>
                                            </p:tgtEl>
                                          </p:cBhvr>
                                        </p:animEffect>
                                      </p:childTnLst>
                                    </p:cTn>
                                  </p:par>
                                  <p:par>
                                    <p:cTn id="40" presetID="10" presetClass="entr" presetSubtype="0" fill="hold" grpId="0" nodeType="withEffect">
                                      <p:stCondLst>
                                        <p:cond delay="0"/>
                                      </p:stCondLst>
                                      <p:childTnLst>
                                        <p:set>
                                          <p:cBhvr>
                                            <p:cTn id="41" dur="1" fill="hold">
                                              <p:stCondLst>
                                                <p:cond delay="0"/>
                                              </p:stCondLst>
                                            </p:cTn>
                                            <p:tgtEl>
                                              <p:spTgt spid="59"/>
                                            </p:tgtEl>
                                            <p:attrNameLst>
                                              <p:attrName>style.visibility</p:attrName>
                                            </p:attrNameLst>
                                          </p:cBhvr>
                                          <p:to>
                                            <p:strVal val="visible"/>
                                          </p:to>
                                        </p:set>
                                        <p:animEffect transition="in" filter="fade">
                                          <p:cBhvr>
                                            <p:cTn id="42" dur="500"/>
                                            <p:tgtEl>
                                              <p:spTgt spid="59"/>
                                            </p:tgtEl>
                                          </p:cBhvr>
                                        </p:animEffect>
                                      </p:childTnLst>
                                    </p:cTn>
                                  </p:par>
                                  <p:par>
                                    <p:cTn id="43" presetID="10" presetClass="entr" presetSubtype="0" fill="hold" nodeType="withEffect">
                                      <p:stCondLst>
                                        <p:cond delay="0"/>
                                      </p:stCondLst>
                                      <p:childTnLst>
                                        <p:set>
                                          <p:cBhvr>
                                            <p:cTn id="44" dur="1" fill="hold">
                                              <p:stCondLst>
                                                <p:cond delay="0"/>
                                              </p:stCondLst>
                                            </p:cTn>
                                            <p:tgtEl>
                                              <p:spTgt spid="88"/>
                                            </p:tgtEl>
                                            <p:attrNameLst>
                                              <p:attrName>style.visibility</p:attrName>
                                            </p:attrNameLst>
                                          </p:cBhvr>
                                          <p:to>
                                            <p:strVal val="visible"/>
                                          </p:to>
                                        </p:set>
                                        <p:animEffect transition="in" filter="fade">
                                          <p:cBhvr>
                                            <p:cTn id="45" dur="500"/>
                                            <p:tgtEl>
                                              <p:spTgt spid="88"/>
                                            </p:tgtEl>
                                          </p:cBhvr>
                                        </p:animEffect>
                                      </p:childTnLst>
                                    </p:cTn>
                                  </p:par>
                                  <p:par>
                                    <p:cTn id="46" presetID="10" presetClass="entr" presetSubtype="0" fill="hold" grpId="0" nodeType="withEffect">
                                      <p:stCondLst>
                                        <p:cond delay="0"/>
                                      </p:stCondLst>
                                      <p:childTnLst>
                                        <p:set>
                                          <p:cBhvr>
                                            <p:cTn id="47" dur="1" fill="hold">
                                              <p:stCondLst>
                                                <p:cond delay="0"/>
                                              </p:stCondLst>
                                            </p:cTn>
                                            <p:tgtEl>
                                              <p:spTgt spid="98"/>
                                            </p:tgtEl>
                                            <p:attrNameLst>
                                              <p:attrName>style.visibility</p:attrName>
                                            </p:attrNameLst>
                                          </p:cBhvr>
                                          <p:to>
                                            <p:strVal val="visible"/>
                                          </p:to>
                                        </p:set>
                                        <p:animEffect transition="in" filter="fade">
                                          <p:cBhvr>
                                            <p:cTn id="48" dur="500"/>
                                            <p:tgtEl>
                                              <p:spTgt spid="98"/>
                                            </p:tgtEl>
                                          </p:cBhvr>
                                        </p:animEffect>
                                      </p:childTnLst>
                                    </p:cTn>
                                  </p:par>
                                  <p:par>
                                    <p:cTn id="49" presetID="10" presetClass="entr" presetSubtype="0" fill="hold" nodeType="withEffect">
                                      <p:stCondLst>
                                        <p:cond delay="0"/>
                                      </p:stCondLst>
                                      <p:childTnLst>
                                        <p:set>
                                          <p:cBhvr>
                                            <p:cTn id="50" dur="1" fill="hold">
                                              <p:stCondLst>
                                                <p:cond delay="0"/>
                                              </p:stCondLst>
                                            </p:cTn>
                                            <p:tgtEl>
                                              <p:spTgt spid="99"/>
                                            </p:tgtEl>
                                            <p:attrNameLst>
                                              <p:attrName>style.visibility</p:attrName>
                                            </p:attrNameLst>
                                          </p:cBhvr>
                                          <p:to>
                                            <p:strVal val="visible"/>
                                          </p:to>
                                        </p:set>
                                        <p:animEffect transition="in" filter="fade">
                                          <p:cBhvr>
                                            <p:cTn id="51" dur="500"/>
                                            <p:tgtEl>
                                              <p:spTgt spid="99"/>
                                            </p:tgtEl>
                                          </p:cBhvr>
                                        </p:animEffect>
                                      </p:childTnLst>
                                    </p:cTn>
                                  </p:par>
                                  <p:par>
                                    <p:cTn id="52" presetID="10" presetClass="entr" presetSubtype="0" fill="hold" nodeType="withEffect">
                                      <p:stCondLst>
                                        <p:cond delay="0"/>
                                      </p:stCondLst>
                                      <p:childTnLst>
                                        <p:set>
                                          <p:cBhvr>
                                            <p:cTn id="53" dur="1" fill="hold">
                                              <p:stCondLst>
                                                <p:cond delay="0"/>
                                              </p:stCondLst>
                                            </p:cTn>
                                            <p:tgtEl>
                                              <p:spTgt spid="102"/>
                                            </p:tgtEl>
                                            <p:attrNameLst>
                                              <p:attrName>style.visibility</p:attrName>
                                            </p:attrNameLst>
                                          </p:cBhvr>
                                          <p:to>
                                            <p:strVal val="visible"/>
                                          </p:to>
                                        </p:set>
                                        <p:animEffect transition="in" filter="fade">
                                          <p:cBhvr>
                                            <p:cTn id="54" dur="500"/>
                                            <p:tgtEl>
                                              <p:spTgt spid="102"/>
                                            </p:tgtEl>
                                          </p:cBhvr>
                                        </p:animEffect>
                                      </p:childTnLst>
                                    </p:cTn>
                                  </p:par>
                                  <p:par>
                                    <p:cTn id="55" presetID="10" presetClass="entr" presetSubtype="0" fill="hold" grpId="0" nodeType="withEffect">
                                      <p:stCondLst>
                                        <p:cond delay="0"/>
                                      </p:stCondLst>
                                      <p:childTnLst>
                                        <p:set>
                                          <p:cBhvr>
                                            <p:cTn id="56" dur="1" fill="hold">
                                              <p:stCondLst>
                                                <p:cond delay="0"/>
                                              </p:stCondLst>
                                            </p:cTn>
                                            <p:tgtEl>
                                              <p:spTgt spid="109"/>
                                            </p:tgtEl>
                                            <p:attrNameLst>
                                              <p:attrName>style.visibility</p:attrName>
                                            </p:attrNameLst>
                                          </p:cBhvr>
                                          <p:to>
                                            <p:strVal val="visible"/>
                                          </p:to>
                                        </p:set>
                                        <p:animEffect transition="in" filter="fade">
                                          <p:cBhvr>
                                            <p:cTn id="57" dur="500"/>
                                            <p:tgtEl>
                                              <p:spTgt spid="109"/>
                                            </p:tgtEl>
                                          </p:cBhvr>
                                        </p:animEffect>
                                      </p:childTnLst>
                                    </p:cTn>
                                  </p:par>
                                  <p:par>
                                    <p:cTn id="58" presetID="10" presetClass="entr" presetSubtype="0" fill="hold" grpId="0" nodeType="withEffect">
                                      <p:stCondLst>
                                        <p:cond delay="0"/>
                                      </p:stCondLst>
                                      <p:childTnLst>
                                        <p:set>
                                          <p:cBhvr>
                                            <p:cTn id="59" dur="1" fill="hold">
                                              <p:stCondLst>
                                                <p:cond delay="0"/>
                                              </p:stCondLst>
                                            </p:cTn>
                                            <p:tgtEl>
                                              <p:spTgt spid="53"/>
                                            </p:tgtEl>
                                            <p:attrNameLst>
                                              <p:attrName>style.visibility</p:attrName>
                                            </p:attrNameLst>
                                          </p:cBhvr>
                                          <p:to>
                                            <p:strVal val="visible"/>
                                          </p:to>
                                        </p:set>
                                        <p:animEffect transition="in" filter="fade">
                                          <p:cBhvr>
                                            <p:cTn id="60" dur="500"/>
                                            <p:tgtEl>
                                              <p:spTgt spid="53"/>
                                            </p:tgtEl>
                                          </p:cBhvr>
                                        </p:animEffect>
                                      </p:childTnLst>
                                    </p:cTn>
                                  </p:par>
                                  <p:par>
                                    <p:cTn id="61" presetID="10" presetClass="entr" presetSubtype="0" fill="hold" grpId="0" nodeType="withEffect">
                                      <p:stCondLst>
                                        <p:cond delay="0"/>
                                      </p:stCondLst>
                                      <p:childTnLst>
                                        <p:set>
                                          <p:cBhvr>
                                            <p:cTn id="62" dur="1" fill="hold">
                                              <p:stCondLst>
                                                <p:cond delay="0"/>
                                              </p:stCondLst>
                                            </p:cTn>
                                            <p:tgtEl>
                                              <p:spTgt spid="54"/>
                                            </p:tgtEl>
                                            <p:attrNameLst>
                                              <p:attrName>style.visibility</p:attrName>
                                            </p:attrNameLst>
                                          </p:cBhvr>
                                          <p:to>
                                            <p:strVal val="visible"/>
                                          </p:to>
                                        </p:set>
                                        <p:animEffect transition="in" filter="fade">
                                          <p:cBhvr>
                                            <p:cTn id="63" dur="500"/>
                                            <p:tgtEl>
                                              <p:spTgt spid="54"/>
                                            </p:tgtEl>
                                          </p:cBhvr>
                                        </p:animEffect>
                                      </p:childTnLst>
                                    </p:cTn>
                                  </p:par>
                                  <p:par>
                                    <p:cTn id="64" presetID="10" presetClass="entr" presetSubtype="0" fill="hold" grpId="0" nodeType="withEffect">
                                      <p:stCondLst>
                                        <p:cond delay="0"/>
                                      </p:stCondLst>
                                      <p:childTnLst>
                                        <p:set>
                                          <p:cBhvr>
                                            <p:cTn id="65" dur="1" fill="hold">
                                              <p:stCondLst>
                                                <p:cond delay="0"/>
                                              </p:stCondLst>
                                            </p:cTn>
                                            <p:tgtEl>
                                              <p:spTgt spid="55"/>
                                            </p:tgtEl>
                                            <p:attrNameLst>
                                              <p:attrName>style.visibility</p:attrName>
                                            </p:attrNameLst>
                                          </p:cBhvr>
                                          <p:to>
                                            <p:strVal val="visible"/>
                                          </p:to>
                                        </p:set>
                                        <p:animEffect transition="in" filter="fade">
                                          <p:cBhvr>
                                            <p:cTn id="66" dur="500"/>
                                            <p:tgtEl>
                                              <p:spTgt spid="55"/>
                                            </p:tgtEl>
                                          </p:cBhvr>
                                        </p:animEffect>
                                      </p:childTnLst>
                                    </p:cTn>
                                  </p:par>
                                  <p:par>
                                    <p:cTn id="67" presetID="10" presetClass="entr" presetSubtype="0" fill="hold" grpId="0" nodeType="withEffect">
                                      <p:stCondLst>
                                        <p:cond delay="0"/>
                                      </p:stCondLst>
                                      <p:childTnLst>
                                        <p:set>
                                          <p:cBhvr>
                                            <p:cTn id="68" dur="1" fill="hold">
                                              <p:stCondLst>
                                                <p:cond delay="0"/>
                                              </p:stCondLst>
                                            </p:cTn>
                                            <p:tgtEl>
                                              <p:spTgt spid="56"/>
                                            </p:tgtEl>
                                            <p:attrNameLst>
                                              <p:attrName>style.visibility</p:attrName>
                                            </p:attrNameLst>
                                          </p:cBhvr>
                                          <p:to>
                                            <p:strVal val="visible"/>
                                          </p:to>
                                        </p:set>
                                        <p:animEffect transition="in" filter="fade">
                                          <p:cBhvr>
                                            <p:cTn id="69" dur="500"/>
                                            <p:tgtEl>
                                              <p:spTgt spid="56"/>
                                            </p:tgtEl>
                                          </p:cBhvr>
                                        </p:animEffect>
                                      </p:childTnLst>
                                    </p:cTn>
                                  </p:par>
                                  <p:par>
                                    <p:cTn id="70" presetID="10" presetClass="entr" presetSubtype="0" fill="hold" grpId="0" nodeType="withEffect">
                                      <p:stCondLst>
                                        <p:cond delay="0"/>
                                      </p:stCondLst>
                                      <p:childTnLst>
                                        <p:set>
                                          <p:cBhvr>
                                            <p:cTn id="71" dur="1" fill="hold">
                                              <p:stCondLst>
                                                <p:cond delay="0"/>
                                              </p:stCondLst>
                                            </p:cTn>
                                            <p:tgtEl>
                                              <p:spTgt spid="60"/>
                                            </p:tgtEl>
                                            <p:attrNameLst>
                                              <p:attrName>style.visibility</p:attrName>
                                            </p:attrNameLst>
                                          </p:cBhvr>
                                          <p:to>
                                            <p:strVal val="visible"/>
                                          </p:to>
                                        </p:set>
                                        <p:animEffect transition="in" filter="fade">
                                          <p:cBhvr>
                                            <p:cTn id="72" dur="500"/>
                                            <p:tgtEl>
                                              <p:spTgt spid="60"/>
                                            </p:tgtEl>
                                          </p:cBhvr>
                                        </p:animEffect>
                                      </p:childTnLst>
                                    </p:cTn>
                                  </p:par>
                                  <p:par>
                                    <p:cTn id="73" presetID="10" presetClass="entr" presetSubtype="0" fill="hold" grpId="0" nodeType="withEffect">
                                      <p:stCondLst>
                                        <p:cond delay="0"/>
                                      </p:stCondLst>
                                      <p:childTnLst>
                                        <p:set>
                                          <p:cBhvr>
                                            <p:cTn id="74" dur="1" fill="hold">
                                              <p:stCondLst>
                                                <p:cond delay="0"/>
                                              </p:stCondLst>
                                            </p:cTn>
                                            <p:tgtEl>
                                              <p:spTgt spid="61"/>
                                            </p:tgtEl>
                                            <p:attrNameLst>
                                              <p:attrName>style.visibility</p:attrName>
                                            </p:attrNameLst>
                                          </p:cBhvr>
                                          <p:to>
                                            <p:strVal val="visible"/>
                                          </p:to>
                                        </p:set>
                                        <p:animEffect transition="in" filter="fade">
                                          <p:cBhvr>
                                            <p:cTn id="75" dur="500"/>
                                            <p:tgtEl>
                                              <p:spTgt spid="61"/>
                                            </p:tgtEl>
                                          </p:cBhvr>
                                        </p:animEffect>
                                      </p:childTnLst>
                                    </p:cTn>
                                  </p:par>
                                  <p:par>
                                    <p:cTn id="76" presetID="10" presetClass="entr" presetSubtype="0" fill="hold" nodeType="withEffect">
                                      <p:stCondLst>
                                        <p:cond delay="0"/>
                                      </p:stCondLst>
                                      <p:childTnLst>
                                        <p:set>
                                          <p:cBhvr>
                                            <p:cTn id="77" dur="1" fill="hold">
                                              <p:stCondLst>
                                                <p:cond delay="0"/>
                                              </p:stCondLst>
                                            </p:cTn>
                                            <p:tgtEl>
                                              <p:spTgt spid="110"/>
                                            </p:tgtEl>
                                            <p:attrNameLst>
                                              <p:attrName>style.visibility</p:attrName>
                                            </p:attrNameLst>
                                          </p:cBhvr>
                                          <p:to>
                                            <p:strVal val="visible"/>
                                          </p:to>
                                        </p:set>
                                        <p:animEffect transition="in" filter="fade">
                                          <p:cBhvr>
                                            <p:cTn id="78" dur="500"/>
                                            <p:tgtEl>
                                              <p:spTgt spid="110"/>
                                            </p:tgtEl>
                                          </p:cBhvr>
                                        </p:animEffect>
                                      </p:childTnLst>
                                    </p:cTn>
                                  </p:par>
                                  <p:par>
                                    <p:cTn id="79" presetID="10" presetClass="entr" presetSubtype="0" fill="hold" nodeType="withEffect">
                                      <p:stCondLst>
                                        <p:cond delay="0"/>
                                      </p:stCondLst>
                                      <p:childTnLst>
                                        <p:set>
                                          <p:cBhvr>
                                            <p:cTn id="80" dur="1" fill="hold">
                                              <p:stCondLst>
                                                <p:cond delay="0"/>
                                              </p:stCondLst>
                                            </p:cTn>
                                            <p:tgtEl>
                                              <p:spTgt spid="113"/>
                                            </p:tgtEl>
                                            <p:attrNameLst>
                                              <p:attrName>style.visibility</p:attrName>
                                            </p:attrNameLst>
                                          </p:cBhvr>
                                          <p:to>
                                            <p:strVal val="visible"/>
                                          </p:to>
                                        </p:set>
                                        <p:animEffect transition="in" filter="fade">
                                          <p:cBhvr>
                                            <p:cTn id="81" dur="500"/>
                                            <p:tgtEl>
                                              <p:spTgt spid="113"/>
                                            </p:tgtEl>
                                          </p:cBhvr>
                                        </p:animEffect>
                                      </p:childTnLst>
                                    </p:cTn>
                                  </p:par>
                                  <p:par>
                                    <p:cTn id="82" presetID="10" presetClass="entr" presetSubtype="0" fill="hold" nodeType="withEffect">
                                      <p:stCondLst>
                                        <p:cond delay="0"/>
                                      </p:stCondLst>
                                      <p:childTnLst>
                                        <p:set>
                                          <p:cBhvr>
                                            <p:cTn id="83" dur="1" fill="hold">
                                              <p:stCondLst>
                                                <p:cond delay="0"/>
                                              </p:stCondLst>
                                            </p:cTn>
                                            <p:tgtEl>
                                              <p:spTgt spid="116"/>
                                            </p:tgtEl>
                                            <p:attrNameLst>
                                              <p:attrName>style.visibility</p:attrName>
                                            </p:attrNameLst>
                                          </p:cBhvr>
                                          <p:to>
                                            <p:strVal val="visible"/>
                                          </p:to>
                                        </p:set>
                                        <p:animEffect transition="in" filter="fade">
                                          <p:cBhvr>
                                            <p:cTn id="84" dur="500"/>
                                            <p:tgtEl>
                                              <p:spTgt spid="116"/>
                                            </p:tgtEl>
                                          </p:cBhvr>
                                        </p:animEffect>
                                      </p:childTnLst>
                                    </p:cTn>
                                  </p:par>
                                  <p:par>
                                    <p:cTn id="85" presetID="10" presetClass="entr" presetSubtype="0" fill="hold" nodeType="withEffect">
                                      <p:stCondLst>
                                        <p:cond delay="0"/>
                                      </p:stCondLst>
                                      <p:childTnLst>
                                        <p:set>
                                          <p:cBhvr>
                                            <p:cTn id="86" dur="1" fill="hold">
                                              <p:stCondLst>
                                                <p:cond delay="0"/>
                                              </p:stCondLst>
                                            </p:cTn>
                                            <p:tgtEl>
                                              <p:spTgt spid="119"/>
                                            </p:tgtEl>
                                            <p:attrNameLst>
                                              <p:attrName>style.visibility</p:attrName>
                                            </p:attrNameLst>
                                          </p:cBhvr>
                                          <p:to>
                                            <p:strVal val="visible"/>
                                          </p:to>
                                        </p:set>
                                        <p:animEffect transition="in" filter="fade">
                                          <p:cBhvr>
                                            <p:cTn id="87" dur="500"/>
                                            <p:tgtEl>
                                              <p:spTgt spid="119"/>
                                            </p:tgtEl>
                                          </p:cBhvr>
                                        </p:animEffect>
                                      </p:childTnLst>
                                    </p:cTn>
                                  </p:par>
                                  <p:par>
                                    <p:cTn id="88" presetID="10" presetClass="entr" presetSubtype="0" fill="hold" grpId="0" nodeType="withEffect">
                                      <p:stCondLst>
                                        <p:cond delay="0"/>
                                      </p:stCondLst>
                                      <p:childTnLst>
                                        <p:set>
                                          <p:cBhvr>
                                            <p:cTn id="89" dur="1" fill="hold">
                                              <p:stCondLst>
                                                <p:cond delay="0"/>
                                              </p:stCondLst>
                                            </p:cTn>
                                            <p:tgtEl>
                                              <p:spTgt spid="122"/>
                                            </p:tgtEl>
                                            <p:attrNameLst>
                                              <p:attrName>style.visibility</p:attrName>
                                            </p:attrNameLst>
                                          </p:cBhvr>
                                          <p:to>
                                            <p:strVal val="visible"/>
                                          </p:to>
                                        </p:set>
                                        <p:animEffect transition="in" filter="fade">
                                          <p:cBhvr>
                                            <p:cTn id="90" dur="500"/>
                                            <p:tgtEl>
                                              <p:spTgt spid="122"/>
                                            </p:tgtEl>
                                          </p:cBhvr>
                                        </p:animEffect>
                                      </p:childTnLst>
                                    </p:cTn>
                                  </p:par>
                                  <p:par>
                                    <p:cTn id="91" presetID="10" presetClass="entr" presetSubtype="0" fill="hold" grpId="0" nodeType="withEffect">
                                      <p:stCondLst>
                                        <p:cond delay="0"/>
                                      </p:stCondLst>
                                      <p:childTnLst>
                                        <p:set>
                                          <p:cBhvr>
                                            <p:cTn id="92" dur="1" fill="hold">
                                              <p:stCondLst>
                                                <p:cond delay="0"/>
                                              </p:stCondLst>
                                            </p:cTn>
                                            <p:tgtEl>
                                              <p:spTgt spid="123"/>
                                            </p:tgtEl>
                                            <p:attrNameLst>
                                              <p:attrName>style.visibility</p:attrName>
                                            </p:attrNameLst>
                                          </p:cBhvr>
                                          <p:to>
                                            <p:strVal val="visible"/>
                                          </p:to>
                                        </p:set>
                                        <p:animEffect transition="in" filter="fade">
                                          <p:cBhvr>
                                            <p:cTn id="93" dur="500"/>
                                            <p:tgtEl>
                                              <p:spTgt spid="123"/>
                                            </p:tgtEl>
                                          </p:cBhvr>
                                        </p:animEffect>
                                      </p:childTnLst>
                                    </p:cTn>
                                  </p:par>
                                </p:childTnLst>
                              </p:cTn>
                            </p:par>
                            <p:par>
                              <p:cTn id="94" fill="hold">
                                <p:stCondLst>
                                  <p:cond delay="2000"/>
                                </p:stCondLst>
                                <p:childTnLst>
                                  <p:par>
                                    <p:cTn id="95" presetID="42" presetClass="entr" presetSubtype="0" fill="hold" grpId="0" nodeType="afterEffect">
                                      <p:stCondLst>
                                        <p:cond delay="0"/>
                                      </p:stCondLst>
                                      <p:childTnLst>
                                        <p:set>
                                          <p:cBhvr>
                                            <p:cTn id="96" dur="1" fill="hold">
                                              <p:stCondLst>
                                                <p:cond delay="0"/>
                                              </p:stCondLst>
                                            </p:cTn>
                                            <p:tgtEl>
                                              <p:spTgt spid="137"/>
                                            </p:tgtEl>
                                            <p:attrNameLst>
                                              <p:attrName>style.visibility</p:attrName>
                                            </p:attrNameLst>
                                          </p:cBhvr>
                                          <p:to>
                                            <p:strVal val="visible"/>
                                          </p:to>
                                        </p:set>
                                        <p:animEffect transition="in" filter="fade">
                                          <p:cBhvr>
                                            <p:cTn id="97" dur="1000"/>
                                            <p:tgtEl>
                                              <p:spTgt spid="137"/>
                                            </p:tgtEl>
                                          </p:cBhvr>
                                        </p:animEffect>
                                        <p:anim calcmode="lin" valueType="num">
                                          <p:cBhvr>
                                            <p:cTn id="98" dur="1000" fill="hold"/>
                                            <p:tgtEl>
                                              <p:spTgt spid="137"/>
                                            </p:tgtEl>
                                            <p:attrNameLst>
                                              <p:attrName>ppt_x</p:attrName>
                                            </p:attrNameLst>
                                          </p:cBhvr>
                                          <p:tavLst>
                                            <p:tav tm="0">
                                              <p:val>
                                                <p:strVal val="#ppt_x"/>
                                              </p:val>
                                            </p:tav>
                                            <p:tav tm="100000">
                                              <p:val>
                                                <p:strVal val="#ppt_x"/>
                                              </p:val>
                                            </p:tav>
                                          </p:tavLst>
                                        </p:anim>
                                        <p:anim calcmode="lin" valueType="num">
                                          <p:cBhvr>
                                            <p:cTn id="99" dur="1000" fill="hold"/>
                                            <p:tgtEl>
                                              <p:spTgt spid="137"/>
                                            </p:tgtEl>
                                            <p:attrNameLst>
                                              <p:attrName>ppt_y</p:attrName>
                                            </p:attrNameLst>
                                          </p:cBhvr>
                                          <p:tavLst>
                                            <p:tav tm="0">
                                              <p:val>
                                                <p:strVal val="#ppt_y+.1"/>
                                              </p:val>
                                            </p:tav>
                                            <p:tav tm="100000">
                                              <p:val>
                                                <p:strVal val="#ppt_y"/>
                                              </p:val>
                                            </p:tav>
                                          </p:tavLst>
                                        </p:anim>
                                      </p:childTnLst>
                                    </p:cTn>
                                  </p:par>
                                </p:childTnLst>
                              </p:cTn>
                            </p:par>
                            <p:par>
                              <p:cTn id="100" fill="hold">
                                <p:stCondLst>
                                  <p:cond delay="3000"/>
                                </p:stCondLst>
                                <p:childTnLst>
                                  <p:par>
                                    <p:cTn id="101" presetID="10" presetClass="entr" presetSubtype="0" fill="hold" nodeType="afterEffect">
                                      <p:stCondLst>
                                        <p:cond delay="0"/>
                                      </p:stCondLst>
                                      <p:childTnLst>
                                        <p:set>
                                          <p:cBhvr>
                                            <p:cTn id="102" dur="1" fill="hold">
                                              <p:stCondLst>
                                                <p:cond delay="0"/>
                                              </p:stCondLst>
                                            </p:cTn>
                                            <p:tgtEl>
                                              <p:spTgt spid="138"/>
                                            </p:tgtEl>
                                            <p:attrNameLst>
                                              <p:attrName>style.visibility</p:attrName>
                                            </p:attrNameLst>
                                          </p:cBhvr>
                                          <p:to>
                                            <p:strVal val="visible"/>
                                          </p:to>
                                        </p:set>
                                        <p:animEffect transition="in" filter="fade">
                                          <p:cBhvr>
                                            <p:cTn id="103" dur="500"/>
                                            <p:tgtEl>
                                              <p:spTgt spid="138"/>
                                            </p:tgtEl>
                                          </p:cBhvr>
                                        </p:animEffect>
                                      </p:childTnLst>
                                    </p:cTn>
                                  </p:par>
                                </p:childTnLst>
                              </p:cTn>
                            </p:par>
                            <p:par>
                              <p:cTn id="104" fill="hold">
                                <p:stCondLst>
                                  <p:cond delay="3500"/>
                                </p:stCondLst>
                                <p:childTnLst>
                                  <p:par>
                                    <p:cTn id="105" presetID="10" presetClass="entr" presetSubtype="0" fill="hold" grpId="0" nodeType="afterEffect">
                                      <p:stCondLst>
                                        <p:cond delay="0"/>
                                      </p:stCondLst>
                                      <p:childTnLst>
                                        <p:set>
                                          <p:cBhvr>
                                            <p:cTn id="106" dur="1" fill="hold">
                                              <p:stCondLst>
                                                <p:cond delay="0"/>
                                              </p:stCondLst>
                                            </p:cTn>
                                            <p:tgtEl>
                                              <p:spTgt spid="49"/>
                                            </p:tgtEl>
                                            <p:attrNameLst>
                                              <p:attrName>style.visibility</p:attrName>
                                            </p:attrNameLst>
                                          </p:cBhvr>
                                          <p:to>
                                            <p:strVal val="visible"/>
                                          </p:to>
                                        </p:set>
                                        <p:animEffect transition="in" filter="fade">
                                          <p:cBhvr>
                                            <p:cTn id="107" dur="500"/>
                                            <p:tgtEl>
                                              <p:spTgt spid="49"/>
                                            </p:tgtEl>
                                          </p:cBhvr>
                                        </p:animEffect>
                                      </p:childTnLst>
                                    </p:cTn>
                                  </p:par>
                                </p:childTnLst>
                              </p:cTn>
                            </p:par>
                            <p:par>
                              <p:cTn id="108" fill="hold">
                                <p:stCondLst>
                                  <p:cond delay="4000"/>
                                </p:stCondLst>
                                <p:childTnLst>
                                  <p:par>
                                    <p:cTn id="109" presetID="53" presetClass="entr" presetSubtype="16" fill="hold" grpId="0" nodeType="afterEffect">
                                      <p:stCondLst>
                                        <p:cond delay="0"/>
                                      </p:stCondLst>
                                      <p:childTnLst>
                                        <p:set>
                                          <p:cBhvr>
                                            <p:cTn id="110" dur="1" fill="hold">
                                              <p:stCondLst>
                                                <p:cond delay="0"/>
                                              </p:stCondLst>
                                            </p:cTn>
                                            <p:tgtEl>
                                              <p:spTgt spid="136"/>
                                            </p:tgtEl>
                                            <p:attrNameLst>
                                              <p:attrName>style.visibility</p:attrName>
                                            </p:attrNameLst>
                                          </p:cBhvr>
                                          <p:to>
                                            <p:strVal val="visible"/>
                                          </p:to>
                                        </p:set>
                                        <p:anim calcmode="lin" valueType="num">
                                          <p:cBhvr>
                                            <p:cTn id="111" dur="500" fill="hold"/>
                                            <p:tgtEl>
                                              <p:spTgt spid="136"/>
                                            </p:tgtEl>
                                            <p:attrNameLst>
                                              <p:attrName>ppt_w</p:attrName>
                                            </p:attrNameLst>
                                          </p:cBhvr>
                                          <p:tavLst>
                                            <p:tav tm="0">
                                              <p:val>
                                                <p:fltVal val="0"/>
                                              </p:val>
                                            </p:tav>
                                            <p:tav tm="100000">
                                              <p:val>
                                                <p:strVal val="#ppt_w"/>
                                              </p:val>
                                            </p:tav>
                                          </p:tavLst>
                                        </p:anim>
                                        <p:anim calcmode="lin" valueType="num">
                                          <p:cBhvr>
                                            <p:cTn id="112" dur="500" fill="hold"/>
                                            <p:tgtEl>
                                              <p:spTgt spid="136"/>
                                            </p:tgtEl>
                                            <p:attrNameLst>
                                              <p:attrName>ppt_h</p:attrName>
                                            </p:attrNameLst>
                                          </p:cBhvr>
                                          <p:tavLst>
                                            <p:tav tm="0">
                                              <p:val>
                                                <p:fltVal val="0"/>
                                              </p:val>
                                            </p:tav>
                                            <p:tav tm="100000">
                                              <p:val>
                                                <p:strVal val="#ppt_h"/>
                                              </p:val>
                                            </p:tav>
                                          </p:tavLst>
                                        </p:anim>
                                        <p:animEffect transition="in" filter="fade">
                                          <p:cBhvr>
                                            <p:cTn id="113" dur="500"/>
                                            <p:tgtEl>
                                              <p:spTgt spid="136"/>
                                            </p:tgtEl>
                                          </p:cBhvr>
                                        </p:animEffect>
                                      </p:childTnLst>
                                    </p:cTn>
                                  </p:par>
                                  <p:par>
                                    <p:cTn id="114" presetID="53" presetClass="entr" presetSubtype="16" fill="hold" grpId="0" nodeType="withEffect">
                                      <p:stCondLst>
                                        <p:cond delay="0"/>
                                      </p:stCondLst>
                                      <p:childTnLst>
                                        <p:set>
                                          <p:cBhvr>
                                            <p:cTn id="115" dur="1" fill="hold">
                                              <p:stCondLst>
                                                <p:cond delay="0"/>
                                              </p:stCondLst>
                                            </p:cTn>
                                            <p:tgtEl>
                                              <p:spTgt spid="208"/>
                                            </p:tgtEl>
                                            <p:attrNameLst>
                                              <p:attrName>style.visibility</p:attrName>
                                            </p:attrNameLst>
                                          </p:cBhvr>
                                          <p:to>
                                            <p:strVal val="visible"/>
                                          </p:to>
                                        </p:set>
                                        <p:anim calcmode="lin" valueType="num">
                                          <p:cBhvr>
                                            <p:cTn id="116" dur="500" fill="hold"/>
                                            <p:tgtEl>
                                              <p:spTgt spid="208"/>
                                            </p:tgtEl>
                                            <p:attrNameLst>
                                              <p:attrName>ppt_w</p:attrName>
                                            </p:attrNameLst>
                                          </p:cBhvr>
                                          <p:tavLst>
                                            <p:tav tm="0">
                                              <p:val>
                                                <p:fltVal val="0"/>
                                              </p:val>
                                            </p:tav>
                                            <p:tav tm="100000">
                                              <p:val>
                                                <p:strVal val="#ppt_w"/>
                                              </p:val>
                                            </p:tav>
                                          </p:tavLst>
                                        </p:anim>
                                        <p:anim calcmode="lin" valueType="num">
                                          <p:cBhvr>
                                            <p:cTn id="117" dur="500" fill="hold"/>
                                            <p:tgtEl>
                                              <p:spTgt spid="208"/>
                                            </p:tgtEl>
                                            <p:attrNameLst>
                                              <p:attrName>ppt_h</p:attrName>
                                            </p:attrNameLst>
                                          </p:cBhvr>
                                          <p:tavLst>
                                            <p:tav tm="0">
                                              <p:val>
                                                <p:fltVal val="0"/>
                                              </p:val>
                                            </p:tav>
                                            <p:tav tm="100000">
                                              <p:val>
                                                <p:strVal val="#ppt_h"/>
                                              </p:val>
                                            </p:tav>
                                          </p:tavLst>
                                        </p:anim>
                                        <p:animEffect transition="in" filter="fade">
                                          <p:cBhvr>
                                            <p:cTn id="118" dur="500"/>
                                            <p:tgtEl>
                                              <p:spTgt spid="208"/>
                                            </p:tgtEl>
                                          </p:cBhvr>
                                        </p:animEffect>
                                      </p:childTnLst>
                                    </p:cTn>
                                  </p:par>
                                </p:childTnLst>
                              </p:cTn>
                            </p:par>
                            <p:par>
                              <p:cTn id="119" fill="hold">
                                <p:stCondLst>
                                  <p:cond delay="4500"/>
                                </p:stCondLst>
                                <p:childTnLst>
                                  <p:par>
                                    <p:cTn id="120" presetID="10" presetClass="entr" presetSubtype="0" fill="hold" grpId="0" nodeType="afterEffect">
                                      <p:stCondLst>
                                        <p:cond delay="0"/>
                                      </p:stCondLst>
                                      <p:childTnLst>
                                        <p:set>
                                          <p:cBhvr>
                                            <p:cTn id="121" dur="1" fill="hold">
                                              <p:stCondLst>
                                                <p:cond delay="0"/>
                                              </p:stCondLst>
                                            </p:cTn>
                                            <p:tgtEl>
                                              <p:spTgt spid="165"/>
                                            </p:tgtEl>
                                            <p:attrNameLst>
                                              <p:attrName>style.visibility</p:attrName>
                                            </p:attrNameLst>
                                          </p:cBhvr>
                                          <p:to>
                                            <p:strVal val="visible"/>
                                          </p:to>
                                        </p:set>
                                        <p:animEffect transition="in" filter="fade">
                                          <p:cBhvr>
                                            <p:cTn id="122" dur="500"/>
                                            <p:tgtEl>
                                              <p:spTgt spid="165"/>
                                            </p:tgtEl>
                                          </p:cBhvr>
                                        </p:animEffect>
                                      </p:childTnLst>
                                    </p:cTn>
                                  </p:par>
                                  <p:par>
                                    <p:cTn id="123" presetID="10" presetClass="entr" presetSubtype="0" fill="hold" grpId="0" nodeType="withEffect">
                                      <p:stCondLst>
                                        <p:cond delay="0"/>
                                      </p:stCondLst>
                                      <p:childTnLst>
                                        <p:set>
                                          <p:cBhvr>
                                            <p:cTn id="124" dur="1" fill="hold">
                                              <p:stCondLst>
                                                <p:cond delay="0"/>
                                              </p:stCondLst>
                                            </p:cTn>
                                            <p:tgtEl>
                                              <p:spTgt spid="166"/>
                                            </p:tgtEl>
                                            <p:attrNameLst>
                                              <p:attrName>style.visibility</p:attrName>
                                            </p:attrNameLst>
                                          </p:cBhvr>
                                          <p:to>
                                            <p:strVal val="visible"/>
                                          </p:to>
                                        </p:set>
                                        <p:animEffect transition="in" filter="fade">
                                          <p:cBhvr>
                                            <p:cTn id="125" dur="500"/>
                                            <p:tgtEl>
                                              <p:spTgt spid="166"/>
                                            </p:tgtEl>
                                          </p:cBhvr>
                                        </p:animEffect>
                                      </p:childTnLst>
                                    </p:cTn>
                                  </p:par>
                                </p:childTnLst>
                              </p:cTn>
                            </p:par>
                            <p:par>
                              <p:cTn id="126" fill="hold">
                                <p:stCondLst>
                                  <p:cond delay="5000"/>
                                </p:stCondLst>
                                <p:childTnLst>
                                  <p:par>
                                    <p:cTn id="127" presetID="10" presetClass="entr" presetSubtype="0" fill="hold" grpId="0" nodeType="afterEffect">
                                      <p:stCondLst>
                                        <p:cond delay="0"/>
                                      </p:stCondLst>
                                      <p:childTnLst>
                                        <p:set>
                                          <p:cBhvr>
                                            <p:cTn id="128" dur="1" fill="hold">
                                              <p:stCondLst>
                                                <p:cond delay="0"/>
                                              </p:stCondLst>
                                            </p:cTn>
                                            <p:tgtEl>
                                              <p:spTgt spid="48"/>
                                            </p:tgtEl>
                                            <p:attrNameLst>
                                              <p:attrName>style.visibility</p:attrName>
                                            </p:attrNameLst>
                                          </p:cBhvr>
                                          <p:to>
                                            <p:strVal val="visible"/>
                                          </p:to>
                                        </p:set>
                                        <p:animEffect transition="in" filter="fade">
                                          <p:cBhvr>
                                            <p:cTn id="129" dur="500"/>
                                            <p:tgtEl>
                                              <p:spTgt spid="48"/>
                                            </p:tgtEl>
                                          </p:cBhvr>
                                        </p:animEffect>
                                      </p:childTnLst>
                                    </p:cTn>
                                  </p:par>
                                </p:childTnLst>
                              </p:cTn>
                            </p:par>
                            <p:par>
                              <p:cTn id="130" fill="hold">
                                <p:stCondLst>
                                  <p:cond delay="5500"/>
                                </p:stCondLst>
                                <p:childTnLst>
                                  <p:par>
                                    <p:cTn id="131" presetID="53" presetClass="entr" presetSubtype="16" fill="hold" grpId="0" nodeType="afterEffect">
                                      <p:stCondLst>
                                        <p:cond delay="0"/>
                                      </p:stCondLst>
                                      <p:childTnLst>
                                        <p:set>
                                          <p:cBhvr>
                                            <p:cTn id="132" dur="1" fill="hold">
                                              <p:stCondLst>
                                                <p:cond delay="0"/>
                                              </p:stCondLst>
                                            </p:cTn>
                                            <p:tgtEl>
                                              <p:spTgt spid="193"/>
                                            </p:tgtEl>
                                            <p:attrNameLst>
                                              <p:attrName>style.visibility</p:attrName>
                                            </p:attrNameLst>
                                          </p:cBhvr>
                                          <p:to>
                                            <p:strVal val="visible"/>
                                          </p:to>
                                        </p:set>
                                        <p:anim calcmode="lin" valueType="num">
                                          <p:cBhvr>
                                            <p:cTn id="133" dur="500" fill="hold"/>
                                            <p:tgtEl>
                                              <p:spTgt spid="193"/>
                                            </p:tgtEl>
                                            <p:attrNameLst>
                                              <p:attrName>ppt_w</p:attrName>
                                            </p:attrNameLst>
                                          </p:cBhvr>
                                          <p:tavLst>
                                            <p:tav tm="0">
                                              <p:val>
                                                <p:fltVal val="0"/>
                                              </p:val>
                                            </p:tav>
                                            <p:tav tm="100000">
                                              <p:val>
                                                <p:strVal val="#ppt_w"/>
                                              </p:val>
                                            </p:tav>
                                          </p:tavLst>
                                        </p:anim>
                                        <p:anim calcmode="lin" valueType="num">
                                          <p:cBhvr>
                                            <p:cTn id="134" dur="500" fill="hold"/>
                                            <p:tgtEl>
                                              <p:spTgt spid="193"/>
                                            </p:tgtEl>
                                            <p:attrNameLst>
                                              <p:attrName>ppt_h</p:attrName>
                                            </p:attrNameLst>
                                          </p:cBhvr>
                                          <p:tavLst>
                                            <p:tav tm="0">
                                              <p:val>
                                                <p:fltVal val="0"/>
                                              </p:val>
                                            </p:tav>
                                            <p:tav tm="100000">
                                              <p:val>
                                                <p:strVal val="#ppt_h"/>
                                              </p:val>
                                            </p:tav>
                                          </p:tavLst>
                                        </p:anim>
                                        <p:animEffect transition="in" filter="fade">
                                          <p:cBhvr>
                                            <p:cTn id="135" dur="500"/>
                                            <p:tgtEl>
                                              <p:spTgt spid="193"/>
                                            </p:tgtEl>
                                          </p:cBhvr>
                                        </p:animEffect>
                                      </p:childTnLst>
                                    </p:cTn>
                                  </p:par>
                                  <p:par>
                                    <p:cTn id="136" presetID="53" presetClass="entr" presetSubtype="16" fill="hold" nodeType="withEffect">
                                      <p:stCondLst>
                                        <p:cond delay="0"/>
                                      </p:stCondLst>
                                      <p:childTnLst>
                                        <p:set>
                                          <p:cBhvr>
                                            <p:cTn id="137" dur="1" fill="hold">
                                              <p:stCondLst>
                                                <p:cond delay="0"/>
                                              </p:stCondLst>
                                            </p:cTn>
                                            <p:tgtEl>
                                              <p:spTgt spid="205"/>
                                            </p:tgtEl>
                                            <p:attrNameLst>
                                              <p:attrName>style.visibility</p:attrName>
                                            </p:attrNameLst>
                                          </p:cBhvr>
                                          <p:to>
                                            <p:strVal val="visible"/>
                                          </p:to>
                                        </p:set>
                                        <p:anim calcmode="lin" valueType="num">
                                          <p:cBhvr>
                                            <p:cTn id="138" dur="500" fill="hold"/>
                                            <p:tgtEl>
                                              <p:spTgt spid="205"/>
                                            </p:tgtEl>
                                            <p:attrNameLst>
                                              <p:attrName>ppt_w</p:attrName>
                                            </p:attrNameLst>
                                          </p:cBhvr>
                                          <p:tavLst>
                                            <p:tav tm="0">
                                              <p:val>
                                                <p:fltVal val="0"/>
                                              </p:val>
                                            </p:tav>
                                            <p:tav tm="100000">
                                              <p:val>
                                                <p:strVal val="#ppt_w"/>
                                              </p:val>
                                            </p:tav>
                                          </p:tavLst>
                                        </p:anim>
                                        <p:anim calcmode="lin" valueType="num">
                                          <p:cBhvr>
                                            <p:cTn id="139" dur="500" fill="hold"/>
                                            <p:tgtEl>
                                              <p:spTgt spid="205"/>
                                            </p:tgtEl>
                                            <p:attrNameLst>
                                              <p:attrName>ppt_h</p:attrName>
                                            </p:attrNameLst>
                                          </p:cBhvr>
                                          <p:tavLst>
                                            <p:tav tm="0">
                                              <p:val>
                                                <p:fltVal val="0"/>
                                              </p:val>
                                            </p:tav>
                                            <p:tav tm="100000">
                                              <p:val>
                                                <p:strVal val="#ppt_h"/>
                                              </p:val>
                                            </p:tav>
                                          </p:tavLst>
                                        </p:anim>
                                        <p:animEffect transition="in" filter="fade">
                                          <p:cBhvr>
                                            <p:cTn id="140" dur="500"/>
                                            <p:tgtEl>
                                              <p:spTgt spid="205"/>
                                            </p:tgtEl>
                                          </p:cBhvr>
                                        </p:animEffect>
                                      </p:childTnLst>
                                    </p:cTn>
                                  </p:par>
                                </p:childTnLst>
                              </p:cTn>
                            </p:par>
                            <p:par>
                              <p:cTn id="141" fill="hold">
                                <p:stCondLst>
                                  <p:cond delay="6000"/>
                                </p:stCondLst>
                                <p:childTnLst>
                                  <p:par>
                                    <p:cTn id="142" presetID="10" presetClass="entr" presetSubtype="0" fill="hold" grpId="0" nodeType="afterEffect">
                                      <p:stCondLst>
                                        <p:cond delay="0"/>
                                      </p:stCondLst>
                                      <p:childTnLst>
                                        <p:set>
                                          <p:cBhvr>
                                            <p:cTn id="143" dur="1" fill="hold">
                                              <p:stCondLst>
                                                <p:cond delay="0"/>
                                              </p:stCondLst>
                                            </p:cTn>
                                            <p:tgtEl>
                                              <p:spTgt spid="167"/>
                                            </p:tgtEl>
                                            <p:attrNameLst>
                                              <p:attrName>style.visibility</p:attrName>
                                            </p:attrNameLst>
                                          </p:cBhvr>
                                          <p:to>
                                            <p:strVal val="visible"/>
                                          </p:to>
                                        </p:set>
                                        <p:animEffect transition="in" filter="fade">
                                          <p:cBhvr>
                                            <p:cTn id="144" dur="500"/>
                                            <p:tgtEl>
                                              <p:spTgt spid="167"/>
                                            </p:tgtEl>
                                          </p:cBhvr>
                                        </p:animEffect>
                                      </p:childTnLst>
                                    </p:cTn>
                                  </p:par>
                                  <p:par>
                                    <p:cTn id="145" presetID="10" presetClass="entr" presetSubtype="0" fill="hold" grpId="0" nodeType="withEffect">
                                      <p:stCondLst>
                                        <p:cond delay="0"/>
                                      </p:stCondLst>
                                      <p:childTnLst>
                                        <p:set>
                                          <p:cBhvr>
                                            <p:cTn id="146" dur="1" fill="hold">
                                              <p:stCondLst>
                                                <p:cond delay="0"/>
                                              </p:stCondLst>
                                            </p:cTn>
                                            <p:tgtEl>
                                              <p:spTgt spid="188"/>
                                            </p:tgtEl>
                                            <p:attrNameLst>
                                              <p:attrName>style.visibility</p:attrName>
                                            </p:attrNameLst>
                                          </p:cBhvr>
                                          <p:to>
                                            <p:strVal val="visible"/>
                                          </p:to>
                                        </p:set>
                                        <p:animEffect transition="in" filter="fade">
                                          <p:cBhvr>
                                            <p:cTn id="147" dur="500"/>
                                            <p:tgtEl>
                                              <p:spTgt spid="188"/>
                                            </p:tgtEl>
                                          </p:cBhvr>
                                        </p:animEffect>
                                      </p:childTnLst>
                                    </p:cTn>
                                  </p:par>
                                </p:childTnLst>
                              </p:cTn>
                            </p:par>
                            <p:par>
                              <p:cTn id="148" fill="hold">
                                <p:stCondLst>
                                  <p:cond delay="6500"/>
                                </p:stCondLst>
                                <p:childTnLst>
                                  <p:par>
                                    <p:cTn id="149" presetID="10" presetClass="entr" presetSubtype="0" fill="hold" grpId="0" nodeType="afterEffect">
                                      <p:stCondLst>
                                        <p:cond delay="0"/>
                                      </p:stCondLst>
                                      <p:childTnLst>
                                        <p:set>
                                          <p:cBhvr>
                                            <p:cTn id="150" dur="1" fill="hold">
                                              <p:stCondLst>
                                                <p:cond delay="0"/>
                                              </p:stCondLst>
                                            </p:cTn>
                                            <p:tgtEl>
                                              <p:spTgt spid="50"/>
                                            </p:tgtEl>
                                            <p:attrNameLst>
                                              <p:attrName>style.visibility</p:attrName>
                                            </p:attrNameLst>
                                          </p:cBhvr>
                                          <p:to>
                                            <p:strVal val="visible"/>
                                          </p:to>
                                        </p:set>
                                        <p:animEffect transition="in" filter="fade">
                                          <p:cBhvr>
                                            <p:cTn id="151" dur="500"/>
                                            <p:tgtEl>
                                              <p:spTgt spid="50"/>
                                            </p:tgtEl>
                                          </p:cBhvr>
                                        </p:animEffect>
                                      </p:childTnLst>
                                    </p:cTn>
                                  </p:par>
                                </p:childTnLst>
                              </p:cTn>
                            </p:par>
                            <p:par>
                              <p:cTn id="152" fill="hold">
                                <p:stCondLst>
                                  <p:cond delay="7000"/>
                                </p:stCondLst>
                                <p:childTnLst>
                                  <p:par>
                                    <p:cTn id="153" presetID="53" presetClass="entr" presetSubtype="16" fill="hold" grpId="0" nodeType="afterEffect">
                                      <p:stCondLst>
                                        <p:cond delay="0"/>
                                      </p:stCondLst>
                                      <p:childTnLst>
                                        <p:set>
                                          <p:cBhvr>
                                            <p:cTn id="154" dur="1" fill="hold">
                                              <p:stCondLst>
                                                <p:cond delay="0"/>
                                              </p:stCondLst>
                                            </p:cTn>
                                            <p:tgtEl>
                                              <p:spTgt spid="194"/>
                                            </p:tgtEl>
                                            <p:attrNameLst>
                                              <p:attrName>style.visibility</p:attrName>
                                            </p:attrNameLst>
                                          </p:cBhvr>
                                          <p:to>
                                            <p:strVal val="visible"/>
                                          </p:to>
                                        </p:set>
                                        <p:anim calcmode="lin" valueType="num">
                                          <p:cBhvr>
                                            <p:cTn id="155" dur="500" fill="hold"/>
                                            <p:tgtEl>
                                              <p:spTgt spid="194"/>
                                            </p:tgtEl>
                                            <p:attrNameLst>
                                              <p:attrName>ppt_w</p:attrName>
                                            </p:attrNameLst>
                                          </p:cBhvr>
                                          <p:tavLst>
                                            <p:tav tm="0">
                                              <p:val>
                                                <p:fltVal val="0"/>
                                              </p:val>
                                            </p:tav>
                                            <p:tav tm="100000">
                                              <p:val>
                                                <p:strVal val="#ppt_w"/>
                                              </p:val>
                                            </p:tav>
                                          </p:tavLst>
                                        </p:anim>
                                        <p:anim calcmode="lin" valueType="num">
                                          <p:cBhvr>
                                            <p:cTn id="156" dur="500" fill="hold"/>
                                            <p:tgtEl>
                                              <p:spTgt spid="194"/>
                                            </p:tgtEl>
                                            <p:attrNameLst>
                                              <p:attrName>ppt_h</p:attrName>
                                            </p:attrNameLst>
                                          </p:cBhvr>
                                          <p:tavLst>
                                            <p:tav tm="0">
                                              <p:val>
                                                <p:fltVal val="0"/>
                                              </p:val>
                                            </p:tav>
                                            <p:tav tm="100000">
                                              <p:val>
                                                <p:strVal val="#ppt_h"/>
                                              </p:val>
                                            </p:tav>
                                          </p:tavLst>
                                        </p:anim>
                                        <p:animEffect transition="in" filter="fade">
                                          <p:cBhvr>
                                            <p:cTn id="157" dur="500"/>
                                            <p:tgtEl>
                                              <p:spTgt spid="194"/>
                                            </p:tgtEl>
                                          </p:cBhvr>
                                        </p:animEffect>
                                      </p:childTnLst>
                                    </p:cTn>
                                  </p:par>
                                  <p:par>
                                    <p:cTn id="158" presetID="53" presetClass="entr" presetSubtype="16" fill="hold" nodeType="withEffect">
                                      <p:stCondLst>
                                        <p:cond delay="0"/>
                                      </p:stCondLst>
                                      <p:childTnLst>
                                        <p:set>
                                          <p:cBhvr>
                                            <p:cTn id="159" dur="1" fill="hold">
                                              <p:stCondLst>
                                                <p:cond delay="0"/>
                                              </p:stCondLst>
                                            </p:cTn>
                                            <p:tgtEl>
                                              <p:spTgt spid="196"/>
                                            </p:tgtEl>
                                            <p:attrNameLst>
                                              <p:attrName>style.visibility</p:attrName>
                                            </p:attrNameLst>
                                          </p:cBhvr>
                                          <p:to>
                                            <p:strVal val="visible"/>
                                          </p:to>
                                        </p:set>
                                        <p:anim calcmode="lin" valueType="num">
                                          <p:cBhvr>
                                            <p:cTn id="160" dur="500" fill="hold"/>
                                            <p:tgtEl>
                                              <p:spTgt spid="196"/>
                                            </p:tgtEl>
                                            <p:attrNameLst>
                                              <p:attrName>ppt_w</p:attrName>
                                            </p:attrNameLst>
                                          </p:cBhvr>
                                          <p:tavLst>
                                            <p:tav tm="0">
                                              <p:val>
                                                <p:fltVal val="0"/>
                                              </p:val>
                                            </p:tav>
                                            <p:tav tm="100000">
                                              <p:val>
                                                <p:strVal val="#ppt_w"/>
                                              </p:val>
                                            </p:tav>
                                          </p:tavLst>
                                        </p:anim>
                                        <p:anim calcmode="lin" valueType="num">
                                          <p:cBhvr>
                                            <p:cTn id="161" dur="500" fill="hold"/>
                                            <p:tgtEl>
                                              <p:spTgt spid="196"/>
                                            </p:tgtEl>
                                            <p:attrNameLst>
                                              <p:attrName>ppt_h</p:attrName>
                                            </p:attrNameLst>
                                          </p:cBhvr>
                                          <p:tavLst>
                                            <p:tav tm="0">
                                              <p:val>
                                                <p:fltVal val="0"/>
                                              </p:val>
                                            </p:tav>
                                            <p:tav tm="100000">
                                              <p:val>
                                                <p:strVal val="#ppt_h"/>
                                              </p:val>
                                            </p:tav>
                                          </p:tavLst>
                                        </p:anim>
                                        <p:animEffect transition="in" filter="fade">
                                          <p:cBhvr>
                                            <p:cTn id="162" dur="500"/>
                                            <p:tgtEl>
                                              <p:spTgt spid="196"/>
                                            </p:tgtEl>
                                          </p:cBhvr>
                                        </p:animEffect>
                                      </p:childTnLst>
                                    </p:cTn>
                                  </p:par>
                                </p:childTnLst>
                              </p:cTn>
                            </p:par>
                            <p:par>
                              <p:cTn id="163" fill="hold">
                                <p:stCondLst>
                                  <p:cond delay="7500"/>
                                </p:stCondLst>
                                <p:childTnLst>
                                  <p:par>
                                    <p:cTn id="164" presetID="10" presetClass="entr" presetSubtype="0" fill="hold" grpId="0" nodeType="afterEffect">
                                      <p:stCondLst>
                                        <p:cond delay="0"/>
                                      </p:stCondLst>
                                      <p:childTnLst>
                                        <p:set>
                                          <p:cBhvr>
                                            <p:cTn id="165" dur="1" fill="hold">
                                              <p:stCondLst>
                                                <p:cond delay="0"/>
                                              </p:stCondLst>
                                            </p:cTn>
                                            <p:tgtEl>
                                              <p:spTgt spid="189"/>
                                            </p:tgtEl>
                                            <p:attrNameLst>
                                              <p:attrName>style.visibility</p:attrName>
                                            </p:attrNameLst>
                                          </p:cBhvr>
                                          <p:to>
                                            <p:strVal val="visible"/>
                                          </p:to>
                                        </p:set>
                                        <p:animEffect transition="in" filter="fade">
                                          <p:cBhvr>
                                            <p:cTn id="166" dur="500"/>
                                            <p:tgtEl>
                                              <p:spTgt spid="189"/>
                                            </p:tgtEl>
                                          </p:cBhvr>
                                        </p:animEffect>
                                      </p:childTnLst>
                                    </p:cTn>
                                  </p:par>
                                  <p:par>
                                    <p:cTn id="167" presetID="10" presetClass="entr" presetSubtype="0" fill="hold" grpId="0" nodeType="withEffect">
                                      <p:stCondLst>
                                        <p:cond delay="0"/>
                                      </p:stCondLst>
                                      <p:childTnLst>
                                        <p:set>
                                          <p:cBhvr>
                                            <p:cTn id="168" dur="1" fill="hold">
                                              <p:stCondLst>
                                                <p:cond delay="0"/>
                                              </p:stCondLst>
                                            </p:cTn>
                                            <p:tgtEl>
                                              <p:spTgt spid="190"/>
                                            </p:tgtEl>
                                            <p:attrNameLst>
                                              <p:attrName>style.visibility</p:attrName>
                                            </p:attrNameLst>
                                          </p:cBhvr>
                                          <p:to>
                                            <p:strVal val="visible"/>
                                          </p:to>
                                        </p:set>
                                        <p:animEffect transition="in" filter="fade">
                                          <p:cBhvr>
                                            <p:cTn id="169" dur="500"/>
                                            <p:tgtEl>
                                              <p:spTgt spid="190"/>
                                            </p:tgtEl>
                                          </p:cBhvr>
                                        </p:animEffect>
                                      </p:childTnLst>
                                    </p:cTn>
                                  </p:par>
                                </p:childTnLst>
                              </p:cTn>
                            </p:par>
                            <p:par>
                              <p:cTn id="170" fill="hold">
                                <p:stCondLst>
                                  <p:cond delay="8000"/>
                                </p:stCondLst>
                                <p:childTnLst>
                                  <p:par>
                                    <p:cTn id="171" presetID="10" presetClass="entr" presetSubtype="0" fill="hold" grpId="0" nodeType="afterEffect">
                                      <p:stCondLst>
                                        <p:cond delay="0"/>
                                      </p:stCondLst>
                                      <p:childTnLst>
                                        <p:set>
                                          <p:cBhvr>
                                            <p:cTn id="172" dur="1" fill="hold">
                                              <p:stCondLst>
                                                <p:cond delay="0"/>
                                              </p:stCondLst>
                                            </p:cTn>
                                            <p:tgtEl>
                                              <p:spTgt spid="47"/>
                                            </p:tgtEl>
                                            <p:attrNameLst>
                                              <p:attrName>style.visibility</p:attrName>
                                            </p:attrNameLst>
                                          </p:cBhvr>
                                          <p:to>
                                            <p:strVal val="visible"/>
                                          </p:to>
                                        </p:set>
                                        <p:animEffect transition="in" filter="fade">
                                          <p:cBhvr>
                                            <p:cTn id="173" dur="500"/>
                                            <p:tgtEl>
                                              <p:spTgt spid="47"/>
                                            </p:tgtEl>
                                          </p:cBhvr>
                                        </p:animEffect>
                                      </p:childTnLst>
                                    </p:cTn>
                                  </p:par>
                                </p:childTnLst>
                              </p:cTn>
                            </p:par>
                            <p:par>
                              <p:cTn id="174" fill="hold">
                                <p:stCondLst>
                                  <p:cond delay="8500"/>
                                </p:stCondLst>
                                <p:childTnLst>
                                  <p:par>
                                    <p:cTn id="175" presetID="53" presetClass="entr" presetSubtype="16" fill="hold" grpId="0" nodeType="afterEffect">
                                      <p:stCondLst>
                                        <p:cond delay="0"/>
                                      </p:stCondLst>
                                      <p:childTnLst>
                                        <p:set>
                                          <p:cBhvr>
                                            <p:cTn id="176" dur="1" fill="hold">
                                              <p:stCondLst>
                                                <p:cond delay="0"/>
                                              </p:stCondLst>
                                            </p:cTn>
                                            <p:tgtEl>
                                              <p:spTgt spid="195"/>
                                            </p:tgtEl>
                                            <p:attrNameLst>
                                              <p:attrName>style.visibility</p:attrName>
                                            </p:attrNameLst>
                                          </p:cBhvr>
                                          <p:to>
                                            <p:strVal val="visible"/>
                                          </p:to>
                                        </p:set>
                                        <p:anim calcmode="lin" valueType="num">
                                          <p:cBhvr>
                                            <p:cTn id="177" dur="500" fill="hold"/>
                                            <p:tgtEl>
                                              <p:spTgt spid="195"/>
                                            </p:tgtEl>
                                            <p:attrNameLst>
                                              <p:attrName>ppt_w</p:attrName>
                                            </p:attrNameLst>
                                          </p:cBhvr>
                                          <p:tavLst>
                                            <p:tav tm="0">
                                              <p:val>
                                                <p:fltVal val="0"/>
                                              </p:val>
                                            </p:tav>
                                            <p:tav tm="100000">
                                              <p:val>
                                                <p:strVal val="#ppt_w"/>
                                              </p:val>
                                            </p:tav>
                                          </p:tavLst>
                                        </p:anim>
                                        <p:anim calcmode="lin" valueType="num">
                                          <p:cBhvr>
                                            <p:cTn id="178" dur="500" fill="hold"/>
                                            <p:tgtEl>
                                              <p:spTgt spid="195"/>
                                            </p:tgtEl>
                                            <p:attrNameLst>
                                              <p:attrName>ppt_h</p:attrName>
                                            </p:attrNameLst>
                                          </p:cBhvr>
                                          <p:tavLst>
                                            <p:tav tm="0">
                                              <p:val>
                                                <p:fltVal val="0"/>
                                              </p:val>
                                            </p:tav>
                                            <p:tav tm="100000">
                                              <p:val>
                                                <p:strVal val="#ppt_h"/>
                                              </p:val>
                                            </p:tav>
                                          </p:tavLst>
                                        </p:anim>
                                        <p:animEffect transition="in" filter="fade">
                                          <p:cBhvr>
                                            <p:cTn id="179" dur="500"/>
                                            <p:tgtEl>
                                              <p:spTgt spid="195"/>
                                            </p:tgtEl>
                                          </p:cBhvr>
                                        </p:animEffect>
                                      </p:childTnLst>
                                    </p:cTn>
                                  </p:par>
                                  <p:par>
                                    <p:cTn id="180" presetID="53" presetClass="entr" presetSubtype="16" fill="hold" nodeType="withEffect">
                                      <p:stCondLst>
                                        <p:cond delay="0"/>
                                      </p:stCondLst>
                                      <p:childTnLst>
                                        <p:set>
                                          <p:cBhvr>
                                            <p:cTn id="181" dur="1" fill="hold">
                                              <p:stCondLst>
                                                <p:cond delay="0"/>
                                              </p:stCondLst>
                                            </p:cTn>
                                            <p:tgtEl>
                                              <p:spTgt spid="200"/>
                                            </p:tgtEl>
                                            <p:attrNameLst>
                                              <p:attrName>style.visibility</p:attrName>
                                            </p:attrNameLst>
                                          </p:cBhvr>
                                          <p:to>
                                            <p:strVal val="visible"/>
                                          </p:to>
                                        </p:set>
                                        <p:anim calcmode="lin" valueType="num">
                                          <p:cBhvr>
                                            <p:cTn id="182" dur="500" fill="hold"/>
                                            <p:tgtEl>
                                              <p:spTgt spid="200"/>
                                            </p:tgtEl>
                                            <p:attrNameLst>
                                              <p:attrName>ppt_w</p:attrName>
                                            </p:attrNameLst>
                                          </p:cBhvr>
                                          <p:tavLst>
                                            <p:tav tm="0">
                                              <p:val>
                                                <p:fltVal val="0"/>
                                              </p:val>
                                            </p:tav>
                                            <p:tav tm="100000">
                                              <p:val>
                                                <p:strVal val="#ppt_w"/>
                                              </p:val>
                                            </p:tav>
                                          </p:tavLst>
                                        </p:anim>
                                        <p:anim calcmode="lin" valueType="num">
                                          <p:cBhvr>
                                            <p:cTn id="183" dur="500" fill="hold"/>
                                            <p:tgtEl>
                                              <p:spTgt spid="200"/>
                                            </p:tgtEl>
                                            <p:attrNameLst>
                                              <p:attrName>ppt_h</p:attrName>
                                            </p:attrNameLst>
                                          </p:cBhvr>
                                          <p:tavLst>
                                            <p:tav tm="0">
                                              <p:val>
                                                <p:fltVal val="0"/>
                                              </p:val>
                                            </p:tav>
                                            <p:tav tm="100000">
                                              <p:val>
                                                <p:strVal val="#ppt_h"/>
                                              </p:val>
                                            </p:tav>
                                          </p:tavLst>
                                        </p:anim>
                                        <p:animEffect transition="in" filter="fade">
                                          <p:cBhvr>
                                            <p:cTn id="184" dur="500"/>
                                            <p:tgtEl>
                                              <p:spTgt spid="200"/>
                                            </p:tgtEl>
                                          </p:cBhvr>
                                        </p:animEffect>
                                      </p:childTnLst>
                                    </p:cTn>
                                  </p:par>
                                </p:childTnLst>
                              </p:cTn>
                            </p:par>
                            <p:par>
                              <p:cTn id="185" fill="hold">
                                <p:stCondLst>
                                  <p:cond delay="9000"/>
                                </p:stCondLst>
                                <p:childTnLst>
                                  <p:par>
                                    <p:cTn id="186" presetID="10" presetClass="entr" presetSubtype="0" fill="hold" grpId="0" nodeType="afterEffect">
                                      <p:stCondLst>
                                        <p:cond delay="0"/>
                                      </p:stCondLst>
                                      <p:childTnLst>
                                        <p:set>
                                          <p:cBhvr>
                                            <p:cTn id="187" dur="1" fill="hold">
                                              <p:stCondLst>
                                                <p:cond delay="0"/>
                                              </p:stCondLst>
                                            </p:cTn>
                                            <p:tgtEl>
                                              <p:spTgt spid="191"/>
                                            </p:tgtEl>
                                            <p:attrNameLst>
                                              <p:attrName>style.visibility</p:attrName>
                                            </p:attrNameLst>
                                          </p:cBhvr>
                                          <p:to>
                                            <p:strVal val="visible"/>
                                          </p:to>
                                        </p:set>
                                        <p:animEffect transition="in" filter="fade">
                                          <p:cBhvr>
                                            <p:cTn id="188" dur="500"/>
                                            <p:tgtEl>
                                              <p:spTgt spid="191"/>
                                            </p:tgtEl>
                                          </p:cBhvr>
                                        </p:animEffect>
                                      </p:childTnLst>
                                    </p:cTn>
                                  </p:par>
                                  <p:par>
                                    <p:cTn id="189" presetID="10" presetClass="entr" presetSubtype="0" fill="hold" grpId="0" nodeType="withEffect">
                                      <p:stCondLst>
                                        <p:cond delay="0"/>
                                      </p:stCondLst>
                                      <p:childTnLst>
                                        <p:set>
                                          <p:cBhvr>
                                            <p:cTn id="190" dur="1" fill="hold">
                                              <p:stCondLst>
                                                <p:cond delay="0"/>
                                              </p:stCondLst>
                                            </p:cTn>
                                            <p:tgtEl>
                                              <p:spTgt spid="192"/>
                                            </p:tgtEl>
                                            <p:attrNameLst>
                                              <p:attrName>style.visibility</p:attrName>
                                            </p:attrNameLst>
                                          </p:cBhvr>
                                          <p:to>
                                            <p:strVal val="visible"/>
                                          </p:to>
                                        </p:set>
                                        <p:animEffect transition="in" filter="fade">
                                          <p:cBhvr>
                                            <p:cTn id="191" dur="500"/>
                                            <p:tgtEl>
                                              <p:spTgt spid="19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47" grpId="0" animBg="1"/>
          <p:bldP spid="48" grpId="0" animBg="1"/>
          <p:bldP spid="49" grpId="0" animBg="1"/>
          <p:bldP spid="50" grpId="0" animBg="1"/>
          <p:bldP spid="51" grpId="0" animBg="1"/>
          <p:bldP spid="52" grpId="0" animBg="1"/>
          <p:bldP spid="53" grpId="0" animBg="1"/>
          <p:bldP spid="54" grpId="0" animBg="1"/>
          <p:bldP spid="55" grpId="0" animBg="1"/>
          <p:bldP spid="56" grpId="0" animBg="1"/>
          <p:bldP spid="57" grpId="0" animBg="1"/>
          <p:bldP spid="58" grpId="0" animBg="1"/>
          <p:bldP spid="59" grpId="0" animBg="1"/>
          <p:bldP spid="60" grpId="0" animBg="1"/>
          <p:bldP spid="61" grpId="0" animBg="1"/>
          <p:bldP spid="98" grpId="0" animBg="1"/>
          <p:bldP spid="109" grpId="0" animBg="1"/>
          <p:bldP spid="122" grpId="0" animBg="1"/>
          <p:bldP spid="123" grpId="0" animBg="1"/>
          <p:bldP spid="124" grpId="0" animBg="1"/>
          <p:bldP spid="136" grpId="0" animBg="1"/>
          <p:bldP spid="137" grpId="0"/>
          <p:bldP spid="165" grpId="0"/>
          <p:bldP spid="166" grpId="0"/>
          <p:bldP spid="167" grpId="0"/>
          <p:bldP spid="188" grpId="0"/>
          <p:bldP spid="189" grpId="0"/>
          <p:bldP spid="190" grpId="0"/>
          <p:bldP spid="191" grpId="0"/>
          <p:bldP spid="192" grpId="0"/>
          <p:bldP spid="193" grpId="0" animBg="1"/>
          <p:bldP spid="194" grpId="0" animBg="1"/>
          <p:bldP spid="195" grpId="0" animBg="1"/>
          <p:bldP spid="208" grpId="0" animBg="1"/>
        </p:bldLst>
      </p:timing>
    </mc:Fallback>
  </mc:AlternateContent>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文本框 2"/>
          <p:cNvSpPr txBox="1"/>
          <p:nvPr/>
        </p:nvSpPr>
        <p:spPr>
          <a:xfrm>
            <a:off x="848632" y="127672"/>
            <a:ext cx="2464538" cy="415370"/>
          </a:xfrm>
          <a:prstGeom prst="rect">
            <a:avLst/>
          </a:prstGeom>
          <a:noFill/>
        </p:spPr>
        <p:txBody>
          <a:bodyPr wrap="square" rtlCol="0">
            <a:spAutoFit/>
          </a:bodyPr>
          <a:lstStyle/>
          <a:p>
            <a:pPr algn="ctr"/>
            <a:r>
              <a:rPr lang="en-US" altLang="zh-CN" sz="2099" b="1" dirty="0">
                <a:solidFill>
                  <a:srgbClr val="356377"/>
                </a:solidFill>
                <a:latin typeface="inpin heiti" panose="00000500000000000000" pitchFamily="2" charset="-122"/>
                <a:ea typeface="inpin heiti" panose="00000500000000000000" pitchFamily="2" charset="-122"/>
                <a:sym typeface="inpin heiti" panose="00000500000000000000" pitchFamily="2" charset="-122"/>
              </a:rPr>
              <a:t>Enter title</a:t>
            </a:r>
            <a:endParaRPr lang="zh-CN" altLang="en-US" sz="2099" b="1" dirty="0">
              <a:solidFill>
                <a:srgbClr val="356377"/>
              </a:solidFill>
              <a:latin typeface="inpin heiti" panose="00000500000000000000" pitchFamily="2" charset="-122"/>
              <a:ea typeface="inpin heiti" panose="00000500000000000000" pitchFamily="2" charset="-122"/>
              <a:sym typeface="inpin heiti" panose="00000500000000000000" pitchFamily="2" charset="-122"/>
            </a:endParaRPr>
          </a:p>
        </p:txBody>
      </p:sp>
      <p:grpSp>
        <p:nvGrpSpPr>
          <p:cNvPr id="3" name="Group 37">
            <a:extLst>
              <a:ext uri="{FF2B5EF4-FFF2-40B4-BE49-F238E27FC236}">
                <a16:creationId xmlns:a16="http://schemas.microsoft.com/office/drawing/2014/main" id="{8BD383A2-19C1-42DF-9F11-3E69820700F7}"/>
              </a:ext>
            </a:extLst>
          </p:cNvPr>
          <p:cNvGrpSpPr/>
          <p:nvPr/>
        </p:nvGrpSpPr>
        <p:grpSpPr>
          <a:xfrm>
            <a:off x="2524179" y="1912582"/>
            <a:ext cx="248870" cy="314911"/>
            <a:chOff x="2943440" y="2191613"/>
            <a:chExt cx="236857" cy="299711"/>
          </a:xfrm>
        </p:grpSpPr>
        <p:sp>
          <p:nvSpPr>
            <p:cNvPr id="4" name="Right Arrow 32">
              <a:extLst>
                <a:ext uri="{FF2B5EF4-FFF2-40B4-BE49-F238E27FC236}">
                  <a16:creationId xmlns:a16="http://schemas.microsoft.com/office/drawing/2014/main" id="{BBA096E5-330A-4980-A496-43F24D648FF3}"/>
                </a:ext>
              </a:extLst>
            </p:cNvPr>
            <p:cNvSpPr/>
            <p:nvPr/>
          </p:nvSpPr>
          <p:spPr>
            <a:xfrm rot="2160000">
              <a:off x="2943440" y="2191613"/>
              <a:ext cx="236857" cy="299711"/>
            </a:xfrm>
            <a:prstGeom prst="rightArrow">
              <a:avLst>
                <a:gd name="adj1" fmla="val 60000"/>
                <a:gd name="adj2" fmla="val 50000"/>
              </a:avLst>
            </a:prstGeom>
            <a:solidFill>
              <a:schemeClr val="accent2"/>
            </a:solidFill>
          </p:spPr>
          <p:style>
            <a:lnRef idx="0">
              <a:schemeClr val="accent1">
                <a:tint val="60000"/>
                <a:hueOff val="0"/>
                <a:satOff val="0"/>
                <a:lumOff val="0"/>
                <a:alphaOff val="0"/>
              </a:schemeClr>
            </a:lnRef>
            <a:fillRef idx="1">
              <a:schemeClr val="accent1">
                <a:tint val="60000"/>
                <a:hueOff val="0"/>
                <a:satOff val="0"/>
                <a:lumOff val="0"/>
                <a:alphaOff val="0"/>
              </a:schemeClr>
            </a:fillRef>
            <a:effectRef idx="0">
              <a:schemeClr val="accent1">
                <a:tint val="60000"/>
                <a:hueOff val="0"/>
                <a:satOff val="0"/>
                <a:lumOff val="0"/>
                <a:alphaOff val="0"/>
              </a:schemeClr>
            </a:effectRef>
            <a:fontRef idx="minor">
              <a:schemeClr val="lt1"/>
            </a:fontRef>
          </p:style>
          <p:txBody>
            <a:bodyPr/>
            <a:lstStyle/>
            <a:p>
              <a:endParaRPr lang="zh-CN" altLang="en-US" sz="1648">
                <a:latin typeface="Times New Roman" panose="02020603050405020304" pitchFamily="18" charset="0"/>
                <a:ea typeface="微软雅黑" panose="020B0503020204020204" pitchFamily="34" charset="-122"/>
                <a:sym typeface="Times New Roman" panose="02020603050405020304" pitchFamily="18" charset="0"/>
              </a:endParaRPr>
            </a:p>
          </p:txBody>
        </p:sp>
        <p:sp>
          <p:nvSpPr>
            <p:cNvPr id="5" name="Right Arrow 6">
              <a:extLst>
                <a:ext uri="{FF2B5EF4-FFF2-40B4-BE49-F238E27FC236}">
                  <a16:creationId xmlns:a16="http://schemas.microsoft.com/office/drawing/2014/main" id="{62FDE92F-F858-4AAD-A8BA-505AD696D877}"/>
                </a:ext>
              </a:extLst>
            </p:cNvPr>
            <p:cNvSpPr/>
            <p:nvPr/>
          </p:nvSpPr>
          <p:spPr>
            <a:xfrm rot="2160000">
              <a:off x="2950225" y="2230672"/>
              <a:ext cx="165800" cy="179827"/>
            </a:xfrm>
            <a:prstGeom prst="rect">
              <a:avLst/>
            </a:prstGeom>
            <a:solidFill>
              <a:schemeClr val="accent2"/>
            </a:solidFill>
          </p:spPr>
          <p:style>
            <a:lnRef idx="0">
              <a:scrgbClr r="0" g="0" b="0"/>
            </a:lnRef>
            <a:fillRef idx="0">
              <a:scrgbClr r="0" g="0" b="0"/>
            </a:fillRef>
            <a:effectRef idx="0">
              <a:scrgbClr r="0" g="0" b="0"/>
            </a:effectRef>
            <a:fontRef idx="minor">
              <a:schemeClr val="lt1"/>
            </a:fontRef>
          </p:style>
          <p:txBody>
            <a:bodyPr spcFirstLastPara="0" vert="horz" wrap="square" lIns="0" tIns="0" rIns="0" bIns="0" numCol="1" spcCol="1270" anchor="ctr" anchorCtr="0">
              <a:noAutofit/>
            </a:bodyPr>
            <a:lstStyle/>
            <a:p>
              <a:pPr algn="ctr" defTabSz="972591">
                <a:lnSpc>
                  <a:spcPct val="90000"/>
                </a:lnSpc>
                <a:spcAft>
                  <a:spcPct val="35000"/>
                </a:spcAft>
              </a:pPr>
              <a:endParaRPr lang="en-US" sz="2188">
                <a:latin typeface="Times New Roman" panose="02020603050405020304" pitchFamily="18" charset="0"/>
                <a:ea typeface="微软雅黑" panose="020B0503020204020204" pitchFamily="34" charset="-122"/>
                <a:sym typeface="Times New Roman" panose="02020603050405020304" pitchFamily="18" charset="0"/>
              </a:endParaRPr>
            </a:p>
          </p:txBody>
        </p:sp>
      </p:grpSp>
      <p:grpSp>
        <p:nvGrpSpPr>
          <p:cNvPr id="6" name="Group 38">
            <a:extLst>
              <a:ext uri="{FF2B5EF4-FFF2-40B4-BE49-F238E27FC236}">
                <a16:creationId xmlns:a16="http://schemas.microsoft.com/office/drawing/2014/main" id="{7419D103-C9E8-4327-ACF0-A860F83CBA0A}"/>
              </a:ext>
            </a:extLst>
          </p:cNvPr>
          <p:cNvGrpSpPr/>
          <p:nvPr/>
        </p:nvGrpSpPr>
        <p:grpSpPr>
          <a:xfrm>
            <a:off x="2849693" y="3022265"/>
            <a:ext cx="314911" cy="248870"/>
            <a:chOff x="3253241" y="3247732"/>
            <a:chExt cx="299711" cy="236857"/>
          </a:xfrm>
        </p:grpSpPr>
        <p:sp>
          <p:nvSpPr>
            <p:cNvPr id="7" name="Right Arrow 28">
              <a:extLst>
                <a:ext uri="{FF2B5EF4-FFF2-40B4-BE49-F238E27FC236}">
                  <a16:creationId xmlns:a16="http://schemas.microsoft.com/office/drawing/2014/main" id="{30804131-3071-42E7-963B-CD73DF9CFF2D}"/>
                </a:ext>
              </a:extLst>
            </p:cNvPr>
            <p:cNvSpPr/>
            <p:nvPr/>
          </p:nvSpPr>
          <p:spPr>
            <a:xfrm rot="6480000">
              <a:off x="3284668" y="3216305"/>
              <a:ext cx="236857" cy="299711"/>
            </a:xfrm>
            <a:prstGeom prst="rightArrow">
              <a:avLst>
                <a:gd name="adj1" fmla="val 60000"/>
                <a:gd name="adj2" fmla="val 50000"/>
              </a:avLst>
            </a:prstGeom>
            <a:solidFill>
              <a:schemeClr val="accent3"/>
            </a:solidFill>
          </p:spPr>
          <p:style>
            <a:lnRef idx="0">
              <a:schemeClr val="accent1">
                <a:tint val="60000"/>
                <a:hueOff val="0"/>
                <a:satOff val="0"/>
                <a:lumOff val="0"/>
                <a:alphaOff val="0"/>
              </a:schemeClr>
            </a:lnRef>
            <a:fillRef idx="1">
              <a:schemeClr val="accent1">
                <a:tint val="60000"/>
                <a:hueOff val="0"/>
                <a:satOff val="0"/>
                <a:lumOff val="0"/>
                <a:alphaOff val="0"/>
              </a:schemeClr>
            </a:fillRef>
            <a:effectRef idx="0">
              <a:schemeClr val="accent1">
                <a:tint val="60000"/>
                <a:hueOff val="0"/>
                <a:satOff val="0"/>
                <a:lumOff val="0"/>
                <a:alphaOff val="0"/>
              </a:schemeClr>
            </a:effectRef>
            <a:fontRef idx="minor">
              <a:schemeClr val="lt1"/>
            </a:fontRef>
          </p:style>
          <p:txBody>
            <a:bodyPr/>
            <a:lstStyle/>
            <a:p>
              <a:endParaRPr lang="zh-CN" altLang="en-US" sz="1648">
                <a:latin typeface="Times New Roman" panose="02020603050405020304" pitchFamily="18" charset="0"/>
                <a:ea typeface="微软雅黑" panose="020B0503020204020204" pitchFamily="34" charset="-122"/>
                <a:sym typeface="Times New Roman" panose="02020603050405020304" pitchFamily="18" charset="0"/>
              </a:endParaRPr>
            </a:p>
          </p:txBody>
        </p:sp>
        <p:sp>
          <p:nvSpPr>
            <p:cNvPr id="8" name="Right Arrow 10">
              <a:extLst>
                <a:ext uri="{FF2B5EF4-FFF2-40B4-BE49-F238E27FC236}">
                  <a16:creationId xmlns:a16="http://schemas.microsoft.com/office/drawing/2014/main" id="{7DC95699-C3FD-4A51-BC5B-65642B1C89DE}"/>
                </a:ext>
              </a:extLst>
            </p:cNvPr>
            <p:cNvSpPr/>
            <p:nvPr/>
          </p:nvSpPr>
          <p:spPr>
            <a:xfrm rot="17280000">
              <a:off x="3331176" y="3242457"/>
              <a:ext cx="165800" cy="179827"/>
            </a:xfrm>
            <a:prstGeom prst="rect">
              <a:avLst/>
            </a:prstGeom>
          </p:spPr>
          <p:style>
            <a:lnRef idx="0">
              <a:scrgbClr r="0" g="0" b="0"/>
            </a:lnRef>
            <a:fillRef idx="0">
              <a:scrgbClr r="0" g="0" b="0"/>
            </a:fillRef>
            <a:effectRef idx="0">
              <a:scrgbClr r="0" g="0" b="0"/>
            </a:effectRef>
            <a:fontRef idx="minor">
              <a:schemeClr val="lt1"/>
            </a:fontRef>
          </p:style>
          <p:txBody>
            <a:bodyPr spcFirstLastPara="0" vert="horz" wrap="square" lIns="0" tIns="0" rIns="0" bIns="0" numCol="1" spcCol="1270" anchor="ctr" anchorCtr="0">
              <a:noAutofit/>
            </a:bodyPr>
            <a:lstStyle/>
            <a:p>
              <a:pPr algn="ctr" defTabSz="972591">
                <a:lnSpc>
                  <a:spcPct val="90000"/>
                </a:lnSpc>
                <a:spcAft>
                  <a:spcPct val="35000"/>
                </a:spcAft>
              </a:pPr>
              <a:endParaRPr lang="en-US" sz="2188">
                <a:latin typeface="Times New Roman" panose="02020603050405020304" pitchFamily="18" charset="0"/>
                <a:ea typeface="微软雅黑" panose="020B0503020204020204" pitchFamily="34" charset="-122"/>
                <a:sym typeface="Times New Roman" panose="02020603050405020304" pitchFamily="18" charset="0"/>
              </a:endParaRPr>
            </a:p>
          </p:txBody>
        </p:sp>
      </p:grpSp>
      <p:grpSp>
        <p:nvGrpSpPr>
          <p:cNvPr id="9" name="Group 39">
            <a:extLst>
              <a:ext uri="{FF2B5EF4-FFF2-40B4-BE49-F238E27FC236}">
                <a16:creationId xmlns:a16="http://schemas.microsoft.com/office/drawing/2014/main" id="{31FF12AA-CF94-4A47-A3EC-1FD0411E182C}"/>
              </a:ext>
            </a:extLst>
          </p:cNvPr>
          <p:cNvGrpSpPr/>
          <p:nvPr/>
        </p:nvGrpSpPr>
        <p:grpSpPr>
          <a:xfrm>
            <a:off x="1969541" y="3662937"/>
            <a:ext cx="248870" cy="314911"/>
            <a:chOff x="2415575" y="3857478"/>
            <a:chExt cx="236857" cy="299711"/>
          </a:xfrm>
        </p:grpSpPr>
        <p:sp>
          <p:nvSpPr>
            <p:cNvPr id="10" name="Right Arrow 24">
              <a:extLst>
                <a:ext uri="{FF2B5EF4-FFF2-40B4-BE49-F238E27FC236}">
                  <a16:creationId xmlns:a16="http://schemas.microsoft.com/office/drawing/2014/main" id="{E63A0296-F7C6-4AEF-9DFB-963B35829F18}"/>
                </a:ext>
              </a:extLst>
            </p:cNvPr>
            <p:cNvSpPr/>
            <p:nvPr/>
          </p:nvSpPr>
          <p:spPr>
            <a:xfrm rot="10800000">
              <a:off x="2415575" y="3857478"/>
              <a:ext cx="236857" cy="299711"/>
            </a:xfrm>
            <a:prstGeom prst="rightArrow">
              <a:avLst>
                <a:gd name="adj1" fmla="val 60000"/>
                <a:gd name="adj2" fmla="val 50000"/>
              </a:avLst>
            </a:prstGeom>
            <a:solidFill>
              <a:schemeClr val="accent4"/>
            </a:solidFill>
          </p:spPr>
          <p:style>
            <a:lnRef idx="0">
              <a:schemeClr val="accent1">
                <a:tint val="60000"/>
                <a:hueOff val="0"/>
                <a:satOff val="0"/>
                <a:lumOff val="0"/>
                <a:alphaOff val="0"/>
              </a:schemeClr>
            </a:lnRef>
            <a:fillRef idx="1">
              <a:schemeClr val="accent1">
                <a:tint val="60000"/>
                <a:hueOff val="0"/>
                <a:satOff val="0"/>
                <a:lumOff val="0"/>
                <a:alphaOff val="0"/>
              </a:schemeClr>
            </a:fillRef>
            <a:effectRef idx="0">
              <a:schemeClr val="accent1">
                <a:tint val="60000"/>
                <a:hueOff val="0"/>
                <a:satOff val="0"/>
                <a:lumOff val="0"/>
                <a:alphaOff val="0"/>
              </a:schemeClr>
            </a:effectRef>
            <a:fontRef idx="minor">
              <a:schemeClr val="lt1"/>
            </a:fontRef>
          </p:style>
          <p:txBody>
            <a:bodyPr/>
            <a:lstStyle/>
            <a:p>
              <a:endParaRPr lang="zh-CN" altLang="en-US" sz="1648">
                <a:latin typeface="Times New Roman" panose="02020603050405020304" pitchFamily="18" charset="0"/>
                <a:ea typeface="微软雅黑" panose="020B0503020204020204" pitchFamily="34" charset="-122"/>
                <a:sym typeface="Times New Roman" panose="02020603050405020304" pitchFamily="18" charset="0"/>
              </a:endParaRPr>
            </a:p>
          </p:txBody>
        </p:sp>
        <p:sp>
          <p:nvSpPr>
            <p:cNvPr id="11" name="Right Arrow 14">
              <a:extLst>
                <a:ext uri="{FF2B5EF4-FFF2-40B4-BE49-F238E27FC236}">
                  <a16:creationId xmlns:a16="http://schemas.microsoft.com/office/drawing/2014/main" id="{C4D75C16-E7C7-4E7F-8B17-28980B4BF342}"/>
                </a:ext>
              </a:extLst>
            </p:cNvPr>
            <p:cNvSpPr/>
            <p:nvPr/>
          </p:nvSpPr>
          <p:spPr>
            <a:xfrm>
              <a:off x="2486632" y="3917420"/>
              <a:ext cx="165800" cy="179827"/>
            </a:xfrm>
            <a:prstGeom prst="rect">
              <a:avLst/>
            </a:prstGeom>
          </p:spPr>
          <p:style>
            <a:lnRef idx="0">
              <a:scrgbClr r="0" g="0" b="0"/>
            </a:lnRef>
            <a:fillRef idx="0">
              <a:scrgbClr r="0" g="0" b="0"/>
            </a:fillRef>
            <a:effectRef idx="0">
              <a:scrgbClr r="0" g="0" b="0"/>
            </a:effectRef>
            <a:fontRef idx="minor">
              <a:schemeClr val="lt1"/>
            </a:fontRef>
          </p:style>
          <p:txBody>
            <a:bodyPr spcFirstLastPara="0" vert="horz" wrap="square" lIns="0" tIns="0" rIns="0" bIns="0" numCol="1" spcCol="1270" anchor="ctr" anchorCtr="0">
              <a:noAutofit/>
            </a:bodyPr>
            <a:lstStyle/>
            <a:p>
              <a:pPr algn="ctr" defTabSz="972591">
                <a:lnSpc>
                  <a:spcPct val="90000"/>
                </a:lnSpc>
                <a:spcAft>
                  <a:spcPct val="35000"/>
                </a:spcAft>
              </a:pPr>
              <a:endParaRPr lang="en-US" sz="2188">
                <a:latin typeface="Times New Roman" panose="02020603050405020304" pitchFamily="18" charset="0"/>
                <a:ea typeface="微软雅黑" panose="020B0503020204020204" pitchFamily="34" charset="-122"/>
                <a:sym typeface="Times New Roman" panose="02020603050405020304" pitchFamily="18" charset="0"/>
              </a:endParaRPr>
            </a:p>
          </p:txBody>
        </p:sp>
      </p:grpSp>
      <p:grpSp>
        <p:nvGrpSpPr>
          <p:cNvPr id="12" name="Group 40">
            <a:extLst>
              <a:ext uri="{FF2B5EF4-FFF2-40B4-BE49-F238E27FC236}">
                <a16:creationId xmlns:a16="http://schemas.microsoft.com/office/drawing/2014/main" id="{7A207736-E502-4E67-925F-D9C10D806B29}"/>
              </a:ext>
            </a:extLst>
          </p:cNvPr>
          <p:cNvGrpSpPr/>
          <p:nvPr/>
        </p:nvGrpSpPr>
        <p:grpSpPr>
          <a:xfrm>
            <a:off x="1013615" y="3035662"/>
            <a:ext cx="314911" cy="248870"/>
            <a:chOff x="1505791" y="3260482"/>
            <a:chExt cx="299711" cy="236857"/>
          </a:xfrm>
        </p:grpSpPr>
        <p:sp>
          <p:nvSpPr>
            <p:cNvPr id="13" name="Right Arrow 20">
              <a:extLst>
                <a:ext uri="{FF2B5EF4-FFF2-40B4-BE49-F238E27FC236}">
                  <a16:creationId xmlns:a16="http://schemas.microsoft.com/office/drawing/2014/main" id="{A256B3F9-D8B4-4FEA-860B-9AAE6ABA872D}"/>
                </a:ext>
              </a:extLst>
            </p:cNvPr>
            <p:cNvSpPr/>
            <p:nvPr/>
          </p:nvSpPr>
          <p:spPr>
            <a:xfrm rot="15120000">
              <a:off x="1537218" y="3229055"/>
              <a:ext cx="236857" cy="299711"/>
            </a:xfrm>
            <a:prstGeom prst="rightArrow">
              <a:avLst>
                <a:gd name="adj1" fmla="val 60000"/>
                <a:gd name="adj2" fmla="val 50000"/>
              </a:avLst>
            </a:prstGeom>
            <a:solidFill>
              <a:schemeClr val="accent5"/>
            </a:solidFill>
          </p:spPr>
          <p:style>
            <a:lnRef idx="0">
              <a:schemeClr val="accent1">
                <a:tint val="60000"/>
                <a:hueOff val="0"/>
                <a:satOff val="0"/>
                <a:lumOff val="0"/>
                <a:alphaOff val="0"/>
              </a:schemeClr>
            </a:lnRef>
            <a:fillRef idx="1">
              <a:schemeClr val="accent1">
                <a:tint val="60000"/>
                <a:hueOff val="0"/>
                <a:satOff val="0"/>
                <a:lumOff val="0"/>
                <a:alphaOff val="0"/>
              </a:schemeClr>
            </a:fillRef>
            <a:effectRef idx="0">
              <a:schemeClr val="accent1">
                <a:tint val="60000"/>
                <a:hueOff val="0"/>
                <a:satOff val="0"/>
                <a:lumOff val="0"/>
                <a:alphaOff val="0"/>
              </a:schemeClr>
            </a:effectRef>
            <a:fontRef idx="minor">
              <a:schemeClr val="lt1"/>
            </a:fontRef>
          </p:style>
          <p:txBody>
            <a:bodyPr/>
            <a:lstStyle/>
            <a:p>
              <a:endParaRPr lang="zh-CN" altLang="en-US" sz="1648">
                <a:latin typeface="Times New Roman" panose="02020603050405020304" pitchFamily="18" charset="0"/>
                <a:ea typeface="微软雅黑" panose="020B0503020204020204" pitchFamily="34" charset="-122"/>
                <a:sym typeface="Times New Roman" panose="02020603050405020304" pitchFamily="18" charset="0"/>
              </a:endParaRPr>
            </a:p>
          </p:txBody>
        </p:sp>
        <p:sp>
          <p:nvSpPr>
            <p:cNvPr id="14" name="Right Arrow 18">
              <a:extLst>
                <a:ext uri="{FF2B5EF4-FFF2-40B4-BE49-F238E27FC236}">
                  <a16:creationId xmlns:a16="http://schemas.microsoft.com/office/drawing/2014/main" id="{5763AD03-6550-408C-A4C4-C5598F918123}"/>
                </a:ext>
              </a:extLst>
            </p:cNvPr>
            <p:cNvSpPr/>
            <p:nvPr/>
          </p:nvSpPr>
          <p:spPr>
            <a:xfrm rot="4320000">
              <a:off x="1583726" y="3322787"/>
              <a:ext cx="165800" cy="179827"/>
            </a:xfrm>
            <a:prstGeom prst="rect">
              <a:avLst/>
            </a:prstGeom>
          </p:spPr>
          <p:style>
            <a:lnRef idx="0">
              <a:scrgbClr r="0" g="0" b="0"/>
            </a:lnRef>
            <a:fillRef idx="0">
              <a:scrgbClr r="0" g="0" b="0"/>
            </a:fillRef>
            <a:effectRef idx="0">
              <a:scrgbClr r="0" g="0" b="0"/>
            </a:effectRef>
            <a:fontRef idx="minor">
              <a:schemeClr val="lt1"/>
            </a:fontRef>
          </p:style>
          <p:txBody>
            <a:bodyPr spcFirstLastPara="0" vert="horz" wrap="square" lIns="0" tIns="0" rIns="0" bIns="0" numCol="1" spcCol="1270" anchor="ctr" anchorCtr="0">
              <a:noAutofit/>
            </a:bodyPr>
            <a:lstStyle/>
            <a:p>
              <a:pPr algn="ctr" defTabSz="972591">
                <a:lnSpc>
                  <a:spcPct val="90000"/>
                </a:lnSpc>
                <a:spcAft>
                  <a:spcPct val="35000"/>
                </a:spcAft>
              </a:pPr>
              <a:endParaRPr lang="en-US" sz="2188">
                <a:latin typeface="Times New Roman" panose="02020603050405020304" pitchFamily="18" charset="0"/>
                <a:ea typeface="微软雅黑" panose="020B0503020204020204" pitchFamily="34" charset="-122"/>
                <a:sym typeface="Times New Roman" panose="02020603050405020304" pitchFamily="18" charset="0"/>
              </a:endParaRPr>
            </a:p>
          </p:txBody>
        </p:sp>
      </p:grpSp>
      <p:grpSp>
        <p:nvGrpSpPr>
          <p:cNvPr id="15" name="Group 41">
            <a:extLst>
              <a:ext uri="{FF2B5EF4-FFF2-40B4-BE49-F238E27FC236}">
                <a16:creationId xmlns:a16="http://schemas.microsoft.com/office/drawing/2014/main" id="{E624D548-DB91-4E5A-B5B8-A84CE91C9589}"/>
              </a:ext>
            </a:extLst>
          </p:cNvPr>
          <p:cNvGrpSpPr/>
          <p:nvPr/>
        </p:nvGrpSpPr>
        <p:grpSpPr>
          <a:xfrm>
            <a:off x="1389421" y="1920863"/>
            <a:ext cx="248870" cy="314911"/>
            <a:chOff x="1863457" y="2199494"/>
            <a:chExt cx="236857" cy="299711"/>
          </a:xfrm>
        </p:grpSpPr>
        <p:sp>
          <p:nvSpPr>
            <p:cNvPr id="17" name="Right Arrow 16">
              <a:extLst>
                <a:ext uri="{FF2B5EF4-FFF2-40B4-BE49-F238E27FC236}">
                  <a16:creationId xmlns:a16="http://schemas.microsoft.com/office/drawing/2014/main" id="{30C14B2D-1E78-47B3-8F75-47002581F780}"/>
                </a:ext>
              </a:extLst>
            </p:cNvPr>
            <p:cNvSpPr/>
            <p:nvPr/>
          </p:nvSpPr>
          <p:spPr>
            <a:xfrm rot="19440000">
              <a:off x="1863457" y="2199494"/>
              <a:ext cx="236857" cy="299711"/>
            </a:xfrm>
            <a:prstGeom prst="rightArrow">
              <a:avLst>
                <a:gd name="adj1" fmla="val 60000"/>
                <a:gd name="adj2" fmla="val 50000"/>
              </a:avLst>
            </a:prstGeom>
            <a:solidFill>
              <a:schemeClr val="accent1"/>
            </a:solidFill>
          </p:spPr>
          <p:style>
            <a:lnRef idx="0">
              <a:schemeClr val="accent1">
                <a:tint val="60000"/>
                <a:hueOff val="0"/>
                <a:satOff val="0"/>
                <a:lumOff val="0"/>
                <a:alphaOff val="0"/>
              </a:schemeClr>
            </a:lnRef>
            <a:fillRef idx="1">
              <a:schemeClr val="accent1">
                <a:tint val="60000"/>
                <a:hueOff val="0"/>
                <a:satOff val="0"/>
                <a:lumOff val="0"/>
                <a:alphaOff val="0"/>
              </a:schemeClr>
            </a:fillRef>
            <a:effectRef idx="0">
              <a:schemeClr val="accent1">
                <a:tint val="60000"/>
                <a:hueOff val="0"/>
                <a:satOff val="0"/>
                <a:lumOff val="0"/>
                <a:alphaOff val="0"/>
              </a:schemeClr>
            </a:effectRef>
            <a:fontRef idx="minor">
              <a:schemeClr val="lt1"/>
            </a:fontRef>
          </p:style>
          <p:txBody>
            <a:bodyPr/>
            <a:lstStyle/>
            <a:p>
              <a:endParaRPr lang="zh-CN" altLang="en-US" sz="1648">
                <a:latin typeface="Times New Roman" panose="02020603050405020304" pitchFamily="18" charset="0"/>
                <a:ea typeface="微软雅黑" panose="020B0503020204020204" pitchFamily="34" charset="-122"/>
                <a:sym typeface="Times New Roman" panose="02020603050405020304" pitchFamily="18" charset="0"/>
              </a:endParaRPr>
            </a:p>
          </p:txBody>
        </p:sp>
        <p:sp>
          <p:nvSpPr>
            <p:cNvPr id="18" name="Right Arrow 22">
              <a:extLst>
                <a:ext uri="{FF2B5EF4-FFF2-40B4-BE49-F238E27FC236}">
                  <a16:creationId xmlns:a16="http://schemas.microsoft.com/office/drawing/2014/main" id="{D5EF6800-1320-4035-B7ED-309ABDA91CA1}"/>
                </a:ext>
              </a:extLst>
            </p:cNvPr>
            <p:cNvSpPr/>
            <p:nvPr/>
          </p:nvSpPr>
          <p:spPr>
            <a:xfrm rot="19440000">
              <a:off x="1870242" y="2280319"/>
              <a:ext cx="165800" cy="179827"/>
            </a:xfrm>
            <a:prstGeom prst="rect">
              <a:avLst/>
            </a:prstGeom>
          </p:spPr>
          <p:style>
            <a:lnRef idx="0">
              <a:scrgbClr r="0" g="0" b="0"/>
            </a:lnRef>
            <a:fillRef idx="0">
              <a:scrgbClr r="0" g="0" b="0"/>
            </a:fillRef>
            <a:effectRef idx="0">
              <a:scrgbClr r="0" g="0" b="0"/>
            </a:effectRef>
            <a:fontRef idx="minor">
              <a:schemeClr val="lt1"/>
            </a:fontRef>
          </p:style>
          <p:txBody>
            <a:bodyPr spcFirstLastPara="0" vert="horz" wrap="square" lIns="0" tIns="0" rIns="0" bIns="0" numCol="1" spcCol="1270" anchor="ctr" anchorCtr="0">
              <a:noAutofit/>
            </a:bodyPr>
            <a:lstStyle/>
            <a:p>
              <a:pPr algn="ctr" defTabSz="972591">
                <a:lnSpc>
                  <a:spcPct val="90000"/>
                </a:lnSpc>
                <a:spcAft>
                  <a:spcPct val="35000"/>
                </a:spcAft>
              </a:pPr>
              <a:endParaRPr lang="en-US" sz="2188">
                <a:latin typeface="Times New Roman" panose="02020603050405020304" pitchFamily="18" charset="0"/>
                <a:ea typeface="微软雅黑" panose="020B0503020204020204" pitchFamily="34" charset="-122"/>
                <a:sym typeface="Times New Roman" panose="02020603050405020304" pitchFamily="18" charset="0"/>
              </a:endParaRPr>
            </a:p>
          </p:txBody>
        </p:sp>
      </p:grpSp>
      <p:grpSp>
        <p:nvGrpSpPr>
          <p:cNvPr id="19" name="Group 43">
            <a:extLst>
              <a:ext uri="{FF2B5EF4-FFF2-40B4-BE49-F238E27FC236}">
                <a16:creationId xmlns:a16="http://schemas.microsoft.com/office/drawing/2014/main" id="{6A57797F-5401-4F33-B1C1-9D80F97B068F}"/>
              </a:ext>
            </a:extLst>
          </p:cNvPr>
          <p:cNvGrpSpPr/>
          <p:nvPr/>
        </p:nvGrpSpPr>
        <p:grpSpPr>
          <a:xfrm>
            <a:off x="1433070" y="2194063"/>
            <a:ext cx="1307725" cy="1307725"/>
            <a:chOff x="1016000" y="1689100"/>
            <a:chExt cx="787400" cy="787400"/>
          </a:xfrm>
        </p:grpSpPr>
        <p:grpSp>
          <p:nvGrpSpPr>
            <p:cNvPr id="20" name="Group 10">
              <a:extLst>
                <a:ext uri="{FF2B5EF4-FFF2-40B4-BE49-F238E27FC236}">
                  <a16:creationId xmlns:a16="http://schemas.microsoft.com/office/drawing/2014/main" id="{67C21B48-072C-4BF5-AA3C-727C17C8DCF6}"/>
                </a:ext>
              </a:extLst>
            </p:cNvPr>
            <p:cNvGrpSpPr/>
            <p:nvPr/>
          </p:nvGrpSpPr>
          <p:grpSpPr>
            <a:xfrm>
              <a:off x="1016000" y="1689100"/>
              <a:ext cx="787400" cy="787400"/>
              <a:chOff x="4343400" y="1854885"/>
              <a:chExt cx="457200" cy="457200"/>
            </a:xfrm>
          </p:grpSpPr>
          <p:sp>
            <p:nvSpPr>
              <p:cNvPr id="22" name="Oval 46">
                <a:extLst>
                  <a:ext uri="{FF2B5EF4-FFF2-40B4-BE49-F238E27FC236}">
                    <a16:creationId xmlns:a16="http://schemas.microsoft.com/office/drawing/2014/main" id="{527E9707-20CF-46CA-9C47-FF00B6EAC653}"/>
                  </a:ext>
                </a:extLst>
              </p:cNvPr>
              <p:cNvSpPr/>
              <p:nvPr/>
            </p:nvSpPr>
            <p:spPr>
              <a:xfrm>
                <a:off x="4343400" y="1854885"/>
                <a:ext cx="457200" cy="457200"/>
              </a:xfrm>
              <a:prstGeom prst="ellipse">
                <a:avLst/>
              </a:prstGeom>
              <a:solidFill>
                <a:schemeClr val="bg1"/>
              </a:solidFill>
              <a:ln>
                <a:solidFill>
                  <a:schemeClr val="tx1">
                    <a:lumMod val="50000"/>
                    <a:lumOff val="50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648" dirty="0">
                  <a:latin typeface="Times New Roman" panose="02020603050405020304" pitchFamily="18" charset="0"/>
                  <a:ea typeface="微软雅黑" panose="020B0503020204020204" pitchFamily="34" charset="-122"/>
                  <a:sym typeface="Times New Roman" panose="02020603050405020304" pitchFamily="18" charset="0"/>
                </a:endParaRPr>
              </a:p>
            </p:txBody>
          </p:sp>
          <p:sp>
            <p:nvSpPr>
              <p:cNvPr id="23" name="Oval 47">
                <a:extLst>
                  <a:ext uri="{FF2B5EF4-FFF2-40B4-BE49-F238E27FC236}">
                    <a16:creationId xmlns:a16="http://schemas.microsoft.com/office/drawing/2014/main" id="{41E853FD-9240-4C0B-A7AA-6DAFB8B061EE}"/>
                  </a:ext>
                </a:extLst>
              </p:cNvPr>
              <p:cNvSpPr/>
              <p:nvPr/>
            </p:nvSpPr>
            <p:spPr>
              <a:xfrm>
                <a:off x="4408030" y="1919516"/>
                <a:ext cx="327939" cy="327939"/>
              </a:xfrm>
              <a:prstGeom prst="ellipse">
                <a:avLst/>
              </a:prstGeom>
              <a:solidFill>
                <a:schemeClr val="tx1">
                  <a:lumMod val="50000"/>
                  <a:lumOff val="50000"/>
                </a:schemeClr>
              </a:solidFill>
              <a:ln>
                <a:solidFill>
                  <a:schemeClr val="tx1">
                    <a:lumMod val="50000"/>
                    <a:lumOff val="50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648" dirty="0">
                  <a:latin typeface="Times New Roman" panose="02020603050405020304" pitchFamily="18" charset="0"/>
                  <a:ea typeface="微软雅黑" panose="020B0503020204020204" pitchFamily="34" charset="-122"/>
                  <a:sym typeface="Times New Roman" panose="02020603050405020304" pitchFamily="18" charset="0"/>
                </a:endParaRPr>
              </a:p>
            </p:txBody>
          </p:sp>
        </p:grpSp>
        <p:sp>
          <p:nvSpPr>
            <p:cNvPr id="21" name="Freeform 145">
              <a:extLst>
                <a:ext uri="{FF2B5EF4-FFF2-40B4-BE49-F238E27FC236}">
                  <a16:creationId xmlns:a16="http://schemas.microsoft.com/office/drawing/2014/main" id="{4E5BE808-454E-402A-A0FB-8D14DD495E71}"/>
                </a:ext>
              </a:extLst>
            </p:cNvPr>
            <p:cNvSpPr>
              <a:spLocks/>
            </p:cNvSpPr>
            <p:nvPr/>
          </p:nvSpPr>
          <p:spPr bwMode="auto">
            <a:xfrm>
              <a:off x="1267654" y="1960311"/>
              <a:ext cx="284092" cy="244978"/>
            </a:xfrm>
            <a:custGeom>
              <a:avLst/>
              <a:gdLst/>
              <a:ahLst/>
              <a:cxnLst>
                <a:cxn ang="0">
                  <a:pos x="64" y="51"/>
                </a:cxn>
                <a:cxn ang="0">
                  <a:pos x="60" y="55"/>
                </a:cxn>
                <a:cxn ang="0">
                  <a:pos x="49" y="55"/>
                </a:cxn>
                <a:cxn ang="0">
                  <a:pos x="45" y="51"/>
                </a:cxn>
                <a:cxn ang="0">
                  <a:pos x="45" y="40"/>
                </a:cxn>
                <a:cxn ang="0">
                  <a:pos x="49" y="36"/>
                </a:cxn>
                <a:cxn ang="0">
                  <a:pos x="52" y="36"/>
                </a:cxn>
                <a:cxn ang="0">
                  <a:pos x="52" y="30"/>
                </a:cxn>
                <a:cxn ang="0">
                  <a:pos x="34" y="30"/>
                </a:cxn>
                <a:cxn ang="0">
                  <a:pos x="34" y="36"/>
                </a:cxn>
                <a:cxn ang="0">
                  <a:pos x="37" y="36"/>
                </a:cxn>
                <a:cxn ang="0">
                  <a:pos x="41" y="40"/>
                </a:cxn>
                <a:cxn ang="0">
                  <a:pos x="41" y="51"/>
                </a:cxn>
                <a:cxn ang="0">
                  <a:pos x="37" y="55"/>
                </a:cxn>
                <a:cxn ang="0">
                  <a:pos x="26" y="55"/>
                </a:cxn>
                <a:cxn ang="0">
                  <a:pos x="23" y="51"/>
                </a:cxn>
                <a:cxn ang="0">
                  <a:pos x="23" y="40"/>
                </a:cxn>
                <a:cxn ang="0">
                  <a:pos x="26" y="36"/>
                </a:cxn>
                <a:cxn ang="0">
                  <a:pos x="29" y="36"/>
                </a:cxn>
                <a:cxn ang="0">
                  <a:pos x="29" y="30"/>
                </a:cxn>
                <a:cxn ang="0">
                  <a:pos x="11" y="30"/>
                </a:cxn>
                <a:cxn ang="0">
                  <a:pos x="11" y="36"/>
                </a:cxn>
                <a:cxn ang="0">
                  <a:pos x="15" y="36"/>
                </a:cxn>
                <a:cxn ang="0">
                  <a:pos x="18" y="40"/>
                </a:cxn>
                <a:cxn ang="0">
                  <a:pos x="18" y="51"/>
                </a:cxn>
                <a:cxn ang="0">
                  <a:pos x="15" y="55"/>
                </a:cxn>
                <a:cxn ang="0">
                  <a:pos x="3" y="55"/>
                </a:cxn>
                <a:cxn ang="0">
                  <a:pos x="0" y="51"/>
                </a:cxn>
                <a:cxn ang="0">
                  <a:pos x="0" y="40"/>
                </a:cxn>
                <a:cxn ang="0">
                  <a:pos x="3" y="36"/>
                </a:cxn>
                <a:cxn ang="0">
                  <a:pos x="7" y="36"/>
                </a:cxn>
                <a:cxn ang="0">
                  <a:pos x="7" y="30"/>
                </a:cxn>
                <a:cxn ang="0">
                  <a:pos x="11" y="25"/>
                </a:cxn>
                <a:cxn ang="0">
                  <a:pos x="29" y="25"/>
                </a:cxn>
                <a:cxn ang="0">
                  <a:pos x="29" y="18"/>
                </a:cxn>
                <a:cxn ang="0">
                  <a:pos x="26" y="18"/>
                </a:cxn>
                <a:cxn ang="0">
                  <a:pos x="23" y="15"/>
                </a:cxn>
                <a:cxn ang="0">
                  <a:pos x="23" y="3"/>
                </a:cxn>
                <a:cxn ang="0">
                  <a:pos x="26" y="0"/>
                </a:cxn>
                <a:cxn ang="0">
                  <a:pos x="37" y="0"/>
                </a:cxn>
                <a:cxn ang="0">
                  <a:pos x="41" y="3"/>
                </a:cxn>
                <a:cxn ang="0">
                  <a:pos x="41" y="15"/>
                </a:cxn>
                <a:cxn ang="0">
                  <a:pos x="37" y="18"/>
                </a:cxn>
                <a:cxn ang="0">
                  <a:pos x="34" y="18"/>
                </a:cxn>
                <a:cxn ang="0">
                  <a:pos x="34" y="25"/>
                </a:cxn>
                <a:cxn ang="0">
                  <a:pos x="52" y="25"/>
                </a:cxn>
                <a:cxn ang="0">
                  <a:pos x="57" y="30"/>
                </a:cxn>
                <a:cxn ang="0">
                  <a:pos x="57" y="36"/>
                </a:cxn>
                <a:cxn ang="0">
                  <a:pos x="60" y="36"/>
                </a:cxn>
                <a:cxn ang="0">
                  <a:pos x="64" y="40"/>
                </a:cxn>
                <a:cxn ang="0">
                  <a:pos x="64" y="51"/>
                </a:cxn>
              </a:cxnLst>
              <a:rect l="0" t="0" r="r" b="b"/>
              <a:pathLst>
                <a:path w="64" h="55">
                  <a:moveTo>
                    <a:pt x="64" y="51"/>
                  </a:moveTo>
                  <a:cubicBezTo>
                    <a:pt x="64" y="53"/>
                    <a:pt x="62" y="55"/>
                    <a:pt x="60" y="55"/>
                  </a:cubicBezTo>
                  <a:cubicBezTo>
                    <a:pt x="49" y="55"/>
                    <a:pt x="49" y="55"/>
                    <a:pt x="49" y="55"/>
                  </a:cubicBezTo>
                  <a:cubicBezTo>
                    <a:pt x="47" y="55"/>
                    <a:pt x="45" y="53"/>
                    <a:pt x="45" y="51"/>
                  </a:cubicBezTo>
                  <a:cubicBezTo>
                    <a:pt x="45" y="40"/>
                    <a:pt x="45" y="40"/>
                    <a:pt x="45" y="40"/>
                  </a:cubicBezTo>
                  <a:cubicBezTo>
                    <a:pt x="45" y="38"/>
                    <a:pt x="47" y="36"/>
                    <a:pt x="49" y="36"/>
                  </a:cubicBezTo>
                  <a:cubicBezTo>
                    <a:pt x="52" y="36"/>
                    <a:pt x="52" y="36"/>
                    <a:pt x="52" y="36"/>
                  </a:cubicBezTo>
                  <a:cubicBezTo>
                    <a:pt x="52" y="30"/>
                    <a:pt x="52" y="30"/>
                    <a:pt x="52" y="30"/>
                  </a:cubicBezTo>
                  <a:cubicBezTo>
                    <a:pt x="34" y="30"/>
                    <a:pt x="34" y="30"/>
                    <a:pt x="34" y="30"/>
                  </a:cubicBezTo>
                  <a:cubicBezTo>
                    <a:pt x="34" y="36"/>
                    <a:pt x="34" y="36"/>
                    <a:pt x="34" y="36"/>
                  </a:cubicBezTo>
                  <a:cubicBezTo>
                    <a:pt x="37" y="36"/>
                    <a:pt x="37" y="36"/>
                    <a:pt x="37" y="36"/>
                  </a:cubicBezTo>
                  <a:cubicBezTo>
                    <a:pt x="39" y="36"/>
                    <a:pt x="41" y="38"/>
                    <a:pt x="41" y="40"/>
                  </a:cubicBezTo>
                  <a:cubicBezTo>
                    <a:pt x="41" y="51"/>
                    <a:pt x="41" y="51"/>
                    <a:pt x="41" y="51"/>
                  </a:cubicBezTo>
                  <a:cubicBezTo>
                    <a:pt x="41" y="53"/>
                    <a:pt x="39" y="55"/>
                    <a:pt x="37" y="55"/>
                  </a:cubicBezTo>
                  <a:cubicBezTo>
                    <a:pt x="26" y="55"/>
                    <a:pt x="26" y="55"/>
                    <a:pt x="26" y="55"/>
                  </a:cubicBezTo>
                  <a:cubicBezTo>
                    <a:pt x="24" y="55"/>
                    <a:pt x="23" y="53"/>
                    <a:pt x="23" y="51"/>
                  </a:cubicBezTo>
                  <a:cubicBezTo>
                    <a:pt x="23" y="40"/>
                    <a:pt x="23" y="40"/>
                    <a:pt x="23" y="40"/>
                  </a:cubicBezTo>
                  <a:cubicBezTo>
                    <a:pt x="23" y="38"/>
                    <a:pt x="24" y="36"/>
                    <a:pt x="26" y="36"/>
                  </a:cubicBezTo>
                  <a:cubicBezTo>
                    <a:pt x="29" y="36"/>
                    <a:pt x="29" y="36"/>
                    <a:pt x="29" y="36"/>
                  </a:cubicBezTo>
                  <a:cubicBezTo>
                    <a:pt x="29" y="30"/>
                    <a:pt x="29" y="30"/>
                    <a:pt x="29" y="30"/>
                  </a:cubicBezTo>
                  <a:cubicBezTo>
                    <a:pt x="11" y="30"/>
                    <a:pt x="11" y="30"/>
                    <a:pt x="11" y="30"/>
                  </a:cubicBezTo>
                  <a:cubicBezTo>
                    <a:pt x="11" y="36"/>
                    <a:pt x="11" y="36"/>
                    <a:pt x="11" y="36"/>
                  </a:cubicBezTo>
                  <a:cubicBezTo>
                    <a:pt x="15" y="36"/>
                    <a:pt x="15" y="36"/>
                    <a:pt x="15" y="36"/>
                  </a:cubicBezTo>
                  <a:cubicBezTo>
                    <a:pt x="17" y="36"/>
                    <a:pt x="18" y="38"/>
                    <a:pt x="18" y="40"/>
                  </a:cubicBezTo>
                  <a:cubicBezTo>
                    <a:pt x="18" y="51"/>
                    <a:pt x="18" y="51"/>
                    <a:pt x="18" y="51"/>
                  </a:cubicBezTo>
                  <a:cubicBezTo>
                    <a:pt x="18" y="53"/>
                    <a:pt x="17" y="55"/>
                    <a:pt x="15" y="55"/>
                  </a:cubicBezTo>
                  <a:cubicBezTo>
                    <a:pt x="3" y="55"/>
                    <a:pt x="3" y="55"/>
                    <a:pt x="3" y="55"/>
                  </a:cubicBezTo>
                  <a:cubicBezTo>
                    <a:pt x="1" y="55"/>
                    <a:pt x="0" y="53"/>
                    <a:pt x="0" y="51"/>
                  </a:cubicBezTo>
                  <a:cubicBezTo>
                    <a:pt x="0" y="40"/>
                    <a:pt x="0" y="40"/>
                    <a:pt x="0" y="40"/>
                  </a:cubicBezTo>
                  <a:cubicBezTo>
                    <a:pt x="0" y="38"/>
                    <a:pt x="1" y="36"/>
                    <a:pt x="3" y="36"/>
                  </a:cubicBezTo>
                  <a:cubicBezTo>
                    <a:pt x="7" y="36"/>
                    <a:pt x="7" y="36"/>
                    <a:pt x="7" y="36"/>
                  </a:cubicBezTo>
                  <a:cubicBezTo>
                    <a:pt x="7" y="30"/>
                    <a:pt x="7" y="30"/>
                    <a:pt x="7" y="30"/>
                  </a:cubicBezTo>
                  <a:cubicBezTo>
                    <a:pt x="7" y="27"/>
                    <a:pt x="9" y="25"/>
                    <a:pt x="11" y="25"/>
                  </a:cubicBezTo>
                  <a:cubicBezTo>
                    <a:pt x="29" y="25"/>
                    <a:pt x="29" y="25"/>
                    <a:pt x="29" y="25"/>
                  </a:cubicBezTo>
                  <a:cubicBezTo>
                    <a:pt x="29" y="18"/>
                    <a:pt x="29" y="18"/>
                    <a:pt x="29" y="18"/>
                  </a:cubicBezTo>
                  <a:cubicBezTo>
                    <a:pt x="26" y="18"/>
                    <a:pt x="26" y="18"/>
                    <a:pt x="26" y="18"/>
                  </a:cubicBezTo>
                  <a:cubicBezTo>
                    <a:pt x="24" y="18"/>
                    <a:pt x="23" y="17"/>
                    <a:pt x="23" y="15"/>
                  </a:cubicBezTo>
                  <a:cubicBezTo>
                    <a:pt x="23" y="3"/>
                    <a:pt x="23" y="3"/>
                    <a:pt x="23" y="3"/>
                  </a:cubicBezTo>
                  <a:cubicBezTo>
                    <a:pt x="23" y="1"/>
                    <a:pt x="24" y="0"/>
                    <a:pt x="26" y="0"/>
                  </a:cubicBezTo>
                  <a:cubicBezTo>
                    <a:pt x="37" y="0"/>
                    <a:pt x="37" y="0"/>
                    <a:pt x="37" y="0"/>
                  </a:cubicBezTo>
                  <a:cubicBezTo>
                    <a:pt x="39" y="0"/>
                    <a:pt x="41" y="1"/>
                    <a:pt x="41" y="3"/>
                  </a:cubicBezTo>
                  <a:cubicBezTo>
                    <a:pt x="41" y="15"/>
                    <a:pt x="41" y="15"/>
                    <a:pt x="41" y="15"/>
                  </a:cubicBezTo>
                  <a:cubicBezTo>
                    <a:pt x="41" y="17"/>
                    <a:pt x="39" y="18"/>
                    <a:pt x="37" y="18"/>
                  </a:cubicBezTo>
                  <a:cubicBezTo>
                    <a:pt x="34" y="18"/>
                    <a:pt x="34" y="18"/>
                    <a:pt x="34" y="18"/>
                  </a:cubicBezTo>
                  <a:cubicBezTo>
                    <a:pt x="34" y="25"/>
                    <a:pt x="34" y="25"/>
                    <a:pt x="34" y="25"/>
                  </a:cubicBezTo>
                  <a:cubicBezTo>
                    <a:pt x="52" y="25"/>
                    <a:pt x="52" y="25"/>
                    <a:pt x="52" y="25"/>
                  </a:cubicBezTo>
                  <a:cubicBezTo>
                    <a:pt x="55" y="25"/>
                    <a:pt x="57" y="27"/>
                    <a:pt x="57" y="30"/>
                  </a:cubicBezTo>
                  <a:cubicBezTo>
                    <a:pt x="57" y="36"/>
                    <a:pt x="57" y="36"/>
                    <a:pt x="57" y="36"/>
                  </a:cubicBezTo>
                  <a:cubicBezTo>
                    <a:pt x="60" y="36"/>
                    <a:pt x="60" y="36"/>
                    <a:pt x="60" y="36"/>
                  </a:cubicBezTo>
                  <a:cubicBezTo>
                    <a:pt x="62" y="36"/>
                    <a:pt x="64" y="38"/>
                    <a:pt x="64" y="40"/>
                  </a:cubicBezTo>
                  <a:lnTo>
                    <a:pt x="64" y="51"/>
                  </a:lnTo>
                  <a:close/>
                </a:path>
              </a:pathLst>
            </a:custGeom>
            <a:solidFill>
              <a:schemeClr val="bg1"/>
            </a:solidFill>
            <a:ln w="9525">
              <a:solidFill>
                <a:schemeClr val="tx1">
                  <a:lumMod val="50000"/>
                  <a:lumOff val="50000"/>
                </a:schemeClr>
              </a:solidFill>
              <a:round/>
              <a:headEnd/>
              <a:tailEnd/>
            </a:ln>
          </p:spPr>
          <p:txBody>
            <a:bodyPr vert="horz" wrap="square" lIns="117692" tIns="58846" rIns="117692" bIns="58846" numCol="1" anchor="t" anchorCtr="0" compatLnSpc="1">
              <a:prstTxWarp prst="textNoShape">
                <a:avLst/>
              </a:prstTxWarp>
            </a:bodyPr>
            <a:lstStyle/>
            <a:p>
              <a:endParaRPr lang="en-US" sz="1648">
                <a:latin typeface="Times New Roman" panose="02020603050405020304" pitchFamily="18" charset="0"/>
                <a:ea typeface="微软雅黑" panose="020B0503020204020204" pitchFamily="34" charset="-122"/>
                <a:sym typeface="Times New Roman" panose="02020603050405020304" pitchFamily="18" charset="0"/>
              </a:endParaRPr>
            </a:p>
          </p:txBody>
        </p:sp>
      </p:grpSp>
      <p:sp>
        <p:nvSpPr>
          <p:cNvPr id="25" name="Oval 34">
            <a:extLst>
              <a:ext uri="{FF2B5EF4-FFF2-40B4-BE49-F238E27FC236}">
                <a16:creationId xmlns:a16="http://schemas.microsoft.com/office/drawing/2014/main" id="{2922F783-D50E-42F0-9908-6E6352AC0CC9}"/>
              </a:ext>
            </a:extLst>
          </p:cNvPr>
          <p:cNvSpPr/>
          <p:nvPr/>
        </p:nvSpPr>
        <p:spPr>
          <a:xfrm>
            <a:off x="1620397" y="1195416"/>
            <a:ext cx="933071" cy="933071"/>
          </a:xfrm>
          <a:prstGeom prst="ellipse">
            <a:avLst/>
          </a:prstGeom>
          <a:solidFill>
            <a:schemeClr val="accent2"/>
          </a:solidFill>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a:lstStyle/>
          <a:p>
            <a:endParaRPr lang="zh-CN" altLang="en-US" sz="1648">
              <a:latin typeface="Times New Roman" panose="02020603050405020304" pitchFamily="18" charset="0"/>
              <a:ea typeface="微软雅黑" panose="020B0503020204020204" pitchFamily="34" charset="-122"/>
              <a:sym typeface="Times New Roman" panose="02020603050405020304" pitchFamily="18" charset="0"/>
            </a:endParaRPr>
          </a:p>
        </p:txBody>
      </p:sp>
      <p:grpSp>
        <p:nvGrpSpPr>
          <p:cNvPr id="27" name="Group 55">
            <a:extLst>
              <a:ext uri="{FF2B5EF4-FFF2-40B4-BE49-F238E27FC236}">
                <a16:creationId xmlns:a16="http://schemas.microsoft.com/office/drawing/2014/main" id="{D7342C28-7E3C-4A7B-872B-C136673D9FED}"/>
              </a:ext>
            </a:extLst>
          </p:cNvPr>
          <p:cNvGrpSpPr/>
          <p:nvPr/>
        </p:nvGrpSpPr>
        <p:grpSpPr>
          <a:xfrm>
            <a:off x="2755156" y="2019867"/>
            <a:ext cx="933071" cy="933071"/>
            <a:chOff x="3163268" y="2420720"/>
            <a:chExt cx="888032" cy="888032"/>
          </a:xfrm>
        </p:grpSpPr>
        <p:sp>
          <p:nvSpPr>
            <p:cNvPr id="28" name="Oval 30">
              <a:extLst>
                <a:ext uri="{FF2B5EF4-FFF2-40B4-BE49-F238E27FC236}">
                  <a16:creationId xmlns:a16="http://schemas.microsoft.com/office/drawing/2014/main" id="{1CE81F6C-D87B-45A1-BCDE-52382EC4D632}"/>
                </a:ext>
              </a:extLst>
            </p:cNvPr>
            <p:cNvSpPr/>
            <p:nvPr/>
          </p:nvSpPr>
          <p:spPr>
            <a:xfrm>
              <a:off x="3163268" y="2420720"/>
              <a:ext cx="888032" cy="888032"/>
            </a:xfrm>
            <a:prstGeom prst="ellipse">
              <a:avLst/>
            </a:prstGeom>
            <a:solidFill>
              <a:schemeClr val="accent3"/>
            </a:solidFill>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a:lstStyle/>
            <a:p>
              <a:endParaRPr lang="zh-CN" altLang="en-US" sz="1648">
                <a:latin typeface="Times New Roman" panose="02020603050405020304" pitchFamily="18" charset="0"/>
                <a:ea typeface="微软雅黑" panose="020B0503020204020204" pitchFamily="34" charset="-122"/>
                <a:sym typeface="Times New Roman" panose="02020603050405020304" pitchFamily="18" charset="0"/>
              </a:endParaRPr>
            </a:p>
          </p:txBody>
        </p:sp>
        <p:sp>
          <p:nvSpPr>
            <p:cNvPr id="29" name="Freeform 116">
              <a:extLst>
                <a:ext uri="{FF2B5EF4-FFF2-40B4-BE49-F238E27FC236}">
                  <a16:creationId xmlns:a16="http://schemas.microsoft.com/office/drawing/2014/main" id="{B765B3D0-10FE-48B7-B92C-2B9CEC35F525}"/>
                </a:ext>
              </a:extLst>
            </p:cNvPr>
            <p:cNvSpPr>
              <a:spLocks noEditPoints="1"/>
            </p:cNvSpPr>
            <p:nvPr/>
          </p:nvSpPr>
          <p:spPr bwMode="auto">
            <a:xfrm>
              <a:off x="3430119" y="2721861"/>
              <a:ext cx="354330" cy="285750"/>
            </a:xfrm>
            <a:custGeom>
              <a:avLst/>
              <a:gdLst/>
              <a:ahLst/>
              <a:cxnLst>
                <a:cxn ang="0">
                  <a:pos x="55" y="27"/>
                </a:cxn>
                <a:cxn ang="0">
                  <a:pos x="54" y="27"/>
                </a:cxn>
                <a:cxn ang="0">
                  <a:pos x="54" y="27"/>
                </a:cxn>
                <a:cxn ang="0">
                  <a:pos x="53" y="27"/>
                </a:cxn>
                <a:cxn ang="0">
                  <a:pos x="28" y="6"/>
                </a:cxn>
                <a:cxn ang="0">
                  <a:pos x="4" y="27"/>
                </a:cxn>
                <a:cxn ang="0">
                  <a:pos x="3" y="27"/>
                </a:cxn>
                <a:cxn ang="0">
                  <a:pos x="2" y="27"/>
                </a:cxn>
                <a:cxn ang="0">
                  <a:pos x="0" y="24"/>
                </a:cxn>
                <a:cxn ang="0">
                  <a:pos x="0" y="23"/>
                </a:cxn>
                <a:cxn ang="0">
                  <a:pos x="26" y="1"/>
                </a:cxn>
                <a:cxn ang="0">
                  <a:pos x="31" y="1"/>
                </a:cxn>
                <a:cxn ang="0">
                  <a:pos x="40" y="8"/>
                </a:cxn>
                <a:cxn ang="0">
                  <a:pos x="40" y="1"/>
                </a:cxn>
                <a:cxn ang="0">
                  <a:pos x="41" y="0"/>
                </a:cxn>
                <a:cxn ang="0">
                  <a:pos x="48" y="0"/>
                </a:cxn>
                <a:cxn ang="0">
                  <a:pos x="49" y="1"/>
                </a:cxn>
                <a:cxn ang="0">
                  <a:pos x="49" y="16"/>
                </a:cxn>
                <a:cxn ang="0">
                  <a:pos x="57" y="23"/>
                </a:cxn>
                <a:cxn ang="0">
                  <a:pos x="57" y="24"/>
                </a:cxn>
                <a:cxn ang="0">
                  <a:pos x="55" y="27"/>
                </a:cxn>
                <a:cxn ang="0">
                  <a:pos x="49" y="44"/>
                </a:cxn>
                <a:cxn ang="0">
                  <a:pos x="47" y="46"/>
                </a:cxn>
                <a:cxn ang="0">
                  <a:pos x="33" y="46"/>
                </a:cxn>
                <a:cxn ang="0">
                  <a:pos x="33" y="32"/>
                </a:cxn>
                <a:cxn ang="0">
                  <a:pos x="24" y="32"/>
                </a:cxn>
                <a:cxn ang="0">
                  <a:pos x="24" y="46"/>
                </a:cxn>
                <a:cxn ang="0">
                  <a:pos x="10" y="46"/>
                </a:cxn>
                <a:cxn ang="0">
                  <a:pos x="8" y="44"/>
                </a:cxn>
                <a:cxn ang="0">
                  <a:pos x="8" y="27"/>
                </a:cxn>
                <a:cxn ang="0">
                  <a:pos x="8" y="26"/>
                </a:cxn>
                <a:cxn ang="0">
                  <a:pos x="28" y="9"/>
                </a:cxn>
                <a:cxn ang="0">
                  <a:pos x="49" y="26"/>
                </a:cxn>
                <a:cxn ang="0">
                  <a:pos x="49" y="27"/>
                </a:cxn>
                <a:cxn ang="0">
                  <a:pos x="49" y="44"/>
                </a:cxn>
              </a:cxnLst>
              <a:rect l="0" t="0" r="r" b="b"/>
              <a:pathLst>
                <a:path w="57" h="46">
                  <a:moveTo>
                    <a:pt x="55" y="27"/>
                  </a:moveTo>
                  <a:cubicBezTo>
                    <a:pt x="55" y="27"/>
                    <a:pt x="54" y="27"/>
                    <a:pt x="54" y="27"/>
                  </a:cubicBezTo>
                  <a:cubicBezTo>
                    <a:pt x="54" y="27"/>
                    <a:pt x="54" y="27"/>
                    <a:pt x="54" y="27"/>
                  </a:cubicBezTo>
                  <a:cubicBezTo>
                    <a:pt x="54" y="27"/>
                    <a:pt x="53" y="27"/>
                    <a:pt x="53" y="27"/>
                  </a:cubicBezTo>
                  <a:cubicBezTo>
                    <a:pt x="28" y="6"/>
                    <a:pt x="28" y="6"/>
                    <a:pt x="28" y="6"/>
                  </a:cubicBezTo>
                  <a:cubicBezTo>
                    <a:pt x="4" y="27"/>
                    <a:pt x="4" y="27"/>
                    <a:pt x="4" y="27"/>
                  </a:cubicBezTo>
                  <a:cubicBezTo>
                    <a:pt x="4" y="27"/>
                    <a:pt x="3" y="27"/>
                    <a:pt x="3" y="27"/>
                  </a:cubicBezTo>
                  <a:cubicBezTo>
                    <a:pt x="3" y="27"/>
                    <a:pt x="2" y="27"/>
                    <a:pt x="2" y="27"/>
                  </a:cubicBezTo>
                  <a:cubicBezTo>
                    <a:pt x="0" y="24"/>
                    <a:pt x="0" y="24"/>
                    <a:pt x="0" y="24"/>
                  </a:cubicBezTo>
                  <a:cubicBezTo>
                    <a:pt x="0" y="24"/>
                    <a:pt x="0" y="23"/>
                    <a:pt x="0" y="23"/>
                  </a:cubicBezTo>
                  <a:cubicBezTo>
                    <a:pt x="26" y="1"/>
                    <a:pt x="26" y="1"/>
                    <a:pt x="26" y="1"/>
                  </a:cubicBezTo>
                  <a:cubicBezTo>
                    <a:pt x="27" y="0"/>
                    <a:pt x="30" y="0"/>
                    <a:pt x="31" y="1"/>
                  </a:cubicBezTo>
                  <a:cubicBezTo>
                    <a:pt x="40" y="8"/>
                    <a:pt x="40" y="8"/>
                    <a:pt x="40" y="8"/>
                  </a:cubicBezTo>
                  <a:cubicBezTo>
                    <a:pt x="40" y="1"/>
                    <a:pt x="40" y="1"/>
                    <a:pt x="40" y="1"/>
                  </a:cubicBezTo>
                  <a:cubicBezTo>
                    <a:pt x="40" y="1"/>
                    <a:pt x="40" y="0"/>
                    <a:pt x="41" y="0"/>
                  </a:cubicBezTo>
                  <a:cubicBezTo>
                    <a:pt x="48" y="0"/>
                    <a:pt x="48" y="0"/>
                    <a:pt x="48" y="0"/>
                  </a:cubicBezTo>
                  <a:cubicBezTo>
                    <a:pt x="49" y="0"/>
                    <a:pt x="49" y="1"/>
                    <a:pt x="49" y="1"/>
                  </a:cubicBezTo>
                  <a:cubicBezTo>
                    <a:pt x="49" y="16"/>
                    <a:pt x="49" y="16"/>
                    <a:pt x="49" y="16"/>
                  </a:cubicBezTo>
                  <a:cubicBezTo>
                    <a:pt x="57" y="23"/>
                    <a:pt x="57" y="23"/>
                    <a:pt x="57" y="23"/>
                  </a:cubicBezTo>
                  <a:cubicBezTo>
                    <a:pt x="57" y="23"/>
                    <a:pt x="57" y="24"/>
                    <a:pt x="57" y="24"/>
                  </a:cubicBezTo>
                  <a:lnTo>
                    <a:pt x="55" y="27"/>
                  </a:lnTo>
                  <a:close/>
                  <a:moveTo>
                    <a:pt x="49" y="44"/>
                  </a:moveTo>
                  <a:cubicBezTo>
                    <a:pt x="49" y="45"/>
                    <a:pt x="48" y="46"/>
                    <a:pt x="47" y="46"/>
                  </a:cubicBezTo>
                  <a:cubicBezTo>
                    <a:pt x="33" y="46"/>
                    <a:pt x="33" y="46"/>
                    <a:pt x="33" y="46"/>
                  </a:cubicBezTo>
                  <a:cubicBezTo>
                    <a:pt x="33" y="32"/>
                    <a:pt x="33" y="32"/>
                    <a:pt x="33" y="32"/>
                  </a:cubicBezTo>
                  <a:cubicBezTo>
                    <a:pt x="24" y="32"/>
                    <a:pt x="24" y="32"/>
                    <a:pt x="24" y="32"/>
                  </a:cubicBezTo>
                  <a:cubicBezTo>
                    <a:pt x="24" y="46"/>
                    <a:pt x="24" y="46"/>
                    <a:pt x="24" y="46"/>
                  </a:cubicBezTo>
                  <a:cubicBezTo>
                    <a:pt x="10" y="46"/>
                    <a:pt x="10" y="46"/>
                    <a:pt x="10" y="46"/>
                  </a:cubicBezTo>
                  <a:cubicBezTo>
                    <a:pt x="9" y="46"/>
                    <a:pt x="8" y="45"/>
                    <a:pt x="8" y="44"/>
                  </a:cubicBezTo>
                  <a:cubicBezTo>
                    <a:pt x="8" y="27"/>
                    <a:pt x="8" y="27"/>
                    <a:pt x="8" y="27"/>
                  </a:cubicBezTo>
                  <a:cubicBezTo>
                    <a:pt x="8" y="27"/>
                    <a:pt x="8" y="26"/>
                    <a:pt x="8" y="26"/>
                  </a:cubicBezTo>
                  <a:cubicBezTo>
                    <a:pt x="28" y="9"/>
                    <a:pt x="28" y="9"/>
                    <a:pt x="28" y="9"/>
                  </a:cubicBezTo>
                  <a:cubicBezTo>
                    <a:pt x="49" y="26"/>
                    <a:pt x="49" y="26"/>
                    <a:pt x="49" y="26"/>
                  </a:cubicBezTo>
                  <a:cubicBezTo>
                    <a:pt x="49" y="26"/>
                    <a:pt x="49" y="27"/>
                    <a:pt x="49" y="27"/>
                  </a:cubicBezTo>
                  <a:lnTo>
                    <a:pt x="49" y="44"/>
                  </a:lnTo>
                  <a:close/>
                </a:path>
              </a:pathLst>
            </a:custGeom>
            <a:solidFill>
              <a:schemeClr val="bg1"/>
            </a:solidFill>
            <a:ln w="9525">
              <a:noFill/>
              <a:round/>
              <a:headEnd/>
              <a:tailEnd/>
            </a:ln>
          </p:spPr>
          <p:txBody>
            <a:bodyPr vert="horz" wrap="square" lIns="117692" tIns="58846" rIns="117692" bIns="58846" numCol="1" anchor="t" anchorCtr="0" compatLnSpc="1">
              <a:prstTxWarp prst="textNoShape">
                <a:avLst/>
              </a:prstTxWarp>
            </a:bodyPr>
            <a:lstStyle/>
            <a:p>
              <a:endParaRPr lang="en-US" sz="1648">
                <a:latin typeface="Times New Roman" panose="02020603050405020304" pitchFamily="18" charset="0"/>
                <a:ea typeface="微软雅黑" panose="020B0503020204020204" pitchFamily="34" charset="-122"/>
                <a:sym typeface="Times New Roman" panose="02020603050405020304" pitchFamily="18" charset="0"/>
              </a:endParaRPr>
            </a:p>
          </p:txBody>
        </p:sp>
      </p:grpSp>
      <p:grpSp>
        <p:nvGrpSpPr>
          <p:cNvPr id="30" name="Group 56">
            <a:extLst>
              <a:ext uri="{FF2B5EF4-FFF2-40B4-BE49-F238E27FC236}">
                <a16:creationId xmlns:a16="http://schemas.microsoft.com/office/drawing/2014/main" id="{494A40BC-12A2-4E1A-BE40-EA2638485B99}"/>
              </a:ext>
            </a:extLst>
          </p:cNvPr>
          <p:cNvGrpSpPr/>
          <p:nvPr/>
        </p:nvGrpSpPr>
        <p:grpSpPr>
          <a:xfrm>
            <a:off x="2321717" y="3353857"/>
            <a:ext cx="933071" cy="933071"/>
            <a:chOff x="2750751" y="3690318"/>
            <a:chExt cx="888032" cy="888032"/>
          </a:xfrm>
        </p:grpSpPr>
        <p:sp>
          <p:nvSpPr>
            <p:cNvPr id="31" name="Oval 26">
              <a:extLst>
                <a:ext uri="{FF2B5EF4-FFF2-40B4-BE49-F238E27FC236}">
                  <a16:creationId xmlns:a16="http://schemas.microsoft.com/office/drawing/2014/main" id="{4421E0DB-1A5F-4953-AD93-E60E1C0FCD74}"/>
                </a:ext>
              </a:extLst>
            </p:cNvPr>
            <p:cNvSpPr/>
            <p:nvPr/>
          </p:nvSpPr>
          <p:spPr>
            <a:xfrm>
              <a:off x="2750751" y="3690318"/>
              <a:ext cx="888032" cy="888032"/>
            </a:xfrm>
            <a:prstGeom prst="ellipse">
              <a:avLst/>
            </a:prstGeom>
            <a:solidFill>
              <a:schemeClr val="accent4"/>
            </a:solidFill>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a:lstStyle/>
            <a:p>
              <a:endParaRPr lang="zh-CN" altLang="en-US" sz="1648">
                <a:latin typeface="Times New Roman" panose="02020603050405020304" pitchFamily="18" charset="0"/>
                <a:ea typeface="微软雅黑" panose="020B0503020204020204" pitchFamily="34" charset="-122"/>
                <a:sym typeface="Times New Roman" panose="02020603050405020304" pitchFamily="18" charset="0"/>
              </a:endParaRPr>
            </a:p>
          </p:txBody>
        </p:sp>
        <p:sp>
          <p:nvSpPr>
            <p:cNvPr id="32" name="Freeform 166">
              <a:extLst>
                <a:ext uri="{FF2B5EF4-FFF2-40B4-BE49-F238E27FC236}">
                  <a16:creationId xmlns:a16="http://schemas.microsoft.com/office/drawing/2014/main" id="{02C389AC-3493-48A9-B716-978598E48430}"/>
                </a:ext>
              </a:extLst>
            </p:cNvPr>
            <p:cNvSpPr>
              <a:spLocks noEditPoints="1"/>
            </p:cNvSpPr>
            <p:nvPr/>
          </p:nvSpPr>
          <p:spPr bwMode="auto">
            <a:xfrm>
              <a:off x="2996170" y="3978600"/>
              <a:ext cx="397194" cy="311468"/>
            </a:xfrm>
            <a:custGeom>
              <a:avLst/>
              <a:gdLst/>
              <a:ahLst/>
              <a:cxnLst>
                <a:cxn ang="0">
                  <a:pos x="45" y="14"/>
                </a:cxn>
                <a:cxn ang="0">
                  <a:pos x="32" y="10"/>
                </a:cxn>
                <a:cxn ang="0">
                  <a:pos x="18" y="14"/>
                </a:cxn>
                <a:cxn ang="0">
                  <a:pos x="0" y="14"/>
                </a:cxn>
                <a:cxn ang="0">
                  <a:pos x="64" y="14"/>
                </a:cxn>
                <a:cxn ang="0">
                  <a:pos x="0" y="15"/>
                </a:cxn>
                <a:cxn ang="0">
                  <a:pos x="18" y="20"/>
                </a:cxn>
                <a:cxn ang="0">
                  <a:pos x="2" y="22"/>
                </a:cxn>
                <a:cxn ang="0">
                  <a:pos x="9" y="35"/>
                </a:cxn>
                <a:cxn ang="0">
                  <a:pos x="1" y="36"/>
                </a:cxn>
                <a:cxn ang="0">
                  <a:pos x="0" y="28"/>
                </a:cxn>
                <a:cxn ang="0">
                  <a:pos x="8" y="27"/>
                </a:cxn>
                <a:cxn ang="0">
                  <a:pos x="9" y="35"/>
                </a:cxn>
                <a:cxn ang="0">
                  <a:pos x="15" y="50"/>
                </a:cxn>
                <a:cxn ang="0">
                  <a:pos x="7" y="49"/>
                </a:cxn>
                <a:cxn ang="0">
                  <a:pos x="8" y="41"/>
                </a:cxn>
                <a:cxn ang="0">
                  <a:pos x="16" y="42"/>
                </a:cxn>
                <a:cxn ang="0">
                  <a:pos x="23" y="35"/>
                </a:cxn>
                <a:cxn ang="0">
                  <a:pos x="15" y="36"/>
                </a:cxn>
                <a:cxn ang="0">
                  <a:pos x="13" y="28"/>
                </a:cxn>
                <a:cxn ang="0">
                  <a:pos x="21" y="27"/>
                </a:cxn>
                <a:cxn ang="0">
                  <a:pos x="23" y="35"/>
                </a:cxn>
                <a:cxn ang="0">
                  <a:pos x="28" y="50"/>
                </a:cxn>
                <a:cxn ang="0">
                  <a:pos x="20" y="49"/>
                </a:cxn>
                <a:cxn ang="0">
                  <a:pos x="21" y="41"/>
                </a:cxn>
                <a:cxn ang="0">
                  <a:pos x="29" y="42"/>
                </a:cxn>
                <a:cxn ang="0">
                  <a:pos x="36" y="35"/>
                </a:cxn>
                <a:cxn ang="0">
                  <a:pos x="28" y="36"/>
                </a:cxn>
                <a:cxn ang="0">
                  <a:pos x="27" y="28"/>
                </a:cxn>
                <a:cxn ang="0">
                  <a:pos x="35" y="27"/>
                </a:cxn>
                <a:cxn ang="0">
                  <a:pos x="36" y="35"/>
                </a:cxn>
                <a:cxn ang="0">
                  <a:pos x="42" y="50"/>
                </a:cxn>
                <a:cxn ang="0">
                  <a:pos x="34" y="49"/>
                </a:cxn>
                <a:cxn ang="0">
                  <a:pos x="35" y="41"/>
                </a:cxn>
                <a:cxn ang="0">
                  <a:pos x="43" y="42"/>
                </a:cxn>
                <a:cxn ang="0">
                  <a:pos x="50" y="35"/>
                </a:cxn>
                <a:cxn ang="0">
                  <a:pos x="42" y="36"/>
                </a:cxn>
                <a:cxn ang="0">
                  <a:pos x="41" y="28"/>
                </a:cxn>
                <a:cxn ang="0">
                  <a:pos x="49" y="27"/>
                </a:cxn>
                <a:cxn ang="0">
                  <a:pos x="50" y="35"/>
                </a:cxn>
                <a:cxn ang="0">
                  <a:pos x="61" y="22"/>
                </a:cxn>
                <a:cxn ang="0">
                  <a:pos x="45" y="20"/>
                </a:cxn>
                <a:cxn ang="0">
                  <a:pos x="64" y="15"/>
                </a:cxn>
                <a:cxn ang="0">
                  <a:pos x="57" y="49"/>
                </a:cxn>
                <a:cxn ang="0">
                  <a:pos x="49" y="50"/>
                </a:cxn>
                <a:cxn ang="0">
                  <a:pos x="48" y="42"/>
                </a:cxn>
                <a:cxn ang="0">
                  <a:pos x="56" y="41"/>
                </a:cxn>
                <a:cxn ang="0">
                  <a:pos x="57" y="49"/>
                </a:cxn>
                <a:cxn ang="0">
                  <a:pos x="63" y="36"/>
                </a:cxn>
                <a:cxn ang="0">
                  <a:pos x="55" y="35"/>
                </a:cxn>
                <a:cxn ang="0">
                  <a:pos x="56" y="27"/>
                </a:cxn>
                <a:cxn ang="0">
                  <a:pos x="64" y="28"/>
                </a:cxn>
              </a:cxnLst>
              <a:rect l="0" t="0" r="r" b="b"/>
              <a:pathLst>
                <a:path w="64" h="50">
                  <a:moveTo>
                    <a:pt x="64" y="14"/>
                  </a:moveTo>
                  <a:cubicBezTo>
                    <a:pt x="45" y="14"/>
                    <a:pt x="45" y="14"/>
                    <a:pt x="45" y="14"/>
                  </a:cubicBezTo>
                  <a:cubicBezTo>
                    <a:pt x="45" y="14"/>
                    <a:pt x="45" y="14"/>
                    <a:pt x="45" y="14"/>
                  </a:cubicBezTo>
                  <a:cubicBezTo>
                    <a:pt x="45" y="12"/>
                    <a:pt x="44" y="10"/>
                    <a:pt x="32" y="10"/>
                  </a:cubicBezTo>
                  <a:cubicBezTo>
                    <a:pt x="19" y="10"/>
                    <a:pt x="18" y="12"/>
                    <a:pt x="18" y="14"/>
                  </a:cubicBezTo>
                  <a:cubicBezTo>
                    <a:pt x="18" y="14"/>
                    <a:pt x="18" y="14"/>
                    <a:pt x="18" y="14"/>
                  </a:cubicBezTo>
                  <a:cubicBezTo>
                    <a:pt x="0" y="14"/>
                    <a:pt x="0" y="14"/>
                    <a:pt x="0" y="14"/>
                  </a:cubicBezTo>
                  <a:cubicBezTo>
                    <a:pt x="0" y="14"/>
                    <a:pt x="0" y="14"/>
                    <a:pt x="0" y="14"/>
                  </a:cubicBezTo>
                  <a:cubicBezTo>
                    <a:pt x="0" y="11"/>
                    <a:pt x="4" y="0"/>
                    <a:pt x="32" y="0"/>
                  </a:cubicBezTo>
                  <a:cubicBezTo>
                    <a:pt x="59" y="0"/>
                    <a:pt x="64" y="11"/>
                    <a:pt x="64" y="14"/>
                  </a:cubicBezTo>
                  <a:close/>
                  <a:moveTo>
                    <a:pt x="0" y="20"/>
                  </a:moveTo>
                  <a:cubicBezTo>
                    <a:pt x="0" y="15"/>
                    <a:pt x="0" y="15"/>
                    <a:pt x="0" y="15"/>
                  </a:cubicBezTo>
                  <a:cubicBezTo>
                    <a:pt x="18" y="15"/>
                    <a:pt x="18" y="15"/>
                    <a:pt x="18" y="15"/>
                  </a:cubicBezTo>
                  <a:cubicBezTo>
                    <a:pt x="18" y="20"/>
                    <a:pt x="18" y="20"/>
                    <a:pt x="18" y="20"/>
                  </a:cubicBezTo>
                  <a:cubicBezTo>
                    <a:pt x="18" y="21"/>
                    <a:pt x="17" y="22"/>
                    <a:pt x="16" y="22"/>
                  </a:cubicBezTo>
                  <a:cubicBezTo>
                    <a:pt x="2" y="22"/>
                    <a:pt x="2" y="22"/>
                    <a:pt x="2" y="22"/>
                  </a:cubicBezTo>
                  <a:cubicBezTo>
                    <a:pt x="1" y="22"/>
                    <a:pt x="0" y="21"/>
                    <a:pt x="0" y="20"/>
                  </a:cubicBezTo>
                  <a:close/>
                  <a:moveTo>
                    <a:pt x="9" y="35"/>
                  </a:moveTo>
                  <a:cubicBezTo>
                    <a:pt x="9" y="36"/>
                    <a:pt x="8" y="36"/>
                    <a:pt x="8" y="36"/>
                  </a:cubicBezTo>
                  <a:cubicBezTo>
                    <a:pt x="1" y="36"/>
                    <a:pt x="1" y="36"/>
                    <a:pt x="1" y="36"/>
                  </a:cubicBezTo>
                  <a:cubicBezTo>
                    <a:pt x="0" y="36"/>
                    <a:pt x="0" y="36"/>
                    <a:pt x="0" y="35"/>
                  </a:cubicBezTo>
                  <a:cubicBezTo>
                    <a:pt x="0" y="28"/>
                    <a:pt x="0" y="28"/>
                    <a:pt x="0" y="28"/>
                  </a:cubicBezTo>
                  <a:cubicBezTo>
                    <a:pt x="0" y="27"/>
                    <a:pt x="0" y="27"/>
                    <a:pt x="1" y="27"/>
                  </a:cubicBezTo>
                  <a:cubicBezTo>
                    <a:pt x="8" y="27"/>
                    <a:pt x="8" y="27"/>
                    <a:pt x="8" y="27"/>
                  </a:cubicBezTo>
                  <a:cubicBezTo>
                    <a:pt x="8" y="27"/>
                    <a:pt x="9" y="27"/>
                    <a:pt x="9" y="28"/>
                  </a:cubicBezTo>
                  <a:lnTo>
                    <a:pt x="9" y="35"/>
                  </a:lnTo>
                  <a:close/>
                  <a:moveTo>
                    <a:pt x="16" y="49"/>
                  </a:moveTo>
                  <a:cubicBezTo>
                    <a:pt x="16" y="49"/>
                    <a:pt x="15" y="50"/>
                    <a:pt x="15" y="50"/>
                  </a:cubicBezTo>
                  <a:cubicBezTo>
                    <a:pt x="8" y="50"/>
                    <a:pt x="8" y="50"/>
                    <a:pt x="8" y="50"/>
                  </a:cubicBezTo>
                  <a:cubicBezTo>
                    <a:pt x="7" y="50"/>
                    <a:pt x="7" y="49"/>
                    <a:pt x="7" y="49"/>
                  </a:cubicBezTo>
                  <a:cubicBezTo>
                    <a:pt x="7" y="42"/>
                    <a:pt x="7" y="42"/>
                    <a:pt x="7" y="42"/>
                  </a:cubicBezTo>
                  <a:cubicBezTo>
                    <a:pt x="7" y="41"/>
                    <a:pt x="7" y="41"/>
                    <a:pt x="8" y="41"/>
                  </a:cubicBezTo>
                  <a:cubicBezTo>
                    <a:pt x="15" y="41"/>
                    <a:pt x="15" y="41"/>
                    <a:pt x="15" y="41"/>
                  </a:cubicBezTo>
                  <a:cubicBezTo>
                    <a:pt x="15" y="41"/>
                    <a:pt x="16" y="41"/>
                    <a:pt x="16" y="42"/>
                  </a:cubicBezTo>
                  <a:lnTo>
                    <a:pt x="16" y="49"/>
                  </a:lnTo>
                  <a:close/>
                  <a:moveTo>
                    <a:pt x="23" y="35"/>
                  </a:moveTo>
                  <a:cubicBezTo>
                    <a:pt x="23" y="36"/>
                    <a:pt x="22" y="36"/>
                    <a:pt x="21" y="36"/>
                  </a:cubicBezTo>
                  <a:cubicBezTo>
                    <a:pt x="15" y="36"/>
                    <a:pt x="15" y="36"/>
                    <a:pt x="15" y="36"/>
                  </a:cubicBezTo>
                  <a:cubicBezTo>
                    <a:pt x="14" y="36"/>
                    <a:pt x="13" y="36"/>
                    <a:pt x="13" y="35"/>
                  </a:cubicBezTo>
                  <a:cubicBezTo>
                    <a:pt x="13" y="28"/>
                    <a:pt x="13" y="28"/>
                    <a:pt x="13" y="28"/>
                  </a:cubicBezTo>
                  <a:cubicBezTo>
                    <a:pt x="13" y="27"/>
                    <a:pt x="14" y="27"/>
                    <a:pt x="15" y="27"/>
                  </a:cubicBezTo>
                  <a:cubicBezTo>
                    <a:pt x="21" y="27"/>
                    <a:pt x="21" y="27"/>
                    <a:pt x="21" y="27"/>
                  </a:cubicBezTo>
                  <a:cubicBezTo>
                    <a:pt x="22" y="27"/>
                    <a:pt x="23" y="27"/>
                    <a:pt x="23" y="28"/>
                  </a:cubicBezTo>
                  <a:lnTo>
                    <a:pt x="23" y="35"/>
                  </a:lnTo>
                  <a:close/>
                  <a:moveTo>
                    <a:pt x="29" y="49"/>
                  </a:moveTo>
                  <a:cubicBezTo>
                    <a:pt x="29" y="49"/>
                    <a:pt x="29" y="50"/>
                    <a:pt x="28" y="50"/>
                  </a:cubicBezTo>
                  <a:cubicBezTo>
                    <a:pt x="21" y="50"/>
                    <a:pt x="21" y="50"/>
                    <a:pt x="21" y="50"/>
                  </a:cubicBezTo>
                  <a:cubicBezTo>
                    <a:pt x="21" y="50"/>
                    <a:pt x="20" y="49"/>
                    <a:pt x="20" y="49"/>
                  </a:cubicBezTo>
                  <a:cubicBezTo>
                    <a:pt x="20" y="42"/>
                    <a:pt x="20" y="42"/>
                    <a:pt x="20" y="42"/>
                  </a:cubicBezTo>
                  <a:cubicBezTo>
                    <a:pt x="20" y="41"/>
                    <a:pt x="21" y="41"/>
                    <a:pt x="21" y="41"/>
                  </a:cubicBezTo>
                  <a:cubicBezTo>
                    <a:pt x="28" y="41"/>
                    <a:pt x="28" y="41"/>
                    <a:pt x="28" y="41"/>
                  </a:cubicBezTo>
                  <a:cubicBezTo>
                    <a:pt x="29" y="41"/>
                    <a:pt x="29" y="41"/>
                    <a:pt x="29" y="42"/>
                  </a:cubicBezTo>
                  <a:lnTo>
                    <a:pt x="29" y="49"/>
                  </a:lnTo>
                  <a:close/>
                  <a:moveTo>
                    <a:pt x="36" y="35"/>
                  </a:moveTo>
                  <a:cubicBezTo>
                    <a:pt x="36" y="36"/>
                    <a:pt x="36" y="36"/>
                    <a:pt x="35" y="36"/>
                  </a:cubicBezTo>
                  <a:cubicBezTo>
                    <a:pt x="28" y="36"/>
                    <a:pt x="28" y="36"/>
                    <a:pt x="28" y="36"/>
                  </a:cubicBezTo>
                  <a:cubicBezTo>
                    <a:pt x="28" y="36"/>
                    <a:pt x="27" y="36"/>
                    <a:pt x="27" y="35"/>
                  </a:cubicBezTo>
                  <a:cubicBezTo>
                    <a:pt x="27" y="28"/>
                    <a:pt x="27" y="28"/>
                    <a:pt x="27" y="28"/>
                  </a:cubicBezTo>
                  <a:cubicBezTo>
                    <a:pt x="27" y="27"/>
                    <a:pt x="28" y="27"/>
                    <a:pt x="28" y="27"/>
                  </a:cubicBezTo>
                  <a:cubicBezTo>
                    <a:pt x="35" y="27"/>
                    <a:pt x="35" y="27"/>
                    <a:pt x="35" y="27"/>
                  </a:cubicBezTo>
                  <a:cubicBezTo>
                    <a:pt x="36" y="27"/>
                    <a:pt x="36" y="27"/>
                    <a:pt x="36" y="28"/>
                  </a:cubicBezTo>
                  <a:lnTo>
                    <a:pt x="36" y="35"/>
                  </a:lnTo>
                  <a:close/>
                  <a:moveTo>
                    <a:pt x="43" y="49"/>
                  </a:moveTo>
                  <a:cubicBezTo>
                    <a:pt x="43" y="49"/>
                    <a:pt x="43" y="50"/>
                    <a:pt x="42" y="50"/>
                  </a:cubicBezTo>
                  <a:cubicBezTo>
                    <a:pt x="35" y="50"/>
                    <a:pt x="35" y="50"/>
                    <a:pt x="35" y="50"/>
                  </a:cubicBezTo>
                  <a:cubicBezTo>
                    <a:pt x="35" y="50"/>
                    <a:pt x="34" y="49"/>
                    <a:pt x="34" y="49"/>
                  </a:cubicBezTo>
                  <a:cubicBezTo>
                    <a:pt x="34" y="42"/>
                    <a:pt x="34" y="42"/>
                    <a:pt x="34" y="42"/>
                  </a:cubicBezTo>
                  <a:cubicBezTo>
                    <a:pt x="34" y="41"/>
                    <a:pt x="35" y="41"/>
                    <a:pt x="35" y="41"/>
                  </a:cubicBezTo>
                  <a:cubicBezTo>
                    <a:pt x="42" y="41"/>
                    <a:pt x="42" y="41"/>
                    <a:pt x="42" y="41"/>
                  </a:cubicBezTo>
                  <a:cubicBezTo>
                    <a:pt x="43" y="41"/>
                    <a:pt x="43" y="41"/>
                    <a:pt x="43" y="42"/>
                  </a:cubicBezTo>
                  <a:lnTo>
                    <a:pt x="43" y="49"/>
                  </a:lnTo>
                  <a:close/>
                  <a:moveTo>
                    <a:pt x="50" y="35"/>
                  </a:moveTo>
                  <a:cubicBezTo>
                    <a:pt x="50" y="36"/>
                    <a:pt x="50" y="36"/>
                    <a:pt x="49" y="36"/>
                  </a:cubicBezTo>
                  <a:cubicBezTo>
                    <a:pt x="42" y="36"/>
                    <a:pt x="42" y="36"/>
                    <a:pt x="42" y="36"/>
                  </a:cubicBezTo>
                  <a:cubicBezTo>
                    <a:pt x="41" y="36"/>
                    <a:pt x="41" y="36"/>
                    <a:pt x="41" y="35"/>
                  </a:cubicBezTo>
                  <a:cubicBezTo>
                    <a:pt x="41" y="28"/>
                    <a:pt x="41" y="28"/>
                    <a:pt x="41" y="28"/>
                  </a:cubicBezTo>
                  <a:cubicBezTo>
                    <a:pt x="41" y="27"/>
                    <a:pt x="41" y="27"/>
                    <a:pt x="42" y="27"/>
                  </a:cubicBezTo>
                  <a:cubicBezTo>
                    <a:pt x="49" y="27"/>
                    <a:pt x="49" y="27"/>
                    <a:pt x="49" y="27"/>
                  </a:cubicBezTo>
                  <a:cubicBezTo>
                    <a:pt x="50" y="27"/>
                    <a:pt x="50" y="27"/>
                    <a:pt x="50" y="28"/>
                  </a:cubicBezTo>
                  <a:lnTo>
                    <a:pt x="50" y="35"/>
                  </a:lnTo>
                  <a:close/>
                  <a:moveTo>
                    <a:pt x="64" y="20"/>
                  </a:moveTo>
                  <a:cubicBezTo>
                    <a:pt x="64" y="21"/>
                    <a:pt x="63" y="22"/>
                    <a:pt x="61" y="22"/>
                  </a:cubicBezTo>
                  <a:cubicBezTo>
                    <a:pt x="48" y="22"/>
                    <a:pt x="48" y="22"/>
                    <a:pt x="48" y="22"/>
                  </a:cubicBezTo>
                  <a:cubicBezTo>
                    <a:pt x="46" y="22"/>
                    <a:pt x="45" y="21"/>
                    <a:pt x="45" y="20"/>
                  </a:cubicBezTo>
                  <a:cubicBezTo>
                    <a:pt x="45" y="15"/>
                    <a:pt x="45" y="15"/>
                    <a:pt x="45" y="15"/>
                  </a:cubicBezTo>
                  <a:cubicBezTo>
                    <a:pt x="64" y="15"/>
                    <a:pt x="64" y="15"/>
                    <a:pt x="64" y="15"/>
                  </a:cubicBezTo>
                  <a:lnTo>
                    <a:pt x="64" y="20"/>
                  </a:lnTo>
                  <a:close/>
                  <a:moveTo>
                    <a:pt x="57" y="49"/>
                  </a:moveTo>
                  <a:cubicBezTo>
                    <a:pt x="57" y="49"/>
                    <a:pt x="56" y="50"/>
                    <a:pt x="56" y="50"/>
                  </a:cubicBezTo>
                  <a:cubicBezTo>
                    <a:pt x="49" y="50"/>
                    <a:pt x="49" y="50"/>
                    <a:pt x="49" y="50"/>
                  </a:cubicBezTo>
                  <a:cubicBezTo>
                    <a:pt x="48" y="50"/>
                    <a:pt x="48" y="49"/>
                    <a:pt x="48" y="49"/>
                  </a:cubicBezTo>
                  <a:cubicBezTo>
                    <a:pt x="48" y="42"/>
                    <a:pt x="48" y="42"/>
                    <a:pt x="48" y="42"/>
                  </a:cubicBezTo>
                  <a:cubicBezTo>
                    <a:pt x="48" y="41"/>
                    <a:pt x="48" y="41"/>
                    <a:pt x="49" y="41"/>
                  </a:cubicBezTo>
                  <a:cubicBezTo>
                    <a:pt x="56" y="41"/>
                    <a:pt x="56" y="41"/>
                    <a:pt x="56" y="41"/>
                  </a:cubicBezTo>
                  <a:cubicBezTo>
                    <a:pt x="56" y="41"/>
                    <a:pt x="57" y="41"/>
                    <a:pt x="57" y="42"/>
                  </a:cubicBezTo>
                  <a:lnTo>
                    <a:pt x="57" y="49"/>
                  </a:lnTo>
                  <a:close/>
                  <a:moveTo>
                    <a:pt x="64" y="35"/>
                  </a:moveTo>
                  <a:cubicBezTo>
                    <a:pt x="64" y="36"/>
                    <a:pt x="63" y="36"/>
                    <a:pt x="63" y="36"/>
                  </a:cubicBezTo>
                  <a:cubicBezTo>
                    <a:pt x="56" y="36"/>
                    <a:pt x="56" y="36"/>
                    <a:pt x="56" y="36"/>
                  </a:cubicBezTo>
                  <a:cubicBezTo>
                    <a:pt x="55" y="36"/>
                    <a:pt x="55" y="36"/>
                    <a:pt x="55" y="35"/>
                  </a:cubicBezTo>
                  <a:cubicBezTo>
                    <a:pt x="55" y="28"/>
                    <a:pt x="55" y="28"/>
                    <a:pt x="55" y="28"/>
                  </a:cubicBezTo>
                  <a:cubicBezTo>
                    <a:pt x="55" y="27"/>
                    <a:pt x="55" y="27"/>
                    <a:pt x="56" y="27"/>
                  </a:cubicBezTo>
                  <a:cubicBezTo>
                    <a:pt x="63" y="27"/>
                    <a:pt x="63" y="27"/>
                    <a:pt x="63" y="27"/>
                  </a:cubicBezTo>
                  <a:cubicBezTo>
                    <a:pt x="63" y="27"/>
                    <a:pt x="64" y="27"/>
                    <a:pt x="64" y="28"/>
                  </a:cubicBezTo>
                  <a:lnTo>
                    <a:pt x="64" y="35"/>
                  </a:lnTo>
                  <a:close/>
                </a:path>
              </a:pathLst>
            </a:custGeom>
            <a:solidFill>
              <a:schemeClr val="bg1"/>
            </a:solidFill>
            <a:ln w="9525">
              <a:noFill/>
              <a:round/>
              <a:headEnd/>
              <a:tailEnd/>
            </a:ln>
          </p:spPr>
          <p:txBody>
            <a:bodyPr vert="horz" wrap="square" lIns="117692" tIns="58846" rIns="117692" bIns="58846" numCol="1" anchor="t" anchorCtr="0" compatLnSpc="1">
              <a:prstTxWarp prst="textNoShape">
                <a:avLst/>
              </a:prstTxWarp>
            </a:bodyPr>
            <a:lstStyle/>
            <a:p>
              <a:endParaRPr lang="en-US" sz="1648">
                <a:latin typeface="Times New Roman" panose="02020603050405020304" pitchFamily="18" charset="0"/>
                <a:ea typeface="微软雅黑" panose="020B0503020204020204" pitchFamily="34" charset="-122"/>
                <a:sym typeface="Times New Roman" panose="02020603050405020304" pitchFamily="18" charset="0"/>
              </a:endParaRPr>
            </a:p>
          </p:txBody>
        </p:sp>
      </p:grpSp>
      <p:grpSp>
        <p:nvGrpSpPr>
          <p:cNvPr id="33" name="Group 57">
            <a:extLst>
              <a:ext uri="{FF2B5EF4-FFF2-40B4-BE49-F238E27FC236}">
                <a16:creationId xmlns:a16="http://schemas.microsoft.com/office/drawing/2014/main" id="{99FF5AE4-B020-4D4A-9128-7DB92936B651}"/>
              </a:ext>
            </a:extLst>
          </p:cNvPr>
          <p:cNvGrpSpPr/>
          <p:nvPr/>
        </p:nvGrpSpPr>
        <p:grpSpPr>
          <a:xfrm>
            <a:off x="919077" y="3353857"/>
            <a:ext cx="933071" cy="933071"/>
            <a:chOff x="1415817" y="3690318"/>
            <a:chExt cx="888032" cy="888032"/>
          </a:xfrm>
        </p:grpSpPr>
        <p:sp>
          <p:nvSpPr>
            <p:cNvPr id="34" name="Oval 22">
              <a:extLst>
                <a:ext uri="{FF2B5EF4-FFF2-40B4-BE49-F238E27FC236}">
                  <a16:creationId xmlns:a16="http://schemas.microsoft.com/office/drawing/2014/main" id="{58E4F395-FF06-4CAE-8B43-E2F84CC39256}"/>
                </a:ext>
              </a:extLst>
            </p:cNvPr>
            <p:cNvSpPr/>
            <p:nvPr/>
          </p:nvSpPr>
          <p:spPr>
            <a:xfrm>
              <a:off x="1415817" y="3690318"/>
              <a:ext cx="888032" cy="888032"/>
            </a:xfrm>
            <a:prstGeom prst="ellipse">
              <a:avLst/>
            </a:prstGeom>
            <a:solidFill>
              <a:schemeClr val="accent5"/>
            </a:solidFill>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a:lstStyle/>
            <a:p>
              <a:endParaRPr lang="zh-CN" altLang="en-US" sz="1648">
                <a:latin typeface="Times New Roman" panose="02020603050405020304" pitchFamily="18" charset="0"/>
                <a:ea typeface="微软雅黑" panose="020B0503020204020204" pitchFamily="34" charset="-122"/>
                <a:sym typeface="Times New Roman" panose="02020603050405020304" pitchFamily="18" charset="0"/>
              </a:endParaRPr>
            </a:p>
          </p:txBody>
        </p:sp>
        <p:sp>
          <p:nvSpPr>
            <p:cNvPr id="35" name="Freeform 171">
              <a:extLst>
                <a:ext uri="{FF2B5EF4-FFF2-40B4-BE49-F238E27FC236}">
                  <a16:creationId xmlns:a16="http://schemas.microsoft.com/office/drawing/2014/main" id="{0D808C38-594F-434B-A8A8-693978225852}"/>
                </a:ext>
              </a:extLst>
            </p:cNvPr>
            <p:cNvSpPr>
              <a:spLocks/>
            </p:cNvSpPr>
            <p:nvPr/>
          </p:nvSpPr>
          <p:spPr bwMode="auto">
            <a:xfrm>
              <a:off x="1662665" y="3991459"/>
              <a:ext cx="394336" cy="285750"/>
            </a:xfrm>
            <a:custGeom>
              <a:avLst/>
              <a:gdLst/>
              <a:ahLst/>
              <a:cxnLst>
                <a:cxn ang="0">
                  <a:pos x="64" y="42"/>
                </a:cxn>
                <a:cxn ang="0">
                  <a:pos x="62" y="44"/>
                </a:cxn>
                <a:cxn ang="0">
                  <a:pos x="61" y="45"/>
                </a:cxn>
                <a:cxn ang="0">
                  <a:pos x="60" y="44"/>
                </a:cxn>
                <a:cxn ang="0">
                  <a:pos x="45" y="30"/>
                </a:cxn>
                <a:cxn ang="0">
                  <a:pos x="45" y="36"/>
                </a:cxn>
                <a:cxn ang="0">
                  <a:pos x="35" y="46"/>
                </a:cxn>
                <a:cxn ang="0">
                  <a:pos x="10" y="46"/>
                </a:cxn>
                <a:cxn ang="0">
                  <a:pos x="0" y="36"/>
                </a:cxn>
                <a:cxn ang="0">
                  <a:pos x="0" y="10"/>
                </a:cxn>
                <a:cxn ang="0">
                  <a:pos x="10" y="0"/>
                </a:cxn>
                <a:cxn ang="0">
                  <a:pos x="35" y="0"/>
                </a:cxn>
                <a:cxn ang="0">
                  <a:pos x="45" y="10"/>
                </a:cxn>
                <a:cxn ang="0">
                  <a:pos x="45" y="16"/>
                </a:cxn>
                <a:cxn ang="0">
                  <a:pos x="60" y="2"/>
                </a:cxn>
                <a:cxn ang="0">
                  <a:pos x="61" y="1"/>
                </a:cxn>
                <a:cxn ang="0">
                  <a:pos x="62" y="1"/>
                </a:cxn>
                <a:cxn ang="0">
                  <a:pos x="64" y="4"/>
                </a:cxn>
                <a:cxn ang="0">
                  <a:pos x="64" y="42"/>
                </a:cxn>
              </a:cxnLst>
              <a:rect l="0" t="0" r="r" b="b"/>
              <a:pathLst>
                <a:path w="64" h="46">
                  <a:moveTo>
                    <a:pt x="64" y="42"/>
                  </a:moveTo>
                  <a:cubicBezTo>
                    <a:pt x="64" y="43"/>
                    <a:pt x="63" y="44"/>
                    <a:pt x="62" y="44"/>
                  </a:cubicBezTo>
                  <a:cubicBezTo>
                    <a:pt x="62" y="45"/>
                    <a:pt x="62" y="45"/>
                    <a:pt x="61" y="45"/>
                  </a:cubicBezTo>
                  <a:cubicBezTo>
                    <a:pt x="61" y="45"/>
                    <a:pt x="60" y="44"/>
                    <a:pt x="60" y="44"/>
                  </a:cubicBezTo>
                  <a:cubicBezTo>
                    <a:pt x="45" y="30"/>
                    <a:pt x="45" y="30"/>
                    <a:pt x="45" y="30"/>
                  </a:cubicBezTo>
                  <a:cubicBezTo>
                    <a:pt x="45" y="36"/>
                    <a:pt x="45" y="36"/>
                    <a:pt x="45" y="36"/>
                  </a:cubicBezTo>
                  <a:cubicBezTo>
                    <a:pt x="45" y="41"/>
                    <a:pt x="41" y="46"/>
                    <a:pt x="35" y="46"/>
                  </a:cubicBezTo>
                  <a:cubicBezTo>
                    <a:pt x="10" y="46"/>
                    <a:pt x="10" y="46"/>
                    <a:pt x="10" y="46"/>
                  </a:cubicBezTo>
                  <a:cubicBezTo>
                    <a:pt x="4" y="46"/>
                    <a:pt x="0" y="41"/>
                    <a:pt x="0" y="36"/>
                  </a:cubicBezTo>
                  <a:cubicBezTo>
                    <a:pt x="0" y="10"/>
                    <a:pt x="0" y="10"/>
                    <a:pt x="0" y="10"/>
                  </a:cubicBezTo>
                  <a:cubicBezTo>
                    <a:pt x="0" y="5"/>
                    <a:pt x="4" y="0"/>
                    <a:pt x="10" y="0"/>
                  </a:cubicBezTo>
                  <a:cubicBezTo>
                    <a:pt x="35" y="0"/>
                    <a:pt x="35" y="0"/>
                    <a:pt x="35" y="0"/>
                  </a:cubicBezTo>
                  <a:cubicBezTo>
                    <a:pt x="41" y="0"/>
                    <a:pt x="45" y="5"/>
                    <a:pt x="45" y="10"/>
                  </a:cubicBezTo>
                  <a:cubicBezTo>
                    <a:pt x="45" y="16"/>
                    <a:pt x="45" y="16"/>
                    <a:pt x="45" y="16"/>
                  </a:cubicBezTo>
                  <a:cubicBezTo>
                    <a:pt x="60" y="2"/>
                    <a:pt x="60" y="2"/>
                    <a:pt x="60" y="2"/>
                  </a:cubicBezTo>
                  <a:cubicBezTo>
                    <a:pt x="60" y="1"/>
                    <a:pt x="61" y="1"/>
                    <a:pt x="61" y="1"/>
                  </a:cubicBezTo>
                  <a:cubicBezTo>
                    <a:pt x="62" y="1"/>
                    <a:pt x="62" y="1"/>
                    <a:pt x="62" y="1"/>
                  </a:cubicBezTo>
                  <a:cubicBezTo>
                    <a:pt x="63" y="2"/>
                    <a:pt x="64" y="3"/>
                    <a:pt x="64" y="4"/>
                  </a:cubicBezTo>
                  <a:lnTo>
                    <a:pt x="64" y="42"/>
                  </a:lnTo>
                  <a:close/>
                </a:path>
              </a:pathLst>
            </a:custGeom>
            <a:solidFill>
              <a:schemeClr val="bg1"/>
            </a:solidFill>
            <a:ln w="9525">
              <a:noFill/>
              <a:round/>
              <a:headEnd/>
              <a:tailEnd/>
            </a:ln>
          </p:spPr>
          <p:txBody>
            <a:bodyPr vert="horz" wrap="square" lIns="117692" tIns="58846" rIns="117692" bIns="58846" numCol="1" anchor="t" anchorCtr="0" compatLnSpc="1">
              <a:prstTxWarp prst="textNoShape">
                <a:avLst/>
              </a:prstTxWarp>
            </a:bodyPr>
            <a:lstStyle/>
            <a:p>
              <a:endParaRPr lang="en-US" sz="1648">
                <a:latin typeface="Times New Roman" panose="02020603050405020304" pitchFamily="18" charset="0"/>
                <a:ea typeface="微软雅黑" panose="020B0503020204020204" pitchFamily="34" charset="-122"/>
                <a:sym typeface="Times New Roman" panose="02020603050405020304" pitchFamily="18" charset="0"/>
              </a:endParaRPr>
            </a:p>
          </p:txBody>
        </p:sp>
      </p:grpSp>
      <p:grpSp>
        <p:nvGrpSpPr>
          <p:cNvPr id="36" name="Group 58">
            <a:extLst>
              <a:ext uri="{FF2B5EF4-FFF2-40B4-BE49-F238E27FC236}">
                <a16:creationId xmlns:a16="http://schemas.microsoft.com/office/drawing/2014/main" id="{B9AE7AD0-7FDF-4F31-8BC8-A966CBFA06DD}"/>
              </a:ext>
            </a:extLst>
          </p:cNvPr>
          <p:cNvGrpSpPr/>
          <p:nvPr/>
        </p:nvGrpSpPr>
        <p:grpSpPr>
          <a:xfrm>
            <a:off x="485637" y="2019867"/>
            <a:ext cx="933071" cy="933071"/>
            <a:chOff x="1003300" y="2420720"/>
            <a:chExt cx="888032" cy="888032"/>
          </a:xfrm>
        </p:grpSpPr>
        <p:sp>
          <p:nvSpPr>
            <p:cNvPr id="37" name="Oval 18">
              <a:extLst>
                <a:ext uri="{FF2B5EF4-FFF2-40B4-BE49-F238E27FC236}">
                  <a16:creationId xmlns:a16="http://schemas.microsoft.com/office/drawing/2014/main" id="{32EA3A82-16A9-467B-AD45-A5CD84B0C14C}"/>
                </a:ext>
              </a:extLst>
            </p:cNvPr>
            <p:cNvSpPr/>
            <p:nvPr/>
          </p:nvSpPr>
          <p:spPr>
            <a:xfrm>
              <a:off x="1003300" y="2420720"/>
              <a:ext cx="888032" cy="888032"/>
            </a:xfrm>
            <a:prstGeom prst="ellipse">
              <a:avLst/>
            </a:prstGeom>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a:lstStyle/>
            <a:p>
              <a:endParaRPr lang="zh-CN" altLang="en-US" sz="1648">
                <a:latin typeface="Times New Roman" panose="02020603050405020304" pitchFamily="18" charset="0"/>
                <a:ea typeface="微软雅黑" panose="020B0503020204020204" pitchFamily="34" charset="-122"/>
                <a:sym typeface="Times New Roman" panose="02020603050405020304" pitchFamily="18" charset="0"/>
              </a:endParaRPr>
            </a:p>
          </p:txBody>
        </p:sp>
        <p:sp>
          <p:nvSpPr>
            <p:cNvPr id="38" name="Freeform 128">
              <a:extLst>
                <a:ext uri="{FF2B5EF4-FFF2-40B4-BE49-F238E27FC236}">
                  <a16:creationId xmlns:a16="http://schemas.microsoft.com/office/drawing/2014/main" id="{B9A552A9-1F64-4EFF-81A9-3DBE4787BAE6}"/>
                </a:ext>
              </a:extLst>
            </p:cNvPr>
            <p:cNvSpPr>
              <a:spLocks noEditPoints="1"/>
            </p:cNvSpPr>
            <p:nvPr/>
          </p:nvSpPr>
          <p:spPr bwMode="auto">
            <a:xfrm>
              <a:off x="1264437" y="2694714"/>
              <a:ext cx="365758" cy="340044"/>
            </a:xfrm>
            <a:custGeom>
              <a:avLst/>
              <a:gdLst/>
              <a:ahLst/>
              <a:cxnLst>
                <a:cxn ang="0">
                  <a:pos x="10" y="37"/>
                </a:cxn>
                <a:cxn ang="0">
                  <a:pos x="0" y="25"/>
                </a:cxn>
                <a:cxn ang="0">
                  <a:pos x="6" y="18"/>
                </a:cxn>
                <a:cxn ang="0">
                  <a:pos x="15" y="30"/>
                </a:cxn>
                <a:cxn ang="0">
                  <a:pos x="10" y="37"/>
                </a:cxn>
                <a:cxn ang="0">
                  <a:pos x="50" y="50"/>
                </a:cxn>
                <a:cxn ang="0">
                  <a:pos x="43" y="55"/>
                </a:cxn>
                <a:cxn ang="0">
                  <a:pos x="29" y="52"/>
                </a:cxn>
                <a:cxn ang="0">
                  <a:pos x="15" y="55"/>
                </a:cxn>
                <a:cxn ang="0">
                  <a:pos x="9" y="50"/>
                </a:cxn>
                <a:cxn ang="0">
                  <a:pos x="29" y="29"/>
                </a:cxn>
                <a:cxn ang="0">
                  <a:pos x="50" y="50"/>
                </a:cxn>
                <a:cxn ang="0">
                  <a:pos x="21" y="21"/>
                </a:cxn>
                <a:cxn ang="0">
                  <a:pos x="12" y="9"/>
                </a:cxn>
                <a:cxn ang="0">
                  <a:pos x="18" y="0"/>
                </a:cxn>
                <a:cxn ang="0">
                  <a:pos x="28" y="13"/>
                </a:cxn>
                <a:cxn ang="0">
                  <a:pos x="21" y="21"/>
                </a:cxn>
                <a:cxn ang="0">
                  <a:pos x="31" y="13"/>
                </a:cxn>
                <a:cxn ang="0">
                  <a:pos x="41" y="0"/>
                </a:cxn>
                <a:cxn ang="0">
                  <a:pos x="47" y="9"/>
                </a:cxn>
                <a:cxn ang="0">
                  <a:pos x="38" y="21"/>
                </a:cxn>
                <a:cxn ang="0">
                  <a:pos x="31" y="13"/>
                </a:cxn>
                <a:cxn ang="0">
                  <a:pos x="59" y="25"/>
                </a:cxn>
                <a:cxn ang="0">
                  <a:pos x="49" y="37"/>
                </a:cxn>
                <a:cxn ang="0">
                  <a:pos x="44" y="30"/>
                </a:cxn>
                <a:cxn ang="0">
                  <a:pos x="53" y="18"/>
                </a:cxn>
                <a:cxn ang="0">
                  <a:pos x="59" y="25"/>
                </a:cxn>
              </a:cxnLst>
              <a:rect l="0" t="0" r="r" b="b"/>
              <a:pathLst>
                <a:path w="59" h="55">
                  <a:moveTo>
                    <a:pt x="10" y="37"/>
                  </a:moveTo>
                  <a:cubicBezTo>
                    <a:pt x="4" y="37"/>
                    <a:pt x="0" y="30"/>
                    <a:pt x="0" y="25"/>
                  </a:cubicBezTo>
                  <a:cubicBezTo>
                    <a:pt x="0" y="21"/>
                    <a:pt x="2" y="18"/>
                    <a:pt x="6" y="18"/>
                  </a:cubicBezTo>
                  <a:cubicBezTo>
                    <a:pt x="11" y="18"/>
                    <a:pt x="15" y="25"/>
                    <a:pt x="15" y="30"/>
                  </a:cubicBezTo>
                  <a:cubicBezTo>
                    <a:pt x="15" y="33"/>
                    <a:pt x="14" y="37"/>
                    <a:pt x="10" y="37"/>
                  </a:cubicBezTo>
                  <a:close/>
                  <a:moveTo>
                    <a:pt x="50" y="50"/>
                  </a:moveTo>
                  <a:cubicBezTo>
                    <a:pt x="50" y="54"/>
                    <a:pt x="46" y="55"/>
                    <a:pt x="43" y="55"/>
                  </a:cubicBezTo>
                  <a:cubicBezTo>
                    <a:pt x="38" y="55"/>
                    <a:pt x="34" y="52"/>
                    <a:pt x="29" y="52"/>
                  </a:cubicBezTo>
                  <a:cubicBezTo>
                    <a:pt x="25" y="52"/>
                    <a:pt x="21" y="55"/>
                    <a:pt x="15" y="55"/>
                  </a:cubicBezTo>
                  <a:cubicBezTo>
                    <a:pt x="12" y="55"/>
                    <a:pt x="9" y="54"/>
                    <a:pt x="9" y="50"/>
                  </a:cubicBezTo>
                  <a:cubicBezTo>
                    <a:pt x="9" y="41"/>
                    <a:pt x="21" y="29"/>
                    <a:pt x="29" y="29"/>
                  </a:cubicBezTo>
                  <a:cubicBezTo>
                    <a:pt x="38" y="29"/>
                    <a:pt x="50" y="41"/>
                    <a:pt x="50" y="50"/>
                  </a:cubicBezTo>
                  <a:close/>
                  <a:moveTo>
                    <a:pt x="21" y="21"/>
                  </a:moveTo>
                  <a:cubicBezTo>
                    <a:pt x="15" y="21"/>
                    <a:pt x="12" y="14"/>
                    <a:pt x="12" y="9"/>
                  </a:cubicBezTo>
                  <a:cubicBezTo>
                    <a:pt x="12" y="5"/>
                    <a:pt x="14" y="0"/>
                    <a:pt x="18" y="0"/>
                  </a:cubicBezTo>
                  <a:cubicBezTo>
                    <a:pt x="24" y="0"/>
                    <a:pt x="28" y="8"/>
                    <a:pt x="28" y="13"/>
                  </a:cubicBezTo>
                  <a:cubicBezTo>
                    <a:pt x="28" y="17"/>
                    <a:pt x="26" y="21"/>
                    <a:pt x="21" y="21"/>
                  </a:cubicBezTo>
                  <a:close/>
                  <a:moveTo>
                    <a:pt x="31" y="13"/>
                  </a:moveTo>
                  <a:cubicBezTo>
                    <a:pt x="31" y="8"/>
                    <a:pt x="35" y="0"/>
                    <a:pt x="41" y="0"/>
                  </a:cubicBezTo>
                  <a:cubicBezTo>
                    <a:pt x="45" y="0"/>
                    <a:pt x="47" y="5"/>
                    <a:pt x="47" y="9"/>
                  </a:cubicBezTo>
                  <a:cubicBezTo>
                    <a:pt x="47" y="14"/>
                    <a:pt x="44" y="21"/>
                    <a:pt x="38" y="21"/>
                  </a:cubicBezTo>
                  <a:cubicBezTo>
                    <a:pt x="33" y="21"/>
                    <a:pt x="31" y="17"/>
                    <a:pt x="31" y="13"/>
                  </a:cubicBezTo>
                  <a:close/>
                  <a:moveTo>
                    <a:pt x="59" y="25"/>
                  </a:moveTo>
                  <a:cubicBezTo>
                    <a:pt x="59" y="30"/>
                    <a:pt x="55" y="37"/>
                    <a:pt x="49" y="37"/>
                  </a:cubicBezTo>
                  <a:cubicBezTo>
                    <a:pt x="45" y="37"/>
                    <a:pt x="44" y="33"/>
                    <a:pt x="44" y="30"/>
                  </a:cubicBezTo>
                  <a:cubicBezTo>
                    <a:pt x="44" y="25"/>
                    <a:pt x="48" y="18"/>
                    <a:pt x="53" y="18"/>
                  </a:cubicBezTo>
                  <a:cubicBezTo>
                    <a:pt x="57" y="18"/>
                    <a:pt x="59" y="21"/>
                    <a:pt x="59" y="25"/>
                  </a:cubicBezTo>
                  <a:close/>
                </a:path>
              </a:pathLst>
            </a:custGeom>
            <a:solidFill>
              <a:schemeClr val="bg1"/>
            </a:solidFill>
            <a:ln w="9525">
              <a:noFill/>
              <a:round/>
              <a:headEnd/>
              <a:tailEnd/>
            </a:ln>
          </p:spPr>
          <p:txBody>
            <a:bodyPr vert="horz" wrap="square" lIns="117692" tIns="58846" rIns="117692" bIns="58846" numCol="1" anchor="t" anchorCtr="0" compatLnSpc="1">
              <a:prstTxWarp prst="textNoShape">
                <a:avLst/>
              </a:prstTxWarp>
            </a:bodyPr>
            <a:lstStyle/>
            <a:p>
              <a:endParaRPr lang="en-US" sz="1648">
                <a:latin typeface="Times New Roman" panose="02020603050405020304" pitchFamily="18" charset="0"/>
                <a:ea typeface="微软雅黑" panose="020B0503020204020204" pitchFamily="34" charset="-122"/>
                <a:sym typeface="Times New Roman" panose="02020603050405020304" pitchFamily="18" charset="0"/>
              </a:endParaRPr>
            </a:p>
          </p:txBody>
        </p:sp>
      </p:grpSp>
      <p:sp>
        <p:nvSpPr>
          <p:cNvPr id="39" name="TextBox 59">
            <a:extLst>
              <a:ext uri="{FF2B5EF4-FFF2-40B4-BE49-F238E27FC236}">
                <a16:creationId xmlns:a16="http://schemas.microsoft.com/office/drawing/2014/main" id="{661D5A7A-063D-4ABC-9030-A88D7FDED238}"/>
              </a:ext>
            </a:extLst>
          </p:cNvPr>
          <p:cNvSpPr txBox="1"/>
          <p:nvPr/>
        </p:nvSpPr>
        <p:spPr>
          <a:xfrm>
            <a:off x="4610513" y="888862"/>
            <a:ext cx="3472784" cy="923651"/>
          </a:xfrm>
          <a:prstGeom prst="rect">
            <a:avLst/>
          </a:prstGeom>
          <a:noFill/>
        </p:spPr>
        <p:txBody>
          <a:bodyPr wrap="square" rtlCol="0">
            <a:spAutoFit/>
          </a:bodyPr>
          <a:lstStyle/>
          <a:p>
            <a:r>
              <a:rPr lang="en-US" sz="1802" b="1" dirty="0">
                <a:solidFill>
                  <a:schemeClr val="accent1"/>
                </a:solidFill>
                <a:latin typeface="Calibri (Cuerpo)"/>
                <a:ea typeface="微软雅黑" panose="020B0503020204020204" pitchFamily="34" charset="-122"/>
                <a:sym typeface="Times New Roman" panose="02020603050405020304" pitchFamily="18" charset="0"/>
              </a:rPr>
              <a:t>stage process </a:t>
            </a:r>
          </a:p>
          <a:p>
            <a:r>
              <a:rPr lang="en-US" sz="1200" dirty="0">
                <a:latin typeface="Calibri (Cuerpo)"/>
                <a:ea typeface="微软雅黑" panose="020B0503020204020204" pitchFamily="34" charset="-122"/>
                <a:sym typeface="Times New Roman" panose="02020603050405020304" pitchFamily="18" charset="0"/>
              </a:rPr>
              <a:t>There are many variations of passages of Lorem Ipsum on the Internet tend to repeat predefined chunks as necessary, making</a:t>
            </a:r>
          </a:p>
        </p:txBody>
      </p:sp>
      <p:grpSp>
        <p:nvGrpSpPr>
          <p:cNvPr id="40" name="Group 60">
            <a:extLst>
              <a:ext uri="{FF2B5EF4-FFF2-40B4-BE49-F238E27FC236}">
                <a16:creationId xmlns:a16="http://schemas.microsoft.com/office/drawing/2014/main" id="{11DB05F0-D026-45FB-8726-2B9B417C1589}"/>
              </a:ext>
            </a:extLst>
          </p:cNvPr>
          <p:cNvGrpSpPr/>
          <p:nvPr/>
        </p:nvGrpSpPr>
        <p:grpSpPr>
          <a:xfrm>
            <a:off x="4060325" y="939715"/>
            <a:ext cx="480389" cy="480389"/>
            <a:chOff x="4343400" y="1854885"/>
            <a:chExt cx="457200" cy="457200"/>
          </a:xfrm>
        </p:grpSpPr>
        <p:sp>
          <p:nvSpPr>
            <p:cNvPr id="41" name="Oval 61">
              <a:extLst>
                <a:ext uri="{FF2B5EF4-FFF2-40B4-BE49-F238E27FC236}">
                  <a16:creationId xmlns:a16="http://schemas.microsoft.com/office/drawing/2014/main" id="{6BA68E49-FDCB-49B7-A945-0614BEA4D912}"/>
                </a:ext>
              </a:extLst>
            </p:cNvPr>
            <p:cNvSpPr/>
            <p:nvPr/>
          </p:nvSpPr>
          <p:spPr>
            <a:xfrm>
              <a:off x="4343400" y="1854885"/>
              <a:ext cx="457200" cy="457200"/>
            </a:xfrm>
            <a:prstGeom prst="ellipse">
              <a:avLst/>
            </a:prstGeom>
            <a:solidFill>
              <a:schemeClr val="bg1"/>
            </a:solidFill>
            <a:ln>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648" dirty="0">
                <a:latin typeface="Times New Roman" panose="02020603050405020304" pitchFamily="18" charset="0"/>
                <a:ea typeface="微软雅黑" panose="020B0503020204020204" pitchFamily="34" charset="-122"/>
                <a:sym typeface="Times New Roman" panose="02020603050405020304" pitchFamily="18" charset="0"/>
              </a:endParaRPr>
            </a:p>
          </p:txBody>
        </p:sp>
        <p:sp>
          <p:nvSpPr>
            <p:cNvPr id="42" name="Oval 62">
              <a:extLst>
                <a:ext uri="{FF2B5EF4-FFF2-40B4-BE49-F238E27FC236}">
                  <a16:creationId xmlns:a16="http://schemas.microsoft.com/office/drawing/2014/main" id="{C3AA476B-DB5F-4546-90B5-8BAE24FB39C4}"/>
                </a:ext>
              </a:extLst>
            </p:cNvPr>
            <p:cNvSpPr/>
            <p:nvPr/>
          </p:nvSpPr>
          <p:spPr>
            <a:xfrm>
              <a:off x="4408030" y="1919516"/>
              <a:ext cx="327939" cy="327939"/>
            </a:xfrm>
            <a:prstGeom prst="ellipse">
              <a:avLst/>
            </a:prstGeom>
            <a:solidFill>
              <a:schemeClr val="accent1"/>
            </a:solidFill>
            <a:ln>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648" dirty="0">
                <a:latin typeface="Times New Roman" panose="02020603050405020304" pitchFamily="18" charset="0"/>
                <a:ea typeface="微软雅黑" panose="020B0503020204020204" pitchFamily="34" charset="-122"/>
                <a:sym typeface="Times New Roman" panose="02020603050405020304" pitchFamily="18" charset="0"/>
              </a:endParaRPr>
            </a:p>
          </p:txBody>
        </p:sp>
      </p:grpSp>
      <p:sp>
        <p:nvSpPr>
          <p:cNvPr id="43" name="TextBox 63">
            <a:extLst>
              <a:ext uri="{FF2B5EF4-FFF2-40B4-BE49-F238E27FC236}">
                <a16:creationId xmlns:a16="http://schemas.microsoft.com/office/drawing/2014/main" id="{12EFED7F-DE89-479E-B203-A212CDAFF794}"/>
              </a:ext>
            </a:extLst>
          </p:cNvPr>
          <p:cNvSpPr txBox="1"/>
          <p:nvPr/>
        </p:nvSpPr>
        <p:spPr>
          <a:xfrm>
            <a:off x="4610513" y="1669494"/>
            <a:ext cx="3472784" cy="904222"/>
          </a:xfrm>
          <a:prstGeom prst="rect">
            <a:avLst/>
          </a:prstGeom>
          <a:noFill/>
        </p:spPr>
        <p:txBody>
          <a:bodyPr wrap="square" rtlCol="0">
            <a:spAutoFit/>
          </a:bodyPr>
          <a:lstStyle/>
          <a:p>
            <a:r>
              <a:rPr lang="en-US" sz="1802" b="1" dirty="0">
                <a:solidFill>
                  <a:schemeClr val="accent2"/>
                </a:solidFill>
                <a:latin typeface="Calibri (Cuerpo)"/>
                <a:ea typeface="微软雅黑" panose="020B0503020204020204" pitchFamily="34" charset="-122"/>
                <a:sym typeface="Times New Roman" panose="02020603050405020304" pitchFamily="18" charset="0"/>
              </a:rPr>
              <a:t>stage process </a:t>
            </a:r>
          </a:p>
          <a:p>
            <a:r>
              <a:rPr lang="en-US" sz="1158" dirty="0">
                <a:latin typeface="Calibri (Cuerpo)"/>
                <a:ea typeface="微软雅黑" panose="020B0503020204020204" pitchFamily="34" charset="-122"/>
                <a:sym typeface="Times New Roman" panose="02020603050405020304" pitchFamily="18" charset="0"/>
              </a:rPr>
              <a:t>There are many variations of passages of Lorem Ipsum on the Internet tend to repeat predefined chunks as necessary, making</a:t>
            </a:r>
          </a:p>
        </p:txBody>
      </p:sp>
      <p:grpSp>
        <p:nvGrpSpPr>
          <p:cNvPr id="44" name="Group 64">
            <a:extLst>
              <a:ext uri="{FF2B5EF4-FFF2-40B4-BE49-F238E27FC236}">
                <a16:creationId xmlns:a16="http://schemas.microsoft.com/office/drawing/2014/main" id="{20589B0B-BC54-4269-A325-3A9729A96E07}"/>
              </a:ext>
            </a:extLst>
          </p:cNvPr>
          <p:cNvGrpSpPr/>
          <p:nvPr/>
        </p:nvGrpSpPr>
        <p:grpSpPr>
          <a:xfrm>
            <a:off x="4060325" y="1720346"/>
            <a:ext cx="480389" cy="480389"/>
            <a:chOff x="4343400" y="1854885"/>
            <a:chExt cx="457200" cy="457200"/>
          </a:xfrm>
          <a:solidFill>
            <a:schemeClr val="accent2"/>
          </a:solidFill>
        </p:grpSpPr>
        <p:sp>
          <p:nvSpPr>
            <p:cNvPr id="45" name="Oval 65">
              <a:extLst>
                <a:ext uri="{FF2B5EF4-FFF2-40B4-BE49-F238E27FC236}">
                  <a16:creationId xmlns:a16="http://schemas.microsoft.com/office/drawing/2014/main" id="{D16BBB2A-0629-4781-85D5-7C95626E0404}"/>
                </a:ext>
              </a:extLst>
            </p:cNvPr>
            <p:cNvSpPr/>
            <p:nvPr/>
          </p:nvSpPr>
          <p:spPr>
            <a:xfrm>
              <a:off x="4343400" y="1854885"/>
              <a:ext cx="457200" cy="457200"/>
            </a:xfrm>
            <a:prstGeom prst="ellipse">
              <a:avLst/>
            </a:prstGeom>
            <a:solidFill>
              <a:schemeClr val="bg2"/>
            </a:solidFill>
            <a:ln>
              <a:solidFill>
                <a:schemeClr val="accent2"/>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648" dirty="0">
                <a:latin typeface="Times New Roman" panose="02020603050405020304" pitchFamily="18" charset="0"/>
                <a:ea typeface="微软雅黑" panose="020B0503020204020204" pitchFamily="34" charset="-122"/>
                <a:sym typeface="Times New Roman" panose="02020603050405020304" pitchFamily="18" charset="0"/>
              </a:endParaRPr>
            </a:p>
          </p:txBody>
        </p:sp>
        <p:sp>
          <p:nvSpPr>
            <p:cNvPr id="46" name="Oval 66">
              <a:extLst>
                <a:ext uri="{FF2B5EF4-FFF2-40B4-BE49-F238E27FC236}">
                  <a16:creationId xmlns:a16="http://schemas.microsoft.com/office/drawing/2014/main" id="{2EDB3B56-42E2-4277-A174-93FA399ACF32}"/>
                </a:ext>
              </a:extLst>
            </p:cNvPr>
            <p:cNvSpPr/>
            <p:nvPr/>
          </p:nvSpPr>
          <p:spPr>
            <a:xfrm>
              <a:off x="4408030" y="1919516"/>
              <a:ext cx="327939" cy="327939"/>
            </a:xfrm>
            <a:prstGeom prst="ellipse">
              <a:avLst/>
            </a:prstGeom>
            <a:grpFill/>
            <a:ln>
              <a:solidFill>
                <a:schemeClr val="accent2"/>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648" dirty="0">
                <a:latin typeface="Times New Roman" panose="02020603050405020304" pitchFamily="18" charset="0"/>
                <a:ea typeface="微软雅黑" panose="020B0503020204020204" pitchFamily="34" charset="-122"/>
                <a:sym typeface="Times New Roman" panose="02020603050405020304" pitchFamily="18" charset="0"/>
              </a:endParaRPr>
            </a:p>
          </p:txBody>
        </p:sp>
      </p:grpSp>
      <p:sp>
        <p:nvSpPr>
          <p:cNvPr id="47" name="TextBox 67">
            <a:extLst>
              <a:ext uri="{FF2B5EF4-FFF2-40B4-BE49-F238E27FC236}">
                <a16:creationId xmlns:a16="http://schemas.microsoft.com/office/drawing/2014/main" id="{C67EF82A-7E44-4C9D-B622-930B6D335917}"/>
              </a:ext>
            </a:extLst>
          </p:cNvPr>
          <p:cNvSpPr txBox="1"/>
          <p:nvPr/>
        </p:nvSpPr>
        <p:spPr>
          <a:xfrm>
            <a:off x="4610513" y="2450124"/>
            <a:ext cx="3472784" cy="904222"/>
          </a:xfrm>
          <a:prstGeom prst="rect">
            <a:avLst/>
          </a:prstGeom>
          <a:noFill/>
        </p:spPr>
        <p:txBody>
          <a:bodyPr wrap="square" rtlCol="0">
            <a:spAutoFit/>
          </a:bodyPr>
          <a:lstStyle/>
          <a:p>
            <a:r>
              <a:rPr lang="en-US" sz="1802" b="1" dirty="0">
                <a:solidFill>
                  <a:schemeClr val="accent3"/>
                </a:solidFill>
                <a:latin typeface="Calibri (Cuerpo)"/>
                <a:ea typeface="微软雅黑" panose="020B0503020204020204" pitchFamily="34" charset="-122"/>
                <a:sym typeface="Times New Roman" panose="02020603050405020304" pitchFamily="18" charset="0"/>
              </a:rPr>
              <a:t>stage process </a:t>
            </a:r>
          </a:p>
          <a:p>
            <a:r>
              <a:rPr lang="en-US" sz="1158" dirty="0">
                <a:latin typeface="Calibri (Cuerpo)"/>
                <a:ea typeface="微软雅黑" panose="020B0503020204020204" pitchFamily="34" charset="-122"/>
                <a:sym typeface="Times New Roman" panose="02020603050405020304" pitchFamily="18" charset="0"/>
              </a:rPr>
              <a:t>There are many variations of passages of Lorem Ipsum on the Internet tend to repeat predefined chunks as necessary, making</a:t>
            </a:r>
          </a:p>
        </p:txBody>
      </p:sp>
      <p:grpSp>
        <p:nvGrpSpPr>
          <p:cNvPr id="48" name="Group 68">
            <a:extLst>
              <a:ext uri="{FF2B5EF4-FFF2-40B4-BE49-F238E27FC236}">
                <a16:creationId xmlns:a16="http://schemas.microsoft.com/office/drawing/2014/main" id="{1F6A1B91-C718-4183-B71A-F11D206F8489}"/>
              </a:ext>
            </a:extLst>
          </p:cNvPr>
          <p:cNvGrpSpPr/>
          <p:nvPr/>
        </p:nvGrpSpPr>
        <p:grpSpPr>
          <a:xfrm>
            <a:off x="4060325" y="2500978"/>
            <a:ext cx="480389" cy="480389"/>
            <a:chOff x="4343400" y="1854885"/>
            <a:chExt cx="457200" cy="457200"/>
          </a:xfrm>
        </p:grpSpPr>
        <p:sp>
          <p:nvSpPr>
            <p:cNvPr id="49" name="Oval 69">
              <a:extLst>
                <a:ext uri="{FF2B5EF4-FFF2-40B4-BE49-F238E27FC236}">
                  <a16:creationId xmlns:a16="http://schemas.microsoft.com/office/drawing/2014/main" id="{AC3ADF3E-95E5-4768-83A6-EC9E748F6097}"/>
                </a:ext>
              </a:extLst>
            </p:cNvPr>
            <p:cNvSpPr/>
            <p:nvPr/>
          </p:nvSpPr>
          <p:spPr>
            <a:xfrm>
              <a:off x="4343400" y="1854885"/>
              <a:ext cx="457200" cy="457200"/>
            </a:xfrm>
            <a:prstGeom prst="ellipse">
              <a:avLst/>
            </a:prstGeom>
            <a:solidFill>
              <a:schemeClr val="bg1"/>
            </a:solidFill>
            <a:ln>
              <a:solidFill>
                <a:schemeClr val="accent3"/>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648" dirty="0">
                <a:latin typeface="Times New Roman" panose="02020603050405020304" pitchFamily="18" charset="0"/>
                <a:ea typeface="微软雅黑" panose="020B0503020204020204" pitchFamily="34" charset="-122"/>
                <a:sym typeface="Times New Roman" panose="02020603050405020304" pitchFamily="18" charset="0"/>
              </a:endParaRPr>
            </a:p>
          </p:txBody>
        </p:sp>
        <p:sp>
          <p:nvSpPr>
            <p:cNvPr id="50" name="Oval 70">
              <a:extLst>
                <a:ext uri="{FF2B5EF4-FFF2-40B4-BE49-F238E27FC236}">
                  <a16:creationId xmlns:a16="http://schemas.microsoft.com/office/drawing/2014/main" id="{AF7CE565-C391-408C-8CFD-9E1BBE78F88B}"/>
                </a:ext>
              </a:extLst>
            </p:cNvPr>
            <p:cNvSpPr/>
            <p:nvPr/>
          </p:nvSpPr>
          <p:spPr>
            <a:xfrm>
              <a:off x="4408030" y="1919516"/>
              <a:ext cx="327939" cy="327939"/>
            </a:xfrm>
            <a:prstGeom prst="ellipse">
              <a:avLst/>
            </a:prstGeom>
            <a:solidFill>
              <a:schemeClr val="accent3"/>
            </a:solidFill>
            <a:ln>
              <a:solidFill>
                <a:schemeClr val="accent3"/>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648" dirty="0">
                <a:latin typeface="Times New Roman" panose="02020603050405020304" pitchFamily="18" charset="0"/>
                <a:ea typeface="微软雅黑" panose="020B0503020204020204" pitchFamily="34" charset="-122"/>
                <a:sym typeface="Times New Roman" panose="02020603050405020304" pitchFamily="18" charset="0"/>
              </a:endParaRPr>
            </a:p>
          </p:txBody>
        </p:sp>
      </p:grpSp>
      <p:sp>
        <p:nvSpPr>
          <p:cNvPr id="51" name="TextBox 71">
            <a:extLst>
              <a:ext uri="{FF2B5EF4-FFF2-40B4-BE49-F238E27FC236}">
                <a16:creationId xmlns:a16="http://schemas.microsoft.com/office/drawing/2014/main" id="{C8223A38-B8CB-4CAA-BA6D-F4F7CCBD8740}"/>
              </a:ext>
            </a:extLst>
          </p:cNvPr>
          <p:cNvSpPr txBox="1"/>
          <p:nvPr/>
        </p:nvSpPr>
        <p:spPr>
          <a:xfrm>
            <a:off x="4610513" y="3230756"/>
            <a:ext cx="3472784" cy="923651"/>
          </a:xfrm>
          <a:prstGeom prst="rect">
            <a:avLst/>
          </a:prstGeom>
          <a:noFill/>
        </p:spPr>
        <p:txBody>
          <a:bodyPr wrap="square" rtlCol="0">
            <a:spAutoFit/>
          </a:bodyPr>
          <a:lstStyle/>
          <a:p>
            <a:r>
              <a:rPr lang="en-US" sz="1802" b="1" dirty="0">
                <a:solidFill>
                  <a:schemeClr val="accent4"/>
                </a:solidFill>
                <a:latin typeface="Calibri (Cuerpo)"/>
                <a:ea typeface="微软雅黑" panose="020B0503020204020204" pitchFamily="34" charset="-122"/>
                <a:sym typeface="Times New Roman" panose="02020603050405020304" pitchFamily="18" charset="0"/>
              </a:rPr>
              <a:t>stage process </a:t>
            </a:r>
          </a:p>
          <a:p>
            <a:r>
              <a:rPr lang="en-US" sz="1200" dirty="0">
                <a:latin typeface="Calibri (Cuerpo)"/>
                <a:ea typeface="微软雅黑" panose="020B0503020204020204" pitchFamily="34" charset="-122"/>
                <a:sym typeface="Times New Roman" panose="02020603050405020304" pitchFamily="18" charset="0"/>
              </a:rPr>
              <a:t>There are many variations of passages of Lorem Ipsum on the Internet tend to repeat predefined chunks as necessary, making</a:t>
            </a:r>
          </a:p>
        </p:txBody>
      </p:sp>
      <p:grpSp>
        <p:nvGrpSpPr>
          <p:cNvPr id="52" name="Group 72">
            <a:extLst>
              <a:ext uri="{FF2B5EF4-FFF2-40B4-BE49-F238E27FC236}">
                <a16:creationId xmlns:a16="http://schemas.microsoft.com/office/drawing/2014/main" id="{62D1E49C-E57F-4E58-B2E3-FBBD6519FBBF}"/>
              </a:ext>
            </a:extLst>
          </p:cNvPr>
          <p:cNvGrpSpPr/>
          <p:nvPr/>
        </p:nvGrpSpPr>
        <p:grpSpPr>
          <a:xfrm>
            <a:off x="4060325" y="3281609"/>
            <a:ext cx="480389" cy="480389"/>
            <a:chOff x="4343400" y="1854885"/>
            <a:chExt cx="457200" cy="457200"/>
          </a:xfrm>
        </p:grpSpPr>
        <p:sp>
          <p:nvSpPr>
            <p:cNvPr id="53" name="Oval 73">
              <a:extLst>
                <a:ext uri="{FF2B5EF4-FFF2-40B4-BE49-F238E27FC236}">
                  <a16:creationId xmlns:a16="http://schemas.microsoft.com/office/drawing/2014/main" id="{49133674-F1AA-4CC5-BDE9-A74A7EEAEFBB}"/>
                </a:ext>
              </a:extLst>
            </p:cNvPr>
            <p:cNvSpPr/>
            <p:nvPr/>
          </p:nvSpPr>
          <p:spPr>
            <a:xfrm>
              <a:off x="4343400" y="1854885"/>
              <a:ext cx="457200" cy="457200"/>
            </a:xfrm>
            <a:prstGeom prst="ellipse">
              <a:avLst/>
            </a:prstGeom>
            <a:solidFill>
              <a:schemeClr val="bg1"/>
            </a:solidFill>
            <a:ln>
              <a:solidFill>
                <a:schemeClr val="accent4"/>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648" dirty="0">
                <a:latin typeface="Times New Roman" panose="02020603050405020304" pitchFamily="18" charset="0"/>
                <a:ea typeface="微软雅黑" panose="020B0503020204020204" pitchFamily="34" charset="-122"/>
                <a:sym typeface="Times New Roman" panose="02020603050405020304" pitchFamily="18" charset="0"/>
              </a:endParaRPr>
            </a:p>
          </p:txBody>
        </p:sp>
        <p:sp>
          <p:nvSpPr>
            <p:cNvPr id="54" name="Oval 74">
              <a:extLst>
                <a:ext uri="{FF2B5EF4-FFF2-40B4-BE49-F238E27FC236}">
                  <a16:creationId xmlns:a16="http://schemas.microsoft.com/office/drawing/2014/main" id="{0B7F8046-C5A3-4666-B03F-CAD593D3A356}"/>
                </a:ext>
              </a:extLst>
            </p:cNvPr>
            <p:cNvSpPr/>
            <p:nvPr/>
          </p:nvSpPr>
          <p:spPr>
            <a:xfrm>
              <a:off x="4408030" y="1919516"/>
              <a:ext cx="327939" cy="327939"/>
            </a:xfrm>
            <a:prstGeom prst="ellipse">
              <a:avLst/>
            </a:prstGeom>
            <a:solidFill>
              <a:schemeClr val="accent4"/>
            </a:solidFill>
            <a:ln>
              <a:solidFill>
                <a:schemeClr val="accent4"/>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648" dirty="0">
                <a:latin typeface="Times New Roman" panose="02020603050405020304" pitchFamily="18" charset="0"/>
                <a:ea typeface="微软雅黑" panose="020B0503020204020204" pitchFamily="34" charset="-122"/>
                <a:sym typeface="Times New Roman" panose="02020603050405020304" pitchFamily="18" charset="0"/>
              </a:endParaRPr>
            </a:p>
          </p:txBody>
        </p:sp>
      </p:grpSp>
      <p:sp>
        <p:nvSpPr>
          <p:cNvPr id="55" name="TextBox 75">
            <a:extLst>
              <a:ext uri="{FF2B5EF4-FFF2-40B4-BE49-F238E27FC236}">
                <a16:creationId xmlns:a16="http://schemas.microsoft.com/office/drawing/2014/main" id="{83E671AB-220C-4581-A87E-0205215F293D}"/>
              </a:ext>
            </a:extLst>
          </p:cNvPr>
          <p:cNvSpPr txBox="1"/>
          <p:nvPr/>
        </p:nvSpPr>
        <p:spPr>
          <a:xfrm>
            <a:off x="4610513" y="4011387"/>
            <a:ext cx="3472784" cy="923651"/>
          </a:xfrm>
          <a:prstGeom prst="rect">
            <a:avLst/>
          </a:prstGeom>
          <a:noFill/>
        </p:spPr>
        <p:txBody>
          <a:bodyPr wrap="square" rtlCol="0">
            <a:spAutoFit/>
          </a:bodyPr>
          <a:lstStyle/>
          <a:p>
            <a:r>
              <a:rPr lang="en-US" sz="1802" b="1" dirty="0">
                <a:solidFill>
                  <a:schemeClr val="accent5"/>
                </a:solidFill>
                <a:latin typeface="Calibri (Cuerpo)"/>
                <a:ea typeface="微软雅黑" panose="020B0503020204020204" pitchFamily="34" charset="-122"/>
                <a:sym typeface="Times New Roman" panose="02020603050405020304" pitchFamily="18" charset="0"/>
              </a:rPr>
              <a:t>stage process </a:t>
            </a:r>
          </a:p>
          <a:p>
            <a:r>
              <a:rPr lang="en-US" sz="1200" dirty="0">
                <a:latin typeface="Calibri (Cuerpo)"/>
                <a:ea typeface="微软雅黑" panose="020B0503020204020204" pitchFamily="34" charset="-122"/>
                <a:sym typeface="Times New Roman" panose="02020603050405020304" pitchFamily="18" charset="0"/>
              </a:rPr>
              <a:t>There are many variations of passages of Lorem Ipsum on the Internet tend to repeat predefined chunks as necessary, making</a:t>
            </a:r>
          </a:p>
        </p:txBody>
      </p:sp>
      <p:grpSp>
        <p:nvGrpSpPr>
          <p:cNvPr id="56" name="Group 76">
            <a:extLst>
              <a:ext uri="{FF2B5EF4-FFF2-40B4-BE49-F238E27FC236}">
                <a16:creationId xmlns:a16="http://schemas.microsoft.com/office/drawing/2014/main" id="{0B192807-A3F0-451E-A1B3-AABEDF200291}"/>
              </a:ext>
            </a:extLst>
          </p:cNvPr>
          <p:cNvGrpSpPr/>
          <p:nvPr/>
        </p:nvGrpSpPr>
        <p:grpSpPr>
          <a:xfrm>
            <a:off x="4060325" y="4062241"/>
            <a:ext cx="480389" cy="480389"/>
            <a:chOff x="4343400" y="1854885"/>
            <a:chExt cx="457200" cy="457200"/>
          </a:xfrm>
        </p:grpSpPr>
        <p:sp>
          <p:nvSpPr>
            <p:cNvPr id="57" name="Oval 77">
              <a:extLst>
                <a:ext uri="{FF2B5EF4-FFF2-40B4-BE49-F238E27FC236}">
                  <a16:creationId xmlns:a16="http://schemas.microsoft.com/office/drawing/2014/main" id="{7053960D-3A1E-470A-A474-B13472E21DCC}"/>
                </a:ext>
              </a:extLst>
            </p:cNvPr>
            <p:cNvSpPr/>
            <p:nvPr/>
          </p:nvSpPr>
          <p:spPr>
            <a:xfrm>
              <a:off x="4343400" y="1854885"/>
              <a:ext cx="457200" cy="457200"/>
            </a:xfrm>
            <a:prstGeom prst="ellipse">
              <a:avLst/>
            </a:prstGeom>
            <a:solidFill>
              <a:schemeClr val="bg1"/>
            </a:solidFill>
            <a:ln>
              <a:solidFill>
                <a:schemeClr val="accent5"/>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648" dirty="0">
                <a:solidFill>
                  <a:schemeClr val="accent5"/>
                </a:solidFill>
                <a:latin typeface="Times New Roman" panose="02020603050405020304" pitchFamily="18" charset="0"/>
                <a:ea typeface="微软雅黑" panose="020B0503020204020204" pitchFamily="34" charset="-122"/>
                <a:sym typeface="Times New Roman" panose="02020603050405020304" pitchFamily="18" charset="0"/>
              </a:endParaRPr>
            </a:p>
          </p:txBody>
        </p:sp>
        <p:sp>
          <p:nvSpPr>
            <p:cNvPr id="58" name="Oval 78">
              <a:extLst>
                <a:ext uri="{FF2B5EF4-FFF2-40B4-BE49-F238E27FC236}">
                  <a16:creationId xmlns:a16="http://schemas.microsoft.com/office/drawing/2014/main" id="{FD910FFF-CDC2-4F96-B8E8-1E0F373C17FA}"/>
                </a:ext>
              </a:extLst>
            </p:cNvPr>
            <p:cNvSpPr/>
            <p:nvPr/>
          </p:nvSpPr>
          <p:spPr>
            <a:xfrm>
              <a:off x="4408030" y="1919516"/>
              <a:ext cx="327939" cy="327939"/>
            </a:xfrm>
            <a:prstGeom prst="ellipse">
              <a:avLst/>
            </a:prstGeom>
            <a:solidFill>
              <a:schemeClr val="accent5"/>
            </a:solidFill>
            <a:ln>
              <a:solidFill>
                <a:schemeClr val="accent5"/>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648" dirty="0">
                <a:solidFill>
                  <a:schemeClr val="accent5"/>
                </a:solidFill>
                <a:latin typeface="Times New Roman" panose="02020603050405020304" pitchFamily="18" charset="0"/>
                <a:ea typeface="微软雅黑" panose="020B0503020204020204" pitchFamily="34" charset="-122"/>
                <a:sym typeface="Times New Roman" panose="02020603050405020304" pitchFamily="18" charset="0"/>
              </a:endParaRPr>
            </a:p>
          </p:txBody>
        </p:sp>
      </p:grpSp>
      <p:sp>
        <p:nvSpPr>
          <p:cNvPr id="59" name="Freeform 57">
            <a:extLst>
              <a:ext uri="{FF2B5EF4-FFF2-40B4-BE49-F238E27FC236}">
                <a16:creationId xmlns:a16="http://schemas.microsoft.com/office/drawing/2014/main" id="{46D5AAAE-6230-49F9-992B-E6D77A89A0F3}"/>
              </a:ext>
            </a:extLst>
          </p:cNvPr>
          <p:cNvSpPr>
            <a:spLocks noEditPoints="1"/>
          </p:cNvSpPr>
          <p:nvPr/>
        </p:nvSpPr>
        <p:spPr bwMode="auto">
          <a:xfrm>
            <a:off x="1908287" y="1483306"/>
            <a:ext cx="357290" cy="357290"/>
          </a:xfrm>
          <a:custGeom>
            <a:avLst/>
            <a:gdLst/>
            <a:ahLst/>
            <a:cxnLst>
              <a:cxn ang="0">
                <a:pos x="55" y="31"/>
              </a:cxn>
              <a:cxn ang="0">
                <a:pos x="54" y="33"/>
              </a:cxn>
              <a:cxn ang="0">
                <a:pos x="47" y="34"/>
              </a:cxn>
              <a:cxn ang="0">
                <a:pos x="46" y="37"/>
              </a:cxn>
              <a:cxn ang="0">
                <a:pos x="49" y="42"/>
              </a:cxn>
              <a:cxn ang="0">
                <a:pos x="50" y="43"/>
              </a:cxn>
              <a:cxn ang="0">
                <a:pos x="49" y="44"/>
              </a:cxn>
              <a:cxn ang="0">
                <a:pos x="43" y="50"/>
              </a:cxn>
              <a:cxn ang="0">
                <a:pos x="42" y="50"/>
              </a:cxn>
              <a:cxn ang="0">
                <a:pos x="37" y="46"/>
              </a:cxn>
              <a:cxn ang="0">
                <a:pos x="33" y="47"/>
              </a:cxn>
              <a:cxn ang="0">
                <a:pos x="32" y="54"/>
              </a:cxn>
              <a:cxn ang="0">
                <a:pos x="31" y="55"/>
              </a:cxn>
              <a:cxn ang="0">
                <a:pos x="23" y="55"/>
              </a:cxn>
              <a:cxn ang="0">
                <a:pos x="22" y="54"/>
              </a:cxn>
              <a:cxn ang="0">
                <a:pos x="21" y="47"/>
              </a:cxn>
              <a:cxn ang="0">
                <a:pos x="18" y="46"/>
              </a:cxn>
              <a:cxn ang="0">
                <a:pos x="13" y="50"/>
              </a:cxn>
              <a:cxn ang="0">
                <a:pos x="12" y="50"/>
              </a:cxn>
              <a:cxn ang="0">
                <a:pos x="11" y="50"/>
              </a:cxn>
              <a:cxn ang="0">
                <a:pos x="5" y="44"/>
              </a:cxn>
              <a:cxn ang="0">
                <a:pos x="5" y="43"/>
              </a:cxn>
              <a:cxn ang="0">
                <a:pos x="5" y="42"/>
              </a:cxn>
              <a:cxn ang="0">
                <a:pos x="9" y="37"/>
              </a:cxn>
              <a:cxn ang="0">
                <a:pos x="7" y="33"/>
              </a:cxn>
              <a:cxn ang="0">
                <a:pos x="1" y="33"/>
              </a:cxn>
              <a:cxn ang="0">
                <a:pos x="0" y="31"/>
              </a:cxn>
              <a:cxn ang="0">
                <a:pos x="0" y="23"/>
              </a:cxn>
              <a:cxn ang="0">
                <a:pos x="1" y="22"/>
              </a:cxn>
              <a:cxn ang="0">
                <a:pos x="7" y="21"/>
              </a:cxn>
              <a:cxn ang="0">
                <a:pos x="9" y="18"/>
              </a:cxn>
              <a:cxn ang="0">
                <a:pos x="5" y="13"/>
              </a:cxn>
              <a:cxn ang="0">
                <a:pos x="5" y="12"/>
              </a:cxn>
              <a:cxn ang="0">
                <a:pos x="5" y="11"/>
              </a:cxn>
              <a:cxn ang="0">
                <a:pos x="12" y="5"/>
              </a:cxn>
              <a:cxn ang="0">
                <a:pos x="13" y="5"/>
              </a:cxn>
              <a:cxn ang="0">
                <a:pos x="18" y="9"/>
              </a:cxn>
              <a:cxn ang="0">
                <a:pos x="21" y="8"/>
              </a:cxn>
              <a:cxn ang="0">
                <a:pos x="22" y="1"/>
              </a:cxn>
              <a:cxn ang="0">
                <a:pos x="23" y="0"/>
              </a:cxn>
              <a:cxn ang="0">
                <a:pos x="31" y="0"/>
              </a:cxn>
              <a:cxn ang="0">
                <a:pos x="32" y="1"/>
              </a:cxn>
              <a:cxn ang="0">
                <a:pos x="33" y="8"/>
              </a:cxn>
              <a:cxn ang="0">
                <a:pos x="37" y="9"/>
              </a:cxn>
              <a:cxn ang="0">
                <a:pos x="42" y="5"/>
              </a:cxn>
              <a:cxn ang="0">
                <a:pos x="43" y="5"/>
              </a:cxn>
              <a:cxn ang="0">
                <a:pos x="43" y="5"/>
              </a:cxn>
              <a:cxn ang="0">
                <a:pos x="49" y="11"/>
              </a:cxn>
              <a:cxn ang="0">
                <a:pos x="50" y="12"/>
              </a:cxn>
              <a:cxn ang="0">
                <a:pos x="49" y="13"/>
              </a:cxn>
              <a:cxn ang="0">
                <a:pos x="46" y="18"/>
              </a:cxn>
              <a:cxn ang="0">
                <a:pos x="47" y="21"/>
              </a:cxn>
              <a:cxn ang="0">
                <a:pos x="54" y="22"/>
              </a:cxn>
              <a:cxn ang="0">
                <a:pos x="55" y="23"/>
              </a:cxn>
              <a:cxn ang="0">
                <a:pos x="55" y="31"/>
              </a:cxn>
              <a:cxn ang="0">
                <a:pos x="27" y="18"/>
              </a:cxn>
              <a:cxn ang="0">
                <a:pos x="18" y="27"/>
              </a:cxn>
              <a:cxn ang="0">
                <a:pos x="27" y="36"/>
              </a:cxn>
              <a:cxn ang="0">
                <a:pos x="36" y="27"/>
              </a:cxn>
              <a:cxn ang="0">
                <a:pos x="27" y="18"/>
              </a:cxn>
            </a:cxnLst>
            <a:rect l="0" t="0" r="r" b="b"/>
            <a:pathLst>
              <a:path w="55" h="55">
                <a:moveTo>
                  <a:pt x="55" y="31"/>
                </a:moveTo>
                <a:cubicBezTo>
                  <a:pt x="55" y="32"/>
                  <a:pt x="54" y="33"/>
                  <a:pt x="54" y="33"/>
                </a:cubicBezTo>
                <a:cubicBezTo>
                  <a:pt x="47" y="34"/>
                  <a:pt x="47" y="34"/>
                  <a:pt x="47" y="34"/>
                </a:cubicBezTo>
                <a:cubicBezTo>
                  <a:pt x="47" y="35"/>
                  <a:pt x="46" y="36"/>
                  <a:pt x="46" y="37"/>
                </a:cubicBezTo>
                <a:cubicBezTo>
                  <a:pt x="47" y="39"/>
                  <a:pt x="48" y="40"/>
                  <a:pt x="49" y="42"/>
                </a:cubicBezTo>
                <a:cubicBezTo>
                  <a:pt x="50" y="42"/>
                  <a:pt x="50" y="42"/>
                  <a:pt x="50" y="43"/>
                </a:cubicBezTo>
                <a:cubicBezTo>
                  <a:pt x="50" y="43"/>
                  <a:pt x="50" y="43"/>
                  <a:pt x="49" y="44"/>
                </a:cubicBezTo>
                <a:cubicBezTo>
                  <a:pt x="49" y="45"/>
                  <a:pt x="44" y="50"/>
                  <a:pt x="43" y="50"/>
                </a:cubicBezTo>
                <a:cubicBezTo>
                  <a:pt x="42" y="50"/>
                  <a:pt x="42" y="50"/>
                  <a:pt x="42" y="50"/>
                </a:cubicBezTo>
                <a:cubicBezTo>
                  <a:pt x="37" y="46"/>
                  <a:pt x="37" y="46"/>
                  <a:pt x="37" y="46"/>
                </a:cubicBezTo>
                <a:cubicBezTo>
                  <a:pt x="36" y="46"/>
                  <a:pt x="35" y="47"/>
                  <a:pt x="33" y="47"/>
                </a:cubicBezTo>
                <a:cubicBezTo>
                  <a:pt x="33" y="49"/>
                  <a:pt x="33" y="52"/>
                  <a:pt x="32" y="54"/>
                </a:cubicBezTo>
                <a:cubicBezTo>
                  <a:pt x="32" y="54"/>
                  <a:pt x="32" y="55"/>
                  <a:pt x="31" y="55"/>
                </a:cubicBezTo>
                <a:cubicBezTo>
                  <a:pt x="23" y="55"/>
                  <a:pt x="23" y="55"/>
                  <a:pt x="23" y="55"/>
                </a:cubicBezTo>
                <a:cubicBezTo>
                  <a:pt x="23" y="55"/>
                  <a:pt x="22" y="54"/>
                  <a:pt x="22" y="54"/>
                </a:cubicBezTo>
                <a:cubicBezTo>
                  <a:pt x="21" y="47"/>
                  <a:pt x="21" y="47"/>
                  <a:pt x="21" y="47"/>
                </a:cubicBezTo>
                <a:cubicBezTo>
                  <a:pt x="20" y="47"/>
                  <a:pt x="19" y="46"/>
                  <a:pt x="18" y="46"/>
                </a:cubicBezTo>
                <a:cubicBezTo>
                  <a:pt x="13" y="50"/>
                  <a:pt x="13" y="50"/>
                  <a:pt x="13" y="50"/>
                </a:cubicBezTo>
                <a:cubicBezTo>
                  <a:pt x="12" y="50"/>
                  <a:pt x="12" y="50"/>
                  <a:pt x="12" y="50"/>
                </a:cubicBezTo>
                <a:cubicBezTo>
                  <a:pt x="11" y="50"/>
                  <a:pt x="11" y="50"/>
                  <a:pt x="11" y="50"/>
                </a:cubicBezTo>
                <a:cubicBezTo>
                  <a:pt x="9" y="48"/>
                  <a:pt x="7" y="46"/>
                  <a:pt x="5" y="44"/>
                </a:cubicBezTo>
                <a:cubicBezTo>
                  <a:pt x="5" y="43"/>
                  <a:pt x="5" y="43"/>
                  <a:pt x="5" y="43"/>
                </a:cubicBezTo>
                <a:cubicBezTo>
                  <a:pt x="5" y="42"/>
                  <a:pt x="5" y="42"/>
                  <a:pt x="5" y="42"/>
                </a:cubicBezTo>
                <a:cubicBezTo>
                  <a:pt x="6" y="40"/>
                  <a:pt x="8" y="39"/>
                  <a:pt x="9" y="37"/>
                </a:cubicBezTo>
                <a:cubicBezTo>
                  <a:pt x="8" y="36"/>
                  <a:pt x="8" y="35"/>
                  <a:pt x="7" y="33"/>
                </a:cubicBezTo>
                <a:cubicBezTo>
                  <a:pt x="1" y="33"/>
                  <a:pt x="1" y="33"/>
                  <a:pt x="1" y="33"/>
                </a:cubicBezTo>
                <a:cubicBezTo>
                  <a:pt x="0" y="32"/>
                  <a:pt x="0" y="32"/>
                  <a:pt x="0" y="31"/>
                </a:cubicBezTo>
                <a:cubicBezTo>
                  <a:pt x="0" y="23"/>
                  <a:pt x="0" y="23"/>
                  <a:pt x="0" y="23"/>
                </a:cubicBezTo>
                <a:cubicBezTo>
                  <a:pt x="0" y="23"/>
                  <a:pt x="0" y="22"/>
                  <a:pt x="1" y="22"/>
                </a:cubicBezTo>
                <a:cubicBezTo>
                  <a:pt x="7" y="21"/>
                  <a:pt x="7" y="21"/>
                  <a:pt x="7" y="21"/>
                </a:cubicBezTo>
                <a:cubicBezTo>
                  <a:pt x="8" y="20"/>
                  <a:pt x="8" y="19"/>
                  <a:pt x="9" y="18"/>
                </a:cubicBezTo>
                <a:cubicBezTo>
                  <a:pt x="8" y="16"/>
                  <a:pt x="6" y="14"/>
                  <a:pt x="5" y="13"/>
                </a:cubicBezTo>
                <a:cubicBezTo>
                  <a:pt x="5" y="13"/>
                  <a:pt x="5" y="12"/>
                  <a:pt x="5" y="12"/>
                </a:cubicBezTo>
                <a:cubicBezTo>
                  <a:pt x="5" y="12"/>
                  <a:pt x="5" y="11"/>
                  <a:pt x="5" y="11"/>
                </a:cubicBezTo>
                <a:cubicBezTo>
                  <a:pt x="6" y="10"/>
                  <a:pt x="11" y="5"/>
                  <a:pt x="12" y="5"/>
                </a:cubicBezTo>
                <a:cubicBezTo>
                  <a:pt x="12" y="5"/>
                  <a:pt x="12" y="5"/>
                  <a:pt x="13" y="5"/>
                </a:cubicBezTo>
                <a:cubicBezTo>
                  <a:pt x="18" y="9"/>
                  <a:pt x="18" y="9"/>
                  <a:pt x="18" y="9"/>
                </a:cubicBezTo>
                <a:cubicBezTo>
                  <a:pt x="19" y="8"/>
                  <a:pt x="20" y="8"/>
                  <a:pt x="21" y="8"/>
                </a:cubicBezTo>
                <a:cubicBezTo>
                  <a:pt x="21" y="5"/>
                  <a:pt x="21" y="3"/>
                  <a:pt x="22" y="1"/>
                </a:cubicBezTo>
                <a:cubicBezTo>
                  <a:pt x="22" y="0"/>
                  <a:pt x="23" y="0"/>
                  <a:pt x="23" y="0"/>
                </a:cubicBezTo>
                <a:cubicBezTo>
                  <a:pt x="31" y="0"/>
                  <a:pt x="31" y="0"/>
                  <a:pt x="31" y="0"/>
                </a:cubicBezTo>
                <a:cubicBezTo>
                  <a:pt x="32" y="0"/>
                  <a:pt x="32" y="0"/>
                  <a:pt x="32" y="1"/>
                </a:cubicBezTo>
                <a:cubicBezTo>
                  <a:pt x="33" y="8"/>
                  <a:pt x="33" y="8"/>
                  <a:pt x="33" y="8"/>
                </a:cubicBezTo>
                <a:cubicBezTo>
                  <a:pt x="35" y="8"/>
                  <a:pt x="36" y="8"/>
                  <a:pt x="37" y="9"/>
                </a:cubicBezTo>
                <a:cubicBezTo>
                  <a:pt x="42" y="5"/>
                  <a:pt x="42" y="5"/>
                  <a:pt x="42" y="5"/>
                </a:cubicBezTo>
                <a:cubicBezTo>
                  <a:pt x="42" y="5"/>
                  <a:pt x="42" y="5"/>
                  <a:pt x="43" y="5"/>
                </a:cubicBezTo>
                <a:cubicBezTo>
                  <a:pt x="43" y="5"/>
                  <a:pt x="43" y="5"/>
                  <a:pt x="43" y="5"/>
                </a:cubicBezTo>
                <a:cubicBezTo>
                  <a:pt x="45" y="7"/>
                  <a:pt x="48" y="9"/>
                  <a:pt x="49" y="11"/>
                </a:cubicBezTo>
                <a:cubicBezTo>
                  <a:pt x="50" y="11"/>
                  <a:pt x="50" y="12"/>
                  <a:pt x="50" y="12"/>
                </a:cubicBezTo>
                <a:cubicBezTo>
                  <a:pt x="50" y="12"/>
                  <a:pt x="49" y="13"/>
                  <a:pt x="49" y="13"/>
                </a:cubicBezTo>
                <a:cubicBezTo>
                  <a:pt x="48" y="14"/>
                  <a:pt x="47" y="16"/>
                  <a:pt x="46" y="18"/>
                </a:cubicBezTo>
                <a:cubicBezTo>
                  <a:pt x="46" y="19"/>
                  <a:pt x="47" y="20"/>
                  <a:pt x="47" y="21"/>
                </a:cubicBezTo>
                <a:cubicBezTo>
                  <a:pt x="54" y="22"/>
                  <a:pt x="54" y="22"/>
                  <a:pt x="54" y="22"/>
                </a:cubicBezTo>
                <a:cubicBezTo>
                  <a:pt x="54" y="22"/>
                  <a:pt x="55" y="23"/>
                  <a:pt x="55" y="23"/>
                </a:cubicBezTo>
                <a:lnTo>
                  <a:pt x="55" y="31"/>
                </a:lnTo>
                <a:close/>
                <a:moveTo>
                  <a:pt x="27" y="18"/>
                </a:moveTo>
                <a:cubicBezTo>
                  <a:pt x="22" y="18"/>
                  <a:pt x="18" y="22"/>
                  <a:pt x="18" y="27"/>
                </a:cubicBezTo>
                <a:cubicBezTo>
                  <a:pt x="18" y="32"/>
                  <a:pt x="22" y="36"/>
                  <a:pt x="27" y="36"/>
                </a:cubicBezTo>
                <a:cubicBezTo>
                  <a:pt x="32" y="36"/>
                  <a:pt x="36" y="32"/>
                  <a:pt x="36" y="27"/>
                </a:cubicBezTo>
                <a:cubicBezTo>
                  <a:pt x="36" y="22"/>
                  <a:pt x="32" y="18"/>
                  <a:pt x="27" y="18"/>
                </a:cubicBezTo>
                <a:close/>
              </a:path>
            </a:pathLst>
          </a:custGeom>
          <a:solidFill>
            <a:schemeClr val="bg1"/>
          </a:solidFill>
          <a:ln w="9525">
            <a:noFill/>
            <a:round/>
            <a:headEnd/>
            <a:tailEnd/>
          </a:ln>
        </p:spPr>
        <p:txBody>
          <a:bodyPr vert="horz" wrap="square" lIns="117692" tIns="58846" rIns="117692" bIns="58846" numCol="1" anchor="t" anchorCtr="0" compatLnSpc="1">
            <a:prstTxWarp prst="textNoShape">
              <a:avLst/>
            </a:prstTxWarp>
          </a:bodyPr>
          <a:lstStyle/>
          <a:p>
            <a:endParaRPr lang="en-US" sz="1648">
              <a:latin typeface="Times New Roman" panose="02020603050405020304" pitchFamily="18" charset="0"/>
              <a:ea typeface="微软雅黑" panose="020B0503020204020204" pitchFamily="34" charset="-122"/>
              <a:sym typeface="Times New Roman" panose="02020603050405020304" pitchFamily="18" charset="0"/>
            </a:endParaRPr>
          </a:p>
        </p:txBody>
      </p:sp>
    </p:spTree>
    <p:extLst>
      <p:ext uri="{BB962C8B-B14F-4D97-AF65-F5344CB8AC3E}">
        <p14:creationId xmlns:p14="http://schemas.microsoft.com/office/powerpoint/2010/main" val="518564813"/>
      </p:ext>
    </p:extLst>
  </p:cSld>
  <p:clrMapOvr>
    <a:masterClrMapping/>
  </p:clrMapOvr>
  <mc:AlternateContent xmlns:mc="http://schemas.openxmlformats.org/markup-compatibility/2006" xmlns:p14="http://schemas.microsoft.com/office/powerpoint/2010/main">
    <mc:Choice Requires="p14">
      <p:transition spd="slow" p14:dur="1250" advClick="0" advTm="0">
        <p14:switch dir="r"/>
      </p:transition>
    </mc:Choice>
    <mc:Fallback xmlns="">
      <p:transition spd="slow"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1" presetClass="entr" presetSubtype="0" fill="hold" grpId="0" nodeType="afterEffect">
                                  <p:stCondLst>
                                    <p:cond delay="0"/>
                                  </p:stCondLst>
                                  <p:iterate type="lt">
                                    <p:tmPct val="10000"/>
                                  </p:iterate>
                                  <p:childTnLst>
                                    <p:set>
                                      <p:cBhvr>
                                        <p:cTn id="6" dur="1" fill="hold">
                                          <p:stCondLst>
                                            <p:cond delay="0"/>
                                          </p:stCondLst>
                                        </p:cTn>
                                        <p:tgtEl>
                                          <p:spTgt spid="16"/>
                                        </p:tgtEl>
                                        <p:attrNameLst>
                                          <p:attrName>style.visibility</p:attrName>
                                        </p:attrNameLst>
                                      </p:cBhvr>
                                      <p:to>
                                        <p:strVal val="visible"/>
                                      </p:to>
                                    </p:set>
                                    <p:anim calcmode="lin" valueType="num">
                                      <p:cBhvr>
                                        <p:cTn id="7" dur="500" fill="hold"/>
                                        <p:tgtEl>
                                          <p:spTgt spid="16"/>
                                        </p:tgtEl>
                                        <p:attrNameLst>
                                          <p:attrName>ppt_x</p:attrName>
                                        </p:attrNameLst>
                                      </p:cBhvr>
                                      <p:tavLst>
                                        <p:tav tm="0">
                                          <p:val>
                                            <p:strVal val="#ppt_x"/>
                                          </p:val>
                                        </p:tav>
                                        <p:tav tm="50000">
                                          <p:val>
                                            <p:strVal val="#ppt_x+.1"/>
                                          </p:val>
                                        </p:tav>
                                        <p:tav tm="100000">
                                          <p:val>
                                            <p:strVal val="#ppt_x"/>
                                          </p:val>
                                        </p:tav>
                                      </p:tavLst>
                                    </p:anim>
                                    <p:anim calcmode="lin" valueType="num">
                                      <p:cBhvr>
                                        <p:cTn id="8" dur="500" fill="hold"/>
                                        <p:tgtEl>
                                          <p:spTgt spid="16"/>
                                        </p:tgtEl>
                                        <p:attrNameLst>
                                          <p:attrName>ppt_y</p:attrName>
                                        </p:attrNameLst>
                                      </p:cBhvr>
                                      <p:tavLst>
                                        <p:tav tm="0">
                                          <p:val>
                                            <p:strVal val="#ppt_y"/>
                                          </p:val>
                                        </p:tav>
                                        <p:tav tm="100000">
                                          <p:val>
                                            <p:strVal val="#ppt_y"/>
                                          </p:val>
                                        </p:tav>
                                      </p:tavLst>
                                    </p:anim>
                                    <p:anim calcmode="lin" valueType="num">
                                      <p:cBhvr>
                                        <p:cTn id="9" dur="500" fill="hold"/>
                                        <p:tgtEl>
                                          <p:spTgt spid="16"/>
                                        </p:tgtEl>
                                        <p:attrNameLst>
                                          <p:attrName>ppt_h</p:attrName>
                                        </p:attrNameLst>
                                      </p:cBhvr>
                                      <p:tavLst>
                                        <p:tav tm="0">
                                          <p:val>
                                            <p:strVal val="#ppt_h/10"/>
                                          </p:val>
                                        </p:tav>
                                        <p:tav tm="50000">
                                          <p:val>
                                            <p:strVal val="#ppt_h+.01"/>
                                          </p:val>
                                        </p:tav>
                                        <p:tav tm="100000">
                                          <p:val>
                                            <p:strVal val="#ppt_h"/>
                                          </p:val>
                                        </p:tav>
                                      </p:tavLst>
                                    </p:anim>
                                    <p:anim calcmode="lin" valueType="num">
                                      <p:cBhvr>
                                        <p:cTn id="10" dur="500" fill="hold"/>
                                        <p:tgtEl>
                                          <p:spTgt spid="16"/>
                                        </p:tgtEl>
                                        <p:attrNameLst>
                                          <p:attrName>ppt_w</p:attrName>
                                        </p:attrNameLst>
                                      </p:cBhvr>
                                      <p:tavLst>
                                        <p:tav tm="0">
                                          <p:val>
                                            <p:strVal val="#ppt_w/10"/>
                                          </p:val>
                                        </p:tav>
                                        <p:tav tm="50000">
                                          <p:val>
                                            <p:strVal val="#ppt_w+.01"/>
                                          </p:val>
                                        </p:tav>
                                        <p:tav tm="100000">
                                          <p:val>
                                            <p:strVal val="#ppt_w"/>
                                          </p:val>
                                        </p:tav>
                                      </p:tavLst>
                                    </p:anim>
                                    <p:animEffect transition="in" filter="fade">
                                      <p:cBhvr>
                                        <p:cTn id="11" dur="500" tmFilter="0,0; .5, 1; 1, 1"/>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p:bld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 name="Rectangle 12">
            <a:extLst>
              <a:ext uri="{FF2B5EF4-FFF2-40B4-BE49-F238E27FC236}">
                <a16:creationId xmlns:a16="http://schemas.microsoft.com/office/drawing/2014/main" id="{36B94ED8-C953-497A-958F-537BEC59967B}"/>
              </a:ext>
            </a:extLst>
          </p:cNvPr>
          <p:cNvSpPr>
            <a:spLocks/>
          </p:cNvSpPr>
          <p:nvPr/>
        </p:nvSpPr>
        <p:spPr bwMode="auto">
          <a:xfrm>
            <a:off x="609600" y="386193"/>
            <a:ext cx="2628900" cy="9242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lIns="0" tIns="0" rIns="0" bIns="0" anchor="ctr"/>
          <a:lstStyle/>
          <a:p>
            <a:pPr algn="l">
              <a:lnSpc>
                <a:spcPct val="70000"/>
              </a:lnSpc>
            </a:pPr>
            <a:r>
              <a:rPr lang="id-ID" sz="3200" dirty="0">
                <a:ea typeface="ＭＳ Ｐゴシック" charset="0"/>
                <a:cs typeface="Bebas Neue" charset="0"/>
                <a:sym typeface="Bebas Neue" charset="0"/>
              </a:rPr>
              <a:t>global Success circle</a:t>
            </a:r>
            <a:endParaRPr lang="en-US" sz="3200" dirty="0">
              <a:ea typeface="ＭＳ Ｐゴシック" charset="0"/>
              <a:cs typeface="Bebas Neue" charset="0"/>
              <a:sym typeface="Bebas Neue" charset="0"/>
            </a:endParaRPr>
          </a:p>
        </p:txBody>
      </p:sp>
      <p:sp>
        <p:nvSpPr>
          <p:cNvPr id="57" name="Content Placeholder 2">
            <a:extLst>
              <a:ext uri="{FF2B5EF4-FFF2-40B4-BE49-F238E27FC236}">
                <a16:creationId xmlns:a16="http://schemas.microsoft.com/office/drawing/2014/main" id="{E5572C65-7A42-4296-89AA-855E863BC1DD}"/>
              </a:ext>
            </a:extLst>
          </p:cNvPr>
          <p:cNvSpPr txBox="1">
            <a:spLocks/>
          </p:cNvSpPr>
          <p:nvPr/>
        </p:nvSpPr>
        <p:spPr>
          <a:xfrm>
            <a:off x="304800" y="1428751"/>
            <a:ext cx="2057400" cy="745749"/>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r">
              <a:buNone/>
            </a:pPr>
            <a:r>
              <a:rPr lang="id-ID" sz="1200" b="1" i="1" dirty="0">
                <a:solidFill>
                  <a:schemeClr val="tx1"/>
                </a:solidFill>
              </a:rPr>
              <a:t>Distribution Code</a:t>
            </a:r>
            <a:br>
              <a:rPr lang="en-US" sz="1200" b="1" i="1" dirty="0">
                <a:solidFill>
                  <a:schemeClr val="tx1"/>
                </a:solidFill>
              </a:rPr>
            </a:br>
            <a:r>
              <a:rPr lang="en-US" sz="900" i="1" dirty="0">
                <a:solidFill>
                  <a:schemeClr val="tx1"/>
                </a:solidFill>
              </a:rPr>
              <a:t>Lorem ipsum dolor sit amet, consectetur adipiscing elit. Curabitur elementum posuere pretium. </a:t>
            </a:r>
          </a:p>
        </p:txBody>
      </p:sp>
      <p:sp>
        <p:nvSpPr>
          <p:cNvPr id="58" name="Content Placeholder 2">
            <a:extLst>
              <a:ext uri="{FF2B5EF4-FFF2-40B4-BE49-F238E27FC236}">
                <a16:creationId xmlns:a16="http://schemas.microsoft.com/office/drawing/2014/main" id="{27A03F1C-8DFC-431B-9769-900BD6CB7583}"/>
              </a:ext>
            </a:extLst>
          </p:cNvPr>
          <p:cNvSpPr txBox="1">
            <a:spLocks/>
          </p:cNvSpPr>
          <p:nvPr/>
        </p:nvSpPr>
        <p:spPr>
          <a:xfrm>
            <a:off x="304800" y="3486151"/>
            <a:ext cx="2057400" cy="745749"/>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r">
              <a:buNone/>
            </a:pPr>
            <a:r>
              <a:rPr lang="id-ID" sz="1200" b="1" i="1" dirty="0">
                <a:solidFill>
                  <a:schemeClr val="tx1"/>
                </a:solidFill>
              </a:rPr>
              <a:t>Distribution Code</a:t>
            </a:r>
            <a:br>
              <a:rPr lang="en-US" sz="1200" b="1" i="1" dirty="0">
                <a:solidFill>
                  <a:schemeClr val="tx1"/>
                </a:solidFill>
              </a:rPr>
            </a:br>
            <a:r>
              <a:rPr lang="en-US" sz="900" i="1" dirty="0">
                <a:solidFill>
                  <a:schemeClr val="tx1"/>
                </a:solidFill>
              </a:rPr>
              <a:t>Lorem ipsum dolor sit amet, consectetur adipiscing elit. Curabitur elementum posuere pretium. </a:t>
            </a:r>
          </a:p>
        </p:txBody>
      </p:sp>
      <p:grpSp>
        <p:nvGrpSpPr>
          <p:cNvPr id="59" name="Group 159">
            <a:extLst>
              <a:ext uri="{FF2B5EF4-FFF2-40B4-BE49-F238E27FC236}">
                <a16:creationId xmlns:a16="http://schemas.microsoft.com/office/drawing/2014/main" id="{40DFF6AF-A1D4-4802-9555-87BCBDD33E30}"/>
              </a:ext>
            </a:extLst>
          </p:cNvPr>
          <p:cNvGrpSpPr/>
          <p:nvPr/>
        </p:nvGrpSpPr>
        <p:grpSpPr>
          <a:xfrm>
            <a:off x="4757077" y="1242062"/>
            <a:ext cx="1514475" cy="1514475"/>
            <a:chOff x="3116262" y="908051"/>
            <a:chExt cx="1682750" cy="1682750"/>
          </a:xfrm>
          <a:solidFill>
            <a:srgbClr val="1C9FB6"/>
          </a:solidFill>
        </p:grpSpPr>
        <p:sp>
          <p:nvSpPr>
            <p:cNvPr id="60" name="Freeform 241">
              <a:extLst>
                <a:ext uri="{FF2B5EF4-FFF2-40B4-BE49-F238E27FC236}">
                  <a16:creationId xmlns:a16="http://schemas.microsoft.com/office/drawing/2014/main" id="{4FDDD255-6DDF-4324-9ED6-C8A621C0EA27}"/>
                </a:ext>
              </a:extLst>
            </p:cNvPr>
            <p:cNvSpPr>
              <a:spLocks noEditPoints="1"/>
            </p:cNvSpPr>
            <p:nvPr/>
          </p:nvSpPr>
          <p:spPr bwMode="auto">
            <a:xfrm>
              <a:off x="3116262" y="908051"/>
              <a:ext cx="1682750" cy="1682750"/>
            </a:xfrm>
            <a:custGeom>
              <a:avLst/>
              <a:gdLst>
                <a:gd name="T0" fmla="*/ 1335 w 1335"/>
                <a:gd name="T1" fmla="*/ 699 h 1335"/>
                <a:gd name="T2" fmla="*/ 1220 w 1335"/>
                <a:gd name="T3" fmla="*/ 586 h 1335"/>
                <a:gd name="T4" fmla="*/ 1300 w 1335"/>
                <a:gd name="T5" fmla="*/ 445 h 1335"/>
                <a:gd name="T6" fmla="*/ 1145 w 1335"/>
                <a:gd name="T7" fmla="*/ 378 h 1335"/>
                <a:gd name="T8" fmla="*/ 1162 w 1335"/>
                <a:gd name="T9" fmla="*/ 218 h 1335"/>
                <a:gd name="T10" fmla="*/ 1001 w 1335"/>
                <a:gd name="T11" fmla="*/ 219 h 1335"/>
                <a:gd name="T12" fmla="*/ 956 w 1335"/>
                <a:gd name="T13" fmla="*/ 65 h 1335"/>
                <a:gd name="T14" fmla="*/ 801 w 1335"/>
                <a:gd name="T15" fmla="*/ 125 h 1335"/>
                <a:gd name="T16" fmla="*/ 699 w 1335"/>
                <a:gd name="T17" fmla="*/ 0 h 1335"/>
                <a:gd name="T18" fmla="*/ 586 w 1335"/>
                <a:gd name="T19" fmla="*/ 115 h 1335"/>
                <a:gd name="T20" fmla="*/ 445 w 1335"/>
                <a:gd name="T21" fmla="*/ 35 h 1335"/>
                <a:gd name="T22" fmla="*/ 378 w 1335"/>
                <a:gd name="T23" fmla="*/ 190 h 1335"/>
                <a:gd name="T24" fmla="*/ 218 w 1335"/>
                <a:gd name="T25" fmla="*/ 173 h 1335"/>
                <a:gd name="T26" fmla="*/ 220 w 1335"/>
                <a:gd name="T27" fmla="*/ 334 h 1335"/>
                <a:gd name="T28" fmla="*/ 65 w 1335"/>
                <a:gd name="T29" fmla="*/ 379 h 1335"/>
                <a:gd name="T30" fmla="*/ 125 w 1335"/>
                <a:gd name="T31" fmla="*/ 535 h 1335"/>
                <a:gd name="T32" fmla="*/ 0 w 1335"/>
                <a:gd name="T33" fmla="*/ 636 h 1335"/>
                <a:gd name="T34" fmla="*/ 115 w 1335"/>
                <a:gd name="T35" fmla="*/ 749 h 1335"/>
                <a:gd name="T36" fmla="*/ 35 w 1335"/>
                <a:gd name="T37" fmla="*/ 890 h 1335"/>
                <a:gd name="T38" fmla="*/ 190 w 1335"/>
                <a:gd name="T39" fmla="*/ 957 h 1335"/>
                <a:gd name="T40" fmla="*/ 173 w 1335"/>
                <a:gd name="T41" fmla="*/ 1117 h 1335"/>
                <a:gd name="T42" fmla="*/ 334 w 1335"/>
                <a:gd name="T43" fmla="*/ 1116 h 1335"/>
                <a:gd name="T44" fmla="*/ 379 w 1335"/>
                <a:gd name="T45" fmla="*/ 1270 h 1335"/>
                <a:gd name="T46" fmla="*/ 535 w 1335"/>
                <a:gd name="T47" fmla="*/ 1210 h 1335"/>
                <a:gd name="T48" fmla="*/ 636 w 1335"/>
                <a:gd name="T49" fmla="*/ 1335 h 1335"/>
                <a:gd name="T50" fmla="*/ 749 w 1335"/>
                <a:gd name="T51" fmla="*/ 1220 h 1335"/>
                <a:gd name="T52" fmla="*/ 890 w 1335"/>
                <a:gd name="T53" fmla="*/ 1299 h 1335"/>
                <a:gd name="T54" fmla="*/ 957 w 1335"/>
                <a:gd name="T55" fmla="*/ 1145 h 1335"/>
                <a:gd name="T56" fmla="*/ 1117 w 1335"/>
                <a:gd name="T57" fmla="*/ 1162 h 1335"/>
                <a:gd name="T58" fmla="*/ 1116 w 1335"/>
                <a:gd name="T59" fmla="*/ 1001 h 1335"/>
                <a:gd name="T60" fmla="*/ 1271 w 1335"/>
                <a:gd name="T61" fmla="*/ 956 h 1335"/>
                <a:gd name="T62" fmla="*/ 1210 w 1335"/>
                <a:gd name="T63" fmla="*/ 801 h 1335"/>
                <a:gd name="T64" fmla="*/ 776 w 1335"/>
                <a:gd name="T65" fmla="*/ 1050 h 1335"/>
                <a:gd name="T66" fmla="*/ 560 w 1335"/>
                <a:gd name="T67" fmla="*/ 286 h 1335"/>
                <a:gd name="T68" fmla="*/ 776 w 1335"/>
                <a:gd name="T69" fmla="*/ 1050 h 1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335" h="1335">
                  <a:moveTo>
                    <a:pt x="1326" y="784"/>
                  </a:moveTo>
                  <a:cubicBezTo>
                    <a:pt x="1335" y="699"/>
                    <a:pt x="1335" y="699"/>
                    <a:pt x="1335" y="699"/>
                  </a:cubicBezTo>
                  <a:cubicBezTo>
                    <a:pt x="1226" y="658"/>
                    <a:pt x="1226" y="658"/>
                    <a:pt x="1226" y="658"/>
                  </a:cubicBezTo>
                  <a:cubicBezTo>
                    <a:pt x="1226" y="634"/>
                    <a:pt x="1224" y="610"/>
                    <a:pt x="1220" y="586"/>
                  </a:cubicBezTo>
                  <a:cubicBezTo>
                    <a:pt x="1323" y="527"/>
                    <a:pt x="1323" y="527"/>
                    <a:pt x="1323" y="527"/>
                  </a:cubicBezTo>
                  <a:cubicBezTo>
                    <a:pt x="1300" y="445"/>
                    <a:pt x="1300" y="445"/>
                    <a:pt x="1300" y="445"/>
                  </a:cubicBezTo>
                  <a:cubicBezTo>
                    <a:pt x="1181" y="448"/>
                    <a:pt x="1181" y="448"/>
                    <a:pt x="1181" y="448"/>
                  </a:cubicBezTo>
                  <a:cubicBezTo>
                    <a:pt x="1171" y="424"/>
                    <a:pt x="1159" y="400"/>
                    <a:pt x="1145" y="378"/>
                  </a:cubicBezTo>
                  <a:cubicBezTo>
                    <a:pt x="1215" y="284"/>
                    <a:pt x="1215" y="284"/>
                    <a:pt x="1215" y="284"/>
                  </a:cubicBezTo>
                  <a:cubicBezTo>
                    <a:pt x="1162" y="218"/>
                    <a:pt x="1162" y="218"/>
                    <a:pt x="1162" y="218"/>
                  </a:cubicBezTo>
                  <a:cubicBezTo>
                    <a:pt x="1055" y="266"/>
                    <a:pt x="1055" y="266"/>
                    <a:pt x="1055" y="266"/>
                  </a:cubicBezTo>
                  <a:cubicBezTo>
                    <a:pt x="1038" y="249"/>
                    <a:pt x="1020" y="234"/>
                    <a:pt x="1001" y="219"/>
                  </a:cubicBezTo>
                  <a:cubicBezTo>
                    <a:pt x="1031" y="106"/>
                    <a:pt x="1031" y="106"/>
                    <a:pt x="1031" y="106"/>
                  </a:cubicBezTo>
                  <a:cubicBezTo>
                    <a:pt x="956" y="65"/>
                    <a:pt x="956" y="65"/>
                    <a:pt x="956" y="65"/>
                  </a:cubicBezTo>
                  <a:cubicBezTo>
                    <a:pt x="875" y="149"/>
                    <a:pt x="875" y="149"/>
                    <a:pt x="875" y="149"/>
                  </a:cubicBezTo>
                  <a:cubicBezTo>
                    <a:pt x="851" y="139"/>
                    <a:pt x="826" y="131"/>
                    <a:pt x="801" y="125"/>
                  </a:cubicBezTo>
                  <a:cubicBezTo>
                    <a:pt x="784" y="9"/>
                    <a:pt x="784" y="9"/>
                    <a:pt x="784" y="9"/>
                  </a:cubicBezTo>
                  <a:cubicBezTo>
                    <a:pt x="699" y="0"/>
                    <a:pt x="699" y="0"/>
                    <a:pt x="699" y="0"/>
                  </a:cubicBezTo>
                  <a:cubicBezTo>
                    <a:pt x="658" y="109"/>
                    <a:pt x="658" y="109"/>
                    <a:pt x="658" y="109"/>
                  </a:cubicBezTo>
                  <a:cubicBezTo>
                    <a:pt x="634" y="109"/>
                    <a:pt x="610" y="111"/>
                    <a:pt x="586" y="115"/>
                  </a:cubicBezTo>
                  <a:cubicBezTo>
                    <a:pt x="527" y="12"/>
                    <a:pt x="527" y="12"/>
                    <a:pt x="527" y="12"/>
                  </a:cubicBezTo>
                  <a:cubicBezTo>
                    <a:pt x="445" y="35"/>
                    <a:pt x="445" y="35"/>
                    <a:pt x="445" y="35"/>
                  </a:cubicBezTo>
                  <a:cubicBezTo>
                    <a:pt x="448" y="154"/>
                    <a:pt x="448" y="154"/>
                    <a:pt x="448" y="154"/>
                  </a:cubicBezTo>
                  <a:cubicBezTo>
                    <a:pt x="424" y="164"/>
                    <a:pt x="400" y="176"/>
                    <a:pt x="378" y="190"/>
                  </a:cubicBezTo>
                  <a:cubicBezTo>
                    <a:pt x="284" y="120"/>
                    <a:pt x="284" y="120"/>
                    <a:pt x="284" y="120"/>
                  </a:cubicBezTo>
                  <a:cubicBezTo>
                    <a:pt x="218" y="173"/>
                    <a:pt x="218" y="173"/>
                    <a:pt x="218" y="173"/>
                  </a:cubicBezTo>
                  <a:cubicBezTo>
                    <a:pt x="266" y="280"/>
                    <a:pt x="266" y="280"/>
                    <a:pt x="266" y="280"/>
                  </a:cubicBezTo>
                  <a:cubicBezTo>
                    <a:pt x="249" y="297"/>
                    <a:pt x="234" y="315"/>
                    <a:pt x="220" y="334"/>
                  </a:cubicBezTo>
                  <a:cubicBezTo>
                    <a:pt x="106" y="305"/>
                    <a:pt x="106" y="305"/>
                    <a:pt x="106" y="305"/>
                  </a:cubicBezTo>
                  <a:cubicBezTo>
                    <a:pt x="65" y="379"/>
                    <a:pt x="65" y="379"/>
                    <a:pt x="65" y="379"/>
                  </a:cubicBezTo>
                  <a:cubicBezTo>
                    <a:pt x="149" y="460"/>
                    <a:pt x="149" y="460"/>
                    <a:pt x="149" y="460"/>
                  </a:cubicBezTo>
                  <a:cubicBezTo>
                    <a:pt x="139" y="484"/>
                    <a:pt x="131" y="509"/>
                    <a:pt x="125" y="535"/>
                  </a:cubicBezTo>
                  <a:cubicBezTo>
                    <a:pt x="9" y="551"/>
                    <a:pt x="9" y="551"/>
                    <a:pt x="9" y="551"/>
                  </a:cubicBezTo>
                  <a:cubicBezTo>
                    <a:pt x="0" y="636"/>
                    <a:pt x="0" y="636"/>
                    <a:pt x="0" y="636"/>
                  </a:cubicBezTo>
                  <a:cubicBezTo>
                    <a:pt x="109" y="678"/>
                    <a:pt x="109" y="678"/>
                    <a:pt x="109" y="678"/>
                  </a:cubicBezTo>
                  <a:cubicBezTo>
                    <a:pt x="110" y="701"/>
                    <a:pt x="111" y="725"/>
                    <a:pt x="115" y="749"/>
                  </a:cubicBezTo>
                  <a:cubicBezTo>
                    <a:pt x="12" y="809"/>
                    <a:pt x="12" y="809"/>
                    <a:pt x="12" y="809"/>
                  </a:cubicBezTo>
                  <a:cubicBezTo>
                    <a:pt x="35" y="890"/>
                    <a:pt x="35" y="890"/>
                    <a:pt x="35" y="890"/>
                  </a:cubicBezTo>
                  <a:cubicBezTo>
                    <a:pt x="154" y="887"/>
                    <a:pt x="154" y="887"/>
                    <a:pt x="154" y="887"/>
                  </a:cubicBezTo>
                  <a:cubicBezTo>
                    <a:pt x="164" y="912"/>
                    <a:pt x="177" y="935"/>
                    <a:pt x="190" y="957"/>
                  </a:cubicBezTo>
                  <a:cubicBezTo>
                    <a:pt x="120" y="1051"/>
                    <a:pt x="120" y="1051"/>
                    <a:pt x="120" y="1051"/>
                  </a:cubicBezTo>
                  <a:cubicBezTo>
                    <a:pt x="173" y="1117"/>
                    <a:pt x="173" y="1117"/>
                    <a:pt x="173" y="1117"/>
                  </a:cubicBezTo>
                  <a:cubicBezTo>
                    <a:pt x="280" y="1070"/>
                    <a:pt x="280" y="1070"/>
                    <a:pt x="280" y="1070"/>
                  </a:cubicBezTo>
                  <a:cubicBezTo>
                    <a:pt x="297" y="1086"/>
                    <a:pt x="315" y="1102"/>
                    <a:pt x="334" y="1116"/>
                  </a:cubicBezTo>
                  <a:cubicBezTo>
                    <a:pt x="305" y="1229"/>
                    <a:pt x="305" y="1229"/>
                    <a:pt x="305" y="1229"/>
                  </a:cubicBezTo>
                  <a:cubicBezTo>
                    <a:pt x="379" y="1270"/>
                    <a:pt x="379" y="1270"/>
                    <a:pt x="379" y="1270"/>
                  </a:cubicBezTo>
                  <a:cubicBezTo>
                    <a:pt x="460" y="1186"/>
                    <a:pt x="460" y="1186"/>
                    <a:pt x="460" y="1186"/>
                  </a:cubicBezTo>
                  <a:cubicBezTo>
                    <a:pt x="484" y="1196"/>
                    <a:pt x="509" y="1204"/>
                    <a:pt x="535" y="1210"/>
                  </a:cubicBezTo>
                  <a:cubicBezTo>
                    <a:pt x="551" y="1326"/>
                    <a:pt x="551" y="1326"/>
                    <a:pt x="551" y="1326"/>
                  </a:cubicBezTo>
                  <a:cubicBezTo>
                    <a:pt x="636" y="1335"/>
                    <a:pt x="636" y="1335"/>
                    <a:pt x="636" y="1335"/>
                  </a:cubicBezTo>
                  <a:cubicBezTo>
                    <a:pt x="678" y="1226"/>
                    <a:pt x="678" y="1226"/>
                    <a:pt x="678" y="1226"/>
                  </a:cubicBezTo>
                  <a:cubicBezTo>
                    <a:pt x="701" y="1226"/>
                    <a:pt x="725" y="1224"/>
                    <a:pt x="749" y="1220"/>
                  </a:cubicBezTo>
                  <a:cubicBezTo>
                    <a:pt x="808" y="1323"/>
                    <a:pt x="808" y="1323"/>
                    <a:pt x="808" y="1323"/>
                  </a:cubicBezTo>
                  <a:cubicBezTo>
                    <a:pt x="890" y="1299"/>
                    <a:pt x="890" y="1299"/>
                    <a:pt x="890" y="1299"/>
                  </a:cubicBezTo>
                  <a:cubicBezTo>
                    <a:pt x="887" y="1181"/>
                    <a:pt x="887" y="1181"/>
                    <a:pt x="887" y="1181"/>
                  </a:cubicBezTo>
                  <a:cubicBezTo>
                    <a:pt x="912" y="1171"/>
                    <a:pt x="935" y="1159"/>
                    <a:pt x="957" y="1145"/>
                  </a:cubicBezTo>
                  <a:cubicBezTo>
                    <a:pt x="1051" y="1215"/>
                    <a:pt x="1051" y="1215"/>
                    <a:pt x="1051" y="1215"/>
                  </a:cubicBezTo>
                  <a:cubicBezTo>
                    <a:pt x="1117" y="1162"/>
                    <a:pt x="1117" y="1162"/>
                    <a:pt x="1117" y="1162"/>
                  </a:cubicBezTo>
                  <a:cubicBezTo>
                    <a:pt x="1070" y="1055"/>
                    <a:pt x="1070" y="1055"/>
                    <a:pt x="1070" y="1055"/>
                  </a:cubicBezTo>
                  <a:cubicBezTo>
                    <a:pt x="1086" y="1038"/>
                    <a:pt x="1102" y="1020"/>
                    <a:pt x="1116" y="1001"/>
                  </a:cubicBezTo>
                  <a:cubicBezTo>
                    <a:pt x="1229" y="1031"/>
                    <a:pt x="1229" y="1031"/>
                    <a:pt x="1229" y="1031"/>
                  </a:cubicBezTo>
                  <a:cubicBezTo>
                    <a:pt x="1271" y="956"/>
                    <a:pt x="1271" y="956"/>
                    <a:pt x="1271" y="956"/>
                  </a:cubicBezTo>
                  <a:cubicBezTo>
                    <a:pt x="1186" y="875"/>
                    <a:pt x="1186" y="875"/>
                    <a:pt x="1186" y="875"/>
                  </a:cubicBezTo>
                  <a:cubicBezTo>
                    <a:pt x="1196" y="851"/>
                    <a:pt x="1204" y="826"/>
                    <a:pt x="1210" y="801"/>
                  </a:cubicBezTo>
                  <a:lnTo>
                    <a:pt x="1326" y="784"/>
                  </a:lnTo>
                  <a:close/>
                  <a:moveTo>
                    <a:pt x="776" y="1050"/>
                  </a:moveTo>
                  <a:cubicBezTo>
                    <a:pt x="565" y="1109"/>
                    <a:pt x="345" y="986"/>
                    <a:pt x="286" y="775"/>
                  </a:cubicBezTo>
                  <a:cubicBezTo>
                    <a:pt x="226" y="564"/>
                    <a:pt x="349" y="345"/>
                    <a:pt x="560" y="286"/>
                  </a:cubicBezTo>
                  <a:cubicBezTo>
                    <a:pt x="771" y="226"/>
                    <a:pt x="990" y="349"/>
                    <a:pt x="1050" y="560"/>
                  </a:cubicBezTo>
                  <a:cubicBezTo>
                    <a:pt x="1109" y="771"/>
                    <a:pt x="987" y="990"/>
                    <a:pt x="776" y="1050"/>
                  </a:cubicBezTo>
                  <a:close/>
                </a:path>
              </a:pathLst>
            </a:custGeom>
            <a:grpFill/>
            <a:ln>
              <a:solidFill>
                <a:schemeClr val="bg1"/>
              </a:solidFill>
            </a:ln>
          </p:spPr>
          <p:txBody>
            <a:bodyPr vert="horz" wrap="square" lIns="91440" tIns="45720" rIns="91440" bIns="45720" numCol="1" anchor="t" anchorCtr="0" compatLnSpc="1">
              <a:prstTxWarp prst="textNoShape">
                <a:avLst/>
              </a:prstTxWarp>
            </a:bodyPr>
            <a:lstStyle/>
            <a:p>
              <a:endParaRPr lang="id-ID" sz="1800"/>
            </a:p>
          </p:txBody>
        </p:sp>
        <p:sp>
          <p:nvSpPr>
            <p:cNvPr id="61" name="Freeform 249">
              <a:extLst>
                <a:ext uri="{FF2B5EF4-FFF2-40B4-BE49-F238E27FC236}">
                  <a16:creationId xmlns:a16="http://schemas.microsoft.com/office/drawing/2014/main" id="{BC82B2E4-BA68-4650-BD96-E7AB3F6A5882}"/>
                </a:ext>
              </a:extLst>
            </p:cNvPr>
            <p:cNvSpPr>
              <a:spLocks noEditPoints="1"/>
            </p:cNvSpPr>
            <p:nvPr/>
          </p:nvSpPr>
          <p:spPr bwMode="auto">
            <a:xfrm>
              <a:off x="3730625" y="1524000"/>
              <a:ext cx="457200" cy="457200"/>
            </a:xfrm>
            <a:custGeom>
              <a:avLst/>
              <a:gdLst>
                <a:gd name="T0" fmla="*/ 181 w 363"/>
                <a:gd name="T1" fmla="*/ 363 h 363"/>
                <a:gd name="T2" fmla="*/ 0 w 363"/>
                <a:gd name="T3" fmla="*/ 181 h 363"/>
                <a:gd name="T4" fmla="*/ 181 w 363"/>
                <a:gd name="T5" fmla="*/ 0 h 363"/>
                <a:gd name="T6" fmla="*/ 363 w 363"/>
                <a:gd name="T7" fmla="*/ 181 h 363"/>
                <a:gd name="T8" fmla="*/ 181 w 363"/>
                <a:gd name="T9" fmla="*/ 363 h 363"/>
                <a:gd name="T10" fmla="*/ 181 w 363"/>
                <a:gd name="T11" fmla="*/ 120 h 363"/>
                <a:gd name="T12" fmla="*/ 120 w 363"/>
                <a:gd name="T13" fmla="*/ 181 h 363"/>
                <a:gd name="T14" fmla="*/ 181 w 363"/>
                <a:gd name="T15" fmla="*/ 243 h 363"/>
                <a:gd name="T16" fmla="*/ 243 w 363"/>
                <a:gd name="T17" fmla="*/ 181 h 363"/>
                <a:gd name="T18" fmla="*/ 181 w 363"/>
                <a:gd name="T19" fmla="*/ 120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63" h="363">
                  <a:moveTo>
                    <a:pt x="181" y="363"/>
                  </a:moveTo>
                  <a:cubicBezTo>
                    <a:pt x="81" y="363"/>
                    <a:pt x="0" y="282"/>
                    <a:pt x="0" y="181"/>
                  </a:cubicBezTo>
                  <a:cubicBezTo>
                    <a:pt x="0" y="81"/>
                    <a:pt x="81" y="0"/>
                    <a:pt x="181" y="0"/>
                  </a:cubicBezTo>
                  <a:cubicBezTo>
                    <a:pt x="281" y="0"/>
                    <a:pt x="363" y="81"/>
                    <a:pt x="363" y="181"/>
                  </a:cubicBezTo>
                  <a:cubicBezTo>
                    <a:pt x="363" y="282"/>
                    <a:pt x="281" y="363"/>
                    <a:pt x="181" y="363"/>
                  </a:cubicBezTo>
                  <a:close/>
                  <a:moveTo>
                    <a:pt x="181" y="120"/>
                  </a:moveTo>
                  <a:cubicBezTo>
                    <a:pt x="147" y="120"/>
                    <a:pt x="120" y="147"/>
                    <a:pt x="120" y="181"/>
                  </a:cubicBezTo>
                  <a:cubicBezTo>
                    <a:pt x="120" y="215"/>
                    <a:pt x="147" y="243"/>
                    <a:pt x="181" y="243"/>
                  </a:cubicBezTo>
                  <a:cubicBezTo>
                    <a:pt x="215" y="243"/>
                    <a:pt x="243" y="215"/>
                    <a:pt x="243" y="181"/>
                  </a:cubicBezTo>
                  <a:cubicBezTo>
                    <a:pt x="243" y="147"/>
                    <a:pt x="215" y="120"/>
                    <a:pt x="181" y="120"/>
                  </a:cubicBezTo>
                  <a:close/>
                </a:path>
              </a:pathLst>
            </a:custGeom>
            <a:grpFill/>
            <a:ln>
              <a:solidFill>
                <a:schemeClr val="bg1"/>
              </a:solidFill>
            </a:ln>
          </p:spPr>
          <p:txBody>
            <a:bodyPr vert="horz" wrap="square" lIns="91440" tIns="45720" rIns="91440" bIns="45720" numCol="1" anchor="t" anchorCtr="0" compatLnSpc="1">
              <a:prstTxWarp prst="textNoShape">
                <a:avLst/>
              </a:prstTxWarp>
            </a:bodyPr>
            <a:lstStyle/>
            <a:p>
              <a:endParaRPr lang="id-ID" sz="1800"/>
            </a:p>
          </p:txBody>
        </p:sp>
      </p:grpSp>
      <p:sp>
        <p:nvSpPr>
          <p:cNvPr id="62" name="Freeform 244">
            <a:extLst>
              <a:ext uri="{FF2B5EF4-FFF2-40B4-BE49-F238E27FC236}">
                <a16:creationId xmlns:a16="http://schemas.microsoft.com/office/drawing/2014/main" id="{6339A6BA-EAEB-488B-AE1D-295CC6FACFD7}"/>
              </a:ext>
            </a:extLst>
          </p:cNvPr>
          <p:cNvSpPr>
            <a:spLocks noEditPoints="1"/>
          </p:cNvSpPr>
          <p:nvPr/>
        </p:nvSpPr>
        <p:spPr bwMode="auto">
          <a:xfrm>
            <a:off x="4009840" y="956311"/>
            <a:ext cx="837248" cy="837247"/>
          </a:xfrm>
          <a:custGeom>
            <a:avLst/>
            <a:gdLst>
              <a:gd name="T0" fmla="*/ 730 w 738"/>
              <a:gd name="T1" fmla="*/ 444 h 738"/>
              <a:gd name="T2" fmla="*/ 738 w 738"/>
              <a:gd name="T3" fmla="*/ 357 h 738"/>
              <a:gd name="T4" fmla="*/ 646 w 738"/>
              <a:gd name="T5" fmla="*/ 318 h 738"/>
              <a:gd name="T6" fmla="*/ 624 w 738"/>
              <a:gd name="T7" fmla="*/ 249 h 738"/>
              <a:gd name="T8" fmla="*/ 677 w 738"/>
              <a:gd name="T9" fmla="*/ 167 h 738"/>
              <a:gd name="T10" fmla="*/ 621 w 738"/>
              <a:gd name="T11" fmla="*/ 99 h 738"/>
              <a:gd name="T12" fmla="*/ 530 w 738"/>
              <a:gd name="T13" fmla="*/ 137 h 738"/>
              <a:gd name="T14" fmla="*/ 468 w 738"/>
              <a:gd name="T15" fmla="*/ 104 h 738"/>
              <a:gd name="T16" fmla="*/ 447 w 738"/>
              <a:gd name="T17" fmla="*/ 8 h 738"/>
              <a:gd name="T18" fmla="*/ 360 w 738"/>
              <a:gd name="T19" fmla="*/ 0 h 738"/>
              <a:gd name="T20" fmla="*/ 322 w 738"/>
              <a:gd name="T21" fmla="*/ 90 h 738"/>
              <a:gd name="T22" fmla="*/ 252 w 738"/>
              <a:gd name="T23" fmla="*/ 112 h 738"/>
              <a:gd name="T24" fmla="*/ 169 w 738"/>
              <a:gd name="T25" fmla="*/ 58 h 738"/>
              <a:gd name="T26" fmla="*/ 102 w 738"/>
              <a:gd name="T27" fmla="*/ 114 h 738"/>
              <a:gd name="T28" fmla="*/ 139 w 738"/>
              <a:gd name="T29" fmla="*/ 205 h 738"/>
              <a:gd name="T30" fmla="*/ 105 w 738"/>
              <a:gd name="T31" fmla="*/ 270 h 738"/>
              <a:gd name="T32" fmla="*/ 8 w 738"/>
              <a:gd name="T33" fmla="*/ 291 h 738"/>
              <a:gd name="T34" fmla="*/ 0 w 738"/>
              <a:gd name="T35" fmla="*/ 379 h 738"/>
              <a:gd name="T36" fmla="*/ 92 w 738"/>
              <a:gd name="T37" fmla="*/ 417 h 738"/>
              <a:gd name="T38" fmla="*/ 113 w 738"/>
              <a:gd name="T39" fmla="*/ 485 h 738"/>
              <a:gd name="T40" fmla="*/ 59 w 738"/>
              <a:gd name="T41" fmla="*/ 569 h 738"/>
              <a:gd name="T42" fmla="*/ 115 w 738"/>
              <a:gd name="T43" fmla="*/ 637 h 738"/>
              <a:gd name="T44" fmla="*/ 208 w 738"/>
              <a:gd name="T45" fmla="*/ 599 h 738"/>
              <a:gd name="T46" fmla="*/ 269 w 738"/>
              <a:gd name="T47" fmla="*/ 631 h 738"/>
              <a:gd name="T48" fmla="*/ 290 w 738"/>
              <a:gd name="T49" fmla="*/ 729 h 738"/>
              <a:gd name="T50" fmla="*/ 378 w 738"/>
              <a:gd name="T51" fmla="*/ 738 h 738"/>
              <a:gd name="T52" fmla="*/ 417 w 738"/>
              <a:gd name="T53" fmla="*/ 645 h 738"/>
              <a:gd name="T54" fmla="*/ 484 w 738"/>
              <a:gd name="T55" fmla="*/ 625 h 738"/>
              <a:gd name="T56" fmla="*/ 568 w 738"/>
              <a:gd name="T57" fmla="*/ 679 h 738"/>
              <a:gd name="T58" fmla="*/ 636 w 738"/>
              <a:gd name="T59" fmla="*/ 623 h 738"/>
              <a:gd name="T60" fmla="*/ 599 w 738"/>
              <a:gd name="T61" fmla="*/ 531 h 738"/>
              <a:gd name="T62" fmla="*/ 633 w 738"/>
              <a:gd name="T63" fmla="*/ 465 h 738"/>
              <a:gd name="T64" fmla="*/ 730 w 738"/>
              <a:gd name="T65" fmla="*/ 444 h 738"/>
              <a:gd name="T66" fmla="*/ 503 w 738"/>
              <a:gd name="T67" fmla="*/ 401 h 738"/>
              <a:gd name="T68" fmla="*/ 369 w 738"/>
              <a:gd name="T69" fmla="*/ 505 h 738"/>
              <a:gd name="T70" fmla="*/ 369 w 738"/>
              <a:gd name="T71" fmla="*/ 505 h 738"/>
              <a:gd name="T72" fmla="*/ 335 w 738"/>
              <a:gd name="T73" fmla="*/ 502 h 738"/>
              <a:gd name="T74" fmla="*/ 234 w 738"/>
              <a:gd name="T75" fmla="*/ 334 h 738"/>
              <a:gd name="T76" fmla="*/ 369 w 738"/>
              <a:gd name="T77" fmla="*/ 229 h 738"/>
              <a:gd name="T78" fmla="*/ 403 w 738"/>
              <a:gd name="T79" fmla="*/ 233 h 738"/>
              <a:gd name="T80" fmla="*/ 488 w 738"/>
              <a:gd name="T81" fmla="*/ 297 h 738"/>
              <a:gd name="T82" fmla="*/ 503 w 738"/>
              <a:gd name="T83" fmla="*/ 401 h 7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38" h="738">
                <a:moveTo>
                  <a:pt x="730" y="444"/>
                </a:moveTo>
                <a:cubicBezTo>
                  <a:pt x="738" y="357"/>
                  <a:pt x="738" y="357"/>
                  <a:pt x="738" y="357"/>
                </a:cubicBezTo>
                <a:cubicBezTo>
                  <a:pt x="646" y="318"/>
                  <a:pt x="646" y="318"/>
                  <a:pt x="646" y="318"/>
                </a:cubicBezTo>
                <a:cubicBezTo>
                  <a:pt x="642" y="294"/>
                  <a:pt x="635" y="271"/>
                  <a:pt x="624" y="249"/>
                </a:cubicBezTo>
                <a:cubicBezTo>
                  <a:pt x="677" y="167"/>
                  <a:pt x="677" y="167"/>
                  <a:pt x="677" y="167"/>
                </a:cubicBezTo>
                <a:cubicBezTo>
                  <a:pt x="621" y="99"/>
                  <a:pt x="621" y="99"/>
                  <a:pt x="621" y="99"/>
                </a:cubicBezTo>
                <a:cubicBezTo>
                  <a:pt x="530" y="137"/>
                  <a:pt x="530" y="137"/>
                  <a:pt x="530" y="137"/>
                </a:cubicBezTo>
                <a:cubicBezTo>
                  <a:pt x="511" y="124"/>
                  <a:pt x="490" y="113"/>
                  <a:pt x="468" y="104"/>
                </a:cubicBezTo>
                <a:cubicBezTo>
                  <a:pt x="447" y="8"/>
                  <a:pt x="447" y="8"/>
                  <a:pt x="447" y="8"/>
                </a:cubicBezTo>
                <a:cubicBezTo>
                  <a:pt x="360" y="0"/>
                  <a:pt x="360" y="0"/>
                  <a:pt x="360" y="0"/>
                </a:cubicBezTo>
                <a:cubicBezTo>
                  <a:pt x="322" y="90"/>
                  <a:pt x="322" y="90"/>
                  <a:pt x="322" y="90"/>
                </a:cubicBezTo>
                <a:cubicBezTo>
                  <a:pt x="298" y="94"/>
                  <a:pt x="274" y="102"/>
                  <a:pt x="252" y="112"/>
                </a:cubicBezTo>
                <a:cubicBezTo>
                  <a:pt x="169" y="58"/>
                  <a:pt x="169" y="58"/>
                  <a:pt x="169" y="58"/>
                </a:cubicBezTo>
                <a:cubicBezTo>
                  <a:pt x="102" y="114"/>
                  <a:pt x="102" y="114"/>
                  <a:pt x="102" y="114"/>
                </a:cubicBezTo>
                <a:cubicBezTo>
                  <a:pt x="139" y="205"/>
                  <a:pt x="139" y="205"/>
                  <a:pt x="139" y="205"/>
                </a:cubicBezTo>
                <a:cubicBezTo>
                  <a:pt x="125" y="225"/>
                  <a:pt x="113" y="247"/>
                  <a:pt x="105" y="270"/>
                </a:cubicBezTo>
                <a:cubicBezTo>
                  <a:pt x="8" y="291"/>
                  <a:pt x="8" y="291"/>
                  <a:pt x="8" y="291"/>
                </a:cubicBezTo>
                <a:cubicBezTo>
                  <a:pt x="0" y="379"/>
                  <a:pt x="0" y="379"/>
                  <a:pt x="0" y="379"/>
                </a:cubicBezTo>
                <a:cubicBezTo>
                  <a:pt x="92" y="417"/>
                  <a:pt x="92" y="417"/>
                  <a:pt x="92" y="417"/>
                </a:cubicBezTo>
                <a:cubicBezTo>
                  <a:pt x="96" y="441"/>
                  <a:pt x="103" y="464"/>
                  <a:pt x="113" y="485"/>
                </a:cubicBezTo>
                <a:cubicBezTo>
                  <a:pt x="59" y="569"/>
                  <a:pt x="59" y="569"/>
                  <a:pt x="59" y="569"/>
                </a:cubicBezTo>
                <a:cubicBezTo>
                  <a:pt x="115" y="637"/>
                  <a:pt x="115" y="637"/>
                  <a:pt x="115" y="637"/>
                </a:cubicBezTo>
                <a:cubicBezTo>
                  <a:pt x="208" y="599"/>
                  <a:pt x="208" y="599"/>
                  <a:pt x="208" y="599"/>
                </a:cubicBezTo>
                <a:cubicBezTo>
                  <a:pt x="226" y="612"/>
                  <a:pt x="247" y="623"/>
                  <a:pt x="269" y="631"/>
                </a:cubicBezTo>
                <a:cubicBezTo>
                  <a:pt x="290" y="729"/>
                  <a:pt x="290" y="729"/>
                  <a:pt x="290" y="729"/>
                </a:cubicBezTo>
                <a:cubicBezTo>
                  <a:pt x="378" y="738"/>
                  <a:pt x="378" y="738"/>
                  <a:pt x="378" y="738"/>
                </a:cubicBezTo>
                <a:cubicBezTo>
                  <a:pt x="417" y="645"/>
                  <a:pt x="417" y="645"/>
                  <a:pt x="417" y="645"/>
                </a:cubicBezTo>
                <a:cubicBezTo>
                  <a:pt x="440" y="641"/>
                  <a:pt x="463" y="634"/>
                  <a:pt x="484" y="625"/>
                </a:cubicBezTo>
                <a:cubicBezTo>
                  <a:pt x="568" y="679"/>
                  <a:pt x="568" y="679"/>
                  <a:pt x="568" y="679"/>
                </a:cubicBezTo>
                <a:cubicBezTo>
                  <a:pt x="636" y="623"/>
                  <a:pt x="636" y="623"/>
                  <a:pt x="636" y="623"/>
                </a:cubicBezTo>
                <a:cubicBezTo>
                  <a:pt x="599" y="531"/>
                  <a:pt x="599" y="531"/>
                  <a:pt x="599" y="531"/>
                </a:cubicBezTo>
                <a:cubicBezTo>
                  <a:pt x="613" y="511"/>
                  <a:pt x="624" y="489"/>
                  <a:pt x="633" y="465"/>
                </a:cubicBezTo>
                <a:lnTo>
                  <a:pt x="730" y="444"/>
                </a:lnTo>
                <a:close/>
                <a:moveTo>
                  <a:pt x="503" y="401"/>
                </a:moveTo>
                <a:cubicBezTo>
                  <a:pt x="488" y="463"/>
                  <a:pt x="433" y="505"/>
                  <a:pt x="369" y="505"/>
                </a:cubicBezTo>
                <a:cubicBezTo>
                  <a:pt x="369" y="505"/>
                  <a:pt x="369" y="505"/>
                  <a:pt x="369" y="505"/>
                </a:cubicBezTo>
                <a:cubicBezTo>
                  <a:pt x="358" y="505"/>
                  <a:pt x="346" y="504"/>
                  <a:pt x="335" y="502"/>
                </a:cubicBezTo>
                <a:cubicBezTo>
                  <a:pt x="261" y="483"/>
                  <a:pt x="216" y="408"/>
                  <a:pt x="234" y="334"/>
                </a:cubicBezTo>
                <a:cubicBezTo>
                  <a:pt x="250" y="272"/>
                  <a:pt x="305" y="229"/>
                  <a:pt x="369" y="229"/>
                </a:cubicBezTo>
                <a:cubicBezTo>
                  <a:pt x="380" y="229"/>
                  <a:pt x="392" y="231"/>
                  <a:pt x="403" y="233"/>
                </a:cubicBezTo>
                <a:cubicBezTo>
                  <a:pt x="439" y="242"/>
                  <a:pt x="469" y="265"/>
                  <a:pt x="488" y="297"/>
                </a:cubicBezTo>
                <a:cubicBezTo>
                  <a:pt x="507" y="328"/>
                  <a:pt x="512" y="365"/>
                  <a:pt x="503" y="401"/>
                </a:cubicBezTo>
                <a:close/>
              </a:path>
            </a:pathLst>
          </a:custGeom>
          <a:solidFill>
            <a:srgbClr val="1C9FB6"/>
          </a:solidFill>
          <a:ln>
            <a:solidFill>
              <a:schemeClr val="bg1"/>
            </a:solidFill>
          </a:ln>
        </p:spPr>
        <p:txBody>
          <a:bodyPr vert="horz" wrap="square" lIns="91440" tIns="45720" rIns="91440" bIns="45720" numCol="1" anchor="t" anchorCtr="0" compatLnSpc="1">
            <a:prstTxWarp prst="textNoShape">
              <a:avLst/>
            </a:prstTxWarp>
          </a:bodyPr>
          <a:lstStyle/>
          <a:p>
            <a:endParaRPr lang="id-ID" sz="1800"/>
          </a:p>
        </p:txBody>
      </p:sp>
      <p:sp>
        <p:nvSpPr>
          <p:cNvPr id="63" name="Freeform 13">
            <a:extLst>
              <a:ext uri="{FF2B5EF4-FFF2-40B4-BE49-F238E27FC236}">
                <a16:creationId xmlns:a16="http://schemas.microsoft.com/office/drawing/2014/main" id="{F694A940-6B71-42B3-93DB-D942A1E2B8BD}"/>
              </a:ext>
            </a:extLst>
          </p:cNvPr>
          <p:cNvSpPr>
            <a:spLocks noEditPoints="1"/>
          </p:cNvSpPr>
          <p:nvPr/>
        </p:nvSpPr>
        <p:spPr bwMode="auto">
          <a:xfrm>
            <a:off x="2363921" y="1652113"/>
            <a:ext cx="2628901" cy="2623185"/>
          </a:xfrm>
          <a:custGeom>
            <a:avLst/>
            <a:gdLst/>
            <a:ahLst/>
            <a:cxnLst>
              <a:cxn ang="0">
                <a:pos x="773" y="346"/>
              </a:cxn>
              <a:cxn ang="0">
                <a:pos x="756" y="267"/>
              </a:cxn>
              <a:cxn ang="0">
                <a:pos x="702" y="245"/>
              </a:cxn>
              <a:cxn ang="0">
                <a:pos x="722" y="192"/>
              </a:cxn>
              <a:cxn ang="0">
                <a:pos x="675" y="127"/>
              </a:cxn>
              <a:cxn ang="0">
                <a:pos x="615" y="74"/>
              </a:cxn>
              <a:cxn ang="0">
                <a:pos x="559" y="88"/>
              </a:cxn>
              <a:cxn ang="0">
                <a:pos x="544" y="33"/>
              </a:cxn>
              <a:cxn ang="0">
                <a:pos x="468" y="8"/>
              </a:cxn>
              <a:cxn ang="0">
                <a:pos x="388" y="0"/>
              </a:cxn>
              <a:cxn ang="0">
                <a:pos x="351" y="44"/>
              </a:cxn>
              <a:cxn ang="0">
                <a:pos x="306" y="9"/>
              </a:cxn>
              <a:cxn ang="0">
                <a:pos x="230" y="33"/>
              </a:cxn>
              <a:cxn ang="0">
                <a:pos x="161" y="74"/>
              </a:cxn>
              <a:cxn ang="0">
                <a:pos x="157" y="131"/>
              </a:cxn>
              <a:cxn ang="0">
                <a:pos x="100" y="129"/>
              </a:cxn>
              <a:cxn ang="0">
                <a:pos x="53" y="194"/>
              </a:cxn>
              <a:cxn ang="0">
                <a:pos x="20" y="267"/>
              </a:cxn>
              <a:cxn ang="0">
                <a:pos x="51" y="316"/>
              </a:cxn>
              <a:cxn ang="0">
                <a:pos x="3" y="347"/>
              </a:cxn>
              <a:cxn ang="0">
                <a:pos x="3" y="428"/>
              </a:cxn>
              <a:cxn ang="0">
                <a:pos x="20" y="506"/>
              </a:cxn>
              <a:cxn ang="0">
                <a:pos x="74" y="528"/>
              </a:cxn>
              <a:cxn ang="0">
                <a:pos x="54" y="581"/>
              </a:cxn>
              <a:cxn ang="0">
                <a:pos x="101" y="646"/>
              </a:cxn>
              <a:cxn ang="0">
                <a:pos x="161" y="700"/>
              </a:cxn>
              <a:cxn ang="0">
                <a:pos x="217" y="686"/>
              </a:cxn>
              <a:cxn ang="0">
                <a:pos x="232" y="741"/>
              </a:cxn>
              <a:cxn ang="0">
                <a:pos x="308" y="765"/>
              </a:cxn>
              <a:cxn ang="0">
                <a:pos x="388" y="774"/>
              </a:cxn>
              <a:cxn ang="0">
                <a:pos x="425" y="729"/>
              </a:cxn>
              <a:cxn ang="0">
                <a:pos x="470" y="765"/>
              </a:cxn>
              <a:cxn ang="0">
                <a:pos x="546" y="740"/>
              </a:cxn>
              <a:cxn ang="0">
                <a:pos x="615" y="700"/>
              </a:cxn>
              <a:cxn ang="0">
                <a:pos x="619" y="642"/>
              </a:cxn>
              <a:cxn ang="0">
                <a:pos x="676" y="645"/>
              </a:cxn>
              <a:cxn ang="0">
                <a:pos x="723" y="580"/>
              </a:cxn>
              <a:cxn ang="0">
                <a:pos x="756" y="506"/>
              </a:cxn>
              <a:cxn ang="0">
                <a:pos x="725" y="457"/>
              </a:cxn>
              <a:cxn ang="0">
                <a:pos x="773" y="426"/>
              </a:cxn>
              <a:cxn ang="0">
                <a:pos x="562" y="330"/>
              </a:cxn>
              <a:cxn ang="0">
                <a:pos x="675" y="293"/>
              </a:cxn>
              <a:cxn ang="0">
                <a:pos x="388" y="203"/>
              </a:cxn>
              <a:cxn ang="0">
                <a:pos x="100" y="293"/>
              </a:cxn>
              <a:cxn ang="0">
                <a:pos x="214" y="330"/>
              </a:cxn>
              <a:cxn ang="0">
                <a:pos x="94" y="445"/>
              </a:cxn>
              <a:cxn ang="0">
                <a:pos x="148" y="527"/>
              </a:cxn>
              <a:cxn ang="0">
                <a:pos x="280" y="535"/>
              </a:cxn>
              <a:cxn ang="0">
                <a:pos x="287" y="300"/>
              </a:cxn>
              <a:cxn ang="0">
                <a:pos x="349" y="223"/>
              </a:cxn>
              <a:cxn ang="0">
                <a:pos x="329" y="659"/>
              </a:cxn>
              <a:cxn ang="0">
                <a:pos x="388" y="475"/>
              </a:cxn>
              <a:cxn ang="0">
                <a:pos x="434" y="222"/>
              </a:cxn>
              <a:cxn ang="0">
                <a:pos x="495" y="300"/>
              </a:cxn>
              <a:cxn ang="0">
                <a:pos x="496" y="535"/>
              </a:cxn>
              <a:cxn ang="0">
                <a:pos x="566" y="631"/>
              </a:cxn>
              <a:cxn ang="0">
                <a:pos x="525" y="393"/>
              </a:cxn>
            </a:cxnLst>
            <a:rect l="0" t="0" r="r" b="b"/>
            <a:pathLst>
              <a:path w="776" h="774">
                <a:moveTo>
                  <a:pt x="733" y="387"/>
                </a:moveTo>
                <a:cubicBezTo>
                  <a:pt x="733" y="386"/>
                  <a:pt x="733" y="386"/>
                  <a:pt x="733" y="385"/>
                </a:cubicBezTo>
                <a:cubicBezTo>
                  <a:pt x="733" y="385"/>
                  <a:pt x="733" y="385"/>
                  <a:pt x="733" y="385"/>
                </a:cubicBezTo>
                <a:cubicBezTo>
                  <a:pt x="728" y="363"/>
                  <a:pt x="775" y="382"/>
                  <a:pt x="773" y="346"/>
                </a:cubicBezTo>
                <a:cubicBezTo>
                  <a:pt x="773" y="346"/>
                  <a:pt x="773" y="346"/>
                  <a:pt x="773" y="346"/>
                </a:cubicBezTo>
                <a:cubicBezTo>
                  <a:pt x="773" y="346"/>
                  <a:pt x="773" y="346"/>
                  <a:pt x="773" y="346"/>
                </a:cubicBezTo>
                <a:cubicBezTo>
                  <a:pt x="773" y="345"/>
                  <a:pt x="773" y="345"/>
                  <a:pt x="773" y="345"/>
                </a:cubicBezTo>
                <a:cubicBezTo>
                  <a:pt x="773" y="345"/>
                  <a:pt x="773" y="345"/>
                  <a:pt x="773" y="345"/>
                </a:cubicBezTo>
                <a:cubicBezTo>
                  <a:pt x="768" y="310"/>
                  <a:pt x="726" y="338"/>
                  <a:pt x="725" y="315"/>
                </a:cubicBezTo>
                <a:cubicBezTo>
                  <a:pt x="725" y="315"/>
                  <a:pt x="725" y="314"/>
                  <a:pt x="725" y="314"/>
                </a:cubicBezTo>
                <a:cubicBezTo>
                  <a:pt x="725" y="314"/>
                  <a:pt x="725" y="314"/>
                  <a:pt x="725" y="314"/>
                </a:cubicBezTo>
                <a:cubicBezTo>
                  <a:pt x="716" y="292"/>
                  <a:pt x="766" y="301"/>
                  <a:pt x="756" y="267"/>
                </a:cubicBezTo>
                <a:cubicBezTo>
                  <a:pt x="756" y="267"/>
                  <a:pt x="756" y="267"/>
                  <a:pt x="756" y="267"/>
                </a:cubicBezTo>
                <a:cubicBezTo>
                  <a:pt x="756" y="267"/>
                  <a:pt x="756" y="267"/>
                  <a:pt x="756" y="267"/>
                </a:cubicBezTo>
                <a:cubicBezTo>
                  <a:pt x="756" y="266"/>
                  <a:pt x="756" y="266"/>
                  <a:pt x="756" y="266"/>
                </a:cubicBezTo>
                <a:cubicBezTo>
                  <a:pt x="756" y="266"/>
                  <a:pt x="756" y="266"/>
                  <a:pt x="756" y="266"/>
                </a:cubicBezTo>
                <a:cubicBezTo>
                  <a:pt x="744" y="233"/>
                  <a:pt x="708" y="269"/>
                  <a:pt x="703" y="247"/>
                </a:cubicBezTo>
                <a:cubicBezTo>
                  <a:pt x="703" y="246"/>
                  <a:pt x="703" y="246"/>
                  <a:pt x="702" y="245"/>
                </a:cubicBezTo>
                <a:cubicBezTo>
                  <a:pt x="702" y="245"/>
                  <a:pt x="702" y="245"/>
                  <a:pt x="702" y="245"/>
                </a:cubicBezTo>
                <a:cubicBezTo>
                  <a:pt x="689" y="226"/>
                  <a:pt x="740" y="224"/>
                  <a:pt x="723" y="193"/>
                </a:cubicBezTo>
                <a:cubicBezTo>
                  <a:pt x="723" y="193"/>
                  <a:pt x="723" y="193"/>
                  <a:pt x="723" y="193"/>
                </a:cubicBezTo>
                <a:cubicBezTo>
                  <a:pt x="723" y="193"/>
                  <a:pt x="723" y="193"/>
                  <a:pt x="723" y="193"/>
                </a:cubicBezTo>
                <a:cubicBezTo>
                  <a:pt x="723" y="193"/>
                  <a:pt x="723" y="192"/>
                  <a:pt x="722" y="192"/>
                </a:cubicBezTo>
                <a:cubicBezTo>
                  <a:pt x="722" y="192"/>
                  <a:pt x="722" y="192"/>
                  <a:pt x="722" y="192"/>
                </a:cubicBezTo>
                <a:cubicBezTo>
                  <a:pt x="704" y="162"/>
                  <a:pt x="677" y="205"/>
                  <a:pt x="667" y="184"/>
                </a:cubicBezTo>
                <a:cubicBezTo>
                  <a:pt x="667" y="184"/>
                  <a:pt x="666" y="183"/>
                  <a:pt x="666" y="183"/>
                </a:cubicBezTo>
                <a:cubicBezTo>
                  <a:pt x="666" y="183"/>
                  <a:pt x="666" y="183"/>
                  <a:pt x="666" y="183"/>
                </a:cubicBezTo>
                <a:cubicBezTo>
                  <a:pt x="649" y="167"/>
                  <a:pt x="698" y="155"/>
                  <a:pt x="676" y="128"/>
                </a:cubicBezTo>
                <a:cubicBezTo>
                  <a:pt x="676" y="128"/>
                  <a:pt x="676" y="128"/>
                  <a:pt x="676" y="128"/>
                </a:cubicBezTo>
                <a:cubicBezTo>
                  <a:pt x="675" y="128"/>
                  <a:pt x="675" y="128"/>
                  <a:pt x="675" y="127"/>
                </a:cubicBezTo>
                <a:cubicBezTo>
                  <a:pt x="675" y="127"/>
                  <a:pt x="675" y="127"/>
                  <a:pt x="675" y="127"/>
                </a:cubicBezTo>
                <a:cubicBezTo>
                  <a:pt x="675" y="127"/>
                  <a:pt x="675" y="127"/>
                  <a:pt x="675" y="127"/>
                </a:cubicBezTo>
                <a:cubicBezTo>
                  <a:pt x="650" y="101"/>
                  <a:pt x="633" y="149"/>
                  <a:pt x="619" y="131"/>
                </a:cubicBezTo>
                <a:cubicBezTo>
                  <a:pt x="618" y="130"/>
                  <a:pt x="618" y="130"/>
                  <a:pt x="618" y="130"/>
                </a:cubicBezTo>
                <a:cubicBezTo>
                  <a:pt x="618" y="130"/>
                  <a:pt x="618" y="130"/>
                  <a:pt x="617" y="130"/>
                </a:cubicBezTo>
                <a:cubicBezTo>
                  <a:pt x="598" y="118"/>
                  <a:pt x="643" y="95"/>
                  <a:pt x="615" y="74"/>
                </a:cubicBezTo>
                <a:cubicBezTo>
                  <a:pt x="615" y="74"/>
                  <a:pt x="615" y="74"/>
                  <a:pt x="615" y="74"/>
                </a:cubicBezTo>
                <a:cubicBezTo>
                  <a:pt x="615" y="74"/>
                  <a:pt x="615" y="73"/>
                  <a:pt x="615" y="73"/>
                </a:cubicBezTo>
                <a:cubicBezTo>
                  <a:pt x="615" y="73"/>
                  <a:pt x="615" y="73"/>
                  <a:pt x="614" y="73"/>
                </a:cubicBezTo>
                <a:cubicBezTo>
                  <a:pt x="614" y="73"/>
                  <a:pt x="614" y="73"/>
                  <a:pt x="614" y="73"/>
                </a:cubicBezTo>
                <a:cubicBezTo>
                  <a:pt x="585" y="53"/>
                  <a:pt x="578" y="103"/>
                  <a:pt x="561" y="88"/>
                </a:cubicBezTo>
                <a:cubicBezTo>
                  <a:pt x="560" y="88"/>
                  <a:pt x="560" y="88"/>
                  <a:pt x="559" y="88"/>
                </a:cubicBezTo>
                <a:cubicBezTo>
                  <a:pt x="559" y="88"/>
                  <a:pt x="559" y="88"/>
                  <a:pt x="559" y="88"/>
                </a:cubicBezTo>
                <a:cubicBezTo>
                  <a:pt x="537" y="80"/>
                  <a:pt x="577" y="49"/>
                  <a:pt x="545" y="33"/>
                </a:cubicBezTo>
                <a:cubicBezTo>
                  <a:pt x="545" y="33"/>
                  <a:pt x="545" y="33"/>
                  <a:pt x="545" y="33"/>
                </a:cubicBezTo>
                <a:cubicBezTo>
                  <a:pt x="545" y="33"/>
                  <a:pt x="545" y="33"/>
                  <a:pt x="545" y="33"/>
                </a:cubicBezTo>
                <a:cubicBezTo>
                  <a:pt x="545" y="33"/>
                  <a:pt x="544" y="33"/>
                  <a:pt x="544" y="33"/>
                </a:cubicBezTo>
                <a:cubicBezTo>
                  <a:pt x="544" y="33"/>
                  <a:pt x="544" y="33"/>
                  <a:pt x="544" y="33"/>
                </a:cubicBezTo>
                <a:cubicBezTo>
                  <a:pt x="511" y="19"/>
                  <a:pt x="515" y="70"/>
                  <a:pt x="495" y="59"/>
                </a:cubicBezTo>
                <a:cubicBezTo>
                  <a:pt x="494" y="59"/>
                  <a:pt x="494" y="59"/>
                  <a:pt x="493" y="59"/>
                </a:cubicBezTo>
                <a:cubicBezTo>
                  <a:pt x="493" y="59"/>
                  <a:pt x="493" y="59"/>
                  <a:pt x="493" y="59"/>
                </a:cubicBezTo>
                <a:cubicBezTo>
                  <a:pt x="470" y="56"/>
                  <a:pt x="503" y="17"/>
                  <a:pt x="468" y="8"/>
                </a:cubicBezTo>
                <a:cubicBezTo>
                  <a:pt x="468" y="8"/>
                  <a:pt x="468" y="8"/>
                  <a:pt x="468" y="8"/>
                </a:cubicBezTo>
                <a:cubicBezTo>
                  <a:pt x="468" y="8"/>
                  <a:pt x="468" y="8"/>
                  <a:pt x="468" y="8"/>
                </a:cubicBezTo>
                <a:cubicBezTo>
                  <a:pt x="468" y="8"/>
                  <a:pt x="467" y="8"/>
                  <a:pt x="467" y="8"/>
                </a:cubicBezTo>
                <a:cubicBezTo>
                  <a:pt x="467" y="8"/>
                  <a:pt x="467" y="8"/>
                  <a:pt x="467" y="8"/>
                </a:cubicBezTo>
                <a:cubicBezTo>
                  <a:pt x="432" y="2"/>
                  <a:pt x="446" y="51"/>
                  <a:pt x="424" y="44"/>
                </a:cubicBezTo>
                <a:cubicBezTo>
                  <a:pt x="424" y="44"/>
                  <a:pt x="423" y="44"/>
                  <a:pt x="423" y="44"/>
                </a:cubicBezTo>
                <a:cubicBezTo>
                  <a:pt x="423" y="44"/>
                  <a:pt x="423" y="44"/>
                  <a:pt x="423" y="44"/>
                </a:cubicBezTo>
                <a:cubicBezTo>
                  <a:pt x="400" y="46"/>
                  <a:pt x="423" y="1"/>
                  <a:pt x="388" y="0"/>
                </a:cubicBezTo>
                <a:cubicBezTo>
                  <a:pt x="388" y="0"/>
                  <a:pt x="388" y="0"/>
                  <a:pt x="388" y="0"/>
                </a:cubicBezTo>
                <a:cubicBezTo>
                  <a:pt x="388" y="0"/>
                  <a:pt x="388" y="0"/>
                  <a:pt x="387" y="0"/>
                </a:cubicBezTo>
                <a:cubicBezTo>
                  <a:pt x="387" y="0"/>
                  <a:pt x="387" y="0"/>
                  <a:pt x="387" y="0"/>
                </a:cubicBezTo>
                <a:cubicBezTo>
                  <a:pt x="387" y="0"/>
                  <a:pt x="387" y="0"/>
                  <a:pt x="387" y="0"/>
                </a:cubicBezTo>
                <a:cubicBezTo>
                  <a:pt x="351" y="1"/>
                  <a:pt x="375" y="46"/>
                  <a:pt x="352" y="44"/>
                </a:cubicBezTo>
                <a:cubicBezTo>
                  <a:pt x="352" y="44"/>
                  <a:pt x="351" y="44"/>
                  <a:pt x="351" y="44"/>
                </a:cubicBezTo>
                <a:cubicBezTo>
                  <a:pt x="351" y="44"/>
                  <a:pt x="351" y="44"/>
                  <a:pt x="351" y="44"/>
                </a:cubicBezTo>
                <a:cubicBezTo>
                  <a:pt x="328" y="51"/>
                  <a:pt x="342" y="2"/>
                  <a:pt x="308" y="8"/>
                </a:cubicBezTo>
                <a:cubicBezTo>
                  <a:pt x="308" y="8"/>
                  <a:pt x="308" y="8"/>
                  <a:pt x="308" y="8"/>
                </a:cubicBezTo>
                <a:cubicBezTo>
                  <a:pt x="307" y="8"/>
                  <a:pt x="307" y="8"/>
                  <a:pt x="307" y="8"/>
                </a:cubicBezTo>
                <a:cubicBezTo>
                  <a:pt x="307" y="8"/>
                  <a:pt x="307" y="8"/>
                  <a:pt x="306" y="8"/>
                </a:cubicBezTo>
                <a:cubicBezTo>
                  <a:pt x="306" y="8"/>
                  <a:pt x="306" y="8"/>
                  <a:pt x="306" y="9"/>
                </a:cubicBezTo>
                <a:cubicBezTo>
                  <a:pt x="272" y="17"/>
                  <a:pt x="305" y="56"/>
                  <a:pt x="282" y="59"/>
                </a:cubicBezTo>
                <a:cubicBezTo>
                  <a:pt x="281" y="59"/>
                  <a:pt x="281" y="59"/>
                  <a:pt x="280" y="59"/>
                </a:cubicBezTo>
                <a:cubicBezTo>
                  <a:pt x="280" y="59"/>
                  <a:pt x="280" y="59"/>
                  <a:pt x="280" y="59"/>
                </a:cubicBezTo>
                <a:cubicBezTo>
                  <a:pt x="260" y="71"/>
                  <a:pt x="263" y="20"/>
                  <a:pt x="231" y="33"/>
                </a:cubicBezTo>
                <a:cubicBezTo>
                  <a:pt x="231" y="33"/>
                  <a:pt x="231" y="33"/>
                  <a:pt x="231" y="33"/>
                </a:cubicBezTo>
                <a:cubicBezTo>
                  <a:pt x="230" y="33"/>
                  <a:pt x="230" y="33"/>
                  <a:pt x="230" y="33"/>
                </a:cubicBezTo>
                <a:cubicBezTo>
                  <a:pt x="230" y="34"/>
                  <a:pt x="230" y="34"/>
                  <a:pt x="230" y="34"/>
                </a:cubicBezTo>
                <a:cubicBezTo>
                  <a:pt x="230" y="34"/>
                  <a:pt x="230" y="34"/>
                  <a:pt x="230" y="34"/>
                </a:cubicBezTo>
                <a:cubicBezTo>
                  <a:pt x="198" y="49"/>
                  <a:pt x="238" y="80"/>
                  <a:pt x="216" y="88"/>
                </a:cubicBezTo>
                <a:cubicBezTo>
                  <a:pt x="215" y="88"/>
                  <a:pt x="215" y="89"/>
                  <a:pt x="215" y="89"/>
                </a:cubicBezTo>
                <a:cubicBezTo>
                  <a:pt x="215" y="89"/>
                  <a:pt x="215" y="89"/>
                  <a:pt x="214" y="89"/>
                </a:cubicBezTo>
                <a:cubicBezTo>
                  <a:pt x="197" y="104"/>
                  <a:pt x="190" y="54"/>
                  <a:pt x="161" y="74"/>
                </a:cubicBezTo>
                <a:cubicBezTo>
                  <a:pt x="161" y="74"/>
                  <a:pt x="161" y="74"/>
                  <a:pt x="161" y="74"/>
                </a:cubicBezTo>
                <a:cubicBezTo>
                  <a:pt x="160" y="74"/>
                  <a:pt x="160" y="74"/>
                  <a:pt x="160" y="74"/>
                </a:cubicBezTo>
                <a:cubicBezTo>
                  <a:pt x="160" y="74"/>
                  <a:pt x="160" y="74"/>
                  <a:pt x="160" y="74"/>
                </a:cubicBezTo>
                <a:cubicBezTo>
                  <a:pt x="160" y="74"/>
                  <a:pt x="160" y="74"/>
                  <a:pt x="160" y="74"/>
                </a:cubicBezTo>
                <a:cubicBezTo>
                  <a:pt x="132" y="96"/>
                  <a:pt x="177" y="118"/>
                  <a:pt x="158" y="130"/>
                </a:cubicBezTo>
                <a:cubicBezTo>
                  <a:pt x="157" y="131"/>
                  <a:pt x="157" y="131"/>
                  <a:pt x="157" y="131"/>
                </a:cubicBezTo>
                <a:cubicBezTo>
                  <a:pt x="156" y="131"/>
                  <a:pt x="156" y="132"/>
                  <a:pt x="156" y="132"/>
                </a:cubicBezTo>
                <a:cubicBezTo>
                  <a:pt x="142" y="150"/>
                  <a:pt x="125" y="102"/>
                  <a:pt x="100" y="128"/>
                </a:cubicBezTo>
                <a:cubicBezTo>
                  <a:pt x="100" y="128"/>
                  <a:pt x="100" y="128"/>
                  <a:pt x="100" y="128"/>
                </a:cubicBezTo>
                <a:cubicBezTo>
                  <a:pt x="100" y="128"/>
                  <a:pt x="100" y="128"/>
                  <a:pt x="100" y="128"/>
                </a:cubicBezTo>
                <a:cubicBezTo>
                  <a:pt x="100" y="128"/>
                  <a:pt x="100" y="129"/>
                  <a:pt x="100" y="129"/>
                </a:cubicBezTo>
                <a:cubicBezTo>
                  <a:pt x="100" y="129"/>
                  <a:pt x="100" y="129"/>
                  <a:pt x="100" y="129"/>
                </a:cubicBezTo>
                <a:cubicBezTo>
                  <a:pt x="77" y="156"/>
                  <a:pt x="126" y="168"/>
                  <a:pt x="109" y="184"/>
                </a:cubicBezTo>
                <a:cubicBezTo>
                  <a:pt x="109" y="184"/>
                  <a:pt x="109" y="185"/>
                  <a:pt x="108" y="185"/>
                </a:cubicBezTo>
                <a:cubicBezTo>
                  <a:pt x="108" y="185"/>
                  <a:pt x="108" y="185"/>
                  <a:pt x="108" y="185"/>
                </a:cubicBezTo>
                <a:cubicBezTo>
                  <a:pt x="99" y="206"/>
                  <a:pt x="72" y="163"/>
                  <a:pt x="53" y="193"/>
                </a:cubicBezTo>
                <a:cubicBezTo>
                  <a:pt x="53" y="193"/>
                  <a:pt x="53" y="193"/>
                  <a:pt x="53" y="193"/>
                </a:cubicBezTo>
                <a:cubicBezTo>
                  <a:pt x="53" y="193"/>
                  <a:pt x="53" y="194"/>
                  <a:pt x="53" y="194"/>
                </a:cubicBezTo>
                <a:cubicBezTo>
                  <a:pt x="53" y="194"/>
                  <a:pt x="52" y="194"/>
                  <a:pt x="52" y="194"/>
                </a:cubicBezTo>
                <a:cubicBezTo>
                  <a:pt x="52" y="194"/>
                  <a:pt x="52" y="194"/>
                  <a:pt x="52" y="194"/>
                </a:cubicBezTo>
                <a:cubicBezTo>
                  <a:pt x="35" y="225"/>
                  <a:pt x="86" y="227"/>
                  <a:pt x="73" y="246"/>
                </a:cubicBezTo>
                <a:cubicBezTo>
                  <a:pt x="73" y="247"/>
                  <a:pt x="73" y="247"/>
                  <a:pt x="73" y="248"/>
                </a:cubicBezTo>
                <a:cubicBezTo>
                  <a:pt x="73" y="248"/>
                  <a:pt x="73" y="248"/>
                  <a:pt x="73" y="248"/>
                </a:cubicBezTo>
                <a:cubicBezTo>
                  <a:pt x="67" y="270"/>
                  <a:pt x="32" y="234"/>
                  <a:pt x="20" y="267"/>
                </a:cubicBezTo>
                <a:cubicBezTo>
                  <a:pt x="20" y="267"/>
                  <a:pt x="20" y="267"/>
                  <a:pt x="20" y="267"/>
                </a:cubicBezTo>
                <a:cubicBezTo>
                  <a:pt x="20" y="267"/>
                  <a:pt x="20" y="268"/>
                  <a:pt x="20" y="268"/>
                </a:cubicBezTo>
                <a:cubicBezTo>
                  <a:pt x="20" y="268"/>
                  <a:pt x="20" y="268"/>
                  <a:pt x="20" y="268"/>
                </a:cubicBezTo>
                <a:cubicBezTo>
                  <a:pt x="20" y="268"/>
                  <a:pt x="20" y="268"/>
                  <a:pt x="20" y="268"/>
                </a:cubicBezTo>
                <a:cubicBezTo>
                  <a:pt x="10" y="302"/>
                  <a:pt x="60" y="294"/>
                  <a:pt x="51" y="315"/>
                </a:cubicBezTo>
                <a:cubicBezTo>
                  <a:pt x="51" y="315"/>
                  <a:pt x="51" y="316"/>
                  <a:pt x="51" y="316"/>
                </a:cubicBezTo>
                <a:cubicBezTo>
                  <a:pt x="51" y="316"/>
                  <a:pt x="51" y="316"/>
                  <a:pt x="51" y="316"/>
                </a:cubicBezTo>
                <a:cubicBezTo>
                  <a:pt x="50" y="339"/>
                  <a:pt x="8" y="311"/>
                  <a:pt x="3" y="346"/>
                </a:cubicBezTo>
                <a:cubicBezTo>
                  <a:pt x="3" y="346"/>
                  <a:pt x="3" y="346"/>
                  <a:pt x="3" y="346"/>
                </a:cubicBezTo>
                <a:cubicBezTo>
                  <a:pt x="3" y="346"/>
                  <a:pt x="3" y="347"/>
                  <a:pt x="3" y="347"/>
                </a:cubicBezTo>
                <a:cubicBezTo>
                  <a:pt x="3" y="347"/>
                  <a:pt x="3" y="347"/>
                  <a:pt x="3" y="347"/>
                </a:cubicBezTo>
                <a:cubicBezTo>
                  <a:pt x="3" y="347"/>
                  <a:pt x="3" y="347"/>
                  <a:pt x="3" y="347"/>
                </a:cubicBezTo>
                <a:cubicBezTo>
                  <a:pt x="0" y="383"/>
                  <a:pt x="48" y="364"/>
                  <a:pt x="43" y="386"/>
                </a:cubicBezTo>
                <a:cubicBezTo>
                  <a:pt x="43" y="387"/>
                  <a:pt x="43" y="388"/>
                  <a:pt x="43" y="388"/>
                </a:cubicBezTo>
                <a:cubicBezTo>
                  <a:pt x="43" y="388"/>
                  <a:pt x="43" y="388"/>
                  <a:pt x="43" y="388"/>
                </a:cubicBezTo>
                <a:cubicBezTo>
                  <a:pt x="48" y="411"/>
                  <a:pt x="1" y="392"/>
                  <a:pt x="3" y="427"/>
                </a:cubicBezTo>
                <a:cubicBezTo>
                  <a:pt x="3" y="427"/>
                  <a:pt x="3" y="427"/>
                  <a:pt x="3" y="427"/>
                </a:cubicBezTo>
                <a:cubicBezTo>
                  <a:pt x="3" y="427"/>
                  <a:pt x="3" y="428"/>
                  <a:pt x="3" y="428"/>
                </a:cubicBezTo>
                <a:cubicBezTo>
                  <a:pt x="3" y="428"/>
                  <a:pt x="3" y="428"/>
                  <a:pt x="3" y="428"/>
                </a:cubicBezTo>
                <a:cubicBezTo>
                  <a:pt x="3" y="428"/>
                  <a:pt x="3" y="428"/>
                  <a:pt x="3" y="428"/>
                </a:cubicBezTo>
                <a:cubicBezTo>
                  <a:pt x="8" y="463"/>
                  <a:pt x="50" y="435"/>
                  <a:pt x="51" y="458"/>
                </a:cubicBezTo>
                <a:cubicBezTo>
                  <a:pt x="51" y="459"/>
                  <a:pt x="51" y="459"/>
                  <a:pt x="51" y="459"/>
                </a:cubicBezTo>
                <a:cubicBezTo>
                  <a:pt x="51" y="460"/>
                  <a:pt x="51" y="460"/>
                  <a:pt x="51" y="460"/>
                </a:cubicBezTo>
                <a:cubicBezTo>
                  <a:pt x="60" y="481"/>
                  <a:pt x="10" y="472"/>
                  <a:pt x="20" y="506"/>
                </a:cubicBezTo>
                <a:cubicBezTo>
                  <a:pt x="20" y="506"/>
                  <a:pt x="20" y="506"/>
                  <a:pt x="20" y="506"/>
                </a:cubicBezTo>
                <a:cubicBezTo>
                  <a:pt x="20" y="506"/>
                  <a:pt x="20" y="507"/>
                  <a:pt x="20" y="507"/>
                </a:cubicBezTo>
                <a:cubicBezTo>
                  <a:pt x="20" y="507"/>
                  <a:pt x="20" y="507"/>
                  <a:pt x="20" y="507"/>
                </a:cubicBezTo>
                <a:cubicBezTo>
                  <a:pt x="20" y="507"/>
                  <a:pt x="20" y="507"/>
                  <a:pt x="20" y="507"/>
                </a:cubicBezTo>
                <a:cubicBezTo>
                  <a:pt x="32" y="541"/>
                  <a:pt x="68" y="504"/>
                  <a:pt x="73" y="527"/>
                </a:cubicBezTo>
                <a:cubicBezTo>
                  <a:pt x="73" y="527"/>
                  <a:pt x="73" y="528"/>
                  <a:pt x="74" y="528"/>
                </a:cubicBezTo>
                <a:cubicBezTo>
                  <a:pt x="74" y="528"/>
                  <a:pt x="74" y="528"/>
                  <a:pt x="74" y="528"/>
                </a:cubicBezTo>
                <a:cubicBezTo>
                  <a:pt x="87" y="547"/>
                  <a:pt x="36" y="549"/>
                  <a:pt x="53" y="580"/>
                </a:cubicBezTo>
                <a:cubicBezTo>
                  <a:pt x="53" y="580"/>
                  <a:pt x="53" y="580"/>
                  <a:pt x="53" y="580"/>
                </a:cubicBezTo>
                <a:cubicBezTo>
                  <a:pt x="53" y="580"/>
                  <a:pt x="53" y="580"/>
                  <a:pt x="53" y="581"/>
                </a:cubicBezTo>
                <a:cubicBezTo>
                  <a:pt x="53" y="581"/>
                  <a:pt x="53" y="581"/>
                  <a:pt x="54" y="581"/>
                </a:cubicBezTo>
                <a:cubicBezTo>
                  <a:pt x="54" y="581"/>
                  <a:pt x="54" y="581"/>
                  <a:pt x="54" y="581"/>
                </a:cubicBezTo>
                <a:cubicBezTo>
                  <a:pt x="72" y="611"/>
                  <a:pt x="99" y="568"/>
                  <a:pt x="109" y="589"/>
                </a:cubicBezTo>
                <a:cubicBezTo>
                  <a:pt x="109" y="590"/>
                  <a:pt x="110" y="590"/>
                  <a:pt x="110" y="590"/>
                </a:cubicBezTo>
                <a:cubicBezTo>
                  <a:pt x="110" y="590"/>
                  <a:pt x="110" y="590"/>
                  <a:pt x="110" y="590"/>
                </a:cubicBezTo>
                <a:cubicBezTo>
                  <a:pt x="127" y="606"/>
                  <a:pt x="78" y="619"/>
                  <a:pt x="100" y="646"/>
                </a:cubicBezTo>
                <a:cubicBezTo>
                  <a:pt x="100" y="646"/>
                  <a:pt x="100" y="646"/>
                  <a:pt x="100" y="646"/>
                </a:cubicBezTo>
                <a:cubicBezTo>
                  <a:pt x="101" y="646"/>
                  <a:pt x="101" y="646"/>
                  <a:pt x="101" y="646"/>
                </a:cubicBezTo>
                <a:cubicBezTo>
                  <a:pt x="101" y="646"/>
                  <a:pt x="101" y="646"/>
                  <a:pt x="101" y="646"/>
                </a:cubicBezTo>
                <a:cubicBezTo>
                  <a:pt x="101" y="646"/>
                  <a:pt x="101" y="646"/>
                  <a:pt x="101" y="646"/>
                </a:cubicBezTo>
                <a:cubicBezTo>
                  <a:pt x="126" y="672"/>
                  <a:pt x="143" y="624"/>
                  <a:pt x="157" y="643"/>
                </a:cubicBezTo>
                <a:cubicBezTo>
                  <a:pt x="158" y="643"/>
                  <a:pt x="158" y="643"/>
                  <a:pt x="158" y="644"/>
                </a:cubicBezTo>
                <a:cubicBezTo>
                  <a:pt x="158" y="644"/>
                  <a:pt x="158" y="644"/>
                  <a:pt x="158" y="644"/>
                </a:cubicBezTo>
                <a:cubicBezTo>
                  <a:pt x="178" y="656"/>
                  <a:pt x="133" y="678"/>
                  <a:pt x="161" y="700"/>
                </a:cubicBezTo>
                <a:cubicBezTo>
                  <a:pt x="161" y="700"/>
                  <a:pt x="161" y="700"/>
                  <a:pt x="161" y="700"/>
                </a:cubicBezTo>
                <a:cubicBezTo>
                  <a:pt x="161" y="700"/>
                  <a:pt x="161" y="700"/>
                  <a:pt x="161" y="700"/>
                </a:cubicBezTo>
                <a:cubicBezTo>
                  <a:pt x="161" y="700"/>
                  <a:pt x="161" y="700"/>
                  <a:pt x="162" y="700"/>
                </a:cubicBezTo>
                <a:cubicBezTo>
                  <a:pt x="162" y="700"/>
                  <a:pt x="162" y="700"/>
                  <a:pt x="162" y="700"/>
                </a:cubicBezTo>
                <a:cubicBezTo>
                  <a:pt x="191" y="720"/>
                  <a:pt x="198" y="670"/>
                  <a:pt x="215" y="685"/>
                </a:cubicBezTo>
                <a:cubicBezTo>
                  <a:pt x="216" y="685"/>
                  <a:pt x="216" y="686"/>
                  <a:pt x="217" y="686"/>
                </a:cubicBezTo>
                <a:cubicBezTo>
                  <a:pt x="217" y="686"/>
                  <a:pt x="217" y="686"/>
                  <a:pt x="217" y="686"/>
                </a:cubicBezTo>
                <a:cubicBezTo>
                  <a:pt x="239" y="693"/>
                  <a:pt x="199" y="725"/>
                  <a:pt x="231" y="740"/>
                </a:cubicBezTo>
                <a:cubicBezTo>
                  <a:pt x="231" y="740"/>
                  <a:pt x="231" y="740"/>
                  <a:pt x="231" y="740"/>
                </a:cubicBezTo>
                <a:cubicBezTo>
                  <a:pt x="231" y="740"/>
                  <a:pt x="231" y="740"/>
                  <a:pt x="231" y="740"/>
                </a:cubicBezTo>
                <a:cubicBezTo>
                  <a:pt x="231" y="740"/>
                  <a:pt x="232" y="741"/>
                  <a:pt x="232" y="741"/>
                </a:cubicBezTo>
                <a:cubicBezTo>
                  <a:pt x="232" y="741"/>
                  <a:pt x="232" y="741"/>
                  <a:pt x="232" y="741"/>
                </a:cubicBezTo>
                <a:cubicBezTo>
                  <a:pt x="264" y="754"/>
                  <a:pt x="261" y="703"/>
                  <a:pt x="281" y="714"/>
                </a:cubicBezTo>
                <a:cubicBezTo>
                  <a:pt x="282" y="715"/>
                  <a:pt x="282" y="715"/>
                  <a:pt x="283" y="715"/>
                </a:cubicBezTo>
                <a:cubicBezTo>
                  <a:pt x="283" y="715"/>
                  <a:pt x="283" y="715"/>
                  <a:pt x="283" y="715"/>
                </a:cubicBezTo>
                <a:cubicBezTo>
                  <a:pt x="306" y="718"/>
                  <a:pt x="273" y="757"/>
                  <a:pt x="308" y="765"/>
                </a:cubicBezTo>
                <a:cubicBezTo>
                  <a:pt x="308" y="765"/>
                  <a:pt x="308" y="765"/>
                  <a:pt x="308" y="765"/>
                </a:cubicBezTo>
                <a:cubicBezTo>
                  <a:pt x="308" y="765"/>
                  <a:pt x="308" y="765"/>
                  <a:pt x="308" y="765"/>
                </a:cubicBezTo>
                <a:cubicBezTo>
                  <a:pt x="308" y="765"/>
                  <a:pt x="309" y="765"/>
                  <a:pt x="309" y="765"/>
                </a:cubicBezTo>
                <a:cubicBezTo>
                  <a:pt x="309" y="765"/>
                  <a:pt x="309" y="765"/>
                  <a:pt x="309" y="765"/>
                </a:cubicBezTo>
                <a:cubicBezTo>
                  <a:pt x="344" y="772"/>
                  <a:pt x="330" y="723"/>
                  <a:pt x="352" y="729"/>
                </a:cubicBezTo>
                <a:cubicBezTo>
                  <a:pt x="352" y="730"/>
                  <a:pt x="353" y="730"/>
                  <a:pt x="353" y="730"/>
                </a:cubicBezTo>
                <a:cubicBezTo>
                  <a:pt x="353" y="729"/>
                  <a:pt x="353" y="730"/>
                  <a:pt x="353" y="729"/>
                </a:cubicBezTo>
                <a:cubicBezTo>
                  <a:pt x="376" y="728"/>
                  <a:pt x="353" y="773"/>
                  <a:pt x="388" y="774"/>
                </a:cubicBezTo>
                <a:cubicBezTo>
                  <a:pt x="388" y="774"/>
                  <a:pt x="388" y="774"/>
                  <a:pt x="388" y="774"/>
                </a:cubicBezTo>
                <a:cubicBezTo>
                  <a:pt x="388" y="774"/>
                  <a:pt x="388" y="774"/>
                  <a:pt x="389" y="774"/>
                </a:cubicBezTo>
                <a:cubicBezTo>
                  <a:pt x="389" y="774"/>
                  <a:pt x="389" y="774"/>
                  <a:pt x="389" y="774"/>
                </a:cubicBezTo>
                <a:cubicBezTo>
                  <a:pt x="389" y="774"/>
                  <a:pt x="389" y="774"/>
                  <a:pt x="389" y="774"/>
                </a:cubicBezTo>
                <a:cubicBezTo>
                  <a:pt x="425" y="773"/>
                  <a:pt x="401" y="728"/>
                  <a:pt x="424" y="729"/>
                </a:cubicBezTo>
                <a:cubicBezTo>
                  <a:pt x="424" y="730"/>
                  <a:pt x="425" y="729"/>
                  <a:pt x="425" y="729"/>
                </a:cubicBezTo>
                <a:cubicBezTo>
                  <a:pt x="425" y="729"/>
                  <a:pt x="425" y="729"/>
                  <a:pt x="425" y="729"/>
                </a:cubicBezTo>
                <a:cubicBezTo>
                  <a:pt x="447" y="723"/>
                  <a:pt x="434" y="771"/>
                  <a:pt x="468" y="765"/>
                </a:cubicBezTo>
                <a:cubicBezTo>
                  <a:pt x="468" y="765"/>
                  <a:pt x="468" y="765"/>
                  <a:pt x="468" y="765"/>
                </a:cubicBezTo>
                <a:cubicBezTo>
                  <a:pt x="469" y="765"/>
                  <a:pt x="469" y="765"/>
                  <a:pt x="469" y="765"/>
                </a:cubicBezTo>
                <a:cubicBezTo>
                  <a:pt x="469" y="765"/>
                  <a:pt x="469" y="765"/>
                  <a:pt x="470" y="765"/>
                </a:cubicBezTo>
                <a:cubicBezTo>
                  <a:pt x="470" y="765"/>
                  <a:pt x="470" y="765"/>
                  <a:pt x="470" y="765"/>
                </a:cubicBezTo>
                <a:cubicBezTo>
                  <a:pt x="504" y="757"/>
                  <a:pt x="471" y="717"/>
                  <a:pt x="494" y="715"/>
                </a:cubicBezTo>
                <a:cubicBezTo>
                  <a:pt x="495" y="714"/>
                  <a:pt x="495" y="714"/>
                  <a:pt x="496" y="714"/>
                </a:cubicBezTo>
                <a:cubicBezTo>
                  <a:pt x="496" y="714"/>
                  <a:pt x="496" y="714"/>
                  <a:pt x="496" y="714"/>
                </a:cubicBezTo>
                <a:cubicBezTo>
                  <a:pt x="516" y="703"/>
                  <a:pt x="513" y="754"/>
                  <a:pt x="545" y="740"/>
                </a:cubicBezTo>
                <a:cubicBezTo>
                  <a:pt x="545" y="740"/>
                  <a:pt x="545" y="740"/>
                  <a:pt x="545" y="740"/>
                </a:cubicBezTo>
                <a:cubicBezTo>
                  <a:pt x="546" y="740"/>
                  <a:pt x="546" y="740"/>
                  <a:pt x="546" y="740"/>
                </a:cubicBezTo>
                <a:cubicBezTo>
                  <a:pt x="546" y="740"/>
                  <a:pt x="546" y="740"/>
                  <a:pt x="546" y="740"/>
                </a:cubicBezTo>
                <a:cubicBezTo>
                  <a:pt x="546" y="740"/>
                  <a:pt x="546" y="740"/>
                  <a:pt x="546" y="740"/>
                </a:cubicBezTo>
                <a:cubicBezTo>
                  <a:pt x="578" y="724"/>
                  <a:pt x="538" y="693"/>
                  <a:pt x="560" y="685"/>
                </a:cubicBezTo>
                <a:cubicBezTo>
                  <a:pt x="561" y="685"/>
                  <a:pt x="561" y="685"/>
                  <a:pt x="561" y="684"/>
                </a:cubicBezTo>
                <a:cubicBezTo>
                  <a:pt x="561" y="684"/>
                  <a:pt x="561" y="684"/>
                  <a:pt x="561" y="684"/>
                </a:cubicBezTo>
                <a:cubicBezTo>
                  <a:pt x="579" y="669"/>
                  <a:pt x="586" y="720"/>
                  <a:pt x="615" y="700"/>
                </a:cubicBezTo>
                <a:cubicBezTo>
                  <a:pt x="615" y="700"/>
                  <a:pt x="615" y="700"/>
                  <a:pt x="615" y="700"/>
                </a:cubicBezTo>
                <a:cubicBezTo>
                  <a:pt x="616" y="700"/>
                  <a:pt x="616" y="699"/>
                  <a:pt x="616" y="699"/>
                </a:cubicBezTo>
                <a:cubicBezTo>
                  <a:pt x="616" y="699"/>
                  <a:pt x="616" y="699"/>
                  <a:pt x="616" y="699"/>
                </a:cubicBezTo>
                <a:cubicBezTo>
                  <a:pt x="616" y="699"/>
                  <a:pt x="616" y="699"/>
                  <a:pt x="616" y="699"/>
                </a:cubicBezTo>
                <a:cubicBezTo>
                  <a:pt x="644" y="677"/>
                  <a:pt x="599" y="655"/>
                  <a:pt x="618" y="643"/>
                </a:cubicBezTo>
                <a:cubicBezTo>
                  <a:pt x="619" y="643"/>
                  <a:pt x="619" y="642"/>
                  <a:pt x="619" y="642"/>
                </a:cubicBezTo>
                <a:cubicBezTo>
                  <a:pt x="619" y="642"/>
                  <a:pt x="620" y="642"/>
                  <a:pt x="620" y="642"/>
                </a:cubicBezTo>
                <a:cubicBezTo>
                  <a:pt x="634" y="623"/>
                  <a:pt x="651" y="671"/>
                  <a:pt x="675" y="646"/>
                </a:cubicBezTo>
                <a:cubicBezTo>
                  <a:pt x="676" y="646"/>
                  <a:pt x="676" y="646"/>
                  <a:pt x="676" y="646"/>
                </a:cubicBezTo>
                <a:cubicBezTo>
                  <a:pt x="676" y="645"/>
                  <a:pt x="676" y="645"/>
                  <a:pt x="676" y="645"/>
                </a:cubicBezTo>
                <a:cubicBezTo>
                  <a:pt x="676" y="645"/>
                  <a:pt x="676" y="645"/>
                  <a:pt x="676" y="645"/>
                </a:cubicBezTo>
                <a:cubicBezTo>
                  <a:pt x="676" y="645"/>
                  <a:pt x="676" y="645"/>
                  <a:pt x="676" y="645"/>
                </a:cubicBezTo>
                <a:cubicBezTo>
                  <a:pt x="699" y="618"/>
                  <a:pt x="650" y="605"/>
                  <a:pt x="667" y="589"/>
                </a:cubicBezTo>
                <a:cubicBezTo>
                  <a:pt x="667" y="589"/>
                  <a:pt x="667" y="589"/>
                  <a:pt x="667" y="588"/>
                </a:cubicBezTo>
                <a:cubicBezTo>
                  <a:pt x="668" y="588"/>
                  <a:pt x="668" y="588"/>
                  <a:pt x="668" y="588"/>
                </a:cubicBezTo>
                <a:cubicBezTo>
                  <a:pt x="677" y="567"/>
                  <a:pt x="704" y="610"/>
                  <a:pt x="723" y="580"/>
                </a:cubicBezTo>
                <a:cubicBezTo>
                  <a:pt x="723" y="580"/>
                  <a:pt x="723" y="580"/>
                  <a:pt x="723" y="580"/>
                </a:cubicBezTo>
                <a:cubicBezTo>
                  <a:pt x="723" y="580"/>
                  <a:pt x="723" y="580"/>
                  <a:pt x="723" y="580"/>
                </a:cubicBezTo>
                <a:cubicBezTo>
                  <a:pt x="723" y="579"/>
                  <a:pt x="724" y="579"/>
                  <a:pt x="724" y="579"/>
                </a:cubicBezTo>
                <a:cubicBezTo>
                  <a:pt x="724" y="579"/>
                  <a:pt x="724" y="579"/>
                  <a:pt x="724" y="579"/>
                </a:cubicBezTo>
                <a:cubicBezTo>
                  <a:pt x="740" y="548"/>
                  <a:pt x="690" y="546"/>
                  <a:pt x="703" y="527"/>
                </a:cubicBezTo>
                <a:cubicBezTo>
                  <a:pt x="703" y="527"/>
                  <a:pt x="703" y="526"/>
                  <a:pt x="703" y="526"/>
                </a:cubicBezTo>
                <a:cubicBezTo>
                  <a:pt x="703" y="526"/>
                  <a:pt x="703" y="526"/>
                  <a:pt x="703" y="526"/>
                </a:cubicBezTo>
                <a:cubicBezTo>
                  <a:pt x="709" y="503"/>
                  <a:pt x="744" y="540"/>
                  <a:pt x="756" y="506"/>
                </a:cubicBezTo>
                <a:cubicBezTo>
                  <a:pt x="756" y="506"/>
                  <a:pt x="756" y="506"/>
                  <a:pt x="756" y="506"/>
                </a:cubicBezTo>
                <a:cubicBezTo>
                  <a:pt x="756" y="506"/>
                  <a:pt x="756" y="506"/>
                  <a:pt x="756" y="506"/>
                </a:cubicBezTo>
                <a:cubicBezTo>
                  <a:pt x="756" y="505"/>
                  <a:pt x="756" y="505"/>
                  <a:pt x="756" y="505"/>
                </a:cubicBezTo>
                <a:cubicBezTo>
                  <a:pt x="756" y="505"/>
                  <a:pt x="756" y="505"/>
                  <a:pt x="756" y="505"/>
                </a:cubicBezTo>
                <a:cubicBezTo>
                  <a:pt x="766" y="471"/>
                  <a:pt x="716" y="480"/>
                  <a:pt x="725" y="459"/>
                </a:cubicBezTo>
                <a:cubicBezTo>
                  <a:pt x="725" y="458"/>
                  <a:pt x="725" y="458"/>
                  <a:pt x="725" y="457"/>
                </a:cubicBezTo>
                <a:cubicBezTo>
                  <a:pt x="725" y="457"/>
                  <a:pt x="725" y="457"/>
                  <a:pt x="725" y="457"/>
                </a:cubicBezTo>
                <a:cubicBezTo>
                  <a:pt x="726" y="434"/>
                  <a:pt x="768" y="462"/>
                  <a:pt x="773" y="427"/>
                </a:cubicBezTo>
                <a:cubicBezTo>
                  <a:pt x="773" y="427"/>
                  <a:pt x="773" y="427"/>
                  <a:pt x="773" y="427"/>
                </a:cubicBezTo>
                <a:cubicBezTo>
                  <a:pt x="773" y="427"/>
                  <a:pt x="773" y="427"/>
                  <a:pt x="773" y="427"/>
                </a:cubicBezTo>
                <a:cubicBezTo>
                  <a:pt x="773" y="426"/>
                  <a:pt x="773" y="426"/>
                  <a:pt x="773" y="426"/>
                </a:cubicBezTo>
                <a:cubicBezTo>
                  <a:pt x="773" y="426"/>
                  <a:pt x="773" y="426"/>
                  <a:pt x="773" y="426"/>
                </a:cubicBezTo>
                <a:cubicBezTo>
                  <a:pt x="776" y="391"/>
                  <a:pt x="728" y="410"/>
                  <a:pt x="733" y="387"/>
                </a:cubicBezTo>
                <a:close/>
                <a:moveTo>
                  <a:pt x="675" y="293"/>
                </a:moveTo>
                <a:cubicBezTo>
                  <a:pt x="675" y="293"/>
                  <a:pt x="675" y="293"/>
                  <a:pt x="675" y="293"/>
                </a:cubicBezTo>
                <a:cubicBezTo>
                  <a:pt x="675" y="293"/>
                  <a:pt x="676" y="293"/>
                  <a:pt x="676" y="293"/>
                </a:cubicBezTo>
                <a:cubicBezTo>
                  <a:pt x="701" y="371"/>
                  <a:pt x="675" y="374"/>
                  <a:pt x="648" y="367"/>
                </a:cubicBezTo>
                <a:cubicBezTo>
                  <a:pt x="622" y="361"/>
                  <a:pt x="569" y="349"/>
                  <a:pt x="562" y="330"/>
                </a:cubicBezTo>
                <a:cubicBezTo>
                  <a:pt x="562" y="330"/>
                  <a:pt x="562" y="330"/>
                  <a:pt x="562" y="330"/>
                </a:cubicBezTo>
                <a:cubicBezTo>
                  <a:pt x="562" y="330"/>
                  <a:pt x="562" y="330"/>
                  <a:pt x="562" y="330"/>
                </a:cubicBezTo>
                <a:cubicBezTo>
                  <a:pt x="562" y="330"/>
                  <a:pt x="562" y="330"/>
                  <a:pt x="562" y="330"/>
                </a:cubicBezTo>
                <a:cubicBezTo>
                  <a:pt x="562" y="330"/>
                  <a:pt x="562" y="330"/>
                  <a:pt x="562" y="330"/>
                </a:cubicBezTo>
                <a:cubicBezTo>
                  <a:pt x="557" y="311"/>
                  <a:pt x="592" y="270"/>
                  <a:pt x="610" y="249"/>
                </a:cubicBezTo>
                <a:cubicBezTo>
                  <a:pt x="627" y="228"/>
                  <a:pt x="650" y="215"/>
                  <a:pt x="675" y="293"/>
                </a:cubicBezTo>
                <a:close/>
                <a:moveTo>
                  <a:pt x="388" y="84"/>
                </a:moveTo>
                <a:cubicBezTo>
                  <a:pt x="388" y="84"/>
                  <a:pt x="388" y="84"/>
                  <a:pt x="388" y="84"/>
                </a:cubicBezTo>
                <a:cubicBezTo>
                  <a:pt x="470" y="84"/>
                  <a:pt x="464" y="110"/>
                  <a:pt x="450" y="133"/>
                </a:cubicBezTo>
                <a:cubicBezTo>
                  <a:pt x="436" y="156"/>
                  <a:pt x="408" y="203"/>
                  <a:pt x="388" y="203"/>
                </a:cubicBezTo>
                <a:cubicBezTo>
                  <a:pt x="388" y="203"/>
                  <a:pt x="388" y="203"/>
                  <a:pt x="388" y="203"/>
                </a:cubicBezTo>
                <a:cubicBezTo>
                  <a:pt x="388" y="203"/>
                  <a:pt x="388" y="203"/>
                  <a:pt x="388" y="203"/>
                </a:cubicBezTo>
                <a:cubicBezTo>
                  <a:pt x="388" y="203"/>
                  <a:pt x="388" y="203"/>
                  <a:pt x="388" y="203"/>
                </a:cubicBezTo>
                <a:cubicBezTo>
                  <a:pt x="388" y="203"/>
                  <a:pt x="388" y="203"/>
                  <a:pt x="388" y="203"/>
                </a:cubicBezTo>
                <a:cubicBezTo>
                  <a:pt x="368" y="203"/>
                  <a:pt x="340" y="156"/>
                  <a:pt x="326" y="133"/>
                </a:cubicBezTo>
                <a:cubicBezTo>
                  <a:pt x="311" y="110"/>
                  <a:pt x="306" y="84"/>
                  <a:pt x="388" y="84"/>
                </a:cubicBezTo>
                <a:close/>
                <a:moveTo>
                  <a:pt x="100" y="293"/>
                </a:moveTo>
                <a:cubicBezTo>
                  <a:pt x="100" y="293"/>
                  <a:pt x="100" y="293"/>
                  <a:pt x="100" y="293"/>
                </a:cubicBezTo>
                <a:cubicBezTo>
                  <a:pt x="100" y="293"/>
                  <a:pt x="100" y="293"/>
                  <a:pt x="100" y="293"/>
                </a:cubicBezTo>
                <a:cubicBezTo>
                  <a:pt x="126" y="215"/>
                  <a:pt x="149" y="228"/>
                  <a:pt x="166" y="249"/>
                </a:cubicBezTo>
                <a:cubicBezTo>
                  <a:pt x="184" y="270"/>
                  <a:pt x="219" y="311"/>
                  <a:pt x="214" y="330"/>
                </a:cubicBezTo>
                <a:cubicBezTo>
                  <a:pt x="214" y="330"/>
                  <a:pt x="214" y="330"/>
                  <a:pt x="214" y="330"/>
                </a:cubicBezTo>
                <a:cubicBezTo>
                  <a:pt x="214" y="330"/>
                  <a:pt x="214" y="330"/>
                  <a:pt x="214" y="330"/>
                </a:cubicBezTo>
                <a:cubicBezTo>
                  <a:pt x="214" y="330"/>
                  <a:pt x="214" y="330"/>
                  <a:pt x="214" y="330"/>
                </a:cubicBezTo>
                <a:cubicBezTo>
                  <a:pt x="214" y="330"/>
                  <a:pt x="214" y="330"/>
                  <a:pt x="214" y="330"/>
                </a:cubicBezTo>
                <a:cubicBezTo>
                  <a:pt x="207" y="349"/>
                  <a:pt x="154" y="361"/>
                  <a:pt x="128" y="368"/>
                </a:cubicBezTo>
                <a:cubicBezTo>
                  <a:pt x="101" y="374"/>
                  <a:pt x="75" y="371"/>
                  <a:pt x="100" y="293"/>
                </a:cubicBezTo>
                <a:close/>
                <a:moveTo>
                  <a:pt x="148" y="527"/>
                </a:moveTo>
                <a:cubicBezTo>
                  <a:pt x="134" y="532"/>
                  <a:pt x="119" y="524"/>
                  <a:pt x="114" y="510"/>
                </a:cubicBezTo>
                <a:cubicBezTo>
                  <a:pt x="94" y="445"/>
                  <a:pt x="94" y="445"/>
                  <a:pt x="94" y="445"/>
                </a:cubicBezTo>
                <a:cubicBezTo>
                  <a:pt x="89" y="431"/>
                  <a:pt x="97" y="415"/>
                  <a:pt x="111" y="411"/>
                </a:cubicBezTo>
                <a:cubicBezTo>
                  <a:pt x="223" y="375"/>
                  <a:pt x="223" y="375"/>
                  <a:pt x="223" y="375"/>
                </a:cubicBezTo>
                <a:cubicBezTo>
                  <a:pt x="237" y="371"/>
                  <a:pt x="253" y="379"/>
                  <a:pt x="257" y="393"/>
                </a:cubicBezTo>
                <a:cubicBezTo>
                  <a:pt x="278" y="458"/>
                  <a:pt x="278" y="458"/>
                  <a:pt x="278" y="458"/>
                </a:cubicBezTo>
                <a:cubicBezTo>
                  <a:pt x="282" y="472"/>
                  <a:pt x="274" y="487"/>
                  <a:pt x="260" y="492"/>
                </a:cubicBezTo>
                <a:lnTo>
                  <a:pt x="148" y="527"/>
                </a:lnTo>
                <a:close/>
                <a:moveTo>
                  <a:pt x="289" y="628"/>
                </a:moveTo>
                <a:cubicBezTo>
                  <a:pt x="287" y="655"/>
                  <a:pt x="277" y="680"/>
                  <a:pt x="210" y="631"/>
                </a:cubicBezTo>
                <a:cubicBezTo>
                  <a:pt x="210" y="631"/>
                  <a:pt x="210" y="631"/>
                  <a:pt x="210" y="631"/>
                </a:cubicBezTo>
                <a:cubicBezTo>
                  <a:pt x="210" y="631"/>
                  <a:pt x="210" y="631"/>
                  <a:pt x="210" y="631"/>
                </a:cubicBezTo>
                <a:cubicBezTo>
                  <a:pt x="144" y="583"/>
                  <a:pt x="164" y="566"/>
                  <a:pt x="189" y="555"/>
                </a:cubicBezTo>
                <a:cubicBezTo>
                  <a:pt x="214" y="545"/>
                  <a:pt x="264" y="524"/>
                  <a:pt x="280" y="535"/>
                </a:cubicBezTo>
                <a:cubicBezTo>
                  <a:pt x="280" y="535"/>
                  <a:pt x="280" y="535"/>
                  <a:pt x="280" y="535"/>
                </a:cubicBezTo>
                <a:cubicBezTo>
                  <a:pt x="280" y="535"/>
                  <a:pt x="280" y="535"/>
                  <a:pt x="280" y="535"/>
                </a:cubicBezTo>
                <a:cubicBezTo>
                  <a:pt x="280" y="535"/>
                  <a:pt x="280" y="535"/>
                  <a:pt x="280" y="535"/>
                </a:cubicBezTo>
                <a:cubicBezTo>
                  <a:pt x="280" y="535"/>
                  <a:pt x="280" y="535"/>
                  <a:pt x="280" y="535"/>
                </a:cubicBezTo>
                <a:cubicBezTo>
                  <a:pt x="296" y="547"/>
                  <a:pt x="291" y="601"/>
                  <a:pt x="289" y="628"/>
                </a:cubicBezTo>
                <a:close/>
                <a:moveTo>
                  <a:pt x="287" y="300"/>
                </a:moveTo>
                <a:cubicBezTo>
                  <a:pt x="275" y="309"/>
                  <a:pt x="258" y="306"/>
                  <a:pt x="249" y="294"/>
                </a:cubicBezTo>
                <a:cubicBezTo>
                  <a:pt x="181" y="198"/>
                  <a:pt x="181" y="198"/>
                  <a:pt x="181" y="198"/>
                </a:cubicBezTo>
                <a:cubicBezTo>
                  <a:pt x="172" y="186"/>
                  <a:pt x="175" y="169"/>
                  <a:pt x="187" y="161"/>
                </a:cubicBezTo>
                <a:cubicBezTo>
                  <a:pt x="242" y="121"/>
                  <a:pt x="242" y="121"/>
                  <a:pt x="242" y="121"/>
                </a:cubicBezTo>
                <a:cubicBezTo>
                  <a:pt x="254" y="112"/>
                  <a:pt x="271" y="115"/>
                  <a:pt x="280" y="127"/>
                </a:cubicBezTo>
                <a:cubicBezTo>
                  <a:pt x="349" y="223"/>
                  <a:pt x="349" y="223"/>
                  <a:pt x="349" y="223"/>
                </a:cubicBezTo>
                <a:cubicBezTo>
                  <a:pt x="357" y="235"/>
                  <a:pt x="354" y="252"/>
                  <a:pt x="342" y="260"/>
                </a:cubicBezTo>
                <a:lnTo>
                  <a:pt x="287" y="300"/>
                </a:lnTo>
                <a:close/>
                <a:moveTo>
                  <a:pt x="451" y="660"/>
                </a:moveTo>
                <a:cubicBezTo>
                  <a:pt x="451" y="675"/>
                  <a:pt x="439" y="687"/>
                  <a:pt x="424" y="687"/>
                </a:cubicBezTo>
                <a:cubicBezTo>
                  <a:pt x="356" y="686"/>
                  <a:pt x="356" y="686"/>
                  <a:pt x="356" y="686"/>
                </a:cubicBezTo>
                <a:cubicBezTo>
                  <a:pt x="341" y="686"/>
                  <a:pt x="329" y="674"/>
                  <a:pt x="329" y="659"/>
                </a:cubicBezTo>
                <a:cubicBezTo>
                  <a:pt x="330" y="542"/>
                  <a:pt x="330" y="542"/>
                  <a:pt x="330" y="542"/>
                </a:cubicBezTo>
                <a:cubicBezTo>
                  <a:pt x="330" y="527"/>
                  <a:pt x="342" y="515"/>
                  <a:pt x="357" y="515"/>
                </a:cubicBezTo>
                <a:cubicBezTo>
                  <a:pt x="425" y="515"/>
                  <a:pt x="425" y="515"/>
                  <a:pt x="425" y="515"/>
                </a:cubicBezTo>
                <a:cubicBezTo>
                  <a:pt x="440" y="515"/>
                  <a:pt x="452" y="527"/>
                  <a:pt x="452" y="542"/>
                </a:cubicBezTo>
                <a:lnTo>
                  <a:pt x="451" y="660"/>
                </a:lnTo>
                <a:close/>
                <a:moveTo>
                  <a:pt x="388" y="475"/>
                </a:moveTo>
                <a:cubicBezTo>
                  <a:pt x="339" y="475"/>
                  <a:pt x="299" y="436"/>
                  <a:pt x="299" y="387"/>
                </a:cubicBezTo>
                <a:cubicBezTo>
                  <a:pt x="299" y="338"/>
                  <a:pt x="339" y="298"/>
                  <a:pt x="388" y="298"/>
                </a:cubicBezTo>
                <a:cubicBezTo>
                  <a:pt x="437" y="298"/>
                  <a:pt x="477" y="338"/>
                  <a:pt x="477" y="387"/>
                </a:cubicBezTo>
                <a:cubicBezTo>
                  <a:pt x="477" y="436"/>
                  <a:pt x="437" y="475"/>
                  <a:pt x="388" y="475"/>
                </a:cubicBezTo>
                <a:close/>
                <a:moveTo>
                  <a:pt x="440" y="260"/>
                </a:moveTo>
                <a:cubicBezTo>
                  <a:pt x="428" y="251"/>
                  <a:pt x="425" y="234"/>
                  <a:pt x="434" y="222"/>
                </a:cubicBezTo>
                <a:cubicBezTo>
                  <a:pt x="504" y="128"/>
                  <a:pt x="504" y="128"/>
                  <a:pt x="504" y="128"/>
                </a:cubicBezTo>
                <a:cubicBezTo>
                  <a:pt x="513" y="116"/>
                  <a:pt x="530" y="113"/>
                  <a:pt x="542" y="122"/>
                </a:cubicBezTo>
                <a:cubicBezTo>
                  <a:pt x="596" y="162"/>
                  <a:pt x="596" y="162"/>
                  <a:pt x="596" y="162"/>
                </a:cubicBezTo>
                <a:cubicBezTo>
                  <a:pt x="608" y="171"/>
                  <a:pt x="611" y="188"/>
                  <a:pt x="602" y="200"/>
                </a:cubicBezTo>
                <a:cubicBezTo>
                  <a:pt x="533" y="295"/>
                  <a:pt x="533" y="295"/>
                  <a:pt x="533" y="295"/>
                </a:cubicBezTo>
                <a:cubicBezTo>
                  <a:pt x="524" y="307"/>
                  <a:pt x="507" y="309"/>
                  <a:pt x="495" y="300"/>
                </a:cubicBezTo>
                <a:lnTo>
                  <a:pt x="440" y="260"/>
                </a:lnTo>
                <a:close/>
                <a:moveTo>
                  <a:pt x="566" y="631"/>
                </a:moveTo>
                <a:cubicBezTo>
                  <a:pt x="566" y="631"/>
                  <a:pt x="566" y="631"/>
                  <a:pt x="566" y="631"/>
                </a:cubicBezTo>
                <a:cubicBezTo>
                  <a:pt x="566" y="631"/>
                  <a:pt x="566" y="631"/>
                  <a:pt x="566" y="631"/>
                </a:cubicBezTo>
                <a:cubicBezTo>
                  <a:pt x="499" y="679"/>
                  <a:pt x="489" y="655"/>
                  <a:pt x="487" y="628"/>
                </a:cubicBezTo>
                <a:cubicBezTo>
                  <a:pt x="485" y="601"/>
                  <a:pt x="480" y="547"/>
                  <a:pt x="496" y="535"/>
                </a:cubicBezTo>
                <a:cubicBezTo>
                  <a:pt x="496" y="535"/>
                  <a:pt x="496" y="535"/>
                  <a:pt x="496" y="535"/>
                </a:cubicBezTo>
                <a:cubicBezTo>
                  <a:pt x="496" y="535"/>
                  <a:pt x="496" y="535"/>
                  <a:pt x="496" y="535"/>
                </a:cubicBezTo>
                <a:cubicBezTo>
                  <a:pt x="496" y="535"/>
                  <a:pt x="496" y="535"/>
                  <a:pt x="496" y="535"/>
                </a:cubicBezTo>
                <a:cubicBezTo>
                  <a:pt x="496" y="535"/>
                  <a:pt x="496" y="535"/>
                  <a:pt x="496" y="535"/>
                </a:cubicBezTo>
                <a:cubicBezTo>
                  <a:pt x="512" y="524"/>
                  <a:pt x="562" y="545"/>
                  <a:pt x="587" y="555"/>
                </a:cubicBezTo>
                <a:cubicBezTo>
                  <a:pt x="613" y="565"/>
                  <a:pt x="632" y="583"/>
                  <a:pt x="566" y="631"/>
                </a:cubicBezTo>
                <a:close/>
                <a:moveTo>
                  <a:pt x="688" y="447"/>
                </a:moveTo>
                <a:cubicBezTo>
                  <a:pt x="666" y="512"/>
                  <a:pt x="666" y="512"/>
                  <a:pt x="666" y="512"/>
                </a:cubicBezTo>
                <a:cubicBezTo>
                  <a:pt x="662" y="526"/>
                  <a:pt x="646" y="534"/>
                  <a:pt x="632" y="529"/>
                </a:cubicBezTo>
                <a:cubicBezTo>
                  <a:pt x="521" y="492"/>
                  <a:pt x="521" y="492"/>
                  <a:pt x="521" y="492"/>
                </a:cubicBezTo>
                <a:cubicBezTo>
                  <a:pt x="507" y="487"/>
                  <a:pt x="499" y="472"/>
                  <a:pt x="504" y="458"/>
                </a:cubicBezTo>
                <a:cubicBezTo>
                  <a:pt x="525" y="393"/>
                  <a:pt x="525" y="393"/>
                  <a:pt x="525" y="393"/>
                </a:cubicBezTo>
                <a:cubicBezTo>
                  <a:pt x="530" y="379"/>
                  <a:pt x="545" y="371"/>
                  <a:pt x="559" y="376"/>
                </a:cubicBezTo>
                <a:cubicBezTo>
                  <a:pt x="671" y="413"/>
                  <a:pt x="671" y="413"/>
                  <a:pt x="671" y="413"/>
                </a:cubicBezTo>
                <a:cubicBezTo>
                  <a:pt x="685" y="418"/>
                  <a:pt x="693" y="433"/>
                  <a:pt x="688" y="447"/>
                </a:cubicBezTo>
                <a:close/>
              </a:path>
            </a:pathLst>
          </a:custGeom>
          <a:solidFill>
            <a:srgbClr val="7AC0C4"/>
          </a:solidFill>
          <a:ln w="9"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sz="1800"/>
          </a:p>
        </p:txBody>
      </p:sp>
      <p:sp>
        <p:nvSpPr>
          <p:cNvPr id="64" name="Freeform 246">
            <a:extLst>
              <a:ext uri="{FF2B5EF4-FFF2-40B4-BE49-F238E27FC236}">
                <a16:creationId xmlns:a16="http://schemas.microsoft.com/office/drawing/2014/main" id="{1C779BA6-19FC-4948-8B9E-02C26198A5BE}"/>
              </a:ext>
            </a:extLst>
          </p:cNvPr>
          <p:cNvSpPr>
            <a:spLocks noEditPoints="1"/>
          </p:cNvSpPr>
          <p:nvPr/>
        </p:nvSpPr>
        <p:spPr bwMode="auto">
          <a:xfrm>
            <a:off x="5107122" y="2739391"/>
            <a:ext cx="837248" cy="837247"/>
          </a:xfrm>
          <a:custGeom>
            <a:avLst/>
            <a:gdLst>
              <a:gd name="T0" fmla="*/ 730 w 738"/>
              <a:gd name="T1" fmla="*/ 445 h 738"/>
              <a:gd name="T2" fmla="*/ 738 w 738"/>
              <a:gd name="T3" fmla="*/ 357 h 738"/>
              <a:gd name="T4" fmla="*/ 647 w 738"/>
              <a:gd name="T5" fmla="*/ 319 h 738"/>
              <a:gd name="T6" fmla="*/ 625 w 738"/>
              <a:gd name="T7" fmla="*/ 250 h 738"/>
              <a:gd name="T8" fmla="*/ 678 w 738"/>
              <a:gd name="T9" fmla="*/ 168 h 738"/>
              <a:gd name="T10" fmla="*/ 622 w 738"/>
              <a:gd name="T11" fmla="*/ 100 h 738"/>
              <a:gd name="T12" fmla="*/ 530 w 738"/>
              <a:gd name="T13" fmla="*/ 137 h 738"/>
              <a:gd name="T14" fmla="*/ 469 w 738"/>
              <a:gd name="T15" fmla="*/ 105 h 738"/>
              <a:gd name="T16" fmla="*/ 448 w 738"/>
              <a:gd name="T17" fmla="*/ 9 h 738"/>
              <a:gd name="T18" fmla="*/ 360 w 738"/>
              <a:gd name="T19" fmla="*/ 0 h 738"/>
              <a:gd name="T20" fmla="*/ 322 w 738"/>
              <a:gd name="T21" fmla="*/ 91 h 738"/>
              <a:gd name="T22" fmla="*/ 253 w 738"/>
              <a:gd name="T23" fmla="*/ 112 h 738"/>
              <a:gd name="T24" fmla="*/ 170 w 738"/>
              <a:gd name="T25" fmla="*/ 59 h 738"/>
              <a:gd name="T26" fmla="*/ 102 w 738"/>
              <a:gd name="T27" fmla="*/ 115 h 738"/>
              <a:gd name="T28" fmla="*/ 139 w 738"/>
              <a:gd name="T29" fmla="*/ 206 h 738"/>
              <a:gd name="T30" fmla="*/ 105 w 738"/>
              <a:gd name="T31" fmla="*/ 271 h 738"/>
              <a:gd name="T32" fmla="*/ 8 w 738"/>
              <a:gd name="T33" fmla="*/ 292 h 738"/>
              <a:gd name="T34" fmla="*/ 0 w 738"/>
              <a:gd name="T35" fmla="*/ 379 h 738"/>
              <a:gd name="T36" fmla="*/ 92 w 738"/>
              <a:gd name="T37" fmla="*/ 418 h 738"/>
              <a:gd name="T38" fmla="*/ 113 w 738"/>
              <a:gd name="T39" fmla="*/ 486 h 738"/>
              <a:gd name="T40" fmla="*/ 59 w 738"/>
              <a:gd name="T41" fmla="*/ 570 h 738"/>
              <a:gd name="T42" fmla="*/ 116 w 738"/>
              <a:gd name="T43" fmla="*/ 637 h 738"/>
              <a:gd name="T44" fmla="*/ 208 w 738"/>
              <a:gd name="T45" fmla="*/ 599 h 738"/>
              <a:gd name="T46" fmla="*/ 270 w 738"/>
              <a:gd name="T47" fmla="*/ 632 h 738"/>
              <a:gd name="T48" fmla="*/ 291 w 738"/>
              <a:gd name="T49" fmla="*/ 730 h 738"/>
              <a:gd name="T50" fmla="*/ 379 w 738"/>
              <a:gd name="T51" fmla="*/ 738 h 738"/>
              <a:gd name="T52" fmla="*/ 417 w 738"/>
              <a:gd name="T53" fmla="*/ 646 h 738"/>
              <a:gd name="T54" fmla="*/ 485 w 738"/>
              <a:gd name="T55" fmla="*/ 625 h 738"/>
              <a:gd name="T56" fmla="*/ 569 w 738"/>
              <a:gd name="T57" fmla="*/ 680 h 738"/>
              <a:gd name="T58" fmla="*/ 637 w 738"/>
              <a:gd name="T59" fmla="*/ 623 h 738"/>
              <a:gd name="T60" fmla="*/ 599 w 738"/>
              <a:gd name="T61" fmla="*/ 532 h 738"/>
              <a:gd name="T62" fmla="*/ 634 w 738"/>
              <a:gd name="T63" fmla="*/ 466 h 738"/>
              <a:gd name="T64" fmla="*/ 730 w 738"/>
              <a:gd name="T65" fmla="*/ 445 h 738"/>
              <a:gd name="T66" fmla="*/ 504 w 738"/>
              <a:gd name="T67" fmla="*/ 402 h 738"/>
              <a:gd name="T68" fmla="*/ 370 w 738"/>
              <a:gd name="T69" fmla="*/ 507 h 738"/>
              <a:gd name="T70" fmla="*/ 336 w 738"/>
              <a:gd name="T71" fmla="*/ 503 h 738"/>
              <a:gd name="T72" fmla="*/ 235 w 738"/>
              <a:gd name="T73" fmla="*/ 335 h 738"/>
              <a:gd name="T74" fmla="*/ 369 w 738"/>
              <a:gd name="T75" fmla="*/ 230 h 738"/>
              <a:gd name="T76" fmla="*/ 403 w 738"/>
              <a:gd name="T77" fmla="*/ 234 h 738"/>
              <a:gd name="T78" fmla="*/ 488 w 738"/>
              <a:gd name="T79" fmla="*/ 297 h 738"/>
              <a:gd name="T80" fmla="*/ 504 w 738"/>
              <a:gd name="T81" fmla="*/ 402 h 7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38" h="738">
                <a:moveTo>
                  <a:pt x="730" y="445"/>
                </a:moveTo>
                <a:cubicBezTo>
                  <a:pt x="738" y="357"/>
                  <a:pt x="738" y="357"/>
                  <a:pt x="738" y="357"/>
                </a:cubicBezTo>
                <a:cubicBezTo>
                  <a:pt x="647" y="319"/>
                  <a:pt x="647" y="319"/>
                  <a:pt x="647" y="319"/>
                </a:cubicBezTo>
                <a:cubicBezTo>
                  <a:pt x="643" y="295"/>
                  <a:pt x="635" y="272"/>
                  <a:pt x="625" y="250"/>
                </a:cubicBezTo>
                <a:cubicBezTo>
                  <a:pt x="678" y="168"/>
                  <a:pt x="678" y="168"/>
                  <a:pt x="678" y="168"/>
                </a:cubicBezTo>
                <a:cubicBezTo>
                  <a:pt x="622" y="100"/>
                  <a:pt x="622" y="100"/>
                  <a:pt x="622" y="100"/>
                </a:cubicBezTo>
                <a:cubicBezTo>
                  <a:pt x="530" y="137"/>
                  <a:pt x="530" y="137"/>
                  <a:pt x="530" y="137"/>
                </a:cubicBezTo>
                <a:cubicBezTo>
                  <a:pt x="512" y="124"/>
                  <a:pt x="491" y="113"/>
                  <a:pt x="469" y="105"/>
                </a:cubicBezTo>
                <a:cubicBezTo>
                  <a:pt x="448" y="9"/>
                  <a:pt x="448" y="9"/>
                  <a:pt x="448" y="9"/>
                </a:cubicBezTo>
                <a:cubicBezTo>
                  <a:pt x="360" y="0"/>
                  <a:pt x="360" y="0"/>
                  <a:pt x="360" y="0"/>
                </a:cubicBezTo>
                <a:cubicBezTo>
                  <a:pt x="322" y="91"/>
                  <a:pt x="322" y="91"/>
                  <a:pt x="322" y="91"/>
                </a:cubicBezTo>
                <a:cubicBezTo>
                  <a:pt x="298" y="95"/>
                  <a:pt x="275" y="102"/>
                  <a:pt x="253" y="112"/>
                </a:cubicBezTo>
                <a:cubicBezTo>
                  <a:pt x="170" y="59"/>
                  <a:pt x="170" y="59"/>
                  <a:pt x="170" y="59"/>
                </a:cubicBezTo>
                <a:cubicBezTo>
                  <a:pt x="102" y="115"/>
                  <a:pt x="102" y="115"/>
                  <a:pt x="102" y="115"/>
                </a:cubicBezTo>
                <a:cubicBezTo>
                  <a:pt x="139" y="206"/>
                  <a:pt x="139" y="206"/>
                  <a:pt x="139" y="206"/>
                </a:cubicBezTo>
                <a:cubicBezTo>
                  <a:pt x="125" y="226"/>
                  <a:pt x="114" y="247"/>
                  <a:pt x="105" y="271"/>
                </a:cubicBezTo>
                <a:cubicBezTo>
                  <a:pt x="8" y="292"/>
                  <a:pt x="8" y="292"/>
                  <a:pt x="8" y="292"/>
                </a:cubicBezTo>
                <a:cubicBezTo>
                  <a:pt x="0" y="379"/>
                  <a:pt x="0" y="379"/>
                  <a:pt x="0" y="379"/>
                </a:cubicBezTo>
                <a:cubicBezTo>
                  <a:pt x="92" y="418"/>
                  <a:pt x="92" y="418"/>
                  <a:pt x="92" y="418"/>
                </a:cubicBezTo>
                <a:cubicBezTo>
                  <a:pt x="97" y="441"/>
                  <a:pt x="104" y="464"/>
                  <a:pt x="113" y="486"/>
                </a:cubicBezTo>
                <a:cubicBezTo>
                  <a:pt x="59" y="570"/>
                  <a:pt x="59" y="570"/>
                  <a:pt x="59" y="570"/>
                </a:cubicBezTo>
                <a:cubicBezTo>
                  <a:pt x="116" y="637"/>
                  <a:pt x="116" y="637"/>
                  <a:pt x="116" y="637"/>
                </a:cubicBezTo>
                <a:cubicBezTo>
                  <a:pt x="208" y="599"/>
                  <a:pt x="208" y="599"/>
                  <a:pt x="208" y="599"/>
                </a:cubicBezTo>
                <a:cubicBezTo>
                  <a:pt x="227" y="612"/>
                  <a:pt x="248" y="623"/>
                  <a:pt x="270" y="632"/>
                </a:cubicBezTo>
                <a:cubicBezTo>
                  <a:pt x="291" y="730"/>
                  <a:pt x="291" y="730"/>
                  <a:pt x="291" y="730"/>
                </a:cubicBezTo>
                <a:cubicBezTo>
                  <a:pt x="379" y="738"/>
                  <a:pt x="379" y="738"/>
                  <a:pt x="379" y="738"/>
                </a:cubicBezTo>
                <a:cubicBezTo>
                  <a:pt x="417" y="646"/>
                  <a:pt x="417" y="646"/>
                  <a:pt x="417" y="646"/>
                </a:cubicBezTo>
                <a:cubicBezTo>
                  <a:pt x="441" y="642"/>
                  <a:pt x="463" y="635"/>
                  <a:pt x="485" y="625"/>
                </a:cubicBezTo>
                <a:cubicBezTo>
                  <a:pt x="569" y="680"/>
                  <a:pt x="569" y="680"/>
                  <a:pt x="569" y="680"/>
                </a:cubicBezTo>
                <a:cubicBezTo>
                  <a:pt x="637" y="623"/>
                  <a:pt x="637" y="623"/>
                  <a:pt x="637" y="623"/>
                </a:cubicBezTo>
                <a:cubicBezTo>
                  <a:pt x="599" y="532"/>
                  <a:pt x="599" y="532"/>
                  <a:pt x="599" y="532"/>
                </a:cubicBezTo>
                <a:cubicBezTo>
                  <a:pt x="613" y="512"/>
                  <a:pt x="625" y="490"/>
                  <a:pt x="634" y="466"/>
                </a:cubicBezTo>
                <a:lnTo>
                  <a:pt x="730" y="445"/>
                </a:lnTo>
                <a:close/>
                <a:moveTo>
                  <a:pt x="504" y="402"/>
                </a:moveTo>
                <a:cubicBezTo>
                  <a:pt x="489" y="464"/>
                  <a:pt x="433" y="507"/>
                  <a:pt x="370" y="507"/>
                </a:cubicBezTo>
                <a:cubicBezTo>
                  <a:pt x="358" y="507"/>
                  <a:pt x="347" y="506"/>
                  <a:pt x="336" y="503"/>
                </a:cubicBezTo>
                <a:cubicBezTo>
                  <a:pt x="262" y="484"/>
                  <a:pt x="217" y="409"/>
                  <a:pt x="235" y="335"/>
                </a:cubicBezTo>
                <a:cubicBezTo>
                  <a:pt x="251" y="273"/>
                  <a:pt x="306" y="230"/>
                  <a:pt x="369" y="230"/>
                </a:cubicBezTo>
                <a:cubicBezTo>
                  <a:pt x="381" y="230"/>
                  <a:pt x="392" y="231"/>
                  <a:pt x="403" y="234"/>
                </a:cubicBezTo>
                <a:cubicBezTo>
                  <a:pt x="439" y="243"/>
                  <a:pt x="469" y="265"/>
                  <a:pt x="488" y="297"/>
                </a:cubicBezTo>
                <a:cubicBezTo>
                  <a:pt x="508" y="329"/>
                  <a:pt x="513" y="366"/>
                  <a:pt x="504" y="402"/>
                </a:cubicBezTo>
                <a:close/>
              </a:path>
            </a:pathLst>
          </a:custGeom>
          <a:solidFill>
            <a:srgbClr val="1C9FB6"/>
          </a:solidFill>
          <a:ln>
            <a:solidFill>
              <a:schemeClr val="bg1"/>
            </a:solidFill>
          </a:ln>
        </p:spPr>
        <p:txBody>
          <a:bodyPr vert="horz" wrap="square" lIns="91440" tIns="45720" rIns="91440" bIns="45720" numCol="1" anchor="t" anchorCtr="0" compatLnSpc="1">
            <a:prstTxWarp prst="textNoShape">
              <a:avLst/>
            </a:prstTxWarp>
          </a:bodyPr>
          <a:lstStyle/>
          <a:p>
            <a:endParaRPr lang="id-ID" sz="1800"/>
          </a:p>
        </p:txBody>
      </p:sp>
      <p:sp>
        <p:nvSpPr>
          <p:cNvPr id="65" name="Circular Arrow 162">
            <a:extLst>
              <a:ext uri="{FF2B5EF4-FFF2-40B4-BE49-F238E27FC236}">
                <a16:creationId xmlns:a16="http://schemas.microsoft.com/office/drawing/2014/main" id="{399913EC-BBA4-4125-848F-1CFD651C1142}"/>
              </a:ext>
            </a:extLst>
          </p:cNvPr>
          <p:cNvSpPr/>
          <p:nvPr/>
        </p:nvSpPr>
        <p:spPr>
          <a:xfrm rot="10800000">
            <a:off x="4627062" y="819151"/>
            <a:ext cx="2078539" cy="2396193"/>
          </a:xfrm>
          <a:prstGeom prst="circularArrow">
            <a:avLst>
              <a:gd name="adj1" fmla="val 5984"/>
              <a:gd name="adj2" fmla="val 394124"/>
              <a:gd name="adj3" fmla="val 13313824"/>
              <a:gd name="adj4" fmla="val 6139356"/>
              <a:gd name="adj5" fmla="val 6981"/>
            </a:avLst>
          </a:prstGeom>
          <a:solidFill>
            <a:srgbClr val="1C9FB6"/>
          </a:solidFill>
          <a:ln>
            <a:solidFill>
              <a:schemeClr val="bg1"/>
            </a:solidFill>
          </a:ln>
        </p:spPr>
        <p:style>
          <a:lnRef idx="0">
            <a:schemeClr val="accent1">
              <a:tint val="60000"/>
              <a:hueOff val="0"/>
              <a:satOff val="0"/>
              <a:lumOff val="0"/>
              <a:alphaOff val="0"/>
            </a:schemeClr>
          </a:lnRef>
          <a:fillRef idx="1">
            <a:scrgbClr r="0" g="0" b="0"/>
          </a:fillRef>
          <a:effectRef idx="0">
            <a:schemeClr val="accent1">
              <a:tint val="60000"/>
              <a:hueOff val="0"/>
              <a:satOff val="0"/>
              <a:lumOff val="0"/>
              <a:alphaOff val="0"/>
            </a:schemeClr>
          </a:effectRef>
          <a:fontRef idx="minor">
            <a:schemeClr val="lt1"/>
          </a:fontRef>
        </p:style>
      </p:sp>
      <p:sp>
        <p:nvSpPr>
          <p:cNvPr id="66" name="Circular Arrow 163">
            <a:extLst>
              <a:ext uri="{FF2B5EF4-FFF2-40B4-BE49-F238E27FC236}">
                <a16:creationId xmlns:a16="http://schemas.microsoft.com/office/drawing/2014/main" id="{F0B6A969-69B1-45BB-A77A-3B6015827FCB}"/>
              </a:ext>
            </a:extLst>
          </p:cNvPr>
          <p:cNvSpPr/>
          <p:nvPr/>
        </p:nvSpPr>
        <p:spPr>
          <a:xfrm rot="15058935">
            <a:off x="2864590" y="2482911"/>
            <a:ext cx="2078538" cy="2396194"/>
          </a:xfrm>
          <a:prstGeom prst="circularArrow">
            <a:avLst>
              <a:gd name="adj1" fmla="val 5984"/>
              <a:gd name="adj2" fmla="val 394124"/>
              <a:gd name="adj3" fmla="val 13313824"/>
              <a:gd name="adj4" fmla="val 7938888"/>
              <a:gd name="adj5" fmla="val 6981"/>
            </a:avLst>
          </a:prstGeom>
          <a:solidFill>
            <a:srgbClr val="1C9FB6"/>
          </a:solidFill>
          <a:ln>
            <a:solidFill>
              <a:schemeClr val="bg1"/>
            </a:solidFill>
          </a:ln>
        </p:spPr>
        <p:style>
          <a:lnRef idx="0">
            <a:schemeClr val="accent1">
              <a:tint val="60000"/>
              <a:hueOff val="0"/>
              <a:satOff val="0"/>
              <a:lumOff val="0"/>
              <a:alphaOff val="0"/>
            </a:schemeClr>
          </a:lnRef>
          <a:fillRef idx="1">
            <a:scrgbClr r="0" g="0" b="0"/>
          </a:fillRef>
          <a:effectRef idx="0">
            <a:schemeClr val="accent1">
              <a:tint val="60000"/>
              <a:hueOff val="0"/>
              <a:satOff val="0"/>
              <a:lumOff val="0"/>
              <a:alphaOff val="0"/>
            </a:schemeClr>
          </a:effectRef>
          <a:fontRef idx="minor">
            <a:schemeClr val="lt1"/>
          </a:fontRef>
        </p:style>
      </p:sp>
      <p:sp>
        <p:nvSpPr>
          <p:cNvPr id="67" name="Content Placeholder 2">
            <a:extLst>
              <a:ext uri="{FF2B5EF4-FFF2-40B4-BE49-F238E27FC236}">
                <a16:creationId xmlns:a16="http://schemas.microsoft.com/office/drawing/2014/main" id="{C4E5362D-CA45-422C-BB96-B63CE8989BCC}"/>
              </a:ext>
            </a:extLst>
          </p:cNvPr>
          <p:cNvSpPr txBox="1">
            <a:spLocks/>
          </p:cNvSpPr>
          <p:nvPr/>
        </p:nvSpPr>
        <p:spPr>
          <a:xfrm>
            <a:off x="6658584" y="1428751"/>
            <a:ext cx="2057400" cy="745749"/>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id-ID" sz="1200" b="1" i="1" dirty="0">
                <a:solidFill>
                  <a:schemeClr val="tx1"/>
                </a:solidFill>
              </a:rPr>
              <a:t>Distribution Code</a:t>
            </a:r>
            <a:br>
              <a:rPr lang="en-US" sz="1200" b="1" i="1" dirty="0">
                <a:solidFill>
                  <a:schemeClr val="tx1"/>
                </a:solidFill>
              </a:rPr>
            </a:br>
            <a:r>
              <a:rPr lang="en-US" sz="900" i="1" dirty="0">
                <a:solidFill>
                  <a:schemeClr val="tx1"/>
                </a:solidFill>
              </a:rPr>
              <a:t>Lorem ipsum dolor sit amet, consectetur adipiscing elit. Curabitur elementum posuere pretium. </a:t>
            </a:r>
          </a:p>
        </p:txBody>
      </p:sp>
      <p:sp>
        <p:nvSpPr>
          <p:cNvPr id="68" name="Content Placeholder 2">
            <a:extLst>
              <a:ext uri="{FF2B5EF4-FFF2-40B4-BE49-F238E27FC236}">
                <a16:creationId xmlns:a16="http://schemas.microsoft.com/office/drawing/2014/main" id="{E7725B9F-A94B-4E7E-A55B-2D5D4640AC0C}"/>
              </a:ext>
            </a:extLst>
          </p:cNvPr>
          <p:cNvSpPr txBox="1">
            <a:spLocks/>
          </p:cNvSpPr>
          <p:nvPr/>
        </p:nvSpPr>
        <p:spPr>
          <a:xfrm>
            <a:off x="6658584" y="3486151"/>
            <a:ext cx="2057400" cy="745749"/>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id-ID" sz="1200" b="1" i="1" dirty="0">
                <a:solidFill>
                  <a:schemeClr val="tx1"/>
                </a:solidFill>
              </a:rPr>
              <a:t>Distribution Code</a:t>
            </a:r>
            <a:br>
              <a:rPr lang="en-US" sz="1200" b="1" i="1" dirty="0">
                <a:solidFill>
                  <a:schemeClr val="tx1"/>
                </a:solidFill>
              </a:rPr>
            </a:br>
            <a:r>
              <a:rPr lang="en-US" sz="900" i="1" dirty="0">
                <a:solidFill>
                  <a:schemeClr val="tx1"/>
                </a:solidFill>
              </a:rPr>
              <a:t>Lorem ipsum dolor sit amet, consectetur adipiscing elit. Curabitur elementum posuere pretium. </a:t>
            </a:r>
          </a:p>
        </p:txBody>
      </p:sp>
    </p:spTree>
    <p:extLst>
      <p:ext uri="{BB962C8B-B14F-4D97-AF65-F5344CB8AC3E}">
        <p14:creationId xmlns:p14="http://schemas.microsoft.com/office/powerpoint/2010/main" val="836683764"/>
      </p:ext>
    </p:extLst>
  </p:cSld>
  <p:clrMapOvr>
    <a:masterClrMapping/>
  </p:clrMapOvr>
  <mc:AlternateContent xmlns:mc="http://schemas.openxmlformats.org/markup-compatibility/2006">
    <mc:Choice xmlns:p14="http://schemas.microsoft.com/office/powerpoint/2010/main" Requires="p14">
      <p:transition spd="slow" p14:dur="1500" advClick="0" advTm="0">
        <p:random/>
      </p:transition>
    </mc:Choice>
    <mc:Fallback>
      <p:transition spd="slow" advClick="0" advTm="0">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grpId="0" nodeType="withEffect">
                                  <p:stCondLst>
                                    <p:cond delay="0"/>
                                  </p:stCondLst>
                                  <p:childTnLst>
                                    <p:set>
                                      <p:cBhvr>
                                        <p:cTn id="6" dur="1" fill="hold">
                                          <p:stCondLst>
                                            <p:cond delay="0"/>
                                          </p:stCondLst>
                                        </p:cTn>
                                        <p:tgtEl>
                                          <p:spTgt spid="56"/>
                                        </p:tgtEl>
                                        <p:attrNameLst>
                                          <p:attrName>style.visibility</p:attrName>
                                        </p:attrNameLst>
                                      </p:cBhvr>
                                      <p:to>
                                        <p:strVal val="visible"/>
                                      </p:to>
                                    </p:set>
                                    <p:animEffect transition="in" filter="barn(outVertical)">
                                      <p:cBhvr>
                                        <p:cTn id="7" dur="1000"/>
                                        <p:tgtEl>
                                          <p:spTgt spid="56"/>
                                        </p:tgtEl>
                                      </p:cBhvr>
                                    </p:animEffect>
                                  </p:childTnLst>
                                </p:cTn>
                              </p:par>
                              <p:par>
                                <p:cTn id="8" presetID="8" presetClass="emph" presetSubtype="0" fill="hold" grpId="0" nodeType="withEffect">
                                  <p:stCondLst>
                                    <p:cond delay="1100"/>
                                  </p:stCondLst>
                                  <p:childTnLst>
                                    <p:animRot by="21600000">
                                      <p:cBhvr>
                                        <p:cTn id="9" dur="2000" fill="hold"/>
                                        <p:tgtEl>
                                          <p:spTgt spid="63"/>
                                        </p:tgtEl>
                                        <p:attrNameLst>
                                          <p:attrName>r</p:attrName>
                                        </p:attrNameLst>
                                      </p:cBhvr>
                                    </p:animRot>
                                  </p:childTnLst>
                                </p:cTn>
                              </p:par>
                              <p:par>
                                <p:cTn id="10" presetID="8" presetClass="emph" presetSubtype="0" fill="hold" nodeType="withEffect">
                                  <p:stCondLst>
                                    <p:cond delay="1000"/>
                                  </p:stCondLst>
                                  <p:childTnLst>
                                    <p:animRot by="-10800000">
                                      <p:cBhvr>
                                        <p:cTn id="11" dur="2000" fill="hold"/>
                                        <p:tgtEl>
                                          <p:spTgt spid="59"/>
                                        </p:tgtEl>
                                        <p:attrNameLst>
                                          <p:attrName>r</p:attrName>
                                        </p:attrNameLst>
                                      </p:cBhvr>
                                    </p:animRot>
                                  </p:childTnLst>
                                </p:cTn>
                              </p:par>
                              <p:par>
                                <p:cTn id="12" presetID="8" presetClass="emph" presetSubtype="0" fill="hold" grpId="0" nodeType="withEffect">
                                  <p:stCondLst>
                                    <p:cond delay="1000"/>
                                  </p:stCondLst>
                                  <p:childTnLst>
                                    <p:animRot by="21600000">
                                      <p:cBhvr>
                                        <p:cTn id="13" dur="2000" fill="hold"/>
                                        <p:tgtEl>
                                          <p:spTgt spid="64"/>
                                        </p:tgtEl>
                                        <p:attrNameLst>
                                          <p:attrName>r</p:attrName>
                                        </p:attrNameLst>
                                      </p:cBhvr>
                                    </p:animRot>
                                  </p:childTnLst>
                                </p:cTn>
                              </p:par>
                              <p:par>
                                <p:cTn id="14" presetID="8" presetClass="emph" presetSubtype="0" fill="hold" grpId="0" nodeType="withEffect">
                                  <p:stCondLst>
                                    <p:cond delay="1100"/>
                                  </p:stCondLst>
                                  <p:childTnLst>
                                    <p:animRot by="21600000">
                                      <p:cBhvr>
                                        <p:cTn id="15" dur="2000" fill="hold"/>
                                        <p:tgtEl>
                                          <p:spTgt spid="62"/>
                                        </p:tgtEl>
                                        <p:attrNameLst>
                                          <p:attrName>r</p:attrName>
                                        </p:attrNameLst>
                                      </p:cBhvr>
                                    </p:animRot>
                                  </p:childTnLst>
                                </p:cTn>
                              </p:par>
                              <p:par>
                                <p:cTn id="16" presetID="9" presetClass="entr" presetSubtype="0" fill="hold" grpId="0" nodeType="withEffect">
                                  <p:stCondLst>
                                    <p:cond delay="3300"/>
                                  </p:stCondLst>
                                  <p:childTnLst>
                                    <p:set>
                                      <p:cBhvr>
                                        <p:cTn id="17" dur="1" fill="hold">
                                          <p:stCondLst>
                                            <p:cond delay="0"/>
                                          </p:stCondLst>
                                        </p:cTn>
                                        <p:tgtEl>
                                          <p:spTgt spid="57"/>
                                        </p:tgtEl>
                                        <p:attrNameLst>
                                          <p:attrName>style.visibility</p:attrName>
                                        </p:attrNameLst>
                                      </p:cBhvr>
                                      <p:to>
                                        <p:strVal val="visible"/>
                                      </p:to>
                                    </p:set>
                                    <p:animEffect transition="in" filter="dissolve">
                                      <p:cBhvr>
                                        <p:cTn id="18" dur="500"/>
                                        <p:tgtEl>
                                          <p:spTgt spid="57"/>
                                        </p:tgtEl>
                                      </p:cBhvr>
                                    </p:animEffect>
                                  </p:childTnLst>
                                </p:cTn>
                              </p:par>
                              <p:par>
                                <p:cTn id="19" presetID="9" presetClass="entr" presetSubtype="0" fill="hold" grpId="0" nodeType="withEffect">
                                  <p:stCondLst>
                                    <p:cond delay="3700"/>
                                  </p:stCondLst>
                                  <p:childTnLst>
                                    <p:set>
                                      <p:cBhvr>
                                        <p:cTn id="20" dur="1" fill="hold">
                                          <p:stCondLst>
                                            <p:cond delay="0"/>
                                          </p:stCondLst>
                                        </p:cTn>
                                        <p:tgtEl>
                                          <p:spTgt spid="58"/>
                                        </p:tgtEl>
                                        <p:attrNameLst>
                                          <p:attrName>style.visibility</p:attrName>
                                        </p:attrNameLst>
                                      </p:cBhvr>
                                      <p:to>
                                        <p:strVal val="visible"/>
                                      </p:to>
                                    </p:set>
                                    <p:animEffect transition="in" filter="dissolve">
                                      <p:cBhvr>
                                        <p:cTn id="21" dur="500"/>
                                        <p:tgtEl>
                                          <p:spTgt spid="58"/>
                                        </p:tgtEl>
                                      </p:cBhvr>
                                    </p:animEffect>
                                  </p:childTnLst>
                                </p:cTn>
                              </p:par>
                              <p:par>
                                <p:cTn id="22" presetID="9" presetClass="entr" presetSubtype="0" fill="hold" grpId="0" nodeType="withEffect">
                                  <p:stCondLst>
                                    <p:cond delay="4200"/>
                                  </p:stCondLst>
                                  <p:childTnLst>
                                    <p:set>
                                      <p:cBhvr>
                                        <p:cTn id="23" dur="1" fill="hold">
                                          <p:stCondLst>
                                            <p:cond delay="0"/>
                                          </p:stCondLst>
                                        </p:cTn>
                                        <p:tgtEl>
                                          <p:spTgt spid="67"/>
                                        </p:tgtEl>
                                        <p:attrNameLst>
                                          <p:attrName>style.visibility</p:attrName>
                                        </p:attrNameLst>
                                      </p:cBhvr>
                                      <p:to>
                                        <p:strVal val="visible"/>
                                      </p:to>
                                    </p:set>
                                    <p:animEffect transition="in" filter="dissolve">
                                      <p:cBhvr>
                                        <p:cTn id="24" dur="500"/>
                                        <p:tgtEl>
                                          <p:spTgt spid="67"/>
                                        </p:tgtEl>
                                      </p:cBhvr>
                                    </p:animEffect>
                                  </p:childTnLst>
                                </p:cTn>
                              </p:par>
                              <p:par>
                                <p:cTn id="25" presetID="9" presetClass="entr" presetSubtype="0" fill="hold" grpId="0" nodeType="withEffect">
                                  <p:stCondLst>
                                    <p:cond delay="4700"/>
                                  </p:stCondLst>
                                  <p:childTnLst>
                                    <p:set>
                                      <p:cBhvr>
                                        <p:cTn id="26" dur="1" fill="hold">
                                          <p:stCondLst>
                                            <p:cond delay="0"/>
                                          </p:stCondLst>
                                        </p:cTn>
                                        <p:tgtEl>
                                          <p:spTgt spid="68"/>
                                        </p:tgtEl>
                                        <p:attrNameLst>
                                          <p:attrName>style.visibility</p:attrName>
                                        </p:attrNameLst>
                                      </p:cBhvr>
                                      <p:to>
                                        <p:strVal val="visible"/>
                                      </p:to>
                                    </p:set>
                                    <p:animEffect transition="in" filter="dissolve">
                                      <p:cBhvr>
                                        <p:cTn id="27" dur="500"/>
                                        <p:tgtEl>
                                          <p:spTgt spid="6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6" grpId="0"/>
      <p:bldP spid="57" grpId="0"/>
      <p:bldP spid="58" grpId="0"/>
      <p:bldP spid="62" grpId="0" animBg="1"/>
      <p:bldP spid="63" grpId="0" animBg="1"/>
      <p:bldP spid="64" grpId="0" animBg="1"/>
      <p:bldP spid="67" grpId="0"/>
      <p:bldP spid="68" grpId="0"/>
    </p:bld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文本框 2"/>
          <p:cNvSpPr txBox="1"/>
          <p:nvPr/>
        </p:nvSpPr>
        <p:spPr>
          <a:xfrm>
            <a:off x="848632" y="127672"/>
            <a:ext cx="2464538" cy="415370"/>
          </a:xfrm>
          <a:prstGeom prst="rect">
            <a:avLst/>
          </a:prstGeom>
          <a:noFill/>
        </p:spPr>
        <p:txBody>
          <a:bodyPr wrap="square" rtlCol="0">
            <a:spAutoFit/>
          </a:bodyPr>
          <a:lstStyle/>
          <a:p>
            <a:pPr algn="ctr"/>
            <a:r>
              <a:rPr lang="en-US" altLang="zh-CN" sz="2099" b="1" dirty="0">
                <a:solidFill>
                  <a:srgbClr val="356377"/>
                </a:solidFill>
                <a:latin typeface="inpin heiti" panose="00000500000000000000" pitchFamily="2" charset="-122"/>
                <a:ea typeface="inpin heiti" panose="00000500000000000000" pitchFamily="2" charset="-122"/>
                <a:sym typeface="inpin heiti" panose="00000500000000000000" pitchFamily="2" charset="-122"/>
              </a:rPr>
              <a:t>Enter title</a:t>
            </a:r>
            <a:endParaRPr lang="zh-CN" altLang="en-US" sz="2099" b="1" dirty="0">
              <a:solidFill>
                <a:srgbClr val="356377"/>
              </a:solidFill>
              <a:latin typeface="inpin heiti" panose="00000500000000000000" pitchFamily="2" charset="-122"/>
              <a:ea typeface="inpin heiti" panose="00000500000000000000" pitchFamily="2" charset="-122"/>
              <a:sym typeface="inpin heiti" panose="00000500000000000000" pitchFamily="2" charset="-122"/>
            </a:endParaRPr>
          </a:p>
        </p:txBody>
      </p:sp>
      <p:sp>
        <p:nvSpPr>
          <p:cNvPr id="6" name="Freeform 205">
            <a:extLst>
              <a:ext uri="{FF2B5EF4-FFF2-40B4-BE49-F238E27FC236}">
                <a16:creationId xmlns:a16="http://schemas.microsoft.com/office/drawing/2014/main" id="{E5476975-8210-40B5-BA1F-68D0DE508CF1}"/>
              </a:ext>
            </a:extLst>
          </p:cNvPr>
          <p:cNvSpPr>
            <a:spLocks noEditPoints="1"/>
          </p:cNvSpPr>
          <p:nvPr/>
        </p:nvSpPr>
        <p:spPr bwMode="auto">
          <a:xfrm flipH="1">
            <a:off x="8459240" y="177513"/>
            <a:ext cx="335439" cy="315646"/>
          </a:xfrm>
          <a:custGeom>
            <a:avLst/>
            <a:gdLst/>
            <a:ahLst/>
            <a:cxnLst>
              <a:cxn ang="0">
                <a:pos x="260" y="0"/>
              </a:cxn>
              <a:cxn ang="0">
                <a:pos x="24" y="0"/>
              </a:cxn>
              <a:cxn ang="0">
                <a:pos x="0" y="24"/>
              </a:cxn>
              <a:cxn ang="0">
                <a:pos x="0" y="184"/>
              </a:cxn>
              <a:cxn ang="0">
                <a:pos x="24" y="207"/>
              </a:cxn>
              <a:cxn ang="0">
                <a:pos x="132" y="207"/>
              </a:cxn>
              <a:cxn ang="0">
                <a:pos x="209" y="282"/>
              </a:cxn>
              <a:cxn ang="0">
                <a:pos x="214" y="284"/>
              </a:cxn>
              <a:cxn ang="0">
                <a:pos x="217" y="283"/>
              </a:cxn>
              <a:cxn ang="0">
                <a:pos x="221" y="277"/>
              </a:cxn>
              <a:cxn ang="0">
                <a:pos x="221" y="207"/>
              </a:cxn>
              <a:cxn ang="0">
                <a:pos x="260" y="207"/>
              </a:cxn>
              <a:cxn ang="0">
                <a:pos x="284" y="184"/>
              </a:cxn>
              <a:cxn ang="0">
                <a:pos x="284" y="24"/>
              </a:cxn>
              <a:cxn ang="0">
                <a:pos x="260" y="0"/>
              </a:cxn>
              <a:cxn ang="0">
                <a:pos x="270" y="184"/>
              </a:cxn>
              <a:cxn ang="0">
                <a:pos x="260" y="193"/>
              </a:cxn>
              <a:cxn ang="0">
                <a:pos x="214" y="193"/>
              </a:cxn>
              <a:cxn ang="0">
                <a:pos x="209" y="195"/>
              </a:cxn>
              <a:cxn ang="0">
                <a:pos x="206" y="200"/>
              </a:cxn>
              <a:cxn ang="0">
                <a:pos x="207" y="260"/>
              </a:cxn>
              <a:cxn ang="0">
                <a:pos x="140" y="195"/>
              </a:cxn>
              <a:cxn ang="0">
                <a:pos x="135" y="193"/>
              </a:cxn>
              <a:cxn ang="0">
                <a:pos x="24" y="193"/>
              </a:cxn>
              <a:cxn ang="0">
                <a:pos x="14" y="184"/>
              </a:cxn>
              <a:cxn ang="0">
                <a:pos x="14" y="24"/>
              </a:cxn>
              <a:cxn ang="0">
                <a:pos x="24" y="15"/>
              </a:cxn>
              <a:cxn ang="0">
                <a:pos x="260" y="15"/>
              </a:cxn>
              <a:cxn ang="0">
                <a:pos x="270" y="24"/>
              </a:cxn>
              <a:cxn ang="0">
                <a:pos x="270" y="184"/>
              </a:cxn>
            </a:cxnLst>
            <a:rect l="0" t="0" r="r" b="b"/>
            <a:pathLst>
              <a:path w="284" h="284">
                <a:moveTo>
                  <a:pt x="260" y="0"/>
                </a:moveTo>
                <a:cubicBezTo>
                  <a:pt x="24" y="0"/>
                  <a:pt x="24" y="0"/>
                  <a:pt x="24" y="0"/>
                </a:cubicBezTo>
                <a:cubicBezTo>
                  <a:pt x="11" y="0"/>
                  <a:pt x="0" y="11"/>
                  <a:pt x="0" y="24"/>
                </a:cubicBezTo>
                <a:cubicBezTo>
                  <a:pt x="0" y="184"/>
                  <a:pt x="0" y="184"/>
                  <a:pt x="0" y="184"/>
                </a:cubicBezTo>
                <a:cubicBezTo>
                  <a:pt x="0" y="197"/>
                  <a:pt x="11" y="207"/>
                  <a:pt x="24" y="207"/>
                </a:cubicBezTo>
                <a:cubicBezTo>
                  <a:pt x="132" y="207"/>
                  <a:pt x="132" y="207"/>
                  <a:pt x="132" y="207"/>
                </a:cubicBezTo>
                <a:cubicBezTo>
                  <a:pt x="209" y="282"/>
                  <a:pt x="209" y="282"/>
                  <a:pt x="209" y="282"/>
                </a:cubicBezTo>
                <a:cubicBezTo>
                  <a:pt x="210" y="283"/>
                  <a:pt x="212" y="284"/>
                  <a:pt x="214" y="284"/>
                </a:cubicBezTo>
                <a:cubicBezTo>
                  <a:pt x="215" y="284"/>
                  <a:pt x="216" y="284"/>
                  <a:pt x="217" y="283"/>
                </a:cubicBezTo>
                <a:cubicBezTo>
                  <a:pt x="219" y="282"/>
                  <a:pt x="221" y="280"/>
                  <a:pt x="221" y="277"/>
                </a:cubicBezTo>
                <a:cubicBezTo>
                  <a:pt x="221" y="207"/>
                  <a:pt x="221" y="207"/>
                  <a:pt x="221" y="207"/>
                </a:cubicBezTo>
                <a:cubicBezTo>
                  <a:pt x="260" y="207"/>
                  <a:pt x="260" y="207"/>
                  <a:pt x="260" y="207"/>
                </a:cubicBezTo>
                <a:cubicBezTo>
                  <a:pt x="273" y="207"/>
                  <a:pt x="284" y="197"/>
                  <a:pt x="284" y="184"/>
                </a:cubicBezTo>
                <a:cubicBezTo>
                  <a:pt x="284" y="24"/>
                  <a:pt x="284" y="24"/>
                  <a:pt x="284" y="24"/>
                </a:cubicBezTo>
                <a:cubicBezTo>
                  <a:pt x="284" y="11"/>
                  <a:pt x="273" y="0"/>
                  <a:pt x="260" y="0"/>
                </a:cubicBezTo>
                <a:close/>
                <a:moveTo>
                  <a:pt x="270" y="184"/>
                </a:moveTo>
                <a:cubicBezTo>
                  <a:pt x="270" y="189"/>
                  <a:pt x="265" y="193"/>
                  <a:pt x="260" y="193"/>
                </a:cubicBezTo>
                <a:cubicBezTo>
                  <a:pt x="214" y="193"/>
                  <a:pt x="214" y="193"/>
                  <a:pt x="214" y="193"/>
                </a:cubicBezTo>
                <a:cubicBezTo>
                  <a:pt x="212" y="193"/>
                  <a:pt x="210" y="194"/>
                  <a:pt x="209" y="195"/>
                </a:cubicBezTo>
                <a:cubicBezTo>
                  <a:pt x="207" y="196"/>
                  <a:pt x="206" y="198"/>
                  <a:pt x="206" y="200"/>
                </a:cubicBezTo>
                <a:cubicBezTo>
                  <a:pt x="207" y="260"/>
                  <a:pt x="207" y="260"/>
                  <a:pt x="207" y="260"/>
                </a:cubicBezTo>
                <a:cubicBezTo>
                  <a:pt x="140" y="195"/>
                  <a:pt x="140" y="195"/>
                  <a:pt x="140" y="195"/>
                </a:cubicBezTo>
                <a:cubicBezTo>
                  <a:pt x="139" y="194"/>
                  <a:pt x="137" y="193"/>
                  <a:pt x="135" y="193"/>
                </a:cubicBezTo>
                <a:cubicBezTo>
                  <a:pt x="24" y="193"/>
                  <a:pt x="24" y="193"/>
                  <a:pt x="24" y="193"/>
                </a:cubicBezTo>
                <a:cubicBezTo>
                  <a:pt x="19" y="193"/>
                  <a:pt x="14" y="189"/>
                  <a:pt x="14" y="184"/>
                </a:cubicBezTo>
                <a:cubicBezTo>
                  <a:pt x="14" y="24"/>
                  <a:pt x="14" y="24"/>
                  <a:pt x="14" y="24"/>
                </a:cubicBezTo>
                <a:cubicBezTo>
                  <a:pt x="14" y="19"/>
                  <a:pt x="19" y="15"/>
                  <a:pt x="24" y="15"/>
                </a:cubicBezTo>
                <a:cubicBezTo>
                  <a:pt x="260" y="15"/>
                  <a:pt x="260" y="15"/>
                  <a:pt x="260" y="15"/>
                </a:cubicBezTo>
                <a:cubicBezTo>
                  <a:pt x="265" y="15"/>
                  <a:pt x="270" y="19"/>
                  <a:pt x="270" y="24"/>
                </a:cubicBezTo>
                <a:lnTo>
                  <a:pt x="270" y="184"/>
                </a:ln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pPr defTabSz="685809"/>
            <a:endParaRPr lang="en-US">
              <a:solidFill>
                <a:prstClr val="black"/>
              </a:solidFill>
              <a:latin typeface="Calibri" panose="020F0502020204030204"/>
              <a:sym typeface="Helvetica Light"/>
            </a:endParaRPr>
          </a:p>
        </p:txBody>
      </p:sp>
      <p:sp>
        <p:nvSpPr>
          <p:cNvPr id="7" name="TextBox 28">
            <a:extLst>
              <a:ext uri="{FF2B5EF4-FFF2-40B4-BE49-F238E27FC236}">
                <a16:creationId xmlns:a16="http://schemas.microsoft.com/office/drawing/2014/main" id="{DCE86510-6128-4AD5-9093-5CEC5C42E25C}"/>
              </a:ext>
            </a:extLst>
          </p:cNvPr>
          <p:cNvSpPr txBox="1"/>
          <p:nvPr/>
        </p:nvSpPr>
        <p:spPr>
          <a:xfrm>
            <a:off x="8418144" y="156964"/>
            <a:ext cx="417633" cy="261610"/>
          </a:xfrm>
          <a:prstGeom prst="rect">
            <a:avLst/>
          </a:prstGeom>
          <a:noFill/>
        </p:spPr>
        <p:txBody>
          <a:bodyPr wrap="square" rtlCol="0">
            <a:spAutoFit/>
          </a:bodyPr>
          <a:lstStyle/>
          <a:p>
            <a:pPr algn="ctr" defTabSz="685809"/>
            <a:fld id="{65A93911-3C9D-4E94-AD9F-D42204DDC64A}" type="slidenum">
              <a:rPr lang="en-US" sz="1100">
                <a:solidFill>
                  <a:prstClr val="white">
                    <a:lumMod val="65000"/>
                  </a:prstClr>
                </a:solidFill>
                <a:latin typeface="Calibri" panose="020F0502020204030204"/>
                <a:sym typeface="Helvetica Light"/>
              </a:rPr>
              <a:pPr algn="ctr" defTabSz="685809"/>
              <a:t>71</a:t>
            </a:fld>
            <a:endParaRPr lang="en-US" sz="1100" dirty="0">
              <a:solidFill>
                <a:prstClr val="white">
                  <a:lumMod val="65000"/>
                </a:prstClr>
              </a:solidFill>
              <a:latin typeface="Calibri" panose="020F0502020204030204"/>
              <a:sym typeface="Helvetica Light"/>
            </a:endParaRPr>
          </a:p>
        </p:txBody>
      </p:sp>
      <p:sp>
        <p:nvSpPr>
          <p:cNvPr id="10" name="Freeform 5">
            <a:extLst>
              <a:ext uri="{FF2B5EF4-FFF2-40B4-BE49-F238E27FC236}">
                <a16:creationId xmlns:a16="http://schemas.microsoft.com/office/drawing/2014/main" id="{F2205E40-1C05-43E5-9B3D-847E6D4B3AA7}"/>
              </a:ext>
            </a:extLst>
          </p:cNvPr>
          <p:cNvSpPr>
            <a:spLocks noEditPoints="1"/>
          </p:cNvSpPr>
          <p:nvPr/>
        </p:nvSpPr>
        <p:spPr bwMode="auto">
          <a:xfrm>
            <a:off x="367269" y="1071549"/>
            <a:ext cx="2133600" cy="3429000"/>
          </a:xfrm>
          <a:custGeom>
            <a:avLst/>
            <a:gdLst/>
            <a:ahLst/>
            <a:cxnLst>
              <a:cxn ang="0">
                <a:pos x="782" y="657"/>
              </a:cxn>
              <a:cxn ang="0">
                <a:pos x="757" y="196"/>
              </a:cxn>
              <a:cxn ang="0">
                <a:pos x="757" y="688"/>
              </a:cxn>
              <a:cxn ang="0">
                <a:pos x="776" y="588"/>
              </a:cxn>
              <a:cxn ang="0">
                <a:pos x="719" y="222"/>
              </a:cxn>
              <a:cxn ang="0">
                <a:pos x="702" y="223"/>
              </a:cxn>
              <a:cxn ang="0">
                <a:pos x="807" y="180"/>
              </a:cxn>
              <a:cxn ang="0">
                <a:pos x="680" y="931"/>
              </a:cxn>
              <a:cxn ang="0">
                <a:pos x="639" y="926"/>
              </a:cxn>
              <a:cxn ang="0">
                <a:pos x="631" y="1010"/>
              </a:cxn>
              <a:cxn ang="0">
                <a:pos x="626" y="963"/>
              </a:cxn>
              <a:cxn ang="0">
                <a:pos x="677" y="901"/>
              </a:cxn>
              <a:cxn ang="0">
                <a:pos x="654" y="161"/>
              </a:cxn>
              <a:cxn ang="0">
                <a:pos x="637" y="65"/>
              </a:cxn>
              <a:cxn ang="0">
                <a:pos x="600" y="68"/>
              </a:cxn>
              <a:cxn ang="0">
                <a:pos x="597" y="1030"/>
              </a:cxn>
              <a:cxn ang="0">
                <a:pos x="678" y="560"/>
              </a:cxn>
              <a:cxn ang="0">
                <a:pos x="699" y="278"/>
              </a:cxn>
              <a:cxn ang="0">
                <a:pos x="562" y="69"/>
              </a:cxn>
              <a:cxn ang="0">
                <a:pos x="618" y="1087"/>
              </a:cxn>
              <a:cxn ang="0">
                <a:pos x="570" y="1005"/>
              </a:cxn>
              <a:cxn ang="0">
                <a:pos x="547" y="235"/>
              </a:cxn>
              <a:cxn ang="0">
                <a:pos x="552" y="64"/>
              </a:cxn>
              <a:cxn ang="0">
                <a:pos x="612" y="39"/>
              </a:cxn>
              <a:cxn ang="0">
                <a:pos x="519" y="289"/>
              </a:cxn>
              <a:cxn ang="0">
                <a:pos x="591" y="789"/>
              </a:cxn>
              <a:cxn ang="0">
                <a:pos x="491" y="1066"/>
              </a:cxn>
              <a:cxn ang="0">
                <a:pos x="543" y="754"/>
              </a:cxn>
              <a:cxn ang="0">
                <a:pos x="551" y="976"/>
              </a:cxn>
              <a:cxn ang="0">
                <a:pos x="551" y="911"/>
              </a:cxn>
              <a:cxn ang="0">
                <a:pos x="495" y="209"/>
              </a:cxn>
              <a:cxn ang="0">
                <a:pos x="481" y="422"/>
              </a:cxn>
              <a:cxn ang="0">
                <a:pos x="518" y="336"/>
              </a:cxn>
              <a:cxn ang="0">
                <a:pos x="520" y="1086"/>
              </a:cxn>
              <a:cxn ang="0">
                <a:pos x="440" y="1051"/>
              </a:cxn>
              <a:cxn ang="0">
                <a:pos x="527" y="1029"/>
              </a:cxn>
              <a:cxn ang="0">
                <a:pos x="429" y="69"/>
              </a:cxn>
              <a:cxn ang="0">
                <a:pos x="718" y="833"/>
              </a:cxn>
              <a:cxn ang="0">
                <a:pos x="478" y="674"/>
              </a:cxn>
              <a:cxn ang="0">
                <a:pos x="416" y="560"/>
              </a:cxn>
              <a:cxn ang="0">
                <a:pos x="475" y="142"/>
              </a:cxn>
              <a:cxn ang="0">
                <a:pos x="482" y="604"/>
              </a:cxn>
              <a:cxn ang="0">
                <a:pos x="479" y="446"/>
              </a:cxn>
              <a:cxn ang="0">
                <a:pos x="401" y="701"/>
              </a:cxn>
              <a:cxn ang="0">
                <a:pos x="163" y="761"/>
              </a:cxn>
              <a:cxn ang="0">
                <a:pos x="306" y="573"/>
              </a:cxn>
              <a:cxn ang="0">
                <a:pos x="249" y="723"/>
              </a:cxn>
              <a:cxn ang="0">
                <a:pos x="211" y="161"/>
              </a:cxn>
              <a:cxn ang="0">
                <a:pos x="206" y="94"/>
              </a:cxn>
              <a:cxn ang="0">
                <a:pos x="175" y="128"/>
              </a:cxn>
              <a:cxn ang="0">
                <a:pos x="213" y="888"/>
              </a:cxn>
              <a:cxn ang="0">
                <a:pos x="203" y="826"/>
              </a:cxn>
              <a:cxn ang="0">
                <a:pos x="198" y="859"/>
              </a:cxn>
              <a:cxn ang="0">
                <a:pos x="366" y="176"/>
              </a:cxn>
              <a:cxn ang="0">
                <a:pos x="319" y="32"/>
              </a:cxn>
              <a:cxn ang="0">
                <a:pos x="329" y="128"/>
              </a:cxn>
              <a:cxn ang="0">
                <a:pos x="131" y="502"/>
              </a:cxn>
              <a:cxn ang="0">
                <a:pos x="343" y="306"/>
              </a:cxn>
              <a:cxn ang="0">
                <a:pos x="347" y="413"/>
              </a:cxn>
              <a:cxn ang="0">
                <a:pos x="42" y="540"/>
              </a:cxn>
              <a:cxn ang="0">
                <a:pos x="28" y="605"/>
              </a:cxn>
              <a:cxn ang="0">
                <a:pos x="286" y="1075"/>
              </a:cxn>
              <a:cxn ang="0">
                <a:pos x="357" y="945"/>
              </a:cxn>
            </a:cxnLst>
            <a:rect l="0" t="0" r="r" b="b"/>
            <a:pathLst>
              <a:path w="915" h="1433">
                <a:moveTo>
                  <a:pt x="826" y="634"/>
                </a:moveTo>
                <a:cubicBezTo>
                  <a:pt x="826" y="634"/>
                  <a:pt x="826" y="634"/>
                  <a:pt x="826" y="634"/>
                </a:cubicBezTo>
                <a:cubicBezTo>
                  <a:pt x="825" y="629"/>
                  <a:pt x="823" y="625"/>
                  <a:pt x="820" y="621"/>
                </a:cubicBezTo>
                <a:cubicBezTo>
                  <a:pt x="820" y="621"/>
                  <a:pt x="820" y="621"/>
                  <a:pt x="820" y="621"/>
                </a:cubicBezTo>
                <a:cubicBezTo>
                  <a:pt x="819" y="621"/>
                  <a:pt x="819" y="621"/>
                  <a:pt x="819" y="621"/>
                </a:cubicBezTo>
                <a:cubicBezTo>
                  <a:pt x="813" y="624"/>
                  <a:pt x="807" y="628"/>
                  <a:pt x="801" y="632"/>
                </a:cubicBezTo>
                <a:cubicBezTo>
                  <a:pt x="801" y="633"/>
                  <a:pt x="801" y="633"/>
                  <a:pt x="801" y="633"/>
                </a:cubicBezTo>
                <a:cubicBezTo>
                  <a:pt x="801" y="633"/>
                  <a:pt x="801" y="633"/>
                  <a:pt x="801" y="633"/>
                </a:cubicBezTo>
                <a:cubicBezTo>
                  <a:pt x="802" y="635"/>
                  <a:pt x="803" y="636"/>
                  <a:pt x="803" y="638"/>
                </a:cubicBezTo>
                <a:cubicBezTo>
                  <a:pt x="803" y="638"/>
                  <a:pt x="803" y="638"/>
                  <a:pt x="803" y="638"/>
                </a:cubicBezTo>
                <a:cubicBezTo>
                  <a:pt x="804" y="638"/>
                  <a:pt x="804" y="638"/>
                  <a:pt x="804" y="638"/>
                </a:cubicBezTo>
                <a:cubicBezTo>
                  <a:pt x="811" y="638"/>
                  <a:pt x="818" y="637"/>
                  <a:pt x="826" y="635"/>
                </a:cubicBezTo>
                <a:lnTo>
                  <a:pt x="826" y="634"/>
                </a:lnTo>
                <a:close/>
                <a:moveTo>
                  <a:pt x="826" y="648"/>
                </a:moveTo>
                <a:cubicBezTo>
                  <a:pt x="826" y="648"/>
                  <a:pt x="826" y="648"/>
                  <a:pt x="826" y="648"/>
                </a:cubicBezTo>
                <a:cubicBezTo>
                  <a:pt x="818" y="646"/>
                  <a:pt x="811" y="645"/>
                  <a:pt x="804" y="645"/>
                </a:cubicBezTo>
                <a:cubicBezTo>
                  <a:pt x="803" y="645"/>
                  <a:pt x="803" y="645"/>
                  <a:pt x="803" y="645"/>
                </a:cubicBezTo>
                <a:cubicBezTo>
                  <a:pt x="803" y="645"/>
                  <a:pt x="803" y="645"/>
                  <a:pt x="803" y="645"/>
                </a:cubicBezTo>
                <a:cubicBezTo>
                  <a:pt x="803" y="647"/>
                  <a:pt x="802" y="648"/>
                  <a:pt x="801" y="650"/>
                </a:cubicBezTo>
                <a:cubicBezTo>
                  <a:pt x="801" y="650"/>
                  <a:pt x="801" y="650"/>
                  <a:pt x="801" y="650"/>
                </a:cubicBezTo>
                <a:cubicBezTo>
                  <a:pt x="801" y="651"/>
                  <a:pt x="801" y="651"/>
                  <a:pt x="801" y="651"/>
                </a:cubicBezTo>
                <a:cubicBezTo>
                  <a:pt x="806" y="655"/>
                  <a:pt x="813" y="659"/>
                  <a:pt x="819" y="662"/>
                </a:cubicBezTo>
                <a:cubicBezTo>
                  <a:pt x="820" y="662"/>
                  <a:pt x="820" y="662"/>
                  <a:pt x="820" y="662"/>
                </a:cubicBezTo>
                <a:cubicBezTo>
                  <a:pt x="820" y="662"/>
                  <a:pt x="820" y="662"/>
                  <a:pt x="820" y="662"/>
                </a:cubicBezTo>
                <a:cubicBezTo>
                  <a:pt x="823" y="658"/>
                  <a:pt x="825" y="654"/>
                  <a:pt x="826" y="649"/>
                </a:cubicBezTo>
                <a:lnTo>
                  <a:pt x="826" y="648"/>
                </a:lnTo>
                <a:close/>
                <a:moveTo>
                  <a:pt x="790" y="626"/>
                </a:moveTo>
                <a:cubicBezTo>
                  <a:pt x="790" y="626"/>
                  <a:pt x="790" y="626"/>
                  <a:pt x="790" y="626"/>
                </a:cubicBezTo>
                <a:cubicBezTo>
                  <a:pt x="792" y="626"/>
                  <a:pt x="794" y="627"/>
                  <a:pt x="795" y="628"/>
                </a:cubicBezTo>
                <a:cubicBezTo>
                  <a:pt x="796" y="628"/>
                  <a:pt x="796" y="628"/>
                  <a:pt x="796" y="628"/>
                </a:cubicBezTo>
                <a:cubicBezTo>
                  <a:pt x="796" y="628"/>
                  <a:pt x="796" y="628"/>
                  <a:pt x="796" y="628"/>
                </a:cubicBezTo>
                <a:cubicBezTo>
                  <a:pt x="801" y="623"/>
                  <a:pt x="805" y="617"/>
                  <a:pt x="809" y="611"/>
                </a:cubicBezTo>
                <a:cubicBezTo>
                  <a:pt x="809" y="611"/>
                  <a:pt x="809" y="611"/>
                  <a:pt x="809" y="611"/>
                </a:cubicBezTo>
                <a:cubicBezTo>
                  <a:pt x="809" y="610"/>
                  <a:pt x="809" y="610"/>
                  <a:pt x="809" y="610"/>
                </a:cubicBezTo>
                <a:cubicBezTo>
                  <a:pt x="804" y="608"/>
                  <a:pt x="799" y="606"/>
                  <a:pt x="794" y="605"/>
                </a:cubicBezTo>
                <a:cubicBezTo>
                  <a:pt x="794" y="605"/>
                  <a:pt x="794" y="605"/>
                  <a:pt x="794" y="605"/>
                </a:cubicBezTo>
                <a:cubicBezTo>
                  <a:pt x="794" y="605"/>
                  <a:pt x="794" y="605"/>
                  <a:pt x="794" y="605"/>
                </a:cubicBezTo>
                <a:cubicBezTo>
                  <a:pt x="792" y="612"/>
                  <a:pt x="790" y="619"/>
                  <a:pt x="790" y="625"/>
                </a:cubicBezTo>
                <a:lnTo>
                  <a:pt x="790" y="626"/>
                </a:lnTo>
                <a:close/>
                <a:moveTo>
                  <a:pt x="809" y="672"/>
                </a:moveTo>
                <a:cubicBezTo>
                  <a:pt x="809" y="672"/>
                  <a:pt x="809" y="672"/>
                  <a:pt x="809" y="672"/>
                </a:cubicBezTo>
                <a:cubicBezTo>
                  <a:pt x="805" y="666"/>
                  <a:pt x="801" y="660"/>
                  <a:pt x="796" y="655"/>
                </a:cubicBezTo>
                <a:cubicBezTo>
                  <a:pt x="796" y="655"/>
                  <a:pt x="796" y="655"/>
                  <a:pt x="796" y="655"/>
                </a:cubicBezTo>
                <a:cubicBezTo>
                  <a:pt x="795" y="655"/>
                  <a:pt x="795" y="655"/>
                  <a:pt x="795" y="655"/>
                </a:cubicBezTo>
                <a:cubicBezTo>
                  <a:pt x="794" y="656"/>
                  <a:pt x="792" y="657"/>
                  <a:pt x="790" y="657"/>
                </a:cubicBezTo>
                <a:cubicBezTo>
                  <a:pt x="789" y="657"/>
                  <a:pt x="789" y="657"/>
                  <a:pt x="789" y="657"/>
                </a:cubicBezTo>
                <a:cubicBezTo>
                  <a:pt x="789" y="657"/>
                  <a:pt x="789" y="657"/>
                  <a:pt x="789" y="657"/>
                </a:cubicBezTo>
                <a:cubicBezTo>
                  <a:pt x="790" y="664"/>
                  <a:pt x="791" y="671"/>
                  <a:pt x="793" y="677"/>
                </a:cubicBezTo>
                <a:cubicBezTo>
                  <a:pt x="794" y="678"/>
                  <a:pt x="794" y="678"/>
                  <a:pt x="794" y="678"/>
                </a:cubicBezTo>
                <a:cubicBezTo>
                  <a:pt x="794" y="678"/>
                  <a:pt x="794" y="678"/>
                  <a:pt x="794" y="678"/>
                </a:cubicBezTo>
                <a:cubicBezTo>
                  <a:pt x="799" y="677"/>
                  <a:pt x="804" y="675"/>
                  <a:pt x="808" y="672"/>
                </a:cubicBezTo>
                <a:lnTo>
                  <a:pt x="809" y="672"/>
                </a:lnTo>
                <a:close/>
                <a:moveTo>
                  <a:pt x="848" y="404"/>
                </a:moveTo>
                <a:cubicBezTo>
                  <a:pt x="848" y="403"/>
                  <a:pt x="848" y="403"/>
                  <a:pt x="848" y="403"/>
                </a:cubicBezTo>
                <a:cubicBezTo>
                  <a:pt x="845" y="391"/>
                  <a:pt x="840" y="380"/>
                  <a:pt x="833" y="369"/>
                </a:cubicBezTo>
                <a:cubicBezTo>
                  <a:pt x="832" y="368"/>
                  <a:pt x="832" y="368"/>
                  <a:pt x="832" y="368"/>
                </a:cubicBezTo>
                <a:cubicBezTo>
                  <a:pt x="831" y="369"/>
                  <a:pt x="831" y="369"/>
                  <a:pt x="831" y="369"/>
                </a:cubicBezTo>
                <a:cubicBezTo>
                  <a:pt x="814" y="377"/>
                  <a:pt x="797" y="388"/>
                  <a:pt x="782" y="399"/>
                </a:cubicBezTo>
                <a:cubicBezTo>
                  <a:pt x="782" y="400"/>
                  <a:pt x="782" y="400"/>
                  <a:pt x="782" y="400"/>
                </a:cubicBezTo>
                <a:cubicBezTo>
                  <a:pt x="782" y="401"/>
                  <a:pt x="782" y="401"/>
                  <a:pt x="782" y="401"/>
                </a:cubicBezTo>
                <a:cubicBezTo>
                  <a:pt x="785" y="405"/>
                  <a:pt x="787" y="409"/>
                  <a:pt x="788" y="413"/>
                </a:cubicBezTo>
                <a:cubicBezTo>
                  <a:pt x="788" y="414"/>
                  <a:pt x="788" y="414"/>
                  <a:pt x="788" y="414"/>
                </a:cubicBezTo>
                <a:cubicBezTo>
                  <a:pt x="789" y="414"/>
                  <a:pt x="789" y="414"/>
                  <a:pt x="789" y="414"/>
                </a:cubicBezTo>
                <a:cubicBezTo>
                  <a:pt x="808" y="413"/>
                  <a:pt x="828" y="410"/>
                  <a:pt x="847" y="405"/>
                </a:cubicBezTo>
                <a:lnTo>
                  <a:pt x="848" y="404"/>
                </a:lnTo>
                <a:close/>
                <a:moveTo>
                  <a:pt x="848" y="441"/>
                </a:moveTo>
                <a:cubicBezTo>
                  <a:pt x="847" y="441"/>
                  <a:pt x="847" y="441"/>
                  <a:pt x="847" y="441"/>
                </a:cubicBezTo>
                <a:cubicBezTo>
                  <a:pt x="828" y="436"/>
                  <a:pt x="808" y="433"/>
                  <a:pt x="789" y="431"/>
                </a:cubicBezTo>
                <a:cubicBezTo>
                  <a:pt x="788" y="431"/>
                  <a:pt x="788" y="431"/>
                  <a:pt x="788" y="431"/>
                </a:cubicBezTo>
                <a:cubicBezTo>
                  <a:pt x="788" y="432"/>
                  <a:pt x="788" y="432"/>
                  <a:pt x="788" y="432"/>
                </a:cubicBezTo>
                <a:cubicBezTo>
                  <a:pt x="787" y="437"/>
                  <a:pt x="785" y="441"/>
                  <a:pt x="782" y="445"/>
                </a:cubicBezTo>
                <a:cubicBezTo>
                  <a:pt x="781" y="446"/>
                  <a:pt x="781" y="446"/>
                  <a:pt x="781" y="446"/>
                </a:cubicBezTo>
                <a:cubicBezTo>
                  <a:pt x="782" y="446"/>
                  <a:pt x="782" y="446"/>
                  <a:pt x="782" y="446"/>
                </a:cubicBezTo>
                <a:cubicBezTo>
                  <a:pt x="796" y="458"/>
                  <a:pt x="813" y="468"/>
                  <a:pt x="830" y="477"/>
                </a:cubicBezTo>
                <a:cubicBezTo>
                  <a:pt x="832" y="477"/>
                  <a:pt x="832" y="477"/>
                  <a:pt x="832" y="477"/>
                </a:cubicBezTo>
                <a:cubicBezTo>
                  <a:pt x="832" y="476"/>
                  <a:pt x="832" y="476"/>
                  <a:pt x="832" y="476"/>
                </a:cubicBezTo>
                <a:cubicBezTo>
                  <a:pt x="840" y="466"/>
                  <a:pt x="845" y="454"/>
                  <a:pt x="848" y="442"/>
                </a:cubicBezTo>
                <a:lnTo>
                  <a:pt x="848" y="441"/>
                </a:lnTo>
                <a:close/>
                <a:moveTo>
                  <a:pt x="795" y="650"/>
                </a:moveTo>
                <a:cubicBezTo>
                  <a:pt x="800" y="645"/>
                  <a:pt x="800" y="638"/>
                  <a:pt x="795" y="633"/>
                </a:cubicBezTo>
                <a:cubicBezTo>
                  <a:pt x="793" y="631"/>
                  <a:pt x="789" y="630"/>
                  <a:pt x="786" y="630"/>
                </a:cubicBezTo>
                <a:cubicBezTo>
                  <a:pt x="783" y="630"/>
                  <a:pt x="779" y="631"/>
                  <a:pt x="777" y="633"/>
                </a:cubicBezTo>
                <a:cubicBezTo>
                  <a:pt x="775" y="635"/>
                  <a:pt x="773" y="638"/>
                  <a:pt x="773" y="641"/>
                </a:cubicBezTo>
                <a:cubicBezTo>
                  <a:pt x="773" y="644"/>
                  <a:pt x="775" y="647"/>
                  <a:pt x="777" y="650"/>
                </a:cubicBezTo>
                <a:cubicBezTo>
                  <a:pt x="779" y="652"/>
                  <a:pt x="783" y="653"/>
                  <a:pt x="786" y="653"/>
                </a:cubicBezTo>
                <a:cubicBezTo>
                  <a:pt x="789" y="653"/>
                  <a:pt x="793" y="652"/>
                  <a:pt x="795" y="650"/>
                </a:cubicBezTo>
                <a:close/>
                <a:moveTo>
                  <a:pt x="796" y="215"/>
                </a:moveTo>
                <a:cubicBezTo>
                  <a:pt x="796" y="215"/>
                  <a:pt x="796" y="215"/>
                  <a:pt x="796" y="215"/>
                </a:cubicBezTo>
                <a:cubicBezTo>
                  <a:pt x="792" y="208"/>
                  <a:pt x="781" y="201"/>
                  <a:pt x="769" y="199"/>
                </a:cubicBezTo>
                <a:cubicBezTo>
                  <a:pt x="768" y="199"/>
                  <a:pt x="768" y="199"/>
                  <a:pt x="768" y="199"/>
                </a:cubicBezTo>
                <a:cubicBezTo>
                  <a:pt x="768" y="199"/>
                  <a:pt x="768" y="199"/>
                  <a:pt x="768" y="199"/>
                </a:cubicBezTo>
                <a:cubicBezTo>
                  <a:pt x="768" y="200"/>
                  <a:pt x="768" y="200"/>
                  <a:pt x="768" y="201"/>
                </a:cubicBezTo>
                <a:cubicBezTo>
                  <a:pt x="768" y="203"/>
                  <a:pt x="768" y="204"/>
                  <a:pt x="767" y="206"/>
                </a:cubicBezTo>
                <a:cubicBezTo>
                  <a:pt x="767" y="207"/>
                  <a:pt x="767" y="207"/>
                  <a:pt x="767" y="207"/>
                </a:cubicBezTo>
                <a:cubicBezTo>
                  <a:pt x="768" y="207"/>
                  <a:pt x="768" y="207"/>
                  <a:pt x="768" y="207"/>
                </a:cubicBezTo>
                <a:cubicBezTo>
                  <a:pt x="775" y="213"/>
                  <a:pt x="783" y="223"/>
                  <a:pt x="784" y="231"/>
                </a:cubicBezTo>
                <a:cubicBezTo>
                  <a:pt x="785" y="232"/>
                  <a:pt x="785" y="232"/>
                  <a:pt x="785" y="232"/>
                </a:cubicBezTo>
                <a:cubicBezTo>
                  <a:pt x="785" y="231"/>
                  <a:pt x="785" y="231"/>
                  <a:pt x="785" y="231"/>
                </a:cubicBezTo>
                <a:cubicBezTo>
                  <a:pt x="790" y="227"/>
                  <a:pt x="794" y="221"/>
                  <a:pt x="796" y="215"/>
                </a:cubicBezTo>
                <a:close/>
                <a:moveTo>
                  <a:pt x="763" y="611"/>
                </a:moveTo>
                <a:cubicBezTo>
                  <a:pt x="763" y="611"/>
                  <a:pt x="763" y="611"/>
                  <a:pt x="763" y="611"/>
                </a:cubicBezTo>
                <a:cubicBezTo>
                  <a:pt x="767" y="617"/>
                  <a:pt x="771" y="623"/>
                  <a:pt x="776" y="628"/>
                </a:cubicBezTo>
                <a:cubicBezTo>
                  <a:pt x="776" y="628"/>
                  <a:pt x="776" y="628"/>
                  <a:pt x="776" y="628"/>
                </a:cubicBezTo>
                <a:cubicBezTo>
                  <a:pt x="777" y="628"/>
                  <a:pt x="777" y="628"/>
                  <a:pt x="777" y="628"/>
                </a:cubicBezTo>
                <a:cubicBezTo>
                  <a:pt x="778" y="627"/>
                  <a:pt x="780" y="626"/>
                  <a:pt x="782" y="626"/>
                </a:cubicBezTo>
                <a:cubicBezTo>
                  <a:pt x="783" y="626"/>
                  <a:pt x="783" y="626"/>
                  <a:pt x="783" y="626"/>
                </a:cubicBezTo>
                <a:cubicBezTo>
                  <a:pt x="783" y="625"/>
                  <a:pt x="783" y="625"/>
                  <a:pt x="783" y="625"/>
                </a:cubicBezTo>
                <a:cubicBezTo>
                  <a:pt x="782" y="619"/>
                  <a:pt x="781" y="612"/>
                  <a:pt x="778" y="605"/>
                </a:cubicBezTo>
                <a:cubicBezTo>
                  <a:pt x="778" y="605"/>
                  <a:pt x="778" y="605"/>
                  <a:pt x="778" y="605"/>
                </a:cubicBezTo>
                <a:cubicBezTo>
                  <a:pt x="778" y="605"/>
                  <a:pt x="778" y="605"/>
                  <a:pt x="778" y="605"/>
                </a:cubicBezTo>
                <a:cubicBezTo>
                  <a:pt x="773" y="606"/>
                  <a:pt x="768" y="608"/>
                  <a:pt x="764" y="610"/>
                </a:cubicBezTo>
                <a:lnTo>
                  <a:pt x="763" y="611"/>
                </a:lnTo>
                <a:close/>
                <a:moveTo>
                  <a:pt x="782" y="657"/>
                </a:moveTo>
                <a:cubicBezTo>
                  <a:pt x="782" y="657"/>
                  <a:pt x="782" y="657"/>
                  <a:pt x="782" y="657"/>
                </a:cubicBezTo>
                <a:cubicBezTo>
                  <a:pt x="780" y="656"/>
                  <a:pt x="778" y="656"/>
                  <a:pt x="777" y="655"/>
                </a:cubicBezTo>
                <a:cubicBezTo>
                  <a:pt x="776" y="655"/>
                  <a:pt x="776" y="655"/>
                  <a:pt x="776" y="655"/>
                </a:cubicBezTo>
                <a:cubicBezTo>
                  <a:pt x="776" y="655"/>
                  <a:pt x="776" y="655"/>
                  <a:pt x="776" y="655"/>
                </a:cubicBezTo>
                <a:cubicBezTo>
                  <a:pt x="771" y="660"/>
                  <a:pt x="767" y="665"/>
                  <a:pt x="763" y="672"/>
                </a:cubicBezTo>
                <a:cubicBezTo>
                  <a:pt x="763" y="672"/>
                  <a:pt x="763" y="672"/>
                  <a:pt x="763" y="672"/>
                </a:cubicBezTo>
                <a:cubicBezTo>
                  <a:pt x="763" y="672"/>
                  <a:pt x="763" y="672"/>
                  <a:pt x="763" y="672"/>
                </a:cubicBezTo>
                <a:cubicBezTo>
                  <a:pt x="768" y="675"/>
                  <a:pt x="773" y="677"/>
                  <a:pt x="778" y="678"/>
                </a:cubicBezTo>
                <a:cubicBezTo>
                  <a:pt x="778" y="678"/>
                  <a:pt x="778" y="678"/>
                  <a:pt x="778" y="678"/>
                </a:cubicBezTo>
                <a:cubicBezTo>
                  <a:pt x="778" y="677"/>
                  <a:pt x="778" y="677"/>
                  <a:pt x="778" y="677"/>
                </a:cubicBezTo>
                <a:cubicBezTo>
                  <a:pt x="780" y="671"/>
                  <a:pt x="782" y="664"/>
                  <a:pt x="782" y="657"/>
                </a:cubicBezTo>
                <a:close/>
                <a:moveTo>
                  <a:pt x="798" y="199"/>
                </a:moveTo>
                <a:cubicBezTo>
                  <a:pt x="798" y="193"/>
                  <a:pt x="796" y="188"/>
                  <a:pt x="793" y="183"/>
                </a:cubicBezTo>
                <a:cubicBezTo>
                  <a:pt x="793" y="182"/>
                  <a:pt x="793" y="182"/>
                  <a:pt x="793" y="182"/>
                </a:cubicBezTo>
                <a:cubicBezTo>
                  <a:pt x="793" y="182"/>
                  <a:pt x="793" y="182"/>
                  <a:pt x="793" y="182"/>
                </a:cubicBezTo>
                <a:cubicBezTo>
                  <a:pt x="790" y="182"/>
                  <a:pt x="787" y="181"/>
                  <a:pt x="783" y="182"/>
                </a:cubicBezTo>
                <a:cubicBezTo>
                  <a:pt x="775" y="182"/>
                  <a:pt x="767" y="185"/>
                  <a:pt x="761" y="189"/>
                </a:cubicBezTo>
                <a:cubicBezTo>
                  <a:pt x="761" y="189"/>
                  <a:pt x="761" y="189"/>
                  <a:pt x="761" y="189"/>
                </a:cubicBezTo>
                <a:cubicBezTo>
                  <a:pt x="761" y="189"/>
                  <a:pt x="761" y="189"/>
                  <a:pt x="761" y="189"/>
                </a:cubicBezTo>
                <a:cubicBezTo>
                  <a:pt x="763" y="191"/>
                  <a:pt x="765" y="193"/>
                  <a:pt x="766" y="195"/>
                </a:cubicBezTo>
                <a:cubicBezTo>
                  <a:pt x="766" y="195"/>
                  <a:pt x="766" y="195"/>
                  <a:pt x="766" y="195"/>
                </a:cubicBezTo>
                <a:cubicBezTo>
                  <a:pt x="767" y="195"/>
                  <a:pt x="767" y="195"/>
                  <a:pt x="767" y="195"/>
                </a:cubicBezTo>
                <a:cubicBezTo>
                  <a:pt x="776" y="194"/>
                  <a:pt x="790" y="197"/>
                  <a:pt x="797" y="201"/>
                </a:cubicBezTo>
                <a:cubicBezTo>
                  <a:pt x="798" y="202"/>
                  <a:pt x="798" y="202"/>
                  <a:pt x="798" y="202"/>
                </a:cubicBezTo>
                <a:cubicBezTo>
                  <a:pt x="798" y="201"/>
                  <a:pt x="798" y="201"/>
                  <a:pt x="798" y="201"/>
                </a:cubicBezTo>
                <a:cubicBezTo>
                  <a:pt x="798" y="200"/>
                  <a:pt x="798" y="200"/>
                  <a:pt x="798" y="199"/>
                </a:cubicBezTo>
                <a:close/>
                <a:moveTo>
                  <a:pt x="752" y="382"/>
                </a:moveTo>
                <a:cubicBezTo>
                  <a:pt x="754" y="382"/>
                  <a:pt x="754" y="382"/>
                  <a:pt x="754" y="382"/>
                </a:cubicBezTo>
                <a:cubicBezTo>
                  <a:pt x="758" y="383"/>
                  <a:pt x="763" y="385"/>
                  <a:pt x="767" y="387"/>
                </a:cubicBezTo>
                <a:cubicBezTo>
                  <a:pt x="768" y="388"/>
                  <a:pt x="768" y="388"/>
                  <a:pt x="768" y="388"/>
                </a:cubicBezTo>
                <a:cubicBezTo>
                  <a:pt x="769" y="387"/>
                  <a:pt x="769" y="387"/>
                  <a:pt x="769" y="387"/>
                </a:cubicBezTo>
                <a:cubicBezTo>
                  <a:pt x="782" y="374"/>
                  <a:pt x="793" y="359"/>
                  <a:pt x="803" y="343"/>
                </a:cubicBezTo>
                <a:cubicBezTo>
                  <a:pt x="803" y="342"/>
                  <a:pt x="803" y="342"/>
                  <a:pt x="803" y="342"/>
                </a:cubicBezTo>
                <a:cubicBezTo>
                  <a:pt x="802" y="341"/>
                  <a:pt x="802" y="341"/>
                  <a:pt x="802" y="341"/>
                </a:cubicBezTo>
                <a:cubicBezTo>
                  <a:pt x="791" y="334"/>
                  <a:pt x="778" y="330"/>
                  <a:pt x="765" y="327"/>
                </a:cubicBezTo>
                <a:cubicBezTo>
                  <a:pt x="763" y="327"/>
                  <a:pt x="763" y="327"/>
                  <a:pt x="763" y="327"/>
                </a:cubicBezTo>
                <a:cubicBezTo>
                  <a:pt x="763" y="328"/>
                  <a:pt x="763" y="328"/>
                  <a:pt x="763" y="328"/>
                </a:cubicBezTo>
                <a:cubicBezTo>
                  <a:pt x="758" y="345"/>
                  <a:pt x="754" y="363"/>
                  <a:pt x="752" y="380"/>
                </a:cubicBezTo>
                <a:lnTo>
                  <a:pt x="752" y="382"/>
                </a:lnTo>
                <a:close/>
                <a:moveTo>
                  <a:pt x="803" y="503"/>
                </a:moveTo>
                <a:cubicBezTo>
                  <a:pt x="802" y="502"/>
                  <a:pt x="802" y="502"/>
                  <a:pt x="802" y="502"/>
                </a:cubicBezTo>
                <a:cubicBezTo>
                  <a:pt x="793" y="487"/>
                  <a:pt x="781" y="472"/>
                  <a:pt x="769" y="458"/>
                </a:cubicBezTo>
                <a:cubicBezTo>
                  <a:pt x="768" y="458"/>
                  <a:pt x="768" y="458"/>
                  <a:pt x="768" y="458"/>
                </a:cubicBezTo>
                <a:cubicBezTo>
                  <a:pt x="767" y="458"/>
                  <a:pt x="767" y="458"/>
                  <a:pt x="767" y="458"/>
                </a:cubicBezTo>
                <a:cubicBezTo>
                  <a:pt x="763" y="461"/>
                  <a:pt x="758" y="462"/>
                  <a:pt x="753" y="463"/>
                </a:cubicBezTo>
                <a:cubicBezTo>
                  <a:pt x="752" y="464"/>
                  <a:pt x="752" y="464"/>
                  <a:pt x="752" y="464"/>
                </a:cubicBezTo>
                <a:cubicBezTo>
                  <a:pt x="752" y="465"/>
                  <a:pt x="752" y="465"/>
                  <a:pt x="752" y="465"/>
                </a:cubicBezTo>
                <a:cubicBezTo>
                  <a:pt x="753" y="482"/>
                  <a:pt x="757" y="500"/>
                  <a:pt x="763" y="517"/>
                </a:cubicBezTo>
                <a:cubicBezTo>
                  <a:pt x="763" y="518"/>
                  <a:pt x="763" y="518"/>
                  <a:pt x="763" y="518"/>
                </a:cubicBezTo>
                <a:cubicBezTo>
                  <a:pt x="764" y="518"/>
                  <a:pt x="764" y="518"/>
                  <a:pt x="764" y="518"/>
                </a:cubicBezTo>
                <a:cubicBezTo>
                  <a:pt x="778" y="516"/>
                  <a:pt x="790" y="511"/>
                  <a:pt x="802" y="504"/>
                </a:cubicBezTo>
                <a:lnTo>
                  <a:pt x="803" y="503"/>
                </a:lnTo>
                <a:close/>
                <a:moveTo>
                  <a:pt x="766" y="211"/>
                </a:moveTo>
                <a:cubicBezTo>
                  <a:pt x="765" y="210"/>
                  <a:pt x="765" y="210"/>
                  <a:pt x="765" y="210"/>
                </a:cubicBezTo>
                <a:cubicBezTo>
                  <a:pt x="765" y="211"/>
                  <a:pt x="765" y="211"/>
                  <a:pt x="765" y="211"/>
                </a:cubicBezTo>
                <a:cubicBezTo>
                  <a:pt x="763" y="213"/>
                  <a:pt x="762" y="214"/>
                  <a:pt x="759" y="215"/>
                </a:cubicBezTo>
                <a:cubicBezTo>
                  <a:pt x="759" y="216"/>
                  <a:pt x="759" y="216"/>
                  <a:pt x="759" y="216"/>
                </a:cubicBezTo>
                <a:cubicBezTo>
                  <a:pt x="759" y="216"/>
                  <a:pt x="759" y="216"/>
                  <a:pt x="759" y="216"/>
                </a:cubicBezTo>
                <a:cubicBezTo>
                  <a:pt x="759" y="224"/>
                  <a:pt x="757" y="237"/>
                  <a:pt x="752" y="244"/>
                </a:cubicBezTo>
                <a:cubicBezTo>
                  <a:pt x="751" y="245"/>
                  <a:pt x="751" y="245"/>
                  <a:pt x="751" y="245"/>
                </a:cubicBezTo>
                <a:cubicBezTo>
                  <a:pt x="753" y="245"/>
                  <a:pt x="753" y="245"/>
                  <a:pt x="753" y="245"/>
                </a:cubicBezTo>
                <a:cubicBezTo>
                  <a:pt x="753" y="245"/>
                  <a:pt x="754" y="245"/>
                  <a:pt x="754" y="245"/>
                </a:cubicBezTo>
                <a:cubicBezTo>
                  <a:pt x="761" y="244"/>
                  <a:pt x="767" y="243"/>
                  <a:pt x="773" y="240"/>
                </a:cubicBezTo>
                <a:cubicBezTo>
                  <a:pt x="773" y="240"/>
                  <a:pt x="773" y="240"/>
                  <a:pt x="773" y="240"/>
                </a:cubicBezTo>
                <a:cubicBezTo>
                  <a:pt x="773" y="240"/>
                  <a:pt x="773" y="240"/>
                  <a:pt x="773" y="240"/>
                </a:cubicBezTo>
                <a:cubicBezTo>
                  <a:pt x="775" y="233"/>
                  <a:pt x="773" y="220"/>
                  <a:pt x="766" y="211"/>
                </a:cubicBezTo>
                <a:close/>
                <a:moveTo>
                  <a:pt x="748" y="186"/>
                </a:moveTo>
                <a:cubicBezTo>
                  <a:pt x="748" y="187"/>
                  <a:pt x="748" y="187"/>
                  <a:pt x="748" y="187"/>
                </a:cubicBezTo>
                <a:cubicBezTo>
                  <a:pt x="749" y="187"/>
                  <a:pt x="749" y="187"/>
                  <a:pt x="749" y="187"/>
                </a:cubicBezTo>
                <a:cubicBezTo>
                  <a:pt x="749" y="187"/>
                  <a:pt x="750" y="187"/>
                  <a:pt x="750" y="187"/>
                </a:cubicBezTo>
                <a:cubicBezTo>
                  <a:pt x="752" y="186"/>
                  <a:pt x="754" y="187"/>
                  <a:pt x="756" y="187"/>
                </a:cubicBezTo>
                <a:cubicBezTo>
                  <a:pt x="756" y="187"/>
                  <a:pt x="756" y="187"/>
                  <a:pt x="756" y="187"/>
                </a:cubicBezTo>
                <a:cubicBezTo>
                  <a:pt x="757" y="187"/>
                  <a:pt x="757" y="187"/>
                  <a:pt x="757" y="187"/>
                </a:cubicBezTo>
                <a:cubicBezTo>
                  <a:pt x="763" y="181"/>
                  <a:pt x="775" y="173"/>
                  <a:pt x="783" y="172"/>
                </a:cubicBezTo>
                <a:cubicBezTo>
                  <a:pt x="784" y="172"/>
                  <a:pt x="784" y="172"/>
                  <a:pt x="784" y="172"/>
                </a:cubicBezTo>
                <a:cubicBezTo>
                  <a:pt x="784" y="171"/>
                  <a:pt x="784" y="171"/>
                  <a:pt x="784" y="171"/>
                </a:cubicBezTo>
                <a:cubicBezTo>
                  <a:pt x="779" y="167"/>
                  <a:pt x="772" y="163"/>
                  <a:pt x="766" y="161"/>
                </a:cubicBezTo>
                <a:cubicBezTo>
                  <a:pt x="766" y="161"/>
                  <a:pt x="766" y="161"/>
                  <a:pt x="766" y="161"/>
                </a:cubicBezTo>
                <a:cubicBezTo>
                  <a:pt x="765" y="161"/>
                  <a:pt x="765" y="161"/>
                  <a:pt x="765" y="161"/>
                </a:cubicBezTo>
                <a:cubicBezTo>
                  <a:pt x="758" y="165"/>
                  <a:pt x="750" y="175"/>
                  <a:pt x="748" y="186"/>
                </a:cubicBezTo>
                <a:close/>
                <a:moveTo>
                  <a:pt x="746" y="634"/>
                </a:moveTo>
                <a:cubicBezTo>
                  <a:pt x="746" y="634"/>
                  <a:pt x="746" y="634"/>
                  <a:pt x="746" y="634"/>
                </a:cubicBezTo>
                <a:cubicBezTo>
                  <a:pt x="754" y="636"/>
                  <a:pt x="761" y="638"/>
                  <a:pt x="768" y="638"/>
                </a:cubicBezTo>
                <a:cubicBezTo>
                  <a:pt x="769" y="638"/>
                  <a:pt x="769" y="638"/>
                  <a:pt x="769" y="638"/>
                </a:cubicBezTo>
                <a:cubicBezTo>
                  <a:pt x="769" y="638"/>
                  <a:pt x="769" y="638"/>
                  <a:pt x="769" y="638"/>
                </a:cubicBezTo>
                <a:cubicBezTo>
                  <a:pt x="769" y="636"/>
                  <a:pt x="770" y="634"/>
                  <a:pt x="771" y="633"/>
                </a:cubicBezTo>
                <a:cubicBezTo>
                  <a:pt x="771" y="633"/>
                  <a:pt x="771" y="633"/>
                  <a:pt x="771" y="633"/>
                </a:cubicBezTo>
                <a:cubicBezTo>
                  <a:pt x="771" y="632"/>
                  <a:pt x="771" y="632"/>
                  <a:pt x="771" y="632"/>
                </a:cubicBezTo>
                <a:cubicBezTo>
                  <a:pt x="766" y="628"/>
                  <a:pt x="759" y="624"/>
                  <a:pt x="753" y="621"/>
                </a:cubicBezTo>
                <a:cubicBezTo>
                  <a:pt x="752" y="621"/>
                  <a:pt x="752" y="621"/>
                  <a:pt x="752" y="621"/>
                </a:cubicBezTo>
                <a:cubicBezTo>
                  <a:pt x="752" y="621"/>
                  <a:pt x="752" y="621"/>
                  <a:pt x="752" y="621"/>
                </a:cubicBezTo>
                <a:cubicBezTo>
                  <a:pt x="749" y="625"/>
                  <a:pt x="747" y="629"/>
                  <a:pt x="746" y="634"/>
                </a:cubicBezTo>
                <a:close/>
                <a:moveTo>
                  <a:pt x="771" y="650"/>
                </a:moveTo>
                <a:cubicBezTo>
                  <a:pt x="771" y="650"/>
                  <a:pt x="771" y="650"/>
                  <a:pt x="771" y="650"/>
                </a:cubicBezTo>
                <a:cubicBezTo>
                  <a:pt x="771" y="650"/>
                  <a:pt x="771" y="650"/>
                  <a:pt x="771" y="650"/>
                </a:cubicBezTo>
                <a:cubicBezTo>
                  <a:pt x="770" y="648"/>
                  <a:pt x="769" y="647"/>
                  <a:pt x="769" y="645"/>
                </a:cubicBezTo>
                <a:cubicBezTo>
                  <a:pt x="769" y="645"/>
                  <a:pt x="769" y="645"/>
                  <a:pt x="769" y="645"/>
                </a:cubicBezTo>
                <a:cubicBezTo>
                  <a:pt x="768" y="645"/>
                  <a:pt x="768" y="645"/>
                  <a:pt x="768" y="645"/>
                </a:cubicBezTo>
                <a:cubicBezTo>
                  <a:pt x="761" y="645"/>
                  <a:pt x="754" y="646"/>
                  <a:pt x="746" y="648"/>
                </a:cubicBezTo>
                <a:cubicBezTo>
                  <a:pt x="746" y="648"/>
                  <a:pt x="746" y="648"/>
                  <a:pt x="746" y="648"/>
                </a:cubicBezTo>
                <a:cubicBezTo>
                  <a:pt x="746" y="649"/>
                  <a:pt x="746" y="649"/>
                  <a:pt x="746" y="649"/>
                </a:cubicBezTo>
                <a:cubicBezTo>
                  <a:pt x="747" y="653"/>
                  <a:pt x="749" y="658"/>
                  <a:pt x="752" y="662"/>
                </a:cubicBezTo>
                <a:cubicBezTo>
                  <a:pt x="752" y="662"/>
                  <a:pt x="752" y="662"/>
                  <a:pt x="752" y="662"/>
                </a:cubicBezTo>
                <a:cubicBezTo>
                  <a:pt x="753" y="662"/>
                  <a:pt x="753" y="662"/>
                  <a:pt x="753" y="662"/>
                </a:cubicBezTo>
                <a:cubicBezTo>
                  <a:pt x="759" y="659"/>
                  <a:pt x="765" y="655"/>
                  <a:pt x="771" y="650"/>
                </a:cubicBezTo>
                <a:close/>
                <a:moveTo>
                  <a:pt x="757" y="196"/>
                </a:moveTo>
                <a:cubicBezTo>
                  <a:pt x="755" y="195"/>
                  <a:pt x="753" y="194"/>
                  <a:pt x="751" y="194"/>
                </a:cubicBezTo>
                <a:cubicBezTo>
                  <a:pt x="748" y="195"/>
                  <a:pt x="746" y="195"/>
                  <a:pt x="745" y="197"/>
                </a:cubicBezTo>
                <a:cubicBezTo>
                  <a:pt x="742" y="200"/>
                  <a:pt x="742" y="205"/>
                  <a:pt x="746" y="207"/>
                </a:cubicBezTo>
                <a:cubicBezTo>
                  <a:pt x="747" y="209"/>
                  <a:pt x="750" y="209"/>
                  <a:pt x="752" y="209"/>
                </a:cubicBezTo>
                <a:cubicBezTo>
                  <a:pt x="754" y="209"/>
                  <a:pt x="756" y="208"/>
                  <a:pt x="757" y="207"/>
                </a:cubicBezTo>
                <a:cubicBezTo>
                  <a:pt x="759" y="205"/>
                  <a:pt x="760" y="203"/>
                  <a:pt x="759" y="201"/>
                </a:cubicBezTo>
                <a:cubicBezTo>
                  <a:pt x="759" y="199"/>
                  <a:pt x="758" y="198"/>
                  <a:pt x="757" y="196"/>
                </a:cubicBezTo>
                <a:close/>
                <a:moveTo>
                  <a:pt x="737" y="193"/>
                </a:moveTo>
                <a:cubicBezTo>
                  <a:pt x="737" y="193"/>
                  <a:pt x="737" y="193"/>
                  <a:pt x="737" y="193"/>
                </a:cubicBezTo>
                <a:cubicBezTo>
                  <a:pt x="737" y="193"/>
                  <a:pt x="737" y="193"/>
                  <a:pt x="737" y="193"/>
                </a:cubicBezTo>
                <a:cubicBezTo>
                  <a:pt x="739" y="191"/>
                  <a:pt x="741" y="189"/>
                  <a:pt x="743" y="188"/>
                </a:cubicBezTo>
                <a:cubicBezTo>
                  <a:pt x="743" y="188"/>
                  <a:pt x="743" y="188"/>
                  <a:pt x="743" y="188"/>
                </a:cubicBezTo>
                <a:cubicBezTo>
                  <a:pt x="743" y="188"/>
                  <a:pt x="743" y="188"/>
                  <a:pt x="743" y="188"/>
                </a:cubicBezTo>
                <a:cubicBezTo>
                  <a:pt x="743" y="179"/>
                  <a:pt x="745" y="167"/>
                  <a:pt x="750" y="160"/>
                </a:cubicBezTo>
                <a:cubicBezTo>
                  <a:pt x="751" y="159"/>
                  <a:pt x="751" y="159"/>
                  <a:pt x="751" y="159"/>
                </a:cubicBezTo>
                <a:cubicBezTo>
                  <a:pt x="750" y="159"/>
                  <a:pt x="750" y="159"/>
                  <a:pt x="750" y="159"/>
                </a:cubicBezTo>
                <a:cubicBezTo>
                  <a:pt x="749" y="159"/>
                  <a:pt x="749" y="159"/>
                  <a:pt x="748" y="159"/>
                </a:cubicBezTo>
                <a:cubicBezTo>
                  <a:pt x="742" y="160"/>
                  <a:pt x="736" y="161"/>
                  <a:pt x="730" y="164"/>
                </a:cubicBezTo>
                <a:cubicBezTo>
                  <a:pt x="730" y="164"/>
                  <a:pt x="730" y="164"/>
                  <a:pt x="730" y="164"/>
                </a:cubicBezTo>
                <a:cubicBezTo>
                  <a:pt x="730" y="164"/>
                  <a:pt x="730" y="164"/>
                  <a:pt x="730" y="164"/>
                </a:cubicBezTo>
                <a:cubicBezTo>
                  <a:pt x="727" y="171"/>
                  <a:pt x="729" y="183"/>
                  <a:pt x="737" y="193"/>
                </a:cubicBezTo>
                <a:close/>
                <a:moveTo>
                  <a:pt x="852" y="640"/>
                </a:moveTo>
                <a:cubicBezTo>
                  <a:pt x="852" y="640"/>
                  <a:pt x="852" y="641"/>
                  <a:pt x="852" y="641"/>
                </a:cubicBezTo>
                <a:cubicBezTo>
                  <a:pt x="852" y="642"/>
                  <a:pt x="852" y="642"/>
                  <a:pt x="852" y="643"/>
                </a:cubicBezTo>
                <a:cubicBezTo>
                  <a:pt x="852" y="643"/>
                  <a:pt x="852" y="643"/>
                  <a:pt x="852" y="643"/>
                </a:cubicBezTo>
                <a:cubicBezTo>
                  <a:pt x="851" y="643"/>
                  <a:pt x="850" y="644"/>
                  <a:pt x="849" y="644"/>
                </a:cubicBezTo>
                <a:cubicBezTo>
                  <a:pt x="848" y="644"/>
                  <a:pt x="846" y="644"/>
                  <a:pt x="846" y="645"/>
                </a:cubicBezTo>
                <a:cubicBezTo>
                  <a:pt x="845" y="645"/>
                  <a:pt x="845" y="645"/>
                  <a:pt x="845" y="645"/>
                </a:cubicBezTo>
                <a:cubicBezTo>
                  <a:pt x="845" y="645"/>
                  <a:pt x="845" y="645"/>
                  <a:pt x="845" y="645"/>
                </a:cubicBezTo>
                <a:cubicBezTo>
                  <a:pt x="845" y="647"/>
                  <a:pt x="845" y="648"/>
                  <a:pt x="845" y="650"/>
                </a:cubicBezTo>
                <a:cubicBezTo>
                  <a:pt x="845" y="650"/>
                  <a:pt x="845" y="650"/>
                  <a:pt x="845" y="650"/>
                </a:cubicBezTo>
                <a:cubicBezTo>
                  <a:pt x="845" y="650"/>
                  <a:pt x="845" y="650"/>
                  <a:pt x="845" y="650"/>
                </a:cubicBezTo>
                <a:cubicBezTo>
                  <a:pt x="846" y="651"/>
                  <a:pt x="847" y="651"/>
                  <a:pt x="848" y="652"/>
                </a:cubicBezTo>
                <a:cubicBezTo>
                  <a:pt x="849" y="652"/>
                  <a:pt x="849" y="653"/>
                  <a:pt x="850" y="653"/>
                </a:cubicBezTo>
                <a:cubicBezTo>
                  <a:pt x="850" y="654"/>
                  <a:pt x="850" y="655"/>
                  <a:pt x="850" y="656"/>
                </a:cubicBezTo>
                <a:cubicBezTo>
                  <a:pt x="849" y="656"/>
                  <a:pt x="847" y="656"/>
                  <a:pt x="846" y="656"/>
                </a:cubicBezTo>
                <a:cubicBezTo>
                  <a:pt x="845" y="656"/>
                  <a:pt x="844" y="657"/>
                  <a:pt x="843" y="657"/>
                </a:cubicBezTo>
                <a:cubicBezTo>
                  <a:pt x="843" y="657"/>
                  <a:pt x="843" y="657"/>
                  <a:pt x="843" y="657"/>
                </a:cubicBezTo>
                <a:cubicBezTo>
                  <a:pt x="843" y="657"/>
                  <a:pt x="843" y="657"/>
                  <a:pt x="843" y="657"/>
                </a:cubicBezTo>
                <a:cubicBezTo>
                  <a:pt x="842" y="658"/>
                  <a:pt x="842" y="660"/>
                  <a:pt x="841" y="661"/>
                </a:cubicBezTo>
                <a:cubicBezTo>
                  <a:pt x="841" y="662"/>
                  <a:pt x="841" y="662"/>
                  <a:pt x="841" y="662"/>
                </a:cubicBezTo>
                <a:cubicBezTo>
                  <a:pt x="841" y="662"/>
                  <a:pt x="841" y="662"/>
                  <a:pt x="841" y="662"/>
                </a:cubicBezTo>
                <a:cubicBezTo>
                  <a:pt x="842" y="663"/>
                  <a:pt x="843" y="663"/>
                  <a:pt x="844" y="664"/>
                </a:cubicBezTo>
                <a:cubicBezTo>
                  <a:pt x="844" y="665"/>
                  <a:pt x="845" y="665"/>
                  <a:pt x="846" y="666"/>
                </a:cubicBezTo>
                <a:cubicBezTo>
                  <a:pt x="845" y="667"/>
                  <a:pt x="845" y="668"/>
                  <a:pt x="844" y="669"/>
                </a:cubicBezTo>
                <a:cubicBezTo>
                  <a:pt x="843" y="669"/>
                  <a:pt x="842" y="668"/>
                  <a:pt x="841" y="668"/>
                </a:cubicBezTo>
                <a:cubicBezTo>
                  <a:pt x="840" y="668"/>
                  <a:pt x="839" y="668"/>
                  <a:pt x="838" y="668"/>
                </a:cubicBezTo>
                <a:cubicBezTo>
                  <a:pt x="838" y="668"/>
                  <a:pt x="838" y="668"/>
                  <a:pt x="838" y="668"/>
                </a:cubicBezTo>
                <a:cubicBezTo>
                  <a:pt x="838" y="668"/>
                  <a:pt x="838" y="668"/>
                  <a:pt x="838" y="668"/>
                </a:cubicBezTo>
                <a:cubicBezTo>
                  <a:pt x="837" y="669"/>
                  <a:pt x="836" y="671"/>
                  <a:pt x="835" y="672"/>
                </a:cubicBezTo>
                <a:cubicBezTo>
                  <a:pt x="835" y="672"/>
                  <a:pt x="835" y="672"/>
                  <a:pt x="835" y="672"/>
                </a:cubicBezTo>
                <a:cubicBezTo>
                  <a:pt x="835" y="672"/>
                  <a:pt x="835" y="672"/>
                  <a:pt x="835" y="672"/>
                </a:cubicBezTo>
                <a:cubicBezTo>
                  <a:pt x="835" y="673"/>
                  <a:pt x="836" y="674"/>
                  <a:pt x="837" y="675"/>
                </a:cubicBezTo>
                <a:cubicBezTo>
                  <a:pt x="837" y="676"/>
                  <a:pt x="838" y="677"/>
                  <a:pt x="838" y="677"/>
                </a:cubicBezTo>
                <a:cubicBezTo>
                  <a:pt x="838" y="678"/>
                  <a:pt x="837" y="679"/>
                  <a:pt x="836" y="680"/>
                </a:cubicBezTo>
                <a:cubicBezTo>
                  <a:pt x="835" y="679"/>
                  <a:pt x="834" y="679"/>
                  <a:pt x="833" y="679"/>
                </a:cubicBezTo>
                <a:cubicBezTo>
                  <a:pt x="832" y="678"/>
                  <a:pt x="831" y="678"/>
                  <a:pt x="830" y="678"/>
                </a:cubicBezTo>
                <a:cubicBezTo>
                  <a:pt x="830" y="678"/>
                  <a:pt x="830" y="678"/>
                  <a:pt x="830" y="678"/>
                </a:cubicBezTo>
                <a:cubicBezTo>
                  <a:pt x="830" y="678"/>
                  <a:pt x="830" y="678"/>
                  <a:pt x="830" y="678"/>
                </a:cubicBezTo>
                <a:cubicBezTo>
                  <a:pt x="829" y="679"/>
                  <a:pt x="827" y="680"/>
                  <a:pt x="826" y="681"/>
                </a:cubicBezTo>
                <a:cubicBezTo>
                  <a:pt x="826" y="681"/>
                  <a:pt x="826" y="681"/>
                  <a:pt x="826" y="681"/>
                </a:cubicBezTo>
                <a:cubicBezTo>
                  <a:pt x="826" y="682"/>
                  <a:pt x="826" y="682"/>
                  <a:pt x="826" y="682"/>
                </a:cubicBezTo>
                <a:cubicBezTo>
                  <a:pt x="826" y="682"/>
                  <a:pt x="827" y="683"/>
                  <a:pt x="827" y="684"/>
                </a:cubicBezTo>
                <a:cubicBezTo>
                  <a:pt x="827" y="685"/>
                  <a:pt x="828" y="686"/>
                  <a:pt x="828" y="687"/>
                </a:cubicBezTo>
                <a:cubicBezTo>
                  <a:pt x="827" y="688"/>
                  <a:pt x="826" y="688"/>
                  <a:pt x="826" y="689"/>
                </a:cubicBezTo>
                <a:cubicBezTo>
                  <a:pt x="825" y="688"/>
                  <a:pt x="824" y="688"/>
                  <a:pt x="823" y="687"/>
                </a:cubicBezTo>
                <a:cubicBezTo>
                  <a:pt x="822" y="687"/>
                  <a:pt x="821" y="686"/>
                  <a:pt x="820" y="686"/>
                </a:cubicBezTo>
                <a:cubicBezTo>
                  <a:pt x="820" y="686"/>
                  <a:pt x="820" y="686"/>
                  <a:pt x="820" y="686"/>
                </a:cubicBezTo>
                <a:cubicBezTo>
                  <a:pt x="820" y="686"/>
                  <a:pt x="820" y="686"/>
                  <a:pt x="820" y="686"/>
                </a:cubicBezTo>
                <a:cubicBezTo>
                  <a:pt x="818" y="687"/>
                  <a:pt x="817" y="687"/>
                  <a:pt x="815" y="688"/>
                </a:cubicBezTo>
                <a:cubicBezTo>
                  <a:pt x="815" y="688"/>
                  <a:pt x="815" y="688"/>
                  <a:pt x="815" y="688"/>
                </a:cubicBezTo>
                <a:cubicBezTo>
                  <a:pt x="815" y="689"/>
                  <a:pt x="815" y="689"/>
                  <a:pt x="815" y="689"/>
                </a:cubicBezTo>
                <a:cubicBezTo>
                  <a:pt x="815" y="690"/>
                  <a:pt x="815" y="691"/>
                  <a:pt x="816" y="692"/>
                </a:cubicBezTo>
                <a:cubicBezTo>
                  <a:pt x="816" y="692"/>
                  <a:pt x="816" y="693"/>
                  <a:pt x="816" y="694"/>
                </a:cubicBezTo>
                <a:cubicBezTo>
                  <a:pt x="815" y="695"/>
                  <a:pt x="814" y="695"/>
                  <a:pt x="813" y="696"/>
                </a:cubicBezTo>
                <a:cubicBezTo>
                  <a:pt x="812" y="695"/>
                  <a:pt x="812" y="694"/>
                  <a:pt x="811" y="694"/>
                </a:cubicBezTo>
                <a:cubicBezTo>
                  <a:pt x="810" y="693"/>
                  <a:pt x="809" y="692"/>
                  <a:pt x="809" y="692"/>
                </a:cubicBezTo>
                <a:cubicBezTo>
                  <a:pt x="808" y="691"/>
                  <a:pt x="808" y="691"/>
                  <a:pt x="808" y="691"/>
                </a:cubicBezTo>
                <a:cubicBezTo>
                  <a:pt x="808" y="691"/>
                  <a:pt x="808" y="691"/>
                  <a:pt x="808" y="691"/>
                </a:cubicBezTo>
                <a:cubicBezTo>
                  <a:pt x="806" y="692"/>
                  <a:pt x="805" y="693"/>
                  <a:pt x="803" y="693"/>
                </a:cubicBezTo>
                <a:cubicBezTo>
                  <a:pt x="803" y="693"/>
                  <a:pt x="803" y="693"/>
                  <a:pt x="803" y="693"/>
                </a:cubicBezTo>
                <a:cubicBezTo>
                  <a:pt x="803" y="693"/>
                  <a:pt x="803" y="693"/>
                  <a:pt x="803" y="693"/>
                </a:cubicBezTo>
                <a:cubicBezTo>
                  <a:pt x="803" y="694"/>
                  <a:pt x="803" y="695"/>
                  <a:pt x="803" y="696"/>
                </a:cubicBezTo>
                <a:cubicBezTo>
                  <a:pt x="802" y="697"/>
                  <a:pt x="802" y="698"/>
                  <a:pt x="802" y="699"/>
                </a:cubicBezTo>
                <a:cubicBezTo>
                  <a:pt x="801" y="699"/>
                  <a:pt x="800" y="700"/>
                  <a:pt x="799" y="700"/>
                </a:cubicBezTo>
                <a:cubicBezTo>
                  <a:pt x="798" y="699"/>
                  <a:pt x="798" y="698"/>
                  <a:pt x="797" y="697"/>
                </a:cubicBezTo>
                <a:cubicBezTo>
                  <a:pt x="797" y="696"/>
                  <a:pt x="796" y="696"/>
                  <a:pt x="796" y="695"/>
                </a:cubicBezTo>
                <a:cubicBezTo>
                  <a:pt x="796" y="695"/>
                  <a:pt x="796" y="695"/>
                  <a:pt x="796" y="695"/>
                </a:cubicBezTo>
                <a:cubicBezTo>
                  <a:pt x="795" y="695"/>
                  <a:pt x="795" y="695"/>
                  <a:pt x="795" y="695"/>
                </a:cubicBezTo>
                <a:cubicBezTo>
                  <a:pt x="794" y="695"/>
                  <a:pt x="792" y="695"/>
                  <a:pt x="790" y="695"/>
                </a:cubicBezTo>
                <a:cubicBezTo>
                  <a:pt x="790" y="695"/>
                  <a:pt x="790" y="695"/>
                  <a:pt x="790" y="695"/>
                </a:cubicBezTo>
                <a:cubicBezTo>
                  <a:pt x="790" y="695"/>
                  <a:pt x="790" y="695"/>
                  <a:pt x="790" y="695"/>
                </a:cubicBezTo>
                <a:cubicBezTo>
                  <a:pt x="789" y="696"/>
                  <a:pt x="789" y="697"/>
                  <a:pt x="789" y="698"/>
                </a:cubicBezTo>
                <a:cubicBezTo>
                  <a:pt x="788" y="699"/>
                  <a:pt x="788" y="700"/>
                  <a:pt x="788" y="701"/>
                </a:cubicBezTo>
                <a:cubicBezTo>
                  <a:pt x="788" y="701"/>
                  <a:pt x="788" y="701"/>
                  <a:pt x="788" y="701"/>
                </a:cubicBezTo>
                <a:cubicBezTo>
                  <a:pt x="787" y="701"/>
                  <a:pt x="785" y="701"/>
                  <a:pt x="784" y="701"/>
                </a:cubicBezTo>
                <a:cubicBezTo>
                  <a:pt x="784" y="701"/>
                  <a:pt x="784" y="701"/>
                  <a:pt x="784" y="701"/>
                </a:cubicBezTo>
                <a:cubicBezTo>
                  <a:pt x="784" y="700"/>
                  <a:pt x="784" y="699"/>
                  <a:pt x="783" y="698"/>
                </a:cubicBezTo>
                <a:cubicBezTo>
                  <a:pt x="783" y="697"/>
                  <a:pt x="783" y="696"/>
                  <a:pt x="782" y="695"/>
                </a:cubicBezTo>
                <a:cubicBezTo>
                  <a:pt x="782" y="695"/>
                  <a:pt x="782" y="695"/>
                  <a:pt x="782" y="695"/>
                </a:cubicBezTo>
                <a:cubicBezTo>
                  <a:pt x="782" y="695"/>
                  <a:pt x="782" y="695"/>
                  <a:pt x="782" y="695"/>
                </a:cubicBezTo>
                <a:cubicBezTo>
                  <a:pt x="780" y="695"/>
                  <a:pt x="778" y="695"/>
                  <a:pt x="777" y="695"/>
                </a:cubicBezTo>
                <a:cubicBezTo>
                  <a:pt x="776" y="695"/>
                  <a:pt x="776" y="695"/>
                  <a:pt x="776" y="695"/>
                </a:cubicBezTo>
                <a:cubicBezTo>
                  <a:pt x="776" y="695"/>
                  <a:pt x="776" y="695"/>
                  <a:pt x="776" y="695"/>
                </a:cubicBezTo>
                <a:cubicBezTo>
                  <a:pt x="776" y="696"/>
                  <a:pt x="775" y="696"/>
                  <a:pt x="775" y="697"/>
                </a:cubicBezTo>
                <a:cubicBezTo>
                  <a:pt x="774" y="698"/>
                  <a:pt x="774" y="699"/>
                  <a:pt x="773" y="700"/>
                </a:cubicBezTo>
                <a:cubicBezTo>
                  <a:pt x="772" y="700"/>
                  <a:pt x="771" y="699"/>
                  <a:pt x="770" y="699"/>
                </a:cubicBezTo>
                <a:cubicBezTo>
                  <a:pt x="770" y="698"/>
                  <a:pt x="770" y="697"/>
                  <a:pt x="769" y="696"/>
                </a:cubicBezTo>
                <a:cubicBezTo>
                  <a:pt x="769" y="695"/>
                  <a:pt x="769" y="694"/>
                  <a:pt x="769" y="693"/>
                </a:cubicBezTo>
                <a:cubicBezTo>
                  <a:pt x="769" y="693"/>
                  <a:pt x="769" y="693"/>
                  <a:pt x="769" y="693"/>
                </a:cubicBezTo>
                <a:cubicBezTo>
                  <a:pt x="769" y="693"/>
                  <a:pt x="769" y="693"/>
                  <a:pt x="769" y="693"/>
                </a:cubicBezTo>
                <a:cubicBezTo>
                  <a:pt x="767" y="693"/>
                  <a:pt x="766" y="692"/>
                  <a:pt x="764" y="691"/>
                </a:cubicBezTo>
                <a:cubicBezTo>
                  <a:pt x="764" y="691"/>
                  <a:pt x="764" y="691"/>
                  <a:pt x="764" y="691"/>
                </a:cubicBezTo>
                <a:cubicBezTo>
                  <a:pt x="763" y="692"/>
                  <a:pt x="763" y="692"/>
                  <a:pt x="763" y="692"/>
                </a:cubicBezTo>
                <a:cubicBezTo>
                  <a:pt x="763" y="692"/>
                  <a:pt x="762" y="693"/>
                  <a:pt x="761" y="694"/>
                </a:cubicBezTo>
                <a:cubicBezTo>
                  <a:pt x="760" y="694"/>
                  <a:pt x="760" y="695"/>
                  <a:pt x="759" y="696"/>
                </a:cubicBezTo>
                <a:cubicBezTo>
                  <a:pt x="758" y="695"/>
                  <a:pt x="757" y="695"/>
                  <a:pt x="756" y="694"/>
                </a:cubicBezTo>
                <a:cubicBezTo>
                  <a:pt x="756" y="693"/>
                  <a:pt x="756" y="692"/>
                  <a:pt x="756" y="692"/>
                </a:cubicBezTo>
                <a:cubicBezTo>
                  <a:pt x="757" y="691"/>
                  <a:pt x="757" y="690"/>
                  <a:pt x="757" y="689"/>
                </a:cubicBezTo>
                <a:cubicBezTo>
                  <a:pt x="757" y="688"/>
                  <a:pt x="757" y="688"/>
                  <a:pt x="757" y="688"/>
                </a:cubicBezTo>
                <a:cubicBezTo>
                  <a:pt x="757" y="688"/>
                  <a:pt x="757" y="688"/>
                  <a:pt x="757" y="688"/>
                </a:cubicBezTo>
                <a:cubicBezTo>
                  <a:pt x="755" y="687"/>
                  <a:pt x="754" y="687"/>
                  <a:pt x="752" y="686"/>
                </a:cubicBezTo>
                <a:cubicBezTo>
                  <a:pt x="752" y="686"/>
                  <a:pt x="752" y="686"/>
                  <a:pt x="752" y="686"/>
                </a:cubicBezTo>
                <a:cubicBezTo>
                  <a:pt x="752" y="686"/>
                  <a:pt x="752" y="686"/>
                  <a:pt x="752" y="686"/>
                </a:cubicBezTo>
                <a:cubicBezTo>
                  <a:pt x="751" y="686"/>
                  <a:pt x="750" y="687"/>
                  <a:pt x="749" y="687"/>
                </a:cubicBezTo>
                <a:cubicBezTo>
                  <a:pt x="748" y="688"/>
                  <a:pt x="747" y="688"/>
                  <a:pt x="746" y="689"/>
                </a:cubicBezTo>
                <a:cubicBezTo>
                  <a:pt x="746" y="688"/>
                  <a:pt x="745" y="688"/>
                  <a:pt x="744" y="687"/>
                </a:cubicBezTo>
                <a:cubicBezTo>
                  <a:pt x="744" y="686"/>
                  <a:pt x="744" y="685"/>
                  <a:pt x="745" y="684"/>
                </a:cubicBezTo>
                <a:cubicBezTo>
                  <a:pt x="745" y="683"/>
                  <a:pt x="746" y="682"/>
                  <a:pt x="746" y="682"/>
                </a:cubicBezTo>
                <a:cubicBezTo>
                  <a:pt x="746" y="681"/>
                  <a:pt x="746" y="681"/>
                  <a:pt x="746" y="681"/>
                </a:cubicBezTo>
                <a:cubicBezTo>
                  <a:pt x="746" y="681"/>
                  <a:pt x="746" y="681"/>
                  <a:pt x="746" y="681"/>
                </a:cubicBezTo>
                <a:cubicBezTo>
                  <a:pt x="745" y="680"/>
                  <a:pt x="743" y="679"/>
                  <a:pt x="742" y="678"/>
                </a:cubicBezTo>
                <a:cubicBezTo>
                  <a:pt x="742" y="678"/>
                  <a:pt x="742" y="678"/>
                  <a:pt x="742" y="678"/>
                </a:cubicBezTo>
                <a:cubicBezTo>
                  <a:pt x="742" y="678"/>
                  <a:pt x="742" y="678"/>
                  <a:pt x="742" y="678"/>
                </a:cubicBezTo>
                <a:cubicBezTo>
                  <a:pt x="741" y="678"/>
                  <a:pt x="740" y="678"/>
                  <a:pt x="739" y="679"/>
                </a:cubicBezTo>
                <a:cubicBezTo>
                  <a:pt x="738" y="679"/>
                  <a:pt x="737" y="679"/>
                  <a:pt x="736" y="680"/>
                </a:cubicBezTo>
                <a:cubicBezTo>
                  <a:pt x="735" y="679"/>
                  <a:pt x="734" y="678"/>
                  <a:pt x="734" y="677"/>
                </a:cubicBezTo>
                <a:cubicBezTo>
                  <a:pt x="734" y="677"/>
                  <a:pt x="735" y="676"/>
                  <a:pt x="735" y="675"/>
                </a:cubicBezTo>
                <a:cubicBezTo>
                  <a:pt x="736" y="674"/>
                  <a:pt x="737" y="673"/>
                  <a:pt x="737" y="672"/>
                </a:cubicBezTo>
                <a:cubicBezTo>
                  <a:pt x="737" y="672"/>
                  <a:pt x="737" y="672"/>
                  <a:pt x="737" y="672"/>
                </a:cubicBezTo>
                <a:cubicBezTo>
                  <a:pt x="737" y="672"/>
                  <a:pt x="737" y="672"/>
                  <a:pt x="737" y="672"/>
                </a:cubicBezTo>
                <a:cubicBezTo>
                  <a:pt x="736" y="671"/>
                  <a:pt x="735" y="669"/>
                  <a:pt x="734" y="668"/>
                </a:cubicBezTo>
                <a:cubicBezTo>
                  <a:pt x="734" y="668"/>
                  <a:pt x="734" y="668"/>
                  <a:pt x="734" y="668"/>
                </a:cubicBezTo>
                <a:cubicBezTo>
                  <a:pt x="734" y="668"/>
                  <a:pt x="734" y="668"/>
                  <a:pt x="734" y="668"/>
                </a:cubicBezTo>
                <a:cubicBezTo>
                  <a:pt x="733" y="668"/>
                  <a:pt x="732" y="668"/>
                  <a:pt x="731" y="668"/>
                </a:cubicBezTo>
                <a:cubicBezTo>
                  <a:pt x="730" y="668"/>
                  <a:pt x="729" y="669"/>
                  <a:pt x="728" y="669"/>
                </a:cubicBezTo>
                <a:cubicBezTo>
                  <a:pt x="727" y="668"/>
                  <a:pt x="727" y="667"/>
                  <a:pt x="726" y="666"/>
                </a:cubicBezTo>
                <a:cubicBezTo>
                  <a:pt x="727" y="665"/>
                  <a:pt x="728" y="665"/>
                  <a:pt x="728" y="664"/>
                </a:cubicBezTo>
                <a:cubicBezTo>
                  <a:pt x="729" y="663"/>
                  <a:pt x="730" y="663"/>
                  <a:pt x="731" y="662"/>
                </a:cubicBezTo>
                <a:cubicBezTo>
                  <a:pt x="731" y="662"/>
                  <a:pt x="731" y="662"/>
                  <a:pt x="731" y="662"/>
                </a:cubicBezTo>
                <a:cubicBezTo>
                  <a:pt x="731" y="661"/>
                  <a:pt x="731" y="661"/>
                  <a:pt x="731" y="661"/>
                </a:cubicBezTo>
                <a:cubicBezTo>
                  <a:pt x="730" y="660"/>
                  <a:pt x="730" y="658"/>
                  <a:pt x="729" y="657"/>
                </a:cubicBezTo>
                <a:cubicBezTo>
                  <a:pt x="729" y="657"/>
                  <a:pt x="729" y="657"/>
                  <a:pt x="729" y="657"/>
                </a:cubicBezTo>
                <a:cubicBezTo>
                  <a:pt x="729" y="657"/>
                  <a:pt x="729" y="657"/>
                  <a:pt x="729" y="657"/>
                </a:cubicBezTo>
                <a:cubicBezTo>
                  <a:pt x="728" y="657"/>
                  <a:pt x="727" y="656"/>
                  <a:pt x="726" y="656"/>
                </a:cubicBezTo>
                <a:cubicBezTo>
                  <a:pt x="724" y="656"/>
                  <a:pt x="723" y="656"/>
                  <a:pt x="722" y="656"/>
                </a:cubicBezTo>
                <a:cubicBezTo>
                  <a:pt x="722" y="655"/>
                  <a:pt x="722" y="654"/>
                  <a:pt x="722" y="653"/>
                </a:cubicBezTo>
                <a:cubicBezTo>
                  <a:pt x="722" y="653"/>
                  <a:pt x="723" y="652"/>
                  <a:pt x="724" y="652"/>
                </a:cubicBezTo>
                <a:cubicBezTo>
                  <a:pt x="725" y="651"/>
                  <a:pt x="726" y="651"/>
                  <a:pt x="727" y="650"/>
                </a:cubicBezTo>
                <a:cubicBezTo>
                  <a:pt x="727" y="650"/>
                  <a:pt x="727" y="650"/>
                  <a:pt x="727" y="650"/>
                </a:cubicBezTo>
                <a:cubicBezTo>
                  <a:pt x="727" y="650"/>
                  <a:pt x="727" y="650"/>
                  <a:pt x="727" y="650"/>
                </a:cubicBezTo>
                <a:cubicBezTo>
                  <a:pt x="727" y="648"/>
                  <a:pt x="727" y="647"/>
                  <a:pt x="727" y="645"/>
                </a:cubicBezTo>
                <a:cubicBezTo>
                  <a:pt x="727" y="645"/>
                  <a:pt x="727" y="645"/>
                  <a:pt x="727" y="645"/>
                </a:cubicBezTo>
                <a:cubicBezTo>
                  <a:pt x="726" y="645"/>
                  <a:pt x="726" y="645"/>
                  <a:pt x="726" y="645"/>
                </a:cubicBezTo>
                <a:cubicBezTo>
                  <a:pt x="725" y="644"/>
                  <a:pt x="724" y="644"/>
                  <a:pt x="723" y="644"/>
                </a:cubicBezTo>
                <a:cubicBezTo>
                  <a:pt x="722" y="644"/>
                  <a:pt x="721" y="643"/>
                  <a:pt x="720" y="643"/>
                </a:cubicBezTo>
                <a:cubicBezTo>
                  <a:pt x="720" y="643"/>
                  <a:pt x="720" y="643"/>
                  <a:pt x="720" y="643"/>
                </a:cubicBezTo>
                <a:cubicBezTo>
                  <a:pt x="720" y="642"/>
                  <a:pt x="720" y="642"/>
                  <a:pt x="720" y="641"/>
                </a:cubicBezTo>
                <a:cubicBezTo>
                  <a:pt x="720" y="641"/>
                  <a:pt x="720" y="640"/>
                  <a:pt x="720" y="640"/>
                </a:cubicBezTo>
                <a:cubicBezTo>
                  <a:pt x="720" y="640"/>
                  <a:pt x="720" y="640"/>
                  <a:pt x="720" y="640"/>
                </a:cubicBezTo>
                <a:cubicBezTo>
                  <a:pt x="721" y="640"/>
                  <a:pt x="722" y="639"/>
                  <a:pt x="723" y="639"/>
                </a:cubicBezTo>
                <a:cubicBezTo>
                  <a:pt x="724" y="639"/>
                  <a:pt x="725" y="638"/>
                  <a:pt x="726" y="638"/>
                </a:cubicBezTo>
                <a:cubicBezTo>
                  <a:pt x="727" y="638"/>
                  <a:pt x="727" y="638"/>
                  <a:pt x="727" y="638"/>
                </a:cubicBezTo>
                <a:cubicBezTo>
                  <a:pt x="727" y="638"/>
                  <a:pt x="727" y="638"/>
                  <a:pt x="727" y="638"/>
                </a:cubicBezTo>
                <a:cubicBezTo>
                  <a:pt x="727" y="636"/>
                  <a:pt x="727" y="634"/>
                  <a:pt x="727" y="633"/>
                </a:cubicBezTo>
                <a:cubicBezTo>
                  <a:pt x="727" y="633"/>
                  <a:pt x="727" y="633"/>
                  <a:pt x="727" y="633"/>
                </a:cubicBezTo>
                <a:cubicBezTo>
                  <a:pt x="727" y="633"/>
                  <a:pt x="727" y="633"/>
                  <a:pt x="727" y="633"/>
                </a:cubicBezTo>
                <a:cubicBezTo>
                  <a:pt x="726" y="632"/>
                  <a:pt x="725" y="632"/>
                  <a:pt x="724" y="631"/>
                </a:cubicBezTo>
                <a:cubicBezTo>
                  <a:pt x="723" y="631"/>
                  <a:pt x="722" y="630"/>
                  <a:pt x="722" y="630"/>
                </a:cubicBezTo>
                <a:cubicBezTo>
                  <a:pt x="722" y="629"/>
                  <a:pt x="722" y="628"/>
                  <a:pt x="722" y="627"/>
                </a:cubicBezTo>
                <a:cubicBezTo>
                  <a:pt x="723" y="627"/>
                  <a:pt x="724" y="626"/>
                  <a:pt x="726" y="626"/>
                </a:cubicBezTo>
                <a:cubicBezTo>
                  <a:pt x="727" y="626"/>
                  <a:pt x="728" y="626"/>
                  <a:pt x="729" y="626"/>
                </a:cubicBezTo>
                <a:cubicBezTo>
                  <a:pt x="729" y="626"/>
                  <a:pt x="729" y="626"/>
                  <a:pt x="729" y="626"/>
                </a:cubicBezTo>
                <a:cubicBezTo>
                  <a:pt x="729" y="626"/>
                  <a:pt x="729" y="626"/>
                  <a:pt x="729" y="626"/>
                </a:cubicBezTo>
                <a:cubicBezTo>
                  <a:pt x="730" y="624"/>
                  <a:pt x="730" y="623"/>
                  <a:pt x="731" y="621"/>
                </a:cubicBezTo>
                <a:cubicBezTo>
                  <a:pt x="731" y="621"/>
                  <a:pt x="731" y="621"/>
                  <a:pt x="731" y="621"/>
                </a:cubicBezTo>
                <a:cubicBezTo>
                  <a:pt x="731" y="621"/>
                  <a:pt x="731" y="621"/>
                  <a:pt x="731" y="621"/>
                </a:cubicBezTo>
                <a:cubicBezTo>
                  <a:pt x="730" y="620"/>
                  <a:pt x="729" y="620"/>
                  <a:pt x="728" y="619"/>
                </a:cubicBezTo>
                <a:cubicBezTo>
                  <a:pt x="728" y="618"/>
                  <a:pt x="727" y="618"/>
                  <a:pt x="726" y="617"/>
                </a:cubicBezTo>
                <a:cubicBezTo>
                  <a:pt x="727" y="616"/>
                  <a:pt x="727" y="615"/>
                  <a:pt x="728" y="614"/>
                </a:cubicBezTo>
                <a:cubicBezTo>
                  <a:pt x="729" y="614"/>
                  <a:pt x="730" y="614"/>
                  <a:pt x="731" y="615"/>
                </a:cubicBezTo>
                <a:cubicBezTo>
                  <a:pt x="732" y="615"/>
                  <a:pt x="733" y="615"/>
                  <a:pt x="734" y="615"/>
                </a:cubicBezTo>
                <a:cubicBezTo>
                  <a:pt x="734" y="615"/>
                  <a:pt x="734" y="615"/>
                  <a:pt x="734" y="615"/>
                </a:cubicBezTo>
                <a:cubicBezTo>
                  <a:pt x="734" y="615"/>
                  <a:pt x="734" y="615"/>
                  <a:pt x="734" y="615"/>
                </a:cubicBezTo>
                <a:cubicBezTo>
                  <a:pt x="735" y="613"/>
                  <a:pt x="736" y="612"/>
                  <a:pt x="737" y="611"/>
                </a:cubicBezTo>
                <a:cubicBezTo>
                  <a:pt x="737" y="611"/>
                  <a:pt x="737" y="611"/>
                  <a:pt x="737" y="611"/>
                </a:cubicBezTo>
                <a:cubicBezTo>
                  <a:pt x="737" y="610"/>
                  <a:pt x="737" y="610"/>
                  <a:pt x="737" y="610"/>
                </a:cubicBezTo>
                <a:cubicBezTo>
                  <a:pt x="737" y="610"/>
                  <a:pt x="736" y="609"/>
                  <a:pt x="735" y="608"/>
                </a:cubicBezTo>
                <a:cubicBezTo>
                  <a:pt x="735" y="607"/>
                  <a:pt x="734" y="606"/>
                  <a:pt x="734" y="606"/>
                </a:cubicBezTo>
                <a:cubicBezTo>
                  <a:pt x="734" y="605"/>
                  <a:pt x="735" y="604"/>
                  <a:pt x="736" y="603"/>
                </a:cubicBezTo>
                <a:cubicBezTo>
                  <a:pt x="737" y="603"/>
                  <a:pt x="738" y="604"/>
                  <a:pt x="739" y="604"/>
                </a:cubicBezTo>
                <a:cubicBezTo>
                  <a:pt x="740" y="604"/>
                  <a:pt x="741" y="605"/>
                  <a:pt x="742" y="605"/>
                </a:cubicBezTo>
                <a:cubicBezTo>
                  <a:pt x="742" y="605"/>
                  <a:pt x="742" y="605"/>
                  <a:pt x="742" y="605"/>
                </a:cubicBezTo>
                <a:cubicBezTo>
                  <a:pt x="742" y="605"/>
                  <a:pt x="742" y="605"/>
                  <a:pt x="742" y="605"/>
                </a:cubicBezTo>
                <a:cubicBezTo>
                  <a:pt x="743" y="604"/>
                  <a:pt x="745" y="603"/>
                  <a:pt x="746" y="602"/>
                </a:cubicBezTo>
                <a:cubicBezTo>
                  <a:pt x="746" y="602"/>
                  <a:pt x="746" y="602"/>
                  <a:pt x="746" y="602"/>
                </a:cubicBezTo>
                <a:cubicBezTo>
                  <a:pt x="746" y="601"/>
                  <a:pt x="746" y="601"/>
                  <a:pt x="746" y="601"/>
                </a:cubicBezTo>
                <a:cubicBezTo>
                  <a:pt x="746" y="600"/>
                  <a:pt x="745" y="599"/>
                  <a:pt x="745" y="599"/>
                </a:cubicBezTo>
                <a:cubicBezTo>
                  <a:pt x="744" y="598"/>
                  <a:pt x="744" y="597"/>
                  <a:pt x="744" y="596"/>
                </a:cubicBezTo>
                <a:cubicBezTo>
                  <a:pt x="745" y="595"/>
                  <a:pt x="746" y="594"/>
                  <a:pt x="746" y="594"/>
                </a:cubicBezTo>
                <a:cubicBezTo>
                  <a:pt x="747" y="594"/>
                  <a:pt x="748" y="595"/>
                  <a:pt x="749" y="595"/>
                </a:cubicBezTo>
                <a:cubicBezTo>
                  <a:pt x="750" y="596"/>
                  <a:pt x="751" y="597"/>
                  <a:pt x="752" y="597"/>
                </a:cubicBezTo>
                <a:cubicBezTo>
                  <a:pt x="752" y="597"/>
                  <a:pt x="752" y="597"/>
                  <a:pt x="752" y="597"/>
                </a:cubicBezTo>
                <a:cubicBezTo>
                  <a:pt x="752" y="597"/>
                  <a:pt x="752" y="597"/>
                  <a:pt x="752" y="597"/>
                </a:cubicBezTo>
                <a:cubicBezTo>
                  <a:pt x="754" y="596"/>
                  <a:pt x="755" y="595"/>
                  <a:pt x="757" y="595"/>
                </a:cubicBezTo>
                <a:cubicBezTo>
                  <a:pt x="757" y="594"/>
                  <a:pt x="757" y="594"/>
                  <a:pt x="757" y="594"/>
                </a:cubicBezTo>
                <a:cubicBezTo>
                  <a:pt x="757" y="594"/>
                  <a:pt x="757" y="594"/>
                  <a:pt x="757" y="594"/>
                </a:cubicBezTo>
                <a:cubicBezTo>
                  <a:pt x="757" y="593"/>
                  <a:pt x="757" y="592"/>
                  <a:pt x="756" y="591"/>
                </a:cubicBezTo>
                <a:cubicBezTo>
                  <a:pt x="756" y="590"/>
                  <a:pt x="756" y="589"/>
                  <a:pt x="756" y="588"/>
                </a:cubicBezTo>
                <a:cubicBezTo>
                  <a:pt x="757" y="588"/>
                  <a:pt x="758" y="588"/>
                  <a:pt x="759" y="587"/>
                </a:cubicBezTo>
                <a:cubicBezTo>
                  <a:pt x="760" y="588"/>
                  <a:pt x="760" y="588"/>
                  <a:pt x="761" y="589"/>
                </a:cubicBezTo>
                <a:cubicBezTo>
                  <a:pt x="762" y="590"/>
                  <a:pt x="763" y="591"/>
                  <a:pt x="763" y="591"/>
                </a:cubicBezTo>
                <a:cubicBezTo>
                  <a:pt x="764" y="591"/>
                  <a:pt x="764" y="591"/>
                  <a:pt x="764" y="591"/>
                </a:cubicBezTo>
                <a:cubicBezTo>
                  <a:pt x="764" y="591"/>
                  <a:pt x="764" y="591"/>
                  <a:pt x="764" y="591"/>
                </a:cubicBezTo>
                <a:cubicBezTo>
                  <a:pt x="766" y="591"/>
                  <a:pt x="767" y="590"/>
                  <a:pt x="769" y="590"/>
                </a:cubicBezTo>
                <a:cubicBezTo>
                  <a:pt x="769" y="590"/>
                  <a:pt x="769" y="590"/>
                  <a:pt x="769" y="590"/>
                </a:cubicBezTo>
                <a:cubicBezTo>
                  <a:pt x="769" y="589"/>
                  <a:pt x="769" y="589"/>
                  <a:pt x="769" y="589"/>
                </a:cubicBezTo>
                <a:cubicBezTo>
                  <a:pt x="769" y="589"/>
                  <a:pt x="769" y="588"/>
                  <a:pt x="769" y="587"/>
                </a:cubicBezTo>
                <a:cubicBezTo>
                  <a:pt x="770" y="586"/>
                  <a:pt x="770" y="585"/>
                  <a:pt x="770" y="584"/>
                </a:cubicBezTo>
                <a:cubicBezTo>
                  <a:pt x="771" y="584"/>
                  <a:pt x="772" y="583"/>
                  <a:pt x="773" y="583"/>
                </a:cubicBezTo>
                <a:cubicBezTo>
                  <a:pt x="774" y="584"/>
                  <a:pt x="774" y="585"/>
                  <a:pt x="775" y="585"/>
                </a:cubicBezTo>
                <a:cubicBezTo>
                  <a:pt x="775" y="586"/>
                  <a:pt x="776" y="587"/>
                  <a:pt x="776" y="588"/>
                </a:cubicBezTo>
                <a:cubicBezTo>
                  <a:pt x="776" y="588"/>
                  <a:pt x="776" y="588"/>
                  <a:pt x="776" y="588"/>
                </a:cubicBezTo>
                <a:cubicBezTo>
                  <a:pt x="777" y="588"/>
                  <a:pt x="777" y="588"/>
                  <a:pt x="777" y="588"/>
                </a:cubicBezTo>
                <a:cubicBezTo>
                  <a:pt x="778" y="588"/>
                  <a:pt x="780" y="588"/>
                  <a:pt x="782" y="588"/>
                </a:cubicBezTo>
                <a:cubicBezTo>
                  <a:pt x="782" y="588"/>
                  <a:pt x="782" y="588"/>
                  <a:pt x="782" y="588"/>
                </a:cubicBezTo>
                <a:cubicBezTo>
                  <a:pt x="782" y="587"/>
                  <a:pt x="782" y="587"/>
                  <a:pt x="782" y="587"/>
                </a:cubicBezTo>
                <a:cubicBezTo>
                  <a:pt x="783" y="587"/>
                  <a:pt x="783" y="586"/>
                  <a:pt x="783" y="585"/>
                </a:cubicBezTo>
                <a:cubicBezTo>
                  <a:pt x="784" y="584"/>
                  <a:pt x="784" y="583"/>
                  <a:pt x="784" y="582"/>
                </a:cubicBezTo>
                <a:cubicBezTo>
                  <a:pt x="784" y="582"/>
                  <a:pt x="784" y="582"/>
                  <a:pt x="784" y="582"/>
                </a:cubicBezTo>
                <a:cubicBezTo>
                  <a:pt x="785" y="582"/>
                  <a:pt x="787" y="582"/>
                  <a:pt x="788" y="582"/>
                </a:cubicBezTo>
                <a:cubicBezTo>
                  <a:pt x="788" y="582"/>
                  <a:pt x="788" y="582"/>
                  <a:pt x="788" y="582"/>
                </a:cubicBezTo>
                <a:cubicBezTo>
                  <a:pt x="788" y="583"/>
                  <a:pt x="788" y="584"/>
                  <a:pt x="789" y="585"/>
                </a:cubicBezTo>
                <a:cubicBezTo>
                  <a:pt x="789" y="586"/>
                  <a:pt x="789" y="587"/>
                  <a:pt x="790" y="587"/>
                </a:cubicBezTo>
                <a:cubicBezTo>
                  <a:pt x="790" y="588"/>
                  <a:pt x="790" y="588"/>
                  <a:pt x="790" y="588"/>
                </a:cubicBezTo>
                <a:cubicBezTo>
                  <a:pt x="790" y="588"/>
                  <a:pt x="790" y="588"/>
                  <a:pt x="790" y="588"/>
                </a:cubicBezTo>
                <a:cubicBezTo>
                  <a:pt x="792" y="588"/>
                  <a:pt x="794" y="588"/>
                  <a:pt x="795" y="588"/>
                </a:cubicBezTo>
                <a:cubicBezTo>
                  <a:pt x="796" y="588"/>
                  <a:pt x="796" y="588"/>
                  <a:pt x="796" y="588"/>
                </a:cubicBezTo>
                <a:cubicBezTo>
                  <a:pt x="796" y="588"/>
                  <a:pt x="796" y="588"/>
                  <a:pt x="796" y="588"/>
                </a:cubicBezTo>
                <a:cubicBezTo>
                  <a:pt x="796" y="587"/>
                  <a:pt x="797" y="586"/>
                  <a:pt x="797" y="585"/>
                </a:cubicBezTo>
                <a:cubicBezTo>
                  <a:pt x="798" y="585"/>
                  <a:pt x="798" y="584"/>
                  <a:pt x="799" y="583"/>
                </a:cubicBezTo>
                <a:cubicBezTo>
                  <a:pt x="800" y="583"/>
                  <a:pt x="801" y="584"/>
                  <a:pt x="802" y="584"/>
                </a:cubicBezTo>
                <a:cubicBezTo>
                  <a:pt x="802" y="585"/>
                  <a:pt x="802" y="586"/>
                  <a:pt x="803" y="587"/>
                </a:cubicBezTo>
                <a:cubicBezTo>
                  <a:pt x="803" y="588"/>
                  <a:pt x="803" y="589"/>
                  <a:pt x="803" y="589"/>
                </a:cubicBezTo>
                <a:cubicBezTo>
                  <a:pt x="803" y="590"/>
                  <a:pt x="803" y="590"/>
                  <a:pt x="803" y="590"/>
                </a:cubicBezTo>
                <a:cubicBezTo>
                  <a:pt x="803" y="590"/>
                  <a:pt x="803" y="590"/>
                  <a:pt x="803" y="590"/>
                </a:cubicBezTo>
                <a:cubicBezTo>
                  <a:pt x="805" y="590"/>
                  <a:pt x="806" y="591"/>
                  <a:pt x="808" y="591"/>
                </a:cubicBezTo>
                <a:cubicBezTo>
                  <a:pt x="808" y="591"/>
                  <a:pt x="808" y="591"/>
                  <a:pt x="808" y="591"/>
                </a:cubicBezTo>
                <a:cubicBezTo>
                  <a:pt x="809" y="591"/>
                  <a:pt x="809" y="591"/>
                  <a:pt x="809" y="591"/>
                </a:cubicBezTo>
                <a:cubicBezTo>
                  <a:pt x="809" y="591"/>
                  <a:pt x="810" y="590"/>
                  <a:pt x="811" y="589"/>
                </a:cubicBezTo>
                <a:cubicBezTo>
                  <a:pt x="812" y="588"/>
                  <a:pt x="812" y="588"/>
                  <a:pt x="813" y="587"/>
                </a:cubicBezTo>
                <a:cubicBezTo>
                  <a:pt x="814" y="588"/>
                  <a:pt x="815" y="588"/>
                  <a:pt x="816" y="588"/>
                </a:cubicBezTo>
                <a:cubicBezTo>
                  <a:pt x="816" y="589"/>
                  <a:pt x="816" y="590"/>
                  <a:pt x="816" y="591"/>
                </a:cubicBezTo>
                <a:cubicBezTo>
                  <a:pt x="815" y="592"/>
                  <a:pt x="815" y="593"/>
                  <a:pt x="815" y="594"/>
                </a:cubicBezTo>
                <a:cubicBezTo>
                  <a:pt x="815" y="594"/>
                  <a:pt x="815" y="594"/>
                  <a:pt x="815" y="594"/>
                </a:cubicBezTo>
                <a:cubicBezTo>
                  <a:pt x="815" y="595"/>
                  <a:pt x="815" y="595"/>
                  <a:pt x="815" y="595"/>
                </a:cubicBezTo>
                <a:cubicBezTo>
                  <a:pt x="817" y="595"/>
                  <a:pt x="818" y="596"/>
                  <a:pt x="820" y="597"/>
                </a:cubicBezTo>
                <a:cubicBezTo>
                  <a:pt x="820" y="597"/>
                  <a:pt x="820" y="597"/>
                  <a:pt x="820" y="597"/>
                </a:cubicBezTo>
                <a:cubicBezTo>
                  <a:pt x="820" y="597"/>
                  <a:pt x="820" y="597"/>
                  <a:pt x="820" y="597"/>
                </a:cubicBezTo>
                <a:cubicBezTo>
                  <a:pt x="821" y="597"/>
                  <a:pt x="822" y="596"/>
                  <a:pt x="823" y="595"/>
                </a:cubicBezTo>
                <a:cubicBezTo>
                  <a:pt x="824" y="595"/>
                  <a:pt x="825" y="594"/>
                  <a:pt x="826" y="594"/>
                </a:cubicBezTo>
                <a:cubicBezTo>
                  <a:pt x="826" y="594"/>
                  <a:pt x="827" y="595"/>
                  <a:pt x="828" y="596"/>
                </a:cubicBezTo>
                <a:cubicBezTo>
                  <a:pt x="828" y="597"/>
                  <a:pt x="827" y="598"/>
                  <a:pt x="827" y="598"/>
                </a:cubicBezTo>
                <a:cubicBezTo>
                  <a:pt x="827" y="599"/>
                  <a:pt x="826" y="600"/>
                  <a:pt x="826" y="601"/>
                </a:cubicBezTo>
                <a:cubicBezTo>
                  <a:pt x="826" y="602"/>
                  <a:pt x="826" y="602"/>
                  <a:pt x="826" y="602"/>
                </a:cubicBezTo>
                <a:cubicBezTo>
                  <a:pt x="826" y="602"/>
                  <a:pt x="826" y="602"/>
                  <a:pt x="826" y="602"/>
                </a:cubicBezTo>
                <a:cubicBezTo>
                  <a:pt x="827" y="603"/>
                  <a:pt x="829" y="604"/>
                  <a:pt x="830" y="605"/>
                </a:cubicBezTo>
                <a:cubicBezTo>
                  <a:pt x="830" y="605"/>
                  <a:pt x="830" y="605"/>
                  <a:pt x="830" y="605"/>
                </a:cubicBezTo>
                <a:cubicBezTo>
                  <a:pt x="830" y="605"/>
                  <a:pt x="830" y="605"/>
                  <a:pt x="830" y="605"/>
                </a:cubicBezTo>
                <a:cubicBezTo>
                  <a:pt x="831" y="605"/>
                  <a:pt x="832" y="604"/>
                  <a:pt x="833" y="604"/>
                </a:cubicBezTo>
                <a:cubicBezTo>
                  <a:pt x="834" y="604"/>
                  <a:pt x="835" y="603"/>
                  <a:pt x="836" y="603"/>
                </a:cubicBezTo>
                <a:cubicBezTo>
                  <a:pt x="837" y="604"/>
                  <a:pt x="838" y="605"/>
                  <a:pt x="838" y="606"/>
                </a:cubicBezTo>
                <a:cubicBezTo>
                  <a:pt x="838" y="606"/>
                  <a:pt x="837" y="607"/>
                  <a:pt x="837" y="608"/>
                </a:cubicBezTo>
                <a:cubicBezTo>
                  <a:pt x="836" y="609"/>
                  <a:pt x="835" y="610"/>
                  <a:pt x="835" y="610"/>
                </a:cubicBezTo>
                <a:cubicBezTo>
                  <a:pt x="835" y="611"/>
                  <a:pt x="835" y="611"/>
                  <a:pt x="835" y="611"/>
                </a:cubicBezTo>
                <a:cubicBezTo>
                  <a:pt x="835" y="611"/>
                  <a:pt x="835" y="611"/>
                  <a:pt x="835" y="611"/>
                </a:cubicBezTo>
                <a:cubicBezTo>
                  <a:pt x="836" y="612"/>
                  <a:pt x="837" y="613"/>
                  <a:pt x="838" y="615"/>
                </a:cubicBezTo>
                <a:cubicBezTo>
                  <a:pt x="838" y="615"/>
                  <a:pt x="838" y="615"/>
                  <a:pt x="838" y="615"/>
                </a:cubicBezTo>
                <a:cubicBezTo>
                  <a:pt x="838" y="615"/>
                  <a:pt x="838" y="615"/>
                  <a:pt x="838" y="615"/>
                </a:cubicBezTo>
                <a:cubicBezTo>
                  <a:pt x="839" y="615"/>
                  <a:pt x="840" y="615"/>
                  <a:pt x="841" y="615"/>
                </a:cubicBezTo>
                <a:cubicBezTo>
                  <a:pt x="842" y="614"/>
                  <a:pt x="843" y="614"/>
                  <a:pt x="844" y="614"/>
                </a:cubicBezTo>
                <a:cubicBezTo>
                  <a:pt x="845" y="615"/>
                  <a:pt x="845" y="616"/>
                  <a:pt x="846" y="617"/>
                </a:cubicBezTo>
                <a:cubicBezTo>
                  <a:pt x="845" y="618"/>
                  <a:pt x="844" y="618"/>
                  <a:pt x="844" y="619"/>
                </a:cubicBezTo>
                <a:cubicBezTo>
                  <a:pt x="843" y="620"/>
                  <a:pt x="842" y="620"/>
                  <a:pt x="841" y="621"/>
                </a:cubicBezTo>
                <a:cubicBezTo>
                  <a:pt x="841" y="621"/>
                  <a:pt x="841" y="621"/>
                  <a:pt x="841" y="621"/>
                </a:cubicBezTo>
                <a:cubicBezTo>
                  <a:pt x="841" y="621"/>
                  <a:pt x="841" y="621"/>
                  <a:pt x="841" y="621"/>
                </a:cubicBezTo>
                <a:cubicBezTo>
                  <a:pt x="842" y="623"/>
                  <a:pt x="842" y="624"/>
                  <a:pt x="843" y="626"/>
                </a:cubicBezTo>
                <a:cubicBezTo>
                  <a:pt x="843" y="626"/>
                  <a:pt x="843" y="626"/>
                  <a:pt x="843" y="626"/>
                </a:cubicBezTo>
                <a:cubicBezTo>
                  <a:pt x="843" y="626"/>
                  <a:pt x="843" y="626"/>
                  <a:pt x="843" y="626"/>
                </a:cubicBezTo>
                <a:cubicBezTo>
                  <a:pt x="844" y="626"/>
                  <a:pt x="845" y="626"/>
                  <a:pt x="846" y="626"/>
                </a:cubicBezTo>
                <a:cubicBezTo>
                  <a:pt x="847" y="626"/>
                  <a:pt x="849" y="627"/>
                  <a:pt x="850" y="627"/>
                </a:cubicBezTo>
                <a:cubicBezTo>
                  <a:pt x="850" y="628"/>
                  <a:pt x="850" y="629"/>
                  <a:pt x="850" y="630"/>
                </a:cubicBezTo>
                <a:cubicBezTo>
                  <a:pt x="849" y="630"/>
                  <a:pt x="849" y="631"/>
                  <a:pt x="848" y="631"/>
                </a:cubicBezTo>
                <a:cubicBezTo>
                  <a:pt x="847" y="632"/>
                  <a:pt x="846" y="632"/>
                  <a:pt x="845" y="633"/>
                </a:cubicBezTo>
                <a:cubicBezTo>
                  <a:pt x="845" y="633"/>
                  <a:pt x="845" y="633"/>
                  <a:pt x="845" y="633"/>
                </a:cubicBezTo>
                <a:cubicBezTo>
                  <a:pt x="845" y="633"/>
                  <a:pt x="845" y="633"/>
                  <a:pt x="845" y="633"/>
                </a:cubicBezTo>
                <a:cubicBezTo>
                  <a:pt x="845" y="634"/>
                  <a:pt x="845" y="636"/>
                  <a:pt x="845" y="638"/>
                </a:cubicBezTo>
                <a:cubicBezTo>
                  <a:pt x="845" y="638"/>
                  <a:pt x="845" y="638"/>
                  <a:pt x="845" y="638"/>
                </a:cubicBezTo>
                <a:cubicBezTo>
                  <a:pt x="846" y="638"/>
                  <a:pt x="846" y="638"/>
                  <a:pt x="846" y="638"/>
                </a:cubicBezTo>
                <a:cubicBezTo>
                  <a:pt x="846" y="638"/>
                  <a:pt x="848" y="639"/>
                  <a:pt x="849" y="639"/>
                </a:cubicBezTo>
                <a:cubicBezTo>
                  <a:pt x="850" y="639"/>
                  <a:pt x="851" y="640"/>
                  <a:pt x="852" y="640"/>
                </a:cubicBezTo>
                <a:close/>
                <a:moveTo>
                  <a:pt x="754" y="218"/>
                </a:moveTo>
                <a:cubicBezTo>
                  <a:pt x="755" y="217"/>
                  <a:pt x="755" y="217"/>
                  <a:pt x="755" y="217"/>
                </a:cubicBezTo>
                <a:cubicBezTo>
                  <a:pt x="754" y="217"/>
                  <a:pt x="754" y="217"/>
                  <a:pt x="754" y="217"/>
                </a:cubicBezTo>
                <a:cubicBezTo>
                  <a:pt x="751" y="217"/>
                  <a:pt x="749" y="217"/>
                  <a:pt x="746" y="217"/>
                </a:cubicBezTo>
                <a:cubicBezTo>
                  <a:pt x="746" y="217"/>
                  <a:pt x="746" y="217"/>
                  <a:pt x="746" y="217"/>
                </a:cubicBezTo>
                <a:cubicBezTo>
                  <a:pt x="746" y="217"/>
                  <a:pt x="746" y="217"/>
                  <a:pt x="746" y="217"/>
                </a:cubicBezTo>
                <a:cubicBezTo>
                  <a:pt x="739" y="223"/>
                  <a:pt x="728" y="231"/>
                  <a:pt x="719" y="232"/>
                </a:cubicBezTo>
                <a:cubicBezTo>
                  <a:pt x="718" y="232"/>
                  <a:pt x="718" y="232"/>
                  <a:pt x="718" y="232"/>
                </a:cubicBezTo>
                <a:cubicBezTo>
                  <a:pt x="719" y="233"/>
                  <a:pt x="719" y="233"/>
                  <a:pt x="719" y="233"/>
                </a:cubicBezTo>
                <a:cubicBezTo>
                  <a:pt x="724" y="237"/>
                  <a:pt x="730" y="241"/>
                  <a:pt x="737" y="243"/>
                </a:cubicBezTo>
                <a:cubicBezTo>
                  <a:pt x="737" y="243"/>
                  <a:pt x="737" y="243"/>
                  <a:pt x="737" y="243"/>
                </a:cubicBezTo>
                <a:cubicBezTo>
                  <a:pt x="737" y="243"/>
                  <a:pt x="737" y="243"/>
                  <a:pt x="737" y="243"/>
                </a:cubicBezTo>
                <a:cubicBezTo>
                  <a:pt x="744" y="239"/>
                  <a:pt x="752" y="229"/>
                  <a:pt x="754" y="218"/>
                </a:cubicBezTo>
                <a:close/>
                <a:moveTo>
                  <a:pt x="766" y="444"/>
                </a:moveTo>
                <a:cubicBezTo>
                  <a:pt x="779" y="432"/>
                  <a:pt x="779" y="413"/>
                  <a:pt x="766" y="401"/>
                </a:cubicBezTo>
                <a:cubicBezTo>
                  <a:pt x="760" y="395"/>
                  <a:pt x="752" y="392"/>
                  <a:pt x="743" y="392"/>
                </a:cubicBezTo>
                <a:cubicBezTo>
                  <a:pt x="734" y="392"/>
                  <a:pt x="726" y="395"/>
                  <a:pt x="719" y="401"/>
                </a:cubicBezTo>
                <a:cubicBezTo>
                  <a:pt x="713" y="407"/>
                  <a:pt x="710" y="414"/>
                  <a:pt x="710" y="423"/>
                </a:cubicBezTo>
                <a:cubicBezTo>
                  <a:pt x="710" y="431"/>
                  <a:pt x="713" y="438"/>
                  <a:pt x="719" y="444"/>
                </a:cubicBezTo>
                <a:cubicBezTo>
                  <a:pt x="726" y="450"/>
                  <a:pt x="734" y="453"/>
                  <a:pt x="743" y="453"/>
                </a:cubicBezTo>
                <a:cubicBezTo>
                  <a:pt x="752" y="453"/>
                  <a:pt x="760" y="450"/>
                  <a:pt x="766" y="444"/>
                </a:cubicBezTo>
                <a:close/>
                <a:moveTo>
                  <a:pt x="706" y="189"/>
                </a:moveTo>
                <a:cubicBezTo>
                  <a:pt x="706" y="189"/>
                  <a:pt x="706" y="189"/>
                  <a:pt x="706" y="189"/>
                </a:cubicBezTo>
                <a:cubicBezTo>
                  <a:pt x="710" y="195"/>
                  <a:pt x="721" y="203"/>
                  <a:pt x="734" y="205"/>
                </a:cubicBezTo>
                <a:cubicBezTo>
                  <a:pt x="735" y="205"/>
                  <a:pt x="735" y="205"/>
                  <a:pt x="735" y="205"/>
                </a:cubicBezTo>
                <a:cubicBezTo>
                  <a:pt x="734" y="204"/>
                  <a:pt x="734" y="204"/>
                  <a:pt x="734" y="204"/>
                </a:cubicBezTo>
                <a:cubicBezTo>
                  <a:pt x="734" y="204"/>
                  <a:pt x="734" y="203"/>
                  <a:pt x="734" y="203"/>
                </a:cubicBezTo>
                <a:cubicBezTo>
                  <a:pt x="734" y="201"/>
                  <a:pt x="734" y="199"/>
                  <a:pt x="735" y="198"/>
                </a:cubicBezTo>
                <a:cubicBezTo>
                  <a:pt x="735" y="197"/>
                  <a:pt x="735" y="197"/>
                  <a:pt x="735" y="197"/>
                </a:cubicBezTo>
                <a:cubicBezTo>
                  <a:pt x="735" y="197"/>
                  <a:pt x="735" y="197"/>
                  <a:pt x="735" y="197"/>
                </a:cubicBezTo>
                <a:cubicBezTo>
                  <a:pt x="728" y="191"/>
                  <a:pt x="720" y="181"/>
                  <a:pt x="718" y="173"/>
                </a:cubicBezTo>
                <a:cubicBezTo>
                  <a:pt x="718" y="172"/>
                  <a:pt x="718" y="172"/>
                  <a:pt x="718" y="172"/>
                </a:cubicBezTo>
                <a:cubicBezTo>
                  <a:pt x="717" y="173"/>
                  <a:pt x="717" y="173"/>
                  <a:pt x="717" y="173"/>
                </a:cubicBezTo>
                <a:cubicBezTo>
                  <a:pt x="712" y="177"/>
                  <a:pt x="709" y="183"/>
                  <a:pt x="706" y="189"/>
                </a:cubicBezTo>
                <a:close/>
                <a:moveTo>
                  <a:pt x="719" y="222"/>
                </a:moveTo>
                <a:cubicBezTo>
                  <a:pt x="727" y="222"/>
                  <a:pt x="735" y="219"/>
                  <a:pt x="741" y="215"/>
                </a:cubicBezTo>
                <a:cubicBezTo>
                  <a:pt x="742" y="215"/>
                  <a:pt x="742" y="215"/>
                  <a:pt x="742" y="215"/>
                </a:cubicBezTo>
                <a:cubicBezTo>
                  <a:pt x="741" y="214"/>
                  <a:pt x="741" y="214"/>
                  <a:pt x="741" y="214"/>
                </a:cubicBezTo>
                <a:cubicBezTo>
                  <a:pt x="739" y="213"/>
                  <a:pt x="737" y="211"/>
                  <a:pt x="736" y="209"/>
                </a:cubicBezTo>
                <a:cubicBezTo>
                  <a:pt x="736" y="209"/>
                  <a:pt x="736" y="209"/>
                  <a:pt x="736" y="209"/>
                </a:cubicBezTo>
                <a:cubicBezTo>
                  <a:pt x="736" y="209"/>
                  <a:pt x="736" y="209"/>
                  <a:pt x="736" y="209"/>
                </a:cubicBezTo>
                <a:cubicBezTo>
                  <a:pt x="726" y="209"/>
                  <a:pt x="712" y="207"/>
                  <a:pt x="705" y="203"/>
                </a:cubicBezTo>
                <a:cubicBezTo>
                  <a:pt x="704" y="202"/>
                  <a:pt x="704" y="202"/>
                  <a:pt x="704" y="202"/>
                </a:cubicBezTo>
                <a:cubicBezTo>
                  <a:pt x="704" y="203"/>
                  <a:pt x="704" y="203"/>
                  <a:pt x="704" y="203"/>
                </a:cubicBezTo>
                <a:cubicBezTo>
                  <a:pt x="704" y="204"/>
                  <a:pt x="704" y="204"/>
                  <a:pt x="704" y="205"/>
                </a:cubicBezTo>
                <a:cubicBezTo>
                  <a:pt x="705" y="210"/>
                  <a:pt x="706" y="216"/>
                  <a:pt x="709" y="221"/>
                </a:cubicBezTo>
                <a:cubicBezTo>
                  <a:pt x="709" y="221"/>
                  <a:pt x="709" y="221"/>
                  <a:pt x="709" y="221"/>
                </a:cubicBezTo>
                <a:cubicBezTo>
                  <a:pt x="709" y="222"/>
                  <a:pt x="709" y="222"/>
                  <a:pt x="709" y="222"/>
                </a:cubicBezTo>
                <a:cubicBezTo>
                  <a:pt x="712" y="222"/>
                  <a:pt x="716" y="222"/>
                  <a:pt x="719" y="222"/>
                </a:cubicBezTo>
                <a:close/>
                <a:moveTo>
                  <a:pt x="816" y="196"/>
                </a:moveTo>
                <a:cubicBezTo>
                  <a:pt x="816" y="197"/>
                  <a:pt x="816" y="198"/>
                  <a:pt x="816" y="198"/>
                </a:cubicBezTo>
                <a:cubicBezTo>
                  <a:pt x="816" y="199"/>
                  <a:pt x="816" y="199"/>
                  <a:pt x="816" y="200"/>
                </a:cubicBezTo>
                <a:cubicBezTo>
                  <a:pt x="815" y="200"/>
                  <a:pt x="813" y="201"/>
                  <a:pt x="812" y="201"/>
                </a:cubicBezTo>
                <a:cubicBezTo>
                  <a:pt x="810" y="202"/>
                  <a:pt x="808" y="203"/>
                  <a:pt x="806" y="203"/>
                </a:cubicBezTo>
                <a:cubicBezTo>
                  <a:pt x="806" y="204"/>
                  <a:pt x="806" y="204"/>
                  <a:pt x="806" y="204"/>
                </a:cubicBezTo>
                <a:cubicBezTo>
                  <a:pt x="806" y="204"/>
                  <a:pt x="806" y="204"/>
                  <a:pt x="806" y="204"/>
                </a:cubicBezTo>
                <a:cubicBezTo>
                  <a:pt x="806" y="205"/>
                  <a:pt x="806" y="206"/>
                  <a:pt x="806" y="208"/>
                </a:cubicBezTo>
                <a:cubicBezTo>
                  <a:pt x="806" y="208"/>
                  <a:pt x="806" y="208"/>
                  <a:pt x="806" y="208"/>
                </a:cubicBezTo>
                <a:cubicBezTo>
                  <a:pt x="806" y="208"/>
                  <a:pt x="806" y="208"/>
                  <a:pt x="806" y="208"/>
                </a:cubicBezTo>
                <a:cubicBezTo>
                  <a:pt x="807" y="209"/>
                  <a:pt x="809" y="210"/>
                  <a:pt x="811" y="211"/>
                </a:cubicBezTo>
                <a:cubicBezTo>
                  <a:pt x="812" y="212"/>
                  <a:pt x="814" y="212"/>
                  <a:pt x="815" y="213"/>
                </a:cubicBezTo>
                <a:cubicBezTo>
                  <a:pt x="814" y="214"/>
                  <a:pt x="814" y="215"/>
                  <a:pt x="814" y="217"/>
                </a:cubicBezTo>
                <a:cubicBezTo>
                  <a:pt x="812" y="217"/>
                  <a:pt x="811" y="217"/>
                  <a:pt x="809" y="217"/>
                </a:cubicBezTo>
                <a:cubicBezTo>
                  <a:pt x="807" y="217"/>
                  <a:pt x="805" y="217"/>
                  <a:pt x="804" y="217"/>
                </a:cubicBezTo>
                <a:cubicBezTo>
                  <a:pt x="803" y="218"/>
                  <a:pt x="803" y="218"/>
                  <a:pt x="803" y="218"/>
                </a:cubicBezTo>
                <a:cubicBezTo>
                  <a:pt x="803" y="218"/>
                  <a:pt x="803" y="218"/>
                  <a:pt x="803" y="218"/>
                </a:cubicBezTo>
                <a:cubicBezTo>
                  <a:pt x="803" y="219"/>
                  <a:pt x="802" y="220"/>
                  <a:pt x="802" y="221"/>
                </a:cubicBezTo>
                <a:cubicBezTo>
                  <a:pt x="802" y="222"/>
                  <a:pt x="802" y="222"/>
                  <a:pt x="802" y="222"/>
                </a:cubicBezTo>
                <a:cubicBezTo>
                  <a:pt x="802" y="222"/>
                  <a:pt x="802" y="222"/>
                  <a:pt x="802" y="222"/>
                </a:cubicBezTo>
                <a:cubicBezTo>
                  <a:pt x="803" y="223"/>
                  <a:pt x="804" y="225"/>
                  <a:pt x="806" y="226"/>
                </a:cubicBezTo>
                <a:cubicBezTo>
                  <a:pt x="807" y="227"/>
                  <a:pt x="808" y="228"/>
                  <a:pt x="809" y="229"/>
                </a:cubicBezTo>
                <a:cubicBezTo>
                  <a:pt x="808" y="230"/>
                  <a:pt x="807" y="231"/>
                  <a:pt x="807" y="232"/>
                </a:cubicBezTo>
                <a:cubicBezTo>
                  <a:pt x="805" y="232"/>
                  <a:pt x="804" y="231"/>
                  <a:pt x="802" y="231"/>
                </a:cubicBezTo>
                <a:cubicBezTo>
                  <a:pt x="800" y="231"/>
                  <a:pt x="798" y="230"/>
                  <a:pt x="797" y="230"/>
                </a:cubicBezTo>
                <a:cubicBezTo>
                  <a:pt x="796" y="230"/>
                  <a:pt x="796" y="230"/>
                  <a:pt x="796" y="230"/>
                </a:cubicBezTo>
                <a:cubicBezTo>
                  <a:pt x="796" y="230"/>
                  <a:pt x="796" y="230"/>
                  <a:pt x="796" y="230"/>
                </a:cubicBezTo>
                <a:cubicBezTo>
                  <a:pt x="795" y="231"/>
                  <a:pt x="794" y="233"/>
                  <a:pt x="794" y="234"/>
                </a:cubicBezTo>
                <a:cubicBezTo>
                  <a:pt x="793" y="234"/>
                  <a:pt x="793" y="234"/>
                  <a:pt x="793" y="234"/>
                </a:cubicBezTo>
                <a:cubicBezTo>
                  <a:pt x="793" y="234"/>
                  <a:pt x="793" y="234"/>
                  <a:pt x="793" y="234"/>
                </a:cubicBezTo>
                <a:cubicBezTo>
                  <a:pt x="794" y="235"/>
                  <a:pt x="795" y="237"/>
                  <a:pt x="796" y="239"/>
                </a:cubicBezTo>
                <a:cubicBezTo>
                  <a:pt x="797" y="240"/>
                  <a:pt x="797" y="241"/>
                  <a:pt x="798" y="242"/>
                </a:cubicBezTo>
                <a:cubicBezTo>
                  <a:pt x="797" y="243"/>
                  <a:pt x="796" y="244"/>
                  <a:pt x="795" y="245"/>
                </a:cubicBezTo>
                <a:cubicBezTo>
                  <a:pt x="794" y="244"/>
                  <a:pt x="793" y="244"/>
                  <a:pt x="791" y="243"/>
                </a:cubicBezTo>
                <a:cubicBezTo>
                  <a:pt x="789" y="242"/>
                  <a:pt x="788" y="241"/>
                  <a:pt x="786" y="241"/>
                </a:cubicBezTo>
                <a:cubicBezTo>
                  <a:pt x="786" y="241"/>
                  <a:pt x="786" y="241"/>
                  <a:pt x="786" y="241"/>
                </a:cubicBezTo>
                <a:cubicBezTo>
                  <a:pt x="785" y="241"/>
                  <a:pt x="785" y="241"/>
                  <a:pt x="785" y="241"/>
                </a:cubicBezTo>
                <a:cubicBezTo>
                  <a:pt x="784" y="242"/>
                  <a:pt x="783" y="242"/>
                  <a:pt x="782" y="243"/>
                </a:cubicBezTo>
                <a:cubicBezTo>
                  <a:pt x="782" y="243"/>
                  <a:pt x="782" y="243"/>
                  <a:pt x="782" y="243"/>
                </a:cubicBezTo>
                <a:cubicBezTo>
                  <a:pt x="782" y="244"/>
                  <a:pt x="782" y="244"/>
                  <a:pt x="782" y="244"/>
                </a:cubicBezTo>
                <a:cubicBezTo>
                  <a:pt x="782" y="245"/>
                  <a:pt x="782" y="247"/>
                  <a:pt x="783" y="249"/>
                </a:cubicBezTo>
                <a:cubicBezTo>
                  <a:pt x="783" y="250"/>
                  <a:pt x="783" y="252"/>
                  <a:pt x="784" y="253"/>
                </a:cubicBezTo>
                <a:cubicBezTo>
                  <a:pt x="782" y="253"/>
                  <a:pt x="781" y="254"/>
                  <a:pt x="780" y="254"/>
                </a:cubicBezTo>
                <a:cubicBezTo>
                  <a:pt x="779" y="254"/>
                  <a:pt x="778" y="253"/>
                  <a:pt x="777" y="252"/>
                </a:cubicBezTo>
                <a:cubicBezTo>
                  <a:pt x="775" y="250"/>
                  <a:pt x="774" y="249"/>
                  <a:pt x="773" y="248"/>
                </a:cubicBezTo>
                <a:cubicBezTo>
                  <a:pt x="772" y="248"/>
                  <a:pt x="772" y="248"/>
                  <a:pt x="772" y="248"/>
                </a:cubicBezTo>
                <a:cubicBezTo>
                  <a:pt x="772" y="248"/>
                  <a:pt x="772" y="248"/>
                  <a:pt x="772" y="248"/>
                </a:cubicBezTo>
                <a:cubicBezTo>
                  <a:pt x="771" y="248"/>
                  <a:pt x="769" y="249"/>
                  <a:pt x="768" y="249"/>
                </a:cubicBezTo>
                <a:cubicBezTo>
                  <a:pt x="768" y="249"/>
                  <a:pt x="768" y="249"/>
                  <a:pt x="768" y="249"/>
                </a:cubicBezTo>
                <a:cubicBezTo>
                  <a:pt x="768" y="250"/>
                  <a:pt x="768" y="250"/>
                  <a:pt x="768" y="250"/>
                </a:cubicBezTo>
                <a:cubicBezTo>
                  <a:pt x="767" y="251"/>
                  <a:pt x="767" y="253"/>
                  <a:pt x="767" y="255"/>
                </a:cubicBezTo>
                <a:cubicBezTo>
                  <a:pt x="767" y="256"/>
                  <a:pt x="767" y="258"/>
                  <a:pt x="766" y="259"/>
                </a:cubicBezTo>
                <a:cubicBezTo>
                  <a:pt x="765" y="259"/>
                  <a:pt x="764" y="259"/>
                  <a:pt x="763" y="260"/>
                </a:cubicBezTo>
                <a:cubicBezTo>
                  <a:pt x="762" y="259"/>
                  <a:pt x="761" y="257"/>
                  <a:pt x="760" y="256"/>
                </a:cubicBezTo>
                <a:cubicBezTo>
                  <a:pt x="759" y="255"/>
                  <a:pt x="758" y="253"/>
                  <a:pt x="757" y="252"/>
                </a:cubicBezTo>
                <a:cubicBezTo>
                  <a:pt x="757" y="251"/>
                  <a:pt x="757" y="251"/>
                  <a:pt x="757" y="251"/>
                </a:cubicBezTo>
                <a:cubicBezTo>
                  <a:pt x="757" y="251"/>
                  <a:pt x="757" y="251"/>
                  <a:pt x="757" y="251"/>
                </a:cubicBezTo>
                <a:cubicBezTo>
                  <a:pt x="755" y="252"/>
                  <a:pt x="754" y="252"/>
                  <a:pt x="752" y="252"/>
                </a:cubicBezTo>
                <a:cubicBezTo>
                  <a:pt x="752" y="252"/>
                  <a:pt x="752" y="252"/>
                  <a:pt x="752" y="252"/>
                </a:cubicBezTo>
                <a:cubicBezTo>
                  <a:pt x="752" y="252"/>
                  <a:pt x="752" y="252"/>
                  <a:pt x="752" y="252"/>
                </a:cubicBezTo>
                <a:cubicBezTo>
                  <a:pt x="751" y="253"/>
                  <a:pt x="750" y="255"/>
                  <a:pt x="750" y="257"/>
                </a:cubicBezTo>
                <a:cubicBezTo>
                  <a:pt x="749" y="258"/>
                  <a:pt x="749" y="259"/>
                  <a:pt x="748" y="261"/>
                </a:cubicBezTo>
                <a:cubicBezTo>
                  <a:pt x="747" y="260"/>
                  <a:pt x="745" y="260"/>
                  <a:pt x="744" y="260"/>
                </a:cubicBezTo>
                <a:cubicBezTo>
                  <a:pt x="744" y="259"/>
                  <a:pt x="743" y="258"/>
                  <a:pt x="743" y="256"/>
                </a:cubicBezTo>
                <a:cubicBezTo>
                  <a:pt x="743" y="254"/>
                  <a:pt x="742" y="253"/>
                  <a:pt x="742" y="251"/>
                </a:cubicBezTo>
                <a:cubicBezTo>
                  <a:pt x="742" y="251"/>
                  <a:pt x="742" y="251"/>
                  <a:pt x="742" y="251"/>
                </a:cubicBezTo>
                <a:cubicBezTo>
                  <a:pt x="741" y="251"/>
                  <a:pt x="741" y="251"/>
                  <a:pt x="741" y="251"/>
                </a:cubicBezTo>
                <a:cubicBezTo>
                  <a:pt x="740" y="251"/>
                  <a:pt x="738" y="250"/>
                  <a:pt x="737" y="250"/>
                </a:cubicBezTo>
                <a:cubicBezTo>
                  <a:pt x="737" y="250"/>
                  <a:pt x="737" y="250"/>
                  <a:pt x="737" y="250"/>
                </a:cubicBezTo>
                <a:cubicBezTo>
                  <a:pt x="736" y="250"/>
                  <a:pt x="736" y="250"/>
                  <a:pt x="736" y="250"/>
                </a:cubicBezTo>
                <a:cubicBezTo>
                  <a:pt x="735" y="251"/>
                  <a:pt x="734" y="253"/>
                  <a:pt x="733" y="254"/>
                </a:cubicBezTo>
                <a:cubicBezTo>
                  <a:pt x="732" y="255"/>
                  <a:pt x="731" y="256"/>
                  <a:pt x="730" y="257"/>
                </a:cubicBezTo>
                <a:cubicBezTo>
                  <a:pt x="729" y="257"/>
                  <a:pt x="728" y="257"/>
                  <a:pt x="726" y="256"/>
                </a:cubicBezTo>
                <a:cubicBezTo>
                  <a:pt x="726" y="255"/>
                  <a:pt x="726" y="253"/>
                  <a:pt x="726" y="252"/>
                </a:cubicBezTo>
                <a:cubicBezTo>
                  <a:pt x="727" y="250"/>
                  <a:pt x="727" y="248"/>
                  <a:pt x="727" y="247"/>
                </a:cubicBezTo>
                <a:cubicBezTo>
                  <a:pt x="727" y="246"/>
                  <a:pt x="727" y="246"/>
                  <a:pt x="727" y="246"/>
                </a:cubicBezTo>
                <a:cubicBezTo>
                  <a:pt x="726" y="246"/>
                  <a:pt x="726" y="246"/>
                  <a:pt x="726" y="246"/>
                </a:cubicBezTo>
                <a:cubicBezTo>
                  <a:pt x="725" y="246"/>
                  <a:pt x="724" y="245"/>
                  <a:pt x="723" y="244"/>
                </a:cubicBezTo>
                <a:cubicBezTo>
                  <a:pt x="722" y="244"/>
                  <a:pt x="722" y="244"/>
                  <a:pt x="722" y="244"/>
                </a:cubicBezTo>
                <a:cubicBezTo>
                  <a:pt x="722" y="244"/>
                  <a:pt x="722" y="244"/>
                  <a:pt x="722" y="244"/>
                </a:cubicBezTo>
                <a:cubicBezTo>
                  <a:pt x="721" y="245"/>
                  <a:pt x="719" y="246"/>
                  <a:pt x="717" y="247"/>
                </a:cubicBezTo>
                <a:cubicBezTo>
                  <a:pt x="716" y="248"/>
                  <a:pt x="715" y="249"/>
                  <a:pt x="714" y="250"/>
                </a:cubicBezTo>
                <a:cubicBezTo>
                  <a:pt x="713" y="249"/>
                  <a:pt x="711" y="248"/>
                  <a:pt x="710" y="247"/>
                </a:cubicBezTo>
                <a:cubicBezTo>
                  <a:pt x="711" y="246"/>
                  <a:pt x="711" y="245"/>
                  <a:pt x="712" y="244"/>
                </a:cubicBezTo>
                <a:cubicBezTo>
                  <a:pt x="713" y="242"/>
                  <a:pt x="713" y="240"/>
                  <a:pt x="714" y="239"/>
                </a:cubicBezTo>
                <a:cubicBezTo>
                  <a:pt x="714" y="238"/>
                  <a:pt x="714" y="238"/>
                  <a:pt x="714" y="238"/>
                </a:cubicBezTo>
                <a:cubicBezTo>
                  <a:pt x="714" y="238"/>
                  <a:pt x="714" y="238"/>
                  <a:pt x="714" y="238"/>
                </a:cubicBezTo>
                <a:cubicBezTo>
                  <a:pt x="713" y="237"/>
                  <a:pt x="712" y="236"/>
                  <a:pt x="711" y="235"/>
                </a:cubicBezTo>
                <a:cubicBezTo>
                  <a:pt x="710" y="235"/>
                  <a:pt x="710" y="235"/>
                  <a:pt x="710" y="235"/>
                </a:cubicBezTo>
                <a:cubicBezTo>
                  <a:pt x="710" y="235"/>
                  <a:pt x="710" y="235"/>
                  <a:pt x="710" y="235"/>
                </a:cubicBezTo>
                <a:cubicBezTo>
                  <a:pt x="708" y="236"/>
                  <a:pt x="706" y="236"/>
                  <a:pt x="704" y="237"/>
                </a:cubicBezTo>
                <a:cubicBezTo>
                  <a:pt x="703" y="237"/>
                  <a:pt x="702" y="238"/>
                  <a:pt x="700" y="238"/>
                </a:cubicBezTo>
                <a:cubicBezTo>
                  <a:pt x="699" y="237"/>
                  <a:pt x="699" y="236"/>
                  <a:pt x="698" y="235"/>
                </a:cubicBezTo>
                <a:cubicBezTo>
                  <a:pt x="699" y="234"/>
                  <a:pt x="700" y="233"/>
                  <a:pt x="700" y="232"/>
                </a:cubicBezTo>
                <a:cubicBezTo>
                  <a:pt x="702" y="231"/>
                  <a:pt x="703" y="229"/>
                  <a:pt x="704" y="228"/>
                </a:cubicBezTo>
                <a:cubicBezTo>
                  <a:pt x="704" y="227"/>
                  <a:pt x="704" y="227"/>
                  <a:pt x="704" y="227"/>
                </a:cubicBezTo>
                <a:cubicBezTo>
                  <a:pt x="704" y="227"/>
                  <a:pt x="704" y="227"/>
                  <a:pt x="704" y="227"/>
                </a:cubicBezTo>
                <a:cubicBezTo>
                  <a:pt x="703" y="226"/>
                  <a:pt x="702" y="225"/>
                  <a:pt x="702" y="224"/>
                </a:cubicBezTo>
                <a:cubicBezTo>
                  <a:pt x="702" y="223"/>
                  <a:pt x="702" y="223"/>
                  <a:pt x="702" y="223"/>
                </a:cubicBezTo>
                <a:cubicBezTo>
                  <a:pt x="701" y="223"/>
                  <a:pt x="701" y="223"/>
                  <a:pt x="701" y="223"/>
                </a:cubicBezTo>
                <a:cubicBezTo>
                  <a:pt x="700" y="223"/>
                  <a:pt x="698" y="223"/>
                  <a:pt x="696" y="224"/>
                </a:cubicBezTo>
                <a:cubicBezTo>
                  <a:pt x="694" y="224"/>
                  <a:pt x="692" y="224"/>
                  <a:pt x="691" y="224"/>
                </a:cubicBezTo>
                <a:cubicBezTo>
                  <a:pt x="691" y="222"/>
                  <a:pt x="690" y="221"/>
                  <a:pt x="690" y="220"/>
                </a:cubicBezTo>
                <a:cubicBezTo>
                  <a:pt x="691" y="220"/>
                  <a:pt x="692" y="219"/>
                  <a:pt x="693" y="218"/>
                </a:cubicBezTo>
                <a:cubicBezTo>
                  <a:pt x="695" y="217"/>
                  <a:pt x="697" y="216"/>
                  <a:pt x="698" y="215"/>
                </a:cubicBezTo>
                <a:cubicBezTo>
                  <a:pt x="698" y="214"/>
                  <a:pt x="698" y="214"/>
                  <a:pt x="698" y="214"/>
                </a:cubicBezTo>
                <a:cubicBezTo>
                  <a:pt x="698" y="214"/>
                  <a:pt x="698" y="214"/>
                  <a:pt x="698" y="214"/>
                </a:cubicBezTo>
                <a:cubicBezTo>
                  <a:pt x="698" y="213"/>
                  <a:pt x="697" y="211"/>
                  <a:pt x="697" y="210"/>
                </a:cubicBezTo>
                <a:cubicBezTo>
                  <a:pt x="697" y="210"/>
                  <a:pt x="697" y="210"/>
                  <a:pt x="697" y="210"/>
                </a:cubicBezTo>
                <a:cubicBezTo>
                  <a:pt x="697" y="210"/>
                  <a:pt x="697" y="210"/>
                  <a:pt x="697" y="210"/>
                </a:cubicBezTo>
                <a:cubicBezTo>
                  <a:pt x="695" y="209"/>
                  <a:pt x="693" y="209"/>
                  <a:pt x="691" y="208"/>
                </a:cubicBezTo>
                <a:cubicBezTo>
                  <a:pt x="690" y="208"/>
                  <a:pt x="688" y="208"/>
                  <a:pt x="687" y="207"/>
                </a:cubicBezTo>
                <a:cubicBezTo>
                  <a:pt x="687" y="207"/>
                  <a:pt x="687" y="206"/>
                  <a:pt x="687" y="206"/>
                </a:cubicBezTo>
                <a:cubicBezTo>
                  <a:pt x="687" y="205"/>
                  <a:pt x="687" y="204"/>
                  <a:pt x="687" y="204"/>
                </a:cubicBezTo>
                <a:cubicBezTo>
                  <a:pt x="688" y="203"/>
                  <a:pt x="689" y="203"/>
                  <a:pt x="691" y="202"/>
                </a:cubicBezTo>
                <a:cubicBezTo>
                  <a:pt x="693" y="202"/>
                  <a:pt x="695" y="201"/>
                  <a:pt x="696" y="200"/>
                </a:cubicBezTo>
                <a:cubicBezTo>
                  <a:pt x="696" y="200"/>
                  <a:pt x="696" y="200"/>
                  <a:pt x="696" y="200"/>
                </a:cubicBezTo>
                <a:cubicBezTo>
                  <a:pt x="696" y="200"/>
                  <a:pt x="696" y="200"/>
                  <a:pt x="696" y="200"/>
                </a:cubicBezTo>
                <a:cubicBezTo>
                  <a:pt x="696" y="199"/>
                  <a:pt x="697" y="197"/>
                  <a:pt x="697" y="196"/>
                </a:cubicBezTo>
                <a:cubicBezTo>
                  <a:pt x="697" y="196"/>
                  <a:pt x="697" y="196"/>
                  <a:pt x="697" y="196"/>
                </a:cubicBezTo>
                <a:cubicBezTo>
                  <a:pt x="696" y="196"/>
                  <a:pt x="696" y="196"/>
                  <a:pt x="696" y="196"/>
                </a:cubicBezTo>
                <a:cubicBezTo>
                  <a:pt x="695" y="195"/>
                  <a:pt x="693" y="194"/>
                  <a:pt x="691" y="193"/>
                </a:cubicBezTo>
                <a:cubicBezTo>
                  <a:pt x="690" y="192"/>
                  <a:pt x="689" y="191"/>
                  <a:pt x="688" y="191"/>
                </a:cubicBezTo>
                <a:cubicBezTo>
                  <a:pt x="688" y="190"/>
                  <a:pt x="688" y="188"/>
                  <a:pt x="689" y="187"/>
                </a:cubicBezTo>
                <a:cubicBezTo>
                  <a:pt x="690" y="187"/>
                  <a:pt x="691" y="187"/>
                  <a:pt x="693" y="187"/>
                </a:cubicBezTo>
                <a:cubicBezTo>
                  <a:pt x="695" y="187"/>
                  <a:pt x="697" y="187"/>
                  <a:pt x="699" y="186"/>
                </a:cubicBezTo>
                <a:cubicBezTo>
                  <a:pt x="699" y="186"/>
                  <a:pt x="699" y="186"/>
                  <a:pt x="699" y="186"/>
                </a:cubicBezTo>
                <a:cubicBezTo>
                  <a:pt x="699" y="186"/>
                  <a:pt x="699" y="186"/>
                  <a:pt x="699" y="186"/>
                </a:cubicBezTo>
                <a:cubicBezTo>
                  <a:pt x="700" y="185"/>
                  <a:pt x="700" y="184"/>
                  <a:pt x="701" y="182"/>
                </a:cubicBezTo>
                <a:cubicBezTo>
                  <a:pt x="701" y="182"/>
                  <a:pt x="701" y="182"/>
                  <a:pt x="701" y="182"/>
                </a:cubicBezTo>
                <a:cubicBezTo>
                  <a:pt x="701" y="182"/>
                  <a:pt x="701" y="182"/>
                  <a:pt x="701" y="182"/>
                </a:cubicBezTo>
                <a:cubicBezTo>
                  <a:pt x="700" y="181"/>
                  <a:pt x="698" y="179"/>
                  <a:pt x="697" y="178"/>
                </a:cubicBezTo>
                <a:cubicBezTo>
                  <a:pt x="696" y="177"/>
                  <a:pt x="695" y="176"/>
                  <a:pt x="694" y="175"/>
                </a:cubicBezTo>
                <a:cubicBezTo>
                  <a:pt x="694" y="174"/>
                  <a:pt x="695" y="173"/>
                  <a:pt x="696" y="172"/>
                </a:cubicBezTo>
                <a:cubicBezTo>
                  <a:pt x="697" y="172"/>
                  <a:pt x="698" y="172"/>
                  <a:pt x="700" y="173"/>
                </a:cubicBezTo>
                <a:cubicBezTo>
                  <a:pt x="702" y="173"/>
                  <a:pt x="704" y="173"/>
                  <a:pt x="706" y="174"/>
                </a:cubicBezTo>
                <a:cubicBezTo>
                  <a:pt x="706" y="174"/>
                  <a:pt x="706" y="174"/>
                  <a:pt x="706" y="174"/>
                </a:cubicBezTo>
                <a:cubicBezTo>
                  <a:pt x="706" y="173"/>
                  <a:pt x="706" y="173"/>
                  <a:pt x="706" y="173"/>
                </a:cubicBezTo>
                <a:cubicBezTo>
                  <a:pt x="707" y="172"/>
                  <a:pt x="708" y="171"/>
                  <a:pt x="709" y="170"/>
                </a:cubicBezTo>
                <a:cubicBezTo>
                  <a:pt x="709" y="170"/>
                  <a:pt x="709" y="170"/>
                  <a:pt x="709" y="170"/>
                </a:cubicBezTo>
                <a:cubicBezTo>
                  <a:pt x="709" y="170"/>
                  <a:pt x="709" y="170"/>
                  <a:pt x="709" y="170"/>
                </a:cubicBezTo>
                <a:cubicBezTo>
                  <a:pt x="708" y="168"/>
                  <a:pt x="707" y="167"/>
                  <a:pt x="706" y="165"/>
                </a:cubicBezTo>
                <a:cubicBezTo>
                  <a:pt x="706" y="164"/>
                  <a:pt x="705" y="162"/>
                  <a:pt x="704" y="161"/>
                </a:cubicBezTo>
                <a:cubicBezTo>
                  <a:pt x="705" y="160"/>
                  <a:pt x="706" y="160"/>
                  <a:pt x="707" y="159"/>
                </a:cubicBezTo>
                <a:cubicBezTo>
                  <a:pt x="708" y="159"/>
                  <a:pt x="710" y="160"/>
                  <a:pt x="711" y="161"/>
                </a:cubicBezTo>
                <a:cubicBezTo>
                  <a:pt x="713" y="162"/>
                  <a:pt x="715" y="163"/>
                  <a:pt x="716" y="163"/>
                </a:cubicBezTo>
                <a:cubicBezTo>
                  <a:pt x="717" y="163"/>
                  <a:pt x="717" y="163"/>
                  <a:pt x="717" y="163"/>
                </a:cubicBezTo>
                <a:cubicBezTo>
                  <a:pt x="717" y="163"/>
                  <a:pt x="717" y="163"/>
                  <a:pt x="717" y="163"/>
                </a:cubicBezTo>
                <a:cubicBezTo>
                  <a:pt x="718" y="162"/>
                  <a:pt x="719" y="161"/>
                  <a:pt x="720" y="161"/>
                </a:cubicBezTo>
                <a:cubicBezTo>
                  <a:pt x="721" y="161"/>
                  <a:pt x="721" y="161"/>
                  <a:pt x="721" y="161"/>
                </a:cubicBezTo>
                <a:cubicBezTo>
                  <a:pt x="721" y="160"/>
                  <a:pt x="721" y="160"/>
                  <a:pt x="721" y="160"/>
                </a:cubicBezTo>
                <a:cubicBezTo>
                  <a:pt x="720" y="159"/>
                  <a:pt x="720" y="157"/>
                  <a:pt x="720" y="155"/>
                </a:cubicBezTo>
                <a:cubicBezTo>
                  <a:pt x="719" y="154"/>
                  <a:pt x="719" y="152"/>
                  <a:pt x="719" y="151"/>
                </a:cubicBezTo>
                <a:cubicBezTo>
                  <a:pt x="720" y="150"/>
                  <a:pt x="721" y="150"/>
                  <a:pt x="722" y="149"/>
                </a:cubicBezTo>
                <a:cubicBezTo>
                  <a:pt x="723" y="150"/>
                  <a:pt x="724" y="151"/>
                  <a:pt x="725" y="152"/>
                </a:cubicBezTo>
                <a:cubicBezTo>
                  <a:pt x="727" y="153"/>
                  <a:pt x="728" y="155"/>
                  <a:pt x="730" y="156"/>
                </a:cubicBezTo>
                <a:cubicBezTo>
                  <a:pt x="730" y="156"/>
                  <a:pt x="730" y="156"/>
                  <a:pt x="730" y="156"/>
                </a:cubicBezTo>
                <a:cubicBezTo>
                  <a:pt x="730" y="156"/>
                  <a:pt x="730" y="156"/>
                  <a:pt x="730" y="156"/>
                </a:cubicBezTo>
                <a:cubicBezTo>
                  <a:pt x="732" y="155"/>
                  <a:pt x="733" y="155"/>
                  <a:pt x="734" y="154"/>
                </a:cubicBezTo>
                <a:cubicBezTo>
                  <a:pt x="735" y="154"/>
                  <a:pt x="735" y="154"/>
                  <a:pt x="735" y="154"/>
                </a:cubicBezTo>
                <a:cubicBezTo>
                  <a:pt x="735" y="154"/>
                  <a:pt x="735" y="154"/>
                  <a:pt x="735" y="154"/>
                </a:cubicBezTo>
                <a:cubicBezTo>
                  <a:pt x="735" y="153"/>
                  <a:pt x="735" y="151"/>
                  <a:pt x="735" y="149"/>
                </a:cubicBezTo>
                <a:cubicBezTo>
                  <a:pt x="736" y="148"/>
                  <a:pt x="736" y="146"/>
                  <a:pt x="736" y="145"/>
                </a:cubicBezTo>
                <a:cubicBezTo>
                  <a:pt x="737" y="145"/>
                  <a:pt x="739" y="144"/>
                  <a:pt x="740" y="144"/>
                </a:cubicBezTo>
                <a:cubicBezTo>
                  <a:pt x="741" y="145"/>
                  <a:pt x="741" y="146"/>
                  <a:pt x="742" y="148"/>
                </a:cubicBezTo>
                <a:cubicBezTo>
                  <a:pt x="743" y="149"/>
                  <a:pt x="744" y="151"/>
                  <a:pt x="745" y="152"/>
                </a:cubicBezTo>
                <a:cubicBezTo>
                  <a:pt x="745" y="152"/>
                  <a:pt x="745" y="152"/>
                  <a:pt x="745" y="152"/>
                </a:cubicBezTo>
                <a:cubicBezTo>
                  <a:pt x="745" y="152"/>
                  <a:pt x="745" y="152"/>
                  <a:pt x="745" y="152"/>
                </a:cubicBezTo>
                <a:cubicBezTo>
                  <a:pt x="747" y="152"/>
                  <a:pt x="748" y="152"/>
                  <a:pt x="750" y="152"/>
                </a:cubicBezTo>
                <a:cubicBezTo>
                  <a:pt x="750" y="152"/>
                  <a:pt x="750" y="152"/>
                  <a:pt x="750" y="152"/>
                </a:cubicBezTo>
                <a:cubicBezTo>
                  <a:pt x="750" y="152"/>
                  <a:pt x="750" y="152"/>
                  <a:pt x="750" y="152"/>
                </a:cubicBezTo>
                <a:cubicBezTo>
                  <a:pt x="751" y="151"/>
                  <a:pt x="752" y="149"/>
                  <a:pt x="753" y="147"/>
                </a:cubicBezTo>
                <a:cubicBezTo>
                  <a:pt x="753" y="146"/>
                  <a:pt x="754" y="144"/>
                  <a:pt x="754" y="143"/>
                </a:cubicBezTo>
                <a:cubicBezTo>
                  <a:pt x="756" y="143"/>
                  <a:pt x="757" y="143"/>
                  <a:pt x="758" y="144"/>
                </a:cubicBezTo>
                <a:cubicBezTo>
                  <a:pt x="759" y="145"/>
                  <a:pt x="759" y="146"/>
                  <a:pt x="759" y="148"/>
                </a:cubicBezTo>
                <a:cubicBezTo>
                  <a:pt x="760" y="149"/>
                  <a:pt x="760" y="151"/>
                  <a:pt x="761" y="153"/>
                </a:cubicBezTo>
                <a:cubicBezTo>
                  <a:pt x="761" y="153"/>
                  <a:pt x="761" y="153"/>
                  <a:pt x="761" y="153"/>
                </a:cubicBezTo>
                <a:cubicBezTo>
                  <a:pt x="761" y="153"/>
                  <a:pt x="761" y="153"/>
                  <a:pt x="761" y="153"/>
                </a:cubicBezTo>
                <a:cubicBezTo>
                  <a:pt x="762" y="153"/>
                  <a:pt x="764" y="153"/>
                  <a:pt x="765" y="154"/>
                </a:cubicBezTo>
                <a:cubicBezTo>
                  <a:pt x="766" y="154"/>
                  <a:pt x="766" y="154"/>
                  <a:pt x="766" y="154"/>
                </a:cubicBezTo>
                <a:cubicBezTo>
                  <a:pt x="766" y="154"/>
                  <a:pt x="766" y="154"/>
                  <a:pt x="766" y="154"/>
                </a:cubicBezTo>
                <a:cubicBezTo>
                  <a:pt x="767" y="153"/>
                  <a:pt x="768" y="151"/>
                  <a:pt x="770" y="150"/>
                </a:cubicBezTo>
                <a:cubicBezTo>
                  <a:pt x="771" y="148"/>
                  <a:pt x="772" y="147"/>
                  <a:pt x="772" y="146"/>
                </a:cubicBezTo>
                <a:cubicBezTo>
                  <a:pt x="774" y="147"/>
                  <a:pt x="775" y="147"/>
                  <a:pt x="776" y="148"/>
                </a:cubicBezTo>
                <a:cubicBezTo>
                  <a:pt x="776" y="149"/>
                  <a:pt x="776" y="150"/>
                  <a:pt x="776" y="152"/>
                </a:cubicBezTo>
                <a:cubicBezTo>
                  <a:pt x="776" y="154"/>
                  <a:pt x="776" y="156"/>
                  <a:pt x="776" y="157"/>
                </a:cubicBezTo>
                <a:cubicBezTo>
                  <a:pt x="776" y="157"/>
                  <a:pt x="776" y="157"/>
                  <a:pt x="776" y="157"/>
                </a:cubicBezTo>
                <a:cubicBezTo>
                  <a:pt x="776" y="157"/>
                  <a:pt x="776" y="157"/>
                  <a:pt x="776" y="157"/>
                </a:cubicBezTo>
                <a:cubicBezTo>
                  <a:pt x="777" y="158"/>
                  <a:pt x="778" y="159"/>
                  <a:pt x="780" y="159"/>
                </a:cubicBezTo>
                <a:cubicBezTo>
                  <a:pt x="780" y="160"/>
                  <a:pt x="780" y="160"/>
                  <a:pt x="780" y="160"/>
                </a:cubicBezTo>
                <a:cubicBezTo>
                  <a:pt x="780" y="159"/>
                  <a:pt x="780" y="159"/>
                  <a:pt x="780" y="159"/>
                </a:cubicBezTo>
                <a:cubicBezTo>
                  <a:pt x="782" y="159"/>
                  <a:pt x="783" y="158"/>
                  <a:pt x="785" y="156"/>
                </a:cubicBezTo>
                <a:cubicBezTo>
                  <a:pt x="786" y="156"/>
                  <a:pt x="788" y="155"/>
                  <a:pt x="789" y="154"/>
                </a:cubicBezTo>
                <a:cubicBezTo>
                  <a:pt x="790" y="155"/>
                  <a:pt x="791" y="156"/>
                  <a:pt x="792" y="156"/>
                </a:cubicBezTo>
                <a:cubicBezTo>
                  <a:pt x="791" y="157"/>
                  <a:pt x="791" y="159"/>
                  <a:pt x="790" y="160"/>
                </a:cubicBezTo>
                <a:cubicBezTo>
                  <a:pt x="790" y="162"/>
                  <a:pt x="789" y="164"/>
                  <a:pt x="789" y="165"/>
                </a:cubicBezTo>
                <a:cubicBezTo>
                  <a:pt x="788" y="165"/>
                  <a:pt x="788" y="165"/>
                  <a:pt x="788" y="165"/>
                </a:cubicBezTo>
                <a:cubicBezTo>
                  <a:pt x="789" y="166"/>
                  <a:pt x="789" y="166"/>
                  <a:pt x="789" y="166"/>
                </a:cubicBezTo>
                <a:cubicBezTo>
                  <a:pt x="790" y="166"/>
                  <a:pt x="791" y="167"/>
                  <a:pt x="792" y="168"/>
                </a:cubicBezTo>
                <a:cubicBezTo>
                  <a:pt x="792" y="169"/>
                  <a:pt x="792" y="169"/>
                  <a:pt x="792" y="169"/>
                </a:cubicBezTo>
                <a:cubicBezTo>
                  <a:pt x="792" y="169"/>
                  <a:pt x="792" y="169"/>
                  <a:pt x="792" y="169"/>
                </a:cubicBezTo>
                <a:cubicBezTo>
                  <a:pt x="794" y="168"/>
                  <a:pt x="796" y="168"/>
                  <a:pt x="798" y="167"/>
                </a:cubicBezTo>
                <a:cubicBezTo>
                  <a:pt x="799" y="166"/>
                  <a:pt x="801" y="166"/>
                  <a:pt x="802" y="166"/>
                </a:cubicBezTo>
                <a:cubicBezTo>
                  <a:pt x="803" y="167"/>
                  <a:pt x="804" y="168"/>
                  <a:pt x="804" y="169"/>
                </a:cubicBezTo>
                <a:cubicBezTo>
                  <a:pt x="804" y="170"/>
                  <a:pt x="803" y="171"/>
                  <a:pt x="802" y="172"/>
                </a:cubicBezTo>
                <a:cubicBezTo>
                  <a:pt x="801" y="173"/>
                  <a:pt x="799" y="175"/>
                  <a:pt x="798" y="176"/>
                </a:cubicBezTo>
                <a:cubicBezTo>
                  <a:pt x="798" y="176"/>
                  <a:pt x="798" y="176"/>
                  <a:pt x="798" y="176"/>
                </a:cubicBezTo>
                <a:cubicBezTo>
                  <a:pt x="798" y="177"/>
                  <a:pt x="798" y="177"/>
                  <a:pt x="798" y="177"/>
                </a:cubicBezTo>
                <a:cubicBezTo>
                  <a:pt x="799" y="178"/>
                  <a:pt x="800" y="179"/>
                  <a:pt x="801" y="180"/>
                </a:cubicBezTo>
                <a:cubicBezTo>
                  <a:pt x="801" y="180"/>
                  <a:pt x="801" y="180"/>
                  <a:pt x="801" y="180"/>
                </a:cubicBezTo>
                <a:cubicBezTo>
                  <a:pt x="801" y="180"/>
                  <a:pt x="801" y="180"/>
                  <a:pt x="801" y="180"/>
                </a:cubicBezTo>
                <a:cubicBezTo>
                  <a:pt x="803" y="180"/>
                  <a:pt x="805" y="180"/>
                  <a:pt x="807" y="180"/>
                </a:cubicBezTo>
                <a:cubicBezTo>
                  <a:pt x="808" y="180"/>
                  <a:pt x="810" y="180"/>
                  <a:pt x="811" y="180"/>
                </a:cubicBezTo>
                <a:cubicBezTo>
                  <a:pt x="812" y="181"/>
                  <a:pt x="812" y="182"/>
                  <a:pt x="813" y="183"/>
                </a:cubicBezTo>
                <a:cubicBezTo>
                  <a:pt x="812" y="184"/>
                  <a:pt x="810" y="185"/>
                  <a:pt x="809" y="186"/>
                </a:cubicBezTo>
                <a:cubicBezTo>
                  <a:pt x="808" y="187"/>
                  <a:pt x="806" y="188"/>
                  <a:pt x="805" y="189"/>
                </a:cubicBezTo>
                <a:cubicBezTo>
                  <a:pt x="804" y="189"/>
                  <a:pt x="804" y="189"/>
                  <a:pt x="804" y="189"/>
                </a:cubicBezTo>
                <a:cubicBezTo>
                  <a:pt x="804" y="190"/>
                  <a:pt x="804" y="190"/>
                  <a:pt x="804" y="190"/>
                </a:cubicBezTo>
                <a:cubicBezTo>
                  <a:pt x="805" y="191"/>
                  <a:pt x="805" y="192"/>
                  <a:pt x="805" y="194"/>
                </a:cubicBezTo>
                <a:cubicBezTo>
                  <a:pt x="805" y="194"/>
                  <a:pt x="805" y="194"/>
                  <a:pt x="805" y="194"/>
                </a:cubicBezTo>
                <a:cubicBezTo>
                  <a:pt x="806" y="194"/>
                  <a:pt x="806" y="194"/>
                  <a:pt x="806" y="194"/>
                </a:cubicBezTo>
                <a:cubicBezTo>
                  <a:pt x="807" y="194"/>
                  <a:pt x="809" y="195"/>
                  <a:pt x="811" y="195"/>
                </a:cubicBezTo>
                <a:cubicBezTo>
                  <a:pt x="813" y="196"/>
                  <a:pt x="814" y="196"/>
                  <a:pt x="816" y="196"/>
                </a:cubicBezTo>
                <a:close/>
                <a:moveTo>
                  <a:pt x="683" y="342"/>
                </a:moveTo>
                <a:cubicBezTo>
                  <a:pt x="684" y="343"/>
                  <a:pt x="684" y="343"/>
                  <a:pt x="684" y="343"/>
                </a:cubicBezTo>
                <a:cubicBezTo>
                  <a:pt x="693" y="358"/>
                  <a:pt x="704" y="373"/>
                  <a:pt x="717" y="387"/>
                </a:cubicBezTo>
                <a:cubicBezTo>
                  <a:pt x="718" y="387"/>
                  <a:pt x="718" y="387"/>
                  <a:pt x="718" y="387"/>
                </a:cubicBezTo>
                <a:cubicBezTo>
                  <a:pt x="719" y="387"/>
                  <a:pt x="719" y="387"/>
                  <a:pt x="719" y="387"/>
                </a:cubicBezTo>
                <a:cubicBezTo>
                  <a:pt x="723" y="384"/>
                  <a:pt x="728" y="383"/>
                  <a:pt x="733" y="382"/>
                </a:cubicBezTo>
                <a:cubicBezTo>
                  <a:pt x="734" y="381"/>
                  <a:pt x="734" y="381"/>
                  <a:pt x="734" y="381"/>
                </a:cubicBezTo>
                <a:cubicBezTo>
                  <a:pt x="734" y="380"/>
                  <a:pt x="734" y="380"/>
                  <a:pt x="734" y="380"/>
                </a:cubicBezTo>
                <a:cubicBezTo>
                  <a:pt x="733" y="363"/>
                  <a:pt x="729" y="345"/>
                  <a:pt x="723" y="328"/>
                </a:cubicBezTo>
                <a:cubicBezTo>
                  <a:pt x="723" y="327"/>
                  <a:pt x="723" y="327"/>
                  <a:pt x="723" y="327"/>
                </a:cubicBezTo>
                <a:cubicBezTo>
                  <a:pt x="722" y="327"/>
                  <a:pt x="722" y="327"/>
                  <a:pt x="722" y="327"/>
                </a:cubicBezTo>
                <a:cubicBezTo>
                  <a:pt x="708" y="330"/>
                  <a:pt x="695" y="334"/>
                  <a:pt x="684" y="341"/>
                </a:cubicBezTo>
                <a:lnTo>
                  <a:pt x="683" y="342"/>
                </a:lnTo>
                <a:close/>
                <a:moveTo>
                  <a:pt x="733" y="463"/>
                </a:moveTo>
                <a:cubicBezTo>
                  <a:pt x="732" y="463"/>
                  <a:pt x="732" y="463"/>
                  <a:pt x="732" y="463"/>
                </a:cubicBezTo>
                <a:cubicBezTo>
                  <a:pt x="727" y="462"/>
                  <a:pt x="723" y="460"/>
                  <a:pt x="718" y="458"/>
                </a:cubicBezTo>
                <a:cubicBezTo>
                  <a:pt x="717" y="457"/>
                  <a:pt x="717" y="457"/>
                  <a:pt x="717" y="457"/>
                </a:cubicBezTo>
                <a:cubicBezTo>
                  <a:pt x="716" y="458"/>
                  <a:pt x="716" y="458"/>
                  <a:pt x="716" y="458"/>
                </a:cubicBezTo>
                <a:cubicBezTo>
                  <a:pt x="704" y="471"/>
                  <a:pt x="692" y="486"/>
                  <a:pt x="683" y="502"/>
                </a:cubicBezTo>
                <a:cubicBezTo>
                  <a:pt x="682" y="503"/>
                  <a:pt x="682" y="503"/>
                  <a:pt x="682" y="503"/>
                </a:cubicBezTo>
                <a:cubicBezTo>
                  <a:pt x="684" y="504"/>
                  <a:pt x="684" y="504"/>
                  <a:pt x="684" y="504"/>
                </a:cubicBezTo>
                <a:cubicBezTo>
                  <a:pt x="695" y="511"/>
                  <a:pt x="708" y="515"/>
                  <a:pt x="721" y="518"/>
                </a:cubicBezTo>
                <a:cubicBezTo>
                  <a:pt x="722" y="518"/>
                  <a:pt x="722" y="518"/>
                  <a:pt x="722" y="518"/>
                </a:cubicBezTo>
                <a:cubicBezTo>
                  <a:pt x="723" y="517"/>
                  <a:pt x="723" y="517"/>
                  <a:pt x="723" y="517"/>
                </a:cubicBezTo>
                <a:cubicBezTo>
                  <a:pt x="728" y="500"/>
                  <a:pt x="732" y="482"/>
                  <a:pt x="733" y="465"/>
                </a:cubicBezTo>
                <a:lnTo>
                  <a:pt x="733" y="463"/>
                </a:lnTo>
                <a:close/>
                <a:moveTo>
                  <a:pt x="701" y="104"/>
                </a:moveTo>
                <a:cubicBezTo>
                  <a:pt x="700" y="103"/>
                  <a:pt x="700" y="103"/>
                  <a:pt x="700" y="103"/>
                </a:cubicBezTo>
                <a:cubicBezTo>
                  <a:pt x="700" y="99"/>
                  <a:pt x="698" y="95"/>
                  <a:pt x="695" y="92"/>
                </a:cubicBezTo>
                <a:cubicBezTo>
                  <a:pt x="695" y="91"/>
                  <a:pt x="695" y="91"/>
                  <a:pt x="695" y="91"/>
                </a:cubicBezTo>
                <a:cubicBezTo>
                  <a:pt x="694" y="91"/>
                  <a:pt x="694" y="91"/>
                  <a:pt x="694" y="91"/>
                </a:cubicBezTo>
                <a:cubicBezTo>
                  <a:pt x="689" y="94"/>
                  <a:pt x="683" y="98"/>
                  <a:pt x="678" y="102"/>
                </a:cubicBezTo>
                <a:cubicBezTo>
                  <a:pt x="677" y="102"/>
                  <a:pt x="677" y="102"/>
                  <a:pt x="677" y="102"/>
                </a:cubicBezTo>
                <a:cubicBezTo>
                  <a:pt x="678" y="103"/>
                  <a:pt x="678" y="103"/>
                  <a:pt x="678" y="103"/>
                </a:cubicBezTo>
                <a:cubicBezTo>
                  <a:pt x="679" y="104"/>
                  <a:pt x="679" y="105"/>
                  <a:pt x="680" y="107"/>
                </a:cubicBezTo>
                <a:cubicBezTo>
                  <a:pt x="680" y="107"/>
                  <a:pt x="680" y="107"/>
                  <a:pt x="680" y="107"/>
                </a:cubicBezTo>
                <a:cubicBezTo>
                  <a:pt x="680" y="107"/>
                  <a:pt x="680" y="107"/>
                  <a:pt x="680" y="107"/>
                </a:cubicBezTo>
                <a:cubicBezTo>
                  <a:pt x="687" y="107"/>
                  <a:pt x="693" y="106"/>
                  <a:pt x="700" y="104"/>
                </a:cubicBezTo>
                <a:lnTo>
                  <a:pt x="701" y="104"/>
                </a:lnTo>
                <a:close/>
                <a:moveTo>
                  <a:pt x="701" y="117"/>
                </a:moveTo>
                <a:cubicBezTo>
                  <a:pt x="700" y="116"/>
                  <a:pt x="700" y="116"/>
                  <a:pt x="700" y="116"/>
                </a:cubicBezTo>
                <a:cubicBezTo>
                  <a:pt x="693" y="115"/>
                  <a:pt x="687" y="114"/>
                  <a:pt x="680" y="113"/>
                </a:cubicBezTo>
                <a:cubicBezTo>
                  <a:pt x="680" y="113"/>
                  <a:pt x="680" y="113"/>
                  <a:pt x="680" y="113"/>
                </a:cubicBezTo>
                <a:cubicBezTo>
                  <a:pt x="680" y="113"/>
                  <a:pt x="680" y="113"/>
                  <a:pt x="680" y="113"/>
                </a:cubicBezTo>
                <a:cubicBezTo>
                  <a:pt x="679" y="115"/>
                  <a:pt x="679" y="116"/>
                  <a:pt x="678" y="118"/>
                </a:cubicBezTo>
                <a:cubicBezTo>
                  <a:pt x="677" y="118"/>
                  <a:pt x="677" y="118"/>
                  <a:pt x="677" y="118"/>
                </a:cubicBezTo>
                <a:cubicBezTo>
                  <a:pt x="678" y="118"/>
                  <a:pt x="678" y="118"/>
                  <a:pt x="678" y="118"/>
                </a:cubicBezTo>
                <a:cubicBezTo>
                  <a:pt x="683" y="122"/>
                  <a:pt x="688" y="126"/>
                  <a:pt x="694" y="129"/>
                </a:cubicBezTo>
                <a:cubicBezTo>
                  <a:pt x="695" y="129"/>
                  <a:pt x="695" y="129"/>
                  <a:pt x="695" y="129"/>
                </a:cubicBezTo>
                <a:cubicBezTo>
                  <a:pt x="695" y="129"/>
                  <a:pt x="695" y="129"/>
                  <a:pt x="695" y="129"/>
                </a:cubicBezTo>
                <a:cubicBezTo>
                  <a:pt x="698" y="125"/>
                  <a:pt x="699" y="121"/>
                  <a:pt x="700" y="117"/>
                </a:cubicBezTo>
                <a:lnTo>
                  <a:pt x="701" y="117"/>
                </a:lnTo>
                <a:close/>
                <a:moveTo>
                  <a:pt x="667" y="96"/>
                </a:moveTo>
                <a:cubicBezTo>
                  <a:pt x="668" y="96"/>
                  <a:pt x="668" y="96"/>
                  <a:pt x="668" y="96"/>
                </a:cubicBezTo>
                <a:cubicBezTo>
                  <a:pt x="669" y="96"/>
                  <a:pt x="671" y="97"/>
                  <a:pt x="673" y="98"/>
                </a:cubicBezTo>
                <a:cubicBezTo>
                  <a:pt x="673" y="98"/>
                  <a:pt x="673" y="98"/>
                  <a:pt x="673" y="98"/>
                </a:cubicBezTo>
                <a:cubicBezTo>
                  <a:pt x="673" y="98"/>
                  <a:pt x="673" y="98"/>
                  <a:pt x="673" y="98"/>
                </a:cubicBezTo>
                <a:cubicBezTo>
                  <a:pt x="678" y="93"/>
                  <a:pt x="682" y="88"/>
                  <a:pt x="685" y="83"/>
                </a:cubicBezTo>
                <a:cubicBezTo>
                  <a:pt x="685" y="82"/>
                  <a:pt x="685" y="82"/>
                  <a:pt x="685" y="82"/>
                </a:cubicBezTo>
                <a:cubicBezTo>
                  <a:pt x="685" y="82"/>
                  <a:pt x="685" y="82"/>
                  <a:pt x="685" y="82"/>
                </a:cubicBezTo>
                <a:cubicBezTo>
                  <a:pt x="681" y="80"/>
                  <a:pt x="676" y="78"/>
                  <a:pt x="672" y="77"/>
                </a:cubicBezTo>
                <a:cubicBezTo>
                  <a:pt x="671" y="77"/>
                  <a:pt x="671" y="77"/>
                  <a:pt x="671" y="77"/>
                </a:cubicBezTo>
                <a:cubicBezTo>
                  <a:pt x="671" y="77"/>
                  <a:pt x="671" y="77"/>
                  <a:pt x="671" y="77"/>
                </a:cubicBezTo>
                <a:cubicBezTo>
                  <a:pt x="669" y="83"/>
                  <a:pt x="668" y="90"/>
                  <a:pt x="667" y="96"/>
                </a:cubicBezTo>
                <a:close/>
                <a:moveTo>
                  <a:pt x="685" y="138"/>
                </a:moveTo>
                <a:cubicBezTo>
                  <a:pt x="685" y="138"/>
                  <a:pt x="685" y="138"/>
                  <a:pt x="685" y="138"/>
                </a:cubicBezTo>
                <a:cubicBezTo>
                  <a:pt x="681" y="132"/>
                  <a:pt x="677" y="127"/>
                  <a:pt x="673" y="122"/>
                </a:cubicBezTo>
                <a:cubicBezTo>
                  <a:pt x="673" y="122"/>
                  <a:pt x="673" y="122"/>
                  <a:pt x="673" y="122"/>
                </a:cubicBezTo>
                <a:cubicBezTo>
                  <a:pt x="672" y="122"/>
                  <a:pt x="672" y="122"/>
                  <a:pt x="672" y="122"/>
                </a:cubicBezTo>
                <a:cubicBezTo>
                  <a:pt x="671" y="123"/>
                  <a:pt x="669" y="124"/>
                  <a:pt x="668" y="124"/>
                </a:cubicBezTo>
                <a:cubicBezTo>
                  <a:pt x="667" y="124"/>
                  <a:pt x="667" y="124"/>
                  <a:pt x="667" y="124"/>
                </a:cubicBezTo>
                <a:cubicBezTo>
                  <a:pt x="667" y="125"/>
                  <a:pt x="667" y="125"/>
                  <a:pt x="667" y="125"/>
                </a:cubicBezTo>
                <a:cubicBezTo>
                  <a:pt x="668" y="131"/>
                  <a:pt x="669" y="137"/>
                  <a:pt x="671" y="143"/>
                </a:cubicBezTo>
                <a:cubicBezTo>
                  <a:pt x="671" y="143"/>
                  <a:pt x="671" y="143"/>
                  <a:pt x="671" y="143"/>
                </a:cubicBezTo>
                <a:cubicBezTo>
                  <a:pt x="671" y="143"/>
                  <a:pt x="671" y="143"/>
                  <a:pt x="671" y="143"/>
                </a:cubicBezTo>
                <a:cubicBezTo>
                  <a:pt x="676" y="142"/>
                  <a:pt x="680" y="141"/>
                  <a:pt x="684" y="138"/>
                </a:cubicBezTo>
                <a:lnTo>
                  <a:pt x="685" y="138"/>
                </a:lnTo>
                <a:close/>
                <a:moveTo>
                  <a:pt x="679" y="941"/>
                </a:moveTo>
                <a:cubicBezTo>
                  <a:pt x="679" y="940"/>
                  <a:pt x="679" y="940"/>
                  <a:pt x="679" y="940"/>
                </a:cubicBezTo>
                <a:cubicBezTo>
                  <a:pt x="677" y="936"/>
                  <a:pt x="669" y="931"/>
                  <a:pt x="661" y="930"/>
                </a:cubicBezTo>
                <a:cubicBezTo>
                  <a:pt x="660" y="930"/>
                  <a:pt x="660" y="930"/>
                  <a:pt x="660" y="930"/>
                </a:cubicBezTo>
                <a:cubicBezTo>
                  <a:pt x="660" y="930"/>
                  <a:pt x="660" y="930"/>
                  <a:pt x="660" y="930"/>
                </a:cubicBezTo>
                <a:cubicBezTo>
                  <a:pt x="660" y="930"/>
                  <a:pt x="660" y="931"/>
                  <a:pt x="660" y="931"/>
                </a:cubicBezTo>
                <a:cubicBezTo>
                  <a:pt x="660" y="932"/>
                  <a:pt x="660" y="933"/>
                  <a:pt x="660" y="935"/>
                </a:cubicBezTo>
                <a:cubicBezTo>
                  <a:pt x="660" y="935"/>
                  <a:pt x="660" y="935"/>
                  <a:pt x="660" y="935"/>
                </a:cubicBezTo>
                <a:cubicBezTo>
                  <a:pt x="660" y="935"/>
                  <a:pt x="660" y="935"/>
                  <a:pt x="660" y="935"/>
                </a:cubicBezTo>
                <a:cubicBezTo>
                  <a:pt x="665" y="939"/>
                  <a:pt x="670" y="946"/>
                  <a:pt x="671" y="952"/>
                </a:cubicBezTo>
                <a:cubicBezTo>
                  <a:pt x="672" y="952"/>
                  <a:pt x="672" y="952"/>
                  <a:pt x="672" y="952"/>
                </a:cubicBezTo>
                <a:cubicBezTo>
                  <a:pt x="672" y="952"/>
                  <a:pt x="672" y="952"/>
                  <a:pt x="672" y="952"/>
                </a:cubicBezTo>
                <a:cubicBezTo>
                  <a:pt x="675" y="949"/>
                  <a:pt x="678" y="945"/>
                  <a:pt x="679" y="941"/>
                </a:cubicBezTo>
                <a:close/>
                <a:moveTo>
                  <a:pt x="681" y="930"/>
                </a:moveTo>
                <a:cubicBezTo>
                  <a:pt x="681" y="926"/>
                  <a:pt x="679" y="922"/>
                  <a:pt x="677" y="919"/>
                </a:cubicBezTo>
                <a:cubicBezTo>
                  <a:pt x="677" y="918"/>
                  <a:pt x="677" y="918"/>
                  <a:pt x="677" y="918"/>
                </a:cubicBezTo>
                <a:cubicBezTo>
                  <a:pt x="677" y="918"/>
                  <a:pt x="677" y="918"/>
                  <a:pt x="677" y="918"/>
                </a:cubicBezTo>
                <a:cubicBezTo>
                  <a:pt x="675" y="918"/>
                  <a:pt x="673" y="918"/>
                  <a:pt x="671" y="918"/>
                </a:cubicBezTo>
                <a:cubicBezTo>
                  <a:pt x="665" y="918"/>
                  <a:pt x="660" y="920"/>
                  <a:pt x="656" y="923"/>
                </a:cubicBezTo>
                <a:cubicBezTo>
                  <a:pt x="655" y="923"/>
                  <a:pt x="655" y="923"/>
                  <a:pt x="655" y="923"/>
                </a:cubicBezTo>
                <a:cubicBezTo>
                  <a:pt x="656" y="923"/>
                  <a:pt x="656" y="923"/>
                  <a:pt x="656" y="923"/>
                </a:cubicBezTo>
                <a:cubicBezTo>
                  <a:pt x="657" y="924"/>
                  <a:pt x="658" y="925"/>
                  <a:pt x="659" y="927"/>
                </a:cubicBezTo>
                <a:cubicBezTo>
                  <a:pt x="659" y="927"/>
                  <a:pt x="659" y="927"/>
                  <a:pt x="659" y="927"/>
                </a:cubicBezTo>
                <a:cubicBezTo>
                  <a:pt x="659" y="927"/>
                  <a:pt x="659" y="927"/>
                  <a:pt x="659" y="927"/>
                </a:cubicBezTo>
                <a:cubicBezTo>
                  <a:pt x="666" y="927"/>
                  <a:pt x="675" y="928"/>
                  <a:pt x="680" y="931"/>
                </a:cubicBezTo>
                <a:cubicBezTo>
                  <a:pt x="681" y="932"/>
                  <a:pt x="681" y="932"/>
                  <a:pt x="681" y="932"/>
                </a:cubicBezTo>
                <a:cubicBezTo>
                  <a:pt x="681" y="931"/>
                  <a:pt x="681" y="931"/>
                  <a:pt x="681" y="931"/>
                </a:cubicBezTo>
                <a:cubicBezTo>
                  <a:pt x="681" y="930"/>
                  <a:pt x="681" y="930"/>
                  <a:pt x="681" y="930"/>
                </a:cubicBezTo>
                <a:close/>
                <a:moveTo>
                  <a:pt x="672" y="117"/>
                </a:moveTo>
                <a:cubicBezTo>
                  <a:pt x="677" y="113"/>
                  <a:pt x="677" y="107"/>
                  <a:pt x="672" y="103"/>
                </a:cubicBezTo>
                <a:cubicBezTo>
                  <a:pt x="670" y="101"/>
                  <a:pt x="667" y="100"/>
                  <a:pt x="664" y="100"/>
                </a:cubicBezTo>
                <a:cubicBezTo>
                  <a:pt x="661" y="100"/>
                  <a:pt x="658" y="101"/>
                  <a:pt x="656" y="103"/>
                </a:cubicBezTo>
                <a:cubicBezTo>
                  <a:pt x="654" y="105"/>
                  <a:pt x="653" y="107"/>
                  <a:pt x="653" y="110"/>
                </a:cubicBezTo>
                <a:cubicBezTo>
                  <a:pt x="653" y="113"/>
                  <a:pt x="654" y="115"/>
                  <a:pt x="656" y="117"/>
                </a:cubicBezTo>
                <a:cubicBezTo>
                  <a:pt x="658" y="119"/>
                  <a:pt x="661" y="121"/>
                  <a:pt x="664" y="121"/>
                </a:cubicBezTo>
                <a:cubicBezTo>
                  <a:pt x="667" y="121"/>
                  <a:pt x="670" y="119"/>
                  <a:pt x="672" y="117"/>
                </a:cubicBezTo>
                <a:close/>
                <a:moveTo>
                  <a:pt x="659" y="938"/>
                </a:moveTo>
                <a:cubicBezTo>
                  <a:pt x="658" y="937"/>
                  <a:pt x="658" y="937"/>
                  <a:pt x="658" y="937"/>
                </a:cubicBezTo>
                <a:cubicBezTo>
                  <a:pt x="658" y="938"/>
                  <a:pt x="658" y="938"/>
                  <a:pt x="658" y="938"/>
                </a:cubicBezTo>
                <a:cubicBezTo>
                  <a:pt x="657" y="939"/>
                  <a:pt x="656" y="940"/>
                  <a:pt x="654" y="941"/>
                </a:cubicBezTo>
                <a:cubicBezTo>
                  <a:pt x="654" y="941"/>
                  <a:pt x="654" y="941"/>
                  <a:pt x="654" y="941"/>
                </a:cubicBezTo>
                <a:cubicBezTo>
                  <a:pt x="654" y="941"/>
                  <a:pt x="654" y="941"/>
                  <a:pt x="654" y="941"/>
                </a:cubicBezTo>
                <a:cubicBezTo>
                  <a:pt x="654" y="947"/>
                  <a:pt x="653" y="956"/>
                  <a:pt x="649" y="960"/>
                </a:cubicBezTo>
                <a:cubicBezTo>
                  <a:pt x="649" y="961"/>
                  <a:pt x="649" y="961"/>
                  <a:pt x="649" y="961"/>
                </a:cubicBezTo>
                <a:cubicBezTo>
                  <a:pt x="650" y="961"/>
                  <a:pt x="650" y="961"/>
                  <a:pt x="650" y="961"/>
                </a:cubicBezTo>
                <a:cubicBezTo>
                  <a:pt x="650" y="961"/>
                  <a:pt x="650" y="961"/>
                  <a:pt x="651" y="961"/>
                </a:cubicBezTo>
                <a:cubicBezTo>
                  <a:pt x="655" y="960"/>
                  <a:pt x="659" y="959"/>
                  <a:pt x="663" y="958"/>
                </a:cubicBezTo>
                <a:cubicBezTo>
                  <a:pt x="663" y="958"/>
                  <a:pt x="663" y="958"/>
                  <a:pt x="663" y="958"/>
                </a:cubicBezTo>
                <a:cubicBezTo>
                  <a:pt x="663" y="957"/>
                  <a:pt x="663" y="957"/>
                  <a:pt x="663" y="957"/>
                </a:cubicBezTo>
                <a:cubicBezTo>
                  <a:pt x="665" y="953"/>
                  <a:pt x="664" y="944"/>
                  <a:pt x="659" y="938"/>
                </a:cubicBezTo>
                <a:close/>
                <a:moveTo>
                  <a:pt x="647" y="921"/>
                </a:moveTo>
                <a:cubicBezTo>
                  <a:pt x="646" y="921"/>
                  <a:pt x="646" y="921"/>
                  <a:pt x="646" y="921"/>
                </a:cubicBezTo>
                <a:cubicBezTo>
                  <a:pt x="647" y="921"/>
                  <a:pt x="647" y="921"/>
                  <a:pt x="647" y="921"/>
                </a:cubicBezTo>
                <a:cubicBezTo>
                  <a:pt x="647" y="921"/>
                  <a:pt x="648" y="921"/>
                  <a:pt x="648" y="921"/>
                </a:cubicBezTo>
                <a:cubicBezTo>
                  <a:pt x="649" y="921"/>
                  <a:pt x="651" y="921"/>
                  <a:pt x="652" y="922"/>
                </a:cubicBezTo>
                <a:cubicBezTo>
                  <a:pt x="652" y="922"/>
                  <a:pt x="652" y="922"/>
                  <a:pt x="652" y="922"/>
                </a:cubicBezTo>
                <a:cubicBezTo>
                  <a:pt x="652" y="922"/>
                  <a:pt x="652" y="922"/>
                  <a:pt x="652" y="922"/>
                </a:cubicBezTo>
                <a:cubicBezTo>
                  <a:pt x="657" y="917"/>
                  <a:pt x="665" y="912"/>
                  <a:pt x="671" y="911"/>
                </a:cubicBezTo>
                <a:cubicBezTo>
                  <a:pt x="671" y="911"/>
                  <a:pt x="671" y="911"/>
                  <a:pt x="671" y="911"/>
                </a:cubicBezTo>
                <a:cubicBezTo>
                  <a:pt x="671" y="911"/>
                  <a:pt x="671" y="911"/>
                  <a:pt x="671" y="911"/>
                </a:cubicBezTo>
                <a:cubicBezTo>
                  <a:pt x="667" y="908"/>
                  <a:pt x="663" y="905"/>
                  <a:pt x="659" y="904"/>
                </a:cubicBezTo>
                <a:cubicBezTo>
                  <a:pt x="659" y="904"/>
                  <a:pt x="659" y="904"/>
                  <a:pt x="659" y="904"/>
                </a:cubicBezTo>
                <a:cubicBezTo>
                  <a:pt x="658" y="904"/>
                  <a:pt x="658" y="904"/>
                  <a:pt x="658" y="904"/>
                </a:cubicBezTo>
                <a:cubicBezTo>
                  <a:pt x="654" y="907"/>
                  <a:pt x="648" y="913"/>
                  <a:pt x="647" y="921"/>
                </a:cubicBezTo>
                <a:close/>
                <a:moveTo>
                  <a:pt x="643" y="82"/>
                </a:moveTo>
                <a:cubicBezTo>
                  <a:pt x="644" y="83"/>
                  <a:pt x="644" y="83"/>
                  <a:pt x="644" y="83"/>
                </a:cubicBezTo>
                <a:cubicBezTo>
                  <a:pt x="647" y="88"/>
                  <a:pt x="651" y="93"/>
                  <a:pt x="655" y="98"/>
                </a:cubicBezTo>
                <a:cubicBezTo>
                  <a:pt x="655" y="98"/>
                  <a:pt x="655" y="98"/>
                  <a:pt x="655" y="98"/>
                </a:cubicBezTo>
                <a:cubicBezTo>
                  <a:pt x="656" y="98"/>
                  <a:pt x="656" y="98"/>
                  <a:pt x="656" y="98"/>
                </a:cubicBezTo>
                <a:cubicBezTo>
                  <a:pt x="657" y="97"/>
                  <a:pt x="659" y="96"/>
                  <a:pt x="661" y="96"/>
                </a:cubicBezTo>
                <a:cubicBezTo>
                  <a:pt x="661" y="96"/>
                  <a:pt x="661" y="96"/>
                  <a:pt x="661" y="96"/>
                </a:cubicBezTo>
                <a:cubicBezTo>
                  <a:pt x="661" y="96"/>
                  <a:pt x="661" y="96"/>
                  <a:pt x="661" y="96"/>
                </a:cubicBezTo>
                <a:cubicBezTo>
                  <a:pt x="661" y="90"/>
                  <a:pt x="659" y="83"/>
                  <a:pt x="657" y="77"/>
                </a:cubicBezTo>
                <a:cubicBezTo>
                  <a:pt x="657" y="77"/>
                  <a:pt x="657" y="77"/>
                  <a:pt x="657" y="77"/>
                </a:cubicBezTo>
                <a:cubicBezTo>
                  <a:pt x="657" y="77"/>
                  <a:pt x="657" y="77"/>
                  <a:pt x="657" y="77"/>
                </a:cubicBezTo>
                <a:cubicBezTo>
                  <a:pt x="652" y="78"/>
                  <a:pt x="648" y="80"/>
                  <a:pt x="644" y="82"/>
                </a:cubicBezTo>
                <a:lnTo>
                  <a:pt x="643" y="82"/>
                </a:lnTo>
                <a:close/>
                <a:moveTo>
                  <a:pt x="661" y="124"/>
                </a:moveTo>
                <a:cubicBezTo>
                  <a:pt x="660" y="124"/>
                  <a:pt x="660" y="124"/>
                  <a:pt x="660" y="124"/>
                </a:cubicBezTo>
                <a:cubicBezTo>
                  <a:pt x="659" y="124"/>
                  <a:pt x="657" y="123"/>
                  <a:pt x="656" y="122"/>
                </a:cubicBezTo>
                <a:cubicBezTo>
                  <a:pt x="655" y="122"/>
                  <a:pt x="655" y="122"/>
                  <a:pt x="655" y="122"/>
                </a:cubicBezTo>
                <a:cubicBezTo>
                  <a:pt x="655" y="122"/>
                  <a:pt x="655" y="122"/>
                  <a:pt x="655" y="122"/>
                </a:cubicBezTo>
                <a:cubicBezTo>
                  <a:pt x="651" y="127"/>
                  <a:pt x="647" y="132"/>
                  <a:pt x="643" y="138"/>
                </a:cubicBezTo>
                <a:cubicBezTo>
                  <a:pt x="643" y="138"/>
                  <a:pt x="643" y="138"/>
                  <a:pt x="643" y="138"/>
                </a:cubicBezTo>
                <a:cubicBezTo>
                  <a:pt x="644" y="138"/>
                  <a:pt x="644" y="138"/>
                  <a:pt x="644" y="138"/>
                </a:cubicBezTo>
                <a:cubicBezTo>
                  <a:pt x="648" y="141"/>
                  <a:pt x="652" y="142"/>
                  <a:pt x="657" y="143"/>
                </a:cubicBezTo>
                <a:cubicBezTo>
                  <a:pt x="657" y="143"/>
                  <a:pt x="657" y="143"/>
                  <a:pt x="657" y="143"/>
                </a:cubicBezTo>
                <a:cubicBezTo>
                  <a:pt x="657" y="143"/>
                  <a:pt x="657" y="143"/>
                  <a:pt x="657" y="143"/>
                </a:cubicBezTo>
                <a:cubicBezTo>
                  <a:pt x="659" y="137"/>
                  <a:pt x="660" y="131"/>
                  <a:pt x="661" y="125"/>
                </a:cubicBezTo>
                <a:lnTo>
                  <a:pt x="661" y="124"/>
                </a:lnTo>
                <a:close/>
                <a:moveTo>
                  <a:pt x="652" y="928"/>
                </a:moveTo>
                <a:cubicBezTo>
                  <a:pt x="651" y="927"/>
                  <a:pt x="650" y="927"/>
                  <a:pt x="648" y="927"/>
                </a:cubicBezTo>
                <a:cubicBezTo>
                  <a:pt x="647" y="927"/>
                  <a:pt x="646" y="927"/>
                  <a:pt x="645" y="928"/>
                </a:cubicBezTo>
                <a:cubicBezTo>
                  <a:pt x="643" y="930"/>
                  <a:pt x="643" y="934"/>
                  <a:pt x="645" y="935"/>
                </a:cubicBezTo>
                <a:cubicBezTo>
                  <a:pt x="646" y="936"/>
                  <a:pt x="648" y="937"/>
                  <a:pt x="649" y="937"/>
                </a:cubicBezTo>
                <a:cubicBezTo>
                  <a:pt x="651" y="937"/>
                  <a:pt x="652" y="936"/>
                  <a:pt x="653" y="935"/>
                </a:cubicBezTo>
                <a:cubicBezTo>
                  <a:pt x="654" y="934"/>
                  <a:pt x="654" y="933"/>
                  <a:pt x="654" y="931"/>
                </a:cubicBezTo>
                <a:cubicBezTo>
                  <a:pt x="654" y="930"/>
                  <a:pt x="654" y="929"/>
                  <a:pt x="652" y="928"/>
                </a:cubicBezTo>
                <a:close/>
                <a:moveTo>
                  <a:pt x="637" y="404"/>
                </a:moveTo>
                <a:cubicBezTo>
                  <a:pt x="639" y="404"/>
                  <a:pt x="639" y="404"/>
                  <a:pt x="639" y="404"/>
                </a:cubicBezTo>
                <a:cubicBezTo>
                  <a:pt x="658" y="409"/>
                  <a:pt x="677" y="412"/>
                  <a:pt x="696" y="414"/>
                </a:cubicBezTo>
                <a:cubicBezTo>
                  <a:pt x="698" y="414"/>
                  <a:pt x="698" y="414"/>
                  <a:pt x="698" y="414"/>
                </a:cubicBezTo>
                <a:cubicBezTo>
                  <a:pt x="698" y="413"/>
                  <a:pt x="698" y="413"/>
                  <a:pt x="698" y="413"/>
                </a:cubicBezTo>
                <a:cubicBezTo>
                  <a:pt x="699" y="408"/>
                  <a:pt x="701" y="404"/>
                  <a:pt x="704" y="400"/>
                </a:cubicBezTo>
                <a:cubicBezTo>
                  <a:pt x="704" y="399"/>
                  <a:pt x="704" y="399"/>
                  <a:pt x="704" y="399"/>
                </a:cubicBezTo>
                <a:cubicBezTo>
                  <a:pt x="704" y="399"/>
                  <a:pt x="704" y="399"/>
                  <a:pt x="704" y="399"/>
                </a:cubicBezTo>
                <a:cubicBezTo>
                  <a:pt x="689" y="387"/>
                  <a:pt x="673" y="377"/>
                  <a:pt x="655" y="368"/>
                </a:cubicBezTo>
                <a:cubicBezTo>
                  <a:pt x="654" y="368"/>
                  <a:pt x="654" y="368"/>
                  <a:pt x="654" y="368"/>
                </a:cubicBezTo>
                <a:cubicBezTo>
                  <a:pt x="653" y="369"/>
                  <a:pt x="653" y="369"/>
                  <a:pt x="653" y="369"/>
                </a:cubicBezTo>
                <a:cubicBezTo>
                  <a:pt x="646" y="379"/>
                  <a:pt x="640" y="391"/>
                  <a:pt x="638" y="403"/>
                </a:cubicBezTo>
                <a:lnTo>
                  <a:pt x="637" y="404"/>
                </a:lnTo>
                <a:close/>
                <a:moveTo>
                  <a:pt x="703" y="446"/>
                </a:moveTo>
                <a:cubicBezTo>
                  <a:pt x="704" y="445"/>
                  <a:pt x="704" y="445"/>
                  <a:pt x="704" y="445"/>
                </a:cubicBezTo>
                <a:cubicBezTo>
                  <a:pt x="704" y="444"/>
                  <a:pt x="704" y="444"/>
                  <a:pt x="704" y="444"/>
                </a:cubicBezTo>
                <a:cubicBezTo>
                  <a:pt x="701" y="440"/>
                  <a:pt x="699" y="436"/>
                  <a:pt x="698" y="432"/>
                </a:cubicBezTo>
                <a:cubicBezTo>
                  <a:pt x="698" y="431"/>
                  <a:pt x="698" y="431"/>
                  <a:pt x="698" y="431"/>
                </a:cubicBezTo>
                <a:cubicBezTo>
                  <a:pt x="696" y="431"/>
                  <a:pt x="696" y="431"/>
                  <a:pt x="696" y="431"/>
                </a:cubicBezTo>
                <a:cubicBezTo>
                  <a:pt x="677" y="432"/>
                  <a:pt x="658" y="435"/>
                  <a:pt x="639" y="440"/>
                </a:cubicBezTo>
                <a:cubicBezTo>
                  <a:pt x="637" y="441"/>
                  <a:pt x="637" y="441"/>
                  <a:pt x="637" y="441"/>
                </a:cubicBezTo>
                <a:cubicBezTo>
                  <a:pt x="638" y="442"/>
                  <a:pt x="638" y="442"/>
                  <a:pt x="638" y="442"/>
                </a:cubicBezTo>
                <a:cubicBezTo>
                  <a:pt x="640" y="454"/>
                  <a:pt x="646" y="465"/>
                  <a:pt x="653" y="476"/>
                </a:cubicBezTo>
                <a:cubicBezTo>
                  <a:pt x="654" y="477"/>
                  <a:pt x="654" y="477"/>
                  <a:pt x="654" y="477"/>
                </a:cubicBezTo>
                <a:cubicBezTo>
                  <a:pt x="655" y="476"/>
                  <a:pt x="655" y="476"/>
                  <a:pt x="655" y="476"/>
                </a:cubicBezTo>
                <a:cubicBezTo>
                  <a:pt x="672" y="468"/>
                  <a:pt x="688" y="458"/>
                  <a:pt x="703" y="446"/>
                </a:cubicBezTo>
                <a:close/>
                <a:moveTo>
                  <a:pt x="639" y="926"/>
                </a:moveTo>
                <a:cubicBezTo>
                  <a:pt x="639" y="926"/>
                  <a:pt x="639" y="926"/>
                  <a:pt x="639" y="926"/>
                </a:cubicBezTo>
                <a:cubicBezTo>
                  <a:pt x="639" y="926"/>
                  <a:pt x="639" y="926"/>
                  <a:pt x="639" y="926"/>
                </a:cubicBezTo>
                <a:cubicBezTo>
                  <a:pt x="640" y="924"/>
                  <a:pt x="642" y="923"/>
                  <a:pt x="643" y="922"/>
                </a:cubicBezTo>
                <a:cubicBezTo>
                  <a:pt x="643" y="922"/>
                  <a:pt x="643" y="922"/>
                  <a:pt x="643" y="922"/>
                </a:cubicBezTo>
                <a:cubicBezTo>
                  <a:pt x="643" y="922"/>
                  <a:pt x="643" y="922"/>
                  <a:pt x="643" y="922"/>
                </a:cubicBezTo>
                <a:cubicBezTo>
                  <a:pt x="643" y="916"/>
                  <a:pt x="645" y="908"/>
                  <a:pt x="648" y="903"/>
                </a:cubicBezTo>
                <a:cubicBezTo>
                  <a:pt x="649" y="903"/>
                  <a:pt x="649" y="903"/>
                  <a:pt x="649" y="903"/>
                </a:cubicBezTo>
                <a:cubicBezTo>
                  <a:pt x="648" y="903"/>
                  <a:pt x="648" y="903"/>
                  <a:pt x="648" y="903"/>
                </a:cubicBezTo>
                <a:cubicBezTo>
                  <a:pt x="648" y="903"/>
                  <a:pt x="647" y="903"/>
                  <a:pt x="647" y="903"/>
                </a:cubicBezTo>
                <a:cubicBezTo>
                  <a:pt x="642" y="903"/>
                  <a:pt x="638" y="904"/>
                  <a:pt x="634" y="906"/>
                </a:cubicBezTo>
                <a:cubicBezTo>
                  <a:pt x="634" y="906"/>
                  <a:pt x="634" y="906"/>
                  <a:pt x="634" y="906"/>
                </a:cubicBezTo>
                <a:cubicBezTo>
                  <a:pt x="634" y="906"/>
                  <a:pt x="634" y="906"/>
                  <a:pt x="634" y="906"/>
                </a:cubicBezTo>
                <a:cubicBezTo>
                  <a:pt x="633" y="911"/>
                  <a:pt x="634" y="919"/>
                  <a:pt x="639" y="926"/>
                </a:cubicBezTo>
                <a:close/>
                <a:moveTo>
                  <a:pt x="628" y="104"/>
                </a:moveTo>
                <a:cubicBezTo>
                  <a:pt x="628" y="104"/>
                  <a:pt x="628" y="104"/>
                  <a:pt x="628" y="104"/>
                </a:cubicBezTo>
                <a:cubicBezTo>
                  <a:pt x="635" y="105"/>
                  <a:pt x="641" y="107"/>
                  <a:pt x="648" y="107"/>
                </a:cubicBezTo>
                <a:cubicBezTo>
                  <a:pt x="648" y="107"/>
                  <a:pt x="648" y="107"/>
                  <a:pt x="648" y="107"/>
                </a:cubicBezTo>
                <a:cubicBezTo>
                  <a:pt x="649" y="107"/>
                  <a:pt x="649" y="107"/>
                  <a:pt x="649" y="107"/>
                </a:cubicBezTo>
                <a:cubicBezTo>
                  <a:pt x="649" y="105"/>
                  <a:pt x="650" y="104"/>
                  <a:pt x="651" y="102"/>
                </a:cubicBezTo>
                <a:cubicBezTo>
                  <a:pt x="651" y="102"/>
                  <a:pt x="651" y="102"/>
                  <a:pt x="651" y="102"/>
                </a:cubicBezTo>
                <a:cubicBezTo>
                  <a:pt x="650" y="102"/>
                  <a:pt x="650" y="102"/>
                  <a:pt x="650" y="102"/>
                </a:cubicBezTo>
                <a:cubicBezTo>
                  <a:pt x="646" y="98"/>
                  <a:pt x="640" y="94"/>
                  <a:pt x="634" y="91"/>
                </a:cubicBezTo>
                <a:cubicBezTo>
                  <a:pt x="633" y="91"/>
                  <a:pt x="633" y="91"/>
                  <a:pt x="633" y="91"/>
                </a:cubicBezTo>
                <a:cubicBezTo>
                  <a:pt x="633" y="92"/>
                  <a:pt x="633" y="92"/>
                  <a:pt x="633" y="92"/>
                </a:cubicBezTo>
                <a:cubicBezTo>
                  <a:pt x="631" y="95"/>
                  <a:pt x="629" y="99"/>
                  <a:pt x="628" y="103"/>
                </a:cubicBezTo>
                <a:lnTo>
                  <a:pt x="628" y="104"/>
                </a:lnTo>
                <a:close/>
                <a:moveTo>
                  <a:pt x="650" y="118"/>
                </a:moveTo>
                <a:cubicBezTo>
                  <a:pt x="651" y="118"/>
                  <a:pt x="651" y="118"/>
                  <a:pt x="651" y="118"/>
                </a:cubicBezTo>
                <a:cubicBezTo>
                  <a:pt x="651" y="118"/>
                  <a:pt x="651" y="118"/>
                  <a:pt x="651" y="118"/>
                </a:cubicBezTo>
                <a:cubicBezTo>
                  <a:pt x="650" y="116"/>
                  <a:pt x="649" y="115"/>
                  <a:pt x="649" y="113"/>
                </a:cubicBezTo>
                <a:cubicBezTo>
                  <a:pt x="648" y="113"/>
                  <a:pt x="648" y="113"/>
                  <a:pt x="648" y="113"/>
                </a:cubicBezTo>
                <a:cubicBezTo>
                  <a:pt x="648" y="113"/>
                  <a:pt x="648" y="113"/>
                  <a:pt x="648" y="113"/>
                </a:cubicBezTo>
                <a:cubicBezTo>
                  <a:pt x="641" y="113"/>
                  <a:pt x="635" y="114"/>
                  <a:pt x="628" y="116"/>
                </a:cubicBezTo>
                <a:cubicBezTo>
                  <a:pt x="628" y="116"/>
                  <a:pt x="628" y="116"/>
                  <a:pt x="628" y="116"/>
                </a:cubicBezTo>
                <a:cubicBezTo>
                  <a:pt x="628" y="117"/>
                  <a:pt x="628" y="117"/>
                  <a:pt x="628" y="117"/>
                </a:cubicBezTo>
                <a:cubicBezTo>
                  <a:pt x="629" y="121"/>
                  <a:pt x="630" y="125"/>
                  <a:pt x="633" y="129"/>
                </a:cubicBezTo>
                <a:cubicBezTo>
                  <a:pt x="633" y="129"/>
                  <a:pt x="633" y="129"/>
                  <a:pt x="633" y="129"/>
                </a:cubicBezTo>
                <a:cubicBezTo>
                  <a:pt x="634" y="129"/>
                  <a:pt x="634" y="129"/>
                  <a:pt x="634" y="129"/>
                </a:cubicBezTo>
                <a:cubicBezTo>
                  <a:pt x="640" y="126"/>
                  <a:pt x="645" y="122"/>
                  <a:pt x="650" y="118"/>
                </a:cubicBezTo>
                <a:close/>
                <a:moveTo>
                  <a:pt x="651" y="942"/>
                </a:moveTo>
                <a:cubicBezTo>
                  <a:pt x="651" y="942"/>
                  <a:pt x="651" y="942"/>
                  <a:pt x="651" y="942"/>
                </a:cubicBezTo>
                <a:cubicBezTo>
                  <a:pt x="651" y="942"/>
                  <a:pt x="651" y="942"/>
                  <a:pt x="651" y="942"/>
                </a:cubicBezTo>
                <a:cubicBezTo>
                  <a:pt x="649" y="942"/>
                  <a:pt x="647" y="942"/>
                  <a:pt x="646" y="942"/>
                </a:cubicBezTo>
                <a:cubicBezTo>
                  <a:pt x="645" y="942"/>
                  <a:pt x="645" y="942"/>
                  <a:pt x="645" y="942"/>
                </a:cubicBezTo>
                <a:cubicBezTo>
                  <a:pt x="645" y="942"/>
                  <a:pt x="645" y="942"/>
                  <a:pt x="645" y="942"/>
                </a:cubicBezTo>
                <a:cubicBezTo>
                  <a:pt x="641" y="946"/>
                  <a:pt x="633" y="951"/>
                  <a:pt x="627" y="952"/>
                </a:cubicBezTo>
                <a:cubicBezTo>
                  <a:pt x="626" y="952"/>
                  <a:pt x="626" y="952"/>
                  <a:pt x="626" y="952"/>
                </a:cubicBezTo>
                <a:cubicBezTo>
                  <a:pt x="627" y="953"/>
                  <a:pt x="627" y="953"/>
                  <a:pt x="627" y="953"/>
                </a:cubicBezTo>
                <a:cubicBezTo>
                  <a:pt x="630" y="956"/>
                  <a:pt x="634" y="958"/>
                  <a:pt x="639" y="959"/>
                </a:cubicBezTo>
                <a:cubicBezTo>
                  <a:pt x="639" y="959"/>
                  <a:pt x="639" y="959"/>
                  <a:pt x="639" y="959"/>
                </a:cubicBezTo>
                <a:cubicBezTo>
                  <a:pt x="639" y="959"/>
                  <a:pt x="639" y="959"/>
                  <a:pt x="639" y="959"/>
                </a:cubicBezTo>
                <a:cubicBezTo>
                  <a:pt x="644" y="957"/>
                  <a:pt x="650" y="950"/>
                  <a:pt x="651" y="942"/>
                </a:cubicBezTo>
                <a:close/>
                <a:moveTo>
                  <a:pt x="694" y="790"/>
                </a:moveTo>
                <a:cubicBezTo>
                  <a:pt x="694" y="789"/>
                  <a:pt x="694" y="789"/>
                  <a:pt x="694" y="789"/>
                </a:cubicBezTo>
                <a:cubicBezTo>
                  <a:pt x="685" y="773"/>
                  <a:pt x="660" y="752"/>
                  <a:pt x="629" y="746"/>
                </a:cubicBezTo>
                <a:cubicBezTo>
                  <a:pt x="627" y="746"/>
                  <a:pt x="627" y="746"/>
                  <a:pt x="627" y="746"/>
                </a:cubicBezTo>
                <a:cubicBezTo>
                  <a:pt x="627" y="747"/>
                  <a:pt x="627" y="747"/>
                  <a:pt x="627" y="747"/>
                </a:cubicBezTo>
                <a:cubicBezTo>
                  <a:pt x="628" y="749"/>
                  <a:pt x="628" y="750"/>
                  <a:pt x="628" y="751"/>
                </a:cubicBezTo>
                <a:cubicBezTo>
                  <a:pt x="628" y="755"/>
                  <a:pt x="627" y="760"/>
                  <a:pt x="625" y="764"/>
                </a:cubicBezTo>
                <a:cubicBezTo>
                  <a:pt x="625" y="765"/>
                  <a:pt x="625" y="765"/>
                  <a:pt x="625" y="765"/>
                </a:cubicBezTo>
                <a:cubicBezTo>
                  <a:pt x="625" y="765"/>
                  <a:pt x="625" y="765"/>
                  <a:pt x="625" y="765"/>
                </a:cubicBezTo>
                <a:cubicBezTo>
                  <a:pt x="642" y="781"/>
                  <a:pt x="660" y="808"/>
                  <a:pt x="663" y="828"/>
                </a:cubicBezTo>
                <a:cubicBezTo>
                  <a:pt x="663" y="830"/>
                  <a:pt x="663" y="830"/>
                  <a:pt x="663" y="830"/>
                </a:cubicBezTo>
                <a:cubicBezTo>
                  <a:pt x="665" y="829"/>
                  <a:pt x="665" y="829"/>
                  <a:pt x="665" y="829"/>
                </a:cubicBezTo>
                <a:cubicBezTo>
                  <a:pt x="678" y="818"/>
                  <a:pt x="688" y="805"/>
                  <a:pt x="694" y="790"/>
                </a:cubicBezTo>
                <a:close/>
                <a:moveTo>
                  <a:pt x="647" y="1032"/>
                </a:moveTo>
                <a:cubicBezTo>
                  <a:pt x="646" y="1032"/>
                  <a:pt x="646" y="1032"/>
                  <a:pt x="646" y="1032"/>
                </a:cubicBezTo>
                <a:cubicBezTo>
                  <a:pt x="645" y="1027"/>
                  <a:pt x="644" y="1023"/>
                  <a:pt x="641" y="1020"/>
                </a:cubicBezTo>
                <a:cubicBezTo>
                  <a:pt x="641" y="1019"/>
                  <a:pt x="641" y="1019"/>
                  <a:pt x="641" y="1019"/>
                </a:cubicBezTo>
                <a:cubicBezTo>
                  <a:pt x="640" y="1020"/>
                  <a:pt x="640" y="1020"/>
                  <a:pt x="640" y="1020"/>
                </a:cubicBezTo>
                <a:cubicBezTo>
                  <a:pt x="634" y="1023"/>
                  <a:pt x="629" y="1026"/>
                  <a:pt x="624" y="1030"/>
                </a:cubicBezTo>
                <a:cubicBezTo>
                  <a:pt x="623" y="1030"/>
                  <a:pt x="623" y="1030"/>
                  <a:pt x="623" y="1030"/>
                </a:cubicBezTo>
                <a:cubicBezTo>
                  <a:pt x="624" y="1031"/>
                  <a:pt x="624" y="1031"/>
                  <a:pt x="624" y="1031"/>
                </a:cubicBezTo>
                <a:cubicBezTo>
                  <a:pt x="625" y="1032"/>
                  <a:pt x="625" y="1034"/>
                  <a:pt x="626" y="1035"/>
                </a:cubicBezTo>
                <a:cubicBezTo>
                  <a:pt x="626" y="1035"/>
                  <a:pt x="626" y="1035"/>
                  <a:pt x="626" y="1035"/>
                </a:cubicBezTo>
                <a:cubicBezTo>
                  <a:pt x="626" y="1035"/>
                  <a:pt x="626" y="1035"/>
                  <a:pt x="626" y="1035"/>
                </a:cubicBezTo>
                <a:cubicBezTo>
                  <a:pt x="633" y="1035"/>
                  <a:pt x="639" y="1034"/>
                  <a:pt x="646" y="1032"/>
                </a:cubicBezTo>
                <a:lnTo>
                  <a:pt x="647" y="1032"/>
                </a:lnTo>
                <a:close/>
                <a:moveTo>
                  <a:pt x="646" y="1045"/>
                </a:moveTo>
                <a:cubicBezTo>
                  <a:pt x="646" y="1045"/>
                  <a:pt x="646" y="1045"/>
                  <a:pt x="646" y="1045"/>
                </a:cubicBezTo>
                <a:cubicBezTo>
                  <a:pt x="639" y="1043"/>
                  <a:pt x="633" y="1042"/>
                  <a:pt x="626" y="1041"/>
                </a:cubicBezTo>
                <a:cubicBezTo>
                  <a:pt x="626" y="1041"/>
                  <a:pt x="626" y="1041"/>
                  <a:pt x="626" y="1041"/>
                </a:cubicBezTo>
                <a:cubicBezTo>
                  <a:pt x="626" y="1042"/>
                  <a:pt x="626" y="1042"/>
                  <a:pt x="626" y="1042"/>
                </a:cubicBezTo>
                <a:cubicBezTo>
                  <a:pt x="625" y="1043"/>
                  <a:pt x="624" y="1045"/>
                  <a:pt x="624" y="1046"/>
                </a:cubicBezTo>
                <a:cubicBezTo>
                  <a:pt x="623" y="1046"/>
                  <a:pt x="623" y="1046"/>
                  <a:pt x="623" y="1046"/>
                </a:cubicBezTo>
                <a:cubicBezTo>
                  <a:pt x="624" y="1047"/>
                  <a:pt x="624" y="1047"/>
                  <a:pt x="624" y="1047"/>
                </a:cubicBezTo>
                <a:cubicBezTo>
                  <a:pt x="629" y="1051"/>
                  <a:pt x="634" y="1054"/>
                  <a:pt x="640" y="1057"/>
                </a:cubicBezTo>
                <a:cubicBezTo>
                  <a:pt x="641" y="1057"/>
                  <a:pt x="641" y="1057"/>
                  <a:pt x="641" y="1057"/>
                </a:cubicBezTo>
                <a:cubicBezTo>
                  <a:pt x="641" y="1057"/>
                  <a:pt x="641" y="1057"/>
                  <a:pt x="641" y="1057"/>
                </a:cubicBezTo>
                <a:cubicBezTo>
                  <a:pt x="644" y="1053"/>
                  <a:pt x="645" y="1049"/>
                  <a:pt x="646" y="1045"/>
                </a:cubicBezTo>
                <a:close/>
                <a:moveTo>
                  <a:pt x="618" y="923"/>
                </a:moveTo>
                <a:cubicBezTo>
                  <a:pt x="618" y="923"/>
                  <a:pt x="618" y="923"/>
                  <a:pt x="618" y="923"/>
                </a:cubicBezTo>
                <a:cubicBezTo>
                  <a:pt x="621" y="927"/>
                  <a:pt x="628" y="932"/>
                  <a:pt x="637" y="934"/>
                </a:cubicBezTo>
                <a:cubicBezTo>
                  <a:pt x="637" y="934"/>
                  <a:pt x="637" y="934"/>
                  <a:pt x="637" y="934"/>
                </a:cubicBezTo>
                <a:cubicBezTo>
                  <a:pt x="637" y="933"/>
                  <a:pt x="637" y="933"/>
                  <a:pt x="637" y="933"/>
                </a:cubicBezTo>
                <a:cubicBezTo>
                  <a:pt x="637" y="933"/>
                  <a:pt x="637" y="933"/>
                  <a:pt x="637" y="932"/>
                </a:cubicBezTo>
                <a:cubicBezTo>
                  <a:pt x="637" y="931"/>
                  <a:pt x="637" y="930"/>
                  <a:pt x="638" y="929"/>
                </a:cubicBezTo>
                <a:cubicBezTo>
                  <a:pt x="638" y="929"/>
                  <a:pt x="638" y="929"/>
                  <a:pt x="638" y="929"/>
                </a:cubicBezTo>
                <a:cubicBezTo>
                  <a:pt x="638" y="928"/>
                  <a:pt x="638" y="928"/>
                  <a:pt x="638" y="928"/>
                </a:cubicBezTo>
                <a:cubicBezTo>
                  <a:pt x="633" y="924"/>
                  <a:pt x="627" y="917"/>
                  <a:pt x="626" y="912"/>
                </a:cubicBezTo>
                <a:cubicBezTo>
                  <a:pt x="626" y="911"/>
                  <a:pt x="626" y="911"/>
                  <a:pt x="626" y="911"/>
                </a:cubicBezTo>
                <a:cubicBezTo>
                  <a:pt x="625" y="912"/>
                  <a:pt x="625" y="912"/>
                  <a:pt x="625" y="912"/>
                </a:cubicBezTo>
                <a:cubicBezTo>
                  <a:pt x="622" y="915"/>
                  <a:pt x="620" y="919"/>
                  <a:pt x="618" y="923"/>
                </a:cubicBezTo>
                <a:close/>
                <a:moveTo>
                  <a:pt x="627" y="946"/>
                </a:moveTo>
                <a:cubicBezTo>
                  <a:pt x="632" y="945"/>
                  <a:pt x="638" y="943"/>
                  <a:pt x="642" y="941"/>
                </a:cubicBezTo>
                <a:cubicBezTo>
                  <a:pt x="642" y="940"/>
                  <a:pt x="642" y="940"/>
                  <a:pt x="642" y="940"/>
                </a:cubicBezTo>
                <a:cubicBezTo>
                  <a:pt x="642" y="940"/>
                  <a:pt x="642" y="940"/>
                  <a:pt x="642" y="940"/>
                </a:cubicBezTo>
                <a:cubicBezTo>
                  <a:pt x="641" y="939"/>
                  <a:pt x="639" y="938"/>
                  <a:pt x="639" y="937"/>
                </a:cubicBezTo>
                <a:cubicBezTo>
                  <a:pt x="639" y="937"/>
                  <a:pt x="639" y="937"/>
                  <a:pt x="639" y="937"/>
                </a:cubicBezTo>
                <a:cubicBezTo>
                  <a:pt x="638" y="937"/>
                  <a:pt x="638" y="937"/>
                  <a:pt x="638" y="937"/>
                </a:cubicBezTo>
                <a:cubicBezTo>
                  <a:pt x="632" y="937"/>
                  <a:pt x="622" y="935"/>
                  <a:pt x="617" y="932"/>
                </a:cubicBezTo>
                <a:cubicBezTo>
                  <a:pt x="617" y="932"/>
                  <a:pt x="617" y="932"/>
                  <a:pt x="617" y="932"/>
                </a:cubicBezTo>
                <a:cubicBezTo>
                  <a:pt x="617" y="933"/>
                  <a:pt x="617" y="933"/>
                  <a:pt x="617" y="933"/>
                </a:cubicBezTo>
                <a:cubicBezTo>
                  <a:pt x="617" y="933"/>
                  <a:pt x="617" y="933"/>
                  <a:pt x="617" y="934"/>
                </a:cubicBezTo>
                <a:cubicBezTo>
                  <a:pt x="617" y="938"/>
                  <a:pt x="618" y="941"/>
                  <a:pt x="620" y="945"/>
                </a:cubicBezTo>
                <a:cubicBezTo>
                  <a:pt x="620" y="945"/>
                  <a:pt x="620" y="945"/>
                  <a:pt x="620" y="945"/>
                </a:cubicBezTo>
                <a:cubicBezTo>
                  <a:pt x="620" y="945"/>
                  <a:pt x="620" y="945"/>
                  <a:pt x="620" y="945"/>
                </a:cubicBezTo>
                <a:cubicBezTo>
                  <a:pt x="622" y="946"/>
                  <a:pt x="625" y="946"/>
                  <a:pt x="627" y="946"/>
                </a:cubicBezTo>
                <a:close/>
                <a:moveTo>
                  <a:pt x="613" y="1024"/>
                </a:moveTo>
                <a:cubicBezTo>
                  <a:pt x="614" y="1024"/>
                  <a:pt x="614" y="1024"/>
                  <a:pt x="614" y="1024"/>
                </a:cubicBezTo>
                <a:cubicBezTo>
                  <a:pt x="615" y="1025"/>
                  <a:pt x="617" y="1025"/>
                  <a:pt x="619" y="1026"/>
                </a:cubicBezTo>
                <a:cubicBezTo>
                  <a:pt x="619" y="1026"/>
                  <a:pt x="619" y="1026"/>
                  <a:pt x="619" y="1026"/>
                </a:cubicBezTo>
                <a:cubicBezTo>
                  <a:pt x="619" y="1026"/>
                  <a:pt x="619" y="1026"/>
                  <a:pt x="619" y="1026"/>
                </a:cubicBezTo>
                <a:cubicBezTo>
                  <a:pt x="624" y="1022"/>
                  <a:pt x="627" y="1016"/>
                  <a:pt x="631" y="1011"/>
                </a:cubicBezTo>
                <a:cubicBezTo>
                  <a:pt x="631" y="1010"/>
                  <a:pt x="631" y="1010"/>
                  <a:pt x="631" y="1010"/>
                </a:cubicBezTo>
                <a:cubicBezTo>
                  <a:pt x="631" y="1010"/>
                  <a:pt x="631" y="1010"/>
                  <a:pt x="631" y="1010"/>
                </a:cubicBezTo>
                <a:cubicBezTo>
                  <a:pt x="627" y="1008"/>
                  <a:pt x="622" y="1006"/>
                  <a:pt x="618" y="1005"/>
                </a:cubicBezTo>
                <a:cubicBezTo>
                  <a:pt x="617" y="1005"/>
                  <a:pt x="617" y="1005"/>
                  <a:pt x="617" y="1005"/>
                </a:cubicBezTo>
                <a:cubicBezTo>
                  <a:pt x="617" y="1006"/>
                  <a:pt x="617" y="1006"/>
                  <a:pt x="617" y="1006"/>
                </a:cubicBezTo>
                <a:cubicBezTo>
                  <a:pt x="615" y="1012"/>
                  <a:pt x="614" y="1018"/>
                  <a:pt x="613" y="1024"/>
                </a:cubicBezTo>
                <a:close/>
                <a:moveTo>
                  <a:pt x="631" y="1066"/>
                </a:moveTo>
                <a:cubicBezTo>
                  <a:pt x="631" y="1066"/>
                  <a:pt x="631" y="1066"/>
                  <a:pt x="631" y="1066"/>
                </a:cubicBezTo>
                <a:cubicBezTo>
                  <a:pt x="627" y="1060"/>
                  <a:pt x="623" y="1055"/>
                  <a:pt x="619" y="1051"/>
                </a:cubicBezTo>
                <a:cubicBezTo>
                  <a:pt x="619" y="1050"/>
                  <a:pt x="619" y="1050"/>
                  <a:pt x="619" y="1050"/>
                </a:cubicBezTo>
                <a:cubicBezTo>
                  <a:pt x="618" y="1051"/>
                  <a:pt x="618" y="1051"/>
                  <a:pt x="618" y="1051"/>
                </a:cubicBezTo>
                <a:cubicBezTo>
                  <a:pt x="617" y="1051"/>
                  <a:pt x="615" y="1052"/>
                  <a:pt x="614" y="1052"/>
                </a:cubicBezTo>
                <a:cubicBezTo>
                  <a:pt x="613" y="1052"/>
                  <a:pt x="613" y="1052"/>
                  <a:pt x="613" y="1052"/>
                </a:cubicBezTo>
                <a:cubicBezTo>
                  <a:pt x="613" y="1053"/>
                  <a:pt x="613" y="1053"/>
                  <a:pt x="613" y="1053"/>
                </a:cubicBezTo>
                <a:cubicBezTo>
                  <a:pt x="614" y="1059"/>
                  <a:pt x="615" y="1065"/>
                  <a:pt x="617" y="1071"/>
                </a:cubicBezTo>
                <a:cubicBezTo>
                  <a:pt x="617" y="1071"/>
                  <a:pt x="617" y="1071"/>
                  <a:pt x="617" y="1071"/>
                </a:cubicBezTo>
                <a:cubicBezTo>
                  <a:pt x="617" y="1071"/>
                  <a:pt x="617" y="1071"/>
                  <a:pt x="617" y="1071"/>
                </a:cubicBezTo>
                <a:cubicBezTo>
                  <a:pt x="622" y="1070"/>
                  <a:pt x="626" y="1069"/>
                  <a:pt x="630" y="1066"/>
                </a:cubicBezTo>
                <a:lnTo>
                  <a:pt x="631" y="1066"/>
                </a:lnTo>
                <a:close/>
                <a:moveTo>
                  <a:pt x="702" y="751"/>
                </a:moveTo>
                <a:cubicBezTo>
                  <a:pt x="702" y="736"/>
                  <a:pt x="699" y="722"/>
                  <a:pt x="693" y="709"/>
                </a:cubicBezTo>
                <a:cubicBezTo>
                  <a:pt x="693" y="708"/>
                  <a:pt x="693" y="708"/>
                  <a:pt x="693" y="708"/>
                </a:cubicBezTo>
                <a:cubicBezTo>
                  <a:pt x="692" y="708"/>
                  <a:pt x="692" y="708"/>
                  <a:pt x="692" y="708"/>
                </a:cubicBezTo>
                <a:cubicBezTo>
                  <a:pt x="686" y="706"/>
                  <a:pt x="677" y="705"/>
                  <a:pt x="669" y="705"/>
                </a:cubicBezTo>
                <a:cubicBezTo>
                  <a:pt x="649" y="705"/>
                  <a:pt x="629" y="710"/>
                  <a:pt x="613" y="719"/>
                </a:cubicBezTo>
                <a:cubicBezTo>
                  <a:pt x="611" y="720"/>
                  <a:pt x="611" y="720"/>
                  <a:pt x="611" y="720"/>
                </a:cubicBezTo>
                <a:cubicBezTo>
                  <a:pt x="612" y="721"/>
                  <a:pt x="612" y="721"/>
                  <a:pt x="612" y="721"/>
                </a:cubicBezTo>
                <a:cubicBezTo>
                  <a:pt x="617" y="725"/>
                  <a:pt x="621" y="730"/>
                  <a:pt x="624" y="735"/>
                </a:cubicBezTo>
                <a:cubicBezTo>
                  <a:pt x="624" y="735"/>
                  <a:pt x="624" y="735"/>
                  <a:pt x="624" y="735"/>
                </a:cubicBezTo>
                <a:cubicBezTo>
                  <a:pt x="625" y="735"/>
                  <a:pt x="625" y="735"/>
                  <a:pt x="625" y="735"/>
                </a:cubicBezTo>
                <a:cubicBezTo>
                  <a:pt x="648" y="736"/>
                  <a:pt x="683" y="744"/>
                  <a:pt x="700" y="756"/>
                </a:cubicBezTo>
                <a:cubicBezTo>
                  <a:pt x="702" y="757"/>
                  <a:pt x="702" y="757"/>
                  <a:pt x="702" y="757"/>
                </a:cubicBezTo>
                <a:cubicBezTo>
                  <a:pt x="702" y="754"/>
                  <a:pt x="702" y="754"/>
                  <a:pt x="702" y="754"/>
                </a:cubicBezTo>
                <a:cubicBezTo>
                  <a:pt x="702" y="753"/>
                  <a:pt x="702" y="752"/>
                  <a:pt x="702" y="751"/>
                </a:cubicBezTo>
                <a:close/>
                <a:moveTo>
                  <a:pt x="693" y="928"/>
                </a:moveTo>
                <a:cubicBezTo>
                  <a:pt x="693" y="928"/>
                  <a:pt x="693" y="929"/>
                  <a:pt x="693" y="929"/>
                </a:cubicBezTo>
                <a:cubicBezTo>
                  <a:pt x="693" y="930"/>
                  <a:pt x="693" y="930"/>
                  <a:pt x="693" y="930"/>
                </a:cubicBezTo>
                <a:cubicBezTo>
                  <a:pt x="692" y="931"/>
                  <a:pt x="691" y="931"/>
                  <a:pt x="690" y="931"/>
                </a:cubicBezTo>
                <a:cubicBezTo>
                  <a:pt x="689" y="932"/>
                  <a:pt x="687" y="932"/>
                  <a:pt x="686" y="933"/>
                </a:cubicBezTo>
                <a:cubicBezTo>
                  <a:pt x="686" y="933"/>
                  <a:pt x="686" y="933"/>
                  <a:pt x="686" y="933"/>
                </a:cubicBezTo>
                <a:cubicBezTo>
                  <a:pt x="686" y="933"/>
                  <a:pt x="686" y="933"/>
                  <a:pt x="686" y="933"/>
                </a:cubicBezTo>
                <a:cubicBezTo>
                  <a:pt x="686" y="934"/>
                  <a:pt x="686" y="935"/>
                  <a:pt x="686" y="936"/>
                </a:cubicBezTo>
                <a:cubicBezTo>
                  <a:pt x="686" y="936"/>
                  <a:pt x="686" y="936"/>
                  <a:pt x="686" y="936"/>
                </a:cubicBezTo>
                <a:cubicBezTo>
                  <a:pt x="686" y="936"/>
                  <a:pt x="686" y="936"/>
                  <a:pt x="686" y="936"/>
                </a:cubicBezTo>
                <a:cubicBezTo>
                  <a:pt x="687" y="937"/>
                  <a:pt x="688" y="937"/>
                  <a:pt x="689" y="938"/>
                </a:cubicBezTo>
                <a:cubicBezTo>
                  <a:pt x="690" y="938"/>
                  <a:pt x="691" y="939"/>
                  <a:pt x="692" y="939"/>
                </a:cubicBezTo>
                <a:cubicBezTo>
                  <a:pt x="692" y="940"/>
                  <a:pt x="692" y="941"/>
                  <a:pt x="691" y="942"/>
                </a:cubicBezTo>
                <a:cubicBezTo>
                  <a:pt x="691" y="942"/>
                  <a:pt x="689" y="942"/>
                  <a:pt x="688" y="942"/>
                </a:cubicBezTo>
                <a:cubicBezTo>
                  <a:pt x="687" y="942"/>
                  <a:pt x="686" y="942"/>
                  <a:pt x="684" y="942"/>
                </a:cubicBezTo>
                <a:cubicBezTo>
                  <a:pt x="684" y="942"/>
                  <a:pt x="684" y="942"/>
                  <a:pt x="684" y="942"/>
                </a:cubicBezTo>
                <a:cubicBezTo>
                  <a:pt x="684" y="943"/>
                  <a:pt x="684" y="943"/>
                  <a:pt x="684" y="943"/>
                </a:cubicBezTo>
                <a:cubicBezTo>
                  <a:pt x="684" y="943"/>
                  <a:pt x="684" y="944"/>
                  <a:pt x="683" y="945"/>
                </a:cubicBezTo>
                <a:cubicBezTo>
                  <a:pt x="683" y="945"/>
                  <a:pt x="683" y="945"/>
                  <a:pt x="683" y="945"/>
                </a:cubicBezTo>
                <a:cubicBezTo>
                  <a:pt x="683" y="945"/>
                  <a:pt x="683" y="945"/>
                  <a:pt x="683" y="945"/>
                </a:cubicBezTo>
                <a:cubicBezTo>
                  <a:pt x="684" y="946"/>
                  <a:pt x="685" y="947"/>
                  <a:pt x="686" y="948"/>
                </a:cubicBezTo>
                <a:cubicBezTo>
                  <a:pt x="687" y="949"/>
                  <a:pt x="687" y="949"/>
                  <a:pt x="688" y="950"/>
                </a:cubicBezTo>
                <a:cubicBezTo>
                  <a:pt x="688" y="951"/>
                  <a:pt x="687" y="951"/>
                  <a:pt x="687" y="952"/>
                </a:cubicBezTo>
                <a:cubicBezTo>
                  <a:pt x="686" y="952"/>
                  <a:pt x="685" y="952"/>
                  <a:pt x="684" y="952"/>
                </a:cubicBezTo>
                <a:cubicBezTo>
                  <a:pt x="682" y="951"/>
                  <a:pt x="681" y="951"/>
                  <a:pt x="680" y="951"/>
                </a:cubicBezTo>
                <a:cubicBezTo>
                  <a:pt x="680" y="951"/>
                  <a:pt x="680" y="951"/>
                  <a:pt x="680" y="951"/>
                </a:cubicBezTo>
                <a:cubicBezTo>
                  <a:pt x="679" y="951"/>
                  <a:pt x="679" y="951"/>
                  <a:pt x="679" y="951"/>
                </a:cubicBezTo>
                <a:cubicBezTo>
                  <a:pt x="679" y="952"/>
                  <a:pt x="678" y="953"/>
                  <a:pt x="678" y="953"/>
                </a:cubicBezTo>
                <a:cubicBezTo>
                  <a:pt x="677" y="953"/>
                  <a:pt x="677" y="953"/>
                  <a:pt x="677" y="953"/>
                </a:cubicBezTo>
                <a:cubicBezTo>
                  <a:pt x="678" y="954"/>
                  <a:pt x="678" y="954"/>
                  <a:pt x="678" y="954"/>
                </a:cubicBezTo>
                <a:cubicBezTo>
                  <a:pt x="678" y="955"/>
                  <a:pt x="679" y="956"/>
                  <a:pt x="679" y="957"/>
                </a:cubicBezTo>
                <a:cubicBezTo>
                  <a:pt x="680" y="958"/>
                  <a:pt x="680" y="959"/>
                  <a:pt x="681" y="959"/>
                </a:cubicBezTo>
                <a:cubicBezTo>
                  <a:pt x="680" y="960"/>
                  <a:pt x="679" y="960"/>
                  <a:pt x="679" y="961"/>
                </a:cubicBezTo>
                <a:cubicBezTo>
                  <a:pt x="678" y="961"/>
                  <a:pt x="677" y="960"/>
                  <a:pt x="676" y="960"/>
                </a:cubicBezTo>
                <a:cubicBezTo>
                  <a:pt x="675" y="959"/>
                  <a:pt x="674" y="958"/>
                  <a:pt x="672" y="958"/>
                </a:cubicBezTo>
                <a:cubicBezTo>
                  <a:pt x="672" y="958"/>
                  <a:pt x="672" y="958"/>
                  <a:pt x="672" y="958"/>
                </a:cubicBezTo>
                <a:cubicBezTo>
                  <a:pt x="672" y="958"/>
                  <a:pt x="672" y="958"/>
                  <a:pt x="672" y="958"/>
                </a:cubicBezTo>
                <a:cubicBezTo>
                  <a:pt x="671" y="959"/>
                  <a:pt x="671" y="959"/>
                  <a:pt x="670" y="960"/>
                </a:cubicBezTo>
                <a:cubicBezTo>
                  <a:pt x="670" y="960"/>
                  <a:pt x="670" y="960"/>
                  <a:pt x="670" y="960"/>
                </a:cubicBezTo>
                <a:cubicBezTo>
                  <a:pt x="670" y="960"/>
                  <a:pt x="670" y="960"/>
                  <a:pt x="670" y="960"/>
                </a:cubicBezTo>
                <a:cubicBezTo>
                  <a:pt x="670" y="961"/>
                  <a:pt x="670" y="962"/>
                  <a:pt x="670" y="964"/>
                </a:cubicBezTo>
                <a:cubicBezTo>
                  <a:pt x="670" y="965"/>
                  <a:pt x="671" y="965"/>
                  <a:pt x="671" y="966"/>
                </a:cubicBezTo>
                <a:cubicBezTo>
                  <a:pt x="670" y="967"/>
                  <a:pt x="669" y="967"/>
                  <a:pt x="668" y="967"/>
                </a:cubicBezTo>
                <a:cubicBezTo>
                  <a:pt x="668" y="967"/>
                  <a:pt x="667" y="966"/>
                  <a:pt x="666" y="966"/>
                </a:cubicBezTo>
                <a:cubicBezTo>
                  <a:pt x="665" y="965"/>
                  <a:pt x="664" y="964"/>
                  <a:pt x="663" y="963"/>
                </a:cubicBezTo>
                <a:cubicBezTo>
                  <a:pt x="663" y="963"/>
                  <a:pt x="663" y="963"/>
                  <a:pt x="663" y="963"/>
                </a:cubicBezTo>
                <a:cubicBezTo>
                  <a:pt x="663" y="963"/>
                  <a:pt x="663" y="963"/>
                  <a:pt x="663" y="963"/>
                </a:cubicBezTo>
                <a:cubicBezTo>
                  <a:pt x="662" y="963"/>
                  <a:pt x="661" y="964"/>
                  <a:pt x="660" y="964"/>
                </a:cubicBezTo>
                <a:cubicBezTo>
                  <a:pt x="660" y="964"/>
                  <a:pt x="660" y="964"/>
                  <a:pt x="660" y="964"/>
                </a:cubicBezTo>
                <a:cubicBezTo>
                  <a:pt x="660" y="964"/>
                  <a:pt x="660" y="964"/>
                  <a:pt x="660" y="964"/>
                </a:cubicBezTo>
                <a:cubicBezTo>
                  <a:pt x="660" y="965"/>
                  <a:pt x="660" y="967"/>
                  <a:pt x="659" y="968"/>
                </a:cubicBezTo>
                <a:cubicBezTo>
                  <a:pt x="659" y="969"/>
                  <a:pt x="659" y="970"/>
                  <a:pt x="659" y="971"/>
                </a:cubicBezTo>
                <a:cubicBezTo>
                  <a:pt x="658" y="971"/>
                  <a:pt x="657" y="971"/>
                  <a:pt x="657" y="971"/>
                </a:cubicBezTo>
                <a:cubicBezTo>
                  <a:pt x="656" y="970"/>
                  <a:pt x="656" y="969"/>
                  <a:pt x="655" y="969"/>
                </a:cubicBezTo>
                <a:cubicBezTo>
                  <a:pt x="654" y="968"/>
                  <a:pt x="654" y="966"/>
                  <a:pt x="653" y="966"/>
                </a:cubicBezTo>
                <a:cubicBezTo>
                  <a:pt x="653" y="965"/>
                  <a:pt x="653" y="965"/>
                  <a:pt x="653" y="965"/>
                </a:cubicBezTo>
                <a:cubicBezTo>
                  <a:pt x="653" y="965"/>
                  <a:pt x="653" y="965"/>
                  <a:pt x="653" y="965"/>
                </a:cubicBezTo>
                <a:cubicBezTo>
                  <a:pt x="652" y="965"/>
                  <a:pt x="651" y="966"/>
                  <a:pt x="650" y="966"/>
                </a:cubicBezTo>
                <a:cubicBezTo>
                  <a:pt x="649" y="966"/>
                  <a:pt x="649" y="966"/>
                  <a:pt x="649" y="966"/>
                </a:cubicBezTo>
                <a:cubicBezTo>
                  <a:pt x="649" y="966"/>
                  <a:pt x="649" y="966"/>
                  <a:pt x="649" y="966"/>
                </a:cubicBezTo>
                <a:cubicBezTo>
                  <a:pt x="649" y="967"/>
                  <a:pt x="648" y="968"/>
                  <a:pt x="648" y="969"/>
                </a:cubicBezTo>
                <a:cubicBezTo>
                  <a:pt x="647" y="970"/>
                  <a:pt x="647" y="971"/>
                  <a:pt x="647" y="972"/>
                </a:cubicBezTo>
                <a:cubicBezTo>
                  <a:pt x="646" y="972"/>
                  <a:pt x="645" y="971"/>
                  <a:pt x="644" y="971"/>
                </a:cubicBezTo>
                <a:cubicBezTo>
                  <a:pt x="644" y="971"/>
                  <a:pt x="643" y="970"/>
                  <a:pt x="643" y="969"/>
                </a:cubicBezTo>
                <a:cubicBezTo>
                  <a:pt x="643" y="967"/>
                  <a:pt x="643" y="966"/>
                  <a:pt x="642" y="965"/>
                </a:cubicBezTo>
                <a:cubicBezTo>
                  <a:pt x="642" y="965"/>
                  <a:pt x="642" y="965"/>
                  <a:pt x="642" y="965"/>
                </a:cubicBezTo>
                <a:cubicBezTo>
                  <a:pt x="642" y="965"/>
                  <a:pt x="642" y="965"/>
                  <a:pt x="642" y="965"/>
                </a:cubicBezTo>
                <a:cubicBezTo>
                  <a:pt x="641" y="965"/>
                  <a:pt x="640" y="965"/>
                  <a:pt x="639" y="964"/>
                </a:cubicBezTo>
                <a:cubicBezTo>
                  <a:pt x="639" y="964"/>
                  <a:pt x="639" y="964"/>
                  <a:pt x="639" y="964"/>
                </a:cubicBezTo>
                <a:cubicBezTo>
                  <a:pt x="639" y="965"/>
                  <a:pt x="639" y="965"/>
                  <a:pt x="639" y="965"/>
                </a:cubicBezTo>
                <a:cubicBezTo>
                  <a:pt x="638" y="965"/>
                  <a:pt x="637" y="966"/>
                  <a:pt x="636" y="967"/>
                </a:cubicBezTo>
                <a:cubicBezTo>
                  <a:pt x="636" y="968"/>
                  <a:pt x="635" y="969"/>
                  <a:pt x="634" y="969"/>
                </a:cubicBezTo>
                <a:cubicBezTo>
                  <a:pt x="634" y="969"/>
                  <a:pt x="633" y="969"/>
                  <a:pt x="632" y="969"/>
                </a:cubicBezTo>
                <a:cubicBezTo>
                  <a:pt x="632" y="968"/>
                  <a:pt x="632" y="967"/>
                  <a:pt x="632" y="966"/>
                </a:cubicBezTo>
                <a:cubicBezTo>
                  <a:pt x="632" y="965"/>
                  <a:pt x="632" y="963"/>
                  <a:pt x="632" y="962"/>
                </a:cubicBezTo>
                <a:cubicBezTo>
                  <a:pt x="632" y="962"/>
                  <a:pt x="632" y="962"/>
                  <a:pt x="632" y="962"/>
                </a:cubicBezTo>
                <a:cubicBezTo>
                  <a:pt x="632" y="962"/>
                  <a:pt x="632" y="962"/>
                  <a:pt x="632" y="962"/>
                </a:cubicBezTo>
                <a:cubicBezTo>
                  <a:pt x="631" y="962"/>
                  <a:pt x="630" y="961"/>
                  <a:pt x="629" y="961"/>
                </a:cubicBezTo>
                <a:cubicBezTo>
                  <a:pt x="629" y="961"/>
                  <a:pt x="629" y="961"/>
                  <a:pt x="629" y="961"/>
                </a:cubicBezTo>
                <a:cubicBezTo>
                  <a:pt x="629" y="961"/>
                  <a:pt x="629" y="961"/>
                  <a:pt x="629" y="961"/>
                </a:cubicBezTo>
                <a:cubicBezTo>
                  <a:pt x="628" y="961"/>
                  <a:pt x="627" y="962"/>
                  <a:pt x="626" y="963"/>
                </a:cubicBezTo>
                <a:cubicBezTo>
                  <a:pt x="625" y="963"/>
                  <a:pt x="624" y="964"/>
                  <a:pt x="623" y="964"/>
                </a:cubicBezTo>
                <a:cubicBezTo>
                  <a:pt x="622" y="964"/>
                  <a:pt x="622" y="963"/>
                  <a:pt x="621" y="963"/>
                </a:cubicBezTo>
                <a:cubicBezTo>
                  <a:pt x="621" y="962"/>
                  <a:pt x="622" y="961"/>
                  <a:pt x="622" y="960"/>
                </a:cubicBezTo>
                <a:cubicBezTo>
                  <a:pt x="623" y="959"/>
                  <a:pt x="623" y="958"/>
                  <a:pt x="623" y="957"/>
                </a:cubicBezTo>
                <a:cubicBezTo>
                  <a:pt x="623" y="957"/>
                  <a:pt x="623" y="957"/>
                  <a:pt x="623" y="957"/>
                </a:cubicBezTo>
                <a:cubicBezTo>
                  <a:pt x="623" y="956"/>
                  <a:pt x="623" y="956"/>
                  <a:pt x="623" y="956"/>
                </a:cubicBezTo>
                <a:cubicBezTo>
                  <a:pt x="623" y="956"/>
                  <a:pt x="622" y="955"/>
                  <a:pt x="621" y="954"/>
                </a:cubicBezTo>
                <a:cubicBezTo>
                  <a:pt x="621" y="954"/>
                  <a:pt x="621" y="954"/>
                  <a:pt x="621" y="954"/>
                </a:cubicBezTo>
                <a:cubicBezTo>
                  <a:pt x="621" y="954"/>
                  <a:pt x="621" y="954"/>
                  <a:pt x="621" y="954"/>
                </a:cubicBezTo>
                <a:cubicBezTo>
                  <a:pt x="620" y="955"/>
                  <a:pt x="618" y="955"/>
                  <a:pt x="617" y="955"/>
                </a:cubicBezTo>
                <a:cubicBezTo>
                  <a:pt x="616" y="956"/>
                  <a:pt x="615" y="956"/>
                  <a:pt x="614" y="956"/>
                </a:cubicBezTo>
                <a:cubicBezTo>
                  <a:pt x="614" y="956"/>
                  <a:pt x="613" y="955"/>
                  <a:pt x="613" y="954"/>
                </a:cubicBezTo>
                <a:cubicBezTo>
                  <a:pt x="613" y="954"/>
                  <a:pt x="614" y="953"/>
                  <a:pt x="614" y="952"/>
                </a:cubicBezTo>
                <a:cubicBezTo>
                  <a:pt x="615" y="951"/>
                  <a:pt x="616" y="950"/>
                  <a:pt x="617" y="949"/>
                </a:cubicBezTo>
                <a:cubicBezTo>
                  <a:pt x="617" y="949"/>
                  <a:pt x="617" y="949"/>
                  <a:pt x="617" y="949"/>
                </a:cubicBezTo>
                <a:cubicBezTo>
                  <a:pt x="617" y="949"/>
                  <a:pt x="617" y="949"/>
                  <a:pt x="617" y="949"/>
                </a:cubicBezTo>
                <a:cubicBezTo>
                  <a:pt x="616" y="948"/>
                  <a:pt x="616" y="947"/>
                  <a:pt x="615" y="947"/>
                </a:cubicBezTo>
                <a:cubicBezTo>
                  <a:pt x="615" y="946"/>
                  <a:pt x="615" y="946"/>
                  <a:pt x="615" y="946"/>
                </a:cubicBezTo>
                <a:cubicBezTo>
                  <a:pt x="615" y="946"/>
                  <a:pt x="615" y="946"/>
                  <a:pt x="615" y="946"/>
                </a:cubicBezTo>
                <a:cubicBezTo>
                  <a:pt x="614" y="946"/>
                  <a:pt x="612" y="946"/>
                  <a:pt x="611" y="946"/>
                </a:cubicBezTo>
                <a:cubicBezTo>
                  <a:pt x="610" y="946"/>
                  <a:pt x="609" y="947"/>
                  <a:pt x="608" y="947"/>
                </a:cubicBezTo>
                <a:cubicBezTo>
                  <a:pt x="608" y="946"/>
                  <a:pt x="607" y="945"/>
                  <a:pt x="607" y="944"/>
                </a:cubicBezTo>
                <a:cubicBezTo>
                  <a:pt x="608" y="944"/>
                  <a:pt x="608" y="943"/>
                  <a:pt x="609" y="943"/>
                </a:cubicBezTo>
                <a:cubicBezTo>
                  <a:pt x="610" y="942"/>
                  <a:pt x="612" y="941"/>
                  <a:pt x="612" y="940"/>
                </a:cubicBezTo>
                <a:cubicBezTo>
                  <a:pt x="613" y="940"/>
                  <a:pt x="613" y="940"/>
                  <a:pt x="613" y="940"/>
                </a:cubicBezTo>
                <a:cubicBezTo>
                  <a:pt x="613" y="940"/>
                  <a:pt x="613" y="940"/>
                  <a:pt x="613" y="940"/>
                </a:cubicBezTo>
                <a:cubicBezTo>
                  <a:pt x="612" y="939"/>
                  <a:pt x="612" y="938"/>
                  <a:pt x="612" y="937"/>
                </a:cubicBezTo>
                <a:cubicBezTo>
                  <a:pt x="612" y="937"/>
                  <a:pt x="612" y="937"/>
                  <a:pt x="612" y="937"/>
                </a:cubicBezTo>
                <a:cubicBezTo>
                  <a:pt x="612" y="937"/>
                  <a:pt x="612" y="937"/>
                  <a:pt x="612" y="937"/>
                </a:cubicBezTo>
                <a:cubicBezTo>
                  <a:pt x="611" y="937"/>
                  <a:pt x="609" y="936"/>
                  <a:pt x="608" y="936"/>
                </a:cubicBezTo>
                <a:cubicBezTo>
                  <a:pt x="607" y="936"/>
                  <a:pt x="606" y="936"/>
                  <a:pt x="605" y="935"/>
                </a:cubicBezTo>
                <a:cubicBezTo>
                  <a:pt x="605" y="935"/>
                  <a:pt x="605" y="935"/>
                  <a:pt x="605" y="934"/>
                </a:cubicBezTo>
                <a:cubicBezTo>
                  <a:pt x="605" y="934"/>
                  <a:pt x="605" y="933"/>
                  <a:pt x="605" y="933"/>
                </a:cubicBezTo>
                <a:cubicBezTo>
                  <a:pt x="606" y="933"/>
                  <a:pt x="607" y="932"/>
                  <a:pt x="608" y="932"/>
                </a:cubicBezTo>
                <a:cubicBezTo>
                  <a:pt x="609" y="932"/>
                  <a:pt x="610" y="931"/>
                  <a:pt x="611" y="931"/>
                </a:cubicBezTo>
                <a:cubicBezTo>
                  <a:pt x="611" y="931"/>
                  <a:pt x="611" y="931"/>
                  <a:pt x="611" y="931"/>
                </a:cubicBezTo>
                <a:cubicBezTo>
                  <a:pt x="611" y="930"/>
                  <a:pt x="611" y="930"/>
                  <a:pt x="611" y="930"/>
                </a:cubicBezTo>
                <a:cubicBezTo>
                  <a:pt x="611" y="930"/>
                  <a:pt x="612" y="929"/>
                  <a:pt x="612" y="928"/>
                </a:cubicBezTo>
                <a:cubicBezTo>
                  <a:pt x="612" y="927"/>
                  <a:pt x="612" y="927"/>
                  <a:pt x="612" y="927"/>
                </a:cubicBezTo>
                <a:cubicBezTo>
                  <a:pt x="612" y="927"/>
                  <a:pt x="612" y="927"/>
                  <a:pt x="612" y="927"/>
                </a:cubicBezTo>
                <a:cubicBezTo>
                  <a:pt x="611" y="927"/>
                  <a:pt x="609" y="926"/>
                  <a:pt x="608" y="925"/>
                </a:cubicBezTo>
                <a:cubicBezTo>
                  <a:pt x="607" y="925"/>
                  <a:pt x="606" y="925"/>
                  <a:pt x="606" y="924"/>
                </a:cubicBezTo>
                <a:cubicBezTo>
                  <a:pt x="606" y="923"/>
                  <a:pt x="606" y="923"/>
                  <a:pt x="606" y="922"/>
                </a:cubicBezTo>
                <a:cubicBezTo>
                  <a:pt x="607" y="922"/>
                  <a:pt x="608" y="922"/>
                  <a:pt x="609" y="921"/>
                </a:cubicBezTo>
                <a:cubicBezTo>
                  <a:pt x="611" y="921"/>
                  <a:pt x="612" y="921"/>
                  <a:pt x="613" y="921"/>
                </a:cubicBezTo>
                <a:cubicBezTo>
                  <a:pt x="613" y="921"/>
                  <a:pt x="613" y="921"/>
                  <a:pt x="613" y="921"/>
                </a:cubicBezTo>
                <a:cubicBezTo>
                  <a:pt x="613" y="921"/>
                  <a:pt x="613" y="921"/>
                  <a:pt x="613" y="921"/>
                </a:cubicBezTo>
                <a:cubicBezTo>
                  <a:pt x="614" y="920"/>
                  <a:pt x="614" y="919"/>
                  <a:pt x="614" y="918"/>
                </a:cubicBezTo>
                <a:cubicBezTo>
                  <a:pt x="615" y="918"/>
                  <a:pt x="615" y="918"/>
                  <a:pt x="615" y="918"/>
                </a:cubicBezTo>
                <a:cubicBezTo>
                  <a:pt x="614" y="918"/>
                  <a:pt x="614" y="918"/>
                  <a:pt x="614" y="918"/>
                </a:cubicBezTo>
                <a:cubicBezTo>
                  <a:pt x="614" y="917"/>
                  <a:pt x="613" y="916"/>
                  <a:pt x="612" y="915"/>
                </a:cubicBezTo>
                <a:cubicBezTo>
                  <a:pt x="611" y="915"/>
                  <a:pt x="610" y="914"/>
                  <a:pt x="610" y="913"/>
                </a:cubicBezTo>
                <a:cubicBezTo>
                  <a:pt x="610" y="913"/>
                  <a:pt x="610" y="912"/>
                  <a:pt x="611" y="911"/>
                </a:cubicBezTo>
                <a:cubicBezTo>
                  <a:pt x="612" y="911"/>
                  <a:pt x="613" y="912"/>
                  <a:pt x="614" y="912"/>
                </a:cubicBezTo>
                <a:cubicBezTo>
                  <a:pt x="615" y="912"/>
                  <a:pt x="617" y="912"/>
                  <a:pt x="618" y="912"/>
                </a:cubicBezTo>
                <a:cubicBezTo>
                  <a:pt x="618" y="912"/>
                  <a:pt x="618" y="912"/>
                  <a:pt x="618" y="912"/>
                </a:cubicBezTo>
                <a:cubicBezTo>
                  <a:pt x="618" y="912"/>
                  <a:pt x="618" y="912"/>
                  <a:pt x="618" y="912"/>
                </a:cubicBezTo>
                <a:cubicBezTo>
                  <a:pt x="619" y="912"/>
                  <a:pt x="619" y="911"/>
                  <a:pt x="620" y="910"/>
                </a:cubicBezTo>
                <a:cubicBezTo>
                  <a:pt x="620" y="910"/>
                  <a:pt x="620" y="910"/>
                  <a:pt x="620" y="910"/>
                </a:cubicBezTo>
                <a:cubicBezTo>
                  <a:pt x="620" y="910"/>
                  <a:pt x="620" y="910"/>
                  <a:pt x="620" y="910"/>
                </a:cubicBezTo>
                <a:cubicBezTo>
                  <a:pt x="620" y="909"/>
                  <a:pt x="619" y="908"/>
                  <a:pt x="618" y="907"/>
                </a:cubicBezTo>
                <a:cubicBezTo>
                  <a:pt x="618" y="906"/>
                  <a:pt x="617" y="905"/>
                  <a:pt x="617" y="904"/>
                </a:cubicBezTo>
                <a:cubicBezTo>
                  <a:pt x="618" y="904"/>
                  <a:pt x="618" y="903"/>
                  <a:pt x="619" y="902"/>
                </a:cubicBezTo>
                <a:cubicBezTo>
                  <a:pt x="620" y="903"/>
                  <a:pt x="621" y="903"/>
                  <a:pt x="622" y="904"/>
                </a:cubicBezTo>
                <a:cubicBezTo>
                  <a:pt x="623" y="904"/>
                  <a:pt x="624" y="905"/>
                  <a:pt x="625" y="905"/>
                </a:cubicBezTo>
                <a:cubicBezTo>
                  <a:pt x="625" y="905"/>
                  <a:pt x="625" y="905"/>
                  <a:pt x="625" y="905"/>
                </a:cubicBezTo>
                <a:cubicBezTo>
                  <a:pt x="625" y="905"/>
                  <a:pt x="625" y="905"/>
                  <a:pt x="625" y="905"/>
                </a:cubicBezTo>
                <a:cubicBezTo>
                  <a:pt x="626" y="905"/>
                  <a:pt x="627" y="904"/>
                  <a:pt x="628" y="904"/>
                </a:cubicBezTo>
                <a:cubicBezTo>
                  <a:pt x="628" y="904"/>
                  <a:pt x="628" y="904"/>
                  <a:pt x="628" y="904"/>
                </a:cubicBezTo>
                <a:cubicBezTo>
                  <a:pt x="628" y="903"/>
                  <a:pt x="628" y="903"/>
                  <a:pt x="628" y="903"/>
                </a:cubicBezTo>
                <a:cubicBezTo>
                  <a:pt x="628" y="902"/>
                  <a:pt x="628" y="901"/>
                  <a:pt x="627" y="900"/>
                </a:cubicBezTo>
                <a:cubicBezTo>
                  <a:pt x="627" y="899"/>
                  <a:pt x="627" y="898"/>
                  <a:pt x="627" y="897"/>
                </a:cubicBezTo>
                <a:cubicBezTo>
                  <a:pt x="628" y="897"/>
                  <a:pt x="628" y="896"/>
                  <a:pt x="629" y="896"/>
                </a:cubicBezTo>
                <a:cubicBezTo>
                  <a:pt x="630" y="896"/>
                  <a:pt x="631" y="897"/>
                  <a:pt x="631" y="898"/>
                </a:cubicBezTo>
                <a:cubicBezTo>
                  <a:pt x="632" y="899"/>
                  <a:pt x="633" y="900"/>
                  <a:pt x="634" y="900"/>
                </a:cubicBezTo>
                <a:cubicBezTo>
                  <a:pt x="634" y="900"/>
                  <a:pt x="634" y="900"/>
                  <a:pt x="634" y="900"/>
                </a:cubicBezTo>
                <a:cubicBezTo>
                  <a:pt x="635" y="900"/>
                  <a:pt x="635" y="900"/>
                  <a:pt x="635" y="900"/>
                </a:cubicBezTo>
                <a:cubicBezTo>
                  <a:pt x="636" y="900"/>
                  <a:pt x="636" y="900"/>
                  <a:pt x="637" y="899"/>
                </a:cubicBezTo>
                <a:cubicBezTo>
                  <a:pt x="638" y="899"/>
                  <a:pt x="638" y="899"/>
                  <a:pt x="638" y="899"/>
                </a:cubicBezTo>
                <a:cubicBezTo>
                  <a:pt x="638" y="899"/>
                  <a:pt x="638" y="899"/>
                  <a:pt x="638" y="899"/>
                </a:cubicBezTo>
                <a:cubicBezTo>
                  <a:pt x="638" y="898"/>
                  <a:pt x="638" y="897"/>
                  <a:pt x="638" y="896"/>
                </a:cubicBezTo>
                <a:cubicBezTo>
                  <a:pt x="638" y="895"/>
                  <a:pt x="638" y="894"/>
                  <a:pt x="638" y="893"/>
                </a:cubicBezTo>
                <a:cubicBezTo>
                  <a:pt x="639" y="893"/>
                  <a:pt x="640" y="892"/>
                  <a:pt x="641" y="892"/>
                </a:cubicBezTo>
                <a:cubicBezTo>
                  <a:pt x="642" y="893"/>
                  <a:pt x="642" y="894"/>
                  <a:pt x="643" y="895"/>
                </a:cubicBezTo>
                <a:cubicBezTo>
                  <a:pt x="643" y="896"/>
                  <a:pt x="644" y="897"/>
                  <a:pt x="645" y="898"/>
                </a:cubicBezTo>
                <a:cubicBezTo>
                  <a:pt x="645" y="898"/>
                  <a:pt x="645" y="898"/>
                  <a:pt x="645" y="898"/>
                </a:cubicBezTo>
                <a:cubicBezTo>
                  <a:pt x="645" y="898"/>
                  <a:pt x="645" y="898"/>
                  <a:pt x="645" y="898"/>
                </a:cubicBezTo>
                <a:cubicBezTo>
                  <a:pt x="646" y="898"/>
                  <a:pt x="647" y="898"/>
                  <a:pt x="648" y="898"/>
                </a:cubicBezTo>
                <a:cubicBezTo>
                  <a:pt x="648" y="898"/>
                  <a:pt x="648" y="898"/>
                  <a:pt x="648" y="898"/>
                </a:cubicBezTo>
                <a:cubicBezTo>
                  <a:pt x="648" y="898"/>
                  <a:pt x="648" y="898"/>
                  <a:pt x="648" y="898"/>
                </a:cubicBezTo>
                <a:cubicBezTo>
                  <a:pt x="649" y="897"/>
                  <a:pt x="649" y="895"/>
                  <a:pt x="650" y="894"/>
                </a:cubicBezTo>
                <a:cubicBezTo>
                  <a:pt x="650" y="893"/>
                  <a:pt x="651" y="893"/>
                  <a:pt x="651" y="892"/>
                </a:cubicBezTo>
                <a:cubicBezTo>
                  <a:pt x="652" y="892"/>
                  <a:pt x="653" y="892"/>
                  <a:pt x="654" y="892"/>
                </a:cubicBezTo>
                <a:cubicBezTo>
                  <a:pt x="654" y="893"/>
                  <a:pt x="654" y="894"/>
                  <a:pt x="654" y="895"/>
                </a:cubicBezTo>
                <a:cubicBezTo>
                  <a:pt x="655" y="896"/>
                  <a:pt x="655" y="897"/>
                  <a:pt x="655" y="898"/>
                </a:cubicBezTo>
                <a:cubicBezTo>
                  <a:pt x="655" y="898"/>
                  <a:pt x="655" y="898"/>
                  <a:pt x="655" y="898"/>
                </a:cubicBezTo>
                <a:cubicBezTo>
                  <a:pt x="656" y="898"/>
                  <a:pt x="656" y="898"/>
                  <a:pt x="656" y="898"/>
                </a:cubicBezTo>
                <a:cubicBezTo>
                  <a:pt x="656" y="899"/>
                  <a:pt x="657" y="899"/>
                  <a:pt x="658" y="899"/>
                </a:cubicBezTo>
                <a:cubicBezTo>
                  <a:pt x="659" y="899"/>
                  <a:pt x="659" y="899"/>
                  <a:pt x="659" y="899"/>
                </a:cubicBezTo>
                <a:cubicBezTo>
                  <a:pt x="659" y="899"/>
                  <a:pt x="659" y="899"/>
                  <a:pt x="659" y="899"/>
                </a:cubicBezTo>
                <a:cubicBezTo>
                  <a:pt x="660" y="898"/>
                  <a:pt x="661" y="897"/>
                  <a:pt x="661" y="896"/>
                </a:cubicBezTo>
                <a:cubicBezTo>
                  <a:pt x="662" y="895"/>
                  <a:pt x="663" y="895"/>
                  <a:pt x="663" y="894"/>
                </a:cubicBezTo>
                <a:cubicBezTo>
                  <a:pt x="664" y="894"/>
                  <a:pt x="665" y="894"/>
                  <a:pt x="666" y="895"/>
                </a:cubicBezTo>
                <a:cubicBezTo>
                  <a:pt x="666" y="896"/>
                  <a:pt x="666" y="897"/>
                  <a:pt x="666" y="898"/>
                </a:cubicBezTo>
                <a:cubicBezTo>
                  <a:pt x="665" y="899"/>
                  <a:pt x="665" y="900"/>
                  <a:pt x="665" y="901"/>
                </a:cubicBezTo>
                <a:cubicBezTo>
                  <a:pt x="665" y="901"/>
                  <a:pt x="665" y="901"/>
                  <a:pt x="665" y="901"/>
                </a:cubicBezTo>
                <a:cubicBezTo>
                  <a:pt x="666" y="901"/>
                  <a:pt x="666" y="901"/>
                  <a:pt x="666" y="901"/>
                </a:cubicBezTo>
                <a:cubicBezTo>
                  <a:pt x="666" y="902"/>
                  <a:pt x="667" y="902"/>
                  <a:pt x="668" y="903"/>
                </a:cubicBezTo>
                <a:cubicBezTo>
                  <a:pt x="668" y="903"/>
                  <a:pt x="668" y="903"/>
                  <a:pt x="668" y="903"/>
                </a:cubicBezTo>
                <a:cubicBezTo>
                  <a:pt x="669" y="903"/>
                  <a:pt x="669" y="903"/>
                  <a:pt x="669" y="903"/>
                </a:cubicBezTo>
                <a:cubicBezTo>
                  <a:pt x="670" y="902"/>
                  <a:pt x="671" y="901"/>
                  <a:pt x="672" y="901"/>
                </a:cubicBezTo>
                <a:cubicBezTo>
                  <a:pt x="673" y="900"/>
                  <a:pt x="674" y="900"/>
                  <a:pt x="674" y="899"/>
                </a:cubicBezTo>
                <a:cubicBezTo>
                  <a:pt x="675" y="900"/>
                  <a:pt x="676" y="900"/>
                  <a:pt x="677" y="901"/>
                </a:cubicBezTo>
                <a:cubicBezTo>
                  <a:pt x="676" y="901"/>
                  <a:pt x="676" y="902"/>
                  <a:pt x="676" y="903"/>
                </a:cubicBezTo>
                <a:cubicBezTo>
                  <a:pt x="675" y="904"/>
                  <a:pt x="674" y="906"/>
                  <a:pt x="674" y="907"/>
                </a:cubicBezTo>
                <a:cubicBezTo>
                  <a:pt x="674" y="907"/>
                  <a:pt x="674" y="907"/>
                  <a:pt x="674" y="907"/>
                </a:cubicBezTo>
                <a:cubicBezTo>
                  <a:pt x="674" y="907"/>
                  <a:pt x="674" y="907"/>
                  <a:pt x="674" y="907"/>
                </a:cubicBezTo>
                <a:cubicBezTo>
                  <a:pt x="675" y="908"/>
                  <a:pt x="676" y="908"/>
                  <a:pt x="676" y="909"/>
                </a:cubicBezTo>
                <a:cubicBezTo>
                  <a:pt x="677" y="909"/>
                  <a:pt x="677" y="909"/>
                  <a:pt x="677" y="909"/>
                </a:cubicBezTo>
                <a:cubicBezTo>
                  <a:pt x="677" y="909"/>
                  <a:pt x="677" y="909"/>
                  <a:pt x="677" y="909"/>
                </a:cubicBezTo>
                <a:cubicBezTo>
                  <a:pt x="678" y="909"/>
                  <a:pt x="679" y="908"/>
                  <a:pt x="681" y="908"/>
                </a:cubicBezTo>
                <a:cubicBezTo>
                  <a:pt x="682" y="908"/>
                  <a:pt x="683" y="907"/>
                  <a:pt x="683" y="907"/>
                </a:cubicBezTo>
                <a:cubicBezTo>
                  <a:pt x="684" y="908"/>
                  <a:pt x="685" y="908"/>
                  <a:pt x="685" y="909"/>
                </a:cubicBezTo>
                <a:cubicBezTo>
                  <a:pt x="685" y="910"/>
                  <a:pt x="684" y="910"/>
                  <a:pt x="683" y="911"/>
                </a:cubicBezTo>
                <a:cubicBezTo>
                  <a:pt x="682" y="912"/>
                  <a:pt x="682" y="913"/>
                  <a:pt x="681" y="914"/>
                </a:cubicBezTo>
                <a:cubicBezTo>
                  <a:pt x="681" y="914"/>
                  <a:pt x="681" y="914"/>
                  <a:pt x="681" y="914"/>
                </a:cubicBezTo>
                <a:cubicBezTo>
                  <a:pt x="681" y="915"/>
                  <a:pt x="681" y="915"/>
                  <a:pt x="681" y="915"/>
                </a:cubicBezTo>
                <a:cubicBezTo>
                  <a:pt x="681" y="915"/>
                  <a:pt x="682" y="916"/>
                  <a:pt x="682" y="917"/>
                </a:cubicBezTo>
                <a:cubicBezTo>
                  <a:pt x="682" y="917"/>
                  <a:pt x="682" y="917"/>
                  <a:pt x="682" y="917"/>
                </a:cubicBezTo>
                <a:cubicBezTo>
                  <a:pt x="683" y="917"/>
                  <a:pt x="683" y="917"/>
                  <a:pt x="683" y="917"/>
                </a:cubicBezTo>
                <a:cubicBezTo>
                  <a:pt x="684" y="917"/>
                  <a:pt x="685" y="917"/>
                  <a:pt x="687" y="917"/>
                </a:cubicBezTo>
                <a:cubicBezTo>
                  <a:pt x="688" y="917"/>
                  <a:pt x="689" y="917"/>
                  <a:pt x="690" y="917"/>
                </a:cubicBezTo>
                <a:cubicBezTo>
                  <a:pt x="690" y="918"/>
                  <a:pt x="690" y="918"/>
                  <a:pt x="691" y="919"/>
                </a:cubicBezTo>
                <a:cubicBezTo>
                  <a:pt x="690" y="920"/>
                  <a:pt x="689" y="920"/>
                  <a:pt x="688" y="921"/>
                </a:cubicBezTo>
                <a:cubicBezTo>
                  <a:pt x="687" y="922"/>
                  <a:pt x="686" y="922"/>
                  <a:pt x="685" y="923"/>
                </a:cubicBezTo>
                <a:cubicBezTo>
                  <a:pt x="685" y="923"/>
                  <a:pt x="685" y="923"/>
                  <a:pt x="685" y="923"/>
                </a:cubicBezTo>
                <a:cubicBezTo>
                  <a:pt x="685" y="923"/>
                  <a:pt x="685" y="923"/>
                  <a:pt x="685" y="923"/>
                </a:cubicBezTo>
                <a:cubicBezTo>
                  <a:pt x="685" y="924"/>
                  <a:pt x="685" y="925"/>
                  <a:pt x="686" y="926"/>
                </a:cubicBezTo>
                <a:cubicBezTo>
                  <a:pt x="686" y="926"/>
                  <a:pt x="686" y="926"/>
                  <a:pt x="686" y="926"/>
                </a:cubicBezTo>
                <a:cubicBezTo>
                  <a:pt x="686" y="926"/>
                  <a:pt x="686" y="926"/>
                  <a:pt x="686" y="926"/>
                </a:cubicBezTo>
                <a:cubicBezTo>
                  <a:pt x="687" y="927"/>
                  <a:pt x="688" y="927"/>
                  <a:pt x="690" y="927"/>
                </a:cubicBezTo>
                <a:cubicBezTo>
                  <a:pt x="691" y="927"/>
                  <a:pt x="692" y="928"/>
                  <a:pt x="693" y="928"/>
                </a:cubicBezTo>
                <a:close/>
                <a:moveTo>
                  <a:pt x="724" y="109"/>
                </a:moveTo>
                <a:cubicBezTo>
                  <a:pt x="724" y="109"/>
                  <a:pt x="724" y="110"/>
                  <a:pt x="724" y="110"/>
                </a:cubicBezTo>
                <a:cubicBezTo>
                  <a:pt x="724" y="111"/>
                  <a:pt x="724" y="111"/>
                  <a:pt x="724" y="111"/>
                </a:cubicBezTo>
                <a:cubicBezTo>
                  <a:pt x="724" y="112"/>
                  <a:pt x="724" y="112"/>
                  <a:pt x="724" y="112"/>
                </a:cubicBezTo>
                <a:cubicBezTo>
                  <a:pt x="723" y="112"/>
                  <a:pt x="722" y="112"/>
                  <a:pt x="721" y="112"/>
                </a:cubicBezTo>
                <a:cubicBezTo>
                  <a:pt x="720" y="113"/>
                  <a:pt x="719" y="113"/>
                  <a:pt x="718" y="113"/>
                </a:cubicBezTo>
                <a:cubicBezTo>
                  <a:pt x="718" y="113"/>
                  <a:pt x="718" y="113"/>
                  <a:pt x="718" y="113"/>
                </a:cubicBezTo>
                <a:cubicBezTo>
                  <a:pt x="718" y="114"/>
                  <a:pt x="718" y="114"/>
                  <a:pt x="718" y="114"/>
                </a:cubicBezTo>
                <a:cubicBezTo>
                  <a:pt x="718" y="115"/>
                  <a:pt x="718" y="116"/>
                  <a:pt x="717" y="118"/>
                </a:cubicBezTo>
                <a:cubicBezTo>
                  <a:pt x="717" y="118"/>
                  <a:pt x="717" y="118"/>
                  <a:pt x="717" y="118"/>
                </a:cubicBezTo>
                <a:cubicBezTo>
                  <a:pt x="718" y="118"/>
                  <a:pt x="718" y="118"/>
                  <a:pt x="718" y="118"/>
                </a:cubicBezTo>
                <a:cubicBezTo>
                  <a:pt x="718" y="119"/>
                  <a:pt x="719" y="119"/>
                  <a:pt x="720" y="119"/>
                </a:cubicBezTo>
                <a:cubicBezTo>
                  <a:pt x="721" y="120"/>
                  <a:pt x="722" y="120"/>
                  <a:pt x="722" y="121"/>
                </a:cubicBezTo>
                <a:cubicBezTo>
                  <a:pt x="722" y="122"/>
                  <a:pt x="722" y="123"/>
                  <a:pt x="722" y="123"/>
                </a:cubicBezTo>
                <a:cubicBezTo>
                  <a:pt x="721" y="124"/>
                  <a:pt x="720" y="124"/>
                  <a:pt x="719" y="124"/>
                </a:cubicBezTo>
                <a:cubicBezTo>
                  <a:pt x="718" y="124"/>
                  <a:pt x="717" y="124"/>
                  <a:pt x="716" y="124"/>
                </a:cubicBezTo>
                <a:cubicBezTo>
                  <a:pt x="716" y="124"/>
                  <a:pt x="716" y="124"/>
                  <a:pt x="716" y="124"/>
                </a:cubicBezTo>
                <a:cubicBezTo>
                  <a:pt x="716" y="124"/>
                  <a:pt x="716" y="124"/>
                  <a:pt x="716" y="124"/>
                </a:cubicBezTo>
                <a:cubicBezTo>
                  <a:pt x="715" y="126"/>
                  <a:pt x="715" y="127"/>
                  <a:pt x="714" y="128"/>
                </a:cubicBezTo>
                <a:cubicBezTo>
                  <a:pt x="714" y="128"/>
                  <a:pt x="714" y="128"/>
                  <a:pt x="714" y="128"/>
                </a:cubicBezTo>
                <a:cubicBezTo>
                  <a:pt x="714" y="129"/>
                  <a:pt x="714" y="129"/>
                  <a:pt x="714" y="129"/>
                </a:cubicBezTo>
                <a:cubicBezTo>
                  <a:pt x="715" y="129"/>
                  <a:pt x="716" y="130"/>
                  <a:pt x="716" y="130"/>
                </a:cubicBezTo>
                <a:cubicBezTo>
                  <a:pt x="717" y="131"/>
                  <a:pt x="718" y="132"/>
                  <a:pt x="718" y="132"/>
                </a:cubicBezTo>
                <a:cubicBezTo>
                  <a:pt x="718" y="133"/>
                  <a:pt x="718" y="134"/>
                  <a:pt x="717" y="135"/>
                </a:cubicBezTo>
                <a:cubicBezTo>
                  <a:pt x="716" y="135"/>
                  <a:pt x="715" y="135"/>
                  <a:pt x="714" y="134"/>
                </a:cubicBezTo>
                <a:cubicBezTo>
                  <a:pt x="713" y="134"/>
                  <a:pt x="712" y="134"/>
                  <a:pt x="711" y="134"/>
                </a:cubicBezTo>
                <a:cubicBezTo>
                  <a:pt x="711" y="134"/>
                  <a:pt x="711" y="134"/>
                  <a:pt x="711" y="134"/>
                </a:cubicBezTo>
                <a:cubicBezTo>
                  <a:pt x="711" y="134"/>
                  <a:pt x="711" y="134"/>
                  <a:pt x="711" y="134"/>
                </a:cubicBezTo>
                <a:cubicBezTo>
                  <a:pt x="710" y="136"/>
                  <a:pt x="709" y="137"/>
                  <a:pt x="708" y="138"/>
                </a:cubicBezTo>
                <a:cubicBezTo>
                  <a:pt x="708" y="138"/>
                  <a:pt x="708" y="138"/>
                  <a:pt x="708" y="138"/>
                </a:cubicBezTo>
                <a:cubicBezTo>
                  <a:pt x="708" y="138"/>
                  <a:pt x="708" y="138"/>
                  <a:pt x="708" y="138"/>
                </a:cubicBezTo>
                <a:cubicBezTo>
                  <a:pt x="709" y="139"/>
                  <a:pt x="710" y="140"/>
                  <a:pt x="710" y="141"/>
                </a:cubicBezTo>
                <a:cubicBezTo>
                  <a:pt x="711" y="141"/>
                  <a:pt x="711" y="142"/>
                  <a:pt x="712" y="143"/>
                </a:cubicBezTo>
                <a:cubicBezTo>
                  <a:pt x="711" y="143"/>
                  <a:pt x="710" y="144"/>
                  <a:pt x="710" y="145"/>
                </a:cubicBezTo>
                <a:cubicBezTo>
                  <a:pt x="709" y="145"/>
                  <a:pt x="708" y="144"/>
                  <a:pt x="707" y="144"/>
                </a:cubicBezTo>
                <a:cubicBezTo>
                  <a:pt x="706" y="144"/>
                  <a:pt x="705" y="143"/>
                  <a:pt x="704" y="143"/>
                </a:cubicBezTo>
                <a:cubicBezTo>
                  <a:pt x="704" y="143"/>
                  <a:pt x="704" y="143"/>
                  <a:pt x="704" y="143"/>
                </a:cubicBezTo>
                <a:cubicBezTo>
                  <a:pt x="704" y="143"/>
                  <a:pt x="704" y="143"/>
                  <a:pt x="704" y="143"/>
                </a:cubicBezTo>
                <a:cubicBezTo>
                  <a:pt x="703" y="144"/>
                  <a:pt x="702" y="145"/>
                  <a:pt x="701" y="146"/>
                </a:cubicBezTo>
                <a:cubicBezTo>
                  <a:pt x="700" y="146"/>
                  <a:pt x="700" y="146"/>
                  <a:pt x="700" y="146"/>
                </a:cubicBezTo>
                <a:cubicBezTo>
                  <a:pt x="700" y="147"/>
                  <a:pt x="700" y="147"/>
                  <a:pt x="700" y="147"/>
                </a:cubicBezTo>
                <a:cubicBezTo>
                  <a:pt x="701" y="147"/>
                  <a:pt x="701" y="148"/>
                  <a:pt x="701" y="149"/>
                </a:cubicBezTo>
                <a:cubicBezTo>
                  <a:pt x="702" y="150"/>
                  <a:pt x="702" y="151"/>
                  <a:pt x="702" y="151"/>
                </a:cubicBezTo>
                <a:cubicBezTo>
                  <a:pt x="702" y="152"/>
                  <a:pt x="701" y="153"/>
                  <a:pt x="700" y="153"/>
                </a:cubicBezTo>
                <a:cubicBezTo>
                  <a:pt x="699" y="153"/>
                  <a:pt x="698" y="152"/>
                  <a:pt x="698" y="152"/>
                </a:cubicBezTo>
                <a:cubicBezTo>
                  <a:pt x="697" y="151"/>
                  <a:pt x="696" y="151"/>
                  <a:pt x="695" y="150"/>
                </a:cubicBezTo>
                <a:cubicBezTo>
                  <a:pt x="695" y="150"/>
                  <a:pt x="695" y="150"/>
                  <a:pt x="695" y="150"/>
                </a:cubicBezTo>
                <a:cubicBezTo>
                  <a:pt x="695" y="150"/>
                  <a:pt x="695" y="150"/>
                  <a:pt x="695" y="150"/>
                </a:cubicBezTo>
                <a:cubicBezTo>
                  <a:pt x="693" y="151"/>
                  <a:pt x="692" y="152"/>
                  <a:pt x="691" y="153"/>
                </a:cubicBezTo>
                <a:cubicBezTo>
                  <a:pt x="691" y="153"/>
                  <a:pt x="691" y="153"/>
                  <a:pt x="691" y="153"/>
                </a:cubicBezTo>
                <a:cubicBezTo>
                  <a:pt x="691" y="153"/>
                  <a:pt x="691" y="153"/>
                  <a:pt x="691" y="153"/>
                </a:cubicBezTo>
                <a:cubicBezTo>
                  <a:pt x="691" y="154"/>
                  <a:pt x="691" y="155"/>
                  <a:pt x="691" y="156"/>
                </a:cubicBezTo>
                <a:cubicBezTo>
                  <a:pt x="691" y="156"/>
                  <a:pt x="691" y="157"/>
                  <a:pt x="691" y="158"/>
                </a:cubicBezTo>
                <a:cubicBezTo>
                  <a:pt x="690" y="159"/>
                  <a:pt x="689" y="159"/>
                  <a:pt x="689" y="159"/>
                </a:cubicBezTo>
                <a:cubicBezTo>
                  <a:pt x="688" y="159"/>
                  <a:pt x="687" y="158"/>
                  <a:pt x="687" y="158"/>
                </a:cubicBezTo>
                <a:cubicBezTo>
                  <a:pt x="686" y="157"/>
                  <a:pt x="685" y="156"/>
                  <a:pt x="685" y="156"/>
                </a:cubicBezTo>
                <a:cubicBezTo>
                  <a:pt x="684" y="155"/>
                  <a:pt x="684" y="155"/>
                  <a:pt x="684" y="155"/>
                </a:cubicBezTo>
                <a:cubicBezTo>
                  <a:pt x="684" y="155"/>
                  <a:pt x="684" y="155"/>
                  <a:pt x="684" y="155"/>
                </a:cubicBezTo>
                <a:cubicBezTo>
                  <a:pt x="683" y="156"/>
                  <a:pt x="681" y="156"/>
                  <a:pt x="680" y="157"/>
                </a:cubicBezTo>
                <a:cubicBezTo>
                  <a:pt x="679" y="157"/>
                  <a:pt x="679" y="157"/>
                  <a:pt x="679" y="157"/>
                </a:cubicBezTo>
                <a:cubicBezTo>
                  <a:pt x="679" y="157"/>
                  <a:pt x="679" y="157"/>
                  <a:pt x="679" y="157"/>
                </a:cubicBezTo>
                <a:cubicBezTo>
                  <a:pt x="679" y="158"/>
                  <a:pt x="679" y="159"/>
                  <a:pt x="679" y="160"/>
                </a:cubicBezTo>
                <a:cubicBezTo>
                  <a:pt x="679" y="161"/>
                  <a:pt x="679" y="162"/>
                  <a:pt x="679" y="162"/>
                </a:cubicBezTo>
                <a:cubicBezTo>
                  <a:pt x="678" y="163"/>
                  <a:pt x="677" y="163"/>
                  <a:pt x="676" y="163"/>
                </a:cubicBezTo>
                <a:cubicBezTo>
                  <a:pt x="675" y="162"/>
                  <a:pt x="675" y="162"/>
                  <a:pt x="674" y="161"/>
                </a:cubicBezTo>
                <a:cubicBezTo>
                  <a:pt x="674" y="160"/>
                  <a:pt x="673" y="159"/>
                  <a:pt x="673" y="159"/>
                </a:cubicBezTo>
                <a:cubicBezTo>
                  <a:pt x="673" y="158"/>
                  <a:pt x="673" y="158"/>
                  <a:pt x="673" y="158"/>
                </a:cubicBezTo>
                <a:cubicBezTo>
                  <a:pt x="672" y="158"/>
                  <a:pt x="672" y="158"/>
                  <a:pt x="672" y="158"/>
                </a:cubicBezTo>
                <a:cubicBezTo>
                  <a:pt x="671" y="159"/>
                  <a:pt x="670" y="159"/>
                  <a:pt x="668" y="159"/>
                </a:cubicBezTo>
                <a:cubicBezTo>
                  <a:pt x="668" y="159"/>
                  <a:pt x="668" y="159"/>
                  <a:pt x="668" y="159"/>
                </a:cubicBezTo>
                <a:cubicBezTo>
                  <a:pt x="667" y="159"/>
                  <a:pt x="667" y="159"/>
                  <a:pt x="667" y="159"/>
                </a:cubicBezTo>
                <a:cubicBezTo>
                  <a:pt x="667" y="160"/>
                  <a:pt x="667" y="161"/>
                  <a:pt x="667" y="162"/>
                </a:cubicBezTo>
                <a:cubicBezTo>
                  <a:pt x="666" y="162"/>
                  <a:pt x="666" y="163"/>
                  <a:pt x="666" y="164"/>
                </a:cubicBezTo>
                <a:cubicBezTo>
                  <a:pt x="666" y="164"/>
                  <a:pt x="666" y="164"/>
                  <a:pt x="666" y="164"/>
                </a:cubicBezTo>
                <a:cubicBezTo>
                  <a:pt x="665" y="164"/>
                  <a:pt x="664" y="164"/>
                  <a:pt x="663" y="164"/>
                </a:cubicBezTo>
                <a:cubicBezTo>
                  <a:pt x="663" y="164"/>
                  <a:pt x="663" y="164"/>
                  <a:pt x="663" y="164"/>
                </a:cubicBezTo>
                <a:cubicBezTo>
                  <a:pt x="662" y="163"/>
                  <a:pt x="662" y="162"/>
                  <a:pt x="662" y="162"/>
                </a:cubicBezTo>
                <a:cubicBezTo>
                  <a:pt x="661" y="161"/>
                  <a:pt x="661" y="160"/>
                  <a:pt x="661" y="159"/>
                </a:cubicBezTo>
                <a:cubicBezTo>
                  <a:pt x="661" y="159"/>
                  <a:pt x="661" y="159"/>
                  <a:pt x="661" y="159"/>
                </a:cubicBezTo>
                <a:cubicBezTo>
                  <a:pt x="660" y="159"/>
                  <a:pt x="660" y="159"/>
                  <a:pt x="660" y="159"/>
                </a:cubicBezTo>
                <a:cubicBezTo>
                  <a:pt x="659" y="159"/>
                  <a:pt x="657" y="159"/>
                  <a:pt x="656" y="158"/>
                </a:cubicBezTo>
                <a:cubicBezTo>
                  <a:pt x="655" y="158"/>
                  <a:pt x="655" y="158"/>
                  <a:pt x="655" y="158"/>
                </a:cubicBezTo>
                <a:cubicBezTo>
                  <a:pt x="655" y="159"/>
                  <a:pt x="655" y="159"/>
                  <a:pt x="655" y="159"/>
                </a:cubicBezTo>
                <a:cubicBezTo>
                  <a:pt x="655" y="159"/>
                  <a:pt x="654" y="160"/>
                  <a:pt x="654" y="161"/>
                </a:cubicBezTo>
                <a:cubicBezTo>
                  <a:pt x="653" y="162"/>
                  <a:pt x="653" y="162"/>
                  <a:pt x="652" y="163"/>
                </a:cubicBezTo>
                <a:cubicBezTo>
                  <a:pt x="651" y="163"/>
                  <a:pt x="650" y="163"/>
                  <a:pt x="649" y="162"/>
                </a:cubicBezTo>
                <a:cubicBezTo>
                  <a:pt x="649" y="162"/>
                  <a:pt x="649" y="161"/>
                  <a:pt x="649" y="160"/>
                </a:cubicBezTo>
                <a:cubicBezTo>
                  <a:pt x="649" y="159"/>
                  <a:pt x="649" y="158"/>
                  <a:pt x="649" y="157"/>
                </a:cubicBezTo>
                <a:cubicBezTo>
                  <a:pt x="649" y="157"/>
                  <a:pt x="649" y="157"/>
                  <a:pt x="649" y="157"/>
                </a:cubicBezTo>
                <a:cubicBezTo>
                  <a:pt x="648" y="157"/>
                  <a:pt x="648" y="157"/>
                  <a:pt x="648" y="157"/>
                </a:cubicBezTo>
                <a:cubicBezTo>
                  <a:pt x="647" y="156"/>
                  <a:pt x="646" y="156"/>
                  <a:pt x="644" y="155"/>
                </a:cubicBezTo>
                <a:cubicBezTo>
                  <a:pt x="644" y="155"/>
                  <a:pt x="644" y="155"/>
                  <a:pt x="644" y="155"/>
                </a:cubicBezTo>
                <a:cubicBezTo>
                  <a:pt x="644" y="156"/>
                  <a:pt x="644" y="156"/>
                  <a:pt x="644" y="156"/>
                </a:cubicBezTo>
                <a:cubicBezTo>
                  <a:pt x="643" y="156"/>
                  <a:pt x="642" y="157"/>
                  <a:pt x="642" y="158"/>
                </a:cubicBezTo>
                <a:cubicBezTo>
                  <a:pt x="641" y="158"/>
                  <a:pt x="640" y="159"/>
                  <a:pt x="640" y="159"/>
                </a:cubicBezTo>
                <a:cubicBezTo>
                  <a:pt x="639" y="159"/>
                  <a:pt x="638" y="159"/>
                  <a:pt x="637" y="158"/>
                </a:cubicBezTo>
                <a:cubicBezTo>
                  <a:pt x="637" y="157"/>
                  <a:pt x="637" y="156"/>
                  <a:pt x="637" y="156"/>
                </a:cubicBezTo>
                <a:cubicBezTo>
                  <a:pt x="637" y="155"/>
                  <a:pt x="638" y="154"/>
                  <a:pt x="638" y="153"/>
                </a:cubicBezTo>
                <a:cubicBezTo>
                  <a:pt x="638" y="153"/>
                  <a:pt x="638" y="153"/>
                  <a:pt x="638" y="153"/>
                </a:cubicBezTo>
                <a:cubicBezTo>
                  <a:pt x="637" y="153"/>
                  <a:pt x="637" y="153"/>
                  <a:pt x="637" y="153"/>
                </a:cubicBezTo>
                <a:cubicBezTo>
                  <a:pt x="636" y="152"/>
                  <a:pt x="635" y="151"/>
                  <a:pt x="634" y="150"/>
                </a:cubicBezTo>
                <a:cubicBezTo>
                  <a:pt x="633" y="150"/>
                  <a:pt x="633" y="150"/>
                  <a:pt x="633" y="150"/>
                </a:cubicBezTo>
                <a:cubicBezTo>
                  <a:pt x="633" y="150"/>
                  <a:pt x="633" y="150"/>
                  <a:pt x="633" y="150"/>
                </a:cubicBezTo>
                <a:cubicBezTo>
                  <a:pt x="632" y="151"/>
                  <a:pt x="631" y="151"/>
                  <a:pt x="631" y="152"/>
                </a:cubicBezTo>
                <a:cubicBezTo>
                  <a:pt x="630" y="152"/>
                  <a:pt x="629" y="153"/>
                  <a:pt x="628" y="153"/>
                </a:cubicBezTo>
                <a:cubicBezTo>
                  <a:pt x="627" y="153"/>
                  <a:pt x="627" y="152"/>
                  <a:pt x="626" y="151"/>
                </a:cubicBezTo>
                <a:cubicBezTo>
                  <a:pt x="626" y="151"/>
                  <a:pt x="626" y="150"/>
                  <a:pt x="627" y="149"/>
                </a:cubicBezTo>
                <a:cubicBezTo>
                  <a:pt x="627" y="148"/>
                  <a:pt x="627" y="147"/>
                  <a:pt x="628" y="147"/>
                </a:cubicBezTo>
                <a:cubicBezTo>
                  <a:pt x="628" y="146"/>
                  <a:pt x="628" y="146"/>
                  <a:pt x="628" y="146"/>
                </a:cubicBezTo>
                <a:cubicBezTo>
                  <a:pt x="628" y="146"/>
                  <a:pt x="628" y="146"/>
                  <a:pt x="628" y="146"/>
                </a:cubicBezTo>
                <a:cubicBezTo>
                  <a:pt x="627" y="145"/>
                  <a:pt x="625" y="144"/>
                  <a:pt x="624" y="143"/>
                </a:cubicBezTo>
                <a:cubicBezTo>
                  <a:pt x="624" y="143"/>
                  <a:pt x="624" y="143"/>
                  <a:pt x="624" y="143"/>
                </a:cubicBezTo>
                <a:cubicBezTo>
                  <a:pt x="624" y="143"/>
                  <a:pt x="624" y="143"/>
                  <a:pt x="624" y="143"/>
                </a:cubicBezTo>
                <a:cubicBezTo>
                  <a:pt x="623" y="143"/>
                  <a:pt x="622" y="144"/>
                  <a:pt x="621" y="144"/>
                </a:cubicBezTo>
                <a:cubicBezTo>
                  <a:pt x="620" y="144"/>
                  <a:pt x="619" y="145"/>
                  <a:pt x="619" y="145"/>
                </a:cubicBezTo>
                <a:cubicBezTo>
                  <a:pt x="618" y="144"/>
                  <a:pt x="617" y="143"/>
                  <a:pt x="617" y="143"/>
                </a:cubicBezTo>
                <a:cubicBezTo>
                  <a:pt x="617" y="142"/>
                  <a:pt x="618" y="141"/>
                  <a:pt x="618" y="141"/>
                </a:cubicBezTo>
                <a:cubicBezTo>
                  <a:pt x="619" y="140"/>
                  <a:pt x="619" y="139"/>
                  <a:pt x="620" y="138"/>
                </a:cubicBezTo>
                <a:cubicBezTo>
                  <a:pt x="620" y="138"/>
                  <a:pt x="620" y="138"/>
                  <a:pt x="620" y="138"/>
                </a:cubicBezTo>
                <a:cubicBezTo>
                  <a:pt x="620" y="138"/>
                  <a:pt x="620" y="138"/>
                  <a:pt x="620" y="138"/>
                </a:cubicBezTo>
                <a:cubicBezTo>
                  <a:pt x="619" y="137"/>
                  <a:pt x="618" y="136"/>
                  <a:pt x="617" y="134"/>
                </a:cubicBezTo>
                <a:cubicBezTo>
                  <a:pt x="617" y="134"/>
                  <a:pt x="617" y="134"/>
                  <a:pt x="617" y="134"/>
                </a:cubicBezTo>
                <a:cubicBezTo>
                  <a:pt x="617" y="134"/>
                  <a:pt x="617" y="134"/>
                  <a:pt x="617" y="134"/>
                </a:cubicBezTo>
                <a:cubicBezTo>
                  <a:pt x="616" y="134"/>
                  <a:pt x="615" y="134"/>
                  <a:pt x="614" y="134"/>
                </a:cubicBezTo>
                <a:cubicBezTo>
                  <a:pt x="613" y="135"/>
                  <a:pt x="612" y="135"/>
                  <a:pt x="611" y="135"/>
                </a:cubicBezTo>
                <a:cubicBezTo>
                  <a:pt x="611" y="134"/>
                  <a:pt x="610" y="133"/>
                  <a:pt x="610" y="132"/>
                </a:cubicBezTo>
                <a:cubicBezTo>
                  <a:pt x="610" y="132"/>
                  <a:pt x="611" y="131"/>
                  <a:pt x="612" y="131"/>
                </a:cubicBezTo>
                <a:cubicBezTo>
                  <a:pt x="613" y="130"/>
                  <a:pt x="613" y="129"/>
                  <a:pt x="614" y="129"/>
                </a:cubicBezTo>
                <a:cubicBezTo>
                  <a:pt x="614" y="128"/>
                  <a:pt x="614" y="128"/>
                  <a:pt x="614" y="128"/>
                </a:cubicBezTo>
                <a:cubicBezTo>
                  <a:pt x="614" y="128"/>
                  <a:pt x="614" y="128"/>
                  <a:pt x="614" y="128"/>
                </a:cubicBezTo>
                <a:cubicBezTo>
                  <a:pt x="613" y="127"/>
                  <a:pt x="613" y="126"/>
                  <a:pt x="613" y="124"/>
                </a:cubicBezTo>
                <a:cubicBezTo>
                  <a:pt x="612" y="124"/>
                  <a:pt x="612" y="124"/>
                  <a:pt x="612" y="124"/>
                </a:cubicBezTo>
                <a:cubicBezTo>
                  <a:pt x="612" y="124"/>
                  <a:pt x="612" y="124"/>
                  <a:pt x="612" y="124"/>
                </a:cubicBezTo>
                <a:cubicBezTo>
                  <a:pt x="611" y="124"/>
                  <a:pt x="610" y="124"/>
                  <a:pt x="609" y="124"/>
                </a:cubicBezTo>
                <a:cubicBezTo>
                  <a:pt x="608" y="124"/>
                  <a:pt x="607" y="124"/>
                  <a:pt x="606" y="123"/>
                </a:cubicBezTo>
                <a:cubicBezTo>
                  <a:pt x="606" y="123"/>
                  <a:pt x="606" y="122"/>
                  <a:pt x="606" y="121"/>
                </a:cubicBezTo>
                <a:cubicBezTo>
                  <a:pt x="606" y="120"/>
                  <a:pt x="607" y="120"/>
                  <a:pt x="608" y="119"/>
                </a:cubicBezTo>
                <a:cubicBezTo>
                  <a:pt x="609" y="119"/>
                  <a:pt x="610" y="119"/>
                  <a:pt x="611" y="118"/>
                </a:cubicBezTo>
                <a:cubicBezTo>
                  <a:pt x="611" y="118"/>
                  <a:pt x="611" y="118"/>
                  <a:pt x="611" y="118"/>
                </a:cubicBezTo>
                <a:cubicBezTo>
                  <a:pt x="611" y="118"/>
                  <a:pt x="611" y="118"/>
                  <a:pt x="611" y="118"/>
                </a:cubicBezTo>
                <a:cubicBezTo>
                  <a:pt x="611" y="116"/>
                  <a:pt x="610" y="115"/>
                  <a:pt x="610" y="114"/>
                </a:cubicBezTo>
                <a:cubicBezTo>
                  <a:pt x="610" y="113"/>
                  <a:pt x="610" y="113"/>
                  <a:pt x="610" y="113"/>
                </a:cubicBezTo>
                <a:cubicBezTo>
                  <a:pt x="610" y="113"/>
                  <a:pt x="610" y="113"/>
                  <a:pt x="610" y="113"/>
                </a:cubicBezTo>
                <a:cubicBezTo>
                  <a:pt x="609" y="113"/>
                  <a:pt x="608" y="113"/>
                  <a:pt x="607" y="112"/>
                </a:cubicBezTo>
                <a:cubicBezTo>
                  <a:pt x="606" y="112"/>
                  <a:pt x="605" y="112"/>
                  <a:pt x="605" y="112"/>
                </a:cubicBezTo>
                <a:cubicBezTo>
                  <a:pt x="605" y="111"/>
                  <a:pt x="605" y="111"/>
                  <a:pt x="605" y="111"/>
                </a:cubicBezTo>
                <a:cubicBezTo>
                  <a:pt x="605" y="111"/>
                  <a:pt x="605" y="111"/>
                  <a:pt x="605" y="110"/>
                </a:cubicBezTo>
                <a:cubicBezTo>
                  <a:pt x="605" y="110"/>
                  <a:pt x="605" y="109"/>
                  <a:pt x="605" y="109"/>
                </a:cubicBezTo>
                <a:cubicBezTo>
                  <a:pt x="605" y="109"/>
                  <a:pt x="605" y="109"/>
                  <a:pt x="605" y="109"/>
                </a:cubicBezTo>
                <a:cubicBezTo>
                  <a:pt x="605" y="108"/>
                  <a:pt x="606" y="108"/>
                  <a:pt x="607" y="108"/>
                </a:cubicBezTo>
                <a:cubicBezTo>
                  <a:pt x="608" y="108"/>
                  <a:pt x="609" y="107"/>
                  <a:pt x="610" y="107"/>
                </a:cubicBezTo>
                <a:cubicBezTo>
                  <a:pt x="610" y="107"/>
                  <a:pt x="610" y="107"/>
                  <a:pt x="610" y="107"/>
                </a:cubicBezTo>
                <a:cubicBezTo>
                  <a:pt x="610" y="107"/>
                  <a:pt x="610" y="107"/>
                  <a:pt x="610" y="107"/>
                </a:cubicBezTo>
                <a:cubicBezTo>
                  <a:pt x="610" y="105"/>
                  <a:pt x="611" y="104"/>
                  <a:pt x="611" y="103"/>
                </a:cubicBezTo>
                <a:cubicBezTo>
                  <a:pt x="611" y="102"/>
                  <a:pt x="611" y="102"/>
                  <a:pt x="611" y="102"/>
                </a:cubicBezTo>
                <a:cubicBezTo>
                  <a:pt x="611" y="102"/>
                  <a:pt x="611" y="102"/>
                  <a:pt x="611" y="102"/>
                </a:cubicBezTo>
                <a:cubicBezTo>
                  <a:pt x="610" y="102"/>
                  <a:pt x="609" y="101"/>
                  <a:pt x="608" y="101"/>
                </a:cubicBezTo>
                <a:cubicBezTo>
                  <a:pt x="607" y="100"/>
                  <a:pt x="606" y="100"/>
                  <a:pt x="606" y="99"/>
                </a:cubicBezTo>
                <a:cubicBezTo>
                  <a:pt x="606" y="98"/>
                  <a:pt x="606" y="98"/>
                  <a:pt x="606" y="97"/>
                </a:cubicBezTo>
                <a:cubicBezTo>
                  <a:pt x="607" y="97"/>
                  <a:pt x="608" y="97"/>
                  <a:pt x="609" y="96"/>
                </a:cubicBezTo>
                <a:cubicBezTo>
                  <a:pt x="610" y="96"/>
                  <a:pt x="611" y="96"/>
                  <a:pt x="612" y="96"/>
                </a:cubicBezTo>
                <a:cubicBezTo>
                  <a:pt x="612" y="96"/>
                  <a:pt x="612" y="96"/>
                  <a:pt x="612" y="96"/>
                </a:cubicBezTo>
                <a:cubicBezTo>
                  <a:pt x="613" y="96"/>
                  <a:pt x="613" y="96"/>
                  <a:pt x="613" y="96"/>
                </a:cubicBezTo>
                <a:cubicBezTo>
                  <a:pt x="613" y="95"/>
                  <a:pt x="613" y="93"/>
                  <a:pt x="614" y="92"/>
                </a:cubicBezTo>
                <a:cubicBezTo>
                  <a:pt x="614" y="92"/>
                  <a:pt x="614" y="92"/>
                  <a:pt x="614" y="92"/>
                </a:cubicBezTo>
                <a:cubicBezTo>
                  <a:pt x="614" y="92"/>
                  <a:pt x="614" y="92"/>
                  <a:pt x="614" y="92"/>
                </a:cubicBezTo>
                <a:cubicBezTo>
                  <a:pt x="613" y="91"/>
                  <a:pt x="613" y="90"/>
                  <a:pt x="612" y="90"/>
                </a:cubicBezTo>
                <a:cubicBezTo>
                  <a:pt x="611" y="89"/>
                  <a:pt x="610" y="88"/>
                  <a:pt x="610" y="88"/>
                </a:cubicBezTo>
                <a:cubicBezTo>
                  <a:pt x="610" y="87"/>
                  <a:pt x="611" y="86"/>
                  <a:pt x="611" y="85"/>
                </a:cubicBezTo>
                <a:cubicBezTo>
                  <a:pt x="612" y="85"/>
                  <a:pt x="613" y="86"/>
                  <a:pt x="614" y="86"/>
                </a:cubicBezTo>
                <a:cubicBezTo>
                  <a:pt x="615" y="86"/>
                  <a:pt x="616" y="86"/>
                  <a:pt x="617" y="86"/>
                </a:cubicBezTo>
                <a:cubicBezTo>
                  <a:pt x="617" y="86"/>
                  <a:pt x="617" y="86"/>
                  <a:pt x="617" y="86"/>
                </a:cubicBezTo>
                <a:cubicBezTo>
                  <a:pt x="617" y="86"/>
                  <a:pt x="617" y="86"/>
                  <a:pt x="617" y="86"/>
                </a:cubicBezTo>
                <a:cubicBezTo>
                  <a:pt x="618" y="85"/>
                  <a:pt x="619" y="83"/>
                  <a:pt x="620" y="82"/>
                </a:cubicBezTo>
                <a:cubicBezTo>
                  <a:pt x="620" y="82"/>
                  <a:pt x="620" y="82"/>
                  <a:pt x="620" y="82"/>
                </a:cubicBezTo>
                <a:cubicBezTo>
                  <a:pt x="620" y="82"/>
                  <a:pt x="620" y="82"/>
                  <a:pt x="620" y="82"/>
                </a:cubicBezTo>
                <a:cubicBezTo>
                  <a:pt x="619" y="81"/>
                  <a:pt x="619" y="80"/>
                  <a:pt x="618" y="80"/>
                </a:cubicBezTo>
                <a:cubicBezTo>
                  <a:pt x="618" y="79"/>
                  <a:pt x="617" y="78"/>
                  <a:pt x="617" y="78"/>
                </a:cubicBezTo>
                <a:cubicBezTo>
                  <a:pt x="617" y="77"/>
                  <a:pt x="618" y="76"/>
                  <a:pt x="619" y="75"/>
                </a:cubicBezTo>
                <a:cubicBezTo>
                  <a:pt x="619" y="76"/>
                  <a:pt x="620" y="76"/>
                  <a:pt x="621" y="76"/>
                </a:cubicBezTo>
                <a:cubicBezTo>
                  <a:pt x="622" y="77"/>
                  <a:pt x="623" y="77"/>
                  <a:pt x="624" y="77"/>
                </a:cubicBezTo>
                <a:cubicBezTo>
                  <a:pt x="624" y="77"/>
                  <a:pt x="624" y="77"/>
                  <a:pt x="624" y="77"/>
                </a:cubicBezTo>
                <a:cubicBezTo>
                  <a:pt x="624" y="77"/>
                  <a:pt x="624" y="77"/>
                  <a:pt x="624" y="77"/>
                </a:cubicBezTo>
                <a:cubicBezTo>
                  <a:pt x="625" y="76"/>
                  <a:pt x="627" y="75"/>
                  <a:pt x="628" y="74"/>
                </a:cubicBezTo>
                <a:cubicBezTo>
                  <a:pt x="628" y="74"/>
                  <a:pt x="628" y="74"/>
                  <a:pt x="628" y="74"/>
                </a:cubicBezTo>
                <a:cubicBezTo>
                  <a:pt x="628" y="74"/>
                  <a:pt x="628" y="74"/>
                  <a:pt x="628" y="74"/>
                </a:cubicBezTo>
                <a:cubicBezTo>
                  <a:pt x="627" y="73"/>
                  <a:pt x="627" y="72"/>
                  <a:pt x="627" y="71"/>
                </a:cubicBezTo>
                <a:cubicBezTo>
                  <a:pt x="626" y="70"/>
                  <a:pt x="626" y="70"/>
                  <a:pt x="626" y="69"/>
                </a:cubicBezTo>
                <a:cubicBezTo>
                  <a:pt x="627" y="68"/>
                  <a:pt x="627" y="68"/>
                  <a:pt x="628" y="67"/>
                </a:cubicBezTo>
                <a:cubicBezTo>
                  <a:pt x="629" y="67"/>
                  <a:pt x="630" y="68"/>
                  <a:pt x="631" y="68"/>
                </a:cubicBezTo>
                <a:cubicBezTo>
                  <a:pt x="631" y="69"/>
                  <a:pt x="632" y="69"/>
                  <a:pt x="633" y="70"/>
                </a:cubicBezTo>
                <a:cubicBezTo>
                  <a:pt x="633" y="70"/>
                  <a:pt x="633" y="70"/>
                  <a:pt x="633" y="70"/>
                </a:cubicBezTo>
                <a:cubicBezTo>
                  <a:pt x="634" y="70"/>
                  <a:pt x="634" y="70"/>
                  <a:pt x="634" y="70"/>
                </a:cubicBezTo>
                <a:cubicBezTo>
                  <a:pt x="635" y="69"/>
                  <a:pt x="636" y="68"/>
                  <a:pt x="637" y="68"/>
                </a:cubicBezTo>
                <a:cubicBezTo>
                  <a:pt x="638" y="67"/>
                  <a:pt x="638" y="67"/>
                  <a:pt x="638" y="67"/>
                </a:cubicBezTo>
                <a:cubicBezTo>
                  <a:pt x="638" y="67"/>
                  <a:pt x="638" y="67"/>
                  <a:pt x="638" y="67"/>
                </a:cubicBezTo>
                <a:cubicBezTo>
                  <a:pt x="638" y="66"/>
                  <a:pt x="637" y="65"/>
                  <a:pt x="637" y="65"/>
                </a:cubicBezTo>
                <a:cubicBezTo>
                  <a:pt x="637" y="64"/>
                  <a:pt x="637" y="63"/>
                  <a:pt x="637" y="62"/>
                </a:cubicBezTo>
                <a:cubicBezTo>
                  <a:pt x="638" y="62"/>
                  <a:pt x="639" y="61"/>
                  <a:pt x="640" y="61"/>
                </a:cubicBezTo>
                <a:cubicBezTo>
                  <a:pt x="640" y="61"/>
                  <a:pt x="641" y="62"/>
                  <a:pt x="642" y="63"/>
                </a:cubicBezTo>
                <a:cubicBezTo>
                  <a:pt x="642" y="63"/>
                  <a:pt x="643" y="64"/>
                  <a:pt x="644" y="65"/>
                </a:cubicBezTo>
                <a:cubicBezTo>
                  <a:pt x="644" y="65"/>
                  <a:pt x="644" y="65"/>
                  <a:pt x="644" y="65"/>
                </a:cubicBezTo>
                <a:cubicBezTo>
                  <a:pt x="644" y="65"/>
                  <a:pt x="644" y="65"/>
                  <a:pt x="644" y="65"/>
                </a:cubicBezTo>
                <a:cubicBezTo>
                  <a:pt x="646" y="64"/>
                  <a:pt x="647" y="64"/>
                  <a:pt x="648" y="63"/>
                </a:cubicBezTo>
                <a:cubicBezTo>
                  <a:pt x="649" y="63"/>
                  <a:pt x="649" y="63"/>
                  <a:pt x="649" y="63"/>
                </a:cubicBezTo>
                <a:cubicBezTo>
                  <a:pt x="649" y="63"/>
                  <a:pt x="649" y="63"/>
                  <a:pt x="649" y="63"/>
                </a:cubicBezTo>
                <a:cubicBezTo>
                  <a:pt x="649" y="62"/>
                  <a:pt x="649" y="61"/>
                  <a:pt x="649" y="60"/>
                </a:cubicBezTo>
                <a:cubicBezTo>
                  <a:pt x="649" y="59"/>
                  <a:pt x="649" y="59"/>
                  <a:pt x="649" y="58"/>
                </a:cubicBezTo>
                <a:cubicBezTo>
                  <a:pt x="650" y="58"/>
                  <a:pt x="651" y="57"/>
                  <a:pt x="652" y="57"/>
                </a:cubicBezTo>
                <a:cubicBezTo>
                  <a:pt x="653" y="58"/>
                  <a:pt x="653" y="59"/>
                  <a:pt x="654" y="59"/>
                </a:cubicBezTo>
                <a:cubicBezTo>
                  <a:pt x="654" y="60"/>
                  <a:pt x="655" y="61"/>
                  <a:pt x="655" y="62"/>
                </a:cubicBezTo>
                <a:cubicBezTo>
                  <a:pt x="655" y="62"/>
                  <a:pt x="655" y="62"/>
                  <a:pt x="655" y="62"/>
                </a:cubicBezTo>
                <a:cubicBezTo>
                  <a:pt x="656" y="62"/>
                  <a:pt x="656" y="62"/>
                  <a:pt x="656" y="62"/>
                </a:cubicBezTo>
                <a:cubicBezTo>
                  <a:pt x="657" y="62"/>
                  <a:pt x="659" y="61"/>
                  <a:pt x="660" y="61"/>
                </a:cubicBezTo>
                <a:cubicBezTo>
                  <a:pt x="661" y="61"/>
                  <a:pt x="661" y="61"/>
                  <a:pt x="661" y="61"/>
                </a:cubicBezTo>
                <a:cubicBezTo>
                  <a:pt x="661" y="61"/>
                  <a:pt x="661" y="61"/>
                  <a:pt x="661" y="61"/>
                </a:cubicBezTo>
                <a:cubicBezTo>
                  <a:pt x="661" y="60"/>
                  <a:pt x="661" y="59"/>
                  <a:pt x="662" y="59"/>
                </a:cubicBezTo>
                <a:cubicBezTo>
                  <a:pt x="662" y="58"/>
                  <a:pt x="662" y="57"/>
                  <a:pt x="663" y="56"/>
                </a:cubicBezTo>
                <a:cubicBezTo>
                  <a:pt x="663" y="56"/>
                  <a:pt x="663" y="56"/>
                  <a:pt x="663" y="56"/>
                </a:cubicBezTo>
                <a:cubicBezTo>
                  <a:pt x="664" y="56"/>
                  <a:pt x="665" y="56"/>
                  <a:pt x="666" y="56"/>
                </a:cubicBezTo>
                <a:cubicBezTo>
                  <a:pt x="666" y="56"/>
                  <a:pt x="666" y="56"/>
                  <a:pt x="666" y="56"/>
                </a:cubicBezTo>
                <a:cubicBezTo>
                  <a:pt x="666" y="57"/>
                  <a:pt x="666" y="58"/>
                  <a:pt x="667" y="59"/>
                </a:cubicBezTo>
                <a:cubicBezTo>
                  <a:pt x="667" y="59"/>
                  <a:pt x="667" y="60"/>
                  <a:pt x="667" y="61"/>
                </a:cubicBezTo>
                <a:cubicBezTo>
                  <a:pt x="668" y="61"/>
                  <a:pt x="668" y="61"/>
                  <a:pt x="668" y="61"/>
                </a:cubicBezTo>
                <a:cubicBezTo>
                  <a:pt x="668" y="61"/>
                  <a:pt x="668" y="61"/>
                  <a:pt x="668" y="61"/>
                </a:cubicBezTo>
                <a:cubicBezTo>
                  <a:pt x="670" y="61"/>
                  <a:pt x="671" y="62"/>
                  <a:pt x="672" y="62"/>
                </a:cubicBezTo>
                <a:cubicBezTo>
                  <a:pt x="673" y="62"/>
                  <a:pt x="673" y="62"/>
                  <a:pt x="673" y="62"/>
                </a:cubicBezTo>
                <a:cubicBezTo>
                  <a:pt x="673" y="62"/>
                  <a:pt x="673" y="62"/>
                  <a:pt x="673" y="62"/>
                </a:cubicBezTo>
                <a:cubicBezTo>
                  <a:pt x="673" y="61"/>
                  <a:pt x="674" y="60"/>
                  <a:pt x="674" y="59"/>
                </a:cubicBezTo>
                <a:cubicBezTo>
                  <a:pt x="675" y="59"/>
                  <a:pt x="675" y="58"/>
                  <a:pt x="676" y="57"/>
                </a:cubicBezTo>
                <a:cubicBezTo>
                  <a:pt x="677" y="57"/>
                  <a:pt x="678" y="58"/>
                  <a:pt x="679" y="58"/>
                </a:cubicBezTo>
                <a:cubicBezTo>
                  <a:pt x="679" y="59"/>
                  <a:pt x="679" y="59"/>
                  <a:pt x="679" y="60"/>
                </a:cubicBezTo>
                <a:cubicBezTo>
                  <a:pt x="679" y="61"/>
                  <a:pt x="679" y="62"/>
                  <a:pt x="679" y="63"/>
                </a:cubicBezTo>
                <a:cubicBezTo>
                  <a:pt x="679" y="63"/>
                  <a:pt x="679" y="63"/>
                  <a:pt x="679" y="63"/>
                </a:cubicBezTo>
                <a:cubicBezTo>
                  <a:pt x="680" y="63"/>
                  <a:pt x="680" y="63"/>
                  <a:pt x="680" y="63"/>
                </a:cubicBezTo>
                <a:cubicBezTo>
                  <a:pt x="681" y="64"/>
                  <a:pt x="683" y="64"/>
                  <a:pt x="684" y="65"/>
                </a:cubicBezTo>
                <a:cubicBezTo>
                  <a:pt x="684" y="65"/>
                  <a:pt x="684" y="65"/>
                  <a:pt x="684" y="65"/>
                </a:cubicBezTo>
                <a:cubicBezTo>
                  <a:pt x="685" y="65"/>
                  <a:pt x="685" y="65"/>
                  <a:pt x="685" y="65"/>
                </a:cubicBezTo>
                <a:cubicBezTo>
                  <a:pt x="685" y="64"/>
                  <a:pt x="686" y="63"/>
                  <a:pt x="687" y="63"/>
                </a:cubicBezTo>
                <a:cubicBezTo>
                  <a:pt x="687" y="62"/>
                  <a:pt x="688" y="61"/>
                  <a:pt x="689" y="61"/>
                </a:cubicBezTo>
                <a:cubicBezTo>
                  <a:pt x="689" y="61"/>
                  <a:pt x="690" y="62"/>
                  <a:pt x="691" y="62"/>
                </a:cubicBezTo>
                <a:cubicBezTo>
                  <a:pt x="691" y="63"/>
                  <a:pt x="691" y="64"/>
                  <a:pt x="691" y="65"/>
                </a:cubicBezTo>
                <a:cubicBezTo>
                  <a:pt x="691" y="65"/>
                  <a:pt x="691" y="66"/>
                  <a:pt x="691" y="67"/>
                </a:cubicBezTo>
                <a:cubicBezTo>
                  <a:pt x="691" y="67"/>
                  <a:pt x="691" y="67"/>
                  <a:pt x="691" y="67"/>
                </a:cubicBezTo>
                <a:cubicBezTo>
                  <a:pt x="691" y="68"/>
                  <a:pt x="691" y="68"/>
                  <a:pt x="691" y="68"/>
                </a:cubicBezTo>
                <a:cubicBezTo>
                  <a:pt x="692" y="68"/>
                  <a:pt x="693" y="69"/>
                  <a:pt x="695" y="70"/>
                </a:cubicBezTo>
                <a:cubicBezTo>
                  <a:pt x="695" y="70"/>
                  <a:pt x="695" y="70"/>
                  <a:pt x="695" y="70"/>
                </a:cubicBezTo>
                <a:cubicBezTo>
                  <a:pt x="695" y="70"/>
                  <a:pt x="695" y="70"/>
                  <a:pt x="695" y="70"/>
                </a:cubicBezTo>
                <a:cubicBezTo>
                  <a:pt x="696" y="69"/>
                  <a:pt x="697" y="69"/>
                  <a:pt x="698" y="68"/>
                </a:cubicBezTo>
                <a:cubicBezTo>
                  <a:pt x="698" y="68"/>
                  <a:pt x="699" y="67"/>
                  <a:pt x="700" y="67"/>
                </a:cubicBezTo>
                <a:cubicBezTo>
                  <a:pt x="701" y="68"/>
                  <a:pt x="702" y="68"/>
                  <a:pt x="702" y="69"/>
                </a:cubicBezTo>
                <a:cubicBezTo>
                  <a:pt x="702" y="70"/>
                  <a:pt x="702" y="70"/>
                  <a:pt x="701" y="71"/>
                </a:cubicBezTo>
                <a:cubicBezTo>
                  <a:pt x="701" y="72"/>
                  <a:pt x="701" y="73"/>
                  <a:pt x="700" y="74"/>
                </a:cubicBezTo>
                <a:cubicBezTo>
                  <a:pt x="700" y="74"/>
                  <a:pt x="700" y="74"/>
                  <a:pt x="700" y="74"/>
                </a:cubicBezTo>
                <a:cubicBezTo>
                  <a:pt x="701" y="74"/>
                  <a:pt x="701" y="74"/>
                  <a:pt x="701" y="74"/>
                </a:cubicBezTo>
                <a:cubicBezTo>
                  <a:pt x="702" y="75"/>
                  <a:pt x="703" y="76"/>
                  <a:pt x="704" y="77"/>
                </a:cubicBezTo>
                <a:cubicBezTo>
                  <a:pt x="704" y="77"/>
                  <a:pt x="704" y="77"/>
                  <a:pt x="704" y="77"/>
                </a:cubicBezTo>
                <a:cubicBezTo>
                  <a:pt x="704" y="77"/>
                  <a:pt x="704" y="77"/>
                  <a:pt x="704" y="77"/>
                </a:cubicBezTo>
                <a:cubicBezTo>
                  <a:pt x="705" y="77"/>
                  <a:pt x="706" y="77"/>
                  <a:pt x="707" y="76"/>
                </a:cubicBezTo>
                <a:cubicBezTo>
                  <a:pt x="708" y="76"/>
                  <a:pt x="709" y="76"/>
                  <a:pt x="710" y="75"/>
                </a:cubicBezTo>
                <a:cubicBezTo>
                  <a:pt x="710" y="76"/>
                  <a:pt x="711" y="77"/>
                  <a:pt x="712" y="78"/>
                </a:cubicBezTo>
                <a:cubicBezTo>
                  <a:pt x="711" y="78"/>
                  <a:pt x="711" y="79"/>
                  <a:pt x="710" y="80"/>
                </a:cubicBezTo>
                <a:cubicBezTo>
                  <a:pt x="709" y="80"/>
                  <a:pt x="709" y="81"/>
                  <a:pt x="708" y="82"/>
                </a:cubicBezTo>
                <a:cubicBezTo>
                  <a:pt x="708" y="82"/>
                  <a:pt x="708" y="82"/>
                  <a:pt x="708" y="82"/>
                </a:cubicBezTo>
                <a:cubicBezTo>
                  <a:pt x="708" y="82"/>
                  <a:pt x="708" y="82"/>
                  <a:pt x="708" y="82"/>
                </a:cubicBezTo>
                <a:cubicBezTo>
                  <a:pt x="709" y="83"/>
                  <a:pt x="710" y="85"/>
                  <a:pt x="711" y="86"/>
                </a:cubicBezTo>
                <a:cubicBezTo>
                  <a:pt x="711" y="86"/>
                  <a:pt x="711" y="86"/>
                  <a:pt x="711" y="86"/>
                </a:cubicBezTo>
                <a:cubicBezTo>
                  <a:pt x="711" y="86"/>
                  <a:pt x="711" y="86"/>
                  <a:pt x="711" y="86"/>
                </a:cubicBezTo>
                <a:cubicBezTo>
                  <a:pt x="712" y="86"/>
                  <a:pt x="713" y="86"/>
                  <a:pt x="714" y="86"/>
                </a:cubicBezTo>
                <a:cubicBezTo>
                  <a:pt x="715" y="86"/>
                  <a:pt x="716" y="85"/>
                  <a:pt x="717" y="85"/>
                </a:cubicBezTo>
                <a:cubicBezTo>
                  <a:pt x="718" y="86"/>
                  <a:pt x="718" y="87"/>
                  <a:pt x="718" y="88"/>
                </a:cubicBezTo>
                <a:cubicBezTo>
                  <a:pt x="718" y="88"/>
                  <a:pt x="717" y="89"/>
                  <a:pt x="716" y="90"/>
                </a:cubicBezTo>
                <a:cubicBezTo>
                  <a:pt x="716" y="90"/>
                  <a:pt x="715" y="91"/>
                  <a:pt x="714" y="92"/>
                </a:cubicBezTo>
                <a:cubicBezTo>
                  <a:pt x="714" y="92"/>
                  <a:pt x="714" y="92"/>
                  <a:pt x="714" y="92"/>
                </a:cubicBezTo>
                <a:cubicBezTo>
                  <a:pt x="714" y="92"/>
                  <a:pt x="714" y="92"/>
                  <a:pt x="714" y="92"/>
                </a:cubicBezTo>
                <a:cubicBezTo>
                  <a:pt x="715" y="93"/>
                  <a:pt x="715" y="95"/>
                  <a:pt x="716" y="96"/>
                </a:cubicBezTo>
                <a:cubicBezTo>
                  <a:pt x="716" y="96"/>
                  <a:pt x="716" y="96"/>
                  <a:pt x="716" y="96"/>
                </a:cubicBezTo>
                <a:cubicBezTo>
                  <a:pt x="716" y="96"/>
                  <a:pt x="716" y="96"/>
                  <a:pt x="716" y="96"/>
                </a:cubicBezTo>
                <a:cubicBezTo>
                  <a:pt x="717" y="96"/>
                  <a:pt x="718" y="96"/>
                  <a:pt x="719" y="96"/>
                </a:cubicBezTo>
                <a:cubicBezTo>
                  <a:pt x="720" y="97"/>
                  <a:pt x="721" y="97"/>
                  <a:pt x="722" y="97"/>
                </a:cubicBezTo>
                <a:cubicBezTo>
                  <a:pt x="722" y="98"/>
                  <a:pt x="722" y="98"/>
                  <a:pt x="722" y="99"/>
                </a:cubicBezTo>
                <a:cubicBezTo>
                  <a:pt x="722" y="100"/>
                  <a:pt x="721" y="100"/>
                  <a:pt x="720" y="101"/>
                </a:cubicBezTo>
                <a:cubicBezTo>
                  <a:pt x="719" y="101"/>
                  <a:pt x="718" y="102"/>
                  <a:pt x="718" y="102"/>
                </a:cubicBezTo>
                <a:cubicBezTo>
                  <a:pt x="717" y="102"/>
                  <a:pt x="717" y="102"/>
                  <a:pt x="717" y="102"/>
                </a:cubicBezTo>
                <a:cubicBezTo>
                  <a:pt x="717" y="103"/>
                  <a:pt x="717" y="103"/>
                  <a:pt x="717" y="103"/>
                </a:cubicBezTo>
                <a:cubicBezTo>
                  <a:pt x="718" y="104"/>
                  <a:pt x="718" y="105"/>
                  <a:pt x="718" y="107"/>
                </a:cubicBezTo>
                <a:cubicBezTo>
                  <a:pt x="718" y="107"/>
                  <a:pt x="718" y="107"/>
                  <a:pt x="718" y="107"/>
                </a:cubicBezTo>
                <a:cubicBezTo>
                  <a:pt x="718" y="107"/>
                  <a:pt x="718" y="107"/>
                  <a:pt x="718" y="107"/>
                </a:cubicBezTo>
                <a:cubicBezTo>
                  <a:pt x="719" y="107"/>
                  <a:pt x="720" y="108"/>
                  <a:pt x="721" y="108"/>
                </a:cubicBezTo>
                <a:cubicBezTo>
                  <a:pt x="722" y="108"/>
                  <a:pt x="723" y="108"/>
                  <a:pt x="724" y="109"/>
                </a:cubicBezTo>
                <a:close/>
                <a:moveTo>
                  <a:pt x="618" y="1046"/>
                </a:moveTo>
                <a:cubicBezTo>
                  <a:pt x="623" y="1042"/>
                  <a:pt x="623" y="1035"/>
                  <a:pt x="618" y="1031"/>
                </a:cubicBezTo>
                <a:cubicBezTo>
                  <a:pt x="616" y="1029"/>
                  <a:pt x="613" y="1028"/>
                  <a:pt x="610" y="1028"/>
                </a:cubicBezTo>
                <a:cubicBezTo>
                  <a:pt x="607" y="1028"/>
                  <a:pt x="604" y="1029"/>
                  <a:pt x="602" y="1031"/>
                </a:cubicBezTo>
                <a:cubicBezTo>
                  <a:pt x="600" y="1033"/>
                  <a:pt x="599" y="1036"/>
                  <a:pt x="599" y="1038"/>
                </a:cubicBezTo>
                <a:cubicBezTo>
                  <a:pt x="599" y="1041"/>
                  <a:pt x="600" y="1044"/>
                  <a:pt x="602" y="1046"/>
                </a:cubicBezTo>
                <a:cubicBezTo>
                  <a:pt x="604" y="1048"/>
                  <a:pt x="607" y="1049"/>
                  <a:pt x="610" y="1049"/>
                </a:cubicBezTo>
                <a:cubicBezTo>
                  <a:pt x="613" y="1049"/>
                  <a:pt x="616" y="1048"/>
                  <a:pt x="618" y="1046"/>
                </a:cubicBezTo>
                <a:close/>
                <a:moveTo>
                  <a:pt x="606" y="59"/>
                </a:moveTo>
                <a:cubicBezTo>
                  <a:pt x="606" y="59"/>
                  <a:pt x="606" y="59"/>
                  <a:pt x="606" y="59"/>
                </a:cubicBezTo>
                <a:cubicBezTo>
                  <a:pt x="604" y="55"/>
                  <a:pt x="598" y="51"/>
                  <a:pt x="590" y="50"/>
                </a:cubicBezTo>
                <a:cubicBezTo>
                  <a:pt x="590" y="50"/>
                  <a:pt x="590" y="50"/>
                  <a:pt x="590" y="50"/>
                </a:cubicBezTo>
                <a:cubicBezTo>
                  <a:pt x="590" y="50"/>
                  <a:pt x="590" y="50"/>
                  <a:pt x="590" y="50"/>
                </a:cubicBezTo>
                <a:cubicBezTo>
                  <a:pt x="590" y="51"/>
                  <a:pt x="590" y="51"/>
                  <a:pt x="590" y="51"/>
                </a:cubicBezTo>
                <a:cubicBezTo>
                  <a:pt x="590" y="52"/>
                  <a:pt x="590" y="53"/>
                  <a:pt x="590" y="54"/>
                </a:cubicBezTo>
                <a:cubicBezTo>
                  <a:pt x="590" y="54"/>
                  <a:pt x="590" y="54"/>
                  <a:pt x="590" y="54"/>
                </a:cubicBezTo>
                <a:cubicBezTo>
                  <a:pt x="590" y="54"/>
                  <a:pt x="590" y="54"/>
                  <a:pt x="590" y="54"/>
                </a:cubicBezTo>
                <a:cubicBezTo>
                  <a:pt x="594" y="58"/>
                  <a:pt x="598" y="64"/>
                  <a:pt x="599" y="68"/>
                </a:cubicBezTo>
                <a:cubicBezTo>
                  <a:pt x="600" y="69"/>
                  <a:pt x="600" y="69"/>
                  <a:pt x="600" y="69"/>
                </a:cubicBezTo>
                <a:cubicBezTo>
                  <a:pt x="600" y="68"/>
                  <a:pt x="600" y="68"/>
                  <a:pt x="600" y="68"/>
                </a:cubicBezTo>
                <a:cubicBezTo>
                  <a:pt x="603" y="66"/>
                  <a:pt x="605" y="63"/>
                  <a:pt x="606" y="59"/>
                </a:cubicBezTo>
                <a:close/>
                <a:moveTo>
                  <a:pt x="589" y="1010"/>
                </a:moveTo>
                <a:cubicBezTo>
                  <a:pt x="590" y="1011"/>
                  <a:pt x="590" y="1011"/>
                  <a:pt x="590" y="1011"/>
                </a:cubicBezTo>
                <a:cubicBezTo>
                  <a:pt x="593" y="1016"/>
                  <a:pt x="597" y="1021"/>
                  <a:pt x="601" y="1026"/>
                </a:cubicBezTo>
                <a:cubicBezTo>
                  <a:pt x="601" y="1026"/>
                  <a:pt x="601" y="1026"/>
                  <a:pt x="601" y="1026"/>
                </a:cubicBezTo>
                <a:cubicBezTo>
                  <a:pt x="602" y="1026"/>
                  <a:pt x="602" y="1026"/>
                  <a:pt x="602" y="1026"/>
                </a:cubicBezTo>
                <a:cubicBezTo>
                  <a:pt x="603" y="1025"/>
                  <a:pt x="605" y="1025"/>
                  <a:pt x="607" y="1024"/>
                </a:cubicBezTo>
                <a:cubicBezTo>
                  <a:pt x="607" y="1024"/>
                  <a:pt x="607" y="1024"/>
                  <a:pt x="607" y="1024"/>
                </a:cubicBezTo>
                <a:cubicBezTo>
                  <a:pt x="607" y="1024"/>
                  <a:pt x="607" y="1024"/>
                  <a:pt x="607" y="1024"/>
                </a:cubicBezTo>
                <a:cubicBezTo>
                  <a:pt x="607" y="1018"/>
                  <a:pt x="605" y="1012"/>
                  <a:pt x="603" y="1006"/>
                </a:cubicBezTo>
                <a:cubicBezTo>
                  <a:pt x="603" y="1005"/>
                  <a:pt x="603" y="1005"/>
                  <a:pt x="603" y="1005"/>
                </a:cubicBezTo>
                <a:cubicBezTo>
                  <a:pt x="603" y="1005"/>
                  <a:pt x="603" y="1005"/>
                  <a:pt x="603" y="1005"/>
                </a:cubicBezTo>
                <a:cubicBezTo>
                  <a:pt x="598" y="1006"/>
                  <a:pt x="594" y="1008"/>
                  <a:pt x="590" y="1010"/>
                </a:cubicBezTo>
                <a:lnTo>
                  <a:pt x="589" y="1010"/>
                </a:lnTo>
                <a:close/>
                <a:moveTo>
                  <a:pt x="607" y="1052"/>
                </a:moveTo>
                <a:cubicBezTo>
                  <a:pt x="606" y="1052"/>
                  <a:pt x="606" y="1052"/>
                  <a:pt x="606" y="1052"/>
                </a:cubicBezTo>
                <a:cubicBezTo>
                  <a:pt x="605" y="1052"/>
                  <a:pt x="603" y="1051"/>
                  <a:pt x="602" y="1051"/>
                </a:cubicBezTo>
                <a:cubicBezTo>
                  <a:pt x="601" y="1050"/>
                  <a:pt x="601" y="1050"/>
                  <a:pt x="601" y="1050"/>
                </a:cubicBezTo>
                <a:cubicBezTo>
                  <a:pt x="601" y="1051"/>
                  <a:pt x="601" y="1051"/>
                  <a:pt x="601" y="1051"/>
                </a:cubicBezTo>
                <a:cubicBezTo>
                  <a:pt x="597" y="1055"/>
                  <a:pt x="593" y="1060"/>
                  <a:pt x="589" y="1066"/>
                </a:cubicBezTo>
                <a:cubicBezTo>
                  <a:pt x="589" y="1066"/>
                  <a:pt x="589" y="1066"/>
                  <a:pt x="589" y="1066"/>
                </a:cubicBezTo>
                <a:cubicBezTo>
                  <a:pt x="590" y="1066"/>
                  <a:pt x="590" y="1066"/>
                  <a:pt x="590" y="1066"/>
                </a:cubicBezTo>
                <a:cubicBezTo>
                  <a:pt x="594" y="1069"/>
                  <a:pt x="598" y="1070"/>
                  <a:pt x="603" y="1071"/>
                </a:cubicBezTo>
                <a:cubicBezTo>
                  <a:pt x="603" y="1071"/>
                  <a:pt x="603" y="1071"/>
                  <a:pt x="603" y="1071"/>
                </a:cubicBezTo>
                <a:cubicBezTo>
                  <a:pt x="603" y="1071"/>
                  <a:pt x="603" y="1071"/>
                  <a:pt x="603" y="1071"/>
                </a:cubicBezTo>
                <a:cubicBezTo>
                  <a:pt x="605" y="1065"/>
                  <a:pt x="606" y="1059"/>
                  <a:pt x="607" y="1053"/>
                </a:cubicBezTo>
                <a:lnTo>
                  <a:pt x="607" y="1052"/>
                </a:lnTo>
                <a:close/>
                <a:moveTo>
                  <a:pt x="607" y="50"/>
                </a:moveTo>
                <a:cubicBezTo>
                  <a:pt x="607" y="47"/>
                  <a:pt x="606" y="44"/>
                  <a:pt x="604" y="41"/>
                </a:cubicBezTo>
                <a:cubicBezTo>
                  <a:pt x="604" y="40"/>
                  <a:pt x="604" y="40"/>
                  <a:pt x="604" y="40"/>
                </a:cubicBezTo>
                <a:cubicBezTo>
                  <a:pt x="604" y="40"/>
                  <a:pt x="604" y="40"/>
                  <a:pt x="604" y="40"/>
                </a:cubicBezTo>
                <a:cubicBezTo>
                  <a:pt x="603" y="40"/>
                  <a:pt x="601" y="40"/>
                  <a:pt x="599" y="40"/>
                </a:cubicBezTo>
                <a:cubicBezTo>
                  <a:pt x="594" y="40"/>
                  <a:pt x="590" y="42"/>
                  <a:pt x="586" y="44"/>
                </a:cubicBezTo>
                <a:cubicBezTo>
                  <a:pt x="586" y="44"/>
                  <a:pt x="586" y="44"/>
                  <a:pt x="586" y="44"/>
                </a:cubicBezTo>
                <a:cubicBezTo>
                  <a:pt x="586" y="44"/>
                  <a:pt x="586" y="44"/>
                  <a:pt x="586" y="44"/>
                </a:cubicBezTo>
                <a:cubicBezTo>
                  <a:pt x="587" y="45"/>
                  <a:pt x="588" y="46"/>
                  <a:pt x="589" y="47"/>
                </a:cubicBezTo>
                <a:cubicBezTo>
                  <a:pt x="589" y="48"/>
                  <a:pt x="589" y="48"/>
                  <a:pt x="589" y="48"/>
                </a:cubicBezTo>
                <a:cubicBezTo>
                  <a:pt x="589" y="48"/>
                  <a:pt x="589" y="48"/>
                  <a:pt x="589" y="48"/>
                </a:cubicBezTo>
                <a:cubicBezTo>
                  <a:pt x="595" y="47"/>
                  <a:pt x="603" y="49"/>
                  <a:pt x="607" y="51"/>
                </a:cubicBezTo>
                <a:cubicBezTo>
                  <a:pt x="607" y="52"/>
                  <a:pt x="607" y="52"/>
                  <a:pt x="607" y="52"/>
                </a:cubicBezTo>
                <a:cubicBezTo>
                  <a:pt x="607" y="51"/>
                  <a:pt x="607" y="51"/>
                  <a:pt x="607" y="51"/>
                </a:cubicBezTo>
                <a:cubicBezTo>
                  <a:pt x="607" y="51"/>
                  <a:pt x="607" y="50"/>
                  <a:pt x="607" y="50"/>
                </a:cubicBezTo>
                <a:close/>
                <a:moveTo>
                  <a:pt x="589" y="57"/>
                </a:moveTo>
                <a:cubicBezTo>
                  <a:pt x="588" y="57"/>
                  <a:pt x="588" y="57"/>
                  <a:pt x="588" y="57"/>
                </a:cubicBezTo>
                <a:cubicBezTo>
                  <a:pt x="588" y="57"/>
                  <a:pt x="588" y="57"/>
                  <a:pt x="588" y="57"/>
                </a:cubicBezTo>
                <a:cubicBezTo>
                  <a:pt x="587" y="58"/>
                  <a:pt x="586" y="59"/>
                  <a:pt x="585" y="59"/>
                </a:cubicBezTo>
                <a:cubicBezTo>
                  <a:pt x="585" y="59"/>
                  <a:pt x="585" y="59"/>
                  <a:pt x="585" y="59"/>
                </a:cubicBezTo>
                <a:cubicBezTo>
                  <a:pt x="585" y="60"/>
                  <a:pt x="585" y="60"/>
                  <a:pt x="585" y="60"/>
                </a:cubicBezTo>
                <a:cubicBezTo>
                  <a:pt x="585" y="65"/>
                  <a:pt x="584" y="72"/>
                  <a:pt x="581" y="76"/>
                </a:cubicBezTo>
                <a:cubicBezTo>
                  <a:pt x="580" y="76"/>
                  <a:pt x="580" y="76"/>
                  <a:pt x="580" y="76"/>
                </a:cubicBezTo>
                <a:cubicBezTo>
                  <a:pt x="581" y="76"/>
                  <a:pt x="581" y="76"/>
                  <a:pt x="581" y="76"/>
                </a:cubicBezTo>
                <a:cubicBezTo>
                  <a:pt x="581" y="76"/>
                  <a:pt x="582" y="76"/>
                  <a:pt x="582" y="76"/>
                </a:cubicBezTo>
                <a:cubicBezTo>
                  <a:pt x="586" y="76"/>
                  <a:pt x="589" y="75"/>
                  <a:pt x="593" y="74"/>
                </a:cubicBezTo>
                <a:cubicBezTo>
                  <a:pt x="593" y="73"/>
                  <a:pt x="593" y="73"/>
                  <a:pt x="593" y="73"/>
                </a:cubicBezTo>
                <a:cubicBezTo>
                  <a:pt x="593" y="73"/>
                  <a:pt x="593" y="73"/>
                  <a:pt x="593" y="73"/>
                </a:cubicBezTo>
                <a:cubicBezTo>
                  <a:pt x="594" y="69"/>
                  <a:pt x="593" y="62"/>
                  <a:pt x="589" y="57"/>
                </a:cubicBezTo>
                <a:close/>
                <a:moveTo>
                  <a:pt x="580" y="711"/>
                </a:moveTo>
                <a:cubicBezTo>
                  <a:pt x="580" y="713"/>
                  <a:pt x="580" y="713"/>
                  <a:pt x="580" y="713"/>
                </a:cubicBezTo>
                <a:cubicBezTo>
                  <a:pt x="582" y="713"/>
                  <a:pt x="582" y="713"/>
                  <a:pt x="582" y="713"/>
                </a:cubicBezTo>
                <a:cubicBezTo>
                  <a:pt x="583" y="713"/>
                  <a:pt x="584" y="713"/>
                  <a:pt x="585" y="713"/>
                </a:cubicBezTo>
                <a:cubicBezTo>
                  <a:pt x="590" y="713"/>
                  <a:pt x="595" y="713"/>
                  <a:pt x="600" y="715"/>
                </a:cubicBezTo>
                <a:cubicBezTo>
                  <a:pt x="601" y="715"/>
                  <a:pt x="601" y="715"/>
                  <a:pt x="601" y="715"/>
                </a:cubicBezTo>
                <a:cubicBezTo>
                  <a:pt x="601" y="715"/>
                  <a:pt x="601" y="715"/>
                  <a:pt x="601" y="715"/>
                </a:cubicBezTo>
                <a:cubicBezTo>
                  <a:pt x="618" y="700"/>
                  <a:pt x="649" y="683"/>
                  <a:pt x="670" y="681"/>
                </a:cubicBezTo>
                <a:cubicBezTo>
                  <a:pt x="673" y="680"/>
                  <a:pt x="673" y="680"/>
                  <a:pt x="673" y="680"/>
                </a:cubicBezTo>
                <a:cubicBezTo>
                  <a:pt x="671" y="679"/>
                  <a:pt x="671" y="679"/>
                  <a:pt x="671" y="679"/>
                </a:cubicBezTo>
                <a:cubicBezTo>
                  <a:pt x="659" y="667"/>
                  <a:pt x="645" y="658"/>
                  <a:pt x="629" y="652"/>
                </a:cubicBezTo>
                <a:cubicBezTo>
                  <a:pt x="628" y="652"/>
                  <a:pt x="628" y="652"/>
                  <a:pt x="628" y="652"/>
                </a:cubicBezTo>
                <a:cubicBezTo>
                  <a:pt x="628" y="652"/>
                  <a:pt x="628" y="652"/>
                  <a:pt x="628" y="652"/>
                </a:cubicBezTo>
                <a:cubicBezTo>
                  <a:pt x="609" y="660"/>
                  <a:pt x="587" y="683"/>
                  <a:pt x="580" y="711"/>
                </a:cubicBezTo>
                <a:close/>
                <a:moveTo>
                  <a:pt x="620" y="775"/>
                </a:moveTo>
                <a:cubicBezTo>
                  <a:pt x="619" y="774"/>
                  <a:pt x="619" y="774"/>
                  <a:pt x="619" y="774"/>
                </a:cubicBezTo>
                <a:cubicBezTo>
                  <a:pt x="618" y="775"/>
                  <a:pt x="618" y="775"/>
                  <a:pt x="618" y="775"/>
                </a:cubicBezTo>
                <a:cubicBezTo>
                  <a:pt x="614" y="780"/>
                  <a:pt x="609" y="783"/>
                  <a:pt x="603" y="785"/>
                </a:cubicBezTo>
                <a:cubicBezTo>
                  <a:pt x="603" y="786"/>
                  <a:pt x="603" y="786"/>
                  <a:pt x="603" y="786"/>
                </a:cubicBezTo>
                <a:cubicBezTo>
                  <a:pt x="602" y="787"/>
                  <a:pt x="602" y="787"/>
                  <a:pt x="602" y="787"/>
                </a:cubicBezTo>
                <a:cubicBezTo>
                  <a:pt x="602" y="808"/>
                  <a:pt x="593" y="839"/>
                  <a:pt x="580" y="855"/>
                </a:cubicBezTo>
                <a:cubicBezTo>
                  <a:pt x="579" y="857"/>
                  <a:pt x="579" y="857"/>
                  <a:pt x="579" y="857"/>
                </a:cubicBezTo>
                <a:cubicBezTo>
                  <a:pt x="582" y="857"/>
                  <a:pt x="582" y="857"/>
                  <a:pt x="582" y="857"/>
                </a:cubicBezTo>
                <a:cubicBezTo>
                  <a:pt x="583" y="857"/>
                  <a:pt x="584" y="857"/>
                  <a:pt x="585" y="857"/>
                </a:cubicBezTo>
                <a:cubicBezTo>
                  <a:pt x="601" y="857"/>
                  <a:pt x="617" y="854"/>
                  <a:pt x="632" y="848"/>
                </a:cubicBezTo>
                <a:cubicBezTo>
                  <a:pt x="632" y="848"/>
                  <a:pt x="632" y="848"/>
                  <a:pt x="632" y="848"/>
                </a:cubicBezTo>
                <a:cubicBezTo>
                  <a:pt x="632" y="848"/>
                  <a:pt x="632" y="848"/>
                  <a:pt x="632" y="848"/>
                </a:cubicBezTo>
                <a:cubicBezTo>
                  <a:pt x="639" y="830"/>
                  <a:pt x="637" y="800"/>
                  <a:pt x="620" y="775"/>
                </a:cubicBezTo>
                <a:close/>
                <a:moveTo>
                  <a:pt x="578" y="43"/>
                </a:moveTo>
                <a:cubicBezTo>
                  <a:pt x="578" y="43"/>
                  <a:pt x="578" y="43"/>
                  <a:pt x="578" y="43"/>
                </a:cubicBezTo>
                <a:cubicBezTo>
                  <a:pt x="579" y="43"/>
                  <a:pt x="579" y="43"/>
                  <a:pt x="579" y="43"/>
                </a:cubicBezTo>
                <a:cubicBezTo>
                  <a:pt x="579" y="43"/>
                  <a:pt x="579" y="43"/>
                  <a:pt x="580" y="43"/>
                </a:cubicBezTo>
                <a:cubicBezTo>
                  <a:pt x="581" y="43"/>
                  <a:pt x="582" y="43"/>
                  <a:pt x="583" y="43"/>
                </a:cubicBezTo>
                <a:cubicBezTo>
                  <a:pt x="583" y="43"/>
                  <a:pt x="583" y="43"/>
                  <a:pt x="583" y="43"/>
                </a:cubicBezTo>
                <a:cubicBezTo>
                  <a:pt x="583" y="43"/>
                  <a:pt x="583" y="43"/>
                  <a:pt x="583" y="43"/>
                </a:cubicBezTo>
                <a:cubicBezTo>
                  <a:pt x="587" y="39"/>
                  <a:pt x="594" y="35"/>
                  <a:pt x="599" y="34"/>
                </a:cubicBezTo>
                <a:cubicBezTo>
                  <a:pt x="599" y="34"/>
                  <a:pt x="599" y="34"/>
                  <a:pt x="599" y="34"/>
                </a:cubicBezTo>
                <a:cubicBezTo>
                  <a:pt x="599" y="34"/>
                  <a:pt x="599" y="34"/>
                  <a:pt x="599" y="34"/>
                </a:cubicBezTo>
                <a:cubicBezTo>
                  <a:pt x="596" y="31"/>
                  <a:pt x="592" y="29"/>
                  <a:pt x="589" y="28"/>
                </a:cubicBezTo>
                <a:cubicBezTo>
                  <a:pt x="589" y="28"/>
                  <a:pt x="589" y="28"/>
                  <a:pt x="589" y="28"/>
                </a:cubicBezTo>
                <a:cubicBezTo>
                  <a:pt x="588" y="28"/>
                  <a:pt x="588" y="28"/>
                  <a:pt x="588" y="28"/>
                </a:cubicBezTo>
                <a:cubicBezTo>
                  <a:pt x="584" y="30"/>
                  <a:pt x="580" y="36"/>
                  <a:pt x="578" y="43"/>
                </a:cubicBezTo>
                <a:close/>
                <a:moveTo>
                  <a:pt x="583" y="48"/>
                </a:moveTo>
                <a:cubicBezTo>
                  <a:pt x="583" y="48"/>
                  <a:pt x="581" y="47"/>
                  <a:pt x="580" y="47"/>
                </a:cubicBezTo>
                <a:cubicBezTo>
                  <a:pt x="579" y="47"/>
                  <a:pt x="578" y="48"/>
                  <a:pt x="577" y="49"/>
                </a:cubicBezTo>
                <a:cubicBezTo>
                  <a:pt x="575" y="51"/>
                  <a:pt x="575" y="53"/>
                  <a:pt x="577" y="55"/>
                </a:cubicBezTo>
                <a:cubicBezTo>
                  <a:pt x="578" y="56"/>
                  <a:pt x="579" y="56"/>
                  <a:pt x="581" y="56"/>
                </a:cubicBezTo>
                <a:cubicBezTo>
                  <a:pt x="582" y="56"/>
                  <a:pt x="583" y="55"/>
                  <a:pt x="584" y="54"/>
                </a:cubicBezTo>
                <a:cubicBezTo>
                  <a:pt x="585" y="54"/>
                  <a:pt x="585" y="52"/>
                  <a:pt x="585" y="51"/>
                </a:cubicBezTo>
                <a:cubicBezTo>
                  <a:pt x="585" y="50"/>
                  <a:pt x="584" y="49"/>
                  <a:pt x="583" y="48"/>
                </a:cubicBezTo>
                <a:close/>
                <a:moveTo>
                  <a:pt x="574" y="1032"/>
                </a:moveTo>
                <a:cubicBezTo>
                  <a:pt x="574" y="1032"/>
                  <a:pt x="574" y="1032"/>
                  <a:pt x="574" y="1032"/>
                </a:cubicBezTo>
                <a:cubicBezTo>
                  <a:pt x="581" y="1034"/>
                  <a:pt x="587" y="1035"/>
                  <a:pt x="594" y="1035"/>
                </a:cubicBezTo>
                <a:cubicBezTo>
                  <a:pt x="594" y="1035"/>
                  <a:pt x="594" y="1035"/>
                  <a:pt x="594" y="1035"/>
                </a:cubicBezTo>
                <a:cubicBezTo>
                  <a:pt x="595" y="1035"/>
                  <a:pt x="595" y="1035"/>
                  <a:pt x="595" y="1035"/>
                </a:cubicBezTo>
                <a:cubicBezTo>
                  <a:pt x="595" y="1033"/>
                  <a:pt x="596" y="1032"/>
                  <a:pt x="597" y="1031"/>
                </a:cubicBezTo>
                <a:cubicBezTo>
                  <a:pt x="597" y="1030"/>
                  <a:pt x="597" y="1030"/>
                  <a:pt x="597" y="1030"/>
                </a:cubicBezTo>
                <a:cubicBezTo>
                  <a:pt x="596" y="1030"/>
                  <a:pt x="596" y="1030"/>
                  <a:pt x="596" y="1030"/>
                </a:cubicBezTo>
                <a:cubicBezTo>
                  <a:pt x="592" y="1026"/>
                  <a:pt x="586" y="1023"/>
                  <a:pt x="580" y="1020"/>
                </a:cubicBezTo>
                <a:cubicBezTo>
                  <a:pt x="579" y="1019"/>
                  <a:pt x="579" y="1019"/>
                  <a:pt x="579" y="1019"/>
                </a:cubicBezTo>
                <a:cubicBezTo>
                  <a:pt x="579" y="1020"/>
                  <a:pt x="579" y="1020"/>
                  <a:pt x="579" y="1020"/>
                </a:cubicBezTo>
                <a:cubicBezTo>
                  <a:pt x="576" y="1023"/>
                  <a:pt x="575" y="1027"/>
                  <a:pt x="574" y="1031"/>
                </a:cubicBezTo>
                <a:lnTo>
                  <a:pt x="574" y="1032"/>
                </a:lnTo>
                <a:close/>
                <a:moveTo>
                  <a:pt x="596" y="1046"/>
                </a:moveTo>
                <a:cubicBezTo>
                  <a:pt x="597" y="1046"/>
                  <a:pt x="597" y="1046"/>
                  <a:pt x="597" y="1046"/>
                </a:cubicBezTo>
                <a:cubicBezTo>
                  <a:pt x="596" y="1046"/>
                  <a:pt x="596" y="1046"/>
                  <a:pt x="596" y="1046"/>
                </a:cubicBezTo>
                <a:cubicBezTo>
                  <a:pt x="596" y="1045"/>
                  <a:pt x="595" y="1043"/>
                  <a:pt x="595" y="1042"/>
                </a:cubicBezTo>
                <a:cubicBezTo>
                  <a:pt x="594" y="1041"/>
                  <a:pt x="594" y="1041"/>
                  <a:pt x="594" y="1041"/>
                </a:cubicBezTo>
                <a:cubicBezTo>
                  <a:pt x="594" y="1041"/>
                  <a:pt x="594" y="1041"/>
                  <a:pt x="594" y="1041"/>
                </a:cubicBezTo>
                <a:cubicBezTo>
                  <a:pt x="587" y="1041"/>
                  <a:pt x="581" y="1043"/>
                  <a:pt x="574" y="1044"/>
                </a:cubicBezTo>
                <a:cubicBezTo>
                  <a:pt x="574" y="1045"/>
                  <a:pt x="574" y="1045"/>
                  <a:pt x="574" y="1045"/>
                </a:cubicBezTo>
                <a:cubicBezTo>
                  <a:pt x="574" y="1045"/>
                  <a:pt x="574" y="1045"/>
                  <a:pt x="574" y="1045"/>
                </a:cubicBezTo>
                <a:cubicBezTo>
                  <a:pt x="575" y="1049"/>
                  <a:pt x="576" y="1053"/>
                  <a:pt x="579" y="1057"/>
                </a:cubicBezTo>
                <a:cubicBezTo>
                  <a:pt x="579" y="1057"/>
                  <a:pt x="579" y="1057"/>
                  <a:pt x="579" y="1057"/>
                </a:cubicBezTo>
                <a:cubicBezTo>
                  <a:pt x="580" y="1057"/>
                  <a:pt x="580" y="1057"/>
                  <a:pt x="580" y="1057"/>
                </a:cubicBezTo>
                <a:cubicBezTo>
                  <a:pt x="586" y="1054"/>
                  <a:pt x="591" y="1050"/>
                  <a:pt x="596" y="1046"/>
                </a:cubicBezTo>
                <a:close/>
                <a:moveTo>
                  <a:pt x="915" y="419"/>
                </a:moveTo>
                <a:cubicBezTo>
                  <a:pt x="915" y="420"/>
                  <a:pt x="915" y="421"/>
                  <a:pt x="915" y="423"/>
                </a:cubicBezTo>
                <a:cubicBezTo>
                  <a:pt x="915" y="424"/>
                  <a:pt x="915" y="425"/>
                  <a:pt x="915" y="426"/>
                </a:cubicBezTo>
                <a:cubicBezTo>
                  <a:pt x="915" y="427"/>
                  <a:pt x="915" y="427"/>
                  <a:pt x="915" y="427"/>
                </a:cubicBezTo>
                <a:cubicBezTo>
                  <a:pt x="913" y="427"/>
                  <a:pt x="910" y="428"/>
                  <a:pt x="907" y="429"/>
                </a:cubicBezTo>
                <a:cubicBezTo>
                  <a:pt x="905" y="430"/>
                  <a:pt x="902" y="431"/>
                  <a:pt x="899" y="431"/>
                </a:cubicBezTo>
                <a:cubicBezTo>
                  <a:pt x="899" y="432"/>
                  <a:pt x="899" y="432"/>
                  <a:pt x="899" y="432"/>
                </a:cubicBezTo>
                <a:cubicBezTo>
                  <a:pt x="898" y="432"/>
                  <a:pt x="898" y="432"/>
                  <a:pt x="898" y="432"/>
                </a:cubicBezTo>
                <a:cubicBezTo>
                  <a:pt x="898" y="437"/>
                  <a:pt x="898" y="441"/>
                  <a:pt x="897" y="444"/>
                </a:cubicBezTo>
                <a:cubicBezTo>
                  <a:pt x="897" y="445"/>
                  <a:pt x="897" y="445"/>
                  <a:pt x="897" y="445"/>
                </a:cubicBezTo>
                <a:cubicBezTo>
                  <a:pt x="898" y="446"/>
                  <a:pt x="898" y="446"/>
                  <a:pt x="898" y="446"/>
                </a:cubicBezTo>
                <a:cubicBezTo>
                  <a:pt x="900" y="447"/>
                  <a:pt x="902" y="448"/>
                  <a:pt x="905" y="450"/>
                </a:cubicBezTo>
                <a:cubicBezTo>
                  <a:pt x="907" y="451"/>
                  <a:pt x="910" y="452"/>
                  <a:pt x="912" y="453"/>
                </a:cubicBezTo>
                <a:cubicBezTo>
                  <a:pt x="911" y="456"/>
                  <a:pt x="911" y="459"/>
                  <a:pt x="910" y="461"/>
                </a:cubicBezTo>
                <a:cubicBezTo>
                  <a:pt x="907" y="462"/>
                  <a:pt x="905" y="462"/>
                  <a:pt x="902" y="462"/>
                </a:cubicBezTo>
                <a:cubicBezTo>
                  <a:pt x="899" y="462"/>
                  <a:pt x="896" y="462"/>
                  <a:pt x="893" y="463"/>
                </a:cubicBezTo>
                <a:cubicBezTo>
                  <a:pt x="892" y="463"/>
                  <a:pt x="892" y="463"/>
                  <a:pt x="892" y="463"/>
                </a:cubicBezTo>
                <a:cubicBezTo>
                  <a:pt x="892" y="464"/>
                  <a:pt x="892" y="464"/>
                  <a:pt x="892" y="464"/>
                </a:cubicBezTo>
                <a:cubicBezTo>
                  <a:pt x="891" y="467"/>
                  <a:pt x="889" y="471"/>
                  <a:pt x="888" y="475"/>
                </a:cubicBezTo>
                <a:cubicBezTo>
                  <a:pt x="887" y="476"/>
                  <a:pt x="887" y="476"/>
                  <a:pt x="887" y="476"/>
                </a:cubicBezTo>
                <a:cubicBezTo>
                  <a:pt x="888" y="476"/>
                  <a:pt x="888" y="476"/>
                  <a:pt x="888" y="476"/>
                </a:cubicBezTo>
                <a:cubicBezTo>
                  <a:pt x="890" y="478"/>
                  <a:pt x="892" y="480"/>
                  <a:pt x="894" y="482"/>
                </a:cubicBezTo>
                <a:cubicBezTo>
                  <a:pt x="896" y="483"/>
                  <a:pt x="898" y="485"/>
                  <a:pt x="900" y="487"/>
                </a:cubicBezTo>
                <a:cubicBezTo>
                  <a:pt x="899" y="489"/>
                  <a:pt x="898" y="492"/>
                  <a:pt x="896" y="494"/>
                </a:cubicBezTo>
                <a:cubicBezTo>
                  <a:pt x="894" y="494"/>
                  <a:pt x="891" y="493"/>
                  <a:pt x="888" y="493"/>
                </a:cubicBezTo>
                <a:cubicBezTo>
                  <a:pt x="885" y="493"/>
                  <a:pt x="882" y="492"/>
                  <a:pt x="880" y="492"/>
                </a:cubicBezTo>
                <a:cubicBezTo>
                  <a:pt x="879" y="492"/>
                  <a:pt x="879" y="492"/>
                  <a:pt x="879" y="492"/>
                </a:cubicBezTo>
                <a:cubicBezTo>
                  <a:pt x="878" y="493"/>
                  <a:pt x="878" y="493"/>
                  <a:pt x="878" y="493"/>
                </a:cubicBezTo>
                <a:cubicBezTo>
                  <a:pt x="876" y="496"/>
                  <a:pt x="874" y="500"/>
                  <a:pt x="871" y="503"/>
                </a:cubicBezTo>
                <a:cubicBezTo>
                  <a:pt x="871" y="503"/>
                  <a:pt x="871" y="503"/>
                  <a:pt x="871" y="503"/>
                </a:cubicBezTo>
                <a:cubicBezTo>
                  <a:pt x="871" y="504"/>
                  <a:pt x="871" y="504"/>
                  <a:pt x="871" y="504"/>
                </a:cubicBezTo>
                <a:cubicBezTo>
                  <a:pt x="873" y="506"/>
                  <a:pt x="874" y="508"/>
                  <a:pt x="876" y="511"/>
                </a:cubicBezTo>
                <a:cubicBezTo>
                  <a:pt x="877" y="513"/>
                  <a:pt x="879" y="515"/>
                  <a:pt x="880" y="517"/>
                </a:cubicBezTo>
                <a:cubicBezTo>
                  <a:pt x="879" y="519"/>
                  <a:pt x="877" y="521"/>
                  <a:pt x="875" y="523"/>
                </a:cubicBezTo>
                <a:cubicBezTo>
                  <a:pt x="872" y="522"/>
                  <a:pt x="870" y="521"/>
                  <a:pt x="867" y="521"/>
                </a:cubicBezTo>
                <a:cubicBezTo>
                  <a:pt x="864" y="520"/>
                  <a:pt x="862" y="519"/>
                  <a:pt x="859" y="518"/>
                </a:cubicBezTo>
                <a:cubicBezTo>
                  <a:pt x="858" y="518"/>
                  <a:pt x="858" y="518"/>
                  <a:pt x="858" y="518"/>
                </a:cubicBezTo>
                <a:cubicBezTo>
                  <a:pt x="858" y="518"/>
                  <a:pt x="858" y="518"/>
                  <a:pt x="858" y="518"/>
                </a:cubicBezTo>
                <a:cubicBezTo>
                  <a:pt x="855" y="521"/>
                  <a:pt x="852" y="524"/>
                  <a:pt x="848" y="527"/>
                </a:cubicBezTo>
                <a:cubicBezTo>
                  <a:pt x="848" y="527"/>
                  <a:pt x="848" y="527"/>
                  <a:pt x="848" y="527"/>
                </a:cubicBezTo>
                <a:cubicBezTo>
                  <a:pt x="848" y="528"/>
                  <a:pt x="848" y="528"/>
                  <a:pt x="848" y="528"/>
                </a:cubicBezTo>
                <a:cubicBezTo>
                  <a:pt x="849" y="530"/>
                  <a:pt x="850" y="533"/>
                  <a:pt x="851" y="535"/>
                </a:cubicBezTo>
                <a:cubicBezTo>
                  <a:pt x="852" y="538"/>
                  <a:pt x="853" y="540"/>
                  <a:pt x="854" y="542"/>
                </a:cubicBezTo>
                <a:cubicBezTo>
                  <a:pt x="851" y="544"/>
                  <a:pt x="849" y="546"/>
                  <a:pt x="847" y="547"/>
                </a:cubicBezTo>
                <a:cubicBezTo>
                  <a:pt x="845" y="546"/>
                  <a:pt x="842" y="545"/>
                  <a:pt x="840" y="543"/>
                </a:cubicBezTo>
                <a:cubicBezTo>
                  <a:pt x="838" y="542"/>
                  <a:pt x="835" y="540"/>
                  <a:pt x="833" y="539"/>
                </a:cubicBezTo>
                <a:cubicBezTo>
                  <a:pt x="832" y="539"/>
                  <a:pt x="832" y="539"/>
                  <a:pt x="832" y="539"/>
                </a:cubicBezTo>
                <a:cubicBezTo>
                  <a:pt x="831" y="539"/>
                  <a:pt x="831" y="539"/>
                  <a:pt x="831" y="539"/>
                </a:cubicBezTo>
                <a:cubicBezTo>
                  <a:pt x="828" y="541"/>
                  <a:pt x="824" y="543"/>
                  <a:pt x="820" y="545"/>
                </a:cubicBezTo>
                <a:cubicBezTo>
                  <a:pt x="819" y="546"/>
                  <a:pt x="819" y="546"/>
                  <a:pt x="819" y="546"/>
                </a:cubicBezTo>
                <a:cubicBezTo>
                  <a:pt x="819" y="547"/>
                  <a:pt x="819" y="547"/>
                  <a:pt x="819" y="547"/>
                </a:cubicBezTo>
                <a:cubicBezTo>
                  <a:pt x="820" y="549"/>
                  <a:pt x="820" y="552"/>
                  <a:pt x="821" y="554"/>
                </a:cubicBezTo>
                <a:cubicBezTo>
                  <a:pt x="821" y="557"/>
                  <a:pt x="821" y="559"/>
                  <a:pt x="822" y="562"/>
                </a:cubicBezTo>
                <a:cubicBezTo>
                  <a:pt x="819" y="563"/>
                  <a:pt x="816" y="564"/>
                  <a:pt x="814" y="565"/>
                </a:cubicBezTo>
                <a:cubicBezTo>
                  <a:pt x="812" y="563"/>
                  <a:pt x="810" y="562"/>
                  <a:pt x="808" y="560"/>
                </a:cubicBezTo>
                <a:cubicBezTo>
                  <a:pt x="806" y="558"/>
                  <a:pt x="804" y="556"/>
                  <a:pt x="802" y="554"/>
                </a:cubicBezTo>
                <a:cubicBezTo>
                  <a:pt x="801" y="554"/>
                  <a:pt x="801" y="554"/>
                  <a:pt x="801" y="554"/>
                </a:cubicBezTo>
                <a:cubicBezTo>
                  <a:pt x="801" y="554"/>
                  <a:pt x="801" y="554"/>
                  <a:pt x="801" y="554"/>
                </a:cubicBezTo>
                <a:cubicBezTo>
                  <a:pt x="796" y="555"/>
                  <a:pt x="792" y="557"/>
                  <a:pt x="788" y="558"/>
                </a:cubicBezTo>
                <a:cubicBezTo>
                  <a:pt x="787" y="558"/>
                  <a:pt x="787" y="558"/>
                  <a:pt x="787" y="558"/>
                </a:cubicBezTo>
                <a:cubicBezTo>
                  <a:pt x="787" y="559"/>
                  <a:pt x="787" y="559"/>
                  <a:pt x="787" y="559"/>
                </a:cubicBezTo>
                <a:cubicBezTo>
                  <a:pt x="787" y="561"/>
                  <a:pt x="787" y="564"/>
                  <a:pt x="786" y="567"/>
                </a:cubicBezTo>
                <a:cubicBezTo>
                  <a:pt x="786" y="569"/>
                  <a:pt x="786" y="572"/>
                  <a:pt x="786" y="574"/>
                </a:cubicBezTo>
                <a:cubicBezTo>
                  <a:pt x="783" y="575"/>
                  <a:pt x="780" y="575"/>
                  <a:pt x="777" y="576"/>
                </a:cubicBezTo>
                <a:cubicBezTo>
                  <a:pt x="776" y="574"/>
                  <a:pt x="774" y="572"/>
                  <a:pt x="773" y="570"/>
                </a:cubicBezTo>
                <a:cubicBezTo>
                  <a:pt x="771" y="567"/>
                  <a:pt x="770" y="565"/>
                  <a:pt x="768" y="563"/>
                </a:cubicBezTo>
                <a:cubicBezTo>
                  <a:pt x="768" y="562"/>
                  <a:pt x="768" y="562"/>
                  <a:pt x="768" y="562"/>
                </a:cubicBezTo>
                <a:cubicBezTo>
                  <a:pt x="767" y="562"/>
                  <a:pt x="767" y="562"/>
                  <a:pt x="767" y="562"/>
                </a:cubicBezTo>
                <a:cubicBezTo>
                  <a:pt x="763" y="563"/>
                  <a:pt x="759" y="563"/>
                  <a:pt x="754" y="564"/>
                </a:cubicBezTo>
                <a:cubicBezTo>
                  <a:pt x="753" y="564"/>
                  <a:pt x="753" y="564"/>
                  <a:pt x="753" y="564"/>
                </a:cubicBezTo>
                <a:cubicBezTo>
                  <a:pt x="753" y="564"/>
                  <a:pt x="753" y="564"/>
                  <a:pt x="753" y="564"/>
                </a:cubicBezTo>
                <a:cubicBezTo>
                  <a:pt x="752" y="567"/>
                  <a:pt x="751" y="569"/>
                  <a:pt x="750" y="572"/>
                </a:cubicBezTo>
                <a:cubicBezTo>
                  <a:pt x="749" y="574"/>
                  <a:pt x="748" y="577"/>
                  <a:pt x="747" y="579"/>
                </a:cubicBezTo>
                <a:cubicBezTo>
                  <a:pt x="747" y="579"/>
                  <a:pt x="747" y="579"/>
                  <a:pt x="747" y="579"/>
                </a:cubicBezTo>
                <a:cubicBezTo>
                  <a:pt x="744" y="579"/>
                  <a:pt x="741" y="579"/>
                  <a:pt x="738" y="579"/>
                </a:cubicBezTo>
                <a:cubicBezTo>
                  <a:pt x="738" y="579"/>
                  <a:pt x="738" y="579"/>
                  <a:pt x="738" y="579"/>
                </a:cubicBezTo>
                <a:cubicBezTo>
                  <a:pt x="737" y="577"/>
                  <a:pt x="737" y="574"/>
                  <a:pt x="736" y="572"/>
                </a:cubicBezTo>
                <a:cubicBezTo>
                  <a:pt x="735" y="569"/>
                  <a:pt x="734" y="567"/>
                  <a:pt x="733" y="564"/>
                </a:cubicBezTo>
                <a:cubicBezTo>
                  <a:pt x="733" y="564"/>
                  <a:pt x="733" y="564"/>
                  <a:pt x="733" y="564"/>
                </a:cubicBezTo>
                <a:cubicBezTo>
                  <a:pt x="732" y="564"/>
                  <a:pt x="732" y="564"/>
                  <a:pt x="732" y="564"/>
                </a:cubicBezTo>
                <a:cubicBezTo>
                  <a:pt x="727" y="563"/>
                  <a:pt x="723" y="563"/>
                  <a:pt x="719" y="562"/>
                </a:cubicBezTo>
                <a:cubicBezTo>
                  <a:pt x="718" y="562"/>
                  <a:pt x="718" y="562"/>
                  <a:pt x="718" y="562"/>
                </a:cubicBezTo>
                <a:cubicBezTo>
                  <a:pt x="717" y="563"/>
                  <a:pt x="717" y="563"/>
                  <a:pt x="717" y="563"/>
                </a:cubicBezTo>
                <a:cubicBezTo>
                  <a:pt x="716" y="565"/>
                  <a:pt x="714" y="567"/>
                  <a:pt x="713" y="570"/>
                </a:cubicBezTo>
                <a:cubicBezTo>
                  <a:pt x="712" y="572"/>
                  <a:pt x="710" y="574"/>
                  <a:pt x="709" y="576"/>
                </a:cubicBezTo>
                <a:cubicBezTo>
                  <a:pt x="706" y="575"/>
                  <a:pt x="703" y="575"/>
                  <a:pt x="700" y="574"/>
                </a:cubicBezTo>
                <a:cubicBezTo>
                  <a:pt x="700" y="572"/>
                  <a:pt x="700" y="569"/>
                  <a:pt x="699" y="567"/>
                </a:cubicBezTo>
                <a:cubicBezTo>
                  <a:pt x="699" y="564"/>
                  <a:pt x="699" y="561"/>
                  <a:pt x="699" y="559"/>
                </a:cubicBezTo>
                <a:cubicBezTo>
                  <a:pt x="699" y="558"/>
                  <a:pt x="699" y="558"/>
                  <a:pt x="699" y="558"/>
                </a:cubicBezTo>
                <a:cubicBezTo>
                  <a:pt x="698" y="558"/>
                  <a:pt x="698" y="558"/>
                  <a:pt x="698" y="558"/>
                </a:cubicBezTo>
                <a:cubicBezTo>
                  <a:pt x="694" y="557"/>
                  <a:pt x="689" y="555"/>
                  <a:pt x="685" y="554"/>
                </a:cubicBezTo>
                <a:cubicBezTo>
                  <a:pt x="684" y="554"/>
                  <a:pt x="684" y="554"/>
                  <a:pt x="684" y="554"/>
                </a:cubicBezTo>
                <a:cubicBezTo>
                  <a:pt x="684" y="554"/>
                  <a:pt x="684" y="554"/>
                  <a:pt x="684" y="554"/>
                </a:cubicBezTo>
                <a:cubicBezTo>
                  <a:pt x="682" y="556"/>
                  <a:pt x="680" y="558"/>
                  <a:pt x="678" y="560"/>
                </a:cubicBezTo>
                <a:cubicBezTo>
                  <a:pt x="676" y="562"/>
                  <a:pt x="674" y="563"/>
                  <a:pt x="672" y="565"/>
                </a:cubicBezTo>
                <a:cubicBezTo>
                  <a:pt x="669" y="564"/>
                  <a:pt x="667" y="563"/>
                  <a:pt x="664" y="562"/>
                </a:cubicBezTo>
                <a:cubicBezTo>
                  <a:pt x="664" y="559"/>
                  <a:pt x="665" y="557"/>
                  <a:pt x="665" y="554"/>
                </a:cubicBezTo>
                <a:cubicBezTo>
                  <a:pt x="666" y="552"/>
                  <a:pt x="666" y="549"/>
                  <a:pt x="666" y="547"/>
                </a:cubicBezTo>
                <a:cubicBezTo>
                  <a:pt x="666" y="546"/>
                  <a:pt x="666" y="546"/>
                  <a:pt x="666" y="546"/>
                </a:cubicBezTo>
                <a:cubicBezTo>
                  <a:pt x="666" y="545"/>
                  <a:pt x="666" y="545"/>
                  <a:pt x="666" y="545"/>
                </a:cubicBezTo>
                <a:cubicBezTo>
                  <a:pt x="662" y="543"/>
                  <a:pt x="658" y="541"/>
                  <a:pt x="654" y="539"/>
                </a:cubicBezTo>
                <a:cubicBezTo>
                  <a:pt x="654" y="539"/>
                  <a:pt x="654" y="539"/>
                  <a:pt x="654" y="539"/>
                </a:cubicBezTo>
                <a:cubicBezTo>
                  <a:pt x="653" y="539"/>
                  <a:pt x="653" y="539"/>
                  <a:pt x="653" y="539"/>
                </a:cubicBezTo>
                <a:cubicBezTo>
                  <a:pt x="651" y="540"/>
                  <a:pt x="648" y="542"/>
                  <a:pt x="646" y="543"/>
                </a:cubicBezTo>
                <a:cubicBezTo>
                  <a:pt x="643" y="545"/>
                  <a:pt x="641" y="546"/>
                  <a:pt x="639" y="547"/>
                </a:cubicBezTo>
                <a:cubicBezTo>
                  <a:pt x="637" y="546"/>
                  <a:pt x="635" y="544"/>
                  <a:pt x="632" y="542"/>
                </a:cubicBezTo>
                <a:cubicBezTo>
                  <a:pt x="633" y="540"/>
                  <a:pt x="634" y="538"/>
                  <a:pt x="635" y="535"/>
                </a:cubicBezTo>
                <a:cubicBezTo>
                  <a:pt x="636" y="533"/>
                  <a:pt x="637" y="530"/>
                  <a:pt x="638" y="528"/>
                </a:cubicBezTo>
                <a:cubicBezTo>
                  <a:pt x="638" y="527"/>
                  <a:pt x="638" y="527"/>
                  <a:pt x="638" y="527"/>
                </a:cubicBezTo>
                <a:cubicBezTo>
                  <a:pt x="637" y="527"/>
                  <a:pt x="637" y="527"/>
                  <a:pt x="637" y="527"/>
                </a:cubicBezTo>
                <a:cubicBezTo>
                  <a:pt x="634" y="524"/>
                  <a:pt x="631" y="521"/>
                  <a:pt x="628" y="518"/>
                </a:cubicBezTo>
                <a:cubicBezTo>
                  <a:pt x="627" y="518"/>
                  <a:pt x="627" y="518"/>
                  <a:pt x="627" y="518"/>
                </a:cubicBezTo>
                <a:cubicBezTo>
                  <a:pt x="626" y="518"/>
                  <a:pt x="626" y="518"/>
                  <a:pt x="626" y="518"/>
                </a:cubicBezTo>
                <a:cubicBezTo>
                  <a:pt x="624" y="519"/>
                  <a:pt x="621" y="520"/>
                  <a:pt x="619" y="521"/>
                </a:cubicBezTo>
                <a:cubicBezTo>
                  <a:pt x="616" y="521"/>
                  <a:pt x="613" y="522"/>
                  <a:pt x="611" y="523"/>
                </a:cubicBezTo>
                <a:cubicBezTo>
                  <a:pt x="609" y="521"/>
                  <a:pt x="607" y="519"/>
                  <a:pt x="605" y="517"/>
                </a:cubicBezTo>
                <a:cubicBezTo>
                  <a:pt x="607" y="515"/>
                  <a:pt x="608" y="513"/>
                  <a:pt x="610" y="511"/>
                </a:cubicBezTo>
                <a:cubicBezTo>
                  <a:pt x="611" y="508"/>
                  <a:pt x="613" y="506"/>
                  <a:pt x="614" y="504"/>
                </a:cubicBezTo>
                <a:cubicBezTo>
                  <a:pt x="615" y="503"/>
                  <a:pt x="615" y="503"/>
                  <a:pt x="615" y="503"/>
                </a:cubicBezTo>
                <a:cubicBezTo>
                  <a:pt x="614" y="503"/>
                  <a:pt x="614" y="503"/>
                  <a:pt x="614" y="503"/>
                </a:cubicBezTo>
                <a:cubicBezTo>
                  <a:pt x="612" y="500"/>
                  <a:pt x="610" y="496"/>
                  <a:pt x="607" y="493"/>
                </a:cubicBezTo>
                <a:cubicBezTo>
                  <a:pt x="607" y="492"/>
                  <a:pt x="607" y="492"/>
                  <a:pt x="607" y="492"/>
                </a:cubicBezTo>
                <a:cubicBezTo>
                  <a:pt x="606" y="492"/>
                  <a:pt x="606" y="492"/>
                  <a:pt x="606" y="492"/>
                </a:cubicBezTo>
                <a:cubicBezTo>
                  <a:pt x="603" y="492"/>
                  <a:pt x="601" y="493"/>
                  <a:pt x="598" y="493"/>
                </a:cubicBezTo>
                <a:cubicBezTo>
                  <a:pt x="595" y="493"/>
                  <a:pt x="592" y="494"/>
                  <a:pt x="590" y="494"/>
                </a:cubicBezTo>
                <a:cubicBezTo>
                  <a:pt x="588" y="492"/>
                  <a:pt x="587" y="489"/>
                  <a:pt x="586" y="487"/>
                </a:cubicBezTo>
                <a:cubicBezTo>
                  <a:pt x="587" y="485"/>
                  <a:pt x="589" y="483"/>
                  <a:pt x="591" y="482"/>
                </a:cubicBezTo>
                <a:cubicBezTo>
                  <a:pt x="594" y="480"/>
                  <a:pt x="596" y="478"/>
                  <a:pt x="598" y="476"/>
                </a:cubicBezTo>
                <a:cubicBezTo>
                  <a:pt x="598" y="476"/>
                  <a:pt x="598" y="476"/>
                  <a:pt x="598" y="476"/>
                </a:cubicBezTo>
                <a:cubicBezTo>
                  <a:pt x="598" y="475"/>
                  <a:pt x="598" y="475"/>
                  <a:pt x="598" y="475"/>
                </a:cubicBezTo>
                <a:cubicBezTo>
                  <a:pt x="596" y="471"/>
                  <a:pt x="595" y="467"/>
                  <a:pt x="594" y="464"/>
                </a:cubicBezTo>
                <a:cubicBezTo>
                  <a:pt x="593" y="463"/>
                  <a:pt x="593" y="463"/>
                  <a:pt x="593" y="463"/>
                </a:cubicBezTo>
                <a:cubicBezTo>
                  <a:pt x="592" y="463"/>
                  <a:pt x="592" y="463"/>
                  <a:pt x="592" y="463"/>
                </a:cubicBezTo>
                <a:cubicBezTo>
                  <a:pt x="590" y="462"/>
                  <a:pt x="587" y="462"/>
                  <a:pt x="584" y="462"/>
                </a:cubicBezTo>
                <a:cubicBezTo>
                  <a:pt x="581" y="462"/>
                  <a:pt x="578" y="462"/>
                  <a:pt x="576" y="461"/>
                </a:cubicBezTo>
                <a:cubicBezTo>
                  <a:pt x="575" y="459"/>
                  <a:pt x="574" y="456"/>
                  <a:pt x="574" y="453"/>
                </a:cubicBezTo>
                <a:cubicBezTo>
                  <a:pt x="576" y="452"/>
                  <a:pt x="578" y="451"/>
                  <a:pt x="581" y="450"/>
                </a:cubicBezTo>
                <a:cubicBezTo>
                  <a:pt x="583" y="448"/>
                  <a:pt x="586" y="447"/>
                  <a:pt x="588" y="446"/>
                </a:cubicBezTo>
                <a:cubicBezTo>
                  <a:pt x="589" y="445"/>
                  <a:pt x="589" y="445"/>
                  <a:pt x="589" y="445"/>
                </a:cubicBezTo>
                <a:cubicBezTo>
                  <a:pt x="589" y="444"/>
                  <a:pt x="589" y="444"/>
                  <a:pt x="589" y="444"/>
                </a:cubicBezTo>
                <a:cubicBezTo>
                  <a:pt x="588" y="441"/>
                  <a:pt x="588" y="437"/>
                  <a:pt x="587" y="432"/>
                </a:cubicBezTo>
                <a:cubicBezTo>
                  <a:pt x="587" y="432"/>
                  <a:pt x="587" y="432"/>
                  <a:pt x="587" y="432"/>
                </a:cubicBezTo>
                <a:cubicBezTo>
                  <a:pt x="586" y="431"/>
                  <a:pt x="586" y="431"/>
                  <a:pt x="586" y="431"/>
                </a:cubicBezTo>
                <a:cubicBezTo>
                  <a:pt x="584" y="431"/>
                  <a:pt x="581" y="430"/>
                  <a:pt x="578" y="429"/>
                </a:cubicBezTo>
                <a:cubicBezTo>
                  <a:pt x="576" y="428"/>
                  <a:pt x="573" y="427"/>
                  <a:pt x="571" y="427"/>
                </a:cubicBezTo>
                <a:cubicBezTo>
                  <a:pt x="571" y="426"/>
                  <a:pt x="571" y="426"/>
                  <a:pt x="571" y="426"/>
                </a:cubicBezTo>
                <a:cubicBezTo>
                  <a:pt x="571" y="425"/>
                  <a:pt x="570" y="424"/>
                  <a:pt x="570" y="423"/>
                </a:cubicBezTo>
                <a:cubicBezTo>
                  <a:pt x="570" y="421"/>
                  <a:pt x="571" y="420"/>
                  <a:pt x="571" y="419"/>
                </a:cubicBezTo>
                <a:cubicBezTo>
                  <a:pt x="571" y="418"/>
                  <a:pt x="571" y="418"/>
                  <a:pt x="571" y="418"/>
                </a:cubicBezTo>
                <a:cubicBezTo>
                  <a:pt x="573" y="418"/>
                  <a:pt x="576" y="417"/>
                  <a:pt x="578" y="416"/>
                </a:cubicBezTo>
                <a:cubicBezTo>
                  <a:pt x="581" y="415"/>
                  <a:pt x="584" y="415"/>
                  <a:pt x="586" y="414"/>
                </a:cubicBezTo>
                <a:cubicBezTo>
                  <a:pt x="587" y="413"/>
                  <a:pt x="587" y="413"/>
                  <a:pt x="587" y="413"/>
                </a:cubicBezTo>
                <a:cubicBezTo>
                  <a:pt x="587" y="413"/>
                  <a:pt x="587" y="413"/>
                  <a:pt x="587" y="413"/>
                </a:cubicBezTo>
                <a:cubicBezTo>
                  <a:pt x="588" y="408"/>
                  <a:pt x="588" y="404"/>
                  <a:pt x="589" y="401"/>
                </a:cubicBezTo>
                <a:cubicBezTo>
                  <a:pt x="589" y="400"/>
                  <a:pt x="589" y="400"/>
                  <a:pt x="589" y="400"/>
                </a:cubicBezTo>
                <a:cubicBezTo>
                  <a:pt x="588" y="399"/>
                  <a:pt x="588" y="399"/>
                  <a:pt x="588" y="399"/>
                </a:cubicBezTo>
                <a:cubicBezTo>
                  <a:pt x="586" y="398"/>
                  <a:pt x="583" y="397"/>
                  <a:pt x="581" y="395"/>
                </a:cubicBezTo>
                <a:cubicBezTo>
                  <a:pt x="578" y="394"/>
                  <a:pt x="576" y="393"/>
                  <a:pt x="574" y="392"/>
                </a:cubicBezTo>
                <a:cubicBezTo>
                  <a:pt x="574" y="389"/>
                  <a:pt x="575" y="386"/>
                  <a:pt x="576" y="384"/>
                </a:cubicBezTo>
                <a:cubicBezTo>
                  <a:pt x="578" y="383"/>
                  <a:pt x="581" y="383"/>
                  <a:pt x="584" y="383"/>
                </a:cubicBezTo>
                <a:cubicBezTo>
                  <a:pt x="587" y="383"/>
                  <a:pt x="590" y="383"/>
                  <a:pt x="592" y="382"/>
                </a:cubicBezTo>
                <a:cubicBezTo>
                  <a:pt x="593" y="382"/>
                  <a:pt x="593" y="382"/>
                  <a:pt x="593" y="382"/>
                </a:cubicBezTo>
                <a:cubicBezTo>
                  <a:pt x="594" y="381"/>
                  <a:pt x="594" y="381"/>
                  <a:pt x="594" y="381"/>
                </a:cubicBezTo>
                <a:cubicBezTo>
                  <a:pt x="595" y="378"/>
                  <a:pt x="596" y="374"/>
                  <a:pt x="598" y="370"/>
                </a:cubicBezTo>
                <a:cubicBezTo>
                  <a:pt x="598" y="369"/>
                  <a:pt x="598" y="369"/>
                  <a:pt x="598" y="369"/>
                </a:cubicBezTo>
                <a:cubicBezTo>
                  <a:pt x="598" y="369"/>
                  <a:pt x="598" y="369"/>
                  <a:pt x="598" y="369"/>
                </a:cubicBezTo>
                <a:cubicBezTo>
                  <a:pt x="596" y="367"/>
                  <a:pt x="594" y="365"/>
                  <a:pt x="592" y="363"/>
                </a:cubicBezTo>
                <a:cubicBezTo>
                  <a:pt x="590" y="362"/>
                  <a:pt x="587" y="360"/>
                  <a:pt x="586" y="358"/>
                </a:cubicBezTo>
                <a:cubicBezTo>
                  <a:pt x="587" y="356"/>
                  <a:pt x="588" y="353"/>
                  <a:pt x="590" y="351"/>
                </a:cubicBezTo>
                <a:cubicBezTo>
                  <a:pt x="592" y="351"/>
                  <a:pt x="595" y="352"/>
                  <a:pt x="598" y="352"/>
                </a:cubicBezTo>
                <a:cubicBezTo>
                  <a:pt x="601" y="352"/>
                  <a:pt x="603" y="353"/>
                  <a:pt x="606" y="353"/>
                </a:cubicBezTo>
                <a:cubicBezTo>
                  <a:pt x="607" y="353"/>
                  <a:pt x="607" y="353"/>
                  <a:pt x="607" y="353"/>
                </a:cubicBezTo>
                <a:cubicBezTo>
                  <a:pt x="607" y="352"/>
                  <a:pt x="607" y="352"/>
                  <a:pt x="607" y="352"/>
                </a:cubicBezTo>
                <a:cubicBezTo>
                  <a:pt x="610" y="349"/>
                  <a:pt x="612" y="345"/>
                  <a:pt x="614" y="342"/>
                </a:cubicBezTo>
                <a:cubicBezTo>
                  <a:pt x="615" y="342"/>
                  <a:pt x="615" y="342"/>
                  <a:pt x="615" y="342"/>
                </a:cubicBezTo>
                <a:cubicBezTo>
                  <a:pt x="614" y="341"/>
                  <a:pt x="614" y="341"/>
                  <a:pt x="614" y="341"/>
                </a:cubicBezTo>
                <a:cubicBezTo>
                  <a:pt x="613" y="339"/>
                  <a:pt x="611" y="337"/>
                  <a:pt x="610" y="334"/>
                </a:cubicBezTo>
                <a:cubicBezTo>
                  <a:pt x="608" y="332"/>
                  <a:pt x="607" y="330"/>
                  <a:pt x="605" y="328"/>
                </a:cubicBezTo>
                <a:cubicBezTo>
                  <a:pt x="607" y="326"/>
                  <a:pt x="609" y="324"/>
                  <a:pt x="611" y="322"/>
                </a:cubicBezTo>
                <a:cubicBezTo>
                  <a:pt x="613" y="323"/>
                  <a:pt x="616" y="324"/>
                  <a:pt x="619" y="325"/>
                </a:cubicBezTo>
                <a:cubicBezTo>
                  <a:pt x="621" y="325"/>
                  <a:pt x="624" y="326"/>
                  <a:pt x="626" y="327"/>
                </a:cubicBezTo>
                <a:cubicBezTo>
                  <a:pt x="627" y="327"/>
                  <a:pt x="627" y="327"/>
                  <a:pt x="627" y="327"/>
                </a:cubicBezTo>
                <a:cubicBezTo>
                  <a:pt x="628" y="327"/>
                  <a:pt x="628" y="327"/>
                  <a:pt x="628" y="327"/>
                </a:cubicBezTo>
                <a:cubicBezTo>
                  <a:pt x="631" y="324"/>
                  <a:pt x="634" y="321"/>
                  <a:pt x="637" y="318"/>
                </a:cubicBezTo>
                <a:cubicBezTo>
                  <a:pt x="638" y="318"/>
                  <a:pt x="638" y="318"/>
                  <a:pt x="638" y="318"/>
                </a:cubicBezTo>
                <a:cubicBezTo>
                  <a:pt x="638" y="317"/>
                  <a:pt x="638" y="317"/>
                  <a:pt x="638" y="317"/>
                </a:cubicBezTo>
                <a:cubicBezTo>
                  <a:pt x="637" y="315"/>
                  <a:pt x="636" y="312"/>
                  <a:pt x="635" y="310"/>
                </a:cubicBezTo>
                <a:cubicBezTo>
                  <a:pt x="634" y="307"/>
                  <a:pt x="633" y="305"/>
                  <a:pt x="632" y="303"/>
                </a:cubicBezTo>
                <a:cubicBezTo>
                  <a:pt x="635" y="301"/>
                  <a:pt x="637" y="299"/>
                  <a:pt x="639" y="298"/>
                </a:cubicBezTo>
                <a:cubicBezTo>
                  <a:pt x="641" y="299"/>
                  <a:pt x="643" y="300"/>
                  <a:pt x="646" y="302"/>
                </a:cubicBezTo>
                <a:cubicBezTo>
                  <a:pt x="648" y="303"/>
                  <a:pt x="651" y="305"/>
                  <a:pt x="653" y="306"/>
                </a:cubicBezTo>
                <a:cubicBezTo>
                  <a:pt x="654" y="307"/>
                  <a:pt x="654" y="307"/>
                  <a:pt x="654" y="307"/>
                </a:cubicBezTo>
                <a:cubicBezTo>
                  <a:pt x="654" y="306"/>
                  <a:pt x="654" y="306"/>
                  <a:pt x="654" y="306"/>
                </a:cubicBezTo>
                <a:cubicBezTo>
                  <a:pt x="658" y="304"/>
                  <a:pt x="662" y="302"/>
                  <a:pt x="666" y="300"/>
                </a:cubicBezTo>
                <a:cubicBezTo>
                  <a:pt x="666" y="299"/>
                  <a:pt x="666" y="299"/>
                  <a:pt x="666" y="299"/>
                </a:cubicBezTo>
                <a:cubicBezTo>
                  <a:pt x="666" y="298"/>
                  <a:pt x="666" y="298"/>
                  <a:pt x="666" y="298"/>
                </a:cubicBezTo>
                <a:cubicBezTo>
                  <a:pt x="666" y="296"/>
                  <a:pt x="666" y="293"/>
                  <a:pt x="665" y="291"/>
                </a:cubicBezTo>
                <a:cubicBezTo>
                  <a:pt x="665" y="288"/>
                  <a:pt x="664" y="286"/>
                  <a:pt x="664" y="283"/>
                </a:cubicBezTo>
                <a:cubicBezTo>
                  <a:pt x="667" y="282"/>
                  <a:pt x="669" y="281"/>
                  <a:pt x="672" y="280"/>
                </a:cubicBezTo>
                <a:cubicBezTo>
                  <a:pt x="674" y="282"/>
                  <a:pt x="676" y="283"/>
                  <a:pt x="678" y="285"/>
                </a:cubicBezTo>
                <a:cubicBezTo>
                  <a:pt x="680" y="287"/>
                  <a:pt x="682" y="289"/>
                  <a:pt x="684" y="291"/>
                </a:cubicBezTo>
                <a:cubicBezTo>
                  <a:pt x="684" y="291"/>
                  <a:pt x="684" y="291"/>
                  <a:pt x="684" y="291"/>
                </a:cubicBezTo>
                <a:cubicBezTo>
                  <a:pt x="685" y="291"/>
                  <a:pt x="685" y="291"/>
                  <a:pt x="685" y="291"/>
                </a:cubicBezTo>
                <a:cubicBezTo>
                  <a:pt x="689" y="290"/>
                  <a:pt x="694" y="288"/>
                  <a:pt x="698" y="287"/>
                </a:cubicBezTo>
                <a:cubicBezTo>
                  <a:pt x="699" y="287"/>
                  <a:pt x="699" y="287"/>
                  <a:pt x="699" y="287"/>
                </a:cubicBezTo>
                <a:cubicBezTo>
                  <a:pt x="699" y="286"/>
                  <a:pt x="699" y="286"/>
                  <a:pt x="699" y="286"/>
                </a:cubicBezTo>
                <a:cubicBezTo>
                  <a:pt x="699" y="284"/>
                  <a:pt x="699" y="281"/>
                  <a:pt x="699" y="278"/>
                </a:cubicBezTo>
                <a:cubicBezTo>
                  <a:pt x="700" y="276"/>
                  <a:pt x="700" y="273"/>
                  <a:pt x="700" y="271"/>
                </a:cubicBezTo>
                <a:cubicBezTo>
                  <a:pt x="703" y="270"/>
                  <a:pt x="706" y="270"/>
                  <a:pt x="709" y="269"/>
                </a:cubicBezTo>
                <a:cubicBezTo>
                  <a:pt x="710" y="271"/>
                  <a:pt x="712" y="273"/>
                  <a:pt x="713" y="275"/>
                </a:cubicBezTo>
                <a:cubicBezTo>
                  <a:pt x="714" y="278"/>
                  <a:pt x="716" y="280"/>
                  <a:pt x="717" y="282"/>
                </a:cubicBezTo>
                <a:cubicBezTo>
                  <a:pt x="718" y="283"/>
                  <a:pt x="718" y="283"/>
                  <a:pt x="718" y="283"/>
                </a:cubicBezTo>
                <a:cubicBezTo>
                  <a:pt x="719" y="283"/>
                  <a:pt x="719" y="283"/>
                  <a:pt x="719" y="283"/>
                </a:cubicBezTo>
                <a:cubicBezTo>
                  <a:pt x="723" y="282"/>
                  <a:pt x="727" y="282"/>
                  <a:pt x="732" y="281"/>
                </a:cubicBezTo>
                <a:cubicBezTo>
                  <a:pt x="733" y="281"/>
                  <a:pt x="733" y="281"/>
                  <a:pt x="733" y="281"/>
                </a:cubicBezTo>
                <a:cubicBezTo>
                  <a:pt x="733" y="281"/>
                  <a:pt x="733" y="281"/>
                  <a:pt x="733" y="281"/>
                </a:cubicBezTo>
                <a:cubicBezTo>
                  <a:pt x="734" y="278"/>
                  <a:pt x="735" y="276"/>
                  <a:pt x="736" y="273"/>
                </a:cubicBezTo>
                <a:cubicBezTo>
                  <a:pt x="737" y="271"/>
                  <a:pt x="737" y="269"/>
                  <a:pt x="738" y="266"/>
                </a:cubicBezTo>
                <a:cubicBezTo>
                  <a:pt x="738" y="266"/>
                  <a:pt x="738" y="266"/>
                  <a:pt x="738" y="266"/>
                </a:cubicBezTo>
                <a:cubicBezTo>
                  <a:pt x="741" y="266"/>
                  <a:pt x="744" y="266"/>
                  <a:pt x="747" y="266"/>
                </a:cubicBezTo>
                <a:cubicBezTo>
                  <a:pt x="747" y="266"/>
                  <a:pt x="747" y="266"/>
                  <a:pt x="747" y="266"/>
                </a:cubicBezTo>
                <a:cubicBezTo>
                  <a:pt x="748" y="268"/>
                  <a:pt x="749" y="271"/>
                  <a:pt x="750" y="273"/>
                </a:cubicBezTo>
                <a:cubicBezTo>
                  <a:pt x="751" y="276"/>
                  <a:pt x="752" y="278"/>
                  <a:pt x="753" y="281"/>
                </a:cubicBezTo>
                <a:cubicBezTo>
                  <a:pt x="753" y="281"/>
                  <a:pt x="753" y="281"/>
                  <a:pt x="753" y="281"/>
                </a:cubicBezTo>
                <a:cubicBezTo>
                  <a:pt x="754" y="281"/>
                  <a:pt x="754" y="281"/>
                  <a:pt x="754" y="281"/>
                </a:cubicBezTo>
                <a:cubicBezTo>
                  <a:pt x="759" y="282"/>
                  <a:pt x="763" y="282"/>
                  <a:pt x="767" y="283"/>
                </a:cubicBezTo>
                <a:cubicBezTo>
                  <a:pt x="768" y="283"/>
                  <a:pt x="768" y="283"/>
                  <a:pt x="768" y="283"/>
                </a:cubicBezTo>
                <a:cubicBezTo>
                  <a:pt x="768" y="282"/>
                  <a:pt x="768" y="282"/>
                  <a:pt x="768" y="282"/>
                </a:cubicBezTo>
                <a:cubicBezTo>
                  <a:pt x="770" y="280"/>
                  <a:pt x="771" y="278"/>
                  <a:pt x="773" y="276"/>
                </a:cubicBezTo>
                <a:cubicBezTo>
                  <a:pt x="774" y="273"/>
                  <a:pt x="776" y="271"/>
                  <a:pt x="777" y="269"/>
                </a:cubicBezTo>
                <a:cubicBezTo>
                  <a:pt x="780" y="270"/>
                  <a:pt x="783" y="270"/>
                  <a:pt x="786" y="271"/>
                </a:cubicBezTo>
                <a:cubicBezTo>
                  <a:pt x="786" y="273"/>
                  <a:pt x="786" y="276"/>
                  <a:pt x="786" y="278"/>
                </a:cubicBezTo>
                <a:cubicBezTo>
                  <a:pt x="787" y="281"/>
                  <a:pt x="787" y="284"/>
                  <a:pt x="787" y="286"/>
                </a:cubicBezTo>
                <a:cubicBezTo>
                  <a:pt x="787" y="287"/>
                  <a:pt x="787" y="287"/>
                  <a:pt x="787" y="287"/>
                </a:cubicBezTo>
                <a:cubicBezTo>
                  <a:pt x="788" y="287"/>
                  <a:pt x="788" y="287"/>
                  <a:pt x="788" y="287"/>
                </a:cubicBezTo>
                <a:cubicBezTo>
                  <a:pt x="792" y="288"/>
                  <a:pt x="796" y="290"/>
                  <a:pt x="801" y="291"/>
                </a:cubicBezTo>
                <a:cubicBezTo>
                  <a:pt x="801" y="291"/>
                  <a:pt x="801" y="291"/>
                  <a:pt x="801" y="291"/>
                </a:cubicBezTo>
                <a:cubicBezTo>
                  <a:pt x="802" y="291"/>
                  <a:pt x="802" y="291"/>
                  <a:pt x="802" y="291"/>
                </a:cubicBezTo>
                <a:cubicBezTo>
                  <a:pt x="804" y="289"/>
                  <a:pt x="806" y="287"/>
                  <a:pt x="808" y="285"/>
                </a:cubicBezTo>
                <a:cubicBezTo>
                  <a:pt x="810" y="283"/>
                  <a:pt x="812" y="282"/>
                  <a:pt x="814" y="280"/>
                </a:cubicBezTo>
                <a:cubicBezTo>
                  <a:pt x="816" y="281"/>
                  <a:pt x="819" y="282"/>
                  <a:pt x="822" y="284"/>
                </a:cubicBezTo>
                <a:cubicBezTo>
                  <a:pt x="821" y="286"/>
                  <a:pt x="821" y="288"/>
                  <a:pt x="821" y="291"/>
                </a:cubicBezTo>
                <a:cubicBezTo>
                  <a:pt x="820" y="293"/>
                  <a:pt x="820" y="296"/>
                  <a:pt x="819" y="298"/>
                </a:cubicBezTo>
                <a:cubicBezTo>
                  <a:pt x="819" y="299"/>
                  <a:pt x="819" y="299"/>
                  <a:pt x="819" y="299"/>
                </a:cubicBezTo>
                <a:cubicBezTo>
                  <a:pt x="820" y="300"/>
                  <a:pt x="820" y="300"/>
                  <a:pt x="820" y="300"/>
                </a:cubicBezTo>
                <a:cubicBezTo>
                  <a:pt x="824" y="302"/>
                  <a:pt x="828" y="304"/>
                  <a:pt x="831" y="306"/>
                </a:cubicBezTo>
                <a:cubicBezTo>
                  <a:pt x="832" y="307"/>
                  <a:pt x="832" y="307"/>
                  <a:pt x="832" y="307"/>
                </a:cubicBezTo>
                <a:cubicBezTo>
                  <a:pt x="833" y="306"/>
                  <a:pt x="833" y="306"/>
                  <a:pt x="833" y="306"/>
                </a:cubicBezTo>
                <a:cubicBezTo>
                  <a:pt x="835" y="305"/>
                  <a:pt x="838" y="303"/>
                  <a:pt x="840" y="302"/>
                </a:cubicBezTo>
                <a:cubicBezTo>
                  <a:pt x="842" y="300"/>
                  <a:pt x="845" y="299"/>
                  <a:pt x="847" y="298"/>
                </a:cubicBezTo>
                <a:cubicBezTo>
                  <a:pt x="849" y="299"/>
                  <a:pt x="851" y="301"/>
                  <a:pt x="854" y="303"/>
                </a:cubicBezTo>
                <a:cubicBezTo>
                  <a:pt x="853" y="305"/>
                  <a:pt x="852" y="307"/>
                  <a:pt x="851" y="310"/>
                </a:cubicBezTo>
                <a:cubicBezTo>
                  <a:pt x="850" y="312"/>
                  <a:pt x="849" y="315"/>
                  <a:pt x="848" y="317"/>
                </a:cubicBezTo>
                <a:cubicBezTo>
                  <a:pt x="848" y="318"/>
                  <a:pt x="848" y="318"/>
                  <a:pt x="848" y="318"/>
                </a:cubicBezTo>
                <a:cubicBezTo>
                  <a:pt x="848" y="318"/>
                  <a:pt x="848" y="318"/>
                  <a:pt x="848" y="318"/>
                </a:cubicBezTo>
                <a:cubicBezTo>
                  <a:pt x="852" y="321"/>
                  <a:pt x="855" y="324"/>
                  <a:pt x="858" y="327"/>
                </a:cubicBezTo>
                <a:cubicBezTo>
                  <a:pt x="858" y="327"/>
                  <a:pt x="858" y="327"/>
                  <a:pt x="858" y="327"/>
                </a:cubicBezTo>
                <a:cubicBezTo>
                  <a:pt x="859" y="327"/>
                  <a:pt x="859" y="327"/>
                  <a:pt x="859" y="327"/>
                </a:cubicBezTo>
                <a:cubicBezTo>
                  <a:pt x="862" y="326"/>
                  <a:pt x="864" y="325"/>
                  <a:pt x="867" y="324"/>
                </a:cubicBezTo>
                <a:cubicBezTo>
                  <a:pt x="870" y="324"/>
                  <a:pt x="872" y="323"/>
                  <a:pt x="875" y="322"/>
                </a:cubicBezTo>
                <a:cubicBezTo>
                  <a:pt x="877" y="324"/>
                  <a:pt x="879" y="326"/>
                  <a:pt x="880" y="328"/>
                </a:cubicBezTo>
                <a:cubicBezTo>
                  <a:pt x="879" y="330"/>
                  <a:pt x="877" y="332"/>
                  <a:pt x="876" y="334"/>
                </a:cubicBezTo>
                <a:cubicBezTo>
                  <a:pt x="874" y="337"/>
                  <a:pt x="873" y="339"/>
                  <a:pt x="871" y="341"/>
                </a:cubicBezTo>
                <a:cubicBezTo>
                  <a:pt x="871" y="342"/>
                  <a:pt x="871" y="342"/>
                  <a:pt x="871" y="342"/>
                </a:cubicBezTo>
                <a:cubicBezTo>
                  <a:pt x="871" y="342"/>
                  <a:pt x="871" y="342"/>
                  <a:pt x="871" y="342"/>
                </a:cubicBezTo>
                <a:cubicBezTo>
                  <a:pt x="874" y="345"/>
                  <a:pt x="876" y="349"/>
                  <a:pt x="878" y="352"/>
                </a:cubicBezTo>
                <a:cubicBezTo>
                  <a:pt x="879" y="353"/>
                  <a:pt x="879" y="353"/>
                  <a:pt x="879" y="353"/>
                </a:cubicBezTo>
                <a:cubicBezTo>
                  <a:pt x="880" y="353"/>
                  <a:pt x="880" y="353"/>
                  <a:pt x="880" y="353"/>
                </a:cubicBezTo>
                <a:cubicBezTo>
                  <a:pt x="882" y="353"/>
                  <a:pt x="885" y="352"/>
                  <a:pt x="888" y="352"/>
                </a:cubicBezTo>
                <a:cubicBezTo>
                  <a:pt x="891" y="352"/>
                  <a:pt x="894" y="351"/>
                  <a:pt x="896" y="351"/>
                </a:cubicBezTo>
                <a:cubicBezTo>
                  <a:pt x="898" y="353"/>
                  <a:pt x="899" y="356"/>
                  <a:pt x="900" y="358"/>
                </a:cubicBezTo>
                <a:cubicBezTo>
                  <a:pt x="898" y="360"/>
                  <a:pt x="896" y="362"/>
                  <a:pt x="894" y="363"/>
                </a:cubicBezTo>
                <a:cubicBezTo>
                  <a:pt x="892" y="365"/>
                  <a:pt x="890" y="367"/>
                  <a:pt x="888" y="369"/>
                </a:cubicBezTo>
                <a:cubicBezTo>
                  <a:pt x="887" y="369"/>
                  <a:pt x="887" y="369"/>
                  <a:pt x="887" y="369"/>
                </a:cubicBezTo>
                <a:cubicBezTo>
                  <a:pt x="888" y="370"/>
                  <a:pt x="888" y="370"/>
                  <a:pt x="888" y="370"/>
                </a:cubicBezTo>
                <a:cubicBezTo>
                  <a:pt x="889" y="374"/>
                  <a:pt x="891" y="378"/>
                  <a:pt x="892" y="381"/>
                </a:cubicBezTo>
                <a:cubicBezTo>
                  <a:pt x="892" y="382"/>
                  <a:pt x="892" y="382"/>
                  <a:pt x="892" y="382"/>
                </a:cubicBezTo>
                <a:cubicBezTo>
                  <a:pt x="893" y="382"/>
                  <a:pt x="893" y="382"/>
                  <a:pt x="893" y="382"/>
                </a:cubicBezTo>
                <a:cubicBezTo>
                  <a:pt x="896" y="383"/>
                  <a:pt x="899" y="383"/>
                  <a:pt x="902" y="383"/>
                </a:cubicBezTo>
                <a:cubicBezTo>
                  <a:pt x="904" y="383"/>
                  <a:pt x="907" y="383"/>
                  <a:pt x="910" y="384"/>
                </a:cubicBezTo>
                <a:cubicBezTo>
                  <a:pt x="911" y="386"/>
                  <a:pt x="911" y="389"/>
                  <a:pt x="912" y="392"/>
                </a:cubicBezTo>
                <a:cubicBezTo>
                  <a:pt x="910" y="393"/>
                  <a:pt x="907" y="394"/>
                  <a:pt x="905" y="395"/>
                </a:cubicBezTo>
                <a:cubicBezTo>
                  <a:pt x="902" y="397"/>
                  <a:pt x="900" y="398"/>
                  <a:pt x="898" y="399"/>
                </a:cubicBezTo>
                <a:cubicBezTo>
                  <a:pt x="897" y="400"/>
                  <a:pt x="897" y="400"/>
                  <a:pt x="897" y="400"/>
                </a:cubicBezTo>
                <a:cubicBezTo>
                  <a:pt x="897" y="401"/>
                  <a:pt x="897" y="401"/>
                  <a:pt x="897" y="401"/>
                </a:cubicBezTo>
                <a:cubicBezTo>
                  <a:pt x="898" y="404"/>
                  <a:pt x="898" y="408"/>
                  <a:pt x="898" y="413"/>
                </a:cubicBezTo>
                <a:cubicBezTo>
                  <a:pt x="899" y="413"/>
                  <a:pt x="899" y="413"/>
                  <a:pt x="899" y="413"/>
                </a:cubicBezTo>
                <a:cubicBezTo>
                  <a:pt x="899" y="414"/>
                  <a:pt x="899" y="414"/>
                  <a:pt x="899" y="414"/>
                </a:cubicBezTo>
                <a:cubicBezTo>
                  <a:pt x="902" y="415"/>
                  <a:pt x="905" y="415"/>
                  <a:pt x="907" y="416"/>
                </a:cubicBezTo>
                <a:cubicBezTo>
                  <a:pt x="910" y="417"/>
                  <a:pt x="913" y="418"/>
                  <a:pt x="915" y="418"/>
                </a:cubicBezTo>
                <a:lnTo>
                  <a:pt x="915" y="419"/>
                </a:lnTo>
                <a:close/>
                <a:moveTo>
                  <a:pt x="572" y="46"/>
                </a:moveTo>
                <a:cubicBezTo>
                  <a:pt x="572" y="47"/>
                  <a:pt x="572" y="47"/>
                  <a:pt x="572" y="47"/>
                </a:cubicBezTo>
                <a:cubicBezTo>
                  <a:pt x="572" y="46"/>
                  <a:pt x="572" y="46"/>
                  <a:pt x="572" y="46"/>
                </a:cubicBezTo>
                <a:cubicBezTo>
                  <a:pt x="573" y="45"/>
                  <a:pt x="574" y="45"/>
                  <a:pt x="576" y="44"/>
                </a:cubicBezTo>
                <a:cubicBezTo>
                  <a:pt x="576" y="44"/>
                  <a:pt x="576" y="44"/>
                  <a:pt x="576" y="44"/>
                </a:cubicBezTo>
                <a:cubicBezTo>
                  <a:pt x="576" y="44"/>
                  <a:pt x="576" y="44"/>
                  <a:pt x="576" y="44"/>
                </a:cubicBezTo>
                <a:cubicBezTo>
                  <a:pt x="576" y="39"/>
                  <a:pt x="577" y="31"/>
                  <a:pt x="580" y="28"/>
                </a:cubicBezTo>
                <a:cubicBezTo>
                  <a:pt x="580" y="27"/>
                  <a:pt x="580" y="27"/>
                  <a:pt x="580" y="27"/>
                </a:cubicBezTo>
                <a:cubicBezTo>
                  <a:pt x="580" y="27"/>
                  <a:pt x="580" y="27"/>
                  <a:pt x="580" y="27"/>
                </a:cubicBezTo>
                <a:cubicBezTo>
                  <a:pt x="579" y="27"/>
                  <a:pt x="579" y="27"/>
                  <a:pt x="579" y="27"/>
                </a:cubicBezTo>
                <a:cubicBezTo>
                  <a:pt x="575" y="27"/>
                  <a:pt x="571" y="28"/>
                  <a:pt x="568" y="30"/>
                </a:cubicBezTo>
                <a:cubicBezTo>
                  <a:pt x="568" y="30"/>
                  <a:pt x="568" y="30"/>
                  <a:pt x="568" y="30"/>
                </a:cubicBezTo>
                <a:cubicBezTo>
                  <a:pt x="568" y="30"/>
                  <a:pt x="568" y="30"/>
                  <a:pt x="568" y="30"/>
                </a:cubicBezTo>
                <a:cubicBezTo>
                  <a:pt x="567" y="34"/>
                  <a:pt x="568" y="41"/>
                  <a:pt x="572" y="46"/>
                </a:cubicBezTo>
                <a:close/>
                <a:moveTo>
                  <a:pt x="600" y="738"/>
                </a:moveTo>
                <a:cubicBezTo>
                  <a:pt x="596" y="734"/>
                  <a:pt x="591" y="732"/>
                  <a:pt x="585" y="732"/>
                </a:cubicBezTo>
                <a:cubicBezTo>
                  <a:pt x="580" y="732"/>
                  <a:pt x="575" y="734"/>
                  <a:pt x="571" y="738"/>
                </a:cubicBezTo>
                <a:cubicBezTo>
                  <a:pt x="563" y="745"/>
                  <a:pt x="563" y="757"/>
                  <a:pt x="571" y="764"/>
                </a:cubicBezTo>
                <a:cubicBezTo>
                  <a:pt x="575" y="767"/>
                  <a:pt x="580" y="769"/>
                  <a:pt x="585" y="769"/>
                </a:cubicBezTo>
                <a:cubicBezTo>
                  <a:pt x="591" y="769"/>
                  <a:pt x="596" y="767"/>
                  <a:pt x="600" y="764"/>
                </a:cubicBezTo>
                <a:cubicBezTo>
                  <a:pt x="604" y="760"/>
                  <a:pt x="606" y="756"/>
                  <a:pt x="606" y="751"/>
                </a:cubicBezTo>
                <a:cubicBezTo>
                  <a:pt x="606" y="746"/>
                  <a:pt x="604" y="741"/>
                  <a:pt x="600" y="738"/>
                </a:cubicBezTo>
                <a:close/>
                <a:moveTo>
                  <a:pt x="582" y="61"/>
                </a:moveTo>
                <a:cubicBezTo>
                  <a:pt x="582" y="60"/>
                  <a:pt x="582" y="60"/>
                  <a:pt x="582" y="60"/>
                </a:cubicBezTo>
                <a:cubicBezTo>
                  <a:pt x="582" y="60"/>
                  <a:pt x="582" y="60"/>
                  <a:pt x="582" y="60"/>
                </a:cubicBezTo>
                <a:cubicBezTo>
                  <a:pt x="580" y="61"/>
                  <a:pt x="579" y="60"/>
                  <a:pt x="578" y="60"/>
                </a:cubicBezTo>
                <a:cubicBezTo>
                  <a:pt x="577" y="60"/>
                  <a:pt x="577" y="60"/>
                  <a:pt x="577" y="60"/>
                </a:cubicBezTo>
                <a:cubicBezTo>
                  <a:pt x="577" y="60"/>
                  <a:pt x="577" y="60"/>
                  <a:pt x="577" y="60"/>
                </a:cubicBezTo>
                <a:cubicBezTo>
                  <a:pt x="574" y="64"/>
                  <a:pt x="567" y="68"/>
                  <a:pt x="562" y="69"/>
                </a:cubicBezTo>
                <a:cubicBezTo>
                  <a:pt x="561" y="69"/>
                  <a:pt x="561" y="69"/>
                  <a:pt x="561" y="69"/>
                </a:cubicBezTo>
                <a:cubicBezTo>
                  <a:pt x="562" y="69"/>
                  <a:pt x="562" y="69"/>
                  <a:pt x="562" y="69"/>
                </a:cubicBezTo>
                <a:cubicBezTo>
                  <a:pt x="565" y="72"/>
                  <a:pt x="568" y="74"/>
                  <a:pt x="572" y="75"/>
                </a:cubicBezTo>
                <a:cubicBezTo>
                  <a:pt x="572" y="75"/>
                  <a:pt x="572" y="75"/>
                  <a:pt x="572" y="75"/>
                </a:cubicBezTo>
                <a:cubicBezTo>
                  <a:pt x="572" y="75"/>
                  <a:pt x="572" y="75"/>
                  <a:pt x="572" y="75"/>
                </a:cubicBezTo>
                <a:cubicBezTo>
                  <a:pt x="576" y="73"/>
                  <a:pt x="581" y="67"/>
                  <a:pt x="582" y="61"/>
                </a:cubicBezTo>
                <a:close/>
                <a:moveTo>
                  <a:pt x="555" y="44"/>
                </a:moveTo>
                <a:cubicBezTo>
                  <a:pt x="555" y="44"/>
                  <a:pt x="555" y="44"/>
                  <a:pt x="555" y="44"/>
                </a:cubicBezTo>
                <a:cubicBezTo>
                  <a:pt x="557" y="48"/>
                  <a:pt x="563" y="52"/>
                  <a:pt x="570" y="53"/>
                </a:cubicBezTo>
                <a:cubicBezTo>
                  <a:pt x="571" y="53"/>
                  <a:pt x="571" y="53"/>
                  <a:pt x="571" y="53"/>
                </a:cubicBezTo>
                <a:cubicBezTo>
                  <a:pt x="571" y="53"/>
                  <a:pt x="571" y="53"/>
                  <a:pt x="571" y="53"/>
                </a:cubicBezTo>
                <a:cubicBezTo>
                  <a:pt x="571" y="53"/>
                  <a:pt x="571" y="52"/>
                  <a:pt x="571" y="52"/>
                </a:cubicBezTo>
                <a:cubicBezTo>
                  <a:pt x="571" y="51"/>
                  <a:pt x="571" y="50"/>
                  <a:pt x="571" y="49"/>
                </a:cubicBezTo>
                <a:cubicBezTo>
                  <a:pt x="571" y="49"/>
                  <a:pt x="571" y="49"/>
                  <a:pt x="571" y="49"/>
                </a:cubicBezTo>
                <a:cubicBezTo>
                  <a:pt x="571" y="49"/>
                  <a:pt x="571" y="49"/>
                  <a:pt x="571" y="49"/>
                </a:cubicBezTo>
                <a:cubicBezTo>
                  <a:pt x="567" y="46"/>
                  <a:pt x="562" y="39"/>
                  <a:pt x="561" y="35"/>
                </a:cubicBezTo>
                <a:cubicBezTo>
                  <a:pt x="561" y="34"/>
                  <a:pt x="561" y="34"/>
                  <a:pt x="561" y="34"/>
                </a:cubicBezTo>
                <a:cubicBezTo>
                  <a:pt x="561" y="35"/>
                  <a:pt x="561" y="35"/>
                  <a:pt x="561" y="35"/>
                </a:cubicBezTo>
                <a:cubicBezTo>
                  <a:pt x="558" y="37"/>
                  <a:pt x="556" y="41"/>
                  <a:pt x="555" y="44"/>
                </a:cubicBezTo>
                <a:close/>
                <a:moveTo>
                  <a:pt x="562" y="63"/>
                </a:moveTo>
                <a:cubicBezTo>
                  <a:pt x="566" y="63"/>
                  <a:pt x="571" y="62"/>
                  <a:pt x="575" y="59"/>
                </a:cubicBezTo>
                <a:cubicBezTo>
                  <a:pt x="575" y="59"/>
                  <a:pt x="575" y="59"/>
                  <a:pt x="575" y="59"/>
                </a:cubicBezTo>
                <a:cubicBezTo>
                  <a:pt x="575" y="59"/>
                  <a:pt x="575" y="59"/>
                  <a:pt x="575" y="59"/>
                </a:cubicBezTo>
                <a:cubicBezTo>
                  <a:pt x="573" y="58"/>
                  <a:pt x="572" y="57"/>
                  <a:pt x="572" y="56"/>
                </a:cubicBezTo>
                <a:cubicBezTo>
                  <a:pt x="572" y="56"/>
                  <a:pt x="572" y="56"/>
                  <a:pt x="572" y="56"/>
                </a:cubicBezTo>
                <a:cubicBezTo>
                  <a:pt x="572" y="56"/>
                  <a:pt x="572" y="56"/>
                  <a:pt x="572" y="56"/>
                </a:cubicBezTo>
                <a:cubicBezTo>
                  <a:pt x="566" y="56"/>
                  <a:pt x="558" y="55"/>
                  <a:pt x="554" y="52"/>
                </a:cubicBezTo>
                <a:cubicBezTo>
                  <a:pt x="553" y="52"/>
                  <a:pt x="553" y="52"/>
                  <a:pt x="553" y="52"/>
                </a:cubicBezTo>
                <a:cubicBezTo>
                  <a:pt x="553" y="52"/>
                  <a:pt x="553" y="52"/>
                  <a:pt x="553" y="52"/>
                </a:cubicBezTo>
                <a:cubicBezTo>
                  <a:pt x="553" y="53"/>
                  <a:pt x="553" y="53"/>
                  <a:pt x="553" y="53"/>
                </a:cubicBezTo>
                <a:cubicBezTo>
                  <a:pt x="554" y="57"/>
                  <a:pt x="555" y="60"/>
                  <a:pt x="556" y="63"/>
                </a:cubicBezTo>
                <a:cubicBezTo>
                  <a:pt x="556" y="63"/>
                  <a:pt x="556" y="63"/>
                  <a:pt x="556" y="63"/>
                </a:cubicBezTo>
                <a:cubicBezTo>
                  <a:pt x="556" y="63"/>
                  <a:pt x="556" y="63"/>
                  <a:pt x="556" y="63"/>
                </a:cubicBezTo>
                <a:cubicBezTo>
                  <a:pt x="558" y="63"/>
                  <a:pt x="560" y="63"/>
                  <a:pt x="562" y="63"/>
                </a:cubicBezTo>
                <a:close/>
                <a:moveTo>
                  <a:pt x="601" y="218"/>
                </a:moveTo>
                <a:cubicBezTo>
                  <a:pt x="601" y="209"/>
                  <a:pt x="599" y="199"/>
                  <a:pt x="595" y="191"/>
                </a:cubicBezTo>
                <a:cubicBezTo>
                  <a:pt x="595" y="190"/>
                  <a:pt x="595" y="190"/>
                  <a:pt x="595" y="190"/>
                </a:cubicBezTo>
                <a:cubicBezTo>
                  <a:pt x="553" y="212"/>
                  <a:pt x="553" y="212"/>
                  <a:pt x="553" y="212"/>
                </a:cubicBezTo>
                <a:cubicBezTo>
                  <a:pt x="553" y="212"/>
                  <a:pt x="553" y="212"/>
                  <a:pt x="553" y="212"/>
                </a:cubicBezTo>
                <a:cubicBezTo>
                  <a:pt x="553" y="214"/>
                  <a:pt x="553" y="216"/>
                  <a:pt x="553" y="218"/>
                </a:cubicBezTo>
                <a:cubicBezTo>
                  <a:pt x="553" y="220"/>
                  <a:pt x="553" y="222"/>
                  <a:pt x="553" y="224"/>
                </a:cubicBezTo>
                <a:cubicBezTo>
                  <a:pt x="553" y="225"/>
                  <a:pt x="553" y="225"/>
                  <a:pt x="553" y="225"/>
                </a:cubicBezTo>
                <a:cubicBezTo>
                  <a:pt x="595" y="247"/>
                  <a:pt x="595" y="247"/>
                  <a:pt x="595" y="247"/>
                </a:cubicBezTo>
                <a:cubicBezTo>
                  <a:pt x="595" y="246"/>
                  <a:pt x="595" y="246"/>
                  <a:pt x="595" y="246"/>
                </a:cubicBezTo>
                <a:cubicBezTo>
                  <a:pt x="599" y="237"/>
                  <a:pt x="601" y="228"/>
                  <a:pt x="601" y="218"/>
                </a:cubicBezTo>
                <a:close/>
                <a:moveTo>
                  <a:pt x="670" y="1037"/>
                </a:moveTo>
                <a:cubicBezTo>
                  <a:pt x="670" y="1037"/>
                  <a:pt x="670" y="1038"/>
                  <a:pt x="670" y="1038"/>
                </a:cubicBezTo>
                <a:cubicBezTo>
                  <a:pt x="670" y="1039"/>
                  <a:pt x="670" y="1039"/>
                  <a:pt x="670" y="1040"/>
                </a:cubicBezTo>
                <a:cubicBezTo>
                  <a:pt x="670" y="1040"/>
                  <a:pt x="670" y="1040"/>
                  <a:pt x="670" y="1040"/>
                </a:cubicBezTo>
                <a:cubicBezTo>
                  <a:pt x="669" y="1040"/>
                  <a:pt x="668" y="1040"/>
                  <a:pt x="667" y="1041"/>
                </a:cubicBezTo>
                <a:cubicBezTo>
                  <a:pt x="666" y="1041"/>
                  <a:pt x="665" y="1041"/>
                  <a:pt x="664" y="1041"/>
                </a:cubicBezTo>
                <a:cubicBezTo>
                  <a:pt x="664" y="1041"/>
                  <a:pt x="664" y="1041"/>
                  <a:pt x="664" y="1041"/>
                </a:cubicBezTo>
                <a:cubicBezTo>
                  <a:pt x="664" y="1042"/>
                  <a:pt x="664" y="1042"/>
                  <a:pt x="664" y="1042"/>
                </a:cubicBezTo>
                <a:cubicBezTo>
                  <a:pt x="664" y="1043"/>
                  <a:pt x="664" y="1045"/>
                  <a:pt x="663" y="1046"/>
                </a:cubicBezTo>
                <a:cubicBezTo>
                  <a:pt x="663" y="1046"/>
                  <a:pt x="663" y="1046"/>
                  <a:pt x="663" y="1046"/>
                </a:cubicBezTo>
                <a:cubicBezTo>
                  <a:pt x="664" y="1046"/>
                  <a:pt x="664" y="1046"/>
                  <a:pt x="664" y="1046"/>
                </a:cubicBezTo>
                <a:cubicBezTo>
                  <a:pt x="664" y="1047"/>
                  <a:pt x="665" y="1047"/>
                  <a:pt x="666" y="1048"/>
                </a:cubicBezTo>
                <a:cubicBezTo>
                  <a:pt x="667" y="1048"/>
                  <a:pt x="668" y="1049"/>
                  <a:pt x="668" y="1049"/>
                </a:cubicBezTo>
                <a:cubicBezTo>
                  <a:pt x="668" y="1050"/>
                  <a:pt x="668" y="1051"/>
                  <a:pt x="668" y="1052"/>
                </a:cubicBezTo>
                <a:cubicBezTo>
                  <a:pt x="667" y="1052"/>
                  <a:pt x="666" y="1052"/>
                  <a:pt x="665" y="1052"/>
                </a:cubicBezTo>
                <a:cubicBezTo>
                  <a:pt x="664" y="1052"/>
                  <a:pt x="663" y="1052"/>
                  <a:pt x="662" y="1052"/>
                </a:cubicBezTo>
                <a:cubicBezTo>
                  <a:pt x="662" y="1052"/>
                  <a:pt x="662" y="1052"/>
                  <a:pt x="662" y="1052"/>
                </a:cubicBezTo>
                <a:cubicBezTo>
                  <a:pt x="662" y="1052"/>
                  <a:pt x="662" y="1052"/>
                  <a:pt x="662" y="1052"/>
                </a:cubicBezTo>
                <a:cubicBezTo>
                  <a:pt x="661" y="1054"/>
                  <a:pt x="661" y="1055"/>
                  <a:pt x="660" y="1056"/>
                </a:cubicBezTo>
                <a:cubicBezTo>
                  <a:pt x="660" y="1057"/>
                  <a:pt x="660" y="1057"/>
                  <a:pt x="660" y="1057"/>
                </a:cubicBezTo>
                <a:cubicBezTo>
                  <a:pt x="660" y="1057"/>
                  <a:pt x="660" y="1057"/>
                  <a:pt x="660" y="1057"/>
                </a:cubicBezTo>
                <a:cubicBezTo>
                  <a:pt x="661" y="1057"/>
                  <a:pt x="662" y="1058"/>
                  <a:pt x="662" y="1059"/>
                </a:cubicBezTo>
                <a:cubicBezTo>
                  <a:pt x="663" y="1059"/>
                  <a:pt x="664" y="1060"/>
                  <a:pt x="664" y="1060"/>
                </a:cubicBezTo>
                <a:cubicBezTo>
                  <a:pt x="664" y="1061"/>
                  <a:pt x="663" y="1062"/>
                  <a:pt x="663" y="1063"/>
                </a:cubicBezTo>
                <a:cubicBezTo>
                  <a:pt x="662" y="1063"/>
                  <a:pt x="661" y="1063"/>
                  <a:pt x="660" y="1063"/>
                </a:cubicBezTo>
                <a:cubicBezTo>
                  <a:pt x="659" y="1063"/>
                  <a:pt x="658" y="1062"/>
                  <a:pt x="657" y="1062"/>
                </a:cubicBezTo>
                <a:cubicBezTo>
                  <a:pt x="657" y="1062"/>
                  <a:pt x="657" y="1062"/>
                  <a:pt x="657" y="1062"/>
                </a:cubicBezTo>
                <a:cubicBezTo>
                  <a:pt x="657" y="1063"/>
                  <a:pt x="657" y="1063"/>
                  <a:pt x="657" y="1063"/>
                </a:cubicBezTo>
                <a:cubicBezTo>
                  <a:pt x="656" y="1064"/>
                  <a:pt x="655" y="1065"/>
                  <a:pt x="654" y="1066"/>
                </a:cubicBezTo>
                <a:cubicBezTo>
                  <a:pt x="654" y="1066"/>
                  <a:pt x="654" y="1066"/>
                  <a:pt x="654" y="1066"/>
                </a:cubicBezTo>
                <a:cubicBezTo>
                  <a:pt x="654" y="1067"/>
                  <a:pt x="654" y="1067"/>
                  <a:pt x="654" y="1067"/>
                </a:cubicBezTo>
                <a:cubicBezTo>
                  <a:pt x="655" y="1067"/>
                  <a:pt x="655" y="1068"/>
                  <a:pt x="656" y="1069"/>
                </a:cubicBezTo>
                <a:cubicBezTo>
                  <a:pt x="657" y="1069"/>
                  <a:pt x="657" y="1070"/>
                  <a:pt x="658" y="1071"/>
                </a:cubicBezTo>
                <a:cubicBezTo>
                  <a:pt x="657" y="1072"/>
                  <a:pt x="656" y="1072"/>
                  <a:pt x="656" y="1073"/>
                </a:cubicBezTo>
                <a:cubicBezTo>
                  <a:pt x="655" y="1073"/>
                  <a:pt x="654" y="1072"/>
                  <a:pt x="653" y="1072"/>
                </a:cubicBezTo>
                <a:cubicBezTo>
                  <a:pt x="652" y="1072"/>
                  <a:pt x="651" y="1071"/>
                  <a:pt x="650" y="1071"/>
                </a:cubicBezTo>
                <a:cubicBezTo>
                  <a:pt x="650" y="1071"/>
                  <a:pt x="650" y="1071"/>
                  <a:pt x="650" y="1071"/>
                </a:cubicBezTo>
                <a:cubicBezTo>
                  <a:pt x="650" y="1071"/>
                  <a:pt x="650" y="1071"/>
                  <a:pt x="650" y="1071"/>
                </a:cubicBezTo>
                <a:cubicBezTo>
                  <a:pt x="649" y="1072"/>
                  <a:pt x="648" y="1073"/>
                  <a:pt x="647" y="1074"/>
                </a:cubicBezTo>
                <a:cubicBezTo>
                  <a:pt x="646" y="1074"/>
                  <a:pt x="646" y="1074"/>
                  <a:pt x="646" y="1074"/>
                </a:cubicBezTo>
                <a:cubicBezTo>
                  <a:pt x="646" y="1075"/>
                  <a:pt x="646" y="1075"/>
                  <a:pt x="646" y="1075"/>
                </a:cubicBezTo>
                <a:cubicBezTo>
                  <a:pt x="647" y="1076"/>
                  <a:pt x="647" y="1076"/>
                  <a:pt x="647" y="1077"/>
                </a:cubicBezTo>
                <a:cubicBezTo>
                  <a:pt x="648" y="1078"/>
                  <a:pt x="648" y="1079"/>
                  <a:pt x="648" y="1080"/>
                </a:cubicBezTo>
                <a:cubicBezTo>
                  <a:pt x="647" y="1080"/>
                  <a:pt x="647" y="1081"/>
                  <a:pt x="646" y="1081"/>
                </a:cubicBezTo>
                <a:cubicBezTo>
                  <a:pt x="645" y="1081"/>
                  <a:pt x="644" y="1080"/>
                  <a:pt x="644" y="1080"/>
                </a:cubicBezTo>
                <a:cubicBezTo>
                  <a:pt x="643" y="1079"/>
                  <a:pt x="642" y="1079"/>
                  <a:pt x="641" y="1079"/>
                </a:cubicBezTo>
                <a:cubicBezTo>
                  <a:pt x="641" y="1078"/>
                  <a:pt x="641" y="1078"/>
                  <a:pt x="641" y="1078"/>
                </a:cubicBezTo>
                <a:cubicBezTo>
                  <a:pt x="641" y="1079"/>
                  <a:pt x="641" y="1079"/>
                  <a:pt x="641" y="1079"/>
                </a:cubicBezTo>
                <a:cubicBezTo>
                  <a:pt x="639" y="1079"/>
                  <a:pt x="638" y="1080"/>
                  <a:pt x="637" y="1081"/>
                </a:cubicBezTo>
                <a:cubicBezTo>
                  <a:pt x="636" y="1081"/>
                  <a:pt x="636" y="1081"/>
                  <a:pt x="636" y="1081"/>
                </a:cubicBezTo>
                <a:cubicBezTo>
                  <a:pt x="637" y="1081"/>
                  <a:pt x="637" y="1081"/>
                  <a:pt x="637" y="1081"/>
                </a:cubicBezTo>
                <a:cubicBezTo>
                  <a:pt x="637" y="1082"/>
                  <a:pt x="637" y="1083"/>
                  <a:pt x="637" y="1084"/>
                </a:cubicBezTo>
                <a:cubicBezTo>
                  <a:pt x="637" y="1085"/>
                  <a:pt x="637" y="1086"/>
                  <a:pt x="637" y="1086"/>
                </a:cubicBezTo>
                <a:cubicBezTo>
                  <a:pt x="636" y="1087"/>
                  <a:pt x="635" y="1087"/>
                  <a:pt x="634" y="1088"/>
                </a:cubicBezTo>
                <a:cubicBezTo>
                  <a:pt x="634" y="1087"/>
                  <a:pt x="633" y="1086"/>
                  <a:pt x="633" y="1086"/>
                </a:cubicBezTo>
                <a:cubicBezTo>
                  <a:pt x="632" y="1085"/>
                  <a:pt x="631" y="1084"/>
                  <a:pt x="631" y="1084"/>
                </a:cubicBezTo>
                <a:cubicBezTo>
                  <a:pt x="630" y="1084"/>
                  <a:pt x="630" y="1084"/>
                  <a:pt x="630" y="1084"/>
                </a:cubicBezTo>
                <a:cubicBezTo>
                  <a:pt x="630" y="1084"/>
                  <a:pt x="630" y="1084"/>
                  <a:pt x="630" y="1084"/>
                </a:cubicBezTo>
                <a:cubicBezTo>
                  <a:pt x="629" y="1084"/>
                  <a:pt x="627" y="1085"/>
                  <a:pt x="626" y="1085"/>
                </a:cubicBezTo>
                <a:cubicBezTo>
                  <a:pt x="625" y="1085"/>
                  <a:pt x="625" y="1085"/>
                  <a:pt x="625" y="1085"/>
                </a:cubicBezTo>
                <a:cubicBezTo>
                  <a:pt x="625" y="1085"/>
                  <a:pt x="625" y="1085"/>
                  <a:pt x="625" y="1085"/>
                </a:cubicBezTo>
                <a:cubicBezTo>
                  <a:pt x="625" y="1086"/>
                  <a:pt x="625" y="1087"/>
                  <a:pt x="625" y="1088"/>
                </a:cubicBezTo>
                <a:cubicBezTo>
                  <a:pt x="625" y="1089"/>
                  <a:pt x="625" y="1090"/>
                  <a:pt x="625" y="1091"/>
                </a:cubicBezTo>
                <a:cubicBezTo>
                  <a:pt x="624" y="1091"/>
                  <a:pt x="623" y="1091"/>
                  <a:pt x="622" y="1091"/>
                </a:cubicBezTo>
                <a:cubicBezTo>
                  <a:pt x="621" y="1091"/>
                  <a:pt x="621" y="1090"/>
                  <a:pt x="620" y="1089"/>
                </a:cubicBezTo>
                <a:cubicBezTo>
                  <a:pt x="620" y="1088"/>
                  <a:pt x="619" y="1087"/>
                  <a:pt x="619" y="1087"/>
                </a:cubicBezTo>
                <a:cubicBezTo>
                  <a:pt x="619" y="1087"/>
                  <a:pt x="619" y="1087"/>
                  <a:pt x="619" y="1087"/>
                </a:cubicBezTo>
                <a:cubicBezTo>
                  <a:pt x="618" y="1087"/>
                  <a:pt x="618" y="1087"/>
                  <a:pt x="618" y="1087"/>
                </a:cubicBezTo>
                <a:cubicBezTo>
                  <a:pt x="617" y="1087"/>
                  <a:pt x="615" y="1087"/>
                  <a:pt x="614" y="1087"/>
                </a:cubicBezTo>
                <a:cubicBezTo>
                  <a:pt x="614" y="1087"/>
                  <a:pt x="614" y="1087"/>
                  <a:pt x="614" y="1087"/>
                </a:cubicBezTo>
                <a:cubicBezTo>
                  <a:pt x="613" y="1087"/>
                  <a:pt x="613" y="1087"/>
                  <a:pt x="613" y="1087"/>
                </a:cubicBezTo>
                <a:cubicBezTo>
                  <a:pt x="613" y="1088"/>
                  <a:pt x="613" y="1089"/>
                  <a:pt x="613" y="1090"/>
                </a:cubicBezTo>
                <a:cubicBezTo>
                  <a:pt x="612" y="1091"/>
                  <a:pt x="612" y="1092"/>
                  <a:pt x="612" y="1092"/>
                </a:cubicBezTo>
                <a:cubicBezTo>
                  <a:pt x="612" y="1092"/>
                  <a:pt x="612" y="1092"/>
                  <a:pt x="612" y="1092"/>
                </a:cubicBezTo>
                <a:cubicBezTo>
                  <a:pt x="611" y="1092"/>
                  <a:pt x="610" y="1092"/>
                  <a:pt x="609" y="1092"/>
                </a:cubicBezTo>
                <a:cubicBezTo>
                  <a:pt x="608" y="1092"/>
                  <a:pt x="608" y="1092"/>
                  <a:pt x="608" y="1092"/>
                </a:cubicBezTo>
                <a:cubicBezTo>
                  <a:pt x="608" y="1092"/>
                  <a:pt x="608" y="1091"/>
                  <a:pt x="608" y="1090"/>
                </a:cubicBezTo>
                <a:cubicBezTo>
                  <a:pt x="607" y="1089"/>
                  <a:pt x="607" y="1088"/>
                  <a:pt x="607" y="1087"/>
                </a:cubicBezTo>
                <a:cubicBezTo>
                  <a:pt x="607" y="1087"/>
                  <a:pt x="607" y="1087"/>
                  <a:pt x="607" y="1087"/>
                </a:cubicBezTo>
                <a:cubicBezTo>
                  <a:pt x="606" y="1087"/>
                  <a:pt x="606" y="1087"/>
                  <a:pt x="606" y="1087"/>
                </a:cubicBezTo>
                <a:cubicBezTo>
                  <a:pt x="605" y="1087"/>
                  <a:pt x="603" y="1087"/>
                  <a:pt x="602" y="1087"/>
                </a:cubicBezTo>
                <a:cubicBezTo>
                  <a:pt x="601" y="1087"/>
                  <a:pt x="601" y="1087"/>
                  <a:pt x="601" y="1087"/>
                </a:cubicBezTo>
                <a:cubicBezTo>
                  <a:pt x="601" y="1087"/>
                  <a:pt x="601" y="1087"/>
                  <a:pt x="601" y="1087"/>
                </a:cubicBezTo>
                <a:cubicBezTo>
                  <a:pt x="601" y="1087"/>
                  <a:pt x="600" y="1088"/>
                  <a:pt x="600" y="1089"/>
                </a:cubicBezTo>
                <a:cubicBezTo>
                  <a:pt x="599" y="1090"/>
                  <a:pt x="599" y="1091"/>
                  <a:pt x="598" y="1091"/>
                </a:cubicBezTo>
                <a:cubicBezTo>
                  <a:pt x="597" y="1091"/>
                  <a:pt x="596" y="1091"/>
                  <a:pt x="595" y="1091"/>
                </a:cubicBezTo>
                <a:cubicBezTo>
                  <a:pt x="595" y="1090"/>
                  <a:pt x="595" y="1089"/>
                  <a:pt x="595" y="1088"/>
                </a:cubicBezTo>
                <a:cubicBezTo>
                  <a:pt x="595" y="1087"/>
                  <a:pt x="595" y="1086"/>
                  <a:pt x="595" y="1085"/>
                </a:cubicBezTo>
                <a:cubicBezTo>
                  <a:pt x="595" y="1085"/>
                  <a:pt x="595" y="1085"/>
                  <a:pt x="595" y="1085"/>
                </a:cubicBezTo>
                <a:cubicBezTo>
                  <a:pt x="594" y="1085"/>
                  <a:pt x="594" y="1085"/>
                  <a:pt x="594" y="1085"/>
                </a:cubicBezTo>
                <a:cubicBezTo>
                  <a:pt x="593" y="1085"/>
                  <a:pt x="592" y="1084"/>
                  <a:pt x="590" y="1084"/>
                </a:cubicBezTo>
                <a:cubicBezTo>
                  <a:pt x="590" y="1084"/>
                  <a:pt x="590" y="1084"/>
                  <a:pt x="590" y="1084"/>
                </a:cubicBezTo>
                <a:cubicBezTo>
                  <a:pt x="590" y="1084"/>
                  <a:pt x="590" y="1084"/>
                  <a:pt x="590" y="1084"/>
                </a:cubicBezTo>
                <a:cubicBezTo>
                  <a:pt x="589" y="1084"/>
                  <a:pt x="588" y="1085"/>
                  <a:pt x="588" y="1086"/>
                </a:cubicBezTo>
                <a:cubicBezTo>
                  <a:pt x="587" y="1086"/>
                  <a:pt x="586" y="1087"/>
                  <a:pt x="586" y="1088"/>
                </a:cubicBezTo>
                <a:cubicBezTo>
                  <a:pt x="585" y="1087"/>
                  <a:pt x="584" y="1087"/>
                  <a:pt x="583" y="1086"/>
                </a:cubicBezTo>
                <a:cubicBezTo>
                  <a:pt x="583" y="1086"/>
                  <a:pt x="583" y="1085"/>
                  <a:pt x="583" y="1084"/>
                </a:cubicBezTo>
                <a:cubicBezTo>
                  <a:pt x="583" y="1083"/>
                  <a:pt x="583" y="1082"/>
                  <a:pt x="584" y="1081"/>
                </a:cubicBezTo>
                <a:cubicBezTo>
                  <a:pt x="584" y="1081"/>
                  <a:pt x="584" y="1081"/>
                  <a:pt x="584" y="1081"/>
                </a:cubicBezTo>
                <a:cubicBezTo>
                  <a:pt x="583" y="1081"/>
                  <a:pt x="583" y="1081"/>
                  <a:pt x="583" y="1081"/>
                </a:cubicBezTo>
                <a:cubicBezTo>
                  <a:pt x="582" y="1080"/>
                  <a:pt x="581" y="1079"/>
                  <a:pt x="579" y="1079"/>
                </a:cubicBezTo>
                <a:cubicBezTo>
                  <a:pt x="579" y="1078"/>
                  <a:pt x="579" y="1078"/>
                  <a:pt x="579" y="1078"/>
                </a:cubicBezTo>
                <a:cubicBezTo>
                  <a:pt x="579" y="1079"/>
                  <a:pt x="579" y="1079"/>
                  <a:pt x="579" y="1079"/>
                </a:cubicBezTo>
                <a:cubicBezTo>
                  <a:pt x="578" y="1079"/>
                  <a:pt x="577" y="1079"/>
                  <a:pt x="576" y="1080"/>
                </a:cubicBezTo>
                <a:cubicBezTo>
                  <a:pt x="576" y="1080"/>
                  <a:pt x="575" y="1081"/>
                  <a:pt x="574" y="1081"/>
                </a:cubicBezTo>
                <a:cubicBezTo>
                  <a:pt x="573" y="1081"/>
                  <a:pt x="573" y="1080"/>
                  <a:pt x="572" y="1080"/>
                </a:cubicBezTo>
                <a:cubicBezTo>
                  <a:pt x="572" y="1079"/>
                  <a:pt x="572" y="1078"/>
                  <a:pt x="573" y="1077"/>
                </a:cubicBezTo>
                <a:cubicBezTo>
                  <a:pt x="573" y="1076"/>
                  <a:pt x="573" y="1076"/>
                  <a:pt x="574" y="1075"/>
                </a:cubicBezTo>
                <a:cubicBezTo>
                  <a:pt x="574" y="1074"/>
                  <a:pt x="574" y="1074"/>
                  <a:pt x="574" y="1074"/>
                </a:cubicBezTo>
                <a:cubicBezTo>
                  <a:pt x="574" y="1074"/>
                  <a:pt x="574" y="1074"/>
                  <a:pt x="574" y="1074"/>
                </a:cubicBezTo>
                <a:cubicBezTo>
                  <a:pt x="572" y="1073"/>
                  <a:pt x="571" y="1072"/>
                  <a:pt x="570" y="1071"/>
                </a:cubicBezTo>
                <a:cubicBezTo>
                  <a:pt x="570" y="1071"/>
                  <a:pt x="570" y="1071"/>
                  <a:pt x="570" y="1071"/>
                </a:cubicBezTo>
                <a:cubicBezTo>
                  <a:pt x="570" y="1071"/>
                  <a:pt x="570" y="1071"/>
                  <a:pt x="570" y="1071"/>
                </a:cubicBezTo>
                <a:cubicBezTo>
                  <a:pt x="569" y="1071"/>
                  <a:pt x="568" y="1072"/>
                  <a:pt x="567" y="1072"/>
                </a:cubicBezTo>
                <a:cubicBezTo>
                  <a:pt x="566" y="1072"/>
                  <a:pt x="565" y="1073"/>
                  <a:pt x="564" y="1073"/>
                </a:cubicBezTo>
                <a:cubicBezTo>
                  <a:pt x="564" y="1072"/>
                  <a:pt x="563" y="1072"/>
                  <a:pt x="563" y="1071"/>
                </a:cubicBezTo>
                <a:cubicBezTo>
                  <a:pt x="563" y="1070"/>
                  <a:pt x="564" y="1069"/>
                  <a:pt x="564" y="1069"/>
                </a:cubicBezTo>
                <a:cubicBezTo>
                  <a:pt x="565" y="1068"/>
                  <a:pt x="565" y="1067"/>
                  <a:pt x="566" y="1067"/>
                </a:cubicBezTo>
                <a:cubicBezTo>
                  <a:pt x="566" y="1066"/>
                  <a:pt x="566" y="1066"/>
                  <a:pt x="566" y="1066"/>
                </a:cubicBezTo>
                <a:cubicBezTo>
                  <a:pt x="566" y="1066"/>
                  <a:pt x="566" y="1066"/>
                  <a:pt x="566" y="1066"/>
                </a:cubicBezTo>
                <a:cubicBezTo>
                  <a:pt x="565" y="1065"/>
                  <a:pt x="564" y="1064"/>
                  <a:pt x="563" y="1063"/>
                </a:cubicBezTo>
                <a:cubicBezTo>
                  <a:pt x="563" y="1062"/>
                  <a:pt x="563" y="1062"/>
                  <a:pt x="563" y="1062"/>
                </a:cubicBezTo>
                <a:cubicBezTo>
                  <a:pt x="563" y="1062"/>
                  <a:pt x="563" y="1062"/>
                  <a:pt x="563" y="1062"/>
                </a:cubicBezTo>
                <a:cubicBezTo>
                  <a:pt x="562" y="1062"/>
                  <a:pt x="561" y="1063"/>
                  <a:pt x="560" y="1063"/>
                </a:cubicBezTo>
                <a:cubicBezTo>
                  <a:pt x="559" y="1063"/>
                  <a:pt x="558" y="1063"/>
                  <a:pt x="557" y="1063"/>
                </a:cubicBezTo>
                <a:cubicBezTo>
                  <a:pt x="557" y="1062"/>
                  <a:pt x="556" y="1061"/>
                  <a:pt x="556" y="1060"/>
                </a:cubicBezTo>
                <a:cubicBezTo>
                  <a:pt x="556" y="1060"/>
                  <a:pt x="557" y="1059"/>
                  <a:pt x="558" y="1059"/>
                </a:cubicBezTo>
                <a:cubicBezTo>
                  <a:pt x="558" y="1058"/>
                  <a:pt x="559" y="1057"/>
                  <a:pt x="560" y="1057"/>
                </a:cubicBezTo>
                <a:cubicBezTo>
                  <a:pt x="560" y="1057"/>
                  <a:pt x="560" y="1057"/>
                  <a:pt x="560" y="1057"/>
                </a:cubicBezTo>
                <a:cubicBezTo>
                  <a:pt x="560" y="1056"/>
                  <a:pt x="560" y="1056"/>
                  <a:pt x="560" y="1056"/>
                </a:cubicBezTo>
                <a:cubicBezTo>
                  <a:pt x="559" y="1055"/>
                  <a:pt x="559" y="1054"/>
                  <a:pt x="558" y="1052"/>
                </a:cubicBezTo>
                <a:cubicBezTo>
                  <a:pt x="558" y="1052"/>
                  <a:pt x="558" y="1052"/>
                  <a:pt x="558" y="1052"/>
                </a:cubicBezTo>
                <a:cubicBezTo>
                  <a:pt x="558" y="1052"/>
                  <a:pt x="558" y="1052"/>
                  <a:pt x="558" y="1052"/>
                </a:cubicBezTo>
                <a:cubicBezTo>
                  <a:pt x="557" y="1052"/>
                  <a:pt x="556" y="1052"/>
                  <a:pt x="555" y="1052"/>
                </a:cubicBezTo>
                <a:cubicBezTo>
                  <a:pt x="554" y="1052"/>
                  <a:pt x="553" y="1052"/>
                  <a:pt x="552" y="1052"/>
                </a:cubicBezTo>
                <a:cubicBezTo>
                  <a:pt x="552" y="1051"/>
                  <a:pt x="552" y="1050"/>
                  <a:pt x="552" y="1049"/>
                </a:cubicBezTo>
                <a:cubicBezTo>
                  <a:pt x="552" y="1049"/>
                  <a:pt x="553" y="1048"/>
                  <a:pt x="554" y="1048"/>
                </a:cubicBezTo>
                <a:cubicBezTo>
                  <a:pt x="555" y="1047"/>
                  <a:pt x="556" y="1047"/>
                  <a:pt x="557" y="1046"/>
                </a:cubicBezTo>
                <a:cubicBezTo>
                  <a:pt x="557" y="1046"/>
                  <a:pt x="557" y="1046"/>
                  <a:pt x="557" y="1046"/>
                </a:cubicBezTo>
                <a:cubicBezTo>
                  <a:pt x="557" y="1046"/>
                  <a:pt x="557" y="1046"/>
                  <a:pt x="557" y="1046"/>
                </a:cubicBezTo>
                <a:cubicBezTo>
                  <a:pt x="557" y="1045"/>
                  <a:pt x="556" y="1043"/>
                  <a:pt x="556" y="1042"/>
                </a:cubicBezTo>
                <a:cubicBezTo>
                  <a:pt x="556" y="1041"/>
                  <a:pt x="556" y="1041"/>
                  <a:pt x="556" y="1041"/>
                </a:cubicBezTo>
                <a:cubicBezTo>
                  <a:pt x="556" y="1041"/>
                  <a:pt x="556" y="1041"/>
                  <a:pt x="556" y="1041"/>
                </a:cubicBezTo>
                <a:cubicBezTo>
                  <a:pt x="555" y="1041"/>
                  <a:pt x="554" y="1041"/>
                  <a:pt x="553" y="1041"/>
                </a:cubicBezTo>
                <a:cubicBezTo>
                  <a:pt x="552" y="1040"/>
                  <a:pt x="551" y="1040"/>
                  <a:pt x="551" y="1040"/>
                </a:cubicBezTo>
                <a:cubicBezTo>
                  <a:pt x="551" y="1040"/>
                  <a:pt x="551" y="1040"/>
                  <a:pt x="551" y="1040"/>
                </a:cubicBezTo>
                <a:cubicBezTo>
                  <a:pt x="551" y="1039"/>
                  <a:pt x="550" y="1039"/>
                  <a:pt x="550" y="1038"/>
                </a:cubicBezTo>
                <a:cubicBezTo>
                  <a:pt x="550" y="1038"/>
                  <a:pt x="551" y="1037"/>
                  <a:pt x="551" y="1037"/>
                </a:cubicBezTo>
                <a:cubicBezTo>
                  <a:pt x="551" y="1037"/>
                  <a:pt x="551" y="1037"/>
                  <a:pt x="551" y="1037"/>
                </a:cubicBezTo>
                <a:cubicBezTo>
                  <a:pt x="551" y="1037"/>
                  <a:pt x="552" y="1036"/>
                  <a:pt x="553" y="1036"/>
                </a:cubicBezTo>
                <a:cubicBezTo>
                  <a:pt x="554" y="1036"/>
                  <a:pt x="555" y="1036"/>
                  <a:pt x="556" y="1035"/>
                </a:cubicBezTo>
                <a:cubicBezTo>
                  <a:pt x="556" y="1035"/>
                  <a:pt x="556" y="1035"/>
                  <a:pt x="556" y="1035"/>
                </a:cubicBezTo>
                <a:cubicBezTo>
                  <a:pt x="556" y="1035"/>
                  <a:pt x="556" y="1035"/>
                  <a:pt x="556" y="1035"/>
                </a:cubicBezTo>
                <a:cubicBezTo>
                  <a:pt x="556" y="1033"/>
                  <a:pt x="557" y="1032"/>
                  <a:pt x="557" y="1031"/>
                </a:cubicBezTo>
                <a:cubicBezTo>
                  <a:pt x="557" y="1030"/>
                  <a:pt x="557" y="1030"/>
                  <a:pt x="557" y="1030"/>
                </a:cubicBezTo>
                <a:cubicBezTo>
                  <a:pt x="557" y="1030"/>
                  <a:pt x="557" y="1030"/>
                  <a:pt x="557" y="1030"/>
                </a:cubicBezTo>
                <a:cubicBezTo>
                  <a:pt x="556" y="1030"/>
                  <a:pt x="555" y="1029"/>
                  <a:pt x="554" y="1029"/>
                </a:cubicBezTo>
                <a:cubicBezTo>
                  <a:pt x="553" y="1029"/>
                  <a:pt x="552" y="1028"/>
                  <a:pt x="552" y="1028"/>
                </a:cubicBezTo>
                <a:cubicBezTo>
                  <a:pt x="552" y="1027"/>
                  <a:pt x="552" y="1026"/>
                  <a:pt x="552" y="1025"/>
                </a:cubicBezTo>
                <a:cubicBezTo>
                  <a:pt x="553" y="1025"/>
                  <a:pt x="554" y="1025"/>
                  <a:pt x="555" y="1025"/>
                </a:cubicBezTo>
                <a:cubicBezTo>
                  <a:pt x="556" y="1025"/>
                  <a:pt x="557" y="1025"/>
                  <a:pt x="558" y="1024"/>
                </a:cubicBezTo>
                <a:cubicBezTo>
                  <a:pt x="558" y="1024"/>
                  <a:pt x="558" y="1024"/>
                  <a:pt x="558" y="1024"/>
                </a:cubicBezTo>
                <a:cubicBezTo>
                  <a:pt x="558" y="1024"/>
                  <a:pt x="558" y="1024"/>
                  <a:pt x="558" y="1024"/>
                </a:cubicBezTo>
                <a:cubicBezTo>
                  <a:pt x="559" y="1023"/>
                  <a:pt x="559" y="1022"/>
                  <a:pt x="560" y="1020"/>
                </a:cubicBezTo>
                <a:cubicBezTo>
                  <a:pt x="560" y="1020"/>
                  <a:pt x="560" y="1020"/>
                  <a:pt x="560" y="1020"/>
                </a:cubicBezTo>
                <a:cubicBezTo>
                  <a:pt x="560" y="1020"/>
                  <a:pt x="560" y="1020"/>
                  <a:pt x="560" y="1020"/>
                </a:cubicBezTo>
                <a:cubicBezTo>
                  <a:pt x="559" y="1019"/>
                  <a:pt x="558" y="1019"/>
                  <a:pt x="558" y="1018"/>
                </a:cubicBezTo>
                <a:cubicBezTo>
                  <a:pt x="557" y="1017"/>
                  <a:pt x="556" y="1017"/>
                  <a:pt x="556" y="1016"/>
                </a:cubicBezTo>
                <a:cubicBezTo>
                  <a:pt x="556" y="1015"/>
                  <a:pt x="557" y="1014"/>
                  <a:pt x="557" y="1014"/>
                </a:cubicBezTo>
                <a:cubicBezTo>
                  <a:pt x="558" y="1014"/>
                  <a:pt x="559" y="1014"/>
                  <a:pt x="560" y="1014"/>
                </a:cubicBezTo>
                <a:cubicBezTo>
                  <a:pt x="561" y="1014"/>
                  <a:pt x="562" y="1014"/>
                  <a:pt x="563" y="1014"/>
                </a:cubicBezTo>
                <a:cubicBezTo>
                  <a:pt x="563" y="1014"/>
                  <a:pt x="563" y="1014"/>
                  <a:pt x="563" y="1014"/>
                </a:cubicBezTo>
                <a:cubicBezTo>
                  <a:pt x="563" y="1014"/>
                  <a:pt x="563" y="1014"/>
                  <a:pt x="563" y="1014"/>
                </a:cubicBezTo>
                <a:cubicBezTo>
                  <a:pt x="564" y="1013"/>
                  <a:pt x="565" y="1012"/>
                  <a:pt x="566" y="1011"/>
                </a:cubicBezTo>
                <a:cubicBezTo>
                  <a:pt x="566" y="1010"/>
                  <a:pt x="566" y="1010"/>
                  <a:pt x="566" y="1010"/>
                </a:cubicBezTo>
                <a:cubicBezTo>
                  <a:pt x="566" y="1010"/>
                  <a:pt x="566" y="1010"/>
                  <a:pt x="566" y="1010"/>
                </a:cubicBezTo>
                <a:cubicBezTo>
                  <a:pt x="565" y="1009"/>
                  <a:pt x="565" y="1009"/>
                  <a:pt x="564" y="1008"/>
                </a:cubicBezTo>
                <a:cubicBezTo>
                  <a:pt x="564" y="1007"/>
                  <a:pt x="563" y="1006"/>
                  <a:pt x="563" y="1006"/>
                </a:cubicBezTo>
                <a:cubicBezTo>
                  <a:pt x="563" y="1005"/>
                  <a:pt x="564" y="1004"/>
                  <a:pt x="564" y="1004"/>
                </a:cubicBezTo>
                <a:cubicBezTo>
                  <a:pt x="565" y="1004"/>
                  <a:pt x="566" y="1004"/>
                  <a:pt x="567" y="1004"/>
                </a:cubicBezTo>
                <a:cubicBezTo>
                  <a:pt x="568" y="1005"/>
                  <a:pt x="569" y="1005"/>
                  <a:pt x="570" y="1005"/>
                </a:cubicBezTo>
                <a:cubicBezTo>
                  <a:pt x="570" y="1005"/>
                  <a:pt x="570" y="1005"/>
                  <a:pt x="570" y="1005"/>
                </a:cubicBezTo>
                <a:cubicBezTo>
                  <a:pt x="570" y="1005"/>
                  <a:pt x="570" y="1005"/>
                  <a:pt x="570" y="1005"/>
                </a:cubicBezTo>
                <a:cubicBezTo>
                  <a:pt x="571" y="1004"/>
                  <a:pt x="572" y="1003"/>
                  <a:pt x="574" y="1002"/>
                </a:cubicBezTo>
                <a:cubicBezTo>
                  <a:pt x="574" y="1002"/>
                  <a:pt x="574" y="1002"/>
                  <a:pt x="574" y="1002"/>
                </a:cubicBezTo>
                <a:cubicBezTo>
                  <a:pt x="574" y="1002"/>
                  <a:pt x="574" y="1002"/>
                  <a:pt x="574" y="1002"/>
                </a:cubicBezTo>
                <a:cubicBezTo>
                  <a:pt x="573" y="1001"/>
                  <a:pt x="573" y="1000"/>
                  <a:pt x="573" y="999"/>
                </a:cubicBezTo>
                <a:cubicBezTo>
                  <a:pt x="572" y="999"/>
                  <a:pt x="572" y="998"/>
                  <a:pt x="572" y="997"/>
                </a:cubicBezTo>
                <a:cubicBezTo>
                  <a:pt x="573" y="996"/>
                  <a:pt x="573" y="996"/>
                  <a:pt x="574" y="995"/>
                </a:cubicBezTo>
                <a:cubicBezTo>
                  <a:pt x="575" y="996"/>
                  <a:pt x="576" y="996"/>
                  <a:pt x="576" y="997"/>
                </a:cubicBezTo>
                <a:cubicBezTo>
                  <a:pt x="577" y="997"/>
                  <a:pt x="578" y="998"/>
                  <a:pt x="579" y="998"/>
                </a:cubicBezTo>
                <a:cubicBezTo>
                  <a:pt x="579" y="998"/>
                  <a:pt x="579" y="998"/>
                  <a:pt x="579" y="998"/>
                </a:cubicBezTo>
                <a:cubicBezTo>
                  <a:pt x="579" y="998"/>
                  <a:pt x="579" y="998"/>
                  <a:pt x="579" y="998"/>
                </a:cubicBezTo>
                <a:cubicBezTo>
                  <a:pt x="581" y="997"/>
                  <a:pt x="582" y="997"/>
                  <a:pt x="583" y="996"/>
                </a:cubicBezTo>
                <a:cubicBezTo>
                  <a:pt x="584" y="996"/>
                  <a:pt x="584" y="996"/>
                  <a:pt x="584" y="996"/>
                </a:cubicBezTo>
                <a:cubicBezTo>
                  <a:pt x="584" y="995"/>
                  <a:pt x="584" y="995"/>
                  <a:pt x="584" y="995"/>
                </a:cubicBezTo>
                <a:cubicBezTo>
                  <a:pt x="583" y="995"/>
                  <a:pt x="583" y="994"/>
                  <a:pt x="583" y="993"/>
                </a:cubicBezTo>
                <a:cubicBezTo>
                  <a:pt x="583" y="992"/>
                  <a:pt x="583" y="991"/>
                  <a:pt x="583" y="990"/>
                </a:cubicBezTo>
                <a:cubicBezTo>
                  <a:pt x="584" y="990"/>
                  <a:pt x="585" y="989"/>
                  <a:pt x="586" y="989"/>
                </a:cubicBezTo>
                <a:cubicBezTo>
                  <a:pt x="586" y="990"/>
                  <a:pt x="587" y="990"/>
                  <a:pt x="588" y="991"/>
                </a:cubicBezTo>
                <a:cubicBezTo>
                  <a:pt x="588" y="992"/>
                  <a:pt x="589" y="992"/>
                  <a:pt x="590" y="993"/>
                </a:cubicBezTo>
                <a:cubicBezTo>
                  <a:pt x="590" y="993"/>
                  <a:pt x="590" y="993"/>
                  <a:pt x="590" y="993"/>
                </a:cubicBezTo>
                <a:cubicBezTo>
                  <a:pt x="590" y="993"/>
                  <a:pt x="590" y="993"/>
                  <a:pt x="590" y="993"/>
                </a:cubicBezTo>
                <a:cubicBezTo>
                  <a:pt x="592" y="992"/>
                  <a:pt x="593" y="992"/>
                  <a:pt x="594" y="992"/>
                </a:cubicBezTo>
                <a:cubicBezTo>
                  <a:pt x="595" y="991"/>
                  <a:pt x="595" y="991"/>
                  <a:pt x="595" y="991"/>
                </a:cubicBezTo>
                <a:cubicBezTo>
                  <a:pt x="595" y="991"/>
                  <a:pt x="595" y="991"/>
                  <a:pt x="595" y="991"/>
                </a:cubicBezTo>
                <a:cubicBezTo>
                  <a:pt x="595" y="990"/>
                  <a:pt x="595" y="989"/>
                  <a:pt x="595" y="989"/>
                </a:cubicBezTo>
                <a:cubicBezTo>
                  <a:pt x="595" y="988"/>
                  <a:pt x="595" y="987"/>
                  <a:pt x="595" y="986"/>
                </a:cubicBezTo>
                <a:cubicBezTo>
                  <a:pt x="596" y="986"/>
                  <a:pt x="597" y="986"/>
                  <a:pt x="598" y="985"/>
                </a:cubicBezTo>
                <a:cubicBezTo>
                  <a:pt x="599" y="986"/>
                  <a:pt x="599" y="987"/>
                  <a:pt x="600" y="988"/>
                </a:cubicBezTo>
                <a:cubicBezTo>
                  <a:pt x="600" y="988"/>
                  <a:pt x="601" y="989"/>
                  <a:pt x="601" y="990"/>
                </a:cubicBezTo>
                <a:cubicBezTo>
                  <a:pt x="601" y="990"/>
                  <a:pt x="601" y="990"/>
                  <a:pt x="601" y="990"/>
                </a:cubicBezTo>
                <a:cubicBezTo>
                  <a:pt x="602" y="990"/>
                  <a:pt x="602" y="990"/>
                  <a:pt x="602" y="990"/>
                </a:cubicBezTo>
                <a:cubicBezTo>
                  <a:pt x="603" y="990"/>
                  <a:pt x="605" y="990"/>
                  <a:pt x="606" y="990"/>
                </a:cubicBezTo>
                <a:cubicBezTo>
                  <a:pt x="607" y="990"/>
                  <a:pt x="607" y="990"/>
                  <a:pt x="607" y="990"/>
                </a:cubicBezTo>
                <a:cubicBezTo>
                  <a:pt x="607" y="989"/>
                  <a:pt x="607" y="989"/>
                  <a:pt x="607" y="989"/>
                </a:cubicBezTo>
                <a:cubicBezTo>
                  <a:pt x="607" y="988"/>
                  <a:pt x="607" y="988"/>
                  <a:pt x="608" y="987"/>
                </a:cubicBezTo>
                <a:cubicBezTo>
                  <a:pt x="608" y="986"/>
                  <a:pt x="608" y="985"/>
                  <a:pt x="608" y="984"/>
                </a:cubicBezTo>
                <a:cubicBezTo>
                  <a:pt x="609" y="984"/>
                  <a:pt x="609" y="984"/>
                  <a:pt x="609" y="984"/>
                </a:cubicBezTo>
                <a:cubicBezTo>
                  <a:pt x="610" y="984"/>
                  <a:pt x="611" y="984"/>
                  <a:pt x="612" y="984"/>
                </a:cubicBezTo>
                <a:cubicBezTo>
                  <a:pt x="612" y="984"/>
                  <a:pt x="612" y="984"/>
                  <a:pt x="612" y="984"/>
                </a:cubicBezTo>
                <a:cubicBezTo>
                  <a:pt x="612" y="985"/>
                  <a:pt x="612" y="986"/>
                  <a:pt x="613" y="987"/>
                </a:cubicBezTo>
                <a:cubicBezTo>
                  <a:pt x="613" y="988"/>
                  <a:pt x="613" y="988"/>
                  <a:pt x="613" y="989"/>
                </a:cubicBezTo>
                <a:cubicBezTo>
                  <a:pt x="614" y="990"/>
                  <a:pt x="614" y="990"/>
                  <a:pt x="614" y="990"/>
                </a:cubicBezTo>
                <a:cubicBezTo>
                  <a:pt x="614" y="990"/>
                  <a:pt x="614" y="990"/>
                  <a:pt x="614" y="990"/>
                </a:cubicBezTo>
                <a:cubicBezTo>
                  <a:pt x="615" y="990"/>
                  <a:pt x="617" y="990"/>
                  <a:pt x="618" y="990"/>
                </a:cubicBezTo>
                <a:cubicBezTo>
                  <a:pt x="619" y="990"/>
                  <a:pt x="619" y="990"/>
                  <a:pt x="619" y="990"/>
                </a:cubicBezTo>
                <a:cubicBezTo>
                  <a:pt x="619" y="990"/>
                  <a:pt x="619" y="990"/>
                  <a:pt x="619" y="990"/>
                </a:cubicBezTo>
                <a:cubicBezTo>
                  <a:pt x="619" y="989"/>
                  <a:pt x="620" y="988"/>
                  <a:pt x="620" y="988"/>
                </a:cubicBezTo>
                <a:cubicBezTo>
                  <a:pt x="621" y="987"/>
                  <a:pt x="621" y="986"/>
                  <a:pt x="622" y="985"/>
                </a:cubicBezTo>
                <a:cubicBezTo>
                  <a:pt x="623" y="986"/>
                  <a:pt x="624" y="986"/>
                  <a:pt x="625" y="986"/>
                </a:cubicBezTo>
                <a:cubicBezTo>
                  <a:pt x="625" y="987"/>
                  <a:pt x="625" y="988"/>
                  <a:pt x="625" y="989"/>
                </a:cubicBezTo>
                <a:cubicBezTo>
                  <a:pt x="625" y="989"/>
                  <a:pt x="625" y="990"/>
                  <a:pt x="625" y="991"/>
                </a:cubicBezTo>
                <a:cubicBezTo>
                  <a:pt x="625" y="991"/>
                  <a:pt x="625" y="991"/>
                  <a:pt x="625" y="991"/>
                </a:cubicBezTo>
                <a:cubicBezTo>
                  <a:pt x="626" y="992"/>
                  <a:pt x="626" y="992"/>
                  <a:pt x="626" y="992"/>
                </a:cubicBezTo>
                <a:cubicBezTo>
                  <a:pt x="627" y="992"/>
                  <a:pt x="629" y="992"/>
                  <a:pt x="630" y="993"/>
                </a:cubicBezTo>
                <a:cubicBezTo>
                  <a:pt x="630" y="993"/>
                  <a:pt x="630" y="993"/>
                  <a:pt x="630" y="993"/>
                </a:cubicBezTo>
                <a:cubicBezTo>
                  <a:pt x="631" y="993"/>
                  <a:pt x="631" y="993"/>
                  <a:pt x="631" y="993"/>
                </a:cubicBezTo>
                <a:cubicBezTo>
                  <a:pt x="631" y="992"/>
                  <a:pt x="632" y="992"/>
                  <a:pt x="633" y="991"/>
                </a:cubicBezTo>
                <a:cubicBezTo>
                  <a:pt x="633" y="990"/>
                  <a:pt x="634" y="990"/>
                  <a:pt x="634" y="989"/>
                </a:cubicBezTo>
                <a:cubicBezTo>
                  <a:pt x="635" y="989"/>
                  <a:pt x="636" y="990"/>
                  <a:pt x="637" y="990"/>
                </a:cubicBezTo>
                <a:cubicBezTo>
                  <a:pt x="637" y="991"/>
                  <a:pt x="637" y="992"/>
                  <a:pt x="637" y="993"/>
                </a:cubicBezTo>
                <a:cubicBezTo>
                  <a:pt x="637" y="994"/>
                  <a:pt x="637" y="995"/>
                  <a:pt x="637" y="995"/>
                </a:cubicBezTo>
                <a:cubicBezTo>
                  <a:pt x="636" y="996"/>
                  <a:pt x="636" y="996"/>
                  <a:pt x="636" y="996"/>
                </a:cubicBezTo>
                <a:cubicBezTo>
                  <a:pt x="637" y="996"/>
                  <a:pt x="637" y="996"/>
                  <a:pt x="637" y="996"/>
                </a:cubicBezTo>
                <a:cubicBezTo>
                  <a:pt x="638" y="997"/>
                  <a:pt x="639" y="997"/>
                  <a:pt x="641" y="998"/>
                </a:cubicBezTo>
                <a:cubicBezTo>
                  <a:pt x="641" y="998"/>
                  <a:pt x="641" y="998"/>
                  <a:pt x="641" y="998"/>
                </a:cubicBezTo>
                <a:cubicBezTo>
                  <a:pt x="641" y="998"/>
                  <a:pt x="641" y="998"/>
                  <a:pt x="641" y="998"/>
                </a:cubicBezTo>
                <a:cubicBezTo>
                  <a:pt x="642" y="998"/>
                  <a:pt x="643" y="997"/>
                  <a:pt x="644" y="997"/>
                </a:cubicBezTo>
                <a:cubicBezTo>
                  <a:pt x="644" y="996"/>
                  <a:pt x="645" y="996"/>
                  <a:pt x="646" y="995"/>
                </a:cubicBezTo>
                <a:cubicBezTo>
                  <a:pt x="647" y="996"/>
                  <a:pt x="647" y="996"/>
                  <a:pt x="648" y="997"/>
                </a:cubicBezTo>
                <a:cubicBezTo>
                  <a:pt x="648" y="998"/>
                  <a:pt x="648" y="999"/>
                  <a:pt x="647" y="999"/>
                </a:cubicBezTo>
                <a:cubicBezTo>
                  <a:pt x="647" y="1000"/>
                  <a:pt x="647" y="1001"/>
                  <a:pt x="646" y="1002"/>
                </a:cubicBezTo>
                <a:cubicBezTo>
                  <a:pt x="646" y="1002"/>
                  <a:pt x="646" y="1002"/>
                  <a:pt x="646" y="1002"/>
                </a:cubicBezTo>
                <a:cubicBezTo>
                  <a:pt x="647" y="1002"/>
                  <a:pt x="647" y="1002"/>
                  <a:pt x="647" y="1002"/>
                </a:cubicBezTo>
                <a:cubicBezTo>
                  <a:pt x="648" y="1003"/>
                  <a:pt x="649" y="1004"/>
                  <a:pt x="650" y="1005"/>
                </a:cubicBezTo>
                <a:cubicBezTo>
                  <a:pt x="650" y="1005"/>
                  <a:pt x="650" y="1005"/>
                  <a:pt x="650" y="1005"/>
                </a:cubicBezTo>
                <a:cubicBezTo>
                  <a:pt x="650" y="1005"/>
                  <a:pt x="650" y="1005"/>
                  <a:pt x="650" y="1005"/>
                </a:cubicBezTo>
                <a:cubicBezTo>
                  <a:pt x="651" y="1005"/>
                  <a:pt x="652" y="1005"/>
                  <a:pt x="653" y="1004"/>
                </a:cubicBezTo>
                <a:cubicBezTo>
                  <a:pt x="654" y="1004"/>
                  <a:pt x="655" y="1004"/>
                  <a:pt x="656" y="1004"/>
                </a:cubicBezTo>
                <a:cubicBezTo>
                  <a:pt x="656" y="1004"/>
                  <a:pt x="657" y="1005"/>
                  <a:pt x="658" y="1006"/>
                </a:cubicBezTo>
                <a:cubicBezTo>
                  <a:pt x="657" y="1006"/>
                  <a:pt x="657" y="1007"/>
                  <a:pt x="656" y="1008"/>
                </a:cubicBezTo>
                <a:cubicBezTo>
                  <a:pt x="655" y="1009"/>
                  <a:pt x="655" y="1009"/>
                  <a:pt x="654" y="1010"/>
                </a:cubicBezTo>
                <a:cubicBezTo>
                  <a:pt x="654" y="1010"/>
                  <a:pt x="654" y="1010"/>
                  <a:pt x="654" y="1010"/>
                </a:cubicBezTo>
                <a:cubicBezTo>
                  <a:pt x="654" y="1011"/>
                  <a:pt x="654" y="1011"/>
                  <a:pt x="654" y="1011"/>
                </a:cubicBezTo>
                <a:cubicBezTo>
                  <a:pt x="655" y="1012"/>
                  <a:pt x="656" y="1013"/>
                  <a:pt x="657" y="1014"/>
                </a:cubicBezTo>
                <a:cubicBezTo>
                  <a:pt x="657" y="1014"/>
                  <a:pt x="657" y="1014"/>
                  <a:pt x="657" y="1014"/>
                </a:cubicBezTo>
                <a:cubicBezTo>
                  <a:pt x="657" y="1014"/>
                  <a:pt x="657" y="1014"/>
                  <a:pt x="657" y="1014"/>
                </a:cubicBezTo>
                <a:cubicBezTo>
                  <a:pt x="658" y="1014"/>
                  <a:pt x="659" y="1014"/>
                  <a:pt x="660" y="1014"/>
                </a:cubicBezTo>
                <a:cubicBezTo>
                  <a:pt x="661" y="1014"/>
                  <a:pt x="662" y="1014"/>
                  <a:pt x="663" y="1014"/>
                </a:cubicBezTo>
                <a:cubicBezTo>
                  <a:pt x="663" y="1014"/>
                  <a:pt x="664" y="1015"/>
                  <a:pt x="664" y="1016"/>
                </a:cubicBezTo>
                <a:cubicBezTo>
                  <a:pt x="664" y="1017"/>
                  <a:pt x="663" y="1017"/>
                  <a:pt x="662" y="1018"/>
                </a:cubicBezTo>
                <a:cubicBezTo>
                  <a:pt x="662" y="1019"/>
                  <a:pt x="661" y="1019"/>
                  <a:pt x="660" y="1020"/>
                </a:cubicBezTo>
                <a:cubicBezTo>
                  <a:pt x="660" y="1020"/>
                  <a:pt x="660" y="1020"/>
                  <a:pt x="660" y="1020"/>
                </a:cubicBezTo>
                <a:cubicBezTo>
                  <a:pt x="660" y="1020"/>
                  <a:pt x="660" y="1020"/>
                  <a:pt x="660" y="1020"/>
                </a:cubicBezTo>
                <a:cubicBezTo>
                  <a:pt x="661" y="1022"/>
                  <a:pt x="661" y="1023"/>
                  <a:pt x="662" y="1024"/>
                </a:cubicBezTo>
                <a:cubicBezTo>
                  <a:pt x="662" y="1024"/>
                  <a:pt x="662" y="1024"/>
                  <a:pt x="662" y="1024"/>
                </a:cubicBezTo>
                <a:cubicBezTo>
                  <a:pt x="662" y="1024"/>
                  <a:pt x="662" y="1024"/>
                  <a:pt x="662" y="1024"/>
                </a:cubicBezTo>
                <a:cubicBezTo>
                  <a:pt x="663" y="1025"/>
                  <a:pt x="664" y="1025"/>
                  <a:pt x="665" y="1025"/>
                </a:cubicBezTo>
                <a:cubicBezTo>
                  <a:pt x="666" y="1025"/>
                  <a:pt x="667" y="1025"/>
                  <a:pt x="668" y="1025"/>
                </a:cubicBezTo>
                <a:cubicBezTo>
                  <a:pt x="668" y="1026"/>
                  <a:pt x="668" y="1027"/>
                  <a:pt x="668" y="1028"/>
                </a:cubicBezTo>
                <a:cubicBezTo>
                  <a:pt x="668" y="1028"/>
                  <a:pt x="667" y="1029"/>
                  <a:pt x="666" y="1029"/>
                </a:cubicBezTo>
                <a:cubicBezTo>
                  <a:pt x="665" y="1029"/>
                  <a:pt x="664" y="1030"/>
                  <a:pt x="664" y="1030"/>
                </a:cubicBezTo>
                <a:cubicBezTo>
                  <a:pt x="663" y="1030"/>
                  <a:pt x="663" y="1030"/>
                  <a:pt x="663" y="1030"/>
                </a:cubicBezTo>
                <a:cubicBezTo>
                  <a:pt x="663" y="1031"/>
                  <a:pt x="663" y="1031"/>
                  <a:pt x="663" y="1031"/>
                </a:cubicBezTo>
                <a:cubicBezTo>
                  <a:pt x="664" y="1032"/>
                  <a:pt x="664" y="1033"/>
                  <a:pt x="664" y="1035"/>
                </a:cubicBezTo>
                <a:cubicBezTo>
                  <a:pt x="664" y="1035"/>
                  <a:pt x="664" y="1035"/>
                  <a:pt x="664" y="1035"/>
                </a:cubicBezTo>
                <a:cubicBezTo>
                  <a:pt x="664" y="1035"/>
                  <a:pt x="664" y="1035"/>
                  <a:pt x="664" y="1035"/>
                </a:cubicBezTo>
                <a:cubicBezTo>
                  <a:pt x="665" y="1036"/>
                  <a:pt x="666" y="1036"/>
                  <a:pt x="667" y="1036"/>
                </a:cubicBezTo>
                <a:cubicBezTo>
                  <a:pt x="668" y="1036"/>
                  <a:pt x="669" y="1037"/>
                  <a:pt x="670" y="1037"/>
                </a:cubicBezTo>
                <a:close/>
                <a:moveTo>
                  <a:pt x="593" y="249"/>
                </a:moveTo>
                <a:cubicBezTo>
                  <a:pt x="552" y="228"/>
                  <a:pt x="552" y="228"/>
                  <a:pt x="552" y="228"/>
                </a:cubicBezTo>
                <a:cubicBezTo>
                  <a:pt x="551" y="228"/>
                  <a:pt x="551" y="228"/>
                  <a:pt x="551" y="228"/>
                </a:cubicBezTo>
                <a:cubicBezTo>
                  <a:pt x="550" y="231"/>
                  <a:pt x="549" y="233"/>
                  <a:pt x="547" y="235"/>
                </a:cubicBezTo>
                <a:cubicBezTo>
                  <a:pt x="547" y="235"/>
                  <a:pt x="547" y="235"/>
                  <a:pt x="547" y="235"/>
                </a:cubicBezTo>
                <a:cubicBezTo>
                  <a:pt x="588" y="257"/>
                  <a:pt x="588" y="257"/>
                  <a:pt x="588" y="257"/>
                </a:cubicBezTo>
                <a:cubicBezTo>
                  <a:pt x="589" y="257"/>
                  <a:pt x="589" y="257"/>
                  <a:pt x="589" y="257"/>
                </a:cubicBezTo>
                <a:cubicBezTo>
                  <a:pt x="590" y="254"/>
                  <a:pt x="592" y="252"/>
                  <a:pt x="593" y="250"/>
                </a:cubicBezTo>
                <a:lnTo>
                  <a:pt x="593" y="249"/>
                </a:lnTo>
                <a:close/>
                <a:moveTo>
                  <a:pt x="588" y="179"/>
                </a:moveTo>
                <a:cubicBezTo>
                  <a:pt x="547" y="201"/>
                  <a:pt x="547" y="201"/>
                  <a:pt x="547" y="201"/>
                </a:cubicBezTo>
                <a:cubicBezTo>
                  <a:pt x="547" y="202"/>
                  <a:pt x="547" y="202"/>
                  <a:pt x="547" y="202"/>
                </a:cubicBezTo>
                <a:cubicBezTo>
                  <a:pt x="549" y="203"/>
                  <a:pt x="550" y="206"/>
                  <a:pt x="551" y="208"/>
                </a:cubicBezTo>
                <a:cubicBezTo>
                  <a:pt x="552" y="209"/>
                  <a:pt x="552" y="209"/>
                  <a:pt x="552" y="209"/>
                </a:cubicBezTo>
                <a:cubicBezTo>
                  <a:pt x="593" y="187"/>
                  <a:pt x="593" y="187"/>
                  <a:pt x="593" y="187"/>
                </a:cubicBezTo>
                <a:cubicBezTo>
                  <a:pt x="593" y="186"/>
                  <a:pt x="593" y="186"/>
                  <a:pt x="593" y="186"/>
                </a:cubicBezTo>
                <a:cubicBezTo>
                  <a:pt x="592" y="184"/>
                  <a:pt x="590" y="182"/>
                  <a:pt x="589" y="180"/>
                </a:cubicBezTo>
                <a:lnTo>
                  <a:pt x="588" y="179"/>
                </a:lnTo>
                <a:close/>
                <a:moveTo>
                  <a:pt x="617" y="48"/>
                </a:moveTo>
                <a:cubicBezTo>
                  <a:pt x="617" y="49"/>
                  <a:pt x="617" y="49"/>
                  <a:pt x="617" y="49"/>
                </a:cubicBezTo>
                <a:cubicBezTo>
                  <a:pt x="617" y="50"/>
                  <a:pt x="617" y="50"/>
                  <a:pt x="617" y="51"/>
                </a:cubicBezTo>
                <a:cubicBezTo>
                  <a:pt x="617" y="51"/>
                  <a:pt x="616" y="51"/>
                  <a:pt x="615" y="51"/>
                </a:cubicBezTo>
                <a:cubicBezTo>
                  <a:pt x="614" y="52"/>
                  <a:pt x="613" y="52"/>
                  <a:pt x="612" y="53"/>
                </a:cubicBezTo>
                <a:cubicBezTo>
                  <a:pt x="612" y="53"/>
                  <a:pt x="612" y="53"/>
                  <a:pt x="612" y="53"/>
                </a:cubicBezTo>
                <a:cubicBezTo>
                  <a:pt x="612" y="53"/>
                  <a:pt x="612" y="53"/>
                  <a:pt x="612" y="53"/>
                </a:cubicBezTo>
                <a:cubicBezTo>
                  <a:pt x="612" y="53"/>
                  <a:pt x="612" y="54"/>
                  <a:pt x="612" y="55"/>
                </a:cubicBezTo>
                <a:cubicBezTo>
                  <a:pt x="612" y="55"/>
                  <a:pt x="612" y="55"/>
                  <a:pt x="612" y="55"/>
                </a:cubicBezTo>
                <a:cubicBezTo>
                  <a:pt x="612" y="55"/>
                  <a:pt x="612" y="55"/>
                  <a:pt x="612" y="55"/>
                </a:cubicBezTo>
                <a:cubicBezTo>
                  <a:pt x="613" y="56"/>
                  <a:pt x="614" y="56"/>
                  <a:pt x="615" y="57"/>
                </a:cubicBezTo>
                <a:cubicBezTo>
                  <a:pt x="615" y="57"/>
                  <a:pt x="616" y="58"/>
                  <a:pt x="617" y="58"/>
                </a:cubicBezTo>
                <a:cubicBezTo>
                  <a:pt x="617" y="59"/>
                  <a:pt x="616" y="59"/>
                  <a:pt x="616" y="60"/>
                </a:cubicBezTo>
                <a:cubicBezTo>
                  <a:pt x="616" y="60"/>
                  <a:pt x="615" y="60"/>
                  <a:pt x="614" y="60"/>
                </a:cubicBezTo>
                <a:cubicBezTo>
                  <a:pt x="613" y="60"/>
                  <a:pt x="611" y="60"/>
                  <a:pt x="610" y="61"/>
                </a:cubicBezTo>
                <a:cubicBezTo>
                  <a:pt x="610" y="61"/>
                  <a:pt x="610" y="61"/>
                  <a:pt x="610" y="61"/>
                </a:cubicBezTo>
                <a:cubicBezTo>
                  <a:pt x="610" y="61"/>
                  <a:pt x="610" y="61"/>
                  <a:pt x="610" y="61"/>
                </a:cubicBezTo>
                <a:cubicBezTo>
                  <a:pt x="610" y="61"/>
                  <a:pt x="610" y="62"/>
                  <a:pt x="609" y="63"/>
                </a:cubicBezTo>
                <a:cubicBezTo>
                  <a:pt x="609" y="63"/>
                  <a:pt x="609" y="63"/>
                  <a:pt x="609" y="63"/>
                </a:cubicBezTo>
                <a:cubicBezTo>
                  <a:pt x="609" y="63"/>
                  <a:pt x="609" y="63"/>
                  <a:pt x="609" y="63"/>
                </a:cubicBezTo>
                <a:cubicBezTo>
                  <a:pt x="610" y="64"/>
                  <a:pt x="611" y="65"/>
                  <a:pt x="612" y="65"/>
                </a:cubicBezTo>
                <a:cubicBezTo>
                  <a:pt x="612" y="66"/>
                  <a:pt x="613" y="67"/>
                  <a:pt x="613" y="67"/>
                </a:cubicBezTo>
                <a:cubicBezTo>
                  <a:pt x="613" y="68"/>
                  <a:pt x="613" y="68"/>
                  <a:pt x="612" y="69"/>
                </a:cubicBezTo>
                <a:cubicBezTo>
                  <a:pt x="611" y="69"/>
                  <a:pt x="611" y="69"/>
                  <a:pt x="610" y="68"/>
                </a:cubicBezTo>
                <a:cubicBezTo>
                  <a:pt x="609" y="68"/>
                  <a:pt x="607" y="68"/>
                  <a:pt x="606" y="68"/>
                </a:cubicBezTo>
                <a:cubicBezTo>
                  <a:pt x="606" y="68"/>
                  <a:pt x="606" y="68"/>
                  <a:pt x="606" y="68"/>
                </a:cubicBezTo>
                <a:cubicBezTo>
                  <a:pt x="606" y="68"/>
                  <a:pt x="606" y="68"/>
                  <a:pt x="606" y="68"/>
                </a:cubicBezTo>
                <a:cubicBezTo>
                  <a:pt x="606" y="69"/>
                  <a:pt x="605" y="69"/>
                  <a:pt x="605" y="70"/>
                </a:cubicBezTo>
                <a:cubicBezTo>
                  <a:pt x="605" y="70"/>
                  <a:pt x="605" y="70"/>
                  <a:pt x="605" y="70"/>
                </a:cubicBezTo>
                <a:cubicBezTo>
                  <a:pt x="605" y="70"/>
                  <a:pt x="605" y="70"/>
                  <a:pt x="605" y="70"/>
                </a:cubicBezTo>
                <a:cubicBezTo>
                  <a:pt x="605" y="71"/>
                  <a:pt x="605" y="72"/>
                  <a:pt x="606" y="73"/>
                </a:cubicBezTo>
                <a:cubicBezTo>
                  <a:pt x="606" y="74"/>
                  <a:pt x="607" y="74"/>
                  <a:pt x="607" y="75"/>
                </a:cubicBezTo>
                <a:cubicBezTo>
                  <a:pt x="607" y="75"/>
                  <a:pt x="606" y="76"/>
                  <a:pt x="606" y="76"/>
                </a:cubicBezTo>
                <a:cubicBezTo>
                  <a:pt x="605" y="76"/>
                  <a:pt x="604" y="76"/>
                  <a:pt x="603" y="75"/>
                </a:cubicBezTo>
                <a:cubicBezTo>
                  <a:pt x="602" y="75"/>
                  <a:pt x="601" y="74"/>
                  <a:pt x="600" y="74"/>
                </a:cubicBezTo>
                <a:cubicBezTo>
                  <a:pt x="600" y="74"/>
                  <a:pt x="600" y="74"/>
                  <a:pt x="600" y="74"/>
                </a:cubicBezTo>
                <a:cubicBezTo>
                  <a:pt x="600" y="74"/>
                  <a:pt x="600" y="74"/>
                  <a:pt x="600" y="74"/>
                </a:cubicBezTo>
                <a:cubicBezTo>
                  <a:pt x="599" y="74"/>
                  <a:pt x="599" y="75"/>
                  <a:pt x="598" y="75"/>
                </a:cubicBezTo>
                <a:cubicBezTo>
                  <a:pt x="598" y="75"/>
                  <a:pt x="598" y="75"/>
                  <a:pt x="598" y="75"/>
                </a:cubicBezTo>
                <a:cubicBezTo>
                  <a:pt x="598" y="76"/>
                  <a:pt x="598" y="76"/>
                  <a:pt x="598" y="76"/>
                </a:cubicBezTo>
                <a:cubicBezTo>
                  <a:pt x="598" y="76"/>
                  <a:pt x="598" y="77"/>
                  <a:pt x="598" y="79"/>
                </a:cubicBezTo>
                <a:cubicBezTo>
                  <a:pt x="599" y="79"/>
                  <a:pt x="599" y="80"/>
                  <a:pt x="599" y="81"/>
                </a:cubicBezTo>
                <a:cubicBezTo>
                  <a:pt x="598" y="81"/>
                  <a:pt x="598" y="81"/>
                  <a:pt x="597" y="82"/>
                </a:cubicBezTo>
                <a:cubicBezTo>
                  <a:pt x="596" y="81"/>
                  <a:pt x="596" y="81"/>
                  <a:pt x="595" y="80"/>
                </a:cubicBezTo>
                <a:cubicBezTo>
                  <a:pt x="594" y="79"/>
                  <a:pt x="593" y="79"/>
                  <a:pt x="593" y="78"/>
                </a:cubicBezTo>
                <a:cubicBezTo>
                  <a:pt x="592" y="78"/>
                  <a:pt x="592" y="78"/>
                  <a:pt x="592" y="78"/>
                </a:cubicBezTo>
                <a:cubicBezTo>
                  <a:pt x="592" y="78"/>
                  <a:pt x="592" y="78"/>
                  <a:pt x="592" y="78"/>
                </a:cubicBezTo>
                <a:cubicBezTo>
                  <a:pt x="591" y="78"/>
                  <a:pt x="591" y="79"/>
                  <a:pt x="590" y="79"/>
                </a:cubicBezTo>
                <a:cubicBezTo>
                  <a:pt x="590" y="79"/>
                  <a:pt x="590" y="79"/>
                  <a:pt x="590" y="79"/>
                </a:cubicBezTo>
                <a:cubicBezTo>
                  <a:pt x="590" y="79"/>
                  <a:pt x="590" y="79"/>
                  <a:pt x="590" y="79"/>
                </a:cubicBezTo>
                <a:cubicBezTo>
                  <a:pt x="590" y="80"/>
                  <a:pt x="589" y="81"/>
                  <a:pt x="589" y="82"/>
                </a:cubicBezTo>
                <a:cubicBezTo>
                  <a:pt x="589" y="83"/>
                  <a:pt x="589" y="84"/>
                  <a:pt x="589" y="84"/>
                </a:cubicBezTo>
                <a:cubicBezTo>
                  <a:pt x="588" y="85"/>
                  <a:pt x="588" y="85"/>
                  <a:pt x="587" y="85"/>
                </a:cubicBezTo>
                <a:cubicBezTo>
                  <a:pt x="586" y="84"/>
                  <a:pt x="586" y="83"/>
                  <a:pt x="586" y="83"/>
                </a:cubicBezTo>
                <a:cubicBezTo>
                  <a:pt x="585" y="82"/>
                  <a:pt x="584" y="81"/>
                  <a:pt x="584" y="80"/>
                </a:cubicBezTo>
                <a:cubicBezTo>
                  <a:pt x="584" y="80"/>
                  <a:pt x="584" y="80"/>
                  <a:pt x="584" y="80"/>
                </a:cubicBezTo>
                <a:cubicBezTo>
                  <a:pt x="584" y="80"/>
                  <a:pt x="584" y="80"/>
                  <a:pt x="584" y="80"/>
                </a:cubicBezTo>
                <a:cubicBezTo>
                  <a:pt x="583" y="80"/>
                  <a:pt x="582" y="80"/>
                  <a:pt x="581" y="80"/>
                </a:cubicBezTo>
                <a:cubicBezTo>
                  <a:pt x="581" y="80"/>
                  <a:pt x="581" y="80"/>
                  <a:pt x="581" y="80"/>
                </a:cubicBezTo>
                <a:cubicBezTo>
                  <a:pt x="581" y="80"/>
                  <a:pt x="581" y="80"/>
                  <a:pt x="581" y="80"/>
                </a:cubicBezTo>
                <a:cubicBezTo>
                  <a:pt x="580" y="81"/>
                  <a:pt x="580" y="82"/>
                  <a:pt x="579" y="83"/>
                </a:cubicBezTo>
                <a:cubicBezTo>
                  <a:pt x="579" y="84"/>
                  <a:pt x="579" y="85"/>
                  <a:pt x="579" y="85"/>
                </a:cubicBezTo>
                <a:cubicBezTo>
                  <a:pt x="578" y="85"/>
                  <a:pt x="577" y="85"/>
                  <a:pt x="576" y="85"/>
                </a:cubicBezTo>
                <a:cubicBezTo>
                  <a:pt x="576" y="84"/>
                  <a:pt x="576" y="84"/>
                  <a:pt x="576" y="83"/>
                </a:cubicBezTo>
                <a:cubicBezTo>
                  <a:pt x="575" y="82"/>
                  <a:pt x="575" y="81"/>
                  <a:pt x="575" y="80"/>
                </a:cubicBezTo>
                <a:cubicBezTo>
                  <a:pt x="575" y="80"/>
                  <a:pt x="575" y="80"/>
                  <a:pt x="575" y="80"/>
                </a:cubicBezTo>
                <a:cubicBezTo>
                  <a:pt x="575" y="80"/>
                  <a:pt x="575" y="80"/>
                  <a:pt x="575" y="80"/>
                </a:cubicBezTo>
                <a:cubicBezTo>
                  <a:pt x="574" y="80"/>
                  <a:pt x="573" y="79"/>
                  <a:pt x="572" y="79"/>
                </a:cubicBezTo>
                <a:cubicBezTo>
                  <a:pt x="572" y="79"/>
                  <a:pt x="572" y="79"/>
                  <a:pt x="572" y="79"/>
                </a:cubicBezTo>
                <a:cubicBezTo>
                  <a:pt x="572" y="79"/>
                  <a:pt x="572" y="79"/>
                  <a:pt x="572" y="79"/>
                </a:cubicBezTo>
                <a:cubicBezTo>
                  <a:pt x="571" y="80"/>
                  <a:pt x="570" y="81"/>
                  <a:pt x="570" y="82"/>
                </a:cubicBezTo>
                <a:cubicBezTo>
                  <a:pt x="569" y="82"/>
                  <a:pt x="569" y="83"/>
                  <a:pt x="568" y="83"/>
                </a:cubicBezTo>
                <a:cubicBezTo>
                  <a:pt x="567" y="83"/>
                  <a:pt x="567" y="83"/>
                  <a:pt x="566" y="83"/>
                </a:cubicBezTo>
                <a:cubicBezTo>
                  <a:pt x="566" y="82"/>
                  <a:pt x="566" y="81"/>
                  <a:pt x="566" y="80"/>
                </a:cubicBezTo>
                <a:cubicBezTo>
                  <a:pt x="566" y="79"/>
                  <a:pt x="566" y="78"/>
                  <a:pt x="566" y="77"/>
                </a:cubicBezTo>
                <a:cubicBezTo>
                  <a:pt x="566" y="77"/>
                  <a:pt x="566" y="77"/>
                  <a:pt x="566" y="77"/>
                </a:cubicBezTo>
                <a:cubicBezTo>
                  <a:pt x="566" y="77"/>
                  <a:pt x="566" y="77"/>
                  <a:pt x="566" y="77"/>
                </a:cubicBezTo>
                <a:cubicBezTo>
                  <a:pt x="565" y="77"/>
                  <a:pt x="565" y="76"/>
                  <a:pt x="564" y="76"/>
                </a:cubicBezTo>
                <a:cubicBezTo>
                  <a:pt x="564" y="76"/>
                  <a:pt x="564" y="76"/>
                  <a:pt x="564" y="76"/>
                </a:cubicBezTo>
                <a:cubicBezTo>
                  <a:pt x="564" y="76"/>
                  <a:pt x="564" y="76"/>
                  <a:pt x="564" y="76"/>
                </a:cubicBezTo>
                <a:cubicBezTo>
                  <a:pt x="563" y="76"/>
                  <a:pt x="562" y="77"/>
                  <a:pt x="561" y="78"/>
                </a:cubicBezTo>
                <a:cubicBezTo>
                  <a:pt x="560" y="78"/>
                  <a:pt x="559" y="79"/>
                  <a:pt x="559" y="79"/>
                </a:cubicBezTo>
                <a:cubicBezTo>
                  <a:pt x="558" y="79"/>
                  <a:pt x="558" y="78"/>
                  <a:pt x="557" y="78"/>
                </a:cubicBezTo>
                <a:cubicBezTo>
                  <a:pt x="557" y="77"/>
                  <a:pt x="558" y="76"/>
                  <a:pt x="558" y="76"/>
                </a:cubicBezTo>
                <a:cubicBezTo>
                  <a:pt x="558" y="75"/>
                  <a:pt x="559" y="74"/>
                  <a:pt x="559" y="73"/>
                </a:cubicBezTo>
                <a:cubicBezTo>
                  <a:pt x="559" y="73"/>
                  <a:pt x="559" y="73"/>
                  <a:pt x="559" y="73"/>
                </a:cubicBezTo>
                <a:cubicBezTo>
                  <a:pt x="559" y="72"/>
                  <a:pt x="559" y="72"/>
                  <a:pt x="559" y="72"/>
                </a:cubicBezTo>
                <a:cubicBezTo>
                  <a:pt x="558" y="72"/>
                  <a:pt x="558" y="71"/>
                  <a:pt x="557" y="71"/>
                </a:cubicBezTo>
                <a:cubicBezTo>
                  <a:pt x="557" y="71"/>
                  <a:pt x="557" y="71"/>
                  <a:pt x="557" y="71"/>
                </a:cubicBezTo>
                <a:cubicBezTo>
                  <a:pt x="557" y="71"/>
                  <a:pt x="557" y="71"/>
                  <a:pt x="557" y="71"/>
                </a:cubicBezTo>
                <a:cubicBezTo>
                  <a:pt x="556" y="71"/>
                  <a:pt x="555" y="71"/>
                  <a:pt x="554" y="72"/>
                </a:cubicBezTo>
                <a:cubicBezTo>
                  <a:pt x="553" y="72"/>
                  <a:pt x="552" y="72"/>
                  <a:pt x="551" y="72"/>
                </a:cubicBezTo>
                <a:cubicBezTo>
                  <a:pt x="551" y="72"/>
                  <a:pt x="550" y="71"/>
                  <a:pt x="550" y="71"/>
                </a:cubicBezTo>
                <a:cubicBezTo>
                  <a:pt x="550" y="70"/>
                  <a:pt x="551" y="70"/>
                  <a:pt x="551" y="69"/>
                </a:cubicBezTo>
                <a:cubicBezTo>
                  <a:pt x="552" y="68"/>
                  <a:pt x="553" y="67"/>
                  <a:pt x="553" y="66"/>
                </a:cubicBezTo>
                <a:cubicBezTo>
                  <a:pt x="553" y="66"/>
                  <a:pt x="553" y="66"/>
                  <a:pt x="553" y="66"/>
                </a:cubicBezTo>
                <a:cubicBezTo>
                  <a:pt x="553" y="66"/>
                  <a:pt x="553" y="66"/>
                  <a:pt x="553" y="66"/>
                </a:cubicBezTo>
                <a:cubicBezTo>
                  <a:pt x="553" y="65"/>
                  <a:pt x="552" y="65"/>
                  <a:pt x="552" y="64"/>
                </a:cubicBezTo>
                <a:cubicBezTo>
                  <a:pt x="552" y="64"/>
                  <a:pt x="552" y="64"/>
                  <a:pt x="552" y="64"/>
                </a:cubicBezTo>
                <a:cubicBezTo>
                  <a:pt x="552" y="64"/>
                  <a:pt x="552" y="64"/>
                  <a:pt x="552" y="64"/>
                </a:cubicBezTo>
                <a:cubicBezTo>
                  <a:pt x="551" y="64"/>
                  <a:pt x="550" y="64"/>
                  <a:pt x="548" y="64"/>
                </a:cubicBezTo>
                <a:cubicBezTo>
                  <a:pt x="548" y="64"/>
                  <a:pt x="547" y="64"/>
                  <a:pt x="546" y="64"/>
                </a:cubicBezTo>
                <a:cubicBezTo>
                  <a:pt x="546" y="63"/>
                  <a:pt x="545" y="63"/>
                  <a:pt x="545" y="62"/>
                </a:cubicBezTo>
                <a:cubicBezTo>
                  <a:pt x="546" y="62"/>
                  <a:pt x="546" y="61"/>
                  <a:pt x="547" y="61"/>
                </a:cubicBezTo>
                <a:cubicBezTo>
                  <a:pt x="548" y="60"/>
                  <a:pt x="549" y="59"/>
                  <a:pt x="550" y="59"/>
                </a:cubicBezTo>
                <a:cubicBezTo>
                  <a:pt x="550" y="59"/>
                  <a:pt x="550" y="59"/>
                  <a:pt x="550" y="59"/>
                </a:cubicBezTo>
                <a:cubicBezTo>
                  <a:pt x="550" y="59"/>
                  <a:pt x="550" y="59"/>
                  <a:pt x="550" y="59"/>
                </a:cubicBezTo>
                <a:cubicBezTo>
                  <a:pt x="550" y="58"/>
                  <a:pt x="549" y="57"/>
                  <a:pt x="549" y="56"/>
                </a:cubicBezTo>
                <a:cubicBezTo>
                  <a:pt x="549" y="56"/>
                  <a:pt x="549" y="56"/>
                  <a:pt x="549" y="56"/>
                </a:cubicBezTo>
                <a:cubicBezTo>
                  <a:pt x="549" y="56"/>
                  <a:pt x="549" y="56"/>
                  <a:pt x="549" y="56"/>
                </a:cubicBezTo>
                <a:cubicBezTo>
                  <a:pt x="548" y="56"/>
                  <a:pt x="547" y="56"/>
                  <a:pt x="546" y="55"/>
                </a:cubicBezTo>
                <a:cubicBezTo>
                  <a:pt x="545" y="55"/>
                  <a:pt x="544" y="55"/>
                  <a:pt x="543" y="55"/>
                </a:cubicBezTo>
                <a:cubicBezTo>
                  <a:pt x="543" y="54"/>
                  <a:pt x="543" y="54"/>
                  <a:pt x="543" y="54"/>
                </a:cubicBezTo>
                <a:cubicBezTo>
                  <a:pt x="543" y="53"/>
                  <a:pt x="543" y="53"/>
                  <a:pt x="543" y="53"/>
                </a:cubicBezTo>
                <a:cubicBezTo>
                  <a:pt x="544" y="52"/>
                  <a:pt x="545" y="52"/>
                  <a:pt x="546" y="52"/>
                </a:cubicBezTo>
                <a:cubicBezTo>
                  <a:pt x="547" y="52"/>
                  <a:pt x="548" y="51"/>
                  <a:pt x="549" y="51"/>
                </a:cubicBezTo>
                <a:cubicBezTo>
                  <a:pt x="549" y="51"/>
                  <a:pt x="549" y="51"/>
                  <a:pt x="549" y="51"/>
                </a:cubicBezTo>
                <a:cubicBezTo>
                  <a:pt x="549" y="50"/>
                  <a:pt x="549" y="50"/>
                  <a:pt x="549" y="50"/>
                </a:cubicBezTo>
                <a:cubicBezTo>
                  <a:pt x="549" y="50"/>
                  <a:pt x="549" y="49"/>
                  <a:pt x="549" y="48"/>
                </a:cubicBezTo>
                <a:cubicBezTo>
                  <a:pt x="549" y="48"/>
                  <a:pt x="549" y="48"/>
                  <a:pt x="549" y="48"/>
                </a:cubicBezTo>
                <a:cubicBezTo>
                  <a:pt x="549" y="48"/>
                  <a:pt x="549" y="48"/>
                  <a:pt x="549" y="48"/>
                </a:cubicBezTo>
                <a:cubicBezTo>
                  <a:pt x="548" y="47"/>
                  <a:pt x="547" y="47"/>
                  <a:pt x="546" y="46"/>
                </a:cubicBezTo>
                <a:cubicBezTo>
                  <a:pt x="545" y="46"/>
                  <a:pt x="545" y="46"/>
                  <a:pt x="544" y="45"/>
                </a:cubicBezTo>
                <a:cubicBezTo>
                  <a:pt x="544" y="45"/>
                  <a:pt x="544" y="44"/>
                  <a:pt x="544" y="43"/>
                </a:cubicBezTo>
                <a:cubicBezTo>
                  <a:pt x="545" y="43"/>
                  <a:pt x="546" y="43"/>
                  <a:pt x="547" y="43"/>
                </a:cubicBezTo>
                <a:cubicBezTo>
                  <a:pt x="548" y="43"/>
                  <a:pt x="549" y="43"/>
                  <a:pt x="550" y="43"/>
                </a:cubicBezTo>
                <a:cubicBezTo>
                  <a:pt x="550" y="43"/>
                  <a:pt x="550" y="43"/>
                  <a:pt x="550" y="43"/>
                </a:cubicBezTo>
                <a:cubicBezTo>
                  <a:pt x="550" y="43"/>
                  <a:pt x="550" y="43"/>
                  <a:pt x="550" y="43"/>
                </a:cubicBezTo>
                <a:cubicBezTo>
                  <a:pt x="551" y="42"/>
                  <a:pt x="551" y="41"/>
                  <a:pt x="551" y="40"/>
                </a:cubicBezTo>
                <a:cubicBezTo>
                  <a:pt x="551" y="40"/>
                  <a:pt x="551" y="40"/>
                  <a:pt x="551" y="40"/>
                </a:cubicBezTo>
                <a:cubicBezTo>
                  <a:pt x="551" y="40"/>
                  <a:pt x="551" y="40"/>
                  <a:pt x="551" y="40"/>
                </a:cubicBezTo>
                <a:cubicBezTo>
                  <a:pt x="551" y="39"/>
                  <a:pt x="550" y="39"/>
                  <a:pt x="549" y="38"/>
                </a:cubicBezTo>
                <a:cubicBezTo>
                  <a:pt x="548" y="37"/>
                  <a:pt x="548" y="37"/>
                  <a:pt x="547" y="36"/>
                </a:cubicBezTo>
                <a:cubicBezTo>
                  <a:pt x="548" y="36"/>
                  <a:pt x="548" y="35"/>
                  <a:pt x="548" y="34"/>
                </a:cubicBezTo>
                <a:cubicBezTo>
                  <a:pt x="549" y="34"/>
                  <a:pt x="550" y="35"/>
                  <a:pt x="551" y="35"/>
                </a:cubicBezTo>
                <a:cubicBezTo>
                  <a:pt x="552" y="35"/>
                  <a:pt x="553" y="35"/>
                  <a:pt x="554" y="35"/>
                </a:cubicBezTo>
                <a:cubicBezTo>
                  <a:pt x="554" y="35"/>
                  <a:pt x="554" y="35"/>
                  <a:pt x="554" y="35"/>
                </a:cubicBezTo>
                <a:cubicBezTo>
                  <a:pt x="555" y="35"/>
                  <a:pt x="555" y="35"/>
                  <a:pt x="555" y="35"/>
                </a:cubicBezTo>
                <a:cubicBezTo>
                  <a:pt x="555" y="35"/>
                  <a:pt x="556" y="34"/>
                  <a:pt x="556" y="33"/>
                </a:cubicBezTo>
                <a:cubicBezTo>
                  <a:pt x="556" y="33"/>
                  <a:pt x="556" y="33"/>
                  <a:pt x="556" y="33"/>
                </a:cubicBezTo>
                <a:cubicBezTo>
                  <a:pt x="556" y="33"/>
                  <a:pt x="556" y="33"/>
                  <a:pt x="556" y="33"/>
                </a:cubicBezTo>
                <a:cubicBezTo>
                  <a:pt x="556" y="32"/>
                  <a:pt x="555" y="31"/>
                  <a:pt x="555" y="30"/>
                </a:cubicBezTo>
                <a:cubicBezTo>
                  <a:pt x="554" y="30"/>
                  <a:pt x="554" y="29"/>
                  <a:pt x="553" y="28"/>
                </a:cubicBezTo>
                <a:cubicBezTo>
                  <a:pt x="554" y="28"/>
                  <a:pt x="555" y="27"/>
                  <a:pt x="555" y="27"/>
                </a:cubicBezTo>
                <a:cubicBezTo>
                  <a:pt x="556" y="27"/>
                  <a:pt x="557" y="28"/>
                  <a:pt x="557" y="28"/>
                </a:cubicBezTo>
                <a:cubicBezTo>
                  <a:pt x="558" y="29"/>
                  <a:pt x="559" y="29"/>
                  <a:pt x="560" y="29"/>
                </a:cubicBezTo>
                <a:cubicBezTo>
                  <a:pt x="561" y="29"/>
                  <a:pt x="561" y="29"/>
                  <a:pt x="561" y="29"/>
                </a:cubicBezTo>
                <a:cubicBezTo>
                  <a:pt x="561" y="29"/>
                  <a:pt x="561" y="29"/>
                  <a:pt x="561" y="29"/>
                </a:cubicBezTo>
                <a:cubicBezTo>
                  <a:pt x="561" y="29"/>
                  <a:pt x="562" y="28"/>
                  <a:pt x="563" y="28"/>
                </a:cubicBezTo>
                <a:cubicBezTo>
                  <a:pt x="563" y="28"/>
                  <a:pt x="563" y="28"/>
                  <a:pt x="563" y="28"/>
                </a:cubicBezTo>
                <a:cubicBezTo>
                  <a:pt x="563" y="28"/>
                  <a:pt x="563" y="28"/>
                  <a:pt x="563" y="28"/>
                </a:cubicBezTo>
                <a:cubicBezTo>
                  <a:pt x="563" y="27"/>
                  <a:pt x="562" y="26"/>
                  <a:pt x="562" y="25"/>
                </a:cubicBezTo>
                <a:cubicBezTo>
                  <a:pt x="562" y="24"/>
                  <a:pt x="562" y="23"/>
                  <a:pt x="562" y="22"/>
                </a:cubicBezTo>
                <a:cubicBezTo>
                  <a:pt x="562" y="22"/>
                  <a:pt x="563" y="22"/>
                  <a:pt x="564" y="21"/>
                </a:cubicBezTo>
                <a:cubicBezTo>
                  <a:pt x="564" y="22"/>
                  <a:pt x="565" y="23"/>
                  <a:pt x="566" y="23"/>
                </a:cubicBezTo>
                <a:cubicBezTo>
                  <a:pt x="566" y="24"/>
                  <a:pt x="567" y="25"/>
                  <a:pt x="568" y="25"/>
                </a:cubicBezTo>
                <a:cubicBezTo>
                  <a:pt x="568" y="25"/>
                  <a:pt x="568" y="25"/>
                  <a:pt x="568" y="25"/>
                </a:cubicBezTo>
                <a:cubicBezTo>
                  <a:pt x="568" y="25"/>
                  <a:pt x="568" y="25"/>
                  <a:pt x="568" y="25"/>
                </a:cubicBezTo>
                <a:cubicBezTo>
                  <a:pt x="569" y="25"/>
                  <a:pt x="570" y="25"/>
                  <a:pt x="571" y="24"/>
                </a:cubicBezTo>
                <a:cubicBezTo>
                  <a:pt x="571" y="24"/>
                  <a:pt x="571" y="24"/>
                  <a:pt x="571" y="24"/>
                </a:cubicBezTo>
                <a:cubicBezTo>
                  <a:pt x="571" y="24"/>
                  <a:pt x="571" y="24"/>
                  <a:pt x="571" y="24"/>
                </a:cubicBezTo>
                <a:cubicBezTo>
                  <a:pt x="571" y="23"/>
                  <a:pt x="571" y="22"/>
                  <a:pt x="571" y="21"/>
                </a:cubicBezTo>
                <a:cubicBezTo>
                  <a:pt x="571" y="20"/>
                  <a:pt x="571" y="20"/>
                  <a:pt x="572" y="19"/>
                </a:cubicBezTo>
                <a:cubicBezTo>
                  <a:pt x="572" y="19"/>
                  <a:pt x="573" y="19"/>
                  <a:pt x="574" y="18"/>
                </a:cubicBezTo>
                <a:cubicBezTo>
                  <a:pt x="574" y="19"/>
                  <a:pt x="575" y="20"/>
                  <a:pt x="575" y="20"/>
                </a:cubicBezTo>
                <a:cubicBezTo>
                  <a:pt x="576" y="21"/>
                  <a:pt x="576" y="22"/>
                  <a:pt x="577" y="23"/>
                </a:cubicBezTo>
                <a:cubicBezTo>
                  <a:pt x="577" y="23"/>
                  <a:pt x="577" y="23"/>
                  <a:pt x="577" y="23"/>
                </a:cubicBezTo>
                <a:cubicBezTo>
                  <a:pt x="577" y="23"/>
                  <a:pt x="577" y="23"/>
                  <a:pt x="577" y="23"/>
                </a:cubicBezTo>
                <a:cubicBezTo>
                  <a:pt x="578" y="23"/>
                  <a:pt x="579" y="23"/>
                  <a:pt x="580" y="23"/>
                </a:cubicBezTo>
                <a:cubicBezTo>
                  <a:pt x="580" y="23"/>
                  <a:pt x="580" y="23"/>
                  <a:pt x="580" y="23"/>
                </a:cubicBezTo>
                <a:cubicBezTo>
                  <a:pt x="580" y="23"/>
                  <a:pt x="580" y="23"/>
                  <a:pt x="580" y="23"/>
                </a:cubicBezTo>
                <a:cubicBezTo>
                  <a:pt x="580" y="22"/>
                  <a:pt x="581" y="21"/>
                  <a:pt x="581" y="20"/>
                </a:cubicBezTo>
                <a:cubicBezTo>
                  <a:pt x="582" y="19"/>
                  <a:pt x="582" y="19"/>
                  <a:pt x="582" y="18"/>
                </a:cubicBezTo>
                <a:cubicBezTo>
                  <a:pt x="583" y="18"/>
                  <a:pt x="584" y="18"/>
                  <a:pt x="584" y="18"/>
                </a:cubicBezTo>
                <a:cubicBezTo>
                  <a:pt x="585" y="19"/>
                  <a:pt x="585" y="20"/>
                  <a:pt x="585" y="20"/>
                </a:cubicBezTo>
                <a:cubicBezTo>
                  <a:pt x="585" y="21"/>
                  <a:pt x="586" y="23"/>
                  <a:pt x="586" y="23"/>
                </a:cubicBezTo>
                <a:cubicBezTo>
                  <a:pt x="586" y="24"/>
                  <a:pt x="586" y="24"/>
                  <a:pt x="586" y="24"/>
                </a:cubicBezTo>
                <a:cubicBezTo>
                  <a:pt x="586" y="24"/>
                  <a:pt x="586" y="24"/>
                  <a:pt x="586" y="24"/>
                </a:cubicBezTo>
                <a:cubicBezTo>
                  <a:pt x="587" y="24"/>
                  <a:pt x="588" y="24"/>
                  <a:pt x="588" y="24"/>
                </a:cubicBezTo>
                <a:cubicBezTo>
                  <a:pt x="589" y="24"/>
                  <a:pt x="589" y="24"/>
                  <a:pt x="589" y="24"/>
                </a:cubicBezTo>
                <a:cubicBezTo>
                  <a:pt x="589" y="24"/>
                  <a:pt x="589" y="24"/>
                  <a:pt x="589" y="24"/>
                </a:cubicBezTo>
                <a:cubicBezTo>
                  <a:pt x="589" y="23"/>
                  <a:pt x="590" y="22"/>
                  <a:pt x="591" y="22"/>
                </a:cubicBezTo>
                <a:cubicBezTo>
                  <a:pt x="591" y="21"/>
                  <a:pt x="592" y="20"/>
                  <a:pt x="593" y="20"/>
                </a:cubicBezTo>
                <a:cubicBezTo>
                  <a:pt x="593" y="20"/>
                  <a:pt x="594" y="20"/>
                  <a:pt x="595" y="21"/>
                </a:cubicBezTo>
                <a:cubicBezTo>
                  <a:pt x="595" y="21"/>
                  <a:pt x="595" y="22"/>
                  <a:pt x="595" y="23"/>
                </a:cubicBezTo>
                <a:cubicBezTo>
                  <a:pt x="594" y="24"/>
                  <a:pt x="594" y="25"/>
                  <a:pt x="594" y="26"/>
                </a:cubicBezTo>
                <a:cubicBezTo>
                  <a:pt x="594" y="26"/>
                  <a:pt x="594" y="26"/>
                  <a:pt x="594" y="26"/>
                </a:cubicBezTo>
                <a:cubicBezTo>
                  <a:pt x="595" y="26"/>
                  <a:pt x="595" y="26"/>
                  <a:pt x="595" y="26"/>
                </a:cubicBezTo>
                <a:cubicBezTo>
                  <a:pt x="595" y="26"/>
                  <a:pt x="596" y="27"/>
                  <a:pt x="597" y="27"/>
                </a:cubicBezTo>
                <a:cubicBezTo>
                  <a:pt x="597" y="27"/>
                  <a:pt x="597" y="27"/>
                  <a:pt x="597" y="27"/>
                </a:cubicBezTo>
                <a:cubicBezTo>
                  <a:pt x="597" y="27"/>
                  <a:pt x="597" y="27"/>
                  <a:pt x="597" y="27"/>
                </a:cubicBezTo>
                <a:cubicBezTo>
                  <a:pt x="598" y="27"/>
                  <a:pt x="599" y="26"/>
                  <a:pt x="600" y="26"/>
                </a:cubicBezTo>
                <a:cubicBezTo>
                  <a:pt x="601" y="25"/>
                  <a:pt x="601" y="25"/>
                  <a:pt x="602" y="24"/>
                </a:cubicBezTo>
                <a:cubicBezTo>
                  <a:pt x="603" y="25"/>
                  <a:pt x="603" y="25"/>
                  <a:pt x="604" y="25"/>
                </a:cubicBezTo>
                <a:cubicBezTo>
                  <a:pt x="603" y="26"/>
                  <a:pt x="603" y="27"/>
                  <a:pt x="603" y="28"/>
                </a:cubicBezTo>
                <a:cubicBezTo>
                  <a:pt x="602" y="29"/>
                  <a:pt x="602" y="30"/>
                  <a:pt x="602" y="31"/>
                </a:cubicBezTo>
                <a:cubicBezTo>
                  <a:pt x="602" y="31"/>
                  <a:pt x="602" y="31"/>
                  <a:pt x="602" y="31"/>
                </a:cubicBezTo>
                <a:cubicBezTo>
                  <a:pt x="602" y="31"/>
                  <a:pt x="602" y="31"/>
                  <a:pt x="602" y="31"/>
                </a:cubicBezTo>
                <a:cubicBezTo>
                  <a:pt x="602" y="31"/>
                  <a:pt x="603" y="32"/>
                  <a:pt x="604" y="32"/>
                </a:cubicBezTo>
                <a:cubicBezTo>
                  <a:pt x="604" y="33"/>
                  <a:pt x="604" y="33"/>
                  <a:pt x="604" y="33"/>
                </a:cubicBezTo>
                <a:cubicBezTo>
                  <a:pt x="604" y="33"/>
                  <a:pt x="604" y="33"/>
                  <a:pt x="604" y="33"/>
                </a:cubicBezTo>
                <a:cubicBezTo>
                  <a:pt x="605" y="32"/>
                  <a:pt x="606" y="32"/>
                  <a:pt x="607" y="32"/>
                </a:cubicBezTo>
                <a:cubicBezTo>
                  <a:pt x="608" y="31"/>
                  <a:pt x="609" y="31"/>
                  <a:pt x="610" y="31"/>
                </a:cubicBezTo>
                <a:cubicBezTo>
                  <a:pt x="610" y="31"/>
                  <a:pt x="610" y="32"/>
                  <a:pt x="611" y="32"/>
                </a:cubicBezTo>
                <a:cubicBezTo>
                  <a:pt x="610" y="33"/>
                  <a:pt x="610" y="34"/>
                  <a:pt x="609" y="34"/>
                </a:cubicBezTo>
                <a:cubicBezTo>
                  <a:pt x="609" y="35"/>
                  <a:pt x="608" y="36"/>
                  <a:pt x="607" y="37"/>
                </a:cubicBezTo>
                <a:cubicBezTo>
                  <a:pt x="607" y="37"/>
                  <a:pt x="607" y="37"/>
                  <a:pt x="607" y="37"/>
                </a:cubicBezTo>
                <a:cubicBezTo>
                  <a:pt x="607" y="37"/>
                  <a:pt x="607" y="37"/>
                  <a:pt x="607" y="37"/>
                </a:cubicBezTo>
                <a:cubicBezTo>
                  <a:pt x="608" y="38"/>
                  <a:pt x="608" y="38"/>
                  <a:pt x="609" y="39"/>
                </a:cubicBezTo>
                <a:cubicBezTo>
                  <a:pt x="609" y="39"/>
                  <a:pt x="609" y="39"/>
                  <a:pt x="609" y="39"/>
                </a:cubicBezTo>
                <a:cubicBezTo>
                  <a:pt x="609" y="39"/>
                  <a:pt x="609" y="39"/>
                  <a:pt x="609" y="39"/>
                </a:cubicBezTo>
                <a:cubicBezTo>
                  <a:pt x="610" y="39"/>
                  <a:pt x="611" y="39"/>
                  <a:pt x="612" y="39"/>
                </a:cubicBezTo>
                <a:cubicBezTo>
                  <a:pt x="613" y="39"/>
                  <a:pt x="614" y="39"/>
                  <a:pt x="615" y="39"/>
                </a:cubicBezTo>
                <a:cubicBezTo>
                  <a:pt x="615" y="40"/>
                  <a:pt x="615" y="40"/>
                  <a:pt x="616" y="41"/>
                </a:cubicBezTo>
                <a:cubicBezTo>
                  <a:pt x="615" y="42"/>
                  <a:pt x="614" y="42"/>
                  <a:pt x="614" y="42"/>
                </a:cubicBezTo>
                <a:cubicBezTo>
                  <a:pt x="613" y="43"/>
                  <a:pt x="612" y="44"/>
                  <a:pt x="611" y="44"/>
                </a:cubicBezTo>
                <a:cubicBezTo>
                  <a:pt x="611" y="45"/>
                  <a:pt x="611" y="45"/>
                  <a:pt x="611" y="45"/>
                </a:cubicBezTo>
                <a:cubicBezTo>
                  <a:pt x="611" y="45"/>
                  <a:pt x="611" y="45"/>
                  <a:pt x="611" y="45"/>
                </a:cubicBezTo>
                <a:cubicBezTo>
                  <a:pt x="611" y="45"/>
                  <a:pt x="611" y="46"/>
                  <a:pt x="611" y="47"/>
                </a:cubicBezTo>
                <a:cubicBezTo>
                  <a:pt x="611" y="47"/>
                  <a:pt x="611" y="47"/>
                  <a:pt x="611" y="47"/>
                </a:cubicBezTo>
                <a:cubicBezTo>
                  <a:pt x="612" y="47"/>
                  <a:pt x="612" y="47"/>
                  <a:pt x="612" y="47"/>
                </a:cubicBezTo>
                <a:cubicBezTo>
                  <a:pt x="612" y="47"/>
                  <a:pt x="614" y="48"/>
                  <a:pt x="615" y="48"/>
                </a:cubicBezTo>
                <a:cubicBezTo>
                  <a:pt x="616" y="48"/>
                  <a:pt x="617" y="48"/>
                  <a:pt x="617" y="48"/>
                </a:cubicBezTo>
                <a:close/>
                <a:moveTo>
                  <a:pt x="560" y="943"/>
                </a:moveTo>
                <a:cubicBezTo>
                  <a:pt x="560" y="939"/>
                  <a:pt x="559" y="934"/>
                  <a:pt x="557" y="930"/>
                </a:cubicBezTo>
                <a:cubicBezTo>
                  <a:pt x="556" y="930"/>
                  <a:pt x="556" y="930"/>
                  <a:pt x="556" y="930"/>
                </a:cubicBezTo>
                <a:cubicBezTo>
                  <a:pt x="537" y="940"/>
                  <a:pt x="537" y="940"/>
                  <a:pt x="537" y="940"/>
                </a:cubicBezTo>
                <a:cubicBezTo>
                  <a:pt x="537" y="941"/>
                  <a:pt x="537" y="941"/>
                  <a:pt x="537" y="941"/>
                </a:cubicBezTo>
                <a:cubicBezTo>
                  <a:pt x="537" y="942"/>
                  <a:pt x="537" y="942"/>
                  <a:pt x="537" y="943"/>
                </a:cubicBezTo>
                <a:cubicBezTo>
                  <a:pt x="537" y="944"/>
                  <a:pt x="537" y="945"/>
                  <a:pt x="537" y="946"/>
                </a:cubicBezTo>
                <a:cubicBezTo>
                  <a:pt x="537" y="946"/>
                  <a:pt x="537" y="946"/>
                  <a:pt x="537" y="946"/>
                </a:cubicBezTo>
                <a:cubicBezTo>
                  <a:pt x="556" y="957"/>
                  <a:pt x="556" y="957"/>
                  <a:pt x="556" y="957"/>
                </a:cubicBezTo>
                <a:cubicBezTo>
                  <a:pt x="557" y="956"/>
                  <a:pt x="557" y="956"/>
                  <a:pt x="557" y="956"/>
                </a:cubicBezTo>
                <a:cubicBezTo>
                  <a:pt x="559" y="952"/>
                  <a:pt x="560" y="948"/>
                  <a:pt x="560" y="943"/>
                </a:cubicBezTo>
                <a:close/>
                <a:moveTo>
                  <a:pt x="551" y="726"/>
                </a:moveTo>
                <a:cubicBezTo>
                  <a:pt x="552" y="728"/>
                  <a:pt x="552" y="728"/>
                  <a:pt x="552" y="728"/>
                </a:cubicBezTo>
                <a:cubicBezTo>
                  <a:pt x="553" y="726"/>
                  <a:pt x="553" y="726"/>
                  <a:pt x="553" y="726"/>
                </a:cubicBezTo>
                <a:cubicBezTo>
                  <a:pt x="557" y="722"/>
                  <a:pt x="562" y="719"/>
                  <a:pt x="568" y="716"/>
                </a:cubicBezTo>
                <a:cubicBezTo>
                  <a:pt x="568" y="716"/>
                  <a:pt x="568" y="716"/>
                  <a:pt x="568" y="716"/>
                </a:cubicBezTo>
                <a:cubicBezTo>
                  <a:pt x="568" y="715"/>
                  <a:pt x="568" y="715"/>
                  <a:pt x="568" y="715"/>
                </a:cubicBezTo>
                <a:cubicBezTo>
                  <a:pt x="569" y="694"/>
                  <a:pt x="578" y="662"/>
                  <a:pt x="591" y="647"/>
                </a:cubicBezTo>
                <a:cubicBezTo>
                  <a:pt x="592" y="645"/>
                  <a:pt x="592" y="645"/>
                  <a:pt x="592" y="645"/>
                </a:cubicBezTo>
                <a:cubicBezTo>
                  <a:pt x="590" y="645"/>
                  <a:pt x="590" y="645"/>
                  <a:pt x="590" y="645"/>
                </a:cubicBezTo>
                <a:cubicBezTo>
                  <a:pt x="588" y="645"/>
                  <a:pt x="587" y="645"/>
                  <a:pt x="585" y="645"/>
                </a:cubicBezTo>
                <a:cubicBezTo>
                  <a:pt x="569" y="645"/>
                  <a:pt x="554" y="648"/>
                  <a:pt x="539" y="653"/>
                </a:cubicBezTo>
                <a:cubicBezTo>
                  <a:pt x="539" y="654"/>
                  <a:pt x="539" y="654"/>
                  <a:pt x="539" y="654"/>
                </a:cubicBezTo>
                <a:cubicBezTo>
                  <a:pt x="538" y="654"/>
                  <a:pt x="538" y="654"/>
                  <a:pt x="538" y="654"/>
                </a:cubicBezTo>
                <a:cubicBezTo>
                  <a:pt x="532" y="671"/>
                  <a:pt x="534" y="702"/>
                  <a:pt x="551" y="726"/>
                </a:cubicBezTo>
                <a:close/>
                <a:moveTo>
                  <a:pt x="556" y="958"/>
                </a:moveTo>
                <a:cubicBezTo>
                  <a:pt x="536" y="948"/>
                  <a:pt x="536" y="948"/>
                  <a:pt x="536" y="948"/>
                </a:cubicBezTo>
                <a:cubicBezTo>
                  <a:pt x="536" y="948"/>
                  <a:pt x="536" y="948"/>
                  <a:pt x="536" y="948"/>
                </a:cubicBezTo>
                <a:cubicBezTo>
                  <a:pt x="535" y="949"/>
                  <a:pt x="535" y="950"/>
                  <a:pt x="534" y="951"/>
                </a:cubicBezTo>
                <a:cubicBezTo>
                  <a:pt x="534" y="952"/>
                  <a:pt x="534" y="952"/>
                  <a:pt x="534" y="952"/>
                </a:cubicBezTo>
                <a:cubicBezTo>
                  <a:pt x="553" y="962"/>
                  <a:pt x="553" y="962"/>
                  <a:pt x="553" y="962"/>
                </a:cubicBezTo>
                <a:cubicBezTo>
                  <a:pt x="554" y="961"/>
                  <a:pt x="554" y="961"/>
                  <a:pt x="554" y="961"/>
                </a:cubicBezTo>
                <a:cubicBezTo>
                  <a:pt x="554" y="961"/>
                  <a:pt x="555" y="959"/>
                  <a:pt x="556" y="958"/>
                </a:cubicBezTo>
                <a:close/>
                <a:moveTo>
                  <a:pt x="553" y="925"/>
                </a:moveTo>
                <a:cubicBezTo>
                  <a:pt x="534" y="935"/>
                  <a:pt x="534" y="935"/>
                  <a:pt x="534" y="935"/>
                </a:cubicBezTo>
                <a:cubicBezTo>
                  <a:pt x="534" y="936"/>
                  <a:pt x="534" y="936"/>
                  <a:pt x="534" y="936"/>
                </a:cubicBezTo>
                <a:cubicBezTo>
                  <a:pt x="535" y="936"/>
                  <a:pt x="535" y="937"/>
                  <a:pt x="536" y="938"/>
                </a:cubicBezTo>
                <a:cubicBezTo>
                  <a:pt x="536" y="939"/>
                  <a:pt x="536" y="939"/>
                  <a:pt x="536" y="939"/>
                </a:cubicBezTo>
                <a:cubicBezTo>
                  <a:pt x="556" y="929"/>
                  <a:pt x="556" y="929"/>
                  <a:pt x="556" y="929"/>
                </a:cubicBezTo>
                <a:cubicBezTo>
                  <a:pt x="556" y="928"/>
                  <a:pt x="556" y="928"/>
                  <a:pt x="556" y="928"/>
                </a:cubicBezTo>
                <a:cubicBezTo>
                  <a:pt x="555" y="927"/>
                  <a:pt x="554" y="926"/>
                  <a:pt x="554" y="925"/>
                </a:cubicBezTo>
                <a:lnTo>
                  <a:pt x="553" y="925"/>
                </a:lnTo>
                <a:close/>
                <a:moveTo>
                  <a:pt x="586" y="260"/>
                </a:moveTo>
                <a:cubicBezTo>
                  <a:pt x="544" y="238"/>
                  <a:pt x="544" y="238"/>
                  <a:pt x="544" y="238"/>
                </a:cubicBezTo>
                <a:cubicBezTo>
                  <a:pt x="544" y="238"/>
                  <a:pt x="544" y="238"/>
                  <a:pt x="544" y="238"/>
                </a:cubicBezTo>
                <a:cubicBezTo>
                  <a:pt x="540" y="241"/>
                  <a:pt x="537" y="243"/>
                  <a:pt x="533" y="244"/>
                </a:cubicBezTo>
                <a:cubicBezTo>
                  <a:pt x="532" y="244"/>
                  <a:pt x="532" y="244"/>
                  <a:pt x="532" y="244"/>
                </a:cubicBezTo>
                <a:cubicBezTo>
                  <a:pt x="532" y="288"/>
                  <a:pt x="532" y="288"/>
                  <a:pt x="532" y="288"/>
                </a:cubicBezTo>
                <a:cubicBezTo>
                  <a:pt x="533" y="288"/>
                  <a:pt x="533" y="288"/>
                  <a:pt x="533" y="288"/>
                </a:cubicBezTo>
                <a:cubicBezTo>
                  <a:pt x="554" y="286"/>
                  <a:pt x="573" y="276"/>
                  <a:pt x="586" y="261"/>
                </a:cubicBezTo>
                <a:lnTo>
                  <a:pt x="586" y="260"/>
                </a:lnTo>
                <a:close/>
                <a:moveTo>
                  <a:pt x="532" y="192"/>
                </a:moveTo>
                <a:cubicBezTo>
                  <a:pt x="533" y="192"/>
                  <a:pt x="533" y="192"/>
                  <a:pt x="533" y="192"/>
                </a:cubicBezTo>
                <a:cubicBezTo>
                  <a:pt x="537" y="193"/>
                  <a:pt x="540" y="195"/>
                  <a:pt x="544" y="198"/>
                </a:cubicBezTo>
                <a:cubicBezTo>
                  <a:pt x="544" y="198"/>
                  <a:pt x="544" y="198"/>
                  <a:pt x="544" y="198"/>
                </a:cubicBezTo>
                <a:cubicBezTo>
                  <a:pt x="586" y="176"/>
                  <a:pt x="586" y="176"/>
                  <a:pt x="586" y="176"/>
                </a:cubicBezTo>
                <a:cubicBezTo>
                  <a:pt x="586" y="176"/>
                  <a:pt x="586" y="176"/>
                  <a:pt x="586" y="176"/>
                </a:cubicBezTo>
                <a:cubicBezTo>
                  <a:pt x="573" y="160"/>
                  <a:pt x="554" y="150"/>
                  <a:pt x="533" y="148"/>
                </a:cubicBezTo>
                <a:cubicBezTo>
                  <a:pt x="532" y="148"/>
                  <a:pt x="532" y="148"/>
                  <a:pt x="532" y="148"/>
                </a:cubicBezTo>
                <a:lnTo>
                  <a:pt x="532" y="192"/>
                </a:lnTo>
                <a:close/>
                <a:moveTo>
                  <a:pt x="552" y="963"/>
                </a:moveTo>
                <a:cubicBezTo>
                  <a:pt x="533" y="953"/>
                  <a:pt x="533" y="953"/>
                  <a:pt x="533" y="953"/>
                </a:cubicBezTo>
                <a:cubicBezTo>
                  <a:pt x="532" y="953"/>
                  <a:pt x="532" y="953"/>
                  <a:pt x="532" y="953"/>
                </a:cubicBezTo>
                <a:cubicBezTo>
                  <a:pt x="531" y="954"/>
                  <a:pt x="529" y="955"/>
                  <a:pt x="527" y="956"/>
                </a:cubicBezTo>
                <a:cubicBezTo>
                  <a:pt x="527" y="956"/>
                  <a:pt x="527" y="956"/>
                  <a:pt x="527" y="956"/>
                </a:cubicBezTo>
                <a:cubicBezTo>
                  <a:pt x="527" y="976"/>
                  <a:pt x="527" y="976"/>
                  <a:pt x="527" y="976"/>
                </a:cubicBezTo>
                <a:cubicBezTo>
                  <a:pt x="527" y="976"/>
                  <a:pt x="527" y="976"/>
                  <a:pt x="527" y="976"/>
                </a:cubicBezTo>
                <a:cubicBezTo>
                  <a:pt x="537" y="975"/>
                  <a:pt x="546" y="971"/>
                  <a:pt x="552" y="963"/>
                </a:cubicBezTo>
                <a:close/>
                <a:moveTo>
                  <a:pt x="527" y="931"/>
                </a:moveTo>
                <a:cubicBezTo>
                  <a:pt x="527" y="931"/>
                  <a:pt x="527" y="931"/>
                  <a:pt x="527" y="931"/>
                </a:cubicBezTo>
                <a:cubicBezTo>
                  <a:pt x="529" y="932"/>
                  <a:pt x="531" y="933"/>
                  <a:pt x="532" y="934"/>
                </a:cubicBezTo>
                <a:cubicBezTo>
                  <a:pt x="533" y="934"/>
                  <a:pt x="533" y="934"/>
                  <a:pt x="533" y="934"/>
                </a:cubicBezTo>
                <a:cubicBezTo>
                  <a:pt x="552" y="924"/>
                  <a:pt x="552" y="924"/>
                  <a:pt x="552" y="924"/>
                </a:cubicBezTo>
                <a:cubicBezTo>
                  <a:pt x="552" y="923"/>
                  <a:pt x="552" y="923"/>
                  <a:pt x="552" y="923"/>
                </a:cubicBezTo>
                <a:cubicBezTo>
                  <a:pt x="546" y="916"/>
                  <a:pt x="537" y="911"/>
                  <a:pt x="527" y="910"/>
                </a:cubicBezTo>
                <a:cubicBezTo>
                  <a:pt x="527" y="910"/>
                  <a:pt x="527" y="910"/>
                  <a:pt x="527" y="910"/>
                </a:cubicBezTo>
                <a:lnTo>
                  <a:pt x="527" y="931"/>
                </a:lnTo>
                <a:close/>
                <a:moveTo>
                  <a:pt x="525" y="956"/>
                </a:moveTo>
                <a:cubicBezTo>
                  <a:pt x="525" y="956"/>
                  <a:pt x="525" y="956"/>
                  <a:pt x="525" y="956"/>
                </a:cubicBezTo>
                <a:cubicBezTo>
                  <a:pt x="523" y="956"/>
                  <a:pt x="522" y="956"/>
                  <a:pt x="521" y="956"/>
                </a:cubicBezTo>
                <a:cubicBezTo>
                  <a:pt x="521" y="956"/>
                  <a:pt x="521" y="956"/>
                  <a:pt x="521" y="956"/>
                </a:cubicBezTo>
                <a:cubicBezTo>
                  <a:pt x="521" y="977"/>
                  <a:pt x="521" y="977"/>
                  <a:pt x="521" y="977"/>
                </a:cubicBezTo>
                <a:cubicBezTo>
                  <a:pt x="521" y="977"/>
                  <a:pt x="521" y="977"/>
                  <a:pt x="521" y="977"/>
                </a:cubicBezTo>
                <a:cubicBezTo>
                  <a:pt x="522" y="977"/>
                  <a:pt x="522" y="977"/>
                  <a:pt x="523" y="977"/>
                </a:cubicBezTo>
                <a:cubicBezTo>
                  <a:pt x="524" y="977"/>
                  <a:pt x="524" y="977"/>
                  <a:pt x="525" y="977"/>
                </a:cubicBezTo>
                <a:cubicBezTo>
                  <a:pt x="525" y="977"/>
                  <a:pt x="525" y="977"/>
                  <a:pt x="525" y="977"/>
                </a:cubicBezTo>
                <a:lnTo>
                  <a:pt x="525" y="956"/>
                </a:lnTo>
                <a:close/>
                <a:moveTo>
                  <a:pt x="521" y="931"/>
                </a:moveTo>
                <a:cubicBezTo>
                  <a:pt x="521" y="931"/>
                  <a:pt x="521" y="931"/>
                  <a:pt x="521" y="931"/>
                </a:cubicBezTo>
                <a:cubicBezTo>
                  <a:pt x="522" y="931"/>
                  <a:pt x="523" y="931"/>
                  <a:pt x="525" y="931"/>
                </a:cubicBezTo>
                <a:cubicBezTo>
                  <a:pt x="525" y="931"/>
                  <a:pt x="525" y="931"/>
                  <a:pt x="525" y="931"/>
                </a:cubicBezTo>
                <a:cubicBezTo>
                  <a:pt x="525" y="910"/>
                  <a:pt x="525" y="910"/>
                  <a:pt x="525" y="910"/>
                </a:cubicBezTo>
                <a:cubicBezTo>
                  <a:pt x="525" y="910"/>
                  <a:pt x="525" y="910"/>
                  <a:pt x="525" y="910"/>
                </a:cubicBezTo>
                <a:cubicBezTo>
                  <a:pt x="524" y="910"/>
                  <a:pt x="522" y="910"/>
                  <a:pt x="521" y="910"/>
                </a:cubicBezTo>
                <a:cubicBezTo>
                  <a:pt x="521" y="910"/>
                  <a:pt x="521" y="910"/>
                  <a:pt x="521" y="910"/>
                </a:cubicBezTo>
                <a:lnTo>
                  <a:pt x="521" y="931"/>
                </a:lnTo>
                <a:close/>
                <a:moveTo>
                  <a:pt x="529" y="245"/>
                </a:moveTo>
                <a:cubicBezTo>
                  <a:pt x="527" y="245"/>
                  <a:pt x="527" y="245"/>
                  <a:pt x="527" y="245"/>
                </a:cubicBezTo>
                <a:cubicBezTo>
                  <a:pt x="524" y="245"/>
                  <a:pt x="523" y="245"/>
                  <a:pt x="520" y="245"/>
                </a:cubicBezTo>
                <a:cubicBezTo>
                  <a:pt x="518" y="245"/>
                  <a:pt x="518" y="245"/>
                  <a:pt x="518" y="245"/>
                </a:cubicBezTo>
                <a:cubicBezTo>
                  <a:pt x="518" y="288"/>
                  <a:pt x="518" y="288"/>
                  <a:pt x="518" y="288"/>
                </a:cubicBezTo>
                <a:cubicBezTo>
                  <a:pt x="519" y="289"/>
                  <a:pt x="519" y="289"/>
                  <a:pt x="519" y="289"/>
                </a:cubicBezTo>
                <a:cubicBezTo>
                  <a:pt x="521" y="289"/>
                  <a:pt x="522" y="289"/>
                  <a:pt x="523" y="289"/>
                </a:cubicBezTo>
                <a:cubicBezTo>
                  <a:pt x="525" y="289"/>
                  <a:pt x="526" y="289"/>
                  <a:pt x="528" y="289"/>
                </a:cubicBezTo>
                <a:cubicBezTo>
                  <a:pt x="529" y="288"/>
                  <a:pt x="529" y="288"/>
                  <a:pt x="529" y="288"/>
                </a:cubicBezTo>
                <a:lnTo>
                  <a:pt x="529" y="245"/>
                </a:lnTo>
                <a:close/>
                <a:moveTo>
                  <a:pt x="518" y="191"/>
                </a:moveTo>
                <a:cubicBezTo>
                  <a:pt x="520" y="191"/>
                  <a:pt x="520" y="191"/>
                  <a:pt x="520" y="191"/>
                </a:cubicBezTo>
                <a:cubicBezTo>
                  <a:pt x="522" y="191"/>
                  <a:pt x="524" y="191"/>
                  <a:pt x="527" y="191"/>
                </a:cubicBezTo>
                <a:cubicBezTo>
                  <a:pt x="528" y="191"/>
                  <a:pt x="528" y="191"/>
                  <a:pt x="528" y="191"/>
                </a:cubicBezTo>
                <a:cubicBezTo>
                  <a:pt x="528" y="148"/>
                  <a:pt x="528" y="148"/>
                  <a:pt x="528" y="148"/>
                </a:cubicBezTo>
                <a:cubicBezTo>
                  <a:pt x="528" y="148"/>
                  <a:pt x="528" y="148"/>
                  <a:pt x="528" y="148"/>
                </a:cubicBezTo>
                <a:cubicBezTo>
                  <a:pt x="525" y="148"/>
                  <a:pt x="522" y="148"/>
                  <a:pt x="519" y="148"/>
                </a:cubicBezTo>
                <a:cubicBezTo>
                  <a:pt x="518" y="148"/>
                  <a:pt x="518" y="148"/>
                  <a:pt x="518" y="148"/>
                </a:cubicBezTo>
                <a:lnTo>
                  <a:pt x="518" y="191"/>
                </a:lnTo>
                <a:close/>
                <a:moveTo>
                  <a:pt x="527" y="950"/>
                </a:moveTo>
                <a:cubicBezTo>
                  <a:pt x="531" y="948"/>
                  <a:pt x="532" y="943"/>
                  <a:pt x="530" y="940"/>
                </a:cubicBezTo>
                <a:cubicBezTo>
                  <a:pt x="528" y="937"/>
                  <a:pt x="526" y="936"/>
                  <a:pt x="523" y="936"/>
                </a:cubicBezTo>
                <a:cubicBezTo>
                  <a:pt x="521" y="936"/>
                  <a:pt x="520" y="936"/>
                  <a:pt x="519" y="937"/>
                </a:cubicBezTo>
                <a:cubicBezTo>
                  <a:pt x="517" y="938"/>
                  <a:pt x="516" y="940"/>
                  <a:pt x="515" y="941"/>
                </a:cubicBezTo>
                <a:cubicBezTo>
                  <a:pt x="514" y="943"/>
                  <a:pt x="515" y="945"/>
                  <a:pt x="516" y="947"/>
                </a:cubicBezTo>
                <a:cubicBezTo>
                  <a:pt x="517" y="949"/>
                  <a:pt x="520" y="951"/>
                  <a:pt x="523" y="951"/>
                </a:cubicBezTo>
                <a:cubicBezTo>
                  <a:pt x="524" y="951"/>
                  <a:pt x="526" y="950"/>
                  <a:pt x="527" y="950"/>
                </a:cubicBezTo>
                <a:close/>
                <a:moveTo>
                  <a:pt x="534" y="387"/>
                </a:moveTo>
                <a:cubicBezTo>
                  <a:pt x="534" y="387"/>
                  <a:pt x="534" y="387"/>
                  <a:pt x="534" y="387"/>
                </a:cubicBezTo>
                <a:cubicBezTo>
                  <a:pt x="531" y="382"/>
                  <a:pt x="522" y="376"/>
                  <a:pt x="512" y="374"/>
                </a:cubicBezTo>
                <a:cubicBezTo>
                  <a:pt x="511" y="374"/>
                  <a:pt x="511" y="374"/>
                  <a:pt x="511" y="374"/>
                </a:cubicBezTo>
                <a:cubicBezTo>
                  <a:pt x="511" y="375"/>
                  <a:pt x="511" y="375"/>
                  <a:pt x="511" y="375"/>
                </a:cubicBezTo>
                <a:cubicBezTo>
                  <a:pt x="511" y="375"/>
                  <a:pt x="511" y="376"/>
                  <a:pt x="512" y="376"/>
                </a:cubicBezTo>
                <a:cubicBezTo>
                  <a:pt x="512" y="377"/>
                  <a:pt x="511" y="379"/>
                  <a:pt x="511" y="380"/>
                </a:cubicBezTo>
                <a:cubicBezTo>
                  <a:pt x="511" y="381"/>
                  <a:pt x="511" y="381"/>
                  <a:pt x="511" y="381"/>
                </a:cubicBezTo>
                <a:cubicBezTo>
                  <a:pt x="511" y="381"/>
                  <a:pt x="511" y="381"/>
                  <a:pt x="511" y="381"/>
                </a:cubicBezTo>
                <a:cubicBezTo>
                  <a:pt x="517" y="385"/>
                  <a:pt x="523" y="394"/>
                  <a:pt x="525" y="400"/>
                </a:cubicBezTo>
                <a:cubicBezTo>
                  <a:pt x="525" y="401"/>
                  <a:pt x="525" y="401"/>
                  <a:pt x="525" y="401"/>
                </a:cubicBezTo>
                <a:cubicBezTo>
                  <a:pt x="525" y="401"/>
                  <a:pt x="525" y="401"/>
                  <a:pt x="525" y="401"/>
                </a:cubicBezTo>
                <a:cubicBezTo>
                  <a:pt x="529" y="397"/>
                  <a:pt x="532" y="392"/>
                  <a:pt x="534" y="388"/>
                </a:cubicBezTo>
                <a:lnTo>
                  <a:pt x="534" y="387"/>
                </a:lnTo>
                <a:close/>
                <a:moveTo>
                  <a:pt x="532" y="232"/>
                </a:moveTo>
                <a:cubicBezTo>
                  <a:pt x="540" y="227"/>
                  <a:pt x="543" y="218"/>
                  <a:pt x="538" y="210"/>
                </a:cubicBezTo>
                <a:cubicBezTo>
                  <a:pt x="535" y="205"/>
                  <a:pt x="530" y="202"/>
                  <a:pt x="523" y="202"/>
                </a:cubicBezTo>
                <a:cubicBezTo>
                  <a:pt x="520" y="202"/>
                  <a:pt x="517" y="203"/>
                  <a:pt x="515" y="205"/>
                </a:cubicBezTo>
                <a:cubicBezTo>
                  <a:pt x="511" y="207"/>
                  <a:pt x="508" y="210"/>
                  <a:pt x="507" y="214"/>
                </a:cubicBezTo>
                <a:cubicBezTo>
                  <a:pt x="506" y="218"/>
                  <a:pt x="506" y="222"/>
                  <a:pt x="509" y="226"/>
                </a:cubicBezTo>
                <a:cubicBezTo>
                  <a:pt x="512" y="231"/>
                  <a:pt x="517" y="234"/>
                  <a:pt x="523" y="234"/>
                </a:cubicBezTo>
                <a:cubicBezTo>
                  <a:pt x="527" y="234"/>
                  <a:pt x="529" y="233"/>
                  <a:pt x="532" y="232"/>
                </a:cubicBezTo>
                <a:close/>
                <a:moveTo>
                  <a:pt x="536" y="375"/>
                </a:moveTo>
                <a:cubicBezTo>
                  <a:pt x="535" y="370"/>
                  <a:pt x="534" y="365"/>
                  <a:pt x="532" y="361"/>
                </a:cubicBezTo>
                <a:cubicBezTo>
                  <a:pt x="532" y="361"/>
                  <a:pt x="532" y="361"/>
                  <a:pt x="532" y="361"/>
                </a:cubicBezTo>
                <a:cubicBezTo>
                  <a:pt x="531" y="361"/>
                  <a:pt x="531" y="361"/>
                  <a:pt x="531" y="361"/>
                </a:cubicBezTo>
                <a:cubicBezTo>
                  <a:pt x="529" y="360"/>
                  <a:pt x="527" y="360"/>
                  <a:pt x="524" y="360"/>
                </a:cubicBezTo>
                <a:cubicBezTo>
                  <a:pt x="517" y="361"/>
                  <a:pt x="511" y="363"/>
                  <a:pt x="506" y="366"/>
                </a:cubicBezTo>
                <a:cubicBezTo>
                  <a:pt x="505" y="366"/>
                  <a:pt x="505" y="366"/>
                  <a:pt x="505" y="366"/>
                </a:cubicBezTo>
                <a:cubicBezTo>
                  <a:pt x="506" y="367"/>
                  <a:pt x="506" y="367"/>
                  <a:pt x="506" y="367"/>
                </a:cubicBezTo>
                <a:cubicBezTo>
                  <a:pt x="508" y="368"/>
                  <a:pt x="509" y="369"/>
                  <a:pt x="510" y="371"/>
                </a:cubicBezTo>
                <a:cubicBezTo>
                  <a:pt x="510" y="371"/>
                  <a:pt x="510" y="371"/>
                  <a:pt x="510" y="371"/>
                </a:cubicBezTo>
                <a:cubicBezTo>
                  <a:pt x="510" y="371"/>
                  <a:pt x="510" y="371"/>
                  <a:pt x="510" y="371"/>
                </a:cubicBezTo>
                <a:cubicBezTo>
                  <a:pt x="518" y="371"/>
                  <a:pt x="529" y="373"/>
                  <a:pt x="535" y="376"/>
                </a:cubicBezTo>
                <a:cubicBezTo>
                  <a:pt x="536" y="377"/>
                  <a:pt x="536" y="377"/>
                  <a:pt x="536" y="377"/>
                </a:cubicBezTo>
                <a:cubicBezTo>
                  <a:pt x="536" y="376"/>
                  <a:pt x="536" y="376"/>
                  <a:pt x="536" y="376"/>
                </a:cubicBezTo>
                <a:cubicBezTo>
                  <a:pt x="536" y="375"/>
                  <a:pt x="536" y="375"/>
                  <a:pt x="536" y="375"/>
                </a:cubicBezTo>
                <a:close/>
                <a:moveTo>
                  <a:pt x="547" y="547"/>
                </a:moveTo>
                <a:cubicBezTo>
                  <a:pt x="547" y="547"/>
                  <a:pt x="547" y="547"/>
                  <a:pt x="547" y="547"/>
                </a:cubicBezTo>
                <a:cubicBezTo>
                  <a:pt x="541" y="537"/>
                  <a:pt x="524" y="526"/>
                  <a:pt x="505" y="524"/>
                </a:cubicBezTo>
                <a:cubicBezTo>
                  <a:pt x="504" y="524"/>
                  <a:pt x="504" y="524"/>
                  <a:pt x="504" y="524"/>
                </a:cubicBezTo>
                <a:cubicBezTo>
                  <a:pt x="504" y="525"/>
                  <a:pt x="504" y="525"/>
                  <a:pt x="504" y="525"/>
                </a:cubicBezTo>
                <a:cubicBezTo>
                  <a:pt x="504" y="526"/>
                  <a:pt x="504" y="526"/>
                  <a:pt x="504" y="527"/>
                </a:cubicBezTo>
                <a:cubicBezTo>
                  <a:pt x="505" y="530"/>
                  <a:pt x="504" y="532"/>
                  <a:pt x="503" y="535"/>
                </a:cubicBezTo>
                <a:cubicBezTo>
                  <a:pt x="503" y="535"/>
                  <a:pt x="503" y="535"/>
                  <a:pt x="503" y="535"/>
                </a:cubicBezTo>
                <a:cubicBezTo>
                  <a:pt x="504" y="536"/>
                  <a:pt x="504" y="536"/>
                  <a:pt x="504" y="536"/>
                </a:cubicBezTo>
                <a:cubicBezTo>
                  <a:pt x="514" y="544"/>
                  <a:pt x="527" y="560"/>
                  <a:pt x="530" y="572"/>
                </a:cubicBezTo>
                <a:cubicBezTo>
                  <a:pt x="531" y="573"/>
                  <a:pt x="531" y="573"/>
                  <a:pt x="531" y="573"/>
                </a:cubicBezTo>
                <a:cubicBezTo>
                  <a:pt x="532" y="572"/>
                  <a:pt x="532" y="572"/>
                  <a:pt x="532" y="572"/>
                </a:cubicBezTo>
                <a:cubicBezTo>
                  <a:pt x="539" y="565"/>
                  <a:pt x="544" y="557"/>
                  <a:pt x="547" y="548"/>
                </a:cubicBezTo>
                <a:lnTo>
                  <a:pt x="547" y="547"/>
                </a:lnTo>
                <a:close/>
                <a:moveTo>
                  <a:pt x="520" y="1048"/>
                </a:moveTo>
                <a:cubicBezTo>
                  <a:pt x="520" y="1048"/>
                  <a:pt x="520" y="1048"/>
                  <a:pt x="520" y="1048"/>
                </a:cubicBezTo>
                <a:cubicBezTo>
                  <a:pt x="519" y="1044"/>
                  <a:pt x="518" y="1040"/>
                  <a:pt x="515" y="1037"/>
                </a:cubicBezTo>
                <a:cubicBezTo>
                  <a:pt x="515" y="1037"/>
                  <a:pt x="515" y="1037"/>
                  <a:pt x="515" y="1037"/>
                </a:cubicBezTo>
                <a:cubicBezTo>
                  <a:pt x="515" y="1037"/>
                  <a:pt x="515" y="1037"/>
                  <a:pt x="515" y="1037"/>
                </a:cubicBezTo>
                <a:cubicBezTo>
                  <a:pt x="510" y="1040"/>
                  <a:pt x="505" y="1043"/>
                  <a:pt x="500" y="1046"/>
                </a:cubicBezTo>
                <a:cubicBezTo>
                  <a:pt x="500" y="1047"/>
                  <a:pt x="500" y="1047"/>
                  <a:pt x="500" y="1047"/>
                </a:cubicBezTo>
                <a:cubicBezTo>
                  <a:pt x="500" y="1047"/>
                  <a:pt x="500" y="1047"/>
                  <a:pt x="500" y="1047"/>
                </a:cubicBezTo>
                <a:cubicBezTo>
                  <a:pt x="501" y="1048"/>
                  <a:pt x="501" y="1049"/>
                  <a:pt x="502" y="1051"/>
                </a:cubicBezTo>
                <a:cubicBezTo>
                  <a:pt x="502" y="1051"/>
                  <a:pt x="502" y="1051"/>
                  <a:pt x="502" y="1051"/>
                </a:cubicBezTo>
                <a:cubicBezTo>
                  <a:pt x="502" y="1051"/>
                  <a:pt x="502" y="1051"/>
                  <a:pt x="502" y="1051"/>
                </a:cubicBezTo>
                <a:cubicBezTo>
                  <a:pt x="508" y="1051"/>
                  <a:pt x="514" y="1050"/>
                  <a:pt x="520" y="1048"/>
                </a:cubicBezTo>
                <a:close/>
                <a:moveTo>
                  <a:pt x="520" y="1059"/>
                </a:moveTo>
                <a:cubicBezTo>
                  <a:pt x="520" y="1059"/>
                  <a:pt x="520" y="1059"/>
                  <a:pt x="520" y="1059"/>
                </a:cubicBezTo>
                <a:cubicBezTo>
                  <a:pt x="514" y="1058"/>
                  <a:pt x="508" y="1057"/>
                  <a:pt x="502" y="1056"/>
                </a:cubicBezTo>
                <a:cubicBezTo>
                  <a:pt x="502" y="1056"/>
                  <a:pt x="502" y="1056"/>
                  <a:pt x="502" y="1056"/>
                </a:cubicBezTo>
                <a:cubicBezTo>
                  <a:pt x="502" y="1057"/>
                  <a:pt x="502" y="1057"/>
                  <a:pt x="502" y="1057"/>
                </a:cubicBezTo>
                <a:cubicBezTo>
                  <a:pt x="501" y="1058"/>
                  <a:pt x="501" y="1059"/>
                  <a:pt x="500" y="1061"/>
                </a:cubicBezTo>
                <a:cubicBezTo>
                  <a:pt x="500" y="1061"/>
                  <a:pt x="500" y="1061"/>
                  <a:pt x="500" y="1061"/>
                </a:cubicBezTo>
                <a:cubicBezTo>
                  <a:pt x="500" y="1061"/>
                  <a:pt x="500" y="1061"/>
                  <a:pt x="500" y="1061"/>
                </a:cubicBezTo>
                <a:cubicBezTo>
                  <a:pt x="504" y="1065"/>
                  <a:pt x="509" y="1068"/>
                  <a:pt x="515" y="1070"/>
                </a:cubicBezTo>
                <a:cubicBezTo>
                  <a:pt x="515" y="1071"/>
                  <a:pt x="515" y="1071"/>
                  <a:pt x="515" y="1071"/>
                </a:cubicBezTo>
                <a:cubicBezTo>
                  <a:pt x="515" y="1070"/>
                  <a:pt x="515" y="1070"/>
                  <a:pt x="515" y="1070"/>
                </a:cubicBezTo>
                <a:cubicBezTo>
                  <a:pt x="518" y="1067"/>
                  <a:pt x="519" y="1064"/>
                  <a:pt x="520" y="1060"/>
                </a:cubicBezTo>
                <a:lnTo>
                  <a:pt x="520" y="1059"/>
                </a:lnTo>
                <a:close/>
                <a:moveTo>
                  <a:pt x="510" y="384"/>
                </a:moveTo>
                <a:cubicBezTo>
                  <a:pt x="509" y="384"/>
                  <a:pt x="509" y="384"/>
                  <a:pt x="509" y="384"/>
                </a:cubicBezTo>
                <a:cubicBezTo>
                  <a:pt x="509" y="384"/>
                  <a:pt x="509" y="384"/>
                  <a:pt x="509" y="384"/>
                </a:cubicBezTo>
                <a:cubicBezTo>
                  <a:pt x="508" y="386"/>
                  <a:pt x="506" y="387"/>
                  <a:pt x="504" y="388"/>
                </a:cubicBezTo>
                <a:cubicBezTo>
                  <a:pt x="504" y="388"/>
                  <a:pt x="504" y="388"/>
                  <a:pt x="504" y="388"/>
                </a:cubicBezTo>
                <a:cubicBezTo>
                  <a:pt x="504" y="388"/>
                  <a:pt x="504" y="388"/>
                  <a:pt x="504" y="388"/>
                </a:cubicBezTo>
                <a:cubicBezTo>
                  <a:pt x="504" y="395"/>
                  <a:pt x="502" y="405"/>
                  <a:pt x="499" y="411"/>
                </a:cubicBezTo>
                <a:cubicBezTo>
                  <a:pt x="498" y="411"/>
                  <a:pt x="498" y="411"/>
                  <a:pt x="498" y="411"/>
                </a:cubicBezTo>
                <a:cubicBezTo>
                  <a:pt x="499" y="411"/>
                  <a:pt x="499" y="411"/>
                  <a:pt x="499" y="411"/>
                </a:cubicBezTo>
                <a:cubicBezTo>
                  <a:pt x="499" y="411"/>
                  <a:pt x="500" y="411"/>
                  <a:pt x="500" y="411"/>
                </a:cubicBezTo>
                <a:cubicBezTo>
                  <a:pt x="505" y="411"/>
                  <a:pt x="510" y="410"/>
                  <a:pt x="515" y="408"/>
                </a:cubicBezTo>
                <a:cubicBezTo>
                  <a:pt x="515" y="408"/>
                  <a:pt x="515" y="408"/>
                  <a:pt x="515" y="408"/>
                </a:cubicBezTo>
                <a:cubicBezTo>
                  <a:pt x="515" y="407"/>
                  <a:pt x="515" y="407"/>
                  <a:pt x="515" y="407"/>
                </a:cubicBezTo>
                <a:cubicBezTo>
                  <a:pt x="517" y="402"/>
                  <a:pt x="516" y="392"/>
                  <a:pt x="510" y="384"/>
                </a:cubicBezTo>
                <a:close/>
                <a:moveTo>
                  <a:pt x="591" y="790"/>
                </a:moveTo>
                <a:cubicBezTo>
                  <a:pt x="591" y="789"/>
                  <a:pt x="591" y="789"/>
                  <a:pt x="591" y="789"/>
                </a:cubicBezTo>
                <a:cubicBezTo>
                  <a:pt x="589" y="789"/>
                  <a:pt x="589" y="789"/>
                  <a:pt x="589" y="789"/>
                </a:cubicBezTo>
                <a:cubicBezTo>
                  <a:pt x="583" y="789"/>
                  <a:pt x="577" y="789"/>
                  <a:pt x="571" y="787"/>
                </a:cubicBezTo>
                <a:cubicBezTo>
                  <a:pt x="570" y="786"/>
                  <a:pt x="570" y="786"/>
                  <a:pt x="570" y="786"/>
                </a:cubicBezTo>
                <a:cubicBezTo>
                  <a:pt x="570" y="787"/>
                  <a:pt x="570" y="787"/>
                  <a:pt x="570" y="787"/>
                </a:cubicBezTo>
                <a:cubicBezTo>
                  <a:pt x="553" y="802"/>
                  <a:pt x="522" y="818"/>
                  <a:pt x="501" y="821"/>
                </a:cubicBezTo>
                <a:cubicBezTo>
                  <a:pt x="498" y="821"/>
                  <a:pt x="498" y="821"/>
                  <a:pt x="498" y="821"/>
                </a:cubicBezTo>
                <a:cubicBezTo>
                  <a:pt x="500" y="823"/>
                  <a:pt x="500" y="823"/>
                  <a:pt x="500" y="823"/>
                </a:cubicBezTo>
                <a:cubicBezTo>
                  <a:pt x="511" y="835"/>
                  <a:pt x="526" y="844"/>
                  <a:pt x="542" y="849"/>
                </a:cubicBezTo>
                <a:cubicBezTo>
                  <a:pt x="543" y="850"/>
                  <a:pt x="543" y="850"/>
                  <a:pt x="543" y="850"/>
                </a:cubicBezTo>
                <a:cubicBezTo>
                  <a:pt x="543" y="849"/>
                  <a:pt x="543" y="849"/>
                  <a:pt x="543" y="849"/>
                </a:cubicBezTo>
                <a:cubicBezTo>
                  <a:pt x="561" y="841"/>
                  <a:pt x="584" y="819"/>
                  <a:pt x="591" y="790"/>
                </a:cubicBezTo>
                <a:close/>
                <a:moveTo>
                  <a:pt x="519" y="51"/>
                </a:moveTo>
                <a:cubicBezTo>
                  <a:pt x="519" y="47"/>
                  <a:pt x="518" y="42"/>
                  <a:pt x="517" y="38"/>
                </a:cubicBezTo>
                <a:cubicBezTo>
                  <a:pt x="516" y="38"/>
                  <a:pt x="516" y="38"/>
                  <a:pt x="516" y="38"/>
                </a:cubicBezTo>
                <a:cubicBezTo>
                  <a:pt x="496" y="48"/>
                  <a:pt x="496" y="48"/>
                  <a:pt x="496" y="48"/>
                </a:cubicBezTo>
                <a:cubicBezTo>
                  <a:pt x="496" y="48"/>
                  <a:pt x="496" y="48"/>
                  <a:pt x="496" y="48"/>
                </a:cubicBezTo>
                <a:cubicBezTo>
                  <a:pt x="496" y="49"/>
                  <a:pt x="496" y="50"/>
                  <a:pt x="496" y="51"/>
                </a:cubicBezTo>
                <a:cubicBezTo>
                  <a:pt x="496" y="52"/>
                  <a:pt x="496" y="53"/>
                  <a:pt x="496" y="54"/>
                </a:cubicBezTo>
                <a:cubicBezTo>
                  <a:pt x="496" y="54"/>
                  <a:pt x="496" y="54"/>
                  <a:pt x="496" y="54"/>
                </a:cubicBezTo>
                <a:cubicBezTo>
                  <a:pt x="516" y="65"/>
                  <a:pt x="516" y="65"/>
                  <a:pt x="516" y="65"/>
                </a:cubicBezTo>
                <a:cubicBezTo>
                  <a:pt x="517" y="65"/>
                  <a:pt x="517" y="65"/>
                  <a:pt x="517" y="65"/>
                </a:cubicBezTo>
                <a:cubicBezTo>
                  <a:pt x="518" y="60"/>
                  <a:pt x="519" y="56"/>
                  <a:pt x="519" y="51"/>
                </a:cubicBezTo>
                <a:close/>
                <a:moveTo>
                  <a:pt x="495" y="364"/>
                </a:moveTo>
                <a:cubicBezTo>
                  <a:pt x="495" y="365"/>
                  <a:pt x="495" y="365"/>
                  <a:pt x="495" y="365"/>
                </a:cubicBezTo>
                <a:cubicBezTo>
                  <a:pt x="496" y="365"/>
                  <a:pt x="496" y="365"/>
                  <a:pt x="496" y="365"/>
                </a:cubicBezTo>
                <a:cubicBezTo>
                  <a:pt x="496" y="365"/>
                  <a:pt x="497" y="364"/>
                  <a:pt x="497" y="364"/>
                </a:cubicBezTo>
                <a:cubicBezTo>
                  <a:pt x="499" y="364"/>
                  <a:pt x="500" y="365"/>
                  <a:pt x="502" y="365"/>
                </a:cubicBezTo>
                <a:cubicBezTo>
                  <a:pt x="502" y="365"/>
                  <a:pt x="502" y="365"/>
                  <a:pt x="502" y="365"/>
                </a:cubicBezTo>
                <a:cubicBezTo>
                  <a:pt x="502" y="365"/>
                  <a:pt x="502" y="365"/>
                  <a:pt x="502" y="365"/>
                </a:cubicBezTo>
                <a:cubicBezTo>
                  <a:pt x="507" y="360"/>
                  <a:pt x="517" y="354"/>
                  <a:pt x="524" y="353"/>
                </a:cubicBezTo>
                <a:cubicBezTo>
                  <a:pt x="525" y="352"/>
                  <a:pt x="525" y="352"/>
                  <a:pt x="525" y="352"/>
                </a:cubicBezTo>
                <a:cubicBezTo>
                  <a:pt x="524" y="352"/>
                  <a:pt x="524" y="352"/>
                  <a:pt x="524" y="352"/>
                </a:cubicBezTo>
                <a:cubicBezTo>
                  <a:pt x="520" y="348"/>
                  <a:pt x="515" y="346"/>
                  <a:pt x="510" y="344"/>
                </a:cubicBezTo>
                <a:cubicBezTo>
                  <a:pt x="509" y="344"/>
                  <a:pt x="509" y="344"/>
                  <a:pt x="509" y="344"/>
                </a:cubicBezTo>
                <a:cubicBezTo>
                  <a:pt x="509" y="344"/>
                  <a:pt x="509" y="344"/>
                  <a:pt x="509" y="344"/>
                </a:cubicBezTo>
                <a:cubicBezTo>
                  <a:pt x="504" y="347"/>
                  <a:pt x="497" y="355"/>
                  <a:pt x="495" y="364"/>
                </a:cubicBezTo>
                <a:close/>
                <a:moveTo>
                  <a:pt x="519" y="956"/>
                </a:moveTo>
                <a:cubicBezTo>
                  <a:pt x="519" y="956"/>
                  <a:pt x="519" y="956"/>
                  <a:pt x="519" y="956"/>
                </a:cubicBezTo>
                <a:cubicBezTo>
                  <a:pt x="517" y="955"/>
                  <a:pt x="515" y="954"/>
                  <a:pt x="513" y="953"/>
                </a:cubicBezTo>
                <a:cubicBezTo>
                  <a:pt x="513" y="953"/>
                  <a:pt x="513" y="953"/>
                  <a:pt x="513" y="953"/>
                </a:cubicBezTo>
                <a:cubicBezTo>
                  <a:pt x="493" y="963"/>
                  <a:pt x="493" y="963"/>
                  <a:pt x="493" y="963"/>
                </a:cubicBezTo>
                <a:cubicBezTo>
                  <a:pt x="494" y="963"/>
                  <a:pt x="494" y="963"/>
                  <a:pt x="494" y="963"/>
                </a:cubicBezTo>
                <a:cubicBezTo>
                  <a:pt x="500" y="971"/>
                  <a:pt x="509" y="975"/>
                  <a:pt x="518" y="976"/>
                </a:cubicBezTo>
                <a:cubicBezTo>
                  <a:pt x="519" y="976"/>
                  <a:pt x="519" y="976"/>
                  <a:pt x="519" y="976"/>
                </a:cubicBezTo>
                <a:lnTo>
                  <a:pt x="519" y="956"/>
                </a:lnTo>
                <a:close/>
                <a:moveTo>
                  <a:pt x="493" y="924"/>
                </a:moveTo>
                <a:cubicBezTo>
                  <a:pt x="513" y="934"/>
                  <a:pt x="513" y="934"/>
                  <a:pt x="513" y="934"/>
                </a:cubicBezTo>
                <a:cubicBezTo>
                  <a:pt x="513" y="934"/>
                  <a:pt x="513" y="934"/>
                  <a:pt x="513" y="934"/>
                </a:cubicBezTo>
                <a:cubicBezTo>
                  <a:pt x="515" y="933"/>
                  <a:pt x="517" y="932"/>
                  <a:pt x="519" y="931"/>
                </a:cubicBezTo>
                <a:cubicBezTo>
                  <a:pt x="519" y="931"/>
                  <a:pt x="519" y="931"/>
                  <a:pt x="519" y="931"/>
                </a:cubicBezTo>
                <a:cubicBezTo>
                  <a:pt x="519" y="910"/>
                  <a:pt x="519" y="910"/>
                  <a:pt x="519" y="910"/>
                </a:cubicBezTo>
                <a:cubicBezTo>
                  <a:pt x="518" y="910"/>
                  <a:pt x="518" y="910"/>
                  <a:pt x="518" y="910"/>
                </a:cubicBezTo>
                <a:cubicBezTo>
                  <a:pt x="509" y="911"/>
                  <a:pt x="500" y="916"/>
                  <a:pt x="494" y="923"/>
                </a:cubicBezTo>
                <a:lnTo>
                  <a:pt x="493" y="924"/>
                </a:lnTo>
                <a:close/>
                <a:moveTo>
                  <a:pt x="516" y="66"/>
                </a:moveTo>
                <a:cubicBezTo>
                  <a:pt x="496" y="56"/>
                  <a:pt x="496" y="56"/>
                  <a:pt x="496" y="56"/>
                </a:cubicBezTo>
                <a:cubicBezTo>
                  <a:pt x="495" y="56"/>
                  <a:pt x="495" y="56"/>
                  <a:pt x="495" y="56"/>
                </a:cubicBezTo>
                <a:cubicBezTo>
                  <a:pt x="495" y="57"/>
                  <a:pt x="494" y="58"/>
                  <a:pt x="493" y="59"/>
                </a:cubicBezTo>
                <a:cubicBezTo>
                  <a:pt x="493" y="60"/>
                  <a:pt x="493" y="60"/>
                  <a:pt x="493" y="60"/>
                </a:cubicBezTo>
                <a:cubicBezTo>
                  <a:pt x="513" y="70"/>
                  <a:pt x="513" y="70"/>
                  <a:pt x="513" y="70"/>
                </a:cubicBezTo>
                <a:cubicBezTo>
                  <a:pt x="513" y="70"/>
                  <a:pt x="513" y="70"/>
                  <a:pt x="513" y="70"/>
                </a:cubicBezTo>
                <a:cubicBezTo>
                  <a:pt x="514" y="69"/>
                  <a:pt x="515" y="68"/>
                  <a:pt x="515" y="67"/>
                </a:cubicBezTo>
                <a:lnTo>
                  <a:pt x="516" y="66"/>
                </a:lnTo>
                <a:close/>
                <a:moveTo>
                  <a:pt x="513" y="32"/>
                </a:moveTo>
                <a:cubicBezTo>
                  <a:pt x="493" y="43"/>
                  <a:pt x="493" y="43"/>
                  <a:pt x="493" y="43"/>
                </a:cubicBezTo>
                <a:cubicBezTo>
                  <a:pt x="493" y="43"/>
                  <a:pt x="493" y="43"/>
                  <a:pt x="493" y="43"/>
                </a:cubicBezTo>
                <a:cubicBezTo>
                  <a:pt x="494" y="44"/>
                  <a:pt x="495" y="45"/>
                  <a:pt x="495" y="46"/>
                </a:cubicBezTo>
                <a:cubicBezTo>
                  <a:pt x="496" y="47"/>
                  <a:pt x="496" y="47"/>
                  <a:pt x="496" y="47"/>
                </a:cubicBezTo>
                <a:cubicBezTo>
                  <a:pt x="516" y="36"/>
                  <a:pt x="516" y="36"/>
                  <a:pt x="516" y="36"/>
                </a:cubicBezTo>
                <a:cubicBezTo>
                  <a:pt x="515" y="36"/>
                  <a:pt x="515" y="36"/>
                  <a:pt x="515" y="36"/>
                </a:cubicBezTo>
                <a:cubicBezTo>
                  <a:pt x="515" y="35"/>
                  <a:pt x="514" y="34"/>
                  <a:pt x="513" y="33"/>
                </a:cubicBezTo>
                <a:lnTo>
                  <a:pt x="513" y="32"/>
                </a:lnTo>
                <a:close/>
                <a:moveTo>
                  <a:pt x="550" y="523"/>
                </a:moveTo>
                <a:cubicBezTo>
                  <a:pt x="549" y="514"/>
                  <a:pt x="546" y="506"/>
                  <a:pt x="541" y="498"/>
                </a:cubicBezTo>
                <a:cubicBezTo>
                  <a:pt x="541" y="498"/>
                  <a:pt x="541" y="498"/>
                  <a:pt x="541" y="498"/>
                </a:cubicBezTo>
                <a:cubicBezTo>
                  <a:pt x="541" y="498"/>
                  <a:pt x="541" y="498"/>
                  <a:pt x="541" y="498"/>
                </a:cubicBezTo>
                <a:cubicBezTo>
                  <a:pt x="537" y="497"/>
                  <a:pt x="532" y="497"/>
                  <a:pt x="526" y="497"/>
                </a:cubicBezTo>
                <a:cubicBezTo>
                  <a:pt x="515" y="498"/>
                  <a:pt x="502" y="502"/>
                  <a:pt x="493" y="509"/>
                </a:cubicBezTo>
                <a:cubicBezTo>
                  <a:pt x="492" y="509"/>
                  <a:pt x="492" y="509"/>
                  <a:pt x="492" y="509"/>
                </a:cubicBezTo>
                <a:cubicBezTo>
                  <a:pt x="493" y="510"/>
                  <a:pt x="493" y="510"/>
                  <a:pt x="493" y="510"/>
                </a:cubicBezTo>
                <a:cubicBezTo>
                  <a:pt x="496" y="512"/>
                  <a:pt x="499" y="514"/>
                  <a:pt x="501" y="517"/>
                </a:cubicBezTo>
                <a:cubicBezTo>
                  <a:pt x="501" y="518"/>
                  <a:pt x="501" y="518"/>
                  <a:pt x="501" y="518"/>
                </a:cubicBezTo>
                <a:cubicBezTo>
                  <a:pt x="502" y="518"/>
                  <a:pt x="502" y="518"/>
                  <a:pt x="502" y="518"/>
                </a:cubicBezTo>
                <a:cubicBezTo>
                  <a:pt x="516" y="517"/>
                  <a:pt x="537" y="520"/>
                  <a:pt x="549" y="526"/>
                </a:cubicBezTo>
                <a:cubicBezTo>
                  <a:pt x="550" y="527"/>
                  <a:pt x="550" y="527"/>
                  <a:pt x="550" y="527"/>
                </a:cubicBezTo>
                <a:cubicBezTo>
                  <a:pt x="550" y="525"/>
                  <a:pt x="550" y="525"/>
                  <a:pt x="550" y="525"/>
                </a:cubicBezTo>
                <a:cubicBezTo>
                  <a:pt x="550" y="525"/>
                  <a:pt x="550" y="524"/>
                  <a:pt x="550" y="523"/>
                </a:cubicBezTo>
                <a:close/>
                <a:moveTo>
                  <a:pt x="502" y="372"/>
                </a:moveTo>
                <a:cubicBezTo>
                  <a:pt x="501" y="371"/>
                  <a:pt x="499" y="371"/>
                  <a:pt x="497" y="371"/>
                </a:cubicBezTo>
                <a:cubicBezTo>
                  <a:pt x="496" y="371"/>
                  <a:pt x="494" y="372"/>
                  <a:pt x="493" y="373"/>
                </a:cubicBezTo>
                <a:cubicBezTo>
                  <a:pt x="490" y="375"/>
                  <a:pt x="491" y="379"/>
                  <a:pt x="493" y="381"/>
                </a:cubicBezTo>
                <a:cubicBezTo>
                  <a:pt x="495" y="382"/>
                  <a:pt x="496" y="383"/>
                  <a:pt x="498" y="383"/>
                </a:cubicBezTo>
                <a:cubicBezTo>
                  <a:pt x="500" y="383"/>
                  <a:pt x="502" y="382"/>
                  <a:pt x="503" y="381"/>
                </a:cubicBezTo>
                <a:cubicBezTo>
                  <a:pt x="504" y="380"/>
                  <a:pt x="505" y="378"/>
                  <a:pt x="504" y="376"/>
                </a:cubicBezTo>
                <a:cubicBezTo>
                  <a:pt x="504" y="375"/>
                  <a:pt x="504" y="373"/>
                  <a:pt x="502" y="372"/>
                </a:cubicBezTo>
                <a:close/>
                <a:moveTo>
                  <a:pt x="491" y="1041"/>
                </a:moveTo>
                <a:cubicBezTo>
                  <a:pt x="491" y="1041"/>
                  <a:pt x="491" y="1041"/>
                  <a:pt x="491" y="1041"/>
                </a:cubicBezTo>
                <a:cubicBezTo>
                  <a:pt x="493" y="1041"/>
                  <a:pt x="494" y="1042"/>
                  <a:pt x="495" y="1043"/>
                </a:cubicBezTo>
                <a:cubicBezTo>
                  <a:pt x="496" y="1043"/>
                  <a:pt x="496" y="1043"/>
                  <a:pt x="496" y="1043"/>
                </a:cubicBezTo>
                <a:cubicBezTo>
                  <a:pt x="496" y="1043"/>
                  <a:pt x="496" y="1043"/>
                  <a:pt x="496" y="1043"/>
                </a:cubicBezTo>
                <a:cubicBezTo>
                  <a:pt x="500" y="1039"/>
                  <a:pt x="503" y="1034"/>
                  <a:pt x="506" y="1029"/>
                </a:cubicBezTo>
                <a:cubicBezTo>
                  <a:pt x="506" y="1029"/>
                  <a:pt x="506" y="1029"/>
                  <a:pt x="506" y="1029"/>
                </a:cubicBezTo>
                <a:cubicBezTo>
                  <a:pt x="506" y="1029"/>
                  <a:pt x="506" y="1029"/>
                  <a:pt x="506" y="1029"/>
                </a:cubicBezTo>
                <a:cubicBezTo>
                  <a:pt x="502" y="1027"/>
                  <a:pt x="499" y="1025"/>
                  <a:pt x="495" y="1024"/>
                </a:cubicBezTo>
                <a:cubicBezTo>
                  <a:pt x="494" y="1024"/>
                  <a:pt x="494" y="1024"/>
                  <a:pt x="494" y="1024"/>
                </a:cubicBezTo>
                <a:cubicBezTo>
                  <a:pt x="494" y="1025"/>
                  <a:pt x="494" y="1025"/>
                  <a:pt x="494" y="1025"/>
                </a:cubicBezTo>
                <a:cubicBezTo>
                  <a:pt x="492" y="1030"/>
                  <a:pt x="491" y="1035"/>
                  <a:pt x="491" y="1041"/>
                </a:cubicBezTo>
                <a:close/>
                <a:moveTo>
                  <a:pt x="506" y="1079"/>
                </a:moveTo>
                <a:cubicBezTo>
                  <a:pt x="506" y="1078"/>
                  <a:pt x="506" y="1078"/>
                  <a:pt x="506" y="1078"/>
                </a:cubicBezTo>
                <a:cubicBezTo>
                  <a:pt x="503" y="1073"/>
                  <a:pt x="500" y="1069"/>
                  <a:pt x="496" y="1065"/>
                </a:cubicBezTo>
                <a:cubicBezTo>
                  <a:pt x="496" y="1064"/>
                  <a:pt x="496" y="1064"/>
                  <a:pt x="496" y="1064"/>
                </a:cubicBezTo>
                <a:cubicBezTo>
                  <a:pt x="495" y="1065"/>
                  <a:pt x="495" y="1065"/>
                  <a:pt x="495" y="1065"/>
                </a:cubicBezTo>
                <a:cubicBezTo>
                  <a:pt x="494" y="1065"/>
                  <a:pt x="492" y="1066"/>
                  <a:pt x="491" y="1066"/>
                </a:cubicBezTo>
                <a:cubicBezTo>
                  <a:pt x="491" y="1066"/>
                  <a:pt x="491" y="1066"/>
                  <a:pt x="491" y="1066"/>
                </a:cubicBezTo>
                <a:cubicBezTo>
                  <a:pt x="491" y="1067"/>
                  <a:pt x="491" y="1067"/>
                  <a:pt x="491" y="1067"/>
                </a:cubicBezTo>
                <a:cubicBezTo>
                  <a:pt x="491" y="1072"/>
                  <a:pt x="492" y="1077"/>
                  <a:pt x="494" y="1083"/>
                </a:cubicBezTo>
                <a:cubicBezTo>
                  <a:pt x="494" y="1083"/>
                  <a:pt x="494" y="1083"/>
                  <a:pt x="494" y="1083"/>
                </a:cubicBezTo>
                <a:cubicBezTo>
                  <a:pt x="494" y="1083"/>
                  <a:pt x="494" y="1083"/>
                  <a:pt x="494" y="1083"/>
                </a:cubicBezTo>
                <a:cubicBezTo>
                  <a:pt x="498" y="1082"/>
                  <a:pt x="502" y="1081"/>
                  <a:pt x="506" y="1079"/>
                </a:cubicBezTo>
                <a:close/>
                <a:moveTo>
                  <a:pt x="492" y="962"/>
                </a:moveTo>
                <a:cubicBezTo>
                  <a:pt x="512" y="952"/>
                  <a:pt x="512" y="952"/>
                  <a:pt x="512" y="952"/>
                </a:cubicBezTo>
                <a:cubicBezTo>
                  <a:pt x="512" y="951"/>
                  <a:pt x="512" y="951"/>
                  <a:pt x="512" y="951"/>
                </a:cubicBezTo>
                <a:cubicBezTo>
                  <a:pt x="511" y="950"/>
                  <a:pt x="510" y="949"/>
                  <a:pt x="510" y="948"/>
                </a:cubicBezTo>
                <a:cubicBezTo>
                  <a:pt x="510" y="948"/>
                  <a:pt x="510" y="948"/>
                  <a:pt x="510" y="948"/>
                </a:cubicBezTo>
                <a:cubicBezTo>
                  <a:pt x="490" y="958"/>
                  <a:pt x="490" y="958"/>
                  <a:pt x="490" y="958"/>
                </a:cubicBezTo>
                <a:cubicBezTo>
                  <a:pt x="490" y="958"/>
                  <a:pt x="490" y="958"/>
                  <a:pt x="490" y="958"/>
                </a:cubicBezTo>
                <a:cubicBezTo>
                  <a:pt x="491" y="960"/>
                  <a:pt x="491" y="961"/>
                  <a:pt x="492" y="961"/>
                </a:cubicBezTo>
                <a:lnTo>
                  <a:pt x="492" y="962"/>
                </a:lnTo>
                <a:close/>
                <a:moveTo>
                  <a:pt x="490" y="929"/>
                </a:moveTo>
                <a:cubicBezTo>
                  <a:pt x="510" y="939"/>
                  <a:pt x="510" y="939"/>
                  <a:pt x="510" y="939"/>
                </a:cubicBezTo>
                <a:cubicBezTo>
                  <a:pt x="510" y="938"/>
                  <a:pt x="510" y="938"/>
                  <a:pt x="510" y="938"/>
                </a:cubicBezTo>
                <a:cubicBezTo>
                  <a:pt x="510" y="937"/>
                  <a:pt x="511" y="936"/>
                  <a:pt x="512" y="936"/>
                </a:cubicBezTo>
                <a:cubicBezTo>
                  <a:pt x="512" y="935"/>
                  <a:pt x="512" y="935"/>
                  <a:pt x="512" y="935"/>
                </a:cubicBezTo>
                <a:cubicBezTo>
                  <a:pt x="492" y="925"/>
                  <a:pt x="492" y="925"/>
                  <a:pt x="492" y="925"/>
                </a:cubicBezTo>
                <a:cubicBezTo>
                  <a:pt x="492" y="925"/>
                  <a:pt x="492" y="925"/>
                  <a:pt x="492" y="925"/>
                </a:cubicBezTo>
                <a:cubicBezTo>
                  <a:pt x="491" y="926"/>
                  <a:pt x="491" y="927"/>
                  <a:pt x="490" y="928"/>
                </a:cubicBezTo>
                <a:lnTo>
                  <a:pt x="490" y="929"/>
                </a:lnTo>
                <a:close/>
                <a:moveTo>
                  <a:pt x="489" y="957"/>
                </a:moveTo>
                <a:cubicBezTo>
                  <a:pt x="509" y="946"/>
                  <a:pt x="509" y="946"/>
                  <a:pt x="509" y="946"/>
                </a:cubicBezTo>
                <a:cubicBezTo>
                  <a:pt x="509" y="946"/>
                  <a:pt x="509" y="946"/>
                  <a:pt x="509" y="946"/>
                </a:cubicBezTo>
                <a:cubicBezTo>
                  <a:pt x="509" y="945"/>
                  <a:pt x="509" y="944"/>
                  <a:pt x="509" y="943"/>
                </a:cubicBezTo>
                <a:cubicBezTo>
                  <a:pt x="509" y="942"/>
                  <a:pt x="509" y="942"/>
                  <a:pt x="509" y="941"/>
                </a:cubicBezTo>
                <a:cubicBezTo>
                  <a:pt x="509" y="940"/>
                  <a:pt x="509" y="940"/>
                  <a:pt x="509" y="940"/>
                </a:cubicBezTo>
                <a:cubicBezTo>
                  <a:pt x="489" y="930"/>
                  <a:pt x="489" y="930"/>
                  <a:pt x="489" y="930"/>
                </a:cubicBezTo>
                <a:cubicBezTo>
                  <a:pt x="489" y="930"/>
                  <a:pt x="489" y="930"/>
                  <a:pt x="489" y="930"/>
                </a:cubicBezTo>
                <a:cubicBezTo>
                  <a:pt x="487" y="935"/>
                  <a:pt x="486" y="939"/>
                  <a:pt x="486" y="943"/>
                </a:cubicBezTo>
                <a:cubicBezTo>
                  <a:pt x="486" y="948"/>
                  <a:pt x="487" y="952"/>
                  <a:pt x="489" y="956"/>
                </a:cubicBezTo>
                <a:lnTo>
                  <a:pt x="489" y="957"/>
                </a:lnTo>
                <a:close/>
                <a:moveTo>
                  <a:pt x="512" y="71"/>
                </a:moveTo>
                <a:cubicBezTo>
                  <a:pt x="492" y="61"/>
                  <a:pt x="492" y="61"/>
                  <a:pt x="492" y="61"/>
                </a:cubicBezTo>
                <a:cubicBezTo>
                  <a:pt x="492" y="61"/>
                  <a:pt x="492" y="61"/>
                  <a:pt x="492" y="61"/>
                </a:cubicBezTo>
                <a:cubicBezTo>
                  <a:pt x="490" y="62"/>
                  <a:pt x="488" y="63"/>
                  <a:pt x="486" y="64"/>
                </a:cubicBezTo>
                <a:cubicBezTo>
                  <a:pt x="486" y="64"/>
                  <a:pt x="486" y="64"/>
                  <a:pt x="486" y="64"/>
                </a:cubicBezTo>
                <a:cubicBezTo>
                  <a:pt x="486" y="85"/>
                  <a:pt x="486" y="85"/>
                  <a:pt x="486" y="85"/>
                </a:cubicBezTo>
                <a:cubicBezTo>
                  <a:pt x="487" y="85"/>
                  <a:pt x="487" y="85"/>
                  <a:pt x="487" y="85"/>
                </a:cubicBezTo>
                <a:cubicBezTo>
                  <a:pt x="497" y="84"/>
                  <a:pt x="506" y="79"/>
                  <a:pt x="512" y="72"/>
                </a:cubicBezTo>
                <a:lnTo>
                  <a:pt x="512" y="71"/>
                </a:lnTo>
                <a:close/>
                <a:moveTo>
                  <a:pt x="486" y="39"/>
                </a:moveTo>
                <a:cubicBezTo>
                  <a:pt x="486" y="39"/>
                  <a:pt x="486" y="39"/>
                  <a:pt x="486" y="39"/>
                </a:cubicBezTo>
                <a:cubicBezTo>
                  <a:pt x="488" y="39"/>
                  <a:pt x="490" y="40"/>
                  <a:pt x="492" y="42"/>
                </a:cubicBezTo>
                <a:cubicBezTo>
                  <a:pt x="492" y="42"/>
                  <a:pt x="492" y="42"/>
                  <a:pt x="492" y="42"/>
                </a:cubicBezTo>
                <a:cubicBezTo>
                  <a:pt x="512" y="31"/>
                  <a:pt x="512" y="31"/>
                  <a:pt x="512" y="31"/>
                </a:cubicBezTo>
                <a:cubicBezTo>
                  <a:pt x="512" y="31"/>
                  <a:pt x="512" y="31"/>
                  <a:pt x="512" y="31"/>
                </a:cubicBezTo>
                <a:cubicBezTo>
                  <a:pt x="506" y="23"/>
                  <a:pt x="497" y="19"/>
                  <a:pt x="487" y="18"/>
                </a:cubicBezTo>
                <a:cubicBezTo>
                  <a:pt x="486" y="17"/>
                  <a:pt x="486" y="17"/>
                  <a:pt x="486" y="17"/>
                </a:cubicBezTo>
                <a:lnTo>
                  <a:pt x="486" y="39"/>
                </a:lnTo>
                <a:close/>
                <a:moveTo>
                  <a:pt x="501" y="542"/>
                </a:moveTo>
                <a:cubicBezTo>
                  <a:pt x="500" y="541"/>
                  <a:pt x="500" y="541"/>
                  <a:pt x="500" y="541"/>
                </a:cubicBezTo>
                <a:cubicBezTo>
                  <a:pt x="500" y="542"/>
                  <a:pt x="500" y="542"/>
                  <a:pt x="500" y="542"/>
                </a:cubicBezTo>
                <a:cubicBezTo>
                  <a:pt x="498" y="545"/>
                  <a:pt x="495" y="547"/>
                  <a:pt x="492" y="549"/>
                </a:cubicBezTo>
                <a:cubicBezTo>
                  <a:pt x="491" y="549"/>
                  <a:pt x="491" y="549"/>
                  <a:pt x="491" y="549"/>
                </a:cubicBezTo>
                <a:cubicBezTo>
                  <a:pt x="491" y="550"/>
                  <a:pt x="491" y="550"/>
                  <a:pt x="491" y="550"/>
                </a:cubicBezTo>
                <a:cubicBezTo>
                  <a:pt x="492" y="563"/>
                  <a:pt x="489" y="582"/>
                  <a:pt x="482" y="592"/>
                </a:cubicBezTo>
                <a:cubicBezTo>
                  <a:pt x="481" y="594"/>
                  <a:pt x="481" y="594"/>
                  <a:pt x="481" y="594"/>
                </a:cubicBezTo>
                <a:cubicBezTo>
                  <a:pt x="483" y="594"/>
                  <a:pt x="483" y="594"/>
                  <a:pt x="483" y="594"/>
                </a:cubicBezTo>
                <a:cubicBezTo>
                  <a:pt x="483" y="594"/>
                  <a:pt x="484" y="594"/>
                  <a:pt x="485" y="593"/>
                </a:cubicBezTo>
                <a:cubicBezTo>
                  <a:pt x="495" y="593"/>
                  <a:pt x="504" y="590"/>
                  <a:pt x="513" y="586"/>
                </a:cubicBezTo>
                <a:cubicBezTo>
                  <a:pt x="513" y="586"/>
                  <a:pt x="513" y="586"/>
                  <a:pt x="513" y="586"/>
                </a:cubicBezTo>
                <a:cubicBezTo>
                  <a:pt x="513" y="585"/>
                  <a:pt x="513" y="585"/>
                  <a:pt x="513" y="585"/>
                </a:cubicBezTo>
                <a:cubicBezTo>
                  <a:pt x="516" y="575"/>
                  <a:pt x="513" y="556"/>
                  <a:pt x="501" y="542"/>
                </a:cubicBezTo>
                <a:close/>
                <a:moveTo>
                  <a:pt x="486" y="370"/>
                </a:moveTo>
                <a:cubicBezTo>
                  <a:pt x="486" y="370"/>
                  <a:pt x="486" y="370"/>
                  <a:pt x="486" y="370"/>
                </a:cubicBezTo>
                <a:cubicBezTo>
                  <a:pt x="487" y="370"/>
                  <a:pt x="487" y="370"/>
                  <a:pt x="487" y="370"/>
                </a:cubicBezTo>
                <a:cubicBezTo>
                  <a:pt x="488" y="368"/>
                  <a:pt x="489" y="367"/>
                  <a:pt x="491" y="366"/>
                </a:cubicBezTo>
                <a:cubicBezTo>
                  <a:pt x="492" y="366"/>
                  <a:pt x="492" y="366"/>
                  <a:pt x="492" y="366"/>
                </a:cubicBezTo>
                <a:cubicBezTo>
                  <a:pt x="492" y="366"/>
                  <a:pt x="492" y="366"/>
                  <a:pt x="492" y="366"/>
                </a:cubicBezTo>
                <a:cubicBezTo>
                  <a:pt x="491" y="359"/>
                  <a:pt x="493" y="348"/>
                  <a:pt x="497" y="343"/>
                </a:cubicBezTo>
                <a:cubicBezTo>
                  <a:pt x="498" y="342"/>
                  <a:pt x="498" y="342"/>
                  <a:pt x="498" y="342"/>
                </a:cubicBezTo>
                <a:cubicBezTo>
                  <a:pt x="497" y="342"/>
                  <a:pt x="497" y="342"/>
                  <a:pt x="497" y="342"/>
                </a:cubicBezTo>
                <a:cubicBezTo>
                  <a:pt x="496" y="342"/>
                  <a:pt x="496" y="342"/>
                  <a:pt x="495" y="342"/>
                </a:cubicBezTo>
                <a:cubicBezTo>
                  <a:pt x="490" y="343"/>
                  <a:pt x="485" y="344"/>
                  <a:pt x="481" y="346"/>
                </a:cubicBezTo>
                <a:cubicBezTo>
                  <a:pt x="480" y="346"/>
                  <a:pt x="480" y="346"/>
                  <a:pt x="480" y="346"/>
                </a:cubicBezTo>
                <a:cubicBezTo>
                  <a:pt x="480" y="346"/>
                  <a:pt x="480" y="346"/>
                  <a:pt x="480" y="346"/>
                </a:cubicBezTo>
                <a:cubicBezTo>
                  <a:pt x="479" y="352"/>
                  <a:pt x="480" y="362"/>
                  <a:pt x="486" y="370"/>
                </a:cubicBezTo>
                <a:close/>
                <a:moveTo>
                  <a:pt x="484" y="64"/>
                </a:moveTo>
                <a:cubicBezTo>
                  <a:pt x="484" y="64"/>
                  <a:pt x="484" y="64"/>
                  <a:pt x="484" y="64"/>
                </a:cubicBezTo>
                <a:cubicBezTo>
                  <a:pt x="482" y="64"/>
                  <a:pt x="482" y="64"/>
                  <a:pt x="480" y="64"/>
                </a:cubicBezTo>
                <a:cubicBezTo>
                  <a:pt x="480" y="64"/>
                  <a:pt x="480" y="64"/>
                  <a:pt x="480" y="64"/>
                </a:cubicBezTo>
                <a:cubicBezTo>
                  <a:pt x="480" y="85"/>
                  <a:pt x="480" y="85"/>
                  <a:pt x="480" y="85"/>
                </a:cubicBezTo>
                <a:cubicBezTo>
                  <a:pt x="480" y="85"/>
                  <a:pt x="480" y="85"/>
                  <a:pt x="480" y="85"/>
                </a:cubicBezTo>
                <a:cubicBezTo>
                  <a:pt x="481" y="85"/>
                  <a:pt x="481" y="85"/>
                  <a:pt x="482" y="85"/>
                </a:cubicBezTo>
                <a:cubicBezTo>
                  <a:pt x="483" y="85"/>
                  <a:pt x="483" y="85"/>
                  <a:pt x="484" y="85"/>
                </a:cubicBezTo>
                <a:cubicBezTo>
                  <a:pt x="484" y="85"/>
                  <a:pt x="484" y="85"/>
                  <a:pt x="484" y="85"/>
                </a:cubicBezTo>
                <a:lnTo>
                  <a:pt x="484" y="64"/>
                </a:lnTo>
                <a:close/>
                <a:moveTo>
                  <a:pt x="480" y="38"/>
                </a:moveTo>
                <a:cubicBezTo>
                  <a:pt x="480" y="38"/>
                  <a:pt x="480" y="38"/>
                  <a:pt x="480" y="38"/>
                </a:cubicBezTo>
                <a:cubicBezTo>
                  <a:pt x="481" y="38"/>
                  <a:pt x="482" y="38"/>
                  <a:pt x="484" y="38"/>
                </a:cubicBezTo>
                <a:cubicBezTo>
                  <a:pt x="484" y="38"/>
                  <a:pt x="484" y="38"/>
                  <a:pt x="484" y="38"/>
                </a:cubicBezTo>
                <a:cubicBezTo>
                  <a:pt x="484" y="17"/>
                  <a:pt x="484" y="17"/>
                  <a:pt x="484" y="17"/>
                </a:cubicBezTo>
                <a:cubicBezTo>
                  <a:pt x="484" y="17"/>
                  <a:pt x="484" y="17"/>
                  <a:pt x="484" y="17"/>
                </a:cubicBezTo>
                <a:cubicBezTo>
                  <a:pt x="483" y="17"/>
                  <a:pt x="481" y="17"/>
                  <a:pt x="480" y="17"/>
                </a:cubicBezTo>
                <a:cubicBezTo>
                  <a:pt x="480" y="17"/>
                  <a:pt x="480" y="17"/>
                  <a:pt x="480" y="17"/>
                </a:cubicBezTo>
                <a:lnTo>
                  <a:pt x="480" y="38"/>
                </a:lnTo>
                <a:close/>
                <a:moveTo>
                  <a:pt x="495" y="1060"/>
                </a:moveTo>
                <a:cubicBezTo>
                  <a:pt x="499" y="1057"/>
                  <a:pt x="499" y="1051"/>
                  <a:pt x="495" y="1047"/>
                </a:cubicBezTo>
                <a:cubicBezTo>
                  <a:pt x="493" y="1045"/>
                  <a:pt x="491" y="1044"/>
                  <a:pt x="488" y="1044"/>
                </a:cubicBezTo>
                <a:cubicBezTo>
                  <a:pt x="485" y="1044"/>
                  <a:pt x="482" y="1045"/>
                  <a:pt x="481" y="1047"/>
                </a:cubicBezTo>
                <a:cubicBezTo>
                  <a:pt x="479" y="1049"/>
                  <a:pt x="478" y="1051"/>
                  <a:pt x="478" y="1054"/>
                </a:cubicBezTo>
                <a:cubicBezTo>
                  <a:pt x="478" y="1056"/>
                  <a:pt x="479" y="1058"/>
                  <a:pt x="481" y="1060"/>
                </a:cubicBezTo>
                <a:cubicBezTo>
                  <a:pt x="482" y="1062"/>
                  <a:pt x="485" y="1063"/>
                  <a:pt x="488" y="1063"/>
                </a:cubicBezTo>
                <a:cubicBezTo>
                  <a:pt x="491" y="1063"/>
                  <a:pt x="493" y="1062"/>
                  <a:pt x="495" y="1060"/>
                </a:cubicBezTo>
                <a:close/>
                <a:moveTo>
                  <a:pt x="476" y="712"/>
                </a:moveTo>
                <a:cubicBezTo>
                  <a:pt x="477" y="713"/>
                  <a:pt x="477" y="713"/>
                  <a:pt x="477" y="713"/>
                </a:cubicBezTo>
                <a:cubicBezTo>
                  <a:pt x="486" y="729"/>
                  <a:pt x="511" y="749"/>
                  <a:pt x="542" y="756"/>
                </a:cubicBezTo>
                <a:cubicBezTo>
                  <a:pt x="544" y="756"/>
                  <a:pt x="544" y="756"/>
                  <a:pt x="544" y="756"/>
                </a:cubicBezTo>
                <a:cubicBezTo>
                  <a:pt x="543" y="754"/>
                  <a:pt x="543" y="754"/>
                  <a:pt x="543" y="754"/>
                </a:cubicBezTo>
                <a:cubicBezTo>
                  <a:pt x="543" y="753"/>
                  <a:pt x="543" y="752"/>
                  <a:pt x="543" y="751"/>
                </a:cubicBezTo>
                <a:cubicBezTo>
                  <a:pt x="543" y="746"/>
                  <a:pt x="544" y="742"/>
                  <a:pt x="546" y="738"/>
                </a:cubicBezTo>
                <a:cubicBezTo>
                  <a:pt x="546" y="737"/>
                  <a:pt x="546" y="737"/>
                  <a:pt x="546" y="737"/>
                </a:cubicBezTo>
                <a:cubicBezTo>
                  <a:pt x="546" y="737"/>
                  <a:pt x="546" y="737"/>
                  <a:pt x="546" y="737"/>
                </a:cubicBezTo>
                <a:cubicBezTo>
                  <a:pt x="529" y="721"/>
                  <a:pt x="511" y="693"/>
                  <a:pt x="508" y="674"/>
                </a:cubicBezTo>
                <a:cubicBezTo>
                  <a:pt x="508" y="672"/>
                  <a:pt x="508" y="672"/>
                  <a:pt x="508" y="672"/>
                </a:cubicBezTo>
                <a:cubicBezTo>
                  <a:pt x="506" y="673"/>
                  <a:pt x="506" y="673"/>
                  <a:pt x="506" y="673"/>
                </a:cubicBezTo>
                <a:cubicBezTo>
                  <a:pt x="493" y="684"/>
                  <a:pt x="483" y="697"/>
                  <a:pt x="477" y="712"/>
                </a:cubicBezTo>
                <a:lnTo>
                  <a:pt x="476" y="712"/>
                </a:lnTo>
                <a:close/>
                <a:moveTo>
                  <a:pt x="486" y="58"/>
                </a:moveTo>
                <a:cubicBezTo>
                  <a:pt x="490" y="56"/>
                  <a:pt x="491" y="51"/>
                  <a:pt x="489" y="48"/>
                </a:cubicBezTo>
                <a:cubicBezTo>
                  <a:pt x="488" y="45"/>
                  <a:pt x="485" y="44"/>
                  <a:pt x="482" y="44"/>
                </a:cubicBezTo>
                <a:cubicBezTo>
                  <a:pt x="481" y="44"/>
                  <a:pt x="479" y="44"/>
                  <a:pt x="478" y="45"/>
                </a:cubicBezTo>
                <a:cubicBezTo>
                  <a:pt x="476" y="46"/>
                  <a:pt x="475" y="47"/>
                  <a:pt x="474" y="49"/>
                </a:cubicBezTo>
                <a:cubicBezTo>
                  <a:pt x="473" y="51"/>
                  <a:pt x="474" y="53"/>
                  <a:pt x="475" y="55"/>
                </a:cubicBezTo>
                <a:cubicBezTo>
                  <a:pt x="476" y="57"/>
                  <a:pt x="479" y="59"/>
                  <a:pt x="482" y="59"/>
                </a:cubicBezTo>
                <a:cubicBezTo>
                  <a:pt x="483" y="59"/>
                  <a:pt x="485" y="58"/>
                  <a:pt x="486" y="58"/>
                </a:cubicBezTo>
                <a:close/>
                <a:moveTo>
                  <a:pt x="473" y="505"/>
                </a:moveTo>
                <a:cubicBezTo>
                  <a:pt x="473" y="506"/>
                  <a:pt x="473" y="506"/>
                  <a:pt x="473" y="506"/>
                </a:cubicBezTo>
                <a:cubicBezTo>
                  <a:pt x="474" y="506"/>
                  <a:pt x="474" y="506"/>
                  <a:pt x="474" y="506"/>
                </a:cubicBezTo>
                <a:cubicBezTo>
                  <a:pt x="475" y="506"/>
                  <a:pt x="476" y="506"/>
                  <a:pt x="476" y="506"/>
                </a:cubicBezTo>
                <a:cubicBezTo>
                  <a:pt x="479" y="506"/>
                  <a:pt x="482" y="506"/>
                  <a:pt x="485" y="507"/>
                </a:cubicBezTo>
                <a:cubicBezTo>
                  <a:pt x="486" y="507"/>
                  <a:pt x="486" y="507"/>
                  <a:pt x="486" y="507"/>
                </a:cubicBezTo>
                <a:cubicBezTo>
                  <a:pt x="486" y="506"/>
                  <a:pt x="486" y="506"/>
                  <a:pt x="486" y="506"/>
                </a:cubicBezTo>
                <a:cubicBezTo>
                  <a:pt x="496" y="497"/>
                  <a:pt x="513" y="485"/>
                  <a:pt x="526" y="482"/>
                </a:cubicBezTo>
                <a:cubicBezTo>
                  <a:pt x="528" y="482"/>
                  <a:pt x="528" y="482"/>
                  <a:pt x="528" y="482"/>
                </a:cubicBezTo>
                <a:cubicBezTo>
                  <a:pt x="526" y="481"/>
                  <a:pt x="526" y="481"/>
                  <a:pt x="526" y="481"/>
                </a:cubicBezTo>
                <a:cubicBezTo>
                  <a:pt x="519" y="475"/>
                  <a:pt x="509" y="470"/>
                  <a:pt x="499" y="467"/>
                </a:cubicBezTo>
                <a:cubicBezTo>
                  <a:pt x="499" y="467"/>
                  <a:pt x="499" y="467"/>
                  <a:pt x="499" y="467"/>
                </a:cubicBezTo>
                <a:cubicBezTo>
                  <a:pt x="498" y="467"/>
                  <a:pt x="498" y="467"/>
                  <a:pt x="498" y="467"/>
                </a:cubicBezTo>
                <a:cubicBezTo>
                  <a:pt x="488" y="473"/>
                  <a:pt x="476" y="488"/>
                  <a:pt x="473" y="505"/>
                </a:cubicBezTo>
                <a:close/>
                <a:moveTo>
                  <a:pt x="500" y="390"/>
                </a:moveTo>
                <a:cubicBezTo>
                  <a:pt x="501" y="389"/>
                  <a:pt x="501" y="389"/>
                  <a:pt x="501" y="389"/>
                </a:cubicBezTo>
                <a:cubicBezTo>
                  <a:pt x="500" y="389"/>
                  <a:pt x="500" y="389"/>
                  <a:pt x="500" y="389"/>
                </a:cubicBezTo>
                <a:cubicBezTo>
                  <a:pt x="498" y="389"/>
                  <a:pt x="496" y="389"/>
                  <a:pt x="494" y="389"/>
                </a:cubicBezTo>
                <a:cubicBezTo>
                  <a:pt x="494" y="389"/>
                  <a:pt x="494" y="389"/>
                  <a:pt x="494" y="389"/>
                </a:cubicBezTo>
                <a:cubicBezTo>
                  <a:pt x="494" y="389"/>
                  <a:pt x="494" y="389"/>
                  <a:pt x="494" y="389"/>
                </a:cubicBezTo>
                <a:cubicBezTo>
                  <a:pt x="488" y="394"/>
                  <a:pt x="479" y="400"/>
                  <a:pt x="472" y="401"/>
                </a:cubicBezTo>
                <a:cubicBezTo>
                  <a:pt x="471" y="401"/>
                  <a:pt x="471" y="401"/>
                  <a:pt x="471" y="401"/>
                </a:cubicBezTo>
                <a:cubicBezTo>
                  <a:pt x="472" y="402"/>
                  <a:pt x="472" y="402"/>
                  <a:pt x="472" y="402"/>
                </a:cubicBezTo>
                <a:cubicBezTo>
                  <a:pt x="476" y="405"/>
                  <a:pt x="481" y="408"/>
                  <a:pt x="486" y="410"/>
                </a:cubicBezTo>
                <a:cubicBezTo>
                  <a:pt x="486" y="410"/>
                  <a:pt x="486" y="410"/>
                  <a:pt x="486" y="410"/>
                </a:cubicBezTo>
                <a:cubicBezTo>
                  <a:pt x="486" y="410"/>
                  <a:pt x="486" y="410"/>
                  <a:pt x="486" y="410"/>
                </a:cubicBezTo>
                <a:cubicBezTo>
                  <a:pt x="492" y="407"/>
                  <a:pt x="499" y="399"/>
                  <a:pt x="500" y="390"/>
                </a:cubicBezTo>
                <a:close/>
                <a:moveTo>
                  <a:pt x="469" y="1029"/>
                </a:moveTo>
                <a:cubicBezTo>
                  <a:pt x="470" y="1029"/>
                  <a:pt x="470" y="1029"/>
                  <a:pt x="470" y="1029"/>
                </a:cubicBezTo>
                <a:cubicBezTo>
                  <a:pt x="472" y="1034"/>
                  <a:pt x="476" y="1038"/>
                  <a:pt x="480" y="1043"/>
                </a:cubicBezTo>
                <a:cubicBezTo>
                  <a:pt x="480" y="1043"/>
                  <a:pt x="480" y="1043"/>
                  <a:pt x="480" y="1043"/>
                </a:cubicBezTo>
                <a:cubicBezTo>
                  <a:pt x="480" y="1043"/>
                  <a:pt x="480" y="1043"/>
                  <a:pt x="480" y="1043"/>
                </a:cubicBezTo>
                <a:cubicBezTo>
                  <a:pt x="482" y="1042"/>
                  <a:pt x="483" y="1041"/>
                  <a:pt x="485" y="1041"/>
                </a:cubicBezTo>
                <a:cubicBezTo>
                  <a:pt x="485" y="1041"/>
                  <a:pt x="485" y="1041"/>
                  <a:pt x="485" y="1041"/>
                </a:cubicBezTo>
                <a:cubicBezTo>
                  <a:pt x="485" y="1041"/>
                  <a:pt x="485" y="1041"/>
                  <a:pt x="485" y="1041"/>
                </a:cubicBezTo>
                <a:cubicBezTo>
                  <a:pt x="485" y="1035"/>
                  <a:pt x="484" y="1030"/>
                  <a:pt x="482" y="1025"/>
                </a:cubicBezTo>
                <a:cubicBezTo>
                  <a:pt x="482" y="1024"/>
                  <a:pt x="482" y="1024"/>
                  <a:pt x="482" y="1024"/>
                </a:cubicBezTo>
                <a:cubicBezTo>
                  <a:pt x="481" y="1024"/>
                  <a:pt x="481" y="1024"/>
                  <a:pt x="481" y="1024"/>
                </a:cubicBezTo>
                <a:cubicBezTo>
                  <a:pt x="477" y="1025"/>
                  <a:pt x="473" y="1027"/>
                  <a:pt x="470" y="1029"/>
                </a:cubicBezTo>
                <a:lnTo>
                  <a:pt x="469" y="1029"/>
                </a:lnTo>
                <a:close/>
                <a:moveTo>
                  <a:pt x="485" y="1066"/>
                </a:moveTo>
                <a:cubicBezTo>
                  <a:pt x="484" y="1066"/>
                  <a:pt x="484" y="1066"/>
                  <a:pt x="484" y="1066"/>
                </a:cubicBezTo>
                <a:cubicBezTo>
                  <a:pt x="483" y="1066"/>
                  <a:pt x="482" y="1065"/>
                  <a:pt x="480" y="1065"/>
                </a:cubicBezTo>
                <a:cubicBezTo>
                  <a:pt x="480" y="1064"/>
                  <a:pt x="480" y="1064"/>
                  <a:pt x="480" y="1064"/>
                </a:cubicBezTo>
                <a:cubicBezTo>
                  <a:pt x="480" y="1065"/>
                  <a:pt x="480" y="1065"/>
                  <a:pt x="480" y="1065"/>
                </a:cubicBezTo>
                <a:cubicBezTo>
                  <a:pt x="476" y="1069"/>
                  <a:pt x="472" y="1073"/>
                  <a:pt x="469" y="1078"/>
                </a:cubicBezTo>
                <a:cubicBezTo>
                  <a:pt x="469" y="1078"/>
                  <a:pt x="469" y="1078"/>
                  <a:pt x="469" y="1078"/>
                </a:cubicBezTo>
                <a:cubicBezTo>
                  <a:pt x="470" y="1079"/>
                  <a:pt x="470" y="1079"/>
                  <a:pt x="470" y="1079"/>
                </a:cubicBezTo>
                <a:cubicBezTo>
                  <a:pt x="473" y="1081"/>
                  <a:pt x="477" y="1082"/>
                  <a:pt x="481" y="1083"/>
                </a:cubicBezTo>
                <a:cubicBezTo>
                  <a:pt x="481" y="1083"/>
                  <a:pt x="481" y="1083"/>
                  <a:pt x="481" y="1083"/>
                </a:cubicBezTo>
                <a:cubicBezTo>
                  <a:pt x="482" y="1083"/>
                  <a:pt x="482" y="1083"/>
                  <a:pt x="482" y="1083"/>
                </a:cubicBezTo>
                <a:cubicBezTo>
                  <a:pt x="483" y="1077"/>
                  <a:pt x="484" y="1072"/>
                  <a:pt x="485" y="1067"/>
                </a:cubicBezTo>
                <a:lnTo>
                  <a:pt x="485" y="1066"/>
                </a:lnTo>
                <a:close/>
                <a:moveTo>
                  <a:pt x="502" y="797"/>
                </a:moveTo>
                <a:cubicBezTo>
                  <a:pt x="522" y="797"/>
                  <a:pt x="542" y="791"/>
                  <a:pt x="558" y="782"/>
                </a:cubicBezTo>
                <a:cubicBezTo>
                  <a:pt x="560" y="781"/>
                  <a:pt x="560" y="781"/>
                  <a:pt x="560" y="781"/>
                </a:cubicBezTo>
                <a:cubicBezTo>
                  <a:pt x="558" y="780"/>
                  <a:pt x="558" y="780"/>
                  <a:pt x="558" y="780"/>
                </a:cubicBezTo>
                <a:cubicBezTo>
                  <a:pt x="554" y="777"/>
                  <a:pt x="550" y="772"/>
                  <a:pt x="547" y="767"/>
                </a:cubicBezTo>
                <a:cubicBezTo>
                  <a:pt x="547" y="766"/>
                  <a:pt x="547" y="766"/>
                  <a:pt x="547" y="766"/>
                </a:cubicBezTo>
                <a:cubicBezTo>
                  <a:pt x="546" y="766"/>
                  <a:pt x="546" y="766"/>
                  <a:pt x="546" y="766"/>
                </a:cubicBezTo>
                <a:cubicBezTo>
                  <a:pt x="523" y="766"/>
                  <a:pt x="488" y="758"/>
                  <a:pt x="471" y="746"/>
                </a:cubicBezTo>
                <a:cubicBezTo>
                  <a:pt x="469" y="745"/>
                  <a:pt x="469" y="745"/>
                  <a:pt x="469" y="745"/>
                </a:cubicBezTo>
                <a:cubicBezTo>
                  <a:pt x="468" y="747"/>
                  <a:pt x="468" y="747"/>
                  <a:pt x="468" y="747"/>
                </a:cubicBezTo>
                <a:cubicBezTo>
                  <a:pt x="468" y="749"/>
                  <a:pt x="468" y="750"/>
                  <a:pt x="468" y="751"/>
                </a:cubicBezTo>
                <a:cubicBezTo>
                  <a:pt x="468" y="765"/>
                  <a:pt x="472" y="779"/>
                  <a:pt x="478" y="793"/>
                </a:cubicBezTo>
                <a:cubicBezTo>
                  <a:pt x="478" y="793"/>
                  <a:pt x="478" y="793"/>
                  <a:pt x="478" y="793"/>
                </a:cubicBezTo>
                <a:cubicBezTo>
                  <a:pt x="479" y="793"/>
                  <a:pt x="479" y="793"/>
                  <a:pt x="479" y="793"/>
                </a:cubicBezTo>
                <a:cubicBezTo>
                  <a:pt x="485" y="796"/>
                  <a:pt x="494" y="797"/>
                  <a:pt x="502" y="797"/>
                </a:cubicBezTo>
                <a:close/>
                <a:moveTo>
                  <a:pt x="578" y="942"/>
                </a:moveTo>
                <a:cubicBezTo>
                  <a:pt x="578" y="942"/>
                  <a:pt x="578" y="943"/>
                  <a:pt x="578" y="943"/>
                </a:cubicBezTo>
                <a:cubicBezTo>
                  <a:pt x="578" y="944"/>
                  <a:pt x="578" y="945"/>
                  <a:pt x="578" y="945"/>
                </a:cubicBezTo>
                <a:cubicBezTo>
                  <a:pt x="577" y="946"/>
                  <a:pt x="575" y="946"/>
                  <a:pt x="573" y="947"/>
                </a:cubicBezTo>
                <a:cubicBezTo>
                  <a:pt x="571" y="947"/>
                  <a:pt x="570" y="948"/>
                  <a:pt x="569" y="948"/>
                </a:cubicBezTo>
                <a:cubicBezTo>
                  <a:pt x="568" y="948"/>
                  <a:pt x="568" y="948"/>
                  <a:pt x="568" y="948"/>
                </a:cubicBezTo>
                <a:cubicBezTo>
                  <a:pt x="568" y="949"/>
                  <a:pt x="568" y="949"/>
                  <a:pt x="568" y="949"/>
                </a:cubicBezTo>
                <a:cubicBezTo>
                  <a:pt x="568" y="951"/>
                  <a:pt x="568" y="952"/>
                  <a:pt x="567" y="954"/>
                </a:cubicBezTo>
                <a:cubicBezTo>
                  <a:pt x="567" y="955"/>
                  <a:pt x="567" y="955"/>
                  <a:pt x="567" y="955"/>
                </a:cubicBezTo>
                <a:cubicBezTo>
                  <a:pt x="567" y="955"/>
                  <a:pt x="567" y="955"/>
                  <a:pt x="567" y="955"/>
                </a:cubicBezTo>
                <a:cubicBezTo>
                  <a:pt x="568" y="956"/>
                  <a:pt x="569" y="957"/>
                  <a:pt x="571" y="958"/>
                </a:cubicBezTo>
                <a:cubicBezTo>
                  <a:pt x="572" y="959"/>
                  <a:pt x="574" y="960"/>
                  <a:pt x="575" y="961"/>
                </a:cubicBezTo>
                <a:cubicBezTo>
                  <a:pt x="575" y="962"/>
                  <a:pt x="574" y="963"/>
                  <a:pt x="573" y="964"/>
                </a:cubicBezTo>
                <a:cubicBezTo>
                  <a:pt x="573" y="964"/>
                  <a:pt x="573" y="964"/>
                  <a:pt x="573" y="964"/>
                </a:cubicBezTo>
                <a:cubicBezTo>
                  <a:pt x="573" y="964"/>
                  <a:pt x="573" y="964"/>
                  <a:pt x="573" y="964"/>
                </a:cubicBezTo>
                <a:cubicBezTo>
                  <a:pt x="571" y="964"/>
                  <a:pt x="569" y="964"/>
                  <a:pt x="568" y="964"/>
                </a:cubicBezTo>
                <a:cubicBezTo>
                  <a:pt x="566" y="964"/>
                  <a:pt x="564" y="964"/>
                  <a:pt x="563" y="964"/>
                </a:cubicBezTo>
                <a:cubicBezTo>
                  <a:pt x="563" y="964"/>
                  <a:pt x="563" y="964"/>
                  <a:pt x="563" y="964"/>
                </a:cubicBezTo>
                <a:cubicBezTo>
                  <a:pt x="563" y="964"/>
                  <a:pt x="563" y="964"/>
                  <a:pt x="563" y="964"/>
                </a:cubicBezTo>
                <a:cubicBezTo>
                  <a:pt x="562" y="966"/>
                  <a:pt x="560" y="967"/>
                  <a:pt x="559" y="969"/>
                </a:cubicBezTo>
                <a:cubicBezTo>
                  <a:pt x="559" y="969"/>
                  <a:pt x="559" y="969"/>
                  <a:pt x="559" y="969"/>
                </a:cubicBezTo>
                <a:cubicBezTo>
                  <a:pt x="559" y="969"/>
                  <a:pt x="559" y="969"/>
                  <a:pt x="559" y="969"/>
                </a:cubicBezTo>
                <a:cubicBezTo>
                  <a:pt x="560" y="970"/>
                  <a:pt x="560" y="972"/>
                  <a:pt x="561" y="973"/>
                </a:cubicBezTo>
                <a:cubicBezTo>
                  <a:pt x="562" y="975"/>
                  <a:pt x="563" y="976"/>
                  <a:pt x="563" y="978"/>
                </a:cubicBezTo>
                <a:cubicBezTo>
                  <a:pt x="563" y="979"/>
                  <a:pt x="562" y="979"/>
                  <a:pt x="561" y="980"/>
                </a:cubicBezTo>
                <a:cubicBezTo>
                  <a:pt x="559" y="980"/>
                  <a:pt x="557" y="979"/>
                  <a:pt x="556" y="978"/>
                </a:cubicBezTo>
                <a:cubicBezTo>
                  <a:pt x="554" y="977"/>
                  <a:pt x="553" y="977"/>
                  <a:pt x="551" y="976"/>
                </a:cubicBezTo>
                <a:cubicBezTo>
                  <a:pt x="551" y="976"/>
                  <a:pt x="551" y="976"/>
                  <a:pt x="551" y="976"/>
                </a:cubicBezTo>
                <a:cubicBezTo>
                  <a:pt x="551" y="976"/>
                  <a:pt x="551" y="976"/>
                  <a:pt x="551" y="976"/>
                </a:cubicBezTo>
                <a:cubicBezTo>
                  <a:pt x="549" y="977"/>
                  <a:pt x="547" y="978"/>
                  <a:pt x="546" y="979"/>
                </a:cubicBezTo>
                <a:cubicBezTo>
                  <a:pt x="545" y="980"/>
                  <a:pt x="545" y="980"/>
                  <a:pt x="545" y="980"/>
                </a:cubicBezTo>
                <a:cubicBezTo>
                  <a:pt x="545" y="980"/>
                  <a:pt x="545" y="980"/>
                  <a:pt x="545" y="980"/>
                </a:cubicBezTo>
                <a:cubicBezTo>
                  <a:pt x="545" y="981"/>
                  <a:pt x="545" y="983"/>
                  <a:pt x="546" y="984"/>
                </a:cubicBezTo>
                <a:cubicBezTo>
                  <a:pt x="546" y="986"/>
                  <a:pt x="546" y="988"/>
                  <a:pt x="546" y="989"/>
                </a:cubicBezTo>
                <a:cubicBezTo>
                  <a:pt x="545" y="990"/>
                  <a:pt x="544" y="990"/>
                  <a:pt x="542" y="991"/>
                </a:cubicBezTo>
                <a:cubicBezTo>
                  <a:pt x="541" y="990"/>
                  <a:pt x="540" y="988"/>
                  <a:pt x="539" y="987"/>
                </a:cubicBezTo>
                <a:cubicBezTo>
                  <a:pt x="537" y="986"/>
                  <a:pt x="536" y="984"/>
                  <a:pt x="535" y="984"/>
                </a:cubicBezTo>
                <a:cubicBezTo>
                  <a:pt x="535" y="983"/>
                  <a:pt x="535" y="983"/>
                  <a:pt x="535" y="983"/>
                </a:cubicBezTo>
                <a:cubicBezTo>
                  <a:pt x="535" y="983"/>
                  <a:pt x="535" y="983"/>
                  <a:pt x="535" y="983"/>
                </a:cubicBezTo>
                <a:cubicBezTo>
                  <a:pt x="533" y="984"/>
                  <a:pt x="531" y="984"/>
                  <a:pt x="529" y="985"/>
                </a:cubicBezTo>
                <a:cubicBezTo>
                  <a:pt x="528" y="985"/>
                  <a:pt x="528" y="985"/>
                  <a:pt x="528" y="985"/>
                </a:cubicBezTo>
                <a:cubicBezTo>
                  <a:pt x="528" y="985"/>
                  <a:pt x="528" y="985"/>
                  <a:pt x="528" y="985"/>
                </a:cubicBezTo>
                <a:cubicBezTo>
                  <a:pt x="528" y="986"/>
                  <a:pt x="527" y="987"/>
                  <a:pt x="527" y="989"/>
                </a:cubicBezTo>
                <a:cubicBezTo>
                  <a:pt x="526" y="990"/>
                  <a:pt x="525" y="992"/>
                  <a:pt x="525" y="994"/>
                </a:cubicBezTo>
                <a:cubicBezTo>
                  <a:pt x="524" y="994"/>
                  <a:pt x="522" y="994"/>
                  <a:pt x="521" y="994"/>
                </a:cubicBezTo>
                <a:cubicBezTo>
                  <a:pt x="520" y="992"/>
                  <a:pt x="520" y="990"/>
                  <a:pt x="519" y="989"/>
                </a:cubicBezTo>
                <a:cubicBezTo>
                  <a:pt x="518" y="987"/>
                  <a:pt x="518" y="986"/>
                  <a:pt x="517" y="985"/>
                </a:cubicBezTo>
                <a:cubicBezTo>
                  <a:pt x="517" y="985"/>
                  <a:pt x="517" y="985"/>
                  <a:pt x="517" y="985"/>
                </a:cubicBezTo>
                <a:cubicBezTo>
                  <a:pt x="517" y="985"/>
                  <a:pt x="517" y="985"/>
                  <a:pt x="517" y="985"/>
                </a:cubicBezTo>
                <a:cubicBezTo>
                  <a:pt x="515" y="984"/>
                  <a:pt x="513" y="984"/>
                  <a:pt x="511" y="983"/>
                </a:cubicBezTo>
                <a:cubicBezTo>
                  <a:pt x="511" y="983"/>
                  <a:pt x="511" y="983"/>
                  <a:pt x="511" y="983"/>
                </a:cubicBezTo>
                <a:cubicBezTo>
                  <a:pt x="510" y="984"/>
                  <a:pt x="510" y="984"/>
                  <a:pt x="510" y="984"/>
                </a:cubicBezTo>
                <a:cubicBezTo>
                  <a:pt x="509" y="984"/>
                  <a:pt x="508" y="986"/>
                  <a:pt x="507" y="987"/>
                </a:cubicBezTo>
                <a:cubicBezTo>
                  <a:pt x="506" y="988"/>
                  <a:pt x="504" y="990"/>
                  <a:pt x="503" y="991"/>
                </a:cubicBezTo>
                <a:cubicBezTo>
                  <a:pt x="502" y="990"/>
                  <a:pt x="501" y="990"/>
                  <a:pt x="500" y="989"/>
                </a:cubicBezTo>
                <a:cubicBezTo>
                  <a:pt x="500" y="988"/>
                  <a:pt x="500" y="986"/>
                  <a:pt x="500" y="984"/>
                </a:cubicBezTo>
                <a:cubicBezTo>
                  <a:pt x="500" y="983"/>
                  <a:pt x="500" y="981"/>
                  <a:pt x="500" y="980"/>
                </a:cubicBezTo>
                <a:cubicBezTo>
                  <a:pt x="500" y="980"/>
                  <a:pt x="500" y="980"/>
                  <a:pt x="500" y="980"/>
                </a:cubicBezTo>
                <a:cubicBezTo>
                  <a:pt x="500" y="979"/>
                  <a:pt x="500" y="979"/>
                  <a:pt x="500" y="979"/>
                </a:cubicBezTo>
                <a:cubicBezTo>
                  <a:pt x="498" y="978"/>
                  <a:pt x="497" y="977"/>
                  <a:pt x="495" y="976"/>
                </a:cubicBezTo>
                <a:cubicBezTo>
                  <a:pt x="495" y="976"/>
                  <a:pt x="495" y="976"/>
                  <a:pt x="495" y="976"/>
                </a:cubicBezTo>
                <a:cubicBezTo>
                  <a:pt x="494" y="976"/>
                  <a:pt x="494" y="976"/>
                  <a:pt x="494" y="976"/>
                </a:cubicBezTo>
                <a:cubicBezTo>
                  <a:pt x="493" y="977"/>
                  <a:pt x="492" y="977"/>
                  <a:pt x="490" y="978"/>
                </a:cubicBezTo>
                <a:cubicBezTo>
                  <a:pt x="488" y="979"/>
                  <a:pt x="486" y="980"/>
                  <a:pt x="485" y="980"/>
                </a:cubicBezTo>
                <a:cubicBezTo>
                  <a:pt x="484" y="979"/>
                  <a:pt x="483" y="979"/>
                  <a:pt x="482" y="978"/>
                </a:cubicBezTo>
                <a:cubicBezTo>
                  <a:pt x="483" y="976"/>
                  <a:pt x="484" y="975"/>
                  <a:pt x="485" y="973"/>
                </a:cubicBezTo>
                <a:cubicBezTo>
                  <a:pt x="485" y="972"/>
                  <a:pt x="486" y="970"/>
                  <a:pt x="487" y="969"/>
                </a:cubicBezTo>
                <a:cubicBezTo>
                  <a:pt x="487" y="969"/>
                  <a:pt x="487" y="969"/>
                  <a:pt x="487" y="969"/>
                </a:cubicBezTo>
                <a:cubicBezTo>
                  <a:pt x="487" y="969"/>
                  <a:pt x="487" y="969"/>
                  <a:pt x="487" y="969"/>
                </a:cubicBezTo>
                <a:cubicBezTo>
                  <a:pt x="485" y="967"/>
                  <a:pt x="484" y="966"/>
                  <a:pt x="483" y="964"/>
                </a:cubicBezTo>
                <a:cubicBezTo>
                  <a:pt x="483" y="964"/>
                  <a:pt x="483" y="964"/>
                  <a:pt x="483" y="964"/>
                </a:cubicBezTo>
                <a:cubicBezTo>
                  <a:pt x="483" y="964"/>
                  <a:pt x="483" y="964"/>
                  <a:pt x="483" y="964"/>
                </a:cubicBezTo>
                <a:cubicBezTo>
                  <a:pt x="481" y="964"/>
                  <a:pt x="480" y="964"/>
                  <a:pt x="478" y="964"/>
                </a:cubicBezTo>
                <a:cubicBezTo>
                  <a:pt x="476" y="964"/>
                  <a:pt x="474" y="964"/>
                  <a:pt x="472" y="964"/>
                </a:cubicBezTo>
                <a:cubicBezTo>
                  <a:pt x="472" y="963"/>
                  <a:pt x="471" y="962"/>
                  <a:pt x="471" y="961"/>
                </a:cubicBezTo>
                <a:cubicBezTo>
                  <a:pt x="472" y="960"/>
                  <a:pt x="474" y="959"/>
                  <a:pt x="475" y="958"/>
                </a:cubicBezTo>
                <a:cubicBezTo>
                  <a:pt x="476" y="957"/>
                  <a:pt x="478" y="956"/>
                  <a:pt x="479" y="955"/>
                </a:cubicBezTo>
                <a:cubicBezTo>
                  <a:pt x="479" y="955"/>
                  <a:pt x="479" y="955"/>
                  <a:pt x="479" y="955"/>
                </a:cubicBezTo>
                <a:cubicBezTo>
                  <a:pt x="479" y="954"/>
                  <a:pt x="479" y="954"/>
                  <a:pt x="479" y="954"/>
                </a:cubicBezTo>
                <a:cubicBezTo>
                  <a:pt x="478" y="952"/>
                  <a:pt x="478" y="951"/>
                  <a:pt x="477" y="949"/>
                </a:cubicBezTo>
                <a:cubicBezTo>
                  <a:pt x="477" y="948"/>
                  <a:pt x="477" y="948"/>
                  <a:pt x="477" y="948"/>
                </a:cubicBezTo>
                <a:cubicBezTo>
                  <a:pt x="477" y="948"/>
                  <a:pt x="477" y="948"/>
                  <a:pt x="477" y="948"/>
                </a:cubicBezTo>
                <a:cubicBezTo>
                  <a:pt x="476" y="948"/>
                  <a:pt x="474" y="947"/>
                  <a:pt x="473" y="947"/>
                </a:cubicBezTo>
                <a:cubicBezTo>
                  <a:pt x="471" y="946"/>
                  <a:pt x="469" y="946"/>
                  <a:pt x="467" y="945"/>
                </a:cubicBezTo>
                <a:cubicBezTo>
                  <a:pt x="467" y="945"/>
                  <a:pt x="467" y="944"/>
                  <a:pt x="467" y="943"/>
                </a:cubicBezTo>
                <a:cubicBezTo>
                  <a:pt x="467" y="943"/>
                  <a:pt x="467" y="942"/>
                  <a:pt x="467" y="942"/>
                </a:cubicBezTo>
                <a:cubicBezTo>
                  <a:pt x="469" y="941"/>
                  <a:pt x="471" y="940"/>
                  <a:pt x="473" y="940"/>
                </a:cubicBezTo>
                <a:cubicBezTo>
                  <a:pt x="474" y="939"/>
                  <a:pt x="476" y="939"/>
                  <a:pt x="477" y="938"/>
                </a:cubicBezTo>
                <a:cubicBezTo>
                  <a:pt x="477" y="938"/>
                  <a:pt x="477" y="938"/>
                  <a:pt x="477" y="938"/>
                </a:cubicBezTo>
                <a:cubicBezTo>
                  <a:pt x="477" y="938"/>
                  <a:pt x="477" y="938"/>
                  <a:pt x="477" y="938"/>
                </a:cubicBezTo>
                <a:cubicBezTo>
                  <a:pt x="478" y="936"/>
                  <a:pt x="478" y="934"/>
                  <a:pt x="479" y="932"/>
                </a:cubicBezTo>
                <a:cubicBezTo>
                  <a:pt x="479" y="932"/>
                  <a:pt x="479" y="932"/>
                  <a:pt x="479" y="932"/>
                </a:cubicBezTo>
                <a:cubicBezTo>
                  <a:pt x="479" y="932"/>
                  <a:pt x="479" y="932"/>
                  <a:pt x="479" y="932"/>
                </a:cubicBezTo>
                <a:cubicBezTo>
                  <a:pt x="478" y="931"/>
                  <a:pt x="476" y="930"/>
                  <a:pt x="475" y="929"/>
                </a:cubicBezTo>
                <a:cubicBezTo>
                  <a:pt x="474" y="928"/>
                  <a:pt x="472" y="927"/>
                  <a:pt x="471" y="926"/>
                </a:cubicBezTo>
                <a:cubicBezTo>
                  <a:pt x="471" y="925"/>
                  <a:pt x="472" y="924"/>
                  <a:pt x="472" y="923"/>
                </a:cubicBezTo>
                <a:cubicBezTo>
                  <a:pt x="474" y="922"/>
                  <a:pt x="476" y="923"/>
                  <a:pt x="478" y="923"/>
                </a:cubicBezTo>
                <a:cubicBezTo>
                  <a:pt x="480" y="923"/>
                  <a:pt x="481" y="923"/>
                  <a:pt x="483" y="923"/>
                </a:cubicBezTo>
                <a:cubicBezTo>
                  <a:pt x="483" y="923"/>
                  <a:pt x="483" y="923"/>
                  <a:pt x="483" y="923"/>
                </a:cubicBezTo>
                <a:cubicBezTo>
                  <a:pt x="483" y="923"/>
                  <a:pt x="483" y="923"/>
                  <a:pt x="483" y="923"/>
                </a:cubicBezTo>
                <a:cubicBezTo>
                  <a:pt x="484" y="921"/>
                  <a:pt x="485" y="919"/>
                  <a:pt x="487" y="918"/>
                </a:cubicBezTo>
                <a:cubicBezTo>
                  <a:pt x="487" y="918"/>
                  <a:pt x="487" y="918"/>
                  <a:pt x="487" y="918"/>
                </a:cubicBezTo>
                <a:cubicBezTo>
                  <a:pt x="487" y="918"/>
                  <a:pt x="487" y="918"/>
                  <a:pt x="487" y="918"/>
                </a:cubicBezTo>
                <a:cubicBezTo>
                  <a:pt x="486" y="916"/>
                  <a:pt x="485" y="915"/>
                  <a:pt x="485" y="914"/>
                </a:cubicBezTo>
                <a:cubicBezTo>
                  <a:pt x="484" y="912"/>
                  <a:pt x="483" y="910"/>
                  <a:pt x="482" y="909"/>
                </a:cubicBezTo>
                <a:cubicBezTo>
                  <a:pt x="483" y="908"/>
                  <a:pt x="484" y="907"/>
                  <a:pt x="485" y="907"/>
                </a:cubicBezTo>
                <a:cubicBezTo>
                  <a:pt x="486" y="907"/>
                  <a:pt x="488" y="908"/>
                  <a:pt x="490" y="909"/>
                </a:cubicBezTo>
                <a:cubicBezTo>
                  <a:pt x="492" y="909"/>
                  <a:pt x="493" y="910"/>
                  <a:pt x="494" y="911"/>
                </a:cubicBezTo>
                <a:cubicBezTo>
                  <a:pt x="495" y="911"/>
                  <a:pt x="495" y="911"/>
                  <a:pt x="495" y="911"/>
                </a:cubicBezTo>
                <a:cubicBezTo>
                  <a:pt x="495" y="911"/>
                  <a:pt x="495" y="911"/>
                  <a:pt x="495" y="911"/>
                </a:cubicBezTo>
                <a:cubicBezTo>
                  <a:pt x="496" y="909"/>
                  <a:pt x="498" y="908"/>
                  <a:pt x="500" y="907"/>
                </a:cubicBezTo>
                <a:cubicBezTo>
                  <a:pt x="500" y="907"/>
                  <a:pt x="500" y="907"/>
                  <a:pt x="500" y="907"/>
                </a:cubicBezTo>
                <a:cubicBezTo>
                  <a:pt x="500" y="907"/>
                  <a:pt x="500" y="907"/>
                  <a:pt x="500" y="907"/>
                </a:cubicBezTo>
                <a:cubicBezTo>
                  <a:pt x="500" y="906"/>
                  <a:pt x="500" y="904"/>
                  <a:pt x="500" y="903"/>
                </a:cubicBezTo>
                <a:cubicBezTo>
                  <a:pt x="500" y="901"/>
                  <a:pt x="500" y="899"/>
                  <a:pt x="500" y="897"/>
                </a:cubicBezTo>
                <a:cubicBezTo>
                  <a:pt x="501" y="897"/>
                  <a:pt x="502" y="897"/>
                  <a:pt x="503" y="896"/>
                </a:cubicBezTo>
                <a:cubicBezTo>
                  <a:pt x="504" y="897"/>
                  <a:pt x="506" y="899"/>
                  <a:pt x="507" y="900"/>
                </a:cubicBezTo>
                <a:cubicBezTo>
                  <a:pt x="508" y="901"/>
                  <a:pt x="509" y="902"/>
                  <a:pt x="510" y="903"/>
                </a:cubicBezTo>
                <a:cubicBezTo>
                  <a:pt x="511" y="903"/>
                  <a:pt x="511" y="903"/>
                  <a:pt x="511" y="903"/>
                </a:cubicBezTo>
                <a:cubicBezTo>
                  <a:pt x="511" y="903"/>
                  <a:pt x="511" y="903"/>
                  <a:pt x="511" y="903"/>
                </a:cubicBezTo>
                <a:cubicBezTo>
                  <a:pt x="513" y="903"/>
                  <a:pt x="515" y="902"/>
                  <a:pt x="517" y="902"/>
                </a:cubicBezTo>
                <a:cubicBezTo>
                  <a:pt x="517" y="902"/>
                  <a:pt x="517" y="902"/>
                  <a:pt x="517" y="902"/>
                </a:cubicBezTo>
                <a:cubicBezTo>
                  <a:pt x="517" y="902"/>
                  <a:pt x="517" y="902"/>
                  <a:pt x="517" y="902"/>
                </a:cubicBezTo>
                <a:cubicBezTo>
                  <a:pt x="518" y="901"/>
                  <a:pt x="518" y="899"/>
                  <a:pt x="519" y="898"/>
                </a:cubicBezTo>
                <a:cubicBezTo>
                  <a:pt x="520" y="896"/>
                  <a:pt x="520" y="894"/>
                  <a:pt x="521" y="893"/>
                </a:cubicBezTo>
                <a:cubicBezTo>
                  <a:pt x="522" y="893"/>
                  <a:pt x="524" y="893"/>
                  <a:pt x="525" y="893"/>
                </a:cubicBezTo>
                <a:cubicBezTo>
                  <a:pt x="525" y="894"/>
                  <a:pt x="526" y="896"/>
                  <a:pt x="527" y="898"/>
                </a:cubicBezTo>
                <a:cubicBezTo>
                  <a:pt x="527" y="899"/>
                  <a:pt x="528" y="901"/>
                  <a:pt x="528" y="902"/>
                </a:cubicBezTo>
                <a:cubicBezTo>
                  <a:pt x="528" y="902"/>
                  <a:pt x="528" y="902"/>
                  <a:pt x="528" y="902"/>
                </a:cubicBezTo>
                <a:cubicBezTo>
                  <a:pt x="529" y="902"/>
                  <a:pt x="529" y="902"/>
                  <a:pt x="529" y="902"/>
                </a:cubicBezTo>
                <a:cubicBezTo>
                  <a:pt x="531" y="902"/>
                  <a:pt x="533" y="903"/>
                  <a:pt x="535" y="903"/>
                </a:cubicBezTo>
                <a:cubicBezTo>
                  <a:pt x="535" y="903"/>
                  <a:pt x="535" y="903"/>
                  <a:pt x="535" y="903"/>
                </a:cubicBezTo>
                <a:cubicBezTo>
                  <a:pt x="535" y="903"/>
                  <a:pt x="535" y="903"/>
                  <a:pt x="535" y="903"/>
                </a:cubicBezTo>
                <a:cubicBezTo>
                  <a:pt x="536" y="902"/>
                  <a:pt x="537" y="901"/>
                  <a:pt x="539" y="900"/>
                </a:cubicBezTo>
                <a:cubicBezTo>
                  <a:pt x="540" y="899"/>
                  <a:pt x="541" y="897"/>
                  <a:pt x="542" y="896"/>
                </a:cubicBezTo>
                <a:cubicBezTo>
                  <a:pt x="544" y="897"/>
                  <a:pt x="545" y="897"/>
                  <a:pt x="546" y="897"/>
                </a:cubicBezTo>
                <a:cubicBezTo>
                  <a:pt x="546" y="899"/>
                  <a:pt x="546" y="901"/>
                  <a:pt x="546" y="903"/>
                </a:cubicBezTo>
                <a:cubicBezTo>
                  <a:pt x="545" y="904"/>
                  <a:pt x="545" y="906"/>
                  <a:pt x="545" y="907"/>
                </a:cubicBezTo>
                <a:cubicBezTo>
                  <a:pt x="545" y="907"/>
                  <a:pt x="545" y="907"/>
                  <a:pt x="545" y="907"/>
                </a:cubicBezTo>
                <a:cubicBezTo>
                  <a:pt x="546" y="907"/>
                  <a:pt x="546" y="907"/>
                  <a:pt x="546" y="907"/>
                </a:cubicBezTo>
                <a:cubicBezTo>
                  <a:pt x="547" y="908"/>
                  <a:pt x="549" y="909"/>
                  <a:pt x="551" y="911"/>
                </a:cubicBezTo>
                <a:cubicBezTo>
                  <a:pt x="551" y="911"/>
                  <a:pt x="551" y="911"/>
                  <a:pt x="551" y="911"/>
                </a:cubicBezTo>
                <a:cubicBezTo>
                  <a:pt x="551" y="911"/>
                  <a:pt x="551" y="911"/>
                  <a:pt x="551" y="911"/>
                </a:cubicBezTo>
                <a:cubicBezTo>
                  <a:pt x="553" y="910"/>
                  <a:pt x="554" y="909"/>
                  <a:pt x="556" y="909"/>
                </a:cubicBezTo>
                <a:cubicBezTo>
                  <a:pt x="557" y="908"/>
                  <a:pt x="559" y="907"/>
                  <a:pt x="561" y="907"/>
                </a:cubicBezTo>
                <a:cubicBezTo>
                  <a:pt x="562" y="907"/>
                  <a:pt x="563" y="908"/>
                  <a:pt x="563" y="909"/>
                </a:cubicBezTo>
                <a:cubicBezTo>
                  <a:pt x="563" y="910"/>
                  <a:pt x="562" y="912"/>
                  <a:pt x="561" y="914"/>
                </a:cubicBezTo>
                <a:cubicBezTo>
                  <a:pt x="560" y="915"/>
                  <a:pt x="560" y="916"/>
                  <a:pt x="559" y="918"/>
                </a:cubicBezTo>
                <a:cubicBezTo>
                  <a:pt x="559" y="918"/>
                  <a:pt x="559" y="918"/>
                  <a:pt x="559" y="918"/>
                </a:cubicBezTo>
                <a:cubicBezTo>
                  <a:pt x="559" y="918"/>
                  <a:pt x="559" y="918"/>
                  <a:pt x="559" y="918"/>
                </a:cubicBezTo>
                <a:cubicBezTo>
                  <a:pt x="560" y="919"/>
                  <a:pt x="562" y="921"/>
                  <a:pt x="563" y="923"/>
                </a:cubicBezTo>
                <a:cubicBezTo>
                  <a:pt x="563" y="923"/>
                  <a:pt x="563" y="923"/>
                  <a:pt x="563" y="923"/>
                </a:cubicBezTo>
                <a:cubicBezTo>
                  <a:pt x="563" y="923"/>
                  <a:pt x="563" y="923"/>
                  <a:pt x="563" y="923"/>
                </a:cubicBezTo>
                <a:cubicBezTo>
                  <a:pt x="564" y="923"/>
                  <a:pt x="566" y="923"/>
                  <a:pt x="568" y="923"/>
                </a:cubicBezTo>
                <a:cubicBezTo>
                  <a:pt x="570" y="923"/>
                  <a:pt x="572" y="922"/>
                  <a:pt x="573" y="923"/>
                </a:cubicBezTo>
                <a:cubicBezTo>
                  <a:pt x="574" y="924"/>
                  <a:pt x="575" y="925"/>
                  <a:pt x="575" y="926"/>
                </a:cubicBezTo>
                <a:cubicBezTo>
                  <a:pt x="574" y="927"/>
                  <a:pt x="572" y="928"/>
                  <a:pt x="571" y="929"/>
                </a:cubicBezTo>
                <a:cubicBezTo>
                  <a:pt x="569" y="930"/>
                  <a:pt x="568" y="931"/>
                  <a:pt x="567" y="932"/>
                </a:cubicBezTo>
                <a:cubicBezTo>
                  <a:pt x="567" y="932"/>
                  <a:pt x="567" y="932"/>
                  <a:pt x="567" y="932"/>
                </a:cubicBezTo>
                <a:cubicBezTo>
                  <a:pt x="567" y="932"/>
                  <a:pt x="567" y="932"/>
                  <a:pt x="567" y="932"/>
                </a:cubicBezTo>
                <a:cubicBezTo>
                  <a:pt x="568" y="934"/>
                  <a:pt x="568" y="936"/>
                  <a:pt x="568" y="938"/>
                </a:cubicBezTo>
                <a:cubicBezTo>
                  <a:pt x="568" y="938"/>
                  <a:pt x="568" y="938"/>
                  <a:pt x="568" y="938"/>
                </a:cubicBezTo>
                <a:cubicBezTo>
                  <a:pt x="569" y="938"/>
                  <a:pt x="569" y="938"/>
                  <a:pt x="569" y="938"/>
                </a:cubicBezTo>
                <a:cubicBezTo>
                  <a:pt x="570" y="939"/>
                  <a:pt x="571" y="939"/>
                  <a:pt x="573" y="940"/>
                </a:cubicBezTo>
                <a:cubicBezTo>
                  <a:pt x="575" y="940"/>
                  <a:pt x="577" y="941"/>
                  <a:pt x="578" y="942"/>
                </a:cubicBezTo>
                <a:close/>
                <a:moveTo>
                  <a:pt x="487" y="520"/>
                </a:moveTo>
                <a:cubicBezTo>
                  <a:pt x="484" y="518"/>
                  <a:pt x="481" y="518"/>
                  <a:pt x="478" y="518"/>
                </a:cubicBezTo>
                <a:cubicBezTo>
                  <a:pt x="474" y="518"/>
                  <a:pt x="471" y="520"/>
                  <a:pt x="469" y="522"/>
                </a:cubicBezTo>
                <a:cubicBezTo>
                  <a:pt x="465" y="527"/>
                  <a:pt x="465" y="534"/>
                  <a:pt x="471" y="538"/>
                </a:cubicBezTo>
                <a:cubicBezTo>
                  <a:pt x="473" y="540"/>
                  <a:pt x="476" y="541"/>
                  <a:pt x="480" y="540"/>
                </a:cubicBezTo>
                <a:cubicBezTo>
                  <a:pt x="483" y="540"/>
                  <a:pt x="486" y="539"/>
                  <a:pt x="488" y="536"/>
                </a:cubicBezTo>
                <a:cubicBezTo>
                  <a:pt x="490" y="534"/>
                  <a:pt x="491" y="531"/>
                  <a:pt x="491" y="528"/>
                </a:cubicBezTo>
                <a:cubicBezTo>
                  <a:pt x="491" y="525"/>
                  <a:pt x="489" y="522"/>
                  <a:pt x="487" y="520"/>
                </a:cubicBezTo>
                <a:close/>
                <a:moveTo>
                  <a:pt x="462" y="366"/>
                </a:moveTo>
                <a:cubicBezTo>
                  <a:pt x="462" y="366"/>
                  <a:pt x="462" y="366"/>
                  <a:pt x="462" y="366"/>
                </a:cubicBezTo>
                <a:cubicBezTo>
                  <a:pt x="465" y="372"/>
                  <a:pt x="474" y="378"/>
                  <a:pt x="484" y="379"/>
                </a:cubicBezTo>
                <a:cubicBezTo>
                  <a:pt x="484" y="379"/>
                  <a:pt x="484" y="379"/>
                  <a:pt x="484" y="379"/>
                </a:cubicBezTo>
                <a:cubicBezTo>
                  <a:pt x="484" y="379"/>
                  <a:pt x="484" y="379"/>
                  <a:pt x="484" y="379"/>
                </a:cubicBezTo>
                <a:cubicBezTo>
                  <a:pt x="484" y="378"/>
                  <a:pt x="484" y="378"/>
                  <a:pt x="484" y="378"/>
                </a:cubicBezTo>
                <a:cubicBezTo>
                  <a:pt x="484" y="376"/>
                  <a:pt x="484" y="375"/>
                  <a:pt x="485" y="373"/>
                </a:cubicBezTo>
                <a:cubicBezTo>
                  <a:pt x="485" y="373"/>
                  <a:pt x="485" y="373"/>
                  <a:pt x="485" y="373"/>
                </a:cubicBezTo>
                <a:cubicBezTo>
                  <a:pt x="485" y="373"/>
                  <a:pt x="485" y="373"/>
                  <a:pt x="485" y="373"/>
                </a:cubicBezTo>
                <a:cubicBezTo>
                  <a:pt x="479" y="368"/>
                  <a:pt x="472" y="360"/>
                  <a:pt x="471" y="353"/>
                </a:cubicBezTo>
                <a:cubicBezTo>
                  <a:pt x="471" y="353"/>
                  <a:pt x="471" y="353"/>
                  <a:pt x="471" y="353"/>
                </a:cubicBezTo>
                <a:cubicBezTo>
                  <a:pt x="470" y="353"/>
                  <a:pt x="470" y="353"/>
                  <a:pt x="470" y="353"/>
                </a:cubicBezTo>
                <a:cubicBezTo>
                  <a:pt x="466" y="357"/>
                  <a:pt x="463" y="361"/>
                  <a:pt x="462" y="366"/>
                </a:cubicBezTo>
                <a:close/>
                <a:moveTo>
                  <a:pt x="515" y="244"/>
                </a:moveTo>
                <a:cubicBezTo>
                  <a:pt x="514" y="244"/>
                  <a:pt x="514" y="244"/>
                  <a:pt x="514" y="244"/>
                </a:cubicBezTo>
                <a:cubicBezTo>
                  <a:pt x="510" y="243"/>
                  <a:pt x="507" y="241"/>
                  <a:pt x="503" y="238"/>
                </a:cubicBezTo>
                <a:cubicBezTo>
                  <a:pt x="503" y="238"/>
                  <a:pt x="503" y="238"/>
                  <a:pt x="503" y="238"/>
                </a:cubicBezTo>
                <a:cubicBezTo>
                  <a:pt x="461" y="260"/>
                  <a:pt x="461" y="260"/>
                  <a:pt x="461" y="260"/>
                </a:cubicBezTo>
                <a:cubicBezTo>
                  <a:pt x="461" y="261"/>
                  <a:pt x="461" y="261"/>
                  <a:pt x="461" y="261"/>
                </a:cubicBezTo>
                <a:cubicBezTo>
                  <a:pt x="474" y="276"/>
                  <a:pt x="493" y="286"/>
                  <a:pt x="514" y="288"/>
                </a:cubicBezTo>
                <a:cubicBezTo>
                  <a:pt x="515" y="288"/>
                  <a:pt x="515" y="288"/>
                  <a:pt x="515" y="288"/>
                </a:cubicBezTo>
                <a:lnTo>
                  <a:pt x="515" y="244"/>
                </a:lnTo>
                <a:close/>
                <a:moveTo>
                  <a:pt x="461" y="176"/>
                </a:moveTo>
                <a:cubicBezTo>
                  <a:pt x="503" y="198"/>
                  <a:pt x="503" y="198"/>
                  <a:pt x="503" y="198"/>
                </a:cubicBezTo>
                <a:cubicBezTo>
                  <a:pt x="503" y="198"/>
                  <a:pt x="503" y="198"/>
                  <a:pt x="503" y="198"/>
                </a:cubicBezTo>
                <a:cubicBezTo>
                  <a:pt x="507" y="195"/>
                  <a:pt x="510" y="193"/>
                  <a:pt x="514" y="192"/>
                </a:cubicBezTo>
                <a:cubicBezTo>
                  <a:pt x="515" y="192"/>
                  <a:pt x="515" y="192"/>
                  <a:pt x="515" y="192"/>
                </a:cubicBezTo>
                <a:cubicBezTo>
                  <a:pt x="515" y="148"/>
                  <a:pt x="515" y="148"/>
                  <a:pt x="515" y="148"/>
                </a:cubicBezTo>
                <a:cubicBezTo>
                  <a:pt x="514" y="148"/>
                  <a:pt x="514" y="148"/>
                  <a:pt x="514" y="148"/>
                </a:cubicBezTo>
                <a:cubicBezTo>
                  <a:pt x="493" y="150"/>
                  <a:pt x="474" y="160"/>
                  <a:pt x="461" y="176"/>
                </a:cubicBezTo>
                <a:close/>
                <a:moveTo>
                  <a:pt x="472" y="393"/>
                </a:moveTo>
                <a:cubicBezTo>
                  <a:pt x="478" y="393"/>
                  <a:pt x="485" y="391"/>
                  <a:pt x="490" y="388"/>
                </a:cubicBezTo>
                <a:cubicBezTo>
                  <a:pt x="490" y="387"/>
                  <a:pt x="490" y="387"/>
                  <a:pt x="490" y="387"/>
                </a:cubicBezTo>
                <a:cubicBezTo>
                  <a:pt x="490" y="387"/>
                  <a:pt x="490" y="387"/>
                  <a:pt x="490" y="387"/>
                </a:cubicBezTo>
                <a:cubicBezTo>
                  <a:pt x="488" y="386"/>
                  <a:pt x="487" y="384"/>
                  <a:pt x="486" y="383"/>
                </a:cubicBezTo>
                <a:cubicBezTo>
                  <a:pt x="486" y="383"/>
                  <a:pt x="486" y="383"/>
                  <a:pt x="486" y="383"/>
                </a:cubicBezTo>
                <a:cubicBezTo>
                  <a:pt x="485" y="383"/>
                  <a:pt x="485" y="383"/>
                  <a:pt x="485" y="383"/>
                </a:cubicBezTo>
                <a:cubicBezTo>
                  <a:pt x="478" y="383"/>
                  <a:pt x="466" y="381"/>
                  <a:pt x="461" y="377"/>
                </a:cubicBezTo>
                <a:cubicBezTo>
                  <a:pt x="460" y="377"/>
                  <a:pt x="460" y="377"/>
                  <a:pt x="460" y="377"/>
                </a:cubicBezTo>
                <a:cubicBezTo>
                  <a:pt x="460" y="378"/>
                  <a:pt x="460" y="378"/>
                  <a:pt x="460" y="378"/>
                </a:cubicBezTo>
                <a:cubicBezTo>
                  <a:pt x="460" y="378"/>
                  <a:pt x="460" y="379"/>
                  <a:pt x="460" y="379"/>
                </a:cubicBezTo>
                <a:cubicBezTo>
                  <a:pt x="460" y="384"/>
                  <a:pt x="462" y="388"/>
                  <a:pt x="464" y="392"/>
                </a:cubicBezTo>
                <a:cubicBezTo>
                  <a:pt x="464" y="393"/>
                  <a:pt x="464" y="393"/>
                  <a:pt x="464" y="393"/>
                </a:cubicBezTo>
                <a:cubicBezTo>
                  <a:pt x="464" y="393"/>
                  <a:pt x="464" y="393"/>
                  <a:pt x="464" y="393"/>
                </a:cubicBezTo>
                <a:cubicBezTo>
                  <a:pt x="466" y="393"/>
                  <a:pt x="469" y="393"/>
                  <a:pt x="472" y="393"/>
                </a:cubicBezTo>
                <a:close/>
                <a:moveTo>
                  <a:pt x="455" y="1048"/>
                </a:moveTo>
                <a:cubicBezTo>
                  <a:pt x="456" y="1048"/>
                  <a:pt x="456" y="1048"/>
                  <a:pt x="456" y="1048"/>
                </a:cubicBezTo>
                <a:cubicBezTo>
                  <a:pt x="462" y="1050"/>
                  <a:pt x="468" y="1051"/>
                  <a:pt x="473" y="1051"/>
                </a:cubicBezTo>
                <a:cubicBezTo>
                  <a:pt x="474" y="1051"/>
                  <a:pt x="474" y="1051"/>
                  <a:pt x="474" y="1051"/>
                </a:cubicBezTo>
                <a:cubicBezTo>
                  <a:pt x="474" y="1051"/>
                  <a:pt x="474" y="1051"/>
                  <a:pt x="474" y="1051"/>
                </a:cubicBezTo>
                <a:cubicBezTo>
                  <a:pt x="474" y="1049"/>
                  <a:pt x="475" y="1048"/>
                  <a:pt x="476" y="1047"/>
                </a:cubicBezTo>
                <a:cubicBezTo>
                  <a:pt x="476" y="1047"/>
                  <a:pt x="476" y="1047"/>
                  <a:pt x="476" y="1047"/>
                </a:cubicBezTo>
                <a:cubicBezTo>
                  <a:pt x="476" y="1046"/>
                  <a:pt x="476" y="1046"/>
                  <a:pt x="476" y="1046"/>
                </a:cubicBezTo>
                <a:cubicBezTo>
                  <a:pt x="471" y="1043"/>
                  <a:pt x="466" y="1040"/>
                  <a:pt x="461" y="1037"/>
                </a:cubicBezTo>
                <a:cubicBezTo>
                  <a:pt x="460" y="1037"/>
                  <a:pt x="460" y="1037"/>
                  <a:pt x="460" y="1037"/>
                </a:cubicBezTo>
                <a:cubicBezTo>
                  <a:pt x="460" y="1037"/>
                  <a:pt x="460" y="1037"/>
                  <a:pt x="460" y="1037"/>
                </a:cubicBezTo>
                <a:cubicBezTo>
                  <a:pt x="458" y="1040"/>
                  <a:pt x="456" y="1044"/>
                  <a:pt x="455" y="1048"/>
                </a:cubicBezTo>
                <a:close/>
                <a:moveTo>
                  <a:pt x="476" y="1061"/>
                </a:moveTo>
                <a:cubicBezTo>
                  <a:pt x="476" y="1061"/>
                  <a:pt x="476" y="1061"/>
                  <a:pt x="476" y="1061"/>
                </a:cubicBezTo>
                <a:cubicBezTo>
                  <a:pt x="476" y="1060"/>
                  <a:pt x="476" y="1060"/>
                  <a:pt x="476" y="1060"/>
                </a:cubicBezTo>
                <a:cubicBezTo>
                  <a:pt x="475" y="1059"/>
                  <a:pt x="474" y="1058"/>
                  <a:pt x="474" y="1057"/>
                </a:cubicBezTo>
                <a:cubicBezTo>
                  <a:pt x="474" y="1056"/>
                  <a:pt x="474" y="1056"/>
                  <a:pt x="474" y="1056"/>
                </a:cubicBezTo>
                <a:cubicBezTo>
                  <a:pt x="473" y="1056"/>
                  <a:pt x="473" y="1056"/>
                  <a:pt x="473" y="1056"/>
                </a:cubicBezTo>
                <a:cubicBezTo>
                  <a:pt x="468" y="1057"/>
                  <a:pt x="462" y="1058"/>
                  <a:pt x="456" y="1059"/>
                </a:cubicBezTo>
                <a:cubicBezTo>
                  <a:pt x="455" y="1059"/>
                  <a:pt x="455" y="1059"/>
                  <a:pt x="455" y="1059"/>
                </a:cubicBezTo>
                <a:cubicBezTo>
                  <a:pt x="455" y="1060"/>
                  <a:pt x="455" y="1060"/>
                  <a:pt x="455" y="1060"/>
                </a:cubicBezTo>
                <a:cubicBezTo>
                  <a:pt x="456" y="1063"/>
                  <a:pt x="458" y="1067"/>
                  <a:pt x="460" y="1070"/>
                </a:cubicBezTo>
                <a:cubicBezTo>
                  <a:pt x="460" y="1070"/>
                  <a:pt x="460" y="1070"/>
                  <a:pt x="460" y="1070"/>
                </a:cubicBezTo>
                <a:cubicBezTo>
                  <a:pt x="461" y="1070"/>
                  <a:pt x="461" y="1070"/>
                  <a:pt x="461" y="1070"/>
                </a:cubicBezTo>
                <a:cubicBezTo>
                  <a:pt x="466" y="1068"/>
                  <a:pt x="471" y="1064"/>
                  <a:pt x="476" y="1061"/>
                </a:cubicBezTo>
                <a:close/>
                <a:moveTo>
                  <a:pt x="459" y="257"/>
                </a:moveTo>
                <a:cubicBezTo>
                  <a:pt x="500" y="235"/>
                  <a:pt x="500" y="235"/>
                  <a:pt x="500" y="235"/>
                </a:cubicBezTo>
                <a:cubicBezTo>
                  <a:pt x="500" y="235"/>
                  <a:pt x="500" y="235"/>
                  <a:pt x="500" y="235"/>
                </a:cubicBezTo>
                <a:cubicBezTo>
                  <a:pt x="498" y="233"/>
                  <a:pt x="497" y="231"/>
                  <a:pt x="496" y="229"/>
                </a:cubicBezTo>
                <a:cubicBezTo>
                  <a:pt x="495" y="228"/>
                  <a:pt x="495" y="228"/>
                  <a:pt x="495" y="228"/>
                </a:cubicBezTo>
                <a:cubicBezTo>
                  <a:pt x="454" y="249"/>
                  <a:pt x="454" y="249"/>
                  <a:pt x="454" y="249"/>
                </a:cubicBezTo>
                <a:cubicBezTo>
                  <a:pt x="454" y="250"/>
                  <a:pt x="454" y="250"/>
                  <a:pt x="454" y="250"/>
                </a:cubicBezTo>
                <a:cubicBezTo>
                  <a:pt x="455" y="252"/>
                  <a:pt x="457" y="254"/>
                  <a:pt x="458" y="257"/>
                </a:cubicBezTo>
                <a:lnTo>
                  <a:pt x="459" y="257"/>
                </a:lnTo>
                <a:close/>
                <a:moveTo>
                  <a:pt x="454" y="187"/>
                </a:moveTo>
                <a:cubicBezTo>
                  <a:pt x="495" y="209"/>
                  <a:pt x="495" y="209"/>
                  <a:pt x="495" y="209"/>
                </a:cubicBezTo>
                <a:cubicBezTo>
                  <a:pt x="496" y="208"/>
                  <a:pt x="496" y="208"/>
                  <a:pt x="496" y="208"/>
                </a:cubicBezTo>
                <a:cubicBezTo>
                  <a:pt x="497" y="206"/>
                  <a:pt x="498" y="204"/>
                  <a:pt x="500" y="202"/>
                </a:cubicBezTo>
                <a:cubicBezTo>
                  <a:pt x="500" y="201"/>
                  <a:pt x="500" y="201"/>
                  <a:pt x="500" y="201"/>
                </a:cubicBezTo>
                <a:cubicBezTo>
                  <a:pt x="459" y="179"/>
                  <a:pt x="459" y="179"/>
                  <a:pt x="459" y="179"/>
                </a:cubicBezTo>
                <a:cubicBezTo>
                  <a:pt x="458" y="180"/>
                  <a:pt x="458" y="180"/>
                  <a:pt x="458" y="180"/>
                </a:cubicBezTo>
                <a:cubicBezTo>
                  <a:pt x="457" y="182"/>
                  <a:pt x="455" y="184"/>
                  <a:pt x="454" y="186"/>
                </a:cubicBezTo>
                <a:lnTo>
                  <a:pt x="454" y="187"/>
                </a:lnTo>
                <a:close/>
                <a:moveTo>
                  <a:pt x="478" y="64"/>
                </a:moveTo>
                <a:cubicBezTo>
                  <a:pt x="478" y="64"/>
                  <a:pt x="478" y="64"/>
                  <a:pt x="478" y="64"/>
                </a:cubicBezTo>
                <a:cubicBezTo>
                  <a:pt x="476" y="63"/>
                  <a:pt x="474" y="62"/>
                  <a:pt x="472" y="61"/>
                </a:cubicBezTo>
                <a:cubicBezTo>
                  <a:pt x="472" y="61"/>
                  <a:pt x="472" y="61"/>
                  <a:pt x="472" y="61"/>
                </a:cubicBezTo>
                <a:cubicBezTo>
                  <a:pt x="452" y="71"/>
                  <a:pt x="452" y="71"/>
                  <a:pt x="452" y="71"/>
                </a:cubicBezTo>
                <a:cubicBezTo>
                  <a:pt x="452" y="72"/>
                  <a:pt x="452" y="72"/>
                  <a:pt x="452" y="72"/>
                </a:cubicBezTo>
                <a:cubicBezTo>
                  <a:pt x="458" y="79"/>
                  <a:pt x="467" y="84"/>
                  <a:pt x="477" y="85"/>
                </a:cubicBezTo>
                <a:cubicBezTo>
                  <a:pt x="478" y="85"/>
                  <a:pt x="478" y="85"/>
                  <a:pt x="478" y="85"/>
                </a:cubicBezTo>
                <a:lnTo>
                  <a:pt x="478" y="64"/>
                </a:lnTo>
                <a:close/>
                <a:moveTo>
                  <a:pt x="452" y="31"/>
                </a:moveTo>
                <a:cubicBezTo>
                  <a:pt x="472" y="42"/>
                  <a:pt x="472" y="42"/>
                  <a:pt x="472" y="42"/>
                </a:cubicBezTo>
                <a:cubicBezTo>
                  <a:pt x="472" y="42"/>
                  <a:pt x="472" y="42"/>
                  <a:pt x="472" y="42"/>
                </a:cubicBezTo>
                <a:cubicBezTo>
                  <a:pt x="474" y="40"/>
                  <a:pt x="476" y="39"/>
                  <a:pt x="478" y="39"/>
                </a:cubicBezTo>
                <a:cubicBezTo>
                  <a:pt x="478" y="39"/>
                  <a:pt x="478" y="39"/>
                  <a:pt x="478" y="39"/>
                </a:cubicBezTo>
                <a:cubicBezTo>
                  <a:pt x="478" y="17"/>
                  <a:pt x="478" y="17"/>
                  <a:pt x="478" y="17"/>
                </a:cubicBezTo>
                <a:cubicBezTo>
                  <a:pt x="477" y="18"/>
                  <a:pt x="477" y="18"/>
                  <a:pt x="477" y="18"/>
                </a:cubicBezTo>
                <a:cubicBezTo>
                  <a:pt x="467" y="19"/>
                  <a:pt x="458" y="23"/>
                  <a:pt x="452" y="31"/>
                </a:cubicBezTo>
                <a:close/>
                <a:moveTo>
                  <a:pt x="451" y="70"/>
                </a:moveTo>
                <a:cubicBezTo>
                  <a:pt x="471" y="60"/>
                  <a:pt x="471" y="60"/>
                  <a:pt x="471" y="60"/>
                </a:cubicBezTo>
                <a:cubicBezTo>
                  <a:pt x="471" y="59"/>
                  <a:pt x="471" y="59"/>
                  <a:pt x="471" y="59"/>
                </a:cubicBezTo>
                <a:cubicBezTo>
                  <a:pt x="470" y="58"/>
                  <a:pt x="469" y="57"/>
                  <a:pt x="469" y="56"/>
                </a:cubicBezTo>
                <a:cubicBezTo>
                  <a:pt x="468" y="56"/>
                  <a:pt x="468" y="56"/>
                  <a:pt x="468" y="56"/>
                </a:cubicBezTo>
                <a:cubicBezTo>
                  <a:pt x="448" y="66"/>
                  <a:pt x="448" y="66"/>
                  <a:pt x="448" y="66"/>
                </a:cubicBezTo>
                <a:cubicBezTo>
                  <a:pt x="449" y="67"/>
                  <a:pt x="449" y="67"/>
                  <a:pt x="449" y="67"/>
                </a:cubicBezTo>
                <a:cubicBezTo>
                  <a:pt x="449" y="68"/>
                  <a:pt x="450" y="69"/>
                  <a:pt x="451" y="70"/>
                </a:cubicBezTo>
                <a:close/>
                <a:moveTo>
                  <a:pt x="448" y="36"/>
                </a:moveTo>
                <a:cubicBezTo>
                  <a:pt x="468" y="47"/>
                  <a:pt x="468" y="47"/>
                  <a:pt x="468" y="47"/>
                </a:cubicBezTo>
                <a:cubicBezTo>
                  <a:pt x="469" y="46"/>
                  <a:pt x="469" y="46"/>
                  <a:pt x="469" y="46"/>
                </a:cubicBezTo>
                <a:cubicBezTo>
                  <a:pt x="469" y="45"/>
                  <a:pt x="470" y="44"/>
                  <a:pt x="471" y="43"/>
                </a:cubicBezTo>
                <a:cubicBezTo>
                  <a:pt x="471" y="43"/>
                  <a:pt x="471" y="43"/>
                  <a:pt x="471" y="43"/>
                </a:cubicBezTo>
                <a:cubicBezTo>
                  <a:pt x="451" y="32"/>
                  <a:pt x="451" y="32"/>
                  <a:pt x="451" y="32"/>
                </a:cubicBezTo>
                <a:cubicBezTo>
                  <a:pt x="451" y="33"/>
                  <a:pt x="451" y="33"/>
                  <a:pt x="451" y="33"/>
                </a:cubicBezTo>
                <a:cubicBezTo>
                  <a:pt x="450" y="34"/>
                  <a:pt x="449" y="35"/>
                  <a:pt x="449" y="36"/>
                </a:cubicBezTo>
                <a:lnTo>
                  <a:pt x="448" y="36"/>
                </a:lnTo>
                <a:close/>
                <a:moveTo>
                  <a:pt x="550" y="372"/>
                </a:moveTo>
                <a:cubicBezTo>
                  <a:pt x="550" y="373"/>
                  <a:pt x="550" y="373"/>
                  <a:pt x="550" y="374"/>
                </a:cubicBezTo>
                <a:cubicBezTo>
                  <a:pt x="550" y="374"/>
                  <a:pt x="550" y="375"/>
                  <a:pt x="550" y="375"/>
                </a:cubicBezTo>
                <a:cubicBezTo>
                  <a:pt x="549" y="376"/>
                  <a:pt x="548" y="376"/>
                  <a:pt x="547" y="377"/>
                </a:cubicBezTo>
                <a:cubicBezTo>
                  <a:pt x="545" y="377"/>
                  <a:pt x="543" y="378"/>
                  <a:pt x="542" y="378"/>
                </a:cubicBezTo>
                <a:cubicBezTo>
                  <a:pt x="542" y="378"/>
                  <a:pt x="542" y="378"/>
                  <a:pt x="542" y="378"/>
                </a:cubicBezTo>
                <a:cubicBezTo>
                  <a:pt x="542" y="378"/>
                  <a:pt x="542" y="378"/>
                  <a:pt x="542" y="378"/>
                </a:cubicBezTo>
                <a:cubicBezTo>
                  <a:pt x="542" y="379"/>
                  <a:pt x="542" y="380"/>
                  <a:pt x="542" y="382"/>
                </a:cubicBezTo>
                <a:cubicBezTo>
                  <a:pt x="542" y="382"/>
                  <a:pt x="542" y="382"/>
                  <a:pt x="542" y="382"/>
                </a:cubicBezTo>
                <a:cubicBezTo>
                  <a:pt x="542" y="382"/>
                  <a:pt x="542" y="382"/>
                  <a:pt x="542" y="382"/>
                </a:cubicBezTo>
                <a:cubicBezTo>
                  <a:pt x="543" y="383"/>
                  <a:pt x="545" y="383"/>
                  <a:pt x="546" y="384"/>
                </a:cubicBezTo>
                <a:cubicBezTo>
                  <a:pt x="547" y="385"/>
                  <a:pt x="548" y="385"/>
                  <a:pt x="549" y="386"/>
                </a:cubicBezTo>
                <a:cubicBezTo>
                  <a:pt x="549" y="387"/>
                  <a:pt x="549" y="388"/>
                  <a:pt x="548" y="389"/>
                </a:cubicBezTo>
                <a:cubicBezTo>
                  <a:pt x="547" y="389"/>
                  <a:pt x="546" y="389"/>
                  <a:pt x="545" y="389"/>
                </a:cubicBezTo>
                <a:cubicBezTo>
                  <a:pt x="543" y="389"/>
                  <a:pt x="541" y="389"/>
                  <a:pt x="540" y="389"/>
                </a:cubicBezTo>
                <a:cubicBezTo>
                  <a:pt x="540" y="389"/>
                  <a:pt x="540" y="389"/>
                  <a:pt x="540" y="389"/>
                </a:cubicBezTo>
                <a:cubicBezTo>
                  <a:pt x="540" y="390"/>
                  <a:pt x="540" y="390"/>
                  <a:pt x="540" y="390"/>
                </a:cubicBezTo>
                <a:cubicBezTo>
                  <a:pt x="539" y="391"/>
                  <a:pt x="539" y="392"/>
                  <a:pt x="539" y="393"/>
                </a:cubicBezTo>
                <a:cubicBezTo>
                  <a:pt x="538" y="393"/>
                  <a:pt x="538" y="393"/>
                  <a:pt x="538" y="393"/>
                </a:cubicBezTo>
                <a:cubicBezTo>
                  <a:pt x="539" y="393"/>
                  <a:pt x="539" y="393"/>
                  <a:pt x="539" y="393"/>
                </a:cubicBezTo>
                <a:cubicBezTo>
                  <a:pt x="539" y="394"/>
                  <a:pt x="541" y="395"/>
                  <a:pt x="542" y="396"/>
                </a:cubicBezTo>
                <a:cubicBezTo>
                  <a:pt x="543" y="397"/>
                  <a:pt x="543" y="398"/>
                  <a:pt x="544" y="399"/>
                </a:cubicBezTo>
                <a:cubicBezTo>
                  <a:pt x="544" y="399"/>
                  <a:pt x="543" y="400"/>
                  <a:pt x="543" y="401"/>
                </a:cubicBezTo>
                <a:cubicBezTo>
                  <a:pt x="542" y="401"/>
                  <a:pt x="540" y="401"/>
                  <a:pt x="539" y="400"/>
                </a:cubicBezTo>
                <a:cubicBezTo>
                  <a:pt x="538" y="400"/>
                  <a:pt x="536" y="400"/>
                  <a:pt x="535" y="400"/>
                </a:cubicBezTo>
                <a:cubicBezTo>
                  <a:pt x="534" y="400"/>
                  <a:pt x="534" y="400"/>
                  <a:pt x="534" y="400"/>
                </a:cubicBezTo>
                <a:cubicBezTo>
                  <a:pt x="534" y="400"/>
                  <a:pt x="534" y="400"/>
                  <a:pt x="534" y="400"/>
                </a:cubicBezTo>
                <a:cubicBezTo>
                  <a:pt x="533" y="401"/>
                  <a:pt x="533" y="402"/>
                  <a:pt x="532" y="402"/>
                </a:cubicBezTo>
                <a:cubicBezTo>
                  <a:pt x="532" y="403"/>
                  <a:pt x="532" y="403"/>
                  <a:pt x="532" y="403"/>
                </a:cubicBezTo>
                <a:cubicBezTo>
                  <a:pt x="532" y="403"/>
                  <a:pt x="532" y="403"/>
                  <a:pt x="532" y="403"/>
                </a:cubicBezTo>
                <a:cubicBezTo>
                  <a:pt x="532" y="404"/>
                  <a:pt x="533" y="405"/>
                  <a:pt x="534" y="407"/>
                </a:cubicBezTo>
                <a:cubicBezTo>
                  <a:pt x="535" y="408"/>
                  <a:pt x="535" y="409"/>
                  <a:pt x="536" y="410"/>
                </a:cubicBezTo>
                <a:cubicBezTo>
                  <a:pt x="535" y="410"/>
                  <a:pt x="534" y="411"/>
                  <a:pt x="533" y="412"/>
                </a:cubicBezTo>
                <a:cubicBezTo>
                  <a:pt x="532" y="411"/>
                  <a:pt x="531" y="411"/>
                  <a:pt x="530" y="410"/>
                </a:cubicBezTo>
                <a:cubicBezTo>
                  <a:pt x="529" y="409"/>
                  <a:pt x="527" y="409"/>
                  <a:pt x="526" y="408"/>
                </a:cubicBezTo>
                <a:cubicBezTo>
                  <a:pt x="526" y="408"/>
                  <a:pt x="526" y="408"/>
                  <a:pt x="526" y="408"/>
                </a:cubicBezTo>
                <a:cubicBezTo>
                  <a:pt x="525" y="408"/>
                  <a:pt x="525" y="408"/>
                  <a:pt x="525" y="408"/>
                </a:cubicBezTo>
                <a:cubicBezTo>
                  <a:pt x="525" y="409"/>
                  <a:pt x="524" y="409"/>
                  <a:pt x="523" y="410"/>
                </a:cubicBezTo>
                <a:cubicBezTo>
                  <a:pt x="522" y="410"/>
                  <a:pt x="522" y="410"/>
                  <a:pt x="522" y="410"/>
                </a:cubicBezTo>
                <a:cubicBezTo>
                  <a:pt x="522" y="410"/>
                  <a:pt x="522" y="410"/>
                  <a:pt x="522" y="410"/>
                </a:cubicBezTo>
                <a:cubicBezTo>
                  <a:pt x="523" y="412"/>
                  <a:pt x="523" y="413"/>
                  <a:pt x="523" y="415"/>
                </a:cubicBezTo>
                <a:cubicBezTo>
                  <a:pt x="523" y="416"/>
                  <a:pt x="524" y="417"/>
                  <a:pt x="524" y="418"/>
                </a:cubicBezTo>
                <a:cubicBezTo>
                  <a:pt x="523" y="418"/>
                  <a:pt x="522" y="419"/>
                  <a:pt x="521" y="419"/>
                </a:cubicBezTo>
                <a:cubicBezTo>
                  <a:pt x="520" y="419"/>
                  <a:pt x="519" y="418"/>
                  <a:pt x="519" y="417"/>
                </a:cubicBezTo>
                <a:cubicBezTo>
                  <a:pt x="517" y="416"/>
                  <a:pt x="516" y="415"/>
                  <a:pt x="515" y="414"/>
                </a:cubicBezTo>
                <a:cubicBezTo>
                  <a:pt x="515" y="414"/>
                  <a:pt x="515" y="414"/>
                  <a:pt x="515" y="414"/>
                </a:cubicBezTo>
                <a:cubicBezTo>
                  <a:pt x="515" y="414"/>
                  <a:pt x="515" y="414"/>
                  <a:pt x="515" y="414"/>
                </a:cubicBezTo>
                <a:cubicBezTo>
                  <a:pt x="513" y="414"/>
                  <a:pt x="512" y="415"/>
                  <a:pt x="511" y="415"/>
                </a:cubicBezTo>
                <a:cubicBezTo>
                  <a:pt x="511" y="415"/>
                  <a:pt x="511" y="415"/>
                  <a:pt x="511" y="415"/>
                </a:cubicBezTo>
                <a:cubicBezTo>
                  <a:pt x="511" y="415"/>
                  <a:pt x="511" y="415"/>
                  <a:pt x="511" y="415"/>
                </a:cubicBezTo>
                <a:cubicBezTo>
                  <a:pt x="511" y="417"/>
                  <a:pt x="511" y="418"/>
                  <a:pt x="510" y="420"/>
                </a:cubicBezTo>
                <a:cubicBezTo>
                  <a:pt x="510" y="421"/>
                  <a:pt x="510" y="422"/>
                  <a:pt x="510" y="423"/>
                </a:cubicBezTo>
                <a:cubicBezTo>
                  <a:pt x="509" y="423"/>
                  <a:pt x="508" y="423"/>
                  <a:pt x="507" y="423"/>
                </a:cubicBezTo>
                <a:cubicBezTo>
                  <a:pt x="506" y="423"/>
                  <a:pt x="506" y="422"/>
                  <a:pt x="505" y="421"/>
                </a:cubicBezTo>
                <a:cubicBezTo>
                  <a:pt x="504" y="419"/>
                  <a:pt x="504" y="418"/>
                  <a:pt x="503" y="417"/>
                </a:cubicBezTo>
                <a:cubicBezTo>
                  <a:pt x="503" y="417"/>
                  <a:pt x="503" y="417"/>
                  <a:pt x="503" y="417"/>
                </a:cubicBezTo>
                <a:cubicBezTo>
                  <a:pt x="502" y="417"/>
                  <a:pt x="502" y="417"/>
                  <a:pt x="502" y="417"/>
                </a:cubicBezTo>
                <a:cubicBezTo>
                  <a:pt x="501" y="417"/>
                  <a:pt x="500" y="417"/>
                  <a:pt x="499" y="417"/>
                </a:cubicBezTo>
                <a:cubicBezTo>
                  <a:pt x="499" y="417"/>
                  <a:pt x="499" y="417"/>
                  <a:pt x="499" y="417"/>
                </a:cubicBezTo>
                <a:cubicBezTo>
                  <a:pt x="499" y="417"/>
                  <a:pt x="499" y="417"/>
                  <a:pt x="499" y="417"/>
                </a:cubicBezTo>
                <a:cubicBezTo>
                  <a:pt x="498" y="418"/>
                  <a:pt x="497" y="420"/>
                  <a:pt x="497" y="421"/>
                </a:cubicBezTo>
                <a:cubicBezTo>
                  <a:pt x="496" y="422"/>
                  <a:pt x="496" y="423"/>
                  <a:pt x="495" y="424"/>
                </a:cubicBezTo>
                <a:cubicBezTo>
                  <a:pt x="494" y="424"/>
                  <a:pt x="493" y="424"/>
                  <a:pt x="492" y="424"/>
                </a:cubicBezTo>
                <a:cubicBezTo>
                  <a:pt x="492" y="423"/>
                  <a:pt x="492" y="422"/>
                  <a:pt x="491" y="421"/>
                </a:cubicBezTo>
                <a:cubicBezTo>
                  <a:pt x="491" y="419"/>
                  <a:pt x="491" y="418"/>
                  <a:pt x="490" y="417"/>
                </a:cubicBezTo>
                <a:cubicBezTo>
                  <a:pt x="490" y="416"/>
                  <a:pt x="490" y="416"/>
                  <a:pt x="490" y="416"/>
                </a:cubicBezTo>
                <a:cubicBezTo>
                  <a:pt x="490" y="416"/>
                  <a:pt x="490" y="416"/>
                  <a:pt x="490" y="416"/>
                </a:cubicBezTo>
                <a:cubicBezTo>
                  <a:pt x="489" y="416"/>
                  <a:pt x="488" y="416"/>
                  <a:pt x="486" y="416"/>
                </a:cubicBezTo>
                <a:cubicBezTo>
                  <a:pt x="486" y="416"/>
                  <a:pt x="486" y="416"/>
                  <a:pt x="486" y="416"/>
                </a:cubicBezTo>
                <a:cubicBezTo>
                  <a:pt x="486" y="416"/>
                  <a:pt x="486" y="416"/>
                  <a:pt x="486" y="416"/>
                </a:cubicBezTo>
                <a:cubicBezTo>
                  <a:pt x="485" y="417"/>
                  <a:pt x="484" y="418"/>
                  <a:pt x="483" y="419"/>
                </a:cubicBezTo>
                <a:cubicBezTo>
                  <a:pt x="482" y="420"/>
                  <a:pt x="481" y="421"/>
                  <a:pt x="481" y="422"/>
                </a:cubicBezTo>
                <a:cubicBezTo>
                  <a:pt x="480" y="421"/>
                  <a:pt x="479" y="421"/>
                  <a:pt x="478" y="421"/>
                </a:cubicBezTo>
                <a:cubicBezTo>
                  <a:pt x="478" y="420"/>
                  <a:pt x="478" y="418"/>
                  <a:pt x="478" y="417"/>
                </a:cubicBezTo>
                <a:cubicBezTo>
                  <a:pt x="478" y="416"/>
                  <a:pt x="478" y="414"/>
                  <a:pt x="478" y="413"/>
                </a:cubicBezTo>
                <a:cubicBezTo>
                  <a:pt x="478" y="413"/>
                  <a:pt x="478" y="413"/>
                  <a:pt x="478" y="413"/>
                </a:cubicBezTo>
                <a:cubicBezTo>
                  <a:pt x="478" y="413"/>
                  <a:pt x="478" y="413"/>
                  <a:pt x="478" y="413"/>
                </a:cubicBezTo>
                <a:cubicBezTo>
                  <a:pt x="477" y="412"/>
                  <a:pt x="476" y="412"/>
                  <a:pt x="475" y="411"/>
                </a:cubicBezTo>
                <a:cubicBezTo>
                  <a:pt x="475" y="411"/>
                  <a:pt x="475" y="411"/>
                  <a:pt x="475" y="411"/>
                </a:cubicBezTo>
                <a:cubicBezTo>
                  <a:pt x="474" y="411"/>
                  <a:pt x="474" y="411"/>
                  <a:pt x="474" y="411"/>
                </a:cubicBezTo>
                <a:cubicBezTo>
                  <a:pt x="473" y="412"/>
                  <a:pt x="472" y="413"/>
                  <a:pt x="470" y="414"/>
                </a:cubicBezTo>
                <a:cubicBezTo>
                  <a:pt x="469" y="414"/>
                  <a:pt x="468" y="415"/>
                  <a:pt x="468" y="415"/>
                </a:cubicBezTo>
                <a:cubicBezTo>
                  <a:pt x="467" y="415"/>
                  <a:pt x="466" y="414"/>
                  <a:pt x="465" y="414"/>
                </a:cubicBezTo>
                <a:cubicBezTo>
                  <a:pt x="465" y="413"/>
                  <a:pt x="466" y="412"/>
                  <a:pt x="466" y="411"/>
                </a:cubicBezTo>
                <a:cubicBezTo>
                  <a:pt x="467" y="409"/>
                  <a:pt x="467" y="408"/>
                  <a:pt x="468" y="407"/>
                </a:cubicBezTo>
                <a:cubicBezTo>
                  <a:pt x="468" y="406"/>
                  <a:pt x="468" y="406"/>
                  <a:pt x="468" y="406"/>
                </a:cubicBezTo>
                <a:cubicBezTo>
                  <a:pt x="468" y="406"/>
                  <a:pt x="468" y="406"/>
                  <a:pt x="468" y="406"/>
                </a:cubicBezTo>
                <a:cubicBezTo>
                  <a:pt x="467" y="405"/>
                  <a:pt x="466" y="405"/>
                  <a:pt x="465" y="404"/>
                </a:cubicBezTo>
                <a:cubicBezTo>
                  <a:pt x="465" y="404"/>
                  <a:pt x="465" y="404"/>
                  <a:pt x="465" y="404"/>
                </a:cubicBezTo>
                <a:cubicBezTo>
                  <a:pt x="465" y="404"/>
                  <a:pt x="465" y="404"/>
                  <a:pt x="465" y="404"/>
                </a:cubicBezTo>
                <a:cubicBezTo>
                  <a:pt x="463" y="404"/>
                  <a:pt x="462" y="405"/>
                  <a:pt x="460" y="405"/>
                </a:cubicBezTo>
                <a:cubicBezTo>
                  <a:pt x="459" y="405"/>
                  <a:pt x="458" y="406"/>
                  <a:pt x="457" y="406"/>
                </a:cubicBezTo>
                <a:cubicBezTo>
                  <a:pt x="456" y="405"/>
                  <a:pt x="456" y="405"/>
                  <a:pt x="455" y="404"/>
                </a:cubicBezTo>
                <a:cubicBezTo>
                  <a:pt x="456" y="403"/>
                  <a:pt x="456" y="402"/>
                  <a:pt x="457" y="401"/>
                </a:cubicBezTo>
                <a:cubicBezTo>
                  <a:pt x="458" y="400"/>
                  <a:pt x="459" y="399"/>
                  <a:pt x="460" y="398"/>
                </a:cubicBezTo>
                <a:cubicBezTo>
                  <a:pt x="460" y="397"/>
                  <a:pt x="460" y="397"/>
                  <a:pt x="460" y="397"/>
                </a:cubicBezTo>
                <a:cubicBezTo>
                  <a:pt x="460" y="397"/>
                  <a:pt x="460" y="397"/>
                  <a:pt x="460" y="397"/>
                </a:cubicBezTo>
                <a:cubicBezTo>
                  <a:pt x="459" y="396"/>
                  <a:pt x="459" y="395"/>
                  <a:pt x="458" y="394"/>
                </a:cubicBezTo>
                <a:cubicBezTo>
                  <a:pt x="458" y="394"/>
                  <a:pt x="458" y="394"/>
                  <a:pt x="458" y="394"/>
                </a:cubicBezTo>
                <a:cubicBezTo>
                  <a:pt x="458" y="394"/>
                  <a:pt x="458" y="394"/>
                  <a:pt x="458" y="394"/>
                </a:cubicBezTo>
                <a:cubicBezTo>
                  <a:pt x="456" y="394"/>
                  <a:pt x="455" y="394"/>
                  <a:pt x="453" y="394"/>
                </a:cubicBezTo>
                <a:cubicBezTo>
                  <a:pt x="452" y="394"/>
                  <a:pt x="450" y="394"/>
                  <a:pt x="449" y="394"/>
                </a:cubicBezTo>
                <a:cubicBezTo>
                  <a:pt x="449" y="393"/>
                  <a:pt x="449" y="393"/>
                  <a:pt x="448" y="392"/>
                </a:cubicBezTo>
                <a:cubicBezTo>
                  <a:pt x="449" y="391"/>
                  <a:pt x="450" y="390"/>
                  <a:pt x="451" y="390"/>
                </a:cubicBezTo>
                <a:cubicBezTo>
                  <a:pt x="452" y="389"/>
                  <a:pt x="454" y="388"/>
                  <a:pt x="455" y="387"/>
                </a:cubicBezTo>
                <a:cubicBezTo>
                  <a:pt x="455" y="387"/>
                  <a:pt x="455" y="387"/>
                  <a:pt x="455" y="387"/>
                </a:cubicBezTo>
                <a:cubicBezTo>
                  <a:pt x="455" y="387"/>
                  <a:pt x="455" y="387"/>
                  <a:pt x="455" y="387"/>
                </a:cubicBezTo>
                <a:cubicBezTo>
                  <a:pt x="455" y="386"/>
                  <a:pt x="454" y="385"/>
                  <a:pt x="454" y="384"/>
                </a:cubicBezTo>
                <a:cubicBezTo>
                  <a:pt x="454" y="383"/>
                  <a:pt x="454" y="383"/>
                  <a:pt x="454" y="383"/>
                </a:cubicBezTo>
                <a:cubicBezTo>
                  <a:pt x="454" y="383"/>
                  <a:pt x="454" y="383"/>
                  <a:pt x="454" y="383"/>
                </a:cubicBezTo>
                <a:cubicBezTo>
                  <a:pt x="453" y="383"/>
                  <a:pt x="451" y="382"/>
                  <a:pt x="449" y="382"/>
                </a:cubicBezTo>
                <a:cubicBezTo>
                  <a:pt x="448" y="382"/>
                  <a:pt x="447" y="382"/>
                  <a:pt x="446" y="381"/>
                </a:cubicBezTo>
                <a:cubicBezTo>
                  <a:pt x="446" y="381"/>
                  <a:pt x="446" y="380"/>
                  <a:pt x="446" y="380"/>
                </a:cubicBezTo>
                <a:cubicBezTo>
                  <a:pt x="446" y="379"/>
                  <a:pt x="446" y="379"/>
                  <a:pt x="446" y="378"/>
                </a:cubicBezTo>
                <a:cubicBezTo>
                  <a:pt x="447" y="378"/>
                  <a:pt x="448" y="378"/>
                  <a:pt x="449" y="377"/>
                </a:cubicBezTo>
                <a:cubicBezTo>
                  <a:pt x="451" y="377"/>
                  <a:pt x="452" y="376"/>
                  <a:pt x="453" y="376"/>
                </a:cubicBezTo>
                <a:cubicBezTo>
                  <a:pt x="454" y="375"/>
                  <a:pt x="454" y="375"/>
                  <a:pt x="454" y="375"/>
                </a:cubicBezTo>
                <a:cubicBezTo>
                  <a:pt x="454" y="375"/>
                  <a:pt x="454" y="375"/>
                  <a:pt x="454" y="375"/>
                </a:cubicBezTo>
                <a:cubicBezTo>
                  <a:pt x="454" y="374"/>
                  <a:pt x="454" y="373"/>
                  <a:pt x="454" y="372"/>
                </a:cubicBezTo>
                <a:cubicBezTo>
                  <a:pt x="454" y="372"/>
                  <a:pt x="454" y="372"/>
                  <a:pt x="454" y="372"/>
                </a:cubicBezTo>
                <a:cubicBezTo>
                  <a:pt x="454" y="372"/>
                  <a:pt x="454" y="372"/>
                  <a:pt x="454" y="372"/>
                </a:cubicBezTo>
                <a:cubicBezTo>
                  <a:pt x="453" y="371"/>
                  <a:pt x="451" y="370"/>
                  <a:pt x="450" y="369"/>
                </a:cubicBezTo>
                <a:cubicBezTo>
                  <a:pt x="449" y="369"/>
                  <a:pt x="448" y="368"/>
                  <a:pt x="447" y="368"/>
                </a:cubicBezTo>
                <a:cubicBezTo>
                  <a:pt x="447" y="367"/>
                  <a:pt x="447" y="366"/>
                  <a:pt x="447" y="365"/>
                </a:cubicBezTo>
                <a:cubicBezTo>
                  <a:pt x="448" y="365"/>
                  <a:pt x="450" y="365"/>
                  <a:pt x="451" y="365"/>
                </a:cubicBezTo>
                <a:cubicBezTo>
                  <a:pt x="453" y="365"/>
                  <a:pt x="454" y="365"/>
                  <a:pt x="456" y="364"/>
                </a:cubicBezTo>
                <a:cubicBezTo>
                  <a:pt x="456" y="364"/>
                  <a:pt x="456" y="364"/>
                  <a:pt x="456" y="364"/>
                </a:cubicBezTo>
                <a:cubicBezTo>
                  <a:pt x="456" y="364"/>
                  <a:pt x="456" y="364"/>
                  <a:pt x="456" y="364"/>
                </a:cubicBezTo>
                <a:cubicBezTo>
                  <a:pt x="456" y="363"/>
                  <a:pt x="457" y="362"/>
                  <a:pt x="457" y="361"/>
                </a:cubicBezTo>
                <a:cubicBezTo>
                  <a:pt x="457" y="361"/>
                  <a:pt x="457" y="361"/>
                  <a:pt x="457" y="361"/>
                </a:cubicBezTo>
                <a:cubicBezTo>
                  <a:pt x="457" y="361"/>
                  <a:pt x="457" y="361"/>
                  <a:pt x="457" y="361"/>
                </a:cubicBezTo>
                <a:cubicBezTo>
                  <a:pt x="456" y="360"/>
                  <a:pt x="455" y="359"/>
                  <a:pt x="454" y="357"/>
                </a:cubicBezTo>
                <a:cubicBezTo>
                  <a:pt x="453" y="357"/>
                  <a:pt x="452" y="356"/>
                  <a:pt x="451" y="355"/>
                </a:cubicBezTo>
                <a:cubicBezTo>
                  <a:pt x="452" y="354"/>
                  <a:pt x="452" y="353"/>
                  <a:pt x="453" y="353"/>
                </a:cubicBezTo>
                <a:cubicBezTo>
                  <a:pt x="454" y="353"/>
                  <a:pt x="455" y="353"/>
                  <a:pt x="457" y="353"/>
                </a:cubicBezTo>
                <a:cubicBezTo>
                  <a:pt x="458" y="354"/>
                  <a:pt x="460" y="354"/>
                  <a:pt x="461" y="354"/>
                </a:cubicBezTo>
                <a:cubicBezTo>
                  <a:pt x="461" y="354"/>
                  <a:pt x="461" y="354"/>
                  <a:pt x="461" y="354"/>
                </a:cubicBezTo>
                <a:cubicBezTo>
                  <a:pt x="462" y="354"/>
                  <a:pt x="462" y="354"/>
                  <a:pt x="462" y="354"/>
                </a:cubicBezTo>
                <a:cubicBezTo>
                  <a:pt x="462" y="353"/>
                  <a:pt x="463" y="352"/>
                  <a:pt x="464" y="351"/>
                </a:cubicBezTo>
                <a:cubicBezTo>
                  <a:pt x="464" y="351"/>
                  <a:pt x="464" y="351"/>
                  <a:pt x="464" y="351"/>
                </a:cubicBezTo>
                <a:cubicBezTo>
                  <a:pt x="464" y="351"/>
                  <a:pt x="464" y="351"/>
                  <a:pt x="464" y="351"/>
                </a:cubicBezTo>
                <a:cubicBezTo>
                  <a:pt x="463" y="350"/>
                  <a:pt x="462" y="348"/>
                  <a:pt x="462" y="347"/>
                </a:cubicBezTo>
                <a:cubicBezTo>
                  <a:pt x="461" y="346"/>
                  <a:pt x="461" y="345"/>
                  <a:pt x="460" y="344"/>
                </a:cubicBezTo>
                <a:cubicBezTo>
                  <a:pt x="461" y="343"/>
                  <a:pt x="462" y="343"/>
                  <a:pt x="462" y="342"/>
                </a:cubicBezTo>
                <a:cubicBezTo>
                  <a:pt x="463" y="343"/>
                  <a:pt x="464" y="343"/>
                  <a:pt x="466" y="344"/>
                </a:cubicBezTo>
                <a:cubicBezTo>
                  <a:pt x="467" y="344"/>
                  <a:pt x="469" y="345"/>
                  <a:pt x="470" y="346"/>
                </a:cubicBezTo>
                <a:cubicBezTo>
                  <a:pt x="470" y="346"/>
                  <a:pt x="470" y="346"/>
                  <a:pt x="470" y="346"/>
                </a:cubicBezTo>
                <a:cubicBezTo>
                  <a:pt x="470" y="346"/>
                  <a:pt x="470" y="346"/>
                  <a:pt x="470" y="346"/>
                </a:cubicBezTo>
                <a:cubicBezTo>
                  <a:pt x="471" y="345"/>
                  <a:pt x="472" y="344"/>
                  <a:pt x="473" y="344"/>
                </a:cubicBezTo>
                <a:cubicBezTo>
                  <a:pt x="473" y="344"/>
                  <a:pt x="473" y="344"/>
                  <a:pt x="473" y="344"/>
                </a:cubicBezTo>
                <a:cubicBezTo>
                  <a:pt x="473" y="343"/>
                  <a:pt x="473" y="343"/>
                  <a:pt x="473" y="343"/>
                </a:cubicBezTo>
                <a:cubicBezTo>
                  <a:pt x="473" y="342"/>
                  <a:pt x="473" y="341"/>
                  <a:pt x="472" y="339"/>
                </a:cubicBezTo>
                <a:cubicBezTo>
                  <a:pt x="472" y="338"/>
                  <a:pt x="472" y="337"/>
                  <a:pt x="472" y="336"/>
                </a:cubicBezTo>
                <a:cubicBezTo>
                  <a:pt x="473" y="335"/>
                  <a:pt x="474" y="335"/>
                  <a:pt x="475" y="334"/>
                </a:cubicBezTo>
                <a:cubicBezTo>
                  <a:pt x="475" y="335"/>
                  <a:pt x="476" y="336"/>
                  <a:pt x="477" y="337"/>
                </a:cubicBezTo>
                <a:cubicBezTo>
                  <a:pt x="478" y="338"/>
                  <a:pt x="480" y="339"/>
                  <a:pt x="481" y="340"/>
                </a:cubicBezTo>
                <a:cubicBezTo>
                  <a:pt x="481" y="340"/>
                  <a:pt x="481" y="340"/>
                  <a:pt x="481" y="340"/>
                </a:cubicBezTo>
                <a:cubicBezTo>
                  <a:pt x="481" y="340"/>
                  <a:pt x="481" y="340"/>
                  <a:pt x="481" y="340"/>
                </a:cubicBezTo>
                <a:cubicBezTo>
                  <a:pt x="482" y="339"/>
                  <a:pt x="483" y="339"/>
                  <a:pt x="484" y="339"/>
                </a:cubicBezTo>
                <a:cubicBezTo>
                  <a:pt x="485" y="339"/>
                  <a:pt x="485" y="339"/>
                  <a:pt x="485" y="339"/>
                </a:cubicBezTo>
                <a:cubicBezTo>
                  <a:pt x="485" y="338"/>
                  <a:pt x="485" y="338"/>
                  <a:pt x="485" y="338"/>
                </a:cubicBezTo>
                <a:cubicBezTo>
                  <a:pt x="485" y="337"/>
                  <a:pt x="485" y="336"/>
                  <a:pt x="485" y="334"/>
                </a:cubicBezTo>
                <a:cubicBezTo>
                  <a:pt x="485" y="333"/>
                  <a:pt x="485" y="332"/>
                  <a:pt x="486" y="331"/>
                </a:cubicBezTo>
                <a:cubicBezTo>
                  <a:pt x="487" y="331"/>
                  <a:pt x="488" y="330"/>
                  <a:pt x="489" y="330"/>
                </a:cubicBezTo>
                <a:cubicBezTo>
                  <a:pt x="489" y="331"/>
                  <a:pt x="490" y="332"/>
                  <a:pt x="490" y="333"/>
                </a:cubicBezTo>
                <a:cubicBezTo>
                  <a:pt x="491" y="334"/>
                  <a:pt x="492" y="336"/>
                  <a:pt x="493" y="337"/>
                </a:cubicBezTo>
                <a:cubicBezTo>
                  <a:pt x="493" y="337"/>
                  <a:pt x="493" y="337"/>
                  <a:pt x="493" y="337"/>
                </a:cubicBezTo>
                <a:cubicBezTo>
                  <a:pt x="493" y="337"/>
                  <a:pt x="493" y="337"/>
                  <a:pt x="493" y="337"/>
                </a:cubicBezTo>
                <a:cubicBezTo>
                  <a:pt x="494" y="337"/>
                  <a:pt x="496" y="337"/>
                  <a:pt x="497" y="337"/>
                </a:cubicBezTo>
                <a:cubicBezTo>
                  <a:pt x="497" y="337"/>
                  <a:pt x="497" y="337"/>
                  <a:pt x="497" y="337"/>
                </a:cubicBezTo>
                <a:cubicBezTo>
                  <a:pt x="497" y="337"/>
                  <a:pt x="497" y="337"/>
                  <a:pt x="497" y="337"/>
                </a:cubicBezTo>
                <a:cubicBezTo>
                  <a:pt x="498" y="335"/>
                  <a:pt x="498" y="334"/>
                  <a:pt x="499" y="333"/>
                </a:cubicBezTo>
                <a:cubicBezTo>
                  <a:pt x="500" y="332"/>
                  <a:pt x="500" y="330"/>
                  <a:pt x="500" y="330"/>
                </a:cubicBezTo>
                <a:cubicBezTo>
                  <a:pt x="501" y="330"/>
                  <a:pt x="502" y="330"/>
                  <a:pt x="504" y="330"/>
                </a:cubicBezTo>
                <a:cubicBezTo>
                  <a:pt x="504" y="331"/>
                  <a:pt x="504" y="332"/>
                  <a:pt x="504" y="333"/>
                </a:cubicBezTo>
                <a:cubicBezTo>
                  <a:pt x="505" y="334"/>
                  <a:pt x="505" y="336"/>
                  <a:pt x="506" y="337"/>
                </a:cubicBezTo>
                <a:cubicBezTo>
                  <a:pt x="506" y="337"/>
                  <a:pt x="506" y="337"/>
                  <a:pt x="506" y="337"/>
                </a:cubicBezTo>
                <a:cubicBezTo>
                  <a:pt x="506" y="337"/>
                  <a:pt x="506" y="337"/>
                  <a:pt x="506" y="337"/>
                </a:cubicBezTo>
                <a:cubicBezTo>
                  <a:pt x="507" y="338"/>
                  <a:pt x="508" y="338"/>
                  <a:pt x="509" y="338"/>
                </a:cubicBezTo>
                <a:cubicBezTo>
                  <a:pt x="510" y="338"/>
                  <a:pt x="510" y="338"/>
                  <a:pt x="510" y="338"/>
                </a:cubicBezTo>
                <a:cubicBezTo>
                  <a:pt x="510" y="338"/>
                  <a:pt x="510" y="338"/>
                  <a:pt x="510" y="338"/>
                </a:cubicBezTo>
                <a:cubicBezTo>
                  <a:pt x="511" y="337"/>
                  <a:pt x="512" y="336"/>
                  <a:pt x="513" y="335"/>
                </a:cubicBezTo>
                <a:cubicBezTo>
                  <a:pt x="514" y="334"/>
                  <a:pt x="514" y="333"/>
                  <a:pt x="515" y="332"/>
                </a:cubicBezTo>
                <a:cubicBezTo>
                  <a:pt x="516" y="332"/>
                  <a:pt x="517" y="333"/>
                  <a:pt x="518" y="333"/>
                </a:cubicBezTo>
                <a:cubicBezTo>
                  <a:pt x="518" y="334"/>
                  <a:pt x="518" y="335"/>
                  <a:pt x="518" y="336"/>
                </a:cubicBezTo>
                <a:cubicBezTo>
                  <a:pt x="518" y="338"/>
                  <a:pt x="517" y="340"/>
                  <a:pt x="518" y="341"/>
                </a:cubicBezTo>
                <a:cubicBezTo>
                  <a:pt x="518" y="341"/>
                  <a:pt x="518" y="341"/>
                  <a:pt x="518" y="341"/>
                </a:cubicBezTo>
                <a:cubicBezTo>
                  <a:pt x="518" y="341"/>
                  <a:pt x="518" y="341"/>
                  <a:pt x="518" y="341"/>
                </a:cubicBezTo>
                <a:cubicBezTo>
                  <a:pt x="519" y="342"/>
                  <a:pt x="520" y="342"/>
                  <a:pt x="521" y="343"/>
                </a:cubicBezTo>
                <a:cubicBezTo>
                  <a:pt x="521" y="343"/>
                  <a:pt x="521" y="343"/>
                  <a:pt x="521" y="343"/>
                </a:cubicBezTo>
                <a:cubicBezTo>
                  <a:pt x="521" y="343"/>
                  <a:pt x="521" y="343"/>
                  <a:pt x="521" y="343"/>
                </a:cubicBezTo>
                <a:cubicBezTo>
                  <a:pt x="522" y="342"/>
                  <a:pt x="524" y="341"/>
                  <a:pt x="525" y="340"/>
                </a:cubicBezTo>
                <a:cubicBezTo>
                  <a:pt x="526" y="340"/>
                  <a:pt x="527" y="339"/>
                  <a:pt x="528" y="338"/>
                </a:cubicBezTo>
                <a:cubicBezTo>
                  <a:pt x="529" y="339"/>
                  <a:pt x="530" y="339"/>
                  <a:pt x="531" y="340"/>
                </a:cubicBezTo>
                <a:cubicBezTo>
                  <a:pt x="530" y="341"/>
                  <a:pt x="530" y="342"/>
                  <a:pt x="529" y="343"/>
                </a:cubicBezTo>
                <a:cubicBezTo>
                  <a:pt x="529" y="345"/>
                  <a:pt x="528" y="346"/>
                  <a:pt x="528" y="347"/>
                </a:cubicBezTo>
                <a:cubicBezTo>
                  <a:pt x="528" y="347"/>
                  <a:pt x="528" y="347"/>
                  <a:pt x="528" y="347"/>
                </a:cubicBezTo>
                <a:cubicBezTo>
                  <a:pt x="528" y="348"/>
                  <a:pt x="528" y="348"/>
                  <a:pt x="528" y="348"/>
                </a:cubicBezTo>
                <a:cubicBezTo>
                  <a:pt x="529" y="348"/>
                  <a:pt x="530" y="349"/>
                  <a:pt x="531" y="350"/>
                </a:cubicBezTo>
                <a:cubicBezTo>
                  <a:pt x="531" y="350"/>
                  <a:pt x="531" y="350"/>
                  <a:pt x="531" y="350"/>
                </a:cubicBezTo>
                <a:cubicBezTo>
                  <a:pt x="531" y="350"/>
                  <a:pt x="531" y="350"/>
                  <a:pt x="531" y="350"/>
                </a:cubicBezTo>
                <a:cubicBezTo>
                  <a:pt x="532" y="350"/>
                  <a:pt x="534" y="349"/>
                  <a:pt x="535" y="349"/>
                </a:cubicBezTo>
                <a:cubicBezTo>
                  <a:pt x="537" y="348"/>
                  <a:pt x="538" y="348"/>
                  <a:pt x="539" y="348"/>
                </a:cubicBezTo>
                <a:cubicBezTo>
                  <a:pt x="540" y="348"/>
                  <a:pt x="540" y="349"/>
                  <a:pt x="541" y="350"/>
                </a:cubicBezTo>
                <a:cubicBezTo>
                  <a:pt x="540" y="351"/>
                  <a:pt x="539" y="352"/>
                  <a:pt x="539" y="353"/>
                </a:cubicBezTo>
                <a:cubicBezTo>
                  <a:pt x="538" y="354"/>
                  <a:pt x="537" y="355"/>
                  <a:pt x="536" y="356"/>
                </a:cubicBezTo>
                <a:cubicBezTo>
                  <a:pt x="536" y="356"/>
                  <a:pt x="536" y="356"/>
                  <a:pt x="536" y="356"/>
                </a:cubicBezTo>
                <a:cubicBezTo>
                  <a:pt x="536" y="357"/>
                  <a:pt x="536" y="357"/>
                  <a:pt x="536" y="357"/>
                </a:cubicBezTo>
                <a:cubicBezTo>
                  <a:pt x="537" y="357"/>
                  <a:pt x="537" y="358"/>
                  <a:pt x="538" y="359"/>
                </a:cubicBezTo>
                <a:cubicBezTo>
                  <a:pt x="538" y="360"/>
                  <a:pt x="538" y="360"/>
                  <a:pt x="538" y="360"/>
                </a:cubicBezTo>
                <a:cubicBezTo>
                  <a:pt x="538" y="360"/>
                  <a:pt x="538" y="360"/>
                  <a:pt x="538" y="360"/>
                </a:cubicBezTo>
                <a:cubicBezTo>
                  <a:pt x="539" y="360"/>
                  <a:pt x="541" y="360"/>
                  <a:pt x="543" y="359"/>
                </a:cubicBezTo>
                <a:cubicBezTo>
                  <a:pt x="544" y="359"/>
                  <a:pt x="545" y="359"/>
                  <a:pt x="546" y="359"/>
                </a:cubicBezTo>
                <a:cubicBezTo>
                  <a:pt x="547" y="360"/>
                  <a:pt x="547" y="361"/>
                  <a:pt x="547" y="362"/>
                </a:cubicBezTo>
                <a:cubicBezTo>
                  <a:pt x="547" y="363"/>
                  <a:pt x="546" y="363"/>
                  <a:pt x="545" y="364"/>
                </a:cubicBezTo>
                <a:cubicBezTo>
                  <a:pt x="543" y="365"/>
                  <a:pt x="542" y="366"/>
                  <a:pt x="541" y="367"/>
                </a:cubicBezTo>
                <a:cubicBezTo>
                  <a:pt x="541" y="367"/>
                  <a:pt x="541" y="367"/>
                  <a:pt x="541" y="367"/>
                </a:cubicBezTo>
                <a:cubicBezTo>
                  <a:pt x="541" y="367"/>
                  <a:pt x="541" y="367"/>
                  <a:pt x="541" y="367"/>
                </a:cubicBezTo>
                <a:cubicBezTo>
                  <a:pt x="541" y="368"/>
                  <a:pt x="541" y="369"/>
                  <a:pt x="541" y="370"/>
                </a:cubicBezTo>
                <a:cubicBezTo>
                  <a:pt x="542" y="370"/>
                  <a:pt x="542" y="370"/>
                  <a:pt x="542" y="370"/>
                </a:cubicBezTo>
                <a:cubicBezTo>
                  <a:pt x="542" y="370"/>
                  <a:pt x="542" y="370"/>
                  <a:pt x="542" y="370"/>
                </a:cubicBezTo>
                <a:cubicBezTo>
                  <a:pt x="543" y="371"/>
                  <a:pt x="545" y="371"/>
                  <a:pt x="546" y="372"/>
                </a:cubicBezTo>
                <a:cubicBezTo>
                  <a:pt x="547" y="372"/>
                  <a:pt x="549" y="372"/>
                  <a:pt x="550" y="372"/>
                </a:cubicBezTo>
                <a:close/>
                <a:moveTo>
                  <a:pt x="452" y="247"/>
                </a:moveTo>
                <a:cubicBezTo>
                  <a:pt x="494" y="225"/>
                  <a:pt x="494" y="225"/>
                  <a:pt x="494" y="225"/>
                </a:cubicBezTo>
                <a:cubicBezTo>
                  <a:pt x="494" y="224"/>
                  <a:pt x="494" y="224"/>
                  <a:pt x="494" y="224"/>
                </a:cubicBezTo>
                <a:cubicBezTo>
                  <a:pt x="494" y="222"/>
                  <a:pt x="494" y="220"/>
                  <a:pt x="494" y="218"/>
                </a:cubicBezTo>
                <a:cubicBezTo>
                  <a:pt x="494" y="216"/>
                  <a:pt x="494" y="214"/>
                  <a:pt x="494" y="212"/>
                </a:cubicBezTo>
                <a:cubicBezTo>
                  <a:pt x="494" y="212"/>
                  <a:pt x="494" y="212"/>
                  <a:pt x="494" y="212"/>
                </a:cubicBezTo>
                <a:cubicBezTo>
                  <a:pt x="452" y="190"/>
                  <a:pt x="452" y="190"/>
                  <a:pt x="452" y="190"/>
                </a:cubicBezTo>
                <a:cubicBezTo>
                  <a:pt x="452" y="191"/>
                  <a:pt x="452" y="191"/>
                  <a:pt x="452" y="191"/>
                </a:cubicBezTo>
                <a:cubicBezTo>
                  <a:pt x="448" y="199"/>
                  <a:pt x="446" y="209"/>
                  <a:pt x="446" y="218"/>
                </a:cubicBezTo>
                <a:cubicBezTo>
                  <a:pt x="446" y="228"/>
                  <a:pt x="448" y="237"/>
                  <a:pt x="452" y="246"/>
                </a:cubicBezTo>
                <a:lnTo>
                  <a:pt x="452" y="247"/>
                </a:lnTo>
                <a:close/>
                <a:moveTo>
                  <a:pt x="448" y="65"/>
                </a:moveTo>
                <a:cubicBezTo>
                  <a:pt x="468" y="54"/>
                  <a:pt x="468" y="54"/>
                  <a:pt x="468" y="54"/>
                </a:cubicBezTo>
                <a:cubicBezTo>
                  <a:pt x="468" y="54"/>
                  <a:pt x="468" y="54"/>
                  <a:pt x="468" y="54"/>
                </a:cubicBezTo>
                <a:cubicBezTo>
                  <a:pt x="468" y="53"/>
                  <a:pt x="468" y="52"/>
                  <a:pt x="468" y="51"/>
                </a:cubicBezTo>
                <a:cubicBezTo>
                  <a:pt x="468" y="50"/>
                  <a:pt x="468" y="49"/>
                  <a:pt x="468" y="48"/>
                </a:cubicBezTo>
                <a:cubicBezTo>
                  <a:pt x="468" y="48"/>
                  <a:pt x="468" y="48"/>
                  <a:pt x="468" y="48"/>
                </a:cubicBezTo>
                <a:cubicBezTo>
                  <a:pt x="448" y="38"/>
                  <a:pt x="448" y="38"/>
                  <a:pt x="448" y="38"/>
                </a:cubicBezTo>
                <a:cubicBezTo>
                  <a:pt x="447" y="38"/>
                  <a:pt x="447" y="38"/>
                  <a:pt x="447" y="38"/>
                </a:cubicBezTo>
                <a:cubicBezTo>
                  <a:pt x="445" y="42"/>
                  <a:pt x="444" y="47"/>
                  <a:pt x="444" y="51"/>
                </a:cubicBezTo>
                <a:cubicBezTo>
                  <a:pt x="444" y="56"/>
                  <a:pt x="445" y="60"/>
                  <a:pt x="447" y="65"/>
                </a:cubicBezTo>
                <a:lnTo>
                  <a:pt x="448" y="65"/>
                </a:lnTo>
                <a:close/>
                <a:moveTo>
                  <a:pt x="456" y="516"/>
                </a:moveTo>
                <a:cubicBezTo>
                  <a:pt x="457" y="517"/>
                  <a:pt x="457" y="517"/>
                  <a:pt x="457" y="517"/>
                </a:cubicBezTo>
                <a:cubicBezTo>
                  <a:pt x="458" y="516"/>
                  <a:pt x="458" y="516"/>
                  <a:pt x="458" y="516"/>
                </a:cubicBezTo>
                <a:cubicBezTo>
                  <a:pt x="460" y="513"/>
                  <a:pt x="462" y="511"/>
                  <a:pt x="466" y="509"/>
                </a:cubicBezTo>
                <a:cubicBezTo>
                  <a:pt x="466" y="509"/>
                  <a:pt x="466" y="509"/>
                  <a:pt x="466" y="509"/>
                </a:cubicBezTo>
                <a:cubicBezTo>
                  <a:pt x="466" y="508"/>
                  <a:pt x="466" y="508"/>
                  <a:pt x="466" y="508"/>
                </a:cubicBezTo>
                <a:cubicBezTo>
                  <a:pt x="465" y="495"/>
                  <a:pt x="469" y="476"/>
                  <a:pt x="476" y="466"/>
                </a:cubicBezTo>
                <a:cubicBezTo>
                  <a:pt x="476" y="464"/>
                  <a:pt x="476" y="464"/>
                  <a:pt x="476" y="464"/>
                </a:cubicBezTo>
                <a:cubicBezTo>
                  <a:pt x="475" y="464"/>
                  <a:pt x="475" y="464"/>
                  <a:pt x="475" y="464"/>
                </a:cubicBezTo>
                <a:cubicBezTo>
                  <a:pt x="474" y="465"/>
                  <a:pt x="473" y="465"/>
                  <a:pt x="472" y="465"/>
                </a:cubicBezTo>
                <a:cubicBezTo>
                  <a:pt x="463" y="465"/>
                  <a:pt x="453" y="468"/>
                  <a:pt x="445" y="472"/>
                </a:cubicBezTo>
                <a:cubicBezTo>
                  <a:pt x="444" y="472"/>
                  <a:pt x="444" y="472"/>
                  <a:pt x="444" y="472"/>
                </a:cubicBezTo>
                <a:cubicBezTo>
                  <a:pt x="444" y="473"/>
                  <a:pt x="444" y="473"/>
                  <a:pt x="444" y="473"/>
                </a:cubicBezTo>
                <a:cubicBezTo>
                  <a:pt x="441" y="483"/>
                  <a:pt x="444" y="502"/>
                  <a:pt x="456" y="516"/>
                </a:cubicBezTo>
                <a:close/>
                <a:moveTo>
                  <a:pt x="541" y="1052"/>
                </a:moveTo>
                <a:cubicBezTo>
                  <a:pt x="541" y="1053"/>
                  <a:pt x="541" y="1053"/>
                  <a:pt x="541" y="1054"/>
                </a:cubicBezTo>
                <a:cubicBezTo>
                  <a:pt x="541" y="1054"/>
                  <a:pt x="541" y="1054"/>
                  <a:pt x="541" y="1055"/>
                </a:cubicBezTo>
                <a:cubicBezTo>
                  <a:pt x="541" y="1055"/>
                  <a:pt x="541" y="1055"/>
                  <a:pt x="541" y="1055"/>
                </a:cubicBezTo>
                <a:cubicBezTo>
                  <a:pt x="540" y="1055"/>
                  <a:pt x="539" y="1055"/>
                  <a:pt x="538" y="1056"/>
                </a:cubicBezTo>
                <a:cubicBezTo>
                  <a:pt x="538" y="1056"/>
                  <a:pt x="537" y="1056"/>
                  <a:pt x="536" y="1056"/>
                </a:cubicBezTo>
                <a:cubicBezTo>
                  <a:pt x="536" y="1056"/>
                  <a:pt x="536" y="1056"/>
                  <a:pt x="536" y="1056"/>
                </a:cubicBezTo>
                <a:cubicBezTo>
                  <a:pt x="536" y="1057"/>
                  <a:pt x="536" y="1057"/>
                  <a:pt x="536" y="1057"/>
                </a:cubicBezTo>
                <a:cubicBezTo>
                  <a:pt x="536" y="1058"/>
                  <a:pt x="535" y="1059"/>
                  <a:pt x="535" y="1060"/>
                </a:cubicBezTo>
                <a:cubicBezTo>
                  <a:pt x="535" y="1061"/>
                  <a:pt x="535" y="1061"/>
                  <a:pt x="535" y="1061"/>
                </a:cubicBezTo>
                <a:cubicBezTo>
                  <a:pt x="535" y="1061"/>
                  <a:pt x="535" y="1061"/>
                  <a:pt x="535" y="1061"/>
                </a:cubicBezTo>
                <a:cubicBezTo>
                  <a:pt x="536" y="1061"/>
                  <a:pt x="537" y="1062"/>
                  <a:pt x="538" y="1062"/>
                </a:cubicBezTo>
                <a:cubicBezTo>
                  <a:pt x="538" y="1062"/>
                  <a:pt x="539" y="1063"/>
                  <a:pt x="540" y="1063"/>
                </a:cubicBezTo>
                <a:cubicBezTo>
                  <a:pt x="540" y="1064"/>
                  <a:pt x="539" y="1065"/>
                  <a:pt x="539" y="1066"/>
                </a:cubicBezTo>
                <a:cubicBezTo>
                  <a:pt x="538" y="1066"/>
                  <a:pt x="537" y="1066"/>
                  <a:pt x="537" y="1066"/>
                </a:cubicBezTo>
                <a:cubicBezTo>
                  <a:pt x="536" y="1066"/>
                  <a:pt x="535" y="1066"/>
                  <a:pt x="534" y="1066"/>
                </a:cubicBezTo>
                <a:cubicBezTo>
                  <a:pt x="534" y="1066"/>
                  <a:pt x="534" y="1066"/>
                  <a:pt x="534" y="1066"/>
                </a:cubicBezTo>
                <a:cubicBezTo>
                  <a:pt x="534" y="1066"/>
                  <a:pt x="534" y="1066"/>
                  <a:pt x="534" y="1066"/>
                </a:cubicBezTo>
                <a:cubicBezTo>
                  <a:pt x="533" y="1067"/>
                  <a:pt x="533" y="1069"/>
                  <a:pt x="532" y="1070"/>
                </a:cubicBezTo>
                <a:cubicBezTo>
                  <a:pt x="532" y="1070"/>
                  <a:pt x="532" y="1070"/>
                  <a:pt x="532" y="1070"/>
                </a:cubicBezTo>
                <a:cubicBezTo>
                  <a:pt x="532" y="1070"/>
                  <a:pt x="532" y="1070"/>
                  <a:pt x="532" y="1070"/>
                </a:cubicBezTo>
                <a:cubicBezTo>
                  <a:pt x="533" y="1071"/>
                  <a:pt x="534" y="1071"/>
                  <a:pt x="534" y="1072"/>
                </a:cubicBezTo>
                <a:cubicBezTo>
                  <a:pt x="535" y="1072"/>
                  <a:pt x="536" y="1073"/>
                  <a:pt x="536" y="1073"/>
                </a:cubicBezTo>
                <a:cubicBezTo>
                  <a:pt x="536" y="1074"/>
                  <a:pt x="535" y="1075"/>
                  <a:pt x="535" y="1076"/>
                </a:cubicBezTo>
                <a:cubicBezTo>
                  <a:pt x="534" y="1076"/>
                  <a:pt x="533" y="1075"/>
                  <a:pt x="532" y="1075"/>
                </a:cubicBezTo>
                <a:cubicBezTo>
                  <a:pt x="532" y="1075"/>
                  <a:pt x="531" y="1075"/>
                  <a:pt x="530" y="1075"/>
                </a:cubicBezTo>
                <a:cubicBezTo>
                  <a:pt x="530" y="1075"/>
                  <a:pt x="530" y="1075"/>
                  <a:pt x="530" y="1075"/>
                </a:cubicBezTo>
                <a:cubicBezTo>
                  <a:pt x="529" y="1075"/>
                  <a:pt x="529" y="1075"/>
                  <a:pt x="529" y="1075"/>
                </a:cubicBezTo>
                <a:cubicBezTo>
                  <a:pt x="529" y="1076"/>
                  <a:pt x="528" y="1077"/>
                  <a:pt x="527" y="1078"/>
                </a:cubicBezTo>
                <a:cubicBezTo>
                  <a:pt x="527" y="1079"/>
                  <a:pt x="527" y="1079"/>
                  <a:pt x="527" y="1079"/>
                </a:cubicBezTo>
                <a:cubicBezTo>
                  <a:pt x="527" y="1079"/>
                  <a:pt x="527" y="1079"/>
                  <a:pt x="527" y="1079"/>
                </a:cubicBezTo>
                <a:cubicBezTo>
                  <a:pt x="528" y="1079"/>
                  <a:pt x="528" y="1080"/>
                  <a:pt x="529" y="1081"/>
                </a:cubicBezTo>
                <a:cubicBezTo>
                  <a:pt x="529" y="1081"/>
                  <a:pt x="530" y="1082"/>
                  <a:pt x="530" y="1083"/>
                </a:cubicBezTo>
                <a:cubicBezTo>
                  <a:pt x="530" y="1083"/>
                  <a:pt x="529" y="1084"/>
                  <a:pt x="528" y="1085"/>
                </a:cubicBezTo>
                <a:cubicBezTo>
                  <a:pt x="528" y="1084"/>
                  <a:pt x="527" y="1084"/>
                  <a:pt x="526" y="1084"/>
                </a:cubicBezTo>
                <a:cubicBezTo>
                  <a:pt x="525" y="1084"/>
                  <a:pt x="524" y="1083"/>
                  <a:pt x="524" y="1083"/>
                </a:cubicBezTo>
                <a:cubicBezTo>
                  <a:pt x="523" y="1083"/>
                  <a:pt x="523" y="1083"/>
                  <a:pt x="523" y="1083"/>
                </a:cubicBezTo>
                <a:cubicBezTo>
                  <a:pt x="523" y="1083"/>
                  <a:pt x="523" y="1083"/>
                  <a:pt x="523" y="1083"/>
                </a:cubicBezTo>
                <a:cubicBezTo>
                  <a:pt x="522" y="1084"/>
                  <a:pt x="521" y="1085"/>
                  <a:pt x="520" y="1086"/>
                </a:cubicBezTo>
                <a:cubicBezTo>
                  <a:pt x="520" y="1086"/>
                  <a:pt x="520" y="1086"/>
                  <a:pt x="520" y="1086"/>
                </a:cubicBezTo>
                <a:cubicBezTo>
                  <a:pt x="520" y="1086"/>
                  <a:pt x="520" y="1086"/>
                  <a:pt x="520" y="1086"/>
                </a:cubicBezTo>
                <a:cubicBezTo>
                  <a:pt x="520" y="1087"/>
                  <a:pt x="521" y="1088"/>
                  <a:pt x="521" y="1088"/>
                </a:cubicBezTo>
                <a:cubicBezTo>
                  <a:pt x="521" y="1089"/>
                  <a:pt x="522" y="1090"/>
                  <a:pt x="522" y="1090"/>
                </a:cubicBezTo>
                <a:cubicBezTo>
                  <a:pt x="521" y="1091"/>
                  <a:pt x="520" y="1092"/>
                  <a:pt x="520" y="1092"/>
                </a:cubicBezTo>
                <a:cubicBezTo>
                  <a:pt x="519" y="1092"/>
                  <a:pt x="518" y="1091"/>
                  <a:pt x="518" y="1091"/>
                </a:cubicBezTo>
                <a:cubicBezTo>
                  <a:pt x="517" y="1090"/>
                  <a:pt x="516" y="1090"/>
                  <a:pt x="515" y="1089"/>
                </a:cubicBezTo>
                <a:cubicBezTo>
                  <a:pt x="515" y="1089"/>
                  <a:pt x="515" y="1089"/>
                  <a:pt x="515" y="1089"/>
                </a:cubicBezTo>
                <a:cubicBezTo>
                  <a:pt x="515" y="1090"/>
                  <a:pt x="515" y="1090"/>
                  <a:pt x="515" y="1090"/>
                </a:cubicBezTo>
                <a:cubicBezTo>
                  <a:pt x="514" y="1090"/>
                  <a:pt x="513" y="1091"/>
                  <a:pt x="512" y="1091"/>
                </a:cubicBezTo>
                <a:cubicBezTo>
                  <a:pt x="511" y="1092"/>
                  <a:pt x="511" y="1092"/>
                  <a:pt x="511" y="1092"/>
                </a:cubicBezTo>
                <a:cubicBezTo>
                  <a:pt x="511" y="1092"/>
                  <a:pt x="511" y="1092"/>
                  <a:pt x="511" y="1092"/>
                </a:cubicBezTo>
                <a:cubicBezTo>
                  <a:pt x="511" y="1093"/>
                  <a:pt x="512" y="1093"/>
                  <a:pt x="512" y="1094"/>
                </a:cubicBezTo>
                <a:cubicBezTo>
                  <a:pt x="512" y="1095"/>
                  <a:pt x="512" y="1096"/>
                  <a:pt x="512" y="1096"/>
                </a:cubicBezTo>
                <a:cubicBezTo>
                  <a:pt x="511" y="1097"/>
                  <a:pt x="510" y="1097"/>
                  <a:pt x="510" y="1098"/>
                </a:cubicBezTo>
                <a:cubicBezTo>
                  <a:pt x="509" y="1097"/>
                  <a:pt x="508" y="1096"/>
                  <a:pt x="508" y="1096"/>
                </a:cubicBezTo>
                <a:cubicBezTo>
                  <a:pt x="507" y="1095"/>
                  <a:pt x="507" y="1095"/>
                  <a:pt x="506" y="1094"/>
                </a:cubicBezTo>
                <a:cubicBezTo>
                  <a:pt x="506" y="1094"/>
                  <a:pt x="506" y="1094"/>
                  <a:pt x="506" y="1094"/>
                </a:cubicBezTo>
                <a:cubicBezTo>
                  <a:pt x="506" y="1094"/>
                  <a:pt x="506" y="1094"/>
                  <a:pt x="506" y="1094"/>
                </a:cubicBezTo>
                <a:cubicBezTo>
                  <a:pt x="504" y="1095"/>
                  <a:pt x="503" y="1095"/>
                  <a:pt x="502" y="1095"/>
                </a:cubicBezTo>
                <a:cubicBezTo>
                  <a:pt x="501" y="1095"/>
                  <a:pt x="501" y="1095"/>
                  <a:pt x="501" y="1095"/>
                </a:cubicBezTo>
                <a:cubicBezTo>
                  <a:pt x="501" y="1096"/>
                  <a:pt x="501" y="1096"/>
                  <a:pt x="501" y="1096"/>
                </a:cubicBezTo>
                <a:cubicBezTo>
                  <a:pt x="501" y="1096"/>
                  <a:pt x="501" y="1097"/>
                  <a:pt x="501" y="1098"/>
                </a:cubicBezTo>
                <a:cubicBezTo>
                  <a:pt x="501" y="1099"/>
                  <a:pt x="501" y="1100"/>
                  <a:pt x="501" y="1100"/>
                </a:cubicBezTo>
                <a:cubicBezTo>
                  <a:pt x="500" y="1100"/>
                  <a:pt x="499" y="1101"/>
                  <a:pt x="498" y="1101"/>
                </a:cubicBezTo>
                <a:cubicBezTo>
                  <a:pt x="498" y="1100"/>
                  <a:pt x="497" y="1100"/>
                  <a:pt x="497" y="1099"/>
                </a:cubicBezTo>
                <a:cubicBezTo>
                  <a:pt x="497" y="1098"/>
                  <a:pt x="496" y="1097"/>
                  <a:pt x="496" y="1097"/>
                </a:cubicBezTo>
                <a:cubicBezTo>
                  <a:pt x="495" y="1097"/>
                  <a:pt x="495" y="1097"/>
                  <a:pt x="495" y="1097"/>
                </a:cubicBezTo>
                <a:cubicBezTo>
                  <a:pt x="495" y="1097"/>
                  <a:pt x="495" y="1097"/>
                  <a:pt x="495" y="1097"/>
                </a:cubicBezTo>
                <a:cubicBezTo>
                  <a:pt x="494" y="1097"/>
                  <a:pt x="493" y="1097"/>
                  <a:pt x="491" y="1097"/>
                </a:cubicBezTo>
                <a:cubicBezTo>
                  <a:pt x="491" y="1097"/>
                  <a:pt x="491" y="1097"/>
                  <a:pt x="491" y="1097"/>
                </a:cubicBezTo>
                <a:cubicBezTo>
                  <a:pt x="491" y="1097"/>
                  <a:pt x="491" y="1097"/>
                  <a:pt x="491" y="1097"/>
                </a:cubicBezTo>
                <a:cubicBezTo>
                  <a:pt x="490" y="1098"/>
                  <a:pt x="490" y="1099"/>
                  <a:pt x="490" y="1100"/>
                </a:cubicBezTo>
                <a:cubicBezTo>
                  <a:pt x="490" y="1100"/>
                  <a:pt x="489" y="1101"/>
                  <a:pt x="489" y="1102"/>
                </a:cubicBezTo>
                <a:cubicBezTo>
                  <a:pt x="489" y="1102"/>
                  <a:pt x="489" y="1102"/>
                  <a:pt x="489" y="1102"/>
                </a:cubicBezTo>
                <a:cubicBezTo>
                  <a:pt x="488" y="1102"/>
                  <a:pt x="487" y="1102"/>
                  <a:pt x="486" y="1102"/>
                </a:cubicBezTo>
                <a:cubicBezTo>
                  <a:pt x="486" y="1102"/>
                  <a:pt x="486" y="1102"/>
                  <a:pt x="486" y="1102"/>
                </a:cubicBezTo>
                <a:cubicBezTo>
                  <a:pt x="486" y="1101"/>
                  <a:pt x="486" y="1100"/>
                  <a:pt x="486" y="1100"/>
                </a:cubicBezTo>
                <a:cubicBezTo>
                  <a:pt x="485" y="1099"/>
                  <a:pt x="485" y="1098"/>
                  <a:pt x="485" y="1097"/>
                </a:cubicBezTo>
                <a:cubicBezTo>
                  <a:pt x="485" y="1097"/>
                  <a:pt x="485" y="1097"/>
                  <a:pt x="485" y="1097"/>
                </a:cubicBezTo>
                <a:cubicBezTo>
                  <a:pt x="484" y="1097"/>
                  <a:pt x="484" y="1097"/>
                  <a:pt x="484" y="1097"/>
                </a:cubicBezTo>
                <a:cubicBezTo>
                  <a:pt x="483" y="1097"/>
                  <a:pt x="482" y="1097"/>
                  <a:pt x="480" y="1097"/>
                </a:cubicBezTo>
                <a:cubicBezTo>
                  <a:pt x="480" y="1097"/>
                  <a:pt x="480" y="1097"/>
                  <a:pt x="480" y="1097"/>
                </a:cubicBezTo>
                <a:cubicBezTo>
                  <a:pt x="480" y="1097"/>
                  <a:pt x="480" y="1097"/>
                  <a:pt x="480" y="1097"/>
                </a:cubicBezTo>
                <a:cubicBezTo>
                  <a:pt x="479" y="1097"/>
                  <a:pt x="479" y="1098"/>
                  <a:pt x="479" y="1099"/>
                </a:cubicBezTo>
                <a:cubicBezTo>
                  <a:pt x="478" y="1100"/>
                  <a:pt x="478" y="1100"/>
                  <a:pt x="477" y="1101"/>
                </a:cubicBezTo>
                <a:cubicBezTo>
                  <a:pt x="476" y="1101"/>
                  <a:pt x="475" y="1100"/>
                  <a:pt x="475" y="1100"/>
                </a:cubicBezTo>
                <a:cubicBezTo>
                  <a:pt x="475" y="1100"/>
                  <a:pt x="474" y="1099"/>
                  <a:pt x="474" y="1098"/>
                </a:cubicBezTo>
                <a:cubicBezTo>
                  <a:pt x="474" y="1097"/>
                  <a:pt x="474" y="1096"/>
                  <a:pt x="474" y="1096"/>
                </a:cubicBezTo>
                <a:cubicBezTo>
                  <a:pt x="474" y="1095"/>
                  <a:pt x="474" y="1095"/>
                  <a:pt x="474" y="1095"/>
                </a:cubicBezTo>
                <a:cubicBezTo>
                  <a:pt x="474" y="1095"/>
                  <a:pt x="474" y="1095"/>
                  <a:pt x="474" y="1095"/>
                </a:cubicBezTo>
                <a:cubicBezTo>
                  <a:pt x="473" y="1095"/>
                  <a:pt x="471" y="1095"/>
                  <a:pt x="470" y="1094"/>
                </a:cubicBezTo>
                <a:cubicBezTo>
                  <a:pt x="470" y="1094"/>
                  <a:pt x="470" y="1094"/>
                  <a:pt x="470" y="1094"/>
                </a:cubicBezTo>
                <a:cubicBezTo>
                  <a:pt x="470" y="1094"/>
                  <a:pt x="470" y="1094"/>
                  <a:pt x="470" y="1094"/>
                </a:cubicBezTo>
                <a:cubicBezTo>
                  <a:pt x="469" y="1095"/>
                  <a:pt x="468" y="1095"/>
                  <a:pt x="468" y="1096"/>
                </a:cubicBezTo>
                <a:cubicBezTo>
                  <a:pt x="467" y="1096"/>
                  <a:pt x="467" y="1097"/>
                  <a:pt x="466" y="1098"/>
                </a:cubicBezTo>
                <a:cubicBezTo>
                  <a:pt x="465" y="1097"/>
                  <a:pt x="464" y="1097"/>
                  <a:pt x="464" y="1096"/>
                </a:cubicBezTo>
                <a:cubicBezTo>
                  <a:pt x="464" y="1096"/>
                  <a:pt x="464" y="1095"/>
                  <a:pt x="464" y="1094"/>
                </a:cubicBezTo>
                <a:cubicBezTo>
                  <a:pt x="464" y="1093"/>
                  <a:pt x="464" y="1093"/>
                  <a:pt x="464" y="1092"/>
                </a:cubicBezTo>
                <a:cubicBezTo>
                  <a:pt x="464" y="1092"/>
                  <a:pt x="464" y="1092"/>
                  <a:pt x="464" y="1092"/>
                </a:cubicBezTo>
                <a:cubicBezTo>
                  <a:pt x="464" y="1091"/>
                  <a:pt x="464" y="1091"/>
                  <a:pt x="464" y="1091"/>
                </a:cubicBezTo>
                <a:cubicBezTo>
                  <a:pt x="463" y="1091"/>
                  <a:pt x="462" y="1090"/>
                  <a:pt x="461" y="1090"/>
                </a:cubicBezTo>
                <a:cubicBezTo>
                  <a:pt x="460" y="1089"/>
                  <a:pt x="460" y="1089"/>
                  <a:pt x="460" y="1089"/>
                </a:cubicBezTo>
                <a:cubicBezTo>
                  <a:pt x="460" y="1089"/>
                  <a:pt x="460" y="1089"/>
                  <a:pt x="460" y="1089"/>
                </a:cubicBezTo>
                <a:cubicBezTo>
                  <a:pt x="459" y="1090"/>
                  <a:pt x="459" y="1090"/>
                  <a:pt x="458" y="1091"/>
                </a:cubicBezTo>
                <a:cubicBezTo>
                  <a:pt x="457" y="1091"/>
                  <a:pt x="456" y="1092"/>
                  <a:pt x="456" y="1092"/>
                </a:cubicBezTo>
                <a:cubicBezTo>
                  <a:pt x="455" y="1092"/>
                  <a:pt x="454" y="1091"/>
                  <a:pt x="454" y="1090"/>
                </a:cubicBezTo>
                <a:cubicBezTo>
                  <a:pt x="454" y="1090"/>
                  <a:pt x="454" y="1089"/>
                  <a:pt x="455" y="1088"/>
                </a:cubicBezTo>
                <a:cubicBezTo>
                  <a:pt x="455" y="1088"/>
                  <a:pt x="455" y="1087"/>
                  <a:pt x="455" y="1086"/>
                </a:cubicBezTo>
                <a:cubicBezTo>
                  <a:pt x="456" y="1086"/>
                  <a:pt x="456" y="1086"/>
                  <a:pt x="456" y="1086"/>
                </a:cubicBezTo>
                <a:cubicBezTo>
                  <a:pt x="455" y="1086"/>
                  <a:pt x="455" y="1086"/>
                  <a:pt x="455" y="1086"/>
                </a:cubicBezTo>
                <a:cubicBezTo>
                  <a:pt x="454" y="1085"/>
                  <a:pt x="453" y="1084"/>
                  <a:pt x="452" y="1083"/>
                </a:cubicBezTo>
                <a:cubicBezTo>
                  <a:pt x="452" y="1083"/>
                  <a:pt x="452" y="1083"/>
                  <a:pt x="452" y="1083"/>
                </a:cubicBezTo>
                <a:cubicBezTo>
                  <a:pt x="452" y="1083"/>
                  <a:pt x="452" y="1083"/>
                  <a:pt x="452" y="1083"/>
                </a:cubicBezTo>
                <a:cubicBezTo>
                  <a:pt x="451" y="1083"/>
                  <a:pt x="450" y="1084"/>
                  <a:pt x="450" y="1084"/>
                </a:cubicBezTo>
                <a:cubicBezTo>
                  <a:pt x="449" y="1084"/>
                  <a:pt x="448" y="1084"/>
                  <a:pt x="447" y="1085"/>
                </a:cubicBezTo>
                <a:cubicBezTo>
                  <a:pt x="447" y="1084"/>
                  <a:pt x="446" y="1083"/>
                  <a:pt x="445" y="1083"/>
                </a:cubicBezTo>
                <a:cubicBezTo>
                  <a:pt x="446" y="1082"/>
                  <a:pt x="446" y="1081"/>
                  <a:pt x="447" y="1081"/>
                </a:cubicBezTo>
                <a:cubicBezTo>
                  <a:pt x="447" y="1080"/>
                  <a:pt x="448" y="1079"/>
                  <a:pt x="448" y="1079"/>
                </a:cubicBezTo>
                <a:cubicBezTo>
                  <a:pt x="448" y="1079"/>
                  <a:pt x="448" y="1079"/>
                  <a:pt x="448" y="1079"/>
                </a:cubicBezTo>
                <a:cubicBezTo>
                  <a:pt x="448" y="1078"/>
                  <a:pt x="448" y="1078"/>
                  <a:pt x="448" y="1078"/>
                </a:cubicBezTo>
                <a:cubicBezTo>
                  <a:pt x="448" y="1077"/>
                  <a:pt x="447" y="1076"/>
                  <a:pt x="446" y="1075"/>
                </a:cubicBezTo>
                <a:cubicBezTo>
                  <a:pt x="446" y="1075"/>
                  <a:pt x="446" y="1075"/>
                  <a:pt x="446" y="1075"/>
                </a:cubicBezTo>
                <a:cubicBezTo>
                  <a:pt x="446" y="1075"/>
                  <a:pt x="446" y="1075"/>
                  <a:pt x="446" y="1075"/>
                </a:cubicBezTo>
                <a:cubicBezTo>
                  <a:pt x="445" y="1075"/>
                  <a:pt x="444" y="1075"/>
                  <a:pt x="443" y="1075"/>
                </a:cubicBezTo>
                <a:cubicBezTo>
                  <a:pt x="442" y="1075"/>
                  <a:pt x="441" y="1076"/>
                  <a:pt x="441" y="1076"/>
                </a:cubicBezTo>
                <a:cubicBezTo>
                  <a:pt x="440" y="1075"/>
                  <a:pt x="440" y="1074"/>
                  <a:pt x="439" y="1073"/>
                </a:cubicBezTo>
                <a:cubicBezTo>
                  <a:pt x="440" y="1073"/>
                  <a:pt x="441" y="1072"/>
                  <a:pt x="441" y="1072"/>
                </a:cubicBezTo>
                <a:cubicBezTo>
                  <a:pt x="442" y="1071"/>
                  <a:pt x="443" y="1071"/>
                  <a:pt x="443" y="1070"/>
                </a:cubicBezTo>
                <a:cubicBezTo>
                  <a:pt x="443" y="1070"/>
                  <a:pt x="443" y="1070"/>
                  <a:pt x="443" y="1070"/>
                </a:cubicBezTo>
                <a:cubicBezTo>
                  <a:pt x="443" y="1070"/>
                  <a:pt x="443" y="1070"/>
                  <a:pt x="443" y="1070"/>
                </a:cubicBezTo>
                <a:cubicBezTo>
                  <a:pt x="443" y="1069"/>
                  <a:pt x="442" y="1067"/>
                  <a:pt x="442" y="1066"/>
                </a:cubicBezTo>
                <a:cubicBezTo>
                  <a:pt x="442" y="1066"/>
                  <a:pt x="442" y="1066"/>
                  <a:pt x="442" y="1066"/>
                </a:cubicBezTo>
                <a:cubicBezTo>
                  <a:pt x="441" y="1066"/>
                  <a:pt x="441" y="1066"/>
                  <a:pt x="441" y="1066"/>
                </a:cubicBezTo>
                <a:cubicBezTo>
                  <a:pt x="441" y="1066"/>
                  <a:pt x="440" y="1066"/>
                  <a:pt x="439" y="1066"/>
                </a:cubicBezTo>
                <a:cubicBezTo>
                  <a:pt x="438" y="1066"/>
                  <a:pt x="437" y="1066"/>
                  <a:pt x="436" y="1066"/>
                </a:cubicBezTo>
                <a:cubicBezTo>
                  <a:pt x="436" y="1065"/>
                  <a:pt x="436" y="1064"/>
                  <a:pt x="436" y="1063"/>
                </a:cubicBezTo>
                <a:cubicBezTo>
                  <a:pt x="436" y="1063"/>
                  <a:pt x="437" y="1062"/>
                  <a:pt x="438" y="1062"/>
                </a:cubicBezTo>
                <a:cubicBezTo>
                  <a:pt x="439" y="1062"/>
                  <a:pt x="439" y="1061"/>
                  <a:pt x="440" y="1061"/>
                </a:cubicBezTo>
                <a:cubicBezTo>
                  <a:pt x="440" y="1061"/>
                  <a:pt x="440" y="1061"/>
                  <a:pt x="440" y="1061"/>
                </a:cubicBezTo>
                <a:cubicBezTo>
                  <a:pt x="440" y="1060"/>
                  <a:pt x="440" y="1060"/>
                  <a:pt x="440" y="1060"/>
                </a:cubicBezTo>
                <a:cubicBezTo>
                  <a:pt x="440" y="1059"/>
                  <a:pt x="440" y="1058"/>
                  <a:pt x="440" y="1057"/>
                </a:cubicBezTo>
                <a:cubicBezTo>
                  <a:pt x="440" y="1056"/>
                  <a:pt x="440" y="1056"/>
                  <a:pt x="440" y="1056"/>
                </a:cubicBezTo>
                <a:cubicBezTo>
                  <a:pt x="440" y="1056"/>
                  <a:pt x="440" y="1056"/>
                  <a:pt x="440" y="1056"/>
                </a:cubicBezTo>
                <a:cubicBezTo>
                  <a:pt x="439" y="1056"/>
                  <a:pt x="438" y="1056"/>
                  <a:pt x="437" y="1056"/>
                </a:cubicBezTo>
                <a:cubicBezTo>
                  <a:pt x="436" y="1055"/>
                  <a:pt x="436" y="1055"/>
                  <a:pt x="435" y="1055"/>
                </a:cubicBezTo>
                <a:cubicBezTo>
                  <a:pt x="435" y="1055"/>
                  <a:pt x="435" y="1055"/>
                  <a:pt x="435" y="1055"/>
                </a:cubicBezTo>
                <a:cubicBezTo>
                  <a:pt x="435" y="1054"/>
                  <a:pt x="435" y="1054"/>
                  <a:pt x="435" y="1054"/>
                </a:cubicBezTo>
                <a:cubicBezTo>
                  <a:pt x="435" y="1053"/>
                  <a:pt x="435" y="1053"/>
                  <a:pt x="435" y="1052"/>
                </a:cubicBezTo>
                <a:cubicBezTo>
                  <a:pt x="435" y="1052"/>
                  <a:pt x="435" y="1052"/>
                  <a:pt x="435" y="1052"/>
                </a:cubicBezTo>
                <a:cubicBezTo>
                  <a:pt x="436" y="1052"/>
                  <a:pt x="436" y="1052"/>
                  <a:pt x="437" y="1052"/>
                </a:cubicBezTo>
                <a:cubicBezTo>
                  <a:pt x="438" y="1051"/>
                  <a:pt x="439" y="1051"/>
                  <a:pt x="440" y="1051"/>
                </a:cubicBezTo>
                <a:cubicBezTo>
                  <a:pt x="440" y="1051"/>
                  <a:pt x="440" y="1051"/>
                  <a:pt x="440" y="1051"/>
                </a:cubicBezTo>
                <a:cubicBezTo>
                  <a:pt x="440" y="1051"/>
                  <a:pt x="440" y="1051"/>
                  <a:pt x="440" y="1051"/>
                </a:cubicBezTo>
                <a:cubicBezTo>
                  <a:pt x="440" y="1049"/>
                  <a:pt x="440" y="1048"/>
                  <a:pt x="440" y="1047"/>
                </a:cubicBezTo>
                <a:cubicBezTo>
                  <a:pt x="440" y="1047"/>
                  <a:pt x="440" y="1047"/>
                  <a:pt x="440" y="1047"/>
                </a:cubicBezTo>
                <a:cubicBezTo>
                  <a:pt x="440" y="1047"/>
                  <a:pt x="440" y="1047"/>
                  <a:pt x="440" y="1047"/>
                </a:cubicBezTo>
                <a:cubicBezTo>
                  <a:pt x="439" y="1046"/>
                  <a:pt x="439" y="1046"/>
                  <a:pt x="438" y="1045"/>
                </a:cubicBezTo>
                <a:cubicBezTo>
                  <a:pt x="437" y="1045"/>
                  <a:pt x="436" y="1045"/>
                  <a:pt x="436" y="1044"/>
                </a:cubicBezTo>
                <a:cubicBezTo>
                  <a:pt x="436" y="1043"/>
                  <a:pt x="436" y="1043"/>
                  <a:pt x="436" y="1042"/>
                </a:cubicBezTo>
                <a:cubicBezTo>
                  <a:pt x="437" y="1042"/>
                  <a:pt x="438" y="1042"/>
                  <a:pt x="439" y="1042"/>
                </a:cubicBezTo>
                <a:cubicBezTo>
                  <a:pt x="440" y="1041"/>
                  <a:pt x="441" y="1041"/>
                  <a:pt x="441" y="1041"/>
                </a:cubicBezTo>
                <a:cubicBezTo>
                  <a:pt x="442" y="1041"/>
                  <a:pt x="442" y="1041"/>
                  <a:pt x="442" y="1041"/>
                </a:cubicBezTo>
                <a:cubicBezTo>
                  <a:pt x="442" y="1041"/>
                  <a:pt x="442" y="1041"/>
                  <a:pt x="442" y="1041"/>
                </a:cubicBezTo>
                <a:cubicBezTo>
                  <a:pt x="442" y="1040"/>
                  <a:pt x="443" y="1039"/>
                  <a:pt x="443" y="1038"/>
                </a:cubicBezTo>
                <a:cubicBezTo>
                  <a:pt x="443" y="1037"/>
                  <a:pt x="443" y="1037"/>
                  <a:pt x="443" y="1037"/>
                </a:cubicBezTo>
                <a:cubicBezTo>
                  <a:pt x="443" y="1037"/>
                  <a:pt x="443" y="1037"/>
                  <a:pt x="443" y="1037"/>
                </a:cubicBezTo>
                <a:cubicBezTo>
                  <a:pt x="443" y="1037"/>
                  <a:pt x="442" y="1036"/>
                  <a:pt x="441" y="1036"/>
                </a:cubicBezTo>
                <a:cubicBezTo>
                  <a:pt x="441" y="1035"/>
                  <a:pt x="440" y="1034"/>
                  <a:pt x="439" y="1034"/>
                </a:cubicBezTo>
                <a:cubicBezTo>
                  <a:pt x="440" y="1033"/>
                  <a:pt x="440" y="1032"/>
                  <a:pt x="441" y="1032"/>
                </a:cubicBezTo>
                <a:cubicBezTo>
                  <a:pt x="441" y="1032"/>
                  <a:pt x="442" y="1032"/>
                  <a:pt x="443" y="1032"/>
                </a:cubicBezTo>
                <a:cubicBezTo>
                  <a:pt x="444" y="1032"/>
                  <a:pt x="445" y="1032"/>
                  <a:pt x="446" y="1032"/>
                </a:cubicBezTo>
                <a:cubicBezTo>
                  <a:pt x="446" y="1032"/>
                  <a:pt x="446" y="1032"/>
                  <a:pt x="446" y="1032"/>
                </a:cubicBezTo>
                <a:cubicBezTo>
                  <a:pt x="446" y="1032"/>
                  <a:pt x="446" y="1032"/>
                  <a:pt x="446" y="1032"/>
                </a:cubicBezTo>
                <a:cubicBezTo>
                  <a:pt x="447" y="1031"/>
                  <a:pt x="448" y="1030"/>
                  <a:pt x="448" y="1029"/>
                </a:cubicBezTo>
                <a:cubicBezTo>
                  <a:pt x="448" y="1029"/>
                  <a:pt x="448" y="1029"/>
                  <a:pt x="448" y="1029"/>
                </a:cubicBezTo>
                <a:cubicBezTo>
                  <a:pt x="448" y="1029"/>
                  <a:pt x="448" y="1029"/>
                  <a:pt x="448" y="1029"/>
                </a:cubicBezTo>
                <a:cubicBezTo>
                  <a:pt x="448" y="1028"/>
                  <a:pt x="447" y="1027"/>
                  <a:pt x="447" y="1027"/>
                </a:cubicBezTo>
                <a:cubicBezTo>
                  <a:pt x="446" y="1026"/>
                  <a:pt x="446" y="1025"/>
                  <a:pt x="445" y="1025"/>
                </a:cubicBezTo>
                <a:cubicBezTo>
                  <a:pt x="446" y="1024"/>
                  <a:pt x="447" y="1023"/>
                  <a:pt x="447" y="1023"/>
                </a:cubicBezTo>
                <a:cubicBezTo>
                  <a:pt x="448" y="1023"/>
                  <a:pt x="449" y="1023"/>
                  <a:pt x="450" y="1024"/>
                </a:cubicBezTo>
                <a:cubicBezTo>
                  <a:pt x="450" y="1024"/>
                  <a:pt x="451" y="1024"/>
                  <a:pt x="452" y="1024"/>
                </a:cubicBezTo>
                <a:cubicBezTo>
                  <a:pt x="452" y="1024"/>
                  <a:pt x="452" y="1024"/>
                  <a:pt x="452" y="1024"/>
                </a:cubicBezTo>
                <a:cubicBezTo>
                  <a:pt x="452" y="1024"/>
                  <a:pt x="452" y="1024"/>
                  <a:pt x="452" y="1024"/>
                </a:cubicBezTo>
                <a:cubicBezTo>
                  <a:pt x="453" y="1023"/>
                  <a:pt x="454" y="1022"/>
                  <a:pt x="455" y="1022"/>
                </a:cubicBezTo>
                <a:cubicBezTo>
                  <a:pt x="456" y="1021"/>
                  <a:pt x="456" y="1021"/>
                  <a:pt x="456" y="1021"/>
                </a:cubicBezTo>
                <a:cubicBezTo>
                  <a:pt x="455" y="1021"/>
                  <a:pt x="455" y="1021"/>
                  <a:pt x="455" y="1021"/>
                </a:cubicBezTo>
                <a:cubicBezTo>
                  <a:pt x="455" y="1021"/>
                  <a:pt x="455" y="1020"/>
                  <a:pt x="455" y="1019"/>
                </a:cubicBezTo>
                <a:cubicBezTo>
                  <a:pt x="454" y="1018"/>
                  <a:pt x="454" y="1018"/>
                  <a:pt x="454" y="1017"/>
                </a:cubicBezTo>
                <a:cubicBezTo>
                  <a:pt x="454" y="1016"/>
                  <a:pt x="455" y="1016"/>
                  <a:pt x="456" y="1015"/>
                </a:cubicBezTo>
                <a:cubicBezTo>
                  <a:pt x="456" y="1016"/>
                  <a:pt x="457" y="1016"/>
                  <a:pt x="458" y="1017"/>
                </a:cubicBezTo>
                <a:cubicBezTo>
                  <a:pt x="459" y="1017"/>
                  <a:pt x="459" y="1017"/>
                  <a:pt x="460" y="1018"/>
                </a:cubicBezTo>
                <a:cubicBezTo>
                  <a:pt x="460" y="1018"/>
                  <a:pt x="460" y="1018"/>
                  <a:pt x="460" y="1018"/>
                </a:cubicBezTo>
                <a:cubicBezTo>
                  <a:pt x="461" y="1018"/>
                  <a:pt x="461" y="1018"/>
                  <a:pt x="461" y="1018"/>
                </a:cubicBezTo>
                <a:cubicBezTo>
                  <a:pt x="462" y="1017"/>
                  <a:pt x="463" y="1017"/>
                  <a:pt x="464" y="1016"/>
                </a:cubicBezTo>
                <a:cubicBezTo>
                  <a:pt x="464" y="1016"/>
                  <a:pt x="464" y="1016"/>
                  <a:pt x="464" y="1016"/>
                </a:cubicBezTo>
                <a:cubicBezTo>
                  <a:pt x="464" y="1015"/>
                  <a:pt x="464" y="1015"/>
                  <a:pt x="464" y="1015"/>
                </a:cubicBezTo>
                <a:cubicBezTo>
                  <a:pt x="464" y="1015"/>
                  <a:pt x="464" y="1014"/>
                  <a:pt x="464" y="1013"/>
                </a:cubicBezTo>
                <a:cubicBezTo>
                  <a:pt x="464" y="1012"/>
                  <a:pt x="464" y="1012"/>
                  <a:pt x="464" y="1011"/>
                </a:cubicBezTo>
                <a:cubicBezTo>
                  <a:pt x="464" y="1011"/>
                  <a:pt x="465" y="1010"/>
                  <a:pt x="466" y="1010"/>
                </a:cubicBezTo>
                <a:cubicBezTo>
                  <a:pt x="467" y="1010"/>
                  <a:pt x="467" y="1011"/>
                  <a:pt x="468" y="1011"/>
                </a:cubicBezTo>
                <a:cubicBezTo>
                  <a:pt x="468" y="1012"/>
                  <a:pt x="469" y="1013"/>
                  <a:pt x="470" y="1013"/>
                </a:cubicBezTo>
                <a:cubicBezTo>
                  <a:pt x="470" y="1013"/>
                  <a:pt x="470" y="1013"/>
                  <a:pt x="470" y="1013"/>
                </a:cubicBezTo>
                <a:cubicBezTo>
                  <a:pt x="470" y="1013"/>
                  <a:pt x="470" y="1013"/>
                  <a:pt x="470" y="1013"/>
                </a:cubicBezTo>
                <a:cubicBezTo>
                  <a:pt x="471" y="1013"/>
                  <a:pt x="473" y="1012"/>
                  <a:pt x="474" y="1012"/>
                </a:cubicBezTo>
                <a:cubicBezTo>
                  <a:pt x="474" y="1012"/>
                  <a:pt x="474" y="1012"/>
                  <a:pt x="474" y="1012"/>
                </a:cubicBezTo>
                <a:cubicBezTo>
                  <a:pt x="474" y="1012"/>
                  <a:pt x="474" y="1012"/>
                  <a:pt x="474" y="1012"/>
                </a:cubicBezTo>
                <a:cubicBezTo>
                  <a:pt x="474" y="1011"/>
                  <a:pt x="474" y="1010"/>
                  <a:pt x="474" y="1009"/>
                </a:cubicBezTo>
                <a:cubicBezTo>
                  <a:pt x="474" y="1009"/>
                  <a:pt x="475" y="1008"/>
                  <a:pt x="475" y="1007"/>
                </a:cubicBezTo>
                <a:cubicBezTo>
                  <a:pt x="475" y="1007"/>
                  <a:pt x="476" y="1007"/>
                  <a:pt x="477" y="1007"/>
                </a:cubicBezTo>
                <a:cubicBezTo>
                  <a:pt x="478" y="1007"/>
                  <a:pt x="478" y="1008"/>
                  <a:pt x="479" y="1008"/>
                </a:cubicBezTo>
                <a:cubicBezTo>
                  <a:pt x="479" y="1009"/>
                  <a:pt x="479" y="1010"/>
                  <a:pt x="480" y="1010"/>
                </a:cubicBezTo>
                <a:cubicBezTo>
                  <a:pt x="480" y="1011"/>
                  <a:pt x="480" y="1011"/>
                  <a:pt x="480" y="1011"/>
                </a:cubicBezTo>
                <a:cubicBezTo>
                  <a:pt x="480" y="1011"/>
                  <a:pt x="480" y="1011"/>
                  <a:pt x="480" y="1011"/>
                </a:cubicBezTo>
                <a:cubicBezTo>
                  <a:pt x="482" y="1011"/>
                  <a:pt x="483" y="1010"/>
                  <a:pt x="484" y="1010"/>
                </a:cubicBezTo>
                <a:cubicBezTo>
                  <a:pt x="485" y="1010"/>
                  <a:pt x="485" y="1010"/>
                  <a:pt x="485" y="1010"/>
                </a:cubicBezTo>
                <a:cubicBezTo>
                  <a:pt x="485" y="1010"/>
                  <a:pt x="485" y="1010"/>
                  <a:pt x="485" y="1010"/>
                </a:cubicBezTo>
                <a:cubicBezTo>
                  <a:pt x="485" y="1009"/>
                  <a:pt x="485" y="1009"/>
                  <a:pt x="486" y="1008"/>
                </a:cubicBezTo>
                <a:cubicBezTo>
                  <a:pt x="486" y="1007"/>
                  <a:pt x="486" y="1006"/>
                  <a:pt x="486" y="1006"/>
                </a:cubicBezTo>
                <a:cubicBezTo>
                  <a:pt x="486" y="1006"/>
                  <a:pt x="486" y="1006"/>
                  <a:pt x="486" y="1006"/>
                </a:cubicBezTo>
                <a:cubicBezTo>
                  <a:pt x="487" y="1006"/>
                  <a:pt x="488" y="1006"/>
                  <a:pt x="489" y="1006"/>
                </a:cubicBezTo>
                <a:cubicBezTo>
                  <a:pt x="489" y="1006"/>
                  <a:pt x="489" y="1006"/>
                  <a:pt x="489" y="1006"/>
                </a:cubicBezTo>
                <a:cubicBezTo>
                  <a:pt x="489" y="1006"/>
                  <a:pt x="490" y="1007"/>
                  <a:pt x="490" y="1008"/>
                </a:cubicBezTo>
                <a:cubicBezTo>
                  <a:pt x="490" y="1009"/>
                  <a:pt x="490" y="1009"/>
                  <a:pt x="491" y="1010"/>
                </a:cubicBezTo>
                <a:cubicBezTo>
                  <a:pt x="491" y="1010"/>
                  <a:pt x="491" y="1010"/>
                  <a:pt x="491" y="1010"/>
                </a:cubicBezTo>
                <a:cubicBezTo>
                  <a:pt x="491" y="1010"/>
                  <a:pt x="491" y="1010"/>
                  <a:pt x="491" y="1010"/>
                </a:cubicBezTo>
                <a:cubicBezTo>
                  <a:pt x="493" y="1010"/>
                  <a:pt x="494" y="1011"/>
                  <a:pt x="495" y="1011"/>
                </a:cubicBezTo>
                <a:cubicBezTo>
                  <a:pt x="495" y="1011"/>
                  <a:pt x="495" y="1011"/>
                  <a:pt x="495" y="1011"/>
                </a:cubicBezTo>
                <a:cubicBezTo>
                  <a:pt x="496" y="1010"/>
                  <a:pt x="496" y="1010"/>
                  <a:pt x="496" y="1010"/>
                </a:cubicBezTo>
                <a:cubicBezTo>
                  <a:pt x="496" y="1010"/>
                  <a:pt x="497" y="1009"/>
                  <a:pt x="497" y="1008"/>
                </a:cubicBezTo>
                <a:cubicBezTo>
                  <a:pt x="497" y="1008"/>
                  <a:pt x="498" y="1007"/>
                  <a:pt x="498" y="1007"/>
                </a:cubicBezTo>
                <a:cubicBezTo>
                  <a:pt x="499" y="1007"/>
                  <a:pt x="500" y="1007"/>
                  <a:pt x="501" y="1007"/>
                </a:cubicBezTo>
                <a:cubicBezTo>
                  <a:pt x="501" y="1008"/>
                  <a:pt x="501" y="1009"/>
                  <a:pt x="501" y="1009"/>
                </a:cubicBezTo>
                <a:cubicBezTo>
                  <a:pt x="501" y="1010"/>
                  <a:pt x="501" y="1011"/>
                  <a:pt x="501" y="1012"/>
                </a:cubicBezTo>
                <a:cubicBezTo>
                  <a:pt x="501" y="1012"/>
                  <a:pt x="501" y="1012"/>
                  <a:pt x="501" y="1012"/>
                </a:cubicBezTo>
                <a:cubicBezTo>
                  <a:pt x="502" y="1012"/>
                  <a:pt x="502" y="1012"/>
                  <a:pt x="502" y="1012"/>
                </a:cubicBezTo>
                <a:cubicBezTo>
                  <a:pt x="503" y="1012"/>
                  <a:pt x="504" y="1013"/>
                  <a:pt x="506" y="1013"/>
                </a:cubicBezTo>
                <a:cubicBezTo>
                  <a:pt x="506" y="1013"/>
                  <a:pt x="506" y="1013"/>
                  <a:pt x="506" y="1013"/>
                </a:cubicBezTo>
                <a:cubicBezTo>
                  <a:pt x="506" y="1013"/>
                  <a:pt x="506" y="1013"/>
                  <a:pt x="506" y="1013"/>
                </a:cubicBezTo>
                <a:cubicBezTo>
                  <a:pt x="507" y="1013"/>
                  <a:pt x="507" y="1012"/>
                  <a:pt x="508" y="1011"/>
                </a:cubicBezTo>
                <a:cubicBezTo>
                  <a:pt x="508" y="1011"/>
                  <a:pt x="509" y="1010"/>
                  <a:pt x="510" y="1010"/>
                </a:cubicBezTo>
                <a:cubicBezTo>
                  <a:pt x="510" y="1010"/>
                  <a:pt x="511" y="1011"/>
                  <a:pt x="512" y="1011"/>
                </a:cubicBezTo>
                <a:cubicBezTo>
                  <a:pt x="512" y="1012"/>
                  <a:pt x="512" y="1012"/>
                  <a:pt x="512" y="1013"/>
                </a:cubicBezTo>
                <a:cubicBezTo>
                  <a:pt x="512" y="1014"/>
                  <a:pt x="511" y="1015"/>
                  <a:pt x="511" y="1015"/>
                </a:cubicBezTo>
                <a:cubicBezTo>
                  <a:pt x="511" y="1016"/>
                  <a:pt x="511" y="1016"/>
                  <a:pt x="511" y="1016"/>
                </a:cubicBezTo>
                <a:cubicBezTo>
                  <a:pt x="512" y="1016"/>
                  <a:pt x="512" y="1016"/>
                  <a:pt x="512" y="1016"/>
                </a:cubicBezTo>
                <a:cubicBezTo>
                  <a:pt x="513" y="1017"/>
                  <a:pt x="514" y="1017"/>
                  <a:pt x="515" y="1018"/>
                </a:cubicBezTo>
                <a:cubicBezTo>
                  <a:pt x="515" y="1018"/>
                  <a:pt x="515" y="1018"/>
                  <a:pt x="515" y="1018"/>
                </a:cubicBezTo>
                <a:cubicBezTo>
                  <a:pt x="515" y="1018"/>
                  <a:pt x="515" y="1018"/>
                  <a:pt x="515" y="1018"/>
                </a:cubicBezTo>
                <a:cubicBezTo>
                  <a:pt x="516" y="1017"/>
                  <a:pt x="517" y="1017"/>
                  <a:pt x="518" y="1017"/>
                </a:cubicBezTo>
                <a:cubicBezTo>
                  <a:pt x="518" y="1016"/>
                  <a:pt x="519" y="1016"/>
                  <a:pt x="520" y="1015"/>
                </a:cubicBezTo>
                <a:cubicBezTo>
                  <a:pt x="520" y="1016"/>
                  <a:pt x="521" y="1016"/>
                  <a:pt x="522" y="1017"/>
                </a:cubicBezTo>
                <a:cubicBezTo>
                  <a:pt x="522" y="1018"/>
                  <a:pt x="521" y="1018"/>
                  <a:pt x="521" y="1019"/>
                </a:cubicBezTo>
                <a:cubicBezTo>
                  <a:pt x="521" y="1020"/>
                  <a:pt x="520" y="1021"/>
                  <a:pt x="520" y="1021"/>
                </a:cubicBezTo>
                <a:cubicBezTo>
                  <a:pt x="520" y="1021"/>
                  <a:pt x="520" y="1021"/>
                  <a:pt x="520" y="1021"/>
                </a:cubicBezTo>
                <a:cubicBezTo>
                  <a:pt x="520" y="1022"/>
                  <a:pt x="520" y="1022"/>
                  <a:pt x="520" y="1022"/>
                </a:cubicBezTo>
                <a:cubicBezTo>
                  <a:pt x="521" y="1022"/>
                  <a:pt x="522" y="1023"/>
                  <a:pt x="523" y="1024"/>
                </a:cubicBezTo>
                <a:cubicBezTo>
                  <a:pt x="523" y="1024"/>
                  <a:pt x="523" y="1024"/>
                  <a:pt x="523" y="1024"/>
                </a:cubicBezTo>
                <a:cubicBezTo>
                  <a:pt x="524" y="1024"/>
                  <a:pt x="524" y="1024"/>
                  <a:pt x="524" y="1024"/>
                </a:cubicBezTo>
                <a:cubicBezTo>
                  <a:pt x="524" y="1024"/>
                  <a:pt x="525" y="1024"/>
                  <a:pt x="526" y="1024"/>
                </a:cubicBezTo>
                <a:cubicBezTo>
                  <a:pt x="527" y="1023"/>
                  <a:pt x="528" y="1023"/>
                  <a:pt x="528" y="1023"/>
                </a:cubicBezTo>
                <a:cubicBezTo>
                  <a:pt x="529" y="1023"/>
                  <a:pt x="530" y="1024"/>
                  <a:pt x="530" y="1025"/>
                </a:cubicBezTo>
                <a:cubicBezTo>
                  <a:pt x="530" y="1025"/>
                  <a:pt x="529" y="1026"/>
                  <a:pt x="529" y="1027"/>
                </a:cubicBezTo>
                <a:cubicBezTo>
                  <a:pt x="528" y="1027"/>
                  <a:pt x="528" y="1028"/>
                  <a:pt x="527" y="1029"/>
                </a:cubicBezTo>
                <a:cubicBezTo>
                  <a:pt x="527" y="1029"/>
                  <a:pt x="527" y="1029"/>
                  <a:pt x="527" y="1029"/>
                </a:cubicBezTo>
                <a:cubicBezTo>
                  <a:pt x="527" y="1029"/>
                  <a:pt x="527" y="1029"/>
                  <a:pt x="527" y="1029"/>
                </a:cubicBezTo>
                <a:cubicBezTo>
                  <a:pt x="528" y="1030"/>
                  <a:pt x="529" y="1031"/>
                  <a:pt x="529" y="1032"/>
                </a:cubicBezTo>
                <a:cubicBezTo>
                  <a:pt x="530" y="1032"/>
                  <a:pt x="530" y="1032"/>
                  <a:pt x="530" y="1032"/>
                </a:cubicBezTo>
                <a:cubicBezTo>
                  <a:pt x="530" y="1032"/>
                  <a:pt x="530" y="1032"/>
                  <a:pt x="530" y="1032"/>
                </a:cubicBezTo>
                <a:cubicBezTo>
                  <a:pt x="531" y="1032"/>
                  <a:pt x="532" y="1032"/>
                  <a:pt x="532" y="1032"/>
                </a:cubicBezTo>
                <a:cubicBezTo>
                  <a:pt x="533" y="1032"/>
                  <a:pt x="534" y="1032"/>
                  <a:pt x="535" y="1032"/>
                </a:cubicBezTo>
                <a:cubicBezTo>
                  <a:pt x="535" y="1032"/>
                  <a:pt x="536" y="1033"/>
                  <a:pt x="536" y="1034"/>
                </a:cubicBezTo>
                <a:cubicBezTo>
                  <a:pt x="536" y="1034"/>
                  <a:pt x="535" y="1035"/>
                  <a:pt x="534" y="1036"/>
                </a:cubicBezTo>
                <a:cubicBezTo>
                  <a:pt x="534" y="1036"/>
                  <a:pt x="533" y="1037"/>
                  <a:pt x="532" y="1037"/>
                </a:cubicBezTo>
                <a:cubicBezTo>
                  <a:pt x="532" y="1037"/>
                  <a:pt x="532" y="1037"/>
                  <a:pt x="532" y="1037"/>
                </a:cubicBezTo>
                <a:cubicBezTo>
                  <a:pt x="532" y="1038"/>
                  <a:pt x="532" y="1038"/>
                  <a:pt x="532" y="1038"/>
                </a:cubicBezTo>
                <a:cubicBezTo>
                  <a:pt x="533" y="1039"/>
                  <a:pt x="533" y="1040"/>
                  <a:pt x="534" y="1041"/>
                </a:cubicBezTo>
                <a:cubicBezTo>
                  <a:pt x="534" y="1041"/>
                  <a:pt x="534" y="1041"/>
                  <a:pt x="534" y="1041"/>
                </a:cubicBezTo>
                <a:cubicBezTo>
                  <a:pt x="534" y="1041"/>
                  <a:pt x="534" y="1041"/>
                  <a:pt x="534" y="1041"/>
                </a:cubicBezTo>
                <a:cubicBezTo>
                  <a:pt x="535" y="1041"/>
                  <a:pt x="536" y="1041"/>
                  <a:pt x="537" y="1042"/>
                </a:cubicBezTo>
                <a:cubicBezTo>
                  <a:pt x="537" y="1042"/>
                  <a:pt x="538" y="1042"/>
                  <a:pt x="539" y="1042"/>
                </a:cubicBezTo>
                <a:cubicBezTo>
                  <a:pt x="539" y="1043"/>
                  <a:pt x="540" y="1043"/>
                  <a:pt x="540" y="1044"/>
                </a:cubicBezTo>
                <a:cubicBezTo>
                  <a:pt x="539" y="1045"/>
                  <a:pt x="538" y="1045"/>
                  <a:pt x="538" y="1045"/>
                </a:cubicBezTo>
                <a:cubicBezTo>
                  <a:pt x="537" y="1046"/>
                  <a:pt x="536" y="1046"/>
                  <a:pt x="535" y="1047"/>
                </a:cubicBezTo>
                <a:cubicBezTo>
                  <a:pt x="535" y="1047"/>
                  <a:pt x="535" y="1047"/>
                  <a:pt x="535" y="1047"/>
                </a:cubicBezTo>
                <a:cubicBezTo>
                  <a:pt x="535" y="1047"/>
                  <a:pt x="535" y="1047"/>
                  <a:pt x="535" y="1047"/>
                </a:cubicBezTo>
                <a:cubicBezTo>
                  <a:pt x="535" y="1048"/>
                  <a:pt x="536" y="1049"/>
                  <a:pt x="536" y="1051"/>
                </a:cubicBezTo>
                <a:cubicBezTo>
                  <a:pt x="536" y="1051"/>
                  <a:pt x="536" y="1051"/>
                  <a:pt x="536" y="1051"/>
                </a:cubicBezTo>
                <a:cubicBezTo>
                  <a:pt x="536" y="1051"/>
                  <a:pt x="536" y="1051"/>
                  <a:pt x="536" y="1051"/>
                </a:cubicBezTo>
                <a:cubicBezTo>
                  <a:pt x="537" y="1051"/>
                  <a:pt x="538" y="1051"/>
                  <a:pt x="538" y="1052"/>
                </a:cubicBezTo>
                <a:cubicBezTo>
                  <a:pt x="539" y="1052"/>
                  <a:pt x="540" y="1052"/>
                  <a:pt x="541" y="1052"/>
                </a:cubicBezTo>
                <a:close/>
                <a:moveTo>
                  <a:pt x="484" y="553"/>
                </a:moveTo>
                <a:cubicBezTo>
                  <a:pt x="484" y="552"/>
                  <a:pt x="484" y="552"/>
                  <a:pt x="484" y="552"/>
                </a:cubicBezTo>
                <a:cubicBezTo>
                  <a:pt x="483" y="552"/>
                  <a:pt x="483" y="552"/>
                  <a:pt x="483" y="552"/>
                </a:cubicBezTo>
                <a:cubicBezTo>
                  <a:pt x="480" y="553"/>
                  <a:pt x="476" y="552"/>
                  <a:pt x="472" y="552"/>
                </a:cubicBezTo>
                <a:cubicBezTo>
                  <a:pt x="472" y="551"/>
                  <a:pt x="472" y="551"/>
                  <a:pt x="472" y="551"/>
                </a:cubicBezTo>
                <a:cubicBezTo>
                  <a:pt x="471" y="552"/>
                  <a:pt x="471" y="552"/>
                  <a:pt x="471" y="552"/>
                </a:cubicBezTo>
                <a:cubicBezTo>
                  <a:pt x="462" y="562"/>
                  <a:pt x="444" y="573"/>
                  <a:pt x="431" y="576"/>
                </a:cubicBezTo>
                <a:cubicBezTo>
                  <a:pt x="430" y="576"/>
                  <a:pt x="430" y="576"/>
                  <a:pt x="430" y="576"/>
                </a:cubicBezTo>
                <a:cubicBezTo>
                  <a:pt x="431" y="577"/>
                  <a:pt x="431" y="577"/>
                  <a:pt x="431" y="577"/>
                </a:cubicBezTo>
                <a:cubicBezTo>
                  <a:pt x="439" y="583"/>
                  <a:pt x="448" y="588"/>
                  <a:pt x="458" y="591"/>
                </a:cubicBezTo>
                <a:cubicBezTo>
                  <a:pt x="459" y="591"/>
                  <a:pt x="459" y="591"/>
                  <a:pt x="459" y="591"/>
                </a:cubicBezTo>
                <a:cubicBezTo>
                  <a:pt x="459" y="591"/>
                  <a:pt x="459" y="591"/>
                  <a:pt x="459" y="591"/>
                </a:cubicBezTo>
                <a:cubicBezTo>
                  <a:pt x="470" y="585"/>
                  <a:pt x="482" y="570"/>
                  <a:pt x="484" y="553"/>
                </a:cubicBezTo>
                <a:close/>
                <a:moveTo>
                  <a:pt x="539" y="50"/>
                </a:moveTo>
                <a:cubicBezTo>
                  <a:pt x="539" y="50"/>
                  <a:pt x="539" y="51"/>
                  <a:pt x="539" y="51"/>
                </a:cubicBezTo>
                <a:cubicBezTo>
                  <a:pt x="539" y="52"/>
                  <a:pt x="539" y="52"/>
                  <a:pt x="539" y="53"/>
                </a:cubicBezTo>
                <a:cubicBezTo>
                  <a:pt x="537" y="54"/>
                  <a:pt x="535" y="54"/>
                  <a:pt x="533" y="55"/>
                </a:cubicBezTo>
                <a:cubicBezTo>
                  <a:pt x="532" y="55"/>
                  <a:pt x="530" y="56"/>
                  <a:pt x="529" y="56"/>
                </a:cubicBezTo>
                <a:cubicBezTo>
                  <a:pt x="528" y="56"/>
                  <a:pt x="528" y="56"/>
                  <a:pt x="528" y="56"/>
                </a:cubicBezTo>
                <a:cubicBezTo>
                  <a:pt x="528" y="57"/>
                  <a:pt x="528" y="57"/>
                  <a:pt x="528" y="57"/>
                </a:cubicBezTo>
                <a:cubicBezTo>
                  <a:pt x="528" y="59"/>
                  <a:pt x="528" y="61"/>
                  <a:pt x="527" y="63"/>
                </a:cubicBezTo>
                <a:cubicBezTo>
                  <a:pt x="527" y="63"/>
                  <a:pt x="527" y="63"/>
                  <a:pt x="527" y="63"/>
                </a:cubicBezTo>
                <a:cubicBezTo>
                  <a:pt x="527" y="63"/>
                  <a:pt x="527" y="63"/>
                  <a:pt x="527" y="63"/>
                </a:cubicBezTo>
                <a:cubicBezTo>
                  <a:pt x="528" y="64"/>
                  <a:pt x="530" y="65"/>
                  <a:pt x="531" y="66"/>
                </a:cubicBezTo>
                <a:cubicBezTo>
                  <a:pt x="532" y="67"/>
                  <a:pt x="534" y="68"/>
                  <a:pt x="535" y="69"/>
                </a:cubicBezTo>
                <a:cubicBezTo>
                  <a:pt x="535" y="70"/>
                  <a:pt x="534" y="72"/>
                  <a:pt x="534" y="73"/>
                </a:cubicBezTo>
                <a:cubicBezTo>
                  <a:pt x="533" y="73"/>
                  <a:pt x="533" y="73"/>
                  <a:pt x="533" y="73"/>
                </a:cubicBezTo>
                <a:cubicBezTo>
                  <a:pt x="533" y="73"/>
                  <a:pt x="533" y="73"/>
                  <a:pt x="533" y="73"/>
                </a:cubicBezTo>
                <a:cubicBezTo>
                  <a:pt x="531" y="73"/>
                  <a:pt x="530" y="73"/>
                  <a:pt x="528" y="72"/>
                </a:cubicBezTo>
                <a:cubicBezTo>
                  <a:pt x="526" y="72"/>
                  <a:pt x="525" y="72"/>
                  <a:pt x="523" y="72"/>
                </a:cubicBezTo>
                <a:cubicBezTo>
                  <a:pt x="523" y="72"/>
                  <a:pt x="523" y="72"/>
                  <a:pt x="523" y="72"/>
                </a:cubicBezTo>
                <a:cubicBezTo>
                  <a:pt x="523" y="72"/>
                  <a:pt x="523" y="72"/>
                  <a:pt x="523" y="72"/>
                </a:cubicBezTo>
                <a:cubicBezTo>
                  <a:pt x="522" y="74"/>
                  <a:pt x="520" y="76"/>
                  <a:pt x="519" y="77"/>
                </a:cubicBezTo>
                <a:cubicBezTo>
                  <a:pt x="519" y="78"/>
                  <a:pt x="519" y="78"/>
                  <a:pt x="519" y="78"/>
                </a:cubicBezTo>
                <a:cubicBezTo>
                  <a:pt x="519" y="78"/>
                  <a:pt x="519" y="78"/>
                  <a:pt x="519" y="78"/>
                </a:cubicBezTo>
                <a:cubicBezTo>
                  <a:pt x="520" y="79"/>
                  <a:pt x="520" y="80"/>
                  <a:pt x="521" y="82"/>
                </a:cubicBezTo>
                <a:cubicBezTo>
                  <a:pt x="522" y="83"/>
                  <a:pt x="523" y="85"/>
                  <a:pt x="524" y="87"/>
                </a:cubicBezTo>
                <a:cubicBezTo>
                  <a:pt x="523" y="87"/>
                  <a:pt x="522" y="88"/>
                  <a:pt x="521" y="89"/>
                </a:cubicBezTo>
                <a:cubicBezTo>
                  <a:pt x="519" y="88"/>
                  <a:pt x="517" y="88"/>
                  <a:pt x="515" y="87"/>
                </a:cubicBezTo>
                <a:cubicBezTo>
                  <a:pt x="514" y="86"/>
                  <a:pt x="512" y="85"/>
                  <a:pt x="511" y="85"/>
                </a:cubicBezTo>
                <a:cubicBezTo>
                  <a:pt x="511" y="85"/>
                  <a:pt x="511" y="85"/>
                  <a:pt x="511" y="85"/>
                </a:cubicBezTo>
                <a:cubicBezTo>
                  <a:pt x="511" y="85"/>
                  <a:pt x="511" y="85"/>
                  <a:pt x="511" y="85"/>
                </a:cubicBezTo>
                <a:cubicBezTo>
                  <a:pt x="509" y="86"/>
                  <a:pt x="507" y="87"/>
                  <a:pt x="505" y="88"/>
                </a:cubicBezTo>
                <a:cubicBezTo>
                  <a:pt x="505" y="88"/>
                  <a:pt x="505" y="88"/>
                  <a:pt x="505" y="88"/>
                </a:cubicBezTo>
                <a:cubicBezTo>
                  <a:pt x="505" y="89"/>
                  <a:pt x="505" y="89"/>
                  <a:pt x="505" y="89"/>
                </a:cubicBezTo>
                <a:cubicBezTo>
                  <a:pt x="505" y="90"/>
                  <a:pt x="505" y="91"/>
                  <a:pt x="505" y="93"/>
                </a:cubicBezTo>
                <a:cubicBezTo>
                  <a:pt x="505" y="95"/>
                  <a:pt x="506" y="97"/>
                  <a:pt x="506" y="98"/>
                </a:cubicBezTo>
                <a:cubicBezTo>
                  <a:pt x="504" y="99"/>
                  <a:pt x="503" y="99"/>
                  <a:pt x="502" y="100"/>
                </a:cubicBezTo>
                <a:cubicBezTo>
                  <a:pt x="501" y="99"/>
                  <a:pt x="499" y="97"/>
                  <a:pt x="498" y="96"/>
                </a:cubicBezTo>
                <a:cubicBezTo>
                  <a:pt x="497" y="95"/>
                  <a:pt x="496" y="93"/>
                  <a:pt x="495" y="92"/>
                </a:cubicBezTo>
                <a:cubicBezTo>
                  <a:pt x="495" y="92"/>
                  <a:pt x="495" y="92"/>
                  <a:pt x="495" y="92"/>
                </a:cubicBezTo>
                <a:cubicBezTo>
                  <a:pt x="494" y="92"/>
                  <a:pt x="494" y="92"/>
                  <a:pt x="494" y="92"/>
                </a:cubicBezTo>
                <a:cubicBezTo>
                  <a:pt x="492" y="93"/>
                  <a:pt x="490" y="93"/>
                  <a:pt x="488" y="93"/>
                </a:cubicBezTo>
                <a:cubicBezTo>
                  <a:pt x="488" y="93"/>
                  <a:pt x="488" y="93"/>
                  <a:pt x="488" y="93"/>
                </a:cubicBezTo>
                <a:cubicBezTo>
                  <a:pt x="488" y="94"/>
                  <a:pt x="488" y="94"/>
                  <a:pt x="488" y="94"/>
                </a:cubicBezTo>
                <a:cubicBezTo>
                  <a:pt x="487" y="95"/>
                  <a:pt x="487" y="96"/>
                  <a:pt x="486" y="98"/>
                </a:cubicBezTo>
                <a:cubicBezTo>
                  <a:pt x="485" y="100"/>
                  <a:pt x="485" y="101"/>
                  <a:pt x="484" y="103"/>
                </a:cubicBezTo>
                <a:cubicBezTo>
                  <a:pt x="483" y="103"/>
                  <a:pt x="481" y="103"/>
                  <a:pt x="480" y="103"/>
                </a:cubicBezTo>
                <a:cubicBezTo>
                  <a:pt x="479" y="101"/>
                  <a:pt x="479" y="100"/>
                  <a:pt x="478" y="98"/>
                </a:cubicBezTo>
                <a:cubicBezTo>
                  <a:pt x="477" y="96"/>
                  <a:pt x="477" y="95"/>
                  <a:pt x="476" y="94"/>
                </a:cubicBezTo>
                <a:cubicBezTo>
                  <a:pt x="476" y="93"/>
                  <a:pt x="476" y="93"/>
                  <a:pt x="476" y="93"/>
                </a:cubicBezTo>
                <a:cubicBezTo>
                  <a:pt x="476" y="93"/>
                  <a:pt x="476" y="93"/>
                  <a:pt x="476" y="93"/>
                </a:cubicBezTo>
                <a:cubicBezTo>
                  <a:pt x="474" y="93"/>
                  <a:pt x="472" y="93"/>
                  <a:pt x="470" y="92"/>
                </a:cubicBezTo>
                <a:cubicBezTo>
                  <a:pt x="469" y="92"/>
                  <a:pt x="469" y="92"/>
                  <a:pt x="469" y="92"/>
                </a:cubicBezTo>
                <a:cubicBezTo>
                  <a:pt x="469" y="92"/>
                  <a:pt x="469" y="92"/>
                  <a:pt x="469" y="92"/>
                </a:cubicBezTo>
                <a:cubicBezTo>
                  <a:pt x="468" y="93"/>
                  <a:pt x="467" y="95"/>
                  <a:pt x="466" y="96"/>
                </a:cubicBezTo>
                <a:cubicBezTo>
                  <a:pt x="465" y="97"/>
                  <a:pt x="463" y="99"/>
                  <a:pt x="462" y="100"/>
                </a:cubicBezTo>
                <a:cubicBezTo>
                  <a:pt x="461" y="99"/>
                  <a:pt x="460" y="99"/>
                  <a:pt x="458" y="98"/>
                </a:cubicBezTo>
                <a:cubicBezTo>
                  <a:pt x="458" y="97"/>
                  <a:pt x="459" y="95"/>
                  <a:pt x="459" y="93"/>
                </a:cubicBezTo>
                <a:cubicBezTo>
                  <a:pt x="459" y="91"/>
                  <a:pt x="459" y="90"/>
                  <a:pt x="459" y="89"/>
                </a:cubicBezTo>
                <a:cubicBezTo>
                  <a:pt x="459" y="88"/>
                  <a:pt x="459" y="88"/>
                  <a:pt x="459" y="88"/>
                </a:cubicBezTo>
                <a:cubicBezTo>
                  <a:pt x="459" y="88"/>
                  <a:pt x="459" y="88"/>
                  <a:pt x="459" y="88"/>
                </a:cubicBezTo>
                <a:cubicBezTo>
                  <a:pt x="457" y="87"/>
                  <a:pt x="455" y="86"/>
                  <a:pt x="453" y="85"/>
                </a:cubicBezTo>
                <a:cubicBezTo>
                  <a:pt x="453" y="85"/>
                  <a:pt x="453" y="85"/>
                  <a:pt x="453" y="85"/>
                </a:cubicBezTo>
                <a:cubicBezTo>
                  <a:pt x="453" y="85"/>
                  <a:pt x="453" y="85"/>
                  <a:pt x="453" y="85"/>
                </a:cubicBezTo>
                <a:cubicBezTo>
                  <a:pt x="451" y="85"/>
                  <a:pt x="450" y="86"/>
                  <a:pt x="449" y="87"/>
                </a:cubicBezTo>
                <a:cubicBezTo>
                  <a:pt x="447" y="88"/>
                  <a:pt x="445" y="88"/>
                  <a:pt x="443" y="89"/>
                </a:cubicBezTo>
                <a:cubicBezTo>
                  <a:pt x="442" y="88"/>
                  <a:pt x="441" y="87"/>
                  <a:pt x="440" y="87"/>
                </a:cubicBezTo>
                <a:cubicBezTo>
                  <a:pt x="441" y="85"/>
                  <a:pt x="442" y="83"/>
                  <a:pt x="443" y="82"/>
                </a:cubicBezTo>
                <a:cubicBezTo>
                  <a:pt x="444" y="80"/>
                  <a:pt x="444" y="79"/>
                  <a:pt x="445" y="78"/>
                </a:cubicBezTo>
                <a:cubicBezTo>
                  <a:pt x="445" y="78"/>
                  <a:pt x="445" y="78"/>
                  <a:pt x="445" y="78"/>
                </a:cubicBezTo>
                <a:cubicBezTo>
                  <a:pt x="445" y="77"/>
                  <a:pt x="445" y="77"/>
                  <a:pt x="445" y="77"/>
                </a:cubicBezTo>
                <a:cubicBezTo>
                  <a:pt x="444" y="76"/>
                  <a:pt x="442" y="74"/>
                  <a:pt x="441" y="72"/>
                </a:cubicBezTo>
                <a:cubicBezTo>
                  <a:pt x="441" y="72"/>
                  <a:pt x="441" y="72"/>
                  <a:pt x="441" y="72"/>
                </a:cubicBezTo>
                <a:cubicBezTo>
                  <a:pt x="441" y="72"/>
                  <a:pt x="441" y="72"/>
                  <a:pt x="441" y="72"/>
                </a:cubicBezTo>
                <a:cubicBezTo>
                  <a:pt x="439" y="72"/>
                  <a:pt x="438" y="72"/>
                  <a:pt x="436" y="72"/>
                </a:cubicBezTo>
                <a:cubicBezTo>
                  <a:pt x="434" y="73"/>
                  <a:pt x="432" y="73"/>
                  <a:pt x="430" y="73"/>
                </a:cubicBezTo>
                <a:cubicBezTo>
                  <a:pt x="430" y="72"/>
                  <a:pt x="429" y="70"/>
                  <a:pt x="429" y="69"/>
                </a:cubicBezTo>
                <a:cubicBezTo>
                  <a:pt x="430" y="68"/>
                  <a:pt x="431" y="67"/>
                  <a:pt x="433" y="66"/>
                </a:cubicBezTo>
                <a:cubicBezTo>
                  <a:pt x="434" y="65"/>
                  <a:pt x="436" y="64"/>
                  <a:pt x="437" y="63"/>
                </a:cubicBezTo>
                <a:cubicBezTo>
                  <a:pt x="437" y="63"/>
                  <a:pt x="437" y="63"/>
                  <a:pt x="437" y="63"/>
                </a:cubicBezTo>
                <a:cubicBezTo>
                  <a:pt x="437" y="63"/>
                  <a:pt x="437" y="63"/>
                  <a:pt x="437" y="63"/>
                </a:cubicBezTo>
                <a:cubicBezTo>
                  <a:pt x="436" y="61"/>
                  <a:pt x="436" y="59"/>
                  <a:pt x="435" y="57"/>
                </a:cubicBezTo>
                <a:cubicBezTo>
                  <a:pt x="435" y="56"/>
                  <a:pt x="435" y="56"/>
                  <a:pt x="435" y="56"/>
                </a:cubicBezTo>
                <a:cubicBezTo>
                  <a:pt x="435" y="56"/>
                  <a:pt x="435" y="56"/>
                  <a:pt x="435" y="56"/>
                </a:cubicBezTo>
                <a:cubicBezTo>
                  <a:pt x="434" y="56"/>
                  <a:pt x="432" y="55"/>
                  <a:pt x="431" y="55"/>
                </a:cubicBezTo>
                <a:cubicBezTo>
                  <a:pt x="429" y="54"/>
                  <a:pt x="427" y="54"/>
                  <a:pt x="425" y="53"/>
                </a:cubicBezTo>
                <a:cubicBezTo>
                  <a:pt x="425" y="52"/>
                  <a:pt x="425" y="52"/>
                  <a:pt x="425" y="51"/>
                </a:cubicBezTo>
                <a:cubicBezTo>
                  <a:pt x="425" y="51"/>
                  <a:pt x="425" y="50"/>
                  <a:pt x="425" y="50"/>
                </a:cubicBezTo>
                <a:cubicBezTo>
                  <a:pt x="427" y="49"/>
                  <a:pt x="429" y="48"/>
                  <a:pt x="431" y="48"/>
                </a:cubicBezTo>
                <a:cubicBezTo>
                  <a:pt x="432" y="47"/>
                  <a:pt x="434" y="47"/>
                  <a:pt x="435" y="46"/>
                </a:cubicBezTo>
                <a:cubicBezTo>
                  <a:pt x="435" y="46"/>
                  <a:pt x="435" y="46"/>
                  <a:pt x="435" y="46"/>
                </a:cubicBezTo>
                <a:cubicBezTo>
                  <a:pt x="435" y="46"/>
                  <a:pt x="435" y="46"/>
                  <a:pt x="435" y="46"/>
                </a:cubicBezTo>
                <a:cubicBezTo>
                  <a:pt x="436" y="44"/>
                  <a:pt x="436" y="42"/>
                  <a:pt x="437" y="40"/>
                </a:cubicBezTo>
                <a:cubicBezTo>
                  <a:pt x="437" y="40"/>
                  <a:pt x="437" y="40"/>
                  <a:pt x="437" y="40"/>
                </a:cubicBezTo>
                <a:cubicBezTo>
                  <a:pt x="437" y="40"/>
                  <a:pt x="437" y="40"/>
                  <a:pt x="437" y="40"/>
                </a:cubicBezTo>
                <a:cubicBezTo>
                  <a:pt x="436" y="39"/>
                  <a:pt x="434" y="38"/>
                  <a:pt x="433" y="37"/>
                </a:cubicBezTo>
                <a:cubicBezTo>
                  <a:pt x="431" y="36"/>
                  <a:pt x="430" y="34"/>
                  <a:pt x="429" y="33"/>
                </a:cubicBezTo>
                <a:cubicBezTo>
                  <a:pt x="429" y="32"/>
                  <a:pt x="430" y="31"/>
                  <a:pt x="430" y="30"/>
                </a:cubicBezTo>
                <a:cubicBezTo>
                  <a:pt x="432" y="30"/>
                  <a:pt x="434" y="30"/>
                  <a:pt x="436" y="30"/>
                </a:cubicBezTo>
                <a:cubicBezTo>
                  <a:pt x="438" y="30"/>
                  <a:pt x="439" y="30"/>
                  <a:pt x="441" y="30"/>
                </a:cubicBezTo>
                <a:cubicBezTo>
                  <a:pt x="441" y="30"/>
                  <a:pt x="441" y="30"/>
                  <a:pt x="441" y="30"/>
                </a:cubicBezTo>
                <a:cubicBezTo>
                  <a:pt x="441" y="30"/>
                  <a:pt x="441" y="30"/>
                  <a:pt x="441" y="30"/>
                </a:cubicBezTo>
                <a:cubicBezTo>
                  <a:pt x="442" y="28"/>
                  <a:pt x="444" y="27"/>
                  <a:pt x="445" y="25"/>
                </a:cubicBezTo>
                <a:cubicBezTo>
                  <a:pt x="445" y="25"/>
                  <a:pt x="445" y="25"/>
                  <a:pt x="445" y="25"/>
                </a:cubicBezTo>
                <a:cubicBezTo>
                  <a:pt x="445" y="25"/>
                  <a:pt x="445" y="25"/>
                  <a:pt x="445" y="25"/>
                </a:cubicBezTo>
                <a:cubicBezTo>
                  <a:pt x="444" y="24"/>
                  <a:pt x="444" y="22"/>
                  <a:pt x="443" y="21"/>
                </a:cubicBezTo>
                <a:cubicBezTo>
                  <a:pt x="442" y="19"/>
                  <a:pt x="441" y="17"/>
                  <a:pt x="440" y="16"/>
                </a:cubicBezTo>
                <a:cubicBezTo>
                  <a:pt x="441" y="15"/>
                  <a:pt x="442" y="14"/>
                  <a:pt x="443" y="14"/>
                </a:cubicBezTo>
                <a:cubicBezTo>
                  <a:pt x="445" y="14"/>
                  <a:pt x="447" y="15"/>
                  <a:pt x="449" y="16"/>
                </a:cubicBezTo>
                <a:cubicBezTo>
                  <a:pt x="450" y="17"/>
                  <a:pt x="451" y="17"/>
                  <a:pt x="453" y="18"/>
                </a:cubicBezTo>
                <a:cubicBezTo>
                  <a:pt x="453" y="18"/>
                  <a:pt x="453" y="18"/>
                  <a:pt x="453" y="18"/>
                </a:cubicBezTo>
                <a:cubicBezTo>
                  <a:pt x="453" y="18"/>
                  <a:pt x="453" y="18"/>
                  <a:pt x="453" y="18"/>
                </a:cubicBezTo>
                <a:cubicBezTo>
                  <a:pt x="455" y="16"/>
                  <a:pt x="457" y="15"/>
                  <a:pt x="459" y="14"/>
                </a:cubicBezTo>
                <a:cubicBezTo>
                  <a:pt x="459" y="14"/>
                  <a:pt x="459" y="14"/>
                  <a:pt x="459" y="14"/>
                </a:cubicBezTo>
                <a:cubicBezTo>
                  <a:pt x="459" y="14"/>
                  <a:pt x="459" y="14"/>
                  <a:pt x="459" y="14"/>
                </a:cubicBezTo>
                <a:cubicBezTo>
                  <a:pt x="459" y="13"/>
                  <a:pt x="459" y="11"/>
                  <a:pt x="459" y="10"/>
                </a:cubicBezTo>
                <a:cubicBezTo>
                  <a:pt x="459" y="8"/>
                  <a:pt x="458" y="6"/>
                  <a:pt x="458" y="4"/>
                </a:cubicBezTo>
                <a:cubicBezTo>
                  <a:pt x="460" y="4"/>
                  <a:pt x="461" y="3"/>
                  <a:pt x="462" y="3"/>
                </a:cubicBezTo>
                <a:cubicBezTo>
                  <a:pt x="463" y="4"/>
                  <a:pt x="465" y="5"/>
                  <a:pt x="466" y="7"/>
                </a:cubicBezTo>
                <a:cubicBezTo>
                  <a:pt x="467" y="8"/>
                  <a:pt x="468" y="9"/>
                  <a:pt x="469" y="10"/>
                </a:cubicBezTo>
                <a:cubicBezTo>
                  <a:pt x="469" y="10"/>
                  <a:pt x="469" y="10"/>
                  <a:pt x="469" y="10"/>
                </a:cubicBezTo>
                <a:cubicBezTo>
                  <a:pt x="470" y="10"/>
                  <a:pt x="470" y="10"/>
                  <a:pt x="470" y="10"/>
                </a:cubicBezTo>
                <a:cubicBezTo>
                  <a:pt x="472" y="10"/>
                  <a:pt x="474" y="9"/>
                  <a:pt x="476" y="9"/>
                </a:cubicBezTo>
                <a:cubicBezTo>
                  <a:pt x="476" y="9"/>
                  <a:pt x="476" y="9"/>
                  <a:pt x="476" y="9"/>
                </a:cubicBezTo>
                <a:cubicBezTo>
                  <a:pt x="476" y="9"/>
                  <a:pt x="476" y="9"/>
                  <a:pt x="476" y="9"/>
                </a:cubicBezTo>
                <a:cubicBezTo>
                  <a:pt x="477" y="8"/>
                  <a:pt x="477" y="6"/>
                  <a:pt x="478" y="5"/>
                </a:cubicBezTo>
                <a:cubicBezTo>
                  <a:pt x="479" y="3"/>
                  <a:pt x="479" y="1"/>
                  <a:pt x="480" y="0"/>
                </a:cubicBezTo>
                <a:cubicBezTo>
                  <a:pt x="481" y="0"/>
                  <a:pt x="483" y="0"/>
                  <a:pt x="484" y="0"/>
                </a:cubicBezTo>
                <a:cubicBezTo>
                  <a:pt x="485" y="1"/>
                  <a:pt x="485" y="3"/>
                  <a:pt x="486" y="5"/>
                </a:cubicBezTo>
                <a:cubicBezTo>
                  <a:pt x="487" y="6"/>
                  <a:pt x="487" y="8"/>
                  <a:pt x="488" y="9"/>
                </a:cubicBezTo>
                <a:cubicBezTo>
                  <a:pt x="488" y="9"/>
                  <a:pt x="488" y="9"/>
                  <a:pt x="488" y="9"/>
                </a:cubicBezTo>
                <a:cubicBezTo>
                  <a:pt x="488" y="9"/>
                  <a:pt x="488" y="9"/>
                  <a:pt x="488" y="9"/>
                </a:cubicBezTo>
                <a:cubicBezTo>
                  <a:pt x="490" y="9"/>
                  <a:pt x="492" y="10"/>
                  <a:pt x="494" y="10"/>
                </a:cubicBezTo>
                <a:cubicBezTo>
                  <a:pt x="495" y="10"/>
                  <a:pt x="495" y="10"/>
                  <a:pt x="495" y="10"/>
                </a:cubicBezTo>
                <a:cubicBezTo>
                  <a:pt x="495" y="10"/>
                  <a:pt x="495" y="10"/>
                  <a:pt x="495" y="10"/>
                </a:cubicBezTo>
                <a:cubicBezTo>
                  <a:pt x="496" y="9"/>
                  <a:pt x="497" y="8"/>
                  <a:pt x="498" y="7"/>
                </a:cubicBezTo>
                <a:cubicBezTo>
                  <a:pt x="499" y="5"/>
                  <a:pt x="501" y="4"/>
                  <a:pt x="502" y="3"/>
                </a:cubicBezTo>
                <a:cubicBezTo>
                  <a:pt x="503" y="3"/>
                  <a:pt x="504" y="4"/>
                  <a:pt x="506" y="4"/>
                </a:cubicBezTo>
                <a:cubicBezTo>
                  <a:pt x="506" y="6"/>
                  <a:pt x="505" y="8"/>
                  <a:pt x="505" y="10"/>
                </a:cubicBezTo>
                <a:cubicBezTo>
                  <a:pt x="505" y="11"/>
                  <a:pt x="505" y="13"/>
                  <a:pt x="505" y="14"/>
                </a:cubicBezTo>
                <a:cubicBezTo>
                  <a:pt x="505" y="14"/>
                  <a:pt x="505" y="14"/>
                  <a:pt x="505" y="14"/>
                </a:cubicBezTo>
                <a:cubicBezTo>
                  <a:pt x="505" y="14"/>
                  <a:pt x="505" y="14"/>
                  <a:pt x="505" y="14"/>
                </a:cubicBezTo>
                <a:cubicBezTo>
                  <a:pt x="507" y="15"/>
                  <a:pt x="509" y="16"/>
                  <a:pt x="511" y="18"/>
                </a:cubicBezTo>
                <a:cubicBezTo>
                  <a:pt x="511" y="18"/>
                  <a:pt x="511" y="18"/>
                  <a:pt x="511" y="18"/>
                </a:cubicBezTo>
                <a:cubicBezTo>
                  <a:pt x="511" y="18"/>
                  <a:pt x="511" y="18"/>
                  <a:pt x="511" y="18"/>
                </a:cubicBezTo>
                <a:cubicBezTo>
                  <a:pt x="512" y="17"/>
                  <a:pt x="514" y="17"/>
                  <a:pt x="515" y="16"/>
                </a:cubicBezTo>
                <a:cubicBezTo>
                  <a:pt x="517" y="15"/>
                  <a:pt x="519" y="14"/>
                  <a:pt x="521" y="14"/>
                </a:cubicBezTo>
                <a:cubicBezTo>
                  <a:pt x="522" y="14"/>
                  <a:pt x="523" y="15"/>
                  <a:pt x="524" y="16"/>
                </a:cubicBezTo>
                <a:cubicBezTo>
                  <a:pt x="523" y="17"/>
                  <a:pt x="522" y="19"/>
                  <a:pt x="521" y="21"/>
                </a:cubicBezTo>
                <a:cubicBezTo>
                  <a:pt x="520" y="22"/>
                  <a:pt x="520" y="24"/>
                  <a:pt x="519" y="25"/>
                </a:cubicBezTo>
                <a:cubicBezTo>
                  <a:pt x="519" y="25"/>
                  <a:pt x="519" y="25"/>
                  <a:pt x="519" y="25"/>
                </a:cubicBezTo>
                <a:cubicBezTo>
                  <a:pt x="519" y="25"/>
                  <a:pt x="519" y="25"/>
                  <a:pt x="519" y="25"/>
                </a:cubicBezTo>
                <a:cubicBezTo>
                  <a:pt x="520" y="27"/>
                  <a:pt x="522" y="28"/>
                  <a:pt x="523" y="30"/>
                </a:cubicBezTo>
                <a:cubicBezTo>
                  <a:pt x="523" y="30"/>
                  <a:pt x="523" y="30"/>
                  <a:pt x="523" y="30"/>
                </a:cubicBezTo>
                <a:cubicBezTo>
                  <a:pt x="523" y="30"/>
                  <a:pt x="523" y="30"/>
                  <a:pt x="523" y="30"/>
                </a:cubicBezTo>
                <a:cubicBezTo>
                  <a:pt x="525" y="30"/>
                  <a:pt x="526" y="30"/>
                  <a:pt x="528" y="30"/>
                </a:cubicBezTo>
                <a:cubicBezTo>
                  <a:pt x="530" y="30"/>
                  <a:pt x="532" y="30"/>
                  <a:pt x="534" y="30"/>
                </a:cubicBezTo>
                <a:cubicBezTo>
                  <a:pt x="534" y="31"/>
                  <a:pt x="535" y="32"/>
                  <a:pt x="535" y="33"/>
                </a:cubicBezTo>
                <a:cubicBezTo>
                  <a:pt x="534" y="34"/>
                  <a:pt x="532" y="36"/>
                  <a:pt x="531" y="37"/>
                </a:cubicBezTo>
                <a:cubicBezTo>
                  <a:pt x="530" y="38"/>
                  <a:pt x="528" y="39"/>
                  <a:pt x="527" y="40"/>
                </a:cubicBezTo>
                <a:cubicBezTo>
                  <a:pt x="527" y="40"/>
                  <a:pt x="527" y="40"/>
                  <a:pt x="527" y="40"/>
                </a:cubicBezTo>
                <a:cubicBezTo>
                  <a:pt x="527" y="40"/>
                  <a:pt x="527" y="40"/>
                  <a:pt x="527" y="40"/>
                </a:cubicBezTo>
                <a:cubicBezTo>
                  <a:pt x="528" y="42"/>
                  <a:pt x="528" y="44"/>
                  <a:pt x="528" y="46"/>
                </a:cubicBezTo>
                <a:cubicBezTo>
                  <a:pt x="528" y="46"/>
                  <a:pt x="528" y="46"/>
                  <a:pt x="528" y="46"/>
                </a:cubicBezTo>
                <a:cubicBezTo>
                  <a:pt x="529" y="46"/>
                  <a:pt x="529" y="46"/>
                  <a:pt x="529" y="46"/>
                </a:cubicBezTo>
                <a:cubicBezTo>
                  <a:pt x="530" y="47"/>
                  <a:pt x="532" y="47"/>
                  <a:pt x="533" y="48"/>
                </a:cubicBezTo>
                <a:cubicBezTo>
                  <a:pt x="535" y="48"/>
                  <a:pt x="537" y="49"/>
                  <a:pt x="539" y="50"/>
                </a:cubicBezTo>
                <a:close/>
                <a:moveTo>
                  <a:pt x="746" y="746"/>
                </a:moveTo>
                <a:cubicBezTo>
                  <a:pt x="746" y="748"/>
                  <a:pt x="746" y="749"/>
                  <a:pt x="746" y="751"/>
                </a:cubicBezTo>
                <a:cubicBezTo>
                  <a:pt x="746" y="752"/>
                  <a:pt x="746" y="754"/>
                  <a:pt x="746" y="755"/>
                </a:cubicBezTo>
                <a:cubicBezTo>
                  <a:pt x="743" y="756"/>
                  <a:pt x="739" y="757"/>
                  <a:pt x="735" y="758"/>
                </a:cubicBezTo>
                <a:cubicBezTo>
                  <a:pt x="731" y="760"/>
                  <a:pt x="725" y="761"/>
                  <a:pt x="722" y="763"/>
                </a:cubicBezTo>
                <a:cubicBezTo>
                  <a:pt x="721" y="763"/>
                  <a:pt x="721" y="763"/>
                  <a:pt x="721" y="763"/>
                </a:cubicBezTo>
                <a:cubicBezTo>
                  <a:pt x="721" y="764"/>
                  <a:pt x="721" y="764"/>
                  <a:pt x="721" y="764"/>
                </a:cubicBezTo>
                <a:cubicBezTo>
                  <a:pt x="721" y="767"/>
                  <a:pt x="720" y="770"/>
                  <a:pt x="719" y="773"/>
                </a:cubicBezTo>
                <a:cubicBezTo>
                  <a:pt x="719" y="774"/>
                  <a:pt x="719" y="774"/>
                  <a:pt x="719" y="774"/>
                </a:cubicBezTo>
                <a:cubicBezTo>
                  <a:pt x="720" y="774"/>
                  <a:pt x="720" y="774"/>
                  <a:pt x="720" y="774"/>
                </a:cubicBezTo>
                <a:cubicBezTo>
                  <a:pt x="723" y="777"/>
                  <a:pt x="728" y="780"/>
                  <a:pt x="732" y="782"/>
                </a:cubicBezTo>
                <a:cubicBezTo>
                  <a:pt x="735" y="784"/>
                  <a:pt x="738" y="786"/>
                  <a:pt x="741" y="788"/>
                </a:cubicBezTo>
                <a:cubicBezTo>
                  <a:pt x="740" y="790"/>
                  <a:pt x="739" y="793"/>
                  <a:pt x="738" y="796"/>
                </a:cubicBezTo>
                <a:cubicBezTo>
                  <a:pt x="735" y="796"/>
                  <a:pt x="731" y="796"/>
                  <a:pt x="727" y="796"/>
                </a:cubicBezTo>
                <a:cubicBezTo>
                  <a:pt x="722" y="796"/>
                  <a:pt x="717" y="796"/>
                  <a:pt x="713" y="797"/>
                </a:cubicBezTo>
                <a:cubicBezTo>
                  <a:pt x="712" y="797"/>
                  <a:pt x="712" y="797"/>
                  <a:pt x="712" y="797"/>
                </a:cubicBezTo>
                <a:cubicBezTo>
                  <a:pt x="712" y="798"/>
                  <a:pt x="712" y="798"/>
                  <a:pt x="712" y="798"/>
                </a:cubicBezTo>
                <a:cubicBezTo>
                  <a:pt x="710" y="801"/>
                  <a:pt x="709" y="804"/>
                  <a:pt x="707" y="807"/>
                </a:cubicBezTo>
                <a:cubicBezTo>
                  <a:pt x="707" y="807"/>
                  <a:pt x="707" y="807"/>
                  <a:pt x="707" y="807"/>
                </a:cubicBezTo>
                <a:cubicBezTo>
                  <a:pt x="707" y="808"/>
                  <a:pt x="707" y="808"/>
                  <a:pt x="707" y="808"/>
                </a:cubicBezTo>
                <a:cubicBezTo>
                  <a:pt x="709" y="811"/>
                  <a:pt x="713" y="815"/>
                  <a:pt x="716" y="818"/>
                </a:cubicBezTo>
                <a:cubicBezTo>
                  <a:pt x="719" y="821"/>
                  <a:pt x="721" y="823"/>
                  <a:pt x="723" y="826"/>
                </a:cubicBezTo>
                <a:cubicBezTo>
                  <a:pt x="722" y="828"/>
                  <a:pt x="720" y="831"/>
                  <a:pt x="718" y="833"/>
                </a:cubicBezTo>
                <a:cubicBezTo>
                  <a:pt x="715" y="833"/>
                  <a:pt x="711" y="832"/>
                  <a:pt x="707" y="831"/>
                </a:cubicBezTo>
                <a:cubicBezTo>
                  <a:pt x="702" y="829"/>
                  <a:pt x="697" y="828"/>
                  <a:pt x="693" y="828"/>
                </a:cubicBezTo>
                <a:cubicBezTo>
                  <a:pt x="692" y="827"/>
                  <a:pt x="692" y="827"/>
                  <a:pt x="692" y="827"/>
                </a:cubicBezTo>
                <a:cubicBezTo>
                  <a:pt x="692" y="828"/>
                  <a:pt x="692" y="828"/>
                  <a:pt x="692" y="828"/>
                </a:cubicBezTo>
                <a:cubicBezTo>
                  <a:pt x="690" y="830"/>
                  <a:pt x="687" y="833"/>
                  <a:pt x="685" y="835"/>
                </a:cubicBezTo>
                <a:cubicBezTo>
                  <a:pt x="684" y="836"/>
                  <a:pt x="684" y="836"/>
                  <a:pt x="684" y="836"/>
                </a:cubicBezTo>
                <a:cubicBezTo>
                  <a:pt x="684" y="837"/>
                  <a:pt x="684" y="837"/>
                  <a:pt x="684" y="837"/>
                </a:cubicBezTo>
                <a:cubicBezTo>
                  <a:pt x="686" y="840"/>
                  <a:pt x="688" y="845"/>
                  <a:pt x="690" y="849"/>
                </a:cubicBezTo>
                <a:cubicBezTo>
                  <a:pt x="692" y="852"/>
                  <a:pt x="693" y="855"/>
                  <a:pt x="694" y="858"/>
                </a:cubicBezTo>
                <a:cubicBezTo>
                  <a:pt x="692" y="860"/>
                  <a:pt x="689" y="862"/>
                  <a:pt x="687" y="864"/>
                </a:cubicBezTo>
                <a:cubicBezTo>
                  <a:pt x="684" y="862"/>
                  <a:pt x="681" y="860"/>
                  <a:pt x="678" y="859"/>
                </a:cubicBezTo>
                <a:cubicBezTo>
                  <a:pt x="673" y="856"/>
                  <a:pt x="669" y="854"/>
                  <a:pt x="665" y="852"/>
                </a:cubicBezTo>
                <a:cubicBezTo>
                  <a:pt x="664" y="852"/>
                  <a:pt x="664" y="852"/>
                  <a:pt x="664" y="852"/>
                </a:cubicBezTo>
                <a:cubicBezTo>
                  <a:pt x="664" y="852"/>
                  <a:pt x="664" y="852"/>
                  <a:pt x="664" y="852"/>
                </a:cubicBezTo>
                <a:cubicBezTo>
                  <a:pt x="661" y="854"/>
                  <a:pt x="658" y="856"/>
                  <a:pt x="655" y="857"/>
                </a:cubicBezTo>
                <a:cubicBezTo>
                  <a:pt x="654" y="858"/>
                  <a:pt x="654" y="858"/>
                  <a:pt x="654" y="858"/>
                </a:cubicBezTo>
                <a:cubicBezTo>
                  <a:pt x="654" y="858"/>
                  <a:pt x="654" y="858"/>
                  <a:pt x="654" y="858"/>
                </a:cubicBezTo>
                <a:cubicBezTo>
                  <a:pt x="654" y="862"/>
                  <a:pt x="655" y="867"/>
                  <a:pt x="655" y="872"/>
                </a:cubicBezTo>
                <a:cubicBezTo>
                  <a:pt x="656" y="875"/>
                  <a:pt x="656" y="878"/>
                  <a:pt x="657" y="881"/>
                </a:cubicBezTo>
                <a:cubicBezTo>
                  <a:pt x="654" y="883"/>
                  <a:pt x="651" y="884"/>
                  <a:pt x="648" y="885"/>
                </a:cubicBezTo>
                <a:cubicBezTo>
                  <a:pt x="645" y="883"/>
                  <a:pt x="643" y="880"/>
                  <a:pt x="640" y="878"/>
                </a:cubicBezTo>
                <a:cubicBezTo>
                  <a:pt x="637" y="874"/>
                  <a:pt x="633" y="871"/>
                  <a:pt x="630" y="868"/>
                </a:cubicBezTo>
                <a:cubicBezTo>
                  <a:pt x="630" y="868"/>
                  <a:pt x="630" y="868"/>
                  <a:pt x="630" y="868"/>
                </a:cubicBezTo>
                <a:cubicBezTo>
                  <a:pt x="629" y="868"/>
                  <a:pt x="629" y="868"/>
                  <a:pt x="629" y="868"/>
                </a:cubicBezTo>
                <a:cubicBezTo>
                  <a:pt x="625" y="869"/>
                  <a:pt x="622" y="870"/>
                  <a:pt x="619" y="871"/>
                </a:cubicBezTo>
                <a:cubicBezTo>
                  <a:pt x="618" y="871"/>
                  <a:pt x="618" y="871"/>
                  <a:pt x="618" y="871"/>
                </a:cubicBezTo>
                <a:cubicBezTo>
                  <a:pt x="618" y="872"/>
                  <a:pt x="618" y="872"/>
                  <a:pt x="618" y="872"/>
                </a:cubicBezTo>
                <a:cubicBezTo>
                  <a:pt x="617" y="875"/>
                  <a:pt x="616" y="880"/>
                  <a:pt x="615" y="884"/>
                </a:cubicBezTo>
                <a:cubicBezTo>
                  <a:pt x="614" y="888"/>
                  <a:pt x="614" y="891"/>
                  <a:pt x="613" y="894"/>
                </a:cubicBezTo>
                <a:cubicBezTo>
                  <a:pt x="610" y="895"/>
                  <a:pt x="607" y="895"/>
                  <a:pt x="603" y="896"/>
                </a:cubicBezTo>
                <a:cubicBezTo>
                  <a:pt x="602" y="893"/>
                  <a:pt x="600" y="890"/>
                  <a:pt x="599" y="887"/>
                </a:cubicBezTo>
                <a:cubicBezTo>
                  <a:pt x="597" y="883"/>
                  <a:pt x="594" y="878"/>
                  <a:pt x="592" y="875"/>
                </a:cubicBezTo>
                <a:cubicBezTo>
                  <a:pt x="592" y="874"/>
                  <a:pt x="592" y="874"/>
                  <a:pt x="592" y="874"/>
                </a:cubicBezTo>
                <a:cubicBezTo>
                  <a:pt x="591" y="874"/>
                  <a:pt x="591" y="874"/>
                  <a:pt x="591" y="874"/>
                </a:cubicBezTo>
                <a:cubicBezTo>
                  <a:pt x="587" y="874"/>
                  <a:pt x="584" y="874"/>
                  <a:pt x="580" y="874"/>
                </a:cubicBezTo>
                <a:cubicBezTo>
                  <a:pt x="579" y="874"/>
                  <a:pt x="579" y="874"/>
                  <a:pt x="579" y="874"/>
                </a:cubicBezTo>
                <a:cubicBezTo>
                  <a:pt x="579" y="875"/>
                  <a:pt x="579" y="875"/>
                  <a:pt x="579" y="875"/>
                </a:cubicBezTo>
                <a:cubicBezTo>
                  <a:pt x="577" y="878"/>
                  <a:pt x="574" y="883"/>
                  <a:pt x="572" y="887"/>
                </a:cubicBezTo>
                <a:cubicBezTo>
                  <a:pt x="571" y="890"/>
                  <a:pt x="569" y="893"/>
                  <a:pt x="567" y="896"/>
                </a:cubicBezTo>
                <a:cubicBezTo>
                  <a:pt x="564" y="895"/>
                  <a:pt x="561" y="895"/>
                  <a:pt x="558" y="894"/>
                </a:cubicBezTo>
                <a:cubicBezTo>
                  <a:pt x="557" y="891"/>
                  <a:pt x="556" y="888"/>
                  <a:pt x="556" y="884"/>
                </a:cubicBezTo>
                <a:cubicBezTo>
                  <a:pt x="555" y="880"/>
                  <a:pt x="554" y="875"/>
                  <a:pt x="553" y="872"/>
                </a:cubicBezTo>
                <a:cubicBezTo>
                  <a:pt x="553" y="871"/>
                  <a:pt x="553" y="871"/>
                  <a:pt x="553" y="871"/>
                </a:cubicBezTo>
                <a:cubicBezTo>
                  <a:pt x="552" y="871"/>
                  <a:pt x="552" y="871"/>
                  <a:pt x="552" y="871"/>
                </a:cubicBezTo>
                <a:cubicBezTo>
                  <a:pt x="549" y="870"/>
                  <a:pt x="546" y="869"/>
                  <a:pt x="542" y="868"/>
                </a:cubicBezTo>
                <a:cubicBezTo>
                  <a:pt x="541" y="868"/>
                  <a:pt x="541" y="868"/>
                  <a:pt x="541" y="868"/>
                </a:cubicBezTo>
                <a:cubicBezTo>
                  <a:pt x="541" y="868"/>
                  <a:pt x="541" y="868"/>
                  <a:pt x="541" y="868"/>
                </a:cubicBezTo>
                <a:cubicBezTo>
                  <a:pt x="537" y="871"/>
                  <a:pt x="534" y="874"/>
                  <a:pt x="530" y="878"/>
                </a:cubicBezTo>
                <a:cubicBezTo>
                  <a:pt x="528" y="880"/>
                  <a:pt x="525" y="883"/>
                  <a:pt x="523" y="885"/>
                </a:cubicBezTo>
                <a:cubicBezTo>
                  <a:pt x="520" y="884"/>
                  <a:pt x="517" y="883"/>
                  <a:pt x="514" y="881"/>
                </a:cubicBezTo>
                <a:cubicBezTo>
                  <a:pt x="515" y="878"/>
                  <a:pt x="515" y="875"/>
                  <a:pt x="516" y="872"/>
                </a:cubicBezTo>
                <a:cubicBezTo>
                  <a:pt x="516" y="867"/>
                  <a:pt x="517" y="862"/>
                  <a:pt x="517" y="858"/>
                </a:cubicBezTo>
                <a:cubicBezTo>
                  <a:pt x="517" y="858"/>
                  <a:pt x="517" y="858"/>
                  <a:pt x="517" y="858"/>
                </a:cubicBezTo>
                <a:cubicBezTo>
                  <a:pt x="516" y="857"/>
                  <a:pt x="516" y="857"/>
                  <a:pt x="516" y="857"/>
                </a:cubicBezTo>
                <a:cubicBezTo>
                  <a:pt x="513" y="856"/>
                  <a:pt x="510" y="854"/>
                  <a:pt x="507" y="852"/>
                </a:cubicBezTo>
                <a:cubicBezTo>
                  <a:pt x="507" y="852"/>
                  <a:pt x="507" y="852"/>
                  <a:pt x="507" y="852"/>
                </a:cubicBezTo>
                <a:cubicBezTo>
                  <a:pt x="506" y="852"/>
                  <a:pt x="506" y="852"/>
                  <a:pt x="506" y="852"/>
                </a:cubicBezTo>
                <a:cubicBezTo>
                  <a:pt x="502" y="854"/>
                  <a:pt x="498" y="856"/>
                  <a:pt x="493" y="859"/>
                </a:cubicBezTo>
                <a:cubicBezTo>
                  <a:pt x="490" y="860"/>
                  <a:pt x="487" y="862"/>
                  <a:pt x="484" y="864"/>
                </a:cubicBezTo>
                <a:cubicBezTo>
                  <a:pt x="481" y="862"/>
                  <a:pt x="479" y="860"/>
                  <a:pt x="477" y="858"/>
                </a:cubicBezTo>
                <a:cubicBezTo>
                  <a:pt x="478" y="855"/>
                  <a:pt x="479" y="852"/>
                  <a:pt x="481" y="849"/>
                </a:cubicBezTo>
                <a:cubicBezTo>
                  <a:pt x="483" y="845"/>
                  <a:pt x="485" y="840"/>
                  <a:pt x="486" y="837"/>
                </a:cubicBezTo>
                <a:cubicBezTo>
                  <a:pt x="487" y="836"/>
                  <a:pt x="487" y="836"/>
                  <a:pt x="487" y="836"/>
                </a:cubicBezTo>
                <a:cubicBezTo>
                  <a:pt x="486" y="835"/>
                  <a:pt x="486" y="835"/>
                  <a:pt x="486" y="835"/>
                </a:cubicBezTo>
                <a:cubicBezTo>
                  <a:pt x="484" y="833"/>
                  <a:pt x="481" y="830"/>
                  <a:pt x="479" y="828"/>
                </a:cubicBezTo>
                <a:cubicBezTo>
                  <a:pt x="479" y="827"/>
                  <a:pt x="479" y="827"/>
                  <a:pt x="479" y="827"/>
                </a:cubicBezTo>
                <a:cubicBezTo>
                  <a:pt x="478" y="828"/>
                  <a:pt x="478" y="828"/>
                  <a:pt x="478" y="828"/>
                </a:cubicBezTo>
                <a:cubicBezTo>
                  <a:pt x="474" y="828"/>
                  <a:pt x="469" y="829"/>
                  <a:pt x="464" y="831"/>
                </a:cubicBezTo>
                <a:cubicBezTo>
                  <a:pt x="460" y="832"/>
                  <a:pt x="456" y="833"/>
                  <a:pt x="453" y="833"/>
                </a:cubicBezTo>
                <a:cubicBezTo>
                  <a:pt x="451" y="831"/>
                  <a:pt x="449" y="828"/>
                  <a:pt x="448" y="826"/>
                </a:cubicBezTo>
                <a:cubicBezTo>
                  <a:pt x="450" y="823"/>
                  <a:pt x="452" y="821"/>
                  <a:pt x="455" y="818"/>
                </a:cubicBezTo>
                <a:cubicBezTo>
                  <a:pt x="458" y="815"/>
                  <a:pt x="461" y="811"/>
                  <a:pt x="464" y="808"/>
                </a:cubicBezTo>
                <a:cubicBezTo>
                  <a:pt x="464" y="807"/>
                  <a:pt x="464" y="807"/>
                  <a:pt x="464" y="807"/>
                </a:cubicBezTo>
                <a:cubicBezTo>
                  <a:pt x="464" y="807"/>
                  <a:pt x="464" y="807"/>
                  <a:pt x="464" y="807"/>
                </a:cubicBezTo>
                <a:cubicBezTo>
                  <a:pt x="462" y="804"/>
                  <a:pt x="461" y="801"/>
                  <a:pt x="459" y="798"/>
                </a:cubicBezTo>
                <a:cubicBezTo>
                  <a:pt x="459" y="797"/>
                  <a:pt x="459" y="797"/>
                  <a:pt x="459" y="797"/>
                </a:cubicBezTo>
                <a:cubicBezTo>
                  <a:pt x="458" y="797"/>
                  <a:pt x="458" y="797"/>
                  <a:pt x="458" y="797"/>
                </a:cubicBezTo>
                <a:cubicBezTo>
                  <a:pt x="454" y="796"/>
                  <a:pt x="449" y="796"/>
                  <a:pt x="444" y="796"/>
                </a:cubicBezTo>
                <a:cubicBezTo>
                  <a:pt x="440" y="796"/>
                  <a:pt x="436" y="796"/>
                  <a:pt x="433" y="796"/>
                </a:cubicBezTo>
                <a:cubicBezTo>
                  <a:pt x="432" y="793"/>
                  <a:pt x="431" y="790"/>
                  <a:pt x="430" y="788"/>
                </a:cubicBezTo>
                <a:cubicBezTo>
                  <a:pt x="433" y="786"/>
                  <a:pt x="436" y="784"/>
                  <a:pt x="439" y="782"/>
                </a:cubicBezTo>
                <a:cubicBezTo>
                  <a:pt x="443" y="780"/>
                  <a:pt x="448" y="777"/>
                  <a:pt x="451" y="774"/>
                </a:cubicBezTo>
                <a:cubicBezTo>
                  <a:pt x="452" y="774"/>
                  <a:pt x="452" y="774"/>
                  <a:pt x="452" y="774"/>
                </a:cubicBezTo>
                <a:cubicBezTo>
                  <a:pt x="451" y="773"/>
                  <a:pt x="451" y="773"/>
                  <a:pt x="451" y="773"/>
                </a:cubicBezTo>
                <a:cubicBezTo>
                  <a:pt x="451" y="770"/>
                  <a:pt x="450" y="767"/>
                  <a:pt x="450" y="764"/>
                </a:cubicBezTo>
                <a:cubicBezTo>
                  <a:pt x="450" y="763"/>
                  <a:pt x="450" y="763"/>
                  <a:pt x="450" y="763"/>
                </a:cubicBezTo>
                <a:cubicBezTo>
                  <a:pt x="449" y="763"/>
                  <a:pt x="449" y="763"/>
                  <a:pt x="449" y="763"/>
                </a:cubicBezTo>
                <a:cubicBezTo>
                  <a:pt x="445" y="761"/>
                  <a:pt x="440" y="760"/>
                  <a:pt x="436" y="758"/>
                </a:cubicBezTo>
                <a:cubicBezTo>
                  <a:pt x="432" y="757"/>
                  <a:pt x="428" y="756"/>
                  <a:pt x="425" y="755"/>
                </a:cubicBezTo>
                <a:cubicBezTo>
                  <a:pt x="425" y="754"/>
                  <a:pt x="425" y="752"/>
                  <a:pt x="425" y="751"/>
                </a:cubicBezTo>
                <a:cubicBezTo>
                  <a:pt x="425" y="749"/>
                  <a:pt x="425" y="748"/>
                  <a:pt x="425" y="746"/>
                </a:cubicBezTo>
                <a:cubicBezTo>
                  <a:pt x="428" y="745"/>
                  <a:pt x="432" y="744"/>
                  <a:pt x="435" y="743"/>
                </a:cubicBezTo>
                <a:cubicBezTo>
                  <a:pt x="440" y="742"/>
                  <a:pt x="445" y="740"/>
                  <a:pt x="449" y="739"/>
                </a:cubicBezTo>
                <a:cubicBezTo>
                  <a:pt x="450" y="739"/>
                  <a:pt x="450" y="739"/>
                  <a:pt x="450" y="739"/>
                </a:cubicBezTo>
                <a:cubicBezTo>
                  <a:pt x="450" y="738"/>
                  <a:pt x="450" y="738"/>
                  <a:pt x="450" y="738"/>
                </a:cubicBezTo>
                <a:cubicBezTo>
                  <a:pt x="450" y="735"/>
                  <a:pt x="451" y="732"/>
                  <a:pt x="451" y="728"/>
                </a:cubicBezTo>
                <a:cubicBezTo>
                  <a:pt x="452" y="728"/>
                  <a:pt x="452" y="728"/>
                  <a:pt x="452" y="728"/>
                </a:cubicBezTo>
                <a:cubicBezTo>
                  <a:pt x="451" y="727"/>
                  <a:pt x="451" y="727"/>
                  <a:pt x="451" y="727"/>
                </a:cubicBezTo>
                <a:cubicBezTo>
                  <a:pt x="448" y="725"/>
                  <a:pt x="443" y="722"/>
                  <a:pt x="439" y="720"/>
                </a:cubicBezTo>
                <a:cubicBezTo>
                  <a:pt x="436" y="718"/>
                  <a:pt x="433" y="716"/>
                  <a:pt x="430" y="714"/>
                </a:cubicBezTo>
                <a:cubicBezTo>
                  <a:pt x="431" y="711"/>
                  <a:pt x="432" y="709"/>
                  <a:pt x="433" y="705"/>
                </a:cubicBezTo>
                <a:cubicBezTo>
                  <a:pt x="436" y="705"/>
                  <a:pt x="440" y="705"/>
                  <a:pt x="444" y="705"/>
                </a:cubicBezTo>
                <a:cubicBezTo>
                  <a:pt x="449" y="705"/>
                  <a:pt x="454" y="705"/>
                  <a:pt x="458" y="705"/>
                </a:cubicBezTo>
                <a:cubicBezTo>
                  <a:pt x="459" y="705"/>
                  <a:pt x="459" y="705"/>
                  <a:pt x="459" y="705"/>
                </a:cubicBezTo>
                <a:cubicBezTo>
                  <a:pt x="459" y="704"/>
                  <a:pt x="459" y="704"/>
                  <a:pt x="459" y="704"/>
                </a:cubicBezTo>
                <a:cubicBezTo>
                  <a:pt x="461" y="701"/>
                  <a:pt x="462" y="698"/>
                  <a:pt x="464" y="695"/>
                </a:cubicBezTo>
                <a:cubicBezTo>
                  <a:pt x="464" y="694"/>
                  <a:pt x="464" y="694"/>
                  <a:pt x="464" y="694"/>
                </a:cubicBezTo>
                <a:cubicBezTo>
                  <a:pt x="464" y="694"/>
                  <a:pt x="464" y="694"/>
                  <a:pt x="464" y="694"/>
                </a:cubicBezTo>
                <a:cubicBezTo>
                  <a:pt x="461" y="691"/>
                  <a:pt x="458" y="687"/>
                  <a:pt x="455" y="683"/>
                </a:cubicBezTo>
                <a:cubicBezTo>
                  <a:pt x="452" y="681"/>
                  <a:pt x="450" y="678"/>
                  <a:pt x="448" y="676"/>
                </a:cubicBezTo>
                <a:cubicBezTo>
                  <a:pt x="449" y="673"/>
                  <a:pt x="451" y="671"/>
                  <a:pt x="453" y="668"/>
                </a:cubicBezTo>
                <a:cubicBezTo>
                  <a:pt x="456" y="669"/>
                  <a:pt x="460" y="670"/>
                  <a:pt x="464" y="671"/>
                </a:cubicBezTo>
                <a:cubicBezTo>
                  <a:pt x="469" y="672"/>
                  <a:pt x="474" y="674"/>
                  <a:pt x="478" y="674"/>
                </a:cubicBezTo>
                <a:cubicBezTo>
                  <a:pt x="479" y="674"/>
                  <a:pt x="479" y="674"/>
                  <a:pt x="479" y="674"/>
                </a:cubicBezTo>
                <a:cubicBezTo>
                  <a:pt x="479" y="674"/>
                  <a:pt x="479" y="674"/>
                  <a:pt x="479" y="674"/>
                </a:cubicBezTo>
                <a:cubicBezTo>
                  <a:pt x="481" y="671"/>
                  <a:pt x="484" y="669"/>
                  <a:pt x="486" y="666"/>
                </a:cubicBezTo>
                <a:cubicBezTo>
                  <a:pt x="487" y="666"/>
                  <a:pt x="487" y="666"/>
                  <a:pt x="487" y="666"/>
                </a:cubicBezTo>
                <a:cubicBezTo>
                  <a:pt x="486" y="665"/>
                  <a:pt x="486" y="665"/>
                  <a:pt x="486" y="665"/>
                </a:cubicBezTo>
                <a:cubicBezTo>
                  <a:pt x="485" y="662"/>
                  <a:pt x="483" y="657"/>
                  <a:pt x="481" y="653"/>
                </a:cubicBezTo>
                <a:cubicBezTo>
                  <a:pt x="479" y="650"/>
                  <a:pt x="478" y="647"/>
                  <a:pt x="477" y="644"/>
                </a:cubicBezTo>
                <a:cubicBezTo>
                  <a:pt x="479" y="642"/>
                  <a:pt x="482" y="640"/>
                  <a:pt x="484" y="638"/>
                </a:cubicBezTo>
                <a:cubicBezTo>
                  <a:pt x="487" y="639"/>
                  <a:pt x="490" y="641"/>
                  <a:pt x="493" y="643"/>
                </a:cubicBezTo>
                <a:cubicBezTo>
                  <a:pt x="498" y="646"/>
                  <a:pt x="502" y="648"/>
                  <a:pt x="506" y="650"/>
                </a:cubicBezTo>
                <a:cubicBezTo>
                  <a:pt x="507" y="650"/>
                  <a:pt x="507" y="650"/>
                  <a:pt x="507" y="650"/>
                </a:cubicBezTo>
                <a:cubicBezTo>
                  <a:pt x="507" y="650"/>
                  <a:pt x="507" y="650"/>
                  <a:pt x="507" y="650"/>
                </a:cubicBezTo>
                <a:cubicBezTo>
                  <a:pt x="510" y="648"/>
                  <a:pt x="513" y="646"/>
                  <a:pt x="516" y="644"/>
                </a:cubicBezTo>
                <a:cubicBezTo>
                  <a:pt x="517" y="644"/>
                  <a:pt x="517" y="644"/>
                  <a:pt x="517" y="644"/>
                </a:cubicBezTo>
                <a:cubicBezTo>
                  <a:pt x="517" y="643"/>
                  <a:pt x="517" y="643"/>
                  <a:pt x="517" y="643"/>
                </a:cubicBezTo>
                <a:cubicBezTo>
                  <a:pt x="517" y="640"/>
                  <a:pt x="516" y="635"/>
                  <a:pt x="516" y="630"/>
                </a:cubicBezTo>
                <a:cubicBezTo>
                  <a:pt x="515" y="627"/>
                  <a:pt x="515" y="623"/>
                  <a:pt x="514" y="620"/>
                </a:cubicBezTo>
                <a:cubicBezTo>
                  <a:pt x="517" y="619"/>
                  <a:pt x="520" y="618"/>
                  <a:pt x="523" y="617"/>
                </a:cubicBezTo>
                <a:cubicBezTo>
                  <a:pt x="525" y="619"/>
                  <a:pt x="528" y="621"/>
                  <a:pt x="530" y="624"/>
                </a:cubicBezTo>
                <a:cubicBezTo>
                  <a:pt x="534" y="627"/>
                  <a:pt x="537" y="631"/>
                  <a:pt x="541" y="634"/>
                </a:cubicBezTo>
                <a:cubicBezTo>
                  <a:pt x="541" y="634"/>
                  <a:pt x="541" y="634"/>
                  <a:pt x="541" y="634"/>
                </a:cubicBezTo>
                <a:cubicBezTo>
                  <a:pt x="542" y="634"/>
                  <a:pt x="542" y="634"/>
                  <a:pt x="542" y="634"/>
                </a:cubicBezTo>
                <a:cubicBezTo>
                  <a:pt x="545" y="633"/>
                  <a:pt x="549" y="632"/>
                  <a:pt x="552" y="631"/>
                </a:cubicBezTo>
                <a:cubicBezTo>
                  <a:pt x="553" y="631"/>
                  <a:pt x="553" y="631"/>
                  <a:pt x="553" y="631"/>
                </a:cubicBezTo>
                <a:cubicBezTo>
                  <a:pt x="553" y="630"/>
                  <a:pt x="553" y="630"/>
                  <a:pt x="553" y="630"/>
                </a:cubicBezTo>
                <a:cubicBezTo>
                  <a:pt x="554" y="627"/>
                  <a:pt x="555" y="622"/>
                  <a:pt x="556" y="617"/>
                </a:cubicBezTo>
                <a:cubicBezTo>
                  <a:pt x="556" y="614"/>
                  <a:pt x="557" y="610"/>
                  <a:pt x="558" y="607"/>
                </a:cubicBezTo>
                <a:cubicBezTo>
                  <a:pt x="561" y="607"/>
                  <a:pt x="564" y="606"/>
                  <a:pt x="567" y="606"/>
                </a:cubicBezTo>
                <a:cubicBezTo>
                  <a:pt x="569" y="609"/>
                  <a:pt x="571" y="612"/>
                  <a:pt x="572" y="615"/>
                </a:cubicBezTo>
                <a:cubicBezTo>
                  <a:pt x="574" y="619"/>
                  <a:pt x="577" y="624"/>
                  <a:pt x="579" y="627"/>
                </a:cubicBezTo>
                <a:cubicBezTo>
                  <a:pt x="579" y="627"/>
                  <a:pt x="579" y="627"/>
                  <a:pt x="579" y="627"/>
                </a:cubicBezTo>
                <a:cubicBezTo>
                  <a:pt x="580" y="627"/>
                  <a:pt x="580" y="627"/>
                  <a:pt x="580" y="627"/>
                </a:cubicBezTo>
                <a:cubicBezTo>
                  <a:pt x="584" y="627"/>
                  <a:pt x="587" y="627"/>
                  <a:pt x="591" y="627"/>
                </a:cubicBezTo>
                <a:cubicBezTo>
                  <a:pt x="592" y="627"/>
                  <a:pt x="592" y="627"/>
                  <a:pt x="592" y="627"/>
                </a:cubicBezTo>
                <a:cubicBezTo>
                  <a:pt x="592" y="627"/>
                  <a:pt x="592" y="627"/>
                  <a:pt x="592" y="627"/>
                </a:cubicBezTo>
                <a:cubicBezTo>
                  <a:pt x="594" y="624"/>
                  <a:pt x="597" y="619"/>
                  <a:pt x="599" y="615"/>
                </a:cubicBezTo>
                <a:cubicBezTo>
                  <a:pt x="600" y="612"/>
                  <a:pt x="602" y="609"/>
                  <a:pt x="603" y="606"/>
                </a:cubicBezTo>
                <a:cubicBezTo>
                  <a:pt x="607" y="606"/>
                  <a:pt x="610" y="607"/>
                  <a:pt x="613" y="607"/>
                </a:cubicBezTo>
                <a:cubicBezTo>
                  <a:pt x="614" y="610"/>
                  <a:pt x="614" y="614"/>
                  <a:pt x="615" y="617"/>
                </a:cubicBezTo>
                <a:cubicBezTo>
                  <a:pt x="616" y="622"/>
                  <a:pt x="617" y="627"/>
                  <a:pt x="618" y="630"/>
                </a:cubicBezTo>
                <a:cubicBezTo>
                  <a:pt x="618" y="631"/>
                  <a:pt x="618" y="631"/>
                  <a:pt x="618" y="631"/>
                </a:cubicBezTo>
                <a:cubicBezTo>
                  <a:pt x="619" y="631"/>
                  <a:pt x="619" y="631"/>
                  <a:pt x="619" y="631"/>
                </a:cubicBezTo>
                <a:cubicBezTo>
                  <a:pt x="622" y="632"/>
                  <a:pt x="625" y="633"/>
                  <a:pt x="629" y="634"/>
                </a:cubicBezTo>
                <a:cubicBezTo>
                  <a:pt x="630" y="634"/>
                  <a:pt x="630" y="634"/>
                  <a:pt x="630" y="634"/>
                </a:cubicBezTo>
                <a:cubicBezTo>
                  <a:pt x="630" y="634"/>
                  <a:pt x="630" y="634"/>
                  <a:pt x="630" y="634"/>
                </a:cubicBezTo>
                <a:cubicBezTo>
                  <a:pt x="633" y="631"/>
                  <a:pt x="637" y="627"/>
                  <a:pt x="640" y="624"/>
                </a:cubicBezTo>
                <a:cubicBezTo>
                  <a:pt x="643" y="621"/>
                  <a:pt x="645" y="619"/>
                  <a:pt x="648" y="617"/>
                </a:cubicBezTo>
                <a:cubicBezTo>
                  <a:pt x="651" y="618"/>
                  <a:pt x="654" y="619"/>
                  <a:pt x="657" y="620"/>
                </a:cubicBezTo>
                <a:cubicBezTo>
                  <a:pt x="656" y="623"/>
                  <a:pt x="656" y="627"/>
                  <a:pt x="655" y="630"/>
                </a:cubicBezTo>
                <a:cubicBezTo>
                  <a:pt x="655" y="635"/>
                  <a:pt x="654" y="640"/>
                  <a:pt x="654" y="643"/>
                </a:cubicBezTo>
                <a:cubicBezTo>
                  <a:pt x="654" y="644"/>
                  <a:pt x="654" y="644"/>
                  <a:pt x="654" y="644"/>
                </a:cubicBezTo>
                <a:cubicBezTo>
                  <a:pt x="655" y="644"/>
                  <a:pt x="655" y="644"/>
                  <a:pt x="655" y="644"/>
                </a:cubicBezTo>
                <a:cubicBezTo>
                  <a:pt x="658" y="646"/>
                  <a:pt x="661" y="648"/>
                  <a:pt x="664" y="650"/>
                </a:cubicBezTo>
                <a:cubicBezTo>
                  <a:pt x="664" y="650"/>
                  <a:pt x="664" y="650"/>
                  <a:pt x="664" y="650"/>
                </a:cubicBezTo>
                <a:cubicBezTo>
                  <a:pt x="665" y="650"/>
                  <a:pt x="665" y="650"/>
                  <a:pt x="665" y="650"/>
                </a:cubicBezTo>
                <a:cubicBezTo>
                  <a:pt x="669" y="648"/>
                  <a:pt x="673" y="646"/>
                  <a:pt x="678" y="643"/>
                </a:cubicBezTo>
                <a:cubicBezTo>
                  <a:pt x="681" y="641"/>
                  <a:pt x="684" y="639"/>
                  <a:pt x="687" y="638"/>
                </a:cubicBezTo>
                <a:cubicBezTo>
                  <a:pt x="689" y="640"/>
                  <a:pt x="692" y="642"/>
                  <a:pt x="694" y="644"/>
                </a:cubicBezTo>
                <a:cubicBezTo>
                  <a:pt x="693" y="647"/>
                  <a:pt x="692" y="650"/>
                  <a:pt x="690" y="653"/>
                </a:cubicBezTo>
                <a:cubicBezTo>
                  <a:pt x="688" y="657"/>
                  <a:pt x="686" y="662"/>
                  <a:pt x="684" y="665"/>
                </a:cubicBezTo>
                <a:cubicBezTo>
                  <a:pt x="684" y="666"/>
                  <a:pt x="684" y="666"/>
                  <a:pt x="684" y="666"/>
                </a:cubicBezTo>
                <a:cubicBezTo>
                  <a:pt x="685" y="666"/>
                  <a:pt x="685" y="666"/>
                  <a:pt x="685" y="666"/>
                </a:cubicBezTo>
                <a:cubicBezTo>
                  <a:pt x="687" y="669"/>
                  <a:pt x="690" y="671"/>
                  <a:pt x="692" y="674"/>
                </a:cubicBezTo>
                <a:cubicBezTo>
                  <a:pt x="692" y="674"/>
                  <a:pt x="692" y="674"/>
                  <a:pt x="692" y="674"/>
                </a:cubicBezTo>
                <a:cubicBezTo>
                  <a:pt x="693" y="674"/>
                  <a:pt x="693" y="674"/>
                  <a:pt x="693" y="674"/>
                </a:cubicBezTo>
                <a:cubicBezTo>
                  <a:pt x="697" y="674"/>
                  <a:pt x="702" y="672"/>
                  <a:pt x="707" y="671"/>
                </a:cubicBezTo>
                <a:cubicBezTo>
                  <a:pt x="711" y="670"/>
                  <a:pt x="715" y="669"/>
                  <a:pt x="718" y="668"/>
                </a:cubicBezTo>
                <a:cubicBezTo>
                  <a:pt x="720" y="671"/>
                  <a:pt x="722" y="673"/>
                  <a:pt x="723" y="676"/>
                </a:cubicBezTo>
                <a:cubicBezTo>
                  <a:pt x="721" y="678"/>
                  <a:pt x="719" y="681"/>
                  <a:pt x="716" y="683"/>
                </a:cubicBezTo>
                <a:cubicBezTo>
                  <a:pt x="713" y="687"/>
                  <a:pt x="709" y="691"/>
                  <a:pt x="707" y="694"/>
                </a:cubicBezTo>
                <a:cubicBezTo>
                  <a:pt x="707" y="694"/>
                  <a:pt x="707" y="694"/>
                  <a:pt x="707" y="694"/>
                </a:cubicBezTo>
                <a:cubicBezTo>
                  <a:pt x="707" y="695"/>
                  <a:pt x="707" y="695"/>
                  <a:pt x="707" y="695"/>
                </a:cubicBezTo>
                <a:cubicBezTo>
                  <a:pt x="709" y="698"/>
                  <a:pt x="710" y="701"/>
                  <a:pt x="712" y="704"/>
                </a:cubicBezTo>
                <a:cubicBezTo>
                  <a:pt x="712" y="705"/>
                  <a:pt x="712" y="705"/>
                  <a:pt x="712" y="705"/>
                </a:cubicBezTo>
                <a:cubicBezTo>
                  <a:pt x="713" y="705"/>
                  <a:pt x="713" y="705"/>
                  <a:pt x="713" y="705"/>
                </a:cubicBezTo>
                <a:cubicBezTo>
                  <a:pt x="717" y="705"/>
                  <a:pt x="722" y="705"/>
                  <a:pt x="727" y="705"/>
                </a:cubicBezTo>
                <a:cubicBezTo>
                  <a:pt x="731" y="705"/>
                  <a:pt x="735" y="705"/>
                  <a:pt x="738" y="705"/>
                </a:cubicBezTo>
                <a:cubicBezTo>
                  <a:pt x="739" y="709"/>
                  <a:pt x="740" y="711"/>
                  <a:pt x="741" y="714"/>
                </a:cubicBezTo>
                <a:cubicBezTo>
                  <a:pt x="738" y="716"/>
                  <a:pt x="735" y="718"/>
                  <a:pt x="732" y="719"/>
                </a:cubicBezTo>
                <a:cubicBezTo>
                  <a:pt x="728" y="722"/>
                  <a:pt x="723" y="725"/>
                  <a:pt x="720" y="727"/>
                </a:cubicBezTo>
                <a:cubicBezTo>
                  <a:pt x="719" y="728"/>
                  <a:pt x="719" y="728"/>
                  <a:pt x="719" y="728"/>
                </a:cubicBezTo>
                <a:cubicBezTo>
                  <a:pt x="719" y="728"/>
                  <a:pt x="719" y="728"/>
                  <a:pt x="719" y="728"/>
                </a:cubicBezTo>
                <a:cubicBezTo>
                  <a:pt x="720" y="732"/>
                  <a:pt x="721" y="735"/>
                  <a:pt x="721" y="738"/>
                </a:cubicBezTo>
                <a:cubicBezTo>
                  <a:pt x="721" y="739"/>
                  <a:pt x="721" y="739"/>
                  <a:pt x="721" y="739"/>
                </a:cubicBezTo>
                <a:cubicBezTo>
                  <a:pt x="722" y="739"/>
                  <a:pt x="722" y="739"/>
                  <a:pt x="722" y="739"/>
                </a:cubicBezTo>
                <a:cubicBezTo>
                  <a:pt x="725" y="740"/>
                  <a:pt x="731" y="742"/>
                  <a:pt x="735" y="743"/>
                </a:cubicBezTo>
                <a:cubicBezTo>
                  <a:pt x="739" y="744"/>
                  <a:pt x="743" y="745"/>
                  <a:pt x="746" y="746"/>
                </a:cubicBezTo>
                <a:close/>
                <a:moveTo>
                  <a:pt x="410" y="511"/>
                </a:moveTo>
                <a:cubicBezTo>
                  <a:pt x="410" y="511"/>
                  <a:pt x="410" y="511"/>
                  <a:pt x="410" y="511"/>
                </a:cubicBezTo>
                <a:cubicBezTo>
                  <a:pt x="417" y="521"/>
                  <a:pt x="433" y="532"/>
                  <a:pt x="452" y="534"/>
                </a:cubicBezTo>
                <a:cubicBezTo>
                  <a:pt x="454" y="534"/>
                  <a:pt x="454" y="534"/>
                  <a:pt x="454" y="534"/>
                </a:cubicBezTo>
                <a:cubicBezTo>
                  <a:pt x="453" y="533"/>
                  <a:pt x="453" y="533"/>
                  <a:pt x="453" y="533"/>
                </a:cubicBezTo>
                <a:cubicBezTo>
                  <a:pt x="453" y="533"/>
                  <a:pt x="453" y="532"/>
                  <a:pt x="453" y="531"/>
                </a:cubicBezTo>
                <a:cubicBezTo>
                  <a:pt x="453" y="528"/>
                  <a:pt x="453" y="526"/>
                  <a:pt x="454" y="523"/>
                </a:cubicBezTo>
                <a:cubicBezTo>
                  <a:pt x="454" y="523"/>
                  <a:pt x="454" y="523"/>
                  <a:pt x="454" y="523"/>
                </a:cubicBezTo>
                <a:cubicBezTo>
                  <a:pt x="454" y="522"/>
                  <a:pt x="454" y="522"/>
                  <a:pt x="454" y="522"/>
                </a:cubicBezTo>
                <a:cubicBezTo>
                  <a:pt x="443" y="514"/>
                  <a:pt x="430" y="498"/>
                  <a:pt x="427" y="486"/>
                </a:cubicBezTo>
                <a:cubicBezTo>
                  <a:pt x="427" y="485"/>
                  <a:pt x="427" y="485"/>
                  <a:pt x="427" y="485"/>
                </a:cubicBezTo>
                <a:cubicBezTo>
                  <a:pt x="426" y="486"/>
                  <a:pt x="426" y="486"/>
                  <a:pt x="426" y="486"/>
                </a:cubicBezTo>
                <a:cubicBezTo>
                  <a:pt x="419" y="493"/>
                  <a:pt x="413" y="501"/>
                  <a:pt x="410" y="511"/>
                </a:cubicBezTo>
                <a:close/>
                <a:moveTo>
                  <a:pt x="431" y="561"/>
                </a:moveTo>
                <a:cubicBezTo>
                  <a:pt x="443" y="560"/>
                  <a:pt x="455" y="556"/>
                  <a:pt x="464" y="549"/>
                </a:cubicBezTo>
                <a:cubicBezTo>
                  <a:pt x="465" y="549"/>
                  <a:pt x="465" y="549"/>
                  <a:pt x="465" y="549"/>
                </a:cubicBezTo>
                <a:cubicBezTo>
                  <a:pt x="464" y="548"/>
                  <a:pt x="464" y="548"/>
                  <a:pt x="464" y="548"/>
                </a:cubicBezTo>
                <a:cubicBezTo>
                  <a:pt x="461" y="546"/>
                  <a:pt x="458" y="544"/>
                  <a:pt x="456" y="541"/>
                </a:cubicBezTo>
                <a:cubicBezTo>
                  <a:pt x="456" y="540"/>
                  <a:pt x="456" y="540"/>
                  <a:pt x="456" y="540"/>
                </a:cubicBezTo>
                <a:cubicBezTo>
                  <a:pt x="456" y="540"/>
                  <a:pt x="456" y="540"/>
                  <a:pt x="456" y="540"/>
                </a:cubicBezTo>
                <a:cubicBezTo>
                  <a:pt x="441" y="541"/>
                  <a:pt x="420" y="538"/>
                  <a:pt x="409" y="532"/>
                </a:cubicBezTo>
                <a:cubicBezTo>
                  <a:pt x="407" y="531"/>
                  <a:pt x="407" y="531"/>
                  <a:pt x="407" y="531"/>
                </a:cubicBezTo>
                <a:cubicBezTo>
                  <a:pt x="408" y="533"/>
                  <a:pt x="408" y="533"/>
                  <a:pt x="408" y="533"/>
                </a:cubicBezTo>
                <a:cubicBezTo>
                  <a:pt x="408" y="533"/>
                  <a:pt x="408" y="534"/>
                  <a:pt x="408" y="535"/>
                </a:cubicBezTo>
                <a:cubicBezTo>
                  <a:pt x="409" y="544"/>
                  <a:pt x="411" y="552"/>
                  <a:pt x="416" y="560"/>
                </a:cubicBezTo>
                <a:cubicBezTo>
                  <a:pt x="416" y="560"/>
                  <a:pt x="416" y="560"/>
                  <a:pt x="416" y="560"/>
                </a:cubicBezTo>
                <a:cubicBezTo>
                  <a:pt x="416" y="560"/>
                  <a:pt x="416" y="560"/>
                  <a:pt x="416" y="560"/>
                </a:cubicBezTo>
                <a:cubicBezTo>
                  <a:pt x="421" y="561"/>
                  <a:pt x="426" y="561"/>
                  <a:pt x="431" y="561"/>
                </a:cubicBezTo>
                <a:close/>
                <a:moveTo>
                  <a:pt x="641" y="214"/>
                </a:moveTo>
                <a:cubicBezTo>
                  <a:pt x="641" y="216"/>
                  <a:pt x="641" y="217"/>
                  <a:pt x="641" y="218"/>
                </a:cubicBezTo>
                <a:cubicBezTo>
                  <a:pt x="641" y="219"/>
                  <a:pt x="641" y="221"/>
                  <a:pt x="641" y="222"/>
                </a:cubicBezTo>
                <a:cubicBezTo>
                  <a:pt x="638" y="223"/>
                  <a:pt x="634" y="224"/>
                  <a:pt x="629" y="226"/>
                </a:cubicBezTo>
                <a:cubicBezTo>
                  <a:pt x="626" y="227"/>
                  <a:pt x="623" y="228"/>
                  <a:pt x="620" y="229"/>
                </a:cubicBezTo>
                <a:cubicBezTo>
                  <a:pt x="620" y="229"/>
                  <a:pt x="620" y="229"/>
                  <a:pt x="620" y="229"/>
                </a:cubicBezTo>
                <a:cubicBezTo>
                  <a:pt x="620" y="229"/>
                  <a:pt x="620" y="229"/>
                  <a:pt x="620" y="229"/>
                </a:cubicBezTo>
                <a:cubicBezTo>
                  <a:pt x="619" y="233"/>
                  <a:pt x="618" y="237"/>
                  <a:pt x="617" y="241"/>
                </a:cubicBezTo>
                <a:cubicBezTo>
                  <a:pt x="617" y="242"/>
                  <a:pt x="617" y="242"/>
                  <a:pt x="617" y="242"/>
                </a:cubicBezTo>
                <a:cubicBezTo>
                  <a:pt x="617" y="242"/>
                  <a:pt x="617" y="242"/>
                  <a:pt x="617" y="242"/>
                </a:cubicBezTo>
                <a:cubicBezTo>
                  <a:pt x="620" y="244"/>
                  <a:pt x="622" y="246"/>
                  <a:pt x="625" y="248"/>
                </a:cubicBezTo>
                <a:cubicBezTo>
                  <a:pt x="628" y="251"/>
                  <a:pt x="632" y="253"/>
                  <a:pt x="634" y="256"/>
                </a:cubicBezTo>
                <a:cubicBezTo>
                  <a:pt x="633" y="258"/>
                  <a:pt x="632" y="260"/>
                  <a:pt x="631" y="262"/>
                </a:cubicBezTo>
                <a:cubicBezTo>
                  <a:pt x="630" y="262"/>
                  <a:pt x="630" y="262"/>
                  <a:pt x="629" y="262"/>
                </a:cubicBezTo>
                <a:cubicBezTo>
                  <a:pt x="629" y="262"/>
                  <a:pt x="629" y="262"/>
                  <a:pt x="629" y="262"/>
                </a:cubicBezTo>
                <a:cubicBezTo>
                  <a:pt x="626" y="262"/>
                  <a:pt x="622" y="262"/>
                  <a:pt x="618" y="262"/>
                </a:cubicBezTo>
                <a:cubicBezTo>
                  <a:pt x="615" y="262"/>
                  <a:pt x="612" y="261"/>
                  <a:pt x="609" y="261"/>
                </a:cubicBezTo>
                <a:cubicBezTo>
                  <a:pt x="608" y="261"/>
                  <a:pt x="608" y="261"/>
                  <a:pt x="608" y="261"/>
                </a:cubicBezTo>
                <a:cubicBezTo>
                  <a:pt x="608" y="262"/>
                  <a:pt x="608" y="262"/>
                  <a:pt x="608" y="262"/>
                </a:cubicBezTo>
                <a:cubicBezTo>
                  <a:pt x="606" y="265"/>
                  <a:pt x="603" y="269"/>
                  <a:pt x="600" y="272"/>
                </a:cubicBezTo>
                <a:cubicBezTo>
                  <a:pt x="600" y="272"/>
                  <a:pt x="600" y="272"/>
                  <a:pt x="600" y="272"/>
                </a:cubicBezTo>
                <a:cubicBezTo>
                  <a:pt x="600" y="273"/>
                  <a:pt x="600" y="273"/>
                  <a:pt x="600" y="273"/>
                </a:cubicBezTo>
                <a:cubicBezTo>
                  <a:pt x="601" y="275"/>
                  <a:pt x="603" y="278"/>
                  <a:pt x="604" y="281"/>
                </a:cubicBezTo>
                <a:cubicBezTo>
                  <a:pt x="606" y="285"/>
                  <a:pt x="608" y="288"/>
                  <a:pt x="610" y="291"/>
                </a:cubicBezTo>
                <a:cubicBezTo>
                  <a:pt x="608" y="293"/>
                  <a:pt x="606" y="295"/>
                  <a:pt x="604" y="296"/>
                </a:cubicBezTo>
                <a:cubicBezTo>
                  <a:pt x="601" y="295"/>
                  <a:pt x="597" y="293"/>
                  <a:pt x="593" y="291"/>
                </a:cubicBezTo>
                <a:cubicBezTo>
                  <a:pt x="590" y="290"/>
                  <a:pt x="587" y="289"/>
                  <a:pt x="584" y="288"/>
                </a:cubicBezTo>
                <a:cubicBezTo>
                  <a:pt x="583" y="287"/>
                  <a:pt x="583" y="287"/>
                  <a:pt x="583" y="287"/>
                </a:cubicBezTo>
                <a:cubicBezTo>
                  <a:pt x="583" y="288"/>
                  <a:pt x="583" y="288"/>
                  <a:pt x="583" y="288"/>
                </a:cubicBezTo>
                <a:cubicBezTo>
                  <a:pt x="579" y="290"/>
                  <a:pt x="576" y="293"/>
                  <a:pt x="572" y="295"/>
                </a:cubicBezTo>
                <a:cubicBezTo>
                  <a:pt x="571" y="295"/>
                  <a:pt x="571" y="295"/>
                  <a:pt x="571" y="295"/>
                </a:cubicBezTo>
                <a:cubicBezTo>
                  <a:pt x="571" y="295"/>
                  <a:pt x="571" y="295"/>
                  <a:pt x="571" y="295"/>
                </a:cubicBezTo>
                <a:cubicBezTo>
                  <a:pt x="571" y="298"/>
                  <a:pt x="571" y="301"/>
                  <a:pt x="572" y="304"/>
                </a:cubicBezTo>
                <a:cubicBezTo>
                  <a:pt x="572" y="308"/>
                  <a:pt x="572" y="312"/>
                  <a:pt x="572" y="315"/>
                </a:cubicBezTo>
                <a:cubicBezTo>
                  <a:pt x="570" y="317"/>
                  <a:pt x="567" y="317"/>
                  <a:pt x="565" y="318"/>
                </a:cubicBezTo>
                <a:cubicBezTo>
                  <a:pt x="562" y="316"/>
                  <a:pt x="560" y="313"/>
                  <a:pt x="557" y="310"/>
                </a:cubicBezTo>
                <a:cubicBezTo>
                  <a:pt x="555" y="308"/>
                  <a:pt x="552" y="305"/>
                  <a:pt x="550" y="303"/>
                </a:cubicBezTo>
                <a:cubicBezTo>
                  <a:pt x="550" y="303"/>
                  <a:pt x="550" y="303"/>
                  <a:pt x="550" y="303"/>
                </a:cubicBezTo>
                <a:cubicBezTo>
                  <a:pt x="549" y="303"/>
                  <a:pt x="549" y="303"/>
                  <a:pt x="549" y="303"/>
                </a:cubicBezTo>
                <a:cubicBezTo>
                  <a:pt x="545" y="304"/>
                  <a:pt x="540" y="305"/>
                  <a:pt x="536" y="305"/>
                </a:cubicBezTo>
                <a:cubicBezTo>
                  <a:pt x="535" y="306"/>
                  <a:pt x="535" y="306"/>
                  <a:pt x="535" y="306"/>
                </a:cubicBezTo>
                <a:cubicBezTo>
                  <a:pt x="535" y="306"/>
                  <a:pt x="535" y="306"/>
                  <a:pt x="535" y="306"/>
                </a:cubicBezTo>
                <a:cubicBezTo>
                  <a:pt x="534" y="309"/>
                  <a:pt x="533" y="311"/>
                  <a:pt x="532" y="314"/>
                </a:cubicBezTo>
                <a:cubicBezTo>
                  <a:pt x="530" y="318"/>
                  <a:pt x="529" y="322"/>
                  <a:pt x="528" y="325"/>
                </a:cubicBezTo>
                <a:cubicBezTo>
                  <a:pt x="525" y="325"/>
                  <a:pt x="522" y="325"/>
                  <a:pt x="519" y="325"/>
                </a:cubicBezTo>
                <a:cubicBezTo>
                  <a:pt x="518" y="322"/>
                  <a:pt x="516" y="318"/>
                  <a:pt x="515" y="314"/>
                </a:cubicBezTo>
                <a:cubicBezTo>
                  <a:pt x="514" y="311"/>
                  <a:pt x="513" y="309"/>
                  <a:pt x="512" y="306"/>
                </a:cubicBezTo>
                <a:cubicBezTo>
                  <a:pt x="512" y="306"/>
                  <a:pt x="512" y="306"/>
                  <a:pt x="512" y="306"/>
                </a:cubicBezTo>
                <a:cubicBezTo>
                  <a:pt x="511" y="305"/>
                  <a:pt x="511" y="305"/>
                  <a:pt x="511" y="305"/>
                </a:cubicBezTo>
                <a:cubicBezTo>
                  <a:pt x="507" y="305"/>
                  <a:pt x="502" y="304"/>
                  <a:pt x="498" y="303"/>
                </a:cubicBezTo>
                <a:cubicBezTo>
                  <a:pt x="497" y="303"/>
                  <a:pt x="497" y="303"/>
                  <a:pt x="497" y="303"/>
                </a:cubicBezTo>
                <a:cubicBezTo>
                  <a:pt x="497" y="303"/>
                  <a:pt x="497" y="303"/>
                  <a:pt x="497" y="303"/>
                </a:cubicBezTo>
                <a:cubicBezTo>
                  <a:pt x="495" y="305"/>
                  <a:pt x="492" y="308"/>
                  <a:pt x="490" y="310"/>
                </a:cubicBezTo>
                <a:cubicBezTo>
                  <a:pt x="487" y="313"/>
                  <a:pt x="484" y="316"/>
                  <a:pt x="482" y="318"/>
                </a:cubicBezTo>
                <a:cubicBezTo>
                  <a:pt x="480" y="317"/>
                  <a:pt x="477" y="317"/>
                  <a:pt x="475" y="315"/>
                </a:cubicBezTo>
                <a:cubicBezTo>
                  <a:pt x="475" y="312"/>
                  <a:pt x="475" y="308"/>
                  <a:pt x="475" y="304"/>
                </a:cubicBezTo>
                <a:cubicBezTo>
                  <a:pt x="475" y="301"/>
                  <a:pt x="476" y="298"/>
                  <a:pt x="476" y="295"/>
                </a:cubicBezTo>
                <a:cubicBezTo>
                  <a:pt x="476" y="295"/>
                  <a:pt x="476" y="295"/>
                  <a:pt x="476" y="295"/>
                </a:cubicBezTo>
                <a:cubicBezTo>
                  <a:pt x="475" y="295"/>
                  <a:pt x="475" y="295"/>
                  <a:pt x="475" y="295"/>
                </a:cubicBezTo>
                <a:cubicBezTo>
                  <a:pt x="471" y="293"/>
                  <a:pt x="468" y="290"/>
                  <a:pt x="464" y="288"/>
                </a:cubicBezTo>
                <a:cubicBezTo>
                  <a:pt x="464" y="287"/>
                  <a:pt x="464" y="287"/>
                  <a:pt x="464" y="287"/>
                </a:cubicBezTo>
                <a:cubicBezTo>
                  <a:pt x="463" y="288"/>
                  <a:pt x="463" y="288"/>
                  <a:pt x="463" y="288"/>
                </a:cubicBezTo>
                <a:cubicBezTo>
                  <a:pt x="460" y="289"/>
                  <a:pt x="457" y="290"/>
                  <a:pt x="454" y="291"/>
                </a:cubicBezTo>
                <a:cubicBezTo>
                  <a:pt x="450" y="293"/>
                  <a:pt x="446" y="295"/>
                  <a:pt x="443" y="296"/>
                </a:cubicBezTo>
                <a:cubicBezTo>
                  <a:pt x="441" y="295"/>
                  <a:pt x="439" y="293"/>
                  <a:pt x="437" y="291"/>
                </a:cubicBezTo>
                <a:cubicBezTo>
                  <a:pt x="439" y="288"/>
                  <a:pt x="441" y="285"/>
                  <a:pt x="443" y="281"/>
                </a:cubicBezTo>
                <a:cubicBezTo>
                  <a:pt x="444" y="278"/>
                  <a:pt x="446" y="275"/>
                  <a:pt x="447" y="273"/>
                </a:cubicBezTo>
                <a:cubicBezTo>
                  <a:pt x="447" y="272"/>
                  <a:pt x="447" y="272"/>
                  <a:pt x="447" y="272"/>
                </a:cubicBezTo>
                <a:cubicBezTo>
                  <a:pt x="447" y="272"/>
                  <a:pt x="447" y="272"/>
                  <a:pt x="447" y="272"/>
                </a:cubicBezTo>
                <a:cubicBezTo>
                  <a:pt x="444" y="269"/>
                  <a:pt x="441" y="265"/>
                  <a:pt x="439" y="262"/>
                </a:cubicBezTo>
                <a:cubicBezTo>
                  <a:pt x="439" y="261"/>
                  <a:pt x="439" y="261"/>
                  <a:pt x="439" y="261"/>
                </a:cubicBezTo>
                <a:cubicBezTo>
                  <a:pt x="438" y="261"/>
                  <a:pt x="438" y="261"/>
                  <a:pt x="438" y="261"/>
                </a:cubicBezTo>
                <a:cubicBezTo>
                  <a:pt x="435" y="261"/>
                  <a:pt x="432" y="262"/>
                  <a:pt x="429" y="262"/>
                </a:cubicBezTo>
                <a:cubicBezTo>
                  <a:pt x="424" y="262"/>
                  <a:pt x="420" y="263"/>
                  <a:pt x="416" y="262"/>
                </a:cubicBezTo>
                <a:cubicBezTo>
                  <a:pt x="415" y="260"/>
                  <a:pt x="414" y="258"/>
                  <a:pt x="413" y="256"/>
                </a:cubicBezTo>
                <a:cubicBezTo>
                  <a:pt x="415" y="253"/>
                  <a:pt x="419" y="251"/>
                  <a:pt x="422" y="248"/>
                </a:cubicBezTo>
                <a:cubicBezTo>
                  <a:pt x="425" y="246"/>
                  <a:pt x="427" y="244"/>
                  <a:pt x="430" y="242"/>
                </a:cubicBezTo>
                <a:cubicBezTo>
                  <a:pt x="430" y="242"/>
                  <a:pt x="430" y="242"/>
                  <a:pt x="430" y="242"/>
                </a:cubicBezTo>
                <a:cubicBezTo>
                  <a:pt x="430" y="241"/>
                  <a:pt x="430" y="241"/>
                  <a:pt x="430" y="241"/>
                </a:cubicBezTo>
                <a:cubicBezTo>
                  <a:pt x="429" y="237"/>
                  <a:pt x="428" y="233"/>
                  <a:pt x="427" y="229"/>
                </a:cubicBezTo>
                <a:cubicBezTo>
                  <a:pt x="427" y="229"/>
                  <a:pt x="427" y="229"/>
                  <a:pt x="427" y="229"/>
                </a:cubicBezTo>
                <a:cubicBezTo>
                  <a:pt x="427" y="229"/>
                  <a:pt x="427" y="229"/>
                  <a:pt x="427" y="229"/>
                </a:cubicBezTo>
                <a:cubicBezTo>
                  <a:pt x="424" y="228"/>
                  <a:pt x="421" y="227"/>
                  <a:pt x="417" y="226"/>
                </a:cubicBezTo>
                <a:cubicBezTo>
                  <a:pt x="413" y="224"/>
                  <a:pt x="409" y="223"/>
                  <a:pt x="406" y="222"/>
                </a:cubicBezTo>
                <a:cubicBezTo>
                  <a:pt x="406" y="221"/>
                  <a:pt x="406" y="219"/>
                  <a:pt x="406" y="218"/>
                </a:cubicBezTo>
                <a:cubicBezTo>
                  <a:pt x="406" y="217"/>
                  <a:pt x="406" y="216"/>
                  <a:pt x="406" y="214"/>
                </a:cubicBezTo>
                <a:cubicBezTo>
                  <a:pt x="409" y="213"/>
                  <a:pt x="413" y="212"/>
                  <a:pt x="417" y="210"/>
                </a:cubicBezTo>
                <a:cubicBezTo>
                  <a:pt x="421" y="210"/>
                  <a:pt x="424" y="209"/>
                  <a:pt x="427" y="208"/>
                </a:cubicBezTo>
                <a:cubicBezTo>
                  <a:pt x="427" y="207"/>
                  <a:pt x="427" y="207"/>
                  <a:pt x="427" y="207"/>
                </a:cubicBezTo>
                <a:cubicBezTo>
                  <a:pt x="427" y="207"/>
                  <a:pt x="427" y="207"/>
                  <a:pt x="427" y="207"/>
                </a:cubicBezTo>
                <a:cubicBezTo>
                  <a:pt x="428" y="203"/>
                  <a:pt x="429" y="199"/>
                  <a:pt x="430" y="195"/>
                </a:cubicBezTo>
                <a:cubicBezTo>
                  <a:pt x="430" y="194"/>
                  <a:pt x="430" y="194"/>
                  <a:pt x="430" y="194"/>
                </a:cubicBezTo>
                <a:cubicBezTo>
                  <a:pt x="430" y="194"/>
                  <a:pt x="430" y="194"/>
                  <a:pt x="430" y="194"/>
                </a:cubicBezTo>
                <a:cubicBezTo>
                  <a:pt x="427" y="192"/>
                  <a:pt x="425" y="190"/>
                  <a:pt x="422" y="188"/>
                </a:cubicBezTo>
                <a:cubicBezTo>
                  <a:pt x="419" y="185"/>
                  <a:pt x="415" y="183"/>
                  <a:pt x="413" y="180"/>
                </a:cubicBezTo>
                <a:cubicBezTo>
                  <a:pt x="414" y="178"/>
                  <a:pt x="415" y="176"/>
                  <a:pt x="416" y="174"/>
                </a:cubicBezTo>
                <a:cubicBezTo>
                  <a:pt x="420" y="174"/>
                  <a:pt x="424" y="174"/>
                  <a:pt x="429" y="174"/>
                </a:cubicBezTo>
                <a:cubicBezTo>
                  <a:pt x="432" y="175"/>
                  <a:pt x="435" y="175"/>
                  <a:pt x="438" y="175"/>
                </a:cubicBezTo>
                <a:cubicBezTo>
                  <a:pt x="439" y="175"/>
                  <a:pt x="439" y="175"/>
                  <a:pt x="439" y="175"/>
                </a:cubicBezTo>
                <a:cubicBezTo>
                  <a:pt x="439" y="174"/>
                  <a:pt x="439" y="174"/>
                  <a:pt x="439" y="174"/>
                </a:cubicBezTo>
                <a:cubicBezTo>
                  <a:pt x="441" y="171"/>
                  <a:pt x="444" y="167"/>
                  <a:pt x="447" y="164"/>
                </a:cubicBezTo>
                <a:cubicBezTo>
                  <a:pt x="447" y="164"/>
                  <a:pt x="447" y="164"/>
                  <a:pt x="447" y="164"/>
                </a:cubicBezTo>
                <a:cubicBezTo>
                  <a:pt x="447" y="163"/>
                  <a:pt x="447" y="163"/>
                  <a:pt x="447" y="163"/>
                </a:cubicBezTo>
                <a:cubicBezTo>
                  <a:pt x="446" y="161"/>
                  <a:pt x="444" y="158"/>
                  <a:pt x="443" y="155"/>
                </a:cubicBezTo>
                <a:cubicBezTo>
                  <a:pt x="441" y="152"/>
                  <a:pt x="439" y="148"/>
                  <a:pt x="437" y="145"/>
                </a:cubicBezTo>
                <a:cubicBezTo>
                  <a:pt x="439" y="143"/>
                  <a:pt x="441" y="142"/>
                  <a:pt x="443" y="140"/>
                </a:cubicBezTo>
                <a:cubicBezTo>
                  <a:pt x="446" y="141"/>
                  <a:pt x="450" y="143"/>
                  <a:pt x="454" y="145"/>
                </a:cubicBezTo>
                <a:cubicBezTo>
                  <a:pt x="457" y="146"/>
                  <a:pt x="460" y="148"/>
                  <a:pt x="463" y="149"/>
                </a:cubicBezTo>
                <a:cubicBezTo>
                  <a:pt x="464" y="149"/>
                  <a:pt x="464" y="149"/>
                  <a:pt x="464" y="149"/>
                </a:cubicBezTo>
                <a:cubicBezTo>
                  <a:pt x="464" y="148"/>
                  <a:pt x="464" y="148"/>
                  <a:pt x="464" y="148"/>
                </a:cubicBezTo>
                <a:cubicBezTo>
                  <a:pt x="468" y="146"/>
                  <a:pt x="471" y="144"/>
                  <a:pt x="475" y="142"/>
                </a:cubicBezTo>
                <a:cubicBezTo>
                  <a:pt x="476" y="141"/>
                  <a:pt x="476" y="141"/>
                  <a:pt x="476" y="141"/>
                </a:cubicBezTo>
                <a:cubicBezTo>
                  <a:pt x="476" y="141"/>
                  <a:pt x="476" y="141"/>
                  <a:pt x="476" y="141"/>
                </a:cubicBezTo>
                <a:cubicBezTo>
                  <a:pt x="476" y="138"/>
                  <a:pt x="475" y="135"/>
                  <a:pt x="475" y="132"/>
                </a:cubicBezTo>
                <a:cubicBezTo>
                  <a:pt x="475" y="128"/>
                  <a:pt x="475" y="124"/>
                  <a:pt x="475" y="121"/>
                </a:cubicBezTo>
                <a:cubicBezTo>
                  <a:pt x="477" y="120"/>
                  <a:pt x="480" y="119"/>
                  <a:pt x="482" y="118"/>
                </a:cubicBezTo>
                <a:cubicBezTo>
                  <a:pt x="484" y="120"/>
                  <a:pt x="487" y="123"/>
                  <a:pt x="490" y="126"/>
                </a:cubicBezTo>
                <a:cubicBezTo>
                  <a:pt x="492" y="128"/>
                  <a:pt x="495" y="131"/>
                  <a:pt x="497" y="133"/>
                </a:cubicBezTo>
                <a:cubicBezTo>
                  <a:pt x="497" y="133"/>
                  <a:pt x="497" y="133"/>
                  <a:pt x="497" y="133"/>
                </a:cubicBezTo>
                <a:cubicBezTo>
                  <a:pt x="498" y="133"/>
                  <a:pt x="498" y="133"/>
                  <a:pt x="498" y="133"/>
                </a:cubicBezTo>
                <a:cubicBezTo>
                  <a:pt x="502" y="132"/>
                  <a:pt x="507" y="131"/>
                  <a:pt x="511" y="131"/>
                </a:cubicBezTo>
                <a:cubicBezTo>
                  <a:pt x="512" y="131"/>
                  <a:pt x="512" y="131"/>
                  <a:pt x="512" y="131"/>
                </a:cubicBezTo>
                <a:cubicBezTo>
                  <a:pt x="512" y="130"/>
                  <a:pt x="512" y="130"/>
                  <a:pt x="512" y="130"/>
                </a:cubicBezTo>
                <a:cubicBezTo>
                  <a:pt x="513" y="128"/>
                  <a:pt x="514" y="125"/>
                  <a:pt x="515" y="122"/>
                </a:cubicBezTo>
                <a:cubicBezTo>
                  <a:pt x="516" y="118"/>
                  <a:pt x="518" y="114"/>
                  <a:pt x="519" y="111"/>
                </a:cubicBezTo>
                <a:cubicBezTo>
                  <a:pt x="522" y="111"/>
                  <a:pt x="525" y="111"/>
                  <a:pt x="528" y="111"/>
                </a:cubicBezTo>
                <a:cubicBezTo>
                  <a:pt x="529" y="114"/>
                  <a:pt x="530" y="118"/>
                  <a:pt x="532" y="122"/>
                </a:cubicBezTo>
                <a:cubicBezTo>
                  <a:pt x="533" y="125"/>
                  <a:pt x="534" y="128"/>
                  <a:pt x="535" y="130"/>
                </a:cubicBezTo>
                <a:cubicBezTo>
                  <a:pt x="535" y="131"/>
                  <a:pt x="535" y="131"/>
                  <a:pt x="535" y="131"/>
                </a:cubicBezTo>
                <a:cubicBezTo>
                  <a:pt x="536" y="131"/>
                  <a:pt x="536" y="131"/>
                  <a:pt x="536" y="131"/>
                </a:cubicBezTo>
                <a:cubicBezTo>
                  <a:pt x="540" y="131"/>
                  <a:pt x="545" y="132"/>
                  <a:pt x="549" y="133"/>
                </a:cubicBezTo>
                <a:cubicBezTo>
                  <a:pt x="550" y="133"/>
                  <a:pt x="550" y="133"/>
                  <a:pt x="550" y="133"/>
                </a:cubicBezTo>
                <a:cubicBezTo>
                  <a:pt x="550" y="133"/>
                  <a:pt x="550" y="133"/>
                  <a:pt x="550" y="133"/>
                </a:cubicBezTo>
                <a:cubicBezTo>
                  <a:pt x="552" y="131"/>
                  <a:pt x="555" y="128"/>
                  <a:pt x="557" y="126"/>
                </a:cubicBezTo>
                <a:cubicBezTo>
                  <a:pt x="560" y="123"/>
                  <a:pt x="562" y="120"/>
                  <a:pt x="565" y="118"/>
                </a:cubicBezTo>
                <a:cubicBezTo>
                  <a:pt x="567" y="119"/>
                  <a:pt x="570" y="120"/>
                  <a:pt x="572" y="121"/>
                </a:cubicBezTo>
                <a:cubicBezTo>
                  <a:pt x="572" y="124"/>
                  <a:pt x="572" y="128"/>
                  <a:pt x="572" y="132"/>
                </a:cubicBezTo>
                <a:cubicBezTo>
                  <a:pt x="571" y="135"/>
                  <a:pt x="571" y="138"/>
                  <a:pt x="571" y="141"/>
                </a:cubicBezTo>
                <a:cubicBezTo>
                  <a:pt x="571" y="141"/>
                  <a:pt x="571" y="141"/>
                  <a:pt x="571" y="141"/>
                </a:cubicBezTo>
                <a:cubicBezTo>
                  <a:pt x="572" y="142"/>
                  <a:pt x="572" y="142"/>
                  <a:pt x="572" y="142"/>
                </a:cubicBezTo>
                <a:cubicBezTo>
                  <a:pt x="576" y="144"/>
                  <a:pt x="579" y="146"/>
                  <a:pt x="583" y="148"/>
                </a:cubicBezTo>
                <a:cubicBezTo>
                  <a:pt x="583" y="149"/>
                  <a:pt x="583" y="149"/>
                  <a:pt x="583" y="149"/>
                </a:cubicBezTo>
                <a:cubicBezTo>
                  <a:pt x="584" y="149"/>
                  <a:pt x="584" y="149"/>
                  <a:pt x="584" y="149"/>
                </a:cubicBezTo>
                <a:cubicBezTo>
                  <a:pt x="587" y="148"/>
                  <a:pt x="590" y="146"/>
                  <a:pt x="593" y="145"/>
                </a:cubicBezTo>
                <a:cubicBezTo>
                  <a:pt x="597" y="143"/>
                  <a:pt x="601" y="141"/>
                  <a:pt x="604" y="140"/>
                </a:cubicBezTo>
                <a:cubicBezTo>
                  <a:pt x="606" y="142"/>
                  <a:pt x="608" y="143"/>
                  <a:pt x="610" y="145"/>
                </a:cubicBezTo>
                <a:cubicBezTo>
                  <a:pt x="608" y="148"/>
                  <a:pt x="606" y="152"/>
                  <a:pt x="604" y="155"/>
                </a:cubicBezTo>
                <a:cubicBezTo>
                  <a:pt x="603" y="158"/>
                  <a:pt x="601" y="161"/>
                  <a:pt x="600" y="163"/>
                </a:cubicBezTo>
                <a:cubicBezTo>
                  <a:pt x="600" y="164"/>
                  <a:pt x="600" y="164"/>
                  <a:pt x="600" y="164"/>
                </a:cubicBezTo>
                <a:cubicBezTo>
                  <a:pt x="600" y="164"/>
                  <a:pt x="600" y="164"/>
                  <a:pt x="600" y="164"/>
                </a:cubicBezTo>
                <a:cubicBezTo>
                  <a:pt x="603" y="167"/>
                  <a:pt x="606" y="171"/>
                  <a:pt x="608" y="174"/>
                </a:cubicBezTo>
                <a:cubicBezTo>
                  <a:pt x="608" y="175"/>
                  <a:pt x="608" y="175"/>
                  <a:pt x="608" y="175"/>
                </a:cubicBezTo>
                <a:cubicBezTo>
                  <a:pt x="609" y="175"/>
                  <a:pt x="609" y="175"/>
                  <a:pt x="609" y="175"/>
                </a:cubicBezTo>
                <a:cubicBezTo>
                  <a:pt x="612" y="175"/>
                  <a:pt x="615" y="175"/>
                  <a:pt x="618" y="174"/>
                </a:cubicBezTo>
                <a:cubicBezTo>
                  <a:pt x="623" y="174"/>
                  <a:pt x="627" y="174"/>
                  <a:pt x="631" y="174"/>
                </a:cubicBezTo>
                <a:cubicBezTo>
                  <a:pt x="632" y="176"/>
                  <a:pt x="633" y="178"/>
                  <a:pt x="634" y="180"/>
                </a:cubicBezTo>
                <a:cubicBezTo>
                  <a:pt x="632" y="183"/>
                  <a:pt x="628" y="185"/>
                  <a:pt x="625" y="188"/>
                </a:cubicBezTo>
                <a:cubicBezTo>
                  <a:pt x="622" y="190"/>
                  <a:pt x="620" y="192"/>
                  <a:pt x="617" y="194"/>
                </a:cubicBezTo>
                <a:cubicBezTo>
                  <a:pt x="617" y="194"/>
                  <a:pt x="617" y="194"/>
                  <a:pt x="617" y="194"/>
                </a:cubicBezTo>
                <a:cubicBezTo>
                  <a:pt x="617" y="195"/>
                  <a:pt x="617" y="195"/>
                  <a:pt x="617" y="195"/>
                </a:cubicBezTo>
                <a:cubicBezTo>
                  <a:pt x="618" y="199"/>
                  <a:pt x="619" y="203"/>
                  <a:pt x="620" y="207"/>
                </a:cubicBezTo>
                <a:cubicBezTo>
                  <a:pt x="620" y="207"/>
                  <a:pt x="620" y="207"/>
                  <a:pt x="620" y="207"/>
                </a:cubicBezTo>
                <a:cubicBezTo>
                  <a:pt x="620" y="208"/>
                  <a:pt x="620" y="208"/>
                  <a:pt x="620" y="208"/>
                </a:cubicBezTo>
                <a:cubicBezTo>
                  <a:pt x="623" y="209"/>
                  <a:pt x="626" y="210"/>
                  <a:pt x="629" y="210"/>
                </a:cubicBezTo>
                <a:cubicBezTo>
                  <a:pt x="634" y="212"/>
                  <a:pt x="638" y="213"/>
                  <a:pt x="641" y="214"/>
                </a:cubicBezTo>
                <a:close/>
                <a:moveTo>
                  <a:pt x="576" y="518"/>
                </a:moveTo>
                <a:cubicBezTo>
                  <a:pt x="576" y="519"/>
                  <a:pt x="576" y="520"/>
                  <a:pt x="576" y="521"/>
                </a:cubicBezTo>
                <a:cubicBezTo>
                  <a:pt x="576" y="522"/>
                  <a:pt x="576" y="523"/>
                  <a:pt x="576" y="524"/>
                </a:cubicBezTo>
                <a:cubicBezTo>
                  <a:pt x="574" y="525"/>
                  <a:pt x="572" y="526"/>
                  <a:pt x="570" y="526"/>
                </a:cubicBezTo>
                <a:cubicBezTo>
                  <a:pt x="567" y="527"/>
                  <a:pt x="564" y="528"/>
                  <a:pt x="562" y="530"/>
                </a:cubicBezTo>
                <a:cubicBezTo>
                  <a:pt x="562" y="530"/>
                  <a:pt x="562" y="530"/>
                  <a:pt x="562" y="530"/>
                </a:cubicBezTo>
                <a:cubicBezTo>
                  <a:pt x="562" y="530"/>
                  <a:pt x="562" y="530"/>
                  <a:pt x="562" y="530"/>
                </a:cubicBezTo>
                <a:cubicBezTo>
                  <a:pt x="562" y="532"/>
                  <a:pt x="562" y="534"/>
                  <a:pt x="561" y="536"/>
                </a:cubicBezTo>
                <a:cubicBezTo>
                  <a:pt x="561" y="537"/>
                  <a:pt x="561" y="537"/>
                  <a:pt x="561" y="537"/>
                </a:cubicBezTo>
                <a:cubicBezTo>
                  <a:pt x="562" y="537"/>
                  <a:pt x="562" y="537"/>
                  <a:pt x="562" y="537"/>
                </a:cubicBezTo>
                <a:cubicBezTo>
                  <a:pt x="564" y="538"/>
                  <a:pt x="567" y="540"/>
                  <a:pt x="569" y="541"/>
                </a:cubicBezTo>
                <a:cubicBezTo>
                  <a:pt x="571" y="542"/>
                  <a:pt x="573" y="543"/>
                  <a:pt x="575" y="544"/>
                </a:cubicBezTo>
                <a:cubicBezTo>
                  <a:pt x="575" y="545"/>
                  <a:pt x="575" y="547"/>
                  <a:pt x="574" y="549"/>
                </a:cubicBezTo>
                <a:cubicBezTo>
                  <a:pt x="572" y="549"/>
                  <a:pt x="570" y="550"/>
                  <a:pt x="567" y="550"/>
                </a:cubicBezTo>
                <a:cubicBezTo>
                  <a:pt x="564" y="550"/>
                  <a:pt x="561" y="550"/>
                  <a:pt x="559" y="551"/>
                </a:cubicBezTo>
                <a:cubicBezTo>
                  <a:pt x="558" y="551"/>
                  <a:pt x="558" y="551"/>
                  <a:pt x="558" y="551"/>
                </a:cubicBezTo>
                <a:cubicBezTo>
                  <a:pt x="558" y="551"/>
                  <a:pt x="558" y="551"/>
                  <a:pt x="558" y="551"/>
                </a:cubicBezTo>
                <a:cubicBezTo>
                  <a:pt x="557" y="553"/>
                  <a:pt x="557" y="555"/>
                  <a:pt x="556" y="557"/>
                </a:cubicBezTo>
                <a:cubicBezTo>
                  <a:pt x="556" y="557"/>
                  <a:pt x="556" y="557"/>
                  <a:pt x="556" y="557"/>
                </a:cubicBezTo>
                <a:cubicBezTo>
                  <a:pt x="556" y="558"/>
                  <a:pt x="556" y="558"/>
                  <a:pt x="556" y="558"/>
                </a:cubicBezTo>
                <a:cubicBezTo>
                  <a:pt x="557" y="559"/>
                  <a:pt x="560" y="562"/>
                  <a:pt x="562" y="564"/>
                </a:cubicBezTo>
                <a:cubicBezTo>
                  <a:pt x="564" y="565"/>
                  <a:pt x="565" y="566"/>
                  <a:pt x="567" y="568"/>
                </a:cubicBezTo>
                <a:cubicBezTo>
                  <a:pt x="566" y="569"/>
                  <a:pt x="565" y="571"/>
                  <a:pt x="564" y="573"/>
                </a:cubicBezTo>
                <a:cubicBezTo>
                  <a:pt x="562" y="572"/>
                  <a:pt x="560" y="572"/>
                  <a:pt x="557" y="572"/>
                </a:cubicBezTo>
                <a:cubicBezTo>
                  <a:pt x="554" y="571"/>
                  <a:pt x="551" y="570"/>
                  <a:pt x="549" y="570"/>
                </a:cubicBezTo>
                <a:cubicBezTo>
                  <a:pt x="548" y="570"/>
                  <a:pt x="548" y="570"/>
                  <a:pt x="548" y="570"/>
                </a:cubicBezTo>
                <a:cubicBezTo>
                  <a:pt x="548" y="571"/>
                  <a:pt x="548" y="571"/>
                  <a:pt x="548" y="571"/>
                </a:cubicBezTo>
                <a:cubicBezTo>
                  <a:pt x="547" y="572"/>
                  <a:pt x="545" y="574"/>
                  <a:pt x="544" y="575"/>
                </a:cubicBezTo>
                <a:cubicBezTo>
                  <a:pt x="544" y="576"/>
                  <a:pt x="544" y="576"/>
                  <a:pt x="544" y="576"/>
                </a:cubicBezTo>
                <a:cubicBezTo>
                  <a:pt x="544" y="576"/>
                  <a:pt x="544" y="576"/>
                  <a:pt x="544" y="576"/>
                </a:cubicBezTo>
                <a:cubicBezTo>
                  <a:pt x="545" y="578"/>
                  <a:pt x="546" y="581"/>
                  <a:pt x="548" y="583"/>
                </a:cubicBezTo>
                <a:cubicBezTo>
                  <a:pt x="549" y="585"/>
                  <a:pt x="550" y="587"/>
                  <a:pt x="551" y="589"/>
                </a:cubicBezTo>
                <a:cubicBezTo>
                  <a:pt x="550" y="590"/>
                  <a:pt x="548" y="591"/>
                  <a:pt x="547" y="593"/>
                </a:cubicBezTo>
                <a:cubicBezTo>
                  <a:pt x="545" y="592"/>
                  <a:pt x="543" y="591"/>
                  <a:pt x="541" y="590"/>
                </a:cubicBezTo>
                <a:cubicBezTo>
                  <a:pt x="538" y="589"/>
                  <a:pt x="535" y="587"/>
                  <a:pt x="533" y="586"/>
                </a:cubicBezTo>
                <a:cubicBezTo>
                  <a:pt x="532" y="586"/>
                  <a:pt x="532" y="586"/>
                  <a:pt x="532" y="586"/>
                </a:cubicBezTo>
                <a:cubicBezTo>
                  <a:pt x="532" y="587"/>
                  <a:pt x="532" y="587"/>
                  <a:pt x="532" y="587"/>
                </a:cubicBezTo>
                <a:cubicBezTo>
                  <a:pt x="530" y="588"/>
                  <a:pt x="529" y="589"/>
                  <a:pt x="527" y="590"/>
                </a:cubicBezTo>
                <a:cubicBezTo>
                  <a:pt x="527" y="591"/>
                  <a:pt x="527" y="591"/>
                  <a:pt x="527" y="591"/>
                </a:cubicBezTo>
                <a:cubicBezTo>
                  <a:pt x="527" y="591"/>
                  <a:pt x="527" y="591"/>
                  <a:pt x="527" y="591"/>
                </a:cubicBezTo>
                <a:cubicBezTo>
                  <a:pt x="527" y="593"/>
                  <a:pt x="528" y="596"/>
                  <a:pt x="528" y="599"/>
                </a:cubicBezTo>
                <a:cubicBezTo>
                  <a:pt x="529" y="601"/>
                  <a:pt x="529" y="603"/>
                  <a:pt x="530" y="605"/>
                </a:cubicBezTo>
                <a:cubicBezTo>
                  <a:pt x="528" y="606"/>
                  <a:pt x="526" y="607"/>
                  <a:pt x="524" y="607"/>
                </a:cubicBezTo>
                <a:cubicBezTo>
                  <a:pt x="523" y="606"/>
                  <a:pt x="521" y="605"/>
                  <a:pt x="520" y="603"/>
                </a:cubicBezTo>
                <a:cubicBezTo>
                  <a:pt x="517" y="601"/>
                  <a:pt x="515" y="599"/>
                  <a:pt x="513" y="598"/>
                </a:cubicBezTo>
                <a:cubicBezTo>
                  <a:pt x="513" y="598"/>
                  <a:pt x="513" y="598"/>
                  <a:pt x="513" y="598"/>
                </a:cubicBezTo>
                <a:cubicBezTo>
                  <a:pt x="512" y="598"/>
                  <a:pt x="512" y="598"/>
                  <a:pt x="512" y="598"/>
                </a:cubicBezTo>
                <a:cubicBezTo>
                  <a:pt x="510" y="599"/>
                  <a:pt x="508" y="600"/>
                  <a:pt x="506" y="600"/>
                </a:cubicBezTo>
                <a:cubicBezTo>
                  <a:pt x="506" y="600"/>
                  <a:pt x="506" y="600"/>
                  <a:pt x="506" y="600"/>
                </a:cubicBezTo>
                <a:cubicBezTo>
                  <a:pt x="505" y="601"/>
                  <a:pt x="505" y="601"/>
                  <a:pt x="505" y="601"/>
                </a:cubicBezTo>
                <a:cubicBezTo>
                  <a:pt x="505" y="603"/>
                  <a:pt x="505" y="606"/>
                  <a:pt x="505" y="609"/>
                </a:cubicBezTo>
                <a:cubicBezTo>
                  <a:pt x="504" y="611"/>
                  <a:pt x="504" y="613"/>
                  <a:pt x="504" y="615"/>
                </a:cubicBezTo>
                <a:cubicBezTo>
                  <a:pt x="502" y="615"/>
                  <a:pt x="500" y="616"/>
                  <a:pt x="498" y="616"/>
                </a:cubicBezTo>
                <a:cubicBezTo>
                  <a:pt x="497" y="614"/>
                  <a:pt x="496" y="613"/>
                  <a:pt x="495" y="611"/>
                </a:cubicBezTo>
                <a:cubicBezTo>
                  <a:pt x="493" y="608"/>
                  <a:pt x="492" y="606"/>
                  <a:pt x="490" y="604"/>
                </a:cubicBezTo>
                <a:cubicBezTo>
                  <a:pt x="490" y="604"/>
                  <a:pt x="490" y="604"/>
                  <a:pt x="490" y="604"/>
                </a:cubicBezTo>
                <a:cubicBezTo>
                  <a:pt x="489" y="604"/>
                  <a:pt x="489" y="604"/>
                  <a:pt x="489" y="604"/>
                </a:cubicBezTo>
                <a:cubicBezTo>
                  <a:pt x="487" y="604"/>
                  <a:pt x="485" y="604"/>
                  <a:pt x="483" y="604"/>
                </a:cubicBezTo>
                <a:cubicBezTo>
                  <a:pt x="482" y="604"/>
                  <a:pt x="482" y="604"/>
                  <a:pt x="482" y="604"/>
                </a:cubicBezTo>
                <a:cubicBezTo>
                  <a:pt x="482" y="605"/>
                  <a:pt x="482" y="605"/>
                  <a:pt x="482" y="605"/>
                </a:cubicBezTo>
                <a:cubicBezTo>
                  <a:pt x="481" y="607"/>
                  <a:pt x="480" y="610"/>
                  <a:pt x="479" y="612"/>
                </a:cubicBezTo>
                <a:cubicBezTo>
                  <a:pt x="478" y="614"/>
                  <a:pt x="477" y="616"/>
                  <a:pt x="476" y="618"/>
                </a:cubicBezTo>
                <a:cubicBezTo>
                  <a:pt x="474" y="618"/>
                  <a:pt x="473" y="618"/>
                  <a:pt x="470" y="617"/>
                </a:cubicBezTo>
                <a:cubicBezTo>
                  <a:pt x="470" y="616"/>
                  <a:pt x="469" y="614"/>
                  <a:pt x="469" y="612"/>
                </a:cubicBezTo>
                <a:cubicBezTo>
                  <a:pt x="468" y="609"/>
                  <a:pt x="467" y="606"/>
                  <a:pt x="466" y="604"/>
                </a:cubicBezTo>
                <a:cubicBezTo>
                  <a:pt x="466" y="603"/>
                  <a:pt x="466" y="603"/>
                  <a:pt x="466" y="603"/>
                </a:cubicBezTo>
                <a:cubicBezTo>
                  <a:pt x="466" y="603"/>
                  <a:pt x="466" y="603"/>
                  <a:pt x="466" y="603"/>
                </a:cubicBezTo>
                <a:cubicBezTo>
                  <a:pt x="464" y="603"/>
                  <a:pt x="461" y="603"/>
                  <a:pt x="459" y="602"/>
                </a:cubicBezTo>
                <a:cubicBezTo>
                  <a:pt x="459" y="602"/>
                  <a:pt x="459" y="602"/>
                  <a:pt x="459" y="602"/>
                </a:cubicBezTo>
                <a:cubicBezTo>
                  <a:pt x="458" y="602"/>
                  <a:pt x="458" y="602"/>
                  <a:pt x="458" y="602"/>
                </a:cubicBezTo>
                <a:cubicBezTo>
                  <a:pt x="457" y="604"/>
                  <a:pt x="455" y="607"/>
                  <a:pt x="453" y="609"/>
                </a:cubicBezTo>
                <a:cubicBezTo>
                  <a:pt x="452" y="610"/>
                  <a:pt x="450" y="612"/>
                  <a:pt x="449" y="614"/>
                </a:cubicBezTo>
                <a:cubicBezTo>
                  <a:pt x="447" y="613"/>
                  <a:pt x="445" y="612"/>
                  <a:pt x="443" y="612"/>
                </a:cubicBezTo>
                <a:cubicBezTo>
                  <a:pt x="443" y="610"/>
                  <a:pt x="443" y="608"/>
                  <a:pt x="443" y="606"/>
                </a:cubicBezTo>
                <a:cubicBezTo>
                  <a:pt x="444" y="603"/>
                  <a:pt x="444" y="600"/>
                  <a:pt x="444" y="598"/>
                </a:cubicBezTo>
                <a:cubicBezTo>
                  <a:pt x="444" y="597"/>
                  <a:pt x="444" y="597"/>
                  <a:pt x="444" y="597"/>
                </a:cubicBezTo>
                <a:cubicBezTo>
                  <a:pt x="443" y="597"/>
                  <a:pt x="443" y="597"/>
                  <a:pt x="443" y="597"/>
                </a:cubicBezTo>
                <a:cubicBezTo>
                  <a:pt x="441" y="596"/>
                  <a:pt x="439" y="595"/>
                  <a:pt x="437" y="594"/>
                </a:cubicBezTo>
                <a:cubicBezTo>
                  <a:pt x="437" y="594"/>
                  <a:pt x="437" y="594"/>
                  <a:pt x="437" y="594"/>
                </a:cubicBezTo>
                <a:cubicBezTo>
                  <a:pt x="436" y="594"/>
                  <a:pt x="436" y="594"/>
                  <a:pt x="436" y="594"/>
                </a:cubicBezTo>
                <a:cubicBezTo>
                  <a:pt x="434" y="595"/>
                  <a:pt x="432" y="597"/>
                  <a:pt x="429" y="599"/>
                </a:cubicBezTo>
                <a:cubicBezTo>
                  <a:pt x="427" y="600"/>
                  <a:pt x="426" y="602"/>
                  <a:pt x="424" y="603"/>
                </a:cubicBezTo>
                <a:cubicBezTo>
                  <a:pt x="422" y="602"/>
                  <a:pt x="421" y="600"/>
                  <a:pt x="419" y="599"/>
                </a:cubicBezTo>
                <a:cubicBezTo>
                  <a:pt x="420" y="598"/>
                  <a:pt x="420" y="596"/>
                  <a:pt x="421" y="594"/>
                </a:cubicBezTo>
                <a:cubicBezTo>
                  <a:pt x="422" y="591"/>
                  <a:pt x="423" y="588"/>
                  <a:pt x="424" y="586"/>
                </a:cubicBezTo>
                <a:cubicBezTo>
                  <a:pt x="424" y="585"/>
                  <a:pt x="424" y="585"/>
                  <a:pt x="424" y="585"/>
                </a:cubicBezTo>
                <a:cubicBezTo>
                  <a:pt x="423" y="585"/>
                  <a:pt x="423" y="585"/>
                  <a:pt x="423" y="585"/>
                </a:cubicBezTo>
                <a:cubicBezTo>
                  <a:pt x="422" y="584"/>
                  <a:pt x="420" y="582"/>
                  <a:pt x="419" y="581"/>
                </a:cubicBezTo>
                <a:cubicBezTo>
                  <a:pt x="418" y="581"/>
                  <a:pt x="418" y="581"/>
                  <a:pt x="418" y="581"/>
                </a:cubicBezTo>
                <a:cubicBezTo>
                  <a:pt x="418" y="581"/>
                  <a:pt x="418" y="581"/>
                  <a:pt x="418" y="581"/>
                </a:cubicBezTo>
                <a:cubicBezTo>
                  <a:pt x="415" y="581"/>
                  <a:pt x="412" y="582"/>
                  <a:pt x="410" y="584"/>
                </a:cubicBezTo>
                <a:cubicBezTo>
                  <a:pt x="407" y="584"/>
                  <a:pt x="405" y="585"/>
                  <a:pt x="403" y="586"/>
                </a:cubicBezTo>
                <a:cubicBezTo>
                  <a:pt x="402" y="584"/>
                  <a:pt x="401" y="583"/>
                  <a:pt x="400" y="581"/>
                </a:cubicBezTo>
                <a:cubicBezTo>
                  <a:pt x="401" y="580"/>
                  <a:pt x="402" y="578"/>
                  <a:pt x="403" y="576"/>
                </a:cubicBezTo>
                <a:cubicBezTo>
                  <a:pt x="405" y="574"/>
                  <a:pt x="407" y="572"/>
                  <a:pt x="408" y="570"/>
                </a:cubicBezTo>
                <a:cubicBezTo>
                  <a:pt x="408" y="569"/>
                  <a:pt x="408" y="569"/>
                  <a:pt x="408" y="569"/>
                </a:cubicBezTo>
                <a:cubicBezTo>
                  <a:pt x="408" y="569"/>
                  <a:pt x="408" y="569"/>
                  <a:pt x="408" y="569"/>
                </a:cubicBezTo>
                <a:cubicBezTo>
                  <a:pt x="407" y="567"/>
                  <a:pt x="406" y="565"/>
                  <a:pt x="405" y="564"/>
                </a:cubicBezTo>
                <a:cubicBezTo>
                  <a:pt x="405" y="563"/>
                  <a:pt x="405" y="563"/>
                  <a:pt x="405" y="563"/>
                </a:cubicBezTo>
                <a:cubicBezTo>
                  <a:pt x="404" y="563"/>
                  <a:pt x="404" y="563"/>
                  <a:pt x="404" y="563"/>
                </a:cubicBezTo>
                <a:cubicBezTo>
                  <a:pt x="402" y="563"/>
                  <a:pt x="399" y="563"/>
                  <a:pt x="395" y="564"/>
                </a:cubicBezTo>
                <a:cubicBezTo>
                  <a:pt x="393" y="564"/>
                  <a:pt x="391" y="564"/>
                  <a:pt x="389" y="564"/>
                </a:cubicBezTo>
                <a:cubicBezTo>
                  <a:pt x="388" y="562"/>
                  <a:pt x="387" y="561"/>
                  <a:pt x="387" y="559"/>
                </a:cubicBezTo>
                <a:cubicBezTo>
                  <a:pt x="388" y="558"/>
                  <a:pt x="390" y="557"/>
                  <a:pt x="392" y="555"/>
                </a:cubicBezTo>
                <a:cubicBezTo>
                  <a:pt x="394" y="553"/>
                  <a:pt x="397" y="552"/>
                  <a:pt x="399" y="550"/>
                </a:cubicBezTo>
                <a:cubicBezTo>
                  <a:pt x="399" y="550"/>
                  <a:pt x="399" y="550"/>
                  <a:pt x="399" y="550"/>
                </a:cubicBezTo>
                <a:cubicBezTo>
                  <a:pt x="399" y="549"/>
                  <a:pt x="399" y="549"/>
                  <a:pt x="399" y="549"/>
                </a:cubicBezTo>
                <a:cubicBezTo>
                  <a:pt x="398" y="547"/>
                  <a:pt x="398" y="545"/>
                  <a:pt x="397" y="543"/>
                </a:cubicBezTo>
                <a:cubicBezTo>
                  <a:pt x="397" y="543"/>
                  <a:pt x="397" y="543"/>
                  <a:pt x="397" y="543"/>
                </a:cubicBezTo>
                <a:cubicBezTo>
                  <a:pt x="397" y="543"/>
                  <a:pt x="397" y="543"/>
                  <a:pt x="397" y="543"/>
                </a:cubicBezTo>
                <a:cubicBezTo>
                  <a:pt x="394" y="542"/>
                  <a:pt x="391" y="542"/>
                  <a:pt x="388" y="541"/>
                </a:cubicBezTo>
                <a:cubicBezTo>
                  <a:pt x="386" y="541"/>
                  <a:pt x="384" y="540"/>
                  <a:pt x="382" y="540"/>
                </a:cubicBezTo>
                <a:cubicBezTo>
                  <a:pt x="381" y="539"/>
                  <a:pt x="381" y="538"/>
                  <a:pt x="381" y="537"/>
                </a:cubicBezTo>
                <a:cubicBezTo>
                  <a:pt x="381" y="536"/>
                  <a:pt x="381" y="535"/>
                  <a:pt x="381" y="534"/>
                </a:cubicBezTo>
                <a:cubicBezTo>
                  <a:pt x="383" y="533"/>
                  <a:pt x="385" y="533"/>
                  <a:pt x="387" y="532"/>
                </a:cubicBezTo>
                <a:cubicBezTo>
                  <a:pt x="390" y="531"/>
                  <a:pt x="393" y="530"/>
                  <a:pt x="395" y="529"/>
                </a:cubicBezTo>
                <a:cubicBezTo>
                  <a:pt x="396" y="528"/>
                  <a:pt x="396" y="528"/>
                  <a:pt x="396" y="528"/>
                </a:cubicBezTo>
                <a:cubicBezTo>
                  <a:pt x="396" y="528"/>
                  <a:pt x="396" y="528"/>
                  <a:pt x="396" y="528"/>
                </a:cubicBezTo>
                <a:cubicBezTo>
                  <a:pt x="396" y="526"/>
                  <a:pt x="396" y="524"/>
                  <a:pt x="396" y="522"/>
                </a:cubicBezTo>
                <a:cubicBezTo>
                  <a:pt x="396" y="522"/>
                  <a:pt x="396" y="522"/>
                  <a:pt x="396" y="522"/>
                </a:cubicBezTo>
                <a:cubicBezTo>
                  <a:pt x="396" y="521"/>
                  <a:pt x="396" y="521"/>
                  <a:pt x="396" y="521"/>
                </a:cubicBezTo>
                <a:cubicBezTo>
                  <a:pt x="394" y="520"/>
                  <a:pt x="391" y="519"/>
                  <a:pt x="388" y="517"/>
                </a:cubicBezTo>
                <a:cubicBezTo>
                  <a:pt x="386" y="516"/>
                  <a:pt x="384" y="515"/>
                  <a:pt x="382" y="514"/>
                </a:cubicBezTo>
                <a:cubicBezTo>
                  <a:pt x="382" y="513"/>
                  <a:pt x="383" y="511"/>
                  <a:pt x="383" y="509"/>
                </a:cubicBezTo>
                <a:cubicBezTo>
                  <a:pt x="385" y="509"/>
                  <a:pt x="388" y="509"/>
                  <a:pt x="390" y="508"/>
                </a:cubicBezTo>
                <a:cubicBezTo>
                  <a:pt x="393" y="508"/>
                  <a:pt x="396" y="508"/>
                  <a:pt x="399" y="507"/>
                </a:cubicBezTo>
                <a:cubicBezTo>
                  <a:pt x="399" y="507"/>
                  <a:pt x="399" y="507"/>
                  <a:pt x="399" y="507"/>
                </a:cubicBezTo>
                <a:cubicBezTo>
                  <a:pt x="399" y="507"/>
                  <a:pt x="399" y="507"/>
                  <a:pt x="399" y="507"/>
                </a:cubicBezTo>
                <a:cubicBezTo>
                  <a:pt x="400" y="505"/>
                  <a:pt x="401" y="503"/>
                  <a:pt x="402" y="501"/>
                </a:cubicBezTo>
                <a:cubicBezTo>
                  <a:pt x="402" y="501"/>
                  <a:pt x="402" y="501"/>
                  <a:pt x="402" y="501"/>
                </a:cubicBezTo>
                <a:cubicBezTo>
                  <a:pt x="401" y="500"/>
                  <a:pt x="401" y="500"/>
                  <a:pt x="401" y="500"/>
                </a:cubicBezTo>
                <a:cubicBezTo>
                  <a:pt x="400" y="499"/>
                  <a:pt x="398" y="497"/>
                  <a:pt x="395" y="495"/>
                </a:cubicBezTo>
                <a:cubicBezTo>
                  <a:pt x="394" y="493"/>
                  <a:pt x="392" y="492"/>
                  <a:pt x="391" y="490"/>
                </a:cubicBezTo>
                <a:cubicBezTo>
                  <a:pt x="391" y="489"/>
                  <a:pt x="392" y="487"/>
                  <a:pt x="393" y="485"/>
                </a:cubicBezTo>
                <a:cubicBezTo>
                  <a:pt x="395" y="486"/>
                  <a:pt x="398" y="486"/>
                  <a:pt x="400" y="487"/>
                </a:cubicBezTo>
                <a:cubicBezTo>
                  <a:pt x="403" y="487"/>
                  <a:pt x="406" y="488"/>
                  <a:pt x="409" y="488"/>
                </a:cubicBezTo>
                <a:cubicBezTo>
                  <a:pt x="409" y="488"/>
                  <a:pt x="409" y="488"/>
                  <a:pt x="409" y="488"/>
                </a:cubicBezTo>
                <a:cubicBezTo>
                  <a:pt x="410" y="487"/>
                  <a:pt x="410" y="487"/>
                  <a:pt x="410" y="487"/>
                </a:cubicBezTo>
                <a:cubicBezTo>
                  <a:pt x="411" y="486"/>
                  <a:pt x="412" y="484"/>
                  <a:pt x="413" y="483"/>
                </a:cubicBezTo>
                <a:cubicBezTo>
                  <a:pt x="414" y="482"/>
                  <a:pt x="414" y="482"/>
                  <a:pt x="414" y="482"/>
                </a:cubicBezTo>
                <a:cubicBezTo>
                  <a:pt x="413" y="482"/>
                  <a:pt x="413" y="482"/>
                  <a:pt x="413" y="482"/>
                </a:cubicBezTo>
                <a:cubicBezTo>
                  <a:pt x="412" y="480"/>
                  <a:pt x="411" y="477"/>
                  <a:pt x="409" y="475"/>
                </a:cubicBezTo>
                <a:cubicBezTo>
                  <a:pt x="408" y="473"/>
                  <a:pt x="407" y="471"/>
                  <a:pt x="406" y="469"/>
                </a:cubicBezTo>
                <a:cubicBezTo>
                  <a:pt x="408" y="468"/>
                  <a:pt x="409" y="467"/>
                  <a:pt x="410" y="465"/>
                </a:cubicBezTo>
                <a:cubicBezTo>
                  <a:pt x="412" y="466"/>
                  <a:pt x="414" y="467"/>
                  <a:pt x="416" y="468"/>
                </a:cubicBezTo>
                <a:cubicBezTo>
                  <a:pt x="419" y="469"/>
                  <a:pt x="422" y="471"/>
                  <a:pt x="424" y="472"/>
                </a:cubicBezTo>
                <a:cubicBezTo>
                  <a:pt x="425" y="472"/>
                  <a:pt x="425" y="472"/>
                  <a:pt x="425" y="472"/>
                </a:cubicBezTo>
                <a:cubicBezTo>
                  <a:pt x="425" y="471"/>
                  <a:pt x="425" y="471"/>
                  <a:pt x="425" y="471"/>
                </a:cubicBezTo>
                <a:cubicBezTo>
                  <a:pt x="427" y="470"/>
                  <a:pt x="429" y="469"/>
                  <a:pt x="430" y="468"/>
                </a:cubicBezTo>
                <a:cubicBezTo>
                  <a:pt x="431" y="468"/>
                  <a:pt x="431" y="468"/>
                  <a:pt x="431" y="468"/>
                </a:cubicBezTo>
                <a:cubicBezTo>
                  <a:pt x="431" y="467"/>
                  <a:pt x="431" y="467"/>
                  <a:pt x="431" y="467"/>
                </a:cubicBezTo>
                <a:cubicBezTo>
                  <a:pt x="430" y="465"/>
                  <a:pt x="430" y="462"/>
                  <a:pt x="429" y="459"/>
                </a:cubicBezTo>
                <a:cubicBezTo>
                  <a:pt x="429" y="457"/>
                  <a:pt x="428" y="455"/>
                  <a:pt x="428" y="453"/>
                </a:cubicBezTo>
                <a:cubicBezTo>
                  <a:pt x="429" y="452"/>
                  <a:pt x="431" y="451"/>
                  <a:pt x="433" y="451"/>
                </a:cubicBezTo>
                <a:cubicBezTo>
                  <a:pt x="434" y="452"/>
                  <a:pt x="436" y="453"/>
                  <a:pt x="438" y="455"/>
                </a:cubicBezTo>
                <a:cubicBezTo>
                  <a:pt x="440" y="457"/>
                  <a:pt x="442" y="459"/>
                  <a:pt x="444" y="460"/>
                </a:cubicBezTo>
                <a:cubicBezTo>
                  <a:pt x="445" y="460"/>
                  <a:pt x="445" y="460"/>
                  <a:pt x="445" y="460"/>
                </a:cubicBezTo>
                <a:cubicBezTo>
                  <a:pt x="445" y="460"/>
                  <a:pt x="445" y="460"/>
                  <a:pt x="445" y="460"/>
                </a:cubicBezTo>
                <a:cubicBezTo>
                  <a:pt x="447" y="459"/>
                  <a:pt x="449" y="459"/>
                  <a:pt x="451" y="458"/>
                </a:cubicBezTo>
                <a:cubicBezTo>
                  <a:pt x="452" y="458"/>
                  <a:pt x="452" y="458"/>
                  <a:pt x="452" y="458"/>
                </a:cubicBezTo>
                <a:cubicBezTo>
                  <a:pt x="452" y="457"/>
                  <a:pt x="452" y="457"/>
                  <a:pt x="452" y="457"/>
                </a:cubicBezTo>
                <a:cubicBezTo>
                  <a:pt x="452" y="455"/>
                  <a:pt x="453" y="452"/>
                  <a:pt x="453" y="449"/>
                </a:cubicBezTo>
                <a:cubicBezTo>
                  <a:pt x="453" y="447"/>
                  <a:pt x="453" y="445"/>
                  <a:pt x="453" y="443"/>
                </a:cubicBezTo>
                <a:cubicBezTo>
                  <a:pt x="455" y="443"/>
                  <a:pt x="457" y="442"/>
                  <a:pt x="459" y="442"/>
                </a:cubicBezTo>
                <a:cubicBezTo>
                  <a:pt x="460" y="444"/>
                  <a:pt x="461" y="445"/>
                  <a:pt x="462" y="447"/>
                </a:cubicBezTo>
                <a:cubicBezTo>
                  <a:pt x="464" y="450"/>
                  <a:pt x="466" y="452"/>
                  <a:pt x="467" y="454"/>
                </a:cubicBezTo>
                <a:cubicBezTo>
                  <a:pt x="468" y="454"/>
                  <a:pt x="468" y="454"/>
                  <a:pt x="468" y="454"/>
                </a:cubicBezTo>
                <a:cubicBezTo>
                  <a:pt x="468" y="454"/>
                  <a:pt x="468" y="454"/>
                  <a:pt x="468" y="454"/>
                </a:cubicBezTo>
                <a:cubicBezTo>
                  <a:pt x="470" y="454"/>
                  <a:pt x="472" y="454"/>
                  <a:pt x="475" y="454"/>
                </a:cubicBezTo>
                <a:cubicBezTo>
                  <a:pt x="475" y="454"/>
                  <a:pt x="475" y="454"/>
                  <a:pt x="475" y="454"/>
                </a:cubicBezTo>
                <a:cubicBezTo>
                  <a:pt x="475" y="453"/>
                  <a:pt x="475" y="453"/>
                  <a:pt x="475" y="453"/>
                </a:cubicBezTo>
                <a:cubicBezTo>
                  <a:pt x="476" y="451"/>
                  <a:pt x="478" y="449"/>
                  <a:pt x="479" y="446"/>
                </a:cubicBezTo>
                <a:cubicBezTo>
                  <a:pt x="479" y="444"/>
                  <a:pt x="480" y="442"/>
                  <a:pt x="481" y="440"/>
                </a:cubicBezTo>
                <a:cubicBezTo>
                  <a:pt x="483" y="440"/>
                  <a:pt x="485" y="440"/>
                  <a:pt x="487" y="441"/>
                </a:cubicBezTo>
                <a:cubicBezTo>
                  <a:pt x="488" y="442"/>
                  <a:pt x="488" y="445"/>
                  <a:pt x="489" y="447"/>
                </a:cubicBezTo>
                <a:cubicBezTo>
                  <a:pt x="489" y="449"/>
                  <a:pt x="490" y="452"/>
                  <a:pt x="491" y="454"/>
                </a:cubicBezTo>
                <a:cubicBezTo>
                  <a:pt x="491" y="455"/>
                  <a:pt x="491" y="455"/>
                  <a:pt x="491" y="455"/>
                </a:cubicBezTo>
                <a:cubicBezTo>
                  <a:pt x="492" y="455"/>
                  <a:pt x="492" y="455"/>
                  <a:pt x="492" y="455"/>
                </a:cubicBezTo>
                <a:cubicBezTo>
                  <a:pt x="494" y="455"/>
                  <a:pt x="496" y="455"/>
                  <a:pt x="498" y="456"/>
                </a:cubicBezTo>
                <a:cubicBezTo>
                  <a:pt x="499" y="456"/>
                  <a:pt x="499" y="456"/>
                  <a:pt x="499" y="456"/>
                </a:cubicBezTo>
                <a:cubicBezTo>
                  <a:pt x="499" y="456"/>
                  <a:pt x="499" y="456"/>
                  <a:pt x="499" y="456"/>
                </a:cubicBezTo>
                <a:cubicBezTo>
                  <a:pt x="501" y="454"/>
                  <a:pt x="503" y="452"/>
                  <a:pt x="504" y="449"/>
                </a:cubicBezTo>
                <a:cubicBezTo>
                  <a:pt x="506" y="448"/>
                  <a:pt x="507" y="446"/>
                  <a:pt x="508" y="444"/>
                </a:cubicBezTo>
                <a:cubicBezTo>
                  <a:pt x="510" y="445"/>
                  <a:pt x="512" y="446"/>
                  <a:pt x="514" y="446"/>
                </a:cubicBezTo>
                <a:cubicBezTo>
                  <a:pt x="514" y="448"/>
                  <a:pt x="514" y="450"/>
                  <a:pt x="514" y="452"/>
                </a:cubicBezTo>
                <a:cubicBezTo>
                  <a:pt x="514" y="455"/>
                  <a:pt x="514" y="458"/>
                  <a:pt x="514" y="460"/>
                </a:cubicBezTo>
                <a:cubicBezTo>
                  <a:pt x="514" y="461"/>
                  <a:pt x="514" y="461"/>
                  <a:pt x="514" y="461"/>
                </a:cubicBezTo>
                <a:cubicBezTo>
                  <a:pt x="514" y="461"/>
                  <a:pt x="514" y="461"/>
                  <a:pt x="514" y="461"/>
                </a:cubicBezTo>
                <a:cubicBezTo>
                  <a:pt x="516" y="462"/>
                  <a:pt x="518" y="463"/>
                  <a:pt x="520" y="464"/>
                </a:cubicBezTo>
                <a:cubicBezTo>
                  <a:pt x="520" y="464"/>
                  <a:pt x="520" y="464"/>
                  <a:pt x="520" y="464"/>
                </a:cubicBezTo>
                <a:cubicBezTo>
                  <a:pt x="521" y="464"/>
                  <a:pt x="521" y="464"/>
                  <a:pt x="521" y="464"/>
                </a:cubicBezTo>
                <a:cubicBezTo>
                  <a:pt x="523" y="463"/>
                  <a:pt x="526" y="461"/>
                  <a:pt x="528" y="459"/>
                </a:cubicBezTo>
                <a:cubicBezTo>
                  <a:pt x="530" y="458"/>
                  <a:pt x="532" y="457"/>
                  <a:pt x="533" y="456"/>
                </a:cubicBezTo>
                <a:cubicBezTo>
                  <a:pt x="535" y="457"/>
                  <a:pt x="537" y="458"/>
                  <a:pt x="538" y="459"/>
                </a:cubicBezTo>
                <a:cubicBezTo>
                  <a:pt x="538" y="460"/>
                  <a:pt x="537" y="462"/>
                  <a:pt x="536" y="464"/>
                </a:cubicBezTo>
                <a:cubicBezTo>
                  <a:pt x="535" y="467"/>
                  <a:pt x="534" y="470"/>
                  <a:pt x="534" y="472"/>
                </a:cubicBezTo>
                <a:cubicBezTo>
                  <a:pt x="534" y="473"/>
                  <a:pt x="534" y="473"/>
                  <a:pt x="534" y="473"/>
                </a:cubicBezTo>
                <a:cubicBezTo>
                  <a:pt x="534" y="473"/>
                  <a:pt x="534" y="473"/>
                  <a:pt x="534" y="473"/>
                </a:cubicBezTo>
                <a:cubicBezTo>
                  <a:pt x="536" y="474"/>
                  <a:pt x="537" y="476"/>
                  <a:pt x="539" y="477"/>
                </a:cubicBezTo>
                <a:cubicBezTo>
                  <a:pt x="539" y="477"/>
                  <a:pt x="539" y="477"/>
                  <a:pt x="539" y="477"/>
                </a:cubicBezTo>
                <a:cubicBezTo>
                  <a:pt x="539" y="477"/>
                  <a:pt x="539" y="477"/>
                  <a:pt x="539" y="477"/>
                </a:cubicBezTo>
                <a:cubicBezTo>
                  <a:pt x="542" y="477"/>
                  <a:pt x="545" y="476"/>
                  <a:pt x="548" y="475"/>
                </a:cubicBezTo>
                <a:cubicBezTo>
                  <a:pt x="550" y="474"/>
                  <a:pt x="552" y="473"/>
                  <a:pt x="554" y="472"/>
                </a:cubicBezTo>
                <a:cubicBezTo>
                  <a:pt x="555" y="474"/>
                  <a:pt x="557" y="475"/>
                  <a:pt x="558" y="477"/>
                </a:cubicBezTo>
                <a:cubicBezTo>
                  <a:pt x="557" y="478"/>
                  <a:pt x="555" y="480"/>
                  <a:pt x="554" y="482"/>
                </a:cubicBezTo>
                <a:cubicBezTo>
                  <a:pt x="552" y="484"/>
                  <a:pt x="550" y="487"/>
                  <a:pt x="549" y="489"/>
                </a:cubicBezTo>
                <a:cubicBezTo>
                  <a:pt x="549" y="489"/>
                  <a:pt x="549" y="489"/>
                  <a:pt x="549" y="489"/>
                </a:cubicBezTo>
                <a:cubicBezTo>
                  <a:pt x="549" y="489"/>
                  <a:pt x="549" y="489"/>
                  <a:pt x="549" y="489"/>
                </a:cubicBezTo>
                <a:cubicBezTo>
                  <a:pt x="550" y="491"/>
                  <a:pt x="551" y="493"/>
                  <a:pt x="552" y="494"/>
                </a:cubicBezTo>
                <a:cubicBezTo>
                  <a:pt x="553" y="495"/>
                  <a:pt x="553" y="495"/>
                  <a:pt x="553" y="495"/>
                </a:cubicBezTo>
                <a:cubicBezTo>
                  <a:pt x="553" y="495"/>
                  <a:pt x="553" y="495"/>
                  <a:pt x="553" y="495"/>
                </a:cubicBezTo>
                <a:cubicBezTo>
                  <a:pt x="556" y="495"/>
                  <a:pt x="559" y="495"/>
                  <a:pt x="562" y="494"/>
                </a:cubicBezTo>
                <a:cubicBezTo>
                  <a:pt x="564" y="494"/>
                  <a:pt x="567" y="494"/>
                  <a:pt x="569" y="494"/>
                </a:cubicBezTo>
                <a:cubicBezTo>
                  <a:pt x="569" y="496"/>
                  <a:pt x="570" y="497"/>
                  <a:pt x="571" y="499"/>
                </a:cubicBezTo>
                <a:cubicBezTo>
                  <a:pt x="569" y="500"/>
                  <a:pt x="567" y="502"/>
                  <a:pt x="566" y="503"/>
                </a:cubicBezTo>
                <a:cubicBezTo>
                  <a:pt x="563" y="505"/>
                  <a:pt x="561" y="506"/>
                  <a:pt x="559" y="508"/>
                </a:cubicBezTo>
                <a:cubicBezTo>
                  <a:pt x="558" y="508"/>
                  <a:pt x="558" y="508"/>
                  <a:pt x="558" y="508"/>
                </a:cubicBezTo>
                <a:cubicBezTo>
                  <a:pt x="559" y="509"/>
                  <a:pt x="559" y="509"/>
                  <a:pt x="559" y="509"/>
                </a:cubicBezTo>
                <a:cubicBezTo>
                  <a:pt x="559" y="511"/>
                  <a:pt x="560" y="513"/>
                  <a:pt x="560" y="515"/>
                </a:cubicBezTo>
                <a:cubicBezTo>
                  <a:pt x="560" y="515"/>
                  <a:pt x="560" y="515"/>
                  <a:pt x="560" y="515"/>
                </a:cubicBezTo>
                <a:cubicBezTo>
                  <a:pt x="561" y="515"/>
                  <a:pt x="561" y="515"/>
                  <a:pt x="561" y="515"/>
                </a:cubicBezTo>
                <a:cubicBezTo>
                  <a:pt x="563" y="516"/>
                  <a:pt x="566" y="516"/>
                  <a:pt x="569" y="517"/>
                </a:cubicBezTo>
                <a:cubicBezTo>
                  <a:pt x="571" y="517"/>
                  <a:pt x="574" y="518"/>
                  <a:pt x="576" y="518"/>
                </a:cubicBezTo>
                <a:close/>
                <a:moveTo>
                  <a:pt x="404" y="127"/>
                </a:moveTo>
                <a:cubicBezTo>
                  <a:pt x="404" y="127"/>
                  <a:pt x="404" y="127"/>
                  <a:pt x="404" y="127"/>
                </a:cubicBezTo>
                <a:cubicBezTo>
                  <a:pt x="398" y="118"/>
                  <a:pt x="383" y="108"/>
                  <a:pt x="366" y="106"/>
                </a:cubicBezTo>
                <a:cubicBezTo>
                  <a:pt x="365" y="106"/>
                  <a:pt x="365" y="106"/>
                  <a:pt x="365" y="106"/>
                </a:cubicBezTo>
                <a:cubicBezTo>
                  <a:pt x="365" y="106"/>
                  <a:pt x="365" y="106"/>
                  <a:pt x="365" y="106"/>
                </a:cubicBezTo>
                <a:cubicBezTo>
                  <a:pt x="365" y="107"/>
                  <a:pt x="365" y="108"/>
                  <a:pt x="365" y="108"/>
                </a:cubicBezTo>
                <a:cubicBezTo>
                  <a:pt x="365" y="111"/>
                  <a:pt x="365" y="113"/>
                  <a:pt x="364" y="116"/>
                </a:cubicBezTo>
                <a:cubicBezTo>
                  <a:pt x="364" y="116"/>
                  <a:pt x="364" y="116"/>
                  <a:pt x="364" y="116"/>
                </a:cubicBezTo>
                <a:cubicBezTo>
                  <a:pt x="365" y="116"/>
                  <a:pt x="365" y="116"/>
                  <a:pt x="365" y="116"/>
                </a:cubicBezTo>
                <a:cubicBezTo>
                  <a:pt x="374" y="124"/>
                  <a:pt x="386" y="139"/>
                  <a:pt x="389" y="150"/>
                </a:cubicBezTo>
                <a:cubicBezTo>
                  <a:pt x="389" y="151"/>
                  <a:pt x="389" y="151"/>
                  <a:pt x="389" y="151"/>
                </a:cubicBezTo>
                <a:cubicBezTo>
                  <a:pt x="390" y="150"/>
                  <a:pt x="390" y="150"/>
                  <a:pt x="390" y="150"/>
                </a:cubicBezTo>
                <a:cubicBezTo>
                  <a:pt x="397" y="143"/>
                  <a:pt x="401" y="136"/>
                  <a:pt x="404" y="127"/>
                </a:cubicBezTo>
                <a:close/>
                <a:moveTo>
                  <a:pt x="418" y="964"/>
                </a:moveTo>
                <a:cubicBezTo>
                  <a:pt x="418" y="954"/>
                  <a:pt x="415" y="943"/>
                  <a:pt x="411" y="934"/>
                </a:cubicBezTo>
                <a:cubicBezTo>
                  <a:pt x="410" y="933"/>
                  <a:pt x="410" y="933"/>
                  <a:pt x="410" y="933"/>
                </a:cubicBezTo>
                <a:cubicBezTo>
                  <a:pt x="364" y="957"/>
                  <a:pt x="364" y="957"/>
                  <a:pt x="364" y="957"/>
                </a:cubicBezTo>
                <a:cubicBezTo>
                  <a:pt x="364" y="958"/>
                  <a:pt x="364" y="958"/>
                  <a:pt x="364" y="958"/>
                </a:cubicBezTo>
                <a:cubicBezTo>
                  <a:pt x="364" y="960"/>
                  <a:pt x="365" y="962"/>
                  <a:pt x="365" y="964"/>
                </a:cubicBezTo>
                <a:cubicBezTo>
                  <a:pt x="365" y="966"/>
                  <a:pt x="364" y="968"/>
                  <a:pt x="364" y="970"/>
                </a:cubicBezTo>
                <a:cubicBezTo>
                  <a:pt x="364" y="971"/>
                  <a:pt x="364" y="971"/>
                  <a:pt x="364" y="971"/>
                </a:cubicBezTo>
                <a:cubicBezTo>
                  <a:pt x="410" y="995"/>
                  <a:pt x="410" y="995"/>
                  <a:pt x="410" y="995"/>
                </a:cubicBezTo>
                <a:cubicBezTo>
                  <a:pt x="411" y="994"/>
                  <a:pt x="411" y="994"/>
                  <a:pt x="411" y="994"/>
                </a:cubicBezTo>
                <a:cubicBezTo>
                  <a:pt x="415" y="985"/>
                  <a:pt x="418" y="975"/>
                  <a:pt x="418" y="964"/>
                </a:cubicBezTo>
                <a:close/>
                <a:moveTo>
                  <a:pt x="676" y="1146"/>
                </a:moveTo>
                <a:cubicBezTo>
                  <a:pt x="676" y="1163"/>
                  <a:pt x="662" y="1176"/>
                  <a:pt x="644" y="1176"/>
                </a:cubicBezTo>
                <a:cubicBezTo>
                  <a:pt x="286" y="1176"/>
                  <a:pt x="286" y="1176"/>
                  <a:pt x="286" y="1176"/>
                </a:cubicBezTo>
                <a:cubicBezTo>
                  <a:pt x="268" y="1176"/>
                  <a:pt x="253" y="1163"/>
                  <a:pt x="253" y="1146"/>
                </a:cubicBezTo>
                <a:cubicBezTo>
                  <a:pt x="253" y="1146"/>
                  <a:pt x="253" y="1146"/>
                  <a:pt x="253" y="1146"/>
                </a:cubicBezTo>
                <a:cubicBezTo>
                  <a:pt x="253" y="1130"/>
                  <a:pt x="268" y="1117"/>
                  <a:pt x="286" y="1117"/>
                </a:cubicBezTo>
                <a:cubicBezTo>
                  <a:pt x="644" y="1117"/>
                  <a:pt x="644" y="1117"/>
                  <a:pt x="644" y="1117"/>
                </a:cubicBezTo>
                <a:cubicBezTo>
                  <a:pt x="662" y="1117"/>
                  <a:pt x="676" y="1130"/>
                  <a:pt x="676" y="1146"/>
                </a:cubicBezTo>
                <a:close/>
                <a:moveTo>
                  <a:pt x="676" y="1232"/>
                </a:moveTo>
                <a:cubicBezTo>
                  <a:pt x="676" y="1216"/>
                  <a:pt x="662" y="1203"/>
                  <a:pt x="644" y="1203"/>
                </a:cubicBezTo>
                <a:cubicBezTo>
                  <a:pt x="286" y="1203"/>
                  <a:pt x="286" y="1203"/>
                  <a:pt x="286" y="1203"/>
                </a:cubicBezTo>
                <a:cubicBezTo>
                  <a:pt x="268" y="1203"/>
                  <a:pt x="253" y="1216"/>
                  <a:pt x="253" y="1232"/>
                </a:cubicBezTo>
                <a:cubicBezTo>
                  <a:pt x="253" y="1232"/>
                  <a:pt x="253" y="1232"/>
                  <a:pt x="253" y="1232"/>
                </a:cubicBezTo>
                <a:cubicBezTo>
                  <a:pt x="253" y="1248"/>
                  <a:pt x="268" y="1262"/>
                  <a:pt x="286" y="1262"/>
                </a:cubicBezTo>
                <a:cubicBezTo>
                  <a:pt x="644" y="1262"/>
                  <a:pt x="644" y="1262"/>
                  <a:pt x="644" y="1262"/>
                </a:cubicBezTo>
                <a:cubicBezTo>
                  <a:pt x="662" y="1262"/>
                  <a:pt x="676" y="1248"/>
                  <a:pt x="676" y="1232"/>
                </a:cubicBezTo>
                <a:close/>
                <a:moveTo>
                  <a:pt x="676" y="1318"/>
                </a:moveTo>
                <a:cubicBezTo>
                  <a:pt x="676" y="1302"/>
                  <a:pt x="662" y="1288"/>
                  <a:pt x="644" y="1288"/>
                </a:cubicBezTo>
                <a:cubicBezTo>
                  <a:pt x="286" y="1288"/>
                  <a:pt x="286" y="1288"/>
                  <a:pt x="286" y="1288"/>
                </a:cubicBezTo>
                <a:cubicBezTo>
                  <a:pt x="268" y="1288"/>
                  <a:pt x="253" y="1302"/>
                  <a:pt x="253" y="1318"/>
                </a:cubicBezTo>
                <a:cubicBezTo>
                  <a:pt x="253" y="1318"/>
                  <a:pt x="253" y="1318"/>
                  <a:pt x="253" y="1318"/>
                </a:cubicBezTo>
                <a:cubicBezTo>
                  <a:pt x="253" y="1334"/>
                  <a:pt x="268" y="1347"/>
                  <a:pt x="286" y="1347"/>
                </a:cubicBezTo>
                <a:cubicBezTo>
                  <a:pt x="644" y="1347"/>
                  <a:pt x="644" y="1347"/>
                  <a:pt x="644" y="1347"/>
                </a:cubicBezTo>
                <a:cubicBezTo>
                  <a:pt x="662" y="1347"/>
                  <a:pt x="676" y="1334"/>
                  <a:pt x="676" y="1318"/>
                </a:cubicBezTo>
                <a:close/>
                <a:moveTo>
                  <a:pt x="579" y="1404"/>
                </a:moveTo>
                <a:cubicBezTo>
                  <a:pt x="579" y="1387"/>
                  <a:pt x="565" y="1374"/>
                  <a:pt x="547" y="1374"/>
                </a:cubicBezTo>
                <a:cubicBezTo>
                  <a:pt x="383" y="1374"/>
                  <a:pt x="383" y="1374"/>
                  <a:pt x="383" y="1374"/>
                </a:cubicBezTo>
                <a:cubicBezTo>
                  <a:pt x="365" y="1374"/>
                  <a:pt x="351" y="1387"/>
                  <a:pt x="351" y="1404"/>
                </a:cubicBezTo>
                <a:cubicBezTo>
                  <a:pt x="351" y="1404"/>
                  <a:pt x="351" y="1404"/>
                  <a:pt x="351" y="1404"/>
                </a:cubicBezTo>
                <a:cubicBezTo>
                  <a:pt x="351" y="1420"/>
                  <a:pt x="365" y="1433"/>
                  <a:pt x="383" y="1433"/>
                </a:cubicBezTo>
                <a:cubicBezTo>
                  <a:pt x="547" y="1433"/>
                  <a:pt x="547" y="1433"/>
                  <a:pt x="547" y="1433"/>
                </a:cubicBezTo>
                <a:cubicBezTo>
                  <a:pt x="565" y="1433"/>
                  <a:pt x="579" y="1420"/>
                  <a:pt x="579" y="1404"/>
                </a:cubicBezTo>
                <a:close/>
                <a:moveTo>
                  <a:pt x="414" y="690"/>
                </a:moveTo>
                <a:cubicBezTo>
                  <a:pt x="414" y="691"/>
                  <a:pt x="414" y="692"/>
                  <a:pt x="414" y="694"/>
                </a:cubicBezTo>
                <a:cubicBezTo>
                  <a:pt x="414" y="695"/>
                  <a:pt x="414" y="696"/>
                  <a:pt x="414" y="697"/>
                </a:cubicBezTo>
                <a:cubicBezTo>
                  <a:pt x="414" y="697"/>
                  <a:pt x="414" y="697"/>
                  <a:pt x="414" y="697"/>
                </a:cubicBezTo>
                <a:cubicBezTo>
                  <a:pt x="412" y="698"/>
                  <a:pt x="410" y="698"/>
                  <a:pt x="408" y="699"/>
                </a:cubicBezTo>
                <a:cubicBezTo>
                  <a:pt x="405" y="700"/>
                  <a:pt x="403" y="700"/>
                  <a:pt x="401" y="701"/>
                </a:cubicBezTo>
                <a:cubicBezTo>
                  <a:pt x="400" y="701"/>
                  <a:pt x="400" y="701"/>
                  <a:pt x="400" y="701"/>
                </a:cubicBezTo>
                <a:cubicBezTo>
                  <a:pt x="400" y="702"/>
                  <a:pt x="400" y="702"/>
                  <a:pt x="400" y="702"/>
                </a:cubicBezTo>
                <a:cubicBezTo>
                  <a:pt x="400" y="706"/>
                  <a:pt x="400" y="709"/>
                  <a:pt x="399" y="712"/>
                </a:cubicBezTo>
                <a:cubicBezTo>
                  <a:pt x="399" y="713"/>
                  <a:pt x="399" y="713"/>
                  <a:pt x="399" y="713"/>
                </a:cubicBezTo>
                <a:cubicBezTo>
                  <a:pt x="400" y="713"/>
                  <a:pt x="400" y="713"/>
                  <a:pt x="400" y="713"/>
                </a:cubicBezTo>
                <a:cubicBezTo>
                  <a:pt x="402" y="714"/>
                  <a:pt x="404" y="715"/>
                  <a:pt x="406" y="716"/>
                </a:cubicBezTo>
                <a:cubicBezTo>
                  <a:pt x="408" y="717"/>
                  <a:pt x="410" y="718"/>
                  <a:pt x="412" y="719"/>
                </a:cubicBezTo>
                <a:cubicBezTo>
                  <a:pt x="411" y="722"/>
                  <a:pt x="410" y="724"/>
                  <a:pt x="410" y="726"/>
                </a:cubicBezTo>
                <a:cubicBezTo>
                  <a:pt x="408" y="726"/>
                  <a:pt x="405" y="726"/>
                  <a:pt x="403" y="727"/>
                </a:cubicBezTo>
                <a:cubicBezTo>
                  <a:pt x="401" y="727"/>
                  <a:pt x="398" y="727"/>
                  <a:pt x="396" y="727"/>
                </a:cubicBezTo>
                <a:cubicBezTo>
                  <a:pt x="395" y="727"/>
                  <a:pt x="395" y="727"/>
                  <a:pt x="395" y="727"/>
                </a:cubicBezTo>
                <a:cubicBezTo>
                  <a:pt x="395" y="728"/>
                  <a:pt x="395" y="728"/>
                  <a:pt x="395" y="728"/>
                </a:cubicBezTo>
                <a:cubicBezTo>
                  <a:pt x="394" y="731"/>
                  <a:pt x="393" y="734"/>
                  <a:pt x="391" y="737"/>
                </a:cubicBezTo>
                <a:cubicBezTo>
                  <a:pt x="391" y="738"/>
                  <a:pt x="391" y="738"/>
                  <a:pt x="391" y="738"/>
                </a:cubicBezTo>
                <a:cubicBezTo>
                  <a:pt x="392" y="739"/>
                  <a:pt x="392" y="739"/>
                  <a:pt x="392" y="739"/>
                </a:cubicBezTo>
                <a:cubicBezTo>
                  <a:pt x="393" y="740"/>
                  <a:pt x="395" y="742"/>
                  <a:pt x="397" y="743"/>
                </a:cubicBezTo>
                <a:cubicBezTo>
                  <a:pt x="398" y="745"/>
                  <a:pt x="400" y="746"/>
                  <a:pt x="402" y="747"/>
                </a:cubicBezTo>
                <a:cubicBezTo>
                  <a:pt x="401" y="749"/>
                  <a:pt x="399" y="751"/>
                  <a:pt x="398" y="753"/>
                </a:cubicBezTo>
                <a:cubicBezTo>
                  <a:pt x="396" y="753"/>
                  <a:pt x="394" y="753"/>
                  <a:pt x="392" y="753"/>
                </a:cubicBezTo>
                <a:cubicBezTo>
                  <a:pt x="389" y="752"/>
                  <a:pt x="387" y="752"/>
                  <a:pt x="385" y="752"/>
                </a:cubicBezTo>
                <a:cubicBezTo>
                  <a:pt x="384" y="752"/>
                  <a:pt x="384" y="752"/>
                  <a:pt x="384" y="752"/>
                </a:cubicBezTo>
                <a:cubicBezTo>
                  <a:pt x="383" y="752"/>
                  <a:pt x="383" y="752"/>
                  <a:pt x="383" y="752"/>
                </a:cubicBezTo>
                <a:cubicBezTo>
                  <a:pt x="382" y="755"/>
                  <a:pt x="380" y="758"/>
                  <a:pt x="378" y="761"/>
                </a:cubicBezTo>
                <a:cubicBezTo>
                  <a:pt x="377" y="761"/>
                  <a:pt x="377" y="761"/>
                  <a:pt x="377" y="761"/>
                </a:cubicBezTo>
                <a:cubicBezTo>
                  <a:pt x="378" y="762"/>
                  <a:pt x="378" y="762"/>
                  <a:pt x="378" y="762"/>
                </a:cubicBezTo>
                <a:cubicBezTo>
                  <a:pt x="379" y="764"/>
                  <a:pt x="380" y="766"/>
                  <a:pt x="381" y="767"/>
                </a:cubicBezTo>
                <a:cubicBezTo>
                  <a:pt x="383" y="769"/>
                  <a:pt x="384" y="771"/>
                  <a:pt x="385" y="773"/>
                </a:cubicBezTo>
                <a:cubicBezTo>
                  <a:pt x="384" y="774"/>
                  <a:pt x="382" y="776"/>
                  <a:pt x="380" y="778"/>
                </a:cubicBezTo>
                <a:cubicBezTo>
                  <a:pt x="378" y="777"/>
                  <a:pt x="376" y="776"/>
                  <a:pt x="374" y="776"/>
                </a:cubicBezTo>
                <a:cubicBezTo>
                  <a:pt x="372" y="775"/>
                  <a:pt x="370" y="774"/>
                  <a:pt x="367" y="773"/>
                </a:cubicBezTo>
                <a:cubicBezTo>
                  <a:pt x="367" y="773"/>
                  <a:pt x="367" y="773"/>
                  <a:pt x="367" y="773"/>
                </a:cubicBezTo>
                <a:cubicBezTo>
                  <a:pt x="366" y="774"/>
                  <a:pt x="366" y="774"/>
                  <a:pt x="366" y="774"/>
                </a:cubicBezTo>
                <a:cubicBezTo>
                  <a:pt x="364" y="776"/>
                  <a:pt x="361" y="779"/>
                  <a:pt x="358" y="781"/>
                </a:cubicBezTo>
                <a:cubicBezTo>
                  <a:pt x="358" y="781"/>
                  <a:pt x="358" y="781"/>
                  <a:pt x="358" y="781"/>
                </a:cubicBezTo>
                <a:cubicBezTo>
                  <a:pt x="358" y="782"/>
                  <a:pt x="358" y="782"/>
                  <a:pt x="358" y="782"/>
                </a:cubicBezTo>
                <a:cubicBezTo>
                  <a:pt x="359" y="784"/>
                  <a:pt x="360" y="786"/>
                  <a:pt x="360" y="788"/>
                </a:cubicBezTo>
                <a:cubicBezTo>
                  <a:pt x="361" y="790"/>
                  <a:pt x="362" y="792"/>
                  <a:pt x="363" y="794"/>
                </a:cubicBezTo>
                <a:cubicBezTo>
                  <a:pt x="361" y="795"/>
                  <a:pt x="359" y="797"/>
                  <a:pt x="357" y="798"/>
                </a:cubicBezTo>
                <a:cubicBezTo>
                  <a:pt x="355" y="797"/>
                  <a:pt x="353" y="796"/>
                  <a:pt x="351" y="795"/>
                </a:cubicBezTo>
                <a:cubicBezTo>
                  <a:pt x="349" y="793"/>
                  <a:pt x="347" y="792"/>
                  <a:pt x="345" y="791"/>
                </a:cubicBezTo>
                <a:cubicBezTo>
                  <a:pt x="345" y="791"/>
                  <a:pt x="345" y="791"/>
                  <a:pt x="345" y="791"/>
                </a:cubicBezTo>
                <a:cubicBezTo>
                  <a:pt x="344" y="791"/>
                  <a:pt x="344" y="791"/>
                  <a:pt x="344" y="791"/>
                </a:cubicBezTo>
                <a:cubicBezTo>
                  <a:pt x="341" y="793"/>
                  <a:pt x="338" y="795"/>
                  <a:pt x="335" y="797"/>
                </a:cubicBezTo>
                <a:cubicBezTo>
                  <a:pt x="334" y="797"/>
                  <a:pt x="334" y="797"/>
                  <a:pt x="334" y="797"/>
                </a:cubicBezTo>
                <a:cubicBezTo>
                  <a:pt x="334" y="798"/>
                  <a:pt x="334" y="798"/>
                  <a:pt x="334" y="798"/>
                </a:cubicBezTo>
                <a:cubicBezTo>
                  <a:pt x="334" y="800"/>
                  <a:pt x="335" y="802"/>
                  <a:pt x="335" y="804"/>
                </a:cubicBezTo>
                <a:cubicBezTo>
                  <a:pt x="335" y="806"/>
                  <a:pt x="336" y="808"/>
                  <a:pt x="336" y="810"/>
                </a:cubicBezTo>
                <a:cubicBezTo>
                  <a:pt x="334" y="811"/>
                  <a:pt x="331" y="812"/>
                  <a:pt x="329" y="813"/>
                </a:cubicBezTo>
                <a:cubicBezTo>
                  <a:pt x="328" y="812"/>
                  <a:pt x="326" y="810"/>
                  <a:pt x="325" y="809"/>
                </a:cubicBezTo>
                <a:cubicBezTo>
                  <a:pt x="323" y="807"/>
                  <a:pt x="321" y="805"/>
                  <a:pt x="320" y="804"/>
                </a:cubicBezTo>
                <a:cubicBezTo>
                  <a:pt x="319" y="803"/>
                  <a:pt x="319" y="803"/>
                  <a:pt x="319" y="803"/>
                </a:cubicBezTo>
                <a:cubicBezTo>
                  <a:pt x="318" y="804"/>
                  <a:pt x="318" y="804"/>
                  <a:pt x="318" y="804"/>
                </a:cubicBezTo>
                <a:cubicBezTo>
                  <a:pt x="315" y="805"/>
                  <a:pt x="311" y="806"/>
                  <a:pt x="308" y="807"/>
                </a:cubicBezTo>
                <a:cubicBezTo>
                  <a:pt x="307" y="807"/>
                  <a:pt x="307" y="807"/>
                  <a:pt x="307" y="807"/>
                </a:cubicBezTo>
                <a:cubicBezTo>
                  <a:pt x="307" y="808"/>
                  <a:pt x="307" y="808"/>
                  <a:pt x="307" y="808"/>
                </a:cubicBezTo>
                <a:cubicBezTo>
                  <a:pt x="307" y="810"/>
                  <a:pt x="307" y="812"/>
                  <a:pt x="306" y="814"/>
                </a:cubicBezTo>
                <a:cubicBezTo>
                  <a:pt x="306" y="816"/>
                  <a:pt x="306" y="819"/>
                  <a:pt x="306" y="820"/>
                </a:cubicBezTo>
                <a:cubicBezTo>
                  <a:pt x="303" y="821"/>
                  <a:pt x="301" y="822"/>
                  <a:pt x="298" y="822"/>
                </a:cubicBezTo>
                <a:cubicBezTo>
                  <a:pt x="297" y="820"/>
                  <a:pt x="296" y="819"/>
                  <a:pt x="295" y="817"/>
                </a:cubicBezTo>
                <a:cubicBezTo>
                  <a:pt x="294" y="815"/>
                  <a:pt x="293" y="813"/>
                  <a:pt x="291" y="811"/>
                </a:cubicBezTo>
                <a:cubicBezTo>
                  <a:pt x="291" y="811"/>
                  <a:pt x="291" y="811"/>
                  <a:pt x="291" y="811"/>
                </a:cubicBezTo>
                <a:cubicBezTo>
                  <a:pt x="290" y="811"/>
                  <a:pt x="290" y="811"/>
                  <a:pt x="290" y="811"/>
                </a:cubicBezTo>
                <a:cubicBezTo>
                  <a:pt x="287" y="811"/>
                  <a:pt x="283" y="812"/>
                  <a:pt x="279" y="812"/>
                </a:cubicBezTo>
                <a:cubicBezTo>
                  <a:pt x="278" y="812"/>
                  <a:pt x="278" y="812"/>
                  <a:pt x="278" y="812"/>
                </a:cubicBezTo>
                <a:cubicBezTo>
                  <a:pt x="278" y="813"/>
                  <a:pt x="278" y="813"/>
                  <a:pt x="278" y="813"/>
                </a:cubicBezTo>
                <a:cubicBezTo>
                  <a:pt x="277" y="814"/>
                  <a:pt x="277" y="816"/>
                  <a:pt x="276" y="818"/>
                </a:cubicBezTo>
                <a:cubicBezTo>
                  <a:pt x="275" y="821"/>
                  <a:pt x="274" y="823"/>
                  <a:pt x="274" y="824"/>
                </a:cubicBezTo>
                <a:cubicBezTo>
                  <a:pt x="274" y="824"/>
                  <a:pt x="274" y="824"/>
                  <a:pt x="274" y="824"/>
                </a:cubicBezTo>
                <a:cubicBezTo>
                  <a:pt x="271" y="825"/>
                  <a:pt x="269" y="825"/>
                  <a:pt x="266" y="824"/>
                </a:cubicBezTo>
                <a:cubicBezTo>
                  <a:pt x="266" y="824"/>
                  <a:pt x="266" y="824"/>
                  <a:pt x="266" y="824"/>
                </a:cubicBezTo>
                <a:cubicBezTo>
                  <a:pt x="265" y="823"/>
                  <a:pt x="265" y="821"/>
                  <a:pt x="264" y="818"/>
                </a:cubicBezTo>
                <a:cubicBezTo>
                  <a:pt x="263" y="816"/>
                  <a:pt x="263" y="814"/>
                  <a:pt x="262" y="813"/>
                </a:cubicBezTo>
                <a:cubicBezTo>
                  <a:pt x="262" y="812"/>
                  <a:pt x="262" y="812"/>
                  <a:pt x="262" y="812"/>
                </a:cubicBezTo>
                <a:cubicBezTo>
                  <a:pt x="261" y="812"/>
                  <a:pt x="261" y="812"/>
                  <a:pt x="261" y="812"/>
                </a:cubicBezTo>
                <a:cubicBezTo>
                  <a:pt x="257" y="812"/>
                  <a:pt x="253" y="811"/>
                  <a:pt x="250" y="811"/>
                </a:cubicBezTo>
                <a:cubicBezTo>
                  <a:pt x="249" y="811"/>
                  <a:pt x="249" y="811"/>
                  <a:pt x="249" y="811"/>
                </a:cubicBezTo>
                <a:cubicBezTo>
                  <a:pt x="249" y="811"/>
                  <a:pt x="249" y="811"/>
                  <a:pt x="249" y="811"/>
                </a:cubicBezTo>
                <a:cubicBezTo>
                  <a:pt x="247" y="813"/>
                  <a:pt x="246" y="815"/>
                  <a:pt x="245" y="817"/>
                </a:cubicBezTo>
                <a:cubicBezTo>
                  <a:pt x="244" y="819"/>
                  <a:pt x="243" y="820"/>
                  <a:pt x="241" y="822"/>
                </a:cubicBezTo>
                <a:cubicBezTo>
                  <a:pt x="239" y="822"/>
                  <a:pt x="236" y="821"/>
                  <a:pt x="234" y="820"/>
                </a:cubicBezTo>
                <a:cubicBezTo>
                  <a:pt x="234" y="819"/>
                  <a:pt x="234" y="816"/>
                  <a:pt x="233" y="814"/>
                </a:cubicBezTo>
                <a:cubicBezTo>
                  <a:pt x="233" y="812"/>
                  <a:pt x="233" y="810"/>
                  <a:pt x="233" y="808"/>
                </a:cubicBezTo>
                <a:cubicBezTo>
                  <a:pt x="233" y="807"/>
                  <a:pt x="233" y="807"/>
                  <a:pt x="233" y="807"/>
                </a:cubicBezTo>
                <a:cubicBezTo>
                  <a:pt x="232" y="807"/>
                  <a:pt x="232" y="807"/>
                  <a:pt x="232" y="807"/>
                </a:cubicBezTo>
                <a:cubicBezTo>
                  <a:pt x="229" y="806"/>
                  <a:pt x="225" y="805"/>
                  <a:pt x="222" y="804"/>
                </a:cubicBezTo>
                <a:cubicBezTo>
                  <a:pt x="221" y="803"/>
                  <a:pt x="221" y="803"/>
                  <a:pt x="221" y="803"/>
                </a:cubicBezTo>
                <a:cubicBezTo>
                  <a:pt x="220" y="804"/>
                  <a:pt x="220" y="804"/>
                  <a:pt x="220" y="804"/>
                </a:cubicBezTo>
                <a:cubicBezTo>
                  <a:pt x="219" y="805"/>
                  <a:pt x="217" y="807"/>
                  <a:pt x="215" y="809"/>
                </a:cubicBezTo>
                <a:cubicBezTo>
                  <a:pt x="214" y="810"/>
                  <a:pt x="212" y="812"/>
                  <a:pt x="211" y="813"/>
                </a:cubicBezTo>
                <a:cubicBezTo>
                  <a:pt x="208" y="812"/>
                  <a:pt x="206" y="811"/>
                  <a:pt x="204" y="810"/>
                </a:cubicBezTo>
                <a:cubicBezTo>
                  <a:pt x="204" y="808"/>
                  <a:pt x="204" y="806"/>
                  <a:pt x="205" y="804"/>
                </a:cubicBezTo>
                <a:cubicBezTo>
                  <a:pt x="205" y="802"/>
                  <a:pt x="206" y="800"/>
                  <a:pt x="206" y="798"/>
                </a:cubicBezTo>
                <a:cubicBezTo>
                  <a:pt x="206" y="797"/>
                  <a:pt x="206" y="797"/>
                  <a:pt x="206" y="797"/>
                </a:cubicBezTo>
                <a:cubicBezTo>
                  <a:pt x="205" y="796"/>
                  <a:pt x="205" y="796"/>
                  <a:pt x="205" y="796"/>
                </a:cubicBezTo>
                <a:cubicBezTo>
                  <a:pt x="202" y="795"/>
                  <a:pt x="199" y="793"/>
                  <a:pt x="196" y="791"/>
                </a:cubicBezTo>
                <a:cubicBezTo>
                  <a:pt x="195" y="791"/>
                  <a:pt x="195" y="791"/>
                  <a:pt x="195" y="791"/>
                </a:cubicBezTo>
                <a:cubicBezTo>
                  <a:pt x="194" y="791"/>
                  <a:pt x="194" y="791"/>
                  <a:pt x="194" y="791"/>
                </a:cubicBezTo>
                <a:cubicBezTo>
                  <a:pt x="193" y="792"/>
                  <a:pt x="191" y="793"/>
                  <a:pt x="189" y="795"/>
                </a:cubicBezTo>
                <a:cubicBezTo>
                  <a:pt x="187" y="796"/>
                  <a:pt x="185" y="797"/>
                  <a:pt x="183" y="798"/>
                </a:cubicBezTo>
                <a:cubicBezTo>
                  <a:pt x="181" y="797"/>
                  <a:pt x="179" y="795"/>
                  <a:pt x="177" y="794"/>
                </a:cubicBezTo>
                <a:cubicBezTo>
                  <a:pt x="178" y="792"/>
                  <a:pt x="179" y="790"/>
                  <a:pt x="179" y="788"/>
                </a:cubicBezTo>
                <a:cubicBezTo>
                  <a:pt x="180" y="786"/>
                  <a:pt x="181" y="784"/>
                  <a:pt x="182" y="782"/>
                </a:cubicBezTo>
                <a:cubicBezTo>
                  <a:pt x="182" y="781"/>
                  <a:pt x="182" y="781"/>
                  <a:pt x="182" y="781"/>
                </a:cubicBezTo>
                <a:cubicBezTo>
                  <a:pt x="181" y="781"/>
                  <a:pt x="181" y="781"/>
                  <a:pt x="181" y="781"/>
                </a:cubicBezTo>
                <a:cubicBezTo>
                  <a:pt x="179" y="779"/>
                  <a:pt x="176" y="776"/>
                  <a:pt x="174" y="774"/>
                </a:cubicBezTo>
                <a:cubicBezTo>
                  <a:pt x="173" y="773"/>
                  <a:pt x="173" y="773"/>
                  <a:pt x="173" y="773"/>
                </a:cubicBezTo>
                <a:cubicBezTo>
                  <a:pt x="172" y="773"/>
                  <a:pt x="172" y="773"/>
                  <a:pt x="172" y="773"/>
                </a:cubicBezTo>
                <a:cubicBezTo>
                  <a:pt x="170" y="774"/>
                  <a:pt x="168" y="775"/>
                  <a:pt x="166" y="776"/>
                </a:cubicBezTo>
                <a:cubicBezTo>
                  <a:pt x="164" y="776"/>
                  <a:pt x="161" y="777"/>
                  <a:pt x="159" y="778"/>
                </a:cubicBezTo>
                <a:cubicBezTo>
                  <a:pt x="158" y="776"/>
                  <a:pt x="156" y="774"/>
                  <a:pt x="155" y="773"/>
                </a:cubicBezTo>
                <a:cubicBezTo>
                  <a:pt x="156" y="771"/>
                  <a:pt x="157" y="769"/>
                  <a:pt x="158" y="767"/>
                </a:cubicBezTo>
                <a:cubicBezTo>
                  <a:pt x="160" y="766"/>
                  <a:pt x="161" y="764"/>
                  <a:pt x="162" y="762"/>
                </a:cubicBezTo>
                <a:cubicBezTo>
                  <a:pt x="163" y="761"/>
                  <a:pt x="163" y="761"/>
                  <a:pt x="163" y="761"/>
                </a:cubicBezTo>
                <a:cubicBezTo>
                  <a:pt x="162" y="761"/>
                  <a:pt x="162" y="761"/>
                  <a:pt x="162" y="761"/>
                </a:cubicBezTo>
                <a:cubicBezTo>
                  <a:pt x="160" y="758"/>
                  <a:pt x="158" y="755"/>
                  <a:pt x="156" y="752"/>
                </a:cubicBezTo>
                <a:cubicBezTo>
                  <a:pt x="156" y="752"/>
                  <a:pt x="156" y="752"/>
                  <a:pt x="156" y="752"/>
                </a:cubicBezTo>
                <a:cubicBezTo>
                  <a:pt x="155" y="752"/>
                  <a:pt x="155" y="752"/>
                  <a:pt x="155" y="752"/>
                </a:cubicBezTo>
                <a:cubicBezTo>
                  <a:pt x="153" y="752"/>
                  <a:pt x="151" y="752"/>
                  <a:pt x="148" y="753"/>
                </a:cubicBezTo>
                <a:cubicBezTo>
                  <a:pt x="146" y="753"/>
                  <a:pt x="144" y="753"/>
                  <a:pt x="141" y="753"/>
                </a:cubicBezTo>
                <a:cubicBezTo>
                  <a:pt x="140" y="751"/>
                  <a:pt x="139" y="749"/>
                  <a:pt x="138" y="747"/>
                </a:cubicBezTo>
                <a:cubicBezTo>
                  <a:pt x="140" y="746"/>
                  <a:pt x="141" y="745"/>
                  <a:pt x="143" y="743"/>
                </a:cubicBezTo>
                <a:cubicBezTo>
                  <a:pt x="145" y="742"/>
                  <a:pt x="147" y="740"/>
                  <a:pt x="148" y="739"/>
                </a:cubicBezTo>
                <a:cubicBezTo>
                  <a:pt x="149" y="738"/>
                  <a:pt x="149" y="738"/>
                  <a:pt x="149" y="738"/>
                </a:cubicBezTo>
                <a:cubicBezTo>
                  <a:pt x="148" y="737"/>
                  <a:pt x="148" y="737"/>
                  <a:pt x="148" y="737"/>
                </a:cubicBezTo>
                <a:cubicBezTo>
                  <a:pt x="147" y="734"/>
                  <a:pt x="146" y="731"/>
                  <a:pt x="145" y="728"/>
                </a:cubicBezTo>
                <a:cubicBezTo>
                  <a:pt x="145" y="727"/>
                  <a:pt x="145" y="727"/>
                  <a:pt x="145" y="727"/>
                </a:cubicBezTo>
                <a:cubicBezTo>
                  <a:pt x="144" y="727"/>
                  <a:pt x="144" y="727"/>
                  <a:pt x="144" y="727"/>
                </a:cubicBezTo>
                <a:cubicBezTo>
                  <a:pt x="142" y="727"/>
                  <a:pt x="139" y="727"/>
                  <a:pt x="137" y="727"/>
                </a:cubicBezTo>
                <a:cubicBezTo>
                  <a:pt x="135" y="726"/>
                  <a:pt x="132" y="726"/>
                  <a:pt x="130" y="726"/>
                </a:cubicBezTo>
                <a:cubicBezTo>
                  <a:pt x="129" y="724"/>
                  <a:pt x="129" y="722"/>
                  <a:pt x="128" y="719"/>
                </a:cubicBezTo>
                <a:cubicBezTo>
                  <a:pt x="130" y="718"/>
                  <a:pt x="132" y="717"/>
                  <a:pt x="134" y="716"/>
                </a:cubicBezTo>
                <a:cubicBezTo>
                  <a:pt x="136" y="715"/>
                  <a:pt x="138" y="714"/>
                  <a:pt x="140" y="713"/>
                </a:cubicBezTo>
                <a:cubicBezTo>
                  <a:pt x="141" y="713"/>
                  <a:pt x="141" y="713"/>
                  <a:pt x="141" y="713"/>
                </a:cubicBezTo>
                <a:cubicBezTo>
                  <a:pt x="141" y="712"/>
                  <a:pt x="141" y="712"/>
                  <a:pt x="141" y="712"/>
                </a:cubicBezTo>
                <a:cubicBezTo>
                  <a:pt x="140" y="709"/>
                  <a:pt x="140" y="706"/>
                  <a:pt x="140" y="702"/>
                </a:cubicBezTo>
                <a:cubicBezTo>
                  <a:pt x="140" y="701"/>
                  <a:pt x="140" y="701"/>
                  <a:pt x="140" y="701"/>
                </a:cubicBezTo>
                <a:cubicBezTo>
                  <a:pt x="139" y="701"/>
                  <a:pt x="139" y="701"/>
                  <a:pt x="139" y="701"/>
                </a:cubicBezTo>
                <a:cubicBezTo>
                  <a:pt x="137" y="700"/>
                  <a:pt x="134" y="700"/>
                  <a:pt x="132" y="699"/>
                </a:cubicBezTo>
                <a:cubicBezTo>
                  <a:pt x="130" y="698"/>
                  <a:pt x="128" y="698"/>
                  <a:pt x="126" y="697"/>
                </a:cubicBezTo>
                <a:cubicBezTo>
                  <a:pt x="126" y="697"/>
                  <a:pt x="126" y="697"/>
                  <a:pt x="126" y="697"/>
                </a:cubicBezTo>
                <a:cubicBezTo>
                  <a:pt x="126" y="696"/>
                  <a:pt x="125" y="695"/>
                  <a:pt x="125" y="694"/>
                </a:cubicBezTo>
                <a:cubicBezTo>
                  <a:pt x="125" y="693"/>
                  <a:pt x="126" y="691"/>
                  <a:pt x="126" y="690"/>
                </a:cubicBezTo>
                <a:cubicBezTo>
                  <a:pt x="126" y="690"/>
                  <a:pt x="126" y="690"/>
                  <a:pt x="126" y="690"/>
                </a:cubicBezTo>
                <a:cubicBezTo>
                  <a:pt x="128" y="689"/>
                  <a:pt x="130" y="689"/>
                  <a:pt x="132" y="688"/>
                </a:cubicBezTo>
                <a:cubicBezTo>
                  <a:pt x="134" y="688"/>
                  <a:pt x="137" y="687"/>
                  <a:pt x="139" y="686"/>
                </a:cubicBezTo>
                <a:cubicBezTo>
                  <a:pt x="140" y="686"/>
                  <a:pt x="140" y="686"/>
                  <a:pt x="140" y="686"/>
                </a:cubicBezTo>
                <a:cubicBezTo>
                  <a:pt x="140" y="685"/>
                  <a:pt x="140" y="685"/>
                  <a:pt x="140" y="685"/>
                </a:cubicBezTo>
                <a:cubicBezTo>
                  <a:pt x="140" y="682"/>
                  <a:pt x="140" y="678"/>
                  <a:pt x="141" y="675"/>
                </a:cubicBezTo>
                <a:cubicBezTo>
                  <a:pt x="141" y="675"/>
                  <a:pt x="141" y="675"/>
                  <a:pt x="141" y="675"/>
                </a:cubicBezTo>
                <a:cubicBezTo>
                  <a:pt x="140" y="674"/>
                  <a:pt x="140" y="674"/>
                  <a:pt x="140" y="674"/>
                </a:cubicBezTo>
                <a:cubicBezTo>
                  <a:pt x="138" y="673"/>
                  <a:pt x="136" y="672"/>
                  <a:pt x="134" y="671"/>
                </a:cubicBezTo>
                <a:cubicBezTo>
                  <a:pt x="132" y="670"/>
                  <a:pt x="130" y="669"/>
                  <a:pt x="128" y="668"/>
                </a:cubicBezTo>
                <a:cubicBezTo>
                  <a:pt x="129" y="665"/>
                  <a:pt x="129" y="663"/>
                  <a:pt x="130" y="661"/>
                </a:cubicBezTo>
                <a:cubicBezTo>
                  <a:pt x="132" y="661"/>
                  <a:pt x="135" y="661"/>
                  <a:pt x="137" y="661"/>
                </a:cubicBezTo>
                <a:cubicBezTo>
                  <a:pt x="139" y="660"/>
                  <a:pt x="142" y="660"/>
                  <a:pt x="144" y="660"/>
                </a:cubicBezTo>
                <a:cubicBezTo>
                  <a:pt x="145" y="660"/>
                  <a:pt x="145" y="660"/>
                  <a:pt x="145" y="660"/>
                </a:cubicBezTo>
                <a:cubicBezTo>
                  <a:pt x="145" y="659"/>
                  <a:pt x="145" y="659"/>
                  <a:pt x="145" y="659"/>
                </a:cubicBezTo>
                <a:cubicBezTo>
                  <a:pt x="146" y="656"/>
                  <a:pt x="147" y="653"/>
                  <a:pt x="148" y="650"/>
                </a:cubicBezTo>
                <a:cubicBezTo>
                  <a:pt x="149" y="649"/>
                  <a:pt x="149" y="649"/>
                  <a:pt x="149" y="649"/>
                </a:cubicBezTo>
                <a:cubicBezTo>
                  <a:pt x="148" y="649"/>
                  <a:pt x="148" y="649"/>
                  <a:pt x="148" y="649"/>
                </a:cubicBezTo>
                <a:cubicBezTo>
                  <a:pt x="147" y="647"/>
                  <a:pt x="145" y="646"/>
                  <a:pt x="143" y="644"/>
                </a:cubicBezTo>
                <a:cubicBezTo>
                  <a:pt x="141" y="643"/>
                  <a:pt x="140" y="641"/>
                  <a:pt x="138" y="640"/>
                </a:cubicBezTo>
                <a:cubicBezTo>
                  <a:pt x="139" y="638"/>
                  <a:pt x="140" y="636"/>
                  <a:pt x="141" y="634"/>
                </a:cubicBezTo>
                <a:cubicBezTo>
                  <a:pt x="144" y="634"/>
                  <a:pt x="146" y="634"/>
                  <a:pt x="148" y="635"/>
                </a:cubicBezTo>
                <a:cubicBezTo>
                  <a:pt x="151" y="635"/>
                  <a:pt x="153" y="635"/>
                  <a:pt x="155" y="635"/>
                </a:cubicBezTo>
                <a:cubicBezTo>
                  <a:pt x="156" y="635"/>
                  <a:pt x="156" y="635"/>
                  <a:pt x="156" y="635"/>
                </a:cubicBezTo>
                <a:cubicBezTo>
                  <a:pt x="156" y="635"/>
                  <a:pt x="156" y="635"/>
                  <a:pt x="156" y="635"/>
                </a:cubicBezTo>
                <a:cubicBezTo>
                  <a:pt x="158" y="632"/>
                  <a:pt x="160" y="629"/>
                  <a:pt x="162" y="626"/>
                </a:cubicBezTo>
                <a:cubicBezTo>
                  <a:pt x="163" y="626"/>
                  <a:pt x="163" y="626"/>
                  <a:pt x="163" y="626"/>
                </a:cubicBezTo>
                <a:cubicBezTo>
                  <a:pt x="162" y="625"/>
                  <a:pt x="162" y="625"/>
                  <a:pt x="162" y="625"/>
                </a:cubicBezTo>
                <a:cubicBezTo>
                  <a:pt x="161" y="623"/>
                  <a:pt x="160" y="622"/>
                  <a:pt x="158" y="620"/>
                </a:cubicBezTo>
                <a:cubicBezTo>
                  <a:pt x="157" y="618"/>
                  <a:pt x="156" y="616"/>
                  <a:pt x="155" y="615"/>
                </a:cubicBezTo>
                <a:cubicBezTo>
                  <a:pt x="156" y="613"/>
                  <a:pt x="158" y="611"/>
                  <a:pt x="159" y="609"/>
                </a:cubicBezTo>
                <a:cubicBezTo>
                  <a:pt x="161" y="610"/>
                  <a:pt x="164" y="611"/>
                  <a:pt x="166" y="611"/>
                </a:cubicBezTo>
                <a:cubicBezTo>
                  <a:pt x="168" y="612"/>
                  <a:pt x="170" y="613"/>
                  <a:pt x="172" y="614"/>
                </a:cubicBezTo>
                <a:cubicBezTo>
                  <a:pt x="173" y="614"/>
                  <a:pt x="173" y="614"/>
                  <a:pt x="173" y="614"/>
                </a:cubicBezTo>
                <a:cubicBezTo>
                  <a:pt x="174" y="613"/>
                  <a:pt x="174" y="613"/>
                  <a:pt x="174" y="613"/>
                </a:cubicBezTo>
                <a:cubicBezTo>
                  <a:pt x="176" y="611"/>
                  <a:pt x="179" y="609"/>
                  <a:pt x="182" y="606"/>
                </a:cubicBezTo>
                <a:cubicBezTo>
                  <a:pt x="182" y="606"/>
                  <a:pt x="182" y="606"/>
                  <a:pt x="182" y="606"/>
                </a:cubicBezTo>
                <a:cubicBezTo>
                  <a:pt x="182" y="605"/>
                  <a:pt x="182" y="605"/>
                  <a:pt x="182" y="605"/>
                </a:cubicBezTo>
                <a:cubicBezTo>
                  <a:pt x="181" y="603"/>
                  <a:pt x="180" y="601"/>
                  <a:pt x="179" y="599"/>
                </a:cubicBezTo>
                <a:cubicBezTo>
                  <a:pt x="179" y="597"/>
                  <a:pt x="178" y="595"/>
                  <a:pt x="177" y="593"/>
                </a:cubicBezTo>
                <a:cubicBezTo>
                  <a:pt x="179" y="592"/>
                  <a:pt x="181" y="590"/>
                  <a:pt x="183" y="589"/>
                </a:cubicBezTo>
                <a:cubicBezTo>
                  <a:pt x="185" y="590"/>
                  <a:pt x="187" y="591"/>
                  <a:pt x="189" y="593"/>
                </a:cubicBezTo>
                <a:cubicBezTo>
                  <a:pt x="191" y="594"/>
                  <a:pt x="193" y="595"/>
                  <a:pt x="194" y="596"/>
                </a:cubicBezTo>
                <a:cubicBezTo>
                  <a:pt x="195" y="596"/>
                  <a:pt x="195" y="596"/>
                  <a:pt x="195" y="596"/>
                </a:cubicBezTo>
                <a:cubicBezTo>
                  <a:pt x="196" y="596"/>
                  <a:pt x="196" y="596"/>
                  <a:pt x="196" y="596"/>
                </a:cubicBezTo>
                <a:cubicBezTo>
                  <a:pt x="199" y="594"/>
                  <a:pt x="202" y="592"/>
                  <a:pt x="205" y="591"/>
                </a:cubicBezTo>
                <a:cubicBezTo>
                  <a:pt x="206" y="590"/>
                  <a:pt x="206" y="590"/>
                  <a:pt x="206" y="590"/>
                </a:cubicBezTo>
                <a:cubicBezTo>
                  <a:pt x="206" y="590"/>
                  <a:pt x="206" y="590"/>
                  <a:pt x="206" y="590"/>
                </a:cubicBezTo>
                <a:cubicBezTo>
                  <a:pt x="206" y="588"/>
                  <a:pt x="205" y="585"/>
                  <a:pt x="205" y="583"/>
                </a:cubicBezTo>
                <a:cubicBezTo>
                  <a:pt x="204" y="581"/>
                  <a:pt x="204" y="579"/>
                  <a:pt x="204" y="577"/>
                </a:cubicBezTo>
                <a:cubicBezTo>
                  <a:pt x="206" y="576"/>
                  <a:pt x="208" y="575"/>
                  <a:pt x="211" y="574"/>
                </a:cubicBezTo>
                <a:cubicBezTo>
                  <a:pt x="212" y="576"/>
                  <a:pt x="214" y="577"/>
                  <a:pt x="215" y="579"/>
                </a:cubicBezTo>
                <a:cubicBezTo>
                  <a:pt x="217" y="580"/>
                  <a:pt x="219" y="582"/>
                  <a:pt x="220" y="583"/>
                </a:cubicBezTo>
                <a:cubicBezTo>
                  <a:pt x="221" y="584"/>
                  <a:pt x="221" y="584"/>
                  <a:pt x="221" y="584"/>
                </a:cubicBezTo>
                <a:cubicBezTo>
                  <a:pt x="222" y="583"/>
                  <a:pt x="222" y="583"/>
                  <a:pt x="222" y="583"/>
                </a:cubicBezTo>
                <a:cubicBezTo>
                  <a:pt x="225" y="582"/>
                  <a:pt x="229" y="581"/>
                  <a:pt x="232" y="580"/>
                </a:cubicBezTo>
                <a:cubicBezTo>
                  <a:pt x="233" y="580"/>
                  <a:pt x="233" y="580"/>
                  <a:pt x="233" y="580"/>
                </a:cubicBezTo>
                <a:cubicBezTo>
                  <a:pt x="233" y="579"/>
                  <a:pt x="233" y="579"/>
                  <a:pt x="233" y="579"/>
                </a:cubicBezTo>
                <a:cubicBezTo>
                  <a:pt x="233" y="577"/>
                  <a:pt x="233" y="575"/>
                  <a:pt x="233" y="573"/>
                </a:cubicBezTo>
                <a:cubicBezTo>
                  <a:pt x="234" y="571"/>
                  <a:pt x="234" y="569"/>
                  <a:pt x="234" y="567"/>
                </a:cubicBezTo>
                <a:cubicBezTo>
                  <a:pt x="236" y="566"/>
                  <a:pt x="239" y="566"/>
                  <a:pt x="241" y="565"/>
                </a:cubicBezTo>
                <a:cubicBezTo>
                  <a:pt x="243" y="567"/>
                  <a:pt x="244" y="569"/>
                  <a:pt x="245" y="570"/>
                </a:cubicBezTo>
                <a:cubicBezTo>
                  <a:pt x="246" y="572"/>
                  <a:pt x="247" y="574"/>
                  <a:pt x="249" y="576"/>
                </a:cubicBezTo>
                <a:cubicBezTo>
                  <a:pt x="249" y="577"/>
                  <a:pt x="249" y="577"/>
                  <a:pt x="249" y="577"/>
                </a:cubicBezTo>
                <a:cubicBezTo>
                  <a:pt x="250" y="576"/>
                  <a:pt x="250" y="576"/>
                  <a:pt x="250" y="576"/>
                </a:cubicBezTo>
                <a:cubicBezTo>
                  <a:pt x="253" y="576"/>
                  <a:pt x="257" y="576"/>
                  <a:pt x="261" y="575"/>
                </a:cubicBezTo>
                <a:cubicBezTo>
                  <a:pt x="262" y="575"/>
                  <a:pt x="262" y="575"/>
                  <a:pt x="262" y="575"/>
                </a:cubicBezTo>
                <a:cubicBezTo>
                  <a:pt x="262" y="575"/>
                  <a:pt x="262" y="575"/>
                  <a:pt x="262" y="575"/>
                </a:cubicBezTo>
                <a:cubicBezTo>
                  <a:pt x="263" y="573"/>
                  <a:pt x="263" y="571"/>
                  <a:pt x="264" y="569"/>
                </a:cubicBezTo>
                <a:cubicBezTo>
                  <a:pt x="265" y="567"/>
                  <a:pt x="265" y="565"/>
                  <a:pt x="266" y="563"/>
                </a:cubicBezTo>
                <a:cubicBezTo>
                  <a:pt x="266" y="563"/>
                  <a:pt x="266" y="563"/>
                  <a:pt x="266" y="563"/>
                </a:cubicBezTo>
                <a:cubicBezTo>
                  <a:pt x="269" y="563"/>
                  <a:pt x="271" y="563"/>
                  <a:pt x="274" y="563"/>
                </a:cubicBezTo>
                <a:cubicBezTo>
                  <a:pt x="274" y="563"/>
                  <a:pt x="274" y="563"/>
                  <a:pt x="274" y="563"/>
                </a:cubicBezTo>
                <a:cubicBezTo>
                  <a:pt x="274" y="565"/>
                  <a:pt x="275" y="567"/>
                  <a:pt x="276" y="569"/>
                </a:cubicBezTo>
                <a:cubicBezTo>
                  <a:pt x="277" y="571"/>
                  <a:pt x="277" y="573"/>
                  <a:pt x="278" y="575"/>
                </a:cubicBezTo>
                <a:cubicBezTo>
                  <a:pt x="278" y="575"/>
                  <a:pt x="278" y="575"/>
                  <a:pt x="278" y="575"/>
                </a:cubicBezTo>
                <a:cubicBezTo>
                  <a:pt x="279" y="575"/>
                  <a:pt x="279" y="575"/>
                  <a:pt x="279" y="575"/>
                </a:cubicBezTo>
                <a:cubicBezTo>
                  <a:pt x="283" y="576"/>
                  <a:pt x="287" y="576"/>
                  <a:pt x="290" y="576"/>
                </a:cubicBezTo>
                <a:cubicBezTo>
                  <a:pt x="291" y="577"/>
                  <a:pt x="291" y="577"/>
                  <a:pt x="291" y="577"/>
                </a:cubicBezTo>
                <a:cubicBezTo>
                  <a:pt x="291" y="576"/>
                  <a:pt x="291" y="576"/>
                  <a:pt x="291" y="576"/>
                </a:cubicBezTo>
                <a:cubicBezTo>
                  <a:pt x="293" y="574"/>
                  <a:pt x="294" y="572"/>
                  <a:pt x="295" y="570"/>
                </a:cubicBezTo>
                <a:cubicBezTo>
                  <a:pt x="296" y="569"/>
                  <a:pt x="297" y="567"/>
                  <a:pt x="298" y="565"/>
                </a:cubicBezTo>
                <a:cubicBezTo>
                  <a:pt x="301" y="566"/>
                  <a:pt x="303" y="566"/>
                  <a:pt x="306" y="567"/>
                </a:cubicBezTo>
                <a:cubicBezTo>
                  <a:pt x="306" y="569"/>
                  <a:pt x="306" y="571"/>
                  <a:pt x="306" y="573"/>
                </a:cubicBezTo>
                <a:cubicBezTo>
                  <a:pt x="307" y="575"/>
                  <a:pt x="307" y="577"/>
                  <a:pt x="307" y="579"/>
                </a:cubicBezTo>
                <a:cubicBezTo>
                  <a:pt x="307" y="580"/>
                  <a:pt x="307" y="580"/>
                  <a:pt x="307" y="580"/>
                </a:cubicBezTo>
                <a:cubicBezTo>
                  <a:pt x="308" y="580"/>
                  <a:pt x="308" y="580"/>
                  <a:pt x="308" y="580"/>
                </a:cubicBezTo>
                <a:cubicBezTo>
                  <a:pt x="311" y="581"/>
                  <a:pt x="315" y="582"/>
                  <a:pt x="318" y="583"/>
                </a:cubicBezTo>
                <a:cubicBezTo>
                  <a:pt x="319" y="584"/>
                  <a:pt x="319" y="584"/>
                  <a:pt x="319" y="584"/>
                </a:cubicBezTo>
                <a:cubicBezTo>
                  <a:pt x="320" y="583"/>
                  <a:pt x="320" y="583"/>
                  <a:pt x="320" y="583"/>
                </a:cubicBezTo>
                <a:cubicBezTo>
                  <a:pt x="321" y="582"/>
                  <a:pt x="323" y="580"/>
                  <a:pt x="325" y="579"/>
                </a:cubicBezTo>
                <a:cubicBezTo>
                  <a:pt x="326" y="577"/>
                  <a:pt x="328" y="576"/>
                  <a:pt x="329" y="574"/>
                </a:cubicBezTo>
                <a:cubicBezTo>
                  <a:pt x="331" y="575"/>
                  <a:pt x="334" y="576"/>
                  <a:pt x="336" y="577"/>
                </a:cubicBezTo>
                <a:cubicBezTo>
                  <a:pt x="336" y="579"/>
                  <a:pt x="335" y="581"/>
                  <a:pt x="335" y="583"/>
                </a:cubicBezTo>
                <a:cubicBezTo>
                  <a:pt x="335" y="585"/>
                  <a:pt x="334" y="588"/>
                  <a:pt x="334" y="590"/>
                </a:cubicBezTo>
                <a:cubicBezTo>
                  <a:pt x="334" y="590"/>
                  <a:pt x="334" y="590"/>
                  <a:pt x="334" y="590"/>
                </a:cubicBezTo>
                <a:cubicBezTo>
                  <a:pt x="335" y="591"/>
                  <a:pt x="335" y="591"/>
                  <a:pt x="335" y="591"/>
                </a:cubicBezTo>
                <a:cubicBezTo>
                  <a:pt x="338" y="592"/>
                  <a:pt x="341" y="594"/>
                  <a:pt x="344" y="596"/>
                </a:cubicBezTo>
                <a:cubicBezTo>
                  <a:pt x="345" y="596"/>
                  <a:pt x="345" y="596"/>
                  <a:pt x="345" y="596"/>
                </a:cubicBezTo>
                <a:cubicBezTo>
                  <a:pt x="345" y="596"/>
                  <a:pt x="345" y="596"/>
                  <a:pt x="345" y="596"/>
                </a:cubicBezTo>
                <a:cubicBezTo>
                  <a:pt x="347" y="595"/>
                  <a:pt x="349" y="594"/>
                  <a:pt x="351" y="592"/>
                </a:cubicBezTo>
                <a:cubicBezTo>
                  <a:pt x="353" y="591"/>
                  <a:pt x="355" y="590"/>
                  <a:pt x="357" y="589"/>
                </a:cubicBezTo>
                <a:cubicBezTo>
                  <a:pt x="359" y="590"/>
                  <a:pt x="361" y="592"/>
                  <a:pt x="363" y="593"/>
                </a:cubicBezTo>
                <a:cubicBezTo>
                  <a:pt x="362" y="595"/>
                  <a:pt x="361" y="597"/>
                  <a:pt x="360" y="599"/>
                </a:cubicBezTo>
                <a:cubicBezTo>
                  <a:pt x="360" y="601"/>
                  <a:pt x="359" y="603"/>
                  <a:pt x="358" y="605"/>
                </a:cubicBezTo>
                <a:cubicBezTo>
                  <a:pt x="358" y="606"/>
                  <a:pt x="358" y="606"/>
                  <a:pt x="358" y="606"/>
                </a:cubicBezTo>
                <a:cubicBezTo>
                  <a:pt x="358" y="606"/>
                  <a:pt x="358" y="606"/>
                  <a:pt x="358" y="606"/>
                </a:cubicBezTo>
                <a:cubicBezTo>
                  <a:pt x="361" y="609"/>
                  <a:pt x="364" y="611"/>
                  <a:pt x="366" y="613"/>
                </a:cubicBezTo>
                <a:cubicBezTo>
                  <a:pt x="367" y="614"/>
                  <a:pt x="367" y="614"/>
                  <a:pt x="367" y="614"/>
                </a:cubicBezTo>
                <a:cubicBezTo>
                  <a:pt x="367" y="614"/>
                  <a:pt x="367" y="614"/>
                  <a:pt x="367" y="614"/>
                </a:cubicBezTo>
                <a:cubicBezTo>
                  <a:pt x="370" y="613"/>
                  <a:pt x="372" y="612"/>
                  <a:pt x="374" y="611"/>
                </a:cubicBezTo>
                <a:cubicBezTo>
                  <a:pt x="376" y="611"/>
                  <a:pt x="378" y="610"/>
                  <a:pt x="380" y="609"/>
                </a:cubicBezTo>
                <a:cubicBezTo>
                  <a:pt x="382" y="611"/>
                  <a:pt x="384" y="613"/>
                  <a:pt x="385" y="615"/>
                </a:cubicBezTo>
                <a:cubicBezTo>
                  <a:pt x="384" y="616"/>
                  <a:pt x="383" y="618"/>
                  <a:pt x="381" y="620"/>
                </a:cubicBezTo>
                <a:cubicBezTo>
                  <a:pt x="380" y="622"/>
                  <a:pt x="379" y="623"/>
                  <a:pt x="378" y="625"/>
                </a:cubicBezTo>
                <a:cubicBezTo>
                  <a:pt x="377" y="626"/>
                  <a:pt x="377" y="626"/>
                  <a:pt x="377" y="626"/>
                </a:cubicBezTo>
                <a:cubicBezTo>
                  <a:pt x="378" y="626"/>
                  <a:pt x="378" y="626"/>
                  <a:pt x="378" y="626"/>
                </a:cubicBezTo>
                <a:cubicBezTo>
                  <a:pt x="380" y="629"/>
                  <a:pt x="382" y="632"/>
                  <a:pt x="383" y="635"/>
                </a:cubicBezTo>
                <a:cubicBezTo>
                  <a:pt x="384" y="635"/>
                  <a:pt x="384" y="635"/>
                  <a:pt x="384" y="635"/>
                </a:cubicBezTo>
                <a:cubicBezTo>
                  <a:pt x="385" y="635"/>
                  <a:pt x="385" y="635"/>
                  <a:pt x="385" y="635"/>
                </a:cubicBezTo>
                <a:cubicBezTo>
                  <a:pt x="387" y="635"/>
                  <a:pt x="389" y="635"/>
                  <a:pt x="392" y="635"/>
                </a:cubicBezTo>
                <a:cubicBezTo>
                  <a:pt x="394" y="634"/>
                  <a:pt x="396" y="634"/>
                  <a:pt x="398" y="634"/>
                </a:cubicBezTo>
                <a:cubicBezTo>
                  <a:pt x="399" y="636"/>
                  <a:pt x="401" y="638"/>
                  <a:pt x="402" y="640"/>
                </a:cubicBezTo>
                <a:cubicBezTo>
                  <a:pt x="400" y="641"/>
                  <a:pt x="398" y="643"/>
                  <a:pt x="397" y="644"/>
                </a:cubicBezTo>
                <a:cubicBezTo>
                  <a:pt x="395" y="646"/>
                  <a:pt x="393" y="647"/>
                  <a:pt x="392" y="649"/>
                </a:cubicBezTo>
                <a:cubicBezTo>
                  <a:pt x="391" y="649"/>
                  <a:pt x="391" y="649"/>
                  <a:pt x="391" y="649"/>
                </a:cubicBezTo>
                <a:cubicBezTo>
                  <a:pt x="391" y="650"/>
                  <a:pt x="391" y="650"/>
                  <a:pt x="391" y="650"/>
                </a:cubicBezTo>
                <a:cubicBezTo>
                  <a:pt x="393" y="653"/>
                  <a:pt x="394" y="656"/>
                  <a:pt x="395" y="659"/>
                </a:cubicBezTo>
                <a:cubicBezTo>
                  <a:pt x="395" y="660"/>
                  <a:pt x="395" y="660"/>
                  <a:pt x="395" y="660"/>
                </a:cubicBezTo>
                <a:cubicBezTo>
                  <a:pt x="396" y="660"/>
                  <a:pt x="396" y="660"/>
                  <a:pt x="396" y="660"/>
                </a:cubicBezTo>
                <a:cubicBezTo>
                  <a:pt x="398" y="660"/>
                  <a:pt x="401" y="660"/>
                  <a:pt x="403" y="661"/>
                </a:cubicBezTo>
                <a:cubicBezTo>
                  <a:pt x="405" y="661"/>
                  <a:pt x="408" y="661"/>
                  <a:pt x="410" y="661"/>
                </a:cubicBezTo>
                <a:cubicBezTo>
                  <a:pt x="410" y="663"/>
                  <a:pt x="411" y="665"/>
                  <a:pt x="412" y="668"/>
                </a:cubicBezTo>
                <a:cubicBezTo>
                  <a:pt x="410" y="669"/>
                  <a:pt x="408" y="670"/>
                  <a:pt x="406" y="671"/>
                </a:cubicBezTo>
                <a:cubicBezTo>
                  <a:pt x="404" y="672"/>
                  <a:pt x="402" y="673"/>
                  <a:pt x="400" y="674"/>
                </a:cubicBezTo>
                <a:cubicBezTo>
                  <a:pt x="399" y="675"/>
                  <a:pt x="399" y="675"/>
                  <a:pt x="399" y="675"/>
                </a:cubicBezTo>
                <a:cubicBezTo>
                  <a:pt x="399" y="675"/>
                  <a:pt x="399" y="675"/>
                  <a:pt x="399" y="675"/>
                </a:cubicBezTo>
                <a:cubicBezTo>
                  <a:pt x="400" y="678"/>
                  <a:pt x="400" y="682"/>
                  <a:pt x="400" y="685"/>
                </a:cubicBezTo>
                <a:cubicBezTo>
                  <a:pt x="400" y="686"/>
                  <a:pt x="400" y="686"/>
                  <a:pt x="400" y="686"/>
                </a:cubicBezTo>
                <a:cubicBezTo>
                  <a:pt x="401" y="686"/>
                  <a:pt x="401" y="686"/>
                  <a:pt x="401" y="686"/>
                </a:cubicBezTo>
                <a:cubicBezTo>
                  <a:pt x="403" y="687"/>
                  <a:pt x="405" y="688"/>
                  <a:pt x="408" y="688"/>
                </a:cubicBezTo>
                <a:cubicBezTo>
                  <a:pt x="410" y="689"/>
                  <a:pt x="412" y="689"/>
                  <a:pt x="414" y="690"/>
                </a:cubicBezTo>
                <a:close/>
                <a:moveTo>
                  <a:pt x="278" y="659"/>
                </a:moveTo>
                <a:cubicBezTo>
                  <a:pt x="279" y="659"/>
                  <a:pt x="279" y="659"/>
                  <a:pt x="279" y="659"/>
                </a:cubicBezTo>
                <a:cubicBezTo>
                  <a:pt x="283" y="660"/>
                  <a:pt x="287" y="662"/>
                  <a:pt x="290" y="664"/>
                </a:cubicBezTo>
                <a:cubicBezTo>
                  <a:pt x="291" y="664"/>
                  <a:pt x="291" y="664"/>
                  <a:pt x="291" y="664"/>
                </a:cubicBezTo>
                <a:cubicBezTo>
                  <a:pt x="292" y="664"/>
                  <a:pt x="292" y="664"/>
                  <a:pt x="292" y="664"/>
                </a:cubicBezTo>
                <a:cubicBezTo>
                  <a:pt x="303" y="653"/>
                  <a:pt x="312" y="641"/>
                  <a:pt x="320" y="627"/>
                </a:cubicBezTo>
                <a:cubicBezTo>
                  <a:pt x="321" y="626"/>
                  <a:pt x="321" y="626"/>
                  <a:pt x="321" y="626"/>
                </a:cubicBezTo>
                <a:cubicBezTo>
                  <a:pt x="320" y="626"/>
                  <a:pt x="320" y="626"/>
                  <a:pt x="320" y="626"/>
                </a:cubicBezTo>
                <a:cubicBezTo>
                  <a:pt x="310" y="620"/>
                  <a:pt x="299" y="616"/>
                  <a:pt x="288" y="614"/>
                </a:cubicBezTo>
                <a:cubicBezTo>
                  <a:pt x="287" y="613"/>
                  <a:pt x="287" y="613"/>
                  <a:pt x="287" y="613"/>
                </a:cubicBezTo>
                <a:cubicBezTo>
                  <a:pt x="287" y="614"/>
                  <a:pt x="287" y="614"/>
                  <a:pt x="287" y="614"/>
                </a:cubicBezTo>
                <a:cubicBezTo>
                  <a:pt x="282" y="629"/>
                  <a:pt x="279" y="644"/>
                  <a:pt x="278" y="658"/>
                </a:cubicBezTo>
                <a:lnTo>
                  <a:pt x="278" y="659"/>
                </a:lnTo>
                <a:close/>
                <a:moveTo>
                  <a:pt x="220" y="626"/>
                </a:moveTo>
                <a:cubicBezTo>
                  <a:pt x="220" y="627"/>
                  <a:pt x="220" y="627"/>
                  <a:pt x="220" y="627"/>
                </a:cubicBezTo>
                <a:cubicBezTo>
                  <a:pt x="228" y="640"/>
                  <a:pt x="238" y="652"/>
                  <a:pt x="248" y="663"/>
                </a:cubicBezTo>
                <a:cubicBezTo>
                  <a:pt x="249" y="664"/>
                  <a:pt x="249" y="664"/>
                  <a:pt x="249" y="664"/>
                </a:cubicBezTo>
                <a:cubicBezTo>
                  <a:pt x="250" y="664"/>
                  <a:pt x="250" y="664"/>
                  <a:pt x="250" y="664"/>
                </a:cubicBezTo>
                <a:cubicBezTo>
                  <a:pt x="253" y="662"/>
                  <a:pt x="257" y="660"/>
                  <a:pt x="261" y="659"/>
                </a:cubicBezTo>
                <a:cubicBezTo>
                  <a:pt x="262" y="659"/>
                  <a:pt x="262" y="659"/>
                  <a:pt x="262" y="659"/>
                </a:cubicBezTo>
                <a:cubicBezTo>
                  <a:pt x="262" y="658"/>
                  <a:pt x="262" y="658"/>
                  <a:pt x="262" y="658"/>
                </a:cubicBezTo>
                <a:cubicBezTo>
                  <a:pt x="261" y="644"/>
                  <a:pt x="258" y="629"/>
                  <a:pt x="253" y="614"/>
                </a:cubicBezTo>
                <a:cubicBezTo>
                  <a:pt x="253" y="613"/>
                  <a:pt x="253" y="613"/>
                  <a:pt x="253" y="613"/>
                </a:cubicBezTo>
                <a:cubicBezTo>
                  <a:pt x="252" y="614"/>
                  <a:pt x="252" y="614"/>
                  <a:pt x="252" y="614"/>
                </a:cubicBezTo>
                <a:cubicBezTo>
                  <a:pt x="241" y="616"/>
                  <a:pt x="230" y="620"/>
                  <a:pt x="221" y="625"/>
                </a:cubicBezTo>
                <a:lnTo>
                  <a:pt x="220" y="626"/>
                </a:lnTo>
                <a:close/>
                <a:moveTo>
                  <a:pt x="182" y="678"/>
                </a:moveTo>
                <a:cubicBezTo>
                  <a:pt x="183" y="678"/>
                  <a:pt x="183" y="678"/>
                  <a:pt x="183" y="678"/>
                </a:cubicBezTo>
                <a:cubicBezTo>
                  <a:pt x="199" y="682"/>
                  <a:pt x="215" y="685"/>
                  <a:pt x="231" y="686"/>
                </a:cubicBezTo>
                <a:cubicBezTo>
                  <a:pt x="232" y="686"/>
                  <a:pt x="232" y="686"/>
                  <a:pt x="232" y="686"/>
                </a:cubicBezTo>
                <a:cubicBezTo>
                  <a:pt x="232" y="685"/>
                  <a:pt x="232" y="685"/>
                  <a:pt x="232" y="685"/>
                </a:cubicBezTo>
                <a:cubicBezTo>
                  <a:pt x="233" y="682"/>
                  <a:pt x="235" y="678"/>
                  <a:pt x="237" y="675"/>
                </a:cubicBezTo>
                <a:cubicBezTo>
                  <a:pt x="238" y="674"/>
                  <a:pt x="238" y="674"/>
                  <a:pt x="238" y="674"/>
                </a:cubicBezTo>
                <a:cubicBezTo>
                  <a:pt x="237" y="674"/>
                  <a:pt x="237" y="674"/>
                  <a:pt x="237" y="674"/>
                </a:cubicBezTo>
                <a:cubicBezTo>
                  <a:pt x="225" y="664"/>
                  <a:pt x="211" y="655"/>
                  <a:pt x="197" y="648"/>
                </a:cubicBezTo>
                <a:cubicBezTo>
                  <a:pt x="196" y="648"/>
                  <a:pt x="196" y="648"/>
                  <a:pt x="196" y="648"/>
                </a:cubicBezTo>
                <a:cubicBezTo>
                  <a:pt x="195" y="649"/>
                  <a:pt x="195" y="649"/>
                  <a:pt x="195" y="649"/>
                </a:cubicBezTo>
                <a:cubicBezTo>
                  <a:pt x="189" y="657"/>
                  <a:pt x="184" y="667"/>
                  <a:pt x="182" y="677"/>
                </a:cubicBezTo>
                <a:lnTo>
                  <a:pt x="182" y="678"/>
                </a:lnTo>
                <a:close/>
                <a:moveTo>
                  <a:pt x="237" y="713"/>
                </a:moveTo>
                <a:cubicBezTo>
                  <a:pt x="238" y="713"/>
                  <a:pt x="238" y="713"/>
                  <a:pt x="238" y="713"/>
                </a:cubicBezTo>
                <a:cubicBezTo>
                  <a:pt x="237" y="712"/>
                  <a:pt x="237" y="712"/>
                  <a:pt x="237" y="712"/>
                </a:cubicBezTo>
                <a:cubicBezTo>
                  <a:pt x="235" y="709"/>
                  <a:pt x="233" y="705"/>
                  <a:pt x="232" y="701"/>
                </a:cubicBezTo>
                <a:cubicBezTo>
                  <a:pt x="232" y="700"/>
                  <a:pt x="232" y="700"/>
                  <a:pt x="232" y="700"/>
                </a:cubicBezTo>
                <a:cubicBezTo>
                  <a:pt x="231" y="701"/>
                  <a:pt x="231" y="701"/>
                  <a:pt x="231" y="701"/>
                </a:cubicBezTo>
                <a:cubicBezTo>
                  <a:pt x="215" y="701"/>
                  <a:pt x="199" y="704"/>
                  <a:pt x="183" y="709"/>
                </a:cubicBezTo>
                <a:cubicBezTo>
                  <a:pt x="182" y="709"/>
                  <a:pt x="182" y="709"/>
                  <a:pt x="182" y="709"/>
                </a:cubicBezTo>
                <a:cubicBezTo>
                  <a:pt x="182" y="710"/>
                  <a:pt x="182" y="710"/>
                  <a:pt x="182" y="710"/>
                </a:cubicBezTo>
                <a:cubicBezTo>
                  <a:pt x="184" y="720"/>
                  <a:pt x="188" y="730"/>
                  <a:pt x="195" y="738"/>
                </a:cubicBezTo>
                <a:cubicBezTo>
                  <a:pt x="195" y="739"/>
                  <a:pt x="195" y="739"/>
                  <a:pt x="195" y="739"/>
                </a:cubicBezTo>
                <a:cubicBezTo>
                  <a:pt x="196" y="739"/>
                  <a:pt x="196" y="739"/>
                  <a:pt x="196" y="739"/>
                </a:cubicBezTo>
                <a:cubicBezTo>
                  <a:pt x="211" y="731"/>
                  <a:pt x="224" y="723"/>
                  <a:pt x="237" y="713"/>
                </a:cubicBezTo>
                <a:close/>
                <a:moveTo>
                  <a:pt x="262" y="728"/>
                </a:moveTo>
                <a:cubicBezTo>
                  <a:pt x="261" y="728"/>
                  <a:pt x="261" y="728"/>
                  <a:pt x="261" y="728"/>
                </a:cubicBezTo>
                <a:cubicBezTo>
                  <a:pt x="257" y="727"/>
                  <a:pt x="253" y="725"/>
                  <a:pt x="249" y="723"/>
                </a:cubicBezTo>
                <a:cubicBezTo>
                  <a:pt x="248" y="723"/>
                  <a:pt x="248" y="723"/>
                  <a:pt x="248" y="723"/>
                </a:cubicBezTo>
                <a:cubicBezTo>
                  <a:pt x="248" y="723"/>
                  <a:pt x="248" y="723"/>
                  <a:pt x="248" y="723"/>
                </a:cubicBezTo>
                <a:cubicBezTo>
                  <a:pt x="237" y="734"/>
                  <a:pt x="228" y="747"/>
                  <a:pt x="220" y="760"/>
                </a:cubicBezTo>
                <a:cubicBezTo>
                  <a:pt x="219" y="761"/>
                  <a:pt x="219" y="761"/>
                  <a:pt x="219" y="761"/>
                </a:cubicBezTo>
                <a:cubicBezTo>
                  <a:pt x="220" y="762"/>
                  <a:pt x="220" y="762"/>
                  <a:pt x="220" y="762"/>
                </a:cubicBezTo>
                <a:cubicBezTo>
                  <a:pt x="230" y="767"/>
                  <a:pt x="240" y="771"/>
                  <a:pt x="252" y="773"/>
                </a:cubicBezTo>
                <a:cubicBezTo>
                  <a:pt x="253" y="774"/>
                  <a:pt x="253" y="774"/>
                  <a:pt x="253" y="774"/>
                </a:cubicBezTo>
                <a:cubicBezTo>
                  <a:pt x="253" y="773"/>
                  <a:pt x="253" y="773"/>
                  <a:pt x="253" y="773"/>
                </a:cubicBezTo>
                <a:cubicBezTo>
                  <a:pt x="258" y="758"/>
                  <a:pt x="261" y="743"/>
                  <a:pt x="262" y="729"/>
                </a:cubicBezTo>
                <a:lnTo>
                  <a:pt x="262" y="728"/>
                </a:lnTo>
                <a:close/>
                <a:moveTo>
                  <a:pt x="290" y="711"/>
                </a:moveTo>
                <a:cubicBezTo>
                  <a:pt x="300" y="702"/>
                  <a:pt x="300" y="686"/>
                  <a:pt x="290" y="676"/>
                </a:cubicBezTo>
                <a:cubicBezTo>
                  <a:pt x="284" y="671"/>
                  <a:pt x="277" y="668"/>
                  <a:pt x="270" y="668"/>
                </a:cubicBezTo>
                <a:cubicBezTo>
                  <a:pt x="262" y="668"/>
                  <a:pt x="255" y="671"/>
                  <a:pt x="250" y="676"/>
                </a:cubicBezTo>
                <a:cubicBezTo>
                  <a:pt x="245" y="680"/>
                  <a:pt x="242" y="687"/>
                  <a:pt x="242" y="694"/>
                </a:cubicBezTo>
                <a:cubicBezTo>
                  <a:pt x="242" y="700"/>
                  <a:pt x="245" y="707"/>
                  <a:pt x="250" y="711"/>
                </a:cubicBezTo>
                <a:cubicBezTo>
                  <a:pt x="255" y="716"/>
                  <a:pt x="262" y="719"/>
                  <a:pt x="270" y="719"/>
                </a:cubicBezTo>
                <a:cubicBezTo>
                  <a:pt x="277" y="719"/>
                  <a:pt x="284" y="716"/>
                  <a:pt x="290" y="711"/>
                </a:cubicBezTo>
                <a:close/>
                <a:moveTo>
                  <a:pt x="320" y="761"/>
                </a:moveTo>
                <a:cubicBezTo>
                  <a:pt x="320" y="760"/>
                  <a:pt x="320" y="760"/>
                  <a:pt x="320" y="760"/>
                </a:cubicBezTo>
                <a:cubicBezTo>
                  <a:pt x="312" y="747"/>
                  <a:pt x="302" y="735"/>
                  <a:pt x="292" y="724"/>
                </a:cubicBezTo>
                <a:cubicBezTo>
                  <a:pt x="291" y="723"/>
                  <a:pt x="291" y="723"/>
                  <a:pt x="291" y="723"/>
                </a:cubicBezTo>
                <a:cubicBezTo>
                  <a:pt x="290" y="723"/>
                  <a:pt x="290" y="723"/>
                  <a:pt x="290" y="723"/>
                </a:cubicBezTo>
                <a:cubicBezTo>
                  <a:pt x="287" y="725"/>
                  <a:pt x="283" y="727"/>
                  <a:pt x="279" y="728"/>
                </a:cubicBezTo>
                <a:cubicBezTo>
                  <a:pt x="278" y="728"/>
                  <a:pt x="278" y="728"/>
                  <a:pt x="278" y="728"/>
                </a:cubicBezTo>
                <a:cubicBezTo>
                  <a:pt x="278" y="729"/>
                  <a:pt x="278" y="729"/>
                  <a:pt x="278" y="729"/>
                </a:cubicBezTo>
                <a:cubicBezTo>
                  <a:pt x="278" y="743"/>
                  <a:pt x="281" y="758"/>
                  <a:pt x="286" y="773"/>
                </a:cubicBezTo>
                <a:cubicBezTo>
                  <a:pt x="287" y="774"/>
                  <a:pt x="287" y="774"/>
                  <a:pt x="287" y="774"/>
                </a:cubicBezTo>
                <a:cubicBezTo>
                  <a:pt x="288" y="774"/>
                  <a:pt x="288" y="774"/>
                  <a:pt x="288" y="774"/>
                </a:cubicBezTo>
                <a:cubicBezTo>
                  <a:pt x="299" y="772"/>
                  <a:pt x="310" y="768"/>
                  <a:pt x="319" y="762"/>
                </a:cubicBezTo>
                <a:lnTo>
                  <a:pt x="320" y="761"/>
                </a:lnTo>
                <a:close/>
                <a:moveTo>
                  <a:pt x="358" y="709"/>
                </a:moveTo>
                <a:cubicBezTo>
                  <a:pt x="357" y="709"/>
                  <a:pt x="357" y="709"/>
                  <a:pt x="357" y="709"/>
                </a:cubicBezTo>
                <a:cubicBezTo>
                  <a:pt x="341" y="705"/>
                  <a:pt x="325" y="702"/>
                  <a:pt x="309" y="701"/>
                </a:cubicBezTo>
                <a:cubicBezTo>
                  <a:pt x="308" y="701"/>
                  <a:pt x="308" y="701"/>
                  <a:pt x="308" y="701"/>
                </a:cubicBezTo>
                <a:cubicBezTo>
                  <a:pt x="308" y="702"/>
                  <a:pt x="308" y="702"/>
                  <a:pt x="308" y="702"/>
                </a:cubicBezTo>
                <a:cubicBezTo>
                  <a:pt x="307" y="705"/>
                  <a:pt x="305" y="709"/>
                  <a:pt x="303" y="712"/>
                </a:cubicBezTo>
                <a:cubicBezTo>
                  <a:pt x="302" y="713"/>
                  <a:pt x="302" y="713"/>
                  <a:pt x="302" y="713"/>
                </a:cubicBezTo>
                <a:cubicBezTo>
                  <a:pt x="303" y="714"/>
                  <a:pt x="303" y="714"/>
                  <a:pt x="303" y="714"/>
                </a:cubicBezTo>
                <a:cubicBezTo>
                  <a:pt x="315" y="723"/>
                  <a:pt x="328" y="732"/>
                  <a:pt x="343" y="739"/>
                </a:cubicBezTo>
                <a:cubicBezTo>
                  <a:pt x="344" y="740"/>
                  <a:pt x="344" y="740"/>
                  <a:pt x="344" y="740"/>
                </a:cubicBezTo>
                <a:cubicBezTo>
                  <a:pt x="345" y="739"/>
                  <a:pt x="345" y="739"/>
                  <a:pt x="345" y="739"/>
                </a:cubicBezTo>
                <a:cubicBezTo>
                  <a:pt x="351" y="730"/>
                  <a:pt x="356" y="720"/>
                  <a:pt x="358" y="710"/>
                </a:cubicBezTo>
                <a:lnTo>
                  <a:pt x="358" y="709"/>
                </a:lnTo>
                <a:close/>
                <a:moveTo>
                  <a:pt x="358" y="678"/>
                </a:moveTo>
                <a:cubicBezTo>
                  <a:pt x="358" y="677"/>
                  <a:pt x="358" y="677"/>
                  <a:pt x="358" y="677"/>
                </a:cubicBezTo>
                <a:cubicBezTo>
                  <a:pt x="356" y="667"/>
                  <a:pt x="351" y="658"/>
                  <a:pt x="345" y="649"/>
                </a:cubicBezTo>
                <a:cubicBezTo>
                  <a:pt x="345" y="648"/>
                  <a:pt x="345" y="648"/>
                  <a:pt x="345" y="648"/>
                </a:cubicBezTo>
                <a:cubicBezTo>
                  <a:pt x="344" y="648"/>
                  <a:pt x="344" y="648"/>
                  <a:pt x="344" y="648"/>
                </a:cubicBezTo>
                <a:cubicBezTo>
                  <a:pt x="329" y="656"/>
                  <a:pt x="316" y="664"/>
                  <a:pt x="303" y="674"/>
                </a:cubicBezTo>
                <a:cubicBezTo>
                  <a:pt x="302" y="674"/>
                  <a:pt x="302" y="674"/>
                  <a:pt x="302" y="674"/>
                </a:cubicBezTo>
                <a:cubicBezTo>
                  <a:pt x="303" y="675"/>
                  <a:pt x="303" y="675"/>
                  <a:pt x="303" y="675"/>
                </a:cubicBezTo>
                <a:cubicBezTo>
                  <a:pt x="305" y="679"/>
                  <a:pt x="307" y="682"/>
                  <a:pt x="308" y="686"/>
                </a:cubicBezTo>
                <a:cubicBezTo>
                  <a:pt x="308" y="687"/>
                  <a:pt x="308" y="687"/>
                  <a:pt x="308" y="687"/>
                </a:cubicBezTo>
                <a:cubicBezTo>
                  <a:pt x="309" y="687"/>
                  <a:pt x="309" y="687"/>
                  <a:pt x="309" y="687"/>
                </a:cubicBezTo>
                <a:cubicBezTo>
                  <a:pt x="325" y="686"/>
                  <a:pt x="341" y="683"/>
                  <a:pt x="357" y="679"/>
                </a:cubicBezTo>
                <a:lnTo>
                  <a:pt x="358" y="678"/>
                </a:lnTo>
                <a:close/>
                <a:moveTo>
                  <a:pt x="250" y="124"/>
                </a:moveTo>
                <a:cubicBezTo>
                  <a:pt x="250" y="124"/>
                  <a:pt x="250" y="125"/>
                  <a:pt x="250" y="125"/>
                </a:cubicBezTo>
                <a:cubicBezTo>
                  <a:pt x="250" y="125"/>
                  <a:pt x="250" y="126"/>
                  <a:pt x="250" y="126"/>
                </a:cubicBezTo>
                <a:cubicBezTo>
                  <a:pt x="249" y="127"/>
                  <a:pt x="248" y="127"/>
                  <a:pt x="247" y="127"/>
                </a:cubicBezTo>
                <a:cubicBezTo>
                  <a:pt x="246" y="128"/>
                  <a:pt x="245" y="128"/>
                  <a:pt x="244" y="129"/>
                </a:cubicBezTo>
                <a:cubicBezTo>
                  <a:pt x="243" y="129"/>
                  <a:pt x="243" y="129"/>
                  <a:pt x="243" y="129"/>
                </a:cubicBezTo>
                <a:cubicBezTo>
                  <a:pt x="243" y="129"/>
                  <a:pt x="243" y="129"/>
                  <a:pt x="243" y="129"/>
                </a:cubicBezTo>
                <a:cubicBezTo>
                  <a:pt x="243" y="130"/>
                  <a:pt x="243" y="130"/>
                  <a:pt x="243" y="131"/>
                </a:cubicBezTo>
                <a:cubicBezTo>
                  <a:pt x="243" y="132"/>
                  <a:pt x="243" y="132"/>
                  <a:pt x="243" y="132"/>
                </a:cubicBezTo>
                <a:cubicBezTo>
                  <a:pt x="243" y="132"/>
                  <a:pt x="243" y="132"/>
                  <a:pt x="243" y="132"/>
                </a:cubicBezTo>
                <a:cubicBezTo>
                  <a:pt x="244" y="132"/>
                  <a:pt x="245" y="133"/>
                  <a:pt x="247" y="134"/>
                </a:cubicBezTo>
                <a:cubicBezTo>
                  <a:pt x="248" y="134"/>
                  <a:pt x="249" y="135"/>
                  <a:pt x="249" y="135"/>
                </a:cubicBezTo>
                <a:cubicBezTo>
                  <a:pt x="249" y="136"/>
                  <a:pt x="249" y="136"/>
                  <a:pt x="249" y="137"/>
                </a:cubicBezTo>
                <a:cubicBezTo>
                  <a:pt x="248" y="137"/>
                  <a:pt x="247" y="138"/>
                  <a:pt x="246" y="138"/>
                </a:cubicBezTo>
                <a:cubicBezTo>
                  <a:pt x="244" y="138"/>
                  <a:pt x="243" y="138"/>
                  <a:pt x="242" y="138"/>
                </a:cubicBezTo>
                <a:cubicBezTo>
                  <a:pt x="242" y="138"/>
                  <a:pt x="242" y="138"/>
                  <a:pt x="242" y="138"/>
                </a:cubicBezTo>
                <a:cubicBezTo>
                  <a:pt x="241" y="138"/>
                  <a:pt x="241" y="138"/>
                  <a:pt x="241" y="138"/>
                </a:cubicBezTo>
                <a:cubicBezTo>
                  <a:pt x="241" y="139"/>
                  <a:pt x="241" y="140"/>
                  <a:pt x="240" y="141"/>
                </a:cubicBezTo>
                <a:cubicBezTo>
                  <a:pt x="240" y="141"/>
                  <a:pt x="240" y="141"/>
                  <a:pt x="240" y="141"/>
                </a:cubicBezTo>
                <a:cubicBezTo>
                  <a:pt x="240" y="141"/>
                  <a:pt x="240" y="141"/>
                  <a:pt x="240" y="141"/>
                </a:cubicBezTo>
                <a:cubicBezTo>
                  <a:pt x="241" y="142"/>
                  <a:pt x="242" y="143"/>
                  <a:pt x="243" y="144"/>
                </a:cubicBezTo>
                <a:cubicBezTo>
                  <a:pt x="244" y="144"/>
                  <a:pt x="245" y="145"/>
                  <a:pt x="245" y="146"/>
                </a:cubicBezTo>
                <a:cubicBezTo>
                  <a:pt x="245" y="146"/>
                  <a:pt x="244" y="147"/>
                  <a:pt x="244" y="148"/>
                </a:cubicBezTo>
                <a:cubicBezTo>
                  <a:pt x="243" y="148"/>
                  <a:pt x="242" y="147"/>
                  <a:pt x="241" y="147"/>
                </a:cubicBezTo>
                <a:cubicBezTo>
                  <a:pt x="240" y="147"/>
                  <a:pt x="238" y="147"/>
                  <a:pt x="237" y="147"/>
                </a:cubicBezTo>
                <a:cubicBezTo>
                  <a:pt x="237" y="146"/>
                  <a:pt x="237" y="146"/>
                  <a:pt x="237" y="146"/>
                </a:cubicBezTo>
                <a:cubicBezTo>
                  <a:pt x="237" y="147"/>
                  <a:pt x="237" y="147"/>
                  <a:pt x="237" y="147"/>
                </a:cubicBezTo>
                <a:cubicBezTo>
                  <a:pt x="236" y="147"/>
                  <a:pt x="236" y="148"/>
                  <a:pt x="235" y="149"/>
                </a:cubicBezTo>
                <a:cubicBezTo>
                  <a:pt x="235" y="149"/>
                  <a:pt x="235" y="149"/>
                  <a:pt x="235" y="149"/>
                </a:cubicBezTo>
                <a:cubicBezTo>
                  <a:pt x="235" y="149"/>
                  <a:pt x="235" y="149"/>
                  <a:pt x="235" y="149"/>
                </a:cubicBezTo>
                <a:cubicBezTo>
                  <a:pt x="235" y="150"/>
                  <a:pt x="236" y="151"/>
                  <a:pt x="237" y="152"/>
                </a:cubicBezTo>
                <a:cubicBezTo>
                  <a:pt x="237" y="153"/>
                  <a:pt x="238" y="154"/>
                  <a:pt x="238" y="155"/>
                </a:cubicBezTo>
                <a:cubicBezTo>
                  <a:pt x="237" y="155"/>
                  <a:pt x="237" y="156"/>
                  <a:pt x="236" y="156"/>
                </a:cubicBezTo>
                <a:cubicBezTo>
                  <a:pt x="235" y="156"/>
                  <a:pt x="234" y="156"/>
                  <a:pt x="233" y="155"/>
                </a:cubicBezTo>
                <a:cubicBezTo>
                  <a:pt x="232" y="155"/>
                  <a:pt x="231" y="154"/>
                  <a:pt x="230" y="154"/>
                </a:cubicBezTo>
                <a:cubicBezTo>
                  <a:pt x="230" y="153"/>
                  <a:pt x="230" y="153"/>
                  <a:pt x="230" y="153"/>
                </a:cubicBezTo>
                <a:cubicBezTo>
                  <a:pt x="230" y="154"/>
                  <a:pt x="230" y="154"/>
                  <a:pt x="230" y="154"/>
                </a:cubicBezTo>
                <a:cubicBezTo>
                  <a:pt x="229" y="154"/>
                  <a:pt x="228" y="155"/>
                  <a:pt x="227" y="155"/>
                </a:cubicBezTo>
                <a:cubicBezTo>
                  <a:pt x="227" y="155"/>
                  <a:pt x="227" y="155"/>
                  <a:pt x="227" y="155"/>
                </a:cubicBezTo>
                <a:cubicBezTo>
                  <a:pt x="227" y="155"/>
                  <a:pt x="227" y="155"/>
                  <a:pt x="227" y="155"/>
                </a:cubicBezTo>
                <a:cubicBezTo>
                  <a:pt x="227" y="156"/>
                  <a:pt x="227" y="158"/>
                  <a:pt x="228" y="159"/>
                </a:cubicBezTo>
                <a:cubicBezTo>
                  <a:pt x="228" y="160"/>
                  <a:pt x="228" y="161"/>
                  <a:pt x="228" y="162"/>
                </a:cubicBezTo>
                <a:cubicBezTo>
                  <a:pt x="227" y="162"/>
                  <a:pt x="227" y="162"/>
                  <a:pt x="226" y="163"/>
                </a:cubicBezTo>
                <a:cubicBezTo>
                  <a:pt x="225" y="162"/>
                  <a:pt x="225" y="162"/>
                  <a:pt x="224" y="161"/>
                </a:cubicBezTo>
                <a:cubicBezTo>
                  <a:pt x="223" y="160"/>
                  <a:pt x="222" y="159"/>
                  <a:pt x="221" y="158"/>
                </a:cubicBezTo>
                <a:cubicBezTo>
                  <a:pt x="221" y="158"/>
                  <a:pt x="221" y="158"/>
                  <a:pt x="221" y="158"/>
                </a:cubicBezTo>
                <a:cubicBezTo>
                  <a:pt x="221" y="158"/>
                  <a:pt x="221" y="158"/>
                  <a:pt x="221" y="158"/>
                </a:cubicBezTo>
                <a:cubicBezTo>
                  <a:pt x="220" y="159"/>
                  <a:pt x="219" y="159"/>
                  <a:pt x="218" y="159"/>
                </a:cubicBezTo>
                <a:cubicBezTo>
                  <a:pt x="218" y="159"/>
                  <a:pt x="218" y="159"/>
                  <a:pt x="218" y="159"/>
                </a:cubicBezTo>
                <a:cubicBezTo>
                  <a:pt x="218" y="160"/>
                  <a:pt x="218" y="160"/>
                  <a:pt x="218" y="160"/>
                </a:cubicBezTo>
                <a:cubicBezTo>
                  <a:pt x="217" y="161"/>
                  <a:pt x="217" y="162"/>
                  <a:pt x="217" y="163"/>
                </a:cubicBezTo>
                <a:cubicBezTo>
                  <a:pt x="217" y="164"/>
                  <a:pt x="217" y="165"/>
                  <a:pt x="217" y="166"/>
                </a:cubicBezTo>
                <a:cubicBezTo>
                  <a:pt x="216" y="166"/>
                  <a:pt x="215" y="166"/>
                  <a:pt x="214" y="166"/>
                </a:cubicBezTo>
                <a:cubicBezTo>
                  <a:pt x="214" y="166"/>
                  <a:pt x="213" y="165"/>
                  <a:pt x="213" y="164"/>
                </a:cubicBezTo>
                <a:cubicBezTo>
                  <a:pt x="212" y="163"/>
                  <a:pt x="211" y="162"/>
                  <a:pt x="211" y="161"/>
                </a:cubicBezTo>
                <a:cubicBezTo>
                  <a:pt x="211" y="161"/>
                  <a:pt x="211" y="161"/>
                  <a:pt x="211" y="161"/>
                </a:cubicBezTo>
                <a:cubicBezTo>
                  <a:pt x="210" y="161"/>
                  <a:pt x="210" y="161"/>
                  <a:pt x="210" y="161"/>
                </a:cubicBezTo>
                <a:cubicBezTo>
                  <a:pt x="209" y="161"/>
                  <a:pt x="208" y="161"/>
                  <a:pt x="207" y="161"/>
                </a:cubicBezTo>
                <a:cubicBezTo>
                  <a:pt x="207" y="161"/>
                  <a:pt x="207" y="161"/>
                  <a:pt x="207" y="161"/>
                </a:cubicBezTo>
                <a:cubicBezTo>
                  <a:pt x="207" y="161"/>
                  <a:pt x="207" y="161"/>
                  <a:pt x="207" y="161"/>
                </a:cubicBezTo>
                <a:cubicBezTo>
                  <a:pt x="207" y="162"/>
                  <a:pt x="206" y="163"/>
                  <a:pt x="205" y="164"/>
                </a:cubicBezTo>
                <a:cubicBezTo>
                  <a:pt x="205" y="165"/>
                  <a:pt x="205" y="166"/>
                  <a:pt x="204" y="167"/>
                </a:cubicBezTo>
                <a:cubicBezTo>
                  <a:pt x="204" y="167"/>
                  <a:pt x="203" y="167"/>
                  <a:pt x="202" y="167"/>
                </a:cubicBezTo>
                <a:cubicBezTo>
                  <a:pt x="201" y="166"/>
                  <a:pt x="201" y="165"/>
                  <a:pt x="201" y="164"/>
                </a:cubicBezTo>
                <a:cubicBezTo>
                  <a:pt x="201" y="163"/>
                  <a:pt x="200" y="162"/>
                  <a:pt x="200" y="161"/>
                </a:cubicBezTo>
                <a:cubicBezTo>
                  <a:pt x="200" y="160"/>
                  <a:pt x="200" y="160"/>
                  <a:pt x="200" y="160"/>
                </a:cubicBezTo>
                <a:cubicBezTo>
                  <a:pt x="200" y="160"/>
                  <a:pt x="200" y="160"/>
                  <a:pt x="200" y="160"/>
                </a:cubicBezTo>
                <a:cubicBezTo>
                  <a:pt x="199" y="160"/>
                  <a:pt x="198" y="160"/>
                  <a:pt x="197" y="160"/>
                </a:cubicBezTo>
                <a:cubicBezTo>
                  <a:pt x="197" y="160"/>
                  <a:pt x="197" y="160"/>
                  <a:pt x="197" y="160"/>
                </a:cubicBezTo>
                <a:cubicBezTo>
                  <a:pt x="197" y="160"/>
                  <a:pt x="197" y="160"/>
                  <a:pt x="197" y="160"/>
                </a:cubicBezTo>
                <a:cubicBezTo>
                  <a:pt x="196" y="161"/>
                  <a:pt x="195" y="162"/>
                  <a:pt x="194" y="163"/>
                </a:cubicBezTo>
                <a:cubicBezTo>
                  <a:pt x="193" y="163"/>
                  <a:pt x="193" y="164"/>
                  <a:pt x="192" y="165"/>
                </a:cubicBezTo>
                <a:cubicBezTo>
                  <a:pt x="191" y="165"/>
                  <a:pt x="191" y="164"/>
                  <a:pt x="190" y="164"/>
                </a:cubicBezTo>
                <a:cubicBezTo>
                  <a:pt x="190" y="163"/>
                  <a:pt x="190" y="162"/>
                  <a:pt x="190" y="161"/>
                </a:cubicBezTo>
                <a:cubicBezTo>
                  <a:pt x="190" y="160"/>
                  <a:pt x="190" y="159"/>
                  <a:pt x="190" y="158"/>
                </a:cubicBezTo>
                <a:cubicBezTo>
                  <a:pt x="190" y="157"/>
                  <a:pt x="190" y="157"/>
                  <a:pt x="190" y="157"/>
                </a:cubicBezTo>
                <a:cubicBezTo>
                  <a:pt x="190" y="157"/>
                  <a:pt x="190" y="157"/>
                  <a:pt x="190" y="157"/>
                </a:cubicBezTo>
                <a:cubicBezTo>
                  <a:pt x="189" y="157"/>
                  <a:pt x="188" y="157"/>
                  <a:pt x="187" y="156"/>
                </a:cubicBezTo>
                <a:cubicBezTo>
                  <a:pt x="187" y="156"/>
                  <a:pt x="187" y="156"/>
                  <a:pt x="187" y="156"/>
                </a:cubicBezTo>
                <a:cubicBezTo>
                  <a:pt x="187" y="156"/>
                  <a:pt x="187" y="156"/>
                  <a:pt x="187" y="156"/>
                </a:cubicBezTo>
                <a:cubicBezTo>
                  <a:pt x="186" y="157"/>
                  <a:pt x="185" y="157"/>
                  <a:pt x="184" y="158"/>
                </a:cubicBezTo>
                <a:cubicBezTo>
                  <a:pt x="183" y="159"/>
                  <a:pt x="182" y="159"/>
                  <a:pt x="181" y="160"/>
                </a:cubicBezTo>
                <a:cubicBezTo>
                  <a:pt x="181" y="159"/>
                  <a:pt x="180" y="159"/>
                  <a:pt x="179" y="158"/>
                </a:cubicBezTo>
                <a:cubicBezTo>
                  <a:pt x="179" y="157"/>
                  <a:pt x="180" y="156"/>
                  <a:pt x="180" y="156"/>
                </a:cubicBezTo>
                <a:cubicBezTo>
                  <a:pt x="181" y="154"/>
                  <a:pt x="181" y="153"/>
                  <a:pt x="181" y="152"/>
                </a:cubicBezTo>
                <a:cubicBezTo>
                  <a:pt x="181" y="152"/>
                  <a:pt x="181" y="152"/>
                  <a:pt x="181" y="152"/>
                </a:cubicBezTo>
                <a:cubicBezTo>
                  <a:pt x="181" y="152"/>
                  <a:pt x="181" y="152"/>
                  <a:pt x="181" y="152"/>
                </a:cubicBezTo>
                <a:cubicBezTo>
                  <a:pt x="181" y="151"/>
                  <a:pt x="180" y="151"/>
                  <a:pt x="179" y="150"/>
                </a:cubicBezTo>
                <a:cubicBezTo>
                  <a:pt x="179" y="150"/>
                  <a:pt x="179" y="150"/>
                  <a:pt x="179" y="150"/>
                </a:cubicBezTo>
                <a:cubicBezTo>
                  <a:pt x="179" y="150"/>
                  <a:pt x="179" y="150"/>
                  <a:pt x="179" y="150"/>
                </a:cubicBezTo>
                <a:cubicBezTo>
                  <a:pt x="178" y="150"/>
                  <a:pt x="176" y="151"/>
                  <a:pt x="175" y="151"/>
                </a:cubicBezTo>
                <a:cubicBezTo>
                  <a:pt x="174" y="151"/>
                  <a:pt x="173" y="152"/>
                  <a:pt x="172" y="152"/>
                </a:cubicBezTo>
                <a:cubicBezTo>
                  <a:pt x="172" y="151"/>
                  <a:pt x="171" y="151"/>
                  <a:pt x="171" y="150"/>
                </a:cubicBezTo>
                <a:cubicBezTo>
                  <a:pt x="171" y="149"/>
                  <a:pt x="172" y="148"/>
                  <a:pt x="172" y="148"/>
                </a:cubicBezTo>
                <a:cubicBezTo>
                  <a:pt x="173" y="147"/>
                  <a:pt x="174" y="146"/>
                  <a:pt x="175" y="145"/>
                </a:cubicBezTo>
                <a:cubicBezTo>
                  <a:pt x="175" y="145"/>
                  <a:pt x="175" y="145"/>
                  <a:pt x="175" y="145"/>
                </a:cubicBezTo>
                <a:cubicBezTo>
                  <a:pt x="175" y="144"/>
                  <a:pt x="175" y="144"/>
                  <a:pt x="175" y="144"/>
                </a:cubicBezTo>
                <a:cubicBezTo>
                  <a:pt x="174" y="144"/>
                  <a:pt x="174" y="143"/>
                  <a:pt x="173" y="142"/>
                </a:cubicBezTo>
                <a:cubicBezTo>
                  <a:pt x="173" y="142"/>
                  <a:pt x="173" y="142"/>
                  <a:pt x="173" y="142"/>
                </a:cubicBezTo>
                <a:cubicBezTo>
                  <a:pt x="173" y="142"/>
                  <a:pt x="173" y="142"/>
                  <a:pt x="173" y="142"/>
                </a:cubicBezTo>
                <a:cubicBezTo>
                  <a:pt x="172" y="142"/>
                  <a:pt x="170" y="142"/>
                  <a:pt x="169" y="142"/>
                </a:cubicBezTo>
                <a:cubicBezTo>
                  <a:pt x="168" y="142"/>
                  <a:pt x="167" y="142"/>
                  <a:pt x="166" y="142"/>
                </a:cubicBezTo>
                <a:cubicBezTo>
                  <a:pt x="166" y="141"/>
                  <a:pt x="165" y="141"/>
                  <a:pt x="165" y="140"/>
                </a:cubicBezTo>
                <a:cubicBezTo>
                  <a:pt x="166" y="139"/>
                  <a:pt x="167" y="139"/>
                  <a:pt x="167" y="138"/>
                </a:cubicBezTo>
                <a:cubicBezTo>
                  <a:pt x="169" y="137"/>
                  <a:pt x="170" y="137"/>
                  <a:pt x="171" y="136"/>
                </a:cubicBezTo>
                <a:cubicBezTo>
                  <a:pt x="171" y="136"/>
                  <a:pt x="171" y="136"/>
                  <a:pt x="171" y="136"/>
                </a:cubicBezTo>
                <a:cubicBezTo>
                  <a:pt x="171" y="136"/>
                  <a:pt x="171" y="136"/>
                  <a:pt x="171" y="136"/>
                </a:cubicBezTo>
                <a:cubicBezTo>
                  <a:pt x="170" y="135"/>
                  <a:pt x="170" y="134"/>
                  <a:pt x="170" y="133"/>
                </a:cubicBezTo>
                <a:cubicBezTo>
                  <a:pt x="170" y="133"/>
                  <a:pt x="170" y="133"/>
                  <a:pt x="170" y="133"/>
                </a:cubicBezTo>
                <a:cubicBezTo>
                  <a:pt x="170" y="133"/>
                  <a:pt x="170" y="133"/>
                  <a:pt x="170" y="133"/>
                </a:cubicBezTo>
                <a:cubicBezTo>
                  <a:pt x="169" y="132"/>
                  <a:pt x="167" y="132"/>
                  <a:pt x="166" y="132"/>
                </a:cubicBezTo>
                <a:cubicBezTo>
                  <a:pt x="165" y="132"/>
                  <a:pt x="164" y="131"/>
                  <a:pt x="163" y="131"/>
                </a:cubicBezTo>
                <a:cubicBezTo>
                  <a:pt x="163" y="131"/>
                  <a:pt x="163" y="130"/>
                  <a:pt x="163" y="130"/>
                </a:cubicBezTo>
                <a:cubicBezTo>
                  <a:pt x="163" y="130"/>
                  <a:pt x="163" y="129"/>
                  <a:pt x="163" y="129"/>
                </a:cubicBezTo>
                <a:cubicBezTo>
                  <a:pt x="164" y="128"/>
                  <a:pt x="165" y="128"/>
                  <a:pt x="166" y="128"/>
                </a:cubicBezTo>
                <a:cubicBezTo>
                  <a:pt x="167" y="127"/>
                  <a:pt x="168" y="127"/>
                  <a:pt x="169" y="126"/>
                </a:cubicBezTo>
                <a:cubicBezTo>
                  <a:pt x="170" y="126"/>
                  <a:pt x="170" y="126"/>
                  <a:pt x="170" y="126"/>
                </a:cubicBezTo>
                <a:cubicBezTo>
                  <a:pt x="170" y="126"/>
                  <a:pt x="170" y="126"/>
                  <a:pt x="170" y="126"/>
                </a:cubicBezTo>
                <a:cubicBezTo>
                  <a:pt x="170" y="125"/>
                  <a:pt x="170" y="124"/>
                  <a:pt x="170" y="123"/>
                </a:cubicBezTo>
                <a:cubicBezTo>
                  <a:pt x="170" y="123"/>
                  <a:pt x="170" y="123"/>
                  <a:pt x="170" y="123"/>
                </a:cubicBezTo>
                <a:cubicBezTo>
                  <a:pt x="170" y="123"/>
                  <a:pt x="170" y="123"/>
                  <a:pt x="170" y="123"/>
                </a:cubicBezTo>
                <a:cubicBezTo>
                  <a:pt x="169" y="123"/>
                  <a:pt x="168" y="122"/>
                  <a:pt x="166" y="121"/>
                </a:cubicBezTo>
                <a:cubicBezTo>
                  <a:pt x="165" y="121"/>
                  <a:pt x="165" y="120"/>
                  <a:pt x="164" y="120"/>
                </a:cubicBezTo>
                <a:cubicBezTo>
                  <a:pt x="164" y="119"/>
                  <a:pt x="164" y="118"/>
                  <a:pt x="164" y="118"/>
                </a:cubicBezTo>
                <a:cubicBezTo>
                  <a:pt x="165" y="118"/>
                  <a:pt x="166" y="117"/>
                  <a:pt x="167" y="117"/>
                </a:cubicBezTo>
                <a:cubicBezTo>
                  <a:pt x="169" y="117"/>
                  <a:pt x="170" y="117"/>
                  <a:pt x="171" y="117"/>
                </a:cubicBezTo>
                <a:cubicBezTo>
                  <a:pt x="171" y="117"/>
                  <a:pt x="171" y="117"/>
                  <a:pt x="171" y="117"/>
                </a:cubicBezTo>
                <a:cubicBezTo>
                  <a:pt x="172" y="117"/>
                  <a:pt x="172" y="117"/>
                  <a:pt x="172" y="117"/>
                </a:cubicBezTo>
                <a:cubicBezTo>
                  <a:pt x="172" y="116"/>
                  <a:pt x="172" y="115"/>
                  <a:pt x="173" y="114"/>
                </a:cubicBezTo>
                <a:cubicBezTo>
                  <a:pt x="173" y="114"/>
                  <a:pt x="173" y="114"/>
                  <a:pt x="173" y="114"/>
                </a:cubicBezTo>
                <a:cubicBezTo>
                  <a:pt x="173" y="114"/>
                  <a:pt x="173" y="114"/>
                  <a:pt x="173" y="114"/>
                </a:cubicBezTo>
                <a:cubicBezTo>
                  <a:pt x="172" y="113"/>
                  <a:pt x="171" y="112"/>
                  <a:pt x="170" y="111"/>
                </a:cubicBezTo>
                <a:cubicBezTo>
                  <a:pt x="169" y="111"/>
                  <a:pt x="168" y="110"/>
                  <a:pt x="168" y="109"/>
                </a:cubicBezTo>
                <a:cubicBezTo>
                  <a:pt x="168" y="109"/>
                  <a:pt x="169" y="108"/>
                  <a:pt x="169" y="107"/>
                </a:cubicBezTo>
                <a:cubicBezTo>
                  <a:pt x="170" y="107"/>
                  <a:pt x="171" y="108"/>
                  <a:pt x="172" y="108"/>
                </a:cubicBezTo>
                <a:cubicBezTo>
                  <a:pt x="173" y="108"/>
                  <a:pt x="175" y="108"/>
                  <a:pt x="176" y="108"/>
                </a:cubicBezTo>
                <a:cubicBezTo>
                  <a:pt x="176" y="108"/>
                  <a:pt x="176" y="108"/>
                  <a:pt x="176" y="108"/>
                </a:cubicBezTo>
                <a:cubicBezTo>
                  <a:pt x="176" y="108"/>
                  <a:pt x="176" y="108"/>
                  <a:pt x="176" y="108"/>
                </a:cubicBezTo>
                <a:cubicBezTo>
                  <a:pt x="177" y="108"/>
                  <a:pt x="177" y="107"/>
                  <a:pt x="178" y="106"/>
                </a:cubicBezTo>
                <a:cubicBezTo>
                  <a:pt x="178" y="106"/>
                  <a:pt x="178" y="106"/>
                  <a:pt x="178" y="106"/>
                </a:cubicBezTo>
                <a:cubicBezTo>
                  <a:pt x="178" y="106"/>
                  <a:pt x="178" y="106"/>
                  <a:pt x="178" y="106"/>
                </a:cubicBezTo>
                <a:cubicBezTo>
                  <a:pt x="178" y="105"/>
                  <a:pt x="177" y="104"/>
                  <a:pt x="176" y="103"/>
                </a:cubicBezTo>
                <a:cubicBezTo>
                  <a:pt x="176" y="102"/>
                  <a:pt x="175" y="101"/>
                  <a:pt x="175" y="100"/>
                </a:cubicBezTo>
                <a:cubicBezTo>
                  <a:pt x="176" y="100"/>
                  <a:pt x="176" y="99"/>
                  <a:pt x="177" y="99"/>
                </a:cubicBezTo>
                <a:cubicBezTo>
                  <a:pt x="178" y="99"/>
                  <a:pt x="179" y="99"/>
                  <a:pt x="180" y="100"/>
                </a:cubicBezTo>
                <a:cubicBezTo>
                  <a:pt x="181" y="100"/>
                  <a:pt x="182" y="101"/>
                  <a:pt x="183" y="101"/>
                </a:cubicBezTo>
                <a:cubicBezTo>
                  <a:pt x="183" y="101"/>
                  <a:pt x="183" y="101"/>
                  <a:pt x="183" y="101"/>
                </a:cubicBezTo>
                <a:cubicBezTo>
                  <a:pt x="183" y="101"/>
                  <a:pt x="183" y="101"/>
                  <a:pt x="183" y="101"/>
                </a:cubicBezTo>
                <a:cubicBezTo>
                  <a:pt x="184" y="101"/>
                  <a:pt x="185" y="100"/>
                  <a:pt x="186" y="100"/>
                </a:cubicBezTo>
                <a:cubicBezTo>
                  <a:pt x="186" y="100"/>
                  <a:pt x="186" y="100"/>
                  <a:pt x="186" y="100"/>
                </a:cubicBezTo>
                <a:cubicBezTo>
                  <a:pt x="186" y="99"/>
                  <a:pt x="186" y="99"/>
                  <a:pt x="186" y="99"/>
                </a:cubicBezTo>
                <a:cubicBezTo>
                  <a:pt x="186" y="98"/>
                  <a:pt x="186" y="97"/>
                  <a:pt x="185" y="96"/>
                </a:cubicBezTo>
                <a:cubicBezTo>
                  <a:pt x="185" y="95"/>
                  <a:pt x="185" y="94"/>
                  <a:pt x="185" y="93"/>
                </a:cubicBezTo>
                <a:cubicBezTo>
                  <a:pt x="186" y="93"/>
                  <a:pt x="186" y="92"/>
                  <a:pt x="187" y="92"/>
                </a:cubicBezTo>
                <a:cubicBezTo>
                  <a:pt x="188" y="93"/>
                  <a:pt x="189" y="93"/>
                  <a:pt x="189" y="94"/>
                </a:cubicBezTo>
                <a:cubicBezTo>
                  <a:pt x="190" y="95"/>
                  <a:pt x="191" y="96"/>
                  <a:pt x="192" y="96"/>
                </a:cubicBezTo>
                <a:cubicBezTo>
                  <a:pt x="192" y="97"/>
                  <a:pt x="192" y="97"/>
                  <a:pt x="192" y="97"/>
                </a:cubicBezTo>
                <a:cubicBezTo>
                  <a:pt x="192" y="96"/>
                  <a:pt x="192" y="96"/>
                  <a:pt x="192" y="96"/>
                </a:cubicBezTo>
                <a:cubicBezTo>
                  <a:pt x="193" y="96"/>
                  <a:pt x="194" y="96"/>
                  <a:pt x="195" y="96"/>
                </a:cubicBezTo>
                <a:cubicBezTo>
                  <a:pt x="195" y="96"/>
                  <a:pt x="195" y="96"/>
                  <a:pt x="195" y="96"/>
                </a:cubicBezTo>
                <a:cubicBezTo>
                  <a:pt x="195" y="95"/>
                  <a:pt x="195" y="95"/>
                  <a:pt x="195" y="95"/>
                </a:cubicBezTo>
                <a:cubicBezTo>
                  <a:pt x="196" y="94"/>
                  <a:pt x="196" y="93"/>
                  <a:pt x="196" y="92"/>
                </a:cubicBezTo>
                <a:cubicBezTo>
                  <a:pt x="196" y="91"/>
                  <a:pt x="196" y="90"/>
                  <a:pt x="196" y="89"/>
                </a:cubicBezTo>
                <a:cubicBezTo>
                  <a:pt x="197" y="89"/>
                  <a:pt x="198" y="89"/>
                  <a:pt x="199" y="89"/>
                </a:cubicBezTo>
                <a:cubicBezTo>
                  <a:pt x="199" y="89"/>
                  <a:pt x="200" y="90"/>
                  <a:pt x="200" y="91"/>
                </a:cubicBezTo>
                <a:cubicBezTo>
                  <a:pt x="201" y="92"/>
                  <a:pt x="202" y="93"/>
                  <a:pt x="202" y="94"/>
                </a:cubicBezTo>
                <a:cubicBezTo>
                  <a:pt x="202" y="94"/>
                  <a:pt x="202" y="94"/>
                  <a:pt x="202" y="94"/>
                </a:cubicBezTo>
                <a:cubicBezTo>
                  <a:pt x="203" y="94"/>
                  <a:pt x="203" y="94"/>
                  <a:pt x="203" y="94"/>
                </a:cubicBezTo>
                <a:cubicBezTo>
                  <a:pt x="204" y="94"/>
                  <a:pt x="205" y="94"/>
                  <a:pt x="206" y="94"/>
                </a:cubicBezTo>
                <a:cubicBezTo>
                  <a:pt x="206" y="94"/>
                  <a:pt x="206" y="94"/>
                  <a:pt x="206" y="94"/>
                </a:cubicBezTo>
                <a:cubicBezTo>
                  <a:pt x="206" y="94"/>
                  <a:pt x="206" y="94"/>
                  <a:pt x="206" y="94"/>
                </a:cubicBezTo>
                <a:cubicBezTo>
                  <a:pt x="206" y="93"/>
                  <a:pt x="207" y="92"/>
                  <a:pt x="208" y="90"/>
                </a:cubicBezTo>
                <a:cubicBezTo>
                  <a:pt x="208" y="90"/>
                  <a:pt x="208" y="89"/>
                  <a:pt x="209" y="88"/>
                </a:cubicBezTo>
                <a:cubicBezTo>
                  <a:pt x="209" y="88"/>
                  <a:pt x="210" y="88"/>
                  <a:pt x="211" y="88"/>
                </a:cubicBezTo>
                <a:cubicBezTo>
                  <a:pt x="212" y="89"/>
                  <a:pt x="212" y="90"/>
                  <a:pt x="212" y="91"/>
                </a:cubicBezTo>
                <a:cubicBezTo>
                  <a:pt x="212" y="92"/>
                  <a:pt x="213" y="93"/>
                  <a:pt x="213" y="94"/>
                </a:cubicBezTo>
                <a:cubicBezTo>
                  <a:pt x="213" y="95"/>
                  <a:pt x="213" y="95"/>
                  <a:pt x="213" y="95"/>
                </a:cubicBezTo>
                <a:cubicBezTo>
                  <a:pt x="213" y="95"/>
                  <a:pt x="213" y="95"/>
                  <a:pt x="213" y="95"/>
                </a:cubicBezTo>
                <a:cubicBezTo>
                  <a:pt x="214" y="95"/>
                  <a:pt x="215" y="95"/>
                  <a:pt x="216" y="95"/>
                </a:cubicBezTo>
                <a:cubicBezTo>
                  <a:pt x="216" y="95"/>
                  <a:pt x="216" y="95"/>
                  <a:pt x="216" y="95"/>
                </a:cubicBezTo>
                <a:cubicBezTo>
                  <a:pt x="216" y="95"/>
                  <a:pt x="216" y="95"/>
                  <a:pt x="216" y="95"/>
                </a:cubicBezTo>
                <a:cubicBezTo>
                  <a:pt x="217" y="94"/>
                  <a:pt x="218" y="93"/>
                  <a:pt x="219" y="92"/>
                </a:cubicBezTo>
                <a:cubicBezTo>
                  <a:pt x="220" y="92"/>
                  <a:pt x="220" y="91"/>
                  <a:pt x="221" y="90"/>
                </a:cubicBezTo>
                <a:cubicBezTo>
                  <a:pt x="222" y="90"/>
                  <a:pt x="222" y="91"/>
                  <a:pt x="223" y="91"/>
                </a:cubicBezTo>
                <a:cubicBezTo>
                  <a:pt x="223" y="92"/>
                  <a:pt x="223" y="93"/>
                  <a:pt x="223" y="94"/>
                </a:cubicBezTo>
                <a:cubicBezTo>
                  <a:pt x="223" y="95"/>
                  <a:pt x="223" y="96"/>
                  <a:pt x="223" y="97"/>
                </a:cubicBezTo>
                <a:cubicBezTo>
                  <a:pt x="223" y="97"/>
                  <a:pt x="223" y="97"/>
                  <a:pt x="223" y="97"/>
                </a:cubicBezTo>
                <a:cubicBezTo>
                  <a:pt x="223" y="98"/>
                  <a:pt x="223" y="98"/>
                  <a:pt x="223" y="98"/>
                </a:cubicBezTo>
                <a:cubicBezTo>
                  <a:pt x="224" y="98"/>
                  <a:pt x="225" y="98"/>
                  <a:pt x="226" y="99"/>
                </a:cubicBezTo>
                <a:cubicBezTo>
                  <a:pt x="226" y="99"/>
                  <a:pt x="226" y="99"/>
                  <a:pt x="226" y="99"/>
                </a:cubicBezTo>
                <a:cubicBezTo>
                  <a:pt x="226" y="99"/>
                  <a:pt x="226" y="99"/>
                  <a:pt x="226" y="99"/>
                </a:cubicBezTo>
                <a:cubicBezTo>
                  <a:pt x="227" y="98"/>
                  <a:pt x="228" y="98"/>
                  <a:pt x="229" y="97"/>
                </a:cubicBezTo>
                <a:cubicBezTo>
                  <a:pt x="230" y="96"/>
                  <a:pt x="231" y="96"/>
                  <a:pt x="232" y="95"/>
                </a:cubicBezTo>
                <a:cubicBezTo>
                  <a:pt x="232" y="96"/>
                  <a:pt x="233" y="96"/>
                  <a:pt x="234" y="97"/>
                </a:cubicBezTo>
                <a:cubicBezTo>
                  <a:pt x="234" y="98"/>
                  <a:pt x="233" y="98"/>
                  <a:pt x="233" y="99"/>
                </a:cubicBezTo>
                <a:cubicBezTo>
                  <a:pt x="232" y="101"/>
                  <a:pt x="232" y="102"/>
                  <a:pt x="232" y="103"/>
                </a:cubicBezTo>
                <a:cubicBezTo>
                  <a:pt x="232" y="103"/>
                  <a:pt x="232" y="103"/>
                  <a:pt x="232" y="103"/>
                </a:cubicBezTo>
                <a:cubicBezTo>
                  <a:pt x="232" y="103"/>
                  <a:pt x="232" y="103"/>
                  <a:pt x="232" y="103"/>
                </a:cubicBezTo>
                <a:cubicBezTo>
                  <a:pt x="232" y="104"/>
                  <a:pt x="233" y="104"/>
                  <a:pt x="234" y="105"/>
                </a:cubicBezTo>
                <a:cubicBezTo>
                  <a:pt x="234" y="105"/>
                  <a:pt x="234" y="105"/>
                  <a:pt x="234" y="105"/>
                </a:cubicBezTo>
                <a:cubicBezTo>
                  <a:pt x="234" y="105"/>
                  <a:pt x="234" y="105"/>
                  <a:pt x="234" y="105"/>
                </a:cubicBezTo>
                <a:cubicBezTo>
                  <a:pt x="235" y="105"/>
                  <a:pt x="237" y="104"/>
                  <a:pt x="238" y="104"/>
                </a:cubicBezTo>
                <a:cubicBezTo>
                  <a:pt x="239" y="104"/>
                  <a:pt x="240" y="103"/>
                  <a:pt x="241" y="103"/>
                </a:cubicBezTo>
                <a:cubicBezTo>
                  <a:pt x="241" y="104"/>
                  <a:pt x="242" y="104"/>
                  <a:pt x="242" y="105"/>
                </a:cubicBezTo>
                <a:cubicBezTo>
                  <a:pt x="242" y="106"/>
                  <a:pt x="241" y="106"/>
                  <a:pt x="241" y="107"/>
                </a:cubicBezTo>
                <a:cubicBezTo>
                  <a:pt x="240" y="108"/>
                  <a:pt x="239" y="109"/>
                  <a:pt x="238" y="110"/>
                </a:cubicBezTo>
                <a:cubicBezTo>
                  <a:pt x="238" y="110"/>
                  <a:pt x="238" y="110"/>
                  <a:pt x="238" y="110"/>
                </a:cubicBezTo>
                <a:cubicBezTo>
                  <a:pt x="238" y="110"/>
                  <a:pt x="238" y="110"/>
                  <a:pt x="238" y="110"/>
                </a:cubicBezTo>
                <a:cubicBezTo>
                  <a:pt x="239" y="111"/>
                  <a:pt x="239" y="112"/>
                  <a:pt x="240" y="113"/>
                </a:cubicBezTo>
                <a:cubicBezTo>
                  <a:pt x="240" y="113"/>
                  <a:pt x="240" y="113"/>
                  <a:pt x="240" y="113"/>
                </a:cubicBezTo>
                <a:cubicBezTo>
                  <a:pt x="240" y="113"/>
                  <a:pt x="240" y="113"/>
                  <a:pt x="240" y="113"/>
                </a:cubicBezTo>
                <a:cubicBezTo>
                  <a:pt x="241" y="113"/>
                  <a:pt x="243" y="113"/>
                  <a:pt x="244" y="113"/>
                </a:cubicBezTo>
                <a:cubicBezTo>
                  <a:pt x="245" y="113"/>
                  <a:pt x="246" y="113"/>
                  <a:pt x="247" y="113"/>
                </a:cubicBezTo>
                <a:cubicBezTo>
                  <a:pt x="247" y="114"/>
                  <a:pt x="248" y="114"/>
                  <a:pt x="248" y="115"/>
                </a:cubicBezTo>
                <a:cubicBezTo>
                  <a:pt x="247" y="116"/>
                  <a:pt x="246" y="116"/>
                  <a:pt x="246" y="117"/>
                </a:cubicBezTo>
                <a:cubicBezTo>
                  <a:pt x="244" y="117"/>
                  <a:pt x="243" y="118"/>
                  <a:pt x="242" y="119"/>
                </a:cubicBezTo>
                <a:cubicBezTo>
                  <a:pt x="242" y="119"/>
                  <a:pt x="242" y="119"/>
                  <a:pt x="242" y="119"/>
                </a:cubicBezTo>
                <a:cubicBezTo>
                  <a:pt x="242" y="119"/>
                  <a:pt x="242" y="119"/>
                  <a:pt x="242" y="119"/>
                </a:cubicBezTo>
                <a:cubicBezTo>
                  <a:pt x="243" y="120"/>
                  <a:pt x="243" y="121"/>
                  <a:pt x="243" y="122"/>
                </a:cubicBezTo>
                <a:cubicBezTo>
                  <a:pt x="243" y="122"/>
                  <a:pt x="243" y="122"/>
                  <a:pt x="243" y="122"/>
                </a:cubicBezTo>
                <a:cubicBezTo>
                  <a:pt x="243" y="122"/>
                  <a:pt x="243" y="122"/>
                  <a:pt x="243" y="122"/>
                </a:cubicBezTo>
                <a:cubicBezTo>
                  <a:pt x="244" y="122"/>
                  <a:pt x="246" y="123"/>
                  <a:pt x="247" y="123"/>
                </a:cubicBezTo>
                <a:cubicBezTo>
                  <a:pt x="248" y="123"/>
                  <a:pt x="249" y="123"/>
                  <a:pt x="250" y="124"/>
                </a:cubicBezTo>
                <a:close/>
                <a:moveTo>
                  <a:pt x="204" y="117"/>
                </a:moveTo>
                <a:cubicBezTo>
                  <a:pt x="204" y="117"/>
                  <a:pt x="204" y="117"/>
                  <a:pt x="204" y="117"/>
                </a:cubicBezTo>
                <a:cubicBezTo>
                  <a:pt x="205" y="117"/>
                  <a:pt x="205" y="117"/>
                  <a:pt x="205" y="117"/>
                </a:cubicBezTo>
                <a:cubicBezTo>
                  <a:pt x="205" y="117"/>
                  <a:pt x="205" y="117"/>
                  <a:pt x="206" y="117"/>
                </a:cubicBezTo>
                <a:cubicBezTo>
                  <a:pt x="207" y="117"/>
                  <a:pt x="208" y="117"/>
                  <a:pt x="210" y="118"/>
                </a:cubicBezTo>
                <a:cubicBezTo>
                  <a:pt x="210" y="118"/>
                  <a:pt x="210" y="118"/>
                  <a:pt x="210" y="118"/>
                </a:cubicBezTo>
                <a:cubicBezTo>
                  <a:pt x="210" y="117"/>
                  <a:pt x="210" y="117"/>
                  <a:pt x="210" y="117"/>
                </a:cubicBezTo>
                <a:cubicBezTo>
                  <a:pt x="214" y="113"/>
                  <a:pt x="222" y="108"/>
                  <a:pt x="228" y="107"/>
                </a:cubicBezTo>
                <a:cubicBezTo>
                  <a:pt x="229" y="107"/>
                  <a:pt x="229" y="107"/>
                  <a:pt x="229" y="107"/>
                </a:cubicBezTo>
                <a:cubicBezTo>
                  <a:pt x="228" y="107"/>
                  <a:pt x="228" y="107"/>
                  <a:pt x="228" y="107"/>
                </a:cubicBezTo>
                <a:cubicBezTo>
                  <a:pt x="225" y="104"/>
                  <a:pt x="221" y="101"/>
                  <a:pt x="216" y="100"/>
                </a:cubicBezTo>
                <a:cubicBezTo>
                  <a:pt x="216" y="100"/>
                  <a:pt x="216" y="100"/>
                  <a:pt x="216" y="100"/>
                </a:cubicBezTo>
                <a:cubicBezTo>
                  <a:pt x="216" y="100"/>
                  <a:pt x="216" y="100"/>
                  <a:pt x="216" y="100"/>
                </a:cubicBezTo>
                <a:cubicBezTo>
                  <a:pt x="211" y="103"/>
                  <a:pt x="206" y="109"/>
                  <a:pt x="204" y="117"/>
                </a:cubicBezTo>
                <a:close/>
                <a:moveTo>
                  <a:pt x="210" y="124"/>
                </a:moveTo>
                <a:cubicBezTo>
                  <a:pt x="209" y="123"/>
                  <a:pt x="208" y="122"/>
                  <a:pt x="206" y="122"/>
                </a:cubicBezTo>
                <a:cubicBezTo>
                  <a:pt x="205" y="123"/>
                  <a:pt x="203" y="123"/>
                  <a:pt x="202" y="124"/>
                </a:cubicBezTo>
                <a:cubicBezTo>
                  <a:pt x="200" y="126"/>
                  <a:pt x="201" y="129"/>
                  <a:pt x="203" y="131"/>
                </a:cubicBezTo>
                <a:cubicBezTo>
                  <a:pt x="204" y="132"/>
                  <a:pt x="205" y="133"/>
                  <a:pt x="207" y="132"/>
                </a:cubicBezTo>
                <a:cubicBezTo>
                  <a:pt x="208" y="132"/>
                  <a:pt x="210" y="132"/>
                  <a:pt x="211" y="131"/>
                </a:cubicBezTo>
                <a:cubicBezTo>
                  <a:pt x="212" y="130"/>
                  <a:pt x="212" y="128"/>
                  <a:pt x="212" y="127"/>
                </a:cubicBezTo>
                <a:cubicBezTo>
                  <a:pt x="212" y="126"/>
                  <a:pt x="211" y="125"/>
                  <a:pt x="210" y="124"/>
                </a:cubicBezTo>
                <a:close/>
                <a:moveTo>
                  <a:pt x="197" y="121"/>
                </a:moveTo>
                <a:cubicBezTo>
                  <a:pt x="197" y="122"/>
                  <a:pt x="197" y="122"/>
                  <a:pt x="197" y="122"/>
                </a:cubicBezTo>
                <a:cubicBezTo>
                  <a:pt x="197" y="121"/>
                  <a:pt x="197" y="121"/>
                  <a:pt x="197" y="121"/>
                </a:cubicBezTo>
                <a:cubicBezTo>
                  <a:pt x="198" y="120"/>
                  <a:pt x="200" y="119"/>
                  <a:pt x="201" y="118"/>
                </a:cubicBezTo>
                <a:cubicBezTo>
                  <a:pt x="201" y="118"/>
                  <a:pt x="201" y="118"/>
                  <a:pt x="201" y="118"/>
                </a:cubicBezTo>
                <a:cubicBezTo>
                  <a:pt x="201" y="118"/>
                  <a:pt x="201" y="118"/>
                  <a:pt x="201" y="118"/>
                </a:cubicBezTo>
                <a:cubicBezTo>
                  <a:pt x="201" y="112"/>
                  <a:pt x="203" y="104"/>
                  <a:pt x="206" y="99"/>
                </a:cubicBezTo>
                <a:cubicBezTo>
                  <a:pt x="206" y="99"/>
                  <a:pt x="206" y="99"/>
                  <a:pt x="206" y="99"/>
                </a:cubicBezTo>
                <a:cubicBezTo>
                  <a:pt x="206" y="99"/>
                  <a:pt x="206" y="99"/>
                  <a:pt x="206" y="99"/>
                </a:cubicBezTo>
                <a:cubicBezTo>
                  <a:pt x="205" y="99"/>
                  <a:pt x="205" y="99"/>
                  <a:pt x="204" y="99"/>
                </a:cubicBezTo>
                <a:cubicBezTo>
                  <a:pt x="200" y="99"/>
                  <a:pt x="196" y="100"/>
                  <a:pt x="192" y="102"/>
                </a:cubicBezTo>
                <a:cubicBezTo>
                  <a:pt x="192" y="102"/>
                  <a:pt x="192" y="102"/>
                  <a:pt x="192" y="102"/>
                </a:cubicBezTo>
                <a:cubicBezTo>
                  <a:pt x="192" y="102"/>
                  <a:pt x="192" y="102"/>
                  <a:pt x="192" y="102"/>
                </a:cubicBezTo>
                <a:cubicBezTo>
                  <a:pt x="190" y="107"/>
                  <a:pt x="192" y="115"/>
                  <a:pt x="197" y="121"/>
                </a:cubicBezTo>
                <a:close/>
                <a:moveTo>
                  <a:pt x="176" y="119"/>
                </a:moveTo>
                <a:cubicBezTo>
                  <a:pt x="176" y="119"/>
                  <a:pt x="176" y="119"/>
                  <a:pt x="176" y="119"/>
                </a:cubicBezTo>
                <a:cubicBezTo>
                  <a:pt x="179" y="123"/>
                  <a:pt x="186" y="128"/>
                  <a:pt x="195" y="129"/>
                </a:cubicBezTo>
                <a:cubicBezTo>
                  <a:pt x="195" y="130"/>
                  <a:pt x="195" y="130"/>
                  <a:pt x="195" y="130"/>
                </a:cubicBezTo>
                <a:cubicBezTo>
                  <a:pt x="195" y="129"/>
                  <a:pt x="195" y="129"/>
                  <a:pt x="195" y="129"/>
                </a:cubicBezTo>
                <a:cubicBezTo>
                  <a:pt x="195" y="129"/>
                  <a:pt x="195" y="128"/>
                  <a:pt x="195" y="128"/>
                </a:cubicBezTo>
                <a:cubicBezTo>
                  <a:pt x="195" y="127"/>
                  <a:pt x="195" y="126"/>
                  <a:pt x="196" y="125"/>
                </a:cubicBezTo>
                <a:cubicBezTo>
                  <a:pt x="196" y="124"/>
                  <a:pt x="196" y="124"/>
                  <a:pt x="196" y="124"/>
                </a:cubicBezTo>
                <a:cubicBezTo>
                  <a:pt x="195" y="124"/>
                  <a:pt x="195" y="124"/>
                  <a:pt x="195" y="124"/>
                </a:cubicBezTo>
                <a:cubicBezTo>
                  <a:pt x="191" y="120"/>
                  <a:pt x="185" y="113"/>
                  <a:pt x="184" y="108"/>
                </a:cubicBezTo>
                <a:cubicBezTo>
                  <a:pt x="184" y="107"/>
                  <a:pt x="184" y="107"/>
                  <a:pt x="184" y="107"/>
                </a:cubicBezTo>
                <a:cubicBezTo>
                  <a:pt x="183" y="108"/>
                  <a:pt x="183" y="108"/>
                  <a:pt x="183" y="108"/>
                </a:cubicBezTo>
                <a:cubicBezTo>
                  <a:pt x="180" y="111"/>
                  <a:pt x="178" y="115"/>
                  <a:pt x="176" y="119"/>
                </a:cubicBezTo>
                <a:close/>
                <a:moveTo>
                  <a:pt x="185" y="141"/>
                </a:moveTo>
                <a:cubicBezTo>
                  <a:pt x="190" y="141"/>
                  <a:pt x="196" y="139"/>
                  <a:pt x="200" y="136"/>
                </a:cubicBezTo>
                <a:cubicBezTo>
                  <a:pt x="200" y="136"/>
                  <a:pt x="200" y="136"/>
                  <a:pt x="200" y="136"/>
                </a:cubicBezTo>
                <a:cubicBezTo>
                  <a:pt x="200" y="136"/>
                  <a:pt x="200" y="136"/>
                  <a:pt x="200" y="136"/>
                </a:cubicBezTo>
                <a:cubicBezTo>
                  <a:pt x="198" y="135"/>
                  <a:pt x="197" y="134"/>
                  <a:pt x="196" y="132"/>
                </a:cubicBezTo>
                <a:cubicBezTo>
                  <a:pt x="196" y="132"/>
                  <a:pt x="196" y="132"/>
                  <a:pt x="196" y="132"/>
                </a:cubicBezTo>
                <a:cubicBezTo>
                  <a:pt x="196" y="132"/>
                  <a:pt x="196" y="132"/>
                  <a:pt x="196" y="132"/>
                </a:cubicBezTo>
                <a:cubicBezTo>
                  <a:pt x="190" y="132"/>
                  <a:pt x="180" y="131"/>
                  <a:pt x="175" y="128"/>
                </a:cubicBezTo>
                <a:cubicBezTo>
                  <a:pt x="175" y="128"/>
                  <a:pt x="175" y="128"/>
                  <a:pt x="175" y="128"/>
                </a:cubicBezTo>
                <a:cubicBezTo>
                  <a:pt x="175" y="128"/>
                  <a:pt x="175" y="128"/>
                  <a:pt x="175" y="128"/>
                </a:cubicBezTo>
                <a:cubicBezTo>
                  <a:pt x="175" y="129"/>
                  <a:pt x="175" y="129"/>
                  <a:pt x="175" y="129"/>
                </a:cubicBezTo>
                <a:cubicBezTo>
                  <a:pt x="175" y="133"/>
                  <a:pt x="176" y="137"/>
                  <a:pt x="178" y="140"/>
                </a:cubicBezTo>
                <a:cubicBezTo>
                  <a:pt x="178" y="141"/>
                  <a:pt x="178" y="141"/>
                  <a:pt x="178" y="141"/>
                </a:cubicBezTo>
                <a:cubicBezTo>
                  <a:pt x="178" y="141"/>
                  <a:pt x="178" y="141"/>
                  <a:pt x="178" y="141"/>
                </a:cubicBezTo>
                <a:cubicBezTo>
                  <a:pt x="180" y="141"/>
                  <a:pt x="183" y="141"/>
                  <a:pt x="185" y="141"/>
                </a:cubicBezTo>
                <a:close/>
                <a:moveTo>
                  <a:pt x="209" y="138"/>
                </a:moveTo>
                <a:cubicBezTo>
                  <a:pt x="209" y="138"/>
                  <a:pt x="209" y="138"/>
                  <a:pt x="209" y="138"/>
                </a:cubicBezTo>
                <a:cubicBezTo>
                  <a:pt x="208" y="138"/>
                  <a:pt x="208" y="138"/>
                  <a:pt x="208" y="138"/>
                </a:cubicBezTo>
                <a:cubicBezTo>
                  <a:pt x="207" y="138"/>
                  <a:pt x="205" y="138"/>
                  <a:pt x="203" y="137"/>
                </a:cubicBezTo>
                <a:cubicBezTo>
                  <a:pt x="203" y="137"/>
                  <a:pt x="203" y="137"/>
                  <a:pt x="203" y="137"/>
                </a:cubicBezTo>
                <a:cubicBezTo>
                  <a:pt x="203" y="137"/>
                  <a:pt x="203" y="137"/>
                  <a:pt x="203" y="137"/>
                </a:cubicBezTo>
                <a:cubicBezTo>
                  <a:pt x="199" y="142"/>
                  <a:pt x="191" y="147"/>
                  <a:pt x="185" y="148"/>
                </a:cubicBezTo>
                <a:cubicBezTo>
                  <a:pt x="184" y="148"/>
                  <a:pt x="184" y="148"/>
                  <a:pt x="184" y="148"/>
                </a:cubicBezTo>
                <a:cubicBezTo>
                  <a:pt x="185" y="148"/>
                  <a:pt x="185" y="148"/>
                  <a:pt x="185" y="148"/>
                </a:cubicBezTo>
                <a:cubicBezTo>
                  <a:pt x="188" y="151"/>
                  <a:pt x="192" y="153"/>
                  <a:pt x="197" y="155"/>
                </a:cubicBezTo>
                <a:cubicBezTo>
                  <a:pt x="197" y="155"/>
                  <a:pt x="197" y="155"/>
                  <a:pt x="197" y="155"/>
                </a:cubicBezTo>
                <a:cubicBezTo>
                  <a:pt x="197" y="155"/>
                  <a:pt x="197" y="155"/>
                  <a:pt x="197" y="155"/>
                </a:cubicBezTo>
                <a:cubicBezTo>
                  <a:pt x="202" y="152"/>
                  <a:pt x="207" y="146"/>
                  <a:pt x="209" y="138"/>
                </a:cubicBezTo>
                <a:close/>
                <a:moveTo>
                  <a:pt x="216" y="134"/>
                </a:moveTo>
                <a:cubicBezTo>
                  <a:pt x="216" y="133"/>
                  <a:pt x="216" y="133"/>
                  <a:pt x="216" y="133"/>
                </a:cubicBezTo>
                <a:cubicBezTo>
                  <a:pt x="216" y="134"/>
                  <a:pt x="216" y="134"/>
                  <a:pt x="216" y="134"/>
                </a:cubicBezTo>
                <a:cubicBezTo>
                  <a:pt x="215" y="135"/>
                  <a:pt x="213" y="136"/>
                  <a:pt x="212" y="137"/>
                </a:cubicBezTo>
                <a:cubicBezTo>
                  <a:pt x="212" y="137"/>
                  <a:pt x="212" y="137"/>
                  <a:pt x="212" y="137"/>
                </a:cubicBezTo>
                <a:cubicBezTo>
                  <a:pt x="212" y="137"/>
                  <a:pt x="212" y="137"/>
                  <a:pt x="212" y="137"/>
                </a:cubicBezTo>
                <a:cubicBezTo>
                  <a:pt x="212" y="143"/>
                  <a:pt x="210" y="151"/>
                  <a:pt x="207" y="156"/>
                </a:cubicBezTo>
                <a:cubicBezTo>
                  <a:pt x="207" y="156"/>
                  <a:pt x="207" y="156"/>
                  <a:pt x="207" y="156"/>
                </a:cubicBezTo>
                <a:cubicBezTo>
                  <a:pt x="207" y="156"/>
                  <a:pt x="207" y="156"/>
                  <a:pt x="207" y="156"/>
                </a:cubicBezTo>
                <a:cubicBezTo>
                  <a:pt x="208" y="156"/>
                  <a:pt x="208" y="156"/>
                  <a:pt x="209" y="156"/>
                </a:cubicBezTo>
                <a:cubicBezTo>
                  <a:pt x="213" y="156"/>
                  <a:pt x="217" y="155"/>
                  <a:pt x="221" y="153"/>
                </a:cubicBezTo>
                <a:cubicBezTo>
                  <a:pt x="221" y="153"/>
                  <a:pt x="221" y="153"/>
                  <a:pt x="221" y="153"/>
                </a:cubicBezTo>
                <a:cubicBezTo>
                  <a:pt x="221" y="153"/>
                  <a:pt x="221" y="153"/>
                  <a:pt x="221" y="153"/>
                </a:cubicBezTo>
                <a:cubicBezTo>
                  <a:pt x="223" y="148"/>
                  <a:pt x="221" y="140"/>
                  <a:pt x="216" y="134"/>
                </a:cubicBezTo>
                <a:close/>
                <a:moveTo>
                  <a:pt x="237" y="136"/>
                </a:moveTo>
                <a:cubicBezTo>
                  <a:pt x="237" y="136"/>
                  <a:pt x="237" y="136"/>
                  <a:pt x="237" y="136"/>
                </a:cubicBezTo>
                <a:cubicBezTo>
                  <a:pt x="234" y="132"/>
                  <a:pt x="227" y="127"/>
                  <a:pt x="218" y="125"/>
                </a:cubicBezTo>
                <a:cubicBezTo>
                  <a:pt x="218" y="125"/>
                  <a:pt x="218" y="125"/>
                  <a:pt x="218" y="125"/>
                </a:cubicBezTo>
                <a:cubicBezTo>
                  <a:pt x="218" y="126"/>
                  <a:pt x="218" y="126"/>
                  <a:pt x="218" y="126"/>
                </a:cubicBezTo>
                <a:cubicBezTo>
                  <a:pt x="218" y="126"/>
                  <a:pt x="218" y="127"/>
                  <a:pt x="218" y="127"/>
                </a:cubicBezTo>
                <a:cubicBezTo>
                  <a:pt x="218" y="128"/>
                  <a:pt x="218" y="129"/>
                  <a:pt x="217" y="130"/>
                </a:cubicBezTo>
                <a:cubicBezTo>
                  <a:pt x="217" y="131"/>
                  <a:pt x="217" y="131"/>
                  <a:pt x="217" y="131"/>
                </a:cubicBezTo>
                <a:cubicBezTo>
                  <a:pt x="218" y="131"/>
                  <a:pt x="218" y="131"/>
                  <a:pt x="218" y="131"/>
                </a:cubicBezTo>
                <a:cubicBezTo>
                  <a:pt x="222" y="135"/>
                  <a:pt x="228" y="142"/>
                  <a:pt x="229" y="147"/>
                </a:cubicBezTo>
                <a:cubicBezTo>
                  <a:pt x="229" y="148"/>
                  <a:pt x="229" y="148"/>
                  <a:pt x="229" y="148"/>
                </a:cubicBezTo>
                <a:cubicBezTo>
                  <a:pt x="230" y="147"/>
                  <a:pt x="230" y="147"/>
                  <a:pt x="230" y="147"/>
                </a:cubicBezTo>
                <a:cubicBezTo>
                  <a:pt x="233" y="144"/>
                  <a:pt x="235" y="140"/>
                  <a:pt x="237" y="136"/>
                </a:cubicBezTo>
                <a:close/>
                <a:moveTo>
                  <a:pt x="238" y="126"/>
                </a:moveTo>
                <a:cubicBezTo>
                  <a:pt x="238" y="122"/>
                  <a:pt x="237" y="118"/>
                  <a:pt x="235" y="114"/>
                </a:cubicBezTo>
                <a:cubicBezTo>
                  <a:pt x="235" y="114"/>
                  <a:pt x="235" y="114"/>
                  <a:pt x="235" y="114"/>
                </a:cubicBezTo>
                <a:cubicBezTo>
                  <a:pt x="235" y="114"/>
                  <a:pt x="235" y="114"/>
                  <a:pt x="235" y="114"/>
                </a:cubicBezTo>
                <a:cubicBezTo>
                  <a:pt x="233" y="114"/>
                  <a:pt x="230" y="114"/>
                  <a:pt x="228" y="114"/>
                </a:cubicBezTo>
                <a:cubicBezTo>
                  <a:pt x="223" y="114"/>
                  <a:pt x="217" y="116"/>
                  <a:pt x="213" y="119"/>
                </a:cubicBezTo>
                <a:cubicBezTo>
                  <a:pt x="213" y="119"/>
                  <a:pt x="213" y="119"/>
                  <a:pt x="213" y="119"/>
                </a:cubicBezTo>
                <a:cubicBezTo>
                  <a:pt x="213" y="119"/>
                  <a:pt x="213" y="119"/>
                  <a:pt x="213" y="119"/>
                </a:cubicBezTo>
                <a:cubicBezTo>
                  <a:pt x="215" y="120"/>
                  <a:pt x="216" y="121"/>
                  <a:pt x="217" y="122"/>
                </a:cubicBezTo>
                <a:cubicBezTo>
                  <a:pt x="217" y="123"/>
                  <a:pt x="217" y="123"/>
                  <a:pt x="217" y="123"/>
                </a:cubicBezTo>
                <a:cubicBezTo>
                  <a:pt x="217" y="123"/>
                  <a:pt x="217" y="123"/>
                  <a:pt x="217" y="123"/>
                </a:cubicBezTo>
                <a:cubicBezTo>
                  <a:pt x="223" y="122"/>
                  <a:pt x="233" y="124"/>
                  <a:pt x="238" y="127"/>
                </a:cubicBezTo>
                <a:cubicBezTo>
                  <a:pt x="238" y="127"/>
                  <a:pt x="238" y="127"/>
                  <a:pt x="238" y="127"/>
                </a:cubicBezTo>
                <a:cubicBezTo>
                  <a:pt x="238" y="127"/>
                  <a:pt x="238" y="127"/>
                  <a:pt x="238" y="127"/>
                </a:cubicBezTo>
                <a:cubicBezTo>
                  <a:pt x="238" y="126"/>
                  <a:pt x="238" y="126"/>
                  <a:pt x="238" y="126"/>
                </a:cubicBezTo>
                <a:close/>
                <a:moveTo>
                  <a:pt x="244" y="851"/>
                </a:moveTo>
                <a:cubicBezTo>
                  <a:pt x="244" y="852"/>
                  <a:pt x="244" y="852"/>
                  <a:pt x="244" y="852"/>
                </a:cubicBezTo>
                <a:cubicBezTo>
                  <a:pt x="244" y="853"/>
                  <a:pt x="244" y="853"/>
                  <a:pt x="244" y="853"/>
                </a:cubicBezTo>
                <a:cubicBezTo>
                  <a:pt x="243" y="854"/>
                  <a:pt x="242" y="854"/>
                  <a:pt x="242" y="854"/>
                </a:cubicBezTo>
                <a:cubicBezTo>
                  <a:pt x="240" y="855"/>
                  <a:pt x="239" y="855"/>
                  <a:pt x="239" y="855"/>
                </a:cubicBezTo>
                <a:cubicBezTo>
                  <a:pt x="238" y="855"/>
                  <a:pt x="238" y="855"/>
                  <a:pt x="238" y="855"/>
                </a:cubicBezTo>
                <a:cubicBezTo>
                  <a:pt x="238" y="856"/>
                  <a:pt x="238" y="856"/>
                  <a:pt x="238" y="856"/>
                </a:cubicBezTo>
                <a:cubicBezTo>
                  <a:pt x="238" y="856"/>
                  <a:pt x="238" y="857"/>
                  <a:pt x="238" y="858"/>
                </a:cubicBezTo>
                <a:cubicBezTo>
                  <a:pt x="238" y="858"/>
                  <a:pt x="238" y="858"/>
                  <a:pt x="238" y="858"/>
                </a:cubicBezTo>
                <a:cubicBezTo>
                  <a:pt x="238" y="858"/>
                  <a:pt x="238" y="858"/>
                  <a:pt x="238" y="858"/>
                </a:cubicBezTo>
                <a:cubicBezTo>
                  <a:pt x="239" y="859"/>
                  <a:pt x="240" y="859"/>
                  <a:pt x="241" y="860"/>
                </a:cubicBezTo>
                <a:cubicBezTo>
                  <a:pt x="242" y="860"/>
                  <a:pt x="243" y="860"/>
                  <a:pt x="243" y="861"/>
                </a:cubicBezTo>
                <a:cubicBezTo>
                  <a:pt x="243" y="861"/>
                  <a:pt x="243" y="862"/>
                  <a:pt x="243" y="863"/>
                </a:cubicBezTo>
                <a:cubicBezTo>
                  <a:pt x="242" y="863"/>
                  <a:pt x="241" y="863"/>
                  <a:pt x="240" y="863"/>
                </a:cubicBezTo>
                <a:cubicBezTo>
                  <a:pt x="239" y="863"/>
                  <a:pt x="238" y="863"/>
                  <a:pt x="237" y="863"/>
                </a:cubicBezTo>
                <a:cubicBezTo>
                  <a:pt x="237" y="863"/>
                  <a:pt x="237" y="863"/>
                  <a:pt x="237" y="863"/>
                </a:cubicBezTo>
                <a:cubicBezTo>
                  <a:pt x="237" y="864"/>
                  <a:pt x="237" y="864"/>
                  <a:pt x="237" y="864"/>
                </a:cubicBezTo>
                <a:cubicBezTo>
                  <a:pt x="236" y="864"/>
                  <a:pt x="236" y="865"/>
                  <a:pt x="236" y="866"/>
                </a:cubicBezTo>
                <a:cubicBezTo>
                  <a:pt x="236" y="866"/>
                  <a:pt x="236" y="866"/>
                  <a:pt x="236" y="866"/>
                </a:cubicBezTo>
                <a:cubicBezTo>
                  <a:pt x="236" y="866"/>
                  <a:pt x="236" y="866"/>
                  <a:pt x="236" y="866"/>
                </a:cubicBezTo>
                <a:cubicBezTo>
                  <a:pt x="236" y="867"/>
                  <a:pt x="237" y="867"/>
                  <a:pt x="238" y="868"/>
                </a:cubicBezTo>
                <a:cubicBezTo>
                  <a:pt x="239" y="869"/>
                  <a:pt x="239" y="869"/>
                  <a:pt x="240" y="870"/>
                </a:cubicBezTo>
                <a:cubicBezTo>
                  <a:pt x="240" y="870"/>
                  <a:pt x="239" y="871"/>
                  <a:pt x="239" y="872"/>
                </a:cubicBezTo>
                <a:cubicBezTo>
                  <a:pt x="238" y="872"/>
                  <a:pt x="237" y="871"/>
                  <a:pt x="236" y="871"/>
                </a:cubicBezTo>
                <a:cubicBezTo>
                  <a:pt x="235" y="871"/>
                  <a:pt x="234" y="871"/>
                  <a:pt x="233" y="871"/>
                </a:cubicBezTo>
                <a:cubicBezTo>
                  <a:pt x="233" y="871"/>
                  <a:pt x="233" y="871"/>
                  <a:pt x="233" y="871"/>
                </a:cubicBezTo>
                <a:cubicBezTo>
                  <a:pt x="233" y="871"/>
                  <a:pt x="233" y="871"/>
                  <a:pt x="233" y="871"/>
                </a:cubicBezTo>
                <a:cubicBezTo>
                  <a:pt x="232" y="871"/>
                  <a:pt x="232" y="872"/>
                  <a:pt x="231" y="873"/>
                </a:cubicBezTo>
                <a:cubicBezTo>
                  <a:pt x="231" y="873"/>
                  <a:pt x="231" y="873"/>
                  <a:pt x="231" y="873"/>
                </a:cubicBezTo>
                <a:cubicBezTo>
                  <a:pt x="231" y="873"/>
                  <a:pt x="231" y="873"/>
                  <a:pt x="231" y="873"/>
                </a:cubicBezTo>
                <a:cubicBezTo>
                  <a:pt x="231" y="874"/>
                  <a:pt x="232" y="875"/>
                  <a:pt x="233" y="876"/>
                </a:cubicBezTo>
                <a:cubicBezTo>
                  <a:pt x="233" y="876"/>
                  <a:pt x="233" y="877"/>
                  <a:pt x="234" y="878"/>
                </a:cubicBezTo>
                <a:cubicBezTo>
                  <a:pt x="233" y="878"/>
                  <a:pt x="233" y="879"/>
                  <a:pt x="232" y="879"/>
                </a:cubicBezTo>
                <a:cubicBezTo>
                  <a:pt x="231" y="879"/>
                  <a:pt x="231" y="878"/>
                  <a:pt x="230" y="878"/>
                </a:cubicBezTo>
                <a:cubicBezTo>
                  <a:pt x="229" y="878"/>
                  <a:pt x="228" y="877"/>
                  <a:pt x="227" y="877"/>
                </a:cubicBezTo>
                <a:cubicBezTo>
                  <a:pt x="227" y="877"/>
                  <a:pt x="227" y="877"/>
                  <a:pt x="227" y="877"/>
                </a:cubicBezTo>
                <a:cubicBezTo>
                  <a:pt x="227" y="877"/>
                  <a:pt x="227" y="877"/>
                  <a:pt x="227" y="877"/>
                </a:cubicBezTo>
                <a:cubicBezTo>
                  <a:pt x="226" y="877"/>
                  <a:pt x="225" y="878"/>
                  <a:pt x="225" y="878"/>
                </a:cubicBezTo>
                <a:cubicBezTo>
                  <a:pt x="224" y="878"/>
                  <a:pt x="224" y="878"/>
                  <a:pt x="224" y="878"/>
                </a:cubicBezTo>
                <a:cubicBezTo>
                  <a:pt x="224" y="878"/>
                  <a:pt x="224" y="878"/>
                  <a:pt x="224" y="878"/>
                </a:cubicBezTo>
                <a:cubicBezTo>
                  <a:pt x="224" y="879"/>
                  <a:pt x="225" y="880"/>
                  <a:pt x="225" y="881"/>
                </a:cubicBezTo>
                <a:cubicBezTo>
                  <a:pt x="225" y="882"/>
                  <a:pt x="225" y="883"/>
                  <a:pt x="225" y="884"/>
                </a:cubicBezTo>
                <a:cubicBezTo>
                  <a:pt x="225" y="884"/>
                  <a:pt x="224" y="884"/>
                  <a:pt x="223" y="885"/>
                </a:cubicBezTo>
                <a:cubicBezTo>
                  <a:pt x="223" y="884"/>
                  <a:pt x="222" y="884"/>
                  <a:pt x="222" y="883"/>
                </a:cubicBezTo>
                <a:cubicBezTo>
                  <a:pt x="221" y="882"/>
                  <a:pt x="220" y="881"/>
                  <a:pt x="219" y="881"/>
                </a:cubicBezTo>
                <a:cubicBezTo>
                  <a:pt x="219" y="881"/>
                  <a:pt x="219" y="881"/>
                  <a:pt x="219" y="881"/>
                </a:cubicBezTo>
                <a:cubicBezTo>
                  <a:pt x="219" y="881"/>
                  <a:pt x="219" y="881"/>
                  <a:pt x="219" y="881"/>
                </a:cubicBezTo>
                <a:cubicBezTo>
                  <a:pt x="218" y="881"/>
                  <a:pt x="217" y="881"/>
                  <a:pt x="216" y="882"/>
                </a:cubicBezTo>
                <a:cubicBezTo>
                  <a:pt x="216" y="882"/>
                  <a:pt x="216" y="882"/>
                  <a:pt x="216" y="882"/>
                </a:cubicBezTo>
                <a:cubicBezTo>
                  <a:pt x="216" y="882"/>
                  <a:pt x="216" y="882"/>
                  <a:pt x="216" y="882"/>
                </a:cubicBezTo>
                <a:cubicBezTo>
                  <a:pt x="216" y="883"/>
                  <a:pt x="216" y="884"/>
                  <a:pt x="216" y="885"/>
                </a:cubicBezTo>
                <a:cubicBezTo>
                  <a:pt x="216" y="886"/>
                  <a:pt x="216" y="886"/>
                  <a:pt x="216" y="887"/>
                </a:cubicBezTo>
                <a:cubicBezTo>
                  <a:pt x="215" y="887"/>
                  <a:pt x="214" y="887"/>
                  <a:pt x="213" y="888"/>
                </a:cubicBezTo>
                <a:cubicBezTo>
                  <a:pt x="213" y="887"/>
                  <a:pt x="213" y="886"/>
                  <a:pt x="212" y="886"/>
                </a:cubicBezTo>
                <a:cubicBezTo>
                  <a:pt x="212" y="885"/>
                  <a:pt x="211" y="884"/>
                  <a:pt x="210" y="883"/>
                </a:cubicBezTo>
                <a:cubicBezTo>
                  <a:pt x="210" y="883"/>
                  <a:pt x="210" y="883"/>
                  <a:pt x="210" y="883"/>
                </a:cubicBezTo>
                <a:cubicBezTo>
                  <a:pt x="210" y="883"/>
                  <a:pt x="210" y="883"/>
                  <a:pt x="210" y="883"/>
                </a:cubicBezTo>
                <a:cubicBezTo>
                  <a:pt x="209" y="883"/>
                  <a:pt x="208" y="883"/>
                  <a:pt x="208" y="883"/>
                </a:cubicBezTo>
                <a:cubicBezTo>
                  <a:pt x="207" y="883"/>
                  <a:pt x="207" y="883"/>
                  <a:pt x="207" y="883"/>
                </a:cubicBezTo>
                <a:cubicBezTo>
                  <a:pt x="207" y="883"/>
                  <a:pt x="207" y="883"/>
                  <a:pt x="207" y="883"/>
                </a:cubicBezTo>
                <a:cubicBezTo>
                  <a:pt x="207" y="884"/>
                  <a:pt x="206" y="885"/>
                  <a:pt x="206" y="886"/>
                </a:cubicBezTo>
                <a:cubicBezTo>
                  <a:pt x="206" y="887"/>
                  <a:pt x="205" y="887"/>
                  <a:pt x="205" y="888"/>
                </a:cubicBezTo>
                <a:cubicBezTo>
                  <a:pt x="204" y="888"/>
                  <a:pt x="204" y="888"/>
                  <a:pt x="203" y="888"/>
                </a:cubicBezTo>
                <a:cubicBezTo>
                  <a:pt x="203" y="887"/>
                  <a:pt x="202" y="886"/>
                  <a:pt x="202" y="886"/>
                </a:cubicBezTo>
                <a:cubicBezTo>
                  <a:pt x="202" y="885"/>
                  <a:pt x="202" y="884"/>
                  <a:pt x="201" y="883"/>
                </a:cubicBezTo>
                <a:cubicBezTo>
                  <a:pt x="201" y="883"/>
                  <a:pt x="201" y="883"/>
                  <a:pt x="201" y="883"/>
                </a:cubicBezTo>
                <a:cubicBezTo>
                  <a:pt x="201" y="883"/>
                  <a:pt x="201" y="883"/>
                  <a:pt x="201" y="883"/>
                </a:cubicBezTo>
                <a:cubicBezTo>
                  <a:pt x="200" y="882"/>
                  <a:pt x="200" y="882"/>
                  <a:pt x="199" y="882"/>
                </a:cubicBezTo>
                <a:cubicBezTo>
                  <a:pt x="199" y="882"/>
                  <a:pt x="199" y="882"/>
                  <a:pt x="199" y="882"/>
                </a:cubicBezTo>
                <a:cubicBezTo>
                  <a:pt x="198" y="882"/>
                  <a:pt x="198" y="882"/>
                  <a:pt x="198" y="882"/>
                </a:cubicBezTo>
                <a:cubicBezTo>
                  <a:pt x="198" y="883"/>
                  <a:pt x="197" y="884"/>
                  <a:pt x="196" y="884"/>
                </a:cubicBezTo>
                <a:cubicBezTo>
                  <a:pt x="196" y="885"/>
                  <a:pt x="195" y="886"/>
                  <a:pt x="195" y="886"/>
                </a:cubicBezTo>
                <a:cubicBezTo>
                  <a:pt x="194" y="886"/>
                  <a:pt x="193" y="886"/>
                  <a:pt x="193" y="886"/>
                </a:cubicBezTo>
                <a:cubicBezTo>
                  <a:pt x="193" y="885"/>
                  <a:pt x="193" y="884"/>
                  <a:pt x="193" y="883"/>
                </a:cubicBezTo>
                <a:cubicBezTo>
                  <a:pt x="193" y="882"/>
                  <a:pt x="193" y="881"/>
                  <a:pt x="193" y="880"/>
                </a:cubicBezTo>
                <a:cubicBezTo>
                  <a:pt x="193" y="880"/>
                  <a:pt x="193" y="880"/>
                  <a:pt x="193" y="880"/>
                </a:cubicBezTo>
                <a:cubicBezTo>
                  <a:pt x="193" y="880"/>
                  <a:pt x="193" y="880"/>
                  <a:pt x="193" y="880"/>
                </a:cubicBezTo>
                <a:cubicBezTo>
                  <a:pt x="192" y="880"/>
                  <a:pt x="191" y="879"/>
                  <a:pt x="191" y="879"/>
                </a:cubicBezTo>
                <a:cubicBezTo>
                  <a:pt x="190" y="879"/>
                  <a:pt x="190" y="879"/>
                  <a:pt x="190" y="879"/>
                </a:cubicBezTo>
                <a:cubicBezTo>
                  <a:pt x="190" y="879"/>
                  <a:pt x="190" y="879"/>
                  <a:pt x="190" y="879"/>
                </a:cubicBezTo>
                <a:cubicBezTo>
                  <a:pt x="189" y="879"/>
                  <a:pt x="188" y="880"/>
                  <a:pt x="187" y="881"/>
                </a:cubicBezTo>
                <a:cubicBezTo>
                  <a:pt x="187" y="881"/>
                  <a:pt x="186" y="881"/>
                  <a:pt x="185" y="882"/>
                </a:cubicBezTo>
                <a:cubicBezTo>
                  <a:pt x="185" y="881"/>
                  <a:pt x="184" y="881"/>
                  <a:pt x="184" y="881"/>
                </a:cubicBezTo>
                <a:cubicBezTo>
                  <a:pt x="184" y="880"/>
                  <a:pt x="184" y="879"/>
                  <a:pt x="184" y="878"/>
                </a:cubicBezTo>
                <a:cubicBezTo>
                  <a:pt x="185" y="877"/>
                  <a:pt x="185" y="876"/>
                  <a:pt x="185" y="876"/>
                </a:cubicBezTo>
                <a:cubicBezTo>
                  <a:pt x="185" y="875"/>
                  <a:pt x="185" y="875"/>
                  <a:pt x="185" y="875"/>
                </a:cubicBezTo>
                <a:cubicBezTo>
                  <a:pt x="185" y="875"/>
                  <a:pt x="185" y="875"/>
                  <a:pt x="185" y="875"/>
                </a:cubicBezTo>
                <a:cubicBezTo>
                  <a:pt x="185" y="875"/>
                  <a:pt x="184" y="874"/>
                  <a:pt x="184" y="874"/>
                </a:cubicBezTo>
                <a:cubicBezTo>
                  <a:pt x="183" y="874"/>
                  <a:pt x="183" y="874"/>
                  <a:pt x="183" y="874"/>
                </a:cubicBezTo>
                <a:cubicBezTo>
                  <a:pt x="183" y="874"/>
                  <a:pt x="183" y="874"/>
                  <a:pt x="183" y="874"/>
                </a:cubicBezTo>
                <a:cubicBezTo>
                  <a:pt x="182" y="874"/>
                  <a:pt x="181" y="874"/>
                  <a:pt x="180" y="874"/>
                </a:cubicBezTo>
                <a:cubicBezTo>
                  <a:pt x="179" y="875"/>
                  <a:pt x="178" y="875"/>
                  <a:pt x="178" y="875"/>
                </a:cubicBezTo>
                <a:cubicBezTo>
                  <a:pt x="177" y="875"/>
                  <a:pt x="177" y="874"/>
                  <a:pt x="176" y="874"/>
                </a:cubicBezTo>
                <a:cubicBezTo>
                  <a:pt x="177" y="873"/>
                  <a:pt x="177" y="872"/>
                  <a:pt x="178" y="872"/>
                </a:cubicBezTo>
                <a:cubicBezTo>
                  <a:pt x="179" y="871"/>
                  <a:pt x="179" y="870"/>
                  <a:pt x="180" y="869"/>
                </a:cubicBezTo>
                <a:cubicBezTo>
                  <a:pt x="180" y="869"/>
                  <a:pt x="180" y="869"/>
                  <a:pt x="180" y="869"/>
                </a:cubicBezTo>
                <a:cubicBezTo>
                  <a:pt x="180" y="869"/>
                  <a:pt x="180" y="869"/>
                  <a:pt x="180" y="869"/>
                </a:cubicBezTo>
                <a:cubicBezTo>
                  <a:pt x="179" y="868"/>
                  <a:pt x="179" y="868"/>
                  <a:pt x="179" y="867"/>
                </a:cubicBezTo>
                <a:cubicBezTo>
                  <a:pt x="178" y="867"/>
                  <a:pt x="178" y="867"/>
                  <a:pt x="178" y="867"/>
                </a:cubicBezTo>
                <a:cubicBezTo>
                  <a:pt x="178" y="867"/>
                  <a:pt x="178" y="867"/>
                  <a:pt x="178" y="867"/>
                </a:cubicBezTo>
                <a:cubicBezTo>
                  <a:pt x="177" y="867"/>
                  <a:pt x="176" y="867"/>
                  <a:pt x="175" y="867"/>
                </a:cubicBezTo>
                <a:cubicBezTo>
                  <a:pt x="174" y="867"/>
                  <a:pt x="173" y="867"/>
                  <a:pt x="172" y="867"/>
                </a:cubicBezTo>
                <a:cubicBezTo>
                  <a:pt x="172" y="866"/>
                  <a:pt x="172" y="866"/>
                  <a:pt x="172" y="865"/>
                </a:cubicBezTo>
                <a:cubicBezTo>
                  <a:pt x="172" y="865"/>
                  <a:pt x="173" y="864"/>
                  <a:pt x="174" y="864"/>
                </a:cubicBezTo>
                <a:cubicBezTo>
                  <a:pt x="175" y="863"/>
                  <a:pt x="176" y="862"/>
                  <a:pt x="176" y="862"/>
                </a:cubicBezTo>
                <a:cubicBezTo>
                  <a:pt x="176" y="862"/>
                  <a:pt x="176" y="862"/>
                  <a:pt x="176" y="862"/>
                </a:cubicBezTo>
                <a:cubicBezTo>
                  <a:pt x="176" y="861"/>
                  <a:pt x="176" y="861"/>
                  <a:pt x="176" y="861"/>
                </a:cubicBezTo>
                <a:cubicBezTo>
                  <a:pt x="176" y="861"/>
                  <a:pt x="176" y="860"/>
                  <a:pt x="176" y="859"/>
                </a:cubicBezTo>
                <a:cubicBezTo>
                  <a:pt x="176" y="859"/>
                  <a:pt x="176" y="859"/>
                  <a:pt x="176" y="859"/>
                </a:cubicBezTo>
                <a:cubicBezTo>
                  <a:pt x="176" y="859"/>
                  <a:pt x="176" y="859"/>
                  <a:pt x="176" y="859"/>
                </a:cubicBezTo>
                <a:cubicBezTo>
                  <a:pt x="175" y="859"/>
                  <a:pt x="174" y="858"/>
                  <a:pt x="172" y="858"/>
                </a:cubicBezTo>
                <a:cubicBezTo>
                  <a:pt x="172" y="858"/>
                  <a:pt x="171" y="858"/>
                  <a:pt x="170" y="858"/>
                </a:cubicBezTo>
                <a:cubicBezTo>
                  <a:pt x="170" y="857"/>
                  <a:pt x="170" y="857"/>
                  <a:pt x="170" y="857"/>
                </a:cubicBezTo>
                <a:cubicBezTo>
                  <a:pt x="170" y="856"/>
                  <a:pt x="170" y="856"/>
                  <a:pt x="170" y="856"/>
                </a:cubicBezTo>
                <a:cubicBezTo>
                  <a:pt x="170" y="855"/>
                  <a:pt x="171" y="855"/>
                  <a:pt x="172" y="855"/>
                </a:cubicBezTo>
                <a:cubicBezTo>
                  <a:pt x="173" y="854"/>
                  <a:pt x="174" y="854"/>
                  <a:pt x="175" y="854"/>
                </a:cubicBezTo>
                <a:cubicBezTo>
                  <a:pt x="175" y="853"/>
                  <a:pt x="175" y="853"/>
                  <a:pt x="175" y="853"/>
                </a:cubicBezTo>
                <a:cubicBezTo>
                  <a:pt x="175" y="853"/>
                  <a:pt x="175" y="853"/>
                  <a:pt x="175" y="853"/>
                </a:cubicBezTo>
                <a:cubicBezTo>
                  <a:pt x="175" y="853"/>
                  <a:pt x="176" y="852"/>
                  <a:pt x="176" y="851"/>
                </a:cubicBezTo>
                <a:cubicBezTo>
                  <a:pt x="176" y="851"/>
                  <a:pt x="176" y="851"/>
                  <a:pt x="176" y="851"/>
                </a:cubicBezTo>
                <a:cubicBezTo>
                  <a:pt x="175" y="851"/>
                  <a:pt x="175" y="851"/>
                  <a:pt x="175" y="851"/>
                </a:cubicBezTo>
                <a:cubicBezTo>
                  <a:pt x="175" y="850"/>
                  <a:pt x="174" y="850"/>
                  <a:pt x="173" y="849"/>
                </a:cubicBezTo>
                <a:cubicBezTo>
                  <a:pt x="172" y="849"/>
                  <a:pt x="171" y="848"/>
                  <a:pt x="170" y="848"/>
                </a:cubicBezTo>
                <a:cubicBezTo>
                  <a:pt x="171" y="847"/>
                  <a:pt x="171" y="847"/>
                  <a:pt x="171" y="846"/>
                </a:cubicBezTo>
                <a:cubicBezTo>
                  <a:pt x="172" y="846"/>
                  <a:pt x="173" y="846"/>
                  <a:pt x="173" y="846"/>
                </a:cubicBezTo>
                <a:cubicBezTo>
                  <a:pt x="175" y="846"/>
                  <a:pt x="176" y="846"/>
                  <a:pt x="177" y="845"/>
                </a:cubicBezTo>
                <a:cubicBezTo>
                  <a:pt x="177" y="845"/>
                  <a:pt x="177" y="845"/>
                  <a:pt x="177" y="845"/>
                </a:cubicBezTo>
                <a:cubicBezTo>
                  <a:pt x="177" y="845"/>
                  <a:pt x="177" y="845"/>
                  <a:pt x="177" y="845"/>
                </a:cubicBezTo>
                <a:cubicBezTo>
                  <a:pt x="177" y="845"/>
                  <a:pt x="178" y="844"/>
                  <a:pt x="178" y="843"/>
                </a:cubicBezTo>
                <a:cubicBezTo>
                  <a:pt x="178" y="843"/>
                  <a:pt x="178" y="843"/>
                  <a:pt x="178" y="843"/>
                </a:cubicBezTo>
                <a:cubicBezTo>
                  <a:pt x="178" y="843"/>
                  <a:pt x="178" y="843"/>
                  <a:pt x="178" y="843"/>
                </a:cubicBezTo>
                <a:cubicBezTo>
                  <a:pt x="177" y="842"/>
                  <a:pt x="176" y="841"/>
                  <a:pt x="176" y="841"/>
                </a:cubicBezTo>
                <a:cubicBezTo>
                  <a:pt x="175" y="840"/>
                  <a:pt x="174" y="839"/>
                  <a:pt x="174" y="839"/>
                </a:cubicBezTo>
                <a:cubicBezTo>
                  <a:pt x="174" y="838"/>
                  <a:pt x="175" y="838"/>
                  <a:pt x="175" y="837"/>
                </a:cubicBezTo>
                <a:cubicBezTo>
                  <a:pt x="176" y="837"/>
                  <a:pt x="177" y="837"/>
                  <a:pt x="177" y="838"/>
                </a:cubicBezTo>
                <a:cubicBezTo>
                  <a:pt x="179" y="838"/>
                  <a:pt x="180" y="838"/>
                  <a:pt x="181" y="838"/>
                </a:cubicBezTo>
                <a:cubicBezTo>
                  <a:pt x="181" y="838"/>
                  <a:pt x="181" y="838"/>
                  <a:pt x="181" y="838"/>
                </a:cubicBezTo>
                <a:cubicBezTo>
                  <a:pt x="181" y="838"/>
                  <a:pt x="181" y="838"/>
                  <a:pt x="181" y="838"/>
                </a:cubicBezTo>
                <a:cubicBezTo>
                  <a:pt x="182" y="837"/>
                  <a:pt x="182" y="837"/>
                  <a:pt x="183" y="836"/>
                </a:cubicBezTo>
                <a:cubicBezTo>
                  <a:pt x="183" y="836"/>
                  <a:pt x="183" y="836"/>
                  <a:pt x="183" y="836"/>
                </a:cubicBezTo>
                <a:cubicBezTo>
                  <a:pt x="183" y="836"/>
                  <a:pt x="183" y="836"/>
                  <a:pt x="183" y="836"/>
                </a:cubicBezTo>
                <a:cubicBezTo>
                  <a:pt x="182" y="835"/>
                  <a:pt x="182" y="834"/>
                  <a:pt x="181" y="833"/>
                </a:cubicBezTo>
                <a:cubicBezTo>
                  <a:pt x="181" y="833"/>
                  <a:pt x="180" y="832"/>
                  <a:pt x="180" y="831"/>
                </a:cubicBezTo>
                <a:cubicBezTo>
                  <a:pt x="181" y="831"/>
                  <a:pt x="181" y="830"/>
                  <a:pt x="182" y="830"/>
                </a:cubicBezTo>
                <a:cubicBezTo>
                  <a:pt x="182" y="830"/>
                  <a:pt x="183" y="830"/>
                  <a:pt x="184" y="831"/>
                </a:cubicBezTo>
                <a:cubicBezTo>
                  <a:pt x="185" y="831"/>
                  <a:pt x="186" y="832"/>
                  <a:pt x="187" y="832"/>
                </a:cubicBezTo>
                <a:cubicBezTo>
                  <a:pt x="187" y="832"/>
                  <a:pt x="187" y="832"/>
                  <a:pt x="187" y="832"/>
                </a:cubicBezTo>
                <a:cubicBezTo>
                  <a:pt x="187" y="832"/>
                  <a:pt x="187" y="832"/>
                  <a:pt x="187" y="832"/>
                </a:cubicBezTo>
                <a:cubicBezTo>
                  <a:pt x="188" y="832"/>
                  <a:pt x="189" y="831"/>
                  <a:pt x="189" y="831"/>
                </a:cubicBezTo>
                <a:cubicBezTo>
                  <a:pt x="189" y="831"/>
                  <a:pt x="189" y="831"/>
                  <a:pt x="189" y="831"/>
                </a:cubicBezTo>
                <a:cubicBezTo>
                  <a:pt x="189" y="831"/>
                  <a:pt x="189" y="831"/>
                  <a:pt x="189" y="831"/>
                </a:cubicBezTo>
                <a:cubicBezTo>
                  <a:pt x="189" y="830"/>
                  <a:pt x="189" y="829"/>
                  <a:pt x="189" y="828"/>
                </a:cubicBezTo>
                <a:cubicBezTo>
                  <a:pt x="189" y="827"/>
                  <a:pt x="188" y="826"/>
                  <a:pt x="188" y="825"/>
                </a:cubicBezTo>
                <a:cubicBezTo>
                  <a:pt x="189" y="825"/>
                  <a:pt x="190" y="825"/>
                  <a:pt x="190" y="824"/>
                </a:cubicBezTo>
                <a:cubicBezTo>
                  <a:pt x="191" y="825"/>
                  <a:pt x="192" y="825"/>
                  <a:pt x="192" y="826"/>
                </a:cubicBezTo>
                <a:cubicBezTo>
                  <a:pt x="193" y="827"/>
                  <a:pt x="194" y="827"/>
                  <a:pt x="195" y="828"/>
                </a:cubicBezTo>
                <a:cubicBezTo>
                  <a:pt x="195" y="828"/>
                  <a:pt x="195" y="828"/>
                  <a:pt x="195" y="828"/>
                </a:cubicBezTo>
                <a:cubicBezTo>
                  <a:pt x="195" y="828"/>
                  <a:pt x="195" y="828"/>
                  <a:pt x="195" y="828"/>
                </a:cubicBezTo>
                <a:cubicBezTo>
                  <a:pt x="196" y="828"/>
                  <a:pt x="197" y="827"/>
                  <a:pt x="197" y="827"/>
                </a:cubicBezTo>
                <a:cubicBezTo>
                  <a:pt x="197" y="827"/>
                  <a:pt x="197" y="827"/>
                  <a:pt x="197" y="827"/>
                </a:cubicBezTo>
                <a:cubicBezTo>
                  <a:pt x="197" y="827"/>
                  <a:pt x="197" y="827"/>
                  <a:pt x="197" y="827"/>
                </a:cubicBezTo>
                <a:cubicBezTo>
                  <a:pt x="198" y="826"/>
                  <a:pt x="198" y="825"/>
                  <a:pt x="198" y="824"/>
                </a:cubicBezTo>
                <a:cubicBezTo>
                  <a:pt x="198" y="823"/>
                  <a:pt x="198" y="822"/>
                  <a:pt x="198" y="822"/>
                </a:cubicBezTo>
                <a:cubicBezTo>
                  <a:pt x="199" y="822"/>
                  <a:pt x="200" y="821"/>
                  <a:pt x="200" y="821"/>
                </a:cubicBezTo>
                <a:cubicBezTo>
                  <a:pt x="201" y="822"/>
                  <a:pt x="201" y="823"/>
                  <a:pt x="202" y="823"/>
                </a:cubicBezTo>
                <a:cubicBezTo>
                  <a:pt x="202" y="824"/>
                  <a:pt x="203" y="825"/>
                  <a:pt x="203" y="826"/>
                </a:cubicBezTo>
                <a:cubicBezTo>
                  <a:pt x="203" y="826"/>
                  <a:pt x="203" y="826"/>
                  <a:pt x="203" y="826"/>
                </a:cubicBezTo>
                <a:cubicBezTo>
                  <a:pt x="204" y="826"/>
                  <a:pt x="204" y="826"/>
                  <a:pt x="204" y="826"/>
                </a:cubicBezTo>
                <a:cubicBezTo>
                  <a:pt x="204" y="826"/>
                  <a:pt x="205" y="826"/>
                  <a:pt x="206" y="826"/>
                </a:cubicBezTo>
                <a:cubicBezTo>
                  <a:pt x="206" y="826"/>
                  <a:pt x="206" y="826"/>
                  <a:pt x="206" y="826"/>
                </a:cubicBezTo>
                <a:cubicBezTo>
                  <a:pt x="206" y="826"/>
                  <a:pt x="206" y="826"/>
                  <a:pt x="206" y="826"/>
                </a:cubicBezTo>
                <a:cubicBezTo>
                  <a:pt x="207" y="825"/>
                  <a:pt x="207" y="824"/>
                  <a:pt x="208" y="823"/>
                </a:cubicBezTo>
                <a:cubicBezTo>
                  <a:pt x="208" y="822"/>
                  <a:pt x="208" y="821"/>
                  <a:pt x="209" y="821"/>
                </a:cubicBezTo>
                <a:cubicBezTo>
                  <a:pt x="209" y="821"/>
                  <a:pt x="210" y="821"/>
                  <a:pt x="211" y="821"/>
                </a:cubicBezTo>
                <a:cubicBezTo>
                  <a:pt x="211" y="822"/>
                  <a:pt x="211" y="822"/>
                  <a:pt x="212" y="823"/>
                </a:cubicBezTo>
                <a:cubicBezTo>
                  <a:pt x="212" y="824"/>
                  <a:pt x="212" y="825"/>
                  <a:pt x="212" y="826"/>
                </a:cubicBezTo>
                <a:cubicBezTo>
                  <a:pt x="212" y="826"/>
                  <a:pt x="212" y="826"/>
                  <a:pt x="212" y="826"/>
                </a:cubicBezTo>
                <a:cubicBezTo>
                  <a:pt x="213" y="826"/>
                  <a:pt x="213" y="826"/>
                  <a:pt x="213" y="826"/>
                </a:cubicBezTo>
                <a:cubicBezTo>
                  <a:pt x="213" y="826"/>
                  <a:pt x="214" y="827"/>
                  <a:pt x="215" y="827"/>
                </a:cubicBezTo>
                <a:cubicBezTo>
                  <a:pt x="215" y="827"/>
                  <a:pt x="215" y="827"/>
                  <a:pt x="215" y="827"/>
                </a:cubicBezTo>
                <a:cubicBezTo>
                  <a:pt x="215" y="827"/>
                  <a:pt x="215" y="827"/>
                  <a:pt x="215" y="827"/>
                </a:cubicBezTo>
                <a:cubicBezTo>
                  <a:pt x="216" y="826"/>
                  <a:pt x="217" y="825"/>
                  <a:pt x="217" y="824"/>
                </a:cubicBezTo>
                <a:cubicBezTo>
                  <a:pt x="218" y="824"/>
                  <a:pt x="219" y="823"/>
                  <a:pt x="219" y="823"/>
                </a:cubicBezTo>
                <a:cubicBezTo>
                  <a:pt x="220" y="823"/>
                  <a:pt x="220" y="823"/>
                  <a:pt x="221" y="823"/>
                </a:cubicBezTo>
                <a:cubicBezTo>
                  <a:pt x="221" y="824"/>
                  <a:pt x="221" y="825"/>
                  <a:pt x="221" y="826"/>
                </a:cubicBezTo>
                <a:cubicBezTo>
                  <a:pt x="221" y="827"/>
                  <a:pt x="221" y="828"/>
                  <a:pt x="221" y="829"/>
                </a:cubicBezTo>
                <a:cubicBezTo>
                  <a:pt x="221" y="829"/>
                  <a:pt x="221" y="829"/>
                  <a:pt x="221" y="829"/>
                </a:cubicBezTo>
                <a:cubicBezTo>
                  <a:pt x="221" y="829"/>
                  <a:pt x="221" y="829"/>
                  <a:pt x="221" y="829"/>
                </a:cubicBezTo>
                <a:cubicBezTo>
                  <a:pt x="222" y="829"/>
                  <a:pt x="223" y="830"/>
                  <a:pt x="223" y="830"/>
                </a:cubicBezTo>
                <a:cubicBezTo>
                  <a:pt x="223" y="830"/>
                  <a:pt x="223" y="830"/>
                  <a:pt x="223" y="830"/>
                </a:cubicBezTo>
                <a:cubicBezTo>
                  <a:pt x="224" y="830"/>
                  <a:pt x="224" y="830"/>
                  <a:pt x="224" y="830"/>
                </a:cubicBezTo>
                <a:cubicBezTo>
                  <a:pt x="224" y="830"/>
                  <a:pt x="225" y="829"/>
                  <a:pt x="226" y="828"/>
                </a:cubicBezTo>
                <a:cubicBezTo>
                  <a:pt x="227" y="828"/>
                  <a:pt x="228" y="827"/>
                  <a:pt x="228" y="827"/>
                </a:cubicBezTo>
                <a:cubicBezTo>
                  <a:pt x="229" y="827"/>
                  <a:pt x="230" y="828"/>
                  <a:pt x="230" y="828"/>
                </a:cubicBezTo>
                <a:cubicBezTo>
                  <a:pt x="230" y="829"/>
                  <a:pt x="230" y="830"/>
                  <a:pt x="229" y="830"/>
                </a:cubicBezTo>
                <a:cubicBezTo>
                  <a:pt x="229" y="831"/>
                  <a:pt x="229" y="833"/>
                  <a:pt x="228" y="833"/>
                </a:cubicBezTo>
                <a:cubicBezTo>
                  <a:pt x="228" y="833"/>
                  <a:pt x="228" y="833"/>
                  <a:pt x="228" y="833"/>
                </a:cubicBezTo>
                <a:cubicBezTo>
                  <a:pt x="228" y="834"/>
                  <a:pt x="228" y="834"/>
                  <a:pt x="228" y="834"/>
                </a:cubicBezTo>
                <a:cubicBezTo>
                  <a:pt x="229" y="834"/>
                  <a:pt x="230" y="835"/>
                  <a:pt x="230" y="835"/>
                </a:cubicBezTo>
                <a:cubicBezTo>
                  <a:pt x="230" y="835"/>
                  <a:pt x="230" y="835"/>
                  <a:pt x="230" y="835"/>
                </a:cubicBezTo>
                <a:cubicBezTo>
                  <a:pt x="230" y="835"/>
                  <a:pt x="230" y="835"/>
                  <a:pt x="230" y="835"/>
                </a:cubicBezTo>
                <a:cubicBezTo>
                  <a:pt x="231" y="835"/>
                  <a:pt x="233" y="835"/>
                  <a:pt x="234" y="834"/>
                </a:cubicBezTo>
                <a:cubicBezTo>
                  <a:pt x="234" y="834"/>
                  <a:pt x="235" y="834"/>
                  <a:pt x="236" y="834"/>
                </a:cubicBezTo>
                <a:cubicBezTo>
                  <a:pt x="237" y="834"/>
                  <a:pt x="237" y="835"/>
                  <a:pt x="237" y="835"/>
                </a:cubicBezTo>
                <a:cubicBezTo>
                  <a:pt x="237" y="836"/>
                  <a:pt x="236" y="837"/>
                  <a:pt x="236" y="837"/>
                </a:cubicBezTo>
                <a:cubicBezTo>
                  <a:pt x="235" y="838"/>
                  <a:pt x="234" y="839"/>
                  <a:pt x="234" y="840"/>
                </a:cubicBezTo>
                <a:cubicBezTo>
                  <a:pt x="234" y="840"/>
                  <a:pt x="234" y="840"/>
                  <a:pt x="234" y="840"/>
                </a:cubicBezTo>
                <a:cubicBezTo>
                  <a:pt x="234" y="840"/>
                  <a:pt x="234" y="840"/>
                  <a:pt x="234" y="840"/>
                </a:cubicBezTo>
                <a:cubicBezTo>
                  <a:pt x="234" y="841"/>
                  <a:pt x="235" y="841"/>
                  <a:pt x="235" y="842"/>
                </a:cubicBezTo>
                <a:cubicBezTo>
                  <a:pt x="235" y="842"/>
                  <a:pt x="235" y="842"/>
                  <a:pt x="235" y="842"/>
                </a:cubicBezTo>
                <a:cubicBezTo>
                  <a:pt x="235" y="842"/>
                  <a:pt x="235" y="842"/>
                  <a:pt x="235" y="842"/>
                </a:cubicBezTo>
                <a:cubicBezTo>
                  <a:pt x="236" y="842"/>
                  <a:pt x="238" y="842"/>
                  <a:pt x="239" y="842"/>
                </a:cubicBezTo>
                <a:cubicBezTo>
                  <a:pt x="240" y="842"/>
                  <a:pt x="241" y="842"/>
                  <a:pt x="241" y="842"/>
                </a:cubicBezTo>
                <a:cubicBezTo>
                  <a:pt x="242" y="843"/>
                  <a:pt x="242" y="843"/>
                  <a:pt x="242" y="844"/>
                </a:cubicBezTo>
                <a:cubicBezTo>
                  <a:pt x="242" y="844"/>
                  <a:pt x="241" y="845"/>
                  <a:pt x="240" y="845"/>
                </a:cubicBezTo>
                <a:cubicBezTo>
                  <a:pt x="239" y="846"/>
                  <a:pt x="238" y="847"/>
                  <a:pt x="238" y="847"/>
                </a:cubicBezTo>
                <a:cubicBezTo>
                  <a:pt x="237" y="847"/>
                  <a:pt x="237" y="847"/>
                  <a:pt x="237" y="847"/>
                </a:cubicBezTo>
                <a:cubicBezTo>
                  <a:pt x="237" y="847"/>
                  <a:pt x="237" y="847"/>
                  <a:pt x="237" y="847"/>
                </a:cubicBezTo>
                <a:cubicBezTo>
                  <a:pt x="238" y="848"/>
                  <a:pt x="238" y="849"/>
                  <a:pt x="238" y="850"/>
                </a:cubicBezTo>
                <a:cubicBezTo>
                  <a:pt x="238" y="850"/>
                  <a:pt x="238" y="850"/>
                  <a:pt x="238" y="850"/>
                </a:cubicBezTo>
                <a:cubicBezTo>
                  <a:pt x="238" y="850"/>
                  <a:pt x="238" y="850"/>
                  <a:pt x="238" y="850"/>
                </a:cubicBezTo>
                <a:cubicBezTo>
                  <a:pt x="239" y="850"/>
                  <a:pt x="240" y="850"/>
                  <a:pt x="241" y="851"/>
                </a:cubicBezTo>
                <a:cubicBezTo>
                  <a:pt x="242" y="851"/>
                  <a:pt x="243" y="851"/>
                  <a:pt x="244" y="851"/>
                </a:cubicBezTo>
                <a:close/>
                <a:moveTo>
                  <a:pt x="205" y="845"/>
                </a:moveTo>
                <a:cubicBezTo>
                  <a:pt x="205" y="846"/>
                  <a:pt x="205" y="846"/>
                  <a:pt x="205" y="846"/>
                </a:cubicBezTo>
                <a:cubicBezTo>
                  <a:pt x="205" y="846"/>
                  <a:pt x="205" y="846"/>
                  <a:pt x="205" y="846"/>
                </a:cubicBezTo>
                <a:cubicBezTo>
                  <a:pt x="206" y="846"/>
                  <a:pt x="206" y="846"/>
                  <a:pt x="206" y="846"/>
                </a:cubicBezTo>
                <a:cubicBezTo>
                  <a:pt x="207" y="846"/>
                  <a:pt x="209" y="846"/>
                  <a:pt x="210" y="846"/>
                </a:cubicBezTo>
                <a:cubicBezTo>
                  <a:pt x="210" y="846"/>
                  <a:pt x="210" y="846"/>
                  <a:pt x="210" y="846"/>
                </a:cubicBezTo>
                <a:cubicBezTo>
                  <a:pt x="210" y="846"/>
                  <a:pt x="210" y="846"/>
                  <a:pt x="210" y="846"/>
                </a:cubicBezTo>
                <a:cubicBezTo>
                  <a:pt x="214" y="842"/>
                  <a:pt x="220" y="838"/>
                  <a:pt x="225" y="837"/>
                </a:cubicBezTo>
                <a:cubicBezTo>
                  <a:pt x="226" y="837"/>
                  <a:pt x="226" y="837"/>
                  <a:pt x="226" y="837"/>
                </a:cubicBezTo>
                <a:cubicBezTo>
                  <a:pt x="225" y="837"/>
                  <a:pt x="225" y="837"/>
                  <a:pt x="225" y="837"/>
                </a:cubicBezTo>
                <a:cubicBezTo>
                  <a:pt x="223" y="834"/>
                  <a:pt x="219" y="832"/>
                  <a:pt x="215" y="831"/>
                </a:cubicBezTo>
                <a:cubicBezTo>
                  <a:pt x="215" y="831"/>
                  <a:pt x="215" y="831"/>
                  <a:pt x="215" y="831"/>
                </a:cubicBezTo>
                <a:cubicBezTo>
                  <a:pt x="215" y="831"/>
                  <a:pt x="215" y="831"/>
                  <a:pt x="215" y="831"/>
                </a:cubicBezTo>
                <a:cubicBezTo>
                  <a:pt x="211" y="833"/>
                  <a:pt x="206" y="839"/>
                  <a:pt x="205" y="845"/>
                </a:cubicBezTo>
                <a:close/>
                <a:moveTo>
                  <a:pt x="210" y="851"/>
                </a:moveTo>
                <a:cubicBezTo>
                  <a:pt x="209" y="850"/>
                  <a:pt x="208" y="850"/>
                  <a:pt x="207" y="850"/>
                </a:cubicBezTo>
                <a:cubicBezTo>
                  <a:pt x="205" y="850"/>
                  <a:pt x="204" y="851"/>
                  <a:pt x="203" y="852"/>
                </a:cubicBezTo>
                <a:cubicBezTo>
                  <a:pt x="202" y="853"/>
                  <a:pt x="202" y="856"/>
                  <a:pt x="204" y="858"/>
                </a:cubicBezTo>
                <a:cubicBezTo>
                  <a:pt x="205" y="858"/>
                  <a:pt x="206" y="859"/>
                  <a:pt x="207" y="859"/>
                </a:cubicBezTo>
                <a:cubicBezTo>
                  <a:pt x="208" y="859"/>
                  <a:pt x="210" y="858"/>
                  <a:pt x="210" y="857"/>
                </a:cubicBezTo>
                <a:cubicBezTo>
                  <a:pt x="211" y="856"/>
                  <a:pt x="212" y="855"/>
                  <a:pt x="212" y="854"/>
                </a:cubicBezTo>
                <a:cubicBezTo>
                  <a:pt x="212" y="853"/>
                  <a:pt x="211" y="852"/>
                  <a:pt x="210" y="851"/>
                </a:cubicBezTo>
                <a:close/>
                <a:moveTo>
                  <a:pt x="198" y="849"/>
                </a:moveTo>
                <a:cubicBezTo>
                  <a:pt x="199" y="850"/>
                  <a:pt x="199" y="850"/>
                  <a:pt x="199" y="850"/>
                </a:cubicBezTo>
                <a:cubicBezTo>
                  <a:pt x="199" y="849"/>
                  <a:pt x="199" y="849"/>
                  <a:pt x="199" y="849"/>
                </a:cubicBezTo>
                <a:cubicBezTo>
                  <a:pt x="200" y="848"/>
                  <a:pt x="201" y="847"/>
                  <a:pt x="202" y="847"/>
                </a:cubicBezTo>
                <a:cubicBezTo>
                  <a:pt x="202" y="847"/>
                  <a:pt x="202" y="847"/>
                  <a:pt x="202" y="847"/>
                </a:cubicBezTo>
                <a:cubicBezTo>
                  <a:pt x="202" y="846"/>
                  <a:pt x="202" y="846"/>
                  <a:pt x="202" y="846"/>
                </a:cubicBezTo>
                <a:cubicBezTo>
                  <a:pt x="202" y="841"/>
                  <a:pt x="204" y="834"/>
                  <a:pt x="206" y="830"/>
                </a:cubicBezTo>
                <a:cubicBezTo>
                  <a:pt x="207" y="830"/>
                  <a:pt x="207" y="830"/>
                  <a:pt x="207" y="830"/>
                </a:cubicBezTo>
                <a:cubicBezTo>
                  <a:pt x="206" y="830"/>
                  <a:pt x="206" y="830"/>
                  <a:pt x="206" y="830"/>
                </a:cubicBezTo>
                <a:cubicBezTo>
                  <a:pt x="206" y="830"/>
                  <a:pt x="205" y="830"/>
                  <a:pt x="205" y="830"/>
                </a:cubicBezTo>
                <a:cubicBezTo>
                  <a:pt x="201" y="830"/>
                  <a:pt x="198" y="831"/>
                  <a:pt x="195" y="833"/>
                </a:cubicBezTo>
                <a:cubicBezTo>
                  <a:pt x="195" y="833"/>
                  <a:pt x="195" y="833"/>
                  <a:pt x="195" y="833"/>
                </a:cubicBezTo>
                <a:cubicBezTo>
                  <a:pt x="194" y="833"/>
                  <a:pt x="194" y="833"/>
                  <a:pt x="194" y="833"/>
                </a:cubicBezTo>
                <a:cubicBezTo>
                  <a:pt x="193" y="837"/>
                  <a:pt x="194" y="844"/>
                  <a:pt x="198" y="849"/>
                </a:cubicBezTo>
                <a:close/>
                <a:moveTo>
                  <a:pt x="181" y="847"/>
                </a:moveTo>
                <a:cubicBezTo>
                  <a:pt x="181" y="847"/>
                  <a:pt x="181" y="847"/>
                  <a:pt x="181" y="847"/>
                </a:cubicBezTo>
                <a:cubicBezTo>
                  <a:pt x="183" y="851"/>
                  <a:pt x="190" y="855"/>
                  <a:pt x="197" y="856"/>
                </a:cubicBezTo>
                <a:cubicBezTo>
                  <a:pt x="197" y="856"/>
                  <a:pt x="197" y="856"/>
                  <a:pt x="197" y="856"/>
                </a:cubicBezTo>
                <a:cubicBezTo>
                  <a:pt x="197" y="856"/>
                  <a:pt x="197" y="856"/>
                  <a:pt x="197" y="856"/>
                </a:cubicBezTo>
                <a:cubicBezTo>
                  <a:pt x="197" y="856"/>
                  <a:pt x="197" y="855"/>
                  <a:pt x="197" y="855"/>
                </a:cubicBezTo>
                <a:cubicBezTo>
                  <a:pt x="197" y="854"/>
                  <a:pt x="197" y="853"/>
                  <a:pt x="198" y="852"/>
                </a:cubicBezTo>
                <a:cubicBezTo>
                  <a:pt x="198" y="852"/>
                  <a:pt x="198" y="852"/>
                  <a:pt x="198" y="852"/>
                </a:cubicBezTo>
                <a:cubicBezTo>
                  <a:pt x="197" y="852"/>
                  <a:pt x="197" y="852"/>
                  <a:pt x="197" y="852"/>
                </a:cubicBezTo>
                <a:cubicBezTo>
                  <a:pt x="193" y="848"/>
                  <a:pt x="189" y="842"/>
                  <a:pt x="188" y="838"/>
                </a:cubicBezTo>
                <a:cubicBezTo>
                  <a:pt x="188" y="837"/>
                  <a:pt x="188" y="837"/>
                  <a:pt x="188" y="837"/>
                </a:cubicBezTo>
                <a:cubicBezTo>
                  <a:pt x="187" y="838"/>
                  <a:pt x="187" y="838"/>
                  <a:pt x="187" y="838"/>
                </a:cubicBezTo>
                <a:cubicBezTo>
                  <a:pt x="185" y="840"/>
                  <a:pt x="182" y="843"/>
                  <a:pt x="181" y="847"/>
                </a:cubicBezTo>
                <a:close/>
                <a:moveTo>
                  <a:pt x="188" y="866"/>
                </a:moveTo>
                <a:cubicBezTo>
                  <a:pt x="193" y="866"/>
                  <a:pt x="198" y="864"/>
                  <a:pt x="201" y="862"/>
                </a:cubicBezTo>
                <a:cubicBezTo>
                  <a:pt x="202" y="862"/>
                  <a:pt x="202" y="862"/>
                  <a:pt x="202" y="862"/>
                </a:cubicBezTo>
                <a:cubicBezTo>
                  <a:pt x="201" y="862"/>
                  <a:pt x="201" y="862"/>
                  <a:pt x="201" y="862"/>
                </a:cubicBezTo>
                <a:cubicBezTo>
                  <a:pt x="200" y="861"/>
                  <a:pt x="199" y="860"/>
                  <a:pt x="198" y="859"/>
                </a:cubicBezTo>
                <a:cubicBezTo>
                  <a:pt x="198" y="859"/>
                  <a:pt x="198" y="859"/>
                  <a:pt x="198" y="859"/>
                </a:cubicBezTo>
                <a:cubicBezTo>
                  <a:pt x="198" y="859"/>
                  <a:pt x="198" y="859"/>
                  <a:pt x="198" y="859"/>
                </a:cubicBezTo>
                <a:cubicBezTo>
                  <a:pt x="193" y="859"/>
                  <a:pt x="185" y="857"/>
                  <a:pt x="180" y="855"/>
                </a:cubicBezTo>
                <a:cubicBezTo>
                  <a:pt x="180" y="855"/>
                  <a:pt x="180" y="855"/>
                  <a:pt x="180" y="855"/>
                </a:cubicBezTo>
                <a:cubicBezTo>
                  <a:pt x="180" y="855"/>
                  <a:pt x="180" y="855"/>
                  <a:pt x="180" y="855"/>
                </a:cubicBezTo>
                <a:cubicBezTo>
                  <a:pt x="180" y="855"/>
                  <a:pt x="180" y="856"/>
                  <a:pt x="180" y="856"/>
                </a:cubicBezTo>
                <a:cubicBezTo>
                  <a:pt x="180" y="859"/>
                  <a:pt x="181" y="863"/>
                  <a:pt x="183" y="866"/>
                </a:cubicBezTo>
                <a:cubicBezTo>
                  <a:pt x="183" y="866"/>
                  <a:pt x="183" y="866"/>
                  <a:pt x="183" y="866"/>
                </a:cubicBezTo>
                <a:cubicBezTo>
                  <a:pt x="183" y="866"/>
                  <a:pt x="183" y="866"/>
                  <a:pt x="183" y="866"/>
                </a:cubicBezTo>
                <a:cubicBezTo>
                  <a:pt x="185" y="866"/>
                  <a:pt x="186" y="866"/>
                  <a:pt x="188" y="866"/>
                </a:cubicBezTo>
                <a:close/>
                <a:moveTo>
                  <a:pt x="209" y="863"/>
                </a:moveTo>
                <a:cubicBezTo>
                  <a:pt x="209" y="863"/>
                  <a:pt x="209" y="863"/>
                  <a:pt x="209" y="863"/>
                </a:cubicBezTo>
                <a:cubicBezTo>
                  <a:pt x="208" y="863"/>
                  <a:pt x="208" y="863"/>
                  <a:pt x="208" y="863"/>
                </a:cubicBezTo>
                <a:cubicBezTo>
                  <a:pt x="207" y="863"/>
                  <a:pt x="206" y="863"/>
                  <a:pt x="204" y="863"/>
                </a:cubicBezTo>
                <a:cubicBezTo>
                  <a:pt x="204" y="863"/>
                  <a:pt x="204" y="863"/>
                  <a:pt x="204" y="863"/>
                </a:cubicBezTo>
                <a:cubicBezTo>
                  <a:pt x="204" y="863"/>
                  <a:pt x="204" y="863"/>
                  <a:pt x="204" y="863"/>
                </a:cubicBezTo>
                <a:cubicBezTo>
                  <a:pt x="200" y="867"/>
                  <a:pt x="193" y="871"/>
                  <a:pt x="188" y="872"/>
                </a:cubicBezTo>
                <a:cubicBezTo>
                  <a:pt x="188" y="872"/>
                  <a:pt x="188" y="872"/>
                  <a:pt x="188" y="872"/>
                </a:cubicBezTo>
                <a:cubicBezTo>
                  <a:pt x="188" y="872"/>
                  <a:pt x="188" y="872"/>
                  <a:pt x="188" y="872"/>
                </a:cubicBezTo>
                <a:cubicBezTo>
                  <a:pt x="191" y="875"/>
                  <a:pt x="195" y="877"/>
                  <a:pt x="198" y="878"/>
                </a:cubicBezTo>
                <a:cubicBezTo>
                  <a:pt x="199" y="878"/>
                  <a:pt x="199" y="878"/>
                  <a:pt x="199" y="878"/>
                </a:cubicBezTo>
                <a:cubicBezTo>
                  <a:pt x="199" y="878"/>
                  <a:pt x="199" y="878"/>
                  <a:pt x="199" y="878"/>
                </a:cubicBezTo>
                <a:cubicBezTo>
                  <a:pt x="203" y="876"/>
                  <a:pt x="208" y="870"/>
                  <a:pt x="209" y="863"/>
                </a:cubicBezTo>
                <a:close/>
                <a:moveTo>
                  <a:pt x="215" y="860"/>
                </a:moveTo>
                <a:cubicBezTo>
                  <a:pt x="215" y="859"/>
                  <a:pt x="215" y="859"/>
                  <a:pt x="215" y="859"/>
                </a:cubicBezTo>
                <a:cubicBezTo>
                  <a:pt x="215" y="860"/>
                  <a:pt x="215" y="860"/>
                  <a:pt x="215" y="860"/>
                </a:cubicBezTo>
                <a:cubicBezTo>
                  <a:pt x="214" y="861"/>
                  <a:pt x="213" y="862"/>
                  <a:pt x="212" y="862"/>
                </a:cubicBezTo>
                <a:cubicBezTo>
                  <a:pt x="211" y="862"/>
                  <a:pt x="211" y="862"/>
                  <a:pt x="211" y="862"/>
                </a:cubicBezTo>
                <a:cubicBezTo>
                  <a:pt x="211" y="862"/>
                  <a:pt x="211" y="862"/>
                  <a:pt x="211" y="862"/>
                </a:cubicBezTo>
                <a:cubicBezTo>
                  <a:pt x="212" y="867"/>
                  <a:pt x="210" y="875"/>
                  <a:pt x="207" y="878"/>
                </a:cubicBezTo>
                <a:cubicBezTo>
                  <a:pt x="207" y="879"/>
                  <a:pt x="207" y="879"/>
                  <a:pt x="207" y="879"/>
                </a:cubicBezTo>
                <a:cubicBezTo>
                  <a:pt x="208" y="879"/>
                  <a:pt x="208" y="879"/>
                  <a:pt x="208" y="879"/>
                </a:cubicBezTo>
                <a:cubicBezTo>
                  <a:pt x="208" y="879"/>
                  <a:pt x="208" y="879"/>
                  <a:pt x="209" y="879"/>
                </a:cubicBezTo>
                <a:cubicBezTo>
                  <a:pt x="212" y="879"/>
                  <a:pt x="216" y="878"/>
                  <a:pt x="219" y="876"/>
                </a:cubicBezTo>
                <a:cubicBezTo>
                  <a:pt x="219" y="876"/>
                  <a:pt x="219" y="876"/>
                  <a:pt x="219" y="876"/>
                </a:cubicBezTo>
                <a:cubicBezTo>
                  <a:pt x="219" y="876"/>
                  <a:pt x="219" y="876"/>
                  <a:pt x="219" y="876"/>
                </a:cubicBezTo>
                <a:cubicBezTo>
                  <a:pt x="221" y="872"/>
                  <a:pt x="220" y="865"/>
                  <a:pt x="215" y="860"/>
                </a:cubicBezTo>
                <a:close/>
                <a:moveTo>
                  <a:pt x="233" y="862"/>
                </a:moveTo>
                <a:cubicBezTo>
                  <a:pt x="233" y="862"/>
                  <a:pt x="233" y="862"/>
                  <a:pt x="233" y="862"/>
                </a:cubicBezTo>
                <a:cubicBezTo>
                  <a:pt x="230" y="858"/>
                  <a:pt x="224" y="854"/>
                  <a:pt x="217" y="853"/>
                </a:cubicBezTo>
                <a:cubicBezTo>
                  <a:pt x="216" y="853"/>
                  <a:pt x="216" y="853"/>
                  <a:pt x="216" y="853"/>
                </a:cubicBezTo>
                <a:cubicBezTo>
                  <a:pt x="217" y="853"/>
                  <a:pt x="217" y="853"/>
                  <a:pt x="217" y="853"/>
                </a:cubicBezTo>
                <a:cubicBezTo>
                  <a:pt x="217" y="853"/>
                  <a:pt x="217" y="854"/>
                  <a:pt x="217" y="854"/>
                </a:cubicBezTo>
                <a:cubicBezTo>
                  <a:pt x="217" y="855"/>
                  <a:pt x="217" y="856"/>
                  <a:pt x="216" y="857"/>
                </a:cubicBezTo>
                <a:cubicBezTo>
                  <a:pt x="216" y="857"/>
                  <a:pt x="216" y="857"/>
                  <a:pt x="216" y="857"/>
                </a:cubicBezTo>
                <a:cubicBezTo>
                  <a:pt x="216" y="857"/>
                  <a:pt x="216" y="857"/>
                  <a:pt x="216" y="857"/>
                </a:cubicBezTo>
                <a:cubicBezTo>
                  <a:pt x="220" y="861"/>
                  <a:pt x="225" y="867"/>
                  <a:pt x="226" y="871"/>
                </a:cubicBezTo>
                <a:cubicBezTo>
                  <a:pt x="226" y="872"/>
                  <a:pt x="226" y="872"/>
                  <a:pt x="226" y="872"/>
                </a:cubicBezTo>
                <a:cubicBezTo>
                  <a:pt x="227" y="871"/>
                  <a:pt x="227" y="871"/>
                  <a:pt x="227" y="871"/>
                </a:cubicBezTo>
                <a:cubicBezTo>
                  <a:pt x="229" y="869"/>
                  <a:pt x="231" y="865"/>
                  <a:pt x="233" y="862"/>
                </a:cubicBezTo>
                <a:close/>
                <a:moveTo>
                  <a:pt x="234" y="853"/>
                </a:moveTo>
                <a:cubicBezTo>
                  <a:pt x="234" y="850"/>
                  <a:pt x="233" y="846"/>
                  <a:pt x="231" y="843"/>
                </a:cubicBezTo>
                <a:cubicBezTo>
                  <a:pt x="231" y="843"/>
                  <a:pt x="231" y="843"/>
                  <a:pt x="231" y="843"/>
                </a:cubicBezTo>
                <a:cubicBezTo>
                  <a:pt x="231" y="843"/>
                  <a:pt x="231" y="843"/>
                  <a:pt x="231" y="843"/>
                </a:cubicBezTo>
                <a:cubicBezTo>
                  <a:pt x="229" y="843"/>
                  <a:pt x="227" y="843"/>
                  <a:pt x="225" y="843"/>
                </a:cubicBezTo>
                <a:cubicBezTo>
                  <a:pt x="221" y="843"/>
                  <a:pt x="216" y="844"/>
                  <a:pt x="213" y="847"/>
                </a:cubicBezTo>
                <a:cubicBezTo>
                  <a:pt x="212" y="847"/>
                  <a:pt x="212" y="847"/>
                  <a:pt x="212" y="847"/>
                </a:cubicBezTo>
                <a:cubicBezTo>
                  <a:pt x="213" y="847"/>
                  <a:pt x="213" y="847"/>
                  <a:pt x="213" y="847"/>
                </a:cubicBezTo>
                <a:cubicBezTo>
                  <a:pt x="214" y="848"/>
                  <a:pt x="215" y="849"/>
                  <a:pt x="215" y="850"/>
                </a:cubicBezTo>
                <a:cubicBezTo>
                  <a:pt x="216" y="850"/>
                  <a:pt x="216" y="850"/>
                  <a:pt x="216" y="850"/>
                </a:cubicBezTo>
                <a:cubicBezTo>
                  <a:pt x="216" y="850"/>
                  <a:pt x="216" y="850"/>
                  <a:pt x="216" y="850"/>
                </a:cubicBezTo>
                <a:cubicBezTo>
                  <a:pt x="221" y="850"/>
                  <a:pt x="229" y="851"/>
                  <a:pt x="233" y="854"/>
                </a:cubicBezTo>
                <a:cubicBezTo>
                  <a:pt x="234" y="854"/>
                  <a:pt x="234" y="854"/>
                  <a:pt x="234" y="854"/>
                </a:cubicBezTo>
                <a:cubicBezTo>
                  <a:pt x="234" y="854"/>
                  <a:pt x="234" y="854"/>
                  <a:pt x="234" y="854"/>
                </a:cubicBezTo>
                <a:cubicBezTo>
                  <a:pt x="234" y="853"/>
                  <a:pt x="234" y="853"/>
                  <a:pt x="234" y="853"/>
                </a:cubicBezTo>
                <a:close/>
                <a:moveTo>
                  <a:pt x="431" y="101"/>
                </a:moveTo>
                <a:cubicBezTo>
                  <a:pt x="431" y="101"/>
                  <a:pt x="431" y="102"/>
                  <a:pt x="431" y="103"/>
                </a:cubicBezTo>
                <a:cubicBezTo>
                  <a:pt x="431" y="104"/>
                  <a:pt x="431" y="105"/>
                  <a:pt x="431" y="106"/>
                </a:cubicBezTo>
                <a:cubicBezTo>
                  <a:pt x="429" y="106"/>
                  <a:pt x="427" y="107"/>
                  <a:pt x="425" y="108"/>
                </a:cubicBezTo>
                <a:cubicBezTo>
                  <a:pt x="423" y="109"/>
                  <a:pt x="420" y="110"/>
                  <a:pt x="418" y="111"/>
                </a:cubicBezTo>
                <a:cubicBezTo>
                  <a:pt x="418" y="111"/>
                  <a:pt x="418" y="111"/>
                  <a:pt x="418" y="111"/>
                </a:cubicBezTo>
                <a:cubicBezTo>
                  <a:pt x="418" y="111"/>
                  <a:pt x="418" y="111"/>
                  <a:pt x="418" y="111"/>
                </a:cubicBezTo>
                <a:cubicBezTo>
                  <a:pt x="418" y="113"/>
                  <a:pt x="418" y="115"/>
                  <a:pt x="417" y="117"/>
                </a:cubicBezTo>
                <a:cubicBezTo>
                  <a:pt x="417" y="117"/>
                  <a:pt x="417" y="117"/>
                  <a:pt x="417" y="117"/>
                </a:cubicBezTo>
                <a:cubicBezTo>
                  <a:pt x="418" y="117"/>
                  <a:pt x="418" y="117"/>
                  <a:pt x="418" y="117"/>
                </a:cubicBezTo>
                <a:cubicBezTo>
                  <a:pt x="420" y="119"/>
                  <a:pt x="422" y="120"/>
                  <a:pt x="425" y="121"/>
                </a:cubicBezTo>
                <a:cubicBezTo>
                  <a:pt x="427" y="122"/>
                  <a:pt x="428" y="123"/>
                  <a:pt x="430" y="124"/>
                </a:cubicBezTo>
                <a:cubicBezTo>
                  <a:pt x="430" y="125"/>
                  <a:pt x="429" y="127"/>
                  <a:pt x="429" y="129"/>
                </a:cubicBezTo>
                <a:cubicBezTo>
                  <a:pt x="427" y="129"/>
                  <a:pt x="425" y="129"/>
                  <a:pt x="423" y="129"/>
                </a:cubicBezTo>
                <a:cubicBezTo>
                  <a:pt x="420" y="129"/>
                  <a:pt x="417" y="130"/>
                  <a:pt x="415" y="130"/>
                </a:cubicBezTo>
                <a:cubicBezTo>
                  <a:pt x="414" y="130"/>
                  <a:pt x="414" y="130"/>
                  <a:pt x="414" y="130"/>
                </a:cubicBezTo>
                <a:cubicBezTo>
                  <a:pt x="414" y="131"/>
                  <a:pt x="414" y="131"/>
                  <a:pt x="414" y="131"/>
                </a:cubicBezTo>
                <a:cubicBezTo>
                  <a:pt x="414" y="132"/>
                  <a:pt x="413" y="134"/>
                  <a:pt x="412" y="136"/>
                </a:cubicBezTo>
                <a:cubicBezTo>
                  <a:pt x="412" y="136"/>
                  <a:pt x="412" y="136"/>
                  <a:pt x="412" y="136"/>
                </a:cubicBezTo>
                <a:cubicBezTo>
                  <a:pt x="412" y="136"/>
                  <a:pt x="412" y="136"/>
                  <a:pt x="412" y="136"/>
                </a:cubicBezTo>
                <a:cubicBezTo>
                  <a:pt x="414" y="138"/>
                  <a:pt x="416" y="140"/>
                  <a:pt x="418" y="142"/>
                </a:cubicBezTo>
                <a:cubicBezTo>
                  <a:pt x="420" y="143"/>
                  <a:pt x="421" y="145"/>
                  <a:pt x="422" y="146"/>
                </a:cubicBezTo>
                <a:cubicBezTo>
                  <a:pt x="421" y="147"/>
                  <a:pt x="421" y="149"/>
                  <a:pt x="420" y="150"/>
                </a:cubicBezTo>
                <a:cubicBezTo>
                  <a:pt x="418" y="150"/>
                  <a:pt x="416" y="150"/>
                  <a:pt x="414" y="149"/>
                </a:cubicBezTo>
                <a:cubicBezTo>
                  <a:pt x="411" y="149"/>
                  <a:pt x="408" y="148"/>
                  <a:pt x="406" y="148"/>
                </a:cubicBezTo>
                <a:cubicBezTo>
                  <a:pt x="405" y="148"/>
                  <a:pt x="405" y="148"/>
                  <a:pt x="405" y="148"/>
                </a:cubicBezTo>
                <a:cubicBezTo>
                  <a:pt x="405" y="148"/>
                  <a:pt x="405" y="148"/>
                  <a:pt x="405" y="148"/>
                </a:cubicBezTo>
                <a:cubicBezTo>
                  <a:pt x="404" y="150"/>
                  <a:pt x="403" y="151"/>
                  <a:pt x="401" y="153"/>
                </a:cubicBezTo>
                <a:cubicBezTo>
                  <a:pt x="401" y="153"/>
                  <a:pt x="401" y="153"/>
                  <a:pt x="401" y="153"/>
                </a:cubicBezTo>
                <a:cubicBezTo>
                  <a:pt x="401" y="153"/>
                  <a:pt x="401" y="153"/>
                  <a:pt x="401" y="153"/>
                </a:cubicBezTo>
                <a:cubicBezTo>
                  <a:pt x="402" y="155"/>
                  <a:pt x="404" y="158"/>
                  <a:pt x="405" y="160"/>
                </a:cubicBezTo>
                <a:cubicBezTo>
                  <a:pt x="406" y="162"/>
                  <a:pt x="407" y="163"/>
                  <a:pt x="408" y="165"/>
                </a:cubicBezTo>
                <a:cubicBezTo>
                  <a:pt x="407" y="166"/>
                  <a:pt x="405" y="167"/>
                  <a:pt x="404" y="168"/>
                </a:cubicBezTo>
                <a:cubicBezTo>
                  <a:pt x="403" y="168"/>
                  <a:pt x="401" y="167"/>
                  <a:pt x="399" y="166"/>
                </a:cubicBezTo>
                <a:cubicBezTo>
                  <a:pt x="396" y="165"/>
                  <a:pt x="394" y="164"/>
                  <a:pt x="391" y="163"/>
                </a:cubicBezTo>
                <a:cubicBezTo>
                  <a:pt x="391" y="163"/>
                  <a:pt x="391" y="163"/>
                  <a:pt x="391" y="163"/>
                </a:cubicBezTo>
                <a:cubicBezTo>
                  <a:pt x="391" y="163"/>
                  <a:pt x="391" y="163"/>
                  <a:pt x="391" y="163"/>
                </a:cubicBezTo>
                <a:cubicBezTo>
                  <a:pt x="389" y="164"/>
                  <a:pt x="388" y="165"/>
                  <a:pt x="386" y="166"/>
                </a:cubicBezTo>
                <a:cubicBezTo>
                  <a:pt x="386" y="167"/>
                  <a:pt x="386" y="167"/>
                  <a:pt x="386" y="167"/>
                </a:cubicBezTo>
                <a:cubicBezTo>
                  <a:pt x="386" y="167"/>
                  <a:pt x="386" y="167"/>
                  <a:pt x="386" y="167"/>
                </a:cubicBezTo>
                <a:cubicBezTo>
                  <a:pt x="386" y="169"/>
                  <a:pt x="386" y="172"/>
                  <a:pt x="387" y="174"/>
                </a:cubicBezTo>
                <a:cubicBezTo>
                  <a:pt x="388" y="176"/>
                  <a:pt x="388" y="178"/>
                  <a:pt x="388" y="180"/>
                </a:cubicBezTo>
                <a:cubicBezTo>
                  <a:pt x="387" y="180"/>
                  <a:pt x="385" y="181"/>
                  <a:pt x="384" y="182"/>
                </a:cubicBezTo>
                <a:cubicBezTo>
                  <a:pt x="382" y="181"/>
                  <a:pt x="381" y="180"/>
                  <a:pt x="379" y="178"/>
                </a:cubicBezTo>
                <a:cubicBezTo>
                  <a:pt x="377" y="177"/>
                  <a:pt x="375" y="175"/>
                  <a:pt x="373" y="173"/>
                </a:cubicBezTo>
                <a:cubicBezTo>
                  <a:pt x="373" y="173"/>
                  <a:pt x="373" y="173"/>
                  <a:pt x="373" y="173"/>
                </a:cubicBezTo>
                <a:cubicBezTo>
                  <a:pt x="372" y="173"/>
                  <a:pt x="372" y="173"/>
                  <a:pt x="372" y="173"/>
                </a:cubicBezTo>
                <a:cubicBezTo>
                  <a:pt x="370" y="174"/>
                  <a:pt x="369" y="175"/>
                  <a:pt x="367" y="175"/>
                </a:cubicBezTo>
                <a:cubicBezTo>
                  <a:pt x="366" y="175"/>
                  <a:pt x="366" y="175"/>
                  <a:pt x="366" y="175"/>
                </a:cubicBezTo>
                <a:cubicBezTo>
                  <a:pt x="366" y="176"/>
                  <a:pt x="366" y="176"/>
                  <a:pt x="366" y="176"/>
                </a:cubicBezTo>
                <a:cubicBezTo>
                  <a:pt x="366" y="178"/>
                  <a:pt x="366" y="181"/>
                  <a:pt x="365" y="183"/>
                </a:cubicBezTo>
                <a:cubicBezTo>
                  <a:pt x="365" y="185"/>
                  <a:pt x="365" y="187"/>
                  <a:pt x="365" y="189"/>
                </a:cubicBezTo>
                <a:cubicBezTo>
                  <a:pt x="363" y="189"/>
                  <a:pt x="361" y="190"/>
                  <a:pt x="360" y="190"/>
                </a:cubicBezTo>
                <a:cubicBezTo>
                  <a:pt x="359" y="188"/>
                  <a:pt x="358" y="187"/>
                  <a:pt x="357" y="185"/>
                </a:cubicBezTo>
                <a:cubicBezTo>
                  <a:pt x="355" y="183"/>
                  <a:pt x="354" y="181"/>
                  <a:pt x="352" y="179"/>
                </a:cubicBezTo>
                <a:cubicBezTo>
                  <a:pt x="352" y="178"/>
                  <a:pt x="352" y="178"/>
                  <a:pt x="352" y="178"/>
                </a:cubicBezTo>
                <a:cubicBezTo>
                  <a:pt x="351" y="179"/>
                  <a:pt x="351" y="179"/>
                  <a:pt x="351" y="179"/>
                </a:cubicBezTo>
                <a:cubicBezTo>
                  <a:pt x="350" y="179"/>
                  <a:pt x="347" y="179"/>
                  <a:pt x="345" y="179"/>
                </a:cubicBezTo>
                <a:cubicBezTo>
                  <a:pt x="345" y="179"/>
                  <a:pt x="345" y="179"/>
                  <a:pt x="345" y="179"/>
                </a:cubicBezTo>
                <a:cubicBezTo>
                  <a:pt x="345" y="179"/>
                  <a:pt x="345" y="179"/>
                  <a:pt x="345" y="179"/>
                </a:cubicBezTo>
                <a:cubicBezTo>
                  <a:pt x="344" y="181"/>
                  <a:pt x="343" y="184"/>
                  <a:pt x="342" y="186"/>
                </a:cubicBezTo>
                <a:cubicBezTo>
                  <a:pt x="341" y="188"/>
                  <a:pt x="340" y="190"/>
                  <a:pt x="340" y="191"/>
                </a:cubicBezTo>
                <a:cubicBezTo>
                  <a:pt x="338" y="191"/>
                  <a:pt x="336" y="191"/>
                  <a:pt x="334" y="191"/>
                </a:cubicBezTo>
                <a:cubicBezTo>
                  <a:pt x="334" y="190"/>
                  <a:pt x="333" y="188"/>
                  <a:pt x="333" y="186"/>
                </a:cubicBezTo>
                <a:cubicBezTo>
                  <a:pt x="332" y="183"/>
                  <a:pt x="331" y="181"/>
                  <a:pt x="330" y="179"/>
                </a:cubicBezTo>
                <a:cubicBezTo>
                  <a:pt x="330" y="178"/>
                  <a:pt x="330" y="178"/>
                  <a:pt x="330" y="178"/>
                </a:cubicBezTo>
                <a:cubicBezTo>
                  <a:pt x="330" y="178"/>
                  <a:pt x="330" y="178"/>
                  <a:pt x="330" y="178"/>
                </a:cubicBezTo>
                <a:cubicBezTo>
                  <a:pt x="328" y="178"/>
                  <a:pt x="326" y="178"/>
                  <a:pt x="324" y="177"/>
                </a:cubicBezTo>
                <a:cubicBezTo>
                  <a:pt x="324" y="177"/>
                  <a:pt x="324" y="177"/>
                  <a:pt x="324" y="177"/>
                </a:cubicBezTo>
                <a:cubicBezTo>
                  <a:pt x="323" y="177"/>
                  <a:pt x="323" y="177"/>
                  <a:pt x="323" y="177"/>
                </a:cubicBezTo>
                <a:cubicBezTo>
                  <a:pt x="322" y="179"/>
                  <a:pt x="320" y="181"/>
                  <a:pt x="318" y="183"/>
                </a:cubicBezTo>
                <a:cubicBezTo>
                  <a:pt x="317" y="185"/>
                  <a:pt x="316" y="186"/>
                  <a:pt x="314" y="188"/>
                </a:cubicBezTo>
                <a:cubicBezTo>
                  <a:pt x="313" y="187"/>
                  <a:pt x="311" y="187"/>
                  <a:pt x="309" y="186"/>
                </a:cubicBezTo>
                <a:cubicBezTo>
                  <a:pt x="309" y="184"/>
                  <a:pt x="309" y="182"/>
                  <a:pt x="310" y="180"/>
                </a:cubicBezTo>
                <a:cubicBezTo>
                  <a:pt x="310" y="178"/>
                  <a:pt x="310" y="175"/>
                  <a:pt x="310" y="173"/>
                </a:cubicBezTo>
                <a:cubicBezTo>
                  <a:pt x="310" y="173"/>
                  <a:pt x="310" y="173"/>
                  <a:pt x="310" y="173"/>
                </a:cubicBezTo>
                <a:cubicBezTo>
                  <a:pt x="309" y="172"/>
                  <a:pt x="309" y="172"/>
                  <a:pt x="309" y="172"/>
                </a:cubicBezTo>
                <a:cubicBezTo>
                  <a:pt x="307" y="172"/>
                  <a:pt x="306" y="171"/>
                  <a:pt x="304" y="170"/>
                </a:cubicBezTo>
                <a:cubicBezTo>
                  <a:pt x="304" y="170"/>
                  <a:pt x="304" y="170"/>
                  <a:pt x="304" y="170"/>
                </a:cubicBezTo>
                <a:cubicBezTo>
                  <a:pt x="303" y="170"/>
                  <a:pt x="303" y="170"/>
                  <a:pt x="303" y="170"/>
                </a:cubicBezTo>
                <a:cubicBezTo>
                  <a:pt x="301" y="171"/>
                  <a:pt x="299" y="173"/>
                  <a:pt x="296" y="174"/>
                </a:cubicBezTo>
                <a:cubicBezTo>
                  <a:pt x="295" y="175"/>
                  <a:pt x="293" y="177"/>
                  <a:pt x="292" y="178"/>
                </a:cubicBezTo>
                <a:cubicBezTo>
                  <a:pt x="290" y="177"/>
                  <a:pt x="289" y="176"/>
                  <a:pt x="287" y="175"/>
                </a:cubicBezTo>
                <a:cubicBezTo>
                  <a:pt x="288" y="173"/>
                  <a:pt x="288" y="171"/>
                  <a:pt x="289" y="169"/>
                </a:cubicBezTo>
                <a:cubicBezTo>
                  <a:pt x="290" y="167"/>
                  <a:pt x="291" y="164"/>
                  <a:pt x="291" y="162"/>
                </a:cubicBezTo>
                <a:cubicBezTo>
                  <a:pt x="292" y="162"/>
                  <a:pt x="292" y="162"/>
                  <a:pt x="292" y="162"/>
                </a:cubicBezTo>
                <a:cubicBezTo>
                  <a:pt x="291" y="162"/>
                  <a:pt x="291" y="162"/>
                  <a:pt x="291" y="162"/>
                </a:cubicBezTo>
                <a:cubicBezTo>
                  <a:pt x="290" y="160"/>
                  <a:pt x="288" y="159"/>
                  <a:pt x="287" y="158"/>
                </a:cubicBezTo>
                <a:cubicBezTo>
                  <a:pt x="287" y="158"/>
                  <a:pt x="287" y="158"/>
                  <a:pt x="287" y="158"/>
                </a:cubicBezTo>
                <a:cubicBezTo>
                  <a:pt x="286" y="158"/>
                  <a:pt x="286" y="158"/>
                  <a:pt x="286" y="158"/>
                </a:cubicBezTo>
                <a:cubicBezTo>
                  <a:pt x="284" y="158"/>
                  <a:pt x="281" y="159"/>
                  <a:pt x="278" y="160"/>
                </a:cubicBezTo>
                <a:cubicBezTo>
                  <a:pt x="277" y="161"/>
                  <a:pt x="275" y="161"/>
                  <a:pt x="273" y="162"/>
                </a:cubicBezTo>
                <a:cubicBezTo>
                  <a:pt x="272" y="161"/>
                  <a:pt x="270" y="159"/>
                  <a:pt x="269" y="158"/>
                </a:cubicBezTo>
                <a:cubicBezTo>
                  <a:pt x="270" y="157"/>
                  <a:pt x="272" y="155"/>
                  <a:pt x="273" y="154"/>
                </a:cubicBezTo>
                <a:cubicBezTo>
                  <a:pt x="274" y="151"/>
                  <a:pt x="276" y="149"/>
                  <a:pt x="277" y="147"/>
                </a:cubicBezTo>
                <a:cubicBezTo>
                  <a:pt x="278" y="147"/>
                  <a:pt x="278" y="147"/>
                  <a:pt x="278" y="147"/>
                </a:cubicBezTo>
                <a:cubicBezTo>
                  <a:pt x="277" y="147"/>
                  <a:pt x="277" y="147"/>
                  <a:pt x="277" y="147"/>
                </a:cubicBezTo>
                <a:cubicBezTo>
                  <a:pt x="276" y="145"/>
                  <a:pt x="275" y="144"/>
                  <a:pt x="274" y="142"/>
                </a:cubicBezTo>
                <a:cubicBezTo>
                  <a:pt x="274" y="142"/>
                  <a:pt x="274" y="142"/>
                  <a:pt x="274" y="142"/>
                </a:cubicBezTo>
                <a:cubicBezTo>
                  <a:pt x="274" y="142"/>
                  <a:pt x="274" y="142"/>
                  <a:pt x="274" y="142"/>
                </a:cubicBezTo>
                <a:cubicBezTo>
                  <a:pt x="271" y="142"/>
                  <a:pt x="268" y="142"/>
                  <a:pt x="266" y="142"/>
                </a:cubicBezTo>
                <a:cubicBezTo>
                  <a:pt x="264" y="142"/>
                  <a:pt x="261" y="142"/>
                  <a:pt x="259" y="142"/>
                </a:cubicBezTo>
                <a:cubicBezTo>
                  <a:pt x="259" y="141"/>
                  <a:pt x="258" y="139"/>
                  <a:pt x="257" y="138"/>
                </a:cubicBezTo>
                <a:cubicBezTo>
                  <a:pt x="259" y="137"/>
                  <a:pt x="261" y="135"/>
                  <a:pt x="262" y="134"/>
                </a:cubicBezTo>
                <a:cubicBezTo>
                  <a:pt x="264" y="133"/>
                  <a:pt x="267" y="131"/>
                  <a:pt x="268" y="129"/>
                </a:cubicBezTo>
                <a:cubicBezTo>
                  <a:pt x="269" y="129"/>
                  <a:pt x="269" y="129"/>
                  <a:pt x="269" y="129"/>
                </a:cubicBezTo>
                <a:cubicBezTo>
                  <a:pt x="269" y="129"/>
                  <a:pt x="269" y="129"/>
                  <a:pt x="269" y="129"/>
                </a:cubicBezTo>
                <a:cubicBezTo>
                  <a:pt x="268" y="127"/>
                  <a:pt x="268" y="125"/>
                  <a:pt x="267" y="123"/>
                </a:cubicBezTo>
                <a:cubicBezTo>
                  <a:pt x="267" y="123"/>
                  <a:pt x="267" y="123"/>
                  <a:pt x="267" y="123"/>
                </a:cubicBezTo>
                <a:cubicBezTo>
                  <a:pt x="267" y="123"/>
                  <a:pt x="267" y="123"/>
                  <a:pt x="267" y="123"/>
                </a:cubicBezTo>
                <a:cubicBezTo>
                  <a:pt x="265" y="122"/>
                  <a:pt x="262" y="122"/>
                  <a:pt x="259" y="121"/>
                </a:cubicBezTo>
                <a:cubicBezTo>
                  <a:pt x="257" y="121"/>
                  <a:pt x="255" y="120"/>
                  <a:pt x="253" y="120"/>
                </a:cubicBezTo>
                <a:cubicBezTo>
                  <a:pt x="253" y="119"/>
                  <a:pt x="253" y="118"/>
                  <a:pt x="253" y="118"/>
                </a:cubicBezTo>
                <a:cubicBezTo>
                  <a:pt x="253" y="117"/>
                  <a:pt x="252" y="116"/>
                  <a:pt x="252" y="115"/>
                </a:cubicBezTo>
                <a:cubicBezTo>
                  <a:pt x="254" y="114"/>
                  <a:pt x="256" y="114"/>
                  <a:pt x="258" y="113"/>
                </a:cubicBezTo>
                <a:cubicBezTo>
                  <a:pt x="261" y="112"/>
                  <a:pt x="263" y="111"/>
                  <a:pt x="265" y="110"/>
                </a:cubicBezTo>
                <a:cubicBezTo>
                  <a:pt x="266" y="110"/>
                  <a:pt x="266" y="110"/>
                  <a:pt x="266" y="110"/>
                </a:cubicBezTo>
                <a:cubicBezTo>
                  <a:pt x="266" y="109"/>
                  <a:pt x="266" y="109"/>
                  <a:pt x="266" y="109"/>
                </a:cubicBezTo>
                <a:cubicBezTo>
                  <a:pt x="266" y="108"/>
                  <a:pt x="266" y="106"/>
                  <a:pt x="266" y="104"/>
                </a:cubicBezTo>
                <a:cubicBezTo>
                  <a:pt x="266" y="103"/>
                  <a:pt x="266" y="103"/>
                  <a:pt x="266" y="103"/>
                </a:cubicBezTo>
                <a:cubicBezTo>
                  <a:pt x="266" y="103"/>
                  <a:pt x="266" y="103"/>
                  <a:pt x="266" y="103"/>
                </a:cubicBezTo>
                <a:cubicBezTo>
                  <a:pt x="264" y="102"/>
                  <a:pt x="261" y="101"/>
                  <a:pt x="259" y="99"/>
                </a:cubicBezTo>
                <a:cubicBezTo>
                  <a:pt x="257" y="99"/>
                  <a:pt x="255" y="98"/>
                  <a:pt x="253" y="97"/>
                </a:cubicBezTo>
                <a:cubicBezTo>
                  <a:pt x="254" y="95"/>
                  <a:pt x="254" y="94"/>
                  <a:pt x="255" y="92"/>
                </a:cubicBezTo>
                <a:cubicBezTo>
                  <a:pt x="256" y="92"/>
                  <a:pt x="259" y="92"/>
                  <a:pt x="261" y="91"/>
                </a:cubicBezTo>
                <a:cubicBezTo>
                  <a:pt x="263" y="91"/>
                  <a:pt x="266" y="91"/>
                  <a:pt x="269" y="90"/>
                </a:cubicBezTo>
                <a:cubicBezTo>
                  <a:pt x="269" y="90"/>
                  <a:pt x="269" y="90"/>
                  <a:pt x="269" y="90"/>
                </a:cubicBezTo>
                <a:cubicBezTo>
                  <a:pt x="269" y="90"/>
                  <a:pt x="269" y="90"/>
                  <a:pt x="269" y="90"/>
                </a:cubicBezTo>
                <a:cubicBezTo>
                  <a:pt x="270" y="88"/>
                  <a:pt x="270" y="87"/>
                  <a:pt x="271" y="85"/>
                </a:cubicBezTo>
                <a:cubicBezTo>
                  <a:pt x="271" y="84"/>
                  <a:pt x="271" y="84"/>
                  <a:pt x="271" y="84"/>
                </a:cubicBezTo>
                <a:cubicBezTo>
                  <a:pt x="271" y="84"/>
                  <a:pt x="271" y="84"/>
                  <a:pt x="271" y="84"/>
                </a:cubicBezTo>
                <a:cubicBezTo>
                  <a:pt x="270" y="83"/>
                  <a:pt x="268" y="81"/>
                  <a:pt x="265" y="79"/>
                </a:cubicBezTo>
                <a:cubicBezTo>
                  <a:pt x="264" y="77"/>
                  <a:pt x="262" y="76"/>
                  <a:pt x="261" y="75"/>
                </a:cubicBezTo>
                <a:cubicBezTo>
                  <a:pt x="262" y="73"/>
                  <a:pt x="263" y="72"/>
                  <a:pt x="264" y="70"/>
                </a:cubicBezTo>
                <a:cubicBezTo>
                  <a:pt x="266" y="71"/>
                  <a:pt x="268" y="71"/>
                  <a:pt x="270" y="71"/>
                </a:cubicBezTo>
                <a:cubicBezTo>
                  <a:pt x="273" y="72"/>
                  <a:pt x="276" y="72"/>
                  <a:pt x="278" y="73"/>
                </a:cubicBezTo>
                <a:cubicBezTo>
                  <a:pt x="278" y="73"/>
                  <a:pt x="278" y="73"/>
                  <a:pt x="278" y="73"/>
                </a:cubicBezTo>
                <a:cubicBezTo>
                  <a:pt x="278" y="72"/>
                  <a:pt x="278" y="72"/>
                  <a:pt x="278" y="72"/>
                </a:cubicBezTo>
                <a:cubicBezTo>
                  <a:pt x="280" y="71"/>
                  <a:pt x="281" y="69"/>
                  <a:pt x="282" y="68"/>
                </a:cubicBezTo>
                <a:cubicBezTo>
                  <a:pt x="282" y="68"/>
                  <a:pt x="282" y="68"/>
                  <a:pt x="282" y="68"/>
                </a:cubicBezTo>
                <a:cubicBezTo>
                  <a:pt x="282" y="67"/>
                  <a:pt x="282" y="67"/>
                  <a:pt x="282" y="67"/>
                </a:cubicBezTo>
                <a:cubicBezTo>
                  <a:pt x="281" y="65"/>
                  <a:pt x="280" y="63"/>
                  <a:pt x="278" y="61"/>
                </a:cubicBezTo>
                <a:cubicBezTo>
                  <a:pt x="277" y="59"/>
                  <a:pt x="276" y="57"/>
                  <a:pt x="275" y="56"/>
                </a:cubicBezTo>
                <a:cubicBezTo>
                  <a:pt x="277" y="55"/>
                  <a:pt x="278" y="53"/>
                  <a:pt x="279" y="52"/>
                </a:cubicBezTo>
                <a:cubicBezTo>
                  <a:pt x="281" y="53"/>
                  <a:pt x="283" y="54"/>
                  <a:pt x="285" y="55"/>
                </a:cubicBezTo>
                <a:cubicBezTo>
                  <a:pt x="287" y="56"/>
                  <a:pt x="290" y="57"/>
                  <a:pt x="292" y="58"/>
                </a:cubicBezTo>
                <a:cubicBezTo>
                  <a:pt x="293" y="58"/>
                  <a:pt x="293" y="58"/>
                  <a:pt x="293" y="58"/>
                </a:cubicBezTo>
                <a:cubicBezTo>
                  <a:pt x="293" y="58"/>
                  <a:pt x="293" y="58"/>
                  <a:pt x="293" y="58"/>
                </a:cubicBezTo>
                <a:cubicBezTo>
                  <a:pt x="294" y="56"/>
                  <a:pt x="296" y="55"/>
                  <a:pt x="298" y="54"/>
                </a:cubicBezTo>
                <a:cubicBezTo>
                  <a:pt x="298" y="54"/>
                  <a:pt x="298" y="54"/>
                  <a:pt x="298" y="54"/>
                </a:cubicBezTo>
                <a:cubicBezTo>
                  <a:pt x="298" y="54"/>
                  <a:pt x="298" y="54"/>
                  <a:pt x="298" y="54"/>
                </a:cubicBezTo>
                <a:cubicBezTo>
                  <a:pt x="298" y="52"/>
                  <a:pt x="297" y="49"/>
                  <a:pt x="296" y="46"/>
                </a:cubicBezTo>
                <a:cubicBezTo>
                  <a:pt x="296" y="45"/>
                  <a:pt x="295" y="43"/>
                  <a:pt x="295" y="41"/>
                </a:cubicBezTo>
                <a:cubicBezTo>
                  <a:pt x="297" y="40"/>
                  <a:pt x="298" y="39"/>
                  <a:pt x="300" y="39"/>
                </a:cubicBezTo>
                <a:cubicBezTo>
                  <a:pt x="301" y="40"/>
                  <a:pt x="303" y="41"/>
                  <a:pt x="304" y="42"/>
                </a:cubicBezTo>
                <a:cubicBezTo>
                  <a:pt x="306" y="44"/>
                  <a:pt x="309" y="46"/>
                  <a:pt x="310" y="47"/>
                </a:cubicBezTo>
                <a:cubicBezTo>
                  <a:pt x="311" y="47"/>
                  <a:pt x="311" y="47"/>
                  <a:pt x="311" y="47"/>
                </a:cubicBezTo>
                <a:cubicBezTo>
                  <a:pt x="311" y="47"/>
                  <a:pt x="311" y="47"/>
                  <a:pt x="311" y="47"/>
                </a:cubicBezTo>
                <a:cubicBezTo>
                  <a:pt x="313" y="47"/>
                  <a:pt x="315" y="46"/>
                  <a:pt x="317" y="45"/>
                </a:cubicBezTo>
                <a:cubicBezTo>
                  <a:pt x="317" y="45"/>
                  <a:pt x="317" y="45"/>
                  <a:pt x="317" y="45"/>
                </a:cubicBezTo>
                <a:cubicBezTo>
                  <a:pt x="317" y="45"/>
                  <a:pt x="317" y="45"/>
                  <a:pt x="317" y="45"/>
                </a:cubicBezTo>
                <a:cubicBezTo>
                  <a:pt x="318" y="43"/>
                  <a:pt x="318" y="40"/>
                  <a:pt x="318" y="38"/>
                </a:cubicBezTo>
                <a:cubicBezTo>
                  <a:pt x="318" y="36"/>
                  <a:pt x="318" y="34"/>
                  <a:pt x="319" y="32"/>
                </a:cubicBezTo>
                <a:cubicBezTo>
                  <a:pt x="320" y="31"/>
                  <a:pt x="322" y="31"/>
                  <a:pt x="324" y="31"/>
                </a:cubicBezTo>
                <a:cubicBezTo>
                  <a:pt x="325" y="32"/>
                  <a:pt x="326" y="34"/>
                  <a:pt x="327" y="35"/>
                </a:cubicBezTo>
                <a:cubicBezTo>
                  <a:pt x="328" y="38"/>
                  <a:pt x="330" y="40"/>
                  <a:pt x="331" y="42"/>
                </a:cubicBezTo>
                <a:cubicBezTo>
                  <a:pt x="332" y="42"/>
                  <a:pt x="332" y="42"/>
                  <a:pt x="332" y="42"/>
                </a:cubicBezTo>
                <a:cubicBezTo>
                  <a:pt x="332" y="42"/>
                  <a:pt x="332" y="42"/>
                  <a:pt x="332" y="42"/>
                </a:cubicBezTo>
                <a:cubicBezTo>
                  <a:pt x="334" y="42"/>
                  <a:pt x="336" y="42"/>
                  <a:pt x="338" y="42"/>
                </a:cubicBezTo>
                <a:cubicBezTo>
                  <a:pt x="338" y="42"/>
                  <a:pt x="338" y="42"/>
                  <a:pt x="338" y="42"/>
                </a:cubicBezTo>
                <a:cubicBezTo>
                  <a:pt x="339" y="41"/>
                  <a:pt x="339" y="41"/>
                  <a:pt x="339" y="41"/>
                </a:cubicBezTo>
                <a:cubicBezTo>
                  <a:pt x="340" y="39"/>
                  <a:pt x="341" y="37"/>
                  <a:pt x="342" y="34"/>
                </a:cubicBezTo>
                <a:cubicBezTo>
                  <a:pt x="342" y="32"/>
                  <a:pt x="343" y="31"/>
                  <a:pt x="344" y="29"/>
                </a:cubicBezTo>
                <a:cubicBezTo>
                  <a:pt x="346" y="29"/>
                  <a:pt x="347" y="29"/>
                  <a:pt x="349" y="29"/>
                </a:cubicBezTo>
                <a:cubicBezTo>
                  <a:pt x="350" y="31"/>
                  <a:pt x="350" y="33"/>
                  <a:pt x="351" y="35"/>
                </a:cubicBezTo>
                <a:cubicBezTo>
                  <a:pt x="352" y="37"/>
                  <a:pt x="352" y="40"/>
                  <a:pt x="353" y="42"/>
                </a:cubicBezTo>
                <a:cubicBezTo>
                  <a:pt x="353" y="42"/>
                  <a:pt x="353" y="42"/>
                  <a:pt x="353" y="42"/>
                </a:cubicBezTo>
                <a:cubicBezTo>
                  <a:pt x="354" y="42"/>
                  <a:pt x="354" y="42"/>
                  <a:pt x="354" y="42"/>
                </a:cubicBezTo>
                <a:cubicBezTo>
                  <a:pt x="356" y="43"/>
                  <a:pt x="357" y="43"/>
                  <a:pt x="360" y="43"/>
                </a:cubicBezTo>
                <a:cubicBezTo>
                  <a:pt x="360" y="43"/>
                  <a:pt x="360" y="43"/>
                  <a:pt x="360" y="43"/>
                </a:cubicBezTo>
                <a:cubicBezTo>
                  <a:pt x="360" y="43"/>
                  <a:pt x="360" y="43"/>
                  <a:pt x="360" y="43"/>
                </a:cubicBezTo>
                <a:cubicBezTo>
                  <a:pt x="362" y="42"/>
                  <a:pt x="364" y="39"/>
                  <a:pt x="365" y="37"/>
                </a:cubicBezTo>
                <a:cubicBezTo>
                  <a:pt x="367" y="36"/>
                  <a:pt x="368" y="34"/>
                  <a:pt x="369" y="33"/>
                </a:cubicBezTo>
                <a:cubicBezTo>
                  <a:pt x="371" y="33"/>
                  <a:pt x="372" y="34"/>
                  <a:pt x="374" y="35"/>
                </a:cubicBezTo>
                <a:cubicBezTo>
                  <a:pt x="374" y="36"/>
                  <a:pt x="374" y="38"/>
                  <a:pt x="374" y="40"/>
                </a:cubicBezTo>
                <a:cubicBezTo>
                  <a:pt x="374" y="43"/>
                  <a:pt x="374" y="45"/>
                  <a:pt x="374" y="48"/>
                </a:cubicBezTo>
                <a:cubicBezTo>
                  <a:pt x="374" y="48"/>
                  <a:pt x="374" y="48"/>
                  <a:pt x="374" y="48"/>
                </a:cubicBezTo>
                <a:cubicBezTo>
                  <a:pt x="374" y="48"/>
                  <a:pt x="374" y="48"/>
                  <a:pt x="374" y="48"/>
                </a:cubicBezTo>
                <a:cubicBezTo>
                  <a:pt x="376" y="49"/>
                  <a:pt x="378" y="50"/>
                  <a:pt x="380" y="51"/>
                </a:cubicBezTo>
                <a:cubicBezTo>
                  <a:pt x="380" y="51"/>
                  <a:pt x="380" y="51"/>
                  <a:pt x="380" y="51"/>
                </a:cubicBezTo>
                <a:cubicBezTo>
                  <a:pt x="380" y="51"/>
                  <a:pt x="380" y="51"/>
                  <a:pt x="380" y="51"/>
                </a:cubicBezTo>
                <a:cubicBezTo>
                  <a:pt x="382" y="50"/>
                  <a:pt x="385" y="48"/>
                  <a:pt x="387" y="46"/>
                </a:cubicBezTo>
                <a:cubicBezTo>
                  <a:pt x="389" y="45"/>
                  <a:pt x="390" y="44"/>
                  <a:pt x="392" y="43"/>
                </a:cubicBezTo>
                <a:cubicBezTo>
                  <a:pt x="393" y="44"/>
                  <a:pt x="395" y="45"/>
                  <a:pt x="396" y="46"/>
                </a:cubicBezTo>
                <a:cubicBezTo>
                  <a:pt x="396" y="48"/>
                  <a:pt x="395" y="49"/>
                  <a:pt x="394" y="51"/>
                </a:cubicBezTo>
                <a:cubicBezTo>
                  <a:pt x="393" y="54"/>
                  <a:pt x="393" y="56"/>
                  <a:pt x="392" y="58"/>
                </a:cubicBezTo>
                <a:cubicBezTo>
                  <a:pt x="392" y="59"/>
                  <a:pt x="392" y="59"/>
                  <a:pt x="392" y="59"/>
                </a:cubicBezTo>
                <a:cubicBezTo>
                  <a:pt x="392" y="59"/>
                  <a:pt x="392" y="59"/>
                  <a:pt x="392" y="59"/>
                </a:cubicBezTo>
                <a:cubicBezTo>
                  <a:pt x="394" y="60"/>
                  <a:pt x="395" y="61"/>
                  <a:pt x="397" y="63"/>
                </a:cubicBezTo>
                <a:cubicBezTo>
                  <a:pt x="397" y="63"/>
                  <a:pt x="397" y="63"/>
                  <a:pt x="397" y="63"/>
                </a:cubicBezTo>
                <a:cubicBezTo>
                  <a:pt x="397" y="63"/>
                  <a:pt x="397" y="63"/>
                  <a:pt x="397" y="63"/>
                </a:cubicBezTo>
                <a:cubicBezTo>
                  <a:pt x="400" y="62"/>
                  <a:pt x="402" y="61"/>
                  <a:pt x="405" y="60"/>
                </a:cubicBezTo>
                <a:cubicBezTo>
                  <a:pt x="407" y="60"/>
                  <a:pt x="409" y="59"/>
                  <a:pt x="411" y="59"/>
                </a:cubicBezTo>
                <a:cubicBezTo>
                  <a:pt x="412" y="60"/>
                  <a:pt x="413" y="61"/>
                  <a:pt x="414" y="62"/>
                </a:cubicBezTo>
                <a:cubicBezTo>
                  <a:pt x="413" y="64"/>
                  <a:pt x="412" y="65"/>
                  <a:pt x="411" y="67"/>
                </a:cubicBezTo>
                <a:cubicBezTo>
                  <a:pt x="409" y="69"/>
                  <a:pt x="407" y="71"/>
                  <a:pt x="406" y="73"/>
                </a:cubicBezTo>
                <a:cubicBezTo>
                  <a:pt x="406" y="74"/>
                  <a:pt x="406" y="74"/>
                  <a:pt x="406" y="74"/>
                </a:cubicBezTo>
                <a:cubicBezTo>
                  <a:pt x="406" y="74"/>
                  <a:pt x="406" y="74"/>
                  <a:pt x="406" y="74"/>
                </a:cubicBezTo>
                <a:cubicBezTo>
                  <a:pt x="407" y="75"/>
                  <a:pt x="408" y="77"/>
                  <a:pt x="409" y="79"/>
                </a:cubicBezTo>
                <a:cubicBezTo>
                  <a:pt x="409" y="79"/>
                  <a:pt x="409" y="79"/>
                  <a:pt x="409" y="79"/>
                </a:cubicBezTo>
                <a:cubicBezTo>
                  <a:pt x="410" y="79"/>
                  <a:pt x="410" y="79"/>
                  <a:pt x="410" y="79"/>
                </a:cubicBezTo>
                <a:cubicBezTo>
                  <a:pt x="412" y="79"/>
                  <a:pt x="415" y="79"/>
                  <a:pt x="418" y="79"/>
                </a:cubicBezTo>
                <a:cubicBezTo>
                  <a:pt x="420" y="78"/>
                  <a:pt x="422" y="78"/>
                  <a:pt x="424" y="78"/>
                </a:cubicBezTo>
                <a:cubicBezTo>
                  <a:pt x="425" y="80"/>
                  <a:pt x="425" y="81"/>
                  <a:pt x="426" y="83"/>
                </a:cubicBezTo>
                <a:cubicBezTo>
                  <a:pt x="425" y="84"/>
                  <a:pt x="423" y="85"/>
                  <a:pt x="421" y="86"/>
                </a:cubicBezTo>
                <a:cubicBezTo>
                  <a:pt x="419" y="88"/>
                  <a:pt x="417" y="90"/>
                  <a:pt x="415" y="91"/>
                </a:cubicBezTo>
                <a:cubicBezTo>
                  <a:pt x="415" y="91"/>
                  <a:pt x="415" y="91"/>
                  <a:pt x="415" y="91"/>
                </a:cubicBezTo>
                <a:cubicBezTo>
                  <a:pt x="415" y="92"/>
                  <a:pt x="415" y="92"/>
                  <a:pt x="415" y="92"/>
                </a:cubicBezTo>
                <a:cubicBezTo>
                  <a:pt x="415" y="94"/>
                  <a:pt x="416" y="95"/>
                  <a:pt x="416" y="97"/>
                </a:cubicBezTo>
                <a:cubicBezTo>
                  <a:pt x="416" y="98"/>
                  <a:pt x="416" y="98"/>
                  <a:pt x="416" y="98"/>
                </a:cubicBezTo>
                <a:cubicBezTo>
                  <a:pt x="417" y="98"/>
                  <a:pt x="417" y="98"/>
                  <a:pt x="417" y="98"/>
                </a:cubicBezTo>
                <a:cubicBezTo>
                  <a:pt x="419" y="98"/>
                  <a:pt x="422" y="99"/>
                  <a:pt x="425" y="99"/>
                </a:cubicBezTo>
                <a:cubicBezTo>
                  <a:pt x="427" y="100"/>
                  <a:pt x="429" y="100"/>
                  <a:pt x="431" y="101"/>
                </a:cubicBezTo>
                <a:close/>
                <a:moveTo>
                  <a:pt x="337" y="89"/>
                </a:moveTo>
                <a:cubicBezTo>
                  <a:pt x="336" y="90"/>
                  <a:pt x="336" y="90"/>
                  <a:pt x="336" y="90"/>
                </a:cubicBezTo>
                <a:cubicBezTo>
                  <a:pt x="337" y="89"/>
                  <a:pt x="337" y="89"/>
                  <a:pt x="337" y="89"/>
                </a:cubicBezTo>
                <a:cubicBezTo>
                  <a:pt x="338" y="89"/>
                  <a:pt x="339" y="89"/>
                  <a:pt x="340" y="89"/>
                </a:cubicBezTo>
                <a:cubicBezTo>
                  <a:pt x="342" y="89"/>
                  <a:pt x="345" y="89"/>
                  <a:pt x="348" y="90"/>
                </a:cubicBezTo>
                <a:cubicBezTo>
                  <a:pt x="348" y="90"/>
                  <a:pt x="348" y="90"/>
                  <a:pt x="348" y="90"/>
                </a:cubicBezTo>
                <a:cubicBezTo>
                  <a:pt x="349" y="90"/>
                  <a:pt x="349" y="90"/>
                  <a:pt x="349" y="90"/>
                </a:cubicBezTo>
                <a:cubicBezTo>
                  <a:pt x="357" y="81"/>
                  <a:pt x="373" y="70"/>
                  <a:pt x="385" y="68"/>
                </a:cubicBezTo>
                <a:cubicBezTo>
                  <a:pt x="386" y="67"/>
                  <a:pt x="386" y="67"/>
                  <a:pt x="386" y="67"/>
                </a:cubicBezTo>
                <a:cubicBezTo>
                  <a:pt x="385" y="66"/>
                  <a:pt x="385" y="66"/>
                  <a:pt x="385" y="66"/>
                </a:cubicBezTo>
                <a:cubicBezTo>
                  <a:pt x="378" y="61"/>
                  <a:pt x="370" y="56"/>
                  <a:pt x="360" y="54"/>
                </a:cubicBezTo>
                <a:cubicBezTo>
                  <a:pt x="360" y="54"/>
                  <a:pt x="360" y="54"/>
                  <a:pt x="360" y="54"/>
                </a:cubicBezTo>
                <a:cubicBezTo>
                  <a:pt x="360" y="54"/>
                  <a:pt x="360" y="54"/>
                  <a:pt x="360" y="54"/>
                </a:cubicBezTo>
                <a:cubicBezTo>
                  <a:pt x="350" y="59"/>
                  <a:pt x="339" y="73"/>
                  <a:pt x="337" y="89"/>
                </a:cubicBezTo>
                <a:close/>
                <a:moveTo>
                  <a:pt x="349" y="102"/>
                </a:moveTo>
                <a:cubicBezTo>
                  <a:pt x="347" y="101"/>
                  <a:pt x="344" y="100"/>
                  <a:pt x="341" y="100"/>
                </a:cubicBezTo>
                <a:cubicBezTo>
                  <a:pt x="338" y="100"/>
                  <a:pt x="335" y="102"/>
                  <a:pt x="333" y="104"/>
                </a:cubicBezTo>
                <a:cubicBezTo>
                  <a:pt x="329" y="108"/>
                  <a:pt x="330" y="115"/>
                  <a:pt x="334" y="118"/>
                </a:cubicBezTo>
                <a:cubicBezTo>
                  <a:pt x="337" y="120"/>
                  <a:pt x="340" y="121"/>
                  <a:pt x="343" y="121"/>
                </a:cubicBezTo>
                <a:cubicBezTo>
                  <a:pt x="346" y="120"/>
                  <a:pt x="349" y="119"/>
                  <a:pt x="350" y="117"/>
                </a:cubicBezTo>
                <a:cubicBezTo>
                  <a:pt x="352" y="115"/>
                  <a:pt x="353" y="112"/>
                  <a:pt x="353" y="109"/>
                </a:cubicBezTo>
                <a:cubicBezTo>
                  <a:pt x="353" y="107"/>
                  <a:pt x="351" y="104"/>
                  <a:pt x="349" y="102"/>
                </a:cubicBezTo>
                <a:close/>
                <a:moveTo>
                  <a:pt x="321" y="98"/>
                </a:moveTo>
                <a:cubicBezTo>
                  <a:pt x="322" y="99"/>
                  <a:pt x="322" y="99"/>
                  <a:pt x="322" y="99"/>
                </a:cubicBezTo>
                <a:cubicBezTo>
                  <a:pt x="322" y="98"/>
                  <a:pt x="322" y="98"/>
                  <a:pt x="322" y="98"/>
                </a:cubicBezTo>
                <a:cubicBezTo>
                  <a:pt x="324" y="96"/>
                  <a:pt x="327" y="93"/>
                  <a:pt x="330" y="92"/>
                </a:cubicBezTo>
                <a:cubicBezTo>
                  <a:pt x="330" y="92"/>
                  <a:pt x="330" y="92"/>
                  <a:pt x="330" y="92"/>
                </a:cubicBezTo>
                <a:cubicBezTo>
                  <a:pt x="330" y="91"/>
                  <a:pt x="330" y="91"/>
                  <a:pt x="330" y="91"/>
                </a:cubicBezTo>
                <a:cubicBezTo>
                  <a:pt x="330" y="79"/>
                  <a:pt x="333" y="62"/>
                  <a:pt x="339" y="52"/>
                </a:cubicBezTo>
                <a:cubicBezTo>
                  <a:pt x="340" y="51"/>
                  <a:pt x="340" y="51"/>
                  <a:pt x="340" y="51"/>
                </a:cubicBezTo>
                <a:cubicBezTo>
                  <a:pt x="338" y="51"/>
                  <a:pt x="338" y="51"/>
                  <a:pt x="338" y="51"/>
                </a:cubicBezTo>
                <a:cubicBezTo>
                  <a:pt x="338" y="51"/>
                  <a:pt x="337" y="51"/>
                  <a:pt x="336" y="51"/>
                </a:cubicBezTo>
                <a:cubicBezTo>
                  <a:pt x="327" y="52"/>
                  <a:pt x="319" y="54"/>
                  <a:pt x="311" y="58"/>
                </a:cubicBezTo>
                <a:cubicBezTo>
                  <a:pt x="310" y="58"/>
                  <a:pt x="310" y="58"/>
                  <a:pt x="310" y="58"/>
                </a:cubicBezTo>
                <a:cubicBezTo>
                  <a:pt x="310" y="59"/>
                  <a:pt x="310" y="59"/>
                  <a:pt x="310" y="59"/>
                </a:cubicBezTo>
                <a:cubicBezTo>
                  <a:pt x="308" y="69"/>
                  <a:pt x="310" y="85"/>
                  <a:pt x="321" y="98"/>
                </a:cubicBezTo>
                <a:close/>
                <a:moveTo>
                  <a:pt x="279" y="94"/>
                </a:moveTo>
                <a:cubicBezTo>
                  <a:pt x="279" y="94"/>
                  <a:pt x="279" y="94"/>
                  <a:pt x="279" y="94"/>
                </a:cubicBezTo>
                <a:cubicBezTo>
                  <a:pt x="285" y="103"/>
                  <a:pt x="300" y="113"/>
                  <a:pt x="318" y="115"/>
                </a:cubicBezTo>
                <a:cubicBezTo>
                  <a:pt x="319" y="115"/>
                  <a:pt x="319" y="115"/>
                  <a:pt x="319" y="115"/>
                </a:cubicBezTo>
                <a:cubicBezTo>
                  <a:pt x="319" y="114"/>
                  <a:pt x="319" y="114"/>
                  <a:pt x="319" y="114"/>
                </a:cubicBezTo>
                <a:cubicBezTo>
                  <a:pt x="319" y="114"/>
                  <a:pt x="318" y="113"/>
                  <a:pt x="318" y="112"/>
                </a:cubicBezTo>
                <a:cubicBezTo>
                  <a:pt x="318" y="110"/>
                  <a:pt x="318" y="107"/>
                  <a:pt x="319" y="105"/>
                </a:cubicBezTo>
                <a:cubicBezTo>
                  <a:pt x="319" y="104"/>
                  <a:pt x="319" y="104"/>
                  <a:pt x="319" y="104"/>
                </a:cubicBezTo>
                <a:cubicBezTo>
                  <a:pt x="319" y="104"/>
                  <a:pt x="319" y="104"/>
                  <a:pt x="319" y="104"/>
                </a:cubicBezTo>
                <a:cubicBezTo>
                  <a:pt x="309" y="96"/>
                  <a:pt x="297" y="82"/>
                  <a:pt x="295" y="71"/>
                </a:cubicBezTo>
                <a:cubicBezTo>
                  <a:pt x="294" y="70"/>
                  <a:pt x="294" y="70"/>
                  <a:pt x="294" y="70"/>
                </a:cubicBezTo>
                <a:cubicBezTo>
                  <a:pt x="293" y="71"/>
                  <a:pt x="293" y="71"/>
                  <a:pt x="293" y="71"/>
                </a:cubicBezTo>
                <a:cubicBezTo>
                  <a:pt x="287" y="77"/>
                  <a:pt x="282" y="85"/>
                  <a:pt x="279" y="93"/>
                </a:cubicBezTo>
                <a:lnTo>
                  <a:pt x="279" y="94"/>
                </a:lnTo>
                <a:close/>
                <a:moveTo>
                  <a:pt x="298" y="139"/>
                </a:moveTo>
                <a:cubicBezTo>
                  <a:pt x="309" y="139"/>
                  <a:pt x="320" y="135"/>
                  <a:pt x="328" y="129"/>
                </a:cubicBezTo>
                <a:cubicBezTo>
                  <a:pt x="329" y="128"/>
                  <a:pt x="329" y="128"/>
                  <a:pt x="329" y="128"/>
                </a:cubicBezTo>
                <a:cubicBezTo>
                  <a:pt x="328" y="128"/>
                  <a:pt x="328" y="128"/>
                  <a:pt x="328" y="128"/>
                </a:cubicBezTo>
                <a:cubicBezTo>
                  <a:pt x="326" y="126"/>
                  <a:pt x="323" y="124"/>
                  <a:pt x="321" y="121"/>
                </a:cubicBezTo>
                <a:cubicBezTo>
                  <a:pt x="321" y="121"/>
                  <a:pt x="321" y="121"/>
                  <a:pt x="321" y="121"/>
                </a:cubicBezTo>
                <a:cubicBezTo>
                  <a:pt x="321" y="121"/>
                  <a:pt x="321" y="121"/>
                  <a:pt x="321" y="121"/>
                </a:cubicBezTo>
                <a:cubicBezTo>
                  <a:pt x="308" y="121"/>
                  <a:pt x="288" y="119"/>
                  <a:pt x="278" y="113"/>
                </a:cubicBezTo>
                <a:cubicBezTo>
                  <a:pt x="277" y="112"/>
                  <a:pt x="277" y="112"/>
                  <a:pt x="277" y="112"/>
                </a:cubicBezTo>
                <a:cubicBezTo>
                  <a:pt x="277" y="114"/>
                  <a:pt x="277" y="114"/>
                  <a:pt x="277" y="114"/>
                </a:cubicBezTo>
                <a:cubicBezTo>
                  <a:pt x="277" y="114"/>
                  <a:pt x="277" y="115"/>
                  <a:pt x="277" y="116"/>
                </a:cubicBezTo>
                <a:cubicBezTo>
                  <a:pt x="278" y="124"/>
                  <a:pt x="280" y="131"/>
                  <a:pt x="284" y="138"/>
                </a:cubicBezTo>
                <a:cubicBezTo>
                  <a:pt x="285" y="139"/>
                  <a:pt x="285" y="139"/>
                  <a:pt x="285" y="139"/>
                </a:cubicBezTo>
                <a:cubicBezTo>
                  <a:pt x="285" y="139"/>
                  <a:pt x="285" y="139"/>
                  <a:pt x="285" y="139"/>
                </a:cubicBezTo>
                <a:cubicBezTo>
                  <a:pt x="289" y="140"/>
                  <a:pt x="293" y="140"/>
                  <a:pt x="298" y="139"/>
                </a:cubicBezTo>
                <a:close/>
                <a:moveTo>
                  <a:pt x="347" y="132"/>
                </a:moveTo>
                <a:cubicBezTo>
                  <a:pt x="347" y="131"/>
                  <a:pt x="347" y="131"/>
                  <a:pt x="347" y="131"/>
                </a:cubicBezTo>
                <a:cubicBezTo>
                  <a:pt x="346" y="131"/>
                  <a:pt x="346" y="131"/>
                  <a:pt x="346" y="131"/>
                </a:cubicBezTo>
                <a:cubicBezTo>
                  <a:pt x="343" y="132"/>
                  <a:pt x="339" y="132"/>
                  <a:pt x="336" y="131"/>
                </a:cubicBezTo>
                <a:cubicBezTo>
                  <a:pt x="335" y="131"/>
                  <a:pt x="335" y="131"/>
                  <a:pt x="335" y="131"/>
                </a:cubicBezTo>
                <a:cubicBezTo>
                  <a:pt x="335" y="131"/>
                  <a:pt x="335" y="131"/>
                  <a:pt x="335" y="131"/>
                </a:cubicBezTo>
                <a:cubicBezTo>
                  <a:pt x="326" y="140"/>
                  <a:pt x="310" y="151"/>
                  <a:pt x="298" y="153"/>
                </a:cubicBezTo>
                <a:cubicBezTo>
                  <a:pt x="297" y="153"/>
                  <a:pt x="297" y="153"/>
                  <a:pt x="297" y="153"/>
                </a:cubicBezTo>
                <a:cubicBezTo>
                  <a:pt x="298" y="154"/>
                  <a:pt x="298" y="154"/>
                  <a:pt x="298" y="154"/>
                </a:cubicBezTo>
                <a:cubicBezTo>
                  <a:pt x="305" y="160"/>
                  <a:pt x="314" y="164"/>
                  <a:pt x="323" y="167"/>
                </a:cubicBezTo>
                <a:cubicBezTo>
                  <a:pt x="323" y="167"/>
                  <a:pt x="323" y="167"/>
                  <a:pt x="323" y="167"/>
                </a:cubicBezTo>
                <a:cubicBezTo>
                  <a:pt x="324" y="167"/>
                  <a:pt x="324" y="167"/>
                  <a:pt x="324" y="167"/>
                </a:cubicBezTo>
                <a:cubicBezTo>
                  <a:pt x="333" y="162"/>
                  <a:pt x="344" y="148"/>
                  <a:pt x="347" y="132"/>
                </a:cubicBezTo>
                <a:close/>
                <a:moveTo>
                  <a:pt x="362" y="122"/>
                </a:moveTo>
                <a:cubicBezTo>
                  <a:pt x="362" y="122"/>
                  <a:pt x="362" y="122"/>
                  <a:pt x="362" y="122"/>
                </a:cubicBezTo>
                <a:cubicBezTo>
                  <a:pt x="361" y="122"/>
                  <a:pt x="361" y="122"/>
                  <a:pt x="361" y="122"/>
                </a:cubicBezTo>
                <a:cubicBezTo>
                  <a:pt x="359" y="125"/>
                  <a:pt x="357" y="127"/>
                  <a:pt x="354" y="129"/>
                </a:cubicBezTo>
                <a:cubicBezTo>
                  <a:pt x="353" y="129"/>
                  <a:pt x="353" y="129"/>
                  <a:pt x="353" y="129"/>
                </a:cubicBezTo>
                <a:cubicBezTo>
                  <a:pt x="353" y="129"/>
                  <a:pt x="353" y="129"/>
                  <a:pt x="353" y="129"/>
                </a:cubicBezTo>
                <a:cubicBezTo>
                  <a:pt x="354" y="141"/>
                  <a:pt x="351" y="159"/>
                  <a:pt x="345" y="168"/>
                </a:cubicBezTo>
                <a:cubicBezTo>
                  <a:pt x="344" y="169"/>
                  <a:pt x="344" y="169"/>
                  <a:pt x="344" y="169"/>
                </a:cubicBezTo>
                <a:cubicBezTo>
                  <a:pt x="345" y="169"/>
                  <a:pt x="345" y="169"/>
                  <a:pt x="345" y="169"/>
                </a:cubicBezTo>
                <a:cubicBezTo>
                  <a:pt x="346" y="169"/>
                  <a:pt x="347" y="169"/>
                  <a:pt x="348" y="169"/>
                </a:cubicBezTo>
                <a:cubicBezTo>
                  <a:pt x="356" y="168"/>
                  <a:pt x="365" y="166"/>
                  <a:pt x="373" y="162"/>
                </a:cubicBezTo>
                <a:cubicBezTo>
                  <a:pt x="373" y="162"/>
                  <a:pt x="373" y="162"/>
                  <a:pt x="373" y="162"/>
                </a:cubicBezTo>
                <a:cubicBezTo>
                  <a:pt x="373" y="162"/>
                  <a:pt x="373" y="162"/>
                  <a:pt x="373" y="162"/>
                </a:cubicBezTo>
                <a:cubicBezTo>
                  <a:pt x="376" y="152"/>
                  <a:pt x="373" y="135"/>
                  <a:pt x="362" y="122"/>
                </a:cubicBezTo>
                <a:close/>
                <a:moveTo>
                  <a:pt x="407" y="105"/>
                </a:moveTo>
                <a:cubicBezTo>
                  <a:pt x="406" y="97"/>
                  <a:pt x="403" y="89"/>
                  <a:pt x="399" y="82"/>
                </a:cubicBezTo>
                <a:cubicBezTo>
                  <a:pt x="399" y="82"/>
                  <a:pt x="399" y="82"/>
                  <a:pt x="399" y="82"/>
                </a:cubicBezTo>
                <a:cubicBezTo>
                  <a:pt x="399" y="82"/>
                  <a:pt x="399" y="82"/>
                  <a:pt x="399" y="82"/>
                </a:cubicBezTo>
                <a:cubicBezTo>
                  <a:pt x="395" y="81"/>
                  <a:pt x="390" y="81"/>
                  <a:pt x="385" y="81"/>
                </a:cubicBezTo>
                <a:cubicBezTo>
                  <a:pt x="375" y="82"/>
                  <a:pt x="363" y="86"/>
                  <a:pt x="355" y="92"/>
                </a:cubicBezTo>
                <a:cubicBezTo>
                  <a:pt x="354" y="92"/>
                  <a:pt x="354" y="92"/>
                  <a:pt x="354" y="92"/>
                </a:cubicBezTo>
                <a:cubicBezTo>
                  <a:pt x="355" y="93"/>
                  <a:pt x="355" y="93"/>
                  <a:pt x="355" y="93"/>
                </a:cubicBezTo>
                <a:cubicBezTo>
                  <a:pt x="358" y="95"/>
                  <a:pt x="360" y="97"/>
                  <a:pt x="362" y="100"/>
                </a:cubicBezTo>
                <a:cubicBezTo>
                  <a:pt x="362" y="100"/>
                  <a:pt x="362" y="100"/>
                  <a:pt x="362" y="100"/>
                </a:cubicBezTo>
                <a:cubicBezTo>
                  <a:pt x="363" y="100"/>
                  <a:pt x="363" y="100"/>
                  <a:pt x="363" y="100"/>
                </a:cubicBezTo>
                <a:cubicBezTo>
                  <a:pt x="376" y="99"/>
                  <a:pt x="395" y="102"/>
                  <a:pt x="406" y="108"/>
                </a:cubicBezTo>
                <a:cubicBezTo>
                  <a:pt x="407" y="109"/>
                  <a:pt x="407" y="109"/>
                  <a:pt x="407" y="109"/>
                </a:cubicBezTo>
                <a:cubicBezTo>
                  <a:pt x="407" y="107"/>
                  <a:pt x="407" y="107"/>
                  <a:pt x="407" y="107"/>
                </a:cubicBezTo>
                <a:cubicBezTo>
                  <a:pt x="407" y="106"/>
                  <a:pt x="407" y="106"/>
                  <a:pt x="407" y="105"/>
                </a:cubicBezTo>
                <a:close/>
                <a:moveTo>
                  <a:pt x="431" y="357"/>
                </a:moveTo>
                <a:cubicBezTo>
                  <a:pt x="431" y="359"/>
                  <a:pt x="431" y="361"/>
                  <a:pt x="431" y="364"/>
                </a:cubicBezTo>
                <a:cubicBezTo>
                  <a:pt x="431" y="366"/>
                  <a:pt x="431" y="368"/>
                  <a:pt x="431" y="370"/>
                </a:cubicBezTo>
                <a:cubicBezTo>
                  <a:pt x="425" y="373"/>
                  <a:pt x="417" y="375"/>
                  <a:pt x="409" y="377"/>
                </a:cubicBezTo>
                <a:cubicBezTo>
                  <a:pt x="404" y="379"/>
                  <a:pt x="398" y="381"/>
                  <a:pt x="393" y="383"/>
                </a:cubicBezTo>
                <a:cubicBezTo>
                  <a:pt x="392" y="383"/>
                  <a:pt x="392" y="383"/>
                  <a:pt x="392" y="383"/>
                </a:cubicBezTo>
                <a:cubicBezTo>
                  <a:pt x="392" y="384"/>
                  <a:pt x="392" y="384"/>
                  <a:pt x="392" y="384"/>
                </a:cubicBezTo>
                <a:cubicBezTo>
                  <a:pt x="391" y="391"/>
                  <a:pt x="389" y="399"/>
                  <a:pt x="387" y="406"/>
                </a:cubicBezTo>
                <a:cubicBezTo>
                  <a:pt x="387" y="407"/>
                  <a:pt x="387" y="407"/>
                  <a:pt x="387" y="407"/>
                </a:cubicBezTo>
                <a:cubicBezTo>
                  <a:pt x="388" y="407"/>
                  <a:pt x="388" y="407"/>
                  <a:pt x="388" y="407"/>
                </a:cubicBezTo>
                <a:cubicBezTo>
                  <a:pt x="391" y="411"/>
                  <a:pt x="396" y="414"/>
                  <a:pt x="401" y="418"/>
                </a:cubicBezTo>
                <a:cubicBezTo>
                  <a:pt x="407" y="423"/>
                  <a:pt x="413" y="427"/>
                  <a:pt x="417" y="432"/>
                </a:cubicBezTo>
                <a:cubicBezTo>
                  <a:pt x="416" y="436"/>
                  <a:pt x="414" y="439"/>
                  <a:pt x="412" y="444"/>
                </a:cubicBezTo>
                <a:cubicBezTo>
                  <a:pt x="411" y="444"/>
                  <a:pt x="410" y="444"/>
                  <a:pt x="408" y="444"/>
                </a:cubicBezTo>
                <a:cubicBezTo>
                  <a:pt x="408" y="444"/>
                  <a:pt x="408" y="444"/>
                  <a:pt x="408" y="444"/>
                </a:cubicBezTo>
                <a:cubicBezTo>
                  <a:pt x="403" y="444"/>
                  <a:pt x="396" y="443"/>
                  <a:pt x="389" y="443"/>
                </a:cubicBezTo>
                <a:cubicBezTo>
                  <a:pt x="383" y="442"/>
                  <a:pt x="377" y="442"/>
                  <a:pt x="372" y="442"/>
                </a:cubicBezTo>
                <a:cubicBezTo>
                  <a:pt x="371" y="442"/>
                  <a:pt x="371" y="442"/>
                  <a:pt x="371" y="442"/>
                </a:cubicBezTo>
                <a:cubicBezTo>
                  <a:pt x="370" y="443"/>
                  <a:pt x="370" y="443"/>
                  <a:pt x="370" y="443"/>
                </a:cubicBezTo>
                <a:cubicBezTo>
                  <a:pt x="366" y="449"/>
                  <a:pt x="362" y="455"/>
                  <a:pt x="357" y="461"/>
                </a:cubicBezTo>
                <a:cubicBezTo>
                  <a:pt x="356" y="462"/>
                  <a:pt x="356" y="462"/>
                  <a:pt x="356" y="462"/>
                </a:cubicBezTo>
                <a:cubicBezTo>
                  <a:pt x="356" y="463"/>
                  <a:pt x="356" y="463"/>
                  <a:pt x="356" y="463"/>
                </a:cubicBezTo>
                <a:cubicBezTo>
                  <a:pt x="358" y="467"/>
                  <a:pt x="361" y="472"/>
                  <a:pt x="364" y="477"/>
                </a:cubicBezTo>
                <a:cubicBezTo>
                  <a:pt x="368" y="484"/>
                  <a:pt x="371" y="490"/>
                  <a:pt x="373" y="496"/>
                </a:cubicBezTo>
                <a:cubicBezTo>
                  <a:pt x="370" y="499"/>
                  <a:pt x="367" y="502"/>
                  <a:pt x="363" y="505"/>
                </a:cubicBezTo>
                <a:cubicBezTo>
                  <a:pt x="357" y="503"/>
                  <a:pt x="350" y="499"/>
                  <a:pt x="343" y="496"/>
                </a:cubicBezTo>
                <a:cubicBezTo>
                  <a:pt x="338" y="494"/>
                  <a:pt x="332" y="491"/>
                  <a:pt x="327" y="489"/>
                </a:cubicBezTo>
                <a:cubicBezTo>
                  <a:pt x="326" y="489"/>
                  <a:pt x="326" y="489"/>
                  <a:pt x="326" y="489"/>
                </a:cubicBezTo>
                <a:cubicBezTo>
                  <a:pt x="325" y="489"/>
                  <a:pt x="325" y="489"/>
                  <a:pt x="325" y="489"/>
                </a:cubicBezTo>
                <a:cubicBezTo>
                  <a:pt x="319" y="494"/>
                  <a:pt x="312" y="498"/>
                  <a:pt x="305" y="502"/>
                </a:cubicBezTo>
                <a:cubicBezTo>
                  <a:pt x="304" y="502"/>
                  <a:pt x="304" y="502"/>
                  <a:pt x="304" y="502"/>
                </a:cubicBezTo>
                <a:cubicBezTo>
                  <a:pt x="304" y="503"/>
                  <a:pt x="304" y="503"/>
                  <a:pt x="304" y="503"/>
                </a:cubicBezTo>
                <a:cubicBezTo>
                  <a:pt x="304" y="508"/>
                  <a:pt x="305" y="514"/>
                  <a:pt x="305" y="519"/>
                </a:cubicBezTo>
                <a:cubicBezTo>
                  <a:pt x="306" y="526"/>
                  <a:pt x="306" y="534"/>
                  <a:pt x="306" y="539"/>
                </a:cubicBezTo>
                <a:cubicBezTo>
                  <a:pt x="301" y="541"/>
                  <a:pt x="297" y="543"/>
                  <a:pt x="293" y="544"/>
                </a:cubicBezTo>
                <a:cubicBezTo>
                  <a:pt x="288" y="541"/>
                  <a:pt x="283" y="535"/>
                  <a:pt x="278" y="530"/>
                </a:cubicBezTo>
                <a:cubicBezTo>
                  <a:pt x="274" y="525"/>
                  <a:pt x="270" y="521"/>
                  <a:pt x="266" y="518"/>
                </a:cubicBezTo>
                <a:cubicBezTo>
                  <a:pt x="265" y="517"/>
                  <a:pt x="265" y="517"/>
                  <a:pt x="265" y="517"/>
                </a:cubicBezTo>
                <a:cubicBezTo>
                  <a:pt x="264" y="517"/>
                  <a:pt x="264" y="517"/>
                  <a:pt x="264" y="517"/>
                </a:cubicBezTo>
                <a:cubicBezTo>
                  <a:pt x="256" y="519"/>
                  <a:pt x="248" y="521"/>
                  <a:pt x="240" y="521"/>
                </a:cubicBezTo>
                <a:cubicBezTo>
                  <a:pt x="239" y="522"/>
                  <a:pt x="239" y="522"/>
                  <a:pt x="239" y="522"/>
                </a:cubicBezTo>
                <a:cubicBezTo>
                  <a:pt x="239" y="522"/>
                  <a:pt x="239" y="522"/>
                  <a:pt x="239" y="522"/>
                </a:cubicBezTo>
                <a:cubicBezTo>
                  <a:pt x="237" y="527"/>
                  <a:pt x="235" y="532"/>
                  <a:pt x="233" y="537"/>
                </a:cubicBezTo>
                <a:cubicBezTo>
                  <a:pt x="231" y="544"/>
                  <a:pt x="228" y="551"/>
                  <a:pt x="225" y="557"/>
                </a:cubicBezTo>
                <a:cubicBezTo>
                  <a:pt x="220" y="557"/>
                  <a:pt x="215" y="557"/>
                  <a:pt x="211" y="557"/>
                </a:cubicBezTo>
                <a:cubicBezTo>
                  <a:pt x="208" y="551"/>
                  <a:pt x="205" y="544"/>
                  <a:pt x="203" y="537"/>
                </a:cubicBezTo>
                <a:cubicBezTo>
                  <a:pt x="201" y="532"/>
                  <a:pt x="199" y="527"/>
                  <a:pt x="197" y="522"/>
                </a:cubicBezTo>
                <a:cubicBezTo>
                  <a:pt x="197" y="522"/>
                  <a:pt x="197" y="522"/>
                  <a:pt x="197" y="522"/>
                </a:cubicBezTo>
                <a:cubicBezTo>
                  <a:pt x="196" y="521"/>
                  <a:pt x="196" y="521"/>
                  <a:pt x="196" y="521"/>
                </a:cubicBezTo>
                <a:cubicBezTo>
                  <a:pt x="187" y="521"/>
                  <a:pt x="179" y="519"/>
                  <a:pt x="172" y="517"/>
                </a:cubicBezTo>
                <a:cubicBezTo>
                  <a:pt x="171" y="517"/>
                  <a:pt x="171" y="517"/>
                  <a:pt x="171" y="517"/>
                </a:cubicBezTo>
                <a:cubicBezTo>
                  <a:pt x="170" y="518"/>
                  <a:pt x="170" y="518"/>
                  <a:pt x="170" y="518"/>
                </a:cubicBezTo>
                <a:cubicBezTo>
                  <a:pt x="166" y="521"/>
                  <a:pt x="162" y="525"/>
                  <a:pt x="158" y="530"/>
                </a:cubicBezTo>
                <a:cubicBezTo>
                  <a:pt x="153" y="535"/>
                  <a:pt x="148" y="541"/>
                  <a:pt x="143" y="544"/>
                </a:cubicBezTo>
                <a:cubicBezTo>
                  <a:pt x="139" y="543"/>
                  <a:pt x="134" y="541"/>
                  <a:pt x="130" y="539"/>
                </a:cubicBezTo>
                <a:cubicBezTo>
                  <a:pt x="129" y="534"/>
                  <a:pt x="130" y="526"/>
                  <a:pt x="131" y="519"/>
                </a:cubicBezTo>
                <a:cubicBezTo>
                  <a:pt x="131" y="514"/>
                  <a:pt x="132" y="508"/>
                  <a:pt x="132" y="503"/>
                </a:cubicBezTo>
                <a:cubicBezTo>
                  <a:pt x="132" y="502"/>
                  <a:pt x="132" y="502"/>
                  <a:pt x="132" y="502"/>
                </a:cubicBezTo>
                <a:cubicBezTo>
                  <a:pt x="131" y="502"/>
                  <a:pt x="131" y="502"/>
                  <a:pt x="131" y="502"/>
                </a:cubicBezTo>
                <a:cubicBezTo>
                  <a:pt x="124" y="498"/>
                  <a:pt x="117" y="494"/>
                  <a:pt x="110" y="489"/>
                </a:cubicBezTo>
                <a:cubicBezTo>
                  <a:pt x="110" y="489"/>
                  <a:pt x="110" y="489"/>
                  <a:pt x="110" y="489"/>
                </a:cubicBezTo>
                <a:cubicBezTo>
                  <a:pt x="109" y="489"/>
                  <a:pt x="109" y="489"/>
                  <a:pt x="109" y="489"/>
                </a:cubicBezTo>
                <a:cubicBezTo>
                  <a:pt x="104" y="491"/>
                  <a:pt x="98" y="494"/>
                  <a:pt x="93" y="496"/>
                </a:cubicBezTo>
                <a:cubicBezTo>
                  <a:pt x="86" y="499"/>
                  <a:pt x="78" y="503"/>
                  <a:pt x="72" y="505"/>
                </a:cubicBezTo>
                <a:cubicBezTo>
                  <a:pt x="69" y="502"/>
                  <a:pt x="66" y="499"/>
                  <a:pt x="62" y="496"/>
                </a:cubicBezTo>
                <a:cubicBezTo>
                  <a:pt x="64" y="490"/>
                  <a:pt x="68" y="484"/>
                  <a:pt x="72" y="477"/>
                </a:cubicBezTo>
                <a:cubicBezTo>
                  <a:pt x="75" y="472"/>
                  <a:pt x="77" y="467"/>
                  <a:pt x="79" y="463"/>
                </a:cubicBezTo>
                <a:cubicBezTo>
                  <a:pt x="80" y="462"/>
                  <a:pt x="80" y="462"/>
                  <a:pt x="80" y="462"/>
                </a:cubicBezTo>
                <a:cubicBezTo>
                  <a:pt x="79" y="461"/>
                  <a:pt x="79" y="461"/>
                  <a:pt x="79" y="461"/>
                </a:cubicBezTo>
                <a:cubicBezTo>
                  <a:pt x="74" y="455"/>
                  <a:pt x="70" y="449"/>
                  <a:pt x="66" y="443"/>
                </a:cubicBezTo>
                <a:cubicBezTo>
                  <a:pt x="65" y="442"/>
                  <a:pt x="65" y="442"/>
                  <a:pt x="65" y="442"/>
                </a:cubicBezTo>
                <a:cubicBezTo>
                  <a:pt x="64" y="442"/>
                  <a:pt x="64" y="442"/>
                  <a:pt x="64" y="442"/>
                </a:cubicBezTo>
                <a:cubicBezTo>
                  <a:pt x="59" y="442"/>
                  <a:pt x="52" y="442"/>
                  <a:pt x="47" y="443"/>
                </a:cubicBezTo>
                <a:cubicBezTo>
                  <a:pt x="39" y="443"/>
                  <a:pt x="30" y="444"/>
                  <a:pt x="24" y="444"/>
                </a:cubicBezTo>
                <a:cubicBezTo>
                  <a:pt x="22" y="439"/>
                  <a:pt x="20" y="436"/>
                  <a:pt x="18" y="432"/>
                </a:cubicBezTo>
                <a:cubicBezTo>
                  <a:pt x="23" y="427"/>
                  <a:pt x="29" y="423"/>
                  <a:pt x="35" y="418"/>
                </a:cubicBezTo>
                <a:cubicBezTo>
                  <a:pt x="39" y="414"/>
                  <a:pt x="44" y="411"/>
                  <a:pt x="48" y="407"/>
                </a:cubicBezTo>
                <a:cubicBezTo>
                  <a:pt x="49" y="407"/>
                  <a:pt x="49" y="407"/>
                  <a:pt x="49" y="407"/>
                </a:cubicBezTo>
                <a:cubicBezTo>
                  <a:pt x="49" y="406"/>
                  <a:pt x="49" y="406"/>
                  <a:pt x="49" y="406"/>
                </a:cubicBezTo>
                <a:cubicBezTo>
                  <a:pt x="47" y="399"/>
                  <a:pt x="45" y="391"/>
                  <a:pt x="44" y="384"/>
                </a:cubicBezTo>
                <a:cubicBezTo>
                  <a:pt x="44" y="383"/>
                  <a:pt x="44" y="383"/>
                  <a:pt x="44" y="383"/>
                </a:cubicBezTo>
                <a:cubicBezTo>
                  <a:pt x="43" y="383"/>
                  <a:pt x="43" y="383"/>
                  <a:pt x="43" y="383"/>
                </a:cubicBezTo>
                <a:cubicBezTo>
                  <a:pt x="38" y="381"/>
                  <a:pt x="32" y="379"/>
                  <a:pt x="27" y="377"/>
                </a:cubicBezTo>
                <a:cubicBezTo>
                  <a:pt x="19" y="375"/>
                  <a:pt x="11" y="373"/>
                  <a:pt x="5" y="370"/>
                </a:cubicBezTo>
                <a:cubicBezTo>
                  <a:pt x="5" y="368"/>
                  <a:pt x="5" y="366"/>
                  <a:pt x="5" y="364"/>
                </a:cubicBezTo>
                <a:cubicBezTo>
                  <a:pt x="5" y="361"/>
                  <a:pt x="5" y="359"/>
                  <a:pt x="5" y="357"/>
                </a:cubicBezTo>
                <a:cubicBezTo>
                  <a:pt x="11" y="355"/>
                  <a:pt x="19" y="352"/>
                  <a:pt x="27" y="350"/>
                </a:cubicBezTo>
                <a:cubicBezTo>
                  <a:pt x="32" y="348"/>
                  <a:pt x="38" y="347"/>
                  <a:pt x="43" y="345"/>
                </a:cubicBezTo>
                <a:cubicBezTo>
                  <a:pt x="44" y="344"/>
                  <a:pt x="44" y="344"/>
                  <a:pt x="44" y="344"/>
                </a:cubicBezTo>
                <a:cubicBezTo>
                  <a:pt x="44" y="344"/>
                  <a:pt x="44" y="344"/>
                  <a:pt x="44" y="344"/>
                </a:cubicBezTo>
                <a:cubicBezTo>
                  <a:pt x="45" y="336"/>
                  <a:pt x="47" y="329"/>
                  <a:pt x="49" y="322"/>
                </a:cubicBezTo>
                <a:cubicBezTo>
                  <a:pt x="49" y="321"/>
                  <a:pt x="49" y="321"/>
                  <a:pt x="49" y="321"/>
                </a:cubicBezTo>
                <a:cubicBezTo>
                  <a:pt x="48" y="320"/>
                  <a:pt x="48" y="320"/>
                  <a:pt x="48" y="320"/>
                </a:cubicBezTo>
                <a:cubicBezTo>
                  <a:pt x="44" y="317"/>
                  <a:pt x="39" y="313"/>
                  <a:pt x="35" y="309"/>
                </a:cubicBezTo>
                <a:cubicBezTo>
                  <a:pt x="29" y="305"/>
                  <a:pt x="23" y="300"/>
                  <a:pt x="19" y="296"/>
                </a:cubicBezTo>
                <a:cubicBezTo>
                  <a:pt x="20" y="292"/>
                  <a:pt x="22" y="288"/>
                  <a:pt x="24" y="284"/>
                </a:cubicBezTo>
                <a:cubicBezTo>
                  <a:pt x="30" y="284"/>
                  <a:pt x="39" y="284"/>
                  <a:pt x="47" y="285"/>
                </a:cubicBezTo>
                <a:cubicBezTo>
                  <a:pt x="52" y="285"/>
                  <a:pt x="59" y="286"/>
                  <a:pt x="64" y="286"/>
                </a:cubicBezTo>
                <a:cubicBezTo>
                  <a:pt x="65" y="286"/>
                  <a:pt x="65" y="286"/>
                  <a:pt x="65" y="286"/>
                </a:cubicBezTo>
                <a:cubicBezTo>
                  <a:pt x="66" y="285"/>
                  <a:pt x="66" y="285"/>
                  <a:pt x="66" y="285"/>
                </a:cubicBezTo>
                <a:cubicBezTo>
                  <a:pt x="70" y="278"/>
                  <a:pt x="74" y="272"/>
                  <a:pt x="79" y="266"/>
                </a:cubicBezTo>
                <a:cubicBezTo>
                  <a:pt x="80" y="265"/>
                  <a:pt x="80" y="265"/>
                  <a:pt x="80" y="265"/>
                </a:cubicBezTo>
                <a:cubicBezTo>
                  <a:pt x="79" y="265"/>
                  <a:pt x="79" y="265"/>
                  <a:pt x="79" y="265"/>
                </a:cubicBezTo>
                <a:cubicBezTo>
                  <a:pt x="77" y="260"/>
                  <a:pt x="75" y="255"/>
                  <a:pt x="72" y="250"/>
                </a:cubicBezTo>
                <a:cubicBezTo>
                  <a:pt x="68" y="244"/>
                  <a:pt x="64" y="237"/>
                  <a:pt x="62" y="232"/>
                </a:cubicBezTo>
                <a:cubicBezTo>
                  <a:pt x="66" y="229"/>
                  <a:pt x="69" y="226"/>
                  <a:pt x="72" y="223"/>
                </a:cubicBezTo>
                <a:cubicBezTo>
                  <a:pt x="78" y="225"/>
                  <a:pt x="86" y="228"/>
                  <a:pt x="93" y="231"/>
                </a:cubicBezTo>
                <a:cubicBezTo>
                  <a:pt x="98" y="234"/>
                  <a:pt x="104" y="236"/>
                  <a:pt x="109" y="238"/>
                </a:cubicBezTo>
                <a:cubicBezTo>
                  <a:pt x="110" y="239"/>
                  <a:pt x="110" y="239"/>
                  <a:pt x="110" y="239"/>
                </a:cubicBezTo>
                <a:cubicBezTo>
                  <a:pt x="110" y="238"/>
                  <a:pt x="110" y="238"/>
                  <a:pt x="110" y="238"/>
                </a:cubicBezTo>
                <a:cubicBezTo>
                  <a:pt x="117" y="233"/>
                  <a:pt x="124" y="229"/>
                  <a:pt x="131" y="226"/>
                </a:cubicBezTo>
                <a:cubicBezTo>
                  <a:pt x="132" y="225"/>
                  <a:pt x="132" y="225"/>
                  <a:pt x="132" y="225"/>
                </a:cubicBezTo>
                <a:cubicBezTo>
                  <a:pt x="132" y="224"/>
                  <a:pt x="132" y="224"/>
                  <a:pt x="132" y="224"/>
                </a:cubicBezTo>
                <a:cubicBezTo>
                  <a:pt x="132" y="219"/>
                  <a:pt x="131" y="214"/>
                  <a:pt x="131" y="208"/>
                </a:cubicBezTo>
                <a:cubicBezTo>
                  <a:pt x="130" y="201"/>
                  <a:pt x="129" y="194"/>
                  <a:pt x="130" y="188"/>
                </a:cubicBezTo>
                <a:cubicBezTo>
                  <a:pt x="134" y="186"/>
                  <a:pt x="139" y="184"/>
                  <a:pt x="143" y="183"/>
                </a:cubicBezTo>
                <a:cubicBezTo>
                  <a:pt x="148" y="187"/>
                  <a:pt x="153" y="192"/>
                  <a:pt x="158" y="198"/>
                </a:cubicBezTo>
                <a:cubicBezTo>
                  <a:pt x="162" y="202"/>
                  <a:pt x="166" y="206"/>
                  <a:pt x="170" y="210"/>
                </a:cubicBezTo>
                <a:cubicBezTo>
                  <a:pt x="171" y="210"/>
                  <a:pt x="171" y="210"/>
                  <a:pt x="171" y="210"/>
                </a:cubicBezTo>
                <a:cubicBezTo>
                  <a:pt x="172" y="210"/>
                  <a:pt x="172" y="210"/>
                  <a:pt x="172" y="210"/>
                </a:cubicBezTo>
                <a:cubicBezTo>
                  <a:pt x="179" y="208"/>
                  <a:pt x="187" y="207"/>
                  <a:pt x="196" y="206"/>
                </a:cubicBezTo>
                <a:cubicBezTo>
                  <a:pt x="197" y="206"/>
                  <a:pt x="197" y="206"/>
                  <a:pt x="197" y="206"/>
                </a:cubicBezTo>
                <a:cubicBezTo>
                  <a:pt x="197" y="205"/>
                  <a:pt x="197" y="205"/>
                  <a:pt x="197" y="205"/>
                </a:cubicBezTo>
                <a:cubicBezTo>
                  <a:pt x="199" y="200"/>
                  <a:pt x="201" y="195"/>
                  <a:pt x="203" y="190"/>
                </a:cubicBezTo>
                <a:cubicBezTo>
                  <a:pt x="205" y="183"/>
                  <a:pt x="208" y="176"/>
                  <a:pt x="211" y="171"/>
                </a:cubicBezTo>
                <a:cubicBezTo>
                  <a:pt x="215" y="171"/>
                  <a:pt x="220" y="171"/>
                  <a:pt x="225" y="171"/>
                </a:cubicBezTo>
                <a:cubicBezTo>
                  <a:pt x="228" y="176"/>
                  <a:pt x="231" y="183"/>
                  <a:pt x="233" y="190"/>
                </a:cubicBezTo>
                <a:cubicBezTo>
                  <a:pt x="235" y="195"/>
                  <a:pt x="237" y="200"/>
                  <a:pt x="239" y="205"/>
                </a:cubicBezTo>
                <a:cubicBezTo>
                  <a:pt x="239" y="206"/>
                  <a:pt x="239" y="206"/>
                  <a:pt x="239" y="206"/>
                </a:cubicBezTo>
                <a:cubicBezTo>
                  <a:pt x="240" y="206"/>
                  <a:pt x="240" y="206"/>
                  <a:pt x="240" y="206"/>
                </a:cubicBezTo>
                <a:cubicBezTo>
                  <a:pt x="248" y="207"/>
                  <a:pt x="256" y="208"/>
                  <a:pt x="264" y="210"/>
                </a:cubicBezTo>
                <a:cubicBezTo>
                  <a:pt x="265" y="210"/>
                  <a:pt x="265" y="210"/>
                  <a:pt x="265" y="210"/>
                </a:cubicBezTo>
                <a:cubicBezTo>
                  <a:pt x="266" y="210"/>
                  <a:pt x="266" y="210"/>
                  <a:pt x="266" y="210"/>
                </a:cubicBezTo>
                <a:cubicBezTo>
                  <a:pt x="270" y="206"/>
                  <a:pt x="274" y="202"/>
                  <a:pt x="278" y="198"/>
                </a:cubicBezTo>
                <a:cubicBezTo>
                  <a:pt x="283" y="192"/>
                  <a:pt x="288" y="187"/>
                  <a:pt x="293" y="183"/>
                </a:cubicBezTo>
                <a:cubicBezTo>
                  <a:pt x="297" y="184"/>
                  <a:pt x="301" y="186"/>
                  <a:pt x="306" y="188"/>
                </a:cubicBezTo>
                <a:cubicBezTo>
                  <a:pt x="306" y="194"/>
                  <a:pt x="306" y="201"/>
                  <a:pt x="305" y="208"/>
                </a:cubicBezTo>
                <a:cubicBezTo>
                  <a:pt x="305" y="214"/>
                  <a:pt x="304" y="219"/>
                  <a:pt x="304" y="224"/>
                </a:cubicBezTo>
                <a:cubicBezTo>
                  <a:pt x="304" y="225"/>
                  <a:pt x="304" y="225"/>
                  <a:pt x="304" y="225"/>
                </a:cubicBezTo>
                <a:cubicBezTo>
                  <a:pt x="305" y="226"/>
                  <a:pt x="305" y="226"/>
                  <a:pt x="305" y="226"/>
                </a:cubicBezTo>
                <a:cubicBezTo>
                  <a:pt x="312" y="229"/>
                  <a:pt x="319" y="233"/>
                  <a:pt x="325" y="238"/>
                </a:cubicBezTo>
                <a:cubicBezTo>
                  <a:pt x="326" y="239"/>
                  <a:pt x="326" y="239"/>
                  <a:pt x="326" y="239"/>
                </a:cubicBezTo>
                <a:cubicBezTo>
                  <a:pt x="327" y="238"/>
                  <a:pt x="327" y="238"/>
                  <a:pt x="327" y="238"/>
                </a:cubicBezTo>
                <a:cubicBezTo>
                  <a:pt x="332" y="236"/>
                  <a:pt x="338" y="234"/>
                  <a:pt x="343" y="231"/>
                </a:cubicBezTo>
                <a:cubicBezTo>
                  <a:pt x="350" y="228"/>
                  <a:pt x="357" y="225"/>
                  <a:pt x="363" y="223"/>
                </a:cubicBezTo>
                <a:cubicBezTo>
                  <a:pt x="367" y="226"/>
                  <a:pt x="370" y="229"/>
                  <a:pt x="373" y="232"/>
                </a:cubicBezTo>
                <a:cubicBezTo>
                  <a:pt x="371" y="237"/>
                  <a:pt x="368" y="244"/>
                  <a:pt x="364" y="250"/>
                </a:cubicBezTo>
                <a:cubicBezTo>
                  <a:pt x="361" y="255"/>
                  <a:pt x="358" y="260"/>
                  <a:pt x="356" y="265"/>
                </a:cubicBezTo>
                <a:cubicBezTo>
                  <a:pt x="356" y="265"/>
                  <a:pt x="356" y="265"/>
                  <a:pt x="356" y="265"/>
                </a:cubicBezTo>
                <a:cubicBezTo>
                  <a:pt x="357" y="266"/>
                  <a:pt x="357" y="266"/>
                  <a:pt x="357" y="266"/>
                </a:cubicBezTo>
                <a:cubicBezTo>
                  <a:pt x="362" y="272"/>
                  <a:pt x="366" y="278"/>
                  <a:pt x="370" y="285"/>
                </a:cubicBezTo>
                <a:cubicBezTo>
                  <a:pt x="371" y="286"/>
                  <a:pt x="371" y="286"/>
                  <a:pt x="371" y="286"/>
                </a:cubicBezTo>
                <a:cubicBezTo>
                  <a:pt x="372" y="286"/>
                  <a:pt x="372" y="286"/>
                  <a:pt x="372" y="286"/>
                </a:cubicBezTo>
                <a:cubicBezTo>
                  <a:pt x="377" y="286"/>
                  <a:pt x="383" y="285"/>
                  <a:pt x="389" y="285"/>
                </a:cubicBezTo>
                <a:cubicBezTo>
                  <a:pt x="397" y="284"/>
                  <a:pt x="405" y="284"/>
                  <a:pt x="412" y="284"/>
                </a:cubicBezTo>
                <a:cubicBezTo>
                  <a:pt x="414" y="288"/>
                  <a:pt x="416" y="292"/>
                  <a:pt x="417" y="296"/>
                </a:cubicBezTo>
                <a:cubicBezTo>
                  <a:pt x="413" y="300"/>
                  <a:pt x="407" y="305"/>
                  <a:pt x="401" y="309"/>
                </a:cubicBezTo>
                <a:cubicBezTo>
                  <a:pt x="396" y="313"/>
                  <a:pt x="391" y="317"/>
                  <a:pt x="388" y="320"/>
                </a:cubicBezTo>
                <a:cubicBezTo>
                  <a:pt x="387" y="321"/>
                  <a:pt x="387" y="321"/>
                  <a:pt x="387" y="321"/>
                </a:cubicBezTo>
                <a:cubicBezTo>
                  <a:pt x="387" y="322"/>
                  <a:pt x="387" y="322"/>
                  <a:pt x="387" y="322"/>
                </a:cubicBezTo>
                <a:cubicBezTo>
                  <a:pt x="389" y="329"/>
                  <a:pt x="391" y="336"/>
                  <a:pt x="392" y="344"/>
                </a:cubicBezTo>
                <a:cubicBezTo>
                  <a:pt x="392" y="344"/>
                  <a:pt x="392" y="344"/>
                  <a:pt x="392" y="344"/>
                </a:cubicBezTo>
                <a:cubicBezTo>
                  <a:pt x="393" y="345"/>
                  <a:pt x="393" y="345"/>
                  <a:pt x="393" y="345"/>
                </a:cubicBezTo>
                <a:cubicBezTo>
                  <a:pt x="398" y="347"/>
                  <a:pt x="404" y="348"/>
                  <a:pt x="409" y="350"/>
                </a:cubicBezTo>
                <a:cubicBezTo>
                  <a:pt x="417" y="352"/>
                  <a:pt x="425" y="355"/>
                  <a:pt x="431" y="357"/>
                </a:cubicBezTo>
                <a:close/>
                <a:moveTo>
                  <a:pt x="335" y="293"/>
                </a:moveTo>
                <a:cubicBezTo>
                  <a:pt x="260" y="332"/>
                  <a:pt x="260" y="332"/>
                  <a:pt x="260" y="332"/>
                </a:cubicBezTo>
                <a:cubicBezTo>
                  <a:pt x="261" y="334"/>
                  <a:pt x="261" y="334"/>
                  <a:pt x="261" y="334"/>
                </a:cubicBezTo>
                <a:cubicBezTo>
                  <a:pt x="264" y="337"/>
                  <a:pt x="266" y="341"/>
                  <a:pt x="268" y="345"/>
                </a:cubicBezTo>
                <a:cubicBezTo>
                  <a:pt x="269" y="347"/>
                  <a:pt x="269" y="347"/>
                  <a:pt x="269" y="347"/>
                </a:cubicBezTo>
                <a:cubicBezTo>
                  <a:pt x="344" y="307"/>
                  <a:pt x="344" y="307"/>
                  <a:pt x="344" y="307"/>
                </a:cubicBezTo>
                <a:cubicBezTo>
                  <a:pt x="343" y="306"/>
                  <a:pt x="343" y="306"/>
                  <a:pt x="343" y="306"/>
                </a:cubicBezTo>
                <a:cubicBezTo>
                  <a:pt x="341" y="302"/>
                  <a:pt x="338" y="298"/>
                  <a:pt x="336" y="294"/>
                </a:cubicBezTo>
                <a:lnTo>
                  <a:pt x="335" y="293"/>
                </a:lnTo>
                <a:close/>
                <a:moveTo>
                  <a:pt x="233" y="317"/>
                </a:moveTo>
                <a:cubicBezTo>
                  <a:pt x="234" y="317"/>
                  <a:pt x="234" y="317"/>
                  <a:pt x="234" y="317"/>
                </a:cubicBezTo>
                <a:cubicBezTo>
                  <a:pt x="242" y="319"/>
                  <a:pt x="248" y="323"/>
                  <a:pt x="254" y="327"/>
                </a:cubicBezTo>
                <a:cubicBezTo>
                  <a:pt x="255" y="328"/>
                  <a:pt x="255" y="328"/>
                  <a:pt x="255" y="328"/>
                </a:cubicBezTo>
                <a:cubicBezTo>
                  <a:pt x="331" y="288"/>
                  <a:pt x="331" y="288"/>
                  <a:pt x="331" y="288"/>
                </a:cubicBezTo>
                <a:cubicBezTo>
                  <a:pt x="330" y="287"/>
                  <a:pt x="330" y="287"/>
                  <a:pt x="330" y="287"/>
                </a:cubicBezTo>
                <a:cubicBezTo>
                  <a:pt x="307" y="260"/>
                  <a:pt x="273" y="241"/>
                  <a:pt x="235" y="237"/>
                </a:cubicBezTo>
                <a:cubicBezTo>
                  <a:pt x="233" y="237"/>
                  <a:pt x="233" y="237"/>
                  <a:pt x="233" y="237"/>
                </a:cubicBezTo>
                <a:lnTo>
                  <a:pt x="233" y="317"/>
                </a:lnTo>
                <a:close/>
                <a:moveTo>
                  <a:pt x="209" y="315"/>
                </a:moveTo>
                <a:cubicBezTo>
                  <a:pt x="211" y="315"/>
                  <a:pt x="211" y="315"/>
                  <a:pt x="211" y="315"/>
                </a:cubicBezTo>
                <a:cubicBezTo>
                  <a:pt x="216" y="314"/>
                  <a:pt x="219" y="314"/>
                  <a:pt x="225" y="315"/>
                </a:cubicBezTo>
                <a:cubicBezTo>
                  <a:pt x="227" y="315"/>
                  <a:pt x="227" y="315"/>
                  <a:pt x="227" y="315"/>
                </a:cubicBezTo>
                <a:cubicBezTo>
                  <a:pt x="227" y="237"/>
                  <a:pt x="227" y="237"/>
                  <a:pt x="227" y="237"/>
                </a:cubicBezTo>
                <a:cubicBezTo>
                  <a:pt x="225" y="237"/>
                  <a:pt x="225" y="237"/>
                  <a:pt x="225" y="237"/>
                </a:cubicBezTo>
                <a:cubicBezTo>
                  <a:pt x="220" y="236"/>
                  <a:pt x="215" y="236"/>
                  <a:pt x="210" y="237"/>
                </a:cubicBezTo>
                <a:cubicBezTo>
                  <a:pt x="209" y="237"/>
                  <a:pt x="209" y="237"/>
                  <a:pt x="209" y="237"/>
                </a:cubicBezTo>
                <a:lnTo>
                  <a:pt x="209" y="315"/>
                </a:lnTo>
                <a:close/>
                <a:moveTo>
                  <a:pt x="105" y="288"/>
                </a:moveTo>
                <a:cubicBezTo>
                  <a:pt x="181" y="328"/>
                  <a:pt x="181" y="328"/>
                  <a:pt x="181" y="328"/>
                </a:cubicBezTo>
                <a:cubicBezTo>
                  <a:pt x="181" y="327"/>
                  <a:pt x="181" y="327"/>
                  <a:pt x="181" y="327"/>
                </a:cubicBezTo>
                <a:cubicBezTo>
                  <a:pt x="187" y="323"/>
                  <a:pt x="194" y="319"/>
                  <a:pt x="201" y="317"/>
                </a:cubicBezTo>
                <a:cubicBezTo>
                  <a:pt x="203" y="317"/>
                  <a:pt x="203" y="317"/>
                  <a:pt x="203" y="317"/>
                </a:cubicBezTo>
                <a:cubicBezTo>
                  <a:pt x="203" y="237"/>
                  <a:pt x="203" y="237"/>
                  <a:pt x="203" y="237"/>
                </a:cubicBezTo>
                <a:cubicBezTo>
                  <a:pt x="201" y="237"/>
                  <a:pt x="201" y="237"/>
                  <a:pt x="201" y="237"/>
                </a:cubicBezTo>
                <a:cubicBezTo>
                  <a:pt x="163" y="241"/>
                  <a:pt x="129" y="260"/>
                  <a:pt x="106" y="287"/>
                </a:cubicBezTo>
                <a:lnTo>
                  <a:pt x="105" y="288"/>
                </a:lnTo>
                <a:close/>
                <a:moveTo>
                  <a:pt x="92" y="307"/>
                </a:moveTo>
                <a:cubicBezTo>
                  <a:pt x="167" y="347"/>
                  <a:pt x="167" y="347"/>
                  <a:pt x="167" y="347"/>
                </a:cubicBezTo>
                <a:cubicBezTo>
                  <a:pt x="168" y="345"/>
                  <a:pt x="168" y="345"/>
                  <a:pt x="168" y="345"/>
                </a:cubicBezTo>
                <a:cubicBezTo>
                  <a:pt x="170" y="341"/>
                  <a:pt x="172" y="337"/>
                  <a:pt x="175" y="334"/>
                </a:cubicBezTo>
                <a:cubicBezTo>
                  <a:pt x="176" y="332"/>
                  <a:pt x="176" y="332"/>
                  <a:pt x="176" y="332"/>
                </a:cubicBezTo>
                <a:cubicBezTo>
                  <a:pt x="101" y="293"/>
                  <a:pt x="101" y="293"/>
                  <a:pt x="101" y="293"/>
                </a:cubicBezTo>
                <a:cubicBezTo>
                  <a:pt x="100" y="294"/>
                  <a:pt x="100" y="294"/>
                  <a:pt x="100" y="294"/>
                </a:cubicBezTo>
                <a:cubicBezTo>
                  <a:pt x="97" y="298"/>
                  <a:pt x="95" y="302"/>
                  <a:pt x="93" y="306"/>
                </a:cubicBezTo>
                <a:lnTo>
                  <a:pt x="92" y="307"/>
                </a:lnTo>
                <a:close/>
                <a:moveTo>
                  <a:pt x="89" y="415"/>
                </a:moveTo>
                <a:cubicBezTo>
                  <a:pt x="165" y="375"/>
                  <a:pt x="165" y="375"/>
                  <a:pt x="165" y="375"/>
                </a:cubicBezTo>
                <a:cubicBezTo>
                  <a:pt x="165" y="374"/>
                  <a:pt x="165" y="374"/>
                  <a:pt x="165" y="374"/>
                </a:cubicBezTo>
                <a:cubicBezTo>
                  <a:pt x="164" y="371"/>
                  <a:pt x="164" y="367"/>
                  <a:pt x="164" y="364"/>
                </a:cubicBezTo>
                <a:cubicBezTo>
                  <a:pt x="164" y="360"/>
                  <a:pt x="164" y="357"/>
                  <a:pt x="165" y="353"/>
                </a:cubicBezTo>
                <a:cubicBezTo>
                  <a:pt x="165" y="352"/>
                  <a:pt x="165" y="352"/>
                  <a:pt x="165" y="352"/>
                </a:cubicBezTo>
                <a:cubicBezTo>
                  <a:pt x="89" y="312"/>
                  <a:pt x="89" y="312"/>
                  <a:pt x="89" y="312"/>
                </a:cubicBezTo>
                <a:cubicBezTo>
                  <a:pt x="89" y="314"/>
                  <a:pt x="89" y="314"/>
                  <a:pt x="89" y="314"/>
                </a:cubicBezTo>
                <a:cubicBezTo>
                  <a:pt x="81" y="330"/>
                  <a:pt x="77" y="346"/>
                  <a:pt x="77" y="364"/>
                </a:cubicBezTo>
                <a:cubicBezTo>
                  <a:pt x="77" y="381"/>
                  <a:pt x="81" y="398"/>
                  <a:pt x="89" y="413"/>
                </a:cubicBezTo>
                <a:lnTo>
                  <a:pt x="89" y="415"/>
                </a:lnTo>
                <a:close/>
                <a:moveTo>
                  <a:pt x="101" y="434"/>
                </a:moveTo>
                <a:cubicBezTo>
                  <a:pt x="176" y="395"/>
                  <a:pt x="176" y="395"/>
                  <a:pt x="176" y="395"/>
                </a:cubicBezTo>
                <a:cubicBezTo>
                  <a:pt x="175" y="394"/>
                  <a:pt x="175" y="394"/>
                  <a:pt x="175" y="394"/>
                </a:cubicBezTo>
                <a:cubicBezTo>
                  <a:pt x="172" y="390"/>
                  <a:pt x="170" y="386"/>
                  <a:pt x="168" y="382"/>
                </a:cubicBezTo>
                <a:cubicBezTo>
                  <a:pt x="167" y="381"/>
                  <a:pt x="167" y="381"/>
                  <a:pt x="167" y="381"/>
                </a:cubicBezTo>
                <a:cubicBezTo>
                  <a:pt x="92" y="420"/>
                  <a:pt x="92" y="420"/>
                  <a:pt x="92" y="420"/>
                </a:cubicBezTo>
                <a:cubicBezTo>
                  <a:pt x="93" y="421"/>
                  <a:pt x="93" y="421"/>
                  <a:pt x="93" y="421"/>
                </a:cubicBezTo>
                <a:cubicBezTo>
                  <a:pt x="95" y="425"/>
                  <a:pt x="98" y="429"/>
                  <a:pt x="100" y="433"/>
                </a:cubicBezTo>
                <a:lnTo>
                  <a:pt x="101" y="434"/>
                </a:lnTo>
                <a:close/>
                <a:moveTo>
                  <a:pt x="203" y="411"/>
                </a:moveTo>
                <a:cubicBezTo>
                  <a:pt x="202" y="410"/>
                  <a:pt x="202" y="410"/>
                  <a:pt x="202" y="410"/>
                </a:cubicBezTo>
                <a:cubicBezTo>
                  <a:pt x="194" y="408"/>
                  <a:pt x="187" y="405"/>
                  <a:pt x="182" y="400"/>
                </a:cubicBezTo>
                <a:cubicBezTo>
                  <a:pt x="181" y="399"/>
                  <a:pt x="181" y="399"/>
                  <a:pt x="181" y="399"/>
                </a:cubicBezTo>
                <a:cubicBezTo>
                  <a:pt x="105" y="439"/>
                  <a:pt x="105" y="439"/>
                  <a:pt x="105" y="439"/>
                </a:cubicBezTo>
                <a:cubicBezTo>
                  <a:pt x="106" y="440"/>
                  <a:pt x="106" y="440"/>
                  <a:pt x="106" y="440"/>
                </a:cubicBezTo>
                <a:cubicBezTo>
                  <a:pt x="129" y="468"/>
                  <a:pt x="163" y="486"/>
                  <a:pt x="201" y="490"/>
                </a:cubicBezTo>
                <a:cubicBezTo>
                  <a:pt x="203" y="490"/>
                  <a:pt x="203" y="490"/>
                  <a:pt x="203" y="490"/>
                </a:cubicBezTo>
                <a:lnTo>
                  <a:pt x="203" y="411"/>
                </a:lnTo>
                <a:close/>
                <a:moveTo>
                  <a:pt x="227" y="412"/>
                </a:moveTo>
                <a:cubicBezTo>
                  <a:pt x="225" y="412"/>
                  <a:pt x="225" y="412"/>
                  <a:pt x="225" y="412"/>
                </a:cubicBezTo>
                <a:cubicBezTo>
                  <a:pt x="220" y="413"/>
                  <a:pt x="216" y="413"/>
                  <a:pt x="211" y="412"/>
                </a:cubicBezTo>
                <a:cubicBezTo>
                  <a:pt x="209" y="412"/>
                  <a:pt x="209" y="412"/>
                  <a:pt x="209" y="412"/>
                </a:cubicBezTo>
                <a:cubicBezTo>
                  <a:pt x="209" y="491"/>
                  <a:pt x="209" y="491"/>
                  <a:pt x="209" y="491"/>
                </a:cubicBezTo>
                <a:cubicBezTo>
                  <a:pt x="211" y="491"/>
                  <a:pt x="211" y="491"/>
                  <a:pt x="211" y="491"/>
                </a:cubicBezTo>
                <a:cubicBezTo>
                  <a:pt x="213" y="491"/>
                  <a:pt x="215" y="491"/>
                  <a:pt x="218" y="491"/>
                </a:cubicBezTo>
                <a:cubicBezTo>
                  <a:pt x="220" y="491"/>
                  <a:pt x="223" y="491"/>
                  <a:pt x="225" y="491"/>
                </a:cubicBezTo>
                <a:cubicBezTo>
                  <a:pt x="227" y="491"/>
                  <a:pt x="227" y="491"/>
                  <a:pt x="227" y="491"/>
                </a:cubicBezTo>
                <a:lnTo>
                  <a:pt x="227" y="412"/>
                </a:lnTo>
                <a:close/>
                <a:moveTo>
                  <a:pt x="233" y="388"/>
                </a:moveTo>
                <a:cubicBezTo>
                  <a:pt x="248" y="380"/>
                  <a:pt x="253" y="363"/>
                  <a:pt x="245" y="350"/>
                </a:cubicBezTo>
                <a:cubicBezTo>
                  <a:pt x="239" y="341"/>
                  <a:pt x="229" y="335"/>
                  <a:pt x="218" y="335"/>
                </a:cubicBezTo>
                <a:cubicBezTo>
                  <a:pt x="212" y="335"/>
                  <a:pt x="207" y="337"/>
                  <a:pt x="202" y="339"/>
                </a:cubicBezTo>
                <a:cubicBezTo>
                  <a:pt x="195" y="343"/>
                  <a:pt x="190" y="349"/>
                  <a:pt x="188" y="356"/>
                </a:cubicBezTo>
                <a:cubicBezTo>
                  <a:pt x="186" y="364"/>
                  <a:pt x="187" y="371"/>
                  <a:pt x="191" y="378"/>
                </a:cubicBezTo>
                <a:cubicBezTo>
                  <a:pt x="196" y="387"/>
                  <a:pt x="207" y="392"/>
                  <a:pt x="218" y="392"/>
                </a:cubicBezTo>
                <a:cubicBezTo>
                  <a:pt x="223" y="392"/>
                  <a:pt x="229" y="391"/>
                  <a:pt x="233" y="388"/>
                </a:cubicBezTo>
                <a:close/>
                <a:moveTo>
                  <a:pt x="331" y="439"/>
                </a:moveTo>
                <a:cubicBezTo>
                  <a:pt x="255" y="399"/>
                  <a:pt x="255" y="399"/>
                  <a:pt x="255" y="399"/>
                </a:cubicBezTo>
                <a:cubicBezTo>
                  <a:pt x="254" y="400"/>
                  <a:pt x="254" y="400"/>
                  <a:pt x="254" y="400"/>
                </a:cubicBezTo>
                <a:cubicBezTo>
                  <a:pt x="248" y="405"/>
                  <a:pt x="242" y="408"/>
                  <a:pt x="234" y="410"/>
                </a:cubicBezTo>
                <a:cubicBezTo>
                  <a:pt x="233" y="411"/>
                  <a:pt x="233" y="411"/>
                  <a:pt x="233" y="411"/>
                </a:cubicBezTo>
                <a:cubicBezTo>
                  <a:pt x="233" y="490"/>
                  <a:pt x="233" y="490"/>
                  <a:pt x="233" y="490"/>
                </a:cubicBezTo>
                <a:cubicBezTo>
                  <a:pt x="235" y="490"/>
                  <a:pt x="235" y="490"/>
                  <a:pt x="235" y="490"/>
                </a:cubicBezTo>
                <a:cubicBezTo>
                  <a:pt x="273" y="486"/>
                  <a:pt x="307" y="468"/>
                  <a:pt x="330" y="440"/>
                </a:cubicBezTo>
                <a:lnTo>
                  <a:pt x="331" y="439"/>
                </a:lnTo>
                <a:close/>
                <a:moveTo>
                  <a:pt x="344" y="420"/>
                </a:moveTo>
                <a:cubicBezTo>
                  <a:pt x="269" y="381"/>
                  <a:pt x="269" y="381"/>
                  <a:pt x="269" y="381"/>
                </a:cubicBezTo>
                <a:cubicBezTo>
                  <a:pt x="268" y="382"/>
                  <a:pt x="268" y="382"/>
                  <a:pt x="268" y="382"/>
                </a:cubicBezTo>
                <a:cubicBezTo>
                  <a:pt x="266" y="386"/>
                  <a:pt x="264" y="390"/>
                  <a:pt x="261" y="394"/>
                </a:cubicBezTo>
                <a:cubicBezTo>
                  <a:pt x="260" y="395"/>
                  <a:pt x="260" y="395"/>
                  <a:pt x="260" y="395"/>
                </a:cubicBezTo>
                <a:cubicBezTo>
                  <a:pt x="335" y="434"/>
                  <a:pt x="335" y="434"/>
                  <a:pt x="335" y="434"/>
                </a:cubicBezTo>
                <a:cubicBezTo>
                  <a:pt x="336" y="433"/>
                  <a:pt x="336" y="433"/>
                  <a:pt x="336" y="433"/>
                </a:cubicBezTo>
                <a:cubicBezTo>
                  <a:pt x="338" y="429"/>
                  <a:pt x="341" y="425"/>
                  <a:pt x="343" y="421"/>
                </a:cubicBezTo>
                <a:lnTo>
                  <a:pt x="344" y="420"/>
                </a:lnTo>
                <a:close/>
                <a:moveTo>
                  <a:pt x="358" y="364"/>
                </a:moveTo>
                <a:cubicBezTo>
                  <a:pt x="358" y="346"/>
                  <a:pt x="355" y="330"/>
                  <a:pt x="347" y="314"/>
                </a:cubicBezTo>
                <a:cubicBezTo>
                  <a:pt x="346" y="312"/>
                  <a:pt x="346" y="312"/>
                  <a:pt x="346" y="312"/>
                </a:cubicBezTo>
                <a:cubicBezTo>
                  <a:pt x="270" y="352"/>
                  <a:pt x="270" y="352"/>
                  <a:pt x="270" y="352"/>
                </a:cubicBezTo>
                <a:cubicBezTo>
                  <a:pt x="271" y="353"/>
                  <a:pt x="271" y="353"/>
                  <a:pt x="271" y="353"/>
                </a:cubicBezTo>
                <a:cubicBezTo>
                  <a:pt x="272" y="357"/>
                  <a:pt x="272" y="360"/>
                  <a:pt x="272" y="364"/>
                </a:cubicBezTo>
                <a:cubicBezTo>
                  <a:pt x="272" y="367"/>
                  <a:pt x="272" y="371"/>
                  <a:pt x="271" y="374"/>
                </a:cubicBezTo>
                <a:cubicBezTo>
                  <a:pt x="270" y="375"/>
                  <a:pt x="270" y="375"/>
                  <a:pt x="270" y="375"/>
                </a:cubicBezTo>
                <a:cubicBezTo>
                  <a:pt x="346" y="415"/>
                  <a:pt x="346" y="415"/>
                  <a:pt x="346" y="415"/>
                </a:cubicBezTo>
                <a:cubicBezTo>
                  <a:pt x="347" y="413"/>
                  <a:pt x="347" y="413"/>
                  <a:pt x="347" y="413"/>
                </a:cubicBezTo>
                <a:cubicBezTo>
                  <a:pt x="355" y="398"/>
                  <a:pt x="358" y="381"/>
                  <a:pt x="358" y="364"/>
                </a:cubicBezTo>
                <a:close/>
                <a:moveTo>
                  <a:pt x="141" y="584"/>
                </a:moveTo>
                <a:cubicBezTo>
                  <a:pt x="141" y="585"/>
                  <a:pt x="141" y="586"/>
                  <a:pt x="141" y="586"/>
                </a:cubicBezTo>
                <a:cubicBezTo>
                  <a:pt x="141" y="587"/>
                  <a:pt x="141" y="588"/>
                  <a:pt x="141" y="589"/>
                </a:cubicBezTo>
                <a:cubicBezTo>
                  <a:pt x="139" y="589"/>
                  <a:pt x="137" y="590"/>
                  <a:pt x="134" y="591"/>
                </a:cubicBezTo>
                <a:cubicBezTo>
                  <a:pt x="132" y="592"/>
                  <a:pt x="130" y="592"/>
                  <a:pt x="129" y="593"/>
                </a:cubicBezTo>
                <a:cubicBezTo>
                  <a:pt x="128" y="593"/>
                  <a:pt x="128" y="593"/>
                  <a:pt x="128" y="593"/>
                </a:cubicBezTo>
                <a:cubicBezTo>
                  <a:pt x="128" y="593"/>
                  <a:pt x="128" y="593"/>
                  <a:pt x="128" y="593"/>
                </a:cubicBezTo>
                <a:cubicBezTo>
                  <a:pt x="128" y="596"/>
                  <a:pt x="127" y="598"/>
                  <a:pt x="127" y="600"/>
                </a:cubicBezTo>
                <a:cubicBezTo>
                  <a:pt x="126" y="601"/>
                  <a:pt x="126" y="601"/>
                  <a:pt x="126" y="601"/>
                </a:cubicBezTo>
                <a:cubicBezTo>
                  <a:pt x="127" y="601"/>
                  <a:pt x="127" y="601"/>
                  <a:pt x="127" y="601"/>
                </a:cubicBezTo>
                <a:cubicBezTo>
                  <a:pt x="128" y="602"/>
                  <a:pt x="130" y="603"/>
                  <a:pt x="131" y="605"/>
                </a:cubicBezTo>
                <a:cubicBezTo>
                  <a:pt x="133" y="606"/>
                  <a:pt x="135" y="608"/>
                  <a:pt x="137" y="609"/>
                </a:cubicBezTo>
                <a:cubicBezTo>
                  <a:pt x="136" y="610"/>
                  <a:pt x="135" y="612"/>
                  <a:pt x="135" y="613"/>
                </a:cubicBezTo>
                <a:cubicBezTo>
                  <a:pt x="134" y="613"/>
                  <a:pt x="134" y="613"/>
                  <a:pt x="134" y="613"/>
                </a:cubicBezTo>
                <a:cubicBezTo>
                  <a:pt x="134" y="613"/>
                  <a:pt x="134" y="613"/>
                  <a:pt x="134" y="613"/>
                </a:cubicBezTo>
                <a:cubicBezTo>
                  <a:pt x="132" y="613"/>
                  <a:pt x="129" y="613"/>
                  <a:pt x="127" y="613"/>
                </a:cubicBezTo>
                <a:cubicBezTo>
                  <a:pt x="125" y="613"/>
                  <a:pt x="123" y="612"/>
                  <a:pt x="121" y="612"/>
                </a:cubicBezTo>
                <a:cubicBezTo>
                  <a:pt x="121" y="612"/>
                  <a:pt x="121" y="612"/>
                  <a:pt x="121" y="612"/>
                </a:cubicBezTo>
                <a:cubicBezTo>
                  <a:pt x="121" y="613"/>
                  <a:pt x="121" y="613"/>
                  <a:pt x="121" y="613"/>
                </a:cubicBezTo>
                <a:cubicBezTo>
                  <a:pt x="120" y="615"/>
                  <a:pt x="118" y="617"/>
                  <a:pt x="116" y="619"/>
                </a:cubicBezTo>
                <a:cubicBezTo>
                  <a:pt x="116" y="619"/>
                  <a:pt x="116" y="619"/>
                  <a:pt x="116" y="619"/>
                </a:cubicBezTo>
                <a:cubicBezTo>
                  <a:pt x="116" y="619"/>
                  <a:pt x="116" y="619"/>
                  <a:pt x="116" y="619"/>
                </a:cubicBezTo>
                <a:cubicBezTo>
                  <a:pt x="117" y="621"/>
                  <a:pt x="118" y="623"/>
                  <a:pt x="119" y="624"/>
                </a:cubicBezTo>
                <a:cubicBezTo>
                  <a:pt x="120" y="626"/>
                  <a:pt x="121" y="628"/>
                  <a:pt x="122" y="630"/>
                </a:cubicBezTo>
                <a:cubicBezTo>
                  <a:pt x="121" y="631"/>
                  <a:pt x="120" y="632"/>
                  <a:pt x="119" y="633"/>
                </a:cubicBezTo>
                <a:cubicBezTo>
                  <a:pt x="117" y="633"/>
                  <a:pt x="114" y="632"/>
                  <a:pt x="112" y="630"/>
                </a:cubicBezTo>
                <a:cubicBezTo>
                  <a:pt x="110" y="630"/>
                  <a:pt x="108" y="629"/>
                  <a:pt x="107" y="628"/>
                </a:cubicBezTo>
                <a:cubicBezTo>
                  <a:pt x="106" y="628"/>
                  <a:pt x="106" y="628"/>
                  <a:pt x="106" y="628"/>
                </a:cubicBezTo>
                <a:cubicBezTo>
                  <a:pt x="106" y="628"/>
                  <a:pt x="106" y="628"/>
                  <a:pt x="106" y="628"/>
                </a:cubicBezTo>
                <a:cubicBezTo>
                  <a:pt x="104" y="630"/>
                  <a:pt x="102" y="631"/>
                  <a:pt x="99" y="632"/>
                </a:cubicBezTo>
                <a:cubicBezTo>
                  <a:pt x="99" y="632"/>
                  <a:pt x="99" y="632"/>
                  <a:pt x="99" y="632"/>
                </a:cubicBezTo>
                <a:cubicBezTo>
                  <a:pt x="99" y="633"/>
                  <a:pt x="99" y="633"/>
                  <a:pt x="99" y="633"/>
                </a:cubicBezTo>
                <a:cubicBezTo>
                  <a:pt x="99" y="634"/>
                  <a:pt x="99" y="636"/>
                  <a:pt x="99" y="638"/>
                </a:cubicBezTo>
                <a:cubicBezTo>
                  <a:pt x="100" y="640"/>
                  <a:pt x="100" y="643"/>
                  <a:pt x="100" y="645"/>
                </a:cubicBezTo>
                <a:cubicBezTo>
                  <a:pt x="98" y="646"/>
                  <a:pt x="97" y="646"/>
                  <a:pt x="95" y="647"/>
                </a:cubicBezTo>
                <a:cubicBezTo>
                  <a:pt x="94" y="645"/>
                  <a:pt x="92" y="643"/>
                  <a:pt x="90" y="642"/>
                </a:cubicBezTo>
                <a:cubicBezTo>
                  <a:pt x="89" y="640"/>
                  <a:pt x="88" y="639"/>
                  <a:pt x="86" y="638"/>
                </a:cubicBezTo>
                <a:cubicBezTo>
                  <a:pt x="86" y="637"/>
                  <a:pt x="86" y="637"/>
                  <a:pt x="86" y="637"/>
                </a:cubicBezTo>
                <a:cubicBezTo>
                  <a:pt x="86" y="637"/>
                  <a:pt x="86" y="637"/>
                  <a:pt x="86" y="637"/>
                </a:cubicBezTo>
                <a:cubicBezTo>
                  <a:pt x="83" y="638"/>
                  <a:pt x="80" y="639"/>
                  <a:pt x="78" y="639"/>
                </a:cubicBezTo>
                <a:cubicBezTo>
                  <a:pt x="77" y="639"/>
                  <a:pt x="77" y="639"/>
                  <a:pt x="77" y="639"/>
                </a:cubicBezTo>
                <a:cubicBezTo>
                  <a:pt x="77" y="639"/>
                  <a:pt x="77" y="639"/>
                  <a:pt x="77" y="639"/>
                </a:cubicBezTo>
                <a:cubicBezTo>
                  <a:pt x="77" y="641"/>
                  <a:pt x="76" y="642"/>
                  <a:pt x="75" y="644"/>
                </a:cubicBezTo>
                <a:cubicBezTo>
                  <a:pt x="75" y="646"/>
                  <a:pt x="74" y="649"/>
                  <a:pt x="73" y="651"/>
                </a:cubicBezTo>
                <a:cubicBezTo>
                  <a:pt x="71" y="651"/>
                  <a:pt x="70" y="651"/>
                  <a:pt x="68" y="651"/>
                </a:cubicBezTo>
                <a:cubicBezTo>
                  <a:pt x="67" y="649"/>
                  <a:pt x="66" y="646"/>
                  <a:pt x="65" y="644"/>
                </a:cubicBezTo>
                <a:cubicBezTo>
                  <a:pt x="65" y="642"/>
                  <a:pt x="64" y="641"/>
                  <a:pt x="63" y="639"/>
                </a:cubicBezTo>
                <a:cubicBezTo>
                  <a:pt x="63" y="639"/>
                  <a:pt x="63" y="639"/>
                  <a:pt x="63" y="639"/>
                </a:cubicBezTo>
                <a:cubicBezTo>
                  <a:pt x="63" y="639"/>
                  <a:pt x="63" y="639"/>
                  <a:pt x="63" y="639"/>
                </a:cubicBezTo>
                <a:cubicBezTo>
                  <a:pt x="60" y="639"/>
                  <a:pt x="58" y="638"/>
                  <a:pt x="55" y="637"/>
                </a:cubicBezTo>
                <a:cubicBezTo>
                  <a:pt x="55" y="637"/>
                  <a:pt x="55" y="637"/>
                  <a:pt x="55" y="637"/>
                </a:cubicBezTo>
                <a:cubicBezTo>
                  <a:pt x="54" y="638"/>
                  <a:pt x="54" y="638"/>
                  <a:pt x="54" y="638"/>
                </a:cubicBezTo>
                <a:cubicBezTo>
                  <a:pt x="53" y="639"/>
                  <a:pt x="52" y="640"/>
                  <a:pt x="50" y="642"/>
                </a:cubicBezTo>
                <a:cubicBezTo>
                  <a:pt x="49" y="643"/>
                  <a:pt x="47" y="645"/>
                  <a:pt x="45" y="647"/>
                </a:cubicBezTo>
                <a:cubicBezTo>
                  <a:pt x="44" y="646"/>
                  <a:pt x="43" y="646"/>
                  <a:pt x="41" y="645"/>
                </a:cubicBezTo>
                <a:cubicBezTo>
                  <a:pt x="41" y="643"/>
                  <a:pt x="41" y="640"/>
                  <a:pt x="41" y="638"/>
                </a:cubicBezTo>
                <a:cubicBezTo>
                  <a:pt x="42" y="636"/>
                  <a:pt x="42" y="634"/>
                  <a:pt x="42" y="633"/>
                </a:cubicBezTo>
                <a:cubicBezTo>
                  <a:pt x="42" y="632"/>
                  <a:pt x="42" y="632"/>
                  <a:pt x="42" y="632"/>
                </a:cubicBezTo>
                <a:cubicBezTo>
                  <a:pt x="41" y="632"/>
                  <a:pt x="41" y="632"/>
                  <a:pt x="41" y="632"/>
                </a:cubicBezTo>
                <a:cubicBezTo>
                  <a:pt x="39" y="631"/>
                  <a:pt x="37" y="630"/>
                  <a:pt x="35" y="628"/>
                </a:cubicBezTo>
                <a:cubicBezTo>
                  <a:pt x="34" y="628"/>
                  <a:pt x="34" y="628"/>
                  <a:pt x="34" y="628"/>
                </a:cubicBezTo>
                <a:cubicBezTo>
                  <a:pt x="34" y="628"/>
                  <a:pt x="34" y="628"/>
                  <a:pt x="34" y="628"/>
                </a:cubicBezTo>
                <a:cubicBezTo>
                  <a:pt x="32" y="629"/>
                  <a:pt x="30" y="630"/>
                  <a:pt x="29" y="630"/>
                </a:cubicBezTo>
                <a:cubicBezTo>
                  <a:pt x="26" y="632"/>
                  <a:pt x="24" y="633"/>
                  <a:pt x="22" y="633"/>
                </a:cubicBezTo>
                <a:cubicBezTo>
                  <a:pt x="21" y="632"/>
                  <a:pt x="20" y="631"/>
                  <a:pt x="19" y="630"/>
                </a:cubicBezTo>
                <a:cubicBezTo>
                  <a:pt x="19" y="628"/>
                  <a:pt x="21" y="626"/>
                  <a:pt x="22" y="624"/>
                </a:cubicBezTo>
                <a:cubicBezTo>
                  <a:pt x="23" y="623"/>
                  <a:pt x="24" y="621"/>
                  <a:pt x="24" y="619"/>
                </a:cubicBezTo>
                <a:cubicBezTo>
                  <a:pt x="24" y="619"/>
                  <a:pt x="24" y="619"/>
                  <a:pt x="24" y="619"/>
                </a:cubicBezTo>
                <a:cubicBezTo>
                  <a:pt x="24" y="619"/>
                  <a:pt x="24" y="619"/>
                  <a:pt x="24" y="619"/>
                </a:cubicBezTo>
                <a:cubicBezTo>
                  <a:pt x="23" y="617"/>
                  <a:pt x="21" y="615"/>
                  <a:pt x="20" y="613"/>
                </a:cubicBezTo>
                <a:cubicBezTo>
                  <a:pt x="20" y="612"/>
                  <a:pt x="20" y="612"/>
                  <a:pt x="20" y="612"/>
                </a:cubicBezTo>
                <a:cubicBezTo>
                  <a:pt x="19" y="612"/>
                  <a:pt x="19" y="612"/>
                  <a:pt x="19" y="612"/>
                </a:cubicBezTo>
                <a:cubicBezTo>
                  <a:pt x="17" y="612"/>
                  <a:pt x="15" y="613"/>
                  <a:pt x="13" y="613"/>
                </a:cubicBezTo>
                <a:cubicBezTo>
                  <a:pt x="11" y="613"/>
                  <a:pt x="8" y="613"/>
                  <a:pt x="6" y="613"/>
                </a:cubicBezTo>
                <a:cubicBezTo>
                  <a:pt x="5" y="612"/>
                  <a:pt x="5" y="610"/>
                  <a:pt x="4" y="609"/>
                </a:cubicBezTo>
                <a:cubicBezTo>
                  <a:pt x="5" y="608"/>
                  <a:pt x="7" y="606"/>
                  <a:pt x="9" y="605"/>
                </a:cubicBezTo>
                <a:cubicBezTo>
                  <a:pt x="11" y="603"/>
                  <a:pt x="13" y="602"/>
                  <a:pt x="14" y="601"/>
                </a:cubicBezTo>
                <a:cubicBezTo>
                  <a:pt x="14" y="601"/>
                  <a:pt x="14" y="601"/>
                  <a:pt x="14" y="601"/>
                </a:cubicBezTo>
                <a:cubicBezTo>
                  <a:pt x="14" y="600"/>
                  <a:pt x="14" y="600"/>
                  <a:pt x="14" y="600"/>
                </a:cubicBezTo>
                <a:cubicBezTo>
                  <a:pt x="13" y="598"/>
                  <a:pt x="13" y="596"/>
                  <a:pt x="12" y="593"/>
                </a:cubicBezTo>
                <a:cubicBezTo>
                  <a:pt x="12" y="593"/>
                  <a:pt x="12" y="593"/>
                  <a:pt x="12" y="593"/>
                </a:cubicBezTo>
                <a:cubicBezTo>
                  <a:pt x="12" y="593"/>
                  <a:pt x="12" y="593"/>
                  <a:pt x="12" y="593"/>
                </a:cubicBezTo>
                <a:cubicBezTo>
                  <a:pt x="10" y="592"/>
                  <a:pt x="9" y="592"/>
                  <a:pt x="7" y="591"/>
                </a:cubicBezTo>
                <a:cubicBezTo>
                  <a:pt x="4" y="590"/>
                  <a:pt x="1" y="589"/>
                  <a:pt x="0" y="589"/>
                </a:cubicBezTo>
                <a:cubicBezTo>
                  <a:pt x="0" y="588"/>
                  <a:pt x="0" y="587"/>
                  <a:pt x="0" y="586"/>
                </a:cubicBezTo>
                <a:cubicBezTo>
                  <a:pt x="0" y="586"/>
                  <a:pt x="0" y="585"/>
                  <a:pt x="0" y="584"/>
                </a:cubicBezTo>
                <a:cubicBezTo>
                  <a:pt x="1" y="583"/>
                  <a:pt x="4" y="583"/>
                  <a:pt x="7" y="582"/>
                </a:cubicBezTo>
                <a:cubicBezTo>
                  <a:pt x="9" y="581"/>
                  <a:pt x="10" y="581"/>
                  <a:pt x="12" y="580"/>
                </a:cubicBezTo>
                <a:cubicBezTo>
                  <a:pt x="12" y="580"/>
                  <a:pt x="12" y="580"/>
                  <a:pt x="12" y="580"/>
                </a:cubicBezTo>
                <a:cubicBezTo>
                  <a:pt x="12" y="580"/>
                  <a:pt x="12" y="580"/>
                  <a:pt x="12" y="580"/>
                </a:cubicBezTo>
                <a:cubicBezTo>
                  <a:pt x="13" y="577"/>
                  <a:pt x="13" y="575"/>
                  <a:pt x="14" y="572"/>
                </a:cubicBezTo>
                <a:cubicBezTo>
                  <a:pt x="14" y="572"/>
                  <a:pt x="14" y="572"/>
                  <a:pt x="14" y="572"/>
                </a:cubicBezTo>
                <a:cubicBezTo>
                  <a:pt x="14" y="572"/>
                  <a:pt x="14" y="572"/>
                  <a:pt x="14" y="572"/>
                </a:cubicBezTo>
                <a:cubicBezTo>
                  <a:pt x="13" y="571"/>
                  <a:pt x="11" y="570"/>
                  <a:pt x="9" y="568"/>
                </a:cubicBezTo>
                <a:cubicBezTo>
                  <a:pt x="7" y="567"/>
                  <a:pt x="5" y="565"/>
                  <a:pt x="4" y="564"/>
                </a:cubicBezTo>
                <a:cubicBezTo>
                  <a:pt x="5" y="563"/>
                  <a:pt x="5" y="561"/>
                  <a:pt x="6" y="560"/>
                </a:cubicBezTo>
                <a:cubicBezTo>
                  <a:pt x="8" y="560"/>
                  <a:pt x="11" y="560"/>
                  <a:pt x="13" y="560"/>
                </a:cubicBezTo>
                <a:cubicBezTo>
                  <a:pt x="15" y="560"/>
                  <a:pt x="17" y="560"/>
                  <a:pt x="19" y="560"/>
                </a:cubicBezTo>
                <a:cubicBezTo>
                  <a:pt x="20" y="560"/>
                  <a:pt x="20" y="560"/>
                  <a:pt x="20" y="560"/>
                </a:cubicBezTo>
                <a:cubicBezTo>
                  <a:pt x="20" y="560"/>
                  <a:pt x="20" y="560"/>
                  <a:pt x="20" y="560"/>
                </a:cubicBezTo>
                <a:cubicBezTo>
                  <a:pt x="21" y="558"/>
                  <a:pt x="23" y="556"/>
                  <a:pt x="24" y="554"/>
                </a:cubicBezTo>
                <a:cubicBezTo>
                  <a:pt x="24" y="554"/>
                  <a:pt x="24" y="554"/>
                  <a:pt x="24" y="554"/>
                </a:cubicBezTo>
                <a:cubicBezTo>
                  <a:pt x="24" y="553"/>
                  <a:pt x="24" y="553"/>
                  <a:pt x="24" y="553"/>
                </a:cubicBezTo>
                <a:cubicBezTo>
                  <a:pt x="24" y="552"/>
                  <a:pt x="23" y="550"/>
                  <a:pt x="22" y="549"/>
                </a:cubicBezTo>
                <a:cubicBezTo>
                  <a:pt x="21" y="547"/>
                  <a:pt x="19" y="544"/>
                  <a:pt x="19" y="543"/>
                </a:cubicBezTo>
                <a:cubicBezTo>
                  <a:pt x="20" y="542"/>
                  <a:pt x="21" y="540"/>
                  <a:pt x="22" y="540"/>
                </a:cubicBezTo>
                <a:cubicBezTo>
                  <a:pt x="24" y="540"/>
                  <a:pt x="26" y="541"/>
                  <a:pt x="29" y="542"/>
                </a:cubicBezTo>
                <a:cubicBezTo>
                  <a:pt x="30" y="543"/>
                  <a:pt x="32" y="544"/>
                  <a:pt x="34" y="545"/>
                </a:cubicBezTo>
                <a:cubicBezTo>
                  <a:pt x="34" y="545"/>
                  <a:pt x="34" y="545"/>
                  <a:pt x="34" y="545"/>
                </a:cubicBezTo>
                <a:cubicBezTo>
                  <a:pt x="35" y="545"/>
                  <a:pt x="35" y="545"/>
                  <a:pt x="35" y="545"/>
                </a:cubicBezTo>
                <a:cubicBezTo>
                  <a:pt x="37" y="543"/>
                  <a:pt x="39" y="542"/>
                  <a:pt x="41" y="540"/>
                </a:cubicBezTo>
                <a:cubicBezTo>
                  <a:pt x="42" y="540"/>
                  <a:pt x="42" y="540"/>
                  <a:pt x="42" y="540"/>
                </a:cubicBezTo>
                <a:cubicBezTo>
                  <a:pt x="42" y="540"/>
                  <a:pt x="42" y="540"/>
                  <a:pt x="42" y="540"/>
                </a:cubicBezTo>
                <a:cubicBezTo>
                  <a:pt x="42" y="538"/>
                  <a:pt x="42" y="537"/>
                  <a:pt x="41" y="535"/>
                </a:cubicBezTo>
                <a:cubicBezTo>
                  <a:pt x="41" y="532"/>
                  <a:pt x="41" y="530"/>
                  <a:pt x="41" y="528"/>
                </a:cubicBezTo>
                <a:cubicBezTo>
                  <a:pt x="43" y="527"/>
                  <a:pt x="44" y="527"/>
                  <a:pt x="45" y="526"/>
                </a:cubicBezTo>
                <a:cubicBezTo>
                  <a:pt x="47" y="528"/>
                  <a:pt x="49" y="529"/>
                  <a:pt x="50" y="531"/>
                </a:cubicBezTo>
                <a:cubicBezTo>
                  <a:pt x="52" y="533"/>
                  <a:pt x="53" y="534"/>
                  <a:pt x="54" y="535"/>
                </a:cubicBezTo>
                <a:cubicBezTo>
                  <a:pt x="55" y="535"/>
                  <a:pt x="55" y="535"/>
                  <a:pt x="55" y="535"/>
                </a:cubicBezTo>
                <a:cubicBezTo>
                  <a:pt x="55" y="535"/>
                  <a:pt x="55" y="535"/>
                  <a:pt x="55" y="535"/>
                </a:cubicBezTo>
                <a:cubicBezTo>
                  <a:pt x="58" y="535"/>
                  <a:pt x="60" y="534"/>
                  <a:pt x="63" y="534"/>
                </a:cubicBezTo>
                <a:cubicBezTo>
                  <a:pt x="63" y="534"/>
                  <a:pt x="63" y="534"/>
                  <a:pt x="63" y="534"/>
                </a:cubicBezTo>
                <a:cubicBezTo>
                  <a:pt x="63" y="534"/>
                  <a:pt x="63" y="534"/>
                  <a:pt x="63" y="534"/>
                </a:cubicBezTo>
                <a:cubicBezTo>
                  <a:pt x="64" y="532"/>
                  <a:pt x="65" y="530"/>
                  <a:pt x="65" y="529"/>
                </a:cubicBezTo>
                <a:cubicBezTo>
                  <a:pt x="66" y="526"/>
                  <a:pt x="67" y="524"/>
                  <a:pt x="68" y="522"/>
                </a:cubicBezTo>
                <a:cubicBezTo>
                  <a:pt x="70" y="522"/>
                  <a:pt x="71" y="522"/>
                  <a:pt x="73" y="522"/>
                </a:cubicBezTo>
                <a:cubicBezTo>
                  <a:pt x="74" y="524"/>
                  <a:pt x="75" y="526"/>
                  <a:pt x="75" y="529"/>
                </a:cubicBezTo>
                <a:cubicBezTo>
                  <a:pt x="76" y="530"/>
                  <a:pt x="77" y="532"/>
                  <a:pt x="77" y="534"/>
                </a:cubicBezTo>
                <a:cubicBezTo>
                  <a:pt x="77" y="534"/>
                  <a:pt x="77" y="534"/>
                  <a:pt x="77" y="534"/>
                </a:cubicBezTo>
                <a:cubicBezTo>
                  <a:pt x="78" y="534"/>
                  <a:pt x="78" y="534"/>
                  <a:pt x="78" y="534"/>
                </a:cubicBezTo>
                <a:cubicBezTo>
                  <a:pt x="80" y="534"/>
                  <a:pt x="83" y="535"/>
                  <a:pt x="86" y="535"/>
                </a:cubicBezTo>
                <a:cubicBezTo>
                  <a:pt x="86" y="535"/>
                  <a:pt x="86" y="535"/>
                  <a:pt x="86" y="535"/>
                </a:cubicBezTo>
                <a:cubicBezTo>
                  <a:pt x="86" y="535"/>
                  <a:pt x="86" y="535"/>
                  <a:pt x="86" y="535"/>
                </a:cubicBezTo>
                <a:cubicBezTo>
                  <a:pt x="88" y="534"/>
                  <a:pt x="89" y="533"/>
                  <a:pt x="90" y="531"/>
                </a:cubicBezTo>
                <a:cubicBezTo>
                  <a:pt x="92" y="529"/>
                  <a:pt x="94" y="528"/>
                  <a:pt x="95" y="526"/>
                </a:cubicBezTo>
                <a:cubicBezTo>
                  <a:pt x="97" y="527"/>
                  <a:pt x="98" y="527"/>
                  <a:pt x="100" y="528"/>
                </a:cubicBezTo>
                <a:cubicBezTo>
                  <a:pt x="100" y="530"/>
                  <a:pt x="100" y="532"/>
                  <a:pt x="99" y="535"/>
                </a:cubicBezTo>
                <a:cubicBezTo>
                  <a:pt x="99" y="537"/>
                  <a:pt x="99" y="538"/>
                  <a:pt x="99" y="540"/>
                </a:cubicBezTo>
                <a:cubicBezTo>
                  <a:pt x="99" y="540"/>
                  <a:pt x="99" y="540"/>
                  <a:pt x="99" y="540"/>
                </a:cubicBezTo>
                <a:cubicBezTo>
                  <a:pt x="99" y="540"/>
                  <a:pt x="99" y="540"/>
                  <a:pt x="99" y="540"/>
                </a:cubicBezTo>
                <a:cubicBezTo>
                  <a:pt x="102" y="542"/>
                  <a:pt x="104" y="543"/>
                  <a:pt x="106" y="545"/>
                </a:cubicBezTo>
                <a:cubicBezTo>
                  <a:pt x="106" y="545"/>
                  <a:pt x="106" y="545"/>
                  <a:pt x="106" y="545"/>
                </a:cubicBezTo>
                <a:cubicBezTo>
                  <a:pt x="107" y="545"/>
                  <a:pt x="107" y="545"/>
                  <a:pt x="107" y="545"/>
                </a:cubicBezTo>
                <a:cubicBezTo>
                  <a:pt x="108" y="544"/>
                  <a:pt x="110" y="543"/>
                  <a:pt x="112" y="542"/>
                </a:cubicBezTo>
                <a:cubicBezTo>
                  <a:pt x="114" y="541"/>
                  <a:pt x="117" y="540"/>
                  <a:pt x="119" y="540"/>
                </a:cubicBezTo>
                <a:cubicBezTo>
                  <a:pt x="120" y="540"/>
                  <a:pt x="121" y="542"/>
                  <a:pt x="122" y="543"/>
                </a:cubicBezTo>
                <a:cubicBezTo>
                  <a:pt x="121" y="544"/>
                  <a:pt x="120" y="547"/>
                  <a:pt x="119" y="549"/>
                </a:cubicBezTo>
                <a:cubicBezTo>
                  <a:pt x="118" y="550"/>
                  <a:pt x="117" y="552"/>
                  <a:pt x="116" y="553"/>
                </a:cubicBezTo>
                <a:cubicBezTo>
                  <a:pt x="116" y="554"/>
                  <a:pt x="116" y="554"/>
                  <a:pt x="116" y="554"/>
                </a:cubicBezTo>
                <a:cubicBezTo>
                  <a:pt x="116" y="554"/>
                  <a:pt x="116" y="554"/>
                  <a:pt x="116" y="554"/>
                </a:cubicBezTo>
                <a:cubicBezTo>
                  <a:pt x="118" y="556"/>
                  <a:pt x="120" y="558"/>
                  <a:pt x="121" y="560"/>
                </a:cubicBezTo>
                <a:cubicBezTo>
                  <a:pt x="121" y="560"/>
                  <a:pt x="121" y="560"/>
                  <a:pt x="121" y="560"/>
                </a:cubicBezTo>
                <a:cubicBezTo>
                  <a:pt x="121" y="560"/>
                  <a:pt x="121" y="560"/>
                  <a:pt x="121" y="560"/>
                </a:cubicBezTo>
                <a:cubicBezTo>
                  <a:pt x="123" y="560"/>
                  <a:pt x="125" y="560"/>
                  <a:pt x="127" y="560"/>
                </a:cubicBezTo>
                <a:cubicBezTo>
                  <a:pt x="130" y="560"/>
                  <a:pt x="133" y="560"/>
                  <a:pt x="135" y="560"/>
                </a:cubicBezTo>
                <a:cubicBezTo>
                  <a:pt x="135" y="561"/>
                  <a:pt x="136" y="563"/>
                  <a:pt x="137" y="564"/>
                </a:cubicBezTo>
                <a:cubicBezTo>
                  <a:pt x="135" y="565"/>
                  <a:pt x="133" y="567"/>
                  <a:pt x="131" y="568"/>
                </a:cubicBezTo>
                <a:cubicBezTo>
                  <a:pt x="130" y="570"/>
                  <a:pt x="128" y="571"/>
                  <a:pt x="127" y="572"/>
                </a:cubicBezTo>
                <a:cubicBezTo>
                  <a:pt x="126" y="572"/>
                  <a:pt x="126" y="572"/>
                  <a:pt x="126" y="572"/>
                </a:cubicBezTo>
                <a:cubicBezTo>
                  <a:pt x="127" y="572"/>
                  <a:pt x="127" y="572"/>
                  <a:pt x="127" y="572"/>
                </a:cubicBezTo>
                <a:cubicBezTo>
                  <a:pt x="127" y="575"/>
                  <a:pt x="128" y="577"/>
                  <a:pt x="128" y="580"/>
                </a:cubicBezTo>
                <a:cubicBezTo>
                  <a:pt x="128" y="580"/>
                  <a:pt x="128" y="580"/>
                  <a:pt x="128" y="580"/>
                </a:cubicBezTo>
                <a:cubicBezTo>
                  <a:pt x="129" y="580"/>
                  <a:pt x="129" y="580"/>
                  <a:pt x="129" y="580"/>
                </a:cubicBezTo>
                <a:cubicBezTo>
                  <a:pt x="130" y="581"/>
                  <a:pt x="132" y="581"/>
                  <a:pt x="134" y="582"/>
                </a:cubicBezTo>
                <a:cubicBezTo>
                  <a:pt x="137" y="583"/>
                  <a:pt x="139" y="583"/>
                  <a:pt x="141" y="584"/>
                </a:cubicBezTo>
                <a:close/>
                <a:moveTo>
                  <a:pt x="109" y="563"/>
                </a:moveTo>
                <a:cubicBezTo>
                  <a:pt x="84" y="576"/>
                  <a:pt x="84" y="576"/>
                  <a:pt x="84" y="576"/>
                </a:cubicBezTo>
                <a:cubicBezTo>
                  <a:pt x="85" y="576"/>
                  <a:pt x="85" y="576"/>
                  <a:pt x="85" y="576"/>
                </a:cubicBezTo>
                <a:cubicBezTo>
                  <a:pt x="86" y="578"/>
                  <a:pt x="86" y="579"/>
                  <a:pt x="87" y="580"/>
                </a:cubicBezTo>
                <a:cubicBezTo>
                  <a:pt x="87" y="581"/>
                  <a:pt x="87" y="581"/>
                  <a:pt x="87" y="581"/>
                </a:cubicBezTo>
                <a:cubicBezTo>
                  <a:pt x="112" y="568"/>
                  <a:pt x="112" y="568"/>
                  <a:pt x="112" y="568"/>
                </a:cubicBezTo>
                <a:cubicBezTo>
                  <a:pt x="112" y="567"/>
                  <a:pt x="112" y="567"/>
                  <a:pt x="112" y="567"/>
                </a:cubicBezTo>
                <a:cubicBezTo>
                  <a:pt x="111" y="566"/>
                  <a:pt x="110" y="565"/>
                  <a:pt x="109" y="563"/>
                </a:cubicBezTo>
                <a:close/>
                <a:moveTo>
                  <a:pt x="75" y="571"/>
                </a:moveTo>
                <a:cubicBezTo>
                  <a:pt x="76" y="571"/>
                  <a:pt x="76" y="571"/>
                  <a:pt x="76" y="571"/>
                </a:cubicBezTo>
                <a:cubicBezTo>
                  <a:pt x="78" y="572"/>
                  <a:pt x="80" y="573"/>
                  <a:pt x="82" y="574"/>
                </a:cubicBezTo>
                <a:cubicBezTo>
                  <a:pt x="83" y="575"/>
                  <a:pt x="83" y="575"/>
                  <a:pt x="83" y="575"/>
                </a:cubicBezTo>
                <a:cubicBezTo>
                  <a:pt x="108" y="561"/>
                  <a:pt x="108" y="561"/>
                  <a:pt x="108" y="561"/>
                </a:cubicBezTo>
                <a:cubicBezTo>
                  <a:pt x="108" y="561"/>
                  <a:pt x="108" y="561"/>
                  <a:pt x="108" y="561"/>
                </a:cubicBezTo>
                <a:cubicBezTo>
                  <a:pt x="100" y="552"/>
                  <a:pt x="88" y="546"/>
                  <a:pt x="76" y="544"/>
                </a:cubicBezTo>
                <a:cubicBezTo>
                  <a:pt x="75" y="544"/>
                  <a:pt x="75" y="544"/>
                  <a:pt x="75" y="544"/>
                </a:cubicBezTo>
                <a:lnTo>
                  <a:pt x="75" y="571"/>
                </a:lnTo>
                <a:close/>
                <a:moveTo>
                  <a:pt x="67" y="570"/>
                </a:moveTo>
                <a:cubicBezTo>
                  <a:pt x="68" y="570"/>
                  <a:pt x="68" y="570"/>
                  <a:pt x="68" y="570"/>
                </a:cubicBezTo>
                <a:cubicBezTo>
                  <a:pt x="70" y="570"/>
                  <a:pt x="71" y="570"/>
                  <a:pt x="73" y="570"/>
                </a:cubicBezTo>
                <a:cubicBezTo>
                  <a:pt x="73" y="570"/>
                  <a:pt x="73" y="570"/>
                  <a:pt x="73" y="570"/>
                </a:cubicBezTo>
                <a:cubicBezTo>
                  <a:pt x="73" y="544"/>
                  <a:pt x="73" y="544"/>
                  <a:pt x="73" y="544"/>
                </a:cubicBezTo>
                <a:cubicBezTo>
                  <a:pt x="73" y="544"/>
                  <a:pt x="73" y="544"/>
                  <a:pt x="73" y="544"/>
                </a:cubicBezTo>
                <a:cubicBezTo>
                  <a:pt x="71" y="544"/>
                  <a:pt x="69" y="544"/>
                  <a:pt x="68" y="544"/>
                </a:cubicBezTo>
                <a:cubicBezTo>
                  <a:pt x="67" y="544"/>
                  <a:pt x="67" y="544"/>
                  <a:pt x="67" y="544"/>
                </a:cubicBezTo>
                <a:lnTo>
                  <a:pt x="67" y="570"/>
                </a:lnTo>
                <a:close/>
                <a:moveTo>
                  <a:pt x="33" y="561"/>
                </a:moveTo>
                <a:cubicBezTo>
                  <a:pt x="58" y="575"/>
                  <a:pt x="58" y="575"/>
                  <a:pt x="58" y="575"/>
                </a:cubicBezTo>
                <a:cubicBezTo>
                  <a:pt x="58" y="574"/>
                  <a:pt x="58" y="574"/>
                  <a:pt x="58" y="574"/>
                </a:cubicBezTo>
                <a:cubicBezTo>
                  <a:pt x="60" y="573"/>
                  <a:pt x="62" y="572"/>
                  <a:pt x="65" y="571"/>
                </a:cubicBezTo>
                <a:cubicBezTo>
                  <a:pt x="65" y="571"/>
                  <a:pt x="65" y="571"/>
                  <a:pt x="65" y="571"/>
                </a:cubicBezTo>
                <a:cubicBezTo>
                  <a:pt x="65" y="544"/>
                  <a:pt x="65" y="544"/>
                  <a:pt x="65" y="544"/>
                </a:cubicBezTo>
                <a:cubicBezTo>
                  <a:pt x="65" y="544"/>
                  <a:pt x="65" y="544"/>
                  <a:pt x="65" y="544"/>
                </a:cubicBezTo>
                <a:cubicBezTo>
                  <a:pt x="52" y="546"/>
                  <a:pt x="41" y="552"/>
                  <a:pt x="33" y="561"/>
                </a:cubicBezTo>
                <a:close/>
                <a:moveTo>
                  <a:pt x="28" y="568"/>
                </a:moveTo>
                <a:cubicBezTo>
                  <a:pt x="53" y="581"/>
                  <a:pt x="53" y="581"/>
                  <a:pt x="53" y="581"/>
                </a:cubicBezTo>
                <a:cubicBezTo>
                  <a:pt x="54" y="580"/>
                  <a:pt x="54" y="580"/>
                  <a:pt x="54" y="580"/>
                </a:cubicBezTo>
                <a:cubicBezTo>
                  <a:pt x="54" y="579"/>
                  <a:pt x="55" y="578"/>
                  <a:pt x="56" y="577"/>
                </a:cubicBezTo>
                <a:cubicBezTo>
                  <a:pt x="56" y="576"/>
                  <a:pt x="56" y="576"/>
                  <a:pt x="56" y="576"/>
                </a:cubicBezTo>
                <a:cubicBezTo>
                  <a:pt x="31" y="563"/>
                  <a:pt x="31" y="563"/>
                  <a:pt x="31" y="563"/>
                </a:cubicBezTo>
                <a:cubicBezTo>
                  <a:pt x="31" y="563"/>
                  <a:pt x="31" y="563"/>
                  <a:pt x="31" y="563"/>
                </a:cubicBezTo>
                <a:cubicBezTo>
                  <a:pt x="30" y="565"/>
                  <a:pt x="29" y="566"/>
                  <a:pt x="29" y="567"/>
                </a:cubicBezTo>
                <a:lnTo>
                  <a:pt x="28" y="568"/>
                </a:lnTo>
                <a:close/>
                <a:moveTo>
                  <a:pt x="28" y="604"/>
                </a:moveTo>
                <a:cubicBezTo>
                  <a:pt x="53" y="590"/>
                  <a:pt x="53" y="590"/>
                  <a:pt x="53" y="590"/>
                </a:cubicBezTo>
                <a:cubicBezTo>
                  <a:pt x="53" y="590"/>
                  <a:pt x="53" y="590"/>
                  <a:pt x="53" y="590"/>
                </a:cubicBezTo>
                <a:cubicBezTo>
                  <a:pt x="52" y="589"/>
                  <a:pt x="52" y="588"/>
                  <a:pt x="52" y="586"/>
                </a:cubicBezTo>
                <a:cubicBezTo>
                  <a:pt x="52" y="585"/>
                  <a:pt x="52" y="584"/>
                  <a:pt x="53" y="583"/>
                </a:cubicBezTo>
                <a:cubicBezTo>
                  <a:pt x="53" y="583"/>
                  <a:pt x="53" y="583"/>
                  <a:pt x="53" y="583"/>
                </a:cubicBezTo>
                <a:cubicBezTo>
                  <a:pt x="28" y="569"/>
                  <a:pt x="28" y="569"/>
                  <a:pt x="28" y="569"/>
                </a:cubicBezTo>
                <a:cubicBezTo>
                  <a:pt x="27" y="570"/>
                  <a:pt x="27" y="570"/>
                  <a:pt x="27" y="570"/>
                </a:cubicBezTo>
                <a:cubicBezTo>
                  <a:pt x="25" y="575"/>
                  <a:pt x="24" y="581"/>
                  <a:pt x="24" y="586"/>
                </a:cubicBezTo>
                <a:cubicBezTo>
                  <a:pt x="24" y="592"/>
                  <a:pt x="25" y="598"/>
                  <a:pt x="27" y="603"/>
                </a:cubicBezTo>
                <a:lnTo>
                  <a:pt x="28" y="604"/>
                </a:lnTo>
                <a:close/>
                <a:moveTo>
                  <a:pt x="31" y="610"/>
                </a:moveTo>
                <a:cubicBezTo>
                  <a:pt x="56" y="597"/>
                  <a:pt x="56" y="597"/>
                  <a:pt x="56" y="597"/>
                </a:cubicBezTo>
                <a:cubicBezTo>
                  <a:pt x="56" y="596"/>
                  <a:pt x="56" y="596"/>
                  <a:pt x="56" y="596"/>
                </a:cubicBezTo>
                <a:cubicBezTo>
                  <a:pt x="55" y="595"/>
                  <a:pt x="54" y="594"/>
                  <a:pt x="54" y="593"/>
                </a:cubicBezTo>
                <a:cubicBezTo>
                  <a:pt x="53" y="592"/>
                  <a:pt x="53" y="592"/>
                  <a:pt x="53" y="592"/>
                </a:cubicBezTo>
                <a:cubicBezTo>
                  <a:pt x="28" y="605"/>
                  <a:pt x="28" y="605"/>
                  <a:pt x="28" y="605"/>
                </a:cubicBezTo>
                <a:cubicBezTo>
                  <a:pt x="29" y="606"/>
                  <a:pt x="29" y="606"/>
                  <a:pt x="29" y="606"/>
                </a:cubicBezTo>
                <a:cubicBezTo>
                  <a:pt x="29" y="607"/>
                  <a:pt x="30" y="608"/>
                  <a:pt x="31" y="609"/>
                </a:cubicBezTo>
                <a:lnTo>
                  <a:pt x="31" y="610"/>
                </a:lnTo>
                <a:close/>
                <a:moveTo>
                  <a:pt x="65" y="602"/>
                </a:moveTo>
                <a:cubicBezTo>
                  <a:pt x="65" y="602"/>
                  <a:pt x="65" y="602"/>
                  <a:pt x="65" y="602"/>
                </a:cubicBezTo>
                <a:cubicBezTo>
                  <a:pt x="62" y="601"/>
                  <a:pt x="60" y="600"/>
                  <a:pt x="58" y="598"/>
                </a:cubicBezTo>
                <a:cubicBezTo>
                  <a:pt x="58" y="598"/>
                  <a:pt x="58" y="598"/>
                  <a:pt x="58" y="598"/>
                </a:cubicBezTo>
                <a:cubicBezTo>
                  <a:pt x="33" y="611"/>
                  <a:pt x="33" y="611"/>
                  <a:pt x="33" y="611"/>
                </a:cubicBezTo>
                <a:cubicBezTo>
                  <a:pt x="33" y="612"/>
                  <a:pt x="33" y="612"/>
                  <a:pt x="33" y="612"/>
                </a:cubicBezTo>
                <a:cubicBezTo>
                  <a:pt x="41" y="621"/>
                  <a:pt x="52" y="627"/>
                  <a:pt x="65" y="628"/>
                </a:cubicBezTo>
                <a:cubicBezTo>
                  <a:pt x="65" y="629"/>
                  <a:pt x="65" y="629"/>
                  <a:pt x="65" y="629"/>
                </a:cubicBezTo>
                <a:lnTo>
                  <a:pt x="65" y="602"/>
                </a:lnTo>
                <a:close/>
                <a:moveTo>
                  <a:pt x="73" y="602"/>
                </a:moveTo>
                <a:cubicBezTo>
                  <a:pt x="73" y="603"/>
                  <a:pt x="73" y="603"/>
                  <a:pt x="73" y="603"/>
                </a:cubicBezTo>
                <a:cubicBezTo>
                  <a:pt x="71" y="603"/>
                  <a:pt x="70" y="603"/>
                  <a:pt x="68" y="603"/>
                </a:cubicBezTo>
                <a:cubicBezTo>
                  <a:pt x="67" y="602"/>
                  <a:pt x="67" y="602"/>
                  <a:pt x="67" y="602"/>
                </a:cubicBezTo>
                <a:cubicBezTo>
                  <a:pt x="67" y="629"/>
                  <a:pt x="67" y="629"/>
                  <a:pt x="67" y="629"/>
                </a:cubicBezTo>
                <a:cubicBezTo>
                  <a:pt x="68" y="629"/>
                  <a:pt x="68" y="629"/>
                  <a:pt x="68" y="629"/>
                </a:cubicBezTo>
                <a:cubicBezTo>
                  <a:pt x="69" y="629"/>
                  <a:pt x="70" y="629"/>
                  <a:pt x="70" y="629"/>
                </a:cubicBezTo>
                <a:cubicBezTo>
                  <a:pt x="71" y="629"/>
                  <a:pt x="72" y="629"/>
                  <a:pt x="73" y="629"/>
                </a:cubicBezTo>
                <a:cubicBezTo>
                  <a:pt x="73" y="629"/>
                  <a:pt x="73" y="629"/>
                  <a:pt x="73" y="629"/>
                </a:cubicBezTo>
                <a:lnTo>
                  <a:pt x="73" y="602"/>
                </a:lnTo>
                <a:close/>
                <a:moveTo>
                  <a:pt x="75" y="595"/>
                </a:moveTo>
                <a:cubicBezTo>
                  <a:pt x="80" y="592"/>
                  <a:pt x="82" y="586"/>
                  <a:pt x="79" y="582"/>
                </a:cubicBezTo>
                <a:cubicBezTo>
                  <a:pt x="77" y="579"/>
                  <a:pt x="74" y="577"/>
                  <a:pt x="70" y="577"/>
                </a:cubicBezTo>
                <a:cubicBezTo>
                  <a:pt x="69" y="577"/>
                  <a:pt x="67" y="577"/>
                  <a:pt x="65" y="578"/>
                </a:cubicBezTo>
                <a:cubicBezTo>
                  <a:pt x="63" y="580"/>
                  <a:pt x="61" y="582"/>
                  <a:pt x="60" y="584"/>
                </a:cubicBezTo>
                <a:cubicBezTo>
                  <a:pt x="60" y="586"/>
                  <a:pt x="60" y="589"/>
                  <a:pt x="61" y="591"/>
                </a:cubicBezTo>
                <a:cubicBezTo>
                  <a:pt x="63" y="594"/>
                  <a:pt x="67" y="596"/>
                  <a:pt x="70" y="596"/>
                </a:cubicBezTo>
                <a:cubicBezTo>
                  <a:pt x="72" y="596"/>
                  <a:pt x="74" y="595"/>
                  <a:pt x="75" y="595"/>
                </a:cubicBezTo>
                <a:close/>
                <a:moveTo>
                  <a:pt x="108" y="611"/>
                </a:moveTo>
                <a:cubicBezTo>
                  <a:pt x="83" y="598"/>
                  <a:pt x="83" y="598"/>
                  <a:pt x="83" y="598"/>
                </a:cubicBezTo>
                <a:cubicBezTo>
                  <a:pt x="82" y="598"/>
                  <a:pt x="82" y="598"/>
                  <a:pt x="82" y="598"/>
                </a:cubicBezTo>
                <a:cubicBezTo>
                  <a:pt x="80" y="600"/>
                  <a:pt x="78" y="601"/>
                  <a:pt x="76" y="602"/>
                </a:cubicBezTo>
                <a:cubicBezTo>
                  <a:pt x="75" y="602"/>
                  <a:pt x="75" y="602"/>
                  <a:pt x="75" y="602"/>
                </a:cubicBezTo>
                <a:cubicBezTo>
                  <a:pt x="75" y="628"/>
                  <a:pt x="75" y="628"/>
                  <a:pt x="75" y="628"/>
                </a:cubicBezTo>
                <a:cubicBezTo>
                  <a:pt x="76" y="628"/>
                  <a:pt x="76" y="628"/>
                  <a:pt x="76" y="628"/>
                </a:cubicBezTo>
                <a:cubicBezTo>
                  <a:pt x="89" y="627"/>
                  <a:pt x="100" y="621"/>
                  <a:pt x="108" y="612"/>
                </a:cubicBezTo>
                <a:lnTo>
                  <a:pt x="108" y="611"/>
                </a:lnTo>
                <a:close/>
                <a:moveTo>
                  <a:pt x="112" y="605"/>
                </a:moveTo>
                <a:cubicBezTo>
                  <a:pt x="87" y="592"/>
                  <a:pt x="87" y="592"/>
                  <a:pt x="87" y="592"/>
                </a:cubicBezTo>
                <a:cubicBezTo>
                  <a:pt x="87" y="593"/>
                  <a:pt x="87" y="593"/>
                  <a:pt x="87" y="593"/>
                </a:cubicBezTo>
                <a:cubicBezTo>
                  <a:pt x="86" y="594"/>
                  <a:pt x="86" y="595"/>
                  <a:pt x="85" y="596"/>
                </a:cubicBezTo>
                <a:cubicBezTo>
                  <a:pt x="84" y="597"/>
                  <a:pt x="84" y="597"/>
                  <a:pt x="84" y="597"/>
                </a:cubicBezTo>
                <a:cubicBezTo>
                  <a:pt x="109" y="610"/>
                  <a:pt x="109" y="610"/>
                  <a:pt x="109" y="610"/>
                </a:cubicBezTo>
                <a:cubicBezTo>
                  <a:pt x="109" y="609"/>
                  <a:pt x="109" y="609"/>
                  <a:pt x="109" y="609"/>
                </a:cubicBezTo>
                <a:cubicBezTo>
                  <a:pt x="110" y="608"/>
                  <a:pt x="111" y="607"/>
                  <a:pt x="112" y="606"/>
                </a:cubicBezTo>
                <a:lnTo>
                  <a:pt x="112" y="605"/>
                </a:lnTo>
                <a:close/>
                <a:moveTo>
                  <a:pt x="117" y="586"/>
                </a:moveTo>
                <a:cubicBezTo>
                  <a:pt x="117" y="581"/>
                  <a:pt x="116" y="575"/>
                  <a:pt x="113" y="570"/>
                </a:cubicBezTo>
                <a:cubicBezTo>
                  <a:pt x="113" y="569"/>
                  <a:pt x="113" y="569"/>
                  <a:pt x="113" y="569"/>
                </a:cubicBezTo>
                <a:cubicBezTo>
                  <a:pt x="88" y="583"/>
                  <a:pt x="88" y="583"/>
                  <a:pt x="88" y="583"/>
                </a:cubicBezTo>
                <a:cubicBezTo>
                  <a:pt x="88" y="583"/>
                  <a:pt x="88" y="583"/>
                  <a:pt x="88" y="583"/>
                </a:cubicBezTo>
                <a:cubicBezTo>
                  <a:pt x="88" y="584"/>
                  <a:pt x="88" y="585"/>
                  <a:pt x="88" y="586"/>
                </a:cubicBezTo>
                <a:cubicBezTo>
                  <a:pt x="88" y="588"/>
                  <a:pt x="88" y="589"/>
                  <a:pt x="88" y="590"/>
                </a:cubicBezTo>
                <a:cubicBezTo>
                  <a:pt x="88" y="590"/>
                  <a:pt x="88" y="590"/>
                  <a:pt x="88" y="590"/>
                </a:cubicBezTo>
                <a:cubicBezTo>
                  <a:pt x="113" y="603"/>
                  <a:pt x="113" y="603"/>
                  <a:pt x="113" y="603"/>
                </a:cubicBezTo>
                <a:cubicBezTo>
                  <a:pt x="113" y="603"/>
                  <a:pt x="113" y="603"/>
                  <a:pt x="113" y="603"/>
                </a:cubicBezTo>
                <a:cubicBezTo>
                  <a:pt x="116" y="598"/>
                  <a:pt x="117" y="592"/>
                  <a:pt x="117" y="586"/>
                </a:cubicBezTo>
                <a:close/>
                <a:moveTo>
                  <a:pt x="462" y="960"/>
                </a:moveTo>
                <a:cubicBezTo>
                  <a:pt x="462" y="961"/>
                  <a:pt x="462" y="963"/>
                  <a:pt x="462" y="964"/>
                </a:cubicBezTo>
                <a:cubicBezTo>
                  <a:pt x="462" y="965"/>
                  <a:pt x="462" y="967"/>
                  <a:pt x="462" y="968"/>
                </a:cubicBezTo>
                <a:cubicBezTo>
                  <a:pt x="458" y="970"/>
                  <a:pt x="453" y="971"/>
                  <a:pt x="449" y="972"/>
                </a:cubicBezTo>
                <a:cubicBezTo>
                  <a:pt x="445" y="973"/>
                  <a:pt x="442" y="975"/>
                  <a:pt x="439" y="976"/>
                </a:cubicBezTo>
                <a:cubicBezTo>
                  <a:pt x="438" y="976"/>
                  <a:pt x="438" y="976"/>
                  <a:pt x="438" y="976"/>
                </a:cubicBezTo>
                <a:cubicBezTo>
                  <a:pt x="438" y="976"/>
                  <a:pt x="438" y="976"/>
                  <a:pt x="438" y="976"/>
                </a:cubicBezTo>
                <a:cubicBezTo>
                  <a:pt x="437" y="981"/>
                  <a:pt x="436" y="985"/>
                  <a:pt x="435" y="990"/>
                </a:cubicBezTo>
                <a:cubicBezTo>
                  <a:pt x="435" y="990"/>
                  <a:pt x="435" y="990"/>
                  <a:pt x="435" y="990"/>
                </a:cubicBezTo>
                <a:cubicBezTo>
                  <a:pt x="435" y="991"/>
                  <a:pt x="435" y="991"/>
                  <a:pt x="435" y="991"/>
                </a:cubicBezTo>
                <a:cubicBezTo>
                  <a:pt x="438" y="993"/>
                  <a:pt x="441" y="995"/>
                  <a:pt x="444" y="997"/>
                </a:cubicBezTo>
                <a:cubicBezTo>
                  <a:pt x="447" y="1000"/>
                  <a:pt x="451" y="1003"/>
                  <a:pt x="454" y="1006"/>
                </a:cubicBezTo>
                <a:cubicBezTo>
                  <a:pt x="453" y="1008"/>
                  <a:pt x="451" y="1010"/>
                  <a:pt x="450" y="1013"/>
                </a:cubicBezTo>
                <a:cubicBezTo>
                  <a:pt x="450" y="1013"/>
                  <a:pt x="449" y="1013"/>
                  <a:pt x="448" y="1013"/>
                </a:cubicBezTo>
                <a:cubicBezTo>
                  <a:pt x="448" y="1013"/>
                  <a:pt x="448" y="1013"/>
                  <a:pt x="448" y="1013"/>
                </a:cubicBezTo>
                <a:cubicBezTo>
                  <a:pt x="445" y="1013"/>
                  <a:pt x="440" y="1013"/>
                  <a:pt x="436" y="1012"/>
                </a:cubicBezTo>
                <a:cubicBezTo>
                  <a:pt x="433" y="1012"/>
                  <a:pt x="429" y="1012"/>
                  <a:pt x="426" y="1012"/>
                </a:cubicBezTo>
                <a:cubicBezTo>
                  <a:pt x="425" y="1012"/>
                  <a:pt x="425" y="1012"/>
                  <a:pt x="425" y="1012"/>
                </a:cubicBezTo>
                <a:cubicBezTo>
                  <a:pt x="425" y="1012"/>
                  <a:pt x="425" y="1012"/>
                  <a:pt x="425" y="1012"/>
                </a:cubicBezTo>
                <a:cubicBezTo>
                  <a:pt x="422" y="1016"/>
                  <a:pt x="419" y="1020"/>
                  <a:pt x="416" y="1024"/>
                </a:cubicBezTo>
                <a:cubicBezTo>
                  <a:pt x="416" y="1024"/>
                  <a:pt x="416" y="1024"/>
                  <a:pt x="416" y="1024"/>
                </a:cubicBezTo>
                <a:cubicBezTo>
                  <a:pt x="416" y="1025"/>
                  <a:pt x="416" y="1025"/>
                  <a:pt x="416" y="1025"/>
                </a:cubicBezTo>
                <a:cubicBezTo>
                  <a:pt x="418" y="1027"/>
                  <a:pt x="419" y="1030"/>
                  <a:pt x="421" y="1033"/>
                </a:cubicBezTo>
                <a:cubicBezTo>
                  <a:pt x="423" y="1037"/>
                  <a:pt x="425" y="1041"/>
                  <a:pt x="427" y="1045"/>
                </a:cubicBezTo>
                <a:cubicBezTo>
                  <a:pt x="425" y="1047"/>
                  <a:pt x="423" y="1048"/>
                  <a:pt x="421" y="1050"/>
                </a:cubicBezTo>
                <a:cubicBezTo>
                  <a:pt x="417" y="1049"/>
                  <a:pt x="412" y="1047"/>
                  <a:pt x="408" y="1045"/>
                </a:cubicBezTo>
                <a:cubicBezTo>
                  <a:pt x="405" y="1044"/>
                  <a:pt x="401" y="1042"/>
                  <a:pt x="398" y="1041"/>
                </a:cubicBezTo>
                <a:cubicBezTo>
                  <a:pt x="398" y="1041"/>
                  <a:pt x="398" y="1041"/>
                  <a:pt x="398" y="1041"/>
                </a:cubicBezTo>
                <a:cubicBezTo>
                  <a:pt x="397" y="1041"/>
                  <a:pt x="397" y="1041"/>
                  <a:pt x="397" y="1041"/>
                </a:cubicBezTo>
                <a:cubicBezTo>
                  <a:pt x="393" y="1044"/>
                  <a:pt x="389" y="1046"/>
                  <a:pt x="385" y="1048"/>
                </a:cubicBezTo>
                <a:cubicBezTo>
                  <a:pt x="384" y="1049"/>
                  <a:pt x="384" y="1049"/>
                  <a:pt x="384" y="1049"/>
                </a:cubicBezTo>
                <a:cubicBezTo>
                  <a:pt x="384" y="1049"/>
                  <a:pt x="384" y="1049"/>
                  <a:pt x="384" y="1049"/>
                </a:cubicBezTo>
                <a:cubicBezTo>
                  <a:pt x="384" y="1052"/>
                  <a:pt x="385" y="1056"/>
                  <a:pt x="385" y="1059"/>
                </a:cubicBezTo>
                <a:cubicBezTo>
                  <a:pt x="385" y="1063"/>
                  <a:pt x="386" y="1068"/>
                  <a:pt x="386" y="1072"/>
                </a:cubicBezTo>
                <a:cubicBezTo>
                  <a:pt x="383" y="1073"/>
                  <a:pt x="380" y="1074"/>
                  <a:pt x="377" y="1075"/>
                </a:cubicBezTo>
                <a:cubicBezTo>
                  <a:pt x="375" y="1072"/>
                  <a:pt x="371" y="1069"/>
                  <a:pt x="368" y="1066"/>
                </a:cubicBezTo>
                <a:cubicBezTo>
                  <a:pt x="366" y="1063"/>
                  <a:pt x="363" y="1060"/>
                  <a:pt x="361" y="1058"/>
                </a:cubicBezTo>
                <a:cubicBezTo>
                  <a:pt x="361" y="1058"/>
                  <a:pt x="361" y="1058"/>
                  <a:pt x="361" y="1058"/>
                </a:cubicBezTo>
                <a:cubicBezTo>
                  <a:pt x="360" y="1058"/>
                  <a:pt x="360" y="1058"/>
                  <a:pt x="360" y="1058"/>
                </a:cubicBezTo>
                <a:cubicBezTo>
                  <a:pt x="355" y="1059"/>
                  <a:pt x="350" y="1060"/>
                  <a:pt x="345" y="1060"/>
                </a:cubicBezTo>
                <a:cubicBezTo>
                  <a:pt x="345" y="1061"/>
                  <a:pt x="345" y="1061"/>
                  <a:pt x="345" y="1061"/>
                </a:cubicBezTo>
                <a:cubicBezTo>
                  <a:pt x="344" y="1061"/>
                  <a:pt x="344" y="1061"/>
                  <a:pt x="344" y="1061"/>
                </a:cubicBezTo>
                <a:cubicBezTo>
                  <a:pt x="343" y="1064"/>
                  <a:pt x="342" y="1067"/>
                  <a:pt x="341" y="1070"/>
                </a:cubicBezTo>
                <a:cubicBezTo>
                  <a:pt x="339" y="1074"/>
                  <a:pt x="338" y="1079"/>
                  <a:pt x="336" y="1082"/>
                </a:cubicBezTo>
                <a:cubicBezTo>
                  <a:pt x="333" y="1082"/>
                  <a:pt x="330" y="1082"/>
                  <a:pt x="327" y="1082"/>
                </a:cubicBezTo>
                <a:cubicBezTo>
                  <a:pt x="326" y="1079"/>
                  <a:pt x="324" y="1074"/>
                  <a:pt x="322" y="1070"/>
                </a:cubicBezTo>
                <a:cubicBezTo>
                  <a:pt x="321" y="1067"/>
                  <a:pt x="320" y="1064"/>
                  <a:pt x="319" y="1061"/>
                </a:cubicBezTo>
                <a:cubicBezTo>
                  <a:pt x="319" y="1061"/>
                  <a:pt x="319" y="1061"/>
                  <a:pt x="319" y="1061"/>
                </a:cubicBezTo>
                <a:cubicBezTo>
                  <a:pt x="318" y="1060"/>
                  <a:pt x="318" y="1060"/>
                  <a:pt x="318" y="1060"/>
                </a:cubicBezTo>
                <a:cubicBezTo>
                  <a:pt x="313" y="1060"/>
                  <a:pt x="308" y="1059"/>
                  <a:pt x="303" y="1058"/>
                </a:cubicBezTo>
                <a:cubicBezTo>
                  <a:pt x="303" y="1058"/>
                  <a:pt x="303" y="1058"/>
                  <a:pt x="303" y="1058"/>
                </a:cubicBezTo>
                <a:cubicBezTo>
                  <a:pt x="302" y="1058"/>
                  <a:pt x="302" y="1058"/>
                  <a:pt x="302" y="1058"/>
                </a:cubicBezTo>
                <a:cubicBezTo>
                  <a:pt x="300" y="1060"/>
                  <a:pt x="297" y="1063"/>
                  <a:pt x="295" y="1066"/>
                </a:cubicBezTo>
                <a:cubicBezTo>
                  <a:pt x="292" y="1069"/>
                  <a:pt x="289" y="1072"/>
                  <a:pt x="286" y="1075"/>
                </a:cubicBezTo>
                <a:cubicBezTo>
                  <a:pt x="283" y="1074"/>
                  <a:pt x="281" y="1073"/>
                  <a:pt x="278" y="1072"/>
                </a:cubicBezTo>
                <a:cubicBezTo>
                  <a:pt x="278" y="1068"/>
                  <a:pt x="278" y="1063"/>
                  <a:pt x="278" y="1059"/>
                </a:cubicBezTo>
                <a:cubicBezTo>
                  <a:pt x="279" y="1056"/>
                  <a:pt x="279" y="1052"/>
                  <a:pt x="279" y="1049"/>
                </a:cubicBezTo>
                <a:cubicBezTo>
                  <a:pt x="279" y="1049"/>
                  <a:pt x="279" y="1049"/>
                  <a:pt x="279" y="1049"/>
                </a:cubicBezTo>
                <a:cubicBezTo>
                  <a:pt x="278" y="1048"/>
                  <a:pt x="278" y="1048"/>
                  <a:pt x="278" y="1048"/>
                </a:cubicBezTo>
                <a:cubicBezTo>
                  <a:pt x="274" y="1046"/>
                  <a:pt x="270" y="1044"/>
                  <a:pt x="266" y="1041"/>
                </a:cubicBezTo>
                <a:cubicBezTo>
                  <a:pt x="265" y="1041"/>
                  <a:pt x="265" y="1041"/>
                  <a:pt x="265" y="1041"/>
                </a:cubicBezTo>
                <a:cubicBezTo>
                  <a:pt x="265" y="1041"/>
                  <a:pt x="265" y="1041"/>
                  <a:pt x="265" y="1041"/>
                </a:cubicBezTo>
                <a:cubicBezTo>
                  <a:pt x="262" y="1042"/>
                  <a:pt x="258" y="1044"/>
                  <a:pt x="255" y="1045"/>
                </a:cubicBezTo>
                <a:cubicBezTo>
                  <a:pt x="251" y="1047"/>
                  <a:pt x="246" y="1049"/>
                  <a:pt x="243" y="1050"/>
                </a:cubicBezTo>
                <a:cubicBezTo>
                  <a:pt x="241" y="1048"/>
                  <a:pt x="239" y="1047"/>
                  <a:pt x="237" y="1045"/>
                </a:cubicBezTo>
                <a:cubicBezTo>
                  <a:pt x="238" y="1041"/>
                  <a:pt x="240" y="1037"/>
                  <a:pt x="242" y="1033"/>
                </a:cubicBezTo>
                <a:cubicBezTo>
                  <a:pt x="244" y="1030"/>
                  <a:pt x="246" y="1027"/>
                  <a:pt x="247" y="1025"/>
                </a:cubicBezTo>
                <a:cubicBezTo>
                  <a:pt x="247" y="1024"/>
                  <a:pt x="247" y="1024"/>
                  <a:pt x="247" y="1024"/>
                </a:cubicBezTo>
                <a:cubicBezTo>
                  <a:pt x="247" y="1024"/>
                  <a:pt x="247" y="1024"/>
                  <a:pt x="247" y="1024"/>
                </a:cubicBezTo>
                <a:cubicBezTo>
                  <a:pt x="244" y="1020"/>
                  <a:pt x="241" y="1016"/>
                  <a:pt x="239" y="1012"/>
                </a:cubicBezTo>
                <a:cubicBezTo>
                  <a:pt x="238" y="1012"/>
                  <a:pt x="238" y="1012"/>
                  <a:pt x="238" y="1012"/>
                </a:cubicBezTo>
                <a:cubicBezTo>
                  <a:pt x="238" y="1012"/>
                  <a:pt x="238" y="1012"/>
                  <a:pt x="238" y="1012"/>
                </a:cubicBezTo>
                <a:cubicBezTo>
                  <a:pt x="234" y="1012"/>
                  <a:pt x="231" y="1012"/>
                  <a:pt x="227" y="1012"/>
                </a:cubicBezTo>
                <a:cubicBezTo>
                  <a:pt x="222" y="1013"/>
                  <a:pt x="217" y="1013"/>
                  <a:pt x="213" y="1013"/>
                </a:cubicBezTo>
                <a:cubicBezTo>
                  <a:pt x="212" y="1010"/>
                  <a:pt x="211" y="1008"/>
                  <a:pt x="210" y="1006"/>
                </a:cubicBezTo>
                <a:cubicBezTo>
                  <a:pt x="212" y="1003"/>
                  <a:pt x="216" y="1000"/>
                  <a:pt x="220" y="997"/>
                </a:cubicBezTo>
                <a:cubicBezTo>
                  <a:pt x="223" y="995"/>
                  <a:pt x="226" y="993"/>
                  <a:pt x="228" y="991"/>
                </a:cubicBezTo>
                <a:cubicBezTo>
                  <a:pt x="228" y="990"/>
                  <a:pt x="228" y="990"/>
                  <a:pt x="228" y="990"/>
                </a:cubicBezTo>
                <a:cubicBezTo>
                  <a:pt x="228" y="990"/>
                  <a:pt x="228" y="990"/>
                  <a:pt x="228" y="990"/>
                </a:cubicBezTo>
                <a:cubicBezTo>
                  <a:pt x="227" y="985"/>
                  <a:pt x="226" y="981"/>
                  <a:pt x="225" y="976"/>
                </a:cubicBezTo>
                <a:cubicBezTo>
                  <a:pt x="225" y="976"/>
                  <a:pt x="225" y="976"/>
                  <a:pt x="225" y="976"/>
                </a:cubicBezTo>
                <a:cubicBezTo>
                  <a:pt x="225" y="976"/>
                  <a:pt x="225" y="976"/>
                  <a:pt x="225" y="976"/>
                </a:cubicBezTo>
                <a:cubicBezTo>
                  <a:pt x="222" y="975"/>
                  <a:pt x="218" y="973"/>
                  <a:pt x="215" y="972"/>
                </a:cubicBezTo>
                <a:cubicBezTo>
                  <a:pt x="210" y="971"/>
                  <a:pt x="205" y="970"/>
                  <a:pt x="202" y="968"/>
                </a:cubicBezTo>
                <a:cubicBezTo>
                  <a:pt x="202" y="967"/>
                  <a:pt x="201" y="965"/>
                  <a:pt x="201" y="964"/>
                </a:cubicBezTo>
                <a:cubicBezTo>
                  <a:pt x="201" y="963"/>
                  <a:pt x="202" y="961"/>
                  <a:pt x="202" y="960"/>
                </a:cubicBezTo>
                <a:cubicBezTo>
                  <a:pt x="205" y="958"/>
                  <a:pt x="210" y="957"/>
                  <a:pt x="215" y="956"/>
                </a:cubicBezTo>
                <a:cubicBezTo>
                  <a:pt x="218" y="955"/>
                  <a:pt x="222" y="954"/>
                  <a:pt x="225" y="953"/>
                </a:cubicBezTo>
                <a:cubicBezTo>
                  <a:pt x="225" y="952"/>
                  <a:pt x="225" y="952"/>
                  <a:pt x="225" y="952"/>
                </a:cubicBezTo>
                <a:cubicBezTo>
                  <a:pt x="225" y="952"/>
                  <a:pt x="225" y="952"/>
                  <a:pt x="225" y="952"/>
                </a:cubicBezTo>
                <a:cubicBezTo>
                  <a:pt x="226" y="947"/>
                  <a:pt x="227" y="943"/>
                  <a:pt x="228" y="938"/>
                </a:cubicBezTo>
                <a:cubicBezTo>
                  <a:pt x="228" y="938"/>
                  <a:pt x="228" y="938"/>
                  <a:pt x="228" y="938"/>
                </a:cubicBezTo>
                <a:cubicBezTo>
                  <a:pt x="228" y="937"/>
                  <a:pt x="228" y="937"/>
                  <a:pt x="228" y="937"/>
                </a:cubicBezTo>
                <a:cubicBezTo>
                  <a:pt x="226" y="935"/>
                  <a:pt x="223" y="933"/>
                  <a:pt x="220" y="931"/>
                </a:cubicBezTo>
                <a:cubicBezTo>
                  <a:pt x="216" y="928"/>
                  <a:pt x="212" y="925"/>
                  <a:pt x="210" y="923"/>
                </a:cubicBezTo>
                <a:cubicBezTo>
                  <a:pt x="211" y="920"/>
                  <a:pt x="212" y="918"/>
                  <a:pt x="213" y="915"/>
                </a:cubicBezTo>
                <a:cubicBezTo>
                  <a:pt x="217" y="915"/>
                  <a:pt x="222" y="915"/>
                  <a:pt x="227" y="916"/>
                </a:cubicBezTo>
                <a:cubicBezTo>
                  <a:pt x="231" y="916"/>
                  <a:pt x="234" y="916"/>
                  <a:pt x="238" y="916"/>
                </a:cubicBezTo>
                <a:cubicBezTo>
                  <a:pt x="238" y="916"/>
                  <a:pt x="238" y="916"/>
                  <a:pt x="238" y="916"/>
                </a:cubicBezTo>
                <a:cubicBezTo>
                  <a:pt x="239" y="916"/>
                  <a:pt x="239" y="916"/>
                  <a:pt x="239" y="916"/>
                </a:cubicBezTo>
                <a:cubicBezTo>
                  <a:pt x="241" y="912"/>
                  <a:pt x="244" y="908"/>
                  <a:pt x="247" y="904"/>
                </a:cubicBezTo>
                <a:cubicBezTo>
                  <a:pt x="247" y="904"/>
                  <a:pt x="247" y="904"/>
                  <a:pt x="247" y="904"/>
                </a:cubicBezTo>
                <a:cubicBezTo>
                  <a:pt x="247" y="904"/>
                  <a:pt x="247" y="904"/>
                  <a:pt x="247" y="904"/>
                </a:cubicBezTo>
                <a:cubicBezTo>
                  <a:pt x="246" y="901"/>
                  <a:pt x="244" y="898"/>
                  <a:pt x="242" y="895"/>
                </a:cubicBezTo>
                <a:cubicBezTo>
                  <a:pt x="240" y="891"/>
                  <a:pt x="238" y="887"/>
                  <a:pt x="237" y="883"/>
                </a:cubicBezTo>
                <a:cubicBezTo>
                  <a:pt x="239" y="882"/>
                  <a:pt x="241" y="880"/>
                  <a:pt x="243" y="878"/>
                </a:cubicBezTo>
                <a:cubicBezTo>
                  <a:pt x="246" y="879"/>
                  <a:pt x="251" y="881"/>
                  <a:pt x="255" y="883"/>
                </a:cubicBezTo>
                <a:cubicBezTo>
                  <a:pt x="258" y="885"/>
                  <a:pt x="262" y="886"/>
                  <a:pt x="265" y="887"/>
                </a:cubicBezTo>
                <a:cubicBezTo>
                  <a:pt x="265" y="888"/>
                  <a:pt x="265" y="888"/>
                  <a:pt x="265" y="888"/>
                </a:cubicBezTo>
                <a:cubicBezTo>
                  <a:pt x="266" y="887"/>
                  <a:pt x="266" y="887"/>
                  <a:pt x="266" y="887"/>
                </a:cubicBezTo>
                <a:cubicBezTo>
                  <a:pt x="270" y="884"/>
                  <a:pt x="274" y="882"/>
                  <a:pt x="278" y="880"/>
                </a:cubicBezTo>
                <a:cubicBezTo>
                  <a:pt x="279" y="879"/>
                  <a:pt x="279" y="879"/>
                  <a:pt x="279" y="879"/>
                </a:cubicBezTo>
                <a:cubicBezTo>
                  <a:pt x="279" y="879"/>
                  <a:pt x="279" y="879"/>
                  <a:pt x="279" y="879"/>
                </a:cubicBezTo>
                <a:cubicBezTo>
                  <a:pt x="279" y="876"/>
                  <a:pt x="279" y="872"/>
                  <a:pt x="278" y="869"/>
                </a:cubicBezTo>
                <a:cubicBezTo>
                  <a:pt x="278" y="865"/>
                  <a:pt x="278" y="860"/>
                  <a:pt x="278" y="857"/>
                </a:cubicBezTo>
                <a:cubicBezTo>
                  <a:pt x="281" y="855"/>
                  <a:pt x="283" y="854"/>
                  <a:pt x="286" y="854"/>
                </a:cubicBezTo>
                <a:cubicBezTo>
                  <a:pt x="289" y="856"/>
                  <a:pt x="292" y="859"/>
                  <a:pt x="295" y="863"/>
                </a:cubicBezTo>
                <a:cubicBezTo>
                  <a:pt x="297" y="865"/>
                  <a:pt x="300" y="868"/>
                  <a:pt x="302" y="870"/>
                </a:cubicBezTo>
                <a:cubicBezTo>
                  <a:pt x="303" y="870"/>
                  <a:pt x="303" y="870"/>
                  <a:pt x="303" y="870"/>
                </a:cubicBezTo>
                <a:cubicBezTo>
                  <a:pt x="303" y="870"/>
                  <a:pt x="303" y="870"/>
                  <a:pt x="303" y="870"/>
                </a:cubicBezTo>
                <a:cubicBezTo>
                  <a:pt x="308" y="869"/>
                  <a:pt x="313" y="868"/>
                  <a:pt x="318" y="868"/>
                </a:cubicBezTo>
                <a:cubicBezTo>
                  <a:pt x="319" y="868"/>
                  <a:pt x="319" y="868"/>
                  <a:pt x="319" y="868"/>
                </a:cubicBezTo>
                <a:cubicBezTo>
                  <a:pt x="319" y="867"/>
                  <a:pt x="319" y="867"/>
                  <a:pt x="319" y="867"/>
                </a:cubicBezTo>
                <a:cubicBezTo>
                  <a:pt x="320" y="864"/>
                  <a:pt x="321" y="861"/>
                  <a:pt x="322" y="858"/>
                </a:cubicBezTo>
                <a:cubicBezTo>
                  <a:pt x="324" y="854"/>
                  <a:pt x="326" y="849"/>
                  <a:pt x="327" y="846"/>
                </a:cubicBezTo>
                <a:cubicBezTo>
                  <a:pt x="330" y="846"/>
                  <a:pt x="333" y="846"/>
                  <a:pt x="336" y="846"/>
                </a:cubicBezTo>
                <a:cubicBezTo>
                  <a:pt x="338" y="849"/>
                  <a:pt x="339" y="854"/>
                  <a:pt x="341" y="858"/>
                </a:cubicBezTo>
                <a:cubicBezTo>
                  <a:pt x="342" y="861"/>
                  <a:pt x="343" y="864"/>
                  <a:pt x="344" y="867"/>
                </a:cubicBezTo>
                <a:cubicBezTo>
                  <a:pt x="345" y="868"/>
                  <a:pt x="345" y="868"/>
                  <a:pt x="345" y="868"/>
                </a:cubicBezTo>
                <a:cubicBezTo>
                  <a:pt x="345" y="868"/>
                  <a:pt x="345" y="868"/>
                  <a:pt x="345" y="868"/>
                </a:cubicBezTo>
                <a:cubicBezTo>
                  <a:pt x="350" y="868"/>
                  <a:pt x="355" y="869"/>
                  <a:pt x="360" y="870"/>
                </a:cubicBezTo>
                <a:cubicBezTo>
                  <a:pt x="361" y="870"/>
                  <a:pt x="361" y="870"/>
                  <a:pt x="361" y="870"/>
                </a:cubicBezTo>
                <a:cubicBezTo>
                  <a:pt x="361" y="870"/>
                  <a:pt x="361" y="870"/>
                  <a:pt x="361" y="870"/>
                </a:cubicBezTo>
                <a:cubicBezTo>
                  <a:pt x="363" y="868"/>
                  <a:pt x="366" y="865"/>
                  <a:pt x="368" y="863"/>
                </a:cubicBezTo>
                <a:cubicBezTo>
                  <a:pt x="371" y="859"/>
                  <a:pt x="375" y="856"/>
                  <a:pt x="377" y="854"/>
                </a:cubicBezTo>
                <a:cubicBezTo>
                  <a:pt x="380" y="854"/>
                  <a:pt x="383" y="855"/>
                  <a:pt x="386" y="857"/>
                </a:cubicBezTo>
                <a:cubicBezTo>
                  <a:pt x="386" y="860"/>
                  <a:pt x="385" y="865"/>
                  <a:pt x="385" y="869"/>
                </a:cubicBezTo>
                <a:cubicBezTo>
                  <a:pt x="385" y="872"/>
                  <a:pt x="384" y="876"/>
                  <a:pt x="384" y="879"/>
                </a:cubicBezTo>
                <a:cubicBezTo>
                  <a:pt x="384" y="879"/>
                  <a:pt x="384" y="879"/>
                  <a:pt x="384" y="879"/>
                </a:cubicBezTo>
                <a:cubicBezTo>
                  <a:pt x="385" y="880"/>
                  <a:pt x="385" y="880"/>
                  <a:pt x="385" y="880"/>
                </a:cubicBezTo>
                <a:cubicBezTo>
                  <a:pt x="389" y="882"/>
                  <a:pt x="393" y="884"/>
                  <a:pt x="397" y="887"/>
                </a:cubicBezTo>
                <a:cubicBezTo>
                  <a:pt x="398" y="888"/>
                  <a:pt x="398" y="888"/>
                  <a:pt x="398" y="888"/>
                </a:cubicBezTo>
                <a:cubicBezTo>
                  <a:pt x="398" y="887"/>
                  <a:pt x="398" y="887"/>
                  <a:pt x="398" y="887"/>
                </a:cubicBezTo>
                <a:cubicBezTo>
                  <a:pt x="401" y="886"/>
                  <a:pt x="405" y="885"/>
                  <a:pt x="408" y="883"/>
                </a:cubicBezTo>
                <a:cubicBezTo>
                  <a:pt x="413" y="881"/>
                  <a:pt x="417" y="879"/>
                  <a:pt x="421" y="878"/>
                </a:cubicBezTo>
                <a:cubicBezTo>
                  <a:pt x="423" y="880"/>
                  <a:pt x="425" y="882"/>
                  <a:pt x="427" y="883"/>
                </a:cubicBezTo>
                <a:cubicBezTo>
                  <a:pt x="425" y="887"/>
                  <a:pt x="423" y="891"/>
                  <a:pt x="421" y="895"/>
                </a:cubicBezTo>
                <a:cubicBezTo>
                  <a:pt x="419" y="898"/>
                  <a:pt x="418" y="901"/>
                  <a:pt x="416" y="904"/>
                </a:cubicBezTo>
                <a:cubicBezTo>
                  <a:pt x="416" y="904"/>
                  <a:pt x="416" y="904"/>
                  <a:pt x="416" y="904"/>
                </a:cubicBezTo>
                <a:cubicBezTo>
                  <a:pt x="416" y="904"/>
                  <a:pt x="416" y="904"/>
                  <a:pt x="416" y="904"/>
                </a:cubicBezTo>
                <a:cubicBezTo>
                  <a:pt x="419" y="908"/>
                  <a:pt x="422" y="912"/>
                  <a:pt x="425" y="916"/>
                </a:cubicBezTo>
                <a:cubicBezTo>
                  <a:pt x="425" y="916"/>
                  <a:pt x="425" y="916"/>
                  <a:pt x="425" y="916"/>
                </a:cubicBezTo>
                <a:cubicBezTo>
                  <a:pt x="426" y="916"/>
                  <a:pt x="426" y="916"/>
                  <a:pt x="426" y="916"/>
                </a:cubicBezTo>
                <a:cubicBezTo>
                  <a:pt x="429" y="916"/>
                  <a:pt x="433" y="916"/>
                  <a:pt x="436" y="916"/>
                </a:cubicBezTo>
                <a:cubicBezTo>
                  <a:pt x="441" y="915"/>
                  <a:pt x="446" y="915"/>
                  <a:pt x="450" y="915"/>
                </a:cubicBezTo>
                <a:cubicBezTo>
                  <a:pt x="451" y="918"/>
                  <a:pt x="453" y="920"/>
                  <a:pt x="454" y="923"/>
                </a:cubicBezTo>
                <a:cubicBezTo>
                  <a:pt x="451" y="925"/>
                  <a:pt x="447" y="928"/>
                  <a:pt x="444" y="931"/>
                </a:cubicBezTo>
                <a:cubicBezTo>
                  <a:pt x="441" y="933"/>
                  <a:pt x="438" y="935"/>
                  <a:pt x="435" y="937"/>
                </a:cubicBezTo>
                <a:cubicBezTo>
                  <a:pt x="435" y="938"/>
                  <a:pt x="435" y="938"/>
                  <a:pt x="435" y="938"/>
                </a:cubicBezTo>
                <a:cubicBezTo>
                  <a:pt x="435" y="938"/>
                  <a:pt x="435" y="938"/>
                  <a:pt x="435" y="938"/>
                </a:cubicBezTo>
                <a:cubicBezTo>
                  <a:pt x="436" y="943"/>
                  <a:pt x="437" y="947"/>
                  <a:pt x="438" y="952"/>
                </a:cubicBezTo>
                <a:cubicBezTo>
                  <a:pt x="438" y="952"/>
                  <a:pt x="438" y="952"/>
                  <a:pt x="438" y="952"/>
                </a:cubicBezTo>
                <a:cubicBezTo>
                  <a:pt x="439" y="953"/>
                  <a:pt x="439" y="953"/>
                  <a:pt x="439" y="953"/>
                </a:cubicBezTo>
                <a:cubicBezTo>
                  <a:pt x="442" y="954"/>
                  <a:pt x="445" y="955"/>
                  <a:pt x="449" y="956"/>
                </a:cubicBezTo>
                <a:cubicBezTo>
                  <a:pt x="453" y="957"/>
                  <a:pt x="458" y="958"/>
                  <a:pt x="462" y="960"/>
                </a:cubicBezTo>
                <a:close/>
                <a:moveTo>
                  <a:pt x="403" y="921"/>
                </a:moveTo>
                <a:cubicBezTo>
                  <a:pt x="357" y="945"/>
                  <a:pt x="357" y="945"/>
                  <a:pt x="357" y="945"/>
                </a:cubicBezTo>
                <a:cubicBezTo>
                  <a:pt x="358" y="946"/>
                  <a:pt x="358" y="946"/>
                  <a:pt x="358" y="946"/>
                </a:cubicBezTo>
                <a:cubicBezTo>
                  <a:pt x="360" y="948"/>
                  <a:pt x="361" y="950"/>
                  <a:pt x="362" y="953"/>
                </a:cubicBezTo>
                <a:cubicBezTo>
                  <a:pt x="363" y="954"/>
                  <a:pt x="363" y="954"/>
                  <a:pt x="363" y="954"/>
                </a:cubicBezTo>
                <a:cubicBezTo>
                  <a:pt x="409" y="930"/>
                  <a:pt x="409" y="930"/>
                  <a:pt x="409" y="930"/>
                </a:cubicBezTo>
                <a:cubicBezTo>
                  <a:pt x="408" y="929"/>
                  <a:pt x="408" y="929"/>
                  <a:pt x="408" y="929"/>
                </a:cubicBezTo>
                <a:cubicBezTo>
                  <a:pt x="407" y="926"/>
                  <a:pt x="405" y="924"/>
                  <a:pt x="404" y="922"/>
                </a:cubicBezTo>
                <a:lnTo>
                  <a:pt x="403" y="921"/>
                </a:lnTo>
                <a:close/>
                <a:moveTo>
                  <a:pt x="341" y="935"/>
                </a:moveTo>
                <a:cubicBezTo>
                  <a:pt x="342" y="935"/>
                  <a:pt x="342" y="935"/>
                  <a:pt x="342" y="935"/>
                </a:cubicBezTo>
                <a:cubicBezTo>
                  <a:pt x="346" y="937"/>
                  <a:pt x="350" y="939"/>
                  <a:pt x="354" y="942"/>
                </a:cubicBezTo>
                <a:cubicBezTo>
                  <a:pt x="354" y="942"/>
                  <a:pt x="354" y="942"/>
                  <a:pt x="354" y="942"/>
                </a:cubicBezTo>
                <a:cubicBezTo>
                  <a:pt x="401" y="918"/>
                  <a:pt x="401" y="918"/>
                  <a:pt x="401" y="918"/>
                </a:cubicBezTo>
                <a:cubicBezTo>
                  <a:pt x="400" y="917"/>
                  <a:pt x="400" y="917"/>
                  <a:pt x="400" y="917"/>
                </a:cubicBezTo>
                <a:cubicBezTo>
                  <a:pt x="386" y="900"/>
                  <a:pt x="365" y="889"/>
                  <a:pt x="342" y="887"/>
                </a:cubicBezTo>
                <a:cubicBezTo>
                  <a:pt x="341" y="887"/>
                  <a:pt x="341" y="887"/>
                  <a:pt x="341" y="887"/>
                </a:cubicBezTo>
                <a:lnTo>
                  <a:pt x="341" y="935"/>
                </a:lnTo>
                <a:close/>
                <a:moveTo>
                  <a:pt x="326" y="934"/>
                </a:moveTo>
                <a:cubicBezTo>
                  <a:pt x="327" y="934"/>
                  <a:pt x="327" y="934"/>
                  <a:pt x="327" y="934"/>
                </a:cubicBezTo>
                <a:cubicBezTo>
                  <a:pt x="331" y="934"/>
                  <a:pt x="333" y="934"/>
                  <a:pt x="336" y="934"/>
                </a:cubicBezTo>
                <a:cubicBezTo>
                  <a:pt x="337" y="934"/>
                  <a:pt x="337" y="934"/>
                  <a:pt x="337" y="934"/>
                </a:cubicBezTo>
                <a:cubicBezTo>
                  <a:pt x="337" y="886"/>
                  <a:pt x="337" y="886"/>
                  <a:pt x="337" y="886"/>
                </a:cubicBezTo>
                <a:cubicBezTo>
                  <a:pt x="336" y="886"/>
                  <a:pt x="336" y="886"/>
                  <a:pt x="336" y="886"/>
                </a:cubicBezTo>
                <a:cubicBezTo>
                  <a:pt x="333" y="886"/>
                  <a:pt x="330" y="886"/>
                  <a:pt x="327" y="886"/>
                </a:cubicBezTo>
                <a:cubicBezTo>
                  <a:pt x="326" y="886"/>
                  <a:pt x="326" y="886"/>
                  <a:pt x="326" y="886"/>
                </a:cubicBezTo>
                <a:lnTo>
                  <a:pt x="326" y="934"/>
                </a:lnTo>
                <a:close/>
                <a:moveTo>
                  <a:pt x="262" y="918"/>
                </a:moveTo>
                <a:cubicBezTo>
                  <a:pt x="309" y="942"/>
                  <a:pt x="309" y="942"/>
                  <a:pt x="309" y="942"/>
                </a:cubicBezTo>
                <a:cubicBezTo>
                  <a:pt x="309" y="942"/>
                  <a:pt x="309" y="942"/>
                  <a:pt x="309" y="942"/>
                </a:cubicBezTo>
                <a:cubicBezTo>
                  <a:pt x="313" y="939"/>
                  <a:pt x="317" y="937"/>
                  <a:pt x="322" y="935"/>
                </a:cubicBezTo>
                <a:cubicBezTo>
                  <a:pt x="322" y="935"/>
                  <a:pt x="322" y="935"/>
                  <a:pt x="322" y="935"/>
                </a:cubicBezTo>
                <a:cubicBezTo>
                  <a:pt x="322" y="887"/>
                  <a:pt x="322" y="887"/>
                  <a:pt x="322" y="887"/>
                </a:cubicBezTo>
                <a:cubicBezTo>
                  <a:pt x="321" y="887"/>
                  <a:pt x="321" y="887"/>
                  <a:pt x="321" y="887"/>
                </a:cubicBezTo>
                <a:cubicBezTo>
                  <a:pt x="298" y="889"/>
                  <a:pt x="277" y="900"/>
                  <a:pt x="263" y="917"/>
                </a:cubicBezTo>
                <a:lnTo>
                  <a:pt x="262" y="918"/>
                </a:lnTo>
                <a:close/>
                <a:moveTo>
                  <a:pt x="255" y="930"/>
                </a:moveTo>
                <a:cubicBezTo>
                  <a:pt x="301" y="954"/>
                  <a:pt x="301" y="954"/>
                  <a:pt x="301" y="954"/>
                </a:cubicBezTo>
                <a:cubicBezTo>
                  <a:pt x="301" y="953"/>
                  <a:pt x="301" y="953"/>
                  <a:pt x="301" y="953"/>
                </a:cubicBezTo>
                <a:cubicBezTo>
                  <a:pt x="302" y="950"/>
                  <a:pt x="304" y="948"/>
                  <a:pt x="305" y="946"/>
                </a:cubicBezTo>
                <a:cubicBezTo>
                  <a:pt x="306" y="945"/>
                  <a:pt x="306" y="945"/>
                  <a:pt x="306" y="945"/>
                </a:cubicBezTo>
                <a:cubicBezTo>
                  <a:pt x="260" y="921"/>
                  <a:pt x="260" y="921"/>
                  <a:pt x="260" y="921"/>
                </a:cubicBezTo>
                <a:cubicBezTo>
                  <a:pt x="260" y="922"/>
                  <a:pt x="260" y="922"/>
                  <a:pt x="260" y="922"/>
                </a:cubicBezTo>
                <a:cubicBezTo>
                  <a:pt x="258" y="924"/>
                  <a:pt x="257" y="926"/>
                  <a:pt x="255" y="929"/>
                </a:cubicBezTo>
                <a:lnTo>
                  <a:pt x="255" y="930"/>
                </a:lnTo>
                <a:close/>
                <a:moveTo>
                  <a:pt x="253" y="995"/>
                </a:moveTo>
                <a:cubicBezTo>
                  <a:pt x="300" y="971"/>
                  <a:pt x="300" y="971"/>
                  <a:pt x="300" y="971"/>
                </a:cubicBezTo>
                <a:cubicBezTo>
                  <a:pt x="299" y="970"/>
                  <a:pt x="299" y="970"/>
                  <a:pt x="299" y="970"/>
                </a:cubicBezTo>
                <a:cubicBezTo>
                  <a:pt x="299" y="968"/>
                  <a:pt x="299" y="966"/>
                  <a:pt x="299" y="964"/>
                </a:cubicBezTo>
                <a:cubicBezTo>
                  <a:pt x="299" y="962"/>
                  <a:pt x="299" y="960"/>
                  <a:pt x="299" y="958"/>
                </a:cubicBezTo>
                <a:cubicBezTo>
                  <a:pt x="300" y="957"/>
                  <a:pt x="300" y="957"/>
                  <a:pt x="300" y="957"/>
                </a:cubicBezTo>
                <a:cubicBezTo>
                  <a:pt x="253" y="933"/>
                  <a:pt x="253" y="933"/>
                  <a:pt x="253" y="933"/>
                </a:cubicBezTo>
                <a:cubicBezTo>
                  <a:pt x="253" y="934"/>
                  <a:pt x="253" y="934"/>
                  <a:pt x="253" y="934"/>
                </a:cubicBezTo>
                <a:cubicBezTo>
                  <a:pt x="248" y="943"/>
                  <a:pt x="246" y="954"/>
                  <a:pt x="246" y="964"/>
                </a:cubicBezTo>
                <a:cubicBezTo>
                  <a:pt x="246" y="975"/>
                  <a:pt x="248" y="985"/>
                  <a:pt x="253" y="994"/>
                </a:cubicBezTo>
                <a:lnTo>
                  <a:pt x="253" y="995"/>
                </a:lnTo>
                <a:close/>
                <a:moveTo>
                  <a:pt x="260" y="1007"/>
                </a:moveTo>
                <a:cubicBezTo>
                  <a:pt x="306" y="983"/>
                  <a:pt x="306" y="983"/>
                  <a:pt x="306" y="983"/>
                </a:cubicBezTo>
                <a:cubicBezTo>
                  <a:pt x="305" y="982"/>
                  <a:pt x="305" y="982"/>
                  <a:pt x="305" y="982"/>
                </a:cubicBezTo>
                <a:cubicBezTo>
                  <a:pt x="304" y="980"/>
                  <a:pt x="302" y="978"/>
                  <a:pt x="301" y="976"/>
                </a:cubicBezTo>
                <a:cubicBezTo>
                  <a:pt x="301" y="975"/>
                  <a:pt x="301" y="975"/>
                  <a:pt x="301" y="975"/>
                </a:cubicBezTo>
                <a:cubicBezTo>
                  <a:pt x="255" y="999"/>
                  <a:pt x="255" y="999"/>
                  <a:pt x="255" y="999"/>
                </a:cubicBezTo>
                <a:cubicBezTo>
                  <a:pt x="255" y="999"/>
                  <a:pt x="255" y="999"/>
                  <a:pt x="255" y="999"/>
                </a:cubicBezTo>
                <a:cubicBezTo>
                  <a:pt x="257" y="1002"/>
                  <a:pt x="258" y="1004"/>
                  <a:pt x="260" y="1006"/>
                </a:cubicBezTo>
                <a:lnTo>
                  <a:pt x="260" y="1007"/>
                </a:lnTo>
                <a:close/>
                <a:moveTo>
                  <a:pt x="322" y="993"/>
                </a:moveTo>
                <a:cubicBezTo>
                  <a:pt x="322" y="993"/>
                  <a:pt x="322" y="993"/>
                  <a:pt x="322" y="993"/>
                </a:cubicBezTo>
                <a:cubicBezTo>
                  <a:pt x="317" y="991"/>
                  <a:pt x="313" y="989"/>
                  <a:pt x="309" y="986"/>
                </a:cubicBezTo>
                <a:cubicBezTo>
                  <a:pt x="309" y="986"/>
                  <a:pt x="309" y="986"/>
                  <a:pt x="309" y="986"/>
                </a:cubicBezTo>
                <a:cubicBezTo>
                  <a:pt x="262" y="1010"/>
                  <a:pt x="262" y="1010"/>
                  <a:pt x="262" y="1010"/>
                </a:cubicBezTo>
                <a:cubicBezTo>
                  <a:pt x="263" y="1011"/>
                  <a:pt x="263" y="1011"/>
                  <a:pt x="263" y="1011"/>
                </a:cubicBezTo>
                <a:cubicBezTo>
                  <a:pt x="277" y="1028"/>
                  <a:pt x="298" y="1039"/>
                  <a:pt x="321" y="1041"/>
                </a:cubicBezTo>
                <a:cubicBezTo>
                  <a:pt x="322" y="1041"/>
                  <a:pt x="322" y="1041"/>
                  <a:pt x="322" y="1041"/>
                </a:cubicBezTo>
                <a:lnTo>
                  <a:pt x="322" y="993"/>
                </a:lnTo>
                <a:close/>
                <a:moveTo>
                  <a:pt x="337" y="994"/>
                </a:moveTo>
                <a:cubicBezTo>
                  <a:pt x="336" y="994"/>
                  <a:pt x="336" y="994"/>
                  <a:pt x="336" y="994"/>
                </a:cubicBezTo>
                <a:cubicBezTo>
                  <a:pt x="333" y="994"/>
                  <a:pt x="331" y="994"/>
                  <a:pt x="327" y="994"/>
                </a:cubicBezTo>
                <a:cubicBezTo>
                  <a:pt x="326" y="994"/>
                  <a:pt x="326" y="994"/>
                  <a:pt x="326" y="994"/>
                </a:cubicBezTo>
                <a:cubicBezTo>
                  <a:pt x="326" y="1042"/>
                  <a:pt x="326" y="1042"/>
                  <a:pt x="326" y="1042"/>
                </a:cubicBezTo>
                <a:cubicBezTo>
                  <a:pt x="327" y="1042"/>
                  <a:pt x="327" y="1042"/>
                  <a:pt x="327" y="1042"/>
                </a:cubicBezTo>
                <a:cubicBezTo>
                  <a:pt x="329" y="1042"/>
                  <a:pt x="330" y="1042"/>
                  <a:pt x="332" y="1042"/>
                </a:cubicBezTo>
                <a:cubicBezTo>
                  <a:pt x="333" y="1042"/>
                  <a:pt x="335" y="1042"/>
                  <a:pt x="336" y="1042"/>
                </a:cubicBezTo>
                <a:cubicBezTo>
                  <a:pt x="337" y="1042"/>
                  <a:pt x="337" y="1042"/>
                  <a:pt x="337" y="1042"/>
                </a:cubicBezTo>
                <a:lnTo>
                  <a:pt x="337" y="994"/>
                </a:lnTo>
                <a:close/>
                <a:moveTo>
                  <a:pt x="341" y="979"/>
                </a:moveTo>
                <a:cubicBezTo>
                  <a:pt x="350" y="974"/>
                  <a:pt x="353" y="964"/>
                  <a:pt x="348" y="955"/>
                </a:cubicBezTo>
                <a:cubicBezTo>
                  <a:pt x="345" y="950"/>
                  <a:pt x="338" y="947"/>
                  <a:pt x="332" y="947"/>
                </a:cubicBezTo>
                <a:cubicBezTo>
                  <a:pt x="328" y="947"/>
                  <a:pt x="325" y="948"/>
                  <a:pt x="322" y="949"/>
                </a:cubicBezTo>
                <a:cubicBezTo>
                  <a:pt x="318" y="951"/>
                  <a:pt x="315" y="955"/>
                  <a:pt x="313" y="960"/>
                </a:cubicBezTo>
                <a:cubicBezTo>
                  <a:pt x="312" y="964"/>
                  <a:pt x="313" y="969"/>
                  <a:pt x="315" y="973"/>
                </a:cubicBezTo>
                <a:cubicBezTo>
                  <a:pt x="319" y="978"/>
                  <a:pt x="325" y="981"/>
                  <a:pt x="332" y="981"/>
                </a:cubicBezTo>
                <a:cubicBezTo>
                  <a:pt x="335" y="981"/>
                  <a:pt x="338" y="981"/>
                  <a:pt x="341" y="979"/>
                </a:cubicBezTo>
                <a:close/>
                <a:moveTo>
                  <a:pt x="401" y="1010"/>
                </a:moveTo>
                <a:cubicBezTo>
                  <a:pt x="355" y="986"/>
                  <a:pt x="355" y="986"/>
                  <a:pt x="355" y="986"/>
                </a:cubicBezTo>
                <a:cubicBezTo>
                  <a:pt x="354" y="986"/>
                  <a:pt x="354" y="986"/>
                  <a:pt x="354" y="986"/>
                </a:cubicBezTo>
                <a:cubicBezTo>
                  <a:pt x="350" y="989"/>
                  <a:pt x="346" y="991"/>
                  <a:pt x="342" y="993"/>
                </a:cubicBezTo>
                <a:cubicBezTo>
                  <a:pt x="341" y="993"/>
                  <a:pt x="341" y="993"/>
                  <a:pt x="341" y="993"/>
                </a:cubicBezTo>
                <a:cubicBezTo>
                  <a:pt x="341" y="1041"/>
                  <a:pt x="341" y="1041"/>
                  <a:pt x="341" y="1041"/>
                </a:cubicBezTo>
                <a:cubicBezTo>
                  <a:pt x="342" y="1041"/>
                  <a:pt x="342" y="1041"/>
                  <a:pt x="342" y="1041"/>
                </a:cubicBezTo>
                <a:cubicBezTo>
                  <a:pt x="365" y="1039"/>
                  <a:pt x="386" y="1028"/>
                  <a:pt x="400" y="1011"/>
                </a:cubicBezTo>
                <a:lnTo>
                  <a:pt x="401" y="1010"/>
                </a:lnTo>
                <a:close/>
                <a:moveTo>
                  <a:pt x="409" y="999"/>
                </a:moveTo>
                <a:cubicBezTo>
                  <a:pt x="363" y="974"/>
                  <a:pt x="363" y="974"/>
                  <a:pt x="363" y="974"/>
                </a:cubicBezTo>
                <a:cubicBezTo>
                  <a:pt x="362" y="976"/>
                  <a:pt x="362" y="976"/>
                  <a:pt x="362" y="976"/>
                </a:cubicBezTo>
                <a:cubicBezTo>
                  <a:pt x="361" y="978"/>
                  <a:pt x="360" y="980"/>
                  <a:pt x="358" y="982"/>
                </a:cubicBezTo>
                <a:cubicBezTo>
                  <a:pt x="357" y="983"/>
                  <a:pt x="357" y="983"/>
                  <a:pt x="357" y="983"/>
                </a:cubicBezTo>
                <a:cubicBezTo>
                  <a:pt x="403" y="1007"/>
                  <a:pt x="403" y="1007"/>
                  <a:pt x="403" y="1007"/>
                </a:cubicBezTo>
                <a:cubicBezTo>
                  <a:pt x="404" y="1006"/>
                  <a:pt x="404" y="1006"/>
                  <a:pt x="404" y="1006"/>
                </a:cubicBezTo>
                <a:cubicBezTo>
                  <a:pt x="405" y="1004"/>
                  <a:pt x="407" y="1002"/>
                  <a:pt x="408" y="999"/>
                </a:cubicBezTo>
                <a:lnTo>
                  <a:pt x="409" y="999"/>
                </a:lnTo>
                <a:close/>
              </a:path>
            </a:pathLst>
          </a:custGeom>
          <a:solidFill>
            <a:srgbClr val="356377"/>
          </a:solidFill>
          <a:ln w="9525">
            <a:noFill/>
            <a:round/>
            <a:headEnd/>
            <a:tailEnd/>
          </a:ln>
        </p:spPr>
        <p:txBody>
          <a:bodyPr vert="horz" wrap="square" lIns="91440" tIns="45720" rIns="91440" bIns="45720" numCol="1" anchor="t" anchorCtr="0" compatLnSpc="1">
            <a:prstTxWarp prst="textNoShape">
              <a:avLst/>
            </a:prstTxWarp>
          </a:bodyPr>
          <a:lstStyle/>
          <a:p>
            <a:pPr defTabSz="685809"/>
            <a:endParaRPr lang="en-US" sz="2400">
              <a:solidFill>
                <a:prstClr val="black"/>
              </a:solidFill>
              <a:latin typeface="Calibri" panose="020F0502020204030204"/>
              <a:sym typeface="Helvetica Light"/>
            </a:endParaRPr>
          </a:p>
        </p:txBody>
      </p:sp>
      <p:sp>
        <p:nvSpPr>
          <p:cNvPr id="11" name="Oval 11">
            <a:extLst>
              <a:ext uri="{FF2B5EF4-FFF2-40B4-BE49-F238E27FC236}">
                <a16:creationId xmlns:a16="http://schemas.microsoft.com/office/drawing/2014/main" id="{64140CA1-1FAC-4C15-BB17-0E9EC4B4D2A2}"/>
              </a:ext>
            </a:extLst>
          </p:cNvPr>
          <p:cNvSpPr/>
          <p:nvPr/>
        </p:nvSpPr>
        <p:spPr>
          <a:xfrm>
            <a:off x="3561752" y="1508343"/>
            <a:ext cx="658188" cy="658188"/>
          </a:xfrm>
          <a:prstGeom prst="ellipse">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9"/>
            <a:r>
              <a:rPr lang="id-ID" sz="3600" dirty="0">
                <a:solidFill>
                  <a:srgbClr val="37A76F"/>
                </a:solidFill>
                <a:latin typeface="Sosa" pitchFamily="2" charset="0"/>
                <a:sym typeface="Helvetica Light"/>
              </a:rPr>
              <a:t>[</a:t>
            </a:r>
            <a:endParaRPr lang="en-US" sz="3600" dirty="0">
              <a:solidFill>
                <a:srgbClr val="37A76F"/>
              </a:solidFill>
              <a:latin typeface="Sosa" pitchFamily="2" charset="0"/>
              <a:sym typeface="Helvetica Light"/>
            </a:endParaRPr>
          </a:p>
        </p:txBody>
      </p:sp>
      <p:sp>
        <p:nvSpPr>
          <p:cNvPr id="12" name="Oval 15">
            <a:extLst>
              <a:ext uri="{FF2B5EF4-FFF2-40B4-BE49-F238E27FC236}">
                <a16:creationId xmlns:a16="http://schemas.microsoft.com/office/drawing/2014/main" id="{3544621A-1C25-498D-A6CB-1443DB860E14}"/>
              </a:ext>
            </a:extLst>
          </p:cNvPr>
          <p:cNvSpPr/>
          <p:nvPr/>
        </p:nvSpPr>
        <p:spPr>
          <a:xfrm>
            <a:off x="3579959" y="2301119"/>
            <a:ext cx="658188" cy="658188"/>
          </a:xfrm>
          <a:prstGeom prst="ellipse">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9"/>
            <a:r>
              <a:rPr lang="id-ID" sz="3600" dirty="0">
                <a:solidFill>
                  <a:srgbClr val="51C3F9"/>
                </a:solidFill>
                <a:latin typeface="Sosa" pitchFamily="2" charset="0"/>
                <a:sym typeface="Helvetica Light"/>
              </a:rPr>
              <a:t>L</a:t>
            </a:r>
            <a:endParaRPr lang="en-US" sz="3600" dirty="0">
              <a:solidFill>
                <a:srgbClr val="51C3F9"/>
              </a:solidFill>
              <a:latin typeface="Sosa" pitchFamily="2" charset="0"/>
              <a:sym typeface="Helvetica Light"/>
            </a:endParaRPr>
          </a:p>
        </p:txBody>
      </p:sp>
      <p:sp>
        <p:nvSpPr>
          <p:cNvPr id="13" name="Content Placeholder 2">
            <a:extLst>
              <a:ext uri="{FF2B5EF4-FFF2-40B4-BE49-F238E27FC236}">
                <a16:creationId xmlns:a16="http://schemas.microsoft.com/office/drawing/2014/main" id="{1F0149A7-3DD6-4969-923E-7DE56869AB5D}"/>
              </a:ext>
            </a:extLst>
          </p:cNvPr>
          <p:cNvSpPr txBox="1">
            <a:spLocks/>
          </p:cNvSpPr>
          <p:nvPr/>
        </p:nvSpPr>
        <p:spPr>
          <a:xfrm>
            <a:off x="4363349" y="1518006"/>
            <a:ext cx="3537474" cy="677507"/>
          </a:xfrm>
          <a:prstGeom prst="rect">
            <a:avLst/>
          </a:prstGeom>
        </p:spPr>
        <p:txBody>
          <a:bodyPr vert="horz" lIns="68580" tIns="34290" rIns="68580" bIns="3429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defTabSz="914411">
              <a:buNone/>
            </a:pPr>
            <a:r>
              <a:rPr lang="en-US" sz="1050" b="1" dirty="0">
                <a:solidFill>
                  <a:prstClr val="white">
                    <a:lumMod val="65000"/>
                  </a:prstClr>
                </a:solidFill>
                <a:latin typeface="Calibri" panose="020F0502020204030204"/>
                <a:sym typeface="Helvetica Light"/>
              </a:rPr>
              <a:t>Social Media</a:t>
            </a:r>
            <a:br>
              <a:rPr lang="en-US" sz="1050" b="1" dirty="0">
                <a:solidFill>
                  <a:prstClr val="white">
                    <a:lumMod val="65000"/>
                  </a:prstClr>
                </a:solidFill>
                <a:latin typeface="Calibri" panose="020F0502020204030204"/>
                <a:sym typeface="Helvetica Light"/>
              </a:rPr>
            </a:br>
            <a:r>
              <a:rPr lang="en-US" sz="825" dirty="0">
                <a:solidFill>
                  <a:prstClr val="white">
                    <a:lumMod val="65000"/>
                  </a:prstClr>
                </a:solidFill>
                <a:latin typeface="Calibri" panose="020F0502020204030204"/>
                <a:sym typeface="Helvetica Light"/>
              </a:rPr>
              <a:t>Lorem ipsum dolor sit amet, consectetur adipiscing elit. Curabitur elementum posuere pretium. Quisque nibh dolor, dignissim ac dignissim ut, luctus ac urna. Aliquam aliquet non massa quis tincidunt.</a:t>
            </a:r>
          </a:p>
        </p:txBody>
      </p:sp>
      <p:sp>
        <p:nvSpPr>
          <p:cNvPr id="14" name="Content Placeholder 2">
            <a:extLst>
              <a:ext uri="{FF2B5EF4-FFF2-40B4-BE49-F238E27FC236}">
                <a16:creationId xmlns:a16="http://schemas.microsoft.com/office/drawing/2014/main" id="{BB963704-D5CC-42FB-B0E8-BA9199280A87}"/>
              </a:ext>
            </a:extLst>
          </p:cNvPr>
          <p:cNvSpPr txBox="1">
            <a:spLocks/>
          </p:cNvSpPr>
          <p:nvPr/>
        </p:nvSpPr>
        <p:spPr>
          <a:xfrm>
            <a:off x="4363349" y="2320441"/>
            <a:ext cx="3537474" cy="677507"/>
          </a:xfrm>
          <a:prstGeom prst="rect">
            <a:avLst/>
          </a:prstGeom>
        </p:spPr>
        <p:txBody>
          <a:bodyPr vert="horz" lIns="68580" tIns="34290" rIns="68580" bIns="3429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defTabSz="914411">
              <a:buNone/>
            </a:pPr>
            <a:r>
              <a:rPr lang="id-ID" sz="1050" b="1" dirty="0">
                <a:solidFill>
                  <a:prstClr val="white">
                    <a:lumMod val="65000"/>
                  </a:prstClr>
                </a:solidFill>
                <a:latin typeface="Calibri" panose="020F0502020204030204"/>
                <a:sym typeface="Helvetica Light"/>
              </a:rPr>
              <a:t>Progressive Ways</a:t>
            </a:r>
            <a:br>
              <a:rPr lang="en-US" sz="1050" b="1" dirty="0">
                <a:solidFill>
                  <a:prstClr val="white">
                    <a:lumMod val="65000"/>
                  </a:prstClr>
                </a:solidFill>
                <a:latin typeface="Calibri" panose="020F0502020204030204"/>
                <a:sym typeface="Helvetica Light"/>
              </a:rPr>
            </a:br>
            <a:r>
              <a:rPr lang="en-US" sz="825" dirty="0" err="1">
                <a:solidFill>
                  <a:prstClr val="white">
                    <a:lumMod val="65000"/>
                  </a:prstClr>
                </a:solidFill>
                <a:latin typeface="Calibri" panose="020F0502020204030204"/>
                <a:sym typeface="Helvetica Light"/>
              </a:rPr>
              <a:t>Lorem</a:t>
            </a:r>
            <a:r>
              <a:rPr lang="en-US" sz="825" dirty="0">
                <a:solidFill>
                  <a:prstClr val="white">
                    <a:lumMod val="65000"/>
                  </a:prstClr>
                </a:solidFill>
                <a:latin typeface="Calibri" panose="020F0502020204030204"/>
                <a:sym typeface="Helvetica Light"/>
              </a:rPr>
              <a:t> ipsum dolor sit amet, consectetur adipiscing elit. Curabitur elementum posuere pretium. Quisque nibh dolor, dignissim ac dignissim ut, luctus ac urna. Aliquam aliquet non massa quis tincidunt.</a:t>
            </a:r>
          </a:p>
        </p:txBody>
      </p:sp>
      <p:sp>
        <p:nvSpPr>
          <p:cNvPr id="15" name="Content Placeholder 2">
            <a:extLst>
              <a:ext uri="{FF2B5EF4-FFF2-40B4-BE49-F238E27FC236}">
                <a16:creationId xmlns:a16="http://schemas.microsoft.com/office/drawing/2014/main" id="{504DCAAA-4728-43F2-9FFC-D2DE3AF62F54}"/>
              </a:ext>
            </a:extLst>
          </p:cNvPr>
          <p:cNvSpPr txBox="1">
            <a:spLocks/>
          </p:cNvSpPr>
          <p:nvPr/>
        </p:nvSpPr>
        <p:spPr>
          <a:xfrm>
            <a:off x="4363349" y="3132854"/>
            <a:ext cx="3537474" cy="677507"/>
          </a:xfrm>
          <a:prstGeom prst="rect">
            <a:avLst/>
          </a:prstGeom>
        </p:spPr>
        <p:txBody>
          <a:bodyPr vert="horz" lIns="68580" tIns="34290" rIns="68580" bIns="3429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defTabSz="914411">
              <a:buNone/>
            </a:pPr>
            <a:r>
              <a:rPr lang="id-ID" sz="1050" b="1" dirty="0">
                <a:solidFill>
                  <a:prstClr val="white">
                    <a:lumMod val="65000"/>
                  </a:prstClr>
                </a:solidFill>
                <a:latin typeface="Calibri" panose="020F0502020204030204"/>
                <a:sym typeface="Helvetica Light"/>
              </a:rPr>
              <a:t>Networking </a:t>
            </a:r>
            <a:br>
              <a:rPr lang="en-US" sz="1050" b="1" dirty="0">
                <a:solidFill>
                  <a:prstClr val="white">
                    <a:lumMod val="65000"/>
                  </a:prstClr>
                </a:solidFill>
                <a:latin typeface="Calibri" panose="020F0502020204030204"/>
                <a:sym typeface="Helvetica Light"/>
              </a:rPr>
            </a:br>
            <a:r>
              <a:rPr lang="en-US" sz="825" dirty="0">
                <a:solidFill>
                  <a:prstClr val="white">
                    <a:lumMod val="65000"/>
                  </a:prstClr>
                </a:solidFill>
                <a:latin typeface="Calibri" panose="020F0502020204030204"/>
                <a:sym typeface="Helvetica Light"/>
              </a:rPr>
              <a:t>Lorem ipsum dolor sit amet, consectetur adipiscing elit. Curabitur elementum posuere pretium. Quisque nibh dolor, dignissim ac dignissim ut, luctus ac urna. Aliquam aliquet non massa quis tincidunt.</a:t>
            </a:r>
          </a:p>
        </p:txBody>
      </p:sp>
      <p:grpSp>
        <p:nvGrpSpPr>
          <p:cNvPr id="17" name="Group 19">
            <a:extLst>
              <a:ext uri="{FF2B5EF4-FFF2-40B4-BE49-F238E27FC236}">
                <a16:creationId xmlns:a16="http://schemas.microsoft.com/office/drawing/2014/main" id="{5EEBA3F7-356D-47CA-A225-2BA427978786}"/>
              </a:ext>
            </a:extLst>
          </p:cNvPr>
          <p:cNvGrpSpPr/>
          <p:nvPr/>
        </p:nvGrpSpPr>
        <p:grpSpPr>
          <a:xfrm>
            <a:off x="3601746" y="3097914"/>
            <a:ext cx="658188" cy="658190"/>
            <a:chOff x="5198280" y="4853098"/>
            <a:chExt cx="877584" cy="877586"/>
          </a:xfrm>
        </p:grpSpPr>
        <p:sp>
          <p:nvSpPr>
            <p:cNvPr id="18" name="Oval 23">
              <a:extLst>
                <a:ext uri="{FF2B5EF4-FFF2-40B4-BE49-F238E27FC236}">
                  <a16:creationId xmlns:a16="http://schemas.microsoft.com/office/drawing/2014/main" id="{4CE68BEB-A79A-449E-B933-3C575766FE8A}"/>
                </a:ext>
              </a:extLst>
            </p:cNvPr>
            <p:cNvSpPr/>
            <p:nvPr/>
          </p:nvSpPr>
          <p:spPr>
            <a:xfrm>
              <a:off x="5198280" y="4853098"/>
              <a:ext cx="877584" cy="877584"/>
            </a:xfrm>
            <a:prstGeom prst="ellipse">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9"/>
              <a:endParaRPr lang="en-US" sz="3600" dirty="0">
                <a:solidFill>
                  <a:prstClr val="white"/>
                </a:solidFill>
                <a:latin typeface="Sosa" pitchFamily="2" charset="0"/>
                <a:sym typeface="Helvetica Light"/>
              </a:endParaRPr>
            </a:p>
          </p:txBody>
        </p:sp>
        <p:sp>
          <p:nvSpPr>
            <p:cNvPr id="19" name="Rectangle 5">
              <a:extLst>
                <a:ext uri="{FF2B5EF4-FFF2-40B4-BE49-F238E27FC236}">
                  <a16:creationId xmlns:a16="http://schemas.microsoft.com/office/drawing/2014/main" id="{E243458D-073C-48DB-BB6E-271CC145AF83}"/>
                </a:ext>
              </a:extLst>
            </p:cNvPr>
            <p:cNvSpPr>
              <a:spLocks noChangeArrowheads="1"/>
            </p:cNvSpPr>
            <p:nvPr/>
          </p:nvSpPr>
          <p:spPr bwMode="auto">
            <a:xfrm>
              <a:off x="5251604" y="4899687"/>
              <a:ext cx="811383" cy="83099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68580" tIns="34290" rIns="68580" bIns="34290" numCol="1" anchor="ctr" anchorCtr="0" compatLnSpc="1">
              <a:prstTxWarp prst="textNoShape">
                <a:avLst/>
              </a:prstTxWarp>
              <a:spAutoFit/>
            </a:bodyPr>
            <a:lstStyle/>
            <a:p>
              <a:pPr defTabSz="685809" eaLnBrk="0" fontAlgn="base" hangingPunct="0">
                <a:spcBef>
                  <a:spcPct val="0"/>
                </a:spcBef>
                <a:spcAft>
                  <a:spcPct val="0"/>
                </a:spcAft>
              </a:pPr>
              <a:r>
                <a:rPr lang="id-ID" sz="3600" dirty="0">
                  <a:solidFill>
                    <a:srgbClr val="99CB38"/>
                  </a:solidFill>
                  <a:latin typeface="Sosa" pitchFamily="2" charset="0"/>
                  <a:sym typeface="Helvetica Light"/>
                </a:rPr>
                <a:t>s</a:t>
              </a:r>
              <a:r>
                <a:rPr lang="en-US" sz="3600" dirty="0">
                  <a:solidFill>
                    <a:prstClr val="white">
                      <a:lumMod val="95000"/>
                    </a:prstClr>
                  </a:solidFill>
                  <a:latin typeface="Sosa" pitchFamily="2" charset="0"/>
                  <a:sym typeface="Helvetica Light"/>
                </a:rPr>
                <a:t> </a:t>
              </a:r>
            </a:p>
          </p:txBody>
        </p:sp>
      </p:grpSp>
      <p:grpSp>
        <p:nvGrpSpPr>
          <p:cNvPr id="20" name="Group 26">
            <a:extLst>
              <a:ext uri="{FF2B5EF4-FFF2-40B4-BE49-F238E27FC236}">
                <a16:creationId xmlns:a16="http://schemas.microsoft.com/office/drawing/2014/main" id="{C08CC3DE-BA73-4595-B5BC-AF28DDF92F31}"/>
              </a:ext>
            </a:extLst>
          </p:cNvPr>
          <p:cNvGrpSpPr/>
          <p:nvPr/>
        </p:nvGrpSpPr>
        <p:grpSpPr>
          <a:xfrm>
            <a:off x="3589619" y="3900667"/>
            <a:ext cx="658188" cy="671542"/>
            <a:chOff x="5198280" y="4835293"/>
            <a:chExt cx="877584" cy="895389"/>
          </a:xfrm>
        </p:grpSpPr>
        <p:sp>
          <p:nvSpPr>
            <p:cNvPr id="21" name="Oval 32">
              <a:extLst>
                <a:ext uri="{FF2B5EF4-FFF2-40B4-BE49-F238E27FC236}">
                  <a16:creationId xmlns:a16="http://schemas.microsoft.com/office/drawing/2014/main" id="{A8FDCA04-5320-45C7-8588-D9CC7ED9F23F}"/>
                </a:ext>
              </a:extLst>
            </p:cNvPr>
            <p:cNvSpPr/>
            <p:nvPr/>
          </p:nvSpPr>
          <p:spPr>
            <a:xfrm>
              <a:off x="5198280" y="4853098"/>
              <a:ext cx="877584" cy="877584"/>
            </a:xfrm>
            <a:prstGeom prst="ellipse">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9"/>
              <a:endParaRPr lang="en-US" sz="3600" dirty="0">
                <a:solidFill>
                  <a:prstClr val="white"/>
                </a:solidFill>
                <a:latin typeface="Sosa" pitchFamily="2" charset="0"/>
                <a:sym typeface="Helvetica Light"/>
              </a:endParaRPr>
            </a:p>
          </p:txBody>
        </p:sp>
        <p:sp>
          <p:nvSpPr>
            <p:cNvPr id="22" name="Rectangle 5">
              <a:extLst>
                <a:ext uri="{FF2B5EF4-FFF2-40B4-BE49-F238E27FC236}">
                  <a16:creationId xmlns:a16="http://schemas.microsoft.com/office/drawing/2014/main" id="{015ED7D0-44FC-4548-8C0F-B456853D74E6}"/>
                </a:ext>
              </a:extLst>
            </p:cNvPr>
            <p:cNvSpPr>
              <a:spLocks noChangeArrowheads="1"/>
            </p:cNvSpPr>
            <p:nvPr/>
          </p:nvSpPr>
          <p:spPr bwMode="auto">
            <a:xfrm>
              <a:off x="5225847" y="4835293"/>
              <a:ext cx="811383" cy="83099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68580" tIns="34290" rIns="68580" bIns="34290" numCol="1" anchor="ctr" anchorCtr="0" compatLnSpc="1">
              <a:prstTxWarp prst="textNoShape">
                <a:avLst/>
              </a:prstTxWarp>
              <a:spAutoFit/>
            </a:bodyPr>
            <a:lstStyle/>
            <a:p>
              <a:pPr defTabSz="685809" eaLnBrk="0" fontAlgn="base" hangingPunct="0">
                <a:spcBef>
                  <a:spcPct val="0"/>
                </a:spcBef>
                <a:spcAft>
                  <a:spcPct val="0"/>
                </a:spcAft>
              </a:pPr>
              <a:r>
                <a:rPr lang="id-ID" sz="3600" dirty="0">
                  <a:solidFill>
                    <a:srgbClr val="44C1A3"/>
                  </a:solidFill>
                  <a:latin typeface="Sosa" pitchFamily="2" charset="0"/>
                  <a:sym typeface="Helvetica Light"/>
                </a:rPr>
                <a:t>n</a:t>
              </a:r>
              <a:r>
                <a:rPr lang="en-US" sz="3600" dirty="0">
                  <a:solidFill>
                    <a:prstClr val="white">
                      <a:lumMod val="95000"/>
                    </a:prstClr>
                  </a:solidFill>
                  <a:latin typeface="Sosa" pitchFamily="2" charset="0"/>
                  <a:sym typeface="Helvetica Light"/>
                </a:rPr>
                <a:t> </a:t>
              </a:r>
            </a:p>
          </p:txBody>
        </p:sp>
      </p:grpSp>
      <p:sp>
        <p:nvSpPr>
          <p:cNvPr id="23" name="Content Placeholder 2">
            <a:extLst>
              <a:ext uri="{FF2B5EF4-FFF2-40B4-BE49-F238E27FC236}">
                <a16:creationId xmlns:a16="http://schemas.microsoft.com/office/drawing/2014/main" id="{E6C1F567-9409-4C11-8559-26943921088E}"/>
              </a:ext>
            </a:extLst>
          </p:cNvPr>
          <p:cNvSpPr txBox="1">
            <a:spLocks/>
          </p:cNvSpPr>
          <p:nvPr/>
        </p:nvSpPr>
        <p:spPr>
          <a:xfrm>
            <a:off x="4363349" y="3894698"/>
            <a:ext cx="3537474" cy="677507"/>
          </a:xfrm>
          <a:prstGeom prst="rect">
            <a:avLst/>
          </a:prstGeom>
        </p:spPr>
        <p:txBody>
          <a:bodyPr vert="horz" lIns="68580" tIns="34290" rIns="68580" bIns="3429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defTabSz="914411">
              <a:buNone/>
            </a:pPr>
            <a:r>
              <a:rPr lang="id-ID" sz="1050" b="1" dirty="0">
                <a:solidFill>
                  <a:prstClr val="white">
                    <a:lumMod val="65000"/>
                  </a:prstClr>
                </a:solidFill>
                <a:latin typeface="Calibri" panose="020F0502020204030204"/>
                <a:sym typeface="Helvetica Light"/>
              </a:rPr>
              <a:t>Branding &amp; Mapping</a:t>
            </a:r>
            <a:br>
              <a:rPr lang="en-US" sz="1050" b="1" dirty="0">
                <a:solidFill>
                  <a:prstClr val="white">
                    <a:lumMod val="65000"/>
                  </a:prstClr>
                </a:solidFill>
                <a:latin typeface="Calibri" panose="020F0502020204030204"/>
                <a:sym typeface="Helvetica Light"/>
              </a:rPr>
            </a:br>
            <a:r>
              <a:rPr lang="en-US" sz="825" dirty="0">
                <a:solidFill>
                  <a:prstClr val="white">
                    <a:lumMod val="65000"/>
                  </a:prstClr>
                </a:solidFill>
                <a:latin typeface="Calibri" panose="020F0502020204030204"/>
                <a:sym typeface="Helvetica Light"/>
              </a:rPr>
              <a:t>Lorem ipsum dolor sit amet, consectetur adipiscing elit. Curabitur elementum posuere pretium. Quisque nibh dolor, dignissim ac dignissim ut, luctus ac urna. Aliquam aliquet non massa quis tincidunt.</a:t>
            </a:r>
          </a:p>
        </p:txBody>
      </p:sp>
    </p:spTree>
    <p:extLst>
      <p:ext uri="{BB962C8B-B14F-4D97-AF65-F5344CB8AC3E}">
        <p14:creationId xmlns:p14="http://schemas.microsoft.com/office/powerpoint/2010/main" val="4082858619"/>
      </p:ext>
    </p:extLst>
  </p:cSld>
  <p:clrMapOvr>
    <a:masterClrMapping/>
  </p:clrMapOvr>
  <mc:AlternateContent xmlns:mc="http://schemas.openxmlformats.org/markup-compatibility/2006" xmlns:p14="http://schemas.microsoft.com/office/powerpoint/2010/main">
    <mc:Choice Requires="p14">
      <p:transition spd="slow" p14:dur="1250" advClick="0" advTm="0">
        <p14:switch dir="r"/>
      </p:transition>
    </mc:Choice>
    <mc:Fallback xmlns="">
      <p:transition spd="slow"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1" presetClass="entr" presetSubtype="0" fill="hold" grpId="0" nodeType="afterEffect">
                                  <p:stCondLst>
                                    <p:cond delay="0"/>
                                  </p:stCondLst>
                                  <p:iterate type="lt">
                                    <p:tmPct val="10000"/>
                                  </p:iterate>
                                  <p:childTnLst>
                                    <p:set>
                                      <p:cBhvr>
                                        <p:cTn id="6" dur="1" fill="hold">
                                          <p:stCondLst>
                                            <p:cond delay="0"/>
                                          </p:stCondLst>
                                        </p:cTn>
                                        <p:tgtEl>
                                          <p:spTgt spid="16"/>
                                        </p:tgtEl>
                                        <p:attrNameLst>
                                          <p:attrName>style.visibility</p:attrName>
                                        </p:attrNameLst>
                                      </p:cBhvr>
                                      <p:to>
                                        <p:strVal val="visible"/>
                                      </p:to>
                                    </p:set>
                                    <p:anim calcmode="lin" valueType="num">
                                      <p:cBhvr>
                                        <p:cTn id="7" dur="500" fill="hold"/>
                                        <p:tgtEl>
                                          <p:spTgt spid="16"/>
                                        </p:tgtEl>
                                        <p:attrNameLst>
                                          <p:attrName>ppt_x</p:attrName>
                                        </p:attrNameLst>
                                      </p:cBhvr>
                                      <p:tavLst>
                                        <p:tav tm="0">
                                          <p:val>
                                            <p:strVal val="#ppt_x"/>
                                          </p:val>
                                        </p:tav>
                                        <p:tav tm="50000">
                                          <p:val>
                                            <p:strVal val="#ppt_x+.1"/>
                                          </p:val>
                                        </p:tav>
                                        <p:tav tm="100000">
                                          <p:val>
                                            <p:strVal val="#ppt_x"/>
                                          </p:val>
                                        </p:tav>
                                      </p:tavLst>
                                    </p:anim>
                                    <p:anim calcmode="lin" valueType="num">
                                      <p:cBhvr>
                                        <p:cTn id="8" dur="500" fill="hold"/>
                                        <p:tgtEl>
                                          <p:spTgt spid="16"/>
                                        </p:tgtEl>
                                        <p:attrNameLst>
                                          <p:attrName>ppt_y</p:attrName>
                                        </p:attrNameLst>
                                      </p:cBhvr>
                                      <p:tavLst>
                                        <p:tav tm="0">
                                          <p:val>
                                            <p:strVal val="#ppt_y"/>
                                          </p:val>
                                        </p:tav>
                                        <p:tav tm="100000">
                                          <p:val>
                                            <p:strVal val="#ppt_y"/>
                                          </p:val>
                                        </p:tav>
                                      </p:tavLst>
                                    </p:anim>
                                    <p:anim calcmode="lin" valueType="num">
                                      <p:cBhvr>
                                        <p:cTn id="9" dur="500" fill="hold"/>
                                        <p:tgtEl>
                                          <p:spTgt spid="16"/>
                                        </p:tgtEl>
                                        <p:attrNameLst>
                                          <p:attrName>ppt_h</p:attrName>
                                        </p:attrNameLst>
                                      </p:cBhvr>
                                      <p:tavLst>
                                        <p:tav tm="0">
                                          <p:val>
                                            <p:strVal val="#ppt_h/10"/>
                                          </p:val>
                                        </p:tav>
                                        <p:tav tm="50000">
                                          <p:val>
                                            <p:strVal val="#ppt_h+.01"/>
                                          </p:val>
                                        </p:tav>
                                        <p:tav tm="100000">
                                          <p:val>
                                            <p:strVal val="#ppt_h"/>
                                          </p:val>
                                        </p:tav>
                                      </p:tavLst>
                                    </p:anim>
                                    <p:anim calcmode="lin" valueType="num">
                                      <p:cBhvr>
                                        <p:cTn id="10" dur="500" fill="hold"/>
                                        <p:tgtEl>
                                          <p:spTgt spid="16"/>
                                        </p:tgtEl>
                                        <p:attrNameLst>
                                          <p:attrName>ppt_w</p:attrName>
                                        </p:attrNameLst>
                                      </p:cBhvr>
                                      <p:tavLst>
                                        <p:tav tm="0">
                                          <p:val>
                                            <p:strVal val="#ppt_w/10"/>
                                          </p:val>
                                        </p:tav>
                                        <p:tav tm="50000">
                                          <p:val>
                                            <p:strVal val="#ppt_w+.01"/>
                                          </p:val>
                                        </p:tav>
                                        <p:tav tm="100000">
                                          <p:val>
                                            <p:strVal val="#ppt_w"/>
                                          </p:val>
                                        </p:tav>
                                      </p:tavLst>
                                    </p:anim>
                                    <p:animEffect transition="in" filter="fade">
                                      <p:cBhvr>
                                        <p:cTn id="11" dur="500" tmFilter="0,0; .5, 1; 1, 1"/>
                                        <p:tgtEl>
                                          <p:spTgt spid="16"/>
                                        </p:tgtEl>
                                      </p:cBhvr>
                                    </p:animEffect>
                                  </p:childTnLst>
                                </p:cTn>
                              </p:par>
                              <p:par>
                                <p:cTn id="12" presetID="19" presetClass="entr" presetSubtype="10" fill="hold" grpId="0" nodeType="withEffect">
                                  <p:stCondLst>
                                    <p:cond delay="900"/>
                                  </p:stCondLst>
                                  <p:childTnLst>
                                    <p:set>
                                      <p:cBhvr>
                                        <p:cTn id="13" dur="1" fill="hold">
                                          <p:stCondLst>
                                            <p:cond delay="0"/>
                                          </p:stCondLst>
                                        </p:cTn>
                                        <p:tgtEl>
                                          <p:spTgt spid="10"/>
                                        </p:tgtEl>
                                        <p:attrNameLst>
                                          <p:attrName>style.visibility</p:attrName>
                                        </p:attrNameLst>
                                      </p:cBhvr>
                                      <p:to>
                                        <p:strVal val="visible"/>
                                      </p:to>
                                    </p:set>
                                    <p:anim calcmode="lin" valueType="num">
                                      <p:cBhvr>
                                        <p:cTn id="14" dur="1000" fill="hold"/>
                                        <p:tgtEl>
                                          <p:spTgt spid="10"/>
                                        </p:tgtEl>
                                        <p:attrNameLst>
                                          <p:attrName>ppt_w</p:attrName>
                                        </p:attrNameLst>
                                      </p:cBhvr>
                                      <p:tavLst>
                                        <p:tav tm="0" fmla="#ppt_w*sin(2.5*pi*$)">
                                          <p:val>
                                            <p:fltVal val="0"/>
                                          </p:val>
                                        </p:tav>
                                        <p:tav tm="100000">
                                          <p:val>
                                            <p:fltVal val="1"/>
                                          </p:val>
                                        </p:tav>
                                      </p:tavLst>
                                    </p:anim>
                                    <p:anim calcmode="lin" valueType="num">
                                      <p:cBhvr>
                                        <p:cTn id="15" dur="1000" fill="hold"/>
                                        <p:tgtEl>
                                          <p:spTgt spid="10"/>
                                        </p:tgtEl>
                                        <p:attrNameLst>
                                          <p:attrName>ppt_h</p:attrName>
                                        </p:attrNameLst>
                                      </p:cBhvr>
                                      <p:tavLst>
                                        <p:tav tm="0">
                                          <p:val>
                                            <p:strVal val="#ppt_h"/>
                                          </p:val>
                                        </p:tav>
                                        <p:tav tm="100000">
                                          <p:val>
                                            <p:strVal val="#ppt_h"/>
                                          </p:val>
                                        </p:tav>
                                      </p:tavLst>
                                    </p:anim>
                                  </p:childTnLst>
                                </p:cTn>
                              </p:par>
                            </p:childTnLst>
                          </p:cTn>
                        </p:par>
                        <p:par>
                          <p:cTn id="16" fill="hold">
                            <p:stCondLst>
                              <p:cond delay="1900"/>
                            </p:stCondLst>
                            <p:childTnLst>
                              <p:par>
                                <p:cTn id="17" presetID="10" presetClass="entr" presetSubtype="0" fill="hold" grpId="0" nodeType="afterEffect">
                                  <p:stCondLst>
                                    <p:cond delay="0"/>
                                  </p:stCondLst>
                                  <p:childTnLst>
                                    <p:set>
                                      <p:cBhvr>
                                        <p:cTn id="18" dur="1" fill="hold">
                                          <p:stCondLst>
                                            <p:cond delay="0"/>
                                          </p:stCondLst>
                                        </p:cTn>
                                        <p:tgtEl>
                                          <p:spTgt spid="13"/>
                                        </p:tgtEl>
                                        <p:attrNameLst>
                                          <p:attrName>style.visibility</p:attrName>
                                        </p:attrNameLst>
                                      </p:cBhvr>
                                      <p:to>
                                        <p:strVal val="visible"/>
                                      </p:to>
                                    </p:set>
                                    <p:animEffect transition="in" filter="fade">
                                      <p:cBhvr>
                                        <p:cTn id="19" dur="500"/>
                                        <p:tgtEl>
                                          <p:spTgt spid="13"/>
                                        </p:tgtEl>
                                      </p:cBhvr>
                                    </p:animEffect>
                                  </p:childTnLst>
                                </p:cTn>
                              </p:par>
                            </p:childTnLst>
                          </p:cTn>
                        </p:par>
                        <p:par>
                          <p:cTn id="20" fill="hold">
                            <p:stCondLst>
                              <p:cond delay="2400"/>
                            </p:stCondLst>
                            <p:childTnLst>
                              <p:par>
                                <p:cTn id="21" presetID="10" presetClass="entr" presetSubtype="0" fill="hold" grpId="0" nodeType="afterEffect">
                                  <p:stCondLst>
                                    <p:cond delay="0"/>
                                  </p:stCondLst>
                                  <p:childTnLst>
                                    <p:set>
                                      <p:cBhvr>
                                        <p:cTn id="22" dur="1" fill="hold">
                                          <p:stCondLst>
                                            <p:cond delay="0"/>
                                          </p:stCondLst>
                                        </p:cTn>
                                        <p:tgtEl>
                                          <p:spTgt spid="14"/>
                                        </p:tgtEl>
                                        <p:attrNameLst>
                                          <p:attrName>style.visibility</p:attrName>
                                        </p:attrNameLst>
                                      </p:cBhvr>
                                      <p:to>
                                        <p:strVal val="visible"/>
                                      </p:to>
                                    </p:set>
                                    <p:animEffect transition="in" filter="fade">
                                      <p:cBhvr>
                                        <p:cTn id="23" dur="500"/>
                                        <p:tgtEl>
                                          <p:spTgt spid="14"/>
                                        </p:tgtEl>
                                      </p:cBhvr>
                                    </p:animEffect>
                                  </p:childTnLst>
                                </p:cTn>
                              </p:par>
                            </p:childTnLst>
                          </p:cTn>
                        </p:par>
                        <p:par>
                          <p:cTn id="24" fill="hold">
                            <p:stCondLst>
                              <p:cond delay="2900"/>
                            </p:stCondLst>
                            <p:childTnLst>
                              <p:par>
                                <p:cTn id="25" presetID="10" presetClass="entr" presetSubtype="0" fill="hold" grpId="0" nodeType="afterEffect">
                                  <p:stCondLst>
                                    <p:cond delay="0"/>
                                  </p:stCondLst>
                                  <p:childTnLst>
                                    <p:set>
                                      <p:cBhvr>
                                        <p:cTn id="26" dur="1" fill="hold">
                                          <p:stCondLst>
                                            <p:cond delay="0"/>
                                          </p:stCondLst>
                                        </p:cTn>
                                        <p:tgtEl>
                                          <p:spTgt spid="15"/>
                                        </p:tgtEl>
                                        <p:attrNameLst>
                                          <p:attrName>style.visibility</p:attrName>
                                        </p:attrNameLst>
                                      </p:cBhvr>
                                      <p:to>
                                        <p:strVal val="visible"/>
                                      </p:to>
                                    </p:set>
                                    <p:animEffect transition="in" filter="fade">
                                      <p:cBhvr>
                                        <p:cTn id="27" dur="500"/>
                                        <p:tgtEl>
                                          <p:spTgt spid="15"/>
                                        </p:tgtEl>
                                      </p:cBhvr>
                                    </p:animEffect>
                                  </p:childTnLst>
                                </p:cTn>
                              </p:par>
                            </p:childTnLst>
                          </p:cTn>
                        </p:par>
                        <p:par>
                          <p:cTn id="28" fill="hold">
                            <p:stCondLst>
                              <p:cond delay="3400"/>
                            </p:stCondLst>
                            <p:childTnLst>
                              <p:par>
                                <p:cTn id="29" presetID="10" presetClass="entr" presetSubtype="0" fill="hold" grpId="0" nodeType="afterEffect">
                                  <p:stCondLst>
                                    <p:cond delay="0"/>
                                  </p:stCondLst>
                                  <p:childTnLst>
                                    <p:set>
                                      <p:cBhvr>
                                        <p:cTn id="30" dur="1" fill="hold">
                                          <p:stCondLst>
                                            <p:cond delay="0"/>
                                          </p:stCondLst>
                                        </p:cTn>
                                        <p:tgtEl>
                                          <p:spTgt spid="23"/>
                                        </p:tgtEl>
                                        <p:attrNameLst>
                                          <p:attrName>style.visibility</p:attrName>
                                        </p:attrNameLst>
                                      </p:cBhvr>
                                      <p:to>
                                        <p:strVal val="visible"/>
                                      </p:to>
                                    </p:set>
                                    <p:animEffect transition="in" filter="fade">
                                      <p:cBhvr>
                                        <p:cTn id="31"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p:bldP spid="10" grpId="0" animBg="1"/>
      <p:bldP spid="13" grpId="0"/>
      <p:bldP spid="14" grpId="0"/>
      <p:bldP spid="15" grpId="0"/>
      <p:bldP spid="23" grpId="0"/>
    </p:bld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2"/>
          <p:cNvGrpSpPr/>
          <p:nvPr/>
        </p:nvGrpSpPr>
        <p:grpSpPr>
          <a:xfrm>
            <a:off x="8431392" y="1"/>
            <a:ext cx="300083" cy="285750"/>
            <a:chOff x="8431388" y="0"/>
            <a:chExt cx="300083" cy="285750"/>
          </a:xfrm>
        </p:grpSpPr>
        <p:sp>
          <p:nvSpPr>
            <p:cNvPr id="14" name="Rectangle 13"/>
            <p:cNvSpPr/>
            <p:nvPr/>
          </p:nvSpPr>
          <p:spPr>
            <a:xfrm>
              <a:off x="8458200" y="0"/>
              <a:ext cx="228600" cy="285750"/>
            </a:xfrm>
            <a:prstGeom prst="rect">
              <a:avLst/>
            </a:prstGeom>
            <a:solidFill>
              <a:srgbClr val="16A08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5" name="TextBox 14"/>
            <p:cNvSpPr txBox="1"/>
            <p:nvPr/>
          </p:nvSpPr>
          <p:spPr>
            <a:xfrm>
              <a:off x="8431388" y="44010"/>
              <a:ext cx="300083" cy="230832"/>
            </a:xfrm>
            <a:prstGeom prst="rect">
              <a:avLst/>
            </a:prstGeom>
            <a:noFill/>
          </p:spPr>
          <p:txBody>
            <a:bodyPr wrap="none" rtlCol="0">
              <a:spAutoFit/>
            </a:bodyPr>
            <a:lstStyle/>
            <a:p>
              <a:pPr algn="ctr"/>
              <a:r>
                <a:rPr lang="id-ID" sz="900" b="1" dirty="0">
                  <a:solidFill>
                    <a:schemeClr val="bg1"/>
                  </a:solidFill>
                </a:rPr>
                <a:t>66</a:t>
              </a:r>
              <a:endParaRPr lang="en-US" sz="900" b="1" dirty="0">
                <a:solidFill>
                  <a:schemeClr val="bg1"/>
                </a:solidFill>
              </a:endParaRPr>
            </a:p>
          </p:txBody>
        </p:sp>
      </p:grpSp>
      <p:sp>
        <p:nvSpPr>
          <p:cNvPr id="24" name="Content Placeholder 2"/>
          <p:cNvSpPr txBox="1">
            <a:spLocks/>
          </p:cNvSpPr>
          <p:nvPr/>
        </p:nvSpPr>
        <p:spPr>
          <a:xfrm>
            <a:off x="6306891" y="1200150"/>
            <a:ext cx="1684696" cy="838200"/>
          </a:xfrm>
          <a:prstGeom prst="rect">
            <a:avLst/>
          </a:prstGeom>
          <a:solidFill>
            <a:srgbClr val="FF8200"/>
          </a:solidFill>
          <a:ln>
            <a:noFill/>
          </a:ln>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id-ID" sz="1200" b="1" i="1" dirty="0">
                <a:solidFill>
                  <a:schemeClr val="bg1"/>
                </a:solidFill>
              </a:rPr>
              <a:t>Password  Code</a:t>
            </a:r>
            <a:br>
              <a:rPr lang="en-US" sz="1200" b="1" i="1" dirty="0">
                <a:solidFill>
                  <a:schemeClr val="bg1"/>
                </a:solidFill>
              </a:rPr>
            </a:br>
            <a:r>
              <a:rPr lang="en-US" sz="900" i="1" dirty="0">
                <a:solidFill>
                  <a:schemeClr val="bg1"/>
                </a:solidFill>
              </a:rPr>
              <a:t>Lorem ipsum dolor sit amet, consectetur adipiscing elit. Curabitur elementum posuere pretium. </a:t>
            </a:r>
          </a:p>
        </p:txBody>
      </p:sp>
      <p:sp>
        <p:nvSpPr>
          <p:cNvPr id="25" name="Content Placeholder 2"/>
          <p:cNvSpPr txBox="1">
            <a:spLocks/>
          </p:cNvSpPr>
          <p:nvPr/>
        </p:nvSpPr>
        <p:spPr>
          <a:xfrm>
            <a:off x="6316305" y="3257550"/>
            <a:ext cx="1684696" cy="838200"/>
          </a:xfrm>
          <a:prstGeom prst="rect">
            <a:avLst/>
          </a:prstGeom>
          <a:solidFill>
            <a:srgbClr val="1C9FB6"/>
          </a:solidFill>
          <a:ln>
            <a:noFill/>
          </a:ln>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id-ID" sz="1200" b="1" i="1" dirty="0">
                <a:solidFill>
                  <a:schemeClr val="bg1"/>
                </a:solidFill>
              </a:rPr>
              <a:t>Distribution Code</a:t>
            </a:r>
            <a:br>
              <a:rPr lang="en-US" sz="1200" b="1" i="1" dirty="0">
                <a:solidFill>
                  <a:schemeClr val="bg1"/>
                </a:solidFill>
              </a:rPr>
            </a:br>
            <a:r>
              <a:rPr lang="en-US" sz="900" i="1" dirty="0">
                <a:solidFill>
                  <a:schemeClr val="bg1"/>
                </a:solidFill>
              </a:rPr>
              <a:t>Lorem ipsum dolor sit amet, consectetur adipiscing elit. Curabitur elementum posuere pretium. </a:t>
            </a:r>
          </a:p>
        </p:txBody>
      </p:sp>
      <p:grpSp>
        <p:nvGrpSpPr>
          <p:cNvPr id="26" name="Group 42"/>
          <p:cNvGrpSpPr/>
          <p:nvPr/>
        </p:nvGrpSpPr>
        <p:grpSpPr>
          <a:xfrm rot="10800000">
            <a:off x="2438400" y="1504950"/>
            <a:ext cx="914400" cy="230188"/>
            <a:chOff x="5181600" y="3638550"/>
            <a:chExt cx="914400" cy="230188"/>
          </a:xfrm>
          <a:solidFill>
            <a:srgbClr val="FFC000"/>
          </a:solidFill>
        </p:grpSpPr>
        <p:cxnSp>
          <p:nvCxnSpPr>
            <p:cNvPr id="27" name="Straight Connector 26"/>
            <p:cNvCxnSpPr/>
            <p:nvPr/>
          </p:nvCxnSpPr>
          <p:spPr>
            <a:xfrm rot="16200000" flipH="1">
              <a:off x="5181600" y="3638550"/>
              <a:ext cx="228600" cy="228600"/>
            </a:xfrm>
            <a:prstGeom prst="line">
              <a:avLst/>
            </a:prstGeom>
            <a:grpFill/>
            <a:ln>
              <a:solidFill>
                <a:srgbClr val="FF8200"/>
              </a:solidFill>
              <a:prstDash val="sysDash"/>
            </a:ln>
          </p:spPr>
          <p:style>
            <a:lnRef idx="1">
              <a:schemeClr val="accent1"/>
            </a:lnRef>
            <a:fillRef idx="0">
              <a:schemeClr val="accent1"/>
            </a:fillRef>
            <a:effectRef idx="0">
              <a:schemeClr val="accent1"/>
            </a:effectRef>
            <a:fontRef idx="minor">
              <a:schemeClr val="tx1"/>
            </a:fontRef>
          </p:style>
        </p:cxnSp>
        <p:cxnSp>
          <p:nvCxnSpPr>
            <p:cNvPr id="28" name="Straight Connector 27"/>
            <p:cNvCxnSpPr/>
            <p:nvPr/>
          </p:nvCxnSpPr>
          <p:spPr>
            <a:xfrm>
              <a:off x="5410200" y="3867150"/>
              <a:ext cx="685800" cy="1588"/>
            </a:xfrm>
            <a:prstGeom prst="line">
              <a:avLst/>
            </a:prstGeom>
            <a:grpFill/>
            <a:ln>
              <a:solidFill>
                <a:srgbClr val="FF8200"/>
              </a:solidFill>
              <a:prstDash val="sysDash"/>
              <a:tailEnd type="oval"/>
            </a:ln>
          </p:spPr>
          <p:style>
            <a:lnRef idx="1">
              <a:schemeClr val="accent1"/>
            </a:lnRef>
            <a:fillRef idx="0">
              <a:schemeClr val="accent1"/>
            </a:fillRef>
            <a:effectRef idx="0">
              <a:schemeClr val="accent1"/>
            </a:effectRef>
            <a:fontRef idx="minor">
              <a:schemeClr val="tx1"/>
            </a:fontRef>
          </p:style>
        </p:cxnSp>
      </p:grpSp>
      <p:sp>
        <p:nvSpPr>
          <p:cNvPr id="29" name="Content Placeholder 2"/>
          <p:cNvSpPr txBox="1">
            <a:spLocks/>
          </p:cNvSpPr>
          <p:nvPr/>
        </p:nvSpPr>
        <p:spPr>
          <a:xfrm>
            <a:off x="609601" y="1276350"/>
            <a:ext cx="1722191" cy="838200"/>
          </a:xfrm>
          <a:prstGeom prst="rect">
            <a:avLst/>
          </a:prstGeom>
          <a:solidFill>
            <a:srgbClr val="FF8200"/>
          </a:solidFill>
          <a:ln>
            <a:noFill/>
          </a:ln>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r">
              <a:buNone/>
            </a:pPr>
            <a:r>
              <a:rPr lang="id-ID" sz="1200" b="1" i="1" dirty="0">
                <a:solidFill>
                  <a:schemeClr val="bg1"/>
                </a:solidFill>
              </a:rPr>
              <a:t>Strategic Code</a:t>
            </a:r>
            <a:br>
              <a:rPr lang="en-US" sz="1200" b="1" i="1" dirty="0">
                <a:solidFill>
                  <a:schemeClr val="bg1"/>
                </a:solidFill>
              </a:rPr>
            </a:br>
            <a:r>
              <a:rPr lang="en-US" sz="900" i="1" dirty="0">
                <a:solidFill>
                  <a:schemeClr val="bg1"/>
                </a:solidFill>
              </a:rPr>
              <a:t>Lorem ipsum dolor sit amet, consectetur adipiscing elit. Curabitur elementum posuere pretium. </a:t>
            </a:r>
          </a:p>
        </p:txBody>
      </p:sp>
      <p:sp>
        <p:nvSpPr>
          <p:cNvPr id="30" name="Content Placeholder 2"/>
          <p:cNvSpPr txBox="1">
            <a:spLocks/>
          </p:cNvSpPr>
          <p:nvPr/>
        </p:nvSpPr>
        <p:spPr>
          <a:xfrm>
            <a:off x="640010" y="3333750"/>
            <a:ext cx="1722191" cy="827316"/>
          </a:xfrm>
          <a:prstGeom prst="rect">
            <a:avLst/>
          </a:prstGeom>
          <a:solidFill>
            <a:srgbClr val="1C9FB6"/>
          </a:solidFill>
          <a:ln>
            <a:noFill/>
          </a:ln>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r">
              <a:buNone/>
            </a:pPr>
            <a:r>
              <a:rPr lang="id-ID" sz="1200" b="1" i="1" dirty="0">
                <a:solidFill>
                  <a:schemeClr val="bg1"/>
                </a:solidFill>
              </a:rPr>
              <a:t>Development Code</a:t>
            </a:r>
            <a:br>
              <a:rPr lang="en-US" sz="1200" b="1" i="1" dirty="0">
                <a:solidFill>
                  <a:schemeClr val="bg1"/>
                </a:solidFill>
              </a:rPr>
            </a:br>
            <a:r>
              <a:rPr lang="en-US" sz="900" i="1" dirty="0">
                <a:solidFill>
                  <a:schemeClr val="bg1"/>
                </a:solidFill>
              </a:rPr>
              <a:t>Lorem ipsum dolor sit amet, consectetur adipiscing elit. Curabitur elementum posuere pretium. </a:t>
            </a:r>
          </a:p>
        </p:txBody>
      </p:sp>
      <p:sp>
        <p:nvSpPr>
          <p:cNvPr id="31" name="Content Placeholder 2"/>
          <p:cNvSpPr txBox="1">
            <a:spLocks/>
          </p:cNvSpPr>
          <p:nvPr/>
        </p:nvSpPr>
        <p:spPr>
          <a:xfrm>
            <a:off x="618744" y="2266950"/>
            <a:ext cx="1722191" cy="838200"/>
          </a:xfrm>
          <a:prstGeom prst="rect">
            <a:avLst/>
          </a:prstGeom>
          <a:solidFill>
            <a:srgbClr val="7AC0C4"/>
          </a:solidFill>
          <a:ln>
            <a:noFill/>
          </a:ln>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r">
              <a:buNone/>
            </a:pPr>
            <a:r>
              <a:rPr lang="id-ID" sz="1200" b="1" i="1" dirty="0">
                <a:solidFill>
                  <a:schemeClr val="bg1"/>
                </a:solidFill>
              </a:rPr>
              <a:t>Business Code</a:t>
            </a:r>
            <a:br>
              <a:rPr lang="en-US" sz="1200" b="1" i="1" dirty="0">
                <a:solidFill>
                  <a:schemeClr val="bg1"/>
                </a:solidFill>
              </a:rPr>
            </a:br>
            <a:r>
              <a:rPr lang="en-US" sz="900" i="1" dirty="0">
                <a:solidFill>
                  <a:schemeClr val="bg1"/>
                </a:solidFill>
              </a:rPr>
              <a:t>Lorem ipsum dolor sit amet, consectetur adipiscing elit. Curabitur elementum posuere pretium. </a:t>
            </a:r>
          </a:p>
        </p:txBody>
      </p:sp>
      <p:sp>
        <p:nvSpPr>
          <p:cNvPr id="32" name="Content Placeholder 2"/>
          <p:cNvSpPr txBox="1">
            <a:spLocks/>
          </p:cNvSpPr>
          <p:nvPr/>
        </p:nvSpPr>
        <p:spPr>
          <a:xfrm>
            <a:off x="6316305" y="2203152"/>
            <a:ext cx="1684696" cy="825798"/>
          </a:xfrm>
          <a:prstGeom prst="rect">
            <a:avLst/>
          </a:prstGeom>
          <a:solidFill>
            <a:srgbClr val="7AC0C4"/>
          </a:solidFill>
          <a:ln>
            <a:noFill/>
          </a:ln>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id-ID" sz="1200" b="1" i="1" dirty="0">
                <a:solidFill>
                  <a:schemeClr val="bg1"/>
                </a:solidFill>
              </a:rPr>
              <a:t>Brain Storming Code</a:t>
            </a:r>
            <a:br>
              <a:rPr lang="en-US" sz="1200" b="1" i="1" dirty="0">
                <a:solidFill>
                  <a:schemeClr val="bg1"/>
                </a:solidFill>
              </a:rPr>
            </a:br>
            <a:r>
              <a:rPr lang="en-US" sz="900" i="1" dirty="0">
                <a:solidFill>
                  <a:schemeClr val="bg1"/>
                </a:solidFill>
              </a:rPr>
              <a:t>Lorem ipsum dolor sit amet, consectetur adipiscing elit. Curabitur elementum posuere pretium. </a:t>
            </a:r>
          </a:p>
        </p:txBody>
      </p:sp>
      <p:grpSp>
        <p:nvGrpSpPr>
          <p:cNvPr id="33" name="Group 35"/>
          <p:cNvGrpSpPr/>
          <p:nvPr/>
        </p:nvGrpSpPr>
        <p:grpSpPr>
          <a:xfrm>
            <a:off x="5279067" y="1352550"/>
            <a:ext cx="925033" cy="228600"/>
            <a:chOff x="5257800" y="1733550"/>
            <a:chExt cx="925033" cy="228600"/>
          </a:xfrm>
        </p:grpSpPr>
        <p:cxnSp>
          <p:nvCxnSpPr>
            <p:cNvPr id="34" name="Straight Connector 33"/>
            <p:cNvCxnSpPr/>
            <p:nvPr/>
          </p:nvCxnSpPr>
          <p:spPr>
            <a:xfrm flipV="1">
              <a:off x="5257800" y="1733550"/>
              <a:ext cx="304800" cy="228600"/>
            </a:xfrm>
            <a:prstGeom prst="line">
              <a:avLst/>
            </a:prstGeom>
            <a:ln>
              <a:solidFill>
                <a:srgbClr val="FF8200"/>
              </a:solidFill>
              <a:prstDash val="sysDash"/>
              <a:tailEnd type="none"/>
            </a:ln>
          </p:spPr>
          <p:style>
            <a:lnRef idx="1">
              <a:schemeClr val="accent1"/>
            </a:lnRef>
            <a:fillRef idx="0">
              <a:schemeClr val="accent1"/>
            </a:fillRef>
            <a:effectRef idx="0">
              <a:schemeClr val="accent1"/>
            </a:effectRef>
            <a:fontRef idx="minor">
              <a:schemeClr val="tx1"/>
            </a:fontRef>
          </p:style>
        </p:cxnSp>
        <p:cxnSp>
          <p:nvCxnSpPr>
            <p:cNvPr id="35" name="Straight Connector 34"/>
            <p:cNvCxnSpPr/>
            <p:nvPr/>
          </p:nvCxnSpPr>
          <p:spPr>
            <a:xfrm>
              <a:off x="5573233" y="1733550"/>
              <a:ext cx="609600" cy="1588"/>
            </a:xfrm>
            <a:prstGeom prst="line">
              <a:avLst/>
            </a:prstGeom>
            <a:ln>
              <a:solidFill>
                <a:srgbClr val="FF8200"/>
              </a:solidFill>
              <a:prstDash val="sysDash"/>
              <a:tailEnd type="oval"/>
            </a:ln>
          </p:spPr>
          <p:style>
            <a:lnRef idx="1">
              <a:schemeClr val="accent1"/>
            </a:lnRef>
            <a:fillRef idx="0">
              <a:schemeClr val="accent1"/>
            </a:fillRef>
            <a:effectRef idx="0">
              <a:schemeClr val="accent1"/>
            </a:effectRef>
            <a:fontRef idx="minor">
              <a:schemeClr val="tx1"/>
            </a:fontRef>
          </p:style>
        </p:cxnSp>
      </p:grpSp>
      <p:grpSp>
        <p:nvGrpSpPr>
          <p:cNvPr id="36" name="Group 40"/>
          <p:cNvGrpSpPr/>
          <p:nvPr/>
        </p:nvGrpSpPr>
        <p:grpSpPr>
          <a:xfrm>
            <a:off x="5202866" y="3257550"/>
            <a:ext cx="914400" cy="230188"/>
            <a:chOff x="5181600" y="3638550"/>
            <a:chExt cx="914400" cy="230188"/>
          </a:xfrm>
        </p:grpSpPr>
        <p:cxnSp>
          <p:nvCxnSpPr>
            <p:cNvPr id="37" name="Straight Connector 36"/>
            <p:cNvCxnSpPr/>
            <p:nvPr/>
          </p:nvCxnSpPr>
          <p:spPr>
            <a:xfrm rot="16200000" flipH="1">
              <a:off x="5181600" y="3638550"/>
              <a:ext cx="228600" cy="228600"/>
            </a:xfrm>
            <a:prstGeom prst="line">
              <a:avLst/>
            </a:prstGeom>
            <a:ln>
              <a:solidFill>
                <a:srgbClr val="FF8200"/>
              </a:solidFill>
              <a:prstDash val="sysDash"/>
            </a:ln>
          </p:spPr>
          <p:style>
            <a:lnRef idx="1">
              <a:schemeClr val="accent1"/>
            </a:lnRef>
            <a:fillRef idx="0">
              <a:schemeClr val="accent1"/>
            </a:fillRef>
            <a:effectRef idx="0">
              <a:schemeClr val="accent1"/>
            </a:effectRef>
            <a:fontRef idx="minor">
              <a:schemeClr val="tx1"/>
            </a:fontRef>
          </p:style>
        </p:cxnSp>
        <p:cxnSp>
          <p:nvCxnSpPr>
            <p:cNvPr id="38" name="Straight Connector 37"/>
            <p:cNvCxnSpPr/>
            <p:nvPr/>
          </p:nvCxnSpPr>
          <p:spPr>
            <a:xfrm>
              <a:off x="5410200" y="3867150"/>
              <a:ext cx="685800" cy="1588"/>
            </a:xfrm>
            <a:prstGeom prst="line">
              <a:avLst/>
            </a:prstGeom>
            <a:ln>
              <a:solidFill>
                <a:srgbClr val="FF8200"/>
              </a:solidFill>
              <a:prstDash val="sysDash"/>
              <a:tailEnd type="oval"/>
            </a:ln>
          </p:spPr>
          <p:style>
            <a:lnRef idx="1">
              <a:schemeClr val="accent1"/>
            </a:lnRef>
            <a:fillRef idx="0">
              <a:schemeClr val="accent1"/>
            </a:fillRef>
            <a:effectRef idx="0">
              <a:schemeClr val="accent1"/>
            </a:effectRef>
            <a:fontRef idx="minor">
              <a:schemeClr val="tx1"/>
            </a:fontRef>
          </p:style>
        </p:cxnSp>
      </p:grpSp>
      <p:grpSp>
        <p:nvGrpSpPr>
          <p:cNvPr id="39" name="Group 50"/>
          <p:cNvGrpSpPr/>
          <p:nvPr/>
        </p:nvGrpSpPr>
        <p:grpSpPr>
          <a:xfrm rot="10800000">
            <a:off x="2503968" y="3333749"/>
            <a:ext cx="925033" cy="228600"/>
            <a:chOff x="5257800" y="1733550"/>
            <a:chExt cx="925033" cy="228600"/>
          </a:xfrm>
        </p:grpSpPr>
        <p:cxnSp>
          <p:nvCxnSpPr>
            <p:cNvPr id="40" name="Straight Connector 39"/>
            <p:cNvCxnSpPr/>
            <p:nvPr/>
          </p:nvCxnSpPr>
          <p:spPr>
            <a:xfrm flipV="1">
              <a:off x="5257800" y="1733550"/>
              <a:ext cx="304800" cy="228600"/>
            </a:xfrm>
            <a:prstGeom prst="line">
              <a:avLst/>
            </a:prstGeom>
            <a:ln>
              <a:solidFill>
                <a:srgbClr val="FF8200"/>
              </a:solidFill>
              <a:prstDash val="sysDash"/>
              <a:tailEnd type="none"/>
            </a:ln>
          </p:spPr>
          <p:style>
            <a:lnRef idx="1">
              <a:schemeClr val="accent1"/>
            </a:lnRef>
            <a:fillRef idx="0">
              <a:schemeClr val="accent1"/>
            </a:fillRef>
            <a:effectRef idx="0">
              <a:schemeClr val="accent1"/>
            </a:effectRef>
            <a:fontRef idx="minor">
              <a:schemeClr val="tx1"/>
            </a:fontRef>
          </p:style>
        </p:cxnSp>
        <p:cxnSp>
          <p:nvCxnSpPr>
            <p:cNvPr id="41" name="Straight Connector 40"/>
            <p:cNvCxnSpPr/>
            <p:nvPr/>
          </p:nvCxnSpPr>
          <p:spPr>
            <a:xfrm>
              <a:off x="5573233" y="1733550"/>
              <a:ext cx="609600" cy="1588"/>
            </a:xfrm>
            <a:prstGeom prst="line">
              <a:avLst/>
            </a:prstGeom>
            <a:ln>
              <a:solidFill>
                <a:srgbClr val="FF8200"/>
              </a:solidFill>
              <a:prstDash val="sysDash"/>
              <a:tailEnd type="oval"/>
            </a:ln>
          </p:spPr>
          <p:style>
            <a:lnRef idx="1">
              <a:schemeClr val="accent1"/>
            </a:lnRef>
            <a:fillRef idx="0">
              <a:schemeClr val="accent1"/>
            </a:fillRef>
            <a:effectRef idx="0">
              <a:schemeClr val="accent1"/>
            </a:effectRef>
            <a:fontRef idx="minor">
              <a:schemeClr val="tx1"/>
            </a:fontRef>
          </p:style>
        </p:cxnSp>
      </p:grpSp>
      <p:cxnSp>
        <p:nvCxnSpPr>
          <p:cNvPr id="42" name="Straight Connector 41"/>
          <p:cNvCxnSpPr/>
          <p:nvPr/>
        </p:nvCxnSpPr>
        <p:spPr>
          <a:xfrm>
            <a:off x="5236534" y="2343150"/>
            <a:ext cx="990600" cy="1588"/>
          </a:xfrm>
          <a:prstGeom prst="line">
            <a:avLst/>
          </a:prstGeom>
          <a:ln>
            <a:solidFill>
              <a:srgbClr val="FF8200"/>
            </a:solidFill>
            <a:prstDash val="sysDash"/>
            <a:tailEnd type="oval"/>
          </a:ln>
        </p:spPr>
        <p:style>
          <a:lnRef idx="1">
            <a:schemeClr val="accent1"/>
          </a:lnRef>
          <a:fillRef idx="0">
            <a:schemeClr val="accent1"/>
          </a:fillRef>
          <a:effectRef idx="0">
            <a:schemeClr val="accent1"/>
          </a:effectRef>
          <a:fontRef idx="minor">
            <a:schemeClr val="tx1"/>
          </a:fontRef>
        </p:style>
      </p:cxnSp>
      <p:cxnSp>
        <p:nvCxnSpPr>
          <p:cNvPr id="43" name="Straight Connector 42"/>
          <p:cNvCxnSpPr/>
          <p:nvPr/>
        </p:nvCxnSpPr>
        <p:spPr>
          <a:xfrm rot="-10800000">
            <a:off x="2417134" y="2419350"/>
            <a:ext cx="990600" cy="1588"/>
          </a:xfrm>
          <a:prstGeom prst="line">
            <a:avLst/>
          </a:prstGeom>
          <a:ln>
            <a:solidFill>
              <a:srgbClr val="FF8200"/>
            </a:solidFill>
            <a:prstDash val="sysDash"/>
            <a:tailEnd type="oval"/>
          </a:ln>
        </p:spPr>
        <p:style>
          <a:lnRef idx="1">
            <a:schemeClr val="accent1"/>
          </a:lnRef>
          <a:fillRef idx="0">
            <a:schemeClr val="accent1"/>
          </a:fillRef>
          <a:effectRef idx="0">
            <a:schemeClr val="accent1"/>
          </a:effectRef>
          <a:fontRef idx="minor">
            <a:schemeClr val="tx1"/>
          </a:fontRef>
        </p:style>
      </p:cxnSp>
      <p:grpSp>
        <p:nvGrpSpPr>
          <p:cNvPr id="44" name="Group 43"/>
          <p:cNvGrpSpPr/>
          <p:nvPr/>
        </p:nvGrpSpPr>
        <p:grpSpPr>
          <a:xfrm>
            <a:off x="3810001" y="2181817"/>
            <a:ext cx="464215" cy="324452"/>
            <a:chOff x="3374834" y="1646333"/>
            <a:chExt cx="464215" cy="324452"/>
          </a:xfrm>
        </p:grpSpPr>
        <p:sp>
          <p:nvSpPr>
            <p:cNvPr id="45" name="Freeform 57"/>
            <p:cNvSpPr>
              <a:spLocks noEditPoints="1"/>
            </p:cNvSpPr>
            <p:nvPr/>
          </p:nvSpPr>
          <p:spPr bwMode="auto">
            <a:xfrm>
              <a:off x="3374834" y="1646333"/>
              <a:ext cx="331940" cy="324452"/>
            </a:xfrm>
            <a:custGeom>
              <a:avLst/>
              <a:gdLst>
                <a:gd name="T0" fmla="*/ 86 w 100"/>
                <a:gd name="T1" fmla="*/ 60 h 97"/>
                <a:gd name="T2" fmla="*/ 100 w 100"/>
                <a:gd name="T3" fmla="*/ 54 h 97"/>
                <a:gd name="T4" fmla="*/ 100 w 100"/>
                <a:gd name="T5" fmla="*/ 43 h 97"/>
                <a:gd name="T6" fmla="*/ 86 w 100"/>
                <a:gd name="T7" fmla="*/ 38 h 97"/>
                <a:gd name="T8" fmla="*/ 83 w 100"/>
                <a:gd name="T9" fmla="*/ 32 h 97"/>
                <a:gd name="T10" fmla="*/ 89 w 100"/>
                <a:gd name="T11" fmla="*/ 18 h 97"/>
                <a:gd name="T12" fmla="*/ 81 w 100"/>
                <a:gd name="T13" fmla="*/ 11 h 97"/>
                <a:gd name="T14" fmla="*/ 67 w 100"/>
                <a:gd name="T15" fmla="*/ 16 h 97"/>
                <a:gd name="T16" fmla="*/ 61 w 100"/>
                <a:gd name="T17" fmla="*/ 14 h 97"/>
                <a:gd name="T18" fmla="*/ 55 w 100"/>
                <a:gd name="T19" fmla="*/ 0 h 97"/>
                <a:gd name="T20" fmla="*/ 44 w 100"/>
                <a:gd name="T21" fmla="*/ 0 h 97"/>
                <a:gd name="T22" fmla="*/ 39 w 100"/>
                <a:gd name="T23" fmla="*/ 14 h 97"/>
                <a:gd name="T24" fmla="*/ 33 w 100"/>
                <a:gd name="T25" fmla="*/ 16 h 97"/>
                <a:gd name="T26" fmla="*/ 19 w 100"/>
                <a:gd name="T27" fmla="*/ 11 h 97"/>
                <a:gd name="T28" fmla="*/ 11 w 100"/>
                <a:gd name="T29" fmla="*/ 19 h 97"/>
                <a:gd name="T30" fmla="*/ 17 w 100"/>
                <a:gd name="T31" fmla="*/ 32 h 97"/>
                <a:gd name="T32" fmla="*/ 14 w 100"/>
                <a:gd name="T33" fmla="*/ 38 h 97"/>
                <a:gd name="T34" fmla="*/ 0 w 100"/>
                <a:gd name="T35" fmla="*/ 44 h 97"/>
                <a:gd name="T36" fmla="*/ 0 w 100"/>
                <a:gd name="T37" fmla="*/ 54 h 97"/>
                <a:gd name="T38" fmla="*/ 14 w 100"/>
                <a:gd name="T39" fmla="*/ 60 h 97"/>
                <a:gd name="T40" fmla="*/ 17 w 100"/>
                <a:gd name="T41" fmla="*/ 66 h 97"/>
                <a:gd name="T42" fmla="*/ 11 w 100"/>
                <a:gd name="T43" fmla="*/ 80 h 97"/>
                <a:gd name="T44" fmla="*/ 19 w 100"/>
                <a:gd name="T45" fmla="*/ 87 h 97"/>
                <a:gd name="T46" fmla="*/ 33 w 100"/>
                <a:gd name="T47" fmla="*/ 82 h 97"/>
                <a:gd name="T48" fmla="*/ 39 w 100"/>
                <a:gd name="T49" fmla="*/ 84 h 97"/>
                <a:gd name="T50" fmla="*/ 45 w 100"/>
                <a:gd name="T51" fmla="*/ 97 h 97"/>
                <a:gd name="T52" fmla="*/ 56 w 100"/>
                <a:gd name="T53" fmla="*/ 97 h 97"/>
                <a:gd name="T54" fmla="*/ 61 w 100"/>
                <a:gd name="T55" fmla="*/ 84 h 97"/>
                <a:gd name="T56" fmla="*/ 67 w 100"/>
                <a:gd name="T57" fmla="*/ 82 h 97"/>
                <a:gd name="T58" fmla="*/ 81 w 100"/>
                <a:gd name="T59" fmla="*/ 87 h 97"/>
                <a:gd name="T60" fmla="*/ 89 w 100"/>
                <a:gd name="T61" fmla="*/ 79 h 97"/>
                <a:gd name="T62" fmla="*/ 83 w 100"/>
                <a:gd name="T63" fmla="*/ 66 h 97"/>
                <a:gd name="T64" fmla="*/ 86 w 100"/>
                <a:gd name="T65" fmla="*/ 60 h 97"/>
                <a:gd name="T66" fmla="*/ 50 w 100"/>
                <a:gd name="T67" fmla="*/ 64 h 97"/>
                <a:gd name="T68" fmla="*/ 34 w 100"/>
                <a:gd name="T69" fmla="*/ 49 h 97"/>
                <a:gd name="T70" fmla="*/ 50 w 100"/>
                <a:gd name="T71" fmla="*/ 33 h 97"/>
                <a:gd name="T72" fmla="*/ 66 w 100"/>
                <a:gd name="T73" fmla="*/ 49 h 97"/>
                <a:gd name="T74" fmla="*/ 50 w 100"/>
                <a:gd name="T75" fmla="*/ 64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0" h="97">
                  <a:moveTo>
                    <a:pt x="86" y="60"/>
                  </a:moveTo>
                  <a:cubicBezTo>
                    <a:pt x="86" y="60"/>
                    <a:pt x="100" y="55"/>
                    <a:pt x="100" y="54"/>
                  </a:cubicBezTo>
                  <a:cubicBezTo>
                    <a:pt x="100" y="43"/>
                    <a:pt x="100" y="43"/>
                    <a:pt x="100" y="43"/>
                  </a:cubicBezTo>
                  <a:cubicBezTo>
                    <a:pt x="100" y="43"/>
                    <a:pt x="86" y="38"/>
                    <a:pt x="86" y="38"/>
                  </a:cubicBezTo>
                  <a:cubicBezTo>
                    <a:pt x="83" y="32"/>
                    <a:pt x="83" y="32"/>
                    <a:pt x="83" y="32"/>
                  </a:cubicBezTo>
                  <a:cubicBezTo>
                    <a:pt x="83" y="32"/>
                    <a:pt x="89" y="19"/>
                    <a:pt x="89" y="18"/>
                  </a:cubicBezTo>
                  <a:cubicBezTo>
                    <a:pt x="81" y="11"/>
                    <a:pt x="81" y="11"/>
                    <a:pt x="81" y="11"/>
                  </a:cubicBezTo>
                  <a:cubicBezTo>
                    <a:pt x="80" y="10"/>
                    <a:pt x="67" y="16"/>
                    <a:pt x="67" y="16"/>
                  </a:cubicBezTo>
                  <a:cubicBezTo>
                    <a:pt x="61" y="14"/>
                    <a:pt x="61" y="14"/>
                    <a:pt x="61" y="14"/>
                  </a:cubicBezTo>
                  <a:cubicBezTo>
                    <a:pt x="61" y="14"/>
                    <a:pt x="56" y="0"/>
                    <a:pt x="55" y="0"/>
                  </a:cubicBezTo>
                  <a:cubicBezTo>
                    <a:pt x="44" y="0"/>
                    <a:pt x="44" y="0"/>
                    <a:pt x="44" y="0"/>
                  </a:cubicBezTo>
                  <a:cubicBezTo>
                    <a:pt x="44" y="0"/>
                    <a:pt x="39" y="14"/>
                    <a:pt x="39" y="14"/>
                  </a:cubicBezTo>
                  <a:cubicBezTo>
                    <a:pt x="33" y="16"/>
                    <a:pt x="33" y="16"/>
                    <a:pt x="33" y="16"/>
                  </a:cubicBezTo>
                  <a:cubicBezTo>
                    <a:pt x="33" y="16"/>
                    <a:pt x="19" y="10"/>
                    <a:pt x="19" y="11"/>
                  </a:cubicBezTo>
                  <a:cubicBezTo>
                    <a:pt x="11" y="19"/>
                    <a:pt x="11" y="19"/>
                    <a:pt x="11" y="19"/>
                  </a:cubicBezTo>
                  <a:cubicBezTo>
                    <a:pt x="10" y="19"/>
                    <a:pt x="17" y="32"/>
                    <a:pt x="17" y="32"/>
                  </a:cubicBezTo>
                  <a:cubicBezTo>
                    <a:pt x="14" y="38"/>
                    <a:pt x="14" y="38"/>
                    <a:pt x="14" y="38"/>
                  </a:cubicBezTo>
                  <a:cubicBezTo>
                    <a:pt x="14" y="38"/>
                    <a:pt x="0" y="43"/>
                    <a:pt x="0" y="44"/>
                  </a:cubicBezTo>
                  <a:cubicBezTo>
                    <a:pt x="0" y="54"/>
                    <a:pt x="0" y="54"/>
                    <a:pt x="0" y="54"/>
                  </a:cubicBezTo>
                  <a:cubicBezTo>
                    <a:pt x="0" y="55"/>
                    <a:pt x="14" y="60"/>
                    <a:pt x="14" y="60"/>
                  </a:cubicBezTo>
                  <a:cubicBezTo>
                    <a:pt x="17" y="66"/>
                    <a:pt x="17" y="66"/>
                    <a:pt x="17" y="66"/>
                  </a:cubicBezTo>
                  <a:cubicBezTo>
                    <a:pt x="17" y="66"/>
                    <a:pt x="11" y="79"/>
                    <a:pt x="11" y="80"/>
                  </a:cubicBezTo>
                  <a:cubicBezTo>
                    <a:pt x="19" y="87"/>
                    <a:pt x="19" y="87"/>
                    <a:pt x="19" y="87"/>
                  </a:cubicBezTo>
                  <a:cubicBezTo>
                    <a:pt x="20" y="88"/>
                    <a:pt x="33" y="82"/>
                    <a:pt x="33" y="82"/>
                  </a:cubicBezTo>
                  <a:cubicBezTo>
                    <a:pt x="39" y="84"/>
                    <a:pt x="39" y="84"/>
                    <a:pt x="39" y="84"/>
                  </a:cubicBezTo>
                  <a:cubicBezTo>
                    <a:pt x="39" y="84"/>
                    <a:pt x="44" y="97"/>
                    <a:pt x="45" y="97"/>
                  </a:cubicBezTo>
                  <a:cubicBezTo>
                    <a:pt x="56" y="97"/>
                    <a:pt x="56" y="97"/>
                    <a:pt x="56" y="97"/>
                  </a:cubicBezTo>
                  <a:cubicBezTo>
                    <a:pt x="56" y="97"/>
                    <a:pt x="61" y="84"/>
                    <a:pt x="61" y="84"/>
                  </a:cubicBezTo>
                  <a:cubicBezTo>
                    <a:pt x="67" y="82"/>
                    <a:pt x="67" y="82"/>
                    <a:pt x="67" y="82"/>
                  </a:cubicBezTo>
                  <a:cubicBezTo>
                    <a:pt x="67" y="82"/>
                    <a:pt x="81" y="87"/>
                    <a:pt x="81" y="87"/>
                  </a:cubicBezTo>
                  <a:cubicBezTo>
                    <a:pt x="89" y="79"/>
                    <a:pt x="89" y="79"/>
                    <a:pt x="89" y="79"/>
                  </a:cubicBezTo>
                  <a:cubicBezTo>
                    <a:pt x="90" y="79"/>
                    <a:pt x="83" y="66"/>
                    <a:pt x="83" y="66"/>
                  </a:cubicBezTo>
                  <a:lnTo>
                    <a:pt x="86" y="60"/>
                  </a:lnTo>
                  <a:close/>
                  <a:moveTo>
                    <a:pt x="50" y="64"/>
                  </a:moveTo>
                  <a:cubicBezTo>
                    <a:pt x="41" y="64"/>
                    <a:pt x="34" y="57"/>
                    <a:pt x="34" y="49"/>
                  </a:cubicBezTo>
                  <a:cubicBezTo>
                    <a:pt x="34" y="40"/>
                    <a:pt x="41" y="33"/>
                    <a:pt x="50" y="33"/>
                  </a:cubicBezTo>
                  <a:cubicBezTo>
                    <a:pt x="59" y="33"/>
                    <a:pt x="66" y="40"/>
                    <a:pt x="66" y="49"/>
                  </a:cubicBezTo>
                  <a:cubicBezTo>
                    <a:pt x="66" y="57"/>
                    <a:pt x="59" y="64"/>
                    <a:pt x="50" y="64"/>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00"/>
            </a:p>
          </p:txBody>
        </p:sp>
        <p:sp>
          <p:nvSpPr>
            <p:cNvPr id="46" name="Freeform 58"/>
            <p:cNvSpPr>
              <a:spLocks noEditPoints="1"/>
            </p:cNvSpPr>
            <p:nvPr/>
          </p:nvSpPr>
          <p:spPr bwMode="auto">
            <a:xfrm>
              <a:off x="3684311" y="1811055"/>
              <a:ext cx="154738" cy="154738"/>
            </a:xfrm>
            <a:custGeom>
              <a:avLst/>
              <a:gdLst>
                <a:gd name="T0" fmla="*/ 41 w 47"/>
                <a:gd name="T1" fmla="*/ 22 h 47"/>
                <a:gd name="T2" fmla="*/ 41 w 47"/>
                <a:gd name="T3" fmla="*/ 19 h 47"/>
                <a:gd name="T4" fmla="*/ 45 w 47"/>
                <a:gd name="T5" fmla="*/ 13 h 47"/>
                <a:gd name="T6" fmla="*/ 42 w 47"/>
                <a:gd name="T7" fmla="*/ 9 h 47"/>
                <a:gd name="T8" fmla="*/ 35 w 47"/>
                <a:gd name="T9" fmla="*/ 10 h 47"/>
                <a:gd name="T10" fmla="*/ 33 w 47"/>
                <a:gd name="T11" fmla="*/ 8 h 47"/>
                <a:gd name="T12" fmla="*/ 32 w 47"/>
                <a:gd name="T13" fmla="*/ 1 h 47"/>
                <a:gd name="T14" fmla="*/ 27 w 47"/>
                <a:gd name="T15" fmla="*/ 0 h 47"/>
                <a:gd name="T16" fmla="*/ 23 w 47"/>
                <a:gd name="T17" fmla="*/ 6 h 47"/>
                <a:gd name="T18" fmla="*/ 20 w 47"/>
                <a:gd name="T19" fmla="*/ 6 h 47"/>
                <a:gd name="T20" fmla="*/ 14 w 47"/>
                <a:gd name="T21" fmla="*/ 2 h 47"/>
                <a:gd name="T22" fmla="*/ 9 w 47"/>
                <a:gd name="T23" fmla="*/ 5 h 47"/>
                <a:gd name="T24" fmla="*/ 10 w 47"/>
                <a:gd name="T25" fmla="*/ 12 h 47"/>
                <a:gd name="T26" fmla="*/ 9 w 47"/>
                <a:gd name="T27" fmla="*/ 14 h 47"/>
                <a:gd name="T28" fmla="*/ 2 w 47"/>
                <a:gd name="T29" fmla="*/ 16 h 47"/>
                <a:gd name="T30" fmla="*/ 1 w 47"/>
                <a:gd name="T31" fmla="*/ 21 h 47"/>
                <a:gd name="T32" fmla="*/ 6 w 47"/>
                <a:gd name="T33" fmla="*/ 25 h 47"/>
                <a:gd name="T34" fmla="*/ 7 w 47"/>
                <a:gd name="T35" fmla="*/ 28 h 47"/>
                <a:gd name="T36" fmla="*/ 3 w 47"/>
                <a:gd name="T37" fmla="*/ 34 h 47"/>
                <a:gd name="T38" fmla="*/ 5 w 47"/>
                <a:gd name="T39" fmla="*/ 38 h 47"/>
                <a:gd name="T40" fmla="*/ 12 w 47"/>
                <a:gd name="T41" fmla="*/ 37 h 47"/>
                <a:gd name="T42" fmla="*/ 14 w 47"/>
                <a:gd name="T43" fmla="*/ 39 h 47"/>
                <a:gd name="T44" fmla="*/ 16 w 47"/>
                <a:gd name="T45" fmla="*/ 46 h 47"/>
                <a:gd name="T46" fmla="*/ 21 w 47"/>
                <a:gd name="T47" fmla="*/ 47 h 47"/>
                <a:gd name="T48" fmla="*/ 25 w 47"/>
                <a:gd name="T49" fmla="*/ 41 h 47"/>
                <a:gd name="T50" fmla="*/ 28 w 47"/>
                <a:gd name="T51" fmla="*/ 41 h 47"/>
                <a:gd name="T52" fmla="*/ 33 w 47"/>
                <a:gd name="T53" fmla="*/ 45 h 47"/>
                <a:gd name="T54" fmla="*/ 38 w 47"/>
                <a:gd name="T55" fmla="*/ 42 h 47"/>
                <a:gd name="T56" fmla="*/ 37 w 47"/>
                <a:gd name="T57" fmla="*/ 35 h 47"/>
                <a:gd name="T58" fmla="*/ 39 w 47"/>
                <a:gd name="T59" fmla="*/ 33 h 47"/>
                <a:gd name="T60" fmla="*/ 46 w 47"/>
                <a:gd name="T61" fmla="*/ 31 h 47"/>
                <a:gd name="T62" fmla="*/ 47 w 47"/>
                <a:gd name="T63" fmla="*/ 26 h 47"/>
                <a:gd name="T64" fmla="*/ 41 w 47"/>
                <a:gd name="T65" fmla="*/ 22 h 47"/>
                <a:gd name="T66" fmla="*/ 31 w 47"/>
                <a:gd name="T67" fmla="*/ 25 h 47"/>
                <a:gd name="T68" fmla="*/ 22 w 47"/>
                <a:gd name="T69" fmla="*/ 31 h 47"/>
                <a:gd name="T70" fmla="*/ 16 w 47"/>
                <a:gd name="T71" fmla="*/ 22 h 47"/>
                <a:gd name="T72" fmla="*/ 25 w 47"/>
                <a:gd name="T73" fmla="*/ 16 h 47"/>
                <a:gd name="T74" fmla="*/ 31 w 47"/>
                <a:gd name="T75" fmla="*/ 25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7" h="47">
                  <a:moveTo>
                    <a:pt x="41" y="22"/>
                  </a:moveTo>
                  <a:cubicBezTo>
                    <a:pt x="41" y="19"/>
                    <a:pt x="41" y="19"/>
                    <a:pt x="41" y="19"/>
                  </a:cubicBezTo>
                  <a:cubicBezTo>
                    <a:pt x="41" y="19"/>
                    <a:pt x="45" y="14"/>
                    <a:pt x="45" y="13"/>
                  </a:cubicBezTo>
                  <a:cubicBezTo>
                    <a:pt x="42" y="9"/>
                    <a:pt x="42" y="9"/>
                    <a:pt x="42" y="9"/>
                  </a:cubicBezTo>
                  <a:cubicBezTo>
                    <a:pt x="42" y="9"/>
                    <a:pt x="35" y="10"/>
                    <a:pt x="35" y="10"/>
                  </a:cubicBezTo>
                  <a:cubicBezTo>
                    <a:pt x="33" y="8"/>
                    <a:pt x="33" y="8"/>
                    <a:pt x="33" y="8"/>
                  </a:cubicBezTo>
                  <a:cubicBezTo>
                    <a:pt x="33" y="8"/>
                    <a:pt x="32" y="1"/>
                    <a:pt x="32" y="1"/>
                  </a:cubicBezTo>
                  <a:cubicBezTo>
                    <a:pt x="27" y="0"/>
                    <a:pt x="27" y="0"/>
                    <a:pt x="27" y="0"/>
                  </a:cubicBezTo>
                  <a:cubicBezTo>
                    <a:pt x="26" y="0"/>
                    <a:pt x="23" y="6"/>
                    <a:pt x="23" y="6"/>
                  </a:cubicBezTo>
                  <a:cubicBezTo>
                    <a:pt x="20" y="6"/>
                    <a:pt x="20" y="6"/>
                    <a:pt x="20" y="6"/>
                  </a:cubicBezTo>
                  <a:cubicBezTo>
                    <a:pt x="20" y="6"/>
                    <a:pt x="14" y="2"/>
                    <a:pt x="14" y="2"/>
                  </a:cubicBezTo>
                  <a:cubicBezTo>
                    <a:pt x="9" y="5"/>
                    <a:pt x="9" y="5"/>
                    <a:pt x="9" y="5"/>
                  </a:cubicBezTo>
                  <a:cubicBezTo>
                    <a:pt x="9" y="5"/>
                    <a:pt x="10" y="12"/>
                    <a:pt x="10" y="12"/>
                  </a:cubicBezTo>
                  <a:cubicBezTo>
                    <a:pt x="9" y="14"/>
                    <a:pt x="9" y="14"/>
                    <a:pt x="9" y="14"/>
                  </a:cubicBezTo>
                  <a:cubicBezTo>
                    <a:pt x="9" y="14"/>
                    <a:pt x="2" y="15"/>
                    <a:pt x="2" y="16"/>
                  </a:cubicBezTo>
                  <a:cubicBezTo>
                    <a:pt x="1" y="21"/>
                    <a:pt x="1" y="21"/>
                    <a:pt x="1" y="21"/>
                  </a:cubicBezTo>
                  <a:cubicBezTo>
                    <a:pt x="0" y="21"/>
                    <a:pt x="6" y="25"/>
                    <a:pt x="6" y="25"/>
                  </a:cubicBezTo>
                  <a:cubicBezTo>
                    <a:pt x="7" y="28"/>
                    <a:pt x="7" y="28"/>
                    <a:pt x="7" y="28"/>
                  </a:cubicBezTo>
                  <a:cubicBezTo>
                    <a:pt x="7" y="28"/>
                    <a:pt x="2" y="33"/>
                    <a:pt x="3" y="34"/>
                  </a:cubicBezTo>
                  <a:cubicBezTo>
                    <a:pt x="5" y="38"/>
                    <a:pt x="5" y="38"/>
                    <a:pt x="5" y="38"/>
                  </a:cubicBezTo>
                  <a:cubicBezTo>
                    <a:pt x="5" y="38"/>
                    <a:pt x="12" y="37"/>
                    <a:pt x="12" y="37"/>
                  </a:cubicBezTo>
                  <a:cubicBezTo>
                    <a:pt x="14" y="39"/>
                    <a:pt x="14" y="39"/>
                    <a:pt x="14" y="39"/>
                  </a:cubicBezTo>
                  <a:cubicBezTo>
                    <a:pt x="14" y="39"/>
                    <a:pt x="15" y="46"/>
                    <a:pt x="16" y="46"/>
                  </a:cubicBezTo>
                  <a:cubicBezTo>
                    <a:pt x="21" y="47"/>
                    <a:pt x="21" y="47"/>
                    <a:pt x="21" y="47"/>
                  </a:cubicBezTo>
                  <a:cubicBezTo>
                    <a:pt x="21" y="47"/>
                    <a:pt x="25" y="41"/>
                    <a:pt x="25" y="41"/>
                  </a:cubicBezTo>
                  <a:cubicBezTo>
                    <a:pt x="28" y="41"/>
                    <a:pt x="28" y="41"/>
                    <a:pt x="28" y="41"/>
                  </a:cubicBezTo>
                  <a:cubicBezTo>
                    <a:pt x="28" y="41"/>
                    <a:pt x="33" y="45"/>
                    <a:pt x="33" y="45"/>
                  </a:cubicBezTo>
                  <a:cubicBezTo>
                    <a:pt x="38" y="42"/>
                    <a:pt x="38" y="42"/>
                    <a:pt x="38" y="42"/>
                  </a:cubicBezTo>
                  <a:cubicBezTo>
                    <a:pt x="38" y="42"/>
                    <a:pt x="37" y="35"/>
                    <a:pt x="37" y="35"/>
                  </a:cubicBezTo>
                  <a:cubicBezTo>
                    <a:pt x="39" y="33"/>
                    <a:pt x="39" y="33"/>
                    <a:pt x="39" y="33"/>
                  </a:cubicBezTo>
                  <a:cubicBezTo>
                    <a:pt x="39" y="33"/>
                    <a:pt x="45" y="32"/>
                    <a:pt x="46" y="31"/>
                  </a:cubicBezTo>
                  <a:cubicBezTo>
                    <a:pt x="47" y="26"/>
                    <a:pt x="47" y="26"/>
                    <a:pt x="47" y="26"/>
                  </a:cubicBezTo>
                  <a:cubicBezTo>
                    <a:pt x="47" y="26"/>
                    <a:pt x="41" y="22"/>
                    <a:pt x="41" y="22"/>
                  </a:cubicBezTo>
                  <a:close/>
                  <a:moveTo>
                    <a:pt x="31" y="25"/>
                  </a:moveTo>
                  <a:cubicBezTo>
                    <a:pt x="30" y="29"/>
                    <a:pt x="26" y="32"/>
                    <a:pt x="22" y="31"/>
                  </a:cubicBezTo>
                  <a:cubicBezTo>
                    <a:pt x="18" y="30"/>
                    <a:pt x="15" y="26"/>
                    <a:pt x="16" y="22"/>
                  </a:cubicBezTo>
                  <a:cubicBezTo>
                    <a:pt x="17" y="18"/>
                    <a:pt x="22" y="15"/>
                    <a:pt x="25" y="16"/>
                  </a:cubicBezTo>
                  <a:cubicBezTo>
                    <a:pt x="29" y="17"/>
                    <a:pt x="32" y="21"/>
                    <a:pt x="31" y="25"/>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00"/>
            </a:p>
          </p:txBody>
        </p:sp>
      </p:grpSp>
      <p:grpSp>
        <p:nvGrpSpPr>
          <p:cNvPr id="47" name="Group 46"/>
          <p:cNvGrpSpPr/>
          <p:nvPr/>
        </p:nvGrpSpPr>
        <p:grpSpPr>
          <a:xfrm>
            <a:off x="3867150" y="1381717"/>
            <a:ext cx="393700" cy="387350"/>
            <a:chOff x="2689225" y="2878138"/>
            <a:chExt cx="393700" cy="387350"/>
          </a:xfrm>
          <a:solidFill>
            <a:schemeClr val="bg1">
              <a:lumMod val="95000"/>
            </a:schemeClr>
          </a:solidFill>
        </p:grpSpPr>
        <p:sp>
          <p:nvSpPr>
            <p:cNvPr id="48" name="Freeform 801"/>
            <p:cNvSpPr>
              <a:spLocks/>
            </p:cNvSpPr>
            <p:nvPr/>
          </p:nvSpPr>
          <p:spPr bwMode="auto">
            <a:xfrm>
              <a:off x="3003550" y="3079750"/>
              <a:ext cx="79375" cy="128588"/>
            </a:xfrm>
            <a:custGeom>
              <a:avLst/>
              <a:gdLst/>
              <a:ahLst/>
              <a:cxnLst>
                <a:cxn ang="0">
                  <a:pos x="6" y="4"/>
                </a:cxn>
                <a:cxn ang="0">
                  <a:pos x="6" y="5"/>
                </a:cxn>
                <a:cxn ang="0">
                  <a:pos x="6" y="5"/>
                </a:cxn>
                <a:cxn ang="0">
                  <a:pos x="6" y="6"/>
                </a:cxn>
                <a:cxn ang="0">
                  <a:pos x="6" y="8"/>
                </a:cxn>
                <a:cxn ang="0">
                  <a:pos x="6" y="9"/>
                </a:cxn>
                <a:cxn ang="0">
                  <a:pos x="6" y="11"/>
                </a:cxn>
                <a:cxn ang="0">
                  <a:pos x="5" y="13"/>
                </a:cxn>
                <a:cxn ang="0">
                  <a:pos x="5" y="14"/>
                </a:cxn>
                <a:cxn ang="0">
                  <a:pos x="5" y="16"/>
                </a:cxn>
                <a:cxn ang="0">
                  <a:pos x="4" y="18"/>
                </a:cxn>
                <a:cxn ang="0">
                  <a:pos x="4" y="19"/>
                </a:cxn>
                <a:cxn ang="0">
                  <a:pos x="4" y="21"/>
                </a:cxn>
                <a:cxn ang="0">
                  <a:pos x="3" y="22"/>
                </a:cxn>
                <a:cxn ang="0">
                  <a:pos x="3" y="24"/>
                </a:cxn>
                <a:cxn ang="0">
                  <a:pos x="2" y="25"/>
                </a:cxn>
                <a:cxn ang="0">
                  <a:pos x="2" y="27"/>
                </a:cxn>
                <a:cxn ang="0">
                  <a:pos x="1" y="28"/>
                </a:cxn>
                <a:cxn ang="0">
                  <a:pos x="1" y="29"/>
                </a:cxn>
                <a:cxn ang="0">
                  <a:pos x="3" y="35"/>
                </a:cxn>
                <a:cxn ang="0">
                  <a:pos x="4" y="35"/>
                </a:cxn>
                <a:cxn ang="0">
                  <a:pos x="5" y="36"/>
                </a:cxn>
                <a:cxn ang="0">
                  <a:pos x="8" y="34"/>
                </a:cxn>
                <a:cxn ang="0">
                  <a:pos x="22" y="5"/>
                </a:cxn>
                <a:cxn ang="0">
                  <a:pos x="21" y="2"/>
                </a:cxn>
                <a:cxn ang="0">
                  <a:pos x="18" y="0"/>
                </a:cxn>
                <a:cxn ang="0">
                  <a:pos x="10" y="0"/>
                </a:cxn>
                <a:cxn ang="0">
                  <a:pos x="6" y="4"/>
                </a:cxn>
              </a:cxnLst>
              <a:rect l="0" t="0" r="r" b="b"/>
              <a:pathLst>
                <a:path w="22" h="36">
                  <a:moveTo>
                    <a:pt x="6" y="4"/>
                  </a:moveTo>
                  <a:cubicBezTo>
                    <a:pt x="6" y="4"/>
                    <a:pt x="6" y="5"/>
                    <a:pt x="6" y="5"/>
                  </a:cubicBezTo>
                  <a:cubicBezTo>
                    <a:pt x="6" y="5"/>
                    <a:pt x="6" y="5"/>
                    <a:pt x="6" y="5"/>
                  </a:cubicBezTo>
                  <a:cubicBezTo>
                    <a:pt x="6" y="5"/>
                    <a:pt x="6" y="6"/>
                    <a:pt x="6" y="6"/>
                  </a:cubicBezTo>
                  <a:cubicBezTo>
                    <a:pt x="6" y="7"/>
                    <a:pt x="6" y="7"/>
                    <a:pt x="6" y="8"/>
                  </a:cubicBezTo>
                  <a:cubicBezTo>
                    <a:pt x="6" y="8"/>
                    <a:pt x="6" y="9"/>
                    <a:pt x="6" y="9"/>
                  </a:cubicBezTo>
                  <a:cubicBezTo>
                    <a:pt x="6" y="10"/>
                    <a:pt x="6" y="11"/>
                    <a:pt x="6" y="11"/>
                  </a:cubicBezTo>
                  <a:cubicBezTo>
                    <a:pt x="6" y="12"/>
                    <a:pt x="5" y="12"/>
                    <a:pt x="5" y="13"/>
                  </a:cubicBezTo>
                  <a:cubicBezTo>
                    <a:pt x="5" y="13"/>
                    <a:pt x="5" y="14"/>
                    <a:pt x="5" y="14"/>
                  </a:cubicBezTo>
                  <a:cubicBezTo>
                    <a:pt x="5" y="15"/>
                    <a:pt x="5" y="15"/>
                    <a:pt x="5" y="16"/>
                  </a:cubicBezTo>
                  <a:cubicBezTo>
                    <a:pt x="5" y="16"/>
                    <a:pt x="5" y="17"/>
                    <a:pt x="4" y="18"/>
                  </a:cubicBezTo>
                  <a:cubicBezTo>
                    <a:pt x="4" y="18"/>
                    <a:pt x="4" y="19"/>
                    <a:pt x="4" y="19"/>
                  </a:cubicBezTo>
                  <a:cubicBezTo>
                    <a:pt x="4" y="20"/>
                    <a:pt x="4" y="20"/>
                    <a:pt x="4" y="21"/>
                  </a:cubicBezTo>
                  <a:cubicBezTo>
                    <a:pt x="4" y="21"/>
                    <a:pt x="3" y="22"/>
                    <a:pt x="3" y="22"/>
                  </a:cubicBezTo>
                  <a:cubicBezTo>
                    <a:pt x="3" y="23"/>
                    <a:pt x="3" y="23"/>
                    <a:pt x="3" y="24"/>
                  </a:cubicBezTo>
                  <a:cubicBezTo>
                    <a:pt x="3" y="24"/>
                    <a:pt x="2" y="25"/>
                    <a:pt x="2" y="25"/>
                  </a:cubicBezTo>
                  <a:cubicBezTo>
                    <a:pt x="2" y="26"/>
                    <a:pt x="2" y="26"/>
                    <a:pt x="2" y="27"/>
                  </a:cubicBezTo>
                  <a:cubicBezTo>
                    <a:pt x="2" y="27"/>
                    <a:pt x="1" y="28"/>
                    <a:pt x="1" y="28"/>
                  </a:cubicBezTo>
                  <a:cubicBezTo>
                    <a:pt x="1" y="28"/>
                    <a:pt x="1" y="29"/>
                    <a:pt x="1" y="29"/>
                  </a:cubicBezTo>
                  <a:cubicBezTo>
                    <a:pt x="0" y="31"/>
                    <a:pt x="1" y="34"/>
                    <a:pt x="3" y="35"/>
                  </a:cubicBezTo>
                  <a:cubicBezTo>
                    <a:pt x="3" y="35"/>
                    <a:pt x="3" y="35"/>
                    <a:pt x="4" y="35"/>
                  </a:cubicBezTo>
                  <a:cubicBezTo>
                    <a:pt x="4" y="35"/>
                    <a:pt x="5" y="36"/>
                    <a:pt x="5" y="36"/>
                  </a:cubicBezTo>
                  <a:cubicBezTo>
                    <a:pt x="7" y="36"/>
                    <a:pt x="8" y="35"/>
                    <a:pt x="8" y="34"/>
                  </a:cubicBezTo>
                  <a:cubicBezTo>
                    <a:pt x="16" y="26"/>
                    <a:pt x="20" y="16"/>
                    <a:pt x="22" y="5"/>
                  </a:cubicBezTo>
                  <a:cubicBezTo>
                    <a:pt x="22" y="4"/>
                    <a:pt x="21" y="3"/>
                    <a:pt x="21" y="2"/>
                  </a:cubicBezTo>
                  <a:cubicBezTo>
                    <a:pt x="20" y="1"/>
                    <a:pt x="19" y="0"/>
                    <a:pt x="18" y="0"/>
                  </a:cubicBezTo>
                  <a:cubicBezTo>
                    <a:pt x="10" y="0"/>
                    <a:pt x="10" y="0"/>
                    <a:pt x="10" y="0"/>
                  </a:cubicBezTo>
                  <a:cubicBezTo>
                    <a:pt x="8" y="0"/>
                    <a:pt x="7" y="2"/>
                    <a:pt x="6" y="4"/>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sz="1800"/>
            </a:p>
          </p:txBody>
        </p:sp>
        <p:sp>
          <p:nvSpPr>
            <p:cNvPr id="49" name="Freeform 802"/>
            <p:cNvSpPr>
              <a:spLocks/>
            </p:cNvSpPr>
            <p:nvPr/>
          </p:nvSpPr>
          <p:spPr bwMode="auto">
            <a:xfrm>
              <a:off x="2689225" y="3079750"/>
              <a:ext cx="79375" cy="128588"/>
            </a:xfrm>
            <a:custGeom>
              <a:avLst/>
              <a:gdLst/>
              <a:ahLst/>
              <a:cxnLst>
                <a:cxn ang="0">
                  <a:pos x="20" y="25"/>
                </a:cxn>
                <a:cxn ang="0">
                  <a:pos x="19" y="24"/>
                </a:cxn>
                <a:cxn ang="0">
                  <a:pos x="19" y="22"/>
                </a:cxn>
                <a:cxn ang="0">
                  <a:pos x="19" y="21"/>
                </a:cxn>
                <a:cxn ang="0">
                  <a:pos x="18" y="19"/>
                </a:cxn>
                <a:cxn ang="0">
                  <a:pos x="18" y="18"/>
                </a:cxn>
                <a:cxn ang="0">
                  <a:pos x="17" y="16"/>
                </a:cxn>
                <a:cxn ang="0">
                  <a:pos x="17" y="14"/>
                </a:cxn>
                <a:cxn ang="0">
                  <a:pos x="17" y="13"/>
                </a:cxn>
                <a:cxn ang="0">
                  <a:pos x="17" y="11"/>
                </a:cxn>
                <a:cxn ang="0">
                  <a:pos x="16" y="9"/>
                </a:cxn>
                <a:cxn ang="0">
                  <a:pos x="16" y="8"/>
                </a:cxn>
                <a:cxn ang="0">
                  <a:pos x="16" y="6"/>
                </a:cxn>
                <a:cxn ang="0">
                  <a:pos x="16" y="5"/>
                </a:cxn>
                <a:cxn ang="0">
                  <a:pos x="16" y="5"/>
                </a:cxn>
                <a:cxn ang="0">
                  <a:pos x="16" y="4"/>
                </a:cxn>
                <a:cxn ang="0">
                  <a:pos x="12" y="0"/>
                </a:cxn>
                <a:cxn ang="0">
                  <a:pos x="5" y="0"/>
                </a:cxn>
                <a:cxn ang="0">
                  <a:pos x="2" y="2"/>
                </a:cxn>
                <a:cxn ang="0">
                  <a:pos x="1" y="5"/>
                </a:cxn>
                <a:cxn ang="0">
                  <a:pos x="14" y="34"/>
                </a:cxn>
                <a:cxn ang="0">
                  <a:pos x="19" y="35"/>
                </a:cxn>
                <a:cxn ang="0">
                  <a:pos x="20" y="35"/>
                </a:cxn>
                <a:cxn ang="0">
                  <a:pos x="22" y="29"/>
                </a:cxn>
                <a:cxn ang="0">
                  <a:pos x="21" y="29"/>
                </a:cxn>
                <a:cxn ang="0">
                  <a:pos x="20" y="27"/>
                </a:cxn>
                <a:cxn ang="0">
                  <a:pos x="20" y="25"/>
                </a:cxn>
              </a:cxnLst>
              <a:rect l="0" t="0" r="r" b="b"/>
              <a:pathLst>
                <a:path w="22" h="36">
                  <a:moveTo>
                    <a:pt x="20" y="25"/>
                  </a:moveTo>
                  <a:cubicBezTo>
                    <a:pt x="20" y="25"/>
                    <a:pt x="20" y="24"/>
                    <a:pt x="19" y="24"/>
                  </a:cubicBezTo>
                  <a:cubicBezTo>
                    <a:pt x="19" y="23"/>
                    <a:pt x="19" y="23"/>
                    <a:pt x="19" y="22"/>
                  </a:cubicBezTo>
                  <a:cubicBezTo>
                    <a:pt x="19" y="22"/>
                    <a:pt x="19" y="21"/>
                    <a:pt x="19" y="21"/>
                  </a:cubicBezTo>
                  <a:cubicBezTo>
                    <a:pt x="18" y="20"/>
                    <a:pt x="18" y="20"/>
                    <a:pt x="18" y="19"/>
                  </a:cubicBezTo>
                  <a:cubicBezTo>
                    <a:pt x="18" y="19"/>
                    <a:pt x="18" y="18"/>
                    <a:pt x="18" y="18"/>
                  </a:cubicBezTo>
                  <a:cubicBezTo>
                    <a:pt x="18" y="17"/>
                    <a:pt x="18" y="16"/>
                    <a:pt x="17" y="16"/>
                  </a:cubicBezTo>
                  <a:cubicBezTo>
                    <a:pt x="17" y="15"/>
                    <a:pt x="17" y="15"/>
                    <a:pt x="17" y="14"/>
                  </a:cubicBezTo>
                  <a:cubicBezTo>
                    <a:pt x="17" y="14"/>
                    <a:pt x="17" y="13"/>
                    <a:pt x="17" y="13"/>
                  </a:cubicBezTo>
                  <a:cubicBezTo>
                    <a:pt x="17" y="12"/>
                    <a:pt x="17" y="12"/>
                    <a:pt x="17" y="11"/>
                  </a:cubicBezTo>
                  <a:cubicBezTo>
                    <a:pt x="17" y="11"/>
                    <a:pt x="16" y="10"/>
                    <a:pt x="16" y="9"/>
                  </a:cubicBezTo>
                  <a:cubicBezTo>
                    <a:pt x="16" y="9"/>
                    <a:pt x="16" y="8"/>
                    <a:pt x="16" y="8"/>
                  </a:cubicBezTo>
                  <a:cubicBezTo>
                    <a:pt x="16" y="7"/>
                    <a:pt x="16" y="7"/>
                    <a:pt x="16" y="6"/>
                  </a:cubicBezTo>
                  <a:cubicBezTo>
                    <a:pt x="16" y="6"/>
                    <a:pt x="16" y="5"/>
                    <a:pt x="16" y="5"/>
                  </a:cubicBezTo>
                  <a:cubicBezTo>
                    <a:pt x="16" y="5"/>
                    <a:pt x="16" y="5"/>
                    <a:pt x="16" y="5"/>
                  </a:cubicBezTo>
                  <a:cubicBezTo>
                    <a:pt x="16" y="5"/>
                    <a:pt x="16" y="4"/>
                    <a:pt x="16" y="4"/>
                  </a:cubicBezTo>
                  <a:cubicBezTo>
                    <a:pt x="16" y="2"/>
                    <a:pt x="14" y="0"/>
                    <a:pt x="12" y="0"/>
                  </a:cubicBezTo>
                  <a:cubicBezTo>
                    <a:pt x="5" y="0"/>
                    <a:pt x="5" y="0"/>
                    <a:pt x="5" y="0"/>
                  </a:cubicBezTo>
                  <a:cubicBezTo>
                    <a:pt x="3" y="0"/>
                    <a:pt x="2" y="1"/>
                    <a:pt x="2" y="2"/>
                  </a:cubicBezTo>
                  <a:cubicBezTo>
                    <a:pt x="1" y="3"/>
                    <a:pt x="0" y="4"/>
                    <a:pt x="1" y="5"/>
                  </a:cubicBezTo>
                  <a:cubicBezTo>
                    <a:pt x="2" y="16"/>
                    <a:pt x="7" y="26"/>
                    <a:pt x="14" y="34"/>
                  </a:cubicBezTo>
                  <a:cubicBezTo>
                    <a:pt x="15" y="35"/>
                    <a:pt x="17" y="36"/>
                    <a:pt x="19" y="35"/>
                  </a:cubicBezTo>
                  <a:cubicBezTo>
                    <a:pt x="19" y="35"/>
                    <a:pt x="19" y="35"/>
                    <a:pt x="20" y="35"/>
                  </a:cubicBezTo>
                  <a:cubicBezTo>
                    <a:pt x="21" y="34"/>
                    <a:pt x="22" y="31"/>
                    <a:pt x="22" y="29"/>
                  </a:cubicBezTo>
                  <a:cubicBezTo>
                    <a:pt x="21" y="29"/>
                    <a:pt x="21" y="29"/>
                    <a:pt x="21" y="29"/>
                  </a:cubicBezTo>
                  <a:cubicBezTo>
                    <a:pt x="21" y="28"/>
                    <a:pt x="21" y="27"/>
                    <a:pt x="20" y="27"/>
                  </a:cubicBezTo>
                  <a:cubicBezTo>
                    <a:pt x="20" y="26"/>
                    <a:pt x="20" y="26"/>
                    <a:pt x="20" y="25"/>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sz="1800"/>
            </a:p>
          </p:txBody>
        </p:sp>
        <p:sp>
          <p:nvSpPr>
            <p:cNvPr id="50" name="Freeform 803"/>
            <p:cNvSpPr>
              <a:spLocks/>
            </p:cNvSpPr>
            <p:nvPr/>
          </p:nvSpPr>
          <p:spPr bwMode="auto">
            <a:xfrm>
              <a:off x="2897188" y="3079750"/>
              <a:ext cx="114300" cy="107950"/>
            </a:xfrm>
            <a:custGeom>
              <a:avLst/>
              <a:gdLst/>
              <a:ahLst/>
              <a:cxnLst>
                <a:cxn ang="0">
                  <a:pos x="28" y="0"/>
                </a:cxn>
                <a:cxn ang="0">
                  <a:pos x="3" y="0"/>
                </a:cxn>
                <a:cxn ang="0">
                  <a:pos x="0" y="4"/>
                </a:cxn>
                <a:cxn ang="0">
                  <a:pos x="0" y="23"/>
                </a:cxn>
                <a:cxn ang="0">
                  <a:pos x="3" y="27"/>
                </a:cxn>
                <a:cxn ang="0">
                  <a:pos x="4" y="27"/>
                </a:cxn>
                <a:cxn ang="0">
                  <a:pos x="4" y="27"/>
                </a:cxn>
                <a:cxn ang="0">
                  <a:pos x="8" y="27"/>
                </a:cxn>
                <a:cxn ang="0">
                  <a:pos x="8" y="27"/>
                </a:cxn>
                <a:cxn ang="0">
                  <a:pos x="12" y="28"/>
                </a:cxn>
                <a:cxn ang="0">
                  <a:pos x="13" y="28"/>
                </a:cxn>
                <a:cxn ang="0">
                  <a:pos x="16" y="29"/>
                </a:cxn>
                <a:cxn ang="0">
                  <a:pos x="17" y="29"/>
                </a:cxn>
                <a:cxn ang="0">
                  <a:pos x="18" y="29"/>
                </a:cxn>
                <a:cxn ang="0">
                  <a:pos x="19" y="29"/>
                </a:cxn>
                <a:cxn ang="0">
                  <a:pos x="21" y="30"/>
                </a:cxn>
                <a:cxn ang="0">
                  <a:pos x="23" y="30"/>
                </a:cxn>
                <a:cxn ang="0">
                  <a:pos x="26" y="28"/>
                </a:cxn>
                <a:cxn ang="0">
                  <a:pos x="26" y="27"/>
                </a:cxn>
                <a:cxn ang="0">
                  <a:pos x="27" y="25"/>
                </a:cxn>
                <a:cxn ang="0">
                  <a:pos x="27" y="25"/>
                </a:cxn>
                <a:cxn ang="0">
                  <a:pos x="31" y="10"/>
                </a:cxn>
                <a:cxn ang="0">
                  <a:pos x="31" y="10"/>
                </a:cxn>
                <a:cxn ang="0">
                  <a:pos x="31" y="7"/>
                </a:cxn>
                <a:cxn ang="0">
                  <a:pos x="31" y="6"/>
                </a:cxn>
                <a:cxn ang="0">
                  <a:pos x="32" y="5"/>
                </a:cxn>
                <a:cxn ang="0">
                  <a:pos x="30" y="2"/>
                </a:cxn>
                <a:cxn ang="0">
                  <a:pos x="28" y="0"/>
                </a:cxn>
              </a:cxnLst>
              <a:rect l="0" t="0" r="r" b="b"/>
              <a:pathLst>
                <a:path w="32" h="30">
                  <a:moveTo>
                    <a:pt x="28" y="0"/>
                  </a:moveTo>
                  <a:cubicBezTo>
                    <a:pt x="3" y="0"/>
                    <a:pt x="3" y="0"/>
                    <a:pt x="3" y="0"/>
                  </a:cubicBezTo>
                  <a:cubicBezTo>
                    <a:pt x="1" y="0"/>
                    <a:pt x="0" y="2"/>
                    <a:pt x="0" y="4"/>
                  </a:cubicBezTo>
                  <a:cubicBezTo>
                    <a:pt x="0" y="23"/>
                    <a:pt x="0" y="23"/>
                    <a:pt x="0" y="23"/>
                  </a:cubicBezTo>
                  <a:cubicBezTo>
                    <a:pt x="0" y="25"/>
                    <a:pt x="1" y="27"/>
                    <a:pt x="3" y="27"/>
                  </a:cubicBezTo>
                  <a:cubicBezTo>
                    <a:pt x="3" y="27"/>
                    <a:pt x="4" y="27"/>
                    <a:pt x="4" y="27"/>
                  </a:cubicBezTo>
                  <a:cubicBezTo>
                    <a:pt x="4" y="27"/>
                    <a:pt x="4" y="27"/>
                    <a:pt x="4" y="27"/>
                  </a:cubicBezTo>
                  <a:cubicBezTo>
                    <a:pt x="5" y="27"/>
                    <a:pt x="7" y="27"/>
                    <a:pt x="8" y="27"/>
                  </a:cubicBezTo>
                  <a:cubicBezTo>
                    <a:pt x="8" y="27"/>
                    <a:pt x="8" y="27"/>
                    <a:pt x="8" y="27"/>
                  </a:cubicBezTo>
                  <a:cubicBezTo>
                    <a:pt x="9" y="27"/>
                    <a:pt x="11" y="28"/>
                    <a:pt x="12" y="28"/>
                  </a:cubicBezTo>
                  <a:cubicBezTo>
                    <a:pt x="12" y="28"/>
                    <a:pt x="13" y="28"/>
                    <a:pt x="13" y="28"/>
                  </a:cubicBezTo>
                  <a:cubicBezTo>
                    <a:pt x="14" y="28"/>
                    <a:pt x="15" y="29"/>
                    <a:pt x="16" y="29"/>
                  </a:cubicBezTo>
                  <a:cubicBezTo>
                    <a:pt x="17" y="29"/>
                    <a:pt x="17" y="29"/>
                    <a:pt x="17" y="29"/>
                  </a:cubicBezTo>
                  <a:cubicBezTo>
                    <a:pt x="18" y="29"/>
                    <a:pt x="18" y="29"/>
                    <a:pt x="18" y="29"/>
                  </a:cubicBezTo>
                  <a:cubicBezTo>
                    <a:pt x="18" y="29"/>
                    <a:pt x="19" y="29"/>
                    <a:pt x="19" y="29"/>
                  </a:cubicBezTo>
                  <a:cubicBezTo>
                    <a:pt x="20" y="30"/>
                    <a:pt x="21" y="30"/>
                    <a:pt x="21" y="30"/>
                  </a:cubicBezTo>
                  <a:cubicBezTo>
                    <a:pt x="22" y="30"/>
                    <a:pt x="22" y="30"/>
                    <a:pt x="23" y="30"/>
                  </a:cubicBezTo>
                  <a:cubicBezTo>
                    <a:pt x="24" y="30"/>
                    <a:pt x="26" y="29"/>
                    <a:pt x="26" y="28"/>
                  </a:cubicBezTo>
                  <a:cubicBezTo>
                    <a:pt x="26" y="28"/>
                    <a:pt x="26" y="27"/>
                    <a:pt x="26" y="27"/>
                  </a:cubicBezTo>
                  <a:cubicBezTo>
                    <a:pt x="27" y="26"/>
                    <a:pt x="27" y="26"/>
                    <a:pt x="27" y="25"/>
                  </a:cubicBezTo>
                  <a:cubicBezTo>
                    <a:pt x="27" y="25"/>
                    <a:pt x="27" y="25"/>
                    <a:pt x="27" y="25"/>
                  </a:cubicBezTo>
                  <a:cubicBezTo>
                    <a:pt x="29" y="20"/>
                    <a:pt x="30" y="15"/>
                    <a:pt x="31" y="10"/>
                  </a:cubicBezTo>
                  <a:cubicBezTo>
                    <a:pt x="31" y="10"/>
                    <a:pt x="31" y="10"/>
                    <a:pt x="31" y="10"/>
                  </a:cubicBezTo>
                  <a:cubicBezTo>
                    <a:pt x="31" y="9"/>
                    <a:pt x="31" y="8"/>
                    <a:pt x="31" y="7"/>
                  </a:cubicBezTo>
                  <a:cubicBezTo>
                    <a:pt x="31" y="7"/>
                    <a:pt x="31" y="7"/>
                    <a:pt x="31" y="6"/>
                  </a:cubicBezTo>
                  <a:cubicBezTo>
                    <a:pt x="31" y="6"/>
                    <a:pt x="31" y="5"/>
                    <a:pt x="32" y="5"/>
                  </a:cubicBezTo>
                  <a:cubicBezTo>
                    <a:pt x="32" y="3"/>
                    <a:pt x="31" y="2"/>
                    <a:pt x="30" y="2"/>
                  </a:cubicBezTo>
                  <a:cubicBezTo>
                    <a:pt x="30" y="1"/>
                    <a:pt x="29" y="0"/>
                    <a:pt x="28" y="0"/>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sz="1800"/>
            </a:p>
          </p:txBody>
        </p:sp>
        <p:sp>
          <p:nvSpPr>
            <p:cNvPr id="51" name="Freeform 804"/>
            <p:cNvSpPr>
              <a:spLocks/>
            </p:cNvSpPr>
            <p:nvPr/>
          </p:nvSpPr>
          <p:spPr bwMode="auto">
            <a:xfrm>
              <a:off x="2765425" y="3079750"/>
              <a:ext cx="114300" cy="107950"/>
            </a:xfrm>
            <a:custGeom>
              <a:avLst/>
              <a:gdLst/>
              <a:ahLst/>
              <a:cxnLst>
                <a:cxn ang="0">
                  <a:pos x="32" y="23"/>
                </a:cxn>
                <a:cxn ang="0">
                  <a:pos x="32" y="4"/>
                </a:cxn>
                <a:cxn ang="0">
                  <a:pos x="28" y="0"/>
                </a:cxn>
                <a:cxn ang="0">
                  <a:pos x="4" y="0"/>
                </a:cxn>
                <a:cxn ang="0">
                  <a:pos x="1" y="2"/>
                </a:cxn>
                <a:cxn ang="0">
                  <a:pos x="0" y="5"/>
                </a:cxn>
                <a:cxn ang="0">
                  <a:pos x="0" y="6"/>
                </a:cxn>
                <a:cxn ang="0">
                  <a:pos x="0" y="7"/>
                </a:cxn>
                <a:cxn ang="0">
                  <a:pos x="0" y="10"/>
                </a:cxn>
                <a:cxn ang="0">
                  <a:pos x="0" y="10"/>
                </a:cxn>
                <a:cxn ang="0">
                  <a:pos x="4" y="25"/>
                </a:cxn>
                <a:cxn ang="0">
                  <a:pos x="4" y="25"/>
                </a:cxn>
                <a:cxn ang="0">
                  <a:pos x="5" y="27"/>
                </a:cxn>
                <a:cxn ang="0">
                  <a:pos x="5" y="28"/>
                </a:cxn>
                <a:cxn ang="0">
                  <a:pos x="9" y="30"/>
                </a:cxn>
                <a:cxn ang="0">
                  <a:pos x="9" y="30"/>
                </a:cxn>
                <a:cxn ang="0">
                  <a:pos x="10" y="30"/>
                </a:cxn>
                <a:cxn ang="0">
                  <a:pos x="12" y="29"/>
                </a:cxn>
                <a:cxn ang="0">
                  <a:pos x="13" y="29"/>
                </a:cxn>
                <a:cxn ang="0">
                  <a:pos x="14" y="29"/>
                </a:cxn>
                <a:cxn ang="0">
                  <a:pos x="15" y="29"/>
                </a:cxn>
                <a:cxn ang="0">
                  <a:pos x="18" y="28"/>
                </a:cxn>
                <a:cxn ang="0">
                  <a:pos x="19" y="28"/>
                </a:cxn>
                <a:cxn ang="0">
                  <a:pos x="23" y="27"/>
                </a:cxn>
                <a:cxn ang="0">
                  <a:pos x="23" y="27"/>
                </a:cxn>
                <a:cxn ang="0">
                  <a:pos x="27" y="27"/>
                </a:cxn>
                <a:cxn ang="0">
                  <a:pos x="27" y="27"/>
                </a:cxn>
                <a:cxn ang="0">
                  <a:pos x="28" y="27"/>
                </a:cxn>
                <a:cxn ang="0">
                  <a:pos x="32" y="23"/>
                </a:cxn>
              </a:cxnLst>
              <a:rect l="0" t="0" r="r" b="b"/>
              <a:pathLst>
                <a:path w="32" h="30">
                  <a:moveTo>
                    <a:pt x="32" y="23"/>
                  </a:moveTo>
                  <a:cubicBezTo>
                    <a:pt x="32" y="4"/>
                    <a:pt x="32" y="4"/>
                    <a:pt x="32" y="4"/>
                  </a:cubicBezTo>
                  <a:cubicBezTo>
                    <a:pt x="32" y="2"/>
                    <a:pt x="30" y="0"/>
                    <a:pt x="28" y="0"/>
                  </a:cubicBezTo>
                  <a:cubicBezTo>
                    <a:pt x="4" y="0"/>
                    <a:pt x="4" y="0"/>
                    <a:pt x="4" y="0"/>
                  </a:cubicBezTo>
                  <a:cubicBezTo>
                    <a:pt x="3" y="0"/>
                    <a:pt x="1" y="1"/>
                    <a:pt x="1" y="2"/>
                  </a:cubicBezTo>
                  <a:cubicBezTo>
                    <a:pt x="0" y="2"/>
                    <a:pt x="0" y="3"/>
                    <a:pt x="0" y="5"/>
                  </a:cubicBezTo>
                  <a:cubicBezTo>
                    <a:pt x="0" y="5"/>
                    <a:pt x="0" y="6"/>
                    <a:pt x="0" y="6"/>
                  </a:cubicBezTo>
                  <a:cubicBezTo>
                    <a:pt x="0" y="6"/>
                    <a:pt x="0" y="7"/>
                    <a:pt x="0" y="7"/>
                  </a:cubicBezTo>
                  <a:cubicBezTo>
                    <a:pt x="0" y="8"/>
                    <a:pt x="0" y="9"/>
                    <a:pt x="0" y="10"/>
                  </a:cubicBezTo>
                  <a:cubicBezTo>
                    <a:pt x="0" y="10"/>
                    <a:pt x="0" y="10"/>
                    <a:pt x="0" y="10"/>
                  </a:cubicBezTo>
                  <a:cubicBezTo>
                    <a:pt x="1" y="15"/>
                    <a:pt x="2" y="20"/>
                    <a:pt x="4" y="25"/>
                  </a:cubicBezTo>
                  <a:cubicBezTo>
                    <a:pt x="4" y="25"/>
                    <a:pt x="4" y="25"/>
                    <a:pt x="4" y="25"/>
                  </a:cubicBezTo>
                  <a:cubicBezTo>
                    <a:pt x="4" y="26"/>
                    <a:pt x="5" y="26"/>
                    <a:pt x="5" y="27"/>
                  </a:cubicBezTo>
                  <a:cubicBezTo>
                    <a:pt x="5" y="27"/>
                    <a:pt x="5" y="28"/>
                    <a:pt x="5" y="28"/>
                  </a:cubicBezTo>
                  <a:cubicBezTo>
                    <a:pt x="6" y="29"/>
                    <a:pt x="7" y="30"/>
                    <a:pt x="9" y="30"/>
                  </a:cubicBezTo>
                  <a:cubicBezTo>
                    <a:pt x="9" y="30"/>
                    <a:pt x="9" y="30"/>
                    <a:pt x="9" y="30"/>
                  </a:cubicBezTo>
                  <a:cubicBezTo>
                    <a:pt x="9" y="30"/>
                    <a:pt x="9" y="30"/>
                    <a:pt x="10" y="30"/>
                  </a:cubicBezTo>
                  <a:cubicBezTo>
                    <a:pt x="11" y="30"/>
                    <a:pt x="12" y="30"/>
                    <a:pt x="12" y="29"/>
                  </a:cubicBezTo>
                  <a:cubicBezTo>
                    <a:pt x="13" y="29"/>
                    <a:pt x="13" y="29"/>
                    <a:pt x="13" y="29"/>
                  </a:cubicBezTo>
                  <a:cubicBezTo>
                    <a:pt x="13" y="29"/>
                    <a:pt x="13" y="29"/>
                    <a:pt x="14" y="29"/>
                  </a:cubicBezTo>
                  <a:cubicBezTo>
                    <a:pt x="14" y="29"/>
                    <a:pt x="15" y="29"/>
                    <a:pt x="15" y="29"/>
                  </a:cubicBezTo>
                  <a:cubicBezTo>
                    <a:pt x="16" y="29"/>
                    <a:pt x="17" y="28"/>
                    <a:pt x="18" y="28"/>
                  </a:cubicBezTo>
                  <a:cubicBezTo>
                    <a:pt x="18" y="28"/>
                    <a:pt x="19" y="28"/>
                    <a:pt x="19" y="28"/>
                  </a:cubicBezTo>
                  <a:cubicBezTo>
                    <a:pt x="21" y="28"/>
                    <a:pt x="22" y="27"/>
                    <a:pt x="23" y="27"/>
                  </a:cubicBezTo>
                  <a:cubicBezTo>
                    <a:pt x="23" y="27"/>
                    <a:pt x="23" y="27"/>
                    <a:pt x="23" y="27"/>
                  </a:cubicBezTo>
                  <a:cubicBezTo>
                    <a:pt x="25" y="27"/>
                    <a:pt x="26" y="27"/>
                    <a:pt x="27" y="27"/>
                  </a:cubicBezTo>
                  <a:cubicBezTo>
                    <a:pt x="27" y="27"/>
                    <a:pt x="27" y="27"/>
                    <a:pt x="27" y="27"/>
                  </a:cubicBezTo>
                  <a:cubicBezTo>
                    <a:pt x="28" y="27"/>
                    <a:pt x="28" y="27"/>
                    <a:pt x="28" y="27"/>
                  </a:cubicBezTo>
                  <a:cubicBezTo>
                    <a:pt x="30" y="27"/>
                    <a:pt x="32" y="25"/>
                    <a:pt x="32" y="23"/>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sz="1800"/>
            </a:p>
          </p:txBody>
        </p:sp>
        <p:sp>
          <p:nvSpPr>
            <p:cNvPr id="52" name="Freeform 805"/>
            <p:cNvSpPr>
              <a:spLocks/>
            </p:cNvSpPr>
            <p:nvPr/>
          </p:nvSpPr>
          <p:spPr bwMode="auto">
            <a:xfrm>
              <a:off x="2803525" y="3194050"/>
              <a:ext cx="76200" cy="71438"/>
            </a:xfrm>
            <a:custGeom>
              <a:avLst/>
              <a:gdLst/>
              <a:ahLst/>
              <a:cxnLst>
                <a:cxn ang="0">
                  <a:pos x="19" y="19"/>
                </a:cxn>
                <a:cxn ang="0">
                  <a:pos x="21" y="16"/>
                </a:cxn>
                <a:cxn ang="0">
                  <a:pos x="21" y="4"/>
                </a:cxn>
                <a:cxn ang="0">
                  <a:pos x="19" y="1"/>
                </a:cxn>
                <a:cxn ang="0">
                  <a:pos x="17" y="0"/>
                </a:cxn>
                <a:cxn ang="0">
                  <a:pos x="13" y="0"/>
                </a:cxn>
                <a:cxn ang="0">
                  <a:pos x="13" y="0"/>
                </a:cxn>
                <a:cxn ang="0">
                  <a:pos x="9" y="1"/>
                </a:cxn>
                <a:cxn ang="0">
                  <a:pos x="8" y="1"/>
                </a:cxn>
                <a:cxn ang="0">
                  <a:pos x="5" y="1"/>
                </a:cxn>
                <a:cxn ang="0">
                  <a:pos x="4" y="2"/>
                </a:cxn>
                <a:cxn ang="0">
                  <a:pos x="3" y="2"/>
                </a:cxn>
                <a:cxn ang="0">
                  <a:pos x="0" y="4"/>
                </a:cxn>
                <a:cxn ang="0">
                  <a:pos x="1" y="8"/>
                </a:cxn>
                <a:cxn ang="0">
                  <a:pos x="1" y="8"/>
                </a:cxn>
                <a:cxn ang="0">
                  <a:pos x="2" y="10"/>
                </a:cxn>
                <a:cxn ang="0">
                  <a:pos x="3" y="10"/>
                </a:cxn>
                <a:cxn ang="0">
                  <a:pos x="4" y="12"/>
                </a:cxn>
                <a:cxn ang="0">
                  <a:pos x="5" y="13"/>
                </a:cxn>
                <a:cxn ang="0">
                  <a:pos x="6" y="14"/>
                </a:cxn>
                <a:cxn ang="0">
                  <a:pos x="7" y="14"/>
                </a:cxn>
                <a:cxn ang="0">
                  <a:pos x="7" y="15"/>
                </a:cxn>
                <a:cxn ang="0">
                  <a:pos x="9" y="16"/>
                </a:cxn>
                <a:cxn ang="0">
                  <a:pos x="9" y="16"/>
                </a:cxn>
                <a:cxn ang="0">
                  <a:pos x="10" y="17"/>
                </a:cxn>
                <a:cxn ang="0">
                  <a:pos x="11" y="17"/>
                </a:cxn>
                <a:cxn ang="0">
                  <a:pos x="12" y="18"/>
                </a:cxn>
                <a:cxn ang="0">
                  <a:pos x="13" y="18"/>
                </a:cxn>
                <a:cxn ang="0">
                  <a:pos x="14" y="19"/>
                </a:cxn>
                <a:cxn ang="0">
                  <a:pos x="14" y="19"/>
                </a:cxn>
                <a:cxn ang="0">
                  <a:pos x="16" y="20"/>
                </a:cxn>
                <a:cxn ang="0">
                  <a:pos x="19" y="19"/>
                </a:cxn>
              </a:cxnLst>
              <a:rect l="0" t="0" r="r" b="b"/>
              <a:pathLst>
                <a:path w="21" h="20">
                  <a:moveTo>
                    <a:pt x="19" y="19"/>
                  </a:moveTo>
                  <a:cubicBezTo>
                    <a:pt x="20" y="18"/>
                    <a:pt x="21" y="17"/>
                    <a:pt x="21" y="16"/>
                  </a:cubicBezTo>
                  <a:cubicBezTo>
                    <a:pt x="21" y="4"/>
                    <a:pt x="21" y="4"/>
                    <a:pt x="21" y="4"/>
                  </a:cubicBezTo>
                  <a:cubicBezTo>
                    <a:pt x="21" y="3"/>
                    <a:pt x="20" y="1"/>
                    <a:pt x="19" y="1"/>
                  </a:cubicBezTo>
                  <a:cubicBezTo>
                    <a:pt x="19" y="0"/>
                    <a:pt x="18" y="0"/>
                    <a:pt x="17" y="0"/>
                  </a:cubicBezTo>
                  <a:cubicBezTo>
                    <a:pt x="15" y="0"/>
                    <a:pt x="14" y="0"/>
                    <a:pt x="13" y="0"/>
                  </a:cubicBezTo>
                  <a:cubicBezTo>
                    <a:pt x="13" y="0"/>
                    <a:pt x="13" y="0"/>
                    <a:pt x="13" y="0"/>
                  </a:cubicBezTo>
                  <a:cubicBezTo>
                    <a:pt x="12" y="0"/>
                    <a:pt x="10" y="0"/>
                    <a:pt x="9" y="1"/>
                  </a:cubicBezTo>
                  <a:cubicBezTo>
                    <a:pt x="9" y="1"/>
                    <a:pt x="8" y="1"/>
                    <a:pt x="8" y="1"/>
                  </a:cubicBezTo>
                  <a:cubicBezTo>
                    <a:pt x="7" y="1"/>
                    <a:pt x="6" y="1"/>
                    <a:pt x="5" y="1"/>
                  </a:cubicBezTo>
                  <a:cubicBezTo>
                    <a:pt x="5" y="1"/>
                    <a:pt x="4" y="2"/>
                    <a:pt x="4" y="2"/>
                  </a:cubicBezTo>
                  <a:cubicBezTo>
                    <a:pt x="4" y="2"/>
                    <a:pt x="3" y="2"/>
                    <a:pt x="3" y="2"/>
                  </a:cubicBezTo>
                  <a:cubicBezTo>
                    <a:pt x="2" y="2"/>
                    <a:pt x="1" y="3"/>
                    <a:pt x="0" y="4"/>
                  </a:cubicBezTo>
                  <a:cubicBezTo>
                    <a:pt x="0" y="6"/>
                    <a:pt x="0" y="7"/>
                    <a:pt x="1" y="8"/>
                  </a:cubicBezTo>
                  <a:cubicBezTo>
                    <a:pt x="1" y="8"/>
                    <a:pt x="1" y="8"/>
                    <a:pt x="1" y="8"/>
                  </a:cubicBezTo>
                  <a:cubicBezTo>
                    <a:pt x="1" y="9"/>
                    <a:pt x="2" y="9"/>
                    <a:pt x="2" y="10"/>
                  </a:cubicBezTo>
                  <a:cubicBezTo>
                    <a:pt x="2" y="10"/>
                    <a:pt x="2" y="10"/>
                    <a:pt x="3" y="10"/>
                  </a:cubicBezTo>
                  <a:cubicBezTo>
                    <a:pt x="3" y="11"/>
                    <a:pt x="4" y="11"/>
                    <a:pt x="4" y="12"/>
                  </a:cubicBezTo>
                  <a:cubicBezTo>
                    <a:pt x="4" y="12"/>
                    <a:pt x="5" y="12"/>
                    <a:pt x="5" y="13"/>
                  </a:cubicBezTo>
                  <a:cubicBezTo>
                    <a:pt x="5" y="13"/>
                    <a:pt x="5" y="13"/>
                    <a:pt x="6" y="14"/>
                  </a:cubicBezTo>
                  <a:cubicBezTo>
                    <a:pt x="6" y="14"/>
                    <a:pt x="6" y="14"/>
                    <a:pt x="7" y="14"/>
                  </a:cubicBezTo>
                  <a:cubicBezTo>
                    <a:pt x="7" y="15"/>
                    <a:pt x="7" y="15"/>
                    <a:pt x="7" y="15"/>
                  </a:cubicBezTo>
                  <a:cubicBezTo>
                    <a:pt x="8" y="15"/>
                    <a:pt x="8" y="15"/>
                    <a:pt x="9" y="16"/>
                  </a:cubicBezTo>
                  <a:cubicBezTo>
                    <a:pt x="9" y="16"/>
                    <a:pt x="9" y="16"/>
                    <a:pt x="9" y="16"/>
                  </a:cubicBezTo>
                  <a:cubicBezTo>
                    <a:pt x="10" y="16"/>
                    <a:pt x="10" y="17"/>
                    <a:pt x="10" y="17"/>
                  </a:cubicBezTo>
                  <a:cubicBezTo>
                    <a:pt x="11" y="17"/>
                    <a:pt x="11" y="17"/>
                    <a:pt x="11" y="17"/>
                  </a:cubicBezTo>
                  <a:cubicBezTo>
                    <a:pt x="11" y="18"/>
                    <a:pt x="12" y="18"/>
                    <a:pt x="12" y="18"/>
                  </a:cubicBezTo>
                  <a:cubicBezTo>
                    <a:pt x="12" y="18"/>
                    <a:pt x="12" y="18"/>
                    <a:pt x="13" y="18"/>
                  </a:cubicBezTo>
                  <a:cubicBezTo>
                    <a:pt x="13" y="18"/>
                    <a:pt x="14" y="19"/>
                    <a:pt x="14" y="19"/>
                  </a:cubicBezTo>
                  <a:cubicBezTo>
                    <a:pt x="14" y="19"/>
                    <a:pt x="14" y="19"/>
                    <a:pt x="14" y="19"/>
                  </a:cubicBezTo>
                  <a:cubicBezTo>
                    <a:pt x="15" y="19"/>
                    <a:pt x="15" y="19"/>
                    <a:pt x="16" y="20"/>
                  </a:cubicBezTo>
                  <a:cubicBezTo>
                    <a:pt x="17" y="20"/>
                    <a:pt x="18" y="20"/>
                    <a:pt x="19" y="19"/>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sz="1800"/>
            </a:p>
          </p:txBody>
        </p:sp>
        <p:sp>
          <p:nvSpPr>
            <p:cNvPr id="53" name="Freeform 806"/>
            <p:cNvSpPr>
              <a:spLocks/>
            </p:cNvSpPr>
            <p:nvPr/>
          </p:nvSpPr>
          <p:spPr bwMode="auto">
            <a:xfrm>
              <a:off x="2897188" y="3194050"/>
              <a:ext cx="71438" cy="71438"/>
            </a:xfrm>
            <a:custGeom>
              <a:avLst/>
              <a:gdLst/>
              <a:ahLst/>
              <a:cxnLst>
                <a:cxn ang="0">
                  <a:pos x="20" y="4"/>
                </a:cxn>
                <a:cxn ang="0">
                  <a:pos x="17" y="2"/>
                </a:cxn>
                <a:cxn ang="0">
                  <a:pos x="16" y="2"/>
                </a:cxn>
                <a:cxn ang="0">
                  <a:pos x="15" y="1"/>
                </a:cxn>
                <a:cxn ang="0">
                  <a:pos x="12" y="1"/>
                </a:cxn>
                <a:cxn ang="0">
                  <a:pos x="11" y="1"/>
                </a:cxn>
                <a:cxn ang="0">
                  <a:pos x="8" y="0"/>
                </a:cxn>
                <a:cxn ang="0">
                  <a:pos x="7" y="0"/>
                </a:cxn>
                <a:cxn ang="0">
                  <a:pos x="3" y="0"/>
                </a:cxn>
                <a:cxn ang="0">
                  <a:pos x="1" y="1"/>
                </a:cxn>
                <a:cxn ang="0">
                  <a:pos x="0" y="4"/>
                </a:cxn>
                <a:cxn ang="0">
                  <a:pos x="0" y="16"/>
                </a:cxn>
                <a:cxn ang="0">
                  <a:pos x="1" y="19"/>
                </a:cxn>
                <a:cxn ang="0">
                  <a:pos x="5" y="20"/>
                </a:cxn>
                <a:cxn ang="0">
                  <a:pos x="6" y="19"/>
                </a:cxn>
                <a:cxn ang="0">
                  <a:pos x="6" y="19"/>
                </a:cxn>
                <a:cxn ang="0">
                  <a:pos x="8" y="18"/>
                </a:cxn>
                <a:cxn ang="0">
                  <a:pos x="8" y="18"/>
                </a:cxn>
                <a:cxn ang="0">
                  <a:pos x="9" y="17"/>
                </a:cxn>
                <a:cxn ang="0">
                  <a:pos x="10" y="17"/>
                </a:cxn>
                <a:cxn ang="0">
                  <a:pos x="11" y="16"/>
                </a:cxn>
                <a:cxn ang="0">
                  <a:pos x="12" y="16"/>
                </a:cxn>
                <a:cxn ang="0">
                  <a:pos x="13" y="15"/>
                </a:cxn>
                <a:cxn ang="0">
                  <a:pos x="14" y="14"/>
                </a:cxn>
                <a:cxn ang="0">
                  <a:pos x="14" y="14"/>
                </a:cxn>
                <a:cxn ang="0">
                  <a:pos x="15" y="13"/>
                </a:cxn>
                <a:cxn ang="0">
                  <a:pos x="16" y="12"/>
                </a:cxn>
                <a:cxn ang="0">
                  <a:pos x="18" y="10"/>
                </a:cxn>
                <a:cxn ang="0">
                  <a:pos x="18" y="10"/>
                </a:cxn>
                <a:cxn ang="0">
                  <a:pos x="19" y="8"/>
                </a:cxn>
                <a:cxn ang="0">
                  <a:pos x="19" y="8"/>
                </a:cxn>
                <a:cxn ang="0">
                  <a:pos x="20" y="4"/>
                </a:cxn>
              </a:cxnLst>
              <a:rect l="0" t="0" r="r" b="b"/>
              <a:pathLst>
                <a:path w="20" h="20">
                  <a:moveTo>
                    <a:pt x="20" y="4"/>
                  </a:moveTo>
                  <a:cubicBezTo>
                    <a:pt x="19" y="3"/>
                    <a:pt x="18" y="2"/>
                    <a:pt x="17" y="2"/>
                  </a:cubicBezTo>
                  <a:cubicBezTo>
                    <a:pt x="17" y="2"/>
                    <a:pt x="17" y="2"/>
                    <a:pt x="16" y="2"/>
                  </a:cubicBezTo>
                  <a:cubicBezTo>
                    <a:pt x="16" y="2"/>
                    <a:pt x="16" y="2"/>
                    <a:pt x="15" y="1"/>
                  </a:cubicBezTo>
                  <a:cubicBezTo>
                    <a:pt x="14" y="1"/>
                    <a:pt x="13" y="1"/>
                    <a:pt x="12" y="1"/>
                  </a:cubicBezTo>
                  <a:cubicBezTo>
                    <a:pt x="12" y="1"/>
                    <a:pt x="12" y="1"/>
                    <a:pt x="11" y="1"/>
                  </a:cubicBezTo>
                  <a:cubicBezTo>
                    <a:pt x="10" y="0"/>
                    <a:pt x="9" y="0"/>
                    <a:pt x="8" y="0"/>
                  </a:cubicBezTo>
                  <a:cubicBezTo>
                    <a:pt x="7" y="0"/>
                    <a:pt x="7" y="0"/>
                    <a:pt x="7" y="0"/>
                  </a:cubicBezTo>
                  <a:cubicBezTo>
                    <a:pt x="6" y="0"/>
                    <a:pt x="5" y="0"/>
                    <a:pt x="3" y="0"/>
                  </a:cubicBezTo>
                  <a:cubicBezTo>
                    <a:pt x="2" y="0"/>
                    <a:pt x="2" y="0"/>
                    <a:pt x="1" y="1"/>
                  </a:cubicBezTo>
                  <a:cubicBezTo>
                    <a:pt x="0" y="1"/>
                    <a:pt x="0" y="3"/>
                    <a:pt x="0" y="4"/>
                  </a:cubicBezTo>
                  <a:cubicBezTo>
                    <a:pt x="0" y="16"/>
                    <a:pt x="0" y="16"/>
                    <a:pt x="0" y="16"/>
                  </a:cubicBezTo>
                  <a:cubicBezTo>
                    <a:pt x="0" y="17"/>
                    <a:pt x="0" y="18"/>
                    <a:pt x="1" y="19"/>
                  </a:cubicBezTo>
                  <a:cubicBezTo>
                    <a:pt x="2" y="20"/>
                    <a:pt x="3" y="20"/>
                    <a:pt x="5" y="20"/>
                  </a:cubicBezTo>
                  <a:cubicBezTo>
                    <a:pt x="5" y="19"/>
                    <a:pt x="6" y="19"/>
                    <a:pt x="6" y="19"/>
                  </a:cubicBezTo>
                  <a:cubicBezTo>
                    <a:pt x="6" y="19"/>
                    <a:pt x="6" y="19"/>
                    <a:pt x="6" y="19"/>
                  </a:cubicBezTo>
                  <a:cubicBezTo>
                    <a:pt x="7" y="19"/>
                    <a:pt x="7" y="18"/>
                    <a:pt x="8" y="18"/>
                  </a:cubicBezTo>
                  <a:cubicBezTo>
                    <a:pt x="8" y="18"/>
                    <a:pt x="8" y="18"/>
                    <a:pt x="8" y="18"/>
                  </a:cubicBezTo>
                  <a:cubicBezTo>
                    <a:pt x="8" y="18"/>
                    <a:pt x="9" y="18"/>
                    <a:pt x="9" y="17"/>
                  </a:cubicBezTo>
                  <a:cubicBezTo>
                    <a:pt x="10" y="17"/>
                    <a:pt x="10" y="17"/>
                    <a:pt x="10" y="17"/>
                  </a:cubicBezTo>
                  <a:cubicBezTo>
                    <a:pt x="10" y="17"/>
                    <a:pt x="11" y="16"/>
                    <a:pt x="11" y="16"/>
                  </a:cubicBezTo>
                  <a:cubicBezTo>
                    <a:pt x="11" y="16"/>
                    <a:pt x="11" y="16"/>
                    <a:pt x="12" y="16"/>
                  </a:cubicBezTo>
                  <a:cubicBezTo>
                    <a:pt x="12" y="15"/>
                    <a:pt x="12" y="15"/>
                    <a:pt x="13" y="15"/>
                  </a:cubicBezTo>
                  <a:cubicBezTo>
                    <a:pt x="13" y="15"/>
                    <a:pt x="13" y="15"/>
                    <a:pt x="14" y="14"/>
                  </a:cubicBezTo>
                  <a:cubicBezTo>
                    <a:pt x="14" y="14"/>
                    <a:pt x="14" y="14"/>
                    <a:pt x="14" y="14"/>
                  </a:cubicBezTo>
                  <a:cubicBezTo>
                    <a:pt x="15" y="13"/>
                    <a:pt x="15" y="13"/>
                    <a:pt x="15" y="13"/>
                  </a:cubicBezTo>
                  <a:cubicBezTo>
                    <a:pt x="16" y="12"/>
                    <a:pt x="16" y="12"/>
                    <a:pt x="16" y="12"/>
                  </a:cubicBezTo>
                  <a:cubicBezTo>
                    <a:pt x="17" y="11"/>
                    <a:pt x="17" y="11"/>
                    <a:pt x="18" y="10"/>
                  </a:cubicBezTo>
                  <a:cubicBezTo>
                    <a:pt x="18" y="10"/>
                    <a:pt x="18" y="10"/>
                    <a:pt x="18" y="10"/>
                  </a:cubicBezTo>
                  <a:cubicBezTo>
                    <a:pt x="18" y="9"/>
                    <a:pt x="19" y="9"/>
                    <a:pt x="19" y="8"/>
                  </a:cubicBezTo>
                  <a:cubicBezTo>
                    <a:pt x="19" y="8"/>
                    <a:pt x="19" y="8"/>
                    <a:pt x="19" y="8"/>
                  </a:cubicBezTo>
                  <a:cubicBezTo>
                    <a:pt x="20" y="7"/>
                    <a:pt x="20" y="6"/>
                    <a:pt x="20" y="4"/>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sz="1800"/>
            </a:p>
          </p:txBody>
        </p:sp>
        <p:sp>
          <p:nvSpPr>
            <p:cNvPr id="54" name="Freeform 807"/>
            <p:cNvSpPr>
              <a:spLocks/>
            </p:cNvSpPr>
            <p:nvPr/>
          </p:nvSpPr>
          <p:spPr bwMode="auto">
            <a:xfrm>
              <a:off x="3003550" y="2940050"/>
              <a:ext cx="79375" cy="125413"/>
            </a:xfrm>
            <a:custGeom>
              <a:avLst/>
              <a:gdLst/>
              <a:ahLst/>
              <a:cxnLst>
                <a:cxn ang="0">
                  <a:pos x="6" y="31"/>
                </a:cxn>
                <a:cxn ang="0">
                  <a:pos x="6" y="30"/>
                </a:cxn>
                <a:cxn ang="0">
                  <a:pos x="6" y="30"/>
                </a:cxn>
                <a:cxn ang="0">
                  <a:pos x="6" y="29"/>
                </a:cxn>
                <a:cxn ang="0">
                  <a:pos x="6" y="27"/>
                </a:cxn>
                <a:cxn ang="0">
                  <a:pos x="6" y="26"/>
                </a:cxn>
                <a:cxn ang="0">
                  <a:pos x="6" y="24"/>
                </a:cxn>
                <a:cxn ang="0">
                  <a:pos x="5" y="23"/>
                </a:cxn>
                <a:cxn ang="0">
                  <a:pos x="5" y="21"/>
                </a:cxn>
                <a:cxn ang="0">
                  <a:pos x="5" y="19"/>
                </a:cxn>
                <a:cxn ang="0">
                  <a:pos x="4" y="18"/>
                </a:cxn>
                <a:cxn ang="0">
                  <a:pos x="4" y="16"/>
                </a:cxn>
                <a:cxn ang="0">
                  <a:pos x="4" y="15"/>
                </a:cxn>
                <a:cxn ang="0">
                  <a:pos x="3" y="13"/>
                </a:cxn>
                <a:cxn ang="0">
                  <a:pos x="3" y="12"/>
                </a:cxn>
                <a:cxn ang="0">
                  <a:pos x="2" y="10"/>
                </a:cxn>
                <a:cxn ang="0">
                  <a:pos x="2" y="9"/>
                </a:cxn>
                <a:cxn ang="0">
                  <a:pos x="1" y="7"/>
                </a:cxn>
                <a:cxn ang="0">
                  <a:pos x="1" y="6"/>
                </a:cxn>
                <a:cxn ang="0">
                  <a:pos x="3" y="1"/>
                </a:cxn>
                <a:cxn ang="0">
                  <a:pos x="4" y="0"/>
                </a:cxn>
                <a:cxn ang="0">
                  <a:pos x="5" y="0"/>
                </a:cxn>
                <a:cxn ang="0">
                  <a:pos x="8" y="1"/>
                </a:cxn>
                <a:cxn ang="0">
                  <a:pos x="22" y="30"/>
                </a:cxn>
                <a:cxn ang="0">
                  <a:pos x="21" y="34"/>
                </a:cxn>
                <a:cxn ang="0">
                  <a:pos x="18" y="35"/>
                </a:cxn>
                <a:cxn ang="0">
                  <a:pos x="10" y="35"/>
                </a:cxn>
                <a:cxn ang="0">
                  <a:pos x="6" y="31"/>
                </a:cxn>
              </a:cxnLst>
              <a:rect l="0" t="0" r="r" b="b"/>
              <a:pathLst>
                <a:path w="22" h="35">
                  <a:moveTo>
                    <a:pt x="6" y="31"/>
                  </a:moveTo>
                  <a:cubicBezTo>
                    <a:pt x="6" y="31"/>
                    <a:pt x="6" y="31"/>
                    <a:pt x="6" y="30"/>
                  </a:cubicBezTo>
                  <a:cubicBezTo>
                    <a:pt x="6" y="30"/>
                    <a:pt x="6" y="30"/>
                    <a:pt x="6" y="30"/>
                  </a:cubicBezTo>
                  <a:cubicBezTo>
                    <a:pt x="6" y="30"/>
                    <a:pt x="6" y="29"/>
                    <a:pt x="6" y="29"/>
                  </a:cubicBezTo>
                  <a:cubicBezTo>
                    <a:pt x="6" y="28"/>
                    <a:pt x="6" y="28"/>
                    <a:pt x="6" y="27"/>
                  </a:cubicBezTo>
                  <a:cubicBezTo>
                    <a:pt x="6" y="27"/>
                    <a:pt x="6" y="26"/>
                    <a:pt x="6" y="26"/>
                  </a:cubicBezTo>
                  <a:cubicBezTo>
                    <a:pt x="6" y="25"/>
                    <a:pt x="6" y="25"/>
                    <a:pt x="6" y="24"/>
                  </a:cubicBezTo>
                  <a:cubicBezTo>
                    <a:pt x="6" y="24"/>
                    <a:pt x="5" y="23"/>
                    <a:pt x="5" y="23"/>
                  </a:cubicBezTo>
                  <a:cubicBezTo>
                    <a:pt x="5" y="22"/>
                    <a:pt x="5" y="21"/>
                    <a:pt x="5" y="21"/>
                  </a:cubicBezTo>
                  <a:cubicBezTo>
                    <a:pt x="5" y="20"/>
                    <a:pt x="5" y="20"/>
                    <a:pt x="5" y="19"/>
                  </a:cubicBezTo>
                  <a:cubicBezTo>
                    <a:pt x="5" y="19"/>
                    <a:pt x="5" y="18"/>
                    <a:pt x="4" y="18"/>
                  </a:cubicBezTo>
                  <a:cubicBezTo>
                    <a:pt x="4" y="17"/>
                    <a:pt x="4" y="17"/>
                    <a:pt x="4" y="16"/>
                  </a:cubicBezTo>
                  <a:cubicBezTo>
                    <a:pt x="4" y="16"/>
                    <a:pt x="4" y="15"/>
                    <a:pt x="4" y="15"/>
                  </a:cubicBezTo>
                  <a:cubicBezTo>
                    <a:pt x="4" y="14"/>
                    <a:pt x="3" y="14"/>
                    <a:pt x="3" y="13"/>
                  </a:cubicBezTo>
                  <a:cubicBezTo>
                    <a:pt x="3" y="13"/>
                    <a:pt x="3" y="12"/>
                    <a:pt x="3" y="12"/>
                  </a:cubicBezTo>
                  <a:cubicBezTo>
                    <a:pt x="3" y="11"/>
                    <a:pt x="2" y="11"/>
                    <a:pt x="2" y="10"/>
                  </a:cubicBezTo>
                  <a:cubicBezTo>
                    <a:pt x="2" y="10"/>
                    <a:pt x="2" y="9"/>
                    <a:pt x="2" y="9"/>
                  </a:cubicBezTo>
                  <a:cubicBezTo>
                    <a:pt x="2" y="8"/>
                    <a:pt x="1" y="8"/>
                    <a:pt x="1" y="7"/>
                  </a:cubicBezTo>
                  <a:cubicBezTo>
                    <a:pt x="1" y="7"/>
                    <a:pt x="1" y="6"/>
                    <a:pt x="1" y="6"/>
                  </a:cubicBezTo>
                  <a:cubicBezTo>
                    <a:pt x="0" y="4"/>
                    <a:pt x="1" y="2"/>
                    <a:pt x="3" y="1"/>
                  </a:cubicBezTo>
                  <a:cubicBezTo>
                    <a:pt x="3" y="1"/>
                    <a:pt x="3" y="0"/>
                    <a:pt x="4" y="0"/>
                  </a:cubicBezTo>
                  <a:cubicBezTo>
                    <a:pt x="4" y="0"/>
                    <a:pt x="5" y="0"/>
                    <a:pt x="5" y="0"/>
                  </a:cubicBezTo>
                  <a:cubicBezTo>
                    <a:pt x="7" y="0"/>
                    <a:pt x="8" y="0"/>
                    <a:pt x="8" y="1"/>
                  </a:cubicBezTo>
                  <a:cubicBezTo>
                    <a:pt x="16" y="9"/>
                    <a:pt x="20" y="20"/>
                    <a:pt x="22" y="30"/>
                  </a:cubicBezTo>
                  <a:cubicBezTo>
                    <a:pt x="22" y="32"/>
                    <a:pt x="21" y="33"/>
                    <a:pt x="21" y="34"/>
                  </a:cubicBezTo>
                  <a:cubicBezTo>
                    <a:pt x="20" y="34"/>
                    <a:pt x="19" y="35"/>
                    <a:pt x="18" y="35"/>
                  </a:cubicBezTo>
                  <a:cubicBezTo>
                    <a:pt x="10" y="35"/>
                    <a:pt x="10" y="35"/>
                    <a:pt x="10" y="35"/>
                  </a:cubicBezTo>
                  <a:cubicBezTo>
                    <a:pt x="8" y="35"/>
                    <a:pt x="7" y="33"/>
                    <a:pt x="6" y="31"/>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sz="1800"/>
            </a:p>
          </p:txBody>
        </p:sp>
        <p:sp>
          <p:nvSpPr>
            <p:cNvPr id="55" name="Freeform 808"/>
            <p:cNvSpPr>
              <a:spLocks/>
            </p:cNvSpPr>
            <p:nvPr/>
          </p:nvSpPr>
          <p:spPr bwMode="auto">
            <a:xfrm>
              <a:off x="2689225" y="2935288"/>
              <a:ext cx="79375" cy="130175"/>
            </a:xfrm>
            <a:custGeom>
              <a:avLst/>
              <a:gdLst/>
              <a:ahLst/>
              <a:cxnLst>
                <a:cxn ang="0">
                  <a:pos x="20" y="11"/>
                </a:cxn>
                <a:cxn ang="0">
                  <a:pos x="19" y="13"/>
                </a:cxn>
                <a:cxn ang="0">
                  <a:pos x="19" y="14"/>
                </a:cxn>
                <a:cxn ang="0">
                  <a:pos x="19" y="16"/>
                </a:cxn>
                <a:cxn ang="0">
                  <a:pos x="18" y="17"/>
                </a:cxn>
                <a:cxn ang="0">
                  <a:pos x="18" y="19"/>
                </a:cxn>
                <a:cxn ang="0">
                  <a:pos x="17" y="20"/>
                </a:cxn>
                <a:cxn ang="0">
                  <a:pos x="17" y="22"/>
                </a:cxn>
                <a:cxn ang="0">
                  <a:pos x="17" y="24"/>
                </a:cxn>
                <a:cxn ang="0">
                  <a:pos x="17" y="25"/>
                </a:cxn>
                <a:cxn ang="0">
                  <a:pos x="16" y="27"/>
                </a:cxn>
                <a:cxn ang="0">
                  <a:pos x="16" y="28"/>
                </a:cxn>
                <a:cxn ang="0">
                  <a:pos x="16" y="30"/>
                </a:cxn>
                <a:cxn ang="0">
                  <a:pos x="16" y="31"/>
                </a:cxn>
                <a:cxn ang="0">
                  <a:pos x="16" y="31"/>
                </a:cxn>
                <a:cxn ang="0">
                  <a:pos x="16" y="32"/>
                </a:cxn>
                <a:cxn ang="0">
                  <a:pos x="12" y="36"/>
                </a:cxn>
                <a:cxn ang="0">
                  <a:pos x="5" y="36"/>
                </a:cxn>
                <a:cxn ang="0">
                  <a:pos x="2" y="35"/>
                </a:cxn>
                <a:cxn ang="0">
                  <a:pos x="1" y="31"/>
                </a:cxn>
                <a:cxn ang="0">
                  <a:pos x="14" y="2"/>
                </a:cxn>
                <a:cxn ang="0">
                  <a:pos x="19" y="1"/>
                </a:cxn>
                <a:cxn ang="0">
                  <a:pos x="20" y="2"/>
                </a:cxn>
                <a:cxn ang="0">
                  <a:pos x="22" y="7"/>
                </a:cxn>
                <a:cxn ang="0">
                  <a:pos x="21" y="8"/>
                </a:cxn>
                <a:cxn ang="0">
                  <a:pos x="20" y="10"/>
                </a:cxn>
                <a:cxn ang="0">
                  <a:pos x="20" y="11"/>
                </a:cxn>
              </a:cxnLst>
              <a:rect l="0" t="0" r="r" b="b"/>
              <a:pathLst>
                <a:path w="22" h="36">
                  <a:moveTo>
                    <a:pt x="20" y="11"/>
                  </a:moveTo>
                  <a:cubicBezTo>
                    <a:pt x="20" y="11"/>
                    <a:pt x="20" y="12"/>
                    <a:pt x="19" y="13"/>
                  </a:cubicBezTo>
                  <a:cubicBezTo>
                    <a:pt x="19" y="13"/>
                    <a:pt x="19" y="13"/>
                    <a:pt x="19" y="14"/>
                  </a:cubicBezTo>
                  <a:cubicBezTo>
                    <a:pt x="19" y="14"/>
                    <a:pt x="19" y="15"/>
                    <a:pt x="19" y="16"/>
                  </a:cubicBezTo>
                  <a:cubicBezTo>
                    <a:pt x="18" y="16"/>
                    <a:pt x="18" y="17"/>
                    <a:pt x="18" y="17"/>
                  </a:cubicBezTo>
                  <a:cubicBezTo>
                    <a:pt x="18" y="18"/>
                    <a:pt x="18" y="18"/>
                    <a:pt x="18" y="19"/>
                  </a:cubicBezTo>
                  <a:cubicBezTo>
                    <a:pt x="18" y="19"/>
                    <a:pt x="18" y="20"/>
                    <a:pt x="17" y="20"/>
                  </a:cubicBezTo>
                  <a:cubicBezTo>
                    <a:pt x="17" y="21"/>
                    <a:pt x="17" y="21"/>
                    <a:pt x="17" y="22"/>
                  </a:cubicBezTo>
                  <a:cubicBezTo>
                    <a:pt x="17" y="22"/>
                    <a:pt x="17" y="23"/>
                    <a:pt x="17" y="24"/>
                  </a:cubicBezTo>
                  <a:cubicBezTo>
                    <a:pt x="17" y="24"/>
                    <a:pt x="17" y="25"/>
                    <a:pt x="17" y="25"/>
                  </a:cubicBezTo>
                  <a:cubicBezTo>
                    <a:pt x="17" y="26"/>
                    <a:pt x="16" y="26"/>
                    <a:pt x="16" y="27"/>
                  </a:cubicBezTo>
                  <a:cubicBezTo>
                    <a:pt x="16" y="27"/>
                    <a:pt x="16" y="28"/>
                    <a:pt x="16" y="28"/>
                  </a:cubicBezTo>
                  <a:cubicBezTo>
                    <a:pt x="16" y="29"/>
                    <a:pt x="16" y="29"/>
                    <a:pt x="16" y="30"/>
                  </a:cubicBezTo>
                  <a:cubicBezTo>
                    <a:pt x="16" y="30"/>
                    <a:pt x="16" y="31"/>
                    <a:pt x="16" y="31"/>
                  </a:cubicBezTo>
                  <a:cubicBezTo>
                    <a:pt x="16" y="31"/>
                    <a:pt x="16" y="31"/>
                    <a:pt x="16" y="31"/>
                  </a:cubicBezTo>
                  <a:cubicBezTo>
                    <a:pt x="16" y="32"/>
                    <a:pt x="16" y="32"/>
                    <a:pt x="16" y="32"/>
                  </a:cubicBezTo>
                  <a:cubicBezTo>
                    <a:pt x="16" y="34"/>
                    <a:pt x="14" y="36"/>
                    <a:pt x="12" y="36"/>
                  </a:cubicBezTo>
                  <a:cubicBezTo>
                    <a:pt x="5" y="36"/>
                    <a:pt x="5" y="36"/>
                    <a:pt x="5" y="36"/>
                  </a:cubicBezTo>
                  <a:cubicBezTo>
                    <a:pt x="3" y="36"/>
                    <a:pt x="2" y="35"/>
                    <a:pt x="2" y="35"/>
                  </a:cubicBezTo>
                  <a:cubicBezTo>
                    <a:pt x="1" y="34"/>
                    <a:pt x="0" y="33"/>
                    <a:pt x="1" y="31"/>
                  </a:cubicBezTo>
                  <a:cubicBezTo>
                    <a:pt x="2" y="21"/>
                    <a:pt x="7" y="10"/>
                    <a:pt x="14" y="2"/>
                  </a:cubicBezTo>
                  <a:cubicBezTo>
                    <a:pt x="15" y="1"/>
                    <a:pt x="17" y="0"/>
                    <a:pt x="19" y="1"/>
                  </a:cubicBezTo>
                  <a:cubicBezTo>
                    <a:pt x="19" y="1"/>
                    <a:pt x="19" y="2"/>
                    <a:pt x="20" y="2"/>
                  </a:cubicBezTo>
                  <a:cubicBezTo>
                    <a:pt x="21" y="3"/>
                    <a:pt x="22" y="5"/>
                    <a:pt x="22" y="7"/>
                  </a:cubicBezTo>
                  <a:cubicBezTo>
                    <a:pt x="21" y="7"/>
                    <a:pt x="21" y="7"/>
                    <a:pt x="21" y="8"/>
                  </a:cubicBezTo>
                  <a:cubicBezTo>
                    <a:pt x="21" y="8"/>
                    <a:pt x="21" y="9"/>
                    <a:pt x="20" y="10"/>
                  </a:cubicBezTo>
                  <a:cubicBezTo>
                    <a:pt x="20" y="10"/>
                    <a:pt x="20" y="10"/>
                    <a:pt x="20" y="11"/>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sz="1800"/>
            </a:p>
          </p:txBody>
        </p:sp>
        <p:sp>
          <p:nvSpPr>
            <p:cNvPr id="56" name="Freeform 809"/>
            <p:cNvSpPr>
              <a:spLocks/>
            </p:cNvSpPr>
            <p:nvPr/>
          </p:nvSpPr>
          <p:spPr bwMode="auto">
            <a:xfrm>
              <a:off x="2897188" y="2957513"/>
              <a:ext cx="114300" cy="107950"/>
            </a:xfrm>
            <a:custGeom>
              <a:avLst/>
              <a:gdLst/>
              <a:ahLst/>
              <a:cxnLst>
                <a:cxn ang="0">
                  <a:pos x="28" y="30"/>
                </a:cxn>
                <a:cxn ang="0">
                  <a:pos x="3" y="30"/>
                </a:cxn>
                <a:cxn ang="0">
                  <a:pos x="0" y="26"/>
                </a:cxn>
                <a:cxn ang="0">
                  <a:pos x="0" y="7"/>
                </a:cxn>
                <a:cxn ang="0">
                  <a:pos x="3" y="3"/>
                </a:cxn>
                <a:cxn ang="0">
                  <a:pos x="4" y="3"/>
                </a:cxn>
                <a:cxn ang="0">
                  <a:pos x="4" y="3"/>
                </a:cxn>
                <a:cxn ang="0">
                  <a:pos x="8" y="3"/>
                </a:cxn>
                <a:cxn ang="0">
                  <a:pos x="8" y="3"/>
                </a:cxn>
                <a:cxn ang="0">
                  <a:pos x="12" y="2"/>
                </a:cxn>
                <a:cxn ang="0">
                  <a:pos x="13" y="2"/>
                </a:cxn>
                <a:cxn ang="0">
                  <a:pos x="16" y="2"/>
                </a:cxn>
                <a:cxn ang="0">
                  <a:pos x="17" y="1"/>
                </a:cxn>
                <a:cxn ang="0">
                  <a:pos x="18" y="1"/>
                </a:cxn>
                <a:cxn ang="0">
                  <a:pos x="19" y="1"/>
                </a:cxn>
                <a:cxn ang="0">
                  <a:pos x="21" y="0"/>
                </a:cxn>
                <a:cxn ang="0">
                  <a:pos x="23" y="0"/>
                </a:cxn>
                <a:cxn ang="0">
                  <a:pos x="26" y="2"/>
                </a:cxn>
                <a:cxn ang="0">
                  <a:pos x="26" y="3"/>
                </a:cxn>
                <a:cxn ang="0">
                  <a:pos x="27" y="5"/>
                </a:cxn>
                <a:cxn ang="0">
                  <a:pos x="27" y="6"/>
                </a:cxn>
                <a:cxn ang="0">
                  <a:pos x="31" y="20"/>
                </a:cxn>
                <a:cxn ang="0">
                  <a:pos x="31" y="21"/>
                </a:cxn>
                <a:cxn ang="0">
                  <a:pos x="31" y="23"/>
                </a:cxn>
                <a:cxn ang="0">
                  <a:pos x="31" y="24"/>
                </a:cxn>
                <a:cxn ang="0">
                  <a:pos x="32" y="26"/>
                </a:cxn>
                <a:cxn ang="0">
                  <a:pos x="30" y="29"/>
                </a:cxn>
                <a:cxn ang="0">
                  <a:pos x="28" y="30"/>
                </a:cxn>
              </a:cxnLst>
              <a:rect l="0" t="0" r="r" b="b"/>
              <a:pathLst>
                <a:path w="32" h="30">
                  <a:moveTo>
                    <a:pt x="28" y="30"/>
                  </a:moveTo>
                  <a:cubicBezTo>
                    <a:pt x="3" y="30"/>
                    <a:pt x="3" y="30"/>
                    <a:pt x="3" y="30"/>
                  </a:cubicBezTo>
                  <a:cubicBezTo>
                    <a:pt x="1" y="30"/>
                    <a:pt x="0" y="28"/>
                    <a:pt x="0" y="26"/>
                  </a:cubicBezTo>
                  <a:cubicBezTo>
                    <a:pt x="0" y="7"/>
                    <a:pt x="0" y="7"/>
                    <a:pt x="0" y="7"/>
                  </a:cubicBezTo>
                  <a:cubicBezTo>
                    <a:pt x="0" y="5"/>
                    <a:pt x="1" y="4"/>
                    <a:pt x="3" y="3"/>
                  </a:cubicBezTo>
                  <a:cubicBezTo>
                    <a:pt x="3" y="3"/>
                    <a:pt x="4" y="3"/>
                    <a:pt x="4" y="3"/>
                  </a:cubicBezTo>
                  <a:cubicBezTo>
                    <a:pt x="4" y="3"/>
                    <a:pt x="4" y="3"/>
                    <a:pt x="4" y="3"/>
                  </a:cubicBezTo>
                  <a:cubicBezTo>
                    <a:pt x="5" y="3"/>
                    <a:pt x="7" y="3"/>
                    <a:pt x="8" y="3"/>
                  </a:cubicBezTo>
                  <a:cubicBezTo>
                    <a:pt x="8" y="3"/>
                    <a:pt x="8" y="3"/>
                    <a:pt x="8" y="3"/>
                  </a:cubicBezTo>
                  <a:cubicBezTo>
                    <a:pt x="9" y="3"/>
                    <a:pt x="11" y="3"/>
                    <a:pt x="12" y="2"/>
                  </a:cubicBezTo>
                  <a:cubicBezTo>
                    <a:pt x="12" y="2"/>
                    <a:pt x="13" y="2"/>
                    <a:pt x="13" y="2"/>
                  </a:cubicBezTo>
                  <a:cubicBezTo>
                    <a:pt x="14" y="2"/>
                    <a:pt x="15" y="2"/>
                    <a:pt x="16" y="2"/>
                  </a:cubicBezTo>
                  <a:cubicBezTo>
                    <a:pt x="17" y="1"/>
                    <a:pt x="17" y="1"/>
                    <a:pt x="17" y="1"/>
                  </a:cubicBezTo>
                  <a:cubicBezTo>
                    <a:pt x="18" y="1"/>
                    <a:pt x="18" y="1"/>
                    <a:pt x="18" y="1"/>
                  </a:cubicBezTo>
                  <a:cubicBezTo>
                    <a:pt x="18" y="1"/>
                    <a:pt x="19" y="1"/>
                    <a:pt x="19" y="1"/>
                  </a:cubicBezTo>
                  <a:cubicBezTo>
                    <a:pt x="20" y="1"/>
                    <a:pt x="21" y="0"/>
                    <a:pt x="21" y="0"/>
                  </a:cubicBezTo>
                  <a:cubicBezTo>
                    <a:pt x="22" y="0"/>
                    <a:pt x="22" y="0"/>
                    <a:pt x="23" y="0"/>
                  </a:cubicBezTo>
                  <a:cubicBezTo>
                    <a:pt x="24" y="0"/>
                    <a:pt x="26" y="1"/>
                    <a:pt x="26" y="2"/>
                  </a:cubicBezTo>
                  <a:cubicBezTo>
                    <a:pt x="26" y="3"/>
                    <a:pt x="26" y="3"/>
                    <a:pt x="26" y="3"/>
                  </a:cubicBezTo>
                  <a:cubicBezTo>
                    <a:pt x="27" y="4"/>
                    <a:pt x="27" y="5"/>
                    <a:pt x="27" y="5"/>
                  </a:cubicBezTo>
                  <a:cubicBezTo>
                    <a:pt x="27" y="5"/>
                    <a:pt x="27" y="5"/>
                    <a:pt x="27" y="6"/>
                  </a:cubicBezTo>
                  <a:cubicBezTo>
                    <a:pt x="29" y="10"/>
                    <a:pt x="30" y="15"/>
                    <a:pt x="31" y="20"/>
                  </a:cubicBezTo>
                  <a:cubicBezTo>
                    <a:pt x="31" y="20"/>
                    <a:pt x="31" y="20"/>
                    <a:pt x="31" y="21"/>
                  </a:cubicBezTo>
                  <a:cubicBezTo>
                    <a:pt x="31" y="21"/>
                    <a:pt x="31" y="22"/>
                    <a:pt x="31" y="23"/>
                  </a:cubicBezTo>
                  <a:cubicBezTo>
                    <a:pt x="31" y="23"/>
                    <a:pt x="31" y="24"/>
                    <a:pt x="31" y="24"/>
                  </a:cubicBezTo>
                  <a:cubicBezTo>
                    <a:pt x="31" y="25"/>
                    <a:pt x="31" y="25"/>
                    <a:pt x="32" y="26"/>
                  </a:cubicBezTo>
                  <a:cubicBezTo>
                    <a:pt x="32" y="27"/>
                    <a:pt x="31" y="28"/>
                    <a:pt x="30" y="29"/>
                  </a:cubicBezTo>
                  <a:cubicBezTo>
                    <a:pt x="30" y="29"/>
                    <a:pt x="29" y="30"/>
                    <a:pt x="28" y="30"/>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sz="1800"/>
            </a:p>
          </p:txBody>
        </p:sp>
        <p:sp>
          <p:nvSpPr>
            <p:cNvPr id="57" name="Freeform 810"/>
            <p:cNvSpPr>
              <a:spLocks/>
            </p:cNvSpPr>
            <p:nvPr/>
          </p:nvSpPr>
          <p:spPr bwMode="auto">
            <a:xfrm>
              <a:off x="2765425" y="2957513"/>
              <a:ext cx="114300" cy="107950"/>
            </a:xfrm>
            <a:custGeom>
              <a:avLst/>
              <a:gdLst/>
              <a:ahLst/>
              <a:cxnLst>
                <a:cxn ang="0">
                  <a:pos x="32" y="7"/>
                </a:cxn>
                <a:cxn ang="0">
                  <a:pos x="32" y="26"/>
                </a:cxn>
                <a:cxn ang="0">
                  <a:pos x="28" y="30"/>
                </a:cxn>
                <a:cxn ang="0">
                  <a:pos x="4" y="30"/>
                </a:cxn>
                <a:cxn ang="0">
                  <a:pos x="1" y="29"/>
                </a:cxn>
                <a:cxn ang="0">
                  <a:pos x="0" y="26"/>
                </a:cxn>
                <a:cxn ang="0">
                  <a:pos x="0" y="24"/>
                </a:cxn>
                <a:cxn ang="0">
                  <a:pos x="0" y="23"/>
                </a:cxn>
                <a:cxn ang="0">
                  <a:pos x="0" y="21"/>
                </a:cxn>
                <a:cxn ang="0">
                  <a:pos x="0" y="20"/>
                </a:cxn>
                <a:cxn ang="0">
                  <a:pos x="4" y="5"/>
                </a:cxn>
                <a:cxn ang="0">
                  <a:pos x="4" y="5"/>
                </a:cxn>
                <a:cxn ang="0">
                  <a:pos x="5" y="3"/>
                </a:cxn>
                <a:cxn ang="0">
                  <a:pos x="5" y="2"/>
                </a:cxn>
                <a:cxn ang="0">
                  <a:pos x="9" y="0"/>
                </a:cxn>
                <a:cxn ang="0">
                  <a:pos x="9" y="0"/>
                </a:cxn>
                <a:cxn ang="0">
                  <a:pos x="10" y="0"/>
                </a:cxn>
                <a:cxn ang="0">
                  <a:pos x="12" y="1"/>
                </a:cxn>
                <a:cxn ang="0">
                  <a:pos x="13" y="1"/>
                </a:cxn>
                <a:cxn ang="0">
                  <a:pos x="14" y="1"/>
                </a:cxn>
                <a:cxn ang="0">
                  <a:pos x="15" y="2"/>
                </a:cxn>
                <a:cxn ang="0">
                  <a:pos x="18" y="2"/>
                </a:cxn>
                <a:cxn ang="0">
                  <a:pos x="19" y="2"/>
                </a:cxn>
                <a:cxn ang="0">
                  <a:pos x="23" y="3"/>
                </a:cxn>
                <a:cxn ang="0">
                  <a:pos x="23" y="3"/>
                </a:cxn>
                <a:cxn ang="0">
                  <a:pos x="27" y="3"/>
                </a:cxn>
                <a:cxn ang="0">
                  <a:pos x="27" y="3"/>
                </a:cxn>
                <a:cxn ang="0">
                  <a:pos x="28" y="3"/>
                </a:cxn>
                <a:cxn ang="0">
                  <a:pos x="32" y="7"/>
                </a:cxn>
              </a:cxnLst>
              <a:rect l="0" t="0" r="r" b="b"/>
              <a:pathLst>
                <a:path w="32" h="30">
                  <a:moveTo>
                    <a:pt x="32" y="7"/>
                  </a:moveTo>
                  <a:cubicBezTo>
                    <a:pt x="32" y="26"/>
                    <a:pt x="32" y="26"/>
                    <a:pt x="32" y="26"/>
                  </a:cubicBezTo>
                  <a:cubicBezTo>
                    <a:pt x="32" y="28"/>
                    <a:pt x="30" y="30"/>
                    <a:pt x="28" y="30"/>
                  </a:cubicBezTo>
                  <a:cubicBezTo>
                    <a:pt x="4" y="30"/>
                    <a:pt x="4" y="30"/>
                    <a:pt x="4" y="30"/>
                  </a:cubicBezTo>
                  <a:cubicBezTo>
                    <a:pt x="3" y="30"/>
                    <a:pt x="1" y="29"/>
                    <a:pt x="1" y="29"/>
                  </a:cubicBezTo>
                  <a:cubicBezTo>
                    <a:pt x="0" y="28"/>
                    <a:pt x="0" y="27"/>
                    <a:pt x="0" y="26"/>
                  </a:cubicBezTo>
                  <a:cubicBezTo>
                    <a:pt x="0" y="25"/>
                    <a:pt x="0" y="25"/>
                    <a:pt x="0" y="24"/>
                  </a:cubicBezTo>
                  <a:cubicBezTo>
                    <a:pt x="0" y="24"/>
                    <a:pt x="0" y="23"/>
                    <a:pt x="0" y="23"/>
                  </a:cubicBezTo>
                  <a:cubicBezTo>
                    <a:pt x="0" y="22"/>
                    <a:pt x="0" y="21"/>
                    <a:pt x="0" y="21"/>
                  </a:cubicBezTo>
                  <a:cubicBezTo>
                    <a:pt x="0" y="20"/>
                    <a:pt x="0" y="20"/>
                    <a:pt x="0" y="20"/>
                  </a:cubicBezTo>
                  <a:cubicBezTo>
                    <a:pt x="1" y="15"/>
                    <a:pt x="2" y="10"/>
                    <a:pt x="4" y="5"/>
                  </a:cubicBezTo>
                  <a:cubicBezTo>
                    <a:pt x="4" y="5"/>
                    <a:pt x="4" y="5"/>
                    <a:pt x="4" y="5"/>
                  </a:cubicBezTo>
                  <a:cubicBezTo>
                    <a:pt x="4" y="5"/>
                    <a:pt x="5" y="4"/>
                    <a:pt x="5" y="3"/>
                  </a:cubicBezTo>
                  <a:cubicBezTo>
                    <a:pt x="5" y="3"/>
                    <a:pt x="5" y="3"/>
                    <a:pt x="5" y="2"/>
                  </a:cubicBezTo>
                  <a:cubicBezTo>
                    <a:pt x="6" y="1"/>
                    <a:pt x="7" y="0"/>
                    <a:pt x="9" y="0"/>
                  </a:cubicBezTo>
                  <a:cubicBezTo>
                    <a:pt x="9" y="0"/>
                    <a:pt x="9" y="0"/>
                    <a:pt x="9" y="0"/>
                  </a:cubicBezTo>
                  <a:cubicBezTo>
                    <a:pt x="9" y="0"/>
                    <a:pt x="9" y="0"/>
                    <a:pt x="10" y="0"/>
                  </a:cubicBezTo>
                  <a:cubicBezTo>
                    <a:pt x="11" y="0"/>
                    <a:pt x="12" y="1"/>
                    <a:pt x="12" y="1"/>
                  </a:cubicBezTo>
                  <a:cubicBezTo>
                    <a:pt x="13" y="1"/>
                    <a:pt x="13" y="1"/>
                    <a:pt x="13" y="1"/>
                  </a:cubicBezTo>
                  <a:cubicBezTo>
                    <a:pt x="13" y="1"/>
                    <a:pt x="13" y="1"/>
                    <a:pt x="14" y="1"/>
                  </a:cubicBezTo>
                  <a:cubicBezTo>
                    <a:pt x="14" y="1"/>
                    <a:pt x="15" y="1"/>
                    <a:pt x="15" y="2"/>
                  </a:cubicBezTo>
                  <a:cubicBezTo>
                    <a:pt x="16" y="2"/>
                    <a:pt x="17" y="2"/>
                    <a:pt x="18" y="2"/>
                  </a:cubicBezTo>
                  <a:cubicBezTo>
                    <a:pt x="18" y="2"/>
                    <a:pt x="19" y="2"/>
                    <a:pt x="19" y="2"/>
                  </a:cubicBezTo>
                  <a:cubicBezTo>
                    <a:pt x="21" y="3"/>
                    <a:pt x="22" y="3"/>
                    <a:pt x="23" y="3"/>
                  </a:cubicBezTo>
                  <a:cubicBezTo>
                    <a:pt x="23" y="3"/>
                    <a:pt x="23" y="3"/>
                    <a:pt x="23" y="3"/>
                  </a:cubicBezTo>
                  <a:cubicBezTo>
                    <a:pt x="25" y="3"/>
                    <a:pt x="26" y="3"/>
                    <a:pt x="27" y="3"/>
                  </a:cubicBezTo>
                  <a:cubicBezTo>
                    <a:pt x="27" y="3"/>
                    <a:pt x="27" y="3"/>
                    <a:pt x="27" y="3"/>
                  </a:cubicBezTo>
                  <a:cubicBezTo>
                    <a:pt x="28" y="3"/>
                    <a:pt x="28" y="3"/>
                    <a:pt x="28" y="3"/>
                  </a:cubicBezTo>
                  <a:cubicBezTo>
                    <a:pt x="30" y="4"/>
                    <a:pt x="32" y="5"/>
                    <a:pt x="32" y="7"/>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sz="1800"/>
            </a:p>
          </p:txBody>
        </p:sp>
        <p:sp>
          <p:nvSpPr>
            <p:cNvPr id="58" name="Freeform 811"/>
            <p:cNvSpPr>
              <a:spLocks/>
            </p:cNvSpPr>
            <p:nvPr/>
          </p:nvSpPr>
          <p:spPr bwMode="auto">
            <a:xfrm>
              <a:off x="2803525" y="2878138"/>
              <a:ext cx="76200" cy="76200"/>
            </a:xfrm>
            <a:custGeom>
              <a:avLst/>
              <a:gdLst/>
              <a:ahLst/>
              <a:cxnLst>
                <a:cxn ang="0">
                  <a:pos x="19" y="1"/>
                </a:cxn>
                <a:cxn ang="0">
                  <a:pos x="21" y="4"/>
                </a:cxn>
                <a:cxn ang="0">
                  <a:pos x="21" y="17"/>
                </a:cxn>
                <a:cxn ang="0">
                  <a:pos x="19" y="20"/>
                </a:cxn>
                <a:cxn ang="0">
                  <a:pos x="17" y="21"/>
                </a:cxn>
                <a:cxn ang="0">
                  <a:pos x="13" y="20"/>
                </a:cxn>
                <a:cxn ang="0">
                  <a:pos x="13" y="20"/>
                </a:cxn>
                <a:cxn ang="0">
                  <a:pos x="9" y="20"/>
                </a:cxn>
                <a:cxn ang="0">
                  <a:pos x="8" y="19"/>
                </a:cxn>
                <a:cxn ang="0">
                  <a:pos x="5" y="19"/>
                </a:cxn>
                <a:cxn ang="0">
                  <a:pos x="4" y="19"/>
                </a:cxn>
                <a:cxn ang="0">
                  <a:pos x="3" y="18"/>
                </a:cxn>
                <a:cxn ang="0">
                  <a:pos x="0" y="16"/>
                </a:cxn>
                <a:cxn ang="0">
                  <a:pos x="1" y="12"/>
                </a:cxn>
                <a:cxn ang="0">
                  <a:pos x="1" y="12"/>
                </a:cxn>
                <a:cxn ang="0">
                  <a:pos x="2" y="11"/>
                </a:cxn>
                <a:cxn ang="0">
                  <a:pos x="3" y="10"/>
                </a:cxn>
                <a:cxn ang="0">
                  <a:pos x="4" y="8"/>
                </a:cxn>
                <a:cxn ang="0">
                  <a:pos x="5" y="8"/>
                </a:cxn>
                <a:cxn ang="0">
                  <a:pos x="6" y="7"/>
                </a:cxn>
                <a:cxn ang="0">
                  <a:pos x="7" y="6"/>
                </a:cxn>
                <a:cxn ang="0">
                  <a:pos x="7" y="5"/>
                </a:cxn>
                <a:cxn ang="0">
                  <a:pos x="9" y="5"/>
                </a:cxn>
                <a:cxn ang="0">
                  <a:pos x="9" y="4"/>
                </a:cxn>
                <a:cxn ang="0">
                  <a:pos x="10" y="3"/>
                </a:cxn>
                <a:cxn ang="0">
                  <a:pos x="11" y="3"/>
                </a:cxn>
                <a:cxn ang="0">
                  <a:pos x="12" y="2"/>
                </a:cxn>
                <a:cxn ang="0">
                  <a:pos x="13" y="2"/>
                </a:cxn>
                <a:cxn ang="0">
                  <a:pos x="14" y="1"/>
                </a:cxn>
                <a:cxn ang="0">
                  <a:pos x="14" y="1"/>
                </a:cxn>
                <a:cxn ang="0">
                  <a:pos x="16" y="1"/>
                </a:cxn>
                <a:cxn ang="0">
                  <a:pos x="19" y="1"/>
                </a:cxn>
              </a:cxnLst>
              <a:rect l="0" t="0" r="r" b="b"/>
              <a:pathLst>
                <a:path w="21" h="21">
                  <a:moveTo>
                    <a:pt x="19" y="1"/>
                  </a:moveTo>
                  <a:cubicBezTo>
                    <a:pt x="20" y="2"/>
                    <a:pt x="21" y="3"/>
                    <a:pt x="21" y="4"/>
                  </a:cubicBezTo>
                  <a:cubicBezTo>
                    <a:pt x="21" y="17"/>
                    <a:pt x="21" y="17"/>
                    <a:pt x="21" y="17"/>
                  </a:cubicBezTo>
                  <a:cubicBezTo>
                    <a:pt x="21" y="18"/>
                    <a:pt x="20" y="19"/>
                    <a:pt x="19" y="20"/>
                  </a:cubicBezTo>
                  <a:cubicBezTo>
                    <a:pt x="19" y="20"/>
                    <a:pt x="18" y="21"/>
                    <a:pt x="17" y="21"/>
                  </a:cubicBezTo>
                  <a:cubicBezTo>
                    <a:pt x="15" y="21"/>
                    <a:pt x="14" y="20"/>
                    <a:pt x="13" y="20"/>
                  </a:cubicBezTo>
                  <a:cubicBezTo>
                    <a:pt x="13" y="20"/>
                    <a:pt x="13" y="20"/>
                    <a:pt x="13" y="20"/>
                  </a:cubicBezTo>
                  <a:cubicBezTo>
                    <a:pt x="12" y="20"/>
                    <a:pt x="10" y="20"/>
                    <a:pt x="9" y="20"/>
                  </a:cubicBezTo>
                  <a:cubicBezTo>
                    <a:pt x="9" y="20"/>
                    <a:pt x="8" y="20"/>
                    <a:pt x="8" y="19"/>
                  </a:cubicBezTo>
                  <a:cubicBezTo>
                    <a:pt x="7" y="19"/>
                    <a:pt x="6" y="19"/>
                    <a:pt x="5" y="19"/>
                  </a:cubicBezTo>
                  <a:cubicBezTo>
                    <a:pt x="5" y="19"/>
                    <a:pt x="4" y="19"/>
                    <a:pt x="4" y="19"/>
                  </a:cubicBezTo>
                  <a:cubicBezTo>
                    <a:pt x="4" y="18"/>
                    <a:pt x="3" y="18"/>
                    <a:pt x="3" y="18"/>
                  </a:cubicBezTo>
                  <a:cubicBezTo>
                    <a:pt x="2" y="18"/>
                    <a:pt x="1" y="17"/>
                    <a:pt x="0" y="16"/>
                  </a:cubicBezTo>
                  <a:cubicBezTo>
                    <a:pt x="0" y="15"/>
                    <a:pt x="0" y="13"/>
                    <a:pt x="1" y="12"/>
                  </a:cubicBezTo>
                  <a:cubicBezTo>
                    <a:pt x="1" y="12"/>
                    <a:pt x="1" y="12"/>
                    <a:pt x="1" y="12"/>
                  </a:cubicBezTo>
                  <a:cubicBezTo>
                    <a:pt x="1" y="11"/>
                    <a:pt x="2" y="11"/>
                    <a:pt x="2" y="11"/>
                  </a:cubicBezTo>
                  <a:cubicBezTo>
                    <a:pt x="2" y="10"/>
                    <a:pt x="2" y="10"/>
                    <a:pt x="3" y="10"/>
                  </a:cubicBezTo>
                  <a:cubicBezTo>
                    <a:pt x="3" y="9"/>
                    <a:pt x="4" y="9"/>
                    <a:pt x="4" y="8"/>
                  </a:cubicBezTo>
                  <a:cubicBezTo>
                    <a:pt x="4" y="8"/>
                    <a:pt x="5" y="8"/>
                    <a:pt x="5" y="8"/>
                  </a:cubicBezTo>
                  <a:cubicBezTo>
                    <a:pt x="5" y="7"/>
                    <a:pt x="5" y="7"/>
                    <a:pt x="6" y="7"/>
                  </a:cubicBezTo>
                  <a:cubicBezTo>
                    <a:pt x="6" y="6"/>
                    <a:pt x="6" y="6"/>
                    <a:pt x="7" y="6"/>
                  </a:cubicBezTo>
                  <a:cubicBezTo>
                    <a:pt x="7" y="6"/>
                    <a:pt x="7" y="6"/>
                    <a:pt x="7" y="5"/>
                  </a:cubicBezTo>
                  <a:cubicBezTo>
                    <a:pt x="8" y="5"/>
                    <a:pt x="8" y="5"/>
                    <a:pt x="9" y="5"/>
                  </a:cubicBezTo>
                  <a:cubicBezTo>
                    <a:pt x="9" y="4"/>
                    <a:pt x="9" y="4"/>
                    <a:pt x="9" y="4"/>
                  </a:cubicBezTo>
                  <a:cubicBezTo>
                    <a:pt x="10" y="4"/>
                    <a:pt x="10" y="4"/>
                    <a:pt x="10" y="3"/>
                  </a:cubicBezTo>
                  <a:cubicBezTo>
                    <a:pt x="11" y="3"/>
                    <a:pt x="11" y="3"/>
                    <a:pt x="11" y="3"/>
                  </a:cubicBezTo>
                  <a:cubicBezTo>
                    <a:pt x="11" y="3"/>
                    <a:pt x="12" y="2"/>
                    <a:pt x="12" y="2"/>
                  </a:cubicBezTo>
                  <a:cubicBezTo>
                    <a:pt x="12" y="2"/>
                    <a:pt x="12" y="2"/>
                    <a:pt x="13" y="2"/>
                  </a:cubicBezTo>
                  <a:cubicBezTo>
                    <a:pt x="13" y="2"/>
                    <a:pt x="14" y="2"/>
                    <a:pt x="14" y="1"/>
                  </a:cubicBezTo>
                  <a:cubicBezTo>
                    <a:pt x="14" y="1"/>
                    <a:pt x="14" y="1"/>
                    <a:pt x="14" y="1"/>
                  </a:cubicBezTo>
                  <a:cubicBezTo>
                    <a:pt x="15" y="1"/>
                    <a:pt x="15" y="1"/>
                    <a:pt x="16" y="1"/>
                  </a:cubicBezTo>
                  <a:cubicBezTo>
                    <a:pt x="17" y="0"/>
                    <a:pt x="18" y="1"/>
                    <a:pt x="19" y="1"/>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sz="1800"/>
            </a:p>
          </p:txBody>
        </p:sp>
        <p:sp>
          <p:nvSpPr>
            <p:cNvPr id="59" name="Freeform 812"/>
            <p:cNvSpPr>
              <a:spLocks/>
            </p:cNvSpPr>
            <p:nvPr/>
          </p:nvSpPr>
          <p:spPr bwMode="auto">
            <a:xfrm>
              <a:off x="2897188" y="2878138"/>
              <a:ext cx="71438" cy="76200"/>
            </a:xfrm>
            <a:custGeom>
              <a:avLst/>
              <a:gdLst/>
              <a:ahLst/>
              <a:cxnLst>
                <a:cxn ang="0">
                  <a:pos x="20" y="16"/>
                </a:cxn>
                <a:cxn ang="0">
                  <a:pos x="17" y="18"/>
                </a:cxn>
                <a:cxn ang="0">
                  <a:pos x="16" y="19"/>
                </a:cxn>
                <a:cxn ang="0">
                  <a:pos x="15" y="19"/>
                </a:cxn>
                <a:cxn ang="0">
                  <a:pos x="12" y="19"/>
                </a:cxn>
                <a:cxn ang="0">
                  <a:pos x="11" y="20"/>
                </a:cxn>
                <a:cxn ang="0">
                  <a:pos x="8" y="20"/>
                </a:cxn>
                <a:cxn ang="0">
                  <a:pos x="7" y="20"/>
                </a:cxn>
                <a:cxn ang="0">
                  <a:pos x="3" y="21"/>
                </a:cxn>
                <a:cxn ang="0">
                  <a:pos x="1" y="20"/>
                </a:cxn>
                <a:cxn ang="0">
                  <a:pos x="0" y="17"/>
                </a:cxn>
                <a:cxn ang="0">
                  <a:pos x="0" y="4"/>
                </a:cxn>
                <a:cxn ang="0">
                  <a:pos x="1" y="1"/>
                </a:cxn>
                <a:cxn ang="0">
                  <a:pos x="5" y="1"/>
                </a:cxn>
                <a:cxn ang="0">
                  <a:pos x="6" y="1"/>
                </a:cxn>
                <a:cxn ang="0">
                  <a:pos x="6" y="1"/>
                </a:cxn>
                <a:cxn ang="0">
                  <a:pos x="8" y="2"/>
                </a:cxn>
                <a:cxn ang="0">
                  <a:pos x="8" y="2"/>
                </a:cxn>
                <a:cxn ang="0">
                  <a:pos x="9" y="3"/>
                </a:cxn>
                <a:cxn ang="0">
                  <a:pos x="10" y="3"/>
                </a:cxn>
                <a:cxn ang="0">
                  <a:pos x="11" y="4"/>
                </a:cxn>
                <a:cxn ang="0">
                  <a:pos x="12" y="5"/>
                </a:cxn>
                <a:cxn ang="0">
                  <a:pos x="13" y="5"/>
                </a:cxn>
                <a:cxn ang="0">
                  <a:pos x="14" y="6"/>
                </a:cxn>
                <a:cxn ang="0">
                  <a:pos x="14" y="7"/>
                </a:cxn>
                <a:cxn ang="0">
                  <a:pos x="15" y="8"/>
                </a:cxn>
                <a:cxn ang="0">
                  <a:pos x="16" y="8"/>
                </a:cxn>
                <a:cxn ang="0">
                  <a:pos x="18" y="10"/>
                </a:cxn>
                <a:cxn ang="0">
                  <a:pos x="18" y="11"/>
                </a:cxn>
                <a:cxn ang="0">
                  <a:pos x="19" y="12"/>
                </a:cxn>
                <a:cxn ang="0">
                  <a:pos x="19" y="12"/>
                </a:cxn>
                <a:cxn ang="0">
                  <a:pos x="20" y="16"/>
                </a:cxn>
              </a:cxnLst>
              <a:rect l="0" t="0" r="r" b="b"/>
              <a:pathLst>
                <a:path w="20" h="21">
                  <a:moveTo>
                    <a:pt x="20" y="16"/>
                  </a:moveTo>
                  <a:cubicBezTo>
                    <a:pt x="19" y="17"/>
                    <a:pt x="18" y="18"/>
                    <a:pt x="17" y="18"/>
                  </a:cubicBezTo>
                  <a:cubicBezTo>
                    <a:pt x="17" y="18"/>
                    <a:pt x="17" y="18"/>
                    <a:pt x="16" y="19"/>
                  </a:cubicBezTo>
                  <a:cubicBezTo>
                    <a:pt x="16" y="19"/>
                    <a:pt x="16" y="19"/>
                    <a:pt x="15" y="19"/>
                  </a:cubicBezTo>
                  <a:cubicBezTo>
                    <a:pt x="14" y="19"/>
                    <a:pt x="13" y="19"/>
                    <a:pt x="12" y="19"/>
                  </a:cubicBezTo>
                  <a:cubicBezTo>
                    <a:pt x="12" y="20"/>
                    <a:pt x="12" y="20"/>
                    <a:pt x="11" y="20"/>
                  </a:cubicBezTo>
                  <a:cubicBezTo>
                    <a:pt x="10" y="20"/>
                    <a:pt x="9" y="20"/>
                    <a:pt x="8" y="20"/>
                  </a:cubicBezTo>
                  <a:cubicBezTo>
                    <a:pt x="7" y="20"/>
                    <a:pt x="7" y="20"/>
                    <a:pt x="7" y="20"/>
                  </a:cubicBezTo>
                  <a:cubicBezTo>
                    <a:pt x="6" y="20"/>
                    <a:pt x="5" y="21"/>
                    <a:pt x="3" y="21"/>
                  </a:cubicBezTo>
                  <a:cubicBezTo>
                    <a:pt x="2" y="21"/>
                    <a:pt x="2" y="20"/>
                    <a:pt x="1" y="20"/>
                  </a:cubicBezTo>
                  <a:cubicBezTo>
                    <a:pt x="0" y="19"/>
                    <a:pt x="0" y="18"/>
                    <a:pt x="0" y="17"/>
                  </a:cubicBezTo>
                  <a:cubicBezTo>
                    <a:pt x="0" y="4"/>
                    <a:pt x="0" y="4"/>
                    <a:pt x="0" y="4"/>
                  </a:cubicBezTo>
                  <a:cubicBezTo>
                    <a:pt x="0" y="3"/>
                    <a:pt x="0" y="2"/>
                    <a:pt x="1" y="1"/>
                  </a:cubicBezTo>
                  <a:cubicBezTo>
                    <a:pt x="2" y="1"/>
                    <a:pt x="3" y="0"/>
                    <a:pt x="5" y="1"/>
                  </a:cubicBezTo>
                  <a:cubicBezTo>
                    <a:pt x="5" y="1"/>
                    <a:pt x="6" y="1"/>
                    <a:pt x="6" y="1"/>
                  </a:cubicBezTo>
                  <a:cubicBezTo>
                    <a:pt x="6" y="1"/>
                    <a:pt x="6" y="1"/>
                    <a:pt x="6" y="1"/>
                  </a:cubicBezTo>
                  <a:cubicBezTo>
                    <a:pt x="7" y="2"/>
                    <a:pt x="7" y="2"/>
                    <a:pt x="8" y="2"/>
                  </a:cubicBezTo>
                  <a:cubicBezTo>
                    <a:pt x="8" y="2"/>
                    <a:pt x="8" y="2"/>
                    <a:pt x="8" y="2"/>
                  </a:cubicBezTo>
                  <a:cubicBezTo>
                    <a:pt x="8" y="2"/>
                    <a:pt x="9" y="3"/>
                    <a:pt x="9" y="3"/>
                  </a:cubicBezTo>
                  <a:cubicBezTo>
                    <a:pt x="10" y="3"/>
                    <a:pt x="10" y="3"/>
                    <a:pt x="10" y="3"/>
                  </a:cubicBezTo>
                  <a:cubicBezTo>
                    <a:pt x="10" y="4"/>
                    <a:pt x="11" y="4"/>
                    <a:pt x="11" y="4"/>
                  </a:cubicBezTo>
                  <a:cubicBezTo>
                    <a:pt x="11" y="4"/>
                    <a:pt x="11" y="4"/>
                    <a:pt x="12" y="5"/>
                  </a:cubicBezTo>
                  <a:cubicBezTo>
                    <a:pt x="12" y="5"/>
                    <a:pt x="12" y="5"/>
                    <a:pt x="13" y="5"/>
                  </a:cubicBezTo>
                  <a:cubicBezTo>
                    <a:pt x="13" y="6"/>
                    <a:pt x="13" y="6"/>
                    <a:pt x="14" y="6"/>
                  </a:cubicBezTo>
                  <a:cubicBezTo>
                    <a:pt x="14" y="6"/>
                    <a:pt x="14" y="6"/>
                    <a:pt x="14" y="7"/>
                  </a:cubicBezTo>
                  <a:cubicBezTo>
                    <a:pt x="15" y="7"/>
                    <a:pt x="15" y="7"/>
                    <a:pt x="15" y="8"/>
                  </a:cubicBezTo>
                  <a:cubicBezTo>
                    <a:pt x="16" y="8"/>
                    <a:pt x="16" y="8"/>
                    <a:pt x="16" y="8"/>
                  </a:cubicBezTo>
                  <a:cubicBezTo>
                    <a:pt x="17" y="9"/>
                    <a:pt x="17" y="9"/>
                    <a:pt x="18" y="10"/>
                  </a:cubicBezTo>
                  <a:cubicBezTo>
                    <a:pt x="18" y="10"/>
                    <a:pt x="18" y="11"/>
                    <a:pt x="18" y="11"/>
                  </a:cubicBezTo>
                  <a:cubicBezTo>
                    <a:pt x="18" y="11"/>
                    <a:pt x="19" y="12"/>
                    <a:pt x="19" y="12"/>
                  </a:cubicBezTo>
                  <a:cubicBezTo>
                    <a:pt x="19" y="12"/>
                    <a:pt x="19" y="12"/>
                    <a:pt x="19" y="12"/>
                  </a:cubicBezTo>
                  <a:cubicBezTo>
                    <a:pt x="20" y="13"/>
                    <a:pt x="20" y="15"/>
                    <a:pt x="20" y="16"/>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sz="1800"/>
            </a:p>
          </p:txBody>
        </p:sp>
        <p:sp>
          <p:nvSpPr>
            <p:cNvPr id="60" name="Freeform 813"/>
            <p:cNvSpPr>
              <a:spLocks/>
            </p:cNvSpPr>
            <p:nvPr/>
          </p:nvSpPr>
          <p:spPr bwMode="auto">
            <a:xfrm>
              <a:off x="2760663" y="2892425"/>
              <a:ext cx="47625" cy="42863"/>
            </a:xfrm>
            <a:custGeom>
              <a:avLst/>
              <a:gdLst/>
              <a:ahLst/>
              <a:cxnLst>
                <a:cxn ang="0">
                  <a:pos x="8" y="6"/>
                </a:cxn>
                <a:cxn ang="0">
                  <a:pos x="8" y="6"/>
                </a:cxn>
                <a:cxn ang="0">
                  <a:pos x="10" y="4"/>
                </a:cxn>
                <a:cxn ang="0">
                  <a:pos x="13" y="1"/>
                </a:cxn>
                <a:cxn ang="0">
                  <a:pos x="13" y="0"/>
                </a:cxn>
                <a:cxn ang="0">
                  <a:pos x="12" y="0"/>
                </a:cxn>
                <a:cxn ang="0">
                  <a:pos x="1" y="7"/>
                </a:cxn>
                <a:cxn ang="0">
                  <a:pos x="0" y="9"/>
                </a:cxn>
                <a:cxn ang="0">
                  <a:pos x="1" y="11"/>
                </a:cxn>
                <a:cxn ang="0">
                  <a:pos x="6" y="9"/>
                </a:cxn>
                <a:cxn ang="0">
                  <a:pos x="8" y="7"/>
                </a:cxn>
                <a:cxn ang="0">
                  <a:pos x="8" y="7"/>
                </a:cxn>
                <a:cxn ang="0">
                  <a:pos x="8" y="6"/>
                </a:cxn>
              </a:cxnLst>
              <a:rect l="0" t="0" r="r" b="b"/>
              <a:pathLst>
                <a:path w="13" h="12">
                  <a:moveTo>
                    <a:pt x="8" y="6"/>
                  </a:moveTo>
                  <a:cubicBezTo>
                    <a:pt x="8" y="6"/>
                    <a:pt x="8" y="6"/>
                    <a:pt x="8" y="6"/>
                  </a:cubicBezTo>
                  <a:cubicBezTo>
                    <a:pt x="9" y="5"/>
                    <a:pt x="9" y="5"/>
                    <a:pt x="10" y="4"/>
                  </a:cubicBezTo>
                  <a:cubicBezTo>
                    <a:pt x="10" y="4"/>
                    <a:pt x="11" y="3"/>
                    <a:pt x="13" y="1"/>
                  </a:cubicBezTo>
                  <a:cubicBezTo>
                    <a:pt x="13" y="1"/>
                    <a:pt x="13" y="0"/>
                    <a:pt x="13" y="0"/>
                  </a:cubicBezTo>
                  <a:cubicBezTo>
                    <a:pt x="13" y="0"/>
                    <a:pt x="12" y="0"/>
                    <a:pt x="12" y="0"/>
                  </a:cubicBezTo>
                  <a:cubicBezTo>
                    <a:pt x="8" y="2"/>
                    <a:pt x="4" y="4"/>
                    <a:pt x="1" y="7"/>
                  </a:cubicBezTo>
                  <a:cubicBezTo>
                    <a:pt x="0" y="8"/>
                    <a:pt x="0" y="8"/>
                    <a:pt x="0" y="9"/>
                  </a:cubicBezTo>
                  <a:cubicBezTo>
                    <a:pt x="0" y="10"/>
                    <a:pt x="0" y="10"/>
                    <a:pt x="1" y="11"/>
                  </a:cubicBezTo>
                  <a:cubicBezTo>
                    <a:pt x="3" y="12"/>
                    <a:pt x="5" y="11"/>
                    <a:pt x="6" y="9"/>
                  </a:cubicBezTo>
                  <a:cubicBezTo>
                    <a:pt x="7" y="8"/>
                    <a:pt x="7" y="8"/>
                    <a:pt x="8" y="7"/>
                  </a:cubicBezTo>
                  <a:cubicBezTo>
                    <a:pt x="8" y="7"/>
                    <a:pt x="8" y="7"/>
                    <a:pt x="8" y="7"/>
                  </a:cubicBezTo>
                  <a:cubicBezTo>
                    <a:pt x="8" y="7"/>
                    <a:pt x="8" y="7"/>
                    <a:pt x="8" y="6"/>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sz="1800"/>
            </a:p>
          </p:txBody>
        </p:sp>
        <p:sp>
          <p:nvSpPr>
            <p:cNvPr id="61" name="Freeform 814"/>
            <p:cNvSpPr>
              <a:spLocks/>
            </p:cNvSpPr>
            <p:nvPr/>
          </p:nvSpPr>
          <p:spPr bwMode="auto">
            <a:xfrm>
              <a:off x="2963863" y="2892425"/>
              <a:ext cx="47625" cy="42863"/>
            </a:xfrm>
            <a:custGeom>
              <a:avLst/>
              <a:gdLst/>
              <a:ahLst/>
              <a:cxnLst>
                <a:cxn ang="0">
                  <a:pos x="5" y="6"/>
                </a:cxn>
                <a:cxn ang="0">
                  <a:pos x="5" y="6"/>
                </a:cxn>
                <a:cxn ang="0">
                  <a:pos x="3" y="4"/>
                </a:cxn>
                <a:cxn ang="0">
                  <a:pos x="0" y="1"/>
                </a:cxn>
                <a:cxn ang="0">
                  <a:pos x="0" y="0"/>
                </a:cxn>
                <a:cxn ang="0">
                  <a:pos x="1" y="0"/>
                </a:cxn>
                <a:cxn ang="0">
                  <a:pos x="12" y="7"/>
                </a:cxn>
                <a:cxn ang="0">
                  <a:pos x="13" y="9"/>
                </a:cxn>
                <a:cxn ang="0">
                  <a:pos x="12" y="11"/>
                </a:cxn>
                <a:cxn ang="0">
                  <a:pos x="7" y="9"/>
                </a:cxn>
                <a:cxn ang="0">
                  <a:pos x="5" y="7"/>
                </a:cxn>
                <a:cxn ang="0">
                  <a:pos x="5" y="7"/>
                </a:cxn>
                <a:cxn ang="0">
                  <a:pos x="5" y="6"/>
                </a:cxn>
              </a:cxnLst>
              <a:rect l="0" t="0" r="r" b="b"/>
              <a:pathLst>
                <a:path w="13" h="12">
                  <a:moveTo>
                    <a:pt x="5" y="6"/>
                  </a:moveTo>
                  <a:cubicBezTo>
                    <a:pt x="5" y="6"/>
                    <a:pt x="5" y="6"/>
                    <a:pt x="5" y="6"/>
                  </a:cubicBezTo>
                  <a:cubicBezTo>
                    <a:pt x="4" y="5"/>
                    <a:pt x="4" y="5"/>
                    <a:pt x="3" y="4"/>
                  </a:cubicBezTo>
                  <a:cubicBezTo>
                    <a:pt x="3" y="4"/>
                    <a:pt x="2" y="3"/>
                    <a:pt x="0" y="1"/>
                  </a:cubicBezTo>
                  <a:cubicBezTo>
                    <a:pt x="0" y="1"/>
                    <a:pt x="0" y="0"/>
                    <a:pt x="0" y="0"/>
                  </a:cubicBezTo>
                  <a:cubicBezTo>
                    <a:pt x="1" y="0"/>
                    <a:pt x="1" y="0"/>
                    <a:pt x="1" y="0"/>
                  </a:cubicBezTo>
                  <a:cubicBezTo>
                    <a:pt x="5" y="2"/>
                    <a:pt x="9" y="4"/>
                    <a:pt x="12" y="7"/>
                  </a:cubicBezTo>
                  <a:cubicBezTo>
                    <a:pt x="13" y="8"/>
                    <a:pt x="13" y="8"/>
                    <a:pt x="13" y="9"/>
                  </a:cubicBezTo>
                  <a:cubicBezTo>
                    <a:pt x="13" y="10"/>
                    <a:pt x="13" y="10"/>
                    <a:pt x="12" y="11"/>
                  </a:cubicBezTo>
                  <a:cubicBezTo>
                    <a:pt x="10" y="12"/>
                    <a:pt x="8" y="11"/>
                    <a:pt x="7" y="9"/>
                  </a:cubicBezTo>
                  <a:cubicBezTo>
                    <a:pt x="6" y="8"/>
                    <a:pt x="6" y="8"/>
                    <a:pt x="5" y="7"/>
                  </a:cubicBezTo>
                  <a:cubicBezTo>
                    <a:pt x="5" y="7"/>
                    <a:pt x="5" y="7"/>
                    <a:pt x="5" y="7"/>
                  </a:cubicBezTo>
                  <a:cubicBezTo>
                    <a:pt x="5" y="7"/>
                    <a:pt x="5" y="7"/>
                    <a:pt x="5" y="6"/>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sz="1800"/>
            </a:p>
          </p:txBody>
        </p:sp>
        <p:sp>
          <p:nvSpPr>
            <p:cNvPr id="62" name="Freeform 815"/>
            <p:cNvSpPr>
              <a:spLocks/>
            </p:cNvSpPr>
            <p:nvPr/>
          </p:nvSpPr>
          <p:spPr bwMode="auto">
            <a:xfrm>
              <a:off x="2760663" y="3213100"/>
              <a:ext cx="47625" cy="38100"/>
            </a:xfrm>
            <a:custGeom>
              <a:avLst/>
              <a:gdLst/>
              <a:ahLst/>
              <a:cxnLst>
                <a:cxn ang="0">
                  <a:pos x="8" y="5"/>
                </a:cxn>
                <a:cxn ang="0">
                  <a:pos x="8" y="6"/>
                </a:cxn>
                <a:cxn ang="0">
                  <a:pos x="10" y="7"/>
                </a:cxn>
                <a:cxn ang="0">
                  <a:pos x="13" y="10"/>
                </a:cxn>
                <a:cxn ang="0">
                  <a:pos x="13" y="11"/>
                </a:cxn>
                <a:cxn ang="0">
                  <a:pos x="12" y="11"/>
                </a:cxn>
                <a:cxn ang="0">
                  <a:pos x="1" y="4"/>
                </a:cxn>
                <a:cxn ang="0">
                  <a:pos x="0" y="2"/>
                </a:cxn>
                <a:cxn ang="0">
                  <a:pos x="1" y="1"/>
                </a:cxn>
                <a:cxn ang="0">
                  <a:pos x="6" y="2"/>
                </a:cxn>
                <a:cxn ang="0">
                  <a:pos x="8" y="4"/>
                </a:cxn>
                <a:cxn ang="0">
                  <a:pos x="8" y="5"/>
                </a:cxn>
                <a:cxn ang="0">
                  <a:pos x="8" y="5"/>
                </a:cxn>
              </a:cxnLst>
              <a:rect l="0" t="0" r="r" b="b"/>
              <a:pathLst>
                <a:path w="13" h="11">
                  <a:moveTo>
                    <a:pt x="8" y="5"/>
                  </a:moveTo>
                  <a:cubicBezTo>
                    <a:pt x="8" y="5"/>
                    <a:pt x="8" y="5"/>
                    <a:pt x="8" y="6"/>
                  </a:cubicBezTo>
                  <a:cubicBezTo>
                    <a:pt x="9" y="6"/>
                    <a:pt x="9" y="7"/>
                    <a:pt x="10" y="7"/>
                  </a:cubicBezTo>
                  <a:cubicBezTo>
                    <a:pt x="10" y="7"/>
                    <a:pt x="11" y="9"/>
                    <a:pt x="13" y="10"/>
                  </a:cubicBezTo>
                  <a:cubicBezTo>
                    <a:pt x="13" y="11"/>
                    <a:pt x="13" y="11"/>
                    <a:pt x="13" y="11"/>
                  </a:cubicBezTo>
                  <a:cubicBezTo>
                    <a:pt x="13" y="11"/>
                    <a:pt x="12" y="11"/>
                    <a:pt x="12" y="11"/>
                  </a:cubicBezTo>
                  <a:cubicBezTo>
                    <a:pt x="8" y="9"/>
                    <a:pt x="4" y="7"/>
                    <a:pt x="1" y="4"/>
                  </a:cubicBezTo>
                  <a:cubicBezTo>
                    <a:pt x="0" y="4"/>
                    <a:pt x="0" y="3"/>
                    <a:pt x="0" y="2"/>
                  </a:cubicBezTo>
                  <a:cubicBezTo>
                    <a:pt x="0" y="2"/>
                    <a:pt x="0" y="1"/>
                    <a:pt x="1" y="1"/>
                  </a:cubicBezTo>
                  <a:cubicBezTo>
                    <a:pt x="3" y="0"/>
                    <a:pt x="5" y="1"/>
                    <a:pt x="6" y="2"/>
                  </a:cubicBezTo>
                  <a:cubicBezTo>
                    <a:pt x="7" y="3"/>
                    <a:pt x="7" y="4"/>
                    <a:pt x="8" y="4"/>
                  </a:cubicBezTo>
                  <a:cubicBezTo>
                    <a:pt x="8" y="4"/>
                    <a:pt x="8" y="5"/>
                    <a:pt x="8" y="5"/>
                  </a:cubicBezTo>
                  <a:cubicBezTo>
                    <a:pt x="8" y="5"/>
                    <a:pt x="8" y="5"/>
                    <a:pt x="8" y="5"/>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sz="1800"/>
            </a:p>
          </p:txBody>
        </p:sp>
        <p:sp>
          <p:nvSpPr>
            <p:cNvPr id="63" name="Freeform 816"/>
            <p:cNvSpPr>
              <a:spLocks/>
            </p:cNvSpPr>
            <p:nvPr/>
          </p:nvSpPr>
          <p:spPr bwMode="auto">
            <a:xfrm>
              <a:off x="2963863" y="3213100"/>
              <a:ext cx="47625" cy="38100"/>
            </a:xfrm>
            <a:custGeom>
              <a:avLst/>
              <a:gdLst/>
              <a:ahLst/>
              <a:cxnLst>
                <a:cxn ang="0">
                  <a:pos x="5" y="5"/>
                </a:cxn>
                <a:cxn ang="0">
                  <a:pos x="5" y="6"/>
                </a:cxn>
                <a:cxn ang="0">
                  <a:pos x="3" y="7"/>
                </a:cxn>
                <a:cxn ang="0">
                  <a:pos x="0" y="10"/>
                </a:cxn>
                <a:cxn ang="0">
                  <a:pos x="0" y="11"/>
                </a:cxn>
                <a:cxn ang="0">
                  <a:pos x="1" y="11"/>
                </a:cxn>
                <a:cxn ang="0">
                  <a:pos x="12" y="4"/>
                </a:cxn>
                <a:cxn ang="0">
                  <a:pos x="13" y="2"/>
                </a:cxn>
                <a:cxn ang="0">
                  <a:pos x="12" y="1"/>
                </a:cxn>
                <a:cxn ang="0">
                  <a:pos x="7" y="2"/>
                </a:cxn>
                <a:cxn ang="0">
                  <a:pos x="5" y="4"/>
                </a:cxn>
                <a:cxn ang="0">
                  <a:pos x="5" y="5"/>
                </a:cxn>
                <a:cxn ang="0">
                  <a:pos x="5" y="5"/>
                </a:cxn>
              </a:cxnLst>
              <a:rect l="0" t="0" r="r" b="b"/>
              <a:pathLst>
                <a:path w="13" h="11">
                  <a:moveTo>
                    <a:pt x="5" y="5"/>
                  </a:moveTo>
                  <a:cubicBezTo>
                    <a:pt x="5" y="5"/>
                    <a:pt x="5" y="5"/>
                    <a:pt x="5" y="6"/>
                  </a:cubicBezTo>
                  <a:cubicBezTo>
                    <a:pt x="4" y="6"/>
                    <a:pt x="4" y="7"/>
                    <a:pt x="3" y="7"/>
                  </a:cubicBezTo>
                  <a:cubicBezTo>
                    <a:pt x="3" y="7"/>
                    <a:pt x="2" y="9"/>
                    <a:pt x="0" y="10"/>
                  </a:cubicBezTo>
                  <a:cubicBezTo>
                    <a:pt x="0" y="11"/>
                    <a:pt x="0" y="11"/>
                    <a:pt x="0" y="11"/>
                  </a:cubicBezTo>
                  <a:cubicBezTo>
                    <a:pt x="1" y="11"/>
                    <a:pt x="1" y="11"/>
                    <a:pt x="1" y="11"/>
                  </a:cubicBezTo>
                  <a:cubicBezTo>
                    <a:pt x="5" y="9"/>
                    <a:pt x="9" y="7"/>
                    <a:pt x="12" y="4"/>
                  </a:cubicBezTo>
                  <a:cubicBezTo>
                    <a:pt x="13" y="4"/>
                    <a:pt x="13" y="3"/>
                    <a:pt x="13" y="2"/>
                  </a:cubicBezTo>
                  <a:cubicBezTo>
                    <a:pt x="13" y="2"/>
                    <a:pt x="13" y="1"/>
                    <a:pt x="12" y="1"/>
                  </a:cubicBezTo>
                  <a:cubicBezTo>
                    <a:pt x="10" y="0"/>
                    <a:pt x="8" y="1"/>
                    <a:pt x="7" y="2"/>
                  </a:cubicBezTo>
                  <a:cubicBezTo>
                    <a:pt x="6" y="3"/>
                    <a:pt x="6" y="4"/>
                    <a:pt x="5" y="4"/>
                  </a:cubicBezTo>
                  <a:cubicBezTo>
                    <a:pt x="5" y="4"/>
                    <a:pt x="5" y="5"/>
                    <a:pt x="5" y="5"/>
                  </a:cubicBezTo>
                  <a:cubicBezTo>
                    <a:pt x="5" y="5"/>
                    <a:pt x="5" y="5"/>
                    <a:pt x="5" y="5"/>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sz="1800"/>
            </a:p>
          </p:txBody>
        </p:sp>
      </p:grpSp>
      <p:grpSp>
        <p:nvGrpSpPr>
          <p:cNvPr id="73" name="Group 72"/>
          <p:cNvGrpSpPr/>
          <p:nvPr/>
        </p:nvGrpSpPr>
        <p:grpSpPr>
          <a:xfrm>
            <a:off x="2971800" y="666750"/>
            <a:ext cx="2743200" cy="4114800"/>
            <a:chOff x="2971800" y="666750"/>
            <a:chExt cx="2743200" cy="4114800"/>
          </a:xfrm>
        </p:grpSpPr>
        <p:grpSp>
          <p:nvGrpSpPr>
            <p:cNvPr id="10" name="Group 9"/>
            <p:cNvGrpSpPr/>
            <p:nvPr/>
          </p:nvGrpSpPr>
          <p:grpSpPr>
            <a:xfrm>
              <a:off x="2971800" y="666750"/>
              <a:ext cx="2743200" cy="4114800"/>
              <a:chOff x="6553200" y="1123950"/>
              <a:chExt cx="1894806" cy="3203784"/>
            </a:xfrm>
            <a:solidFill>
              <a:srgbClr val="FFC000"/>
            </a:solidFill>
          </p:grpSpPr>
          <p:sp>
            <p:nvSpPr>
              <p:cNvPr id="11" name="Freeform 5"/>
              <p:cNvSpPr>
                <a:spLocks/>
              </p:cNvSpPr>
              <p:nvPr/>
            </p:nvSpPr>
            <p:spPr bwMode="auto">
              <a:xfrm>
                <a:off x="7258107" y="4079082"/>
                <a:ext cx="483028" cy="141540"/>
              </a:xfrm>
              <a:custGeom>
                <a:avLst/>
                <a:gdLst/>
                <a:ahLst/>
                <a:cxnLst>
                  <a:cxn ang="0">
                    <a:pos x="0" y="0"/>
                  </a:cxn>
                  <a:cxn ang="0">
                    <a:pos x="6" y="12"/>
                  </a:cxn>
                  <a:cxn ang="0">
                    <a:pos x="68" y="74"/>
                  </a:cxn>
                  <a:cxn ang="0">
                    <a:pos x="179" y="74"/>
                  </a:cxn>
                  <a:cxn ang="0">
                    <a:pos x="242" y="12"/>
                  </a:cxn>
                  <a:cxn ang="0">
                    <a:pos x="246" y="0"/>
                  </a:cxn>
                  <a:cxn ang="0">
                    <a:pos x="0" y="0"/>
                  </a:cxn>
                </a:cxnLst>
                <a:rect l="0" t="0" r="r" b="b"/>
                <a:pathLst>
                  <a:path w="246" h="74">
                    <a:moveTo>
                      <a:pt x="0" y="0"/>
                    </a:moveTo>
                    <a:lnTo>
                      <a:pt x="6" y="12"/>
                    </a:lnTo>
                    <a:lnTo>
                      <a:pt x="68" y="74"/>
                    </a:lnTo>
                    <a:lnTo>
                      <a:pt x="179" y="74"/>
                    </a:lnTo>
                    <a:lnTo>
                      <a:pt x="242" y="12"/>
                    </a:lnTo>
                    <a:lnTo>
                      <a:pt x="246" y="0"/>
                    </a:lnTo>
                    <a:lnTo>
                      <a:pt x="0" y="0"/>
                    </a:lnTo>
                    <a:close/>
                  </a:path>
                </a:pathLst>
              </a:custGeom>
              <a:solidFill>
                <a:schemeClr val="tx1">
                  <a:lumMod val="50000"/>
                  <a:lumOff val="50000"/>
                </a:schemeClr>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1800"/>
              </a:p>
            </p:txBody>
          </p:sp>
          <p:sp>
            <p:nvSpPr>
              <p:cNvPr id="12" name="Freeform 6"/>
              <p:cNvSpPr>
                <a:spLocks/>
              </p:cNvSpPr>
              <p:nvPr/>
            </p:nvSpPr>
            <p:spPr bwMode="auto">
              <a:xfrm>
                <a:off x="6553200" y="1123950"/>
                <a:ext cx="1894806" cy="2151795"/>
              </a:xfrm>
              <a:custGeom>
                <a:avLst/>
                <a:gdLst/>
                <a:ahLst/>
                <a:cxnLst>
                  <a:cxn ang="0">
                    <a:pos x="483" y="0"/>
                  </a:cxn>
                  <a:cxn ang="0">
                    <a:pos x="685" y="44"/>
                  </a:cxn>
                  <a:cxn ang="0">
                    <a:pos x="888" y="221"/>
                  </a:cxn>
                  <a:cxn ang="0">
                    <a:pos x="965" y="482"/>
                  </a:cxn>
                  <a:cxn ang="0">
                    <a:pos x="900" y="723"/>
                  </a:cxn>
                  <a:cxn ang="0">
                    <a:pos x="783" y="928"/>
                  </a:cxn>
                  <a:cxn ang="0">
                    <a:pos x="768" y="984"/>
                  </a:cxn>
                  <a:cxn ang="0">
                    <a:pos x="768" y="1070"/>
                  </a:cxn>
                  <a:cxn ang="0">
                    <a:pos x="714" y="1125"/>
                  </a:cxn>
                  <a:cxn ang="0">
                    <a:pos x="252" y="1125"/>
                  </a:cxn>
                  <a:cxn ang="0">
                    <a:pos x="197" y="1070"/>
                  </a:cxn>
                  <a:cxn ang="0">
                    <a:pos x="197" y="984"/>
                  </a:cxn>
                  <a:cxn ang="0">
                    <a:pos x="183" y="928"/>
                  </a:cxn>
                  <a:cxn ang="0">
                    <a:pos x="65" y="723"/>
                  </a:cxn>
                  <a:cxn ang="0">
                    <a:pos x="0" y="482"/>
                  </a:cxn>
                  <a:cxn ang="0">
                    <a:pos x="82" y="213"/>
                  </a:cxn>
                  <a:cxn ang="0">
                    <a:pos x="256" y="57"/>
                  </a:cxn>
                  <a:cxn ang="0">
                    <a:pos x="483" y="0"/>
                  </a:cxn>
                </a:cxnLst>
                <a:rect l="0" t="0" r="r" b="b"/>
                <a:pathLst>
                  <a:path w="965" h="1125">
                    <a:moveTo>
                      <a:pt x="483" y="0"/>
                    </a:moveTo>
                    <a:lnTo>
                      <a:pt x="685" y="44"/>
                    </a:lnTo>
                    <a:lnTo>
                      <a:pt x="888" y="221"/>
                    </a:lnTo>
                    <a:lnTo>
                      <a:pt x="965" y="482"/>
                    </a:lnTo>
                    <a:lnTo>
                      <a:pt x="900" y="723"/>
                    </a:lnTo>
                    <a:lnTo>
                      <a:pt x="783" y="928"/>
                    </a:lnTo>
                    <a:lnTo>
                      <a:pt x="768" y="984"/>
                    </a:lnTo>
                    <a:lnTo>
                      <a:pt x="768" y="1070"/>
                    </a:lnTo>
                    <a:lnTo>
                      <a:pt x="714" y="1125"/>
                    </a:lnTo>
                    <a:lnTo>
                      <a:pt x="252" y="1125"/>
                    </a:lnTo>
                    <a:lnTo>
                      <a:pt x="197" y="1070"/>
                    </a:lnTo>
                    <a:lnTo>
                      <a:pt x="197" y="984"/>
                    </a:lnTo>
                    <a:lnTo>
                      <a:pt x="183" y="928"/>
                    </a:lnTo>
                    <a:lnTo>
                      <a:pt x="65" y="723"/>
                    </a:lnTo>
                    <a:lnTo>
                      <a:pt x="0" y="482"/>
                    </a:lnTo>
                    <a:lnTo>
                      <a:pt x="82" y="213"/>
                    </a:lnTo>
                    <a:lnTo>
                      <a:pt x="256" y="57"/>
                    </a:lnTo>
                    <a:lnTo>
                      <a:pt x="483" y="0"/>
                    </a:lnTo>
                    <a:close/>
                  </a:path>
                </a:pathLst>
              </a:custGeom>
              <a:noFill/>
              <a:ln w="9525">
                <a:solidFill>
                  <a:srgbClr val="FF8200"/>
                </a:solidFill>
                <a:round/>
                <a:headEnd/>
                <a:tailEnd/>
              </a:ln>
            </p:spPr>
            <p:txBody>
              <a:bodyPr vert="horz" wrap="square" lIns="91440" tIns="45720" rIns="91440" bIns="45720" numCol="1" anchor="t" anchorCtr="0" compatLnSpc="1">
                <a:prstTxWarp prst="textNoShape">
                  <a:avLst/>
                </a:prstTxWarp>
              </a:bodyPr>
              <a:lstStyle/>
              <a:p>
                <a:endParaRPr lang="en-US" sz="1800"/>
              </a:p>
            </p:txBody>
          </p:sp>
          <p:sp>
            <p:nvSpPr>
              <p:cNvPr id="13" name="Freeform 7"/>
              <p:cNvSpPr>
                <a:spLocks noEditPoints="1"/>
              </p:cNvSpPr>
              <p:nvPr/>
            </p:nvSpPr>
            <p:spPr bwMode="auto">
              <a:xfrm>
                <a:off x="7042119" y="3275745"/>
                <a:ext cx="913041" cy="1051989"/>
              </a:xfrm>
              <a:custGeom>
                <a:avLst/>
                <a:gdLst/>
                <a:ahLst/>
                <a:cxnLst>
                  <a:cxn ang="0">
                    <a:pos x="289" y="494"/>
                  </a:cxn>
                  <a:cxn ang="0">
                    <a:pos x="276" y="531"/>
                  </a:cxn>
                  <a:cxn ang="0">
                    <a:pos x="234" y="550"/>
                  </a:cxn>
                  <a:cxn ang="0">
                    <a:pos x="193" y="533"/>
                  </a:cxn>
                  <a:cxn ang="0">
                    <a:pos x="178" y="494"/>
                  </a:cxn>
                  <a:cxn ang="0">
                    <a:pos x="289" y="494"/>
                  </a:cxn>
                  <a:cxn ang="0">
                    <a:pos x="289" y="494"/>
                  </a:cxn>
                  <a:cxn ang="0">
                    <a:pos x="465" y="0"/>
                  </a:cxn>
                  <a:cxn ang="0">
                    <a:pos x="465" y="101"/>
                  </a:cxn>
                  <a:cxn ang="0">
                    <a:pos x="446" y="119"/>
                  </a:cxn>
                  <a:cxn ang="0">
                    <a:pos x="425" y="123"/>
                  </a:cxn>
                  <a:cxn ang="0">
                    <a:pos x="426" y="144"/>
                  </a:cxn>
                  <a:cxn ang="0">
                    <a:pos x="446" y="155"/>
                  </a:cxn>
                  <a:cxn ang="0">
                    <a:pos x="462" y="168"/>
                  </a:cxn>
                  <a:cxn ang="0">
                    <a:pos x="462" y="180"/>
                  </a:cxn>
                  <a:cxn ang="0">
                    <a:pos x="446" y="192"/>
                  </a:cxn>
                  <a:cxn ang="0">
                    <a:pos x="429" y="201"/>
                  </a:cxn>
                  <a:cxn ang="0">
                    <a:pos x="430" y="218"/>
                  </a:cxn>
                  <a:cxn ang="0">
                    <a:pos x="446" y="228"/>
                  </a:cxn>
                  <a:cxn ang="0">
                    <a:pos x="463" y="237"/>
                  </a:cxn>
                  <a:cxn ang="0">
                    <a:pos x="461" y="254"/>
                  </a:cxn>
                  <a:cxn ang="0">
                    <a:pos x="446" y="264"/>
                  </a:cxn>
                  <a:cxn ang="0">
                    <a:pos x="430" y="278"/>
                  </a:cxn>
                  <a:cxn ang="0">
                    <a:pos x="430" y="293"/>
                  </a:cxn>
                  <a:cxn ang="0">
                    <a:pos x="446" y="301"/>
                  </a:cxn>
                  <a:cxn ang="0">
                    <a:pos x="464" y="305"/>
                  </a:cxn>
                  <a:cxn ang="0">
                    <a:pos x="465" y="319"/>
                  </a:cxn>
                  <a:cxn ang="0">
                    <a:pos x="446" y="337"/>
                  </a:cxn>
                  <a:cxn ang="0">
                    <a:pos x="433" y="343"/>
                  </a:cxn>
                  <a:cxn ang="0">
                    <a:pos x="356" y="420"/>
                  </a:cxn>
                  <a:cxn ang="0">
                    <a:pos x="110" y="420"/>
                  </a:cxn>
                  <a:cxn ang="0">
                    <a:pos x="33" y="343"/>
                  </a:cxn>
                  <a:cxn ang="0">
                    <a:pos x="21" y="337"/>
                  </a:cxn>
                  <a:cxn ang="0">
                    <a:pos x="3" y="319"/>
                  </a:cxn>
                  <a:cxn ang="0">
                    <a:pos x="5" y="307"/>
                  </a:cxn>
                  <a:cxn ang="0">
                    <a:pos x="21" y="301"/>
                  </a:cxn>
                  <a:cxn ang="0">
                    <a:pos x="36" y="290"/>
                  </a:cxn>
                  <a:cxn ang="0">
                    <a:pos x="36" y="273"/>
                  </a:cxn>
                  <a:cxn ang="0">
                    <a:pos x="21" y="264"/>
                  </a:cxn>
                  <a:cxn ang="0">
                    <a:pos x="3" y="252"/>
                  </a:cxn>
                  <a:cxn ang="0">
                    <a:pos x="3" y="233"/>
                  </a:cxn>
                  <a:cxn ang="0">
                    <a:pos x="21" y="228"/>
                  </a:cxn>
                  <a:cxn ang="0">
                    <a:pos x="37" y="218"/>
                  </a:cxn>
                  <a:cxn ang="0">
                    <a:pos x="39" y="202"/>
                  </a:cxn>
                  <a:cxn ang="0">
                    <a:pos x="21" y="192"/>
                  </a:cxn>
                  <a:cxn ang="0">
                    <a:pos x="0" y="182"/>
                  </a:cxn>
                  <a:cxn ang="0">
                    <a:pos x="6" y="160"/>
                  </a:cxn>
                  <a:cxn ang="0">
                    <a:pos x="21" y="155"/>
                  </a:cxn>
                  <a:cxn ang="0">
                    <a:pos x="40" y="144"/>
                  </a:cxn>
                  <a:cxn ang="0">
                    <a:pos x="35" y="126"/>
                  </a:cxn>
                  <a:cxn ang="0">
                    <a:pos x="21" y="119"/>
                  </a:cxn>
                  <a:cxn ang="0">
                    <a:pos x="3" y="101"/>
                  </a:cxn>
                  <a:cxn ang="0">
                    <a:pos x="3" y="0"/>
                  </a:cxn>
                  <a:cxn ang="0">
                    <a:pos x="465" y="0"/>
                  </a:cxn>
                </a:cxnLst>
                <a:rect l="0" t="0" r="r" b="b"/>
                <a:pathLst>
                  <a:path w="465" h="550">
                    <a:moveTo>
                      <a:pt x="289" y="494"/>
                    </a:moveTo>
                    <a:lnTo>
                      <a:pt x="276" y="531"/>
                    </a:lnTo>
                    <a:lnTo>
                      <a:pt x="234" y="550"/>
                    </a:lnTo>
                    <a:lnTo>
                      <a:pt x="193" y="533"/>
                    </a:lnTo>
                    <a:lnTo>
                      <a:pt x="178" y="494"/>
                    </a:lnTo>
                    <a:lnTo>
                      <a:pt x="289" y="494"/>
                    </a:lnTo>
                    <a:lnTo>
                      <a:pt x="289" y="494"/>
                    </a:lnTo>
                    <a:close/>
                    <a:moveTo>
                      <a:pt x="465" y="0"/>
                    </a:moveTo>
                    <a:lnTo>
                      <a:pt x="465" y="101"/>
                    </a:lnTo>
                    <a:lnTo>
                      <a:pt x="446" y="119"/>
                    </a:lnTo>
                    <a:lnTo>
                      <a:pt x="425" y="123"/>
                    </a:lnTo>
                    <a:lnTo>
                      <a:pt x="426" y="144"/>
                    </a:lnTo>
                    <a:lnTo>
                      <a:pt x="446" y="155"/>
                    </a:lnTo>
                    <a:lnTo>
                      <a:pt x="462" y="168"/>
                    </a:lnTo>
                    <a:lnTo>
                      <a:pt x="462" y="180"/>
                    </a:lnTo>
                    <a:lnTo>
                      <a:pt x="446" y="192"/>
                    </a:lnTo>
                    <a:lnTo>
                      <a:pt x="429" y="201"/>
                    </a:lnTo>
                    <a:lnTo>
                      <a:pt x="430" y="218"/>
                    </a:lnTo>
                    <a:lnTo>
                      <a:pt x="446" y="228"/>
                    </a:lnTo>
                    <a:lnTo>
                      <a:pt x="463" y="237"/>
                    </a:lnTo>
                    <a:lnTo>
                      <a:pt x="461" y="254"/>
                    </a:lnTo>
                    <a:lnTo>
                      <a:pt x="446" y="264"/>
                    </a:lnTo>
                    <a:lnTo>
                      <a:pt x="430" y="278"/>
                    </a:lnTo>
                    <a:lnTo>
                      <a:pt x="430" y="293"/>
                    </a:lnTo>
                    <a:lnTo>
                      <a:pt x="446" y="301"/>
                    </a:lnTo>
                    <a:lnTo>
                      <a:pt x="464" y="305"/>
                    </a:lnTo>
                    <a:lnTo>
                      <a:pt x="465" y="319"/>
                    </a:lnTo>
                    <a:lnTo>
                      <a:pt x="446" y="337"/>
                    </a:lnTo>
                    <a:lnTo>
                      <a:pt x="433" y="343"/>
                    </a:lnTo>
                    <a:lnTo>
                      <a:pt x="356" y="420"/>
                    </a:lnTo>
                    <a:lnTo>
                      <a:pt x="110" y="420"/>
                    </a:lnTo>
                    <a:lnTo>
                      <a:pt x="33" y="343"/>
                    </a:lnTo>
                    <a:lnTo>
                      <a:pt x="21" y="337"/>
                    </a:lnTo>
                    <a:lnTo>
                      <a:pt x="3" y="319"/>
                    </a:lnTo>
                    <a:lnTo>
                      <a:pt x="5" y="307"/>
                    </a:lnTo>
                    <a:lnTo>
                      <a:pt x="21" y="301"/>
                    </a:lnTo>
                    <a:lnTo>
                      <a:pt x="36" y="290"/>
                    </a:lnTo>
                    <a:lnTo>
                      <a:pt x="36" y="273"/>
                    </a:lnTo>
                    <a:lnTo>
                      <a:pt x="21" y="264"/>
                    </a:lnTo>
                    <a:lnTo>
                      <a:pt x="3" y="252"/>
                    </a:lnTo>
                    <a:lnTo>
                      <a:pt x="3" y="233"/>
                    </a:lnTo>
                    <a:lnTo>
                      <a:pt x="21" y="228"/>
                    </a:lnTo>
                    <a:lnTo>
                      <a:pt x="37" y="218"/>
                    </a:lnTo>
                    <a:lnTo>
                      <a:pt x="39" y="202"/>
                    </a:lnTo>
                    <a:lnTo>
                      <a:pt x="21" y="192"/>
                    </a:lnTo>
                    <a:lnTo>
                      <a:pt x="0" y="182"/>
                    </a:lnTo>
                    <a:lnTo>
                      <a:pt x="6" y="160"/>
                    </a:lnTo>
                    <a:lnTo>
                      <a:pt x="21" y="155"/>
                    </a:lnTo>
                    <a:lnTo>
                      <a:pt x="40" y="144"/>
                    </a:lnTo>
                    <a:lnTo>
                      <a:pt x="35" y="126"/>
                    </a:lnTo>
                    <a:lnTo>
                      <a:pt x="21" y="119"/>
                    </a:lnTo>
                    <a:lnTo>
                      <a:pt x="3" y="101"/>
                    </a:lnTo>
                    <a:lnTo>
                      <a:pt x="3" y="0"/>
                    </a:lnTo>
                    <a:lnTo>
                      <a:pt x="465" y="0"/>
                    </a:lnTo>
                    <a:close/>
                  </a:path>
                </a:pathLst>
              </a:custGeom>
              <a:solidFill>
                <a:schemeClr val="tx1">
                  <a:lumMod val="50000"/>
                  <a:lumOff val="50000"/>
                </a:schemeClr>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1800"/>
              </a:p>
            </p:txBody>
          </p:sp>
          <p:sp>
            <p:nvSpPr>
              <p:cNvPr id="16" name="Freeform 77"/>
              <p:cNvSpPr>
                <a:spLocks/>
              </p:cNvSpPr>
              <p:nvPr/>
            </p:nvSpPr>
            <p:spPr bwMode="auto">
              <a:xfrm>
                <a:off x="7157967" y="3463190"/>
                <a:ext cx="797193" cy="189358"/>
              </a:xfrm>
              <a:custGeom>
                <a:avLst/>
                <a:gdLst/>
                <a:ahLst/>
                <a:cxnLst>
                  <a:cxn ang="0">
                    <a:pos x="382" y="13"/>
                  </a:cxn>
                  <a:cxn ang="0">
                    <a:pos x="0" y="99"/>
                  </a:cxn>
                  <a:cxn ang="0">
                    <a:pos x="366" y="35"/>
                  </a:cxn>
                  <a:cxn ang="0">
                    <a:pos x="366" y="25"/>
                  </a:cxn>
                  <a:cxn ang="0">
                    <a:pos x="387" y="21"/>
                  </a:cxn>
                  <a:cxn ang="0">
                    <a:pos x="406" y="3"/>
                  </a:cxn>
                  <a:cxn ang="0">
                    <a:pos x="406" y="0"/>
                  </a:cxn>
                  <a:cxn ang="0">
                    <a:pos x="382" y="13"/>
                  </a:cxn>
                </a:cxnLst>
                <a:rect l="0" t="0" r="r" b="b"/>
                <a:pathLst>
                  <a:path w="406" h="99">
                    <a:moveTo>
                      <a:pt x="382" y="13"/>
                    </a:moveTo>
                    <a:lnTo>
                      <a:pt x="0" y="99"/>
                    </a:lnTo>
                    <a:lnTo>
                      <a:pt x="366" y="35"/>
                    </a:lnTo>
                    <a:lnTo>
                      <a:pt x="366" y="25"/>
                    </a:lnTo>
                    <a:lnTo>
                      <a:pt x="387" y="21"/>
                    </a:lnTo>
                    <a:lnTo>
                      <a:pt x="406" y="3"/>
                    </a:lnTo>
                    <a:lnTo>
                      <a:pt x="406" y="0"/>
                    </a:lnTo>
                    <a:lnTo>
                      <a:pt x="382" y="13"/>
                    </a:lnTo>
                    <a:close/>
                  </a:path>
                </a:pathLst>
              </a:custGeom>
              <a:solidFill>
                <a:schemeClr val="tx1">
                  <a:lumMod val="50000"/>
                  <a:lumOff val="50000"/>
                </a:schemeClr>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1800"/>
              </a:p>
            </p:txBody>
          </p:sp>
          <p:sp>
            <p:nvSpPr>
              <p:cNvPr id="17" name="Freeform 78"/>
              <p:cNvSpPr>
                <a:spLocks/>
              </p:cNvSpPr>
              <p:nvPr/>
            </p:nvSpPr>
            <p:spPr bwMode="auto">
              <a:xfrm>
                <a:off x="7157967" y="3608556"/>
                <a:ext cx="791303" cy="195096"/>
              </a:xfrm>
              <a:custGeom>
                <a:avLst/>
                <a:gdLst/>
                <a:ahLst/>
                <a:cxnLst>
                  <a:cxn ang="0">
                    <a:pos x="382" y="16"/>
                  </a:cxn>
                  <a:cxn ang="0">
                    <a:pos x="0" y="102"/>
                  </a:cxn>
                  <a:cxn ang="0">
                    <a:pos x="371" y="36"/>
                  </a:cxn>
                  <a:cxn ang="0">
                    <a:pos x="370" y="27"/>
                  </a:cxn>
                  <a:cxn ang="0">
                    <a:pos x="387" y="22"/>
                  </a:cxn>
                  <a:cxn ang="0">
                    <a:pos x="403" y="6"/>
                  </a:cxn>
                  <a:cxn ang="0">
                    <a:pos x="403" y="0"/>
                  </a:cxn>
                  <a:cxn ang="0">
                    <a:pos x="382" y="16"/>
                  </a:cxn>
                </a:cxnLst>
                <a:rect l="0" t="0" r="r" b="b"/>
                <a:pathLst>
                  <a:path w="403" h="102">
                    <a:moveTo>
                      <a:pt x="382" y="16"/>
                    </a:moveTo>
                    <a:lnTo>
                      <a:pt x="0" y="102"/>
                    </a:lnTo>
                    <a:lnTo>
                      <a:pt x="371" y="36"/>
                    </a:lnTo>
                    <a:lnTo>
                      <a:pt x="370" y="27"/>
                    </a:lnTo>
                    <a:lnTo>
                      <a:pt x="387" y="22"/>
                    </a:lnTo>
                    <a:lnTo>
                      <a:pt x="403" y="6"/>
                    </a:lnTo>
                    <a:lnTo>
                      <a:pt x="403" y="0"/>
                    </a:lnTo>
                    <a:lnTo>
                      <a:pt x="382" y="16"/>
                    </a:lnTo>
                    <a:close/>
                  </a:path>
                </a:pathLst>
              </a:custGeom>
              <a:solidFill>
                <a:schemeClr val="tx1">
                  <a:lumMod val="50000"/>
                  <a:lumOff val="50000"/>
                </a:schemeClr>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1800"/>
              </a:p>
            </p:txBody>
          </p:sp>
          <p:sp>
            <p:nvSpPr>
              <p:cNvPr id="18" name="Freeform 79"/>
              <p:cNvSpPr>
                <a:spLocks/>
              </p:cNvSpPr>
              <p:nvPr/>
            </p:nvSpPr>
            <p:spPr bwMode="auto">
              <a:xfrm>
                <a:off x="7157967" y="3734795"/>
                <a:ext cx="791303" cy="210398"/>
              </a:xfrm>
              <a:custGeom>
                <a:avLst/>
                <a:gdLst/>
                <a:ahLst/>
                <a:cxnLst>
                  <a:cxn ang="0">
                    <a:pos x="382" y="23"/>
                  </a:cxn>
                  <a:cxn ang="0">
                    <a:pos x="0" y="110"/>
                  </a:cxn>
                  <a:cxn ang="0">
                    <a:pos x="371" y="45"/>
                  </a:cxn>
                  <a:cxn ang="0">
                    <a:pos x="371" y="38"/>
                  </a:cxn>
                  <a:cxn ang="0">
                    <a:pos x="387" y="30"/>
                  </a:cxn>
                  <a:cxn ang="0">
                    <a:pos x="402" y="14"/>
                  </a:cxn>
                  <a:cxn ang="0">
                    <a:pos x="403" y="0"/>
                  </a:cxn>
                  <a:cxn ang="0">
                    <a:pos x="382" y="23"/>
                  </a:cxn>
                </a:cxnLst>
                <a:rect l="0" t="0" r="r" b="b"/>
                <a:pathLst>
                  <a:path w="403" h="110">
                    <a:moveTo>
                      <a:pt x="382" y="23"/>
                    </a:moveTo>
                    <a:lnTo>
                      <a:pt x="0" y="110"/>
                    </a:lnTo>
                    <a:lnTo>
                      <a:pt x="371" y="45"/>
                    </a:lnTo>
                    <a:lnTo>
                      <a:pt x="371" y="38"/>
                    </a:lnTo>
                    <a:lnTo>
                      <a:pt x="387" y="30"/>
                    </a:lnTo>
                    <a:lnTo>
                      <a:pt x="402" y="14"/>
                    </a:lnTo>
                    <a:lnTo>
                      <a:pt x="403" y="0"/>
                    </a:lnTo>
                    <a:lnTo>
                      <a:pt x="382" y="23"/>
                    </a:lnTo>
                    <a:close/>
                  </a:path>
                </a:pathLst>
              </a:custGeom>
              <a:solidFill>
                <a:schemeClr val="tx1">
                  <a:lumMod val="50000"/>
                  <a:lumOff val="50000"/>
                </a:schemeClr>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1800"/>
              </a:p>
            </p:txBody>
          </p:sp>
        </p:grpSp>
        <p:grpSp>
          <p:nvGrpSpPr>
            <p:cNvPr id="19" name="Group 143"/>
            <p:cNvGrpSpPr>
              <a:grpSpLocks noChangeAspect="1"/>
            </p:cNvGrpSpPr>
            <p:nvPr/>
          </p:nvGrpSpPr>
          <p:grpSpPr>
            <a:xfrm>
              <a:off x="3429000" y="971550"/>
              <a:ext cx="1946672" cy="1946672"/>
              <a:chOff x="3048000" y="1331912"/>
              <a:chExt cx="2595563" cy="2595563"/>
            </a:xfrm>
            <a:solidFill>
              <a:srgbClr val="FFC000"/>
            </a:solidFill>
          </p:grpSpPr>
          <p:sp>
            <p:nvSpPr>
              <p:cNvPr id="20" name="Freeform 265"/>
              <p:cNvSpPr>
                <a:spLocks/>
              </p:cNvSpPr>
              <p:nvPr/>
            </p:nvSpPr>
            <p:spPr bwMode="auto">
              <a:xfrm>
                <a:off x="3048000" y="1331912"/>
                <a:ext cx="1296988" cy="1298575"/>
              </a:xfrm>
              <a:custGeom>
                <a:avLst/>
                <a:gdLst/>
                <a:ahLst/>
                <a:cxnLst>
                  <a:cxn ang="0">
                    <a:pos x="748" y="622"/>
                  </a:cxn>
                  <a:cxn ang="0">
                    <a:pos x="748" y="622"/>
                  </a:cxn>
                  <a:cxn ang="0">
                    <a:pos x="748" y="0"/>
                  </a:cxn>
                  <a:cxn ang="0">
                    <a:pos x="718" y="21"/>
                  </a:cxn>
                  <a:cxn ang="0">
                    <a:pos x="680" y="82"/>
                  </a:cxn>
                  <a:cxn ang="0">
                    <a:pos x="606" y="94"/>
                  </a:cxn>
                  <a:cxn ang="0">
                    <a:pos x="552" y="47"/>
                  </a:cxn>
                  <a:cxn ang="0">
                    <a:pos x="494" y="66"/>
                  </a:cxn>
                  <a:cxn ang="0">
                    <a:pos x="478" y="135"/>
                  </a:cxn>
                  <a:cxn ang="0">
                    <a:pos x="411" y="169"/>
                  </a:cxn>
                  <a:cxn ang="0">
                    <a:pos x="345" y="142"/>
                  </a:cxn>
                  <a:cxn ang="0">
                    <a:pos x="296" y="177"/>
                  </a:cxn>
                  <a:cxn ang="0">
                    <a:pos x="302" y="249"/>
                  </a:cxn>
                  <a:cxn ang="0">
                    <a:pos x="249" y="302"/>
                  </a:cxn>
                  <a:cxn ang="0">
                    <a:pos x="177" y="296"/>
                  </a:cxn>
                  <a:cxn ang="0">
                    <a:pos x="142" y="345"/>
                  </a:cxn>
                  <a:cxn ang="0">
                    <a:pos x="169" y="411"/>
                  </a:cxn>
                  <a:cxn ang="0">
                    <a:pos x="135" y="478"/>
                  </a:cxn>
                  <a:cxn ang="0">
                    <a:pos x="65" y="494"/>
                  </a:cxn>
                  <a:cxn ang="0">
                    <a:pos x="47" y="552"/>
                  </a:cxn>
                  <a:cxn ang="0">
                    <a:pos x="94" y="606"/>
                  </a:cxn>
                  <a:cxn ang="0">
                    <a:pos x="82" y="680"/>
                  </a:cxn>
                  <a:cxn ang="0">
                    <a:pos x="21" y="718"/>
                  </a:cxn>
                  <a:cxn ang="0">
                    <a:pos x="0" y="748"/>
                  </a:cxn>
                  <a:cxn ang="0">
                    <a:pos x="622" y="748"/>
                  </a:cxn>
                  <a:cxn ang="0">
                    <a:pos x="748" y="622"/>
                  </a:cxn>
                </a:cxnLst>
                <a:rect l="0" t="0" r="r" b="b"/>
                <a:pathLst>
                  <a:path w="748" h="748">
                    <a:moveTo>
                      <a:pt x="748" y="622"/>
                    </a:moveTo>
                    <a:cubicBezTo>
                      <a:pt x="748" y="622"/>
                      <a:pt x="748" y="622"/>
                      <a:pt x="748" y="622"/>
                    </a:cubicBezTo>
                    <a:cubicBezTo>
                      <a:pt x="748" y="0"/>
                      <a:pt x="748" y="0"/>
                      <a:pt x="748" y="0"/>
                    </a:cubicBezTo>
                    <a:cubicBezTo>
                      <a:pt x="737" y="0"/>
                      <a:pt x="726" y="7"/>
                      <a:pt x="718" y="21"/>
                    </a:cubicBezTo>
                    <a:cubicBezTo>
                      <a:pt x="680" y="82"/>
                      <a:pt x="680" y="82"/>
                      <a:pt x="680" y="82"/>
                    </a:cubicBezTo>
                    <a:cubicBezTo>
                      <a:pt x="664" y="109"/>
                      <a:pt x="630" y="115"/>
                      <a:pt x="606" y="94"/>
                    </a:cubicBezTo>
                    <a:cubicBezTo>
                      <a:pt x="552" y="47"/>
                      <a:pt x="552" y="47"/>
                      <a:pt x="552" y="47"/>
                    </a:cubicBezTo>
                    <a:cubicBezTo>
                      <a:pt x="527" y="26"/>
                      <a:pt x="502" y="34"/>
                      <a:pt x="494" y="66"/>
                    </a:cubicBezTo>
                    <a:cubicBezTo>
                      <a:pt x="478" y="135"/>
                      <a:pt x="478" y="135"/>
                      <a:pt x="478" y="135"/>
                    </a:cubicBezTo>
                    <a:cubicBezTo>
                      <a:pt x="471" y="167"/>
                      <a:pt x="440" y="182"/>
                      <a:pt x="411" y="169"/>
                    </a:cubicBezTo>
                    <a:cubicBezTo>
                      <a:pt x="345" y="142"/>
                      <a:pt x="345" y="142"/>
                      <a:pt x="345" y="142"/>
                    </a:cubicBezTo>
                    <a:cubicBezTo>
                      <a:pt x="315" y="129"/>
                      <a:pt x="293" y="145"/>
                      <a:pt x="296" y="177"/>
                    </a:cubicBezTo>
                    <a:cubicBezTo>
                      <a:pt x="302" y="249"/>
                      <a:pt x="302" y="249"/>
                      <a:pt x="302" y="249"/>
                    </a:cubicBezTo>
                    <a:cubicBezTo>
                      <a:pt x="305" y="281"/>
                      <a:pt x="281" y="305"/>
                      <a:pt x="249" y="302"/>
                    </a:cubicBezTo>
                    <a:cubicBezTo>
                      <a:pt x="177" y="296"/>
                      <a:pt x="177" y="296"/>
                      <a:pt x="177" y="296"/>
                    </a:cubicBezTo>
                    <a:cubicBezTo>
                      <a:pt x="145" y="293"/>
                      <a:pt x="129" y="315"/>
                      <a:pt x="142" y="345"/>
                    </a:cubicBezTo>
                    <a:cubicBezTo>
                      <a:pt x="169" y="411"/>
                      <a:pt x="169" y="411"/>
                      <a:pt x="169" y="411"/>
                    </a:cubicBezTo>
                    <a:cubicBezTo>
                      <a:pt x="182" y="441"/>
                      <a:pt x="166" y="471"/>
                      <a:pt x="135" y="478"/>
                    </a:cubicBezTo>
                    <a:cubicBezTo>
                      <a:pt x="65" y="494"/>
                      <a:pt x="65" y="494"/>
                      <a:pt x="65" y="494"/>
                    </a:cubicBezTo>
                    <a:cubicBezTo>
                      <a:pt x="34" y="502"/>
                      <a:pt x="26" y="528"/>
                      <a:pt x="47" y="552"/>
                    </a:cubicBezTo>
                    <a:cubicBezTo>
                      <a:pt x="94" y="606"/>
                      <a:pt x="94" y="606"/>
                      <a:pt x="94" y="606"/>
                    </a:cubicBezTo>
                    <a:cubicBezTo>
                      <a:pt x="115" y="630"/>
                      <a:pt x="109" y="664"/>
                      <a:pt x="82" y="680"/>
                    </a:cubicBezTo>
                    <a:cubicBezTo>
                      <a:pt x="21" y="718"/>
                      <a:pt x="21" y="718"/>
                      <a:pt x="21" y="718"/>
                    </a:cubicBezTo>
                    <a:cubicBezTo>
                      <a:pt x="7" y="726"/>
                      <a:pt x="0" y="737"/>
                      <a:pt x="0" y="748"/>
                    </a:cubicBezTo>
                    <a:cubicBezTo>
                      <a:pt x="622" y="748"/>
                      <a:pt x="622" y="748"/>
                      <a:pt x="622" y="748"/>
                    </a:cubicBezTo>
                    <a:cubicBezTo>
                      <a:pt x="622" y="678"/>
                      <a:pt x="678" y="622"/>
                      <a:pt x="748" y="622"/>
                    </a:cubicBezTo>
                  </a:path>
                </a:pathLst>
              </a:custGeom>
              <a:solidFill>
                <a:srgbClr val="7AC0C4"/>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1800"/>
              </a:p>
            </p:txBody>
          </p:sp>
          <p:sp>
            <p:nvSpPr>
              <p:cNvPr id="21" name="Freeform 266"/>
              <p:cNvSpPr>
                <a:spLocks/>
              </p:cNvSpPr>
              <p:nvPr/>
            </p:nvSpPr>
            <p:spPr bwMode="auto">
              <a:xfrm>
                <a:off x="3048000" y="2630487"/>
                <a:ext cx="1296988" cy="1296988"/>
              </a:xfrm>
              <a:custGeom>
                <a:avLst/>
                <a:gdLst/>
                <a:ahLst/>
                <a:cxnLst>
                  <a:cxn ang="0">
                    <a:pos x="748" y="126"/>
                  </a:cxn>
                  <a:cxn ang="0">
                    <a:pos x="748" y="126"/>
                  </a:cxn>
                  <a:cxn ang="0">
                    <a:pos x="622" y="0"/>
                  </a:cxn>
                  <a:cxn ang="0">
                    <a:pos x="622" y="0"/>
                  </a:cxn>
                  <a:cxn ang="0">
                    <a:pos x="0" y="0"/>
                  </a:cxn>
                  <a:cxn ang="0">
                    <a:pos x="21" y="30"/>
                  </a:cxn>
                  <a:cxn ang="0">
                    <a:pos x="82" y="67"/>
                  </a:cxn>
                  <a:cxn ang="0">
                    <a:pos x="94" y="141"/>
                  </a:cxn>
                  <a:cxn ang="0">
                    <a:pos x="47" y="196"/>
                  </a:cxn>
                  <a:cxn ang="0">
                    <a:pos x="65" y="253"/>
                  </a:cxn>
                  <a:cxn ang="0">
                    <a:pos x="135" y="270"/>
                  </a:cxn>
                  <a:cxn ang="0">
                    <a:pos x="169" y="337"/>
                  </a:cxn>
                  <a:cxn ang="0">
                    <a:pos x="142" y="403"/>
                  </a:cxn>
                  <a:cxn ang="0">
                    <a:pos x="177" y="452"/>
                  </a:cxn>
                  <a:cxn ang="0">
                    <a:pos x="249" y="446"/>
                  </a:cxn>
                  <a:cxn ang="0">
                    <a:pos x="302" y="499"/>
                  </a:cxn>
                  <a:cxn ang="0">
                    <a:pos x="296" y="570"/>
                  </a:cxn>
                  <a:cxn ang="0">
                    <a:pos x="345" y="606"/>
                  </a:cxn>
                  <a:cxn ang="0">
                    <a:pos x="411" y="578"/>
                  </a:cxn>
                  <a:cxn ang="0">
                    <a:pos x="478" y="612"/>
                  </a:cxn>
                  <a:cxn ang="0">
                    <a:pos x="494" y="682"/>
                  </a:cxn>
                  <a:cxn ang="0">
                    <a:pos x="552" y="701"/>
                  </a:cxn>
                  <a:cxn ang="0">
                    <a:pos x="606" y="654"/>
                  </a:cxn>
                  <a:cxn ang="0">
                    <a:pos x="680" y="666"/>
                  </a:cxn>
                  <a:cxn ang="0">
                    <a:pos x="718" y="727"/>
                  </a:cxn>
                  <a:cxn ang="0">
                    <a:pos x="748" y="748"/>
                  </a:cxn>
                  <a:cxn ang="0">
                    <a:pos x="748" y="126"/>
                  </a:cxn>
                </a:cxnLst>
                <a:rect l="0" t="0" r="r" b="b"/>
                <a:pathLst>
                  <a:path w="748" h="748">
                    <a:moveTo>
                      <a:pt x="748" y="126"/>
                    </a:moveTo>
                    <a:cubicBezTo>
                      <a:pt x="748" y="126"/>
                      <a:pt x="748" y="126"/>
                      <a:pt x="748" y="126"/>
                    </a:cubicBezTo>
                    <a:cubicBezTo>
                      <a:pt x="678" y="126"/>
                      <a:pt x="622" y="69"/>
                      <a:pt x="622" y="0"/>
                    </a:cubicBezTo>
                    <a:cubicBezTo>
                      <a:pt x="622" y="0"/>
                      <a:pt x="622" y="0"/>
                      <a:pt x="622" y="0"/>
                    </a:cubicBezTo>
                    <a:cubicBezTo>
                      <a:pt x="0" y="0"/>
                      <a:pt x="0" y="0"/>
                      <a:pt x="0" y="0"/>
                    </a:cubicBezTo>
                    <a:cubicBezTo>
                      <a:pt x="0" y="11"/>
                      <a:pt x="7" y="22"/>
                      <a:pt x="21" y="30"/>
                    </a:cubicBezTo>
                    <a:cubicBezTo>
                      <a:pt x="82" y="67"/>
                      <a:pt x="82" y="67"/>
                      <a:pt x="82" y="67"/>
                    </a:cubicBezTo>
                    <a:cubicBezTo>
                      <a:pt x="109" y="84"/>
                      <a:pt x="115" y="117"/>
                      <a:pt x="94" y="141"/>
                    </a:cubicBezTo>
                    <a:cubicBezTo>
                      <a:pt x="47" y="196"/>
                      <a:pt x="47" y="196"/>
                      <a:pt x="47" y="196"/>
                    </a:cubicBezTo>
                    <a:cubicBezTo>
                      <a:pt x="26" y="220"/>
                      <a:pt x="34" y="246"/>
                      <a:pt x="65" y="253"/>
                    </a:cubicBezTo>
                    <a:cubicBezTo>
                      <a:pt x="135" y="270"/>
                      <a:pt x="135" y="270"/>
                      <a:pt x="135" y="270"/>
                    </a:cubicBezTo>
                    <a:cubicBezTo>
                      <a:pt x="166" y="277"/>
                      <a:pt x="182" y="307"/>
                      <a:pt x="169" y="337"/>
                    </a:cubicBezTo>
                    <a:cubicBezTo>
                      <a:pt x="142" y="403"/>
                      <a:pt x="142" y="403"/>
                      <a:pt x="142" y="403"/>
                    </a:cubicBezTo>
                    <a:cubicBezTo>
                      <a:pt x="129" y="432"/>
                      <a:pt x="145" y="454"/>
                      <a:pt x="177" y="452"/>
                    </a:cubicBezTo>
                    <a:cubicBezTo>
                      <a:pt x="249" y="446"/>
                      <a:pt x="249" y="446"/>
                      <a:pt x="249" y="446"/>
                    </a:cubicBezTo>
                    <a:cubicBezTo>
                      <a:pt x="281" y="443"/>
                      <a:pt x="305" y="467"/>
                      <a:pt x="302" y="499"/>
                    </a:cubicBezTo>
                    <a:cubicBezTo>
                      <a:pt x="296" y="570"/>
                      <a:pt x="296" y="570"/>
                      <a:pt x="296" y="570"/>
                    </a:cubicBezTo>
                    <a:cubicBezTo>
                      <a:pt x="293" y="602"/>
                      <a:pt x="315" y="618"/>
                      <a:pt x="345" y="606"/>
                    </a:cubicBezTo>
                    <a:cubicBezTo>
                      <a:pt x="411" y="578"/>
                      <a:pt x="411" y="578"/>
                      <a:pt x="411" y="578"/>
                    </a:cubicBezTo>
                    <a:cubicBezTo>
                      <a:pt x="440" y="566"/>
                      <a:pt x="471" y="581"/>
                      <a:pt x="478" y="612"/>
                    </a:cubicBezTo>
                    <a:cubicBezTo>
                      <a:pt x="494" y="682"/>
                      <a:pt x="494" y="682"/>
                      <a:pt x="494" y="682"/>
                    </a:cubicBezTo>
                    <a:cubicBezTo>
                      <a:pt x="502" y="713"/>
                      <a:pt x="527" y="722"/>
                      <a:pt x="552" y="701"/>
                    </a:cubicBezTo>
                    <a:cubicBezTo>
                      <a:pt x="606" y="654"/>
                      <a:pt x="606" y="654"/>
                      <a:pt x="606" y="654"/>
                    </a:cubicBezTo>
                    <a:cubicBezTo>
                      <a:pt x="630" y="633"/>
                      <a:pt x="664" y="638"/>
                      <a:pt x="680" y="666"/>
                    </a:cubicBezTo>
                    <a:cubicBezTo>
                      <a:pt x="718" y="727"/>
                      <a:pt x="718" y="727"/>
                      <a:pt x="718" y="727"/>
                    </a:cubicBezTo>
                    <a:cubicBezTo>
                      <a:pt x="726" y="741"/>
                      <a:pt x="737" y="748"/>
                      <a:pt x="748" y="748"/>
                    </a:cubicBezTo>
                    <a:cubicBezTo>
                      <a:pt x="748" y="126"/>
                      <a:pt x="748" y="126"/>
                      <a:pt x="748" y="126"/>
                    </a:cubicBezTo>
                  </a:path>
                </a:pathLst>
              </a:custGeom>
              <a:solidFill>
                <a:schemeClr val="bg2">
                  <a:lumMod val="10000"/>
                </a:schemeClr>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1800"/>
              </a:p>
            </p:txBody>
          </p:sp>
          <p:sp>
            <p:nvSpPr>
              <p:cNvPr id="22" name="Freeform 267"/>
              <p:cNvSpPr>
                <a:spLocks/>
              </p:cNvSpPr>
              <p:nvPr/>
            </p:nvSpPr>
            <p:spPr bwMode="auto">
              <a:xfrm>
                <a:off x="4344988" y="1331912"/>
                <a:ext cx="1298575" cy="1298575"/>
              </a:xfrm>
              <a:custGeom>
                <a:avLst/>
                <a:gdLst/>
                <a:ahLst/>
                <a:cxnLst>
                  <a:cxn ang="0">
                    <a:pos x="727" y="718"/>
                  </a:cxn>
                  <a:cxn ang="0">
                    <a:pos x="666" y="680"/>
                  </a:cxn>
                  <a:cxn ang="0">
                    <a:pos x="654" y="606"/>
                  </a:cxn>
                  <a:cxn ang="0">
                    <a:pos x="701" y="552"/>
                  </a:cxn>
                  <a:cxn ang="0">
                    <a:pos x="682" y="494"/>
                  </a:cxn>
                  <a:cxn ang="0">
                    <a:pos x="612" y="478"/>
                  </a:cxn>
                  <a:cxn ang="0">
                    <a:pos x="578" y="411"/>
                  </a:cxn>
                  <a:cxn ang="0">
                    <a:pos x="606" y="345"/>
                  </a:cxn>
                  <a:cxn ang="0">
                    <a:pos x="570" y="296"/>
                  </a:cxn>
                  <a:cxn ang="0">
                    <a:pos x="499" y="302"/>
                  </a:cxn>
                  <a:cxn ang="0">
                    <a:pos x="446" y="249"/>
                  </a:cxn>
                  <a:cxn ang="0">
                    <a:pos x="452" y="177"/>
                  </a:cxn>
                  <a:cxn ang="0">
                    <a:pos x="403" y="142"/>
                  </a:cxn>
                  <a:cxn ang="0">
                    <a:pos x="337" y="169"/>
                  </a:cxn>
                  <a:cxn ang="0">
                    <a:pos x="270" y="135"/>
                  </a:cxn>
                  <a:cxn ang="0">
                    <a:pos x="253" y="66"/>
                  </a:cxn>
                  <a:cxn ang="0">
                    <a:pos x="196" y="47"/>
                  </a:cxn>
                  <a:cxn ang="0">
                    <a:pos x="141" y="94"/>
                  </a:cxn>
                  <a:cxn ang="0">
                    <a:pos x="67" y="82"/>
                  </a:cxn>
                  <a:cxn ang="0">
                    <a:pos x="30" y="21"/>
                  </a:cxn>
                  <a:cxn ang="0">
                    <a:pos x="0" y="0"/>
                  </a:cxn>
                  <a:cxn ang="0">
                    <a:pos x="0" y="622"/>
                  </a:cxn>
                  <a:cxn ang="0">
                    <a:pos x="126" y="748"/>
                  </a:cxn>
                  <a:cxn ang="0">
                    <a:pos x="748" y="748"/>
                  </a:cxn>
                  <a:cxn ang="0">
                    <a:pos x="727" y="718"/>
                  </a:cxn>
                </a:cxnLst>
                <a:rect l="0" t="0" r="r" b="b"/>
                <a:pathLst>
                  <a:path w="748" h="748">
                    <a:moveTo>
                      <a:pt x="727" y="718"/>
                    </a:moveTo>
                    <a:cubicBezTo>
                      <a:pt x="666" y="680"/>
                      <a:pt x="666" y="680"/>
                      <a:pt x="666" y="680"/>
                    </a:cubicBezTo>
                    <a:cubicBezTo>
                      <a:pt x="638" y="664"/>
                      <a:pt x="633" y="630"/>
                      <a:pt x="654" y="606"/>
                    </a:cubicBezTo>
                    <a:cubicBezTo>
                      <a:pt x="701" y="552"/>
                      <a:pt x="701" y="552"/>
                      <a:pt x="701" y="552"/>
                    </a:cubicBezTo>
                    <a:cubicBezTo>
                      <a:pt x="722" y="528"/>
                      <a:pt x="713" y="502"/>
                      <a:pt x="682" y="494"/>
                    </a:cubicBezTo>
                    <a:cubicBezTo>
                      <a:pt x="612" y="478"/>
                      <a:pt x="612" y="478"/>
                      <a:pt x="612" y="478"/>
                    </a:cubicBezTo>
                    <a:cubicBezTo>
                      <a:pt x="581" y="471"/>
                      <a:pt x="566" y="441"/>
                      <a:pt x="578" y="411"/>
                    </a:cubicBezTo>
                    <a:cubicBezTo>
                      <a:pt x="606" y="345"/>
                      <a:pt x="606" y="345"/>
                      <a:pt x="606" y="345"/>
                    </a:cubicBezTo>
                    <a:cubicBezTo>
                      <a:pt x="618" y="315"/>
                      <a:pt x="602" y="293"/>
                      <a:pt x="570" y="296"/>
                    </a:cubicBezTo>
                    <a:cubicBezTo>
                      <a:pt x="499" y="302"/>
                      <a:pt x="499" y="302"/>
                      <a:pt x="499" y="302"/>
                    </a:cubicBezTo>
                    <a:cubicBezTo>
                      <a:pt x="467" y="305"/>
                      <a:pt x="443" y="281"/>
                      <a:pt x="446" y="249"/>
                    </a:cubicBezTo>
                    <a:cubicBezTo>
                      <a:pt x="452" y="177"/>
                      <a:pt x="452" y="177"/>
                      <a:pt x="452" y="177"/>
                    </a:cubicBezTo>
                    <a:cubicBezTo>
                      <a:pt x="454" y="145"/>
                      <a:pt x="432" y="129"/>
                      <a:pt x="403" y="142"/>
                    </a:cubicBezTo>
                    <a:cubicBezTo>
                      <a:pt x="337" y="169"/>
                      <a:pt x="337" y="169"/>
                      <a:pt x="337" y="169"/>
                    </a:cubicBezTo>
                    <a:cubicBezTo>
                      <a:pt x="307" y="182"/>
                      <a:pt x="277" y="167"/>
                      <a:pt x="270" y="135"/>
                    </a:cubicBezTo>
                    <a:cubicBezTo>
                      <a:pt x="253" y="66"/>
                      <a:pt x="253" y="66"/>
                      <a:pt x="253" y="66"/>
                    </a:cubicBezTo>
                    <a:cubicBezTo>
                      <a:pt x="246" y="34"/>
                      <a:pt x="220" y="26"/>
                      <a:pt x="196" y="47"/>
                    </a:cubicBezTo>
                    <a:cubicBezTo>
                      <a:pt x="141" y="94"/>
                      <a:pt x="141" y="94"/>
                      <a:pt x="141" y="94"/>
                    </a:cubicBezTo>
                    <a:cubicBezTo>
                      <a:pt x="117" y="115"/>
                      <a:pt x="84" y="109"/>
                      <a:pt x="67" y="82"/>
                    </a:cubicBezTo>
                    <a:cubicBezTo>
                      <a:pt x="30" y="21"/>
                      <a:pt x="30" y="21"/>
                      <a:pt x="30" y="21"/>
                    </a:cubicBezTo>
                    <a:cubicBezTo>
                      <a:pt x="22" y="7"/>
                      <a:pt x="11" y="0"/>
                      <a:pt x="0" y="0"/>
                    </a:cubicBezTo>
                    <a:cubicBezTo>
                      <a:pt x="0" y="622"/>
                      <a:pt x="0" y="622"/>
                      <a:pt x="0" y="622"/>
                    </a:cubicBezTo>
                    <a:cubicBezTo>
                      <a:pt x="69" y="622"/>
                      <a:pt x="126" y="678"/>
                      <a:pt x="126" y="748"/>
                    </a:cubicBezTo>
                    <a:cubicBezTo>
                      <a:pt x="748" y="748"/>
                      <a:pt x="748" y="748"/>
                      <a:pt x="748" y="748"/>
                    </a:cubicBezTo>
                    <a:cubicBezTo>
                      <a:pt x="748" y="737"/>
                      <a:pt x="741" y="726"/>
                      <a:pt x="727" y="718"/>
                    </a:cubicBezTo>
                  </a:path>
                </a:pathLst>
              </a:custGeom>
              <a:solidFill>
                <a:srgbClr val="FFC000"/>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1800"/>
              </a:p>
            </p:txBody>
          </p:sp>
          <p:sp>
            <p:nvSpPr>
              <p:cNvPr id="23" name="Freeform 889"/>
              <p:cNvSpPr>
                <a:spLocks/>
              </p:cNvSpPr>
              <p:nvPr/>
            </p:nvSpPr>
            <p:spPr bwMode="auto">
              <a:xfrm>
                <a:off x="4344988" y="2630487"/>
                <a:ext cx="1298575" cy="1296988"/>
              </a:xfrm>
              <a:custGeom>
                <a:avLst/>
                <a:gdLst/>
                <a:ahLst/>
                <a:cxnLst>
                  <a:cxn ang="0">
                    <a:pos x="612" y="270"/>
                  </a:cxn>
                  <a:cxn ang="0">
                    <a:pos x="682" y="253"/>
                  </a:cxn>
                  <a:cxn ang="0">
                    <a:pos x="701" y="196"/>
                  </a:cxn>
                  <a:cxn ang="0">
                    <a:pos x="654" y="141"/>
                  </a:cxn>
                  <a:cxn ang="0">
                    <a:pos x="666" y="67"/>
                  </a:cxn>
                  <a:cxn ang="0">
                    <a:pos x="727" y="30"/>
                  </a:cxn>
                  <a:cxn ang="0">
                    <a:pos x="748" y="0"/>
                  </a:cxn>
                  <a:cxn ang="0">
                    <a:pos x="126" y="0"/>
                  </a:cxn>
                  <a:cxn ang="0">
                    <a:pos x="126" y="0"/>
                  </a:cxn>
                  <a:cxn ang="0">
                    <a:pos x="0" y="126"/>
                  </a:cxn>
                  <a:cxn ang="0">
                    <a:pos x="0" y="748"/>
                  </a:cxn>
                  <a:cxn ang="0">
                    <a:pos x="30" y="727"/>
                  </a:cxn>
                  <a:cxn ang="0">
                    <a:pos x="67" y="666"/>
                  </a:cxn>
                  <a:cxn ang="0">
                    <a:pos x="141" y="654"/>
                  </a:cxn>
                  <a:cxn ang="0">
                    <a:pos x="196" y="701"/>
                  </a:cxn>
                  <a:cxn ang="0">
                    <a:pos x="253" y="682"/>
                  </a:cxn>
                  <a:cxn ang="0">
                    <a:pos x="270" y="612"/>
                  </a:cxn>
                  <a:cxn ang="0">
                    <a:pos x="337" y="578"/>
                  </a:cxn>
                  <a:cxn ang="0">
                    <a:pos x="403" y="606"/>
                  </a:cxn>
                  <a:cxn ang="0">
                    <a:pos x="452" y="570"/>
                  </a:cxn>
                  <a:cxn ang="0">
                    <a:pos x="446" y="499"/>
                  </a:cxn>
                  <a:cxn ang="0">
                    <a:pos x="499" y="446"/>
                  </a:cxn>
                  <a:cxn ang="0">
                    <a:pos x="570" y="452"/>
                  </a:cxn>
                  <a:cxn ang="0">
                    <a:pos x="606" y="403"/>
                  </a:cxn>
                  <a:cxn ang="0">
                    <a:pos x="578" y="337"/>
                  </a:cxn>
                  <a:cxn ang="0">
                    <a:pos x="612" y="270"/>
                  </a:cxn>
                </a:cxnLst>
                <a:rect l="0" t="0" r="r" b="b"/>
                <a:pathLst>
                  <a:path w="748" h="748">
                    <a:moveTo>
                      <a:pt x="612" y="270"/>
                    </a:moveTo>
                    <a:cubicBezTo>
                      <a:pt x="682" y="253"/>
                      <a:pt x="682" y="253"/>
                      <a:pt x="682" y="253"/>
                    </a:cubicBezTo>
                    <a:cubicBezTo>
                      <a:pt x="713" y="246"/>
                      <a:pt x="722" y="220"/>
                      <a:pt x="701" y="196"/>
                    </a:cubicBezTo>
                    <a:cubicBezTo>
                      <a:pt x="654" y="141"/>
                      <a:pt x="654" y="141"/>
                      <a:pt x="654" y="141"/>
                    </a:cubicBezTo>
                    <a:cubicBezTo>
                      <a:pt x="633" y="117"/>
                      <a:pt x="638" y="84"/>
                      <a:pt x="666" y="67"/>
                    </a:cubicBezTo>
                    <a:cubicBezTo>
                      <a:pt x="727" y="30"/>
                      <a:pt x="727" y="30"/>
                      <a:pt x="727" y="30"/>
                    </a:cubicBezTo>
                    <a:cubicBezTo>
                      <a:pt x="741" y="22"/>
                      <a:pt x="748" y="11"/>
                      <a:pt x="748" y="0"/>
                    </a:cubicBezTo>
                    <a:cubicBezTo>
                      <a:pt x="126" y="0"/>
                      <a:pt x="126" y="0"/>
                      <a:pt x="126" y="0"/>
                    </a:cubicBezTo>
                    <a:cubicBezTo>
                      <a:pt x="126" y="0"/>
                      <a:pt x="126" y="0"/>
                      <a:pt x="126" y="0"/>
                    </a:cubicBezTo>
                    <a:cubicBezTo>
                      <a:pt x="126" y="69"/>
                      <a:pt x="69" y="126"/>
                      <a:pt x="0" y="126"/>
                    </a:cubicBezTo>
                    <a:cubicBezTo>
                      <a:pt x="0" y="748"/>
                      <a:pt x="0" y="748"/>
                      <a:pt x="0" y="748"/>
                    </a:cubicBezTo>
                    <a:cubicBezTo>
                      <a:pt x="11" y="748"/>
                      <a:pt x="22" y="741"/>
                      <a:pt x="30" y="727"/>
                    </a:cubicBezTo>
                    <a:cubicBezTo>
                      <a:pt x="67" y="666"/>
                      <a:pt x="67" y="666"/>
                      <a:pt x="67" y="666"/>
                    </a:cubicBezTo>
                    <a:cubicBezTo>
                      <a:pt x="84" y="638"/>
                      <a:pt x="117" y="633"/>
                      <a:pt x="141" y="654"/>
                    </a:cubicBezTo>
                    <a:cubicBezTo>
                      <a:pt x="196" y="701"/>
                      <a:pt x="196" y="701"/>
                      <a:pt x="196" y="701"/>
                    </a:cubicBezTo>
                    <a:cubicBezTo>
                      <a:pt x="220" y="722"/>
                      <a:pt x="246" y="713"/>
                      <a:pt x="253" y="682"/>
                    </a:cubicBezTo>
                    <a:cubicBezTo>
                      <a:pt x="270" y="612"/>
                      <a:pt x="270" y="612"/>
                      <a:pt x="270" y="612"/>
                    </a:cubicBezTo>
                    <a:cubicBezTo>
                      <a:pt x="277" y="581"/>
                      <a:pt x="307" y="566"/>
                      <a:pt x="337" y="578"/>
                    </a:cubicBezTo>
                    <a:cubicBezTo>
                      <a:pt x="403" y="606"/>
                      <a:pt x="403" y="606"/>
                      <a:pt x="403" y="606"/>
                    </a:cubicBezTo>
                    <a:cubicBezTo>
                      <a:pt x="432" y="618"/>
                      <a:pt x="454" y="602"/>
                      <a:pt x="452" y="570"/>
                    </a:cubicBezTo>
                    <a:cubicBezTo>
                      <a:pt x="446" y="499"/>
                      <a:pt x="446" y="499"/>
                      <a:pt x="446" y="499"/>
                    </a:cubicBezTo>
                    <a:cubicBezTo>
                      <a:pt x="443" y="467"/>
                      <a:pt x="467" y="443"/>
                      <a:pt x="499" y="446"/>
                    </a:cubicBezTo>
                    <a:cubicBezTo>
                      <a:pt x="570" y="452"/>
                      <a:pt x="570" y="452"/>
                      <a:pt x="570" y="452"/>
                    </a:cubicBezTo>
                    <a:cubicBezTo>
                      <a:pt x="602" y="454"/>
                      <a:pt x="618" y="432"/>
                      <a:pt x="606" y="403"/>
                    </a:cubicBezTo>
                    <a:cubicBezTo>
                      <a:pt x="578" y="337"/>
                      <a:pt x="578" y="337"/>
                      <a:pt x="578" y="337"/>
                    </a:cubicBezTo>
                    <a:cubicBezTo>
                      <a:pt x="566" y="307"/>
                      <a:pt x="581" y="277"/>
                      <a:pt x="612" y="270"/>
                    </a:cubicBezTo>
                  </a:path>
                </a:pathLst>
              </a:custGeom>
              <a:solidFill>
                <a:srgbClr val="7AC0C4"/>
              </a:solid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sz="1800"/>
              </a:p>
            </p:txBody>
          </p:sp>
        </p:grpSp>
        <p:grpSp>
          <p:nvGrpSpPr>
            <p:cNvPr id="64" name="Group 63"/>
            <p:cNvGrpSpPr/>
            <p:nvPr/>
          </p:nvGrpSpPr>
          <p:grpSpPr>
            <a:xfrm>
              <a:off x="4610100" y="1343616"/>
              <a:ext cx="373673" cy="421470"/>
              <a:chOff x="5513440" y="1766202"/>
              <a:chExt cx="429274" cy="484183"/>
            </a:xfrm>
            <a:solidFill>
              <a:schemeClr val="bg1"/>
            </a:solidFill>
          </p:grpSpPr>
          <p:sp>
            <p:nvSpPr>
              <p:cNvPr id="65" name="Freeform 147"/>
              <p:cNvSpPr>
                <a:spLocks/>
              </p:cNvSpPr>
              <p:nvPr/>
            </p:nvSpPr>
            <p:spPr bwMode="auto">
              <a:xfrm>
                <a:off x="5513440" y="1766202"/>
                <a:ext cx="429274" cy="87353"/>
              </a:xfrm>
              <a:custGeom>
                <a:avLst/>
                <a:gdLst>
                  <a:gd name="T0" fmla="*/ 68 w 129"/>
                  <a:gd name="T1" fmla="*/ 8 h 26"/>
                  <a:gd name="T2" fmla="*/ 68 w 129"/>
                  <a:gd name="T3" fmla="*/ 4 h 26"/>
                  <a:gd name="T4" fmla="*/ 64 w 129"/>
                  <a:gd name="T5" fmla="*/ 0 h 26"/>
                  <a:gd name="T6" fmla="*/ 61 w 129"/>
                  <a:gd name="T7" fmla="*/ 4 h 26"/>
                  <a:gd name="T8" fmla="*/ 61 w 129"/>
                  <a:gd name="T9" fmla="*/ 8 h 26"/>
                  <a:gd name="T10" fmla="*/ 0 w 129"/>
                  <a:gd name="T11" fmla="*/ 8 h 26"/>
                  <a:gd name="T12" fmla="*/ 0 w 129"/>
                  <a:gd name="T13" fmla="*/ 26 h 26"/>
                  <a:gd name="T14" fmla="*/ 129 w 129"/>
                  <a:gd name="T15" fmla="*/ 26 h 26"/>
                  <a:gd name="T16" fmla="*/ 129 w 129"/>
                  <a:gd name="T17" fmla="*/ 8 h 26"/>
                  <a:gd name="T18" fmla="*/ 68 w 129"/>
                  <a:gd name="T19" fmla="*/ 8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9" h="26">
                    <a:moveTo>
                      <a:pt x="68" y="8"/>
                    </a:moveTo>
                    <a:cubicBezTo>
                      <a:pt x="68" y="4"/>
                      <a:pt x="68" y="4"/>
                      <a:pt x="68" y="4"/>
                    </a:cubicBezTo>
                    <a:cubicBezTo>
                      <a:pt x="68" y="2"/>
                      <a:pt x="66" y="0"/>
                      <a:pt x="64" y="0"/>
                    </a:cubicBezTo>
                    <a:cubicBezTo>
                      <a:pt x="63" y="0"/>
                      <a:pt x="61" y="2"/>
                      <a:pt x="61" y="4"/>
                    </a:cubicBezTo>
                    <a:cubicBezTo>
                      <a:pt x="61" y="8"/>
                      <a:pt x="61" y="8"/>
                      <a:pt x="61" y="8"/>
                    </a:cubicBezTo>
                    <a:cubicBezTo>
                      <a:pt x="0" y="8"/>
                      <a:pt x="0" y="8"/>
                      <a:pt x="0" y="8"/>
                    </a:cubicBezTo>
                    <a:cubicBezTo>
                      <a:pt x="0" y="26"/>
                      <a:pt x="0" y="26"/>
                      <a:pt x="0" y="26"/>
                    </a:cubicBezTo>
                    <a:cubicBezTo>
                      <a:pt x="129" y="26"/>
                      <a:pt x="129" y="26"/>
                      <a:pt x="129" y="26"/>
                    </a:cubicBezTo>
                    <a:cubicBezTo>
                      <a:pt x="129" y="8"/>
                      <a:pt x="129" y="8"/>
                      <a:pt x="129" y="8"/>
                    </a:cubicBezTo>
                    <a:lnTo>
                      <a:pt x="68"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00"/>
              </a:p>
            </p:txBody>
          </p:sp>
          <p:sp>
            <p:nvSpPr>
              <p:cNvPr id="66" name="Freeform 148"/>
              <p:cNvSpPr>
                <a:spLocks noEditPoints="1"/>
              </p:cNvSpPr>
              <p:nvPr/>
            </p:nvSpPr>
            <p:spPr bwMode="auto">
              <a:xfrm>
                <a:off x="5550876" y="1873521"/>
                <a:ext cx="356897" cy="376864"/>
              </a:xfrm>
              <a:custGeom>
                <a:avLst/>
                <a:gdLst>
                  <a:gd name="T0" fmla="*/ 143 w 143"/>
                  <a:gd name="T1" fmla="*/ 95 h 151"/>
                  <a:gd name="T2" fmla="*/ 143 w 143"/>
                  <a:gd name="T3" fmla="*/ 0 h 151"/>
                  <a:gd name="T4" fmla="*/ 0 w 143"/>
                  <a:gd name="T5" fmla="*/ 0 h 151"/>
                  <a:gd name="T6" fmla="*/ 0 w 143"/>
                  <a:gd name="T7" fmla="*/ 95 h 151"/>
                  <a:gd name="T8" fmla="*/ 63 w 143"/>
                  <a:gd name="T9" fmla="*/ 95 h 151"/>
                  <a:gd name="T10" fmla="*/ 63 w 143"/>
                  <a:gd name="T11" fmla="*/ 125 h 151"/>
                  <a:gd name="T12" fmla="*/ 45 w 143"/>
                  <a:gd name="T13" fmla="*/ 125 h 151"/>
                  <a:gd name="T14" fmla="*/ 45 w 143"/>
                  <a:gd name="T15" fmla="*/ 121 h 151"/>
                  <a:gd name="T16" fmla="*/ 37 w 143"/>
                  <a:gd name="T17" fmla="*/ 121 h 151"/>
                  <a:gd name="T18" fmla="*/ 25 w 143"/>
                  <a:gd name="T19" fmla="*/ 151 h 151"/>
                  <a:gd name="T20" fmla="*/ 33 w 143"/>
                  <a:gd name="T21" fmla="*/ 151 h 151"/>
                  <a:gd name="T22" fmla="*/ 40 w 143"/>
                  <a:gd name="T23" fmla="*/ 137 h 151"/>
                  <a:gd name="T24" fmla="*/ 104 w 143"/>
                  <a:gd name="T25" fmla="*/ 137 h 151"/>
                  <a:gd name="T26" fmla="*/ 109 w 143"/>
                  <a:gd name="T27" fmla="*/ 151 h 151"/>
                  <a:gd name="T28" fmla="*/ 119 w 143"/>
                  <a:gd name="T29" fmla="*/ 151 h 151"/>
                  <a:gd name="T30" fmla="*/ 107 w 143"/>
                  <a:gd name="T31" fmla="*/ 121 h 151"/>
                  <a:gd name="T32" fmla="*/ 97 w 143"/>
                  <a:gd name="T33" fmla="*/ 121 h 151"/>
                  <a:gd name="T34" fmla="*/ 97 w 143"/>
                  <a:gd name="T35" fmla="*/ 125 h 151"/>
                  <a:gd name="T36" fmla="*/ 80 w 143"/>
                  <a:gd name="T37" fmla="*/ 125 h 151"/>
                  <a:gd name="T38" fmla="*/ 80 w 143"/>
                  <a:gd name="T39" fmla="*/ 95 h 151"/>
                  <a:gd name="T40" fmla="*/ 143 w 143"/>
                  <a:gd name="T41" fmla="*/ 95 h 151"/>
                  <a:gd name="T42" fmla="*/ 92 w 143"/>
                  <a:gd name="T43" fmla="*/ 28 h 151"/>
                  <a:gd name="T44" fmla="*/ 133 w 143"/>
                  <a:gd name="T45" fmla="*/ 28 h 151"/>
                  <a:gd name="T46" fmla="*/ 133 w 143"/>
                  <a:gd name="T47" fmla="*/ 37 h 151"/>
                  <a:gd name="T48" fmla="*/ 92 w 143"/>
                  <a:gd name="T49" fmla="*/ 37 h 151"/>
                  <a:gd name="T50" fmla="*/ 92 w 143"/>
                  <a:gd name="T51" fmla="*/ 28 h 151"/>
                  <a:gd name="T52" fmla="*/ 92 w 143"/>
                  <a:gd name="T53" fmla="*/ 46 h 151"/>
                  <a:gd name="T54" fmla="*/ 133 w 143"/>
                  <a:gd name="T55" fmla="*/ 46 h 151"/>
                  <a:gd name="T56" fmla="*/ 133 w 143"/>
                  <a:gd name="T57" fmla="*/ 56 h 151"/>
                  <a:gd name="T58" fmla="*/ 92 w 143"/>
                  <a:gd name="T59" fmla="*/ 56 h 151"/>
                  <a:gd name="T60" fmla="*/ 92 w 143"/>
                  <a:gd name="T61" fmla="*/ 46 h 151"/>
                  <a:gd name="T62" fmla="*/ 92 w 143"/>
                  <a:gd name="T63" fmla="*/ 63 h 151"/>
                  <a:gd name="T64" fmla="*/ 133 w 143"/>
                  <a:gd name="T65" fmla="*/ 63 h 151"/>
                  <a:gd name="T66" fmla="*/ 133 w 143"/>
                  <a:gd name="T67" fmla="*/ 74 h 151"/>
                  <a:gd name="T68" fmla="*/ 92 w 143"/>
                  <a:gd name="T69" fmla="*/ 74 h 151"/>
                  <a:gd name="T70" fmla="*/ 92 w 143"/>
                  <a:gd name="T71" fmla="*/ 63 h 151"/>
                  <a:gd name="T72" fmla="*/ 8 w 143"/>
                  <a:gd name="T73" fmla="*/ 75 h 151"/>
                  <a:gd name="T74" fmla="*/ 8 w 143"/>
                  <a:gd name="T75" fmla="*/ 24 h 151"/>
                  <a:gd name="T76" fmla="*/ 83 w 143"/>
                  <a:gd name="T77" fmla="*/ 24 h 151"/>
                  <a:gd name="T78" fmla="*/ 83 w 143"/>
                  <a:gd name="T79" fmla="*/ 75 h 151"/>
                  <a:gd name="T80" fmla="*/ 8 w 143"/>
                  <a:gd name="T81" fmla="*/ 75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43" h="151">
                    <a:moveTo>
                      <a:pt x="143" y="95"/>
                    </a:moveTo>
                    <a:lnTo>
                      <a:pt x="143" y="0"/>
                    </a:lnTo>
                    <a:lnTo>
                      <a:pt x="0" y="0"/>
                    </a:lnTo>
                    <a:lnTo>
                      <a:pt x="0" y="95"/>
                    </a:lnTo>
                    <a:lnTo>
                      <a:pt x="63" y="95"/>
                    </a:lnTo>
                    <a:lnTo>
                      <a:pt x="63" y="125"/>
                    </a:lnTo>
                    <a:lnTo>
                      <a:pt x="45" y="125"/>
                    </a:lnTo>
                    <a:lnTo>
                      <a:pt x="45" y="121"/>
                    </a:lnTo>
                    <a:lnTo>
                      <a:pt x="37" y="121"/>
                    </a:lnTo>
                    <a:lnTo>
                      <a:pt x="25" y="151"/>
                    </a:lnTo>
                    <a:lnTo>
                      <a:pt x="33" y="151"/>
                    </a:lnTo>
                    <a:lnTo>
                      <a:pt x="40" y="137"/>
                    </a:lnTo>
                    <a:lnTo>
                      <a:pt x="104" y="137"/>
                    </a:lnTo>
                    <a:lnTo>
                      <a:pt x="109" y="151"/>
                    </a:lnTo>
                    <a:lnTo>
                      <a:pt x="119" y="151"/>
                    </a:lnTo>
                    <a:lnTo>
                      <a:pt x="107" y="121"/>
                    </a:lnTo>
                    <a:lnTo>
                      <a:pt x="97" y="121"/>
                    </a:lnTo>
                    <a:lnTo>
                      <a:pt x="97" y="125"/>
                    </a:lnTo>
                    <a:lnTo>
                      <a:pt x="80" y="125"/>
                    </a:lnTo>
                    <a:lnTo>
                      <a:pt x="80" y="95"/>
                    </a:lnTo>
                    <a:lnTo>
                      <a:pt x="143" y="95"/>
                    </a:lnTo>
                    <a:close/>
                    <a:moveTo>
                      <a:pt x="92" y="28"/>
                    </a:moveTo>
                    <a:lnTo>
                      <a:pt x="133" y="28"/>
                    </a:lnTo>
                    <a:lnTo>
                      <a:pt x="133" y="37"/>
                    </a:lnTo>
                    <a:lnTo>
                      <a:pt x="92" y="37"/>
                    </a:lnTo>
                    <a:lnTo>
                      <a:pt x="92" y="28"/>
                    </a:lnTo>
                    <a:close/>
                    <a:moveTo>
                      <a:pt x="92" y="46"/>
                    </a:moveTo>
                    <a:lnTo>
                      <a:pt x="133" y="46"/>
                    </a:lnTo>
                    <a:lnTo>
                      <a:pt x="133" y="56"/>
                    </a:lnTo>
                    <a:lnTo>
                      <a:pt x="92" y="56"/>
                    </a:lnTo>
                    <a:lnTo>
                      <a:pt x="92" y="46"/>
                    </a:lnTo>
                    <a:close/>
                    <a:moveTo>
                      <a:pt x="92" y="63"/>
                    </a:moveTo>
                    <a:lnTo>
                      <a:pt x="133" y="63"/>
                    </a:lnTo>
                    <a:lnTo>
                      <a:pt x="133" y="74"/>
                    </a:lnTo>
                    <a:lnTo>
                      <a:pt x="92" y="74"/>
                    </a:lnTo>
                    <a:lnTo>
                      <a:pt x="92" y="63"/>
                    </a:lnTo>
                    <a:close/>
                    <a:moveTo>
                      <a:pt x="8" y="75"/>
                    </a:moveTo>
                    <a:lnTo>
                      <a:pt x="8" y="24"/>
                    </a:lnTo>
                    <a:lnTo>
                      <a:pt x="83" y="24"/>
                    </a:lnTo>
                    <a:lnTo>
                      <a:pt x="83" y="75"/>
                    </a:lnTo>
                    <a:lnTo>
                      <a:pt x="8" y="7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00"/>
              </a:p>
            </p:txBody>
          </p:sp>
          <p:sp>
            <p:nvSpPr>
              <p:cNvPr id="67" name="Freeform 149"/>
              <p:cNvSpPr>
                <a:spLocks/>
              </p:cNvSpPr>
              <p:nvPr/>
            </p:nvSpPr>
            <p:spPr bwMode="auto">
              <a:xfrm>
                <a:off x="5578330" y="1945898"/>
                <a:ext cx="174705" cy="102328"/>
              </a:xfrm>
              <a:custGeom>
                <a:avLst/>
                <a:gdLst>
                  <a:gd name="T0" fmla="*/ 58 w 70"/>
                  <a:gd name="T1" fmla="*/ 12 h 41"/>
                  <a:gd name="T2" fmla="*/ 54 w 70"/>
                  <a:gd name="T3" fmla="*/ 20 h 41"/>
                  <a:gd name="T4" fmla="*/ 48 w 70"/>
                  <a:gd name="T5" fmla="*/ 16 h 41"/>
                  <a:gd name="T6" fmla="*/ 48 w 70"/>
                  <a:gd name="T7" fmla="*/ 16 h 41"/>
                  <a:gd name="T8" fmla="*/ 34 w 70"/>
                  <a:gd name="T9" fmla="*/ 8 h 41"/>
                  <a:gd name="T10" fmla="*/ 32 w 70"/>
                  <a:gd name="T11" fmla="*/ 12 h 41"/>
                  <a:gd name="T12" fmla="*/ 28 w 70"/>
                  <a:gd name="T13" fmla="*/ 20 h 41"/>
                  <a:gd name="T14" fmla="*/ 16 w 70"/>
                  <a:gd name="T15" fmla="*/ 12 h 41"/>
                  <a:gd name="T16" fmla="*/ 12 w 70"/>
                  <a:gd name="T17" fmla="*/ 17 h 41"/>
                  <a:gd name="T18" fmla="*/ 12 w 70"/>
                  <a:gd name="T19" fmla="*/ 17 h 41"/>
                  <a:gd name="T20" fmla="*/ 0 w 70"/>
                  <a:gd name="T21" fmla="*/ 37 h 41"/>
                  <a:gd name="T22" fmla="*/ 5 w 70"/>
                  <a:gd name="T23" fmla="*/ 41 h 41"/>
                  <a:gd name="T24" fmla="*/ 17 w 70"/>
                  <a:gd name="T25" fmla="*/ 21 h 41"/>
                  <a:gd name="T26" fmla="*/ 24 w 70"/>
                  <a:gd name="T27" fmla="*/ 25 h 41"/>
                  <a:gd name="T28" fmla="*/ 24 w 70"/>
                  <a:gd name="T29" fmla="*/ 25 h 41"/>
                  <a:gd name="T30" fmla="*/ 30 w 70"/>
                  <a:gd name="T31" fmla="*/ 29 h 41"/>
                  <a:gd name="T32" fmla="*/ 37 w 70"/>
                  <a:gd name="T33" fmla="*/ 17 h 41"/>
                  <a:gd name="T34" fmla="*/ 42 w 70"/>
                  <a:gd name="T35" fmla="*/ 21 h 41"/>
                  <a:gd name="T36" fmla="*/ 42 w 70"/>
                  <a:gd name="T37" fmla="*/ 21 h 41"/>
                  <a:gd name="T38" fmla="*/ 56 w 70"/>
                  <a:gd name="T39" fmla="*/ 28 h 41"/>
                  <a:gd name="T40" fmla="*/ 57 w 70"/>
                  <a:gd name="T41" fmla="*/ 28 h 41"/>
                  <a:gd name="T42" fmla="*/ 57 w 70"/>
                  <a:gd name="T43" fmla="*/ 28 h 41"/>
                  <a:gd name="T44" fmla="*/ 64 w 70"/>
                  <a:gd name="T45" fmla="*/ 17 h 41"/>
                  <a:gd name="T46" fmla="*/ 64 w 70"/>
                  <a:gd name="T47" fmla="*/ 17 h 41"/>
                  <a:gd name="T48" fmla="*/ 70 w 70"/>
                  <a:gd name="T49" fmla="*/ 4 h 41"/>
                  <a:gd name="T50" fmla="*/ 65 w 70"/>
                  <a:gd name="T51" fmla="*/ 0 h 41"/>
                  <a:gd name="T52" fmla="*/ 58 w 70"/>
                  <a:gd name="T53" fmla="*/ 12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0" h="41">
                    <a:moveTo>
                      <a:pt x="58" y="12"/>
                    </a:moveTo>
                    <a:lnTo>
                      <a:pt x="54" y="20"/>
                    </a:lnTo>
                    <a:lnTo>
                      <a:pt x="48" y="16"/>
                    </a:lnTo>
                    <a:lnTo>
                      <a:pt x="48" y="16"/>
                    </a:lnTo>
                    <a:lnTo>
                      <a:pt x="34" y="8"/>
                    </a:lnTo>
                    <a:lnTo>
                      <a:pt x="32" y="12"/>
                    </a:lnTo>
                    <a:lnTo>
                      <a:pt x="28" y="20"/>
                    </a:lnTo>
                    <a:lnTo>
                      <a:pt x="16" y="12"/>
                    </a:lnTo>
                    <a:lnTo>
                      <a:pt x="12" y="17"/>
                    </a:lnTo>
                    <a:lnTo>
                      <a:pt x="12" y="17"/>
                    </a:lnTo>
                    <a:lnTo>
                      <a:pt x="0" y="37"/>
                    </a:lnTo>
                    <a:lnTo>
                      <a:pt x="5" y="41"/>
                    </a:lnTo>
                    <a:lnTo>
                      <a:pt x="17" y="21"/>
                    </a:lnTo>
                    <a:lnTo>
                      <a:pt x="24" y="25"/>
                    </a:lnTo>
                    <a:lnTo>
                      <a:pt x="24" y="25"/>
                    </a:lnTo>
                    <a:lnTo>
                      <a:pt x="30" y="29"/>
                    </a:lnTo>
                    <a:lnTo>
                      <a:pt x="37" y="17"/>
                    </a:lnTo>
                    <a:lnTo>
                      <a:pt x="42" y="21"/>
                    </a:lnTo>
                    <a:lnTo>
                      <a:pt x="42" y="21"/>
                    </a:lnTo>
                    <a:lnTo>
                      <a:pt x="56" y="28"/>
                    </a:lnTo>
                    <a:lnTo>
                      <a:pt x="57" y="28"/>
                    </a:lnTo>
                    <a:lnTo>
                      <a:pt x="57" y="28"/>
                    </a:lnTo>
                    <a:lnTo>
                      <a:pt x="64" y="17"/>
                    </a:lnTo>
                    <a:lnTo>
                      <a:pt x="64" y="17"/>
                    </a:lnTo>
                    <a:lnTo>
                      <a:pt x="70" y="4"/>
                    </a:lnTo>
                    <a:lnTo>
                      <a:pt x="65" y="0"/>
                    </a:lnTo>
                    <a:lnTo>
                      <a:pt x="58"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00"/>
              </a:p>
            </p:txBody>
          </p:sp>
        </p:grpSp>
      </p:grpSp>
      <p:grpSp>
        <p:nvGrpSpPr>
          <p:cNvPr id="68" name="Group 67"/>
          <p:cNvGrpSpPr/>
          <p:nvPr/>
        </p:nvGrpSpPr>
        <p:grpSpPr>
          <a:xfrm>
            <a:off x="4552950" y="2086566"/>
            <a:ext cx="428440" cy="428440"/>
            <a:chOff x="5391768" y="1610089"/>
            <a:chExt cx="428440" cy="428440"/>
          </a:xfrm>
        </p:grpSpPr>
        <p:sp>
          <p:nvSpPr>
            <p:cNvPr id="69" name="Freeform 39"/>
            <p:cNvSpPr>
              <a:spLocks noEditPoints="1"/>
            </p:cNvSpPr>
            <p:nvPr/>
          </p:nvSpPr>
          <p:spPr bwMode="auto">
            <a:xfrm>
              <a:off x="5391768" y="1610089"/>
              <a:ext cx="428440" cy="428440"/>
            </a:xfrm>
            <a:custGeom>
              <a:avLst/>
              <a:gdLst>
                <a:gd name="T0" fmla="*/ 61 w 122"/>
                <a:gd name="T1" fmla="*/ 0 h 122"/>
                <a:gd name="T2" fmla="*/ 0 w 122"/>
                <a:gd name="T3" fmla="*/ 61 h 122"/>
                <a:gd name="T4" fmla="*/ 61 w 122"/>
                <a:gd name="T5" fmla="*/ 122 h 122"/>
                <a:gd name="T6" fmla="*/ 122 w 122"/>
                <a:gd name="T7" fmla="*/ 61 h 122"/>
                <a:gd name="T8" fmla="*/ 61 w 122"/>
                <a:gd name="T9" fmla="*/ 0 h 122"/>
                <a:gd name="T10" fmla="*/ 65 w 122"/>
                <a:gd name="T11" fmla="*/ 109 h 122"/>
                <a:gd name="T12" fmla="*/ 65 w 122"/>
                <a:gd name="T13" fmla="*/ 102 h 122"/>
                <a:gd name="T14" fmla="*/ 58 w 122"/>
                <a:gd name="T15" fmla="*/ 102 h 122"/>
                <a:gd name="T16" fmla="*/ 58 w 122"/>
                <a:gd name="T17" fmla="*/ 109 h 122"/>
                <a:gd name="T18" fmla="*/ 30 w 122"/>
                <a:gd name="T19" fmla="*/ 97 h 122"/>
                <a:gd name="T20" fmla="*/ 29 w 122"/>
                <a:gd name="T21" fmla="*/ 97 h 122"/>
                <a:gd name="T22" fmla="*/ 27 w 122"/>
                <a:gd name="T23" fmla="*/ 95 h 122"/>
                <a:gd name="T24" fmla="*/ 25 w 122"/>
                <a:gd name="T25" fmla="*/ 93 h 122"/>
                <a:gd name="T26" fmla="*/ 25 w 122"/>
                <a:gd name="T27" fmla="*/ 92 h 122"/>
                <a:gd name="T28" fmla="*/ 13 w 122"/>
                <a:gd name="T29" fmla="*/ 64 h 122"/>
                <a:gd name="T30" fmla="*/ 20 w 122"/>
                <a:gd name="T31" fmla="*/ 64 h 122"/>
                <a:gd name="T32" fmla="*/ 20 w 122"/>
                <a:gd name="T33" fmla="*/ 57 h 122"/>
                <a:gd name="T34" fmla="*/ 13 w 122"/>
                <a:gd name="T35" fmla="*/ 57 h 122"/>
                <a:gd name="T36" fmla="*/ 58 w 122"/>
                <a:gd name="T37" fmla="*/ 13 h 122"/>
                <a:gd name="T38" fmla="*/ 58 w 122"/>
                <a:gd name="T39" fmla="*/ 20 h 122"/>
                <a:gd name="T40" fmla="*/ 65 w 122"/>
                <a:gd name="T41" fmla="*/ 20 h 122"/>
                <a:gd name="T42" fmla="*/ 65 w 122"/>
                <a:gd name="T43" fmla="*/ 13 h 122"/>
                <a:gd name="T44" fmla="*/ 83 w 122"/>
                <a:gd name="T45" fmla="*/ 18 h 122"/>
                <a:gd name="T46" fmla="*/ 83 w 122"/>
                <a:gd name="T47" fmla="*/ 18 h 122"/>
                <a:gd name="T48" fmla="*/ 87 w 122"/>
                <a:gd name="T49" fmla="*/ 20 h 122"/>
                <a:gd name="T50" fmla="*/ 88 w 122"/>
                <a:gd name="T51" fmla="*/ 21 h 122"/>
                <a:gd name="T52" fmla="*/ 90 w 122"/>
                <a:gd name="T53" fmla="*/ 23 h 122"/>
                <a:gd name="T54" fmla="*/ 91 w 122"/>
                <a:gd name="T55" fmla="*/ 24 h 122"/>
                <a:gd name="T56" fmla="*/ 94 w 122"/>
                <a:gd name="T57" fmla="*/ 25 h 122"/>
                <a:gd name="T58" fmla="*/ 95 w 122"/>
                <a:gd name="T59" fmla="*/ 27 h 122"/>
                <a:gd name="T60" fmla="*/ 97 w 122"/>
                <a:gd name="T61" fmla="*/ 28 h 122"/>
                <a:gd name="T62" fmla="*/ 98 w 122"/>
                <a:gd name="T63" fmla="*/ 31 h 122"/>
                <a:gd name="T64" fmla="*/ 99 w 122"/>
                <a:gd name="T65" fmla="*/ 32 h 122"/>
                <a:gd name="T66" fmla="*/ 101 w 122"/>
                <a:gd name="T67" fmla="*/ 34 h 122"/>
                <a:gd name="T68" fmla="*/ 102 w 122"/>
                <a:gd name="T69" fmla="*/ 35 h 122"/>
                <a:gd name="T70" fmla="*/ 104 w 122"/>
                <a:gd name="T71" fmla="*/ 39 h 122"/>
                <a:gd name="T72" fmla="*/ 104 w 122"/>
                <a:gd name="T73" fmla="*/ 39 h 122"/>
                <a:gd name="T74" fmla="*/ 109 w 122"/>
                <a:gd name="T75" fmla="*/ 57 h 122"/>
                <a:gd name="T76" fmla="*/ 102 w 122"/>
                <a:gd name="T77" fmla="*/ 57 h 122"/>
                <a:gd name="T78" fmla="*/ 102 w 122"/>
                <a:gd name="T79" fmla="*/ 64 h 122"/>
                <a:gd name="T80" fmla="*/ 109 w 122"/>
                <a:gd name="T81" fmla="*/ 64 h 122"/>
                <a:gd name="T82" fmla="*/ 65 w 122"/>
                <a:gd name="T83" fmla="*/ 109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2" h="122">
                  <a:moveTo>
                    <a:pt x="61" y="0"/>
                  </a:moveTo>
                  <a:cubicBezTo>
                    <a:pt x="27" y="0"/>
                    <a:pt x="0" y="27"/>
                    <a:pt x="0" y="61"/>
                  </a:cubicBezTo>
                  <a:cubicBezTo>
                    <a:pt x="0" y="95"/>
                    <a:pt x="27" y="122"/>
                    <a:pt x="61" y="122"/>
                  </a:cubicBezTo>
                  <a:cubicBezTo>
                    <a:pt x="95" y="122"/>
                    <a:pt x="122" y="95"/>
                    <a:pt x="122" y="61"/>
                  </a:cubicBezTo>
                  <a:cubicBezTo>
                    <a:pt x="122" y="27"/>
                    <a:pt x="95" y="0"/>
                    <a:pt x="61" y="0"/>
                  </a:cubicBezTo>
                  <a:close/>
                  <a:moveTo>
                    <a:pt x="65" y="109"/>
                  </a:moveTo>
                  <a:cubicBezTo>
                    <a:pt x="65" y="102"/>
                    <a:pt x="65" y="102"/>
                    <a:pt x="65" y="102"/>
                  </a:cubicBezTo>
                  <a:cubicBezTo>
                    <a:pt x="58" y="102"/>
                    <a:pt x="58" y="102"/>
                    <a:pt x="58" y="102"/>
                  </a:cubicBezTo>
                  <a:cubicBezTo>
                    <a:pt x="58" y="109"/>
                    <a:pt x="58" y="109"/>
                    <a:pt x="58" y="109"/>
                  </a:cubicBezTo>
                  <a:cubicBezTo>
                    <a:pt x="47" y="108"/>
                    <a:pt x="37" y="104"/>
                    <a:pt x="30" y="97"/>
                  </a:cubicBezTo>
                  <a:cubicBezTo>
                    <a:pt x="29" y="97"/>
                    <a:pt x="29" y="97"/>
                    <a:pt x="29" y="97"/>
                  </a:cubicBezTo>
                  <a:cubicBezTo>
                    <a:pt x="28" y="96"/>
                    <a:pt x="28" y="95"/>
                    <a:pt x="27" y="95"/>
                  </a:cubicBezTo>
                  <a:cubicBezTo>
                    <a:pt x="27" y="94"/>
                    <a:pt x="26" y="94"/>
                    <a:pt x="25" y="93"/>
                  </a:cubicBezTo>
                  <a:cubicBezTo>
                    <a:pt x="25" y="93"/>
                    <a:pt x="25" y="93"/>
                    <a:pt x="25" y="92"/>
                  </a:cubicBezTo>
                  <a:cubicBezTo>
                    <a:pt x="18" y="85"/>
                    <a:pt x="14" y="75"/>
                    <a:pt x="13" y="64"/>
                  </a:cubicBezTo>
                  <a:cubicBezTo>
                    <a:pt x="20" y="64"/>
                    <a:pt x="20" y="64"/>
                    <a:pt x="20" y="64"/>
                  </a:cubicBezTo>
                  <a:cubicBezTo>
                    <a:pt x="20" y="57"/>
                    <a:pt x="20" y="57"/>
                    <a:pt x="20" y="57"/>
                  </a:cubicBezTo>
                  <a:cubicBezTo>
                    <a:pt x="13" y="57"/>
                    <a:pt x="13" y="57"/>
                    <a:pt x="13" y="57"/>
                  </a:cubicBezTo>
                  <a:cubicBezTo>
                    <a:pt x="15" y="34"/>
                    <a:pt x="34" y="15"/>
                    <a:pt x="58" y="13"/>
                  </a:cubicBezTo>
                  <a:cubicBezTo>
                    <a:pt x="58" y="20"/>
                    <a:pt x="58" y="20"/>
                    <a:pt x="58" y="20"/>
                  </a:cubicBezTo>
                  <a:cubicBezTo>
                    <a:pt x="65" y="20"/>
                    <a:pt x="65" y="20"/>
                    <a:pt x="65" y="20"/>
                  </a:cubicBezTo>
                  <a:cubicBezTo>
                    <a:pt x="65" y="13"/>
                    <a:pt x="65" y="13"/>
                    <a:pt x="65" y="13"/>
                  </a:cubicBezTo>
                  <a:cubicBezTo>
                    <a:pt x="71" y="14"/>
                    <a:pt x="77" y="15"/>
                    <a:pt x="83" y="18"/>
                  </a:cubicBezTo>
                  <a:cubicBezTo>
                    <a:pt x="83" y="18"/>
                    <a:pt x="83" y="18"/>
                    <a:pt x="83" y="18"/>
                  </a:cubicBezTo>
                  <a:cubicBezTo>
                    <a:pt x="84" y="19"/>
                    <a:pt x="86" y="20"/>
                    <a:pt x="87" y="20"/>
                  </a:cubicBezTo>
                  <a:cubicBezTo>
                    <a:pt x="87" y="20"/>
                    <a:pt x="87" y="21"/>
                    <a:pt x="88" y="21"/>
                  </a:cubicBezTo>
                  <a:cubicBezTo>
                    <a:pt x="88" y="21"/>
                    <a:pt x="89" y="22"/>
                    <a:pt x="90" y="23"/>
                  </a:cubicBezTo>
                  <a:cubicBezTo>
                    <a:pt x="91" y="23"/>
                    <a:pt x="91" y="23"/>
                    <a:pt x="91" y="24"/>
                  </a:cubicBezTo>
                  <a:cubicBezTo>
                    <a:pt x="92" y="24"/>
                    <a:pt x="93" y="25"/>
                    <a:pt x="94" y="25"/>
                  </a:cubicBezTo>
                  <a:cubicBezTo>
                    <a:pt x="94" y="26"/>
                    <a:pt x="95" y="26"/>
                    <a:pt x="95" y="27"/>
                  </a:cubicBezTo>
                  <a:cubicBezTo>
                    <a:pt x="96" y="27"/>
                    <a:pt x="96" y="28"/>
                    <a:pt x="97" y="28"/>
                  </a:cubicBezTo>
                  <a:cubicBezTo>
                    <a:pt x="97" y="29"/>
                    <a:pt x="98" y="30"/>
                    <a:pt x="98" y="31"/>
                  </a:cubicBezTo>
                  <a:cubicBezTo>
                    <a:pt x="99" y="31"/>
                    <a:pt x="99" y="31"/>
                    <a:pt x="99" y="32"/>
                  </a:cubicBezTo>
                  <a:cubicBezTo>
                    <a:pt x="100" y="33"/>
                    <a:pt x="101" y="34"/>
                    <a:pt x="101" y="34"/>
                  </a:cubicBezTo>
                  <a:cubicBezTo>
                    <a:pt x="101" y="35"/>
                    <a:pt x="102" y="35"/>
                    <a:pt x="102" y="35"/>
                  </a:cubicBezTo>
                  <a:cubicBezTo>
                    <a:pt x="102" y="36"/>
                    <a:pt x="103" y="37"/>
                    <a:pt x="104" y="39"/>
                  </a:cubicBezTo>
                  <a:cubicBezTo>
                    <a:pt x="104" y="39"/>
                    <a:pt x="104" y="39"/>
                    <a:pt x="104" y="39"/>
                  </a:cubicBezTo>
                  <a:cubicBezTo>
                    <a:pt x="107" y="45"/>
                    <a:pt x="108" y="51"/>
                    <a:pt x="109" y="57"/>
                  </a:cubicBezTo>
                  <a:cubicBezTo>
                    <a:pt x="102" y="57"/>
                    <a:pt x="102" y="57"/>
                    <a:pt x="102" y="57"/>
                  </a:cubicBezTo>
                  <a:cubicBezTo>
                    <a:pt x="102" y="64"/>
                    <a:pt x="102" y="64"/>
                    <a:pt x="102" y="64"/>
                  </a:cubicBezTo>
                  <a:cubicBezTo>
                    <a:pt x="109" y="64"/>
                    <a:pt x="109" y="64"/>
                    <a:pt x="109" y="64"/>
                  </a:cubicBezTo>
                  <a:cubicBezTo>
                    <a:pt x="107" y="88"/>
                    <a:pt x="88" y="107"/>
                    <a:pt x="65" y="109"/>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00"/>
            </a:p>
          </p:txBody>
        </p:sp>
        <p:sp>
          <p:nvSpPr>
            <p:cNvPr id="70" name="Freeform 40"/>
            <p:cNvSpPr>
              <a:spLocks noEditPoints="1"/>
            </p:cNvSpPr>
            <p:nvPr/>
          </p:nvSpPr>
          <p:spPr bwMode="auto">
            <a:xfrm>
              <a:off x="5554733" y="1715228"/>
              <a:ext cx="126166" cy="186621"/>
            </a:xfrm>
            <a:custGeom>
              <a:avLst/>
              <a:gdLst>
                <a:gd name="T0" fmla="*/ 8 w 36"/>
                <a:gd name="T1" fmla="*/ 29 h 53"/>
                <a:gd name="T2" fmla="*/ 8 w 36"/>
                <a:gd name="T3" fmla="*/ 29 h 53"/>
                <a:gd name="T4" fmla="*/ 0 w 36"/>
                <a:gd name="T5" fmla="*/ 53 h 53"/>
                <a:gd name="T6" fmla="*/ 19 w 36"/>
                <a:gd name="T7" fmla="*/ 36 h 53"/>
                <a:gd name="T8" fmla="*/ 19 w 36"/>
                <a:gd name="T9" fmla="*/ 36 h 53"/>
                <a:gd name="T10" fmla="*/ 22 w 36"/>
                <a:gd name="T11" fmla="*/ 33 h 53"/>
                <a:gd name="T12" fmla="*/ 36 w 36"/>
                <a:gd name="T13" fmla="*/ 0 h 53"/>
                <a:gd name="T14" fmla="*/ 11 w 36"/>
                <a:gd name="T15" fmla="*/ 25 h 53"/>
                <a:gd name="T16" fmla="*/ 8 w 36"/>
                <a:gd name="T17" fmla="*/ 29 h 53"/>
                <a:gd name="T18" fmla="*/ 15 w 36"/>
                <a:gd name="T19" fmla="*/ 28 h 53"/>
                <a:gd name="T20" fmla="*/ 18 w 36"/>
                <a:gd name="T21" fmla="*/ 31 h 53"/>
                <a:gd name="T22" fmla="*/ 15 w 36"/>
                <a:gd name="T23" fmla="*/ 34 h 53"/>
                <a:gd name="T24" fmla="*/ 12 w 36"/>
                <a:gd name="T25" fmla="*/ 31 h 53"/>
                <a:gd name="T26" fmla="*/ 15 w 36"/>
                <a:gd name="T27" fmla="*/ 28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6" h="53">
                  <a:moveTo>
                    <a:pt x="8" y="29"/>
                  </a:moveTo>
                  <a:cubicBezTo>
                    <a:pt x="8" y="29"/>
                    <a:pt x="8" y="29"/>
                    <a:pt x="8" y="29"/>
                  </a:cubicBezTo>
                  <a:cubicBezTo>
                    <a:pt x="0" y="53"/>
                    <a:pt x="0" y="53"/>
                    <a:pt x="0" y="53"/>
                  </a:cubicBezTo>
                  <a:cubicBezTo>
                    <a:pt x="19" y="36"/>
                    <a:pt x="19" y="36"/>
                    <a:pt x="19" y="36"/>
                  </a:cubicBezTo>
                  <a:cubicBezTo>
                    <a:pt x="19" y="36"/>
                    <a:pt x="19" y="36"/>
                    <a:pt x="19" y="36"/>
                  </a:cubicBezTo>
                  <a:cubicBezTo>
                    <a:pt x="21" y="35"/>
                    <a:pt x="22" y="33"/>
                    <a:pt x="22" y="33"/>
                  </a:cubicBezTo>
                  <a:cubicBezTo>
                    <a:pt x="36" y="0"/>
                    <a:pt x="36" y="0"/>
                    <a:pt x="36" y="0"/>
                  </a:cubicBezTo>
                  <a:cubicBezTo>
                    <a:pt x="11" y="25"/>
                    <a:pt x="11" y="25"/>
                    <a:pt x="11" y="25"/>
                  </a:cubicBezTo>
                  <a:cubicBezTo>
                    <a:pt x="10" y="26"/>
                    <a:pt x="9" y="28"/>
                    <a:pt x="8" y="29"/>
                  </a:cubicBezTo>
                  <a:close/>
                  <a:moveTo>
                    <a:pt x="15" y="28"/>
                  </a:moveTo>
                  <a:cubicBezTo>
                    <a:pt x="17" y="28"/>
                    <a:pt x="18" y="29"/>
                    <a:pt x="18" y="31"/>
                  </a:cubicBezTo>
                  <a:cubicBezTo>
                    <a:pt x="18" y="33"/>
                    <a:pt x="17" y="34"/>
                    <a:pt x="15" y="34"/>
                  </a:cubicBezTo>
                  <a:cubicBezTo>
                    <a:pt x="13" y="34"/>
                    <a:pt x="12" y="33"/>
                    <a:pt x="12" y="31"/>
                  </a:cubicBezTo>
                  <a:cubicBezTo>
                    <a:pt x="12" y="29"/>
                    <a:pt x="13" y="28"/>
                    <a:pt x="15" y="28"/>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00"/>
            </a:p>
          </p:txBody>
        </p:sp>
      </p:grpSp>
      <p:sp>
        <p:nvSpPr>
          <p:cNvPr id="74" name="Rectangle 44">
            <a:extLst>
              <a:ext uri="{FF2B5EF4-FFF2-40B4-BE49-F238E27FC236}">
                <a16:creationId xmlns:a16="http://schemas.microsoft.com/office/drawing/2014/main" id="{D8F918A2-2C81-4B01-8AA5-872F50921289}"/>
              </a:ext>
            </a:extLst>
          </p:cNvPr>
          <p:cNvSpPr>
            <a:spLocks noChangeArrowheads="1"/>
          </p:cNvSpPr>
          <p:nvPr/>
        </p:nvSpPr>
        <p:spPr bwMode="auto">
          <a:xfrm>
            <a:off x="3073361" y="136491"/>
            <a:ext cx="3375789" cy="429843"/>
          </a:xfrm>
          <a:prstGeom prst="rect">
            <a:avLst/>
          </a:prstGeom>
          <a:noFill/>
          <a:ln w="9525" algn="ctr">
            <a:noFill/>
            <a:miter lim="800000"/>
          </a:ln>
        </p:spPr>
        <p:txBody>
          <a:bodyPr wrap="square" lIns="87041" tIns="43520" rIns="87041" bIns="43520">
            <a:spAutoFit/>
          </a:bodyPr>
          <a:lstStyle/>
          <a:p>
            <a:pPr algn="ctr" eaLnBrk="0" hangingPunct="0"/>
            <a:r>
              <a:rPr lang="en-US" altLang="zh-CN" sz="2222" b="1" dirty="0">
                <a:solidFill>
                  <a:srgbClr val="356377"/>
                </a:solidFill>
                <a:latin typeface="微软雅黑" panose="020B0503020204020204" pitchFamily="34" charset="-122"/>
                <a:ea typeface="微软雅黑" panose="020B0503020204020204" pitchFamily="34" charset="-122"/>
              </a:rPr>
              <a:t>Enter your title here</a:t>
            </a:r>
          </a:p>
        </p:txBody>
      </p:sp>
    </p:spTree>
    <p:extLst>
      <p:ext uri="{BB962C8B-B14F-4D97-AF65-F5344CB8AC3E}">
        <p14:creationId xmlns:p14="http://schemas.microsoft.com/office/powerpoint/2010/main" val="3934123601"/>
      </p:ext>
    </p:extLst>
  </p:cSld>
  <p:clrMapOvr>
    <a:masterClrMapping/>
  </p:clrMapOvr>
  <mc:AlternateContent xmlns:mc="http://schemas.openxmlformats.org/markup-compatibility/2006" xmlns:p14="http://schemas.microsoft.com/office/powerpoint/2010/main">
    <mc:Choice Requires="p14">
      <p:transition spd="slow" p14:dur="1500" advTm="1000">
        <p:random/>
      </p:transition>
    </mc:Choice>
    <mc:Fallback xmlns="">
      <p:transition spd="slow" advTm="1000">
        <p:random/>
      </p:transition>
    </mc:Fallback>
  </mc:AlternateContent>
  <mc:AlternateContent xmlns:mc="http://schemas.openxmlformats.org/markup-compatibility/2006">
    <mc:Choice xmlns:p14="http://schemas.microsoft.com/office/powerpoint/2010/main"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nodeType="withEffect">
                                      <p:stCondLst>
                                        <p:cond delay="1100"/>
                                      </p:stCondLst>
                                      <p:childTnLst>
                                        <p:set>
                                          <p:cBhvr>
                                            <p:cTn id="6" dur="1" fill="hold">
                                              <p:stCondLst>
                                                <p:cond delay="0"/>
                                              </p:stCondLst>
                                            </p:cTn>
                                            <p:tgtEl>
                                              <p:spTgt spid="73"/>
                                            </p:tgtEl>
                                            <p:attrNameLst>
                                              <p:attrName>style.visibility</p:attrName>
                                            </p:attrNameLst>
                                          </p:cBhvr>
                                          <p:to>
                                            <p:strVal val="visible"/>
                                          </p:to>
                                        </p:set>
                                        <p:animEffect transition="in" filter="dissolve">
                                          <p:cBhvr>
                                            <p:cTn id="7" dur="1000"/>
                                            <p:tgtEl>
                                              <p:spTgt spid="73"/>
                                            </p:tgtEl>
                                          </p:cBhvr>
                                        </p:animEffect>
                                      </p:childTnLst>
                                    </p:cTn>
                                  </p:par>
                                  <p:par>
                                    <p:cTn id="8" presetID="22" presetClass="entr" presetSubtype="2" fill="hold" nodeType="withEffect">
                                      <p:stCondLst>
                                        <p:cond delay="2300"/>
                                      </p:stCondLst>
                                      <p:childTnLst>
                                        <p:set>
                                          <p:cBhvr>
                                            <p:cTn id="9" dur="1" fill="hold">
                                              <p:stCondLst>
                                                <p:cond delay="0"/>
                                              </p:stCondLst>
                                            </p:cTn>
                                            <p:tgtEl>
                                              <p:spTgt spid="26"/>
                                            </p:tgtEl>
                                            <p:attrNameLst>
                                              <p:attrName>style.visibility</p:attrName>
                                            </p:attrNameLst>
                                          </p:cBhvr>
                                          <p:to>
                                            <p:strVal val="visible"/>
                                          </p:to>
                                        </p:set>
                                        <p:animEffect transition="in" filter="wipe(right)">
                                          <p:cBhvr>
                                            <p:cTn id="10" dur="500"/>
                                            <p:tgtEl>
                                              <p:spTgt spid="26"/>
                                            </p:tgtEl>
                                          </p:cBhvr>
                                        </p:animEffect>
                                      </p:childTnLst>
                                    </p:cTn>
                                  </p:par>
                                  <p:par>
                                    <p:cTn id="11" presetID="12" presetClass="entr" presetSubtype="8" fill="hold" grpId="0" nodeType="withEffect">
                                      <p:stCondLst>
                                        <p:cond delay="2800"/>
                                      </p:stCondLst>
                                      <p:childTnLst>
                                        <p:set>
                                          <p:cBhvr>
                                            <p:cTn id="12" dur="1" fill="hold">
                                              <p:stCondLst>
                                                <p:cond delay="0"/>
                                              </p:stCondLst>
                                            </p:cTn>
                                            <p:tgtEl>
                                              <p:spTgt spid="29"/>
                                            </p:tgtEl>
                                            <p:attrNameLst>
                                              <p:attrName>style.visibility</p:attrName>
                                            </p:attrNameLst>
                                          </p:cBhvr>
                                          <p:to>
                                            <p:strVal val="visible"/>
                                          </p:to>
                                        </p:set>
                                        <p:animEffect transition="in" filter="slide(fromLeft)">
                                          <p:cBhvr>
                                            <p:cTn id="13" dur="500"/>
                                            <p:tgtEl>
                                              <p:spTgt spid="29"/>
                                            </p:tgtEl>
                                          </p:cBhvr>
                                        </p:animEffect>
                                      </p:childTnLst>
                                    </p:cTn>
                                  </p:par>
                                  <p:par>
                                    <p:cTn id="14" presetID="12" presetClass="entr" presetSubtype="8" fill="hold" grpId="0" nodeType="withEffect">
                                      <p:stCondLst>
                                        <p:cond delay="3900"/>
                                      </p:stCondLst>
                                      <p:childTnLst>
                                        <p:set>
                                          <p:cBhvr>
                                            <p:cTn id="15" dur="1" fill="hold">
                                              <p:stCondLst>
                                                <p:cond delay="0"/>
                                              </p:stCondLst>
                                            </p:cTn>
                                            <p:tgtEl>
                                              <p:spTgt spid="31"/>
                                            </p:tgtEl>
                                            <p:attrNameLst>
                                              <p:attrName>style.visibility</p:attrName>
                                            </p:attrNameLst>
                                          </p:cBhvr>
                                          <p:to>
                                            <p:strVal val="visible"/>
                                          </p:to>
                                        </p:set>
                                        <p:animEffect transition="in" filter="slide(fromLeft)">
                                          <p:cBhvr>
                                            <p:cTn id="16" dur="500"/>
                                            <p:tgtEl>
                                              <p:spTgt spid="31"/>
                                            </p:tgtEl>
                                          </p:cBhvr>
                                        </p:animEffect>
                                      </p:childTnLst>
                                    </p:cTn>
                                  </p:par>
                                  <p:par>
                                    <p:cTn id="17" presetID="12" presetClass="entr" presetSubtype="8" fill="hold" grpId="0" nodeType="withEffect">
                                      <p:stCondLst>
                                        <p:cond delay="5000"/>
                                      </p:stCondLst>
                                      <p:childTnLst>
                                        <p:set>
                                          <p:cBhvr>
                                            <p:cTn id="18" dur="1" fill="hold">
                                              <p:stCondLst>
                                                <p:cond delay="0"/>
                                              </p:stCondLst>
                                            </p:cTn>
                                            <p:tgtEl>
                                              <p:spTgt spid="30"/>
                                            </p:tgtEl>
                                            <p:attrNameLst>
                                              <p:attrName>style.visibility</p:attrName>
                                            </p:attrNameLst>
                                          </p:cBhvr>
                                          <p:to>
                                            <p:strVal val="visible"/>
                                          </p:to>
                                        </p:set>
                                        <p:animEffect transition="in" filter="slide(fromLeft)">
                                          <p:cBhvr>
                                            <p:cTn id="19" dur="500"/>
                                            <p:tgtEl>
                                              <p:spTgt spid="30"/>
                                            </p:tgtEl>
                                          </p:cBhvr>
                                        </p:animEffect>
                                      </p:childTnLst>
                                    </p:cTn>
                                  </p:par>
                                  <p:par>
                                    <p:cTn id="20" presetID="12" presetClass="entr" presetSubtype="2" fill="hold" grpId="0" nodeType="withEffect">
                                      <p:stCondLst>
                                        <p:cond delay="6100"/>
                                      </p:stCondLst>
                                      <p:childTnLst>
                                        <p:set>
                                          <p:cBhvr>
                                            <p:cTn id="21" dur="1" fill="hold">
                                              <p:stCondLst>
                                                <p:cond delay="0"/>
                                              </p:stCondLst>
                                            </p:cTn>
                                            <p:tgtEl>
                                              <p:spTgt spid="24"/>
                                            </p:tgtEl>
                                            <p:attrNameLst>
                                              <p:attrName>style.visibility</p:attrName>
                                            </p:attrNameLst>
                                          </p:cBhvr>
                                          <p:to>
                                            <p:strVal val="visible"/>
                                          </p:to>
                                        </p:set>
                                        <p:animEffect transition="in" filter="slide(fromRight)">
                                          <p:cBhvr>
                                            <p:cTn id="22" dur="500"/>
                                            <p:tgtEl>
                                              <p:spTgt spid="24"/>
                                            </p:tgtEl>
                                          </p:cBhvr>
                                        </p:animEffect>
                                      </p:childTnLst>
                                    </p:cTn>
                                  </p:par>
                                  <p:par>
                                    <p:cTn id="23" presetID="12" presetClass="entr" presetSubtype="2" fill="hold" grpId="0" nodeType="withEffect">
                                      <p:stCondLst>
                                        <p:cond delay="7300"/>
                                      </p:stCondLst>
                                      <p:childTnLst>
                                        <p:set>
                                          <p:cBhvr>
                                            <p:cTn id="24" dur="1" fill="hold">
                                              <p:stCondLst>
                                                <p:cond delay="0"/>
                                              </p:stCondLst>
                                            </p:cTn>
                                            <p:tgtEl>
                                              <p:spTgt spid="32"/>
                                            </p:tgtEl>
                                            <p:attrNameLst>
                                              <p:attrName>style.visibility</p:attrName>
                                            </p:attrNameLst>
                                          </p:cBhvr>
                                          <p:to>
                                            <p:strVal val="visible"/>
                                          </p:to>
                                        </p:set>
                                        <p:animEffect transition="in" filter="slide(fromRight)">
                                          <p:cBhvr>
                                            <p:cTn id="25" dur="500"/>
                                            <p:tgtEl>
                                              <p:spTgt spid="32"/>
                                            </p:tgtEl>
                                          </p:cBhvr>
                                        </p:animEffect>
                                      </p:childTnLst>
                                    </p:cTn>
                                  </p:par>
                                  <p:par>
                                    <p:cTn id="26" presetID="12" presetClass="entr" presetSubtype="2" fill="hold" grpId="0" nodeType="withEffect">
                                      <p:stCondLst>
                                        <p:cond delay="8300"/>
                                      </p:stCondLst>
                                      <p:childTnLst>
                                        <p:set>
                                          <p:cBhvr>
                                            <p:cTn id="27" dur="1" fill="hold">
                                              <p:stCondLst>
                                                <p:cond delay="0"/>
                                              </p:stCondLst>
                                            </p:cTn>
                                            <p:tgtEl>
                                              <p:spTgt spid="25"/>
                                            </p:tgtEl>
                                            <p:attrNameLst>
                                              <p:attrName>style.visibility</p:attrName>
                                            </p:attrNameLst>
                                          </p:cBhvr>
                                          <p:to>
                                            <p:strVal val="visible"/>
                                          </p:to>
                                        </p:set>
                                        <p:animEffect transition="in" filter="slide(fromRight)">
                                          <p:cBhvr>
                                            <p:cTn id="28" dur="500"/>
                                            <p:tgtEl>
                                              <p:spTgt spid="25"/>
                                            </p:tgtEl>
                                          </p:cBhvr>
                                        </p:animEffect>
                                      </p:childTnLst>
                                    </p:cTn>
                                  </p:par>
                                  <p:par>
                                    <p:cTn id="29" presetID="22" presetClass="entr" presetSubtype="2" fill="hold" nodeType="withEffect">
                                      <p:stCondLst>
                                        <p:cond delay="3400"/>
                                      </p:stCondLst>
                                      <p:childTnLst>
                                        <p:set>
                                          <p:cBhvr>
                                            <p:cTn id="30" dur="1" fill="hold">
                                              <p:stCondLst>
                                                <p:cond delay="0"/>
                                              </p:stCondLst>
                                            </p:cTn>
                                            <p:tgtEl>
                                              <p:spTgt spid="43"/>
                                            </p:tgtEl>
                                            <p:attrNameLst>
                                              <p:attrName>style.visibility</p:attrName>
                                            </p:attrNameLst>
                                          </p:cBhvr>
                                          <p:to>
                                            <p:strVal val="visible"/>
                                          </p:to>
                                        </p:set>
                                        <p:animEffect transition="in" filter="wipe(right)">
                                          <p:cBhvr>
                                            <p:cTn id="31" dur="500"/>
                                            <p:tgtEl>
                                              <p:spTgt spid="43"/>
                                            </p:tgtEl>
                                          </p:cBhvr>
                                        </p:animEffect>
                                      </p:childTnLst>
                                    </p:cTn>
                                  </p:par>
                                  <p:par>
                                    <p:cTn id="32" presetID="22" presetClass="entr" presetSubtype="2" fill="hold" nodeType="withEffect">
                                      <p:stCondLst>
                                        <p:cond delay="4400"/>
                                      </p:stCondLst>
                                      <p:childTnLst>
                                        <p:set>
                                          <p:cBhvr>
                                            <p:cTn id="33" dur="1" fill="hold">
                                              <p:stCondLst>
                                                <p:cond delay="0"/>
                                              </p:stCondLst>
                                            </p:cTn>
                                            <p:tgtEl>
                                              <p:spTgt spid="39"/>
                                            </p:tgtEl>
                                            <p:attrNameLst>
                                              <p:attrName>style.visibility</p:attrName>
                                            </p:attrNameLst>
                                          </p:cBhvr>
                                          <p:to>
                                            <p:strVal val="visible"/>
                                          </p:to>
                                        </p:set>
                                        <p:animEffect transition="in" filter="wipe(right)">
                                          <p:cBhvr>
                                            <p:cTn id="34" dur="500"/>
                                            <p:tgtEl>
                                              <p:spTgt spid="39"/>
                                            </p:tgtEl>
                                          </p:cBhvr>
                                        </p:animEffect>
                                      </p:childTnLst>
                                    </p:cTn>
                                  </p:par>
                                  <p:par>
                                    <p:cTn id="35" presetID="22" presetClass="entr" presetSubtype="8" fill="hold" nodeType="withEffect">
                                      <p:stCondLst>
                                        <p:cond delay="5500"/>
                                      </p:stCondLst>
                                      <p:childTnLst>
                                        <p:set>
                                          <p:cBhvr>
                                            <p:cTn id="36" dur="1" fill="hold">
                                              <p:stCondLst>
                                                <p:cond delay="0"/>
                                              </p:stCondLst>
                                            </p:cTn>
                                            <p:tgtEl>
                                              <p:spTgt spid="33"/>
                                            </p:tgtEl>
                                            <p:attrNameLst>
                                              <p:attrName>style.visibility</p:attrName>
                                            </p:attrNameLst>
                                          </p:cBhvr>
                                          <p:to>
                                            <p:strVal val="visible"/>
                                          </p:to>
                                        </p:set>
                                        <p:animEffect transition="in" filter="wipe(left)">
                                          <p:cBhvr>
                                            <p:cTn id="37" dur="500"/>
                                            <p:tgtEl>
                                              <p:spTgt spid="33"/>
                                            </p:tgtEl>
                                          </p:cBhvr>
                                        </p:animEffect>
                                      </p:childTnLst>
                                    </p:cTn>
                                  </p:par>
                                  <p:par>
                                    <p:cTn id="38" presetID="22" presetClass="entr" presetSubtype="8" fill="hold" nodeType="withEffect">
                                      <p:stCondLst>
                                        <p:cond delay="6800"/>
                                      </p:stCondLst>
                                      <p:childTnLst>
                                        <p:set>
                                          <p:cBhvr>
                                            <p:cTn id="39" dur="1" fill="hold">
                                              <p:stCondLst>
                                                <p:cond delay="0"/>
                                              </p:stCondLst>
                                            </p:cTn>
                                            <p:tgtEl>
                                              <p:spTgt spid="42"/>
                                            </p:tgtEl>
                                            <p:attrNameLst>
                                              <p:attrName>style.visibility</p:attrName>
                                            </p:attrNameLst>
                                          </p:cBhvr>
                                          <p:to>
                                            <p:strVal val="visible"/>
                                          </p:to>
                                        </p:set>
                                        <p:animEffect transition="in" filter="wipe(left)">
                                          <p:cBhvr>
                                            <p:cTn id="40" dur="500"/>
                                            <p:tgtEl>
                                              <p:spTgt spid="42"/>
                                            </p:tgtEl>
                                          </p:cBhvr>
                                        </p:animEffect>
                                      </p:childTnLst>
                                    </p:cTn>
                                  </p:par>
                                  <p:par>
                                    <p:cTn id="41" presetID="22" presetClass="entr" presetSubtype="8" fill="hold" nodeType="withEffect">
                                      <p:stCondLst>
                                        <p:cond delay="7800"/>
                                      </p:stCondLst>
                                      <p:childTnLst>
                                        <p:set>
                                          <p:cBhvr>
                                            <p:cTn id="42" dur="1" fill="hold">
                                              <p:stCondLst>
                                                <p:cond delay="0"/>
                                              </p:stCondLst>
                                            </p:cTn>
                                            <p:tgtEl>
                                              <p:spTgt spid="36"/>
                                            </p:tgtEl>
                                            <p:attrNameLst>
                                              <p:attrName>style.visibility</p:attrName>
                                            </p:attrNameLst>
                                          </p:cBhvr>
                                          <p:to>
                                            <p:strVal val="visible"/>
                                          </p:to>
                                        </p:set>
                                        <p:animEffect transition="in" filter="wipe(left)">
                                          <p:cBhvr>
                                            <p:cTn id="43" dur="500"/>
                                            <p:tgtEl>
                                              <p:spTgt spid="36"/>
                                            </p:tgtEl>
                                          </p:cBhvr>
                                        </p:animEffect>
                                      </p:childTnLst>
                                    </p:cTn>
                                  </p:par>
                                </p:childTnLst>
                              </p:cTn>
                            </p:par>
                            <p:par>
                              <p:cTn id="44" fill="hold">
                                <p:stCondLst>
                                  <p:cond delay="8800"/>
                                </p:stCondLst>
                                <p:childTnLst>
                                  <p:par>
                                    <p:cTn id="45" presetID="2" presetClass="entr" presetSubtype="8" fill="hold" grpId="0" nodeType="afterEffect" p14:presetBounceEnd="52000">
                                      <p:stCondLst>
                                        <p:cond delay="0"/>
                                      </p:stCondLst>
                                      <p:childTnLst>
                                        <p:set>
                                          <p:cBhvr>
                                            <p:cTn id="46" dur="1" fill="hold">
                                              <p:stCondLst>
                                                <p:cond delay="0"/>
                                              </p:stCondLst>
                                            </p:cTn>
                                            <p:tgtEl>
                                              <p:spTgt spid="74"/>
                                            </p:tgtEl>
                                            <p:attrNameLst>
                                              <p:attrName>style.visibility</p:attrName>
                                            </p:attrNameLst>
                                          </p:cBhvr>
                                          <p:to>
                                            <p:strVal val="visible"/>
                                          </p:to>
                                        </p:set>
                                        <p:anim calcmode="lin" valueType="num" p14:bounceEnd="52000">
                                          <p:cBhvr additive="base">
                                            <p:cTn id="47" dur="500" fill="hold"/>
                                            <p:tgtEl>
                                              <p:spTgt spid="74"/>
                                            </p:tgtEl>
                                            <p:attrNameLst>
                                              <p:attrName>ppt_x</p:attrName>
                                            </p:attrNameLst>
                                          </p:cBhvr>
                                          <p:tavLst>
                                            <p:tav tm="0">
                                              <p:val>
                                                <p:strVal val="0-#ppt_w/2"/>
                                              </p:val>
                                            </p:tav>
                                            <p:tav tm="100000">
                                              <p:val>
                                                <p:strVal val="#ppt_x"/>
                                              </p:val>
                                            </p:tav>
                                          </p:tavLst>
                                        </p:anim>
                                        <p:anim calcmode="lin" valueType="num" p14:bounceEnd="52000">
                                          <p:cBhvr additive="base">
                                            <p:cTn id="48" dur="500" fill="hold"/>
                                            <p:tgtEl>
                                              <p:spTgt spid="7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animBg="1"/>
          <p:bldP spid="25" grpId="0" animBg="1"/>
          <p:bldP spid="29" grpId="0" animBg="1"/>
          <p:bldP spid="30" grpId="0" animBg="1"/>
          <p:bldP spid="31" grpId="0" animBg="1"/>
          <p:bldP spid="32" grpId="0" animBg="1"/>
          <p:bldP spid="74" grpId="0"/>
        </p:bldLst>
      </p:timing>
    </mc:Choice>
    <mc:Fallback>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nodeType="withEffect">
                                      <p:stCondLst>
                                        <p:cond delay="1100"/>
                                      </p:stCondLst>
                                      <p:childTnLst>
                                        <p:set>
                                          <p:cBhvr>
                                            <p:cTn id="6" dur="1" fill="hold">
                                              <p:stCondLst>
                                                <p:cond delay="0"/>
                                              </p:stCondLst>
                                            </p:cTn>
                                            <p:tgtEl>
                                              <p:spTgt spid="73"/>
                                            </p:tgtEl>
                                            <p:attrNameLst>
                                              <p:attrName>style.visibility</p:attrName>
                                            </p:attrNameLst>
                                          </p:cBhvr>
                                          <p:to>
                                            <p:strVal val="visible"/>
                                          </p:to>
                                        </p:set>
                                        <p:animEffect transition="in" filter="dissolve">
                                          <p:cBhvr>
                                            <p:cTn id="7" dur="1000"/>
                                            <p:tgtEl>
                                              <p:spTgt spid="73"/>
                                            </p:tgtEl>
                                          </p:cBhvr>
                                        </p:animEffect>
                                      </p:childTnLst>
                                    </p:cTn>
                                  </p:par>
                                  <p:par>
                                    <p:cTn id="8" presetID="22" presetClass="entr" presetSubtype="2" fill="hold" nodeType="withEffect">
                                      <p:stCondLst>
                                        <p:cond delay="2300"/>
                                      </p:stCondLst>
                                      <p:childTnLst>
                                        <p:set>
                                          <p:cBhvr>
                                            <p:cTn id="9" dur="1" fill="hold">
                                              <p:stCondLst>
                                                <p:cond delay="0"/>
                                              </p:stCondLst>
                                            </p:cTn>
                                            <p:tgtEl>
                                              <p:spTgt spid="26"/>
                                            </p:tgtEl>
                                            <p:attrNameLst>
                                              <p:attrName>style.visibility</p:attrName>
                                            </p:attrNameLst>
                                          </p:cBhvr>
                                          <p:to>
                                            <p:strVal val="visible"/>
                                          </p:to>
                                        </p:set>
                                        <p:animEffect transition="in" filter="wipe(right)">
                                          <p:cBhvr>
                                            <p:cTn id="10" dur="500"/>
                                            <p:tgtEl>
                                              <p:spTgt spid="26"/>
                                            </p:tgtEl>
                                          </p:cBhvr>
                                        </p:animEffect>
                                      </p:childTnLst>
                                    </p:cTn>
                                  </p:par>
                                  <p:par>
                                    <p:cTn id="11" presetID="12" presetClass="entr" presetSubtype="8" fill="hold" grpId="0" nodeType="withEffect">
                                      <p:stCondLst>
                                        <p:cond delay="2800"/>
                                      </p:stCondLst>
                                      <p:childTnLst>
                                        <p:set>
                                          <p:cBhvr>
                                            <p:cTn id="12" dur="1" fill="hold">
                                              <p:stCondLst>
                                                <p:cond delay="0"/>
                                              </p:stCondLst>
                                            </p:cTn>
                                            <p:tgtEl>
                                              <p:spTgt spid="29"/>
                                            </p:tgtEl>
                                            <p:attrNameLst>
                                              <p:attrName>style.visibility</p:attrName>
                                            </p:attrNameLst>
                                          </p:cBhvr>
                                          <p:to>
                                            <p:strVal val="visible"/>
                                          </p:to>
                                        </p:set>
                                        <p:animEffect transition="in" filter="slide(fromLeft)">
                                          <p:cBhvr>
                                            <p:cTn id="13" dur="500"/>
                                            <p:tgtEl>
                                              <p:spTgt spid="29"/>
                                            </p:tgtEl>
                                          </p:cBhvr>
                                        </p:animEffect>
                                      </p:childTnLst>
                                    </p:cTn>
                                  </p:par>
                                  <p:par>
                                    <p:cTn id="14" presetID="12" presetClass="entr" presetSubtype="8" fill="hold" grpId="0" nodeType="withEffect">
                                      <p:stCondLst>
                                        <p:cond delay="3900"/>
                                      </p:stCondLst>
                                      <p:childTnLst>
                                        <p:set>
                                          <p:cBhvr>
                                            <p:cTn id="15" dur="1" fill="hold">
                                              <p:stCondLst>
                                                <p:cond delay="0"/>
                                              </p:stCondLst>
                                            </p:cTn>
                                            <p:tgtEl>
                                              <p:spTgt spid="31"/>
                                            </p:tgtEl>
                                            <p:attrNameLst>
                                              <p:attrName>style.visibility</p:attrName>
                                            </p:attrNameLst>
                                          </p:cBhvr>
                                          <p:to>
                                            <p:strVal val="visible"/>
                                          </p:to>
                                        </p:set>
                                        <p:animEffect transition="in" filter="slide(fromLeft)">
                                          <p:cBhvr>
                                            <p:cTn id="16" dur="500"/>
                                            <p:tgtEl>
                                              <p:spTgt spid="31"/>
                                            </p:tgtEl>
                                          </p:cBhvr>
                                        </p:animEffect>
                                      </p:childTnLst>
                                    </p:cTn>
                                  </p:par>
                                  <p:par>
                                    <p:cTn id="17" presetID="12" presetClass="entr" presetSubtype="8" fill="hold" grpId="0" nodeType="withEffect">
                                      <p:stCondLst>
                                        <p:cond delay="5000"/>
                                      </p:stCondLst>
                                      <p:childTnLst>
                                        <p:set>
                                          <p:cBhvr>
                                            <p:cTn id="18" dur="1" fill="hold">
                                              <p:stCondLst>
                                                <p:cond delay="0"/>
                                              </p:stCondLst>
                                            </p:cTn>
                                            <p:tgtEl>
                                              <p:spTgt spid="30"/>
                                            </p:tgtEl>
                                            <p:attrNameLst>
                                              <p:attrName>style.visibility</p:attrName>
                                            </p:attrNameLst>
                                          </p:cBhvr>
                                          <p:to>
                                            <p:strVal val="visible"/>
                                          </p:to>
                                        </p:set>
                                        <p:animEffect transition="in" filter="slide(fromLeft)">
                                          <p:cBhvr>
                                            <p:cTn id="19" dur="500"/>
                                            <p:tgtEl>
                                              <p:spTgt spid="30"/>
                                            </p:tgtEl>
                                          </p:cBhvr>
                                        </p:animEffect>
                                      </p:childTnLst>
                                    </p:cTn>
                                  </p:par>
                                  <p:par>
                                    <p:cTn id="20" presetID="12" presetClass="entr" presetSubtype="2" fill="hold" grpId="0" nodeType="withEffect">
                                      <p:stCondLst>
                                        <p:cond delay="6100"/>
                                      </p:stCondLst>
                                      <p:childTnLst>
                                        <p:set>
                                          <p:cBhvr>
                                            <p:cTn id="21" dur="1" fill="hold">
                                              <p:stCondLst>
                                                <p:cond delay="0"/>
                                              </p:stCondLst>
                                            </p:cTn>
                                            <p:tgtEl>
                                              <p:spTgt spid="24"/>
                                            </p:tgtEl>
                                            <p:attrNameLst>
                                              <p:attrName>style.visibility</p:attrName>
                                            </p:attrNameLst>
                                          </p:cBhvr>
                                          <p:to>
                                            <p:strVal val="visible"/>
                                          </p:to>
                                        </p:set>
                                        <p:animEffect transition="in" filter="slide(fromRight)">
                                          <p:cBhvr>
                                            <p:cTn id="22" dur="500"/>
                                            <p:tgtEl>
                                              <p:spTgt spid="24"/>
                                            </p:tgtEl>
                                          </p:cBhvr>
                                        </p:animEffect>
                                      </p:childTnLst>
                                    </p:cTn>
                                  </p:par>
                                  <p:par>
                                    <p:cTn id="23" presetID="12" presetClass="entr" presetSubtype="2" fill="hold" grpId="0" nodeType="withEffect">
                                      <p:stCondLst>
                                        <p:cond delay="7300"/>
                                      </p:stCondLst>
                                      <p:childTnLst>
                                        <p:set>
                                          <p:cBhvr>
                                            <p:cTn id="24" dur="1" fill="hold">
                                              <p:stCondLst>
                                                <p:cond delay="0"/>
                                              </p:stCondLst>
                                            </p:cTn>
                                            <p:tgtEl>
                                              <p:spTgt spid="32"/>
                                            </p:tgtEl>
                                            <p:attrNameLst>
                                              <p:attrName>style.visibility</p:attrName>
                                            </p:attrNameLst>
                                          </p:cBhvr>
                                          <p:to>
                                            <p:strVal val="visible"/>
                                          </p:to>
                                        </p:set>
                                        <p:animEffect transition="in" filter="slide(fromRight)">
                                          <p:cBhvr>
                                            <p:cTn id="25" dur="500"/>
                                            <p:tgtEl>
                                              <p:spTgt spid="32"/>
                                            </p:tgtEl>
                                          </p:cBhvr>
                                        </p:animEffect>
                                      </p:childTnLst>
                                    </p:cTn>
                                  </p:par>
                                  <p:par>
                                    <p:cTn id="26" presetID="12" presetClass="entr" presetSubtype="2" fill="hold" grpId="0" nodeType="withEffect">
                                      <p:stCondLst>
                                        <p:cond delay="8300"/>
                                      </p:stCondLst>
                                      <p:childTnLst>
                                        <p:set>
                                          <p:cBhvr>
                                            <p:cTn id="27" dur="1" fill="hold">
                                              <p:stCondLst>
                                                <p:cond delay="0"/>
                                              </p:stCondLst>
                                            </p:cTn>
                                            <p:tgtEl>
                                              <p:spTgt spid="25"/>
                                            </p:tgtEl>
                                            <p:attrNameLst>
                                              <p:attrName>style.visibility</p:attrName>
                                            </p:attrNameLst>
                                          </p:cBhvr>
                                          <p:to>
                                            <p:strVal val="visible"/>
                                          </p:to>
                                        </p:set>
                                        <p:animEffect transition="in" filter="slide(fromRight)">
                                          <p:cBhvr>
                                            <p:cTn id="28" dur="500"/>
                                            <p:tgtEl>
                                              <p:spTgt spid="25"/>
                                            </p:tgtEl>
                                          </p:cBhvr>
                                        </p:animEffect>
                                      </p:childTnLst>
                                    </p:cTn>
                                  </p:par>
                                  <p:par>
                                    <p:cTn id="29" presetID="22" presetClass="entr" presetSubtype="2" fill="hold" nodeType="withEffect">
                                      <p:stCondLst>
                                        <p:cond delay="3400"/>
                                      </p:stCondLst>
                                      <p:childTnLst>
                                        <p:set>
                                          <p:cBhvr>
                                            <p:cTn id="30" dur="1" fill="hold">
                                              <p:stCondLst>
                                                <p:cond delay="0"/>
                                              </p:stCondLst>
                                            </p:cTn>
                                            <p:tgtEl>
                                              <p:spTgt spid="43"/>
                                            </p:tgtEl>
                                            <p:attrNameLst>
                                              <p:attrName>style.visibility</p:attrName>
                                            </p:attrNameLst>
                                          </p:cBhvr>
                                          <p:to>
                                            <p:strVal val="visible"/>
                                          </p:to>
                                        </p:set>
                                        <p:animEffect transition="in" filter="wipe(right)">
                                          <p:cBhvr>
                                            <p:cTn id="31" dur="500"/>
                                            <p:tgtEl>
                                              <p:spTgt spid="43"/>
                                            </p:tgtEl>
                                          </p:cBhvr>
                                        </p:animEffect>
                                      </p:childTnLst>
                                    </p:cTn>
                                  </p:par>
                                  <p:par>
                                    <p:cTn id="32" presetID="22" presetClass="entr" presetSubtype="2" fill="hold" nodeType="withEffect">
                                      <p:stCondLst>
                                        <p:cond delay="4400"/>
                                      </p:stCondLst>
                                      <p:childTnLst>
                                        <p:set>
                                          <p:cBhvr>
                                            <p:cTn id="33" dur="1" fill="hold">
                                              <p:stCondLst>
                                                <p:cond delay="0"/>
                                              </p:stCondLst>
                                            </p:cTn>
                                            <p:tgtEl>
                                              <p:spTgt spid="39"/>
                                            </p:tgtEl>
                                            <p:attrNameLst>
                                              <p:attrName>style.visibility</p:attrName>
                                            </p:attrNameLst>
                                          </p:cBhvr>
                                          <p:to>
                                            <p:strVal val="visible"/>
                                          </p:to>
                                        </p:set>
                                        <p:animEffect transition="in" filter="wipe(right)">
                                          <p:cBhvr>
                                            <p:cTn id="34" dur="500"/>
                                            <p:tgtEl>
                                              <p:spTgt spid="39"/>
                                            </p:tgtEl>
                                          </p:cBhvr>
                                        </p:animEffect>
                                      </p:childTnLst>
                                    </p:cTn>
                                  </p:par>
                                  <p:par>
                                    <p:cTn id="35" presetID="22" presetClass="entr" presetSubtype="8" fill="hold" nodeType="withEffect">
                                      <p:stCondLst>
                                        <p:cond delay="5500"/>
                                      </p:stCondLst>
                                      <p:childTnLst>
                                        <p:set>
                                          <p:cBhvr>
                                            <p:cTn id="36" dur="1" fill="hold">
                                              <p:stCondLst>
                                                <p:cond delay="0"/>
                                              </p:stCondLst>
                                            </p:cTn>
                                            <p:tgtEl>
                                              <p:spTgt spid="33"/>
                                            </p:tgtEl>
                                            <p:attrNameLst>
                                              <p:attrName>style.visibility</p:attrName>
                                            </p:attrNameLst>
                                          </p:cBhvr>
                                          <p:to>
                                            <p:strVal val="visible"/>
                                          </p:to>
                                        </p:set>
                                        <p:animEffect transition="in" filter="wipe(left)">
                                          <p:cBhvr>
                                            <p:cTn id="37" dur="500"/>
                                            <p:tgtEl>
                                              <p:spTgt spid="33"/>
                                            </p:tgtEl>
                                          </p:cBhvr>
                                        </p:animEffect>
                                      </p:childTnLst>
                                    </p:cTn>
                                  </p:par>
                                  <p:par>
                                    <p:cTn id="38" presetID="22" presetClass="entr" presetSubtype="8" fill="hold" nodeType="withEffect">
                                      <p:stCondLst>
                                        <p:cond delay="6800"/>
                                      </p:stCondLst>
                                      <p:childTnLst>
                                        <p:set>
                                          <p:cBhvr>
                                            <p:cTn id="39" dur="1" fill="hold">
                                              <p:stCondLst>
                                                <p:cond delay="0"/>
                                              </p:stCondLst>
                                            </p:cTn>
                                            <p:tgtEl>
                                              <p:spTgt spid="42"/>
                                            </p:tgtEl>
                                            <p:attrNameLst>
                                              <p:attrName>style.visibility</p:attrName>
                                            </p:attrNameLst>
                                          </p:cBhvr>
                                          <p:to>
                                            <p:strVal val="visible"/>
                                          </p:to>
                                        </p:set>
                                        <p:animEffect transition="in" filter="wipe(left)">
                                          <p:cBhvr>
                                            <p:cTn id="40" dur="500"/>
                                            <p:tgtEl>
                                              <p:spTgt spid="42"/>
                                            </p:tgtEl>
                                          </p:cBhvr>
                                        </p:animEffect>
                                      </p:childTnLst>
                                    </p:cTn>
                                  </p:par>
                                  <p:par>
                                    <p:cTn id="41" presetID="22" presetClass="entr" presetSubtype="8" fill="hold" nodeType="withEffect">
                                      <p:stCondLst>
                                        <p:cond delay="7800"/>
                                      </p:stCondLst>
                                      <p:childTnLst>
                                        <p:set>
                                          <p:cBhvr>
                                            <p:cTn id="42" dur="1" fill="hold">
                                              <p:stCondLst>
                                                <p:cond delay="0"/>
                                              </p:stCondLst>
                                            </p:cTn>
                                            <p:tgtEl>
                                              <p:spTgt spid="36"/>
                                            </p:tgtEl>
                                            <p:attrNameLst>
                                              <p:attrName>style.visibility</p:attrName>
                                            </p:attrNameLst>
                                          </p:cBhvr>
                                          <p:to>
                                            <p:strVal val="visible"/>
                                          </p:to>
                                        </p:set>
                                        <p:animEffect transition="in" filter="wipe(left)">
                                          <p:cBhvr>
                                            <p:cTn id="43" dur="500"/>
                                            <p:tgtEl>
                                              <p:spTgt spid="36"/>
                                            </p:tgtEl>
                                          </p:cBhvr>
                                        </p:animEffect>
                                      </p:childTnLst>
                                    </p:cTn>
                                  </p:par>
                                </p:childTnLst>
                              </p:cTn>
                            </p:par>
                            <p:par>
                              <p:cTn id="44" fill="hold">
                                <p:stCondLst>
                                  <p:cond delay="8800"/>
                                </p:stCondLst>
                                <p:childTnLst>
                                  <p:par>
                                    <p:cTn id="45" presetID="2" presetClass="entr" presetSubtype="8" fill="hold" grpId="0" nodeType="afterEffect">
                                      <p:stCondLst>
                                        <p:cond delay="0"/>
                                      </p:stCondLst>
                                      <p:childTnLst>
                                        <p:set>
                                          <p:cBhvr>
                                            <p:cTn id="46" dur="1" fill="hold">
                                              <p:stCondLst>
                                                <p:cond delay="0"/>
                                              </p:stCondLst>
                                            </p:cTn>
                                            <p:tgtEl>
                                              <p:spTgt spid="74"/>
                                            </p:tgtEl>
                                            <p:attrNameLst>
                                              <p:attrName>style.visibility</p:attrName>
                                            </p:attrNameLst>
                                          </p:cBhvr>
                                          <p:to>
                                            <p:strVal val="visible"/>
                                          </p:to>
                                        </p:set>
                                        <p:anim calcmode="lin" valueType="num">
                                          <p:cBhvr additive="base">
                                            <p:cTn id="47" dur="500" fill="hold"/>
                                            <p:tgtEl>
                                              <p:spTgt spid="74"/>
                                            </p:tgtEl>
                                            <p:attrNameLst>
                                              <p:attrName>ppt_x</p:attrName>
                                            </p:attrNameLst>
                                          </p:cBhvr>
                                          <p:tavLst>
                                            <p:tav tm="0">
                                              <p:val>
                                                <p:strVal val="0-#ppt_w/2"/>
                                              </p:val>
                                            </p:tav>
                                            <p:tav tm="100000">
                                              <p:val>
                                                <p:strVal val="#ppt_x"/>
                                              </p:val>
                                            </p:tav>
                                          </p:tavLst>
                                        </p:anim>
                                        <p:anim calcmode="lin" valueType="num">
                                          <p:cBhvr additive="base">
                                            <p:cTn id="48" dur="500" fill="hold"/>
                                            <p:tgtEl>
                                              <p:spTgt spid="7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animBg="1"/>
          <p:bldP spid="25" grpId="0" animBg="1"/>
          <p:bldP spid="29" grpId="0" animBg="1"/>
          <p:bldP spid="30" grpId="0" animBg="1"/>
          <p:bldP spid="31" grpId="0" animBg="1"/>
          <p:bldP spid="32" grpId="0" animBg="1"/>
          <p:bldP spid="74" grpId="0"/>
        </p:bldLst>
      </p:timing>
    </mc:Fallback>
  </mc:AlternateContent>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2"/>
          <p:cNvGrpSpPr/>
          <p:nvPr/>
        </p:nvGrpSpPr>
        <p:grpSpPr>
          <a:xfrm>
            <a:off x="8431392" y="1"/>
            <a:ext cx="300083" cy="285750"/>
            <a:chOff x="8431388" y="0"/>
            <a:chExt cx="300083" cy="285750"/>
          </a:xfrm>
        </p:grpSpPr>
        <p:sp>
          <p:nvSpPr>
            <p:cNvPr id="14" name="Rectangle 13"/>
            <p:cNvSpPr/>
            <p:nvPr/>
          </p:nvSpPr>
          <p:spPr>
            <a:xfrm>
              <a:off x="8458200" y="0"/>
              <a:ext cx="228600" cy="285750"/>
            </a:xfrm>
            <a:prstGeom prst="rect">
              <a:avLst/>
            </a:prstGeom>
            <a:solidFill>
              <a:srgbClr val="16A08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5" name="TextBox 14"/>
            <p:cNvSpPr txBox="1"/>
            <p:nvPr/>
          </p:nvSpPr>
          <p:spPr>
            <a:xfrm>
              <a:off x="8431388" y="44010"/>
              <a:ext cx="300083" cy="230832"/>
            </a:xfrm>
            <a:prstGeom prst="rect">
              <a:avLst/>
            </a:prstGeom>
            <a:noFill/>
          </p:spPr>
          <p:txBody>
            <a:bodyPr wrap="none" rtlCol="0">
              <a:spAutoFit/>
            </a:bodyPr>
            <a:lstStyle/>
            <a:p>
              <a:pPr algn="ctr"/>
              <a:r>
                <a:rPr lang="id-ID" sz="900" b="1" dirty="0">
                  <a:solidFill>
                    <a:schemeClr val="bg1"/>
                  </a:solidFill>
                </a:rPr>
                <a:t>41</a:t>
              </a:r>
              <a:endParaRPr lang="en-US" sz="900" b="1" dirty="0">
                <a:solidFill>
                  <a:schemeClr val="bg1"/>
                </a:solidFill>
              </a:endParaRPr>
            </a:p>
          </p:txBody>
        </p:sp>
      </p:grpSp>
      <p:grpSp>
        <p:nvGrpSpPr>
          <p:cNvPr id="85" name="Group 84"/>
          <p:cNvGrpSpPr/>
          <p:nvPr/>
        </p:nvGrpSpPr>
        <p:grpSpPr>
          <a:xfrm>
            <a:off x="3048000" y="1057452"/>
            <a:ext cx="2764278" cy="3809912"/>
            <a:chOff x="3048000" y="1057451"/>
            <a:chExt cx="2764278" cy="3809912"/>
          </a:xfrm>
        </p:grpSpPr>
        <p:sp>
          <p:nvSpPr>
            <p:cNvPr id="5125" name="Freeform 5"/>
            <p:cNvSpPr>
              <a:spLocks/>
            </p:cNvSpPr>
            <p:nvPr/>
          </p:nvSpPr>
          <p:spPr bwMode="auto">
            <a:xfrm>
              <a:off x="3048000" y="1057451"/>
              <a:ext cx="2764278" cy="3019954"/>
            </a:xfrm>
            <a:custGeom>
              <a:avLst/>
              <a:gdLst/>
              <a:ahLst/>
              <a:cxnLst>
                <a:cxn ang="0">
                  <a:pos x="1472" y="548"/>
                </a:cxn>
                <a:cxn ang="0">
                  <a:pos x="959" y="57"/>
                </a:cxn>
                <a:cxn ang="0">
                  <a:pos x="107" y="395"/>
                </a:cxn>
                <a:cxn ang="0">
                  <a:pos x="127" y="1032"/>
                </a:cxn>
                <a:cxn ang="0">
                  <a:pos x="403" y="1683"/>
                </a:cxn>
                <a:cxn ang="0">
                  <a:pos x="1158" y="1912"/>
                </a:cxn>
                <a:cxn ang="0">
                  <a:pos x="1290" y="1706"/>
                </a:cxn>
                <a:cxn ang="0">
                  <a:pos x="1565" y="1597"/>
                </a:cxn>
                <a:cxn ang="0">
                  <a:pos x="1553" y="1507"/>
                </a:cxn>
                <a:cxn ang="0">
                  <a:pos x="1580" y="1393"/>
                </a:cxn>
                <a:cxn ang="0">
                  <a:pos x="1566" y="1341"/>
                </a:cxn>
                <a:cxn ang="0">
                  <a:pos x="1599" y="1302"/>
                </a:cxn>
                <a:cxn ang="0">
                  <a:pos x="1593" y="1176"/>
                </a:cxn>
                <a:cxn ang="0">
                  <a:pos x="1718" y="1037"/>
                </a:cxn>
                <a:cxn ang="0">
                  <a:pos x="1600" y="865"/>
                </a:cxn>
                <a:cxn ang="0">
                  <a:pos x="1522" y="767"/>
                </a:cxn>
                <a:cxn ang="0">
                  <a:pos x="1519" y="625"/>
                </a:cxn>
                <a:cxn ang="0">
                  <a:pos x="1472" y="548"/>
                </a:cxn>
              </a:cxnLst>
              <a:rect l="0" t="0" r="r" b="b"/>
              <a:pathLst>
                <a:path w="1749" h="1912">
                  <a:moveTo>
                    <a:pt x="1472" y="548"/>
                  </a:moveTo>
                  <a:cubicBezTo>
                    <a:pt x="1472" y="548"/>
                    <a:pt x="1359" y="115"/>
                    <a:pt x="959" y="57"/>
                  </a:cubicBezTo>
                  <a:cubicBezTo>
                    <a:pt x="558" y="0"/>
                    <a:pt x="213" y="94"/>
                    <a:pt x="107" y="395"/>
                  </a:cubicBezTo>
                  <a:cubicBezTo>
                    <a:pt x="0" y="696"/>
                    <a:pt x="33" y="916"/>
                    <a:pt x="127" y="1032"/>
                  </a:cubicBezTo>
                  <a:cubicBezTo>
                    <a:pt x="222" y="1148"/>
                    <a:pt x="424" y="1398"/>
                    <a:pt x="403" y="1683"/>
                  </a:cubicBezTo>
                  <a:cubicBezTo>
                    <a:pt x="1158" y="1912"/>
                    <a:pt x="1158" y="1912"/>
                    <a:pt x="1158" y="1912"/>
                  </a:cubicBezTo>
                  <a:cubicBezTo>
                    <a:pt x="1158" y="1912"/>
                    <a:pt x="1176" y="1701"/>
                    <a:pt x="1290" y="1706"/>
                  </a:cubicBezTo>
                  <a:cubicBezTo>
                    <a:pt x="1403" y="1710"/>
                    <a:pt x="1558" y="1738"/>
                    <a:pt x="1565" y="1597"/>
                  </a:cubicBezTo>
                  <a:cubicBezTo>
                    <a:pt x="1565" y="1597"/>
                    <a:pt x="1560" y="1529"/>
                    <a:pt x="1553" y="1507"/>
                  </a:cubicBezTo>
                  <a:cubicBezTo>
                    <a:pt x="1547" y="1485"/>
                    <a:pt x="1584" y="1418"/>
                    <a:pt x="1580" y="1393"/>
                  </a:cubicBezTo>
                  <a:cubicBezTo>
                    <a:pt x="1577" y="1369"/>
                    <a:pt x="1566" y="1341"/>
                    <a:pt x="1566" y="1341"/>
                  </a:cubicBezTo>
                  <a:cubicBezTo>
                    <a:pt x="1566" y="1341"/>
                    <a:pt x="1609" y="1324"/>
                    <a:pt x="1599" y="1302"/>
                  </a:cubicBezTo>
                  <a:cubicBezTo>
                    <a:pt x="1588" y="1280"/>
                    <a:pt x="1565" y="1203"/>
                    <a:pt x="1593" y="1176"/>
                  </a:cubicBezTo>
                  <a:cubicBezTo>
                    <a:pt x="1621" y="1148"/>
                    <a:pt x="1749" y="1112"/>
                    <a:pt x="1718" y="1037"/>
                  </a:cubicBezTo>
                  <a:cubicBezTo>
                    <a:pt x="1687" y="961"/>
                    <a:pt x="1636" y="890"/>
                    <a:pt x="1600" y="865"/>
                  </a:cubicBezTo>
                  <a:cubicBezTo>
                    <a:pt x="1600" y="865"/>
                    <a:pt x="1523" y="820"/>
                    <a:pt x="1522" y="767"/>
                  </a:cubicBezTo>
                  <a:cubicBezTo>
                    <a:pt x="1521" y="714"/>
                    <a:pt x="1540" y="657"/>
                    <a:pt x="1519" y="625"/>
                  </a:cubicBezTo>
                  <a:cubicBezTo>
                    <a:pt x="1498" y="592"/>
                    <a:pt x="1478" y="567"/>
                    <a:pt x="1472" y="548"/>
                  </a:cubicBezTo>
                  <a:close/>
                </a:path>
              </a:pathLst>
            </a:custGeom>
            <a:solidFill>
              <a:srgbClr val="356377"/>
            </a:solidFill>
            <a:ln w="9525">
              <a:noFill/>
              <a:round/>
              <a:headEnd/>
              <a:tailEnd/>
            </a:ln>
          </p:spPr>
          <p:txBody>
            <a:bodyPr vert="horz" wrap="square" lIns="91440" tIns="45720" rIns="91440" bIns="45720" numCol="1" anchor="t" anchorCtr="0" compatLnSpc="1">
              <a:prstTxWarp prst="textNoShape">
                <a:avLst/>
              </a:prstTxWarp>
            </a:bodyPr>
            <a:lstStyle/>
            <a:p>
              <a:endParaRPr lang="en-US" sz="1800"/>
            </a:p>
          </p:txBody>
        </p:sp>
        <p:sp>
          <p:nvSpPr>
            <p:cNvPr id="5126" name="Freeform 6"/>
            <p:cNvSpPr>
              <a:spLocks/>
            </p:cNvSpPr>
            <p:nvPr/>
          </p:nvSpPr>
          <p:spPr bwMode="auto">
            <a:xfrm>
              <a:off x="3432087" y="3685293"/>
              <a:ext cx="1719791" cy="1182070"/>
            </a:xfrm>
            <a:custGeom>
              <a:avLst/>
              <a:gdLst/>
              <a:ahLst/>
              <a:cxnLst>
                <a:cxn ang="0">
                  <a:pos x="128" y="9"/>
                </a:cxn>
                <a:cxn ang="0">
                  <a:pos x="1021" y="320"/>
                </a:cxn>
                <a:cxn ang="0">
                  <a:pos x="1077" y="727"/>
                </a:cxn>
                <a:cxn ang="0">
                  <a:pos x="602" y="523"/>
                </a:cxn>
                <a:cxn ang="0">
                  <a:pos x="90" y="313"/>
                </a:cxn>
                <a:cxn ang="0">
                  <a:pos x="9" y="46"/>
                </a:cxn>
                <a:cxn ang="0">
                  <a:pos x="128" y="9"/>
                </a:cxn>
              </a:cxnLst>
              <a:rect l="0" t="0" r="r" b="b"/>
              <a:pathLst>
                <a:path w="1088" h="748">
                  <a:moveTo>
                    <a:pt x="128" y="9"/>
                  </a:moveTo>
                  <a:cubicBezTo>
                    <a:pt x="128" y="9"/>
                    <a:pt x="1003" y="225"/>
                    <a:pt x="1021" y="320"/>
                  </a:cubicBezTo>
                  <a:cubicBezTo>
                    <a:pt x="1040" y="415"/>
                    <a:pt x="1065" y="706"/>
                    <a:pt x="1077" y="727"/>
                  </a:cubicBezTo>
                  <a:cubicBezTo>
                    <a:pt x="1088" y="748"/>
                    <a:pt x="681" y="577"/>
                    <a:pt x="602" y="523"/>
                  </a:cubicBezTo>
                  <a:cubicBezTo>
                    <a:pt x="523" y="470"/>
                    <a:pt x="128" y="313"/>
                    <a:pt x="90" y="313"/>
                  </a:cubicBezTo>
                  <a:cubicBezTo>
                    <a:pt x="53" y="313"/>
                    <a:pt x="19" y="83"/>
                    <a:pt x="9" y="46"/>
                  </a:cubicBezTo>
                  <a:cubicBezTo>
                    <a:pt x="0" y="9"/>
                    <a:pt x="95" y="0"/>
                    <a:pt x="128" y="9"/>
                  </a:cubicBezTo>
                  <a:close/>
                </a:path>
              </a:pathLst>
            </a:custGeom>
            <a:solidFill>
              <a:srgbClr val="AC5656"/>
            </a:solidFill>
            <a:ln w="9525">
              <a:noFill/>
              <a:round/>
              <a:headEnd/>
              <a:tailEnd/>
            </a:ln>
          </p:spPr>
          <p:txBody>
            <a:bodyPr vert="horz" wrap="square" lIns="91440" tIns="45720" rIns="91440" bIns="45720" numCol="1" anchor="t" anchorCtr="0" compatLnSpc="1">
              <a:prstTxWarp prst="textNoShape">
                <a:avLst/>
              </a:prstTxWarp>
            </a:bodyPr>
            <a:lstStyle/>
            <a:p>
              <a:endParaRPr lang="en-US" sz="1800"/>
            </a:p>
          </p:txBody>
        </p:sp>
        <p:grpSp>
          <p:nvGrpSpPr>
            <p:cNvPr id="84" name="Group 83"/>
            <p:cNvGrpSpPr/>
            <p:nvPr/>
          </p:nvGrpSpPr>
          <p:grpSpPr>
            <a:xfrm>
              <a:off x="3209660" y="1219112"/>
              <a:ext cx="1957123" cy="1900943"/>
              <a:chOff x="3209660" y="1219112"/>
              <a:chExt cx="1957123" cy="1900943"/>
            </a:xfrm>
            <a:solidFill>
              <a:schemeClr val="bg1">
                <a:lumMod val="95000"/>
              </a:schemeClr>
            </a:solidFill>
          </p:grpSpPr>
          <p:sp>
            <p:nvSpPr>
              <p:cNvPr id="5127" name="Freeform 7"/>
              <p:cNvSpPr>
                <a:spLocks noEditPoints="1"/>
              </p:cNvSpPr>
              <p:nvPr/>
            </p:nvSpPr>
            <p:spPr bwMode="auto">
              <a:xfrm>
                <a:off x="4029428" y="1751101"/>
                <a:ext cx="440267" cy="465490"/>
              </a:xfrm>
              <a:custGeom>
                <a:avLst/>
                <a:gdLst/>
                <a:ahLst/>
                <a:cxnLst>
                  <a:cxn ang="0">
                    <a:pos x="277" y="97"/>
                  </a:cxn>
                  <a:cxn ang="0">
                    <a:pos x="264" y="70"/>
                  </a:cxn>
                  <a:cxn ang="0">
                    <a:pos x="253" y="70"/>
                  </a:cxn>
                  <a:cxn ang="0">
                    <a:pos x="214" y="86"/>
                  </a:cxn>
                  <a:cxn ang="0">
                    <a:pos x="168" y="55"/>
                  </a:cxn>
                  <a:cxn ang="0">
                    <a:pos x="168" y="13"/>
                  </a:cxn>
                  <a:cxn ang="0">
                    <a:pos x="164" y="2"/>
                  </a:cxn>
                  <a:cxn ang="0">
                    <a:pos x="135" y="0"/>
                  </a:cxn>
                  <a:cxn ang="0">
                    <a:pos x="129" y="10"/>
                  </a:cxn>
                  <a:cxn ang="0">
                    <a:pos x="124" y="52"/>
                  </a:cxn>
                  <a:cxn ang="0">
                    <a:pos x="74" y="76"/>
                  </a:cxn>
                  <a:cxn ang="0">
                    <a:pos x="37" y="55"/>
                  </a:cxn>
                  <a:cxn ang="0">
                    <a:pos x="26" y="53"/>
                  </a:cxn>
                  <a:cxn ang="0">
                    <a:pos x="10" y="78"/>
                  </a:cxn>
                  <a:cxn ang="0">
                    <a:pos x="16" y="87"/>
                  </a:cxn>
                  <a:cxn ang="0">
                    <a:pos x="49" y="113"/>
                  </a:cxn>
                  <a:cxn ang="0">
                    <a:pos x="43" y="140"/>
                  </a:cxn>
                  <a:cxn ang="0">
                    <a:pos x="45" y="168"/>
                  </a:cxn>
                  <a:cxn ang="0">
                    <a:pos x="8" y="189"/>
                  </a:cxn>
                  <a:cxn ang="0">
                    <a:pos x="1" y="198"/>
                  </a:cxn>
                  <a:cxn ang="0">
                    <a:pos x="14" y="225"/>
                  </a:cxn>
                  <a:cxn ang="0">
                    <a:pos x="25" y="224"/>
                  </a:cxn>
                  <a:cxn ang="0">
                    <a:pos x="64" y="208"/>
                  </a:cxn>
                  <a:cxn ang="0">
                    <a:pos x="110" y="239"/>
                  </a:cxn>
                  <a:cxn ang="0">
                    <a:pos x="110" y="282"/>
                  </a:cxn>
                  <a:cxn ang="0">
                    <a:pos x="114" y="292"/>
                  </a:cxn>
                  <a:cxn ang="0">
                    <a:pos x="143" y="294"/>
                  </a:cxn>
                  <a:cxn ang="0">
                    <a:pos x="149" y="284"/>
                  </a:cxn>
                  <a:cxn ang="0">
                    <a:pos x="154" y="243"/>
                  </a:cxn>
                  <a:cxn ang="0">
                    <a:pos x="205" y="218"/>
                  </a:cxn>
                  <a:cxn ang="0">
                    <a:pos x="241" y="240"/>
                  </a:cxn>
                  <a:cxn ang="0">
                    <a:pos x="252" y="242"/>
                  </a:cxn>
                  <a:cxn ang="0">
                    <a:pos x="269" y="217"/>
                  </a:cxn>
                  <a:cxn ang="0">
                    <a:pos x="263" y="207"/>
                  </a:cxn>
                  <a:cxn ang="0">
                    <a:pos x="229" y="182"/>
                  </a:cxn>
                  <a:cxn ang="0">
                    <a:pos x="235" y="154"/>
                  </a:cxn>
                  <a:cxn ang="0">
                    <a:pos x="233" y="126"/>
                  </a:cxn>
                  <a:cxn ang="0">
                    <a:pos x="270" y="105"/>
                  </a:cxn>
                  <a:cxn ang="0">
                    <a:pos x="277" y="97"/>
                  </a:cxn>
                  <a:cxn ang="0">
                    <a:pos x="139" y="222"/>
                  </a:cxn>
                  <a:cxn ang="0">
                    <a:pos x="65" y="147"/>
                  </a:cxn>
                  <a:cxn ang="0">
                    <a:pos x="139" y="73"/>
                  </a:cxn>
                  <a:cxn ang="0">
                    <a:pos x="214" y="147"/>
                  </a:cxn>
                  <a:cxn ang="0">
                    <a:pos x="139" y="222"/>
                  </a:cxn>
                </a:cxnLst>
                <a:rect l="0" t="0" r="r" b="b"/>
                <a:pathLst>
                  <a:path w="278" h="295">
                    <a:moveTo>
                      <a:pt x="277" y="97"/>
                    </a:moveTo>
                    <a:cubicBezTo>
                      <a:pt x="264" y="70"/>
                      <a:pt x="264" y="70"/>
                      <a:pt x="264" y="70"/>
                    </a:cubicBezTo>
                    <a:cubicBezTo>
                      <a:pt x="263" y="68"/>
                      <a:pt x="258" y="68"/>
                      <a:pt x="253" y="70"/>
                    </a:cubicBezTo>
                    <a:cubicBezTo>
                      <a:pt x="214" y="86"/>
                      <a:pt x="214" y="86"/>
                      <a:pt x="214" y="86"/>
                    </a:cubicBezTo>
                    <a:cubicBezTo>
                      <a:pt x="202" y="72"/>
                      <a:pt x="186" y="61"/>
                      <a:pt x="168" y="55"/>
                    </a:cubicBezTo>
                    <a:cubicBezTo>
                      <a:pt x="168" y="13"/>
                      <a:pt x="168" y="13"/>
                      <a:pt x="168" y="13"/>
                    </a:cubicBezTo>
                    <a:cubicBezTo>
                      <a:pt x="168" y="8"/>
                      <a:pt x="167" y="3"/>
                      <a:pt x="164" y="2"/>
                    </a:cubicBezTo>
                    <a:cubicBezTo>
                      <a:pt x="135" y="0"/>
                      <a:pt x="135" y="0"/>
                      <a:pt x="135" y="0"/>
                    </a:cubicBezTo>
                    <a:cubicBezTo>
                      <a:pt x="133" y="0"/>
                      <a:pt x="130" y="5"/>
                      <a:pt x="129" y="10"/>
                    </a:cubicBezTo>
                    <a:cubicBezTo>
                      <a:pt x="124" y="52"/>
                      <a:pt x="124" y="52"/>
                      <a:pt x="124" y="52"/>
                    </a:cubicBezTo>
                    <a:cubicBezTo>
                      <a:pt x="105" y="55"/>
                      <a:pt x="87" y="64"/>
                      <a:pt x="74" y="76"/>
                    </a:cubicBezTo>
                    <a:cubicBezTo>
                      <a:pt x="37" y="55"/>
                      <a:pt x="37" y="55"/>
                      <a:pt x="37" y="55"/>
                    </a:cubicBezTo>
                    <a:cubicBezTo>
                      <a:pt x="33" y="52"/>
                      <a:pt x="28" y="51"/>
                      <a:pt x="26" y="53"/>
                    </a:cubicBezTo>
                    <a:cubicBezTo>
                      <a:pt x="10" y="78"/>
                      <a:pt x="10" y="78"/>
                      <a:pt x="10" y="78"/>
                    </a:cubicBezTo>
                    <a:cubicBezTo>
                      <a:pt x="8" y="79"/>
                      <a:pt x="11" y="84"/>
                      <a:pt x="16" y="87"/>
                    </a:cubicBezTo>
                    <a:cubicBezTo>
                      <a:pt x="49" y="113"/>
                      <a:pt x="49" y="113"/>
                      <a:pt x="49" y="113"/>
                    </a:cubicBezTo>
                    <a:cubicBezTo>
                      <a:pt x="46" y="121"/>
                      <a:pt x="44" y="131"/>
                      <a:pt x="43" y="140"/>
                    </a:cubicBezTo>
                    <a:cubicBezTo>
                      <a:pt x="42" y="150"/>
                      <a:pt x="43" y="159"/>
                      <a:pt x="45" y="168"/>
                    </a:cubicBezTo>
                    <a:cubicBezTo>
                      <a:pt x="8" y="189"/>
                      <a:pt x="8" y="189"/>
                      <a:pt x="8" y="189"/>
                    </a:cubicBezTo>
                    <a:cubicBezTo>
                      <a:pt x="3" y="192"/>
                      <a:pt x="0" y="196"/>
                      <a:pt x="1" y="198"/>
                    </a:cubicBezTo>
                    <a:cubicBezTo>
                      <a:pt x="14" y="225"/>
                      <a:pt x="14" y="225"/>
                      <a:pt x="14" y="225"/>
                    </a:cubicBezTo>
                    <a:cubicBezTo>
                      <a:pt x="15" y="227"/>
                      <a:pt x="20" y="226"/>
                      <a:pt x="25" y="224"/>
                    </a:cubicBezTo>
                    <a:cubicBezTo>
                      <a:pt x="64" y="208"/>
                      <a:pt x="64" y="208"/>
                      <a:pt x="64" y="208"/>
                    </a:cubicBezTo>
                    <a:cubicBezTo>
                      <a:pt x="76" y="223"/>
                      <a:pt x="92" y="234"/>
                      <a:pt x="110" y="239"/>
                    </a:cubicBezTo>
                    <a:cubicBezTo>
                      <a:pt x="110" y="282"/>
                      <a:pt x="110" y="282"/>
                      <a:pt x="110" y="282"/>
                    </a:cubicBezTo>
                    <a:cubicBezTo>
                      <a:pt x="110" y="287"/>
                      <a:pt x="112" y="292"/>
                      <a:pt x="114" y="292"/>
                    </a:cubicBezTo>
                    <a:cubicBezTo>
                      <a:pt x="143" y="294"/>
                      <a:pt x="143" y="294"/>
                      <a:pt x="143" y="294"/>
                    </a:cubicBezTo>
                    <a:cubicBezTo>
                      <a:pt x="146" y="295"/>
                      <a:pt x="148" y="290"/>
                      <a:pt x="149" y="284"/>
                    </a:cubicBezTo>
                    <a:cubicBezTo>
                      <a:pt x="154" y="243"/>
                      <a:pt x="154" y="243"/>
                      <a:pt x="154" y="243"/>
                    </a:cubicBezTo>
                    <a:cubicBezTo>
                      <a:pt x="173" y="240"/>
                      <a:pt x="191" y="231"/>
                      <a:pt x="205" y="218"/>
                    </a:cubicBezTo>
                    <a:cubicBezTo>
                      <a:pt x="241" y="240"/>
                      <a:pt x="241" y="240"/>
                      <a:pt x="241" y="240"/>
                    </a:cubicBezTo>
                    <a:cubicBezTo>
                      <a:pt x="246" y="243"/>
                      <a:pt x="251" y="243"/>
                      <a:pt x="252" y="242"/>
                    </a:cubicBezTo>
                    <a:cubicBezTo>
                      <a:pt x="269" y="217"/>
                      <a:pt x="269" y="217"/>
                      <a:pt x="269" y="217"/>
                    </a:cubicBezTo>
                    <a:cubicBezTo>
                      <a:pt x="270" y="215"/>
                      <a:pt x="267" y="211"/>
                      <a:pt x="263" y="207"/>
                    </a:cubicBezTo>
                    <a:cubicBezTo>
                      <a:pt x="229" y="182"/>
                      <a:pt x="229" y="182"/>
                      <a:pt x="229" y="182"/>
                    </a:cubicBezTo>
                    <a:cubicBezTo>
                      <a:pt x="233" y="173"/>
                      <a:pt x="235" y="164"/>
                      <a:pt x="235" y="154"/>
                    </a:cubicBezTo>
                    <a:cubicBezTo>
                      <a:pt x="236" y="145"/>
                      <a:pt x="235" y="135"/>
                      <a:pt x="233" y="126"/>
                    </a:cubicBezTo>
                    <a:cubicBezTo>
                      <a:pt x="270" y="105"/>
                      <a:pt x="270" y="105"/>
                      <a:pt x="270" y="105"/>
                    </a:cubicBezTo>
                    <a:cubicBezTo>
                      <a:pt x="275" y="103"/>
                      <a:pt x="278" y="99"/>
                      <a:pt x="277" y="97"/>
                    </a:cubicBezTo>
                    <a:close/>
                    <a:moveTo>
                      <a:pt x="139" y="222"/>
                    </a:moveTo>
                    <a:cubicBezTo>
                      <a:pt x="98" y="222"/>
                      <a:pt x="65" y="189"/>
                      <a:pt x="65" y="147"/>
                    </a:cubicBezTo>
                    <a:cubicBezTo>
                      <a:pt x="65" y="106"/>
                      <a:pt x="98" y="73"/>
                      <a:pt x="139" y="73"/>
                    </a:cubicBezTo>
                    <a:cubicBezTo>
                      <a:pt x="180" y="73"/>
                      <a:pt x="214" y="106"/>
                      <a:pt x="214" y="147"/>
                    </a:cubicBezTo>
                    <a:cubicBezTo>
                      <a:pt x="214" y="189"/>
                      <a:pt x="180" y="222"/>
                      <a:pt x="139" y="222"/>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sz="1800"/>
              </a:p>
            </p:txBody>
          </p:sp>
          <p:sp>
            <p:nvSpPr>
              <p:cNvPr id="5128" name="Freeform 8"/>
              <p:cNvSpPr>
                <a:spLocks noEditPoints="1"/>
              </p:cNvSpPr>
              <p:nvPr/>
            </p:nvSpPr>
            <p:spPr bwMode="auto">
              <a:xfrm>
                <a:off x="4139494" y="1872633"/>
                <a:ext cx="221280" cy="222426"/>
              </a:xfrm>
              <a:custGeom>
                <a:avLst/>
                <a:gdLst/>
                <a:ahLst/>
                <a:cxnLst>
                  <a:cxn ang="0">
                    <a:pos x="70" y="0"/>
                  </a:cxn>
                  <a:cxn ang="0">
                    <a:pos x="0" y="70"/>
                  </a:cxn>
                  <a:cxn ang="0">
                    <a:pos x="70" y="141"/>
                  </a:cxn>
                  <a:cxn ang="0">
                    <a:pos x="140" y="70"/>
                  </a:cxn>
                  <a:cxn ang="0">
                    <a:pos x="70" y="0"/>
                  </a:cxn>
                  <a:cxn ang="0">
                    <a:pos x="94" y="31"/>
                  </a:cxn>
                  <a:cxn ang="0">
                    <a:pos x="109" y="31"/>
                  </a:cxn>
                  <a:cxn ang="0">
                    <a:pos x="109" y="46"/>
                  </a:cxn>
                  <a:cxn ang="0">
                    <a:pos x="94" y="46"/>
                  </a:cxn>
                  <a:cxn ang="0">
                    <a:pos x="94" y="31"/>
                  </a:cxn>
                  <a:cxn ang="0">
                    <a:pos x="70" y="15"/>
                  </a:cxn>
                  <a:cxn ang="0">
                    <a:pos x="80" y="26"/>
                  </a:cxn>
                  <a:cxn ang="0">
                    <a:pos x="70" y="36"/>
                  </a:cxn>
                  <a:cxn ang="0">
                    <a:pos x="60" y="26"/>
                  </a:cxn>
                  <a:cxn ang="0">
                    <a:pos x="70" y="15"/>
                  </a:cxn>
                  <a:cxn ang="0">
                    <a:pos x="31" y="31"/>
                  </a:cxn>
                  <a:cxn ang="0">
                    <a:pos x="46" y="31"/>
                  </a:cxn>
                  <a:cxn ang="0">
                    <a:pos x="46" y="46"/>
                  </a:cxn>
                  <a:cxn ang="0">
                    <a:pos x="31" y="46"/>
                  </a:cxn>
                  <a:cxn ang="0">
                    <a:pos x="31" y="31"/>
                  </a:cxn>
                  <a:cxn ang="0">
                    <a:pos x="15" y="70"/>
                  </a:cxn>
                  <a:cxn ang="0">
                    <a:pos x="25" y="60"/>
                  </a:cxn>
                  <a:cxn ang="0">
                    <a:pos x="36" y="70"/>
                  </a:cxn>
                  <a:cxn ang="0">
                    <a:pos x="25" y="81"/>
                  </a:cxn>
                  <a:cxn ang="0">
                    <a:pos x="15" y="70"/>
                  </a:cxn>
                  <a:cxn ang="0">
                    <a:pos x="46" y="109"/>
                  </a:cxn>
                  <a:cxn ang="0">
                    <a:pos x="31" y="109"/>
                  </a:cxn>
                  <a:cxn ang="0">
                    <a:pos x="31" y="95"/>
                  </a:cxn>
                  <a:cxn ang="0">
                    <a:pos x="46" y="95"/>
                  </a:cxn>
                  <a:cxn ang="0">
                    <a:pos x="46" y="109"/>
                  </a:cxn>
                  <a:cxn ang="0">
                    <a:pos x="70" y="125"/>
                  </a:cxn>
                  <a:cxn ang="0">
                    <a:pos x="60" y="115"/>
                  </a:cxn>
                  <a:cxn ang="0">
                    <a:pos x="70" y="105"/>
                  </a:cxn>
                  <a:cxn ang="0">
                    <a:pos x="80" y="115"/>
                  </a:cxn>
                  <a:cxn ang="0">
                    <a:pos x="70" y="125"/>
                  </a:cxn>
                  <a:cxn ang="0">
                    <a:pos x="70" y="97"/>
                  </a:cxn>
                  <a:cxn ang="0">
                    <a:pos x="44" y="70"/>
                  </a:cxn>
                  <a:cxn ang="0">
                    <a:pos x="70" y="44"/>
                  </a:cxn>
                  <a:cxn ang="0">
                    <a:pos x="96" y="70"/>
                  </a:cxn>
                  <a:cxn ang="0">
                    <a:pos x="70" y="97"/>
                  </a:cxn>
                  <a:cxn ang="0">
                    <a:pos x="109" y="109"/>
                  </a:cxn>
                  <a:cxn ang="0">
                    <a:pos x="94" y="109"/>
                  </a:cxn>
                  <a:cxn ang="0">
                    <a:pos x="94" y="95"/>
                  </a:cxn>
                  <a:cxn ang="0">
                    <a:pos x="109" y="95"/>
                  </a:cxn>
                  <a:cxn ang="0">
                    <a:pos x="109" y="109"/>
                  </a:cxn>
                  <a:cxn ang="0">
                    <a:pos x="115" y="81"/>
                  </a:cxn>
                  <a:cxn ang="0">
                    <a:pos x="104" y="70"/>
                  </a:cxn>
                  <a:cxn ang="0">
                    <a:pos x="115" y="60"/>
                  </a:cxn>
                  <a:cxn ang="0">
                    <a:pos x="125" y="70"/>
                  </a:cxn>
                  <a:cxn ang="0">
                    <a:pos x="115" y="81"/>
                  </a:cxn>
                </a:cxnLst>
                <a:rect l="0" t="0" r="r" b="b"/>
                <a:pathLst>
                  <a:path w="140" h="141">
                    <a:moveTo>
                      <a:pt x="70" y="0"/>
                    </a:moveTo>
                    <a:cubicBezTo>
                      <a:pt x="31" y="0"/>
                      <a:pt x="0" y="32"/>
                      <a:pt x="0" y="70"/>
                    </a:cubicBezTo>
                    <a:cubicBezTo>
                      <a:pt x="0" y="109"/>
                      <a:pt x="31" y="141"/>
                      <a:pt x="70" y="141"/>
                    </a:cubicBezTo>
                    <a:cubicBezTo>
                      <a:pt x="109" y="141"/>
                      <a:pt x="140" y="109"/>
                      <a:pt x="140" y="70"/>
                    </a:cubicBezTo>
                    <a:cubicBezTo>
                      <a:pt x="140" y="32"/>
                      <a:pt x="109" y="0"/>
                      <a:pt x="70" y="0"/>
                    </a:cubicBezTo>
                    <a:close/>
                    <a:moveTo>
                      <a:pt x="94" y="31"/>
                    </a:moveTo>
                    <a:cubicBezTo>
                      <a:pt x="98" y="27"/>
                      <a:pt x="105" y="27"/>
                      <a:pt x="109" y="31"/>
                    </a:cubicBezTo>
                    <a:cubicBezTo>
                      <a:pt x="113" y="36"/>
                      <a:pt x="113" y="42"/>
                      <a:pt x="109" y="46"/>
                    </a:cubicBezTo>
                    <a:cubicBezTo>
                      <a:pt x="105" y="50"/>
                      <a:pt x="98" y="50"/>
                      <a:pt x="94" y="46"/>
                    </a:cubicBezTo>
                    <a:cubicBezTo>
                      <a:pt x="90" y="42"/>
                      <a:pt x="90" y="36"/>
                      <a:pt x="94" y="31"/>
                    </a:cubicBezTo>
                    <a:close/>
                    <a:moveTo>
                      <a:pt x="70" y="15"/>
                    </a:moveTo>
                    <a:cubicBezTo>
                      <a:pt x="76" y="15"/>
                      <a:pt x="80" y="20"/>
                      <a:pt x="80" y="26"/>
                    </a:cubicBezTo>
                    <a:cubicBezTo>
                      <a:pt x="80" y="31"/>
                      <a:pt x="76" y="36"/>
                      <a:pt x="70" y="36"/>
                    </a:cubicBezTo>
                    <a:cubicBezTo>
                      <a:pt x="64" y="36"/>
                      <a:pt x="60" y="31"/>
                      <a:pt x="60" y="26"/>
                    </a:cubicBezTo>
                    <a:cubicBezTo>
                      <a:pt x="60" y="20"/>
                      <a:pt x="64" y="15"/>
                      <a:pt x="70" y="15"/>
                    </a:cubicBezTo>
                    <a:close/>
                    <a:moveTo>
                      <a:pt x="31" y="31"/>
                    </a:moveTo>
                    <a:cubicBezTo>
                      <a:pt x="35" y="27"/>
                      <a:pt x="42" y="27"/>
                      <a:pt x="46" y="31"/>
                    </a:cubicBezTo>
                    <a:cubicBezTo>
                      <a:pt x="50" y="36"/>
                      <a:pt x="50" y="42"/>
                      <a:pt x="46" y="46"/>
                    </a:cubicBezTo>
                    <a:cubicBezTo>
                      <a:pt x="42" y="50"/>
                      <a:pt x="35" y="50"/>
                      <a:pt x="31" y="46"/>
                    </a:cubicBezTo>
                    <a:cubicBezTo>
                      <a:pt x="27" y="42"/>
                      <a:pt x="27" y="36"/>
                      <a:pt x="31" y="31"/>
                    </a:cubicBezTo>
                    <a:close/>
                    <a:moveTo>
                      <a:pt x="15" y="70"/>
                    </a:moveTo>
                    <a:cubicBezTo>
                      <a:pt x="15" y="65"/>
                      <a:pt x="20" y="60"/>
                      <a:pt x="25" y="60"/>
                    </a:cubicBezTo>
                    <a:cubicBezTo>
                      <a:pt x="31" y="60"/>
                      <a:pt x="36" y="65"/>
                      <a:pt x="36" y="70"/>
                    </a:cubicBezTo>
                    <a:cubicBezTo>
                      <a:pt x="36" y="76"/>
                      <a:pt x="31" y="81"/>
                      <a:pt x="25" y="81"/>
                    </a:cubicBezTo>
                    <a:cubicBezTo>
                      <a:pt x="20" y="81"/>
                      <a:pt x="15" y="76"/>
                      <a:pt x="15" y="70"/>
                    </a:cubicBezTo>
                    <a:close/>
                    <a:moveTo>
                      <a:pt x="46" y="109"/>
                    </a:moveTo>
                    <a:cubicBezTo>
                      <a:pt x="42" y="113"/>
                      <a:pt x="35" y="113"/>
                      <a:pt x="31" y="109"/>
                    </a:cubicBezTo>
                    <a:cubicBezTo>
                      <a:pt x="27" y="105"/>
                      <a:pt x="27" y="99"/>
                      <a:pt x="31" y="95"/>
                    </a:cubicBezTo>
                    <a:cubicBezTo>
                      <a:pt x="35" y="91"/>
                      <a:pt x="42" y="91"/>
                      <a:pt x="46" y="95"/>
                    </a:cubicBezTo>
                    <a:cubicBezTo>
                      <a:pt x="50" y="99"/>
                      <a:pt x="50" y="105"/>
                      <a:pt x="46" y="109"/>
                    </a:cubicBezTo>
                    <a:close/>
                    <a:moveTo>
                      <a:pt x="70" y="125"/>
                    </a:moveTo>
                    <a:cubicBezTo>
                      <a:pt x="64" y="125"/>
                      <a:pt x="60" y="121"/>
                      <a:pt x="60" y="115"/>
                    </a:cubicBezTo>
                    <a:cubicBezTo>
                      <a:pt x="60" y="109"/>
                      <a:pt x="64" y="105"/>
                      <a:pt x="70" y="105"/>
                    </a:cubicBezTo>
                    <a:cubicBezTo>
                      <a:pt x="76" y="105"/>
                      <a:pt x="80" y="109"/>
                      <a:pt x="80" y="115"/>
                    </a:cubicBezTo>
                    <a:cubicBezTo>
                      <a:pt x="80" y="121"/>
                      <a:pt x="76" y="125"/>
                      <a:pt x="70" y="125"/>
                    </a:cubicBezTo>
                    <a:close/>
                    <a:moveTo>
                      <a:pt x="70" y="97"/>
                    </a:moveTo>
                    <a:cubicBezTo>
                      <a:pt x="56" y="97"/>
                      <a:pt x="44" y="85"/>
                      <a:pt x="44" y="70"/>
                    </a:cubicBezTo>
                    <a:cubicBezTo>
                      <a:pt x="44" y="56"/>
                      <a:pt x="56" y="44"/>
                      <a:pt x="70" y="44"/>
                    </a:cubicBezTo>
                    <a:cubicBezTo>
                      <a:pt x="85" y="44"/>
                      <a:pt x="96" y="56"/>
                      <a:pt x="96" y="70"/>
                    </a:cubicBezTo>
                    <a:cubicBezTo>
                      <a:pt x="96" y="85"/>
                      <a:pt x="85" y="97"/>
                      <a:pt x="70" y="97"/>
                    </a:cubicBezTo>
                    <a:close/>
                    <a:moveTo>
                      <a:pt x="109" y="109"/>
                    </a:moveTo>
                    <a:cubicBezTo>
                      <a:pt x="105" y="113"/>
                      <a:pt x="98" y="113"/>
                      <a:pt x="94" y="109"/>
                    </a:cubicBezTo>
                    <a:cubicBezTo>
                      <a:pt x="90" y="105"/>
                      <a:pt x="90" y="99"/>
                      <a:pt x="94" y="95"/>
                    </a:cubicBezTo>
                    <a:cubicBezTo>
                      <a:pt x="98" y="91"/>
                      <a:pt x="105" y="91"/>
                      <a:pt x="109" y="95"/>
                    </a:cubicBezTo>
                    <a:cubicBezTo>
                      <a:pt x="113" y="99"/>
                      <a:pt x="113" y="105"/>
                      <a:pt x="109" y="109"/>
                    </a:cubicBezTo>
                    <a:close/>
                    <a:moveTo>
                      <a:pt x="115" y="81"/>
                    </a:moveTo>
                    <a:cubicBezTo>
                      <a:pt x="109" y="81"/>
                      <a:pt x="104" y="76"/>
                      <a:pt x="104" y="70"/>
                    </a:cubicBezTo>
                    <a:cubicBezTo>
                      <a:pt x="104" y="65"/>
                      <a:pt x="109" y="60"/>
                      <a:pt x="115" y="60"/>
                    </a:cubicBezTo>
                    <a:cubicBezTo>
                      <a:pt x="120" y="60"/>
                      <a:pt x="125" y="65"/>
                      <a:pt x="125" y="70"/>
                    </a:cubicBezTo>
                    <a:cubicBezTo>
                      <a:pt x="125" y="76"/>
                      <a:pt x="120" y="81"/>
                      <a:pt x="115" y="81"/>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sz="1800"/>
              </a:p>
            </p:txBody>
          </p:sp>
          <p:sp>
            <p:nvSpPr>
              <p:cNvPr id="5129" name="Oval 9"/>
              <p:cNvSpPr>
                <a:spLocks noChangeArrowheads="1"/>
              </p:cNvSpPr>
              <p:nvPr/>
            </p:nvSpPr>
            <p:spPr bwMode="auto">
              <a:xfrm>
                <a:off x="4224337" y="1959769"/>
                <a:ext cx="50447" cy="48154"/>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sz="1800"/>
              </a:p>
            </p:txBody>
          </p:sp>
          <p:sp>
            <p:nvSpPr>
              <p:cNvPr id="5130" name="Freeform 10"/>
              <p:cNvSpPr>
                <a:spLocks noEditPoints="1"/>
              </p:cNvSpPr>
              <p:nvPr/>
            </p:nvSpPr>
            <p:spPr bwMode="auto">
              <a:xfrm>
                <a:off x="3843690" y="2655711"/>
                <a:ext cx="465490" cy="464344"/>
              </a:xfrm>
              <a:custGeom>
                <a:avLst/>
                <a:gdLst/>
                <a:ahLst/>
                <a:cxnLst>
                  <a:cxn ang="0">
                    <a:pos x="283" y="89"/>
                  </a:cxn>
                  <a:cxn ang="0">
                    <a:pos x="261" y="91"/>
                  </a:cxn>
                  <a:cxn ang="0">
                    <a:pos x="252" y="47"/>
                  </a:cxn>
                  <a:cxn ang="0">
                    <a:pos x="237" y="30"/>
                  </a:cxn>
                  <a:cxn ang="0">
                    <a:pos x="218" y="42"/>
                  </a:cxn>
                  <a:cxn ang="0">
                    <a:pos x="200" y="12"/>
                  </a:cxn>
                  <a:cxn ang="0">
                    <a:pos x="179" y="3"/>
                  </a:cxn>
                  <a:cxn ang="0">
                    <a:pos x="167" y="22"/>
                  </a:cxn>
                  <a:cxn ang="0">
                    <a:pos x="137" y="3"/>
                  </a:cxn>
                  <a:cxn ang="0">
                    <a:pos x="114" y="4"/>
                  </a:cxn>
                  <a:cxn ang="0">
                    <a:pos x="112" y="26"/>
                  </a:cxn>
                  <a:cxn ang="0">
                    <a:pos x="77" y="21"/>
                  </a:cxn>
                  <a:cxn ang="0">
                    <a:pos x="57" y="31"/>
                  </a:cxn>
                  <a:cxn ang="0">
                    <a:pos x="64" y="52"/>
                  </a:cxn>
                  <a:cxn ang="0">
                    <a:pos x="30" y="63"/>
                  </a:cxn>
                  <a:cxn ang="0">
                    <a:pos x="16" y="80"/>
                  </a:cxn>
                  <a:cxn ang="0">
                    <a:pos x="32" y="96"/>
                  </a:cxn>
                  <a:cxn ang="0">
                    <a:pos x="5" y="120"/>
                  </a:cxn>
                  <a:cxn ang="0">
                    <a:pos x="0" y="142"/>
                  </a:cxn>
                  <a:cxn ang="0">
                    <a:pos x="21" y="150"/>
                  </a:cxn>
                  <a:cxn ang="0">
                    <a:pos x="24" y="174"/>
                  </a:cxn>
                  <a:cxn ang="0">
                    <a:pos x="6" y="187"/>
                  </a:cxn>
                  <a:cxn ang="0">
                    <a:pos x="16" y="207"/>
                  </a:cxn>
                  <a:cxn ang="0">
                    <a:pos x="54" y="232"/>
                  </a:cxn>
                  <a:cxn ang="0">
                    <a:pos x="44" y="252"/>
                  </a:cxn>
                  <a:cxn ang="0">
                    <a:pos x="63" y="265"/>
                  </a:cxn>
                  <a:cxn ang="0">
                    <a:pos x="98" y="264"/>
                  </a:cxn>
                  <a:cxn ang="0">
                    <a:pos x="98" y="286"/>
                  </a:cxn>
                  <a:cxn ang="0">
                    <a:pos x="120" y="290"/>
                  </a:cxn>
                  <a:cxn ang="0">
                    <a:pos x="153" y="274"/>
                  </a:cxn>
                  <a:cxn ang="0">
                    <a:pos x="162" y="294"/>
                  </a:cxn>
                  <a:cxn ang="0">
                    <a:pos x="184" y="288"/>
                  </a:cxn>
                  <a:cxn ang="0">
                    <a:pos x="206" y="260"/>
                  </a:cxn>
                  <a:cxn ang="0">
                    <a:pos x="223" y="274"/>
                  </a:cxn>
                  <a:cxn ang="0">
                    <a:pos x="240" y="259"/>
                  </a:cxn>
                  <a:cxn ang="0">
                    <a:pos x="248" y="225"/>
                  </a:cxn>
                  <a:cxn ang="0">
                    <a:pos x="269" y="230"/>
                  </a:cxn>
                  <a:cxn ang="0">
                    <a:pos x="278" y="210"/>
                  </a:cxn>
                  <a:cxn ang="0">
                    <a:pos x="271" y="175"/>
                  </a:cxn>
                  <a:cxn ang="0">
                    <a:pos x="293" y="171"/>
                  </a:cxn>
                  <a:cxn ang="0">
                    <a:pos x="293" y="149"/>
                  </a:cxn>
                  <a:cxn ang="0">
                    <a:pos x="273" y="127"/>
                  </a:cxn>
                  <a:cxn ang="0">
                    <a:pos x="288" y="111"/>
                  </a:cxn>
                  <a:cxn ang="0">
                    <a:pos x="215" y="228"/>
                  </a:cxn>
                  <a:cxn ang="0">
                    <a:pos x="175" y="248"/>
                  </a:cxn>
                  <a:cxn ang="0">
                    <a:pos x="154" y="252"/>
                  </a:cxn>
                  <a:cxn ang="0">
                    <a:pos x="109" y="245"/>
                  </a:cxn>
                  <a:cxn ang="0">
                    <a:pos x="66" y="212"/>
                  </a:cxn>
                  <a:cxn ang="0">
                    <a:pos x="46" y="171"/>
                  </a:cxn>
                  <a:cxn ang="0">
                    <a:pos x="43" y="147"/>
                  </a:cxn>
                  <a:cxn ang="0">
                    <a:pos x="53" y="103"/>
                  </a:cxn>
                  <a:cxn ang="0">
                    <a:pos x="81" y="67"/>
                  </a:cxn>
                  <a:cxn ang="0">
                    <a:pos x="121" y="46"/>
                  </a:cxn>
                  <a:cxn ang="0">
                    <a:pos x="142" y="43"/>
                  </a:cxn>
                  <a:cxn ang="0">
                    <a:pos x="186" y="50"/>
                  </a:cxn>
                  <a:cxn ang="0">
                    <a:pos x="230" y="82"/>
                  </a:cxn>
                  <a:cxn ang="0">
                    <a:pos x="250" y="123"/>
                  </a:cxn>
                  <a:cxn ang="0">
                    <a:pos x="252" y="147"/>
                  </a:cxn>
                  <a:cxn ang="0">
                    <a:pos x="243" y="192"/>
                  </a:cxn>
                  <a:cxn ang="0">
                    <a:pos x="215" y="228"/>
                  </a:cxn>
                </a:cxnLst>
                <a:rect l="0" t="0" r="r" b="b"/>
                <a:pathLst>
                  <a:path w="295" h="294">
                    <a:moveTo>
                      <a:pt x="290" y="108"/>
                    </a:moveTo>
                    <a:cubicBezTo>
                      <a:pt x="283" y="89"/>
                      <a:pt x="283" y="89"/>
                      <a:pt x="283" y="89"/>
                    </a:cubicBezTo>
                    <a:cubicBezTo>
                      <a:pt x="283" y="88"/>
                      <a:pt x="281" y="87"/>
                      <a:pt x="280" y="87"/>
                    </a:cubicBezTo>
                    <a:cubicBezTo>
                      <a:pt x="261" y="91"/>
                      <a:pt x="261" y="91"/>
                      <a:pt x="261" y="91"/>
                    </a:cubicBezTo>
                    <a:cubicBezTo>
                      <a:pt x="256" y="81"/>
                      <a:pt x="250" y="71"/>
                      <a:pt x="242" y="63"/>
                    </a:cubicBezTo>
                    <a:cubicBezTo>
                      <a:pt x="252" y="47"/>
                      <a:pt x="252" y="47"/>
                      <a:pt x="252" y="47"/>
                    </a:cubicBezTo>
                    <a:cubicBezTo>
                      <a:pt x="253" y="45"/>
                      <a:pt x="253" y="43"/>
                      <a:pt x="252" y="42"/>
                    </a:cubicBezTo>
                    <a:cubicBezTo>
                      <a:pt x="237" y="30"/>
                      <a:pt x="237" y="30"/>
                      <a:pt x="237" y="30"/>
                    </a:cubicBezTo>
                    <a:cubicBezTo>
                      <a:pt x="236" y="29"/>
                      <a:pt x="234" y="29"/>
                      <a:pt x="233" y="30"/>
                    </a:cubicBezTo>
                    <a:cubicBezTo>
                      <a:pt x="218" y="42"/>
                      <a:pt x="218" y="42"/>
                      <a:pt x="218" y="42"/>
                    </a:cubicBezTo>
                    <a:cubicBezTo>
                      <a:pt x="212" y="38"/>
                      <a:pt x="205" y="34"/>
                      <a:pt x="197" y="31"/>
                    </a:cubicBezTo>
                    <a:cubicBezTo>
                      <a:pt x="200" y="12"/>
                      <a:pt x="200" y="12"/>
                      <a:pt x="200" y="12"/>
                    </a:cubicBezTo>
                    <a:cubicBezTo>
                      <a:pt x="200" y="10"/>
                      <a:pt x="199" y="9"/>
                      <a:pt x="198" y="8"/>
                    </a:cubicBezTo>
                    <a:cubicBezTo>
                      <a:pt x="179" y="3"/>
                      <a:pt x="179" y="3"/>
                      <a:pt x="179" y="3"/>
                    </a:cubicBezTo>
                    <a:cubicBezTo>
                      <a:pt x="178" y="3"/>
                      <a:pt x="176" y="4"/>
                      <a:pt x="175" y="5"/>
                    </a:cubicBezTo>
                    <a:cubicBezTo>
                      <a:pt x="167" y="22"/>
                      <a:pt x="167" y="22"/>
                      <a:pt x="167" y="22"/>
                    </a:cubicBezTo>
                    <a:cubicBezTo>
                      <a:pt x="159" y="21"/>
                      <a:pt x="151" y="20"/>
                      <a:pt x="143" y="21"/>
                    </a:cubicBezTo>
                    <a:cubicBezTo>
                      <a:pt x="137" y="3"/>
                      <a:pt x="137" y="3"/>
                      <a:pt x="137" y="3"/>
                    </a:cubicBezTo>
                    <a:cubicBezTo>
                      <a:pt x="136" y="1"/>
                      <a:pt x="135" y="0"/>
                      <a:pt x="133" y="1"/>
                    </a:cubicBezTo>
                    <a:cubicBezTo>
                      <a:pt x="114" y="4"/>
                      <a:pt x="114" y="4"/>
                      <a:pt x="114" y="4"/>
                    </a:cubicBezTo>
                    <a:cubicBezTo>
                      <a:pt x="113" y="4"/>
                      <a:pt x="112" y="5"/>
                      <a:pt x="112" y="7"/>
                    </a:cubicBezTo>
                    <a:cubicBezTo>
                      <a:pt x="112" y="26"/>
                      <a:pt x="112" y="26"/>
                      <a:pt x="112" y="26"/>
                    </a:cubicBezTo>
                    <a:cubicBezTo>
                      <a:pt x="104" y="28"/>
                      <a:pt x="97" y="31"/>
                      <a:pt x="90" y="35"/>
                    </a:cubicBezTo>
                    <a:cubicBezTo>
                      <a:pt x="77" y="21"/>
                      <a:pt x="77" y="21"/>
                      <a:pt x="77" y="21"/>
                    </a:cubicBezTo>
                    <a:cubicBezTo>
                      <a:pt x="76" y="20"/>
                      <a:pt x="74" y="19"/>
                      <a:pt x="73" y="20"/>
                    </a:cubicBezTo>
                    <a:cubicBezTo>
                      <a:pt x="57" y="31"/>
                      <a:pt x="57" y="31"/>
                      <a:pt x="57" y="31"/>
                    </a:cubicBezTo>
                    <a:cubicBezTo>
                      <a:pt x="56" y="32"/>
                      <a:pt x="55" y="34"/>
                      <a:pt x="56" y="35"/>
                    </a:cubicBezTo>
                    <a:cubicBezTo>
                      <a:pt x="64" y="52"/>
                      <a:pt x="64" y="52"/>
                      <a:pt x="64" y="52"/>
                    </a:cubicBezTo>
                    <a:cubicBezTo>
                      <a:pt x="58" y="58"/>
                      <a:pt x="53" y="63"/>
                      <a:pt x="48" y="70"/>
                    </a:cubicBezTo>
                    <a:cubicBezTo>
                      <a:pt x="30" y="63"/>
                      <a:pt x="30" y="63"/>
                      <a:pt x="30" y="63"/>
                    </a:cubicBezTo>
                    <a:cubicBezTo>
                      <a:pt x="29" y="62"/>
                      <a:pt x="27" y="63"/>
                      <a:pt x="26" y="64"/>
                    </a:cubicBezTo>
                    <a:cubicBezTo>
                      <a:pt x="16" y="80"/>
                      <a:pt x="16" y="80"/>
                      <a:pt x="16" y="80"/>
                    </a:cubicBezTo>
                    <a:cubicBezTo>
                      <a:pt x="15" y="82"/>
                      <a:pt x="16" y="84"/>
                      <a:pt x="17" y="85"/>
                    </a:cubicBezTo>
                    <a:cubicBezTo>
                      <a:pt x="32" y="96"/>
                      <a:pt x="32" y="96"/>
                      <a:pt x="32" y="96"/>
                    </a:cubicBezTo>
                    <a:cubicBezTo>
                      <a:pt x="29" y="104"/>
                      <a:pt x="26" y="111"/>
                      <a:pt x="24" y="119"/>
                    </a:cubicBezTo>
                    <a:cubicBezTo>
                      <a:pt x="5" y="120"/>
                      <a:pt x="5" y="120"/>
                      <a:pt x="5" y="120"/>
                    </a:cubicBezTo>
                    <a:cubicBezTo>
                      <a:pt x="4" y="120"/>
                      <a:pt x="2" y="122"/>
                      <a:pt x="2" y="123"/>
                    </a:cubicBezTo>
                    <a:cubicBezTo>
                      <a:pt x="0" y="142"/>
                      <a:pt x="0" y="142"/>
                      <a:pt x="0" y="142"/>
                    </a:cubicBezTo>
                    <a:cubicBezTo>
                      <a:pt x="0" y="144"/>
                      <a:pt x="1" y="145"/>
                      <a:pt x="3" y="146"/>
                    </a:cubicBezTo>
                    <a:cubicBezTo>
                      <a:pt x="21" y="150"/>
                      <a:pt x="21" y="150"/>
                      <a:pt x="21" y="150"/>
                    </a:cubicBezTo>
                    <a:cubicBezTo>
                      <a:pt x="21" y="156"/>
                      <a:pt x="22" y="162"/>
                      <a:pt x="23" y="167"/>
                    </a:cubicBezTo>
                    <a:cubicBezTo>
                      <a:pt x="23" y="170"/>
                      <a:pt x="24" y="172"/>
                      <a:pt x="24" y="174"/>
                    </a:cubicBezTo>
                    <a:cubicBezTo>
                      <a:pt x="7" y="183"/>
                      <a:pt x="7" y="183"/>
                      <a:pt x="7" y="183"/>
                    </a:cubicBezTo>
                    <a:cubicBezTo>
                      <a:pt x="6" y="184"/>
                      <a:pt x="5" y="185"/>
                      <a:pt x="6" y="187"/>
                    </a:cubicBezTo>
                    <a:cubicBezTo>
                      <a:pt x="12" y="205"/>
                      <a:pt x="12" y="205"/>
                      <a:pt x="12" y="205"/>
                    </a:cubicBezTo>
                    <a:cubicBezTo>
                      <a:pt x="13" y="206"/>
                      <a:pt x="14" y="207"/>
                      <a:pt x="16" y="207"/>
                    </a:cubicBezTo>
                    <a:cubicBezTo>
                      <a:pt x="34" y="203"/>
                      <a:pt x="34" y="203"/>
                      <a:pt x="34" y="203"/>
                    </a:cubicBezTo>
                    <a:cubicBezTo>
                      <a:pt x="39" y="214"/>
                      <a:pt x="46" y="223"/>
                      <a:pt x="54" y="232"/>
                    </a:cubicBezTo>
                    <a:cubicBezTo>
                      <a:pt x="43" y="248"/>
                      <a:pt x="43" y="248"/>
                      <a:pt x="43" y="248"/>
                    </a:cubicBezTo>
                    <a:cubicBezTo>
                      <a:pt x="42" y="249"/>
                      <a:pt x="43" y="251"/>
                      <a:pt x="44" y="252"/>
                    </a:cubicBezTo>
                    <a:cubicBezTo>
                      <a:pt x="58" y="265"/>
                      <a:pt x="58" y="265"/>
                      <a:pt x="58" y="265"/>
                    </a:cubicBezTo>
                    <a:cubicBezTo>
                      <a:pt x="60" y="266"/>
                      <a:pt x="61" y="266"/>
                      <a:pt x="63" y="265"/>
                    </a:cubicBezTo>
                    <a:cubicBezTo>
                      <a:pt x="77" y="252"/>
                      <a:pt x="77" y="252"/>
                      <a:pt x="77" y="252"/>
                    </a:cubicBezTo>
                    <a:cubicBezTo>
                      <a:pt x="84" y="257"/>
                      <a:pt x="91" y="261"/>
                      <a:pt x="98" y="264"/>
                    </a:cubicBezTo>
                    <a:cubicBezTo>
                      <a:pt x="96" y="283"/>
                      <a:pt x="96" y="283"/>
                      <a:pt x="96" y="283"/>
                    </a:cubicBezTo>
                    <a:cubicBezTo>
                      <a:pt x="95" y="284"/>
                      <a:pt x="96" y="286"/>
                      <a:pt x="98" y="286"/>
                    </a:cubicBezTo>
                    <a:cubicBezTo>
                      <a:pt x="116" y="291"/>
                      <a:pt x="116" y="291"/>
                      <a:pt x="116" y="291"/>
                    </a:cubicBezTo>
                    <a:cubicBezTo>
                      <a:pt x="118" y="292"/>
                      <a:pt x="120" y="291"/>
                      <a:pt x="120" y="290"/>
                    </a:cubicBezTo>
                    <a:cubicBezTo>
                      <a:pt x="128" y="272"/>
                      <a:pt x="128" y="272"/>
                      <a:pt x="128" y="272"/>
                    </a:cubicBezTo>
                    <a:cubicBezTo>
                      <a:pt x="136" y="274"/>
                      <a:pt x="144" y="274"/>
                      <a:pt x="153" y="274"/>
                    </a:cubicBezTo>
                    <a:cubicBezTo>
                      <a:pt x="159" y="292"/>
                      <a:pt x="159" y="292"/>
                      <a:pt x="159" y="292"/>
                    </a:cubicBezTo>
                    <a:cubicBezTo>
                      <a:pt x="159" y="293"/>
                      <a:pt x="161" y="294"/>
                      <a:pt x="162" y="294"/>
                    </a:cubicBezTo>
                    <a:cubicBezTo>
                      <a:pt x="181" y="291"/>
                      <a:pt x="181" y="291"/>
                      <a:pt x="181" y="291"/>
                    </a:cubicBezTo>
                    <a:cubicBezTo>
                      <a:pt x="183" y="291"/>
                      <a:pt x="184" y="289"/>
                      <a:pt x="184" y="288"/>
                    </a:cubicBezTo>
                    <a:cubicBezTo>
                      <a:pt x="183" y="269"/>
                      <a:pt x="183" y="269"/>
                      <a:pt x="183" y="269"/>
                    </a:cubicBezTo>
                    <a:cubicBezTo>
                      <a:pt x="191" y="266"/>
                      <a:pt x="199" y="263"/>
                      <a:pt x="206" y="260"/>
                    </a:cubicBezTo>
                    <a:cubicBezTo>
                      <a:pt x="219" y="274"/>
                      <a:pt x="219" y="274"/>
                      <a:pt x="219" y="274"/>
                    </a:cubicBezTo>
                    <a:cubicBezTo>
                      <a:pt x="220" y="275"/>
                      <a:pt x="222" y="275"/>
                      <a:pt x="223" y="274"/>
                    </a:cubicBezTo>
                    <a:cubicBezTo>
                      <a:pt x="239" y="263"/>
                      <a:pt x="239" y="263"/>
                      <a:pt x="239" y="263"/>
                    </a:cubicBezTo>
                    <a:cubicBezTo>
                      <a:pt x="240" y="262"/>
                      <a:pt x="240" y="261"/>
                      <a:pt x="240" y="259"/>
                    </a:cubicBezTo>
                    <a:cubicBezTo>
                      <a:pt x="231" y="242"/>
                      <a:pt x="231" y="242"/>
                      <a:pt x="231" y="242"/>
                    </a:cubicBezTo>
                    <a:cubicBezTo>
                      <a:pt x="237" y="237"/>
                      <a:pt x="243" y="231"/>
                      <a:pt x="248" y="225"/>
                    </a:cubicBezTo>
                    <a:cubicBezTo>
                      <a:pt x="265" y="232"/>
                      <a:pt x="265" y="232"/>
                      <a:pt x="265" y="232"/>
                    </a:cubicBezTo>
                    <a:cubicBezTo>
                      <a:pt x="267" y="232"/>
                      <a:pt x="269" y="232"/>
                      <a:pt x="269" y="230"/>
                    </a:cubicBezTo>
                    <a:cubicBezTo>
                      <a:pt x="279" y="214"/>
                      <a:pt x="279" y="214"/>
                      <a:pt x="279" y="214"/>
                    </a:cubicBezTo>
                    <a:cubicBezTo>
                      <a:pt x="280" y="213"/>
                      <a:pt x="280" y="211"/>
                      <a:pt x="278" y="210"/>
                    </a:cubicBezTo>
                    <a:cubicBezTo>
                      <a:pt x="264" y="198"/>
                      <a:pt x="264" y="198"/>
                      <a:pt x="264" y="198"/>
                    </a:cubicBezTo>
                    <a:cubicBezTo>
                      <a:pt x="267" y="191"/>
                      <a:pt x="270" y="183"/>
                      <a:pt x="271" y="175"/>
                    </a:cubicBezTo>
                    <a:cubicBezTo>
                      <a:pt x="290" y="174"/>
                      <a:pt x="290" y="174"/>
                      <a:pt x="290" y="174"/>
                    </a:cubicBezTo>
                    <a:cubicBezTo>
                      <a:pt x="292" y="174"/>
                      <a:pt x="293" y="173"/>
                      <a:pt x="293" y="171"/>
                    </a:cubicBezTo>
                    <a:cubicBezTo>
                      <a:pt x="295" y="152"/>
                      <a:pt x="295" y="152"/>
                      <a:pt x="295" y="152"/>
                    </a:cubicBezTo>
                    <a:cubicBezTo>
                      <a:pt x="295" y="151"/>
                      <a:pt x="294" y="149"/>
                      <a:pt x="293" y="149"/>
                    </a:cubicBezTo>
                    <a:cubicBezTo>
                      <a:pt x="274" y="144"/>
                      <a:pt x="274" y="144"/>
                      <a:pt x="274" y="144"/>
                    </a:cubicBezTo>
                    <a:cubicBezTo>
                      <a:pt x="274" y="139"/>
                      <a:pt x="274" y="133"/>
                      <a:pt x="273" y="127"/>
                    </a:cubicBezTo>
                    <a:cubicBezTo>
                      <a:pt x="272" y="125"/>
                      <a:pt x="272" y="123"/>
                      <a:pt x="271" y="120"/>
                    </a:cubicBezTo>
                    <a:cubicBezTo>
                      <a:pt x="288" y="111"/>
                      <a:pt x="288" y="111"/>
                      <a:pt x="288" y="111"/>
                    </a:cubicBezTo>
                    <a:cubicBezTo>
                      <a:pt x="290" y="111"/>
                      <a:pt x="290" y="109"/>
                      <a:pt x="290" y="108"/>
                    </a:cubicBezTo>
                    <a:close/>
                    <a:moveTo>
                      <a:pt x="215" y="228"/>
                    </a:moveTo>
                    <a:cubicBezTo>
                      <a:pt x="210" y="232"/>
                      <a:pt x="204" y="236"/>
                      <a:pt x="198" y="239"/>
                    </a:cubicBezTo>
                    <a:cubicBezTo>
                      <a:pt x="190" y="243"/>
                      <a:pt x="183" y="246"/>
                      <a:pt x="175" y="248"/>
                    </a:cubicBezTo>
                    <a:cubicBezTo>
                      <a:pt x="171" y="249"/>
                      <a:pt x="168" y="250"/>
                      <a:pt x="164" y="251"/>
                    </a:cubicBezTo>
                    <a:cubicBezTo>
                      <a:pt x="161" y="251"/>
                      <a:pt x="157" y="252"/>
                      <a:pt x="154" y="252"/>
                    </a:cubicBezTo>
                    <a:cubicBezTo>
                      <a:pt x="146" y="252"/>
                      <a:pt x="137" y="252"/>
                      <a:pt x="129" y="250"/>
                    </a:cubicBezTo>
                    <a:cubicBezTo>
                      <a:pt x="122" y="249"/>
                      <a:pt x="116" y="247"/>
                      <a:pt x="109" y="245"/>
                    </a:cubicBezTo>
                    <a:cubicBezTo>
                      <a:pt x="102" y="242"/>
                      <a:pt x="94" y="238"/>
                      <a:pt x="88" y="233"/>
                    </a:cubicBezTo>
                    <a:cubicBezTo>
                      <a:pt x="79" y="227"/>
                      <a:pt x="72" y="220"/>
                      <a:pt x="66" y="212"/>
                    </a:cubicBezTo>
                    <a:cubicBezTo>
                      <a:pt x="62" y="208"/>
                      <a:pt x="60" y="204"/>
                      <a:pt x="57" y="199"/>
                    </a:cubicBezTo>
                    <a:cubicBezTo>
                      <a:pt x="52" y="191"/>
                      <a:pt x="48" y="182"/>
                      <a:pt x="46" y="171"/>
                    </a:cubicBezTo>
                    <a:cubicBezTo>
                      <a:pt x="45" y="169"/>
                      <a:pt x="45" y="166"/>
                      <a:pt x="44" y="164"/>
                    </a:cubicBezTo>
                    <a:cubicBezTo>
                      <a:pt x="43" y="158"/>
                      <a:pt x="43" y="153"/>
                      <a:pt x="43" y="147"/>
                    </a:cubicBezTo>
                    <a:cubicBezTo>
                      <a:pt x="43" y="140"/>
                      <a:pt x="44" y="133"/>
                      <a:pt x="45" y="126"/>
                    </a:cubicBezTo>
                    <a:cubicBezTo>
                      <a:pt x="47" y="118"/>
                      <a:pt x="49" y="110"/>
                      <a:pt x="53" y="103"/>
                    </a:cubicBezTo>
                    <a:cubicBezTo>
                      <a:pt x="56" y="96"/>
                      <a:pt x="59" y="90"/>
                      <a:pt x="64" y="85"/>
                    </a:cubicBezTo>
                    <a:cubicBezTo>
                      <a:pt x="69" y="78"/>
                      <a:pt x="74" y="72"/>
                      <a:pt x="81" y="67"/>
                    </a:cubicBezTo>
                    <a:cubicBezTo>
                      <a:pt x="86" y="62"/>
                      <a:pt x="92" y="58"/>
                      <a:pt x="98" y="55"/>
                    </a:cubicBezTo>
                    <a:cubicBezTo>
                      <a:pt x="105" y="51"/>
                      <a:pt x="113" y="48"/>
                      <a:pt x="121" y="46"/>
                    </a:cubicBezTo>
                    <a:cubicBezTo>
                      <a:pt x="124" y="45"/>
                      <a:pt x="128" y="44"/>
                      <a:pt x="131" y="44"/>
                    </a:cubicBezTo>
                    <a:cubicBezTo>
                      <a:pt x="135" y="43"/>
                      <a:pt x="138" y="43"/>
                      <a:pt x="142" y="43"/>
                    </a:cubicBezTo>
                    <a:cubicBezTo>
                      <a:pt x="150" y="42"/>
                      <a:pt x="158" y="43"/>
                      <a:pt x="166" y="44"/>
                    </a:cubicBezTo>
                    <a:cubicBezTo>
                      <a:pt x="173" y="45"/>
                      <a:pt x="180" y="47"/>
                      <a:pt x="186" y="50"/>
                    </a:cubicBezTo>
                    <a:cubicBezTo>
                      <a:pt x="194" y="53"/>
                      <a:pt x="201" y="57"/>
                      <a:pt x="208" y="62"/>
                    </a:cubicBezTo>
                    <a:cubicBezTo>
                      <a:pt x="216" y="67"/>
                      <a:pt x="223" y="74"/>
                      <a:pt x="230" y="82"/>
                    </a:cubicBezTo>
                    <a:cubicBezTo>
                      <a:pt x="233" y="86"/>
                      <a:pt x="236" y="90"/>
                      <a:pt x="238" y="95"/>
                    </a:cubicBezTo>
                    <a:cubicBezTo>
                      <a:pt x="243" y="104"/>
                      <a:pt x="247" y="113"/>
                      <a:pt x="250" y="123"/>
                    </a:cubicBezTo>
                    <a:cubicBezTo>
                      <a:pt x="250" y="125"/>
                      <a:pt x="251" y="128"/>
                      <a:pt x="251" y="131"/>
                    </a:cubicBezTo>
                    <a:cubicBezTo>
                      <a:pt x="252" y="136"/>
                      <a:pt x="252" y="142"/>
                      <a:pt x="252" y="147"/>
                    </a:cubicBezTo>
                    <a:cubicBezTo>
                      <a:pt x="252" y="154"/>
                      <a:pt x="252" y="161"/>
                      <a:pt x="250" y="168"/>
                    </a:cubicBezTo>
                    <a:cubicBezTo>
                      <a:pt x="249" y="176"/>
                      <a:pt x="246" y="184"/>
                      <a:pt x="243" y="192"/>
                    </a:cubicBezTo>
                    <a:cubicBezTo>
                      <a:pt x="240" y="198"/>
                      <a:pt x="236" y="204"/>
                      <a:pt x="232" y="210"/>
                    </a:cubicBezTo>
                    <a:cubicBezTo>
                      <a:pt x="227" y="216"/>
                      <a:pt x="221" y="222"/>
                      <a:pt x="215" y="228"/>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sz="1800"/>
              </a:p>
            </p:txBody>
          </p:sp>
          <p:sp>
            <p:nvSpPr>
              <p:cNvPr id="5131" name="Freeform 11"/>
              <p:cNvSpPr>
                <a:spLocks/>
              </p:cNvSpPr>
              <p:nvPr/>
            </p:nvSpPr>
            <p:spPr bwMode="auto">
              <a:xfrm>
                <a:off x="3943438" y="2754313"/>
                <a:ext cx="268287" cy="269434"/>
              </a:xfrm>
              <a:custGeom>
                <a:avLst/>
                <a:gdLst/>
                <a:ahLst/>
                <a:cxnLst>
                  <a:cxn ang="0">
                    <a:pos x="167" y="66"/>
                  </a:cxn>
                  <a:cxn ang="0">
                    <a:pos x="158" y="43"/>
                  </a:cxn>
                  <a:cxn ang="0">
                    <a:pos x="151" y="32"/>
                  </a:cxn>
                  <a:cxn ang="0">
                    <a:pos x="134" y="16"/>
                  </a:cxn>
                  <a:cxn ang="0">
                    <a:pos x="116" y="6"/>
                  </a:cxn>
                  <a:cxn ang="0">
                    <a:pos x="100" y="1"/>
                  </a:cxn>
                  <a:cxn ang="0">
                    <a:pos x="80" y="0"/>
                  </a:cxn>
                  <a:cxn ang="0">
                    <a:pos x="71" y="1"/>
                  </a:cxn>
                  <a:cxn ang="0">
                    <a:pos x="63" y="3"/>
                  </a:cxn>
                  <a:cxn ang="0">
                    <a:pos x="44" y="10"/>
                  </a:cxn>
                  <a:cxn ang="0">
                    <a:pos x="30" y="20"/>
                  </a:cxn>
                  <a:cxn ang="0">
                    <a:pos x="16" y="35"/>
                  </a:cxn>
                  <a:cxn ang="0">
                    <a:pos x="8" y="49"/>
                  </a:cxn>
                  <a:cxn ang="0">
                    <a:pos x="1" y="68"/>
                  </a:cxn>
                  <a:cxn ang="0">
                    <a:pos x="0" y="85"/>
                  </a:cxn>
                  <a:cxn ang="0">
                    <a:pos x="1" y="99"/>
                  </a:cxn>
                  <a:cxn ang="0">
                    <a:pos x="2" y="105"/>
                  </a:cxn>
                  <a:cxn ang="0">
                    <a:pos x="11" y="128"/>
                  </a:cxn>
                  <a:cxn ang="0">
                    <a:pos x="18" y="138"/>
                  </a:cxn>
                  <a:cxn ang="0">
                    <a:pos x="36" y="155"/>
                  </a:cxn>
                  <a:cxn ang="0">
                    <a:pos x="53" y="164"/>
                  </a:cxn>
                  <a:cxn ang="0">
                    <a:pos x="70" y="169"/>
                  </a:cxn>
                  <a:cxn ang="0">
                    <a:pos x="90" y="170"/>
                  </a:cxn>
                  <a:cxn ang="0">
                    <a:pos x="98" y="169"/>
                  </a:cxn>
                  <a:cxn ang="0">
                    <a:pos x="107" y="167"/>
                  </a:cxn>
                  <a:cxn ang="0">
                    <a:pos x="125" y="160"/>
                  </a:cxn>
                  <a:cxn ang="0">
                    <a:pos x="139" y="150"/>
                  </a:cxn>
                  <a:cxn ang="0">
                    <a:pos x="153" y="136"/>
                  </a:cxn>
                  <a:cxn ang="0">
                    <a:pos x="162" y="121"/>
                  </a:cxn>
                  <a:cxn ang="0">
                    <a:pos x="168" y="102"/>
                  </a:cxn>
                  <a:cxn ang="0">
                    <a:pos x="170" y="85"/>
                  </a:cxn>
                  <a:cxn ang="0">
                    <a:pos x="169" y="72"/>
                  </a:cxn>
                  <a:cxn ang="0">
                    <a:pos x="167" y="66"/>
                  </a:cxn>
                </a:cxnLst>
                <a:rect l="0" t="0" r="r" b="b"/>
                <a:pathLst>
                  <a:path w="170" h="171">
                    <a:moveTo>
                      <a:pt x="167" y="66"/>
                    </a:moveTo>
                    <a:cubicBezTo>
                      <a:pt x="166" y="57"/>
                      <a:pt x="162" y="50"/>
                      <a:pt x="158" y="43"/>
                    </a:cubicBezTo>
                    <a:cubicBezTo>
                      <a:pt x="156" y="39"/>
                      <a:pt x="154" y="36"/>
                      <a:pt x="151" y="32"/>
                    </a:cubicBezTo>
                    <a:cubicBezTo>
                      <a:pt x="146" y="26"/>
                      <a:pt x="140" y="20"/>
                      <a:pt x="134" y="16"/>
                    </a:cubicBezTo>
                    <a:cubicBezTo>
                      <a:pt x="128" y="12"/>
                      <a:pt x="122" y="9"/>
                      <a:pt x="116" y="6"/>
                    </a:cubicBezTo>
                    <a:cubicBezTo>
                      <a:pt x="111" y="4"/>
                      <a:pt x="105" y="2"/>
                      <a:pt x="100" y="1"/>
                    </a:cubicBezTo>
                    <a:cubicBezTo>
                      <a:pt x="93" y="0"/>
                      <a:pt x="86" y="0"/>
                      <a:pt x="80" y="0"/>
                    </a:cubicBezTo>
                    <a:cubicBezTo>
                      <a:pt x="77" y="0"/>
                      <a:pt x="74" y="1"/>
                      <a:pt x="71" y="1"/>
                    </a:cubicBezTo>
                    <a:cubicBezTo>
                      <a:pt x="68" y="2"/>
                      <a:pt x="66" y="2"/>
                      <a:pt x="63" y="3"/>
                    </a:cubicBezTo>
                    <a:cubicBezTo>
                      <a:pt x="56" y="5"/>
                      <a:pt x="50" y="7"/>
                      <a:pt x="44" y="10"/>
                    </a:cubicBezTo>
                    <a:cubicBezTo>
                      <a:pt x="39" y="13"/>
                      <a:pt x="34" y="16"/>
                      <a:pt x="30" y="20"/>
                    </a:cubicBezTo>
                    <a:cubicBezTo>
                      <a:pt x="25" y="24"/>
                      <a:pt x="20" y="29"/>
                      <a:pt x="16" y="35"/>
                    </a:cubicBezTo>
                    <a:cubicBezTo>
                      <a:pt x="13" y="39"/>
                      <a:pt x="10" y="44"/>
                      <a:pt x="8" y="49"/>
                    </a:cubicBezTo>
                    <a:cubicBezTo>
                      <a:pt x="5" y="55"/>
                      <a:pt x="3" y="62"/>
                      <a:pt x="1" y="68"/>
                    </a:cubicBezTo>
                    <a:cubicBezTo>
                      <a:pt x="0" y="74"/>
                      <a:pt x="0" y="79"/>
                      <a:pt x="0" y="85"/>
                    </a:cubicBezTo>
                    <a:cubicBezTo>
                      <a:pt x="0" y="90"/>
                      <a:pt x="0" y="94"/>
                      <a:pt x="1" y="99"/>
                    </a:cubicBezTo>
                    <a:cubicBezTo>
                      <a:pt x="1" y="101"/>
                      <a:pt x="2" y="103"/>
                      <a:pt x="2" y="105"/>
                    </a:cubicBezTo>
                    <a:cubicBezTo>
                      <a:pt x="4" y="113"/>
                      <a:pt x="7" y="121"/>
                      <a:pt x="11" y="128"/>
                    </a:cubicBezTo>
                    <a:cubicBezTo>
                      <a:pt x="13" y="131"/>
                      <a:pt x="15" y="135"/>
                      <a:pt x="18" y="138"/>
                    </a:cubicBezTo>
                    <a:cubicBezTo>
                      <a:pt x="23" y="145"/>
                      <a:pt x="29" y="150"/>
                      <a:pt x="36" y="155"/>
                    </a:cubicBezTo>
                    <a:cubicBezTo>
                      <a:pt x="41" y="159"/>
                      <a:pt x="47" y="162"/>
                      <a:pt x="53" y="164"/>
                    </a:cubicBezTo>
                    <a:cubicBezTo>
                      <a:pt x="59" y="166"/>
                      <a:pt x="64" y="168"/>
                      <a:pt x="70" y="169"/>
                    </a:cubicBezTo>
                    <a:cubicBezTo>
                      <a:pt x="76" y="170"/>
                      <a:pt x="83" y="171"/>
                      <a:pt x="90" y="170"/>
                    </a:cubicBezTo>
                    <a:cubicBezTo>
                      <a:pt x="93" y="170"/>
                      <a:pt x="95" y="170"/>
                      <a:pt x="98" y="169"/>
                    </a:cubicBezTo>
                    <a:cubicBezTo>
                      <a:pt x="101" y="169"/>
                      <a:pt x="104" y="168"/>
                      <a:pt x="107" y="167"/>
                    </a:cubicBezTo>
                    <a:cubicBezTo>
                      <a:pt x="113" y="166"/>
                      <a:pt x="119" y="163"/>
                      <a:pt x="125" y="160"/>
                    </a:cubicBezTo>
                    <a:cubicBezTo>
                      <a:pt x="130" y="157"/>
                      <a:pt x="135" y="154"/>
                      <a:pt x="139" y="150"/>
                    </a:cubicBezTo>
                    <a:cubicBezTo>
                      <a:pt x="144" y="146"/>
                      <a:pt x="149" y="141"/>
                      <a:pt x="153" y="136"/>
                    </a:cubicBezTo>
                    <a:cubicBezTo>
                      <a:pt x="156" y="131"/>
                      <a:pt x="159" y="126"/>
                      <a:pt x="162" y="121"/>
                    </a:cubicBezTo>
                    <a:cubicBezTo>
                      <a:pt x="165" y="115"/>
                      <a:pt x="167" y="109"/>
                      <a:pt x="168" y="102"/>
                    </a:cubicBezTo>
                    <a:cubicBezTo>
                      <a:pt x="169" y="97"/>
                      <a:pt x="170" y="91"/>
                      <a:pt x="170" y="85"/>
                    </a:cubicBezTo>
                    <a:cubicBezTo>
                      <a:pt x="170" y="81"/>
                      <a:pt x="169" y="76"/>
                      <a:pt x="169" y="72"/>
                    </a:cubicBezTo>
                    <a:cubicBezTo>
                      <a:pt x="168" y="70"/>
                      <a:pt x="168" y="68"/>
                      <a:pt x="167" y="66"/>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sz="1800"/>
              </a:p>
            </p:txBody>
          </p:sp>
          <p:sp>
            <p:nvSpPr>
              <p:cNvPr id="5132" name="Freeform 12"/>
              <p:cNvSpPr>
                <a:spLocks noEditPoints="1"/>
              </p:cNvSpPr>
              <p:nvPr/>
            </p:nvSpPr>
            <p:spPr bwMode="auto">
              <a:xfrm>
                <a:off x="3209660" y="1935692"/>
                <a:ext cx="644349" cy="645495"/>
              </a:xfrm>
              <a:custGeom>
                <a:avLst/>
                <a:gdLst/>
                <a:ahLst/>
                <a:cxnLst>
                  <a:cxn ang="0">
                    <a:pos x="403" y="155"/>
                  </a:cxn>
                  <a:cxn ang="0">
                    <a:pos x="372" y="152"/>
                  </a:cxn>
                  <a:cxn ang="0">
                    <a:pos x="370" y="89"/>
                  </a:cxn>
                  <a:cxn ang="0">
                    <a:pos x="353" y="63"/>
                  </a:cxn>
                  <a:cxn ang="0">
                    <a:pos x="324" y="76"/>
                  </a:cxn>
                  <a:cxn ang="0">
                    <a:pos x="306" y="30"/>
                  </a:cxn>
                  <a:cxn ang="0">
                    <a:pos x="279" y="14"/>
                  </a:cxn>
                  <a:cxn ang="0">
                    <a:pos x="259" y="37"/>
                  </a:cxn>
                  <a:cxn ang="0">
                    <a:pos x="221" y="3"/>
                  </a:cxn>
                  <a:cxn ang="0">
                    <a:pos x="190" y="0"/>
                  </a:cxn>
                  <a:cxn ang="0">
                    <a:pos x="182" y="30"/>
                  </a:cxn>
                  <a:cxn ang="0">
                    <a:pos x="135" y="15"/>
                  </a:cxn>
                  <a:cxn ang="0">
                    <a:pos x="105" y="25"/>
                  </a:cxn>
                  <a:cxn ang="0">
                    <a:pos x="110" y="55"/>
                  </a:cxn>
                  <a:cxn ang="0">
                    <a:pos x="61" y="62"/>
                  </a:cxn>
                  <a:cxn ang="0">
                    <a:pos x="39" y="83"/>
                  </a:cxn>
                  <a:cxn ang="0">
                    <a:pos x="56" y="109"/>
                  </a:cxn>
                  <a:cxn ang="0">
                    <a:pos x="15" y="136"/>
                  </a:cxn>
                  <a:cxn ang="0">
                    <a:pos x="3" y="165"/>
                  </a:cxn>
                  <a:cxn ang="0">
                    <a:pos x="30" y="180"/>
                  </a:cxn>
                  <a:cxn ang="0">
                    <a:pos x="28" y="214"/>
                  </a:cxn>
                  <a:cxn ang="0">
                    <a:pos x="1" y="227"/>
                  </a:cxn>
                  <a:cxn ang="0">
                    <a:pos x="10" y="257"/>
                  </a:cxn>
                  <a:cxn ang="0">
                    <a:pos x="56" y="300"/>
                  </a:cxn>
                  <a:cxn ang="0">
                    <a:pos x="39" y="325"/>
                  </a:cxn>
                  <a:cxn ang="0">
                    <a:pos x="61" y="346"/>
                  </a:cxn>
                  <a:cxn ang="0">
                    <a:pos x="110" y="353"/>
                  </a:cxn>
                  <a:cxn ang="0">
                    <a:pos x="105" y="384"/>
                  </a:cxn>
                  <a:cxn ang="0">
                    <a:pos x="135" y="393"/>
                  </a:cxn>
                  <a:cxn ang="0">
                    <a:pos x="183" y="379"/>
                  </a:cxn>
                  <a:cxn ang="0">
                    <a:pos x="191" y="409"/>
                  </a:cxn>
                  <a:cxn ang="0">
                    <a:pos x="222" y="405"/>
                  </a:cxn>
                  <a:cxn ang="0">
                    <a:pos x="259" y="371"/>
                  </a:cxn>
                  <a:cxn ang="0">
                    <a:pos x="279" y="395"/>
                  </a:cxn>
                  <a:cxn ang="0">
                    <a:pos x="306" y="378"/>
                  </a:cxn>
                  <a:cxn ang="0">
                    <a:pos x="324" y="333"/>
                  </a:cxn>
                  <a:cxn ang="0">
                    <a:pos x="353" y="345"/>
                  </a:cxn>
                  <a:cxn ang="0">
                    <a:pos x="370" y="319"/>
                  </a:cxn>
                  <a:cxn ang="0">
                    <a:pos x="367" y="270"/>
                  </a:cxn>
                  <a:cxn ang="0">
                    <a:pos x="398" y="269"/>
                  </a:cxn>
                  <a:cxn ang="0">
                    <a:pos x="403" y="238"/>
                  </a:cxn>
                  <a:cxn ang="0">
                    <a:pos x="380" y="204"/>
                  </a:cxn>
                  <a:cxn ang="0">
                    <a:pos x="405" y="186"/>
                  </a:cxn>
                  <a:cxn ang="0">
                    <a:pos x="279" y="329"/>
                  </a:cxn>
                  <a:cxn ang="0">
                    <a:pos x="219" y="349"/>
                  </a:cxn>
                  <a:cxn ang="0">
                    <a:pos x="189" y="349"/>
                  </a:cxn>
                  <a:cxn ang="0">
                    <a:pos x="130" y="329"/>
                  </a:cxn>
                  <a:cxn ang="0">
                    <a:pos x="77" y="275"/>
                  </a:cxn>
                  <a:cxn ang="0">
                    <a:pos x="59" y="215"/>
                  </a:cxn>
                  <a:cxn ang="0">
                    <a:pos x="60" y="181"/>
                  </a:cxn>
                  <a:cxn ang="0">
                    <a:pos x="84" y="122"/>
                  </a:cxn>
                  <a:cxn ang="0">
                    <a:pos x="130" y="79"/>
                  </a:cxn>
                  <a:cxn ang="0">
                    <a:pos x="189" y="59"/>
                  </a:cxn>
                  <a:cxn ang="0">
                    <a:pos x="219" y="59"/>
                  </a:cxn>
                  <a:cxn ang="0">
                    <a:pos x="279" y="79"/>
                  </a:cxn>
                  <a:cxn ang="0">
                    <a:pos x="331" y="133"/>
                  </a:cxn>
                  <a:cxn ang="0">
                    <a:pos x="349" y="193"/>
                  </a:cxn>
                  <a:cxn ang="0">
                    <a:pos x="348" y="228"/>
                  </a:cxn>
                  <a:cxn ang="0">
                    <a:pos x="324" y="286"/>
                  </a:cxn>
                  <a:cxn ang="0">
                    <a:pos x="279" y="329"/>
                  </a:cxn>
                </a:cxnLst>
                <a:rect l="0" t="0" r="r" b="b"/>
                <a:pathLst>
                  <a:path w="408" h="409">
                    <a:moveTo>
                      <a:pt x="408" y="181"/>
                    </a:moveTo>
                    <a:cubicBezTo>
                      <a:pt x="403" y="155"/>
                      <a:pt x="403" y="155"/>
                      <a:pt x="403" y="155"/>
                    </a:cubicBezTo>
                    <a:cubicBezTo>
                      <a:pt x="403" y="153"/>
                      <a:pt x="401" y="151"/>
                      <a:pt x="399" y="151"/>
                    </a:cubicBezTo>
                    <a:cubicBezTo>
                      <a:pt x="372" y="152"/>
                      <a:pt x="372" y="152"/>
                      <a:pt x="372" y="152"/>
                    </a:cubicBezTo>
                    <a:cubicBezTo>
                      <a:pt x="368" y="137"/>
                      <a:pt x="361" y="122"/>
                      <a:pt x="352" y="109"/>
                    </a:cubicBezTo>
                    <a:cubicBezTo>
                      <a:pt x="370" y="89"/>
                      <a:pt x="370" y="89"/>
                      <a:pt x="370" y="89"/>
                    </a:cubicBezTo>
                    <a:cubicBezTo>
                      <a:pt x="371" y="88"/>
                      <a:pt x="371" y="85"/>
                      <a:pt x="370" y="83"/>
                    </a:cubicBezTo>
                    <a:cubicBezTo>
                      <a:pt x="353" y="63"/>
                      <a:pt x="353" y="63"/>
                      <a:pt x="353" y="63"/>
                    </a:cubicBezTo>
                    <a:cubicBezTo>
                      <a:pt x="351" y="61"/>
                      <a:pt x="349" y="61"/>
                      <a:pt x="347" y="62"/>
                    </a:cubicBezTo>
                    <a:cubicBezTo>
                      <a:pt x="324" y="76"/>
                      <a:pt x="324" y="76"/>
                      <a:pt x="324" y="76"/>
                    </a:cubicBezTo>
                    <a:cubicBezTo>
                      <a:pt x="316" y="68"/>
                      <a:pt x="307" y="61"/>
                      <a:pt x="298" y="55"/>
                    </a:cubicBezTo>
                    <a:cubicBezTo>
                      <a:pt x="306" y="30"/>
                      <a:pt x="306" y="30"/>
                      <a:pt x="306" y="30"/>
                    </a:cubicBezTo>
                    <a:cubicBezTo>
                      <a:pt x="306" y="28"/>
                      <a:pt x="305" y="26"/>
                      <a:pt x="303" y="25"/>
                    </a:cubicBezTo>
                    <a:cubicBezTo>
                      <a:pt x="279" y="14"/>
                      <a:pt x="279" y="14"/>
                      <a:pt x="279" y="14"/>
                    </a:cubicBezTo>
                    <a:cubicBezTo>
                      <a:pt x="277" y="13"/>
                      <a:pt x="275" y="13"/>
                      <a:pt x="273" y="15"/>
                    </a:cubicBezTo>
                    <a:cubicBezTo>
                      <a:pt x="259" y="37"/>
                      <a:pt x="259" y="37"/>
                      <a:pt x="259" y="37"/>
                    </a:cubicBezTo>
                    <a:cubicBezTo>
                      <a:pt x="248" y="33"/>
                      <a:pt x="237" y="31"/>
                      <a:pt x="225" y="29"/>
                    </a:cubicBezTo>
                    <a:cubicBezTo>
                      <a:pt x="221" y="3"/>
                      <a:pt x="221" y="3"/>
                      <a:pt x="221" y="3"/>
                    </a:cubicBezTo>
                    <a:cubicBezTo>
                      <a:pt x="221" y="1"/>
                      <a:pt x="219" y="0"/>
                      <a:pt x="217" y="0"/>
                    </a:cubicBezTo>
                    <a:cubicBezTo>
                      <a:pt x="190" y="0"/>
                      <a:pt x="190" y="0"/>
                      <a:pt x="190" y="0"/>
                    </a:cubicBezTo>
                    <a:cubicBezTo>
                      <a:pt x="188" y="0"/>
                      <a:pt x="186" y="1"/>
                      <a:pt x="186" y="4"/>
                    </a:cubicBezTo>
                    <a:cubicBezTo>
                      <a:pt x="182" y="30"/>
                      <a:pt x="182" y="30"/>
                      <a:pt x="182" y="30"/>
                    </a:cubicBezTo>
                    <a:cubicBezTo>
                      <a:pt x="171" y="31"/>
                      <a:pt x="160" y="33"/>
                      <a:pt x="149" y="37"/>
                    </a:cubicBezTo>
                    <a:cubicBezTo>
                      <a:pt x="135" y="15"/>
                      <a:pt x="135" y="15"/>
                      <a:pt x="135" y="15"/>
                    </a:cubicBezTo>
                    <a:cubicBezTo>
                      <a:pt x="134" y="13"/>
                      <a:pt x="131" y="13"/>
                      <a:pt x="129" y="14"/>
                    </a:cubicBezTo>
                    <a:cubicBezTo>
                      <a:pt x="105" y="25"/>
                      <a:pt x="105" y="25"/>
                      <a:pt x="105" y="25"/>
                    </a:cubicBezTo>
                    <a:cubicBezTo>
                      <a:pt x="103" y="26"/>
                      <a:pt x="102" y="28"/>
                      <a:pt x="103" y="30"/>
                    </a:cubicBezTo>
                    <a:cubicBezTo>
                      <a:pt x="110" y="55"/>
                      <a:pt x="110" y="55"/>
                      <a:pt x="110" y="55"/>
                    </a:cubicBezTo>
                    <a:cubicBezTo>
                      <a:pt x="101" y="61"/>
                      <a:pt x="92" y="68"/>
                      <a:pt x="84" y="76"/>
                    </a:cubicBezTo>
                    <a:cubicBezTo>
                      <a:pt x="61" y="62"/>
                      <a:pt x="61" y="62"/>
                      <a:pt x="61" y="62"/>
                    </a:cubicBezTo>
                    <a:cubicBezTo>
                      <a:pt x="60" y="61"/>
                      <a:pt x="57" y="61"/>
                      <a:pt x="56" y="63"/>
                    </a:cubicBezTo>
                    <a:cubicBezTo>
                      <a:pt x="39" y="83"/>
                      <a:pt x="39" y="83"/>
                      <a:pt x="39" y="83"/>
                    </a:cubicBezTo>
                    <a:cubicBezTo>
                      <a:pt x="37" y="85"/>
                      <a:pt x="37" y="88"/>
                      <a:pt x="39" y="89"/>
                    </a:cubicBezTo>
                    <a:cubicBezTo>
                      <a:pt x="56" y="109"/>
                      <a:pt x="56" y="109"/>
                      <a:pt x="56" y="109"/>
                    </a:cubicBezTo>
                    <a:cubicBezTo>
                      <a:pt x="50" y="118"/>
                      <a:pt x="45" y="128"/>
                      <a:pt x="41" y="139"/>
                    </a:cubicBezTo>
                    <a:cubicBezTo>
                      <a:pt x="15" y="136"/>
                      <a:pt x="15" y="136"/>
                      <a:pt x="15" y="136"/>
                    </a:cubicBezTo>
                    <a:cubicBezTo>
                      <a:pt x="13" y="135"/>
                      <a:pt x="10" y="137"/>
                      <a:pt x="10" y="139"/>
                    </a:cubicBezTo>
                    <a:cubicBezTo>
                      <a:pt x="3" y="165"/>
                      <a:pt x="3" y="165"/>
                      <a:pt x="3" y="165"/>
                    </a:cubicBezTo>
                    <a:cubicBezTo>
                      <a:pt x="2" y="167"/>
                      <a:pt x="4" y="169"/>
                      <a:pt x="6" y="170"/>
                    </a:cubicBezTo>
                    <a:cubicBezTo>
                      <a:pt x="30" y="180"/>
                      <a:pt x="30" y="180"/>
                      <a:pt x="30" y="180"/>
                    </a:cubicBezTo>
                    <a:cubicBezTo>
                      <a:pt x="29" y="188"/>
                      <a:pt x="28" y="196"/>
                      <a:pt x="28" y="204"/>
                    </a:cubicBezTo>
                    <a:cubicBezTo>
                      <a:pt x="28" y="207"/>
                      <a:pt x="28" y="211"/>
                      <a:pt x="28" y="214"/>
                    </a:cubicBezTo>
                    <a:cubicBezTo>
                      <a:pt x="3" y="222"/>
                      <a:pt x="3" y="222"/>
                      <a:pt x="3" y="222"/>
                    </a:cubicBezTo>
                    <a:cubicBezTo>
                      <a:pt x="2" y="223"/>
                      <a:pt x="0" y="225"/>
                      <a:pt x="1" y="227"/>
                    </a:cubicBezTo>
                    <a:cubicBezTo>
                      <a:pt x="5" y="253"/>
                      <a:pt x="5" y="253"/>
                      <a:pt x="5" y="253"/>
                    </a:cubicBezTo>
                    <a:cubicBezTo>
                      <a:pt x="6" y="256"/>
                      <a:pt x="8" y="257"/>
                      <a:pt x="10" y="257"/>
                    </a:cubicBezTo>
                    <a:cubicBezTo>
                      <a:pt x="36" y="256"/>
                      <a:pt x="36" y="256"/>
                      <a:pt x="36" y="256"/>
                    </a:cubicBezTo>
                    <a:cubicBezTo>
                      <a:pt x="41" y="272"/>
                      <a:pt x="48" y="286"/>
                      <a:pt x="56" y="300"/>
                    </a:cubicBezTo>
                    <a:cubicBezTo>
                      <a:pt x="39" y="319"/>
                      <a:pt x="39" y="319"/>
                      <a:pt x="39" y="319"/>
                    </a:cubicBezTo>
                    <a:cubicBezTo>
                      <a:pt x="37" y="321"/>
                      <a:pt x="37" y="323"/>
                      <a:pt x="39" y="325"/>
                    </a:cubicBezTo>
                    <a:cubicBezTo>
                      <a:pt x="56" y="345"/>
                      <a:pt x="56" y="345"/>
                      <a:pt x="56" y="345"/>
                    </a:cubicBezTo>
                    <a:cubicBezTo>
                      <a:pt x="57" y="347"/>
                      <a:pt x="60" y="347"/>
                      <a:pt x="61" y="346"/>
                    </a:cubicBezTo>
                    <a:cubicBezTo>
                      <a:pt x="84" y="333"/>
                      <a:pt x="84" y="333"/>
                      <a:pt x="84" y="333"/>
                    </a:cubicBezTo>
                    <a:cubicBezTo>
                      <a:pt x="92" y="340"/>
                      <a:pt x="101" y="347"/>
                      <a:pt x="110" y="353"/>
                    </a:cubicBezTo>
                    <a:cubicBezTo>
                      <a:pt x="103" y="378"/>
                      <a:pt x="103" y="378"/>
                      <a:pt x="103" y="378"/>
                    </a:cubicBezTo>
                    <a:cubicBezTo>
                      <a:pt x="102" y="380"/>
                      <a:pt x="103" y="383"/>
                      <a:pt x="105" y="384"/>
                    </a:cubicBezTo>
                    <a:cubicBezTo>
                      <a:pt x="129" y="395"/>
                      <a:pt x="129" y="395"/>
                      <a:pt x="129" y="395"/>
                    </a:cubicBezTo>
                    <a:cubicBezTo>
                      <a:pt x="131" y="396"/>
                      <a:pt x="134" y="395"/>
                      <a:pt x="135" y="393"/>
                    </a:cubicBezTo>
                    <a:cubicBezTo>
                      <a:pt x="149" y="371"/>
                      <a:pt x="149" y="371"/>
                      <a:pt x="149" y="371"/>
                    </a:cubicBezTo>
                    <a:cubicBezTo>
                      <a:pt x="160" y="375"/>
                      <a:pt x="171" y="378"/>
                      <a:pt x="183" y="379"/>
                    </a:cubicBezTo>
                    <a:cubicBezTo>
                      <a:pt x="187" y="405"/>
                      <a:pt x="187" y="405"/>
                      <a:pt x="187" y="405"/>
                    </a:cubicBezTo>
                    <a:cubicBezTo>
                      <a:pt x="187" y="407"/>
                      <a:pt x="189" y="409"/>
                      <a:pt x="191" y="409"/>
                    </a:cubicBezTo>
                    <a:cubicBezTo>
                      <a:pt x="218" y="409"/>
                      <a:pt x="218" y="409"/>
                      <a:pt x="218" y="409"/>
                    </a:cubicBezTo>
                    <a:cubicBezTo>
                      <a:pt x="220" y="409"/>
                      <a:pt x="222" y="407"/>
                      <a:pt x="222" y="405"/>
                    </a:cubicBezTo>
                    <a:cubicBezTo>
                      <a:pt x="226" y="379"/>
                      <a:pt x="226" y="379"/>
                      <a:pt x="226" y="379"/>
                    </a:cubicBezTo>
                    <a:cubicBezTo>
                      <a:pt x="237" y="377"/>
                      <a:pt x="248" y="375"/>
                      <a:pt x="259" y="371"/>
                    </a:cubicBezTo>
                    <a:cubicBezTo>
                      <a:pt x="273" y="393"/>
                      <a:pt x="273" y="393"/>
                      <a:pt x="273" y="393"/>
                    </a:cubicBezTo>
                    <a:cubicBezTo>
                      <a:pt x="275" y="395"/>
                      <a:pt x="277" y="396"/>
                      <a:pt x="279" y="395"/>
                    </a:cubicBezTo>
                    <a:cubicBezTo>
                      <a:pt x="303" y="384"/>
                      <a:pt x="303" y="384"/>
                      <a:pt x="303" y="384"/>
                    </a:cubicBezTo>
                    <a:cubicBezTo>
                      <a:pt x="305" y="383"/>
                      <a:pt x="306" y="380"/>
                      <a:pt x="306" y="378"/>
                    </a:cubicBezTo>
                    <a:cubicBezTo>
                      <a:pt x="298" y="353"/>
                      <a:pt x="298" y="353"/>
                      <a:pt x="298" y="353"/>
                    </a:cubicBezTo>
                    <a:cubicBezTo>
                      <a:pt x="307" y="347"/>
                      <a:pt x="316" y="340"/>
                      <a:pt x="324" y="333"/>
                    </a:cubicBezTo>
                    <a:cubicBezTo>
                      <a:pt x="347" y="346"/>
                      <a:pt x="347" y="346"/>
                      <a:pt x="347" y="346"/>
                    </a:cubicBezTo>
                    <a:cubicBezTo>
                      <a:pt x="349" y="347"/>
                      <a:pt x="351" y="347"/>
                      <a:pt x="353" y="345"/>
                    </a:cubicBezTo>
                    <a:cubicBezTo>
                      <a:pt x="370" y="325"/>
                      <a:pt x="370" y="325"/>
                      <a:pt x="370" y="325"/>
                    </a:cubicBezTo>
                    <a:cubicBezTo>
                      <a:pt x="371" y="323"/>
                      <a:pt x="371" y="321"/>
                      <a:pt x="370" y="319"/>
                    </a:cubicBezTo>
                    <a:cubicBezTo>
                      <a:pt x="352" y="300"/>
                      <a:pt x="352" y="300"/>
                      <a:pt x="352" y="300"/>
                    </a:cubicBezTo>
                    <a:cubicBezTo>
                      <a:pt x="358" y="290"/>
                      <a:pt x="363" y="280"/>
                      <a:pt x="367" y="270"/>
                    </a:cubicBezTo>
                    <a:cubicBezTo>
                      <a:pt x="394" y="273"/>
                      <a:pt x="394" y="273"/>
                      <a:pt x="394" y="273"/>
                    </a:cubicBezTo>
                    <a:cubicBezTo>
                      <a:pt x="396" y="273"/>
                      <a:pt x="398" y="271"/>
                      <a:pt x="398" y="269"/>
                    </a:cubicBezTo>
                    <a:cubicBezTo>
                      <a:pt x="405" y="244"/>
                      <a:pt x="405" y="244"/>
                      <a:pt x="405" y="244"/>
                    </a:cubicBezTo>
                    <a:cubicBezTo>
                      <a:pt x="406" y="242"/>
                      <a:pt x="405" y="239"/>
                      <a:pt x="403" y="238"/>
                    </a:cubicBezTo>
                    <a:cubicBezTo>
                      <a:pt x="378" y="228"/>
                      <a:pt x="378" y="228"/>
                      <a:pt x="378" y="228"/>
                    </a:cubicBezTo>
                    <a:cubicBezTo>
                      <a:pt x="380" y="220"/>
                      <a:pt x="380" y="212"/>
                      <a:pt x="380" y="204"/>
                    </a:cubicBezTo>
                    <a:cubicBezTo>
                      <a:pt x="380" y="201"/>
                      <a:pt x="380" y="198"/>
                      <a:pt x="380" y="195"/>
                    </a:cubicBezTo>
                    <a:cubicBezTo>
                      <a:pt x="405" y="186"/>
                      <a:pt x="405" y="186"/>
                      <a:pt x="405" y="186"/>
                    </a:cubicBezTo>
                    <a:cubicBezTo>
                      <a:pt x="407" y="186"/>
                      <a:pt x="408" y="183"/>
                      <a:pt x="408" y="181"/>
                    </a:cubicBezTo>
                    <a:close/>
                    <a:moveTo>
                      <a:pt x="279" y="329"/>
                    </a:moveTo>
                    <a:cubicBezTo>
                      <a:pt x="270" y="334"/>
                      <a:pt x="261" y="338"/>
                      <a:pt x="252" y="342"/>
                    </a:cubicBezTo>
                    <a:cubicBezTo>
                      <a:pt x="241" y="345"/>
                      <a:pt x="230" y="348"/>
                      <a:pt x="219" y="349"/>
                    </a:cubicBezTo>
                    <a:cubicBezTo>
                      <a:pt x="214" y="349"/>
                      <a:pt x="209" y="350"/>
                      <a:pt x="204" y="350"/>
                    </a:cubicBezTo>
                    <a:cubicBezTo>
                      <a:pt x="199" y="350"/>
                      <a:pt x="194" y="349"/>
                      <a:pt x="189" y="349"/>
                    </a:cubicBezTo>
                    <a:cubicBezTo>
                      <a:pt x="178" y="348"/>
                      <a:pt x="167" y="345"/>
                      <a:pt x="156" y="342"/>
                    </a:cubicBezTo>
                    <a:cubicBezTo>
                      <a:pt x="147" y="338"/>
                      <a:pt x="138" y="334"/>
                      <a:pt x="130" y="329"/>
                    </a:cubicBezTo>
                    <a:cubicBezTo>
                      <a:pt x="120" y="323"/>
                      <a:pt x="111" y="316"/>
                      <a:pt x="103" y="308"/>
                    </a:cubicBezTo>
                    <a:cubicBezTo>
                      <a:pt x="93" y="299"/>
                      <a:pt x="84" y="288"/>
                      <a:pt x="77" y="275"/>
                    </a:cubicBezTo>
                    <a:cubicBezTo>
                      <a:pt x="74" y="269"/>
                      <a:pt x="71" y="263"/>
                      <a:pt x="68" y="256"/>
                    </a:cubicBezTo>
                    <a:cubicBezTo>
                      <a:pt x="63" y="243"/>
                      <a:pt x="60" y="229"/>
                      <a:pt x="59" y="215"/>
                    </a:cubicBezTo>
                    <a:cubicBezTo>
                      <a:pt x="59" y="211"/>
                      <a:pt x="59" y="208"/>
                      <a:pt x="59" y="204"/>
                    </a:cubicBezTo>
                    <a:cubicBezTo>
                      <a:pt x="59" y="196"/>
                      <a:pt x="59" y="188"/>
                      <a:pt x="60" y="181"/>
                    </a:cubicBezTo>
                    <a:cubicBezTo>
                      <a:pt x="62" y="171"/>
                      <a:pt x="65" y="162"/>
                      <a:pt x="68" y="153"/>
                    </a:cubicBezTo>
                    <a:cubicBezTo>
                      <a:pt x="72" y="142"/>
                      <a:pt x="77" y="132"/>
                      <a:pt x="84" y="122"/>
                    </a:cubicBezTo>
                    <a:cubicBezTo>
                      <a:pt x="89" y="114"/>
                      <a:pt x="96" y="107"/>
                      <a:pt x="103" y="100"/>
                    </a:cubicBezTo>
                    <a:cubicBezTo>
                      <a:pt x="111" y="92"/>
                      <a:pt x="120" y="85"/>
                      <a:pt x="130" y="79"/>
                    </a:cubicBezTo>
                    <a:cubicBezTo>
                      <a:pt x="138" y="74"/>
                      <a:pt x="147" y="70"/>
                      <a:pt x="156" y="67"/>
                    </a:cubicBezTo>
                    <a:cubicBezTo>
                      <a:pt x="167" y="63"/>
                      <a:pt x="178" y="61"/>
                      <a:pt x="189" y="59"/>
                    </a:cubicBezTo>
                    <a:cubicBezTo>
                      <a:pt x="194" y="59"/>
                      <a:pt x="199" y="59"/>
                      <a:pt x="204" y="59"/>
                    </a:cubicBezTo>
                    <a:cubicBezTo>
                      <a:pt x="209" y="59"/>
                      <a:pt x="214" y="59"/>
                      <a:pt x="219" y="59"/>
                    </a:cubicBezTo>
                    <a:cubicBezTo>
                      <a:pt x="230" y="61"/>
                      <a:pt x="241" y="63"/>
                      <a:pt x="252" y="67"/>
                    </a:cubicBezTo>
                    <a:cubicBezTo>
                      <a:pt x="261" y="70"/>
                      <a:pt x="270" y="74"/>
                      <a:pt x="279" y="79"/>
                    </a:cubicBezTo>
                    <a:cubicBezTo>
                      <a:pt x="288" y="85"/>
                      <a:pt x="297" y="92"/>
                      <a:pt x="306" y="100"/>
                    </a:cubicBezTo>
                    <a:cubicBezTo>
                      <a:pt x="316" y="110"/>
                      <a:pt x="324" y="121"/>
                      <a:pt x="331" y="133"/>
                    </a:cubicBezTo>
                    <a:cubicBezTo>
                      <a:pt x="335" y="139"/>
                      <a:pt x="338" y="146"/>
                      <a:pt x="340" y="153"/>
                    </a:cubicBezTo>
                    <a:cubicBezTo>
                      <a:pt x="345" y="165"/>
                      <a:pt x="348" y="179"/>
                      <a:pt x="349" y="193"/>
                    </a:cubicBezTo>
                    <a:cubicBezTo>
                      <a:pt x="349" y="197"/>
                      <a:pt x="350" y="201"/>
                      <a:pt x="350" y="204"/>
                    </a:cubicBezTo>
                    <a:cubicBezTo>
                      <a:pt x="350" y="212"/>
                      <a:pt x="349" y="220"/>
                      <a:pt x="348" y="228"/>
                    </a:cubicBezTo>
                    <a:cubicBezTo>
                      <a:pt x="346" y="237"/>
                      <a:pt x="344" y="247"/>
                      <a:pt x="340" y="256"/>
                    </a:cubicBezTo>
                    <a:cubicBezTo>
                      <a:pt x="336" y="267"/>
                      <a:pt x="331" y="277"/>
                      <a:pt x="324" y="286"/>
                    </a:cubicBezTo>
                    <a:cubicBezTo>
                      <a:pt x="319" y="294"/>
                      <a:pt x="313" y="302"/>
                      <a:pt x="306" y="308"/>
                    </a:cubicBezTo>
                    <a:cubicBezTo>
                      <a:pt x="297" y="316"/>
                      <a:pt x="288" y="323"/>
                      <a:pt x="279" y="329"/>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sz="1800"/>
              </a:p>
            </p:txBody>
          </p:sp>
          <p:sp>
            <p:nvSpPr>
              <p:cNvPr id="5133" name="Freeform 13"/>
              <p:cNvSpPr>
                <a:spLocks/>
              </p:cNvSpPr>
              <p:nvPr/>
            </p:nvSpPr>
            <p:spPr bwMode="auto">
              <a:xfrm>
                <a:off x="3346097" y="2072128"/>
                <a:ext cx="372621" cy="372622"/>
              </a:xfrm>
              <a:custGeom>
                <a:avLst/>
                <a:gdLst/>
                <a:ahLst/>
                <a:cxnLst>
                  <a:cxn ang="0">
                    <a:pos x="236" y="109"/>
                  </a:cxn>
                  <a:cxn ang="0">
                    <a:pos x="229" y="76"/>
                  </a:cxn>
                  <a:cxn ang="0">
                    <a:pos x="221" y="60"/>
                  </a:cxn>
                  <a:cxn ang="0">
                    <a:pos x="201" y="33"/>
                  </a:cxn>
                  <a:cxn ang="0">
                    <a:pos x="179" y="17"/>
                  </a:cxn>
                  <a:cxn ang="0">
                    <a:pos x="157" y="7"/>
                  </a:cxn>
                  <a:cxn ang="0">
                    <a:pos x="130" y="1"/>
                  </a:cxn>
                  <a:cxn ang="0">
                    <a:pos x="118" y="0"/>
                  </a:cxn>
                  <a:cxn ang="0">
                    <a:pos x="106" y="1"/>
                  </a:cxn>
                  <a:cxn ang="0">
                    <a:pos x="79" y="7"/>
                  </a:cxn>
                  <a:cxn ang="0">
                    <a:pos x="58" y="17"/>
                  </a:cxn>
                  <a:cxn ang="0">
                    <a:pos x="36" y="33"/>
                  </a:cxn>
                  <a:cxn ang="0">
                    <a:pos x="20" y="52"/>
                  </a:cxn>
                  <a:cxn ang="0">
                    <a:pos x="8" y="76"/>
                  </a:cxn>
                  <a:cxn ang="0">
                    <a:pos x="1" y="99"/>
                  </a:cxn>
                  <a:cxn ang="0">
                    <a:pos x="0" y="118"/>
                  </a:cxn>
                  <a:cxn ang="0">
                    <a:pos x="0" y="127"/>
                  </a:cxn>
                  <a:cxn ang="0">
                    <a:pos x="8" y="160"/>
                  </a:cxn>
                  <a:cxn ang="0">
                    <a:pos x="15" y="176"/>
                  </a:cxn>
                  <a:cxn ang="0">
                    <a:pos x="36" y="203"/>
                  </a:cxn>
                  <a:cxn ang="0">
                    <a:pos x="58" y="220"/>
                  </a:cxn>
                  <a:cxn ang="0">
                    <a:pos x="79" y="230"/>
                  </a:cxn>
                  <a:cxn ang="0">
                    <a:pos x="106" y="236"/>
                  </a:cxn>
                  <a:cxn ang="0">
                    <a:pos x="118" y="236"/>
                  </a:cxn>
                  <a:cxn ang="0">
                    <a:pos x="130" y="236"/>
                  </a:cxn>
                  <a:cxn ang="0">
                    <a:pos x="157" y="230"/>
                  </a:cxn>
                  <a:cxn ang="0">
                    <a:pos x="179" y="220"/>
                  </a:cxn>
                  <a:cxn ang="0">
                    <a:pos x="201" y="203"/>
                  </a:cxn>
                  <a:cxn ang="0">
                    <a:pos x="216" y="185"/>
                  </a:cxn>
                  <a:cxn ang="0">
                    <a:pos x="229" y="160"/>
                  </a:cxn>
                  <a:cxn ang="0">
                    <a:pos x="235" y="137"/>
                  </a:cxn>
                  <a:cxn ang="0">
                    <a:pos x="236" y="118"/>
                  </a:cxn>
                  <a:cxn ang="0">
                    <a:pos x="236" y="109"/>
                  </a:cxn>
                </a:cxnLst>
                <a:rect l="0" t="0" r="r" b="b"/>
                <a:pathLst>
                  <a:path w="236" h="236">
                    <a:moveTo>
                      <a:pt x="236" y="109"/>
                    </a:moveTo>
                    <a:cubicBezTo>
                      <a:pt x="235" y="98"/>
                      <a:pt x="233" y="87"/>
                      <a:pt x="229" y="76"/>
                    </a:cubicBezTo>
                    <a:cubicBezTo>
                      <a:pt x="227" y="71"/>
                      <a:pt x="224" y="66"/>
                      <a:pt x="221" y="60"/>
                    </a:cubicBezTo>
                    <a:cubicBezTo>
                      <a:pt x="216" y="51"/>
                      <a:pt x="209" y="41"/>
                      <a:pt x="201" y="33"/>
                    </a:cubicBezTo>
                    <a:cubicBezTo>
                      <a:pt x="194" y="27"/>
                      <a:pt x="187" y="21"/>
                      <a:pt x="179" y="17"/>
                    </a:cubicBezTo>
                    <a:cubicBezTo>
                      <a:pt x="172" y="13"/>
                      <a:pt x="165" y="9"/>
                      <a:pt x="157" y="7"/>
                    </a:cubicBezTo>
                    <a:cubicBezTo>
                      <a:pt x="148" y="4"/>
                      <a:pt x="139" y="2"/>
                      <a:pt x="130" y="1"/>
                    </a:cubicBezTo>
                    <a:cubicBezTo>
                      <a:pt x="126" y="0"/>
                      <a:pt x="122" y="0"/>
                      <a:pt x="118" y="0"/>
                    </a:cubicBezTo>
                    <a:cubicBezTo>
                      <a:pt x="114" y="0"/>
                      <a:pt x="110" y="0"/>
                      <a:pt x="106" y="1"/>
                    </a:cubicBezTo>
                    <a:cubicBezTo>
                      <a:pt x="97" y="2"/>
                      <a:pt x="88" y="4"/>
                      <a:pt x="79" y="7"/>
                    </a:cubicBezTo>
                    <a:cubicBezTo>
                      <a:pt x="72" y="9"/>
                      <a:pt x="64" y="13"/>
                      <a:pt x="58" y="17"/>
                    </a:cubicBezTo>
                    <a:cubicBezTo>
                      <a:pt x="50" y="21"/>
                      <a:pt x="42" y="27"/>
                      <a:pt x="36" y="33"/>
                    </a:cubicBezTo>
                    <a:cubicBezTo>
                      <a:pt x="30" y="39"/>
                      <a:pt x="25" y="45"/>
                      <a:pt x="20" y="52"/>
                    </a:cubicBezTo>
                    <a:cubicBezTo>
                      <a:pt x="15" y="59"/>
                      <a:pt x="11" y="68"/>
                      <a:pt x="8" y="76"/>
                    </a:cubicBezTo>
                    <a:cubicBezTo>
                      <a:pt x="5" y="84"/>
                      <a:pt x="3" y="91"/>
                      <a:pt x="1" y="99"/>
                    </a:cubicBezTo>
                    <a:cubicBezTo>
                      <a:pt x="0" y="105"/>
                      <a:pt x="0" y="112"/>
                      <a:pt x="0" y="118"/>
                    </a:cubicBezTo>
                    <a:cubicBezTo>
                      <a:pt x="0" y="121"/>
                      <a:pt x="0" y="124"/>
                      <a:pt x="0" y="127"/>
                    </a:cubicBezTo>
                    <a:cubicBezTo>
                      <a:pt x="1" y="139"/>
                      <a:pt x="4" y="150"/>
                      <a:pt x="8" y="160"/>
                    </a:cubicBezTo>
                    <a:cubicBezTo>
                      <a:pt x="10" y="166"/>
                      <a:pt x="12" y="171"/>
                      <a:pt x="15" y="176"/>
                    </a:cubicBezTo>
                    <a:cubicBezTo>
                      <a:pt x="21" y="186"/>
                      <a:pt x="28" y="195"/>
                      <a:pt x="36" y="203"/>
                    </a:cubicBezTo>
                    <a:cubicBezTo>
                      <a:pt x="42" y="209"/>
                      <a:pt x="50" y="215"/>
                      <a:pt x="58" y="220"/>
                    </a:cubicBezTo>
                    <a:cubicBezTo>
                      <a:pt x="64" y="224"/>
                      <a:pt x="72" y="227"/>
                      <a:pt x="79" y="230"/>
                    </a:cubicBezTo>
                    <a:cubicBezTo>
                      <a:pt x="88" y="233"/>
                      <a:pt x="97" y="235"/>
                      <a:pt x="106" y="236"/>
                    </a:cubicBezTo>
                    <a:cubicBezTo>
                      <a:pt x="110" y="236"/>
                      <a:pt x="114" y="236"/>
                      <a:pt x="118" y="236"/>
                    </a:cubicBezTo>
                    <a:cubicBezTo>
                      <a:pt x="122" y="236"/>
                      <a:pt x="126" y="236"/>
                      <a:pt x="130" y="236"/>
                    </a:cubicBezTo>
                    <a:cubicBezTo>
                      <a:pt x="139" y="235"/>
                      <a:pt x="148" y="233"/>
                      <a:pt x="157" y="230"/>
                    </a:cubicBezTo>
                    <a:cubicBezTo>
                      <a:pt x="165" y="227"/>
                      <a:pt x="172" y="224"/>
                      <a:pt x="179" y="220"/>
                    </a:cubicBezTo>
                    <a:cubicBezTo>
                      <a:pt x="187" y="215"/>
                      <a:pt x="194" y="209"/>
                      <a:pt x="201" y="203"/>
                    </a:cubicBezTo>
                    <a:cubicBezTo>
                      <a:pt x="206" y="197"/>
                      <a:pt x="211" y="191"/>
                      <a:pt x="216" y="185"/>
                    </a:cubicBezTo>
                    <a:cubicBezTo>
                      <a:pt x="221" y="177"/>
                      <a:pt x="225" y="169"/>
                      <a:pt x="229" y="160"/>
                    </a:cubicBezTo>
                    <a:cubicBezTo>
                      <a:pt x="231" y="153"/>
                      <a:pt x="234" y="145"/>
                      <a:pt x="235" y="137"/>
                    </a:cubicBezTo>
                    <a:cubicBezTo>
                      <a:pt x="236" y="131"/>
                      <a:pt x="236" y="125"/>
                      <a:pt x="236" y="118"/>
                    </a:cubicBezTo>
                    <a:cubicBezTo>
                      <a:pt x="236" y="115"/>
                      <a:pt x="236" y="112"/>
                      <a:pt x="236" y="109"/>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sz="1800"/>
              </a:p>
            </p:txBody>
          </p:sp>
          <p:sp>
            <p:nvSpPr>
              <p:cNvPr id="5134" name="Freeform 14"/>
              <p:cNvSpPr>
                <a:spLocks noEditPoints="1"/>
              </p:cNvSpPr>
              <p:nvPr/>
            </p:nvSpPr>
            <p:spPr bwMode="auto">
              <a:xfrm>
                <a:off x="3849423" y="2170730"/>
                <a:ext cx="482688" cy="487274"/>
              </a:xfrm>
              <a:custGeom>
                <a:avLst/>
                <a:gdLst/>
                <a:ahLst/>
                <a:cxnLst>
                  <a:cxn ang="0">
                    <a:pos x="300" y="109"/>
                  </a:cxn>
                  <a:cxn ang="0">
                    <a:pos x="276" y="108"/>
                  </a:cxn>
                  <a:cxn ang="0">
                    <a:pos x="272" y="61"/>
                  </a:cxn>
                  <a:cxn ang="0">
                    <a:pos x="258" y="42"/>
                  </a:cxn>
                  <a:cxn ang="0">
                    <a:pos x="238" y="53"/>
                  </a:cxn>
                  <a:cxn ang="0">
                    <a:pos x="222" y="19"/>
                  </a:cxn>
                  <a:cxn ang="0">
                    <a:pos x="201" y="8"/>
                  </a:cxn>
                  <a:cxn ang="0">
                    <a:pos x="187" y="26"/>
                  </a:cxn>
                  <a:cxn ang="0">
                    <a:pos x="158" y="3"/>
                  </a:cxn>
                  <a:cxn ang="0">
                    <a:pos x="134" y="1"/>
                  </a:cxn>
                  <a:cxn ang="0">
                    <a:pos x="129" y="24"/>
                  </a:cxn>
                  <a:cxn ang="0">
                    <a:pos x="93" y="15"/>
                  </a:cxn>
                  <a:cxn ang="0">
                    <a:pos x="71" y="23"/>
                  </a:cxn>
                  <a:cxn ang="0">
                    <a:pos x="76" y="46"/>
                  </a:cxn>
                  <a:cxn ang="0">
                    <a:pos x="40" y="53"/>
                  </a:cxn>
                  <a:cxn ang="0">
                    <a:pos x="24" y="70"/>
                  </a:cxn>
                  <a:cxn ang="0">
                    <a:pos x="38" y="88"/>
                  </a:cxn>
                  <a:cxn ang="0">
                    <a:pos x="8" y="110"/>
                  </a:cxn>
                  <a:cxn ang="0">
                    <a:pos x="0" y="132"/>
                  </a:cxn>
                  <a:cxn ang="0">
                    <a:pos x="21" y="142"/>
                  </a:cxn>
                  <a:cxn ang="0">
                    <a:pos x="21" y="168"/>
                  </a:cxn>
                  <a:cxn ang="0">
                    <a:pos x="1" y="179"/>
                  </a:cxn>
                  <a:cxn ang="0">
                    <a:pos x="9" y="201"/>
                  </a:cxn>
                  <a:cxn ang="0">
                    <a:pos x="45" y="231"/>
                  </a:cxn>
                  <a:cxn ang="0">
                    <a:pos x="33" y="251"/>
                  </a:cxn>
                  <a:cxn ang="0">
                    <a:pos x="51" y="266"/>
                  </a:cxn>
                  <a:cxn ang="0">
                    <a:pos x="88" y="269"/>
                  </a:cxn>
                  <a:cxn ang="0">
                    <a:pos x="85" y="292"/>
                  </a:cxn>
                  <a:cxn ang="0">
                    <a:pos x="108" y="298"/>
                  </a:cxn>
                  <a:cxn ang="0">
                    <a:pos x="143" y="285"/>
                  </a:cxn>
                  <a:cxn ang="0">
                    <a:pos x="151" y="307"/>
                  </a:cxn>
                  <a:cxn ang="0">
                    <a:pos x="174" y="303"/>
                  </a:cxn>
                  <a:cxn ang="0">
                    <a:pos x="200" y="277"/>
                  </a:cxn>
                  <a:cxn ang="0">
                    <a:pos x="216" y="294"/>
                  </a:cxn>
                  <a:cxn ang="0">
                    <a:pos x="235" y="280"/>
                  </a:cxn>
                  <a:cxn ang="0">
                    <a:pos x="248" y="245"/>
                  </a:cxn>
                  <a:cxn ang="0">
                    <a:pos x="269" y="254"/>
                  </a:cxn>
                  <a:cxn ang="0">
                    <a:pos x="281" y="234"/>
                  </a:cxn>
                  <a:cxn ang="0">
                    <a:pos x="277" y="197"/>
                  </a:cxn>
                  <a:cxn ang="0">
                    <a:pos x="300" y="195"/>
                  </a:cxn>
                  <a:cxn ang="0">
                    <a:pos x="303" y="172"/>
                  </a:cxn>
                  <a:cxn ang="0">
                    <a:pos x="284" y="147"/>
                  </a:cxn>
                  <a:cxn ang="0">
                    <a:pos x="302" y="132"/>
                  </a:cxn>
                  <a:cxn ang="0">
                    <a:pos x="213" y="245"/>
                  </a:cxn>
                  <a:cxn ang="0">
                    <a:pos x="169" y="262"/>
                  </a:cxn>
                  <a:cxn ang="0">
                    <a:pos x="147" y="263"/>
                  </a:cxn>
                  <a:cxn ang="0">
                    <a:pos x="101" y="250"/>
                  </a:cxn>
                  <a:cxn ang="0">
                    <a:pos x="60" y="212"/>
                  </a:cxn>
                  <a:cxn ang="0">
                    <a:pos x="44" y="167"/>
                  </a:cxn>
                  <a:cxn ang="0">
                    <a:pos x="44" y="142"/>
                  </a:cxn>
                  <a:cxn ang="0">
                    <a:pos x="59" y="97"/>
                  </a:cxn>
                  <a:cxn ang="0">
                    <a:pos x="92" y="63"/>
                  </a:cxn>
                  <a:cxn ang="0">
                    <a:pos x="136" y="46"/>
                  </a:cxn>
                  <a:cxn ang="0">
                    <a:pos x="158" y="45"/>
                  </a:cxn>
                  <a:cxn ang="0">
                    <a:pos x="203" y="57"/>
                  </a:cxn>
                  <a:cxn ang="0">
                    <a:pos x="245" y="95"/>
                  </a:cxn>
                  <a:cxn ang="0">
                    <a:pos x="261" y="140"/>
                  </a:cxn>
                  <a:cxn ang="0">
                    <a:pos x="261" y="166"/>
                  </a:cxn>
                  <a:cxn ang="0">
                    <a:pos x="246" y="210"/>
                  </a:cxn>
                  <a:cxn ang="0">
                    <a:pos x="213" y="245"/>
                  </a:cxn>
                </a:cxnLst>
                <a:rect l="0" t="0" r="r" b="b"/>
                <a:pathLst>
                  <a:path w="305" h="308">
                    <a:moveTo>
                      <a:pt x="304" y="129"/>
                    </a:moveTo>
                    <a:cubicBezTo>
                      <a:pt x="300" y="109"/>
                      <a:pt x="300" y="109"/>
                      <a:pt x="300" y="109"/>
                    </a:cubicBezTo>
                    <a:cubicBezTo>
                      <a:pt x="299" y="108"/>
                      <a:pt x="298" y="106"/>
                      <a:pt x="296" y="107"/>
                    </a:cubicBezTo>
                    <a:cubicBezTo>
                      <a:pt x="276" y="108"/>
                      <a:pt x="276" y="108"/>
                      <a:pt x="276" y="108"/>
                    </a:cubicBezTo>
                    <a:cubicBezTo>
                      <a:pt x="272" y="97"/>
                      <a:pt x="267" y="86"/>
                      <a:pt x="260" y="77"/>
                    </a:cubicBezTo>
                    <a:cubicBezTo>
                      <a:pt x="272" y="61"/>
                      <a:pt x="272" y="61"/>
                      <a:pt x="272" y="61"/>
                    </a:cubicBezTo>
                    <a:cubicBezTo>
                      <a:pt x="273" y="60"/>
                      <a:pt x="273" y="58"/>
                      <a:pt x="272" y="57"/>
                    </a:cubicBezTo>
                    <a:cubicBezTo>
                      <a:pt x="258" y="42"/>
                      <a:pt x="258" y="42"/>
                      <a:pt x="258" y="42"/>
                    </a:cubicBezTo>
                    <a:cubicBezTo>
                      <a:pt x="257" y="41"/>
                      <a:pt x="255" y="41"/>
                      <a:pt x="254" y="42"/>
                    </a:cubicBezTo>
                    <a:cubicBezTo>
                      <a:pt x="238" y="53"/>
                      <a:pt x="238" y="53"/>
                      <a:pt x="238" y="53"/>
                    </a:cubicBezTo>
                    <a:cubicBezTo>
                      <a:pt x="231" y="47"/>
                      <a:pt x="224" y="43"/>
                      <a:pt x="217" y="38"/>
                    </a:cubicBezTo>
                    <a:cubicBezTo>
                      <a:pt x="222" y="19"/>
                      <a:pt x="222" y="19"/>
                      <a:pt x="222" y="19"/>
                    </a:cubicBezTo>
                    <a:cubicBezTo>
                      <a:pt x="222" y="18"/>
                      <a:pt x="221" y="16"/>
                      <a:pt x="220" y="15"/>
                    </a:cubicBezTo>
                    <a:cubicBezTo>
                      <a:pt x="201" y="8"/>
                      <a:pt x="201" y="8"/>
                      <a:pt x="201" y="8"/>
                    </a:cubicBezTo>
                    <a:cubicBezTo>
                      <a:pt x="200" y="7"/>
                      <a:pt x="198" y="8"/>
                      <a:pt x="197" y="9"/>
                    </a:cubicBezTo>
                    <a:cubicBezTo>
                      <a:pt x="187" y="26"/>
                      <a:pt x="187" y="26"/>
                      <a:pt x="187" y="26"/>
                    </a:cubicBezTo>
                    <a:cubicBezTo>
                      <a:pt x="179" y="24"/>
                      <a:pt x="170" y="22"/>
                      <a:pt x="162" y="22"/>
                    </a:cubicBezTo>
                    <a:cubicBezTo>
                      <a:pt x="158" y="3"/>
                      <a:pt x="158" y="3"/>
                      <a:pt x="158" y="3"/>
                    </a:cubicBezTo>
                    <a:cubicBezTo>
                      <a:pt x="157" y="1"/>
                      <a:pt x="156" y="0"/>
                      <a:pt x="154" y="0"/>
                    </a:cubicBezTo>
                    <a:cubicBezTo>
                      <a:pt x="134" y="1"/>
                      <a:pt x="134" y="1"/>
                      <a:pt x="134" y="1"/>
                    </a:cubicBezTo>
                    <a:cubicBezTo>
                      <a:pt x="132" y="1"/>
                      <a:pt x="131" y="2"/>
                      <a:pt x="131" y="4"/>
                    </a:cubicBezTo>
                    <a:cubicBezTo>
                      <a:pt x="129" y="24"/>
                      <a:pt x="129" y="24"/>
                      <a:pt x="129" y="24"/>
                    </a:cubicBezTo>
                    <a:cubicBezTo>
                      <a:pt x="121" y="25"/>
                      <a:pt x="113" y="27"/>
                      <a:pt x="105" y="30"/>
                    </a:cubicBezTo>
                    <a:cubicBezTo>
                      <a:pt x="93" y="15"/>
                      <a:pt x="93" y="15"/>
                      <a:pt x="93" y="15"/>
                    </a:cubicBezTo>
                    <a:cubicBezTo>
                      <a:pt x="92" y="13"/>
                      <a:pt x="90" y="13"/>
                      <a:pt x="89" y="14"/>
                    </a:cubicBezTo>
                    <a:cubicBezTo>
                      <a:pt x="71" y="23"/>
                      <a:pt x="71" y="23"/>
                      <a:pt x="71" y="23"/>
                    </a:cubicBezTo>
                    <a:cubicBezTo>
                      <a:pt x="70" y="24"/>
                      <a:pt x="69" y="26"/>
                      <a:pt x="70" y="27"/>
                    </a:cubicBezTo>
                    <a:cubicBezTo>
                      <a:pt x="76" y="46"/>
                      <a:pt x="76" y="46"/>
                      <a:pt x="76" y="46"/>
                    </a:cubicBezTo>
                    <a:cubicBezTo>
                      <a:pt x="70" y="50"/>
                      <a:pt x="63" y="56"/>
                      <a:pt x="57" y="62"/>
                    </a:cubicBezTo>
                    <a:cubicBezTo>
                      <a:pt x="40" y="53"/>
                      <a:pt x="40" y="53"/>
                      <a:pt x="40" y="53"/>
                    </a:cubicBezTo>
                    <a:cubicBezTo>
                      <a:pt x="39" y="52"/>
                      <a:pt x="37" y="52"/>
                      <a:pt x="36" y="54"/>
                    </a:cubicBezTo>
                    <a:cubicBezTo>
                      <a:pt x="24" y="70"/>
                      <a:pt x="24" y="70"/>
                      <a:pt x="24" y="70"/>
                    </a:cubicBezTo>
                    <a:cubicBezTo>
                      <a:pt x="23" y="71"/>
                      <a:pt x="23" y="73"/>
                      <a:pt x="24" y="74"/>
                    </a:cubicBezTo>
                    <a:cubicBezTo>
                      <a:pt x="38" y="88"/>
                      <a:pt x="38" y="88"/>
                      <a:pt x="38" y="88"/>
                    </a:cubicBezTo>
                    <a:cubicBezTo>
                      <a:pt x="34" y="95"/>
                      <a:pt x="30" y="103"/>
                      <a:pt x="27" y="111"/>
                    </a:cubicBezTo>
                    <a:cubicBezTo>
                      <a:pt x="8" y="110"/>
                      <a:pt x="8" y="110"/>
                      <a:pt x="8" y="110"/>
                    </a:cubicBezTo>
                    <a:cubicBezTo>
                      <a:pt x="6" y="110"/>
                      <a:pt x="5" y="111"/>
                      <a:pt x="4" y="112"/>
                    </a:cubicBezTo>
                    <a:cubicBezTo>
                      <a:pt x="0" y="132"/>
                      <a:pt x="0" y="132"/>
                      <a:pt x="0" y="132"/>
                    </a:cubicBezTo>
                    <a:cubicBezTo>
                      <a:pt x="0" y="133"/>
                      <a:pt x="1" y="135"/>
                      <a:pt x="2" y="136"/>
                    </a:cubicBezTo>
                    <a:cubicBezTo>
                      <a:pt x="21" y="142"/>
                      <a:pt x="21" y="142"/>
                      <a:pt x="21" y="142"/>
                    </a:cubicBezTo>
                    <a:cubicBezTo>
                      <a:pt x="20" y="148"/>
                      <a:pt x="20" y="154"/>
                      <a:pt x="20" y="160"/>
                    </a:cubicBezTo>
                    <a:cubicBezTo>
                      <a:pt x="21" y="163"/>
                      <a:pt x="21" y="165"/>
                      <a:pt x="21" y="168"/>
                    </a:cubicBezTo>
                    <a:cubicBezTo>
                      <a:pt x="3" y="175"/>
                      <a:pt x="3" y="175"/>
                      <a:pt x="3" y="175"/>
                    </a:cubicBezTo>
                    <a:cubicBezTo>
                      <a:pt x="1" y="175"/>
                      <a:pt x="0" y="177"/>
                      <a:pt x="1" y="179"/>
                    </a:cubicBezTo>
                    <a:cubicBezTo>
                      <a:pt x="5" y="198"/>
                      <a:pt x="5" y="198"/>
                      <a:pt x="5" y="198"/>
                    </a:cubicBezTo>
                    <a:cubicBezTo>
                      <a:pt x="5" y="200"/>
                      <a:pt x="7" y="201"/>
                      <a:pt x="9" y="201"/>
                    </a:cubicBezTo>
                    <a:cubicBezTo>
                      <a:pt x="28" y="199"/>
                      <a:pt x="28" y="199"/>
                      <a:pt x="28" y="199"/>
                    </a:cubicBezTo>
                    <a:cubicBezTo>
                      <a:pt x="33" y="211"/>
                      <a:pt x="38" y="221"/>
                      <a:pt x="45" y="231"/>
                    </a:cubicBezTo>
                    <a:cubicBezTo>
                      <a:pt x="33" y="246"/>
                      <a:pt x="33" y="246"/>
                      <a:pt x="33" y="246"/>
                    </a:cubicBezTo>
                    <a:cubicBezTo>
                      <a:pt x="32" y="247"/>
                      <a:pt x="32" y="249"/>
                      <a:pt x="33" y="251"/>
                    </a:cubicBezTo>
                    <a:cubicBezTo>
                      <a:pt x="47" y="265"/>
                      <a:pt x="47" y="265"/>
                      <a:pt x="47" y="265"/>
                    </a:cubicBezTo>
                    <a:cubicBezTo>
                      <a:pt x="48" y="266"/>
                      <a:pt x="50" y="267"/>
                      <a:pt x="51" y="266"/>
                    </a:cubicBezTo>
                    <a:cubicBezTo>
                      <a:pt x="67" y="255"/>
                      <a:pt x="67" y="255"/>
                      <a:pt x="67" y="255"/>
                    </a:cubicBezTo>
                    <a:cubicBezTo>
                      <a:pt x="74" y="260"/>
                      <a:pt x="81" y="265"/>
                      <a:pt x="88" y="269"/>
                    </a:cubicBezTo>
                    <a:cubicBezTo>
                      <a:pt x="83" y="288"/>
                      <a:pt x="83" y="288"/>
                      <a:pt x="83" y="288"/>
                    </a:cubicBezTo>
                    <a:cubicBezTo>
                      <a:pt x="83" y="290"/>
                      <a:pt x="84" y="291"/>
                      <a:pt x="85" y="292"/>
                    </a:cubicBezTo>
                    <a:cubicBezTo>
                      <a:pt x="104" y="300"/>
                      <a:pt x="104" y="300"/>
                      <a:pt x="104" y="300"/>
                    </a:cubicBezTo>
                    <a:cubicBezTo>
                      <a:pt x="105" y="300"/>
                      <a:pt x="107" y="299"/>
                      <a:pt x="108" y="298"/>
                    </a:cubicBezTo>
                    <a:cubicBezTo>
                      <a:pt x="118" y="281"/>
                      <a:pt x="118" y="281"/>
                      <a:pt x="118" y="281"/>
                    </a:cubicBezTo>
                    <a:cubicBezTo>
                      <a:pt x="126" y="283"/>
                      <a:pt x="135" y="285"/>
                      <a:pt x="143" y="285"/>
                    </a:cubicBezTo>
                    <a:cubicBezTo>
                      <a:pt x="147" y="305"/>
                      <a:pt x="147" y="305"/>
                      <a:pt x="147" y="305"/>
                    </a:cubicBezTo>
                    <a:cubicBezTo>
                      <a:pt x="148" y="306"/>
                      <a:pt x="149" y="308"/>
                      <a:pt x="151" y="307"/>
                    </a:cubicBezTo>
                    <a:cubicBezTo>
                      <a:pt x="171" y="306"/>
                      <a:pt x="171" y="306"/>
                      <a:pt x="171" y="306"/>
                    </a:cubicBezTo>
                    <a:cubicBezTo>
                      <a:pt x="172" y="306"/>
                      <a:pt x="174" y="305"/>
                      <a:pt x="174" y="303"/>
                    </a:cubicBezTo>
                    <a:cubicBezTo>
                      <a:pt x="176" y="284"/>
                      <a:pt x="176" y="284"/>
                      <a:pt x="176" y="284"/>
                    </a:cubicBezTo>
                    <a:cubicBezTo>
                      <a:pt x="184" y="282"/>
                      <a:pt x="192" y="280"/>
                      <a:pt x="200" y="277"/>
                    </a:cubicBezTo>
                    <a:cubicBezTo>
                      <a:pt x="212" y="293"/>
                      <a:pt x="212" y="293"/>
                      <a:pt x="212" y="293"/>
                    </a:cubicBezTo>
                    <a:cubicBezTo>
                      <a:pt x="213" y="294"/>
                      <a:pt x="214" y="294"/>
                      <a:pt x="216" y="294"/>
                    </a:cubicBezTo>
                    <a:cubicBezTo>
                      <a:pt x="234" y="284"/>
                      <a:pt x="234" y="284"/>
                      <a:pt x="234" y="284"/>
                    </a:cubicBezTo>
                    <a:cubicBezTo>
                      <a:pt x="235" y="284"/>
                      <a:pt x="236" y="282"/>
                      <a:pt x="235" y="280"/>
                    </a:cubicBezTo>
                    <a:cubicBezTo>
                      <a:pt x="228" y="262"/>
                      <a:pt x="228" y="262"/>
                      <a:pt x="228" y="262"/>
                    </a:cubicBezTo>
                    <a:cubicBezTo>
                      <a:pt x="235" y="257"/>
                      <a:pt x="242" y="251"/>
                      <a:pt x="248" y="245"/>
                    </a:cubicBezTo>
                    <a:cubicBezTo>
                      <a:pt x="265" y="255"/>
                      <a:pt x="265" y="255"/>
                      <a:pt x="265" y="255"/>
                    </a:cubicBezTo>
                    <a:cubicBezTo>
                      <a:pt x="266" y="255"/>
                      <a:pt x="268" y="255"/>
                      <a:pt x="269" y="254"/>
                    </a:cubicBezTo>
                    <a:cubicBezTo>
                      <a:pt x="281" y="238"/>
                      <a:pt x="281" y="238"/>
                      <a:pt x="281" y="238"/>
                    </a:cubicBezTo>
                    <a:cubicBezTo>
                      <a:pt x="282" y="237"/>
                      <a:pt x="282" y="235"/>
                      <a:pt x="281" y="234"/>
                    </a:cubicBezTo>
                    <a:cubicBezTo>
                      <a:pt x="267" y="219"/>
                      <a:pt x="267" y="219"/>
                      <a:pt x="267" y="219"/>
                    </a:cubicBezTo>
                    <a:cubicBezTo>
                      <a:pt x="271" y="212"/>
                      <a:pt x="275" y="205"/>
                      <a:pt x="277" y="197"/>
                    </a:cubicBezTo>
                    <a:cubicBezTo>
                      <a:pt x="297" y="198"/>
                      <a:pt x="297" y="198"/>
                      <a:pt x="297" y="198"/>
                    </a:cubicBezTo>
                    <a:cubicBezTo>
                      <a:pt x="299" y="198"/>
                      <a:pt x="300" y="197"/>
                      <a:pt x="300" y="195"/>
                    </a:cubicBezTo>
                    <a:cubicBezTo>
                      <a:pt x="305" y="176"/>
                      <a:pt x="305" y="176"/>
                      <a:pt x="305" y="176"/>
                    </a:cubicBezTo>
                    <a:cubicBezTo>
                      <a:pt x="305" y="174"/>
                      <a:pt x="304" y="172"/>
                      <a:pt x="303" y="172"/>
                    </a:cubicBezTo>
                    <a:cubicBezTo>
                      <a:pt x="284" y="165"/>
                      <a:pt x="284" y="165"/>
                      <a:pt x="284" y="165"/>
                    </a:cubicBezTo>
                    <a:cubicBezTo>
                      <a:pt x="285" y="159"/>
                      <a:pt x="285" y="153"/>
                      <a:pt x="284" y="147"/>
                    </a:cubicBezTo>
                    <a:cubicBezTo>
                      <a:pt x="284" y="145"/>
                      <a:pt x="284" y="142"/>
                      <a:pt x="284" y="140"/>
                    </a:cubicBezTo>
                    <a:cubicBezTo>
                      <a:pt x="302" y="132"/>
                      <a:pt x="302" y="132"/>
                      <a:pt x="302" y="132"/>
                    </a:cubicBezTo>
                    <a:cubicBezTo>
                      <a:pt x="304" y="132"/>
                      <a:pt x="305" y="130"/>
                      <a:pt x="304" y="129"/>
                    </a:cubicBezTo>
                    <a:close/>
                    <a:moveTo>
                      <a:pt x="213" y="245"/>
                    </a:moveTo>
                    <a:cubicBezTo>
                      <a:pt x="207" y="249"/>
                      <a:pt x="200" y="252"/>
                      <a:pt x="194" y="255"/>
                    </a:cubicBezTo>
                    <a:cubicBezTo>
                      <a:pt x="186" y="258"/>
                      <a:pt x="178" y="260"/>
                      <a:pt x="169" y="262"/>
                    </a:cubicBezTo>
                    <a:cubicBezTo>
                      <a:pt x="165" y="262"/>
                      <a:pt x="162" y="263"/>
                      <a:pt x="158" y="263"/>
                    </a:cubicBezTo>
                    <a:cubicBezTo>
                      <a:pt x="154" y="263"/>
                      <a:pt x="151" y="263"/>
                      <a:pt x="147" y="263"/>
                    </a:cubicBezTo>
                    <a:cubicBezTo>
                      <a:pt x="138" y="262"/>
                      <a:pt x="130" y="261"/>
                      <a:pt x="122" y="259"/>
                    </a:cubicBezTo>
                    <a:cubicBezTo>
                      <a:pt x="115" y="256"/>
                      <a:pt x="108" y="254"/>
                      <a:pt x="101" y="250"/>
                    </a:cubicBezTo>
                    <a:cubicBezTo>
                      <a:pt x="94" y="246"/>
                      <a:pt x="87" y="241"/>
                      <a:pt x="80" y="236"/>
                    </a:cubicBezTo>
                    <a:cubicBezTo>
                      <a:pt x="72" y="229"/>
                      <a:pt x="66" y="221"/>
                      <a:pt x="60" y="212"/>
                    </a:cubicBezTo>
                    <a:cubicBezTo>
                      <a:pt x="57" y="207"/>
                      <a:pt x="55" y="203"/>
                      <a:pt x="52" y="198"/>
                    </a:cubicBezTo>
                    <a:cubicBezTo>
                      <a:pt x="48" y="188"/>
                      <a:pt x="45" y="178"/>
                      <a:pt x="44" y="167"/>
                    </a:cubicBezTo>
                    <a:cubicBezTo>
                      <a:pt x="44" y="165"/>
                      <a:pt x="43" y="162"/>
                      <a:pt x="43" y="159"/>
                    </a:cubicBezTo>
                    <a:cubicBezTo>
                      <a:pt x="43" y="153"/>
                      <a:pt x="43" y="147"/>
                      <a:pt x="44" y="142"/>
                    </a:cubicBezTo>
                    <a:cubicBezTo>
                      <a:pt x="45" y="134"/>
                      <a:pt x="46" y="127"/>
                      <a:pt x="48" y="120"/>
                    </a:cubicBezTo>
                    <a:cubicBezTo>
                      <a:pt x="51" y="112"/>
                      <a:pt x="55" y="104"/>
                      <a:pt x="59" y="97"/>
                    </a:cubicBezTo>
                    <a:cubicBezTo>
                      <a:pt x="63" y="91"/>
                      <a:pt x="67" y="85"/>
                      <a:pt x="72" y="79"/>
                    </a:cubicBezTo>
                    <a:cubicBezTo>
                      <a:pt x="78" y="73"/>
                      <a:pt x="85" y="68"/>
                      <a:pt x="92" y="63"/>
                    </a:cubicBezTo>
                    <a:cubicBezTo>
                      <a:pt x="98" y="59"/>
                      <a:pt x="104" y="55"/>
                      <a:pt x="111" y="52"/>
                    </a:cubicBezTo>
                    <a:cubicBezTo>
                      <a:pt x="119" y="49"/>
                      <a:pt x="127" y="47"/>
                      <a:pt x="136" y="46"/>
                    </a:cubicBezTo>
                    <a:cubicBezTo>
                      <a:pt x="139" y="45"/>
                      <a:pt x="143" y="45"/>
                      <a:pt x="147" y="45"/>
                    </a:cubicBezTo>
                    <a:cubicBezTo>
                      <a:pt x="151" y="44"/>
                      <a:pt x="154" y="44"/>
                      <a:pt x="158" y="45"/>
                    </a:cubicBezTo>
                    <a:cubicBezTo>
                      <a:pt x="166" y="45"/>
                      <a:pt x="175" y="46"/>
                      <a:pt x="183" y="49"/>
                    </a:cubicBezTo>
                    <a:cubicBezTo>
                      <a:pt x="190" y="51"/>
                      <a:pt x="197" y="54"/>
                      <a:pt x="203" y="57"/>
                    </a:cubicBezTo>
                    <a:cubicBezTo>
                      <a:pt x="211" y="61"/>
                      <a:pt x="218" y="66"/>
                      <a:pt x="224" y="72"/>
                    </a:cubicBezTo>
                    <a:cubicBezTo>
                      <a:pt x="232" y="79"/>
                      <a:pt x="239" y="87"/>
                      <a:pt x="245" y="95"/>
                    </a:cubicBezTo>
                    <a:cubicBezTo>
                      <a:pt x="248" y="100"/>
                      <a:pt x="250" y="105"/>
                      <a:pt x="252" y="110"/>
                    </a:cubicBezTo>
                    <a:cubicBezTo>
                      <a:pt x="257" y="119"/>
                      <a:pt x="259" y="129"/>
                      <a:pt x="261" y="140"/>
                    </a:cubicBezTo>
                    <a:cubicBezTo>
                      <a:pt x="261" y="143"/>
                      <a:pt x="261" y="145"/>
                      <a:pt x="262" y="148"/>
                    </a:cubicBezTo>
                    <a:cubicBezTo>
                      <a:pt x="262" y="154"/>
                      <a:pt x="262" y="160"/>
                      <a:pt x="261" y="166"/>
                    </a:cubicBezTo>
                    <a:cubicBezTo>
                      <a:pt x="260" y="173"/>
                      <a:pt x="259" y="180"/>
                      <a:pt x="256" y="187"/>
                    </a:cubicBezTo>
                    <a:cubicBezTo>
                      <a:pt x="254" y="195"/>
                      <a:pt x="250" y="203"/>
                      <a:pt x="246" y="210"/>
                    </a:cubicBezTo>
                    <a:cubicBezTo>
                      <a:pt x="242" y="217"/>
                      <a:pt x="238" y="223"/>
                      <a:pt x="233" y="228"/>
                    </a:cubicBezTo>
                    <a:cubicBezTo>
                      <a:pt x="227" y="234"/>
                      <a:pt x="220" y="240"/>
                      <a:pt x="213" y="245"/>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sz="1800"/>
              </a:p>
            </p:txBody>
          </p:sp>
          <p:sp>
            <p:nvSpPr>
              <p:cNvPr id="5135" name="Freeform 15"/>
              <p:cNvSpPr>
                <a:spLocks/>
              </p:cNvSpPr>
              <p:nvPr/>
            </p:nvSpPr>
            <p:spPr bwMode="auto">
              <a:xfrm>
                <a:off x="3951464" y="2273917"/>
                <a:ext cx="279753" cy="279753"/>
              </a:xfrm>
              <a:custGeom>
                <a:avLst/>
                <a:gdLst/>
                <a:ahLst/>
                <a:cxnLst>
                  <a:cxn ang="0">
                    <a:pos x="176" y="78"/>
                  </a:cxn>
                  <a:cxn ang="0">
                    <a:pos x="170" y="53"/>
                  </a:cxn>
                  <a:cxn ang="0">
                    <a:pos x="164" y="41"/>
                  </a:cxn>
                  <a:cxn ang="0">
                    <a:pos x="147" y="22"/>
                  </a:cxn>
                  <a:cxn ang="0">
                    <a:pos x="130" y="10"/>
                  </a:cxn>
                  <a:cxn ang="0">
                    <a:pos x="113" y="4"/>
                  </a:cxn>
                  <a:cxn ang="0">
                    <a:pos x="93" y="0"/>
                  </a:cxn>
                  <a:cxn ang="0">
                    <a:pos x="84" y="0"/>
                  </a:cxn>
                  <a:cxn ang="0">
                    <a:pos x="75" y="1"/>
                  </a:cxn>
                  <a:cxn ang="0">
                    <a:pos x="55" y="7"/>
                  </a:cxn>
                  <a:cxn ang="0">
                    <a:pos x="39" y="15"/>
                  </a:cxn>
                  <a:cxn ang="0">
                    <a:pos x="23" y="28"/>
                  </a:cxn>
                  <a:cxn ang="0">
                    <a:pos x="13" y="43"/>
                  </a:cxn>
                  <a:cxn ang="0">
                    <a:pos x="4" y="62"/>
                  </a:cxn>
                  <a:cxn ang="0">
                    <a:pos x="0" y="79"/>
                  </a:cxn>
                  <a:cxn ang="0">
                    <a:pos x="0" y="93"/>
                  </a:cxn>
                  <a:cxn ang="0">
                    <a:pos x="0" y="100"/>
                  </a:cxn>
                  <a:cxn ang="0">
                    <a:pos x="7" y="124"/>
                  </a:cxn>
                  <a:cxn ang="0">
                    <a:pos x="13" y="136"/>
                  </a:cxn>
                  <a:cxn ang="0">
                    <a:pos x="30" y="155"/>
                  </a:cxn>
                  <a:cxn ang="0">
                    <a:pos x="47" y="167"/>
                  </a:cxn>
                  <a:cxn ang="0">
                    <a:pos x="63" y="174"/>
                  </a:cxn>
                  <a:cxn ang="0">
                    <a:pos x="84" y="177"/>
                  </a:cxn>
                  <a:cxn ang="0">
                    <a:pos x="93" y="177"/>
                  </a:cxn>
                  <a:cxn ang="0">
                    <a:pos x="102" y="176"/>
                  </a:cxn>
                  <a:cxn ang="0">
                    <a:pos x="122" y="171"/>
                  </a:cxn>
                  <a:cxn ang="0">
                    <a:pos x="138" y="162"/>
                  </a:cxn>
                  <a:cxn ang="0">
                    <a:pos x="153" y="149"/>
                  </a:cxn>
                  <a:cxn ang="0">
                    <a:pos x="164" y="135"/>
                  </a:cxn>
                  <a:cxn ang="0">
                    <a:pos x="173" y="116"/>
                  </a:cxn>
                  <a:cxn ang="0">
                    <a:pos x="177" y="98"/>
                  </a:cxn>
                  <a:cxn ang="0">
                    <a:pos x="177" y="84"/>
                  </a:cxn>
                  <a:cxn ang="0">
                    <a:pos x="176" y="78"/>
                  </a:cxn>
                </a:cxnLst>
                <a:rect l="0" t="0" r="r" b="b"/>
                <a:pathLst>
                  <a:path w="177" h="177">
                    <a:moveTo>
                      <a:pt x="176" y="78"/>
                    </a:moveTo>
                    <a:cubicBezTo>
                      <a:pt x="175" y="69"/>
                      <a:pt x="173" y="61"/>
                      <a:pt x="170" y="53"/>
                    </a:cubicBezTo>
                    <a:cubicBezTo>
                      <a:pt x="168" y="49"/>
                      <a:pt x="166" y="45"/>
                      <a:pt x="164" y="41"/>
                    </a:cubicBezTo>
                    <a:cubicBezTo>
                      <a:pt x="159" y="34"/>
                      <a:pt x="153" y="28"/>
                      <a:pt x="147" y="22"/>
                    </a:cubicBezTo>
                    <a:cubicBezTo>
                      <a:pt x="142" y="17"/>
                      <a:pt x="136" y="13"/>
                      <a:pt x="130" y="10"/>
                    </a:cubicBezTo>
                    <a:cubicBezTo>
                      <a:pt x="125" y="7"/>
                      <a:pt x="119" y="5"/>
                      <a:pt x="113" y="4"/>
                    </a:cubicBezTo>
                    <a:cubicBezTo>
                      <a:pt x="107" y="2"/>
                      <a:pt x="100" y="0"/>
                      <a:pt x="93" y="0"/>
                    </a:cubicBezTo>
                    <a:cubicBezTo>
                      <a:pt x="90" y="0"/>
                      <a:pt x="87" y="0"/>
                      <a:pt x="84" y="0"/>
                    </a:cubicBezTo>
                    <a:cubicBezTo>
                      <a:pt x="81" y="0"/>
                      <a:pt x="78" y="1"/>
                      <a:pt x="75" y="1"/>
                    </a:cubicBezTo>
                    <a:cubicBezTo>
                      <a:pt x="68" y="2"/>
                      <a:pt x="61" y="4"/>
                      <a:pt x="55" y="7"/>
                    </a:cubicBezTo>
                    <a:cubicBezTo>
                      <a:pt x="49" y="9"/>
                      <a:pt x="44" y="12"/>
                      <a:pt x="39" y="15"/>
                    </a:cubicBezTo>
                    <a:cubicBezTo>
                      <a:pt x="33" y="19"/>
                      <a:pt x="28" y="23"/>
                      <a:pt x="23" y="28"/>
                    </a:cubicBezTo>
                    <a:cubicBezTo>
                      <a:pt x="19" y="33"/>
                      <a:pt x="16" y="37"/>
                      <a:pt x="13" y="43"/>
                    </a:cubicBezTo>
                    <a:cubicBezTo>
                      <a:pt x="9" y="48"/>
                      <a:pt x="6" y="55"/>
                      <a:pt x="4" y="62"/>
                    </a:cubicBezTo>
                    <a:cubicBezTo>
                      <a:pt x="2" y="67"/>
                      <a:pt x="1" y="73"/>
                      <a:pt x="0" y="79"/>
                    </a:cubicBezTo>
                    <a:cubicBezTo>
                      <a:pt x="0" y="84"/>
                      <a:pt x="0" y="88"/>
                      <a:pt x="0" y="93"/>
                    </a:cubicBezTo>
                    <a:cubicBezTo>
                      <a:pt x="0" y="95"/>
                      <a:pt x="0" y="98"/>
                      <a:pt x="0" y="100"/>
                    </a:cubicBezTo>
                    <a:cubicBezTo>
                      <a:pt x="1" y="108"/>
                      <a:pt x="4" y="117"/>
                      <a:pt x="7" y="124"/>
                    </a:cubicBezTo>
                    <a:cubicBezTo>
                      <a:pt x="9" y="128"/>
                      <a:pt x="11" y="132"/>
                      <a:pt x="13" y="136"/>
                    </a:cubicBezTo>
                    <a:cubicBezTo>
                      <a:pt x="18" y="143"/>
                      <a:pt x="23" y="150"/>
                      <a:pt x="30" y="155"/>
                    </a:cubicBezTo>
                    <a:cubicBezTo>
                      <a:pt x="35" y="160"/>
                      <a:pt x="41" y="164"/>
                      <a:pt x="47" y="167"/>
                    </a:cubicBezTo>
                    <a:cubicBezTo>
                      <a:pt x="52" y="170"/>
                      <a:pt x="58" y="172"/>
                      <a:pt x="63" y="174"/>
                    </a:cubicBezTo>
                    <a:cubicBezTo>
                      <a:pt x="70" y="176"/>
                      <a:pt x="77" y="177"/>
                      <a:pt x="84" y="177"/>
                    </a:cubicBezTo>
                    <a:cubicBezTo>
                      <a:pt x="87" y="177"/>
                      <a:pt x="90" y="177"/>
                      <a:pt x="93" y="177"/>
                    </a:cubicBezTo>
                    <a:cubicBezTo>
                      <a:pt x="96" y="177"/>
                      <a:pt x="99" y="177"/>
                      <a:pt x="102" y="176"/>
                    </a:cubicBezTo>
                    <a:cubicBezTo>
                      <a:pt x="109" y="175"/>
                      <a:pt x="116" y="173"/>
                      <a:pt x="122" y="171"/>
                    </a:cubicBezTo>
                    <a:cubicBezTo>
                      <a:pt x="127" y="169"/>
                      <a:pt x="133" y="166"/>
                      <a:pt x="138" y="162"/>
                    </a:cubicBezTo>
                    <a:cubicBezTo>
                      <a:pt x="143" y="159"/>
                      <a:pt x="149" y="154"/>
                      <a:pt x="153" y="149"/>
                    </a:cubicBezTo>
                    <a:cubicBezTo>
                      <a:pt x="157" y="145"/>
                      <a:pt x="161" y="140"/>
                      <a:pt x="164" y="135"/>
                    </a:cubicBezTo>
                    <a:cubicBezTo>
                      <a:pt x="168" y="129"/>
                      <a:pt x="171" y="123"/>
                      <a:pt x="173" y="116"/>
                    </a:cubicBezTo>
                    <a:cubicBezTo>
                      <a:pt x="175" y="110"/>
                      <a:pt x="176" y="104"/>
                      <a:pt x="177" y="98"/>
                    </a:cubicBezTo>
                    <a:cubicBezTo>
                      <a:pt x="177" y="94"/>
                      <a:pt x="177" y="89"/>
                      <a:pt x="177" y="84"/>
                    </a:cubicBezTo>
                    <a:cubicBezTo>
                      <a:pt x="177" y="82"/>
                      <a:pt x="177" y="80"/>
                      <a:pt x="176" y="78"/>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sz="1800"/>
              </a:p>
            </p:txBody>
          </p:sp>
          <p:sp>
            <p:nvSpPr>
              <p:cNvPr id="5136" name="Freeform 16"/>
              <p:cNvSpPr>
                <a:spLocks noEditPoints="1"/>
              </p:cNvSpPr>
              <p:nvPr/>
            </p:nvSpPr>
            <p:spPr bwMode="auto">
              <a:xfrm>
                <a:off x="3780631" y="1913908"/>
                <a:ext cx="292365" cy="302683"/>
              </a:xfrm>
              <a:custGeom>
                <a:avLst/>
                <a:gdLst/>
                <a:ahLst/>
                <a:cxnLst>
                  <a:cxn ang="0">
                    <a:pos x="150" y="122"/>
                  </a:cxn>
                  <a:cxn ang="0">
                    <a:pos x="154" y="86"/>
                  </a:cxn>
                  <a:cxn ang="0">
                    <a:pos x="184" y="68"/>
                  </a:cxn>
                  <a:cxn ang="0">
                    <a:pos x="169" y="50"/>
                  </a:cxn>
                  <a:cxn ang="0">
                    <a:pos x="114" y="37"/>
                  </a:cxn>
                  <a:cxn ang="0">
                    <a:pos x="114" y="3"/>
                  </a:cxn>
                  <a:cxn ang="0">
                    <a:pos x="91" y="6"/>
                  </a:cxn>
                  <a:cxn ang="0">
                    <a:pos x="52" y="47"/>
                  </a:cxn>
                  <a:cxn ang="0">
                    <a:pos x="22" y="30"/>
                  </a:cxn>
                  <a:cxn ang="0">
                    <a:pos x="14" y="52"/>
                  </a:cxn>
                  <a:cxn ang="0">
                    <a:pos x="30" y="88"/>
                  </a:cxn>
                  <a:cxn ang="0">
                    <a:pos x="6" y="118"/>
                  </a:cxn>
                  <a:cxn ang="0">
                    <a:pos x="8" y="142"/>
                  </a:cxn>
                  <a:cxn ang="0">
                    <a:pos x="41" y="133"/>
                  </a:cxn>
                  <a:cxn ang="0">
                    <a:pos x="68" y="182"/>
                  </a:cxn>
                  <a:cxn ang="0">
                    <a:pos x="90" y="192"/>
                  </a:cxn>
                  <a:cxn ang="0">
                    <a:pos x="99" y="159"/>
                  </a:cxn>
                  <a:cxn ang="0">
                    <a:pos x="155" y="160"/>
                  </a:cxn>
                  <a:cxn ang="0">
                    <a:pos x="174" y="146"/>
                  </a:cxn>
                  <a:cxn ang="0">
                    <a:pos x="138" y="102"/>
                  </a:cxn>
                  <a:cxn ang="0">
                    <a:pos x="109" y="100"/>
                  </a:cxn>
                  <a:cxn ang="0">
                    <a:pos x="110" y="96"/>
                  </a:cxn>
                  <a:cxn ang="0">
                    <a:pos x="138" y="102"/>
                  </a:cxn>
                  <a:cxn ang="0">
                    <a:pos x="53" y="74"/>
                  </a:cxn>
                  <a:cxn ang="0">
                    <a:pos x="75" y="94"/>
                  </a:cxn>
                  <a:cxn ang="0">
                    <a:pos x="48" y="107"/>
                  </a:cxn>
                  <a:cxn ang="0">
                    <a:pos x="132" y="73"/>
                  </a:cxn>
                  <a:cxn ang="0">
                    <a:pos x="101" y="81"/>
                  </a:cxn>
                  <a:cxn ang="0">
                    <a:pos x="132" y="73"/>
                  </a:cxn>
                  <a:cxn ang="0">
                    <a:pos x="88" y="79"/>
                  </a:cxn>
                  <a:cxn ang="0">
                    <a:pos x="60" y="63"/>
                  </a:cxn>
                  <a:cxn ang="0">
                    <a:pos x="53" y="119"/>
                  </a:cxn>
                  <a:cxn ang="0">
                    <a:pos x="84" y="111"/>
                  </a:cxn>
                  <a:cxn ang="0">
                    <a:pos x="53" y="119"/>
                  </a:cxn>
                  <a:cxn ang="0">
                    <a:pos x="97" y="113"/>
                  </a:cxn>
                  <a:cxn ang="0">
                    <a:pos x="124" y="129"/>
                  </a:cxn>
                </a:cxnLst>
                <a:rect l="0" t="0" r="r" b="b"/>
                <a:pathLst>
                  <a:path w="185" h="192">
                    <a:moveTo>
                      <a:pt x="171" y="140"/>
                    </a:moveTo>
                    <a:cubicBezTo>
                      <a:pt x="150" y="122"/>
                      <a:pt x="150" y="122"/>
                      <a:pt x="150" y="122"/>
                    </a:cubicBezTo>
                    <a:cubicBezTo>
                      <a:pt x="152" y="116"/>
                      <a:pt x="154" y="110"/>
                      <a:pt x="155" y="104"/>
                    </a:cubicBezTo>
                    <a:cubicBezTo>
                      <a:pt x="156" y="98"/>
                      <a:pt x="155" y="92"/>
                      <a:pt x="154" y="86"/>
                    </a:cubicBezTo>
                    <a:cubicBezTo>
                      <a:pt x="179" y="74"/>
                      <a:pt x="179" y="74"/>
                      <a:pt x="179" y="74"/>
                    </a:cubicBezTo>
                    <a:cubicBezTo>
                      <a:pt x="182" y="72"/>
                      <a:pt x="185" y="69"/>
                      <a:pt x="184" y="68"/>
                    </a:cubicBezTo>
                    <a:cubicBezTo>
                      <a:pt x="177" y="50"/>
                      <a:pt x="177" y="50"/>
                      <a:pt x="177" y="50"/>
                    </a:cubicBezTo>
                    <a:cubicBezTo>
                      <a:pt x="176" y="49"/>
                      <a:pt x="173" y="49"/>
                      <a:pt x="169" y="50"/>
                    </a:cubicBezTo>
                    <a:cubicBezTo>
                      <a:pt x="143" y="59"/>
                      <a:pt x="143" y="59"/>
                      <a:pt x="143" y="59"/>
                    </a:cubicBezTo>
                    <a:cubicBezTo>
                      <a:pt x="136" y="49"/>
                      <a:pt x="126" y="41"/>
                      <a:pt x="114" y="37"/>
                    </a:cubicBezTo>
                    <a:cubicBezTo>
                      <a:pt x="116" y="10"/>
                      <a:pt x="116" y="10"/>
                      <a:pt x="116" y="10"/>
                    </a:cubicBezTo>
                    <a:cubicBezTo>
                      <a:pt x="117" y="6"/>
                      <a:pt x="116" y="3"/>
                      <a:pt x="114" y="3"/>
                    </a:cubicBezTo>
                    <a:cubicBezTo>
                      <a:pt x="95" y="0"/>
                      <a:pt x="95" y="0"/>
                      <a:pt x="95" y="0"/>
                    </a:cubicBezTo>
                    <a:cubicBezTo>
                      <a:pt x="94" y="0"/>
                      <a:pt x="92" y="3"/>
                      <a:pt x="91" y="6"/>
                    </a:cubicBezTo>
                    <a:cubicBezTo>
                      <a:pt x="86" y="33"/>
                      <a:pt x="86" y="33"/>
                      <a:pt x="86" y="33"/>
                    </a:cubicBezTo>
                    <a:cubicBezTo>
                      <a:pt x="73" y="35"/>
                      <a:pt x="62" y="40"/>
                      <a:pt x="52" y="47"/>
                    </a:cubicBezTo>
                    <a:cubicBezTo>
                      <a:pt x="30" y="32"/>
                      <a:pt x="30" y="32"/>
                      <a:pt x="30" y="32"/>
                    </a:cubicBezTo>
                    <a:cubicBezTo>
                      <a:pt x="27" y="30"/>
                      <a:pt x="23" y="29"/>
                      <a:pt x="22" y="30"/>
                    </a:cubicBezTo>
                    <a:cubicBezTo>
                      <a:pt x="11" y="46"/>
                      <a:pt x="11" y="46"/>
                      <a:pt x="11" y="46"/>
                    </a:cubicBezTo>
                    <a:cubicBezTo>
                      <a:pt x="10" y="47"/>
                      <a:pt x="11" y="50"/>
                      <a:pt x="14" y="52"/>
                    </a:cubicBezTo>
                    <a:cubicBezTo>
                      <a:pt x="35" y="70"/>
                      <a:pt x="35" y="70"/>
                      <a:pt x="35" y="70"/>
                    </a:cubicBezTo>
                    <a:cubicBezTo>
                      <a:pt x="32" y="76"/>
                      <a:pt x="31" y="82"/>
                      <a:pt x="30" y="88"/>
                    </a:cubicBezTo>
                    <a:cubicBezTo>
                      <a:pt x="29" y="94"/>
                      <a:pt x="29" y="100"/>
                      <a:pt x="30" y="106"/>
                    </a:cubicBezTo>
                    <a:cubicBezTo>
                      <a:pt x="6" y="118"/>
                      <a:pt x="6" y="118"/>
                      <a:pt x="6" y="118"/>
                    </a:cubicBezTo>
                    <a:cubicBezTo>
                      <a:pt x="2" y="120"/>
                      <a:pt x="0" y="122"/>
                      <a:pt x="1" y="124"/>
                    </a:cubicBezTo>
                    <a:cubicBezTo>
                      <a:pt x="8" y="142"/>
                      <a:pt x="8" y="142"/>
                      <a:pt x="8" y="142"/>
                    </a:cubicBezTo>
                    <a:cubicBezTo>
                      <a:pt x="9" y="143"/>
                      <a:pt x="12" y="143"/>
                      <a:pt x="15" y="142"/>
                    </a:cubicBezTo>
                    <a:cubicBezTo>
                      <a:pt x="41" y="133"/>
                      <a:pt x="41" y="133"/>
                      <a:pt x="41" y="133"/>
                    </a:cubicBezTo>
                    <a:cubicBezTo>
                      <a:pt x="48" y="143"/>
                      <a:pt x="58" y="150"/>
                      <a:pt x="70" y="155"/>
                    </a:cubicBezTo>
                    <a:cubicBezTo>
                      <a:pt x="68" y="182"/>
                      <a:pt x="68" y="182"/>
                      <a:pt x="68" y="182"/>
                    </a:cubicBezTo>
                    <a:cubicBezTo>
                      <a:pt x="68" y="186"/>
                      <a:pt x="69" y="189"/>
                      <a:pt x="71" y="189"/>
                    </a:cubicBezTo>
                    <a:cubicBezTo>
                      <a:pt x="90" y="192"/>
                      <a:pt x="90" y="192"/>
                      <a:pt x="90" y="192"/>
                    </a:cubicBezTo>
                    <a:cubicBezTo>
                      <a:pt x="91" y="192"/>
                      <a:pt x="93" y="189"/>
                      <a:pt x="94" y="185"/>
                    </a:cubicBezTo>
                    <a:cubicBezTo>
                      <a:pt x="99" y="159"/>
                      <a:pt x="99" y="159"/>
                      <a:pt x="99" y="159"/>
                    </a:cubicBezTo>
                    <a:cubicBezTo>
                      <a:pt x="111" y="157"/>
                      <a:pt x="123" y="152"/>
                      <a:pt x="132" y="145"/>
                    </a:cubicBezTo>
                    <a:cubicBezTo>
                      <a:pt x="155" y="160"/>
                      <a:pt x="155" y="160"/>
                      <a:pt x="155" y="160"/>
                    </a:cubicBezTo>
                    <a:cubicBezTo>
                      <a:pt x="158" y="162"/>
                      <a:pt x="161" y="163"/>
                      <a:pt x="162" y="161"/>
                    </a:cubicBezTo>
                    <a:cubicBezTo>
                      <a:pt x="174" y="146"/>
                      <a:pt x="174" y="146"/>
                      <a:pt x="174" y="146"/>
                    </a:cubicBezTo>
                    <a:cubicBezTo>
                      <a:pt x="175" y="145"/>
                      <a:pt x="173" y="142"/>
                      <a:pt x="171" y="140"/>
                    </a:cubicBezTo>
                    <a:close/>
                    <a:moveTo>
                      <a:pt x="138" y="102"/>
                    </a:moveTo>
                    <a:cubicBezTo>
                      <a:pt x="137" y="108"/>
                      <a:pt x="135" y="113"/>
                      <a:pt x="132" y="118"/>
                    </a:cubicBezTo>
                    <a:cubicBezTo>
                      <a:pt x="109" y="100"/>
                      <a:pt x="109" y="100"/>
                      <a:pt x="109" y="100"/>
                    </a:cubicBezTo>
                    <a:cubicBezTo>
                      <a:pt x="109" y="100"/>
                      <a:pt x="109" y="99"/>
                      <a:pt x="110" y="98"/>
                    </a:cubicBezTo>
                    <a:cubicBezTo>
                      <a:pt x="110" y="97"/>
                      <a:pt x="110" y="97"/>
                      <a:pt x="110" y="96"/>
                    </a:cubicBezTo>
                    <a:cubicBezTo>
                      <a:pt x="137" y="85"/>
                      <a:pt x="137" y="85"/>
                      <a:pt x="137" y="85"/>
                    </a:cubicBezTo>
                    <a:cubicBezTo>
                      <a:pt x="138" y="90"/>
                      <a:pt x="138" y="96"/>
                      <a:pt x="138" y="102"/>
                    </a:cubicBezTo>
                    <a:close/>
                    <a:moveTo>
                      <a:pt x="47" y="90"/>
                    </a:moveTo>
                    <a:cubicBezTo>
                      <a:pt x="48" y="84"/>
                      <a:pt x="50" y="79"/>
                      <a:pt x="53" y="74"/>
                    </a:cubicBezTo>
                    <a:cubicBezTo>
                      <a:pt x="76" y="91"/>
                      <a:pt x="76" y="91"/>
                      <a:pt x="76" y="91"/>
                    </a:cubicBezTo>
                    <a:cubicBezTo>
                      <a:pt x="75" y="92"/>
                      <a:pt x="75" y="93"/>
                      <a:pt x="75" y="94"/>
                    </a:cubicBezTo>
                    <a:cubicBezTo>
                      <a:pt x="75" y="94"/>
                      <a:pt x="75" y="95"/>
                      <a:pt x="75" y="96"/>
                    </a:cubicBezTo>
                    <a:cubicBezTo>
                      <a:pt x="48" y="107"/>
                      <a:pt x="48" y="107"/>
                      <a:pt x="48" y="107"/>
                    </a:cubicBezTo>
                    <a:cubicBezTo>
                      <a:pt x="47" y="102"/>
                      <a:pt x="46" y="96"/>
                      <a:pt x="47" y="90"/>
                    </a:cubicBezTo>
                    <a:close/>
                    <a:moveTo>
                      <a:pt x="132" y="73"/>
                    </a:moveTo>
                    <a:cubicBezTo>
                      <a:pt x="105" y="84"/>
                      <a:pt x="105" y="84"/>
                      <a:pt x="105" y="84"/>
                    </a:cubicBezTo>
                    <a:cubicBezTo>
                      <a:pt x="104" y="83"/>
                      <a:pt x="102" y="82"/>
                      <a:pt x="101" y="81"/>
                    </a:cubicBezTo>
                    <a:cubicBezTo>
                      <a:pt x="105" y="52"/>
                      <a:pt x="105" y="52"/>
                      <a:pt x="105" y="52"/>
                    </a:cubicBezTo>
                    <a:cubicBezTo>
                      <a:pt x="116" y="55"/>
                      <a:pt x="126" y="63"/>
                      <a:pt x="132" y="73"/>
                    </a:cubicBezTo>
                    <a:close/>
                    <a:moveTo>
                      <a:pt x="92" y="50"/>
                    </a:moveTo>
                    <a:cubicBezTo>
                      <a:pt x="88" y="79"/>
                      <a:pt x="88" y="79"/>
                      <a:pt x="88" y="79"/>
                    </a:cubicBezTo>
                    <a:cubicBezTo>
                      <a:pt x="86" y="80"/>
                      <a:pt x="85" y="80"/>
                      <a:pt x="84" y="81"/>
                    </a:cubicBezTo>
                    <a:cubicBezTo>
                      <a:pt x="60" y="63"/>
                      <a:pt x="60" y="63"/>
                      <a:pt x="60" y="63"/>
                    </a:cubicBezTo>
                    <a:cubicBezTo>
                      <a:pt x="69" y="55"/>
                      <a:pt x="80" y="50"/>
                      <a:pt x="92" y="50"/>
                    </a:cubicBezTo>
                    <a:close/>
                    <a:moveTo>
                      <a:pt x="53" y="119"/>
                    </a:moveTo>
                    <a:cubicBezTo>
                      <a:pt x="80" y="108"/>
                      <a:pt x="80" y="108"/>
                      <a:pt x="80" y="108"/>
                    </a:cubicBezTo>
                    <a:cubicBezTo>
                      <a:pt x="81" y="109"/>
                      <a:pt x="82" y="110"/>
                      <a:pt x="84" y="111"/>
                    </a:cubicBezTo>
                    <a:cubicBezTo>
                      <a:pt x="80" y="140"/>
                      <a:pt x="80" y="140"/>
                      <a:pt x="80" y="140"/>
                    </a:cubicBezTo>
                    <a:cubicBezTo>
                      <a:pt x="69" y="137"/>
                      <a:pt x="59" y="129"/>
                      <a:pt x="53" y="119"/>
                    </a:cubicBezTo>
                    <a:close/>
                    <a:moveTo>
                      <a:pt x="93" y="142"/>
                    </a:moveTo>
                    <a:cubicBezTo>
                      <a:pt x="97" y="113"/>
                      <a:pt x="97" y="113"/>
                      <a:pt x="97" y="113"/>
                    </a:cubicBezTo>
                    <a:cubicBezTo>
                      <a:pt x="98" y="112"/>
                      <a:pt x="100" y="112"/>
                      <a:pt x="101" y="111"/>
                    </a:cubicBezTo>
                    <a:cubicBezTo>
                      <a:pt x="124" y="129"/>
                      <a:pt x="124" y="129"/>
                      <a:pt x="124" y="129"/>
                    </a:cubicBezTo>
                    <a:cubicBezTo>
                      <a:pt x="116" y="137"/>
                      <a:pt x="105" y="141"/>
                      <a:pt x="93" y="142"/>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sz="1800"/>
              </a:p>
            </p:txBody>
          </p:sp>
          <p:sp>
            <p:nvSpPr>
              <p:cNvPr id="5137" name="Freeform 17"/>
              <p:cNvSpPr>
                <a:spLocks noEditPoints="1"/>
              </p:cNvSpPr>
              <p:nvPr/>
            </p:nvSpPr>
            <p:spPr bwMode="auto">
              <a:xfrm>
                <a:off x="3488267" y="1237456"/>
                <a:ext cx="722312" cy="728045"/>
              </a:xfrm>
              <a:custGeom>
                <a:avLst/>
                <a:gdLst/>
                <a:ahLst/>
                <a:cxnLst>
                  <a:cxn ang="0">
                    <a:pos x="449" y="164"/>
                  </a:cxn>
                  <a:cxn ang="0">
                    <a:pos x="414" y="163"/>
                  </a:cxn>
                  <a:cxn ang="0">
                    <a:pos x="408" y="92"/>
                  </a:cxn>
                  <a:cxn ang="0">
                    <a:pos x="387" y="64"/>
                  </a:cxn>
                  <a:cxn ang="0">
                    <a:pos x="356" y="80"/>
                  </a:cxn>
                  <a:cxn ang="0">
                    <a:pos x="332" y="29"/>
                  </a:cxn>
                  <a:cxn ang="0">
                    <a:pos x="302" y="12"/>
                  </a:cxn>
                  <a:cxn ang="0">
                    <a:pos x="280" y="40"/>
                  </a:cxn>
                  <a:cxn ang="0">
                    <a:pos x="236" y="4"/>
                  </a:cxn>
                  <a:cxn ang="0">
                    <a:pos x="201" y="2"/>
                  </a:cxn>
                  <a:cxn ang="0">
                    <a:pos x="194" y="36"/>
                  </a:cxn>
                  <a:cxn ang="0">
                    <a:pos x="140" y="22"/>
                  </a:cxn>
                  <a:cxn ang="0">
                    <a:pos x="107" y="35"/>
                  </a:cxn>
                  <a:cxn ang="0">
                    <a:pos x="115" y="69"/>
                  </a:cxn>
                  <a:cxn ang="0">
                    <a:pos x="60" y="79"/>
                  </a:cxn>
                  <a:cxn ang="0">
                    <a:pos x="36" y="105"/>
                  </a:cxn>
                  <a:cxn ang="0">
                    <a:pos x="57" y="132"/>
                  </a:cxn>
                  <a:cxn ang="0">
                    <a:pos x="12" y="165"/>
                  </a:cxn>
                  <a:cxn ang="0">
                    <a:pos x="0" y="198"/>
                  </a:cxn>
                  <a:cxn ang="0">
                    <a:pos x="31" y="214"/>
                  </a:cxn>
                  <a:cxn ang="0">
                    <a:pos x="32" y="251"/>
                  </a:cxn>
                  <a:cxn ang="0">
                    <a:pos x="1" y="268"/>
                  </a:cxn>
                  <a:cxn ang="0">
                    <a:pos x="13" y="301"/>
                  </a:cxn>
                  <a:cxn ang="0">
                    <a:pos x="68" y="346"/>
                  </a:cxn>
                  <a:cxn ang="0">
                    <a:pos x="49" y="376"/>
                  </a:cxn>
                  <a:cxn ang="0">
                    <a:pos x="76" y="398"/>
                  </a:cxn>
                  <a:cxn ang="0">
                    <a:pos x="132" y="403"/>
                  </a:cxn>
                  <a:cxn ang="0">
                    <a:pos x="127" y="438"/>
                  </a:cxn>
                  <a:cxn ang="0">
                    <a:pos x="161" y="447"/>
                  </a:cxn>
                  <a:cxn ang="0">
                    <a:pos x="215" y="428"/>
                  </a:cxn>
                  <a:cxn ang="0">
                    <a:pos x="226" y="461"/>
                  </a:cxn>
                  <a:cxn ang="0">
                    <a:pos x="260" y="455"/>
                  </a:cxn>
                  <a:cxn ang="0">
                    <a:pos x="299" y="415"/>
                  </a:cxn>
                  <a:cxn ang="0">
                    <a:pos x="323" y="441"/>
                  </a:cxn>
                  <a:cxn ang="0">
                    <a:pos x="352" y="421"/>
                  </a:cxn>
                  <a:cxn ang="0">
                    <a:pos x="371" y="368"/>
                  </a:cxn>
                  <a:cxn ang="0">
                    <a:pos x="403" y="381"/>
                  </a:cxn>
                  <a:cxn ang="0">
                    <a:pos x="421" y="350"/>
                  </a:cxn>
                  <a:cxn ang="0">
                    <a:pos x="416" y="295"/>
                  </a:cxn>
                  <a:cxn ang="0">
                    <a:pos x="450" y="293"/>
                  </a:cxn>
                  <a:cxn ang="0">
                    <a:pos x="453" y="258"/>
                  </a:cxn>
                  <a:cxn ang="0">
                    <a:pos x="426" y="221"/>
                  </a:cxn>
                  <a:cxn ang="0">
                    <a:pos x="453" y="199"/>
                  </a:cxn>
                  <a:cxn ang="0">
                    <a:pos x="319" y="367"/>
                  </a:cxn>
                  <a:cxn ang="0">
                    <a:pos x="253" y="392"/>
                  </a:cxn>
                  <a:cxn ang="0">
                    <a:pos x="220" y="394"/>
                  </a:cxn>
                  <a:cxn ang="0">
                    <a:pos x="152" y="375"/>
                  </a:cxn>
                  <a:cxn ang="0">
                    <a:pos x="90" y="318"/>
                  </a:cxn>
                  <a:cxn ang="0">
                    <a:pos x="66" y="251"/>
                  </a:cxn>
                  <a:cxn ang="0">
                    <a:pos x="66" y="213"/>
                  </a:cxn>
                  <a:cxn ang="0">
                    <a:pos x="89" y="146"/>
                  </a:cxn>
                  <a:cxn ang="0">
                    <a:pos x="138" y="95"/>
                  </a:cxn>
                  <a:cxn ang="0">
                    <a:pos x="204" y="69"/>
                  </a:cxn>
                  <a:cxn ang="0">
                    <a:pos x="237" y="67"/>
                  </a:cxn>
                  <a:cxn ang="0">
                    <a:pos x="305" y="86"/>
                  </a:cxn>
                  <a:cxn ang="0">
                    <a:pos x="367" y="144"/>
                  </a:cxn>
                  <a:cxn ang="0">
                    <a:pos x="391" y="210"/>
                  </a:cxn>
                  <a:cxn ang="0">
                    <a:pos x="391" y="249"/>
                  </a:cxn>
                  <a:cxn ang="0">
                    <a:pos x="368" y="316"/>
                  </a:cxn>
                  <a:cxn ang="0">
                    <a:pos x="319" y="367"/>
                  </a:cxn>
                </a:cxnLst>
                <a:rect l="0" t="0" r="r" b="b"/>
                <a:pathLst>
                  <a:path w="457" h="461">
                    <a:moveTo>
                      <a:pt x="456" y="193"/>
                    </a:moveTo>
                    <a:cubicBezTo>
                      <a:pt x="449" y="164"/>
                      <a:pt x="449" y="164"/>
                      <a:pt x="449" y="164"/>
                    </a:cubicBezTo>
                    <a:cubicBezTo>
                      <a:pt x="448" y="162"/>
                      <a:pt x="446" y="160"/>
                      <a:pt x="444" y="160"/>
                    </a:cubicBezTo>
                    <a:cubicBezTo>
                      <a:pt x="414" y="163"/>
                      <a:pt x="414" y="163"/>
                      <a:pt x="414" y="163"/>
                    </a:cubicBezTo>
                    <a:cubicBezTo>
                      <a:pt x="408" y="146"/>
                      <a:pt x="399" y="130"/>
                      <a:pt x="389" y="115"/>
                    </a:cubicBezTo>
                    <a:cubicBezTo>
                      <a:pt x="408" y="92"/>
                      <a:pt x="408" y="92"/>
                      <a:pt x="408" y="92"/>
                    </a:cubicBezTo>
                    <a:cubicBezTo>
                      <a:pt x="409" y="90"/>
                      <a:pt x="409" y="87"/>
                      <a:pt x="407" y="86"/>
                    </a:cubicBezTo>
                    <a:cubicBezTo>
                      <a:pt x="387" y="64"/>
                      <a:pt x="387" y="64"/>
                      <a:pt x="387" y="64"/>
                    </a:cubicBezTo>
                    <a:cubicBezTo>
                      <a:pt x="385" y="62"/>
                      <a:pt x="383" y="62"/>
                      <a:pt x="381" y="63"/>
                    </a:cubicBezTo>
                    <a:cubicBezTo>
                      <a:pt x="356" y="80"/>
                      <a:pt x="356" y="80"/>
                      <a:pt x="356" y="80"/>
                    </a:cubicBezTo>
                    <a:cubicBezTo>
                      <a:pt x="346" y="72"/>
                      <a:pt x="336" y="64"/>
                      <a:pt x="325" y="58"/>
                    </a:cubicBezTo>
                    <a:cubicBezTo>
                      <a:pt x="332" y="29"/>
                      <a:pt x="332" y="29"/>
                      <a:pt x="332" y="29"/>
                    </a:cubicBezTo>
                    <a:cubicBezTo>
                      <a:pt x="333" y="27"/>
                      <a:pt x="332" y="25"/>
                      <a:pt x="329" y="24"/>
                    </a:cubicBezTo>
                    <a:cubicBezTo>
                      <a:pt x="302" y="12"/>
                      <a:pt x="302" y="12"/>
                      <a:pt x="302" y="12"/>
                    </a:cubicBezTo>
                    <a:cubicBezTo>
                      <a:pt x="299" y="11"/>
                      <a:pt x="297" y="12"/>
                      <a:pt x="295" y="14"/>
                    </a:cubicBezTo>
                    <a:cubicBezTo>
                      <a:pt x="280" y="40"/>
                      <a:pt x="280" y="40"/>
                      <a:pt x="280" y="40"/>
                    </a:cubicBezTo>
                    <a:cubicBezTo>
                      <a:pt x="268" y="36"/>
                      <a:pt x="255" y="34"/>
                      <a:pt x="242" y="33"/>
                    </a:cubicBezTo>
                    <a:cubicBezTo>
                      <a:pt x="236" y="4"/>
                      <a:pt x="236" y="4"/>
                      <a:pt x="236" y="4"/>
                    </a:cubicBezTo>
                    <a:cubicBezTo>
                      <a:pt x="236" y="2"/>
                      <a:pt x="233" y="0"/>
                      <a:pt x="231" y="0"/>
                    </a:cubicBezTo>
                    <a:cubicBezTo>
                      <a:pt x="201" y="2"/>
                      <a:pt x="201" y="2"/>
                      <a:pt x="201" y="2"/>
                    </a:cubicBezTo>
                    <a:cubicBezTo>
                      <a:pt x="199" y="2"/>
                      <a:pt x="197" y="4"/>
                      <a:pt x="196" y="6"/>
                    </a:cubicBezTo>
                    <a:cubicBezTo>
                      <a:pt x="194" y="36"/>
                      <a:pt x="194" y="36"/>
                      <a:pt x="194" y="36"/>
                    </a:cubicBezTo>
                    <a:cubicBezTo>
                      <a:pt x="181" y="38"/>
                      <a:pt x="169" y="42"/>
                      <a:pt x="157" y="46"/>
                    </a:cubicBezTo>
                    <a:cubicBezTo>
                      <a:pt x="140" y="22"/>
                      <a:pt x="140" y="22"/>
                      <a:pt x="140" y="22"/>
                    </a:cubicBezTo>
                    <a:cubicBezTo>
                      <a:pt x="138" y="20"/>
                      <a:pt x="136" y="20"/>
                      <a:pt x="133" y="21"/>
                    </a:cubicBezTo>
                    <a:cubicBezTo>
                      <a:pt x="107" y="35"/>
                      <a:pt x="107" y="35"/>
                      <a:pt x="107" y="35"/>
                    </a:cubicBezTo>
                    <a:cubicBezTo>
                      <a:pt x="105" y="36"/>
                      <a:pt x="104" y="39"/>
                      <a:pt x="105" y="41"/>
                    </a:cubicBezTo>
                    <a:cubicBezTo>
                      <a:pt x="115" y="69"/>
                      <a:pt x="115" y="69"/>
                      <a:pt x="115" y="69"/>
                    </a:cubicBezTo>
                    <a:cubicBezTo>
                      <a:pt x="104" y="76"/>
                      <a:pt x="95" y="84"/>
                      <a:pt x="86" y="93"/>
                    </a:cubicBezTo>
                    <a:cubicBezTo>
                      <a:pt x="60" y="79"/>
                      <a:pt x="60" y="79"/>
                      <a:pt x="60" y="79"/>
                    </a:cubicBezTo>
                    <a:cubicBezTo>
                      <a:pt x="58" y="78"/>
                      <a:pt x="55" y="79"/>
                      <a:pt x="54" y="81"/>
                    </a:cubicBezTo>
                    <a:cubicBezTo>
                      <a:pt x="36" y="105"/>
                      <a:pt x="36" y="105"/>
                      <a:pt x="36" y="105"/>
                    </a:cubicBezTo>
                    <a:cubicBezTo>
                      <a:pt x="34" y="106"/>
                      <a:pt x="34" y="109"/>
                      <a:pt x="36" y="111"/>
                    </a:cubicBezTo>
                    <a:cubicBezTo>
                      <a:pt x="57" y="132"/>
                      <a:pt x="57" y="132"/>
                      <a:pt x="57" y="132"/>
                    </a:cubicBezTo>
                    <a:cubicBezTo>
                      <a:pt x="51" y="143"/>
                      <a:pt x="45" y="154"/>
                      <a:pt x="41" y="166"/>
                    </a:cubicBezTo>
                    <a:cubicBezTo>
                      <a:pt x="12" y="165"/>
                      <a:pt x="12" y="165"/>
                      <a:pt x="12" y="165"/>
                    </a:cubicBezTo>
                    <a:cubicBezTo>
                      <a:pt x="9" y="164"/>
                      <a:pt x="7" y="166"/>
                      <a:pt x="7" y="169"/>
                    </a:cubicBezTo>
                    <a:cubicBezTo>
                      <a:pt x="0" y="198"/>
                      <a:pt x="0" y="198"/>
                      <a:pt x="0" y="198"/>
                    </a:cubicBezTo>
                    <a:cubicBezTo>
                      <a:pt x="0" y="200"/>
                      <a:pt x="1" y="203"/>
                      <a:pt x="3" y="204"/>
                    </a:cubicBezTo>
                    <a:cubicBezTo>
                      <a:pt x="31" y="214"/>
                      <a:pt x="31" y="214"/>
                      <a:pt x="31" y="214"/>
                    </a:cubicBezTo>
                    <a:cubicBezTo>
                      <a:pt x="31" y="223"/>
                      <a:pt x="30" y="232"/>
                      <a:pt x="31" y="241"/>
                    </a:cubicBezTo>
                    <a:cubicBezTo>
                      <a:pt x="31" y="244"/>
                      <a:pt x="31" y="248"/>
                      <a:pt x="32" y="251"/>
                    </a:cubicBezTo>
                    <a:cubicBezTo>
                      <a:pt x="4" y="262"/>
                      <a:pt x="4" y="262"/>
                      <a:pt x="4" y="262"/>
                    </a:cubicBezTo>
                    <a:cubicBezTo>
                      <a:pt x="2" y="263"/>
                      <a:pt x="1" y="266"/>
                      <a:pt x="1" y="268"/>
                    </a:cubicBezTo>
                    <a:cubicBezTo>
                      <a:pt x="8" y="297"/>
                      <a:pt x="8" y="297"/>
                      <a:pt x="8" y="297"/>
                    </a:cubicBezTo>
                    <a:cubicBezTo>
                      <a:pt x="8" y="300"/>
                      <a:pt x="11" y="301"/>
                      <a:pt x="13" y="301"/>
                    </a:cubicBezTo>
                    <a:cubicBezTo>
                      <a:pt x="43" y="299"/>
                      <a:pt x="43" y="299"/>
                      <a:pt x="43" y="299"/>
                    </a:cubicBezTo>
                    <a:cubicBezTo>
                      <a:pt x="49" y="316"/>
                      <a:pt x="57" y="332"/>
                      <a:pt x="68" y="346"/>
                    </a:cubicBezTo>
                    <a:cubicBezTo>
                      <a:pt x="49" y="369"/>
                      <a:pt x="49" y="369"/>
                      <a:pt x="49" y="369"/>
                    </a:cubicBezTo>
                    <a:cubicBezTo>
                      <a:pt x="48" y="371"/>
                      <a:pt x="48" y="374"/>
                      <a:pt x="49" y="376"/>
                    </a:cubicBezTo>
                    <a:cubicBezTo>
                      <a:pt x="70" y="398"/>
                      <a:pt x="70" y="398"/>
                      <a:pt x="70" y="398"/>
                    </a:cubicBezTo>
                    <a:cubicBezTo>
                      <a:pt x="71" y="399"/>
                      <a:pt x="74" y="400"/>
                      <a:pt x="76" y="398"/>
                    </a:cubicBezTo>
                    <a:cubicBezTo>
                      <a:pt x="101" y="382"/>
                      <a:pt x="101" y="382"/>
                      <a:pt x="101" y="382"/>
                    </a:cubicBezTo>
                    <a:cubicBezTo>
                      <a:pt x="110" y="390"/>
                      <a:pt x="121" y="397"/>
                      <a:pt x="132" y="403"/>
                    </a:cubicBezTo>
                    <a:cubicBezTo>
                      <a:pt x="124" y="432"/>
                      <a:pt x="124" y="432"/>
                      <a:pt x="124" y="432"/>
                    </a:cubicBezTo>
                    <a:cubicBezTo>
                      <a:pt x="124" y="434"/>
                      <a:pt x="125" y="437"/>
                      <a:pt x="127" y="438"/>
                    </a:cubicBezTo>
                    <a:cubicBezTo>
                      <a:pt x="155" y="449"/>
                      <a:pt x="155" y="449"/>
                      <a:pt x="155" y="449"/>
                    </a:cubicBezTo>
                    <a:cubicBezTo>
                      <a:pt x="157" y="450"/>
                      <a:pt x="160" y="449"/>
                      <a:pt x="161" y="447"/>
                    </a:cubicBezTo>
                    <a:cubicBezTo>
                      <a:pt x="177" y="422"/>
                      <a:pt x="177" y="422"/>
                      <a:pt x="177" y="422"/>
                    </a:cubicBezTo>
                    <a:cubicBezTo>
                      <a:pt x="189" y="425"/>
                      <a:pt x="202" y="427"/>
                      <a:pt x="215" y="428"/>
                    </a:cubicBezTo>
                    <a:cubicBezTo>
                      <a:pt x="221" y="457"/>
                      <a:pt x="221" y="457"/>
                      <a:pt x="221" y="457"/>
                    </a:cubicBezTo>
                    <a:cubicBezTo>
                      <a:pt x="221" y="459"/>
                      <a:pt x="223" y="461"/>
                      <a:pt x="226" y="461"/>
                    </a:cubicBezTo>
                    <a:cubicBezTo>
                      <a:pt x="256" y="460"/>
                      <a:pt x="256" y="460"/>
                      <a:pt x="256" y="460"/>
                    </a:cubicBezTo>
                    <a:cubicBezTo>
                      <a:pt x="258" y="459"/>
                      <a:pt x="260" y="457"/>
                      <a:pt x="260" y="455"/>
                    </a:cubicBezTo>
                    <a:cubicBezTo>
                      <a:pt x="263" y="426"/>
                      <a:pt x="263" y="426"/>
                      <a:pt x="263" y="426"/>
                    </a:cubicBezTo>
                    <a:cubicBezTo>
                      <a:pt x="276" y="423"/>
                      <a:pt x="288" y="420"/>
                      <a:pt x="299" y="415"/>
                    </a:cubicBezTo>
                    <a:cubicBezTo>
                      <a:pt x="317" y="439"/>
                      <a:pt x="317" y="439"/>
                      <a:pt x="317" y="439"/>
                    </a:cubicBezTo>
                    <a:cubicBezTo>
                      <a:pt x="318" y="441"/>
                      <a:pt x="321" y="442"/>
                      <a:pt x="323" y="441"/>
                    </a:cubicBezTo>
                    <a:cubicBezTo>
                      <a:pt x="350" y="427"/>
                      <a:pt x="350" y="427"/>
                      <a:pt x="350" y="427"/>
                    </a:cubicBezTo>
                    <a:cubicBezTo>
                      <a:pt x="352" y="425"/>
                      <a:pt x="353" y="423"/>
                      <a:pt x="352" y="421"/>
                    </a:cubicBezTo>
                    <a:cubicBezTo>
                      <a:pt x="342" y="393"/>
                      <a:pt x="342" y="393"/>
                      <a:pt x="342" y="393"/>
                    </a:cubicBezTo>
                    <a:cubicBezTo>
                      <a:pt x="353" y="385"/>
                      <a:pt x="362" y="377"/>
                      <a:pt x="371" y="368"/>
                    </a:cubicBezTo>
                    <a:cubicBezTo>
                      <a:pt x="397" y="382"/>
                      <a:pt x="397" y="382"/>
                      <a:pt x="397" y="382"/>
                    </a:cubicBezTo>
                    <a:cubicBezTo>
                      <a:pt x="399" y="383"/>
                      <a:pt x="402" y="383"/>
                      <a:pt x="403" y="381"/>
                    </a:cubicBezTo>
                    <a:cubicBezTo>
                      <a:pt x="421" y="357"/>
                      <a:pt x="421" y="357"/>
                      <a:pt x="421" y="357"/>
                    </a:cubicBezTo>
                    <a:cubicBezTo>
                      <a:pt x="423" y="355"/>
                      <a:pt x="423" y="352"/>
                      <a:pt x="421" y="350"/>
                    </a:cubicBezTo>
                    <a:cubicBezTo>
                      <a:pt x="400" y="329"/>
                      <a:pt x="400" y="329"/>
                      <a:pt x="400" y="329"/>
                    </a:cubicBezTo>
                    <a:cubicBezTo>
                      <a:pt x="406" y="318"/>
                      <a:pt x="411" y="307"/>
                      <a:pt x="416" y="295"/>
                    </a:cubicBezTo>
                    <a:cubicBezTo>
                      <a:pt x="445" y="297"/>
                      <a:pt x="445" y="297"/>
                      <a:pt x="445" y="297"/>
                    </a:cubicBezTo>
                    <a:cubicBezTo>
                      <a:pt x="447" y="297"/>
                      <a:pt x="450" y="295"/>
                      <a:pt x="450" y="293"/>
                    </a:cubicBezTo>
                    <a:cubicBezTo>
                      <a:pt x="456" y="264"/>
                      <a:pt x="456" y="264"/>
                      <a:pt x="456" y="264"/>
                    </a:cubicBezTo>
                    <a:cubicBezTo>
                      <a:pt x="457" y="261"/>
                      <a:pt x="456" y="259"/>
                      <a:pt x="453" y="258"/>
                    </a:cubicBezTo>
                    <a:cubicBezTo>
                      <a:pt x="426" y="248"/>
                      <a:pt x="426" y="248"/>
                      <a:pt x="426" y="248"/>
                    </a:cubicBezTo>
                    <a:cubicBezTo>
                      <a:pt x="426" y="239"/>
                      <a:pt x="426" y="230"/>
                      <a:pt x="426" y="221"/>
                    </a:cubicBezTo>
                    <a:cubicBezTo>
                      <a:pt x="426" y="217"/>
                      <a:pt x="425" y="214"/>
                      <a:pt x="425" y="210"/>
                    </a:cubicBezTo>
                    <a:cubicBezTo>
                      <a:pt x="453" y="199"/>
                      <a:pt x="453" y="199"/>
                      <a:pt x="453" y="199"/>
                    </a:cubicBezTo>
                    <a:cubicBezTo>
                      <a:pt x="455" y="198"/>
                      <a:pt x="456" y="196"/>
                      <a:pt x="456" y="193"/>
                    </a:cubicBezTo>
                    <a:close/>
                    <a:moveTo>
                      <a:pt x="319" y="367"/>
                    </a:moveTo>
                    <a:cubicBezTo>
                      <a:pt x="310" y="373"/>
                      <a:pt x="300" y="378"/>
                      <a:pt x="290" y="382"/>
                    </a:cubicBezTo>
                    <a:cubicBezTo>
                      <a:pt x="278" y="387"/>
                      <a:pt x="266" y="391"/>
                      <a:pt x="253" y="392"/>
                    </a:cubicBezTo>
                    <a:cubicBezTo>
                      <a:pt x="248" y="393"/>
                      <a:pt x="242" y="394"/>
                      <a:pt x="237" y="394"/>
                    </a:cubicBezTo>
                    <a:cubicBezTo>
                      <a:pt x="231" y="394"/>
                      <a:pt x="226" y="394"/>
                      <a:pt x="220" y="394"/>
                    </a:cubicBezTo>
                    <a:cubicBezTo>
                      <a:pt x="207" y="393"/>
                      <a:pt x="195" y="391"/>
                      <a:pt x="182" y="388"/>
                    </a:cubicBezTo>
                    <a:cubicBezTo>
                      <a:pt x="172" y="385"/>
                      <a:pt x="162" y="380"/>
                      <a:pt x="152" y="375"/>
                    </a:cubicBezTo>
                    <a:cubicBezTo>
                      <a:pt x="141" y="369"/>
                      <a:pt x="130" y="362"/>
                      <a:pt x="120" y="354"/>
                    </a:cubicBezTo>
                    <a:cubicBezTo>
                      <a:pt x="109" y="343"/>
                      <a:pt x="98" y="331"/>
                      <a:pt x="90" y="318"/>
                    </a:cubicBezTo>
                    <a:cubicBezTo>
                      <a:pt x="86" y="311"/>
                      <a:pt x="82" y="304"/>
                      <a:pt x="79" y="296"/>
                    </a:cubicBezTo>
                    <a:cubicBezTo>
                      <a:pt x="72" y="282"/>
                      <a:pt x="68" y="267"/>
                      <a:pt x="66" y="251"/>
                    </a:cubicBezTo>
                    <a:cubicBezTo>
                      <a:pt x="66" y="247"/>
                      <a:pt x="65" y="243"/>
                      <a:pt x="65" y="239"/>
                    </a:cubicBezTo>
                    <a:cubicBezTo>
                      <a:pt x="65" y="230"/>
                      <a:pt x="65" y="221"/>
                      <a:pt x="66" y="213"/>
                    </a:cubicBezTo>
                    <a:cubicBezTo>
                      <a:pt x="67" y="202"/>
                      <a:pt x="69" y="191"/>
                      <a:pt x="73" y="181"/>
                    </a:cubicBezTo>
                    <a:cubicBezTo>
                      <a:pt x="77" y="168"/>
                      <a:pt x="82" y="157"/>
                      <a:pt x="89" y="146"/>
                    </a:cubicBezTo>
                    <a:cubicBezTo>
                      <a:pt x="94" y="136"/>
                      <a:pt x="101" y="128"/>
                      <a:pt x="108" y="119"/>
                    </a:cubicBezTo>
                    <a:cubicBezTo>
                      <a:pt x="117" y="110"/>
                      <a:pt x="127" y="102"/>
                      <a:pt x="138" y="95"/>
                    </a:cubicBezTo>
                    <a:cubicBezTo>
                      <a:pt x="147" y="89"/>
                      <a:pt x="157" y="83"/>
                      <a:pt x="167" y="79"/>
                    </a:cubicBezTo>
                    <a:cubicBezTo>
                      <a:pt x="178" y="74"/>
                      <a:pt x="191" y="71"/>
                      <a:pt x="204" y="69"/>
                    </a:cubicBezTo>
                    <a:cubicBezTo>
                      <a:pt x="209" y="68"/>
                      <a:pt x="215" y="68"/>
                      <a:pt x="220" y="67"/>
                    </a:cubicBezTo>
                    <a:cubicBezTo>
                      <a:pt x="226" y="67"/>
                      <a:pt x="231" y="67"/>
                      <a:pt x="237" y="67"/>
                    </a:cubicBezTo>
                    <a:cubicBezTo>
                      <a:pt x="250" y="68"/>
                      <a:pt x="262" y="70"/>
                      <a:pt x="274" y="74"/>
                    </a:cubicBezTo>
                    <a:cubicBezTo>
                      <a:pt x="285" y="77"/>
                      <a:pt x="295" y="81"/>
                      <a:pt x="305" y="86"/>
                    </a:cubicBezTo>
                    <a:cubicBezTo>
                      <a:pt x="316" y="92"/>
                      <a:pt x="327" y="99"/>
                      <a:pt x="336" y="108"/>
                    </a:cubicBezTo>
                    <a:cubicBezTo>
                      <a:pt x="348" y="118"/>
                      <a:pt x="358" y="130"/>
                      <a:pt x="367" y="144"/>
                    </a:cubicBezTo>
                    <a:cubicBezTo>
                      <a:pt x="371" y="151"/>
                      <a:pt x="375" y="158"/>
                      <a:pt x="378" y="165"/>
                    </a:cubicBezTo>
                    <a:cubicBezTo>
                      <a:pt x="384" y="179"/>
                      <a:pt x="389" y="194"/>
                      <a:pt x="391" y="210"/>
                    </a:cubicBezTo>
                    <a:cubicBezTo>
                      <a:pt x="391" y="214"/>
                      <a:pt x="392" y="218"/>
                      <a:pt x="392" y="222"/>
                    </a:cubicBezTo>
                    <a:cubicBezTo>
                      <a:pt x="392" y="231"/>
                      <a:pt x="392" y="240"/>
                      <a:pt x="391" y="249"/>
                    </a:cubicBezTo>
                    <a:cubicBezTo>
                      <a:pt x="390" y="260"/>
                      <a:pt x="387" y="271"/>
                      <a:pt x="384" y="281"/>
                    </a:cubicBezTo>
                    <a:cubicBezTo>
                      <a:pt x="380" y="293"/>
                      <a:pt x="375" y="305"/>
                      <a:pt x="368" y="316"/>
                    </a:cubicBezTo>
                    <a:cubicBezTo>
                      <a:pt x="362" y="325"/>
                      <a:pt x="356" y="334"/>
                      <a:pt x="348" y="342"/>
                    </a:cubicBezTo>
                    <a:cubicBezTo>
                      <a:pt x="340" y="351"/>
                      <a:pt x="330" y="360"/>
                      <a:pt x="319" y="367"/>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sz="1800"/>
              </a:p>
            </p:txBody>
          </p:sp>
          <p:sp>
            <p:nvSpPr>
              <p:cNvPr id="5138" name="Freeform 18"/>
              <p:cNvSpPr>
                <a:spLocks/>
              </p:cNvSpPr>
              <p:nvPr/>
            </p:nvSpPr>
            <p:spPr bwMode="auto">
              <a:xfrm>
                <a:off x="3638462" y="1392238"/>
                <a:ext cx="419629" cy="420776"/>
              </a:xfrm>
              <a:custGeom>
                <a:avLst/>
                <a:gdLst/>
                <a:ahLst/>
                <a:cxnLst>
                  <a:cxn ang="0">
                    <a:pos x="265" y="116"/>
                  </a:cxn>
                  <a:cxn ang="0">
                    <a:pos x="255" y="79"/>
                  </a:cxn>
                  <a:cxn ang="0">
                    <a:pos x="246" y="62"/>
                  </a:cxn>
                  <a:cxn ang="0">
                    <a:pos x="221" y="33"/>
                  </a:cxn>
                  <a:cxn ang="0">
                    <a:pos x="195" y="15"/>
                  </a:cxn>
                  <a:cxn ang="0">
                    <a:pos x="171" y="5"/>
                  </a:cxn>
                  <a:cxn ang="0">
                    <a:pos x="140" y="0"/>
                  </a:cxn>
                  <a:cxn ang="0">
                    <a:pos x="127" y="0"/>
                  </a:cxn>
                  <a:cxn ang="0">
                    <a:pos x="113" y="1"/>
                  </a:cxn>
                  <a:cxn ang="0">
                    <a:pos x="83" y="10"/>
                  </a:cxn>
                  <a:cxn ang="0">
                    <a:pos x="60" y="22"/>
                  </a:cxn>
                  <a:cxn ang="0">
                    <a:pos x="36" y="42"/>
                  </a:cxn>
                  <a:cxn ang="0">
                    <a:pos x="20" y="64"/>
                  </a:cxn>
                  <a:cxn ang="0">
                    <a:pos x="7" y="92"/>
                  </a:cxn>
                  <a:cxn ang="0">
                    <a:pos x="1" y="118"/>
                  </a:cxn>
                  <a:cxn ang="0">
                    <a:pos x="1" y="139"/>
                  </a:cxn>
                  <a:cxn ang="0">
                    <a:pos x="2" y="149"/>
                  </a:cxn>
                  <a:cxn ang="0">
                    <a:pos x="12" y="186"/>
                  </a:cxn>
                  <a:cxn ang="0">
                    <a:pos x="21" y="203"/>
                  </a:cxn>
                  <a:cxn ang="0">
                    <a:pos x="46" y="233"/>
                  </a:cxn>
                  <a:cxn ang="0">
                    <a:pos x="71" y="250"/>
                  </a:cxn>
                  <a:cxn ang="0">
                    <a:pos x="96" y="260"/>
                  </a:cxn>
                  <a:cxn ang="0">
                    <a:pos x="127" y="266"/>
                  </a:cxn>
                  <a:cxn ang="0">
                    <a:pos x="140" y="266"/>
                  </a:cxn>
                  <a:cxn ang="0">
                    <a:pos x="153" y="264"/>
                  </a:cxn>
                  <a:cxn ang="0">
                    <a:pos x="184" y="256"/>
                  </a:cxn>
                  <a:cxn ang="0">
                    <a:pos x="207" y="243"/>
                  </a:cxn>
                  <a:cxn ang="0">
                    <a:pos x="231" y="223"/>
                  </a:cxn>
                  <a:cxn ang="0">
                    <a:pos x="247" y="202"/>
                  </a:cxn>
                  <a:cxn ang="0">
                    <a:pos x="260" y="174"/>
                  </a:cxn>
                  <a:cxn ang="0">
                    <a:pos x="266" y="147"/>
                  </a:cxn>
                  <a:cxn ang="0">
                    <a:pos x="266" y="126"/>
                  </a:cxn>
                  <a:cxn ang="0">
                    <a:pos x="265" y="116"/>
                  </a:cxn>
                </a:cxnLst>
                <a:rect l="0" t="0" r="r" b="b"/>
                <a:pathLst>
                  <a:path w="266" h="266">
                    <a:moveTo>
                      <a:pt x="265" y="116"/>
                    </a:moveTo>
                    <a:cubicBezTo>
                      <a:pt x="264" y="103"/>
                      <a:pt x="260" y="91"/>
                      <a:pt x="255" y="79"/>
                    </a:cubicBezTo>
                    <a:cubicBezTo>
                      <a:pt x="252" y="73"/>
                      <a:pt x="249" y="68"/>
                      <a:pt x="246" y="62"/>
                    </a:cubicBezTo>
                    <a:cubicBezTo>
                      <a:pt x="239" y="51"/>
                      <a:pt x="231" y="41"/>
                      <a:pt x="221" y="33"/>
                    </a:cubicBezTo>
                    <a:cubicBezTo>
                      <a:pt x="213" y="26"/>
                      <a:pt x="205" y="20"/>
                      <a:pt x="195" y="15"/>
                    </a:cubicBezTo>
                    <a:cubicBezTo>
                      <a:pt x="188" y="11"/>
                      <a:pt x="179" y="8"/>
                      <a:pt x="171" y="5"/>
                    </a:cubicBezTo>
                    <a:cubicBezTo>
                      <a:pt x="161" y="2"/>
                      <a:pt x="151" y="1"/>
                      <a:pt x="140" y="0"/>
                    </a:cubicBezTo>
                    <a:cubicBezTo>
                      <a:pt x="136" y="0"/>
                      <a:pt x="131" y="0"/>
                      <a:pt x="127" y="0"/>
                    </a:cubicBezTo>
                    <a:cubicBezTo>
                      <a:pt x="122" y="0"/>
                      <a:pt x="118" y="1"/>
                      <a:pt x="113" y="1"/>
                    </a:cubicBezTo>
                    <a:cubicBezTo>
                      <a:pt x="103" y="3"/>
                      <a:pt x="93" y="6"/>
                      <a:pt x="83" y="10"/>
                    </a:cubicBezTo>
                    <a:cubicBezTo>
                      <a:pt x="75" y="13"/>
                      <a:pt x="67" y="17"/>
                      <a:pt x="60" y="22"/>
                    </a:cubicBezTo>
                    <a:cubicBezTo>
                      <a:pt x="51" y="28"/>
                      <a:pt x="43" y="35"/>
                      <a:pt x="36" y="42"/>
                    </a:cubicBezTo>
                    <a:cubicBezTo>
                      <a:pt x="30" y="49"/>
                      <a:pt x="25" y="56"/>
                      <a:pt x="20" y="64"/>
                    </a:cubicBezTo>
                    <a:cubicBezTo>
                      <a:pt x="14" y="72"/>
                      <a:pt x="10" y="82"/>
                      <a:pt x="7" y="92"/>
                    </a:cubicBezTo>
                    <a:cubicBezTo>
                      <a:pt x="4" y="100"/>
                      <a:pt x="2" y="109"/>
                      <a:pt x="1" y="118"/>
                    </a:cubicBezTo>
                    <a:cubicBezTo>
                      <a:pt x="1" y="125"/>
                      <a:pt x="0" y="132"/>
                      <a:pt x="1" y="139"/>
                    </a:cubicBezTo>
                    <a:cubicBezTo>
                      <a:pt x="1" y="143"/>
                      <a:pt x="1" y="146"/>
                      <a:pt x="2" y="149"/>
                    </a:cubicBezTo>
                    <a:cubicBezTo>
                      <a:pt x="3" y="162"/>
                      <a:pt x="7" y="175"/>
                      <a:pt x="12" y="186"/>
                    </a:cubicBezTo>
                    <a:cubicBezTo>
                      <a:pt x="14" y="192"/>
                      <a:pt x="17" y="198"/>
                      <a:pt x="21" y="203"/>
                    </a:cubicBezTo>
                    <a:cubicBezTo>
                      <a:pt x="28" y="214"/>
                      <a:pt x="36" y="224"/>
                      <a:pt x="46" y="233"/>
                    </a:cubicBezTo>
                    <a:cubicBezTo>
                      <a:pt x="53" y="239"/>
                      <a:pt x="62" y="245"/>
                      <a:pt x="71" y="250"/>
                    </a:cubicBezTo>
                    <a:cubicBezTo>
                      <a:pt x="79" y="254"/>
                      <a:pt x="87" y="258"/>
                      <a:pt x="96" y="260"/>
                    </a:cubicBezTo>
                    <a:cubicBezTo>
                      <a:pt x="106" y="263"/>
                      <a:pt x="116" y="265"/>
                      <a:pt x="127" y="266"/>
                    </a:cubicBezTo>
                    <a:cubicBezTo>
                      <a:pt x="131" y="266"/>
                      <a:pt x="136" y="266"/>
                      <a:pt x="140" y="266"/>
                    </a:cubicBezTo>
                    <a:cubicBezTo>
                      <a:pt x="145" y="265"/>
                      <a:pt x="149" y="265"/>
                      <a:pt x="153" y="264"/>
                    </a:cubicBezTo>
                    <a:cubicBezTo>
                      <a:pt x="164" y="263"/>
                      <a:pt x="174" y="260"/>
                      <a:pt x="184" y="256"/>
                    </a:cubicBezTo>
                    <a:cubicBezTo>
                      <a:pt x="192" y="252"/>
                      <a:pt x="200" y="248"/>
                      <a:pt x="207" y="243"/>
                    </a:cubicBezTo>
                    <a:cubicBezTo>
                      <a:pt x="216" y="238"/>
                      <a:pt x="224" y="231"/>
                      <a:pt x="231" y="223"/>
                    </a:cubicBezTo>
                    <a:cubicBezTo>
                      <a:pt x="237" y="217"/>
                      <a:pt x="242" y="209"/>
                      <a:pt x="247" y="202"/>
                    </a:cubicBezTo>
                    <a:cubicBezTo>
                      <a:pt x="252" y="193"/>
                      <a:pt x="257" y="184"/>
                      <a:pt x="260" y="174"/>
                    </a:cubicBezTo>
                    <a:cubicBezTo>
                      <a:pt x="263" y="165"/>
                      <a:pt x="265" y="156"/>
                      <a:pt x="266" y="147"/>
                    </a:cubicBezTo>
                    <a:cubicBezTo>
                      <a:pt x="266" y="140"/>
                      <a:pt x="266" y="133"/>
                      <a:pt x="266" y="126"/>
                    </a:cubicBezTo>
                    <a:cubicBezTo>
                      <a:pt x="266" y="123"/>
                      <a:pt x="266" y="119"/>
                      <a:pt x="265" y="116"/>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sz="1800"/>
              </a:p>
            </p:txBody>
          </p:sp>
          <p:sp>
            <p:nvSpPr>
              <p:cNvPr id="5139" name="Freeform 19"/>
              <p:cNvSpPr>
                <a:spLocks noEditPoints="1"/>
              </p:cNvSpPr>
              <p:nvPr/>
            </p:nvSpPr>
            <p:spPr bwMode="auto">
              <a:xfrm>
                <a:off x="4360774" y="1873779"/>
                <a:ext cx="803716" cy="806009"/>
              </a:xfrm>
              <a:custGeom>
                <a:avLst/>
                <a:gdLst/>
                <a:ahLst/>
                <a:cxnLst>
                  <a:cxn ang="0">
                    <a:pos x="503" y="193"/>
                  </a:cxn>
                  <a:cxn ang="0">
                    <a:pos x="464" y="190"/>
                  </a:cxn>
                  <a:cxn ang="0">
                    <a:pos x="461" y="111"/>
                  </a:cxn>
                  <a:cxn ang="0">
                    <a:pos x="440" y="79"/>
                  </a:cxn>
                  <a:cxn ang="0">
                    <a:pos x="404" y="94"/>
                  </a:cxn>
                  <a:cxn ang="0">
                    <a:pos x="381" y="37"/>
                  </a:cxn>
                  <a:cxn ang="0">
                    <a:pos x="348" y="17"/>
                  </a:cxn>
                  <a:cxn ang="0">
                    <a:pos x="323" y="46"/>
                  </a:cxn>
                  <a:cxn ang="0">
                    <a:pos x="276" y="4"/>
                  </a:cxn>
                  <a:cxn ang="0">
                    <a:pos x="237" y="0"/>
                  </a:cxn>
                  <a:cxn ang="0">
                    <a:pos x="227" y="37"/>
                  </a:cxn>
                  <a:cxn ang="0">
                    <a:pos x="168" y="19"/>
                  </a:cxn>
                  <a:cxn ang="0">
                    <a:pos x="131" y="31"/>
                  </a:cxn>
                  <a:cxn ang="0">
                    <a:pos x="137" y="69"/>
                  </a:cxn>
                  <a:cxn ang="0">
                    <a:pos x="76" y="77"/>
                  </a:cxn>
                  <a:cxn ang="0">
                    <a:pos x="48" y="104"/>
                  </a:cxn>
                  <a:cxn ang="0">
                    <a:pos x="70" y="136"/>
                  </a:cxn>
                  <a:cxn ang="0">
                    <a:pos x="18" y="169"/>
                  </a:cxn>
                  <a:cxn ang="0">
                    <a:pos x="3" y="206"/>
                  </a:cxn>
                  <a:cxn ang="0">
                    <a:pos x="37" y="225"/>
                  </a:cxn>
                  <a:cxn ang="0">
                    <a:pos x="35" y="267"/>
                  </a:cxn>
                  <a:cxn ang="0">
                    <a:pos x="0" y="284"/>
                  </a:cxn>
                  <a:cxn ang="0">
                    <a:pos x="12" y="321"/>
                  </a:cxn>
                  <a:cxn ang="0">
                    <a:pos x="70" y="374"/>
                  </a:cxn>
                  <a:cxn ang="0">
                    <a:pos x="48" y="406"/>
                  </a:cxn>
                  <a:cxn ang="0">
                    <a:pos x="76" y="432"/>
                  </a:cxn>
                  <a:cxn ang="0">
                    <a:pos x="137" y="441"/>
                  </a:cxn>
                  <a:cxn ang="0">
                    <a:pos x="131" y="479"/>
                  </a:cxn>
                  <a:cxn ang="0">
                    <a:pos x="168" y="491"/>
                  </a:cxn>
                  <a:cxn ang="0">
                    <a:pos x="228" y="473"/>
                  </a:cxn>
                  <a:cxn ang="0">
                    <a:pos x="238" y="510"/>
                  </a:cxn>
                  <a:cxn ang="0">
                    <a:pos x="277" y="505"/>
                  </a:cxn>
                  <a:cxn ang="0">
                    <a:pos x="323" y="464"/>
                  </a:cxn>
                  <a:cxn ang="0">
                    <a:pos x="348" y="493"/>
                  </a:cxn>
                  <a:cxn ang="0">
                    <a:pos x="381" y="472"/>
                  </a:cxn>
                  <a:cxn ang="0">
                    <a:pos x="404" y="415"/>
                  </a:cxn>
                  <a:cxn ang="0">
                    <a:pos x="440" y="431"/>
                  </a:cxn>
                  <a:cxn ang="0">
                    <a:pos x="461" y="398"/>
                  </a:cxn>
                  <a:cxn ang="0">
                    <a:pos x="458" y="337"/>
                  </a:cxn>
                  <a:cxn ang="0">
                    <a:pos x="497" y="336"/>
                  </a:cxn>
                  <a:cxn ang="0">
                    <a:pos x="502" y="298"/>
                  </a:cxn>
                  <a:cxn ang="0">
                    <a:pos x="474" y="255"/>
                  </a:cxn>
                  <a:cxn ang="0">
                    <a:pos x="505" y="232"/>
                  </a:cxn>
                  <a:cxn ang="0">
                    <a:pos x="347" y="411"/>
                  </a:cxn>
                  <a:cxn ang="0">
                    <a:pos x="273" y="436"/>
                  </a:cxn>
                  <a:cxn ang="0">
                    <a:pos x="236" y="436"/>
                  </a:cxn>
                  <a:cxn ang="0">
                    <a:pos x="161" y="411"/>
                  </a:cxn>
                  <a:cxn ang="0">
                    <a:pos x="96" y="344"/>
                  </a:cxn>
                  <a:cxn ang="0">
                    <a:pos x="73" y="268"/>
                  </a:cxn>
                  <a:cxn ang="0">
                    <a:pos x="75" y="226"/>
                  </a:cxn>
                  <a:cxn ang="0">
                    <a:pos x="104" y="153"/>
                  </a:cxn>
                  <a:cxn ang="0">
                    <a:pos x="161" y="99"/>
                  </a:cxn>
                  <a:cxn ang="0">
                    <a:pos x="236" y="74"/>
                  </a:cxn>
                  <a:cxn ang="0">
                    <a:pos x="273" y="74"/>
                  </a:cxn>
                  <a:cxn ang="0">
                    <a:pos x="347" y="99"/>
                  </a:cxn>
                  <a:cxn ang="0">
                    <a:pos x="413" y="166"/>
                  </a:cxn>
                  <a:cxn ang="0">
                    <a:pos x="436" y="241"/>
                  </a:cxn>
                  <a:cxn ang="0">
                    <a:pos x="434" y="284"/>
                  </a:cxn>
                  <a:cxn ang="0">
                    <a:pos x="404" y="357"/>
                  </a:cxn>
                  <a:cxn ang="0">
                    <a:pos x="347" y="411"/>
                  </a:cxn>
                </a:cxnLst>
                <a:rect l="0" t="0" r="r" b="b"/>
                <a:pathLst>
                  <a:path w="509" h="510">
                    <a:moveTo>
                      <a:pt x="508" y="226"/>
                    </a:moveTo>
                    <a:cubicBezTo>
                      <a:pt x="503" y="193"/>
                      <a:pt x="503" y="193"/>
                      <a:pt x="503" y="193"/>
                    </a:cubicBezTo>
                    <a:cubicBezTo>
                      <a:pt x="502" y="191"/>
                      <a:pt x="500" y="189"/>
                      <a:pt x="497" y="189"/>
                    </a:cubicBezTo>
                    <a:cubicBezTo>
                      <a:pt x="464" y="190"/>
                      <a:pt x="464" y="190"/>
                      <a:pt x="464" y="190"/>
                    </a:cubicBezTo>
                    <a:cubicBezTo>
                      <a:pt x="458" y="171"/>
                      <a:pt x="450" y="152"/>
                      <a:pt x="439" y="136"/>
                    </a:cubicBezTo>
                    <a:cubicBezTo>
                      <a:pt x="461" y="111"/>
                      <a:pt x="461" y="111"/>
                      <a:pt x="461" y="111"/>
                    </a:cubicBezTo>
                    <a:cubicBezTo>
                      <a:pt x="463" y="109"/>
                      <a:pt x="463" y="106"/>
                      <a:pt x="461" y="104"/>
                    </a:cubicBezTo>
                    <a:cubicBezTo>
                      <a:pt x="440" y="79"/>
                      <a:pt x="440" y="79"/>
                      <a:pt x="440" y="79"/>
                    </a:cubicBezTo>
                    <a:cubicBezTo>
                      <a:pt x="438" y="77"/>
                      <a:pt x="435" y="76"/>
                      <a:pt x="433" y="77"/>
                    </a:cubicBezTo>
                    <a:cubicBezTo>
                      <a:pt x="404" y="94"/>
                      <a:pt x="404" y="94"/>
                      <a:pt x="404" y="94"/>
                    </a:cubicBezTo>
                    <a:cubicBezTo>
                      <a:pt x="394" y="85"/>
                      <a:pt x="383" y="76"/>
                      <a:pt x="371" y="69"/>
                    </a:cubicBezTo>
                    <a:cubicBezTo>
                      <a:pt x="381" y="37"/>
                      <a:pt x="381" y="37"/>
                      <a:pt x="381" y="37"/>
                    </a:cubicBezTo>
                    <a:cubicBezTo>
                      <a:pt x="382" y="35"/>
                      <a:pt x="380" y="32"/>
                      <a:pt x="378" y="31"/>
                    </a:cubicBezTo>
                    <a:cubicBezTo>
                      <a:pt x="348" y="17"/>
                      <a:pt x="348" y="17"/>
                      <a:pt x="348" y="17"/>
                    </a:cubicBezTo>
                    <a:cubicBezTo>
                      <a:pt x="345" y="16"/>
                      <a:pt x="342" y="17"/>
                      <a:pt x="341" y="19"/>
                    </a:cubicBezTo>
                    <a:cubicBezTo>
                      <a:pt x="323" y="46"/>
                      <a:pt x="323" y="46"/>
                      <a:pt x="323" y="46"/>
                    </a:cubicBezTo>
                    <a:cubicBezTo>
                      <a:pt x="309" y="42"/>
                      <a:pt x="295" y="38"/>
                      <a:pt x="281" y="37"/>
                    </a:cubicBezTo>
                    <a:cubicBezTo>
                      <a:pt x="276" y="4"/>
                      <a:pt x="276" y="4"/>
                      <a:pt x="276" y="4"/>
                    </a:cubicBezTo>
                    <a:cubicBezTo>
                      <a:pt x="275" y="2"/>
                      <a:pt x="273" y="0"/>
                      <a:pt x="270" y="0"/>
                    </a:cubicBezTo>
                    <a:cubicBezTo>
                      <a:pt x="237" y="0"/>
                      <a:pt x="237" y="0"/>
                      <a:pt x="237" y="0"/>
                    </a:cubicBezTo>
                    <a:cubicBezTo>
                      <a:pt x="234" y="0"/>
                      <a:pt x="232" y="2"/>
                      <a:pt x="231" y="4"/>
                    </a:cubicBezTo>
                    <a:cubicBezTo>
                      <a:pt x="227" y="37"/>
                      <a:pt x="227" y="37"/>
                      <a:pt x="227" y="37"/>
                    </a:cubicBezTo>
                    <a:cubicBezTo>
                      <a:pt x="213" y="39"/>
                      <a:pt x="199" y="42"/>
                      <a:pt x="186" y="46"/>
                    </a:cubicBezTo>
                    <a:cubicBezTo>
                      <a:pt x="168" y="19"/>
                      <a:pt x="168" y="19"/>
                      <a:pt x="168" y="19"/>
                    </a:cubicBezTo>
                    <a:cubicBezTo>
                      <a:pt x="166" y="17"/>
                      <a:pt x="163" y="16"/>
                      <a:pt x="161" y="17"/>
                    </a:cubicBezTo>
                    <a:cubicBezTo>
                      <a:pt x="131" y="31"/>
                      <a:pt x="131" y="31"/>
                      <a:pt x="131" y="31"/>
                    </a:cubicBezTo>
                    <a:cubicBezTo>
                      <a:pt x="128" y="32"/>
                      <a:pt x="127" y="35"/>
                      <a:pt x="128" y="37"/>
                    </a:cubicBezTo>
                    <a:cubicBezTo>
                      <a:pt x="137" y="69"/>
                      <a:pt x="137" y="69"/>
                      <a:pt x="137" y="69"/>
                    </a:cubicBezTo>
                    <a:cubicBezTo>
                      <a:pt x="125" y="76"/>
                      <a:pt x="114" y="85"/>
                      <a:pt x="104" y="94"/>
                    </a:cubicBezTo>
                    <a:cubicBezTo>
                      <a:pt x="76" y="77"/>
                      <a:pt x="76" y="77"/>
                      <a:pt x="76" y="77"/>
                    </a:cubicBezTo>
                    <a:cubicBezTo>
                      <a:pt x="74" y="76"/>
                      <a:pt x="71" y="77"/>
                      <a:pt x="69" y="79"/>
                    </a:cubicBezTo>
                    <a:cubicBezTo>
                      <a:pt x="48" y="104"/>
                      <a:pt x="48" y="104"/>
                      <a:pt x="48" y="104"/>
                    </a:cubicBezTo>
                    <a:cubicBezTo>
                      <a:pt x="46" y="106"/>
                      <a:pt x="46" y="109"/>
                      <a:pt x="48" y="111"/>
                    </a:cubicBezTo>
                    <a:cubicBezTo>
                      <a:pt x="70" y="136"/>
                      <a:pt x="70" y="136"/>
                      <a:pt x="70" y="136"/>
                    </a:cubicBezTo>
                    <a:cubicBezTo>
                      <a:pt x="62" y="147"/>
                      <a:pt x="56" y="160"/>
                      <a:pt x="50" y="173"/>
                    </a:cubicBezTo>
                    <a:cubicBezTo>
                      <a:pt x="18" y="169"/>
                      <a:pt x="18" y="169"/>
                      <a:pt x="18" y="169"/>
                    </a:cubicBezTo>
                    <a:cubicBezTo>
                      <a:pt x="15" y="169"/>
                      <a:pt x="13" y="171"/>
                      <a:pt x="12" y="173"/>
                    </a:cubicBezTo>
                    <a:cubicBezTo>
                      <a:pt x="3" y="206"/>
                      <a:pt x="3" y="206"/>
                      <a:pt x="3" y="206"/>
                    </a:cubicBezTo>
                    <a:cubicBezTo>
                      <a:pt x="3" y="208"/>
                      <a:pt x="4" y="211"/>
                      <a:pt x="6" y="212"/>
                    </a:cubicBezTo>
                    <a:cubicBezTo>
                      <a:pt x="37" y="225"/>
                      <a:pt x="37" y="225"/>
                      <a:pt x="37" y="225"/>
                    </a:cubicBezTo>
                    <a:cubicBezTo>
                      <a:pt x="35" y="235"/>
                      <a:pt x="35" y="245"/>
                      <a:pt x="35" y="255"/>
                    </a:cubicBezTo>
                    <a:cubicBezTo>
                      <a:pt x="35" y="259"/>
                      <a:pt x="35" y="263"/>
                      <a:pt x="35" y="267"/>
                    </a:cubicBezTo>
                    <a:cubicBezTo>
                      <a:pt x="4" y="277"/>
                      <a:pt x="4" y="277"/>
                      <a:pt x="4" y="277"/>
                    </a:cubicBezTo>
                    <a:cubicBezTo>
                      <a:pt x="1" y="278"/>
                      <a:pt x="0" y="281"/>
                      <a:pt x="0" y="284"/>
                    </a:cubicBezTo>
                    <a:cubicBezTo>
                      <a:pt x="6" y="316"/>
                      <a:pt x="6" y="316"/>
                      <a:pt x="6" y="316"/>
                    </a:cubicBezTo>
                    <a:cubicBezTo>
                      <a:pt x="6" y="319"/>
                      <a:pt x="9" y="321"/>
                      <a:pt x="12" y="321"/>
                    </a:cubicBezTo>
                    <a:cubicBezTo>
                      <a:pt x="44" y="320"/>
                      <a:pt x="44" y="320"/>
                      <a:pt x="44" y="320"/>
                    </a:cubicBezTo>
                    <a:cubicBezTo>
                      <a:pt x="50" y="339"/>
                      <a:pt x="59" y="357"/>
                      <a:pt x="70" y="374"/>
                    </a:cubicBezTo>
                    <a:cubicBezTo>
                      <a:pt x="48" y="398"/>
                      <a:pt x="48" y="398"/>
                      <a:pt x="48" y="398"/>
                    </a:cubicBezTo>
                    <a:cubicBezTo>
                      <a:pt x="46" y="400"/>
                      <a:pt x="46" y="404"/>
                      <a:pt x="48" y="406"/>
                    </a:cubicBezTo>
                    <a:cubicBezTo>
                      <a:pt x="69" y="431"/>
                      <a:pt x="69" y="431"/>
                      <a:pt x="69" y="431"/>
                    </a:cubicBezTo>
                    <a:cubicBezTo>
                      <a:pt x="71" y="433"/>
                      <a:pt x="74" y="434"/>
                      <a:pt x="76" y="432"/>
                    </a:cubicBezTo>
                    <a:cubicBezTo>
                      <a:pt x="104" y="415"/>
                      <a:pt x="104" y="415"/>
                      <a:pt x="104" y="415"/>
                    </a:cubicBezTo>
                    <a:cubicBezTo>
                      <a:pt x="114" y="425"/>
                      <a:pt x="125" y="433"/>
                      <a:pt x="137" y="441"/>
                    </a:cubicBezTo>
                    <a:cubicBezTo>
                      <a:pt x="128" y="472"/>
                      <a:pt x="128" y="472"/>
                      <a:pt x="128" y="472"/>
                    </a:cubicBezTo>
                    <a:cubicBezTo>
                      <a:pt x="127" y="475"/>
                      <a:pt x="128" y="478"/>
                      <a:pt x="131" y="479"/>
                    </a:cubicBezTo>
                    <a:cubicBezTo>
                      <a:pt x="161" y="493"/>
                      <a:pt x="161" y="493"/>
                      <a:pt x="161" y="493"/>
                    </a:cubicBezTo>
                    <a:cubicBezTo>
                      <a:pt x="163" y="494"/>
                      <a:pt x="166" y="493"/>
                      <a:pt x="168" y="491"/>
                    </a:cubicBezTo>
                    <a:cubicBezTo>
                      <a:pt x="186" y="464"/>
                      <a:pt x="186" y="464"/>
                      <a:pt x="186" y="464"/>
                    </a:cubicBezTo>
                    <a:cubicBezTo>
                      <a:pt x="199" y="468"/>
                      <a:pt x="213" y="471"/>
                      <a:pt x="228" y="473"/>
                    </a:cubicBezTo>
                    <a:cubicBezTo>
                      <a:pt x="233" y="505"/>
                      <a:pt x="233" y="505"/>
                      <a:pt x="233" y="505"/>
                    </a:cubicBezTo>
                    <a:cubicBezTo>
                      <a:pt x="233" y="508"/>
                      <a:pt x="236" y="510"/>
                      <a:pt x="238" y="510"/>
                    </a:cubicBezTo>
                    <a:cubicBezTo>
                      <a:pt x="272" y="510"/>
                      <a:pt x="272" y="510"/>
                      <a:pt x="272" y="510"/>
                    </a:cubicBezTo>
                    <a:cubicBezTo>
                      <a:pt x="274" y="510"/>
                      <a:pt x="277" y="508"/>
                      <a:pt x="277" y="505"/>
                    </a:cubicBezTo>
                    <a:cubicBezTo>
                      <a:pt x="282" y="473"/>
                      <a:pt x="282" y="473"/>
                      <a:pt x="282" y="473"/>
                    </a:cubicBezTo>
                    <a:cubicBezTo>
                      <a:pt x="296" y="471"/>
                      <a:pt x="309" y="468"/>
                      <a:pt x="323" y="464"/>
                    </a:cubicBezTo>
                    <a:cubicBezTo>
                      <a:pt x="341" y="491"/>
                      <a:pt x="341" y="491"/>
                      <a:pt x="341" y="491"/>
                    </a:cubicBezTo>
                    <a:cubicBezTo>
                      <a:pt x="342" y="493"/>
                      <a:pt x="345" y="494"/>
                      <a:pt x="348" y="493"/>
                    </a:cubicBezTo>
                    <a:cubicBezTo>
                      <a:pt x="378" y="479"/>
                      <a:pt x="378" y="479"/>
                      <a:pt x="378" y="479"/>
                    </a:cubicBezTo>
                    <a:cubicBezTo>
                      <a:pt x="380" y="478"/>
                      <a:pt x="382" y="475"/>
                      <a:pt x="381" y="472"/>
                    </a:cubicBezTo>
                    <a:cubicBezTo>
                      <a:pt x="371" y="441"/>
                      <a:pt x="371" y="441"/>
                      <a:pt x="371" y="441"/>
                    </a:cubicBezTo>
                    <a:cubicBezTo>
                      <a:pt x="383" y="433"/>
                      <a:pt x="394" y="425"/>
                      <a:pt x="404" y="415"/>
                    </a:cubicBezTo>
                    <a:cubicBezTo>
                      <a:pt x="433" y="432"/>
                      <a:pt x="433" y="432"/>
                      <a:pt x="433" y="432"/>
                    </a:cubicBezTo>
                    <a:cubicBezTo>
                      <a:pt x="435" y="434"/>
                      <a:pt x="438" y="433"/>
                      <a:pt x="440" y="431"/>
                    </a:cubicBezTo>
                    <a:cubicBezTo>
                      <a:pt x="461" y="406"/>
                      <a:pt x="461" y="406"/>
                      <a:pt x="461" y="406"/>
                    </a:cubicBezTo>
                    <a:cubicBezTo>
                      <a:pt x="463" y="404"/>
                      <a:pt x="463" y="400"/>
                      <a:pt x="461" y="398"/>
                    </a:cubicBezTo>
                    <a:cubicBezTo>
                      <a:pt x="439" y="374"/>
                      <a:pt x="439" y="374"/>
                      <a:pt x="439" y="374"/>
                    </a:cubicBezTo>
                    <a:cubicBezTo>
                      <a:pt x="446" y="362"/>
                      <a:pt x="453" y="350"/>
                      <a:pt x="458" y="337"/>
                    </a:cubicBezTo>
                    <a:cubicBezTo>
                      <a:pt x="491" y="340"/>
                      <a:pt x="491" y="340"/>
                      <a:pt x="491" y="340"/>
                    </a:cubicBezTo>
                    <a:cubicBezTo>
                      <a:pt x="493" y="341"/>
                      <a:pt x="496" y="339"/>
                      <a:pt x="497" y="336"/>
                    </a:cubicBezTo>
                    <a:cubicBezTo>
                      <a:pt x="505" y="304"/>
                      <a:pt x="505" y="304"/>
                      <a:pt x="505" y="304"/>
                    </a:cubicBezTo>
                    <a:cubicBezTo>
                      <a:pt x="506" y="302"/>
                      <a:pt x="505" y="299"/>
                      <a:pt x="502" y="298"/>
                    </a:cubicBezTo>
                    <a:cubicBezTo>
                      <a:pt x="472" y="285"/>
                      <a:pt x="472" y="285"/>
                      <a:pt x="472" y="285"/>
                    </a:cubicBezTo>
                    <a:cubicBezTo>
                      <a:pt x="473" y="275"/>
                      <a:pt x="474" y="265"/>
                      <a:pt x="474" y="255"/>
                    </a:cubicBezTo>
                    <a:cubicBezTo>
                      <a:pt x="474" y="251"/>
                      <a:pt x="474" y="247"/>
                      <a:pt x="474" y="243"/>
                    </a:cubicBezTo>
                    <a:cubicBezTo>
                      <a:pt x="505" y="232"/>
                      <a:pt x="505" y="232"/>
                      <a:pt x="505" y="232"/>
                    </a:cubicBezTo>
                    <a:cubicBezTo>
                      <a:pt x="507" y="232"/>
                      <a:pt x="509" y="229"/>
                      <a:pt x="508" y="226"/>
                    </a:cubicBezTo>
                    <a:close/>
                    <a:moveTo>
                      <a:pt x="347" y="411"/>
                    </a:moveTo>
                    <a:cubicBezTo>
                      <a:pt x="337" y="417"/>
                      <a:pt x="326" y="422"/>
                      <a:pt x="314" y="426"/>
                    </a:cubicBezTo>
                    <a:cubicBezTo>
                      <a:pt x="301" y="431"/>
                      <a:pt x="287" y="434"/>
                      <a:pt x="273" y="436"/>
                    </a:cubicBezTo>
                    <a:cubicBezTo>
                      <a:pt x="267" y="436"/>
                      <a:pt x="261" y="436"/>
                      <a:pt x="254" y="436"/>
                    </a:cubicBezTo>
                    <a:cubicBezTo>
                      <a:pt x="248" y="436"/>
                      <a:pt x="242" y="436"/>
                      <a:pt x="236" y="436"/>
                    </a:cubicBezTo>
                    <a:cubicBezTo>
                      <a:pt x="222" y="434"/>
                      <a:pt x="208" y="431"/>
                      <a:pt x="194" y="426"/>
                    </a:cubicBezTo>
                    <a:cubicBezTo>
                      <a:pt x="183" y="422"/>
                      <a:pt x="172" y="417"/>
                      <a:pt x="161" y="411"/>
                    </a:cubicBezTo>
                    <a:cubicBezTo>
                      <a:pt x="149" y="404"/>
                      <a:pt x="138" y="395"/>
                      <a:pt x="128" y="385"/>
                    </a:cubicBezTo>
                    <a:cubicBezTo>
                      <a:pt x="115" y="373"/>
                      <a:pt x="104" y="359"/>
                      <a:pt x="96" y="344"/>
                    </a:cubicBezTo>
                    <a:cubicBezTo>
                      <a:pt x="91" y="336"/>
                      <a:pt x="88" y="328"/>
                      <a:pt x="84" y="319"/>
                    </a:cubicBezTo>
                    <a:cubicBezTo>
                      <a:pt x="78" y="303"/>
                      <a:pt x="75" y="286"/>
                      <a:pt x="73" y="268"/>
                    </a:cubicBezTo>
                    <a:cubicBezTo>
                      <a:pt x="73" y="264"/>
                      <a:pt x="73" y="259"/>
                      <a:pt x="73" y="255"/>
                    </a:cubicBezTo>
                    <a:cubicBezTo>
                      <a:pt x="73" y="245"/>
                      <a:pt x="73" y="235"/>
                      <a:pt x="75" y="226"/>
                    </a:cubicBezTo>
                    <a:cubicBezTo>
                      <a:pt x="77" y="213"/>
                      <a:pt x="80" y="202"/>
                      <a:pt x="84" y="190"/>
                    </a:cubicBezTo>
                    <a:cubicBezTo>
                      <a:pt x="90" y="177"/>
                      <a:pt x="96" y="164"/>
                      <a:pt x="104" y="153"/>
                    </a:cubicBezTo>
                    <a:cubicBezTo>
                      <a:pt x="111" y="143"/>
                      <a:pt x="119" y="133"/>
                      <a:pt x="128" y="125"/>
                    </a:cubicBezTo>
                    <a:cubicBezTo>
                      <a:pt x="138" y="115"/>
                      <a:pt x="149" y="106"/>
                      <a:pt x="161" y="99"/>
                    </a:cubicBezTo>
                    <a:cubicBezTo>
                      <a:pt x="172" y="93"/>
                      <a:pt x="183" y="87"/>
                      <a:pt x="194" y="83"/>
                    </a:cubicBezTo>
                    <a:cubicBezTo>
                      <a:pt x="208" y="79"/>
                      <a:pt x="222" y="76"/>
                      <a:pt x="236" y="74"/>
                    </a:cubicBezTo>
                    <a:cubicBezTo>
                      <a:pt x="242" y="73"/>
                      <a:pt x="248" y="73"/>
                      <a:pt x="254" y="73"/>
                    </a:cubicBezTo>
                    <a:cubicBezTo>
                      <a:pt x="261" y="73"/>
                      <a:pt x="267" y="73"/>
                      <a:pt x="273" y="74"/>
                    </a:cubicBezTo>
                    <a:cubicBezTo>
                      <a:pt x="287" y="76"/>
                      <a:pt x="301" y="79"/>
                      <a:pt x="314" y="83"/>
                    </a:cubicBezTo>
                    <a:cubicBezTo>
                      <a:pt x="326" y="87"/>
                      <a:pt x="337" y="93"/>
                      <a:pt x="347" y="99"/>
                    </a:cubicBezTo>
                    <a:cubicBezTo>
                      <a:pt x="359" y="106"/>
                      <a:pt x="371" y="115"/>
                      <a:pt x="381" y="125"/>
                    </a:cubicBezTo>
                    <a:cubicBezTo>
                      <a:pt x="394" y="137"/>
                      <a:pt x="404" y="151"/>
                      <a:pt x="413" y="166"/>
                    </a:cubicBezTo>
                    <a:cubicBezTo>
                      <a:pt x="417" y="174"/>
                      <a:pt x="421" y="182"/>
                      <a:pt x="424" y="190"/>
                    </a:cubicBezTo>
                    <a:cubicBezTo>
                      <a:pt x="430" y="206"/>
                      <a:pt x="434" y="224"/>
                      <a:pt x="436" y="241"/>
                    </a:cubicBezTo>
                    <a:cubicBezTo>
                      <a:pt x="436" y="246"/>
                      <a:pt x="436" y="250"/>
                      <a:pt x="436" y="255"/>
                    </a:cubicBezTo>
                    <a:cubicBezTo>
                      <a:pt x="436" y="265"/>
                      <a:pt x="435" y="275"/>
                      <a:pt x="434" y="284"/>
                    </a:cubicBezTo>
                    <a:cubicBezTo>
                      <a:pt x="432" y="296"/>
                      <a:pt x="428" y="308"/>
                      <a:pt x="424" y="319"/>
                    </a:cubicBezTo>
                    <a:cubicBezTo>
                      <a:pt x="419" y="333"/>
                      <a:pt x="412" y="345"/>
                      <a:pt x="404" y="357"/>
                    </a:cubicBezTo>
                    <a:cubicBezTo>
                      <a:pt x="398" y="367"/>
                      <a:pt x="390" y="376"/>
                      <a:pt x="381" y="385"/>
                    </a:cubicBezTo>
                    <a:cubicBezTo>
                      <a:pt x="371" y="395"/>
                      <a:pt x="359" y="404"/>
                      <a:pt x="347" y="411"/>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sz="1800"/>
              </a:p>
            </p:txBody>
          </p:sp>
          <p:sp>
            <p:nvSpPr>
              <p:cNvPr id="5140" name="Freeform 20"/>
              <p:cNvSpPr>
                <a:spLocks/>
              </p:cNvSpPr>
              <p:nvPr/>
            </p:nvSpPr>
            <p:spPr bwMode="auto">
              <a:xfrm>
                <a:off x="4529314" y="2043465"/>
                <a:ext cx="466637" cy="465490"/>
              </a:xfrm>
              <a:custGeom>
                <a:avLst/>
                <a:gdLst/>
                <a:ahLst/>
                <a:cxnLst>
                  <a:cxn ang="0">
                    <a:pos x="295" y="137"/>
                  </a:cxn>
                  <a:cxn ang="0">
                    <a:pos x="285" y="96"/>
                  </a:cxn>
                  <a:cxn ang="0">
                    <a:pos x="276" y="76"/>
                  </a:cxn>
                  <a:cxn ang="0">
                    <a:pos x="250" y="42"/>
                  </a:cxn>
                  <a:cxn ang="0">
                    <a:pos x="223" y="21"/>
                  </a:cxn>
                  <a:cxn ang="0">
                    <a:pos x="196" y="9"/>
                  </a:cxn>
                  <a:cxn ang="0">
                    <a:pos x="162" y="1"/>
                  </a:cxn>
                  <a:cxn ang="0">
                    <a:pos x="147" y="0"/>
                  </a:cxn>
                  <a:cxn ang="0">
                    <a:pos x="133" y="1"/>
                  </a:cxn>
                  <a:cxn ang="0">
                    <a:pos x="99" y="9"/>
                  </a:cxn>
                  <a:cxn ang="0">
                    <a:pos x="72" y="21"/>
                  </a:cxn>
                  <a:cxn ang="0">
                    <a:pos x="44" y="42"/>
                  </a:cxn>
                  <a:cxn ang="0">
                    <a:pos x="25" y="65"/>
                  </a:cxn>
                  <a:cxn ang="0">
                    <a:pos x="9" y="96"/>
                  </a:cxn>
                  <a:cxn ang="0">
                    <a:pos x="2" y="124"/>
                  </a:cxn>
                  <a:cxn ang="0">
                    <a:pos x="0" y="148"/>
                  </a:cxn>
                  <a:cxn ang="0">
                    <a:pos x="0" y="159"/>
                  </a:cxn>
                  <a:cxn ang="0">
                    <a:pos x="9" y="200"/>
                  </a:cxn>
                  <a:cxn ang="0">
                    <a:pos x="19" y="220"/>
                  </a:cxn>
                  <a:cxn ang="0">
                    <a:pos x="44" y="254"/>
                  </a:cxn>
                  <a:cxn ang="0">
                    <a:pos x="72" y="275"/>
                  </a:cxn>
                  <a:cxn ang="0">
                    <a:pos x="99" y="287"/>
                  </a:cxn>
                  <a:cxn ang="0">
                    <a:pos x="133" y="295"/>
                  </a:cxn>
                  <a:cxn ang="0">
                    <a:pos x="147" y="295"/>
                  </a:cxn>
                  <a:cxn ang="0">
                    <a:pos x="162" y="295"/>
                  </a:cxn>
                  <a:cxn ang="0">
                    <a:pos x="196" y="287"/>
                  </a:cxn>
                  <a:cxn ang="0">
                    <a:pos x="223" y="275"/>
                  </a:cxn>
                  <a:cxn ang="0">
                    <a:pos x="250" y="254"/>
                  </a:cxn>
                  <a:cxn ang="0">
                    <a:pos x="269" y="231"/>
                  </a:cxn>
                  <a:cxn ang="0">
                    <a:pos x="285" y="200"/>
                  </a:cxn>
                  <a:cxn ang="0">
                    <a:pos x="293" y="172"/>
                  </a:cxn>
                  <a:cxn ang="0">
                    <a:pos x="295" y="148"/>
                  </a:cxn>
                  <a:cxn ang="0">
                    <a:pos x="295" y="137"/>
                  </a:cxn>
                </a:cxnLst>
                <a:rect l="0" t="0" r="r" b="b"/>
                <a:pathLst>
                  <a:path w="295" h="295">
                    <a:moveTo>
                      <a:pt x="295" y="137"/>
                    </a:moveTo>
                    <a:cubicBezTo>
                      <a:pt x="293" y="122"/>
                      <a:pt x="290" y="109"/>
                      <a:pt x="285" y="96"/>
                    </a:cubicBezTo>
                    <a:cubicBezTo>
                      <a:pt x="283" y="89"/>
                      <a:pt x="280" y="82"/>
                      <a:pt x="276" y="76"/>
                    </a:cubicBezTo>
                    <a:cubicBezTo>
                      <a:pt x="269" y="63"/>
                      <a:pt x="260" y="52"/>
                      <a:pt x="250" y="42"/>
                    </a:cubicBezTo>
                    <a:cubicBezTo>
                      <a:pt x="242" y="34"/>
                      <a:pt x="233" y="27"/>
                      <a:pt x="223" y="21"/>
                    </a:cubicBezTo>
                    <a:cubicBezTo>
                      <a:pt x="214" y="16"/>
                      <a:pt x="205" y="12"/>
                      <a:pt x="196" y="9"/>
                    </a:cubicBezTo>
                    <a:cubicBezTo>
                      <a:pt x="185" y="5"/>
                      <a:pt x="174" y="2"/>
                      <a:pt x="162" y="1"/>
                    </a:cubicBezTo>
                    <a:cubicBezTo>
                      <a:pt x="157" y="0"/>
                      <a:pt x="152" y="0"/>
                      <a:pt x="147" y="0"/>
                    </a:cubicBezTo>
                    <a:cubicBezTo>
                      <a:pt x="142" y="0"/>
                      <a:pt x="137" y="0"/>
                      <a:pt x="133" y="1"/>
                    </a:cubicBezTo>
                    <a:cubicBezTo>
                      <a:pt x="121" y="2"/>
                      <a:pt x="109" y="5"/>
                      <a:pt x="99" y="9"/>
                    </a:cubicBezTo>
                    <a:cubicBezTo>
                      <a:pt x="89" y="12"/>
                      <a:pt x="80" y="16"/>
                      <a:pt x="72" y="21"/>
                    </a:cubicBezTo>
                    <a:cubicBezTo>
                      <a:pt x="62" y="27"/>
                      <a:pt x="53" y="34"/>
                      <a:pt x="44" y="42"/>
                    </a:cubicBezTo>
                    <a:cubicBezTo>
                      <a:pt x="37" y="49"/>
                      <a:pt x="31" y="57"/>
                      <a:pt x="25" y="65"/>
                    </a:cubicBezTo>
                    <a:cubicBezTo>
                      <a:pt x="19" y="74"/>
                      <a:pt x="13" y="85"/>
                      <a:pt x="9" y="96"/>
                    </a:cubicBezTo>
                    <a:cubicBezTo>
                      <a:pt x="6" y="105"/>
                      <a:pt x="3" y="114"/>
                      <a:pt x="2" y="124"/>
                    </a:cubicBezTo>
                    <a:cubicBezTo>
                      <a:pt x="0" y="132"/>
                      <a:pt x="0" y="140"/>
                      <a:pt x="0" y="148"/>
                    </a:cubicBezTo>
                    <a:cubicBezTo>
                      <a:pt x="0" y="152"/>
                      <a:pt x="0" y="155"/>
                      <a:pt x="0" y="159"/>
                    </a:cubicBezTo>
                    <a:cubicBezTo>
                      <a:pt x="1" y="173"/>
                      <a:pt x="4" y="187"/>
                      <a:pt x="9" y="200"/>
                    </a:cubicBezTo>
                    <a:cubicBezTo>
                      <a:pt x="12" y="207"/>
                      <a:pt x="15" y="214"/>
                      <a:pt x="19" y="220"/>
                    </a:cubicBezTo>
                    <a:cubicBezTo>
                      <a:pt x="25" y="232"/>
                      <a:pt x="34" y="244"/>
                      <a:pt x="44" y="254"/>
                    </a:cubicBezTo>
                    <a:cubicBezTo>
                      <a:pt x="53" y="262"/>
                      <a:pt x="62" y="269"/>
                      <a:pt x="72" y="275"/>
                    </a:cubicBezTo>
                    <a:cubicBezTo>
                      <a:pt x="80" y="280"/>
                      <a:pt x="89" y="284"/>
                      <a:pt x="99" y="287"/>
                    </a:cubicBezTo>
                    <a:cubicBezTo>
                      <a:pt x="109" y="291"/>
                      <a:pt x="121" y="293"/>
                      <a:pt x="133" y="295"/>
                    </a:cubicBezTo>
                    <a:cubicBezTo>
                      <a:pt x="137" y="295"/>
                      <a:pt x="142" y="295"/>
                      <a:pt x="147" y="295"/>
                    </a:cubicBezTo>
                    <a:cubicBezTo>
                      <a:pt x="152" y="295"/>
                      <a:pt x="157" y="295"/>
                      <a:pt x="162" y="295"/>
                    </a:cubicBezTo>
                    <a:cubicBezTo>
                      <a:pt x="174" y="293"/>
                      <a:pt x="185" y="291"/>
                      <a:pt x="196" y="287"/>
                    </a:cubicBezTo>
                    <a:cubicBezTo>
                      <a:pt x="205" y="284"/>
                      <a:pt x="214" y="280"/>
                      <a:pt x="223" y="275"/>
                    </a:cubicBezTo>
                    <a:cubicBezTo>
                      <a:pt x="233" y="269"/>
                      <a:pt x="242" y="262"/>
                      <a:pt x="250" y="254"/>
                    </a:cubicBezTo>
                    <a:cubicBezTo>
                      <a:pt x="257" y="247"/>
                      <a:pt x="264" y="239"/>
                      <a:pt x="269" y="231"/>
                    </a:cubicBezTo>
                    <a:cubicBezTo>
                      <a:pt x="276" y="221"/>
                      <a:pt x="281" y="211"/>
                      <a:pt x="285" y="200"/>
                    </a:cubicBezTo>
                    <a:cubicBezTo>
                      <a:pt x="289" y="191"/>
                      <a:pt x="291" y="181"/>
                      <a:pt x="293" y="172"/>
                    </a:cubicBezTo>
                    <a:cubicBezTo>
                      <a:pt x="294" y="164"/>
                      <a:pt x="295" y="156"/>
                      <a:pt x="295" y="148"/>
                    </a:cubicBezTo>
                    <a:cubicBezTo>
                      <a:pt x="295" y="144"/>
                      <a:pt x="295" y="141"/>
                      <a:pt x="295" y="137"/>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sz="1800"/>
              </a:p>
            </p:txBody>
          </p:sp>
          <p:sp>
            <p:nvSpPr>
              <p:cNvPr id="5141" name="Freeform 21"/>
              <p:cNvSpPr>
                <a:spLocks noEditPoints="1"/>
              </p:cNvSpPr>
              <p:nvPr/>
            </p:nvSpPr>
            <p:spPr bwMode="auto">
              <a:xfrm>
                <a:off x="4224337" y="2488318"/>
                <a:ext cx="338226" cy="355424"/>
              </a:xfrm>
              <a:custGeom>
                <a:avLst/>
                <a:gdLst/>
                <a:ahLst/>
                <a:cxnLst>
                  <a:cxn ang="0">
                    <a:pos x="179" y="127"/>
                  </a:cxn>
                  <a:cxn ang="0">
                    <a:pos x="175" y="85"/>
                  </a:cxn>
                  <a:cxn ang="0">
                    <a:pos x="205" y="57"/>
                  </a:cxn>
                  <a:cxn ang="0">
                    <a:pos x="183" y="40"/>
                  </a:cxn>
                  <a:cxn ang="0">
                    <a:pos x="117" y="40"/>
                  </a:cxn>
                  <a:cxn ang="0">
                    <a:pos x="108" y="0"/>
                  </a:cxn>
                  <a:cxn ang="0">
                    <a:pos x="82" y="11"/>
                  </a:cxn>
                  <a:cxn ang="0">
                    <a:pos x="49" y="67"/>
                  </a:cxn>
                  <a:cxn ang="0">
                    <a:pos x="10" y="56"/>
                  </a:cxn>
                  <a:cxn ang="0">
                    <a:pos x="7" y="83"/>
                  </a:cxn>
                  <a:cxn ang="0">
                    <a:pos x="34" y="120"/>
                  </a:cxn>
                  <a:cxn ang="0">
                    <a:pos x="14" y="161"/>
                  </a:cxn>
                  <a:cxn ang="0">
                    <a:pos x="23" y="187"/>
                  </a:cxn>
                  <a:cxn ang="0">
                    <a:pos x="59" y="168"/>
                  </a:cxn>
                  <a:cxn ang="0">
                    <a:pos x="102" y="217"/>
                  </a:cxn>
                  <a:cxn ang="0">
                    <a:pos x="129" y="223"/>
                  </a:cxn>
                  <a:cxn ang="0">
                    <a:pos x="131" y="182"/>
                  </a:cxn>
                  <a:cxn ang="0">
                    <a:pos x="195" y="169"/>
                  </a:cxn>
                  <a:cxn ang="0">
                    <a:pos x="213" y="149"/>
                  </a:cxn>
                  <a:cxn ang="0">
                    <a:pos x="160" y="108"/>
                  </a:cxn>
                  <a:cxn ang="0">
                    <a:pos x="127" y="113"/>
                  </a:cxn>
                  <a:cxn ang="0">
                    <a:pos x="127" y="108"/>
                  </a:cxn>
                  <a:cxn ang="0">
                    <a:pos x="160" y="108"/>
                  </a:cxn>
                  <a:cxn ang="0">
                    <a:pos x="56" y="98"/>
                  </a:cxn>
                  <a:cxn ang="0">
                    <a:pos x="87" y="114"/>
                  </a:cxn>
                  <a:cxn ang="0">
                    <a:pos x="60" y="137"/>
                  </a:cxn>
                  <a:cxn ang="0">
                    <a:pos x="146" y="76"/>
                  </a:cxn>
                  <a:cxn ang="0">
                    <a:pos x="113" y="93"/>
                  </a:cxn>
                  <a:cxn ang="0">
                    <a:pos x="146" y="76"/>
                  </a:cxn>
                  <a:cxn ang="0">
                    <a:pos x="98" y="95"/>
                  </a:cxn>
                  <a:cxn ang="0">
                    <a:pos x="62" y="84"/>
                  </a:cxn>
                  <a:cxn ang="0">
                    <a:pos x="69" y="149"/>
                  </a:cxn>
                  <a:cxn ang="0">
                    <a:pos x="101" y="132"/>
                  </a:cxn>
                  <a:cxn ang="0">
                    <a:pos x="69" y="149"/>
                  </a:cxn>
                  <a:cxn ang="0">
                    <a:pos x="117" y="131"/>
                  </a:cxn>
                  <a:cxn ang="0">
                    <a:pos x="152" y="142"/>
                  </a:cxn>
                </a:cxnLst>
                <a:rect l="0" t="0" r="r" b="b"/>
                <a:pathLst>
                  <a:path w="214" h="225">
                    <a:moveTo>
                      <a:pt x="208" y="142"/>
                    </a:moveTo>
                    <a:cubicBezTo>
                      <a:pt x="179" y="127"/>
                      <a:pt x="179" y="127"/>
                      <a:pt x="179" y="127"/>
                    </a:cubicBezTo>
                    <a:cubicBezTo>
                      <a:pt x="181" y="120"/>
                      <a:pt x="181" y="113"/>
                      <a:pt x="180" y="106"/>
                    </a:cubicBezTo>
                    <a:cubicBezTo>
                      <a:pt x="180" y="98"/>
                      <a:pt x="178" y="91"/>
                      <a:pt x="175" y="85"/>
                    </a:cubicBezTo>
                    <a:cubicBezTo>
                      <a:pt x="200" y="65"/>
                      <a:pt x="200" y="65"/>
                      <a:pt x="200" y="65"/>
                    </a:cubicBezTo>
                    <a:cubicBezTo>
                      <a:pt x="204" y="62"/>
                      <a:pt x="206" y="58"/>
                      <a:pt x="205" y="57"/>
                    </a:cubicBezTo>
                    <a:cubicBezTo>
                      <a:pt x="192" y="39"/>
                      <a:pt x="192" y="39"/>
                      <a:pt x="192" y="39"/>
                    </a:cubicBezTo>
                    <a:cubicBezTo>
                      <a:pt x="191" y="37"/>
                      <a:pt x="187" y="38"/>
                      <a:pt x="183" y="40"/>
                    </a:cubicBezTo>
                    <a:cubicBezTo>
                      <a:pt x="156" y="57"/>
                      <a:pt x="156" y="57"/>
                      <a:pt x="156" y="57"/>
                    </a:cubicBezTo>
                    <a:cubicBezTo>
                      <a:pt x="145" y="48"/>
                      <a:pt x="132" y="42"/>
                      <a:pt x="117" y="40"/>
                    </a:cubicBezTo>
                    <a:cubicBezTo>
                      <a:pt x="112" y="8"/>
                      <a:pt x="112" y="8"/>
                      <a:pt x="112" y="8"/>
                    </a:cubicBezTo>
                    <a:cubicBezTo>
                      <a:pt x="111" y="4"/>
                      <a:pt x="109" y="0"/>
                      <a:pt x="108" y="0"/>
                    </a:cubicBezTo>
                    <a:cubicBezTo>
                      <a:pt x="85" y="3"/>
                      <a:pt x="85" y="3"/>
                      <a:pt x="85" y="3"/>
                    </a:cubicBezTo>
                    <a:cubicBezTo>
                      <a:pt x="84" y="3"/>
                      <a:pt x="82" y="6"/>
                      <a:pt x="82" y="11"/>
                    </a:cubicBezTo>
                    <a:cubicBezTo>
                      <a:pt x="84" y="43"/>
                      <a:pt x="84" y="43"/>
                      <a:pt x="84" y="43"/>
                    </a:cubicBezTo>
                    <a:cubicBezTo>
                      <a:pt x="70" y="48"/>
                      <a:pt x="58" y="56"/>
                      <a:pt x="49" y="67"/>
                    </a:cubicBezTo>
                    <a:cubicBezTo>
                      <a:pt x="19" y="56"/>
                      <a:pt x="19" y="56"/>
                      <a:pt x="19" y="56"/>
                    </a:cubicBezTo>
                    <a:cubicBezTo>
                      <a:pt x="15" y="54"/>
                      <a:pt x="11" y="54"/>
                      <a:pt x="10" y="56"/>
                    </a:cubicBezTo>
                    <a:cubicBezTo>
                      <a:pt x="1" y="77"/>
                      <a:pt x="1" y="77"/>
                      <a:pt x="1" y="77"/>
                    </a:cubicBezTo>
                    <a:cubicBezTo>
                      <a:pt x="0" y="78"/>
                      <a:pt x="3" y="81"/>
                      <a:pt x="7" y="83"/>
                    </a:cubicBezTo>
                    <a:cubicBezTo>
                      <a:pt x="35" y="98"/>
                      <a:pt x="35" y="98"/>
                      <a:pt x="35" y="98"/>
                    </a:cubicBezTo>
                    <a:cubicBezTo>
                      <a:pt x="34" y="105"/>
                      <a:pt x="33" y="112"/>
                      <a:pt x="34" y="120"/>
                    </a:cubicBezTo>
                    <a:cubicBezTo>
                      <a:pt x="35" y="127"/>
                      <a:pt x="36" y="134"/>
                      <a:pt x="39" y="140"/>
                    </a:cubicBezTo>
                    <a:cubicBezTo>
                      <a:pt x="14" y="161"/>
                      <a:pt x="14" y="161"/>
                      <a:pt x="14" y="161"/>
                    </a:cubicBezTo>
                    <a:cubicBezTo>
                      <a:pt x="11" y="163"/>
                      <a:pt x="9" y="167"/>
                      <a:pt x="10" y="168"/>
                    </a:cubicBezTo>
                    <a:cubicBezTo>
                      <a:pt x="23" y="187"/>
                      <a:pt x="23" y="187"/>
                      <a:pt x="23" y="187"/>
                    </a:cubicBezTo>
                    <a:cubicBezTo>
                      <a:pt x="24" y="188"/>
                      <a:pt x="28" y="187"/>
                      <a:pt x="31" y="185"/>
                    </a:cubicBezTo>
                    <a:cubicBezTo>
                      <a:pt x="59" y="168"/>
                      <a:pt x="59" y="168"/>
                      <a:pt x="59" y="168"/>
                    </a:cubicBezTo>
                    <a:cubicBezTo>
                      <a:pt x="69" y="177"/>
                      <a:pt x="83" y="184"/>
                      <a:pt x="97" y="186"/>
                    </a:cubicBezTo>
                    <a:cubicBezTo>
                      <a:pt x="102" y="217"/>
                      <a:pt x="102" y="217"/>
                      <a:pt x="102" y="217"/>
                    </a:cubicBezTo>
                    <a:cubicBezTo>
                      <a:pt x="103" y="221"/>
                      <a:pt x="105" y="225"/>
                      <a:pt x="107" y="225"/>
                    </a:cubicBezTo>
                    <a:cubicBezTo>
                      <a:pt x="129" y="223"/>
                      <a:pt x="129" y="223"/>
                      <a:pt x="129" y="223"/>
                    </a:cubicBezTo>
                    <a:cubicBezTo>
                      <a:pt x="131" y="222"/>
                      <a:pt x="132" y="219"/>
                      <a:pt x="132" y="214"/>
                    </a:cubicBezTo>
                    <a:cubicBezTo>
                      <a:pt x="131" y="182"/>
                      <a:pt x="131" y="182"/>
                      <a:pt x="131" y="182"/>
                    </a:cubicBezTo>
                    <a:cubicBezTo>
                      <a:pt x="145" y="178"/>
                      <a:pt x="157" y="169"/>
                      <a:pt x="165" y="158"/>
                    </a:cubicBezTo>
                    <a:cubicBezTo>
                      <a:pt x="195" y="169"/>
                      <a:pt x="195" y="169"/>
                      <a:pt x="195" y="169"/>
                    </a:cubicBezTo>
                    <a:cubicBezTo>
                      <a:pt x="199" y="171"/>
                      <a:pt x="203" y="171"/>
                      <a:pt x="204" y="169"/>
                    </a:cubicBezTo>
                    <a:cubicBezTo>
                      <a:pt x="213" y="149"/>
                      <a:pt x="213" y="149"/>
                      <a:pt x="213" y="149"/>
                    </a:cubicBezTo>
                    <a:cubicBezTo>
                      <a:pt x="214" y="147"/>
                      <a:pt x="212" y="144"/>
                      <a:pt x="208" y="142"/>
                    </a:cubicBezTo>
                    <a:close/>
                    <a:moveTo>
                      <a:pt x="160" y="108"/>
                    </a:moveTo>
                    <a:cubicBezTo>
                      <a:pt x="161" y="115"/>
                      <a:pt x="160" y="121"/>
                      <a:pt x="158" y="128"/>
                    </a:cubicBezTo>
                    <a:cubicBezTo>
                      <a:pt x="127" y="113"/>
                      <a:pt x="127" y="113"/>
                      <a:pt x="127" y="113"/>
                    </a:cubicBezTo>
                    <a:cubicBezTo>
                      <a:pt x="127" y="113"/>
                      <a:pt x="127" y="112"/>
                      <a:pt x="127" y="111"/>
                    </a:cubicBezTo>
                    <a:cubicBezTo>
                      <a:pt x="127" y="110"/>
                      <a:pt x="127" y="109"/>
                      <a:pt x="127" y="108"/>
                    </a:cubicBezTo>
                    <a:cubicBezTo>
                      <a:pt x="155" y="88"/>
                      <a:pt x="155" y="88"/>
                      <a:pt x="155" y="88"/>
                    </a:cubicBezTo>
                    <a:cubicBezTo>
                      <a:pt x="158" y="94"/>
                      <a:pt x="160" y="101"/>
                      <a:pt x="160" y="108"/>
                    </a:cubicBezTo>
                    <a:close/>
                    <a:moveTo>
                      <a:pt x="54" y="118"/>
                    </a:moveTo>
                    <a:cubicBezTo>
                      <a:pt x="53" y="111"/>
                      <a:pt x="54" y="104"/>
                      <a:pt x="56" y="98"/>
                    </a:cubicBezTo>
                    <a:cubicBezTo>
                      <a:pt x="87" y="112"/>
                      <a:pt x="87" y="112"/>
                      <a:pt x="87" y="112"/>
                    </a:cubicBezTo>
                    <a:cubicBezTo>
                      <a:pt x="87" y="113"/>
                      <a:pt x="87" y="114"/>
                      <a:pt x="87" y="114"/>
                    </a:cubicBezTo>
                    <a:cubicBezTo>
                      <a:pt x="87" y="115"/>
                      <a:pt x="87" y="116"/>
                      <a:pt x="87" y="117"/>
                    </a:cubicBezTo>
                    <a:cubicBezTo>
                      <a:pt x="60" y="137"/>
                      <a:pt x="60" y="137"/>
                      <a:pt x="60" y="137"/>
                    </a:cubicBezTo>
                    <a:cubicBezTo>
                      <a:pt x="57" y="131"/>
                      <a:pt x="55" y="125"/>
                      <a:pt x="54" y="118"/>
                    </a:cubicBezTo>
                    <a:close/>
                    <a:moveTo>
                      <a:pt x="146" y="76"/>
                    </a:moveTo>
                    <a:cubicBezTo>
                      <a:pt x="118" y="95"/>
                      <a:pt x="118" y="95"/>
                      <a:pt x="118" y="95"/>
                    </a:cubicBezTo>
                    <a:cubicBezTo>
                      <a:pt x="116" y="94"/>
                      <a:pt x="115" y="94"/>
                      <a:pt x="113" y="93"/>
                    </a:cubicBezTo>
                    <a:cubicBezTo>
                      <a:pt x="110" y="59"/>
                      <a:pt x="110" y="59"/>
                      <a:pt x="110" y="59"/>
                    </a:cubicBezTo>
                    <a:cubicBezTo>
                      <a:pt x="124" y="60"/>
                      <a:pt x="137" y="66"/>
                      <a:pt x="146" y="76"/>
                    </a:cubicBezTo>
                    <a:close/>
                    <a:moveTo>
                      <a:pt x="95" y="61"/>
                    </a:moveTo>
                    <a:cubicBezTo>
                      <a:pt x="98" y="95"/>
                      <a:pt x="98" y="95"/>
                      <a:pt x="98" y="95"/>
                    </a:cubicBezTo>
                    <a:cubicBezTo>
                      <a:pt x="96" y="95"/>
                      <a:pt x="95" y="97"/>
                      <a:pt x="93" y="98"/>
                    </a:cubicBezTo>
                    <a:cubicBezTo>
                      <a:pt x="62" y="84"/>
                      <a:pt x="62" y="84"/>
                      <a:pt x="62" y="84"/>
                    </a:cubicBezTo>
                    <a:cubicBezTo>
                      <a:pt x="70" y="72"/>
                      <a:pt x="81" y="64"/>
                      <a:pt x="95" y="61"/>
                    </a:cubicBezTo>
                    <a:close/>
                    <a:moveTo>
                      <a:pt x="69" y="149"/>
                    </a:moveTo>
                    <a:cubicBezTo>
                      <a:pt x="96" y="130"/>
                      <a:pt x="96" y="130"/>
                      <a:pt x="96" y="130"/>
                    </a:cubicBezTo>
                    <a:cubicBezTo>
                      <a:pt x="98" y="131"/>
                      <a:pt x="100" y="131"/>
                      <a:pt x="101" y="132"/>
                    </a:cubicBezTo>
                    <a:cubicBezTo>
                      <a:pt x="105" y="166"/>
                      <a:pt x="105" y="166"/>
                      <a:pt x="105" y="166"/>
                    </a:cubicBezTo>
                    <a:cubicBezTo>
                      <a:pt x="91" y="165"/>
                      <a:pt x="78" y="159"/>
                      <a:pt x="69" y="149"/>
                    </a:cubicBezTo>
                    <a:close/>
                    <a:moveTo>
                      <a:pt x="120" y="164"/>
                    </a:moveTo>
                    <a:cubicBezTo>
                      <a:pt x="117" y="131"/>
                      <a:pt x="117" y="131"/>
                      <a:pt x="117" y="131"/>
                    </a:cubicBezTo>
                    <a:cubicBezTo>
                      <a:pt x="118" y="130"/>
                      <a:pt x="120" y="129"/>
                      <a:pt x="121" y="127"/>
                    </a:cubicBezTo>
                    <a:cubicBezTo>
                      <a:pt x="152" y="142"/>
                      <a:pt x="152" y="142"/>
                      <a:pt x="152" y="142"/>
                    </a:cubicBezTo>
                    <a:cubicBezTo>
                      <a:pt x="145" y="153"/>
                      <a:pt x="133" y="161"/>
                      <a:pt x="120" y="164"/>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sz="1800"/>
              </a:p>
            </p:txBody>
          </p:sp>
          <p:sp>
            <p:nvSpPr>
              <p:cNvPr id="5142" name="Freeform 22"/>
              <p:cNvSpPr>
                <a:spLocks noEditPoints="1"/>
              </p:cNvSpPr>
              <p:nvPr/>
            </p:nvSpPr>
            <p:spPr bwMode="auto">
              <a:xfrm>
                <a:off x="3526102" y="2500930"/>
                <a:ext cx="380647" cy="376061"/>
              </a:xfrm>
              <a:custGeom>
                <a:avLst/>
                <a:gdLst/>
                <a:ahLst/>
                <a:cxnLst>
                  <a:cxn ang="0">
                    <a:pos x="241" y="105"/>
                  </a:cxn>
                  <a:cxn ang="0">
                    <a:pos x="236" y="81"/>
                  </a:cxn>
                  <a:cxn ang="0">
                    <a:pos x="227" y="79"/>
                  </a:cxn>
                  <a:cxn ang="0">
                    <a:pos x="193" y="85"/>
                  </a:cxn>
                  <a:cxn ang="0">
                    <a:pos x="162" y="51"/>
                  </a:cxn>
                  <a:cxn ang="0">
                    <a:pos x="170" y="17"/>
                  </a:cxn>
                  <a:cxn ang="0">
                    <a:pos x="169" y="8"/>
                  </a:cxn>
                  <a:cxn ang="0">
                    <a:pos x="146" y="1"/>
                  </a:cxn>
                  <a:cxn ang="0">
                    <a:pos x="139" y="8"/>
                  </a:cxn>
                  <a:cxn ang="0">
                    <a:pos x="127" y="40"/>
                  </a:cxn>
                  <a:cxn ang="0">
                    <a:pos x="82" y="50"/>
                  </a:cxn>
                  <a:cxn ang="0">
                    <a:pos x="57" y="25"/>
                  </a:cxn>
                  <a:cxn ang="0">
                    <a:pos x="49" y="22"/>
                  </a:cxn>
                  <a:cxn ang="0">
                    <a:pos x="31" y="38"/>
                  </a:cxn>
                  <a:cxn ang="0">
                    <a:pos x="34" y="47"/>
                  </a:cxn>
                  <a:cxn ang="0">
                    <a:pos x="55" y="74"/>
                  </a:cxn>
                  <a:cxn ang="0">
                    <a:pos x="45" y="95"/>
                  </a:cxn>
                  <a:cxn ang="0">
                    <a:pos x="42" y="118"/>
                  </a:cxn>
                  <a:cxn ang="0">
                    <a:pos x="8" y="127"/>
                  </a:cxn>
                  <a:cxn ang="0">
                    <a:pos x="1" y="133"/>
                  </a:cxn>
                  <a:cxn ang="0">
                    <a:pos x="6" y="157"/>
                  </a:cxn>
                  <a:cxn ang="0">
                    <a:pos x="15" y="159"/>
                  </a:cxn>
                  <a:cxn ang="0">
                    <a:pos x="49" y="153"/>
                  </a:cxn>
                  <a:cxn ang="0">
                    <a:pos x="80" y="187"/>
                  </a:cxn>
                  <a:cxn ang="0">
                    <a:pos x="72" y="221"/>
                  </a:cxn>
                  <a:cxn ang="0">
                    <a:pos x="73" y="230"/>
                  </a:cxn>
                  <a:cxn ang="0">
                    <a:pos x="96" y="237"/>
                  </a:cxn>
                  <a:cxn ang="0">
                    <a:pos x="102" y="230"/>
                  </a:cxn>
                  <a:cxn ang="0">
                    <a:pos x="115" y="198"/>
                  </a:cxn>
                  <a:cxn ang="0">
                    <a:pos x="160" y="188"/>
                  </a:cxn>
                  <a:cxn ang="0">
                    <a:pos x="184" y="212"/>
                  </a:cxn>
                  <a:cxn ang="0">
                    <a:pos x="193" y="216"/>
                  </a:cxn>
                  <a:cxn ang="0">
                    <a:pos x="211" y="200"/>
                  </a:cxn>
                  <a:cxn ang="0">
                    <a:pos x="208" y="191"/>
                  </a:cxn>
                  <a:cxn ang="0">
                    <a:pos x="186" y="164"/>
                  </a:cxn>
                  <a:cxn ang="0">
                    <a:pos x="197" y="143"/>
                  </a:cxn>
                  <a:cxn ang="0">
                    <a:pos x="200" y="120"/>
                  </a:cxn>
                  <a:cxn ang="0">
                    <a:pos x="234" y="111"/>
                  </a:cxn>
                  <a:cxn ang="0">
                    <a:pos x="241" y="105"/>
                  </a:cxn>
                  <a:cxn ang="0">
                    <a:pos x="107" y="179"/>
                  </a:cxn>
                  <a:cxn ang="0">
                    <a:pos x="61" y="105"/>
                  </a:cxn>
                  <a:cxn ang="0">
                    <a:pos x="135" y="59"/>
                  </a:cxn>
                  <a:cxn ang="0">
                    <a:pos x="181" y="133"/>
                  </a:cxn>
                  <a:cxn ang="0">
                    <a:pos x="107" y="179"/>
                  </a:cxn>
                </a:cxnLst>
                <a:rect l="0" t="0" r="r" b="b"/>
                <a:pathLst>
                  <a:path w="241" h="238">
                    <a:moveTo>
                      <a:pt x="241" y="105"/>
                    </a:moveTo>
                    <a:cubicBezTo>
                      <a:pt x="236" y="81"/>
                      <a:pt x="236" y="81"/>
                      <a:pt x="236" y="81"/>
                    </a:cubicBezTo>
                    <a:cubicBezTo>
                      <a:pt x="235" y="80"/>
                      <a:pt x="231" y="79"/>
                      <a:pt x="227" y="79"/>
                    </a:cubicBezTo>
                    <a:cubicBezTo>
                      <a:pt x="193" y="85"/>
                      <a:pt x="193" y="85"/>
                      <a:pt x="193" y="85"/>
                    </a:cubicBezTo>
                    <a:cubicBezTo>
                      <a:pt x="186" y="71"/>
                      <a:pt x="175" y="59"/>
                      <a:pt x="162" y="51"/>
                    </a:cubicBezTo>
                    <a:cubicBezTo>
                      <a:pt x="170" y="17"/>
                      <a:pt x="170" y="17"/>
                      <a:pt x="170" y="17"/>
                    </a:cubicBezTo>
                    <a:cubicBezTo>
                      <a:pt x="171" y="13"/>
                      <a:pt x="171" y="9"/>
                      <a:pt x="169" y="8"/>
                    </a:cubicBezTo>
                    <a:cubicBezTo>
                      <a:pt x="146" y="1"/>
                      <a:pt x="146" y="1"/>
                      <a:pt x="146" y="1"/>
                    </a:cubicBezTo>
                    <a:cubicBezTo>
                      <a:pt x="144" y="0"/>
                      <a:pt x="141" y="3"/>
                      <a:pt x="139" y="8"/>
                    </a:cubicBezTo>
                    <a:cubicBezTo>
                      <a:pt x="127" y="40"/>
                      <a:pt x="127" y="40"/>
                      <a:pt x="127" y="40"/>
                    </a:cubicBezTo>
                    <a:cubicBezTo>
                      <a:pt x="111" y="39"/>
                      <a:pt x="96" y="42"/>
                      <a:pt x="82" y="50"/>
                    </a:cubicBezTo>
                    <a:cubicBezTo>
                      <a:pt x="57" y="25"/>
                      <a:pt x="57" y="25"/>
                      <a:pt x="57" y="25"/>
                    </a:cubicBezTo>
                    <a:cubicBezTo>
                      <a:pt x="54" y="22"/>
                      <a:pt x="50" y="21"/>
                      <a:pt x="49" y="22"/>
                    </a:cubicBezTo>
                    <a:cubicBezTo>
                      <a:pt x="31" y="38"/>
                      <a:pt x="31" y="38"/>
                      <a:pt x="31" y="38"/>
                    </a:cubicBezTo>
                    <a:cubicBezTo>
                      <a:pt x="30" y="39"/>
                      <a:pt x="31" y="44"/>
                      <a:pt x="34" y="47"/>
                    </a:cubicBezTo>
                    <a:cubicBezTo>
                      <a:pt x="55" y="74"/>
                      <a:pt x="55" y="74"/>
                      <a:pt x="55" y="74"/>
                    </a:cubicBezTo>
                    <a:cubicBezTo>
                      <a:pt x="51" y="80"/>
                      <a:pt x="48" y="87"/>
                      <a:pt x="45" y="95"/>
                    </a:cubicBezTo>
                    <a:cubicBezTo>
                      <a:pt x="43" y="102"/>
                      <a:pt x="42" y="110"/>
                      <a:pt x="42" y="118"/>
                    </a:cubicBezTo>
                    <a:cubicBezTo>
                      <a:pt x="8" y="127"/>
                      <a:pt x="8" y="127"/>
                      <a:pt x="8" y="127"/>
                    </a:cubicBezTo>
                    <a:cubicBezTo>
                      <a:pt x="4" y="128"/>
                      <a:pt x="0" y="131"/>
                      <a:pt x="1" y="133"/>
                    </a:cubicBezTo>
                    <a:cubicBezTo>
                      <a:pt x="6" y="157"/>
                      <a:pt x="6" y="157"/>
                      <a:pt x="6" y="157"/>
                    </a:cubicBezTo>
                    <a:cubicBezTo>
                      <a:pt x="6" y="158"/>
                      <a:pt x="11" y="159"/>
                      <a:pt x="15" y="159"/>
                    </a:cubicBezTo>
                    <a:cubicBezTo>
                      <a:pt x="49" y="153"/>
                      <a:pt x="49" y="153"/>
                      <a:pt x="49" y="153"/>
                    </a:cubicBezTo>
                    <a:cubicBezTo>
                      <a:pt x="56" y="167"/>
                      <a:pt x="67" y="179"/>
                      <a:pt x="80" y="187"/>
                    </a:cubicBezTo>
                    <a:cubicBezTo>
                      <a:pt x="72" y="221"/>
                      <a:pt x="72" y="221"/>
                      <a:pt x="72" y="221"/>
                    </a:cubicBezTo>
                    <a:cubicBezTo>
                      <a:pt x="71" y="225"/>
                      <a:pt x="71" y="229"/>
                      <a:pt x="73" y="230"/>
                    </a:cubicBezTo>
                    <a:cubicBezTo>
                      <a:pt x="96" y="237"/>
                      <a:pt x="96" y="237"/>
                      <a:pt x="96" y="237"/>
                    </a:cubicBezTo>
                    <a:cubicBezTo>
                      <a:pt x="98" y="238"/>
                      <a:pt x="101" y="235"/>
                      <a:pt x="102" y="230"/>
                    </a:cubicBezTo>
                    <a:cubicBezTo>
                      <a:pt x="115" y="198"/>
                      <a:pt x="115" y="198"/>
                      <a:pt x="115" y="198"/>
                    </a:cubicBezTo>
                    <a:cubicBezTo>
                      <a:pt x="131" y="199"/>
                      <a:pt x="146" y="196"/>
                      <a:pt x="160" y="188"/>
                    </a:cubicBezTo>
                    <a:cubicBezTo>
                      <a:pt x="184" y="212"/>
                      <a:pt x="184" y="212"/>
                      <a:pt x="184" y="212"/>
                    </a:cubicBezTo>
                    <a:cubicBezTo>
                      <a:pt x="188" y="216"/>
                      <a:pt x="192" y="217"/>
                      <a:pt x="193" y="216"/>
                    </a:cubicBezTo>
                    <a:cubicBezTo>
                      <a:pt x="211" y="200"/>
                      <a:pt x="211" y="200"/>
                      <a:pt x="211" y="200"/>
                    </a:cubicBezTo>
                    <a:cubicBezTo>
                      <a:pt x="212" y="198"/>
                      <a:pt x="211" y="194"/>
                      <a:pt x="208" y="191"/>
                    </a:cubicBezTo>
                    <a:cubicBezTo>
                      <a:pt x="186" y="164"/>
                      <a:pt x="186" y="164"/>
                      <a:pt x="186" y="164"/>
                    </a:cubicBezTo>
                    <a:cubicBezTo>
                      <a:pt x="191" y="158"/>
                      <a:pt x="194" y="151"/>
                      <a:pt x="197" y="143"/>
                    </a:cubicBezTo>
                    <a:cubicBezTo>
                      <a:pt x="199" y="135"/>
                      <a:pt x="200" y="128"/>
                      <a:pt x="200" y="120"/>
                    </a:cubicBezTo>
                    <a:cubicBezTo>
                      <a:pt x="234" y="111"/>
                      <a:pt x="234" y="111"/>
                      <a:pt x="234" y="111"/>
                    </a:cubicBezTo>
                    <a:cubicBezTo>
                      <a:pt x="238" y="109"/>
                      <a:pt x="241" y="107"/>
                      <a:pt x="241" y="105"/>
                    </a:cubicBezTo>
                    <a:close/>
                    <a:moveTo>
                      <a:pt x="107" y="179"/>
                    </a:moveTo>
                    <a:cubicBezTo>
                      <a:pt x="74" y="171"/>
                      <a:pt x="53" y="137"/>
                      <a:pt x="61" y="105"/>
                    </a:cubicBezTo>
                    <a:cubicBezTo>
                      <a:pt x="69" y="72"/>
                      <a:pt x="102" y="51"/>
                      <a:pt x="135" y="59"/>
                    </a:cubicBezTo>
                    <a:cubicBezTo>
                      <a:pt x="168" y="67"/>
                      <a:pt x="188" y="100"/>
                      <a:pt x="181" y="133"/>
                    </a:cubicBezTo>
                    <a:cubicBezTo>
                      <a:pt x="173" y="166"/>
                      <a:pt x="139" y="187"/>
                      <a:pt x="107" y="179"/>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sz="1800"/>
              </a:p>
            </p:txBody>
          </p:sp>
          <p:sp>
            <p:nvSpPr>
              <p:cNvPr id="5143" name="Freeform 23"/>
              <p:cNvSpPr>
                <a:spLocks noEditPoints="1"/>
              </p:cNvSpPr>
              <p:nvPr/>
            </p:nvSpPr>
            <p:spPr bwMode="auto">
              <a:xfrm>
                <a:off x="3615531" y="2588066"/>
                <a:ext cx="202935" cy="201789"/>
              </a:xfrm>
              <a:custGeom>
                <a:avLst/>
                <a:gdLst/>
                <a:ahLst/>
                <a:cxnLst>
                  <a:cxn ang="0">
                    <a:pos x="77" y="8"/>
                  </a:cxn>
                  <a:cxn ang="0">
                    <a:pos x="8" y="50"/>
                  </a:cxn>
                  <a:cxn ang="0">
                    <a:pos x="50" y="120"/>
                  </a:cxn>
                  <a:cxn ang="0">
                    <a:pos x="120" y="77"/>
                  </a:cxn>
                  <a:cxn ang="0">
                    <a:pos x="77" y="8"/>
                  </a:cxn>
                  <a:cxn ang="0">
                    <a:pos x="91" y="38"/>
                  </a:cxn>
                  <a:cxn ang="0">
                    <a:pos x="102" y="40"/>
                  </a:cxn>
                  <a:cxn ang="0">
                    <a:pos x="100" y="52"/>
                  </a:cxn>
                  <a:cxn ang="0">
                    <a:pos x="88" y="49"/>
                  </a:cxn>
                  <a:cxn ang="0">
                    <a:pos x="91" y="38"/>
                  </a:cxn>
                  <a:cxn ang="0">
                    <a:pos x="74" y="20"/>
                  </a:cxn>
                  <a:cxn ang="0">
                    <a:pos x="81" y="30"/>
                  </a:cxn>
                  <a:cxn ang="0">
                    <a:pos x="71" y="36"/>
                  </a:cxn>
                  <a:cxn ang="0">
                    <a:pos x="64" y="26"/>
                  </a:cxn>
                  <a:cxn ang="0">
                    <a:pos x="74" y="20"/>
                  </a:cxn>
                  <a:cxn ang="0">
                    <a:pos x="40" y="25"/>
                  </a:cxn>
                  <a:cxn ang="0">
                    <a:pos x="52" y="28"/>
                  </a:cxn>
                  <a:cxn ang="0">
                    <a:pos x="49" y="40"/>
                  </a:cxn>
                  <a:cxn ang="0">
                    <a:pos x="38" y="37"/>
                  </a:cxn>
                  <a:cxn ang="0">
                    <a:pos x="40" y="25"/>
                  </a:cxn>
                  <a:cxn ang="0">
                    <a:pos x="20" y="53"/>
                  </a:cxn>
                  <a:cxn ang="0">
                    <a:pos x="30" y="47"/>
                  </a:cxn>
                  <a:cxn ang="0">
                    <a:pos x="36" y="57"/>
                  </a:cxn>
                  <a:cxn ang="0">
                    <a:pos x="26" y="64"/>
                  </a:cxn>
                  <a:cxn ang="0">
                    <a:pos x="20" y="53"/>
                  </a:cxn>
                  <a:cxn ang="0">
                    <a:pos x="37" y="90"/>
                  </a:cxn>
                  <a:cxn ang="0">
                    <a:pos x="25" y="87"/>
                  </a:cxn>
                  <a:cxn ang="0">
                    <a:pos x="28" y="76"/>
                  </a:cxn>
                  <a:cxn ang="0">
                    <a:pos x="40" y="79"/>
                  </a:cxn>
                  <a:cxn ang="0">
                    <a:pos x="37" y="90"/>
                  </a:cxn>
                  <a:cxn ang="0">
                    <a:pos x="53" y="108"/>
                  </a:cxn>
                  <a:cxn ang="0">
                    <a:pos x="47" y="98"/>
                  </a:cxn>
                  <a:cxn ang="0">
                    <a:pos x="57" y="91"/>
                  </a:cxn>
                  <a:cxn ang="0">
                    <a:pos x="64" y="102"/>
                  </a:cxn>
                  <a:cxn ang="0">
                    <a:pos x="53" y="108"/>
                  </a:cxn>
                  <a:cxn ang="0">
                    <a:pos x="59" y="85"/>
                  </a:cxn>
                  <a:cxn ang="0">
                    <a:pos x="43" y="59"/>
                  </a:cxn>
                  <a:cxn ang="0">
                    <a:pos x="69" y="43"/>
                  </a:cxn>
                  <a:cxn ang="0">
                    <a:pos x="85" y="69"/>
                  </a:cxn>
                  <a:cxn ang="0">
                    <a:pos x="59" y="85"/>
                  </a:cxn>
                  <a:cxn ang="0">
                    <a:pos x="87" y="102"/>
                  </a:cxn>
                  <a:cxn ang="0">
                    <a:pos x="76" y="100"/>
                  </a:cxn>
                  <a:cxn ang="0">
                    <a:pos x="79" y="88"/>
                  </a:cxn>
                  <a:cxn ang="0">
                    <a:pos x="90" y="91"/>
                  </a:cxn>
                  <a:cxn ang="0">
                    <a:pos x="87" y="102"/>
                  </a:cxn>
                  <a:cxn ang="0">
                    <a:pos x="98" y="81"/>
                  </a:cxn>
                  <a:cxn ang="0">
                    <a:pos x="91" y="71"/>
                  </a:cxn>
                  <a:cxn ang="0">
                    <a:pos x="102" y="64"/>
                  </a:cxn>
                  <a:cxn ang="0">
                    <a:pos x="108" y="75"/>
                  </a:cxn>
                  <a:cxn ang="0">
                    <a:pos x="98" y="81"/>
                  </a:cxn>
                </a:cxnLst>
                <a:rect l="0" t="0" r="r" b="b"/>
                <a:pathLst>
                  <a:path w="128" h="128">
                    <a:moveTo>
                      <a:pt x="77" y="8"/>
                    </a:moveTo>
                    <a:cubicBezTo>
                      <a:pt x="46" y="0"/>
                      <a:pt x="15" y="19"/>
                      <a:pt x="8" y="50"/>
                    </a:cubicBezTo>
                    <a:cubicBezTo>
                      <a:pt x="0" y="81"/>
                      <a:pt x="19" y="113"/>
                      <a:pt x="50" y="120"/>
                    </a:cubicBezTo>
                    <a:cubicBezTo>
                      <a:pt x="81" y="128"/>
                      <a:pt x="113" y="108"/>
                      <a:pt x="120" y="77"/>
                    </a:cubicBezTo>
                    <a:cubicBezTo>
                      <a:pt x="128" y="46"/>
                      <a:pt x="108" y="15"/>
                      <a:pt x="77" y="8"/>
                    </a:cubicBezTo>
                    <a:close/>
                    <a:moveTo>
                      <a:pt x="91" y="38"/>
                    </a:moveTo>
                    <a:cubicBezTo>
                      <a:pt x="95" y="35"/>
                      <a:pt x="100" y="36"/>
                      <a:pt x="102" y="40"/>
                    </a:cubicBezTo>
                    <a:cubicBezTo>
                      <a:pt x="105" y="44"/>
                      <a:pt x="104" y="50"/>
                      <a:pt x="100" y="52"/>
                    </a:cubicBezTo>
                    <a:cubicBezTo>
                      <a:pt x="96" y="54"/>
                      <a:pt x="90" y="53"/>
                      <a:pt x="88" y="49"/>
                    </a:cubicBezTo>
                    <a:cubicBezTo>
                      <a:pt x="86" y="45"/>
                      <a:pt x="87" y="40"/>
                      <a:pt x="91" y="38"/>
                    </a:cubicBezTo>
                    <a:close/>
                    <a:moveTo>
                      <a:pt x="74" y="20"/>
                    </a:moveTo>
                    <a:cubicBezTo>
                      <a:pt x="79" y="21"/>
                      <a:pt x="82" y="26"/>
                      <a:pt x="81" y="30"/>
                    </a:cubicBezTo>
                    <a:cubicBezTo>
                      <a:pt x="80" y="35"/>
                      <a:pt x="75" y="38"/>
                      <a:pt x="71" y="36"/>
                    </a:cubicBezTo>
                    <a:cubicBezTo>
                      <a:pt x="66" y="35"/>
                      <a:pt x="63" y="31"/>
                      <a:pt x="64" y="26"/>
                    </a:cubicBezTo>
                    <a:cubicBezTo>
                      <a:pt x="65" y="22"/>
                      <a:pt x="70" y="19"/>
                      <a:pt x="74" y="20"/>
                    </a:cubicBezTo>
                    <a:close/>
                    <a:moveTo>
                      <a:pt x="40" y="25"/>
                    </a:moveTo>
                    <a:cubicBezTo>
                      <a:pt x="44" y="23"/>
                      <a:pt x="50" y="24"/>
                      <a:pt x="52" y="28"/>
                    </a:cubicBezTo>
                    <a:cubicBezTo>
                      <a:pt x="54" y="32"/>
                      <a:pt x="53" y="37"/>
                      <a:pt x="49" y="40"/>
                    </a:cubicBezTo>
                    <a:cubicBezTo>
                      <a:pt x="45" y="42"/>
                      <a:pt x="40" y="41"/>
                      <a:pt x="38" y="37"/>
                    </a:cubicBezTo>
                    <a:cubicBezTo>
                      <a:pt x="35" y="33"/>
                      <a:pt x="36" y="28"/>
                      <a:pt x="40" y="25"/>
                    </a:cubicBezTo>
                    <a:close/>
                    <a:moveTo>
                      <a:pt x="20" y="53"/>
                    </a:moveTo>
                    <a:cubicBezTo>
                      <a:pt x="21" y="49"/>
                      <a:pt x="26" y="46"/>
                      <a:pt x="30" y="47"/>
                    </a:cubicBezTo>
                    <a:cubicBezTo>
                      <a:pt x="35" y="48"/>
                      <a:pt x="38" y="53"/>
                      <a:pt x="36" y="57"/>
                    </a:cubicBezTo>
                    <a:cubicBezTo>
                      <a:pt x="35" y="62"/>
                      <a:pt x="31" y="65"/>
                      <a:pt x="26" y="64"/>
                    </a:cubicBezTo>
                    <a:cubicBezTo>
                      <a:pt x="22" y="62"/>
                      <a:pt x="19" y="58"/>
                      <a:pt x="20" y="53"/>
                    </a:cubicBezTo>
                    <a:close/>
                    <a:moveTo>
                      <a:pt x="37" y="90"/>
                    </a:moveTo>
                    <a:cubicBezTo>
                      <a:pt x="33" y="93"/>
                      <a:pt x="28" y="91"/>
                      <a:pt x="25" y="87"/>
                    </a:cubicBezTo>
                    <a:cubicBezTo>
                      <a:pt x="23" y="84"/>
                      <a:pt x="24" y="78"/>
                      <a:pt x="28" y="76"/>
                    </a:cubicBezTo>
                    <a:cubicBezTo>
                      <a:pt x="32" y="73"/>
                      <a:pt x="37" y="75"/>
                      <a:pt x="40" y="79"/>
                    </a:cubicBezTo>
                    <a:cubicBezTo>
                      <a:pt x="42" y="83"/>
                      <a:pt x="41" y="88"/>
                      <a:pt x="37" y="90"/>
                    </a:cubicBezTo>
                    <a:close/>
                    <a:moveTo>
                      <a:pt x="53" y="108"/>
                    </a:moveTo>
                    <a:cubicBezTo>
                      <a:pt x="49" y="107"/>
                      <a:pt x="46" y="102"/>
                      <a:pt x="47" y="98"/>
                    </a:cubicBezTo>
                    <a:cubicBezTo>
                      <a:pt x="48" y="93"/>
                      <a:pt x="53" y="90"/>
                      <a:pt x="57" y="91"/>
                    </a:cubicBezTo>
                    <a:cubicBezTo>
                      <a:pt x="62" y="92"/>
                      <a:pt x="65" y="97"/>
                      <a:pt x="64" y="102"/>
                    </a:cubicBezTo>
                    <a:cubicBezTo>
                      <a:pt x="62" y="106"/>
                      <a:pt x="58" y="109"/>
                      <a:pt x="53" y="108"/>
                    </a:cubicBezTo>
                    <a:close/>
                    <a:moveTo>
                      <a:pt x="59" y="85"/>
                    </a:moveTo>
                    <a:cubicBezTo>
                      <a:pt x="47" y="82"/>
                      <a:pt x="40" y="70"/>
                      <a:pt x="43" y="59"/>
                    </a:cubicBezTo>
                    <a:cubicBezTo>
                      <a:pt x="46" y="47"/>
                      <a:pt x="57" y="40"/>
                      <a:pt x="69" y="43"/>
                    </a:cubicBezTo>
                    <a:cubicBezTo>
                      <a:pt x="81" y="46"/>
                      <a:pt x="88" y="57"/>
                      <a:pt x="85" y="69"/>
                    </a:cubicBezTo>
                    <a:cubicBezTo>
                      <a:pt x="82" y="81"/>
                      <a:pt x="70" y="88"/>
                      <a:pt x="59" y="85"/>
                    </a:cubicBezTo>
                    <a:close/>
                    <a:moveTo>
                      <a:pt x="87" y="102"/>
                    </a:moveTo>
                    <a:cubicBezTo>
                      <a:pt x="83" y="105"/>
                      <a:pt x="78" y="104"/>
                      <a:pt x="76" y="100"/>
                    </a:cubicBezTo>
                    <a:cubicBezTo>
                      <a:pt x="73" y="96"/>
                      <a:pt x="75" y="90"/>
                      <a:pt x="79" y="88"/>
                    </a:cubicBezTo>
                    <a:cubicBezTo>
                      <a:pt x="83" y="86"/>
                      <a:pt x="88" y="87"/>
                      <a:pt x="90" y="91"/>
                    </a:cubicBezTo>
                    <a:cubicBezTo>
                      <a:pt x="93" y="95"/>
                      <a:pt x="91" y="100"/>
                      <a:pt x="87" y="102"/>
                    </a:cubicBezTo>
                    <a:close/>
                    <a:moveTo>
                      <a:pt x="98" y="81"/>
                    </a:moveTo>
                    <a:cubicBezTo>
                      <a:pt x="93" y="80"/>
                      <a:pt x="90" y="75"/>
                      <a:pt x="91" y="71"/>
                    </a:cubicBezTo>
                    <a:cubicBezTo>
                      <a:pt x="92" y="66"/>
                      <a:pt x="97" y="63"/>
                      <a:pt x="102" y="64"/>
                    </a:cubicBezTo>
                    <a:cubicBezTo>
                      <a:pt x="106" y="65"/>
                      <a:pt x="109" y="70"/>
                      <a:pt x="108" y="75"/>
                    </a:cubicBezTo>
                    <a:cubicBezTo>
                      <a:pt x="107" y="79"/>
                      <a:pt x="102" y="82"/>
                      <a:pt x="98" y="81"/>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sz="1800"/>
              </a:p>
            </p:txBody>
          </p:sp>
          <p:sp>
            <p:nvSpPr>
              <p:cNvPr id="5144" name="Freeform 24"/>
              <p:cNvSpPr>
                <a:spLocks/>
              </p:cNvSpPr>
              <p:nvPr/>
            </p:nvSpPr>
            <p:spPr bwMode="auto">
              <a:xfrm>
                <a:off x="3694641" y="2667176"/>
                <a:ext cx="44715" cy="43568"/>
              </a:xfrm>
              <a:custGeom>
                <a:avLst/>
                <a:gdLst/>
                <a:ahLst/>
                <a:cxnLst>
                  <a:cxn ang="0">
                    <a:pos x="17" y="1"/>
                  </a:cxn>
                  <a:cxn ang="0">
                    <a:pos x="1" y="11"/>
                  </a:cxn>
                  <a:cxn ang="0">
                    <a:pos x="11" y="26"/>
                  </a:cxn>
                  <a:cxn ang="0">
                    <a:pos x="26" y="17"/>
                  </a:cxn>
                  <a:cxn ang="0">
                    <a:pos x="17" y="1"/>
                  </a:cxn>
                </a:cxnLst>
                <a:rect l="0" t="0" r="r" b="b"/>
                <a:pathLst>
                  <a:path w="28" h="28">
                    <a:moveTo>
                      <a:pt x="17" y="1"/>
                    </a:moveTo>
                    <a:cubicBezTo>
                      <a:pt x="10" y="0"/>
                      <a:pt x="3" y="4"/>
                      <a:pt x="1" y="11"/>
                    </a:cubicBezTo>
                    <a:cubicBezTo>
                      <a:pt x="0" y="18"/>
                      <a:pt x="4" y="25"/>
                      <a:pt x="11" y="26"/>
                    </a:cubicBezTo>
                    <a:cubicBezTo>
                      <a:pt x="18" y="28"/>
                      <a:pt x="25" y="24"/>
                      <a:pt x="26" y="17"/>
                    </a:cubicBezTo>
                    <a:cubicBezTo>
                      <a:pt x="28" y="10"/>
                      <a:pt x="24" y="3"/>
                      <a:pt x="17" y="1"/>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sz="1800"/>
              </a:p>
            </p:txBody>
          </p:sp>
          <p:sp>
            <p:nvSpPr>
              <p:cNvPr id="5145" name="Freeform 25"/>
              <p:cNvSpPr>
                <a:spLocks noEditPoints="1"/>
              </p:cNvSpPr>
              <p:nvPr/>
            </p:nvSpPr>
            <p:spPr bwMode="auto">
              <a:xfrm>
                <a:off x="4199114" y="1219112"/>
                <a:ext cx="604220" cy="607660"/>
              </a:xfrm>
              <a:custGeom>
                <a:avLst/>
                <a:gdLst/>
                <a:ahLst/>
                <a:cxnLst>
                  <a:cxn ang="0">
                    <a:pos x="375" y="137"/>
                  </a:cxn>
                  <a:cxn ang="0">
                    <a:pos x="346" y="136"/>
                  </a:cxn>
                  <a:cxn ang="0">
                    <a:pos x="340" y="77"/>
                  </a:cxn>
                  <a:cxn ang="0">
                    <a:pos x="323" y="53"/>
                  </a:cxn>
                  <a:cxn ang="0">
                    <a:pos x="297" y="66"/>
                  </a:cxn>
                  <a:cxn ang="0">
                    <a:pos x="277" y="24"/>
                  </a:cxn>
                  <a:cxn ang="0">
                    <a:pos x="252" y="10"/>
                  </a:cxn>
                  <a:cxn ang="0">
                    <a:pos x="234" y="33"/>
                  </a:cxn>
                  <a:cxn ang="0">
                    <a:pos x="197" y="3"/>
                  </a:cxn>
                  <a:cxn ang="0">
                    <a:pos x="168" y="1"/>
                  </a:cxn>
                  <a:cxn ang="0">
                    <a:pos x="162" y="30"/>
                  </a:cxn>
                  <a:cxn ang="0">
                    <a:pos x="117" y="18"/>
                  </a:cxn>
                  <a:cxn ang="0">
                    <a:pos x="89" y="29"/>
                  </a:cxn>
                  <a:cxn ang="0">
                    <a:pos x="96" y="57"/>
                  </a:cxn>
                  <a:cxn ang="0">
                    <a:pos x="50" y="66"/>
                  </a:cxn>
                  <a:cxn ang="0">
                    <a:pos x="30" y="87"/>
                  </a:cxn>
                  <a:cxn ang="0">
                    <a:pos x="47" y="110"/>
                  </a:cxn>
                  <a:cxn ang="0">
                    <a:pos x="10" y="137"/>
                  </a:cxn>
                  <a:cxn ang="0">
                    <a:pos x="0" y="165"/>
                  </a:cxn>
                  <a:cxn ang="0">
                    <a:pos x="26" y="178"/>
                  </a:cxn>
                  <a:cxn ang="0">
                    <a:pos x="26" y="210"/>
                  </a:cxn>
                  <a:cxn ang="0">
                    <a:pos x="1" y="224"/>
                  </a:cxn>
                  <a:cxn ang="0">
                    <a:pos x="11" y="251"/>
                  </a:cxn>
                  <a:cxn ang="0">
                    <a:pos x="57" y="289"/>
                  </a:cxn>
                  <a:cxn ang="0">
                    <a:pos x="41" y="314"/>
                  </a:cxn>
                  <a:cxn ang="0">
                    <a:pos x="64" y="333"/>
                  </a:cxn>
                  <a:cxn ang="0">
                    <a:pos x="110" y="337"/>
                  </a:cxn>
                  <a:cxn ang="0">
                    <a:pos x="106" y="365"/>
                  </a:cxn>
                  <a:cxn ang="0">
                    <a:pos x="135" y="373"/>
                  </a:cxn>
                  <a:cxn ang="0">
                    <a:pos x="179" y="357"/>
                  </a:cxn>
                  <a:cxn ang="0">
                    <a:pos x="189" y="385"/>
                  </a:cxn>
                  <a:cxn ang="0">
                    <a:pos x="218" y="380"/>
                  </a:cxn>
                  <a:cxn ang="0">
                    <a:pos x="250" y="347"/>
                  </a:cxn>
                  <a:cxn ang="0">
                    <a:pos x="270" y="368"/>
                  </a:cxn>
                  <a:cxn ang="0">
                    <a:pos x="294" y="351"/>
                  </a:cxn>
                  <a:cxn ang="0">
                    <a:pos x="310" y="307"/>
                  </a:cxn>
                  <a:cxn ang="0">
                    <a:pos x="337" y="318"/>
                  </a:cxn>
                  <a:cxn ang="0">
                    <a:pos x="351" y="292"/>
                  </a:cxn>
                  <a:cxn ang="0">
                    <a:pos x="347" y="246"/>
                  </a:cxn>
                  <a:cxn ang="0">
                    <a:pos x="376" y="244"/>
                  </a:cxn>
                  <a:cxn ang="0">
                    <a:pos x="379" y="215"/>
                  </a:cxn>
                  <a:cxn ang="0">
                    <a:pos x="356" y="184"/>
                  </a:cxn>
                  <a:cxn ang="0">
                    <a:pos x="378" y="166"/>
                  </a:cxn>
                  <a:cxn ang="0">
                    <a:pos x="267" y="306"/>
                  </a:cxn>
                  <a:cxn ang="0">
                    <a:pos x="211" y="327"/>
                  </a:cxn>
                  <a:cxn ang="0">
                    <a:pos x="184" y="329"/>
                  </a:cxn>
                  <a:cxn ang="0">
                    <a:pos x="127" y="313"/>
                  </a:cxn>
                  <a:cxn ang="0">
                    <a:pos x="75" y="265"/>
                  </a:cxn>
                  <a:cxn ang="0">
                    <a:pos x="55" y="209"/>
                  </a:cxn>
                  <a:cxn ang="0">
                    <a:pos x="55" y="177"/>
                  </a:cxn>
                  <a:cxn ang="0">
                    <a:pos x="74" y="121"/>
                  </a:cxn>
                  <a:cxn ang="0">
                    <a:pos x="115" y="79"/>
                  </a:cxn>
                  <a:cxn ang="0">
                    <a:pos x="170" y="57"/>
                  </a:cxn>
                  <a:cxn ang="0">
                    <a:pos x="197" y="56"/>
                  </a:cxn>
                  <a:cxn ang="0">
                    <a:pos x="255" y="72"/>
                  </a:cxn>
                  <a:cxn ang="0">
                    <a:pos x="306" y="120"/>
                  </a:cxn>
                  <a:cxn ang="0">
                    <a:pos x="326" y="175"/>
                  </a:cxn>
                  <a:cxn ang="0">
                    <a:pos x="327" y="207"/>
                  </a:cxn>
                  <a:cxn ang="0">
                    <a:pos x="307" y="263"/>
                  </a:cxn>
                  <a:cxn ang="0">
                    <a:pos x="267" y="306"/>
                  </a:cxn>
                </a:cxnLst>
                <a:rect l="0" t="0" r="r" b="b"/>
                <a:pathLst>
                  <a:path w="382" h="385">
                    <a:moveTo>
                      <a:pt x="380" y="161"/>
                    </a:moveTo>
                    <a:cubicBezTo>
                      <a:pt x="375" y="137"/>
                      <a:pt x="375" y="137"/>
                      <a:pt x="375" y="137"/>
                    </a:cubicBezTo>
                    <a:cubicBezTo>
                      <a:pt x="374" y="135"/>
                      <a:pt x="372" y="133"/>
                      <a:pt x="371" y="133"/>
                    </a:cubicBezTo>
                    <a:cubicBezTo>
                      <a:pt x="346" y="136"/>
                      <a:pt x="346" y="136"/>
                      <a:pt x="346" y="136"/>
                    </a:cubicBezTo>
                    <a:cubicBezTo>
                      <a:pt x="341" y="121"/>
                      <a:pt x="334" y="108"/>
                      <a:pt x="325" y="96"/>
                    </a:cubicBezTo>
                    <a:cubicBezTo>
                      <a:pt x="340" y="77"/>
                      <a:pt x="340" y="77"/>
                      <a:pt x="340" y="77"/>
                    </a:cubicBezTo>
                    <a:cubicBezTo>
                      <a:pt x="342" y="75"/>
                      <a:pt x="342" y="73"/>
                      <a:pt x="340" y="71"/>
                    </a:cubicBezTo>
                    <a:cubicBezTo>
                      <a:pt x="323" y="53"/>
                      <a:pt x="323" y="53"/>
                      <a:pt x="323" y="53"/>
                    </a:cubicBezTo>
                    <a:cubicBezTo>
                      <a:pt x="322" y="51"/>
                      <a:pt x="319" y="51"/>
                      <a:pt x="318" y="52"/>
                    </a:cubicBezTo>
                    <a:cubicBezTo>
                      <a:pt x="297" y="66"/>
                      <a:pt x="297" y="66"/>
                      <a:pt x="297" y="66"/>
                    </a:cubicBezTo>
                    <a:cubicBezTo>
                      <a:pt x="289" y="59"/>
                      <a:pt x="281" y="53"/>
                      <a:pt x="272" y="48"/>
                    </a:cubicBezTo>
                    <a:cubicBezTo>
                      <a:pt x="277" y="24"/>
                      <a:pt x="277" y="24"/>
                      <a:pt x="277" y="24"/>
                    </a:cubicBezTo>
                    <a:cubicBezTo>
                      <a:pt x="278" y="22"/>
                      <a:pt x="277" y="20"/>
                      <a:pt x="275" y="19"/>
                    </a:cubicBezTo>
                    <a:cubicBezTo>
                      <a:pt x="252" y="10"/>
                      <a:pt x="252" y="10"/>
                      <a:pt x="252" y="10"/>
                    </a:cubicBezTo>
                    <a:cubicBezTo>
                      <a:pt x="250" y="9"/>
                      <a:pt x="248" y="10"/>
                      <a:pt x="247" y="12"/>
                    </a:cubicBezTo>
                    <a:cubicBezTo>
                      <a:pt x="234" y="33"/>
                      <a:pt x="234" y="33"/>
                      <a:pt x="234" y="33"/>
                    </a:cubicBezTo>
                    <a:cubicBezTo>
                      <a:pt x="224" y="30"/>
                      <a:pt x="213" y="28"/>
                      <a:pt x="202" y="28"/>
                    </a:cubicBezTo>
                    <a:cubicBezTo>
                      <a:pt x="197" y="3"/>
                      <a:pt x="197" y="3"/>
                      <a:pt x="197" y="3"/>
                    </a:cubicBezTo>
                    <a:cubicBezTo>
                      <a:pt x="197" y="1"/>
                      <a:pt x="195" y="0"/>
                      <a:pt x="193" y="0"/>
                    </a:cubicBezTo>
                    <a:cubicBezTo>
                      <a:pt x="168" y="1"/>
                      <a:pt x="168" y="1"/>
                      <a:pt x="168" y="1"/>
                    </a:cubicBezTo>
                    <a:cubicBezTo>
                      <a:pt x="166" y="1"/>
                      <a:pt x="164" y="3"/>
                      <a:pt x="164" y="5"/>
                    </a:cubicBezTo>
                    <a:cubicBezTo>
                      <a:pt x="162" y="30"/>
                      <a:pt x="162" y="30"/>
                      <a:pt x="162" y="30"/>
                    </a:cubicBezTo>
                    <a:cubicBezTo>
                      <a:pt x="151" y="32"/>
                      <a:pt x="141" y="34"/>
                      <a:pt x="131" y="38"/>
                    </a:cubicBezTo>
                    <a:cubicBezTo>
                      <a:pt x="117" y="18"/>
                      <a:pt x="117" y="18"/>
                      <a:pt x="117" y="18"/>
                    </a:cubicBezTo>
                    <a:cubicBezTo>
                      <a:pt x="115" y="17"/>
                      <a:pt x="113" y="16"/>
                      <a:pt x="111" y="17"/>
                    </a:cubicBezTo>
                    <a:cubicBezTo>
                      <a:pt x="89" y="29"/>
                      <a:pt x="89" y="29"/>
                      <a:pt x="89" y="29"/>
                    </a:cubicBezTo>
                    <a:cubicBezTo>
                      <a:pt x="87" y="30"/>
                      <a:pt x="87" y="32"/>
                      <a:pt x="87" y="34"/>
                    </a:cubicBezTo>
                    <a:cubicBezTo>
                      <a:pt x="96" y="57"/>
                      <a:pt x="96" y="57"/>
                      <a:pt x="96" y="57"/>
                    </a:cubicBezTo>
                    <a:cubicBezTo>
                      <a:pt x="87" y="63"/>
                      <a:pt x="79" y="70"/>
                      <a:pt x="72" y="78"/>
                    </a:cubicBezTo>
                    <a:cubicBezTo>
                      <a:pt x="50" y="66"/>
                      <a:pt x="50" y="66"/>
                      <a:pt x="50" y="66"/>
                    </a:cubicBezTo>
                    <a:cubicBezTo>
                      <a:pt x="48" y="65"/>
                      <a:pt x="46" y="66"/>
                      <a:pt x="45" y="67"/>
                    </a:cubicBezTo>
                    <a:cubicBezTo>
                      <a:pt x="30" y="87"/>
                      <a:pt x="30" y="87"/>
                      <a:pt x="30" y="87"/>
                    </a:cubicBezTo>
                    <a:cubicBezTo>
                      <a:pt x="28" y="89"/>
                      <a:pt x="29" y="91"/>
                      <a:pt x="30" y="93"/>
                    </a:cubicBezTo>
                    <a:cubicBezTo>
                      <a:pt x="47" y="110"/>
                      <a:pt x="47" y="110"/>
                      <a:pt x="47" y="110"/>
                    </a:cubicBezTo>
                    <a:cubicBezTo>
                      <a:pt x="42" y="119"/>
                      <a:pt x="38" y="129"/>
                      <a:pt x="34" y="139"/>
                    </a:cubicBezTo>
                    <a:cubicBezTo>
                      <a:pt x="10" y="137"/>
                      <a:pt x="10" y="137"/>
                      <a:pt x="10" y="137"/>
                    </a:cubicBezTo>
                    <a:cubicBezTo>
                      <a:pt x="8" y="137"/>
                      <a:pt x="6" y="139"/>
                      <a:pt x="5" y="141"/>
                    </a:cubicBezTo>
                    <a:cubicBezTo>
                      <a:pt x="0" y="165"/>
                      <a:pt x="0" y="165"/>
                      <a:pt x="0" y="165"/>
                    </a:cubicBezTo>
                    <a:cubicBezTo>
                      <a:pt x="0" y="167"/>
                      <a:pt x="1" y="169"/>
                      <a:pt x="3" y="170"/>
                    </a:cubicBezTo>
                    <a:cubicBezTo>
                      <a:pt x="26" y="178"/>
                      <a:pt x="26" y="178"/>
                      <a:pt x="26" y="178"/>
                    </a:cubicBezTo>
                    <a:cubicBezTo>
                      <a:pt x="25" y="186"/>
                      <a:pt x="25" y="193"/>
                      <a:pt x="26" y="201"/>
                    </a:cubicBezTo>
                    <a:cubicBezTo>
                      <a:pt x="26" y="204"/>
                      <a:pt x="26" y="207"/>
                      <a:pt x="26" y="210"/>
                    </a:cubicBezTo>
                    <a:cubicBezTo>
                      <a:pt x="3" y="219"/>
                      <a:pt x="3" y="219"/>
                      <a:pt x="3" y="219"/>
                    </a:cubicBezTo>
                    <a:cubicBezTo>
                      <a:pt x="2" y="220"/>
                      <a:pt x="1" y="222"/>
                      <a:pt x="1" y="224"/>
                    </a:cubicBezTo>
                    <a:cubicBezTo>
                      <a:pt x="7" y="248"/>
                      <a:pt x="7" y="248"/>
                      <a:pt x="7" y="248"/>
                    </a:cubicBezTo>
                    <a:cubicBezTo>
                      <a:pt x="7" y="250"/>
                      <a:pt x="9" y="252"/>
                      <a:pt x="11" y="251"/>
                    </a:cubicBezTo>
                    <a:cubicBezTo>
                      <a:pt x="36" y="249"/>
                      <a:pt x="36" y="249"/>
                      <a:pt x="36" y="249"/>
                    </a:cubicBezTo>
                    <a:cubicBezTo>
                      <a:pt x="41" y="264"/>
                      <a:pt x="48" y="277"/>
                      <a:pt x="57" y="289"/>
                    </a:cubicBezTo>
                    <a:cubicBezTo>
                      <a:pt x="41" y="308"/>
                      <a:pt x="41" y="308"/>
                      <a:pt x="41" y="308"/>
                    </a:cubicBezTo>
                    <a:cubicBezTo>
                      <a:pt x="40" y="310"/>
                      <a:pt x="40" y="312"/>
                      <a:pt x="41" y="314"/>
                    </a:cubicBezTo>
                    <a:cubicBezTo>
                      <a:pt x="58" y="332"/>
                      <a:pt x="58" y="332"/>
                      <a:pt x="58" y="332"/>
                    </a:cubicBezTo>
                    <a:cubicBezTo>
                      <a:pt x="60" y="333"/>
                      <a:pt x="62" y="334"/>
                      <a:pt x="64" y="333"/>
                    </a:cubicBezTo>
                    <a:cubicBezTo>
                      <a:pt x="84" y="319"/>
                      <a:pt x="84" y="319"/>
                      <a:pt x="84" y="319"/>
                    </a:cubicBezTo>
                    <a:cubicBezTo>
                      <a:pt x="92" y="325"/>
                      <a:pt x="101" y="331"/>
                      <a:pt x="110" y="337"/>
                    </a:cubicBezTo>
                    <a:cubicBezTo>
                      <a:pt x="104" y="361"/>
                      <a:pt x="104" y="361"/>
                      <a:pt x="104" y="361"/>
                    </a:cubicBezTo>
                    <a:cubicBezTo>
                      <a:pt x="104" y="363"/>
                      <a:pt x="105" y="365"/>
                      <a:pt x="106" y="365"/>
                    </a:cubicBezTo>
                    <a:cubicBezTo>
                      <a:pt x="130" y="375"/>
                      <a:pt x="130" y="375"/>
                      <a:pt x="130" y="375"/>
                    </a:cubicBezTo>
                    <a:cubicBezTo>
                      <a:pt x="131" y="376"/>
                      <a:pt x="134" y="375"/>
                      <a:pt x="135" y="373"/>
                    </a:cubicBezTo>
                    <a:cubicBezTo>
                      <a:pt x="147" y="352"/>
                      <a:pt x="147" y="352"/>
                      <a:pt x="147" y="352"/>
                    </a:cubicBezTo>
                    <a:cubicBezTo>
                      <a:pt x="158" y="355"/>
                      <a:pt x="168" y="356"/>
                      <a:pt x="179" y="357"/>
                    </a:cubicBezTo>
                    <a:cubicBezTo>
                      <a:pt x="184" y="381"/>
                      <a:pt x="184" y="381"/>
                      <a:pt x="184" y="381"/>
                    </a:cubicBezTo>
                    <a:cubicBezTo>
                      <a:pt x="185" y="383"/>
                      <a:pt x="187" y="385"/>
                      <a:pt x="189" y="385"/>
                    </a:cubicBezTo>
                    <a:cubicBezTo>
                      <a:pt x="214" y="383"/>
                      <a:pt x="214" y="383"/>
                      <a:pt x="214" y="383"/>
                    </a:cubicBezTo>
                    <a:cubicBezTo>
                      <a:pt x="216" y="383"/>
                      <a:pt x="217" y="382"/>
                      <a:pt x="218" y="380"/>
                    </a:cubicBezTo>
                    <a:cubicBezTo>
                      <a:pt x="220" y="355"/>
                      <a:pt x="220" y="355"/>
                      <a:pt x="220" y="355"/>
                    </a:cubicBezTo>
                    <a:cubicBezTo>
                      <a:pt x="230" y="353"/>
                      <a:pt x="240" y="350"/>
                      <a:pt x="250" y="347"/>
                    </a:cubicBezTo>
                    <a:cubicBezTo>
                      <a:pt x="265" y="366"/>
                      <a:pt x="265" y="366"/>
                      <a:pt x="265" y="366"/>
                    </a:cubicBezTo>
                    <a:cubicBezTo>
                      <a:pt x="266" y="368"/>
                      <a:pt x="268" y="369"/>
                      <a:pt x="270" y="368"/>
                    </a:cubicBezTo>
                    <a:cubicBezTo>
                      <a:pt x="292" y="356"/>
                      <a:pt x="292" y="356"/>
                      <a:pt x="292" y="356"/>
                    </a:cubicBezTo>
                    <a:cubicBezTo>
                      <a:pt x="294" y="355"/>
                      <a:pt x="295" y="353"/>
                      <a:pt x="294" y="351"/>
                    </a:cubicBezTo>
                    <a:cubicBezTo>
                      <a:pt x="286" y="328"/>
                      <a:pt x="286" y="328"/>
                      <a:pt x="286" y="328"/>
                    </a:cubicBezTo>
                    <a:cubicBezTo>
                      <a:pt x="294" y="321"/>
                      <a:pt x="302" y="315"/>
                      <a:pt x="310" y="307"/>
                    </a:cubicBezTo>
                    <a:cubicBezTo>
                      <a:pt x="331" y="319"/>
                      <a:pt x="331" y="319"/>
                      <a:pt x="331" y="319"/>
                    </a:cubicBezTo>
                    <a:cubicBezTo>
                      <a:pt x="333" y="320"/>
                      <a:pt x="336" y="319"/>
                      <a:pt x="337" y="318"/>
                    </a:cubicBezTo>
                    <a:cubicBezTo>
                      <a:pt x="352" y="298"/>
                      <a:pt x="352" y="298"/>
                      <a:pt x="352" y="298"/>
                    </a:cubicBezTo>
                    <a:cubicBezTo>
                      <a:pt x="353" y="296"/>
                      <a:pt x="353" y="294"/>
                      <a:pt x="351" y="292"/>
                    </a:cubicBezTo>
                    <a:cubicBezTo>
                      <a:pt x="334" y="275"/>
                      <a:pt x="334" y="275"/>
                      <a:pt x="334" y="275"/>
                    </a:cubicBezTo>
                    <a:cubicBezTo>
                      <a:pt x="339" y="266"/>
                      <a:pt x="344" y="256"/>
                      <a:pt x="347" y="246"/>
                    </a:cubicBezTo>
                    <a:cubicBezTo>
                      <a:pt x="372" y="248"/>
                      <a:pt x="372" y="248"/>
                      <a:pt x="372" y="248"/>
                    </a:cubicBezTo>
                    <a:cubicBezTo>
                      <a:pt x="374" y="248"/>
                      <a:pt x="376" y="246"/>
                      <a:pt x="376" y="244"/>
                    </a:cubicBezTo>
                    <a:cubicBezTo>
                      <a:pt x="381" y="220"/>
                      <a:pt x="381" y="220"/>
                      <a:pt x="381" y="220"/>
                    </a:cubicBezTo>
                    <a:cubicBezTo>
                      <a:pt x="382" y="218"/>
                      <a:pt x="380" y="216"/>
                      <a:pt x="379" y="215"/>
                    </a:cubicBezTo>
                    <a:cubicBezTo>
                      <a:pt x="355" y="206"/>
                      <a:pt x="355" y="206"/>
                      <a:pt x="355" y="206"/>
                    </a:cubicBezTo>
                    <a:cubicBezTo>
                      <a:pt x="356" y="199"/>
                      <a:pt x="356" y="192"/>
                      <a:pt x="356" y="184"/>
                    </a:cubicBezTo>
                    <a:cubicBezTo>
                      <a:pt x="356" y="181"/>
                      <a:pt x="355" y="178"/>
                      <a:pt x="355" y="175"/>
                    </a:cubicBezTo>
                    <a:cubicBezTo>
                      <a:pt x="378" y="166"/>
                      <a:pt x="378" y="166"/>
                      <a:pt x="378" y="166"/>
                    </a:cubicBezTo>
                    <a:cubicBezTo>
                      <a:pt x="380" y="165"/>
                      <a:pt x="381" y="163"/>
                      <a:pt x="380" y="161"/>
                    </a:cubicBezTo>
                    <a:close/>
                    <a:moveTo>
                      <a:pt x="267" y="306"/>
                    </a:moveTo>
                    <a:cubicBezTo>
                      <a:pt x="259" y="311"/>
                      <a:pt x="251" y="315"/>
                      <a:pt x="242" y="319"/>
                    </a:cubicBezTo>
                    <a:cubicBezTo>
                      <a:pt x="233" y="323"/>
                      <a:pt x="222" y="326"/>
                      <a:pt x="211" y="327"/>
                    </a:cubicBezTo>
                    <a:cubicBezTo>
                      <a:pt x="207" y="328"/>
                      <a:pt x="202" y="329"/>
                      <a:pt x="198" y="329"/>
                    </a:cubicBezTo>
                    <a:cubicBezTo>
                      <a:pt x="193" y="329"/>
                      <a:pt x="188" y="329"/>
                      <a:pt x="184" y="329"/>
                    </a:cubicBezTo>
                    <a:cubicBezTo>
                      <a:pt x="173" y="328"/>
                      <a:pt x="163" y="327"/>
                      <a:pt x="152" y="324"/>
                    </a:cubicBezTo>
                    <a:cubicBezTo>
                      <a:pt x="144" y="321"/>
                      <a:pt x="135" y="317"/>
                      <a:pt x="127" y="313"/>
                    </a:cubicBezTo>
                    <a:cubicBezTo>
                      <a:pt x="117" y="308"/>
                      <a:pt x="109" y="302"/>
                      <a:pt x="101" y="295"/>
                    </a:cubicBezTo>
                    <a:cubicBezTo>
                      <a:pt x="91" y="286"/>
                      <a:pt x="82" y="276"/>
                      <a:pt x="75" y="265"/>
                    </a:cubicBezTo>
                    <a:cubicBezTo>
                      <a:pt x="72" y="259"/>
                      <a:pt x="68" y="254"/>
                      <a:pt x="66" y="247"/>
                    </a:cubicBezTo>
                    <a:cubicBezTo>
                      <a:pt x="60" y="236"/>
                      <a:pt x="57" y="223"/>
                      <a:pt x="55" y="209"/>
                    </a:cubicBezTo>
                    <a:cubicBezTo>
                      <a:pt x="55" y="206"/>
                      <a:pt x="54" y="203"/>
                      <a:pt x="54" y="199"/>
                    </a:cubicBezTo>
                    <a:cubicBezTo>
                      <a:pt x="54" y="192"/>
                      <a:pt x="54" y="185"/>
                      <a:pt x="55" y="177"/>
                    </a:cubicBezTo>
                    <a:cubicBezTo>
                      <a:pt x="56" y="168"/>
                      <a:pt x="58" y="159"/>
                      <a:pt x="61" y="151"/>
                    </a:cubicBezTo>
                    <a:cubicBezTo>
                      <a:pt x="64" y="140"/>
                      <a:pt x="68" y="131"/>
                      <a:pt x="74" y="121"/>
                    </a:cubicBezTo>
                    <a:cubicBezTo>
                      <a:pt x="79" y="114"/>
                      <a:pt x="84" y="106"/>
                      <a:pt x="91" y="100"/>
                    </a:cubicBezTo>
                    <a:cubicBezTo>
                      <a:pt x="98" y="92"/>
                      <a:pt x="106" y="85"/>
                      <a:pt x="115" y="79"/>
                    </a:cubicBezTo>
                    <a:cubicBezTo>
                      <a:pt x="123" y="74"/>
                      <a:pt x="131" y="69"/>
                      <a:pt x="139" y="66"/>
                    </a:cubicBezTo>
                    <a:cubicBezTo>
                      <a:pt x="149" y="62"/>
                      <a:pt x="159" y="59"/>
                      <a:pt x="170" y="57"/>
                    </a:cubicBezTo>
                    <a:cubicBezTo>
                      <a:pt x="175" y="57"/>
                      <a:pt x="179" y="56"/>
                      <a:pt x="184" y="56"/>
                    </a:cubicBezTo>
                    <a:cubicBezTo>
                      <a:pt x="188" y="56"/>
                      <a:pt x="193" y="56"/>
                      <a:pt x="197" y="56"/>
                    </a:cubicBezTo>
                    <a:cubicBezTo>
                      <a:pt x="208" y="56"/>
                      <a:pt x="219" y="58"/>
                      <a:pt x="229" y="61"/>
                    </a:cubicBezTo>
                    <a:cubicBezTo>
                      <a:pt x="238" y="64"/>
                      <a:pt x="246" y="67"/>
                      <a:pt x="255" y="72"/>
                    </a:cubicBezTo>
                    <a:cubicBezTo>
                      <a:pt x="264" y="77"/>
                      <a:pt x="273" y="83"/>
                      <a:pt x="281" y="90"/>
                    </a:cubicBezTo>
                    <a:cubicBezTo>
                      <a:pt x="291" y="98"/>
                      <a:pt x="299" y="108"/>
                      <a:pt x="306" y="120"/>
                    </a:cubicBezTo>
                    <a:cubicBezTo>
                      <a:pt x="310" y="125"/>
                      <a:pt x="313" y="131"/>
                      <a:pt x="316" y="137"/>
                    </a:cubicBezTo>
                    <a:cubicBezTo>
                      <a:pt x="321" y="149"/>
                      <a:pt x="325" y="162"/>
                      <a:pt x="326" y="175"/>
                    </a:cubicBezTo>
                    <a:cubicBezTo>
                      <a:pt x="327" y="179"/>
                      <a:pt x="327" y="182"/>
                      <a:pt x="327" y="185"/>
                    </a:cubicBezTo>
                    <a:cubicBezTo>
                      <a:pt x="328" y="193"/>
                      <a:pt x="327" y="200"/>
                      <a:pt x="327" y="207"/>
                    </a:cubicBezTo>
                    <a:cubicBezTo>
                      <a:pt x="326" y="217"/>
                      <a:pt x="324" y="226"/>
                      <a:pt x="321" y="234"/>
                    </a:cubicBezTo>
                    <a:cubicBezTo>
                      <a:pt x="318" y="245"/>
                      <a:pt x="313" y="254"/>
                      <a:pt x="307" y="263"/>
                    </a:cubicBezTo>
                    <a:cubicBezTo>
                      <a:pt x="303" y="271"/>
                      <a:pt x="297" y="279"/>
                      <a:pt x="291" y="285"/>
                    </a:cubicBezTo>
                    <a:cubicBezTo>
                      <a:pt x="284" y="293"/>
                      <a:pt x="275" y="300"/>
                      <a:pt x="267" y="306"/>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sz="1800"/>
              </a:p>
            </p:txBody>
          </p:sp>
          <p:sp>
            <p:nvSpPr>
              <p:cNvPr id="5146" name="Freeform 26"/>
              <p:cNvSpPr>
                <a:spLocks/>
              </p:cNvSpPr>
              <p:nvPr/>
            </p:nvSpPr>
            <p:spPr bwMode="auto">
              <a:xfrm>
                <a:off x="4325232" y="1346376"/>
                <a:ext cx="350837" cy="350838"/>
              </a:xfrm>
              <a:custGeom>
                <a:avLst/>
                <a:gdLst/>
                <a:ahLst/>
                <a:cxnLst>
                  <a:cxn ang="0">
                    <a:pos x="221" y="98"/>
                  </a:cxn>
                  <a:cxn ang="0">
                    <a:pos x="212" y="67"/>
                  </a:cxn>
                  <a:cxn ang="0">
                    <a:pos x="205" y="52"/>
                  </a:cxn>
                  <a:cxn ang="0">
                    <a:pos x="184" y="28"/>
                  </a:cxn>
                  <a:cxn ang="0">
                    <a:pos x="163" y="13"/>
                  </a:cxn>
                  <a:cxn ang="0">
                    <a:pos x="142" y="5"/>
                  </a:cxn>
                  <a:cxn ang="0">
                    <a:pos x="116" y="1"/>
                  </a:cxn>
                  <a:cxn ang="0">
                    <a:pos x="105" y="1"/>
                  </a:cxn>
                  <a:cxn ang="0">
                    <a:pos x="94" y="2"/>
                  </a:cxn>
                  <a:cxn ang="0">
                    <a:pos x="69" y="9"/>
                  </a:cxn>
                  <a:cxn ang="0">
                    <a:pos x="49" y="19"/>
                  </a:cxn>
                  <a:cxn ang="0">
                    <a:pos x="29" y="36"/>
                  </a:cxn>
                  <a:cxn ang="0">
                    <a:pos x="16" y="54"/>
                  </a:cxn>
                  <a:cxn ang="0">
                    <a:pos x="5" y="77"/>
                  </a:cxn>
                  <a:cxn ang="0">
                    <a:pos x="0" y="99"/>
                  </a:cxn>
                  <a:cxn ang="0">
                    <a:pos x="0" y="117"/>
                  </a:cxn>
                  <a:cxn ang="0">
                    <a:pos x="1" y="125"/>
                  </a:cxn>
                  <a:cxn ang="0">
                    <a:pos x="9" y="156"/>
                  </a:cxn>
                  <a:cxn ang="0">
                    <a:pos x="17" y="170"/>
                  </a:cxn>
                  <a:cxn ang="0">
                    <a:pos x="37" y="195"/>
                  </a:cxn>
                  <a:cxn ang="0">
                    <a:pos x="59" y="210"/>
                  </a:cxn>
                  <a:cxn ang="0">
                    <a:pos x="80" y="218"/>
                  </a:cxn>
                  <a:cxn ang="0">
                    <a:pos x="105" y="222"/>
                  </a:cxn>
                  <a:cxn ang="0">
                    <a:pos x="116" y="222"/>
                  </a:cxn>
                  <a:cxn ang="0">
                    <a:pos x="128" y="221"/>
                  </a:cxn>
                  <a:cxn ang="0">
                    <a:pos x="153" y="214"/>
                  </a:cxn>
                  <a:cxn ang="0">
                    <a:pos x="172" y="204"/>
                  </a:cxn>
                  <a:cxn ang="0">
                    <a:pos x="192" y="187"/>
                  </a:cxn>
                  <a:cxn ang="0">
                    <a:pos x="206" y="169"/>
                  </a:cxn>
                  <a:cxn ang="0">
                    <a:pos x="216" y="145"/>
                  </a:cxn>
                  <a:cxn ang="0">
                    <a:pos x="221" y="124"/>
                  </a:cxn>
                  <a:cxn ang="0">
                    <a:pos x="222" y="106"/>
                  </a:cxn>
                  <a:cxn ang="0">
                    <a:pos x="221" y="98"/>
                  </a:cxn>
                </a:cxnLst>
                <a:rect l="0" t="0" r="r" b="b"/>
                <a:pathLst>
                  <a:path w="222" h="222">
                    <a:moveTo>
                      <a:pt x="221" y="98"/>
                    </a:moveTo>
                    <a:cubicBezTo>
                      <a:pt x="219" y="87"/>
                      <a:pt x="217" y="76"/>
                      <a:pt x="212" y="67"/>
                    </a:cubicBezTo>
                    <a:cubicBezTo>
                      <a:pt x="210" y="62"/>
                      <a:pt x="208" y="57"/>
                      <a:pt x="205" y="52"/>
                    </a:cubicBezTo>
                    <a:cubicBezTo>
                      <a:pt x="199" y="43"/>
                      <a:pt x="192" y="35"/>
                      <a:pt x="184" y="28"/>
                    </a:cubicBezTo>
                    <a:cubicBezTo>
                      <a:pt x="177" y="22"/>
                      <a:pt x="170" y="17"/>
                      <a:pt x="163" y="13"/>
                    </a:cubicBezTo>
                    <a:cubicBezTo>
                      <a:pt x="156" y="10"/>
                      <a:pt x="149" y="7"/>
                      <a:pt x="142" y="5"/>
                    </a:cubicBezTo>
                    <a:cubicBezTo>
                      <a:pt x="134" y="2"/>
                      <a:pt x="125" y="1"/>
                      <a:pt x="116" y="1"/>
                    </a:cubicBezTo>
                    <a:cubicBezTo>
                      <a:pt x="113" y="0"/>
                      <a:pt x="109" y="0"/>
                      <a:pt x="105" y="1"/>
                    </a:cubicBezTo>
                    <a:cubicBezTo>
                      <a:pt x="101" y="1"/>
                      <a:pt x="98" y="1"/>
                      <a:pt x="94" y="2"/>
                    </a:cubicBezTo>
                    <a:cubicBezTo>
                      <a:pt x="85" y="3"/>
                      <a:pt x="77" y="5"/>
                      <a:pt x="69" y="9"/>
                    </a:cubicBezTo>
                    <a:cubicBezTo>
                      <a:pt x="62" y="11"/>
                      <a:pt x="55" y="15"/>
                      <a:pt x="49" y="19"/>
                    </a:cubicBezTo>
                    <a:cubicBezTo>
                      <a:pt x="42" y="24"/>
                      <a:pt x="35" y="30"/>
                      <a:pt x="29" y="36"/>
                    </a:cubicBezTo>
                    <a:cubicBezTo>
                      <a:pt x="24" y="41"/>
                      <a:pt x="20" y="47"/>
                      <a:pt x="16" y="54"/>
                    </a:cubicBezTo>
                    <a:cubicBezTo>
                      <a:pt x="11" y="61"/>
                      <a:pt x="8" y="69"/>
                      <a:pt x="5" y="77"/>
                    </a:cubicBezTo>
                    <a:cubicBezTo>
                      <a:pt x="3" y="84"/>
                      <a:pt x="1" y="92"/>
                      <a:pt x="0" y="99"/>
                    </a:cubicBezTo>
                    <a:cubicBezTo>
                      <a:pt x="0" y="105"/>
                      <a:pt x="0" y="111"/>
                      <a:pt x="0" y="117"/>
                    </a:cubicBezTo>
                    <a:cubicBezTo>
                      <a:pt x="0" y="120"/>
                      <a:pt x="0" y="123"/>
                      <a:pt x="1" y="125"/>
                    </a:cubicBezTo>
                    <a:cubicBezTo>
                      <a:pt x="2" y="136"/>
                      <a:pt x="5" y="146"/>
                      <a:pt x="9" y="156"/>
                    </a:cubicBezTo>
                    <a:cubicBezTo>
                      <a:pt x="11" y="161"/>
                      <a:pt x="14" y="166"/>
                      <a:pt x="17" y="170"/>
                    </a:cubicBezTo>
                    <a:cubicBezTo>
                      <a:pt x="22" y="180"/>
                      <a:pt x="30" y="188"/>
                      <a:pt x="37" y="195"/>
                    </a:cubicBezTo>
                    <a:cubicBezTo>
                      <a:pt x="44" y="200"/>
                      <a:pt x="51" y="205"/>
                      <a:pt x="59" y="210"/>
                    </a:cubicBezTo>
                    <a:cubicBezTo>
                      <a:pt x="65" y="213"/>
                      <a:pt x="72" y="216"/>
                      <a:pt x="80" y="218"/>
                    </a:cubicBezTo>
                    <a:cubicBezTo>
                      <a:pt x="88" y="220"/>
                      <a:pt x="96" y="222"/>
                      <a:pt x="105" y="222"/>
                    </a:cubicBezTo>
                    <a:cubicBezTo>
                      <a:pt x="109" y="222"/>
                      <a:pt x="113" y="222"/>
                      <a:pt x="116" y="222"/>
                    </a:cubicBezTo>
                    <a:cubicBezTo>
                      <a:pt x="120" y="222"/>
                      <a:pt x="124" y="222"/>
                      <a:pt x="128" y="221"/>
                    </a:cubicBezTo>
                    <a:cubicBezTo>
                      <a:pt x="136" y="220"/>
                      <a:pt x="145" y="217"/>
                      <a:pt x="153" y="214"/>
                    </a:cubicBezTo>
                    <a:cubicBezTo>
                      <a:pt x="160" y="211"/>
                      <a:pt x="166" y="208"/>
                      <a:pt x="172" y="204"/>
                    </a:cubicBezTo>
                    <a:cubicBezTo>
                      <a:pt x="180" y="199"/>
                      <a:pt x="186" y="193"/>
                      <a:pt x="192" y="187"/>
                    </a:cubicBezTo>
                    <a:cubicBezTo>
                      <a:pt x="197" y="181"/>
                      <a:pt x="202" y="175"/>
                      <a:pt x="206" y="169"/>
                    </a:cubicBezTo>
                    <a:cubicBezTo>
                      <a:pt x="210" y="162"/>
                      <a:pt x="214" y="154"/>
                      <a:pt x="216" y="145"/>
                    </a:cubicBezTo>
                    <a:cubicBezTo>
                      <a:pt x="219" y="138"/>
                      <a:pt x="220" y="131"/>
                      <a:pt x="221" y="124"/>
                    </a:cubicBezTo>
                    <a:cubicBezTo>
                      <a:pt x="222" y="118"/>
                      <a:pt x="222" y="112"/>
                      <a:pt x="222" y="106"/>
                    </a:cubicBezTo>
                    <a:cubicBezTo>
                      <a:pt x="221" y="103"/>
                      <a:pt x="221" y="100"/>
                      <a:pt x="221" y="98"/>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sz="1800"/>
              </a:p>
            </p:txBody>
          </p:sp>
          <p:sp>
            <p:nvSpPr>
              <p:cNvPr id="5147" name="Freeform 27"/>
              <p:cNvSpPr>
                <a:spLocks noEditPoints="1"/>
              </p:cNvSpPr>
              <p:nvPr/>
            </p:nvSpPr>
            <p:spPr bwMode="auto">
              <a:xfrm>
                <a:off x="4724223" y="1589440"/>
                <a:ext cx="268287" cy="274020"/>
              </a:xfrm>
              <a:custGeom>
                <a:avLst/>
                <a:gdLst/>
                <a:ahLst/>
                <a:cxnLst>
                  <a:cxn ang="0">
                    <a:pos x="136" y="114"/>
                  </a:cxn>
                  <a:cxn ang="0">
                    <a:pos x="142" y="81"/>
                  </a:cxn>
                  <a:cxn ang="0">
                    <a:pos x="170" y="67"/>
                  </a:cxn>
                  <a:cxn ang="0">
                    <a:pos x="158" y="50"/>
                  </a:cxn>
                  <a:cxn ang="0">
                    <a:pos x="109" y="35"/>
                  </a:cxn>
                  <a:cxn ang="0">
                    <a:pos x="111" y="4"/>
                  </a:cxn>
                  <a:cxn ang="0">
                    <a:pos x="90" y="6"/>
                  </a:cxn>
                  <a:cxn ang="0">
                    <a:pos x="52" y="40"/>
                  </a:cxn>
                  <a:cxn ang="0">
                    <a:pos x="26" y="23"/>
                  </a:cxn>
                  <a:cxn ang="0">
                    <a:pos x="18" y="42"/>
                  </a:cxn>
                  <a:cxn ang="0">
                    <a:pos x="29" y="75"/>
                  </a:cxn>
                  <a:cxn ang="0">
                    <a:pos x="6" y="101"/>
                  </a:cxn>
                  <a:cxn ang="0">
                    <a:pos x="6" y="123"/>
                  </a:cxn>
                  <a:cxn ang="0">
                    <a:pos x="37" y="117"/>
                  </a:cxn>
                  <a:cxn ang="0">
                    <a:pos x="58" y="163"/>
                  </a:cxn>
                  <a:cxn ang="0">
                    <a:pos x="77" y="173"/>
                  </a:cxn>
                  <a:cxn ang="0">
                    <a:pos x="87" y="144"/>
                  </a:cxn>
                  <a:cxn ang="0">
                    <a:pos x="138" y="149"/>
                  </a:cxn>
                  <a:cxn ang="0">
                    <a:pos x="156" y="137"/>
                  </a:cxn>
                  <a:cxn ang="0">
                    <a:pos x="126" y="95"/>
                  </a:cxn>
                  <a:cxn ang="0">
                    <a:pos x="100" y="92"/>
                  </a:cxn>
                  <a:cxn ang="0">
                    <a:pos x="101" y="88"/>
                  </a:cxn>
                  <a:cxn ang="0">
                    <a:pos x="126" y="95"/>
                  </a:cxn>
                  <a:cxn ang="0">
                    <a:pos x="51" y="64"/>
                  </a:cxn>
                  <a:cxn ang="0">
                    <a:pos x="70" y="84"/>
                  </a:cxn>
                  <a:cxn ang="0">
                    <a:pos x="45" y="94"/>
                  </a:cxn>
                  <a:cxn ang="0">
                    <a:pos x="122" y="68"/>
                  </a:cxn>
                  <a:cxn ang="0">
                    <a:pos x="94" y="74"/>
                  </a:cxn>
                  <a:cxn ang="0">
                    <a:pos x="122" y="68"/>
                  </a:cxn>
                  <a:cxn ang="0">
                    <a:pos x="82" y="71"/>
                  </a:cxn>
                  <a:cxn ang="0">
                    <a:pos x="59" y="55"/>
                  </a:cxn>
                  <a:cxn ang="0">
                    <a:pos x="48" y="105"/>
                  </a:cxn>
                  <a:cxn ang="0">
                    <a:pos x="77" y="100"/>
                  </a:cxn>
                  <a:cxn ang="0">
                    <a:pos x="48" y="105"/>
                  </a:cxn>
                  <a:cxn ang="0">
                    <a:pos x="88" y="102"/>
                  </a:cxn>
                  <a:cxn ang="0">
                    <a:pos x="112" y="118"/>
                  </a:cxn>
                </a:cxnLst>
                <a:rect l="0" t="0" r="r" b="b"/>
                <a:pathLst>
                  <a:path w="170" h="173">
                    <a:moveTo>
                      <a:pt x="153" y="131"/>
                    </a:moveTo>
                    <a:cubicBezTo>
                      <a:pt x="136" y="114"/>
                      <a:pt x="136" y="114"/>
                      <a:pt x="136" y="114"/>
                    </a:cubicBezTo>
                    <a:cubicBezTo>
                      <a:pt x="138" y="109"/>
                      <a:pt x="140" y="104"/>
                      <a:pt x="141" y="98"/>
                    </a:cubicBezTo>
                    <a:cubicBezTo>
                      <a:pt x="142" y="92"/>
                      <a:pt x="143" y="87"/>
                      <a:pt x="142" y="81"/>
                    </a:cubicBezTo>
                    <a:cubicBezTo>
                      <a:pt x="165" y="72"/>
                      <a:pt x="165" y="72"/>
                      <a:pt x="165" y="72"/>
                    </a:cubicBezTo>
                    <a:cubicBezTo>
                      <a:pt x="168" y="71"/>
                      <a:pt x="170" y="69"/>
                      <a:pt x="170" y="67"/>
                    </a:cubicBezTo>
                    <a:cubicBezTo>
                      <a:pt x="164" y="51"/>
                      <a:pt x="164" y="51"/>
                      <a:pt x="164" y="51"/>
                    </a:cubicBezTo>
                    <a:cubicBezTo>
                      <a:pt x="164" y="50"/>
                      <a:pt x="161" y="49"/>
                      <a:pt x="158" y="50"/>
                    </a:cubicBezTo>
                    <a:cubicBezTo>
                      <a:pt x="134" y="57"/>
                      <a:pt x="134" y="57"/>
                      <a:pt x="134" y="57"/>
                    </a:cubicBezTo>
                    <a:cubicBezTo>
                      <a:pt x="128" y="47"/>
                      <a:pt x="120" y="40"/>
                      <a:pt x="109" y="35"/>
                    </a:cubicBezTo>
                    <a:cubicBezTo>
                      <a:pt x="113" y="10"/>
                      <a:pt x="113" y="10"/>
                      <a:pt x="113" y="10"/>
                    </a:cubicBezTo>
                    <a:cubicBezTo>
                      <a:pt x="113" y="7"/>
                      <a:pt x="112" y="4"/>
                      <a:pt x="111" y="4"/>
                    </a:cubicBezTo>
                    <a:cubicBezTo>
                      <a:pt x="94" y="0"/>
                      <a:pt x="94" y="0"/>
                      <a:pt x="94" y="0"/>
                    </a:cubicBezTo>
                    <a:cubicBezTo>
                      <a:pt x="93" y="0"/>
                      <a:pt x="91" y="2"/>
                      <a:pt x="90" y="6"/>
                    </a:cubicBezTo>
                    <a:cubicBezTo>
                      <a:pt x="84" y="30"/>
                      <a:pt x="84" y="30"/>
                      <a:pt x="84" y="30"/>
                    </a:cubicBezTo>
                    <a:cubicBezTo>
                      <a:pt x="72" y="30"/>
                      <a:pt x="61" y="34"/>
                      <a:pt x="52" y="40"/>
                    </a:cubicBezTo>
                    <a:cubicBezTo>
                      <a:pt x="33" y="25"/>
                      <a:pt x="33" y="25"/>
                      <a:pt x="33" y="25"/>
                    </a:cubicBezTo>
                    <a:cubicBezTo>
                      <a:pt x="30" y="23"/>
                      <a:pt x="27" y="22"/>
                      <a:pt x="26" y="23"/>
                    </a:cubicBezTo>
                    <a:cubicBezTo>
                      <a:pt x="15" y="36"/>
                      <a:pt x="15" y="36"/>
                      <a:pt x="15" y="36"/>
                    </a:cubicBezTo>
                    <a:cubicBezTo>
                      <a:pt x="14" y="37"/>
                      <a:pt x="15" y="40"/>
                      <a:pt x="18" y="42"/>
                    </a:cubicBezTo>
                    <a:cubicBezTo>
                      <a:pt x="35" y="60"/>
                      <a:pt x="35" y="60"/>
                      <a:pt x="35" y="60"/>
                    </a:cubicBezTo>
                    <a:cubicBezTo>
                      <a:pt x="33" y="65"/>
                      <a:pt x="31" y="70"/>
                      <a:pt x="29" y="75"/>
                    </a:cubicBezTo>
                    <a:cubicBezTo>
                      <a:pt x="28" y="81"/>
                      <a:pt x="28" y="87"/>
                      <a:pt x="29" y="92"/>
                    </a:cubicBezTo>
                    <a:cubicBezTo>
                      <a:pt x="6" y="101"/>
                      <a:pt x="6" y="101"/>
                      <a:pt x="6" y="101"/>
                    </a:cubicBezTo>
                    <a:cubicBezTo>
                      <a:pt x="2" y="103"/>
                      <a:pt x="0" y="105"/>
                      <a:pt x="1" y="106"/>
                    </a:cubicBezTo>
                    <a:cubicBezTo>
                      <a:pt x="6" y="123"/>
                      <a:pt x="6" y="123"/>
                      <a:pt x="6" y="123"/>
                    </a:cubicBezTo>
                    <a:cubicBezTo>
                      <a:pt x="7" y="124"/>
                      <a:pt x="10" y="124"/>
                      <a:pt x="13" y="123"/>
                    </a:cubicBezTo>
                    <a:cubicBezTo>
                      <a:pt x="37" y="117"/>
                      <a:pt x="37" y="117"/>
                      <a:pt x="37" y="117"/>
                    </a:cubicBezTo>
                    <a:cubicBezTo>
                      <a:pt x="43" y="126"/>
                      <a:pt x="51" y="134"/>
                      <a:pt x="62" y="139"/>
                    </a:cubicBezTo>
                    <a:cubicBezTo>
                      <a:pt x="58" y="163"/>
                      <a:pt x="58" y="163"/>
                      <a:pt x="58" y="163"/>
                    </a:cubicBezTo>
                    <a:cubicBezTo>
                      <a:pt x="58" y="166"/>
                      <a:pt x="58" y="169"/>
                      <a:pt x="60" y="170"/>
                    </a:cubicBezTo>
                    <a:cubicBezTo>
                      <a:pt x="77" y="173"/>
                      <a:pt x="77" y="173"/>
                      <a:pt x="77" y="173"/>
                    </a:cubicBezTo>
                    <a:cubicBezTo>
                      <a:pt x="78" y="173"/>
                      <a:pt x="80" y="171"/>
                      <a:pt x="81" y="168"/>
                    </a:cubicBezTo>
                    <a:cubicBezTo>
                      <a:pt x="87" y="144"/>
                      <a:pt x="87" y="144"/>
                      <a:pt x="87" y="144"/>
                    </a:cubicBezTo>
                    <a:cubicBezTo>
                      <a:pt x="98" y="143"/>
                      <a:pt x="109" y="140"/>
                      <a:pt x="118" y="133"/>
                    </a:cubicBezTo>
                    <a:cubicBezTo>
                      <a:pt x="138" y="149"/>
                      <a:pt x="138" y="149"/>
                      <a:pt x="138" y="149"/>
                    </a:cubicBezTo>
                    <a:cubicBezTo>
                      <a:pt x="141" y="151"/>
                      <a:pt x="143" y="151"/>
                      <a:pt x="144" y="150"/>
                    </a:cubicBezTo>
                    <a:cubicBezTo>
                      <a:pt x="156" y="137"/>
                      <a:pt x="156" y="137"/>
                      <a:pt x="156" y="137"/>
                    </a:cubicBezTo>
                    <a:cubicBezTo>
                      <a:pt x="157" y="136"/>
                      <a:pt x="156" y="134"/>
                      <a:pt x="153" y="131"/>
                    </a:cubicBezTo>
                    <a:close/>
                    <a:moveTo>
                      <a:pt x="126" y="95"/>
                    </a:moveTo>
                    <a:cubicBezTo>
                      <a:pt x="125" y="100"/>
                      <a:pt x="123" y="105"/>
                      <a:pt x="120" y="109"/>
                    </a:cubicBezTo>
                    <a:cubicBezTo>
                      <a:pt x="100" y="92"/>
                      <a:pt x="100" y="92"/>
                      <a:pt x="100" y="92"/>
                    </a:cubicBezTo>
                    <a:cubicBezTo>
                      <a:pt x="100" y="91"/>
                      <a:pt x="101" y="91"/>
                      <a:pt x="101" y="90"/>
                    </a:cubicBezTo>
                    <a:cubicBezTo>
                      <a:pt x="101" y="89"/>
                      <a:pt x="101" y="88"/>
                      <a:pt x="101" y="88"/>
                    </a:cubicBezTo>
                    <a:cubicBezTo>
                      <a:pt x="126" y="79"/>
                      <a:pt x="126" y="79"/>
                      <a:pt x="126" y="79"/>
                    </a:cubicBezTo>
                    <a:cubicBezTo>
                      <a:pt x="127" y="84"/>
                      <a:pt x="127" y="90"/>
                      <a:pt x="126" y="95"/>
                    </a:cubicBezTo>
                    <a:close/>
                    <a:moveTo>
                      <a:pt x="45" y="78"/>
                    </a:moveTo>
                    <a:cubicBezTo>
                      <a:pt x="46" y="73"/>
                      <a:pt x="48" y="68"/>
                      <a:pt x="51" y="64"/>
                    </a:cubicBezTo>
                    <a:cubicBezTo>
                      <a:pt x="71" y="82"/>
                      <a:pt x="71" y="82"/>
                      <a:pt x="71" y="82"/>
                    </a:cubicBezTo>
                    <a:cubicBezTo>
                      <a:pt x="70" y="82"/>
                      <a:pt x="70" y="83"/>
                      <a:pt x="70" y="84"/>
                    </a:cubicBezTo>
                    <a:cubicBezTo>
                      <a:pt x="70" y="84"/>
                      <a:pt x="70" y="85"/>
                      <a:pt x="70" y="86"/>
                    </a:cubicBezTo>
                    <a:cubicBezTo>
                      <a:pt x="45" y="94"/>
                      <a:pt x="45" y="94"/>
                      <a:pt x="45" y="94"/>
                    </a:cubicBezTo>
                    <a:cubicBezTo>
                      <a:pt x="44" y="89"/>
                      <a:pt x="44" y="84"/>
                      <a:pt x="45" y="78"/>
                    </a:cubicBezTo>
                    <a:close/>
                    <a:moveTo>
                      <a:pt x="122" y="68"/>
                    </a:moveTo>
                    <a:cubicBezTo>
                      <a:pt x="97" y="76"/>
                      <a:pt x="97" y="76"/>
                      <a:pt x="97" y="76"/>
                    </a:cubicBezTo>
                    <a:cubicBezTo>
                      <a:pt x="96" y="75"/>
                      <a:pt x="95" y="74"/>
                      <a:pt x="94" y="74"/>
                    </a:cubicBezTo>
                    <a:cubicBezTo>
                      <a:pt x="99" y="48"/>
                      <a:pt x="99" y="48"/>
                      <a:pt x="99" y="48"/>
                    </a:cubicBezTo>
                    <a:cubicBezTo>
                      <a:pt x="109" y="51"/>
                      <a:pt x="118" y="59"/>
                      <a:pt x="122" y="68"/>
                    </a:cubicBezTo>
                    <a:close/>
                    <a:moveTo>
                      <a:pt x="88" y="45"/>
                    </a:moveTo>
                    <a:cubicBezTo>
                      <a:pt x="82" y="71"/>
                      <a:pt x="82" y="71"/>
                      <a:pt x="82" y="71"/>
                    </a:cubicBezTo>
                    <a:cubicBezTo>
                      <a:pt x="81" y="72"/>
                      <a:pt x="80" y="72"/>
                      <a:pt x="78" y="73"/>
                    </a:cubicBezTo>
                    <a:cubicBezTo>
                      <a:pt x="59" y="55"/>
                      <a:pt x="59" y="55"/>
                      <a:pt x="59" y="55"/>
                    </a:cubicBezTo>
                    <a:cubicBezTo>
                      <a:pt x="67" y="49"/>
                      <a:pt x="77" y="45"/>
                      <a:pt x="88" y="45"/>
                    </a:cubicBezTo>
                    <a:close/>
                    <a:moveTo>
                      <a:pt x="48" y="105"/>
                    </a:moveTo>
                    <a:cubicBezTo>
                      <a:pt x="73" y="97"/>
                      <a:pt x="73" y="97"/>
                      <a:pt x="73" y="97"/>
                    </a:cubicBezTo>
                    <a:cubicBezTo>
                      <a:pt x="74" y="98"/>
                      <a:pt x="75" y="99"/>
                      <a:pt x="77" y="100"/>
                    </a:cubicBezTo>
                    <a:cubicBezTo>
                      <a:pt x="71" y="126"/>
                      <a:pt x="71" y="126"/>
                      <a:pt x="71" y="126"/>
                    </a:cubicBezTo>
                    <a:cubicBezTo>
                      <a:pt x="61" y="122"/>
                      <a:pt x="53" y="115"/>
                      <a:pt x="48" y="105"/>
                    </a:cubicBezTo>
                    <a:close/>
                    <a:moveTo>
                      <a:pt x="83" y="128"/>
                    </a:moveTo>
                    <a:cubicBezTo>
                      <a:pt x="88" y="102"/>
                      <a:pt x="88" y="102"/>
                      <a:pt x="88" y="102"/>
                    </a:cubicBezTo>
                    <a:cubicBezTo>
                      <a:pt x="90" y="102"/>
                      <a:pt x="91" y="101"/>
                      <a:pt x="92" y="101"/>
                    </a:cubicBezTo>
                    <a:cubicBezTo>
                      <a:pt x="112" y="118"/>
                      <a:pt x="112" y="118"/>
                      <a:pt x="112" y="118"/>
                    </a:cubicBezTo>
                    <a:cubicBezTo>
                      <a:pt x="104" y="125"/>
                      <a:pt x="94" y="129"/>
                      <a:pt x="83" y="128"/>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sz="1800"/>
              </a:p>
            </p:txBody>
          </p:sp>
          <p:sp>
            <p:nvSpPr>
              <p:cNvPr id="5148" name="Freeform 28"/>
              <p:cNvSpPr>
                <a:spLocks noEditPoints="1"/>
              </p:cNvSpPr>
              <p:nvPr/>
            </p:nvSpPr>
            <p:spPr bwMode="auto">
              <a:xfrm>
                <a:off x="4927159" y="1741928"/>
                <a:ext cx="239624" cy="225866"/>
              </a:xfrm>
              <a:custGeom>
                <a:avLst/>
                <a:gdLst/>
                <a:ahLst/>
                <a:cxnLst>
                  <a:cxn ang="0">
                    <a:pos x="151" y="75"/>
                  </a:cxn>
                  <a:cxn ang="0">
                    <a:pos x="150" y="59"/>
                  </a:cxn>
                  <a:cxn ang="0">
                    <a:pos x="145" y="57"/>
                  </a:cxn>
                  <a:cxn ang="0">
                    <a:pos x="123" y="57"/>
                  </a:cxn>
                  <a:cxn ang="0">
                    <a:pos x="107" y="33"/>
                  </a:cxn>
                  <a:cxn ang="0">
                    <a:pos x="116" y="13"/>
                  </a:cxn>
                  <a:cxn ang="0">
                    <a:pos x="116" y="7"/>
                  </a:cxn>
                  <a:cxn ang="0">
                    <a:pos x="103" y="0"/>
                  </a:cxn>
                  <a:cxn ang="0">
                    <a:pos x="98" y="4"/>
                  </a:cxn>
                  <a:cxn ang="0">
                    <a:pos x="87" y="23"/>
                  </a:cxn>
                  <a:cxn ang="0">
                    <a:pos x="58" y="24"/>
                  </a:cxn>
                  <a:cxn ang="0">
                    <a:pos x="45" y="7"/>
                  </a:cxn>
                  <a:cxn ang="0">
                    <a:pos x="40" y="4"/>
                  </a:cxn>
                  <a:cxn ang="0">
                    <a:pos x="28" y="12"/>
                  </a:cxn>
                  <a:cxn ang="0">
                    <a:pos x="29" y="18"/>
                  </a:cxn>
                  <a:cxn ang="0">
                    <a:pos x="39" y="37"/>
                  </a:cxn>
                  <a:cxn ang="0">
                    <a:pos x="31" y="49"/>
                  </a:cxn>
                  <a:cxn ang="0">
                    <a:pos x="26" y="63"/>
                  </a:cxn>
                  <a:cxn ang="0">
                    <a:pos x="5" y="65"/>
                  </a:cxn>
                  <a:cxn ang="0">
                    <a:pos x="0" y="68"/>
                  </a:cxn>
                  <a:cxn ang="0">
                    <a:pos x="1" y="83"/>
                  </a:cxn>
                  <a:cxn ang="0">
                    <a:pos x="6" y="85"/>
                  </a:cxn>
                  <a:cxn ang="0">
                    <a:pos x="28" y="85"/>
                  </a:cxn>
                  <a:cxn ang="0">
                    <a:pos x="43" y="109"/>
                  </a:cxn>
                  <a:cxn ang="0">
                    <a:pos x="35" y="129"/>
                  </a:cxn>
                  <a:cxn ang="0">
                    <a:pos x="35" y="135"/>
                  </a:cxn>
                  <a:cxn ang="0">
                    <a:pos x="48" y="142"/>
                  </a:cxn>
                  <a:cxn ang="0">
                    <a:pos x="53" y="138"/>
                  </a:cxn>
                  <a:cxn ang="0">
                    <a:pos x="64" y="120"/>
                  </a:cxn>
                  <a:cxn ang="0">
                    <a:pos x="92" y="118"/>
                  </a:cxn>
                  <a:cxn ang="0">
                    <a:pos x="105" y="135"/>
                  </a:cxn>
                  <a:cxn ang="0">
                    <a:pos x="110" y="138"/>
                  </a:cxn>
                  <a:cxn ang="0">
                    <a:pos x="123" y="130"/>
                  </a:cxn>
                  <a:cxn ang="0">
                    <a:pos x="122" y="124"/>
                  </a:cxn>
                  <a:cxn ang="0">
                    <a:pos x="112" y="106"/>
                  </a:cxn>
                  <a:cxn ang="0">
                    <a:pos x="120" y="94"/>
                  </a:cxn>
                  <a:cxn ang="0">
                    <a:pos x="124" y="80"/>
                  </a:cxn>
                  <a:cxn ang="0">
                    <a:pos x="146" y="77"/>
                  </a:cxn>
                  <a:cxn ang="0">
                    <a:pos x="151" y="75"/>
                  </a:cxn>
                  <a:cxn ang="0">
                    <a:pos x="61" y="107"/>
                  </a:cxn>
                  <a:cxn ang="0">
                    <a:pos x="40" y="56"/>
                  </a:cxn>
                  <a:cxn ang="0">
                    <a:pos x="90" y="36"/>
                  </a:cxn>
                  <a:cxn ang="0">
                    <a:pos x="111" y="86"/>
                  </a:cxn>
                  <a:cxn ang="0">
                    <a:pos x="61" y="107"/>
                  </a:cxn>
                </a:cxnLst>
                <a:rect l="0" t="0" r="r" b="b"/>
                <a:pathLst>
                  <a:path w="151" h="143">
                    <a:moveTo>
                      <a:pt x="151" y="75"/>
                    </a:moveTo>
                    <a:cubicBezTo>
                      <a:pt x="150" y="59"/>
                      <a:pt x="150" y="59"/>
                      <a:pt x="150" y="59"/>
                    </a:cubicBezTo>
                    <a:cubicBezTo>
                      <a:pt x="150" y="58"/>
                      <a:pt x="148" y="57"/>
                      <a:pt x="145" y="57"/>
                    </a:cubicBezTo>
                    <a:cubicBezTo>
                      <a:pt x="123" y="57"/>
                      <a:pt x="123" y="57"/>
                      <a:pt x="123" y="57"/>
                    </a:cubicBezTo>
                    <a:cubicBezTo>
                      <a:pt x="120" y="48"/>
                      <a:pt x="115" y="40"/>
                      <a:pt x="107" y="33"/>
                    </a:cubicBezTo>
                    <a:cubicBezTo>
                      <a:pt x="116" y="13"/>
                      <a:pt x="116" y="13"/>
                      <a:pt x="116" y="13"/>
                    </a:cubicBezTo>
                    <a:cubicBezTo>
                      <a:pt x="117" y="11"/>
                      <a:pt x="117" y="8"/>
                      <a:pt x="116" y="7"/>
                    </a:cubicBezTo>
                    <a:cubicBezTo>
                      <a:pt x="103" y="0"/>
                      <a:pt x="103" y="0"/>
                      <a:pt x="103" y="0"/>
                    </a:cubicBezTo>
                    <a:cubicBezTo>
                      <a:pt x="102" y="0"/>
                      <a:pt x="99" y="2"/>
                      <a:pt x="98" y="4"/>
                    </a:cubicBezTo>
                    <a:cubicBezTo>
                      <a:pt x="87" y="23"/>
                      <a:pt x="87" y="23"/>
                      <a:pt x="87" y="23"/>
                    </a:cubicBezTo>
                    <a:cubicBezTo>
                      <a:pt x="77" y="21"/>
                      <a:pt x="67" y="21"/>
                      <a:pt x="58" y="24"/>
                    </a:cubicBezTo>
                    <a:cubicBezTo>
                      <a:pt x="45" y="7"/>
                      <a:pt x="45" y="7"/>
                      <a:pt x="45" y="7"/>
                    </a:cubicBezTo>
                    <a:cubicBezTo>
                      <a:pt x="44" y="5"/>
                      <a:pt x="41" y="3"/>
                      <a:pt x="40" y="4"/>
                    </a:cubicBezTo>
                    <a:cubicBezTo>
                      <a:pt x="28" y="12"/>
                      <a:pt x="28" y="12"/>
                      <a:pt x="28" y="12"/>
                    </a:cubicBezTo>
                    <a:cubicBezTo>
                      <a:pt x="27" y="13"/>
                      <a:pt x="27" y="16"/>
                      <a:pt x="29" y="18"/>
                    </a:cubicBezTo>
                    <a:cubicBezTo>
                      <a:pt x="39" y="37"/>
                      <a:pt x="39" y="37"/>
                      <a:pt x="39" y="37"/>
                    </a:cubicBezTo>
                    <a:cubicBezTo>
                      <a:pt x="36" y="40"/>
                      <a:pt x="33" y="44"/>
                      <a:pt x="31" y="49"/>
                    </a:cubicBezTo>
                    <a:cubicBezTo>
                      <a:pt x="29" y="53"/>
                      <a:pt x="27" y="58"/>
                      <a:pt x="26" y="63"/>
                    </a:cubicBezTo>
                    <a:cubicBezTo>
                      <a:pt x="5" y="65"/>
                      <a:pt x="5" y="65"/>
                      <a:pt x="5" y="65"/>
                    </a:cubicBezTo>
                    <a:cubicBezTo>
                      <a:pt x="2" y="65"/>
                      <a:pt x="0" y="67"/>
                      <a:pt x="0" y="68"/>
                    </a:cubicBezTo>
                    <a:cubicBezTo>
                      <a:pt x="1" y="83"/>
                      <a:pt x="1" y="83"/>
                      <a:pt x="1" y="83"/>
                    </a:cubicBezTo>
                    <a:cubicBezTo>
                      <a:pt x="1" y="84"/>
                      <a:pt x="3" y="85"/>
                      <a:pt x="6" y="85"/>
                    </a:cubicBezTo>
                    <a:cubicBezTo>
                      <a:pt x="28" y="85"/>
                      <a:pt x="28" y="85"/>
                      <a:pt x="28" y="85"/>
                    </a:cubicBezTo>
                    <a:cubicBezTo>
                      <a:pt x="30" y="95"/>
                      <a:pt x="36" y="103"/>
                      <a:pt x="43" y="109"/>
                    </a:cubicBezTo>
                    <a:cubicBezTo>
                      <a:pt x="35" y="129"/>
                      <a:pt x="35" y="129"/>
                      <a:pt x="35" y="129"/>
                    </a:cubicBezTo>
                    <a:cubicBezTo>
                      <a:pt x="34" y="132"/>
                      <a:pt x="34" y="135"/>
                      <a:pt x="35" y="135"/>
                    </a:cubicBezTo>
                    <a:cubicBezTo>
                      <a:pt x="48" y="142"/>
                      <a:pt x="48" y="142"/>
                      <a:pt x="48" y="142"/>
                    </a:cubicBezTo>
                    <a:cubicBezTo>
                      <a:pt x="49" y="143"/>
                      <a:pt x="51" y="141"/>
                      <a:pt x="53" y="138"/>
                    </a:cubicBezTo>
                    <a:cubicBezTo>
                      <a:pt x="64" y="120"/>
                      <a:pt x="64" y="120"/>
                      <a:pt x="64" y="120"/>
                    </a:cubicBezTo>
                    <a:cubicBezTo>
                      <a:pt x="73" y="122"/>
                      <a:pt x="83" y="121"/>
                      <a:pt x="92" y="118"/>
                    </a:cubicBezTo>
                    <a:cubicBezTo>
                      <a:pt x="105" y="135"/>
                      <a:pt x="105" y="135"/>
                      <a:pt x="105" y="135"/>
                    </a:cubicBezTo>
                    <a:cubicBezTo>
                      <a:pt x="107" y="138"/>
                      <a:pt x="109" y="139"/>
                      <a:pt x="110" y="138"/>
                    </a:cubicBezTo>
                    <a:cubicBezTo>
                      <a:pt x="123" y="130"/>
                      <a:pt x="123" y="130"/>
                      <a:pt x="123" y="130"/>
                    </a:cubicBezTo>
                    <a:cubicBezTo>
                      <a:pt x="124" y="129"/>
                      <a:pt x="124" y="127"/>
                      <a:pt x="122" y="124"/>
                    </a:cubicBezTo>
                    <a:cubicBezTo>
                      <a:pt x="112" y="106"/>
                      <a:pt x="112" y="106"/>
                      <a:pt x="112" y="106"/>
                    </a:cubicBezTo>
                    <a:cubicBezTo>
                      <a:pt x="115" y="102"/>
                      <a:pt x="118" y="98"/>
                      <a:pt x="120" y="94"/>
                    </a:cubicBezTo>
                    <a:cubicBezTo>
                      <a:pt x="122" y="89"/>
                      <a:pt x="124" y="85"/>
                      <a:pt x="124" y="80"/>
                    </a:cubicBezTo>
                    <a:cubicBezTo>
                      <a:pt x="146" y="77"/>
                      <a:pt x="146" y="77"/>
                      <a:pt x="146" y="77"/>
                    </a:cubicBezTo>
                    <a:cubicBezTo>
                      <a:pt x="149" y="77"/>
                      <a:pt x="151" y="76"/>
                      <a:pt x="151" y="75"/>
                    </a:cubicBezTo>
                    <a:close/>
                    <a:moveTo>
                      <a:pt x="61" y="107"/>
                    </a:moveTo>
                    <a:cubicBezTo>
                      <a:pt x="41" y="99"/>
                      <a:pt x="32" y="76"/>
                      <a:pt x="40" y="56"/>
                    </a:cubicBezTo>
                    <a:cubicBezTo>
                      <a:pt x="48" y="37"/>
                      <a:pt x="71" y="28"/>
                      <a:pt x="90" y="36"/>
                    </a:cubicBezTo>
                    <a:cubicBezTo>
                      <a:pt x="110" y="44"/>
                      <a:pt x="119" y="66"/>
                      <a:pt x="111" y="86"/>
                    </a:cubicBezTo>
                    <a:cubicBezTo>
                      <a:pt x="103" y="106"/>
                      <a:pt x="80" y="115"/>
                      <a:pt x="61" y="107"/>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sz="1800"/>
              </a:p>
            </p:txBody>
          </p:sp>
          <p:sp>
            <p:nvSpPr>
              <p:cNvPr id="5149" name="Freeform 29"/>
              <p:cNvSpPr>
                <a:spLocks noEditPoints="1"/>
              </p:cNvSpPr>
              <p:nvPr/>
            </p:nvSpPr>
            <p:spPr bwMode="auto">
              <a:xfrm>
                <a:off x="4981045" y="1788936"/>
                <a:ext cx="131851" cy="129558"/>
              </a:xfrm>
              <a:custGeom>
                <a:avLst/>
                <a:gdLst/>
                <a:ahLst/>
                <a:cxnLst>
                  <a:cxn ang="0">
                    <a:pos x="55" y="8"/>
                  </a:cxn>
                  <a:cxn ang="0">
                    <a:pos x="8" y="27"/>
                  </a:cxn>
                  <a:cxn ang="0">
                    <a:pos x="28" y="75"/>
                  </a:cxn>
                  <a:cxn ang="0">
                    <a:pos x="75" y="55"/>
                  </a:cxn>
                  <a:cxn ang="0">
                    <a:pos x="55" y="8"/>
                  </a:cxn>
                  <a:cxn ang="0">
                    <a:pos x="61" y="28"/>
                  </a:cxn>
                  <a:cxn ang="0">
                    <a:pos x="68" y="30"/>
                  </a:cxn>
                  <a:cxn ang="0">
                    <a:pos x="65" y="37"/>
                  </a:cxn>
                  <a:cxn ang="0">
                    <a:pos x="58" y="35"/>
                  </a:cxn>
                  <a:cxn ang="0">
                    <a:pos x="61" y="28"/>
                  </a:cxn>
                  <a:cxn ang="0">
                    <a:pos x="52" y="15"/>
                  </a:cxn>
                  <a:cxn ang="0">
                    <a:pos x="55" y="22"/>
                  </a:cxn>
                  <a:cxn ang="0">
                    <a:pos x="48" y="25"/>
                  </a:cxn>
                  <a:cxn ang="0">
                    <a:pos x="45" y="18"/>
                  </a:cxn>
                  <a:cxn ang="0">
                    <a:pos x="52" y="15"/>
                  </a:cxn>
                  <a:cxn ang="0">
                    <a:pos x="31" y="15"/>
                  </a:cxn>
                  <a:cxn ang="0">
                    <a:pos x="38" y="18"/>
                  </a:cxn>
                  <a:cxn ang="0">
                    <a:pos x="35" y="25"/>
                  </a:cxn>
                  <a:cxn ang="0">
                    <a:pos x="28" y="22"/>
                  </a:cxn>
                  <a:cxn ang="0">
                    <a:pos x="31" y="15"/>
                  </a:cxn>
                  <a:cxn ang="0">
                    <a:pos x="15" y="30"/>
                  </a:cxn>
                  <a:cxn ang="0">
                    <a:pos x="22" y="27"/>
                  </a:cxn>
                  <a:cxn ang="0">
                    <a:pos x="25" y="34"/>
                  </a:cxn>
                  <a:cxn ang="0">
                    <a:pos x="18" y="37"/>
                  </a:cxn>
                  <a:cxn ang="0">
                    <a:pos x="15" y="30"/>
                  </a:cxn>
                  <a:cxn ang="0">
                    <a:pos x="22" y="55"/>
                  </a:cxn>
                  <a:cxn ang="0">
                    <a:pos x="15" y="52"/>
                  </a:cxn>
                  <a:cxn ang="0">
                    <a:pos x="18" y="45"/>
                  </a:cxn>
                  <a:cxn ang="0">
                    <a:pos x="25" y="48"/>
                  </a:cxn>
                  <a:cxn ang="0">
                    <a:pos x="22" y="55"/>
                  </a:cxn>
                  <a:cxn ang="0">
                    <a:pos x="31" y="67"/>
                  </a:cxn>
                  <a:cxn ang="0">
                    <a:pos x="28" y="60"/>
                  </a:cxn>
                  <a:cxn ang="0">
                    <a:pos x="35" y="58"/>
                  </a:cxn>
                  <a:cxn ang="0">
                    <a:pos x="37" y="65"/>
                  </a:cxn>
                  <a:cxn ang="0">
                    <a:pos x="31" y="67"/>
                  </a:cxn>
                  <a:cxn ang="0">
                    <a:pos x="36" y="54"/>
                  </a:cxn>
                  <a:cxn ang="0">
                    <a:pos x="29" y="36"/>
                  </a:cxn>
                  <a:cxn ang="0">
                    <a:pos x="47" y="29"/>
                  </a:cxn>
                  <a:cxn ang="0">
                    <a:pos x="54" y="46"/>
                  </a:cxn>
                  <a:cxn ang="0">
                    <a:pos x="36" y="54"/>
                  </a:cxn>
                  <a:cxn ang="0">
                    <a:pos x="52" y="67"/>
                  </a:cxn>
                  <a:cxn ang="0">
                    <a:pos x="45" y="65"/>
                  </a:cxn>
                  <a:cxn ang="0">
                    <a:pos x="48" y="58"/>
                  </a:cxn>
                  <a:cxn ang="0">
                    <a:pos x="55" y="60"/>
                  </a:cxn>
                  <a:cxn ang="0">
                    <a:pos x="52" y="67"/>
                  </a:cxn>
                  <a:cxn ang="0">
                    <a:pos x="61" y="55"/>
                  </a:cxn>
                  <a:cxn ang="0">
                    <a:pos x="58" y="48"/>
                  </a:cxn>
                  <a:cxn ang="0">
                    <a:pos x="65" y="45"/>
                  </a:cxn>
                  <a:cxn ang="0">
                    <a:pos x="68" y="52"/>
                  </a:cxn>
                  <a:cxn ang="0">
                    <a:pos x="61" y="55"/>
                  </a:cxn>
                </a:cxnLst>
                <a:rect l="0" t="0" r="r" b="b"/>
                <a:pathLst>
                  <a:path w="83" h="82">
                    <a:moveTo>
                      <a:pt x="55" y="8"/>
                    </a:moveTo>
                    <a:cubicBezTo>
                      <a:pt x="37" y="0"/>
                      <a:pt x="16" y="9"/>
                      <a:pt x="8" y="27"/>
                    </a:cubicBezTo>
                    <a:cubicBezTo>
                      <a:pt x="0" y="46"/>
                      <a:pt x="9" y="67"/>
                      <a:pt x="28" y="75"/>
                    </a:cubicBezTo>
                    <a:cubicBezTo>
                      <a:pt x="46" y="82"/>
                      <a:pt x="67" y="74"/>
                      <a:pt x="75" y="55"/>
                    </a:cubicBezTo>
                    <a:cubicBezTo>
                      <a:pt x="83" y="37"/>
                      <a:pt x="74" y="16"/>
                      <a:pt x="55" y="8"/>
                    </a:cubicBezTo>
                    <a:close/>
                    <a:moveTo>
                      <a:pt x="61" y="28"/>
                    </a:moveTo>
                    <a:cubicBezTo>
                      <a:pt x="63" y="26"/>
                      <a:pt x="67" y="28"/>
                      <a:pt x="68" y="30"/>
                    </a:cubicBezTo>
                    <a:cubicBezTo>
                      <a:pt x="69" y="33"/>
                      <a:pt x="67" y="36"/>
                      <a:pt x="65" y="37"/>
                    </a:cubicBezTo>
                    <a:cubicBezTo>
                      <a:pt x="62" y="38"/>
                      <a:pt x="59" y="37"/>
                      <a:pt x="58" y="35"/>
                    </a:cubicBezTo>
                    <a:cubicBezTo>
                      <a:pt x="57" y="32"/>
                      <a:pt x="58" y="29"/>
                      <a:pt x="61" y="28"/>
                    </a:cubicBezTo>
                    <a:close/>
                    <a:moveTo>
                      <a:pt x="52" y="15"/>
                    </a:moveTo>
                    <a:cubicBezTo>
                      <a:pt x="55" y="16"/>
                      <a:pt x="56" y="19"/>
                      <a:pt x="55" y="22"/>
                    </a:cubicBezTo>
                    <a:cubicBezTo>
                      <a:pt x="54" y="25"/>
                      <a:pt x="51" y="26"/>
                      <a:pt x="48" y="25"/>
                    </a:cubicBezTo>
                    <a:cubicBezTo>
                      <a:pt x="46" y="24"/>
                      <a:pt x="44" y="21"/>
                      <a:pt x="45" y="18"/>
                    </a:cubicBezTo>
                    <a:cubicBezTo>
                      <a:pt x="47" y="15"/>
                      <a:pt x="50" y="14"/>
                      <a:pt x="52" y="15"/>
                    </a:cubicBezTo>
                    <a:close/>
                    <a:moveTo>
                      <a:pt x="31" y="15"/>
                    </a:moveTo>
                    <a:cubicBezTo>
                      <a:pt x="33" y="14"/>
                      <a:pt x="36" y="15"/>
                      <a:pt x="38" y="18"/>
                    </a:cubicBezTo>
                    <a:cubicBezTo>
                      <a:pt x="39" y="21"/>
                      <a:pt x="37" y="24"/>
                      <a:pt x="35" y="25"/>
                    </a:cubicBezTo>
                    <a:cubicBezTo>
                      <a:pt x="32" y="26"/>
                      <a:pt x="29" y="25"/>
                      <a:pt x="28" y="22"/>
                    </a:cubicBezTo>
                    <a:cubicBezTo>
                      <a:pt x="27" y="19"/>
                      <a:pt x="28" y="16"/>
                      <a:pt x="31" y="15"/>
                    </a:cubicBezTo>
                    <a:close/>
                    <a:moveTo>
                      <a:pt x="15" y="30"/>
                    </a:moveTo>
                    <a:cubicBezTo>
                      <a:pt x="16" y="28"/>
                      <a:pt x="20" y="26"/>
                      <a:pt x="22" y="27"/>
                    </a:cubicBezTo>
                    <a:cubicBezTo>
                      <a:pt x="25" y="29"/>
                      <a:pt x="26" y="32"/>
                      <a:pt x="25" y="34"/>
                    </a:cubicBezTo>
                    <a:cubicBezTo>
                      <a:pt x="24" y="37"/>
                      <a:pt x="21" y="38"/>
                      <a:pt x="18" y="37"/>
                    </a:cubicBezTo>
                    <a:cubicBezTo>
                      <a:pt x="15" y="36"/>
                      <a:pt x="14" y="33"/>
                      <a:pt x="15" y="30"/>
                    </a:cubicBezTo>
                    <a:close/>
                    <a:moveTo>
                      <a:pt x="22" y="55"/>
                    </a:moveTo>
                    <a:cubicBezTo>
                      <a:pt x="19" y="56"/>
                      <a:pt x="16" y="55"/>
                      <a:pt x="15" y="52"/>
                    </a:cubicBezTo>
                    <a:cubicBezTo>
                      <a:pt x="14" y="49"/>
                      <a:pt x="15" y="46"/>
                      <a:pt x="18" y="45"/>
                    </a:cubicBezTo>
                    <a:cubicBezTo>
                      <a:pt x="21" y="44"/>
                      <a:pt x="24" y="45"/>
                      <a:pt x="25" y="48"/>
                    </a:cubicBezTo>
                    <a:cubicBezTo>
                      <a:pt x="26" y="51"/>
                      <a:pt x="25" y="54"/>
                      <a:pt x="22" y="55"/>
                    </a:cubicBezTo>
                    <a:close/>
                    <a:moveTo>
                      <a:pt x="31" y="67"/>
                    </a:moveTo>
                    <a:cubicBezTo>
                      <a:pt x="28" y="66"/>
                      <a:pt x="27" y="63"/>
                      <a:pt x="28" y="60"/>
                    </a:cubicBezTo>
                    <a:cubicBezTo>
                      <a:pt x="29" y="58"/>
                      <a:pt x="32" y="56"/>
                      <a:pt x="35" y="58"/>
                    </a:cubicBezTo>
                    <a:cubicBezTo>
                      <a:pt x="37" y="59"/>
                      <a:pt x="39" y="62"/>
                      <a:pt x="37" y="65"/>
                    </a:cubicBezTo>
                    <a:cubicBezTo>
                      <a:pt x="36" y="67"/>
                      <a:pt x="33" y="68"/>
                      <a:pt x="31" y="67"/>
                    </a:cubicBezTo>
                    <a:close/>
                    <a:moveTo>
                      <a:pt x="36" y="54"/>
                    </a:moveTo>
                    <a:cubicBezTo>
                      <a:pt x="29" y="51"/>
                      <a:pt x="26" y="43"/>
                      <a:pt x="29" y="36"/>
                    </a:cubicBezTo>
                    <a:cubicBezTo>
                      <a:pt x="32" y="29"/>
                      <a:pt x="40" y="26"/>
                      <a:pt x="47" y="29"/>
                    </a:cubicBezTo>
                    <a:cubicBezTo>
                      <a:pt x="54" y="32"/>
                      <a:pt x="57" y="40"/>
                      <a:pt x="54" y="46"/>
                    </a:cubicBezTo>
                    <a:cubicBezTo>
                      <a:pt x="51" y="53"/>
                      <a:pt x="43" y="57"/>
                      <a:pt x="36" y="54"/>
                    </a:cubicBezTo>
                    <a:close/>
                    <a:moveTo>
                      <a:pt x="52" y="67"/>
                    </a:moveTo>
                    <a:cubicBezTo>
                      <a:pt x="50" y="69"/>
                      <a:pt x="46" y="67"/>
                      <a:pt x="45" y="65"/>
                    </a:cubicBezTo>
                    <a:cubicBezTo>
                      <a:pt x="44" y="62"/>
                      <a:pt x="45" y="59"/>
                      <a:pt x="48" y="58"/>
                    </a:cubicBezTo>
                    <a:cubicBezTo>
                      <a:pt x="51" y="56"/>
                      <a:pt x="54" y="58"/>
                      <a:pt x="55" y="60"/>
                    </a:cubicBezTo>
                    <a:cubicBezTo>
                      <a:pt x="56" y="63"/>
                      <a:pt x="55" y="66"/>
                      <a:pt x="52" y="67"/>
                    </a:cubicBezTo>
                    <a:close/>
                    <a:moveTo>
                      <a:pt x="61" y="55"/>
                    </a:moveTo>
                    <a:cubicBezTo>
                      <a:pt x="58" y="54"/>
                      <a:pt x="57" y="51"/>
                      <a:pt x="58" y="48"/>
                    </a:cubicBezTo>
                    <a:cubicBezTo>
                      <a:pt x="59" y="45"/>
                      <a:pt x="62" y="44"/>
                      <a:pt x="65" y="45"/>
                    </a:cubicBezTo>
                    <a:cubicBezTo>
                      <a:pt x="67" y="46"/>
                      <a:pt x="69" y="49"/>
                      <a:pt x="68" y="52"/>
                    </a:cubicBezTo>
                    <a:cubicBezTo>
                      <a:pt x="66" y="55"/>
                      <a:pt x="63" y="56"/>
                      <a:pt x="61" y="55"/>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sz="1800"/>
              </a:p>
            </p:txBody>
          </p:sp>
          <p:sp>
            <p:nvSpPr>
              <p:cNvPr id="5150" name="Freeform 30"/>
              <p:cNvSpPr>
                <a:spLocks/>
              </p:cNvSpPr>
              <p:nvPr/>
            </p:nvSpPr>
            <p:spPr bwMode="auto">
              <a:xfrm>
                <a:off x="5031493" y="1839383"/>
                <a:ext cx="30956" cy="28663"/>
              </a:xfrm>
              <a:custGeom>
                <a:avLst/>
                <a:gdLst/>
                <a:ahLst/>
                <a:cxnLst>
                  <a:cxn ang="0">
                    <a:pos x="13" y="2"/>
                  </a:cxn>
                  <a:cxn ang="0">
                    <a:pos x="2" y="6"/>
                  </a:cxn>
                  <a:cxn ang="0">
                    <a:pos x="6" y="17"/>
                  </a:cxn>
                  <a:cxn ang="0">
                    <a:pos x="17" y="12"/>
                  </a:cxn>
                  <a:cxn ang="0">
                    <a:pos x="13" y="2"/>
                  </a:cxn>
                </a:cxnLst>
                <a:rect l="0" t="0" r="r" b="b"/>
                <a:pathLst>
                  <a:path w="19" h="18">
                    <a:moveTo>
                      <a:pt x="13" y="2"/>
                    </a:moveTo>
                    <a:cubicBezTo>
                      <a:pt x="8" y="0"/>
                      <a:pt x="4" y="2"/>
                      <a:pt x="2" y="6"/>
                    </a:cubicBezTo>
                    <a:cubicBezTo>
                      <a:pt x="0" y="10"/>
                      <a:pt x="2" y="15"/>
                      <a:pt x="6" y="17"/>
                    </a:cubicBezTo>
                    <a:cubicBezTo>
                      <a:pt x="10" y="18"/>
                      <a:pt x="15" y="16"/>
                      <a:pt x="17" y="12"/>
                    </a:cubicBezTo>
                    <a:cubicBezTo>
                      <a:pt x="19" y="8"/>
                      <a:pt x="17" y="4"/>
                      <a:pt x="13" y="2"/>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sz="1800"/>
              </a:p>
            </p:txBody>
          </p:sp>
        </p:grpSp>
      </p:grpSp>
      <p:grpSp>
        <p:nvGrpSpPr>
          <p:cNvPr id="38" name="Group 37"/>
          <p:cNvGrpSpPr/>
          <p:nvPr/>
        </p:nvGrpSpPr>
        <p:grpSpPr>
          <a:xfrm>
            <a:off x="402267" y="1504951"/>
            <a:ext cx="2425700" cy="751115"/>
            <a:chOff x="685800" y="1733550"/>
            <a:chExt cx="2425700" cy="751115"/>
          </a:xfrm>
        </p:grpSpPr>
        <p:sp>
          <p:nvSpPr>
            <p:cNvPr id="39" name="Content Placeholder 2"/>
            <p:cNvSpPr txBox="1">
              <a:spLocks/>
            </p:cNvSpPr>
            <p:nvPr/>
          </p:nvSpPr>
          <p:spPr>
            <a:xfrm>
              <a:off x="685800" y="1733550"/>
              <a:ext cx="1722191" cy="751115"/>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r">
                <a:buNone/>
              </a:pPr>
              <a:r>
                <a:rPr lang="id-ID" sz="1200" b="1" i="1" dirty="0">
                  <a:solidFill>
                    <a:schemeClr val="tx2">
                      <a:lumMod val="75000"/>
                    </a:schemeClr>
                  </a:solidFill>
                </a:rPr>
                <a:t>Strategic Code</a:t>
              </a:r>
              <a:br>
                <a:rPr lang="en-US" sz="1200" b="1" i="1" dirty="0">
                  <a:solidFill>
                    <a:schemeClr val="bg1">
                      <a:lumMod val="50000"/>
                    </a:schemeClr>
                  </a:solidFill>
                </a:rPr>
              </a:br>
              <a:r>
                <a:rPr lang="en-US" sz="900" i="1" dirty="0">
                  <a:solidFill>
                    <a:schemeClr val="bg1">
                      <a:lumMod val="50000"/>
                    </a:schemeClr>
                  </a:solidFill>
                </a:rPr>
                <a:t>Lorem ipsum dolor sit amet, consectetur adipiscing elit. Curabitur elementum posuere pretium. </a:t>
              </a:r>
            </a:p>
          </p:txBody>
        </p:sp>
        <p:grpSp>
          <p:nvGrpSpPr>
            <p:cNvPr id="40" name="Group 1527"/>
            <p:cNvGrpSpPr/>
            <p:nvPr/>
          </p:nvGrpSpPr>
          <p:grpSpPr>
            <a:xfrm>
              <a:off x="2590800" y="1885950"/>
              <a:ext cx="520700" cy="520700"/>
              <a:chOff x="2590800" y="1885950"/>
              <a:chExt cx="520700" cy="520700"/>
            </a:xfrm>
          </p:grpSpPr>
          <p:sp>
            <p:nvSpPr>
              <p:cNvPr id="41" name="Oval 66"/>
              <p:cNvSpPr>
                <a:spLocks noChangeArrowheads="1"/>
              </p:cNvSpPr>
              <p:nvPr/>
            </p:nvSpPr>
            <p:spPr bwMode="auto">
              <a:xfrm>
                <a:off x="2590800" y="1885950"/>
                <a:ext cx="520700" cy="520700"/>
              </a:xfrm>
              <a:prstGeom prst="ellipse">
                <a:avLst/>
              </a:prstGeom>
              <a:solidFill>
                <a:schemeClr val="accent6">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sz="1800"/>
              </a:p>
            </p:txBody>
          </p:sp>
          <p:sp>
            <p:nvSpPr>
              <p:cNvPr id="42" name="Freeform 67"/>
              <p:cNvSpPr>
                <a:spLocks/>
              </p:cNvSpPr>
              <p:nvPr/>
            </p:nvSpPr>
            <p:spPr bwMode="auto">
              <a:xfrm>
                <a:off x="2708275" y="1965325"/>
                <a:ext cx="396875" cy="436563"/>
              </a:xfrm>
              <a:custGeom>
                <a:avLst/>
                <a:gdLst/>
                <a:ahLst/>
                <a:cxnLst>
                  <a:cxn ang="0">
                    <a:pos x="222" y="133"/>
                  </a:cxn>
                  <a:cxn ang="0">
                    <a:pos x="152" y="55"/>
                  </a:cxn>
                  <a:cxn ang="0">
                    <a:pos x="137" y="67"/>
                  </a:cxn>
                  <a:cxn ang="0">
                    <a:pos x="96" y="21"/>
                  </a:cxn>
                  <a:cxn ang="0">
                    <a:pos x="92" y="25"/>
                  </a:cxn>
                  <a:cxn ang="0">
                    <a:pos x="71" y="1"/>
                  </a:cxn>
                  <a:cxn ang="0">
                    <a:pos x="61" y="11"/>
                  </a:cxn>
                  <a:cxn ang="0">
                    <a:pos x="51" y="0"/>
                  </a:cxn>
                  <a:cxn ang="0">
                    <a:pos x="27" y="22"/>
                  </a:cxn>
                  <a:cxn ang="0">
                    <a:pos x="98" y="102"/>
                  </a:cxn>
                  <a:cxn ang="0">
                    <a:pos x="89" y="111"/>
                  </a:cxn>
                  <a:cxn ang="0">
                    <a:pos x="35" y="50"/>
                  </a:cxn>
                  <a:cxn ang="0">
                    <a:pos x="0" y="81"/>
                  </a:cxn>
                  <a:cxn ang="0">
                    <a:pos x="54" y="142"/>
                  </a:cxn>
                  <a:cxn ang="0">
                    <a:pos x="27" y="165"/>
                  </a:cxn>
                  <a:cxn ang="0">
                    <a:pos x="98" y="244"/>
                  </a:cxn>
                  <a:cxn ang="0">
                    <a:pos x="222" y="133"/>
                  </a:cxn>
                </a:cxnLst>
                <a:rect l="0" t="0" r="r" b="b"/>
                <a:pathLst>
                  <a:path w="222" h="244">
                    <a:moveTo>
                      <a:pt x="222" y="133"/>
                    </a:moveTo>
                    <a:cubicBezTo>
                      <a:pt x="152" y="55"/>
                      <a:pt x="152" y="55"/>
                      <a:pt x="152" y="55"/>
                    </a:cubicBezTo>
                    <a:cubicBezTo>
                      <a:pt x="137" y="67"/>
                      <a:pt x="137" y="67"/>
                      <a:pt x="137" y="67"/>
                    </a:cubicBezTo>
                    <a:cubicBezTo>
                      <a:pt x="96" y="21"/>
                      <a:pt x="96" y="21"/>
                      <a:pt x="96" y="21"/>
                    </a:cubicBezTo>
                    <a:cubicBezTo>
                      <a:pt x="92" y="25"/>
                      <a:pt x="92" y="25"/>
                      <a:pt x="92" y="25"/>
                    </a:cubicBezTo>
                    <a:cubicBezTo>
                      <a:pt x="71" y="1"/>
                      <a:pt x="71" y="1"/>
                      <a:pt x="71" y="1"/>
                    </a:cubicBezTo>
                    <a:cubicBezTo>
                      <a:pt x="61" y="11"/>
                      <a:pt x="61" y="11"/>
                      <a:pt x="61" y="11"/>
                    </a:cubicBezTo>
                    <a:cubicBezTo>
                      <a:pt x="51" y="0"/>
                      <a:pt x="51" y="0"/>
                      <a:pt x="51" y="0"/>
                    </a:cubicBezTo>
                    <a:cubicBezTo>
                      <a:pt x="27" y="22"/>
                      <a:pt x="27" y="22"/>
                      <a:pt x="27" y="22"/>
                    </a:cubicBezTo>
                    <a:cubicBezTo>
                      <a:pt x="98" y="102"/>
                      <a:pt x="98" y="102"/>
                      <a:pt x="98" y="102"/>
                    </a:cubicBezTo>
                    <a:cubicBezTo>
                      <a:pt x="89" y="111"/>
                      <a:pt x="89" y="111"/>
                      <a:pt x="89" y="111"/>
                    </a:cubicBezTo>
                    <a:cubicBezTo>
                      <a:pt x="35" y="50"/>
                      <a:pt x="35" y="50"/>
                      <a:pt x="35" y="50"/>
                    </a:cubicBezTo>
                    <a:cubicBezTo>
                      <a:pt x="0" y="81"/>
                      <a:pt x="0" y="81"/>
                      <a:pt x="0" y="81"/>
                    </a:cubicBezTo>
                    <a:cubicBezTo>
                      <a:pt x="54" y="142"/>
                      <a:pt x="54" y="142"/>
                      <a:pt x="54" y="142"/>
                    </a:cubicBezTo>
                    <a:cubicBezTo>
                      <a:pt x="27" y="165"/>
                      <a:pt x="27" y="165"/>
                      <a:pt x="27" y="165"/>
                    </a:cubicBezTo>
                    <a:cubicBezTo>
                      <a:pt x="98" y="244"/>
                      <a:pt x="98" y="244"/>
                      <a:pt x="98" y="244"/>
                    </a:cubicBezTo>
                    <a:cubicBezTo>
                      <a:pt x="159" y="237"/>
                      <a:pt x="208" y="192"/>
                      <a:pt x="222" y="133"/>
                    </a:cubicBezTo>
                    <a:close/>
                  </a:path>
                </a:pathLst>
              </a:custGeom>
              <a:solidFill>
                <a:schemeClr val="accent6">
                  <a:lumMod val="5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sz="1800"/>
              </a:p>
            </p:txBody>
          </p:sp>
          <p:sp>
            <p:nvSpPr>
              <p:cNvPr id="43" name="Freeform 68"/>
              <p:cNvSpPr>
                <a:spLocks noEditPoints="1"/>
              </p:cNvSpPr>
              <p:nvPr/>
            </p:nvSpPr>
            <p:spPr bwMode="auto">
              <a:xfrm>
                <a:off x="2682875" y="1997075"/>
                <a:ext cx="333375" cy="304800"/>
              </a:xfrm>
              <a:custGeom>
                <a:avLst/>
                <a:gdLst/>
                <a:ahLst/>
                <a:cxnLst>
                  <a:cxn ang="0">
                    <a:pos x="101" y="34"/>
                  </a:cxn>
                  <a:cxn ang="0">
                    <a:pos x="113" y="5"/>
                  </a:cxn>
                  <a:cxn ang="0">
                    <a:pos x="107" y="0"/>
                  </a:cxn>
                  <a:cxn ang="0">
                    <a:pos x="94" y="34"/>
                  </a:cxn>
                  <a:cxn ang="0">
                    <a:pos x="11" y="88"/>
                  </a:cxn>
                  <a:cxn ang="0">
                    <a:pos x="98" y="171"/>
                  </a:cxn>
                  <a:cxn ang="0">
                    <a:pos x="177" y="87"/>
                  </a:cxn>
                  <a:cxn ang="0">
                    <a:pos x="101" y="34"/>
                  </a:cxn>
                  <a:cxn ang="0">
                    <a:pos x="42" y="83"/>
                  </a:cxn>
                  <a:cxn ang="0">
                    <a:pos x="29" y="75"/>
                  </a:cxn>
                  <a:cxn ang="0">
                    <a:pos x="48" y="48"/>
                  </a:cxn>
                  <a:cxn ang="0">
                    <a:pos x="60" y="58"/>
                  </a:cxn>
                  <a:cxn ang="0">
                    <a:pos x="42" y="83"/>
                  </a:cxn>
                </a:cxnLst>
                <a:rect l="0" t="0" r="r" b="b"/>
                <a:pathLst>
                  <a:path w="186" h="171">
                    <a:moveTo>
                      <a:pt x="101" y="34"/>
                    </a:moveTo>
                    <a:cubicBezTo>
                      <a:pt x="105" y="23"/>
                      <a:pt x="109" y="9"/>
                      <a:pt x="113" y="5"/>
                    </a:cubicBezTo>
                    <a:cubicBezTo>
                      <a:pt x="107" y="0"/>
                      <a:pt x="107" y="0"/>
                      <a:pt x="107" y="0"/>
                    </a:cubicBezTo>
                    <a:cubicBezTo>
                      <a:pt x="102" y="6"/>
                      <a:pt x="97" y="23"/>
                      <a:pt x="94" y="34"/>
                    </a:cubicBezTo>
                    <a:cubicBezTo>
                      <a:pt x="75" y="27"/>
                      <a:pt x="0" y="6"/>
                      <a:pt x="11" y="88"/>
                    </a:cubicBezTo>
                    <a:cubicBezTo>
                      <a:pt x="17" y="133"/>
                      <a:pt x="53" y="171"/>
                      <a:pt x="98" y="171"/>
                    </a:cubicBezTo>
                    <a:cubicBezTo>
                      <a:pt x="142" y="171"/>
                      <a:pt x="172" y="133"/>
                      <a:pt x="177" y="87"/>
                    </a:cubicBezTo>
                    <a:cubicBezTo>
                      <a:pt x="186" y="10"/>
                      <a:pt x="118" y="28"/>
                      <a:pt x="101" y="34"/>
                    </a:cubicBezTo>
                    <a:close/>
                    <a:moveTo>
                      <a:pt x="42" y="83"/>
                    </a:moveTo>
                    <a:cubicBezTo>
                      <a:pt x="29" y="75"/>
                      <a:pt x="29" y="75"/>
                      <a:pt x="29" y="75"/>
                    </a:cubicBezTo>
                    <a:cubicBezTo>
                      <a:pt x="25" y="62"/>
                      <a:pt x="48" y="48"/>
                      <a:pt x="48" y="48"/>
                    </a:cubicBezTo>
                    <a:cubicBezTo>
                      <a:pt x="60" y="58"/>
                      <a:pt x="60" y="58"/>
                      <a:pt x="60" y="58"/>
                    </a:cubicBezTo>
                    <a:cubicBezTo>
                      <a:pt x="45" y="63"/>
                      <a:pt x="42" y="83"/>
                      <a:pt x="42" y="83"/>
                    </a:cubicBezTo>
                    <a:close/>
                  </a:path>
                </a:pathLst>
              </a:custGeom>
              <a:solidFill>
                <a:srgbClr val="E4E4E4"/>
              </a:solidFill>
              <a:ln w="9525">
                <a:noFill/>
                <a:round/>
                <a:headEnd/>
                <a:tailEnd/>
              </a:ln>
            </p:spPr>
            <p:txBody>
              <a:bodyPr vert="horz" wrap="square" lIns="91440" tIns="45720" rIns="91440" bIns="45720" numCol="1" anchor="t" anchorCtr="0" compatLnSpc="1">
                <a:prstTxWarp prst="textNoShape">
                  <a:avLst/>
                </a:prstTxWarp>
              </a:bodyPr>
              <a:lstStyle/>
              <a:p>
                <a:endParaRPr lang="en-US" sz="1800"/>
              </a:p>
            </p:txBody>
          </p:sp>
          <p:sp>
            <p:nvSpPr>
              <p:cNvPr id="44" name="Freeform 69"/>
              <p:cNvSpPr>
                <a:spLocks/>
              </p:cNvSpPr>
              <p:nvPr/>
            </p:nvSpPr>
            <p:spPr bwMode="auto">
              <a:xfrm>
                <a:off x="2736850" y="1931987"/>
                <a:ext cx="130175" cy="114300"/>
              </a:xfrm>
              <a:custGeom>
                <a:avLst/>
                <a:gdLst/>
                <a:ahLst/>
                <a:cxnLst>
                  <a:cxn ang="0">
                    <a:pos x="22" y="52"/>
                  </a:cxn>
                  <a:cxn ang="0">
                    <a:pos x="67" y="55"/>
                  </a:cxn>
                  <a:cxn ang="0">
                    <a:pos x="48" y="14"/>
                  </a:cxn>
                  <a:cxn ang="0">
                    <a:pos x="3" y="10"/>
                  </a:cxn>
                  <a:cxn ang="0">
                    <a:pos x="22" y="52"/>
                  </a:cxn>
                </a:cxnLst>
                <a:rect l="0" t="0" r="r" b="b"/>
                <a:pathLst>
                  <a:path w="73" h="64">
                    <a:moveTo>
                      <a:pt x="22" y="52"/>
                    </a:moveTo>
                    <a:cubicBezTo>
                      <a:pt x="37" y="62"/>
                      <a:pt x="61" y="64"/>
                      <a:pt x="67" y="55"/>
                    </a:cubicBezTo>
                    <a:cubicBezTo>
                      <a:pt x="73" y="47"/>
                      <a:pt x="69" y="28"/>
                      <a:pt x="48" y="14"/>
                    </a:cubicBezTo>
                    <a:cubicBezTo>
                      <a:pt x="27" y="0"/>
                      <a:pt x="3" y="10"/>
                      <a:pt x="3" y="10"/>
                    </a:cubicBezTo>
                    <a:cubicBezTo>
                      <a:pt x="3" y="10"/>
                      <a:pt x="0" y="37"/>
                      <a:pt x="22" y="52"/>
                    </a:cubicBezTo>
                    <a:close/>
                  </a:path>
                </a:pathLst>
              </a:custGeom>
              <a:solidFill>
                <a:srgbClr val="E4E4E4"/>
              </a:solidFill>
              <a:ln w="9525">
                <a:noFill/>
                <a:round/>
                <a:headEnd/>
                <a:tailEnd/>
              </a:ln>
            </p:spPr>
            <p:txBody>
              <a:bodyPr vert="horz" wrap="square" lIns="91440" tIns="45720" rIns="91440" bIns="45720" numCol="1" anchor="t" anchorCtr="0" compatLnSpc="1">
                <a:prstTxWarp prst="textNoShape">
                  <a:avLst/>
                </a:prstTxWarp>
              </a:bodyPr>
              <a:lstStyle/>
              <a:p>
                <a:endParaRPr lang="en-US" sz="1800"/>
              </a:p>
            </p:txBody>
          </p:sp>
        </p:grpSp>
      </p:grpSp>
      <p:grpSp>
        <p:nvGrpSpPr>
          <p:cNvPr id="45" name="Group 44"/>
          <p:cNvGrpSpPr/>
          <p:nvPr/>
        </p:nvGrpSpPr>
        <p:grpSpPr>
          <a:xfrm>
            <a:off x="356196" y="2506434"/>
            <a:ext cx="2432232" cy="827316"/>
            <a:chOff x="639730" y="2735034"/>
            <a:chExt cx="2432232" cy="827316"/>
          </a:xfrm>
        </p:grpSpPr>
        <p:sp>
          <p:nvSpPr>
            <p:cNvPr id="46" name="Content Placeholder 2"/>
            <p:cNvSpPr txBox="1">
              <a:spLocks/>
            </p:cNvSpPr>
            <p:nvPr/>
          </p:nvSpPr>
          <p:spPr>
            <a:xfrm>
              <a:off x="639730" y="2735034"/>
              <a:ext cx="1722191" cy="827316"/>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r">
                <a:buNone/>
              </a:pPr>
              <a:r>
                <a:rPr lang="id-ID" sz="1200" b="1" i="1" dirty="0">
                  <a:solidFill>
                    <a:schemeClr val="tx2">
                      <a:lumMod val="75000"/>
                    </a:schemeClr>
                  </a:solidFill>
                </a:rPr>
                <a:t>Development Code</a:t>
              </a:r>
              <a:br>
                <a:rPr lang="en-US" sz="1200" b="1" i="1" dirty="0">
                  <a:solidFill>
                    <a:schemeClr val="bg1">
                      <a:lumMod val="50000"/>
                    </a:schemeClr>
                  </a:solidFill>
                </a:rPr>
              </a:br>
              <a:r>
                <a:rPr lang="en-US" sz="900" i="1" dirty="0">
                  <a:solidFill>
                    <a:schemeClr val="bg1">
                      <a:lumMod val="50000"/>
                    </a:schemeClr>
                  </a:solidFill>
                </a:rPr>
                <a:t>Lorem ipsum dolor sit amet, consectetur adipiscing elit. Curabitur elementum posuere pretium. </a:t>
              </a:r>
            </a:p>
          </p:txBody>
        </p:sp>
        <p:grpSp>
          <p:nvGrpSpPr>
            <p:cNvPr id="47" name="Group 1526"/>
            <p:cNvGrpSpPr/>
            <p:nvPr/>
          </p:nvGrpSpPr>
          <p:grpSpPr>
            <a:xfrm>
              <a:off x="2551261" y="2901140"/>
              <a:ext cx="520701" cy="520700"/>
              <a:chOff x="2519362" y="2847975"/>
              <a:chExt cx="520701" cy="520700"/>
            </a:xfrm>
          </p:grpSpPr>
          <p:sp>
            <p:nvSpPr>
              <p:cNvPr id="48" name="Oval 38"/>
              <p:cNvSpPr>
                <a:spLocks noChangeArrowheads="1"/>
              </p:cNvSpPr>
              <p:nvPr/>
            </p:nvSpPr>
            <p:spPr bwMode="auto">
              <a:xfrm>
                <a:off x="2519362" y="2847975"/>
                <a:ext cx="520700" cy="520700"/>
              </a:xfrm>
              <a:prstGeom prst="ellipse">
                <a:avLst/>
              </a:prstGeom>
              <a:solidFill>
                <a:srgbClr val="FD6120"/>
              </a:solidFill>
              <a:ln w="9525">
                <a:noFill/>
                <a:round/>
                <a:headEnd/>
                <a:tailEnd/>
              </a:ln>
            </p:spPr>
            <p:txBody>
              <a:bodyPr vert="horz" wrap="square" lIns="91440" tIns="45720" rIns="91440" bIns="45720" numCol="1" anchor="t" anchorCtr="0" compatLnSpc="1">
                <a:prstTxWarp prst="textNoShape">
                  <a:avLst/>
                </a:prstTxWarp>
              </a:bodyPr>
              <a:lstStyle/>
              <a:p>
                <a:endParaRPr lang="en-US" sz="1800"/>
              </a:p>
            </p:txBody>
          </p:sp>
          <p:sp>
            <p:nvSpPr>
              <p:cNvPr id="49" name="Freeform 39"/>
              <p:cNvSpPr>
                <a:spLocks/>
              </p:cNvSpPr>
              <p:nvPr/>
            </p:nvSpPr>
            <p:spPr bwMode="auto">
              <a:xfrm>
                <a:off x="2590800" y="2876550"/>
                <a:ext cx="449263" cy="490538"/>
              </a:xfrm>
              <a:custGeom>
                <a:avLst/>
                <a:gdLst/>
                <a:ahLst/>
                <a:cxnLst>
                  <a:cxn ang="0">
                    <a:pos x="251" y="137"/>
                  </a:cxn>
                  <a:cxn ang="0">
                    <a:pos x="144" y="17"/>
                  </a:cxn>
                  <a:cxn ang="0">
                    <a:pos x="136" y="28"/>
                  </a:cxn>
                  <a:cxn ang="0">
                    <a:pos x="113" y="0"/>
                  </a:cxn>
                  <a:cxn ang="0">
                    <a:pos x="115" y="28"/>
                  </a:cxn>
                  <a:cxn ang="0">
                    <a:pos x="117" y="56"/>
                  </a:cxn>
                  <a:cxn ang="0">
                    <a:pos x="113" y="61"/>
                  </a:cxn>
                  <a:cxn ang="0">
                    <a:pos x="50" y="72"/>
                  </a:cxn>
                  <a:cxn ang="0">
                    <a:pos x="0" y="118"/>
                  </a:cxn>
                  <a:cxn ang="0">
                    <a:pos x="16" y="195"/>
                  </a:cxn>
                  <a:cxn ang="0">
                    <a:pos x="86" y="273"/>
                  </a:cxn>
                  <a:cxn ang="0">
                    <a:pos x="105" y="274"/>
                  </a:cxn>
                  <a:cxn ang="0">
                    <a:pos x="251" y="137"/>
                  </a:cxn>
                </a:cxnLst>
                <a:rect l="0" t="0" r="r" b="b"/>
                <a:pathLst>
                  <a:path w="251" h="274">
                    <a:moveTo>
                      <a:pt x="251" y="137"/>
                    </a:moveTo>
                    <a:cubicBezTo>
                      <a:pt x="144" y="17"/>
                      <a:pt x="144" y="17"/>
                      <a:pt x="144" y="17"/>
                    </a:cubicBezTo>
                    <a:cubicBezTo>
                      <a:pt x="136" y="28"/>
                      <a:pt x="136" y="28"/>
                      <a:pt x="136" y="28"/>
                    </a:cubicBezTo>
                    <a:cubicBezTo>
                      <a:pt x="113" y="0"/>
                      <a:pt x="113" y="0"/>
                      <a:pt x="113" y="0"/>
                    </a:cubicBezTo>
                    <a:cubicBezTo>
                      <a:pt x="115" y="28"/>
                      <a:pt x="115" y="28"/>
                      <a:pt x="115" y="28"/>
                    </a:cubicBezTo>
                    <a:cubicBezTo>
                      <a:pt x="117" y="56"/>
                      <a:pt x="117" y="56"/>
                      <a:pt x="117" y="56"/>
                    </a:cubicBezTo>
                    <a:cubicBezTo>
                      <a:pt x="113" y="61"/>
                      <a:pt x="113" y="61"/>
                      <a:pt x="113" y="61"/>
                    </a:cubicBezTo>
                    <a:cubicBezTo>
                      <a:pt x="50" y="72"/>
                      <a:pt x="50" y="72"/>
                      <a:pt x="50" y="72"/>
                    </a:cubicBezTo>
                    <a:cubicBezTo>
                      <a:pt x="0" y="118"/>
                      <a:pt x="0" y="118"/>
                      <a:pt x="0" y="118"/>
                    </a:cubicBezTo>
                    <a:cubicBezTo>
                      <a:pt x="16" y="195"/>
                      <a:pt x="16" y="195"/>
                      <a:pt x="16" y="195"/>
                    </a:cubicBezTo>
                    <a:cubicBezTo>
                      <a:pt x="86" y="273"/>
                      <a:pt x="86" y="273"/>
                      <a:pt x="86" y="273"/>
                    </a:cubicBezTo>
                    <a:cubicBezTo>
                      <a:pt x="92" y="274"/>
                      <a:pt x="99" y="274"/>
                      <a:pt x="105" y="274"/>
                    </a:cubicBezTo>
                    <a:cubicBezTo>
                      <a:pt x="183" y="274"/>
                      <a:pt x="247" y="213"/>
                      <a:pt x="251" y="137"/>
                    </a:cubicBezTo>
                    <a:close/>
                  </a:path>
                </a:pathLst>
              </a:custGeom>
              <a:solidFill>
                <a:srgbClr val="BA5138"/>
              </a:solidFill>
              <a:ln w="9525">
                <a:noFill/>
                <a:round/>
                <a:headEnd/>
                <a:tailEnd/>
              </a:ln>
            </p:spPr>
            <p:txBody>
              <a:bodyPr vert="horz" wrap="square" lIns="91440" tIns="45720" rIns="91440" bIns="45720" numCol="1" anchor="t" anchorCtr="0" compatLnSpc="1">
                <a:prstTxWarp prst="textNoShape">
                  <a:avLst/>
                </a:prstTxWarp>
              </a:bodyPr>
              <a:lstStyle/>
              <a:p>
                <a:endParaRPr lang="en-US" sz="1800"/>
              </a:p>
            </p:txBody>
          </p:sp>
          <p:sp>
            <p:nvSpPr>
              <p:cNvPr id="50" name="Freeform 40"/>
              <p:cNvSpPr>
                <a:spLocks/>
              </p:cNvSpPr>
              <p:nvPr/>
            </p:nvSpPr>
            <p:spPr bwMode="auto">
              <a:xfrm>
                <a:off x="2782887" y="2874962"/>
                <a:ext cx="47625" cy="242888"/>
              </a:xfrm>
              <a:custGeom>
                <a:avLst/>
                <a:gdLst/>
                <a:ahLst/>
                <a:cxnLst>
                  <a:cxn ang="0">
                    <a:pos x="25" y="111"/>
                  </a:cxn>
                  <a:cxn ang="0">
                    <a:pos x="24" y="103"/>
                  </a:cxn>
                  <a:cxn ang="0">
                    <a:pos x="18" y="62"/>
                  </a:cxn>
                  <a:cxn ang="0">
                    <a:pos x="11" y="27"/>
                  </a:cxn>
                  <a:cxn ang="0">
                    <a:pos x="11" y="27"/>
                  </a:cxn>
                  <a:cxn ang="0">
                    <a:pos x="11" y="27"/>
                  </a:cxn>
                  <a:cxn ang="0">
                    <a:pos x="12" y="14"/>
                  </a:cxn>
                  <a:cxn ang="0">
                    <a:pos x="4" y="0"/>
                  </a:cxn>
                  <a:cxn ang="0">
                    <a:pos x="0" y="16"/>
                  </a:cxn>
                  <a:cxn ang="0">
                    <a:pos x="5" y="28"/>
                  </a:cxn>
                  <a:cxn ang="0">
                    <a:pos x="5" y="28"/>
                  </a:cxn>
                  <a:cxn ang="0">
                    <a:pos x="5" y="28"/>
                  </a:cxn>
                  <a:cxn ang="0">
                    <a:pos x="6" y="60"/>
                  </a:cxn>
                  <a:cxn ang="0">
                    <a:pos x="11" y="105"/>
                  </a:cxn>
                  <a:cxn ang="0">
                    <a:pos x="12" y="113"/>
                  </a:cxn>
                  <a:cxn ang="0">
                    <a:pos x="15" y="134"/>
                  </a:cxn>
                  <a:cxn ang="0">
                    <a:pos x="27" y="136"/>
                  </a:cxn>
                  <a:cxn ang="0">
                    <a:pos x="25" y="111"/>
                  </a:cxn>
                </a:cxnLst>
                <a:rect l="0" t="0" r="r" b="b"/>
                <a:pathLst>
                  <a:path w="27" h="136">
                    <a:moveTo>
                      <a:pt x="25" y="111"/>
                    </a:moveTo>
                    <a:cubicBezTo>
                      <a:pt x="25" y="108"/>
                      <a:pt x="24" y="105"/>
                      <a:pt x="24" y="103"/>
                    </a:cubicBezTo>
                    <a:cubicBezTo>
                      <a:pt x="22" y="88"/>
                      <a:pt x="20" y="74"/>
                      <a:pt x="18" y="62"/>
                    </a:cubicBezTo>
                    <a:cubicBezTo>
                      <a:pt x="15" y="48"/>
                      <a:pt x="13" y="36"/>
                      <a:pt x="11" y="27"/>
                    </a:cubicBezTo>
                    <a:cubicBezTo>
                      <a:pt x="11" y="27"/>
                      <a:pt x="11" y="27"/>
                      <a:pt x="11" y="27"/>
                    </a:cubicBezTo>
                    <a:cubicBezTo>
                      <a:pt x="11" y="27"/>
                      <a:pt x="11" y="27"/>
                      <a:pt x="11" y="27"/>
                    </a:cubicBezTo>
                    <a:cubicBezTo>
                      <a:pt x="12" y="24"/>
                      <a:pt x="12" y="19"/>
                      <a:pt x="12" y="14"/>
                    </a:cubicBezTo>
                    <a:cubicBezTo>
                      <a:pt x="11" y="7"/>
                      <a:pt x="6" y="1"/>
                      <a:pt x="4" y="0"/>
                    </a:cubicBezTo>
                    <a:cubicBezTo>
                      <a:pt x="3" y="1"/>
                      <a:pt x="0" y="8"/>
                      <a:pt x="0" y="16"/>
                    </a:cubicBezTo>
                    <a:cubicBezTo>
                      <a:pt x="1" y="21"/>
                      <a:pt x="3" y="25"/>
                      <a:pt x="5" y="28"/>
                    </a:cubicBezTo>
                    <a:cubicBezTo>
                      <a:pt x="5" y="28"/>
                      <a:pt x="5" y="28"/>
                      <a:pt x="5" y="28"/>
                    </a:cubicBezTo>
                    <a:cubicBezTo>
                      <a:pt x="5" y="28"/>
                      <a:pt x="5" y="28"/>
                      <a:pt x="5" y="28"/>
                    </a:cubicBezTo>
                    <a:cubicBezTo>
                      <a:pt x="5" y="36"/>
                      <a:pt x="5" y="47"/>
                      <a:pt x="6" y="60"/>
                    </a:cubicBezTo>
                    <a:cubicBezTo>
                      <a:pt x="7" y="74"/>
                      <a:pt x="9" y="89"/>
                      <a:pt x="11" y="105"/>
                    </a:cubicBezTo>
                    <a:cubicBezTo>
                      <a:pt x="11" y="107"/>
                      <a:pt x="12" y="110"/>
                      <a:pt x="12" y="113"/>
                    </a:cubicBezTo>
                    <a:cubicBezTo>
                      <a:pt x="13" y="121"/>
                      <a:pt x="15" y="132"/>
                      <a:pt x="15" y="134"/>
                    </a:cubicBezTo>
                    <a:cubicBezTo>
                      <a:pt x="27" y="136"/>
                      <a:pt x="27" y="136"/>
                      <a:pt x="27" y="136"/>
                    </a:cubicBezTo>
                    <a:cubicBezTo>
                      <a:pt x="27" y="133"/>
                      <a:pt x="26" y="119"/>
                      <a:pt x="25" y="111"/>
                    </a:cubicBezTo>
                    <a:close/>
                  </a:path>
                </a:pathLst>
              </a:custGeom>
              <a:solidFill>
                <a:srgbClr val="F2F2F2"/>
              </a:solidFill>
              <a:ln w="9525">
                <a:noFill/>
                <a:round/>
                <a:headEnd/>
                <a:tailEnd/>
              </a:ln>
            </p:spPr>
            <p:txBody>
              <a:bodyPr vert="horz" wrap="square" lIns="91440" tIns="45720" rIns="91440" bIns="45720" numCol="1" anchor="t" anchorCtr="0" compatLnSpc="1">
                <a:prstTxWarp prst="textNoShape">
                  <a:avLst/>
                </a:prstTxWarp>
              </a:bodyPr>
              <a:lstStyle/>
              <a:p>
                <a:endParaRPr lang="en-US" sz="1800"/>
              </a:p>
            </p:txBody>
          </p:sp>
          <p:sp>
            <p:nvSpPr>
              <p:cNvPr id="51" name="Freeform 41"/>
              <p:cNvSpPr>
                <a:spLocks/>
              </p:cNvSpPr>
              <p:nvPr/>
            </p:nvSpPr>
            <p:spPr bwMode="auto">
              <a:xfrm>
                <a:off x="2835275" y="2906712"/>
                <a:ext cx="19050" cy="209550"/>
              </a:xfrm>
              <a:custGeom>
                <a:avLst/>
                <a:gdLst/>
                <a:ahLst/>
                <a:cxnLst>
                  <a:cxn ang="0">
                    <a:pos x="10" y="90"/>
                  </a:cxn>
                  <a:cxn ang="0">
                    <a:pos x="10" y="84"/>
                  </a:cxn>
                  <a:cxn ang="0">
                    <a:pos x="10" y="51"/>
                  </a:cxn>
                  <a:cxn ang="0">
                    <a:pos x="9" y="23"/>
                  </a:cxn>
                  <a:cxn ang="0">
                    <a:pos x="9" y="23"/>
                  </a:cxn>
                  <a:cxn ang="0">
                    <a:pos x="9" y="23"/>
                  </a:cxn>
                  <a:cxn ang="0">
                    <a:pos x="11" y="13"/>
                  </a:cxn>
                  <a:cxn ang="0">
                    <a:pos x="7" y="0"/>
                  </a:cxn>
                  <a:cxn ang="0">
                    <a:pos x="3" y="13"/>
                  </a:cxn>
                  <a:cxn ang="0">
                    <a:pos x="4" y="23"/>
                  </a:cxn>
                  <a:cxn ang="0">
                    <a:pos x="4" y="23"/>
                  </a:cxn>
                  <a:cxn ang="0">
                    <a:pos x="4" y="23"/>
                  </a:cxn>
                  <a:cxn ang="0">
                    <a:pos x="2" y="48"/>
                  </a:cxn>
                  <a:cxn ang="0">
                    <a:pos x="0" y="84"/>
                  </a:cxn>
                  <a:cxn ang="0">
                    <a:pos x="0" y="91"/>
                  </a:cxn>
                  <a:cxn ang="0">
                    <a:pos x="0" y="117"/>
                  </a:cxn>
                  <a:cxn ang="0">
                    <a:pos x="9" y="115"/>
                  </a:cxn>
                  <a:cxn ang="0">
                    <a:pos x="10" y="90"/>
                  </a:cxn>
                </a:cxnLst>
                <a:rect l="0" t="0" r="r" b="b"/>
                <a:pathLst>
                  <a:path w="11" h="117">
                    <a:moveTo>
                      <a:pt x="10" y="90"/>
                    </a:moveTo>
                    <a:cubicBezTo>
                      <a:pt x="10" y="88"/>
                      <a:pt x="10" y="86"/>
                      <a:pt x="10" y="84"/>
                    </a:cubicBezTo>
                    <a:cubicBezTo>
                      <a:pt x="10" y="72"/>
                      <a:pt x="10" y="61"/>
                      <a:pt x="10" y="51"/>
                    </a:cubicBezTo>
                    <a:cubicBezTo>
                      <a:pt x="10" y="40"/>
                      <a:pt x="10" y="30"/>
                      <a:pt x="9" y="23"/>
                    </a:cubicBezTo>
                    <a:cubicBezTo>
                      <a:pt x="9" y="23"/>
                      <a:pt x="9" y="23"/>
                      <a:pt x="9" y="23"/>
                    </a:cubicBezTo>
                    <a:cubicBezTo>
                      <a:pt x="9" y="23"/>
                      <a:pt x="9" y="23"/>
                      <a:pt x="9" y="23"/>
                    </a:cubicBezTo>
                    <a:cubicBezTo>
                      <a:pt x="10" y="21"/>
                      <a:pt x="11" y="17"/>
                      <a:pt x="11" y="13"/>
                    </a:cubicBezTo>
                    <a:cubicBezTo>
                      <a:pt x="11" y="7"/>
                      <a:pt x="8" y="2"/>
                      <a:pt x="7" y="0"/>
                    </a:cubicBezTo>
                    <a:cubicBezTo>
                      <a:pt x="6" y="2"/>
                      <a:pt x="3" y="7"/>
                      <a:pt x="3" y="13"/>
                    </a:cubicBezTo>
                    <a:cubicBezTo>
                      <a:pt x="3" y="17"/>
                      <a:pt x="3" y="21"/>
                      <a:pt x="4" y="23"/>
                    </a:cubicBezTo>
                    <a:cubicBezTo>
                      <a:pt x="4" y="23"/>
                      <a:pt x="4" y="23"/>
                      <a:pt x="4" y="23"/>
                    </a:cubicBezTo>
                    <a:cubicBezTo>
                      <a:pt x="4" y="23"/>
                      <a:pt x="4" y="23"/>
                      <a:pt x="4" y="23"/>
                    </a:cubicBezTo>
                    <a:cubicBezTo>
                      <a:pt x="3" y="30"/>
                      <a:pt x="3" y="38"/>
                      <a:pt x="2" y="48"/>
                    </a:cubicBezTo>
                    <a:cubicBezTo>
                      <a:pt x="1" y="59"/>
                      <a:pt x="1" y="71"/>
                      <a:pt x="0" y="84"/>
                    </a:cubicBezTo>
                    <a:cubicBezTo>
                      <a:pt x="0" y="86"/>
                      <a:pt x="0" y="88"/>
                      <a:pt x="0" y="91"/>
                    </a:cubicBezTo>
                    <a:cubicBezTo>
                      <a:pt x="0" y="97"/>
                      <a:pt x="0" y="115"/>
                      <a:pt x="0" y="117"/>
                    </a:cubicBezTo>
                    <a:cubicBezTo>
                      <a:pt x="9" y="115"/>
                      <a:pt x="9" y="115"/>
                      <a:pt x="9" y="115"/>
                    </a:cubicBezTo>
                    <a:cubicBezTo>
                      <a:pt x="9" y="113"/>
                      <a:pt x="9" y="97"/>
                      <a:pt x="10" y="90"/>
                    </a:cubicBezTo>
                    <a:close/>
                  </a:path>
                </a:pathLst>
              </a:custGeom>
              <a:solidFill>
                <a:srgbClr val="F2F2F2"/>
              </a:solidFill>
              <a:ln w="9525">
                <a:noFill/>
                <a:round/>
                <a:headEnd/>
                <a:tailEnd/>
              </a:ln>
            </p:spPr>
            <p:txBody>
              <a:bodyPr vert="horz" wrap="square" lIns="91440" tIns="45720" rIns="91440" bIns="45720" numCol="1" anchor="t" anchorCtr="0" compatLnSpc="1">
                <a:prstTxWarp prst="textNoShape">
                  <a:avLst/>
                </a:prstTxWarp>
              </a:bodyPr>
              <a:lstStyle/>
              <a:p>
                <a:endParaRPr lang="en-US" sz="1800"/>
              </a:p>
            </p:txBody>
          </p:sp>
          <p:sp>
            <p:nvSpPr>
              <p:cNvPr id="52" name="Freeform 42"/>
              <p:cNvSpPr>
                <a:spLocks/>
              </p:cNvSpPr>
              <p:nvPr/>
            </p:nvSpPr>
            <p:spPr bwMode="auto">
              <a:xfrm>
                <a:off x="2817812" y="2987675"/>
                <a:ext cx="17463" cy="87313"/>
              </a:xfrm>
              <a:custGeom>
                <a:avLst/>
                <a:gdLst/>
                <a:ahLst/>
                <a:cxnLst>
                  <a:cxn ang="0">
                    <a:pos x="7" y="49"/>
                  </a:cxn>
                  <a:cxn ang="0">
                    <a:pos x="8" y="49"/>
                  </a:cxn>
                  <a:cxn ang="0">
                    <a:pos x="9" y="2"/>
                  </a:cxn>
                  <a:cxn ang="0">
                    <a:pos x="0" y="0"/>
                  </a:cxn>
                  <a:cxn ang="0">
                    <a:pos x="7" y="49"/>
                  </a:cxn>
                </a:cxnLst>
                <a:rect l="0" t="0" r="r" b="b"/>
                <a:pathLst>
                  <a:path w="9" h="49">
                    <a:moveTo>
                      <a:pt x="7" y="49"/>
                    </a:moveTo>
                    <a:cubicBezTo>
                      <a:pt x="8" y="49"/>
                      <a:pt x="7" y="49"/>
                      <a:pt x="8" y="49"/>
                    </a:cubicBezTo>
                    <a:cubicBezTo>
                      <a:pt x="8" y="48"/>
                      <a:pt x="8" y="15"/>
                      <a:pt x="9" y="2"/>
                    </a:cubicBezTo>
                    <a:cubicBezTo>
                      <a:pt x="6" y="1"/>
                      <a:pt x="4" y="1"/>
                      <a:pt x="0" y="0"/>
                    </a:cubicBezTo>
                    <a:cubicBezTo>
                      <a:pt x="2" y="12"/>
                      <a:pt x="6" y="46"/>
                      <a:pt x="7" y="49"/>
                    </a:cubicBezTo>
                    <a:close/>
                  </a:path>
                </a:pathLst>
              </a:custGeom>
              <a:solidFill>
                <a:srgbClr val="F2F2F2"/>
              </a:solidFill>
              <a:ln w="9525">
                <a:noFill/>
                <a:round/>
                <a:headEnd/>
                <a:tailEnd/>
              </a:ln>
            </p:spPr>
            <p:txBody>
              <a:bodyPr vert="horz" wrap="square" lIns="91440" tIns="45720" rIns="91440" bIns="45720" numCol="1" anchor="t" anchorCtr="0" compatLnSpc="1">
                <a:prstTxWarp prst="textNoShape">
                  <a:avLst/>
                </a:prstTxWarp>
              </a:bodyPr>
              <a:lstStyle/>
              <a:p>
                <a:endParaRPr lang="en-US" sz="1800"/>
              </a:p>
            </p:txBody>
          </p:sp>
          <p:sp>
            <p:nvSpPr>
              <p:cNvPr id="53" name="Freeform 43"/>
              <p:cNvSpPr>
                <a:spLocks noEditPoints="1"/>
              </p:cNvSpPr>
              <p:nvPr/>
            </p:nvSpPr>
            <p:spPr bwMode="auto">
              <a:xfrm>
                <a:off x="2578100" y="2981325"/>
                <a:ext cx="398463" cy="307975"/>
              </a:xfrm>
              <a:custGeom>
                <a:avLst/>
                <a:gdLst/>
                <a:ahLst/>
                <a:cxnLst>
                  <a:cxn ang="0">
                    <a:pos x="155" y="9"/>
                  </a:cxn>
                  <a:cxn ang="0">
                    <a:pos x="154" y="55"/>
                  </a:cxn>
                  <a:cxn ang="0">
                    <a:pos x="162" y="65"/>
                  </a:cxn>
                  <a:cxn ang="0">
                    <a:pos x="140" y="77"/>
                  </a:cxn>
                  <a:cxn ang="0">
                    <a:pos x="118" y="65"/>
                  </a:cxn>
                  <a:cxn ang="0">
                    <a:pos x="125" y="55"/>
                  </a:cxn>
                  <a:cxn ang="0">
                    <a:pos x="119" y="1"/>
                  </a:cxn>
                  <a:cxn ang="0">
                    <a:pos x="113" y="1"/>
                  </a:cxn>
                  <a:cxn ang="0">
                    <a:pos x="5" y="70"/>
                  </a:cxn>
                  <a:cxn ang="0">
                    <a:pos x="83" y="166"/>
                  </a:cxn>
                  <a:cxn ang="0">
                    <a:pos x="124" y="138"/>
                  </a:cxn>
                  <a:cxn ang="0">
                    <a:pos x="135" y="115"/>
                  </a:cxn>
                  <a:cxn ang="0">
                    <a:pos x="188" y="106"/>
                  </a:cxn>
                  <a:cxn ang="0">
                    <a:pos x="155" y="9"/>
                  </a:cxn>
                  <a:cxn ang="0">
                    <a:pos x="32" y="54"/>
                  </a:cxn>
                  <a:cxn ang="0">
                    <a:pos x="47" y="63"/>
                  </a:cxn>
                  <a:cxn ang="0">
                    <a:pos x="32" y="72"/>
                  </a:cxn>
                  <a:cxn ang="0">
                    <a:pos x="17" y="63"/>
                  </a:cxn>
                  <a:cxn ang="0">
                    <a:pos x="32" y="54"/>
                  </a:cxn>
                  <a:cxn ang="0">
                    <a:pos x="29" y="109"/>
                  </a:cxn>
                  <a:cxn ang="0">
                    <a:pos x="15" y="100"/>
                  </a:cxn>
                  <a:cxn ang="0">
                    <a:pos x="29" y="91"/>
                  </a:cxn>
                  <a:cxn ang="0">
                    <a:pos x="44" y="100"/>
                  </a:cxn>
                  <a:cxn ang="0">
                    <a:pos x="29" y="109"/>
                  </a:cxn>
                  <a:cxn ang="0">
                    <a:pos x="52" y="137"/>
                  </a:cxn>
                  <a:cxn ang="0">
                    <a:pos x="38" y="128"/>
                  </a:cxn>
                  <a:cxn ang="0">
                    <a:pos x="52" y="119"/>
                  </a:cxn>
                  <a:cxn ang="0">
                    <a:pos x="67" y="128"/>
                  </a:cxn>
                  <a:cxn ang="0">
                    <a:pos x="52" y="137"/>
                  </a:cxn>
                  <a:cxn ang="0">
                    <a:pos x="56" y="42"/>
                  </a:cxn>
                  <a:cxn ang="0">
                    <a:pos x="41" y="33"/>
                  </a:cxn>
                  <a:cxn ang="0">
                    <a:pos x="56" y="24"/>
                  </a:cxn>
                  <a:cxn ang="0">
                    <a:pos x="70" y="33"/>
                  </a:cxn>
                  <a:cxn ang="0">
                    <a:pos x="56" y="42"/>
                  </a:cxn>
                  <a:cxn ang="0">
                    <a:pos x="96" y="156"/>
                  </a:cxn>
                  <a:cxn ang="0">
                    <a:pos x="82" y="147"/>
                  </a:cxn>
                  <a:cxn ang="0">
                    <a:pos x="96" y="138"/>
                  </a:cxn>
                  <a:cxn ang="0">
                    <a:pos x="111" y="147"/>
                  </a:cxn>
                  <a:cxn ang="0">
                    <a:pos x="96" y="156"/>
                  </a:cxn>
                  <a:cxn ang="0">
                    <a:pos x="96" y="29"/>
                  </a:cxn>
                  <a:cxn ang="0">
                    <a:pos x="82" y="20"/>
                  </a:cxn>
                  <a:cxn ang="0">
                    <a:pos x="96" y="11"/>
                  </a:cxn>
                  <a:cxn ang="0">
                    <a:pos x="111" y="20"/>
                  </a:cxn>
                  <a:cxn ang="0">
                    <a:pos x="96" y="29"/>
                  </a:cxn>
                </a:cxnLst>
                <a:rect l="0" t="0" r="r" b="b"/>
                <a:pathLst>
                  <a:path w="222" h="172">
                    <a:moveTo>
                      <a:pt x="155" y="9"/>
                    </a:moveTo>
                    <a:cubicBezTo>
                      <a:pt x="155" y="22"/>
                      <a:pt x="154" y="54"/>
                      <a:pt x="154" y="55"/>
                    </a:cubicBezTo>
                    <a:cubicBezTo>
                      <a:pt x="159" y="57"/>
                      <a:pt x="162" y="60"/>
                      <a:pt x="162" y="65"/>
                    </a:cubicBezTo>
                    <a:cubicBezTo>
                      <a:pt x="162" y="72"/>
                      <a:pt x="152" y="77"/>
                      <a:pt x="140" y="77"/>
                    </a:cubicBezTo>
                    <a:cubicBezTo>
                      <a:pt x="127" y="77"/>
                      <a:pt x="118" y="72"/>
                      <a:pt x="118" y="65"/>
                    </a:cubicBezTo>
                    <a:cubicBezTo>
                      <a:pt x="118" y="61"/>
                      <a:pt x="120" y="57"/>
                      <a:pt x="125" y="55"/>
                    </a:cubicBezTo>
                    <a:cubicBezTo>
                      <a:pt x="124" y="52"/>
                      <a:pt x="120" y="15"/>
                      <a:pt x="119" y="1"/>
                    </a:cubicBezTo>
                    <a:cubicBezTo>
                      <a:pt x="116" y="1"/>
                      <a:pt x="115" y="1"/>
                      <a:pt x="113" y="1"/>
                    </a:cubicBezTo>
                    <a:cubicBezTo>
                      <a:pt x="63" y="0"/>
                      <a:pt x="9" y="26"/>
                      <a:pt x="5" y="70"/>
                    </a:cubicBezTo>
                    <a:cubicBezTo>
                      <a:pt x="0" y="121"/>
                      <a:pt x="36" y="158"/>
                      <a:pt x="83" y="166"/>
                    </a:cubicBezTo>
                    <a:cubicBezTo>
                      <a:pt x="126" y="172"/>
                      <a:pt x="157" y="162"/>
                      <a:pt x="124" y="138"/>
                    </a:cubicBezTo>
                    <a:cubicBezTo>
                      <a:pt x="110" y="128"/>
                      <a:pt x="117" y="117"/>
                      <a:pt x="135" y="115"/>
                    </a:cubicBezTo>
                    <a:cubicBezTo>
                      <a:pt x="150" y="112"/>
                      <a:pt x="173" y="115"/>
                      <a:pt x="188" y="106"/>
                    </a:cubicBezTo>
                    <a:cubicBezTo>
                      <a:pt x="222" y="85"/>
                      <a:pt x="214" y="28"/>
                      <a:pt x="155" y="9"/>
                    </a:cubicBezTo>
                    <a:close/>
                    <a:moveTo>
                      <a:pt x="32" y="54"/>
                    </a:moveTo>
                    <a:cubicBezTo>
                      <a:pt x="40" y="54"/>
                      <a:pt x="47" y="58"/>
                      <a:pt x="47" y="63"/>
                    </a:cubicBezTo>
                    <a:cubicBezTo>
                      <a:pt x="47" y="68"/>
                      <a:pt x="40" y="72"/>
                      <a:pt x="32" y="72"/>
                    </a:cubicBezTo>
                    <a:cubicBezTo>
                      <a:pt x="24" y="72"/>
                      <a:pt x="17" y="68"/>
                      <a:pt x="17" y="63"/>
                    </a:cubicBezTo>
                    <a:cubicBezTo>
                      <a:pt x="17" y="58"/>
                      <a:pt x="24" y="54"/>
                      <a:pt x="32" y="54"/>
                    </a:cubicBezTo>
                    <a:close/>
                    <a:moveTo>
                      <a:pt x="29" y="109"/>
                    </a:moveTo>
                    <a:cubicBezTo>
                      <a:pt x="21" y="109"/>
                      <a:pt x="15" y="105"/>
                      <a:pt x="15" y="100"/>
                    </a:cubicBezTo>
                    <a:cubicBezTo>
                      <a:pt x="15" y="95"/>
                      <a:pt x="21" y="91"/>
                      <a:pt x="29" y="91"/>
                    </a:cubicBezTo>
                    <a:cubicBezTo>
                      <a:pt x="37" y="91"/>
                      <a:pt x="44" y="95"/>
                      <a:pt x="44" y="100"/>
                    </a:cubicBezTo>
                    <a:cubicBezTo>
                      <a:pt x="44" y="105"/>
                      <a:pt x="37" y="109"/>
                      <a:pt x="29" y="109"/>
                    </a:cubicBezTo>
                    <a:close/>
                    <a:moveTo>
                      <a:pt x="52" y="137"/>
                    </a:moveTo>
                    <a:cubicBezTo>
                      <a:pt x="44" y="137"/>
                      <a:pt x="38" y="133"/>
                      <a:pt x="38" y="128"/>
                    </a:cubicBezTo>
                    <a:cubicBezTo>
                      <a:pt x="38" y="123"/>
                      <a:pt x="44" y="119"/>
                      <a:pt x="52" y="119"/>
                    </a:cubicBezTo>
                    <a:cubicBezTo>
                      <a:pt x="61" y="119"/>
                      <a:pt x="67" y="123"/>
                      <a:pt x="67" y="128"/>
                    </a:cubicBezTo>
                    <a:cubicBezTo>
                      <a:pt x="67" y="133"/>
                      <a:pt x="61" y="137"/>
                      <a:pt x="52" y="137"/>
                    </a:cubicBezTo>
                    <a:close/>
                    <a:moveTo>
                      <a:pt x="56" y="42"/>
                    </a:moveTo>
                    <a:cubicBezTo>
                      <a:pt x="48" y="42"/>
                      <a:pt x="41" y="38"/>
                      <a:pt x="41" y="33"/>
                    </a:cubicBezTo>
                    <a:cubicBezTo>
                      <a:pt x="41" y="28"/>
                      <a:pt x="48" y="24"/>
                      <a:pt x="56" y="24"/>
                    </a:cubicBezTo>
                    <a:cubicBezTo>
                      <a:pt x="64" y="24"/>
                      <a:pt x="70" y="28"/>
                      <a:pt x="70" y="33"/>
                    </a:cubicBezTo>
                    <a:cubicBezTo>
                      <a:pt x="70" y="38"/>
                      <a:pt x="64" y="42"/>
                      <a:pt x="56" y="42"/>
                    </a:cubicBezTo>
                    <a:close/>
                    <a:moveTo>
                      <a:pt x="96" y="156"/>
                    </a:moveTo>
                    <a:cubicBezTo>
                      <a:pt x="88" y="156"/>
                      <a:pt x="82" y="152"/>
                      <a:pt x="82" y="147"/>
                    </a:cubicBezTo>
                    <a:cubicBezTo>
                      <a:pt x="82" y="142"/>
                      <a:pt x="88" y="138"/>
                      <a:pt x="96" y="138"/>
                    </a:cubicBezTo>
                    <a:cubicBezTo>
                      <a:pt x="104" y="138"/>
                      <a:pt x="111" y="142"/>
                      <a:pt x="111" y="147"/>
                    </a:cubicBezTo>
                    <a:cubicBezTo>
                      <a:pt x="111" y="152"/>
                      <a:pt x="104" y="156"/>
                      <a:pt x="96" y="156"/>
                    </a:cubicBezTo>
                    <a:close/>
                    <a:moveTo>
                      <a:pt x="96" y="29"/>
                    </a:moveTo>
                    <a:cubicBezTo>
                      <a:pt x="88" y="29"/>
                      <a:pt x="82" y="25"/>
                      <a:pt x="82" y="20"/>
                    </a:cubicBezTo>
                    <a:cubicBezTo>
                      <a:pt x="82" y="15"/>
                      <a:pt x="88" y="11"/>
                      <a:pt x="96" y="11"/>
                    </a:cubicBezTo>
                    <a:cubicBezTo>
                      <a:pt x="104" y="11"/>
                      <a:pt x="111" y="15"/>
                      <a:pt x="111" y="20"/>
                    </a:cubicBezTo>
                    <a:cubicBezTo>
                      <a:pt x="111" y="25"/>
                      <a:pt x="104" y="29"/>
                      <a:pt x="96" y="29"/>
                    </a:cubicBezTo>
                    <a:close/>
                  </a:path>
                </a:pathLst>
              </a:custGeom>
              <a:solidFill>
                <a:srgbClr val="F2F2F2"/>
              </a:solidFill>
              <a:ln w="9525">
                <a:noFill/>
                <a:round/>
                <a:headEnd/>
                <a:tailEnd/>
              </a:ln>
            </p:spPr>
            <p:txBody>
              <a:bodyPr vert="horz" wrap="square" lIns="91440" tIns="45720" rIns="91440" bIns="45720" numCol="1" anchor="t" anchorCtr="0" compatLnSpc="1">
                <a:prstTxWarp prst="textNoShape">
                  <a:avLst/>
                </a:prstTxWarp>
              </a:bodyPr>
              <a:lstStyle/>
              <a:p>
                <a:endParaRPr lang="en-US" sz="1800"/>
              </a:p>
            </p:txBody>
          </p:sp>
        </p:grpSp>
      </p:grpSp>
      <p:grpSp>
        <p:nvGrpSpPr>
          <p:cNvPr id="54" name="Group 53"/>
          <p:cNvGrpSpPr/>
          <p:nvPr/>
        </p:nvGrpSpPr>
        <p:grpSpPr>
          <a:xfrm>
            <a:off x="326067" y="3562350"/>
            <a:ext cx="2501900" cy="827316"/>
            <a:chOff x="609600" y="3790950"/>
            <a:chExt cx="2501900" cy="827316"/>
          </a:xfrm>
        </p:grpSpPr>
        <p:sp>
          <p:nvSpPr>
            <p:cNvPr id="55" name="Content Placeholder 2"/>
            <p:cNvSpPr txBox="1">
              <a:spLocks/>
            </p:cNvSpPr>
            <p:nvPr/>
          </p:nvSpPr>
          <p:spPr>
            <a:xfrm>
              <a:off x="609600" y="3790950"/>
              <a:ext cx="1722191" cy="827316"/>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r">
                <a:buNone/>
              </a:pPr>
              <a:r>
                <a:rPr lang="id-ID" sz="1200" b="1" dirty="0">
                  <a:solidFill>
                    <a:schemeClr val="tx2">
                      <a:lumMod val="75000"/>
                    </a:schemeClr>
                  </a:solidFill>
                </a:rPr>
                <a:t>Development Code</a:t>
              </a:r>
              <a:br>
                <a:rPr lang="en-US" sz="1200" b="1" dirty="0">
                  <a:solidFill>
                    <a:schemeClr val="bg1">
                      <a:lumMod val="50000"/>
                    </a:schemeClr>
                  </a:solidFill>
                </a:rPr>
              </a:br>
              <a:r>
                <a:rPr lang="en-US" sz="900" dirty="0">
                  <a:solidFill>
                    <a:schemeClr val="bg1">
                      <a:lumMod val="50000"/>
                    </a:schemeClr>
                  </a:solidFill>
                </a:rPr>
                <a:t>Lorem ipsum dolor sit amet, consectetur adipiscing elit. Curabitur elementum posuere pretium. </a:t>
              </a:r>
            </a:p>
          </p:txBody>
        </p:sp>
        <p:grpSp>
          <p:nvGrpSpPr>
            <p:cNvPr id="56" name="Group 1528"/>
            <p:cNvGrpSpPr/>
            <p:nvPr/>
          </p:nvGrpSpPr>
          <p:grpSpPr>
            <a:xfrm>
              <a:off x="2590800" y="3867150"/>
              <a:ext cx="520700" cy="522287"/>
              <a:chOff x="2889250" y="1962150"/>
              <a:chExt cx="520700" cy="522287"/>
            </a:xfrm>
          </p:grpSpPr>
          <p:sp>
            <p:nvSpPr>
              <p:cNvPr id="57" name="Oval 44"/>
              <p:cNvSpPr>
                <a:spLocks noChangeArrowheads="1"/>
              </p:cNvSpPr>
              <p:nvPr/>
            </p:nvSpPr>
            <p:spPr bwMode="auto">
              <a:xfrm>
                <a:off x="2889250" y="1962150"/>
                <a:ext cx="520700" cy="520700"/>
              </a:xfrm>
              <a:prstGeom prst="ellipse">
                <a:avLst/>
              </a:prstGeom>
              <a:solidFill>
                <a:schemeClr val="accent6">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sz="1800"/>
              </a:p>
            </p:txBody>
          </p:sp>
          <p:sp>
            <p:nvSpPr>
              <p:cNvPr id="58" name="Freeform 45"/>
              <p:cNvSpPr>
                <a:spLocks/>
              </p:cNvSpPr>
              <p:nvPr/>
            </p:nvSpPr>
            <p:spPr bwMode="auto">
              <a:xfrm>
                <a:off x="2943225" y="2116137"/>
                <a:ext cx="466725" cy="368300"/>
              </a:xfrm>
              <a:custGeom>
                <a:avLst/>
                <a:gdLst/>
                <a:ahLst/>
                <a:cxnLst>
                  <a:cxn ang="0">
                    <a:pos x="261" y="60"/>
                  </a:cxn>
                  <a:cxn ang="0">
                    <a:pos x="261" y="51"/>
                  </a:cxn>
                  <a:cxn ang="0">
                    <a:pos x="219" y="0"/>
                  </a:cxn>
                  <a:cxn ang="0">
                    <a:pos x="112" y="88"/>
                  </a:cxn>
                  <a:cxn ang="0">
                    <a:pos x="69" y="37"/>
                  </a:cxn>
                  <a:cxn ang="0">
                    <a:pos x="0" y="63"/>
                  </a:cxn>
                  <a:cxn ang="0">
                    <a:pos x="5" y="91"/>
                  </a:cxn>
                  <a:cxn ang="0">
                    <a:pos x="101" y="205"/>
                  </a:cxn>
                  <a:cxn ang="0">
                    <a:pos x="116" y="206"/>
                  </a:cxn>
                  <a:cxn ang="0">
                    <a:pos x="261" y="60"/>
                  </a:cxn>
                </a:cxnLst>
                <a:rect l="0" t="0" r="r" b="b"/>
                <a:pathLst>
                  <a:path w="261" h="206">
                    <a:moveTo>
                      <a:pt x="261" y="60"/>
                    </a:moveTo>
                    <a:cubicBezTo>
                      <a:pt x="261" y="57"/>
                      <a:pt x="261" y="54"/>
                      <a:pt x="261" y="51"/>
                    </a:cubicBezTo>
                    <a:cubicBezTo>
                      <a:pt x="219" y="0"/>
                      <a:pt x="219" y="0"/>
                      <a:pt x="219" y="0"/>
                    </a:cubicBezTo>
                    <a:cubicBezTo>
                      <a:pt x="112" y="88"/>
                      <a:pt x="112" y="88"/>
                      <a:pt x="112" y="88"/>
                    </a:cubicBezTo>
                    <a:cubicBezTo>
                      <a:pt x="69" y="37"/>
                      <a:pt x="69" y="37"/>
                      <a:pt x="69" y="37"/>
                    </a:cubicBezTo>
                    <a:cubicBezTo>
                      <a:pt x="0" y="63"/>
                      <a:pt x="0" y="63"/>
                      <a:pt x="0" y="63"/>
                    </a:cubicBezTo>
                    <a:cubicBezTo>
                      <a:pt x="5" y="91"/>
                      <a:pt x="5" y="91"/>
                      <a:pt x="5" y="91"/>
                    </a:cubicBezTo>
                    <a:cubicBezTo>
                      <a:pt x="101" y="205"/>
                      <a:pt x="101" y="205"/>
                      <a:pt x="101" y="205"/>
                    </a:cubicBezTo>
                    <a:cubicBezTo>
                      <a:pt x="106" y="206"/>
                      <a:pt x="111" y="206"/>
                      <a:pt x="116" y="206"/>
                    </a:cubicBezTo>
                    <a:cubicBezTo>
                      <a:pt x="196" y="206"/>
                      <a:pt x="261" y="141"/>
                      <a:pt x="261" y="60"/>
                    </a:cubicBezTo>
                    <a:close/>
                  </a:path>
                </a:pathLst>
              </a:custGeom>
              <a:solidFill>
                <a:schemeClr val="accent6">
                  <a:lumMod val="5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sz="1800"/>
              </a:p>
            </p:txBody>
          </p:sp>
          <p:sp>
            <p:nvSpPr>
              <p:cNvPr id="59" name="Freeform 46"/>
              <p:cNvSpPr>
                <a:spLocks/>
              </p:cNvSpPr>
              <p:nvPr/>
            </p:nvSpPr>
            <p:spPr bwMode="auto">
              <a:xfrm>
                <a:off x="2927350" y="2092325"/>
                <a:ext cx="423863" cy="257175"/>
              </a:xfrm>
              <a:custGeom>
                <a:avLst/>
                <a:gdLst/>
                <a:ahLst/>
                <a:cxnLst>
                  <a:cxn ang="0">
                    <a:pos x="231" y="36"/>
                  </a:cxn>
                  <a:cxn ang="0">
                    <a:pos x="136" y="138"/>
                  </a:cxn>
                  <a:cxn ang="0">
                    <a:pos x="20" y="102"/>
                  </a:cxn>
                  <a:cxn ang="0">
                    <a:pos x="13" y="74"/>
                  </a:cxn>
                  <a:cxn ang="0">
                    <a:pos x="133" y="107"/>
                  </a:cxn>
                  <a:cxn ang="0">
                    <a:pos x="227" y="12"/>
                  </a:cxn>
                  <a:cxn ang="0">
                    <a:pos x="121" y="0"/>
                  </a:cxn>
                  <a:cxn ang="0">
                    <a:pos x="8" y="73"/>
                  </a:cxn>
                  <a:cxn ang="0">
                    <a:pos x="8" y="73"/>
                  </a:cxn>
                  <a:cxn ang="0">
                    <a:pos x="8" y="73"/>
                  </a:cxn>
                  <a:cxn ang="0">
                    <a:pos x="18" y="107"/>
                  </a:cxn>
                  <a:cxn ang="0">
                    <a:pos x="138" y="144"/>
                  </a:cxn>
                  <a:cxn ang="0">
                    <a:pos x="237" y="36"/>
                  </a:cxn>
                  <a:cxn ang="0">
                    <a:pos x="231" y="36"/>
                  </a:cxn>
                </a:cxnLst>
                <a:rect l="0" t="0" r="r" b="b"/>
                <a:pathLst>
                  <a:path w="237" h="144">
                    <a:moveTo>
                      <a:pt x="231" y="36"/>
                    </a:moveTo>
                    <a:cubicBezTo>
                      <a:pt x="136" y="138"/>
                      <a:pt x="136" y="138"/>
                      <a:pt x="136" y="138"/>
                    </a:cubicBezTo>
                    <a:cubicBezTo>
                      <a:pt x="20" y="102"/>
                      <a:pt x="20" y="102"/>
                      <a:pt x="20" y="102"/>
                    </a:cubicBezTo>
                    <a:cubicBezTo>
                      <a:pt x="9" y="90"/>
                      <a:pt x="11" y="80"/>
                      <a:pt x="13" y="74"/>
                    </a:cubicBezTo>
                    <a:cubicBezTo>
                      <a:pt x="133" y="107"/>
                      <a:pt x="133" y="107"/>
                      <a:pt x="133" y="107"/>
                    </a:cubicBezTo>
                    <a:cubicBezTo>
                      <a:pt x="227" y="12"/>
                      <a:pt x="227" y="12"/>
                      <a:pt x="227" y="12"/>
                    </a:cubicBezTo>
                    <a:cubicBezTo>
                      <a:pt x="121" y="0"/>
                      <a:pt x="121" y="0"/>
                      <a:pt x="121" y="0"/>
                    </a:cubicBezTo>
                    <a:cubicBezTo>
                      <a:pt x="8" y="73"/>
                      <a:pt x="8" y="73"/>
                      <a:pt x="8" y="73"/>
                    </a:cubicBezTo>
                    <a:cubicBezTo>
                      <a:pt x="8" y="73"/>
                      <a:pt x="8" y="73"/>
                      <a:pt x="8" y="73"/>
                    </a:cubicBezTo>
                    <a:cubicBezTo>
                      <a:pt x="8" y="73"/>
                      <a:pt x="8" y="73"/>
                      <a:pt x="8" y="73"/>
                    </a:cubicBezTo>
                    <a:cubicBezTo>
                      <a:pt x="8" y="73"/>
                      <a:pt x="0" y="88"/>
                      <a:pt x="18" y="107"/>
                    </a:cubicBezTo>
                    <a:cubicBezTo>
                      <a:pt x="138" y="144"/>
                      <a:pt x="138" y="144"/>
                      <a:pt x="138" y="144"/>
                    </a:cubicBezTo>
                    <a:cubicBezTo>
                      <a:pt x="237" y="36"/>
                      <a:pt x="237" y="36"/>
                      <a:pt x="237" y="36"/>
                    </a:cubicBezTo>
                    <a:cubicBezTo>
                      <a:pt x="237" y="36"/>
                      <a:pt x="234" y="36"/>
                      <a:pt x="231" y="36"/>
                    </a:cubicBezTo>
                    <a:close/>
                  </a:path>
                </a:pathLst>
              </a:custGeom>
              <a:solidFill>
                <a:srgbClr val="E4E4E4"/>
              </a:solidFill>
              <a:ln w="9525">
                <a:noFill/>
                <a:round/>
                <a:headEnd/>
                <a:tailEnd/>
              </a:ln>
            </p:spPr>
            <p:txBody>
              <a:bodyPr vert="horz" wrap="square" lIns="91440" tIns="45720" rIns="91440" bIns="45720" numCol="1" anchor="t" anchorCtr="0" compatLnSpc="1">
                <a:prstTxWarp prst="textNoShape">
                  <a:avLst/>
                </a:prstTxWarp>
              </a:bodyPr>
              <a:lstStyle/>
              <a:p>
                <a:endParaRPr lang="en-US" sz="1800"/>
              </a:p>
            </p:txBody>
          </p:sp>
        </p:grpSp>
      </p:grpSp>
      <p:grpSp>
        <p:nvGrpSpPr>
          <p:cNvPr id="60" name="Group 59"/>
          <p:cNvGrpSpPr/>
          <p:nvPr/>
        </p:nvGrpSpPr>
        <p:grpSpPr>
          <a:xfrm>
            <a:off x="6041067" y="1428751"/>
            <a:ext cx="2255321" cy="749300"/>
            <a:chOff x="5943600" y="1657350"/>
            <a:chExt cx="2255321" cy="749300"/>
          </a:xfrm>
        </p:grpSpPr>
        <p:sp>
          <p:nvSpPr>
            <p:cNvPr id="61" name="Content Placeholder 2"/>
            <p:cNvSpPr txBox="1">
              <a:spLocks/>
            </p:cNvSpPr>
            <p:nvPr/>
          </p:nvSpPr>
          <p:spPr>
            <a:xfrm>
              <a:off x="6514225" y="1657350"/>
              <a:ext cx="1684696" cy="744831"/>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id-ID" sz="1200" b="1" i="1" dirty="0">
                  <a:solidFill>
                    <a:schemeClr val="tx2">
                      <a:lumMod val="75000"/>
                    </a:schemeClr>
                  </a:solidFill>
                </a:rPr>
                <a:t>Password  Code</a:t>
              </a:r>
              <a:br>
                <a:rPr lang="en-US" sz="1200" b="1" i="1" dirty="0">
                  <a:solidFill>
                    <a:schemeClr val="bg1">
                      <a:lumMod val="50000"/>
                    </a:schemeClr>
                  </a:solidFill>
                </a:rPr>
              </a:br>
              <a:r>
                <a:rPr lang="en-US" sz="900" i="1" dirty="0">
                  <a:solidFill>
                    <a:schemeClr val="bg1">
                      <a:lumMod val="50000"/>
                    </a:schemeClr>
                  </a:solidFill>
                </a:rPr>
                <a:t>Lorem ipsum dolor sit amet, consectetur adipiscing elit. Curabitur elementum posuere pretium. </a:t>
              </a:r>
            </a:p>
          </p:txBody>
        </p:sp>
        <p:grpSp>
          <p:nvGrpSpPr>
            <p:cNvPr id="62" name="Group 1532"/>
            <p:cNvGrpSpPr/>
            <p:nvPr/>
          </p:nvGrpSpPr>
          <p:grpSpPr>
            <a:xfrm>
              <a:off x="5943600" y="1885950"/>
              <a:ext cx="520700" cy="520700"/>
              <a:chOff x="4070350" y="1962150"/>
              <a:chExt cx="520700" cy="520700"/>
            </a:xfrm>
          </p:grpSpPr>
          <p:sp>
            <p:nvSpPr>
              <p:cNvPr id="63" name="Oval 53"/>
              <p:cNvSpPr>
                <a:spLocks noChangeArrowheads="1"/>
              </p:cNvSpPr>
              <p:nvPr/>
            </p:nvSpPr>
            <p:spPr bwMode="auto">
              <a:xfrm>
                <a:off x="4070350" y="1962150"/>
                <a:ext cx="520700" cy="520700"/>
              </a:xfrm>
              <a:prstGeom prst="ellipse">
                <a:avLst/>
              </a:prstGeom>
              <a:solidFill>
                <a:srgbClr val="ED423A"/>
              </a:solidFill>
              <a:ln w="9525">
                <a:noFill/>
                <a:round/>
                <a:headEnd/>
                <a:tailEnd/>
              </a:ln>
            </p:spPr>
            <p:txBody>
              <a:bodyPr vert="horz" wrap="square" lIns="91440" tIns="45720" rIns="91440" bIns="45720" numCol="1" anchor="t" anchorCtr="0" compatLnSpc="1">
                <a:prstTxWarp prst="textNoShape">
                  <a:avLst/>
                </a:prstTxWarp>
              </a:bodyPr>
              <a:lstStyle/>
              <a:p>
                <a:endParaRPr lang="en-US" sz="1800"/>
              </a:p>
            </p:txBody>
          </p:sp>
          <p:sp>
            <p:nvSpPr>
              <p:cNvPr id="64" name="Freeform 54"/>
              <p:cNvSpPr>
                <a:spLocks/>
              </p:cNvSpPr>
              <p:nvPr/>
            </p:nvSpPr>
            <p:spPr bwMode="auto">
              <a:xfrm>
                <a:off x="4168775" y="2089150"/>
                <a:ext cx="420688" cy="392113"/>
              </a:xfrm>
              <a:custGeom>
                <a:avLst/>
                <a:gdLst/>
                <a:ahLst/>
                <a:cxnLst>
                  <a:cxn ang="0">
                    <a:pos x="235" y="73"/>
                  </a:cxn>
                  <a:cxn ang="0">
                    <a:pos x="234" y="61"/>
                  </a:cxn>
                  <a:cxn ang="0">
                    <a:pos x="180" y="0"/>
                  </a:cxn>
                  <a:cxn ang="0">
                    <a:pos x="122" y="4"/>
                  </a:cxn>
                  <a:cxn ang="0">
                    <a:pos x="6" y="7"/>
                  </a:cxn>
                  <a:cxn ang="0">
                    <a:pos x="0" y="129"/>
                  </a:cxn>
                  <a:cxn ang="0">
                    <a:pos x="79" y="218"/>
                  </a:cxn>
                  <a:cxn ang="0">
                    <a:pos x="89" y="219"/>
                  </a:cxn>
                  <a:cxn ang="0">
                    <a:pos x="235" y="73"/>
                  </a:cxn>
                </a:cxnLst>
                <a:rect l="0" t="0" r="r" b="b"/>
                <a:pathLst>
                  <a:path w="235" h="219">
                    <a:moveTo>
                      <a:pt x="235" y="73"/>
                    </a:moveTo>
                    <a:cubicBezTo>
                      <a:pt x="235" y="69"/>
                      <a:pt x="234" y="65"/>
                      <a:pt x="234" y="61"/>
                    </a:cubicBezTo>
                    <a:cubicBezTo>
                      <a:pt x="180" y="0"/>
                      <a:pt x="180" y="0"/>
                      <a:pt x="180" y="0"/>
                    </a:cubicBezTo>
                    <a:cubicBezTo>
                      <a:pt x="122" y="4"/>
                      <a:pt x="122" y="4"/>
                      <a:pt x="122" y="4"/>
                    </a:cubicBezTo>
                    <a:cubicBezTo>
                      <a:pt x="6" y="7"/>
                      <a:pt x="6" y="7"/>
                      <a:pt x="6" y="7"/>
                    </a:cubicBezTo>
                    <a:cubicBezTo>
                      <a:pt x="0" y="129"/>
                      <a:pt x="0" y="129"/>
                      <a:pt x="0" y="129"/>
                    </a:cubicBezTo>
                    <a:cubicBezTo>
                      <a:pt x="79" y="218"/>
                      <a:pt x="79" y="218"/>
                      <a:pt x="79" y="218"/>
                    </a:cubicBezTo>
                    <a:cubicBezTo>
                      <a:pt x="83" y="219"/>
                      <a:pt x="86" y="219"/>
                      <a:pt x="89" y="219"/>
                    </a:cubicBezTo>
                    <a:cubicBezTo>
                      <a:pt x="170" y="219"/>
                      <a:pt x="235" y="154"/>
                      <a:pt x="235" y="73"/>
                    </a:cubicBezTo>
                    <a:close/>
                  </a:path>
                </a:pathLst>
              </a:custGeom>
              <a:solidFill>
                <a:srgbClr val="B72727"/>
              </a:solidFill>
              <a:ln w="9525">
                <a:noFill/>
                <a:round/>
                <a:headEnd/>
                <a:tailEnd/>
              </a:ln>
            </p:spPr>
            <p:txBody>
              <a:bodyPr vert="horz" wrap="square" lIns="91440" tIns="45720" rIns="91440" bIns="45720" numCol="1" anchor="t" anchorCtr="0" compatLnSpc="1">
                <a:prstTxWarp prst="textNoShape">
                  <a:avLst/>
                </a:prstTxWarp>
              </a:bodyPr>
              <a:lstStyle/>
              <a:p>
                <a:endParaRPr lang="en-US" sz="1800"/>
              </a:p>
            </p:txBody>
          </p:sp>
          <p:sp>
            <p:nvSpPr>
              <p:cNvPr id="65" name="Freeform 55"/>
              <p:cNvSpPr>
                <a:spLocks noEditPoints="1"/>
              </p:cNvSpPr>
              <p:nvPr/>
            </p:nvSpPr>
            <p:spPr bwMode="auto">
              <a:xfrm>
                <a:off x="4168775" y="2090737"/>
                <a:ext cx="323850" cy="279400"/>
              </a:xfrm>
              <a:custGeom>
                <a:avLst/>
                <a:gdLst/>
                <a:ahLst/>
                <a:cxnLst>
                  <a:cxn ang="0">
                    <a:pos x="172" y="0"/>
                  </a:cxn>
                  <a:cxn ang="0">
                    <a:pos x="8" y="0"/>
                  </a:cxn>
                  <a:cxn ang="0">
                    <a:pos x="0" y="8"/>
                  </a:cxn>
                  <a:cxn ang="0">
                    <a:pos x="0" y="121"/>
                  </a:cxn>
                  <a:cxn ang="0">
                    <a:pos x="8" y="129"/>
                  </a:cxn>
                  <a:cxn ang="0">
                    <a:pos x="61" y="129"/>
                  </a:cxn>
                  <a:cxn ang="0">
                    <a:pos x="61" y="143"/>
                  </a:cxn>
                  <a:cxn ang="0">
                    <a:pos x="48" y="143"/>
                  </a:cxn>
                  <a:cxn ang="0">
                    <a:pos x="48" y="156"/>
                  </a:cxn>
                  <a:cxn ang="0">
                    <a:pos x="133" y="156"/>
                  </a:cxn>
                  <a:cxn ang="0">
                    <a:pos x="133" y="143"/>
                  </a:cxn>
                  <a:cxn ang="0">
                    <a:pos x="120" y="143"/>
                  </a:cxn>
                  <a:cxn ang="0">
                    <a:pos x="120" y="129"/>
                  </a:cxn>
                  <a:cxn ang="0">
                    <a:pos x="172" y="129"/>
                  </a:cxn>
                  <a:cxn ang="0">
                    <a:pos x="181" y="121"/>
                  </a:cxn>
                  <a:cxn ang="0">
                    <a:pos x="181" y="8"/>
                  </a:cxn>
                  <a:cxn ang="0">
                    <a:pos x="172" y="0"/>
                  </a:cxn>
                  <a:cxn ang="0">
                    <a:pos x="170" y="113"/>
                  </a:cxn>
                  <a:cxn ang="0">
                    <a:pos x="163" y="120"/>
                  </a:cxn>
                  <a:cxn ang="0">
                    <a:pos x="18" y="120"/>
                  </a:cxn>
                  <a:cxn ang="0">
                    <a:pos x="10" y="113"/>
                  </a:cxn>
                  <a:cxn ang="0">
                    <a:pos x="10" y="17"/>
                  </a:cxn>
                  <a:cxn ang="0">
                    <a:pos x="18" y="10"/>
                  </a:cxn>
                  <a:cxn ang="0">
                    <a:pos x="163" y="10"/>
                  </a:cxn>
                  <a:cxn ang="0">
                    <a:pos x="170" y="17"/>
                  </a:cxn>
                  <a:cxn ang="0">
                    <a:pos x="170" y="113"/>
                  </a:cxn>
                </a:cxnLst>
                <a:rect l="0" t="0" r="r" b="b"/>
                <a:pathLst>
                  <a:path w="181" h="156">
                    <a:moveTo>
                      <a:pt x="172" y="0"/>
                    </a:moveTo>
                    <a:cubicBezTo>
                      <a:pt x="8" y="0"/>
                      <a:pt x="8" y="0"/>
                      <a:pt x="8" y="0"/>
                    </a:cubicBezTo>
                    <a:cubicBezTo>
                      <a:pt x="4" y="0"/>
                      <a:pt x="0" y="4"/>
                      <a:pt x="0" y="8"/>
                    </a:cubicBezTo>
                    <a:cubicBezTo>
                      <a:pt x="0" y="121"/>
                      <a:pt x="0" y="121"/>
                      <a:pt x="0" y="121"/>
                    </a:cubicBezTo>
                    <a:cubicBezTo>
                      <a:pt x="0" y="125"/>
                      <a:pt x="4" y="129"/>
                      <a:pt x="8" y="129"/>
                    </a:cubicBezTo>
                    <a:cubicBezTo>
                      <a:pt x="61" y="129"/>
                      <a:pt x="61" y="129"/>
                      <a:pt x="61" y="129"/>
                    </a:cubicBezTo>
                    <a:cubicBezTo>
                      <a:pt x="61" y="143"/>
                      <a:pt x="61" y="143"/>
                      <a:pt x="61" y="143"/>
                    </a:cubicBezTo>
                    <a:cubicBezTo>
                      <a:pt x="48" y="143"/>
                      <a:pt x="48" y="143"/>
                      <a:pt x="48" y="143"/>
                    </a:cubicBezTo>
                    <a:cubicBezTo>
                      <a:pt x="48" y="156"/>
                      <a:pt x="48" y="156"/>
                      <a:pt x="48" y="156"/>
                    </a:cubicBezTo>
                    <a:cubicBezTo>
                      <a:pt x="133" y="156"/>
                      <a:pt x="133" y="156"/>
                      <a:pt x="133" y="156"/>
                    </a:cubicBezTo>
                    <a:cubicBezTo>
                      <a:pt x="133" y="143"/>
                      <a:pt x="133" y="143"/>
                      <a:pt x="133" y="143"/>
                    </a:cubicBezTo>
                    <a:cubicBezTo>
                      <a:pt x="120" y="143"/>
                      <a:pt x="120" y="143"/>
                      <a:pt x="120" y="143"/>
                    </a:cubicBezTo>
                    <a:cubicBezTo>
                      <a:pt x="120" y="129"/>
                      <a:pt x="120" y="129"/>
                      <a:pt x="120" y="129"/>
                    </a:cubicBezTo>
                    <a:cubicBezTo>
                      <a:pt x="172" y="129"/>
                      <a:pt x="172" y="129"/>
                      <a:pt x="172" y="129"/>
                    </a:cubicBezTo>
                    <a:cubicBezTo>
                      <a:pt x="177" y="129"/>
                      <a:pt x="181" y="125"/>
                      <a:pt x="181" y="121"/>
                    </a:cubicBezTo>
                    <a:cubicBezTo>
                      <a:pt x="181" y="8"/>
                      <a:pt x="181" y="8"/>
                      <a:pt x="181" y="8"/>
                    </a:cubicBezTo>
                    <a:cubicBezTo>
                      <a:pt x="181" y="4"/>
                      <a:pt x="177" y="0"/>
                      <a:pt x="172" y="0"/>
                    </a:cubicBezTo>
                    <a:close/>
                    <a:moveTo>
                      <a:pt x="170" y="113"/>
                    </a:moveTo>
                    <a:cubicBezTo>
                      <a:pt x="170" y="117"/>
                      <a:pt x="167" y="120"/>
                      <a:pt x="163" y="120"/>
                    </a:cubicBezTo>
                    <a:cubicBezTo>
                      <a:pt x="18" y="120"/>
                      <a:pt x="18" y="120"/>
                      <a:pt x="18" y="120"/>
                    </a:cubicBezTo>
                    <a:cubicBezTo>
                      <a:pt x="13" y="120"/>
                      <a:pt x="10" y="117"/>
                      <a:pt x="10" y="113"/>
                    </a:cubicBezTo>
                    <a:cubicBezTo>
                      <a:pt x="10" y="17"/>
                      <a:pt x="10" y="17"/>
                      <a:pt x="10" y="17"/>
                    </a:cubicBezTo>
                    <a:cubicBezTo>
                      <a:pt x="10" y="13"/>
                      <a:pt x="13" y="10"/>
                      <a:pt x="18" y="10"/>
                    </a:cubicBezTo>
                    <a:cubicBezTo>
                      <a:pt x="163" y="10"/>
                      <a:pt x="163" y="10"/>
                      <a:pt x="163" y="10"/>
                    </a:cubicBezTo>
                    <a:cubicBezTo>
                      <a:pt x="167" y="10"/>
                      <a:pt x="170" y="13"/>
                      <a:pt x="170" y="17"/>
                    </a:cubicBezTo>
                    <a:lnTo>
                      <a:pt x="170" y="113"/>
                    </a:lnTo>
                    <a:close/>
                  </a:path>
                </a:pathLst>
              </a:custGeom>
              <a:solidFill>
                <a:srgbClr val="E4E4E4"/>
              </a:solidFill>
              <a:ln w="9525">
                <a:noFill/>
                <a:round/>
                <a:headEnd/>
                <a:tailEnd/>
              </a:ln>
            </p:spPr>
            <p:txBody>
              <a:bodyPr vert="horz" wrap="square" lIns="91440" tIns="45720" rIns="91440" bIns="45720" numCol="1" anchor="t" anchorCtr="0" compatLnSpc="1">
                <a:prstTxWarp prst="textNoShape">
                  <a:avLst/>
                </a:prstTxWarp>
              </a:bodyPr>
              <a:lstStyle/>
              <a:p>
                <a:endParaRPr lang="en-US" sz="1800"/>
              </a:p>
            </p:txBody>
          </p:sp>
        </p:grpSp>
      </p:grpSp>
      <p:grpSp>
        <p:nvGrpSpPr>
          <p:cNvPr id="66" name="Group 65"/>
          <p:cNvGrpSpPr/>
          <p:nvPr/>
        </p:nvGrpSpPr>
        <p:grpSpPr>
          <a:xfrm>
            <a:off x="6019800" y="2431753"/>
            <a:ext cx="2286000" cy="744831"/>
            <a:chOff x="5922334" y="2660352"/>
            <a:chExt cx="2286000" cy="744831"/>
          </a:xfrm>
        </p:grpSpPr>
        <p:sp>
          <p:nvSpPr>
            <p:cNvPr id="67" name="Content Placeholder 2"/>
            <p:cNvSpPr txBox="1">
              <a:spLocks/>
            </p:cNvSpPr>
            <p:nvPr/>
          </p:nvSpPr>
          <p:spPr>
            <a:xfrm>
              <a:off x="6523638" y="2660352"/>
              <a:ext cx="1684696" cy="744831"/>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id-ID" sz="1200" b="1" i="1" dirty="0">
                  <a:solidFill>
                    <a:schemeClr val="tx2">
                      <a:lumMod val="75000"/>
                    </a:schemeClr>
                  </a:solidFill>
                </a:rPr>
                <a:t>Brain Storming Code</a:t>
              </a:r>
              <a:br>
                <a:rPr lang="en-US" sz="1200" b="1" i="1" dirty="0">
                  <a:solidFill>
                    <a:schemeClr val="bg1">
                      <a:lumMod val="50000"/>
                    </a:schemeClr>
                  </a:solidFill>
                </a:rPr>
              </a:br>
              <a:r>
                <a:rPr lang="en-US" sz="900" i="1" dirty="0">
                  <a:solidFill>
                    <a:schemeClr val="bg1">
                      <a:lumMod val="50000"/>
                    </a:schemeClr>
                  </a:solidFill>
                </a:rPr>
                <a:t>Lorem ipsum dolor sit amet, consectetur adipiscing elit. Curabitur elementum posuere pretium. </a:t>
              </a:r>
            </a:p>
          </p:txBody>
        </p:sp>
        <p:grpSp>
          <p:nvGrpSpPr>
            <p:cNvPr id="68" name="Group 1538"/>
            <p:cNvGrpSpPr/>
            <p:nvPr/>
          </p:nvGrpSpPr>
          <p:grpSpPr>
            <a:xfrm>
              <a:off x="5922334" y="2876550"/>
              <a:ext cx="520700" cy="520700"/>
              <a:chOff x="5265738" y="1962150"/>
              <a:chExt cx="520700" cy="520700"/>
            </a:xfrm>
          </p:grpSpPr>
          <p:sp>
            <p:nvSpPr>
              <p:cNvPr id="69" name="Oval 60"/>
              <p:cNvSpPr>
                <a:spLocks noChangeArrowheads="1"/>
              </p:cNvSpPr>
              <p:nvPr/>
            </p:nvSpPr>
            <p:spPr bwMode="auto">
              <a:xfrm>
                <a:off x="5265738" y="1962150"/>
                <a:ext cx="520700" cy="520700"/>
              </a:xfrm>
              <a:prstGeom prst="ellipse">
                <a:avLst/>
              </a:prstGeom>
              <a:solidFill>
                <a:srgbClr val="F3AC1E"/>
              </a:solidFill>
              <a:ln w="9525">
                <a:noFill/>
                <a:round/>
                <a:headEnd/>
                <a:tailEnd/>
              </a:ln>
            </p:spPr>
            <p:txBody>
              <a:bodyPr vert="horz" wrap="square" lIns="91440" tIns="45720" rIns="91440" bIns="45720" numCol="1" anchor="t" anchorCtr="0" compatLnSpc="1">
                <a:prstTxWarp prst="textNoShape">
                  <a:avLst/>
                </a:prstTxWarp>
              </a:bodyPr>
              <a:lstStyle/>
              <a:p>
                <a:endParaRPr lang="en-US" sz="1800"/>
              </a:p>
            </p:txBody>
          </p:sp>
          <p:sp>
            <p:nvSpPr>
              <p:cNvPr id="70" name="Freeform 61"/>
              <p:cNvSpPr>
                <a:spLocks/>
              </p:cNvSpPr>
              <p:nvPr/>
            </p:nvSpPr>
            <p:spPr bwMode="auto">
              <a:xfrm>
                <a:off x="5391150" y="2035175"/>
                <a:ext cx="395288" cy="447675"/>
              </a:xfrm>
              <a:custGeom>
                <a:avLst/>
                <a:gdLst/>
                <a:ahLst/>
                <a:cxnLst>
                  <a:cxn ang="0">
                    <a:pos x="221" y="106"/>
                  </a:cxn>
                  <a:cxn ang="0">
                    <a:pos x="219" y="82"/>
                  </a:cxn>
                  <a:cxn ang="0">
                    <a:pos x="145" y="0"/>
                  </a:cxn>
                  <a:cxn ang="0">
                    <a:pos x="137" y="32"/>
                  </a:cxn>
                  <a:cxn ang="0">
                    <a:pos x="135" y="32"/>
                  </a:cxn>
                  <a:cxn ang="0">
                    <a:pos x="109" y="3"/>
                  </a:cxn>
                  <a:cxn ang="0">
                    <a:pos x="93" y="16"/>
                  </a:cxn>
                  <a:cxn ang="0">
                    <a:pos x="109" y="34"/>
                  </a:cxn>
                  <a:cxn ang="0">
                    <a:pos x="72" y="36"/>
                  </a:cxn>
                  <a:cxn ang="0">
                    <a:pos x="58" y="18"/>
                  </a:cxn>
                  <a:cxn ang="0">
                    <a:pos x="0" y="58"/>
                  </a:cxn>
                  <a:cxn ang="0">
                    <a:pos x="17" y="79"/>
                  </a:cxn>
                  <a:cxn ang="0">
                    <a:pos x="8" y="115"/>
                  </a:cxn>
                  <a:cxn ang="0">
                    <a:pos x="50" y="163"/>
                  </a:cxn>
                  <a:cxn ang="0">
                    <a:pos x="24" y="181"/>
                  </a:cxn>
                  <a:cxn ang="0">
                    <a:pos x="86" y="250"/>
                  </a:cxn>
                  <a:cxn ang="0">
                    <a:pos x="221" y="106"/>
                  </a:cxn>
                </a:cxnLst>
                <a:rect l="0" t="0" r="r" b="b"/>
                <a:pathLst>
                  <a:path w="221" h="250">
                    <a:moveTo>
                      <a:pt x="221" y="106"/>
                    </a:moveTo>
                    <a:cubicBezTo>
                      <a:pt x="221" y="98"/>
                      <a:pt x="220" y="90"/>
                      <a:pt x="219" y="82"/>
                    </a:cubicBezTo>
                    <a:cubicBezTo>
                      <a:pt x="145" y="0"/>
                      <a:pt x="145" y="0"/>
                      <a:pt x="145" y="0"/>
                    </a:cubicBezTo>
                    <a:cubicBezTo>
                      <a:pt x="137" y="32"/>
                      <a:pt x="137" y="32"/>
                      <a:pt x="137" y="32"/>
                    </a:cubicBezTo>
                    <a:cubicBezTo>
                      <a:pt x="135" y="32"/>
                      <a:pt x="135" y="32"/>
                      <a:pt x="135" y="32"/>
                    </a:cubicBezTo>
                    <a:cubicBezTo>
                      <a:pt x="109" y="3"/>
                      <a:pt x="109" y="3"/>
                      <a:pt x="109" y="3"/>
                    </a:cubicBezTo>
                    <a:cubicBezTo>
                      <a:pt x="93" y="16"/>
                      <a:pt x="93" y="16"/>
                      <a:pt x="93" y="16"/>
                    </a:cubicBezTo>
                    <a:cubicBezTo>
                      <a:pt x="109" y="34"/>
                      <a:pt x="109" y="34"/>
                      <a:pt x="109" y="34"/>
                    </a:cubicBezTo>
                    <a:cubicBezTo>
                      <a:pt x="72" y="36"/>
                      <a:pt x="72" y="36"/>
                      <a:pt x="72" y="36"/>
                    </a:cubicBezTo>
                    <a:cubicBezTo>
                      <a:pt x="58" y="18"/>
                      <a:pt x="58" y="18"/>
                      <a:pt x="58" y="18"/>
                    </a:cubicBezTo>
                    <a:cubicBezTo>
                      <a:pt x="0" y="58"/>
                      <a:pt x="0" y="58"/>
                      <a:pt x="0" y="58"/>
                    </a:cubicBezTo>
                    <a:cubicBezTo>
                      <a:pt x="17" y="79"/>
                      <a:pt x="17" y="79"/>
                      <a:pt x="17" y="79"/>
                    </a:cubicBezTo>
                    <a:cubicBezTo>
                      <a:pt x="8" y="115"/>
                      <a:pt x="8" y="115"/>
                      <a:pt x="8" y="115"/>
                    </a:cubicBezTo>
                    <a:cubicBezTo>
                      <a:pt x="50" y="163"/>
                      <a:pt x="50" y="163"/>
                      <a:pt x="50" y="163"/>
                    </a:cubicBezTo>
                    <a:cubicBezTo>
                      <a:pt x="24" y="181"/>
                      <a:pt x="24" y="181"/>
                      <a:pt x="24" y="181"/>
                    </a:cubicBezTo>
                    <a:cubicBezTo>
                      <a:pt x="86" y="250"/>
                      <a:pt x="86" y="250"/>
                      <a:pt x="86" y="250"/>
                    </a:cubicBezTo>
                    <a:cubicBezTo>
                      <a:pt x="161" y="244"/>
                      <a:pt x="221" y="182"/>
                      <a:pt x="221" y="106"/>
                    </a:cubicBezTo>
                    <a:close/>
                  </a:path>
                </a:pathLst>
              </a:custGeom>
              <a:solidFill>
                <a:srgbClr val="C68322"/>
              </a:solidFill>
              <a:ln w="9525">
                <a:noFill/>
                <a:round/>
                <a:headEnd/>
                <a:tailEnd/>
              </a:ln>
            </p:spPr>
            <p:txBody>
              <a:bodyPr vert="horz" wrap="square" lIns="91440" tIns="45720" rIns="91440" bIns="45720" numCol="1" anchor="t" anchorCtr="0" compatLnSpc="1">
                <a:prstTxWarp prst="textNoShape">
                  <a:avLst/>
                </a:prstTxWarp>
              </a:bodyPr>
              <a:lstStyle/>
              <a:p>
                <a:endParaRPr lang="en-US" sz="1800"/>
              </a:p>
            </p:txBody>
          </p:sp>
          <p:sp>
            <p:nvSpPr>
              <p:cNvPr id="71" name="Freeform 62"/>
              <p:cNvSpPr>
                <a:spLocks/>
              </p:cNvSpPr>
              <p:nvPr/>
            </p:nvSpPr>
            <p:spPr bwMode="auto">
              <a:xfrm>
                <a:off x="5508625" y="2111375"/>
                <a:ext cx="80963" cy="177800"/>
              </a:xfrm>
              <a:custGeom>
                <a:avLst/>
                <a:gdLst/>
                <a:ahLst/>
                <a:cxnLst>
                  <a:cxn ang="0">
                    <a:pos x="6" y="53"/>
                  </a:cxn>
                  <a:cxn ang="0">
                    <a:pos x="16" y="4"/>
                  </a:cxn>
                  <a:cxn ang="0">
                    <a:pos x="21" y="1"/>
                  </a:cxn>
                  <a:cxn ang="0">
                    <a:pos x="24" y="6"/>
                  </a:cxn>
                  <a:cxn ang="0">
                    <a:pos x="14" y="56"/>
                  </a:cxn>
                  <a:cxn ang="0">
                    <a:pos x="16" y="61"/>
                  </a:cxn>
                  <a:cxn ang="0">
                    <a:pos x="44" y="91"/>
                  </a:cxn>
                  <a:cxn ang="0">
                    <a:pos x="43" y="96"/>
                  </a:cxn>
                  <a:cxn ang="0">
                    <a:pos x="37" y="97"/>
                  </a:cxn>
                  <a:cxn ang="0">
                    <a:pos x="9" y="68"/>
                  </a:cxn>
                  <a:cxn ang="0">
                    <a:pos x="7" y="68"/>
                  </a:cxn>
                  <a:cxn ang="0">
                    <a:pos x="1" y="59"/>
                  </a:cxn>
                  <a:cxn ang="0">
                    <a:pos x="6" y="53"/>
                  </a:cxn>
                </a:cxnLst>
                <a:rect l="0" t="0" r="r" b="b"/>
                <a:pathLst>
                  <a:path w="45" h="99">
                    <a:moveTo>
                      <a:pt x="6" y="53"/>
                    </a:moveTo>
                    <a:cubicBezTo>
                      <a:pt x="16" y="4"/>
                      <a:pt x="16" y="4"/>
                      <a:pt x="16" y="4"/>
                    </a:cubicBezTo>
                    <a:cubicBezTo>
                      <a:pt x="16" y="2"/>
                      <a:pt x="19" y="0"/>
                      <a:pt x="21" y="1"/>
                    </a:cubicBezTo>
                    <a:cubicBezTo>
                      <a:pt x="23" y="1"/>
                      <a:pt x="25" y="3"/>
                      <a:pt x="24" y="6"/>
                    </a:cubicBezTo>
                    <a:cubicBezTo>
                      <a:pt x="14" y="56"/>
                      <a:pt x="14" y="56"/>
                      <a:pt x="14" y="56"/>
                    </a:cubicBezTo>
                    <a:cubicBezTo>
                      <a:pt x="15" y="57"/>
                      <a:pt x="16" y="59"/>
                      <a:pt x="16" y="61"/>
                    </a:cubicBezTo>
                    <a:cubicBezTo>
                      <a:pt x="44" y="91"/>
                      <a:pt x="44" y="91"/>
                      <a:pt x="44" y="91"/>
                    </a:cubicBezTo>
                    <a:cubicBezTo>
                      <a:pt x="45" y="92"/>
                      <a:pt x="45" y="94"/>
                      <a:pt x="43" y="96"/>
                    </a:cubicBezTo>
                    <a:cubicBezTo>
                      <a:pt x="41" y="98"/>
                      <a:pt x="38" y="99"/>
                      <a:pt x="37" y="97"/>
                    </a:cubicBezTo>
                    <a:cubicBezTo>
                      <a:pt x="9" y="68"/>
                      <a:pt x="9" y="68"/>
                      <a:pt x="9" y="68"/>
                    </a:cubicBezTo>
                    <a:cubicBezTo>
                      <a:pt x="8" y="68"/>
                      <a:pt x="7" y="68"/>
                      <a:pt x="7" y="68"/>
                    </a:cubicBezTo>
                    <a:cubicBezTo>
                      <a:pt x="2" y="67"/>
                      <a:pt x="0" y="63"/>
                      <a:pt x="1" y="59"/>
                    </a:cubicBezTo>
                    <a:cubicBezTo>
                      <a:pt x="1" y="56"/>
                      <a:pt x="3" y="54"/>
                      <a:pt x="6" y="53"/>
                    </a:cubicBezTo>
                    <a:close/>
                  </a:path>
                </a:pathLst>
              </a:custGeom>
              <a:solidFill>
                <a:srgbClr val="E4E4E4"/>
              </a:solidFill>
              <a:ln w="9525">
                <a:noFill/>
                <a:round/>
                <a:headEnd/>
                <a:tailEnd/>
              </a:ln>
            </p:spPr>
            <p:txBody>
              <a:bodyPr vert="horz" wrap="square" lIns="91440" tIns="45720" rIns="91440" bIns="45720" numCol="1" anchor="t" anchorCtr="0" compatLnSpc="1">
                <a:prstTxWarp prst="textNoShape">
                  <a:avLst/>
                </a:prstTxWarp>
              </a:bodyPr>
              <a:lstStyle/>
              <a:p>
                <a:endParaRPr lang="en-US" sz="1800"/>
              </a:p>
            </p:txBody>
          </p:sp>
          <p:sp>
            <p:nvSpPr>
              <p:cNvPr id="72" name="Freeform 63"/>
              <p:cNvSpPr>
                <a:spLocks/>
              </p:cNvSpPr>
              <p:nvPr/>
            </p:nvSpPr>
            <p:spPr bwMode="auto">
              <a:xfrm>
                <a:off x="5372100" y="2033587"/>
                <a:ext cx="122238" cy="104775"/>
              </a:xfrm>
              <a:custGeom>
                <a:avLst/>
                <a:gdLst/>
                <a:ahLst/>
                <a:cxnLst>
                  <a:cxn ang="0">
                    <a:pos x="24" y="8"/>
                  </a:cxn>
                  <a:cxn ang="0">
                    <a:pos x="22" y="6"/>
                  </a:cxn>
                  <a:cxn ang="0">
                    <a:pos x="16" y="5"/>
                  </a:cxn>
                  <a:cxn ang="0">
                    <a:pos x="15" y="11"/>
                  </a:cxn>
                  <a:cxn ang="0">
                    <a:pos x="16" y="13"/>
                  </a:cxn>
                  <a:cxn ang="0">
                    <a:pos x="11" y="59"/>
                  </a:cxn>
                  <a:cxn ang="0">
                    <a:pos x="69" y="19"/>
                  </a:cxn>
                  <a:cxn ang="0">
                    <a:pos x="24" y="8"/>
                  </a:cxn>
                </a:cxnLst>
                <a:rect l="0" t="0" r="r" b="b"/>
                <a:pathLst>
                  <a:path w="69" h="59">
                    <a:moveTo>
                      <a:pt x="24" y="8"/>
                    </a:moveTo>
                    <a:cubicBezTo>
                      <a:pt x="22" y="6"/>
                      <a:pt x="22" y="6"/>
                      <a:pt x="22" y="6"/>
                    </a:cubicBezTo>
                    <a:cubicBezTo>
                      <a:pt x="21" y="4"/>
                      <a:pt x="18" y="3"/>
                      <a:pt x="16" y="5"/>
                    </a:cubicBezTo>
                    <a:cubicBezTo>
                      <a:pt x="14" y="6"/>
                      <a:pt x="14" y="9"/>
                      <a:pt x="15" y="11"/>
                    </a:cubicBezTo>
                    <a:cubicBezTo>
                      <a:pt x="16" y="13"/>
                      <a:pt x="16" y="13"/>
                      <a:pt x="16" y="13"/>
                    </a:cubicBezTo>
                    <a:cubicBezTo>
                      <a:pt x="3" y="24"/>
                      <a:pt x="0" y="44"/>
                      <a:pt x="11" y="59"/>
                    </a:cubicBezTo>
                    <a:cubicBezTo>
                      <a:pt x="69" y="19"/>
                      <a:pt x="69" y="19"/>
                      <a:pt x="69" y="19"/>
                    </a:cubicBezTo>
                    <a:cubicBezTo>
                      <a:pt x="59" y="4"/>
                      <a:pt x="39" y="0"/>
                      <a:pt x="24" y="8"/>
                    </a:cubicBezTo>
                    <a:close/>
                  </a:path>
                </a:pathLst>
              </a:custGeom>
              <a:solidFill>
                <a:srgbClr val="E4E4E4"/>
              </a:solidFill>
              <a:ln w="9525">
                <a:noFill/>
                <a:round/>
                <a:headEnd/>
                <a:tailEnd/>
              </a:ln>
            </p:spPr>
            <p:txBody>
              <a:bodyPr vert="horz" wrap="square" lIns="91440" tIns="45720" rIns="91440" bIns="45720" numCol="1" anchor="t" anchorCtr="0" compatLnSpc="1">
                <a:prstTxWarp prst="textNoShape">
                  <a:avLst/>
                </a:prstTxWarp>
              </a:bodyPr>
              <a:lstStyle/>
              <a:p>
                <a:endParaRPr lang="en-US" sz="1800"/>
              </a:p>
            </p:txBody>
          </p:sp>
          <p:sp>
            <p:nvSpPr>
              <p:cNvPr id="73" name="Freeform 64"/>
              <p:cNvSpPr>
                <a:spLocks/>
              </p:cNvSpPr>
              <p:nvPr/>
            </p:nvSpPr>
            <p:spPr bwMode="auto">
              <a:xfrm>
                <a:off x="5557838" y="2025650"/>
                <a:ext cx="120650" cy="106363"/>
              </a:xfrm>
              <a:custGeom>
                <a:avLst/>
                <a:gdLst/>
                <a:ahLst/>
                <a:cxnLst>
                  <a:cxn ang="0">
                    <a:pos x="45" y="8"/>
                  </a:cxn>
                  <a:cxn ang="0">
                    <a:pos x="46" y="6"/>
                  </a:cxn>
                  <a:cxn ang="0">
                    <a:pos x="52" y="5"/>
                  </a:cxn>
                  <a:cxn ang="0">
                    <a:pos x="53" y="11"/>
                  </a:cxn>
                  <a:cxn ang="0">
                    <a:pos x="52" y="13"/>
                  </a:cxn>
                  <a:cxn ang="0">
                    <a:pos x="58" y="59"/>
                  </a:cxn>
                  <a:cxn ang="0">
                    <a:pos x="0" y="19"/>
                  </a:cxn>
                  <a:cxn ang="0">
                    <a:pos x="45" y="8"/>
                  </a:cxn>
                </a:cxnLst>
                <a:rect l="0" t="0" r="r" b="b"/>
                <a:pathLst>
                  <a:path w="68" h="59">
                    <a:moveTo>
                      <a:pt x="45" y="8"/>
                    </a:moveTo>
                    <a:cubicBezTo>
                      <a:pt x="46" y="6"/>
                      <a:pt x="46" y="6"/>
                      <a:pt x="46" y="6"/>
                    </a:cubicBezTo>
                    <a:cubicBezTo>
                      <a:pt x="47" y="4"/>
                      <a:pt x="50" y="3"/>
                      <a:pt x="52" y="5"/>
                    </a:cubicBezTo>
                    <a:cubicBezTo>
                      <a:pt x="54" y="6"/>
                      <a:pt x="55" y="9"/>
                      <a:pt x="53" y="11"/>
                    </a:cubicBezTo>
                    <a:cubicBezTo>
                      <a:pt x="52" y="13"/>
                      <a:pt x="52" y="13"/>
                      <a:pt x="52" y="13"/>
                    </a:cubicBezTo>
                    <a:cubicBezTo>
                      <a:pt x="65" y="24"/>
                      <a:pt x="68" y="44"/>
                      <a:pt x="58" y="59"/>
                    </a:cubicBezTo>
                    <a:cubicBezTo>
                      <a:pt x="0" y="19"/>
                      <a:pt x="0" y="19"/>
                      <a:pt x="0" y="19"/>
                    </a:cubicBezTo>
                    <a:cubicBezTo>
                      <a:pt x="10" y="4"/>
                      <a:pt x="29" y="0"/>
                      <a:pt x="45" y="8"/>
                    </a:cubicBezTo>
                    <a:close/>
                  </a:path>
                </a:pathLst>
              </a:custGeom>
              <a:solidFill>
                <a:srgbClr val="E4E4E4"/>
              </a:solidFill>
              <a:ln w="9525">
                <a:noFill/>
                <a:round/>
                <a:headEnd/>
                <a:tailEnd/>
              </a:ln>
            </p:spPr>
            <p:txBody>
              <a:bodyPr vert="horz" wrap="square" lIns="91440" tIns="45720" rIns="91440" bIns="45720" numCol="1" anchor="t" anchorCtr="0" compatLnSpc="1">
                <a:prstTxWarp prst="textNoShape">
                  <a:avLst/>
                </a:prstTxWarp>
              </a:bodyPr>
              <a:lstStyle/>
              <a:p>
                <a:endParaRPr lang="en-US" sz="1800"/>
              </a:p>
            </p:txBody>
          </p:sp>
          <p:sp>
            <p:nvSpPr>
              <p:cNvPr id="74" name="Freeform 65"/>
              <p:cNvSpPr>
                <a:spLocks noEditPoints="1"/>
              </p:cNvSpPr>
              <p:nvPr/>
            </p:nvSpPr>
            <p:spPr bwMode="auto">
              <a:xfrm>
                <a:off x="5400675" y="2081212"/>
                <a:ext cx="261938" cy="284163"/>
              </a:xfrm>
              <a:custGeom>
                <a:avLst/>
                <a:gdLst/>
                <a:ahLst/>
                <a:cxnLst>
                  <a:cxn ang="0">
                    <a:pos x="120" y="139"/>
                  </a:cxn>
                  <a:cxn ang="0">
                    <a:pos x="107" y="139"/>
                  </a:cxn>
                  <a:cxn ang="0">
                    <a:pos x="147" y="74"/>
                  </a:cxn>
                  <a:cxn ang="0">
                    <a:pos x="74" y="0"/>
                  </a:cxn>
                  <a:cxn ang="0">
                    <a:pos x="0" y="74"/>
                  </a:cxn>
                  <a:cxn ang="0">
                    <a:pos x="40" y="139"/>
                  </a:cxn>
                  <a:cxn ang="0">
                    <a:pos x="27" y="139"/>
                  </a:cxn>
                  <a:cxn ang="0">
                    <a:pos x="17" y="149"/>
                  </a:cxn>
                  <a:cxn ang="0">
                    <a:pos x="19" y="155"/>
                  </a:cxn>
                  <a:cxn ang="0">
                    <a:pos x="27" y="159"/>
                  </a:cxn>
                  <a:cxn ang="0">
                    <a:pos x="120" y="159"/>
                  </a:cxn>
                  <a:cxn ang="0">
                    <a:pos x="130" y="149"/>
                  </a:cxn>
                  <a:cxn ang="0">
                    <a:pos x="120" y="139"/>
                  </a:cxn>
                  <a:cxn ang="0">
                    <a:pos x="10" y="74"/>
                  </a:cxn>
                  <a:cxn ang="0">
                    <a:pos x="74" y="10"/>
                  </a:cxn>
                  <a:cxn ang="0">
                    <a:pos x="137" y="74"/>
                  </a:cxn>
                  <a:cxn ang="0">
                    <a:pos x="74" y="138"/>
                  </a:cxn>
                  <a:cxn ang="0">
                    <a:pos x="10" y="74"/>
                  </a:cxn>
                </a:cxnLst>
                <a:rect l="0" t="0" r="r" b="b"/>
                <a:pathLst>
                  <a:path w="147" h="159">
                    <a:moveTo>
                      <a:pt x="120" y="139"/>
                    </a:moveTo>
                    <a:cubicBezTo>
                      <a:pt x="107" y="139"/>
                      <a:pt x="107" y="139"/>
                      <a:pt x="107" y="139"/>
                    </a:cubicBezTo>
                    <a:cubicBezTo>
                      <a:pt x="131" y="127"/>
                      <a:pt x="147" y="102"/>
                      <a:pt x="147" y="74"/>
                    </a:cubicBezTo>
                    <a:cubicBezTo>
                      <a:pt x="147" y="33"/>
                      <a:pt x="114" y="0"/>
                      <a:pt x="74" y="0"/>
                    </a:cubicBezTo>
                    <a:cubicBezTo>
                      <a:pt x="33" y="0"/>
                      <a:pt x="0" y="33"/>
                      <a:pt x="0" y="74"/>
                    </a:cubicBezTo>
                    <a:cubicBezTo>
                      <a:pt x="0" y="102"/>
                      <a:pt x="16" y="127"/>
                      <a:pt x="40" y="139"/>
                    </a:cubicBezTo>
                    <a:cubicBezTo>
                      <a:pt x="27" y="139"/>
                      <a:pt x="27" y="139"/>
                      <a:pt x="27" y="139"/>
                    </a:cubicBezTo>
                    <a:cubicBezTo>
                      <a:pt x="22" y="139"/>
                      <a:pt x="17" y="144"/>
                      <a:pt x="17" y="149"/>
                    </a:cubicBezTo>
                    <a:cubicBezTo>
                      <a:pt x="17" y="151"/>
                      <a:pt x="18" y="153"/>
                      <a:pt x="19" y="155"/>
                    </a:cubicBezTo>
                    <a:cubicBezTo>
                      <a:pt x="21" y="157"/>
                      <a:pt x="24" y="159"/>
                      <a:pt x="27" y="159"/>
                    </a:cubicBezTo>
                    <a:cubicBezTo>
                      <a:pt x="120" y="159"/>
                      <a:pt x="120" y="159"/>
                      <a:pt x="120" y="159"/>
                    </a:cubicBezTo>
                    <a:cubicBezTo>
                      <a:pt x="125" y="159"/>
                      <a:pt x="130" y="154"/>
                      <a:pt x="130" y="149"/>
                    </a:cubicBezTo>
                    <a:cubicBezTo>
                      <a:pt x="130" y="144"/>
                      <a:pt x="125" y="139"/>
                      <a:pt x="120" y="139"/>
                    </a:cubicBezTo>
                    <a:close/>
                    <a:moveTo>
                      <a:pt x="10" y="74"/>
                    </a:moveTo>
                    <a:cubicBezTo>
                      <a:pt x="10" y="38"/>
                      <a:pt x="38" y="10"/>
                      <a:pt x="74" y="10"/>
                    </a:cubicBezTo>
                    <a:cubicBezTo>
                      <a:pt x="109" y="10"/>
                      <a:pt x="137" y="38"/>
                      <a:pt x="137" y="74"/>
                    </a:cubicBezTo>
                    <a:cubicBezTo>
                      <a:pt x="137" y="109"/>
                      <a:pt x="109" y="138"/>
                      <a:pt x="74" y="138"/>
                    </a:cubicBezTo>
                    <a:cubicBezTo>
                      <a:pt x="38" y="138"/>
                      <a:pt x="10" y="109"/>
                      <a:pt x="10" y="74"/>
                    </a:cubicBezTo>
                    <a:close/>
                  </a:path>
                </a:pathLst>
              </a:custGeom>
              <a:solidFill>
                <a:srgbClr val="E4E4E4"/>
              </a:solidFill>
              <a:ln w="9525">
                <a:noFill/>
                <a:round/>
                <a:headEnd/>
                <a:tailEnd/>
              </a:ln>
            </p:spPr>
            <p:txBody>
              <a:bodyPr vert="horz" wrap="square" lIns="91440" tIns="45720" rIns="91440" bIns="45720" numCol="1" anchor="t" anchorCtr="0" compatLnSpc="1">
                <a:prstTxWarp prst="textNoShape">
                  <a:avLst/>
                </a:prstTxWarp>
              </a:bodyPr>
              <a:lstStyle/>
              <a:p>
                <a:endParaRPr lang="en-US" sz="1800"/>
              </a:p>
            </p:txBody>
          </p:sp>
        </p:grpSp>
      </p:grpSp>
      <p:grpSp>
        <p:nvGrpSpPr>
          <p:cNvPr id="75" name="Group 74"/>
          <p:cNvGrpSpPr/>
          <p:nvPr/>
        </p:nvGrpSpPr>
        <p:grpSpPr>
          <a:xfrm>
            <a:off x="5986132" y="3486151"/>
            <a:ext cx="2273030" cy="744831"/>
            <a:chOff x="5888666" y="3714750"/>
            <a:chExt cx="2273030" cy="744831"/>
          </a:xfrm>
        </p:grpSpPr>
        <p:sp>
          <p:nvSpPr>
            <p:cNvPr id="76" name="Content Placeholder 2"/>
            <p:cNvSpPr txBox="1">
              <a:spLocks/>
            </p:cNvSpPr>
            <p:nvPr/>
          </p:nvSpPr>
          <p:spPr>
            <a:xfrm>
              <a:off x="6477000" y="3714750"/>
              <a:ext cx="1684696" cy="744831"/>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id-ID" sz="1200" b="1" i="1" dirty="0">
                  <a:solidFill>
                    <a:schemeClr val="tx2">
                      <a:lumMod val="75000"/>
                    </a:schemeClr>
                  </a:solidFill>
                </a:rPr>
                <a:t>Distribution Code</a:t>
              </a:r>
              <a:br>
                <a:rPr lang="en-US" sz="1200" b="1" i="1" dirty="0">
                  <a:solidFill>
                    <a:schemeClr val="bg1">
                      <a:lumMod val="50000"/>
                    </a:schemeClr>
                  </a:solidFill>
                </a:rPr>
              </a:br>
              <a:r>
                <a:rPr lang="en-US" sz="900" i="1" dirty="0">
                  <a:solidFill>
                    <a:schemeClr val="bg1">
                      <a:lumMod val="50000"/>
                    </a:schemeClr>
                  </a:solidFill>
                </a:rPr>
                <a:t>Lorem ipsum dolor sit amet, consectetur adipiscing elit. Curabitur elementum posuere pretium. </a:t>
              </a:r>
            </a:p>
          </p:txBody>
        </p:sp>
        <p:grpSp>
          <p:nvGrpSpPr>
            <p:cNvPr id="77" name="Group 1545"/>
            <p:cNvGrpSpPr/>
            <p:nvPr/>
          </p:nvGrpSpPr>
          <p:grpSpPr>
            <a:xfrm>
              <a:off x="5888666" y="3867150"/>
              <a:ext cx="520700" cy="520700"/>
              <a:chOff x="3467100" y="1962150"/>
              <a:chExt cx="520700" cy="520700"/>
            </a:xfrm>
          </p:grpSpPr>
          <p:sp>
            <p:nvSpPr>
              <p:cNvPr id="78" name="Oval 47"/>
              <p:cNvSpPr>
                <a:spLocks noChangeArrowheads="1"/>
              </p:cNvSpPr>
              <p:nvPr/>
            </p:nvSpPr>
            <p:spPr bwMode="auto">
              <a:xfrm>
                <a:off x="3467100" y="1962150"/>
                <a:ext cx="520700" cy="520700"/>
              </a:xfrm>
              <a:prstGeom prst="ellipse">
                <a:avLst/>
              </a:prstGeom>
              <a:solidFill>
                <a:srgbClr val="F3AC1E"/>
              </a:solidFill>
              <a:ln w="9525">
                <a:noFill/>
                <a:round/>
                <a:headEnd/>
                <a:tailEnd/>
              </a:ln>
            </p:spPr>
            <p:txBody>
              <a:bodyPr vert="horz" wrap="square" lIns="91440" tIns="45720" rIns="91440" bIns="45720" numCol="1" anchor="t" anchorCtr="0" compatLnSpc="1">
                <a:prstTxWarp prst="textNoShape">
                  <a:avLst/>
                </a:prstTxWarp>
              </a:bodyPr>
              <a:lstStyle/>
              <a:p>
                <a:endParaRPr lang="en-US" sz="1800"/>
              </a:p>
            </p:txBody>
          </p:sp>
          <p:sp>
            <p:nvSpPr>
              <p:cNvPr id="79" name="Freeform 48"/>
              <p:cNvSpPr>
                <a:spLocks/>
              </p:cNvSpPr>
              <p:nvPr/>
            </p:nvSpPr>
            <p:spPr bwMode="auto">
              <a:xfrm>
                <a:off x="3568700" y="2084387"/>
                <a:ext cx="414338" cy="398463"/>
              </a:xfrm>
              <a:custGeom>
                <a:avLst/>
                <a:gdLst/>
                <a:ahLst/>
                <a:cxnLst>
                  <a:cxn ang="0">
                    <a:pos x="231" y="105"/>
                  </a:cxn>
                  <a:cxn ang="0">
                    <a:pos x="166" y="27"/>
                  </a:cxn>
                  <a:cxn ang="0">
                    <a:pos x="151" y="39"/>
                  </a:cxn>
                  <a:cxn ang="0">
                    <a:pos x="119" y="0"/>
                  </a:cxn>
                  <a:cxn ang="0">
                    <a:pos x="31" y="30"/>
                  </a:cxn>
                  <a:cxn ang="0">
                    <a:pos x="0" y="100"/>
                  </a:cxn>
                  <a:cxn ang="0">
                    <a:pos x="103" y="222"/>
                  </a:cxn>
                  <a:cxn ang="0">
                    <a:pos x="231" y="105"/>
                  </a:cxn>
                </a:cxnLst>
                <a:rect l="0" t="0" r="r" b="b"/>
                <a:pathLst>
                  <a:path w="231" h="222">
                    <a:moveTo>
                      <a:pt x="231" y="105"/>
                    </a:moveTo>
                    <a:cubicBezTo>
                      <a:pt x="166" y="27"/>
                      <a:pt x="166" y="27"/>
                      <a:pt x="166" y="27"/>
                    </a:cubicBezTo>
                    <a:cubicBezTo>
                      <a:pt x="151" y="39"/>
                      <a:pt x="151" y="39"/>
                      <a:pt x="151" y="39"/>
                    </a:cubicBezTo>
                    <a:cubicBezTo>
                      <a:pt x="119" y="0"/>
                      <a:pt x="119" y="0"/>
                      <a:pt x="119" y="0"/>
                    </a:cubicBezTo>
                    <a:cubicBezTo>
                      <a:pt x="31" y="30"/>
                      <a:pt x="31" y="30"/>
                      <a:pt x="31" y="30"/>
                    </a:cubicBezTo>
                    <a:cubicBezTo>
                      <a:pt x="0" y="100"/>
                      <a:pt x="0" y="100"/>
                      <a:pt x="0" y="100"/>
                    </a:cubicBezTo>
                    <a:cubicBezTo>
                      <a:pt x="103" y="222"/>
                      <a:pt x="103" y="222"/>
                      <a:pt x="103" y="222"/>
                    </a:cubicBezTo>
                    <a:cubicBezTo>
                      <a:pt x="167" y="216"/>
                      <a:pt x="219" y="167"/>
                      <a:pt x="231" y="105"/>
                    </a:cubicBezTo>
                    <a:close/>
                  </a:path>
                </a:pathLst>
              </a:custGeom>
              <a:solidFill>
                <a:srgbClr val="C68322"/>
              </a:solidFill>
              <a:ln w="9525">
                <a:noFill/>
                <a:round/>
                <a:headEnd/>
                <a:tailEnd/>
              </a:ln>
            </p:spPr>
            <p:txBody>
              <a:bodyPr vert="horz" wrap="square" lIns="91440" tIns="45720" rIns="91440" bIns="45720" numCol="1" anchor="t" anchorCtr="0" compatLnSpc="1">
                <a:prstTxWarp prst="textNoShape">
                  <a:avLst/>
                </a:prstTxWarp>
              </a:bodyPr>
              <a:lstStyle/>
              <a:p>
                <a:endParaRPr lang="en-US" sz="1800"/>
              </a:p>
            </p:txBody>
          </p:sp>
          <p:sp>
            <p:nvSpPr>
              <p:cNvPr id="80" name="Freeform 49"/>
              <p:cNvSpPr>
                <a:spLocks/>
              </p:cNvSpPr>
              <p:nvPr/>
            </p:nvSpPr>
            <p:spPr bwMode="auto">
              <a:xfrm>
                <a:off x="3573463" y="2263775"/>
                <a:ext cx="4763" cy="9525"/>
              </a:xfrm>
              <a:custGeom>
                <a:avLst/>
                <a:gdLst/>
                <a:ahLst/>
                <a:cxnLst>
                  <a:cxn ang="0">
                    <a:pos x="3" y="5"/>
                  </a:cxn>
                  <a:cxn ang="0">
                    <a:pos x="0" y="0"/>
                  </a:cxn>
                  <a:cxn ang="0">
                    <a:pos x="3" y="5"/>
                  </a:cxn>
                </a:cxnLst>
                <a:rect l="0" t="0" r="r" b="b"/>
                <a:pathLst>
                  <a:path w="3" h="5">
                    <a:moveTo>
                      <a:pt x="3" y="5"/>
                    </a:moveTo>
                    <a:cubicBezTo>
                      <a:pt x="0" y="0"/>
                      <a:pt x="0" y="0"/>
                      <a:pt x="0" y="0"/>
                    </a:cubicBezTo>
                    <a:cubicBezTo>
                      <a:pt x="1" y="2"/>
                      <a:pt x="2" y="3"/>
                      <a:pt x="3" y="5"/>
                    </a:cubicBezTo>
                    <a:close/>
                  </a:path>
                </a:pathLst>
              </a:custGeom>
              <a:solidFill>
                <a:srgbClr val="E4E4E4"/>
              </a:solidFill>
              <a:ln w="9525">
                <a:noFill/>
                <a:round/>
                <a:headEnd/>
                <a:tailEnd/>
              </a:ln>
            </p:spPr>
            <p:txBody>
              <a:bodyPr vert="horz" wrap="square" lIns="91440" tIns="45720" rIns="91440" bIns="45720" numCol="1" anchor="t" anchorCtr="0" compatLnSpc="1">
                <a:prstTxWarp prst="textNoShape">
                  <a:avLst/>
                </a:prstTxWarp>
              </a:bodyPr>
              <a:lstStyle/>
              <a:p>
                <a:endParaRPr lang="en-US" sz="1800"/>
              </a:p>
            </p:txBody>
          </p:sp>
          <p:sp>
            <p:nvSpPr>
              <p:cNvPr id="81" name="Freeform 50"/>
              <p:cNvSpPr>
                <a:spLocks noEditPoints="1"/>
              </p:cNvSpPr>
              <p:nvPr/>
            </p:nvSpPr>
            <p:spPr bwMode="auto">
              <a:xfrm>
                <a:off x="3562350" y="2068512"/>
                <a:ext cx="341313" cy="273050"/>
              </a:xfrm>
              <a:custGeom>
                <a:avLst/>
                <a:gdLst/>
                <a:ahLst/>
                <a:cxnLst>
                  <a:cxn ang="0">
                    <a:pos x="172" y="38"/>
                  </a:cxn>
                  <a:cxn ang="0">
                    <a:pos x="142" y="16"/>
                  </a:cxn>
                  <a:cxn ang="0">
                    <a:pos x="100" y="7"/>
                  </a:cxn>
                  <a:cxn ang="0">
                    <a:pos x="55" y="21"/>
                  </a:cxn>
                  <a:cxn ang="0">
                    <a:pos x="24" y="44"/>
                  </a:cxn>
                  <a:cxn ang="0">
                    <a:pos x="5" y="77"/>
                  </a:cxn>
                  <a:cxn ang="0">
                    <a:pos x="6" y="109"/>
                  </a:cxn>
                  <a:cxn ang="0">
                    <a:pos x="52" y="72"/>
                  </a:cxn>
                  <a:cxn ang="0">
                    <a:pos x="58" y="64"/>
                  </a:cxn>
                  <a:cxn ang="0">
                    <a:pos x="83" y="74"/>
                  </a:cxn>
                  <a:cxn ang="0">
                    <a:pos x="95" y="64"/>
                  </a:cxn>
                  <a:cxn ang="0">
                    <a:pos x="94" y="54"/>
                  </a:cxn>
                  <a:cxn ang="0">
                    <a:pos x="101" y="60"/>
                  </a:cxn>
                  <a:cxn ang="0">
                    <a:pos x="132" y="67"/>
                  </a:cxn>
                  <a:cxn ang="0">
                    <a:pos x="154" y="59"/>
                  </a:cxn>
                  <a:cxn ang="0">
                    <a:pos x="149" y="68"/>
                  </a:cxn>
                  <a:cxn ang="0">
                    <a:pos x="123" y="68"/>
                  </a:cxn>
                  <a:cxn ang="0">
                    <a:pos x="95" y="71"/>
                  </a:cxn>
                  <a:cxn ang="0">
                    <a:pos x="55" y="77"/>
                  </a:cxn>
                  <a:cxn ang="0">
                    <a:pos x="9" y="114"/>
                  </a:cxn>
                  <a:cxn ang="0">
                    <a:pos x="31" y="122"/>
                  </a:cxn>
                  <a:cxn ang="0">
                    <a:pos x="61" y="125"/>
                  </a:cxn>
                  <a:cxn ang="0">
                    <a:pos x="108" y="125"/>
                  </a:cxn>
                  <a:cxn ang="0">
                    <a:pos x="147" y="152"/>
                  </a:cxn>
                  <a:cxn ang="0">
                    <a:pos x="147" y="129"/>
                  </a:cxn>
                  <a:cxn ang="0">
                    <a:pos x="175" y="93"/>
                  </a:cxn>
                  <a:cxn ang="0">
                    <a:pos x="123" y="35"/>
                  </a:cxn>
                  <a:cxn ang="0">
                    <a:pos x="102" y="36"/>
                  </a:cxn>
                  <a:cxn ang="0">
                    <a:pos x="75" y="43"/>
                  </a:cxn>
                  <a:cxn ang="0">
                    <a:pos x="37" y="53"/>
                  </a:cxn>
                  <a:cxn ang="0">
                    <a:pos x="21" y="66"/>
                  </a:cxn>
                  <a:cxn ang="0">
                    <a:pos x="64" y="46"/>
                  </a:cxn>
                  <a:cxn ang="0">
                    <a:pos x="80" y="31"/>
                  </a:cxn>
                  <a:cxn ang="0">
                    <a:pos x="111" y="33"/>
                  </a:cxn>
                  <a:cxn ang="0">
                    <a:pos x="129" y="23"/>
                  </a:cxn>
                  <a:cxn ang="0">
                    <a:pos x="123" y="35"/>
                  </a:cxn>
                  <a:cxn ang="0">
                    <a:pos x="134" y="114"/>
                  </a:cxn>
                  <a:cxn ang="0">
                    <a:pos x="120" y="106"/>
                  </a:cxn>
                  <a:cxn ang="0">
                    <a:pos x="91" y="105"/>
                  </a:cxn>
                  <a:cxn ang="0">
                    <a:pos x="51" y="104"/>
                  </a:cxn>
                  <a:cxn ang="0">
                    <a:pos x="30" y="106"/>
                  </a:cxn>
                  <a:cxn ang="0">
                    <a:pos x="79" y="105"/>
                  </a:cxn>
                  <a:cxn ang="0">
                    <a:pos x="100" y="95"/>
                  </a:cxn>
                  <a:cxn ang="0">
                    <a:pos x="129" y="107"/>
                  </a:cxn>
                  <a:cxn ang="0">
                    <a:pos x="152" y="102"/>
                  </a:cxn>
                  <a:cxn ang="0">
                    <a:pos x="146" y="111"/>
                  </a:cxn>
                </a:cxnLst>
                <a:rect l="0" t="0" r="r" b="b"/>
                <a:pathLst>
                  <a:path w="191" h="152">
                    <a:moveTo>
                      <a:pt x="178" y="62"/>
                    </a:moveTo>
                    <a:cubicBezTo>
                      <a:pt x="179" y="58"/>
                      <a:pt x="180" y="49"/>
                      <a:pt x="172" y="38"/>
                    </a:cubicBezTo>
                    <a:cubicBezTo>
                      <a:pt x="164" y="27"/>
                      <a:pt x="158" y="28"/>
                      <a:pt x="158" y="28"/>
                    </a:cubicBezTo>
                    <a:cubicBezTo>
                      <a:pt x="155" y="16"/>
                      <a:pt x="142" y="16"/>
                      <a:pt x="142" y="16"/>
                    </a:cubicBezTo>
                    <a:cubicBezTo>
                      <a:pt x="138" y="7"/>
                      <a:pt x="128" y="9"/>
                      <a:pt x="128" y="9"/>
                    </a:cubicBezTo>
                    <a:cubicBezTo>
                      <a:pt x="114" y="0"/>
                      <a:pt x="100" y="7"/>
                      <a:pt x="100" y="7"/>
                    </a:cubicBezTo>
                    <a:cubicBezTo>
                      <a:pt x="91" y="3"/>
                      <a:pt x="78" y="11"/>
                      <a:pt x="78" y="11"/>
                    </a:cubicBezTo>
                    <a:cubicBezTo>
                      <a:pt x="67" y="6"/>
                      <a:pt x="55" y="21"/>
                      <a:pt x="55" y="21"/>
                    </a:cubicBezTo>
                    <a:cubicBezTo>
                      <a:pt x="44" y="19"/>
                      <a:pt x="37" y="31"/>
                      <a:pt x="37" y="31"/>
                    </a:cubicBezTo>
                    <a:cubicBezTo>
                      <a:pt x="28" y="32"/>
                      <a:pt x="24" y="44"/>
                      <a:pt x="24" y="44"/>
                    </a:cubicBezTo>
                    <a:cubicBezTo>
                      <a:pt x="11" y="48"/>
                      <a:pt x="12" y="60"/>
                      <a:pt x="12" y="60"/>
                    </a:cubicBezTo>
                    <a:cubicBezTo>
                      <a:pt x="4" y="64"/>
                      <a:pt x="5" y="77"/>
                      <a:pt x="5" y="77"/>
                    </a:cubicBezTo>
                    <a:cubicBezTo>
                      <a:pt x="0" y="81"/>
                      <a:pt x="2" y="97"/>
                      <a:pt x="2" y="97"/>
                    </a:cubicBezTo>
                    <a:cubicBezTo>
                      <a:pt x="1" y="101"/>
                      <a:pt x="3" y="105"/>
                      <a:pt x="6" y="109"/>
                    </a:cubicBezTo>
                    <a:cubicBezTo>
                      <a:pt x="7" y="109"/>
                      <a:pt x="14" y="90"/>
                      <a:pt x="25" y="81"/>
                    </a:cubicBezTo>
                    <a:cubicBezTo>
                      <a:pt x="35" y="72"/>
                      <a:pt x="49" y="72"/>
                      <a:pt x="52" y="72"/>
                    </a:cubicBezTo>
                    <a:cubicBezTo>
                      <a:pt x="53" y="64"/>
                      <a:pt x="53" y="64"/>
                      <a:pt x="53" y="64"/>
                    </a:cubicBezTo>
                    <a:cubicBezTo>
                      <a:pt x="58" y="64"/>
                      <a:pt x="58" y="64"/>
                      <a:pt x="58" y="64"/>
                    </a:cubicBezTo>
                    <a:cubicBezTo>
                      <a:pt x="58" y="72"/>
                      <a:pt x="58" y="72"/>
                      <a:pt x="58" y="72"/>
                    </a:cubicBezTo>
                    <a:cubicBezTo>
                      <a:pt x="64" y="74"/>
                      <a:pt x="77" y="77"/>
                      <a:pt x="83" y="74"/>
                    </a:cubicBezTo>
                    <a:cubicBezTo>
                      <a:pt x="86" y="72"/>
                      <a:pt x="88" y="70"/>
                      <a:pt x="90" y="68"/>
                    </a:cubicBezTo>
                    <a:cubicBezTo>
                      <a:pt x="92" y="67"/>
                      <a:pt x="93" y="65"/>
                      <a:pt x="95" y="64"/>
                    </a:cubicBezTo>
                    <a:cubicBezTo>
                      <a:pt x="90" y="57"/>
                      <a:pt x="90" y="57"/>
                      <a:pt x="90" y="57"/>
                    </a:cubicBezTo>
                    <a:cubicBezTo>
                      <a:pt x="94" y="54"/>
                      <a:pt x="94" y="54"/>
                      <a:pt x="94" y="54"/>
                    </a:cubicBezTo>
                    <a:cubicBezTo>
                      <a:pt x="100" y="61"/>
                      <a:pt x="100" y="61"/>
                      <a:pt x="100" y="61"/>
                    </a:cubicBezTo>
                    <a:cubicBezTo>
                      <a:pt x="100" y="61"/>
                      <a:pt x="101" y="61"/>
                      <a:pt x="101" y="60"/>
                    </a:cubicBezTo>
                    <a:cubicBezTo>
                      <a:pt x="114" y="56"/>
                      <a:pt x="120" y="60"/>
                      <a:pt x="126" y="64"/>
                    </a:cubicBezTo>
                    <a:cubicBezTo>
                      <a:pt x="128" y="65"/>
                      <a:pt x="130" y="66"/>
                      <a:pt x="132" y="67"/>
                    </a:cubicBezTo>
                    <a:cubicBezTo>
                      <a:pt x="137" y="69"/>
                      <a:pt x="138" y="69"/>
                      <a:pt x="146" y="64"/>
                    </a:cubicBezTo>
                    <a:cubicBezTo>
                      <a:pt x="148" y="63"/>
                      <a:pt x="151" y="61"/>
                      <a:pt x="154" y="59"/>
                    </a:cubicBezTo>
                    <a:cubicBezTo>
                      <a:pt x="157" y="64"/>
                      <a:pt x="157" y="64"/>
                      <a:pt x="157" y="64"/>
                    </a:cubicBezTo>
                    <a:cubicBezTo>
                      <a:pt x="154" y="65"/>
                      <a:pt x="151" y="67"/>
                      <a:pt x="149" y="68"/>
                    </a:cubicBezTo>
                    <a:cubicBezTo>
                      <a:pt x="141" y="73"/>
                      <a:pt x="138" y="75"/>
                      <a:pt x="130" y="72"/>
                    </a:cubicBezTo>
                    <a:cubicBezTo>
                      <a:pt x="127" y="71"/>
                      <a:pt x="125" y="69"/>
                      <a:pt x="123" y="68"/>
                    </a:cubicBezTo>
                    <a:cubicBezTo>
                      <a:pt x="117" y="65"/>
                      <a:pt x="113" y="62"/>
                      <a:pt x="103" y="65"/>
                    </a:cubicBezTo>
                    <a:cubicBezTo>
                      <a:pt x="100" y="67"/>
                      <a:pt x="97" y="69"/>
                      <a:pt x="95" y="71"/>
                    </a:cubicBezTo>
                    <a:cubicBezTo>
                      <a:pt x="92" y="73"/>
                      <a:pt x="90" y="76"/>
                      <a:pt x="86" y="78"/>
                    </a:cubicBezTo>
                    <a:cubicBezTo>
                      <a:pt x="77" y="84"/>
                      <a:pt x="59" y="78"/>
                      <a:pt x="55" y="77"/>
                    </a:cubicBezTo>
                    <a:cubicBezTo>
                      <a:pt x="54" y="76"/>
                      <a:pt x="41" y="78"/>
                      <a:pt x="30" y="84"/>
                    </a:cubicBezTo>
                    <a:cubicBezTo>
                      <a:pt x="18" y="90"/>
                      <a:pt x="12" y="111"/>
                      <a:pt x="9" y="114"/>
                    </a:cubicBezTo>
                    <a:cubicBezTo>
                      <a:pt x="11" y="117"/>
                      <a:pt x="13" y="119"/>
                      <a:pt x="13" y="119"/>
                    </a:cubicBezTo>
                    <a:cubicBezTo>
                      <a:pt x="17" y="128"/>
                      <a:pt x="31" y="122"/>
                      <a:pt x="31" y="122"/>
                    </a:cubicBezTo>
                    <a:cubicBezTo>
                      <a:pt x="42" y="124"/>
                      <a:pt x="49" y="121"/>
                      <a:pt x="54" y="119"/>
                    </a:cubicBezTo>
                    <a:cubicBezTo>
                      <a:pt x="54" y="119"/>
                      <a:pt x="56" y="121"/>
                      <a:pt x="61" y="125"/>
                    </a:cubicBezTo>
                    <a:cubicBezTo>
                      <a:pt x="67" y="129"/>
                      <a:pt x="81" y="125"/>
                      <a:pt x="81" y="125"/>
                    </a:cubicBezTo>
                    <a:cubicBezTo>
                      <a:pt x="88" y="134"/>
                      <a:pt x="108" y="125"/>
                      <a:pt x="108" y="125"/>
                    </a:cubicBezTo>
                    <a:cubicBezTo>
                      <a:pt x="130" y="134"/>
                      <a:pt x="130" y="134"/>
                      <a:pt x="130" y="134"/>
                    </a:cubicBezTo>
                    <a:cubicBezTo>
                      <a:pt x="133" y="139"/>
                      <a:pt x="147" y="152"/>
                      <a:pt x="147" y="152"/>
                    </a:cubicBezTo>
                    <a:cubicBezTo>
                      <a:pt x="152" y="152"/>
                      <a:pt x="160" y="144"/>
                      <a:pt x="160" y="144"/>
                    </a:cubicBezTo>
                    <a:cubicBezTo>
                      <a:pt x="147" y="129"/>
                      <a:pt x="147" y="129"/>
                      <a:pt x="147" y="129"/>
                    </a:cubicBezTo>
                    <a:cubicBezTo>
                      <a:pt x="153" y="130"/>
                      <a:pt x="161" y="122"/>
                      <a:pt x="167" y="116"/>
                    </a:cubicBezTo>
                    <a:cubicBezTo>
                      <a:pt x="180" y="100"/>
                      <a:pt x="175" y="93"/>
                      <a:pt x="175" y="93"/>
                    </a:cubicBezTo>
                    <a:cubicBezTo>
                      <a:pt x="191" y="83"/>
                      <a:pt x="178" y="62"/>
                      <a:pt x="178" y="62"/>
                    </a:cubicBezTo>
                    <a:close/>
                    <a:moveTo>
                      <a:pt x="123" y="35"/>
                    </a:moveTo>
                    <a:cubicBezTo>
                      <a:pt x="119" y="39"/>
                      <a:pt x="117" y="40"/>
                      <a:pt x="110" y="38"/>
                    </a:cubicBezTo>
                    <a:cubicBezTo>
                      <a:pt x="107" y="38"/>
                      <a:pt x="105" y="37"/>
                      <a:pt x="102" y="36"/>
                    </a:cubicBezTo>
                    <a:cubicBezTo>
                      <a:pt x="96" y="33"/>
                      <a:pt x="92" y="31"/>
                      <a:pt x="83" y="35"/>
                    </a:cubicBezTo>
                    <a:cubicBezTo>
                      <a:pt x="79" y="37"/>
                      <a:pt x="77" y="40"/>
                      <a:pt x="75" y="43"/>
                    </a:cubicBezTo>
                    <a:cubicBezTo>
                      <a:pt x="73" y="45"/>
                      <a:pt x="71" y="47"/>
                      <a:pt x="68" y="50"/>
                    </a:cubicBezTo>
                    <a:cubicBezTo>
                      <a:pt x="59" y="57"/>
                      <a:pt x="41" y="53"/>
                      <a:pt x="37" y="53"/>
                    </a:cubicBezTo>
                    <a:cubicBezTo>
                      <a:pt x="35" y="52"/>
                      <a:pt x="30" y="59"/>
                      <a:pt x="27" y="68"/>
                    </a:cubicBezTo>
                    <a:cubicBezTo>
                      <a:pt x="21" y="66"/>
                      <a:pt x="21" y="66"/>
                      <a:pt x="21" y="66"/>
                    </a:cubicBezTo>
                    <a:cubicBezTo>
                      <a:pt x="23" y="61"/>
                      <a:pt x="30" y="46"/>
                      <a:pt x="38" y="48"/>
                    </a:cubicBezTo>
                    <a:cubicBezTo>
                      <a:pt x="45" y="49"/>
                      <a:pt x="59" y="51"/>
                      <a:pt x="64" y="46"/>
                    </a:cubicBezTo>
                    <a:cubicBezTo>
                      <a:pt x="67" y="44"/>
                      <a:pt x="69" y="42"/>
                      <a:pt x="70" y="40"/>
                    </a:cubicBezTo>
                    <a:cubicBezTo>
                      <a:pt x="73" y="37"/>
                      <a:pt x="75" y="33"/>
                      <a:pt x="80" y="31"/>
                    </a:cubicBezTo>
                    <a:cubicBezTo>
                      <a:pt x="92" y="25"/>
                      <a:pt x="99" y="28"/>
                      <a:pt x="105" y="31"/>
                    </a:cubicBezTo>
                    <a:cubicBezTo>
                      <a:pt x="107" y="32"/>
                      <a:pt x="109" y="33"/>
                      <a:pt x="111" y="33"/>
                    </a:cubicBezTo>
                    <a:cubicBezTo>
                      <a:pt x="116" y="35"/>
                      <a:pt x="116" y="35"/>
                      <a:pt x="119" y="31"/>
                    </a:cubicBezTo>
                    <a:cubicBezTo>
                      <a:pt x="121" y="29"/>
                      <a:pt x="124" y="27"/>
                      <a:pt x="129" y="23"/>
                    </a:cubicBezTo>
                    <a:cubicBezTo>
                      <a:pt x="133" y="27"/>
                      <a:pt x="133" y="27"/>
                      <a:pt x="133" y="27"/>
                    </a:cubicBezTo>
                    <a:cubicBezTo>
                      <a:pt x="128" y="30"/>
                      <a:pt x="125" y="33"/>
                      <a:pt x="123" y="35"/>
                    </a:cubicBezTo>
                    <a:close/>
                    <a:moveTo>
                      <a:pt x="146" y="111"/>
                    </a:moveTo>
                    <a:cubicBezTo>
                      <a:pt x="141" y="112"/>
                      <a:pt x="138" y="114"/>
                      <a:pt x="134" y="114"/>
                    </a:cubicBezTo>
                    <a:cubicBezTo>
                      <a:pt x="132" y="114"/>
                      <a:pt x="129" y="113"/>
                      <a:pt x="126" y="111"/>
                    </a:cubicBezTo>
                    <a:cubicBezTo>
                      <a:pt x="123" y="109"/>
                      <a:pt x="121" y="108"/>
                      <a:pt x="120" y="106"/>
                    </a:cubicBezTo>
                    <a:cubicBezTo>
                      <a:pt x="115" y="102"/>
                      <a:pt x="111" y="99"/>
                      <a:pt x="101" y="100"/>
                    </a:cubicBezTo>
                    <a:cubicBezTo>
                      <a:pt x="97" y="101"/>
                      <a:pt x="94" y="103"/>
                      <a:pt x="91" y="105"/>
                    </a:cubicBezTo>
                    <a:cubicBezTo>
                      <a:pt x="89" y="107"/>
                      <a:pt x="86" y="108"/>
                      <a:pt x="82" y="110"/>
                    </a:cubicBezTo>
                    <a:cubicBezTo>
                      <a:pt x="71" y="114"/>
                      <a:pt x="55" y="106"/>
                      <a:pt x="51" y="104"/>
                    </a:cubicBezTo>
                    <a:cubicBezTo>
                      <a:pt x="49" y="102"/>
                      <a:pt x="40" y="106"/>
                      <a:pt x="33" y="110"/>
                    </a:cubicBezTo>
                    <a:cubicBezTo>
                      <a:pt x="30" y="106"/>
                      <a:pt x="30" y="106"/>
                      <a:pt x="30" y="106"/>
                    </a:cubicBezTo>
                    <a:cubicBezTo>
                      <a:pt x="33" y="104"/>
                      <a:pt x="48" y="96"/>
                      <a:pt x="55" y="100"/>
                    </a:cubicBezTo>
                    <a:cubicBezTo>
                      <a:pt x="61" y="103"/>
                      <a:pt x="73" y="108"/>
                      <a:pt x="79" y="105"/>
                    </a:cubicBezTo>
                    <a:cubicBezTo>
                      <a:pt x="83" y="104"/>
                      <a:pt x="85" y="102"/>
                      <a:pt x="88" y="101"/>
                    </a:cubicBezTo>
                    <a:cubicBezTo>
                      <a:pt x="91" y="99"/>
                      <a:pt x="95" y="96"/>
                      <a:pt x="100" y="95"/>
                    </a:cubicBezTo>
                    <a:cubicBezTo>
                      <a:pt x="113" y="93"/>
                      <a:pt x="119" y="98"/>
                      <a:pt x="124" y="102"/>
                    </a:cubicBezTo>
                    <a:cubicBezTo>
                      <a:pt x="125" y="104"/>
                      <a:pt x="127" y="105"/>
                      <a:pt x="129" y="107"/>
                    </a:cubicBezTo>
                    <a:cubicBezTo>
                      <a:pt x="134" y="110"/>
                      <a:pt x="135" y="109"/>
                      <a:pt x="143" y="106"/>
                    </a:cubicBezTo>
                    <a:cubicBezTo>
                      <a:pt x="146" y="105"/>
                      <a:pt x="149" y="104"/>
                      <a:pt x="152" y="102"/>
                    </a:cubicBezTo>
                    <a:cubicBezTo>
                      <a:pt x="154" y="107"/>
                      <a:pt x="154" y="107"/>
                      <a:pt x="154" y="107"/>
                    </a:cubicBezTo>
                    <a:cubicBezTo>
                      <a:pt x="151" y="108"/>
                      <a:pt x="148" y="110"/>
                      <a:pt x="146" y="111"/>
                    </a:cubicBezTo>
                    <a:close/>
                  </a:path>
                </a:pathLst>
              </a:custGeom>
              <a:solidFill>
                <a:srgbClr val="E4E4E4"/>
              </a:solidFill>
              <a:ln w="9525">
                <a:noFill/>
                <a:round/>
                <a:headEnd/>
                <a:tailEnd/>
              </a:ln>
            </p:spPr>
            <p:txBody>
              <a:bodyPr vert="horz" wrap="square" lIns="91440" tIns="45720" rIns="91440" bIns="45720" numCol="1" anchor="t" anchorCtr="0" compatLnSpc="1">
                <a:prstTxWarp prst="textNoShape">
                  <a:avLst/>
                </a:prstTxWarp>
              </a:bodyPr>
              <a:lstStyle/>
              <a:p>
                <a:endParaRPr lang="en-US" sz="1800"/>
              </a:p>
            </p:txBody>
          </p:sp>
          <p:sp>
            <p:nvSpPr>
              <p:cNvPr id="82" name="Freeform 51"/>
              <p:cNvSpPr>
                <a:spLocks/>
              </p:cNvSpPr>
              <p:nvPr/>
            </p:nvSpPr>
            <p:spPr bwMode="auto">
              <a:xfrm>
                <a:off x="3578225" y="2273300"/>
                <a:ext cx="1588" cy="1588"/>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E4E4E4"/>
              </a:solidFill>
              <a:ln w="9525">
                <a:noFill/>
                <a:round/>
                <a:headEnd/>
                <a:tailEnd/>
              </a:ln>
            </p:spPr>
            <p:txBody>
              <a:bodyPr vert="horz" wrap="square" lIns="91440" tIns="45720" rIns="91440" bIns="45720" numCol="1" anchor="t" anchorCtr="0" compatLnSpc="1">
                <a:prstTxWarp prst="textNoShape">
                  <a:avLst/>
                </a:prstTxWarp>
              </a:bodyPr>
              <a:lstStyle/>
              <a:p>
                <a:endParaRPr lang="en-US" sz="1800"/>
              </a:p>
            </p:txBody>
          </p:sp>
          <p:sp>
            <p:nvSpPr>
              <p:cNvPr id="83" name="Rectangle 52"/>
              <p:cNvSpPr>
                <a:spLocks noChangeArrowheads="1"/>
              </p:cNvSpPr>
              <p:nvPr/>
            </p:nvSpPr>
            <p:spPr bwMode="auto">
              <a:xfrm>
                <a:off x="3573463" y="2263775"/>
                <a:ext cx="1588" cy="1588"/>
              </a:xfrm>
              <a:prstGeom prst="rect">
                <a:avLst/>
              </a:prstGeom>
              <a:solidFill>
                <a:srgbClr val="E4E4E4"/>
              </a:solidFill>
              <a:ln w="9525">
                <a:noFill/>
                <a:miter lim="800000"/>
                <a:headEnd/>
                <a:tailEnd/>
              </a:ln>
            </p:spPr>
            <p:txBody>
              <a:bodyPr vert="horz" wrap="square" lIns="91440" tIns="45720" rIns="91440" bIns="45720" numCol="1" anchor="t" anchorCtr="0" compatLnSpc="1">
                <a:prstTxWarp prst="textNoShape">
                  <a:avLst/>
                </a:prstTxWarp>
              </a:bodyPr>
              <a:lstStyle/>
              <a:p>
                <a:endParaRPr lang="en-US" sz="1800"/>
              </a:p>
            </p:txBody>
          </p:sp>
        </p:grpSp>
      </p:grpSp>
      <p:sp>
        <p:nvSpPr>
          <p:cNvPr id="86" name="Rectangle 44">
            <a:extLst>
              <a:ext uri="{FF2B5EF4-FFF2-40B4-BE49-F238E27FC236}">
                <a16:creationId xmlns:a16="http://schemas.microsoft.com/office/drawing/2014/main" id="{778B87C2-C3D3-476B-B810-D681FB632E4B}"/>
              </a:ext>
            </a:extLst>
          </p:cNvPr>
          <p:cNvSpPr>
            <a:spLocks noChangeArrowheads="1"/>
          </p:cNvSpPr>
          <p:nvPr/>
        </p:nvSpPr>
        <p:spPr bwMode="auto">
          <a:xfrm>
            <a:off x="3073361" y="136491"/>
            <a:ext cx="3375789" cy="429843"/>
          </a:xfrm>
          <a:prstGeom prst="rect">
            <a:avLst/>
          </a:prstGeom>
          <a:noFill/>
          <a:ln w="9525" algn="ctr">
            <a:noFill/>
            <a:miter lim="800000"/>
          </a:ln>
        </p:spPr>
        <p:txBody>
          <a:bodyPr wrap="square" lIns="87041" tIns="43520" rIns="87041" bIns="43520">
            <a:spAutoFit/>
          </a:bodyPr>
          <a:lstStyle/>
          <a:p>
            <a:pPr algn="ctr" eaLnBrk="0" hangingPunct="0"/>
            <a:r>
              <a:rPr lang="en-US" altLang="zh-CN" sz="2222" b="1" dirty="0">
                <a:solidFill>
                  <a:srgbClr val="356377"/>
                </a:solidFill>
                <a:latin typeface="微软雅黑" panose="020B0503020204020204" pitchFamily="34" charset="-122"/>
                <a:ea typeface="微软雅黑" panose="020B0503020204020204" pitchFamily="34" charset="-122"/>
              </a:rPr>
              <a:t>Enter your title here</a:t>
            </a:r>
          </a:p>
        </p:txBody>
      </p:sp>
    </p:spTree>
    <p:extLst>
      <p:ext uri="{BB962C8B-B14F-4D97-AF65-F5344CB8AC3E}">
        <p14:creationId xmlns:p14="http://schemas.microsoft.com/office/powerpoint/2010/main" val="2039208893"/>
      </p:ext>
    </p:extLst>
  </p:cSld>
  <p:clrMapOvr>
    <a:masterClrMapping/>
  </p:clrMapOvr>
  <mc:AlternateContent xmlns:mc="http://schemas.openxmlformats.org/markup-compatibility/2006" xmlns:p14="http://schemas.microsoft.com/office/powerpoint/2010/main">
    <mc:Choice Requires="p14">
      <p:transition spd="slow" p14:dur="1500" advTm="1000">
        <p:random/>
      </p:transition>
    </mc:Choice>
    <mc:Fallback xmlns="">
      <p:transition spd="slow" advTm="1000">
        <p:random/>
      </p:transition>
    </mc:Fallback>
  </mc:AlternateContent>
  <mc:AlternateContent xmlns:mc="http://schemas.openxmlformats.org/markup-compatibility/2006">
    <mc:Choice xmlns:p14="http://schemas.microsoft.com/office/powerpoint/2010/main"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withEffect">
                                      <p:stCondLst>
                                        <p:cond delay="1100"/>
                                      </p:stCondLst>
                                      <p:childTnLst>
                                        <p:set>
                                          <p:cBhvr>
                                            <p:cTn id="6" dur="1" fill="hold">
                                              <p:stCondLst>
                                                <p:cond delay="0"/>
                                              </p:stCondLst>
                                            </p:cTn>
                                            <p:tgtEl>
                                              <p:spTgt spid="85"/>
                                            </p:tgtEl>
                                            <p:attrNameLst>
                                              <p:attrName>style.visibility</p:attrName>
                                            </p:attrNameLst>
                                          </p:cBhvr>
                                          <p:to>
                                            <p:strVal val="visible"/>
                                          </p:to>
                                        </p:set>
                                        <p:animEffect transition="in" filter="fade">
                                          <p:cBhvr>
                                            <p:cTn id="7" dur="1000"/>
                                            <p:tgtEl>
                                              <p:spTgt spid="85"/>
                                            </p:tgtEl>
                                          </p:cBhvr>
                                        </p:animEffect>
                                        <p:anim calcmode="lin" valueType="num">
                                          <p:cBhvr>
                                            <p:cTn id="8" dur="1000" fill="hold"/>
                                            <p:tgtEl>
                                              <p:spTgt spid="85"/>
                                            </p:tgtEl>
                                            <p:attrNameLst>
                                              <p:attrName>ppt_x</p:attrName>
                                            </p:attrNameLst>
                                          </p:cBhvr>
                                          <p:tavLst>
                                            <p:tav tm="0">
                                              <p:val>
                                                <p:strVal val="#ppt_x"/>
                                              </p:val>
                                            </p:tav>
                                            <p:tav tm="100000">
                                              <p:val>
                                                <p:strVal val="#ppt_x"/>
                                              </p:val>
                                            </p:tav>
                                          </p:tavLst>
                                        </p:anim>
                                        <p:anim calcmode="lin" valueType="num">
                                          <p:cBhvr>
                                            <p:cTn id="9" dur="900" decel="100000" fill="hold"/>
                                            <p:tgtEl>
                                              <p:spTgt spid="85"/>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85"/>
                                            </p:tgtEl>
                                            <p:attrNameLst>
                                              <p:attrName>ppt_y</p:attrName>
                                            </p:attrNameLst>
                                          </p:cBhvr>
                                          <p:tavLst>
                                            <p:tav tm="0">
                                              <p:val>
                                                <p:strVal val="#ppt_y-.03"/>
                                              </p:val>
                                            </p:tav>
                                            <p:tav tm="100000">
                                              <p:val>
                                                <p:strVal val="#ppt_y"/>
                                              </p:val>
                                            </p:tav>
                                          </p:tavLst>
                                        </p:anim>
                                      </p:childTnLst>
                                    </p:cTn>
                                  </p:par>
                                  <p:par>
                                    <p:cTn id="11" presetID="12" presetClass="entr" presetSubtype="8" fill="hold" nodeType="withEffect">
                                      <p:stCondLst>
                                        <p:cond delay="2300"/>
                                      </p:stCondLst>
                                      <p:childTnLst>
                                        <p:set>
                                          <p:cBhvr>
                                            <p:cTn id="12" dur="1" fill="hold">
                                              <p:stCondLst>
                                                <p:cond delay="0"/>
                                              </p:stCondLst>
                                            </p:cTn>
                                            <p:tgtEl>
                                              <p:spTgt spid="38"/>
                                            </p:tgtEl>
                                            <p:attrNameLst>
                                              <p:attrName>style.visibility</p:attrName>
                                            </p:attrNameLst>
                                          </p:cBhvr>
                                          <p:to>
                                            <p:strVal val="visible"/>
                                          </p:to>
                                        </p:set>
                                        <p:animEffect transition="in" filter="slide(fromLeft)">
                                          <p:cBhvr>
                                            <p:cTn id="13" dur="500"/>
                                            <p:tgtEl>
                                              <p:spTgt spid="38"/>
                                            </p:tgtEl>
                                          </p:cBhvr>
                                        </p:animEffect>
                                      </p:childTnLst>
                                    </p:cTn>
                                  </p:par>
                                  <p:par>
                                    <p:cTn id="14" presetID="12" presetClass="entr" presetSubtype="8" fill="hold" nodeType="withEffect">
                                      <p:stCondLst>
                                        <p:cond delay="3100"/>
                                      </p:stCondLst>
                                      <p:childTnLst>
                                        <p:set>
                                          <p:cBhvr>
                                            <p:cTn id="15" dur="1" fill="hold">
                                              <p:stCondLst>
                                                <p:cond delay="0"/>
                                              </p:stCondLst>
                                            </p:cTn>
                                            <p:tgtEl>
                                              <p:spTgt spid="45"/>
                                            </p:tgtEl>
                                            <p:attrNameLst>
                                              <p:attrName>style.visibility</p:attrName>
                                            </p:attrNameLst>
                                          </p:cBhvr>
                                          <p:to>
                                            <p:strVal val="visible"/>
                                          </p:to>
                                        </p:set>
                                        <p:animEffect transition="in" filter="slide(fromLeft)">
                                          <p:cBhvr>
                                            <p:cTn id="16" dur="500"/>
                                            <p:tgtEl>
                                              <p:spTgt spid="45"/>
                                            </p:tgtEl>
                                          </p:cBhvr>
                                        </p:animEffect>
                                      </p:childTnLst>
                                    </p:cTn>
                                  </p:par>
                                  <p:par>
                                    <p:cTn id="17" presetID="12" presetClass="entr" presetSubtype="8" fill="hold" nodeType="withEffect">
                                      <p:stCondLst>
                                        <p:cond delay="4000"/>
                                      </p:stCondLst>
                                      <p:childTnLst>
                                        <p:set>
                                          <p:cBhvr>
                                            <p:cTn id="18" dur="1" fill="hold">
                                              <p:stCondLst>
                                                <p:cond delay="0"/>
                                              </p:stCondLst>
                                            </p:cTn>
                                            <p:tgtEl>
                                              <p:spTgt spid="54"/>
                                            </p:tgtEl>
                                            <p:attrNameLst>
                                              <p:attrName>style.visibility</p:attrName>
                                            </p:attrNameLst>
                                          </p:cBhvr>
                                          <p:to>
                                            <p:strVal val="visible"/>
                                          </p:to>
                                        </p:set>
                                        <p:animEffect transition="in" filter="slide(fromLeft)">
                                          <p:cBhvr>
                                            <p:cTn id="19" dur="500"/>
                                            <p:tgtEl>
                                              <p:spTgt spid="54"/>
                                            </p:tgtEl>
                                          </p:cBhvr>
                                        </p:animEffect>
                                      </p:childTnLst>
                                    </p:cTn>
                                  </p:par>
                                  <p:par>
                                    <p:cTn id="20" presetID="12" presetClass="entr" presetSubtype="2" fill="hold" nodeType="withEffect">
                                      <p:stCondLst>
                                        <p:cond delay="5100"/>
                                      </p:stCondLst>
                                      <p:childTnLst>
                                        <p:set>
                                          <p:cBhvr>
                                            <p:cTn id="21" dur="1" fill="hold">
                                              <p:stCondLst>
                                                <p:cond delay="0"/>
                                              </p:stCondLst>
                                            </p:cTn>
                                            <p:tgtEl>
                                              <p:spTgt spid="60"/>
                                            </p:tgtEl>
                                            <p:attrNameLst>
                                              <p:attrName>style.visibility</p:attrName>
                                            </p:attrNameLst>
                                          </p:cBhvr>
                                          <p:to>
                                            <p:strVal val="visible"/>
                                          </p:to>
                                        </p:set>
                                        <p:animEffect transition="in" filter="slide(fromRight)">
                                          <p:cBhvr>
                                            <p:cTn id="22" dur="500"/>
                                            <p:tgtEl>
                                              <p:spTgt spid="60"/>
                                            </p:tgtEl>
                                          </p:cBhvr>
                                        </p:animEffect>
                                      </p:childTnLst>
                                    </p:cTn>
                                  </p:par>
                                  <p:par>
                                    <p:cTn id="23" presetID="12" presetClass="entr" presetSubtype="2" fill="hold" nodeType="withEffect">
                                      <p:stCondLst>
                                        <p:cond delay="5600"/>
                                      </p:stCondLst>
                                      <p:childTnLst>
                                        <p:set>
                                          <p:cBhvr>
                                            <p:cTn id="24" dur="1" fill="hold">
                                              <p:stCondLst>
                                                <p:cond delay="0"/>
                                              </p:stCondLst>
                                            </p:cTn>
                                            <p:tgtEl>
                                              <p:spTgt spid="66"/>
                                            </p:tgtEl>
                                            <p:attrNameLst>
                                              <p:attrName>style.visibility</p:attrName>
                                            </p:attrNameLst>
                                          </p:cBhvr>
                                          <p:to>
                                            <p:strVal val="visible"/>
                                          </p:to>
                                        </p:set>
                                        <p:animEffect transition="in" filter="slide(fromRight)">
                                          <p:cBhvr>
                                            <p:cTn id="25" dur="500"/>
                                            <p:tgtEl>
                                              <p:spTgt spid="66"/>
                                            </p:tgtEl>
                                          </p:cBhvr>
                                        </p:animEffect>
                                      </p:childTnLst>
                                    </p:cTn>
                                  </p:par>
                                  <p:par>
                                    <p:cTn id="26" presetID="12" presetClass="entr" presetSubtype="2" fill="hold" nodeType="withEffect">
                                      <p:stCondLst>
                                        <p:cond delay="6200"/>
                                      </p:stCondLst>
                                      <p:childTnLst>
                                        <p:set>
                                          <p:cBhvr>
                                            <p:cTn id="27" dur="1" fill="hold">
                                              <p:stCondLst>
                                                <p:cond delay="0"/>
                                              </p:stCondLst>
                                            </p:cTn>
                                            <p:tgtEl>
                                              <p:spTgt spid="75"/>
                                            </p:tgtEl>
                                            <p:attrNameLst>
                                              <p:attrName>style.visibility</p:attrName>
                                            </p:attrNameLst>
                                          </p:cBhvr>
                                          <p:to>
                                            <p:strVal val="visible"/>
                                          </p:to>
                                        </p:set>
                                        <p:animEffect transition="in" filter="slide(fromRight)">
                                          <p:cBhvr>
                                            <p:cTn id="28" dur="500"/>
                                            <p:tgtEl>
                                              <p:spTgt spid="75"/>
                                            </p:tgtEl>
                                          </p:cBhvr>
                                        </p:animEffect>
                                      </p:childTnLst>
                                    </p:cTn>
                                  </p:par>
                                </p:childTnLst>
                              </p:cTn>
                            </p:par>
                            <p:par>
                              <p:cTn id="29" fill="hold">
                                <p:stCondLst>
                                  <p:cond delay="6700"/>
                                </p:stCondLst>
                                <p:childTnLst>
                                  <p:par>
                                    <p:cTn id="30" presetID="2" presetClass="entr" presetSubtype="8" fill="hold" grpId="0" nodeType="afterEffect" p14:presetBounceEnd="52000">
                                      <p:stCondLst>
                                        <p:cond delay="0"/>
                                      </p:stCondLst>
                                      <p:childTnLst>
                                        <p:set>
                                          <p:cBhvr>
                                            <p:cTn id="31" dur="1" fill="hold">
                                              <p:stCondLst>
                                                <p:cond delay="0"/>
                                              </p:stCondLst>
                                            </p:cTn>
                                            <p:tgtEl>
                                              <p:spTgt spid="86"/>
                                            </p:tgtEl>
                                            <p:attrNameLst>
                                              <p:attrName>style.visibility</p:attrName>
                                            </p:attrNameLst>
                                          </p:cBhvr>
                                          <p:to>
                                            <p:strVal val="visible"/>
                                          </p:to>
                                        </p:set>
                                        <p:anim calcmode="lin" valueType="num" p14:bounceEnd="52000">
                                          <p:cBhvr additive="base">
                                            <p:cTn id="32" dur="500" fill="hold"/>
                                            <p:tgtEl>
                                              <p:spTgt spid="86"/>
                                            </p:tgtEl>
                                            <p:attrNameLst>
                                              <p:attrName>ppt_x</p:attrName>
                                            </p:attrNameLst>
                                          </p:cBhvr>
                                          <p:tavLst>
                                            <p:tav tm="0">
                                              <p:val>
                                                <p:strVal val="0-#ppt_w/2"/>
                                              </p:val>
                                            </p:tav>
                                            <p:tav tm="100000">
                                              <p:val>
                                                <p:strVal val="#ppt_x"/>
                                              </p:val>
                                            </p:tav>
                                          </p:tavLst>
                                        </p:anim>
                                        <p:anim calcmode="lin" valueType="num" p14:bounceEnd="52000">
                                          <p:cBhvr additive="base">
                                            <p:cTn id="33" dur="500" fill="hold"/>
                                            <p:tgtEl>
                                              <p:spTgt spid="8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6" grpId="0"/>
        </p:bldLst>
      </p:timing>
    </mc:Choice>
    <mc:Fallback>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withEffect">
                                      <p:stCondLst>
                                        <p:cond delay="1100"/>
                                      </p:stCondLst>
                                      <p:childTnLst>
                                        <p:set>
                                          <p:cBhvr>
                                            <p:cTn id="6" dur="1" fill="hold">
                                              <p:stCondLst>
                                                <p:cond delay="0"/>
                                              </p:stCondLst>
                                            </p:cTn>
                                            <p:tgtEl>
                                              <p:spTgt spid="85"/>
                                            </p:tgtEl>
                                            <p:attrNameLst>
                                              <p:attrName>style.visibility</p:attrName>
                                            </p:attrNameLst>
                                          </p:cBhvr>
                                          <p:to>
                                            <p:strVal val="visible"/>
                                          </p:to>
                                        </p:set>
                                        <p:animEffect transition="in" filter="fade">
                                          <p:cBhvr>
                                            <p:cTn id="7" dur="1000"/>
                                            <p:tgtEl>
                                              <p:spTgt spid="85"/>
                                            </p:tgtEl>
                                          </p:cBhvr>
                                        </p:animEffect>
                                        <p:anim calcmode="lin" valueType="num">
                                          <p:cBhvr>
                                            <p:cTn id="8" dur="1000" fill="hold"/>
                                            <p:tgtEl>
                                              <p:spTgt spid="85"/>
                                            </p:tgtEl>
                                            <p:attrNameLst>
                                              <p:attrName>ppt_x</p:attrName>
                                            </p:attrNameLst>
                                          </p:cBhvr>
                                          <p:tavLst>
                                            <p:tav tm="0">
                                              <p:val>
                                                <p:strVal val="#ppt_x"/>
                                              </p:val>
                                            </p:tav>
                                            <p:tav tm="100000">
                                              <p:val>
                                                <p:strVal val="#ppt_x"/>
                                              </p:val>
                                            </p:tav>
                                          </p:tavLst>
                                        </p:anim>
                                        <p:anim calcmode="lin" valueType="num">
                                          <p:cBhvr>
                                            <p:cTn id="9" dur="900" decel="100000" fill="hold"/>
                                            <p:tgtEl>
                                              <p:spTgt spid="85"/>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85"/>
                                            </p:tgtEl>
                                            <p:attrNameLst>
                                              <p:attrName>ppt_y</p:attrName>
                                            </p:attrNameLst>
                                          </p:cBhvr>
                                          <p:tavLst>
                                            <p:tav tm="0">
                                              <p:val>
                                                <p:strVal val="#ppt_y-.03"/>
                                              </p:val>
                                            </p:tav>
                                            <p:tav tm="100000">
                                              <p:val>
                                                <p:strVal val="#ppt_y"/>
                                              </p:val>
                                            </p:tav>
                                          </p:tavLst>
                                        </p:anim>
                                      </p:childTnLst>
                                    </p:cTn>
                                  </p:par>
                                  <p:par>
                                    <p:cTn id="11" presetID="12" presetClass="entr" presetSubtype="8" fill="hold" nodeType="withEffect">
                                      <p:stCondLst>
                                        <p:cond delay="2300"/>
                                      </p:stCondLst>
                                      <p:childTnLst>
                                        <p:set>
                                          <p:cBhvr>
                                            <p:cTn id="12" dur="1" fill="hold">
                                              <p:stCondLst>
                                                <p:cond delay="0"/>
                                              </p:stCondLst>
                                            </p:cTn>
                                            <p:tgtEl>
                                              <p:spTgt spid="38"/>
                                            </p:tgtEl>
                                            <p:attrNameLst>
                                              <p:attrName>style.visibility</p:attrName>
                                            </p:attrNameLst>
                                          </p:cBhvr>
                                          <p:to>
                                            <p:strVal val="visible"/>
                                          </p:to>
                                        </p:set>
                                        <p:animEffect transition="in" filter="slide(fromLeft)">
                                          <p:cBhvr>
                                            <p:cTn id="13" dur="500"/>
                                            <p:tgtEl>
                                              <p:spTgt spid="38"/>
                                            </p:tgtEl>
                                          </p:cBhvr>
                                        </p:animEffect>
                                      </p:childTnLst>
                                    </p:cTn>
                                  </p:par>
                                  <p:par>
                                    <p:cTn id="14" presetID="12" presetClass="entr" presetSubtype="8" fill="hold" nodeType="withEffect">
                                      <p:stCondLst>
                                        <p:cond delay="3100"/>
                                      </p:stCondLst>
                                      <p:childTnLst>
                                        <p:set>
                                          <p:cBhvr>
                                            <p:cTn id="15" dur="1" fill="hold">
                                              <p:stCondLst>
                                                <p:cond delay="0"/>
                                              </p:stCondLst>
                                            </p:cTn>
                                            <p:tgtEl>
                                              <p:spTgt spid="45"/>
                                            </p:tgtEl>
                                            <p:attrNameLst>
                                              <p:attrName>style.visibility</p:attrName>
                                            </p:attrNameLst>
                                          </p:cBhvr>
                                          <p:to>
                                            <p:strVal val="visible"/>
                                          </p:to>
                                        </p:set>
                                        <p:animEffect transition="in" filter="slide(fromLeft)">
                                          <p:cBhvr>
                                            <p:cTn id="16" dur="500"/>
                                            <p:tgtEl>
                                              <p:spTgt spid="45"/>
                                            </p:tgtEl>
                                          </p:cBhvr>
                                        </p:animEffect>
                                      </p:childTnLst>
                                    </p:cTn>
                                  </p:par>
                                  <p:par>
                                    <p:cTn id="17" presetID="12" presetClass="entr" presetSubtype="8" fill="hold" nodeType="withEffect">
                                      <p:stCondLst>
                                        <p:cond delay="4000"/>
                                      </p:stCondLst>
                                      <p:childTnLst>
                                        <p:set>
                                          <p:cBhvr>
                                            <p:cTn id="18" dur="1" fill="hold">
                                              <p:stCondLst>
                                                <p:cond delay="0"/>
                                              </p:stCondLst>
                                            </p:cTn>
                                            <p:tgtEl>
                                              <p:spTgt spid="54"/>
                                            </p:tgtEl>
                                            <p:attrNameLst>
                                              <p:attrName>style.visibility</p:attrName>
                                            </p:attrNameLst>
                                          </p:cBhvr>
                                          <p:to>
                                            <p:strVal val="visible"/>
                                          </p:to>
                                        </p:set>
                                        <p:animEffect transition="in" filter="slide(fromLeft)">
                                          <p:cBhvr>
                                            <p:cTn id="19" dur="500"/>
                                            <p:tgtEl>
                                              <p:spTgt spid="54"/>
                                            </p:tgtEl>
                                          </p:cBhvr>
                                        </p:animEffect>
                                      </p:childTnLst>
                                    </p:cTn>
                                  </p:par>
                                  <p:par>
                                    <p:cTn id="20" presetID="12" presetClass="entr" presetSubtype="2" fill="hold" nodeType="withEffect">
                                      <p:stCondLst>
                                        <p:cond delay="5100"/>
                                      </p:stCondLst>
                                      <p:childTnLst>
                                        <p:set>
                                          <p:cBhvr>
                                            <p:cTn id="21" dur="1" fill="hold">
                                              <p:stCondLst>
                                                <p:cond delay="0"/>
                                              </p:stCondLst>
                                            </p:cTn>
                                            <p:tgtEl>
                                              <p:spTgt spid="60"/>
                                            </p:tgtEl>
                                            <p:attrNameLst>
                                              <p:attrName>style.visibility</p:attrName>
                                            </p:attrNameLst>
                                          </p:cBhvr>
                                          <p:to>
                                            <p:strVal val="visible"/>
                                          </p:to>
                                        </p:set>
                                        <p:animEffect transition="in" filter="slide(fromRight)">
                                          <p:cBhvr>
                                            <p:cTn id="22" dur="500"/>
                                            <p:tgtEl>
                                              <p:spTgt spid="60"/>
                                            </p:tgtEl>
                                          </p:cBhvr>
                                        </p:animEffect>
                                      </p:childTnLst>
                                    </p:cTn>
                                  </p:par>
                                  <p:par>
                                    <p:cTn id="23" presetID="12" presetClass="entr" presetSubtype="2" fill="hold" nodeType="withEffect">
                                      <p:stCondLst>
                                        <p:cond delay="5600"/>
                                      </p:stCondLst>
                                      <p:childTnLst>
                                        <p:set>
                                          <p:cBhvr>
                                            <p:cTn id="24" dur="1" fill="hold">
                                              <p:stCondLst>
                                                <p:cond delay="0"/>
                                              </p:stCondLst>
                                            </p:cTn>
                                            <p:tgtEl>
                                              <p:spTgt spid="66"/>
                                            </p:tgtEl>
                                            <p:attrNameLst>
                                              <p:attrName>style.visibility</p:attrName>
                                            </p:attrNameLst>
                                          </p:cBhvr>
                                          <p:to>
                                            <p:strVal val="visible"/>
                                          </p:to>
                                        </p:set>
                                        <p:animEffect transition="in" filter="slide(fromRight)">
                                          <p:cBhvr>
                                            <p:cTn id="25" dur="500"/>
                                            <p:tgtEl>
                                              <p:spTgt spid="66"/>
                                            </p:tgtEl>
                                          </p:cBhvr>
                                        </p:animEffect>
                                      </p:childTnLst>
                                    </p:cTn>
                                  </p:par>
                                  <p:par>
                                    <p:cTn id="26" presetID="12" presetClass="entr" presetSubtype="2" fill="hold" nodeType="withEffect">
                                      <p:stCondLst>
                                        <p:cond delay="6200"/>
                                      </p:stCondLst>
                                      <p:childTnLst>
                                        <p:set>
                                          <p:cBhvr>
                                            <p:cTn id="27" dur="1" fill="hold">
                                              <p:stCondLst>
                                                <p:cond delay="0"/>
                                              </p:stCondLst>
                                            </p:cTn>
                                            <p:tgtEl>
                                              <p:spTgt spid="75"/>
                                            </p:tgtEl>
                                            <p:attrNameLst>
                                              <p:attrName>style.visibility</p:attrName>
                                            </p:attrNameLst>
                                          </p:cBhvr>
                                          <p:to>
                                            <p:strVal val="visible"/>
                                          </p:to>
                                        </p:set>
                                        <p:animEffect transition="in" filter="slide(fromRight)">
                                          <p:cBhvr>
                                            <p:cTn id="28" dur="500"/>
                                            <p:tgtEl>
                                              <p:spTgt spid="75"/>
                                            </p:tgtEl>
                                          </p:cBhvr>
                                        </p:animEffect>
                                      </p:childTnLst>
                                    </p:cTn>
                                  </p:par>
                                </p:childTnLst>
                              </p:cTn>
                            </p:par>
                            <p:par>
                              <p:cTn id="29" fill="hold">
                                <p:stCondLst>
                                  <p:cond delay="6700"/>
                                </p:stCondLst>
                                <p:childTnLst>
                                  <p:par>
                                    <p:cTn id="30" presetID="2" presetClass="entr" presetSubtype="8" fill="hold" grpId="0" nodeType="afterEffect">
                                      <p:stCondLst>
                                        <p:cond delay="0"/>
                                      </p:stCondLst>
                                      <p:childTnLst>
                                        <p:set>
                                          <p:cBhvr>
                                            <p:cTn id="31" dur="1" fill="hold">
                                              <p:stCondLst>
                                                <p:cond delay="0"/>
                                              </p:stCondLst>
                                            </p:cTn>
                                            <p:tgtEl>
                                              <p:spTgt spid="86"/>
                                            </p:tgtEl>
                                            <p:attrNameLst>
                                              <p:attrName>style.visibility</p:attrName>
                                            </p:attrNameLst>
                                          </p:cBhvr>
                                          <p:to>
                                            <p:strVal val="visible"/>
                                          </p:to>
                                        </p:set>
                                        <p:anim calcmode="lin" valueType="num">
                                          <p:cBhvr additive="base">
                                            <p:cTn id="32" dur="500" fill="hold"/>
                                            <p:tgtEl>
                                              <p:spTgt spid="86"/>
                                            </p:tgtEl>
                                            <p:attrNameLst>
                                              <p:attrName>ppt_x</p:attrName>
                                            </p:attrNameLst>
                                          </p:cBhvr>
                                          <p:tavLst>
                                            <p:tav tm="0">
                                              <p:val>
                                                <p:strVal val="0-#ppt_w/2"/>
                                              </p:val>
                                            </p:tav>
                                            <p:tav tm="100000">
                                              <p:val>
                                                <p:strVal val="#ppt_x"/>
                                              </p:val>
                                            </p:tav>
                                          </p:tavLst>
                                        </p:anim>
                                        <p:anim calcmode="lin" valueType="num">
                                          <p:cBhvr additive="base">
                                            <p:cTn id="33" dur="500" fill="hold"/>
                                            <p:tgtEl>
                                              <p:spTgt spid="8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6" grpId="0"/>
        </p:bldLst>
      </p:timing>
    </mc:Fallback>
  </mc:AlternateContent>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文本框 2"/>
          <p:cNvSpPr txBox="1"/>
          <p:nvPr/>
        </p:nvSpPr>
        <p:spPr>
          <a:xfrm>
            <a:off x="848632" y="127672"/>
            <a:ext cx="2464538" cy="415370"/>
          </a:xfrm>
          <a:prstGeom prst="rect">
            <a:avLst/>
          </a:prstGeom>
          <a:noFill/>
        </p:spPr>
        <p:txBody>
          <a:bodyPr wrap="square" rtlCol="0">
            <a:spAutoFit/>
          </a:bodyPr>
          <a:lstStyle/>
          <a:p>
            <a:pPr algn="ctr"/>
            <a:r>
              <a:rPr lang="en-US" altLang="zh-CN" sz="2099" b="1" dirty="0">
                <a:solidFill>
                  <a:srgbClr val="C00000"/>
                </a:solidFill>
                <a:latin typeface="inpin heiti" panose="00000500000000000000" pitchFamily="2" charset="-122"/>
                <a:ea typeface="inpin heiti" panose="00000500000000000000" pitchFamily="2" charset="-122"/>
                <a:sym typeface="inpin heiti" panose="00000500000000000000" pitchFamily="2" charset="-122"/>
              </a:rPr>
              <a:t>Enter title</a:t>
            </a:r>
            <a:endParaRPr lang="zh-CN" altLang="en-US" sz="2099" b="1" dirty="0">
              <a:solidFill>
                <a:srgbClr val="C00000"/>
              </a:solidFill>
              <a:latin typeface="inpin heiti" panose="00000500000000000000" pitchFamily="2" charset="-122"/>
              <a:ea typeface="inpin heiti" panose="00000500000000000000" pitchFamily="2" charset="-122"/>
              <a:sym typeface="inpin heiti" panose="00000500000000000000" pitchFamily="2" charset="-122"/>
            </a:endParaRPr>
          </a:p>
        </p:txBody>
      </p:sp>
      <p:grpSp>
        <p:nvGrpSpPr>
          <p:cNvPr id="100" name="Group 110">
            <a:extLst>
              <a:ext uri="{FF2B5EF4-FFF2-40B4-BE49-F238E27FC236}">
                <a16:creationId xmlns:a16="http://schemas.microsoft.com/office/drawing/2014/main" id="{5C6B526F-6C6D-4635-AC1F-96B843675266}"/>
              </a:ext>
            </a:extLst>
          </p:cNvPr>
          <p:cNvGrpSpPr/>
          <p:nvPr/>
        </p:nvGrpSpPr>
        <p:grpSpPr>
          <a:xfrm>
            <a:off x="572716" y="1295963"/>
            <a:ext cx="4421521" cy="3582687"/>
            <a:chOff x="2071688" y="376238"/>
            <a:chExt cx="7902576" cy="6230937"/>
          </a:xfrm>
          <a:solidFill>
            <a:srgbClr val="356377"/>
          </a:solidFill>
        </p:grpSpPr>
        <p:sp>
          <p:nvSpPr>
            <p:cNvPr id="101" name="Freeform 5">
              <a:extLst>
                <a:ext uri="{FF2B5EF4-FFF2-40B4-BE49-F238E27FC236}">
                  <a16:creationId xmlns:a16="http://schemas.microsoft.com/office/drawing/2014/main" id="{C8610EDF-372B-4E1E-9DE0-0057B038875E}"/>
                </a:ext>
              </a:extLst>
            </p:cNvPr>
            <p:cNvSpPr>
              <a:spLocks noEditPoints="1"/>
            </p:cNvSpPr>
            <p:nvPr/>
          </p:nvSpPr>
          <p:spPr bwMode="auto">
            <a:xfrm>
              <a:off x="5230813" y="2092325"/>
              <a:ext cx="812800" cy="812800"/>
            </a:xfrm>
            <a:custGeom>
              <a:avLst/>
              <a:gdLst>
                <a:gd name="T0" fmla="*/ 127 w 240"/>
                <a:gd name="T1" fmla="*/ 220 h 240"/>
                <a:gd name="T2" fmla="*/ 150 w 240"/>
                <a:gd name="T3" fmla="*/ 213 h 240"/>
                <a:gd name="T4" fmla="*/ 170 w 240"/>
                <a:gd name="T5" fmla="*/ 217 h 240"/>
                <a:gd name="T6" fmla="*/ 192 w 240"/>
                <a:gd name="T7" fmla="*/ 217 h 240"/>
                <a:gd name="T8" fmla="*/ 197 w 240"/>
                <a:gd name="T9" fmla="*/ 181 h 240"/>
                <a:gd name="T10" fmla="*/ 214 w 240"/>
                <a:gd name="T11" fmla="*/ 155 h 240"/>
                <a:gd name="T12" fmla="*/ 240 w 240"/>
                <a:gd name="T13" fmla="*/ 131 h 240"/>
                <a:gd name="T14" fmla="*/ 223 w 240"/>
                <a:gd name="T15" fmla="*/ 115 h 240"/>
                <a:gd name="T16" fmla="*/ 215 w 240"/>
                <a:gd name="T17" fmla="*/ 96 h 240"/>
                <a:gd name="T18" fmla="*/ 213 w 240"/>
                <a:gd name="T19" fmla="*/ 76 h 240"/>
                <a:gd name="T20" fmla="*/ 220 w 240"/>
                <a:gd name="T21" fmla="*/ 53 h 240"/>
                <a:gd name="T22" fmla="*/ 186 w 240"/>
                <a:gd name="T23" fmla="*/ 44 h 240"/>
                <a:gd name="T24" fmla="*/ 158 w 240"/>
                <a:gd name="T25" fmla="*/ 30 h 240"/>
                <a:gd name="T26" fmla="*/ 137 w 240"/>
                <a:gd name="T27" fmla="*/ 1 h 240"/>
                <a:gd name="T28" fmla="*/ 117 w 240"/>
                <a:gd name="T29" fmla="*/ 11 h 240"/>
                <a:gd name="T30" fmla="*/ 102 w 240"/>
                <a:gd name="T31" fmla="*/ 24 h 240"/>
                <a:gd name="T32" fmla="*/ 78 w 240"/>
                <a:gd name="T33" fmla="*/ 29 h 240"/>
                <a:gd name="T34" fmla="*/ 55 w 240"/>
                <a:gd name="T35" fmla="*/ 19 h 240"/>
                <a:gd name="T36" fmla="*/ 41 w 240"/>
                <a:gd name="T37" fmla="*/ 45 h 240"/>
                <a:gd name="T38" fmla="*/ 33 w 240"/>
                <a:gd name="T39" fmla="*/ 76 h 240"/>
                <a:gd name="T40" fmla="*/ 3 w 240"/>
                <a:gd name="T41" fmla="*/ 94 h 240"/>
                <a:gd name="T42" fmla="*/ 2 w 240"/>
                <a:gd name="T43" fmla="*/ 118 h 240"/>
                <a:gd name="T44" fmla="*/ 23 w 240"/>
                <a:gd name="T45" fmla="*/ 134 h 240"/>
                <a:gd name="T46" fmla="*/ 29 w 240"/>
                <a:gd name="T47" fmla="*/ 157 h 240"/>
                <a:gd name="T48" fmla="*/ 18 w 240"/>
                <a:gd name="T49" fmla="*/ 182 h 240"/>
                <a:gd name="T50" fmla="*/ 35 w 240"/>
                <a:gd name="T51" fmla="*/ 202 h 240"/>
                <a:gd name="T52" fmla="*/ 70 w 240"/>
                <a:gd name="T53" fmla="*/ 204 h 240"/>
                <a:gd name="T54" fmla="*/ 89 w 240"/>
                <a:gd name="T55" fmla="*/ 234 h 240"/>
                <a:gd name="T56" fmla="*/ 115 w 240"/>
                <a:gd name="T57" fmla="*/ 240 h 240"/>
                <a:gd name="T58" fmla="*/ 103 w 240"/>
                <a:gd name="T59" fmla="*/ 187 h 240"/>
                <a:gd name="T60" fmla="*/ 85 w 240"/>
                <a:gd name="T61" fmla="*/ 179 h 240"/>
                <a:gd name="T62" fmla="*/ 70 w 240"/>
                <a:gd name="T63" fmla="*/ 167 h 240"/>
                <a:gd name="T64" fmla="*/ 61 w 240"/>
                <a:gd name="T65" fmla="*/ 155 h 240"/>
                <a:gd name="T66" fmla="*/ 55 w 240"/>
                <a:gd name="T67" fmla="*/ 142 h 240"/>
                <a:gd name="T68" fmla="*/ 52 w 240"/>
                <a:gd name="T69" fmla="*/ 131 h 240"/>
                <a:gd name="T70" fmla="*/ 52 w 240"/>
                <a:gd name="T71" fmla="*/ 115 h 240"/>
                <a:gd name="T72" fmla="*/ 54 w 240"/>
                <a:gd name="T73" fmla="*/ 101 h 240"/>
                <a:gd name="T74" fmla="*/ 62 w 240"/>
                <a:gd name="T75" fmla="*/ 83 h 240"/>
                <a:gd name="T76" fmla="*/ 74 w 240"/>
                <a:gd name="T77" fmla="*/ 69 h 240"/>
                <a:gd name="T78" fmla="*/ 87 w 240"/>
                <a:gd name="T79" fmla="*/ 60 h 240"/>
                <a:gd name="T80" fmla="*/ 101 w 240"/>
                <a:gd name="T81" fmla="*/ 55 h 240"/>
                <a:gd name="T82" fmla="*/ 111 w 240"/>
                <a:gd name="T83" fmla="*/ 52 h 240"/>
                <a:gd name="T84" fmla="*/ 130 w 240"/>
                <a:gd name="T85" fmla="*/ 52 h 240"/>
                <a:gd name="T86" fmla="*/ 147 w 240"/>
                <a:gd name="T87" fmla="*/ 58 h 240"/>
                <a:gd name="T88" fmla="*/ 159 w 240"/>
                <a:gd name="T89" fmla="*/ 64 h 240"/>
                <a:gd name="T90" fmla="*/ 172 w 240"/>
                <a:gd name="T91" fmla="*/ 75 h 240"/>
                <a:gd name="T92" fmla="*/ 182 w 240"/>
                <a:gd name="T93" fmla="*/ 92 h 240"/>
                <a:gd name="T94" fmla="*/ 186 w 240"/>
                <a:gd name="T95" fmla="*/ 103 h 240"/>
                <a:gd name="T96" fmla="*/ 188 w 240"/>
                <a:gd name="T97" fmla="*/ 116 h 240"/>
                <a:gd name="T98" fmla="*/ 187 w 240"/>
                <a:gd name="T99" fmla="*/ 135 h 240"/>
                <a:gd name="T100" fmla="*/ 181 w 240"/>
                <a:gd name="T101" fmla="*/ 151 h 240"/>
                <a:gd name="T102" fmla="*/ 174 w 240"/>
                <a:gd name="T103" fmla="*/ 162 h 240"/>
                <a:gd name="T104" fmla="*/ 161 w 240"/>
                <a:gd name="T105" fmla="*/ 175 h 240"/>
                <a:gd name="T106" fmla="*/ 145 w 240"/>
                <a:gd name="T107" fmla="*/ 184 h 240"/>
                <a:gd name="T108" fmla="*/ 135 w 240"/>
                <a:gd name="T109" fmla="*/ 187 h 240"/>
                <a:gd name="T110" fmla="*/ 120 w 240"/>
                <a:gd name="T111" fmla="*/ 189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40" h="240">
                  <a:moveTo>
                    <a:pt x="115" y="240"/>
                  </a:moveTo>
                  <a:cubicBezTo>
                    <a:pt x="116" y="239"/>
                    <a:pt x="117" y="239"/>
                    <a:pt x="117" y="238"/>
                  </a:cubicBezTo>
                  <a:cubicBezTo>
                    <a:pt x="117" y="238"/>
                    <a:pt x="120" y="233"/>
                    <a:pt x="123" y="229"/>
                  </a:cubicBezTo>
                  <a:cubicBezTo>
                    <a:pt x="124" y="227"/>
                    <a:pt x="125" y="225"/>
                    <a:pt x="126" y="223"/>
                  </a:cubicBezTo>
                  <a:cubicBezTo>
                    <a:pt x="127" y="222"/>
                    <a:pt x="127" y="220"/>
                    <a:pt x="127" y="220"/>
                  </a:cubicBezTo>
                  <a:cubicBezTo>
                    <a:pt x="128" y="219"/>
                    <a:pt x="129" y="217"/>
                    <a:pt x="131" y="217"/>
                  </a:cubicBezTo>
                  <a:cubicBezTo>
                    <a:pt x="131" y="217"/>
                    <a:pt x="132" y="217"/>
                    <a:pt x="133" y="217"/>
                  </a:cubicBezTo>
                  <a:cubicBezTo>
                    <a:pt x="135" y="217"/>
                    <a:pt x="136" y="217"/>
                    <a:pt x="138" y="216"/>
                  </a:cubicBezTo>
                  <a:cubicBezTo>
                    <a:pt x="141" y="216"/>
                    <a:pt x="144" y="215"/>
                    <a:pt x="144" y="215"/>
                  </a:cubicBezTo>
                  <a:cubicBezTo>
                    <a:pt x="144" y="215"/>
                    <a:pt x="147" y="214"/>
                    <a:pt x="150" y="213"/>
                  </a:cubicBezTo>
                  <a:cubicBezTo>
                    <a:pt x="152" y="213"/>
                    <a:pt x="154" y="212"/>
                    <a:pt x="155" y="212"/>
                  </a:cubicBezTo>
                  <a:cubicBezTo>
                    <a:pt x="156" y="211"/>
                    <a:pt x="157" y="211"/>
                    <a:pt x="157" y="211"/>
                  </a:cubicBezTo>
                  <a:cubicBezTo>
                    <a:pt x="158" y="210"/>
                    <a:pt x="160" y="210"/>
                    <a:pt x="162" y="212"/>
                  </a:cubicBezTo>
                  <a:cubicBezTo>
                    <a:pt x="162" y="212"/>
                    <a:pt x="163" y="212"/>
                    <a:pt x="164" y="213"/>
                  </a:cubicBezTo>
                  <a:cubicBezTo>
                    <a:pt x="166" y="214"/>
                    <a:pt x="168" y="216"/>
                    <a:pt x="170" y="217"/>
                  </a:cubicBezTo>
                  <a:cubicBezTo>
                    <a:pt x="174" y="220"/>
                    <a:pt x="179" y="222"/>
                    <a:pt x="179" y="222"/>
                  </a:cubicBezTo>
                  <a:cubicBezTo>
                    <a:pt x="180" y="223"/>
                    <a:pt x="181" y="223"/>
                    <a:pt x="182" y="223"/>
                  </a:cubicBezTo>
                  <a:cubicBezTo>
                    <a:pt x="183" y="223"/>
                    <a:pt x="184" y="222"/>
                    <a:pt x="185" y="222"/>
                  </a:cubicBezTo>
                  <a:cubicBezTo>
                    <a:pt x="185" y="222"/>
                    <a:pt x="186" y="221"/>
                    <a:pt x="187" y="220"/>
                  </a:cubicBezTo>
                  <a:cubicBezTo>
                    <a:pt x="189" y="219"/>
                    <a:pt x="190" y="218"/>
                    <a:pt x="192" y="217"/>
                  </a:cubicBezTo>
                  <a:cubicBezTo>
                    <a:pt x="196" y="214"/>
                    <a:pt x="199" y="211"/>
                    <a:pt x="199" y="211"/>
                  </a:cubicBezTo>
                  <a:cubicBezTo>
                    <a:pt x="201" y="209"/>
                    <a:pt x="202" y="207"/>
                    <a:pt x="201" y="205"/>
                  </a:cubicBezTo>
                  <a:cubicBezTo>
                    <a:pt x="201" y="205"/>
                    <a:pt x="200" y="200"/>
                    <a:pt x="199" y="195"/>
                  </a:cubicBezTo>
                  <a:cubicBezTo>
                    <a:pt x="198" y="191"/>
                    <a:pt x="196" y="186"/>
                    <a:pt x="196" y="186"/>
                  </a:cubicBezTo>
                  <a:cubicBezTo>
                    <a:pt x="195" y="184"/>
                    <a:pt x="195" y="182"/>
                    <a:pt x="197" y="181"/>
                  </a:cubicBezTo>
                  <a:cubicBezTo>
                    <a:pt x="197" y="181"/>
                    <a:pt x="199" y="178"/>
                    <a:pt x="201" y="176"/>
                  </a:cubicBezTo>
                  <a:cubicBezTo>
                    <a:pt x="202" y="173"/>
                    <a:pt x="204" y="170"/>
                    <a:pt x="204" y="170"/>
                  </a:cubicBezTo>
                  <a:cubicBezTo>
                    <a:pt x="204" y="170"/>
                    <a:pt x="206" y="167"/>
                    <a:pt x="207" y="164"/>
                  </a:cubicBezTo>
                  <a:cubicBezTo>
                    <a:pt x="209" y="162"/>
                    <a:pt x="210" y="158"/>
                    <a:pt x="210" y="158"/>
                  </a:cubicBezTo>
                  <a:cubicBezTo>
                    <a:pt x="211" y="157"/>
                    <a:pt x="212" y="155"/>
                    <a:pt x="214" y="155"/>
                  </a:cubicBezTo>
                  <a:cubicBezTo>
                    <a:pt x="214" y="155"/>
                    <a:pt x="219" y="155"/>
                    <a:pt x="224" y="153"/>
                  </a:cubicBezTo>
                  <a:cubicBezTo>
                    <a:pt x="229" y="152"/>
                    <a:pt x="234" y="151"/>
                    <a:pt x="234" y="151"/>
                  </a:cubicBezTo>
                  <a:cubicBezTo>
                    <a:pt x="235" y="150"/>
                    <a:pt x="237" y="148"/>
                    <a:pt x="238" y="146"/>
                  </a:cubicBezTo>
                  <a:cubicBezTo>
                    <a:pt x="238" y="146"/>
                    <a:pt x="238" y="142"/>
                    <a:pt x="239" y="137"/>
                  </a:cubicBezTo>
                  <a:cubicBezTo>
                    <a:pt x="240" y="135"/>
                    <a:pt x="240" y="133"/>
                    <a:pt x="240" y="131"/>
                  </a:cubicBezTo>
                  <a:cubicBezTo>
                    <a:pt x="240" y="130"/>
                    <a:pt x="240" y="129"/>
                    <a:pt x="240" y="129"/>
                  </a:cubicBezTo>
                  <a:cubicBezTo>
                    <a:pt x="240" y="127"/>
                    <a:pt x="240" y="126"/>
                    <a:pt x="240" y="125"/>
                  </a:cubicBezTo>
                  <a:cubicBezTo>
                    <a:pt x="239" y="124"/>
                    <a:pt x="238" y="123"/>
                    <a:pt x="238" y="123"/>
                  </a:cubicBezTo>
                  <a:cubicBezTo>
                    <a:pt x="238" y="123"/>
                    <a:pt x="233" y="120"/>
                    <a:pt x="229" y="118"/>
                  </a:cubicBezTo>
                  <a:cubicBezTo>
                    <a:pt x="227" y="116"/>
                    <a:pt x="225" y="115"/>
                    <a:pt x="223" y="115"/>
                  </a:cubicBezTo>
                  <a:cubicBezTo>
                    <a:pt x="221" y="114"/>
                    <a:pt x="220" y="113"/>
                    <a:pt x="220" y="113"/>
                  </a:cubicBezTo>
                  <a:cubicBezTo>
                    <a:pt x="219" y="112"/>
                    <a:pt x="217" y="111"/>
                    <a:pt x="217" y="109"/>
                  </a:cubicBezTo>
                  <a:cubicBezTo>
                    <a:pt x="217" y="109"/>
                    <a:pt x="217" y="108"/>
                    <a:pt x="217" y="107"/>
                  </a:cubicBezTo>
                  <a:cubicBezTo>
                    <a:pt x="217" y="106"/>
                    <a:pt x="216" y="104"/>
                    <a:pt x="216" y="102"/>
                  </a:cubicBezTo>
                  <a:cubicBezTo>
                    <a:pt x="215" y="99"/>
                    <a:pt x="215" y="96"/>
                    <a:pt x="215" y="96"/>
                  </a:cubicBezTo>
                  <a:cubicBezTo>
                    <a:pt x="215" y="96"/>
                    <a:pt x="214" y="93"/>
                    <a:pt x="213" y="90"/>
                  </a:cubicBezTo>
                  <a:cubicBezTo>
                    <a:pt x="212" y="88"/>
                    <a:pt x="212" y="87"/>
                    <a:pt x="211" y="86"/>
                  </a:cubicBezTo>
                  <a:cubicBezTo>
                    <a:pt x="211" y="84"/>
                    <a:pt x="211" y="84"/>
                    <a:pt x="211" y="84"/>
                  </a:cubicBezTo>
                  <a:cubicBezTo>
                    <a:pt x="210" y="82"/>
                    <a:pt x="210" y="80"/>
                    <a:pt x="211" y="78"/>
                  </a:cubicBezTo>
                  <a:cubicBezTo>
                    <a:pt x="211" y="78"/>
                    <a:pt x="212" y="77"/>
                    <a:pt x="213" y="76"/>
                  </a:cubicBezTo>
                  <a:cubicBezTo>
                    <a:pt x="214" y="74"/>
                    <a:pt x="216" y="72"/>
                    <a:pt x="217" y="70"/>
                  </a:cubicBezTo>
                  <a:cubicBezTo>
                    <a:pt x="220" y="66"/>
                    <a:pt x="222" y="62"/>
                    <a:pt x="222" y="62"/>
                  </a:cubicBezTo>
                  <a:cubicBezTo>
                    <a:pt x="222" y="61"/>
                    <a:pt x="223" y="60"/>
                    <a:pt x="223" y="59"/>
                  </a:cubicBezTo>
                  <a:cubicBezTo>
                    <a:pt x="222" y="58"/>
                    <a:pt x="222" y="56"/>
                    <a:pt x="221" y="55"/>
                  </a:cubicBezTo>
                  <a:cubicBezTo>
                    <a:pt x="221" y="55"/>
                    <a:pt x="221" y="54"/>
                    <a:pt x="220" y="53"/>
                  </a:cubicBezTo>
                  <a:cubicBezTo>
                    <a:pt x="219" y="52"/>
                    <a:pt x="218" y="50"/>
                    <a:pt x="216" y="48"/>
                  </a:cubicBezTo>
                  <a:cubicBezTo>
                    <a:pt x="214" y="45"/>
                    <a:pt x="211" y="41"/>
                    <a:pt x="211" y="41"/>
                  </a:cubicBezTo>
                  <a:cubicBezTo>
                    <a:pt x="209" y="39"/>
                    <a:pt x="207" y="39"/>
                    <a:pt x="205" y="39"/>
                  </a:cubicBezTo>
                  <a:cubicBezTo>
                    <a:pt x="205" y="39"/>
                    <a:pt x="200" y="40"/>
                    <a:pt x="195" y="41"/>
                  </a:cubicBezTo>
                  <a:cubicBezTo>
                    <a:pt x="191" y="43"/>
                    <a:pt x="186" y="44"/>
                    <a:pt x="186" y="44"/>
                  </a:cubicBezTo>
                  <a:cubicBezTo>
                    <a:pt x="184" y="45"/>
                    <a:pt x="182" y="45"/>
                    <a:pt x="181" y="44"/>
                  </a:cubicBezTo>
                  <a:cubicBezTo>
                    <a:pt x="181" y="44"/>
                    <a:pt x="178" y="41"/>
                    <a:pt x="175" y="40"/>
                  </a:cubicBezTo>
                  <a:cubicBezTo>
                    <a:pt x="173" y="38"/>
                    <a:pt x="170" y="36"/>
                    <a:pt x="170" y="36"/>
                  </a:cubicBezTo>
                  <a:cubicBezTo>
                    <a:pt x="170" y="36"/>
                    <a:pt x="167" y="35"/>
                    <a:pt x="164" y="33"/>
                  </a:cubicBezTo>
                  <a:cubicBezTo>
                    <a:pt x="161" y="31"/>
                    <a:pt x="158" y="30"/>
                    <a:pt x="158" y="30"/>
                  </a:cubicBezTo>
                  <a:cubicBezTo>
                    <a:pt x="156" y="30"/>
                    <a:pt x="155" y="28"/>
                    <a:pt x="155" y="26"/>
                  </a:cubicBezTo>
                  <a:cubicBezTo>
                    <a:pt x="155" y="26"/>
                    <a:pt x="154" y="21"/>
                    <a:pt x="153" y="16"/>
                  </a:cubicBezTo>
                  <a:cubicBezTo>
                    <a:pt x="152" y="12"/>
                    <a:pt x="151" y="7"/>
                    <a:pt x="151" y="7"/>
                  </a:cubicBezTo>
                  <a:cubicBezTo>
                    <a:pt x="150" y="5"/>
                    <a:pt x="148" y="3"/>
                    <a:pt x="146" y="3"/>
                  </a:cubicBezTo>
                  <a:cubicBezTo>
                    <a:pt x="146" y="3"/>
                    <a:pt x="142" y="2"/>
                    <a:pt x="137" y="1"/>
                  </a:cubicBezTo>
                  <a:cubicBezTo>
                    <a:pt x="135" y="1"/>
                    <a:pt x="133" y="1"/>
                    <a:pt x="131" y="0"/>
                  </a:cubicBezTo>
                  <a:cubicBezTo>
                    <a:pt x="129" y="0"/>
                    <a:pt x="128" y="0"/>
                    <a:pt x="128" y="0"/>
                  </a:cubicBezTo>
                  <a:cubicBezTo>
                    <a:pt x="127" y="0"/>
                    <a:pt x="126" y="0"/>
                    <a:pt x="125" y="1"/>
                  </a:cubicBezTo>
                  <a:cubicBezTo>
                    <a:pt x="124" y="1"/>
                    <a:pt x="123" y="2"/>
                    <a:pt x="123" y="3"/>
                  </a:cubicBezTo>
                  <a:cubicBezTo>
                    <a:pt x="123" y="3"/>
                    <a:pt x="120" y="7"/>
                    <a:pt x="117" y="11"/>
                  </a:cubicBezTo>
                  <a:cubicBezTo>
                    <a:pt x="116" y="13"/>
                    <a:pt x="115" y="16"/>
                    <a:pt x="114" y="17"/>
                  </a:cubicBezTo>
                  <a:cubicBezTo>
                    <a:pt x="114" y="19"/>
                    <a:pt x="113" y="20"/>
                    <a:pt x="113" y="20"/>
                  </a:cubicBezTo>
                  <a:cubicBezTo>
                    <a:pt x="112" y="22"/>
                    <a:pt x="111" y="23"/>
                    <a:pt x="109" y="23"/>
                  </a:cubicBezTo>
                  <a:cubicBezTo>
                    <a:pt x="109" y="23"/>
                    <a:pt x="108" y="23"/>
                    <a:pt x="107" y="23"/>
                  </a:cubicBezTo>
                  <a:cubicBezTo>
                    <a:pt x="105" y="23"/>
                    <a:pt x="104" y="24"/>
                    <a:pt x="102" y="24"/>
                  </a:cubicBezTo>
                  <a:cubicBezTo>
                    <a:pt x="99" y="25"/>
                    <a:pt x="96" y="25"/>
                    <a:pt x="96" y="25"/>
                  </a:cubicBezTo>
                  <a:cubicBezTo>
                    <a:pt x="96" y="25"/>
                    <a:pt x="93" y="26"/>
                    <a:pt x="90" y="27"/>
                  </a:cubicBezTo>
                  <a:cubicBezTo>
                    <a:pt x="88" y="28"/>
                    <a:pt x="87" y="28"/>
                    <a:pt x="85" y="29"/>
                  </a:cubicBezTo>
                  <a:cubicBezTo>
                    <a:pt x="84" y="29"/>
                    <a:pt x="84" y="30"/>
                    <a:pt x="84" y="30"/>
                  </a:cubicBezTo>
                  <a:cubicBezTo>
                    <a:pt x="82" y="30"/>
                    <a:pt x="80" y="30"/>
                    <a:pt x="78" y="29"/>
                  </a:cubicBezTo>
                  <a:cubicBezTo>
                    <a:pt x="78" y="29"/>
                    <a:pt x="77" y="28"/>
                    <a:pt x="76" y="27"/>
                  </a:cubicBezTo>
                  <a:cubicBezTo>
                    <a:pt x="74" y="26"/>
                    <a:pt x="72" y="25"/>
                    <a:pt x="70" y="23"/>
                  </a:cubicBezTo>
                  <a:cubicBezTo>
                    <a:pt x="66" y="21"/>
                    <a:pt x="61" y="18"/>
                    <a:pt x="61" y="18"/>
                  </a:cubicBezTo>
                  <a:cubicBezTo>
                    <a:pt x="61" y="18"/>
                    <a:pt x="60" y="18"/>
                    <a:pt x="58" y="18"/>
                  </a:cubicBezTo>
                  <a:cubicBezTo>
                    <a:pt x="57" y="18"/>
                    <a:pt x="56" y="18"/>
                    <a:pt x="55" y="19"/>
                  </a:cubicBezTo>
                  <a:cubicBezTo>
                    <a:pt x="55" y="19"/>
                    <a:pt x="54" y="19"/>
                    <a:pt x="53" y="20"/>
                  </a:cubicBezTo>
                  <a:cubicBezTo>
                    <a:pt x="52" y="21"/>
                    <a:pt x="50" y="23"/>
                    <a:pt x="48" y="24"/>
                  </a:cubicBezTo>
                  <a:cubicBezTo>
                    <a:pt x="45" y="27"/>
                    <a:pt x="41" y="29"/>
                    <a:pt x="41" y="29"/>
                  </a:cubicBezTo>
                  <a:cubicBezTo>
                    <a:pt x="39" y="31"/>
                    <a:pt x="38" y="33"/>
                    <a:pt x="39" y="35"/>
                  </a:cubicBezTo>
                  <a:cubicBezTo>
                    <a:pt x="39" y="35"/>
                    <a:pt x="40" y="40"/>
                    <a:pt x="41" y="45"/>
                  </a:cubicBezTo>
                  <a:cubicBezTo>
                    <a:pt x="42" y="50"/>
                    <a:pt x="44" y="54"/>
                    <a:pt x="44" y="54"/>
                  </a:cubicBezTo>
                  <a:cubicBezTo>
                    <a:pt x="45" y="56"/>
                    <a:pt x="45" y="58"/>
                    <a:pt x="43" y="60"/>
                  </a:cubicBezTo>
                  <a:cubicBezTo>
                    <a:pt x="43" y="60"/>
                    <a:pt x="41" y="62"/>
                    <a:pt x="40" y="65"/>
                  </a:cubicBezTo>
                  <a:cubicBezTo>
                    <a:pt x="38" y="68"/>
                    <a:pt x="36" y="70"/>
                    <a:pt x="36" y="70"/>
                  </a:cubicBezTo>
                  <a:cubicBezTo>
                    <a:pt x="36" y="70"/>
                    <a:pt x="34" y="73"/>
                    <a:pt x="33" y="76"/>
                  </a:cubicBezTo>
                  <a:cubicBezTo>
                    <a:pt x="31" y="79"/>
                    <a:pt x="30" y="82"/>
                    <a:pt x="30" y="82"/>
                  </a:cubicBezTo>
                  <a:cubicBezTo>
                    <a:pt x="29" y="84"/>
                    <a:pt x="28" y="85"/>
                    <a:pt x="26" y="85"/>
                  </a:cubicBezTo>
                  <a:cubicBezTo>
                    <a:pt x="26" y="85"/>
                    <a:pt x="21" y="86"/>
                    <a:pt x="16" y="87"/>
                  </a:cubicBezTo>
                  <a:cubicBezTo>
                    <a:pt x="11" y="88"/>
                    <a:pt x="7" y="90"/>
                    <a:pt x="7" y="90"/>
                  </a:cubicBezTo>
                  <a:cubicBezTo>
                    <a:pt x="5" y="90"/>
                    <a:pt x="3" y="92"/>
                    <a:pt x="3" y="94"/>
                  </a:cubicBezTo>
                  <a:cubicBezTo>
                    <a:pt x="3" y="94"/>
                    <a:pt x="2" y="99"/>
                    <a:pt x="1" y="103"/>
                  </a:cubicBezTo>
                  <a:cubicBezTo>
                    <a:pt x="1" y="105"/>
                    <a:pt x="0" y="107"/>
                    <a:pt x="0" y="109"/>
                  </a:cubicBezTo>
                  <a:cubicBezTo>
                    <a:pt x="0" y="111"/>
                    <a:pt x="0" y="112"/>
                    <a:pt x="0" y="112"/>
                  </a:cubicBezTo>
                  <a:cubicBezTo>
                    <a:pt x="0" y="113"/>
                    <a:pt x="0" y="114"/>
                    <a:pt x="1" y="115"/>
                  </a:cubicBezTo>
                  <a:cubicBezTo>
                    <a:pt x="1" y="116"/>
                    <a:pt x="2" y="117"/>
                    <a:pt x="2" y="118"/>
                  </a:cubicBezTo>
                  <a:cubicBezTo>
                    <a:pt x="2" y="118"/>
                    <a:pt x="7" y="120"/>
                    <a:pt x="11" y="123"/>
                  </a:cubicBezTo>
                  <a:cubicBezTo>
                    <a:pt x="13" y="124"/>
                    <a:pt x="15" y="125"/>
                    <a:pt x="17" y="126"/>
                  </a:cubicBezTo>
                  <a:cubicBezTo>
                    <a:pt x="19" y="127"/>
                    <a:pt x="20" y="127"/>
                    <a:pt x="20" y="127"/>
                  </a:cubicBezTo>
                  <a:cubicBezTo>
                    <a:pt x="22" y="128"/>
                    <a:pt x="23" y="130"/>
                    <a:pt x="23" y="132"/>
                  </a:cubicBezTo>
                  <a:cubicBezTo>
                    <a:pt x="23" y="132"/>
                    <a:pt x="23" y="132"/>
                    <a:pt x="23" y="134"/>
                  </a:cubicBezTo>
                  <a:cubicBezTo>
                    <a:pt x="23" y="135"/>
                    <a:pt x="24" y="136"/>
                    <a:pt x="24" y="138"/>
                  </a:cubicBezTo>
                  <a:cubicBezTo>
                    <a:pt x="25" y="141"/>
                    <a:pt x="25" y="144"/>
                    <a:pt x="25" y="144"/>
                  </a:cubicBezTo>
                  <a:cubicBezTo>
                    <a:pt x="25" y="144"/>
                    <a:pt x="26" y="148"/>
                    <a:pt x="27" y="151"/>
                  </a:cubicBezTo>
                  <a:cubicBezTo>
                    <a:pt x="28" y="152"/>
                    <a:pt x="28" y="154"/>
                    <a:pt x="29" y="155"/>
                  </a:cubicBezTo>
                  <a:cubicBezTo>
                    <a:pt x="29" y="156"/>
                    <a:pt x="29" y="157"/>
                    <a:pt x="29" y="157"/>
                  </a:cubicBezTo>
                  <a:cubicBezTo>
                    <a:pt x="30" y="159"/>
                    <a:pt x="30" y="161"/>
                    <a:pt x="29" y="162"/>
                  </a:cubicBezTo>
                  <a:cubicBezTo>
                    <a:pt x="29" y="162"/>
                    <a:pt x="28" y="163"/>
                    <a:pt x="27" y="165"/>
                  </a:cubicBezTo>
                  <a:cubicBezTo>
                    <a:pt x="26" y="166"/>
                    <a:pt x="25" y="168"/>
                    <a:pt x="23" y="170"/>
                  </a:cubicBezTo>
                  <a:cubicBezTo>
                    <a:pt x="21" y="174"/>
                    <a:pt x="18" y="179"/>
                    <a:pt x="18" y="179"/>
                  </a:cubicBezTo>
                  <a:cubicBezTo>
                    <a:pt x="18" y="180"/>
                    <a:pt x="17" y="181"/>
                    <a:pt x="18" y="182"/>
                  </a:cubicBezTo>
                  <a:cubicBezTo>
                    <a:pt x="18" y="183"/>
                    <a:pt x="18" y="184"/>
                    <a:pt x="19" y="185"/>
                  </a:cubicBezTo>
                  <a:cubicBezTo>
                    <a:pt x="19" y="185"/>
                    <a:pt x="19" y="186"/>
                    <a:pt x="20" y="187"/>
                  </a:cubicBezTo>
                  <a:cubicBezTo>
                    <a:pt x="21" y="189"/>
                    <a:pt x="22" y="191"/>
                    <a:pt x="24" y="192"/>
                  </a:cubicBezTo>
                  <a:cubicBezTo>
                    <a:pt x="27" y="196"/>
                    <a:pt x="29" y="199"/>
                    <a:pt x="29" y="199"/>
                  </a:cubicBezTo>
                  <a:cubicBezTo>
                    <a:pt x="31" y="201"/>
                    <a:pt x="33" y="202"/>
                    <a:pt x="35" y="202"/>
                  </a:cubicBezTo>
                  <a:cubicBezTo>
                    <a:pt x="35" y="202"/>
                    <a:pt x="40" y="200"/>
                    <a:pt x="45" y="199"/>
                  </a:cubicBezTo>
                  <a:cubicBezTo>
                    <a:pt x="50" y="198"/>
                    <a:pt x="54" y="196"/>
                    <a:pt x="54" y="196"/>
                  </a:cubicBezTo>
                  <a:cubicBezTo>
                    <a:pt x="56" y="195"/>
                    <a:pt x="58" y="196"/>
                    <a:pt x="59" y="197"/>
                  </a:cubicBezTo>
                  <a:cubicBezTo>
                    <a:pt x="59" y="197"/>
                    <a:pt x="62" y="199"/>
                    <a:pt x="65" y="201"/>
                  </a:cubicBezTo>
                  <a:cubicBezTo>
                    <a:pt x="67" y="203"/>
                    <a:pt x="70" y="204"/>
                    <a:pt x="70" y="204"/>
                  </a:cubicBezTo>
                  <a:cubicBezTo>
                    <a:pt x="70" y="204"/>
                    <a:pt x="73" y="206"/>
                    <a:pt x="76" y="207"/>
                  </a:cubicBezTo>
                  <a:cubicBezTo>
                    <a:pt x="79" y="209"/>
                    <a:pt x="82" y="210"/>
                    <a:pt x="82" y="210"/>
                  </a:cubicBezTo>
                  <a:cubicBezTo>
                    <a:pt x="84" y="211"/>
                    <a:pt x="85" y="213"/>
                    <a:pt x="85" y="214"/>
                  </a:cubicBezTo>
                  <a:cubicBezTo>
                    <a:pt x="85" y="214"/>
                    <a:pt x="86" y="219"/>
                    <a:pt x="87" y="224"/>
                  </a:cubicBezTo>
                  <a:cubicBezTo>
                    <a:pt x="88" y="229"/>
                    <a:pt x="89" y="234"/>
                    <a:pt x="89" y="234"/>
                  </a:cubicBezTo>
                  <a:cubicBezTo>
                    <a:pt x="90" y="236"/>
                    <a:pt x="92" y="237"/>
                    <a:pt x="94" y="238"/>
                  </a:cubicBezTo>
                  <a:cubicBezTo>
                    <a:pt x="94" y="238"/>
                    <a:pt x="99" y="239"/>
                    <a:pt x="103" y="239"/>
                  </a:cubicBezTo>
                  <a:cubicBezTo>
                    <a:pt x="105" y="240"/>
                    <a:pt x="107" y="240"/>
                    <a:pt x="109" y="240"/>
                  </a:cubicBezTo>
                  <a:cubicBezTo>
                    <a:pt x="111" y="240"/>
                    <a:pt x="112" y="240"/>
                    <a:pt x="112" y="240"/>
                  </a:cubicBezTo>
                  <a:cubicBezTo>
                    <a:pt x="113" y="240"/>
                    <a:pt x="114" y="240"/>
                    <a:pt x="115" y="240"/>
                  </a:cubicBezTo>
                  <a:close/>
                  <a:moveTo>
                    <a:pt x="115" y="188"/>
                  </a:moveTo>
                  <a:cubicBezTo>
                    <a:pt x="114" y="188"/>
                    <a:pt x="112" y="188"/>
                    <a:pt x="110" y="188"/>
                  </a:cubicBezTo>
                  <a:cubicBezTo>
                    <a:pt x="109" y="188"/>
                    <a:pt x="107" y="187"/>
                    <a:pt x="105" y="187"/>
                  </a:cubicBezTo>
                  <a:cubicBezTo>
                    <a:pt x="104" y="187"/>
                    <a:pt x="104" y="187"/>
                    <a:pt x="104" y="187"/>
                  </a:cubicBezTo>
                  <a:cubicBezTo>
                    <a:pt x="103" y="187"/>
                    <a:pt x="103" y="187"/>
                    <a:pt x="103" y="187"/>
                  </a:cubicBezTo>
                  <a:cubicBezTo>
                    <a:pt x="102" y="186"/>
                    <a:pt x="101" y="186"/>
                    <a:pt x="101" y="186"/>
                  </a:cubicBezTo>
                  <a:cubicBezTo>
                    <a:pt x="98" y="185"/>
                    <a:pt x="95" y="184"/>
                    <a:pt x="93" y="183"/>
                  </a:cubicBezTo>
                  <a:cubicBezTo>
                    <a:pt x="91" y="183"/>
                    <a:pt x="90" y="182"/>
                    <a:pt x="90" y="181"/>
                  </a:cubicBezTo>
                  <a:cubicBezTo>
                    <a:pt x="89" y="181"/>
                    <a:pt x="88" y="181"/>
                    <a:pt x="87" y="180"/>
                  </a:cubicBezTo>
                  <a:cubicBezTo>
                    <a:pt x="86" y="180"/>
                    <a:pt x="85" y="179"/>
                    <a:pt x="85" y="179"/>
                  </a:cubicBezTo>
                  <a:cubicBezTo>
                    <a:pt x="85" y="179"/>
                    <a:pt x="84" y="179"/>
                    <a:pt x="83" y="178"/>
                  </a:cubicBezTo>
                  <a:cubicBezTo>
                    <a:pt x="83" y="177"/>
                    <a:pt x="82" y="177"/>
                    <a:pt x="81" y="176"/>
                  </a:cubicBezTo>
                  <a:cubicBezTo>
                    <a:pt x="80" y="176"/>
                    <a:pt x="79" y="175"/>
                    <a:pt x="78" y="174"/>
                  </a:cubicBezTo>
                  <a:cubicBezTo>
                    <a:pt x="76" y="173"/>
                    <a:pt x="74" y="171"/>
                    <a:pt x="72" y="169"/>
                  </a:cubicBezTo>
                  <a:cubicBezTo>
                    <a:pt x="71" y="168"/>
                    <a:pt x="71" y="168"/>
                    <a:pt x="70" y="167"/>
                  </a:cubicBezTo>
                  <a:cubicBezTo>
                    <a:pt x="69" y="166"/>
                    <a:pt x="69" y="166"/>
                    <a:pt x="69" y="166"/>
                  </a:cubicBezTo>
                  <a:cubicBezTo>
                    <a:pt x="68" y="165"/>
                    <a:pt x="68" y="165"/>
                    <a:pt x="68" y="165"/>
                  </a:cubicBezTo>
                  <a:cubicBezTo>
                    <a:pt x="67" y="164"/>
                    <a:pt x="66" y="163"/>
                    <a:pt x="65" y="161"/>
                  </a:cubicBezTo>
                  <a:cubicBezTo>
                    <a:pt x="64" y="160"/>
                    <a:pt x="63" y="158"/>
                    <a:pt x="62" y="157"/>
                  </a:cubicBezTo>
                  <a:cubicBezTo>
                    <a:pt x="62" y="156"/>
                    <a:pt x="61" y="156"/>
                    <a:pt x="61" y="155"/>
                  </a:cubicBezTo>
                  <a:cubicBezTo>
                    <a:pt x="61" y="154"/>
                    <a:pt x="60" y="154"/>
                    <a:pt x="60" y="153"/>
                  </a:cubicBezTo>
                  <a:cubicBezTo>
                    <a:pt x="59" y="152"/>
                    <a:pt x="58" y="150"/>
                    <a:pt x="58" y="149"/>
                  </a:cubicBezTo>
                  <a:cubicBezTo>
                    <a:pt x="57" y="148"/>
                    <a:pt x="57" y="146"/>
                    <a:pt x="56" y="145"/>
                  </a:cubicBezTo>
                  <a:cubicBezTo>
                    <a:pt x="56" y="145"/>
                    <a:pt x="56" y="144"/>
                    <a:pt x="56" y="143"/>
                  </a:cubicBezTo>
                  <a:cubicBezTo>
                    <a:pt x="55" y="143"/>
                    <a:pt x="55" y="142"/>
                    <a:pt x="55" y="142"/>
                  </a:cubicBezTo>
                  <a:cubicBezTo>
                    <a:pt x="55" y="141"/>
                    <a:pt x="55" y="140"/>
                    <a:pt x="54" y="139"/>
                  </a:cubicBezTo>
                  <a:cubicBezTo>
                    <a:pt x="54" y="138"/>
                    <a:pt x="54" y="137"/>
                    <a:pt x="54" y="137"/>
                  </a:cubicBezTo>
                  <a:cubicBezTo>
                    <a:pt x="54" y="137"/>
                    <a:pt x="54" y="136"/>
                    <a:pt x="53" y="135"/>
                  </a:cubicBezTo>
                  <a:cubicBezTo>
                    <a:pt x="53" y="134"/>
                    <a:pt x="53" y="133"/>
                    <a:pt x="53" y="132"/>
                  </a:cubicBezTo>
                  <a:cubicBezTo>
                    <a:pt x="53" y="132"/>
                    <a:pt x="52" y="131"/>
                    <a:pt x="52" y="131"/>
                  </a:cubicBezTo>
                  <a:cubicBezTo>
                    <a:pt x="52" y="130"/>
                    <a:pt x="52" y="130"/>
                    <a:pt x="52" y="129"/>
                  </a:cubicBezTo>
                  <a:cubicBezTo>
                    <a:pt x="52" y="128"/>
                    <a:pt x="52" y="126"/>
                    <a:pt x="52" y="125"/>
                  </a:cubicBezTo>
                  <a:cubicBezTo>
                    <a:pt x="52" y="123"/>
                    <a:pt x="52" y="122"/>
                    <a:pt x="52" y="120"/>
                  </a:cubicBezTo>
                  <a:cubicBezTo>
                    <a:pt x="52" y="119"/>
                    <a:pt x="52" y="119"/>
                    <a:pt x="52" y="118"/>
                  </a:cubicBezTo>
                  <a:cubicBezTo>
                    <a:pt x="52" y="117"/>
                    <a:pt x="52" y="116"/>
                    <a:pt x="52" y="115"/>
                  </a:cubicBezTo>
                  <a:cubicBezTo>
                    <a:pt x="52" y="114"/>
                    <a:pt x="52" y="112"/>
                    <a:pt x="52" y="110"/>
                  </a:cubicBezTo>
                  <a:cubicBezTo>
                    <a:pt x="53" y="109"/>
                    <a:pt x="53" y="107"/>
                    <a:pt x="53" y="106"/>
                  </a:cubicBezTo>
                  <a:cubicBezTo>
                    <a:pt x="53" y="104"/>
                    <a:pt x="53" y="104"/>
                    <a:pt x="53" y="104"/>
                  </a:cubicBezTo>
                  <a:cubicBezTo>
                    <a:pt x="54" y="103"/>
                    <a:pt x="54" y="103"/>
                    <a:pt x="54" y="103"/>
                  </a:cubicBezTo>
                  <a:cubicBezTo>
                    <a:pt x="54" y="102"/>
                    <a:pt x="54" y="102"/>
                    <a:pt x="54" y="101"/>
                  </a:cubicBezTo>
                  <a:cubicBezTo>
                    <a:pt x="55" y="98"/>
                    <a:pt x="56" y="95"/>
                    <a:pt x="57" y="93"/>
                  </a:cubicBezTo>
                  <a:cubicBezTo>
                    <a:pt x="58" y="92"/>
                    <a:pt x="58" y="91"/>
                    <a:pt x="59" y="90"/>
                  </a:cubicBezTo>
                  <a:cubicBezTo>
                    <a:pt x="59" y="89"/>
                    <a:pt x="60" y="88"/>
                    <a:pt x="60" y="87"/>
                  </a:cubicBezTo>
                  <a:cubicBezTo>
                    <a:pt x="61" y="86"/>
                    <a:pt x="61" y="85"/>
                    <a:pt x="61" y="85"/>
                  </a:cubicBezTo>
                  <a:cubicBezTo>
                    <a:pt x="61" y="85"/>
                    <a:pt x="62" y="85"/>
                    <a:pt x="62" y="83"/>
                  </a:cubicBezTo>
                  <a:cubicBezTo>
                    <a:pt x="63" y="83"/>
                    <a:pt x="63" y="82"/>
                    <a:pt x="64" y="81"/>
                  </a:cubicBezTo>
                  <a:cubicBezTo>
                    <a:pt x="64" y="80"/>
                    <a:pt x="65" y="79"/>
                    <a:pt x="66" y="78"/>
                  </a:cubicBezTo>
                  <a:cubicBezTo>
                    <a:pt x="68" y="76"/>
                    <a:pt x="69" y="74"/>
                    <a:pt x="72" y="72"/>
                  </a:cubicBezTo>
                  <a:cubicBezTo>
                    <a:pt x="72" y="71"/>
                    <a:pt x="73" y="71"/>
                    <a:pt x="73" y="70"/>
                  </a:cubicBezTo>
                  <a:cubicBezTo>
                    <a:pt x="74" y="69"/>
                    <a:pt x="74" y="69"/>
                    <a:pt x="74" y="69"/>
                  </a:cubicBezTo>
                  <a:cubicBezTo>
                    <a:pt x="75" y="69"/>
                    <a:pt x="75" y="69"/>
                    <a:pt x="75" y="69"/>
                  </a:cubicBezTo>
                  <a:cubicBezTo>
                    <a:pt x="76" y="68"/>
                    <a:pt x="78" y="66"/>
                    <a:pt x="79" y="65"/>
                  </a:cubicBezTo>
                  <a:cubicBezTo>
                    <a:pt x="80" y="64"/>
                    <a:pt x="82" y="64"/>
                    <a:pt x="83" y="63"/>
                  </a:cubicBezTo>
                  <a:cubicBezTo>
                    <a:pt x="84" y="62"/>
                    <a:pt x="84" y="62"/>
                    <a:pt x="85" y="61"/>
                  </a:cubicBezTo>
                  <a:cubicBezTo>
                    <a:pt x="86" y="61"/>
                    <a:pt x="87" y="60"/>
                    <a:pt x="87" y="60"/>
                  </a:cubicBezTo>
                  <a:cubicBezTo>
                    <a:pt x="89" y="59"/>
                    <a:pt x="90" y="59"/>
                    <a:pt x="91" y="58"/>
                  </a:cubicBezTo>
                  <a:cubicBezTo>
                    <a:pt x="93" y="57"/>
                    <a:pt x="94" y="57"/>
                    <a:pt x="95" y="56"/>
                  </a:cubicBezTo>
                  <a:cubicBezTo>
                    <a:pt x="96" y="56"/>
                    <a:pt x="96" y="56"/>
                    <a:pt x="97" y="56"/>
                  </a:cubicBezTo>
                  <a:cubicBezTo>
                    <a:pt x="97" y="56"/>
                    <a:pt x="98" y="55"/>
                    <a:pt x="98" y="55"/>
                  </a:cubicBezTo>
                  <a:cubicBezTo>
                    <a:pt x="99" y="55"/>
                    <a:pt x="100" y="55"/>
                    <a:pt x="101" y="55"/>
                  </a:cubicBezTo>
                  <a:cubicBezTo>
                    <a:pt x="102" y="54"/>
                    <a:pt x="103" y="54"/>
                    <a:pt x="103" y="54"/>
                  </a:cubicBezTo>
                  <a:cubicBezTo>
                    <a:pt x="103" y="54"/>
                    <a:pt x="104" y="54"/>
                    <a:pt x="105" y="53"/>
                  </a:cubicBezTo>
                  <a:cubicBezTo>
                    <a:pt x="106" y="53"/>
                    <a:pt x="107" y="53"/>
                    <a:pt x="108" y="53"/>
                  </a:cubicBezTo>
                  <a:cubicBezTo>
                    <a:pt x="108" y="53"/>
                    <a:pt x="109" y="53"/>
                    <a:pt x="110" y="53"/>
                  </a:cubicBezTo>
                  <a:cubicBezTo>
                    <a:pt x="110" y="52"/>
                    <a:pt x="111" y="52"/>
                    <a:pt x="111" y="52"/>
                  </a:cubicBezTo>
                  <a:cubicBezTo>
                    <a:pt x="113" y="52"/>
                    <a:pt x="114" y="52"/>
                    <a:pt x="115" y="52"/>
                  </a:cubicBezTo>
                  <a:cubicBezTo>
                    <a:pt x="117" y="52"/>
                    <a:pt x="118" y="52"/>
                    <a:pt x="120" y="52"/>
                  </a:cubicBezTo>
                  <a:cubicBezTo>
                    <a:pt x="121" y="52"/>
                    <a:pt x="122" y="52"/>
                    <a:pt x="122" y="52"/>
                  </a:cubicBezTo>
                  <a:cubicBezTo>
                    <a:pt x="123" y="52"/>
                    <a:pt x="124" y="52"/>
                    <a:pt x="125" y="52"/>
                  </a:cubicBezTo>
                  <a:cubicBezTo>
                    <a:pt x="126" y="52"/>
                    <a:pt x="128" y="52"/>
                    <a:pt x="130" y="52"/>
                  </a:cubicBezTo>
                  <a:cubicBezTo>
                    <a:pt x="131" y="53"/>
                    <a:pt x="133" y="53"/>
                    <a:pt x="135" y="53"/>
                  </a:cubicBezTo>
                  <a:cubicBezTo>
                    <a:pt x="136" y="54"/>
                    <a:pt x="136" y="54"/>
                    <a:pt x="136" y="54"/>
                  </a:cubicBezTo>
                  <a:cubicBezTo>
                    <a:pt x="137" y="54"/>
                    <a:pt x="137" y="54"/>
                    <a:pt x="137" y="54"/>
                  </a:cubicBezTo>
                  <a:cubicBezTo>
                    <a:pt x="138" y="54"/>
                    <a:pt x="139" y="54"/>
                    <a:pt x="139" y="55"/>
                  </a:cubicBezTo>
                  <a:cubicBezTo>
                    <a:pt x="142" y="55"/>
                    <a:pt x="145" y="57"/>
                    <a:pt x="147" y="58"/>
                  </a:cubicBezTo>
                  <a:cubicBezTo>
                    <a:pt x="149" y="58"/>
                    <a:pt x="150" y="59"/>
                    <a:pt x="151" y="59"/>
                  </a:cubicBezTo>
                  <a:cubicBezTo>
                    <a:pt x="152" y="59"/>
                    <a:pt x="152" y="60"/>
                    <a:pt x="153" y="60"/>
                  </a:cubicBezTo>
                  <a:cubicBezTo>
                    <a:pt x="154" y="61"/>
                    <a:pt x="155" y="61"/>
                    <a:pt x="155" y="61"/>
                  </a:cubicBezTo>
                  <a:cubicBezTo>
                    <a:pt x="155" y="61"/>
                    <a:pt x="156" y="62"/>
                    <a:pt x="157" y="63"/>
                  </a:cubicBezTo>
                  <a:cubicBezTo>
                    <a:pt x="158" y="63"/>
                    <a:pt x="158" y="64"/>
                    <a:pt x="159" y="64"/>
                  </a:cubicBezTo>
                  <a:cubicBezTo>
                    <a:pt x="160" y="65"/>
                    <a:pt x="161" y="65"/>
                    <a:pt x="162" y="66"/>
                  </a:cubicBezTo>
                  <a:cubicBezTo>
                    <a:pt x="164" y="68"/>
                    <a:pt x="166" y="69"/>
                    <a:pt x="168" y="72"/>
                  </a:cubicBezTo>
                  <a:cubicBezTo>
                    <a:pt x="169" y="72"/>
                    <a:pt x="170" y="73"/>
                    <a:pt x="170" y="73"/>
                  </a:cubicBezTo>
                  <a:cubicBezTo>
                    <a:pt x="171" y="74"/>
                    <a:pt x="171" y="74"/>
                    <a:pt x="171" y="74"/>
                  </a:cubicBezTo>
                  <a:cubicBezTo>
                    <a:pt x="172" y="75"/>
                    <a:pt x="172" y="75"/>
                    <a:pt x="172" y="75"/>
                  </a:cubicBezTo>
                  <a:cubicBezTo>
                    <a:pt x="173" y="77"/>
                    <a:pt x="174" y="78"/>
                    <a:pt x="175" y="79"/>
                  </a:cubicBezTo>
                  <a:cubicBezTo>
                    <a:pt x="176" y="80"/>
                    <a:pt x="177" y="82"/>
                    <a:pt x="178" y="83"/>
                  </a:cubicBezTo>
                  <a:cubicBezTo>
                    <a:pt x="178" y="84"/>
                    <a:pt x="179" y="85"/>
                    <a:pt x="179" y="85"/>
                  </a:cubicBezTo>
                  <a:cubicBezTo>
                    <a:pt x="179" y="86"/>
                    <a:pt x="180" y="87"/>
                    <a:pt x="180" y="87"/>
                  </a:cubicBezTo>
                  <a:cubicBezTo>
                    <a:pt x="181" y="89"/>
                    <a:pt x="182" y="90"/>
                    <a:pt x="182" y="92"/>
                  </a:cubicBezTo>
                  <a:cubicBezTo>
                    <a:pt x="183" y="93"/>
                    <a:pt x="183" y="94"/>
                    <a:pt x="184" y="95"/>
                  </a:cubicBezTo>
                  <a:cubicBezTo>
                    <a:pt x="184" y="96"/>
                    <a:pt x="184" y="96"/>
                    <a:pt x="185" y="97"/>
                  </a:cubicBezTo>
                  <a:cubicBezTo>
                    <a:pt x="185" y="97"/>
                    <a:pt x="185" y="98"/>
                    <a:pt x="185" y="99"/>
                  </a:cubicBezTo>
                  <a:cubicBezTo>
                    <a:pt x="185" y="99"/>
                    <a:pt x="186" y="100"/>
                    <a:pt x="186" y="101"/>
                  </a:cubicBezTo>
                  <a:cubicBezTo>
                    <a:pt x="186" y="102"/>
                    <a:pt x="186" y="103"/>
                    <a:pt x="186" y="103"/>
                  </a:cubicBezTo>
                  <a:cubicBezTo>
                    <a:pt x="186" y="103"/>
                    <a:pt x="187" y="104"/>
                    <a:pt x="187" y="106"/>
                  </a:cubicBezTo>
                  <a:cubicBezTo>
                    <a:pt x="187" y="106"/>
                    <a:pt x="187" y="107"/>
                    <a:pt x="187" y="108"/>
                  </a:cubicBezTo>
                  <a:cubicBezTo>
                    <a:pt x="188" y="109"/>
                    <a:pt x="188" y="109"/>
                    <a:pt x="188" y="110"/>
                  </a:cubicBezTo>
                  <a:cubicBezTo>
                    <a:pt x="188" y="110"/>
                    <a:pt x="188" y="111"/>
                    <a:pt x="188" y="112"/>
                  </a:cubicBezTo>
                  <a:cubicBezTo>
                    <a:pt x="188" y="113"/>
                    <a:pt x="188" y="114"/>
                    <a:pt x="188" y="116"/>
                  </a:cubicBezTo>
                  <a:cubicBezTo>
                    <a:pt x="189" y="117"/>
                    <a:pt x="188" y="119"/>
                    <a:pt x="188" y="120"/>
                  </a:cubicBezTo>
                  <a:cubicBezTo>
                    <a:pt x="188" y="121"/>
                    <a:pt x="189" y="122"/>
                    <a:pt x="189" y="123"/>
                  </a:cubicBezTo>
                  <a:cubicBezTo>
                    <a:pt x="189" y="123"/>
                    <a:pt x="188" y="124"/>
                    <a:pt x="188" y="125"/>
                  </a:cubicBezTo>
                  <a:cubicBezTo>
                    <a:pt x="188" y="127"/>
                    <a:pt x="188" y="128"/>
                    <a:pt x="188" y="130"/>
                  </a:cubicBezTo>
                  <a:cubicBezTo>
                    <a:pt x="188" y="132"/>
                    <a:pt x="187" y="133"/>
                    <a:pt x="187" y="135"/>
                  </a:cubicBezTo>
                  <a:cubicBezTo>
                    <a:pt x="187" y="136"/>
                    <a:pt x="187" y="136"/>
                    <a:pt x="187" y="136"/>
                  </a:cubicBezTo>
                  <a:cubicBezTo>
                    <a:pt x="186" y="137"/>
                    <a:pt x="186" y="137"/>
                    <a:pt x="186" y="137"/>
                  </a:cubicBezTo>
                  <a:cubicBezTo>
                    <a:pt x="186" y="138"/>
                    <a:pt x="186" y="139"/>
                    <a:pt x="186" y="140"/>
                  </a:cubicBezTo>
                  <a:cubicBezTo>
                    <a:pt x="185" y="143"/>
                    <a:pt x="184" y="145"/>
                    <a:pt x="183" y="148"/>
                  </a:cubicBezTo>
                  <a:cubicBezTo>
                    <a:pt x="182" y="149"/>
                    <a:pt x="182" y="150"/>
                    <a:pt x="181" y="151"/>
                  </a:cubicBezTo>
                  <a:cubicBezTo>
                    <a:pt x="181" y="152"/>
                    <a:pt x="180" y="152"/>
                    <a:pt x="180" y="153"/>
                  </a:cubicBezTo>
                  <a:cubicBezTo>
                    <a:pt x="179" y="154"/>
                    <a:pt x="179" y="155"/>
                    <a:pt x="179" y="155"/>
                  </a:cubicBezTo>
                  <a:cubicBezTo>
                    <a:pt x="179" y="155"/>
                    <a:pt x="179" y="156"/>
                    <a:pt x="178" y="157"/>
                  </a:cubicBezTo>
                  <a:cubicBezTo>
                    <a:pt x="177" y="158"/>
                    <a:pt x="177" y="158"/>
                    <a:pt x="176" y="159"/>
                  </a:cubicBezTo>
                  <a:cubicBezTo>
                    <a:pt x="176" y="160"/>
                    <a:pt x="175" y="161"/>
                    <a:pt x="174" y="162"/>
                  </a:cubicBezTo>
                  <a:cubicBezTo>
                    <a:pt x="173" y="164"/>
                    <a:pt x="171" y="166"/>
                    <a:pt x="168" y="169"/>
                  </a:cubicBezTo>
                  <a:cubicBezTo>
                    <a:pt x="168" y="169"/>
                    <a:pt x="167" y="170"/>
                    <a:pt x="167" y="170"/>
                  </a:cubicBezTo>
                  <a:cubicBezTo>
                    <a:pt x="166" y="171"/>
                    <a:pt x="166" y="171"/>
                    <a:pt x="166" y="171"/>
                  </a:cubicBezTo>
                  <a:cubicBezTo>
                    <a:pt x="165" y="172"/>
                    <a:pt x="165" y="172"/>
                    <a:pt x="165" y="172"/>
                  </a:cubicBezTo>
                  <a:cubicBezTo>
                    <a:pt x="164" y="173"/>
                    <a:pt x="162" y="174"/>
                    <a:pt x="161" y="175"/>
                  </a:cubicBezTo>
                  <a:cubicBezTo>
                    <a:pt x="160" y="176"/>
                    <a:pt x="158" y="177"/>
                    <a:pt x="157" y="178"/>
                  </a:cubicBezTo>
                  <a:cubicBezTo>
                    <a:pt x="156" y="178"/>
                    <a:pt x="156" y="179"/>
                    <a:pt x="155" y="179"/>
                  </a:cubicBezTo>
                  <a:cubicBezTo>
                    <a:pt x="154" y="180"/>
                    <a:pt x="153" y="180"/>
                    <a:pt x="153" y="180"/>
                  </a:cubicBezTo>
                  <a:cubicBezTo>
                    <a:pt x="151" y="181"/>
                    <a:pt x="150" y="182"/>
                    <a:pt x="149" y="182"/>
                  </a:cubicBezTo>
                  <a:cubicBezTo>
                    <a:pt x="147" y="183"/>
                    <a:pt x="146" y="183"/>
                    <a:pt x="145" y="184"/>
                  </a:cubicBezTo>
                  <a:cubicBezTo>
                    <a:pt x="144" y="184"/>
                    <a:pt x="144" y="184"/>
                    <a:pt x="143" y="185"/>
                  </a:cubicBezTo>
                  <a:cubicBezTo>
                    <a:pt x="143" y="185"/>
                    <a:pt x="142" y="185"/>
                    <a:pt x="142" y="185"/>
                  </a:cubicBezTo>
                  <a:cubicBezTo>
                    <a:pt x="141" y="185"/>
                    <a:pt x="140" y="186"/>
                    <a:pt x="139" y="186"/>
                  </a:cubicBezTo>
                  <a:cubicBezTo>
                    <a:pt x="138" y="186"/>
                    <a:pt x="137" y="187"/>
                    <a:pt x="137" y="187"/>
                  </a:cubicBezTo>
                  <a:cubicBezTo>
                    <a:pt x="137" y="187"/>
                    <a:pt x="136" y="187"/>
                    <a:pt x="135" y="187"/>
                  </a:cubicBezTo>
                  <a:cubicBezTo>
                    <a:pt x="134" y="187"/>
                    <a:pt x="133" y="187"/>
                    <a:pt x="132" y="188"/>
                  </a:cubicBezTo>
                  <a:cubicBezTo>
                    <a:pt x="132" y="188"/>
                    <a:pt x="131" y="188"/>
                    <a:pt x="131" y="188"/>
                  </a:cubicBezTo>
                  <a:cubicBezTo>
                    <a:pt x="130" y="188"/>
                    <a:pt x="129" y="188"/>
                    <a:pt x="129" y="188"/>
                  </a:cubicBezTo>
                  <a:cubicBezTo>
                    <a:pt x="127" y="188"/>
                    <a:pt x="126" y="188"/>
                    <a:pt x="125" y="189"/>
                  </a:cubicBezTo>
                  <a:cubicBezTo>
                    <a:pt x="123" y="189"/>
                    <a:pt x="122" y="189"/>
                    <a:pt x="120" y="189"/>
                  </a:cubicBezTo>
                  <a:cubicBezTo>
                    <a:pt x="119" y="189"/>
                    <a:pt x="119" y="189"/>
                    <a:pt x="118" y="189"/>
                  </a:cubicBezTo>
                  <a:cubicBezTo>
                    <a:pt x="117" y="189"/>
                    <a:pt x="116" y="189"/>
                    <a:pt x="115" y="18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id-ID" sz="1013"/>
            </a:p>
          </p:txBody>
        </p:sp>
        <p:sp>
          <p:nvSpPr>
            <p:cNvPr id="102" name="Freeform 6">
              <a:extLst>
                <a:ext uri="{FF2B5EF4-FFF2-40B4-BE49-F238E27FC236}">
                  <a16:creationId xmlns:a16="http://schemas.microsoft.com/office/drawing/2014/main" id="{FFB915C3-E5C9-4315-A080-971701A104EC}"/>
                </a:ext>
              </a:extLst>
            </p:cNvPr>
            <p:cNvSpPr>
              <a:spLocks noEditPoints="1"/>
            </p:cNvSpPr>
            <p:nvPr/>
          </p:nvSpPr>
          <p:spPr bwMode="auto">
            <a:xfrm>
              <a:off x="3740151" y="4116388"/>
              <a:ext cx="787400" cy="785812"/>
            </a:xfrm>
            <a:custGeom>
              <a:avLst/>
              <a:gdLst>
                <a:gd name="T0" fmla="*/ 169 w 233"/>
                <a:gd name="T1" fmla="*/ 221 h 232"/>
                <a:gd name="T2" fmla="*/ 182 w 233"/>
                <a:gd name="T3" fmla="*/ 189 h 232"/>
                <a:gd name="T4" fmla="*/ 216 w 233"/>
                <a:gd name="T5" fmla="*/ 179 h 232"/>
                <a:gd name="T6" fmla="*/ 229 w 233"/>
                <a:gd name="T7" fmla="*/ 156 h 232"/>
                <a:gd name="T8" fmla="*/ 213 w 233"/>
                <a:gd name="T9" fmla="*/ 134 h 232"/>
                <a:gd name="T10" fmla="*/ 214 w 233"/>
                <a:gd name="T11" fmla="*/ 110 h 232"/>
                <a:gd name="T12" fmla="*/ 231 w 233"/>
                <a:gd name="T13" fmla="*/ 90 h 232"/>
                <a:gd name="T14" fmla="*/ 227 w 233"/>
                <a:gd name="T15" fmla="*/ 68 h 232"/>
                <a:gd name="T16" fmla="*/ 193 w 233"/>
                <a:gd name="T17" fmla="*/ 56 h 232"/>
                <a:gd name="T18" fmla="*/ 179 w 233"/>
                <a:gd name="T19" fmla="*/ 27 h 232"/>
                <a:gd name="T20" fmla="*/ 160 w 233"/>
                <a:gd name="T21" fmla="*/ 4 h 232"/>
                <a:gd name="T22" fmla="*/ 140 w 233"/>
                <a:gd name="T23" fmla="*/ 18 h 232"/>
                <a:gd name="T24" fmla="*/ 115 w 233"/>
                <a:gd name="T25" fmla="*/ 18 h 232"/>
                <a:gd name="T26" fmla="*/ 98 w 233"/>
                <a:gd name="T27" fmla="*/ 9 h 232"/>
                <a:gd name="T28" fmla="*/ 76 w 233"/>
                <a:gd name="T29" fmla="*/ 3 h 232"/>
                <a:gd name="T30" fmla="*/ 61 w 233"/>
                <a:gd name="T31" fmla="*/ 35 h 232"/>
                <a:gd name="T32" fmla="*/ 37 w 233"/>
                <a:gd name="T33" fmla="*/ 55 h 232"/>
                <a:gd name="T34" fmla="*/ 5 w 233"/>
                <a:gd name="T35" fmla="*/ 70 h 232"/>
                <a:gd name="T36" fmla="*/ 16 w 233"/>
                <a:gd name="T37" fmla="*/ 91 h 232"/>
                <a:gd name="T38" fmla="*/ 19 w 233"/>
                <a:gd name="T39" fmla="*/ 111 h 232"/>
                <a:gd name="T40" fmla="*/ 14 w 233"/>
                <a:gd name="T41" fmla="*/ 131 h 232"/>
                <a:gd name="T42" fmla="*/ 1 w 233"/>
                <a:gd name="T43" fmla="*/ 150 h 232"/>
                <a:gd name="T44" fmla="*/ 31 w 233"/>
                <a:gd name="T45" fmla="*/ 169 h 232"/>
                <a:gd name="T46" fmla="*/ 53 w 233"/>
                <a:gd name="T47" fmla="*/ 191 h 232"/>
                <a:gd name="T48" fmla="*/ 65 w 233"/>
                <a:gd name="T49" fmla="*/ 225 h 232"/>
                <a:gd name="T50" fmla="*/ 87 w 233"/>
                <a:gd name="T51" fmla="*/ 221 h 232"/>
                <a:gd name="T52" fmla="*/ 105 w 233"/>
                <a:gd name="T53" fmla="*/ 213 h 232"/>
                <a:gd name="T54" fmla="*/ 129 w 233"/>
                <a:gd name="T55" fmla="*/ 216 h 232"/>
                <a:gd name="T56" fmla="*/ 148 w 233"/>
                <a:gd name="T57" fmla="*/ 232 h 232"/>
                <a:gd name="T58" fmla="*/ 105 w 233"/>
                <a:gd name="T59" fmla="*/ 183 h 232"/>
                <a:gd name="T60" fmla="*/ 87 w 233"/>
                <a:gd name="T61" fmla="*/ 178 h 232"/>
                <a:gd name="T62" fmla="*/ 72 w 233"/>
                <a:gd name="T63" fmla="*/ 168 h 232"/>
                <a:gd name="T64" fmla="*/ 63 w 233"/>
                <a:gd name="T65" fmla="*/ 158 h 232"/>
                <a:gd name="T66" fmla="*/ 54 w 233"/>
                <a:gd name="T67" fmla="*/ 144 h 232"/>
                <a:gd name="T68" fmla="*/ 49 w 233"/>
                <a:gd name="T69" fmla="*/ 125 h 232"/>
                <a:gd name="T70" fmla="*/ 48 w 233"/>
                <a:gd name="T71" fmla="*/ 112 h 232"/>
                <a:gd name="T72" fmla="*/ 50 w 233"/>
                <a:gd name="T73" fmla="*/ 100 h 232"/>
                <a:gd name="T74" fmla="*/ 57 w 233"/>
                <a:gd name="T75" fmla="*/ 82 h 232"/>
                <a:gd name="T76" fmla="*/ 67 w 233"/>
                <a:gd name="T77" fmla="*/ 69 h 232"/>
                <a:gd name="T78" fmla="*/ 77 w 233"/>
                <a:gd name="T79" fmla="*/ 60 h 232"/>
                <a:gd name="T80" fmla="*/ 94 w 233"/>
                <a:gd name="T81" fmla="*/ 51 h 232"/>
                <a:gd name="T82" fmla="*/ 112 w 233"/>
                <a:gd name="T83" fmla="*/ 48 h 232"/>
                <a:gd name="T84" fmla="*/ 122 w 233"/>
                <a:gd name="T85" fmla="*/ 48 h 232"/>
                <a:gd name="T86" fmla="*/ 137 w 233"/>
                <a:gd name="T87" fmla="*/ 51 h 232"/>
                <a:gd name="T88" fmla="*/ 152 w 233"/>
                <a:gd name="T89" fmla="*/ 57 h 232"/>
                <a:gd name="T90" fmla="*/ 166 w 233"/>
                <a:gd name="T91" fmla="*/ 69 h 232"/>
                <a:gd name="T92" fmla="*/ 177 w 233"/>
                <a:gd name="T93" fmla="*/ 84 h 232"/>
                <a:gd name="T94" fmla="*/ 183 w 233"/>
                <a:gd name="T95" fmla="*/ 98 h 232"/>
                <a:gd name="T96" fmla="*/ 185 w 233"/>
                <a:gd name="T97" fmla="*/ 113 h 232"/>
                <a:gd name="T98" fmla="*/ 184 w 233"/>
                <a:gd name="T99" fmla="*/ 125 h 232"/>
                <a:gd name="T100" fmla="*/ 181 w 233"/>
                <a:gd name="T101" fmla="*/ 139 h 232"/>
                <a:gd name="T102" fmla="*/ 175 w 233"/>
                <a:gd name="T103" fmla="*/ 152 h 232"/>
                <a:gd name="T104" fmla="*/ 162 w 233"/>
                <a:gd name="T105" fmla="*/ 167 h 232"/>
                <a:gd name="T106" fmla="*/ 146 w 233"/>
                <a:gd name="T107" fmla="*/ 178 h 232"/>
                <a:gd name="T108" fmla="*/ 132 w 233"/>
                <a:gd name="T109" fmla="*/ 183 h 232"/>
                <a:gd name="T110" fmla="*/ 118 w 233"/>
                <a:gd name="T111" fmla="*/ 184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33" h="232">
                  <a:moveTo>
                    <a:pt x="148" y="232"/>
                  </a:moveTo>
                  <a:cubicBezTo>
                    <a:pt x="148" y="232"/>
                    <a:pt x="149" y="232"/>
                    <a:pt x="151" y="231"/>
                  </a:cubicBezTo>
                  <a:cubicBezTo>
                    <a:pt x="153" y="231"/>
                    <a:pt x="155" y="230"/>
                    <a:pt x="157" y="229"/>
                  </a:cubicBezTo>
                  <a:cubicBezTo>
                    <a:pt x="161" y="228"/>
                    <a:pt x="165" y="226"/>
                    <a:pt x="165" y="226"/>
                  </a:cubicBezTo>
                  <a:cubicBezTo>
                    <a:pt x="167" y="225"/>
                    <a:pt x="169" y="223"/>
                    <a:pt x="169" y="221"/>
                  </a:cubicBezTo>
                  <a:cubicBezTo>
                    <a:pt x="169" y="221"/>
                    <a:pt x="169" y="216"/>
                    <a:pt x="169" y="211"/>
                  </a:cubicBezTo>
                  <a:cubicBezTo>
                    <a:pt x="170" y="206"/>
                    <a:pt x="169" y="201"/>
                    <a:pt x="169" y="201"/>
                  </a:cubicBezTo>
                  <a:cubicBezTo>
                    <a:pt x="169" y="200"/>
                    <a:pt x="170" y="198"/>
                    <a:pt x="172" y="197"/>
                  </a:cubicBezTo>
                  <a:cubicBezTo>
                    <a:pt x="172" y="197"/>
                    <a:pt x="174" y="195"/>
                    <a:pt x="177" y="193"/>
                  </a:cubicBezTo>
                  <a:cubicBezTo>
                    <a:pt x="179" y="191"/>
                    <a:pt x="182" y="189"/>
                    <a:pt x="182" y="189"/>
                  </a:cubicBezTo>
                  <a:cubicBezTo>
                    <a:pt x="182" y="189"/>
                    <a:pt x="184" y="186"/>
                    <a:pt x="187" y="184"/>
                  </a:cubicBezTo>
                  <a:cubicBezTo>
                    <a:pt x="189" y="182"/>
                    <a:pt x="191" y="179"/>
                    <a:pt x="191" y="179"/>
                  </a:cubicBezTo>
                  <a:cubicBezTo>
                    <a:pt x="192" y="178"/>
                    <a:pt x="194" y="177"/>
                    <a:pt x="196" y="177"/>
                  </a:cubicBezTo>
                  <a:cubicBezTo>
                    <a:pt x="196" y="177"/>
                    <a:pt x="201" y="178"/>
                    <a:pt x="206" y="179"/>
                  </a:cubicBezTo>
                  <a:cubicBezTo>
                    <a:pt x="211" y="179"/>
                    <a:pt x="216" y="179"/>
                    <a:pt x="216" y="179"/>
                  </a:cubicBezTo>
                  <a:cubicBezTo>
                    <a:pt x="218" y="179"/>
                    <a:pt x="220" y="178"/>
                    <a:pt x="221" y="176"/>
                  </a:cubicBezTo>
                  <a:cubicBezTo>
                    <a:pt x="221" y="176"/>
                    <a:pt x="223" y="172"/>
                    <a:pt x="225" y="168"/>
                  </a:cubicBezTo>
                  <a:cubicBezTo>
                    <a:pt x="226" y="166"/>
                    <a:pt x="227" y="164"/>
                    <a:pt x="228" y="162"/>
                  </a:cubicBezTo>
                  <a:cubicBezTo>
                    <a:pt x="228" y="161"/>
                    <a:pt x="229" y="160"/>
                    <a:pt x="229" y="160"/>
                  </a:cubicBezTo>
                  <a:cubicBezTo>
                    <a:pt x="229" y="158"/>
                    <a:pt x="229" y="157"/>
                    <a:pt x="229" y="156"/>
                  </a:cubicBezTo>
                  <a:cubicBezTo>
                    <a:pt x="229" y="155"/>
                    <a:pt x="229" y="154"/>
                    <a:pt x="228" y="153"/>
                  </a:cubicBezTo>
                  <a:cubicBezTo>
                    <a:pt x="228" y="153"/>
                    <a:pt x="225" y="149"/>
                    <a:pt x="221" y="146"/>
                  </a:cubicBezTo>
                  <a:cubicBezTo>
                    <a:pt x="220" y="144"/>
                    <a:pt x="218" y="142"/>
                    <a:pt x="217" y="141"/>
                  </a:cubicBezTo>
                  <a:cubicBezTo>
                    <a:pt x="215" y="140"/>
                    <a:pt x="214" y="139"/>
                    <a:pt x="214" y="139"/>
                  </a:cubicBezTo>
                  <a:cubicBezTo>
                    <a:pt x="213" y="138"/>
                    <a:pt x="212" y="136"/>
                    <a:pt x="213" y="134"/>
                  </a:cubicBezTo>
                  <a:cubicBezTo>
                    <a:pt x="213" y="134"/>
                    <a:pt x="213" y="133"/>
                    <a:pt x="213" y="132"/>
                  </a:cubicBezTo>
                  <a:cubicBezTo>
                    <a:pt x="213" y="131"/>
                    <a:pt x="213" y="129"/>
                    <a:pt x="214" y="128"/>
                  </a:cubicBezTo>
                  <a:cubicBezTo>
                    <a:pt x="214" y="124"/>
                    <a:pt x="214" y="121"/>
                    <a:pt x="214" y="121"/>
                  </a:cubicBezTo>
                  <a:cubicBezTo>
                    <a:pt x="214" y="121"/>
                    <a:pt x="214" y="118"/>
                    <a:pt x="214" y="115"/>
                  </a:cubicBezTo>
                  <a:cubicBezTo>
                    <a:pt x="214" y="113"/>
                    <a:pt x="214" y="111"/>
                    <a:pt x="214" y="110"/>
                  </a:cubicBezTo>
                  <a:cubicBezTo>
                    <a:pt x="214" y="109"/>
                    <a:pt x="214" y="108"/>
                    <a:pt x="214" y="108"/>
                  </a:cubicBezTo>
                  <a:cubicBezTo>
                    <a:pt x="214" y="106"/>
                    <a:pt x="215" y="104"/>
                    <a:pt x="216" y="103"/>
                  </a:cubicBezTo>
                  <a:cubicBezTo>
                    <a:pt x="216" y="103"/>
                    <a:pt x="217" y="102"/>
                    <a:pt x="219" y="101"/>
                  </a:cubicBezTo>
                  <a:cubicBezTo>
                    <a:pt x="220" y="100"/>
                    <a:pt x="222" y="99"/>
                    <a:pt x="224" y="97"/>
                  </a:cubicBezTo>
                  <a:cubicBezTo>
                    <a:pt x="228" y="94"/>
                    <a:pt x="231" y="90"/>
                    <a:pt x="231" y="90"/>
                  </a:cubicBezTo>
                  <a:cubicBezTo>
                    <a:pt x="232" y="90"/>
                    <a:pt x="233" y="89"/>
                    <a:pt x="233" y="88"/>
                  </a:cubicBezTo>
                  <a:cubicBezTo>
                    <a:pt x="233" y="87"/>
                    <a:pt x="233" y="85"/>
                    <a:pt x="233" y="84"/>
                  </a:cubicBezTo>
                  <a:cubicBezTo>
                    <a:pt x="233" y="84"/>
                    <a:pt x="232" y="83"/>
                    <a:pt x="232" y="82"/>
                  </a:cubicBezTo>
                  <a:cubicBezTo>
                    <a:pt x="231" y="80"/>
                    <a:pt x="231" y="78"/>
                    <a:pt x="230" y="76"/>
                  </a:cubicBezTo>
                  <a:cubicBezTo>
                    <a:pt x="228" y="72"/>
                    <a:pt x="227" y="68"/>
                    <a:pt x="227" y="68"/>
                  </a:cubicBezTo>
                  <a:cubicBezTo>
                    <a:pt x="226" y="65"/>
                    <a:pt x="224" y="64"/>
                    <a:pt x="222" y="64"/>
                  </a:cubicBezTo>
                  <a:cubicBezTo>
                    <a:pt x="222" y="64"/>
                    <a:pt x="217" y="63"/>
                    <a:pt x="212" y="63"/>
                  </a:cubicBezTo>
                  <a:cubicBezTo>
                    <a:pt x="207" y="63"/>
                    <a:pt x="202" y="63"/>
                    <a:pt x="202" y="63"/>
                  </a:cubicBezTo>
                  <a:cubicBezTo>
                    <a:pt x="200" y="63"/>
                    <a:pt x="198" y="62"/>
                    <a:pt x="197" y="61"/>
                  </a:cubicBezTo>
                  <a:cubicBezTo>
                    <a:pt x="197" y="61"/>
                    <a:pt x="195" y="58"/>
                    <a:pt x="193" y="56"/>
                  </a:cubicBezTo>
                  <a:cubicBezTo>
                    <a:pt x="191" y="53"/>
                    <a:pt x="189" y="51"/>
                    <a:pt x="189" y="51"/>
                  </a:cubicBezTo>
                  <a:cubicBezTo>
                    <a:pt x="189" y="51"/>
                    <a:pt x="187" y="48"/>
                    <a:pt x="185" y="46"/>
                  </a:cubicBezTo>
                  <a:cubicBezTo>
                    <a:pt x="182" y="44"/>
                    <a:pt x="180" y="42"/>
                    <a:pt x="180" y="42"/>
                  </a:cubicBezTo>
                  <a:cubicBezTo>
                    <a:pt x="178" y="40"/>
                    <a:pt x="178" y="38"/>
                    <a:pt x="178" y="36"/>
                  </a:cubicBezTo>
                  <a:cubicBezTo>
                    <a:pt x="178" y="36"/>
                    <a:pt x="179" y="32"/>
                    <a:pt x="179" y="27"/>
                  </a:cubicBezTo>
                  <a:cubicBezTo>
                    <a:pt x="179" y="22"/>
                    <a:pt x="180" y="17"/>
                    <a:pt x="180" y="17"/>
                  </a:cubicBezTo>
                  <a:cubicBezTo>
                    <a:pt x="180" y="15"/>
                    <a:pt x="178" y="13"/>
                    <a:pt x="176" y="11"/>
                  </a:cubicBezTo>
                  <a:cubicBezTo>
                    <a:pt x="176" y="11"/>
                    <a:pt x="172" y="9"/>
                    <a:pt x="168" y="7"/>
                  </a:cubicBezTo>
                  <a:cubicBezTo>
                    <a:pt x="166" y="6"/>
                    <a:pt x="164" y="6"/>
                    <a:pt x="163" y="5"/>
                  </a:cubicBezTo>
                  <a:cubicBezTo>
                    <a:pt x="161" y="4"/>
                    <a:pt x="160" y="4"/>
                    <a:pt x="160" y="4"/>
                  </a:cubicBezTo>
                  <a:cubicBezTo>
                    <a:pt x="159" y="3"/>
                    <a:pt x="158" y="3"/>
                    <a:pt x="157" y="3"/>
                  </a:cubicBezTo>
                  <a:cubicBezTo>
                    <a:pt x="156" y="3"/>
                    <a:pt x="155" y="4"/>
                    <a:pt x="154" y="5"/>
                  </a:cubicBezTo>
                  <a:cubicBezTo>
                    <a:pt x="154" y="5"/>
                    <a:pt x="150" y="8"/>
                    <a:pt x="146" y="11"/>
                  </a:cubicBezTo>
                  <a:cubicBezTo>
                    <a:pt x="145" y="13"/>
                    <a:pt x="143" y="15"/>
                    <a:pt x="142" y="16"/>
                  </a:cubicBezTo>
                  <a:cubicBezTo>
                    <a:pt x="140" y="17"/>
                    <a:pt x="140" y="18"/>
                    <a:pt x="140" y="18"/>
                  </a:cubicBezTo>
                  <a:cubicBezTo>
                    <a:pt x="138" y="20"/>
                    <a:pt x="136" y="20"/>
                    <a:pt x="135" y="20"/>
                  </a:cubicBezTo>
                  <a:cubicBezTo>
                    <a:pt x="135" y="20"/>
                    <a:pt x="134" y="20"/>
                    <a:pt x="133" y="20"/>
                  </a:cubicBezTo>
                  <a:cubicBezTo>
                    <a:pt x="131" y="19"/>
                    <a:pt x="130" y="19"/>
                    <a:pt x="128" y="19"/>
                  </a:cubicBezTo>
                  <a:cubicBezTo>
                    <a:pt x="125" y="19"/>
                    <a:pt x="122" y="18"/>
                    <a:pt x="122" y="18"/>
                  </a:cubicBezTo>
                  <a:cubicBezTo>
                    <a:pt x="122" y="18"/>
                    <a:pt x="118" y="18"/>
                    <a:pt x="115" y="18"/>
                  </a:cubicBezTo>
                  <a:cubicBezTo>
                    <a:pt x="113" y="18"/>
                    <a:pt x="112" y="18"/>
                    <a:pt x="111" y="18"/>
                  </a:cubicBezTo>
                  <a:cubicBezTo>
                    <a:pt x="109" y="19"/>
                    <a:pt x="109" y="19"/>
                    <a:pt x="109" y="19"/>
                  </a:cubicBezTo>
                  <a:cubicBezTo>
                    <a:pt x="107" y="19"/>
                    <a:pt x="105" y="18"/>
                    <a:pt x="104" y="16"/>
                  </a:cubicBezTo>
                  <a:cubicBezTo>
                    <a:pt x="104" y="16"/>
                    <a:pt x="103" y="15"/>
                    <a:pt x="102" y="14"/>
                  </a:cubicBezTo>
                  <a:cubicBezTo>
                    <a:pt x="101" y="12"/>
                    <a:pt x="99" y="11"/>
                    <a:pt x="98" y="9"/>
                  </a:cubicBezTo>
                  <a:cubicBezTo>
                    <a:pt x="94" y="5"/>
                    <a:pt x="91" y="1"/>
                    <a:pt x="91" y="1"/>
                  </a:cubicBezTo>
                  <a:cubicBezTo>
                    <a:pt x="90" y="1"/>
                    <a:pt x="89" y="0"/>
                    <a:pt x="88" y="0"/>
                  </a:cubicBezTo>
                  <a:cubicBezTo>
                    <a:pt x="87" y="0"/>
                    <a:pt x="86" y="0"/>
                    <a:pt x="85" y="0"/>
                  </a:cubicBezTo>
                  <a:cubicBezTo>
                    <a:pt x="85" y="0"/>
                    <a:pt x="84" y="0"/>
                    <a:pt x="82" y="1"/>
                  </a:cubicBezTo>
                  <a:cubicBezTo>
                    <a:pt x="81" y="1"/>
                    <a:pt x="78" y="2"/>
                    <a:pt x="76" y="3"/>
                  </a:cubicBezTo>
                  <a:cubicBezTo>
                    <a:pt x="72" y="4"/>
                    <a:pt x="68" y="6"/>
                    <a:pt x="68" y="6"/>
                  </a:cubicBezTo>
                  <a:cubicBezTo>
                    <a:pt x="66" y="7"/>
                    <a:pt x="64" y="9"/>
                    <a:pt x="64" y="11"/>
                  </a:cubicBezTo>
                  <a:cubicBezTo>
                    <a:pt x="64" y="11"/>
                    <a:pt x="64" y="16"/>
                    <a:pt x="64" y="21"/>
                  </a:cubicBezTo>
                  <a:cubicBezTo>
                    <a:pt x="63" y="26"/>
                    <a:pt x="64" y="31"/>
                    <a:pt x="64" y="31"/>
                  </a:cubicBezTo>
                  <a:cubicBezTo>
                    <a:pt x="64" y="32"/>
                    <a:pt x="63" y="34"/>
                    <a:pt x="61" y="35"/>
                  </a:cubicBezTo>
                  <a:cubicBezTo>
                    <a:pt x="61" y="35"/>
                    <a:pt x="59" y="37"/>
                    <a:pt x="56" y="39"/>
                  </a:cubicBezTo>
                  <a:cubicBezTo>
                    <a:pt x="54" y="41"/>
                    <a:pt x="51" y="43"/>
                    <a:pt x="51" y="43"/>
                  </a:cubicBezTo>
                  <a:cubicBezTo>
                    <a:pt x="51" y="43"/>
                    <a:pt x="49" y="46"/>
                    <a:pt x="46" y="48"/>
                  </a:cubicBezTo>
                  <a:cubicBezTo>
                    <a:pt x="44" y="50"/>
                    <a:pt x="42" y="53"/>
                    <a:pt x="42" y="53"/>
                  </a:cubicBezTo>
                  <a:cubicBezTo>
                    <a:pt x="41" y="54"/>
                    <a:pt x="39" y="55"/>
                    <a:pt x="37" y="55"/>
                  </a:cubicBezTo>
                  <a:cubicBezTo>
                    <a:pt x="37" y="55"/>
                    <a:pt x="32" y="54"/>
                    <a:pt x="27" y="53"/>
                  </a:cubicBezTo>
                  <a:cubicBezTo>
                    <a:pt x="22" y="53"/>
                    <a:pt x="17" y="53"/>
                    <a:pt x="17" y="53"/>
                  </a:cubicBezTo>
                  <a:cubicBezTo>
                    <a:pt x="15" y="53"/>
                    <a:pt x="13" y="54"/>
                    <a:pt x="12" y="56"/>
                  </a:cubicBezTo>
                  <a:cubicBezTo>
                    <a:pt x="12" y="56"/>
                    <a:pt x="10" y="60"/>
                    <a:pt x="8" y="64"/>
                  </a:cubicBezTo>
                  <a:cubicBezTo>
                    <a:pt x="7" y="66"/>
                    <a:pt x="6" y="68"/>
                    <a:pt x="5" y="70"/>
                  </a:cubicBezTo>
                  <a:cubicBezTo>
                    <a:pt x="5" y="71"/>
                    <a:pt x="4" y="72"/>
                    <a:pt x="4" y="72"/>
                  </a:cubicBezTo>
                  <a:cubicBezTo>
                    <a:pt x="4" y="74"/>
                    <a:pt x="4" y="75"/>
                    <a:pt x="4" y="76"/>
                  </a:cubicBezTo>
                  <a:cubicBezTo>
                    <a:pt x="4" y="77"/>
                    <a:pt x="4" y="78"/>
                    <a:pt x="5" y="79"/>
                  </a:cubicBezTo>
                  <a:cubicBezTo>
                    <a:pt x="5" y="79"/>
                    <a:pt x="8" y="83"/>
                    <a:pt x="12" y="86"/>
                  </a:cubicBezTo>
                  <a:cubicBezTo>
                    <a:pt x="13" y="88"/>
                    <a:pt x="15" y="90"/>
                    <a:pt x="16" y="91"/>
                  </a:cubicBezTo>
                  <a:cubicBezTo>
                    <a:pt x="18" y="92"/>
                    <a:pt x="19" y="93"/>
                    <a:pt x="19" y="93"/>
                  </a:cubicBezTo>
                  <a:cubicBezTo>
                    <a:pt x="20" y="94"/>
                    <a:pt x="21" y="96"/>
                    <a:pt x="20" y="98"/>
                  </a:cubicBezTo>
                  <a:cubicBezTo>
                    <a:pt x="20" y="98"/>
                    <a:pt x="20" y="99"/>
                    <a:pt x="20" y="100"/>
                  </a:cubicBezTo>
                  <a:cubicBezTo>
                    <a:pt x="20" y="101"/>
                    <a:pt x="20" y="103"/>
                    <a:pt x="20" y="104"/>
                  </a:cubicBezTo>
                  <a:cubicBezTo>
                    <a:pt x="19" y="108"/>
                    <a:pt x="19" y="111"/>
                    <a:pt x="19" y="111"/>
                  </a:cubicBezTo>
                  <a:cubicBezTo>
                    <a:pt x="19" y="111"/>
                    <a:pt x="19" y="114"/>
                    <a:pt x="19" y="117"/>
                  </a:cubicBezTo>
                  <a:cubicBezTo>
                    <a:pt x="19" y="119"/>
                    <a:pt x="19" y="121"/>
                    <a:pt x="19" y="122"/>
                  </a:cubicBezTo>
                  <a:cubicBezTo>
                    <a:pt x="19" y="123"/>
                    <a:pt x="19" y="124"/>
                    <a:pt x="19" y="124"/>
                  </a:cubicBezTo>
                  <a:cubicBezTo>
                    <a:pt x="19" y="126"/>
                    <a:pt x="18" y="128"/>
                    <a:pt x="17" y="129"/>
                  </a:cubicBezTo>
                  <a:cubicBezTo>
                    <a:pt x="17" y="129"/>
                    <a:pt x="16" y="130"/>
                    <a:pt x="14" y="131"/>
                  </a:cubicBezTo>
                  <a:cubicBezTo>
                    <a:pt x="13" y="132"/>
                    <a:pt x="11" y="133"/>
                    <a:pt x="9" y="135"/>
                  </a:cubicBezTo>
                  <a:cubicBezTo>
                    <a:pt x="5" y="138"/>
                    <a:pt x="2" y="142"/>
                    <a:pt x="2" y="142"/>
                  </a:cubicBezTo>
                  <a:cubicBezTo>
                    <a:pt x="1" y="142"/>
                    <a:pt x="1" y="143"/>
                    <a:pt x="0" y="144"/>
                  </a:cubicBezTo>
                  <a:cubicBezTo>
                    <a:pt x="0" y="145"/>
                    <a:pt x="0" y="147"/>
                    <a:pt x="1" y="148"/>
                  </a:cubicBezTo>
                  <a:cubicBezTo>
                    <a:pt x="1" y="148"/>
                    <a:pt x="1" y="149"/>
                    <a:pt x="1" y="150"/>
                  </a:cubicBezTo>
                  <a:cubicBezTo>
                    <a:pt x="2" y="152"/>
                    <a:pt x="2" y="154"/>
                    <a:pt x="3" y="156"/>
                  </a:cubicBezTo>
                  <a:cubicBezTo>
                    <a:pt x="5" y="160"/>
                    <a:pt x="6" y="164"/>
                    <a:pt x="6" y="164"/>
                  </a:cubicBezTo>
                  <a:cubicBezTo>
                    <a:pt x="7" y="167"/>
                    <a:pt x="9" y="168"/>
                    <a:pt x="11" y="168"/>
                  </a:cubicBezTo>
                  <a:cubicBezTo>
                    <a:pt x="11" y="168"/>
                    <a:pt x="16" y="169"/>
                    <a:pt x="21" y="169"/>
                  </a:cubicBezTo>
                  <a:cubicBezTo>
                    <a:pt x="26" y="169"/>
                    <a:pt x="31" y="169"/>
                    <a:pt x="31" y="169"/>
                  </a:cubicBezTo>
                  <a:cubicBezTo>
                    <a:pt x="33" y="169"/>
                    <a:pt x="35" y="170"/>
                    <a:pt x="36" y="171"/>
                  </a:cubicBezTo>
                  <a:cubicBezTo>
                    <a:pt x="36" y="171"/>
                    <a:pt x="38" y="174"/>
                    <a:pt x="40" y="176"/>
                  </a:cubicBezTo>
                  <a:cubicBezTo>
                    <a:pt x="42" y="179"/>
                    <a:pt x="44" y="181"/>
                    <a:pt x="44" y="181"/>
                  </a:cubicBezTo>
                  <a:cubicBezTo>
                    <a:pt x="44" y="181"/>
                    <a:pt x="46" y="184"/>
                    <a:pt x="48" y="186"/>
                  </a:cubicBezTo>
                  <a:cubicBezTo>
                    <a:pt x="51" y="189"/>
                    <a:pt x="53" y="191"/>
                    <a:pt x="53" y="191"/>
                  </a:cubicBezTo>
                  <a:cubicBezTo>
                    <a:pt x="55" y="192"/>
                    <a:pt x="56" y="194"/>
                    <a:pt x="55" y="196"/>
                  </a:cubicBezTo>
                  <a:cubicBezTo>
                    <a:pt x="55" y="196"/>
                    <a:pt x="54" y="200"/>
                    <a:pt x="54" y="205"/>
                  </a:cubicBezTo>
                  <a:cubicBezTo>
                    <a:pt x="54" y="210"/>
                    <a:pt x="54" y="215"/>
                    <a:pt x="54" y="215"/>
                  </a:cubicBezTo>
                  <a:cubicBezTo>
                    <a:pt x="54" y="217"/>
                    <a:pt x="55" y="219"/>
                    <a:pt x="57" y="221"/>
                  </a:cubicBezTo>
                  <a:cubicBezTo>
                    <a:pt x="57" y="221"/>
                    <a:pt x="61" y="223"/>
                    <a:pt x="65" y="225"/>
                  </a:cubicBezTo>
                  <a:cubicBezTo>
                    <a:pt x="67" y="226"/>
                    <a:pt x="69" y="226"/>
                    <a:pt x="70" y="227"/>
                  </a:cubicBezTo>
                  <a:cubicBezTo>
                    <a:pt x="72" y="228"/>
                    <a:pt x="73" y="228"/>
                    <a:pt x="73" y="228"/>
                  </a:cubicBezTo>
                  <a:cubicBezTo>
                    <a:pt x="74" y="229"/>
                    <a:pt x="75" y="229"/>
                    <a:pt x="76" y="229"/>
                  </a:cubicBezTo>
                  <a:cubicBezTo>
                    <a:pt x="77" y="229"/>
                    <a:pt x="78" y="228"/>
                    <a:pt x="79" y="228"/>
                  </a:cubicBezTo>
                  <a:cubicBezTo>
                    <a:pt x="79" y="228"/>
                    <a:pt x="83" y="224"/>
                    <a:pt x="87" y="221"/>
                  </a:cubicBezTo>
                  <a:cubicBezTo>
                    <a:pt x="88" y="219"/>
                    <a:pt x="90" y="217"/>
                    <a:pt x="91" y="216"/>
                  </a:cubicBezTo>
                  <a:cubicBezTo>
                    <a:pt x="93" y="215"/>
                    <a:pt x="93" y="214"/>
                    <a:pt x="93" y="214"/>
                  </a:cubicBezTo>
                  <a:cubicBezTo>
                    <a:pt x="95" y="212"/>
                    <a:pt x="97" y="212"/>
                    <a:pt x="99" y="212"/>
                  </a:cubicBezTo>
                  <a:cubicBezTo>
                    <a:pt x="99" y="212"/>
                    <a:pt x="99" y="212"/>
                    <a:pt x="101" y="212"/>
                  </a:cubicBezTo>
                  <a:cubicBezTo>
                    <a:pt x="102" y="213"/>
                    <a:pt x="103" y="213"/>
                    <a:pt x="105" y="213"/>
                  </a:cubicBezTo>
                  <a:cubicBezTo>
                    <a:pt x="108" y="213"/>
                    <a:pt x="111" y="214"/>
                    <a:pt x="111" y="214"/>
                  </a:cubicBezTo>
                  <a:cubicBezTo>
                    <a:pt x="111" y="214"/>
                    <a:pt x="115" y="214"/>
                    <a:pt x="118" y="214"/>
                  </a:cubicBezTo>
                  <a:cubicBezTo>
                    <a:pt x="120" y="214"/>
                    <a:pt x="121" y="214"/>
                    <a:pt x="122" y="214"/>
                  </a:cubicBezTo>
                  <a:cubicBezTo>
                    <a:pt x="124" y="213"/>
                    <a:pt x="124" y="213"/>
                    <a:pt x="124" y="213"/>
                  </a:cubicBezTo>
                  <a:cubicBezTo>
                    <a:pt x="126" y="213"/>
                    <a:pt x="128" y="214"/>
                    <a:pt x="129" y="216"/>
                  </a:cubicBezTo>
                  <a:cubicBezTo>
                    <a:pt x="129" y="216"/>
                    <a:pt x="130" y="217"/>
                    <a:pt x="131" y="218"/>
                  </a:cubicBezTo>
                  <a:cubicBezTo>
                    <a:pt x="132" y="220"/>
                    <a:pt x="134" y="221"/>
                    <a:pt x="135" y="223"/>
                  </a:cubicBezTo>
                  <a:cubicBezTo>
                    <a:pt x="139" y="227"/>
                    <a:pt x="142" y="231"/>
                    <a:pt x="142" y="231"/>
                  </a:cubicBezTo>
                  <a:cubicBezTo>
                    <a:pt x="143" y="231"/>
                    <a:pt x="144" y="232"/>
                    <a:pt x="145" y="232"/>
                  </a:cubicBezTo>
                  <a:cubicBezTo>
                    <a:pt x="146" y="232"/>
                    <a:pt x="147" y="232"/>
                    <a:pt x="148" y="232"/>
                  </a:cubicBezTo>
                  <a:close/>
                  <a:moveTo>
                    <a:pt x="113" y="184"/>
                  </a:moveTo>
                  <a:cubicBezTo>
                    <a:pt x="113" y="184"/>
                    <a:pt x="112" y="184"/>
                    <a:pt x="111" y="184"/>
                  </a:cubicBezTo>
                  <a:cubicBezTo>
                    <a:pt x="110" y="184"/>
                    <a:pt x="109" y="184"/>
                    <a:pt x="108" y="184"/>
                  </a:cubicBezTo>
                  <a:cubicBezTo>
                    <a:pt x="108" y="184"/>
                    <a:pt x="107" y="184"/>
                    <a:pt x="106" y="184"/>
                  </a:cubicBezTo>
                  <a:cubicBezTo>
                    <a:pt x="106" y="184"/>
                    <a:pt x="105" y="184"/>
                    <a:pt x="105" y="183"/>
                  </a:cubicBezTo>
                  <a:cubicBezTo>
                    <a:pt x="103" y="183"/>
                    <a:pt x="102" y="183"/>
                    <a:pt x="101" y="183"/>
                  </a:cubicBezTo>
                  <a:cubicBezTo>
                    <a:pt x="99" y="182"/>
                    <a:pt x="98" y="182"/>
                    <a:pt x="96" y="181"/>
                  </a:cubicBezTo>
                  <a:cubicBezTo>
                    <a:pt x="96" y="181"/>
                    <a:pt x="95" y="181"/>
                    <a:pt x="94" y="181"/>
                  </a:cubicBezTo>
                  <a:cubicBezTo>
                    <a:pt x="93" y="180"/>
                    <a:pt x="92" y="180"/>
                    <a:pt x="92" y="180"/>
                  </a:cubicBezTo>
                  <a:cubicBezTo>
                    <a:pt x="90" y="179"/>
                    <a:pt x="89" y="179"/>
                    <a:pt x="87" y="178"/>
                  </a:cubicBezTo>
                  <a:cubicBezTo>
                    <a:pt x="86" y="177"/>
                    <a:pt x="84" y="176"/>
                    <a:pt x="83" y="176"/>
                  </a:cubicBezTo>
                  <a:cubicBezTo>
                    <a:pt x="82" y="175"/>
                    <a:pt x="82" y="175"/>
                    <a:pt x="82" y="175"/>
                  </a:cubicBezTo>
                  <a:cubicBezTo>
                    <a:pt x="81" y="174"/>
                    <a:pt x="81" y="174"/>
                    <a:pt x="81" y="174"/>
                  </a:cubicBezTo>
                  <a:cubicBezTo>
                    <a:pt x="80" y="174"/>
                    <a:pt x="79" y="173"/>
                    <a:pt x="79" y="173"/>
                  </a:cubicBezTo>
                  <a:cubicBezTo>
                    <a:pt x="76" y="171"/>
                    <a:pt x="74" y="169"/>
                    <a:pt x="72" y="168"/>
                  </a:cubicBezTo>
                  <a:cubicBezTo>
                    <a:pt x="71" y="167"/>
                    <a:pt x="70" y="166"/>
                    <a:pt x="69" y="165"/>
                  </a:cubicBezTo>
                  <a:cubicBezTo>
                    <a:pt x="68" y="165"/>
                    <a:pt x="68" y="164"/>
                    <a:pt x="67" y="164"/>
                  </a:cubicBezTo>
                  <a:cubicBezTo>
                    <a:pt x="66" y="162"/>
                    <a:pt x="66" y="162"/>
                    <a:pt x="66" y="162"/>
                  </a:cubicBezTo>
                  <a:cubicBezTo>
                    <a:pt x="66" y="162"/>
                    <a:pt x="65" y="161"/>
                    <a:pt x="64" y="160"/>
                  </a:cubicBezTo>
                  <a:cubicBezTo>
                    <a:pt x="64" y="159"/>
                    <a:pt x="63" y="159"/>
                    <a:pt x="63" y="158"/>
                  </a:cubicBezTo>
                  <a:cubicBezTo>
                    <a:pt x="62" y="157"/>
                    <a:pt x="61" y="156"/>
                    <a:pt x="60" y="155"/>
                  </a:cubicBezTo>
                  <a:cubicBezTo>
                    <a:pt x="59" y="153"/>
                    <a:pt x="57" y="151"/>
                    <a:pt x="56" y="148"/>
                  </a:cubicBezTo>
                  <a:cubicBezTo>
                    <a:pt x="56" y="147"/>
                    <a:pt x="55" y="146"/>
                    <a:pt x="55" y="146"/>
                  </a:cubicBezTo>
                  <a:cubicBezTo>
                    <a:pt x="54" y="145"/>
                    <a:pt x="54" y="145"/>
                    <a:pt x="54" y="145"/>
                  </a:cubicBezTo>
                  <a:cubicBezTo>
                    <a:pt x="54" y="144"/>
                    <a:pt x="54" y="144"/>
                    <a:pt x="54" y="144"/>
                  </a:cubicBezTo>
                  <a:cubicBezTo>
                    <a:pt x="53" y="142"/>
                    <a:pt x="53" y="140"/>
                    <a:pt x="52" y="139"/>
                  </a:cubicBezTo>
                  <a:cubicBezTo>
                    <a:pt x="51" y="137"/>
                    <a:pt x="51" y="136"/>
                    <a:pt x="51" y="134"/>
                  </a:cubicBezTo>
                  <a:cubicBezTo>
                    <a:pt x="50" y="133"/>
                    <a:pt x="50" y="133"/>
                    <a:pt x="50" y="132"/>
                  </a:cubicBezTo>
                  <a:cubicBezTo>
                    <a:pt x="50" y="131"/>
                    <a:pt x="50" y="130"/>
                    <a:pt x="49" y="129"/>
                  </a:cubicBezTo>
                  <a:cubicBezTo>
                    <a:pt x="49" y="128"/>
                    <a:pt x="49" y="126"/>
                    <a:pt x="49" y="125"/>
                  </a:cubicBezTo>
                  <a:cubicBezTo>
                    <a:pt x="49" y="123"/>
                    <a:pt x="48" y="122"/>
                    <a:pt x="48" y="121"/>
                  </a:cubicBezTo>
                  <a:cubicBezTo>
                    <a:pt x="48" y="120"/>
                    <a:pt x="48" y="120"/>
                    <a:pt x="48" y="119"/>
                  </a:cubicBezTo>
                  <a:cubicBezTo>
                    <a:pt x="48" y="118"/>
                    <a:pt x="48" y="118"/>
                    <a:pt x="48" y="117"/>
                  </a:cubicBezTo>
                  <a:cubicBezTo>
                    <a:pt x="48" y="116"/>
                    <a:pt x="48" y="116"/>
                    <a:pt x="48" y="115"/>
                  </a:cubicBezTo>
                  <a:cubicBezTo>
                    <a:pt x="48" y="113"/>
                    <a:pt x="48" y="112"/>
                    <a:pt x="48" y="112"/>
                  </a:cubicBezTo>
                  <a:cubicBezTo>
                    <a:pt x="48" y="112"/>
                    <a:pt x="48" y="112"/>
                    <a:pt x="48" y="110"/>
                  </a:cubicBezTo>
                  <a:cubicBezTo>
                    <a:pt x="48" y="109"/>
                    <a:pt x="49" y="109"/>
                    <a:pt x="49" y="108"/>
                  </a:cubicBezTo>
                  <a:cubicBezTo>
                    <a:pt x="49" y="107"/>
                    <a:pt x="49" y="106"/>
                    <a:pt x="49" y="106"/>
                  </a:cubicBezTo>
                  <a:cubicBezTo>
                    <a:pt x="49" y="105"/>
                    <a:pt x="49" y="105"/>
                    <a:pt x="49" y="104"/>
                  </a:cubicBezTo>
                  <a:cubicBezTo>
                    <a:pt x="49" y="103"/>
                    <a:pt x="50" y="102"/>
                    <a:pt x="50" y="100"/>
                  </a:cubicBezTo>
                  <a:cubicBezTo>
                    <a:pt x="50" y="99"/>
                    <a:pt x="51" y="97"/>
                    <a:pt x="51" y="96"/>
                  </a:cubicBezTo>
                  <a:cubicBezTo>
                    <a:pt x="51" y="95"/>
                    <a:pt x="52" y="94"/>
                    <a:pt x="52" y="93"/>
                  </a:cubicBezTo>
                  <a:cubicBezTo>
                    <a:pt x="52" y="93"/>
                    <a:pt x="52" y="92"/>
                    <a:pt x="53" y="91"/>
                  </a:cubicBezTo>
                  <a:cubicBezTo>
                    <a:pt x="53" y="90"/>
                    <a:pt x="54" y="88"/>
                    <a:pt x="55" y="87"/>
                  </a:cubicBezTo>
                  <a:cubicBezTo>
                    <a:pt x="55" y="85"/>
                    <a:pt x="56" y="84"/>
                    <a:pt x="57" y="82"/>
                  </a:cubicBezTo>
                  <a:cubicBezTo>
                    <a:pt x="58" y="81"/>
                    <a:pt x="58" y="81"/>
                    <a:pt x="58" y="81"/>
                  </a:cubicBezTo>
                  <a:cubicBezTo>
                    <a:pt x="58" y="80"/>
                    <a:pt x="58" y="80"/>
                    <a:pt x="58" y="80"/>
                  </a:cubicBezTo>
                  <a:cubicBezTo>
                    <a:pt x="59" y="79"/>
                    <a:pt x="59" y="79"/>
                    <a:pt x="60" y="78"/>
                  </a:cubicBezTo>
                  <a:cubicBezTo>
                    <a:pt x="61" y="75"/>
                    <a:pt x="63" y="73"/>
                    <a:pt x="65" y="71"/>
                  </a:cubicBezTo>
                  <a:cubicBezTo>
                    <a:pt x="66" y="70"/>
                    <a:pt x="66" y="69"/>
                    <a:pt x="67" y="69"/>
                  </a:cubicBezTo>
                  <a:cubicBezTo>
                    <a:pt x="68" y="68"/>
                    <a:pt x="69" y="67"/>
                    <a:pt x="69" y="67"/>
                  </a:cubicBezTo>
                  <a:cubicBezTo>
                    <a:pt x="70" y="66"/>
                    <a:pt x="71" y="65"/>
                    <a:pt x="71" y="65"/>
                  </a:cubicBezTo>
                  <a:cubicBezTo>
                    <a:pt x="71" y="65"/>
                    <a:pt x="71" y="65"/>
                    <a:pt x="72" y="64"/>
                  </a:cubicBezTo>
                  <a:cubicBezTo>
                    <a:pt x="73" y="63"/>
                    <a:pt x="74" y="63"/>
                    <a:pt x="75" y="62"/>
                  </a:cubicBezTo>
                  <a:cubicBezTo>
                    <a:pt x="75" y="61"/>
                    <a:pt x="76" y="61"/>
                    <a:pt x="77" y="60"/>
                  </a:cubicBezTo>
                  <a:cubicBezTo>
                    <a:pt x="79" y="59"/>
                    <a:pt x="82" y="57"/>
                    <a:pt x="85" y="55"/>
                  </a:cubicBezTo>
                  <a:cubicBezTo>
                    <a:pt x="85" y="55"/>
                    <a:pt x="86" y="55"/>
                    <a:pt x="87" y="54"/>
                  </a:cubicBezTo>
                  <a:cubicBezTo>
                    <a:pt x="88" y="54"/>
                    <a:pt x="88" y="54"/>
                    <a:pt x="88" y="54"/>
                  </a:cubicBezTo>
                  <a:cubicBezTo>
                    <a:pt x="89" y="53"/>
                    <a:pt x="89" y="53"/>
                    <a:pt x="89" y="53"/>
                  </a:cubicBezTo>
                  <a:cubicBezTo>
                    <a:pt x="91" y="53"/>
                    <a:pt x="92" y="52"/>
                    <a:pt x="94" y="51"/>
                  </a:cubicBezTo>
                  <a:cubicBezTo>
                    <a:pt x="95" y="51"/>
                    <a:pt x="97" y="51"/>
                    <a:pt x="98" y="50"/>
                  </a:cubicBezTo>
                  <a:cubicBezTo>
                    <a:pt x="99" y="50"/>
                    <a:pt x="100" y="49"/>
                    <a:pt x="101" y="49"/>
                  </a:cubicBezTo>
                  <a:cubicBezTo>
                    <a:pt x="102" y="49"/>
                    <a:pt x="102" y="49"/>
                    <a:pt x="103" y="49"/>
                  </a:cubicBezTo>
                  <a:cubicBezTo>
                    <a:pt x="105" y="49"/>
                    <a:pt x="106" y="48"/>
                    <a:pt x="108" y="48"/>
                  </a:cubicBezTo>
                  <a:cubicBezTo>
                    <a:pt x="109" y="48"/>
                    <a:pt x="110" y="48"/>
                    <a:pt x="112" y="48"/>
                  </a:cubicBezTo>
                  <a:cubicBezTo>
                    <a:pt x="112" y="48"/>
                    <a:pt x="113" y="48"/>
                    <a:pt x="113" y="48"/>
                  </a:cubicBezTo>
                  <a:cubicBezTo>
                    <a:pt x="114" y="48"/>
                    <a:pt x="115" y="48"/>
                    <a:pt x="115" y="48"/>
                  </a:cubicBezTo>
                  <a:cubicBezTo>
                    <a:pt x="116" y="48"/>
                    <a:pt x="117" y="48"/>
                    <a:pt x="118" y="48"/>
                  </a:cubicBezTo>
                  <a:cubicBezTo>
                    <a:pt x="119" y="48"/>
                    <a:pt x="120" y="48"/>
                    <a:pt x="120" y="48"/>
                  </a:cubicBezTo>
                  <a:cubicBezTo>
                    <a:pt x="120" y="48"/>
                    <a:pt x="121" y="48"/>
                    <a:pt x="122" y="48"/>
                  </a:cubicBezTo>
                  <a:cubicBezTo>
                    <a:pt x="123" y="48"/>
                    <a:pt x="124" y="48"/>
                    <a:pt x="125" y="48"/>
                  </a:cubicBezTo>
                  <a:cubicBezTo>
                    <a:pt x="126" y="48"/>
                    <a:pt x="126" y="48"/>
                    <a:pt x="127" y="48"/>
                  </a:cubicBezTo>
                  <a:cubicBezTo>
                    <a:pt x="127" y="48"/>
                    <a:pt x="128" y="49"/>
                    <a:pt x="128" y="49"/>
                  </a:cubicBezTo>
                  <a:cubicBezTo>
                    <a:pt x="130" y="49"/>
                    <a:pt x="131" y="49"/>
                    <a:pt x="132" y="49"/>
                  </a:cubicBezTo>
                  <a:cubicBezTo>
                    <a:pt x="134" y="50"/>
                    <a:pt x="135" y="50"/>
                    <a:pt x="137" y="51"/>
                  </a:cubicBezTo>
                  <a:cubicBezTo>
                    <a:pt x="138" y="51"/>
                    <a:pt x="138" y="51"/>
                    <a:pt x="139" y="51"/>
                  </a:cubicBezTo>
                  <a:cubicBezTo>
                    <a:pt x="140" y="52"/>
                    <a:pt x="141" y="52"/>
                    <a:pt x="141" y="52"/>
                  </a:cubicBezTo>
                  <a:cubicBezTo>
                    <a:pt x="143" y="53"/>
                    <a:pt x="144" y="53"/>
                    <a:pt x="146" y="54"/>
                  </a:cubicBezTo>
                  <a:cubicBezTo>
                    <a:pt x="147" y="55"/>
                    <a:pt x="149" y="56"/>
                    <a:pt x="150" y="57"/>
                  </a:cubicBezTo>
                  <a:cubicBezTo>
                    <a:pt x="152" y="57"/>
                    <a:pt x="152" y="57"/>
                    <a:pt x="152" y="57"/>
                  </a:cubicBezTo>
                  <a:cubicBezTo>
                    <a:pt x="153" y="58"/>
                    <a:pt x="153" y="58"/>
                    <a:pt x="153" y="58"/>
                  </a:cubicBezTo>
                  <a:cubicBezTo>
                    <a:pt x="153" y="58"/>
                    <a:pt x="154" y="59"/>
                    <a:pt x="155" y="59"/>
                  </a:cubicBezTo>
                  <a:cubicBezTo>
                    <a:pt x="157" y="61"/>
                    <a:pt x="159" y="63"/>
                    <a:pt x="161" y="64"/>
                  </a:cubicBezTo>
                  <a:cubicBezTo>
                    <a:pt x="162" y="65"/>
                    <a:pt x="163" y="66"/>
                    <a:pt x="164" y="67"/>
                  </a:cubicBezTo>
                  <a:cubicBezTo>
                    <a:pt x="165" y="67"/>
                    <a:pt x="165" y="68"/>
                    <a:pt x="166" y="69"/>
                  </a:cubicBezTo>
                  <a:cubicBezTo>
                    <a:pt x="167" y="70"/>
                    <a:pt x="167" y="70"/>
                    <a:pt x="167" y="70"/>
                  </a:cubicBezTo>
                  <a:cubicBezTo>
                    <a:pt x="167" y="70"/>
                    <a:pt x="168" y="71"/>
                    <a:pt x="169" y="72"/>
                  </a:cubicBezTo>
                  <a:cubicBezTo>
                    <a:pt x="169" y="73"/>
                    <a:pt x="170" y="73"/>
                    <a:pt x="171" y="74"/>
                  </a:cubicBezTo>
                  <a:cubicBezTo>
                    <a:pt x="171" y="75"/>
                    <a:pt x="172" y="76"/>
                    <a:pt x="173" y="77"/>
                  </a:cubicBezTo>
                  <a:cubicBezTo>
                    <a:pt x="174" y="79"/>
                    <a:pt x="176" y="81"/>
                    <a:pt x="177" y="84"/>
                  </a:cubicBezTo>
                  <a:cubicBezTo>
                    <a:pt x="177" y="85"/>
                    <a:pt x="178" y="86"/>
                    <a:pt x="178" y="86"/>
                  </a:cubicBezTo>
                  <a:cubicBezTo>
                    <a:pt x="179" y="87"/>
                    <a:pt x="179" y="87"/>
                    <a:pt x="179" y="87"/>
                  </a:cubicBezTo>
                  <a:cubicBezTo>
                    <a:pt x="179" y="88"/>
                    <a:pt x="179" y="88"/>
                    <a:pt x="179" y="88"/>
                  </a:cubicBezTo>
                  <a:cubicBezTo>
                    <a:pt x="180" y="90"/>
                    <a:pt x="180" y="92"/>
                    <a:pt x="181" y="93"/>
                  </a:cubicBezTo>
                  <a:cubicBezTo>
                    <a:pt x="182" y="95"/>
                    <a:pt x="182" y="96"/>
                    <a:pt x="183" y="98"/>
                  </a:cubicBezTo>
                  <a:cubicBezTo>
                    <a:pt x="183" y="99"/>
                    <a:pt x="183" y="99"/>
                    <a:pt x="183" y="100"/>
                  </a:cubicBezTo>
                  <a:cubicBezTo>
                    <a:pt x="183" y="101"/>
                    <a:pt x="183" y="102"/>
                    <a:pt x="184" y="103"/>
                  </a:cubicBezTo>
                  <a:cubicBezTo>
                    <a:pt x="184" y="104"/>
                    <a:pt x="184" y="106"/>
                    <a:pt x="184" y="107"/>
                  </a:cubicBezTo>
                  <a:cubicBezTo>
                    <a:pt x="185" y="109"/>
                    <a:pt x="185" y="110"/>
                    <a:pt x="185" y="111"/>
                  </a:cubicBezTo>
                  <a:cubicBezTo>
                    <a:pt x="185" y="112"/>
                    <a:pt x="185" y="112"/>
                    <a:pt x="185" y="113"/>
                  </a:cubicBezTo>
                  <a:cubicBezTo>
                    <a:pt x="185" y="114"/>
                    <a:pt x="185" y="114"/>
                    <a:pt x="185" y="115"/>
                  </a:cubicBezTo>
                  <a:cubicBezTo>
                    <a:pt x="185" y="116"/>
                    <a:pt x="185" y="117"/>
                    <a:pt x="185" y="117"/>
                  </a:cubicBezTo>
                  <a:cubicBezTo>
                    <a:pt x="185" y="119"/>
                    <a:pt x="185" y="120"/>
                    <a:pt x="185" y="120"/>
                  </a:cubicBezTo>
                  <a:cubicBezTo>
                    <a:pt x="185" y="120"/>
                    <a:pt x="185" y="120"/>
                    <a:pt x="185" y="122"/>
                  </a:cubicBezTo>
                  <a:cubicBezTo>
                    <a:pt x="185" y="123"/>
                    <a:pt x="185" y="123"/>
                    <a:pt x="184" y="125"/>
                  </a:cubicBezTo>
                  <a:cubicBezTo>
                    <a:pt x="184" y="125"/>
                    <a:pt x="184" y="126"/>
                    <a:pt x="184" y="126"/>
                  </a:cubicBezTo>
                  <a:cubicBezTo>
                    <a:pt x="184" y="127"/>
                    <a:pt x="184" y="127"/>
                    <a:pt x="184" y="128"/>
                  </a:cubicBezTo>
                  <a:cubicBezTo>
                    <a:pt x="184" y="129"/>
                    <a:pt x="183" y="130"/>
                    <a:pt x="183" y="132"/>
                  </a:cubicBezTo>
                  <a:cubicBezTo>
                    <a:pt x="183" y="133"/>
                    <a:pt x="182" y="135"/>
                    <a:pt x="182" y="136"/>
                  </a:cubicBezTo>
                  <a:cubicBezTo>
                    <a:pt x="182" y="137"/>
                    <a:pt x="181" y="138"/>
                    <a:pt x="181" y="139"/>
                  </a:cubicBezTo>
                  <a:cubicBezTo>
                    <a:pt x="181" y="139"/>
                    <a:pt x="181" y="140"/>
                    <a:pt x="180" y="141"/>
                  </a:cubicBezTo>
                  <a:cubicBezTo>
                    <a:pt x="180" y="142"/>
                    <a:pt x="179" y="144"/>
                    <a:pt x="178" y="145"/>
                  </a:cubicBezTo>
                  <a:cubicBezTo>
                    <a:pt x="178" y="147"/>
                    <a:pt x="177" y="148"/>
                    <a:pt x="176" y="150"/>
                  </a:cubicBezTo>
                  <a:cubicBezTo>
                    <a:pt x="175" y="151"/>
                    <a:pt x="175" y="151"/>
                    <a:pt x="175" y="151"/>
                  </a:cubicBezTo>
                  <a:cubicBezTo>
                    <a:pt x="175" y="152"/>
                    <a:pt x="175" y="152"/>
                    <a:pt x="175" y="152"/>
                  </a:cubicBezTo>
                  <a:cubicBezTo>
                    <a:pt x="174" y="153"/>
                    <a:pt x="174" y="153"/>
                    <a:pt x="173" y="154"/>
                  </a:cubicBezTo>
                  <a:cubicBezTo>
                    <a:pt x="172" y="157"/>
                    <a:pt x="170" y="159"/>
                    <a:pt x="168" y="161"/>
                  </a:cubicBezTo>
                  <a:cubicBezTo>
                    <a:pt x="168" y="162"/>
                    <a:pt x="167" y="163"/>
                    <a:pt x="166" y="163"/>
                  </a:cubicBezTo>
                  <a:cubicBezTo>
                    <a:pt x="165" y="164"/>
                    <a:pt x="165" y="165"/>
                    <a:pt x="164" y="165"/>
                  </a:cubicBezTo>
                  <a:cubicBezTo>
                    <a:pt x="163" y="166"/>
                    <a:pt x="162" y="167"/>
                    <a:pt x="162" y="167"/>
                  </a:cubicBezTo>
                  <a:cubicBezTo>
                    <a:pt x="162" y="167"/>
                    <a:pt x="162" y="167"/>
                    <a:pt x="161" y="168"/>
                  </a:cubicBezTo>
                  <a:cubicBezTo>
                    <a:pt x="160" y="169"/>
                    <a:pt x="159" y="169"/>
                    <a:pt x="159" y="170"/>
                  </a:cubicBezTo>
                  <a:cubicBezTo>
                    <a:pt x="158" y="171"/>
                    <a:pt x="157" y="171"/>
                    <a:pt x="156" y="172"/>
                  </a:cubicBezTo>
                  <a:cubicBezTo>
                    <a:pt x="154" y="173"/>
                    <a:pt x="151" y="175"/>
                    <a:pt x="148" y="177"/>
                  </a:cubicBezTo>
                  <a:cubicBezTo>
                    <a:pt x="148" y="177"/>
                    <a:pt x="147" y="177"/>
                    <a:pt x="146" y="178"/>
                  </a:cubicBezTo>
                  <a:cubicBezTo>
                    <a:pt x="145" y="178"/>
                    <a:pt x="145" y="178"/>
                    <a:pt x="145" y="178"/>
                  </a:cubicBezTo>
                  <a:cubicBezTo>
                    <a:pt x="144" y="179"/>
                    <a:pt x="144" y="179"/>
                    <a:pt x="144" y="179"/>
                  </a:cubicBezTo>
                  <a:cubicBezTo>
                    <a:pt x="143" y="179"/>
                    <a:pt x="141" y="180"/>
                    <a:pt x="139" y="181"/>
                  </a:cubicBezTo>
                  <a:cubicBezTo>
                    <a:pt x="138" y="181"/>
                    <a:pt x="136" y="182"/>
                    <a:pt x="135" y="182"/>
                  </a:cubicBezTo>
                  <a:cubicBezTo>
                    <a:pt x="134" y="182"/>
                    <a:pt x="133" y="183"/>
                    <a:pt x="132" y="183"/>
                  </a:cubicBezTo>
                  <a:cubicBezTo>
                    <a:pt x="131" y="183"/>
                    <a:pt x="131" y="183"/>
                    <a:pt x="130" y="183"/>
                  </a:cubicBezTo>
                  <a:cubicBezTo>
                    <a:pt x="128" y="183"/>
                    <a:pt x="127" y="184"/>
                    <a:pt x="125" y="184"/>
                  </a:cubicBezTo>
                  <a:cubicBezTo>
                    <a:pt x="124" y="184"/>
                    <a:pt x="123" y="184"/>
                    <a:pt x="121" y="184"/>
                  </a:cubicBezTo>
                  <a:cubicBezTo>
                    <a:pt x="121" y="184"/>
                    <a:pt x="120" y="184"/>
                    <a:pt x="120" y="184"/>
                  </a:cubicBezTo>
                  <a:cubicBezTo>
                    <a:pt x="119" y="184"/>
                    <a:pt x="118" y="184"/>
                    <a:pt x="118" y="184"/>
                  </a:cubicBezTo>
                  <a:cubicBezTo>
                    <a:pt x="117" y="184"/>
                    <a:pt x="116" y="184"/>
                    <a:pt x="115" y="184"/>
                  </a:cubicBezTo>
                  <a:cubicBezTo>
                    <a:pt x="114" y="184"/>
                    <a:pt x="113" y="184"/>
                    <a:pt x="113" y="18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id-ID" sz="1013"/>
            </a:p>
          </p:txBody>
        </p:sp>
        <p:sp>
          <p:nvSpPr>
            <p:cNvPr id="103" name="Freeform 7">
              <a:extLst>
                <a:ext uri="{FF2B5EF4-FFF2-40B4-BE49-F238E27FC236}">
                  <a16:creationId xmlns:a16="http://schemas.microsoft.com/office/drawing/2014/main" id="{54C4A9C2-C7E3-4ED6-A29E-1C54DE2C7748}"/>
                </a:ext>
              </a:extLst>
            </p:cNvPr>
            <p:cNvSpPr>
              <a:spLocks noEditPoints="1"/>
            </p:cNvSpPr>
            <p:nvPr/>
          </p:nvSpPr>
          <p:spPr bwMode="auto">
            <a:xfrm>
              <a:off x="8482013" y="3252788"/>
              <a:ext cx="792163" cy="962025"/>
            </a:xfrm>
            <a:custGeom>
              <a:avLst/>
              <a:gdLst>
                <a:gd name="T0" fmla="*/ 113 w 234"/>
                <a:gd name="T1" fmla="*/ 18 h 284"/>
                <a:gd name="T2" fmla="*/ 107 w 234"/>
                <a:gd name="T3" fmla="*/ 11 h 284"/>
                <a:gd name="T4" fmla="*/ 89 w 234"/>
                <a:gd name="T5" fmla="*/ 0 h 284"/>
                <a:gd name="T6" fmla="*/ 78 w 234"/>
                <a:gd name="T7" fmla="*/ 11 h 284"/>
                <a:gd name="T8" fmla="*/ 66 w 234"/>
                <a:gd name="T9" fmla="*/ 18 h 284"/>
                <a:gd name="T10" fmla="*/ 54 w 234"/>
                <a:gd name="T11" fmla="*/ 30 h 284"/>
                <a:gd name="T12" fmla="*/ 119 w 234"/>
                <a:gd name="T13" fmla="*/ 42 h 284"/>
                <a:gd name="T14" fmla="*/ 132 w 234"/>
                <a:gd name="T15" fmla="*/ 30 h 284"/>
                <a:gd name="T16" fmla="*/ 93 w 234"/>
                <a:gd name="T17" fmla="*/ 18 h 284"/>
                <a:gd name="T18" fmla="*/ 93 w 234"/>
                <a:gd name="T19" fmla="*/ 5 h 284"/>
                <a:gd name="T20" fmla="*/ 93 w 234"/>
                <a:gd name="T21" fmla="*/ 18 h 284"/>
                <a:gd name="T22" fmla="*/ 17 w 234"/>
                <a:gd name="T23" fmla="*/ 256 h 284"/>
                <a:gd name="T24" fmla="*/ 0 w 234"/>
                <a:gd name="T25" fmla="*/ 42 h 284"/>
                <a:gd name="T26" fmla="*/ 46 w 234"/>
                <a:gd name="T27" fmla="*/ 26 h 284"/>
                <a:gd name="T28" fmla="*/ 66 w 234"/>
                <a:gd name="T29" fmla="*/ 50 h 284"/>
                <a:gd name="T30" fmla="*/ 140 w 234"/>
                <a:gd name="T31" fmla="*/ 30 h 284"/>
                <a:gd name="T32" fmla="*/ 164 w 234"/>
                <a:gd name="T33" fmla="*/ 26 h 284"/>
                <a:gd name="T34" fmla="*/ 185 w 234"/>
                <a:gd name="T35" fmla="*/ 166 h 284"/>
                <a:gd name="T36" fmla="*/ 164 w 234"/>
                <a:gd name="T37" fmla="*/ 167 h 284"/>
                <a:gd name="T38" fmla="*/ 21 w 234"/>
                <a:gd name="T39" fmla="*/ 71 h 284"/>
                <a:gd name="T40" fmla="*/ 115 w 234"/>
                <a:gd name="T41" fmla="*/ 235 h 284"/>
                <a:gd name="T42" fmla="*/ 181 w 234"/>
                <a:gd name="T43" fmla="*/ 178 h 284"/>
                <a:gd name="T44" fmla="*/ 181 w 234"/>
                <a:gd name="T45" fmla="*/ 284 h 284"/>
                <a:gd name="T46" fmla="*/ 181 w 234"/>
                <a:gd name="T47" fmla="*/ 178 h 284"/>
                <a:gd name="T48" fmla="*/ 183 w 234"/>
                <a:gd name="T49" fmla="*/ 257 h 284"/>
                <a:gd name="T50" fmla="*/ 172 w 234"/>
                <a:gd name="T51" fmla="*/ 258 h 284"/>
                <a:gd name="T52" fmla="*/ 150 w 234"/>
                <a:gd name="T53" fmla="*/ 230 h 284"/>
                <a:gd name="T54" fmla="*/ 176 w 234"/>
                <a:gd name="T55" fmla="*/ 240 h 284"/>
                <a:gd name="T56" fmla="*/ 215 w 234"/>
                <a:gd name="T57" fmla="*/ 208 h 284"/>
                <a:gd name="T58" fmla="*/ 144 w 234"/>
                <a:gd name="T59" fmla="*/ 159 h 284"/>
                <a:gd name="T60" fmla="*/ 74 w 234"/>
                <a:gd name="T61" fmla="*/ 155 h 284"/>
                <a:gd name="T62" fmla="*/ 78 w 234"/>
                <a:gd name="T63" fmla="*/ 146 h 284"/>
                <a:gd name="T64" fmla="*/ 148 w 234"/>
                <a:gd name="T65" fmla="*/ 150 h 284"/>
                <a:gd name="T66" fmla="*/ 144 w 234"/>
                <a:gd name="T67" fmla="*/ 159 h 284"/>
                <a:gd name="T68" fmla="*/ 78 w 234"/>
                <a:gd name="T69" fmla="*/ 122 h 284"/>
                <a:gd name="T70" fmla="*/ 74 w 234"/>
                <a:gd name="T71" fmla="*/ 114 h 284"/>
                <a:gd name="T72" fmla="*/ 144 w 234"/>
                <a:gd name="T73" fmla="*/ 109 h 284"/>
                <a:gd name="T74" fmla="*/ 148 w 234"/>
                <a:gd name="T75" fmla="*/ 118 h 284"/>
                <a:gd name="T76" fmla="*/ 115 w 234"/>
                <a:gd name="T77" fmla="*/ 196 h 284"/>
                <a:gd name="T78" fmla="*/ 74 w 234"/>
                <a:gd name="T79" fmla="*/ 192 h 284"/>
                <a:gd name="T80" fmla="*/ 78 w 234"/>
                <a:gd name="T81" fmla="*/ 184 h 284"/>
                <a:gd name="T82" fmla="*/ 119 w 234"/>
                <a:gd name="T83" fmla="*/ 188 h 284"/>
                <a:gd name="T84" fmla="*/ 115 w 234"/>
                <a:gd name="T85" fmla="*/ 196 h 284"/>
                <a:gd name="T86" fmla="*/ 51 w 234"/>
                <a:gd name="T87" fmla="*/ 124 h 284"/>
                <a:gd name="T88" fmla="*/ 46 w 234"/>
                <a:gd name="T89" fmla="*/ 124 h 284"/>
                <a:gd name="T90" fmla="*/ 36 w 234"/>
                <a:gd name="T91" fmla="*/ 111 h 284"/>
                <a:gd name="T92" fmla="*/ 48 w 234"/>
                <a:gd name="T93" fmla="*/ 116 h 284"/>
                <a:gd name="T94" fmla="*/ 66 w 234"/>
                <a:gd name="T95" fmla="*/ 101 h 284"/>
                <a:gd name="T96" fmla="*/ 66 w 234"/>
                <a:gd name="T97" fmla="*/ 143 h 284"/>
                <a:gd name="T98" fmla="*/ 48 w 234"/>
                <a:gd name="T99" fmla="*/ 161 h 284"/>
                <a:gd name="T100" fmla="*/ 36 w 234"/>
                <a:gd name="T101" fmla="*/ 153 h 284"/>
                <a:gd name="T102" fmla="*/ 41 w 234"/>
                <a:gd name="T103" fmla="*/ 147 h 284"/>
                <a:gd name="T104" fmla="*/ 61 w 234"/>
                <a:gd name="T105" fmla="*/ 138 h 284"/>
                <a:gd name="T106" fmla="*/ 66 w 234"/>
                <a:gd name="T107" fmla="*/ 143 h 284"/>
                <a:gd name="T108" fmla="*/ 51 w 234"/>
                <a:gd name="T109" fmla="*/ 198 h 284"/>
                <a:gd name="T110" fmla="*/ 46 w 234"/>
                <a:gd name="T111" fmla="*/ 198 h 284"/>
                <a:gd name="T112" fmla="*/ 36 w 234"/>
                <a:gd name="T113" fmla="*/ 185 h 284"/>
                <a:gd name="T114" fmla="*/ 48 w 234"/>
                <a:gd name="T115" fmla="*/ 190 h 284"/>
                <a:gd name="T116" fmla="*/ 66 w 234"/>
                <a:gd name="T117" fmla="*/ 175 h 284"/>
                <a:gd name="T118" fmla="*/ 66 w 234"/>
                <a:gd name="T119" fmla="*/ 181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4" h="284">
                  <a:moveTo>
                    <a:pt x="119" y="18"/>
                  </a:moveTo>
                  <a:cubicBezTo>
                    <a:pt x="113" y="18"/>
                    <a:pt x="113" y="18"/>
                    <a:pt x="113" y="18"/>
                  </a:cubicBezTo>
                  <a:cubicBezTo>
                    <a:pt x="110" y="18"/>
                    <a:pt x="107" y="15"/>
                    <a:pt x="107" y="11"/>
                  </a:cubicBezTo>
                  <a:cubicBezTo>
                    <a:pt x="107" y="11"/>
                    <a:pt x="107" y="11"/>
                    <a:pt x="107" y="11"/>
                  </a:cubicBezTo>
                  <a:cubicBezTo>
                    <a:pt x="107" y="3"/>
                    <a:pt x="97" y="0"/>
                    <a:pt x="89" y="0"/>
                  </a:cubicBezTo>
                  <a:cubicBezTo>
                    <a:pt x="89" y="0"/>
                    <a:pt x="89" y="0"/>
                    <a:pt x="89" y="0"/>
                  </a:cubicBezTo>
                  <a:cubicBezTo>
                    <a:pt x="81" y="0"/>
                    <a:pt x="78" y="3"/>
                    <a:pt x="78" y="11"/>
                  </a:cubicBezTo>
                  <a:cubicBezTo>
                    <a:pt x="78" y="11"/>
                    <a:pt x="78" y="11"/>
                    <a:pt x="78" y="11"/>
                  </a:cubicBezTo>
                  <a:cubicBezTo>
                    <a:pt x="78" y="15"/>
                    <a:pt x="75" y="18"/>
                    <a:pt x="72" y="18"/>
                  </a:cubicBezTo>
                  <a:cubicBezTo>
                    <a:pt x="66" y="18"/>
                    <a:pt x="66" y="18"/>
                    <a:pt x="66" y="18"/>
                  </a:cubicBezTo>
                  <a:cubicBezTo>
                    <a:pt x="59" y="18"/>
                    <a:pt x="54" y="23"/>
                    <a:pt x="54" y="30"/>
                  </a:cubicBezTo>
                  <a:cubicBezTo>
                    <a:pt x="54" y="30"/>
                    <a:pt x="54" y="30"/>
                    <a:pt x="54" y="30"/>
                  </a:cubicBezTo>
                  <a:cubicBezTo>
                    <a:pt x="54" y="37"/>
                    <a:pt x="59" y="42"/>
                    <a:pt x="66" y="42"/>
                  </a:cubicBezTo>
                  <a:cubicBezTo>
                    <a:pt x="119" y="42"/>
                    <a:pt x="119" y="42"/>
                    <a:pt x="119" y="42"/>
                  </a:cubicBezTo>
                  <a:cubicBezTo>
                    <a:pt x="126" y="42"/>
                    <a:pt x="132" y="37"/>
                    <a:pt x="132" y="30"/>
                  </a:cubicBezTo>
                  <a:cubicBezTo>
                    <a:pt x="132" y="30"/>
                    <a:pt x="132" y="30"/>
                    <a:pt x="132" y="30"/>
                  </a:cubicBezTo>
                  <a:cubicBezTo>
                    <a:pt x="132" y="23"/>
                    <a:pt x="126" y="18"/>
                    <a:pt x="119" y="18"/>
                  </a:cubicBezTo>
                  <a:close/>
                  <a:moveTo>
                    <a:pt x="93" y="18"/>
                  </a:moveTo>
                  <a:cubicBezTo>
                    <a:pt x="89" y="18"/>
                    <a:pt x="86" y="15"/>
                    <a:pt x="86" y="11"/>
                  </a:cubicBezTo>
                  <a:cubicBezTo>
                    <a:pt x="86" y="8"/>
                    <a:pt x="89" y="5"/>
                    <a:pt x="93" y="5"/>
                  </a:cubicBezTo>
                  <a:cubicBezTo>
                    <a:pt x="96" y="5"/>
                    <a:pt x="99" y="8"/>
                    <a:pt x="99" y="11"/>
                  </a:cubicBezTo>
                  <a:cubicBezTo>
                    <a:pt x="99" y="15"/>
                    <a:pt x="96" y="18"/>
                    <a:pt x="93" y="18"/>
                  </a:cubicBezTo>
                  <a:close/>
                  <a:moveTo>
                    <a:pt x="120" y="256"/>
                  </a:moveTo>
                  <a:cubicBezTo>
                    <a:pt x="17" y="256"/>
                    <a:pt x="17" y="256"/>
                    <a:pt x="17" y="256"/>
                  </a:cubicBezTo>
                  <a:cubicBezTo>
                    <a:pt x="8" y="256"/>
                    <a:pt x="0" y="248"/>
                    <a:pt x="0" y="239"/>
                  </a:cubicBezTo>
                  <a:cubicBezTo>
                    <a:pt x="0" y="42"/>
                    <a:pt x="0" y="42"/>
                    <a:pt x="0" y="42"/>
                  </a:cubicBezTo>
                  <a:cubicBezTo>
                    <a:pt x="0" y="33"/>
                    <a:pt x="8" y="26"/>
                    <a:pt x="13" y="26"/>
                  </a:cubicBezTo>
                  <a:cubicBezTo>
                    <a:pt x="46" y="26"/>
                    <a:pt x="46" y="26"/>
                    <a:pt x="46" y="26"/>
                  </a:cubicBezTo>
                  <a:cubicBezTo>
                    <a:pt x="46" y="27"/>
                    <a:pt x="45" y="29"/>
                    <a:pt x="45" y="30"/>
                  </a:cubicBezTo>
                  <a:cubicBezTo>
                    <a:pt x="45" y="41"/>
                    <a:pt x="55" y="50"/>
                    <a:pt x="66" y="50"/>
                  </a:cubicBezTo>
                  <a:cubicBezTo>
                    <a:pt x="119" y="50"/>
                    <a:pt x="119" y="50"/>
                    <a:pt x="119" y="50"/>
                  </a:cubicBezTo>
                  <a:cubicBezTo>
                    <a:pt x="131" y="50"/>
                    <a:pt x="140" y="41"/>
                    <a:pt x="140" y="30"/>
                  </a:cubicBezTo>
                  <a:cubicBezTo>
                    <a:pt x="140" y="28"/>
                    <a:pt x="140" y="27"/>
                    <a:pt x="139" y="26"/>
                  </a:cubicBezTo>
                  <a:cubicBezTo>
                    <a:pt x="164" y="26"/>
                    <a:pt x="164" y="26"/>
                    <a:pt x="164" y="26"/>
                  </a:cubicBezTo>
                  <a:cubicBezTo>
                    <a:pt x="178" y="26"/>
                    <a:pt x="185" y="33"/>
                    <a:pt x="185" y="42"/>
                  </a:cubicBezTo>
                  <a:cubicBezTo>
                    <a:pt x="185" y="166"/>
                    <a:pt x="185" y="166"/>
                    <a:pt x="185" y="166"/>
                  </a:cubicBezTo>
                  <a:cubicBezTo>
                    <a:pt x="184" y="165"/>
                    <a:pt x="182" y="165"/>
                    <a:pt x="181" y="165"/>
                  </a:cubicBezTo>
                  <a:cubicBezTo>
                    <a:pt x="175" y="165"/>
                    <a:pt x="170" y="166"/>
                    <a:pt x="164" y="167"/>
                  </a:cubicBezTo>
                  <a:cubicBezTo>
                    <a:pt x="164" y="71"/>
                    <a:pt x="164" y="71"/>
                    <a:pt x="164" y="71"/>
                  </a:cubicBezTo>
                  <a:cubicBezTo>
                    <a:pt x="21" y="71"/>
                    <a:pt x="21" y="71"/>
                    <a:pt x="21" y="71"/>
                  </a:cubicBezTo>
                  <a:cubicBezTo>
                    <a:pt x="21" y="235"/>
                    <a:pt x="21" y="235"/>
                    <a:pt x="21" y="235"/>
                  </a:cubicBezTo>
                  <a:cubicBezTo>
                    <a:pt x="115" y="235"/>
                    <a:pt x="115" y="235"/>
                    <a:pt x="115" y="235"/>
                  </a:cubicBezTo>
                  <a:cubicBezTo>
                    <a:pt x="116" y="242"/>
                    <a:pt x="117" y="249"/>
                    <a:pt x="120" y="256"/>
                  </a:cubicBezTo>
                  <a:close/>
                  <a:moveTo>
                    <a:pt x="181" y="178"/>
                  </a:moveTo>
                  <a:cubicBezTo>
                    <a:pt x="151" y="178"/>
                    <a:pt x="127" y="202"/>
                    <a:pt x="127" y="231"/>
                  </a:cubicBezTo>
                  <a:cubicBezTo>
                    <a:pt x="127" y="260"/>
                    <a:pt x="151" y="284"/>
                    <a:pt x="181" y="284"/>
                  </a:cubicBezTo>
                  <a:cubicBezTo>
                    <a:pt x="210" y="284"/>
                    <a:pt x="234" y="260"/>
                    <a:pt x="234" y="231"/>
                  </a:cubicBezTo>
                  <a:cubicBezTo>
                    <a:pt x="234" y="202"/>
                    <a:pt x="210" y="178"/>
                    <a:pt x="181" y="178"/>
                  </a:cubicBezTo>
                  <a:close/>
                  <a:moveTo>
                    <a:pt x="216" y="220"/>
                  </a:moveTo>
                  <a:cubicBezTo>
                    <a:pt x="183" y="257"/>
                    <a:pt x="183" y="257"/>
                    <a:pt x="183" y="257"/>
                  </a:cubicBezTo>
                  <a:cubicBezTo>
                    <a:pt x="181" y="259"/>
                    <a:pt x="179" y="260"/>
                    <a:pt x="177" y="260"/>
                  </a:cubicBezTo>
                  <a:cubicBezTo>
                    <a:pt x="175" y="260"/>
                    <a:pt x="173" y="259"/>
                    <a:pt x="172" y="258"/>
                  </a:cubicBezTo>
                  <a:cubicBezTo>
                    <a:pt x="151" y="241"/>
                    <a:pt x="151" y="241"/>
                    <a:pt x="151" y="241"/>
                  </a:cubicBezTo>
                  <a:cubicBezTo>
                    <a:pt x="147" y="239"/>
                    <a:pt x="147" y="233"/>
                    <a:pt x="150" y="230"/>
                  </a:cubicBezTo>
                  <a:cubicBezTo>
                    <a:pt x="153" y="226"/>
                    <a:pt x="158" y="226"/>
                    <a:pt x="161" y="229"/>
                  </a:cubicBezTo>
                  <a:cubicBezTo>
                    <a:pt x="176" y="240"/>
                    <a:pt x="176" y="240"/>
                    <a:pt x="176" y="240"/>
                  </a:cubicBezTo>
                  <a:cubicBezTo>
                    <a:pt x="203" y="209"/>
                    <a:pt x="203" y="209"/>
                    <a:pt x="203" y="209"/>
                  </a:cubicBezTo>
                  <a:cubicBezTo>
                    <a:pt x="206" y="206"/>
                    <a:pt x="212" y="205"/>
                    <a:pt x="215" y="208"/>
                  </a:cubicBezTo>
                  <a:cubicBezTo>
                    <a:pt x="218" y="211"/>
                    <a:pt x="219" y="217"/>
                    <a:pt x="216" y="220"/>
                  </a:cubicBezTo>
                  <a:close/>
                  <a:moveTo>
                    <a:pt x="144" y="159"/>
                  </a:moveTo>
                  <a:cubicBezTo>
                    <a:pt x="78" y="159"/>
                    <a:pt x="78" y="159"/>
                    <a:pt x="78" y="159"/>
                  </a:cubicBezTo>
                  <a:cubicBezTo>
                    <a:pt x="76" y="159"/>
                    <a:pt x="74" y="157"/>
                    <a:pt x="74" y="155"/>
                  </a:cubicBezTo>
                  <a:cubicBezTo>
                    <a:pt x="74" y="150"/>
                    <a:pt x="74" y="150"/>
                    <a:pt x="74" y="150"/>
                  </a:cubicBezTo>
                  <a:cubicBezTo>
                    <a:pt x="74" y="148"/>
                    <a:pt x="76" y="146"/>
                    <a:pt x="78" y="146"/>
                  </a:cubicBezTo>
                  <a:cubicBezTo>
                    <a:pt x="144" y="146"/>
                    <a:pt x="144" y="146"/>
                    <a:pt x="144" y="146"/>
                  </a:cubicBezTo>
                  <a:cubicBezTo>
                    <a:pt x="146" y="146"/>
                    <a:pt x="148" y="148"/>
                    <a:pt x="148" y="150"/>
                  </a:cubicBezTo>
                  <a:cubicBezTo>
                    <a:pt x="148" y="155"/>
                    <a:pt x="148" y="155"/>
                    <a:pt x="148" y="155"/>
                  </a:cubicBezTo>
                  <a:cubicBezTo>
                    <a:pt x="148" y="157"/>
                    <a:pt x="146" y="159"/>
                    <a:pt x="144" y="159"/>
                  </a:cubicBezTo>
                  <a:close/>
                  <a:moveTo>
                    <a:pt x="144" y="122"/>
                  </a:moveTo>
                  <a:cubicBezTo>
                    <a:pt x="78" y="122"/>
                    <a:pt x="78" y="122"/>
                    <a:pt x="78" y="122"/>
                  </a:cubicBezTo>
                  <a:cubicBezTo>
                    <a:pt x="76" y="122"/>
                    <a:pt x="74" y="120"/>
                    <a:pt x="74" y="118"/>
                  </a:cubicBezTo>
                  <a:cubicBezTo>
                    <a:pt x="74" y="114"/>
                    <a:pt x="74" y="114"/>
                    <a:pt x="74" y="114"/>
                  </a:cubicBezTo>
                  <a:cubicBezTo>
                    <a:pt x="74" y="111"/>
                    <a:pt x="76" y="109"/>
                    <a:pt x="78" y="109"/>
                  </a:cubicBezTo>
                  <a:cubicBezTo>
                    <a:pt x="144" y="109"/>
                    <a:pt x="144" y="109"/>
                    <a:pt x="144" y="109"/>
                  </a:cubicBezTo>
                  <a:cubicBezTo>
                    <a:pt x="146" y="109"/>
                    <a:pt x="148" y="111"/>
                    <a:pt x="148" y="114"/>
                  </a:cubicBezTo>
                  <a:cubicBezTo>
                    <a:pt x="148" y="118"/>
                    <a:pt x="148" y="118"/>
                    <a:pt x="148" y="118"/>
                  </a:cubicBezTo>
                  <a:cubicBezTo>
                    <a:pt x="148" y="120"/>
                    <a:pt x="146" y="122"/>
                    <a:pt x="144" y="122"/>
                  </a:cubicBezTo>
                  <a:close/>
                  <a:moveTo>
                    <a:pt x="115" y="196"/>
                  </a:moveTo>
                  <a:cubicBezTo>
                    <a:pt x="78" y="196"/>
                    <a:pt x="78" y="196"/>
                    <a:pt x="78" y="196"/>
                  </a:cubicBezTo>
                  <a:cubicBezTo>
                    <a:pt x="76" y="196"/>
                    <a:pt x="74" y="194"/>
                    <a:pt x="74" y="192"/>
                  </a:cubicBezTo>
                  <a:cubicBezTo>
                    <a:pt x="74" y="188"/>
                    <a:pt x="74" y="188"/>
                    <a:pt x="74" y="188"/>
                  </a:cubicBezTo>
                  <a:cubicBezTo>
                    <a:pt x="74" y="186"/>
                    <a:pt x="76" y="184"/>
                    <a:pt x="78" y="184"/>
                  </a:cubicBezTo>
                  <a:cubicBezTo>
                    <a:pt x="115" y="184"/>
                    <a:pt x="115" y="184"/>
                    <a:pt x="115" y="184"/>
                  </a:cubicBezTo>
                  <a:cubicBezTo>
                    <a:pt x="117" y="184"/>
                    <a:pt x="119" y="186"/>
                    <a:pt x="119" y="188"/>
                  </a:cubicBezTo>
                  <a:cubicBezTo>
                    <a:pt x="119" y="192"/>
                    <a:pt x="119" y="192"/>
                    <a:pt x="119" y="192"/>
                  </a:cubicBezTo>
                  <a:cubicBezTo>
                    <a:pt x="119" y="194"/>
                    <a:pt x="117" y="196"/>
                    <a:pt x="115" y="196"/>
                  </a:cubicBezTo>
                  <a:close/>
                  <a:moveTo>
                    <a:pt x="66" y="107"/>
                  </a:moveTo>
                  <a:cubicBezTo>
                    <a:pt x="51" y="124"/>
                    <a:pt x="51" y="124"/>
                    <a:pt x="51" y="124"/>
                  </a:cubicBezTo>
                  <a:cubicBezTo>
                    <a:pt x="50" y="124"/>
                    <a:pt x="49" y="125"/>
                    <a:pt x="48" y="125"/>
                  </a:cubicBezTo>
                  <a:cubicBezTo>
                    <a:pt x="47" y="125"/>
                    <a:pt x="47" y="125"/>
                    <a:pt x="46" y="124"/>
                  </a:cubicBezTo>
                  <a:cubicBezTo>
                    <a:pt x="36" y="116"/>
                    <a:pt x="36" y="116"/>
                    <a:pt x="36" y="116"/>
                  </a:cubicBezTo>
                  <a:cubicBezTo>
                    <a:pt x="35" y="115"/>
                    <a:pt x="35" y="113"/>
                    <a:pt x="36" y="111"/>
                  </a:cubicBezTo>
                  <a:cubicBezTo>
                    <a:pt x="37" y="110"/>
                    <a:pt x="40" y="109"/>
                    <a:pt x="41" y="111"/>
                  </a:cubicBezTo>
                  <a:cubicBezTo>
                    <a:pt x="48" y="116"/>
                    <a:pt x="48" y="116"/>
                    <a:pt x="48" y="116"/>
                  </a:cubicBezTo>
                  <a:cubicBezTo>
                    <a:pt x="61" y="102"/>
                    <a:pt x="61" y="102"/>
                    <a:pt x="61" y="102"/>
                  </a:cubicBezTo>
                  <a:cubicBezTo>
                    <a:pt x="62" y="100"/>
                    <a:pt x="64" y="100"/>
                    <a:pt x="66" y="101"/>
                  </a:cubicBezTo>
                  <a:cubicBezTo>
                    <a:pt x="67" y="103"/>
                    <a:pt x="68" y="105"/>
                    <a:pt x="66" y="107"/>
                  </a:cubicBezTo>
                  <a:close/>
                  <a:moveTo>
                    <a:pt x="66" y="143"/>
                  </a:moveTo>
                  <a:cubicBezTo>
                    <a:pt x="51" y="160"/>
                    <a:pt x="51" y="160"/>
                    <a:pt x="51" y="160"/>
                  </a:cubicBezTo>
                  <a:cubicBezTo>
                    <a:pt x="50" y="161"/>
                    <a:pt x="49" y="161"/>
                    <a:pt x="48" y="161"/>
                  </a:cubicBezTo>
                  <a:cubicBezTo>
                    <a:pt x="47" y="161"/>
                    <a:pt x="47" y="161"/>
                    <a:pt x="46" y="161"/>
                  </a:cubicBezTo>
                  <a:cubicBezTo>
                    <a:pt x="36" y="153"/>
                    <a:pt x="36" y="153"/>
                    <a:pt x="36" y="153"/>
                  </a:cubicBezTo>
                  <a:cubicBezTo>
                    <a:pt x="35" y="152"/>
                    <a:pt x="35" y="149"/>
                    <a:pt x="36" y="148"/>
                  </a:cubicBezTo>
                  <a:cubicBezTo>
                    <a:pt x="37" y="146"/>
                    <a:pt x="40" y="146"/>
                    <a:pt x="41" y="147"/>
                  </a:cubicBezTo>
                  <a:cubicBezTo>
                    <a:pt x="48" y="152"/>
                    <a:pt x="48" y="152"/>
                    <a:pt x="48" y="152"/>
                  </a:cubicBezTo>
                  <a:cubicBezTo>
                    <a:pt x="61" y="138"/>
                    <a:pt x="61" y="138"/>
                    <a:pt x="61" y="138"/>
                  </a:cubicBezTo>
                  <a:cubicBezTo>
                    <a:pt x="62" y="137"/>
                    <a:pt x="64" y="136"/>
                    <a:pt x="66" y="138"/>
                  </a:cubicBezTo>
                  <a:cubicBezTo>
                    <a:pt x="67" y="139"/>
                    <a:pt x="68" y="142"/>
                    <a:pt x="66" y="143"/>
                  </a:cubicBezTo>
                  <a:close/>
                  <a:moveTo>
                    <a:pt x="66" y="181"/>
                  </a:moveTo>
                  <a:cubicBezTo>
                    <a:pt x="51" y="198"/>
                    <a:pt x="51" y="198"/>
                    <a:pt x="51" y="198"/>
                  </a:cubicBezTo>
                  <a:cubicBezTo>
                    <a:pt x="50" y="199"/>
                    <a:pt x="49" y="199"/>
                    <a:pt x="48" y="199"/>
                  </a:cubicBezTo>
                  <a:cubicBezTo>
                    <a:pt x="47" y="199"/>
                    <a:pt x="47" y="199"/>
                    <a:pt x="46" y="198"/>
                  </a:cubicBezTo>
                  <a:cubicBezTo>
                    <a:pt x="36" y="191"/>
                    <a:pt x="36" y="191"/>
                    <a:pt x="36" y="191"/>
                  </a:cubicBezTo>
                  <a:cubicBezTo>
                    <a:pt x="35" y="189"/>
                    <a:pt x="35" y="187"/>
                    <a:pt x="36" y="185"/>
                  </a:cubicBezTo>
                  <a:cubicBezTo>
                    <a:pt x="37" y="184"/>
                    <a:pt x="40" y="183"/>
                    <a:pt x="41" y="185"/>
                  </a:cubicBezTo>
                  <a:cubicBezTo>
                    <a:pt x="48" y="190"/>
                    <a:pt x="48" y="190"/>
                    <a:pt x="48" y="190"/>
                  </a:cubicBezTo>
                  <a:cubicBezTo>
                    <a:pt x="61" y="176"/>
                    <a:pt x="61" y="176"/>
                    <a:pt x="61" y="176"/>
                  </a:cubicBezTo>
                  <a:cubicBezTo>
                    <a:pt x="62" y="174"/>
                    <a:pt x="64" y="174"/>
                    <a:pt x="66" y="175"/>
                  </a:cubicBezTo>
                  <a:cubicBezTo>
                    <a:pt x="67" y="177"/>
                    <a:pt x="68" y="179"/>
                    <a:pt x="66" y="181"/>
                  </a:cubicBezTo>
                  <a:close/>
                  <a:moveTo>
                    <a:pt x="66" y="181"/>
                  </a:moveTo>
                  <a:cubicBezTo>
                    <a:pt x="66" y="181"/>
                    <a:pt x="66" y="181"/>
                    <a:pt x="66" y="18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id-ID" sz="1013"/>
            </a:p>
          </p:txBody>
        </p:sp>
        <p:sp>
          <p:nvSpPr>
            <p:cNvPr id="104" name="Freeform 8">
              <a:extLst>
                <a:ext uri="{FF2B5EF4-FFF2-40B4-BE49-F238E27FC236}">
                  <a16:creationId xmlns:a16="http://schemas.microsoft.com/office/drawing/2014/main" id="{F0373ABF-D46C-4C2A-8917-20EC3E3767C9}"/>
                </a:ext>
              </a:extLst>
            </p:cNvPr>
            <p:cNvSpPr>
              <a:spLocks noEditPoints="1"/>
            </p:cNvSpPr>
            <p:nvPr/>
          </p:nvSpPr>
          <p:spPr bwMode="auto">
            <a:xfrm>
              <a:off x="7667626" y="2589213"/>
              <a:ext cx="2306638" cy="2301875"/>
            </a:xfrm>
            <a:custGeom>
              <a:avLst/>
              <a:gdLst>
                <a:gd name="T0" fmla="*/ 385 w 682"/>
                <a:gd name="T1" fmla="*/ 638 h 680"/>
                <a:gd name="T2" fmla="*/ 425 w 682"/>
                <a:gd name="T3" fmla="*/ 634 h 680"/>
                <a:gd name="T4" fmla="*/ 489 w 682"/>
                <a:gd name="T5" fmla="*/ 641 h 680"/>
                <a:gd name="T6" fmla="*/ 512 w 682"/>
                <a:gd name="T7" fmla="*/ 589 h 680"/>
                <a:gd name="T8" fmla="*/ 569 w 682"/>
                <a:gd name="T9" fmla="*/ 586 h 680"/>
                <a:gd name="T10" fmla="*/ 586 w 682"/>
                <a:gd name="T11" fmla="*/ 524 h 680"/>
                <a:gd name="T12" fmla="*/ 604 w 682"/>
                <a:gd name="T13" fmla="*/ 488 h 680"/>
                <a:gd name="T14" fmla="*/ 659 w 682"/>
                <a:gd name="T15" fmla="*/ 461 h 680"/>
                <a:gd name="T16" fmla="*/ 640 w 682"/>
                <a:gd name="T17" fmla="*/ 408 h 680"/>
                <a:gd name="T18" fmla="*/ 643 w 682"/>
                <a:gd name="T19" fmla="*/ 360 h 680"/>
                <a:gd name="T20" fmla="*/ 681 w 682"/>
                <a:gd name="T21" fmla="*/ 312 h 680"/>
                <a:gd name="T22" fmla="*/ 634 w 682"/>
                <a:gd name="T23" fmla="*/ 263 h 680"/>
                <a:gd name="T24" fmla="*/ 629 w 682"/>
                <a:gd name="T25" fmla="*/ 219 h 680"/>
                <a:gd name="T26" fmla="*/ 609 w 682"/>
                <a:gd name="T27" fmla="*/ 160 h 680"/>
                <a:gd name="T28" fmla="*/ 564 w 682"/>
                <a:gd name="T29" fmla="*/ 134 h 680"/>
                <a:gd name="T30" fmla="*/ 559 w 682"/>
                <a:gd name="T31" fmla="*/ 76 h 680"/>
                <a:gd name="T32" fmla="*/ 499 w 682"/>
                <a:gd name="T33" fmla="*/ 75 h 680"/>
                <a:gd name="T34" fmla="*/ 455 w 682"/>
                <a:gd name="T35" fmla="*/ 57 h 680"/>
                <a:gd name="T36" fmla="*/ 412 w 682"/>
                <a:gd name="T37" fmla="*/ 5 h 680"/>
                <a:gd name="T38" fmla="*/ 360 w 682"/>
                <a:gd name="T39" fmla="*/ 36 h 680"/>
                <a:gd name="T40" fmla="*/ 304 w 682"/>
                <a:gd name="T41" fmla="*/ 8 h 680"/>
                <a:gd name="T42" fmla="*/ 257 w 682"/>
                <a:gd name="T43" fmla="*/ 17 h 680"/>
                <a:gd name="T44" fmla="*/ 224 w 682"/>
                <a:gd name="T45" fmla="*/ 58 h 680"/>
                <a:gd name="T46" fmla="*/ 168 w 682"/>
                <a:gd name="T47" fmla="*/ 49 h 680"/>
                <a:gd name="T48" fmla="*/ 136 w 682"/>
                <a:gd name="T49" fmla="*/ 114 h 680"/>
                <a:gd name="T50" fmla="*/ 109 w 682"/>
                <a:gd name="T51" fmla="*/ 143 h 680"/>
                <a:gd name="T52" fmla="*/ 50 w 682"/>
                <a:gd name="T53" fmla="*/ 160 h 680"/>
                <a:gd name="T54" fmla="*/ 63 w 682"/>
                <a:gd name="T55" fmla="*/ 217 h 680"/>
                <a:gd name="T56" fmla="*/ 42 w 682"/>
                <a:gd name="T57" fmla="*/ 264 h 680"/>
                <a:gd name="T58" fmla="*/ 5 w 682"/>
                <a:gd name="T59" fmla="*/ 316 h 680"/>
                <a:gd name="T60" fmla="*/ 38 w 682"/>
                <a:gd name="T61" fmla="*/ 362 h 680"/>
                <a:gd name="T62" fmla="*/ 9 w 682"/>
                <a:gd name="T63" fmla="*/ 422 h 680"/>
                <a:gd name="T64" fmla="*/ 52 w 682"/>
                <a:gd name="T65" fmla="*/ 458 h 680"/>
                <a:gd name="T66" fmla="*/ 79 w 682"/>
                <a:gd name="T67" fmla="*/ 492 h 680"/>
                <a:gd name="T68" fmla="*/ 81 w 682"/>
                <a:gd name="T69" fmla="*/ 560 h 680"/>
                <a:gd name="T70" fmla="*/ 141 w 682"/>
                <a:gd name="T71" fmla="*/ 567 h 680"/>
                <a:gd name="T72" fmla="*/ 176 w 682"/>
                <a:gd name="T73" fmla="*/ 616 h 680"/>
                <a:gd name="T74" fmla="*/ 219 w 682"/>
                <a:gd name="T75" fmla="*/ 648 h 680"/>
                <a:gd name="T76" fmla="*/ 273 w 682"/>
                <a:gd name="T77" fmla="*/ 634 h 680"/>
                <a:gd name="T78" fmla="*/ 310 w 682"/>
                <a:gd name="T79" fmla="*/ 674 h 680"/>
                <a:gd name="T80" fmla="*/ 297 w 682"/>
                <a:gd name="T81" fmla="*/ 588 h 680"/>
                <a:gd name="T82" fmla="*/ 231 w 682"/>
                <a:gd name="T83" fmla="*/ 567 h 680"/>
                <a:gd name="T84" fmla="*/ 182 w 682"/>
                <a:gd name="T85" fmla="*/ 537 h 680"/>
                <a:gd name="T86" fmla="*/ 117 w 682"/>
                <a:gd name="T87" fmla="*/ 459 h 680"/>
                <a:gd name="T88" fmla="*/ 89 w 682"/>
                <a:gd name="T89" fmla="*/ 375 h 680"/>
                <a:gd name="T90" fmla="*/ 101 w 682"/>
                <a:gd name="T91" fmla="*/ 255 h 680"/>
                <a:gd name="T92" fmla="*/ 145 w 682"/>
                <a:gd name="T93" fmla="*/ 176 h 680"/>
                <a:gd name="T94" fmla="*/ 239 w 682"/>
                <a:gd name="T95" fmla="*/ 106 h 680"/>
                <a:gd name="T96" fmla="*/ 338 w 682"/>
                <a:gd name="T97" fmla="*/ 85 h 680"/>
                <a:gd name="T98" fmla="*/ 435 w 682"/>
                <a:gd name="T99" fmla="*/ 103 h 680"/>
                <a:gd name="T100" fmla="*/ 517 w 682"/>
                <a:gd name="T101" fmla="*/ 156 h 680"/>
                <a:gd name="T102" fmla="*/ 544 w 682"/>
                <a:gd name="T103" fmla="*/ 187 h 680"/>
                <a:gd name="T104" fmla="*/ 587 w 682"/>
                <a:gd name="T105" fmla="*/ 276 h 680"/>
                <a:gd name="T106" fmla="*/ 592 w 682"/>
                <a:gd name="T107" fmla="*/ 373 h 680"/>
                <a:gd name="T108" fmla="*/ 557 w 682"/>
                <a:gd name="T109" fmla="*/ 471 h 680"/>
                <a:gd name="T110" fmla="*/ 488 w 682"/>
                <a:gd name="T111" fmla="*/ 545 h 680"/>
                <a:gd name="T112" fmla="*/ 403 w 682"/>
                <a:gd name="T113" fmla="*/ 585 h 6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82" h="680">
                  <a:moveTo>
                    <a:pt x="345" y="680"/>
                  </a:moveTo>
                  <a:cubicBezTo>
                    <a:pt x="348" y="680"/>
                    <a:pt x="352" y="678"/>
                    <a:pt x="353" y="675"/>
                  </a:cubicBezTo>
                  <a:cubicBezTo>
                    <a:pt x="353" y="675"/>
                    <a:pt x="354" y="673"/>
                    <a:pt x="355" y="670"/>
                  </a:cubicBezTo>
                  <a:cubicBezTo>
                    <a:pt x="357" y="668"/>
                    <a:pt x="359" y="664"/>
                    <a:pt x="360" y="660"/>
                  </a:cubicBezTo>
                  <a:cubicBezTo>
                    <a:pt x="364" y="653"/>
                    <a:pt x="367" y="645"/>
                    <a:pt x="367" y="645"/>
                  </a:cubicBezTo>
                  <a:cubicBezTo>
                    <a:pt x="368" y="642"/>
                    <a:pt x="371" y="640"/>
                    <a:pt x="374" y="640"/>
                  </a:cubicBezTo>
                  <a:cubicBezTo>
                    <a:pt x="374" y="640"/>
                    <a:pt x="379" y="639"/>
                    <a:pt x="385" y="638"/>
                  </a:cubicBezTo>
                  <a:cubicBezTo>
                    <a:pt x="388" y="638"/>
                    <a:pt x="390" y="638"/>
                    <a:pt x="392" y="637"/>
                  </a:cubicBezTo>
                  <a:cubicBezTo>
                    <a:pt x="394" y="637"/>
                    <a:pt x="395" y="637"/>
                    <a:pt x="395" y="637"/>
                  </a:cubicBezTo>
                  <a:cubicBezTo>
                    <a:pt x="395" y="637"/>
                    <a:pt x="397" y="636"/>
                    <a:pt x="399" y="636"/>
                  </a:cubicBezTo>
                  <a:cubicBezTo>
                    <a:pt x="401" y="636"/>
                    <a:pt x="403" y="635"/>
                    <a:pt x="406" y="635"/>
                  </a:cubicBezTo>
                  <a:cubicBezTo>
                    <a:pt x="409" y="634"/>
                    <a:pt x="411" y="633"/>
                    <a:pt x="413" y="633"/>
                  </a:cubicBezTo>
                  <a:cubicBezTo>
                    <a:pt x="415" y="632"/>
                    <a:pt x="417" y="632"/>
                    <a:pt x="417" y="632"/>
                  </a:cubicBezTo>
                  <a:cubicBezTo>
                    <a:pt x="420" y="631"/>
                    <a:pt x="423" y="632"/>
                    <a:pt x="425" y="634"/>
                  </a:cubicBezTo>
                  <a:cubicBezTo>
                    <a:pt x="425" y="634"/>
                    <a:pt x="431" y="640"/>
                    <a:pt x="437" y="646"/>
                  </a:cubicBezTo>
                  <a:cubicBezTo>
                    <a:pt x="443" y="652"/>
                    <a:pt x="449" y="657"/>
                    <a:pt x="449" y="657"/>
                  </a:cubicBezTo>
                  <a:cubicBezTo>
                    <a:pt x="451" y="659"/>
                    <a:pt x="455" y="660"/>
                    <a:pt x="458" y="659"/>
                  </a:cubicBezTo>
                  <a:cubicBezTo>
                    <a:pt x="458" y="659"/>
                    <a:pt x="465" y="656"/>
                    <a:pt x="471" y="654"/>
                  </a:cubicBezTo>
                  <a:cubicBezTo>
                    <a:pt x="474" y="653"/>
                    <a:pt x="477" y="651"/>
                    <a:pt x="479" y="650"/>
                  </a:cubicBezTo>
                  <a:cubicBezTo>
                    <a:pt x="482" y="649"/>
                    <a:pt x="483" y="649"/>
                    <a:pt x="483" y="649"/>
                  </a:cubicBezTo>
                  <a:cubicBezTo>
                    <a:pt x="486" y="647"/>
                    <a:pt x="489" y="644"/>
                    <a:pt x="489" y="641"/>
                  </a:cubicBezTo>
                  <a:cubicBezTo>
                    <a:pt x="489" y="641"/>
                    <a:pt x="489" y="632"/>
                    <a:pt x="489" y="624"/>
                  </a:cubicBezTo>
                  <a:cubicBezTo>
                    <a:pt x="490" y="620"/>
                    <a:pt x="490" y="616"/>
                    <a:pt x="490" y="613"/>
                  </a:cubicBezTo>
                  <a:cubicBezTo>
                    <a:pt x="489" y="610"/>
                    <a:pt x="489" y="608"/>
                    <a:pt x="489" y="608"/>
                  </a:cubicBezTo>
                  <a:cubicBezTo>
                    <a:pt x="489" y="605"/>
                    <a:pt x="491" y="602"/>
                    <a:pt x="494" y="600"/>
                  </a:cubicBezTo>
                  <a:cubicBezTo>
                    <a:pt x="494" y="600"/>
                    <a:pt x="495" y="599"/>
                    <a:pt x="497" y="598"/>
                  </a:cubicBezTo>
                  <a:cubicBezTo>
                    <a:pt x="498" y="597"/>
                    <a:pt x="501" y="596"/>
                    <a:pt x="503" y="594"/>
                  </a:cubicBezTo>
                  <a:cubicBezTo>
                    <a:pt x="508" y="591"/>
                    <a:pt x="512" y="589"/>
                    <a:pt x="512" y="589"/>
                  </a:cubicBezTo>
                  <a:cubicBezTo>
                    <a:pt x="512" y="589"/>
                    <a:pt x="516" y="585"/>
                    <a:pt x="521" y="582"/>
                  </a:cubicBezTo>
                  <a:cubicBezTo>
                    <a:pt x="523" y="581"/>
                    <a:pt x="525" y="579"/>
                    <a:pt x="527" y="578"/>
                  </a:cubicBezTo>
                  <a:cubicBezTo>
                    <a:pt x="528" y="576"/>
                    <a:pt x="529" y="576"/>
                    <a:pt x="529" y="576"/>
                  </a:cubicBezTo>
                  <a:cubicBezTo>
                    <a:pt x="532" y="574"/>
                    <a:pt x="535" y="573"/>
                    <a:pt x="538" y="574"/>
                  </a:cubicBezTo>
                  <a:cubicBezTo>
                    <a:pt x="538" y="574"/>
                    <a:pt x="540" y="575"/>
                    <a:pt x="543" y="576"/>
                  </a:cubicBezTo>
                  <a:cubicBezTo>
                    <a:pt x="546" y="577"/>
                    <a:pt x="550" y="579"/>
                    <a:pt x="553" y="580"/>
                  </a:cubicBezTo>
                  <a:cubicBezTo>
                    <a:pt x="561" y="583"/>
                    <a:pt x="569" y="586"/>
                    <a:pt x="569" y="586"/>
                  </a:cubicBezTo>
                  <a:cubicBezTo>
                    <a:pt x="572" y="587"/>
                    <a:pt x="576" y="586"/>
                    <a:pt x="578" y="583"/>
                  </a:cubicBezTo>
                  <a:cubicBezTo>
                    <a:pt x="578" y="583"/>
                    <a:pt x="580" y="582"/>
                    <a:pt x="581" y="580"/>
                  </a:cubicBezTo>
                  <a:cubicBezTo>
                    <a:pt x="583" y="578"/>
                    <a:pt x="586" y="576"/>
                    <a:pt x="588" y="574"/>
                  </a:cubicBezTo>
                  <a:cubicBezTo>
                    <a:pt x="592" y="569"/>
                    <a:pt x="597" y="564"/>
                    <a:pt x="597" y="564"/>
                  </a:cubicBezTo>
                  <a:cubicBezTo>
                    <a:pt x="599" y="561"/>
                    <a:pt x="600" y="557"/>
                    <a:pt x="599" y="554"/>
                  </a:cubicBezTo>
                  <a:cubicBezTo>
                    <a:pt x="599" y="554"/>
                    <a:pt x="596" y="547"/>
                    <a:pt x="593" y="539"/>
                  </a:cubicBezTo>
                  <a:cubicBezTo>
                    <a:pt x="590" y="531"/>
                    <a:pt x="586" y="524"/>
                    <a:pt x="586" y="524"/>
                  </a:cubicBezTo>
                  <a:cubicBezTo>
                    <a:pt x="585" y="521"/>
                    <a:pt x="585" y="518"/>
                    <a:pt x="587" y="515"/>
                  </a:cubicBezTo>
                  <a:cubicBezTo>
                    <a:pt x="587" y="515"/>
                    <a:pt x="588" y="514"/>
                    <a:pt x="589" y="512"/>
                  </a:cubicBezTo>
                  <a:cubicBezTo>
                    <a:pt x="590" y="511"/>
                    <a:pt x="592" y="508"/>
                    <a:pt x="593" y="506"/>
                  </a:cubicBezTo>
                  <a:cubicBezTo>
                    <a:pt x="595" y="504"/>
                    <a:pt x="596" y="502"/>
                    <a:pt x="597" y="500"/>
                  </a:cubicBezTo>
                  <a:cubicBezTo>
                    <a:pt x="598" y="498"/>
                    <a:pt x="599" y="497"/>
                    <a:pt x="599" y="497"/>
                  </a:cubicBezTo>
                  <a:cubicBezTo>
                    <a:pt x="599" y="497"/>
                    <a:pt x="600" y="496"/>
                    <a:pt x="601" y="494"/>
                  </a:cubicBezTo>
                  <a:cubicBezTo>
                    <a:pt x="602" y="493"/>
                    <a:pt x="603" y="490"/>
                    <a:pt x="604" y="488"/>
                  </a:cubicBezTo>
                  <a:cubicBezTo>
                    <a:pt x="607" y="483"/>
                    <a:pt x="610" y="478"/>
                    <a:pt x="610" y="478"/>
                  </a:cubicBezTo>
                  <a:cubicBezTo>
                    <a:pt x="611" y="476"/>
                    <a:pt x="614" y="474"/>
                    <a:pt x="617" y="474"/>
                  </a:cubicBezTo>
                  <a:cubicBezTo>
                    <a:pt x="617" y="474"/>
                    <a:pt x="625" y="473"/>
                    <a:pt x="634" y="473"/>
                  </a:cubicBezTo>
                  <a:cubicBezTo>
                    <a:pt x="638" y="473"/>
                    <a:pt x="642" y="472"/>
                    <a:pt x="645" y="472"/>
                  </a:cubicBezTo>
                  <a:cubicBezTo>
                    <a:pt x="648" y="472"/>
                    <a:pt x="650" y="471"/>
                    <a:pt x="650" y="471"/>
                  </a:cubicBezTo>
                  <a:cubicBezTo>
                    <a:pt x="653" y="471"/>
                    <a:pt x="656" y="469"/>
                    <a:pt x="657" y="465"/>
                  </a:cubicBezTo>
                  <a:cubicBezTo>
                    <a:pt x="657" y="465"/>
                    <a:pt x="658" y="464"/>
                    <a:pt x="659" y="461"/>
                  </a:cubicBezTo>
                  <a:cubicBezTo>
                    <a:pt x="660" y="459"/>
                    <a:pt x="661" y="456"/>
                    <a:pt x="662" y="453"/>
                  </a:cubicBezTo>
                  <a:cubicBezTo>
                    <a:pt x="663" y="450"/>
                    <a:pt x="664" y="446"/>
                    <a:pt x="665" y="444"/>
                  </a:cubicBezTo>
                  <a:cubicBezTo>
                    <a:pt x="666" y="442"/>
                    <a:pt x="666" y="440"/>
                    <a:pt x="666" y="440"/>
                  </a:cubicBezTo>
                  <a:cubicBezTo>
                    <a:pt x="667" y="436"/>
                    <a:pt x="667" y="433"/>
                    <a:pt x="664" y="430"/>
                  </a:cubicBezTo>
                  <a:cubicBezTo>
                    <a:pt x="664" y="430"/>
                    <a:pt x="659" y="425"/>
                    <a:pt x="653" y="419"/>
                  </a:cubicBezTo>
                  <a:cubicBezTo>
                    <a:pt x="650" y="416"/>
                    <a:pt x="647" y="413"/>
                    <a:pt x="644" y="411"/>
                  </a:cubicBezTo>
                  <a:cubicBezTo>
                    <a:pt x="642" y="409"/>
                    <a:pt x="640" y="408"/>
                    <a:pt x="640" y="408"/>
                  </a:cubicBezTo>
                  <a:cubicBezTo>
                    <a:pt x="638" y="406"/>
                    <a:pt x="637" y="403"/>
                    <a:pt x="637" y="400"/>
                  </a:cubicBezTo>
                  <a:cubicBezTo>
                    <a:pt x="637" y="400"/>
                    <a:pt x="638" y="398"/>
                    <a:pt x="638" y="396"/>
                  </a:cubicBezTo>
                  <a:cubicBezTo>
                    <a:pt x="639" y="394"/>
                    <a:pt x="639" y="392"/>
                    <a:pt x="639" y="389"/>
                  </a:cubicBezTo>
                  <a:cubicBezTo>
                    <a:pt x="640" y="386"/>
                    <a:pt x="640" y="384"/>
                    <a:pt x="641" y="382"/>
                  </a:cubicBezTo>
                  <a:cubicBezTo>
                    <a:pt x="641" y="380"/>
                    <a:pt x="641" y="378"/>
                    <a:pt x="641" y="378"/>
                  </a:cubicBezTo>
                  <a:cubicBezTo>
                    <a:pt x="641" y="378"/>
                    <a:pt x="642" y="373"/>
                    <a:pt x="642" y="368"/>
                  </a:cubicBezTo>
                  <a:cubicBezTo>
                    <a:pt x="643" y="365"/>
                    <a:pt x="643" y="362"/>
                    <a:pt x="643" y="360"/>
                  </a:cubicBezTo>
                  <a:cubicBezTo>
                    <a:pt x="643" y="358"/>
                    <a:pt x="643" y="357"/>
                    <a:pt x="643" y="357"/>
                  </a:cubicBezTo>
                  <a:cubicBezTo>
                    <a:pt x="643" y="354"/>
                    <a:pt x="645" y="351"/>
                    <a:pt x="648" y="349"/>
                  </a:cubicBezTo>
                  <a:cubicBezTo>
                    <a:pt x="648" y="349"/>
                    <a:pt x="655" y="346"/>
                    <a:pt x="663" y="342"/>
                  </a:cubicBezTo>
                  <a:cubicBezTo>
                    <a:pt x="666" y="340"/>
                    <a:pt x="670" y="338"/>
                    <a:pt x="673" y="337"/>
                  </a:cubicBezTo>
                  <a:cubicBezTo>
                    <a:pt x="675" y="335"/>
                    <a:pt x="677" y="334"/>
                    <a:pt x="677" y="334"/>
                  </a:cubicBezTo>
                  <a:cubicBezTo>
                    <a:pt x="680" y="332"/>
                    <a:pt x="682" y="329"/>
                    <a:pt x="682" y="325"/>
                  </a:cubicBezTo>
                  <a:cubicBezTo>
                    <a:pt x="682" y="325"/>
                    <a:pt x="681" y="319"/>
                    <a:pt x="681" y="312"/>
                  </a:cubicBezTo>
                  <a:cubicBezTo>
                    <a:pt x="681" y="309"/>
                    <a:pt x="680" y="305"/>
                    <a:pt x="680" y="303"/>
                  </a:cubicBezTo>
                  <a:cubicBezTo>
                    <a:pt x="680" y="300"/>
                    <a:pt x="680" y="299"/>
                    <a:pt x="680" y="299"/>
                  </a:cubicBezTo>
                  <a:cubicBezTo>
                    <a:pt x="679" y="295"/>
                    <a:pt x="677" y="292"/>
                    <a:pt x="674" y="291"/>
                  </a:cubicBezTo>
                  <a:cubicBezTo>
                    <a:pt x="674" y="291"/>
                    <a:pt x="666" y="288"/>
                    <a:pt x="658" y="285"/>
                  </a:cubicBezTo>
                  <a:cubicBezTo>
                    <a:pt x="651" y="282"/>
                    <a:pt x="643" y="280"/>
                    <a:pt x="643" y="280"/>
                  </a:cubicBezTo>
                  <a:cubicBezTo>
                    <a:pt x="640" y="279"/>
                    <a:pt x="638" y="277"/>
                    <a:pt x="637" y="273"/>
                  </a:cubicBezTo>
                  <a:cubicBezTo>
                    <a:pt x="637" y="273"/>
                    <a:pt x="636" y="268"/>
                    <a:pt x="634" y="263"/>
                  </a:cubicBezTo>
                  <a:cubicBezTo>
                    <a:pt x="633" y="258"/>
                    <a:pt x="631" y="253"/>
                    <a:pt x="631" y="253"/>
                  </a:cubicBezTo>
                  <a:cubicBezTo>
                    <a:pt x="631" y="253"/>
                    <a:pt x="631" y="251"/>
                    <a:pt x="630" y="249"/>
                  </a:cubicBezTo>
                  <a:cubicBezTo>
                    <a:pt x="630" y="247"/>
                    <a:pt x="629" y="245"/>
                    <a:pt x="628" y="242"/>
                  </a:cubicBezTo>
                  <a:cubicBezTo>
                    <a:pt x="627" y="240"/>
                    <a:pt x="626" y="237"/>
                    <a:pt x="626" y="235"/>
                  </a:cubicBezTo>
                  <a:cubicBezTo>
                    <a:pt x="625" y="233"/>
                    <a:pt x="625" y="232"/>
                    <a:pt x="625" y="232"/>
                  </a:cubicBezTo>
                  <a:cubicBezTo>
                    <a:pt x="623" y="229"/>
                    <a:pt x="624" y="226"/>
                    <a:pt x="626" y="223"/>
                  </a:cubicBezTo>
                  <a:cubicBezTo>
                    <a:pt x="626" y="223"/>
                    <a:pt x="627" y="222"/>
                    <a:pt x="629" y="219"/>
                  </a:cubicBezTo>
                  <a:cubicBezTo>
                    <a:pt x="631" y="217"/>
                    <a:pt x="634" y="214"/>
                    <a:pt x="636" y="211"/>
                  </a:cubicBezTo>
                  <a:cubicBezTo>
                    <a:pt x="641" y="204"/>
                    <a:pt x="646" y="197"/>
                    <a:pt x="646" y="197"/>
                  </a:cubicBezTo>
                  <a:cubicBezTo>
                    <a:pt x="648" y="195"/>
                    <a:pt x="649" y="191"/>
                    <a:pt x="647" y="188"/>
                  </a:cubicBezTo>
                  <a:cubicBezTo>
                    <a:pt x="647" y="188"/>
                    <a:pt x="644" y="182"/>
                    <a:pt x="641" y="176"/>
                  </a:cubicBezTo>
                  <a:cubicBezTo>
                    <a:pt x="637" y="170"/>
                    <a:pt x="634" y="164"/>
                    <a:pt x="634" y="164"/>
                  </a:cubicBezTo>
                  <a:cubicBezTo>
                    <a:pt x="632" y="161"/>
                    <a:pt x="629" y="159"/>
                    <a:pt x="626" y="159"/>
                  </a:cubicBezTo>
                  <a:cubicBezTo>
                    <a:pt x="626" y="159"/>
                    <a:pt x="617" y="160"/>
                    <a:pt x="609" y="160"/>
                  </a:cubicBezTo>
                  <a:cubicBezTo>
                    <a:pt x="605" y="161"/>
                    <a:pt x="601" y="161"/>
                    <a:pt x="598" y="162"/>
                  </a:cubicBezTo>
                  <a:cubicBezTo>
                    <a:pt x="595" y="162"/>
                    <a:pt x="593" y="162"/>
                    <a:pt x="593" y="162"/>
                  </a:cubicBezTo>
                  <a:cubicBezTo>
                    <a:pt x="590" y="163"/>
                    <a:pt x="587" y="161"/>
                    <a:pt x="585" y="159"/>
                  </a:cubicBezTo>
                  <a:cubicBezTo>
                    <a:pt x="585" y="159"/>
                    <a:pt x="582" y="154"/>
                    <a:pt x="578" y="150"/>
                  </a:cubicBezTo>
                  <a:cubicBezTo>
                    <a:pt x="576" y="148"/>
                    <a:pt x="575" y="146"/>
                    <a:pt x="573" y="144"/>
                  </a:cubicBezTo>
                  <a:cubicBezTo>
                    <a:pt x="572" y="143"/>
                    <a:pt x="571" y="142"/>
                    <a:pt x="571" y="142"/>
                  </a:cubicBezTo>
                  <a:cubicBezTo>
                    <a:pt x="571" y="142"/>
                    <a:pt x="568" y="138"/>
                    <a:pt x="564" y="134"/>
                  </a:cubicBezTo>
                  <a:cubicBezTo>
                    <a:pt x="562" y="132"/>
                    <a:pt x="561" y="130"/>
                    <a:pt x="559" y="128"/>
                  </a:cubicBezTo>
                  <a:cubicBezTo>
                    <a:pt x="558" y="127"/>
                    <a:pt x="557" y="126"/>
                    <a:pt x="557" y="126"/>
                  </a:cubicBezTo>
                  <a:cubicBezTo>
                    <a:pt x="554" y="123"/>
                    <a:pt x="554" y="120"/>
                    <a:pt x="555" y="117"/>
                  </a:cubicBezTo>
                  <a:cubicBezTo>
                    <a:pt x="555" y="117"/>
                    <a:pt x="555" y="115"/>
                    <a:pt x="556" y="112"/>
                  </a:cubicBezTo>
                  <a:cubicBezTo>
                    <a:pt x="557" y="109"/>
                    <a:pt x="558" y="105"/>
                    <a:pt x="559" y="101"/>
                  </a:cubicBezTo>
                  <a:cubicBezTo>
                    <a:pt x="561" y="93"/>
                    <a:pt x="563" y="85"/>
                    <a:pt x="563" y="85"/>
                  </a:cubicBezTo>
                  <a:cubicBezTo>
                    <a:pt x="563" y="82"/>
                    <a:pt x="562" y="79"/>
                    <a:pt x="559" y="76"/>
                  </a:cubicBezTo>
                  <a:cubicBezTo>
                    <a:pt x="559" y="76"/>
                    <a:pt x="558" y="75"/>
                    <a:pt x="556" y="74"/>
                  </a:cubicBezTo>
                  <a:cubicBezTo>
                    <a:pt x="554" y="72"/>
                    <a:pt x="551" y="70"/>
                    <a:pt x="549" y="68"/>
                  </a:cubicBezTo>
                  <a:cubicBezTo>
                    <a:pt x="546" y="66"/>
                    <a:pt x="543" y="64"/>
                    <a:pt x="541" y="62"/>
                  </a:cubicBezTo>
                  <a:cubicBezTo>
                    <a:pt x="539" y="61"/>
                    <a:pt x="538" y="60"/>
                    <a:pt x="538" y="60"/>
                  </a:cubicBezTo>
                  <a:cubicBezTo>
                    <a:pt x="535" y="58"/>
                    <a:pt x="531" y="57"/>
                    <a:pt x="528" y="59"/>
                  </a:cubicBezTo>
                  <a:cubicBezTo>
                    <a:pt x="528" y="59"/>
                    <a:pt x="521" y="62"/>
                    <a:pt x="514" y="66"/>
                  </a:cubicBezTo>
                  <a:cubicBezTo>
                    <a:pt x="506" y="70"/>
                    <a:pt x="499" y="75"/>
                    <a:pt x="499" y="75"/>
                  </a:cubicBezTo>
                  <a:cubicBezTo>
                    <a:pt x="497" y="76"/>
                    <a:pt x="493" y="76"/>
                    <a:pt x="490" y="75"/>
                  </a:cubicBezTo>
                  <a:cubicBezTo>
                    <a:pt x="490" y="75"/>
                    <a:pt x="486" y="72"/>
                    <a:pt x="481" y="70"/>
                  </a:cubicBezTo>
                  <a:cubicBezTo>
                    <a:pt x="479" y="68"/>
                    <a:pt x="476" y="67"/>
                    <a:pt x="474" y="66"/>
                  </a:cubicBezTo>
                  <a:cubicBezTo>
                    <a:pt x="473" y="65"/>
                    <a:pt x="471" y="65"/>
                    <a:pt x="471" y="65"/>
                  </a:cubicBezTo>
                  <a:cubicBezTo>
                    <a:pt x="471" y="65"/>
                    <a:pt x="470" y="64"/>
                    <a:pt x="468" y="63"/>
                  </a:cubicBezTo>
                  <a:cubicBezTo>
                    <a:pt x="466" y="62"/>
                    <a:pt x="464" y="61"/>
                    <a:pt x="462" y="60"/>
                  </a:cubicBezTo>
                  <a:cubicBezTo>
                    <a:pt x="459" y="59"/>
                    <a:pt x="457" y="58"/>
                    <a:pt x="455" y="57"/>
                  </a:cubicBezTo>
                  <a:cubicBezTo>
                    <a:pt x="453" y="57"/>
                    <a:pt x="452" y="56"/>
                    <a:pt x="452" y="56"/>
                  </a:cubicBezTo>
                  <a:cubicBezTo>
                    <a:pt x="449" y="55"/>
                    <a:pt x="446" y="52"/>
                    <a:pt x="446" y="49"/>
                  </a:cubicBezTo>
                  <a:cubicBezTo>
                    <a:pt x="446" y="49"/>
                    <a:pt x="445" y="41"/>
                    <a:pt x="444" y="33"/>
                  </a:cubicBezTo>
                  <a:cubicBezTo>
                    <a:pt x="442" y="25"/>
                    <a:pt x="440" y="17"/>
                    <a:pt x="440" y="17"/>
                  </a:cubicBezTo>
                  <a:cubicBezTo>
                    <a:pt x="440" y="14"/>
                    <a:pt x="437" y="11"/>
                    <a:pt x="433" y="10"/>
                  </a:cubicBezTo>
                  <a:cubicBezTo>
                    <a:pt x="433" y="10"/>
                    <a:pt x="427" y="8"/>
                    <a:pt x="421" y="7"/>
                  </a:cubicBezTo>
                  <a:cubicBezTo>
                    <a:pt x="417" y="6"/>
                    <a:pt x="414" y="5"/>
                    <a:pt x="412" y="5"/>
                  </a:cubicBezTo>
                  <a:cubicBezTo>
                    <a:pt x="409" y="4"/>
                    <a:pt x="407" y="4"/>
                    <a:pt x="407" y="4"/>
                  </a:cubicBezTo>
                  <a:cubicBezTo>
                    <a:pt x="404" y="3"/>
                    <a:pt x="400" y="4"/>
                    <a:pt x="398" y="7"/>
                  </a:cubicBezTo>
                  <a:cubicBezTo>
                    <a:pt x="398" y="7"/>
                    <a:pt x="393" y="13"/>
                    <a:pt x="388" y="20"/>
                  </a:cubicBezTo>
                  <a:cubicBezTo>
                    <a:pt x="383" y="26"/>
                    <a:pt x="378" y="33"/>
                    <a:pt x="378" y="33"/>
                  </a:cubicBezTo>
                  <a:cubicBezTo>
                    <a:pt x="377" y="36"/>
                    <a:pt x="374" y="37"/>
                    <a:pt x="370" y="37"/>
                  </a:cubicBezTo>
                  <a:cubicBezTo>
                    <a:pt x="370" y="37"/>
                    <a:pt x="369" y="36"/>
                    <a:pt x="367" y="36"/>
                  </a:cubicBezTo>
                  <a:cubicBezTo>
                    <a:pt x="365" y="36"/>
                    <a:pt x="362" y="36"/>
                    <a:pt x="360" y="36"/>
                  </a:cubicBezTo>
                  <a:cubicBezTo>
                    <a:pt x="357" y="36"/>
                    <a:pt x="354" y="35"/>
                    <a:pt x="352" y="35"/>
                  </a:cubicBezTo>
                  <a:cubicBezTo>
                    <a:pt x="350" y="35"/>
                    <a:pt x="349" y="35"/>
                    <a:pt x="349" y="35"/>
                  </a:cubicBezTo>
                  <a:cubicBezTo>
                    <a:pt x="349" y="35"/>
                    <a:pt x="343" y="35"/>
                    <a:pt x="338" y="35"/>
                  </a:cubicBezTo>
                  <a:cubicBezTo>
                    <a:pt x="333" y="35"/>
                    <a:pt x="327" y="35"/>
                    <a:pt x="327" y="35"/>
                  </a:cubicBezTo>
                  <a:cubicBezTo>
                    <a:pt x="324" y="35"/>
                    <a:pt x="321" y="34"/>
                    <a:pt x="319" y="31"/>
                  </a:cubicBezTo>
                  <a:cubicBezTo>
                    <a:pt x="319" y="31"/>
                    <a:pt x="315" y="24"/>
                    <a:pt x="310" y="17"/>
                  </a:cubicBezTo>
                  <a:cubicBezTo>
                    <a:pt x="308" y="14"/>
                    <a:pt x="306" y="11"/>
                    <a:pt x="304" y="8"/>
                  </a:cubicBezTo>
                  <a:cubicBezTo>
                    <a:pt x="302" y="6"/>
                    <a:pt x="301" y="4"/>
                    <a:pt x="301" y="4"/>
                  </a:cubicBezTo>
                  <a:cubicBezTo>
                    <a:pt x="299" y="1"/>
                    <a:pt x="295" y="0"/>
                    <a:pt x="292" y="1"/>
                  </a:cubicBezTo>
                  <a:cubicBezTo>
                    <a:pt x="292" y="1"/>
                    <a:pt x="290" y="1"/>
                    <a:pt x="288" y="1"/>
                  </a:cubicBezTo>
                  <a:cubicBezTo>
                    <a:pt x="285" y="2"/>
                    <a:pt x="282" y="2"/>
                    <a:pt x="279" y="3"/>
                  </a:cubicBezTo>
                  <a:cubicBezTo>
                    <a:pt x="272" y="4"/>
                    <a:pt x="266" y="5"/>
                    <a:pt x="266" y="5"/>
                  </a:cubicBezTo>
                  <a:cubicBezTo>
                    <a:pt x="262" y="6"/>
                    <a:pt x="259" y="9"/>
                    <a:pt x="258" y="12"/>
                  </a:cubicBezTo>
                  <a:cubicBezTo>
                    <a:pt x="258" y="12"/>
                    <a:pt x="258" y="14"/>
                    <a:pt x="257" y="17"/>
                  </a:cubicBezTo>
                  <a:cubicBezTo>
                    <a:pt x="256" y="20"/>
                    <a:pt x="255" y="24"/>
                    <a:pt x="254" y="28"/>
                  </a:cubicBezTo>
                  <a:cubicBezTo>
                    <a:pt x="252" y="36"/>
                    <a:pt x="251" y="44"/>
                    <a:pt x="251" y="44"/>
                  </a:cubicBezTo>
                  <a:cubicBezTo>
                    <a:pt x="250" y="47"/>
                    <a:pt x="248" y="50"/>
                    <a:pt x="245" y="51"/>
                  </a:cubicBezTo>
                  <a:cubicBezTo>
                    <a:pt x="245" y="51"/>
                    <a:pt x="244" y="51"/>
                    <a:pt x="242" y="52"/>
                  </a:cubicBezTo>
                  <a:cubicBezTo>
                    <a:pt x="240" y="52"/>
                    <a:pt x="237" y="53"/>
                    <a:pt x="235" y="54"/>
                  </a:cubicBezTo>
                  <a:cubicBezTo>
                    <a:pt x="230" y="56"/>
                    <a:pt x="225" y="58"/>
                    <a:pt x="225" y="58"/>
                  </a:cubicBezTo>
                  <a:cubicBezTo>
                    <a:pt x="225" y="58"/>
                    <a:pt x="224" y="58"/>
                    <a:pt x="224" y="58"/>
                  </a:cubicBezTo>
                  <a:cubicBezTo>
                    <a:pt x="223" y="59"/>
                    <a:pt x="223" y="59"/>
                    <a:pt x="222" y="59"/>
                  </a:cubicBezTo>
                  <a:cubicBezTo>
                    <a:pt x="220" y="60"/>
                    <a:pt x="217" y="61"/>
                    <a:pt x="215" y="62"/>
                  </a:cubicBezTo>
                  <a:cubicBezTo>
                    <a:pt x="212" y="64"/>
                    <a:pt x="210" y="65"/>
                    <a:pt x="208" y="66"/>
                  </a:cubicBezTo>
                  <a:cubicBezTo>
                    <a:pt x="206" y="66"/>
                    <a:pt x="205" y="67"/>
                    <a:pt x="205" y="67"/>
                  </a:cubicBezTo>
                  <a:cubicBezTo>
                    <a:pt x="202" y="69"/>
                    <a:pt x="199" y="68"/>
                    <a:pt x="196" y="67"/>
                  </a:cubicBezTo>
                  <a:cubicBezTo>
                    <a:pt x="196" y="67"/>
                    <a:pt x="189" y="62"/>
                    <a:pt x="182" y="58"/>
                  </a:cubicBezTo>
                  <a:cubicBezTo>
                    <a:pt x="176" y="53"/>
                    <a:pt x="168" y="49"/>
                    <a:pt x="168" y="49"/>
                  </a:cubicBezTo>
                  <a:cubicBezTo>
                    <a:pt x="165" y="47"/>
                    <a:pt x="162" y="48"/>
                    <a:pt x="159" y="50"/>
                  </a:cubicBezTo>
                  <a:cubicBezTo>
                    <a:pt x="159" y="50"/>
                    <a:pt x="153" y="53"/>
                    <a:pt x="147" y="57"/>
                  </a:cubicBezTo>
                  <a:cubicBezTo>
                    <a:pt x="142" y="61"/>
                    <a:pt x="137" y="65"/>
                    <a:pt x="137" y="65"/>
                  </a:cubicBezTo>
                  <a:cubicBezTo>
                    <a:pt x="134" y="67"/>
                    <a:pt x="132" y="70"/>
                    <a:pt x="133" y="74"/>
                  </a:cubicBezTo>
                  <a:cubicBezTo>
                    <a:pt x="133" y="74"/>
                    <a:pt x="134" y="82"/>
                    <a:pt x="135" y="90"/>
                  </a:cubicBezTo>
                  <a:cubicBezTo>
                    <a:pt x="137" y="98"/>
                    <a:pt x="139" y="106"/>
                    <a:pt x="139" y="106"/>
                  </a:cubicBezTo>
                  <a:cubicBezTo>
                    <a:pt x="140" y="109"/>
                    <a:pt x="139" y="112"/>
                    <a:pt x="136" y="114"/>
                  </a:cubicBezTo>
                  <a:cubicBezTo>
                    <a:pt x="136" y="114"/>
                    <a:pt x="135" y="115"/>
                    <a:pt x="134" y="117"/>
                  </a:cubicBezTo>
                  <a:cubicBezTo>
                    <a:pt x="132" y="118"/>
                    <a:pt x="130" y="120"/>
                    <a:pt x="128" y="122"/>
                  </a:cubicBezTo>
                  <a:cubicBezTo>
                    <a:pt x="126" y="124"/>
                    <a:pt x="124" y="126"/>
                    <a:pt x="123" y="127"/>
                  </a:cubicBezTo>
                  <a:cubicBezTo>
                    <a:pt x="122" y="128"/>
                    <a:pt x="122" y="128"/>
                    <a:pt x="121" y="129"/>
                  </a:cubicBezTo>
                  <a:cubicBezTo>
                    <a:pt x="121" y="129"/>
                    <a:pt x="121" y="129"/>
                    <a:pt x="121" y="129"/>
                  </a:cubicBezTo>
                  <a:cubicBezTo>
                    <a:pt x="121" y="129"/>
                    <a:pt x="117" y="133"/>
                    <a:pt x="113" y="137"/>
                  </a:cubicBezTo>
                  <a:cubicBezTo>
                    <a:pt x="112" y="139"/>
                    <a:pt x="110" y="141"/>
                    <a:pt x="109" y="143"/>
                  </a:cubicBezTo>
                  <a:cubicBezTo>
                    <a:pt x="107" y="145"/>
                    <a:pt x="106" y="146"/>
                    <a:pt x="106" y="146"/>
                  </a:cubicBezTo>
                  <a:cubicBezTo>
                    <a:pt x="104" y="148"/>
                    <a:pt x="101" y="149"/>
                    <a:pt x="98" y="149"/>
                  </a:cubicBezTo>
                  <a:cubicBezTo>
                    <a:pt x="98" y="149"/>
                    <a:pt x="90" y="147"/>
                    <a:pt x="82" y="146"/>
                  </a:cubicBezTo>
                  <a:cubicBezTo>
                    <a:pt x="78" y="145"/>
                    <a:pt x="74" y="145"/>
                    <a:pt x="71" y="145"/>
                  </a:cubicBezTo>
                  <a:cubicBezTo>
                    <a:pt x="67" y="144"/>
                    <a:pt x="65" y="144"/>
                    <a:pt x="65" y="144"/>
                  </a:cubicBezTo>
                  <a:cubicBezTo>
                    <a:pt x="62" y="144"/>
                    <a:pt x="59" y="145"/>
                    <a:pt x="57" y="149"/>
                  </a:cubicBezTo>
                  <a:cubicBezTo>
                    <a:pt x="57" y="149"/>
                    <a:pt x="53" y="154"/>
                    <a:pt x="50" y="160"/>
                  </a:cubicBezTo>
                  <a:cubicBezTo>
                    <a:pt x="48" y="163"/>
                    <a:pt x="46" y="166"/>
                    <a:pt x="45" y="168"/>
                  </a:cubicBezTo>
                  <a:cubicBezTo>
                    <a:pt x="44" y="170"/>
                    <a:pt x="43" y="171"/>
                    <a:pt x="43" y="171"/>
                  </a:cubicBezTo>
                  <a:cubicBezTo>
                    <a:pt x="41" y="175"/>
                    <a:pt x="41" y="178"/>
                    <a:pt x="43" y="181"/>
                  </a:cubicBezTo>
                  <a:cubicBezTo>
                    <a:pt x="43" y="181"/>
                    <a:pt x="44" y="183"/>
                    <a:pt x="46" y="185"/>
                  </a:cubicBezTo>
                  <a:cubicBezTo>
                    <a:pt x="47" y="188"/>
                    <a:pt x="50" y="191"/>
                    <a:pt x="52" y="195"/>
                  </a:cubicBezTo>
                  <a:cubicBezTo>
                    <a:pt x="57" y="202"/>
                    <a:pt x="62" y="208"/>
                    <a:pt x="62" y="208"/>
                  </a:cubicBezTo>
                  <a:cubicBezTo>
                    <a:pt x="64" y="210"/>
                    <a:pt x="64" y="214"/>
                    <a:pt x="63" y="217"/>
                  </a:cubicBezTo>
                  <a:cubicBezTo>
                    <a:pt x="63" y="217"/>
                    <a:pt x="61" y="222"/>
                    <a:pt x="58" y="227"/>
                  </a:cubicBezTo>
                  <a:cubicBezTo>
                    <a:pt x="57" y="232"/>
                    <a:pt x="55" y="237"/>
                    <a:pt x="55" y="237"/>
                  </a:cubicBezTo>
                  <a:cubicBezTo>
                    <a:pt x="55" y="237"/>
                    <a:pt x="54" y="238"/>
                    <a:pt x="54" y="240"/>
                  </a:cubicBezTo>
                  <a:cubicBezTo>
                    <a:pt x="53" y="242"/>
                    <a:pt x="52" y="245"/>
                    <a:pt x="51" y="247"/>
                  </a:cubicBezTo>
                  <a:cubicBezTo>
                    <a:pt x="51" y="250"/>
                    <a:pt x="50" y="252"/>
                    <a:pt x="49" y="254"/>
                  </a:cubicBezTo>
                  <a:cubicBezTo>
                    <a:pt x="49" y="256"/>
                    <a:pt x="48" y="257"/>
                    <a:pt x="48" y="257"/>
                  </a:cubicBezTo>
                  <a:cubicBezTo>
                    <a:pt x="47" y="261"/>
                    <a:pt x="45" y="263"/>
                    <a:pt x="42" y="264"/>
                  </a:cubicBezTo>
                  <a:cubicBezTo>
                    <a:pt x="42" y="264"/>
                    <a:pt x="34" y="266"/>
                    <a:pt x="26" y="268"/>
                  </a:cubicBezTo>
                  <a:cubicBezTo>
                    <a:pt x="18" y="270"/>
                    <a:pt x="10" y="273"/>
                    <a:pt x="10" y="273"/>
                  </a:cubicBezTo>
                  <a:cubicBezTo>
                    <a:pt x="7" y="274"/>
                    <a:pt x="5" y="277"/>
                    <a:pt x="4" y="280"/>
                  </a:cubicBezTo>
                  <a:cubicBezTo>
                    <a:pt x="4" y="280"/>
                    <a:pt x="4" y="282"/>
                    <a:pt x="4" y="284"/>
                  </a:cubicBezTo>
                  <a:cubicBezTo>
                    <a:pt x="3" y="287"/>
                    <a:pt x="3" y="290"/>
                    <a:pt x="2" y="294"/>
                  </a:cubicBezTo>
                  <a:cubicBezTo>
                    <a:pt x="1" y="300"/>
                    <a:pt x="1" y="307"/>
                    <a:pt x="1" y="307"/>
                  </a:cubicBezTo>
                  <a:cubicBezTo>
                    <a:pt x="0" y="310"/>
                    <a:pt x="2" y="314"/>
                    <a:pt x="5" y="316"/>
                  </a:cubicBezTo>
                  <a:cubicBezTo>
                    <a:pt x="5" y="316"/>
                    <a:pt x="11" y="320"/>
                    <a:pt x="18" y="324"/>
                  </a:cubicBezTo>
                  <a:cubicBezTo>
                    <a:pt x="26" y="329"/>
                    <a:pt x="33" y="333"/>
                    <a:pt x="33" y="333"/>
                  </a:cubicBezTo>
                  <a:cubicBezTo>
                    <a:pt x="36" y="334"/>
                    <a:pt x="37" y="337"/>
                    <a:pt x="37" y="340"/>
                  </a:cubicBezTo>
                  <a:cubicBezTo>
                    <a:pt x="37" y="340"/>
                    <a:pt x="37" y="342"/>
                    <a:pt x="37" y="344"/>
                  </a:cubicBezTo>
                  <a:cubicBezTo>
                    <a:pt x="37" y="346"/>
                    <a:pt x="37" y="348"/>
                    <a:pt x="37" y="351"/>
                  </a:cubicBezTo>
                  <a:cubicBezTo>
                    <a:pt x="38" y="354"/>
                    <a:pt x="38" y="357"/>
                    <a:pt x="38" y="359"/>
                  </a:cubicBezTo>
                  <a:cubicBezTo>
                    <a:pt x="38" y="361"/>
                    <a:pt x="38" y="362"/>
                    <a:pt x="38" y="362"/>
                  </a:cubicBezTo>
                  <a:cubicBezTo>
                    <a:pt x="38" y="362"/>
                    <a:pt x="38" y="363"/>
                    <a:pt x="38" y="365"/>
                  </a:cubicBezTo>
                  <a:cubicBezTo>
                    <a:pt x="39" y="367"/>
                    <a:pt x="39" y="370"/>
                    <a:pt x="39" y="373"/>
                  </a:cubicBezTo>
                  <a:cubicBezTo>
                    <a:pt x="40" y="378"/>
                    <a:pt x="41" y="383"/>
                    <a:pt x="41" y="383"/>
                  </a:cubicBezTo>
                  <a:cubicBezTo>
                    <a:pt x="41" y="387"/>
                    <a:pt x="40" y="390"/>
                    <a:pt x="37" y="392"/>
                  </a:cubicBezTo>
                  <a:cubicBezTo>
                    <a:pt x="37" y="392"/>
                    <a:pt x="31" y="397"/>
                    <a:pt x="24" y="402"/>
                  </a:cubicBezTo>
                  <a:cubicBezTo>
                    <a:pt x="18" y="407"/>
                    <a:pt x="12" y="413"/>
                    <a:pt x="12" y="413"/>
                  </a:cubicBezTo>
                  <a:cubicBezTo>
                    <a:pt x="10" y="415"/>
                    <a:pt x="9" y="419"/>
                    <a:pt x="9" y="422"/>
                  </a:cubicBezTo>
                  <a:cubicBezTo>
                    <a:pt x="9" y="422"/>
                    <a:pt x="10" y="424"/>
                    <a:pt x="11" y="426"/>
                  </a:cubicBezTo>
                  <a:cubicBezTo>
                    <a:pt x="11" y="429"/>
                    <a:pt x="12" y="432"/>
                    <a:pt x="13" y="435"/>
                  </a:cubicBezTo>
                  <a:cubicBezTo>
                    <a:pt x="14" y="438"/>
                    <a:pt x="15" y="441"/>
                    <a:pt x="16" y="444"/>
                  </a:cubicBezTo>
                  <a:cubicBezTo>
                    <a:pt x="17" y="446"/>
                    <a:pt x="17" y="448"/>
                    <a:pt x="17" y="448"/>
                  </a:cubicBezTo>
                  <a:cubicBezTo>
                    <a:pt x="18" y="451"/>
                    <a:pt x="21" y="454"/>
                    <a:pt x="24" y="454"/>
                  </a:cubicBezTo>
                  <a:cubicBezTo>
                    <a:pt x="24" y="454"/>
                    <a:pt x="33" y="456"/>
                    <a:pt x="41" y="457"/>
                  </a:cubicBezTo>
                  <a:cubicBezTo>
                    <a:pt x="45" y="457"/>
                    <a:pt x="49" y="458"/>
                    <a:pt x="52" y="458"/>
                  </a:cubicBezTo>
                  <a:cubicBezTo>
                    <a:pt x="55" y="458"/>
                    <a:pt x="57" y="458"/>
                    <a:pt x="57" y="458"/>
                  </a:cubicBezTo>
                  <a:cubicBezTo>
                    <a:pt x="60" y="459"/>
                    <a:pt x="63" y="461"/>
                    <a:pt x="64" y="464"/>
                  </a:cubicBezTo>
                  <a:cubicBezTo>
                    <a:pt x="64" y="464"/>
                    <a:pt x="65" y="465"/>
                    <a:pt x="66" y="467"/>
                  </a:cubicBezTo>
                  <a:cubicBezTo>
                    <a:pt x="66" y="468"/>
                    <a:pt x="68" y="471"/>
                    <a:pt x="69" y="473"/>
                  </a:cubicBezTo>
                  <a:cubicBezTo>
                    <a:pt x="71" y="478"/>
                    <a:pt x="74" y="483"/>
                    <a:pt x="74" y="483"/>
                  </a:cubicBezTo>
                  <a:cubicBezTo>
                    <a:pt x="74" y="483"/>
                    <a:pt x="74" y="484"/>
                    <a:pt x="75" y="486"/>
                  </a:cubicBezTo>
                  <a:cubicBezTo>
                    <a:pt x="76" y="488"/>
                    <a:pt x="78" y="490"/>
                    <a:pt x="79" y="492"/>
                  </a:cubicBezTo>
                  <a:cubicBezTo>
                    <a:pt x="82" y="497"/>
                    <a:pt x="85" y="501"/>
                    <a:pt x="85" y="501"/>
                  </a:cubicBezTo>
                  <a:cubicBezTo>
                    <a:pt x="87" y="504"/>
                    <a:pt x="87" y="508"/>
                    <a:pt x="85" y="510"/>
                  </a:cubicBezTo>
                  <a:cubicBezTo>
                    <a:pt x="85" y="510"/>
                    <a:pt x="84" y="512"/>
                    <a:pt x="83" y="515"/>
                  </a:cubicBezTo>
                  <a:cubicBezTo>
                    <a:pt x="81" y="518"/>
                    <a:pt x="79" y="521"/>
                    <a:pt x="78" y="525"/>
                  </a:cubicBezTo>
                  <a:cubicBezTo>
                    <a:pt x="74" y="532"/>
                    <a:pt x="71" y="540"/>
                    <a:pt x="71" y="540"/>
                  </a:cubicBezTo>
                  <a:cubicBezTo>
                    <a:pt x="69" y="543"/>
                    <a:pt x="70" y="547"/>
                    <a:pt x="72" y="549"/>
                  </a:cubicBezTo>
                  <a:cubicBezTo>
                    <a:pt x="72" y="549"/>
                    <a:pt x="76" y="555"/>
                    <a:pt x="81" y="560"/>
                  </a:cubicBezTo>
                  <a:cubicBezTo>
                    <a:pt x="85" y="565"/>
                    <a:pt x="90" y="570"/>
                    <a:pt x="90" y="570"/>
                  </a:cubicBezTo>
                  <a:cubicBezTo>
                    <a:pt x="92" y="573"/>
                    <a:pt x="96" y="574"/>
                    <a:pt x="99" y="573"/>
                  </a:cubicBezTo>
                  <a:cubicBezTo>
                    <a:pt x="99" y="573"/>
                    <a:pt x="107" y="571"/>
                    <a:pt x="115" y="568"/>
                  </a:cubicBezTo>
                  <a:cubicBezTo>
                    <a:pt x="119" y="567"/>
                    <a:pt x="122" y="566"/>
                    <a:pt x="125" y="565"/>
                  </a:cubicBezTo>
                  <a:cubicBezTo>
                    <a:pt x="128" y="564"/>
                    <a:pt x="130" y="563"/>
                    <a:pt x="130" y="563"/>
                  </a:cubicBezTo>
                  <a:cubicBezTo>
                    <a:pt x="133" y="562"/>
                    <a:pt x="137" y="563"/>
                    <a:pt x="139" y="565"/>
                  </a:cubicBezTo>
                  <a:cubicBezTo>
                    <a:pt x="139" y="565"/>
                    <a:pt x="140" y="566"/>
                    <a:pt x="141" y="567"/>
                  </a:cubicBezTo>
                  <a:cubicBezTo>
                    <a:pt x="143" y="569"/>
                    <a:pt x="145" y="570"/>
                    <a:pt x="147" y="572"/>
                  </a:cubicBezTo>
                  <a:cubicBezTo>
                    <a:pt x="149" y="574"/>
                    <a:pt x="151" y="576"/>
                    <a:pt x="153" y="577"/>
                  </a:cubicBezTo>
                  <a:cubicBezTo>
                    <a:pt x="155" y="578"/>
                    <a:pt x="156" y="579"/>
                    <a:pt x="156" y="579"/>
                  </a:cubicBezTo>
                  <a:cubicBezTo>
                    <a:pt x="156" y="579"/>
                    <a:pt x="160" y="582"/>
                    <a:pt x="164" y="585"/>
                  </a:cubicBezTo>
                  <a:cubicBezTo>
                    <a:pt x="169" y="588"/>
                    <a:pt x="173" y="591"/>
                    <a:pt x="173" y="591"/>
                  </a:cubicBezTo>
                  <a:cubicBezTo>
                    <a:pt x="176" y="593"/>
                    <a:pt x="177" y="596"/>
                    <a:pt x="177" y="599"/>
                  </a:cubicBezTo>
                  <a:cubicBezTo>
                    <a:pt x="177" y="599"/>
                    <a:pt x="177" y="607"/>
                    <a:pt x="176" y="616"/>
                  </a:cubicBezTo>
                  <a:cubicBezTo>
                    <a:pt x="176" y="624"/>
                    <a:pt x="176" y="632"/>
                    <a:pt x="176" y="632"/>
                  </a:cubicBezTo>
                  <a:cubicBezTo>
                    <a:pt x="176" y="635"/>
                    <a:pt x="178" y="639"/>
                    <a:pt x="181" y="640"/>
                  </a:cubicBezTo>
                  <a:cubicBezTo>
                    <a:pt x="181" y="640"/>
                    <a:pt x="183" y="641"/>
                    <a:pt x="185" y="642"/>
                  </a:cubicBezTo>
                  <a:cubicBezTo>
                    <a:pt x="187" y="643"/>
                    <a:pt x="190" y="645"/>
                    <a:pt x="193" y="646"/>
                  </a:cubicBezTo>
                  <a:cubicBezTo>
                    <a:pt x="199" y="649"/>
                    <a:pt x="205" y="652"/>
                    <a:pt x="205" y="652"/>
                  </a:cubicBezTo>
                  <a:cubicBezTo>
                    <a:pt x="209" y="653"/>
                    <a:pt x="213" y="653"/>
                    <a:pt x="215" y="651"/>
                  </a:cubicBezTo>
                  <a:cubicBezTo>
                    <a:pt x="215" y="651"/>
                    <a:pt x="217" y="650"/>
                    <a:pt x="219" y="648"/>
                  </a:cubicBezTo>
                  <a:cubicBezTo>
                    <a:pt x="222" y="646"/>
                    <a:pt x="225" y="643"/>
                    <a:pt x="228" y="640"/>
                  </a:cubicBezTo>
                  <a:cubicBezTo>
                    <a:pt x="234" y="635"/>
                    <a:pt x="240" y="629"/>
                    <a:pt x="240" y="629"/>
                  </a:cubicBezTo>
                  <a:cubicBezTo>
                    <a:pt x="242" y="627"/>
                    <a:pt x="246" y="626"/>
                    <a:pt x="249" y="627"/>
                  </a:cubicBezTo>
                  <a:cubicBezTo>
                    <a:pt x="249" y="627"/>
                    <a:pt x="250" y="628"/>
                    <a:pt x="252" y="628"/>
                  </a:cubicBezTo>
                  <a:cubicBezTo>
                    <a:pt x="254" y="629"/>
                    <a:pt x="256" y="630"/>
                    <a:pt x="259" y="631"/>
                  </a:cubicBezTo>
                  <a:cubicBezTo>
                    <a:pt x="264" y="632"/>
                    <a:pt x="269" y="633"/>
                    <a:pt x="269" y="633"/>
                  </a:cubicBezTo>
                  <a:cubicBezTo>
                    <a:pt x="269" y="633"/>
                    <a:pt x="271" y="634"/>
                    <a:pt x="273" y="634"/>
                  </a:cubicBezTo>
                  <a:cubicBezTo>
                    <a:pt x="275" y="634"/>
                    <a:pt x="277" y="635"/>
                    <a:pt x="280" y="636"/>
                  </a:cubicBezTo>
                  <a:cubicBezTo>
                    <a:pt x="283" y="636"/>
                    <a:pt x="285" y="637"/>
                    <a:pt x="287" y="637"/>
                  </a:cubicBezTo>
                  <a:cubicBezTo>
                    <a:pt x="289" y="637"/>
                    <a:pt x="291" y="637"/>
                    <a:pt x="291" y="637"/>
                  </a:cubicBezTo>
                  <a:cubicBezTo>
                    <a:pt x="294" y="638"/>
                    <a:pt x="296" y="640"/>
                    <a:pt x="297" y="643"/>
                  </a:cubicBezTo>
                  <a:cubicBezTo>
                    <a:pt x="297" y="643"/>
                    <a:pt x="298" y="645"/>
                    <a:pt x="299" y="648"/>
                  </a:cubicBezTo>
                  <a:cubicBezTo>
                    <a:pt x="300" y="651"/>
                    <a:pt x="302" y="655"/>
                    <a:pt x="303" y="659"/>
                  </a:cubicBezTo>
                  <a:cubicBezTo>
                    <a:pt x="306" y="666"/>
                    <a:pt x="310" y="674"/>
                    <a:pt x="310" y="674"/>
                  </a:cubicBezTo>
                  <a:cubicBezTo>
                    <a:pt x="311" y="677"/>
                    <a:pt x="314" y="679"/>
                    <a:pt x="318" y="679"/>
                  </a:cubicBezTo>
                  <a:cubicBezTo>
                    <a:pt x="318" y="679"/>
                    <a:pt x="320" y="679"/>
                    <a:pt x="322" y="679"/>
                  </a:cubicBezTo>
                  <a:cubicBezTo>
                    <a:pt x="325" y="679"/>
                    <a:pt x="328" y="680"/>
                    <a:pt x="331" y="680"/>
                  </a:cubicBezTo>
                  <a:cubicBezTo>
                    <a:pt x="335" y="680"/>
                    <a:pt x="338" y="680"/>
                    <a:pt x="340" y="680"/>
                  </a:cubicBezTo>
                  <a:cubicBezTo>
                    <a:pt x="343" y="680"/>
                    <a:pt x="345" y="680"/>
                    <a:pt x="345" y="680"/>
                  </a:cubicBezTo>
                  <a:close/>
                  <a:moveTo>
                    <a:pt x="334" y="592"/>
                  </a:moveTo>
                  <a:cubicBezTo>
                    <a:pt x="320" y="592"/>
                    <a:pt x="307" y="590"/>
                    <a:pt x="297" y="588"/>
                  </a:cubicBezTo>
                  <a:cubicBezTo>
                    <a:pt x="295" y="588"/>
                    <a:pt x="293" y="588"/>
                    <a:pt x="291" y="587"/>
                  </a:cubicBezTo>
                  <a:cubicBezTo>
                    <a:pt x="289" y="587"/>
                    <a:pt x="287" y="586"/>
                    <a:pt x="285" y="586"/>
                  </a:cubicBezTo>
                  <a:cubicBezTo>
                    <a:pt x="284" y="586"/>
                    <a:pt x="283" y="586"/>
                    <a:pt x="282" y="585"/>
                  </a:cubicBezTo>
                  <a:cubicBezTo>
                    <a:pt x="281" y="585"/>
                    <a:pt x="281" y="585"/>
                    <a:pt x="281" y="585"/>
                  </a:cubicBezTo>
                  <a:cubicBezTo>
                    <a:pt x="281" y="585"/>
                    <a:pt x="279" y="585"/>
                    <a:pt x="277" y="584"/>
                  </a:cubicBezTo>
                  <a:cubicBezTo>
                    <a:pt x="274" y="583"/>
                    <a:pt x="270" y="582"/>
                    <a:pt x="265" y="581"/>
                  </a:cubicBezTo>
                  <a:cubicBezTo>
                    <a:pt x="255" y="578"/>
                    <a:pt x="243" y="573"/>
                    <a:pt x="231" y="567"/>
                  </a:cubicBezTo>
                  <a:cubicBezTo>
                    <a:pt x="225" y="565"/>
                    <a:pt x="219" y="561"/>
                    <a:pt x="214" y="558"/>
                  </a:cubicBezTo>
                  <a:cubicBezTo>
                    <a:pt x="208" y="555"/>
                    <a:pt x="203" y="552"/>
                    <a:pt x="199" y="549"/>
                  </a:cubicBezTo>
                  <a:cubicBezTo>
                    <a:pt x="197" y="548"/>
                    <a:pt x="195" y="547"/>
                    <a:pt x="194" y="546"/>
                  </a:cubicBezTo>
                  <a:cubicBezTo>
                    <a:pt x="192" y="544"/>
                    <a:pt x="191" y="543"/>
                    <a:pt x="189" y="542"/>
                  </a:cubicBezTo>
                  <a:cubicBezTo>
                    <a:pt x="187" y="541"/>
                    <a:pt x="186" y="540"/>
                    <a:pt x="186" y="540"/>
                  </a:cubicBezTo>
                  <a:cubicBezTo>
                    <a:pt x="186" y="540"/>
                    <a:pt x="185" y="539"/>
                    <a:pt x="185" y="539"/>
                  </a:cubicBezTo>
                  <a:cubicBezTo>
                    <a:pt x="184" y="538"/>
                    <a:pt x="183" y="538"/>
                    <a:pt x="182" y="537"/>
                  </a:cubicBezTo>
                  <a:cubicBezTo>
                    <a:pt x="180" y="535"/>
                    <a:pt x="177" y="532"/>
                    <a:pt x="173" y="529"/>
                  </a:cubicBezTo>
                  <a:cubicBezTo>
                    <a:pt x="166" y="523"/>
                    <a:pt x="156" y="513"/>
                    <a:pt x="147" y="503"/>
                  </a:cubicBezTo>
                  <a:cubicBezTo>
                    <a:pt x="139" y="493"/>
                    <a:pt x="131" y="482"/>
                    <a:pt x="126" y="474"/>
                  </a:cubicBezTo>
                  <a:cubicBezTo>
                    <a:pt x="124" y="472"/>
                    <a:pt x="123" y="470"/>
                    <a:pt x="122" y="468"/>
                  </a:cubicBezTo>
                  <a:cubicBezTo>
                    <a:pt x="121" y="466"/>
                    <a:pt x="120" y="464"/>
                    <a:pt x="120" y="463"/>
                  </a:cubicBezTo>
                  <a:cubicBezTo>
                    <a:pt x="119" y="462"/>
                    <a:pt x="118" y="461"/>
                    <a:pt x="118" y="460"/>
                  </a:cubicBezTo>
                  <a:cubicBezTo>
                    <a:pt x="117" y="460"/>
                    <a:pt x="117" y="459"/>
                    <a:pt x="117" y="459"/>
                  </a:cubicBezTo>
                  <a:cubicBezTo>
                    <a:pt x="117" y="459"/>
                    <a:pt x="117" y="458"/>
                    <a:pt x="115" y="455"/>
                  </a:cubicBezTo>
                  <a:cubicBezTo>
                    <a:pt x="114" y="453"/>
                    <a:pt x="112" y="449"/>
                    <a:pt x="110" y="444"/>
                  </a:cubicBezTo>
                  <a:cubicBezTo>
                    <a:pt x="109" y="442"/>
                    <a:pt x="108" y="440"/>
                    <a:pt x="107" y="437"/>
                  </a:cubicBezTo>
                  <a:cubicBezTo>
                    <a:pt x="106" y="434"/>
                    <a:pt x="104" y="432"/>
                    <a:pt x="103" y="429"/>
                  </a:cubicBezTo>
                  <a:cubicBezTo>
                    <a:pt x="102" y="426"/>
                    <a:pt x="101" y="423"/>
                    <a:pt x="100" y="420"/>
                  </a:cubicBezTo>
                  <a:cubicBezTo>
                    <a:pt x="99" y="417"/>
                    <a:pt x="98" y="413"/>
                    <a:pt x="97" y="410"/>
                  </a:cubicBezTo>
                  <a:cubicBezTo>
                    <a:pt x="93" y="398"/>
                    <a:pt x="91" y="384"/>
                    <a:pt x="89" y="375"/>
                  </a:cubicBezTo>
                  <a:cubicBezTo>
                    <a:pt x="88" y="365"/>
                    <a:pt x="87" y="358"/>
                    <a:pt x="87" y="358"/>
                  </a:cubicBezTo>
                  <a:cubicBezTo>
                    <a:pt x="87" y="358"/>
                    <a:pt x="87" y="356"/>
                    <a:pt x="87" y="354"/>
                  </a:cubicBezTo>
                  <a:cubicBezTo>
                    <a:pt x="87" y="351"/>
                    <a:pt x="87" y="347"/>
                    <a:pt x="87" y="342"/>
                  </a:cubicBezTo>
                  <a:cubicBezTo>
                    <a:pt x="87" y="332"/>
                    <a:pt x="87" y="318"/>
                    <a:pt x="89" y="305"/>
                  </a:cubicBezTo>
                  <a:cubicBezTo>
                    <a:pt x="91" y="292"/>
                    <a:pt x="94" y="279"/>
                    <a:pt x="96" y="269"/>
                  </a:cubicBezTo>
                  <a:cubicBezTo>
                    <a:pt x="98" y="264"/>
                    <a:pt x="99" y="261"/>
                    <a:pt x="100" y="258"/>
                  </a:cubicBezTo>
                  <a:cubicBezTo>
                    <a:pt x="100" y="256"/>
                    <a:pt x="101" y="255"/>
                    <a:pt x="101" y="255"/>
                  </a:cubicBezTo>
                  <a:cubicBezTo>
                    <a:pt x="101" y="254"/>
                    <a:pt x="101" y="253"/>
                    <a:pt x="101" y="253"/>
                  </a:cubicBezTo>
                  <a:cubicBezTo>
                    <a:pt x="101" y="253"/>
                    <a:pt x="102" y="252"/>
                    <a:pt x="103" y="249"/>
                  </a:cubicBezTo>
                  <a:cubicBezTo>
                    <a:pt x="103" y="248"/>
                    <a:pt x="104" y="246"/>
                    <a:pt x="105" y="244"/>
                  </a:cubicBezTo>
                  <a:cubicBezTo>
                    <a:pt x="106" y="242"/>
                    <a:pt x="106" y="240"/>
                    <a:pt x="107" y="238"/>
                  </a:cubicBezTo>
                  <a:cubicBezTo>
                    <a:pt x="109" y="233"/>
                    <a:pt x="112" y="228"/>
                    <a:pt x="115" y="223"/>
                  </a:cubicBezTo>
                  <a:cubicBezTo>
                    <a:pt x="118" y="217"/>
                    <a:pt x="121" y="211"/>
                    <a:pt x="124" y="206"/>
                  </a:cubicBezTo>
                  <a:cubicBezTo>
                    <a:pt x="131" y="194"/>
                    <a:pt x="139" y="183"/>
                    <a:pt x="145" y="176"/>
                  </a:cubicBezTo>
                  <a:cubicBezTo>
                    <a:pt x="149" y="172"/>
                    <a:pt x="151" y="169"/>
                    <a:pt x="153" y="167"/>
                  </a:cubicBezTo>
                  <a:cubicBezTo>
                    <a:pt x="155" y="165"/>
                    <a:pt x="156" y="164"/>
                    <a:pt x="156" y="164"/>
                  </a:cubicBezTo>
                  <a:cubicBezTo>
                    <a:pt x="156" y="164"/>
                    <a:pt x="158" y="162"/>
                    <a:pt x="160" y="160"/>
                  </a:cubicBezTo>
                  <a:cubicBezTo>
                    <a:pt x="162" y="158"/>
                    <a:pt x="165" y="155"/>
                    <a:pt x="168" y="152"/>
                  </a:cubicBezTo>
                  <a:cubicBezTo>
                    <a:pt x="176" y="145"/>
                    <a:pt x="186" y="137"/>
                    <a:pt x="197" y="129"/>
                  </a:cubicBezTo>
                  <a:cubicBezTo>
                    <a:pt x="208" y="122"/>
                    <a:pt x="220" y="115"/>
                    <a:pt x="229" y="111"/>
                  </a:cubicBezTo>
                  <a:cubicBezTo>
                    <a:pt x="233" y="108"/>
                    <a:pt x="237" y="107"/>
                    <a:pt x="239" y="106"/>
                  </a:cubicBezTo>
                  <a:cubicBezTo>
                    <a:pt x="242" y="104"/>
                    <a:pt x="244" y="104"/>
                    <a:pt x="244" y="104"/>
                  </a:cubicBezTo>
                  <a:cubicBezTo>
                    <a:pt x="244" y="104"/>
                    <a:pt x="245" y="103"/>
                    <a:pt x="248" y="102"/>
                  </a:cubicBezTo>
                  <a:cubicBezTo>
                    <a:pt x="251" y="101"/>
                    <a:pt x="254" y="99"/>
                    <a:pt x="259" y="98"/>
                  </a:cubicBezTo>
                  <a:cubicBezTo>
                    <a:pt x="269" y="95"/>
                    <a:pt x="281" y="91"/>
                    <a:pt x="294" y="89"/>
                  </a:cubicBezTo>
                  <a:cubicBezTo>
                    <a:pt x="301" y="87"/>
                    <a:pt x="308" y="87"/>
                    <a:pt x="314" y="86"/>
                  </a:cubicBezTo>
                  <a:cubicBezTo>
                    <a:pt x="320" y="85"/>
                    <a:pt x="326" y="85"/>
                    <a:pt x="331" y="85"/>
                  </a:cubicBezTo>
                  <a:cubicBezTo>
                    <a:pt x="333" y="85"/>
                    <a:pt x="336" y="85"/>
                    <a:pt x="338" y="85"/>
                  </a:cubicBezTo>
                  <a:cubicBezTo>
                    <a:pt x="340" y="85"/>
                    <a:pt x="341" y="85"/>
                    <a:pt x="343" y="85"/>
                  </a:cubicBezTo>
                  <a:cubicBezTo>
                    <a:pt x="346" y="85"/>
                    <a:pt x="347" y="85"/>
                    <a:pt x="347" y="85"/>
                  </a:cubicBezTo>
                  <a:cubicBezTo>
                    <a:pt x="347" y="85"/>
                    <a:pt x="348" y="85"/>
                    <a:pt x="349" y="85"/>
                  </a:cubicBezTo>
                  <a:cubicBezTo>
                    <a:pt x="349" y="85"/>
                    <a:pt x="350" y="85"/>
                    <a:pt x="352" y="85"/>
                  </a:cubicBezTo>
                  <a:cubicBezTo>
                    <a:pt x="355" y="85"/>
                    <a:pt x="359" y="85"/>
                    <a:pt x="364" y="86"/>
                  </a:cubicBezTo>
                  <a:cubicBezTo>
                    <a:pt x="374" y="87"/>
                    <a:pt x="387" y="89"/>
                    <a:pt x="400" y="92"/>
                  </a:cubicBezTo>
                  <a:cubicBezTo>
                    <a:pt x="413" y="95"/>
                    <a:pt x="426" y="99"/>
                    <a:pt x="435" y="103"/>
                  </a:cubicBezTo>
                  <a:cubicBezTo>
                    <a:pt x="439" y="105"/>
                    <a:pt x="443" y="106"/>
                    <a:pt x="446" y="107"/>
                  </a:cubicBezTo>
                  <a:cubicBezTo>
                    <a:pt x="449" y="109"/>
                    <a:pt x="450" y="109"/>
                    <a:pt x="450" y="109"/>
                  </a:cubicBezTo>
                  <a:cubicBezTo>
                    <a:pt x="450" y="109"/>
                    <a:pt x="456" y="112"/>
                    <a:pt x="465" y="117"/>
                  </a:cubicBezTo>
                  <a:cubicBezTo>
                    <a:pt x="473" y="122"/>
                    <a:pt x="485" y="129"/>
                    <a:pt x="495" y="137"/>
                  </a:cubicBezTo>
                  <a:cubicBezTo>
                    <a:pt x="498" y="139"/>
                    <a:pt x="500" y="141"/>
                    <a:pt x="503" y="143"/>
                  </a:cubicBezTo>
                  <a:cubicBezTo>
                    <a:pt x="505" y="145"/>
                    <a:pt x="508" y="147"/>
                    <a:pt x="510" y="150"/>
                  </a:cubicBezTo>
                  <a:cubicBezTo>
                    <a:pt x="512" y="152"/>
                    <a:pt x="515" y="154"/>
                    <a:pt x="517" y="156"/>
                  </a:cubicBezTo>
                  <a:cubicBezTo>
                    <a:pt x="519" y="158"/>
                    <a:pt x="521" y="160"/>
                    <a:pt x="522" y="161"/>
                  </a:cubicBezTo>
                  <a:cubicBezTo>
                    <a:pt x="526" y="165"/>
                    <a:pt x="529" y="168"/>
                    <a:pt x="531" y="170"/>
                  </a:cubicBezTo>
                  <a:cubicBezTo>
                    <a:pt x="533" y="172"/>
                    <a:pt x="534" y="174"/>
                    <a:pt x="534" y="174"/>
                  </a:cubicBezTo>
                  <a:cubicBezTo>
                    <a:pt x="534" y="174"/>
                    <a:pt x="534" y="174"/>
                    <a:pt x="534" y="175"/>
                  </a:cubicBezTo>
                  <a:cubicBezTo>
                    <a:pt x="535" y="175"/>
                    <a:pt x="536" y="176"/>
                    <a:pt x="537" y="177"/>
                  </a:cubicBezTo>
                  <a:cubicBezTo>
                    <a:pt x="537" y="178"/>
                    <a:pt x="539" y="180"/>
                    <a:pt x="540" y="181"/>
                  </a:cubicBezTo>
                  <a:cubicBezTo>
                    <a:pt x="541" y="183"/>
                    <a:pt x="543" y="185"/>
                    <a:pt x="544" y="187"/>
                  </a:cubicBezTo>
                  <a:cubicBezTo>
                    <a:pt x="550" y="195"/>
                    <a:pt x="557" y="206"/>
                    <a:pt x="564" y="218"/>
                  </a:cubicBezTo>
                  <a:cubicBezTo>
                    <a:pt x="570" y="229"/>
                    <a:pt x="575" y="241"/>
                    <a:pt x="579" y="251"/>
                  </a:cubicBezTo>
                  <a:cubicBezTo>
                    <a:pt x="580" y="255"/>
                    <a:pt x="582" y="259"/>
                    <a:pt x="583" y="262"/>
                  </a:cubicBezTo>
                  <a:cubicBezTo>
                    <a:pt x="583" y="264"/>
                    <a:pt x="583" y="265"/>
                    <a:pt x="584" y="265"/>
                  </a:cubicBezTo>
                  <a:cubicBezTo>
                    <a:pt x="584" y="266"/>
                    <a:pt x="584" y="267"/>
                    <a:pt x="584" y="267"/>
                  </a:cubicBezTo>
                  <a:cubicBezTo>
                    <a:pt x="584" y="267"/>
                    <a:pt x="584" y="268"/>
                    <a:pt x="585" y="271"/>
                  </a:cubicBezTo>
                  <a:cubicBezTo>
                    <a:pt x="586" y="272"/>
                    <a:pt x="586" y="274"/>
                    <a:pt x="587" y="276"/>
                  </a:cubicBezTo>
                  <a:cubicBezTo>
                    <a:pt x="587" y="278"/>
                    <a:pt x="588" y="280"/>
                    <a:pt x="588" y="283"/>
                  </a:cubicBezTo>
                  <a:cubicBezTo>
                    <a:pt x="589" y="287"/>
                    <a:pt x="590" y="293"/>
                    <a:pt x="591" y="299"/>
                  </a:cubicBezTo>
                  <a:cubicBezTo>
                    <a:pt x="592" y="305"/>
                    <a:pt x="593" y="312"/>
                    <a:pt x="594" y="319"/>
                  </a:cubicBezTo>
                  <a:cubicBezTo>
                    <a:pt x="595" y="332"/>
                    <a:pt x="595" y="345"/>
                    <a:pt x="594" y="355"/>
                  </a:cubicBezTo>
                  <a:cubicBezTo>
                    <a:pt x="593" y="360"/>
                    <a:pt x="593" y="364"/>
                    <a:pt x="593" y="367"/>
                  </a:cubicBezTo>
                  <a:cubicBezTo>
                    <a:pt x="592" y="370"/>
                    <a:pt x="592" y="372"/>
                    <a:pt x="592" y="372"/>
                  </a:cubicBezTo>
                  <a:cubicBezTo>
                    <a:pt x="592" y="372"/>
                    <a:pt x="592" y="372"/>
                    <a:pt x="592" y="373"/>
                  </a:cubicBezTo>
                  <a:cubicBezTo>
                    <a:pt x="592" y="374"/>
                    <a:pt x="592" y="375"/>
                    <a:pt x="591" y="376"/>
                  </a:cubicBezTo>
                  <a:cubicBezTo>
                    <a:pt x="591" y="378"/>
                    <a:pt x="591" y="379"/>
                    <a:pt x="591" y="381"/>
                  </a:cubicBezTo>
                  <a:cubicBezTo>
                    <a:pt x="590" y="383"/>
                    <a:pt x="590" y="386"/>
                    <a:pt x="589" y="388"/>
                  </a:cubicBezTo>
                  <a:cubicBezTo>
                    <a:pt x="588" y="398"/>
                    <a:pt x="584" y="411"/>
                    <a:pt x="580" y="423"/>
                  </a:cubicBezTo>
                  <a:cubicBezTo>
                    <a:pt x="575" y="436"/>
                    <a:pt x="570" y="448"/>
                    <a:pt x="565" y="457"/>
                  </a:cubicBezTo>
                  <a:cubicBezTo>
                    <a:pt x="563" y="461"/>
                    <a:pt x="561" y="465"/>
                    <a:pt x="559" y="467"/>
                  </a:cubicBezTo>
                  <a:cubicBezTo>
                    <a:pt x="558" y="470"/>
                    <a:pt x="557" y="471"/>
                    <a:pt x="557" y="471"/>
                  </a:cubicBezTo>
                  <a:cubicBezTo>
                    <a:pt x="557" y="471"/>
                    <a:pt x="556" y="473"/>
                    <a:pt x="554" y="475"/>
                  </a:cubicBezTo>
                  <a:cubicBezTo>
                    <a:pt x="553" y="478"/>
                    <a:pt x="550" y="481"/>
                    <a:pt x="548" y="485"/>
                  </a:cubicBezTo>
                  <a:cubicBezTo>
                    <a:pt x="542" y="493"/>
                    <a:pt x="534" y="504"/>
                    <a:pt x="525" y="513"/>
                  </a:cubicBezTo>
                  <a:cubicBezTo>
                    <a:pt x="515" y="523"/>
                    <a:pt x="505" y="532"/>
                    <a:pt x="497" y="538"/>
                  </a:cubicBezTo>
                  <a:cubicBezTo>
                    <a:pt x="496" y="539"/>
                    <a:pt x="496" y="539"/>
                    <a:pt x="495" y="540"/>
                  </a:cubicBezTo>
                  <a:cubicBezTo>
                    <a:pt x="494" y="541"/>
                    <a:pt x="493" y="541"/>
                    <a:pt x="492" y="542"/>
                  </a:cubicBezTo>
                  <a:cubicBezTo>
                    <a:pt x="490" y="543"/>
                    <a:pt x="489" y="544"/>
                    <a:pt x="488" y="545"/>
                  </a:cubicBezTo>
                  <a:cubicBezTo>
                    <a:pt x="485" y="547"/>
                    <a:pt x="484" y="548"/>
                    <a:pt x="484" y="548"/>
                  </a:cubicBezTo>
                  <a:cubicBezTo>
                    <a:pt x="484" y="548"/>
                    <a:pt x="483" y="549"/>
                    <a:pt x="480" y="550"/>
                  </a:cubicBezTo>
                  <a:cubicBezTo>
                    <a:pt x="479" y="551"/>
                    <a:pt x="478" y="552"/>
                    <a:pt x="476" y="553"/>
                  </a:cubicBezTo>
                  <a:cubicBezTo>
                    <a:pt x="475" y="554"/>
                    <a:pt x="474" y="554"/>
                    <a:pt x="473" y="555"/>
                  </a:cubicBezTo>
                  <a:cubicBezTo>
                    <a:pt x="472" y="555"/>
                    <a:pt x="471" y="556"/>
                    <a:pt x="470" y="557"/>
                  </a:cubicBezTo>
                  <a:cubicBezTo>
                    <a:pt x="461" y="562"/>
                    <a:pt x="450" y="568"/>
                    <a:pt x="437" y="573"/>
                  </a:cubicBezTo>
                  <a:cubicBezTo>
                    <a:pt x="425" y="578"/>
                    <a:pt x="412" y="582"/>
                    <a:pt x="403" y="585"/>
                  </a:cubicBezTo>
                  <a:cubicBezTo>
                    <a:pt x="398" y="586"/>
                    <a:pt x="394" y="587"/>
                    <a:pt x="391" y="587"/>
                  </a:cubicBezTo>
                  <a:cubicBezTo>
                    <a:pt x="388" y="588"/>
                    <a:pt x="387" y="588"/>
                    <a:pt x="387" y="588"/>
                  </a:cubicBezTo>
                  <a:cubicBezTo>
                    <a:pt x="387" y="588"/>
                    <a:pt x="385" y="588"/>
                    <a:pt x="382" y="589"/>
                  </a:cubicBezTo>
                  <a:cubicBezTo>
                    <a:pt x="379" y="589"/>
                    <a:pt x="375" y="590"/>
                    <a:pt x="370" y="591"/>
                  </a:cubicBezTo>
                  <a:cubicBezTo>
                    <a:pt x="360" y="592"/>
                    <a:pt x="347" y="593"/>
                    <a:pt x="334" y="59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id-ID" sz="1013"/>
            </a:p>
          </p:txBody>
        </p:sp>
        <p:sp>
          <p:nvSpPr>
            <p:cNvPr id="105" name="Freeform 9">
              <a:extLst>
                <a:ext uri="{FF2B5EF4-FFF2-40B4-BE49-F238E27FC236}">
                  <a16:creationId xmlns:a16="http://schemas.microsoft.com/office/drawing/2014/main" id="{948FDA32-6641-4CCF-8841-891B17C61106}"/>
                </a:ext>
              </a:extLst>
            </p:cNvPr>
            <p:cNvSpPr>
              <a:spLocks noEditPoints="1"/>
            </p:cNvSpPr>
            <p:nvPr/>
          </p:nvSpPr>
          <p:spPr bwMode="auto">
            <a:xfrm>
              <a:off x="3235326" y="376238"/>
              <a:ext cx="2303463" cy="2301875"/>
            </a:xfrm>
            <a:custGeom>
              <a:avLst/>
              <a:gdLst>
                <a:gd name="T0" fmla="*/ 387 w 681"/>
                <a:gd name="T1" fmla="*/ 643 h 680"/>
                <a:gd name="T2" fmla="*/ 436 w 681"/>
                <a:gd name="T3" fmla="*/ 626 h 680"/>
                <a:gd name="T4" fmla="*/ 492 w 681"/>
                <a:gd name="T5" fmla="*/ 645 h 680"/>
                <a:gd name="T6" fmla="*/ 520 w 681"/>
                <a:gd name="T7" fmla="*/ 583 h 680"/>
                <a:gd name="T8" fmla="*/ 569 w 681"/>
                <a:gd name="T9" fmla="*/ 566 h 680"/>
                <a:gd name="T10" fmla="*/ 612 w 681"/>
                <a:gd name="T11" fmla="*/ 546 h 680"/>
                <a:gd name="T12" fmla="*/ 604 w 681"/>
                <a:gd name="T13" fmla="*/ 489 h 680"/>
                <a:gd name="T14" fmla="*/ 642 w 681"/>
                <a:gd name="T15" fmla="*/ 453 h 680"/>
                <a:gd name="T16" fmla="*/ 670 w 681"/>
                <a:gd name="T17" fmla="*/ 409 h 680"/>
                <a:gd name="T18" fmla="*/ 644 w 681"/>
                <a:gd name="T19" fmla="*/ 348 h 680"/>
                <a:gd name="T20" fmla="*/ 680 w 681"/>
                <a:gd name="T21" fmla="*/ 303 h 680"/>
                <a:gd name="T22" fmla="*/ 632 w 681"/>
                <a:gd name="T23" fmla="*/ 254 h 680"/>
                <a:gd name="T24" fmla="*/ 618 w 681"/>
                <a:gd name="T25" fmla="*/ 205 h 680"/>
                <a:gd name="T26" fmla="*/ 625 w 681"/>
                <a:gd name="T27" fmla="*/ 149 h 680"/>
                <a:gd name="T28" fmla="*/ 561 w 681"/>
                <a:gd name="T29" fmla="*/ 129 h 680"/>
                <a:gd name="T30" fmla="*/ 543 w 681"/>
                <a:gd name="T31" fmla="*/ 88 h 680"/>
                <a:gd name="T32" fmla="*/ 496 w 681"/>
                <a:gd name="T33" fmla="*/ 56 h 680"/>
                <a:gd name="T34" fmla="*/ 443 w 681"/>
                <a:gd name="T35" fmla="*/ 53 h 680"/>
                <a:gd name="T36" fmla="*/ 408 w 681"/>
                <a:gd name="T37" fmla="*/ 4 h 680"/>
                <a:gd name="T38" fmla="*/ 351 w 681"/>
                <a:gd name="T39" fmla="*/ 35 h 680"/>
                <a:gd name="T40" fmla="*/ 311 w 681"/>
                <a:gd name="T41" fmla="*/ 37 h 680"/>
                <a:gd name="T42" fmla="*/ 244 w 681"/>
                <a:gd name="T43" fmla="*/ 11 h 680"/>
                <a:gd name="T44" fmla="*/ 210 w 681"/>
                <a:gd name="T45" fmla="*/ 65 h 680"/>
                <a:gd name="T46" fmla="*/ 165 w 681"/>
                <a:gd name="T47" fmla="*/ 69 h 680"/>
                <a:gd name="T48" fmla="*/ 116 w 681"/>
                <a:gd name="T49" fmla="*/ 88 h 680"/>
                <a:gd name="T50" fmla="*/ 106 w 681"/>
                <a:gd name="T51" fmla="*/ 147 h 680"/>
                <a:gd name="T52" fmla="*/ 45 w 681"/>
                <a:gd name="T53" fmla="*/ 168 h 680"/>
                <a:gd name="T54" fmla="*/ 56 w 681"/>
                <a:gd name="T55" fmla="*/ 235 h 680"/>
                <a:gd name="T56" fmla="*/ 44 w 681"/>
                <a:gd name="T57" fmla="*/ 277 h 680"/>
                <a:gd name="T58" fmla="*/ 0 w 681"/>
                <a:gd name="T59" fmla="*/ 325 h 680"/>
                <a:gd name="T60" fmla="*/ 39 w 681"/>
                <a:gd name="T61" fmla="*/ 364 h 680"/>
                <a:gd name="T62" fmla="*/ 38 w 681"/>
                <a:gd name="T63" fmla="*/ 415 h 680"/>
                <a:gd name="T64" fmla="*/ 49 w 681"/>
                <a:gd name="T65" fmla="*/ 476 h 680"/>
                <a:gd name="T66" fmla="*/ 84 w 681"/>
                <a:gd name="T67" fmla="*/ 500 h 680"/>
                <a:gd name="T68" fmla="*/ 90 w 681"/>
                <a:gd name="T69" fmla="*/ 570 h 680"/>
                <a:gd name="T70" fmla="*/ 155 w 681"/>
                <a:gd name="T71" fmla="*/ 578 h 680"/>
                <a:gd name="T72" fmla="*/ 191 w 681"/>
                <a:gd name="T73" fmla="*/ 602 h 680"/>
                <a:gd name="T74" fmla="*/ 214 w 681"/>
                <a:gd name="T75" fmla="*/ 655 h 680"/>
                <a:gd name="T76" fmla="*/ 268 w 681"/>
                <a:gd name="T77" fmla="*/ 633 h 680"/>
                <a:gd name="T78" fmla="*/ 311 w 681"/>
                <a:gd name="T79" fmla="*/ 640 h 680"/>
                <a:gd name="T80" fmla="*/ 302 w 681"/>
                <a:gd name="T81" fmla="*/ 589 h 680"/>
                <a:gd name="T82" fmla="*/ 204 w 681"/>
                <a:gd name="T83" fmla="*/ 552 h 680"/>
                <a:gd name="T84" fmla="*/ 135 w 681"/>
                <a:gd name="T85" fmla="*/ 488 h 680"/>
                <a:gd name="T86" fmla="*/ 103 w 681"/>
                <a:gd name="T87" fmla="*/ 426 h 680"/>
                <a:gd name="T88" fmla="*/ 88 w 681"/>
                <a:gd name="T89" fmla="*/ 358 h 680"/>
                <a:gd name="T90" fmla="*/ 98 w 681"/>
                <a:gd name="T91" fmla="*/ 265 h 680"/>
                <a:gd name="T92" fmla="*/ 149 w 681"/>
                <a:gd name="T93" fmla="*/ 173 h 680"/>
                <a:gd name="T94" fmla="*/ 229 w 681"/>
                <a:gd name="T95" fmla="*/ 111 h 680"/>
                <a:gd name="T96" fmla="*/ 336 w 681"/>
                <a:gd name="T97" fmla="*/ 85 h 680"/>
                <a:gd name="T98" fmla="*/ 435 w 681"/>
                <a:gd name="T99" fmla="*/ 103 h 680"/>
                <a:gd name="T100" fmla="*/ 523 w 681"/>
                <a:gd name="T101" fmla="*/ 162 h 680"/>
                <a:gd name="T102" fmla="*/ 577 w 681"/>
                <a:gd name="T103" fmla="*/ 246 h 680"/>
                <a:gd name="T104" fmla="*/ 595 w 681"/>
                <a:gd name="T105" fmla="*/ 339 h 680"/>
                <a:gd name="T106" fmla="*/ 590 w 681"/>
                <a:gd name="T107" fmla="*/ 389 h 680"/>
                <a:gd name="T108" fmla="*/ 561 w 681"/>
                <a:gd name="T109" fmla="*/ 465 h 680"/>
                <a:gd name="T110" fmla="*/ 485 w 681"/>
                <a:gd name="T111" fmla="*/ 548 h 680"/>
                <a:gd name="T112" fmla="*/ 399 w 681"/>
                <a:gd name="T113" fmla="*/ 586 h 6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81" h="680">
                  <a:moveTo>
                    <a:pt x="354" y="680"/>
                  </a:moveTo>
                  <a:cubicBezTo>
                    <a:pt x="357" y="680"/>
                    <a:pt x="361" y="679"/>
                    <a:pt x="363" y="679"/>
                  </a:cubicBezTo>
                  <a:cubicBezTo>
                    <a:pt x="366" y="679"/>
                    <a:pt x="367" y="679"/>
                    <a:pt x="367" y="679"/>
                  </a:cubicBezTo>
                  <a:cubicBezTo>
                    <a:pt x="371" y="679"/>
                    <a:pt x="374" y="677"/>
                    <a:pt x="376" y="674"/>
                  </a:cubicBezTo>
                  <a:cubicBezTo>
                    <a:pt x="376" y="674"/>
                    <a:pt x="379" y="666"/>
                    <a:pt x="382" y="658"/>
                  </a:cubicBezTo>
                  <a:cubicBezTo>
                    <a:pt x="383" y="654"/>
                    <a:pt x="385" y="651"/>
                    <a:pt x="386" y="648"/>
                  </a:cubicBezTo>
                  <a:cubicBezTo>
                    <a:pt x="387" y="645"/>
                    <a:pt x="387" y="643"/>
                    <a:pt x="387" y="643"/>
                  </a:cubicBezTo>
                  <a:cubicBezTo>
                    <a:pt x="388" y="640"/>
                    <a:pt x="391" y="638"/>
                    <a:pt x="394" y="637"/>
                  </a:cubicBezTo>
                  <a:cubicBezTo>
                    <a:pt x="394" y="637"/>
                    <a:pt x="396" y="637"/>
                    <a:pt x="398" y="636"/>
                  </a:cubicBezTo>
                  <a:cubicBezTo>
                    <a:pt x="400" y="636"/>
                    <a:pt x="402" y="636"/>
                    <a:pt x="405" y="635"/>
                  </a:cubicBezTo>
                  <a:cubicBezTo>
                    <a:pt x="410" y="634"/>
                    <a:pt x="415" y="633"/>
                    <a:pt x="415" y="633"/>
                  </a:cubicBezTo>
                  <a:cubicBezTo>
                    <a:pt x="415" y="633"/>
                    <a:pt x="421" y="631"/>
                    <a:pt x="426" y="630"/>
                  </a:cubicBezTo>
                  <a:cubicBezTo>
                    <a:pt x="428" y="629"/>
                    <a:pt x="431" y="628"/>
                    <a:pt x="433" y="627"/>
                  </a:cubicBezTo>
                  <a:cubicBezTo>
                    <a:pt x="435" y="627"/>
                    <a:pt x="436" y="626"/>
                    <a:pt x="436" y="626"/>
                  </a:cubicBezTo>
                  <a:cubicBezTo>
                    <a:pt x="439" y="625"/>
                    <a:pt x="443" y="626"/>
                    <a:pt x="445" y="628"/>
                  </a:cubicBezTo>
                  <a:cubicBezTo>
                    <a:pt x="445" y="628"/>
                    <a:pt x="446" y="630"/>
                    <a:pt x="449" y="632"/>
                  </a:cubicBezTo>
                  <a:cubicBezTo>
                    <a:pt x="451" y="634"/>
                    <a:pt x="454" y="636"/>
                    <a:pt x="457" y="639"/>
                  </a:cubicBezTo>
                  <a:cubicBezTo>
                    <a:pt x="463" y="644"/>
                    <a:pt x="470" y="650"/>
                    <a:pt x="470" y="650"/>
                  </a:cubicBezTo>
                  <a:cubicBezTo>
                    <a:pt x="472" y="652"/>
                    <a:pt x="476" y="652"/>
                    <a:pt x="480" y="650"/>
                  </a:cubicBezTo>
                  <a:cubicBezTo>
                    <a:pt x="480" y="650"/>
                    <a:pt x="481" y="650"/>
                    <a:pt x="483" y="649"/>
                  </a:cubicBezTo>
                  <a:cubicBezTo>
                    <a:pt x="486" y="648"/>
                    <a:pt x="489" y="646"/>
                    <a:pt x="492" y="645"/>
                  </a:cubicBezTo>
                  <a:cubicBezTo>
                    <a:pt x="498" y="642"/>
                    <a:pt x="504" y="639"/>
                    <a:pt x="504" y="639"/>
                  </a:cubicBezTo>
                  <a:cubicBezTo>
                    <a:pt x="507" y="637"/>
                    <a:pt x="509" y="634"/>
                    <a:pt x="509" y="630"/>
                  </a:cubicBezTo>
                  <a:cubicBezTo>
                    <a:pt x="509" y="630"/>
                    <a:pt x="509" y="622"/>
                    <a:pt x="508" y="614"/>
                  </a:cubicBezTo>
                  <a:cubicBezTo>
                    <a:pt x="508" y="606"/>
                    <a:pt x="507" y="598"/>
                    <a:pt x="507" y="598"/>
                  </a:cubicBezTo>
                  <a:cubicBezTo>
                    <a:pt x="507" y="594"/>
                    <a:pt x="508" y="591"/>
                    <a:pt x="511" y="590"/>
                  </a:cubicBezTo>
                  <a:cubicBezTo>
                    <a:pt x="511" y="590"/>
                    <a:pt x="512" y="589"/>
                    <a:pt x="514" y="588"/>
                  </a:cubicBezTo>
                  <a:cubicBezTo>
                    <a:pt x="516" y="586"/>
                    <a:pt x="518" y="585"/>
                    <a:pt x="520" y="583"/>
                  </a:cubicBezTo>
                  <a:cubicBezTo>
                    <a:pt x="522" y="582"/>
                    <a:pt x="524" y="580"/>
                    <a:pt x="526" y="579"/>
                  </a:cubicBezTo>
                  <a:cubicBezTo>
                    <a:pt x="527" y="578"/>
                    <a:pt x="529" y="577"/>
                    <a:pt x="529" y="577"/>
                  </a:cubicBezTo>
                  <a:cubicBezTo>
                    <a:pt x="529" y="577"/>
                    <a:pt x="530" y="576"/>
                    <a:pt x="531" y="575"/>
                  </a:cubicBezTo>
                  <a:cubicBezTo>
                    <a:pt x="533" y="573"/>
                    <a:pt x="535" y="572"/>
                    <a:pt x="537" y="570"/>
                  </a:cubicBezTo>
                  <a:cubicBezTo>
                    <a:pt x="541" y="566"/>
                    <a:pt x="545" y="563"/>
                    <a:pt x="545" y="563"/>
                  </a:cubicBezTo>
                  <a:cubicBezTo>
                    <a:pt x="547" y="561"/>
                    <a:pt x="551" y="560"/>
                    <a:pt x="554" y="561"/>
                  </a:cubicBezTo>
                  <a:cubicBezTo>
                    <a:pt x="554" y="561"/>
                    <a:pt x="561" y="564"/>
                    <a:pt x="569" y="566"/>
                  </a:cubicBezTo>
                  <a:cubicBezTo>
                    <a:pt x="573" y="567"/>
                    <a:pt x="577" y="568"/>
                    <a:pt x="580" y="569"/>
                  </a:cubicBezTo>
                  <a:cubicBezTo>
                    <a:pt x="583" y="570"/>
                    <a:pt x="585" y="570"/>
                    <a:pt x="585" y="570"/>
                  </a:cubicBezTo>
                  <a:cubicBezTo>
                    <a:pt x="588" y="571"/>
                    <a:pt x="592" y="570"/>
                    <a:pt x="594" y="567"/>
                  </a:cubicBezTo>
                  <a:cubicBezTo>
                    <a:pt x="594" y="567"/>
                    <a:pt x="596" y="566"/>
                    <a:pt x="597" y="564"/>
                  </a:cubicBezTo>
                  <a:cubicBezTo>
                    <a:pt x="599" y="562"/>
                    <a:pt x="601" y="559"/>
                    <a:pt x="603" y="557"/>
                  </a:cubicBezTo>
                  <a:cubicBezTo>
                    <a:pt x="605" y="554"/>
                    <a:pt x="607" y="552"/>
                    <a:pt x="609" y="550"/>
                  </a:cubicBezTo>
                  <a:cubicBezTo>
                    <a:pt x="611" y="548"/>
                    <a:pt x="612" y="546"/>
                    <a:pt x="612" y="546"/>
                  </a:cubicBezTo>
                  <a:cubicBezTo>
                    <a:pt x="614" y="544"/>
                    <a:pt x="614" y="540"/>
                    <a:pt x="613" y="537"/>
                  </a:cubicBezTo>
                  <a:cubicBezTo>
                    <a:pt x="613" y="537"/>
                    <a:pt x="610" y="529"/>
                    <a:pt x="606" y="522"/>
                  </a:cubicBezTo>
                  <a:cubicBezTo>
                    <a:pt x="604" y="518"/>
                    <a:pt x="602" y="515"/>
                    <a:pt x="601" y="512"/>
                  </a:cubicBezTo>
                  <a:cubicBezTo>
                    <a:pt x="599" y="509"/>
                    <a:pt x="598" y="508"/>
                    <a:pt x="598" y="508"/>
                  </a:cubicBezTo>
                  <a:cubicBezTo>
                    <a:pt x="597" y="505"/>
                    <a:pt x="597" y="501"/>
                    <a:pt x="598" y="499"/>
                  </a:cubicBezTo>
                  <a:cubicBezTo>
                    <a:pt x="598" y="499"/>
                    <a:pt x="599" y="497"/>
                    <a:pt x="600" y="496"/>
                  </a:cubicBezTo>
                  <a:cubicBezTo>
                    <a:pt x="601" y="494"/>
                    <a:pt x="603" y="492"/>
                    <a:pt x="604" y="489"/>
                  </a:cubicBezTo>
                  <a:cubicBezTo>
                    <a:pt x="605" y="487"/>
                    <a:pt x="607" y="485"/>
                    <a:pt x="608" y="483"/>
                  </a:cubicBezTo>
                  <a:cubicBezTo>
                    <a:pt x="609" y="481"/>
                    <a:pt x="609" y="480"/>
                    <a:pt x="609" y="480"/>
                  </a:cubicBezTo>
                  <a:cubicBezTo>
                    <a:pt x="609" y="480"/>
                    <a:pt x="612" y="475"/>
                    <a:pt x="614" y="470"/>
                  </a:cubicBezTo>
                  <a:cubicBezTo>
                    <a:pt x="615" y="468"/>
                    <a:pt x="616" y="465"/>
                    <a:pt x="617" y="464"/>
                  </a:cubicBezTo>
                  <a:cubicBezTo>
                    <a:pt x="618" y="462"/>
                    <a:pt x="619" y="460"/>
                    <a:pt x="619" y="460"/>
                  </a:cubicBezTo>
                  <a:cubicBezTo>
                    <a:pt x="620" y="457"/>
                    <a:pt x="623" y="455"/>
                    <a:pt x="626" y="455"/>
                  </a:cubicBezTo>
                  <a:cubicBezTo>
                    <a:pt x="626" y="455"/>
                    <a:pt x="634" y="454"/>
                    <a:pt x="642" y="453"/>
                  </a:cubicBezTo>
                  <a:cubicBezTo>
                    <a:pt x="646" y="453"/>
                    <a:pt x="650" y="452"/>
                    <a:pt x="653" y="452"/>
                  </a:cubicBezTo>
                  <a:cubicBezTo>
                    <a:pt x="656" y="451"/>
                    <a:pt x="658" y="451"/>
                    <a:pt x="658" y="451"/>
                  </a:cubicBezTo>
                  <a:cubicBezTo>
                    <a:pt x="662" y="450"/>
                    <a:pt x="664" y="448"/>
                    <a:pt x="665" y="444"/>
                  </a:cubicBezTo>
                  <a:cubicBezTo>
                    <a:pt x="665" y="444"/>
                    <a:pt x="668" y="438"/>
                    <a:pt x="669" y="431"/>
                  </a:cubicBezTo>
                  <a:cubicBezTo>
                    <a:pt x="670" y="428"/>
                    <a:pt x="671" y="425"/>
                    <a:pt x="672" y="423"/>
                  </a:cubicBezTo>
                  <a:cubicBezTo>
                    <a:pt x="672" y="420"/>
                    <a:pt x="673" y="418"/>
                    <a:pt x="673" y="418"/>
                  </a:cubicBezTo>
                  <a:cubicBezTo>
                    <a:pt x="674" y="415"/>
                    <a:pt x="673" y="411"/>
                    <a:pt x="670" y="409"/>
                  </a:cubicBezTo>
                  <a:cubicBezTo>
                    <a:pt x="670" y="409"/>
                    <a:pt x="664" y="404"/>
                    <a:pt x="658" y="398"/>
                  </a:cubicBezTo>
                  <a:cubicBezTo>
                    <a:pt x="651" y="393"/>
                    <a:pt x="645" y="388"/>
                    <a:pt x="645" y="388"/>
                  </a:cubicBezTo>
                  <a:cubicBezTo>
                    <a:pt x="642" y="386"/>
                    <a:pt x="641" y="383"/>
                    <a:pt x="641" y="380"/>
                  </a:cubicBezTo>
                  <a:cubicBezTo>
                    <a:pt x="641" y="380"/>
                    <a:pt x="642" y="375"/>
                    <a:pt x="643" y="369"/>
                  </a:cubicBezTo>
                  <a:cubicBezTo>
                    <a:pt x="643" y="364"/>
                    <a:pt x="644" y="359"/>
                    <a:pt x="644" y="359"/>
                  </a:cubicBezTo>
                  <a:cubicBezTo>
                    <a:pt x="644" y="359"/>
                    <a:pt x="644" y="357"/>
                    <a:pt x="644" y="355"/>
                  </a:cubicBezTo>
                  <a:cubicBezTo>
                    <a:pt x="644" y="353"/>
                    <a:pt x="644" y="350"/>
                    <a:pt x="644" y="348"/>
                  </a:cubicBezTo>
                  <a:cubicBezTo>
                    <a:pt x="644" y="345"/>
                    <a:pt x="644" y="342"/>
                    <a:pt x="644" y="340"/>
                  </a:cubicBezTo>
                  <a:cubicBezTo>
                    <a:pt x="644" y="338"/>
                    <a:pt x="644" y="337"/>
                    <a:pt x="644" y="337"/>
                  </a:cubicBezTo>
                  <a:cubicBezTo>
                    <a:pt x="644" y="334"/>
                    <a:pt x="646" y="331"/>
                    <a:pt x="649" y="329"/>
                  </a:cubicBezTo>
                  <a:cubicBezTo>
                    <a:pt x="649" y="329"/>
                    <a:pt x="650" y="328"/>
                    <a:pt x="653" y="327"/>
                  </a:cubicBezTo>
                  <a:cubicBezTo>
                    <a:pt x="656" y="325"/>
                    <a:pt x="659" y="323"/>
                    <a:pt x="663" y="321"/>
                  </a:cubicBezTo>
                  <a:cubicBezTo>
                    <a:pt x="670" y="317"/>
                    <a:pt x="677" y="312"/>
                    <a:pt x="677" y="312"/>
                  </a:cubicBezTo>
                  <a:cubicBezTo>
                    <a:pt x="679" y="310"/>
                    <a:pt x="681" y="307"/>
                    <a:pt x="680" y="303"/>
                  </a:cubicBezTo>
                  <a:cubicBezTo>
                    <a:pt x="680" y="303"/>
                    <a:pt x="680" y="296"/>
                    <a:pt x="679" y="290"/>
                  </a:cubicBezTo>
                  <a:cubicBezTo>
                    <a:pt x="678" y="283"/>
                    <a:pt x="677" y="277"/>
                    <a:pt x="677" y="277"/>
                  </a:cubicBezTo>
                  <a:cubicBezTo>
                    <a:pt x="676" y="273"/>
                    <a:pt x="674" y="270"/>
                    <a:pt x="670" y="269"/>
                  </a:cubicBezTo>
                  <a:cubicBezTo>
                    <a:pt x="670" y="269"/>
                    <a:pt x="662" y="267"/>
                    <a:pt x="655" y="264"/>
                  </a:cubicBezTo>
                  <a:cubicBezTo>
                    <a:pt x="651" y="263"/>
                    <a:pt x="647" y="262"/>
                    <a:pt x="644" y="262"/>
                  </a:cubicBezTo>
                  <a:cubicBezTo>
                    <a:pt x="641" y="261"/>
                    <a:pt x="639" y="260"/>
                    <a:pt x="639" y="260"/>
                  </a:cubicBezTo>
                  <a:cubicBezTo>
                    <a:pt x="636" y="260"/>
                    <a:pt x="633" y="257"/>
                    <a:pt x="632" y="254"/>
                  </a:cubicBezTo>
                  <a:cubicBezTo>
                    <a:pt x="632" y="254"/>
                    <a:pt x="631" y="249"/>
                    <a:pt x="629" y="244"/>
                  </a:cubicBezTo>
                  <a:cubicBezTo>
                    <a:pt x="628" y="241"/>
                    <a:pt x="627" y="239"/>
                    <a:pt x="627" y="237"/>
                  </a:cubicBezTo>
                  <a:cubicBezTo>
                    <a:pt x="626" y="235"/>
                    <a:pt x="626" y="234"/>
                    <a:pt x="626" y="234"/>
                  </a:cubicBezTo>
                  <a:cubicBezTo>
                    <a:pt x="626" y="234"/>
                    <a:pt x="624" y="229"/>
                    <a:pt x="622" y="224"/>
                  </a:cubicBezTo>
                  <a:cubicBezTo>
                    <a:pt x="621" y="221"/>
                    <a:pt x="620" y="219"/>
                    <a:pt x="619" y="217"/>
                  </a:cubicBezTo>
                  <a:cubicBezTo>
                    <a:pt x="618" y="215"/>
                    <a:pt x="617" y="214"/>
                    <a:pt x="617" y="214"/>
                  </a:cubicBezTo>
                  <a:cubicBezTo>
                    <a:pt x="616" y="211"/>
                    <a:pt x="616" y="207"/>
                    <a:pt x="618" y="205"/>
                  </a:cubicBezTo>
                  <a:cubicBezTo>
                    <a:pt x="618" y="205"/>
                    <a:pt x="619" y="203"/>
                    <a:pt x="621" y="201"/>
                  </a:cubicBezTo>
                  <a:cubicBezTo>
                    <a:pt x="623" y="198"/>
                    <a:pt x="625" y="195"/>
                    <a:pt x="628" y="192"/>
                  </a:cubicBezTo>
                  <a:cubicBezTo>
                    <a:pt x="632" y="185"/>
                    <a:pt x="637" y="178"/>
                    <a:pt x="637" y="178"/>
                  </a:cubicBezTo>
                  <a:cubicBezTo>
                    <a:pt x="639" y="175"/>
                    <a:pt x="638" y="171"/>
                    <a:pt x="637" y="168"/>
                  </a:cubicBezTo>
                  <a:cubicBezTo>
                    <a:pt x="637" y="168"/>
                    <a:pt x="636" y="167"/>
                    <a:pt x="635" y="164"/>
                  </a:cubicBezTo>
                  <a:cubicBezTo>
                    <a:pt x="633" y="162"/>
                    <a:pt x="632" y="159"/>
                    <a:pt x="630" y="157"/>
                  </a:cubicBezTo>
                  <a:cubicBezTo>
                    <a:pt x="628" y="154"/>
                    <a:pt x="626" y="151"/>
                    <a:pt x="625" y="149"/>
                  </a:cubicBezTo>
                  <a:cubicBezTo>
                    <a:pt x="623" y="147"/>
                    <a:pt x="622" y="145"/>
                    <a:pt x="622" y="145"/>
                  </a:cubicBezTo>
                  <a:cubicBezTo>
                    <a:pt x="620" y="142"/>
                    <a:pt x="617" y="141"/>
                    <a:pt x="614" y="141"/>
                  </a:cubicBezTo>
                  <a:cubicBezTo>
                    <a:pt x="614" y="141"/>
                    <a:pt x="605" y="142"/>
                    <a:pt x="597" y="143"/>
                  </a:cubicBezTo>
                  <a:cubicBezTo>
                    <a:pt x="589" y="144"/>
                    <a:pt x="581" y="146"/>
                    <a:pt x="581" y="146"/>
                  </a:cubicBezTo>
                  <a:cubicBezTo>
                    <a:pt x="578" y="147"/>
                    <a:pt x="575" y="145"/>
                    <a:pt x="573" y="143"/>
                  </a:cubicBezTo>
                  <a:cubicBezTo>
                    <a:pt x="573" y="143"/>
                    <a:pt x="569" y="139"/>
                    <a:pt x="566" y="135"/>
                  </a:cubicBezTo>
                  <a:cubicBezTo>
                    <a:pt x="564" y="133"/>
                    <a:pt x="562" y="131"/>
                    <a:pt x="561" y="129"/>
                  </a:cubicBezTo>
                  <a:cubicBezTo>
                    <a:pt x="559" y="128"/>
                    <a:pt x="558" y="127"/>
                    <a:pt x="558" y="127"/>
                  </a:cubicBezTo>
                  <a:cubicBezTo>
                    <a:pt x="558" y="127"/>
                    <a:pt x="557" y="126"/>
                    <a:pt x="556" y="125"/>
                  </a:cubicBezTo>
                  <a:cubicBezTo>
                    <a:pt x="555" y="123"/>
                    <a:pt x="553" y="121"/>
                    <a:pt x="551" y="119"/>
                  </a:cubicBezTo>
                  <a:cubicBezTo>
                    <a:pt x="549" y="118"/>
                    <a:pt x="547" y="116"/>
                    <a:pt x="545" y="114"/>
                  </a:cubicBezTo>
                  <a:cubicBezTo>
                    <a:pt x="544" y="113"/>
                    <a:pt x="543" y="112"/>
                    <a:pt x="543" y="112"/>
                  </a:cubicBezTo>
                  <a:cubicBezTo>
                    <a:pt x="540" y="110"/>
                    <a:pt x="539" y="107"/>
                    <a:pt x="540" y="104"/>
                  </a:cubicBezTo>
                  <a:cubicBezTo>
                    <a:pt x="540" y="104"/>
                    <a:pt x="542" y="96"/>
                    <a:pt x="543" y="88"/>
                  </a:cubicBezTo>
                  <a:cubicBezTo>
                    <a:pt x="545" y="80"/>
                    <a:pt x="546" y="71"/>
                    <a:pt x="546" y="71"/>
                  </a:cubicBezTo>
                  <a:cubicBezTo>
                    <a:pt x="546" y="68"/>
                    <a:pt x="545" y="65"/>
                    <a:pt x="542" y="62"/>
                  </a:cubicBezTo>
                  <a:cubicBezTo>
                    <a:pt x="542" y="62"/>
                    <a:pt x="536" y="59"/>
                    <a:pt x="531" y="55"/>
                  </a:cubicBezTo>
                  <a:cubicBezTo>
                    <a:pt x="528" y="53"/>
                    <a:pt x="525" y="51"/>
                    <a:pt x="523" y="50"/>
                  </a:cubicBezTo>
                  <a:cubicBezTo>
                    <a:pt x="521" y="49"/>
                    <a:pt x="519" y="48"/>
                    <a:pt x="519" y="48"/>
                  </a:cubicBezTo>
                  <a:cubicBezTo>
                    <a:pt x="516" y="46"/>
                    <a:pt x="513" y="46"/>
                    <a:pt x="510" y="47"/>
                  </a:cubicBezTo>
                  <a:cubicBezTo>
                    <a:pt x="510" y="47"/>
                    <a:pt x="503" y="51"/>
                    <a:pt x="496" y="56"/>
                  </a:cubicBezTo>
                  <a:cubicBezTo>
                    <a:pt x="489" y="60"/>
                    <a:pt x="482" y="65"/>
                    <a:pt x="482" y="65"/>
                  </a:cubicBezTo>
                  <a:cubicBezTo>
                    <a:pt x="480" y="67"/>
                    <a:pt x="476" y="67"/>
                    <a:pt x="473" y="66"/>
                  </a:cubicBezTo>
                  <a:cubicBezTo>
                    <a:pt x="473" y="66"/>
                    <a:pt x="472" y="65"/>
                    <a:pt x="470" y="64"/>
                  </a:cubicBezTo>
                  <a:cubicBezTo>
                    <a:pt x="468" y="63"/>
                    <a:pt x="466" y="62"/>
                    <a:pt x="463" y="61"/>
                  </a:cubicBezTo>
                  <a:cubicBezTo>
                    <a:pt x="461" y="60"/>
                    <a:pt x="458" y="59"/>
                    <a:pt x="457" y="58"/>
                  </a:cubicBezTo>
                  <a:cubicBezTo>
                    <a:pt x="455" y="57"/>
                    <a:pt x="453" y="57"/>
                    <a:pt x="453" y="57"/>
                  </a:cubicBezTo>
                  <a:cubicBezTo>
                    <a:pt x="453" y="57"/>
                    <a:pt x="448" y="55"/>
                    <a:pt x="443" y="53"/>
                  </a:cubicBezTo>
                  <a:cubicBezTo>
                    <a:pt x="438" y="51"/>
                    <a:pt x="433" y="50"/>
                    <a:pt x="433" y="50"/>
                  </a:cubicBezTo>
                  <a:cubicBezTo>
                    <a:pt x="430" y="49"/>
                    <a:pt x="428" y="46"/>
                    <a:pt x="427" y="43"/>
                  </a:cubicBezTo>
                  <a:cubicBezTo>
                    <a:pt x="427" y="43"/>
                    <a:pt x="426" y="35"/>
                    <a:pt x="424" y="27"/>
                  </a:cubicBezTo>
                  <a:cubicBezTo>
                    <a:pt x="423" y="23"/>
                    <a:pt x="422" y="19"/>
                    <a:pt x="421" y="16"/>
                  </a:cubicBezTo>
                  <a:cubicBezTo>
                    <a:pt x="420" y="13"/>
                    <a:pt x="419" y="11"/>
                    <a:pt x="419" y="11"/>
                  </a:cubicBezTo>
                  <a:cubicBezTo>
                    <a:pt x="419" y="8"/>
                    <a:pt x="416" y="5"/>
                    <a:pt x="412" y="5"/>
                  </a:cubicBezTo>
                  <a:cubicBezTo>
                    <a:pt x="412" y="5"/>
                    <a:pt x="410" y="4"/>
                    <a:pt x="408" y="4"/>
                  </a:cubicBezTo>
                  <a:cubicBezTo>
                    <a:pt x="406" y="3"/>
                    <a:pt x="402" y="3"/>
                    <a:pt x="399" y="2"/>
                  </a:cubicBezTo>
                  <a:cubicBezTo>
                    <a:pt x="392" y="1"/>
                    <a:pt x="386" y="0"/>
                    <a:pt x="386" y="0"/>
                  </a:cubicBezTo>
                  <a:cubicBezTo>
                    <a:pt x="382" y="0"/>
                    <a:pt x="379" y="1"/>
                    <a:pt x="377" y="4"/>
                  </a:cubicBezTo>
                  <a:cubicBezTo>
                    <a:pt x="377" y="4"/>
                    <a:pt x="375" y="5"/>
                    <a:pt x="374" y="8"/>
                  </a:cubicBezTo>
                  <a:cubicBezTo>
                    <a:pt x="372" y="10"/>
                    <a:pt x="370" y="14"/>
                    <a:pt x="367" y="17"/>
                  </a:cubicBezTo>
                  <a:cubicBezTo>
                    <a:pt x="363" y="24"/>
                    <a:pt x="359" y="31"/>
                    <a:pt x="359" y="31"/>
                  </a:cubicBezTo>
                  <a:cubicBezTo>
                    <a:pt x="357" y="34"/>
                    <a:pt x="354" y="35"/>
                    <a:pt x="351" y="35"/>
                  </a:cubicBezTo>
                  <a:cubicBezTo>
                    <a:pt x="351" y="35"/>
                    <a:pt x="349" y="35"/>
                    <a:pt x="347" y="35"/>
                  </a:cubicBezTo>
                  <a:cubicBezTo>
                    <a:pt x="345" y="35"/>
                    <a:pt x="343" y="35"/>
                    <a:pt x="340" y="35"/>
                  </a:cubicBezTo>
                  <a:cubicBezTo>
                    <a:pt x="335" y="35"/>
                    <a:pt x="329" y="35"/>
                    <a:pt x="329" y="35"/>
                  </a:cubicBezTo>
                  <a:cubicBezTo>
                    <a:pt x="329" y="35"/>
                    <a:pt x="329" y="35"/>
                    <a:pt x="328" y="35"/>
                  </a:cubicBezTo>
                  <a:cubicBezTo>
                    <a:pt x="328" y="35"/>
                    <a:pt x="327" y="35"/>
                    <a:pt x="326" y="36"/>
                  </a:cubicBezTo>
                  <a:cubicBezTo>
                    <a:pt x="324" y="36"/>
                    <a:pt x="321" y="36"/>
                    <a:pt x="318" y="36"/>
                  </a:cubicBezTo>
                  <a:cubicBezTo>
                    <a:pt x="316" y="36"/>
                    <a:pt x="313" y="36"/>
                    <a:pt x="311" y="37"/>
                  </a:cubicBezTo>
                  <a:cubicBezTo>
                    <a:pt x="309" y="37"/>
                    <a:pt x="308" y="37"/>
                    <a:pt x="308" y="37"/>
                  </a:cubicBezTo>
                  <a:cubicBezTo>
                    <a:pt x="304" y="37"/>
                    <a:pt x="301" y="36"/>
                    <a:pt x="299" y="33"/>
                  </a:cubicBezTo>
                  <a:cubicBezTo>
                    <a:pt x="299" y="33"/>
                    <a:pt x="295" y="27"/>
                    <a:pt x="290" y="20"/>
                  </a:cubicBezTo>
                  <a:cubicBezTo>
                    <a:pt x="285" y="14"/>
                    <a:pt x="279" y="7"/>
                    <a:pt x="279" y="7"/>
                  </a:cubicBezTo>
                  <a:cubicBezTo>
                    <a:pt x="277" y="5"/>
                    <a:pt x="274" y="4"/>
                    <a:pt x="270" y="5"/>
                  </a:cubicBezTo>
                  <a:cubicBezTo>
                    <a:pt x="270" y="5"/>
                    <a:pt x="264" y="6"/>
                    <a:pt x="257" y="8"/>
                  </a:cubicBezTo>
                  <a:cubicBezTo>
                    <a:pt x="251" y="9"/>
                    <a:pt x="244" y="11"/>
                    <a:pt x="244" y="11"/>
                  </a:cubicBezTo>
                  <a:cubicBezTo>
                    <a:pt x="241" y="12"/>
                    <a:pt x="238" y="15"/>
                    <a:pt x="237" y="18"/>
                  </a:cubicBezTo>
                  <a:cubicBezTo>
                    <a:pt x="237" y="18"/>
                    <a:pt x="236" y="26"/>
                    <a:pt x="234" y="34"/>
                  </a:cubicBezTo>
                  <a:cubicBezTo>
                    <a:pt x="233" y="42"/>
                    <a:pt x="232" y="51"/>
                    <a:pt x="232" y="51"/>
                  </a:cubicBezTo>
                  <a:cubicBezTo>
                    <a:pt x="232" y="54"/>
                    <a:pt x="230" y="56"/>
                    <a:pt x="227" y="58"/>
                  </a:cubicBezTo>
                  <a:cubicBezTo>
                    <a:pt x="227" y="58"/>
                    <a:pt x="225" y="58"/>
                    <a:pt x="223" y="59"/>
                  </a:cubicBezTo>
                  <a:cubicBezTo>
                    <a:pt x="222" y="60"/>
                    <a:pt x="219" y="61"/>
                    <a:pt x="217" y="62"/>
                  </a:cubicBezTo>
                  <a:cubicBezTo>
                    <a:pt x="214" y="63"/>
                    <a:pt x="212" y="64"/>
                    <a:pt x="210" y="65"/>
                  </a:cubicBezTo>
                  <a:cubicBezTo>
                    <a:pt x="209" y="65"/>
                    <a:pt x="208" y="66"/>
                    <a:pt x="208" y="66"/>
                  </a:cubicBezTo>
                  <a:cubicBezTo>
                    <a:pt x="207" y="66"/>
                    <a:pt x="207" y="66"/>
                    <a:pt x="207" y="66"/>
                  </a:cubicBezTo>
                  <a:cubicBezTo>
                    <a:pt x="207" y="66"/>
                    <a:pt x="202" y="69"/>
                    <a:pt x="197" y="71"/>
                  </a:cubicBezTo>
                  <a:cubicBezTo>
                    <a:pt x="195" y="73"/>
                    <a:pt x="193" y="74"/>
                    <a:pt x="191" y="75"/>
                  </a:cubicBezTo>
                  <a:cubicBezTo>
                    <a:pt x="189" y="76"/>
                    <a:pt x="188" y="77"/>
                    <a:pt x="188" y="77"/>
                  </a:cubicBezTo>
                  <a:cubicBezTo>
                    <a:pt x="185" y="78"/>
                    <a:pt x="182" y="78"/>
                    <a:pt x="179" y="77"/>
                  </a:cubicBezTo>
                  <a:cubicBezTo>
                    <a:pt x="179" y="77"/>
                    <a:pt x="172" y="72"/>
                    <a:pt x="165" y="69"/>
                  </a:cubicBezTo>
                  <a:cubicBezTo>
                    <a:pt x="161" y="67"/>
                    <a:pt x="157" y="65"/>
                    <a:pt x="155" y="63"/>
                  </a:cubicBezTo>
                  <a:cubicBezTo>
                    <a:pt x="152" y="62"/>
                    <a:pt x="150" y="61"/>
                    <a:pt x="150" y="61"/>
                  </a:cubicBezTo>
                  <a:cubicBezTo>
                    <a:pt x="147" y="60"/>
                    <a:pt x="143" y="60"/>
                    <a:pt x="140" y="62"/>
                  </a:cubicBezTo>
                  <a:cubicBezTo>
                    <a:pt x="140" y="62"/>
                    <a:pt x="135" y="66"/>
                    <a:pt x="130" y="70"/>
                  </a:cubicBezTo>
                  <a:cubicBezTo>
                    <a:pt x="127" y="72"/>
                    <a:pt x="124" y="74"/>
                    <a:pt x="123" y="76"/>
                  </a:cubicBezTo>
                  <a:cubicBezTo>
                    <a:pt x="121" y="78"/>
                    <a:pt x="119" y="79"/>
                    <a:pt x="119" y="79"/>
                  </a:cubicBezTo>
                  <a:cubicBezTo>
                    <a:pt x="117" y="81"/>
                    <a:pt x="115" y="85"/>
                    <a:pt x="116" y="88"/>
                  </a:cubicBezTo>
                  <a:cubicBezTo>
                    <a:pt x="116" y="88"/>
                    <a:pt x="116" y="90"/>
                    <a:pt x="117" y="93"/>
                  </a:cubicBezTo>
                  <a:cubicBezTo>
                    <a:pt x="118" y="96"/>
                    <a:pt x="119" y="100"/>
                    <a:pt x="120" y="104"/>
                  </a:cubicBezTo>
                  <a:cubicBezTo>
                    <a:pt x="122" y="112"/>
                    <a:pt x="124" y="120"/>
                    <a:pt x="124" y="120"/>
                  </a:cubicBezTo>
                  <a:cubicBezTo>
                    <a:pt x="125" y="123"/>
                    <a:pt x="124" y="126"/>
                    <a:pt x="122" y="128"/>
                  </a:cubicBezTo>
                  <a:cubicBezTo>
                    <a:pt x="122" y="128"/>
                    <a:pt x="119" y="132"/>
                    <a:pt x="115" y="136"/>
                  </a:cubicBezTo>
                  <a:cubicBezTo>
                    <a:pt x="111" y="140"/>
                    <a:pt x="108" y="144"/>
                    <a:pt x="108" y="144"/>
                  </a:cubicBezTo>
                  <a:cubicBezTo>
                    <a:pt x="108" y="144"/>
                    <a:pt x="107" y="145"/>
                    <a:pt x="106" y="147"/>
                  </a:cubicBezTo>
                  <a:cubicBezTo>
                    <a:pt x="104" y="149"/>
                    <a:pt x="103" y="151"/>
                    <a:pt x="101" y="153"/>
                  </a:cubicBezTo>
                  <a:cubicBezTo>
                    <a:pt x="99" y="155"/>
                    <a:pt x="98" y="157"/>
                    <a:pt x="97" y="159"/>
                  </a:cubicBezTo>
                  <a:cubicBezTo>
                    <a:pt x="95" y="160"/>
                    <a:pt x="95" y="162"/>
                    <a:pt x="95" y="162"/>
                  </a:cubicBezTo>
                  <a:cubicBezTo>
                    <a:pt x="93" y="164"/>
                    <a:pt x="90" y="166"/>
                    <a:pt x="86" y="165"/>
                  </a:cubicBezTo>
                  <a:cubicBezTo>
                    <a:pt x="86" y="165"/>
                    <a:pt x="78" y="164"/>
                    <a:pt x="70" y="164"/>
                  </a:cubicBezTo>
                  <a:cubicBezTo>
                    <a:pt x="62" y="163"/>
                    <a:pt x="54" y="163"/>
                    <a:pt x="54" y="163"/>
                  </a:cubicBezTo>
                  <a:cubicBezTo>
                    <a:pt x="50" y="163"/>
                    <a:pt x="47" y="164"/>
                    <a:pt x="45" y="168"/>
                  </a:cubicBezTo>
                  <a:cubicBezTo>
                    <a:pt x="45" y="168"/>
                    <a:pt x="45" y="169"/>
                    <a:pt x="43" y="171"/>
                  </a:cubicBezTo>
                  <a:cubicBezTo>
                    <a:pt x="42" y="174"/>
                    <a:pt x="40" y="176"/>
                    <a:pt x="39" y="179"/>
                  </a:cubicBezTo>
                  <a:cubicBezTo>
                    <a:pt x="36" y="185"/>
                    <a:pt x="33" y="191"/>
                    <a:pt x="33" y="191"/>
                  </a:cubicBezTo>
                  <a:cubicBezTo>
                    <a:pt x="31" y="195"/>
                    <a:pt x="32" y="198"/>
                    <a:pt x="34" y="201"/>
                  </a:cubicBezTo>
                  <a:cubicBezTo>
                    <a:pt x="34" y="201"/>
                    <a:pt x="38" y="208"/>
                    <a:pt x="44" y="214"/>
                  </a:cubicBezTo>
                  <a:cubicBezTo>
                    <a:pt x="49" y="221"/>
                    <a:pt x="54" y="227"/>
                    <a:pt x="54" y="227"/>
                  </a:cubicBezTo>
                  <a:cubicBezTo>
                    <a:pt x="56" y="229"/>
                    <a:pt x="57" y="232"/>
                    <a:pt x="56" y="235"/>
                  </a:cubicBezTo>
                  <a:cubicBezTo>
                    <a:pt x="56" y="235"/>
                    <a:pt x="55" y="237"/>
                    <a:pt x="55" y="239"/>
                  </a:cubicBezTo>
                  <a:cubicBezTo>
                    <a:pt x="54" y="241"/>
                    <a:pt x="53" y="243"/>
                    <a:pt x="52" y="246"/>
                  </a:cubicBezTo>
                  <a:cubicBezTo>
                    <a:pt x="51" y="248"/>
                    <a:pt x="50" y="251"/>
                    <a:pt x="50" y="253"/>
                  </a:cubicBezTo>
                  <a:cubicBezTo>
                    <a:pt x="49" y="255"/>
                    <a:pt x="49" y="256"/>
                    <a:pt x="49" y="256"/>
                  </a:cubicBezTo>
                  <a:cubicBezTo>
                    <a:pt x="49" y="256"/>
                    <a:pt x="49" y="257"/>
                    <a:pt x="48" y="259"/>
                  </a:cubicBezTo>
                  <a:cubicBezTo>
                    <a:pt x="48" y="261"/>
                    <a:pt x="47" y="264"/>
                    <a:pt x="46" y="266"/>
                  </a:cubicBezTo>
                  <a:cubicBezTo>
                    <a:pt x="45" y="272"/>
                    <a:pt x="44" y="277"/>
                    <a:pt x="44" y="277"/>
                  </a:cubicBezTo>
                  <a:cubicBezTo>
                    <a:pt x="43" y="280"/>
                    <a:pt x="41" y="283"/>
                    <a:pt x="38" y="284"/>
                  </a:cubicBezTo>
                  <a:cubicBezTo>
                    <a:pt x="38" y="284"/>
                    <a:pt x="30" y="286"/>
                    <a:pt x="22" y="289"/>
                  </a:cubicBezTo>
                  <a:cubicBezTo>
                    <a:pt x="15" y="292"/>
                    <a:pt x="7" y="295"/>
                    <a:pt x="7" y="295"/>
                  </a:cubicBezTo>
                  <a:cubicBezTo>
                    <a:pt x="4" y="296"/>
                    <a:pt x="2" y="299"/>
                    <a:pt x="1" y="303"/>
                  </a:cubicBezTo>
                  <a:cubicBezTo>
                    <a:pt x="1" y="303"/>
                    <a:pt x="1" y="304"/>
                    <a:pt x="1" y="307"/>
                  </a:cubicBezTo>
                  <a:cubicBezTo>
                    <a:pt x="1" y="309"/>
                    <a:pt x="1" y="313"/>
                    <a:pt x="0" y="316"/>
                  </a:cubicBezTo>
                  <a:cubicBezTo>
                    <a:pt x="0" y="319"/>
                    <a:pt x="0" y="323"/>
                    <a:pt x="0" y="325"/>
                  </a:cubicBezTo>
                  <a:cubicBezTo>
                    <a:pt x="0" y="328"/>
                    <a:pt x="0" y="329"/>
                    <a:pt x="0" y="329"/>
                  </a:cubicBezTo>
                  <a:cubicBezTo>
                    <a:pt x="0" y="333"/>
                    <a:pt x="1" y="336"/>
                    <a:pt x="4" y="338"/>
                  </a:cubicBezTo>
                  <a:cubicBezTo>
                    <a:pt x="4" y="338"/>
                    <a:pt x="11" y="342"/>
                    <a:pt x="19" y="346"/>
                  </a:cubicBezTo>
                  <a:cubicBezTo>
                    <a:pt x="22" y="348"/>
                    <a:pt x="26" y="350"/>
                    <a:pt x="29" y="351"/>
                  </a:cubicBezTo>
                  <a:cubicBezTo>
                    <a:pt x="31" y="352"/>
                    <a:pt x="33" y="353"/>
                    <a:pt x="33" y="353"/>
                  </a:cubicBezTo>
                  <a:cubicBezTo>
                    <a:pt x="36" y="354"/>
                    <a:pt x="38" y="357"/>
                    <a:pt x="38" y="360"/>
                  </a:cubicBezTo>
                  <a:cubicBezTo>
                    <a:pt x="38" y="360"/>
                    <a:pt x="39" y="362"/>
                    <a:pt x="39" y="364"/>
                  </a:cubicBezTo>
                  <a:cubicBezTo>
                    <a:pt x="39" y="366"/>
                    <a:pt x="39" y="368"/>
                    <a:pt x="39" y="371"/>
                  </a:cubicBezTo>
                  <a:cubicBezTo>
                    <a:pt x="40" y="376"/>
                    <a:pt x="41" y="382"/>
                    <a:pt x="41" y="382"/>
                  </a:cubicBezTo>
                  <a:cubicBezTo>
                    <a:pt x="41" y="382"/>
                    <a:pt x="41" y="383"/>
                    <a:pt x="41" y="385"/>
                  </a:cubicBezTo>
                  <a:cubicBezTo>
                    <a:pt x="42" y="387"/>
                    <a:pt x="42" y="390"/>
                    <a:pt x="43" y="392"/>
                  </a:cubicBezTo>
                  <a:cubicBezTo>
                    <a:pt x="43" y="398"/>
                    <a:pt x="45" y="403"/>
                    <a:pt x="45" y="403"/>
                  </a:cubicBezTo>
                  <a:cubicBezTo>
                    <a:pt x="45" y="406"/>
                    <a:pt x="44" y="410"/>
                    <a:pt x="42" y="412"/>
                  </a:cubicBezTo>
                  <a:cubicBezTo>
                    <a:pt x="42" y="412"/>
                    <a:pt x="40" y="413"/>
                    <a:pt x="38" y="415"/>
                  </a:cubicBezTo>
                  <a:cubicBezTo>
                    <a:pt x="36" y="417"/>
                    <a:pt x="33" y="420"/>
                    <a:pt x="30" y="423"/>
                  </a:cubicBezTo>
                  <a:cubicBezTo>
                    <a:pt x="24" y="428"/>
                    <a:pt x="18" y="434"/>
                    <a:pt x="18" y="434"/>
                  </a:cubicBezTo>
                  <a:cubicBezTo>
                    <a:pt x="16" y="437"/>
                    <a:pt x="15" y="440"/>
                    <a:pt x="16" y="444"/>
                  </a:cubicBezTo>
                  <a:cubicBezTo>
                    <a:pt x="16" y="444"/>
                    <a:pt x="18" y="450"/>
                    <a:pt x="21" y="456"/>
                  </a:cubicBezTo>
                  <a:cubicBezTo>
                    <a:pt x="23" y="463"/>
                    <a:pt x="25" y="469"/>
                    <a:pt x="25" y="469"/>
                  </a:cubicBezTo>
                  <a:cubicBezTo>
                    <a:pt x="27" y="472"/>
                    <a:pt x="30" y="475"/>
                    <a:pt x="33" y="475"/>
                  </a:cubicBezTo>
                  <a:cubicBezTo>
                    <a:pt x="33" y="475"/>
                    <a:pt x="41" y="476"/>
                    <a:pt x="49" y="476"/>
                  </a:cubicBezTo>
                  <a:cubicBezTo>
                    <a:pt x="54" y="476"/>
                    <a:pt x="58" y="477"/>
                    <a:pt x="61" y="477"/>
                  </a:cubicBezTo>
                  <a:cubicBezTo>
                    <a:pt x="64" y="477"/>
                    <a:pt x="66" y="477"/>
                    <a:pt x="66" y="477"/>
                  </a:cubicBezTo>
                  <a:cubicBezTo>
                    <a:pt x="69" y="477"/>
                    <a:pt x="72" y="479"/>
                    <a:pt x="73" y="482"/>
                  </a:cubicBezTo>
                  <a:cubicBezTo>
                    <a:pt x="73" y="482"/>
                    <a:pt x="74" y="483"/>
                    <a:pt x="75" y="485"/>
                  </a:cubicBezTo>
                  <a:cubicBezTo>
                    <a:pt x="76" y="486"/>
                    <a:pt x="77" y="489"/>
                    <a:pt x="79" y="491"/>
                  </a:cubicBezTo>
                  <a:cubicBezTo>
                    <a:pt x="80" y="493"/>
                    <a:pt x="81" y="496"/>
                    <a:pt x="82" y="497"/>
                  </a:cubicBezTo>
                  <a:cubicBezTo>
                    <a:pt x="84" y="499"/>
                    <a:pt x="84" y="500"/>
                    <a:pt x="84" y="500"/>
                  </a:cubicBezTo>
                  <a:cubicBezTo>
                    <a:pt x="84" y="500"/>
                    <a:pt x="87" y="505"/>
                    <a:pt x="90" y="509"/>
                  </a:cubicBezTo>
                  <a:cubicBezTo>
                    <a:pt x="93" y="514"/>
                    <a:pt x="96" y="518"/>
                    <a:pt x="96" y="518"/>
                  </a:cubicBezTo>
                  <a:cubicBezTo>
                    <a:pt x="98" y="521"/>
                    <a:pt x="99" y="524"/>
                    <a:pt x="97" y="527"/>
                  </a:cubicBezTo>
                  <a:cubicBezTo>
                    <a:pt x="97" y="527"/>
                    <a:pt x="94" y="534"/>
                    <a:pt x="91" y="542"/>
                  </a:cubicBezTo>
                  <a:cubicBezTo>
                    <a:pt x="88" y="550"/>
                    <a:pt x="85" y="557"/>
                    <a:pt x="85" y="557"/>
                  </a:cubicBezTo>
                  <a:cubicBezTo>
                    <a:pt x="84" y="560"/>
                    <a:pt x="85" y="564"/>
                    <a:pt x="87" y="567"/>
                  </a:cubicBezTo>
                  <a:cubicBezTo>
                    <a:pt x="87" y="567"/>
                    <a:pt x="88" y="568"/>
                    <a:pt x="90" y="570"/>
                  </a:cubicBezTo>
                  <a:cubicBezTo>
                    <a:pt x="92" y="572"/>
                    <a:pt x="94" y="574"/>
                    <a:pt x="96" y="577"/>
                  </a:cubicBezTo>
                  <a:cubicBezTo>
                    <a:pt x="101" y="581"/>
                    <a:pt x="106" y="586"/>
                    <a:pt x="106" y="586"/>
                  </a:cubicBezTo>
                  <a:cubicBezTo>
                    <a:pt x="108" y="588"/>
                    <a:pt x="112" y="589"/>
                    <a:pt x="115" y="588"/>
                  </a:cubicBezTo>
                  <a:cubicBezTo>
                    <a:pt x="115" y="588"/>
                    <a:pt x="117" y="588"/>
                    <a:pt x="120" y="587"/>
                  </a:cubicBezTo>
                  <a:cubicBezTo>
                    <a:pt x="123" y="586"/>
                    <a:pt x="127" y="584"/>
                    <a:pt x="131" y="583"/>
                  </a:cubicBezTo>
                  <a:cubicBezTo>
                    <a:pt x="138" y="580"/>
                    <a:pt x="146" y="577"/>
                    <a:pt x="146" y="577"/>
                  </a:cubicBezTo>
                  <a:cubicBezTo>
                    <a:pt x="149" y="576"/>
                    <a:pt x="152" y="576"/>
                    <a:pt x="155" y="578"/>
                  </a:cubicBezTo>
                  <a:cubicBezTo>
                    <a:pt x="155" y="578"/>
                    <a:pt x="156" y="579"/>
                    <a:pt x="157" y="580"/>
                  </a:cubicBezTo>
                  <a:cubicBezTo>
                    <a:pt x="159" y="581"/>
                    <a:pt x="161" y="583"/>
                    <a:pt x="163" y="584"/>
                  </a:cubicBezTo>
                  <a:cubicBezTo>
                    <a:pt x="168" y="587"/>
                    <a:pt x="172" y="591"/>
                    <a:pt x="172" y="591"/>
                  </a:cubicBezTo>
                  <a:cubicBezTo>
                    <a:pt x="172" y="591"/>
                    <a:pt x="173" y="591"/>
                    <a:pt x="175" y="592"/>
                  </a:cubicBezTo>
                  <a:cubicBezTo>
                    <a:pt x="177" y="593"/>
                    <a:pt x="179" y="595"/>
                    <a:pt x="181" y="596"/>
                  </a:cubicBezTo>
                  <a:cubicBezTo>
                    <a:pt x="184" y="598"/>
                    <a:pt x="186" y="599"/>
                    <a:pt x="188" y="600"/>
                  </a:cubicBezTo>
                  <a:cubicBezTo>
                    <a:pt x="189" y="601"/>
                    <a:pt x="191" y="602"/>
                    <a:pt x="191" y="602"/>
                  </a:cubicBezTo>
                  <a:cubicBezTo>
                    <a:pt x="193" y="603"/>
                    <a:pt x="195" y="606"/>
                    <a:pt x="195" y="610"/>
                  </a:cubicBezTo>
                  <a:cubicBezTo>
                    <a:pt x="195" y="610"/>
                    <a:pt x="195" y="612"/>
                    <a:pt x="195" y="615"/>
                  </a:cubicBezTo>
                  <a:cubicBezTo>
                    <a:pt x="195" y="618"/>
                    <a:pt x="195" y="622"/>
                    <a:pt x="195" y="626"/>
                  </a:cubicBezTo>
                  <a:cubicBezTo>
                    <a:pt x="195" y="634"/>
                    <a:pt x="196" y="643"/>
                    <a:pt x="196" y="643"/>
                  </a:cubicBezTo>
                  <a:cubicBezTo>
                    <a:pt x="196" y="646"/>
                    <a:pt x="199" y="649"/>
                    <a:pt x="202" y="650"/>
                  </a:cubicBezTo>
                  <a:cubicBezTo>
                    <a:pt x="202" y="650"/>
                    <a:pt x="203" y="651"/>
                    <a:pt x="206" y="652"/>
                  </a:cubicBezTo>
                  <a:cubicBezTo>
                    <a:pt x="208" y="653"/>
                    <a:pt x="211" y="654"/>
                    <a:pt x="214" y="655"/>
                  </a:cubicBezTo>
                  <a:cubicBezTo>
                    <a:pt x="217" y="657"/>
                    <a:pt x="220" y="658"/>
                    <a:pt x="223" y="659"/>
                  </a:cubicBezTo>
                  <a:cubicBezTo>
                    <a:pt x="225" y="660"/>
                    <a:pt x="227" y="660"/>
                    <a:pt x="227" y="660"/>
                  </a:cubicBezTo>
                  <a:cubicBezTo>
                    <a:pt x="230" y="661"/>
                    <a:pt x="234" y="661"/>
                    <a:pt x="236" y="659"/>
                  </a:cubicBezTo>
                  <a:cubicBezTo>
                    <a:pt x="236" y="659"/>
                    <a:pt x="238" y="657"/>
                    <a:pt x="240" y="655"/>
                  </a:cubicBezTo>
                  <a:cubicBezTo>
                    <a:pt x="242" y="653"/>
                    <a:pt x="245" y="650"/>
                    <a:pt x="248" y="647"/>
                  </a:cubicBezTo>
                  <a:cubicBezTo>
                    <a:pt x="254" y="641"/>
                    <a:pt x="260" y="635"/>
                    <a:pt x="260" y="635"/>
                  </a:cubicBezTo>
                  <a:cubicBezTo>
                    <a:pt x="262" y="633"/>
                    <a:pt x="265" y="632"/>
                    <a:pt x="268" y="633"/>
                  </a:cubicBezTo>
                  <a:cubicBezTo>
                    <a:pt x="268" y="633"/>
                    <a:pt x="273" y="634"/>
                    <a:pt x="279" y="635"/>
                  </a:cubicBezTo>
                  <a:cubicBezTo>
                    <a:pt x="281" y="636"/>
                    <a:pt x="284" y="636"/>
                    <a:pt x="286" y="637"/>
                  </a:cubicBezTo>
                  <a:cubicBezTo>
                    <a:pt x="288" y="637"/>
                    <a:pt x="289" y="637"/>
                    <a:pt x="289" y="637"/>
                  </a:cubicBezTo>
                  <a:cubicBezTo>
                    <a:pt x="289" y="637"/>
                    <a:pt x="291" y="638"/>
                    <a:pt x="293" y="638"/>
                  </a:cubicBezTo>
                  <a:cubicBezTo>
                    <a:pt x="295" y="638"/>
                    <a:pt x="297" y="639"/>
                    <a:pt x="300" y="639"/>
                  </a:cubicBezTo>
                  <a:cubicBezTo>
                    <a:pt x="303" y="639"/>
                    <a:pt x="305" y="640"/>
                    <a:pt x="307" y="640"/>
                  </a:cubicBezTo>
                  <a:cubicBezTo>
                    <a:pt x="309" y="640"/>
                    <a:pt x="311" y="640"/>
                    <a:pt x="311" y="640"/>
                  </a:cubicBezTo>
                  <a:cubicBezTo>
                    <a:pt x="314" y="641"/>
                    <a:pt x="317" y="643"/>
                    <a:pt x="318" y="646"/>
                  </a:cubicBezTo>
                  <a:cubicBezTo>
                    <a:pt x="318" y="646"/>
                    <a:pt x="321" y="653"/>
                    <a:pt x="325" y="660"/>
                  </a:cubicBezTo>
                  <a:cubicBezTo>
                    <a:pt x="328" y="668"/>
                    <a:pt x="332" y="675"/>
                    <a:pt x="332" y="675"/>
                  </a:cubicBezTo>
                  <a:cubicBezTo>
                    <a:pt x="334" y="678"/>
                    <a:pt x="337" y="680"/>
                    <a:pt x="341" y="680"/>
                  </a:cubicBezTo>
                  <a:cubicBezTo>
                    <a:pt x="341" y="680"/>
                    <a:pt x="347" y="680"/>
                    <a:pt x="354" y="680"/>
                  </a:cubicBezTo>
                  <a:close/>
                  <a:moveTo>
                    <a:pt x="314" y="591"/>
                  </a:moveTo>
                  <a:cubicBezTo>
                    <a:pt x="309" y="590"/>
                    <a:pt x="305" y="590"/>
                    <a:pt x="302" y="589"/>
                  </a:cubicBezTo>
                  <a:cubicBezTo>
                    <a:pt x="299" y="589"/>
                    <a:pt x="298" y="589"/>
                    <a:pt x="298" y="589"/>
                  </a:cubicBezTo>
                  <a:cubicBezTo>
                    <a:pt x="298" y="589"/>
                    <a:pt x="296" y="588"/>
                    <a:pt x="293" y="588"/>
                  </a:cubicBezTo>
                  <a:cubicBezTo>
                    <a:pt x="290" y="587"/>
                    <a:pt x="286" y="586"/>
                    <a:pt x="282" y="585"/>
                  </a:cubicBezTo>
                  <a:cubicBezTo>
                    <a:pt x="272" y="583"/>
                    <a:pt x="259" y="579"/>
                    <a:pt x="247" y="574"/>
                  </a:cubicBezTo>
                  <a:cubicBezTo>
                    <a:pt x="234" y="569"/>
                    <a:pt x="222" y="563"/>
                    <a:pt x="214" y="558"/>
                  </a:cubicBezTo>
                  <a:cubicBezTo>
                    <a:pt x="212" y="557"/>
                    <a:pt x="210" y="556"/>
                    <a:pt x="208" y="555"/>
                  </a:cubicBezTo>
                  <a:cubicBezTo>
                    <a:pt x="206" y="554"/>
                    <a:pt x="205" y="553"/>
                    <a:pt x="204" y="552"/>
                  </a:cubicBezTo>
                  <a:cubicBezTo>
                    <a:pt x="202" y="551"/>
                    <a:pt x="201" y="551"/>
                    <a:pt x="201" y="550"/>
                  </a:cubicBezTo>
                  <a:cubicBezTo>
                    <a:pt x="200" y="550"/>
                    <a:pt x="200" y="549"/>
                    <a:pt x="200" y="549"/>
                  </a:cubicBezTo>
                  <a:cubicBezTo>
                    <a:pt x="200" y="549"/>
                    <a:pt x="198" y="549"/>
                    <a:pt x="196" y="547"/>
                  </a:cubicBezTo>
                  <a:cubicBezTo>
                    <a:pt x="194" y="545"/>
                    <a:pt x="190" y="543"/>
                    <a:pt x="186" y="540"/>
                  </a:cubicBezTo>
                  <a:cubicBezTo>
                    <a:pt x="178" y="534"/>
                    <a:pt x="168" y="525"/>
                    <a:pt x="159" y="515"/>
                  </a:cubicBezTo>
                  <a:cubicBezTo>
                    <a:pt x="154" y="511"/>
                    <a:pt x="150" y="506"/>
                    <a:pt x="146" y="501"/>
                  </a:cubicBezTo>
                  <a:cubicBezTo>
                    <a:pt x="142" y="496"/>
                    <a:pt x="138" y="492"/>
                    <a:pt x="135" y="488"/>
                  </a:cubicBezTo>
                  <a:cubicBezTo>
                    <a:pt x="134" y="486"/>
                    <a:pt x="133" y="484"/>
                    <a:pt x="131" y="482"/>
                  </a:cubicBezTo>
                  <a:cubicBezTo>
                    <a:pt x="130" y="480"/>
                    <a:pt x="129" y="479"/>
                    <a:pt x="129" y="478"/>
                  </a:cubicBezTo>
                  <a:cubicBezTo>
                    <a:pt x="127" y="475"/>
                    <a:pt x="126" y="474"/>
                    <a:pt x="126" y="474"/>
                  </a:cubicBezTo>
                  <a:cubicBezTo>
                    <a:pt x="126" y="474"/>
                    <a:pt x="126" y="474"/>
                    <a:pt x="125" y="473"/>
                  </a:cubicBezTo>
                  <a:cubicBezTo>
                    <a:pt x="125" y="472"/>
                    <a:pt x="124" y="471"/>
                    <a:pt x="124" y="470"/>
                  </a:cubicBezTo>
                  <a:cubicBezTo>
                    <a:pt x="122" y="467"/>
                    <a:pt x="120" y="464"/>
                    <a:pt x="118" y="460"/>
                  </a:cubicBezTo>
                  <a:cubicBezTo>
                    <a:pt x="113" y="451"/>
                    <a:pt x="107" y="439"/>
                    <a:pt x="103" y="426"/>
                  </a:cubicBezTo>
                  <a:cubicBezTo>
                    <a:pt x="98" y="414"/>
                    <a:pt x="95" y="401"/>
                    <a:pt x="93" y="391"/>
                  </a:cubicBezTo>
                  <a:cubicBezTo>
                    <a:pt x="92" y="389"/>
                    <a:pt x="92" y="386"/>
                    <a:pt x="91" y="384"/>
                  </a:cubicBezTo>
                  <a:cubicBezTo>
                    <a:pt x="91" y="382"/>
                    <a:pt x="91" y="381"/>
                    <a:pt x="90" y="379"/>
                  </a:cubicBezTo>
                  <a:cubicBezTo>
                    <a:pt x="90" y="378"/>
                    <a:pt x="90" y="377"/>
                    <a:pt x="90" y="376"/>
                  </a:cubicBezTo>
                  <a:cubicBezTo>
                    <a:pt x="90" y="375"/>
                    <a:pt x="90" y="375"/>
                    <a:pt x="90" y="375"/>
                  </a:cubicBezTo>
                  <a:cubicBezTo>
                    <a:pt x="90" y="375"/>
                    <a:pt x="89" y="373"/>
                    <a:pt x="89" y="370"/>
                  </a:cubicBezTo>
                  <a:cubicBezTo>
                    <a:pt x="89" y="367"/>
                    <a:pt x="88" y="363"/>
                    <a:pt x="88" y="358"/>
                  </a:cubicBezTo>
                  <a:cubicBezTo>
                    <a:pt x="88" y="356"/>
                    <a:pt x="87" y="353"/>
                    <a:pt x="87" y="350"/>
                  </a:cubicBezTo>
                  <a:cubicBezTo>
                    <a:pt x="87" y="347"/>
                    <a:pt x="87" y="344"/>
                    <a:pt x="87" y="341"/>
                  </a:cubicBezTo>
                  <a:cubicBezTo>
                    <a:pt x="87" y="338"/>
                    <a:pt x="87" y="335"/>
                    <a:pt x="87" y="332"/>
                  </a:cubicBezTo>
                  <a:cubicBezTo>
                    <a:pt x="87" y="328"/>
                    <a:pt x="87" y="325"/>
                    <a:pt x="88" y="322"/>
                  </a:cubicBezTo>
                  <a:cubicBezTo>
                    <a:pt x="88" y="308"/>
                    <a:pt x="91" y="295"/>
                    <a:pt x="93" y="286"/>
                  </a:cubicBezTo>
                  <a:cubicBezTo>
                    <a:pt x="95" y="276"/>
                    <a:pt x="97" y="270"/>
                    <a:pt x="97" y="270"/>
                  </a:cubicBezTo>
                  <a:cubicBezTo>
                    <a:pt x="97" y="270"/>
                    <a:pt x="97" y="268"/>
                    <a:pt x="98" y="265"/>
                  </a:cubicBezTo>
                  <a:cubicBezTo>
                    <a:pt x="99" y="262"/>
                    <a:pt x="100" y="258"/>
                    <a:pt x="102" y="254"/>
                  </a:cubicBezTo>
                  <a:cubicBezTo>
                    <a:pt x="105" y="244"/>
                    <a:pt x="110" y="232"/>
                    <a:pt x="116" y="220"/>
                  </a:cubicBezTo>
                  <a:cubicBezTo>
                    <a:pt x="123" y="208"/>
                    <a:pt x="130" y="197"/>
                    <a:pt x="136" y="189"/>
                  </a:cubicBezTo>
                  <a:cubicBezTo>
                    <a:pt x="139" y="185"/>
                    <a:pt x="141" y="182"/>
                    <a:pt x="143" y="180"/>
                  </a:cubicBezTo>
                  <a:cubicBezTo>
                    <a:pt x="144" y="178"/>
                    <a:pt x="145" y="178"/>
                    <a:pt x="145" y="177"/>
                  </a:cubicBezTo>
                  <a:cubicBezTo>
                    <a:pt x="146" y="176"/>
                    <a:pt x="146" y="176"/>
                    <a:pt x="146" y="176"/>
                  </a:cubicBezTo>
                  <a:cubicBezTo>
                    <a:pt x="146" y="176"/>
                    <a:pt x="147" y="175"/>
                    <a:pt x="149" y="173"/>
                  </a:cubicBezTo>
                  <a:cubicBezTo>
                    <a:pt x="150" y="171"/>
                    <a:pt x="151" y="170"/>
                    <a:pt x="152" y="169"/>
                  </a:cubicBezTo>
                  <a:cubicBezTo>
                    <a:pt x="154" y="167"/>
                    <a:pt x="155" y="165"/>
                    <a:pt x="157" y="164"/>
                  </a:cubicBezTo>
                  <a:cubicBezTo>
                    <a:pt x="160" y="160"/>
                    <a:pt x="165" y="156"/>
                    <a:pt x="169" y="152"/>
                  </a:cubicBezTo>
                  <a:cubicBezTo>
                    <a:pt x="174" y="148"/>
                    <a:pt x="179" y="143"/>
                    <a:pt x="184" y="139"/>
                  </a:cubicBezTo>
                  <a:cubicBezTo>
                    <a:pt x="194" y="131"/>
                    <a:pt x="205" y="123"/>
                    <a:pt x="214" y="119"/>
                  </a:cubicBezTo>
                  <a:cubicBezTo>
                    <a:pt x="218" y="116"/>
                    <a:pt x="222" y="114"/>
                    <a:pt x="225" y="113"/>
                  </a:cubicBezTo>
                  <a:cubicBezTo>
                    <a:pt x="227" y="112"/>
                    <a:pt x="229" y="111"/>
                    <a:pt x="229" y="111"/>
                  </a:cubicBezTo>
                  <a:cubicBezTo>
                    <a:pt x="229" y="111"/>
                    <a:pt x="230" y="110"/>
                    <a:pt x="233" y="109"/>
                  </a:cubicBezTo>
                  <a:cubicBezTo>
                    <a:pt x="236" y="108"/>
                    <a:pt x="239" y="106"/>
                    <a:pt x="244" y="104"/>
                  </a:cubicBezTo>
                  <a:cubicBezTo>
                    <a:pt x="253" y="100"/>
                    <a:pt x="266" y="96"/>
                    <a:pt x="279" y="92"/>
                  </a:cubicBezTo>
                  <a:cubicBezTo>
                    <a:pt x="292" y="89"/>
                    <a:pt x="305" y="87"/>
                    <a:pt x="315" y="86"/>
                  </a:cubicBezTo>
                  <a:cubicBezTo>
                    <a:pt x="320" y="85"/>
                    <a:pt x="324" y="85"/>
                    <a:pt x="327" y="85"/>
                  </a:cubicBezTo>
                  <a:cubicBezTo>
                    <a:pt x="329" y="85"/>
                    <a:pt x="331" y="85"/>
                    <a:pt x="331" y="85"/>
                  </a:cubicBezTo>
                  <a:cubicBezTo>
                    <a:pt x="331" y="85"/>
                    <a:pt x="333" y="85"/>
                    <a:pt x="336" y="85"/>
                  </a:cubicBezTo>
                  <a:cubicBezTo>
                    <a:pt x="339" y="85"/>
                    <a:pt x="343" y="85"/>
                    <a:pt x="348" y="85"/>
                  </a:cubicBezTo>
                  <a:cubicBezTo>
                    <a:pt x="358" y="85"/>
                    <a:pt x="371" y="86"/>
                    <a:pt x="384" y="88"/>
                  </a:cubicBezTo>
                  <a:cubicBezTo>
                    <a:pt x="391" y="89"/>
                    <a:pt x="397" y="91"/>
                    <a:pt x="403" y="92"/>
                  </a:cubicBezTo>
                  <a:cubicBezTo>
                    <a:pt x="409" y="94"/>
                    <a:pt x="415" y="95"/>
                    <a:pt x="419" y="97"/>
                  </a:cubicBezTo>
                  <a:cubicBezTo>
                    <a:pt x="422" y="98"/>
                    <a:pt x="424" y="99"/>
                    <a:pt x="426" y="99"/>
                  </a:cubicBezTo>
                  <a:cubicBezTo>
                    <a:pt x="428" y="100"/>
                    <a:pt x="429" y="101"/>
                    <a:pt x="431" y="101"/>
                  </a:cubicBezTo>
                  <a:cubicBezTo>
                    <a:pt x="433" y="102"/>
                    <a:pt x="435" y="103"/>
                    <a:pt x="435" y="103"/>
                  </a:cubicBezTo>
                  <a:cubicBezTo>
                    <a:pt x="435" y="103"/>
                    <a:pt x="435" y="103"/>
                    <a:pt x="436" y="103"/>
                  </a:cubicBezTo>
                  <a:cubicBezTo>
                    <a:pt x="437" y="104"/>
                    <a:pt x="438" y="104"/>
                    <a:pt x="439" y="105"/>
                  </a:cubicBezTo>
                  <a:cubicBezTo>
                    <a:pt x="442" y="106"/>
                    <a:pt x="446" y="107"/>
                    <a:pt x="450" y="109"/>
                  </a:cubicBezTo>
                  <a:cubicBezTo>
                    <a:pt x="459" y="114"/>
                    <a:pt x="471" y="120"/>
                    <a:pt x="482" y="128"/>
                  </a:cubicBezTo>
                  <a:cubicBezTo>
                    <a:pt x="493" y="135"/>
                    <a:pt x="503" y="143"/>
                    <a:pt x="511" y="150"/>
                  </a:cubicBezTo>
                  <a:cubicBezTo>
                    <a:pt x="515" y="153"/>
                    <a:pt x="518" y="156"/>
                    <a:pt x="520" y="158"/>
                  </a:cubicBezTo>
                  <a:cubicBezTo>
                    <a:pt x="522" y="160"/>
                    <a:pt x="523" y="162"/>
                    <a:pt x="523" y="162"/>
                  </a:cubicBezTo>
                  <a:cubicBezTo>
                    <a:pt x="523" y="162"/>
                    <a:pt x="528" y="166"/>
                    <a:pt x="534" y="174"/>
                  </a:cubicBezTo>
                  <a:cubicBezTo>
                    <a:pt x="540" y="181"/>
                    <a:pt x="549" y="192"/>
                    <a:pt x="556" y="203"/>
                  </a:cubicBezTo>
                  <a:cubicBezTo>
                    <a:pt x="558" y="206"/>
                    <a:pt x="559" y="209"/>
                    <a:pt x="561" y="212"/>
                  </a:cubicBezTo>
                  <a:cubicBezTo>
                    <a:pt x="562" y="214"/>
                    <a:pt x="564" y="217"/>
                    <a:pt x="565" y="220"/>
                  </a:cubicBezTo>
                  <a:cubicBezTo>
                    <a:pt x="567" y="223"/>
                    <a:pt x="568" y="225"/>
                    <a:pt x="569" y="228"/>
                  </a:cubicBezTo>
                  <a:cubicBezTo>
                    <a:pt x="571" y="231"/>
                    <a:pt x="572" y="233"/>
                    <a:pt x="573" y="235"/>
                  </a:cubicBezTo>
                  <a:cubicBezTo>
                    <a:pt x="575" y="240"/>
                    <a:pt x="576" y="244"/>
                    <a:pt x="577" y="246"/>
                  </a:cubicBezTo>
                  <a:cubicBezTo>
                    <a:pt x="578" y="249"/>
                    <a:pt x="579" y="251"/>
                    <a:pt x="579" y="251"/>
                  </a:cubicBezTo>
                  <a:cubicBezTo>
                    <a:pt x="579" y="251"/>
                    <a:pt x="579" y="251"/>
                    <a:pt x="580" y="252"/>
                  </a:cubicBezTo>
                  <a:cubicBezTo>
                    <a:pt x="580" y="253"/>
                    <a:pt x="580" y="254"/>
                    <a:pt x="581" y="255"/>
                  </a:cubicBezTo>
                  <a:cubicBezTo>
                    <a:pt x="581" y="256"/>
                    <a:pt x="582" y="258"/>
                    <a:pt x="582" y="260"/>
                  </a:cubicBezTo>
                  <a:cubicBezTo>
                    <a:pt x="583" y="262"/>
                    <a:pt x="584" y="264"/>
                    <a:pt x="584" y="267"/>
                  </a:cubicBezTo>
                  <a:cubicBezTo>
                    <a:pt x="587" y="276"/>
                    <a:pt x="590" y="289"/>
                    <a:pt x="592" y="302"/>
                  </a:cubicBezTo>
                  <a:cubicBezTo>
                    <a:pt x="594" y="315"/>
                    <a:pt x="595" y="329"/>
                    <a:pt x="595" y="339"/>
                  </a:cubicBezTo>
                  <a:cubicBezTo>
                    <a:pt x="595" y="344"/>
                    <a:pt x="595" y="348"/>
                    <a:pt x="594" y="351"/>
                  </a:cubicBezTo>
                  <a:cubicBezTo>
                    <a:pt x="594" y="352"/>
                    <a:pt x="594" y="353"/>
                    <a:pt x="594" y="354"/>
                  </a:cubicBezTo>
                  <a:cubicBezTo>
                    <a:pt x="594" y="355"/>
                    <a:pt x="594" y="355"/>
                    <a:pt x="594" y="355"/>
                  </a:cubicBezTo>
                  <a:cubicBezTo>
                    <a:pt x="594" y="355"/>
                    <a:pt x="594" y="357"/>
                    <a:pt x="594" y="360"/>
                  </a:cubicBezTo>
                  <a:cubicBezTo>
                    <a:pt x="594" y="361"/>
                    <a:pt x="594" y="363"/>
                    <a:pt x="593" y="365"/>
                  </a:cubicBezTo>
                  <a:cubicBezTo>
                    <a:pt x="593" y="367"/>
                    <a:pt x="593" y="369"/>
                    <a:pt x="593" y="372"/>
                  </a:cubicBezTo>
                  <a:cubicBezTo>
                    <a:pt x="592" y="377"/>
                    <a:pt x="591" y="382"/>
                    <a:pt x="590" y="389"/>
                  </a:cubicBezTo>
                  <a:cubicBezTo>
                    <a:pt x="588" y="395"/>
                    <a:pt x="587" y="401"/>
                    <a:pt x="585" y="408"/>
                  </a:cubicBezTo>
                  <a:cubicBezTo>
                    <a:pt x="582" y="420"/>
                    <a:pt x="577" y="433"/>
                    <a:pt x="573" y="442"/>
                  </a:cubicBezTo>
                  <a:cubicBezTo>
                    <a:pt x="571" y="446"/>
                    <a:pt x="569" y="450"/>
                    <a:pt x="568" y="453"/>
                  </a:cubicBezTo>
                  <a:cubicBezTo>
                    <a:pt x="566" y="455"/>
                    <a:pt x="565" y="457"/>
                    <a:pt x="565" y="457"/>
                  </a:cubicBezTo>
                  <a:cubicBezTo>
                    <a:pt x="565" y="457"/>
                    <a:pt x="565" y="457"/>
                    <a:pt x="565" y="458"/>
                  </a:cubicBezTo>
                  <a:cubicBezTo>
                    <a:pt x="565" y="459"/>
                    <a:pt x="564" y="460"/>
                    <a:pt x="563" y="461"/>
                  </a:cubicBezTo>
                  <a:cubicBezTo>
                    <a:pt x="563" y="462"/>
                    <a:pt x="562" y="464"/>
                    <a:pt x="561" y="465"/>
                  </a:cubicBezTo>
                  <a:cubicBezTo>
                    <a:pt x="560" y="467"/>
                    <a:pt x="559" y="469"/>
                    <a:pt x="557" y="471"/>
                  </a:cubicBezTo>
                  <a:cubicBezTo>
                    <a:pt x="552" y="480"/>
                    <a:pt x="544" y="491"/>
                    <a:pt x="536" y="501"/>
                  </a:cubicBezTo>
                  <a:cubicBezTo>
                    <a:pt x="528" y="511"/>
                    <a:pt x="518" y="521"/>
                    <a:pt x="511" y="527"/>
                  </a:cubicBezTo>
                  <a:cubicBezTo>
                    <a:pt x="507" y="531"/>
                    <a:pt x="504" y="533"/>
                    <a:pt x="501" y="535"/>
                  </a:cubicBezTo>
                  <a:cubicBezTo>
                    <a:pt x="499" y="537"/>
                    <a:pt x="498" y="538"/>
                    <a:pt x="498" y="538"/>
                  </a:cubicBezTo>
                  <a:cubicBezTo>
                    <a:pt x="498" y="538"/>
                    <a:pt x="497" y="539"/>
                    <a:pt x="494" y="541"/>
                  </a:cubicBezTo>
                  <a:cubicBezTo>
                    <a:pt x="492" y="543"/>
                    <a:pt x="489" y="545"/>
                    <a:pt x="485" y="548"/>
                  </a:cubicBezTo>
                  <a:cubicBezTo>
                    <a:pt x="476" y="553"/>
                    <a:pt x="465" y="560"/>
                    <a:pt x="453" y="566"/>
                  </a:cubicBezTo>
                  <a:cubicBezTo>
                    <a:pt x="441" y="572"/>
                    <a:pt x="429" y="577"/>
                    <a:pt x="419" y="580"/>
                  </a:cubicBezTo>
                  <a:cubicBezTo>
                    <a:pt x="418" y="580"/>
                    <a:pt x="417" y="581"/>
                    <a:pt x="416" y="581"/>
                  </a:cubicBezTo>
                  <a:cubicBezTo>
                    <a:pt x="415" y="581"/>
                    <a:pt x="414" y="582"/>
                    <a:pt x="413" y="582"/>
                  </a:cubicBezTo>
                  <a:cubicBezTo>
                    <a:pt x="411" y="582"/>
                    <a:pt x="409" y="583"/>
                    <a:pt x="408" y="583"/>
                  </a:cubicBezTo>
                  <a:cubicBezTo>
                    <a:pt x="405" y="584"/>
                    <a:pt x="403" y="585"/>
                    <a:pt x="403" y="585"/>
                  </a:cubicBezTo>
                  <a:cubicBezTo>
                    <a:pt x="403" y="585"/>
                    <a:pt x="402" y="585"/>
                    <a:pt x="399" y="586"/>
                  </a:cubicBezTo>
                  <a:cubicBezTo>
                    <a:pt x="397" y="586"/>
                    <a:pt x="396" y="586"/>
                    <a:pt x="394" y="587"/>
                  </a:cubicBezTo>
                  <a:cubicBezTo>
                    <a:pt x="393" y="587"/>
                    <a:pt x="392" y="587"/>
                    <a:pt x="390" y="587"/>
                  </a:cubicBezTo>
                  <a:cubicBezTo>
                    <a:pt x="389" y="588"/>
                    <a:pt x="388" y="588"/>
                    <a:pt x="387" y="588"/>
                  </a:cubicBezTo>
                  <a:cubicBezTo>
                    <a:pt x="377" y="590"/>
                    <a:pt x="364" y="592"/>
                    <a:pt x="351" y="592"/>
                  </a:cubicBezTo>
                  <a:cubicBezTo>
                    <a:pt x="337" y="593"/>
                    <a:pt x="324" y="592"/>
                    <a:pt x="314" y="59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id-ID" sz="1013"/>
            </a:p>
          </p:txBody>
        </p:sp>
        <p:grpSp>
          <p:nvGrpSpPr>
            <p:cNvPr id="106" name="Group 116">
              <a:extLst>
                <a:ext uri="{FF2B5EF4-FFF2-40B4-BE49-F238E27FC236}">
                  <a16:creationId xmlns:a16="http://schemas.microsoft.com/office/drawing/2014/main" id="{D9ECF317-FB3D-4111-9608-540FD47435EC}"/>
                </a:ext>
              </a:extLst>
            </p:cNvPr>
            <p:cNvGrpSpPr/>
            <p:nvPr/>
          </p:nvGrpSpPr>
          <p:grpSpPr>
            <a:xfrm>
              <a:off x="3935413" y="1001713"/>
              <a:ext cx="903288" cy="920750"/>
              <a:chOff x="3935413" y="1001713"/>
              <a:chExt cx="903288" cy="920750"/>
            </a:xfrm>
            <a:grpFill/>
          </p:grpSpPr>
          <p:sp>
            <p:nvSpPr>
              <p:cNvPr id="170" name="Oval 10">
                <a:extLst>
                  <a:ext uri="{FF2B5EF4-FFF2-40B4-BE49-F238E27FC236}">
                    <a16:creationId xmlns:a16="http://schemas.microsoft.com/office/drawing/2014/main" id="{CCDECB74-BE98-424B-9A95-B87028A73944}"/>
                  </a:ext>
                </a:extLst>
              </p:cNvPr>
              <p:cNvSpPr>
                <a:spLocks noChangeArrowheads="1"/>
              </p:cNvSpPr>
              <p:nvPr/>
            </p:nvSpPr>
            <p:spPr bwMode="auto">
              <a:xfrm>
                <a:off x="4213226" y="1001713"/>
                <a:ext cx="352425" cy="3524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id-ID" sz="1013"/>
              </a:p>
            </p:txBody>
          </p:sp>
          <p:sp>
            <p:nvSpPr>
              <p:cNvPr id="171" name="Freeform 11">
                <a:extLst>
                  <a:ext uri="{FF2B5EF4-FFF2-40B4-BE49-F238E27FC236}">
                    <a16:creationId xmlns:a16="http://schemas.microsoft.com/office/drawing/2014/main" id="{FE323817-0407-4518-B1EE-D65E61D5DEA4}"/>
                  </a:ext>
                </a:extLst>
              </p:cNvPr>
              <p:cNvSpPr>
                <a:spLocks/>
              </p:cNvSpPr>
              <p:nvPr/>
            </p:nvSpPr>
            <p:spPr bwMode="auto">
              <a:xfrm>
                <a:off x="4078288" y="1311275"/>
                <a:ext cx="619125" cy="358775"/>
              </a:xfrm>
              <a:custGeom>
                <a:avLst/>
                <a:gdLst>
                  <a:gd name="T0" fmla="*/ 141 w 183"/>
                  <a:gd name="T1" fmla="*/ 0 h 106"/>
                  <a:gd name="T2" fmla="*/ 140 w 183"/>
                  <a:gd name="T3" fmla="*/ 0 h 106"/>
                  <a:gd name="T4" fmla="*/ 92 w 183"/>
                  <a:gd name="T5" fmla="*/ 22 h 106"/>
                  <a:gd name="T6" fmla="*/ 44 w 183"/>
                  <a:gd name="T7" fmla="*/ 0 h 106"/>
                  <a:gd name="T8" fmla="*/ 43 w 183"/>
                  <a:gd name="T9" fmla="*/ 0 h 106"/>
                  <a:gd name="T10" fmla="*/ 0 w 183"/>
                  <a:gd name="T11" fmla="*/ 43 h 106"/>
                  <a:gd name="T12" fmla="*/ 0 w 183"/>
                  <a:gd name="T13" fmla="*/ 106 h 106"/>
                  <a:gd name="T14" fmla="*/ 31 w 183"/>
                  <a:gd name="T15" fmla="*/ 106 h 106"/>
                  <a:gd name="T16" fmla="*/ 31 w 183"/>
                  <a:gd name="T17" fmla="*/ 71 h 106"/>
                  <a:gd name="T18" fmla="*/ 36 w 183"/>
                  <a:gd name="T19" fmla="*/ 66 h 106"/>
                  <a:gd name="T20" fmla="*/ 41 w 183"/>
                  <a:gd name="T21" fmla="*/ 71 h 106"/>
                  <a:gd name="T22" fmla="*/ 41 w 183"/>
                  <a:gd name="T23" fmla="*/ 106 h 106"/>
                  <a:gd name="T24" fmla="*/ 142 w 183"/>
                  <a:gd name="T25" fmla="*/ 106 h 106"/>
                  <a:gd name="T26" fmla="*/ 142 w 183"/>
                  <a:gd name="T27" fmla="*/ 71 h 106"/>
                  <a:gd name="T28" fmla="*/ 147 w 183"/>
                  <a:gd name="T29" fmla="*/ 66 h 106"/>
                  <a:gd name="T30" fmla="*/ 152 w 183"/>
                  <a:gd name="T31" fmla="*/ 71 h 106"/>
                  <a:gd name="T32" fmla="*/ 152 w 183"/>
                  <a:gd name="T33" fmla="*/ 106 h 106"/>
                  <a:gd name="T34" fmla="*/ 183 w 183"/>
                  <a:gd name="T35" fmla="*/ 106 h 106"/>
                  <a:gd name="T36" fmla="*/ 183 w 183"/>
                  <a:gd name="T37" fmla="*/ 43 h 106"/>
                  <a:gd name="T38" fmla="*/ 141 w 183"/>
                  <a:gd name="T39" fmla="*/ 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83" h="106">
                    <a:moveTo>
                      <a:pt x="141" y="0"/>
                    </a:moveTo>
                    <a:cubicBezTo>
                      <a:pt x="140" y="0"/>
                      <a:pt x="140" y="0"/>
                      <a:pt x="140" y="0"/>
                    </a:cubicBezTo>
                    <a:cubicBezTo>
                      <a:pt x="128" y="14"/>
                      <a:pt x="111" y="22"/>
                      <a:pt x="92" y="22"/>
                    </a:cubicBezTo>
                    <a:cubicBezTo>
                      <a:pt x="72" y="22"/>
                      <a:pt x="55" y="14"/>
                      <a:pt x="44" y="0"/>
                    </a:cubicBezTo>
                    <a:cubicBezTo>
                      <a:pt x="43" y="0"/>
                      <a:pt x="43" y="0"/>
                      <a:pt x="43" y="0"/>
                    </a:cubicBezTo>
                    <a:cubicBezTo>
                      <a:pt x="19" y="0"/>
                      <a:pt x="0" y="19"/>
                      <a:pt x="0" y="43"/>
                    </a:cubicBezTo>
                    <a:cubicBezTo>
                      <a:pt x="0" y="106"/>
                      <a:pt x="0" y="106"/>
                      <a:pt x="0" y="106"/>
                    </a:cubicBezTo>
                    <a:cubicBezTo>
                      <a:pt x="31" y="106"/>
                      <a:pt x="31" y="106"/>
                      <a:pt x="31" y="106"/>
                    </a:cubicBezTo>
                    <a:cubicBezTo>
                      <a:pt x="31" y="71"/>
                      <a:pt x="31" y="71"/>
                      <a:pt x="31" y="71"/>
                    </a:cubicBezTo>
                    <a:cubicBezTo>
                      <a:pt x="31" y="68"/>
                      <a:pt x="34" y="66"/>
                      <a:pt x="36" y="66"/>
                    </a:cubicBezTo>
                    <a:cubicBezTo>
                      <a:pt x="39" y="66"/>
                      <a:pt x="41" y="68"/>
                      <a:pt x="41" y="71"/>
                    </a:cubicBezTo>
                    <a:cubicBezTo>
                      <a:pt x="41" y="106"/>
                      <a:pt x="41" y="106"/>
                      <a:pt x="41" y="106"/>
                    </a:cubicBezTo>
                    <a:cubicBezTo>
                      <a:pt x="142" y="106"/>
                      <a:pt x="142" y="106"/>
                      <a:pt x="142" y="106"/>
                    </a:cubicBezTo>
                    <a:cubicBezTo>
                      <a:pt x="142" y="71"/>
                      <a:pt x="142" y="71"/>
                      <a:pt x="142" y="71"/>
                    </a:cubicBezTo>
                    <a:cubicBezTo>
                      <a:pt x="142" y="68"/>
                      <a:pt x="145" y="66"/>
                      <a:pt x="147" y="66"/>
                    </a:cubicBezTo>
                    <a:cubicBezTo>
                      <a:pt x="150" y="66"/>
                      <a:pt x="152" y="68"/>
                      <a:pt x="152" y="71"/>
                    </a:cubicBezTo>
                    <a:cubicBezTo>
                      <a:pt x="152" y="106"/>
                      <a:pt x="152" y="106"/>
                      <a:pt x="152" y="106"/>
                    </a:cubicBezTo>
                    <a:cubicBezTo>
                      <a:pt x="183" y="106"/>
                      <a:pt x="183" y="106"/>
                      <a:pt x="183" y="106"/>
                    </a:cubicBezTo>
                    <a:cubicBezTo>
                      <a:pt x="183" y="43"/>
                      <a:pt x="183" y="43"/>
                      <a:pt x="183" y="43"/>
                    </a:cubicBezTo>
                    <a:cubicBezTo>
                      <a:pt x="183" y="19"/>
                      <a:pt x="164" y="0"/>
                      <a:pt x="14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id-ID" sz="1013"/>
              </a:p>
            </p:txBody>
          </p:sp>
          <p:sp>
            <p:nvSpPr>
              <p:cNvPr id="172" name="Oval 12">
                <a:extLst>
                  <a:ext uri="{FF2B5EF4-FFF2-40B4-BE49-F238E27FC236}">
                    <a16:creationId xmlns:a16="http://schemas.microsoft.com/office/drawing/2014/main" id="{A7442D22-E941-460F-90FE-2E370133EA32}"/>
                  </a:ext>
                </a:extLst>
              </p:cNvPr>
              <p:cNvSpPr>
                <a:spLocks noChangeArrowheads="1"/>
              </p:cNvSpPr>
              <p:nvPr/>
            </p:nvSpPr>
            <p:spPr bwMode="auto">
              <a:xfrm>
                <a:off x="4533901" y="1512888"/>
                <a:ext cx="220663" cy="220662"/>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id-ID" sz="1013"/>
              </a:p>
            </p:txBody>
          </p:sp>
          <p:sp>
            <p:nvSpPr>
              <p:cNvPr id="173" name="Oval 13">
                <a:extLst>
                  <a:ext uri="{FF2B5EF4-FFF2-40B4-BE49-F238E27FC236}">
                    <a16:creationId xmlns:a16="http://schemas.microsoft.com/office/drawing/2014/main" id="{12A974E9-598B-4B9D-A899-12694C432F50}"/>
                  </a:ext>
                </a:extLst>
              </p:cNvPr>
              <p:cNvSpPr>
                <a:spLocks noChangeArrowheads="1"/>
              </p:cNvSpPr>
              <p:nvPr/>
            </p:nvSpPr>
            <p:spPr bwMode="auto">
              <a:xfrm>
                <a:off x="4533901" y="1512888"/>
                <a:ext cx="220663" cy="220662"/>
              </a:xfrm>
              <a:prstGeom prst="ellipse">
                <a:avLst/>
              </a:prstGeom>
              <a:grpFill/>
              <a:ln w="28575" cap="flat">
                <a:solidFill>
                  <a:srgbClr val="FFFFFF"/>
                </a:solidFill>
                <a:prstDash val="solid"/>
                <a:miter lim="800000"/>
                <a:headEnd/>
                <a:tailEnd/>
              </a:ln>
            </p:spPr>
            <p:txBody>
              <a:bodyPr/>
              <a:lstStyle/>
              <a:p>
                <a:pPr>
                  <a:defRPr/>
                </a:pPr>
                <a:endParaRPr lang="id-ID" sz="1013"/>
              </a:p>
            </p:txBody>
          </p:sp>
          <p:sp>
            <p:nvSpPr>
              <p:cNvPr id="174" name="Freeform 14">
                <a:extLst>
                  <a:ext uri="{FF2B5EF4-FFF2-40B4-BE49-F238E27FC236}">
                    <a16:creationId xmlns:a16="http://schemas.microsoft.com/office/drawing/2014/main" id="{9421B8A0-D52E-427C-99B9-EAFB7708F4B0}"/>
                  </a:ext>
                </a:extLst>
              </p:cNvPr>
              <p:cNvSpPr>
                <a:spLocks/>
              </p:cNvSpPr>
              <p:nvPr/>
            </p:nvSpPr>
            <p:spPr bwMode="auto">
              <a:xfrm>
                <a:off x="4452938" y="1700213"/>
                <a:ext cx="385763" cy="222250"/>
              </a:xfrm>
              <a:custGeom>
                <a:avLst/>
                <a:gdLst>
                  <a:gd name="T0" fmla="*/ 87 w 114"/>
                  <a:gd name="T1" fmla="*/ 0 h 66"/>
                  <a:gd name="T2" fmla="*/ 87 w 114"/>
                  <a:gd name="T3" fmla="*/ 0 h 66"/>
                  <a:gd name="T4" fmla="*/ 57 w 114"/>
                  <a:gd name="T5" fmla="*/ 14 h 66"/>
                  <a:gd name="T6" fmla="*/ 27 w 114"/>
                  <a:gd name="T7" fmla="*/ 0 h 66"/>
                  <a:gd name="T8" fmla="*/ 26 w 114"/>
                  <a:gd name="T9" fmla="*/ 0 h 66"/>
                  <a:gd name="T10" fmla="*/ 0 w 114"/>
                  <a:gd name="T11" fmla="*/ 27 h 66"/>
                  <a:gd name="T12" fmla="*/ 0 w 114"/>
                  <a:gd name="T13" fmla="*/ 63 h 66"/>
                  <a:gd name="T14" fmla="*/ 3 w 114"/>
                  <a:gd name="T15" fmla="*/ 66 h 66"/>
                  <a:gd name="T16" fmla="*/ 19 w 114"/>
                  <a:gd name="T17" fmla="*/ 66 h 66"/>
                  <a:gd name="T18" fmla="*/ 19 w 114"/>
                  <a:gd name="T19" fmla="*/ 44 h 66"/>
                  <a:gd name="T20" fmla="*/ 22 w 114"/>
                  <a:gd name="T21" fmla="*/ 41 h 66"/>
                  <a:gd name="T22" fmla="*/ 25 w 114"/>
                  <a:gd name="T23" fmla="*/ 44 h 66"/>
                  <a:gd name="T24" fmla="*/ 25 w 114"/>
                  <a:gd name="T25" fmla="*/ 66 h 66"/>
                  <a:gd name="T26" fmla="*/ 89 w 114"/>
                  <a:gd name="T27" fmla="*/ 66 h 66"/>
                  <a:gd name="T28" fmla="*/ 89 w 114"/>
                  <a:gd name="T29" fmla="*/ 44 h 66"/>
                  <a:gd name="T30" fmla="*/ 91 w 114"/>
                  <a:gd name="T31" fmla="*/ 41 h 66"/>
                  <a:gd name="T32" fmla="*/ 94 w 114"/>
                  <a:gd name="T33" fmla="*/ 44 h 66"/>
                  <a:gd name="T34" fmla="*/ 94 w 114"/>
                  <a:gd name="T35" fmla="*/ 66 h 66"/>
                  <a:gd name="T36" fmla="*/ 111 w 114"/>
                  <a:gd name="T37" fmla="*/ 66 h 66"/>
                  <a:gd name="T38" fmla="*/ 114 w 114"/>
                  <a:gd name="T39" fmla="*/ 63 h 66"/>
                  <a:gd name="T40" fmla="*/ 114 w 114"/>
                  <a:gd name="T41" fmla="*/ 27 h 66"/>
                  <a:gd name="T42" fmla="*/ 87 w 114"/>
                  <a:gd name="T43" fmla="*/ 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14" h="66">
                    <a:moveTo>
                      <a:pt x="87" y="0"/>
                    </a:moveTo>
                    <a:cubicBezTo>
                      <a:pt x="87" y="0"/>
                      <a:pt x="87" y="0"/>
                      <a:pt x="87" y="0"/>
                    </a:cubicBezTo>
                    <a:cubicBezTo>
                      <a:pt x="80" y="9"/>
                      <a:pt x="69" y="14"/>
                      <a:pt x="57" y="14"/>
                    </a:cubicBezTo>
                    <a:cubicBezTo>
                      <a:pt x="45" y="14"/>
                      <a:pt x="34" y="9"/>
                      <a:pt x="27" y="0"/>
                    </a:cubicBezTo>
                    <a:cubicBezTo>
                      <a:pt x="26" y="0"/>
                      <a:pt x="26" y="0"/>
                      <a:pt x="26" y="0"/>
                    </a:cubicBezTo>
                    <a:cubicBezTo>
                      <a:pt x="12" y="0"/>
                      <a:pt x="0" y="12"/>
                      <a:pt x="0" y="27"/>
                    </a:cubicBezTo>
                    <a:cubicBezTo>
                      <a:pt x="0" y="63"/>
                      <a:pt x="0" y="63"/>
                      <a:pt x="0" y="63"/>
                    </a:cubicBezTo>
                    <a:cubicBezTo>
                      <a:pt x="0" y="65"/>
                      <a:pt x="1" y="66"/>
                      <a:pt x="3" y="66"/>
                    </a:cubicBezTo>
                    <a:cubicBezTo>
                      <a:pt x="19" y="66"/>
                      <a:pt x="19" y="66"/>
                      <a:pt x="19" y="66"/>
                    </a:cubicBezTo>
                    <a:cubicBezTo>
                      <a:pt x="19" y="44"/>
                      <a:pt x="19" y="44"/>
                      <a:pt x="19" y="44"/>
                    </a:cubicBezTo>
                    <a:cubicBezTo>
                      <a:pt x="19" y="43"/>
                      <a:pt x="21" y="41"/>
                      <a:pt x="22" y="41"/>
                    </a:cubicBezTo>
                    <a:cubicBezTo>
                      <a:pt x="24" y="41"/>
                      <a:pt x="25" y="43"/>
                      <a:pt x="25" y="44"/>
                    </a:cubicBezTo>
                    <a:cubicBezTo>
                      <a:pt x="25" y="66"/>
                      <a:pt x="25" y="66"/>
                      <a:pt x="25" y="66"/>
                    </a:cubicBezTo>
                    <a:cubicBezTo>
                      <a:pt x="89" y="66"/>
                      <a:pt x="89" y="66"/>
                      <a:pt x="89" y="66"/>
                    </a:cubicBezTo>
                    <a:cubicBezTo>
                      <a:pt x="89" y="44"/>
                      <a:pt x="89" y="44"/>
                      <a:pt x="89" y="44"/>
                    </a:cubicBezTo>
                    <a:cubicBezTo>
                      <a:pt x="89" y="43"/>
                      <a:pt x="90" y="41"/>
                      <a:pt x="91" y="41"/>
                    </a:cubicBezTo>
                    <a:cubicBezTo>
                      <a:pt x="93" y="41"/>
                      <a:pt x="94" y="43"/>
                      <a:pt x="94" y="44"/>
                    </a:cubicBezTo>
                    <a:cubicBezTo>
                      <a:pt x="94" y="66"/>
                      <a:pt x="94" y="66"/>
                      <a:pt x="94" y="66"/>
                    </a:cubicBezTo>
                    <a:cubicBezTo>
                      <a:pt x="111" y="66"/>
                      <a:pt x="111" y="66"/>
                      <a:pt x="111" y="66"/>
                    </a:cubicBezTo>
                    <a:cubicBezTo>
                      <a:pt x="113" y="66"/>
                      <a:pt x="114" y="65"/>
                      <a:pt x="114" y="63"/>
                    </a:cubicBezTo>
                    <a:cubicBezTo>
                      <a:pt x="114" y="27"/>
                      <a:pt x="114" y="27"/>
                      <a:pt x="114" y="27"/>
                    </a:cubicBezTo>
                    <a:cubicBezTo>
                      <a:pt x="114" y="12"/>
                      <a:pt x="102" y="0"/>
                      <a:pt x="8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id-ID" sz="1013"/>
              </a:p>
            </p:txBody>
          </p:sp>
          <p:sp>
            <p:nvSpPr>
              <p:cNvPr id="175" name="Oval 15">
                <a:extLst>
                  <a:ext uri="{FF2B5EF4-FFF2-40B4-BE49-F238E27FC236}">
                    <a16:creationId xmlns:a16="http://schemas.microsoft.com/office/drawing/2014/main" id="{1288E8F9-0DF1-4AD2-AB60-726AE67DF23A}"/>
                  </a:ext>
                </a:extLst>
              </p:cNvPr>
              <p:cNvSpPr>
                <a:spLocks noChangeArrowheads="1"/>
              </p:cNvSpPr>
              <p:nvPr/>
            </p:nvSpPr>
            <p:spPr bwMode="auto">
              <a:xfrm>
                <a:off x="4019551" y="1512888"/>
                <a:ext cx="220663" cy="220662"/>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id-ID" sz="1013"/>
              </a:p>
            </p:txBody>
          </p:sp>
          <p:sp>
            <p:nvSpPr>
              <p:cNvPr id="176" name="Oval 16">
                <a:extLst>
                  <a:ext uri="{FF2B5EF4-FFF2-40B4-BE49-F238E27FC236}">
                    <a16:creationId xmlns:a16="http://schemas.microsoft.com/office/drawing/2014/main" id="{0A2FBB90-21FD-415B-BB0E-615DBE20B10C}"/>
                  </a:ext>
                </a:extLst>
              </p:cNvPr>
              <p:cNvSpPr>
                <a:spLocks noChangeArrowheads="1"/>
              </p:cNvSpPr>
              <p:nvPr/>
            </p:nvSpPr>
            <p:spPr bwMode="auto">
              <a:xfrm>
                <a:off x="4019551" y="1512888"/>
                <a:ext cx="220663" cy="220662"/>
              </a:xfrm>
              <a:prstGeom prst="ellipse">
                <a:avLst/>
              </a:prstGeom>
              <a:grpFill/>
              <a:ln w="28575" cap="flat">
                <a:solidFill>
                  <a:srgbClr val="FFFFFF"/>
                </a:solidFill>
                <a:prstDash val="solid"/>
                <a:miter lim="800000"/>
                <a:headEnd/>
                <a:tailEnd/>
              </a:ln>
            </p:spPr>
            <p:txBody>
              <a:bodyPr/>
              <a:lstStyle/>
              <a:p>
                <a:pPr>
                  <a:defRPr/>
                </a:pPr>
                <a:endParaRPr lang="id-ID" sz="1013"/>
              </a:p>
            </p:txBody>
          </p:sp>
          <p:sp>
            <p:nvSpPr>
              <p:cNvPr id="177" name="Freeform 17">
                <a:extLst>
                  <a:ext uri="{FF2B5EF4-FFF2-40B4-BE49-F238E27FC236}">
                    <a16:creationId xmlns:a16="http://schemas.microsoft.com/office/drawing/2014/main" id="{AABF243F-DD81-47D2-A112-C1ECBEAAA95A}"/>
                  </a:ext>
                </a:extLst>
              </p:cNvPr>
              <p:cNvSpPr>
                <a:spLocks/>
              </p:cNvSpPr>
              <p:nvPr/>
            </p:nvSpPr>
            <p:spPr bwMode="auto">
              <a:xfrm>
                <a:off x="3935413" y="1700213"/>
                <a:ext cx="388938" cy="222250"/>
              </a:xfrm>
              <a:custGeom>
                <a:avLst/>
                <a:gdLst>
                  <a:gd name="T0" fmla="*/ 88 w 115"/>
                  <a:gd name="T1" fmla="*/ 0 h 66"/>
                  <a:gd name="T2" fmla="*/ 87 w 115"/>
                  <a:gd name="T3" fmla="*/ 0 h 66"/>
                  <a:gd name="T4" fmla="*/ 57 w 115"/>
                  <a:gd name="T5" fmla="*/ 14 h 66"/>
                  <a:gd name="T6" fmla="*/ 27 w 115"/>
                  <a:gd name="T7" fmla="*/ 0 h 66"/>
                  <a:gd name="T8" fmla="*/ 27 w 115"/>
                  <a:gd name="T9" fmla="*/ 0 h 66"/>
                  <a:gd name="T10" fmla="*/ 0 w 115"/>
                  <a:gd name="T11" fmla="*/ 27 h 66"/>
                  <a:gd name="T12" fmla="*/ 0 w 115"/>
                  <a:gd name="T13" fmla="*/ 63 h 66"/>
                  <a:gd name="T14" fmla="*/ 4 w 115"/>
                  <a:gd name="T15" fmla="*/ 66 h 66"/>
                  <a:gd name="T16" fmla="*/ 20 w 115"/>
                  <a:gd name="T17" fmla="*/ 66 h 66"/>
                  <a:gd name="T18" fmla="*/ 20 w 115"/>
                  <a:gd name="T19" fmla="*/ 44 h 66"/>
                  <a:gd name="T20" fmla="*/ 23 w 115"/>
                  <a:gd name="T21" fmla="*/ 41 h 66"/>
                  <a:gd name="T22" fmla="*/ 26 w 115"/>
                  <a:gd name="T23" fmla="*/ 44 h 66"/>
                  <a:gd name="T24" fmla="*/ 26 w 115"/>
                  <a:gd name="T25" fmla="*/ 66 h 66"/>
                  <a:gd name="T26" fmla="*/ 89 w 115"/>
                  <a:gd name="T27" fmla="*/ 66 h 66"/>
                  <a:gd name="T28" fmla="*/ 89 w 115"/>
                  <a:gd name="T29" fmla="*/ 44 h 66"/>
                  <a:gd name="T30" fmla="*/ 92 w 115"/>
                  <a:gd name="T31" fmla="*/ 41 h 66"/>
                  <a:gd name="T32" fmla="*/ 95 w 115"/>
                  <a:gd name="T33" fmla="*/ 44 h 66"/>
                  <a:gd name="T34" fmla="*/ 95 w 115"/>
                  <a:gd name="T35" fmla="*/ 66 h 66"/>
                  <a:gd name="T36" fmla="*/ 111 w 115"/>
                  <a:gd name="T37" fmla="*/ 66 h 66"/>
                  <a:gd name="T38" fmla="*/ 115 w 115"/>
                  <a:gd name="T39" fmla="*/ 63 h 66"/>
                  <a:gd name="T40" fmla="*/ 115 w 115"/>
                  <a:gd name="T41" fmla="*/ 27 h 66"/>
                  <a:gd name="T42" fmla="*/ 88 w 115"/>
                  <a:gd name="T43" fmla="*/ 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15" h="66">
                    <a:moveTo>
                      <a:pt x="88" y="0"/>
                    </a:moveTo>
                    <a:cubicBezTo>
                      <a:pt x="87" y="0"/>
                      <a:pt x="87" y="0"/>
                      <a:pt x="87" y="0"/>
                    </a:cubicBezTo>
                    <a:cubicBezTo>
                      <a:pt x="80" y="9"/>
                      <a:pt x="69" y="14"/>
                      <a:pt x="57" y="14"/>
                    </a:cubicBezTo>
                    <a:cubicBezTo>
                      <a:pt x="45" y="14"/>
                      <a:pt x="35" y="9"/>
                      <a:pt x="27" y="0"/>
                    </a:cubicBezTo>
                    <a:cubicBezTo>
                      <a:pt x="27" y="0"/>
                      <a:pt x="27" y="0"/>
                      <a:pt x="27" y="0"/>
                    </a:cubicBezTo>
                    <a:cubicBezTo>
                      <a:pt x="12" y="0"/>
                      <a:pt x="0" y="12"/>
                      <a:pt x="0" y="27"/>
                    </a:cubicBezTo>
                    <a:cubicBezTo>
                      <a:pt x="0" y="63"/>
                      <a:pt x="0" y="63"/>
                      <a:pt x="0" y="63"/>
                    </a:cubicBezTo>
                    <a:cubicBezTo>
                      <a:pt x="0" y="65"/>
                      <a:pt x="2" y="66"/>
                      <a:pt x="4" y="66"/>
                    </a:cubicBezTo>
                    <a:cubicBezTo>
                      <a:pt x="20" y="66"/>
                      <a:pt x="20" y="66"/>
                      <a:pt x="20" y="66"/>
                    </a:cubicBezTo>
                    <a:cubicBezTo>
                      <a:pt x="20" y="44"/>
                      <a:pt x="20" y="44"/>
                      <a:pt x="20" y="44"/>
                    </a:cubicBezTo>
                    <a:cubicBezTo>
                      <a:pt x="20" y="43"/>
                      <a:pt x="21" y="41"/>
                      <a:pt x="23" y="41"/>
                    </a:cubicBezTo>
                    <a:cubicBezTo>
                      <a:pt x="24" y="41"/>
                      <a:pt x="26" y="43"/>
                      <a:pt x="26" y="44"/>
                    </a:cubicBezTo>
                    <a:cubicBezTo>
                      <a:pt x="26" y="66"/>
                      <a:pt x="26" y="66"/>
                      <a:pt x="26" y="66"/>
                    </a:cubicBezTo>
                    <a:cubicBezTo>
                      <a:pt x="89" y="66"/>
                      <a:pt x="89" y="66"/>
                      <a:pt x="89" y="66"/>
                    </a:cubicBezTo>
                    <a:cubicBezTo>
                      <a:pt x="89" y="44"/>
                      <a:pt x="89" y="44"/>
                      <a:pt x="89" y="44"/>
                    </a:cubicBezTo>
                    <a:cubicBezTo>
                      <a:pt x="89" y="43"/>
                      <a:pt x="90" y="41"/>
                      <a:pt x="92" y="41"/>
                    </a:cubicBezTo>
                    <a:cubicBezTo>
                      <a:pt x="94" y="41"/>
                      <a:pt x="95" y="43"/>
                      <a:pt x="95" y="44"/>
                    </a:cubicBezTo>
                    <a:cubicBezTo>
                      <a:pt x="95" y="66"/>
                      <a:pt x="95" y="66"/>
                      <a:pt x="95" y="66"/>
                    </a:cubicBezTo>
                    <a:cubicBezTo>
                      <a:pt x="111" y="66"/>
                      <a:pt x="111" y="66"/>
                      <a:pt x="111" y="66"/>
                    </a:cubicBezTo>
                    <a:cubicBezTo>
                      <a:pt x="113" y="66"/>
                      <a:pt x="115" y="65"/>
                      <a:pt x="115" y="63"/>
                    </a:cubicBezTo>
                    <a:cubicBezTo>
                      <a:pt x="115" y="27"/>
                      <a:pt x="115" y="27"/>
                      <a:pt x="115" y="27"/>
                    </a:cubicBezTo>
                    <a:cubicBezTo>
                      <a:pt x="115" y="12"/>
                      <a:pt x="103" y="0"/>
                      <a:pt x="8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id-ID" sz="1013"/>
              </a:p>
            </p:txBody>
          </p:sp>
        </p:grpSp>
        <p:sp>
          <p:nvSpPr>
            <p:cNvPr id="107" name="Freeform 18">
              <a:extLst>
                <a:ext uri="{FF2B5EF4-FFF2-40B4-BE49-F238E27FC236}">
                  <a16:creationId xmlns:a16="http://schemas.microsoft.com/office/drawing/2014/main" id="{813D7CB7-961C-46CF-8CE0-F7A17567B942}"/>
                </a:ext>
              </a:extLst>
            </p:cNvPr>
            <p:cNvSpPr>
              <a:spLocks noEditPoints="1"/>
            </p:cNvSpPr>
            <p:nvPr/>
          </p:nvSpPr>
          <p:spPr bwMode="auto">
            <a:xfrm>
              <a:off x="2700338" y="3859213"/>
              <a:ext cx="1025525" cy="1022350"/>
            </a:xfrm>
            <a:custGeom>
              <a:avLst/>
              <a:gdLst>
                <a:gd name="T0" fmla="*/ 190 w 303"/>
                <a:gd name="T1" fmla="*/ 295 h 302"/>
                <a:gd name="T2" fmla="*/ 198 w 303"/>
                <a:gd name="T3" fmla="*/ 270 h 302"/>
                <a:gd name="T4" fmla="*/ 220 w 303"/>
                <a:gd name="T5" fmla="*/ 259 h 302"/>
                <a:gd name="T6" fmla="*/ 244 w 303"/>
                <a:gd name="T7" fmla="*/ 264 h 302"/>
                <a:gd name="T8" fmla="*/ 264 w 303"/>
                <a:gd name="T9" fmla="*/ 254 h 302"/>
                <a:gd name="T10" fmla="*/ 258 w 303"/>
                <a:gd name="T11" fmla="*/ 220 h 302"/>
                <a:gd name="T12" fmla="*/ 268 w 303"/>
                <a:gd name="T13" fmla="*/ 202 h 302"/>
                <a:gd name="T14" fmla="*/ 285 w 303"/>
                <a:gd name="T15" fmla="*/ 190 h 302"/>
                <a:gd name="T16" fmla="*/ 301 w 303"/>
                <a:gd name="T17" fmla="*/ 174 h 302"/>
                <a:gd name="T18" fmla="*/ 282 w 303"/>
                <a:gd name="T19" fmla="*/ 149 h 302"/>
                <a:gd name="T20" fmla="*/ 277 w 303"/>
                <a:gd name="T21" fmla="*/ 131 h 302"/>
                <a:gd name="T22" fmla="*/ 276 w 303"/>
                <a:gd name="T23" fmla="*/ 112 h 302"/>
                <a:gd name="T24" fmla="*/ 289 w 303"/>
                <a:gd name="T25" fmla="*/ 87 h 302"/>
                <a:gd name="T26" fmla="*/ 273 w 303"/>
                <a:gd name="T27" fmla="*/ 71 h 302"/>
                <a:gd name="T28" fmla="*/ 246 w 303"/>
                <a:gd name="T29" fmla="*/ 66 h 302"/>
                <a:gd name="T30" fmla="*/ 233 w 303"/>
                <a:gd name="T31" fmla="*/ 53 h 302"/>
                <a:gd name="T32" fmla="*/ 227 w 303"/>
                <a:gd name="T33" fmla="*/ 20 h 302"/>
                <a:gd name="T34" fmla="*/ 205 w 303"/>
                <a:gd name="T35" fmla="*/ 13 h 302"/>
                <a:gd name="T36" fmla="*/ 184 w 303"/>
                <a:gd name="T37" fmla="*/ 28 h 302"/>
                <a:gd name="T38" fmla="*/ 169 w 303"/>
                <a:gd name="T39" fmla="*/ 25 h 302"/>
                <a:gd name="T40" fmla="*/ 142 w 303"/>
                <a:gd name="T41" fmla="*/ 3 h 302"/>
                <a:gd name="T42" fmla="*/ 118 w 303"/>
                <a:gd name="T43" fmla="*/ 3 h 302"/>
                <a:gd name="T44" fmla="*/ 109 w 303"/>
                <a:gd name="T45" fmla="*/ 28 h 302"/>
                <a:gd name="T46" fmla="*/ 87 w 303"/>
                <a:gd name="T47" fmla="*/ 42 h 302"/>
                <a:gd name="T48" fmla="*/ 66 w 303"/>
                <a:gd name="T49" fmla="*/ 41 h 302"/>
                <a:gd name="T50" fmla="*/ 44 w 303"/>
                <a:gd name="T51" fmla="*/ 45 h 302"/>
                <a:gd name="T52" fmla="*/ 45 w 303"/>
                <a:gd name="T53" fmla="*/ 77 h 302"/>
                <a:gd name="T54" fmla="*/ 37 w 303"/>
                <a:gd name="T55" fmla="*/ 96 h 302"/>
                <a:gd name="T56" fmla="*/ 25 w 303"/>
                <a:gd name="T57" fmla="*/ 111 h 302"/>
                <a:gd name="T58" fmla="*/ 3 w 303"/>
                <a:gd name="T59" fmla="*/ 122 h 302"/>
                <a:gd name="T60" fmla="*/ 12 w 303"/>
                <a:gd name="T61" fmla="*/ 149 h 302"/>
                <a:gd name="T62" fmla="*/ 26 w 303"/>
                <a:gd name="T63" fmla="*/ 170 h 302"/>
                <a:gd name="T64" fmla="*/ 29 w 303"/>
                <a:gd name="T65" fmla="*/ 185 h 302"/>
                <a:gd name="T66" fmla="*/ 13 w 303"/>
                <a:gd name="T67" fmla="*/ 213 h 302"/>
                <a:gd name="T68" fmla="*/ 27 w 303"/>
                <a:gd name="T69" fmla="*/ 232 h 302"/>
                <a:gd name="T70" fmla="*/ 54 w 303"/>
                <a:gd name="T71" fmla="*/ 233 h 302"/>
                <a:gd name="T72" fmla="*/ 67 w 303"/>
                <a:gd name="T73" fmla="*/ 246 h 302"/>
                <a:gd name="T74" fmla="*/ 72 w 303"/>
                <a:gd name="T75" fmla="*/ 277 h 302"/>
                <a:gd name="T76" fmla="*/ 92 w 303"/>
                <a:gd name="T77" fmla="*/ 291 h 302"/>
                <a:gd name="T78" fmla="*/ 114 w 303"/>
                <a:gd name="T79" fmla="*/ 276 h 302"/>
                <a:gd name="T80" fmla="*/ 132 w 303"/>
                <a:gd name="T81" fmla="*/ 277 h 302"/>
                <a:gd name="T82" fmla="*/ 156 w 303"/>
                <a:gd name="T83" fmla="*/ 291 h 302"/>
                <a:gd name="T84" fmla="*/ 143 w 303"/>
                <a:gd name="T85" fmla="*/ 246 h 302"/>
                <a:gd name="T86" fmla="*/ 128 w 303"/>
                <a:gd name="T87" fmla="*/ 244 h 302"/>
                <a:gd name="T88" fmla="*/ 85 w 303"/>
                <a:gd name="T89" fmla="*/ 219 h 302"/>
                <a:gd name="T90" fmla="*/ 59 w 303"/>
                <a:gd name="T91" fmla="*/ 176 h 302"/>
                <a:gd name="T92" fmla="*/ 57 w 303"/>
                <a:gd name="T93" fmla="*/ 161 h 302"/>
                <a:gd name="T94" fmla="*/ 65 w 303"/>
                <a:gd name="T95" fmla="*/ 111 h 302"/>
                <a:gd name="T96" fmla="*/ 84 w 303"/>
                <a:gd name="T97" fmla="*/ 84 h 302"/>
                <a:gd name="T98" fmla="*/ 116 w 303"/>
                <a:gd name="T99" fmla="*/ 63 h 302"/>
                <a:gd name="T100" fmla="*/ 166 w 303"/>
                <a:gd name="T101" fmla="*/ 57 h 302"/>
                <a:gd name="T102" fmla="*/ 212 w 303"/>
                <a:gd name="T103" fmla="*/ 77 h 302"/>
                <a:gd name="T104" fmla="*/ 222 w 303"/>
                <a:gd name="T105" fmla="*/ 87 h 302"/>
                <a:gd name="T106" fmla="*/ 245 w 303"/>
                <a:gd name="T107" fmla="*/ 133 h 302"/>
                <a:gd name="T108" fmla="*/ 246 w 303"/>
                <a:gd name="T109" fmla="*/ 166 h 302"/>
                <a:gd name="T110" fmla="*/ 236 w 303"/>
                <a:gd name="T111" fmla="*/ 196 h 302"/>
                <a:gd name="T112" fmla="*/ 198 w 303"/>
                <a:gd name="T113" fmla="*/ 235 h 302"/>
                <a:gd name="T114" fmla="*/ 147 w 303"/>
                <a:gd name="T115" fmla="*/ 247 h 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03" h="302">
                  <a:moveTo>
                    <a:pt x="170" y="302"/>
                  </a:moveTo>
                  <a:cubicBezTo>
                    <a:pt x="172" y="302"/>
                    <a:pt x="174" y="301"/>
                    <a:pt x="176" y="301"/>
                  </a:cubicBezTo>
                  <a:cubicBezTo>
                    <a:pt x="178" y="301"/>
                    <a:pt x="181" y="300"/>
                    <a:pt x="182" y="300"/>
                  </a:cubicBezTo>
                  <a:cubicBezTo>
                    <a:pt x="184" y="300"/>
                    <a:pt x="185" y="299"/>
                    <a:pt x="185" y="299"/>
                  </a:cubicBezTo>
                  <a:cubicBezTo>
                    <a:pt x="187" y="299"/>
                    <a:pt x="189" y="297"/>
                    <a:pt x="190" y="295"/>
                  </a:cubicBezTo>
                  <a:cubicBezTo>
                    <a:pt x="190" y="295"/>
                    <a:pt x="190" y="294"/>
                    <a:pt x="191" y="292"/>
                  </a:cubicBezTo>
                  <a:cubicBezTo>
                    <a:pt x="191" y="290"/>
                    <a:pt x="192" y="287"/>
                    <a:pt x="192" y="285"/>
                  </a:cubicBezTo>
                  <a:cubicBezTo>
                    <a:pt x="193" y="282"/>
                    <a:pt x="193" y="279"/>
                    <a:pt x="194" y="278"/>
                  </a:cubicBezTo>
                  <a:cubicBezTo>
                    <a:pt x="194" y="276"/>
                    <a:pt x="194" y="274"/>
                    <a:pt x="194" y="274"/>
                  </a:cubicBezTo>
                  <a:cubicBezTo>
                    <a:pt x="194" y="272"/>
                    <a:pt x="196" y="271"/>
                    <a:pt x="198" y="270"/>
                  </a:cubicBezTo>
                  <a:cubicBezTo>
                    <a:pt x="198" y="270"/>
                    <a:pt x="198" y="270"/>
                    <a:pt x="200" y="269"/>
                  </a:cubicBezTo>
                  <a:cubicBezTo>
                    <a:pt x="201" y="269"/>
                    <a:pt x="202" y="268"/>
                    <a:pt x="204" y="267"/>
                  </a:cubicBezTo>
                  <a:cubicBezTo>
                    <a:pt x="207" y="266"/>
                    <a:pt x="210" y="264"/>
                    <a:pt x="210" y="264"/>
                  </a:cubicBezTo>
                  <a:cubicBezTo>
                    <a:pt x="210" y="264"/>
                    <a:pt x="213" y="263"/>
                    <a:pt x="216" y="261"/>
                  </a:cubicBezTo>
                  <a:cubicBezTo>
                    <a:pt x="217" y="260"/>
                    <a:pt x="219" y="259"/>
                    <a:pt x="220" y="259"/>
                  </a:cubicBezTo>
                  <a:cubicBezTo>
                    <a:pt x="221" y="258"/>
                    <a:pt x="222" y="257"/>
                    <a:pt x="222" y="257"/>
                  </a:cubicBezTo>
                  <a:cubicBezTo>
                    <a:pt x="223" y="256"/>
                    <a:pt x="226" y="256"/>
                    <a:pt x="227" y="257"/>
                  </a:cubicBezTo>
                  <a:cubicBezTo>
                    <a:pt x="227" y="257"/>
                    <a:pt x="228" y="258"/>
                    <a:pt x="230" y="259"/>
                  </a:cubicBezTo>
                  <a:cubicBezTo>
                    <a:pt x="232" y="259"/>
                    <a:pt x="234" y="261"/>
                    <a:pt x="237" y="262"/>
                  </a:cubicBezTo>
                  <a:cubicBezTo>
                    <a:pt x="239" y="263"/>
                    <a:pt x="242" y="264"/>
                    <a:pt x="244" y="264"/>
                  </a:cubicBezTo>
                  <a:cubicBezTo>
                    <a:pt x="245" y="265"/>
                    <a:pt x="247" y="266"/>
                    <a:pt x="247" y="266"/>
                  </a:cubicBezTo>
                  <a:cubicBezTo>
                    <a:pt x="249" y="266"/>
                    <a:pt x="251" y="266"/>
                    <a:pt x="253" y="264"/>
                  </a:cubicBezTo>
                  <a:cubicBezTo>
                    <a:pt x="253" y="264"/>
                    <a:pt x="254" y="263"/>
                    <a:pt x="255" y="262"/>
                  </a:cubicBezTo>
                  <a:cubicBezTo>
                    <a:pt x="256" y="261"/>
                    <a:pt x="258" y="260"/>
                    <a:pt x="259" y="258"/>
                  </a:cubicBezTo>
                  <a:cubicBezTo>
                    <a:pt x="261" y="256"/>
                    <a:pt x="263" y="255"/>
                    <a:pt x="264" y="254"/>
                  </a:cubicBezTo>
                  <a:cubicBezTo>
                    <a:pt x="265" y="252"/>
                    <a:pt x="266" y="251"/>
                    <a:pt x="266" y="251"/>
                  </a:cubicBezTo>
                  <a:cubicBezTo>
                    <a:pt x="267" y="250"/>
                    <a:pt x="268" y="247"/>
                    <a:pt x="267" y="245"/>
                  </a:cubicBezTo>
                  <a:cubicBezTo>
                    <a:pt x="267" y="245"/>
                    <a:pt x="265" y="240"/>
                    <a:pt x="263" y="235"/>
                  </a:cubicBezTo>
                  <a:cubicBezTo>
                    <a:pt x="261" y="230"/>
                    <a:pt x="258" y="226"/>
                    <a:pt x="258" y="226"/>
                  </a:cubicBezTo>
                  <a:cubicBezTo>
                    <a:pt x="257" y="224"/>
                    <a:pt x="257" y="222"/>
                    <a:pt x="258" y="220"/>
                  </a:cubicBezTo>
                  <a:cubicBezTo>
                    <a:pt x="258" y="220"/>
                    <a:pt x="260" y="217"/>
                    <a:pt x="262" y="214"/>
                  </a:cubicBezTo>
                  <a:cubicBezTo>
                    <a:pt x="263" y="213"/>
                    <a:pt x="264" y="211"/>
                    <a:pt x="264" y="210"/>
                  </a:cubicBezTo>
                  <a:cubicBezTo>
                    <a:pt x="265" y="209"/>
                    <a:pt x="265" y="208"/>
                    <a:pt x="265" y="208"/>
                  </a:cubicBezTo>
                  <a:cubicBezTo>
                    <a:pt x="265" y="208"/>
                    <a:pt x="266" y="208"/>
                    <a:pt x="266" y="207"/>
                  </a:cubicBezTo>
                  <a:cubicBezTo>
                    <a:pt x="267" y="205"/>
                    <a:pt x="267" y="204"/>
                    <a:pt x="268" y="202"/>
                  </a:cubicBezTo>
                  <a:cubicBezTo>
                    <a:pt x="269" y="201"/>
                    <a:pt x="269" y="199"/>
                    <a:pt x="270" y="198"/>
                  </a:cubicBezTo>
                  <a:cubicBezTo>
                    <a:pt x="270" y="197"/>
                    <a:pt x="271" y="196"/>
                    <a:pt x="271" y="196"/>
                  </a:cubicBezTo>
                  <a:cubicBezTo>
                    <a:pt x="271" y="194"/>
                    <a:pt x="273" y="193"/>
                    <a:pt x="275" y="192"/>
                  </a:cubicBezTo>
                  <a:cubicBezTo>
                    <a:pt x="275" y="192"/>
                    <a:pt x="276" y="192"/>
                    <a:pt x="278" y="192"/>
                  </a:cubicBezTo>
                  <a:cubicBezTo>
                    <a:pt x="280" y="192"/>
                    <a:pt x="283" y="191"/>
                    <a:pt x="285" y="190"/>
                  </a:cubicBezTo>
                  <a:cubicBezTo>
                    <a:pt x="288" y="190"/>
                    <a:pt x="291" y="189"/>
                    <a:pt x="293" y="189"/>
                  </a:cubicBezTo>
                  <a:cubicBezTo>
                    <a:pt x="294" y="188"/>
                    <a:pt x="296" y="188"/>
                    <a:pt x="296" y="188"/>
                  </a:cubicBezTo>
                  <a:cubicBezTo>
                    <a:pt x="298" y="187"/>
                    <a:pt x="299" y="185"/>
                    <a:pt x="300" y="183"/>
                  </a:cubicBezTo>
                  <a:cubicBezTo>
                    <a:pt x="300" y="183"/>
                    <a:pt x="300" y="182"/>
                    <a:pt x="300" y="180"/>
                  </a:cubicBezTo>
                  <a:cubicBezTo>
                    <a:pt x="301" y="179"/>
                    <a:pt x="301" y="176"/>
                    <a:pt x="301" y="174"/>
                  </a:cubicBezTo>
                  <a:cubicBezTo>
                    <a:pt x="302" y="172"/>
                    <a:pt x="302" y="170"/>
                    <a:pt x="302" y="168"/>
                  </a:cubicBezTo>
                  <a:cubicBezTo>
                    <a:pt x="302" y="166"/>
                    <a:pt x="303" y="165"/>
                    <a:pt x="303" y="165"/>
                  </a:cubicBezTo>
                  <a:cubicBezTo>
                    <a:pt x="303" y="163"/>
                    <a:pt x="302" y="161"/>
                    <a:pt x="300" y="159"/>
                  </a:cubicBezTo>
                  <a:cubicBezTo>
                    <a:pt x="300" y="159"/>
                    <a:pt x="296" y="156"/>
                    <a:pt x="291" y="154"/>
                  </a:cubicBezTo>
                  <a:cubicBezTo>
                    <a:pt x="286" y="151"/>
                    <a:pt x="282" y="149"/>
                    <a:pt x="282" y="149"/>
                  </a:cubicBezTo>
                  <a:cubicBezTo>
                    <a:pt x="280" y="148"/>
                    <a:pt x="279" y="146"/>
                    <a:pt x="279" y="144"/>
                  </a:cubicBezTo>
                  <a:cubicBezTo>
                    <a:pt x="279" y="144"/>
                    <a:pt x="279" y="143"/>
                    <a:pt x="278" y="142"/>
                  </a:cubicBezTo>
                  <a:cubicBezTo>
                    <a:pt x="278" y="141"/>
                    <a:pt x="278" y="139"/>
                    <a:pt x="278" y="137"/>
                  </a:cubicBezTo>
                  <a:cubicBezTo>
                    <a:pt x="278" y="136"/>
                    <a:pt x="278" y="134"/>
                    <a:pt x="277" y="133"/>
                  </a:cubicBezTo>
                  <a:cubicBezTo>
                    <a:pt x="277" y="132"/>
                    <a:pt x="277" y="131"/>
                    <a:pt x="277" y="131"/>
                  </a:cubicBezTo>
                  <a:cubicBezTo>
                    <a:pt x="277" y="131"/>
                    <a:pt x="277" y="130"/>
                    <a:pt x="277" y="129"/>
                  </a:cubicBezTo>
                  <a:cubicBezTo>
                    <a:pt x="276" y="127"/>
                    <a:pt x="276" y="126"/>
                    <a:pt x="276" y="124"/>
                  </a:cubicBezTo>
                  <a:cubicBezTo>
                    <a:pt x="275" y="122"/>
                    <a:pt x="275" y="121"/>
                    <a:pt x="275" y="119"/>
                  </a:cubicBezTo>
                  <a:cubicBezTo>
                    <a:pt x="274" y="118"/>
                    <a:pt x="274" y="117"/>
                    <a:pt x="274" y="117"/>
                  </a:cubicBezTo>
                  <a:cubicBezTo>
                    <a:pt x="274" y="115"/>
                    <a:pt x="274" y="113"/>
                    <a:pt x="276" y="112"/>
                  </a:cubicBezTo>
                  <a:cubicBezTo>
                    <a:pt x="276" y="112"/>
                    <a:pt x="279" y="108"/>
                    <a:pt x="283" y="104"/>
                  </a:cubicBezTo>
                  <a:cubicBezTo>
                    <a:pt x="285" y="102"/>
                    <a:pt x="286" y="100"/>
                    <a:pt x="288" y="99"/>
                  </a:cubicBezTo>
                  <a:cubicBezTo>
                    <a:pt x="289" y="97"/>
                    <a:pt x="290" y="96"/>
                    <a:pt x="290" y="96"/>
                  </a:cubicBezTo>
                  <a:cubicBezTo>
                    <a:pt x="291" y="94"/>
                    <a:pt x="291" y="92"/>
                    <a:pt x="290" y="90"/>
                  </a:cubicBezTo>
                  <a:cubicBezTo>
                    <a:pt x="290" y="90"/>
                    <a:pt x="290" y="89"/>
                    <a:pt x="289" y="87"/>
                  </a:cubicBezTo>
                  <a:cubicBezTo>
                    <a:pt x="288" y="86"/>
                    <a:pt x="287" y="84"/>
                    <a:pt x="286" y="82"/>
                  </a:cubicBezTo>
                  <a:cubicBezTo>
                    <a:pt x="285" y="80"/>
                    <a:pt x="284" y="78"/>
                    <a:pt x="283" y="76"/>
                  </a:cubicBezTo>
                  <a:cubicBezTo>
                    <a:pt x="283" y="75"/>
                    <a:pt x="282" y="74"/>
                    <a:pt x="282" y="74"/>
                  </a:cubicBezTo>
                  <a:cubicBezTo>
                    <a:pt x="281" y="72"/>
                    <a:pt x="279" y="71"/>
                    <a:pt x="277" y="71"/>
                  </a:cubicBezTo>
                  <a:cubicBezTo>
                    <a:pt x="277" y="71"/>
                    <a:pt x="275" y="71"/>
                    <a:pt x="273" y="71"/>
                  </a:cubicBezTo>
                  <a:cubicBezTo>
                    <a:pt x="271" y="71"/>
                    <a:pt x="268" y="71"/>
                    <a:pt x="266" y="71"/>
                  </a:cubicBezTo>
                  <a:cubicBezTo>
                    <a:pt x="261" y="72"/>
                    <a:pt x="255" y="73"/>
                    <a:pt x="255" y="73"/>
                  </a:cubicBezTo>
                  <a:cubicBezTo>
                    <a:pt x="253" y="73"/>
                    <a:pt x="251" y="72"/>
                    <a:pt x="250" y="71"/>
                  </a:cubicBezTo>
                  <a:cubicBezTo>
                    <a:pt x="250" y="71"/>
                    <a:pt x="250" y="70"/>
                    <a:pt x="249" y="69"/>
                  </a:cubicBezTo>
                  <a:cubicBezTo>
                    <a:pt x="248" y="68"/>
                    <a:pt x="247" y="67"/>
                    <a:pt x="246" y="66"/>
                  </a:cubicBezTo>
                  <a:cubicBezTo>
                    <a:pt x="245" y="65"/>
                    <a:pt x="243" y="63"/>
                    <a:pt x="243" y="62"/>
                  </a:cubicBezTo>
                  <a:cubicBezTo>
                    <a:pt x="242" y="61"/>
                    <a:pt x="241" y="61"/>
                    <a:pt x="241" y="61"/>
                  </a:cubicBezTo>
                  <a:cubicBezTo>
                    <a:pt x="241" y="61"/>
                    <a:pt x="240" y="60"/>
                    <a:pt x="239" y="59"/>
                  </a:cubicBezTo>
                  <a:cubicBezTo>
                    <a:pt x="239" y="58"/>
                    <a:pt x="237" y="57"/>
                    <a:pt x="236" y="56"/>
                  </a:cubicBezTo>
                  <a:cubicBezTo>
                    <a:pt x="235" y="55"/>
                    <a:pt x="234" y="54"/>
                    <a:pt x="233" y="53"/>
                  </a:cubicBezTo>
                  <a:cubicBezTo>
                    <a:pt x="232" y="52"/>
                    <a:pt x="231" y="52"/>
                    <a:pt x="231" y="52"/>
                  </a:cubicBezTo>
                  <a:cubicBezTo>
                    <a:pt x="229" y="51"/>
                    <a:pt x="228" y="49"/>
                    <a:pt x="229" y="47"/>
                  </a:cubicBezTo>
                  <a:cubicBezTo>
                    <a:pt x="229" y="47"/>
                    <a:pt x="230" y="41"/>
                    <a:pt x="230" y="36"/>
                  </a:cubicBezTo>
                  <a:cubicBezTo>
                    <a:pt x="231" y="31"/>
                    <a:pt x="231" y="25"/>
                    <a:pt x="231" y="25"/>
                  </a:cubicBezTo>
                  <a:cubicBezTo>
                    <a:pt x="231" y="23"/>
                    <a:pt x="230" y="21"/>
                    <a:pt x="227" y="20"/>
                  </a:cubicBezTo>
                  <a:cubicBezTo>
                    <a:pt x="227" y="20"/>
                    <a:pt x="227" y="19"/>
                    <a:pt x="225" y="19"/>
                  </a:cubicBezTo>
                  <a:cubicBezTo>
                    <a:pt x="224" y="18"/>
                    <a:pt x="222" y="17"/>
                    <a:pt x="220" y="16"/>
                  </a:cubicBezTo>
                  <a:cubicBezTo>
                    <a:pt x="218" y="15"/>
                    <a:pt x="216" y="14"/>
                    <a:pt x="214" y="13"/>
                  </a:cubicBezTo>
                  <a:cubicBezTo>
                    <a:pt x="213" y="12"/>
                    <a:pt x="212" y="12"/>
                    <a:pt x="212" y="12"/>
                  </a:cubicBezTo>
                  <a:cubicBezTo>
                    <a:pt x="209" y="11"/>
                    <a:pt x="207" y="11"/>
                    <a:pt x="205" y="13"/>
                  </a:cubicBezTo>
                  <a:cubicBezTo>
                    <a:pt x="205" y="13"/>
                    <a:pt x="204" y="13"/>
                    <a:pt x="203" y="15"/>
                  </a:cubicBezTo>
                  <a:cubicBezTo>
                    <a:pt x="201" y="16"/>
                    <a:pt x="199" y="18"/>
                    <a:pt x="197" y="20"/>
                  </a:cubicBezTo>
                  <a:cubicBezTo>
                    <a:pt x="195" y="21"/>
                    <a:pt x="193" y="23"/>
                    <a:pt x="192" y="24"/>
                  </a:cubicBezTo>
                  <a:cubicBezTo>
                    <a:pt x="190" y="26"/>
                    <a:pt x="190" y="27"/>
                    <a:pt x="190" y="27"/>
                  </a:cubicBezTo>
                  <a:cubicBezTo>
                    <a:pt x="188" y="28"/>
                    <a:pt x="186" y="29"/>
                    <a:pt x="184" y="28"/>
                  </a:cubicBezTo>
                  <a:cubicBezTo>
                    <a:pt x="184" y="28"/>
                    <a:pt x="183" y="28"/>
                    <a:pt x="182" y="28"/>
                  </a:cubicBezTo>
                  <a:cubicBezTo>
                    <a:pt x="181" y="28"/>
                    <a:pt x="179" y="27"/>
                    <a:pt x="177" y="27"/>
                  </a:cubicBezTo>
                  <a:cubicBezTo>
                    <a:pt x="176" y="26"/>
                    <a:pt x="174" y="26"/>
                    <a:pt x="173" y="26"/>
                  </a:cubicBezTo>
                  <a:cubicBezTo>
                    <a:pt x="172" y="26"/>
                    <a:pt x="171" y="26"/>
                    <a:pt x="171" y="26"/>
                  </a:cubicBezTo>
                  <a:cubicBezTo>
                    <a:pt x="171" y="26"/>
                    <a:pt x="170" y="25"/>
                    <a:pt x="169" y="25"/>
                  </a:cubicBezTo>
                  <a:cubicBezTo>
                    <a:pt x="167" y="25"/>
                    <a:pt x="166" y="25"/>
                    <a:pt x="164" y="25"/>
                  </a:cubicBezTo>
                  <a:cubicBezTo>
                    <a:pt x="161" y="24"/>
                    <a:pt x="157" y="24"/>
                    <a:pt x="157" y="24"/>
                  </a:cubicBezTo>
                  <a:cubicBezTo>
                    <a:pt x="155" y="24"/>
                    <a:pt x="153" y="23"/>
                    <a:pt x="152" y="21"/>
                  </a:cubicBezTo>
                  <a:cubicBezTo>
                    <a:pt x="152" y="21"/>
                    <a:pt x="150" y="17"/>
                    <a:pt x="147" y="12"/>
                  </a:cubicBezTo>
                  <a:cubicBezTo>
                    <a:pt x="145" y="7"/>
                    <a:pt x="142" y="3"/>
                    <a:pt x="142" y="3"/>
                  </a:cubicBezTo>
                  <a:cubicBezTo>
                    <a:pt x="141" y="1"/>
                    <a:pt x="138" y="0"/>
                    <a:pt x="136" y="0"/>
                  </a:cubicBezTo>
                  <a:cubicBezTo>
                    <a:pt x="136" y="0"/>
                    <a:pt x="135" y="1"/>
                    <a:pt x="133" y="1"/>
                  </a:cubicBezTo>
                  <a:cubicBezTo>
                    <a:pt x="131" y="1"/>
                    <a:pt x="129" y="1"/>
                    <a:pt x="127" y="2"/>
                  </a:cubicBezTo>
                  <a:cubicBezTo>
                    <a:pt x="125" y="2"/>
                    <a:pt x="123" y="2"/>
                    <a:pt x="121" y="3"/>
                  </a:cubicBezTo>
                  <a:cubicBezTo>
                    <a:pt x="119" y="3"/>
                    <a:pt x="118" y="3"/>
                    <a:pt x="118" y="3"/>
                  </a:cubicBezTo>
                  <a:cubicBezTo>
                    <a:pt x="116" y="4"/>
                    <a:pt x="114" y="6"/>
                    <a:pt x="113" y="8"/>
                  </a:cubicBezTo>
                  <a:cubicBezTo>
                    <a:pt x="113" y="8"/>
                    <a:pt x="113" y="9"/>
                    <a:pt x="113" y="11"/>
                  </a:cubicBezTo>
                  <a:cubicBezTo>
                    <a:pt x="112" y="13"/>
                    <a:pt x="111" y="15"/>
                    <a:pt x="111" y="18"/>
                  </a:cubicBezTo>
                  <a:cubicBezTo>
                    <a:pt x="110" y="21"/>
                    <a:pt x="110" y="23"/>
                    <a:pt x="110" y="25"/>
                  </a:cubicBezTo>
                  <a:cubicBezTo>
                    <a:pt x="109" y="27"/>
                    <a:pt x="109" y="28"/>
                    <a:pt x="109" y="28"/>
                  </a:cubicBezTo>
                  <a:cubicBezTo>
                    <a:pt x="109" y="30"/>
                    <a:pt x="107" y="32"/>
                    <a:pt x="106" y="33"/>
                  </a:cubicBezTo>
                  <a:cubicBezTo>
                    <a:pt x="106" y="33"/>
                    <a:pt x="105" y="33"/>
                    <a:pt x="104" y="34"/>
                  </a:cubicBezTo>
                  <a:cubicBezTo>
                    <a:pt x="102" y="34"/>
                    <a:pt x="101" y="35"/>
                    <a:pt x="99" y="35"/>
                  </a:cubicBezTo>
                  <a:cubicBezTo>
                    <a:pt x="96" y="37"/>
                    <a:pt x="93" y="38"/>
                    <a:pt x="93" y="38"/>
                  </a:cubicBezTo>
                  <a:cubicBezTo>
                    <a:pt x="93" y="38"/>
                    <a:pt x="90" y="40"/>
                    <a:pt x="87" y="42"/>
                  </a:cubicBezTo>
                  <a:cubicBezTo>
                    <a:pt x="86" y="42"/>
                    <a:pt x="84" y="43"/>
                    <a:pt x="83" y="44"/>
                  </a:cubicBezTo>
                  <a:cubicBezTo>
                    <a:pt x="82" y="45"/>
                    <a:pt x="81" y="45"/>
                    <a:pt x="81" y="45"/>
                  </a:cubicBezTo>
                  <a:cubicBezTo>
                    <a:pt x="80" y="46"/>
                    <a:pt x="78" y="46"/>
                    <a:pt x="76" y="45"/>
                  </a:cubicBezTo>
                  <a:cubicBezTo>
                    <a:pt x="76" y="45"/>
                    <a:pt x="75" y="45"/>
                    <a:pt x="73" y="44"/>
                  </a:cubicBezTo>
                  <a:cubicBezTo>
                    <a:pt x="71" y="43"/>
                    <a:pt x="69" y="42"/>
                    <a:pt x="66" y="41"/>
                  </a:cubicBezTo>
                  <a:cubicBezTo>
                    <a:pt x="64" y="40"/>
                    <a:pt x="61" y="39"/>
                    <a:pt x="60" y="38"/>
                  </a:cubicBezTo>
                  <a:cubicBezTo>
                    <a:pt x="58" y="37"/>
                    <a:pt x="56" y="37"/>
                    <a:pt x="56" y="37"/>
                  </a:cubicBezTo>
                  <a:cubicBezTo>
                    <a:pt x="54" y="36"/>
                    <a:pt x="52" y="37"/>
                    <a:pt x="50" y="38"/>
                  </a:cubicBezTo>
                  <a:cubicBezTo>
                    <a:pt x="50" y="38"/>
                    <a:pt x="49" y="39"/>
                    <a:pt x="48" y="40"/>
                  </a:cubicBezTo>
                  <a:cubicBezTo>
                    <a:pt x="47" y="42"/>
                    <a:pt x="45" y="43"/>
                    <a:pt x="44" y="45"/>
                  </a:cubicBezTo>
                  <a:cubicBezTo>
                    <a:pt x="42" y="46"/>
                    <a:pt x="41" y="48"/>
                    <a:pt x="39" y="49"/>
                  </a:cubicBezTo>
                  <a:cubicBezTo>
                    <a:pt x="38" y="50"/>
                    <a:pt x="38" y="51"/>
                    <a:pt x="38" y="51"/>
                  </a:cubicBezTo>
                  <a:cubicBezTo>
                    <a:pt x="36" y="53"/>
                    <a:pt x="35" y="55"/>
                    <a:pt x="36" y="57"/>
                  </a:cubicBezTo>
                  <a:cubicBezTo>
                    <a:pt x="36" y="57"/>
                    <a:pt x="38" y="62"/>
                    <a:pt x="40" y="67"/>
                  </a:cubicBezTo>
                  <a:cubicBezTo>
                    <a:pt x="42" y="72"/>
                    <a:pt x="45" y="77"/>
                    <a:pt x="45" y="77"/>
                  </a:cubicBezTo>
                  <a:cubicBezTo>
                    <a:pt x="46" y="78"/>
                    <a:pt x="46" y="81"/>
                    <a:pt x="45" y="82"/>
                  </a:cubicBezTo>
                  <a:cubicBezTo>
                    <a:pt x="45" y="82"/>
                    <a:pt x="43" y="85"/>
                    <a:pt x="41" y="88"/>
                  </a:cubicBezTo>
                  <a:cubicBezTo>
                    <a:pt x="40" y="90"/>
                    <a:pt x="39" y="91"/>
                    <a:pt x="39" y="92"/>
                  </a:cubicBezTo>
                  <a:cubicBezTo>
                    <a:pt x="38" y="93"/>
                    <a:pt x="38" y="94"/>
                    <a:pt x="38" y="94"/>
                  </a:cubicBezTo>
                  <a:cubicBezTo>
                    <a:pt x="38" y="94"/>
                    <a:pt x="38" y="95"/>
                    <a:pt x="37" y="96"/>
                  </a:cubicBezTo>
                  <a:cubicBezTo>
                    <a:pt x="36" y="97"/>
                    <a:pt x="36" y="99"/>
                    <a:pt x="35" y="100"/>
                  </a:cubicBezTo>
                  <a:cubicBezTo>
                    <a:pt x="34" y="102"/>
                    <a:pt x="34" y="103"/>
                    <a:pt x="33" y="105"/>
                  </a:cubicBezTo>
                  <a:cubicBezTo>
                    <a:pt x="33" y="106"/>
                    <a:pt x="32" y="107"/>
                    <a:pt x="32" y="107"/>
                  </a:cubicBezTo>
                  <a:cubicBezTo>
                    <a:pt x="32" y="109"/>
                    <a:pt x="30" y="110"/>
                    <a:pt x="28" y="110"/>
                  </a:cubicBezTo>
                  <a:cubicBezTo>
                    <a:pt x="28" y="110"/>
                    <a:pt x="27" y="110"/>
                    <a:pt x="25" y="111"/>
                  </a:cubicBezTo>
                  <a:cubicBezTo>
                    <a:pt x="23" y="111"/>
                    <a:pt x="20" y="112"/>
                    <a:pt x="18" y="112"/>
                  </a:cubicBezTo>
                  <a:cubicBezTo>
                    <a:pt x="15" y="113"/>
                    <a:pt x="13" y="113"/>
                    <a:pt x="11" y="114"/>
                  </a:cubicBezTo>
                  <a:cubicBezTo>
                    <a:pt x="9" y="114"/>
                    <a:pt x="7" y="115"/>
                    <a:pt x="7" y="115"/>
                  </a:cubicBezTo>
                  <a:cubicBezTo>
                    <a:pt x="5" y="115"/>
                    <a:pt x="4" y="117"/>
                    <a:pt x="3" y="120"/>
                  </a:cubicBezTo>
                  <a:cubicBezTo>
                    <a:pt x="3" y="120"/>
                    <a:pt x="3" y="121"/>
                    <a:pt x="3" y="122"/>
                  </a:cubicBezTo>
                  <a:cubicBezTo>
                    <a:pt x="2" y="124"/>
                    <a:pt x="2" y="126"/>
                    <a:pt x="2" y="128"/>
                  </a:cubicBezTo>
                  <a:cubicBezTo>
                    <a:pt x="1" y="131"/>
                    <a:pt x="1" y="133"/>
                    <a:pt x="1" y="134"/>
                  </a:cubicBezTo>
                  <a:cubicBezTo>
                    <a:pt x="1" y="136"/>
                    <a:pt x="1" y="137"/>
                    <a:pt x="1" y="137"/>
                  </a:cubicBezTo>
                  <a:cubicBezTo>
                    <a:pt x="0" y="140"/>
                    <a:pt x="1" y="142"/>
                    <a:pt x="3" y="143"/>
                  </a:cubicBezTo>
                  <a:cubicBezTo>
                    <a:pt x="3" y="143"/>
                    <a:pt x="8" y="146"/>
                    <a:pt x="12" y="149"/>
                  </a:cubicBezTo>
                  <a:cubicBezTo>
                    <a:pt x="17" y="151"/>
                    <a:pt x="21" y="154"/>
                    <a:pt x="21" y="154"/>
                  </a:cubicBezTo>
                  <a:cubicBezTo>
                    <a:pt x="23" y="155"/>
                    <a:pt x="24" y="156"/>
                    <a:pt x="25" y="158"/>
                  </a:cubicBezTo>
                  <a:cubicBezTo>
                    <a:pt x="25" y="158"/>
                    <a:pt x="25" y="159"/>
                    <a:pt x="25" y="161"/>
                  </a:cubicBezTo>
                  <a:cubicBezTo>
                    <a:pt x="25" y="162"/>
                    <a:pt x="25" y="163"/>
                    <a:pt x="25" y="165"/>
                  </a:cubicBezTo>
                  <a:cubicBezTo>
                    <a:pt x="25" y="167"/>
                    <a:pt x="26" y="169"/>
                    <a:pt x="26" y="170"/>
                  </a:cubicBezTo>
                  <a:cubicBezTo>
                    <a:pt x="26" y="171"/>
                    <a:pt x="26" y="172"/>
                    <a:pt x="26" y="172"/>
                  </a:cubicBezTo>
                  <a:cubicBezTo>
                    <a:pt x="26" y="172"/>
                    <a:pt x="26" y="173"/>
                    <a:pt x="26" y="174"/>
                  </a:cubicBezTo>
                  <a:cubicBezTo>
                    <a:pt x="27" y="175"/>
                    <a:pt x="27" y="177"/>
                    <a:pt x="27" y="179"/>
                  </a:cubicBezTo>
                  <a:cubicBezTo>
                    <a:pt x="28" y="180"/>
                    <a:pt x="28" y="182"/>
                    <a:pt x="28" y="183"/>
                  </a:cubicBezTo>
                  <a:cubicBezTo>
                    <a:pt x="29" y="184"/>
                    <a:pt x="29" y="185"/>
                    <a:pt x="29" y="185"/>
                  </a:cubicBezTo>
                  <a:cubicBezTo>
                    <a:pt x="29" y="187"/>
                    <a:pt x="29" y="189"/>
                    <a:pt x="28" y="191"/>
                  </a:cubicBezTo>
                  <a:cubicBezTo>
                    <a:pt x="28" y="191"/>
                    <a:pt x="24" y="194"/>
                    <a:pt x="20" y="198"/>
                  </a:cubicBezTo>
                  <a:cubicBezTo>
                    <a:pt x="19" y="200"/>
                    <a:pt x="17" y="202"/>
                    <a:pt x="16" y="204"/>
                  </a:cubicBezTo>
                  <a:cubicBezTo>
                    <a:pt x="14" y="205"/>
                    <a:pt x="13" y="207"/>
                    <a:pt x="13" y="207"/>
                  </a:cubicBezTo>
                  <a:cubicBezTo>
                    <a:pt x="12" y="208"/>
                    <a:pt x="12" y="211"/>
                    <a:pt x="13" y="213"/>
                  </a:cubicBezTo>
                  <a:cubicBezTo>
                    <a:pt x="13" y="213"/>
                    <a:pt x="13" y="214"/>
                    <a:pt x="14" y="215"/>
                  </a:cubicBezTo>
                  <a:cubicBezTo>
                    <a:pt x="15" y="217"/>
                    <a:pt x="16" y="219"/>
                    <a:pt x="17" y="221"/>
                  </a:cubicBezTo>
                  <a:cubicBezTo>
                    <a:pt x="18" y="223"/>
                    <a:pt x="19" y="225"/>
                    <a:pt x="20" y="226"/>
                  </a:cubicBezTo>
                  <a:cubicBezTo>
                    <a:pt x="21" y="228"/>
                    <a:pt x="21" y="229"/>
                    <a:pt x="21" y="229"/>
                  </a:cubicBezTo>
                  <a:cubicBezTo>
                    <a:pt x="22" y="231"/>
                    <a:pt x="25" y="232"/>
                    <a:pt x="27" y="232"/>
                  </a:cubicBezTo>
                  <a:cubicBezTo>
                    <a:pt x="27" y="232"/>
                    <a:pt x="28" y="232"/>
                    <a:pt x="30" y="232"/>
                  </a:cubicBezTo>
                  <a:cubicBezTo>
                    <a:pt x="32" y="232"/>
                    <a:pt x="35" y="231"/>
                    <a:pt x="37" y="231"/>
                  </a:cubicBezTo>
                  <a:cubicBezTo>
                    <a:pt x="43" y="231"/>
                    <a:pt x="48" y="230"/>
                    <a:pt x="48" y="230"/>
                  </a:cubicBezTo>
                  <a:cubicBezTo>
                    <a:pt x="50" y="229"/>
                    <a:pt x="52" y="230"/>
                    <a:pt x="53" y="232"/>
                  </a:cubicBezTo>
                  <a:cubicBezTo>
                    <a:pt x="53" y="232"/>
                    <a:pt x="54" y="232"/>
                    <a:pt x="54" y="233"/>
                  </a:cubicBezTo>
                  <a:cubicBezTo>
                    <a:pt x="55" y="234"/>
                    <a:pt x="56" y="236"/>
                    <a:pt x="57" y="237"/>
                  </a:cubicBezTo>
                  <a:cubicBezTo>
                    <a:pt x="59" y="238"/>
                    <a:pt x="60" y="239"/>
                    <a:pt x="61" y="240"/>
                  </a:cubicBezTo>
                  <a:cubicBezTo>
                    <a:pt x="61" y="241"/>
                    <a:pt x="62" y="242"/>
                    <a:pt x="62" y="242"/>
                  </a:cubicBezTo>
                  <a:cubicBezTo>
                    <a:pt x="62" y="242"/>
                    <a:pt x="63" y="242"/>
                    <a:pt x="64" y="243"/>
                  </a:cubicBezTo>
                  <a:cubicBezTo>
                    <a:pt x="65" y="244"/>
                    <a:pt x="66" y="245"/>
                    <a:pt x="67" y="246"/>
                  </a:cubicBezTo>
                  <a:cubicBezTo>
                    <a:pt x="68" y="247"/>
                    <a:pt x="70" y="249"/>
                    <a:pt x="71" y="249"/>
                  </a:cubicBezTo>
                  <a:cubicBezTo>
                    <a:pt x="72" y="250"/>
                    <a:pt x="72" y="251"/>
                    <a:pt x="72" y="251"/>
                  </a:cubicBezTo>
                  <a:cubicBezTo>
                    <a:pt x="74" y="252"/>
                    <a:pt x="75" y="254"/>
                    <a:pt x="74" y="256"/>
                  </a:cubicBezTo>
                  <a:cubicBezTo>
                    <a:pt x="74" y="256"/>
                    <a:pt x="74" y="261"/>
                    <a:pt x="73" y="267"/>
                  </a:cubicBezTo>
                  <a:cubicBezTo>
                    <a:pt x="72" y="272"/>
                    <a:pt x="72" y="277"/>
                    <a:pt x="72" y="277"/>
                  </a:cubicBezTo>
                  <a:cubicBezTo>
                    <a:pt x="72" y="279"/>
                    <a:pt x="74" y="281"/>
                    <a:pt x="76" y="283"/>
                  </a:cubicBezTo>
                  <a:cubicBezTo>
                    <a:pt x="76" y="283"/>
                    <a:pt x="77" y="283"/>
                    <a:pt x="78" y="284"/>
                  </a:cubicBezTo>
                  <a:cubicBezTo>
                    <a:pt x="80" y="285"/>
                    <a:pt x="82" y="286"/>
                    <a:pt x="83" y="287"/>
                  </a:cubicBezTo>
                  <a:cubicBezTo>
                    <a:pt x="85" y="288"/>
                    <a:pt x="87" y="289"/>
                    <a:pt x="89" y="289"/>
                  </a:cubicBezTo>
                  <a:cubicBezTo>
                    <a:pt x="91" y="290"/>
                    <a:pt x="92" y="291"/>
                    <a:pt x="92" y="291"/>
                  </a:cubicBezTo>
                  <a:cubicBezTo>
                    <a:pt x="94" y="292"/>
                    <a:pt x="96" y="291"/>
                    <a:pt x="98" y="290"/>
                  </a:cubicBezTo>
                  <a:cubicBezTo>
                    <a:pt x="98" y="290"/>
                    <a:pt x="99" y="289"/>
                    <a:pt x="101" y="288"/>
                  </a:cubicBezTo>
                  <a:cubicBezTo>
                    <a:pt x="102" y="287"/>
                    <a:pt x="104" y="285"/>
                    <a:pt x="106" y="283"/>
                  </a:cubicBezTo>
                  <a:cubicBezTo>
                    <a:pt x="108" y="281"/>
                    <a:pt x="110" y="279"/>
                    <a:pt x="111" y="278"/>
                  </a:cubicBezTo>
                  <a:cubicBezTo>
                    <a:pt x="113" y="277"/>
                    <a:pt x="114" y="276"/>
                    <a:pt x="114" y="276"/>
                  </a:cubicBezTo>
                  <a:cubicBezTo>
                    <a:pt x="115" y="274"/>
                    <a:pt x="117" y="274"/>
                    <a:pt x="119" y="274"/>
                  </a:cubicBezTo>
                  <a:cubicBezTo>
                    <a:pt x="119" y="274"/>
                    <a:pt x="120" y="274"/>
                    <a:pt x="121" y="275"/>
                  </a:cubicBezTo>
                  <a:cubicBezTo>
                    <a:pt x="122" y="275"/>
                    <a:pt x="124" y="276"/>
                    <a:pt x="126" y="276"/>
                  </a:cubicBezTo>
                  <a:cubicBezTo>
                    <a:pt x="127" y="276"/>
                    <a:pt x="129" y="276"/>
                    <a:pt x="130" y="277"/>
                  </a:cubicBezTo>
                  <a:cubicBezTo>
                    <a:pt x="132" y="277"/>
                    <a:pt x="132" y="277"/>
                    <a:pt x="132" y="277"/>
                  </a:cubicBezTo>
                  <a:cubicBezTo>
                    <a:pt x="132" y="277"/>
                    <a:pt x="133" y="277"/>
                    <a:pt x="134" y="277"/>
                  </a:cubicBezTo>
                  <a:cubicBezTo>
                    <a:pt x="136" y="278"/>
                    <a:pt x="137" y="278"/>
                    <a:pt x="139" y="278"/>
                  </a:cubicBezTo>
                  <a:cubicBezTo>
                    <a:pt x="142" y="278"/>
                    <a:pt x="146" y="278"/>
                    <a:pt x="146" y="278"/>
                  </a:cubicBezTo>
                  <a:cubicBezTo>
                    <a:pt x="148" y="278"/>
                    <a:pt x="150" y="280"/>
                    <a:pt x="151" y="281"/>
                  </a:cubicBezTo>
                  <a:cubicBezTo>
                    <a:pt x="151" y="281"/>
                    <a:pt x="153" y="286"/>
                    <a:pt x="156" y="291"/>
                  </a:cubicBezTo>
                  <a:cubicBezTo>
                    <a:pt x="158" y="295"/>
                    <a:pt x="161" y="300"/>
                    <a:pt x="161" y="300"/>
                  </a:cubicBezTo>
                  <a:cubicBezTo>
                    <a:pt x="163" y="301"/>
                    <a:pt x="165" y="302"/>
                    <a:pt x="167" y="302"/>
                  </a:cubicBezTo>
                  <a:cubicBezTo>
                    <a:pt x="167" y="302"/>
                    <a:pt x="168" y="302"/>
                    <a:pt x="170" y="302"/>
                  </a:cubicBezTo>
                  <a:close/>
                  <a:moveTo>
                    <a:pt x="147" y="247"/>
                  </a:moveTo>
                  <a:cubicBezTo>
                    <a:pt x="145" y="246"/>
                    <a:pt x="144" y="246"/>
                    <a:pt x="143" y="246"/>
                  </a:cubicBezTo>
                  <a:cubicBezTo>
                    <a:pt x="142" y="246"/>
                    <a:pt x="141" y="246"/>
                    <a:pt x="140" y="246"/>
                  </a:cubicBezTo>
                  <a:cubicBezTo>
                    <a:pt x="138" y="246"/>
                    <a:pt x="137" y="246"/>
                    <a:pt x="137" y="246"/>
                  </a:cubicBezTo>
                  <a:cubicBezTo>
                    <a:pt x="137" y="246"/>
                    <a:pt x="136" y="245"/>
                    <a:pt x="135" y="245"/>
                  </a:cubicBezTo>
                  <a:cubicBezTo>
                    <a:pt x="134" y="245"/>
                    <a:pt x="133" y="245"/>
                    <a:pt x="132" y="245"/>
                  </a:cubicBezTo>
                  <a:cubicBezTo>
                    <a:pt x="131" y="244"/>
                    <a:pt x="129" y="244"/>
                    <a:pt x="128" y="244"/>
                  </a:cubicBezTo>
                  <a:cubicBezTo>
                    <a:pt x="123" y="242"/>
                    <a:pt x="115" y="240"/>
                    <a:pt x="109" y="236"/>
                  </a:cubicBezTo>
                  <a:cubicBezTo>
                    <a:pt x="102" y="233"/>
                    <a:pt x="96" y="229"/>
                    <a:pt x="91" y="225"/>
                  </a:cubicBezTo>
                  <a:cubicBezTo>
                    <a:pt x="90" y="225"/>
                    <a:pt x="89" y="224"/>
                    <a:pt x="89" y="223"/>
                  </a:cubicBezTo>
                  <a:cubicBezTo>
                    <a:pt x="88" y="222"/>
                    <a:pt x="87" y="221"/>
                    <a:pt x="86" y="221"/>
                  </a:cubicBezTo>
                  <a:cubicBezTo>
                    <a:pt x="85" y="220"/>
                    <a:pt x="85" y="219"/>
                    <a:pt x="85" y="219"/>
                  </a:cubicBezTo>
                  <a:cubicBezTo>
                    <a:pt x="85" y="219"/>
                    <a:pt x="84" y="219"/>
                    <a:pt x="83" y="217"/>
                  </a:cubicBezTo>
                  <a:cubicBezTo>
                    <a:pt x="82" y="217"/>
                    <a:pt x="81" y="216"/>
                    <a:pt x="81" y="215"/>
                  </a:cubicBezTo>
                  <a:cubicBezTo>
                    <a:pt x="80" y="214"/>
                    <a:pt x="79" y="213"/>
                    <a:pt x="78" y="212"/>
                  </a:cubicBezTo>
                  <a:cubicBezTo>
                    <a:pt x="75" y="208"/>
                    <a:pt x="70" y="202"/>
                    <a:pt x="67" y="195"/>
                  </a:cubicBezTo>
                  <a:cubicBezTo>
                    <a:pt x="63" y="188"/>
                    <a:pt x="61" y="181"/>
                    <a:pt x="59" y="176"/>
                  </a:cubicBezTo>
                  <a:cubicBezTo>
                    <a:pt x="59" y="175"/>
                    <a:pt x="59" y="173"/>
                    <a:pt x="58" y="172"/>
                  </a:cubicBezTo>
                  <a:cubicBezTo>
                    <a:pt x="58" y="171"/>
                    <a:pt x="58" y="170"/>
                    <a:pt x="58" y="169"/>
                  </a:cubicBezTo>
                  <a:cubicBezTo>
                    <a:pt x="58" y="168"/>
                    <a:pt x="57" y="167"/>
                    <a:pt x="57" y="167"/>
                  </a:cubicBezTo>
                  <a:cubicBezTo>
                    <a:pt x="57" y="167"/>
                    <a:pt x="57" y="166"/>
                    <a:pt x="57" y="164"/>
                  </a:cubicBezTo>
                  <a:cubicBezTo>
                    <a:pt x="57" y="163"/>
                    <a:pt x="57" y="162"/>
                    <a:pt x="57" y="161"/>
                  </a:cubicBezTo>
                  <a:cubicBezTo>
                    <a:pt x="57" y="160"/>
                    <a:pt x="56" y="159"/>
                    <a:pt x="56" y="157"/>
                  </a:cubicBezTo>
                  <a:cubicBezTo>
                    <a:pt x="56" y="152"/>
                    <a:pt x="56" y="144"/>
                    <a:pt x="57" y="137"/>
                  </a:cubicBezTo>
                  <a:cubicBezTo>
                    <a:pt x="58" y="129"/>
                    <a:pt x="61" y="122"/>
                    <a:pt x="63" y="117"/>
                  </a:cubicBezTo>
                  <a:cubicBezTo>
                    <a:pt x="63" y="116"/>
                    <a:pt x="64" y="115"/>
                    <a:pt x="64" y="113"/>
                  </a:cubicBezTo>
                  <a:cubicBezTo>
                    <a:pt x="64" y="112"/>
                    <a:pt x="65" y="112"/>
                    <a:pt x="65" y="111"/>
                  </a:cubicBezTo>
                  <a:cubicBezTo>
                    <a:pt x="66" y="109"/>
                    <a:pt x="66" y="108"/>
                    <a:pt x="66" y="108"/>
                  </a:cubicBezTo>
                  <a:cubicBezTo>
                    <a:pt x="66" y="108"/>
                    <a:pt x="67" y="108"/>
                    <a:pt x="68" y="106"/>
                  </a:cubicBezTo>
                  <a:cubicBezTo>
                    <a:pt x="68" y="105"/>
                    <a:pt x="68" y="105"/>
                    <a:pt x="69" y="104"/>
                  </a:cubicBezTo>
                  <a:cubicBezTo>
                    <a:pt x="70" y="103"/>
                    <a:pt x="70" y="101"/>
                    <a:pt x="71" y="100"/>
                  </a:cubicBezTo>
                  <a:cubicBezTo>
                    <a:pt x="74" y="96"/>
                    <a:pt x="78" y="90"/>
                    <a:pt x="84" y="84"/>
                  </a:cubicBezTo>
                  <a:cubicBezTo>
                    <a:pt x="89" y="79"/>
                    <a:pt x="95" y="74"/>
                    <a:pt x="100" y="71"/>
                  </a:cubicBezTo>
                  <a:cubicBezTo>
                    <a:pt x="102" y="70"/>
                    <a:pt x="104" y="69"/>
                    <a:pt x="106" y="68"/>
                  </a:cubicBezTo>
                  <a:cubicBezTo>
                    <a:pt x="107" y="67"/>
                    <a:pt x="108" y="67"/>
                    <a:pt x="108" y="67"/>
                  </a:cubicBezTo>
                  <a:cubicBezTo>
                    <a:pt x="108" y="67"/>
                    <a:pt x="109" y="66"/>
                    <a:pt x="110" y="65"/>
                  </a:cubicBezTo>
                  <a:cubicBezTo>
                    <a:pt x="112" y="65"/>
                    <a:pt x="114" y="64"/>
                    <a:pt x="116" y="63"/>
                  </a:cubicBezTo>
                  <a:cubicBezTo>
                    <a:pt x="122" y="61"/>
                    <a:pt x="129" y="58"/>
                    <a:pt x="136" y="57"/>
                  </a:cubicBezTo>
                  <a:cubicBezTo>
                    <a:pt x="143" y="56"/>
                    <a:pt x="151" y="56"/>
                    <a:pt x="157" y="56"/>
                  </a:cubicBezTo>
                  <a:cubicBezTo>
                    <a:pt x="158" y="56"/>
                    <a:pt x="159" y="56"/>
                    <a:pt x="160" y="56"/>
                  </a:cubicBezTo>
                  <a:cubicBezTo>
                    <a:pt x="162" y="56"/>
                    <a:pt x="163" y="57"/>
                    <a:pt x="163" y="57"/>
                  </a:cubicBezTo>
                  <a:cubicBezTo>
                    <a:pt x="165" y="57"/>
                    <a:pt x="166" y="57"/>
                    <a:pt x="166" y="57"/>
                  </a:cubicBezTo>
                  <a:cubicBezTo>
                    <a:pt x="166" y="57"/>
                    <a:pt x="167" y="57"/>
                    <a:pt x="168" y="57"/>
                  </a:cubicBezTo>
                  <a:cubicBezTo>
                    <a:pt x="169" y="58"/>
                    <a:pt x="170" y="58"/>
                    <a:pt x="171" y="58"/>
                  </a:cubicBezTo>
                  <a:cubicBezTo>
                    <a:pt x="172" y="58"/>
                    <a:pt x="174" y="59"/>
                    <a:pt x="175" y="59"/>
                  </a:cubicBezTo>
                  <a:cubicBezTo>
                    <a:pt x="181" y="60"/>
                    <a:pt x="188" y="63"/>
                    <a:pt x="194" y="66"/>
                  </a:cubicBezTo>
                  <a:cubicBezTo>
                    <a:pt x="201" y="69"/>
                    <a:pt x="207" y="74"/>
                    <a:pt x="212" y="77"/>
                  </a:cubicBezTo>
                  <a:cubicBezTo>
                    <a:pt x="213" y="78"/>
                    <a:pt x="214" y="79"/>
                    <a:pt x="215" y="80"/>
                  </a:cubicBezTo>
                  <a:cubicBezTo>
                    <a:pt x="215" y="80"/>
                    <a:pt x="216" y="81"/>
                    <a:pt x="217" y="82"/>
                  </a:cubicBezTo>
                  <a:cubicBezTo>
                    <a:pt x="218" y="83"/>
                    <a:pt x="219" y="83"/>
                    <a:pt x="219" y="83"/>
                  </a:cubicBezTo>
                  <a:cubicBezTo>
                    <a:pt x="219" y="83"/>
                    <a:pt x="219" y="84"/>
                    <a:pt x="220" y="85"/>
                  </a:cubicBezTo>
                  <a:cubicBezTo>
                    <a:pt x="221" y="86"/>
                    <a:pt x="222" y="87"/>
                    <a:pt x="222" y="87"/>
                  </a:cubicBezTo>
                  <a:cubicBezTo>
                    <a:pt x="223" y="88"/>
                    <a:pt x="224" y="89"/>
                    <a:pt x="225" y="90"/>
                  </a:cubicBezTo>
                  <a:cubicBezTo>
                    <a:pt x="229" y="95"/>
                    <a:pt x="233" y="101"/>
                    <a:pt x="236" y="108"/>
                  </a:cubicBezTo>
                  <a:cubicBezTo>
                    <a:pt x="240" y="114"/>
                    <a:pt x="242" y="121"/>
                    <a:pt x="244" y="127"/>
                  </a:cubicBezTo>
                  <a:cubicBezTo>
                    <a:pt x="244" y="128"/>
                    <a:pt x="244" y="129"/>
                    <a:pt x="245" y="130"/>
                  </a:cubicBezTo>
                  <a:cubicBezTo>
                    <a:pt x="245" y="132"/>
                    <a:pt x="245" y="133"/>
                    <a:pt x="245" y="133"/>
                  </a:cubicBezTo>
                  <a:cubicBezTo>
                    <a:pt x="246" y="135"/>
                    <a:pt x="246" y="136"/>
                    <a:pt x="246" y="136"/>
                  </a:cubicBezTo>
                  <a:cubicBezTo>
                    <a:pt x="246" y="136"/>
                    <a:pt x="246" y="137"/>
                    <a:pt x="246" y="138"/>
                  </a:cubicBezTo>
                  <a:cubicBezTo>
                    <a:pt x="246" y="139"/>
                    <a:pt x="246" y="140"/>
                    <a:pt x="246" y="141"/>
                  </a:cubicBezTo>
                  <a:cubicBezTo>
                    <a:pt x="247" y="142"/>
                    <a:pt x="247" y="144"/>
                    <a:pt x="247" y="145"/>
                  </a:cubicBezTo>
                  <a:cubicBezTo>
                    <a:pt x="247" y="151"/>
                    <a:pt x="247" y="158"/>
                    <a:pt x="246" y="166"/>
                  </a:cubicBezTo>
                  <a:cubicBezTo>
                    <a:pt x="245" y="173"/>
                    <a:pt x="243" y="180"/>
                    <a:pt x="241" y="186"/>
                  </a:cubicBezTo>
                  <a:cubicBezTo>
                    <a:pt x="240" y="187"/>
                    <a:pt x="240" y="188"/>
                    <a:pt x="239" y="189"/>
                  </a:cubicBezTo>
                  <a:cubicBezTo>
                    <a:pt x="239" y="190"/>
                    <a:pt x="238" y="191"/>
                    <a:pt x="238" y="192"/>
                  </a:cubicBezTo>
                  <a:cubicBezTo>
                    <a:pt x="237" y="193"/>
                    <a:pt x="237" y="194"/>
                    <a:pt x="237" y="194"/>
                  </a:cubicBezTo>
                  <a:cubicBezTo>
                    <a:pt x="237" y="194"/>
                    <a:pt x="236" y="195"/>
                    <a:pt x="236" y="196"/>
                  </a:cubicBezTo>
                  <a:cubicBezTo>
                    <a:pt x="235" y="197"/>
                    <a:pt x="235" y="198"/>
                    <a:pt x="234" y="199"/>
                  </a:cubicBezTo>
                  <a:cubicBezTo>
                    <a:pt x="234" y="200"/>
                    <a:pt x="233" y="201"/>
                    <a:pt x="232" y="202"/>
                  </a:cubicBezTo>
                  <a:cubicBezTo>
                    <a:pt x="229" y="207"/>
                    <a:pt x="225" y="213"/>
                    <a:pt x="219" y="218"/>
                  </a:cubicBezTo>
                  <a:cubicBezTo>
                    <a:pt x="214" y="224"/>
                    <a:pt x="208" y="228"/>
                    <a:pt x="203" y="231"/>
                  </a:cubicBezTo>
                  <a:cubicBezTo>
                    <a:pt x="201" y="233"/>
                    <a:pt x="199" y="234"/>
                    <a:pt x="198" y="235"/>
                  </a:cubicBezTo>
                  <a:cubicBezTo>
                    <a:pt x="196" y="236"/>
                    <a:pt x="195" y="236"/>
                    <a:pt x="195" y="236"/>
                  </a:cubicBezTo>
                  <a:cubicBezTo>
                    <a:pt x="195" y="236"/>
                    <a:pt x="194" y="236"/>
                    <a:pt x="193" y="237"/>
                  </a:cubicBezTo>
                  <a:cubicBezTo>
                    <a:pt x="192" y="238"/>
                    <a:pt x="189" y="239"/>
                    <a:pt x="187" y="240"/>
                  </a:cubicBezTo>
                  <a:cubicBezTo>
                    <a:pt x="182" y="242"/>
                    <a:pt x="174" y="244"/>
                    <a:pt x="167" y="245"/>
                  </a:cubicBezTo>
                  <a:cubicBezTo>
                    <a:pt x="160" y="247"/>
                    <a:pt x="152" y="247"/>
                    <a:pt x="147" y="24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id-ID" sz="1013"/>
            </a:p>
          </p:txBody>
        </p:sp>
        <p:grpSp>
          <p:nvGrpSpPr>
            <p:cNvPr id="108" name="Group 118">
              <a:extLst>
                <a:ext uri="{FF2B5EF4-FFF2-40B4-BE49-F238E27FC236}">
                  <a16:creationId xmlns:a16="http://schemas.microsoft.com/office/drawing/2014/main" id="{B46B7338-BADE-49DC-96A3-C3C0FDD81F46}"/>
                </a:ext>
              </a:extLst>
            </p:cNvPr>
            <p:cNvGrpSpPr/>
            <p:nvPr/>
          </p:nvGrpSpPr>
          <p:grpSpPr>
            <a:xfrm>
              <a:off x="3032126" y="4197350"/>
              <a:ext cx="361950" cy="346075"/>
              <a:chOff x="3032126" y="4197350"/>
              <a:chExt cx="361950" cy="346075"/>
            </a:xfrm>
            <a:grpFill/>
          </p:grpSpPr>
          <p:sp>
            <p:nvSpPr>
              <p:cNvPr id="168" name="Freeform 19">
                <a:extLst>
                  <a:ext uri="{FF2B5EF4-FFF2-40B4-BE49-F238E27FC236}">
                    <a16:creationId xmlns:a16="http://schemas.microsoft.com/office/drawing/2014/main" id="{00B8AB07-04BD-4242-B124-13603DCAC844}"/>
                  </a:ext>
                </a:extLst>
              </p:cNvPr>
              <p:cNvSpPr>
                <a:spLocks noEditPoints="1"/>
              </p:cNvSpPr>
              <p:nvPr/>
            </p:nvSpPr>
            <p:spPr bwMode="auto">
              <a:xfrm>
                <a:off x="3032126" y="4197350"/>
                <a:ext cx="361950" cy="346075"/>
              </a:xfrm>
              <a:custGeom>
                <a:avLst/>
                <a:gdLst>
                  <a:gd name="T0" fmla="*/ 107 w 107"/>
                  <a:gd name="T1" fmla="*/ 98 h 102"/>
                  <a:gd name="T2" fmla="*/ 104 w 107"/>
                  <a:gd name="T3" fmla="*/ 102 h 102"/>
                  <a:gd name="T4" fmla="*/ 5 w 107"/>
                  <a:gd name="T5" fmla="*/ 102 h 102"/>
                  <a:gd name="T6" fmla="*/ 0 w 107"/>
                  <a:gd name="T7" fmla="*/ 97 h 102"/>
                  <a:gd name="T8" fmla="*/ 0 w 107"/>
                  <a:gd name="T9" fmla="*/ 4 h 102"/>
                  <a:gd name="T10" fmla="*/ 4 w 107"/>
                  <a:gd name="T11" fmla="*/ 0 h 102"/>
                  <a:gd name="T12" fmla="*/ 8 w 107"/>
                  <a:gd name="T13" fmla="*/ 4 h 102"/>
                  <a:gd name="T14" fmla="*/ 8 w 107"/>
                  <a:gd name="T15" fmla="*/ 89 h 102"/>
                  <a:gd name="T16" fmla="*/ 13 w 107"/>
                  <a:gd name="T17" fmla="*/ 94 h 102"/>
                  <a:gd name="T18" fmla="*/ 104 w 107"/>
                  <a:gd name="T19" fmla="*/ 94 h 102"/>
                  <a:gd name="T20" fmla="*/ 107 w 107"/>
                  <a:gd name="T21" fmla="*/ 98 h 102"/>
                  <a:gd name="T22" fmla="*/ 107 w 107"/>
                  <a:gd name="T23" fmla="*/ 98 h 102"/>
                  <a:gd name="T24" fmla="*/ 107 w 107"/>
                  <a:gd name="T25" fmla="*/ 98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7" h="102">
                    <a:moveTo>
                      <a:pt x="107" y="98"/>
                    </a:moveTo>
                    <a:cubicBezTo>
                      <a:pt x="107" y="100"/>
                      <a:pt x="107" y="102"/>
                      <a:pt x="104" y="102"/>
                    </a:cubicBezTo>
                    <a:cubicBezTo>
                      <a:pt x="5" y="102"/>
                      <a:pt x="5" y="102"/>
                      <a:pt x="5" y="102"/>
                    </a:cubicBezTo>
                    <a:cubicBezTo>
                      <a:pt x="2" y="102"/>
                      <a:pt x="0" y="100"/>
                      <a:pt x="0" y="97"/>
                    </a:cubicBezTo>
                    <a:cubicBezTo>
                      <a:pt x="0" y="4"/>
                      <a:pt x="0" y="4"/>
                      <a:pt x="0" y="4"/>
                    </a:cubicBezTo>
                    <a:cubicBezTo>
                      <a:pt x="0" y="1"/>
                      <a:pt x="2" y="0"/>
                      <a:pt x="4" y="0"/>
                    </a:cubicBezTo>
                    <a:cubicBezTo>
                      <a:pt x="6" y="0"/>
                      <a:pt x="8" y="1"/>
                      <a:pt x="8" y="4"/>
                    </a:cubicBezTo>
                    <a:cubicBezTo>
                      <a:pt x="8" y="89"/>
                      <a:pt x="8" y="89"/>
                      <a:pt x="8" y="89"/>
                    </a:cubicBezTo>
                    <a:cubicBezTo>
                      <a:pt x="8" y="92"/>
                      <a:pt x="10" y="94"/>
                      <a:pt x="13" y="94"/>
                    </a:cubicBezTo>
                    <a:cubicBezTo>
                      <a:pt x="104" y="94"/>
                      <a:pt x="104" y="94"/>
                      <a:pt x="104" y="94"/>
                    </a:cubicBezTo>
                    <a:cubicBezTo>
                      <a:pt x="107" y="94"/>
                      <a:pt x="107" y="96"/>
                      <a:pt x="107" y="98"/>
                    </a:cubicBezTo>
                    <a:close/>
                    <a:moveTo>
                      <a:pt x="107" y="98"/>
                    </a:moveTo>
                    <a:cubicBezTo>
                      <a:pt x="107" y="98"/>
                      <a:pt x="107" y="98"/>
                      <a:pt x="107" y="9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id-ID" sz="1013"/>
              </a:p>
            </p:txBody>
          </p:sp>
          <p:sp>
            <p:nvSpPr>
              <p:cNvPr id="169" name="Freeform 20">
                <a:extLst>
                  <a:ext uri="{FF2B5EF4-FFF2-40B4-BE49-F238E27FC236}">
                    <a16:creationId xmlns:a16="http://schemas.microsoft.com/office/drawing/2014/main" id="{C34CCD8A-FEE3-4574-AE2E-8D7784A1E4F6}"/>
                  </a:ext>
                </a:extLst>
              </p:cNvPr>
              <p:cNvSpPr>
                <a:spLocks noEditPoints="1"/>
              </p:cNvSpPr>
              <p:nvPr/>
            </p:nvSpPr>
            <p:spPr bwMode="auto">
              <a:xfrm>
                <a:off x="3086101" y="4232275"/>
                <a:ext cx="284163" cy="242887"/>
              </a:xfrm>
              <a:custGeom>
                <a:avLst/>
                <a:gdLst>
                  <a:gd name="T0" fmla="*/ 82 w 84"/>
                  <a:gd name="T1" fmla="*/ 25 h 72"/>
                  <a:gd name="T2" fmla="*/ 84 w 84"/>
                  <a:gd name="T3" fmla="*/ 24 h 72"/>
                  <a:gd name="T4" fmla="*/ 82 w 84"/>
                  <a:gd name="T5" fmla="*/ 2 h 72"/>
                  <a:gd name="T6" fmla="*/ 79 w 84"/>
                  <a:gd name="T7" fmla="*/ 1 h 72"/>
                  <a:gd name="T8" fmla="*/ 59 w 84"/>
                  <a:gd name="T9" fmla="*/ 8 h 72"/>
                  <a:gd name="T10" fmla="*/ 59 w 84"/>
                  <a:gd name="T11" fmla="*/ 10 h 72"/>
                  <a:gd name="T12" fmla="*/ 62 w 84"/>
                  <a:gd name="T13" fmla="*/ 13 h 72"/>
                  <a:gd name="T14" fmla="*/ 63 w 84"/>
                  <a:gd name="T15" fmla="*/ 16 h 72"/>
                  <a:gd name="T16" fmla="*/ 48 w 84"/>
                  <a:gd name="T17" fmla="*/ 40 h 72"/>
                  <a:gd name="T18" fmla="*/ 44 w 84"/>
                  <a:gd name="T19" fmla="*/ 41 h 72"/>
                  <a:gd name="T20" fmla="*/ 20 w 84"/>
                  <a:gd name="T21" fmla="*/ 32 h 72"/>
                  <a:gd name="T22" fmla="*/ 16 w 84"/>
                  <a:gd name="T23" fmla="*/ 33 h 72"/>
                  <a:gd name="T24" fmla="*/ 2 w 84"/>
                  <a:gd name="T25" fmla="*/ 51 h 72"/>
                  <a:gd name="T26" fmla="*/ 0 w 84"/>
                  <a:gd name="T27" fmla="*/ 55 h 72"/>
                  <a:gd name="T28" fmla="*/ 0 w 84"/>
                  <a:gd name="T29" fmla="*/ 70 h 72"/>
                  <a:gd name="T30" fmla="*/ 2 w 84"/>
                  <a:gd name="T31" fmla="*/ 71 h 72"/>
                  <a:gd name="T32" fmla="*/ 21 w 84"/>
                  <a:gd name="T33" fmla="*/ 48 h 72"/>
                  <a:gd name="T34" fmla="*/ 25 w 84"/>
                  <a:gd name="T35" fmla="*/ 47 h 72"/>
                  <a:gd name="T36" fmla="*/ 49 w 84"/>
                  <a:gd name="T37" fmla="*/ 56 h 72"/>
                  <a:gd name="T38" fmla="*/ 52 w 84"/>
                  <a:gd name="T39" fmla="*/ 55 h 72"/>
                  <a:gd name="T40" fmla="*/ 74 w 84"/>
                  <a:gd name="T41" fmla="*/ 23 h 72"/>
                  <a:gd name="T42" fmla="*/ 77 w 84"/>
                  <a:gd name="T43" fmla="*/ 22 h 72"/>
                  <a:gd name="T44" fmla="*/ 82 w 84"/>
                  <a:gd name="T45" fmla="*/ 25 h 72"/>
                  <a:gd name="T46" fmla="*/ 82 w 84"/>
                  <a:gd name="T47" fmla="*/ 25 h 72"/>
                  <a:gd name="T48" fmla="*/ 82 w 84"/>
                  <a:gd name="T49" fmla="*/ 25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4" h="72">
                    <a:moveTo>
                      <a:pt x="82" y="25"/>
                    </a:moveTo>
                    <a:cubicBezTo>
                      <a:pt x="83" y="26"/>
                      <a:pt x="84" y="25"/>
                      <a:pt x="84" y="24"/>
                    </a:cubicBezTo>
                    <a:cubicBezTo>
                      <a:pt x="82" y="2"/>
                      <a:pt x="82" y="2"/>
                      <a:pt x="82" y="2"/>
                    </a:cubicBezTo>
                    <a:cubicBezTo>
                      <a:pt x="82" y="1"/>
                      <a:pt x="80" y="0"/>
                      <a:pt x="79" y="1"/>
                    </a:cubicBezTo>
                    <a:cubicBezTo>
                      <a:pt x="59" y="8"/>
                      <a:pt x="59" y="8"/>
                      <a:pt x="59" y="8"/>
                    </a:cubicBezTo>
                    <a:cubicBezTo>
                      <a:pt x="58" y="9"/>
                      <a:pt x="58" y="10"/>
                      <a:pt x="59" y="10"/>
                    </a:cubicBezTo>
                    <a:cubicBezTo>
                      <a:pt x="62" y="13"/>
                      <a:pt x="62" y="13"/>
                      <a:pt x="62" y="13"/>
                    </a:cubicBezTo>
                    <a:cubicBezTo>
                      <a:pt x="64" y="14"/>
                      <a:pt x="64" y="15"/>
                      <a:pt x="63" y="16"/>
                    </a:cubicBezTo>
                    <a:cubicBezTo>
                      <a:pt x="48" y="40"/>
                      <a:pt x="48" y="40"/>
                      <a:pt x="48" y="40"/>
                    </a:cubicBezTo>
                    <a:cubicBezTo>
                      <a:pt x="47" y="41"/>
                      <a:pt x="46" y="41"/>
                      <a:pt x="44" y="41"/>
                    </a:cubicBezTo>
                    <a:cubicBezTo>
                      <a:pt x="20" y="32"/>
                      <a:pt x="20" y="32"/>
                      <a:pt x="20" y="32"/>
                    </a:cubicBezTo>
                    <a:cubicBezTo>
                      <a:pt x="19" y="31"/>
                      <a:pt x="17" y="32"/>
                      <a:pt x="16" y="33"/>
                    </a:cubicBezTo>
                    <a:cubicBezTo>
                      <a:pt x="2" y="51"/>
                      <a:pt x="2" y="51"/>
                      <a:pt x="2" y="51"/>
                    </a:cubicBezTo>
                    <a:cubicBezTo>
                      <a:pt x="1" y="52"/>
                      <a:pt x="0" y="54"/>
                      <a:pt x="0" y="55"/>
                    </a:cubicBezTo>
                    <a:cubicBezTo>
                      <a:pt x="0" y="70"/>
                      <a:pt x="0" y="70"/>
                      <a:pt x="0" y="70"/>
                    </a:cubicBezTo>
                    <a:cubicBezTo>
                      <a:pt x="0" y="71"/>
                      <a:pt x="1" y="72"/>
                      <a:pt x="2" y="71"/>
                    </a:cubicBezTo>
                    <a:cubicBezTo>
                      <a:pt x="21" y="48"/>
                      <a:pt x="21" y="48"/>
                      <a:pt x="21" y="48"/>
                    </a:cubicBezTo>
                    <a:cubicBezTo>
                      <a:pt x="22" y="47"/>
                      <a:pt x="23" y="47"/>
                      <a:pt x="25" y="47"/>
                    </a:cubicBezTo>
                    <a:cubicBezTo>
                      <a:pt x="49" y="56"/>
                      <a:pt x="49" y="56"/>
                      <a:pt x="49" y="56"/>
                    </a:cubicBezTo>
                    <a:cubicBezTo>
                      <a:pt x="50" y="57"/>
                      <a:pt x="52" y="56"/>
                      <a:pt x="52" y="55"/>
                    </a:cubicBezTo>
                    <a:cubicBezTo>
                      <a:pt x="74" y="23"/>
                      <a:pt x="74" y="23"/>
                      <a:pt x="74" y="23"/>
                    </a:cubicBezTo>
                    <a:cubicBezTo>
                      <a:pt x="75" y="22"/>
                      <a:pt x="76" y="21"/>
                      <a:pt x="77" y="22"/>
                    </a:cubicBezTo>
                    <a:lnTo>
                      <a:pt x="82" y="25"/>
                    </a:lnTo>
                    <a:close/>
                    <a:moveTo>
                      <a:pt x="82" y="25"/>
                    </a:moveTo>
                    <a:cubicBezTo>
                      <a:pt x="82" y="25"/>
                      <a:pt x="82" y="25"/>
                      <a:pt x="82"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id-ID" sz="1013"/>
              </a:p>
            </p:txBody>
          </p:sp>
        </p:grpSp>
        <p:sp>
          <p:nvSpPr>
            <p:cNvPr id="109" name="Freeform 119">
              <a:extLst>
                <a:ext uri="{FF2B5EF4-FFF2-40B4-BE49-F238E27FC236}">
                  <a16:creationId xmlns:a16="http://schemas.microsoft.com/office/drawing/2014/main" id="{27FD7BA0-E81D-49CE-9F05-82428B8B9CAE}"/>
                </a:ext>
              </a:extLst>
            </p:cNvPr>
            <p:cNvSpPr>
              <a:spLocks noEditPoints="1"/>
            </p:cNvSpPr>
            <p:nvPr/>
          </p:nvSpPr>
          <p:spPr bwMode="auto">
            <a:xfrm>
              <a:off x="4257676" y="4191000"/>
              <a:ext cx="2414588" cy="2416175"/>
            </a:xfrm>
            <a:custGeom>
              <a:avLst/>
              <a:gdLst>
                <a:gd name="T0" fmla="*/ 413 w 714"/>
                <a:gd name="T1" fmla="*/ 709 h 714"/>
                <a:gd name="T2" fmla="*/ 455 w 714"/>
                <a:gd name="T3" fmla="*/ 706 h 714"/>
                <a:gd name="T4" fmla="*/ 482 w 714"/>
                <a:gd name="T5" fmla="*/ 644 h 714"/>
                <a:gd name="T6" fmla="*/ 528 w 714"/>
                <a:gd name="T7" fmla="*/ 619 h 714"/>
                <a:gd name="T8" fmla="*/ 594 w 714"/>
                <a:gd name="T9" fmla="*/ 631 h 714"/>
                <a:gd name="T10" fmla="*/ 620 w 714"/>
                <a:gd name="T11" fmla="*/ 606 h 714"/>
                <a:gd name="T12" fmla="*/ 608 w 714"/>
                <a:gd name="T13" fmla="*/ 554 h 714"/>
                <a:gd name="T14" fmla="*/ 625 w 714"/>
                <a:gd name="T15" fmla="*/ 519 h 714"/>
                <a:gd name="T16" fmla="*/ 690 w 714"/>
                <a:gd name="T17" fmla="*/ 484 h 714"/>
                <a:gd name="T18" fmla="*/ 690 w 714"/>
                <a:gd name="T19" fmla="*/ 415 h 714"/>
                <a:gd name="T20" fmla="*/ 670 w 714"/>
                <a:gd name="T21" fmla="*/ 360 h 714"/>
                <a:gd name="T22" fmla="*/ 680 w 714"/>
                <a:gd name="T23" fmla="*/ 322 h 714"/>
                <a:gd name="T24" fmla="*/ 713 w 714"/>
                <a:gd name="T25" fmla="*/ 287 h 714"/>
                <a:gd name="T26" fmla="*/ 696 w 714"/>
                <a:gd name="T27" fmla="*/ 245 h 714"/>
                <a:gd name="T28" fmla="*/ 638 w 714"/>
                <a:gd name="T29" fmla="*/ 219 h 714"/>
                <a:gd name="T30" fmla="*/ 617 w 714"/>
                <a:gd name="T31" fmla="*/ 171 h 714"/>
                <a:gd name="T32" fmla="*/ 619 w 714"/>
                <a:gd name="T33" fmla="*/ 106 h 714"/>
                <a:gd name="T34" fmla="*/ 588 w 714"/>
                <a:gd name="T35" fmla="*/ 92 h 714"/>
                <a:gd name="T36" fmla="*/ 540 w 714"/>
                <a:gd name="T37" fmla="*/ 102 h 714"/>
                <a:gd name="T38" fmla="*/ 495 w 714"/>
                <a:gd name="T39" fmla="*/ 76 h 714"/>
                <a:gd name="T40" fmla="*/ 459 w 714"/>
                <a:gd name="T41" fmla="*/ 9 h 714"/>
                <a:gd name="T42" fmla="*/ 392 w 714"/>
                <a:gd name="T43" fmla="*/ 45 h 714"/>
                <a:gd name="T44" fmla="*/ 341 w 714"/>
                <a:gd name="T45" fmla="*/ 44 h 714"/>
                <a:gd name="T46" fmla="*/ 305 w 714"/>
                <a:gd name="T47" fmla="*/ 10 h 714"/>
                <a:gd name="T48" fmla="*/ 271 w 714"/>
                <a:gd name="T49" fmla="*/ 4 h 714"/>
                <a:gd name="T50" fmla="*/ 239 w 714"/>
                <a:gd name="T51" fmla="*/ 60 h 714"/>
                <a:gd name="T52" fmla="*/ 195 w 714"/>
                <a:gd name="T53" fmla="*/ 89 h 714"/>
                <a:gd name="T54" fmla="*/ 132 w 714"/>
                <a:gd name="T55" fmla="*/ 80 h 714"/>
                <a:gd name="T56" fmla="*/ 95 w 714"/>
                <a:gd name="T57" fmla="*/ 106 h 714"/>
                <a:gd name="T58" fmla="*/ 104 w 714"/>
                <a:gd name="T59" fmla="*/ 153 h 714"/>
                <a:gd name="T60" fmla="*/ 92 w 714"/>
                <a:gd name="T61" fmla="*/ 190 h 714"/>
                <a:gd name="T62" fmla="*/ 45 w 714"/>
                <a:gd name="T63" fmla="*/ 226 h 714"/>
                <a:gd name="T64" fmla="*/ 8 w 714"/>
                <a:gd name="T65" fmla="*/ 284 h 714"/>
                <a:gd name="T66" fmla="*/ 44 w 714"/>
                <a:gd name="T67" fmla="*/ 349 h 714"/>
                <a:gd name="T68" fmla="*/ 39 w 714"/>
                <a:gd name="T69" fmla="*/ 388 h 714"/>
                <a:gd name="T70" fmla="*/ 1 w 714"/>
                <a:gd name="T71" fmla="*/ 425 h 714"/>
                <a:gd name="T72" fmla="*/ 9 w 714"/>
                <a:gd name="T73" fmla="*/ 460 h 714"/>
                <a:gd name="T74" fmla="*/ 72 w 714"/>
                <a:gd name="T75" fmla="*/ 486 h 714"/>
                <a:gd name="T76" fmla="*/ 97 w 714"/>
                <a:gd name="T77" fmla="*/ 531 h 714"/>
                <a:gd name="T78" fmla="*/ 86 w 714"/>
                <a:gd name="T79" fmla="*/ 598 h 714"/>
                <a:gd name="T80" fmla="*/ 120 w 714"/>
                <a:gd name="T81" fmla="*/ 623 h 714"/>
                <a:gd name="T82" fmla="*/ 171 w 714"/>
                <a:gd name="T83" fmla="*/ 609 h 714"/>
                <a:gd name="T84" fmla="*/ 206 w 714"/>
                <a:gd name="T85" fmla="*/ 631 h 714"/>
                <a:gd name="T86" fmla="*/ 238 w 714"/>
                <a:gd name="T87" fmla="*/ 699 h 714"/>
                <a:gd name="T88" fmla="*/ 311 w 714"/>
                <a:gd name="T89" fmla="*/ 673 h 714"/>
                <a:gd name="T90" fmla="*/ 364 w 714"/>
                <a:gd name="T91" fmla="*/ 670 h 714"/>
                <a:gd name="T92" fmla="*/ 346 w 714"/>
                <a:gd name="T93" fmla="*/ 606 h 714"/>
                <a:gd name="T94" fmla="*/ 227 w 714"/>
                <a:gd name="T95" fmla="*/ 569 h 714"/>
                <a:gd name="T96" fmla="*/ 144 w 714"/>
                <a:gd name="T97" fmla="*/ 487 h 714"/>
                <a:gd name="T98" fmla="*/ 129 w 714"/>
                <a:gd name="T99" fmla="*/ 458 h 714"/>
                <a:gd name="T100" fmla="*/ 108 w 714"/>
                <a:gd name="T101" fmla="*/ 345 h 714"/>
                <a:gd name="T102" fmla="*/ 144 w 714"/>
                <a:gd name="T103" fmla="*/ 227 h 714"/>
                <a:gd name="T104" fmla="*/ 227 w 714"/>
                <a:gd name="T105" fmla="*/ 144 h 714"/>
                <a:gd name="T106" fmla="*/ 256 w 714"/>
                <a:gd name="T107" fmla="*/ 129 h 714"/>
                <a:gd name="T108" fmla="*/ 368 w 714"/>
                <a:gd name="T109" fmla="*/ 108 h 714"/>
                <a:gd name="T110" fmla="*/ 487 w 714"/>
                <a:gd name="T111" fmla="*/ 144 h 714"/>
                <a:gd name="T112" fmla="*/ 570 w 714"/>
                <a:gd name="T113" fmla="*/ 227 h 714"/>
                <a:gd name="T114" fmla="*/ 585 w 714"/>
                <a:gd name="T115" fmla="*/ 255 h 714"/>
                <a:gd name="T116" fmla="*/ 606 w 714"/>
                <a:gd name="T117" fmla="*/ 368 h 714"/>
                <a:gd name="T118" fmla="*/ 570 w 714"/>
                <a:gd name="T119" fmla="*/ 486 h 714"/>
                <a:gd name="T120" fmla="*/ 487 w 714"/>
                <a:gd name="T121" fmla="*/ 569 h 714"/>
                <a:gd name="T122" fmla="*/ 458 w 714"/>
                <a:gd name="T123" fmla="*/ 584 h 7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14" h="714">
                  <a:moveTo>
                    <a:pt x="388" y="674"/>
                  </a:moveTo>
                  <a:cubicBezTo>
                    <a:pt x="388" y="674"/>
                    <a:pt x="390" y="677"/>
                    <a:pt x="392" y="680"/>
                  </a:cubicBezTo>
                  <a:cubicBezTo>
                    <a:pt x="394" y="683"/>
                    <a:pt x="397" y="687"/>
                    <a:pt x="400" y="692"/>
                  </a:cubicBezTo>
                  <a:cubicBezTo>
                    <a:pt x="403" y="696"/>
                    <a:pt x="407" y="700"/>
                    <a:pt x="409" y="704"/>
                  </a:cubicBezTo>
                  <a:cubicBezTo>
                    <a:pt x="412" y="707"/>
                    <a:pt x="413" y="709"/>
                    <a:pt x="413" y="709"/>
                  </a:cubicBezTo>
                  <a:cubicBezTo>
                    <a:pt x="416" y="712"/>
                    <a:pt x="421" y="714"/>
                    <a:pt x="425" y="713"/>
                  </a:cubicBezTo>
                  <a:cubicBezTo>
                    <a:pt x="425" y="713"/>
                    <a:pt x="426" y="713"/>
                    <a:pt x="427" y="712"/>
                  </a:cubicBezTo>
                  <a:cubicBezTo>
                    <a:pt x="428" y="712"/>
                    <a:pt x="429" y="712"/>
                    <a:pt x="431" y="712"/>
                  </a:cubicBezTo>
                  <a:cubicBezTo>
                    <a:pt x="434" y="711"/>
                    <a:pt x="438" y="710"/>
                    <a:pt x="443" y="709"/>
                  </a:cubicBezTo>
                  <a:cubicBezTo>
                    <a:pt x="447" y="708"/>
                    <a:pt x="451" y="707"/>
                    <a:pt x="455" y="706"/>
                  </a:cubicBezTo>
                  <a:cubicBezTo>
                    <a:pt x="458" y="705"/>
                    <a:pt x="460" y="704"/>
                    <a:pt x="460" y="704"/>
                  </a:cubicBezTo>
                  <a:cubicBezTo>
                    <a:pt x="465" y="703"/>
                    <a:pt x="468" y="699"/>
                    <a:pt x="469" y="695"/>
                  </a:cubicBezTo>
                  <a:cubicBezTo>
                    <a:pt x="469" y="695"/>
                    <a:pt x="471" y="685"/>
                    <a:pt x="473" y="674"/>
                  </a:cubicBezTo>
                  <a:cubicBezTo>
                    <a:pt x="474" y="663"/>
                    <a:pt x="475" y="653"/>
                    <a:pt x="475" y="653"/>
                  </a:cubicBezTo>
                  <a:cubicBezTo>
                    <a:pt x="476" y="649"/>
                    <a:pt x="479" y="646"/>
                    <a:pt x="482" y="644"/>
                  </a:cubicBezTo>
                  <a:cubicBezTo>
                    <a:pt x="482" y="644"/>
                    <a:pt x="484" y="643"/>
                    <a:pt x="486" y="642"/>
                  </a:cubicBezTo>
                  <a:cubicBezTo>
                    <a:pt x="489" y="641"/>
                    <a:pt x="492" y="640"/>
                    <a:pt x="495" y="638"/>
                  </a:cubicBezTo>
                  <a:cubicBezTo>
                    <a:pt x="501" y="635"/>
                    <a:pt x="507" y="632"/>
                    <a:pt x="507" y="632"/>
                  </a:cubicBezTo>
                  <a:cubicBezTo>
                    <a:pt x="507" y="632"/>
                    <a:pt x="513" y="628"/>
                    <a:pt x="519" y="625"/>
                  </a:cubicBezTo>
                  <a:cubicBezTo>
                    <a:pt x="522" y="623"/>
                    <a:pt x="525" y="621"/>
                    <a:pt x="528" y="619"/>
                  </a:cubicBezTo>
                  <a:cubicBezTo>
                    <a:pt x="530" y="618"/>
                    <a:pt x="531" y="617"/>
                    <a:pt x="531" y="617"/>
                  </a:cubicBezTo>
                  <a:cubicBezTo>
                    <a:pt x="535" y="615"/>
                    <a:pt x="539" y="614"/>
                    <a:pt x="543" y="616"/>
                  </a:cubicBezTo>
                  <a:cubicBezTo>
                    <a:pt x="543" y="616"/>
                    <a:pt x="552" y="621"/>
                    <a:pt x="562" y="625"/>
                  </a:cubicBezTo>
                  <a:cubicBezTo>
                    <a:pt x="572" y="630"/>
                    <a:pt x="582" y="634"/>
                    <a:pt x="582" y="634"/>
                  </a:cubicBezTo>
                  <a:cubicBezTo>
                    <a:pt x="586" y="635"/>
                    <a:pt x="591" y="634"/>
                    <a:pt x="594" y="631"/>
                  </a:cubicBezTo>
                  <a:cubicBezTo>
                    <a:pt x="594" y="631"/>
                    <a:pt x="596" y="629"/>
                    <a:pt x="598" y="627"/>
                  </a:cubicBezTo>
                  <a:cubicBezTo>
                    <a:pt x="601" y="625"/>
                    <a:pt x="604" y="622"/>
                    <a:pt x="607" y="619"/>
                  </a:cubicBezTo>
                  <a:cubicBezTo>
                    <a:pt x="611" y="616"/>
                    <a:pt x="614" y="613"/>
                    <a:pt x="616" y="610"/>
                  </a:cubicBezTo>
                  <a:cubicBezTo>
                    <a:pt x="617" y="609"/>
                    <a:pt x="618" y="608"/>
                    <a:pt x="619" y="607"/>
                  </a:cubicBezTo>
                  <a:cubicBezTo>
                    <a:pt x="620" y="607"/>
                    <a:pt x="620" y="606"/>
                    <a:pt x="620" y="606"/>
                  </a:cubicBezTo>
                  <a:cubicBezTo>
                    <a:pt x="623" y="603"/>
                    <a:pt x="625" y="598"/>
                    <a:pt x="623" y="594"/>
                  </a:cubicBezTo>
                  <a:cubicBezTo>
                    <a:pt x="623" y="594"/>
                    <a:pt x="623" y="591"/>
                    <a:pt x="621" y="588"/>
                  </a:cubicBezTo>
                  <a:cubicBezTo>
                    <a:pt x="620" y="584"/>
                    <a:pt x="618" y="579"/>
                    <a:pt x="616" y="574"/>
                  </a:cubicBezTo>
                  <a:cubicBezTo>
                    <a:pt x="614" y="569"/>
                    <a:pt x="612" y="564"/>
                    <a:pt x="611" y="560"/>
                  </a:cubicBezTo>
                  <a:cubicBezTo>
                    <a:pt x="609" y="557"/>
                    <a:pt x="608" y="554"/>
                    <a:pt x="608" y="554"/>
                  </a:cubicBezTo>
                  <a:cubicBezTo>
                    <a:pt x="606" y="550"/>
                    <a:pt x="607" y="546"/>
                    <a:pt x="609" y="543"/>
                  </a:cubicBezTo>
                  <a:cubicBezTo>
                    <a:pt x="609" y="543"/>
                    <a:pt x="610" y="541"/>
                    <a:pt x="612" y="539"/>
                  </a:cubicBezTo>
                  <a:cubicBezTo>
                    <a:pt x="613" y="537"/>
                    <a:pt x="615" y="534"/>
                    <a:pt x="617" y="531"/>
                  </a:cubicBezTo>
                  <a:cubicBezTo>
                    <a:pt x="619" y="528"/>
                    <a:pt x="621" y="525"/>
                    <a:pt x="622" y="523"/>
                  </a:cubicBezTo>
                  <a:cubicBezTo>
                    <a:pt x="624" y="521"/>
                    <a:pt x="625" y="519"/>
                    <a:pt x="625" y="519"/>
                  </a:cubicBezTo>
                  <a:cubicBezTo>
                    <a:pt x="625" y="519"/>
                    <a:pt x="628" y="514"/>
                    <a:pt x="632" y="507"/>
                  </a:cubicBezTo>
                  <a:cubicBezTo>
                    <a:pt x="635" y="501"/>
                    <a:pt x="638" y="495"/>
                    <a:pt x="638" y="495"/>
                  </a:cubicBezTo>
                  <a:cubicBezTo>
                    <a:pt x="640" y="491"/>
                    <a:pt x="644" y="489"/>
                    <a:pt x="648" y="489"/>
                  </a:cubicBezTo>
                  <a:cubicBezTo>
                    <a:pt x="648" y="489"/>
                    <a:pt x="658" y="488"/>
                    <a:pt x="669" y="487"/>
                  </a:cubicBezTo>
                  <a:cubicBezTo>
                    <a:pt x="680" y="486"/>
                    <a:pt x="690" y="484"/>
                    <a:pt x="690" y="484"/>
                  </a:cubicBezTo>
                  <a:cubicBezTo>
                    <a:pt x="694" y="483"/>
                    <a:pt x="698" y="480"/>
                    <a:pt x="700" y="475"/>
                  </a:cubicBezTo>
                  <a:cubicBezTo>
                    <a:pt x="700" y="475"/>
                    <a:pt x="702" y="467"/>
                    <a:pt x="705" y="459"/>
                  </a:cubicBezTo>
                  <a:cubicBezTo>
                    <a:pt x="707" y="450"/>
                    <a:pt x="710" y="441"/>
                    <a:pt x="710" y="441"/>
                  </a:cubicBezTo>
                  <a:cubicBezTo>
                    <a:pt x="711" y="437"/>
                    <a:pt x="709" y="432"/>
                    <a:pt x="706" y="429"/>
                  </a:cubicBezTo>
                  <a:cubicBezTo>
                    <a:pt x="706" y="429"/>
                    <a:pt x="698" y="422"/>
                    <a:pt x="690" y="415"/>
                  </a:cubicBezTo>
                  <a:cubicBezTo>
                    <a:pt x="681" y="408"/>
                    <a:pt x="673" y="402"/>
                    <a:pt x="673" y="402"/>
                  </a:cubicBezTo>
                  <a:cubicBezTo>
                    <a:pt x="670" y="400"/>
                    <a:pt x="668" y="396"/>
                    <a:pt x="668" y="392"/>
                  </a:cubicBezTo>
                  <a:cubicBezTo>
                    <a:pt x="668" y="392"/>
                    <a:pt x="669" y="385"/>
                    <a:pt x="670" y="378"/>
                  </a:cubicBezTo>
                  <a:cubicBezTo>
                    <a:pt x="670" y="371"/>
                    <a:pt x="670" y="364"/>
                    <a:pt x="670" y="364"/>
                  </a:cubicBezTo>
                  <a:cubicBezTo>
                    <a:pt x="670" y="364"/>
                    <a:pt x="670" y="362"/>
                    <a:pt x="670" y="360"/>
                  </a:cubicBezTo>
                  <a:cubicBezTo>
                    <a:pt x="670" y="357"/>
                    <a:pt x="670" y="353"/>
                    <a:pt x="670" y="350"/>
                  </a:cubicBezTo>
                  <a:cubicBezTo>
                    <a:pt x="670" y="346"/>
                    <a:pt x="670" y="343"/>
                    <a:pt x="670" y="340"/>
                  </a:cubicBezTo>
                  <a:cubicBezTo>
                    <a:pt x="670" y="338"/>
                    <a:pt x="670" y="336"/>
                    <a:pt x="670" y="336"/>
                  </a:cubicBezTo>
                  <a:cubicBezTo>
                    <a:pt x="669" y="332"/>
                    <a:pt x="671" y="328"/>
                    <a:pt x="675" y="326"/>
                  </a:cubicBezTo>
                  <a:cubicBezTo>
                    <a:pt x="675" y="326"/>
                    <a:pt x="677" y="324"/>
                    <a:pt x="680" y="322"/>
                  </a:cubicBezTo>
                  <a:cubicBezTo>
                    <a:pt x="684" y="320"/>
                    <a:pt x="688" y="317"/>
                    <a:pt x="692" y="314"/>
                  </a:cubicBezTo>
                  <a:cubicBezTo>
                    <a:pt x="697" y="310"/>
                    <a:pt x="701" y="307"/>
                    <a:pt x="704" y="305"/>
                  </a:cubicBezTo>
                  <a:cubicBezTo>
                    <a:pt x="707" y="302"/>
                    <a:pt x="709" y="300"/>
                    <a:pt x="709" y="300"/>
                  </a:cubicBezTo>
                  <a:cubicBezTo>
                    <a:pt x="713" y="298"/>
                    <a:pt x="714" y="293"/>
                    <a:pt x="713" y="288"/>
                  </a:cubicBezTo>
                  <a:cubicBezTo>
                    <a:pt x="713" y="288"/>
                    <a:pt x="713" y="288"/>
                    <a:pt x="713" y="287"/>
                  </a:cubicBezTo>
                  <a:cubicBezTo>
                    <a:pt x="713" y="286"/>
                    <a:pt x="712" y="284"/>
                    <a:pt x="712" y="283"/>
                  </a:cubicBezTo>
                  <a:cubicBezTo>
                    <a:pt x="711" y="280"/>
                    <a:pt x="710" y="275"/>
                    <a:pt x="709" y="271"/>
                  </a:cubicBezTo>
                  <a:cubicBezTo>
                    <a:pt x="708" y="266"/>
                    <a:pt x="707" y="262"/>
                    <a:pt x="706" y="259"/>
                  </a:cubicBezTo>
                  <a:cubicBezTo>
                    <a:pt x="705" y="256"/>
                    <a:pt x="705" y="254"/>
                    <a:pt x="705" y="254"/>
                  </a:cubicBezTo>
                  <a:cubicBezTo>
                    <a:pt x="704" y="249"/>
                    <a:pt x="700" y="246"/>
                    <a:pt x="696" y="245"/>
                  </a:cubicBezTo>
                  <a:cubicBezTo>
                    <a:pt x="696" y="245"/>
                    <a:pt x="685" y="242"/>
                    <a:pt x="675" y="241"/>
                  </a:cubicBezTo>
                  <a:cubicBezTo>
                    <a:pt x="664" y="239"/>
                    <a:pt x="653" y="238"/>
                    <a:pt x="653" y="238"/>
                  </a:cubicBezTo>
                  <a:cubicBezTo>
                    <a:pt x="649" y="238"/>
                    <a:pt x="646" y="235"/>
                    <a:pt x="644" y="231"/>
                  </a:cubicBezTo>
                  <a:cubicBezTo>
                    <a:pt x="644" y="231"/>
                    <a:pt x="643" y="230"/>
                    <a:pt x="642" y="227"/>
                  </a:cubicBezTo>
                  <a:cubicBezTo>
                    <a:pt x="641" y="225"/>
                    <a:pt x="640" y="222"/>
                    <a:pt x="638" y="219"/>
                  </a:cubicBezTo>
                  <a:cubicBezTo>
                    <a:pt x="635" y="212"/>
                    <a:pt x="632" y="206"/>
                    <a:pt x="632" y="206"/>
                  </a:cubicBezTo>
                  <a:cubicBezTo>
                    <a:pt x="632" y="206"/>
                    <a:pt x="628" y="200"/>
                    <a:pt x="625" y="194"/>
                  </a:cubicBezTo>
                  <a:cubicBezTo>
                    <a:pt x="623" y="191"/>
                    <a:pt x="621" y="188"/>
                    <a:pt x="620" y="186"/>
                  </a:cubicBezTo>
                  <a:cubicBezTo>
                    <a:pt x="618" y="184"/>
                    <a:pt x="617" y="182"/>
                    <a:pt x="617" y="182"/>
                  </a:cubicBezTo>
                  <a:cubicBezTo>
                    <a:pt x="615" y="179"/>
                    <a:pt x="615" y="175"/>
                    <a:pt x="617" y="171"/>
                  </a:cubicBezTo>
                  <a:cubicBezTo>
                    <a:pt x="617" y="171"/>
                    <a:pt x="621" y="162"/>
                    <a:pt x="626" y="152"/>
                  </a:cubicBezTo>
                  <a:cubicBezTo>
                    <a:pt x="630" y="142"/>
                    <a:pt x="634" y="132"/>
                    <a:pt x="634" y="132"/>
                  </a:cubicBezTo>
                  <a:cubicBezTo>
                    <a:pt x="635" y="128"/>
                    <a:pt x="635" y="123"/>
                    <a:pt x="631" y="119"/>
                  </a:cubicBezTo>
                  <a:cubicBezTo>
                    <a:pt x="631" y="119"/>
                    <a:pt x="630" y="118"/>
                    <a:pt x="628" y="115"/>
                  </a:cubicBezTo>
                  <a:cubicBezTo>
                    <a:pt x="625" y="113"/>
                    <a:pt x="623" y="109"/>
                    <a:pt x="619" y="106"/>
                  </a:cubicBezTo>
                  <a:cubicBezTo>
                    <a:pt x="616" y="103"/>
                    <a:pt x="613" y="100"/>
                    <a:pt x="611" y="97"/>
                  </a:cubicBezTo>
                  <a:cubicBezTo>
                    <a:pt x="610" y="96"/>
                    <a:pt x="609" y="95"/>
                    <a:pt x="608" y="95"/>
                  </a:cubicBezTo>
                  <a:cubicBezTo>
                    <a:pt x="607" y="94"/>
                    <a:pt x="607" y="94"/>
                    <a:pt x="607" y="94"/>
                  </a:cubicBezTo>
                  <a:cubicBezTo>
                    <a:pt x="603" y="90"/>
                    <a:pt x="598" y="89"/>
                    <a:pt x="594" y="90"/>
                  </a:cubicBezTo>
                  <a:cubicBezTo>
                    <a:pt x="594" y="90"/>
                    <a:pt x="592" y="91"/>
                    <a:pt x="588" y="92"/>
                  </a:cubicBezTo>
                  <a:cubicBezTo>
                    <a:pt x="584" y="94"/>
                    <a:pt x="579" y="96"/>
                    <a:pt x="574" y="98"/>
                  </a:cubicBezTo>
                  <a:cubicBezTo>
                    <a:pt x="569" y="100"/>
                    <a:pt x="564" y="102"/>
                    <a:pt x="561" y="103"/>
                  </a:cubicBezTo>
                  <a:cubicBezTo>
                    <a:pt x="557" y="105"/>
                    <a:pt x="555" y="106"/>
                    <a:pt x="555" y="106"/>
                  </a:cubicBezTo>
                  <a:cubicBezTo>
                    <a:pt x="551" y="108"/>
                    <a:pt x="546" y="107"/>
                    <a:pt x="543" y="105"/>
                  </a:cubicBezTo>
                  <a:cubicBezTo>
                    <a:pt x="543" y="105"/>
                    <a:pt x="542" y="103"/>
                    <a:pt x="540" y="102"/>
                  </a:cubicBezTo>
                  <a:cubicBezTo>
                    <a:pt x="537" y="100"/>
                    <a:pt x="535" y="98"/>
                    <a:pt x="532" y="96"/>
                  </a:cubicBezTo>
                  <a:cubicBezTo>
                    <a:pt x="529" y="95"/>
                    <a:pt x="526" y="93"/>
                    <a:pt x="524" y="91"/>
                  </a:cubicBezTo>
                  <a:cubicBezTo>
                    <a:pt x="521" y="90"/>
                    <a:pt x="520" y="89"/>
                    <a:pt x="520" y="89"/>
                  </a:cubicBezTo>
                  <a:cubicBezTo>
                    <a:pt x="520" y="89"/>
                    <a:pt x="514" y="85"/>
                    <a:pt x="508" y="82"/>
                  </a:cubicBezTo>
                  <a:cubicBezTo>
                    <a:pt x="502" y="79"/>
                    <a:pt x="495" y="76"/>
                    <a:pt x="495" y="76"/>
                  </a:cubicBezTo>
                  <a:cubicBezTo>
                    <a:pt x="492" y="74"/>
                    <a:pt x="489" y="70"/>
                    <a:pt x="489" y="66"/>
                  </a:cubicBezTo>
                  <a:cubicBezTo>
                    <a:pt x="489" y="66"/>
                    <a:pt x="488" y="56"/>
                    <a:pt x="487" y="45"/>
                  </a:cubicBezTo>
                  <a:cubicBezTo>
                    <a:pt x="486" y="34"/>
                    <a:pt x="484" y="24"/>
                    <a:pt x="484" y="24"/>
                  </a:cubicBezTo>
                  <a:cubicBezTo>
                    <a:pt x="484" y="19"/>
                    <a:pt x="480" y="16"/>
                    <a:pt x="476" y="14"/>
                  </a:cubicBezTo>
                  <a:cubicBezTo>
                    <a:pt x="476" y="14"/>
                    <a:pt x="467" y="11"/>
                    <a:pt x="459" y="9"/>
                  </a:cubicBezTo>
                  <a:cubicBezTo>
                    <a:pt x="450" y="6"/>
                    <a:pt x="442" y="4"/>
                    <a:pt x="442" y="4"/>
                  </a:cubicBezTo>
                  <a:cubicBezTo>
                    <a:pt x="437" y="3"/>
                    <a:pt x="432" y="4"/>
                    <a:pt x="429" y="7"/>
                  </a:cubicBezTo>
                  <a:cubicBezTo>
                    <a:pt x="429" y="7"/>
                    <a:pt x="422" y="15"/>
                    <a:pt x="416" y="24"/>
                  </a:cubicBezTo>
                  <a:cubicBezTo>
                    <a:pt x="409" y="32"/>
                    <a:pt x="403" y="41"/>
                    <a:pt x="403" y="41"/>
                  </a:cubicBezTo>
                  <a:cubicBezTo>
                    <a:pt x="400" y="44"/>
                    <a:pt x="396" y="46"/>
                    <a:pt x="392" y="45"/>
                  </a:cubicBezTo>
                  <a:cubicBezTo>
                    <a:pt x="392" y="45"/>
                    <a:pt x="385" y="44"/>
                    <a:pt x="378" y="44"/>
                  </a:cubicBezTo>
                  <a:cubicBezTo>
                    <a:pt x="371" y="43"/>
                    <a:pt x="364" y="43"/>
                    <a:pt x="364" y="43"/>
                  </a:cubicBezTo>
                  <a:cubicBezTo>
                    <a:pt x="364" y="43"/>
                    <a:pt x="363" y="43"/>
                    <a:pt x="360" y="43"/>
                  </a:cubicBezTo>
                  <a:cubicBezTo>
                    <a:pt x="357" y="43"/>
                    <a:pt x="354" y="43"/>
                    <a:pt x="350" y="43"/>
                  </a:cubicBezTo>
                  <a:cubicBezTo>
                    <a:pt x="347" y="43"/>
                    <a:pt x="343" y="44"/>
                    <a:pt x="341" y="44"/>
                  </a:cubicBezTo>
                  <a:cubicBezTo>
                    <a:pt x="338" y="44"/>
                    <a:pt x="336" y="44"/>
                    <a:pt x="336" y="44"/>
                  </a:cubicBezTo>
                  <a:cubicBezTo>
                    <a:pt x="332" y="44"/>
                    <a:pt x="328" y="42"/>
                    <a:pt x="326" y="39"/>
                  </a:cubicBezTo>
                  <a:cubicBezTo>
                    <a:pt x="326" y="39"/>
                    <a:pt x="325" y="37"/>
                    <a:pt x="322" y="33"/>
                  </a:cubicBezTo>
                  <a:cubicBezTo>
                    <a:pt x="320" y="30"/>
                    <a:pt x="317" y="26"/>
                    <a:pt x="314" y="21"/>
                  </a:cubicBezTo>
                  <a:cubicBezTo>
                    <a:pt x="311" y="17"/>
                    <a:pt x="308" y="13"/>
                    <a:pt x="305" y="10"/>
                  </a:cubicBezTo>
                  <a:cubicBezTo>
                    <a:pt x="303" y="6"/>
                    <a:pt x="301" y="4"/>
                    <a:pt x="301" y="4"/>
                  </a:cubicBezTo>
                  <a:cubicBezTo>
                    <a:pt x="298" y="1"/>
                    <a:pt x="293" y="0"/>
                    <a:pt x="289" y="0"/>
                  </a:cubicBezTo>
                  <a:cubicBezTo>
                    <a:pt x="289" y="0"/>
                    <a:pt x="288" y="1"/>
                    <a:pt x="287" y="1"/>
                  </a:cubicBezTo>
                  <a:cubicBezTo>
                    <a:pt x="286" y="1"/>
                    <a:pt x="285" y="1"/>
                    <a:pt x="283" y="2"/>
                  </a:cubicBezTo>
                  <a:cubicBezTo>
                    <a:pt x="280" y="2"/>
                    <a:pt x="276" y="3"/>
                    <a:pt x="271" y="4"/>
                  </a:cubicBezTo>
                  <a:cubicBezTo>
                    <a:pt x="267" y="5"/>
                    <a:pt x="263" y="7"/>
                    <a:pt x="259" y="7"/>
                  </a:cubicBezTo>
                  <a:cubicBezTo>
                    <a:pt x="256" y="8"/>
                    <a:pt x="254" y="9"/>
                    <a:pt x="254" y="9"/>
                  </a:cubicBezTo>
                  <a:cubicBezTo>
                    <a:pt x="249" y="10"/>
                    <a:pt x="246" y="14"/>
                    <a:pt x="245" y="18"/>
                  </a:cubicBezTo>
                  <a:cubicBezTo>
                    <a:pt x="245" y="18"/>
                    <a:pt x="243" y="29"/>
                    <a:pt x="241" y="39"/>
                  </a:cubicBezTo>
                  <a:cubicBezTo>
                    <a:pt x="240" y="50"/>
                    <a:pt x="239" y="60"/>
                    <a:pt x="239" y="60"/>
                  </a:cubicBezTo>
                  <a:cubicBezTo>
                    <a:pt x="238" y="64"/>
                    <a:pt x="236" y="68"/>
                    <a:pt x="232" y="70"/>
                  </a:cubicBezTo>
                  <a:cubicBezTo>
                    <a:pt x="232" y="70"/>
                    <a:pt x="230" y="70"/>
                    <a:pt x="228" y="71"/>
                  </a:cubicBezTo>
                  <a:cubicBezTo>
                    <a:pt x="225" y="72"/>
                    <a:pt x="222" y="74"/>
                    <a:pt x="219" y="75"/>
                  </a:cubicBezTo>
                  <a:cubicBezTo>
                    <a:pt x="213" y="79"/>
                    <a:pt x="207" y="82"/>
                    <a:pt x="207" y="82"/>
                  </a:cubicBezTo>
                  <a:cubicBezTo>
                    <a:pt x="207" y="82"/>
                    <a:pt x="201" y="85"/>
                    <a:pt x="195" y="89"/>
                  </a:cubicBezTo>
                  <a:cubicBezTo>
                    <a:pt x="192" y="90"/>
                    <a:pt x="189" y="92"/>
                    <a:pt x="187" y="94"/>
                  </a:cubicBezTo>
                  <a:cubicBezTo>
                    <a:pt x="184" y="95"/>
                    <a:pt x="183" y="96"/>
                    <a:pt x="183" y="96"/>
                  </a:cubicBezTo>
                  <a:cubicBezTo>
                    <a:pt x="179" y="98"/>
                    <a:pt x="175" y="99"/>
                    <a:pt x="171" y="97"/>
                  </a:cubicBezTo>
                  <a:cubicBezTo>
                    <a:pt x="171" y="97"/>
                    <a:pt x="162" y="92"/>
                    <a:pt x="152" y="88"/>
                  </a:cubicBezTo>
                  <a:cubicBezTo>
                    <a:pt x="142" y="83"/>
                    <a:pt x="132" y="80"/>
                    <a:pt x="132" y="80"/>
                  </a:cubicBezTo>
                  <a:cubicBezTo>
                    <a:pt x="128" y="78"/>
                    <a:pt x="123" y="79"/>
                    <a:pt x="120" y="82"/>
                  </a:cubicBezTo>
                  <a:cubicBezTo>
                    <a:pt x="120" y="82"/>
                    <a:pt x="118" y="84"/>
                    <a:pt x="116" y="86"/>
                  </a:cubicBezTo>
                  <a:cubicBezTo>
                    <a:pt x="113" y="88"/>
                    <a:pt x="110" y="91"/>
                    <a:pt x="107" y="94"/>
                  </a:cubicBezTo>
                  <a:cubicBezTo>
                    <a:pt x="103" y="97"/>
                    <a:pt x="100" y="101"/>
                    <a:pt x="98" y="103"/>
                  </a:cubicBezTo>
                  <a:cubicBezTo>
                    <a:pt x="97" y="104"/>
                    <a:pt x="96" y="105"/>
                    <a:pt x="95" y="106"/>
                  </a:cubicBezTo>
                  <a:cubicBezTo>
                    <a:pt x="94" y="106"/>
                    <a:pt x="94" y="107"/>
                    <a:pt x="94" y="107"/>
                  </a:cubicBezTo>
                  <a:cubicBezTo>
                    <a:pt x="91" y="110"/>
                    <a:pt x="89" y="115"/>
                    <a:pt x="91" y="119"/>
                  </a:cubicBezTo>
                  <a:cubicBezTo>
                    <a:pt x="91" y="119"/>
                    <a:pt x="92" y="122"/>
                    <a:pt x="93" y="126"/>
                  </a:cubicBezTo>
                  <a:cubicBezTo>
                    <a:pt x="94" y="129"/>
                    <a:pt x="96" y="135"/>
                    <a:pt x="98" y="140"/>
                  </a:cubicBezTo>
                  <a:cubicBezTo>
                    <a:pt x="100" y="145"/>
                    <a:pt x="102" y="149"/>
                    <a:pt x="104" y="153"/>
                  </a:cubicBezTo>
                  <a:cubicBezTo>
                    <a:pt x="105" y="157"/>
                    <a:pt x="106" y="159"/>
                    <a:pt x="106" y="159"/>
                  </a:cubicBezTo>
                  <a:cubicBezTo>
                    <a:pt x="108" y="163"/>
                    <a:pt x="107" y="167"/>
                    <a:pt x="105" y="171"/>
                  </a:cubicBezTo>
                  <a:cubicBezTo>
                    <a:pt x="105" y="171"/>
                    <a:pt x="104" y="172"/>
                    <a:pt x="102" y="174"/>
                  </a:cubicBezTo>
                  <a:cubicBezTo>
                    <a:pt x="101" y="176"/>
                    <a:pt x="99" y="179"/>
                    <a:pt x="97" y="182"/>
                  </a:cubicBezTo>
                  <a:cubicBezTo>
                    <a:pt x="95" y="185"/>
                    <a:pt x="93" y="188"/>
                    <a:pt x="92" y="190"/>
                  </a:cubicBezTo>
                  <a:cubicBezTo>
                    <a:pt x="90" y="192"/>
                    <a:pt x="89" y="194"/>
                    <a:pt x="89" y="194"/>
                  </a:cubicBezTo>
                  <a:cubicBezTo>
                    <a:pt x="89" y="194"/>
                    <a:pt x="86" y="200"/>
                    <a:pt x="82" y="206"/>
                  </a:cubicBezTo>
                  <a:cubicBezTo>
                    <a:pt x="79" y="212"/>
                    <a:pt x="76" y="218"/>
                    <a:pt x="76" y="218"/>
                  </a:cubicBezTo>
                  <a:cubicBezTo>
                    <a:pt x="74" y="222"/>
                    <a:pt x="70" y="224"/>
                    <a:pt x="66" y="225"/>
                  </a:cubicBezTo>
                  <a:cubicBezTo>
                    <a:pt x="66" y="225"/>
                    <a:pt x="56" y="225"/>
                    <a:pt x="45" y="226"/>
                  </a:cubicBezTo>
                  <a:cubicBezTo>
                    <a:pt x="35" y="227"/>
                    <a:pt x="24" y="229"/>
                    <a:pt x="24" y="229"/>
                  </a:cubicBezTo>
                  <a:cubicBezTo>
                    <a:pt x="20" y="230"/>
                    <a:pt x="16" y="233"/>
                    <a:pt x="14" y="238"/>
                  </a:cubicBezTo>
                  <a:cubicBezTo>
                    <a:pt x="14" y="238"/>
                    <a:pt x="12" y="246"/>
                    <a:pt x="9" y="255"/>
                  </a:cubicBezTo>
                  <a:cubicBezTo>
                    <a:pt x="7" y="263"/>
                    <a:pt x="4" y="272"/>
                    <a:pt x="4" y="272"/>
                  </a:cubicBezTo>
                  <a:cubicBezTo>
                    <a:pt x="3" y="277"/>
                    <a:pt x="5" y="281"/>
                    <a:pt x="8" y="284"/>
                  </a:cubicBezTo>
                  <a:cubicBezTo>
                    <a:pt x="8" y="284"/>
                    <a:pt x="16" y="291"/>
                    <a:pt x="24" y="298"/>
                  </a:cubicBezTo>
                  <a:cubicBezTo>
                    <a:pt x="33" y="305"/>
                    <a:pt x="41" y="311"/>
                    <a:pt x="41" y="311"/>
                  </a:cubicBezTo>
                  <a:cubicBezTo>
                    <a:pt x="44" y="313"/>
                    <a:pt x="46" y="317"/>
                    <a:pt x="46" y="322"/>
                  </a:cubicBezTo>
                  <a:cubicBezTo>
                    <a:pt x="46" y="322"/>
                    <a:pt x="45" y="328"/>
                    <a:pt x="44" y="335"/>
                  </a:cubicBezTo>
                  <a:cubicBezTo>
                    <a:pt x="44" y="342"/>
                    <a:pt x="44" y="349"/>
                    <a:pt x="44" y="349"/>
                  </a:cubicBezTo>
                  <a:cubicBezTo>
                    <a:pt x="44" y="349"/>
                    <a:pt x="44" y="351"/>
                    <a:pt x="44" y="354"/>
                  </a:cubicBezTo>
                  <a:cubicBezTo>
                    <a:pt x="44" y="356"/>
                    <a:pt x="44" y="360"/>
                    <a:pt x="44" y="363"/>
                  </a:cubicBezTo>
                  <a:cubicBezTo>
                    <a:pt x="44" y="367"/>
                    <a:pt x="44" y="370"/>
                    <a:pt x="44" y="373"/>
                  </a:cubicBezTo>
                  <a:cubicBezTo>
                    <a:pt x="44" y="375"/>
                    <a:pt x="44" y="377"/>
                    <a:pt x="44" y="377"/>
                  </a:cubicBezTo>
                  <a:cubicBezTo>
                    <a:pt x="45" y="381"/>
                    <a:pt x="43" y="385"/>
                    <a:pt x="39" y="388"/>
                  </a:cubicBezTo>
                  <a:cubicBezTo>
                    <a:pt x="39" y="388"/>
                    <a:pt x="37" y="389"/>
                    <a:pt x="34" y="391"/>
                  </a:cubicBezTo>
                  <a:cubicBezTo>
                    <a:pt x="31" y="394"/>
                    <a:pt x="26" y="397"/>
                    <a:pt x="22" y="400"/>
                  </a:cubicBezTo>
                  <a:cubicBezTo>
                    <a:pt x="18" y="403"/>
                    <a:pt x="13" y="406"/>
                    <a:pt x="10" y="409"/>
                  </a:cubicBezTo>
                  <a:cubicBezTo>
                    <a:pt x="7" y="411"/>
                    <a:pt x="5" y="413"/>
                    <a:pt x="5" y="413"/>
                  </a:cubicBezTo>
                  <a:cubicBezTo>
                    <a:pt x="2" y="415"/>
                    <a:pt x="0" y="420"/>
                    <a:pt x="1" y="425"/>
                  </a:cubicBezTo>
                  <a:cubicBezTo>
                    <a:pt x="1" y="425"/>
                    <a:pt x="1" y="426"/>
                    <a:pt x="1" y="427"/>
                  </a:cubicBezTo>
                  <a:cubicBezTo>
                    <a:pt x="1" y="427"/>
                    <a:pt x="2" y="429"/>
                    <a:pt x="2" y="430"/>
                  </a:cubicBezTo>
                  <a:cubicBezTo>
                    <a:pt x="3" y="434"/>
                    <a:pt x="4" y="438"/>
                    <a:pt x="5" y="442"/>
                  </a:cubicBezTo>
                  <a:cubicBezTo>
                    <a:pt x="6" y="447"/>
                    <a:pt x="7" y="451"/>
                    <a:pt x="8" y="454"/>
                  </a:cubicBezTo>
                  <a:cubicBezTo>
                    <a:pt x="9" y="457"/>
                    <a:pt x="9" y="460"/>
                    <a:pt x="9" y="460"/>
                  </a:cubicBezTo>
                  <a:cubicBezTo>
                    <a:pt x="11" y="464"/>
                    <a:pt x="14" y="468"/>
                    <a:pt x="18" y="469"/>
                  </a:cubicBezTo>
                  <a:cubicBezTo>
                    <a:pt x="18" y="469"/>
                    <a:pt x="29" y="471"/>
                    <a:pt x="40" y="472"/>
                  </a:cubicBezTo>
                  <a:cubicBezTo>
                    <a:pt x="50" y="474"/>
                    <a:pt x="61" y="475"/>
                    <a:pt x="61" y="475"/>
                  </a:cubicBezTo>
                  <a:cubicBezTo>
                    <a:pt x="65" y="475"/>
                    <a:pt x="68" y="478"/>
                    <a:pt x="70" y="482"/>
                  </a:cubicBezTo>
                  <a:cubicBezTo>
                    <a:pt x="70" y="482"/>
                    <a:pt x="71" y="484"/>
                    <a:pt x="72" y="486"/>
                  </a:cubicBezTo>
                  <a:cubicBezTo>
                    <a:pt x="73" y="488"/>
                    <a:pt x="74" y="491"/>
                    <a:pt x="76" y="495"/>
                  </a:cubicBezTo>
                  <a:cubicBezTo>
                    <a:pt x="79" y="501"/>
                    <a:pt x="82" y="507"/>
                    <a:pt x="82" y="507"/>
                  </a:cubicBezTo>
                  <a:cubicBezTo>
                    <a:pt x="82" y="507"/>
                    <a:pt x="86" y="513"/>
                    <a:pt x="89" y="519"/>
                  </a:cubicBezTo>
                  <a:cubicBezTo>
                    <a:pt x="91" y="522"/>
                    <a:pt x="93" y="525"/>
                    <a:pt x="94" y="527"/>
                  </a:cubicBezTo>
                  <a:cubicBezTo>
                    <a:pt x="96" y="529"/>
                    <a:pt x="97" y="531"/>
                    <a:pt x="97" y="531"/>
                  </a:cubicBezTo>
                  <a:cubicBezTo>
                    <a:pt x="99" y="534"/>
                    <a:pt x="99" y="539"/>
                    <a:pt x="97" y="542"/>
                  </a:cubicBezTo>
                  <a:cubicBezTo>
                    <a:pt x="97" y="542"/>
                    <a:pt x="93" y="552"/>
                    <a:pt x="88" y="562"/>
                  </a:cubicBezTo>
                  <a:cubicBezTo>
                    <a:pt x="84" y="571"/>
                    <a:pt x="80" y="581"/>
                    <a:pt x="80" y="581"/>
                  </a:cubicBezTo>
                  <a:cubicBezTo>
                    <a:pt x="79" y="585"/>
                    <a:pt x="79" y="590"/>
                    <a:pt x="83" y="594"/>
                  </a:cubicBezTo>
                  <a:cubicBezTo>
                    <a:pt x="83" y="594"/>
                    <a:pt x="84" y="596"/>
                    <a:pt x="86" y="598"/>
                  </a:cubicBezTo>
                  <a:cubicBezTo>
                    <a:pt x="89" y="600"/>
                    <a:pt x="92" y="604"/>
                    <a:pt x="95" y="607"/>
                  </a:cubicBezTo>
                  <a:cubicBezTo>
                    <a:pt x="98" y="610"/>
                    <a:pt x="101" y="613"/>
                    <a:pt x="103" y="616"/>
                  </a:cubicBezTo>
                  <a:cubicBezTo>
                    <a:pt x="104" y="617"/>
                    <a:pt x="105" y="618"/>
                    <a:pt x="106" y="619"/>
                  </a:cubicBezTo>
                  <a:cubicBezTo>
                    <a:pt x="107" y="619"/>
                    <a:pt x="107" y="620"/>
                    <a:pt x="107" y="620"/>
                  </a:cubicBezTo>
                  <a:cubicBezTo>
                    <a:pt x="111" y="623"/>
                    <a:pt x="116" y="624"/>
                    <a:pt x="120" y="623"/>
                  </a:cubicBezTo>
                  <a:cubicBezTo>
                    <a:pt x="120" y="623"/>
                    <a:pt x="122" y="622"/>
                    <a:pt x="126" y="621"/>
                  </a:cubicBezTo>
                  <a:cubicBezTo>
                    <a:pt x="130" y="619"/>
                    <a:pt x="135" y="618"/>
                    <a:pt x="140" y="616"/>
                  </a:cubicBezTo>
                  <a:cubicBezTo>
                    <a:pt x="145" y="614"/>
                    <a:pt x="150" y="612"/>
                    <a:pt x="153" y="610"/>
                  </a:cubicBezTo>
                  <a:cubicBezTo>
                    <a:pt x="157" y="609"/>
                    <a:pt x="159" y="607"/>
                    <a:pt x="159" y="607"/>
                  </a:cubicBezTo>
                  <a:cubicBezTo>
                    <a:pt x="163" y="606"/>
                    <a:pt x="168" y="606"/>
                    <a:pt x="171" y="609"/>
                  </a:cubicBezTo>
                  <a:cubicBezTo>
                    <a:pt x="171" y="609"/>
                    <a:pt x="172" y="610"/>
                    <a:pt x="175" y="611"/>
                  </a:cubicBezTo>
                  <a:cubicBezTo>
                    <a:pt x="177" y="613"/>
                    <a:pt x="180" y="615"/>
                    <a:pt x="182" y="617"/>
                  </a:cubicBezTo>
                  <a:cubicBezTo>
                    <a:pt x="185" y="619"/>
                    <a:pt x="188" y="621"/>
                    <a:pt x="190" y="622"/>
                  </a:cubicBezTo>
                  <a:cubicBezTo>
                    <a:pt x="193" y="623"/>
                    <a:pt x="194" y="624"/>
                    <a:pt x="194" y="624"/>
                  </a:cubicBezTo>
                  <a:cubicBezTo>
                    <a:pt x="194" y="624"/>
                    <a:pt x="200" y="628"/>
                    <a:pt x="206" y="631"/>
                  </a:cubicBezTo>
                  <a:cubicBezTo>
                    <a:pt x="212" y="635"/>
                    <a:pt x="219" y="638"/>
                    <a:pt x="219" y="638"/>
                  </a:cubicBezTo>
                  <a:cubicBezTo>
                    <a:pt x="222" y="639"/>
                    <a:pt x="225" y="643"/>
                    <a:pt x="225" y="647"/>
                  </a:cubicBezTo>
                  <a:cubicBezTo>
                    <a:pt x="225" y="647"/>
                    <a:pt x="226" y="658"/>
                    <a:pt x="227" y="668"/>
                  </a:cubicBezTo>
                  <a:cubicBezTo>
                    <a:pt x="228" y="679"/>
                    <a:pt x="230" y="690"/>
                    <a:pt x="230" y="690"/>
                  </a:cubicBezTo>
                  <a:cubicBezTo>
                    <a:pt x="230" y="694"/>
                    <a:pt x="234" y="698"/>
                    <a:pt x="238" y="699"/>
                  </a:cubicBezTo>
                  <a:cubicBezTo>
                    <a:pt x="238" y="699"/>
                    <a:pt x="247" y="702"/>
                    <a:pt x="255" y="705"/>
                  </a:cubicBezTo>
                  <a:cubicBezTo>
                    <a:pt x="264" y="707"/>
                    <a:pt x="272" y="709"/>
                    <a:pt x="272" y="709"/>
                  </a:cubicBezTo>
                  <a:cubicBezTo>
                    <a:pt x="277" y="710"/>
                    <a:pt x="282" y="709"/>
                    <a:pt x="285" y="706"/>
                  </a:cubicBezTo>
                  <a:cubicBezTo>
                    <a:pt x="285" y="706"/>
                    <a:pt x="292" y="698"/>
                    <a:pt x="299" y="689"/>
                  </a:cubicBezTo>
                  <a:cubicBezTo>
                    <a:pt x="305" y="681"/>
                    <a:pt x="311" y="673"/>
                    <a:pt x="311" y="673"/>
                  </a:cubicBezTo>
                  <a:cubicBezTo>
                    <a:pt x="314" y="669"/>
                    <a:pt x="318" y="667"/>
                    <a:pt x="322" y="668"/>
                  </a:cubicBezTo>
                  <a:cubicBezTo>
                    <a:pt x="322" y="668"/>
                    <a:pt x="329" y="669"/>
                    <a:pt x="336" y="669"/>
                  </a:cubicBezTo>
                  <a:cubicBezTo>
                    <a:pt x="343" y="670"/>
                    <a:pt x="350" y="670"/>
                    <a:pt x="350" y="670"/>
                  </a:cubicBezTo>
                  <a:cubicBezTo>
                    <a:pt x="350" y="670"/>
                    <a:pt x="352" y="670"/>
                    <a:pt x="354" y="670"/>
                  </a:cubicBezTo>
                  <a:cubicBezTo>
                    <a:pt x="357" y="670"/>
                    <a:pt x="360" y="670"/>
                    <a:pt x="364" y="670"/>
                  </a:cubicBezTo>
                  <a:cubicBezTo>
                    <a:pt x="367" y="670"/>
                    <a:pt x="371" y="670"/>
                    <a:pt x="373" y="670"/>
                  </a:cubicBezTo>
                  <a:cubicBezTo>
                    <a:pt x="376" y="669"/>
                    <a:pt x="378" y="669"/>
                    <a:pt x="378" y="669"/>
                  </a:cubicBezTo>
                  <a:cubicBezTo>
                    <a:pt x="382" y="669"/>
                    <a:pt x="386" y="671"/>
                    <a:pt x="388" y="674"/>
                  </a:cubicBezTo>
                  <a:close/>
                  <a:moveTo>
                    <a:pt x="351" y="606"/>
                  </a:moveTo>
                  <a:cubicBezTo>
                    <a:pt x="351" y="606"/>
                    <a:pt x="349" y="606"/>
                    <a:pt x="346" y="606"/>
                  </a:cubicBezTo>
                  <a:cubicBezTo>
                    <a:pt x="342" y="605"/>
                    <a:pt x="337" y="605"/>
                    <a:pt x="331" y="604"/>
                  </a:cubicBezTo>
                  <a:cubicBezTo>
                    <a:pt x="319" y="603"/>
                    <a:pt x="303" y="600"/>
                    <a:pt x="287" y="596"/>
                  </a:cubicBezTo>
                  <a:cubicBezTo>
                    <a:pt x="271" y="591"/>
                    <a:pt x="256" y="585"/>
                    <a:pt x="245" y="579"/>
                  </a:cubicBezTo>
                  <a:cubicBezTo>
                    <a:pt x="240" y="577"/>
                    <a:pt x="235" y="574"/>
                    <a:pt x="232" y="572"/>
                  </a:cubicBezTo>
                  <a:cubicBezTo>
                    <a:pt x="229" y="571"/>
                    <a:pt x="227" y="569"/>
                    <a:pt x="227" y="569"/>
                  </a:cubicBezTo>
                  <a:cubicBezTo>
                    <a:pt x="227" y="569"/>
                    <a:pt x="226" y="568"/>
                    <a:pt x="223" y="567"/>
                  </a:cubicBezTo>
                  <a:cubicBezTo>
                    <a:pt x="220" y="565"/>
                    <a:pt x="215" y="562"/>
                    <a:pt x="210" y="558"/>
                  </a:cubicBezTo>
                  <a:cubicBezTo>
                    <a:pt x="200" y="551"/>
                    <a:pt x="188" y="541"/>
                    <a:pt x="177" y="529"/>
                  </a:cubicBezTo>
                  <a:cubicBezTo>
                    <a:pt x="165" y="517"/>
                    <a:pt x="156" y="504"/>
                    <a:pt x="149" y="494"/>
                  </a:cubicBezTo>
                  <a:cubicBezTo>
                    <a:pt x="147" y="491"/>
                    <a:pt x="146" y="489"/>
                    <a:pt x="144" y="487"/>
                  </a:cubicBezTo>
                  <a:cubicBezTo>
                    <a:pt x="143" y="485"/>
                    <a:pt x="142" y="483"/>
                    <a:pt x="141" y="481"/>
                  </a:cubicBezTo>
                  <a:cubicBezTo>
                    <a:pt x="139" y="478"/>
                    <a:pt x="138" y="476"/>
                    <a:pt x="138" y="476"/>
                  </a:cubicBezTo>
                  <a:cubicBezTo>
                    <a:pt x="138" y="476"/>
                    <a:pt x="137" y="474"/>
                    <a:pt x="136" y="471"/>
                  </a:cubicBezTo>
                  <a:cubicBezTo>
                    <a:pt x="135" y="470"/>
                    <a:pt x="134" y="468"/>
                    <a:pt x="133" y="465"/>
                  </a:cubicBezTo>
                  <a:cubicBezTo>
                    <a:pt x="132" y="463"/>
                    <a:pt x="131" y="461"/>
                    <a:pt x="129" y="458"/>
                  </a:cubicBezTo>
                  <a:cubicBezTo>
                    <a:pt x="124" y="447"/>
                    <a:pt x="119" y="431"/>
                    <a:pt x="115" y="416"/>
                  </a:cubicBezTo>
                  <a:cubicBezTo>
                    <a:pt x="111" y="400"/>
                    <a:pt x="109" y="383"/>
                    <a:pt x="108" y="371"/>
                  </a:cubicBezTo>
                  <a:cubicBezTo>
                    <a:pt x="108" y="365"/>
                    <a:pt x="108" y="360"/>
                    <a:pt x="108" y="357"/>
                  </a:cubicBezTo>
                  <a:cubicBezTo>
                    <a:pt x="108" y="353"/>
                    <a:pt x="108" y="351"/>
                    <a:pt x="108" y="351"/>
                  </a:cubicBezTo>
                  <a:cubicBezTo>
                    <a:pt x="108" y="351"/>
                    <a:pt x="108" y="349"/>
                    <a:pt x="108" y="345"/>
                  </a:cubicBezTo>
                  <a:cubicBezTo>
                    <a:pt x="108" y="342"/>
                    <a:pt x="108" y="337"/>
                    <a:pt x="109" y="331"/>
                  </a:cubicBezTo>
                  <a:cubicBezTo>
                    <a:pt x="110" y="318"/>
                    <a:pt x="113" y="302"/>
                    <a:pt x="118" y="287"/>
                  </a:cubicBezTo>
                  <a:cubicBezTo>
                    <a:pt x="122" y="271"/>
                    <a:pt x="129" y="256"/>
                    <a:pt x="134" y="245"/>
                  </a:cubicBezTo>
                  <a:cubicBezTo>
                    <a:pt x="137" y="239"/>
                    <a:pt x="140" y="235"/>
                    <a:pt x="141" y="232"/>
                  </a:cubicBezTo>
                  <a:cubicBezTo>
                    <a:pt x="143" y="229"/>
                    <a:pt x="144" y="227"/>
                    <a:pt x="144" y="227"/>
                  </a:cubicBezTo>
                  <a:cubicBezTo>
                    <a:pt x="144" y="227"/>
                    <a:pt x="145" y="225"/>
                    <a:pt x="147" y="222"/>
                  </a:cubicBezTo>
                  <a:cubicBezTo>
                    <a:pt x="149" y="219"/>
                    <a:pt x="152" y="215"/>
                    <a:pt x="155" y="210"/>
                  </a:cubicBezTo>
                  <a:cubicBezTo>
                    <a:pt x="163" y="200"/>
                    <a:pt x="173" y="188"/>
                    <a:pt x="185" y="176"/>
                  </a:cubicBezTo>
                  <a:cubicBezTo>
                    <a:pt x="197" y="165"/>
                    <a:pt x="210" y="155"/>
                    <a:pt x="220" y="149"/>
                  </a:cubicBezTo>
                  <a:cubicBezTo>
                    <a:pt x="223" y="147"/>
                    <a:pt x="225" y="145"/>
                    <a:pt x="227" y="144"/>
                  </a:cubicBezTo>
                  <a:cubicBezTo>
                    <a:pt x="229" y="143"/>
                    <a:pt x="231" y="142"/>
                    <a:pt x="233" y="141"/>
                  </a:cubicBezTo>
                  <a:cubicBezTo>
                    <a:pt x="236" y="139"/>
                    <a:pt x="237" y="138"/>
                    <a:pt x="237" y="138"/>
                  </a:cubicBezTo>
                  <a:cubicBezTo>
                    <a:pt x="237" y="138"/>
                    <a:pt x="239" y="137"/>
                    <a:pt x="242" y="135"/>
                  </a:cubicBezTo>
                  <a:cubicBezTo>
                    <a:pt x="244" y="135"/>
                    <a:pt x="246" y="134"/>
                    <a:pt x="248" y="132"/>
                  </a:cubicBezTo>
                  <a:cubicBezTo>
                    <a:pt x="250" y="131"/>
                    <a:pt x="253" y="130"/>
                    <a:pt x="256" y="129"/>
                  </a:cubicBezTo>
                  <a:cubicBezTo>
                    <a:pt x="267" y="124"/>
                    <a:pt x="282" y="118"/>
                    <a:pt x="298" y="114"/>
                  </a:cubicBezTo>
                  <a:cubicBezTo>
                    <a:pt x="314" y="111"/>
                    <a:pt x="330" y="108"/>
                    <a:pt x="342" y="108"/>
                  </a:cubicBezTo>
                  <a:cubicBezTo>
                    <a:pt x="348" y="107"/>
                    <a:pt x="354" y="107"/>
                    <a:pt x="357" y="107"/>
                  </a:cubicBezTo>
                  <a:cubicBezTo>
                    <a:pt x="361" y="107"/>
                    <a:pt x="363" y="107"/>
                    <a:pt x="363" y="107"/>
                  </a:cubicBezTo>
                  <a:cubicBezTo>
                    <a:pt x="363" y="107"/>
                    <a:pt x="365" y="108"/>
                    <a:pt x="368" y="108"/>
                  </a:cubicBezTo>
                  <a:cubicBezTo>
                    <a:pt x="372" y="108"/>
                    <a:pt x="377" y="108"/>
                    <a:pt x="383" y="109"/>
                  </a:cubicBezTo>
                  <a:cubicBezTo>
                    <a:pt x="395" y="110"/>
                    <a:pt x="411" y="113"/>
                    <a:pt x="427" y="117"/>
                  </a:cubicBezTo>
                  <a:cubicBezTo>
                    <a:pt x="443" y="122"/>
                    <a:pt x="458" y="128"/>
                    <a:pt x="469" y="134"/>
                  </a:cubicBezTo>
                  <a:cubicBezTo>
                    <a:pt x="474" y="137"/>
                    <a:pt x="479" y="139"/>
                    <a:pt x="482" y="141"/>
                  </a:cubicBezTo>
                  <a:cubicBezTo>
                    <a:pt x="485" y="143"/>
                    <a:pt x="487" y="144"/>
                    <a:pt x="487" y="144"/>
                  </a:cubicBezTo>
                  <a:cubicBezTo>
                    <a:pt x="487" y="144"/>
                    <a:pt x="488" y="145"/>
                    <a:pt x="491" y="147"/>
                  </a:cubicBezTo>
                  <a:cubicBezTo>
                    <a:pt x="494" y="149"/>
                    <a:pt x="499" y="151"/>
                    <a:pt x="504" y="155"/>
                  </a:cubicBezTo>
                  <a:cubicBezTo>
                    <a:pt x="514" y="162"/>
                    <a:pt x="526" y="173"/>
                    <a:pt x="537" y="184"/>
                  </a:cubicBezTo>
                  <a:cubicBezTo>
                    <a:pt x="549" y="196"/>
                    <a:pt x="558" y="209"/>
                    <a:pt x="565" y="220"/>
                  </a:cubicBezTo>
                  <a:cubicBezTo>
                    <a:pt x="567" y="222"/>
                    <a:pt x="568" y="224"/>
                    <a:pt x="570" y="227"/>
                  </a:cubicBezTo>
                  <a:cubicBezTo>
                    <a:pt x="571" y="229"/>
                    <a:pt x="572" y="231"/>
                    <a:pt x="573" y="232"/>
                  </a:cubicBezTo>
                  <a:cubicBezTo>
                    <a:pt x="575" y="235"/>
                    <a:pt x="576" y="237"/>
                    <a:pt x="576" y="237"/>
                  </a:cubicBezTo>
                  <a:cubicBezTo>
                    <a:pt x="576" y="237"/>
                    <a:pt x="577" y="239"/>
                    <a:pt x="578" y="242"/>
                  </a:cubicBezTo>
                  <a:cubicBezTo>
                    <a:pt x="579" y="244"/>
                    <a:pt x="580" y="246"/>
                    <a:pt x="581" y="248"/>
                  </a:cubicBezTo>
                  <a:cubicBezTo>
                    <a:pt x="582" y="250"/>
                    <a:pt x="583" y="253"/>
                    <a:pt x="585" y="255"/>
                  </a:cubicBezTo>
                  <a:cubicBezTo>
                    <a:pt x="590" y="267"/>
                    <a:pt x="595" y="282"/>
                    <a:pt x="599" y="298"/>
                  </a:cubicBezTo>
                  <a:cubicBezTo>
                    <a:pt x="603" y="314"/>
                    <a:pt x="605" y="330"/>
                    <a:pt x="606" y="342"/>
                  </a:cubicBezTo>
                  <a:cubicBezTo>
                    <a:pt x="606" y="348"/>
                    <a:pt x="606" y="353"/>
                    <a:pt x="606" y="357"/>
                  </a:cubicBezTo>
                  <a:cubicBezTo>
                    <a:pt x="606" y="360"/>
                    <a:pt x="606" y="362"/>
                    <a:pt x="606" y="362"/>
                  </a:cubicBezTo>
                  <a:cubicBezTo>
                    <a:pt x="606" y="362"/>
                    <a:pt x="606" y="364"/>
                    <a:pt x="606" y="368"/>
                  </a:cubicBezTo>
                  <a:cubicBezTo>
                    <a:pt x="606" y="371"/>
                    <a:pt x="606" y="377"/>
                    <a:pt x="605" y="383"/>
                  </a:cubicBezTo>
                  <a:cubicBezTo>
                    <a:pt x="604" y="395"/>
                    <a:pt x="601" y="411"/>
                    <a:pt x="596" y="427"/>
                  </a:cubicBezTo>
                  <a:cubicBezTo>
                    <a:pt x="592" y="442"/>
                    <a:pt x="585" y="458"/>
                    <a:pt x="580" y="468"/>
                  </a:cubicBezTo>
                  <a:cubicBezTo>
                    <a:pt x="577" y="474"/>
                    <a:pt x="574" y="478"/>
                    <a:pt x="573" y="481"/>
                  </a:cubicBezTo>
                  <a:cubicBezTo>
                    <a:pt x="571" y="484"/>
                    <a:pt x="570" y="486"/>
                    <a:pt x="570" y="486"/>
                  </a:cubicBezTo>
                  <a:cubicBezTo>
                    <a:pt x="570" y="486"/>
                    <a:pt x="569" y="488"/>
                    <a:pt x="567" y="491"/>
                  </a:cubicBezTo>
                  <a:cubicBezTo>
                    <a:pt x="565" y="494"/>
                    <a:pt x="562" y="498"/>
                    <a:pt x="559" y="503"/>
                  </a:cubicBezTo>
                  <a:cubicBezTo>
                    <a:pt x="552" y="513"/>
                    <a:pt x="541" y="526"/>
                    <a:pt x="529" y="537"/>
                  </a:cubicBezTo>
                  <a:cubicBezTo>
                    <a:pt x="517" y="548"/>
                    <a:pt x="504" y="558"/>
                    <a:pt x="494" y="565"/>
                  </a:cubicBezTo>
                  <a:cubicBezTo>
                    <a:pt x="492" y="566"/>
                    <a:pt x="489" y="568"/>
                    <a:pt x="487" y="569"/>
                  </a:cubicBezTo>
                  <a:cubicBezTo>
                    <a:pt x="485" y="570"/>
                    <a:pt x="483" y="572"/>
                    <a:pt x="482" y="572"/>
                  </a:cubicBezTo>
                  <a:cubicBezTo>
                    <a:pt x="478" y="574"/>
                    <a:pt x="477" y="575"/>
                    <a:pt x="477" y="575"/>
                  </a:cubicBezTo>
                  <a:cubicBezTo>
                    <a:pt x="477" y="575"/>
                    <a:pt x="475" y="576"/>
                    <a:pt x="472" y="578"/>
                  </a:cubicBezTo>
                  <a:cubicBezTo>
                    <a:pt x="470" y="579"/>
                    <a:pt x="468" y="580"/>
                    <a:pt x="466" y="581"/>
                  </a:cubicBezTo>
                  <a:cubicBezTo>
                    <a:pt x="464" y="582"/>
                    <a:pt x="461" y="583"/>
                    <a:pt x="458" y="584"/>
                  </a:cubicBezTo>
                  <a:cubicBezTo>
                    <a:pt x="447" y="589"/>
                    <a:pt x="432" y="595"/>
                    <a:pt x="416" y="599"/>
                  </a:cubicBezTo>
                  <a:cubicBezTo>
                    <a:pt x="400" y="603"/>
                    <a:pt x="384" y="605"/>
                    <a:pt x="372" y="605"/>
                  </a:cubicBezTo>
                  <a:cubicBezTo>
                    <a:pt x="366" y="606"/>
                    <a:pt x="361" y="606"/>
                    <a:pt x="357" y="606"/>
                  </a:cubicBezTo>
                  <a:cubicBezTo>
                    <a:pt x="353" y="606"/>
                    <a:pt x="351" y="606"/>
                    <a:pt x="351" y="60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id-ID" sz="1013"/>
            </a:p>
          </p:txBody>
        </p:sp>
        <p:grpSp>
          <p:nvGrpSpPr>
            <p:cNvPr id="110" name="Group 120">
              <a:extLst>
                <a:ext uri="{FF2B5EF4-FFF2-40B4-BE49-F238E27FC236}">
                  <a16:creationId xmlns:a16="http://schemas.microsoft.com/office/drawing/2014/main" id="{E99A1C55-C6B8-4429-AEDA-A98FC963B12F}"/>
                </a:ext>
              </a:extLst>
            </p:cNvPr>
            <p:cNvGrpSpPr/>
            <p:nvPr/>
          </p:nvGrpSpPr>
          <p:grpSpPr>
            <a:xfrm>
              <a:off x="5048251" y="4953000"/>
              <a:ext cx="831850" cy="822325"/>
              <a:chOff x="5048251" y="4953000"/>
              <a:chExt cx="831850" cy="822325"/>
            </a:xfrm>
            <a:grpFill/>
          </p:grpSpPr>
          <p:sp>
            <p:nvSpPr>
              <p:cNvPr id="147" name="Freeform 22">
                <a:extLst>
                  <a:ext uri="{FF2B5EF4-FFF2-40B4-BE49-F238E27FC236}">
                    <a16:creationId xmlns:a16="http://schemas.microsoft.com/office/drawing/2014/main" id="{AD87E1BA-DB1D-4782-A4E8-0DE03A295686}"/>
                  </a:ext>
                </a:extLst>
              </p:cNvPr>
              <p:cNvSpPr>
                <a:spLocks/>
              </p:cNvSpPr>
              <p:nvPr/>
            </p:nvSpPr>
            <p:spPr bwMode="auto">
              <a:xfrm>
                <a:off x="5048251" y="4953000"/>
                <a:ext cx="831850" cy="822325"/>
              </a:xfrm>
              <a:custGeom>
                <a:avLst/>
                <a:gdLst>
                  <a:gd name="T0" fmla="*/ 524 w 524"/>
                  <a:gd name="T1" fmla="*/ 518 h 518"/>
                  <a:gd name="T2" fmla="*/ 0 w 524"/>
                  <a:gd name="T3" fmla="*/ 518 h 518"/>
                  <a:gd name="T4" fmla="*/ 0 w 524"/>
                  <a:gd name="T5" fmla="*/ 179 h 518"/>
                  <a:gd name="T6" fmla="*/ 262 w 524"/>
                  <a:gd name="T7" fmla="*/ 0 h 518"/>
                  <a:gd name="T8" fmla="*/ 524 w 524"/>
                  <a:gd name="T9" fmla="*/ 179 h 518"/>
                  <a:gd name="T10" fmla="*/ 524 w 524"/>
                  <a:gd name="T11" fmla="*/ 518 h 518"/>
                </a:gdLst>
                <a:ahLst/>
                <a:cxnLst>
                  <a:cxn ang="0">
                    <a:pos x="T0" y="T1"/>
                  </a:cxn>
                  <a:cxn ang="0">
                    <a:pos x="T2" y="T3"/>
                  </a:cxn>
                  <a:cxn ang="0">
                    <a:pos x="T4" y="T5"/>
                  </a:cxn>
                  <a:cxn ang="0">
                    <a:pos x="T6" y="T7"/>
                  </a:cxn>
                  <a:cxn ang="0">
                    <a:pos x="T8" y="T9"/>
                  </a:cxn>
                  <a:cxn ang="0">
                    <a:pos x="T10" y="T11"/>
                  </a:cxn>
                </a:cxnLst>
                <a:rect l="0" t="0" r="r" b="b"/>
                <a:pathLst>
                  <a:path w="524" h="518">
                    <a:moveTo>
                      <a:pt x="524" y="518"/>
                    </a:moveTo>
                    <a:lnTo>
                      <a:pt x="0" y="518"/>
                    </a:lnTo>
                    <a:lnTo>
                      <a:pt x="0" y="179"/>
                    </a:lnTo>
                    <a:lnTo>
                      <a:pt x="262" y="0"/>
                    </a:lnTo>
                    <a:lnTo>
                      <a:pt x="524" y="179"/>
                    </a:lnTo>
                    <a:lnTo>
                      <a:pt x="524" y="518"/>
                    </a:lnTo>
                    <a:close/>
                  </a:path>
                </a:pathLst>
              </a:custGeom>
              <a:grpFill/>
              <a:ln w="20638" cap="rnd">
                <a:solidFill>
                  <a:srgbClr val="FFFFFF"/>
                </a:solidFill>
                <a:prstDash val="solid"/>
                <a:round/>
                <a:headEnd/>
                <a:tailEnd/>
              </a:ln>
            </p:spPr>
            <p:txBody>
              <a:bodyPr/>
              <a:lstStyle/>
              <a:p>
                <a:pPr>
                  <a:defRPr/>
                </a:pPr>
                <a:endParaRPr lang="id-ID" sz="1013"/>
              </a:p>
            </p:txBody>
          </p:sp>
          <p:sp>
            <p:nvSpPr>
              <p:cNvPr id="148" name="Freeform 23">
                <a:extLst>
                  <a:ext uri="{FF2B5EF4-FFF2-40B4-BE49-F238E27FC236}">
                    <a16:creationId xmlns:a16="http://schemas.microsoft.com/office/drawing/2014/main" id="{6FB6BCF2-4FD6-4D3F-AE56-D02AE40263D1}"/>
                  </a:ext>
                </a:extLst>
              </p:cNvPr>
              <p:cNvSpPr>
                <a:spLocks/>
              </p:cNvSpPr>
              <p:nvPr/>
            </p:nvSpPr>
            <p:spPr bwMode="auto">
              <a:xfrm>
                <a:off x="5176838" y="5027613"/>
                <a:ext cx="579438" cy="747712"/>
              </a:xfrm>
              <a:custGeom>
                <a:avLst/>
                <a:gdLst>
                  <a:gd name="T0" fmla="*/ 160 w 171"/>
                  <a:gd name="T1" fmla="*/ 221 h 221"/>
                  <a:gd name="T2" fmla="*/ 10 w 171"/>
                  <a:gd name="T3" fmla="*/ 221 h 221"/>
                  <a:gd name="T4" fmla="*/ 0 w 171"/>
                  <a:gd name="T5" fmla="*/ 210 h 221"/>
                  <a:gd name="T6" fmla="*/ 0 w 171"/>
                  <a:gd name="T7" fmla="*/ 11 h 221"/>
                  <a:gd name="T8" fmla="*/ 10 w 171"/>
                  <a:gd name="T9" fmla="*/ 0 h 221"/>
                  <a:gd name="T10" fmla="*/ 160 w 171"/>
                  <a:gd name="T11" fmla="*/ 0 h 221"/>
                  <a:gd name="T12" fmla="*/ 171 w 171"/>
                  <a:gd name="T13" fmla="*/ 11 h 221"/>
                  <a:gd name="T14" fmla="*/ 171 w 171"/>
                  <a:gd name="T15" fmla="*/ 210 h 221"/>
                  <a:gd name="T16" fmla="*/ 160 w 171"/>
                  <a:gd name="T17" fmla="*/ 221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1" h="221">
                    <a:moveTo>
                      <a:pt x="160" y="221"/>
                    </a:moveTo>
                    <a:cubicBezTo>
                      <a:pt x="10" y="221"/>
                      <a:pt x="10" y="221"/>
                      <a:pt x="10" y="221"/>
                    </a:cubicBezTo>
                    <a:cubicBezTo>
                      <a:pt x="4" y="221"/>
                      <a:pt x="0" y="216"/>
                      <a:pt x="0" y="210"/>
                    </a:cubicBezTo>
                    <a:cubicBezTo>
                      <a:pt x="0" y="11"/>
                      <a:pt x="0" y="11"/>
                      <a:pt x="0" y="11"/>
                    </a:cubicBezTo>
                    <a:cubicBezTo>
                      <a:pt x="0" y="5"/>
                      <a:pt x="4" y="0"/>
                      <a:pt x="10" y="0"/>
                    </a:cubicBezTo>
                    <a:cubicBezTo>
                      <a:pt x="160" y="0"/>
                      <a:pt x="160" y="0"/>
                      <a:pt x="160" y="0"/>
                    </a:cubicBezTo>
                    <a:cubicBezTo>
                      <a:pt x="166" y="0"/>
                      <a:pt x="171" y="5"/>
                      <a:pt x="171" y="11"/>
                    </a:cubicBezTo>
                    <a:cubicBezTo>
                      <a:pt x="171" y="210"/>
                      <a:pt x="171" y="210"/>
                      <a:pt x="171" y="210"/>
                    </a:cubicBezTo>
                    <a:cubicBezTo>
                      <a:pt x="171" y="216"/>
                      <a:pt x="166" y="221"/>
                      <a:pt x="160" y="221"/>
                    </a:cubicBezTo>
                    <a:close/>
                  </a:path>
                </a:pathLst>
              </a:custGeom>
              <a:grpFill/>
              <a:ln w="41275" cap="rnd">
                <a:solidFill>
                  <a:srgbClr val="009688"/>
                </a:solidFill>
                <a:prstDash val="solid"/>
                <a:round/>
                <a:headEnd/>
                <a:tailEnd/>
              </a:ln>
            </p:spPr>
            <p:txBody>
              <a:bodyPr/>
              <a:lstStyle/>
              <a:p>
                <a:pPr>
                  <a:defRPr/>
                </a:pPr>
                <a:endParaRPr lang="id-ID" sz="1013"/>
              </a:p>
            </p:txBody>
          </p:sp>
          <p:sp>
            <p:nvSpPr>
              <p:cNvPr id="149" name="Freeform 24">
                <a:extLst>
                  <a:ext uri="{FF2B5EF4-FFF2-40B4-BE49-F238E27FC236}">
                    <a16:creationId xmlns:a16="http://schemas.microsoft.com/office/drawing/2014/main" id="{69286240-766D-49AC-AC1F-EBBC9288ADEA}"/>
                  </a:ext>
                </a:extLst>
              </p:cNvPr>
              <p:cNvSpPr>
                <a:spLocks/>
              </p:cNvSpPr>
              <p:nvPr/>
            </p:nvSpPr>
            <p:spPr bwMode="auto">
              <a:xfrm>
                <a:off x="5048251" y="5237163"/>
                <a:ext cx="831850" cy="538162"/>
              </a:xfrm>
              <a:custGeom>
                <a:avLst/>
                <a:gdLst>
                  <a:gd name="T0" fmla="*/ 524 w 524"/>
                  <a:gd name="T1" fmla="*/ 339 h 339"/>
                  <a:gd name="T2" fmla="*/ 0 w 524"/>
                  <a:gd name="T3" fmla="*/ 339 h 339"/>
                  <a:gd name="T4" fmla="*/ 0 w 524"/>
                  <a:gd name="T5" fmla="*/ 0 h 339"/>
                  <a:gd name="T6" fmla="*/ 262 w 524"/>
                  <a:gd name="T7" fmla="*/ 179 h 339"/>
                  <a:gd name="T8" fmla="*/ 524 w 524"/>
                  <a:gd name="T9" fmla="*/ 0 h 339"/>
                  <a:gd name="T10" fmla="*/ 524 w 524"/>
                  <a:gd name="T11" fmla="*/ 339 h 339"/>
                </a:gdLst>
                <a:ahLst/>
                <a:cxnLst>
                  <a:cxn ang="0">
                    <a:pos x="T0" y="T1"/>
                  </a:cxn>
                  <a:cxn ang="0">
                    <a:pos x="T2" y="T3"/>
                  </a:cxn>
                  <a:cxn ang="0">
                    <a:pos x="T4" y="T5"/>
                  </a:cxn>
                  <a:cxn ang="0">
                    <a:pos x="T6" y="T7"/>
                  </a:cxn>
                  <a:cxn ang="0">
                    <a:pos x="T8" y="T9"/>
                  </a:cxn>
                  <a:cxn ang="0">
                    <a:pos x="T10" y="T11"/>
                  </a:cxn>
                </a:cxnLst>
                <a:rect l="0" t="0" r="r" b="b"/>
                <a:pathLst>
                  <a:path w="524" h="339">
                    <a:moveTo>
                      <a:pt x="524" y="339"/>
                    </a:moveTo>
                    <a:lnTo>
                      <a:pt x="0" y="339"/>
                    </a:lnTo>
                    <a:lnTo>
                      <a:pt x="0" y="0"/>
                    </a:lnTo>
                    <a:lnTo>
                      <a:pt x="262" y="179"/>
                    </a:lnTo>
                    <a:lnTo>
                      <a:pt x="524" y="0"/>
                    </a:lnTo>
                    <a:lnTo>
                      <a:pt x="524" y="339"/>
                    </a:lnTo>
                    <a:close/>
                  </a:path>
                </a:pathLst>
              </a:custGeom>
              <a:grpFill/>
              <a:ln w="55563" cap="rnd">
                <a:solidFill>
                  <a:srgbClr val="FFFFFF"/>
                </a:solidFill>
                <a:prstDash val="solid"/>
                <a:round/>
                <a:headEnd/>
                <a:tailEnd/>
              </a:ln>
            </p:spPr>
            <p:txBody>
              <a:bodyPr/>
              <a:lstStyle/>
              <a:p>
                <a:pPr>
                  <a:defRPr/>
                </a:pPr>
                <a:endParaRPr lang="id-ID" sz="1013"/>
              </a:p>
            </p:txBody>
          </p:sp>
          <p:sp>
            <p:nvSpPr>
              <p:cNvPr id="150" name="Freeform 25">
                <a:extLst>
                  <a:ext uri="{FF2B5EF4-FFF2-40B4-BE49-F238E27FC236}">
                    <a16:creationId xmlns:a16="http://schemas.microsoft.com/office/drawing/2014/main" id="{097065ED-4615-48E7-B53F-9D149DB0B0E0}"/>
                  </a:ext>
                </a:extLst>
              </p:cNvPr>
              <p:cNvSpPr>
                <a:spLocks/>
              </p:cNvSpPr>
              <p:nvPr/>
            </p:nvSpPr>
            <p:spPr bwMode="auto">
              <a:xfrm>
                <a:off x="5254626" y="5129213"/>
                <a:ext cx="419100" cy="0"/>
              </a:xfrm>
              <a:custGeom>
                <a:avLst/>
                <a:gdLst>
                  <a:gd name="T0" fmla="*/ 0 w 264"/>
                  <a:gd name="T1" fmla="*/ 264 w 264"/>
                  <a:gd name="T2" fmla="*/ 0 w 264"/>
                </a:gdLst>
                <a:ahLst/>
                <a:cxnLst>
                  <a:cxn ang="0">
                    <a:pos x="T0" y="0"/>
                  </a:cxn>
                  <a:cxn ang="0">
                    <a:pos x="T1" y="0"/>
                  </a:cxn>
                  <a:cxn ang="0">
                    <a:pos x="T2" y="0"/>
                  </a:cxn>
                </a:cxnLst>
                <a:rect l="0" t="0" r="r" b="b"/>
                <a:pathLst>
                  <a:path w="264">
                    <a:moveTo>
                      <a:pt x="0" y="0"/>
                    </a:moveTo>
                    <a:lnTo>
                      <a:pt x="264"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id-ID" sz="1013"/>
              </a:p>
            </p:txBody>
          </p:sp>
          <p:sp>
            <p:nvSpPr>
              <p:cNvPr id="151" name="Line 26">
                <a:extLst>
                  <a:ext uri="{FF2B5EF4-FFF2-40B4-BE49-F238E27FC236}">
                    <a16:creationId xmlns:a16="http://schemas.microsoft.com/office/drawing/2014/main" id="{D2059717-A24E-4554-B437-0D7712A53E21}"/>
                  </a:ext>
                </a:extLst>
              </p:cNvPr>
              <p:cNvSpPr>
                <a:spLocks noChangeShapeType="1"/>
              </p:cNvSpPr>
              <p:nvPr/>
            </p:nvSpPr>
            <p:spPr bwMode="auto">
              <a:xfrm>
                <a:off x="5254626" y="5129213"/>
                <a:ext cx="419100" cy="0"/>
              </a:xfrm>
              <a:prstGeom prst="line">
                <a:avLst/>
              </a:prstGeom>
              <a:grpFill/>
              <a:ln w="41275" cap="rnd">
                <a:solidFill>
                  <a:srgbClr val="009688"/>
                </a:solidFill>
                <a:prstDash val="solid"/>
                <a:round/>
                <a:headEnd/>
                <a:tailEnd/>
              </a:ln>
            </p:spPr>
            <p:txBody>
              <a:bodyPr/>
              <a:lstStyle/>
              <a:p>
                <a:pPr>
                  <a:defRPr/>
                </a:pPr>
                <a:endParaRPr lang="id-ID" sz="1013"/>
              </a:p>
            </p:txBody>
          </p:sp>
          <p:sp>
            <p:nvSpPr>
              <p:cNvPr id="152" name="Freeform 27">
                <a:extLst>
                  <a:ext uri="{FF2B5EF4-FFF2-40B4-BE49-F238E27FC236}">
                    <a16:creationId xmlns:a16="http://schemas.microsoft.com/office/drawing/2014/main" id="{28356F23-4ADF-4BD3-83CB-A2C01516299F}"/>
                  </a:ext>
                </a:extLst>
              </p:cNvPr>
              <p:cNvSpPr>
                <a:spLocks/>
              </p:cNvSpPr>
              <p:nvPr/>
            </p:nvSpPr>
            <p:spPr bwMode="auto">
              <a:xfrm>
                <a:off x="5254626" y="5222875"/>
                <a:ext cx="419100" cy="0"/>
              </a:xfrm>
              <a:custGeom>
                <a:avLst/>
                <a:gdLst>
                  <a:gd name="T0" fmla="*/ 0 w 264"/>
                  <a:gd name="T1" fmla="*/ 264 w 264"/>
                  <a:gd name="T2" fmla="*/ 0 w 264"/>
                </a:gdLst>
                <a:ahLst/>
                <a:cxnLst>
                  <a:cxn ang="0">
                    <a:pos x="T0" y="0"/>
                  </a:cxn>
                  <a:cxn ang="0">
                    <a:pos x="T1" y="0"/>
                  </a:cxn>
                  <a:cxn ang="0">
                    <a:pos x="T2" y="0"/>
                  </a:cxn>
                </a:cxnLst>
                <a:rect l="0" t="0" r="r" b="b"/>
                <a:pathLst>
                  <a:path w="264">
                    <a:moveTo>
                      <a:pt x="0" y="0"/>
                    </a:moveTo>
                    <a:lnTo>
                      <a:pt x="264"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id-ID" sz="1013"/>
              </a:p>
            </p:txBody>
          </p:sp>
          <p:sp>
            <p:nvSpPr>
              <p:cNvPr id="153" name="Line 28">
                <a:extLst>
                  <a:ext uri="{FF2B5EF4-FFF2-40B4-BE49-F238E27FC236}">
                    <a16:creationId xmlns:a16="http://schemas.microsoft.com/office/drawing/2014/main" id="{DBB578FE-D336-4F6D-BB92-94ABA4425E31}"/>
                  </a:ext>
                </a:extLst>
              </p:cNvPr>
              <p:cNvSpPr>
                <a:spLocks noChangeShapeType="1"/>
              </p:cNvSpPr>
              <p:nvPr/>
            </p:nvSpPr>
            <p:spPr bwMode="auto">
              <a:xfrm>
                <a:off x="5254626" y="5222875"/>
                <a:ext cx="419100" cy="0"/>
              </a:xfrm>
              <a:prstGeom prst="line">
                <a:avLst/>
              </a:prstGeom>
              <a:grpFill/>
              <a:ln w="41275" cap="rnd">
                <a:solidFill>
                  <a:srgbClr val="009688"/>
                </a:solidFill>
                <a:prstDash val="solid"/>
                <a:round/>
                <a:headEnd/>
                <a:tailEnd/>
              </a:ln>
            </p:spPr>
            <p:txBody>
              <a:bodyPr/>
              <a:lstStyle/>
              <a:p>
                <a:pPr>
                  <a:defRPr/>
                </a:pPr>
                <a:endParaRPr lang="id-ID" sz="1013"/>
              </a:p>
            </p:txBody>
          </p:sp>
          <p:sp>
            <p:nvSpPr>
              <p:cNvPr id="154" name="Freeform 29">
                <a:extLst>
                  <a:ext uri="{FF2B5EF4-FFF2-40B4-BE49-F238E27FC236}">
                    <a16:creationId xmlns:a16="http://schemas.microsoft.com/office/drawing/2014/main" id="{A7A6ADD7-044E-4880-886B-358C024EF31D}"/>
                  </a:ext>
                </a:extLst>
              </p:cNvPr>
              <p:cNvSpPr>
                <a:spLocks/>
              </p:cNvSpPr>
              <p:nvPr/>
            </p:nvSpPr>
            <p:spPr bwMode="auto">
              <a:xfrm>
                <a:off x="5254626" y="5314950"/>
                <a:ext cx="419100" cy="0"/>
              </a:xfrm>
              <a:custGeom>
                <a:avLst/>
                <a:gdLst>
                  <a:gd name="T0" fmla="*/ 0 w 264"/>
                  <a:gd name="T1" fmla="*/ 264 w 264"/>
                  <a:gd name="T2" fmla="*/ 0 w 264"/>
                </a:gdLst>
                <a:ahLst/>
                <a:cxnLst>
                  <a:cxn ang="0">
                    <a:pos x="T0" y="0"/>
                  </a:cxn>
                  <a:cxn ang="0">
                    <a:pos x="T1" y="0"/>
                  </a:cxn>
                  <a:cxn ang="0">
                    <a:pos x="T2" y="0"/>
                  </a:cxn>
                </a:cxnLst>
                <a:rect l="0" t="0" r="r" b="b"/>
                <a:pathLst>
                  <a:path w="264">
                    <a:moveTo>
                      <a:pt x="0" y="0"/>
                    </a:moveTo>
                    <a:lnTo>
                      <a:pt x="264"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id-ID" sz="1013"/>
              </a:p>
            </p:txBody>
          </p:sp>
          <p:sp>
            <p:nvSpPr>
              <p:cNvPr id="155" name="Line 30">
                <a:extLst>
                  <a:ext uri="{FF2B5EF4-FFF2-40B4-BE49-F238E27FC236}">
                    <a16:creationId xmlns:a16="http://schemas.microsoft.com/office/drawing/2014/main" id="{6720180B-8A2A-492D-B135-E02C1383816B}"/>
                  </a:ext>
                </a:extLst>
              </p:cNvPr>
              <p:cNvSpPr>
                <a:spLocks noChangeShapeType="1"/>
              </p:cNvSpPr>
              <p:nvPr/>
            </p:nvSpPr>
            <p:spPr bwMode="auto">
              <a:xfrm>
                <a:off x="5254626" y="5314950"/>
                <a:ext cx="419100" cy="0"/>
              </a:xfrm>
              <a:prstGeom prst="line">
                <a:avLst/>
              </a:prstGeom>
              <a:grpFill/>
              <a:ln w="41275" cap="rnd">
                <a:solidFill>
                  <a:srgbClr val="009688"/>
                </a:solidFill>
                <a:prstDash val="solid"/>
                <a:round/>
                <a:headEnd/>
                <a:tailEnd/>
              </a:ln>
            </p:spPr>
            <p:txBody>
              <a:bodyPr/>
              <a:lstStyle/>
              <a:p>
                <a:pPr>
                  <a:defRPr/>
                </a:pPr>
                <a:endParaRPr lang="id-ID" sz="1013"/>
              </a:p>
            </p:txBody>
          </p:sp>
          <p:sp>
            <p:nvSpPr>
              <p:cNvPr id="156" name="Line 31">
                <a:extLst>
                  <a:ext uri="{FF2B5EF4-FFF2-40B4-BE49-F238E27FC236}">
                    <a16:creationId xmlns:a16="http://schemas.microsoft.com/office/drawing/2014/main" id="{19F0FE21-8C03-4702-9EF3-753A751CDC7B}"/>
                  </a:ext>
                </a:extLst>
              </p:cNvPr>
              <p:cNvSpPr>
                <a:spLocks noChangeShapeType="1"/>
              </p:cNvSpPr>
              <p:nvPr/>
            </p:nvSpPr>
            <p:spPr bwMode="auto">
              <a:xfrm>
                <a:off x="5673726" y="5429250"/>
                <a:ext cx="0" cy="0"/>
              </a:xfrm>
              <a:prstGeom prst="lin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id-ID" sz="1013"/>
              </a:p>
            </p:txBody>
          </p:sp>
          <p:sp>
            <p:nvSpPr>
              <p:cNvPr id="157" name="Line 32">
                <a:extLst>
                  <a:ext uri="{FF2B5EF4-FFF2-40B4-BE49-F238E27FC236}">
                    <a16:creationId xmlns:a16="http://schemas.microsoft.com/office/drawing/2014/main" id="{6B166B5F-E6FF-4FCC-ABBC-121F0D2E1FF2}"/>
                  </a:ext>
                </a:extLst>
              </p:cNvPr>
              <p:cNvSpPr>
                <a:spLocks noChangeShapeType="1"/>
              </p:cNvSpPr>
              <p:nvPr/>
            </p:nvSpPr>
            <p:spPr bwMode="auto">
              <a:xfrm>
                <a:off x="5673726" y="5429250"/>
                <a:ext cx="0" cy="0"/>
              </a:xfrm>
              <a:prstGeom prst="line">
                <a:avLst/>
              </a:prstGeom>
              <a:grpFill/>
              <a:ln w="20638" cap="rnd">
                <a:solidFill>
                  <a:srgbClr val="009688"/>
                </a:solidFill>
                <a:prstDash val="solid"/>
                <a:round/>
                <a:headEnd/>
                <a:tailEnd/>
              </a:ln>
            </p:spPr>
            <p:txBody>
              <a:bodyPr/>
              <a:lstStyle/>
              <a:p>
                <a:pPr>
                  <a:defRPr/>
                </a:pPr>
                <a:endParaRPr lang="id-ID" sz="1013"/>
              </a:p>
            </p:txBody>
          </p:sp>
          <p:sp>
            <p:nvSpPr>
              <p:cNvPr id="158" name="Line 33">
                <a:extLst>
                  <a:ext uri="{FF2B5EF4-FFF2-40B4-BE49-F238E27FC236}">
                    <a16:creationId xmlns:a16="http://schemas.microsoft.com/office/drawing/2014/main" id="{41CBB535-C48D-4308-BB70-32B668EB9978}"/>
                  </a:ext>
                </a:extLst>
              </p:cNvPr>
              <p:cNvSpPr>
                <a:spLocks noChangeShapeType="1"/>
              </p:cNvSpPr>
              <p:nvPr/>
            </p:nvSpPr>
            <p:spPr bwMode="auto">
              <a:xfrm>
                <a:off x="5254626" y="5429250"/>
                <a:ext cx="0" cy="0"/>
              </a:xfrm>
              <a:prstGeom prst="lin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id-ID" sz="1013"/>
              </a:p>
            </p:txBody>
          </p:sp>
          <p:sp>
            <p:nvSpPr>
              <p:cNvPr id="159" name="Line 34">
                <a:extLst>
                  <a:ext uri="{FF2B5EF4-FFF2-40B4-BE49-F238E27FC236}">
                    <a16:creationId xmlns:a16="http://schemas.microsoft.com/office/drawing/2014/main" id="{EEAC400E-72E9-4772-A624-3800349EFA63}"/>
                  </a:ext>
                </a:extLst>
              </p:cNvPr>
              <p:cNvSpPr>
                <a:spLocks noChangeShapeType="1"/>
              </p:cNvSpPr>
              <p:nvPr/>
            </p:nvSpPr>
            <p:spPr bwMode="auto">
              <a:xfrm>
                <a:off x="5254626" y="5429250"/>
                <a:ext cx="0" cy="0"/>
              </a:xfrm>
              <a:prstGeom prst="line">
                <a:avLst/>
              </a:prstGeom>
              <a:grpFill/>
              <a:ln w="20638" cap="rnd">
                <a:solidFill>
                  <a:srgbClr val="009688"/>
                </a:solidFill>
                <a:prstDash val="solid"/>
                <a:round/>
                <a:headEnd/>
                <a:tailEnd/>
              </a:ln>
            </p:spPr>
            <p:txBody>
              <a:bodyPr/>
              <a:lstStyle/>
              <a:p>
                <a:pPr>
                  <a:defRPr/>
                </a:pPr>
                <a:endParaRPr lang="id-ID" sz="1013"/>
              </a:p>
            </p:txBody>
          </p:sp>
          <p:sp>
            <p:nvSpPr>
              <p:cNvPr id="160" name="Line 35">
                <a:extLst>
                  <a:ext uri="{FF2B5EF4-FFF2-40B4-BE49-F238E27FC236}">
                    <a16:creationId xmlns:a16="http://schemas.microsoft.com/office/drawing/2014/main" id="{9214944B-6033-4649-8C57-9A57B3F87BE3}"/>
                  </a:ext>
                </a:extLst>
              </p:cNvPr>
              <p:cNvSpPr>
                <a:spLocks noChangeShapeType="1"/>
              </p:cNvSpPr>
              <p:nvPr/>
            </p:nvSpPr>
            <p:spPr bwMode="auto">
              <a:xfrm>
                <a:off x="5673726" y="5487988"/>
                <a:ext cx="0" cy="0"/>
              </a:xfrm>
              <a:prstGeom prst="lin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id-ID" sz="1013"/>
              </a:p>
            </p:txBody>
          </p:sp>
          <p:sp>
            <p:nvSpPr>
              <p:cNvPr id="161" name="Line 36">
                <a:extLst>
                  <a:ext uri="{FF2B5EF4-FFF2-40B4-BE49-F238E27FC236}">
                    <a16:creationId xmlns:a16="http://schemas.microsoft.com/office/drawing/2014/main" id="{0CD58041-FE8E-425B-AF17-210D0C7D6A92}"/>
                  </a:ext>
                </a:extLst>
              </p:cNvPr>
              <p:cNvSpPr>
                <a:spLocks noChangeShapeType="1"/>
              </p:cNvSpPr>
              <p:nvPr/>
            </p:nvSpPr>
            <p:spPr bwMode="auto">
              <a:xfrm>
                <a:off x="5673726" y="5487988"/>
                <a:ext cx="0" cy="0"/>
              </a:xfrm>
              <a:prstGeom prst="line">
                <a:avLst/>
              </a:prstGeom>
              <a:grpFill/>
              <a:ln w="20638" cap="rnd">
                <a:solidFill>
                  <a:srgbClr val="009688"/>
                </a:solidFill>
                <a:prstDash val="solid"/>
                <a:round/>
                <a:headEnd/>
                <a:tailEnd/>
              </a:ln>
            </p:spPr>
            <p:txBody>
              <a:bodyPr/>
              <a:lstStyle/>
              <a:p>
                <a:pPr>
                  <a:defRPr/>
                </a:pPr>
                <a:endParaRPr lang="id-ID" sz="1013"/>
              </a:p>
            </p:txBody>
          </p:sp>
          <p:sp>
            <p:nvSpPr>
              <p:cNvPr id="162" name="Line 37">
                <a:extLst>
                  <a:ext uri="{FF2B5EF4-FFF2-40B4-BE49-F238E27FC236}">
                    <a16:creationId xmlns:a16="http://schemas.microsoft.com/office/drawing/2014/main" id="{2E91907D-AF8B-4712-B498-4E0C7114FBBC}"/>
                  </a:ext>
                </a:extLst>
              </p:cNvPr>
              <p:cNvSpPr>
                <a:spLocks noChangeShapeType="1"/>
              </p:cNvSpPr>
              <p:nvPr/>
            </p:nvSpPr>
            <p:spPr bwMode="auto">
              <a:xfrm>
                <a:off x="5254626" y="5487988"/>
                <a:ext cx="0" cy="0"/>
              </a:xfrm>
              <a:prstGeom prst="lin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id-ID" sz="1013"/>
              </a:p>
            </p:txBody>
          </p:sp>
          <p:sp>
            <p:nvSpPr>
              <p:cNvPr id="163" name="Line 38">
                <a:extLst>
                  <a:ext uri="{FF2B5EF4-FFF2-40B4-BE49-F238E27FC236}">
                    <a16:creationId xmlns:a16="http://schemas.microsoft.com/office/drawing/2014/main" id="{CFF72B09-4D20-4881-8B41-719A0D28CD5A}"/>
                  </a:ext>
                </a:extLst>
              </p:cNvPr>
              <p:cNvSpPr>
                <a:spLocks noChangeShapeType="1"/>
              </p:cNvSpPr>
              <p:nvPr/>
            </p:nvSpPr>
            <p:spPr bwMode="auto">
              <a:xfrm>
                <a:off x="5254626" y="5487988"/>
                <a:ext cx="0" cy="0"/>
              </a:xfrm>
              <a:prstGeom prst="line">
                <a:avLst/>
              </a:prstGeom>
              <a:grpFill/>
              <a:ln w="20638" cap="rnd">
                <a:solidFill>
                  <a:srgbClr val="009688"/>
                </a:solidFill>
                <a:prstDash val="solid"/>
                <a:round/>
                <a:headEnd/>
                <a:tailEnd/>
              </a:ln>
            </p:spPr>
            <p:txBody>
              <a:bodyPr/>
              <a:lstStyle/>
              <a:p>
                <a:pPr>
                  <a:defRPr/>
                </a:pPr>
                <a:endParaRPr lang="id-ID" sz="1013"/>
              </a:p>
            </p:txBody>
          </p:sp>
          <p:sp>
            <p:nvSpPr>
              <p:cNvPr id="164" name="Freeform 39">
                <a:extLst>
                  <a:ext uri="{FF2B5EF4-FFF2-40B4-BE49-F238E27FC236}">
                    <a16:creationId xmlns:a16="http://schemas.microsoft.com/office/drawing/2014/main" id="{4159C968-BF74-4929-9E44-DF13E66881C6}"/>
                  </a:ext>
                </a:extLst>
              </p:cNvPr>
              <p:cNvSpPr>
                <a:spLocks/>
              </p:cNvSpPr>
              <p:nvPr/>
            </p:nvSpPr>
            <p:spPr bwMode="auto">
              <a:xfrm>
                <a:off x="5048251" y="5449888"/>
                <a:ext cx="311150" cy="325437"/>
              </a:xfrm>
              <a:custGeom>
                <a:avLst/>
                <a:gdLst>
                  <a:gd name="T0" fmla="*/ 0 w 196"/>
                  <a:gd name="T1" fmla="*/ 205 h 205"/>
                  <a:gd name="T2" fmla="*/ 196 w 196"/>
                  <a:gd name="T3" fmla="*/ 0 h 205"/>
                  <a:gd name="T4" fmla="*/ 0 w 196"/>
                  <a:gd name="T5" fmla="*/ 205 h 205"/>
                </a:gdLst>
                <a:ahLst/>
                <a:cxnLst>
                  <a:cxn ang="0">
                    <a:pos x="T0" y="T1"/>
                  </a:cxn>
                  <a:cxn ang="0">
                    <a:pos x="T2" y="T3"/>
                  </a:cxn>
                  <a:cxn ang="0">
                    <a:pos x="T4" y="T5"/>
                  </a:cxn>
                </a:cxnLst>
                <a:rect l="0" t="0" r="r" b="b"/>
                <a:pathLst>
                  <a:path w="196" h="205">
                    <a:moveTo>
                      <a:pt x="0" y="205"/>
                    </a:moveTo>
                    <a:lnTo>
                      <a:pt x="196" y="0"/>
                    </a:lnTo>
                    <a:lnTo>
                      <a:pt x="0" y="20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id-ID" sz="1013"/>
              </a:p>
            </p:txBody>
          </p:sp>
          <p:sp>
            <p:nvSpPr>
              <p:cNvPr id="165" name="Line 40">
                <a:extLst>
                  <a:ext uri="{FF2B5EF4-FFF2-40B4-BE49-F238E27FC236}">
                    <a16:creationId xmlns:a16="http://schemas.microsoft.com/office/drawing/2014/main" id="{1948EF86-3B34-4D32-9BD9-E9D6E6F718AA}"/>
                  </a:ext>
                </a:extLst>
              </p:cNvPr>
              <p:cNvSpPr>
                <a:spLocks noChangeShapeType="1"/>
              </p:cNvSpPr>
              <p:nvPr/>
            </p:nvSpPr>
            <p:spPr bwMode="auto">
              <a:xfrm flipV="1">
                <a:off x="5048251" y="5449888"/>
                <a:ext cx="311150" cy="325437"/>
              </a:xfrm>
              <a:prstGeom prst="line">
                <a:avLst/>
              </a:prstGeom>
              <a:grpFill/>
              <a:ln w="41275" cap="rnd">
                <a:solidFill>
                  <a:srgbClr val="FFFFFF"/>
                </a:solidFill>
                <a:prstDash val="solid"/>
                <a:round/>
                <a:headEnd/>
                <a:tailEnd/>
              </a:ln>
            </p:spPr>
            <p:txBody>
              <a:bodyPr/>
              <a:lstStyle/>
              <a:p>
                <a:pPr>
                  <a:defRPr/>
                </a:pPr>
                <a:endParaRPr lang="id-ID" sz="1013"/>
              </a:p>
            </p:txBody>
          </p:sp>
          <p:sp>
            <p:nvSpPr>
              <p:cNvPr id="166" name="Freeform 41">
                <a:extLst>
                  <a:ext uri="{FF2B5EF4-FFF2-40B4-BE49-F238E27FC236}">
                    <a16:creationId xmlns:a16="http://schemas.microsoft.com/office/drawing/2014/main" id="{A88C79E1-1C52-4936-8313-94544035D6A2}"/>
                  </a:ext>
                </a:extLst>
              </p:cNvPr>
              <p:cNvSpPr>
                <a:spLocks/>
              </p:cNvSpPr>
              <p:nvPr/>
            </p:nvSpPr>
            <p:spPr bwMode="auto">
              <a:xfrm>
                <a:off x="5565776" y="5449888"/>
                <a:ext cx="307975" cy="325437"/>
              </a:xfrm>
              <a:custGeom>
                <a:avLst/>
                <a:gdLst>
                  <a:gd name="T0" fmla="*/ 194 w 194"/>
                  <a:gd name="T1" fmla="*/ 205 h 205"/>
                  <a:gd name="T2" fmla="*/ 0 w 194"/>
                  <a:gd name="T3" fmla="*/ 0 h 205"/>
                  <a:gd name="T4" fmla="*/ 194 w 194"/>
                  <a:gd name="T5" fmla="*/ 205 h 205"/>
                </a:gdLst>
                <a:ahLst/>
                <a:cxnLst>
                  <a:cxn ang="0">
                    <a:pos x="T0" y="T1"/>
                  </a:cxn>
                  <a:cxn ang="0">
                    <a:pos x="T2" y="T3"/>
                  </a:cxn>
                  <a:cxn ang="0">
                    <a:pos x="T4" y="T5"/>
                  </a:cxn>
                </a:cxnLst>
                <a:rect l="0" t="0" r="r" b="b"/>
                <a:pathLst>
                  <a:path w="194" h="205">
                    <a:moveTo>
                      <a:pt x="194" y="205"/>
                    </a:moveTo>
                    <a:lnTo>
                      <a:pt x="0" y="0"/>
                    </a:lnTo>
                    <a:lnTo>
                      <a:pt x="194" y="20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id-ID" sz="1013"/>
              </a:p>
            </p:txBody>
          </p:sp>
          <p:sp>
            <p:nvSpPr>
              <p:cNvPr id="167" name="Line 42">
                <a:extLst>
                  <a:ext uri="{FF2B5EF4-FFF2-40B4-BE49-F238E27FC236}">
                    <a16:creationId xmlns:a16="http://schemas.microsoft.com/office/drawing/2014/main" id="{251DA6A6-7B52-4C9B-8461-87EF21C8F438}"/>
                  </a:ext>
                </a:extLst>
              </p:cNvPr>
              <p:cNvSpPr>
                <a:spLocks noChangeShapeType="1"/>
              </p:cNvSpPr>
              <p:nvPr/>
            </p:nvSpPr>
            <p:spPr bwMode="auto">
              <a:xfrm flipH="1" flipV="1">
                <a:off x="5565776" y="5449888"/>
                <a:ext cx="307975" cy="325437"/>
              </a:xfrm>
              <a:prstGeom prst="line">
                <a:avLst/>
              </a:prstGeom>
              <a:grpFill/>
              <a:ln w="41275" cap="rnd">
                <a:solidFill>
                  <a:srgbClr val="FFFFFF"/>
                </a:solidFill>
                <a:prstDash val="solid"/>
                <a:round/>
                <a:headEnd/>
                <a:tailEnd/>
              </a:ln>
            </p:spPr>
            <p:txBody>
              <a:bodyPr/>
              <a:lstStyle/>
              <a:p>
                <a:pPr>
                  <a:defRPr/>
                </a:pPr>
                <a:endParaRPr lang="id-ID" sz="1013"/>
              </a:p>
            </p:txBody>
          </p:sp>
        </p:grpSp>
        <p:sp>
          <p:nvSpPr>
            <p:cNvPr id="111" name="Freeform 43">
              <a:extLst>
                <a:ext uri="{FF2B5EF4-FFF2-40B4-BE49-F238E27FC236}">
                  <a16:creationId xmlns:a16="http://schemas.microsoft.com/office/drawing/2014/main" id="{E87DCFB5-D770-4AFF-809D-402E1D58FE59}"/>
                </a:ext>
              </a:extLst>
            </p:cNvPr>
            <p:cNvSpPr>
              <a:spLocks noEditPoints="1"/>
            </p:cNvSpPr>
            <p:nvPr/>
          </p:nvSpPr>
          <p:spPr bwMode="auto">
            <a:xfrm>
              <a:off x="3914776" y="2555875"/>
              <a:ext cx="1782763" cy="1781175"/>
            </a:xfrm>
            <a:custGeom>
              <a:avLst/>
              <a:gdLst>
                <a:gd name="T0" fmla="*/ 316 w 527"/>
                <a:gd name="T1" fmla="*/ 522 h 526"/>
                <a:gd name="T2" fmla="*/ 330 w 527"/>
                <a:gd name="T3" fmla="*/ 489 h 526"/>
                <a:gd name="T4" fmla="*/ 352 w 527"/>
                <a:gd name="T5" fmla="*/ 471 h 526"/>
                <a:gd name="T6" fmla="*/ 396 w 527"/>
                <a:gd name="T7" fmla="*/ 470 h 526"/>
                <a:gd name="T8" fmla="*/ 442 w 527"/>
                <a:gd name="T9" fmla="*/ 451 h 526"/>
                <a:gd name="T10" fmla="*/ 447 w 527"/>
                <a:gd name="T11" fmla="*/ 396 h 526"/>
                <a:gd name="T12" fmla="*/ 465 w 527"/>
                <a:gd name="T13" fmla="*/ 376 h 526"/>
                <a:gd name="T14" fmla="*/ 505 w 527"/>
                <a:gd name="T15" fmla="*/ 370 h 526"/>
                <a:gd name="T16" fmla="*/ 514 w 527"/>
                <a:gd name="T17" fmla="*/ 346 h 526"/>
                <a:gd name="T18" fmla="*/ 486 w 527"/>
                <a:gd name="T19" fmla="*/ 304 h 526"/>
                <a:gd name="T20" fmla="*/ 490 w 527"/>
                <a:gd name="T21" fmla="*/ 267 h 526"/>
                <a:gd name="T22" fmla="*/ 526 w 527"/>
                <a:gd name="T23" fmla="*/ 231 h 526"/>
                <a:gd name="T24" fmla="*/ 516 w 527"/>
                <a:gd name="T25" fmla="*/ 202 h 526"/>
                <a:gd name="T26" fmla="*/ 478 w 527"/>
                <a:gd name="T27" fmla="*/ 190 h 526"/>
                <a:gd name="T28" fmla="*/ 466 w 527"/>
                <a:gd name="T29" fmla="*/ 162 h 526"/>
                <a:gd name="T30" fmla="*/ 477 w 527"/>
                <a:gd name="T31" fmla="*/ 107 h 526"/>
                <a:gd name="T32" fmla="*/ 421 w 527"/>
                <a:gd name="T33" fmla="*/ 94 h 526"/>
                <a:gd name="T34" fmla="*/ 389 w 527"/>
                <a:gd name="T35" fmla="*/ 74 h 526"/>
                <a:gd name="T36" fmla="*/ 376 w 527"/>
                <a:gd name="T37" fmla="*/ 45 h 526"/>
                <a:gd name="T38" fmla="*/ 367 w 527"/>
                <a:gd name="T39" fmla="*/ 20 h 526"/>
                <a:gd name="T40" fmla="*/ 326 w 527"/>
                <a:gd name="T41" fmla="*/ 26 h 526"/>
                <a:gd name="T42" fmla="*/ 287 w 527"/>
                <a:gd name="T43" fmla="*/ 38 h 526"/>
                <a:gd name="T44" fmla="*/ 252 w 527"/>
                <a:gd name="T45" fmla="*/ 18 h 526"/>
                <a:gd name="T46" fmla="*/ 214 w 527"/>
                <a:gd name="T47" fmla="*/ 4 h 526"/>
                <a:gd name="T48" fmla="*/ 199 w 527"/>
                <a:gd name="T49" fmla="*/ 26 h 526"/>
                <a:gd name="T50" fmla="*/ 181 w 527"/>
                <a:gd name="T51" fmla="*/ 52 h 526"/>
                <a:gd name="T52" fmla="*/ 145 w 527"/>
                <a:gd name="T53" fmla="*/ 65 h 526"/>
                <a:gd name="T54" fmla="*/ 88 w 527"/>
                <a:gd name="T55" fmla="*/ 66 h 526"/>
                <a:gd name="T56" fmla="*/ 86 w 527"/>
                <a:gd name="T57" fmla="*/ 122 h 526"/>
                <a:gd name="T58" fmla="*/ 69 w 527"/>
                <a:gd name="T59" fmla="*/ 146 h 526"/>
                <a:gd name="T60" fmla="*/ 29 w 527"/>
                <a:gd name="T61" fmla="*/ 150 h 526"/>
                <a:gd name="T62" fmla="*/ 14 w 527"/>
                <a:gd name="T63" fmla="*/ 176 h 526"/>
                <a:gd name="T64" fmla="*/ 41 w 527"/>
                <a:gd name="T65" fmla="*/ 219 h 526"/>
                <a:gd name="T66" fmla="*/ 37 w 527"/>
                <a:gd name="T67" fmla="*/ 256 h 526"/>
                <a:gd name="T68" fmla="*/ 1 w 527"/>
                <a:gd name="T69" fmla="*/ 291 h 526"/>
                <a:gd name="T70" fmla="*/ 5 w 527"/>
                <a:gd name="T71" fmla="*/ 317 h 526"/>
                <a:gd name="T72" fmla="*/ 42 w 527"/>
                <a:gd name="T73" fmla="*/ 331 h 526"/>
                <a:gd name="T74" fmla="*/ 56 w 527"/>
                <a:gd name="T75" fmla="*/ 355 h 526"/>
                <a:gd name="T76" fmla="*/ 49 w 527"/>
                <a:gd name="T77" fmla="*/ 409 h 526"/>
                <a:gd name="T78" fmla="*/ 91 w 527"/>
                <a:gd name="T79" fmla="*/ 437 h 526"/>
                <a:gd name="T80" fmla="*/ 133 w 527"/>
                <a:gd name="T81" fmla="*/ 448 h 526"/>
                <a:gd name="T82" fmla="*/ 151 w 527"/>
                <a:gd name="T83" fmla="*/ 470 h 526"/>
                <a:gd name="T84" fmla="*/ 158 w 527"/>
                <a:gd name="T85" fmla="*/ 505 h 526"/>
                <a:gd name="T86" fmla="*/ 190 w 527"/>
                <a:gd name="T87" fmla="*/ 512 h 526"/>
                <a:gd name="T88" fmla="*/ 229 w 527"/>
                <a:gd name="T89" fmla="*/ 487 h 526"/>
                <a:gd name="T90" fmla="*/ 267 w 527"/>
                <a:gd name="T91" fmla="*/ 494 h 526"/>
                <a:gd name="T92" fmla="*/ 253 w 527"/>
                <a:gd name="T93" fmla="*/ 441 h 526"/>
                <a:gd name="T94" fmla="*/ 230 w 527"/>
                <a:gd name="T95" fmla="*/ 438 h 526"/>
                <a:gd name="T96" fmla="*/ 155 w 527"/>
                <a:gd name="T97" fmla="*/ 405 h 526"/>
                <a:gd name="T98" fmla="*/ 101 w 527"/>
                <a:gd name="T99" fmla="*/ 335 h 526"/>
                <a:gd name="T100" fmla="*/ 86 w 527"/>
                <a:gd name="T101" fmla="*/ 253 h 526"/>
                <a:gd name="T102" fmla="*/ 89 w 527"/>
                <a:gd name="T103" fmla="*/ 230 h 526"/>
                <a:gd name="T104" fmla="*/ 122 w 527"/>
                <a:gd name="T105" fmla="*/ 155 h 526"/>
                <a:gd name="T106" fmla="*/ 191 w 527"/>
                <a:gd name="T107" fmla="*/ 100 h 526"/>
                <a:gd name="T108" fmla="*/ 274 w 527"/>
                <a:gd name="T109" fmla="*/ 85 h 526"/>
                <a:gd name="T110" fmla="*/ 297 w 527"/>
                <a:gd name="T111" fmla="*/ 88 h 526"/>
                <a:gd name="T112" fmla="*/ 371 w 527"/>
                <a:gd name="T113" fmla="*/ 122 h 526"/>
                <a:gd name="T114" fmla="*/ 426 w 527"/>
                <a:gd name="T115" fmla="*/ 191 h 526"/>
                <a:gd name="T116" fmla="*/ 441 w 527"/>
                <a:gd name="T117" fmla="*/ 273 h 526"/>
                <a:gd name="T118" fmla="*/ 438 w 527"/>
                <a:gd name="T119" fmla="*/ 296 h 526"/>
                <a:gd name="T120" fmla="*/ 405 w 527"/>
                <a:gd name="T121" fmla="*/ 371 h 526"/>
                <a:gd name="T122" fmla="*/ 336 w 527"/>
                <a:gd name="T123" fmla="*/ 426 h 5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27" h="526">
                  <a:moveTo>
                    <a:pt x="292" y="526"/>
                  </a:moveTo>
                  <a:cubicBezTo>
                    <a:pt x="292" y="526"/>
                    <a:pt x="293" y="525"/>
                    <a:pt x="296" y="525"/>
                  </a:cubicBezTo>
                  <a:cubicBezTo>
                    <a:pt x="298" y="525"/>
                    <a:pt x="301" y="525"/>
                    <a:pt x="304" y="524"/>
                  </a:cubicBezTo>
                  <a:cubicBezTo>
                    <a:pt x="308" y="523"/>
                    <a:pt x="311" y="523"/>
                    <a:pt x="313" y="522"/>
                  </a:cubicBezTo>
                  <a:cubicBezTo>
                    <a:pt x="314" y="522"/>
                    <a:pt x="315" y="522"/>
                    <a:pt x="316" y="522"/>
                  </a:cubicBezTo>
                  <a:cubicBezTo>
                    <a:pt x="317" y="522"/>
                    <a:pt x="317" y="522"/>
                    <a:pt x="317" y="522"/>
                  </a:cubicBezTo>
                  <a:cubicBezTo>
                    <a:pt x="321" y="521"/>
                    <a:pt x="323" y="518"/>
                    <a:pt x="324" y="515"/>
                  </a:cubicBezTo>
                  <a:cubicBezTo>
                    <a:pt x="324" y="515"/>
                    <a:pt x="325" y="514"/>
                    <a:pt x="326" y="511"/>
                  </a:cubicBezTo>
                  <a:cubicBezTo>
                    <a:pt x="326" y="508"/>
                    <a:pt x="327" y="504"/>
                    <a:pt x="328" y="500"/>
                  </a:cubicBezTo>
                  <a:cubicBezTo>
                    <a:pt x="329" y="496"/>
                    <a:pt x="330" y="492"/>
                    <a:pt x="330" y="489"/>
                  </a:cubicBezTo>
                  <a:cubicBezTo>
                    <a:pt x="331" y="486"/>
                    <a:pt x="331" y="484"/>
                    <a:pt x="331" y="484"/>
                  </a:cubicBezTo>
                  <a:cubicBezTo>
                    <a:pt x="332" y="481"/>
                    <a:pt x="334" y="478"/>
                    <a:pt x="337" y="478"/>
                  </a:cubicBezTo>
                  <a:cubicBezTo>
                    <a:pt x="337" y="478"/>
                    <a:pt x="338" y="477"/>
                    <a:pt x="340" y="477"/>
                  </a:cubicBezTo>
                  <a:cubicBezTo>
                    <a:pt x="341" y="476"/>
                    <a:pt x="344" y="475"/>
                    <a:pt x="346" y="474"/>
                  </a:cubicBezTo>
                  <a:cubicBezTo>
                    <a:pt x="348" y="473"/>
                    <a:pt x="351" y="472"/>
                    <a:pt x="352" y="471"/>
                  </a:cubicBezTo>
                  <a:cubicBezTo>
                    <a:pt x="354" y="471"/>
                    <a:pt x="355" y="470"/>
                    <a:pt x="355" y="470"/>
                  </a:cubicBezTo>
                  <a:cubicBezTo>
                    <a:pt x="355" y="470"/>
                    <a:pt x="360" y="468"/>
                    <a:pt x="364" y="466"/>
                  </a:cubicBezTo>
                  <a:cubicBezTo>
                    <a:pt x="369" y="464"/>
                    <a:pt x="373" y="461"/>
                    <a:pt x="373" y="461"/>
                  </a:cubicBezTo>
                  <a:cubicBezTo>
                    <a:pt x="376" y="460"/>
                    <a:pt x="379" y="460"/>
                    <a:pt x="382" y="461"/>
                  </a:cubicBezTo>
                  <a:cubicBezTo>
                    <a:pt x="382" y="461"/>
                    <a:pt x="389" y="466"/>
                    <a:pt x="396" y="470"/>
                  </a:cubicBezTo>
                  <a:cubicBezTo>
                    <a:pt x="403" y="474"/>
                    <a:pt x="410" y="477"/>
                    <a:pt x="410" y="477"/>
                  </a:cubicBezTo>
                  <a:cubicBezTo>
                    <a:pt x="413" y="479"/>
                    <a:pt x="416" y="478"/>
                    <a:pt x="419" y="476"/>
                  </a:cubicBezTo>
                  <a:cubicBezTo>
                    <a:pt x="419" y="476"/>
                    <a:pt x="424" y="472"/>
                    <a:pt x="429" y="469"/>
                  </a:cubicBezTo>
                  <a:cubicBezTo>
                    <a:pt x="434" y="464"/>
                    <a:pt x="439" y="460"/>
                    <a:pt x="439" y="460"/>
                  </a:cubicBezTo>
                  <a:cubicBezTo>
                    <a:pt x="442" y="458"/>
                    <a:pt x="443" y="454"/>
                    <a:pt x="442" y="451"/>
                  </a:cubicBezTo>
                  <a:cubicBezTo>
                    <a:pt x="442" y="451"/>
                    <a:pt x="440" y="443"/>
                    <a:pt x="438" y="436"/>
                  </a:cubicBezTo>
                  <a:cubicBezTo>
                    <a:pt x="435" y="428"/>
                    <a:pt x="433" y="421"/>
                    <a:pt x="433" y="421"/>
                  </a:cubicBezTo>
                  <a:cubicBezTo>
                    <a:pt x="432" y="418"/>
                    <a:pt x="432" y="414"/>
                    <a:pt x="434" y="412"/>
                  </a:cubicBezTo>
                  <a:cubicBezTo>
                    <a:pt x="434" y="412"/>
                    <a:pt x="437" y="408"/>
                    <a:pt x="441" y="404"/>
                  </a:cubicBezTo>
                  <a:cubicBezTo>
                    <a:pt x="444" y="401"/>
                    <a:pt x="447" y="396"/>
                    <a:pt x="447" y="396"/>
                  </a:cubicBezTo>
                  <a:cubicBezTo>
                    <a:pt x="447" y="396"/>
                    <a:pt x="447" y="395"/>
                    <a:pt x="448" y="394"/>
                  </a:cubicBezTo>
                  <a:cubicBezTo>
                    <a:pt x="450" y="392"/>
                    <a:pt x="451" y="390"/>
                    <a:pt x="452" y="388"/>
                  </a:cubicBezTo>
                  <a:cubicBezTo>
                    <a:pt x="454" y="386"/>
                    <a:pt x="455" y="384"/>
                    <a:pt x="456" y="382"/>
                  </a:cubicBezTo>
                  <a:cubicBezTo>
                    <a:pt x="457" y="381"/>
                    <a:pt x="458" y="380"/>
                    <a:pt x="458" y="380"/>
                  </a:cubicBezTo>
                  <a:cubicBezTo>
                    <a:pt x="459" y="377"/>
                    <a:pt x="462" y="376"/>
                    <a:pt x="465" y="376"/>
                  </a:cubicBezTo>
                  <a:cubicBezTo>
                    <a:pt x="465" y="376"/>
                    <a:pt x="467" y="376"/>
                    <a:pt x="470" y="376"/>
                  </a:cubicBezTo>
                  <a:cubicBezTo>
                    <a:pt x="473" y="376"/>
                    <a:pt x="477" y="376"/>
                    <a:pt x="481" y="376"/>
                  </a:cubicBezTo>
                  <a:cubicBezTo>
                    <a:pt x="485" y="376"/>
                    <a:pt x="489" y="376"/>
                    <a:pt x="492" y="376"/>
                  </a:cubicBezTo>
                  <a:cubicBezTo>
                    <a:pt x="495" y="376"/>
                    <a:pt x="497" y="376"/>
                    <a:pt x="497" y="376"/>
                  </a:cubicBezTo>
                  <a:cubicBezTo>
                    <a:pt x="501" y="375"/>
                    <a:pt x="504" y="373"/>
                    <a:pt x="505" y="370"/>
                  </a:cubicBezTo>
                  <a:cubicBezTo>
                    <a:pt x="505" y="370"/>
                    <a:pt x="505" y="370"/>
                    <a:pt x="505" y="369"/>
                  </a:cubicBezTo>
                  <a:cubicBezTo>
                    <a:pt x="506" y="368"/>
                    <a:pt x="506" y="367"/>
                    <a:pt x="507" y="366"/>
                  </a:cubicBezTo>
                  <a:cubicBezTo>
                    <a:pt x="508" y="364"/>
                    <a:pt x="509" y="361"/>
                    <a:pt x="510" y="358"/>
                  </a:cubicBezTo>
                  <a:cubicBezTo>
                    <a:pt x="511" y="355"/>
                    <a:pt x="512" y="352"/>
                    <a:pt x="513" y="350"/>
                  </a:cubicBezTo>
                  <a:cubicBezTo>
                    <a:pt x="514" y="347"/>
                    <a:pt x="514" y="346"/>
                    <a:pt x="514" y="346"/>
                  </a:cubicBezTo>
                  <a:cubicBezTo>
                    <a:pt x="516" y="342"/>
                    <a:pt x="515" y="339"/>
                    <a:pt x="512" y="337"/>
                  </a:cubicBezTo>
                  <a:cubicBezTo>
                    <a:pt x="512" y="337"/>
                    <a:pt x="507" y="331"/>
                    <a:pt x="501" y="325"/>
                  </a:cubicBezTo>
                  <a:cubicBezTo>
                    <a:pt x="495" y="320"/>
                    <a:pt x="489" y="315"/>
                    <a:pt x="489" y="315"/>
                  </a:cubicBezTo>
                  <a:cubicBezTo>
                    <a:pt x="486" y="313"/>
                    <a:pt x="485" y="310"/>
                    <a:pt x="486" y="307"/>
                  </a:cubicBezTo>
                  <a:cubicBezTo>
                    <a:pt x="486" y="307"/>
                    <a:pt x="486" y="306"/>
                    <a:pt x="486" y="304"/>
                  </a:cubicBezTo>
                  <a:cubicBezTo>
                    <a:pt x="487" y="302"/>
                    <a:pt x="487" y="299"/>
                    <a:pt x="487" y="297"/>
                  </a:cubicBezTo>
                  <a:cubicBezTo>
                    <a:pt x="488" y="292"/>
                    <a:pt x="489" y="287"/>
                    <a:pt x="489" y="287"/>
                  </a:cubicBezTo>
                  <a:cubicBezTo>
                    <a:pt x="489" y="287"/>
                    <a:pt x="489" y="282"/>
                    <a:pt x="490" y="277"/>
                  </a:cubicBezTo>
                  <a:cubicBezTo>
                    <a:pt x="490" y="274"/>
                    <a:pt x="490" y="272"/>
                    <a:pt x="490" y="270"/>
                  </a:cubicBezTo>
                  <a:cubicBezTo>
                    <a:pt x="490" y="268"/>
                    <a:pt x="490" y="267"/>
                    <a:pt x="490" y="267"/>
                  </a:cubicBezTo>
                  <a:cubicBezTo>
                    <a:pt x="490" y="264"/>
                    <a:pt x="492" y="261"/>
                    <a:pt x="495" y="260"/>
                  </a:cubicBezTo>
                  <a:cubicBezTo>
                    <a:pt x="495" y="260"/>
                    <a:pt x="502" y="256"/>
                    <a:pt x="509" y="252"/>
                  </a:cubicBezTo>
                  <a:cubicBezTo>
                    <a:pt x="516" y="248"/>
                    <a:pt x="522" y="243"/>
                    <a:pt x="522" y="243"/>
                  </a:cubicBezTo>
                  <a:cubicBezTo>
                    <a:pt x="525" y="242"/>
                    <a:pt x="527" y="238"/>
                    <a:pt x="526" y="235"/>
                  </a:cubicBezTo>
                  <a:cubicBezTo>
                    <a:pt x="526" y="235"/>
                    <a:pt x="526" y="233"/>
                    <a:pt x="526" y="231"/>
                  </a:cubicBezTo>
                  <a:cubicBezTo>
                    <a:pt x="525" y="228"/>
                    <a:pt x="525" y="225"/>
                    <a:pt x="524" y="222"/>
                  </a:cubicBezTo>
                  <a:cubicBezTo>
                    <a:pt x="524" y="219"/>
                    <a:pt x="523" y="216"/>
                    <a:pt x="523" y="213"/>
                  </a:cubicBezTo>
                  <a:cubicBezTo>
                    <a:pt x="523" y="212"/>
                    <a:pt x="522" y="211"/>
                    <a:pt x="522" y="210"/>
                  </a:cubicBezTo>
                  <a:cubicBezTo>
                    <a:pt x="522" y="210"/>
                    <a:pt x="522" y="209"/>
                    <a:pt x="522" y="209"/>
                  </a:cubicBezTo>
                  <a:cubicBezTo>
                    <a:pt x="521" y="206"/>
                    <a:pt x="519" y="203"/>
                    <a:pt x="516" y="202"/>
                  </a:cubicBezTo>
                  <a:cubicBezTo>
                    <a:pt x="516" y="202"/>
                    <a:pt x="514" y="202"/>
                    <a:pt x="511" y="201"/>
                  </a:cubicBezTo>
                  <a:cubicBezTo>
                    <a:pt x="508" y="200"/>
                    <a:pt x="504" y="199"/>
                    <a:pt x="500" y="198"/>
                  </a:cubicBezTo>
                  <a:cubicBezTo>
                    <a:pt x="496" y="197"/>
                    <a:pt x="492" y="197"/>
                    <a:pt x="489" y="196"/>
                  </a:cubicBezTo>
                  <a:cubicBezTo>
                    <a:pt x="486" y="196"/>
                    <a:pt x="484" y="195"/>
                    <a:pt x="484" y="195"/>
                  </a:cubicBezTo>
                  <a:cubicBezTo>
                    <a:pt x="481" y="195"/>
                    <a:pt x="479" y="193"/>
                    <a:pt x="478" y="190"/>
                  </a:cubicBezTo>
                  <a:cubicBezTo>
                    <a:pt x="478" y="190"/>
                    <a:pt x="478" y="189"/>
                    <a:pt x="477" y="187"/>
                  </a:cubicBezTo>
                  <a:cubicBezTo>
                    <a:pt x="476" y="185"/>
                    <a:pt x="475" y="183"/>
                    <a:pt x="474" y="180"/>
                  </a:cubicBezTo>
                  <a:cubicBezTo>
                    <a:pt x="474" y="178"/>
                    <a:pt x="473" y="176"/>
                    <a:pt x="472" y="174"/>
                  </a:cubicBezTo>
                  <a:cubicBezTo>
                    <a:pt x="471" y="172"/>
                    <a:pt x="471" y="171"/>
                    <a:pt x="471" y="171"/>
                  </a:cubicBezTo>
                  <a:cubicBezTo>
                    <a:pt x="471" y="171"/>
                    <a:pt x="469" y="166"/>
                    <a:pt x="466" y="162"/>
                  </a:cubicBezTo>
                  <a:cubicBezTo>
                    <a:pt x="464" y="157"/>
                    <a:pt x="462" y="153"/>
                    <a:pt x="462" y="153"/>
                  </a:cubicBezTo>
                  <a:cubicBezTo>
                    <a:pt x="460" y="150"/>
                    <a:pt x="460" y="147"/>
                    <a:pt x="462" y="145"/>
                  </a:cubicBezTo>
                  <a:cubicBezTo>
                    <a:pt x="462" y="145"/>
                    <a:pt x="466" y="138"/>
                    <a:pt x="470" y="131"/>
                  </a:cubicBezTo>
                  <a:cubicBezTo>
                    <a:pt x="474" y="124"/>
                    <a:pt x="478" y="117"/>
                    <a:pt x="478" y="117"/>
                  </a:cubicBezTo>
                  <a:cubicBezTo>
                    <a:pt x="479" y="114"/>
                    <a:pt x="479" y="110"/>
                    <a:pt x="477" y="107"/>
                  </a:cubicBezTo>
                  <a:cubicBezTo>
                    <a:pt x="477" y="107"/>
                    <a:pt x="473" y="102"/>
                    <a:pt x="469" y="97"/>
                  </a:cubicBezTo>
                  <a:cubicBezTo>
                    <a:pt x="465" y="92"/>
                    <a:pt x="461" y="87"/>
                    <a:pt x="461" y="87"/>
                  </a:cubicBezTo>
                  <a:cubicBezTo>
                    <a:pt x="458" y="85"/>
                    <a:pt x="455" y="83"/>
                    <a:pt x="452" y="84"/>
                  </a:cubicBezTo>
                  <a:cubicBezTo>
                    <a:pt x="452" y="84"/>
                    <a:pt x="444" y="86"/>
                    <a:pt x="436" y="89"/>
                  </a:cubicBezTo>
                  <a:cubicBezTo>
                    <a:pt x="428" y="91"/>
                    <a:pt x="421" y="94"/>
                    <a:pt x="421" y="94"/>
                  </a:cubicBezTo>
                  <a:cubicBezTo>
                    <a:pt x="418" y="95"/>
                    <a:pt x="415" y="94"/>
                    <a:pt x="413" y="92"/>
                  </a:cubicBezTo>
                  <a:cubicBezTo>
                    <a:pt x="413" y="92"/>
                    <a:pt x="409" y="89"/>
                    <a:pt x="405" y="86"/>
                  </a:cubicBezTo>
                  <a:cubicBezTo>
                    <a:pt x="401" y="83"/>
                    <a:pt x="397" y="80"/>
                    <a:pt x="397" y="80"/>
                  </a:cubicBezTo>
                  <a:cubicBezTo>
                    <a:pt x="397" y="80"/>
                    <a:pt x="396" y="79"/>
                    <a:pt x="394" y="78"/>
                  </a:cubicBezTo>
                  <a:cubicBezTo>
                    <a:pt x="393" y="77"/>
                    <a:pt x="391" y="75"/>
                    <a:pt x="389" y="74"/>
                  </a:cubicBezTo>
                  <a:cubicBezTo>
                    <a:pt x="386" y="73"/>
                    <a:pt x="384" y="71"/>
                    <a:pt x="383" y="70"/>
                  </a:cubicBezTo>
                  <a:cubicBezTo>
                    <a:pt x="381" y="69"/>
                    <a:pt x="380" y="69"/>
                    <a:pt x="380" y="69"/>
                  </a:cubicBezTo>
                  <a:cubicBezTo>
                    <a:pt x="377" y="67"/>
                    <a:pt x="376" y="64"/>
                    <a:pt x="376" y="61"/>
                  </a:cubicBezTo>
                  <a:cubicBezTo>
                    <a:pt x="376" y="61"/>
                    <a:pt x="376" y="59"/>
                    <a:pt x="376" y="56"/>
                  </a:cubicBezTo>
                  <a:cubicBezTo>
                    <a:pt x="376" y="53"/>
                    <a:pt x="376" y="49"/>
                    <a:pt x="376" y="45"/>
                  </a:cubicBezTo>
                  <a:cubicBezTo>
                    <a:pt x="376" y="41"/>
                    <a:pt x="376" y="37"/>
                    <a:pt x="376" y="34"/>
                  </a:cubicBezTo>
                  <a:cubicBezTo>
                    <a:pt x="376" y="31"/>
                    <a:pt x="376" y="29"/>
                    <a:pt x="376" y="29"/>
                  </a:cubicBezTo>
                  <a:cubicBezTo>
                    <a:pt x="376" y="26"/>
                    <a:pt x="374" y="23"/>
                    <a:pt x="370" y="21"/>
                  </a:cubicBezTo>
                  <a:cubicBezTo>
                    <a:pt x="370" y="21"/>
                    <a:pt x="370" y="21"/>
                    <a:pt x="369" y="21"/>
                  </a:cubicBezTo>
                  <a:cubicBezTo>
                    <a:pt x="369" y="21"/>
                    <a:pt x="368" y="20"/>
                    <a:pt x="367" y="20"/>
                  </a:cubicBezTo>
                  <a:cubicBezTo>
                    <a:pt x="364" y="19"/>
                    <a:pt x="361" y="18"/>
                    <a:pt x="358" y="16"/>
                  </a:cubicBezTo>
                  <a:cubicBezTo>
                    <a:pt x="355" y="15"/>
                    <a:pt x="352" y="14"/>
                    <a:pt x="350" y="13"/>
                  </a:cubicBezTo>
                  <a:cubicBezTo>
                    <a:pt x="348" y="13"/>
                    <a:pt x="346" y="12"/>
                    <a:pt x="346" y="12"/>
                  </a:cubicBezTo>
                  <a:cubicBezTo>
                    <a:pt x="343" y="11"/>
                    <a:pt x="339" y="12"/>
                    <a:pt x="337" y="14"/>
                  </a:cubicBezTo>
                  <a:cubicBezTo>
                    <a:pt x="337" y="14"/>
                    <a:pt x="331" y="20"/>
                    <a:pt x="326" y="26"/>
                  </a:cubicBezTo>
                  <a:cubicBezTo>
                    <a:pt x="320" y="32"/>
                    <a:pt x="315" y="38"/>
                    <a:pt x="315" y="38"/>
                  </a:cubicBezTo>
                  <a:cubicBezTo>
                    <a:pt x="313" y="40"/>
                    <a:pt x="310" y="41"/>
                    <a:pt x="307" y="41"/>
                  </a:cubicBezTo>
                  <a:cubicBezTo>
                    <a:pt x="307" y="41"/>
                    <a:pt x="306" y="40"/>
                    <a:pt x="304" y="40"/>
                  </a:cubicBezTo>
                  <a:cubicBezTo>
                    <a:pt x="302" y="40"/>
                    <a:pt x="300" y="39"/>
                    <a:pt x="297" y="39"/>
                  </a:cubicBezTo>
                  <a:cubicBezTo>
                    <a:pt x="292" y="38"/>
                    <a:pt x="287" y="38"/>
                    <a:pt x="287" y="38"/>
                  </a:cubicBezTo>
                  <a:cubicBezTo>
                    <a:pt x="287" y="38"/>
                    <a:pt x="282" y="37"/>
                    <a:pt x="277" y="37"/>
                  </a:cubicBezTo>
                  <a:cubicBezTo>
                    <a:pt x="275" y="37"/>
                    <a:pt x="272" y="37"/>
                    <a:pt x="270" y="37"/>
                  </a:cubicBezTo>
                  <a:cubicBezTo>
                    <a:pt x="269" y="36"/>
                    <a:pt x="267" y="36"/>
                    <a:pt x="267" y="36"/>
                  </a:cubicBezTo>
                  <a:cubicBezTo>
                    <a:pt x="264" y="36"/>
                    <a:pt x="261" y="35"/>
                    <a:pt x="260" y="32"/>
                  </a:cubicBezTo>
                  <a:cubicBezTo>
                    <a:pt x="260" y="32"/>
                    <a:pt x="256" y="25"/>
                    <a:pt x="252" y="18"/>
                  </a:cubicBezTo>
                  <a:cubicBezTo>
                    <a:pt x="248" y="11"/>
                    <a:pt x="244" y="4"/>
                    <a:pt x="244" y="4"/>
                  </a:cubicBezTo>
                  <a:cubicBezTo>
                    <a:pt x="242" y="2"/>
                    <a:pt x="239" y="0"/>
                    <a:pt x="235" y="0"/>
                  </a:cubicBezTo>
                  <a:cubicBezTo>
                    <a:pt x="235" y="0"/>
                    <a:pt x="234" y="1"/>
                    <a:pt x="231" y="1"/>
                  </a:cubicBezTo>
                  <a:cubicBezTo>
                    <a:pt x="229" y="1"/>
                    <a:pt x="226" y="1"/>
                    <a:pt x="222" y="2"/>
                  </a:cubicBezTo>
                  <a:cubicBezTo>
                    <a:pt x="219" y="3"/>
                    <a:pt x="216" y="3"/>
                    <a:pt x="214" y="4"/>
                  </a:cubicBezTo>
                  <a:cubicBezTo>
                    <a:pt x="212" y="4"/>
                    <a:pt x="211" y="4"/>
                    <a:pt x="211" y="4"/>
                  </a:cubicBezTo>
                  <a:cubicBezTo>
                    <a:pt x="210" y="4"/>
                    <a:pt x="210" y="4"/>
                    <a:pt x="210" y="4"/>
                  </a:cubicBezTo>
                  <a:cubicBezTo>
                    <a:pt x="206" y="5"/>
                    <a:pt x="203" y="8"/>
                    <a:pt x="203" y="11"/>
                  </a:cubicBezTo>
                  <a:cubicBezTo>
                    <a:pt x="203" y="11"/>
                    <a:pt x="202" y="13"/>
                    <a:pt x="201" y="15"/>
                  </a:cubicBezTo>
                  <a:cubicBezTo>
                    <a:pt x="201" y="18"/>
                    <a:pt x="200" y="22"/>
                    <a:pt x="199" y="26"/>
                  </a:cubicBezTo>
                  <a:cubicBezTo>
                    <a:pt x="198" y="30"/>
                    <a:pt x="197" y="34"/>
                    <a:pt x="197" y="37"/>
                  </a:cubicBezTo>
                  <a:cubicBezTo>
                    <a:pt x="196" y="40"/>
                    <a:pt x="196" y="42"/>
                    <a:pt x="196" y="42"/>
                  </a:cubicBezTo>
                  <a:cubicBezTo>
                    <a:pt x="195" y="45"/>
                    <a:pt x="193" y="48"/>
                    <a:pt x="190" y="49"/>
                  </a:cubicBezTo>
                  <a:cubicBezTo>
                    <a:pt x="190" y="49"/>
                    <a:pt x="189" y="49"/>
                    <a:pt x="187" y="49"/>
                  </a:cubicBezTo>
                  <a:cubicBezTo>
                    <a:pt x="185" y="50"/>
                    <a:pt x="183" y="51"/>
                    <a:pt x="181" y="52"/>
                  </a:cubicBezTo>
                  <a:cubicBezTo>
                    <a:pt x="178" y="53"/>
                    <a:pt x="176" y="54"/>
                    <a:pt x="174" y="55"/>
                  </a:cubicBezTo>
                  <a:cubicBezTo>
                    <a:pt x="173" y="55"/>
                    <a:pt x="171" y="56"/>
                    <a:pt x="171" y="56"/>
                  </a:cubicBezTo>
                  <a:cubicBezTo>
                    <a:pt x="171" y="56"/>
                    <a:pt x="167" y="58"/>
                    <a:pt x="162" y="60"/>
                  </a:cubicBezTo>
                  <a:cubicBezTo>
                    <a:pt x="158" y="62"/>
                    <a:pt x="153" y="65"/>
                    <a:pt x="153" y="65"/>
                  </a:cubicBezTo>
                  <a:cubicBezTo>
                    <a:pt x="151" y="66"/>
                    <a:pt x="148" y="66"/>
                    <a:pt x="145" y="65"/>
                  </a:cubicBezTo>
                  <a:cubicBezTo>
                    <a:pt x="145" y="65"/>
                    <a:pt x="138" y="60"/>
                    <a:pt x="131" y="56"/>
                  </a:cubicBezTo>
                  <a:cubicBezTo>
                    <a:pt x="124" y="52"/>
                    <a:pt x="117" y="49"/>
                    <a:pt x="117" y="49"/>
                  </a:cubicBezTo>
                  <a:cubicBezTo>
                    <a:pt x="114" y="47"/>
                    <a:pt x="111" y="48"/>
                    <a:pt x="108" y="50"/>
                  </a:cubicBezTo>
                  <a:cubicBezTo>
                    <a:pt x="108" y="50"/>
                    <a:pt x="103" y="54"/>
                    <a:pt x="97" y="58"/>
                  </a:cubicBezTo>
                  <a:cubicBezTo>
                    <a:pt x="93" y="62"/>
                    <a:pt x="88" y="66"/>
                    <a:pt x="88" y="66"/>
                  </a:cubicBezTo>
                  <a:cubicBezTo>
                    <a:pt x="85" y="68"/>
                    <a:pt x="84" y="72"/>
                    <a:pt x="85" y="75"/>
                  </a:cubicBezTo>
                  <a:cubicBezTo>
                    <a:pt x="85" y="75"/>
                    <a:pt x="87" y="83"/>
                    <a:pt x="89" y="90"/>
                  </a:cubicBezTo>
                  <a:cubicBezTo>
                    <a:pt x="92" y="98"/>
                    <a:pt x="94" y="105"/>
                    <a:pt x="94" y="105"/>
                  </a:cubicBezTo>
                  <a:cubicBezTo>
                    <a:pt x="95" y="108"/>
                    <a:pt x="95" y="112"/>
                    <a:pt x="93" y="114"/>
                  </a:cubicBezTo>
                  <a:cubicBezTo>
                    <a:pt x="93" y="114"/>
                    <a:pt x="89" y="118"/>
                    <a:pt x="86" y="122"/>
                  </a:cubicBezTo>
                  <a:cubicBezTo>
                    <a:pt x="83" y="125"/>
                    <a:pt x="80" y="130"/>
                    <a:pt x="80" y="130"/>
                  </a:cubicBezTo>
                  <a:cubicBezTo>
                    <a:pt x="80" y="130"/>
                    <a:pt x="80" y="131"/>
                    <a:pt x="78" y="132"/>
                  </a:cubicBezTo>
                  <a:cubicBezTo>
                    <a:pt x="77" y="134"/>
                    <a:pt x="76" y="136"/>
                    <a:pt x="74" y="138"/>
                  </a:cubicBezTo>
                  <a:cubicBezTo>
                    <a:pt x="73" y="140"/>
                    <a:pt x="72" y="142"/>
                    <a:pt x="71" y="144"/>
                  </a:cubicBezTo>
                  <a:cubicBezTo>
                    <a:pt x="70" y="145"/>
                    <a:pt x="69" y="146"/>
                    <a:pt x="69" y="146"/>
                  </a:cubicBezTo>
                  <a:cubicBezTo>
                    <a:pt x="68" y="149"/>
                    <a:pt x="65" y="151"/>
                    <a:pt x="62" y="150"/>
                  </a:cubicBezTo>
                  <a:cubicBezTo>
                    <a:pt x="62" y="150"/>
                    <a:pt x="60" y="150"/>
                    <a:pt x="57" y="150"/>
                  </a:cubicBezTo>
                  <a:cubicBezTo>
                    <a:pt x="54" y="150"/>
                    <a:pt x="50" y="150"/>
                    <a:pt x="46" y="150"/>
                  </a:cubicBezTo>
                  <a:cubicBezTo>
                    <a:pt x="42" y="150"/>
                    <a:pt x="38" y="150"/>
                    <a:pt x="34" y="150"/>
                  </a:cubicBezTo>
                  <a:cubicBezTo>
                    <a:pt x="31" y="150"/>
                    <a:pt x="29" y="150"/>
                    <a:pt x="29" y="150"/>
                  </a:cubicBezTo>
                  <a:cubicBezTo>
                    <a:pt x="26" y="151"/>
                    <a:pt x="23" y="153"/>
                    <a:pt x="22" y="156"/>
                  </a:cubicBezTo>
                  <a:cubicBezTo>
                    <a:pt x="22" y="156"/>
                    <a:pt x="22" y="156"/>
                    <a:pt x="21" y="157"/>
                  </a:cubicBezTo>
                  <a:cubicBezTo>
                    <a:pt x="21" y="158"/>
                    <a:pt x="21" y="159"/>
                    <a:pt x="20" y="160"/>
                  </a:cubicBezTo>
                  <a:cubicBezTo>
                    <a:pt x="19" y="162"/>
                    <a:pt x="18" y="165"/>
                    <a:pt x="17" y="168"/>
                  </a:cubicBezTo>
                  <a:cubicBezTo>
                    <a:pt x="16" y="171"/>
                    <a:pt x="15" y="174"/>
                    <a:pt x="14" y="176"/>
                  </a:cubicBezTo>
                  <a:cubicBezTo>
                    <a:pt x="13" y="179"/>
                    <a:pt x="13" y="180"/>
                    <a:pt x="13" y="180"/>
                  </a:cubicBezTo>
                  <a:cubicBezTo>
                    <a:pt x="11" y="184"/>
                    <a:pt x="12" y="187"/>
                    <a:pt x="14" y="190"/>
                  </a:cubicBezTo>
                  <a:cubicBezTo>
                    <a:pt x="14" y="190"/>
                    <a:pt x="20" y="195"/>
                    <a:pt x="26" y="201"/>
                  </a:cubicBezTo>
                  <a:cubicBezTo>
                    <a:pt x="32" y="206"/>
                    <a:pt x="38" y="211"/>
                    <a:pt x="38" y="211"/>
                  </a:cubicBezTo>
                  <a:cubicBezTo>
                    <a:pt x="41" y="213"/>
                    <a:pt x="42" y="216"/>
                    <a:pt x="41" y="219"/>
                  </a:cubicBezTo>
                  <a:cubicBezTo>
                    <a:pt x="41" y="219"/>
                    <a:pt x="41" y="220"/>
                    <a:pt x="41" y="222"/>
                  </a:cubicBezTo>
                  <a:cubicBezTo>
                    <a:pt x="40" y="224"/>
                    <a:pt x="40" y="227"/>
                    <a:pt x="39" y="229"/>
                  </a:cubicBezTo>
                  <a:cubicBezTo>
                    <a:pt x="39" y="234"/>
                    <a:pt x="38" y="239"/>
                    <a:pt x="38" y="239"/>
                  </a:cubicBezTo>
                  <a:cubicBezTo>
                    <a:pt x="38" y="239"/>
                    <a:pt x="38" y="244"/>
                    <a:pt x="37" y="249"/>
                  </a:cubicBezTo>
                  <a:cubicBezTo>
                    <a:pt x="37" y="252"/>
                    <a:pt x="37" y="254"/>
                    <a:pt x="37" y="256"/>
                  </a:cubicBezTo>
                  <a:cubicBezTo>
                    <a:pt x="37" y="258"/>
                    <a:pt x="37" y="259"/>
                    <a:pt x="37" y="259"/>
                  </a:cubicBezTo>
                  <a:cubicBezTo>
                    <a:pt x="37" y="262"/>
                    <a:pt x="35" y="265"/>
                    <a:pt x="32" y="266"/>
                  </a:cubicBezTo>
                  <a:cubicBezTo>
                    <a:pt x="32" y="266"/>
                    <a:pt x="25" y="270"/>
                    <a:pt x="18" y="274"/>
                  </a:cubicBezTo>
                  <a:cubicBezTo>
                    <a:pt x="11" y="278"/>
                    <a:pt x="5" y="283"/>
                    <a:pt x="5" y="283"/>
                  </a:cubicBezTo>
                  <a:cubicBezTo>
                    <a:pt x="2" y="284"/>
                    <a:pt x="0" y="288"/>
                    <a:pt x="1" y="291"/>
                  </a:cubicBezTo>
                  <a:cubicBezTo>
                    <a:pt x="1" y="291"/>
                    <a:pt x="1" y="293"/>
                    <a:pt x="1" y="295"/>
                  </a:cubicBezTo>
                  <a:cubicBezTo>
                    <a:pt x="2" y="298"/>
                    <a:pt x="2" y="301"/>
                    <a:pt x="2" y="304"/>
                  </a:cubicBezTo>
                  <a:cubicBezTo>
                    <a:pt x="3" y="307"/>
                    <a:pt x="4" y="310"/>
                    <a:pt x="4" y="313"/>
                  </a:cubicBezTo>
                  <a:cubicBezTo>
                    <a:pt x="4" y="314"/>
                    <a:pt x="4" y="315"/>
                    <a:pt x="5" y="316"/>
                  </a:cubicBezTo>
                  <a:cubicBezTo>
                    <a:pt x="5" y="316"/>
                    <a:pt x="5" y="317"/>
                    <a:pt x="5" y="317"/>
                  </a:cubicBezTo>
                  <a:cubicBezTo>
                    <a:pt x="6" y="320"/>
                    <a:pt x="8" y="323"/>
                    <a:pt x="11" y="324"/>
                  </a:cubicBezTo>
                  <a:cubicBezTo>
                    <a:pt x="11" y="324"/>
                    <a:pt x="13" y="324"/>
                    <a:pt x="16" y="325"/>
                  </a:cubicBezTo>
                  <a:cubicBezTo>
                    <a:pt x="19" y="326"/>
                    <a:pt x="23" y="327"/>
                    <a:pt x="27" y="328"/>
                  </a:cubicBezTo>
                  <a:cubicBezTo>
                    <a:pt x="31" y="329"/>
                    <a:pt x="35" y="329"/>
                    <a:pt x="37" y="330"/>
                  </a:cubicBezTo>
                  <a:cubicBezTo>
                    <a:pt x="40" y="330"/>
                    <a:pt x="42" y="331"/>
                    <a:pt x="42" y="331"/>
                  </a:cubicBezTo>
                  <a:cubicBezTo>
                    <a:pt x="45" y="331"/>
                    <a:pt x="48" y="333"/>
                    <a:pt x="49" y="336"/>
                  </a:cubicBezTo>
                  <a:cubicBezTo>
                    <a:pt x="49" y="336"/>
                    <a:pt x="49" y="337"/>
                    <a:pt x="50" y="339"/>
                  </a:cubicBezTo>
                  <a:cubicBezTo>
                    <a:pt x="51" y="341"/>
                    <a:pt x="51" y="343"/>
                    <a:pt x="52" y="346"/>
                  </a:cubicBezTo>
                  <a:cubicBezTo>
                    <a:pt x="53" y="348"/>
                    <a:pt x="54" y="350"/>
                    <a:pt x="55" y="352"/>
                  </a:cubicBezTo>
                  <a:cubicBezTo>
                    <a:pt x="56" y="354"/>
                    <a:pt x="56" y="355"/>
                    <a:pt x="56" y="355"/>
                  </a:cubicBezTo>
                  <a:cubicBezTo>
                    <a:pt x="56" y="355"/>
                    <a:pt x="58" y="360"/>
                    <a:pt x="61" y="364"/>
                  </a:cubicBezTo>
                  <a:cubicBezTo>
                    <a:pt x="63" y="369"/>
                    <a:pt x="65" y="373"/>
                    <a:pt x="65" y="373"/>
                  </a:cubicBezTo>
                  <a:cubicBezTo>
                    <a:pt x="67" y="376"/>
                    <a:pt x="67" y="379"/>
                    <a:pt x="65" y="382"/>
                  </a:cubicBezTo>
                  <a:cubicBezTo>
                    <a:pt x="65" y="382"/>
                    <a:pt x="61" y="388"/>
                    <a:pt x="57" y="395"/>
                  </a:cubicBezTo>
                  <a:cubicBezTo>
                    <a:pt x="53" y="402"/>
                    <a:pt x="49" y="409"/>
                    <a:pt x="49" y="409"/>
                  </a:cubicBezTo>
                  <a:cubicBezTo>
                    <a:pt x="48" y="412"/>
                    <a:pt x="48" y="416"/>
                    <a:pt x="50" y="419"/>
                  </a:cubicBezTo>
                  <a:cubicBezTo>
                    <a:pt x="50" y="419"/>
                    <a:pt x="54" y="424"/>
                    <a:pt x="58" y="429"/>
                  </a:cubicBezTo>
                  <a:cubicBezTo>
                    <a:pt x="62" y="434"/>
                    <a:pt x="66" y="439"/>
                    <a:pt x="66" y="439"/>
                  </a:cubicBezTo>
                  <a:cubicBezTo>
                    <a:pt x="69" y="441"/>
                    <a:pt x="72" y="443"/>
                    <a:pt x="75" y="442"/>
                  </a:cubicBezTo>
                  <a:cubicBezTo>
                    <a:pt x="75" y="442"/>
                    <a:pt x="83" y="440"/>
                    <a:pt x="91" y="437"/>
                  </a:cubicBezTo>
                  <a:cubicBezTo>
                    <a:pt x="99" y="435"/>
                    <a:pt x="106" y="432"/>
                    <a:pt x="106" y="432"/>
                  </a:cubicBezTo>
                  <a:cubicBezTo>
                    <a:pt x="109" y="431"/>
                    <a:pt x="112" y="432"/>
                    <a:pt x="114" y="434"/>
                  </a:cubicBezTo>
                  <a:cubicBezTo>
                    <a:pt x="114" y="434"/>
                    <a:pt x="118" y="437"/>
                    <a:pt x="122" y="440"/>
                  </a:cubicBezTo>
                  <a:cubicBezTo>
                    <a:pt x="126" y="443"/>
                    <a:pt x="130" y="446"/>
                    <a:pt x="130" y="446"/>
                  </a:cubicBezTo>
                  <a:cubicBezTo>
                    <a:pt x="130" y="446"/>
                    <a:pt x="131" y="447"/>
                    <a:pt x="133" y="448"/>
                  </a:cubicBezTo>
                  <a:cubicBezTo>
                    <a:pt x="134" y="449"/>
                    <a:pt x="136" y="451"/>
                    <a:pt x="138" y="452"/>
                  </a:cubicBezTo>
                  <a:cubicBezTo>
                    <a:pt x="140" y="453"/>
                    <a:pt x="143" y="455"/>
                    <a:pt x="144" y="456"/>
                  </a:cubicBezTo>
                  <a:cubicBezTo>
                    <a:pt x="146" y="457"/>
                    <a:pt x="147" y="457"/>
                    <a:pt x="147" y="457"/>
                  </a:cubicBezTo>
                  <a:cubicBezTo>
                    <a:pt x="149" y="459"/>
                    <a:pt x="151" y="462"/>
                    <a:pt x="151" y="465"/>
                  </a:cubicBezTo>
                  <a:cubicBezTo>
                    <a:pt x="151" y="465"/>
                    <a:pt x="151" y="467"/>
                    <a:pt x="151" y="470"/>
                  </a:cubicBezTo>
                  <a:cubicBezTo>
                    <a:pt x="150" y="473"/>
                    <a:pt x="150" y="477"/>
                    <a:pt x="150" y="481"/>
                  </a:cubicBezTo>
                  <a:cubicBezTo>
                    <a:pt x="150" y="485"/>
                    <a:pt x="151" y="489"/>
                    <a:pt x="151" y="492"/>
                  </a:cubicBezTo>
                  <a:cubicBezTo>
                    <a:pt x="151" y="495"/>
                    <a:pt x="151" y="497"/>
                    <a:pt x="151" y="497"/>
                  </a:cubicBezTo>
                  <a:cubicBezTo>
                    <a:pt x="151" y="500"/>
                    <a:pt x="153" y="503"/>
                    <a:pt x="157" y="505"/>
                  </a:cubicBezTo>
                  <a:cubicBezTo>
                    <a:pt x="157" y="505"/>
                    <a:pt x="157" y="505"/>
                    <a:pt x="158" y="505"/>
                  </a:cubicBezTo>
                  <a:cubicBezTo>
                    <a:pt x="158" y="505"/>
                    <a:pt x="159" y="506"/>
                    <a:pt x="160" y="506"/>
                  </a:cubicBezTo>
                  <a:cubicBezTo>
                    <a:pt x="162" y="507"/>
                    <a:pt x="165" y="508"/>
                    <a:pt x="169" y="510"/>
                  </a:cubicBezTo>
                  <a:cubicBezTo>
                    <a:pt x="171" y="511"/>
                    <a:pt x="175" y="512"/>
                    <a:pt x="177" y="513"/>
                  </a:cubicBezTo>
                  <a:cubicBezTo>
                    <a:pt x="179" y="513"/>
                    <a:pt x="181" y="514"/>
                    <a:pt x="181" y="514"/>
                  </a:cubicBezTo>
                  <a:cubicBezTo>
                    <a:pt x="184" y="515"/>
                    <a:pt x="188" y="514"/>
                    <a:pt x="190" y="512"/>
                  </a:cubicBezTo>
                  <a:cubicBezTo>
                    <a:pt x="190" y="512"/>
                    <a:pt x="196" y="506"/>
                    <a:pt x="201" y="500"/>
                  </a:cubicBezTo>
                  <a:cubicBezTo>
                    <a:pt x="207" y="494"/>
                    <a:pt x="212" y="488"/>
                    <a:pt x="212" y="488"/>
                  </a:cubicBezTo>
                  <a:cubicBezTo>
                    <a:pt x="214" y="486"/>
                    <a:pt x="217" y="485"/>
                    <a:pt x="220" y="485"/>
                  </a:cubicBezTo>
                  <a:cubicBezTo>
                    <a:pt x="220" y="485"/>
                    <a:pt x="221" y="486"/>
                    <a:pt x="223" y="486"/>
                  </a:cubicBezTo>
                  <a:cubicBezTo>
                    <a:pt x="225" y="486"/>
                    <a:pt x="227" y="487"/>
                    <a:pt x="229" y="487"/>
                  </a:cubicBezTo>
                  <a:cubicBezTo>
                    <a:pt x="234" y="488"/>
                    <a:pt x="239" y="488"/>
                    <a:pt x="239" y="488"/>
                  </a:cubicBezTo>
                  <a:cubicBezTo>
                    <a:pt x="239" y="488"/>
                    <a:pt x="245" y="489"/>
                    <a:pt x="250" y="489"/>
                  </a:cubicBezTo>
                  <a:cubicBezTo>
                    <a:pt x="252" y="489"/>
                    <a:pt x="255" y="489"/>
                    <a:pt x="256" y="490"/>
                  </a:cubicBezTo>
                  <a:cubicBezTo>
                    <a:pt x="258" y="490"/>
                    <a:pt x="260" y="490"/>
                    <a:pt x="260" y="490"/>
                  </a:cubicBezTo>
                  <a:cubicBezTo>
                    <a:pt x="263" y="490"/>
                    <a:pt x="265" y="491"/>
                    <a:pt x="267" y="494"/>
                  </a:cubicBezTo>
                  <a:cubicBezTo>
                    <a:pt x="267" y="494"/>
                    <a:pt x="270" y="501"/>
                    <a:pt x="274" y="508"/>
                  </a:cubicBezTo>
                  <a:cubicBezTo>
                    <a:pt x="278" y="515"/>
                    <a:pt x="283" y="522"/>
                    <a:pt x="283" y="522"/>
                  </a:cubicBezTo>
                  <a:cubicBezTo>
                    <a:pt x="285" y="525"/>
                    <a:pt x="288" y="526"/>
                    <a:pt x="292" y="526"/>
                  </a:cubicBezTo>
                  <a:close/>
                  <a:moveTo>
                    <a:pt x="259" y="441"/>
                  </a:moveTo>
                  <a:cubicBezTo>
                    <a:pt x="257" y="441"/>
                    <a:pt x="255" y="441"/>
                    <a:pt x="253" y="441"/>
                  </a:cubicBezTo>
                  <a:cubicBezTo>
                    <a:pt x="251" y="441"/>
                    <a:pt x="250" y="440"/>
                    <a:pt x="249" y="440"/>
                  </a:cubicBezTo>
                  <a:cubicBezTo>
                    <a:pt x="246" y="440"/>
                    <a:pt x="245" y="440"/>
                    <a:pt x="245" y="440"/>
                  </a:cubicBezTo>
                  <a:cubicBezTo>
                    <a:pt x="245" y="440"/>
                    <a:pt x="243" y="440"/>
                    <a:pt x="241" y="439"/>
                  </a:cubicBezTo>
                  <a:cubicBezTo>
                    <a:pt x="239" y="439"/>
                    <a:pt x="238" y="439"/>
                    <a:pt x="236" y="439"/>
                  </a:cubicBezTo>
                  <a:cubicBezTo>
                    <a:pt x="234" y="439"/>
                    <a:pt x="232" y="438"/>
                    <a:pt x="230" y="438"/>
                  </a:cubicBezTo>
                  <a:cubicBezTo>
                    <a:pt x="222" y="436"/>
                    <a:pt x="210" y="433"/>
                    <a:pt x="199" y="429"/>
                  </a:cubicBezTo>
                  <a:cubicBezTo>
                    <a:pt x="189" y="425"/>
                    <a:pt x="178" y="420"/>
                    <a:pt x="171" y="415"/>
                  </a:cubicBezTo>
                  <a:cubicBezTo>
                    <a:pt x="167" y="413"/>
                    <a:pt x="164" y="411"/>
                    <a:pt x="162" y="409"/>
                  </a:cubicBezTo>
                  <a:cubicBezTo>
                    <a:pt x="160" y="408"/>
                    <a:pt x="159" y="407"/>
                    <a:pt x="159" y="407"/>
                  </a:cubicBezTo>
                  <a:cubicBezTo>
                    <a:pt x="159" y="407"/>
                    <a:pt x="158" y="406"/>
                    <a:pt x="155" y="405"/>
                  </a:cubicBezTo>
                  <a:cubicBezTo>
                    <a:pt x="154" y="403"/>
                    <a:pt x="151" y="401"/>
                    <a:pt x="147" y="398"/>
                  </a:cubicBezTo>
                  <a:cubicBezTo>
                    <a:pt x="141" y="392"/>
                    <a:pt x="132" y="384"/>
                    <a:pt x="125" y="375"/>
                  </a:cubicBezTo>
                  <a:cubicBezTo>
                    <a:pt x="118" y="366"/>
                    <a:pt x="111" y="356"/>
                    <a:pt x="107" y="348"/>
                  </a:cubicBezTo>
                  <a:cubicBezTo>
                    <a:pt x="105" y="344"/>
                    <a:pt x="104" y="341"/>
                    <a:pt x="102" y="339"/>
                  </a:cubicBezTo>
                  <a:cubicBezTo>
                    <a:pt x="101" y="336"/>
                    <a:pt x="101" y="335"/>
                    <a:pt x="101" y="335"/>
                  </a:cubicBezTo>
                  <a:cubicBezTo>
                    <a:pt x="101" y="335"/>
                    <a:pt x="100" y="334"/>
                    <a:pt x="99" y="331"/>
                  </a:cubicBezTo>
                  <a:cubicBezTo>
                    <a:pt x="98" y="329"/>
                    <a:pt x="97" y="326"/>
                    <a:pt x="95" y="322"/>
                  </a:cubicBezTo>
                  <a:cubicBezTo>
                    <a:pt x="92" y="313"/>
                    <a:pt x="89" y="302"/>
                    <a:pt x="88" y="291"/>
                  </a:cubicBezTo>
                  <a:cubicBezTo>
                    <a:pt x="86" y="279"/>
                    <a:pt x="85" y="268"/>
                    <a:pt x="86" y="259"/>
                  </a:cubicBezTo>
                  <a:cubicBezTo>
                    <a:pt x="86" y="257"/>
                    <a:pt x="86" y="255"/>
                    <a:pt x="86" y="253"/>
                  </a:cubicBezTo>
                  <a:cubicBezTo>
                    <a:pt x="86" y="251"/>
                    <a:pt x="86" y="250"/>
                    <a:pt x="86" y="248"/>
                  </a:cubicBezTo>
                  <a:cubicBezTo>
                    <a:pt x="86" y="246"/>
                    <a:pt x="86" y="244"/>
                    <a:pt x="86" y="244"/>
                  </a:cubicBezTo>
                  <a:cubicBezTo>
                    <a:pt x="86" y="244"/>
                    <a:pt x="87" y="243"/>
                    <a:pt x="87" y="240"/>
                  </a:cubicBezTo>
                  <a:cubicBezTo>
                    <a:pt x="87" y="239"/>
                    <a:pt x="87" y="237"/>
                    <a:pt x="88" y="236"/>
                  </a:cubicBezTo>
                  <a:cubicBezTo>
                    <a:pt x="88" y="234"/>
                    <a:pt x="88" y="232"/>
                    <a:pt x="89" y="230"/>
                  </a:cubicBezTo>
                  <a:cubicBezTo>
                    <a:pt x="90" y="221"/>
                    <a:pt x="93" y="210"/>
                    <a:pt x="97" y="199"/>
                  </a:cubicBezTo>
                  <a:cubicBezTo>
                    <a:pt x="102" y="188"/>
                    <a:pt x="107" y="178"/>
                    <a:pt x="111" y="170"/>
                  </a:cubicBezTo>
                  <a:cubicBezTo>
                    <a:pt x="114" y="167"/>
                    <a:pt x="116" y="164"/>
                    <a:pt x="117" y="162"/>
                  </a:cubicBezTo>
                  <a:cubicBezTo>
                    <a:pt x="119" y="159"/>
                    <a:pt x="120" y="158"/>
                    <a:pt x="120" y="158"/>
                  </a:cubicBezTo>
                  <a:cubicBezTo>
                    <a:pt x="120" y="158"/>
                    <a:pt x="120" y="157"/>
                    <a:pt x="122" y="155"/>
                  </a:cubicBezTo>
                  <a:cubicBezTo>
                    <a:pt x="124" y="153"/>
                    <a:pt x="126" y="150"/>
                    <a:pt x="129" y="147"/>
                  </a:cubicBezTo>
                  <a:cubicBezTo>
                    <a:pt x="134" y="140"/>
                    <a:pt x="143" y="132"/>
                    <a:pt x="152" y="125"/>
                  </a:cubicBezTo>
                  <a:cubicBezTo>
                    <a:pt x="161" y="117"/>
                    <a:pt x="171" y="111"/>
                    <a:pt x="178" y="107"/>
                  </a:cubicBezTo>
                  <a:cubicBezTo>
                    <a:pt x="182" y="105"/>
                    <a:pt x="185" y="103"/>
                    <a:pt x="188" y="102"/>
                  </a:cubicBezTo>
                  <a:cubicBezTo>
                    <a:pt x="190" y="101"/>
                    <a:pt x="191" y="100"/>
                    <a:pt x="191" y="100"/>
                  </a:cubicBezTo>
                  <a:cubicBezTo>
                    <a:pt x="191" y="100"/>
                    <a:pt x="193" y="100"/>
                    <a:pt x="195" y="99"/>
                  </a:cubicBezTo>
                  <a:cubicBezTo>
                    <a:pt x="197" y="98"/>
                    <a:pt x="201" y="96"/>
                    <a:pt x="205" y="95"/>
                  </a:cubicBezTo>
                  <a:cubicBezTo>
                    <a:pt x="213" y="92"/>
                    <a:pt x="224" y="89"/>
                    <a:pt x="236" y="87"/>
                  </a:cubicBezTo>
                  <a:cubicBezTo>
                    <a:pt x="247" y="85"/>
                    <a:pt x="259" y="85"/>
                    <a:pt x="268" y="85"/>
                  </a:cubicBezTo>
                  <a:cubicBezTo>
                    <a:pt x="270" y="85"/>
                    <a:pt x="272" y="85"/>
                    <a:pt x="274" y="85"/>
                  </a:cubicBezTo>
                  <a:cubicBezTo>
                    <a:pt x="275" y="86"/>
                    <a:pt x="277" y="86"/>
                    <a:pt x="278" y="86"/>
                  </a:cubicBezTo>
                  <a:cubicBezTo>
                    <a:pt x="281" y="86"/>
                    <a:pt x="282" y="86"/>
                    <a:pt x="282" y="86"/>
                  </a:cubicBezTo>
                  <a:cubicBezTo>
                    <a:pt x="282" y="86"/>
                    <a:pt x="284" y="86"/>
                    <a:pt x="286" y="87"/>
                  </a:cubicBezTo>
                  <a:cubicBezTo>
                    <a:pt x="287" y="87"/>
                    <a:pt x="289" y="87"/>
                    <a:pt x="291" y="87"/>
                  </a:cubicBezTo>
                  <a:cubicBezTo>
                    <a:pt x="293" y="87"/>
                    <a:pt x="295" y="88"/>
                    <a:pt x="297" y="88"/>
                  </a:cubicBezTo>
                  <a:cubicBezTo>
                    <a:pt x="305" y="90"/>
                    <a:pt x="317" y="93"/>
                    <a:pt x="327" y="97"/>
                  </a:cubicBezTo>
                  <a:cubicBezTo>
                    <a:pt x="338" y="101"/>
                    <a:pt x="349" y="106"/>
                    <a:pt x="356" y="111"/>
                  </a:cubicBezTo>
                  <a:cubicBezTo>
                    <a:pt x="360" y="113"/>
                    <a:pt x="363" y="115"/>
                    <a:pt x="365" y="117"/>
                  </a:cubicBezTo>
                  <a:cubicBezTo>
                    <a:pt x="367" y="118"/>
                    <a:pt x="368" y="119"/>
                    <a:pt x="368" y="119"/>
                  </a:cubicBezTo>
                  <a:cubicBezTo>
                    <a:pt x="368" y="119"/>
                    <a:pt x="369" y="120"/>
                    <a:pt x="371" y="122"/>
                  </a:cubicBezTo>
                  <a:cubicBezTo>
                    <a:pt x="373" y="123"/>
                    <a:pt x="376" y="125"/>
                    <a:pt x="380" y="128"/>
                  </a:cubicBezTo>
                  <a:cubicBezTo>
                    <a:pt x="386" y="134"/>
                    <a:pt x="395" y="142"/>
                    <a:pt x="402" y="151"/>
                  </a:cubicBezTo>
                  <a:cubicBezTo>
                    <a:pt x="409" y="160"/>
                    <a:pt x="416" y="170"/>
                    <a:pt x="420" y="178"/>
                  </a:cubicBezTo>
                  <a:cubicBezTo>
                    <a:pt x="422" y="182"/>
                    <a:pt x="423" y="185"/>
                    <a:pt x="424" y="187"/>
                  </a:cubicBezTo>
                  <a:cubicBezTo>
                    <a:pt x="425" y="190"/>
                    <a:pt x="426" y="191"/>
                    <a:pt x="426" y="191"/>
                  </a:cubicBezTo>
                  <a:cubicBezTo>
                    <a:pt x="426" y="191"/>
                    <a:pt x="427" y="192"/>
                    <a:pt x="428" y="195"/>
                  </a:cubicBezTo>
                  <a:cubicBezTo>
                    <a:pt x="429" y="197"/>
                    <a:pt x="430" y="200"/>
                    <a:pt x="431" y="204"/>
                  </a:cubicBezTo>
                  <a:cubicBezTo>
                    <a:pt x="434" y="213"/>
                    <a:pt x="437" y="224"/>
                    <a:pt x="439" y="235"/>
                  </a:cubicBezTo>
                  <a:cubicBezTo>
                    <a:pt x="441" y="247"/>
                    <a:pt x="442" y="259"/>
                    <a:pt x="441" y="267"/>
                  </a:cubicBezTo>
                  <a:cubicBezTo>
                    <a:pt x="441" y="269"/>
                    <a:pt x="441" y="271"/>
                    <a:pt x="441" y="273"/>
                  </a:cubicBezTo>
                  <a:cubicBezTo>
                    <a:pt x="441" y="275"/>
                    <a:pt x="441" y="277"/>
                    <a:pt x="441" y="278"/>
                  </a:cubicBezTo>
                  <a:cubicBezTo>
                    <a:pt x="440" y="280"/>
                    <a:pt x="440" y="282"/>
                    <a:pt x="440" y="282"/>
                  </a:cubicBezTo>
                  <a:cubicBezTo>
                    <a:pt x="440" y="282"/>
                    <a:pt x="440" y="283"/>
                    <a:pt x="440" y="286"/>
                  </a:cubicBezTo>
                  <a:cubicBezTo>
                    <a:pt x="440" y="287"/>
                    <a:pt x="439" y="289"/>
                    <a:pt x="439" y="290"/>
                  </a:cubicBezTo>
                  <a:cubicBezTo>
                    <a:pt x="439" y="292"/>
                    <a:pt x="439" y="294"/>
                    <a:pt x="438" y="296"/>
                  </a:cubicBezTo>
                  <a:cubicBezTo>
                    <a:pt x="437" y="305"/>
                    <a:pt x="434" y="316"/>
                    <a:pt x="429" y="327"/>
                  </a:cubicBezTo>
                  <a:cubicBezTo>
                    <a:pt x="425" y="338"/>
                    <a:pt x="420" y="348"/>
                    <a:pt x="415" y="356"/>
                  </a:cubicBezTo>
                  <a:cubicBezTo>
                    <a:pt x="413" y="359"/>
                    <a:pt x="411" y="362"/>
                    <a:pt x="410" y="364"/>
                  </a:cubicBezTo>
                  <a:cubicBezTo>
                    <a:pt x="408" y="367"/>
                    <a:pt x="407" y="368"/>
                    <a:pt x="407" y="368"/>
                  </a:cubicBezTo>
                  <a:cubicBezTo>
                    <a:pt x="407" y="368"/>
                    <a:pt x="406" y="369"/>
                    <a:pt x="405" y="371"/>
                  </a:cubicBezTo>
                  <a:cubicBezTo>
                    <a:pt x="403" y="373"/>
                    <a:pt x="401" y="376"/>
                    <a:pt x="398" y="379"/>
                  </a:cubicBezTo>
                  <a:cubicBezTo>
                    <a:pt x="393" y="386"/>
                    <a:pt x="384" y="394"/>
                    <a:pt x="375" y="401"/>
                  </a:cubicBezTo>
                  <a:cubicBezTo>
                    <a:pt x="366" y="409"/>
                    <a:pt x="356" y="415"/>
                    <a:pt x="349" y="419"/>
                  </a:cubicBezTo>
                  <a:cubicBezTo>
                    <a:pt x="345" y="421"/>
                    <a:pt x="341" y="423"/>
                    <a:pt x="339" y="424"/>
                  </a:cubicBezTo>
                  <a:cubicBezTo>
                    <a:pt x="337" y="425"/>
                    <a:pt x="336" y="426"/>
                    <a:pt x="336" y="426"/>
                  </a:cubicBezTo>
                  <a:cubicBezTo>
                    <a:pt x="336" y="426"/>
                    <a:pt x="334" y="426"/>
                    <a:pt x="332" y="427"/>
                  </a:cubicBezTo>
                  <a:cubicBezTo>
                    <a:pt x="330" y="428"/>
                    <a:pt x="326" y="430"/>
                    <a:pt x="322" y="431"/>
                  </a:cubicBezTo>
                  <a:cubicBezTo>
                    <a:pt x="314" y="434"/>
                    <a:pt x="303" y="437"/>
                    <a:pt x="291" y="439"/>
                  </a:cubicBezTo>
                  <a:cubicBezTo>
                    <a:pt x="280" y="441"/>
                    <a:pt x="268" y="441"/>
                    <a:pt x="259" y="4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id-ID" sz="1013"/>
            </a:p>
          </p:txBody>
        </p:sp>
        <p:sp>
          <p:nvSpPr>
            <p:cNvPr id="112" name="Freeform 48">
              <a:extLst>
                <a:ext uri="{FF2B5EF4-FFF2-40B4-BE49-F238E27FC236}">
                  <a16:creationId xmlns:a16="http://schemas.microsoft.com/office/drawing/2014/main" id="{9C28E8BF-5885-4859-B8BA-5F70D2CB9142}"/>
                </a:ext>
              </a:extLst>
            </p:cNvPr>
            <p:cNvSpPr>
              <a:spLocks noEditPoints="1"/>
            </p:cNvSpPr>
            <p:nvPr/>
          </p:nvSpPr>
          <p:spPr bwMode="auto">
            <a:xfrm>
              <a:off x="5646738" y="2570163"/>
              <a:ext cx="2016125" cy="2027237"/>
            </a:xfrm>
            <a:custGeom>
              <a:avLst/>
              <a:gdLst>
                <a:gd name="T0" fmla="*/ 320 w 596"/>
                <a:gd name="T1" fmla="*/ 561 h 599"/>
                <a:gd name="T2" fmla="*/ 361 w 596"/>
                <a:gd name="T3" fmla="*/ 559 h 599"/>
                <a:gd name="T4" fmla="*/ 406 w 596"/>
                <a:gd name="T5" fmla="*/ 581 h 599"/>
                <a:gd name="T6" fmla="*/ 430 w 596"/>
                <a:gd name="T7" fmla="*/ 527 h 599"/>
                <a:gd name="T8" fmla="*/ 466 w 596"/>
                <a:gd name="T9" fmla="*/ 503 h 599"/>
                <a:gd name="T10" fmla="*/ 524 w 596"/>
                <a:gd name="T11" fmla="*/ 500 h 599"/>
                <a:gd name="T12" fmla="*/ 521 w 596"/>
                <a:gd name="T13" fmla="*/ 450 h 599"/>
                <a:gd name="T14" fmla="*/ 537 w 596"/>
                <a:gd name="T15" fmla="*/ 413 h 599"/>
                <a:gd name="T16" fmla="*/ 588 w 596"/>
                <a:gd name="T17" fmla="*/ 385 h 599"/>
                <a:gd name="T18" fmla="*/ 579 w 596"/>
                <a:gd name="T19" fmla="*/ 340 h 599"/>
                <a:gd name="T20" fmla="*/ 562 w 596"/>
                <a:gd name="T21" fmla="*/ 297 h 599"/>
                <a:gd name="T22" fmla="*/ 592 w 596"/>
                <a:gd name="T23" fmla="*/ 251 h 599"/>
                <a:gd name="T24" fmla="*/ 588 w 596"/>
                <a:gd name="T25" fmla="*/ 216 h 599"/>
                <a:gd name="T26" fmla="*/ 537 w 596"/>
                <a:gd name="T27" fmla="*/ 188 h 599"/>
                <a:gd name="T28" fmla="*/ 522 w 596"/>
                <a:gd name="T29" fmla="*/ 151 h 599"/>
                <a:gd name="T30" fmla="*/ 526 w 596"/>
                <a:gd name="T31" fmla="*/ 101 h 599"/>
                <a:gd name="T32" fmla="*/ 476 w 596"/>
                <a:gd name="T33" fmla="*/ 99 h 599"/>
                <a:gd name="T34" fmla="*/ 432 w 596"/>
                <a:gd name="T35" fmla="*/ 73 h 599"/>
                <a:gd name="T36" fmla="*/ 416 w 596"/>
                <a:gd name="T37" fmla="*/ 23 h 599"/>
                <a:gd name="T38" fmla="*/ 381 w 596"/>
                <a:gd name="T39" fmla="*/ 20 h 599"/>
                <a:gd name="T40" fmla="*/ 336 w 596"/>
                <a:gd name="T41" fmla="*/ 40 h 599"/>
                <a:gd name="T42" fmla="*/ 301 w 596"/>
                <a:gd name="T43" fmla="*/ 28 h 599"/>
                <a:gd name="T44" fmla="*/ 256 w 596"/>
                <a:gd name="T45" fmla="*/ 3 h 599"/>
                <a:gd name="T46" fmla="*/ 228 w 596"/>
                <a:gd name="T47" fmla="*/ 47 h 599"/>
                <a:gd name="T48" fmla="*/ 188 w 596"/>
                <a:gd name="T49" fmla="*/ 63 h 599"/>
                <a:gd name="T50" fmla="*/ 119 w 596"/>
                <a:gd name="T51" fmla="*/ 60 h 599"/>
                <a:gd name="T52" fmla="*/ 104 w 596"/>
                <a:gd name="T53" fmla="*/ 125 h 599"/>
                <a:gd name="T54" fmla="*/ 66 w 596"/>
                <a:gd name="T55" fmla="*/ 144 h 599"/>
                <a:gd name="T56" fmla="*/ 30 w 596"/>
                <a:gd name="T57" fmla="*/ 168 h 599"/>
                <a:gd name="T58" fmla="*/ 52 w 596"/>
                <a:gd name="T59" fmla="*/ 215 h 599"/>
                <a:gd name="T60" fmla="*/ 42 w 596"/>
                <a:gd name="T61" fmla="*/ 254 h 599"/>
                <a:gd name="T62" fmla="*/ 0 w 596"/>
                <a:gd name="T63" fmla="*/ 285 h 599"/>
                <a:gd name="T64" fmla="*/ 5 w 596"/>
                <a:gd name="T65" fmla="*/ 321 h 599"/>
                <a:gd name="T66" fmla="*/ 45 w 596"/>
                <a:gd name="T67" fmla="*/ 362 h 599"/>
                <a:gd name="T68" fmla="*/ 32 w 596"/>
                <a:gd name="T69" fmla="*/ 412 h 599"/>
                <a:gd name="T70" fmla="*/ 40 w 596"/>
                <a:gd name="T71" fmla="*/ 450 h 599"/>
                <a:gd name="T72" fmla="*/ 92 w 596"/>
                <a:gd name="T73" fmla="*/ 459 h 599"/>
                <a:gd name="T74" fmla="*/ 121 w 596"/>
                <a:gd name="T75" fmla="*/ 497 h 599"/>
                <a:gd name="T76" fmla="*/ 129 w 596"/>
                <a:gd name="T77" fmla="*/ 546 h 599"/>
                <a:gd name="T78" fmla="*/ 178 w 596"/>
                <a:gd name="T79" fmla="*/ 537 h 599"/>
                <a:gd name="T80" fmla="*/ 217 w 596"/>
                <a:gd name="T81" fmla="*/ 548 h 599"/>
                <a:gd name="T82" fmla="*/ 250 w 596"/>
                <a:gd name="T83" fmla="*/ 596 h 599"/>
                <a:gd name="T84" fmla="*/ 274 w 596"/>
                <a:gd name="T85" fmla="*/ 511 h 599"/>
                <a:gd name="T86" fmla="*/ 215 w 596"/>
                <a:gd name="T87" fmla="*/ 495 h 599"/>
                <a:gd name="T88" fmla="*/ 141 w 596"/>
                <a:gd name="T89" fmla="*/ 440 h 599"/>
                <a:gd name="T90" fmla="*/ 94 w 596"/>
                <a:gd name="T91" fmla="*/ 354 h 599"/>
                <a:gd name="T92" fmla="*/ 90 w 596"/>
                <a:gd name="T93" fmla="*/ 264 h 599"/>
                <a:gd name="T94" fmla="*/ 98 w 596"/>
                <a:gd name="T95" fmla="*/ 233 h 599"/>
                <a:gd name="T96" fmla="*/ 141 w 596"/>
                <a:gd name="T97" fmla="*/ 158 h 599"/>
                <a:gd name="T98" fmla="*/ 225 w 596"/>
                <a:gd name="T99" fmla="*/ 100 h 599"/>
                <a:gd name="T100" fmla="*/ 310 w 596"/>
                <a:gd name="T101" fmla="*/ 87 h 599"/>
                <a:gd name="T102" fmla="*/ 342 w 596"/>
                <a:gd name="T103" fmla="*/ 91 h 599"/>
                <a:gd name="T104" fmla="*/ 425 w 596"/>
                <a:gd name="T105" fmla="*/ 127 h 599"/>
                <a:gd name="T106" fmla="*/ 489 w 596"/>
                <a:gd name="T107" fmla="*/ 201 h 599"/>
                <a:gd name="T108" fmla="*/ 513 w 596"/>
                <a:gd name="T109" fmla="*/ 291 h 599"/>
                <a:gd name="T110" fmla="*/ 507 w 596"/>
                <a:gd name="T111" fmla="*/ 351 h 599"/>
                <a:gd name="T112" fmla="*/ 480 w 596"/>
                <a:gd name="T113" fmla="*/ 413 h 599"/>
                <a:gd name="T114" fmla="*/ 420 w 596"/>
                <a:gd name="T115" fmla="*/ 475 h 599"/>
                <a:gd name="T116" fmla="*/ 341 w 596"/>
                <a:gd name="T117" fmla="*/ 509 h 599"/>
                <a:gd name="T118" fmla="*/ 274 w 596"/>
                <a:gd name="T119" fmla="*/ 511 h 5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96" h="599">
                  <a:moveTo>
                    <a:pt x="285" y="595"/>
                  </a:moveTo>
                  <a:cubicBezTo>
                    <a:pt x="285" y="595"/>
                    <a:pt x="287" y="593"/>
                    <a:pt x="288" y="591"/>
                  </a:cubicBezTo>
                  <a:cubicBezTo>
                    <a:pt x="290" y="588"/>
                    <a:pt x="292" y="584"/>
                    <a:pt x="294" y="581"/>
                  </a:cubicBezTo>
                  <a:cubicBezTo>
                    <a:pt x="298" y="574"/>
                    <a:pt x="302" y="566"/>
                    <a:pt x="302" y="566"/>
                  </a:cubicBezTo>
                  <a:cubicBezTo>
                    <a:pt x="303" y="564"/>
                    <a:pt x="306" y="562"/>
                    <a:pt x="310" y="562"/>
                  </a:cubicBezTo>
                  <a:cubicBezTo>
                    <a:pt x="310" y="562"/>
                    <a:pt x="315" y="562"/>
                    <a:pt x="320" y="561"/>
                  </a:cubicBezTo>
                  <a:cubicBezTo>
                    <a:pt x="323" y="561"/>
                    <a:pt x="326" y="561"/>
                    <a:pt x="328" y="561"/>
                  </a:cubicBezTo>
                  <a:cubicBezTo>
                    <a:pt x="330" y="560"/>
                    <a:pt x="331" y="560"/>
                    <a:pt x="331" y="560"/>
                  </a:cubicBezTo>
                  <a:cubicBezTo>
                    <a:pt x="331" y="560"/>
                    <a:pt x="332" y="560"/>
                    <a:pt x="334" y="560"/>
                  </a:cubicBezTo>
                  <a:cubicBezTo>
                    <a:pt x="336" y="559"/>
                    <a:pt x="339" y="559"/>
                    <a:pt x="342" y="559"/>
                  </a:cubicBezTo>
                  <a:cubicBezTo>
                    <a:pt x="347" y="558"/>
                    <a:pt x="352" y="557"/>
                    <a:pt x="352" y="557"/>
                  </a:cubicBezTo>
                  <a:cubicBezTo>
                    <a:pt x="355" y="556"/>
                    <a:pt x="359" y="557"/>
                    <a:pt x="361" y="559"/>
                  </a:cubicBezTo>
                  <a:cubicBezTo>
                    <a:pt x="361" y="559"/>
                    <a:pt x="362" y="561"/>
                    <a:pt x="364" y="563"/>
                  </a:cubicBezTo>
                  <a:cubicBezTo>
                    <a:pt x="366" y="566"/>
                    <a:pt x="369" y="569"/>
                    <a:pt x="372" y="572"/>
                  </a:cubicBezTo>
                  <a:cubicBezTo>
                    <a:pt x="377" y="578"/>
                    <a:pt x="383" y="583"/>
                    <a:pt x="383" y="583"/>
                  </a:cubicBezTo>
                  <a:cubicBezTo>
                    <a:pt x="386" y="586"/>
                    <a:pt x="389" y="587"/>
                    <a:pt x="393" y="585"/>
                  </a:cubicBezTo>
                  <a:cubicBezTo>
                    <a:pt x="393" y="585"/>
                    <a:pt x="395" y="585"/>
                    <a:pt x="397" y="584"/>
                  </a:cubicBezTo>
                  <a:cubicBezTo>
                    <a:pt x="399" y="583"/>
                    <a:pt x="403" y="582"/>
                    <a:pt x="406" y="581"/>
                  </a:cubicBezTo>
                  <a:cubicBezTo>
                    <a:pt x="409" y="580"/>
                    <a:pt x="412" y="578"/>
                    <a:pt x="415" y="577"/>
                  </a:cubicBezTo>
                  <a:cubicBezTo>
                    <a:pt x="417" y="576"/>
                    <a:pt x="418" y="576"/>
                    <a:pt x="418" y="576"/>
                  </a:cubicBezTo>
                  <a:cubicBezTo>
                    <a:pt x="422" y="574"/>
                    <a:pt x="424" y="571"/>
                    <a:pt x="424" y="568"/>
                  </a:cubicBezTo>
                  <a:cubicBezTo>
                    <a:pt x="424" y="568"/>
                    <a:pt x="425" y="560"/>
                    <a:pt x="425" y="551"/>
                  </a:cubicBezTo>
                  <a:cubicBezTo>
                    <a:pt x="426" y="543"/>
                    <a:pt x="426" y="535"/>
                    <a:pt x="426" y="535"/>
                  </a:cubicBezTo>
                  <a:cubicBezTo>
                    <a:pt x="426" y="532"/>
                    <a:pt x="427" y="529"/>
                    <a:pt x="430" y="527"/>
                  </a:cubicBezTo>
                  <a:cubicBezTo>
                    <a:pt x="430" y="527"/>
                    <a:pt x="431" y="527"/>
                    <a:pt x="433" y="526"/>
                  </a:cubicBezTo>
                  <a:cubicBezTo>
                    <a:pt x="435" y="525"/>
                    <a:pt x="437" y="523"/>
                    <a:pt x="439" y="522"/>
                  </a:cubicBezTo>
                  <a:cubicBezTo>
                    <a:pt x="444" y="519"/>
                    <a:pt x="448" y="516"/>
                    <a:pt x="448" y="516"/>
                  </a:cubicBezTo>
                  <a:cubicBezTo>
                    <a:pt x="448" y="516"/>
                    <a:pt x="453" y="513"/>
                    <a:pt x="457" y="510"/>
                  </a:cubicBezTo>
                  <a:cubicBezTo>
                    <a:pt x="459" y="508"/>
                    <a:pt x="461" y="506"/>
                    <a:pt x="463" y="505"/>
                  </a:cubicBezTo>
                  <a:cubicBezTo>
                    <a:pt x="465" y="504"/>
                    <a:pt x="466" y="503"/>
                    <a:pt x="466" y="503"/>
                  </a:cubicBezTo>
                  <a:cubicBezTo>
                    <a:pt x="468" y="501"/>
                    <a:pt x="472" y="500"/>
                    <a:pt x="475" y="502"/>
                  </a:cubicBezTo>
                  <a:cubicBezTo>
                    <a:pt x="475" y="502"/>
                    <a:pt x="482" y="505"/>
                    <a:pt x="490" y="507"/>
                  </a:cubicBezTo>
                  <a:cubicBezTo>
                    <a:pt x="498" y="510"/>
                    <a:pt x="506" y="512"/>
                    <a:pt x="506" y="512"/>
                  </a:cubicBezTo>
                  <a:cubicBezTo>
                    <a:pt x="509" y="513"/>
                    <a:pt x="512" y="512"/>
                    <a:pt x="515" y="509"/>
                  </a:cubicBezTo>
                  <a:cubicBezTo>
                    <a:pt x="515" y="509"/>
                    <a:pt x="516" y="508"/>
                    <a:pt x="518" y="506"/>
                  </a:cubicBezTo>
                  <a:cubicBezTo>
                    <a:pt x="520" y="505"/>
                    <a:pt x="522" y="502"/>
                    <a:pt x="524" y="500"/>
                  </a:cubicBezTo>
                  <a:cubicBezTo>
                    <a:pt x="527" y="497"/>
                    <a:pt x="529" y="494"/>
                    <a:pt x="530" y="492"/>
                  </a:cubicBezTo>
                  <a:cubicBezTo>
                    <a:pt x="532" y="490"/>
                    <a:pt x="533" y="489"/>
                    <a:pt x="533" y="489"/>
                  </a:cubicBezTo>
                  <a:cubicBezTo>
                    <a:pt x="536" y="486"/>
                    <a:pt x="536" y="483"/>
                    <a:pt x="535" y="480"/>
                  </a:cubicBezTo>
                  <a:cubicBezTo>
                    <a:pt x="535" y="480"/>
                    <a:pt x="532" y="472"/>
                    <a:pt x="528" y="464"/>
                  </a:cubicBezTo>
                  <a:cubicBezTo>
                    <a:pt x="526" y="461"/>
                    <a:pt x="525" y="457"/>
                    <a:pt x="523" y="454"/>
                  </a:cubicBezTo>
                  <a:cubicBezTo>
                    <a:pt x="522" y="452"/>
                    <a:pt x="521" y="450"/>
                    <a:pt x="521" y="450"/>
                  </a:cubicBezTo>
                  <a:cubicBezTo>
                    <a:pt x="519" y="447"/>
                    <a:pt x="519" y="444"/>
                    <a:pt x="521" y="441"/>
                  </a:cubicBezTo>
                  <a:cubicBezTo>
                    <a:pt x="521" y="441"/>
                    <a:pt x="524" y="436"/>
                    <a:pt x="527" y="432"/>
                  </a:cubicBezTo>
                  <a:cubicBezTo>
                    <a:pt x="528" y="429"/>
                    <a:pt x="529" y="427"/>
                    <a:pt x="530" y="425"/>
                  </a:cubicBezTo>
                  <a:cubicBezTo>
                    <a:pt x="531" y="423"/>
                    <a:pt x="532" y="422"/>
                    <a:pt x="532" y="422"/>
                  </a:cubicBezTo>
                  <a:cubicBezTo>
                    <a:pt x="532" y="422"/>
                    <a:pt x="533" y="421"/>
                    <a:pt x="534" y="419"/>
                  </a:cubicBezTo>
                  <a:cubicBezTo>
                    <a:pt x="534" y="417"/>
                    <a:pt x="536" y="415"/>
                    <a:pt x="537" y="413"/>
                  </a:cubicBezTo>
                  <a:cubicBezTo>
                    <a:pt x="539" y="408"/>
                    <a:pt x="541" y="403"/>
                    <a:pt x="541" y="403"/>
                  </a:cubicBezTo>
                  <a:cubicBezTo>
                    <a:pt x="542" y="400"/>
                    <a:pt x="545" y="398"/>
                    <a:pt x="548" y="397"/>
                  </a:cubicBezTo>
                  <a:cubicBezTo>
                    <a:pt x="548" y="397"/>
                    <a:pt x="556" y="397"/>
                    <a:pt x="565" y="395"/>
                  </a:cubicBezTo>
                  <a:cubicBezTo>
                    <a:pt x="569" y="395"/>
                    <a:pt x="573" y="394"/>
                    <a:pt x="576" y="393"/>
                  </a:cubicBezTo>
                  <a:cubicBezTo>
                    <a:pt x="579" y="393"/>
                    <a:pt x="581" y="392"/>
                    <a:pt x="581" y="392"/>
                  </a:cubicBezTo>
                  <a:cubicBezTo>
                    <a:pt x="584" y="392"/>
                    <a:pt x="587" y="389"/>
                    <a:pt x="588" y="385"/>
                  </a:cubicBezTo>
                  <a:cubicBezTo>
                    <a:pt x="588" y="385"/>
                    <a:pt x="588" y="384"/>
                    <a:pt x="589" y="381"/>
                  </a:cubicBezTo>
                  <a:cubicBezTo>
                    <a:pt x="590" y="379"/>
                    <a:pt x="591" y="376"/>
                    <a:pt x="591" y="372"/>
                  </a:cubicBezTo>
                  <a:cubicBezTo>
                    <a:pt x="592" y="369"/>
                    <a:pt x="593" y="366"/>
                    <a:pt x="594" y="363"/>
                  </a:cubicBezTo>
                  <a:cubicBezTo>
                    <a:pt x="594" y="361"/>
                    <a:pt x="594" y="359"/>
                    <a:pt x="594" y="359"/>
                  </a:cubicBezTo>
                  <a:cubicBezTo>
                    <a:pt x="595" y="356"/>
                    <a:pt x="594" y="352"/>
                    <a:pt x="592" y="350"/>
                  </a:cubicBezTo>
                  <a:cubicBezTo>
                    <a:pt x="592" y="350"/>
                    <a:pt x="585" y="344"/>
                    <a:pt x="579" y="340"/>
                  </a:cubicBezTo>
                  <a:cubicBezTo>
                    <a:pt x="575" y="337"/>
                    <a:pt x="572" y="335"/>
                    <a:pt x="569" y="333"/>
                  </a:cubicBezTo>
                  <a:cubicBezTo>
                    <a:pt x="567" y="331"/>
                    <a:pt x="565" y="330"/>
                    <a:pt x="565" y="330"/>
                  </a:cubicBezTo>
                  <a:cubicBezTo>
                    <a:pt x="563" y="328"/>
                    <a:pt x="561" y="325"/>
                    <a:pt x="561" y="322"/>
                  </a:cubicBezTo>
                  <a:cubicBezTo>
                    <a:pt x="561" y="322"/>
                    <a:pt x="562" y="317"/>
                    <a:pt x="562" y="311"/>
                  </a:cubicBezTo>
                  <a:cubicBezTo>
                    <a:pt x="562" y="306"/>
                    <a:pt x="562" y="300"/>
                    <a:pt x="562" y="300"/>
                  </a:cubicBezTo>
                  <a:cubicBezTo>
                    <a:pt x="562" y="300"/>
                    <a:pt x="562" y="299"/>
                    <a:pt x="562" y="297"/>
                  </a:cubicBezTo>
                  <a:cubicBezTo>
                    <a:pt x="562" y="295"/>
                    <a:pt x="562" y="292"/>
                    <a:pt x="562" y="290"/>
                  </a:cubicBezTo>
                  <a:cubicBezTo>
                    <a:pt x="562" y="287"/>
                    <a:pt x="562" y="284"/>
                    <a:pt x="562" y="282"/>
                  </a:cubicBezTo>
                  <a:cubicBezTo>
                    <a:pt x="562" y="280"/>
                    <a:pt x="562" y="279"/>
                    <a:pt x="562" y="279"/>
                  </a:cubicBezTo>
                  <a:cubicBezTo>
                    <a:pt x="561" y="276"/>
                    <a:pt x="563" y="273"/>
                    <a:pt x="565" y="271"/>
                  </a:cubicBezTo>
                  <a:cubicBezTo>
                    <a:pt x="565" y="271"/>
                    <a:pt x="572" y="266"/>
                    <a:pt x="579" y="261"/>
                  </a:cubicBezTo>
                  <a:cubicBezTo>
                    <a:pt x="586" y="257"/>
                    <a:pt x="592" y="251"/>
                    <a:pt x="592" y="251"/>
                  </a:cubicBezTo>
                  <a:cubicBezTo>
                    <a:pt x="594" y="249"/>
                    <a:pt x="596" y="246"/>
                    <a:pt x="595" y="242"/>
                  </a:cubicBezTo>
                  <a:cubicBezTo>
                    <a:pt x="595" y="242"/>
                    <a:pt x="595" y="242"/>
                    <a:pt x="595" y="241"/>
                  </a:cubicBezTo>
                  <a:cubicBezTo>
                    <a:pt x="595" y="240"/>
                    <a:pt x="594" y="239"/>
                    <a:pt x="594" y="238"/>
                  </a:cubicBezTo>
                  <a:cubicBezTo>
                    <a:pt x="593" y="235"/>
                    <a:pt x="593" y="232"/>
                    <a:pt x="592" y="229"/>
                  </a:cubicBezTo>
                  <a:cubicBezTo>
                    <a:pt x="591" y="225"/>
                    <a:pt x="590" y="222"/>
                    <a:pt x="590" y="220"/>
                  </a:cubicBezTo>
                  <a:cubicBezTo>
                    <a:pt x="589" y="217"/>
                    <a:pt x="588" y="216"/>
                    <a:pt x="588" y="216"/>
                  </a:cubicBezTo>
                  <a:cubicBezTo>
                    <a:pt x="587" y="212"/>
                    <a:pt x="585" y="209"/>
                    <a:pt x="582" y="209"/>
                  </a:cubicBezTo>
                  <a:cubicBezTo>
                    <a:pt x="582" y="209"/>
                    <a:pt x="573" y="207"/>
                    <a:pt x="565" y="206"/>
                  </a:cubicBezTo>
                  <a:cubicBezTo>
                    <a:pt x="561" y="205"/>
                    <a:pt x="557" y="204"/>
                    <a:pt x="554" y="204"/>
                  </a:cubicBezTo>
                  <a:cubicBezTo>
                    <a:pt x="551" y="204"/>
                    <a:pt x="549" y="203"/>
                    <a:pt x="549" y="203"/>
                  </a:cubicBezTo>
                  <a:cubicBezTo>
                    <a:pt x="546" y="203"/>
                    <a:pt x="543" y="201"/>
                    <a:pt x="542" y="198"/>
                  </a:cubicBezTo>
                  <a:cubicBezTo>
                    <a:pt x="542" y="198"/>
                    <a:pt x="540" y="193"/>
                    <a:pt x="537" y="188"/>
                  </a:cubicBezTo>
                  <a:cubicBezTo>
                    <a:pt x="536" y="186"/>
                    <a:pt x="535" y="183"/>
                    <a:pt x="534" y="182"/>
                  </a:cubicBezTo>
                  <a:cubicBezTo>
                    <a:pt x="533" y="180"/>
                    <a:pt x="533" y="179"/>
                    <a:pt x="533" y="179"/>
                  </a:cubicBezTo>
                  <a:cubicBezTo>
                    <a:pt x="533" y="179"/>
                    <a:pt x="530" y="174"/>
                    <a:pt x="527" y="169"/>
                  </a:cubicBezTo>
                  <a:cubicBezTo>
                    <a:pt x="526" y="167"/>
                    <a:pt x="525" y="164"/>
                    <a:pt x="524" y="163"/>
                  </a:cubicBezTo>
                  <a:cubicBezTo>
                    <a:pt x="523" y="161"/>
                    <a:pt x="522" y="160"/>
                    <a:pt x="522" y="160"/>
                  </a:cubicBezTo>
                  <a:cubicBezTo>
                    <a:pt x="520" y="157"/>
                    <a:pt x="520" y="154"/>
                    <a:pt x="522" y="151"/>
                  </a:cubicBezTo>
                  <a:cubicBezTo>
                    <a:pt x="522" y="151"/>
                    <a:pt x="523" y="149"/>
                    <a:pt x="524" y="146"/>
                  </a:cubicBezTo>
                  <a:cubicBezTo>
                    <a:pt x="525" y="144"/>
                    <a:pt x="527" y="140"/>
                    <a:pt x="529" y="136"/>
                  </a:cubicBezTo>
                  <a:cubicBezTo>
                    <a:pt x="533" y="129"/>
                    <a:pt x="536" y="121"/>
                    <a:pt x="536" y="121"/>
                  </a:cubicBezTo>
                  <a:cubicBezTo>
                    <a:pt x="537" y="118"/>
                    <a:pt x="537" y="115"/>
                    <a:pt x="534" y="112"/>
                  </a:cubicBezTo>
                  <a:cubicBezTo>
                    <a:pt x="534" y="112"/>
                    <a:pt x="533" y="110"/>
                    <a:pt x="532" y="108"/>
                  </a:cubicBezTo>
                  <a:cubicBezTo>
                    <a:pt x="530" y="106"/>
                    <a:pt x="528" y="104"/>
                    <a:pt x="526" y="101"/>
                  </a:cubicBezTo>
                  <a:cubicBezTo>
                    <a:pt x="523" y="99"/>
                    <a:pt x="521" y="96"/>
                    <a:pt x="519" y="94"/>
                  </a:cubicBezTo>
                  <a:cubicBezTo>
                    <a:pt x="518" y="92"/>
                    <a:pt x="516" y="91"/>
                    <a:pt x="516" y="91"/>
                  </a:cubicBezTo>
                  <a:cubicBezTo>
                    <a:pt x="514" y="89"/>
                    <a:pt x="510" y="87"/>
                    <a:pt x="507" y="88"/>
                  </a:cubicBezTo>
                  <a:cubicBezTo>
                    <a:pt x="507" y="88"/>
                    <a:pt x="505" y="89"/>
                    <a:pt x="502" y="90"/>
                  </a:cubicBezTo>
                  <a:cubicBezTo>
                    <a:pt x="499" y="91"/>
                    <a:pt x="495" y="92"/>
                    <a:pt x="491" y="93"/>
                  </a:cubicBezTo>
                  <a:cubicBezTo>
                    <a:pt x="483" y="96"/>
                    <a:pt x="476" y="99"/>
                    <a:pt x="476" y="99"/>
                  </a:cubicBezTo>
                  <a:cubicBezTo>
                    <a:pt x="473" y="100"/>
                    <a:pt x="469" y="99"/>
                    <a:pt x="467" y="97"/>
                  </a:cubicBezTo>
                  <a:cubicBezTo>
                    <a:pt x="467" y="97"/>
                    <a:pt x="463" y="94"/>
                    <a:pt x="458" y="91"/>
                  </a:cubicBezTo>
                  <a:cubicBezTo>
                    <a:pt x="456" y="89"/>
                    <a:pt x="454" y="87"/>
                    <a:pt x="453" y="86"/>
                  </a:cubicBezTo>
                  <a:cubicBezTo>
                    <a:pt x="451" y="85"/>
                    <a:pt x="450" y="84"/>
                    <a:pt x="450" y="84"/>
                  </a:cubicBezTo>
                  <a:cubicBezTo>
                    <a:pt x="450" y="84"/>
                    <a:pt x="445" y="81"/>
                    <a:pt x="441" y="78"/>
                  </a:cubicBezTo>
                  <a:cubicBezTo>
                    <a:pt x="436" y="76"/>
                    <a:pt x="432" y="73"/>
                    <a:pt x="432" y="73"/>
                  </a:cubicBezTo>
                  <a:cubicBezTo>
                    <a:pt x="429" y="71"/>
                    <a:pt x="427" y="68"/>
                    <a:pt x="427" y="65"/>
                  </a:cubicBezTo>
                  <a:cubicBezTo>
                    <a:pt x="427" y="65"/>
                    <a:pt x="427" y="63"/>
                    <a:pt x="427" y="60"/>
                  </a:cubicBezTo>
                  <a:cubicBezTo>
                    <a:pt x="427" y="57"/>
                    <a:pt x="427" y="53"/>
                    <a:pt x="427" y="49"/>
                  </a:cubicBezTo>
                  <a:cubicBezTo>
                    <a:pt x="427" y="40"/>
                    <a:pt x="426" y="32"/>
                    <a:pt x="426" y="32"/>
                  </a:cubicBezTo>
                  <a:cubicBezTo>
                    <a:pt x="426" y="29"/>
                    <a:pt x="423" y="26"/>
                    <a:pt x="420" y="24"/>
                  </a:cubicBezTo>
                  <a:cubicBezTo>
                    <a:pt x="420" y="24"/>
                    <a:pt x="418" y="24"/>
                    <a:pt x="416" y="23"/>
                  </a:cubicBezTo>
                  <a:cubicBezTo>
                    <a:pt x="414" y="22"/>
                    <a:pt x="411" y="20"/>
                    <a:pt x="407" y="19"/>
                  </a:cubicBezTo>
                  <a:cubicBezTo>
                    <a:pt x="404" y="18"/>
                    <a:pt x="401" y="17"/>
                    <a:pt x="399" y="16"/>
                  </a:cubicBezTo>
                  <a:cubicBezTo>
                    <a:pt x="397" y="16"/>
                    <a:pt x="396" y="15"/>
                    <a:pt x="396" y="15"/>
                  </a:cubicBezTo>
                  <a:cubicBezTo>
                    <a:pt x="395" y="15"/>
                    <a:pt x="395" y="15"/>
                    <a:pt x="395" y="15"/>
                  </a:cubicBezTo>
                  <a:cubicBezTo>
                    <a:pt x="391" y="14"/>
                    <a:pt x="387" y="14"/>
                    <a:pt x="385" y="16"/>
                  </a:cubicBezTo>
                  <a:cubicBezTo>
                    <a:pt x="385" y="16"/>
                    <a:pt x="384" y="18"/>
                    <a:pt x="381" y="20"/>
                  </a:cubicBezTo>
                  <a:cubicBezTo>
                    <a:pt x="379" y="22"/>
                    <a:pt x="376" y="25"/>
                    <a:pt x="373" y="28"/>
                  </a:cubicBezTo>
                  <a:cubicBezTo>
                    <a:pt x="368" y="34"/>
                    <a:pt x="362" y="40"/>
                    <a:pt x="362" y="40"/>
                  </a:cubicBezTo>
                  <a:cubicBezTo>
                    <a:pt x="360" y="43"/>
                    <a:pt x="357" y="44"/>
                    <a:pt x="354" y="43"/>
                  </a:cubicBezTo>
                  <a:cubicBezTo>
                    <a:pt x="354" y="43"/>
                    <a:pt x="352" y="43"/>
                    <a:pt x="350" y="42"/>
                  </a:cubicBezTo>
                  <a:cubicBezTo>
                    <a:pt x="349" y="42"/>
                    <a:pt x="346" y="42"/>
                    <a:pt x="343" y="41"/>
                  </a:cubicBezTo>
                  <a:cubicBezTo>
                    <a:pt x="341" y="41"/>
                    <a:pt x="338" y="40"/>
                    <a:pt x="336" y="40"/>
                  </a:cubicBezTo>
                  <a:cubicBezTo>
                    <a:pt x="334" y="40"/>
                    <a:pt x="333" y="40"/>
                    <a:pt x="333" y="40"/>
                  </a:cubicBezTo>
                  <a:cubicBezTo>
                    <a:pt x="333" y="40"/>
                    <a:pt x="331" y="39"/>
                    <a:pt x="329" y="39"/>
                  </a:cubicBezTo>
                  <a:cubicBezTo>
                    <a:pt x="327" y="39"/>
                    <a:pt x="325" y="39"/>
                    <a:pt x="322" y="38"/>
                  </a:cubicBezTo>
                  <a:cubicBezTo>
                    <a:pt x="316" y="38"/>
                    <a:pt x="311" y="38"/>
                    <a:pt x="311" y="38"/>
                  </a:cubicBezTo>
                  <a:cubicBezTo>
                    <a:pt x="308" y="38"/>
                    <a:pt x="305" y="36"/>
                    <a:pt x="304" y="33"/>
                  </a:cubicBezTo>
                  <a:cubicBezTo>
                    <a:pt x="304" y="33"/>
                    <a:pt x="303" y="31"/>
                    <a:pt x="301" y="28"/>
                  </a:cubicBezTo>
                  <a:cubicBezTo>
                    <a:pt x="300" y="26"/>
                    <a:pt x="298" y="22"/>
                    <a:pt x="296" y="18"/>
                  </a:cubicBezTo>
                  <a:cubicBezTo>
                    <a:pt x="292" y="11"/>
                    <a:pt x="287" y="4"/>
                    <a:pt x="287" y="4"/>
                  </a:cubicBezTo>
                  <a:cubicBezTo>
                    <a:pt x="286" y="1"/>
                    <a:pt x="282" y="0"/>
                    <a:pt x="278" y="0"/>
                  </a:cubicBezTo>
                  <a:cubicBezTo>
                    <a:pt x="278" y="0"/>
                    <a:pt x="277" y="0"/>
                    <a:pt x="274" y="1"/>
                  </a:cubicBezTo>
                  <a:cubicBezTo>
                    <a:pt x="272" y="1"/>
                    <a:pt x="268" y="1"/>
                    <a:pt x="265" y="1"/>
                  </a:cubicBezTo>
                  <a:cubicBezTo>
                    <a:pt x="262" y="2"/>
                    <a:pt x="258" y="2"/>
                    <a:pt x="256" y="3"/>
                  </a:cubicBezTo>
                  <a:cubicBezTo>
                    <a:pt x="253" y="3"/>
                    <a:pt x="251" y="3"/>
                    <a:pt x="251" y="3"/>
                  </a:cubicBezTo>
                  <a:cubicBezTo>
                    <a:pt x="248" y="4"/>
                    <a:pt x="245" y="6"/>
                    <a:pt x="244" y="9"/>
                  </a:cubicBezTo>
                  <a:cubicBezTo>
                    <a:pt x="244" y="9"/>
                    <a:pt x="243" y="11"/>
                    <a:pt x="242" y="14"/>
                  </a:cubicBezTo>
                  <a:cubicBezTo>
                    <a:pt x="241" y="17"/>
                    <a:pt x="240" y="21"/>
                    <a:pt x="239" y="25"/>
                  </a:cubicBezTo>
                  <a:cubicBezTo>
                    <a:pt x="236" y="33"/>
                    <a:pt x="235" y="41"/>
                    <a:pt x="235" y="41"/>
                  </a:cubicBezTo>
                  <a:cubicBezTo>
                    <a:pt x="234" y="44"/>
                    <a:pt x="231" y="47"/>
                    <a:pt x="228" y="47"/>
                  </a:cubicBezTo>
                  <a:cubicBezTo>
                    <a:pt x="228" y="47"/>
                    <a:pt x="227" y="48"/>
                    <a:pt x="225" y="48"/>
                  </a:cubicBezTo>
                  <a:cubicBezTo>
                    <a:pt x="223" y="49"/>
                    <a:pt x="221" y="50"/>
                    <a:pt x="218" y="51"/>
                  </a:cubicBezTo>
                  <a:cubicBezTo>
                    <a:pt x="216" y="51"/>
                    <a:pt x="213" y="52"/>
                    <a:pt x="211" y="53"/>
                  </a:cubicBezTo>
                  <a:cubicBezTo>
                    <a:pt x="209" y="54"/>
                    <a:pt x="208" y="54"/>
                    <a:pt x="208" y="54"/>
                  </a:cubicBezTo>
                  <a:cubicBezTo>
                    <a:pt x="208" y="54"/>
                    <a:pt x="203" y="56"/>
                    <a:pt x="198" y="58"/>
                  </a:cubicBezTo>
                  <a:cubicBezTo>
                    <a:pt x="193" y="60"/>
                    <a:pt x="188" y="63"/>
                    <a:pt x="188" y="63"/>
                  </a:cubicBezTo>
                  <a:cubicBezTo>
                    <a:pt x="185" y="64"/>
                    <a:pt x="182" y="64"/>
                    <a:pt x="179" y="62"/>
                  </a:cubicBezTo>
                  <a:cubicBezTo>
                    <a:pt x="179" y="62"/>
                    <a:pt x="173" y="57"/>
                    <a:pt x="166" y="53"/>
                  </a:cubicBezTo>
                  <a:cubicBezTo>
                    <a:pt x="159" y="48"/>
                    <a:pt x="151" y="44"/>
                    <a:pt x="151" y="44"/>
                  </a:cubicBezTo>
                  <a:cubicBezTo>
                    <a:pt x="149" y="43"/>
                    <a:pt x="145" y="43"/>
                    <a:pt x="142" y="45"/>
                  </a:cubicBezTo>
                  <a:cubicBezTo>
                    <a:pt x="142" y="45"/>
                    <a:pt x="136" y="48"/>
                    <a:pt x="130" y="52"/>
                  </a:cubicBezTo>
                  <a:cubicBezTo>
                    <a:pt x="125" y="56"/>
                    <a:pt x="119" y="60"/>
                    <a:pt x="119" y="60"/>
                  </a:cubicBezTo>
                  <a:cubicBezTo>
                    <a:pt x="116" y="62"/>
                    <a:pt x="115" y="66"/>
                    <a:pt x="115" y="69"/>
                  </a:cubicBezTo>
                  <a:cubicBezTo>
                    <a:pt x="115" y="69"/>
                    <a:pt x="117" y="77"/>
                    <a:pt x="118" y="85"/>
                  </a:cubicBezTo>
                  <a:cubicBezTo>
                    <a:pt x="120" y="93"/>
                    <a:pt x="122" y="101"/>
                    <a:pt x="122" y="101"/>
                  </a:cubicBezTo>
                  <a:cubicBezTo>
                    <a:pt x="123" y="104"/>
                    <a:pt x="122" y="107"/>
                    <a:pt x="119" y="110"/>
                  </a:cubicBezTo>
                  <a:cubicBezTo>
                    <a:pt x="119" y="110"/>
                    <a:pt x="116" y="114"/>
                    <a:pt x="112" y="117"/>
                  </a:cubicBezTo>
                  <a:cubicBezTo>
                    <a:pt x="108" y="121"/>
                    <a:pt x="104" y="125"/>
                    <a:pt x="104" y="125"/>
                  </a:cubicBezTo>
                  <a:cubicBezTo>
                    <a:pt x="104" y="125"/>
                    <a:pt x="103" y="126"/>
                    <a:pt x="102" y="128"/>
                  </a:cubicBezTo>
                  <a:cubicBezTo>
                    <a:pt x="101" y="129"/>
                    <a:pt x="99" y="131"/>
                    <a:pt x="97" y="133"/>
                  </a:cubicBezTo>
                  <a:cubicBezTo>
                    <a:pt x="96" y="135"/>
                    <a:pt x="94" y="138"/>
                    <a:pt x="93" y="139"/>
                  </a:cubicBezTo>
                  <a:cubicBezTo>
                    <a:pt x="92" y="141"/>
                    <a:pt x="91" y="142"/>
                    <a:pt x="91" y="142"/>
                  </a:cubicBezTo>
                  <a:cubicBezTo>
                    <a:pt x="89" y="144"/>
                    <a:pt x="86" y="146"/>
                    <a:pt x="82" y="145"/>
                  </a:cubicBezTo>
                  <a:cubicBezTo>
                    <a:pt x="82" y="145"/>
                    <a:pt x="74" y="144"/>
                    <a:pt x="66" y="144"/>
                  </a:cubicBezTo>
                  <a:cubicBezTo>
                    <a:pt x="62" y="143"/>
                    <a:pt x="58" y="143"/>
                    <a:pt x="55" y="143"/>
                  </a:cubicBezTo>
                  <a:cubicBezTo>
                    <a:pt x="52" y="143"/>
                    <a:pt x="50" y="142"/>
                    <a:pt x="50" y="142"/>
                  </a:cubicBezTo>
                  <a:cubicBezTo>
                    <a:pt x="46" y="142"/>
                    <a:pt x="43" y="144"/>
                    <a:pt x="41" y="147"/>
                  </a:cubicBezTo>
                  <a:cubicBezTo>
                    <a:pt x="41" y="147"/>
                    <a:pt x="40" y="149"/>
                    <a:pt x="39" y="151"/>
                  </a:cubicBezTo>
                  <a:cubicBezTo>
                    <a:pt x="38" y="153"/>
                    <a:pt x="36" y="156"/>
                    <a:pt x="35" y="159"/>
                  </a:cubicBezTo>
                  <a:cubicBezTo>
                    <a:pt x="33" y="162"/>
                    <a:pt x="32" y="165"/>
                    <a:pt x="30" y="168"/>
                  </a:cubicBezTo>
                  <a:cubicBezTo>
                    <a:pt x="29" y="170"/>
                    <a:pt x="29" y="172"/>
                    <a:pt x="29" y="172"/>
                  </a:cubicBezTo>
                  <a:cubicBezTo>
                    <a:pt x="27" y="175"/>
                    <a:pt x="27" y="179"/>
                    <a:pt x="29" y="181"/>
                  </a:cubicBezTo>
                  <a:cubicBezTo>
                    <a:pt x="29" y="181"/>
                    <a:pt x="34" y="188"/>
                    <a:pt x="39" y="194"/>
                  </a:cubicBezTo>
                  <a:cubicBezTo>
                    <a:pt x="42" y="198"/>
                    <a:pt x="45" y="201"/>
                    <a:pt x="47" y="203"/>
                  </a:cubicBezTo>
                  <a:cubicBezTo>
                    <a:pt x="49" y="205"/>
                    <a:pt x="50" y="207"/>
                    <a:pt x="50" y="207"/>
                  </a:cubicBezTo>
                  <a:cubicBezTo>
                    <a:pt x="52" y="209"/>
                    <a:pt x="53" y="212"/>
                    <a:pt x="52" y="215"/>
                  </a:cubicBezTo>
                  <a:cubicBezTo>
                    <a:pt x="52" y="215"/>
                    <a:pt x="50" y="221"/>
                    <a:pt x="49" y="226"/>
                  </a:cubicBezTo>
                  <a:cubicBezTo>
                    <a:pt x="48" y="228"/>
                    <a:pt x="47" y="231"/>
                    <a:pt x="47" y="233"/>
                  </a:cubicBezTo>
                  <a:cubicBezTo>
                    <a:pt x="46" y="235"/>
                    <a:pt x="46" y="236"/>
                    <a:pt x="46" y="236"/>
                  </a:cubicBezTo>
                  <a:cubicBezTo>
                    <a:pt x="46" y="236"/>
                    <a:pt x="45" y="237"/>
                    <a:pt x="45" y="239"/>
                  </a:cubicBezTo>
                  <a:cubicBezTo>
                    <a:pt x="45" y="241"/>
                    <a:pt x="44" y="244"/>
                    <a:pt x="43" y="247"/>
                  </a:cubicBezTo>
                  <a:cubicBezTo>
                    <a:pt x="43" y="249"/>
                    <a:pt x="42" y="252"/>
                    <a:pt x="42" y="254"/>
                  </a:cubicBezTo>
                  <a:cubicBezTo>
                    <a:pt x="42" y="256"/>
                    <a:pt x="41" y="257"/>
                    <a:pt x="41" y="257"/>
                  </a:cubicBezTo>
                  <a:cubicBezTo>
                    <a:pt x="41" y="260"/>
                    <a:pt x="39" y="263"/>
                    <a:pt x="36" y="264"/>
                  </a:cubicBezTo>
                  <a:cubicBezTo>
                    <a:pt x="36" y="264"/>
                    <a:pt x="28" y="267"/>
                    <a:pt x="21" y="270"/>
                  </a:cubicBezTo>
                  <a:cubicBezTo>
                    <a:pt x="17" y="272"/>
                    <a:pt x="13" y="273"/>
                    <a:pt x="10" y="275"/>
                  </a:cubicBezTo>
                  <a:cubicBezTo>
                    <a:pt x="7" y="276"/>
                    <a:pt x="5" y="277"/>
                    <a:pt x="5" y="277"/>
                  </a:cubicBezTo>
                  <a:cubicBezTo>
                    <a:pt x="2" y="278"/>
                    <a:pt x="0" y="281"/>
                    <a:pt x="0" y="285"/>
                  </a:cubicBezTo>
                  <a:cubicBezTo>
                    <a:pt x="0" y="285"/>
                    <a:pt x="0" y="286"/>
                    <a:pt x="0" y="286"/>
                  </a:cubicBezTo>
                  <a:cubicBezTo>
                    <a:pt x="0" y="287"/>
                    <a:pt x="0" y="288"/>
                    <a:pt x="0" y="289"/>
                  </a:cubicBezTo>
                  <a:cubicBezTo>
                    <a:pt x="0" y="292"/>
                    <a:pt x="0" y="295"/>
                    <a:pt x="0" y="299"/>
                  </a:cubicBezTo>
                  <a:cubicBezTo>
                    <a:pt x="0" y="302"/>
                    <a:pt x="0" y="306"/>
                    <a:pt x="0" y="308"/>
                  </a:cubicBezTo>
                  <a:cubicBezTo>
                    <a:pt x="0" y="311"/>
                    <a:pt x="0" y="312"/>
                    <a:pt x="0" y="312"/>
                  </a:cubicBezTo>
                  <a:cubicBezTo>
                    <a:pt x="0" y="316"/>
                    <a:pt x="2" y="319"/>
                    <a:pt x="5" y="321"/>
                  </a:cubicBezTo>
                  <a:cubicBezTo>
                    <a:pt x="5" y="321"/>
                    <a:pt x="13" y="324"/>
                    <a:pt x="20" y="328"/>
                  </a:cubicBezTo>
                  <a:cubicBezTo>
                    <a:pt x="24" y="329"/>
                    <a:pt x="28" y="331"/>
                    <a:pt x="31" y="332"/>
                  </a:cubicBezTo>
                  <a:cubicBezTo>
                    <a:pt x="34" y="333"/>
                    <a:pt x="36" y="334"/>
                    <a:pt x="36" y="334"/>
                  </a:cubicBezTo>
                  <a:cubicBezTo>
                    <a:pt x="39" y="335"/>
                    <a:pt x="41" y="337"/>
                    <a:pt x="41" y="341"/>
                  </a:cubicBezTo>
                  <a:cubicBezTo>
                    <a:pt x="41" y="341"/>
                    <a:pt x="42" y="346"/>
                    <a:pt x="43" y="351"/>
                  </a:cubicBezTo>
                  <a:cubicBezTo>
                    <a:pt x="44" y="356"/>
                    <a:pt x="45" y="362"/>
                    <a:pt x="45" y="362"/>
                  </a:cubicBezTo>
                  <a:cubicBezTo>
                    <a:pt x="45" y="362"/>
                    <a:pt x="46" y="363"/>
                    <a:pt x="46" y="365"/>
                  </a:cubicBezTo>
                  <a:cubicBezTo>
                    <a:pt x="47" y="367"/>
                    <a:pt x="47" y="369"/>
                    <a:pt x="48" y="372"/>
                  </a:cubicBezTo>
                  <a:cubicBezTo>
                    <a:pt x="49" y="377"/>
                    <a:pt x="51" y="382"/>
                    <a:pt x="51" y="382"/>
                  </a:cubicBezTo>
                  <a:cubicBezTo>
                    <a:pt x="52" y="385"/>
                    <a:pt x="52" y="389"/>
                    <a:pt x="49" y="391"/>
                  </a:cubicBezTo>
                  <a:cubicBezTo>
                    <a:pt x="49" y="391"/>
                    <a:pt x="44" y="397"/>
                    <a:pt x="39" y="403"/>
                  </a:cubicBezTo>
                  <a:cubicBezTo>
                    <a:pt x="36" y="407"/>
                    <a:pt x="34" y="410"/>
                    <a:pt x="32" y="412"/>
                  </a:cubicBezTo>
                  <a:cubicBezTo>
                    <a:pt x="30" y="415"/>
                    <a:pt x="28" y="417"/>
                    <a:pt x="28" y="417"/>
                  </a:cubicBezTo>
                  <a:cubicBezTo>
                    <a:pt x="27" y="419"/>
                    <a:pt x="26" y="423"/>
                    <a:pt x="28" y="426"/>
                  </a:cubicBezTo>
                  <a:cubicBezTo>
                    <a:pt x="28" y="426"/>
                    <a:pt x="29" y="428"/>
                    <a:pt x="30" y="430"/>
                  </a:cubicBezTo>
                  <a:cubicBezTo>
                    <a:pt x="31" y="432"/>
                    <a:pt x="32" y="435"/>
                    <a:pt x="34" y="438"/>
                  </a:cubicBezTo>
                  <a:cubicBezTo>
                    <a:pt x="35" y="441"/>
                    <a:pt x="37" y="444"/>
                    <a:pt x="38" y="447"/>
                  </a:cubicBezTo>
                  <a:cubicBezTo>
                    <a:pt x="40" y="449"/>
                    <a:pt x="40" y="450"/>
                    <a:pt x="40" y="450"/>
                  </a:cubicBezTo>
                  <a:cubicBezTo>
                    <a:pt x="42" y="454"/>
                    <a:pt x="45" y="456"/>
                    <a:pt x="49" y="455"/>
                  </a:cubicBezTo>
                  <a:cubicBezTo>
                    <a:pt x="49" y="455"/>
                    <a:pt x="57" y="455"/>
                    <a:pt x="65" y="454"/>
                  </a:cubicBezTo>
                  <a:cubicBezTo>
                    <a:pt x="69" y="454"/>
                    <a:pt x="74" y="454"/>
                    <a:pt x="77" y="453"/>
                  </a:cubicBezTo>
                  <a:cubicBezTo>
                    <a:pt x="80" y="453"/>
                    <a:pt x="82" y="453"/>
                    <a:pt x="82" y="453"/>
                  </a:cubicBezTo>
                  <a:cubicBezTo>
                    <a:pt x="85" y="452"/>
                    <a:pt x="88" y="454"/>
                    <a:pt x="90" y="456"/>
                  </a:cubicBezTo>
                  <a:cubicBezTo>
                    <a:pt x="90" y="456"/>
                    <a:pt x="91" y="457"/>
                    <a:pt x="92" y="459"/>
                  </a:cubicBezTo>
                  <a:cubicBezTo>
                    <a:pt x="93" y="461"/>
                    <a:pt x="95" y="463"/>
                    <a:pt x="96" y="465"/>
                  </a:cubicBezTo>
                  <a:cubicBezTo>
                    <a:pt x="100" y="469"/>
                    <a:pt x="103" y="473"/>
                    <a:pt x="103" y="473"/>
                  </a:cubicBezTo>
                  <a:cubicBezTo>
                    <a:pt x="103" y="473"/>
                    <a:pt x="104" y="474"/>
                    <a:pt x="106" y="475"/>
                  </a:cubicBezTo>
                  <a:cubicBezTo>
                    <a:pt x="107" y="477"/>
                    <a:pt x="109" y="479"/>
                    <a:pt x="111" y="481"/>
                  </a:cubicBezTo>
                  <a:cubicBezTo>
                    <a:pt x="114" y="485"/>
                    <a:pt x="118" y="489"/>
                    <a:pt x="118" y="489"/>
                  </a:cubicBezTo>
                  <a:cubicBezTo>
                    <a:pt x="121" y="491"/>
                    <a:pt x="122" y="494"/>
                    <a:pt x="121" y="497"/>
                  </a:cubicBezTo>
                  <a:cubicBezTo>
                    <a:pt x="121" y="497"/>
                    <a:pt x="120" y="499"/>
                    <a:pt x="119" y="502"/>
                  </a:cubicBezTo>
                  <a:cubicBezTo>
                    <a:pt x="119" y="505"/>
                    <a:pt x="118" y="509"/>
                    <a:pt x="117" y="513"/>
                  </a:cubicBezTo>
                  <a:cubicBezTo>
                    <a:pt x="115" y="521"/>
                    <a:pt x="114" y="529"/>
                    <a:pt x="114" y="529"/>
                  </a:cubicBezTo>
                  <a:cubicBezTo>
                    <a:pt x="113" y="533"/>
                    <a:pt x="115" y="536"/>
                    <a:pt x="118" y="538"/>
                  </a:cubicBezTo>
                  <a:cubicBezTo>
                    <a:pt x="118" y="538"/>
                    <a:pt x="119" y="539"/>
                    <a:pt x="121" y="541"/>
                  </a:cubicBezTo>
                  <a:cubicBezTo>
                    <a:pt x="123" y="542"/>
                    <a:pt x="126" y="544"/>
                    <a:pt x="129" y="546"/>
                  </a:cubicBezTo>
                  <a:cubicBezTo>
                    <a:pt x="132" y="548"/>
                    <a:pt x="134" y="550"/>
                    <a:pt x="137" y="552"/>
                  </a:cubicBezTo>
                  <a:cubicBezTo>
                    <a:pt x="138" y="552"/>
                    <a:pt x="139" y="553"/>
                    <a:pt x="139" y="553"/>
                  </a:cubicBezTo>
                  <a:cubicBezTo>
                    <a:pt x="140" y="554"/>
                    <a:pt x="140" y="554"/>
                    <a:pt x="140" y="554"/>
                  </a:cubicBezTo>
                  <a:cubicBezTo>
                    <a:pt x="143" y="556"/>
                    <a:pt x="147" y="556"/>
                    <a:pt x="150" y="554"/>
                  </a:cubicBezTo>
                  <a:cubicBezTo>
                    <a:pt x="150" y="554"/>
                    <a:pt x="157" y="550"/>
                    <a:pt x="164" y="546"/>
                  </a:cubicBezTo>
                  <a:cubicBezTo>
                    <a:pt x="171" y="541"/>
                    <a:pt x="178" y="537"/>
                    <a:pt x="178" y="537"/>
                  </a:cubicBezTo>
                  <a:cubicBezTo>
                    <a:pt x="180" y="535"/>
                    <a:pt x="184" y="535"/>
                    <a:pt x="187" y="536"/>
                  </a:cubicBezTo>
                  <a:cubicBezTo>
                    <a:pt x="187" y="536"/>
                    <a:pt x="188" y="537"/>
                    <a:pt x="190" y="537"/>
                  </a:cubicBezTo>
                  <a:cubicBezTo>
                    <a:pt x="192" y="538"/>
                    <a:pt x="194" y="539"/>
                    <a:pt x="196" y="540"/>
                  </a:cubicBezTo>
                  <a:cubicBezTo>
                    <a:pt x="199" y="542"/>
                    <a:pt x="201" y="543"/>
                    <a:pt x="203" y="543"/>
                  </a:cubicBezTo>
                  <a:cubicBezTo>
                    <a:pt x="205" y="544"/>
                    <a:pt x="206" y="545"/>
                    <a:pt x="206" y="545"/>
                  </a:cubicBezTo>
                  <a:cubicBezTo>
                    <a:pt x="206" y="545"/>
                    <a:pt x="211" y="546"/>
                    <a:pt x="217" y="548"/>
                  </a:cubicBezTo>
                  <a:cubicBezTo>
                    <a:pt x="222" y="550"/>
                    <a:pt x="227" y="551"/>
                    <a:pt x="227" y="551"/>
                  </a:cubicBezTo>
                  <a:cubicBezTo>
                    <a:pt x="230" y="552"/>
                    <a:pt x="232" y="555"/>
                    <a:pt x="233" y="558"/>
                  </a:cubicBezTo>
                  <a:cubicBezTo>
                    <a:pt x="233" y="558"/>
                    <a:pt x="234" y="560"/>
                    <a:pt x="234" y="563"/>
                  </a:cubicBezTo>
                  <a:cubicBezTo>
                    <a:pt x="235" y="566"/>
                    <a:pt x="236" y="570"/>
                    <a:pt x="237" y="574"/>
                  </a:cubicBezTo>
                  <a:cubicBezTo>
                    <a:pt x="239" y="582"/>
                    <a:pt x="242" y="590"/>
                    <a:pt x="242" y="590"/>
                  </a:cubicBezTo>
                  <a:cubicBezTo>
                    <a:pt x="243" y="593"/>
                    <a:pt x="246" y="595"/>
                    <a:pt x="250" y="596"/>
                  </a:cubicBezTo>
                  <a:cubicBezTo>
                    <a:pt x="250" y="596"/>
                    <a:pt x="251" y="596"/>
                    <a:pt x="254" y="596"/>
                  </a:cubicBezTo>
                  <a:cubicBezTo>
                    <a:pt x="256" y="597"/>
                    <a:pt x="260" y="597"/>
                    <a:pt x="263" y="598"/>
                  </a:cubicBezTo>
                  <a:cubicBezTo>
                    <a:pt x="266" y="598"/>
                    <a:pt x="270" y="598"/>
                    <a:pt x="272" y="599"/>
                  </a:cubicBezTo>
                  <a:cubicBezTo>
                    <a:pt x="275" y="599"/>
                    <a:pt x="277" y="599"/>
                    <a:pt x="277" y="599"/>
                  </a:cubicBezTo>
                  <a:cubicBezTo>
                    <a:pt x="280" y="599"/>
                    <a:pt x="284" y="598"/>
                    <a:pt x="285" y="595"/>
                  </a:cubicBezTo>
                  <a:close/>
                  <a:moveTo>
                    <a:pt x="274" y="511"/>
                  </a:moveTo>
                  <a:cubicBezTo>
                    <a:pt x="261" y="509"/>
                    <a:pt x="249" y="506"/>
                    <a:pt x="239" y="504"/>
                  </a:cubicBezTo>
                  <a:cubicBezTo>
                    <a:pt x="235" y="502"/>
                    <a:pt x="231" y="501"/>
                    <a:pt x="228" y="500"/>
                  </a:cubicBezTo>
                  <a:cubicBezTo>
                    <a:pt x="226" y="499"/>
                    <a:pt x="224" y="498"/>
                    <a:pt x="224" y="498"/>
                  </a:cubicBezTo>
                  <a:cubicBezTo>
                    <a:pt x="224" y="498"/>
                    <a:pt x="224" y="498"/>
                    <a:pt x="223" y="498"/>
                  </a:cubicBezTo>
                  <a:cubicBezTo>
                    <a:pt x="222" y="498"/>
                    <a:pt x="221" y="497"/>
                    <a:pt x="220" y="497"/>
                  </a:cubicBezTo>
                  <a:cubicBezTo>
                    <a:pt x="219" y="496"/>
                    <a:pt x="217" y="496"/>
                    <a:pt x="215" y="495"/>
                  </a:cubicBezTo>
                  <a:cubicBezTo>
                    <a:pt x="214" y="494"/>
                    <a:pt x="213" y="494"/>
                    <a:pt x="212" y="494"/>
                  </a:cubicBezTo>
                  <a:cubicBezTo>
                    <a:pt x="211" y="493"/>
                    <a:pt x="210" y="493"/>
                    <a:pt x="209" y="492"/>
                  </a:cubicBezTo>
                  <a:cubicBezTo>
                    <a:pt x="201" y="488"/>
                    <a:pt x="189" y="482"/>
                    <a:pt x="179" y="474"/>
                  </a:cubicBezTo>
                  <a:cubicBezTo>
                    <a:pt x="168" y="467"/>
                    <a:pt x="158" y="459"/>
                    <a:pt x="152" y="452"/>
                  </a:cubicBezTo>
                  <a:cubicBezTo>
                    <a:pt x="148" y="448"/>
                    <a:pt x="145" y="446"/>
                    <a:pt x="143" y="444"/>
                  </a:cubicBezTo>
                  <a:cubicBezTo>
                    <a:pt x="142" y="442"/>
                    <a:pt x="141" y="440"/>
                    <a:pt x="141" y="440"/>
                  </a:cubicBezTo>
                  <a:cubicBezTo>
                    <a:pt x="141" y="440"/>
                    <a:pt x="139" y="439"/>
                    <a:pt x="138" y="437"/>
                  </a:cubicBezTo>
                  <a:cubicBezTo>
                    <a:pt x="136" y="435"/>
                    <a:pt x="133" y="432"/>
                    <a:pt x="130" y="428"/>
                  </a:cubicBezTo>
                  <a:cubicBezTo>
                    <a:pt x="125" y="420"/>
                    <a:pt x="117" y="409"/>
                    <a:pt x="111" y="398"/>
                  </a:cubicBezTo>
                  <a:cubicBezTo>
                    <a:pt x="106" y="387"/>
                    <a:pt x="101" y="375"/>
                    <a:pt x="98" y="365"/>
                  </a:cubicBezTo>
                  <a:cubicBezTo>
                    <a:pt x="97" y="363"/>
                    <a:pt x="96" y="361"/>
                    <a:pt x="96" y="359"/>
                  </a:cubicBezTo>
                  <a:cubicBezTo>
                    <a:pt x="95" y="357"/>
                    <a:pt x="95" y="356"/>
                    <a:pt x="94" y="354"/>
                  </a:cubicBezTo>
                  <a:cubicBezTo>
                    <a:pt x="94" y="353"/>
                    <a:pt x="94" y="352"/>
                    <a:pt x="94" y="351"/>
                  </a:cubicBezTo>
                  <a:cubicBezTo>
                    <a:pt x="93" y="350"/>
                    <a:pt x="93" y="350"/>
                    <a:pt x="93" y="350"/>
                  </a:cubicBezTo>
                  <a:cubicBezTo>
                    <a:pt x="93" y="350"/>
                    <a:pt x="93" y="348"/>
                    <a:pt x="92" y="346"/>
                  </a:cubicBezTo>
                  <a:cubicBezTo>
                    <a:pt x="92" y="343"/>
                    <a:pt x="91" y="339"/>
                    <a:pt x="90" y="334"/>
                  </a:cubicBezTo>
                  <a:cubicBezTo>
                    <a:pt x="89" y="325"/>
                    <a:pt x="87" y="312"/>
                    <a:pt x="87" y="299"/>
                  </a:cubicBezTo>
                  <a:cubicBezTo>
                    <a:pt x="87" y="286"/>
                    <a:pt x="89" y="273"/>
                    <a:pt x="90" y="264"/>
                  </a:cubicBezTo>
                  <a:cubicBezTo>
                    <a:pt x="91" y="261"/>
                    <a:pt x="91" y="259"/>
                    <a:pt x="92" y="257"/>
                  </a:cubicBezTo>
                  <a:cubicBezTo>
                    <a:pt x="92" y="255"/>
                    <a:pt x="92" y="254"/>
                    <a:pt x="93" y="252"/>
                  </a:cubicBezTo>
                  <a:cubicBezTo>
                    <a:pt x="93" y="251"/>
                    <a:pt x="93" y="250"/>
                    <a:pt x="93" y="249"/>
                  </a:cubicBezTo>
                  <a:cubicBezTo>
                    <a:pt x="94" y="249"/>
                    <a:pt x="94" y="248"/>
                    <a:pt x="94" y="248"/>
                  </a:cubicBezTo>
                  <a:cubicBezTo>
                    <a:pt x="94" y="248"/>
                    <a:pt x="94" y="247"/>
                    <a:pt x="95" y="244"/>
                  </a:cubicBezTo>
                  <a:cubicBezTo>
                    <a:pt x="96" y="241"/>
                    <a:pt x="97" y="237"/>
                    <a:pt x="98" y="233"/>
                  </a:cubicBezTo>
                  <a:cubicBezTo>
                    <a:pt x="101" y="224"/>
                    <a:pt x="106" y="212"/>
                    <a:pt x="112" y="200"/>
                  </a:cubicBezTo>
                  <a:cubicBezTo>
                    <a:pt x="118" y="189"/>
                    <a:pt x="125" y="178"/>
                    <a:pt x="131" y="170"/>
                  </a:cubicBezTo>
                  <a:cubicBezTo>
                    <a:pt x="132" y="169"/>
                    <a:pt x="134" y="167"/>
                    <a:pt x="135" y="165"/>
                  </a:cubicBezTo>
                  <a:cubicBezTo>
                    <a:pt x="136" y="164"/>
                    <a:pt x="137" y="163"/>
                    <a:pt x="138" y="161"/>
                  </a:cubicBezTo>
                  <a:cubicBezTo>
                    <a:pt x="139" y="160"/>
                    <a:pt x="140" y="160"/>
                    <a:pt x="141" y="159"/>
                  </a:cubicBezTo>
                  <a:cubicBezTo>
                    <a:pt x="141" y="158"/>
                    <a:pt x="141" y="158"/>
                    <a:pt x="141" y="158"/>
                  </a:cubicBezTo>
                  <a:cubicBezTo>
                    <a:pt x="141" y="158"/>
                    <a:pt x="142" y="157"/>
                    <a:pt x="144" y="155"/>
                  </a:cubicBezTo>
                  <a:cubicBezTo>
                    <a:pt x="146" y="153"/>
                    <a:pt x="149" y="150"/>
                    <a:pt x="152" y="147"/>
                  </a:cubicBezTo>
                  <a:cubicBezTo>
                    <a:pt x="159" y="140"/>
                    <a:pt x="169" y="132"/>
                    <a:pt x="180" y="124"/>
                  </a:cubicBezTo>
                  <a:cubicBezTo>
                    <a:pt x="190" y="117"/>
                    <a:pt x="202" y="111"/>
                    <a:pt x="211" y="107"/>
                  </a:cubicBezTo>
                  <a:cubicBezTo>
                    <a:pt x="215" y="105"/>
                    <a:pt x="219" y="103"/>
                    <a:pt x="221" y="102"/>
                  </a:cubicBezTo>
                  <a:cubicBezTo>
                    <a:pt x="224" y="101"/>
                    <a:pt x="225" y="100"/>
                    <a:pt x="225" y="100"/>
                  </a:cubicBezTo>
                  <a:cubicBezTo>
                    <a:pt x="225" y="100"/>
                    <a:pt x="226" y="100"/>
                    <a:pt x="226" y="100"/>
                  </a:cubicBezTo>
                  <a:cubicBezTo>
                    <a:pt x="227" y="100"/>
                    <a:pt x="228" y="99"/>
                    <a:pt x="229" y="99"/>
                  </a:cubicBezTo>
                  <a:cubicBezTo>
                    <a:pt x="231" y="99"/>
                    <a:pt x="232" y="98"/>
                    <a:pt x="234" y="97"/>
                  </a:cubicBezTo>
                  <a:cubicBezTo>
                    <a:pt x="236" y="97"/>
                    <a:pt x="238" y="96"/>
                    <a:pt x="241" y="95"/>
                  </a:cubicBezTo>
                  <a:cubicBezTo>
                    <a:pt x="250" y="93"/>
                    <a:pt x="262" y="90"/>
                    <a:pt x="275" y="88"/>
                  </a:cubicBezTo>
                  <a:cubicBezTo>
                    <a:pt x="288" y="87"/>
                    <a:pt x="301" y="87"/>
                    <a:pt x="310" y="87"/>
                  </a:cubicBezTo>
                  <a:cubicBezTo>
                    <a:pt x="315" y="88"/>
                    <a:pt x="319" y="88"/>
                    <a:pt x="322" y="88"/>
                  </a:cubicBezTo>
                  <a:cubicBezTo>
                    <a:pt x="325" y="88"/>
                    <a:pt x="326" y="89"/>
                    <a:pt x="326" y="89"/>
                  </a:cubicBezTo>
                  <a:cubicBezTo>
                    <a:pt x="326" y="89"/>
                    <a:pt x="327" y="89"/>
                    <a:pt x="328" y="89"/>
                  </a:cubicBezTo>
                  <a:cubicBezTo>
                    <a:pt x="328" y="89"/>
                    <a:pt x="329" y="89"/>
                    <a:pt x="331" y="89"/>
                  </a:cubicBezTo>
                  <a:cubicBezTo>
                    <a:pt x="332" y="89"/>
                    <a:pt x="334" y="90"/>
                    <a:pt x="336" y="90"/>
                  </a:cubicBezTo>
                  <a:cubicBezTo>
                    <a:pt x="338" y="90"/>
                    <a:pt x="340" y="91"/>
                    <a:pt x="342" y="91"/>
                  </a:cubicBezTo>
                  <a:cubicBezTo>
                    <a:pt x="352" y="93"/>
                    <a:pt x="364" y="96"/>
                    <a:pt x="376" y="101"/>
                  </a:cubicBezTo>
                  <a:cubicBezTo>
                    <a:pt x="388" y="106"/>
                    <a:pt x="400" y="111"/>
                    <a:pt x="408" y="116"/>
                  </a:cubicBezTo>
                  <a:cubicBezTo>
                    <a:pt x="412" y="119"/>
                    <a:pt x="416" y="121"/>
                    <a:pt x="418" y="122"/>
                  </a:cubicBezTo>
                  <a:cubicBezTo>
                    <a:pt x="420" y="124"/>
                    <a:pt x="422" y="125"/>
                    <a:pt x="422" y="125"/>
                  </a:cubicBezTo>
                  <a:cubicBezTo>
                    <a:pt x="422" y="125"/>
                    <a:pt x="422" y="125"/>
                    <a:pt x="423" y="126"/>
                  </a:cubicBezTo>
                  <a:cubicBezTo>
                    <a:pt x="423" y="126"/>
                    <a:pt x="424" y="127"/>
                    <a:pt x="425" y="127"/>
                  </a:cubicBezTo>
                  <a:cubicBezTo>
                    <a:pt x="426" y="128"/>
                    <a:pt x="428" y="129"/>
                    <a:pt x="429" y="131"/>
                  </a:cubicBezTo>
                  <a:cubicBezTo>
                    <a:pt x="431" y="132"/>
                    <a:pt x="433" y="133"/>
                    <a:pt x="434" y="135"/>
                  </a:cubicBezTo>
                  <a:cubicBezTo>
                    <a:pt x="442" y="141"/>
                    <a:pt x="451" y="149"/>
                    <a:pt x="460" y="159"/>
                  </a:cubicBezTo>
                  <a:cubicBezTo>
                    <a:pt x="468" y="169"/>
                    <a:pt x="476" y="179"/>
                    <a:pt x="481" y="187"/>
                  </a:cubicBezTo>
                  <a:cubicBezTo>
                    <a:pt x="483" y="192"/>
                    <a:pt x="485" y="195"/>
                    <a:pt x="487" y="198"/>
                  </a:cubicBezTo>
                  <a:cubicBezTo>
                    <a:pt x="488" y="200"/>
                    <a:pt x="489" y="201"/>
                    <a:pt x="489" y="201"/>
                  </a:cubicBezTo>
                  <a:cubicBezTo>
                    <a:pt x="489" y="201"/>
                    <a:pt x="490" y="203"/>
                    <a:pt x="491" y="205"/>
                  </a:cubicBezTo>
                  <a:cubicBezTo>
                    <a:pt x="492" y="208"/>
                    <a:pt x="494" y="212"/>
                    <a:pt x="496" y="216"/>
                  </a:cubicBezTo>
                  <a:cubicBezTo>
                    <a:pt x="500" y="225"/>
                    <a:pt x="504" y="237"/>
                    <a:pt x="507" y="249"/>
                  </a:cubicBezTo>
                  <a:cubicBezTo>
                    <a:pt x="510" y="262"/>
                    <a:pt x="512" y="275"/>
                    <a:pt x="512" y="284"/>
                  </a:cubicBezTo>
                  <a:cubicBezTo>
                    <a:pt x="512" y="285"/>
                    <a:pt x="513" y="287"/>
                    <a:pt x="513" y="288"/>
                  </a:cubicBezTo>
                  <a:cubicBezTo>
                    <a:pt x="513" y="289"/>
                    <a:pt x="513" y="290"/>
                    <a:pt x="513" y="291"/>
                  </a:cubicBezTo>
                  <a:cubicBezTo>
                    <a:pt x="513" y="293"/>
                    <a:pt x="513" y="294"/>
                    <a:pt x="513" y="296"/>
                  </a:cubicBezTo>
                  <a:cubicBezTo>
                    <a:pt x="513" y="297"/>
                    <a:pt x="513" y="298"/>
                    <a:pt x="513" y="299"/>
                  </a:cubicBezTo>
                  <a:cubicBezTo>
                    <a:pt x="513" y="300"/>
                    <a:pt x="513" y="300"/>
                    <a:pt x="513" y="300"/>
                  </a:cubicBezTo>
                  <a:cubicBezTo>
                    <a:pt x="513" y="300"/>
                    <a:pt x="513" y="302"/>
                    <a:pt x="513" y="305"/>
                  </a:cubicBezTo>
                  <a:cubicBezTo>
                    <a:pt x="513" y="308"/>
                    <a:pt x="513" y="312"/>
                    <a:pt x="512" y="316"/>
                  </a:cubicBezTo>
                  <a:cubicBezTo>
                    <a:pt x="511" y="326"/>
                    <a:pt x="510" y="339"/>
                    <a:pt x="507" y="351"/>
                  </a:cubicBezTo>
                  <a:cubicBezTo>
                    <a:pt x="503" y="364"/>
                    <a:pt x="499" y="376"/>
                    <a:pt x="495" y="385"/>
                  </a:cubicBezTo>
                  <a:cubicBezTo>
                    <a:pt x="493" y="389"/>
                    <a:pt x="491" y="393"/>
                    <a:pt x="490" y="395"/>
                  </a:cubicBezTo>
                  <a:cubicBezTo>
                    <a:pt x="490" y="397"/>
                    <a:pt x="489" y="397"/>
                    <a:pt x="489" y="398"/>
                  </a:cubicBezTo>
                  <a:cubicBezTo>
                    <a:pt x="488" y="399"/>
                    <a:pt x="488" y="399"/>
                    <a:pt x="488" y="399"/>
                  </a:cubicBezTo>
                  <a:cubicBezTo>
                    <a:pt x="488" y="399"/>
                    <a:pt x="487" y="401"/>
                    <a:pt x="486" y="403"/>
                  </a:cubicBezTo>
                  <a:cubicBezTo>
                    <a:pt x="485" y="406"/>
                    <a:pt x="483" y="409"/>
                    <a:pt x="480" y="413"/>
                  </a:cubicBezTo>
                  <a:cubicBezTo>
                    <a:pt x="475" y="421"/>
                    <a:pt x="468" y="432"/>
                    <a:pt x="459" y="441"/>
                  </a:cubicBezTo>
                  <a:cubicBezTo>
                    <a:pt x="457" y="444"/>
                    <a:pt x="455" y="446"/>
                    <a:pt x="452" y="448"/>
                  </a:cubicBezTo>
                  <a:cubicBezTo>
                    <a:pt x="450" y="450"/>
                    <a:pt x="448" y="453"/>
                    <a:pt x="446" y="455"/>
                  </a:cubicBezTo>
                  <a:cubicBezTo>
                    <a:pt x="441" y="459"/>
                    <a:pt x="437" y="463"/>
                    <a:pt x="433" y="465"/>
                  </a:cubicBezTo>
                  <a:cubicBezTo>
                    <a:pt x="430" y="469"/>
                    <a:pt x="426" y="471"/>
                    <a:pt x="424" y="473"/>
                  </a:cubicBezTo>
                  <a:cubicBezTo>
                    <a:pt x="422" y="474"/>
                    <a:pt x="420" y="475"/>
                    <a:pt x="420" y="475"/>
                  </a:cubicBezTo>
                  <a:cubicBezTo>
                    <a:pt x="420" y="475"/>
                    <a:pt x="419" y="476"/>
                    <a:pt x="417" y="478"/>
                  </a:cubicBezTo>
                  <a:cubicBezTo>
                    <a:pt x="414" y="479"/>
                    <a:pt x="411" y="481"/>
                    <a:pt x="407" y="484"/>
                  </a:cubicBezTo>
                  <a:cubicBezTo>
                    <a:pt x="403" y="486"/>
                    <a:pt x="398" y="489"/>
                    <a:pt x="392" y="491"/>
                  </a:cubicBezTo>
                  <a:cubicBezTo>
                    <a:pt x="390" y="493"/>
                    <a:pt x="387" y="494"/>
                    <a:pt x="384" y="495"/>
                  </a:cubicBezTo>
                  <a:cubicBezTo>
                    <a:pt x="381" y="497"/>
                    <a:pt x="378" y="498"/>
                    <a:pt x="375" y="499"/>
                  </a:cubicBezTo>
                  <a:cubicBezTo>
                    <a:pt x="363" y="503"/>
                    <a:pt x="351" y="507"/>
                    <a:pt x="341" y="509"/>
                  </a:cubicBezTo>
                  <a:cubicBezTo>
                    <a:pt x="336" y="509"/>
                    <a:pt x="332" y="510"/>
                    <a:pt x="330" y="510"/>
                  </a:cubicBezTo>
                  <a:cubicBezTo>
                    <a:pt x="327" y="511"/>
                    <a:pt x="325" y="511"/>
                    <a:pt x="325" y="511"/>
                  </a:cubicBezTo>
                  <a:cubicBezTo>
                    <a:pt x="325" y="511"/>
                    <a:pt x="325" y="511"/>
                    <a:pt x="324" y="511"/>
                  </a:cubicBezTo>
                  <a:cubicBezTo>
                    <a:pt x="323" y="511"/>
                    <a:pt x="322" y="511"/>
                    <a:pt x="321" y="511"/>
                  </a:cubicBezTo>
                  <a:cubicBezTo>
                    <a:pt x="318" y="512"/>
                    <a:pt x="314" y="512"/>
                    <a:pt x="309" y="512"/>
                  </a:cubicBezTo>
                  <a:cubicBezTo>
                    <a:pt x="300" y="513"/>
                    <a:pt x="287" y="512"/>
                    <a:pt x="274" y="5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id-ID" sz="1013"/>
            </a:p>
          </p:txBody>
        </p:sp>
        <p:grpSp>
          <p:nvGrpSpPr>
            <p:cNvPr id="113" name="Group 123">
              <a:extLst>
                <a:ext uri="{FF2B5EF4-FFF2-40B4-BE49-F238E27FC236}">
                  <a16:creationId xmlns:a16="http://schemas.microsoft.com/office/drawing/2014/main" id="{4AB1A4C4-D5E3-4C81-9125-30E307E437DF}"/>
                </a:ext>
              </a:extLst>
            </p:cNvPr>
            <p:cNvGrpSpPr/>
            <p:nvPr/>
          </p:nvGrpSpPr>
          <p:grpSpPr>
            <a:xfrm>
              <a:off x="6289676" y="3168650"/>
              <a:ext cx="788987" cy="788988"/>
              <a:chOff x="6289676" y="3168650"/>
              <a:chExt cx="788987" cy="788988"/>
            </a:xfrm>
            <a:grpFill/>
          </p:grpSpPr>
          <p:sp>
            <p:nvSpPr>
              <p:cNvPr id="144" name="Freeform 49">
                <a:extLst>
                  <a:ext uri="{FF2B5EF4-FFF2-40B4-BE49-F238E27FC236}">
                    <a16:creationId xmlns:a16="http://schemas.microsoft.com/office/drawing/2014/main" id="{C506B2C1-C298-4A09-AF19-3E96C71DA5C5}"/>
                  </a:ext>
                </a:extLst>
              </p:cNvPr>
              <p:cNvSpPr>
                <a:spLocks noEditPoints="1"/>
              </p:cNvSpPr>
              <p:nvPr/>
            </p:nvSpPr>
            <p:spPr bwMode="auto">
              <a:xfrm>
                <a:off x="6289676" y="3243263"/>
                <a:ext cx="714375" cy="714375"/>
              </a:xfrm>
              <a:custGeom>
                <a:avLst/>
                <a:gdLst>
                  <a:gd name="T0" fmla="*/ 105 w 211"/>
                  <a:gd name="T1" fmla="*/ 211 h 211"/>
                  <a:gd name="T2" fmla="*/ 211 w 211"/>
                  <a:gd name="T3" fmla="*/ 106 h 211"/>
                  <a:gd name="T4" fmla="*/ 198 w 211"/>
                  <a:gd name="T5" fmla="*/ 56 h 211"/>
                  <a:gd name="T6" fmla="*/ 196 w 211"/>
                  <a:gd name="T7" fmla="*/ 56 h 211"/>
                  <a:gd name="T8" fmla="*/ 194 w 211"/>
                  <a:gd name="T9" fmla="*/ 56 h 211"/>
                  <a:gd name="T10" fmla="*/ 181 w 211"/>
                  <a:gd name="T11" fmla="*/ 55 h 211"/>
                  <a:gd name="T12" fmla="*/ 171 w 211"/>
                  <a:gd name="T13" fmla="*/ 65 h 211"/>
                  <a:gd name="T14" fmla="*/ 183 w 211"/>
                  <a:gd name="T15" fmla="*/ 106 h 211"/>
                  <a:gd name="T16" fmla="*/ 105 w 211"/>
                  <a:gd name="T17" fmla="*/ 183 h 211"/>
                  <a:gd name="T18" fmla="*/ 28 w 211"/>
                  <a:gd name="T19" fmla="*/ 106 h 211"/>
                  <a:gd name="T20" fmla="*/ 105 w 211"/>
                  <a:gd name="T21" fmla="*/ 28 h 211"/>
                  <a:gd name="T22" fmla="*/ 146 w 211"/>
                  <a:gd name="T23" fmla="*/ 40 h 211"/>
                  <a:gd name="T24" fmla="*/ 155 w 211"/>
                  <a:gd name="T25" fmla="*/ 31 h 211"/>
                  <a:gd name="T26" fmla="*/ 154 w 211"/>
                  <a:gd name="T27" fmla="*/ 16 h 211"/>
                  <a:gd name="T28" fmla="*/ 154 w 211"/>
                  <a:gd name="T29" fmla="*/ 12 h 211"/>
                  <a:gd name="T30" fmla="*/ 105 w 211"/>
                  <a:gd name="T31" fmla="*/ 0 h 211"/>
                  <a:gd name="T32" fmla="*/ 0 w 211"/>
                  <a:gd name="T33" fmla="*/ 106 h 211"/>
                  <a:gd name="T34" fmla="*/ 105 w 211"/>
                  <a:gd name="T35" fmla="*/ 211 h 211"/>
                  <a:gd name="T36" fmla="*/ 105 w 211"/>
                  <a:gd name="T37" fmla="*/ 211 h 211"/>
                  <a:gd name="T38" fmla="*/ 105 w 211"/>
                  <a:gd name="T39" fmla="*/ 211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11" h="211">
                    <a:moveTo>
                      <a:pt x="105" y="211"/>
                    </a:moveTo>
                    <a:cubicBezTo>
                      <a:pt x="164" y="211"/>
                      <a:pt x="211" y="164"/>
                      <a:pt x="211" y="106"/>
                    </a:cubicBezTo>
                    <a:cubicBezTo>
                      <a:pt x="211" y="88"/>
                      <a:pt x="206" y="71"/>
                      <a:pt x="198" y="56"/>
                    </a:cubicBezTo>
                    <a:cubicBezTo>
                      <a:pt x="198" y="56"/>
                      <a:pt x="197" y="56"/>
                      <a:pt x="196" y="56"/>
                    </a:cubicBezTo>
                    <a:cubicBezTo>
                      <a:pt x="195" y="56"/>
                      <a:pt x="195" y="56"/>
                      <a:pt x="194" y="56"/>
                    </a:cubicBezTo>
                    <a:cubicBezTo>
                      <a:pt x="181" y="55"/>
                      <a:pt x="181" y="55"/>
                      <a:pt x="181" y="55"/>
                    </a:cubicBezTo>
                    <a:cubicBezTo>
                      <a:pt x="171" y="65"/>
                      <a:pt x="171" y="65"/>
                      <a:pt x="171" y="65"/>
                    </a:cubicBezTo>
                    <a:cubicBezTo>
                      <a:pt x="179" y="77"/>
                      <a:pt x="183" y="91"/>
                      <a:pt x="183" y="106"/>
                    </a:cubicBezTo>
                    <a:cubicBezTo>
                      <a:pt x="183" y="149"/>
                      <a:pt x="148" y="183"/>
                      <a:pt x="105" y="183"/>
                    </a:cubicBezTo>
                    <a:cubicBezTo>
                      <a:pt x="62" y="183"/>
                      <a:pt x="28" y="149"/>
                      <a:pt x="28" y="106"/>
                    </a:cubicBezTo>
                    <a:cubicBezTo>
                      <a:pt x="28" y="63"/>
                      <a:pt x="62" y="28"/>
                      <a:pt x="105" y="28"/>
                    </a:cubicBezTo>
                    <a:cubicBezTo>
                      <a:pt x="120" y="28"/>
                      <a:pt x="134" y="32"/>
                      <a:pt x="146" y="40"/>
                    </a:cubicBezTo>
                    <a:cubicBezTo>
                      <a:pt x="155" y="31"/>
                      <a:pt x="155" y="31"/>
                      <a:pt x="155" y="31"/>
                    </a:cubicBezTo>
                    <a:cubicBezTo>
                      <a:pt x="154" y="16"/>
                      <a:pt x="154" y="16"/>
                      <a:pt x="154" y="16"/>
                    </a:cubicBezTo>
                    <a:cubicBezTo>
                      <a:pt x="154" y="14"/>
                      <a:pt x="154" y="13"/>
                      <a:pt x="154" y="12"/>
                    </a:cubicBezTo>
                    <a:cubicBezTo>
                      <a:pt x="139" y="5"/>
                      <a:pt x="123" y="0"/>
                      <a:pt x="105" y="0"/>
                    </a:cubicBezTo>
                    <a:cubicBezTo>
                      <a:pt x="47" y="0"/>
                      <a:pt x="0" y="48"/>
                      <a:pt x="0" y="106"/>
                    </a:cubicBezTo>
                    <a:cubicBezTo>
                      <a:pt x="0" y="164"/>
                      <a:pt x="47" y="211"/>
                      <a:pt x="105" y="211"/>
                    </a:cubicBezTo>
                    <a:close/>
                    <a:moveTo>
                      <a:pt x="105" y="211"/>
                    </a:moveTo>
                    <a:cubicBezTo>
                      <a:pt x="105" y="211"/>
                      <a:pt x="105" y="211"/>
                      <a:pt x="105" y="2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id-ID" sz="1013"/>
              </a:p>
            </p:txBody>
          </p:sp>
          <p:sp>
            <p:nvSpPr>
              <p:cNvPr id="145" name="Freeform 50">
                <a:extLst>
                  <a:ext uri="{FF2B5EF4-FFF2-40B4-BE49-F238E27FC236}">
                    <a16:creationId xmlns:a16="http://schemas.microsoft.com/office/drawing/2014/main" id="{3AED80E8-FA10-460E-B231-D766D4D07E9A}"/>
                  </a:ext>
                </a:extLst>
              </p:cNvPr>
              <p:cNvSpPr>
                <a:spLocks noEditPoints="1"/>
              </p:cNvSpPr>
              <p:nvPr/>
            </p:nvSpPr>
            <p:spPr bwMode="auto">
              <a:xfrm>
                <a:off x="6469063" y="3425825"/>
                <a:ext cx="352425" cy="352425"/>
              </a:xfrm>
              <a:custGeom>
                <a:avLst/>
                <a:gdLst>
                  <a:gd name="T0" fmla="*/ 52 w 104"/>
                  <a:gd name="T1" fmla="*/ 25 h 104"/>
                  <a:gd name="T2" fmla="*/ 54 w 104"/>
                  <a:gd name="T3" fmla="*/ 25 h 104"/>
                  <a:gd name="T4" fmla="*/ 74 w 104"/>
                  <a:gd name="T5" fmla="*/ 5 h 104"/>
                  <a:gd name="T6" fmla="*/ 74 w 104"/>
                  <a:gd name="T7" fmla="*/ 5 h 104"/>
                  <a:gd name="T8" fmla="*/ 52 w 104"/>
                  <a:gd name="T9" fmla="*/ 0 h 104"/>
                  <a:gd name="T10" fmla="*/ 0 w 104"/>
                  <a:gd name="T11" fmla="*/ 52 h 104"/>
                  <a:gd name="T12" fmla="*/ 52 w 104"/>
                  <a:gd name="T13" fmla="*/ 104 h 104"/>
                  <a:gd name="T14" fmla="*/ 104 w 104"/>
                  <a:gd name="T15" fmla="*/ 52 h 104"/>
                  <a:gd name="T16" fmla="*/ 99 w 104"/>
                  <a:gd name="T17" fmla="*/ 30 h 104"/>
                  <a:gd name="T18" fmla="*/ 99 w 104"/>
                  <a:gd name="T19" fmla="*/ 30 h 104"/>
                  <a:gd name="T20" fmla="*/ 79 w 104"/>
                  <a:gd name="T21" fmla="*/ 50 h 104"/>
                  <a:gd name="T22" fmla="*/ 79 w 104"/>
                  <a:gd name="T23" fmla="*/ 52 h 104"/>
                  <a:gd name="T24" fmla="*/ 52 w 104"/>
                  <a:gd name="T25" fmla="*/ 79 h 104"/>
                  <a:gd name="T26" fmla="*/ 25 w 104"/>
                  <a:gd name="T27" fmla="*/ 52 h 104"/>
                  <a:gd name="T28" fmla="*/ 52 w 104"/>
                  <a:gd name="T29" fmla="*/ 25 h 104"/>
                  <a:gd name="T30" fmla="*/ 52 w 104"/>
                  <a:gd name="T31" fmla="*/ 25 h 104"/>
                  <a:gd name="T32" fmla="*/ 52 w 104"/>
                  <a:gd name="T33" fmla="*/ 25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4" h="104">
                    <a:moveTo>
                      <a:pt x="52" y="25"/>
                    </a:moveTo>
                    <a:cubicBezTo>
                      <a:pt x="53" y="25"/>
                      <a:pt x="54" y="25"/>
                      <a:pt x="54" y="25"/>
                    </a:cubicBezTo>
                    <a:cubicBezTo>
                      <a:pt x="74" y="5"/>
                      <a:pt x="74" y="5"/>
                      <a:pt x="74" y="5"/>
                    </a:cubicBezTo>
                    <a:cubicBezTo>
                      <a:pt x="74" y="5"/>
                      <a:pt x="74" y="5"/>
                      <a:pt x="74" y="5"/>
                    </a:cubicBezTo>
                    <a:cubicBezTo>
                      <a:pt x="68" y="2"/>
                      <a:pt x="60" y="0"/>
                      <a:pt x="52" y="0"/>
                    </a:cubicBezTo>
                    <a:cubicBezTo>
                      <a:pt x="24" y="0"/>
                      <a:pt x="0" y="23"/>
                      <a:pt x="0" y="52"/>
                    </a:cubicBezTo>
                    <a:cubicBezTo>
                      <a:pt x="0" y="81"/>
                      <a:pt x="24" y="104"/>
                      <a:pt x="52" y="104"/>
                    </a:cubicBezTo>
                    <a:cubicBezTo>
                      <a:pt x="81" y="104"/>
                      <a:pt x="104" y="81"/>
                      <a:pt x="104" y="52"/>
                    </a:cubicBezTo>
                    <a:cubicBezTo>
                      <a:pt x="104" y="44"/>
                      <a:pt x="102" y="37"/>
                      <a:pt x="99" y="30"/>
                    </a:cubicBezTo>
                    <a:cubicBezTo>
                      <a:pt x="99" y="30"/>
                      <a:pt x="99" y="30"/>
                      <a:pt x="99" y="30"/>
                    </a:cubicBezTo>
                    <a:cubicBezTo>
                      <a:pt x="79" y="50"/>
                      <a:pt x="79" y="50"/>
                      <a:pt x="79" y="50"/>
                    </a:cubicBezTo>
                    <a:cubicBezTo>
                      <a:pt x="79" y="50"/>
                      <a:pt x="79" y="51"/>
                      <a:pt x="79" y="52"/>
                    </a:cubicBezTo>
                    <a:cubicBezTo>
                      <a:pt x="79" y="67"/>
                      <a:pt x="67" y="79"/>
                      <a:pt x="52" y="79"/>
                    </a:cubicBezTo>
                    <a:cubicBezTo>
                      <a:pt x="37" y="79"/>
                      <a:pt x="25" y="67"/>
                      <a:pt x="25" y="52"/>
                    </a:cubicBezTo>
                    <a:cubicBezTo>
                      <a:pt x="25" y="37"/>
                      <a:pt x="37" y="25"/>
                      <a:pt x="52" y="25"/>
                    </a:cubicBezTo>
                    <a:close/>
                    <a:moveTo>
                      <a:pt x="52" y="25"/>
                    </a:moveTo>
                    <a:cubicBezTo>
                      <a:pt x="52" y="25"/>
                      <a:pt x="52" y="25"/>
                      <a:pt x="52"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id-ID" sz="1013"/>
              </a:p>
            </p:txBody>
          </p:sp>
          <p:sp>
            <p:nvSpPr>
              <p:cNvPr id="146" name="Freeform 51">
                <a:extLst>
                  <a:ext uri="{FF2B5EF4-FFF2-40B4-BE49-F238E27FC236}">
                    <a16:creationId xmlns:a16="http://schemas.microsoft.com/office/drawing/2014/main" id="{BF7EAFE8-4DA2-43CE-B169-57D71356346E}"/>
                  </a:ext>
                </a:extLst>
              </p:cNvPr>
              <p:cNvSpPr>
                <a:spLocks noEditPoints="1"/>
              </p:cNvSpPr>
              <p:nvPr/>
            </p:nvSpPr>
            <p:spPr bwMode="auto">
              <a:xfrm>
                <a:off x="6678613" y="3168650"/>
                <a:ext cx="400050" cy="396875"/>
              </a:xfrm>
              <a:custGeom>
                <a:avLst/>
                <a:gdLst>
                  <a:gd name="T0" fmla="*/ 99 w 118"/>
                  <a:gd name="T1" fmla="*/ 32 h 117"/>
                  <a:gd name="T2" fmla="*/ 105 w 118"/>
                  <a:gd name="T3" fmla="*/ 26 h 117"/>
                  <a:gd name="T4" fmla="*/ 105 w 118"/>
                  <a:gd name="T5" fmla="*/ 17 h 117"/>
                  <a:gd name="T6" fmla="*/ 101 w 118"/>
                  <a:gd name="T7" fmla="*/ 13 h 117"/>
                  <a:gd name="T8" fmla="*/ 96 w 118"/>
                  <a:gd name="T9" fmla="*/ 11 h 117"/>
                  <a:gd name="T10" fmla="*/ 92 w 118"/>
                  <a:gd name="T11" fmla="*/ 13 h 117"/>
                  <a:gd name="T12" fmla="*/ 85 w 118"/>
                  <a:gd name="T13" fmla="*/ 19 h 117"/>
                  <a:gd name="T14" fmla="*/ 84 w 118"/>
                  <a:gd name="T15" fmla="*/ 2 h 117"/>
                  <a:gd name="T16" fmla="*/ 82 w 118"/>
                  <a:gd name="T17" fmla="*/ 0 h 117"/>
                  <a:gd name="T18" fmla="*/ 80 w 118"/>
                  <a:gd name="T19" fmla="*/ 1 h 117"/>
                  <a:gd name="T20" fmla="*/ 54 w 118"/>
                  <a:gd name="T21" fmla="*/ 26 h 117"/>
                  <a:gd name="T22" fmla="*/ 51 w 118"/>
                  <a:gd name="T23" fmla="*/ 35 h 117"/>
                  <a:gd name="T24" fmla="*/ 51 w 118"/>
                  <a:gd name="T25" fmla="*/ 36 h 117"/>
                  <a:gd name="T26" fmla="*/ 52 w 118"/>
                  <a:gd name="T27" fmla="*/ 52 h 117"/>
                  <a:gd name="T28" fmla="*/ 43 w 118"/>
                  <a:gd name="T29" fmla="*/ 62 h 117"/>
                  <a:gd name="T30" fmla="*/ 26 w 118"/>
                  <a:gd name="T31" fmla="*/ 78 h 117"/>
                  <a:gd name="T32" fmla="*/ 26 w 118"/>
                  <a:gd name="T33" fmla="*/ 79 h 117"/>
                  <a:gd name="T34" fmla="*/ 10 w 118"/>
                  <a:gd name="T35" fmla="*/ 95 h 117"/>
                  <a:gd name="T36" fmla="*/ 2 w 118"/>
                  <a:gd name="T37" fmla="*/ 102 h 117"/>
                  <a:gd name="T38" fmla="*/ 1 w 118"/>
                  <a:gd name="T39" fmla="*/ 106 h 117"/>
                  <a:gd name="T40" fmla="*/ 0 w 118"/>
                  <a:gd name="T41" fmla="*/ 111 h 117"/>
                  <a:gd name="T42" fmla="*/ 6 w 118"/>
                  <a:gd name="T43" fmla="*/ 117 h 117"/>
                  <a:gd name="T44" fmla="*/ 6 w 118"/>
                  <a:gd name="T45" fmla="*/ 117 h 117"/>
                  <a:gd name="T46" fmla="*/ 12 w 118"/>
                  <a:gd name="T47" fmla="*/ 117 h 117"/>
                  <a:gd name="T48" fmla="*/ 16 w 118"/>
                  <a:gd name="T49" fmla="*/ 115 h 117"/>
                  <a:gd name="T50" fmla="*/ 66 w 118"/>
                  <a:gd name="T51" fmla="*/ 65 h 117"/>
                  <a:gd name="T52" fmla="*/ 81 w 118"/>
                  <a:gd name="T53" fmla="*/ 66 h 117"/>
                  <a:gd name="T54" fmla="*/ 82 w 118"/>
                  <a:gd name="T55" fmla="*/ 66 h 117"/>
                  <a:gd name="T56" fmla="*/ 83 w 118"/>
                  <a:gd name="T57" fmla="*/ 66 h 117"/>
                  <a:gd name="T58" fmla="*/ 91 w 118"/>
                  <a:gd name="T59" fmla="*/ 63 h 117"/>
                  <a:gd name="T60" fmla="*/ 116 w 118"/>
                  <a:gd name="T61" fmla="*/ 37 h 117"/>
                  <a:gd name="T62" fmla="*/ 115 w 118"/>
                  <a:gd name="T63" fmla="*/ 33 h 117"/>
                  <a:gd name="T64" fmla="*/ 99 w 118"/>
                  <a:gd name="T65" fmla="*/ 32 h 117"/>
                  <a:gd name="T66" fmla="*/ 99 w 118"/>
                  <a:gd name="T67" fmla="*/ 32 h 117"/>
                  <a:gd name="T68" fmla="*/ 99 w 118"/>
                  <a:gd name="T69" fmla="*/ 32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8" h="117">
                    <a:moveTo>
                      <a:pt x="99" y="32"/>
                    </a:moveTo>
                    <a:cubicBezTo>
                      <a:pt x="105" y="26"/>
                      <a:pt x="105" y="26"/>
                      <a:pt x="105" y="26"/>
                    </a:cubicBezTo>
                    <a:cubicBezTo>
                      <a:pt x="108" y="24"/>
                      <a:pt x="108" y="20"/>
                      <a:pt x="105" y="17"/>
                    </a:cubicBezTo>
                    <a:cubicBezTo>
                      <a:pt x="101" y="13"/>
                      <a:pt x="101" y="13"/>
                      <a:pt x="101" y="13"/>
                    </a:cubicBezTo>
                    <a:cubicBezTo>
                      <a:pt x="100" y="12"/>
                      <a:pt x="98" y="11"/>
                      <a:pt x="96" y="11"/>
                    </a:cubicBezTo>
                    <a:cubicBezTo>
                      <a:pt x="95" y="11"/>
                      <a:pt x="93" y="12"/>
                      <a:pt x="92" y="13"/>
                    </a:cubicBezTo>
                    <a:cubicBezTo>
                      <a:pt x="85" y="19"/>
                      <a:pt x="85" y="19"/>
                      <a:pt x="85" y="19"/>
                    </a:cubicBezTo>
                    <a:cubicBezTo>
                      <a:pt x="84" y="2"/>
                      <a:pt x="84" y="2"/>
                      <a:pt x="84" y="2"/>
                    </a:cubicBezTo>
                    <a:cubicBezTo>
                      <a:pt x="84" y="1"/>
                      <a:pt x="83" y="0"/>
                      <a:pt x="82" y="0"/>
                    </a:cubicBezTo>
                    <a:cubicBezTo>
                      <a:pt x="81" y="0"/>
                      <a:pt x="80" y="0"/>
                      <a:pt x="80" y="1"/>
                    </a:cubicBezTo>
                    <a:cubicBezTo>
                      <a:pt x="54" y="26"/>
                      <a:pt x="54" y="26"/>
                      <a:pt x="54" y="26"/>
                    </a:cubicBezTo>
                    <a:cubicBezTo>
                      <a:pt x="52" y="29"/>
                      <a:pt x="51" y="32"/>
                      <a:pt x="51" y="35"/>
                    </a:cubicBezTo>
                    <a:cubicBezTo>
                      <a:pt x="51" y="36"/>
                      <a:pt x="51" y="36"/>
                      <a:pt x="51" y="36"/>
                    </a:cubicBezTo>
                    <a:cubicBezTo>
                      <a:pt x="52" y="52"/>
                      <a:pt x="52" y="52"/>
                      <a:pt x="52" y="52"/>
                    </a:cubicBezTo>
                    <a:cubicBezTo>
                      <a:pt x="43" y="62"/>
                      <a:pt x="43" y="62"/>
                      <a:pt x="43" y="62"/>
                    </a:cubicBezTo>
                    <a:cubicBezTo>
                      <a:pt x="26" y="78"/>
                      <a:pt x="26" y="78"/>
                      <a:pt x="26" y="78"/>
                    </a:cubicBezTo>
                    <a:cubicBezTo>
                      <a:pt x="26" y="79"/>
                      <a:pt x="26" y="79"/>
                      <a:pt x="26" y="79"/>
                    </a:cubicBezTo>
                    <a:cubicBezTo>
                      <a:pt x="10" y="95"/>
                      <a:pt x="10" y="95"/>
                      <a:pt x="10" y="95"/>
                    </a:cubicBezTo>
                    <a:cubicBezTo>
                      <a:pt x="2" y="102"/>
                      <a:pt x="2" y="102"/>
                      <a:pt x="2" y="102"/>
                    </a:cubicBezTo>
                    <a:cubicBezTo>
                      <a:pt x="1" y="103"/>
                      <a:pt x="1" y="104"/>
                      <a:pt x="1" y="106"/>
                    </a:cubicBezTo>
                    <a:cubicBezTo>
                      <a:pt x="0" y="111"/>
                      <a:pt x="0" y="111"/>
                      <a:pt x="0" y="111"/>
                    </a:cubicBezTo>
                    <a:cubicBezTo>
                      <a:pt x="0" y="115"/>
                      <a:pt x="3" y="117"/>
                      <a:pt x="6" y="117"/>
                    </a:cubicBezTo>
                    <a:cubicBezTo>
                      <a:pt x="6" y="117"/>
                      <a:pt x="6" y="117"/>
                      <a:pt x="6" y="117"/>
                    </a:cubicBezTo>
                    <a:cubicBezTo>
                      <a:pt x="12" y="117"/>
                      <a:pt x="12" y="117"/>
                      <a:pt x="12" y="117"/>
                    </a:cubicBezTo>
                    <a:cubicBezTo>
                      <a:pt x="14" y="117"/>
                      <a:pt x="15" y="116"/>
                      <a:pt x="16" y="115"/>
                    </a:cubicBezTo>
                    <a:cubicBezTo>
                      <a:pt x="66" y="65"/>
                      <a:pt x="66" y="65"/>
                      <a:pt x="66" y="65"/>
                    </a:cubicBezTo>
                    <a:cubicBezTo>
                      <a:pt x="81" y="66"/>
                      <a:pt x="81" y="66"/>
                      <a:pt x="81" y="66"/>
                    </a:cubicBezTo>
                    <a:cubicBezTo>
                      <a:pt x="82" y="66"/>
                      <a:pt x="82" y="66"/>
                      <a:pt x="82" y="66"/>
                    </a:cubicBezTo>
                    <a:cubicBezTo>
                      <a:pt x="82" y="66"/>
                      <a:pt x="82" y="66"/>
                      <a:pt x="83" y="66"/>
                    </a:cubicBezTo>
                    <a:cubicBezTo>
                      <a:pt x="86" y="66"/>
                      <a:pt x="89" y="65"/>
                      <a:pt x="91" y="63"/>
                    </a:cubicBezTo>
                    <a:cubicBezTo>
                      <a:pt x="116" y="37"/>
                      <a:pt x="116" y="37"/>
                      <a:pt x="116" y="37"/>
                    </a:cubicBezTo>
                    <a:cubicBezTo>
                      <a:pt x="118" y="36"/>
                      <a:pt x="117" y="33"/>
                      <a:pt x="115" y="33"/>
                    </a:cubicBezTo>
                    <a:lnTo>
                      <a:pt x="99" y="32"/>
                    </a:lnTo>
                    <a:close/>
                    <a:moveTo>
                      <a:pt x="99" y="32"/>
                    </a:moveTo>
                    <a:cubicBezTo>
                      <a:pt x="99" y="32"/>
                      <a:pt x="99" y="32"/>
                      <a:pt x="99" y="3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id-ID" sz="1013"/>
              </a:p>
            </p:txBody>
          </p:sp>
        </p:grpSp>
        <p:sp>
          <p:nvSpPr>
            <p:cNvPr id="114" name="Freeform 52">
              <a:extLst>
                <a:ext uri="{FF2B5EF4-FFF2-40B4-BE49-F238E27FC236}">
                  <a16:creationId xmlns:a16="http://schemas.microsoft.com/office/drawing/2014/main" id="{B82A18B3-149B-4BEB-BC41-1C6FE873089C}"/>
                </a:ext>
              </a:extLst>
            </p:cNvPr>
            <p:cNvSpPr>
              <a:spLocks noEditPoints="1"/>
            </p:cNvSpPr>
            <p:nvPr/>
          </p:nvSpPr>
          <p:spPr bwMode="auto">
            <a:xfrm>
              <a:off x="5853113" y="1327150"/>
              <a:ext cx="1252538" cy="1258887"/>
            </a:xfrm>
            <a:custGeom>
              <a:avLst/>
              <a:gdLst>
                <a:gd name="T0" fmla="*/ 188 w 370"/>
                <a:gd name="T1" fmla="*/ 344 h 372"/>
                <a:gd name="T2" fmla="*/ 216 w 370"/>
                <a:gd name="T3" fmla="*/ 341 h 372"/>
                <a:gd name="T4" fmla="*/ 246 w 370"/>
                <a:gd name="T5" fmla="*/ 362 h 372"/>
                <a:gd name="T6" fmla="*/ 269 w 370"/>
                <a:gd name="T7" fmla="*/ 348 h 372"/>
                <a:gd name="T8" fmla="*/ 277 w 370"/>
                <a:gd name="T9" fmla="*/ 313 h 372"/>
                <a:gd name="T10" fmla="*/ 304 w 370"/>
                <a:gd name="T11" fmla="*/ 298 h 372"/>
                <a:gd name="T12" fmla="*/ 337 w 370"/>
                <a:gd name="T13" fmla="*/ 292 h 372"/>
                <a:gd name="T14" fmla="*/ 336 w 370"/>
                <a:gd name="T15" fmla="*/ 266 h 372"/>
                <a:gd name="T16" fmla="*/ 333 w 370"/>
                <a:gd name="T17" fmla="*/ 235 h 372"/>
                <a:gd name="T18" fmla="*/ 353 w 370"/>
                <a:gd name="T19" fmla="*/ 212 h 372"/>
                <a:gd name="T20" fmla="*/ 370 w 370"/>
                <a:gd name="T21" fmla="*/ 185 h 372"/>
                <a:gd name="T22" fmla="*/ 339 w 370"/>
                <a:gd name="T23" fmla="*/ 161 h 372"/>
                <a:gd name="T24" fmla="*/ 335 w 370"/>
                <a:gd name="T25" fmla="*/ 144 h 372"/>
                <a:gd name="T26" fmla="*/ 340 w 370"/>
                <a:gd name="T27" fmla="*/ 116 h 372"/>
                <a:gd name="T28" fmla="*/ 343 w 370"/>
                <a:gd name="T29" fmla="*/ 90 h 372"/>
                <a:gd name="T30" fmla="*/ 319 w 370"/>
                <a:gd name="T31" fmla="*/ 80 h 372"/>
                <a:gd name="T32" fmla="*/ 295 w 370"/>
                <a:gd name="T33" fmla="*/ 75 h 372"/>
                <a:gd name="T34" fmla="*/ 280 w 370"/>
                <a:gd name="T35" fmla="*/ 62 h 372"/>
                <a:gd name="T36" fmla="*/ 278 w 370"/>
                <a:gd name="T37" fmla="*/ 30 h 372"/>
                <a:gd name="T38" fmla="*/ 249 w 370"/>
                <a:gd name="T39" fmla="*/ 15 h 372"/>
                <a:gd name="T40" fmla="*/ 210 w 370"/>
                <a:gd name="T41" fmla="*/ 31 h 372"/>
                <a:gd name="T42" fmla="*/ 178 w 370"/>
                <a:gd name="T43" fmla="*/ 3 h 372"/>
                <a:gd name="T44" fmla="*/ 147 w 370"/>
                <a:gd name="T45" fmla="*/ 7 h 372"/>
                <a:gd name="T46" fmla="*/ 129 w 370"/>
                <a:gd name="T47" fmla="*/ 38 h 372"/>
                <a:gd name="T48" fmla="*/ 110 w 370"/>
                <a:gd name="T49" fmla="*/ 46 h 372"/>
                <a:gd name="T50" fmla="*/ 73 w 370"/>
                <a:gd name="T51" fmla="*/ 36 h 372"/>
                <a:gd name="T52" fmla="*/ 55 w 370"/>
                <a:gd name="T53" fmla="*/ 55 h 372"/>
                <a:gd name="T54" fmla="*/ 57 w 370"/>
                <a:gd name="T55" fmla="*/ 91 h 372"/>
                <a:gd name="T56" fmla="*/ 46 w 370"/>
                <a:gd name="T57" fmla="*/ 108 h 372"/>
                <a:gd name="T58" fmla="*/ 9 w 370"/>
                <a:gd name="T59" fmla="*/ 119 h 372"/>
                <a:gd name="T60" fmla="*/ 14 w 370"/>
                <a:gd name="T61" fmla="*/ 153 h 372"/>
                <a:gd name="T62" fmla="*/ 25 w 370"/>
                <a:gd name="T63" fmla="*/ 189 h 372"/>
                <a:gd name="T64" fmla="*/ 0 w 370"/>
                <a:gd name="T65" fmla="*/ 224 h 372"/>
                <a:gd name="T66" fmla="*/ 23 w 370"/>
                <a:gd name="T67" fmla="*/ 250 h 372"/>
                <a:gd name="T68" fmla="*/ 44 w 370"/>
                <a:gd name="T69" fmla="*/ 261 h 372"/>
                <a:gd name="T70" fmla="*/ 55 w 370"/>
                <a:gd name="T71" fmla="*/ 278 h 372"/>
                <a:gd name="T72" fmla="*/ 49 w 370"/>
                <a:gd name="T73" fmla="*/ 306 h 372"/>
                <a:gd name="T74" fmla="*/ 62 w 370"/>
                <a:gd name="T75" fmla="*/ 328 h 372"/>
                <a:gd name="T76" fmla="*/ 94 w 370"/>
                <a:gd name="T77" fmla="*/ 320 h 372"/>
                <a:gd name="T78" fmla="*/ 113 w 370"/>
                <a:gd name="T79" fmla="*/ 328 h 372"/>
                <a:gd name="T80" fmla="*/ 131 w 370"/>
                <a:gd name="T81" fmla="*/ 339 h 372"/>
                <a:gd name="T82" fmla="*/ 151 w 370"/>
                <a:gd name="T83" fmla="*/ 370 h 372"/>
                <a:gd name="T84" fmla="*/ 140 w 370"/>
                <a:gd name="T85" fmla="*/ 299 h 372"/>
                <a:gd name="T86" fmla="*/ 102 w 370"/>
                <a:gd name="T87" fmla="*/ 275 h 372"/>
                <a:gd name="T88" fmla="*/ 75 w 370"/>
                <a:gd name="T89" fmla="*/ 239 h 372"/>
                <a:gd name="T90" fmla="*/ 63 w 370"/>
                <a:gd name="T91" fmla="*/ 180 h 372"/>
                <a:gd name="T92" fmla="*/ 90 w 370"/>
                <a:gd name="T93" fmla="*/ 110 h 372"/>
                <a:gd name="T94" fmla="*/ 169 w 370"/>
                <a:gd name="T95" fmla="*/ 67 h 372"/>
                <a:gd name="T96" fmla="*/ 214 w 370"/>
                <a:gd name="T97" fmla="*/ 70 h 372"/>
                <a:gd name="T98" fmla="*/ 267 w 370"/>
                <a:gd name="T99" fmla="*/ 100 h 372"/>
                <a:gd name="T100" fmla="*/ 300 w 370"/>
                <a:gd name="T101" fmla="*/ 156 h 372"/>
                <a:gd name="T102" fmla="*/ 299 w 370"/>
                <a:gd name="T103" fmla="*/ 217 h 372"/>
                <a:gd name="T104" fmla="*/ 282 w 370"/>
                <a:gd name="T105" fmla="*/ 254 h 372"/>
                <a:gd name="T106" fmla="*/ 257 w 370"/>
                <a:gd name="T107" fmla="*/ 281 h 372"/>
                <a:gd name="T108" fmla="*/ 200 w 370"/>
                <a:gd name="T109" fmla="*/ 305 h 372"/>
                <a:gd name="T110" fmla="*/ 163 w 370"/>
                <a:gd name="T111" fmla="*/ 305 h 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70" h="372">
                  <a:moveTo>
                    <a:pt x="168" y="369"/>
                  </a:moveTo>
                  <a:cubicBezTo>
                    <a:pt x="168" y="369"/>
                    <a:pt x="171" y="363"/>
                    <a:pt x="174" y="358"/>
                  </a:cubicBezTo>
                  <a:cubicBezTo>
                    <a:pt x="178" y="353"/>
                    <a:pt x="180" y="347"/>
                    <a:pt x="180" y="347"/>
                  </a:cubicBezTo>
                  <a:cubicBezTo>
                    <a:pt x="181" y="345"/>
                    <a:pt x="183" y="344"/>
                    <a:pt x="186" y="344"/>
                  </a:cubicBezTo>
                  <a:cubicBezTo>
                    <a:pt x="186" y="344"/>
                    <a:pt x="187" y="344"/>
                    <a:pt x="188" y="344"/>
                  </a:cubicBezTo>
                  <a:cubicBezTo>
                    <a:pt x="190" y="344"/>
                    <a:pt x="191" y="344"/>
                    <a:pt x="193" y="344"/>
                  </a:cubicBezTo>
                  <a:cubicBezTo>
                    <a:pt x="197" y="343"/>
                    <a:pt x="201" y="343"/>
                    <a:pt x="201" y="343"/>
                  </a:cubicBezTo>
                  <a:cubicBezTo>
                    <a:pt x="201" y="343"/>
                    <a:pt x="202" y="343"/>
                    <a:pt x="203" y="343"/>
                  </a:cubicBezTo>
                  <a:cubicBezTo>
                    <a:pt x="205" y="343"/>
                    <a:pt x="207" y="342"/>
                    <a:pt x="209" y="342"/>
                  </a:cubicBezTo>
                  <a:cubicBezTo>
                    <a:pt x="212" y="341"/>
                    <a:pt x="216" y="341"/>
                    <a:pt x="216" y="341"/>
                  </a:cubicBezTo>
                  <a:cubicBezTo>
                    <a:pt x="218" y="340"/>
                    <a:pt x="221" y="341"/>
                    <a:pt x="222" y="343"/>
                  </a:cubicBezTo>
                  <a:cubicBezTo>
                    <a:pt x="222" y="343"/>
                    <a:pt x="226" y="347"/>
                    <a:pt x="230" y="352"/>
                  </a:cubicBezTo>
                  <a:cubicBezTo>
                    <a:pt x="233" y="354"/>
                    <a:pt x="235" y="356"/>
                    <a:pt x="236" y="358"/>
                  </a:cubicBezTo>
                  <a:cubicBezTo>
                    <a:pt x="238" y="359"/>
                    <a:pt x="239" y="361"/>
                    <a:pt x="239" y="361"/>
                  </a:cubicBezTo>
                  <a:cubicBezTo>
                    <a:pt x="241" y="362"/>
                    <a:pt x="244" y="363"/>
                    <a:pt x="246" y="362"/>
                  </a:cubicBezTo>
                  <a:cubicBezTo>
                    <a:pt x="246" y="362"/>
                    <a:pt x="248" y="361"/>
                    <a:pt x="249" y="361"/>
                  </a:cubicBezTo>
                  <a:cubicBezTo>
                    <a:pt x="251" y="360"/>
                    <a:pt x="253" y="359"/>
                    <a:pt x="256" y="358"/>
                  </a:cubicBezTo>
                  <a:cubicBezTo>
                    <a:pt x="258" y="357"/>
                    <a:pt x="260" y="356"/>
                    <a:pt x="262" y="355"/>
                  </a:cubicBezTo>
                  <a:cubicBezTo>
                    <a:pt x="264" y="355"/>
                    <a:pt x="265" y="354"/>
                    <a:pt x="265" y="354"/>
                  </a:cubicBezTo>
                  <a:cubicBezTo>
                    <a:pt x="267" y="353"/>
                    <a:pt x="269" y="351"/>
                    <a:pt x="269" y="348"/>
                  </a:cubicBezTo>
                  <a:cubicBezTo>
                    <a:pt x="269" y="348"/>
                    <a:pt x="269" y="342"/>
                    <a:pt x="269" y="336"/>
                  </a:cubicBezTo>
                  <a:cubicBezTo>
                    <a:pt x="269" y="333"/>
                    <a:pt x="268" y="329"/>
                    <a:pt x="268" y="327"/>
                  </a:cubicBezTo>
                  <a:cubicBezTo>
                    <a:pt x="268" y="325"/>
                    <a:pt x="268" y="323"/>
                    <a:pt x="268" y="323"/>
                  </a:cubicBezTo>
                  <a:cubicBezTo>
                    <a:pt x="268" y="321"/>
                    <a:pt x="269" y="319"/>
                    <a:pt x="271" y="318"/>
                  </a:cubicBezTo>
                  <a:cubicBezTo>
                    <a:pt x="271" y="318"/>
                    <a:pt x="274" y="315"/>
                    <a:pt x="277" y="313"/>
                  </a:cubicBezTo>
                  <a:cubicBezTo>
                    <a:pt x="280" y="311"/>
                    <a:pt x="283" y="308"/>
                    <a:pt x="283" y="308"/>
                  </a:cubicBezTo>
                  <a:cubicBezTo>
                    <a:pt x="283" y="308"/>
                    <a:pt x="286" y="306"/>
                    <a:pt x="289" y="303"/>
                  </a:cubicBezTo>
                  <a:cubicBezTo>
                    <a:pt x="292" y="301"/>
                    <a:pt x="294" y="298"/>
                    <a:pt x="294" y="298"/>
                  </a:cubicBezTo>
                  <a:cubicBezTo>
                    <a:pt x="296" y="297"/>
                    <a:pt x="298" y="296"/>
                    <a:pt x="301" y="297"/>
                  </a:cubicBezTo>
                  <a:cubicBezTo>
                    <a:pt x="301" y="297"/>
                    <a:pt x="302" y="297"/>
                    <a:pt x="304" y="298"/>
                  </a:cubicBezTo>
                  <a:cubicBezTo>
                    <a:pt x="306" y="298"/>
                    <a:pt x="309" y="299"/>
                    <a:pt x="312" y="300"/>
                  </a:cubicBezTo>
                  <a:cubicBezTo>
                    <a:pt x="318" y="301"/>
                    <a:pt x="325" y="303"/>
                    <a:pt x="325" y="303"/>
                  </a:cubicBezTo>
                  <a:cubicBezTo>
                    <a:pt x="327" y="303"/>
                    <a:pt x="330" y="302"/>
                    <a:pt x="331" y="300"/>
                  </a:cubicBezTo>
                  <a:cubicBezTo>
                    <a:pt x="331" y="300"/>
                    <a:pt x="332" y="299"/>
                    <a:pt x="333" y="297"/>
                  </a:cubicBezTo>
                  <a:cubicBezTo>
                    <a:pt x="334" y="296"/>
                    <a:pt x="336" y="294"/>
                    <a:pt x="337" y="292"/>
                  </a:cubicBezTo>
                  <a:cubicBezTo>
                    <a:pt x="339" y="290"/>
                    <a:pt x="340" y="287"/>
                    <a:pt x="341" y="286"/>
                  </a:cubicBezTo>
                  <a:cubicBezTo>
                    <a:pt x="342" y="284"/>
                    <a:pt x="343" y="283"/>
                    <a:pt x="343" y="283"/>
                  </a:cubicBezTo>
                  <a:cubicBezTo>
                    <a:pt x="344" y="281"/>
                    <a:pt x="344" y="278"/>
                    <a:pt x="343" y="276"/>
                  </a:cubicBezTo>
                  <a:cubicBezTo>
                    <a:pt x="343" y="276"/>
                    <a:pt x="342" y="275"/>
                    <a:pt x="341" y="273"/>
                  </a:cubicBezTo>
                  <a:cubicBezTo>
                    <a:pt x="339" y="271"/>
                    <a:pt x="338" y="268"/>
                    <a:pt x="336" y="266"/>
                  </a:cubicBezTo>
                  <a:cubicBezTo>
                    <a:pt x="332" y="261"/>
                    <a:pt x="329" y="256"/>
                    <a:pt x="329" y="256"/>
                  </a:cubicBezTo>
                  <a:cubicBezTo>
                    <a:pt x="327" y="254"/>
                    <a:pt x="327" y="251"/>
                    <a:pt x="328" y="249"/>
                  </a:cubicBezTo>
                  <a:cubicBezTo>
                    <a:pt x="328" y="249"/>
                    <a:pt x="329" y="246"/>
                    <a:pt x="331" y="242"/>
                  </a:cubicBezTo>
                  <a:cubicBezTo>
                    <a:pt x="331" y="240"/>
                    <a:pt x="332" y="239"/>
                    <a:pt x="332" y="237"/>
                  </a:cubicBezTo>
                  <a:cubicBezTo>
                    <a:pt x="333" y="236"/>
                    <a:pt x="333" y="235"/>
                    <a:pt x="333" y="235"/>
                  </a:cubicBezTo>
                  <a:cubicBezTo>
                    <a:pt x="333" y="235"/>
                    <a:pt x="334" y="231"/>
                    <a:pt x="335" y="228"/>
                  </a:cubicBezTo>
                  <a:cubicBezTo>
                    <a:pt x="336" y="226"/>
                    <a:pt x="336" y="224"/>
                    <a:pt x="337" y="223"/>
                  </a:cubicBezTo>
                  <a:cubicBezTo>
                    <a:pt x="337" y="221"/>
                    <a:pt x="337" y="220"/>
                    <a:pt x="337" y="220"/>
                  </a:cubicBezTo>
                  <a:cubicBezTo>
                    <a:pt x="338" y="218"/>
                    <a:pt x="339" y="216"/>
                    <a:pt x="342" y="216"/>
                  </a:cubicBezTo>
                  <a:cubicBezTo>
                    <a:pt x="342" y="216"/>
                    <a:pt x="348" y="214"/>
                    <a:pt x="353" y="212"/>
                  </a:cubicBezTo>
                  <a:cubicBezTo>
                    <a:pt x="359" y="210"/>
                    <a:pt x="365" y="208"/>
                    <a:pt x="365" y="208"/>
                  </a:cubicBezTo>
                  <a:cubicBezTo>
                    <a:pt x="367" y="207"/>
                    <a:pt x="369" y="204"/>
                    <a:pt x="369" y="202"/>
                  </a:cubicBezTo>
                  <a:cubicBezTo>
                    <a:pt x="369" y="202"/>
                    <a:pt x="369" y="200"/>
                    <a:pt x="369" y="199"/>
                  </a:cubicBezTo>
                  <a:cubicBezTo>
                    <a:pt x="369" y="197"/>
                    <a:pt x="370" y="194"/>
                    <a:pt x="370" y="192"/>
                  </a:cubicBezTo>
                  <a:cubicBezTo>
                    <a:pt x="370" y="189"/>
                    <a:pt x="370" y="187"/>
                    <a:pt x="370" y="185"/>
                  </a:cubicBezTo>
                  <a:cubicBezTo>
                    <a:pt x="370" y="183"/>
                    <a:pt x="370" y="182"/>
                    <a:pt x="370" y="182"/>
                  </a:cubicBezTo>
                  <a:cubicBezTo>
                    <a:pt x="370" y="179"/>
                    <a:pt x="368" y="177"/>
                    <a:pt x="366" y="175"/>
                  </a:cubicBezTo>
                  <a:cubicBezTo>
                    <a:pt x="366" y="175"/>
                    <a:pt x="360" y="173"/>
                    <a:pt x="355" y="170"/>
                  </a:cubicBezTo>
                  <a:cubicBezTo>
                    <a:pt x="349" y="168"/>
                    <a:pt x="343" y="166"/>
                    <a:pt x="343" y="166"/>
                  </a:cubicBezTo>
                  <a:cubicBezTo>
                    <a:pt x="341" y="165"/>
                    <a:pt x="339" y="163"/>
                    <a:pt x="339" y="161"/>
                  </a:cubicBezTo>
                  <a:cubicBezTo>
                    <a:pt x="339" y="161"/>
                    <a:pt x="339" y="160"/>
                    <a:pt x="339" y="159"/>
                  </a:cubicBezTo>
                  <a:cubicBezTo>
                    <a:pt x="338" y="157"/>
                    <a:pt x="338" y="156"/>
                    <a:pt x="338" y="154"/>
                  </a:cubicBezTo>
                  <a:cubicBezTo>
                    <a:pt x="337" y="152"/>
                    <a:pt x="337" y="150"/>
                    <a:pt x="336" y="149"/>
                  </a:cubicBezTo>
                  <a:cubicBezTo>
                    <a:pt x="336" y="147"/>
                    <a:pt x="336" y="146"/>
                    <a:pt x="336" y="146"/>
                  </a:cubicBezTo>
                  <a:cubicBezTo>
                    <a:pt x="336" y="146"/>
                    <a:pt x="336" y="145"/>
                    <a:pt x="335" y="144"/>
                  </a:cubicBezTo>
                  <a:cubicBezTo>
                    <a:pt x="335" y="142"/>
                    <a:pt x="334" y="141"/>
                    <a:pt x="334" y="139"/>
                  </a:cubicBezTo>
                  <a:cubicBezTo>
                    <a:pt x="333" y="137"/>
                    <a:pt x="333" y="135"/>
                    <a:pt x="332" y="134"/>
                  </a:cubicBezTo>
                  <a:cubicBezTo>
                    <a:pt x="332" y="132"/>
                    <a:pt x="331" y="132"/>
                    <a:pt x="331" y="132"/>
                  </a:cubicBezTo>
                  <a:cubicBezTo>
                    <a:pt x="330" y="129"/>
                    <a:pt x="331" y="127"/>
                    <a:pt x="332" y="125"/>
                  </a:cubicBezTo>
                  <a:cubicBezTo>
                    <a:pt x="332" y="125"/>
                    <a:pt x="336" y="121"/>
                    <a:pt x="340" y="116"/>
                  </a:cubicBezTo>
                  <a:cubicBezTo>
                    <a:pt x="342" y="113"/>
                    <a:pt x="344" y="111"/>
                    <a:pt x="345" y="109"/>
                  </a:cubicBezTo>
                  <a:cubicBezTo>
                    <a:pt x="347" y="107"/>
                    <a:pt x="348" y="106"/>
                    <a:pt x="348" y="106"/>
                  </a:cubicBezTo>
                  <a:cubicBezTo>
                    <a:pt x="349" y="104"/>
                    <a:pt x="349" y="101"/>
                    <a:pt x="348" y="99"/>
                  </a:cubicBezTo>
                  <a:cubicBezTo>
                    <a:pt x="348" y="99"/>
                    <a:pt x="347" y="98"/>
                    <a:pt x="346" y="96"/>
                  </a:cubicBezTo>
                  <a:cubicBezTo>
                    <a:pt x="345" y="94"/>
                    <a:pt x="344" y="92"/>
                    <a:pt x="343" y="90"/>
                  </a:cubicBezTo>
                  <a:cubicBezTo>
                    <a:pt x="342" y="88"/>
                    <a:pt x="340" y="86"/>
                    <a:pt x="339" y="84"/>
                  </a:cubicBezTo>
                  <a:cubicBezTo>
                    <a:pt x="338" y="83"/>
                    <a:pt x="338" y="82"/>
                    <a:pt x="338" y="82"/>
                  </a:cubicBezTo>
                  <a:cubicBezTo>
                    <a:pt x="336" y="79"/>
                    <a:pt x="333" y="78"/>
                    <a:pt x="331" y="78"/>
                  </a:cubicBezTo>
                  <a:cubicBezTo>
                    <a:pt x="331" y="78"/>
                    <a:pt x="330" y="78"/>
                    <a:pt x="327" y="79"/>
                  </a:cubicBezTo>
                  <a:cubicBezTo>
                    <a:pt x="325" y="79"/>
                    <a:pt x="322" y="80"/>
                    <a:pt x="319" y="80"/>
                  </a:cubicBezTo>
                  <a:cubicBezTo>
                    <a:pt x="316" y="81"/>
                    <a:pt x="313" y="81"/>
                    <a:pt x="311" y="82"/>
                  </a:cubicBezTo>
                  <a:cubicBezTo>
                    <a:pt x="308" y="82"/>
                    <a:pt x="307" y="83"/>
                    <a:pt x="307" y="83"/>
                  </a:cubicBezTo>
                  <a:cubicBezTo>
                    <a:pt x="305" y="83"/>
                    <a:pt x="302" y="83"/>
                    <a:pt x="301" y="81"/>
                  </a:cubicBezTo>
                  <a:cubicBezTo>
                    <a:pt x="301" y="81"/>
                    <a:pt x="300" y="80"/>
                    <a:pt x="299" y="79"/>
                  </a:cubicBezTo>
                  <a:cubicBezTo>
                    <a:pt x="298" y="78"/>
                    <a:pt x="297" y="77"/>
                    <a:pt x="295" y="75"/>
                  </a:cubicBezTo>
                  <a:cubicBezTo>
                    <a:pt x="294" y="74"/>
                    <a:pt x="293" y="73"/>
                    <a:pt x="292" y="72"/>
                  </a:cubicBezTo>
                  <a:cubicBezTo>
                    <a:pt x="291" y="71"/>
                    <a:pt x="290" y="70"/>
                    <a:pt x="290" y="70"/>
                  </a:cubicBezTo>
                  <a:cubicBezTo>
                    <a:pt x="290" y="70"/>
                    <a:pt x="289" y="69"/>
                    <a:pt x="288" y="68"/>
                  </a:cubicBezTo>
                  <a:cubicBezTo>
                    <a:pt x="287" y="67"/>
                    <a:pt x="286" y="66"/>
                    <a:pt x="284" y="65"/>
                  </a:cubicBezTo>
                  <a:cubicBezTo>
                    <a:pt x="283" y="64"/>
                    <a:pt x="281" y="63"/>
                    <a:pt x="280" y="62"/>
                  </a:cubicBezTo>
                  <a:cubicBezTo>
                    <a:pt x="279" y="61"/>
                    <a:pt x="278" y="60"/>
                    <a:pt x="278" y="60"/>
                  </a:cubicBezTo>
                  <a:cubicBezTo>
                    <a:pt x="276" y="59"/>
                    <a:pt x="275" y="57"/>
                    <a:pt x="276" y="54"/>
                  </a:cubicBezTo>
                  <a:cubicBezTo>
                    <a:pt x="276" y="54"/>
                    <a:pt x="276" y="53"/>
                    <a:pt x="276" y="50"/>
                  </a:cubicBezTo>
                  <a:cubicBezTo>
                    <a:pt x="277" y="48"/>
                    <a:pt x="277" y="45"/>
                    <a:pt x="277" y="42"/>
                  </a:cubicBezTo>
                  <a:cubicBezTo>
                    <a:pt x="278" y="36"/>
                    <a:pt x="278" y="30"/>
                    <a:pt x="278" y="30"/>
                  </a:cubicBezTo>
                  <a:cubicBezTo>
                    <a:pt x="278" y="27"/>
                    <a:pt x="277" y="25"/>
                    <a:pt x="274" y="23"/>
                  </a:cubicBezTo>
                  <a:cubicBezTo>
                    <a:pt x="274" y="23"/>
                    <a:pt x="270" y="21"/>
                    <a:pt x="266" y="19"/>
                  </a:cubicBezTo>
                  <a:cubicBezTo>
                    <a:pt x="263" y="18"/>
                    <a:pt x="261" y="17"/>
                    <a:pt x="259" y="16"/>
                  </a:cubicBezTo>
                  <a:cubicBezTo>
                    <a:pt x="258" y="15"/>
                    <a:pt x="256" y="15"/>
                    <a:pt x="256" y="15"/>
                  </a:cubicBezTo>
                  <a:cubicBezTo>
                    <a:pt x="254" y="14"/>
                    <a:pt x="251" y="14"/>
                    <a:pt x="249" y="15"/>
                  </a:cubicBezTo>
                  <a:cubicBezTo>
                    <a:pt x="249" y="15"/>
                    <a:pt x="244" y="19"/>
                    <a:pt x="240" y="24"/>
                  </a:cubicBezTo>
                  <a:cubicBezTo>
                    <a:pt x="235" y="28"/>
                    <a:pt x="231" y="32"/>
                    <a:pt x="231" y="32"/>
                  </a:cubicBezTo>
                  <a:cubicBezTo>
                    <a:pt x="230" y="34"/>
                    <a:pt x="227" y="35"/>
                    <a:pt x="225" y="34"/>
                  </a:cubicBezTo>
                  <a:cubicBezTo>
                    <a:pt x="225" y="34"/>
                    <a:pt x="221" y="33"/>
                    <a:pt x="218" y="32"/>
                  </a:cubicBezTo>
                  <a:cubicBezTo>
                    <a:pt x="214" y="31"/>
                    <a:pt x="210" y="31"/>
                    <a:pt x="210" y="31"/>
                  </a:cubicBezTo>
                  <a:cubicBezTo>
                    <a:pt x="210" y="31"/>
                    <a:pt x="206" y="30"/>
                    <a:pt x="203" y="30"/>
                  </a:cubicBezTo>
                  <a:cubicBezTo>
                    <a:pt x="199" y="29"/>
                    <a:pt x="195" y="29"/>
                    <a:pt x="195" y="29"/>
                  </a:cubicBezTo>
                  <a:cubicBezTo>
                    <a:pt x="193" y="29"/>
                    <a:pt x="191" y="27"/>
                    <a:pt x="190" y="25"/>
                  </a:cubicBezTo>
                  <a:cubicBezTo>
                    <a:pt x="190" y="25"/>
                    <a:pt x="187" y="20"/>
                    <a:pt x="184" y="14"/>
                  </a:cubicBezTo>
                  <a:cubicBezTo>
                    <a:pt x="182" y="9"/>
                    <a:pt x="178" y="3"/>
                    <a:pt x="178" y="3"/>
                  </a:cubicBezTo>
                  <a:cubicBezTo>
                    <a:pt x="177" y="1"/>
                    <a:pt x="175" y="0"/>
                    <a:pt x="172" y="0"/>
                  </a:cubicBezTo>
                  <a:cubicBezTo>
                    <a:pt x="172" y="0"/>
                    <a:pt x="171" y="0"/>
                    <a:pt x="169" y="0"/>
                  </a:cubicBezTo>
                  <a:cubicBezTo>
                    <a:pt x="167" y="0"/>
                    <a:pt x="164" y="1"/>
                    <a:pt x="162" y="1"/>
                  </a:cubicBezTo>
                  <a:cubicBezTo>
                    <a:pt x="157" y="1"/>
                    <a:pt x="152" y="2"/>
                    <a:pt x="152" y="2"/>
                  </a:cubicBezTo>
                  <a:cubicBezTo>
                    <a:pt x="149" y="3"/>
                    <a:pt x="147" y="4"/>
                    <a:pt x="147" y="7"/>
                  </a:cubicBezTo>
                  <a:cubicBezTo>
                    <a:pt x="147" y="7"/>
                    <a:pt x="145" y="13"/>
                    <a:pt x="143" y="19"/>
                  </a:cubicBezTo>
                  <a:cubicBezTo>
                    <a:pt x="142" y="25"/>
                    <a:pt x="140" y="31"/>
                    <a:pt x="140" y="31"/>
                  </a:cubicBezTo>
                  <a:cubicBezTo>
                    <a:pt x="140" y="33"/>
                    <a:pt x="138" y="35"/>
                    <a:pt x="136" y="36"/>
                  </a:cubicBezTo>
                  <a:cubicBezTo>
                    <a:pt x="136" y="36"/>
                    <a:pt x="135" y="36"/>
                    <a:pt x="134" y="36"/>
                  </a:cubicBezTo>
                  <a:cubicBezTo>
                    <a:pt x="133" y="37"/>
                    <a:pt x="131" y="37"/>
                    <a:pt x="129" y="38"/>
                  </a:cubicBezTo>
                  <a:cubicBezTo>
                    <a:pt x="127" y="39"/>
                    <a:pt x="125" y="39"/>
                    <a:pt x="124" y="40"/>
                  </a:cubicBezTo>
                  <a:cubicBezTo>
                    <a:pt x="123" y="40"/>
                    <a:pt x="122" y="41"/>
                    <a:pt x="122" y="41"/>
                  </a:cubicBezTo>
                  <a:cubicBezTo>
                    <a:pt x="122" y="41"/>
                    <a:pt x="121" y="41"/>
                    <a:pt x="120" y="42"/>
                  </a:cubicBezTo>
                  <a:cubicBezTo>
                    <a:pt x="118" y="42"/>
                    <a:pt x="117" y="43"/>
                    <a:pt x="115" y="44"/>
                  </a:cubicBezTo>
                  <a:cubicBezTo>
                    <a:pt x="113" y="45"/>
                    <a:pt x="111" y="46"/>
                    <a:pt x="110" y="46"/>
                  </a:cubicBezTo>
                  <a:cubicBezTo>
                    <a:pt x="109" y="47"/>
                    <a:pt x="108" y="47"/>
                    <a:pt x="108" y="47"/>
                  </a:cubicBezTo>
                  <a:cubicBezTo>
                    <a:pt x="106" y="49"/>
                    <a:pt x="103" y="48"/>
                    <a:pt x="102" y="47"/>
                  </a:cubicBezTo>
                  <a:cubicBezTo>
                    <a:pt x="102" y="47"/>
                    <a:pt x="96" y="44"/>
                    <a:pt x="91" y="41"/>
                  </a:cubicBezTo>
                  <a:cubicBezTo>
                    <a:pt x="86" y="38"/>
                    <a:pt x="80" y="35"/>
                    <a:pt x="80" y="35"/>
                  </a:cubicBezTo>
                  <a:cubicBezTo>
                    <a:pt x="78" y="34"/>
                    <a:pt x="75" y="34"/>
                    <a:pt x="73" y="36"/>
                  </a:cubicBezTo>
                  <a:cubicBezTo>
                    <a:pt x="73" y="36"/>
                    <a:pt x="72" y="36"/>
                    <a:pt x="70" y="37"/>
                  </a:cubicBezTo>
                  <a:cubicBezTo>
                    <a:pt x="69" y="39"/>
                    <a:pt x="67" y="40"/>
                    <a:pt x="65" y="42"/>
                  </a:cubicBezTo>
                  <a:cubicBezTo>
                    <a:pt x="63" y="43"/>
                    <a:pt x="61" y="45"/>
                    <a:pt x="60" y="46"/>
                  </a:cubicBezTo>
                  <a:cubicBezTo>
                    <a:pt x="58" y="47"/>
                    <a:pt x="58" y="48"/>
                    <a:pt x="58" y="48"/>
                  </a:cubicBezTo>
                  <a:cubicBezTo>
                    <a:pt x="56" y="50"/>
                    <a:pt x="55" y="53"/>
                    <a:pt x="55" y="55"/>
                  </a:cubicBezTo>
                  <a:cubicBezTo>
                    <a:pt x="55" y="55"/>
                    <a:pt x="57" y="61"/>
                    <a:pt x="59" y="67"/>
                  </a:cubicBezTo>
                  <a:cubicBezTo>
                    <a:pt x="61" y="73"/>
                    <a:pt x="63" y="78"/>
                    <a:pt x="63" y="78"/>
                  </a:cubicBezTo>
                  <a:cubicBezTo>
                    <a:pt x="64" y="81"/>
                    <a:pt x="64" y="83"/>
                    <a:pt x="62" y="85"/>
                  </a:cubicBezTo>
                  <a:cubicBezTo>
                    <a:pt x="62" y="85"/>
                    <a:pt x="62" y="86"/>
                    <a:pt x="61" y="87"/>
                  </a:cubicBezTo>
                  <a:cubicBezTo>
                    <a:pt x="60" y="88"/>
                    <a:pt x="59" y="89"/>
                    <a:pt x="57" y="91"/>
                  </a:cubicBezTo>
                  <a:cubicBezTo>
                    <a:pt x="56" y="92"/>
                    <a:pt x="55" y="94"/>
                    <a:pt x="54" y="95"/>
                  </a:cubicBezTo>
                  <a:cubicBezTo>
                    <a:pt x="53" y="96"/>
                    <a:pt x="53" y="97"/>
                    <a:pt x="53" y="97"/>
                  </a:cubicBezTo>
                  <a:cubicBezTo>
                    <a:pt x="53" y="97"/>
                    <a:pt x="52" y="98"/>
                    <a:pt x="52" y="99"/>
                  </a:cubicBezTo>
                  <a:cubicBezTo>
                    <a:pt x="51" y="100"/>
                    <a:pt x="50" y="102"/>
                    <a:pt x="49" y="103"/>
                  </a:cubicBezTo>
                  <a:cubicBezTo>
                    <a:pt x="48" y="105"/>
                    <a:pt x="47" y="107"/>
                    <a:pt x="46" y="108"/>
                  </a:cubicBezTo>
                  <a:cubicBezTo>
                    <a:pt x="45" y="109"/>
                    <a:pt x="45" y="110"/>
                    <a:pt x="45" y="110"/>
                  </a:cubicBezTo>
                  <a:cubicBezTo>
                    <a:pt x="44" y="112"/>
                    <a:pt x="42" y="113"/>
                    <a:pt x="39" y="113"/>
                  </a:cubicBezTo>
                  <a:cubicBezTo>
                    <a:pt x="39" y="113"/>
                    <a:pt x="33" y="113"/>
                    <a:pt x="27" y="114"/>
                  </a:cubicBezTo>
                  <a:cubicBezTo>
                    <a:pt x="21" y="114"/>
                    <a:pt x="15" y="114"/>
                    <a:pt x="15" y="114"/>
                  </a:cubicBezTo>
                  <a:cubicBezTo>
                    <a:pt x="12" y="115"/>
                    <a:pt x="10" y="117"/>
                    <a:pt x="9" y="119"/>
                  </a:cubicBezTo>
                  <a:cubicBezTo>
                    <a:pt x="9" y="119"/>
                    <a:pt x="7" y="124"/>
                    <a:pt x="6" y="128"/>
                  </a:cubicBezTo>
                  <a:cubicBezTo>
                    <a:pt x="5" y="131"/>
                    <a:pt x="4" y="133"/>
                    <a:pt x="4" y="135"/>
                  </a:cubicBezTo>
                  <a:cubicBezTo>
                    <a:pt x="3" y="137"/>
                    <a:pt x="3" y="138"/>
                    <a:pt x="3" y="138"/>
                  </a:cubicBezTo>
                  <a:cubicBezTo>
                    <a:pt x="2" y="141"/>
                    <a:pt x="3" y="143"/>
                    <a:pt x="5" y="145"/>
                  </a:cubicBezTo>
                  <a:cubicBezTo>
                    <a:pt x="5" y="145"/>
                    <a:pt x="9" y="149"/>
                    <a:pt x="14" y="153"/>
                  </a:cubicBezTo>
                  <a:cubicBezTo>
                    <a:pt x="19" y="157"/>
                    <a:pt x="24" y="160"/>
                    <a:pt x="24" y="160"/>
                  </a:cubicBezTo>
                  <a:cubicBezTo>
                    <a:pt x="26" y="162"/>
                    <a:pt x="27" y="164"/>
                    <a:pt x="27" y="166"/>
                  </a:cubicBezTo>
                  <a:cubicBezTo>
                    <a:pt x="27" y="166"/>
                    <a:pt x="26" y="170"/>
                    <a:pt x="26" y="174"/>
                  </a:cubicBezTo>
                  <a:cubicBezTo>
                    <a:pt x="25" y="178"/>
                    <a:pt x="25" y="182"/>
                    <a:pt x="25" y="182"/>
                  </a:cubicBezTo>
                  <a:cubicBezTo>
                    <a:pt x="25" y="182"/>
                    <a:pt x="25" y="185"/>
                    <a:pt x="25" y="189"/>
                  </a:cubicBezTo>
                  <a:cubicBezTo>
                    <a:pt x="25" y="193"/>
                    <a:pt x="26" y="197"/>
                    <a:pt x="26" y="197"/>
                  </a:cubicBezTo>
                  <a:cubicBezTo>
                    <a:pt x="26" y="199"/>
                    <a:pt x="25" y="201"/>
                    <a:pt x="23" y="203"/>
                  </a:cubicBezTo>
                  <a:cubicBezTo>
                    <a:pt x="23" y="203"/>
                    <a:pt x="18" y="206"/>
                    <a:pt x="12" y="209"/>
                  </a:cubicBezTo>
                  <a:cubicBezTo>
                    <a:pt x="7" y="213"/>
                    <a:pt x="3" y="217"/>
                    <a:pt x="3" y="217"/>
                  </a:cubicBezTo>
                  <a:cubicBezTo>
                    <a:pt x="1" y="218"/>
                    <a:pt x="0" y="221"/>
                    <a:pt x="0" y="224"/>
                  </a:cubicBezTo>
                  <a:cubicBezTo>
                    <a:pt x="0" y="224"/>
                    <a:pt x="1" y="225"/>
                    <a:pt x="1" y="227"/>
                  </a:cubicBezTo>
                  <a:cubicBezTo>
                    <a:pt x="1" y="229"/>
                    <a:pt x="2" y="231"/>
                    <a:pt x="3" y="234"/>
                  </a:cubicBezTo>
                  <a:cubicBezTo>
                    <a:pt x="4" y="238"/>
                    <a:pt x="5" y="243"/>
                    <a:pt x="5" y="243"/>
                  </a:cubicBezTo>
                  <a:cubicBezTo>
                    <a:pt x="6" y="246"/>
                    <a:pt x="8" y="248"/>
                    <a:pt x="11" y="248"/>
                  </a:cubicBezTo>
                  <a:cubicBezTo>
                    <a:pt x="11" y="248"/>
                    <a:pt x="17" y="249"/>
                    <a:pt x="23" y="250"/>
                  </a:cubicBezTo>
                  <a:cubicBezTo>
                    <a:pt x="26" y="250"/>
                    <a:pt x="29" y="250"/>
                    <a:pt x="31" y="250"/>
                  </a:cubicBezTo>
                  <a:cubicBezTo>
                    <a:pt x="34" y="251"/>
                    <a:pt x="35" y="251"/>
                    <a:pt x="35" y="251"/>
                  </a:cubicBezTo>
                  <a:cubicBezTo>
                    <a:pt x="38" y="251"/>
                    <a:pt x="40" y="252"/>
                    <a:pt x="41" y="254"/>
                  </a:cubicBezTo>
                  <a:cubicBezTo>
                    <a:pt x="41" y="254"/>
                    <a:pt x="41" y="255"/>
                    <a:pt x="42" y="256"/>
                  </a:cubicBezTo>
                  <a:cubicBezTo>
                    <a:pt x="42" y="258"/>
                    <a:pt x="43" y="259"/>
                    <a:pt x="44" y="261"/>
                  </a:cubicBezTo>
                  <a:cubicBezTo>
                    <a:pt x="45" y="263"/>
                    <a:pt x="46" y="264"/>
                    <a:pt x="47" y="266"/>
                  </a:cubicBezTo>
                  <a:cubicBezTo>
                    <a:pt x="47" y="267"/>
                    <a:pt x="48" y="268"/>
                    <a:pt x="48" y="268"/>
                  </a:cubicBezTo>
                  <a:cubicBezTo>
                    <a:pt x="48" y="268"/>
                    <a:pt x="48" y="268"/>
                    <a:pt x="49" y="270"/>
                  </a:cubicBezTo>
                  <a:cubicBezTo>
                    <a:pt x="50" y="271"/>
                    <a:pt x="51" y="273"/>
                    <a:pt x="52" y="274"/>
                  </a:cubicBezTo>
                  <a:cubicBezTo>
                    <a:pt x="53" y="276"/>
                    <a:pt x="54" y="277"/>
                    <a:pt x="55" y="278"/>
                  </a:cubicBezTo>
                  <a:cubicBezTo>
                    <a:pt x="56" y="280"/>
                    <a:pt x="56" y="280"/>
                    <a:pt x="56" y="280"/>
                  </a:cubicBezTo>
                  <a:cubicBezTo>
                    <a:pt x="58" y="282"/>
                    <a:pt x="58" y="285"/>
                    <a:pt x="57" y="287"/>
                  </a:cubicBezTo>
                  <a:cubicBezTo>
                    <a:pt x="57" y="287"/>
                    <a:pt x="56" y="288"/>
                    <a:pt x="55" y="290"/>
                  </a:cubicBezTo>
                  <a:cubicBezTo>
                    <a:pt x="55" y="292"/>
                    <a:pt x="53" y="295"/>
                    <a:pt x="52" y="298"/>
                  </a:cubicBezTo>
                  <a:cubicBezTo>
                    <a:pt x="51" y="301"/>
                    <a:pt x="50" y="304"/>
                    <a:pt x="49" y="306"/>
                  </a:cubicBezTo>
                  <a:cubicBezTo>
                    <a:pt x="48" y="308"/>
                    <a:pt x="48" y="310"/>
                    <a:pt x="48" y="310"/>
                  </a:cubicBezTo>
                  <a:cubicBezTo>
                    <a:pt x="47" y="312"/>
                    <a:pt x="48" y="315"/>
                    <a:pt x="50" y="317"/>
                  </a:cubicBezTo>
                  <a:cubicBezTo>
                    <a:pt x="50" y="317"/>
                    <a:pt x="51" y="318"/>
                    <a:pt x="52" y="319"/>
                  </a:cubicBezTo>
                  <a:cubicBezTo>
                    <a:pt x="53" y="320"/>
                    <a:pt x="55" y="322"/>
                    <a:pt x="57" y="324"/>
                  </a:cubicBezTo>
                  <a:cubicBezTo>
                    <a:pt x="59" y="325"/>
                    <a:pt x="61" y="327"/>
                    <a:pt x="62" y="328"/>
                  </a:cubicBezTo>
                  <a:cubicBezTo>
                    <a:pt x="63" y="329"/>
                    <a:pt x="64" y="330"/>
                    <a:pt x="64" y="330"/>
                  </a:cubicBezTo>
                  <a:cubicBezTo>
                    <a:pt x="66" y="332"/>
                    <a:pt x="69" y="332"/>
                    <a:pt x="72" y="331"/>
                  </a:cubicBezTo>
                  <a:cubicBezTo>
                    <a:pt x="72" y="331"/>
                    <a:pt x="73" y="331"/>
                    <a:pt x="75" y="330"/>
                  </a:cubicBezTo>
                  <a:cubicBezTo>
                    <a:pt x="77" y="329"/>
                    <a:pt x="80" y="328"/>
                    <a:pt x="83" y="326"/>
                  </a:cubicBezTo>
                  <a:cubicBezTo>
                    <a:pt x="88" y="323"/>
                    <a:pt x="94" y="320"/>
                    <a:pt x="94" y="320"/>
                  </a:cubicBezTo>
                  <a:cubicBezTo>
                    <a:pt x="96" y="319"/>
                    <a:pt x="98" y="319"/>
                    <a:pt x="100" y="320"/>
                  </a:cubicBezTo>
                  <a:cubicBezTo>
                    <a:pt x="100" y="320"/>
                    <a:pt x="101" y="321"/>
                    <a:pt x="102" y="322"/>
                  </a:cubicBezTo>
                  <a:cubicBezTo>
                    <a:pt x="103" y="322"/>
                    <a:pt x="105" y="323"/>
                    <a:pt x="107" y="324"/>
                  </a:cubicBezTo>
                  <a:cubicBezTo>
                    <a:pt x="108" y="325"/>
                    <a:pt x="110" y="326"/>
                    <a:pt x="111" y="327"/>
                  </a:cubicBezTo>
                  <a:cubicBezTo>
                    <a:pt x="113" y="327"/>
                    <a:pt x="113" y="328"/>
                    <a:pt x="113" y="328"/>
                  </a:cubicBezTo>
                  <a:cubicBezTo>
                    <a:pt x="113" y="328"/>
                    <a:pt x="114" y="328"/>
                    <a:pt x="116" y="329"/>
                  </a:cubicBezTo>
                  <a:cubicBezTo>
                    <a:pt x="117" y="329"/>
                    <a:pt x="119" y="330"/>
                    <a:pt x="120" y="331"/>
                  </a:cubicBezTo>
                  <a:cubicBezTo>
                    <a:pt x="122" y="332"/>
                    <a:pt x="124" y="333"/>
                    <a:pt x="125" y="333"/>
                  </a:cubicBezTo>
                  <a:cubicBezTo>
                    <a:pt x="127" y="334"/>
                    <a:pt x="127" y="334"/>
                    <a:pt x="127" y="334"/>
                  </a:cubicBezTo>
                  <a:cubicBezTo>
                    <a:pt x="130" y="335"/>
                    <a:pt x="131" y="337"/>
                    <a:pt x="131" y="339"/>
                  </a:cubicBezTo>
                  <a:cubicBezTo>
                    <a:pt x="131" y="339"/>
                    <a:pt x="132" y="345"/>
                    <a:pt x="133" y="351"/>
                  </a:cubicBezTo>
                  <a:cubicBezTo>
                    <a:pt x="135" y="357"/>
                    <a:pt x="136" y="363"/>
                    <a:pt x="136" y="363"/>
                  </a:cubicBezTo>
                  <a:cubicBezTo>
                    <a:pt x="137" y="366"/>
                    <a:pt x="139" y="368"/>
                    <a:pt x="141" y="368"/>
                  </a:cubicBezTo>
                  <a:cubicBezTo>
                    <a:pt x="141" y="368"/>
                    <a:pt x="143" y="368"/>
                    <a:pt x="145" y="369"/>
                  </a:cubicBezTo>
                  <a:cubicBezTo>
                    <a:pt x="146" y="369"/>
                    <a:pt x="149" y="370"/>
                    <a:pt x="151" y="370"/>
                  </a:cubicBezTo>
                  <a:cubicBezTo>
                    <a:pt x="154" y="370"/>
                    <a:pt x="156" y="371"/>
                    <a:pt x="158" y="371"/>
                  </a:cubicBezTo>
                  <a:cubicBezTo>
                    <a:pt x="160" y="371"/>
                    <a:pt x="161" y="371"/>
                    <a:pt x="161" y="371"/>
                  </a:cubicBezTo>
                  <a:cubicBezTo>
                    <a:pt x="164" y="372"/>
                    <a:pt x="166" y="371"/>
                    <a:pt x="168" y="369"/>
                  </a:cubicBezTo>
                  <a:close/>
                  <a:moveTo>
                    <a:pt x="163" y="305"/>
                  </a:moveTo>
                  <a:cubicBezTo>
                    <a:pt x="154" y="303"/>
                    <a:pt x="146" y="301"/>
                    <a:pt x="140" y="299"/>
                  </a:cubicBezTo>
                  <a:cubicBezTo>
                    <a:pt x="137" y="297"/>
                    <a:pt x="134" y="296"/>
                    <a:pt x="133" y="296"/>
                  </a:cubicBezTo>
                  <a:cubicBezTo>
                    <a:pt x="131" y="295"/>
                    <a:pt x="130" y="294"/>
                    <a:pt x="130" y="294"/>
                  </a:cubicBezTo>
                  <a:cubicBezTo>
                    <a:pt x="130" y="294"/>
                    <a:pt x="129" y="294"/>
                    <a:pt x="127" y="293"/>
                  </a:cubicBezTo>
                  <a:cubicBezTo>
                    <a:pt x="126" y="292"/>
                    <a:pt x="123" y="291"/>
                    <a:pt x="121" y="289"/>
                  </a:cubicBezTo>
                  <a:cubicBezTo>
                    <a:pt x="115" y="286"/>
                    <a:pt x="108" y="281"/>
                    <a:pt x="102" y="275"/>
                  </a:cubicBezTo>
                  <a:cubicBezTo>
                    <a:pt x="95" y="269"/>
                    <a:pt x="90" y="262"/>
                    <a:pt x="86" y="257"/>
                  </a:cubicBezTo>
                  <a:cubicBezTo>
                    <a:pt x="84" y="255"/>
                    <a:pt x="82" y="252"/>
                    <a:pt x="82" y="251"/>
                  </a:cubicBezTo>
                  <a:cubicBezTo>
                    <a:pt x="81" y="249"/>
                    <a:pt x="80" y="248"/>
                    <a:pt x="80" y="248"/>
                  </a:cubicBezTo>
                  <a:cubicBezTo>
                    <a:pt x="80" y="248"/>
                    <a:pt x="79" y="247"/>
                    <a:pt x="78" y="246"/>
                  </a:cubicBezTo>
                  <a:cubicBezTo>
                    <a:pt x="78" y="244"/>
                    <a:pt x="76" y="242"/>
                    <a:pt x="75" y="239"/>
                  </a:cubicBezTo>
                  <a:cubicBezTo>
                    <a:pt x="72" y="233"/>
                    <a:pt x="69" y="225"/>
                    <a:pt x="67" y="217"/>
                  </a:cubicBezTo>
                  <a:cubicBezTo>
                    <a:pt x="64" y="208"/>
                    <a:pt x="63" y="200"/>
                    <a:pt x="63" y="193"/>
                  </a:cubicBezTo>
                  <a:cubicBezTo>
                    <a:pt x="63" y="190"/>
                    <a:pt x="63" y="188"/>
                    <a:pt x="63" y="186"/>
                  </a:cubicBezTo>
                  <a:cubicBezTo>
                    <a:pt x="63" y="184"/>
                    <a:pt x="63" y="183"/>
                    <a:pt x="63" y="183"/>
                  </a:cubicBezTo>
                  <a:cubicBezTo>
                    <a:pt x="63" y="183"/>
                    <a:pt x="63" y="182"/>
                    <a:pt x="63" y="180"/>
                  </a:cubicBezTo>
                  <a:cubicBezTo>
                    <a:pt x="63" y="178"/>
                    <a:pt x="63" y="175"/>
                    <a:pt x="64" y="172"/>
                  </a:cubicBezTo>
                  <a:cubicBezTo>
                    <a:pt x="64" y="166"/>
                    <a:pt x="66" y="157"/>
                    <a:pt x="69" y="149"/>
                  </a:cubicBezTo>
                  <a:cubicBezTo>
                    <a:pt x="71" y="141"/>
                    <a:pt x="75" y="133"/>
                    <a:pt x="78" y="127"/>
                  </a:cubicBezTo>
                  <a:cubicBezTo>
                    <a:pt x="81" y="122"/>
                    <a:pt x="84" y="118"/>
                    <a:pt x="84" y="118"/>
                  </a:cubicBezTo>
                  <a:cubicBezTo>
                    <a:pt x="84" y="118"/>
                    <a:pt x="86" y="115"/>
                    <a:pt x="90" y="110"/>
                  </a:cubicBezTo>
                  <a:cubicBezTo>
                    <a:pt x="94" y="105"/>
                    <a:pt x="100" y="98"/>
                    <a:pt x="107" y="93"/>
                  </a:cubicBezTo>
                  <a:cubicBezTo>
                    <a:pt x="114" y="87"/>
                    <a:pt x="121" y="83"/>
                    <a:pt x="127" y="80"/>
                  </a:cubicBezTo>
                  <a:cubicBezTo>
                    <a:pt x="132" y="77"/>
                    <a:pt x="136" y="75"/>
                    <a:pt x="136" y="75"/>
                  </a:cubicBezTo>
                  <a:cubicBezTo>
                    <a:pt x="136" y="75"/>
                    <a:pt x="140" y="74"/>
                    <a:pt x="146" y="72"/>
                  </a:cubicBezTo>
                  <a:cubicBezTo>
                    <a:pt x="153" y="70"/>
                    <a:pt x="161" y="68"/>
                    <a:pt x="169" y="67"/>
                  </a:cubicBezTo>
                  <a:cubicBezTo>
                    <a:pt x="178" y="66"/>
                    <a:pt x="187" y="66"/>
                    <a:pt x="193" y="66"/>
                  </a:cubicBezTo>
                  <a:cubicBezTo>
                    <a:pt x="196" y="66"/>
                    <a:pt x="199" y="67"/>
                    <a:pt x="201" y="67"/>
                  </a:cubicBezTo>
                  <a:cubicBezTo>
                    <a:pt x="203" y="67"/>
                    <a:pt x="204" y="68"/>
                    <a:pt x="204" y="68"/>
                  </a:cubicBezTo>
                  <a:cubicBezTo>
                    <a:pt x="204" y="68"/>
                    <a:pt x="205" y="68"/>
                    <a:pt x="207" y="68"/>
                  </a:cubicBezTo>
                  <a:cubicBezTo>
                    <a:pt x="208" y="69"/>
                    <a:pt x="211" y="69"/>
                    <a:pt x="214" y="70"/>
                  </a:cubicBezTo>
                  <a:cubicBezTo>
                    <a:pt x="220" y="72"/>
                    <a:pt x="229" y="74"/>
                    <a:pt x="236" y="78"/>
                  </a:cubicBezTo>
                  <a:cubicBezTo>
                    <a:pt x="244" y="82"/>
                    <a:pt x="251" y="87"/>
                    <a:pt x="256" y="91"/>
                  </a:cubicBezTo>
                  <a:cubicBezTo>
                    <a:pt x="259" y="93"/>
                    <a:pt x="261" y="94"/>
                    <a:pt x="262" y="96"/>
                  </a:cubicBezTo>
                  <a:cubicBezTo>
                    <a:pt x="264" y="97"/>
                    <a:pt x="265" y="98"/>
                    <a:pt x="265" y="98"/>
                  </a:cubicBezTo>
                  <a:cubicBezTo>
                    <a:pt x="265" y="98"/>
                    <a:pt x="265" y="98"/>
                    <a:pt x="267" y="100"/>
                  </a:cubicBezTo>
                  <a:cubicBezTo>
                    <a:pt x="268" y="101"/>
                    <a:pt x="270" y="103"/>
                    <a:pt x="272" y="105"/>
                  </a:cubicBezTo>
                  <a:cubicBezTo>
                    <a:pt x="276" y="110"/>
                    <a:pt x="282" y="117"/>
                    <a:pt x="286" y="124"/>
                  </a:cubicBezTo>
                  <a:cubicBezTo>
                    <a:pt x="291" y="131"/>
                    <a:pt x="294" y="139"/>
                    <a:pt x="296" y="145"/>
                  </a:cubicBezTo>
                  <a:cubicBezTo>
                    <a:pt x="298" y="148"/>
                    <a:pt x="298" y="151"/>
                    <a:pt x="299" y="153"/>
                  </a:cubicBezTo>
                  <a:cubicBezTo>
                    <a:pt x="299" y="155"/>
                    <a:pt x="300" y="156"/>
                    <a:pt x="300" y="156"/>
                  </a:cubicBezTo>
                  <a:cubicBezTo>
                    <a:pt x="300" y="156"/>
                    <a:pt x="300" y="157"/>
                    <a:pt x="300" y="159"/>
                  </a:cubicBezTo>
                  <a:cubicBezTo>
                    <a:pt x="301" y="160"/>
                    <a:pt x="301" y="163"/>
                    <a:pt x="302" y="166"/>
                  </a:cubicBezTo>
                  <a:cubicBezTo>
                    <a:pt x="303" y="172"/>
                    <a:pt x="304" y="181"/>
                    <a:pt x="303" y="190"/>
                  </a:cubicBezTo>
                  <a:cubicBezTo>
                    <a:pt x="303" y="198"/>
                    <a:pt x="302" y="207"/>
                    <a:pt x="300" y="213"/>
                  </a:cubicBezTo>
                  <a:cubicBezTo>
                    <a:pt x="300" y="215"/>
                    <a:pt x="300" y="216"/>
                    <a:pt x="299" y="217"/>
                  </a:cubicBezTo>
                  <a:cubicBezTo>
                    <a:pt x="299" y="219"/>
                    <a:pt x="299" y="220"/>
                    <a:pt x="299" y="221"/>
                  </a:cubicBezTo>
                  <a:cubicBezTo>
                    <a:pt x="298" y="222"/>
                    <a:pt x="298" y="224"/>
                    <a:pt x="298" y="224"/>
                  </a:cubicBezTo>
                  <a:cubicBezTo>
                    <a:pt x="298" y="224"/>
                    <a:pt x="297" y="225"/>
                    <a:pt x="297" y="226"/>
                  </a:cubicBezTo>
                  <a:cubicBezTo>
                    <a:pt x="296" y="228"/>
                    <a:pt x="295" y="231"/>
                    <a:pt x="294" y="234"/>
                  </a:cubicBezTo>
                  <a:cubicBezTo>
                    <a:pt x="291" y="240"/>
                    <a:pt x="287" y="247"/>
                    <a:pt x="282" y="254"/>
                  </a:cubicBezTo>
                  <a:cubicBezTo>
                    <a:pt x="278" y="261"/>
                    <a:pt x="272" y="268"/>
                    <a:pt x="267" y="272"/>
                  </a:cubicBezTo>
                  <a:cubicBezTo>
                    <a:pt x="266" y="273"/>
                    <a:pt x="265" y="274"/>
                    <a:pt x="264" y="275"/>
                  </a:cubicBezTo>
                  <a:cubicBezTo>
                    <a:pt x="263" y="276"/>
                    <a:pt x="262" y="277"/>
                    <a:pt x="262" y="278"/>
                  </a:cubicBezTo>
                  <a:cubicBezTo>
                    <a:pt x="260" y="279"/>
                    <a:pt x="259" y="279"/>
                    <a:pt x="259" y="279"/>
                  </a:cubicBezTo>
                  <a:cubicBezTo>
                    <a:pt x="259" y="279"/>
                    <a:pt x="258" y="280"/>
                    <a:pt x="257" y="281"/>
                  </a:cubicBezTo>
                  <a:cubicBezTo>
                    <a:pt x="256" y="282"/>
                    <a:pt x="255" y="283"/>
                    <a:pt x="254" y="283"/>
                  </a:cubicBezTo>
                  <a:cubicBezTo>
                    <a:pt x="253" y="284"/>
                    <a:pt x="252" y="285"/>
                    <a:pt x="251" y="286"/>
                  </a:cubicBezTo>
                  <a:cubicBezTo>
                    <a:pt x="245" y="290"/>
                    <a:pt x="238" y="294"/>
                    <a:pt x="230" y="297"/>
                  </a:cubicBezTo>
                  <a:cubicBezTo>
                    <a:pt x="222" y="301"/>
                    <a:pt x="214" y="303"/>
                    <a:pt x="207" y="304"/>
                  </a:cubicBezTo>
                  <a:cubicBezTo>
                    <a:pt x="204" y="305"/>
                    <a:pt x="202" y="305"/>
                    <a:pt x="200" y="305"/>
                  </a:cubicBezTo>
                  <a:cubicBezTo>
                    <a:pt x="198" y="306"/>
                    <a:pt x="197" y="306"/>
                    <a:pt x="197" y="306"/>
                  </a:cubicBezTo>
                  <a:cubicBezTo>
                    <a:pt x="197" y="306"/>
                    <a:pt x="196" y="306"/>
                    <a:pt x="194" y="306"/>
                  </a:cubicBezTo>
                  <a:cubicBezTo>
                    <a:pt x="193" y="306"/>
                    <a:pt x="192" y="306"/>
                    <a:pt x="190" y="306"/>
                  </a:cubicBezTo>
                  <a:cubicBezTo>
                    <a:pt x="189" y="306"/>
                    <a:pt x="188" y="307"/>
                    <a:pt x="186" y="307"/>
                  </a:cubicBezTo>
                  <a:cubicBezTo>
                    <a:pt x="180" y="307"/>
                    <a:pt x="171" y="306"/>
                    <a:pt x="163" y="30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id-ID" sz="1013"/>
            </a:p>
          </p:txBody>
        </p:sp>
        <p:grpSp>
          <p:nvGrpSpPr>
            <p:cNvPr id="115" name="Group 125">
              <a:extLst>
                <a:ext uri="{FF2B5EF4-FFF2-40B4-BE49-F238E27FC236}">
                  <a16:creationId xmlns:a16="http://schemas.microsoft.com/office/drawing/2014/main" id="{CAEA936E-ADE3-44E3-B5B6-95E6A1470791}"/>
                </a:ext>
              </a:extLst>
            </p:cNvPr>
            <p:cNvGrpSpPr/>
            <p:nvPr/>
          </p:nvGrpSpPr>
          <p:grpSpPr>
            <a:xfrm>
              <a:off x="6226176" y="1697038"/>
              <a:ext cx="506412" cy="514349"/>
              <a:chOff x="6226176" y="1697038"/>
              <a:chExt cx="506412" cy="514349"/>
            </a:xfrm>
            <a:grpFill/>
          </p:grpSpPr>
          <p:sp>
            <p:nvSpPr>
              <p:cNvPr id="141" name="Freeform 151">
                <a:extLst>
                  <a:ext uri="{FF2B5EF4-FFF2-40B4-BE49-F238E27FC236}">
                    <a16:creationId xmlns:a16="http://schemas.microsoft.com/office/drawing/2014/main" id="{7279B3D0-09D9-4F15-93D4-13616537DE5E}"/>
                  </a:ext>
                </a:extLst>
              </p:cNvPr>
              <p:cNvSpPr>
                <a:spLocks/>
              </p:cNvSpPr>
              <p:nvPr/>
            </p:nvSpPr>
            <p:spPr bwMode="auto">
              <a:xfrm>
                <a:off x="6405563" y="1879600"/>
                <a:ext cx="327025" cy="331787"/>
              </a:xfrm>
              <a:custGeom>
                <a:avLst/>
                <a:gdLst>
                  <a:gd name="T0" fmla="*/ 27 w 97"/>
                  <a:gd name="T1" fmla="*/ 26 h 98"/>
                  <a:gd name="T2" fmla="*/ 26 w 97"/>
                  <a:gd name="T3" fmla="*/ 27 h 98"/>
                  <a:gd name="T4" fmla="*/ 0 w 97"/>
                  <a:gd name="T5" fmla="*/ 90 h 98"/>
                  <a:gd name="T6" fmla="*/ 0 w 97"/>
                  <a:gd name="T7" fmla="*/ 91 h 98"/>
                  <a:gd name="T8" fmla="*/ 1 w 97"/>
                  <a:gd name="T9" fmla="*/ 93 h 98"/>
                  <a:gd name="T10" fmla="*/ 53 w 97"/>
                  <a:gd name="T11" fmla="*/ 89 h 98"/>
                  <a:gd name="T12" fmla="*/ 89 w 97"/>
                  <a:gd name="T13" fmla="*/ 51 h 98"/>
                  <a:gd name="T14" fmla="*/ 92 w 97"/>
                  <a:gd name="T15" fmla="*/ 2 h 98"/>
                  <a:gd name="T16" fmla="*/ 91 w 97"/>
                  <a:gd name="T17" fmla="*/ 1 h 98"/>
                  <a:gd name="T18" fmla="*/ 89 w 97"/>
                  <a:gd name="T19" fmla="*/ 1 h 98"/>
                  <a:gd name="T20" fmla="*/ 27 w 97"/>
                  <a:gd name="T21" fmla="*/ 26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7" h="98">
                    <a:moveTo>
                      <a:pt x="27" y="26"/>
                    </a:moveTo>
                    <a:cubicBezTo>
                      <a:pt x="26" y="26"/>
                      <a:pt x="26" y="27"/>
                      <a:pt x="26" y="27"/>
                    </a:cubicBezTo>
                    <a:cubicBezTo>
                      <a:pt x="0" y="90"/>
                      <a:pt x="0" y="90"/>
                      <a:pt x="0" y="90"/>
                    </a:cubicBezTo>
                    <a:cubicBezTo>
                      <a:pt x="0" y="90"/>
                      <a:pt x="0" y="91"/>
                      <a:pt x="0" y="91"/>
                    </a:cubicBezTo>
                    <a:cubicBezTo>
                      <a:pt x="0" y="92"/>
                      <a:pt x="1" y="92"/>
                      <a:pt x="1" y="93"/>
                    </a:cubicBezTo>
                    <a:cubicBezTo>
                      <a:pt x="19" y="98"/>
                      <a:pt x="37" y="96"/>
                      <a:pt x="53" y="89"/>
                    </a:cubicBezTo>
                    <a:cubicBezTo>
                      <a:pt x="70" y="81"/>
                      <a:pt x="82" y="67"/>
                      <a:pt x="89" y="51"/>
                    </a:cubicBezTo>
                    <a:cubicBezTo>
                      <a:pt x="96" y="35"/>
                      <a:pt x="97" y="18"/>
                      <a:pt x="92" y="2"/>
                    </a:cubicBezTo>
                    <a:cubicBezTo>
                      <a:pt x="92" y="2"/>
                      <a:pt x="92" y="1"/>
                      <a:pt x="91" y="1"/>
                    </a:cubicBezTo>
                    <a:cubicBezTo>
                      <a:pt x="90" y="0"/>
                      <a:pt x="90" y="0"/>
                      <a:pt x="89" y="1"/>
                    </a:cubicBezTo>
                    <a:lnTo>
                      <a:pt x="27" y="2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id-ID" sz="1013"/>
              </a:p>
            </p:txBody>
          </p:sp>
          <p:sp>
            <p:nvSpPr>
              <p:cNvPr id="142" name="Freeform 152">
                <a:extLst>
                  <a:ext uri="{FF2B5EF4-FFF2-40B4-BE49-F238E27FC236}">
                    <a16:creationId xmlns:a16="http://schemas.microsoft.com/office/drawing/2014/main" id="{4CEC13E9-DD82-4296-B569-6ABF69331534}"/>
                  </a:ext>
                </a:extLst>
              </p:cNvPr>
              <p:cNvSpPr>
                <a:spLocks noEditPoints="1"/>
              </p:cNvSpPr>
              <p:nvPr/>
            </p:nvSpPr>
            <p:spPr bwMode="auto">
              <a:xfrm>
                <a:off x="6354763" y="1697038"/>
                <a:ext cx="344488" cy="236537"/>
              </a:xfrm>
              <a:custGeom>
                <a:avLst/>
                <a:gdLst>
                  <a:gd name="T0" fmla="*/ 41 w 102"/>
                  <a:gd name="T1" fmla="*/ 69 h 70"/>
                  <a:gd name="T2" fmla="*/ 100 w 102"/>
                  <a:gd name="T3" fmla="*/ 45 h 70"/>
                  <a:gd name="T4" fmla="*/ 101 w 102"/>
                  <a:gd name="T5" fmla="*/ 43 h 70"/>
                  <a:gd name="T6" fmla="*/ 101 w 102"/>
                  <a:gd name="T7" fmla="*/ 42 h 70"/>
                  <a:gd name="T8" fmla="*/ 65 w 102"/>
                  <a:gd name="T9" fmla="*/ 9 h 70"/>
                  <a:gd name="T10" fmla="*/ 1 w 102"/>
                  <a:gd name="T11" fmla="*/ 13 h 70"/>
                  <a:gd name="T12" fmla="*/ 0 w 102"/>
                  <a:gd name="T13" fmla="*/ 14 h 70"/>
                  <a:gd name="T14" fmla="*/ 0 w 102"/>
                  <a:gd name="T15" fmla="*/ 14 h 70"/>
                  <a:gd name="T16" fmla="*/ 0 w 102"/>
                  <a:gd name="T17" fmla="*/ 16 h 70"/>
                  <a:gd name="T18" fmla="*/ 38 w 102"/>
                  <a:gd name="T19" fmla="*/ 68 h 70"/>
                  <a:gd name="T20" fmla="*/ 41 w 102"/>
                  <a:gd name="T21" fmla="*/ 69 h 70"/>
                  <a:gd name="T22" fmla="*/ 43 w 102"/>
                  <a:gd name="T23" fmla="*/ 56 h 70"/>
                  <a:gd name="T24" fmla="*/ 16 w 102"/>
                  <a:gd name="T25" fmla="*/ 19 h 70"/>
                  <a:gd name="T26" fmla="*/ 32 w 102"/>
                  <a:gd name="T27" fmla="*/ 15 h 70"/>
                  <a:gd name="T28" fmla="*/ 61 w 102"/>
                  <a:gd name="T29" fmla="*/ 20 h 70"/>
                  <a:gd name="T30" fmla="*/ 79 w 102"/>
                  <a:gd name="T31" fmla="*/ 31 h 70"/>
                  <a:gd name="T32" fmla="*/ 85 w 102"/>
                  <a:gd name="T33" fmla="*/ 38 h 70"/>
                  <a:gd name="T34" fmla="*/ 43 w 102"/>
                  <a:gd name="T35" fmla="*/ 56 h 70"/>
                  <a:gd name="T36" fmla="*/ 43 w 102"/>
                  <a:gd name="T37" fmla="*/ 56 h 70"/>
                  <a:gd name="T38" fmla="*/ 43 w 102"/>
                  <a:gd name="T39" fmla="*/ 5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2" h="70">
                    <a:moveTo>
                      <a:pt x="41" y="69"/>
                    </a:moveTo>
                    <a:cubicBezTo>
                      <a:pt x="100" y="45"/>
                      <a:pt x="100" y="45"/>
                      <a:pt x="100" y="45"/>
                    </a:cubicBezTo>
                    <a:cubicBezTo>
                      <a:pt x="101" y="44"/>
                      <a:pt x="101" y="44"/>
                      <a:pt x="101" y="43"/>
                    </a:cubicBezTo>
                    <a:cubicBezTo>
                      <a:pt x="102" y="43"/>
                      <a:pt x="102" y="42"/>
                      <a:pt x="101" y="42"/>
                    </a:cubicBezTo>
                    <a:cubicBezTo>
                      <a:pt x="93" y="27"/>
                      <a:pt x="81" y="15"/>
                      <a:pt x="65" y="9"/>
                    </a:cubicBezTo>
                    <a:cubicBezTo>
                      <a:pt x="44" y="0"/>
                      <a:pt x="21" y="2"/>
                      <a:pt x="1" y="13"/>
                    </a:cubicBezTo>
                    <a:cubicBezTo>
                      <a:pt x="1" y="13"/>
                      <a:pt x="0" y="13"/>
                      <a:pt x="0" y="14"/>
                    </a:cubicBezTo>
                    <a:cubicBezTo>
                      <a:pt x="0" y="14"/>
                      <a:pt x="0" y="14"/>
                      <a:pt x="0" y="14"/>
                    </a:cubicBezTo>
                    <a:cubicBezTo>
                      <a:pt x="0" y="15"/>
                      <a:pt x="0" y="16"/>
                      <a:pt x="0" y="16"/>
                    </a:cubicBezTo>
                    <a:cubicBezTo>
                      <a:pt x="38" y="68"/>
                      <a:pt x="38" y="68"/>
                      <a:pt x="38" y="68"/>
                    </a:cubicBezTo>
                    <a:cubicBezTo>
                      <a:pt x="38" y="69"/>
                      <a:pt x="40" y="70"/>
                      <a:pt x="41" y="69"/>
                    </a:cubicBezTo>
                    <a:close/>
                    <a:moveTo>
                      <a:pt x="43" y="56"/>
                    </a:moveTo>
                    <a:cubicBezTo>
                      <a:pt x="16" y="19"/>
                      <a:pt x="16" y="19"/>
                      <a:pt x="16" y="19"/>
                    </a:cubicBezTo>
                    <a:cubicBezTo>
                      <a:pt x="22" y="17"/>
                      <a:pt x="27" y="16"/>
                      <a:pt x="32" y="15"/>
                    </a:cubicBezTo>
                    <a:cubicBezTo>
                      <a:pt x="42" y="14"/>
                      <a:pt x="52" y="16"/>
                      <a:pt x="61" y="20"/>
                    </a:cubicBezTo>
                    <a:cubicBezTo>
                      <a:pt x="67" y="23"/>
                      <a:pt x="74" y="26"/>
                      <a:pt x="79" y="31"/>
                    </a:cubicBezTo>
                    <a:cubicBezTo>
                      <a:pt x="81" y="34"/>
                      <a:pt x="83" y="36"/>
                      <a:pt x="85" y="38"/>
                    </a:cubicBezTo>
                    <a:lnTo>
                      <a:pt x="43" y="56"/>
                    </a:lnTo>
                    <a:close/>
                    <a:moveTo>
                      <a:pt x="43" y="56"/>
                    </a:moveTo>
                    <a:cubicBezTo>
                      <a:pt x="43" y="56"/>
                      <a:pt x="43" y="56"/>
                      <a:pt x="43" y="5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id-ID" sz="1013"/>
              </a:p>
            </p:txBody>
          </p:sp>
          <p:sp>
            <p:nvSpPr>
              <p:cNvPr id="143" name="Freeform 153">
                <a:extLst>
                  <a:ext uri="{FF2B5EF4-FFF2-40B4-BE49-F238E27FC236}">
                    <a16:creationId xmlns:a16="http://schemas.microsoft.com/office/drawing/2014/main" id="{86999553-2815-43FC-A869-F44DE510E2C3}"/>
                  </a:ext>
                </a:extLst>
              </p:cNvPr>
              <p:cNvSpPr>
                <a:spLocks noEditPoints="1"/>
              </p:cNvSpPr>
              <p:nvPr/>
            </p:nvSpPr>
            <p:spPr bwMode="auto">
              <a:xfrm>
                <a:off x="6226176" y="1766888"/>
                <a:ext cx="233363" cy="406400"/>
              </a:xfrm>
              <a:custGeom>
                <a:avLst/>
                <a:gdLst>
                  <a:gd name="T0" fmla="*/ 43 w 69"/>
                  <a:gd name="T1" fmla="*/ 118 h 120"/>
                  <a:gd name="T2" fmla="*/ 68 w 69"/>
                  <a:gd name="T3" fmla="*/ 57 h 120"/>
                  <a:gd name="T4" fmla="*/ 68 w 69"/>
                  <a:gd name="T5" fmla="*/ 55 h 120"/>
                  <a:gd name="T6" fmla="*/ 29 w 69"/>
                  <a:gd name="T7" fmla="*/ 1 h 120"/>
                  <a:gd name="T8" fmla="*/ 28 w 69"/>
                  <a:gd name="T9" fmla="*/ 0 h 120"/>
                  <a:gd name="T10" fmla="*/ 26 w 69"/>
                  <a:gd name="T11" fmla="*/ 1 h 120"/>
                  <a:gd name="T12" fmla="*/ 8 w 69"/>
                  <a:gd name="T13" fmla="*/ 27 h 120"/>
                  <a:gd name="T14" fmla="*/ 6 w 69"/>
                  <a:gd name="T15" fmla="*/ 80 h 120"/>
                  <a:gd name="T16" fmla="*/ 40 w 69"/>
                  <a:gd name="T17" fmla="*/ 119 h 120"/>
                  <a:gd name="T18" fmla="*/ 42 w 69"/>
                  <a:gd name="T19" fmla="*/ 120 h 120"/>
                  <a:gd name="T20" fmla="*/ 43 w 69"/>
                  <a:gd name="T21" fmla="*/ 118 h 120"/>
                  <a:gd name="T22" fmla="*/ 43 w 69"/>
                  <a:gd name="T23" fmla="*/ 118 h 120"/>
                  <a:gd name="T24" fmla="*/ 43 w 69"/>
                  <a:gd name="T25" fmla="*/ 118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20">
                    <a:moveTo>
                      <a:pt x="43" y="118"/>
                    </a:moveTo>
                    <a:cubicBezTo>
                      <a:pt x="68" y="57"/>
                      <a:pt x="68" y="57"/>
                      <a:pt x="68" y="57"/>
                    </a:cubicBezTo>
                    <a:cubicBezTo>
                      <a:pt x="69" y="57"/>
                      <a:pt x="69" y="56"/>
                      <a:pt x="68" y="55"/>
                    </a:cubicBezTo>
                    <a:cubicBezTo>
                      <a:pt x="29" y="1"/>
                      <a:pt x="29" y="1"/>
                      <a:pt x="29" y="1"/>
                    </a:cubicBezTo>
                    <a:cubicBezTo>
                      <a:pt x="29" y="1"/>
                      <a:pt x="29" y="1"/>
                      <a:pt x="28" y="0"/>
                    </a:cubicBezTo>
                    <a:cubicBezTo>
                      <a:pt x="27" y="0"/>
                      <a:pt x="27" y="1"/>
                      <a:pt x="26" y="1"/>
                    </a:cubicBezTo>
                    <a:cubicBezTo>
                      <a:pt x="18" y="8"/>
                      <a:pt x="12" y="17"/>
                      <a:pt x="8" y="27"/>
                    </a:cubicBezTo>
                    <a:cubicBezTo>
                      <a:pt x="1" y="44"/>
                      <a:pt x="0" y="63"/>
                      <a:pt x="6" y="80"/>
                    </a:cubicBezTo>
                    <a:cubicBezTo>
                      <a:pt x="12" y="97"/>
                      <a:pt x="24" y="111"/>
                      <a:pt x="40" y="119"/>
                    </a:cubicBezTo>
                    <a:cubicBezTo>
                      <a:pt x="40" y="120"/>
                      <a:pt x="41" y="120"/>
                      <a:pt x="42" y="120"/>
                    </a:cubicBezTo>
                    <a:cubicBezTo>
                      <a:pt x="42" y="119"/>
                      <a:pt x="43" y="119"/>
                      <a:pt x="43" y="118"/>
                    </a:cubicBezTo>
                    <a:close/>
                    <a:moveTo>
                      <a:pt x="43" y="118"/>
                    </a:moveTo>
                    <a:cubicBezTo>
                      <a:pt x="43" y="118"/>
                      <a:pt x="43" y="118"/>
                      <a:pt x="43" y="1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id-ID" sz="1013"/>
              </a:p>
            </p:txBody>
          </p:sp>
        </p:grpSp>
        <p:sp>
          <p:nvSpPr>
            <p:cNvPr id="116" name="Freeform 56">
              <a:extLst>
                <a:ext uri="{FF2B5EF4-FFF2-40B4-BE49-F238E27FC236}">
                  <a16:creationId xmlns:a16="http://schemas.microsoft.com/office/drawing/2014/main" id="{B62ECF90-7816-4E61-AA3D-688E7F9629DF}"/>
                </a:ext>
              </a:extLst>
            </p:cNvPr>
            <p:cNvSpPr>
              <a:spLocks noEditPoints="1"/>
            </p:cNvSpPr>
            <p:nvPr/>
          </p:nvSpPr>
          <p:spPr bwMode="auto">
            <a:xfrm>
              <a:off x="7078663" y="1655763"/>
              <a:ext cx="1292225" cy="1303337"/>
            </a:xfrm>
            <a:custGeom>
              <a:avLst/>
              <a:gdLst>
                <a:gd name="T0" fmla="*/ 196 w 382"/>
                <a:gd name="T1" fmla="*/ 358 h 385"/>
                <a:gd name="T2" fmla="*/ 243 w 382"/>
                <a:gd name="T3" fmla="*/ 363 h 385"/>
                <a:gd name="T4" fmla="*/ 278 w 382"/>
                <a:gd name="T5" fmla="*/ 364 h 385"/>
                <a:gd name="T6" fmla="*/ 286 w 382"/>
                <a:gd name="T7" fmla="*/ 326 h 385"/>
                <a:gd name="T8" fmla="*/ 309 w 382"/>
                <a:gd name="T9" fmla="*/ 307 h 385"/>
                <a:gd name="T10" fmla="*/ 351 w 382"/>
                <a:gd name="T11" fmla="*/ 297 h 385"/>
                <a:gd name="T12" fmla="*/ 345 w 382"/>
                <a:gd name="T13" fmla="*/ 264 h 385"/>
                <a:gd name="T14" fmla="*/ 347 w 382"/>
                <a:gd name="T15" fmla="*/ 239 h 385"/>
                <a:gd name="T16" fmla="*/ 359 w 382"/>
                <a:gd name="T17" fmla="*/ 218 h 385"/>
                <a:gd name="T18" fmla="*/ 382 w 382"/>
                <a:gd name="T19" fmla="*/ 183 h 385"/>
                <a:gd name="T20" fmla="*/ 349 w 382"/>
                <a:gd name="T21" fmla="*/ 154 h 385"/>
                <a:gd name="T22" fmla="*/ 342 w 382"/>
                <a:gd name="T23" fmla="*/ 131 h 385"/>
                <a:gd name="T24" fmla="*/ 355 w 382"/>
                <a:gd name="T25" fmla="*/ 95 h 385"/>
                <a:gd name="T26" fmla="*/ 327 w 382"/>
                <a:gd name="T27" fmla="*/ 79 h 385"/>
                <a:gd name="T28" fmla="*/ 297 w 382"/>
                <a:gd name="T29" fmla="*/ 68 h 385"/>
                <a:gd name="T30" fmla="*/ 283 w 382"/>
                <a:gd name="T31" fmla="*/ 40 h 385"/>
                <a:gd name="T32" fmla="*/ 252 w 382"/>
                <a:gd name="T33" fmla="*/ 14 h 385"/>
                <a:gd name="T34" fmla="*/ 220 w 382"/>
                <a:gd name="T35" fmla="*/ 31 h 385"/>
                <a:gd name="T36" fmla="*/ 191 w 382"/>
                <a:gd name="T37" fmla="*/ 24 h 385"/>
                <a:gd name="T38" fmla="*/ 162 w 382"/>
                <a:gd name="T39" fmla="*/ 2 h 385"/>
                <a:gd name="T40" fmla="*/ 140 w 382"/>
                <a:gd name="T41" fmla="*/ 32 h 385"/>
                <a:gd name="T42" fmla="*/ 118 w 382"/>
                <a:gd name="T43" fmla="*/ 44 h 385"/>
                <a:gd name="T44" fmla="*/ 78 w 382"/>
                <a:gd name="T45" fmla="*/ 39 h 385"/>
                <a:gd name="T46" fmla="*/ 56 w 382"/>
                <a:gd name="T47" fmla="*/ 73 h 385"/>
                <a:gd name="T48" fmla="*/ 55 w 382"/>
                <a:gd name="T49" fmla="*/ 97 h 385"/>
                <a:gd name="T50" fmla="*/ 37 w 382"/>
                <a:gd name="T51" fmla="*/ 121 h 385"/>
                <a:gd name="T52" fmla="*/ 6 w 382"/>
                <a:gd name="T53" fmla="*/ 132 h 385"/>
                <a:gd name="T54" fmla="*/ 22 w 382"/>
                <a:gd name="T55" fmla="*/ 171 h 385"/>
                <a:gd name="T56" fmla="*/ 24 w 382"/>
                <a:gd name="T57" fmla="*/ 201 h 385"/>
                <a:gd name="T58" fmla="*/ 3 w 382"/>
                <a:gd name="T59" fmla="*/ 230 h 385"/>
                <a:gd name="T60" fmla="*/ 12 w 382"/>
                <a:gd name="T61" fmla="*/ 262 h 385"/>
                <a:gd name="T62" fmla="*/ 50 w 382"/>
                <a:gd name="T63" fmla="*/ 282 h 385"/>
                <a:gd name="T64" fmla="*/ 53 w 382"/>
                <a:gd name="T65" fmla="*/ 325 h 385"/>
                <a:gd name="T66" fmla="*/ 78 w 382"/>
                <a:gd name="T67" fmla="*/ 347 h 385"/>
                <a:gd name="T68" fmla="*/ 135 w 382"/>
                <a:gd name="T69" fmla="*/ 349 h 385"/>
                <a:gd name="T70" fmla="*/ 161 w 382"/>
                <a:gd name="T71" fmla="*/ 384 h 385"/>
                <a:gd name="T72" fmla="*/ 120 w 382"/>
                <a:gd name="T73" fmla="*/ 302 h 385"/>
                <a:gd name="T74" fmla="*/ 100 w 382"/>
                <a:gd name="T75" fmla="*/ 285 h 385"/>
                <a:gd name="T76" fmla="*/ 81 w 382"/>
                <a:gd name="T77" fmla="*/ 262 h 385"/>
                <a:gd name="T78" fmla="*/ 65 w 382"/>
                <a:gd name="T79" fmla="*/ 226 h 385"/>
                <a:gd name="T80" fmla="*/ 61 w 382"/>
                <a:gd name="T81" fmla="*/ 202 h 385"/>
                <a:gd name="T82" fmla="*/ 61 w 382"/>
                <a:gd name="T83" fmla="*/ 181 h 385"/>
                <a:gd name="T84" fmla="*/ 67 w 382"/>
                <a:gd name="T85" fmla="*/ 153 h 385"/>
                <a:gd name="T86" fmla="*/ 75 w 382"/>
                <a:gd name="T87" fmla="*/ 133 h 385"/>
                <a:gd name="T88" fmla="*/ 105 w 382"/>
                <a:gd name="T89" fmla="*/ 96 h 385"/>
                <a:gd name="T90" fmla="*/ 139 w 382"/>
                <a:gd name="T91" fmla="*/ 75 h 385"/>
                <a:gd name="T92" fmla="*/ 158 w 382"/>
                <a:gd name="T93" fmla="*/ 68 h 385"/>
                <a:gd name="T94" fmla="*/ 204 w 382"/>
                <a:gd name="T95" fmla="*/ 65 h 385"/>
                <a:gd name="T96" fmla="*/ 230 w 382"/>
                <a:gd name="T97" fmla="*/ 71 h 385"/>
                <a:gd name="T98" fmla="*/ 273 w 382"/>
                <a:gd name="T99" fmla="*/ 96 h 385"/>
                <a:gd name="T100" fmla="*/ 297 w 382"/>
                <a:gd name="T101" fmla="*/ 123 h 385"/>
                <a:gd name="T102" fmla="*/ 310 w 382"/>
                <a:gd name="T103" fmla="*/ 148 h 385"/>
                <a:gd name="T104" fmla="*/ 315 w 382"/>
                <a:gd name="T105" fmla="*/ 168 h 385"/>
                <a:gd name="T106" fmla="*/ 312 w 382"/>
                <a:gd name="T107" fmla="*/ 229 h 385"/>
                <a:gd name="T108" fmla="*/ 301 w 382"/>
                <a:gd name="T109" fmla="*/ 257 h 385"/>
                <a:gd name="T110" fmla="*/ 289 w 382"/>
                <a:gd name="T111" fmla="*/ 273 h 385"/>
                <a:gd name="T112" fmla="*/ 271 w 382"/>
                <a:gd name="T113" fmla="*/ 292 h 385"/>
                <a:gd name="T114" fmla="*/ 254 w 382"/>
                <a:gd name="T115" fmla="*/ 304 h 385"/>
                <a:gd name="T116" fmla="*/ 218 w 382"/>
                <a:gd name="T117" fmla="*/ 318 h 385"/>
                <a:gd name="T118" fmla="*/ 196 w 382"/>
                <a:gd name="T119" fmla="*/ 321 h 385"/>
                <a:gd name="T120" fmla="*/ 161 w 382"/>
                <a:gd name="T121" fmla="*/ 318 h 385"/>
                <a:gd name="T122" fmla="*/ 125 w 382"/>
                <a:gd name="T123" fmla="*/ 305 h 3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82" h="385">
                  <a:moveTo>
                    <a:pt x="178" y="382"/>
                  </a:moveTo>
                  <a:cubicBezTo>
                    <a:pt x="178" y="382"/>
                    <a:pt x="179" y="381"/>
                    <a:pt x="181" y="379"/>
                  </a:cubicBezTo>
                  <a:cubicBezTo>
                    <a:pt x="182" y="377"/>
                    <a:pt x="183" y="375"/>
                    <a:pt x="185" y="372"/>
                  </a:cubicBezTo>
                  <a:cubicBezTo>
                    <a:pt x="188" y="367"/>
                    <a:pt x="191" y="361"/>
                    <a:pt x="191" y="361"/>
                  </a:cubicBezTo>
                  <a:cubicBezTo>
                    <a:pt x="192" y="359"/>
                    <a:pt x="194" y="358"/>
                    <a:pt x="196" y="358"/>
                  </a:cubicBezTo>
                  <a:cubicBezTo>
                    <a:pt x="196" y="358"/>
                    <a:pt x="212" y="356"/>
                    <a:pt x="212" y="356"/>
                  </a:cubicBezTo>
                  <a:cubicBezTo>
                    <a:pt x="212" y="357"/>
                    <a:pt x="228" y="353"/>
                    <a:pt x="228" y="353"/>
                  </a:cubicBezTo>
                  <a:cubicBezTo>
                    <a:pt x="229" y="353"/>
                    <a:pt x="230" y="353"/>
                    <a:pt x="232" y="353"/>
                  </a:cubicBezTo>
                  <a:cubicBezTo>
                    <a:pt x="233" y="354"/>
                    <a:pt x="234" y="354"/>
                    <a:pt x="234" y="355"/>
                  </a:cubicBezTo>
                  <a:cubicBezTo>
                    <a:pt x="234" y="355"/>
                    <a:pt x="239" y="359"/>
                    <a:pt x="243" y="363"/>
                  </a:cubicBezTo>
                  <a:cubicBezTo>
                    <a:pt x="247" y="368"/>
                    <a:pt x="252" y="372"/>
                    <a:pt x="252" y="372"/>
                  </a:cubicBezTo>
                  <a:cubicBezTo>
                    <a:pt x="254" y="373"/>
                    <a:pt x="257" y="374"/>
                    <a:pt x="260" y="373"/>
                  </a:cubicBezTo>
                  <a:cubicBezTo>
                    <a:pt x="260" y="373"/>
                    <a:pt x="264" y="371"/>
                    <a:pt x="269" y="369"/>
                  </a:cubicBezTo>
                  <a:cubicBezTo>
                    <a:pt x="271" y="368"/>
                    <a:pt x="274" y="367"/>
                    <a:pt x="275" y="366"/>
                  </a:cubicBezTo>
                  <a:cubicBezTo>
                    <a:pt x="277" y="365"/>
                    <a:pt x="278" y="364"/>
                    <a:pt x="278" y="364"/>
                  </a:cubicBezTo>
                  <a:cubicBezTo>
                    <a:pt x="281" y="363"/>
                    <a:pt x="282" y="360"/>
                    <a:pt x="282" y="358"/>
                  </a:cubicBezTo>
                  <a:cubicBezTo>
                    <a:pt x="282" y="358"/>
                    <a:pt x="283" y="352"/>
                    <a:pt x="282" y="346"/>
                  </a:cubicBezTo>
                  <a:cubicBezTo>
                    <a:pt x="282" y="340"/>
                    <a:pt x="281" y="334"/>
                    <a:pt x="281" y="334"/>
                  </a:cubicBezTo>
                  <a:cubicBezTo>
                    <a:pt x="281" y="331"/>
                    <a:pt x="282" y="329"/>
                    <a:pt x="284" y="328"/>
                  </a:cubicBezTo>
                  <a:cubicBezTo>
                    <a:pt x="284" y="328"/>
                    <a:pt x="285" y="327"/>
                    <a:pt x="286" y="326"/>
                  </a:cubicBezTo>
                  <a:cubicBezTo>
                    <a:pt x="288" y="325"/>
                    <a:pt x="289" y="324"/>
                    <a:pt x="291" y="323"/>
                  </a:cubicBezTo>
                  <a:cubicBezTo>
                    <a:pt x="294" y="320"/>
                    <a:pt x="297" y="318"/>
                    <a:pt x="297" y="318"/>
                  </a:cubicBezTo>
                  <a:cubicBezTo>
                    <a:pt x="297" y="318"/>
                    <a:pt x="298" y="317"/>
                    <a:pt x="299" y="316"/>
                  </a:cubicBezTo>
                  <a:cubicBezTo>
                    <a:pt x="300" y="315"/>
                    <a:pt x="301" y="314"/>
                    <a:pt x="303" y="312"/>
                  </a:cubicBezTo>
                  <a:cubicBezTo>
                    <a:pt x="306" y="309"/>
                    <a:pt x="309" y="307"/>
                    <a:pt x="309" y="307"/>
                  </a:cubicBezTo>
                  <a:cubicBezTo>
                    <a:pt x="310" y="305"/>
                    <a:pt x="313" y="304"/>
                    <a:pt x="315" y="305"/>
                  </a:cubicBezTo>
                  <a:cubicBezTo>
                    <a:pt x="315" y="305"/>
                    <a:pt x="321" y="306"/>
                    <a:pt x="327" y="307"/>
                  </a:cubicBezTo>
                  <a:cubicBezTo>
                    <a:pt x="333" y="308"/>
                    <a:pt x="339" y="309"/>
                    <a:pt x="339" y="309"/>
                  </a:cubicBezTo>
                  <a:cubicBezTo>
                    <a:pt x="341" y="309"/>
                    <a:pt x="344" y="308"/>
                    <a:pt x="346" y="306"/>
                  </a:cubicBezTo>
                  <a:cubicBezTo>
                    <a:pt x="346" y="306"/>
                    <a:pt x="348" y="302"/>
                    <a:pt x="351" y="297"/>
                  </a:cubicBezTo>
                  <a:cubicBezTo>
                    <a:pt x="353" y="295"/>
                    <a:pt x="354" y="293"/>
                    <a:pt x="355" y="291"/>
                  </a:cubicBezTo>
                  <a:cubicBezTo>
                    <a:pt x="356" y="290"/>
                    <a:pt x="357" y="289"/>
                    <a:pt x="357" y="289"/>
                  </a:cubicBezTo>
                  <a:cubicBezTo>
                    <a:pt x="358" y="286"/>
                    <a:pt x="358" y="283"/>
                    <a:pt x="357" y="281"/>
                  </a:cubicBezTo>
                  <a:cubicBezTo>
                    <a:pt x="357" y="281"/>
                    <a:pt x="354" y="276"/>
                    <a:pt x="350" y="271"/>
                  </a:cubicBezTo>
                  <a:cubicBezTo>
                    <a:pt x="348" y="268"/>
                    <a:pt x="347" y="266"/>
                    <a:pt x="345" y="264"/>
                  </a:cubicBezTo>
                  <a:cubicBezTo>
                    <a:pt x="344" y="262"/>
                    <a:pt x="343" y="261"/>
                    <a:pt x="343" y="261"/>
                  </a:cubicBezTo>
                  <a:cubicBezTo>
                    <a:pt x="341" y="259"/>
                    <a:pt x="341" y="257"/>
                    <a:pt x="342" y="255"/>
                  </a:cubicBezTo>
                  <a:cubicBezTo>
                    <a:pt x="342" y="255"/>
                    <a:pt x="343" y="251"/>
                    <a:pt x="345" y="247"/>
                  </a:cubicBezTo>
                  <a:cubicBezTo>
                    <a:pt x="346" y="245"/>
                    <a:pt x="346" y="243"/>
                    <a:pt x="347" y="242"/>
                  </a:cubicBezTo>
                  <a:cubicBezTo>
                    <a:pt x="347" y="240"/>
                    <a:pt x="347" y="239"/>
                    <a:pt x="347" y="239"/>
                  </a:cubicBezTo>
                  <a:cubicBezTo>
                    <a:pt x="347" y="239"/>
                    <a:pt x="348" y="236"/>
                    <a:pt x="349" y="232"/>
                  </a:cubicBezTo>
                  <a:cubicBezTo>
                    <a:pt x="350" y="230"/>
                    <a:pt x="350" y="228"/>
                    <a:pt x="351" y="226"/>
                  </a:cubicBezTo>
                  <a:cubicBezTo>
                    <a:pt x="351" y="225"/>
                    <a:pt x="351" y="224"/>
                    <a:pt x="351" y="224"/>
                  </a:cubicBezTo>
                  <a:cubicBezTo>
                    <a:pt x="351" y="222"/>
                    <a:pt x="353" y="220"/>
                    <a:pt x="355" y="219"/>
                  </a:cubicBezTo>
                  <a:cubicBezTo>
                    <a:pt x="355" y="219"/>
                    <a:pt x="357" y="218"/>
                    <a:pt x="359" y="218"/>
                  </a:cubicBezTo>
                  <a:cubicBezTo>
                    <a:pt x="361" y="217"/>
                    <a:pt x="364" y="216"/>
                    <a:pt x="367" y="215"/>
                  </a:cubicBezTo>
                  <a:cubicBezTo>
                    <a:pt x="372" y="212"/>
                    <a:pt x="378" y="210"/>
                    <a:pt x="378" y="210"/>
                  </a:cubicBezTo>
                  <a:cubicBezTo>
                    <a:pt x="380" y="209"/>
                    <a:pt x="382" y="206"/>
                    <a:pt x="382" y="203"/>
                  </a:cubicBezTo>
                  <a:cubicBezTo>
                    <a:pt x="382" y="203"/>
                    <a:pt x="382" y="198"/>
                    <a:pt x="382" y="193"/>
                  </a:cubicBezTo>
                  <a:cubicBezTo>
                    <a:pt x="382" y="188"/>
                    <a:pt x="382" y="183"/>
                    <a:pt x="382" y="183"/>
                  </a:cubicBezTo>
                  <a:cubicBezTo>
                    <a:pt x="382" y="180"/>
                    <a:pt x="380" y="177"/>
                    <a:pt x="378" y="176"/>
                  </a:cubicBezTo>
                  <a:cubicBezTo>
                    <a:pt x="378" y="176"/>
                    <a:pt x="372" y="174"/>
                    <a:pt x="367" y="171"/>
                  </a:cubicBezTo>
                  <a:cubicBezTo>
                    <a:pt x="361" y="169"/>
                    <a:pt x="355" y="167"/>
                    <a:pt x="355" y="167"/>
                  </a:cubicBezTo>
                  <a:cubicBezTo>
                    <a:pt x="353" y="166"/>
                    <a:pt x="352" y="164"/>
                    <a:pt x="351" y="162"/>
                  </a:cubicBezTo>
                  <a:cubicBezTo>
                    <a:pt x="351" y="162"/>
                    <a:pt x="350" y="158"/>
                    <a:pt x="349" y="154"/>
                  </a:cubicBezTo>
                  <a:cubicBezTo>
                    <a:pt x="349" y="152"/>
                    <a:pt x="349" y="150"/>
                    <a:pt x="348" y="149"/>
                  </a:cubicBezTo>
                  <a:cubicBezTo>
                    <a:pt x="348" y="147"/>
                    <a:pt x="347" y="146"/>
                    <a:pt x="347" y="146"/>
                  </a:cubicBezTo>
                  <a:cubicBezTo>
                    <a:pt x="347" y="146"/>
                    <a:pt x="346" y="143"/>
                    <a:pt x="345" y="139"/>
                  </a:cubicBezTo>
                  <a:cubicBezTo>
                    <a:pt x="344" y="137"/>
                    <a:pt x="344" y="135"/>
                    <a:pt x="343" y="134"/>
                  </a:cubicBezTo>
                  <a:cubicBezTo>
                    <a:pt x="342" y="132"/>
                    <a:pt x="342" y="131"/>
                    <a:pt x="342" y="131"/>
                  </a:cubicBezTo>
                  <a:cubicBezTo>
                    <a:pt x="341" y="129"/>
                    <a:pt x="341" y="127"/>
                    <a:pt x="343" y="125"/>
                  </a:cubicBezTo>
                  <a:cubicBezTo>
                    <a:pt x="343" y="125"/>
                    <a:pt x="347" y="120"/>
                    <a:pt x="350" y="115"/>
                  </a:cubicBezTo>
                  <a:cubicBezTo>
                    <a:pt x="354" y="110"/>
                    <a:pt x="357" y="105"/>
                    <a:pt x="357" y="105"/>
                  </a:cubicBezTo>
                  <a:cubicBezTo>
                    <a:pt x="358" y="103"/>
                    <a:pt x="358" y="100"/>
                    <a:pt x="357" y="97"/>
                  </a:cubicBezTo>
                  <a:cubicBezTo>
                    <a:pt x="357" y="97"/>
                    <a:pt x="356" y="96"/>
                    <a:pt x="355" y="95"/>
                  </a:cubicBezTo>
                  <a:cubicBezTo>
                    <a:pt x="354" y="93"/>
                    <a:pt x="353" y="91"/>
                    <a:pt x="351" y="89"/>
                  </a:cubicBezTo>
                  <a:cubicBezTo>
                    <a:pt x="349" y="84"/>
                    <a:pt x="346" y="80"/>
                    <a:pt x="346" y="80"/>
                  </a:cubicBezTo>
                  <a:cubicBezTo>
                    <a:pt x="345" y="79"/>
                    <a:pt x="344" y="78"/>
                    <a:pt x="343" y="77"/>
                  </a:cubicBezTo>
                  <a:cubicBezTo>
                    <a:pt x="342" y="77"/>
                    <a:pt x="340" y="77"/>
                    <a:pt x="339" y="77"/>
                  </a:cubicBezTo>
                  <a:cubicBezTo>
                    <a:pt x="339" y="77"/>
                    <a:pt x="333" y="78"/>
                    <a:pt x="327" y="79"/>
                  </a:cubicBezTo>
                  <a:cubicBezTo>
                    <a:pt x="321" y="80"/>
                    <a:pt x="315" y="81"/>
                    <a:pt x="315" y="81"/>
                  </a:cubicBezTo>
                  <a:cubicBezTo>
                    <a:pt x="313" y="82"/>
                    <a:pt x="310" y="81"/>
                    <a:pt x="309" y="79"/>
                  </a:cubicBezTo>
                  <a:cubicBezTo>
                    <a:pt x="309" y="79"/>
                    <a:pt x="306" y="76"/>
                    <a:pt x="303" y="74"/>
                  </a:cubicBezTo>
                  <a:cubicBezTo>
                    <a:pt x="302" y="72"/>
                    <a:pt x="300" y="71"/>
                    <a:pt x="299" y="70"/>
                  </a:cubicBezTo>
                  <a:cubicBezTo>
                    <a:pt x="298" y="69"/>
                    <a:pt x="297" y="68"/>
                    <a:pt x="297" y="68"/>
                  </a:cubicBezTo>
                  <a:cubicBezTo>
                    <a:pt x="297" y="68"/>
                    <a:pt x="294" y="66"/>
                    <a:pt x="291" y="63"/>
                  </a:cubicBezTo>
                  <a:cubicBezTo>
                    <a:pt x="289" y="62"/>
                    <a:pt x="288" y="61"/>
                    <a:pt x="287" y="60"/>
                  </a:cubicBezTo>
                  <a:cubicBezTo>
                    <a:pt x="285" y="59"/>
                    <a:pt x="285" y="58"/>
                    <a:pt x="285" y="58"/>
                  </a:cubicBezTo>
                  <a:cubicBezTo>
                    <a:pt x="283" y="57"/>
                    <a:pt x="281" y="55"/>
                    <a:pt x="282" y="52"/>
                  </a:cubicBezTo>
                  <a:cubicBezTo>
                    <a:pt x="282" y="52"/>
                    <a:pt x="282" y="46"/>
                    <a:pt x="283" y="40"/>
                  </a:cubicBezTo>
                  <a:cubicBezTo>
                    <a:pt x="283" y="34"/>
                    <a:pt x="283" y="28"/>
                    <a:pt x="283" y="28"/>
                  </a:cubicBezTo>
                  <a:cubicBezTo>
                    <a:pt x="283" y="26"/>
                    <a:pt x="281" y="23"/>
                    <a:pt x="278" y="22"/>
                  </a:cubicBezTo>
                  <a:cubicBezTo>
                    <a:pt x="278" y="22"/>
                    <a:pt x="274" y="20"/>
                    <a:pt x="269" y="17"/>
                  </a:cubicBezTo>
                  <a:cubicBezTo>
                    <a:pt x="265" y="15"/>
                    <a:pt x="260" y="13"/>
                    <a:pt x="260" y="13"/>
                  </a:cubicBezTo>
                  <a:cubicBezTo>
                    <a:pt x="257" y="12"/>
                    <a:pt x="254" y="13"/>
                    <a:pt x="252" y="14"/>
                  </a:cubicBezTo>
                  <a:cubicBezTo>
                    <a:pt x="252" y="14"/>
                    <a:pt x="248" y="18"/>
                    <a:pt x="243" y="22"/>
                  </a:cubicBezTo>
                  <a:cubicBezTo>
                    <a:pt x="239" y="26"/>
                    <a:pt x="235" y="31"/>
                    <a:pt x="235" y="31"/>
                  </a:cubicBezTo>
                  <a:cubicBezTo>
                    <a:pt x="233" y="33"/>
                    <a:pt x="231" y="33"/>
                    <a:pt x="228" y="33"/>
                  </a:cubicBezTo>
                  <a:cubicBezTo>
                    <a:pt x="228" y="33"/>
                    <a:pt x="227" y="32"/>
                    <a:pt x="226" y="32"/>
                  </a:cubicBezTo>
                  <a:cubicBezTo>
                    <a:pt x="224" y="32"/>
                    <a:pt x="222" y="31"/>
                    <a:pt x="220" y="31"/>
                  </a:cubicBezTo>
                  <a:cubicBezTo>
                    <a:pt x="217" y="30"/>
                    <a:pt x="213" y="29"/>
                    <a:pt x="213" y="29"/>
                  </a:cubicBezTo>
                  <a:cubicBezTo>
                    <a:pt x="213" y="29"/>
                    <a:pt x="212" y="29"/>
                    <a:pt x="210" y="29"/>
                  </a:cubicBezTo>
                  <a:cubicBezTo>
                    <a:pt x="209" y="29"/>
                    <a:pt x="207" y="29"/>
                    <a:pt x="205" y="29"/>
                  </a:cubicBezTo>
                  <a:cubicBezTo>
                    <a:pt x="201" y="28"/>
                    <a:pt x="197" y="28"/>
                    <a:pt x="197" y="28"/>
                  </a:cubicBezTo>
                  <a:cubicBezTo>
                    <a:pt x="194" y="28"/>
                    <a:pt x="192" y="26"/>
                    <a:pt x="191" y="24"/>
                  </a:cubicBezTo>
                  <a:cubicBezTo>
                    <a:pt x="191" y="24"/>
                    <a:pt x="188" y="19"/>
                    <a:pt x="185" y="14"/>
                  </a:cubicBezTo>
                  <a:cubicBezTo>
                    <a:pt x="182" y="9"/>
                    <a:pt x="179" y="3"/>
                    <a:pt x="179" y="3"/>
                  </a:cubicBezTo>
                  <a:cubicBezTo>
                    <a:pt x="178" y="2"/>
                    <a:pt x="177" y="2"/>
                    <a:pt x="176" y="1"/>
                  </a:cubicBezTo>
                  <a:cubicBezTo>
                    <a:pt x="175" y="1"/>
                    <a:pt x="173" y="0"/>
                    <a:pt x="172" y="1"/>
                  </a:cubicBezTo>
                  <a:cubicBezTo>
                    <a:pt x="172" y="1"/>
                    <a:pt x="167" y="1"/>
                    <a:pt x="162" y="2"/>
                  </a:cubicBezTo>
                  <a:cubicBezTo>
                    <a:pt x="159" y="2"/>
                    <a:pt x="156" y="2"/>
                    <a:pt x="155" y="3"/>
                  </a:cubicBezTo>
                  <a:cubicBezTo>
                    <a:pt x="153" y="3"/>
                    <a:pt x="151" y="4"/>
                    <a:pt x="151" y="4"/>
                  </a:cubicBezTo>
                  <a:cubicBezTo>
                    <a:pt x="149" y="4"/>
                    <a:pt x="146" y="6"/>
                    <a:pt x="146" y="8"/>
                  </a:cubicBezTo>
                  <a:cubicBezTo>
                    <a:pt x="146" y="8"/>
                    <a:pt x="144" y="14"/>
                    <a:pt x="142" y="20"/>
                  </a:cubicBezTo>
                  <a:cubicBezTo>
                    <a:pt x="141" y="26"/>
                    <a:pt x="140" y="32"/>
                    <a:pt x="140" y="32"/>
                  </a:cubicBezTo>
                  <a:cubicBezTo>
                    <a:pt x="139" y="34"/>
                    <a:pt x="138" y="36"/>
                    <a:pt x="135" y="37"/>
                  </a:cubicBezTo>
                  <a:cubicBezTo>
                    <a:pt x="135" y="37"/>
                    <a:pt x="134" y="37"/>
                    <a:pt x="133" y="38"/>
                  </a:cubicBezTo>
                  <a:cubicBezTo>
                    <a:pt x="132" y="38"/>
                    <a:pt x="130" y="39"/>
                    <a:pt x="128" y="40"/>
                  </a:cubicBezTo>
                  <a:cubicBezTo>
                    <a:pt x="124" y="41"/>
                    <a:pt x="121" y="43"/>
                    <a:pt x="121" y="43"/>
                  </a:cubicBezTo>
                  <a:cubicBezTo>
                    <a:pt x="121" y="43"/>
                    <a:pt x="120" y="43"/>
                    <a:pt x="118" y="44"/>
                  </a:cubicBezTo>
                  <a:cubicBezTo>
                    <a:pt x="117" y="44"/>
                    <a:pt x="115" y="45"/>
                    <a:pt x="113" y="46"/>
                  </a:cubicBezTo>
                  <a:cubicBezTo>
                    <a:pt x="110" y="48"/>
                    <a:pt x="106" y="50"/>
                    <a:pt x="106" y="50"/>
                  </a:cubicBezTo>
                  <a:cubicBezTo>
                    <a:pt x="104" y="51"/>
                    <a:pt x="102" y="51"/>
                    <a:pt x="100" y="50"/>
                  </a:cubicBezTo>
                  <a:cubicBezTo>
                    <a:pt x="100" y="50"/>
                    <a:pt x="94" y="47"/>
                    <a:pt x="89" y="44"/>
                  </a:cubicBezTo>
                  <a:cubicBezTo>
                    <a:pt x="84" y="42"/>
                    <a:pt x="78" y="39"/>
                    <a:pt x="78" y="39"/>
                  </a:cubicBezTo>
                  <a:cubicBezTo>
                    <a:pt x="76" y="38"/>
                    <a:pt x="73" y="38"/>
                    <a:pt x="71" y="40"/>
                  </a:cubicBezTo>
                  <a:cubicBezTo>
                    <a:pt x="71" y="40"/>
                    <a:pt x="67" y="44"/>
                    <a:pt x="63" y="47"/>
                  </a:cubicBezTo>
                  <a:cubicBezTo>
                    <a:pt x="59" y="50"/>
                    <a:pt x="55" y="54"/>
                    <a:pt x="55" y="54"/>
                  </a:cubicBezTo>
                  <a:cubicBezTo>
                    <a:pt x="53" y="56"/>
                    <a:pt x="52" y="59"/>
                    <a:pt x="53" y="61"/>
                  </a:cubicBezTo>
                  <a:cubicBezTo>
                    <a:pt x="53" y="61"/>
                    <a:pt x="54" y="67"/>
                    <a:pt x="56" y="73"/>
                  </a:cubicBezTo>
                  <a:cubicBezTo>
                    <a:pt x="57" y="75"/>
                    <a:pt x="58" y="78"/>
                    <a:pt x="59" y="80"/>
                  </a:cubicBezTo>
                  <a:cubicBezTo>
                    <a:pt x="60" y="83"/>
                    <a:pt x="61" y="84"/>
                    <a:pt x="61" y="84"/>
                  </a:cubicBezTo>
                  <a:cubicBezTo>
                    <a:pt x="61" y="86"/>
                    <a:pt x="61" y="89"/>
                    <a:pt x="60" y="91"/>
                  </a:cubicBezTo>
                  <a:cubicBezTo>
                    <a:pt x="60" y="91"/>
                    <a:pt x="59" y="91"/>
                    <a:pt x="58" y="92"/>
                  </a:cubicBezTo>
                  <a:cubicBezTo>
                    <a:pt x="57" y="94"/>
                    <a:pt x="56" y="95"/>
                    <a:pt x="55" y="97"/>
                  </a:cubicBezTo>
                  <a:cubicBezTo>
                    <a:pt x="52" y="100"/>
                    <a:pt x="50" y="104"/>
                    <a:pt x="50" y="104"/>
                  </a:cubicBezTo>
                  <a:cubicBezTo>
                    <a:pt x="50" y="104"/>
                    <a:pt x="50" y="104"/>
                    <a:pt x="49" y="106"/>
                  </a:cubicBezTo>
                  <a:cubicBezTo>
                    <a:pt x="48" y="107"/>
                    <a:pt x="47" y="109"/>
                    <a:pt x="46" y="110"/>
                  </a:cubicBezTo>
                  <a:cubicBezTo>
                    <a:pt x="44" y="114"/>
                    <a:pt x="42" y="117"/>
                    <a:pt x="42" y="117"/>
                  </a:cubicBezTo>
                  <a:cubicBezTo>
                    <a:pt x="41" y="120"/>
                    <a:pt x="39" y="121"/>
                    <a:pt x="37" y="121"/>
                  </a:cubicBezTo>
                  <a:cubicBezTo>
                    <a:pt x="37" y="121"/>
                    <a:pt x="35" y="121"/>
                    <a:pt x="33" y="121"/>
                  </a:cubicBezTo>
                  <a:cubicBezTo>
                    <a:pt x="31" y="121"/>
                    <a:pt x="28" y="122"/>
                    <a:pt x="25" y="122"/>
                  </a:cubicBezTo>
                  <a:cubicBezTo>
                    <a:pt x="19" y="123"/>
                    <a:pt x="12" y="124"/>
                    <a:pt x="12" y="124"/>
                  </a:cubicBezTo>
                  <a:cubicBezTo>
                    <a:pt x="10" y="124"/>
                    <a:pt x="8" y="126"/>
                    <a:pt x="7" y="128"/>
                  </a:cubicBezTo>
                  <a:cubicBezTo>
                    <a:pt x="7" y="128"/>
                    <a:pt x="6" y="130"/>
                    <a:pt x="6" y="132"/>
                  </a:cubicBezTo>
                  <a:cubicBezTo>
                    <a:pt x="5" y="133"/>
                    <a:pt x="5" y="136"/>
                    <a:pt x="4" y="138"/>
                  </a:cubicBezTo>
                  <a:cubicBezTo>
                    <a:pt x="2" y="143"/>
                    <a:pt x="1" y="148"/>
                    <a:pt x="1" y="148"/>
                  </a:cubicBezTo>
                  <a:cubicBezTo>
                    <a:pt x="0" y="151"/>
                    <a:pt x="1" y="154"/>
                    <a:pt x="3" y="155"/>
                  </a:cubicBezTo>
                  <a:cubicBezTo>
                    <a:pt x="3" y="155"/>
                    <a:pt x="8" y="160"/>
                    <a:pt x="12" y="163"/>
                  </a:cubicBezTo>
                  <a:cubicBezTo>
                    <a:pt x="17" y="167"/>
                    <a:pt x="22" y="171"/>
                    <a:pt x="22" y="171"/>
                  </a:cubicBezTo>
                  <a:cubicBezTo>
                    <a:pt x="24" y="172"/>
                    <a:pt x="25" y="174"/>
                    <a:pt x="25" y="177"/>
                  </a:cubicBezTo>
                  <a:cubicBezTo>
                    <a:pt x="25" y="177"/>
                    <a:pt x="24" y="181"/>
                    <a:pt x="24" y="185"/>
                  </a:cubicBezTo>
                  <a:cubicBezTo>
                    <a:pt x="24" y="187"/>
                    <a:pt x="24" y="189"/>
                    <a:pt x="24" y="190"/>
                  </a:cubicBezTo>
                  <a:cubicBezTo>
                    <a:pt x="24" y="192"/>
                    <a:pt x="24" y="193"/>
                    <a:pt x="24" y="193"/>
                  </a:cubicBezTo>
                  <a:cubicBezTo>
                    <a:pt x="24" y="193"/>
                    <a:pt x="24" y="197"/>
                    <a:pt x="24" y="201"/>
                  </a:cubicBezTo>
                  <a:cubicBezTo>
                    <a:pt x="24" y="203"/>
                    <a:pt x="24" y="205"/>
                    <a:pt x="24" y="206"/>
                  </a:cubicBezTo>
                  <a:cubicBezTo>
                    <a:pt x="25" y="208"/>
                    <a:pt x="25" y="209"/>
                    <a:pt x="25" y="209"/>
                  </a:cubicBezTo>
                  <a:cubicBezTo>
                    <a:pt x="25" y="211"/>
                    <a:pt x="24" y="213"/>
                    <a:pt x="22" y="215"/>
                  </a:cubicBezTo>
                  <a:cubicBezTo>
                    <a:pt x="22" y="215"/>
                    <a:pt x="17" y="218"/>
                    <a:pt x="12" y="222"/>
                  </a:cubicBezTo>
                  <a:cubicBezTo>
                    <a:pt x="8" y="226"/>
                    <a:pt x="3" y="230"/>
                    <a:pt x="3" y="230"/>
                  </a:cubicBezTo>
                  <a:cubicBezTo>
                    <a:pt x="1" y="232"/>
                    <a:pt x="0" y="234"/>
                    <a:pt x="1" y="237"/>
                  </a:cubicBezTo>
                  <a:cubicBezTo>
                    <a:pt x="1" y="237"/>
                    <a:pt x="1" y="238"/>
                    <a:pt x="2" y="240"/>
                  </a:cubicBezTo>
                  <a:cubicBezTo>
                    <a:pt x="2" y="242"/>
                    <a:pt x="3" y="245"/>
                    <a:pt x="4" y="247"/>
                  </a:cubicBezTo>
                  <a:cubicBezTo>
                    <a:pt x="5" y="252"/>
                    <a:pt x="7" y="257"/>
                    <a:pt x="7" y="257"/>
                  </a:cubicBezTo>
                  <a:cubicBezTo>
                    <a:pt x="8" y="260"/>
                    <a:pt x="10" y="262"/>
                    <a:pt x="12" y="262"/>
                  </a:cubicBezTo>
                  <a:cubicBezTo>
                    <a:pt x="12" y="262"/>
                    <a:pt x="18" y="263"/>
                    <a:pt x="25" y="264"/>
                  </a:cubicBezTo>
                  <a:cubicBezTo>
                    <a:pt x="31" y="264"/>
                    <a:pt x="37" y="264"/>
                    <a:pt x="37" y="264"/>
                  </a:cubicBezTo>
                  <a:cubicBezTo>
                    <a:pt x="38" y="265"/>
                    <a:pt x="39" y="265"/>
                    <a:pt x="40" y="266"/>
                  </a:cubicBezTo>
                  <a:cubicBezTo>
                    <a:pt x="41" y="266"/>
                    <a:pt x="42" y="267"/>
                    <a:pt x="42" y="268"/>
                  </a:cubicBezTo>
                  <a:cubicBezTo>
                    <a:pt x="42" y="268"/>
                    <a:pt x="50" y="282"/>
                    <a:pt x="50" y="282"/>
                  </a:cubicBezTo>
                  <a:cubicBezTo>
                    <a:pt x="50" y="282"/>
                    <a:pt x="59" y="295"/>
                    <a:pt x="59" y="295"/>
                  </a:cubicBezTo>
                  <a:cubicBezTo>
                    <a:pt x="61" y="297"/>
                    <a:pt x="61" y="299"/>
                    <a:pt x="60" y="302"/>
                  </a:cubicBezTo>
                  <a:cubicBezTo>
                    <a:pt x="60" y="302"/>
                    <a:pt x="58" y="307"/>
                    <a:pt x="56" y="313"/>
                  </a:cubicBezTo>
                  <a:cubicBezTo>
                    <a:pt x="55" y="316"/>
                    <a:pt x="54" y="319"/>
                    <a:pt x="54" y="321"/>
                  </a:cubicBezTo>
                  <a:cubicBezTo>
                    <a:pt x="53" y="323"/>
                    <a:pt x="53" y="325"/>
                    <a:pt x="53" y="325"/>
                  </a:cubicBezTo>
                  <a:cubicBezTo>
                    <a:pt x="52" y="327"/>
                    <a:pt x="53" y="330"/>
                    <a:pt x="55" y="332"/>
                  </a:cubicBezTo>
                  <a:cubicBezTo>
                    <a:pt x="55" y="332"/>
                    <a:pt x="56" y="333"/>
                    <a:pt x="57" y="334"/>
                  </a:cubicBezTo>
                  <a:cubicBezTo>
                    <a:pt x="59" y="335"/>
                    <a:pt x="60" y="337"/>
                    <a:pt x="62" y="339"/>
                  </a:cubicBezTo>
                  <a:cubicBezTo>
                    <a:pt x="66" y="342"/>
                    <a:pt x="70" y="345"/>
                    <a:pt x="70" y="345"/>
                  </a:cubicBezTo>
                  <a:cubicBezTo>
                    <a:pt x="73" y="347"/>
                    <a:pt x="75" y="348"/>
                    <a:pt x="78" y="347"/>
                  </a:cubicBezTo>
                  <a:cubicBezTo>
                    <a:pt x="78" y="347"/>
                    <a:pt x="83" y="344"/>
                    <a:pt x="89" y="341"/>
                  </a:cubicBezTo>
                  <a:cubicBezTo>
                    <a:pt x="94" y="338"/>
                    <a:pt x="99" y="335"/>
                    <a:pt x="99" y="335"/>
                  </a:cubicBezTo>
                  <a:cubicBezTo>
                    <a:pt x="101" y="334"/>
                    <a:pt x="104" y="334"/>
                    <a:pt x="106" y="336"/>
                  </a:cubicBezTo>
                  <a:cubicBezTo>
                    <a:pt x="120" y="343"/>
                    <a:pt x="120" y="343"/>
                    <a:pt x="120" y="343"/>
                  </a:cubicBezTo>
                  <a:cubicBezTo>
                    <a:pt x="135" y="349"/>
                    <a:pt x="135" y="349"/>
                    <a:pt x="135" y="349"/>
                  </a:cubicBezTo>
                  <a:cubicBezTo>
                    <a:pt x="137" y="350"/>
                    <a:pt x="139" y="352"/>
                    <a:pt x="140" y="354"/>
                  </a:cubicBezTo>
                  <a:cubicBezTo>
                    <a:pt x="140" y="354"/>
                    <a:pt x="141" y="360"/>
                    <a:pt x="142" y="366"/>
                  </a:cubicBezTo>
                  <a:cubicBezTo>
                    <a:pt x="144" y="372"/>
                    <a:pt x="145" y="378"/>
                    <a:pt x="145" y="378"/>
                  </a:cubicBezTo>
                  <a:cubicBezTo>
                    <a:pt x="146" y="380"/>
                    <a:pt x="148" y="382"/>
                    <a:pt x="151" y="382"/>
                  </a:cubicBezTo>
                  <a:cubicBezTo>
                    <a:pt x="151" y="382"/>
                    <a:pt x="156" y="383"/>
                    <a:pt x="161" y="384"/>
                  </a:cubicBezTo>
                  <a:cubicBezTo>
                    <a:pt x="164" y="385"/>
                    <a:pt x="166" y="385"/>
                    <a:pt x="168" y="385"/>
                  </a:cubicBezTo>
                  <a:cubicBezTo>
                    <a:pt x="170" y="385"/>
                    <a:pt x="172" y="385"/>
                    <a:pt x="172" y="385"/>
                  </a:cubicBezTo>
                  <a:cubicBezTo>
                    <a:pt x="174" y="385"/>
                    <a:pt x="177" y="384"/>
                    <a:pt x="178" y="382"/>
                  </a:cubicBezTo>
                  <a:close/>
                  <a:moveTo>
                    <a:pt x="125" y="305"/>
                  </a:moveTo>
                  <a:cubicBezTo>
                    <a:pt x="124" y="304"/>
                    <a:pt x="122" y="303"/>
                    <a:pt x="120" y="302"/>
                  </a:cubicBezTo>
                  <a:cubicBezTo>
                    <a:pt x="119" y="301"/>
                    <a:pt x="117" y="299"/>
                    <a:pt x="115" y="298"/>
                  </a:cubicBezTo>
                  <a:cubicBezTo>
                    <a:pt x="114" y="298"/>
                    <a:pt x="113" y="297"/>
                    <a:pt x="113" y="296"/>
                  </a:cubicBezTo>
                  <a:cubicBezTo>
                    <a:pt x="112" y="296"/>
                    <a:pt x="111" y="295"/>
                    <a:pt x="110" y="294"/>
                  </a:cubicBezTo>
                  <a:cubicBezTo>
                    <a:pt x="108" y="293"/>
                    <a:pt x="106" y="291"/>
                    <a:pt x="105" y="290"/>
                  </a:cubicBezTo>
                  <a:cubicBezTo>
                    <a:pt x="103" y="289"/>
                    <a:pt x="101" y="287"/>
                    <a:pt x="100" y="285"/>
                  </a:cubicBezTo>
                  <a:cubicBezTo>
                    <a:pt x="98" y="284"/>
                    <a:pt x="96" y="282"/>
                    <a:pt x="95" y="281"/>
                  </a:cubicBezTo>
                  <a:cubicBezTo>
                    <a:pt x="92" y="278"/>
                    <a:pt x="90" y="274"/>
                    <a:pt x="87" y="272"/>
                  </a:cubicBezTo>
                  <a:cubicBezTo>
                    <a:pt x="86" y="270"/>
                    <a:pt x="85" y="269"/>
                    <a:pt x="85" y="268"/>
                  </a:cubicBezTo>
                  <a:cubicBezTo>
                    <a:pt x="84" y="267"/>
                    <a:pt x="83" y="266"/>
                    <a:pt x="83" y="265"/>
                  </a:cubicBezTo>
                  <a:cubicBezTo>
                    <a:pt x="81" y="263"/>
                    <a:pt x="81" y="262"/>
                    <a:pt x="81" y="262"/>
                  </a:cubicBezTo>
                  <a:cubicBezTo>
                    <a:pt x="81" y="262"/>
                    <a:pt x="80" y="261"/>
                    <a:pt x="79" y="260"/>
                  </a:cubicBezTo>
                  <a:cubicBezTo>
                    <a:pt x="78" y="258"/>
                    <a:pt x="77" y="255"/>
                    <a:pt x="75" y="252"/>
                  </a:cubicBezTo>
                  <a:cubicBezTo>
                    <a:pt x="73" y="249"/>
                    <a:pt x="72" y="246"/>
                    <a:pt x="70" y="242"/>
                  </a:cubicBezTo>
                  <a:cubicBezTo>
                    <a:pt x="68" y="238"/>
                    <a:pt x="67" y="233"/>
                    <a:pt x="66" y="229"/>
                  </a:cubicBezTo>
                  <a:cubicBezTo>
                    <a:pt x="65" y="228"/>
                    <a:pt x="65" y="227"/>
                    <a:pt x="65" y="226"/>
                  </a:cubicBezTo>
                  <a:cubicBezTo>
                    <a:pt x="64" y="225"/>
                    <a:pt x="64" y="223"/>
                    <a:pt x="64" y="222"/>
                  </a:cubicBezTo>
                  <a:cubicBezTo>
                    <a:pt x="63" y="220"/>
                    <a:pt x="63" y="218"/>
                    <a:pt x="62" y="216"/>
                  </a:cubicBezTo>
                  <a:cubicBezTo>
                    <a:pt x="62" y="214"/>
                    <a:pt x="62" y="212"/>
                    <a:pt x="62" y="210"/>
                  </a:cubicBezTo>
                  <a:cubicBezTo>
                    <a:pt x="61" y="208"/>
                    <a:pt x="61" y="206"/>
                    <a:pt x="61" y="204"/>
                  </a:cubicBezTo>
                  <a:cubicBezTo>
                    <a:pt x="61" y="203"/>
                    <a:pt x="61" y="203"/>
                    <a:pt x="61" y="202"/>
                  </a:cubicBezTo>
                  <a:cubicBezTo>
                    <a:pt x="61" y="201"/>
                    <a:pt x="61" y="200"/>
                    <a:pt x="61" y="200"/>
                  </a:cubicBezTo>
                  <a:cubicBezTo>
                    <a:pt x="61" y="198"/>
                    <a:pt x="60" y="197"/>
                    <a:pt x="60" y="196"/>
                  </a:cubicBezTo>
                  <a:cubicBezTo>
                    <a:pt x="60" y="194"/>
                    <a:pt x="60" y="193"/>
                    <a:pt x="60" y="193"/>
                  </a:cubicBezTo>
                  <a:cubicBezTo>
                    <a:pt x="60" y="193"/>
                    <a:pt x="60" y="192"/>
                    <a:pt x="60" y="190"/>
                  </a:cubicBezTo>
                  <a:cubicBezTo>
                    <a:pt x="60" y="188"/>
                    <a:pt x="61" y="185"/>
                    <a:pt x="61" y="181"/>
                  </a:cubicBezTo>
                  <a:cubicBezTo>
                    <a:pt x="61" y="180"/>
                    <a:pt x="61" y="178"/>
                    <a:pt x="61" y="176"/>
                  </a:cubicBezTo>
                  <a:cubicBezTo>
                    <a:pt x="62" y="174"/>
                    <a:pt x="62" y="172"/>
                    <a:pt x="63" y="170"/>
                  </a:cubicBezTo>
                  <a:cubicBezTo>
                    <a:pt x="63" y="168"/>
                    <a:pt x="63" y="165"/>
                    <a:pt x="64" y="163"/>
                  </a:cubicBezTo>
                  <a:cubicBezTo>
                    <a:pt x="64" y="161"/>
                    <a:pt x="65" y="159"/>
                    <a:pt x="66" y="157"/>
                  </a:cubicBezTo>
                  <a:cubicBezTo>
                    <a:pt x="67" y="153"/>
                    <a:pt x="67" y="153"/>
                    <a:pt x="67" y="153"/>
                  </a:cubicBezTo>
                  <a:cubicBezTo>
                    <a:pt x="67" y="152"/>
                    <a:pt x="67" y="152"/>
                    <a:pt x="67" y="152"/>
                  </a:cubicBezTo>
                  <a:cubicBezTo>
                    <a:pt x="68" y="150"/>
                    <a:pt x="68" y="150"/>
                    <a:pt x="68" y="150"/>
                  </a:cubicBezTo>
                  <a:cubicBezTo>
                    <a:pt x="69" y="148"/>
                    <a:pt x="69" y="146"/>
                    <a:pt x="70" y="144"/>
                  </a:cubicBezTo>
                  <a:cubicBezTo>
                    <a:pt x="71" y="142"/>
                    <a:pt x="72" y="140"/>
                    <a:pt x="73" y="138"/>
                  </a:cubicBezTo>
                  <a:cubicBezTo>
                    <a:pt x="73" y="136"/>
                    <a:pt x="74" y="135"/>
                    <a:pt x="75" y="133"/>
                  </a:cubicBezTo>
                  <a:cubicBezTo>
                    <a:pt x="77" y="130"/>
                    <a:pt x="78" y="128"/>
                    <a:pt x="79" y="126"/>
                  </a:cubicBezTo>
                  <a:cubicBezTo>
                    <a:pt x="80" y="124"/>
                    <a:pt x="81" y="123"/>
                    <a:pt x="81" y="123"/>
                  </a:cubicBezTo>
                  <a:cubicBezTo>
                    <a:pt x="81" y="123"/>
                    <a:pt x="82" y="122"/>
                    <a:pt x="83" y="121"/>
                  </a:cubicBezTo>
                  <a:cubicBezTo>
                    <a:pt x="84" y="119"/>
                    <a:pt x="85" y="116"/>
                    <a:pt x="88" y="114"/>
                  </a:cubicBezTo>
                  <a:cubicBezTo>
                    <a:pt x="92" y="108"/>
                    <a:pt x="98" y="102"/>
                    <a:pt x="105" y="96"/>
                  </a:cubicBezTo>
                  <a:cubicBezTo>
                    <a:pt x="108" y="93"/>
                    <a:pt x="112" y="90"/>
                    <a:pt x="115" y="87"/>
                  </a:cubicBezTo>
                  <a:cubicBezTo>
                    <a:pt x="119" y="85"/>
                    <a:pt x="122" y="83"/>
                    <a:pt x="125" y="81"/>
                  </a:cubicBezTo>
                  <a:cubicBezTo>
                    <a:pt x="128" y="79"/>
                    <a:pt x="131" y="78"/>
                    <a:pt x="133" y="77"/>
                  </a:cubicBezTo>
                  <a:cubicBezTo>
                    <a:pt x="135" y="76"/>
                    <a:pt x="136" y="76"/>
                    <a:pt x="136" y="76"/>
                  </a:cubicBezTo>
                  <a:cubicBezTo>
                    <a:pt x="136" y="76"/>
                    <a:pt x="137" y="75"/>
                    <a:pt x="139" y="75"/>
                  </a:cubicBezTo>
                  <a:cubicBezTo>
                    <a:pt x="139" y="74"/>
                    <a:pt x="141" y="74"/>
                    <a:pt x="142" y="73"/>
                  </a:cubicBezTo>
                  <a:cubicBezTo>
                    <a:pt x="143" y="73"/>
                    <a:pt x="143" y="73"/>
                    <a:pt x="144" y="72"/>
                  </a:cubicBezTo>
                  <a:cubicBezTo>
                    <a:pt x="145" y="72"/>
                    <a:pt x="145" y="72"/>
                    <a:pt x="146" y="72"/>
                  </a:cubicBezTo>
                  <a:cubicBezTo>
                    <a:pt x="148" y="71"/>
                    <a:pt x="150" y="71"/>
                    <a:pt x="152" y="70"/>
                  </a:cubicBezTo>
                  <a:cubicBezTo>
                    <a:pt x="153" y="69"/>
                    <a:pt x="155" y="68"/>
                    <a:pt x="158" y="68"/>
                  </a:cubicBezTo>
                  <a:cubicBezTo>
                    <a:pt x="160" y="68"/>
                    <a:pt x="162" y="67"/>
                    <a:pt x="164" y="67"/>
                  </a:cubicBezTo>
                  <a:cubicBezTo>
                    <a:pt x="166" y="66"/>
                    <a:pt x="168" y="66"/>
                    <a:pt x="171" y="66"/>
                  </a:cubicBezTo>
                  <a:cubicBezTo>
                    <a:pt x="175" y="65"/>
                    <a:pt x="180" y="64"/>
                    <a:pt x="184" y="64"/>
                  </a:cubicBezTo>
                  <a:cubicBezTo>
                    <a:pt x="188" y="64"/>
                    <a:pt x="193" y="64"/>
                    <a:pt x="196" y="64"/>
                  </a:cubicBezTo>
                  <a:cubicBezTo>
                    <a:pt x="199" y="65"/>
                    <a:pt x="202" y="65"/>
                    <a:pt x="204" y="65"/>
                  </a:cubicBezTo>
                  <a:cubicBezTo>
                    <a:pt x="205" y="65"/>
                    <a:pt x="206" y="65"/>
                    <a:pt x="207" y="65"/>
                  </a:cubicBezTo>
                  <a:cubicBezTo>
                    <a:pt x="207" y="66"/>
                    <a:pt x="207" y="66"/>
                    <a:pt x="207" y="66"/>
                  </a:cubicBezTo>
                  <a:cubicBezTo>
                    <a:pt x="207" y="66"/>
                    <a:pt x="208" y="66"/>
                    <a:pt x="210" y="66"/>
                  </a:cubicBezTo>
                  <a:cubicBezTo>
                    <a:pt x="212" y="67"/>
                    <a:pt x="215" y="67"/>
                    <a:pt x="219" y="68"/>
                  </a:cubicBezTo>
                  <a:cubicBezTo>
                    <a:pt x="222" y="69"/>
                    <a:pt x="226" y="70"/>
                    <a:pt x="230" y="71"/>
                  </a:cubicBezTo>
                  <a:cubicBezTo>
                    <a:pt x="234" y="72"/>
                    <a:pt x="238" y="74"/>
                    <a:pt x="242" y="76"/>
                  </a:cubicBezTo>
                  <a:cubicBezTo>
                    <a:pt x="247" y="78"/>
                    <a:pt x="251" y="80"/>
                    <a:pt x="254" y="82"/>
                  </a:cubicBezTo>
                  <a:cubicBezTo>
                    <a:pt x="258" y="85"/>
                    <a:pt x="261" y="87"/>
                    <a:pt x="264" y="89"/>
                  </a:cubicBezTo>
                  <a:cubicBezTo>
                    <a:pt x="267" y="91"/>
                    <a:pt x="269" y="93"/>
                    <a:pt x="271" y="94"/>
                  </a:cubicBezTo>
                  <a:cubicBezTo>
                    <a:pt x="272" y="95"/>
                    <a:pt x="273" y="96"/>
                    <a:pt x="273" y="96"/>
                  </a:cubicBezTo>
                  <a:cubicBezTo>
                    <a:pt x="273" y="96"/>
                    <a:pt x="273" y="96"/>
                    <a:pt x="274" y="96"/>
                  </a:cubicBezTo>
                  <a:cubicBezTo>
                    <a:pt x="274" y="97"/>
                    <a:pt x="275" y="97"/>
                    <a:pt x="276" y="98"/>
                  </a:cubicBezTo>
                  <a:cubicBezTo>
                    <a:pt x="277" y="99"/>
                    <a:pt x="279" y="101"/>
                    <a:pt x="282" y="104"/>
                  </a:cubicBezTo>
                  <a:cubicBezTo>
                    <a:pt x="284" y="106"/>
                    <a:pt x="286" y="109"/>
                    <a:pt x="289" y="112"/>
                  </a:cubicBezTo>
                  <a:cubicBezTo>
                    <a:pt x="292" y="116"/>
                    <a:pt x="294" y="120"/>
                    <a:pt x="297" y="123"/>
                  </a:cubicBezTo>
                  <a:cubicBezTo>
                    <a:pt x="299" y="125"/>
                    <a:pt x="300" y="127"/>
                    <a:pt x="301" y="129"/>
                  </a:cubicBezTo>
                  <a:cubicBezTo>
                    <a:pt x="302" y="131"/>
                    <a:pt x="303" y="133"/>
                    <a:pt x="304" y="135"/>
                  </a:cubicBezTo>
                  <a:cubicBezTo>
                    <a:pt x="305" y="137"/>
                    <a:pt x="306" y="139"/>
                    <a:pt x="306" y="141"/>
                  </a:cubicBezTo>
                  <a:cubicBezTo>
                    <a:pt x="307" y="143"/>
                    <a:pt x="308" y="144"/>
                    <a:pt x="309" y="146"/>
                  </a:cubicBezTo>
                  <a:cubicBezTo>
                    <a:pt x="309" y="147"/>
                    <a:pt x="309" y="147"/>
                    <a:pt x="310" y="148"/>
                  </a:cubicBezTo>
                  <a:cubicBezTo>
                    <a:pt x="310" y="149"/>
                    <a:pt x="310" y="150"/>
                    <a:pt x="310" y="150"/>
                  </a:cubicBezTo>
                  <a:cubicBezTo>
                    <a:pt x="311" y="152"/>
                    <a:pt x="311" y="153"/>
                    <a:pt x="311" y="154"/>
                  </a:cubicBezTo>
                  <a:cubicBezTo>
                    <a:pt x="312" y="156"/>
                    <a:pt x="312" y="157"/>
                    <a:pt x="312" y="157"/>
                  </a:cubicBezTo>
                  <a:cubicBezTo>
                    <a:pt x="312" y="157"/>
                    <a:pt x="313" y="158"/>
                    <a:pt x="313" y="160"/>
                  </a:cubicBezTo>
                  <a:cubicBezTo>
                    <a:pt x="314" y="162"/>
                    <a:pt x="314" y="165"/>
                    <a:pt x="315" y="168"/>
                  </a:cubicBezTo>
                  <a:cubicBezTo>
                    <a:pt x="316" y="171"/>
                    <a:pt x="316" y="175"/>
                    <a:pt x="317" y="180"/>
                  </a:cubicBezTo>
                  <a:cubicBezTo>
                    <a:pt x="318" y="184"/>
                    <a:pt x="317" y="188"/>
                    <a:pt x="318" y="193"/>
                  </a:cubicBezTo>
                  <a:cubicBezTo>
                    <a:pt x="318" y="202"/>
                    <a:pt x="316" y="211"/>
                    <a:pt x="315" y="218"/>
                  </a:cubicBezTo>
                  <a:cubicBezTo>
                    <a:pt x="315" y="221"/>
                    <a:pt x="314" y="224"/>
                    <a:pt x="313" y="226"/>
                  </a:cubicBezTo>
                  <a:cubicBezTo>
                    <a:pt x="313" y="228"/>
                    <a:pt x="312" y="229"/>
                    <a:pt x="312" y="229"/>
                  </a:cubicBezTo>
                  <a:cubicBezTo>
                    <a:pt x="312" y="229"/>
                    <a:pt x="312" y="230"/>
                    <a:pt x="311" y="232"/>
                  </a:cubicBezTo>
                  <a:cubicBezTo>
                    <a:pt x="311" y="234"/>
                    <a:pt x="310" y="237"/>
                    <a:pt x="308" y="240"/>
                  </a:cubicBezTo>
                  <a:cubicBezTo>
                    <a:pt x="308" y="242"/>
                    <a:pt x="307" y="243"/>
                    <a:pt x="306" y="245"/>
                  </a:cubicBezTo>
                  <a:cubicBezTo>
                    <a:pt x="306" y="247"/>
                    <a:pt x="305" y="249"/>
                    <a:pt x="304" y="251"/>
                  </a:cubicBezTo>
                  <a:cubicBezTo>
                    <a:pt x="303" y="253"/>
                    <a:pt x="302" y="255"/>
                    <a:pt x="301" y="257"/>
                  </a:cubicBezTo>
                  <a:cubicBezTo>
                    <a:pt x="300" y="258"/>
                    <a:pt x="300" y="258"/>
                    <a:pt x="300" y="258"/>
                  </a:cubicBezTo>
                  <a:cubicBezTo>
                    <a:pt x="299" y="260"/>
                    <a:pt x="299" y="260"/>
                    <a:pt x="299" y="260"/>
                  </a:cubicBezTo>
                  <a:cubicBezTo>
                    <a:pt x="297" y="262"/>
                    <a:pt x="297" y="262"/>
                    <a:pt x="297" y="262"/>
                  </a:cubicBezTo>
                  <a:cubicBezTo>
                    <a:pt x="296" y="264"/>
                    <a:pt x="294" y="266"/>
                    <a:pt x="293" y="268"/>
                  </a:cubicBezTo>
                  <a:cubicBezTo>
                    <a:pt x="292" y="270"/>
                    <a:pt x="290" y="272"/>
                    <a:pt x="289" y="273"/>
                  </a:cubicBezTo>
                  <a:cubicBezTo>
                    <a:pt x="288" y="275"/>
                    <a:pt x="286" y="277"/>
                    <a:pt x="285" y="278"/>
                  </a:cubicBezTo>
                  <a:cubicBezTo>
                    <a:pt x="284" y="280"/>
                    <a:pt x="283" y="281"/>
                    <a:pt x="281" y="282"/>
                  </a:cubicBezTo>
                  <a:cubicBezTo>
                    <a:pt x="279" y="285"/>
                    <a:pt x="277" y="287"/>
                    <a:pt x="276" y="288"/>
                  </a:cubicBezTo>
                  <a:cubicBezTo>
                    <a:pt x="274" y="289"/>
                    <a:pt x="273" y="290"/>
                    <a:pt x="273" y="290"/>
                  </a:cubicBezTo>
                  <a:cubicBezTo>
                    <a:pt x="273" y="290"/>
                    <a:pt x="272" y="291"/>
                    <a:pt x="271" y="292"/>
                  </a:cubicBezTo>
                  <a:cubicBezTo>
                    <a:pt x="270" y="293"/>
                    <a:pt x="269" y="293"/>
                    <a:pt x="268" y="294"/>
                  </a:cubicBezTo>
                  <a:cubicBezTo>
                    <a:pt x="267" y="295"/>
                    <a:pt x="267" y="295"/>
                    <a:pt x="266" y="296"/>
                  </a:cubicBezTo>
                  <a:cubicBezTo>
                    <a:pt x="266" y="296"/>
                    <a:pt x="265" y="297"/>
                    <a:pt x="264" y="297"/>
                  </a:cubicBezTo>
                  <a:cubicBezTo>
                    <a:pt x="263" y="298"/>
                    <a:pt x="261" y="299"/>
                    <a:pt x="260" y="300"/>
                  </a:cubicBezTo>
                  <a:cubicBezTo>
                    <a:pt x="258" y="301"/>
                    <a:pt x="256" y="303"/>
                    <a:pt x="254" y="304"/>
                  </a:cubicBezTo>
                  <a:cubicBezTo>
                    <a:pt x="252" y="305"/>
                    <a:pt x="250" y="306"/>
                    <a:pt x="248" y="307"/>
                  </a:cubicBezTo>
                  <a:cubicBezTo>
                    <a:pt x="247" y="307"/>
                    <a:pt x="246" y="308"/>
                    <a:pt x="245" y="308"/>
                  </a:cubicBezTo>
                  <a:cubicBezTo>
                    <a:pt x="244" y="309"/>
                    <a:pt x="243" y="309"/>
                    <a:pt x="242" y="310"/>
                  </a:cubicBezTo>
                  <a:cubicBezTo>
                    <a:pt x="238" y="312"/>
                    <a:pt x="234" y="314"/>
                    <a:pt x="230" y="315"/>
                  </a:cubicBezTo>
                  <a:cubicBezTo>
                    <a:pt x="226" y="316"/>
                    <a:pt x="222" y="317"/>
                    <a:pt x="218" y="318"/>
                  </a:cubicBezTo>
                  <a:cubicBezTo>
                    <a:pt x="215" y="319"/>
                    <a:pt x="212" y="319"/>
                    <a:pt x="210" y="320"/>
                  </a:cubicBezTo>
                  <a:cubicBezTo>
                    <a:pt x="208" y="320"/>
                    <a:pt x="207" y="320"/>
                    <a:pt x="207" y="320"/>
                  </a:cubicBezTo>
                  <a:cubicBezTo>
                    <a:pt x="207" y="320"/>
                    <a:pt x="206" y="320"/>
                    <a:pt x="204" y="320"/>
                  </a:cubicBezTo>
                  <a:cubicBezTo>
                    <a:pt x="203" y="321"/>
                    <a:pt x="202" y="321"/>
                    <a:pt x="200" y="321"/>
                  </a:cubicBezTo>
                  <a:cubicBezTo>
                    <a:pt x="199" y="321"/>
                    <a:pt x="197" y="321"/>
                    <a:pt x="196" y="321"/>
                  </a:cubicBezTo>
                  <a:cubicBezTo>
                    <a:pt x="192" y="321"/>
                    <a:pt x="188" y="322"/>
                    <a:pt x="184" y="321"/>
                  </a:cubicBezTo>
                  <a:cubicBezTo>
                    <a:pt x="182" y="321"/>
                    <a:pt x="180" y="321"/>
                    <a:pt x="177" y="321"/>
                  </a:cubicBezTo>
                  <a:cubicBezTo>
                    <a:pt x="175" y="321"/>
                    <a:pt x="173" y="321"/>
                    <a:pt x="171" y="320"/>
                  </a:cubicBezTo>
                  <a:cubicBezTo>
                    <a:pt x="168" y="320"/>
                    <a:pt x="166" y="319"/>
                    <a:pt x="164" y="319"/>
                  </a:cubicBezTo>
                  <a:cubicBezTo>
                    <a:pt x="163" y="319"/>
                    <a:pt x="162" y="319"/>
                    <a:pt x="161" y="318"/>
                  </a:cubicBezTo>
                  <a:cubicBezTo>
                    <a:pt x="159" y="318"/>
                    <a:pt x="158" y="318"/>
                    <a:pt x="157" y="317"/>
                  </a:cubicBezTo>
                  <a:cubicBezTo>
                    <a:pt x="155" y="317"/>
                    <a:pt x="153" y="316"/>
                    <a:pt x="151" y="316"/>
                  </a:cubicBezTo>
                  <a:cubicBezTo>
                    <a:pt x="150" y="315"/>
                    <a:pt x="148" y="315"/>
                    <a:pt x="146" y="314"/>
                  </a:cubicBezTo>
                  <a:cubicBezTo>
                    <a:pt x="140" y="312"/>
                    <a:pt x="135" y="310"/>
                    <a:pt x="135" y="310"/>
                  </a:cubicBezTo>
                  <a:cubicBezTo>
                    <a:pt x="135" y="310"/>
                    <a:pt x="131" y="308"/>
                    <a:pt x="125" y="30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id-ID" sz="1013"/>
            </a:p>
          </p:txBody>
        </p:sp>
        <p:grpSp>
          <p:nvGrpSpPr>
            <p:cNvPr id="117" name="Group 127">
              <a:extLst>
                <a:ext uri="{FF2B5EF4-FFF2-40B4-BE49-F238E27FC236}">
                  <a16:creationId xmlns:a16="http://schemas.microsoft.com/office/drawing/2014/main" id="{8D3AC43F-188B-4EDB-B10A-4BFE9C7386B0}"/>
                </a:ext>
              </a:extLst>
            </p:cNvPr>
            <p:cNvGrpSpPr/>
            <p:nvPr/>
          </p:nvGrpSpPr>
          <p:grpSpPr>
            <a:xfrm>
              <a:off x="7497763" y="2089150"/>
              <a:ext cx="457200" cy="406400"/>
              <a:chOff x="7497763" y="2089150"/>
              <a:chExt cx="457200" cy="406400"/>
            </a:xfrm>
            <a:grpFill/>
          </p:grpSpPr>
          <p:sp>
            <p:nvSpPr>
              <p:cNvPr id="139" name="Freeform 57">
                <a:extLst>
                  <a:ext uri="{FF2B5EF4-FFF2-40B4-BE49-F238E27FC236}">
                    <a16:creationId xmlns:a16="http://schemas.microsoft.com/office/drawing/2014/main" id="{363DDD70-E467-4160-AA48-BFBE23BA4575}"/>
                  </a:ext>
                </a:extLst>
              </p:cNvPr>
              <p:cNvSpPr>
                <a:spLocks noEditPoints="1"/>
              </p:cNvSpPr>
              <p:nvPr/>
            </p:nvSpPr>
            <p:spPr bwMode="auto">
              <a:xfrm>
                <a:off x="7497763" y="2089150"/>
                <a:ext cx="457200" cy="344487"/>
              </a:xfrm>
              <a:custGeom>
                <a:avLst/>
                <a:gdLst>
                  <a:gd name="T0" fmla="*/ 12 w 135"/>
                  <a:gd name="T1" fmla="*/ 102 h 102"/>
                  <a:gd name="T2" fmla="*/ 123 w 135"/>
                  <a:gd name="T3" fmla="*/ 102 h 102"/>
                  <a:gd name="T4" fmla="*/ 125 w 135"/>
                  <a:gd name="T5" fmla="*/ 99 h 102"/>
                  <a:gd name="T6" fmla="*/ 132 w 135"/>
                  <a:gd name="T7" fmla="*/ 99 h 102"/>
                  <a:gd name="T8" fmla="*/ 135 w 135"/>
                  <a:gd name="T9" fmla="*/ 96 h 102"/>
                  <a:gd name="T10" fmla="*/ 135 w 135"/>
                  <a:gd name="T11" fmla="*/ 36 h 102"/>
                  <a:gd name="T12" fmla="*/ 127 w 135"/>
                  <a:gd name="T13" fmla="*/ 29 h 102"/>
                  <a:gd name="T14" fmla="*/ 101 w 135"/>
                  <a:gd name="T15" fmla="*/ 29 h 102"/>
                  <a:gd name="T16" fmla="*/ 101 w 135"/>
                  <a:gd name="T17" fmla="*/ 3 h 102"/>
                  <a:gd name="T18" fmla="*/ 98 w 135"/>
                  <a:gd name="T19" fmla="*/ 0 h 102"/>
                  <a:gd name="T20" fmla="*/ 37 w 135"/>
                  <a:gd name="T21" fmla="*/ 0 h 102"/>
                  <a:gd name="T22" fmla="*/ 34 w 135"/>
                  <a:gd name="T23" fmla="*/ 3 h 102"/>
                  <a:gd name="T24" fmla="*/ 34 w 135"/>
                  <a:gd name="T25" fmla="*/ 29 h 102"/>
                  <a:gd name="T26" fmla="*/ 7 w 135"/>
                  <a:gd name="T27" fmla="*/ 29 h 102"/>
                  <a:gd name="T28" fmla="*/ 0 w 135"/>
                  <a:gd name="T29" fmla="*/ 36 h 102"/>
                  <a:gd name="T30" fmla="*/ 0 w 135"/>
                  <a:gd name="T31" fmla="*/ 96 h 102"/>
                  <a:gd name="T32" fmla="*/ 3 w 135"/>
                  <a:gd name="T33" fmla="*/ 99 h 102"/>
                  <a:gd name="T34" fmla="*/ 9 w 135"/>
                  <a:gd name="T35" fmla="*/ 99 h 102"/>
                  <a:gd name="T36" fmla="*/ 12 w 135"/>
                  <a:gd name="T37" fmla="*/ 102 h 102"/>
                  <a:gd name="T38" fmla="*/ 80 w 135"/>
                  <a:gd name="T39" fmla="*/ 79 h 102"/>
                  <a:gd name="T40" fmla="*/ 78 w 135"/>
                  <a:gd name="T41" fmla="*/ 81 h 102"/>
                  <a:gd name="T42" fmla="*/ 57 w 135"/>
                  <a:gd name="T43" fmla="*/ 81 h 102"/>
                  <a:gd name="T44" fmla="*/ 55 w 135"/>
                  <a:gd name="T45" fmla="*/ 79 h 102"/>
                  <a:gd name="T46" fmla="*/ 55 w 135"/>
                  <a:gd name="T47" fmla="*/ 70 h 102"/>
                  <a:gd name="T48" fmla="*/ 57 w 135"/>
                  <a:gd name="T49" fmla="*/ 67 h 102"/>
                  <a:gd name="T50" fmla="*/ 78 w 135"/>
                  <a:gd name="T51" fmla="*/ 67 h 102"/>
                  <a:gd name="T52" fmla="*/ 80 w 135"/>
                  <a:gd name="T53" fmla="*/ 70 h 102"/>
                  <a:gd name="T54" fmla="*/ 80 w 135"/>
                  <a:gd name="T55" fmla="*/ 79 h 102"/>
                  <a:gd name="T56" fmla="*/ 37 w 135"/>
                  <a:gd name="T57" fmla="*/ 12 h 102"/>
                  <a:gd name="T58" fmla="*/ 40 w 135"/>
                  <a:gd name="T59" fmla="*/ 9 h 102"/>
                  <a:gd name="T60" fmla="*/ 95 w 135"/>
                  <a:gd name="T61" fmla="*/ 9 h 102"/>
                  <a:gd name="T62" fmla="*/ 98 w 135"/>
                  <a:gd name="T63" fmla="*/ 12 h 102"/>
                  <a:gd name="T64" fmla="*/ 98 w 135"/>
                  <a:gd name="T65" fmla="*/ 27 h 102"/>
                  <a:gd name="T66" fmla="*/ 37 w 135"/>
                  <a:gd name="T67" fmla="*/ 27 h 102"/>
                  <a:gd name="T68" fmla="*/ 37 w 135"/>
                  <a:gd name="T69" fmla="*/ 12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35" h="102">
                    <a:moveTo>
                      <a:pt x="12" y="102"/>
                    </a:moveTo>
                    <a:cubicBezTo>
                      <a:pt x="123" y="102"/>
                      <a:pt x="123" y="102"/>
                      <a:pt x="123" y="102"/>
                    </a:cubicBezTo>
                    <a:cubicBezTo>
                      <a:pt x="123" y="101"/>
                      <a:pt x="124" y="99"/>
                      <a:pt x="125" y="99"/>
                    </a:cubicBezTo>
                    <a:cubicBezTo>
                      <a:pt x="132" y="99"/>
                      <a:pt x="132" y="99"/>
                      <a:pt x="132" y="99"/>
                    </a:cubicBezTo>
                    <a:cubicBezTo>
                      <a:pt x="133" y="99"/>
                      <a:pt x="135" y="98"/>
                      <a:pt x="135" y="96"/>
                    </a:cubicBezTo>
                    <a:cubicBezTo>
                      <a:pt x="135" y="36"/>
                      <a:pt x="135" y="36"/>
                      <a:pt x="135" y="36"/>
                    </a:cubicBezTo>
                    <a:cubicBezTo>
                      <a:pt x="135" y="32"/>
                      <a:pt x="131" y="29"/>
                      <a:pt x="127" y="29"/>
                    </a:cubicBezTo>
                    <a:cubicBezTo>
                      <a:pt x="101" y="29"/>
                      <a:pt x="101" y="29"/>
                      <a:pt x="101" y="29"/>
                    </a:cubicBezTo>
                    <a:cubicBezTo>
                      <a:pt x="101" y="3"/>
                      <a:pt x="101" y="3"/>
                      <a:pt x="101" y="3"/>
                    </a:cubicBezTo>
                    <a:cubicBezTo>
                      <a:pt x="101" y="1"/>
                      <a:pt x="100" y="0"/>
                      <a:pt x="98" y="0"/>
                    </a:cubicBezTo>
                    <a:cubicBezTo>
                      <a:pt x="37" y="0"/>
                      <a:pt x="37" y="0"/>
                      <a:pt x="37" y="0"/>
                    </a:cubicBezTo>
                    <a:cubicBezTo>
                      <a:pt x="35" y="0"/>
                      <a:pt x="34" y="1"/>
                      <a:pt x="34" y="3"/>
                    </a:cubicBezTo>
                    <a:cubicBezTo>
                      <a:pt x="34" y="29"/>
                      <a:pt x="34" y="29"/>
                      <a:pt x="34" y="29"/>
                    </a:cubicBezTo>
                    <a:cubicBezTo>
                      <a:pt x="7" y="29"/>
                      <a:pt x="7" y="29"/>
                      <a:pt x="7" y="29"/>
                    </a:cubicBezTo>
                    <a:cubicBezTo>
                      <a:pt x="3" y="29"/>
                      <a:pt x="0" y="32"/>
                      <a:pt x="0" y="36"/>
                    </a:cubicBezTo>
                    <a:cubicBezTo>
                      <a:pt x="0" y="96"/>
                      <a:pt x="0" y="96"/>
                      <a:pt x="0" y="96"/>
                    </a:cubicBezTo>
                    <a:cubicBezTo>
                      <a:pt x="0" y="98"/>
                      <a:pt x="2" y="99"/>
                      <a:pt x="3" y="99"/>
                    </a:cubicBezTo>
                    <a:cubicBezTo>
                      <a:pt x="9" y="99"/>
                      <a:pt x="9" y="99"/>
                      <a:pt x="9" y="99"/>
                    </a:cubicBezTo>
                    <a:cubicBezTo>
                      <a:pt x="11" y="99"/>
                      <a:pt x="12" y="101"/>
                      <a:pt x="12" y="102"/>
                    </a:cubicBezTo>
                    <a:close/>
                    <a:moveTo>
                      <a:pt x="80" y="79"/>
                    </a:moveTo>
                    <a:cubicBezTo>
                      <a:pt x="80" y="80"/>
                      <a:pt x="79" y="81"/>
                      <a:pt x="78" y="81"/>
                    </a:cubicBezTo>
                    <a:cubicBezTo>
                      <a:pt x="57" y="81"/>
                      <a:pt x="57" y="81"/>
                      <a:pt x="57" y="81"/>
                    </a:cubicBezTo>
                    <a:cubicBezTo>
                      <a:pt x="56" y="81"/>
                      <a:pt x="55" y="80"/>
                      <a:pt x="55" y="79"/>
                    </a:cubicBezTo>
                    <a:cubicBezTo>
                      <a:pt x="55" y="70"/>
                      <a:pt x="55" y="70"/>
                      <a:pt x="55" y="70"/>
                    </a:cubicBezTo>
                    <a:cubicBezTo>
                      <a:pt x="55" y="68"/>
                      <a:pt x="56" y="67"/>
                      <a:pt x="57" y="67"/>
                    </a:cubicBezTo>
                    <a:cubicBezTo>
                      <a:pt x="78" y="67"/>
                      <a:pt x="78" y="67"/>
                      <a:pt x="78" y="67"/>
                    </a:cubicBezTo>
                    <a:cubicBezTo>
                      <a:pt x="79" y="67"/>
                      <a:pt x="80" y="68"/>
                      <a:pt x="80" y="70"/>
                    </a:cubicBezTo>
                    <a:lnTo>
                      <a:pt x="80" y="79"/>
                    </a:lnTo>
                    <a:close/>
                    <a:moveTo>
                      <a:pt x="37" y="12"/>
                    </a:moveTo>
                    <a:cubicBezTo>
                      <a:pt x="37" y="10"/>
                      <a:pt x="39" y="9"/>
                      <a:pt x="40" y="9"/>
                    </a:cubicBezTo>
                    <a:cubicBezTo>
                      <a:pt x="95" y="9"/>
                      <a:pt x="95" y="9"/>
                      <a:pt x="95" y="9"/>
                    </a:cubicBezTo>
                    <a:cubicBezTo>
                      <a:pt x="96" y="9"/>
                      <a:pt x="98" y="10"/>
                      <a:pt x="98" y="12"/>
                    </a:cubicBezTo>
                    <a:cubicBezTo>
                      <a:pt x="98" y="27"/>
                      <a:pt x="98" y="27"/>
                      <a:pt x="98" y="27"/>
                    </a:cubicBezTo>
                    <a:cubicBezTo>
                      <a:pt x="37" y="27"/>
                      <a:pt x="37" y="27"/>
                      <a:pt x="37" y="27"/>
                    </a:cubicBezTo>
                    <a:lnTo>
                      <a:pt x="37"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id-ID" sz="1013"/>
              </a:p>
            </p:txBody>
          </p:sp>
          <p:sp>
            <p:nvSpPr>
              <p:cNvPr id="140" name="Freeform 58">
                <a:extLst>
                  <a:ext uri="{FF2B5EF4-FFF2-40B4-BE49-F238E27FC236}">
                    <a16:creationId xmlns:a16="http://schemas.microsoft.com/office/drawing/2014/main" id="{B660EBA7-B62E-42D0-93CA-CA0C794AE894}"/>
                  </a:ext>
                </a:extLst>
              </p:cNvPr>
              <p:cNvSpPr>
                <a:spLocks/>
              </p:cNvSpPr>
              <p:nvPr/>
            </p:nvSpPr>
            <p:spPr bwMode="auto">
              <a:xfrm>
                <a:off x="7539038" y="2457450"/>
                <a:ext cx="374650" cy="38100"/>
              </a:xfrm>
              <a:custGeom>
                <a:avLst/>
                <a:gdLst>
                  <a:gd name="T0" fmla="*/ 0 w 111"/>
                  <a:gd name="T1" fmla="*/ 0 h 11"/>
                  <a:gd name="T2" fmla="*/ 0 w 111"/>
                  <a:gd name="T3" fmla="*/ 8 h 11"/>
                  <a:gd name="T4" fmla="*/ 3 w 111"/>
                  <a:gd name="T5" fmla="*/ 11 h 11"/>
                  <a:gd name="T6" fmla="*/ 108 w 111"/>
                  <a:gd name="T7" fmla="*/ 11 h 11"/>
                  <a:gd name="T8" fmla="*/ 111 w 111"/>
                  <a:gd name="T9" fmla="*/ 8 h 11"/>
                  <a:gd name="T10" fmla="*/ 111 w 111"/>
                  <a:gd name="T11" fmla="*/ 0 h 11"/>
                  <a:gd name="T12" fmla="*/ 0 w 111"/>
                  <a:gd name="T13" fmla="*/ 0 h 11"/>
                </a:gdLst>
                <a:ahLst/>
                <a:cxnLst>
                  <a:cxn ang="0">
                    <a:pos x="T0" y="T1"/>
                  </a:cxn>
                  <a:cxn ang="0">
                    <a:pos x="T2" y="T3"/>
                  </a:cxn>
                  <a:cxn ang="0">
                    <a:pos x="T4" y="T5"/>
                  </a:cxn>
                  <a:cxn ang="0">
                    <a:pos x="T6" y="T7"/>
                  </a:cxn>
                  <a:cxn ang="0">
                    <a:pos x="T8" y="T9"/>
                  </a:cxn>
                  <a:cxn ang="0">
                    <a:pos x="T10" y="T11"/>
                  </a:cxn>
                  <a:cxn ang="0">
                    <a:pos x="T12" y="T13"/>
                  </a:cxn>
                </a:cxnLst>
                <a:rect l="0" t="0" r="r" b="b"/>
                <a:pathLst>
                  <a:path w="111" h="11">
                    <a:moveTo>
                      <a:pt x="0" y="0"/>
                    </a:moveTo>
                    <a:cubicBezTo>
                      <a:pt x="0" y="8"/>
                      <a:pt x="0" y="8"/>
                      <a:pt x="0" y="8"/>
                    </a:cubicBezTo>
                    <a:cubicBezTo>
                      <a:pt x="0" y="9"/>
                      <a:pt x="2" y="11"/>
                      <a:pt x="3" y="11"/>
                    </a:cubicBezTo>
                    <a:cubicBezTo>
                      <a:pt x="108" y="11"/>
                      <a:pt x="108" y="11"/>
                      <a:pt x="108" y="11"/>
                    </a:cubicBezTo>
                    <a:cubicBezTo>
                      <a:pt x="109" y="11"/>
                      <a:pt x="111" y="9"/>
                      <a:pt x="111" y="8"/>
                    </a:cubicBezTo>
                    <a:cubicBezTo>
                      <a:pt x="111" y="0"/>
                      <a:pt x="111" y="0"/>
                      <a:pt x="111" y="0"/>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id-ID" sz="1013"/>
              </a:p>
            </p:txBody>
          </p:sp>
        </p:grpSp>
        <p:sp>
          <p:nvSpPr>
            <p:cNvPr id="118" name="Freeform 59">
              <a:extLst>
                <a:ext uri="{FF2B5EF4-FFF2-40B4-BE49-F238E27FC236}">
                  <a16:creationId xmlns:a16="http://schemas.microsoft.com/office/drawing/2014/main" id="{9DC8B83E-EEA4-477C-96E1-DC8C093F1606}"/>
                </a:ext>
              </a:extLst>
            </p:cNvPr>
            <p:cNvSpPr>
              <a:spLocks noEditPoints="1"/>
            </p:cNvSpPr>
            <p:nvPr/>
          </p:nvSpPr>
          <p:spPr bwMode="auto">
            <a:xfrm>
              <a:off x="2430463" y="2325688"/>
              <a:ext cx="1566863" cy="1574800"/>
            </a:xfrm>
            <a:custGeom>
              <a:avLst/>
              <a:gdLst>
                <a:gd name="T0" fmla="*/ 275 w 463"/>
                <a:gd name="T1" fmla="*/ 456 h 465"/>
                <a:gd name="T2" fmla="*/ 298 w 463"/>
                <a:gd name="T3" fmla="*/ 418 h 465"/>
                <a:gd name="T4" fmla="*/ 336 w 463"/>
                <a:gd name="T5" fmla="*/ 410 h 465"/>
                <a:gd name="T6" fmla="*/ 377 w 463"/>
                <a:gd name="T7" fmla="*/ 415 h 465"/>
                <a:gd name="T8" fmla="*/ 386 w 463"/>
                <a:gd name="T9" fmla="*/ 383 h 465"/>
                <a:gd name="T10" fmla="*/ 394 w 463"/>
                <a:gd name="T11" fmla="*/ 346 h 465"/>
                <a:gd name="T12" fmla="*/ 427 w 463"/>
                <a:gd name="T13" fmla="*/ 326 h 465"/>
                <a:gd name="T14" fmla="*/ 456 w 463"/>
                <a:gd name="T15" fmla="*/ 300 h 465"/>
                <a:gd name="T16" fmla="*/ 428 w 463"/>
                <a:gd name="T17" fmla="*/ 260 h 465"/>
                <a:gd name="T18" fmla="*/ 430 w 463"/>
                <a:gd name="T19" fmla="*/ 238 h 465"/>
                <a:gd name="T20" fmla="*/ 447 w 463"/>
                <a:gd name="T21" fmla="*/ 206 h 465"/>
                <a:gd name="T22" fmla="*/ 460 w 463"/>
                <a:gd name="T23" fmla="*/ 177 h 465"/>
                <a:gd name="T24" fmla="*/ 435 w 463"/>
                <a:gd name="T25" fmla="*/ 156 h 465"/>
                <a:gd name="T26" fmla="*/ 409 w 463"/>
                <a:gd name="T27" fmla="*/ 141 h 465"/>
                <a:gd name="T28" fmla="*/ 396 w 463"/>
                <a:gd name="T29" fmla="*/ 119 h 465"/>
                <a:gd name="T30" fmla="*/ 405 w 463"/>
                <a:gd name="T31" fmla="*/ 80 h 465"/>
                <a:gd name="T32" fmla="*/ 376 w 463"/>
                <a:gd name="T33" fmla="*/ 53 h 465"/>
                <a:gd name="T34" fmla="*/ 324 w 463"/>
                <a:gd name="T35" fmla="*/ 56 h 465"/>
                <a:gd name="T36" fmla="*/ 296 w 463"/>
                <a:gd name="T37" fmla="*/ 12 h 465"/>
                <a:gd name="T38" fmla="*/ 257 w 463"/>
                <a:gd name="T39" fmla="*/ 4 h 465"/>
                <a:gd name="T40" fmla="*/ 224 w 463"/>
                <a:gd name="T41" fmla="*/ 35 h 465"/>
                <a:gd name="T42" fmla="*/ 199 w 463"/>
                <a:gd name="T43" fmla="*/ 37 h 465"/>
                <a:gd name="T44" fmla="*/ 159 w 463"/>
                <a:gd name="T45" fmla="*/ 11 h 465"/>
                <a:gd name="T46" fmla="*/ 130 w 463"/>
                <a:gd name="T47" fmla="*/ 27 h 465"/>
                <a:gd name="T48" fmla="*/ 119 w 463"/>
                <a:gd name="T49" fmla="*/ 71 h 465"/>
                <a:gd name="T50" fmla="*/ 99 w 463"/>
                <a:gd name="T51" fmla="*/ 87 h 465"/>
                <a:gd name="T52" fmla="*/ 51 w 463"/>
                <a:gd name="T53" fmla="*/ 86 h 465"/>
                <a:gd name="T54" fmla="*/ 45 w 463"/>
                <a:gd name="T55" fmla="*/ 129 h 465"/>
                <a:gd name="T56" fmla="*/ 44 w 463"/>
                <a:gd name="T57" fmla="*/ 176 h 465"/>
                <a:gd name="T58" fmla="*/ 2 w 463"/>
                <a:gd name="T59" fmla="*/ 208 h 465"/>
                <a:gd name="T60" fmla="*/ 19 w 463"/>
                <a:gd name="T61" fmla="*/ 247 h 465"/>
                <a:gd name="T62" fmla="*/ 40 w 463"/>
                <a:gd name="T63" fmla="*/ 268 h 465"/>
                <a:gd name="T64" fmla="*/ 46 w 463"/>
                <a:gd name="T65" fmla="*/ 293 h 465"/>
                <a:gd name="T66" fmla="*/ 29 w 463"/>
                <a:gd name="T67" fmla="*/ 324 h 465"/>
                <a:gd name="T68" fmla="*/ 36 w 463"/>
                <a:gd name="T69" fmla="*/ 355 h 465"/>
                <a:gd name="T70" fmla="*/ 76 w 463"/>
                <a:gd name="T71" fmla="*/ 358 h 465"/>
                <a:gd name="T72" fmla="*/ 97 w 463"/>
                <a:gd name="T73" fmla="*/ 374 h 465"/>
                <a:gd name="T74" fmla="*/ 115 w 463"/>
                <a:gd name="T75" fmla="*/ 394 h 465"/>
                <a:gd name="T76" fmla="*/ 127 w 463"/>
                <a:gd name="T77" fmla="*/ 439 h 465"/>
                <a:gd name="T78" fmla="*/ 170 w 463"/>
                <a:gd name="T79" fmla="*/ 422 h 465"/>
                <a:gd name="T80" fmla="*/ 199 w 463"/>
                <a:gd name="T81" fmla="*/ 426 h 465"/>
                <a:gd name="T82" fmla="*/ 233 w 463"/>
                <a:gd name="T83" fmla="*/ 456 h 465"/>
                <a:gd name="T84" fmla="*/ 209 w 463"/>
                <a:gd name="T85" fmla="*/ 380 h 465"/>
                <a:gd name="T86" fmla="*/ 164 w 463"/>
                <a:gd name="T87" fmla="*/ 365 h 465"/>
                <a:gd name="T88" fmla="*/ 120 w 463"/>
                <a:gd name="T89" fmla="*/ 331 h 465"/>
                <a:gd name="T90" fmla="*/ 86 w 463"/>
                <a:gd name="T91" fmla="*/ 263 h 465"/>
                <a:gd name="T92" fmla="*/ 91 w 463"/>
                <a:gd name="T93" fmla="*/ 182 h 465"/>
                <a:gd name="T94" fmla="*/ 141 w 463"/>
                <a:gd name="T95" fmla="*/ 113 h 465"/>
                <a:gd name="T96" fmla="*/ 233 w 463"/>
                <a:gd name="T97" fmla="*/ 81 h 465"/>
                <a:gd name="T98" fmla="*/ 306 w 463"/>
                <a:gd name="T99" fmla="*/ 100 h 465"/>
                <a:gd name="T100" fmla="*/ 364 w 463"/>
                <a:gd name="T101" fmla="*/ 156 h 465"/>
                <a:gd name="T102" fmla="*/ 384 w 463"/>
                <a:gd name="T103" fmla="*/ 235 h 465"/>
                <a:gd name="T104" fmla="*/ 363 w 463"/>
                <a:gd name="T105" fmla="*/ 308 h 465"/>
                <a:gd name="T106" fmla="*/ 348 w 463"/>
                <a:gd name="T107" fmla="*/ 329 h 465"/>
                <a:gd name="T108" fmla="*/ 289 w 463"/>
                <a:gd name="T109" fmla="*/ 371 h 465"/>
                <a:gd name="T110" fmla="*/ 218 w 463"/>
                <a:gd name="T111" fmla="*/ 381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63" h="465">
                  <a:moveTo>
                    <a:pt x="247" y="464"/>
                  </a:moveTo>
                  <a:cubicBezTo>
                    <a:pt x="249" y="464"/>
                    <a:pt x="252" y="464"/>
                    <a:pt x="255" y="463"/>
                  </a:cubicBezTo>
                  <a:cubicBezTo>
                    <a:pt x="259" y="463"/>
                    <a:pt x="262" y="463"/>
                    <a:pt x="264" y="463"/>
                  </a:cubicBezTo>
                  <a:cubicBezTo>
                    <a:pt x="266" y="462"/>
                    <a:pt x="268" y="462"/>
                    <a:pt x="268" y="462"/>
                  </a:cubicBezTo>
                  <a:cubicBezTo>
                    <a:pt x="271" y="461"/>
                    <a:pt x="274" y="459"/>
                    <a:pt x="275" y="456"/>
                  </a:cubicBezTo>
                  <a:cubicBezTo>
                    <a:pt x="275" y="456"/>
                    <a:pt x="277" y="449"/>
                    <a:pt x="279" y="442"/>
                  </a:cubicBezTo>
                  <a:cubicBezTo>
                    <a:pt x="281" y="438"/>
                    <a:pt x="281" y="434"/>
                    <a:pt x="282" y="431"/>
                  </a:cubicBezTo>
                  <a:cubicBezTo>
                    <a:pt x="283" y="429"/>
                    <a:pt x="283" y="427"/>
                    <a:pt x="283" y="427"/>
                  </a:cubicBezTo>
                  <a:cubicBezTo>
                    <a:pt x="284" y="424"/>
                    <a:pt x="286" y="422"/>
                    <a:pt x="289" y="421"/>
                  </a:cubicBezTo>
                  <a:cubicBezTo>
                    <a:pt x="289" y="421"/>
                    <a:pt x="293" y="419"/>
                    <a:pt x="298" y="418"/>
                  </a:cubicBezTo>
                  <a:cubicBezTo>
                    <a:pt x="302" y="416"/>
                    <a:pt x="307" y="414"/>
                    <a:pt x="307" y="414"/>
                  </a:cubicBezTo>
                  <a:cubicBezTo>
                    <a:pt x="307" y="414"/>
                    <a:pt x="311" y="413"/>
                    <a:pt x="315" y="411"/>
                  </a:cubicBezTo>
                  <a:cubicBezTo>
                    <a:pt x="320" y="409"/>
                    <a:pt x="324" y="407"/>
                    <a:pt x="324" y="407"/>
                  </a:cubicBezTo>
                  <a:cubicBezTo>
                    <a:pt x="327" y="405"/>
                    <a:pt x="330" y="405"/>
                    <a:pt x="332" y="407"/>
                  </a:cubicBezTo>
                  <a:cubicBezTo>
                    <a:pt x="332" y="407"/>
                    <a:pt x="334" y="408"/>
                    <a:pt x="336" y="410"/>
                  </a:cubicBezTo>
                  <a:cubicBezTo>
                    <a:pt x="338" y="411"/>
                    <a:pt x="342" y="413"/>
                    <a:pt x="345" y="415"/>
                  </a:cubicBezTo>
                  <a:cubicBezTo>
                    <a:pt x="351" y="419"/>
                    <a:pt x="358" y="423"/>
                    <a:pt x="358" y="423"/>
                  </a:cubicBezTo>
                  <a:cubicBezTo>
                    <a:pt x="361" y="425"/>
                    <a:pt x="365" y="424"/>
                    <a:pt x="367" y="422"/>
                  </a:cubicBezTo>
                  <a:cubicBezTo>
                    <a:pt x="367" y="422"/>
                    <a:pt x="369" y="421"/>
                    <a:pt x="371" y="420"/>
                  </a:cubicBezTo>
                  <a:cubicBezTo>
                    <a:pt x="372" y="419"/>
                    <a:pt x="375" y="417"/>
                    <a:pt x="377" y="415"/>
                  </a:cubicBezTo>
                  <a:cubicBezTo>
                    <a:pt x="380" y="413"/>
                    <a:pt x="382" y="411"/>
                    <a:pt x="384" y="409"/>
                  </a:cubicBezTo>
                  <a:cubicBezTo>
                    <a:pt x="386" y="408"/>
                    <a:pt x="387" y="407"/>
                    <a:pt x="387" y="407"/>
                  </a:cubicBezTo>
                  <a:cubicBezTo>
                    <a:pt x="390" y="405"/>
                    <a:pt x="391" y="401"/>
                    <a:pt x="390" y="398"/>
                  </a:cubicBezTo>
                  <a:cubicBezTo>
                    <a:pt x="390" y="398"/>
                    <a:pt x="389" y="396"/>
                    <a:pt x="389" y="394"/>
                  </a:cubicBezTo>
                  <a:cubicBezTo>
                    <a:pt x="388" y="391"/>
                    <a:pt x="387" y="387"/>
                    <a:pt x="386" y="383"/>
                  </a:cubicBezTo>
                  <a:cubicBezTo>
                    <a:pt x="383" y="376"/>
                    <a:pt x="381" y="369"/>
                    <a:pt x="381" y="369"/>
                  </a:cubicBezTo>
                  <a:cubicBezTo>
                    <a:pt x="380" y="366"/>
                    <a:pt x="380" y="363"/>
                    <a:pt x="382" y="361"/>
                  </a:cubicBezTo>
                  <a:cubicBezTo>
                    <a:pt x="382" y="361"/>
                    <a:pt x="385" y="357"/>
                    <a:pt x="388" y="354"/>
                  </a:cubicBezTo>
                  <a:cubicBezTo>
                    <a:pt x="390" y="352"/>
                    <a:pt x="391" y="350"/>
                    <a:pt x="392" y="348"/>
                  </a:cubicBezTo>
                  <a:cubicBezTo>
                    <a:pt x="393" y="347"/>
                    <a:pt x="394" y="346"/>
                    <a:pt x="394" y="346"/>
                  </a:cubicBezTo>
                  <a:cubicBezTo>
                    <a:pt x="394" y="346"/>
                    <a:pt x="397" y="342"/>
                    <a:pt x="399" y="338"/>
                  </a:cubicBezTo>
                  <a:cubicBezTo>
                    <a:pt x="401" y="336"/>
                    <a:pt x="402" y="334"/>
                    <a:pt x="403" y="332"/>
                  </a:cubicBezTo>
                  <a:cubicBezTo>
                    <a:pt x="404" y="331"/>
                    <a:pt x="404" y="330"/>
                    <a:pt x="404" y="330"/>
                  </a:cubicBezTo>
                  <a:cubicBezTo>
                    <a:pt x="406" y="327"/>
                    <a:pt x="408" y="326"/>
                    <a:pt x="411" y="326"/>
                  </a:cubicBezTo>
                  <a:cubicBezTo>
                    <a:pt x="411" y="326"/>
                    <a:pt x="419" y="326"/>
                    <a:pt x="427" y="326"/>
                  </a:cubicBezTo>
                  <a:cubicBezTo>
                    <a:pt x="434" y="326"/>
                    <a:pt x="442" y="325"/>
                    <a:pt x="442" y="325"/>
                  </a:cubicBezTo>
                  <a:cubicBezTo>
                    <a:pt x="445" y="325"/>
                    <a:pt x="448" y="323"/>
                    <a:pt x="449" y="319"/>
                  </a:cubicBezTo>
                  <a:cubicBezTo>
                    <a:pt x="449" y="319"/>
                    <a:pt x="450" y="318"/>
                    <a:pt x="451" y="316"/>
                  </a:cubicBezTo>
                  <a:cubicBezTo>
                    <a:pt x="452" y="314"/>
                    <a:pt x="453" y="311"/>
                    <a:pt x="454" y="308"/>
                  </a:cubicBezTo>
                  <a:cubicBezTo>
                    <a:pt x="455" y="305"/>
                    <a:pt x="456" y="302"/>
                    <a:pt x="456" y="300"/>
                  </a:cubicBezTo>
                  <a:cubicBezTo>
                    <a:pt x="457" y="297"/>
                    <a:pt x="457" y="296"/>
                    <a:pt x="457" y="296"/>
                  </a:cubicBezTo>
                  <a:cubicBezTo>
                    <a:pt x="458" y="293"/>
                    <a:pt x="458" y="289"/>
                    <a:pt x="455" y="287"/>
                  </a:cubicBezTo>
                  <a:cubicBezTo>
                    <a:pt x="455" y="287"/>
                    <a:pt x="450" y="282"/>
                    <a:pt x="444" y="277"/>
                  </a:cubicBezTo>
                  <a:cubicBezTo>
                    <a:pt x="438" y="272"/>
                    <a:pt x="432" y="267"/>
                    <a:pt x="432" y="267"/>
                  </a:cubicBezTo>
                  <a:cubicBezTo>
                    <a:pt x="429" y="266"/>
                    <a:pt x="428" y="263"/>
                    <a:pt x="428" y="260"/>
                  </a:cubicBezTo>
                  <a:cubicBezTo>
                    <a:pt x="428" y="260"/>
                    <a:pt x="429" y="259"/>
                    <a:pt x="429" y="257"/>
                  </a:cubicBezTo>
                  <a:cubicBezTo>
                    <a:pt x="429" y="255"/>
                    <a:pt x="429" y="253"/>
                    <a:pt x="430" y="250"/>
                  </a:cubicBezTo>
                  <a:cubicBezTo>
                    <a:pt x="430" y="248"/>
                    <a:pt x="430" y="246"/>
                    <a:pt x="430" y="244"/>
                  </a:cubicBezTo>
                  <a:cubicBezTo>
                    <a:pt x="430" y="242"/>
                    <a:pt x="430" y="241"/>
                    <a:pt x="430" y="241"/>
                  </a:cubicBezTo>
                  <a:cubicBezTo>
                    <a:pt x="430" y="241"/>
                    <a:pt x="430" y="240"/>
                    <a:pt x="430" y="238"/>
                  </a:cubicBezTo>
                  <a:cubicBezTo>
                    <a:pt x="431" y="236"/>
                    <a:pt x="431" y="234"/>
                    <a:pt x="431" y="231"/>
                  </a:cubicBezTo>
                  <a:cubicBezTo>
                    <a:pt x="431" y="229"/>
                    <a:pt x="431" y="227"/>
                    <a:pt x="430" y="225"/>
                  </a:cubicBezTo>
                  <a:cubicBezTo>
                    <a:pt x="430" y="223"/>
                    <a:pt x="430" y="222"/>
                    <a:pt x="430" y="222"/>
                  </a:cubicBezTo>
                  <a:cubicBezTo>
                    <a:pt x="430" y="219"/>
                    <a:pt x="432" y="216"/>
                    <a:pt x="434" y="215"/>
                  </a:cubicBezTo>
                  <a:cubicBezTo>
                    <a:pt x="434" y="215"/>
                    <a:pt x="441" y="211"/>
                    <a:pt x="447" y="206"/>
                  </a:cubicBezTo>
                  <a:cubicBezTo>
                    <a:pt x="450" y="204"/>
                    <a:pt x="453" y="202"/>
                    <a:pt x="456" y="200"/>
                  </a:cubicBezTo>
                  <a:cubicBezTo>
                    <a:pt x="458" y="199"/>
                    <a:pt x="460" y="197"/>
                    <a:pt x="460" y="197"/>
                  </a:cubicBezTo>
                  <a:cubicBezTo>
                    <a:pt x="462" y="196"/>
                    <a:pt x="463" y="192"/>
                    <a:pt x="463" y="189"/>
                  </a:cubicBezTo>
                  <a:cubicBezTo>
                    <a:pt x="463" y="189"/>
                    <a:pt x="462" y="187"/>
                    <a:pt x="462" y="185"/>
                  </a:cubicBezTo>
                  <a:cubicBezTo>
                    <a:pt x="461" y="183"/>
                    <a:pt x="461" y="180"/>
                    <a:pt x="460" y="177"/>
                  </a:cubicBezTo>
                  <a:cubicBezTo>
                    <a:pt x="459" y="174"/>
                    <a:pt x="458" y="171"/>
                    <a:pt x="458" y="168"/>
                  </a:cubicBezTo>
                  <a:cubicBezTo>
                    <a:pt x="457" y="166"/>
                    <a:pt x="457" y="165"/>
                    <a:pt x="457" y="165"/>
                  </a:cubicBezTo>
                  <a:cubicBezTo>
                    <a:pt x="456" y="161"/>
                    <a:pt x="453" y="159"/>
                    <a:pt x="450" y="158"/>
                  </a:cubicBezTo>
                  <a:cubicBezTo>
                    <a:pt x="450" y="158"/>
                    <a:pt x="448" y="158"/>
                    <a:pt x="445" y="158"/>
                  </a:cubicBezTo>
                  <a:cubicBezTo>
                    <a:pt x="442" y="157"/>
                    <a:pt x="439" y="156"/>
                    <a:pt x="435" y="156"/>
                  </a:cubicBezTo>
                  <a:cubicBezTo>
                    <a:pt x="431" y="156"/>
                    <a:pt x="427" y="155"/>
                    <a:pt x="424" y="155"/>
                  </a:cubicBezTo>
                  <a:cubicBezTo>
                    <a:pt x="421" y="155"/>
                    <a:pt x="420" y="155"/>
                    <a:pt x="420" y="155"/>
                  </a:cubicBezTo>
                  <a:cubicBezTo>
                    <a:pt x="417" y="154"/>
                    <a:pt x="414" y="153"/>
                    <a:pt x="413" y="150"/>
                  </a:cubicBezTo>
                  <a:cubicBezTo>
                    <a:pt x="413" y="150"/>
                    <a:pt x="412" y="149"/>
                    <a:pt x="412" y="147"/>
                  </a:cubicBezTo>
                  <a:cubicBezTo>
                    <a:pt x="411" y="146"/>
                    <a:pt x="410" y="144"/>
                    <a:pt x="409" y="141"/>
                  </a:cubicBezTo>
                  <a:cubicBezTo>
                    <a:pt x="408" y="139"/>
                    <a:pt x="406" y="137"/>
                    <a:pt x="406" y="136"/>
                  </a:cubicBezTo>
                  <a:cubicBezTo>
                    <a:pt x="405" y="134"/>
                    <a:pt x="404" y="133"/>
                    <a:pt x="404" y="133"/>
                  </a:cubicBezTo>
                  <a:cubicBezTo>
                    <a:pt x="404" y="133"/>
                    <a:pt x="404" y="132"/>
                    <a:pt x="403" y="130"/>
                  </a:cubicBezTo>
                  <a:cubicBezTo>
                    <a:pt x="402" y="129"/>
                    <a:pt x="400" y="127"/>
                    <a:pt x="399" y="125"/>
                  </a:cubicBezTo>
                  <a:cubicBezTo>
                    <a:pt x="398" y="123"/>
                    <a:pt x="397" y="121"/>
                    <a:pt x="396" y="119"/>
                  </a:cubicBezTo>
                  <a:cubicBezTo>
                    <a:pt x="395" y="118"/>
                    <a:pt x="394" y="117"/>
                    <a:pt x="394" y="117"/>
                  </a:cubicBezTo>
                  <a:cubicBezTo>
                    <a:pt x="392" y="115"/>
                    <a:pt x="392" y="112"/>
                    <a:pt x="393" y="109"/>
                  </a:cubicBezTo>
                  <a:cubicBezTo>
                    <a:pt x="393" y="109"/>
                    <a:pt x="394" y="107"/>
                    <a:pt x="395" y="105"/>
                  </a:cubicBezTo>
                  <a:cubicBezTo>
                    <a:pt x="397" y="102"/>
                    <a:pt x="398" y="98"/>
                    <a:pt x="400" y="95"/>
                  </a:cubicBezTo>
                  <a:cubicBezTo>
                    <a:pt x="403" y="88"/>
                    <a:pt x="405" y="80"/>
                    <a:pt x="405" y="80"/>
                  </a:cubicBezTo>
                  <a:cubicBezTo>
                    <a:pt x="406" y="78"/>
                    <a:pt x="405" y="74"/>
                    <a:pt x="403" y="72"/>
                  </a:cubicBezTo>
                  <a:cubicBezTo>
                    <a:pt x="403" y="72"/>
                    <a:pt x="399" y="67"/>
                    <a:pt x="394" y="63"/>
                  </a:cubicBezTo>
                  <a:cubicBezTo>
                    <a:pt x="392" y="61"/>
                    <a:pt x="390" y="59"/>
                    <a:pt x="388" y="57"/>
                  </a:cubicBezTo>
                  <a:cubicBezTo>
                    <a:pt x="386" y="56"/>
                    <a:pt x="385" y="54"/>
                    <a:pt x="385" y="54"/>
                  </a:cubicBezTo>
                  <a:cubicBezTo>
                    <a:pt x="383" y="52"/>
                    <a:pt x="379" y="52"/>
                    <a:pt x="376" y="53"/>
                  </a:cubicBezTo>
                  <a:cubicBezTo>
                    <a:pt x="376" y="53"/>
                    <a:pt x="369" y="56"/>
                    <a:pt x="362" y="59"/>
                  </a:cubicBezTo>
                  <a:cubicBezTo>
                    <a:pt x="355" y="62"/>
                    <a:pt x="348" y="66"/>
                    <a:pt x="348" y="66"/>
                  </a:cubicBezTo>
                  <a:cubicBezTo>
                    <a:pt x="346" y="68"/>
                    <a:pt x="343" y="67"/>
                    <a:pt x="340" y="66"/>
                  </a:cubicBezTo>
                  <a:cubicBezTo>
                    <a:pt x="340" y="66"/>
                    <a:pt x="336" y="63"/>
                    <a:pt x="332" y="61"/>
                  </a:cubicBezTo>
                  <a:cubicBezTo>
                    <a:pt x="328" y="58"/>
                    <a:pt x="324" y="56"/>
                    <a:pt x="324" y="56"/>
                  </a:cubicBezTo>
                  <a:cubicBezTo>
                    <a:pt x="324" y="56"/>
                    <a:pt x="320" y="54"/>
                    <a:pt x="315" y="52"/>
                  </a:cubicBezTo>
                  <a:cubicBezTo>
                    <a:pt x="311" y="50"/>
                    <a:pt x="306" y="48"/>
                    <a:pt x="306" y="48"/>
                  </a:cubicBezTo>
                  <a:cubicBezTo>
                    <a:pt x="304" y="47"/>
                    <a:pt x="302" y="45"/>
                    <a:pt x="302" y="42"/>
                  </a:cubicBezTo>
                  <a:cubicBezTo>
                    <a:pt x="302" y="42"/>
                    <a:pt x="301" y="34"/>
                    <a:pt x="299" y="27"/>
                  </a:cubicBezTo>
                  <a:cubicBezTo>
                    <a:pt x="298" y="19"/>
                    <a:pt x="296" y="12"/>
                    <a:pt x="296" y="12"/>
                  </a:cubicBezTo>
                  <a:cubicBezTo>
                    <a:pt x="296" y="9"/>
                    <a:pt x="293" y="6"/>
                    <a:pt x="290" y="5"/>
                  </a:cubicBezTo>
                  <a:cubicBezTo>
                    <a:pt x="290" y="5"/>
                    <a:pt x="288" y="5"/>
                    <a:pt x="286" y="4"/>
                  </a:cubicBezTo>
                  <a:cubicBezTo>
                    <a:pt x="284" y="4"/>
                    <a:pt x="281" y="3"/>
                    <a:pt x="278" y="3"/>
                  </a:cubicBezTo>
                  <a:cubicBezTo>
                    <a:pt x="272" y="1"/>
                    <a:pt x="265" y="1"/>
                    <a:pt x="265" y="1"/>
                  </a:cubicBezTo>
                  <a:cubicBezTo>
                    <a:pt x="262" y="0"/>
                    <a:pt x="259" y="1"/>
                    <a:pt x="257" y="4"/>
                  </a:cubicBezTo>
                  <a:cubicBezTo>
                    <a:pt x="257" y="4"/>
                    <a:pt x="253" y="10"/>
                    <a:pt x="249" y="17"/>
                  </a:cubicBezTo>
                  <a:cubicBezTo>
                    <a:pt x="244" y="23"/>
                    <a:pt x="241" y="30"/>
                    <a:pt x="241" y="30"/>
                  </a:cubicBezTo>
                  <a:cubicBezTo>
                    <a:pt x="239" y="33"/>
                    <a:pt x="237" y="34"/>
                    <a:pt x="234" y="34"/>
                  </a:cubicBezTo>
                  <a:cubicBezTo>
                    <a:pt x="234" y="34"/>
                    <a:pt x="233" y="34"/>
                    <a:pt x="231" y="34"/>
                  </a:cubicBezTo>
                  <a:cubicBezTo>
                    <a:pt x="229" y="34"/>
                    <a:pt x="227" y="34"/>
                    <a:pt x="224" y="35"/>
                  </a:cubicBezTo>
                  <a:cubicBezTo>
                    <a:pt x="222" y="35"/>
                    <a:pt x="220" y="35"/>
                    <a:pt x="218" y="35"/>
                  </a:cubicBezTo>
                  <a:cubicBezTo>
                    <a:pt x="216" y="35"/>
                    <a:pt x="215" y="35"/>
                    <a:pt x="215" y="35"/>
                  </a:cubicBezTo>
                  <a:cubicBezTo>
                    <a:pt x="215" y="35"/>
                    <a:pt x="214" y="35"/>
                    <a:pt x="212" y="36"/>
                  </a:cubicBezTo>
                  <a:cubicBezTo>
                    <a:pt x="210" y="36"/>
                    <a:pt x="208" y="36"/>
                    <a:pt x="205" y="36"/>
                  </a:cubicBezTo>
                  <a:cubicBezTo>
                    <a:pt x="203" y="37"/>
                    <a:pt x="201" y="37"/>
                    <a:pt x="199" y="37"/>
                  </a:cubicBezTo>
                  <a:cubicBezTo>
                    <a:pt x="197" y="38"/>
                    <a:pt x="196" y="38"/>
                    <a:pt x="196" y="38"/>
                  </a:cubicBezTo>
                  <a:cubicBezTo>
                    <a:pt x="193" y="39"/>
                    <a:pt x="190" y="37"/>
                    <a:pt x="188" y="35"/>
                  </a:cubicBezTo>
                  <a:cubicBezTo>
                    <a:pt x="188" y="35"/>
                    <a:pt x="184" y="29"/>
                    <a:pt x="178" y="24"/>
                  </a:cubicBezTo>
                  <a:cubicBezTo>
                    <a:pt x="173" y="18"/>
                    <a:pt x="167" y="12"/>
                    <a:pt x="167" y="12"/>
                  </a:cubicBezTo>
                  <a:cubicBezTo>
                    <a:pt x="165" y="10"/>
                    <a:pt x="162" y="10"/>
                    <a:pt x="159" y="11"/>
                  </a:cubicBezTo>
                  <a:cubicBezTo>
                    <a:pt x="159" y="11"/>
                    <a:pt x="157" y="11"/>
                    <a:pt x="155" y="12"/>
                  </a:cubicBezTo>
                  <a:cubicBezTo>
                    <a:pt x="153" y="13"/>
                    <a:pt x="150" y="14"/>
                    <a:pt x="147" y="15"/>
                  </a:cubicBezTo>
                  <a:cubicBezTo>
                    <a:pt x="144" y="16"/>
                    <a:pt x="141" y="17"/>
                    <a:pt x="139" y="18"/>
                  </a:cubicBezTo>
                  <a:cubicBezTo>
                    <a:pt x="137" y="19"/>
                    <a:pt x="136" y="20"/>
                    <a:pt x="136" y="20"/>
                  </a:cubicBezTo>
                  <a:cubicBezTo>
                    <a:pt x="132" y="21"/>
                    <a:pt x="130" y="24"/>
                    <a:pt x="130" y="27"/>
                  </a:cubicBezTo>
                  <a:cubicBezTo>
                    <a:pt x="130" y="27"/>
                    <a:pt x="130" y="35"/>
                    <a:pt x="130" y="43"/>
                  </a:cubicBezTo>
                  <a:cubicBezTo>
                    <a:pt x="130" y="51"/>
                    <a:pt x="131" y="58"/>
                    <a:pt x="131" y="58"/>
                  </a:cubicBezTo>
                  <a:cubicBezTo>
                    <a:pt x="131" y="61"/>
                    <a:pt x="130" y="64"/>
                    <a:pt x="127" y="65"/>
                  </a:cubicBezTo>
                  <a:cubicBezTo>
                    <a:pt x="127" y="65"/>
                    <a:pt x="126" y="66"/>
                    <a:pt x="125" y="67"/>
                  </a:cubicBezTo>
                  <a:cubicBezTo>
                    <a:pt x="123" y="68"/>
                    <a:pt x="121" y="69"/>
                    <a:pt x="119" y="71"/>
                  </a:cubicBezTo>
                  <a:cubicBezTo>
                    <a:pt x="117" y="72"/>
                    <a:pt x="115" y="74"/>
                    <a:pt x="114" y="75"/>
                  </a:cubicBezTo>
                  <a:cubicBezTo>
                    <a:pt x="113" y="76"/>
                    <a:pt x="112" y="76"/>
                    <a:pt x="112" y="76"/>
                  </a:cubicBezTo>
                  <a:cubicBezTo>
                    <a:pt x="112" y="76"/>
                    <a:pt x="111" y="77"/>
                    <a:pt x="109" y="78"/>
                  </a:cubicBezTo>
                  <a:cubicBezTo>
                    <a:pt x="108" y="79"/>
                    <a:pt x="106" y="81"/>
                    <a:pt x="104" y="83"/>
                  </a:cubicBezTo>
                  <a:cubicBezTo>
                    <a:pt x="102" y="84"/>
                    <a:pt x="101" y="86"/>
                    <a:pt x="99" y="87"/>
                  </a:cubicBezTo>
                  <a:cubicBezTo>
                    <a:pt x="98" y="88"/>
                    <a:pt x="97" y="89"/>
                    <a:pt x="97" y="89"/>
                  </a:cubicBezTo>
                  <a:cubicBezTo>
                    <a:pt x="95" y="91"/>
                    <a:pt x="92" y="92"/>
                    <a:pt x="89" y="91"/>
                  </a:cubicBezTo>
                  <a:cubicBezTo>
                    <a:pt x="89" y="91"/>
                    <a:pt x="82" y="88"/>
                    <a:pt x="75" y="86"/>
                  </a:cubicBezTo>
                  <a:cubicBezTo>
                    <a:pt x="67" y="84"/>
                    <a:pt x="60" y="83"/>
                    <a:pt x="60" y="83"/>
                  </a:cubicBezTo>
                  <a:cubicBezTo>
                    <a:pt x="57" y="82"/>
                    <a:pt x="53" y="84"/>
                    <a:pt x="51" y="86"/>
                  </a:cubicBezTo>
                  <a:cubicBezTo>
                    <a:pt x="51" y="86"/>
                    <a:pt x="47" y="91"/>
                    <a:pt x="44" y="96"/>
                  </a:cubicBezTo>
                  <a:cubicBezTo>
                    <a:pt x="42" y="99"/>
                    <a:pt x="40" y="101"/>
                    <a:pt x="39" y="103"/>
                  </a:cubicBezTo>
                  <a:cubicBezTo>
                    <a:pt x="38" y="105"/>
                    <a:pt x="37" y="107"/>
                    <a:pt x="37" y="107"/>
                  </a:cubicBezTo>
                  <a:cubicBezTo>
                    <a:pt x="35" y="109"/>
                    <a:pt x="35" y="113"/>
                    <a:pt x="36" y="116"/>
                  </a:cubicBezTo>
                  <a:cubicBezTo>
                    <a:pt x="36" y="116"/>
                    <a:pt x="40" y="122"/>
                    <a:pt x="45" y="129"/>
                  </a:cubicBezTo>
                  <a:cubicBezTo>
                    <a:pt x="49" y="135"/>
                    <a:pt x="53" y="141"/>
                    <a:pt x="53" y="141"/>
                  </a:cubicBezTo>
                  <a:cubicBezTo>
                    <a:pt x="55" y="143"/>
                    <a:pt x="56" y="147"/>
                    <a:pt x="54" y="149"/>
                  </a:cubicBezTo>
                  <a:cubicBezTo>
                    <a:pt x="54" y="149"/>
                    <a:pt x="52" y="153"/>
                    <a:pt x="51" y="158"/>
                  </a:cubicBezTo>
                  <a:cubicBezTo>
                    <a:pt x="49" y="162"/>
                    <a:pt x="47" y="167"/>
                    <a:pt x="47" y="167"/>
                  </a:cubicBezTo>
                  <a:cubicBezTo>
                    <a:pt x="47" y="167"/>
                    <a:pt x="46" y="171"/>
                    <a:pt x="44" y="176"/>
                  </a:cubicBezTo>
                  <a:cubicBezTo>
                    <a:pt x="43" y="181"/>
                    <a:pt x="42" y="185"/>
                    <a:pt x="42" y="185"/>
                  </a:cubicBezTo>
                  <a:cubicBezTo>
                    <a:pt x="41" y="188"/>
                    <a:pt x="39" y="190"/>
                    <a:pt x="36" y="191"/>
                  </a:cubicBezTo>
                  <a:cubicBezTo>
                    <a:pt x="36" y="191"/>
                    <a:pt x="29" y="193"/>
                    <a:pt x="21" y="195"/>
                  </a:cubicBezTo>
                  <a:cubicBezTo>
                    <a:pt x="14" y="198"/>
                    <a:pt x="7" y="200"/>
                    <a:pt x="7" y="200"/>
                  </a:cubicBezTo>
                  <a:cubicBezTo>
                    <a:pt x="4" y="201"/>
                    <a:pt x="2" y="204"/>
                    <a:pt x="2" y="208"/>
                  </a:cubicBezTo>
                  <a:cubicBezTo>
                    <a:pt x="2" y="208"/>
                    <a:pt x="1" y="209"/>
                    <a:pt x="1" y="212"/>
                  </a:cubicBezTo>
                  <a:cubicBezTo>
                    <a:pt x="1" y="214"/>
                    <a:pt x="1" y="217"/>
                    <a:pt x="1" y="220"/>
                  </a:cubicBezTo>
                  <a:cubicBezTo>
                    <a:pt x="0" y="226"/>
                    <a:pt x="0" y="233"/>
                    <a:pt x="0" y="233"/>
                  </a:cubicBezTo>
                  <a:cubicBezTo>
                    <a:pt x="0" y="236"/>
                    <a:pt x="2" y="239"/>
                    <a:pt x="5" y="241"/>
                  </a:cubicBezTo>
                  <a:cubicBezTo>
                    <a:pt x="5" y="241"/>
                    <a:pt x="12" y="244"/>
                    <a:pt x="19" y="247"/>
                  </a:cubicBezTo>
                  <a:cubicBezTo>
                    <a:pt x="22" y="249"/>
                    <a:pt x="26" y="250"/>
                    <a:pt x="29" y="251"/>
                  </a:cubicBezTo>
                  <a:cubicBezTo>
                    <a:pt x="31" y="252"/>
                    <a:pt x="33" y="253"/>
                    <a:pt x="33" y="253"/>
                  </a:cubicBezTo>
                  <a:cubicBezTo>
                    <a:pt x="36" y="254"/>
                    <a:pt x="38" y="256"/>
                    <a:pt x="38" y="259"/>
                  </a:cubicBezTo>
                  <a:cubicBezTo>
                    <a:pt x="38" y="259"/>
                    <a:pt x="38" y="260"/>
                    <a:pt x="39" y="262"/>
                  </a:cubicBezTo>
                  <a:cubicBezTo>
                    <a:pt x="39" y="264"/>
                    <a:pt x="39" y="266"/>
                    <a:pt x="40" y="268"/>
                  </a:cubicBezTo>
                  <a:cubicBezTo>
                    <a:pt x="40" y="271"/>
                    <a:pt x="41" y="273"/>
                    <a:pt x="41" y="275"/>
                  </a:cubicBezTo>
                  <a:cubicBezTo>
                    <a:pt x="42" y="277"/>
                    <a:pt x="42" y="278"/>
                    <a:pt x="42" y="278"/>
                  </a:cubicBezTo>
                  <a:cubicBezTo>
                    <a:pt x="42" y="278"/>
                    <a:pt x="42" y="279"/>
                    <a:pt x="43" y="281"/>
                  </a:cubicBezTo>
                  <a:cubicBezTo>
                    <a:pt x="43" y="282"/>
                    <a:pt x="44" y="285"/>
                    <a:pt x="44" y="287"/>
                  </a:cubicBezTo>
                  <a:cubicBezTo>
                    <a:pt x="45" y="289"/>
                    <a:pt x="46" y="292"/>
                    <a:pt x="46" y="293"/>
                  </a:cubicBezTo>
                  <a:cubicBezTo>
                    <a:pt x="47" y="295"/>
                    <a:pt x="47" y="296"/>
                    <a:pt x="47" y="296"/>
                  </a:cubicBezTo>
                  <a:cubicBezTo>
                    <a:pt x="48" y="299"/>
                    <a:pt x="48" y="302"/>
                    <a:pt x="46" y="304"/>
                  </a:cubicBezTo>
                  <a:cubicBezTo>
                    <a:pt x="46" y="304"/>
                    <a:pt x="44" y="305"/>
                    <a:pt x="42" y="308"/>
                  </a:cubicBezTo>
                  <a:cubicBezTo>
                    <a:pt x="40" y="310"/>
                    <a:pt x="38" y="313"/>
                    <a:pt x="36" y="316"/>
                  </a:cubicBezTo>
                  <a:cubicBezTo>
                    <a:pt x="33" y="319"/>
                    <a:pt x="31" y="322"/>
                    <a:pt x="29" y="324"/>
                  </a:cubicBezTo>
                  <a:cubicBezTo>
                    <a:pt x="27" y="326"/>
                    <a:pt x="26" y="328"/>
                    <a:pt x="26" y="328"/>
                  </a:cubicBezTo>
                  <a:cubicBezTo>
                    <a:pt x="24" y="330"/>
                    <a:pt x="24" y="334"/>
                    <a:pt x="26" y="337"/>
                  </a:cubicBezTo>
                  <a:cubicBezTo>
                    <a:pt x="26" y="337"/>
                    <a:pt x="26" y="338"/>
                    <a:pt x="27" y="340"/>
                  </a:cubicBezTo>
                  <a:cubicBezTo>
                    <a:pt x="29" y="342"/>
                    <a:pt x="30" y="345"/>
                    <a:pt x="32" y="348"/>
                  </a:cubicBezTo>
                  <a:cubicBezTo>
                    <a:pt x="33" y="351"/>
                    <a:pt x="35" y="353"/>
                    <a:pt x="36" y="355"/>
                  </a:cubicBezTo>
                  <a:cubicBezTo>
                    <a:pt x="37" y="357"/>
                    <a:pt x="38" y="358"/>
                    <a:pt x="38" y="358"/>
                  </a:cubicBezTo>
                  <a:cubicBezTo>
                    <a:pt x="40" y="361"/>
                    <a:pt x="43" y="363"/>
                    <a:pt x="46" y="363"/>
                  </a:cubicBezTo>
                  <a:cubicBezTo>
                    <a:pt x="46" y="363"/>
                    <a:pt x="48" y="362"/>
                    <a:pt x="51" y="362"/>
                  </a:cubicBezTo>
                  <a:cubicBezTo>
                    <a:pt x="54" y="362"/>
                    <a:pt x="58" y="361"/>
                    <a:pt x="61" y="361"/>
                  </a:cubicBezTo>
                  <a:cubicBezTo>
                    <a:pt x="69" y="359"/>
                    <a:pt x="76" y="358"/>
                    <a:pt x="76" y="358"/>
                  </a:cubicBezTo>
                  <a:cubicBezTo>
                    <a:pt x="79" y="357"/>
                    <a:pt x="82" y="358"/>
                    <a:pt x="84" y="360"/>
                  </a:cubicBezTo>
                  <a:cubicBezTo>
                    <a:pt x="84" y="360"/>
                    <a:pt x="85" y="361"/>
                    <a:pt x="86" y="362"/>
                  </a:cubicBezTo>
                  <a:cubicBezTo>
                    <a:pt x="87" y="364"/>
                    <a:pt x="89" y="366"/>
                    <a:pt x="91" y="367"/>
                  </a:cubicBezTo>
                  <a:cubicBezTo>
                    <a:pt x="92" y="369"/>
                    <a:pt x="94" y="371"/>
                    <a:pt x="95" y="372"/>
                  </a:cubicBezTo>
                  <a:cubicBezTo>
                    <a:pt x="96" y="373"/>
                    <a:pt x="97" y="374"/>
                    <a:pt x="97" y="374"/>
                  </a:cubicBezTo>
                  <a:cubicBezTo>
                    <a:pt x="97" y="374"/>
                    <a:pt x="98" y="375"/>
                    <a:pt x="100" y="376"/>
                  </a:cubicBezTo>
                  <a:cubicBezTo>
                    <a:pt x="101" y="377"/>
                    <a:pt x="103" y="379"/>
                    <a:pt x="104" y="380"/>
                  </a:cubicBezTo>
                  <a:cubicBezTo>
                    <a:pt x="106" y="382"/>
                    <a:pt x="108" y="384"/>
                    <a:pt x="109" y="385"/>
                  </a:cubicBezTo>
                  <a:cubicBezTo>
                    <a:pt x="111" y="386"/>
                    <a:pt x="112" y="387"/>
                    <a:pt x="112" y="387"/>
                  </a:cubicBezTo>
                  <a:cubicBezTo>
                    <a:pt x="114" y="388"/>
                    <a:pt x="115" y="391"/>
                    <a:pt x="115" y="394"/>
                  </a:cubicBezTo>
                  <a:cubicBezTo>
                    <a:pt x="115" y="394"/>
                    <a:pt x="113" y="402"/>
                    <a:pt x="112" y="409"/>
                  </a:cubicBezTo>
                  <a:cubicBezTo>
                    <a:pt x="112" y="417"/>
                    <a:pt x="111" y="425"/>
                    <a:pt x="111" y="425"/>
                  </a:cubicBezTo>
                  <a:cubicBezTo>
                    <a:pt x="111" y="428"/>
                    <a:pt x="113" y="431"/>
                    <a:pt x="116" y="433"/>
                  </a:cubicBezTo>
                  <a:cubicBezTo>
                    <a:pt x="116" y="433"/>
                    <a:pt x="117" y="433"/>
                    <a:pt x="119" y="434"/>
                  </a:cubicBezTo>
                  <a:cubicBezTo>
                    <a:pt x="121" y="436"/>
                    <a:pt x="124" y="437"/>
                    <a:pt x="127" y="439"/>
                  </a:cubicBezTo>
                  <a:cubicBezTo>
                    <a:pt x="129" y="440"/>
                    <a:pt x="132" y="441"/>
                    <a:pt x="134" y="442"/>
                  </a:cubicBezTo>
                  <a:cubicBezTo>
                    <a:pt x="136" y="443"/>
                    <a:pt x="138" y="444"/>
                    <a:pt x="138" y="444"/>
                  </a:cubicBezTo>
                  <a:cubicBezTo>
                    <a:pt x="141" y="445"/>
                    <a:pt x="144" y="445"/>
                    <a:pt x="147" y="443"/>
                  </a:cubicBezTo>
                  <a:cubicBezTo>
                    <a:pt x="147" y="443"/>
                    <a:pt x="153" y="438"/>
                    <a:pt x="159" y="433"/>
                  </a:cubicBezTo>
                  <a:cubicBezTo>
                    <a:pt x="164" y="428"/>
                    <a:pt x="170" y="422"/>
                    <a:pt x="170" y="422"/>
                  </a:cubicBezTo>
                  <a:cubicBezTo>
                    <a:pt x="172" y="420"/>
                    <a:pt x="175" y="420"/>
                    <a:pt x="177" y="420"/>
                  </a:cubicBezTo>
                  <a:cubicBezTo>
                    <a:pt x="177" y="420"/>
                    <a:pt x="179" y="421"/>
                    <a:pt x="180" y="421"/>
                  </a:cubicBezTo>
                  <a:cubicBezTo>
                    <a:pt x="182" y="422"/>
                    <a:pt x="184" y="422"/>
                    <a:pt x="187" y="423"/>
                  </a:cubicBezTo>
                  <a:cubicBezTo>
                    <a:pt x="191" y="424"/>
                    <a:pt x="196" y="425"/>
                    <a:pt x="196" y="425"/>
                  </a:cubicBezTo>
                  <a:cubicBezTo>
                    <a:pt x="196" y="425"/>
                    <a:pt x="197" y="425"/>
                    <a:pt x="199" y="426"/>
                  </a:cubicBezTo>
                  <a:cubicBezTo>
                    <a:pt x="201" y="426"/>
                    <a:pt x="203" y="426"/>
                    <a:pt x="205" y="427"/>
                  </a:cubicBezTo>
                  <a:cubicBezTo>
                    <a:pt x="210" y="427"/>
                    <a:pt x="215" y="428"/>
                    <a:pt x="215" y="428"/>
                  </a:cubicBezTo>
                  <a:cubicBezTo>
                    <a:pt x="218" y="428"/>
                    <a:pt x="220" y="430"/>
                    <a:pt x="221" y="433"/>
                  </a:cubicBezTo>
                  <a:cubicBezTo>
                    <a:pt x="221" y="433"/>
                    <a:pt x="224" y="440"/>
                    <a:pt x="228" y="446"/>
                  </a:cubicBezTo>
                  <a:cubicBezTo>
                    <a:pt x="229" y="450"/>
                    <a:pt x="231" y="453"/>
                    <a:pt x="233" y="456"/>
                  </a:cubicBezTo>
                  <a:cubicBezTo>
                    <a:pt x="234" y="458"/>
                    <a:pt x="235" y="460"/>
                    <a:pt x="235" y="460"/>
                  </a:cubicBezTo>
                  <a:cubicBezTo>
                    <a:pt x="236" y="463"/>
                    <a:pt x="240" y="465"/>
                    <a:pt x="243" y="464"/>
                  </a:cubicBezTo>
                  <a:cubicBezTo>
                    <a:pt x="243" y="464"/>
                    <a:pt x="245" y="464"/>
                    <a:pt x="247" y="464"/>
                  </a:cubicBezTo>
                  <a:close/>
                  <a:moveTo>
                    <a:pt x="218" y="381"/>
                  </a:moveTo>
                  <a:cubicBezTo>
                    <a:pt x="214" y="381"/>
                    <a:pt x="211" y="380"/>
                    <a:pt x="209" y="380"/>
                  </a:cubicBezTo>
                  <a:cubicBezTo>
                    <a:pt x="206" y="379"/>
                    <a:pt x="205" y="379"/>
                    <a:pt x="205" y="379"/>
                  </a:cubicBezTo>
                  <a:cubicBezTo>
                    <a:pt x="205" y="379"/>
                    <a:pt x="204" y="379"/>
                    <a:pt x="201" y="378"/>
                  </a:cubicBezTo>
                  <a:cubicBezTo>
                    <a:pt x="200" y="378"/>
                    <a:pt x="199" y="378"/>
                    <a:pt x="197" y="377"/>
                  </a:cubicBezTo>
                  <a:cubicBezTo>
                    <a:pt x="196" y="377"/>
                    <a:pt x="194" y="377"/>
                    <a:pt x="192" y="376"/>
                  </a:cubicBezTo>
                  <a:cubicBezTo>
                    <a:pt x="184" y="374"/>
                    <a:pt x="174" y="370"/>
                    <a:pt x="164" y="365"/>
                  </a:cubicBezTo>
                  <a:cubicBezTo>
                    <a:pt x="155" y="360"/>
                    <a:pt x="146" y="354"/>
                    <a:pt x="140" y="349"/>
                  </a:cubicBezTo>
                  <a:cubicBezTo>
                    <a:pt x="136" y="347"/>
                    <a:pt x="134" y="344"/>
                    <a:pt x="132" y="343"/>
                  </a:cubicBezTo>
                  <a:cubicBezTo>
                    <a:pt x="131" y="341"/>
                    <a:pt x="130" y="340"/>
                    <a:pt x="130" y="340"/>
                  </a:cubicBezTo>
                  <a:cubicBezTo>
                    <a:pt x="130" y="340"/>
                    <a:pt x="129" y="339"/>
                    <a:pt x="127" y="338"/>
                  </a:cubicBezTo>
                  <a:cubicBezTo>
                    <a:pt x="125" y="336"/>
                    <a:pt x="123" y="334"/>
                    <a:pt x="120" y="331"/>
                  </a:cubicBezTo>
                  <a:cubicBezTo>
                    <a:pt x="115" y="325"/>
                    <a:pt x="109" y="316"/>
                    <a:pt x="103" y="307"/>
                  </a:cubicBezTo>
                  <a:cubicBezTo>
                    <a:pt x="98" y="297"/>
                    <a:pt x="94" y="287"/>
                    <a:pt x="91" y="280"/>
                  </a:cubicBezTo>
                  <a:cubicBezTo>
                    <a:pt x="90" y="276"/>
                    <a:pt x="89" y="273"/>
                    <a:pt x="88" y="270"/>
                  </a:cubicBezTo>
                  <a:cubicBezTo>
                    <a:pt x="88" y="268"/>
                    <a:pt x="87" y="267"/>
                    <a:pt x="87" y="267"/>
                  </a:cubicBezTo>
                  <a:cubicBezTo>
                    <a:pt x="87" y="267"/>
                    <a:pt x="87" y="265"/>
                    <a:pt x="86" y="263"/>
                  </a:cubicBezTo>
                  <a:cubicBezTo>
                    <a:pt x="86" y="261"/>
                    <a:pt x="85" y="258"/>
                    <a:pt x="85" y="254"/>
                  </a:cubicBezTo>
                  <a:cubicBezTo>
                    <a:pt x="83" y="246"/>
                    <a:pt x="83" y="235"/>
                    <a:pt x="83" y="224"/>
                  </a:cubicBezTo>
                  <a:cubicBezTo>
                    <a:pt x="84" y="214"/>
                    <a:pt x="86" y="203"/>
                    <a:pt x="88" y="195"/>
                  </a:cubicBezTo>
                  <a:cubicBezTo>
                    <a:pt x="88" y="191"/>
                    <a:pt x="90" y="188"/>
                    <a:pt x="90" y="186"/>
                  </a:cubicBezTo>
                  <a:cubicBezTo>
                    <a:pt x="91" y="183"/>
                    <a:pt x="91" y="182"/>
                    <a:pt x="91" y="182"/>
                  </a:cubicBezTo>
                  <a:cubicBezTo>
                    <a:pt x="91" y="182"/>
                    <a:pt x="92" y="181"/>
                    <a:pt x="93" y="179"/>
                  </a:cubicBezTo>
                  <a:cubicBezTo>
                    <a:pt x="94" y="177"/>
                    <a:pt x="95" y="173"/>
                    <a:pt x="96" y="170"/>
                  </a:cubicBezTo>
                  <a:cubicBezTo>
                    <a:pt x="100" y="162"/>
                    <a:pt x="105" y="153"/>
                    <a:pt x="111" y="144"/>
                  </a:cubicBezTo>
                  <a:cubicBezTo>
                    <a:pt x="117" y="135"/>
                    <a:pt x="125" y="127"/>
                    <a:pt x="130" y="122"/>
                  </a:cubicBezTo>
                  <a:cubicBezTo>
                    <a:pt x="136" y="116"/>
                    <a:pt x="141" y="113"/>
                    <a:pt x="141" y="113"/>
                  </a:cubicBezTo>
                  <a:cubicBezTo>
                    <a:pt x="141" y="113"/>
                    <a:pt x="145" y="110"/>
                    <a:pt x="151" y="105"/>
                  </a:cubicBezTo>
                  <a:cubicBezTo>
                    <a:pt x="158" y="101"/>
                    <a:pt x="168" y="96"/>
                    <a:pt x="178" y="92"/>
                  </a:cubicBezTo>
                  <a:cubicBezTo>
                    <a:pt x="188" y="88"/>
                    <a:pt x="198" y="85"/>
                    <a:pt x="206" y="84"/>
                  </a:cubicBezTo>
                  <a:cubicBezTo>
                    <a:pt x="214" y="82"/>
                    <a:pt x="219" y="82"/>
                    <a:pt x="219" y="82"/>
                  </a:cubicBezTo>
                  <a:cubicBezTo>
                    <a:pt x="219" y="82"/>
                    <a:pt x="225" y="81"/>
                    <a:pt x="233" y="81"/>
                  </a:cubicBezTo>
                  <a:cubicBezTo>
                    <a:pt x="241" y="81"/>
                    <a:pt x="251" y="82"/>
                    <a:pt x="262" y="84"/>
                  </a:cubicBezTo>
                  <a:cubicBezTo>
                    <a:pt x="273" y="86"/>
                    <a:pt x="283" y="89"/>
                    <a:pt x="290" y="92"/>
                  </a:cubicBezTo>
                  <a:cubicBezTo>
                    <a:pt x="294" y="94"/>
                    <a:pt x="297" y="95"/>
                    <a:pt x="299" y="96"/>
                  </a:cubicBezTo>
                  <a:cubicBezTo>
                    <a:pt x="301" y="97"/>
                    <a:pt x="302" y="98"/>
                    <a:pt x="302" y="98"/>
                  </a:cubicBezTo>
                  <a:cubicBezTo>
                    <a:pt x="302" y="98"/>
                    <a:pt x="304" y="98"/>
                    <a:pt x="306" y="100"/>
                  </a:cubicBezTo>
                  <a:cubicBezTo>
                    <a:pt x="308" y="101"/>
                    <a:pt x="311" y="102"/>
                    <a:pt x="314" y="105"/>
                  </a:cubicBezTo>
                  <a:cubicBezTo>
                    <a:pt x="321" y="109"/>
                    <a:pt x="330" y="115"/>
                    <a:pt x="337" y="123"/>
                  </a:cubicBezTo>
                  <a:cubicBezTo>
                    <a:pt x="345" y="130"/>
                    <a:pt x="352" y="138"/>
                    <a:pt x="356" y="145"/>
                  </a:cubicBezTo>
                  <a:cubicBezTo>
                    <a:pt x="359" y="148"/>
                    <a:pt x="361" y="151"/>
                    <a:pt x="362" y="153"/>
                  </a:cubicBezTo>
                  <a:cubicBezTo>
                    <a:pt x="363" y="155"/>
                    <a:pt x="364" y="156"/>
                    <a:pt x="364" y="156"/>
                  </a:cubicBezTo>
                  <a:cubicBezTo>
                    <a:pt x="364" y="156"/>
                    <a:pt x="364" y="157"/>
                    <a:pt x="365" y="160"/>
                  </a:cubicBezTo>
                  <a:cubicBezTo>
                    <a:pt x="367" y="162"/>
                    <a:pt x="368" y="165"/>
                    <a:pt x="370" y="168"/>
                  </a:cubicBezTo>
                  <a:cubicBezTo>
                    <a:pt x="373" y="176"/>
                    <a:pt x="377" y="186"/>
                    <a:pt x="380" y="196"/>
                  </a:cubicBezTo>
                  <a:cubicBezTo>
                    <a:pt x="382" y="207"/>
                    <a:pt x="383" y="217"/>
                    <a:pt x="384" y="225"/>
                  </a:cubicBezTo>
                  <a:cubicBezTo>
                    <a:pt x="384" y="229"/>
                    <a:pt x="384" y="233"/>
                    <a:pt x="384" y="235"/>
                  </a:cubicBezTo>
                  <a:cubicBezTo>
                    <a:pt x="384" y="237"/>
                    <a:pt x="384" y="239"/>
                    <a:pt x="384" y="239"/>
                  </a:cubicBezTo>
                  <a:cubicBezTo>
                    <a:pt x="384" y="239"/>
                    <a:pt x="384" y="240"/>
                    <a:pt x="383" y="242"/>
                  </a:cubicBezTo>
                  <a:cubicBezTo>
                    <a:pt x="383" y="245"/>
                    <a:pt x="383" y="248"/>
                    <a:pt x="382" y="252"/>
                  </a:cubicBezTo>
                  <a:cubicBezTo>
                    <a:pt x="381" y="260"/>
                    <a:pt x="379" y="271"/>
                    <a:pt x="375" y="281"/>
                  </a:cubicBezTo>
                  <a:cubicBezTo>
                    <a:pt x="372" y="291"/>
                    <a:pt x="367" y="301"/>
                    <a:pt x="363" y="308"/>
                  </a:cubicBezTo>
                  <a:cubicBezTo>
                    <a:pt x="362" y="309"/>
                    <a:pt x="361" y="311"/>
                    <a:pt x="360" y="312"/>
                  </a:cubicBezTo>
                  <a:cubicBezTo>
                    <a:pt x="359" y="314"/>
                    <a:pt x="359" y="315"/>
                    <a:pt x="358" y="316"/>
                  </a:cubicBezTo>
                  <a:cubicBezTo>
                    <a:pt x="357" y="318"/>
                    <a:pt x="356" y="319"/>
                    <a:pt x="356" y="319"/>
                  </a:cubicBezTo>
                  <a:cubicBezTo>
                    <a:pt x="356" y="319"/>
                    <a:pt x="355" y="320"/>
                    <a:pt x="354" y="322"/>
                  </a:cubicBezTo>
                  <a:cubicBezTo>
                    <a:pt x="352" y="324"/>
                    <a:pt x="350" y="326"/>
                    <a:pt x="348" y="329"/>
                  </a:cubicBezTo>
                  <a:cubicBezTo>
                    <a:pt x="342" y="335"/>
                    <a:pt x="335" y="343"/>
                    <a:pt x="326" y="350"/>
                  </a:cubicBezTo>
                  <a:cubicBezTo>
                    <a:pt x="318" y="356"/>
                    <a:pt x="309" y="362"/>
                    <a:pt x="302" y="366"/>
                  </a:cubicBezTo>
                  <a:cubicBezTo>
                    <a:pt x="300" y="366"/>
                    <a:pt x="298" y="367"/>
                    <a:pt x="297" y="368"/>
                  </a:cubicBezTo>
                  <a:cubicBezTo>
                    <a:pt x="295" y="369"/>
                    <a:pt x="294" y="369"/>
                    <a:pt x="293" y="370"/>
                  </a:cubicBezTo>
                  <a:cubicBezTo>
                    <a:pt x="290" y="371"/>
                    <a:pt x="289" y="371"/>
                    <a:pt x="289" y="371"/>
                  </a:cubicBezTo>
                  <a:cubicBezTo>
                    <a:pt x="289" y="371"/>
                    <a:pt x="288" y="372"/>
                    <a:pt x="286" y="372"/>
                  </a:cubicBezTo>
                  <a:cubicBezTo>
                    <a:pt x="285" y="373"/>
                    <a:pt x="283" y="373"/>
                    <a:pt x="282" y="374"/>
                  </a:cubicBezTo>
                  <a:cubicBezTo>
                    <a:pt x="280" y="374"/>
                    <a:pt x="278" y="375"/>
                    <a:pt x="277" y="376"/>
                  </a:cubicBezTo>
                  <a:cubicBezTo>
                    <a:pt x="269" y="378"/>
                    <a:pt x="258" y="380"/>
                    <a:pt x="248" y="381"/>
                  </a:cubicBezTo>
                  <a:cubicBezTo>
                    <a:pt x="237" y="382"/>
                    <a:pt x="226" y="382"/>
                    <a:pt x="218" y="38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id-ID" sz="1013"/>
            </a:p>
          </p:txBody>
        </p:sp>
        <p:sp>
          <p:nvSpPr>
            <p:cNvPr id="119" name="Freeform 60">
              <a:extLst>
                <a:ext uri="{FF2B5EF4-FFF2-40B4-BE49-F238E27FC236}">
                  <a16:creationId xmlns:a16="http://schemas.microsoft.com/office/drawing/2014/main" id="{8F3ABD66-51C7-4123-9C4A-A4FC3DB79AB5}"/>
                </a:ext>
              </a:extLst>
            </p:cNvPr>
            <p:cNvSpPr>
              <a:spLocks noEditPoints="1"/>
            </p:cNvSpPr>
            <p:nvPr/>
          </p:nvSpPr>
          <p:spPr bwMode="auto">
            <a:xfrm>
              <a:off x="2855913" y="2755900"/>
              <a:ext cx="714375" cy="714375"/>
            </a:xfrm>
            <a:custGeom>
              <a:avLst/>
              <a:gdLst>
                <a:gd name="T0" fmla="*/ 114 w 211"/>
                <a:gd name="T1" fmla="*/ 5 h 211"/>
                <a:gd name="T2" fmla="*/ 5 w 211"/>
                <a:gd name="T3" fmla="*/ 114 h 211"/>
                <a:gd name="T4" fmla="*/ 97 w 211"/>
                <a:gd name="T5" fmla="*/ 206 h 211"/>
                <a:gd name="T6" fmla="*/ 206 w 211"/>
                <a:gd name="T7" fmla="*/ 97 h 211"/>
                <a:gd name="T8" fmla="*/ 114 w 211"/>
                <a:gd name="T9" fmla="*/ 5 h 211"/>
                <a:gd name="T10" fmla="*/ 133 w 211"/>
                <a:gd name="T11" fmla="*/ 145 h 211"/>
                <a:gd name="T12" fmla="*/ 112 w 211"/>
                <a:gd name="T13" fmla="*/ 154 h 211"/>
                <a:gd name="T14" fmla="*/ 112 w 211"/>
                <a:gd name="T15" fmla="*/ 165 h 211"/>
                <a:gd name="T16" fmla="*/ 108 w 211"/>
                <a:gd name="T17" fmla="*/ 169 h 211"/>
                <a:gd name="T18" fmla="*/ 106 w 211"/>
                <a:gd name="T19" fmla="*/ 169 h 211"/>
                <a:gd name="T20" fmla="*/ 103 w 211"/>
                <a:gd name="T21" fmla="*/ 169 h 211"/>
                <a:gd name="T22" fmla="*/ 100 w 211"/>
                <a:gd name="T23" fmla="*/ 165 h 211"/>
                <a:gd name="T24" fmla="*/ 100 w 211"/>
                <a:gd name="T25" fmla="*/ 154 h 211"/>
                <a:gd name="T26" fmla="*/ 71 w 211"/>
                <a:gd name="T27" fmla="*/ 131 h 211"/>
                <a:gd name="T28" fmla="*/ 74 w 211"/>
                <a:gd name="T29" fmla="*/ 126 h 211"/>
                <a:gd name="T30" fmla="*/ 86 w 211"/>
                <a:gd name="T31" fmla="*/ 123 h 211"/>
                <a:gd name="T32" fmla="*/ 90 w 211"/>
                <a:gd name="T33" fmla="*/ 126 h 211"/>
                <a:gd name="T34" fmla="*/ 106 w 211"/>
                <a:gd name="T35" fmla="*/ 138 h 211"/>
                <a:gd name="T36" fmla="*/ 106 w 211"/>
                <a:gd name="T37" fmla="*/ 138 h 211"/>
                <a:gd name="T38" fmla="*/ 116 w 211"/>
                <a:gd name="T39" fmla="*/ 135 h 211"/>
                <a:gd name="T40" fmla="*/ 119 w 211"/>
                <a:gd name="T41" fmla="*/ 126 h 211"/>
                <a:gd name="T42" fmla="*/ 116 w 211"/>
                <a:gd name="T43" fmla="*/ 119 h 211"/>
                <a:gd name="T44" fmla="*/ 106 w 211"/>
                <a:gd name="T45" fmla="*/ 114 h 211"/>
                <a:gd name="T46" fmla="*/ 102 w 211"/>
                <a:gd name="T47" fmla="*/ 113 h 211"/>
                <a:gd name="T48" fmla="*/ 86 w 211"/>
                <a:gd name="T49" fmla="*/ 106 h 211"/>
                <a:gd name="T50" fmla="*/ 77 w 211"/>
                <a:gd name="T51" fmla="*/ 96 h 211"/>
                <a:gd name="T52" fmla="*/ 74 w 211"/>
                <a:gd name="T53" fmla="*/ 82 h 211"/>
                <a:gd name="T54" fmla="*/ 80 w 211"/>
                <a:gd name="T55" fmla="*/ 63 h 211"/>
                <a:gd name="T56" fmla="*/ 100 w 211"/>
                <a:gd name="T57" fmla="*/ 53 h 211"/>
                <a:gd name="T58" fmla="*/ 100 w 211"/>
                <a:gd name="T59" fmla="*/ 46 h 211"/>
                <a:gd name="T60" fmla="*/ 103 w 211"/>
                <a:gd name="T61" fmla="*/ 42 h 211"/>
                <a:gd name="T62" fmla="*/ 106 w 211"/>
                <a:gd name="T63" fmla="*/ 42 h 211"/>
                <a:gd name="T64" fmla="*/ 108 w 211"/>
                <a:gd name="T65" fmla="*/ 42 h 211"/>
                <a:gd name="T66" fmla="*/ 112 w 211"/>
                <a:gd name="T67" fmla="*/ 46 h 211"/>
                <a:gd name="T68" fmla="*/ 112 w 211"/>
                <a:gd name="T69" fmla="*/ 53 h 211"/>
                <a:gd name="T70" fmla="*/ 137 w 211"/>
                <a:gd name="T71" fmla="*/ 73 h 211"/>
                <a:gd name="T72" fmla="*/ 135 w 211"/>
                <a:gd name="T73" fmla="*/ 77 h 211"/>
                <a:gd name="T74" fmla="*/ 124 w 211"/>
                <a:gd name="T75" fmla="*/ 81 h 211"/>
                <a:gd name="T76" fmla="*/ 120 w 211"/>
                <a:gd name="T77" fmla="*/ 80 h 211"/>
                <a:gd name="T78" fmla="*/ 106 w 211"/>
                <a:gd name="T79" fmla="*/ 69 h 211"/>
                <a:gd name="T80" fmla="*/ 106 w 211"/>
                <a:gd name="T81" fmla="*/ 69 h 211"/>
                <a:gd name="T82" fmla="*/ 98 w 211"/>
                <a:gd name="T83" fmla="*/ 72 h 211"/>
                <a:gd name="T84" fmla="*/ 95 w 211"/>
                <a:gd name="T85" fmla="*/ 79 h 211"/>
                <a:gd name="T86" fmla="*/ 98 w 211"/>
                <a:gd name="T87" fmla="*/ 86 h 211"/>
                <a:gd name="T88" fmla="*/ 106 w 211"/>
                <a:gd name="T89" fmla="*/ 90 h 211"/>
                <a:gd name="T90" fmla="*/ 111 w 211"/>
                <a:gd name="T91" fmla="*/ 92 h 211"/>
                <a:gd name="T92" fmla="*/ 127 w 211"/>
                <a:gd name="T93" fmla="*/ 100 h 211"/>
                <a:gd name="T94" fmla="*/ 137 w 211"/>
                <a:gd name="T95" fmla="*/ 109 h 211"/>
                <a:gd name="T96" fmla="*/ 141 w 211"/>
                <a:gd name="T97" fmla="*/ 124 h 211"/>
                <a:gd name="T98" fmla="*/ 133 w 211"/>
                <a:gd name="T99" fmla="*/ 145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11" h="211">
                  <a:moveTo>
                    <a:pt x="114" y="5"/>
                  </a:moveTo>
                  <a:cubicBezTo>
                    <a:pt x="51" y="0"/>
                    <a:pt x="0" y="51"/>
                    <a:pt x="5" y="114"/>
                  </a:cubicBezTo>
                  <a:cubicBezTo>
                    <a:pt x="9" y="163"/>
                    <a:pt x="48" y="202"/>
                    <a:pt x="97" y="206"/>
                  </a:cubicBezTo>
                  <a:cubicBezTo>
                    <a:pt x="160" y="211"/>
                    <a:pt x="211" y="160"/>
                    <a:pt x="206" y="97"/>
                  </a:cubicBezTo>
                  <a:cubicBezTo>
                    <a:pt x="203" y="48"/>
                    <a:pt x="163" y="8"/>
                    <a:pt x="114" y="5"/>
                  </a:cubicBezTo>
                  <a:close/>
                  <a:moveTo>
                    <a:pt x="133" y="145"/>
                  </a:moveTo>
                  <a:cubicBezTo>
                    <a:pt x="128" y="150"/>
                    <a:pt x="121" y="153"/>
                    <a:pt x="112" y="154"/>
                  </a:cubicBezTo>
                  <a:cubicBezTo>
                    <a:pt x="112" y="165"/>
                    <a:pt x="112" y="165"/>
                    <a:pt x="112" y="165"/>
                  </a:cubicBezTo>
                  <a:cubicBezTo>
                    <a:pt x="112" y="167"/>
                    <a:pt x="110" y="169"/>
                    <a:pt x="108" y="169"/>
                  </a:cubicBezTo>
                  <a:cubicBezTo>
                    <a:pt x="106" y="169"/>
                    <a:pt x="106" y="169"/>
                    <a:pt x="106" y="169"/>
                  </a:cubicBezTo>
                  <a:cubicBezTo>
                    <a:pt x="103" y="169"/>
                    <a:pt x="103" y="169"/>
                    <a:pt x="103" y="169"/>
                  </a:cubicBezTo>
                  <a:cubicBezTo>
                    <a:pt x="101" y="169"/>
                    <a:pt x="100" y="167"/>
                    <a:pt x="100" y="165"/>
                  </a:cubicBezTo>
                  <a:cubicBezTo>
                    <a:pt x="100" y="154"/>
                    <a:pt x="100" y="154"/>
                    <a:pt x="100" y="154"/>
                  </a:cubicBezTo>
                  <a:cubicBezTo>
                    <a:pt x="85" y="153"/>
                    <a:pt x="76" y="145"/>
                    <a:pt x="71" y="131"/>
                  </a:cubicBezTo>
                  <a:cubicBezTo>
                    <a:pt x="71" y="129"/>
                    <a:pt x="72" y="127"/>
                    <a:pt x="74" y="126"/>
                  </a:cubicBezTo>
                  <a:cubicBezTo>
                    <a:pt x="86" y="123"/>
                    <a:pt x="86" y="123"/>
                    <a:pt x="86" y="123"/>
                  </a:cubicBezTo>
                  <a:cubicBezTo>
                    <a:pt x="87" y="123"/>
                    <a:pt x="89" y="124"/>
                    <a:pt x="90" y="126"/>
                  </a:cubicBezTo>
                  <a:cubicBezTo>
                    <a:pt x="92" y="134"/>
                    <a:pt x="97" y="138"/>
                    <a:pt x="106" y="138"/>
                  </a:cubicBezTo>
                  <a:cubicBezTo>
                    <a:pt x="106" y="138"/>
                    <a:pt x="106" y="138"/>
                    <a:pt x="106" y="138"/>
                  </a:cubicBezTo>
                  <a:cubicBezTo>
                    <a:pt x="111" y="138"/>
                    <a:pt x="114" y="137"/>
                    <a:pt x="116" y="135"/>
                  </a:cubicBezTo>
                  <a:cubicBezTo>
                    <a:pt x="118" y="132"/>
                    <a:pt x="119" y="130"/>
                    <a:pt x="119" y="126"/>
                  </a:cubicBezTo>
                  <a:cubicBezTo>
                    <a:pt x="119" y="123"/>
                    <a:pt x="118" y="121"/>
                    <a:pt x="116" y="119"/>
                  </a:cubicBezTo>
                  <a:cubicBezTo>
                    <a:pt x="114" y="118"/>
                    <a:pt x="111" y="116"/>
                    <a:pt x="106" y="114"/>
                  </a:cubicBezTo>
                  <a:cubicBezTo>
                    <a:pt x="104" y="114"/>
                    <a:pt x="103" y="113"/>
                    <a:pt x="102" y="113"/>
                  </a:cubicBezTo>
                  <a:cubicBezTo>
                    <a:pt x="95" y="110"/>
                    <a:pt x="90" y="108"/>
                    <a:pt x="86" y="106"/>
                  </a:cubicBezTo>
                  <a:cubicBezTo>
                    <a:pt x="83" y="104"/>
                    <a:pt x="80" y="100"/>
                    <a:pt x="77" y="96"/>
                  </a:cubicBezTo>
                  <a:cubicBezTo>
                    <a:pt x="75" y="92"/>
                    <a:pt x="74" y="88"/>
                    <a:pt x="74" y="82"/>
                  </a:cubicBezTo>
                  <a:cubicBezTo>
                    <a:pt x="74" y="75"/>
                    <a:pt x="76" y="69"/>
                    <a:pt x="80" y="63"/>
                  </a:cubicBezTo>
                  <a:cubicBezTo>
                    <a:pt x="84" y="58"/>
                    <a:pt x="91" y="54"/>
                    <a:pt x="100" y="53"/>
                  </a:cubicBezTo>
                  <a:cubicBezTo>
                    <a:pt x="100" y="46"/>
                    <a:pt x="100" y="46"/>
                    <a:pt x="100" y="46"/>
                  </a:cubicBezTo>
                  <a:cubicBezTo>
                    <a:pt x="100" y="44"/>
                    <a:pt x="101" y="42"/>
                    <a:pt x="103" y="42"/>
                  </a:cubicBezTo>
                  <a:cubicBezTo>
                    <a:pt x="106" y="42"/>
                    <a:pt x="106" y="42"/>
                    <a:pt x="106" y="42"/>
                  </a:cubicBezTo>
                  <a:cubicBezTo>
                    <a:pt x="108" y="42"/>
                    <a:pt x="108" y="42"/>
                    <a:pt x="108" y="42"/>
                  </a:cubicBezTo>
                  <a:cubicBezTo>
                    <a:pt x="110" y="42"/>
                    <a:pt x="112" y="44"/>
                    <a:pt x="112" y="46"/>
                  </a:cubicBezTo>
                  <a:cubicBezTo>
                    <a:pt x="112" y="53"/>
                    <a:pt x="112" y="53"/>
                    <a:pt x="112" y="53"/>
                  </a:cubicBezTo>
                  <a:cubicBezTo>
                    <a:pt x="124" y="55"/>
                    <a:pt x="132" y="61"/>
                    <a:pt x="137" y="73"/>
                  </a:cubicBezTo>
                  <a:cubicBezTo>
                    <a:pt x="137" y="74"/>
                    <a:pt x="136" y="76"/>
                    <a:pt x="135" y="77"/>
                  </a:cubicBezTo>
                  <a:cubicBezTo>
                    <a:pt x="124" y="81"/>
                    <a:pt x="124" y="81"/>
                    <a:pt x="124" y="81"/>
                  </a:cubicBezTo>
                  <a:cubicBezTo>
                    <a:pt x="123" y="82"/>
                    <a:pt x="121" y="81"/>
                    <a:pt x="120" y="80"/>
                  </a:cubicBezTo>
                  <a:cubicBezTo>
                    <a:pt x="117" y="72"/>
                    <a:pt x="112" y="69"/>
                    <a:pt x="106" y="69"/>
                  </a:cubicBezTo>
                  <a:cubicBezTo>
                    <a:pt x="106" y="69"/>
                    <a:pt x="106" y="69"/>
                    <a:pt x="106" y="69"/>
                  </a:cubicBezTo>
                  <a:cubicBezTo>
                    <a:pt x="102" y="69"/>
                    <a:pt x="100" y="70"/>
                    <a:pt x="98" y="72"/>
                  </a:cubicBezTo>
                  <a:cubicBezTo>
                    <a:pt x="96" y="74"/>
                    <a:pt x="95" y="76"/>
                    <a:pt x="95" y="79"/>
                  </a:cubicBezTo>
                  <a:cubicBezTo>
                    <a:pt x="95" y="82"/>
                    <a:pt x="96" y="85"/>
                    <a:pt x="98" y="86"/>
                  </a:cubicBezTo>
                  <a:cubicBezTo>
                    <a:pt x="99" y="88"/>
                    <a:pt x="102" y="89"/>
                    <a:pt x="106" y="90"/>
                  </a:cubicBezTo>
                  <a:cubicBezTo>
                    <a:pt x="107" y="91"/>
                    <a:pt x="109" y="92"/>
                    <a:pt x="111" y="92"/>
                  </a:cubicBezTo>
                  <a:cubicBezTo>
                    <a:pt x="118" y="95"/>
                    <a:pt x="123" y="97"/>
                    <a:pt x="127" y="100"/>
                  </a:cubicBezTo>
                  <a:cubicBezTo>
                    <a:pt x="131" y="102"/>
                    <a:pt x="135" y="105"/>
                    <a:pt x="137" y="109"/>
                  </a:cubicBezTo>
                  <a:cubicBezTo>
                    <a:pt x="139" y="113"/>
                    <a:pt x="141" y="118"/>
                    <a:pt x="141" y="124"/>
                  </a:cubicBezTo>
                  <a:cubicBezTo>
                    <a:pt x="141" y="132"/>
                    <a:pt x="138" y="139"/>
                    <a:pt x="133" y="14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id-ID" sz="1013"/>
            </a:p>
          </p:txBody>
        </p:sp>
        <p:sp>
          <p:nvSpPr>
            <p:cNvPr id="120" name="Freeform 61">
              <a:extLst>
                <a:ext uri="{FF2B5EF4-FFF2-40B4-BE49-F238E27FC236}">
                  <a16:creationId xmlns:a16="http://schemas.microsoft.com/office/drawing/2014/main" id="{73951274-609A-45B3-B793-C5969F0BBF73}"/>
                </a:ext>
              </a:extLst>
            </p:cNvPr>
            <p:cNvSpPr>
              <a:spLocks noEditPoints="1"/>
            </p:cNvSpPr>
            <p:nvPr/>
          </p:nvSpPr>
          <p:spPr bwMode="auto">
            <a:xfrm>
              <a:off x="6710363" y="4349750"/>
              <a:ext cx="1595438" cy="1560512"/>
            </a:xfrm>
            <a:custGeom>
              <a:avLst/>
              <a:gdLst>
                <a:gd name="T0" fmla="*/ 211 w 472"/>
                <a:gd name="T1" fmla="*/ 431 h 461"/>
                <a:gd name="T2" fmla="*/ 241 w 472"/>
                <a:gd name="T3" fmla="*/ 428 h 461"/>
                <a:gd name="T4" fmla="*/ 280 w 472"/>
                <a:gd name="T5" fmla="*/ 443 h 461"/>
                <a:gd name="T6" fmla="*/ 323 w 472"/>
                <a:gd name="T7" fmla="*/ 450 h 461"/>
                <a:gd name="T8" fmla="*/ 334 w 472"/>
                <a:gd name="T9" fmla="*/ 413 h 461"/>
                <a:gd name="T10" fmla="*/ 356 w 472"/>
                <a:gd name="T11" fmla="*/ 388 h 461"/>
                <a:gd name="T12" fmla="*/ 385 w 472"/>
                <a:gd name="T13" fmla="*/ 374 h 461"/>
                <a:gd name="T14" fmla="*/ 424 w 472"/>
                <a:gd name="T15" fmla="*/ 373 h 461"/>
                <a:gd name="T16" fmla="*/ 429 w 472"/>
                <a:gd name="T17" fmla="*/ 329 h 461"/>
                <a:gd name="T18" fmla="*/ 425 w 472"/>
                <a:gd name="T19" fmla="*/ 288 h 461"/>
                <a:gd name="T20" fmla="*/ 436 w 472"/>
                <a:gd name="T21" fmla="*/ 260 h 461"/>
                <a:gd name="T22" fmla="*/ 472 w 472"/>
                <a:gd name="T23" fmla="*/ 239 h 461"/>
                <a:gd name="T24" fmla="*/ 466 w 472"/>
                <a:gd name="T25" fmla="*/ 203 h 461"/>
                <a:gd name="T26" fmla="*/ 426 w 472"/>
                <a:gd name="T27" fmla="*/ 175 h 461"/>
                <a:gd name="T28" fmla="*/ 416 w 472"/>
                <a:gd name="T29" fmla="*/ 149 h 461"/>
                <a:gd name="T30" fmla="*/ 433 w 472"/>
                <a:gd name="T31" fmla="*/ 109 h 461"/>
                <a:gd name="T32" fmla="*/ 415 w 472"/>
                <a:gd name="T33" fmla="*/ 77 h 461"/>
                <a:gd name="T34" fmla="*/ 366 w 472"/>
                <a:gd name="T35" fmla="*/ 81 h 461"/>
                <a:gd name="T36" fmla="*/ 346 w 472"/>
                <a:gd name="T37" fmla="*/ 66 h 461"/>
                <a:gd name="T38" fmla="*/ 326 w 472"/>
                <a:gd name="T39" fmla="*/ 33 h 461"/>
                <a:gd name="T40" fmla="*/ 295 w 472"/>
                <a:gd name="T41" fmla="*/ 2 h 461"/>
                <a:gd name="T42" fmla="*/ 264 w 472"/>
                <a:gd name="T43" fmla="*/ 26 h 461"/>
                <a:gd name="T44" fmla="*/ 235 w 472"/>
                <a:gd name="T45" fmla="*/ 33 h 461"/>
                <a:gd name="T46" fmla="*/ 203 w 472"/>
                <a:gd name="T47" fmla="*/ 31 h 461"/>
                <a:gd name="T48" fmla="*/ 158 w 472"/>
                <a:gd name="T49" fmla="*/ 8 h 461"/>
                <a:gd name="T50" fmla="*/ 138 w 472"/>
                <a:gd name="T51" fmla="*/ 37 h 461"/>
                <a:gd name="T52" fmla="*/ 125 w 472"/>
                <a:gd name="T53" fmla="*/ 67 h 461"/>
                <a:gd name="T54" fmla="*/ 92 w 472"/>
                <a:gd name="T55" fmla="*/ 89 h 461"/>
                <a:gd name="T56" fmla="*/ 51 w 472"/>
                <a:gd name="T57" fmla="*/ 85 h 461"/>
                <a:gd name="T58" fmla="*/ 34 w 472"/>
                <a:gd name="T59" fmla="*/ 118 h 461"/>
                <a:gd name="T60" fmla="*/ 48 w 472"/>
                <a:gd name="T61" fmla="*/ 171 h 461"/>
                <a:gd name="T62" fmla="*/ 42 w 472"/>
                <a:gd name="T63" fmla="*/ 194 h 461"/>
                <a:gd name="T64" fmla="*/ 6 w 472"/>
                <a:gd name="T65" fmla="*/ 213 h 461"/>
                <a:gd name="T66" fmla="*/ 1 w 472"/>
                <a:gd name="T67" fmla="*/ 250 h 461"/>
                <a:gd name="T68" fmla="*/ 44 w 472"/>
                <a:gd name="T69" fmla="*/ 279 h 461"/>
                <a:gd name="T70" fmla="*/ 53 w 472"/>
                <a:gd name="T71" fmla="*/ 306 h 461"/>
                <a:gd name="T72" fmla="*/ 42 w 472"/>
                <a:gd name="T73" fmla="*/ 348 h 461"/>
                <a:gd name="T74" fmla="*/ 55 w 472"/>
                <a:gd name="T75" fmla="*/ 381 h 461"/>
                <a:gd name="T76" fmla="*/ 98 w 472"/>
                <a:gd name="T77" fmla="*/ 378 h 461"/>
                <a:gd name="T78" fmla="*/ 124 w 472"/>
                <a:gd name="T79" fmla="*/ 393 h 461"/>
                <a:gd name="T80" fmla="*/ 146 w 472"/>
                <a:gd name="T81" fmla="*/ 412 h 461"/>
                <a:gd name="T82" fmla="*/ 168 w 472"/>
                <a:gd name="T83" fmla="*/ 456 h 461"/>
                <a:gd name="T84" fmla="*/ 231 w 472"/>
                <a:gd name="T85" fmla="*/ 379 h 461"/>
                <a:gd name="T86" fmla="*/ 155 w 472"/>
                <a:gd name="T87" fmla="*/ 355 h 461"/>
                <a:gd name="T88" fmla="*/ 118 w 472"/>
                <a:gd name="T89" fmla="*/ 320 h 461"/>
                <a:gd name="T90" fmla="*/ 95 w 472"/>
                <a:gd name="T91" fmla="*/ 276 h 461"/>
                <a:gd name="T92" fmla="*/ 92 w 472"/>
                <a:gd name="T93" fmla="*/ 196 h 461"/>
                <a:gd name="T94" fmla="*/ 99 w 472"/>
                <a:gd name="T95" fmla="*/ 174 h 461"/>
                <a:gd name="T96" fmla="*/ 150 w 472"/>
                <a:gd name="T97" fmla="*/ 110 h 461"/>
                <a:gd name="T98" fmla="*/ 229 w 472"/>
                <a:gd name="T99" fmla="*/ 83 h 461"/>
                <a:gd name="T100" fmla="*/ 279 w 472"/>
                <a:gd name="T101" fmla="*/ 89 h 461"/>
                <a:gd name="T102" fmla="*/ 324 w 472"/>
                <a:gd name="T103" fmla="*/ 111 h 461"/>
                <a:gd name="T104" fmla="*/ 373 w 472"/>
                <a:gd name="T105" fmla="*/ 174 h 461"/>
                <a:gd name="T106" fmla="*/ 380 w 472"/>
                <a:gd name="T107" fmla="*/ 196 h 461"/>
                <a:gd name="T108" fmla="*/ 378 w 472"/>
                <a:gd name="T109" fmla="*/ 273 h 461"/>
                <a:gd name="T110" fmla="*/ 337 w 472"/>
                <a:gd name="T111" fmla="*/ 339 h 461"/>
                <a:gd name="T112" fmla="*/ 285 w 472"/>
                <a:gd name="T113" fmla="*/ 371 h 461"/>
                <a:gd name="T114" fmla="*/ 236 w 472"/>
                <a:gd name="T115" fmla="*/ 379 h 4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72" h="461">
                  <a:moveTo>
                    <a:pt x="191" y="457"/>
                  </a:moveTo>
                  <a:cubicBezTo>
                    <a:pt x="191" y="457"/>
                    <a:pt x="193" y="456"/>
                    <a:pt x="195" y="453"/>
                  </a:cubicBezTo>
                  <a:cubicBezTo>
                    <a:pt x="197" y="451"/>
                    <a:pt x="199" y="448"/>
                    <a:pt x="202" y="445"/>
                  </a:cubicBezTo>
                  <a:cubicBezTo>
                    <a:pt x="204" y="441"/>
                    <a:pt x="207" y="438"/>
                    <a:pt x="209" y="436"/>
                  </a:cubicBezTo>
                  <a:cubicBezTo>
                    <a:pt x="210" y="433"/>
                    <a:pt x="211" y="431"/>
                    <a:pt x="211" y="431"/>
                  </a:cubicBezTo>
                  <a:cubicBezTo>
                    <a:pt x="213" y="429"/>
                    <a:pt x="216" y="427"/>
                    <a:pt x="219" y="428"/>
                  </a:cubicBezTo>
                  <a:cubicBezTo>
                    <a:pt x="219" y="428"/>
                    <a:pt x="221" y="428"/>
                    <a:pt x="223" y="428"/>
                  </a:cubicBezTo>
                  <a:cubicBezTo>
                    <a:pt x="225" y="428"/>
                    <a:pt x="227" y="428"/>
                    <a:pt x="230" y="428"/>
                  </a:cubicBezTo>
                  <a:cubicBezTo>
                    <a:pt x="233" y="428"/>
                    <a:pt x="235" y="428"/>
                    <a:pt x="237" y="428"/>
                  </a:cubicBezTo>
                  <a:cubicBezTo>
                    <a:pt x="239" y="428"/>
                    <a:pt x="241" y="428"/>
                    <a:pt x="241" y="428"/>
                  </a:cubicBezTo>
                  <a:cubicBezTo>
                    <a:pt x="241" y="428"/>
                    <a:pt x="242" y="428"/>
                    <a:pt x="244" y="428"/>
                  </a:cubicBezTo>
                  <a:cubicBezTo>
                    <a:pt x="246" y="428"/>
                    <a:pt x="248" y="428"/>
                    <a:pt x="251" y="428"/>
                  </a:cubicBezTo>
                  <a:cubicBezTo>
                    <a:pt x="256" y="427"/>
                    <a:pt x="262" y="427"/>
                    <a:pt x="262" y="427"/>
                  </a:cubicBezTo>
                  <a:cubicBezTo>
                    <a:pt x="265" y="426"/>
                    <a:pt x="268" y="428"/>
                    <a:pt x="270" y="430"/>
                  </a:cubicBezTo>
                  <a:cubicBezTo>
                    <a:pt x="270" y="430"/>
                    <a:pt x="275" y="437"/>
                    <a:pt x="280" y="443"/>
                  </a:cubicBezTo>
                  <a:cubicBezTo>
                    <a:pt x="285" y="449"/>
                    <a:pt x="291" y="455"/>
                    <a:pt x="291" y="455"/>
                  </a:cubicBezTo>
                  <a:cubicBezTo>
                    <a:pt x="293" y="458"/>
                    <a:pt x="297" y="458"/>
                    <a:pt x="301" y="457"/>
                  </a:cubicBezTo>
                  <a:cubicBezTo>
                    <a:pt x="301" y="457"/>
                    <a:pt x="302" y="457"/>
                    <a:pt x="305" y="456"/>
                  </a:cubicBezTo>
                  <a:cubicBezTo>
                    <a:pt x="307" y="455"/>
                    <a:pt x="311" y="454"/>
                    <a:pt x="314" y="453"/>
                  </a:cubicBezTo>
                  <a:cubicBezTo>
                    <a:pt x="317" y="452"/>
                    <a:pt x="320" y="451"/>
                    <a:pt x="323" y="450"/>
                  </a:cubicBezTo>
                  <a:cubicBezTo>
                    <a:pt x="325" y="449"/>
                    <a:pt x="327" y="448"/>
                    <a:pt x="327" y="448"/>
                  </a:cubicBezTo>
                  <a:cubicBezTo>
                    <a:pt x="330" y="447"/>
                    <a:pt x="333" y="444"/>
                    <a:pt x="333" y="440"/>
                  </a:cubicBezTo>
                  <a:cubicBezTo>
                    <a:pt x="333" y="440"/>
                    <a:pt x="333" y="438"/>
                    <a:pt x="334" y="435"/>
                  </a:cubicBezTo>
                  <a:cubicBezTo>
                    <a:pt x="334" y="432"/>
                    <a:pt x="334" y="428"/>
                    <a:pt x="334" y="424"/>
                  </a:cubicBezTo>
                  <a:cubicBezTo>
                    <a:pt x="334" y="420"/>
                    <a:pt x="334" y="416"/>
                    <a:pt x="334" y="413"/>
                  </a:cubicBezTo>
                  <a:cubicBezTo>
                    <a:pt x="334" y="410"/>
                    <a:pt x="334" y="408"/>
                    <a:pt x="334" y="408"/>
                  </a:cubicBezTo>
                  <a:cubicBezTo>
                    <a:pt x="334" y="404"/>
                    <a:pt x="336" y="401"/>
                    <a:pt x="338" y="400"/>
                  </a:cubicBezTo>
                  <a:cubicBezTo>
                    <a:pt x="338" y="400"/>
                    <a:pt x="340" y="399"/>
                    <a:pt x="341" y="398"/>
                  </a:cubicBezTo>
                  <a:cubicBezTo>
                    <a:pt x="343" y="397"/>
                    <a:pt x="345" y="396"/>
                    <a:pt x="347" y="394"/>
                  </a:cubicBezTo>
                  <a:cubicBezTo>
                    <a:pt x="352" y="391"/>
                    <a:pt x="356" y="388"/>
                    <a:pt x="356" y="388"/>
                  </a:cubicBezTo>
                  <a:cubicBezTo>
                    <a:pt x="356" y="388"/>
                    <a:pt x="360" y="385"/>
                    <a:pt x="364" y="381"/>
                  </a:cubicBezTo>
                  <a:cubicBezTo>
                    <a:pt x="366" y="380"/>
                    <a:pt x="368" y="378"/>
                    <a:pt x="370" y="377"/>
                  </a:cubicBezTo>
                  <a:cubicBezTo>
                    <a:pt x="371" y="375"/>
                    <a:pt x="372" y="374"/>
                    <a:pt x="372" y="374"/>
                  </a:cubicBezTo>
                  <a:cubicBezTo>
                    <a:pt x="374" y="372"/>
                    <a:pt x="378" y="371"/>
                    <a:pt x="381" y="372"/>
                  </a:cubicBezTo>
                  <a:cubicBezTo>
                    <a:pt x="381" y="372"/>
                    <a:pt x="383" y="373"/>
                    <a:pt x="385" y="374"/>
                  </a:cubicBezTo>
                  <a:cubicBezTo>
                    <a:pt x="388" y="375"/>
                    <a:pt x="392" y="376"/>
                    <a:pt x="396" y="377"/>
                  </a:cubicBezTo>
                  <a:cubicBezTo>
                    <a:pt x="400" y="378"/>
                    <a:pt x="404" y="379"/>
                    <a:pt x="407" y="379"/>
                  </a:cubicBezTo>
                  <a:cubicBezTo>
                    <a:pt x="411" y="380"/>
                    <a:pt x="413" y="380"/>
                    <a:pt x="413" y="380"/>
                  </a:cubicBezTo>
                  <a:cubicBezTo>
                    <a:pt x="416" y="381"/>
                    <a:pt x="419" y="379"/>
                    <a:pt x="422" y="376"/>
                  </a:cubicBezTo>
                  <a:cubicBezTo>
                    <a:pt x="422" y="376"/>
                    <a:pt x="423" y="375"/>
                    <a:pt x="424" y="373"/>
                  </a:cubicBezTo>
                  <a:cubicBezTo>
                    <a:pt x="426" y="371"/>
                    <a:pt x="428" y="368"/>
                    <a:pt x="430" y="365"/>
                  </a:cubicBezTo>
                  <a:cubicBezTo>
                    <a:pt x="432" y="362"/>
                    <a:pt x="434" y="359"/>
                    <a:pt x="435" y="357"/>
                  </a:cubicBezTo>
                  <a:cubicBezTo>
                    <a:pt x="437" y="355"/>
                    <a:pt x="437" y="353"/>
                    <a:pt x="437" y="353"/>
                  </a:cubicBezTo>
                  <a:cubicBezTo>
                    <a:pt x="439" y="350"/>
                    <a:pt x="440" y="346"/>
                    <a:pt x="438" y="343"/>
                  </a:cubicBezTo>
                  <a:cubicBezTo>
                    <a:pt x="438" y="343"/>
                    <a:pt x="434" y="336"/>
                    <a:pt x="429" y="329"/>
                  </a:cubicBezTo>
                  <a:cubicBezTo>
                    <a:pt x="424" y="323"/>
                    <a:pt x="419" y="316"/>
                    <a:pt x="419" y="316"/>
                  </a:cubicBezTo>
                  <a:cubicBezTo>
                    <a:pt x="418" y="314"/>
                    <a:pt x="417" y="310"/>
                    <a:pt x="418" y="307"/>
                  </a:cubicBezTo>
                  <a:cubicBezTo>
                    <a:pt x="418" y="307"/>
                    <a:pt x="420" y="303"/>
                    <a:pt x="422" y="298"/>
                  </a:cubicBezTo>
                  <a:cubicBezTo>
                    <a:pt x="423" y="295"/>
                    <a:pt x="424" y="293"/>
                    <a:pt x="424" y="291"/>
                  </a:cubicBezTo>
                  <a:cubicBezTo>
                    <a:pt x="425" y="289"/>
                    <a:pt x="425" y="288"/>
                    <a:pt x="425" y="288"/>
                  </a:cubicBezTo>
                  <a:cubicBezTo>
                    <a:pt x="425" y="288"/>
                    <a:pt x="426" y="286"/>
                    <a:pt x="426" y="284"/>
                  </a:cubicBezTo>
                  <a:cubicBezTo>
                    <a:pt x="427" y="282"/>
                    <a:pt x="428" y="280"/>
                    <a:pt x="428" y="277"/>
                  </a:cubicBezTo>
                  <a:cubicBezTo>
                    <a:pt x="429" y="275"/>
                    <a:pt x="429" y="272"/>
                    <a:pt x="430" y="270"/>
                  </a:cubicBezTo>
                  <a:cubicBezTo>
                    <a:pt x="430" y="268"/>
                    <a:pt x="430" y="267"/>
                    <a:pt x="430" y="267"/>
                  </a:cubicBezTo>
                  <a:cubicBezTo>
                    <a:pt x="431" y="264"/>
                    <a:pt x="433" y="261"/>
                    <a:pt x="436" y="260"/>
                  </a:cubicBezTo>
                  <a:cubicBezTo>
                    <a:pt x="436" y="260"/>
                    <a:pt x="438" y="260"/>
                    <a:pt x="441" y="259"/>
                  </a:cubicBezTo>
                  <a:cubicBezTo>
                    <a:pt x="444" y="258"/>
                    <a:pt x="448" y="256"/>
                    <a:pt x="452" y="255"/>
                  </a:cubicBezTo>
                  <a:cubicBezTo>
                    <a:pt x="455" y="253"/>
                    <a:pt x="459" y="251"/>
                    <a:pt x="462" y="250"/>
                  </a:cubicBezTo>
                  <a:cubicBezTo>
                    <a:pt x="465" y="249"/>
                    <a:pt x="467" y="248"/>
                    <a:pt x="467" y="248"/>
                  </a:cubicBezTo>
                  <a:cubicBezTo>
                    <a:pt x="470" y="246"/>
                    <a:pt x="472" y="243"/>
                    <a:pt x="472" y="239"/>
                  </a:cubicBezTo>
                  <a:cubicBezTo>
                    <a:pt x="472" y="239"/>
                    <a:pt x="472" y="238"/>
                    <a:pt x="472" y="235"/>
                  </a:cubicBezTo>
                  <a:cubicBezTo>
                    <a:pt x="472" y="232"/>
                    <a:pt x="472" y="229"/>
                    <a:pt x="472" y="225"/>
                  </a:cubicBezTo>
                  <a:cubicBezTo>
                    <a:pt x="472" y="222"/>
                    <a:pt x="472" y="219"/>
                    <a:pt x="471" y="216"/>
                  </a:cubicBezTo>
                  <a:cubicBezTo>
                    <a:pt x="471" y="213"/>
                    <a:pt x="471" y="212"/>
                    <a:pt x="471" y="212"/>
                  </a:cubicBezTo>
                  <a:cubicBezTo>
                    <a:pt x="471" y="208"/>
                    <a:pt x="469" y="205"/>
                    <a:pt x="466" y="203"/>
                  </a:cubicBezTo>
                  <a:cubicBezTo>
                    <a:pt x="466" y="203"/>
                    <a:pt x="458" y="200"/>
                    <a:pt x="450" y="197"/>
                  </a:cubicBezTo>
                  <a:cubicBezTo>
                    <a:pt x="442" y="194"/>
                    <a:pt x="435" y="192"/>
                    <a:pt x="435" y="192"/>
                  </a:cubicBezTo>
                  <a:cubicBezTo>
                    <a:pt x="432" y="191"/>
                    <a:pt x="429" y="189"/>
                    <a:pt x="429" y="186"/>
                  </a:cubicBezTo>
                  <a:cubicBezTo>
                    <a:pt x="429" y="186"/>
                    <a:pt x="428" y="184"/>
                    <a:pt x="428" y="182"/>
                  </a:cubicBezTo>
                  <a:cubicBezTo>
                    <a:pt x="427" y="181"/>
                    <a:pt x="427" y="178"/>
                    <a:pt x="426" y="175"/>
                  </a:cubicBezTo>
                  <a:cubicBezTo>
                    <a:pt x="425" y="173"/>
                    <a:pt x="425" y="170"/>
                    <a:pt x="424" y="169"/>
                  </a:cubicBezTo>
                  <a:cubicBezTo>
                    <a:pt x="423" y="167"/>
                    <a:pt x="423" y="165"/>
                    <a:pt x="423" y="165"/>
                  </a:cubicBezTo>
                  <a:cubicBezTo>
                    <a:pt x="423" y="165"/>
                    <a:pt x="422" y="164"/>
                    <a:pt x="422" y="162"/>
                  </a:cubicBezTo>
                  <a:cubicBezTo>
                    <a:pt x="421" y="160"/>
                    <a:pt x="420" y="158"/>
                    <a:pt x="419" y="156"/>
                  </a:cubicBezTo>
                  <a:cubicBezTo>
                    <a:pt x="418" y="153"/>
                    <a:pt x="417" y="151"/>
                    <a:pt x="416" y="149"/>
                  </a:cubicBezTo>
                  <a:cubicBezTo>
                    <a:pt x="415" y="147"/>
                    <a:pt x="415" y="146"/>
                    <a:pt x="415" y="146"/>
                  </a:cubicBezTo>
                  <a:cubicBezTo>
                    <a:pt x="413" y="143"/>
                    <a:pt x="414" y="140"/>
                    <a:pt x="415" y="137"/>
                  </a:cubicBezTo>
                  <a:cubicBezTo>
                    <a:pt x="415" y="137"/>
                    <a:pt x="420" y="130"/>
                    <a:pt x="425" y="123"/>
                  </a:cubicBezTo>
                  <a:cubicBezTo>
                    <a:pt x="427" y="120"/>
                    <a:pt x="429" y="116"/>
                    <a:pt x="430" y="114"/>
                  </a:cubicBezTo>
                  <a:cubicBezTo>
                    <a:pt x="432" y="111"/>
                    <a:pt x="433" y="109"/>
                    <a:pt x="433" y="109"/>
                  </a:cubicBezTo>
                  <a:cubicBezTo>
                    <a:pt x="434" y="106"/>
                    <a:pt x="434" y="102"/>
                    <a:pt x="432" y="99"/>
                  </a:cubicBezTo>
                  <a:cubicBezTo>
                    <a:pt x="432" y="99"/>
                    <a:pt x="431" y="98"/>
                    <a:pt x="429" y="96"/>
                  </a:cubicBezTo>
                  <a:cubicBezTo>
                    <a:pt x="428" y="93"/>
                    <a:pt x="426" y="91"/>
                    <a:pt x="424" y="88"/>
                  </a:cubicBezTo>
                  <a:cubicBezTo>
                    <a:pt x="422" y="85"/>
                    <a:pt x="420" y="82"/>
                    <a:pt x="418" y="80"/>
                  </a:cubicBezTo>
                  <a:cubicBezTo>
                    <a:pt x="416" y="78"/>
                    <a:pt x="415" y="77"/>
                    <a:pt x="415" y="77"/>
                  </a:cubicBezTo>
                  <a:cubicBezTo>
                    <a:pt x="413" y="74"/>
                    <a:pt x="409" y="73"/>
                    <a:pt x="406" y="74"/>
                  </a:cubicBezTo>
                  <a:cubicBezTo>
                    <a:pt x="406" y="74"/>
                    <a:pt x="404" y="74"/>
                    <a:pt x="401" y="75"/>
                  </a:cubicBezTo>
                  <a:cubicBezTo>
                    <a:pt x="398" y="76"/>
                    <a:pt x="394" y="77"/>
                    <a:pt x="390" y="78"/>
                  </a:cubicBezTo>
                  <a:cubicBezTo>
                    <a:pt x="382" y="80"/>
                    <a:pt x="374" y="83"/>
                    <a:pt x="374" y="83"/>
                  </a:cubicBezTo>
                  <a:cubicBezTo>
                    <a:pt x="371" y="84"/>
                    <a:pt x="368" y="83"/>
                    <a:pt x="366" y="81"/>
                  </a:cubicBezTo>
                  <a:cubicBezTo>
                    <a:pt x="366" y="81"/>
                    <a:pt x="365" y="80"/>
                    <a:pt x="363" y="79"/>
                  </a:cubicBezTo>
                  <a:cubicBezTo>
                    <a:pt x="361" y="78"/>
                    <a:pt x="359" y="76"/>
                    <a:pt x="357" y="74"/>
                  </a:cubicBezTo>
                  <a:cubicBezTo>
                    <a:pt x="355" y="73"/>
                    <a:pt x="353" y="71"/>
                    <a:pt x="352" y="70"/>
                  </a:cubicBezTo>
                  <a:cubicBezTo>
                    <a:pt x="350" y="69"/>
                    <a:pt x="349" y="68"/>
                    <a:pt x="349" y="68"/>
                  </a:cubicBezTo>
                  <a:cubicBezTo>
                    <a:pt x="349" y="68"/>
                    <a:pt x="348" y="67"/>
                    <a:pt x="346" y="66"/>
                  </a:cubicBezTo>
                  <a:cubicBezTo>
                    <a:pt x="344" y="65"/>
                    <a:pt x="342" y="64"/>
                    <a:pt x="340" y="62"/>
                  </a:cubicBezTo>
                  <a:cubicBezTo>
                    <a:pt x="338" y="61"/>
                    <a:pt x="336" y="60"/>
                    <a:pt x="334" y="59"/>
                  </a:cubicBezTo>
                  <a:cubicBezTo>
                    <a:pt x="332" y="58"/>
                    <a:pt x="331" y="57"/>
                    <a:pt x="331" y="57"/>
                  </a:cubicBezTo>
                  <a:cubicBezTo>
                    <a:pt x="328" y="56"/>
                    <a:pt x="326" y="53"/>
                    <a:pt x="326" y="50"/>
                  </a:cubicBezTo>
                  <a:cubicBezTo>
                    <a:pt x="326" y="50"/>
                    <a:pt x="326" y="41"/>
                    <a:pt x="326" y="33"/>
                  </a:cubicBezTo>
                  <a:cubicBezTo>
                    <a:pt x="325" y="25"/>
                    <a:pt x="324" y="17"/>
                    <a:pt x="324" y="17"/>
                  </a:cubicBezTo>
                  <a:cubicBezTo>
                    <a:pt x="323" y="13"/>
                    <a:pt x="321" y="11"/>
                    <a:pt x="317" y="9"/>
                  </a:cubicBezTo>
                  <a:cubicBezTo>
                    <a:pt x="317" y="9"/>
                    <a:pt x="316" y="9"/>
                    <a:pt x="313" y="8"/>
                  </a:cubicBezTo>
                  <a:cubicBezTo>
                    <a:pt x="311" y="7"/>
                    <a:pt x="307" y="6"/>
                    <a:pt x="304" y="5"/>
                  </a:cubicBezTo>
                  <a:cubicBezTo>
                    <a:pt x="301" y="4"/>
                    <a:pt x="297" y="3"/>
                    <a:pt x="295" y="2"/>
                  </a:cubicBezTo>
                  <a:cubicBezTo>
                    <a:pt x="292" y="2"/>
                    <a:pt x="291" y="1"/>
                    <a:pt x="291" y="1"/>
                  </a:cubicBezTo>
                  <a:cubicBezTo>
                    <a:pt x="287" y="0"/>
                    <a:pt x="283" y="1"/>
                    <a:pt x="281" y="4"/>
                  </a:cubicBezTo>
                  <a:cubicBezTo>
                    <a:pt x="281" y="4"/>
                    <a:pt x="280" y="5"/>
                    <a:pt x="278" y="8"/>
                  </a:cubicBezTo>
                  <a:cubicBezTo>
                    <a:pt x="276" y="10"/>
                    <a:pt x="273" y="13"/>
                    <a:pt x="271" y="17"/>
                  </a:cubicBezTo>
                  <a:cubicBezTo>
                    <a:pt x="268" y="20"/>
                    <a:pt x="266" y="23"/>
                    <a:pt x="264" y="26"/>
                  </a:cubicBezTo>
                  <a:cubicBezTo>
                    <a:pt x="262" y="28"/>
                    <a:pt x="261" y="30"/>
                    <a:pt x="261" y="30"/>
                  </a:cubicBezTo>
                  <a:cubicBezTo>
                    <a:pt x="259" y="33"/>
                    <a:pt x="256" y="34"/>
                    <a:pt x="253" y="34"/>
                  </a:cubicBezTo>
                  <a:cubicBezTo>
                    <a:pt x="253" y="34"/>
                    <a:pt x="252" y="34"/>
                    <a:pt x="250" y="33"/>
                  </a:cubicBezTo>
                  <a:cubicBezTo>
                    <a:pt x="248" y="33"/>
                    <a:pt x="245" y="33"/>
                    <a:pt x="242" y="33"/>
                  </a:cubicBezTo>
                  <a:cubicBezTo>
                    <a:pt x="240" y="33"/>
                    <a:pt x="237" y="33"/>
                    <a:pt x="235" y="33"/>
                  </a:cubicBezTo>
                  <a:cubicBezTo>
                    <a:pt x="233" y="33"/>
                    <a:pt x="232" y="33"/>
                    <a:pt x="232" y="33"/>
                  </a:cubicBezTo>
                  <a:cubicBezTo>
                    <a:pt x="232" y="33"/>
                    <a:pt x="231" y="33"/>
                    <a:pt x="229" y="33"/>
                  </a:cubicBezTo>
                  <a:cubicBezTo>
                    <a:pt x="227" y="33"/>
                    <a:pt x="224" y="33"/>
                    <a:pt x="221" y="34"/>
                  </a:cubicBezTo>
                  <a:cubicBezTo>
                    <a:pt x="216" y="34"/>
                    <a:pt x="211" y="35"/>
                    <a:pt x="211" y="35"/>
                  </a:cubicBezTo>
                  <a:cubicBezTo>
                    <a:pt x="208" y="35"/>
                    <a:pt x="205" y="34"/>
                    <a:pt x="203" y="31"/>
                  </a:cubicBezTo>
                  <a:cubicBezTo>
                    <a:pt x="203" y="31"/>
                    <a:pt x="198" y="25"/>
                    <a:pt x="192" y="18"/>
                  </a:cubicBezTo>
                  <a:cubicBezTo>
                    <a:pt x="187" y="12"/>
                    <a:pt x="181" y="6"/>
                    <a:pt x="181" y="6"/>
                  </a:cubicBezTo>
                  <a:cubicBezTo>
                    <a:pt x="179" y="4"/>
                    <a:pt x="175" y="3"/>
                    <a:pt x="172" y="4"/>
                  </a:cubicBezTo>
                  <a:cubicBezTo>
                    <a:pt x="172" y="4"/>
                    <a:pt x="170" y="4"/>
                    <a:pt x="167" y="5"/>
                  </a:cubicBezTo>
                  <a:cubicBezTo>
                    <a:pt x="165" y="6"/>
                    <a:pt x="162" y="7"/>
                    <a:pt x="158" y="8"/>
                  </a:cubicBezTo>
                  <a:cubicBezTo>
                    <a:pt x="155" y="9"/>
                    <a:pt x="152" y="10"/>
                    <a:pt x="149" y="11"/>
                  </a:cubicBezTo>
                  <a:cubicBezTo>
                    <a:pt x="147" y="12"/>
                    <a:pt x="145" y="13"/>
                    <a:pt x="145" y="13"/>
                  </a:cubicBezTo>
                  <a:cubicBezTo>
                    <a:pt x="142" y="14"/>
                    <a:pt x="140" y="18"/>
                    <a:pt x="139" y="21"/>
                  </a:cubicBezTo>
                  <a:cubicBezTo>
                    <a:pt x="139" y="21"/>
                    <a:pt x="139" y="23"/>
                    <a:pt x="139" y="26"/>
                  </a:cubicBezTo>
                  <a:cubicBezTo>
                    <a:pt x="139" y="29"/>
                    <a:pt x="138" y="33"/>
                    <a:pt x="138" y="37"/>
                  </a:cubicBezTo>
                  <a:cubicBezTo>
                    <a:pt x="138" y="41"/>
                    <a:pt x="138" y="46"/>
                    <a:pt x="138" y="49"/>
                  </a:cubicBezTo>
                  <a:cubicBezTo>
                    <a:pt x="138" y="52"/>
                    <a:pt x="138" y="54"/>
                    <a:pt x="138" y="54"/>
                  </a:cubicBezTo>
                  <a:cubicBezTo>
                    <a:pt x="138" y="57"/>
                    <a:pt x="137" y="60"/>
                    <a:pt x="134" y="61"/>
                  </a:cubicBezTo>
                  <a:cubicBezTo>
                    <a:pt x="134" y="61"/>
                    <a:pt x="133" y="62"/>
                    <a:pt x="131" y="63"/>
                  </a:cubicBezTo>
                  <a:cubicBezTo>
                    <a:pt x="130" y="64"/>
                    <a:pt x="127" y="66"/>
                    <a:pt x="125" y="67"/>
                  </a:cubicBezTo>
                  <a:cubicBezTo>
                    <a:pt x="121" y="70"/>
                    <a:pt x="117" y="73"/>
                    <a:pt x="117" y="73"/>
                  </a:cubicBezTo>
                  <a:cubicBezTo>
                    <a:pt x="117" y="73"/>
                    <a:pt x="112" y="77"/>
                    <a:pt x="108" y="80"/>
                  </a:cubicBezTo>
                  <a:cubicBezTo>
                    <a:pt x="106" y="82"/>
                    <a:pt x="104" y="83"/>
                    <a:pt x="103" y="85"/>
                  </a:cubicBezTo>
                  <a:cubicBezTo>
                    <a:pt x="101" y="86"/>
                    <a:pt x="100" y="87"/>
                    <a:pt x="100" y="87"/>
                  </a:cubicBezTo>
                  <a:cubicBezTo>
                    <a:pt x="98" y="89"/>
                    <a:pt x="95" y="90"/>
                    <a:pt x="92" y="89"/>
                  </a:cubicBezTo>
                  <a:cubicBezTo>
                    <a:pt x="92" y="89"/>
                    <a:pt x="90" y="88"/>
                    <a:pt x="87" y="87"/>
                  </a:cubicBezTo>
                  <a:cubicBezTo>
                    <a:pt x="84" y="87"/>
                    <a:pt x="80" y="86"/>
                    <a:pt x="76" y="85"/>
                  </a:cubicBezTo>
                  <a:cubicBezTo>
                    <a:pt x="72" y="84"/>
                    <a:pt x="68" y="83"/>
                    <a:pt x="65" y="82"/>
                  </a:cubicBezTo>
                  <a:cubicBezTo>
                    <a:pt x="62" y="82"/>
                    <a:pt x="60" y="81"/>
                    <a:pt x="60" y="81"/>
                  </a:cubicBezTo>
                  <a:cubicBezTo>
                    <a:pt x="57" y="81"/>
                    <a:pt x="53" y="82"/>
                    <a:pt x="51" y="85"/>
                  </a:cubicBezTo>
                  <a:cubicBezTo>
                    <a:pt x="51" y="85"/>
                    <a:pt x="50" y="86"/>
                    <a:pt x="48" y="89"/>
                  </a:cubicBezTo>
                  <a:cubicBezTo>
                    <a:pt x="47" y="91"/>
                    <a:pt x="44" y="93"/>
                    <a:pt x="42" y="96"/>
                  </a:cubicBezTo>
                  <a:cubicBezTo>
                    <a:pt x="41" y="99"/>
                    <a:pt x="39" y="102"/>
                    <a:pt x="37" y="104"/>
                  </a:cubicBezTo>
                  <a:cubicBezTo>
                    <a:pt x="36" y="106"/>
                    <a:pt x="35" y="108"/>
                    <a:pt x="35" y="108"/>
                  </a:cubicBezTo>
                  <a:cubicBezTo>
                    <a:pt x="33" y="111"/>
                    <a:pt x="33" y="115"/>
                    <a:pt x="34" y="118"/>
                  </a:cubicBezTo>
                  <a:cubicBezTo>
                    <a:pt x="34" y="118"/>
                    <a:pt x="39" y="125"/>
                    <a:pt x="43" y="132"/>
                  </a:cubicBezTo>
                  <a:cubicBezTo>
                    <a:pt x="48" y="139"/>
                    <a:pt x="53" y="145"/>
                    <a:pt x="53" y="145"/>
                  </a:cubicBezTo>
                  <a:cubicBezTo>
                    <a:pt x="55" y="148"/>
                    <a:pt x="55" y="151"/>
                    <a:pt x="54" y="154"/>
                  </a:cubicBezTo>
                  <a:cubicBezTo>
                    <a:pt x="54" y="154"/>
                    <a:pt x="52" y="159"/>
                    <a:pt x="50" y="164"/>
                  </a:cubicBezTo>
                  <a:cubicBezTo>
                    <a:pt x="49" y="166"/>
                    <a:pt x="48" y="169"/>
                    <a:pt x="48" y="171"/>
                  </a:cubicBezTo>
                  <a:cubicBezTo>
                    <a:pt x="47" y="172"/>
                    <a:pt x="47" y="174"/>
                    <a:pt x="47" y="174"/>
                  </a:cubicBezTo>
                  <a:cubicBezTo>
                    <a:pt x="47" y="174"/>
                    <a:pt x="47" y="175"/>
                    <a:pt x="46" y="177"/>
                  </a:cubicBezTo>
                  <a:cubicBezTo>
                    <a:pt x="45" y="179"/>
                    <a:pt x="45" y="181"/>
                    <a:pt x="44" y="184"/>
                  </a:cubicBezTo>
                  <a:cubicBezTo>
                    <a:pt x="43" y="186"/>
                    <a:pt x="43" y="189"/>
                    <a:pt x="43" y="191"/>
                  </a:cubicBezTo>
                  <a:cubicBezTo>
                    <a:pt x="42" y="193"/>
                    <a:pt x="42" y="194"/>
                    <a:pt x="42" y="194"/>
                  </a:cubicBezTo>
                  <a:cubicBezTo>
                    <a:pt x="41" y="197"/>
                    <a:pt x="39" y="200"/>
                    <a:pt x="36" y="201"/>
                  </a:cubicBezTo>
                  <a:cubicBezTo>
                    <a:pt x="36" y="201"/>
                    <a:pt x="34" y="202"/>
                    <a:pt x="31" y="203"/>
                  </a:cubicBezTo>
                  <a:cubicBezTo>
                    <a:pt x="28" y="204"/>
                    <a:pt x="25" y="205"/>
                    <a:pt x="21" y="207"/>
                  </a:cubicBezTo>
                  <a:cubicBezTo>
                    <a:pt x="17" y="208"/>
                    <a:pt x="13" y="210"/>
                    <a:pt x="10" y="211"/>
                  </a:cubicBezTo>
                  <a:cubicBezTo>
                    <a:pt x="8" y="212"/>
                    <a:pt x="6" y="213"/>
                    <a:pt x="6" y="213"/>
                  </a:cubicBezTo>
                  <a:cubicBezTo>
                    <a:pt x="3" y="215"/>
                    <a:pt x="1" y="218"/>
                    <a:pt x="1" y="222"/>
                  </a:cubicBezTo>
                  <a:cubicBezTo>
                    <a:pt x="1" y="222"/>
                    <a:pt x="1" y="224"/>
                    <a:pt x="1" y="226"/>
                  </a:cubicBezTo>
                  <a:cubicBezTo>
                    <a:pt x="1" y="229"/>
                    <a:pt x="0" y="232"/>
                    <a:pt x="1" y="236"/>
                  </a:cubicBezTo>
                  <a:cubicBezTo>
                    <a:pt x="1" y="239"/>
                    <a:pt x="1" y="243"/>
                    <a:pt x="1" y="245"/>
                  </a:cubicBezTo>
                  <a:cubicBezTo>
                    <a:pt x="1" y="248"/>
                    <a:pt x="1" y="250"/>
                    <a:pt x="1" y="250"/>
                  </a:cubicBezTo>
                  <a:cubicBezTo>
                    <a:pt x="2" y="253"/>
                    <a:pt x="4" y="257"/>
                    <a:pt x="7" y="258"/>
                  </a:cubicBezTo>
                  <a:cubicBezTo>
                    <a:pt x="7" y="258"/>
                    <a:pt x="14" y="261"/>
                    <a:pt x="22" y="264"/>
                  </a:cubicBezTo>
                  <a:cubicBezTo>
                    <a:pt x="30" y="267"/>
                    <a:pt x="38" y="269"/>
                    <a:pt x="38" y="269"/>
                  </a:cubicBezTo>
                  <a:cubicBezTo>
                    <a:pt x="41" y="270"/>
                    <a:pt x="43" y="272"/>
                    <a:pt x="44" y="276"/>
                  </a:cubicBezTo>
                  <a:cubicBezTo>
                    <a:pt x="44" y="276"/>
                    <a:pt x="44" y="277"/>
                    <a:pt x="44" y="279"/>
                  </a:cubicBezTo>
                  <a:cubicBezTo>
                    <a:pt x="45" y="281"/>
                    <a:pt x="46" y="283"/>
                    <a:pt x="46" y="286"/>
                  </a:cubicBezTo>
                  <a:cubicBezTo>
                    <a:pt x="47" y="288"/>
                    <a:pt x="48" y="291"/>
                    <a:pt x="49" y="293"/>
                  </a:cubicBezTo>
                  <a:cubicBezTo>
                    <a:pt x="49" y="295"/>
                    <a:pt x="50" y="296"/>
                    <a:pt x="50" y="296"/>
                  </a:cubicBezTo>
                  <a:cubicBezTo>
                    <a:pt x="50" y="296"/>
                    <a:pt x="50" y="297"/>
                    <a:pt x="51" y="299"/>
                  </a:cubicBezTo>
                  <a:cubicBezTo>
                    <a:pt x="51" y="301"/>
                    <a:pt x="52" y="303"/>
                    <a:pt x="53" y="306"/>
                  </a:cubicBezTo>
                  <a:cubicBezTo>
                    <a:pt x="54" y="308"/>
                    <a:pt x="55" y="311"/>
                    <a:pt x="56" y="312"/>
                  </a:cubicBezTo>
                  <a:cubicBezTo>
                    <a:pt x="57" y="314"/>
                    <a:pt x="58" y="315"/>
                    <a:pt x="58" y="315"/>
                  </a:cubicBezTo>
                  <a:cubicBezTo>
                    <a:pt x="59" y="318"/>
                    <a:pt x="59" y="322"/>
                    <a:pt x="57" y="324"/>
                  </a:cubicBezTo>
                  <a:cubicBezTo>
                    <a:pt x="57" y="324"/>
                    <a:pt x="52" y="331"/>
                    <a:pt x="48" y="338"/>
                  </a:cubicBezTo>
                  <a:cubicBezTo>
                    <a:pt x="46" y="341"/>
                    <a:pt x="44" y="345"/>
                    <a:pt x="42" y="348"/>
                  </a:cubicBezTo>
                  <a:cubicBezTo>
                    <a:pt x="41" y="350"/>
                    <a:pt x="40" y="352"/>
                    <a:pt x="40" y="352"/>
                  </a:cubicBezTo>
                  <a:cubicBezTo>
                    <a:pt x="38" y="355"/>
                    <a:pt x="38" y="359"/>
                    <a:pt x="41" y="362"/>
                  </a:cubicBezTo>
                  <a:cubicBezTo>
                    <a:pt x="41" y="362"/>
                    <a:pt x="41" y="364"/>
                    <a:pt x="43" y="366"/>
                  </a:cubicBezTo>
                  <a:cubicBezTo>
                    <a:pt x="45" y="368"/>
                    <a:pt x="47" y="371"/>
                    <a:pt x="49" y="373"/>
                  </a:cubicBezTo>
                  <a:cubicBezTo>
                    <a:pt x="51" y="376"/>
                    <a:pt x="53" y="379"/>
                    <a:pt x="55" y="381"/>
                  </a:cubicBezTo>
                  <a:cubicBezTo>
                    <a:pt x="56" y="383"/>
                    <a:pt x="57" y="384"/>
                    <a:pt x="57" y="384"/>
                  </a:cubicBezTo>
                  <a:cubicBezTo>
                    <a:pt x="60" y="387"/>
                    <a:pt x="63" y="388"/>
                    <a:pt x="67" y="388"/>
                  </a:cubicBezTo>
                  <a:cubicBezTo>
                    <a:pt x="67" y="388"/>
                    <a:pt x="69" y="387"/>
                    <a:pt x="72" y="386"/>
                  </a:cubicBezTo>
                  <a:cubicBezTo>
                    <a:pt x="75" y="386"/>
                    <a:pt x="79" y="385"/>
                    <a:pt x="83" y="384"/>
                  </a:cubicBezTo>
                  <a:cubicBezTo>
                    <a:pt x="91" y="381"/>
                    <a:pt x="98" y="378"/>
                    <a:pt x="98" y="378"/>
                  </a:cubicBezTo>
                  <a:cubicBezTo>
                    <a:pt x="101" y="377"/>
                    <a:pt x="104" y="378"/>
                    <a:pt x="107" y="380"/>
                  </a:cubicBezTo>
                  <a:cubicBezTo>
                    <a:pt x="107" y="380"/>
                    <a:pt x="108" y="381"/>
                    <a:pt x="109" y="382"/>
                  </a:cubicBezTo>
                  <a:cubicBezTo>
                    <a:pt x="111" y="383"/>
                    <a:pt x="113" y="385"/>
                    <a:pt x="115" y="387"/>
                  </a:cubicBezTo>
                  <a:cubicBezTo>
                    <a:pt x="117" y="388"/>
                    <a:pt x="119" y="390"/>
                    <a:pt x="121" y="391"/>
                  </a:cubicBezTo>
                  <a:cubicBezTo>
                    <a:pt x="122" y="392"/>
                    <a:pt x="124" y="393"/>
                    <a:pt x="124" y="393"/>
                  </a:cubicBezTo>
                  <a:cubicBezTo>
                    <a:pt x="124" y="393"/>
                    <a:pt x="125" y="394"/>
                    <a:pt x="126" y="395"/>
                  </a:cubicBezTo>
                  <a:cubicBezTo>
                    <a:pt x="128" y="396"/>
                    <a:pt x="130" y="398"/>
                    <a:pt x="132" y="399"/>
                  </a:cubicBezTo>
                  <a:cubicBezTo>
                    <a:pt x="135" y="400"/>
                    <a:pt x="137" y="402"/>
                    <a:pt x="139" y="403"/>
                  </a:cubicBezTo>
                  <a:cubicBezTo>
                    <a:pt x="140" y="404"/>
                    <a:pt x="142" y="404"/>
                    <a:pt x="142" y="404"/>
                  </a:cubicBezTo>
                  <a:cubicBezTo>
                    <a:pt x="144" y="406"/>
                    <a:pt x="146" y="409"/>
                    <a:pt x="146" y="412"/>
                  </a:cubicBezTo>
                  <a:cubicBezTo>
                    <a:pt x="146" y="412"/>
                    <a:pt x="146" y="420"/>
                    <a:pt x="147" y="428"/>
                  </a:cubicBezTo>
                  <a:cubicBezTo>
                    <a:pt x="147" y="436"/>
                    <a:pt x="149" y="445"/>
                    <a:pt x="149" y="445"/>
                  </a:cubicBezTo>
                  <a:cubicBezTo>
                    <a:pt x="149" y="448"/>
                    <a:pt x="152" y="451"/>
                    <a:pt x="155" y="452"/>
                  </a:cubicBezTo>
                  <a:cubicBezTo>
                    <a:pt x="155" y="452"/>
                    <a:pt x="157" y="453"/>
                    <a:pt x="159" y="453"/>
                  </a:cubicBezTo>
                  <a:cubicBezTo>
                    <a:pt x="162" y="454"/>
                    <a:pt x="165" y="455"/>
                    <a:pt x="168" y="456"/>
                  </a:cubicBezTo>
                  <a:cubicBezTo>
                    <a:pt x="172" y="457"/>
                    <a:pt x="175" y="458"/>
                    <a:pt x="178" y="459"/>
                  </a:cubicBezTo>
                  <a:cubicBezTo>
                    <a:pt x="180" y="460"/>
                    <a:pt x="182" y="460"/>
                    <a:pt x="182" y="460"/>
                  </a:cubicBezTo>
                  <a:cubicBezTo>
                    <a:pt x="185" y="461"/>
                    <a:pt x="189" y="460"/>
                    <a:pt x="191" y="457"/>
                  </a:cubicBezTo>
                  <a:close/>
                  <a:moveTo>
                    <a:pt x="236" y="379"/>
                  </a:moveTo>
                  <a:cubicBezTo>
                    <a:pt x="234" y="379"/>
                    <a:pt x="233" y="379"/>
                    <a:pt x="231" y="379"/>
                  </a:cubicBezTo>
                  <a:cubicBezTo>
                    <a:pt x="229" y="379"/>
                    <a:pt x="227" y="379"/>
                    <a:pt x="225" y="378"/>
                  </a:cubicBezTo>
                  <a:cubicBezTo>
                    <a:pt x="216" y="378"/>
                    <a:pt x="205" y="376"/>
                    <a:pt x="193" y="373"/>
                  </a:cubicBezTo>
                  <a:cubicBezTo>
                    <a:pt x="182" y="369"/>
                    <a:pt x="172" y="364"/>
                    <a:pt x="164" y="360"/>
                  </a:cubicBezTo>
                  <a:cubicBezTo>
                    <a:pt x="162" y="359"/>
                    <a:pt x="160" y="358"/>
                    <a:pt x="159" y="357"/>
                  </a:cubicBezTo>
                  <a:cubicBezTo>
                    <a:pt x="157" y="356"/>
                    <a:pt x="156" y="355"/>
                    <a:pt x="155" y="355"/>
                  </a:cubicBezTo>
                  <a:cubicBezTo>
                    <a:pt x="153" y="353"/>
                    <a:pt x="152" y="352"/>
                    <a:pt x="152" y="352"/>
                  </a:cubicBezTo>
                  <a:cubicBezTo>
                    <a:pt x="152" y="352"/>
                    <a:pt x="151" y="352"/>
                    <a:pt x="149" y="350"/>
                  </a:cubicBezTo>
                  <a:cubicBezTo>
                    <a:pt x="147" y="349"/>
                    <a:pt x="146" y="348"/>
                    <a:pt x="145" y="347"/>
                  </a:cubicBezTo>
                  <a:cubicBezTo>
                    <a:pt x="143" y="346"/>
                    <a:pt x="142" y="345"/>
                    <a:pt x="140" y="344"/>
                  </a:cubicBezTo>
                  <a:cubicBezTo>
                    <a:pt x="134" y="338"/>
                    <a:pt x="125" y="330"/>
                    <a:pt x="118" y="320"/>
                  </a:cubicBezTo>
                  <a:cubicBezTo>
                    <a:pt x="111" y="311"/>
                    <a:pt x="105" y="301"/>
                    <a:pt x="102" y="293"/>
                  </a:cubicBezTo>
                  <a:cubicBezTo>
                    <a:pt x="101" y="291"/>
                    <a:pt x="100" y="289"/>
                    <a:pt x="99" y="288"/>
                  </a:cubicBezTo>
                  <a:cubicBezTo>
                    <a:pt x="99" y="286"/>
                    <a:pt x="98" y="284"/>
                    <a:pt x="98" y="283"/>
                  </a:cubicBezTo>
                  <a:cubicBezTo>
                    <a:pt x="97" y="281"/>
                    <a:pt x="96" y="280"/>
                    <a:pt x="96" y="280"/>
                  </a:cubicBezTo>
                  <a:cubicBezTo>
                    <a:pt x="96" y="280"/>
                    <a:pt x="96" y="278"/>
                    <a:pt x="95" y="276"/>
                  </a:cubicBezTo>
                  <a:cubicBezTo>
                    <a:pt x="95" y="275"/>
                    <a:pt x="94" y="273"/>
                    <a:pt x="94" y="271"/>
                  </a:cubicBezTo>
                  <a:cubicBezTo>
                    <a:pt x="93" y="270"/>
                    <a:pt x="93" y="268"/>
                    <a:pt x="92" y="266"/>
                  </a:cubicBezTo>
                  <a:cubicBezTo>
                    <a:pt x="90" y="257"/>
                    <a:pt x="88" y="246"/>
                    <a:pt x="88" y="234"/>
                  </a:cubicBezTo>
                  <a:cubicBezTo>
                    <a:pt x="88" y="222"/>
                    <a:pt x="89" y="211"/>
                    <a:pt x="91" y="202"/>
                  </a:cubicBezTo>
                  <a:cubicBezTo>
                    <a:pt x="91" y="200"/>
                    <a:pt x="92" y="198"/>
                    <a:pt x="92" y="196"/>
                  </a:cubicBezTo>
                  <a:cubicBezTo>
                    <a:pt x="92" y="194"/>
                    <a:pt x="93" y="193"/>
                    <a:pt x="93" y="192"/>
                  </a:cubicBezTo>
                  <a:cubicBezTo>
                    <a:pt x="94" y="189"/>
                    <a:pt x="94" y="188"/>
                    <a:pt x="94" y="188"/>
                  </a:cubicBezTo>
                  <a:cubicBezTo>
                    <a:pt x="94" y="188"/>
                    <a:pt x="95" y="187"/>
                    <a:pt x="95" y="184"/>
                  </a:cubicBezTo>
                  <a:cubicBezTo>
                    <a:pt x="96" y="183"/>
                    <a:pt x="96" y="181"/>
                    <a:pt x="97" y="180"/>
                  </a:cubicBezTo>
                  <a:cubicBezTo>
                    <a:pt x="98" y="178"/>
                    <a:pt x="98" y="176"/>
                    <a:pt x="99" y="174"/>
                  </a:cubicBezTo>
                  <a:cubicBezTo>
                    <a:pt x="102" y="166"/>
                    <a:pt x="108" y="156"/>
                    <a:pt x="114" y="146"/>
                  </a:cubicBezTo>
                  <a:cubicBezTo>
                    <a:pt x="121" y="137"/>
                    <a:pt x="129" y="128"/>
                    <a:pt x="135" y="122"/>
                  </a:cubicBezTo>
                  <a:cubicBezTo>
                    <a:pt x="139" y="119"/>
                    <a:pt x="141" y="117"/>
                    <a:pt x="143" y="115"/>
                  </a:cubicBezTo>
                  <a:cubicBezTo>
                    <a:pt x="145" y="114"/>
                    <a:pt x="146" y="113"/>
                    <a:pt x="146" y="113"/>
                  </a:cubicBezTo>
                  <a:cubicBezTo>
                    <a:pt x="146" y="113"/>
                    <a:pt x="148" y="112"/>
                    <a:pt x="150" y="110"/>
                  </a:cubicBezTo>
                  <a:cubicBezTo>
                    <a:pt x="152" y="109"/>
                    <a:pt x="155" y="107"/>
                    <a:pt x="159" y="104"/>
                  </a:cubicBezTo>
                  <a:cubicBezTo>
                    <a:pt x="166" y="100"/>
                    <a:pt x="176" y="94"/>
                    <a:pt x="187" y="91"/>
                  </a:cubicBezTo>
                  <a:cubicBezTo>
                    <a:pt x="198" y="87"/>
                    <a:pt x="210" y="84"/>
                    <a:pt x="218" y="83"/>
                  </a:cubicBezTo>
                  <a:cubicBezTo>
                    <a:pt x="221" y="83"/>
                    <a:pt x="223" y="83"/>
                    <a:pt x="224" y="83"/>
                  </a:cubicBezTo>
                  <a:cubicBezTo>
                    <a:pt x="226" y="83"/>
                    <a:pt x="228" y="83"/>
                    <a:pt x="229" y="83"/>
                  </a:cubicBezTo>
                  <a:cubicBezTo>
                    <a:pt x="231" y="83"/>
                    <a:pt x="233" y="82"/>
                    <a:pt x="233" y="82"/>
                  </a:cubicBezTo>
                  <a:cubicBezTo>
                    <a:pt x="233" y="82"/>
                    <a:pt x="234" y="82"/>
                    <a:pt x="237" y="82"/>
                  </a:cubicBezTo>
                  <a:cubicBezTo>
                    <a:pt x="238" y="82"/>
                    <a:pt x="240" y="82"/>
                    <a:pt x="242" y="83"/>
                  </a:cubicBezTo>
                  <a:cubicBezTo>
                    <a:pt x="243" y="83"/>
                    <a:pt x="245" y="83"/>
                    <a:pt x="247" y="83"/>
                  </a:cubicBezTo>
                  <a:cubicBezTo>
                    <a:pt x="256" y="84"/>
                    <a:pt x="268" y="85"/>
                    <a:pt x="279" y="89"/>
                  </a:cubicBezTo>
                  <a:cubicBezTo>
                    <a:pt x="290" y="92"/>
                    <a:pt x="301" y="97"/>
                    <a:pt x="308" y="101"/>
                  </a:cubicBezTo>
                  <a:cubicBezTo>
                    <a:pt x="310" y="102"/>
                    <a:pt x="312" y="103"/>
                    <a:pt x="313" y="104"/>
                  </a:cubicBezTo>
                  <a:cubicBezTo>
                    <a:pt x="315" y="105"/>
                    <a:pt x="316" y="106"/>
                    <a:pt x="317" y="107"/>
                  </a:cubicBezTo>
                  <a:cubicBezTo>
                    <a:pt x="319" y="108"/>
                    <a:pt x="321" y="109"/>
                    <a:pt x="321" y="109"/>
                  </a:cubicBezTo>
                  <a:cubicBezTo>
                    <a:pt x="321" y="109"/>
                    <a:pt x="322" y="110"/>
                    <a:pt x="324" y="111"/>
                  </a:cubicBezTo>
                  <a:cubicBezTo>
                    <a:pt x="325" y="112"/>
                    <a:pt x="326" y="113"/>
                    <a:pt x="328" y="114"/>
                  </a:cubicBezTo>
                  <a:cubicBezTo>
                    <a:pt x="329" y="115"/>
                    <a:pt x="330" y="116"/>
                    <a:pt x="332" y="118"/>
                  </a:cubicBezTo>
                  <a:cubicBezTo>
                    <a:pt x="339" y="123"/>
                    <a:pt x="347" y="132"/>
                    <a:pt x="354" y="141"/>
                  </a:cubicBezTo>
                  <a:cubicBezTo>
                    <a:pt x="361" y="150"/>
                    <a:pt x="367" y="160"/>
                    <a:pt x="371" y="168"/>
                  </a:cubicBezTo>
                  <a:cubicBezTo>
                    <a:pt x="372" y="170"/>
                    <a:pt x="372" y="172"/>
                    <a:pt x="373" y="174"/>
                  </a:cubicBezTo>
                  <a:cubicBezTo>
                    <a:pt x="374" y="175"/>
                    <a:pt x="374" y="177"/>
                    <a:pt x="375" y="178"/>
                  </a:cubicBezTo>
                  <a:cubicBezTo>
                    <a:pt x="376" y="180"/>
                    <a:pt x="376" y="182"/>
                    <a:pt x="376" y="182"/>
                  </a:cubicBezTo>
                  <a:cubicBezTo>
                    <a:pt x="376" y="182"/>
                    <a:pt x="377" y="183"/>
                    <a:pt x="377" y="186"/>
                  </a:cubicBezTo>
                  <a:cubicBezTo>
                    <a:pt x="378" y="187"/>
                    <a:pt x="378" y="188"/>
                    <a:pt x="379" y="190"/>
                  </a:cubicBezTo>
                  <a:cubicBezTo>
                    <a:pt x="379" y="192"/>
                    <a:pt x="380" y="194"/>
                    <a:pt x="380" y="196"/>
                  </a:cubicBezTo>
                  <a:cubicBezTo>
                    <a:pt x="382" y="204"/>
                    <a:pt x="384" y="216"/>
                    <a:pt x="384" y="227"/>
                  </a:cubicBezTo>
                  <a:cubicBezTo>
                    <a:pt x="385" y="239"/>
                    <a:pt x="383" y="251"/>
                    <a:pt x="382" y="259"/>
                  </a:cubicBezTo>
                  <a:cubicBezTo>
                    <a:pt x="381" y="261"/>
                    <a:pt x="381" y="263"/>
                    <a:pt x="380" y="265"/>
                  </a:cubicBezTo>
                  <a:cubicBezTo>
                    <a:pt x="380" y="267"/>
                    <a:pt x="380" y="268"/>
                    <a:pt x="379" y="269"/>
                  </a:cubicBezTo>
                  <a:cubicBezTo>
                    <a:pt x="379" y="272"/>
                    <a:pt x="378" y="273"/>
                    <a:pt x="378" y="273"/>
                  </a:cubicBezTo>
                  <a:cubicBezTo>
                    <a:pt x="378" y="273"/>
                    <a:pt x="378" y="275"/>
                    <a:pt x="377" y="277"/>
                  </a:cubicBezTo>
                  <a:cubicBezTo>
                    <a:pt x="377" y="278"/>
                    <a:pt x="376" y="280"/>
                    <a:pt x="375" y="281"/>
                  </a:cubicBezTo>
                  <a:cubicBezTo>
                    <a:pt x="375" y="283"/>
                    <a:pt x="374" y="285"/>
                    <a:pt x="373" y="287"/>
                  </a:cubicBezTo>
                  <a:cubicBezTo>
                    <a:pt x="370" y="295"/>
                    <a:pt x="365" y="306"/>
                    <a:pt x="358" y="315"/>
                  </a:cubicBezTo>
                  <a:cubicBezTo>
                    <a:pt x="351" y="325"/>
                    <a:pt x="344" y="333"/>
                    <a:pt x="337" y="339"/>
                  </a:cubicBezTo>
                  <a:cubicBezTo>
                    <a:pt x="334" y="342"/>
                    <a:pt x="331" y="345"/>
                    <a:pt x="329" y="346"/>
                  </a:cubicBezTo>
                  <a:cubicBezTo>
                    <a:pt x="327" y="348"/>
                    <a:pt x="326" y="349"/>
                    <a:pt x="326" y="349"/>
                  </a:cubicBezTo>
                  <a:cubicBezTo>
                    <a:pt x="326" y="349"/>
                    <a:pt x="325" y="349"/>
                    <a:pt x="323" y="351"/>
                  </a:cubicBezTo>
                  <a:cubicBezTo>
                    <a:pt x="321" y="352"/>
                    <a:pt x="318" y="354"/>
                    <a:pt x="314" y="357"/>
                  </a:cubicBezTo>
                  <a:cubicBezTo>
                    <a:pt x="306" y="361"/>
                    <a:pt x="296" y="367"/>
                    <a:pt x="285" y="371"/>
                  </a:cubicBezTo>
                  <a:cubicBezTo>
                    <a:pt x="274" y="374"/>
                    <a:pt x="263" y="377"/>
                    <a:pt x="254" y="378"/>
                  </a:cubicBezTo>
                  <a:cubicBezTo>
                    <a:pt x="252" y="378"/>
                    <a:pt x="250" y="378"/>
                    <a:pt x="248" y="378"/>
                  </a:cubicBezTo>
                  <a:cubicBezTo>
                    <a:pt x="246" y="378"/>
                    <a:pt x="245" y="379"/>
                    <a:pt x="244" y="379"/>
                  </a:cubicBezTo>
                  <a:cubicBezTo>
                    <a:pt x="241" y="379"/>
                    <a:pt x="240" y="379"/>
                    <a:pt x="240" y="379"/>
                  </a:cubicBezTo>
                  <a:cubicBezTo>
                    <a:pt x="240" y="379"/>
                    <a:pt x="238" y="379"/>
                    <a:pt x="236" y="3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id-ID" sz="1013"/>
            </a:p>
          </p:txBody>
        </p:sp>
        <p:grpSp>
          <p:nvGrpSpPr>
            <p:cNvPr id="121" name="Group 131">
              <a:extLst>
                <a:ext uri="{FF2B5EF4-FFF2-40B4-BE49-F238E27FC236}">
                  <a16:creationId xmlns:a16="http://schemas.microsoft.com/office/drawing/2014/main" id="{DE68621E-BA79-4BE8-8A11-92B6EA1501A1}"/>
                </a:ext>
              </a:extLst>
            </p:cNvPr>
            <p:cNvGrpSpPr/>
            <p:nvPr/>
          </p:nvGrpSpPr>
          <p:grpSpPr>
            <a:xfrm>
              <a:off x="7216776" y="4857750"/>
              <a:ext cx="585788" cy="558800"/>
              <a:chOff x="7216776" y="4857750"/>
              <a:chExt cx="585788" cy="558800"/>
            </a:xfrm>
            <a:grpFill/>
          </p:grpSpPr>
          <p:sp>
            <p:nvSpPr>
              <p:cNvPr id="135" name="Freeform 62">
                <a:extLst>
                  <a:ext uri="{FF2B5EF4-FFF2-40B4-BE49-F238E27FC236}">
                    <a16:creationId xmlns:a16="http://schemas.microsoft.com/office/drawing/2014/main" id="{30DAB8C6-1E30-4EC4-B5D4-3A15C47CFAB5}"/>
                  </a:ext>
                </a:extLst>
              </p:cNvPr>
              <p:cNvSpPr>
                <a:spLocks/>
              </p:cNvSpPr>
              <p:nvPr/>
            </p:nvSpPr>
            <p:spPr bwMode="auto">
              <a:xfrm>
                <a:off x="7635876" y="4857750"/>
                <a:ext cx="166688" cy="165100"/>
              </a:xfrm>
              <a:custGeom>
                <a:avLst/>
                <a:gdLst>
                  <a:gd name="T0" fmla="*/ 38 w 49"/>
                  <a:gd name="T1" fmla="*/ 11 h 49"/>
                  <a:gd name="T2" fmla="*/ 3 w 49"/>
                  <a:gd name="T3" fmla="*/ 7 h 49"/>
                  <a:gd name="T4" fmla="*/ 2 w 49"/>
                  <a:gd name="T5" fmla="*/ 15 h 49"/>
                  <a:gd name="T6" fmla="*/ 34 w 49"/>
                  <a:gd name="T7" fmla="*/ 47 h 49"/>
                  <a:gd name="T8" fmla="*/ 42 w 49"/>
                  <a:gd name="T9" fmla="*/ 46 h 49"/>
                  <a:gd name="T10" fmla="*/ 38 w 49"/>
                  <a:gd name="T11" fmla="*/ 11 h 49"/>
                </a:gdLst>
                <a:ahLst/>
                <a:cxnLst>
                  <a:cxn ang="0">
                    <a:pos x="T0" y="T1"/>
                  </a:cxn>
                  <a:cxn ang="0">
                    <a:pos x="T2" y="T3"/>
                  </a:cxn>
                  <a:cxn ang="0">
                    <a:pos x="T4" y="T5"/>
                  </a:cxn>
                  <a:cxn ang="0">
                    <a:pos x="T6" y="T7"/>
                  </a:cxn>
                  <a:cxn ang="0">
                    <a:pos x="T8" y="T9"/>
                  </a:cxn>
                  <a:cxn ang="0">
                    <a:pos x="T10" y="T11"/>
                  </a:cxn>
                </a:cxnLst>
                <a:rect l="0" t="0" r="r" b="b"/>
                <a:pathLst>
                  <a:path w="49" h="49">
                    <a:moveTo>
                      <a:pt x="38" y="11"/>
                    </a:moveTo>
                    <a:cubicBezTo>
                      <a:pt x="28" y="2"/>
                      <a:pt x="14" y="0"/>
                      <a:pt x="3" y="7"/>
                    </a:cubicBezTo>
                    <a:cubicBezTo>
                      <a:pt x="0" y="9"/>
                      <a:pt x="0" y="13"/>
                      <a:pt x="2" y="15"/>
                    </a:cubicBezTo>
                    <a:cubicBezTo>
                      <a:pt x="34" y="47"/>
                      <a:pt x="34" y="47"/>
                      <a:pt x="34" y="47"/>
                    </a:cubicBezTo>
                    <a:cubicBezTo>
                      <a:pt x="36" y="49"/>
                      <a:pt x="40" y="49"/>
                      <a:pt x="42" y="46"/>
                    </a:cubicBezTo>
                    <a:cubicBezTo>
                      <a:pt x="49" y="35"/>
                      <a:pt x="47" y="21"/>
                      <a:pt x="38"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id-ID" sz="1013"/>
              </a:p>
            </p:txBody>
          </p:sp>
          <p:sp>
            <p:nvSpPr>
              <p:cNvPr id="136" name="Freeform 63">
                <a:extLst>
                  <a:ext uri="{FF2B5EF4-FFF2-40B4-BE49-F238E27FC236}">
                    <a16:creationId xmlns:a16="http://schemas.microsoft.com/office/drawing/2014/main" id="{3891315C-CA3E-482A-B1B6-406D93D0ADE8}"/>
                  </a:ext>
                </a:extLst>
              </p:cNvPr>
              <p:cNvSpPr>
                <a:spLocks noEditPoints="1"/>
              </p:cNvSpPr>
              <p:nvPr/>
            </p:nvSpPr>
            <p:spPr bwMode="auto">
              <a:xfrm>
                <a:off x="7254876" y="4905375"/>
                <a:ext cx="496888" cy="511175"/>
              </a:xfrm>
              <a:custGeom>
                <a:avLst/>
                <a:gdLst>
                  <a:gd name="T0" fmla="*/ 134 w 147"/>
                  <a:gd name="T1" fmla="*/ 115 h 151"/>
                  <a:gd name="T2" fmla="*/ 147 w 147"/>
                  <a:gd name="T3" fmla="*/ 72 h 151"/>
                  <a:gd name="T4" fmla="*/ 75 w 147"/>
                  <a:gd name="T5" fmla="*/ 0 h 151"/>
                  <a:gd name="T6" fmla="*/ 74 w 147"/>
                  <a:gd name="T7" fmla="*/ 0 h 151"/>
                  <a:gd name="T8" fmla="*/ 3 w 147"/>
                  <a:gd name="T9" fmla="*/ 72 h 151"/>
                  <a:gd name="T10" fmla="*/ 15 w 147"/>
                  <a:gd name="T11" fmla="*/ 112 h 151"/>
                  <a:gd name="T12" fmla="*/ 2 w 147"/>
                  <a:gd name="T13" fmla="*/ 137 h 151"/>
                  <a:gd name="T14" fmla="*/ 6 w 147"/>
                  <a:gd name="T15" fmla="*/ 150 h 151"/>
                  <a:gd name="T16" fmla="*/ 11 w 147"/>
                  <a:gd name="T17" fmla="*/ 151 h 151"/>
                  <a:gd name="T18" fmla="*/ 20 w 147"/>
                  <a:gd name="T19" fmla="*/ 146 h 151"/>
                  <a:gd name="T20" fmla="*/ 29 w 147"/>
                  <a:gd name="T21" fmla="*/ 128 h 151"/>
                  <a:gd name="T22" fmla="*/ 74 w 147"/>
                  <a:gd name="T23" fmla="*/ 145 h 151"/>
                  <a:gd name="T24" fmla="*/ 75 w 147"/>
                  <a:gd name="T25" fmla="*/ 145 h 151"/>
                  <a:gd name="T26" fmla="*/ 119 w 147"/>
                  <a:gd name="T27" fmla="*/ 129 h 151"/>
                  <a:gd name="T28" fmla="*/ 127 w 147"/>
                  <a:gd name="T29" fmla="*/ 146 h 151"/>
                  <a:gd name="T30" fmla="*/ 136 w 147"/>
                  <a:gd name="T31" fmla="*/ 151 h 151"/>
                  <a:gd name="T32" fmla="*/ 141 w 147"/>
                  <a:gd name="T33" fmla="*/ 150 h 151"/>
                  <a:gd name="T34" fmla="*/ 145 w 147"/>
                  <a:gd name="T35" fmla="*/ 137 h 151"/>
                  <a:gd name="T36" fmla="*/ 134 w 147"/>
                  <a:gd name="T37" fmla="*/ 115 h 151"/>
                  <a:gd name="T38" fmla="*/ 75 w 147"/>
                  <a:gd name="T39" fmla="*/ 125 h 151"/>
                  <a:gd name="T40" fmla="*/ 74 w 147"/>
                  <a:gd name="T41" fmla="*/ 125 h 151"/>
                  <a:gd name="T42" fmla="*/ 22 w 147"/>
                  <a:gd name="T43" fmla="*/ 72 h 151"/>
                  <a:gd name="T44" fmla="*/ 74 w 147"/>
                  <a:gd name="T45" fmla="*/ 20 h 151"/>
                  <a:gd name="T46" fmla="*/ 75 w 147"/>
                  <a:gd name="T47" fmla="*/ 19 h 151"/>
                  <a:gd name="T48" fmla="*/ 128 w 147"/>
                  <a:gd name="T49" fmla="*/ 72 h 151"/>
                  <a:gd name="T50" fmla="*/ 75 w 147"/>
                  <a:gd name="T51" fmla="*/ 125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47" h="151">
                    <a:moveTo>
                      <a:pt x="134" y="115"/>
                    </a:moveTo>
                    <a:cubicBezTo>
                      <a:pt x="142" y="103"/>
                      <a:pt x="147" y="88"/>
                      <a:pt x="147" y="72"/>
                    </a:cubicBezTo>
                    <a:cubicBezTo>
                      <a:pt x="147" y="32"/>
                      <a:pt x="115" y="0"/>
                      <a:pt x="75" y="0"/>
                    </a:cubicBezTo>
                    <a:cubicBezTo>
                      <a:pt x="75" y="0"/>
                      <a:pt x="74" y="0"/>
                      <a:pt x="74" y="0"/>
                    </a:cubicBezTo>
                    <a:cubicBezTo>
                      <a:pt x="35" y="0"/>
                      <a:pt x="3" y="33"/>
                      <a:pt x="3" y="72"/>
                    </a:cubicBezTo>
                    <a:cubicBezTo>
                      <a:pt x="3" y="87"/>
                      <a:pt x="7" y="101"/>
                      <a:pt x="15" y="112"/>
                    </a:cubicBezTo>
                    <a:cubicBezTo>
                      <a:pt x="2" y="137"/>
                      <a:pt x="2" y="137"/>
                      <a:pt x="2" y="137"/>
                    </a:cubicBezTo>
                    <a:cubicBezTo>
                      <a:pt x="0" y="142"/>
                      <a:pt x="2" y="148"/>
                      <a:pt x="6" y="150"/>
                    </a:cubicBezTo>
                    <a:cubicBezTo>
                      <a:pt x="8" y="151"/>
                      <a:pt x="9" y="151"/>
                      <a:pt x="11" y="151"/>
                    </a:cubicBezTo>
                    <a:cubicBezTo>
                      <a:pt x="14" y="151"/>
                      <a:pt x="18" y="149"/>
                      <a:pt x="20" y="146"/>
                    </a:cubicBezTo>
                    <a:cubicBezTo>
                      <a:pt x="29" y="128"/>
                      <a:pt x="29" y="128"/>
                      <a:pt x="29" y="128"/>
                    </a:cubicBezTo>
                    <a:cubicBezTo>
                      <a:pt x="41" y="138"/>
                      <a:pt x="57" y="145"/>
                      <a:pt x="74" y="145"/>
                    </a:cubicBezTo>
                    <a:cubicBezTo>
                      <a:pt x="74" y="145"/>
                      <a:pt x="75" y="145"/>
                      <a:pt x="75" y="145"/>
                    </a:cubicBezTo>
                    <a:cubicBezTo>
                      <a:pt x="92" y="145"/>
                      <a:pt x="107" y="139"/>
                      <a:pt x="119" y="129"/>
                    </a:cubicBezTo>
                    <a:cubicBezTo>
                      <a:pt x="127" y="146"/>
                      <a:pt x="127" y="146"/>
                      <a:pt x="127" y="146"/>
                    </a:cubicBezTo>
                    <a:cubicBezTo>
                      <a:pt x="129" y="149"/>
                      <a:pt x="133" y="151"/>
                      <a:pt x="136" y="151"/>
                    </a:cubicBezTo>
                    <a:cubicBezTo>
                      <a:pt x="138" y="151"/>
                      <a:pt x="139" y="151"/>
                      <a:pt x="141" y="150"/>
                    </a:cubicBezTo>
                    <a:cubicBezTo>
                      <a:pt x="145" y="148"/>
                      <a:pt x="147" y="142"/>
                      <a:pt x="145" y="137"/>
                    </a:cubicBezTo>
                    <a:lnTo>
                      <a:pt x="134" y="115"/>
                    </a:lnTo>
                    <a:close/>
                    <a:moveTo>
                      <a:pt x="75" y="125"/>
                    </a:moveTo>
                    <a:cubicBezTo>
                      <a:pt x="75" y="125"/>
                      <a:pt x="74" y="125"/>
                      <a:pt x="74" y="125"/>
                    </a:cubicBezTo>
                    <a:cubicBezTo>
                      <a:pt x="45" y="125"/>
                      <a:pt x="22" y="101"/>
                      <a:pt x="22" y="72"/>
                    </a:cubicBezTo>
                    <a:cubicBezTo>
                      <a:pt x="22" y="43"/>
                      <a:pt x="45" y="20"/>
                      <a:pt x="74" y="20"/>
                    </a:cubicBezTo>
                    <a:cubicBezTo>
                      <a:pt x="74" y="20"/>
                      <a:pt x="75" y="19"/>
                      <a:pt x="75" y="19"/>
                    </a:cubicBezTo>
                    <a:cubicBezTo>
                      <a:pt x="104" y="19"/>
                      <a:pt x="128" y="43"/>
                      <a:pt x="128" y="72"/>
                    </a:cubicBezTo>
                    <a:cubicBezTo>
                      <a:pt x="128" y="102"/>
                      <a:pt x="104" y="125"/>
                      <a:pt x="75" y="1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id-ID" sz="1013"/>
              </a:p>
            </p:txBody>
          </p:sp>
          <p:sp>
            <p:nvSpPr>
              <p:cNvPr id="137" name="Freeform 64">
                <a:extLst>
                  <a:ext uri="{FF2B5EF4-FFF2-40B4-BE49-F238E27FC236}">
                    <a16:creationId xmlns:a16="http://schemas.microsoft.com/office/drawing/2014/main" id="{97D81508-2C50-47AB-B220-B02B8D4A4AAD}"/>
                  </a:ext>
                </a:extLst>
              </p:cNvPr>
              <p:cNvSpPr>
                <a:spLocks/>
              </p:cNvSpPr>
              <p:nvPr/>
            </p:nvSpPr>
            <p:spPr bwMode="auto">
              <a:xfrm>
                <a:off x="7405688" y="5057775"/>
                <a:ext cx="119063" cy="212725"/>
              </a:xfrm>
              <a:custGeom>
                <a:avLst/>
                <a:gdLst>
                  <a:gd name="T0" fmla="*/ 30 w 35"/>
                  <a:gd name="T1" fmla="*/ 0 h 63"/>
                  <a:gd name="T2" fmla="*/ 29 w 35"/>
                  <a:gd name="T3" fmla="*/ 0 h 63"/>
                  <a:gd name="T4" fmla="*/ 24 w 35"/>
                  <a:gd name="T5" fmla="*/ 6 h 63"/>
                  <a:gd name="T6" fmla="*/ 24 w 35"/>
                  <a:gd name="T7" fmla="*/ 27 h 63"/>
                  <a:gd name="T8" fmla="*/ 2 w 35"/>
                  <a:gd name="T9" fmla="*/ 54 h 63"/>
                  <a:gd name="T10" fmla="*/ 3 w 35"/>
                  <a:gd name="T11" fmla="*/ 61 h 63"/>
                  <a:gd name="T12" fmla="*/ 6 w 35"/>
                  <a:gd name="T13" fmla="*/ 63 h 63"/>
                  <a:gd name="T14" fmla="*/ 10 w 35"/>
                  <a:gd name="T15" fmla="*/ 61 h 63"/>
                  <a:gd name="T16" fmla="*/ 29 w 35"/>
                  <a:gd name="T17" fmla="*/ 39 h 63"/>
                  <a:gd name="T18" fmla="*/ 33 w 35"/>
                  <a:gd name="T19" fmla="*/ 34 h 63"/>
                  <a:gd name="T20" fmla="*/ 35 w 35"/>
                  <a:gd name="T21" fmla="*/ 29 h 63"/>
                  <a:gd name="T22" fmla="*/ 35 w 35"/>
                  <a:gd name="T23" fmla="*/ 6 h 63"/>
                  <a:gd name="T24" fmla="*/ 30 w 35"/>
                  <a:gd name="T25" fmla="*/ 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5" h="63">
                    <a:moveTo>
                      <a:pt x="30" y="0"/>
                    </a:moveTo>
                    <a:cubicBezTo>
                      <a:pt x="30" y="0"/>
                      <a:pt x="29" y="0"/>
                      <a:pt x="29" y="0"/>
                    </a:cubicBezTo>
                    <a:cubicBezTo>
                      <a:pt x="26" y="1"/>
                      <a:pt x="24" y="3"/>
                      <a:pt x="24" y="6"/>
                    </a:cubicBezTo>
                    <a:cubicBezTo>
                      <a:pt x="24" y="27"/>
                      <a:pt x="24" y="27"/>
                      <a:pt x="24" y="27"/>
                    </a:cubicBezTo>
                    <a:cubicBezTo>
                      <a:pt x="2" y="54"/>
                      <a:pt x="2" y="54"/>
                      <a:pt x="2" y="54"/>
                    </a:cubicBezTo>
                    <a:cubicBezTo>
                      <a:pt x="0" y="56"/>
                      <a:pt x="0" y="59"/>
                      <a:pt x="3" y="61"/>
                    </a:cubicBezTo>
                    <a:cubicBezTo>
                      <a:pt x="4" y="62"/>
                      <a:pt x="5" y="63"/>
                      <a:pt x="6" y="63"/>
                    </a:cubicBezTo>
                    <a:cubicBezTo>
                      <a:pt x="8" y="63"/>
                      <a:pt x="9" y="62"/>
                      <a:pt x="10" y="61"/>
                    </a:cubicBezTo>
                    <a:cubicBezTo>
                      <a:pt x="29" y="39"/>
                      <a:pt x="29" y="39"/>
                      <a:pt x="29" y="39"/>
                    </a:cubicBezTo>
                    <a:cubicBezTo>
                      <a:pt x="33" y="34"/>
                      <a:pt x="33" y="34"/>
                      <a:pt x="33" y="34"/>
                    </a:cubicBezTo>
                    <a:cubicBezTo>
                      <a:pt x="35" y="33"/>
                      <a:pt x="35" y="31"/>
                      <a:pt x="35" y="29"/>
                    </a:cubicBezTo>
                    <a:cubicBezTo>
                      <a:pt x="35" y="6"/>
                      <a:pt x="35" y="6"/>
                      <a:pt x="35" y="6"/>
                    </a:cubicBezTo>
                    <a:cubicBezTo>
                      <a:pt x="35" y="3"/>
                      <a:pt x="33" y="0"/>
                      <a:pt x="3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id-ID" sz="1013"/>
              </a:p>
            </p:txBody>
          </p:sp>
          <p:sp>
            <p:nvSpPr>
              <p:cNvPr id="138" name="Freeform 65">
                <a:extLst>
                  <a:ext uri="{FF2B5EF4-FFF2-40B4-BE49-F238E27FC236}">
                    <a16:creationId xmlns:a16="http://schemas.microsoft.com/office/drawing/2014/main" id="{D310FC56-1C18-458F-B6D9-4EDDA16FBABE}"/>
                  </a:ext>
                </a:extLst>
              </p:cNvPr>
              <p:cNvSpPr>
                <a:spLocks/>
              </p:cNvSpPr>
              <p:nvPr/>
            </p:nvSpPr>
            <p:spPr bwMode="auto">
              <a:xfrm>
                <a:off x="7216776" y="4857750"/>
                <a:ext cx="166688" cy="165100"/>
              </a:xfrm>
              <a:custGeom>
                <a:avLst/>
                <a:gdLst>
                  <a:gd name="T0" fmla="*/ 11 w 49"/>
                  <a:gd name="T1" fmla="*/ 11 h 49"/>
                  <a:gd name="T2" fmla="*/ 7 w 49"/>
                  <a:gd name="T3" fmla="*/ 46 h 49"/>
                  <a:gd name="T4" fmla="*/ 14 w 49"/>
                  <a:gd name="T5" fmla="*/ 47 h 49"/>
                  <a:gd name="T6" fmla="*/ 46 w 49"/>
                  <a:gd name="T7" fmla="*/ 15 h 49"/>
                  <a:gd name="T8" fmla="*/ 45 w 49"/>
                  <a:gd name="T9" fmla="*/ 7 h 49"/>
                  <a:gd name="T10" fmla="*/ 11 w 49"/>
                  <a:gd name="T11" fmla="*/ 11 h 49"/>
                </a:gdLst>
                <a:ahLst/>
                <a:cxnLst>
                  <a:cxn ang="0">
                    <a:pos x="T0" y="T1"/>
                  </a:cxn>
                  <a:cxn ang="0">
                    <a:pos x="T2" y="T3"/>
                  </a:cxn>
                  <a:cxn ang="0">
                    <a:pos x="T4" y="T5"/>
                  </a:cxn>
                  <a:cxn ang="0">
                    <a:pos x="T6" y="T7"/>
                  </a:cxn>
                  <a:cxn ang="0">
                    <a:pos x="T8" y="T9"/>
                  </a:cxn>
                  <a:cxn ang="0">
                    <a:pos x="T10" y="T11"/>
                  </a:cxn>
                </a:cxnLst>
                <a:rect l="0" t="0" r="r" b="b"/>
                <a:pathLst>
                  <a:path w="49" h="49">
                    <a:moveTo>
                      <a:pt x="11" y="11"/>
                    </a:moveTo>
                    <a:cubicBezTo>
                      <a:pt x="1" y="21"/>
                      <a:pt x="0" y="35"/>
                      <a:pt x="7" y="46"/>
                    </a:cubicBezTo>
                    <a:cubicBezTo>
                      <a:pt x="9" y="49"/>
                      <a:pt x="12" y="49"/>
                      <a:pt x="14" y="47"/>
                    </a:cubicBezTo>
                    <a:cubicBezTo>
                      <a:pt x="46" y="15"/>
                      <a:pt x="46" y="15"/>
                      <a:pt x="46" y="15"/>
                    </a:cubicBezTo>
                    <a:cubicBezTo>
                      <a:pt x="49" y="13"/>
                      <a:pt x="48" y="9"/>
                      <a:pt x="45" y="7"/>
                    </a:cubicBezTo>
                    <a:cubicBezTo>
                      <a:pt x="35" y="0"/>
                      <a:pt x="20" y="2"/>
                      <a:pt x="11"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id-ID" sz="1013"/>
              </a:p>
            </p:txBody>
          </p:sp>
        </p:grpSp>
        <p:sp>
          <p:nvSpPr>
            <p:cNvPr id="122" name="Freeform 66">
              <a:extLst>
                <a:ext uri="{FF2B5EF4-FFF2-40B4-BE49-F238E27FC236}">
                  <a16:creationId xmlns:a16="http://schemas.microsoft.com/office/drawing/2014/main" id="{318E649D-8B3B-402A-859E-90D07253F0CC}"/>
                </a:ext>
              </a:extLst>
            </p:cNvPr>
            <p:cNvSpPr>
              <a:spLocks noEditPoints="1"/>
            </p:cNvSpPr>
            <p:nvPr/>
          </p:nvSpPr>
          <p:spPr bwMode="auto">
            <a:xfrm>
              <a:off x="8286751" y="4949825"/>
              <a:ext cx="889000" cy="889000"/>
            </a:xfrm>
            <a:custGeom>
              <a:avLst/>
              <a:gdLst>
                <a:gd name="T0" fmla="*/ 127 w 263"/>
                <a:gd name="T1" fmla="*/ 243 h 263"/>
                <a:gd name="T2" fmla="*/ 153 w 263"/>
                <a:gd name="T3" fmla="*/ 238 h 263"/>
                <a:gd name="T4" fmla="*/ 174 w 263"/>
                <a:gd name="T5" fmla="*/ 244 h 263"/>
                <a:gd name="T6" fmla="*/ 199 w 263"/>
                <a:gd name="T7" fmla="*/ 247 h 263"/>
                <a:gd name="T8" fmla="*/ 208 w 263"/>
                <a:gd name="T9" fmla="*/ 208 h 263"/>
                <a:gd name="T10" fmla="*/ 231 w 263"/>
                <a:gd name="T11" fmla="*/ 182 h 263"/>
                <a:gd name="T12" fmla="*/ 262 w 263"/>
                <a:gd name="T13" fmla="*/ 159 h 263"/>
                <a:gd name="T14" fmla="*/ 246 w 263"/>
                <a:gd name="T15" fmla="*/ 138 h 263"/>
                <a:gd name="T16" fmla="*/ 239 w 263"/>
                <a:gd name="T17" fmla="*/ 117 h 263"/>
                <a:gd name="T18" fmla="*/ 240 w 263"/>
                <a:gd name="T19" fmla="*/ 94 h 263"/>
                <a:gd name="T20" fmla="*/ 250 w 263"/>
                <a:gd name="T21" fmla="*/ 70 h 263"/>
                <a:gd name="T22" fmla="*/ 214 w 263"/>
                <a:gd name="T23" fmla="*/ 57 h 263"/>
                <a:gd name="T24" fmla="*/ 185 w 263"/>
                <a:gd name="T25" fmla="*/ 37 h 263"/>
                <a:gd name="T26" fmla="*/ 166 w 263"/>
                <a:gd name="T27" fmla="*/ 3 h 263"/>
                <a:gd name="T28" fmla="*/ 143 w 263"/>
                <a:gd name="T29" fmla="*/ 11 h 263"/>
                <a:gd name="T30" fmla="*/ 124 w 263"/>
                <a:gd name="T31" fmla="*/ 24 h 263"/>
                <a:gd name="T32" fmla="*/ 97 w 263"/>
                <a:gd name="T33" fmla="*/ 26 h 263"/>
                <a:gd name="T34" fmla="*/ 73 w 263"/>
                <a:gd name="T35" fmla="*/ 12 h 263"/>
                <a:gd name="T36" fmla="*/ 54 w 263"/>
                <a:gd name="T37" fmla="*/ 39 h 263"/>
                <a:gd name="T38" fmla="*/ 41 w 263"/>
                <a:gd name="T39" fmla="*/ 72 h 263"/>
                <a:gd name="T40" fmla="*/ 6 w 263"/>
                <a:gd name="T41" fmla="*/ 88 h 263"/>
                <a:gd name="T42" fmla="*/ 3 w 263"/>
                <a:gd name="T43" fmla="*/ 114 h 263"/>
                <a:gd name="T44" fmla="*/ 23 w 263"/>
                <a:gd name="T45" fmla="*/ 134 h 263"/>
                <a:gd name="T46" fmla="*/ 27 w 263"/>
                <a:gd name="T47" fmla="*/ 160 h 263"/>
                <a:gd name="T48" fmla="*/ 11 w 263"/>
                <a:gd name="T49" fmla="*/ 186 h 263"/>
                <a:gd name="T50" fmla="*/ 28 w 263"/>
                <a:gd name="T51" fmla="*/ 210 h 263"/>
                <a:gd name="T52" fmla="*/ 66 w 263"/>
                <a:gd name="T53" fmla="*/ 218 h 263"/>
                <a:gd name="T54" fmla="*/ 84 w 263"/>
                <a:gd name="T55" fmla="*/ 253 h 263"/>
                <a:gd name="T56" fmla="*/ 111 w 263"/>
                <a:gd name="T57" fmla="*/ 262 h 263"/>
                <a:gd name="T58" fmla="*/ 118 w 263"/>
                <a:gd name="T59" fmla="*/ 206 h 263"/>
                <a:gd name="T60" fmla="*/ 102 w 263"/>
                <a:gd name="T61" fmla="*/ 201 h 263"/>
                <a:gd name="T62" fmla="*/ 84 w 263"/>
                <a:gd name="T63" fmla="*/ 190 h 263"/>
                <a:gd name="T64" fmla="*/ 70 w 263"/>
                <a:gd name="T65" fmla="*/ 176 h 263"/>
                <a:gd name="T66" fmla="*/ 61 w 263"/>
                <a:gd name="T67" fmla="*/ 160 h 263"/>
                <a:gd name="T68" fmla="*/ 57 w 263"/>
                <a:gd name="T69" fmla="*/ 144 h 263"/>
                <a:gd name="T70" fmla="*/ 56 w 263"/>
                <a:gd name="T71" fmla="*/ 132 h 263"/>
                <a:gd name="T72" fmla="*/ 58 w 263"/>
                <a:gd name="T73" fmla="*/ 112 h 263"/>
                <a:gd name="T74" fmla="*/ 66 w 263"/>
                <a:gd name="T75" fmla="*/ 93 h 263"/>
                <a:gd name="T76" fmla="*/ 75 w 263"/>
                <a:gd name="T77" fmla="*/ 81 h 263"/>
                <a:gd name="T78" fmla="*/ 89 w 263"/>
                <a:gd name="T79" fmla="*/ 69 h 263"/>
                <a:gd name="T80" fmla="*/ 108 w 263"/>
                <a:gd name="T81" fmla="*/ 60 h 263"/>
                <a:gd name="T82" fmla="*/ 121 w 263"/>
                <a:gd name="T83" fmla="*/ 56 h 263"/>
                <a:gd name="T84" fmla="*/ 135 w 263"/>
                <a:gd name="T85" fmla="*/ 56 h 263"/>
                <a:gd name="T86" fmla="*/ 156 w 263"/>
                <a:gd name="T87" fmla="*/ 60 h 263"/>
                <a:gd name="T88" fmla="*/ 173 w 263"/>
                <a:gd name="T89" fmla="*/ 68 h 263"/>
                <a:gd name="T90" fmla="*/ 185 w 263"/>
                <a:gd name="T91" fmla="*/ 77 h 263"/>
                <a:gd name="T92" fmla="*/ 197 w 263"/>
                <a:gd name="T93" fmla="*/ 93 h 263"/>
                <a:gd name="T94" fmla="*/ 205 w 263"/>
                <a:gd name="T95" fmla="*/ 112 h 263"/>
                <a:gd name="T96" fmla="*/ 207 w 263"/>
                <a:gd name="T97" fmla="*/ 124 h 263"/>
                <a:gd name="T98" fmla="*/ 207 w 263"/>
                <a:gd name="T99" fmla="*/ 140 h 263"/>
                <a:gd name="T100" fmla="*/ 203 w 263"/>
                <a:gd name="T101" fmla="*/ 157 h 263"/>
                <a:gd name="T102" fmla="*/ 193 w 263"/>
                <a:gd name="T103" fmla="*/ 175 h 263"/>
                <a:gd name="T104" fmla="*/ 179 w 263"/>
                <a:gd name="T105" fmla="*/ 191 h 263"/>
                <a:gd name="T106" fmla="*/ 165 w 263"/>
                <a:gd name="T107" fmla="*/ 200 h 263"/>
                <a:gd name="T108" fmla="*/ 149 w 263"/>
                <a:gd name="T109" fmla="*/ 205 h 263"/>
                <a:gd name="T110" fmla="*/ 136 w 263"/>
                <a:gd name="T111" fmla="*/ 207 h 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63" h="263">
                  <a:moveTo>
                    <a:pt x="111" y="262"/>
                  </a:moveTo>
                  <a:cubicBezTo>
                    <a:pt x="112" y="262"/>
                    <a:pt x="113" y="261"/>
                    <a:pt x="114" y="261"/>
                  </a:cubicBezTo>
                  <a:cubicBezTo>
                    <a:pt x="114" y="261"/>
                    <a:pt x="118" y="256"/>
                    <a:pt x="121" y="252"/>
                  </a:cubicBezTo>
                  <a:cubicBezTo>
                    <a:pt x="122" y="250"/>
                    <a:pt x="124" y="247"/>
                    <a:pt x="125" y="246"/>
                  </a:cubicBezTo>
                  <a:cubicBezTo>
                    <a:pt x="126" y="244"/>
                    <a:pt x="127" y="243"/>
                    <a:pt x="127" y="243"/>
                  </a:cubicBezTo>
                  <a:cubicBezTo>
                    <a:pt x="128" y="241"/>
                    <a:pt x="130" y="240"/>
                    <a:pt x="132" y="240"/>
                  </a:cubicBezTo>
                  <a:cubicBezTo>
                    <a:pt x="132" y="240"/>
                    <a:pt x="133" y="240"/>
                    <a:pt x="134" y="240"/>
                  </a:cubicBezTo>
                  <a:cubicBezTo>
                    <a:pt x="135" y="240"/>
                    <a:pt x="137" y="240"/>
                    <a:pt x="139" y="240"/>
                  </a:cubicBezTo>
                  <a:cubicBezTo>
                    <a:pt x="143" y="239"/>
                    <a:pt x="146" y="239"/>
                    <a:pt x="146" y="239"/>
                  </a:cubicBezTo>
                  <a:cubicBezTo>
                    <a:pt x="146" y="239"/>
                    <a:pt x="150" y="238"/>
                    <a:pt x="153" y="238"/>
                  </a:cubicBezTo>
                  <a:cubicBezTo>
                    <a:pt x="155" y="237"/>
                    <a:pt x="157" y="237"/>
                    <a:pt x="158" y="236"/>
                  </a:cubicBezTo>
                  <a:cubicBezTo>
                    <a:pt x="159" y="236"/>
                    <a:pt x="160" y="236"/>
                    <a:pt x="160" y="236"/>
                  </a:cubicBezTo>
                  <a:cubicBezTo>
                    <a:pt x="162" y="235"/>
                    <a:pt x="165" y="236"/>
                    <a:pt x="166" y="237"/>
                  </a:cubicBezTo>
                  <a:cubicBezTo>
                    <a:pt x="166" y="237"/>
                    <a:pt x="167" y="238"/>
                    <a:pt x="169" y="240"/>
                  </a:cubicBezTo>
                  <a:cubicBezTo>
                    <a:pt x="170" y="241"/>
                    <a:pt x="172" y="243"/>
                    <a:pt x="174" y="244"/>
                  </a:cubicBezTo>
                  <a:cubicBezTo>
                    <a:pt x="179" y="248"/>
                    <a:pt x="183" y="251"/>
                    <a:pt x="183" y="251"/>
                  </a:cubicBezTo>
                  <a:cubicBezTo>
                    <a:pt x="184" y="252"/>
                    <a:pt x="185" y="252"/>
                    <a:pt x="186" y="252"/>
                  </a:cubicBezTo>
                  <a:cubicBezTo>
                    <a:pt x="188" y="252"/>
                    <a:pt x="189" y="252"/>
                    <a:pt x="190" y="251"/>
                  </a:cubicBezTo>
                  <a:cubicBezTo>
                    <a:pt x="190" y="251"/>
                    <a:pt x="191" y="251"/>
                    <a:pt x="193" y="250"/>
                  </a:cubicBezTo>
                  <a:cubicBezTo>
                    <a:pt x="194" y="249"/>
                    <a:pt x="197" y="248"/>
                    <a:pt x="199" y="247"/>
                  </a:cubicBezTo>
                  <a:cubicBezTo>
                    <a:pt x="203" y="244"/>
                    <a:pt x="207" y="241"/>
                    <a:pt x="207" y="241"/>
                  </a:cubicBezTo>
                  <a:cubicBezTo>
                    <a:pt x="209" y="240"/>
                    <a:pt x="210" y="237"/>
                    <a:pt x="210" y="235"/>
                  </a:cubicBezTo>
                  <a:cubicBezTo>
                    <a:pt x="210" y="235"/>
                    <a:pt x="210" y="230"/>
                    <a:pt x="209" y="224"/>
                  </a:cubicBezTo>
                  <a:cubicBezTo>
                    <a:pt x="208" y="219"/>
                    <a:pt x="207" y="214"/>
                    <a:pt x="207" y="214"/>
                  </a:cubicBezTo>
                  <a:cubicBezTo>
                    <a:pt x="206" y="212"/>
                    <a:pt x="207" y="209"/>
                    <a:pt x="208" y="208"/>
                  </a:cubicBezTo>
                  <a:cubicBezTo>
                    <a:pt x="208" y="208"/>
                    <a:pt x="211" y="205"/>
                    <a:pt x="213" y="203"/>
                  </a:cubicBezTo>
                  <a:cubicBezTo>
                    <a:pt x="216" y="200"/>
                    <a:pt x="218" y="197"/>
                    <a:pt x="218" y="197"/>
                  </a:cubicBezTo>
                  <a:cubicBezTo>
                    <a:pt x="218" y="197"/>
                    <a:pt x="220" y="194"/>
                    <a:pt x="222" y="191"/>
                  </a:cubicBezTo>
                  <a:cubicBezTo>
                    <a:pt x="224" y="188"/>
                    <a:pt x="226" y="185"/>
                    <a:pt x="226" y="185"/>
                  </a:cubicBezTo>
                  <a:cubicBezTo>
                    <a:pt x="227" y="183"/>
                    <a:pt x="229" y="182"/>
                    <a:pt x="231" y="182"/>
                  </a:cubicBezTo>
                  <a:cubicBezTo>
                    <a:pt x="231" y="182"/>
                    <a:pt x="236" y="182"/>
                    <a:pt x="242" y="181"/>
                  </a:cubicBezTo>
                  <a:cubicBezTo>
                    <a:pt x="247" y="181"/>
                    <a:pt x="253" y="180"/>
                    <a:pt x="253" y="180"/>
                  </a:cubicBezTo>
                  <a:cubicBezTo>
                    <a:pt x="255" y="179"/>
                    <a:pt x="257" y="177"/>
                    <a:pt x="258" y="175"/>
                  </a:cubicBezTo>
                  <a:cubicBezTo>
                    <a:pt x="258" y="175"/>
                    <a:pt x="259" y="170"/>
                    <a:pt x="261" y="165"/>
                  </a:cubicBezTo>
                  <a:cubicBezTo>
                    <a:pt x="261" y="163"/>
                    <a:pt x="262" y="161"/>
                    <a:pt x="262" y="159"/>
                  </a:cubicBezTo>
                  <a:cubicBezTo>
                    <a:pt x="262" y="157"/>
                    <a:pt x="263" y="156"/>
                    <a:pt x="263" y="156"/>
                  </a:cubicBezTo>
                  <a:cubicBezTo>
                    <a:pt x="263" y="155"/>
                    <a:pt x="263" y="153"/>
                    <a:pt x="262" y="152"/>
                  </a:cubicBezTo>
                  <a:cubicBezTo>
                    <a:pt x="262" y="151"/>
                    <a:pt x="261" y="150"/>
                    <a:pt x="261" y="149"/>
                  </a:cubicBezTo>
                  <a:cubicBezTo>
                    <a:pt x="261" y="149"/>
                    <a:pt x="256" y="146"/>
                    <a:pt x="252" y="142"/>
                  </a:cubicBezTo>
                  <a:cubicBezTo>
                    <a:pt x="250" y="141"/>
                    <a:pt x="247" y="139"/>
                    <a:pt x="246" y="138"/>
                  </a:cubicBezTo>
                  <a:cubicBezTo>
                    <a:pt x="244" y="137"/>
                    <a:pt x="243" y="137"/>
                    <a:pt x="243" y="137"/>
                  </a:cubicBezTo>
                  <a:cubicBezTo>
                    <a:pt x="241" y="136"/>
                    <a:pt x="240" y="134"/>
                    <a:pt x="240" y="131"/>
                  </a:cubicBezTo>
                  <a:cubicBezTo>
                    <a:pt x="240" y="131"/>
                    <a:pt x="240" y="130"/>
                    <a:pt x="240" y="129"/>
                  </a:cubicBezTo>
                  <a:cubicBezTo>
                    <a:pt x="240" y="128"/>
                    <a:pt x="240" y="126"/>
                    <a:pt x="240" y="124"/>
                  </a:cubicBezTo>
                  <a:cubicBezTo>
                    <a:pt x="239" y="121"/>
                    <a:pt x="239" y="117"/>
                    <a:pt x="239" y="117"/>
                  </a:cubicBezTo>
                  <a:cubicBezTo>
                    <a:pt x="239" y="117"/>
                    <a:pt x="238" y="113"/>
                    <a:pt x="238" y="110"/>
                  </a:cubicBezTo>
                  <a:cubicBezTo>
                    <a:pt x="237" y="108"/>
                    <a:pt x="237" y="106"/>
                    <a:pt x="237" y="105"/>
                  </a:cubicBezTo>
                  <a:cubicBezTo>
                    <a:pt x="236" y="104"/>
                    <a:pt x="236" y="103"/>
                    <a:pt x="236" y="103"/>
                  </a:cubicBezTo>
                  <a:cubicBezTo>
                    <a:pt x="235" y="101"/>
                    <a:pt x="236" y="98"/>
                    <a:pt x="237" y="97"/>
                  </a:cubicBezTo>
                  <a:cubicBezTo>
                    <a:pt x="237" y="97"/>
                    <a:pt x="238" y="96"/>
                    <a:pt x="240" y="94"/>
                  </a:cubicBezTo>
                  <a:cubicBezTo>
                    <a:pt x="241" y="93"/>
                    <a:pt x="243" y="91"/>
                    <a:pt x="244" y="89"/>
                  </a:cubicBezTo>
                  <a:cubicBezTo>
                    <a:pt x="248" y="85"/>
                    <a:pt x="251" y="80"/>
                    <a:pt x="251" y="80"/>
                  </a:cubicBezTo>
                  <a:cubicBezTo>
                    <a:pt x="252" y="79"/>
                    <a:pt x="252" y="78"/>
                    <a:pt x="252" y="77"/>
                  </a:cubicBezTo>
                  <a:cubicBezTo>
                    <a:pt x="252" y="76"/>
                    <a:pt x="252" y="74"/>
                    <a:pt x="251" y="73"/>
                  </a:cubicBezTo>
                  <a:cubicBezTo>
                    <a:pt x="251" y="73"/>
                    <a:pt x="251" y="72"/>
                    <a:pt x="250" y="70"/>
                  </a:cubicBezTo>
                  <a:cubicBezTo>
                    <a:pt x="249" y="69"/>
                    <a:pt x="248" y="66"/>
                    <a:pt x="247" y="64"/>
                  </a:cubicBezTo>
                  <a:cubicBezTo>
                    <a:pt x="244" y="60"/>
                    <a:pt x="241" y="56"/>
                    <a:pt x="241" y="56"/>
                  </a:cubicBezTo>
                  <a:cubicBezTo>
                    <a:pt x="240" y="54"/>
                    <a:pt x="237" y="53"/>
                    <a:pt x="235" y="53"/>
                  </a:cubicBezTo>
                  <a:cubicBezTo>
                    <a:pt x="235" y="53"/>
                    <a:pt x="230" y="53"/>
                    <a:pt x="224" y="54"/>
                  </a:cubicBezTo>
                  <a:cubicBezTo>
                    <a:pt x="219" y="55"/>
                    <a:pt x="214" y="57"/>
                    <a:pt x="214" y="57"/>
                  </a:cubicBezTo>
                  <a:cubicBezTo>
                    <a:pt x="212" y="57"/>
                    <a:pt x="209" y="56"/>
                    <a:pt x="208" y="55"/>
                  </a:cubicBezTo>
                  <a:cubicBezTo>
                    <a:pt x="208" y="55"/>
                    <a:pt x="206" y="52"/>
                    <a:pt x="203" y="50"/>
                  </a:cubicBezTo>
                  <a:cubicBezTo>
                    <a:pt x="200" y="48"/>
                    <a:pt x="197" y="45"/>
                    <a:pt x="197" y="45"/>
                  </a:cubicBezTo>
                  <a:cubicBezTo>
                    <a:pt x="197" y="45"/>
                    <a:pt x="194" y="43"/>
                    <a:pt x="191" y="41"/>
                  </a:cubicBezTo>
                  <a:cubicBezTo>
                    <a:pt x="188" y="39"/>
                    <a:pt x="185" y="37"/>
                    <a:pt x="185" y="37"/>
                  </a:cubicBezTo>
                  <a:cubicBezTo>
                    <a:pt x="183" y="36"/>
                    <a:pt x="182" y="34"/>
                    <a:pt x="182" y="32"/>
                  </a:cubicBezTo>
                  <a:cubicBezTo>
                    <a:pt x="182" y="32"/>
                    <a:pt x="182" y="27"/>
                    <a:pt x="181" y="21"/>
                  </a:cubicBezTo>
                  <a:cubicBezTo>
                    <a:pt x="181" y="16"/>
                    <a:pt x="180" y="11"/>
                    <a:pt x="180" y="11"/>
                  </a:cubicBezTo>
                  <a:cubicBezTo>
                    <a:pt x="179" y="8"/>
                    <a:pt x="177" y="6"/>
                    <a:pt x="175" y="6"/>
                  </a:cubicBezTo>
                  <a:cubicBezTo>
                    <a:pt x="175" y="6"/>
                    <a:pt x="170" y="4"/>
                    <a:pt x="166" y="3"/>
                  </a:cubicBezTo>
                  <a:cubicBezTo>
                    <a:pt x="163" y="2"/>
                    <a:pt x="161" y="2"/>
                    <a:pt x="159" y="1"/>
                  </a:cubicBezTo>
                  <a:cubicBezTo>
                    <a:pt x="157" y="1"/>
                    <a:pt x="156" y="1"/>
                    <a:pt x="156" y="1"/>
                  </a:cubicBezTo>
                  <a:cubicBezTo>
                    <a:pt x="155" y="0"/>
                    <a:pt x="153" y="0"/>
                    <a:pt x="152" y="1"/>
                  </a:cubicBezTo>
                  <a:cubicBezTo>
                    <a:pt x="151" y="1"/>
                    <a:pt x="150" y="2"/>
                    <a:pt x="149" y="3"/>
                  </a:cubicBezTo>
                  <a:cubicBezTo>
                    <a:pt x="149" y="3"/>
                    <a:pt x="146" y="7"/>
                    <a:pt x="143" y="11"/>
                  </a:cubicBezTo>
                  <a:cubicBezTo>
                    <a:pt x="141" y="14"/>
                    <a:pt x="139" y="16"/>
                    <a:pt x="138" y="17"/>
                  </a:cubicBezTo>
                  <a:cubicBezTo>
                    <a:pt x="137" y="19"/>
                    <a:pt x="137" y="20"/>
                    <a:pt x="137" y="20"/>
                  </a:cubicBezTo>
                  <a:cubicBezTo>
                    <a:pt x="136" y="22"/>
                    <a:pt x="134" y="23"/>
                    <a:pt x="131" y="23"/>
                  </a:cubicBezTo>
                  <a:cubicBezTo>
                    <a:pt x="131" y="23"/>
                    <a:pt x="130" y="23"/>
                    <a:pt x="129" y="23"/>
                  </a:cubicBezTo>
                  <a:cubicBezTo>
                    <a:pt x="128" y="23"/>
                    <a:pt x="126" y="23"/>
                    <a:pt x="124" y="24"/>
                  </a:cubicBezTo>
                  <a:cubicBezTo>
                    <a:pt x="121" y="24"/>
                    <a:pt x="117" y="24"/>
                    <a:pt x="117" y="24"/>
                  </a:cubicBezTo>
                  <a:cubicBezTo>
                    <a:pt x="117" y="24"/>
                    <a:pt x="113" y="25"/>
                    <a:pt x="110" y="26"/>
                  </a:cubicBezTo>
                  <a:cubicBezTo>
                    <a:pt x="108" y="26"/>
                    <a:pt x="106" y="26"/>
                    <a:pt x="105" y="27"/>
                  </a:cubicBezTo>
                  <a:cubicBezTo>
                    <a:pt x="104" y="27"/>
                    <a:pt x="103" y="27"/>
                    <a:pt x="103" y="27"/>
                  </a:cubicBezTo>
                  <a:cubicBezTo>
                    <a:pt x="101" y="28"/>
                    <a:pt x="99" y="27"/>
                    <a:pt x="97" y="26"/>
                  </a:cubicBezTo>
                  <a:cubicBezTo>
                    <a:pt x="97" y="26"/>
                    <a:pt x="96" y="25"/>
                    <a:pt x="95" y="23"/>
                  </a:cubicBezTo>
                  <a:cubicBezTo>
                    <a:pt x="93" y="22"/>
                    <a:pt x="91" y="20"/>
                    <a:pt x="89" y="19"/>
                  </a:cubicBezTo>
                  <a:cubicBezTo>
                    <a:pt x="85" y="15"/>
                    <a:pt x="80" y="12"/>
                    <a:pt x="80" y="12"/>
                  </a:cubicBezTo>
                  <a:cubicBezTo>
                    <a:pt x="79" y="11"/>
                    <a:pt x="78" y="11"/>
                    <a:pt x="77" y="11"/>
                  </a:cubicBezTo>
                  <a:cubicBezTo>
                    <a:pt x="76" y="11"/>
                    <a:pt x="74" y="11"/>
                    <a:pt x="73" y="12"/>
                  </a:cubicBezTo>
                  <a:cubicBezTo>
                    <a:pt x="73" y="12"/>
                    <a:pt x="72" y="12"/>
                    <a:pt x="70" y="13"/>
                  </a:cubicBezTo>
                  <a:cubicBezTo>
                    <a:pt x="69" y="14"/>
                    <a:pt x="67" y="15"/>
                    <a:pt x="64" y="16"/>
                  </a:cubicBezTo>
                  <a:cubicBezTo>
                    <a:pt x="60" y="19"/>
                    <a:pt x="56" y="22"/>
                    <a:pt x="56" y="22"/>
                  </a:cubicBezTo>
                  <a:cubicBezTo>
                    <a:pt x="54" y="23"/>
                    <a:pt x="53" y="26"/>
                    <a:pt x="53" y="28"/>
                  </a:cubicBezTo>
                  <a:cubicBezTo>
                    <a:pt x="53" y="28"/>
                    <a:pt x="53" y="33"/>
                    <a:pt x="54" y="39"/>
                  </a:cubicBezTo>
                  <a:cubicBezTo>
                    <a:pt x="55" y="44"/>
                    <a:pt x="57" y="49"/>
                    <a:pt x="57" y="49"/>
                  </a:cubicBezTo>
                  <a:cubicBezTo>
                    <a:pt x="57" y="51"/>
                    <a:pt x="56" y="54"/>
                    <a:pt x="55" y="55"/>
                  </a:cubicBezTo>
                  <a:cubicBezTo>
                    <a:pt x="55" y="55"/>
                    <a:pt x="52" y="58"/>
                    <a:pt x="50" y="60"/>
                  </a:cubicBezTo>
                  <a:cubicBezTo>
                    <a:pt x="48" y="63"/>
                    <a:pt x="45" y="66"/>
                    <a:pt x="45" y="66"/>
                  </a:cubicBezTo>
                  <a:cubicBezTo>
                    <a:pt x="45" y="66"/>
                    <a:pt x="43" y="69"/>
                    <a:pt x="41" y="72"/>
                  </a:cubicBezTo>
                  <a:cubicBezTo>
                    <a:pt x="39" y="75"/>
                    <a:pt x="38" y="78"/>
                    <a:pt x="38" y="78"/>
                  </a:cubicBezTo>
                  <a:cubicBezTo>
                    <a:pt x="36" y="80"/>
                    <a:pt x="34" y="81"/>
                    <a:pt x="32" y="81"/>
                  </a:cubicBezTo>
                  <a:cubicBezTo>
                    <a:pt x="32" y="81"/>
                    <a:pt x="27" y="81"/>
                    <a:pt x="22" y="82"/>
                  </a:cubicBezTo>
                  <a:cubicBezTo>
                    <a:pt x="16" y="82"/>
                    <a:pt x="11" y="83"/>
                    <a:pt x="11" y="83"/>
                  </a:cubicBezTo>
                  <a:cubicBezTo>
                    <a:pt x="8" y="84"/>
                    <a:pt x="6" y="86"/>
                    <a:pt x="6" y="88"/>
                  </a:cubicBezTo>
                  <a:cubicBezTo>
                    <a:pt x="6" y="88"/>
                    <a:pt x="4" y="93"/>
                    <a:pt x="3" y="98"/>
                  </a:cubicBezTo>
                  <a:cubicBezTo>
                    <a:pt x="2" y="100"/>
                    <a:pt x="2" y="102"/>
                    <a:pt x="1" y="104"/>
                  </a:cubicBezTo>
                  <a:cubicBezTo>
                    <a:pt x="1" y="106"/>
                    <a:pt x="1" y="107"/>
                    <a:pt x="1" y="107"/>
                  </a:cubicBezTo>
                  <a:cubicBezTo>
                    <a:pt x="0" y="109"/>
                    <a:pt x="0" y="110"/>
                    <a:pt x="1" y="111"/>
                  </a:cubicBezTo>
                  <a:cubicBezTo>
                    <a:pt x="1" y="112"/>
                    <a:pt x="2" y="113"/>
                    <a:pt x="3" y="114"/>
                  </a:cubicBezTo>
                  <a:cubicBezTo>
                    <a:pt x="3" y="114"/>
                    <a:pt x="7" y="117"/>
                    <a:pt x="11" y="121"/>
                  </a:cubicBezTo>
                  <a:cubicBezTo>
                    <a:pt x="14" y="122"/>
                    <a:pt x="16" y="124"/>
                    <a:pt x="18" y="125"/>
                  </a:cubicBezTo>
                  <a:cubicBezTo>
                    <a:pt x="19" y="126"/>
                    <a:pt x="20" y="127"/>
                    <a:pt x="20" y="127"/>
                  </a:cubicBezTo>
                  <a:cubicBezTo>
                    <a:pt x="22" y="128"/>
                    <a:pt x="23" y="130"/>
                    <a:pt x="23" y="132"/>
                  </a:cubicBezTo>
                  <a:cubicBezTo>
                    <a:pt x="23" y="132"/>
                    <a:pt x="23" y="133"/>
                    <a:pt x="23" y="134"/>
                  </a:cubicBezTo>
                  <a:cubicBezTo>
                    <a:pt x="23" y="135"/>
                    <a:pt x="23" y="137"/>
                    <a:pt x="24" y="139"/>
                  </a:cubicBezTo>
                  <a:cubicBezTo>
                    <a:pt x="24" y="143"/>
                    <a:pt x="24" y="146"/>
                    <a:pt x="24" y="146"/>
                  </a:cubicBezTo>
                  <a:cubicBezTo>
                    <a:pt x="24" y="146"/>
                    <a:pt x="25" y="150"/>
                    <a:pt x="26" y="153"/>
                  </a:cubicBezTo>
                  <a:cubicBezTo>
                    <a:pt x="26" y="155"/>
                    <a:pt x="26" y="157"/>
                    <a:pt x="27" y="158"/>
                  </a:cubicBezTo>
                  <a:cubicBezTo>
                    <a:pt x="27" y="159"/>
                    <a:pt x="27" y="160"/>
                    <a:pt x="27" y="160"/>
                  </a:cubicBezTo>
                  <a:cubicBezTo>
                    <a:pt x="28" y="162"/>
                    <a:pt x="27" y="165"/>
                    <a:pt x="26" y="166"/>
                  </a:cubicBezTo>
                  <a:cubicBezTo>
                    <a:pt x="26" y="166"/>
                    <a:pt x="25" y="167"/>
                    <a:pt x="24" y="169"/>
                  </a:cubicBezTo>
                  <a:cubicBezTo>
                    <a:pt x="22" y="170"/>
                    <a:pt x="20" y="172"/>
                    <a:pt x="19" y="174"/>
                  </a:cubicBezTo>
                  <a:cubicBezTo>
                    <a:pt x="15" y="178"/>
                    <a:pt x="12" y="183"/>
                    <a:pt x="12" y="183"/>
                  </a:cubicBezTo>
                  <a:cubicBezTo>
                    <a:pt x="11" y="184"/>
                    <a:pt x="11" y="185"/>
                    <a:pt x="11" y="186"/>
                  </a:cubicBezTo>
                  <a:cubicBezTo>
                    <a:pt x="11" y="188"/>
                    <a:pt x="11" y="189"/>
                    <a:pt x="12" y="190"/>
                  </a:cubicBezTo>
                  <a:cubicBezTo>
                    <a:pt x="12" y="190"/>
                    <a:pt x="12" y="191"/>
                    <a:pt x="13" y="193"/>
                  </a:cubicBezTo>
                  <a:cubicBezTo>
                    <a:pt x="14" y="194"/>
                    <a:pt x="15" y="197"/>
                    <a:pt x="16" y="199"/>
                  </a:cubicBezTo>
                  <a:cubicBezTo>
                    <a:pt x="19" y="203"/>
                    <a:pt x="22" y="207"/>
                    <a:pt x="22" y="207"/>
                  </a:cubicBezTo>
                  <a:cubicBezTo>
                    <a:pt x="23" y="209"/>
                    <a:pt x="26" y="210"/>
                    <a:pt x="28" y="210"/>
                  </a:cubicBezTo>
                  <a:cubicBezTo>
                    <a:pt x="28" y="210"/>
                    <a:pt x="33" y="210"/>
                    <a:pt x="39" y="209"/>
                  </a:cubicBezTo>
                  <a:cubicBezTo>
                    <a:pt x="44" y="208"/>
                    <a:pt x="49" y="207"/>
                    <a:pt x="49" y="207"/>
                  </a:cubicBezTo>
                  <a:cubicBezTo>
                    <a:pt x="52" y="206"/>
                    <a:pt x="54" y="207"/>
                    <a:pt x="55" y="208"/>
                  </a:cubicBezTo>
                  <a:cubicBezTo>
                    <a:pt x="55" y="208"/>
                    <a:pt x="58" y="211"/>
                    <a:pt x="61" y="213"/>
                  </a:cubicBezTo>
                  <a:cubicBezTo>
                    <a:pt x="63" y="215"/>
                    <a:pt x="66" y="218"/>
                    <a:pt x="66" y="218"/>
                  </a:cubicBezTo>
                  <a:cubicBezTo>
                    <a:pt x="66" y="218"/>
                    <a:pt x="69" y="220"/>
                    <a:pt x="72" y="222"/>
                  </a:cubicBezTo>
                  <a:cubicBezTo>
                    <a:pt x="75" y="224"/>
                    <a:pt x="78" y="226"/>
                    <a:pt x="78" y="226"/>
                  </a:cubicBezTo>
                  <a:cubicBezTo>
                    <a:pt x="80" y="227"/>
                    <a:pt x="81" y="229"/>
                    <a:pt x="81" y="231"/>
                  </a:cubicBezTo>
                  <a:cubicBezTo>
                    <a:pt x="81" y="231"/>
                    <a:pt x="81" y="236"/>
                    <a:pt x="82" y="242"/>
                  </a:cubicBezTo>
                  <a:cubicBezTo>
                    <a:pt x="83" y="247"/>
                    <a:pt x="84" y="253"/>
                    <a:pt x="84" y="253"/>
                  </a:cubicBezTo>
                  <a:cubicBezTo>
                    <a:pt x="84" y="255"/>
                    <a:pt x="86" y="257"/>
                    <a:pt x="88" y="258"/>
                  </a:cubicBezTo>
                  <a:cubicBezTo>
                    <a:pt x="88" y="258"/>
                    <a:pt x="93" y="259"/>
                    <a:pt x="98" y="260"/>
                  </a:cubicBezTo>
                  <a:cubicBezTo>
                    <a:pt x="100" y="261"/>
                    <a:pt x="102" y="262"/>
                    <a:pt x="104" y="262"/>
                  </a:cubicBezTo>
                  <a:cubicBezTo>
                    <a:pt x="106" y="262"/>
                    <a:pt x="107" y="263"/>
                    <a:pt x="107" y="263"/>
                  </a:cubicBezTo>
                  <a:cubicBezTo>
                    <a:pt x="109" y="263"/>
                    <a:pt x="110" y="263"/>
                    <a:pt x="111" y="262"/>
                  </a:cubicBezTo>
                  <a:close/>
                  <a:moveTo>
                    <a:pt x="133" y="207"/>
                  </a:moveTo>
                  <a:cubicBezTo>
                    <a:pt x="131" y="207"/>
                    <a:pt x="130" y="207"/>
                    <a:pt x="128" y="207"/>
                  </a:cubicBezTo>
                  <a:cubicBezTo>
                    <a:pt x="126" y="207"/>
                    <a:pt x="125" y="207"/>
                    <a:pt x="123" y="207"/>
                  </a:cubicBezTo>
                  <a:cubicBezTo>
                    <a:pt x="122" y="207"/>
                    <a:pt x="121" y="207"/>
                    <a:pt x="120" y="207"/>
                  </a:cubicBezTo>
                  <a:cubicBezTo>
                    <a:pt x="119" y="206"/>
                    <a:pt x="119" y="206"/>
                    <a:pt x="118" y="206"/>
                  </a:cubicBezTo>
                  <a:cubicBezTo>
                    <a:pt x="116" y="206"/>
                    <a:pt x="114" y="205"/>
                    <a:pt x="112" y="205"/>
                  </a:cubicBezTo>
                  <a:cubicBezTo>
                    <a:pt x="111" y="204"/>
                    <a:pt x="109" y="204"/>
                    <a:pt x="107" y="203"/>
                  </a:cubicBezTo>
                  <a:cubicBezTo>
                    <a:pt x="106" y="203"/>
                    <a:pt x="106" y="203"/>
                    <a:pt x="106" y="203"/>
                  </a:cubicBezTo>
                  <a:cubicBezTo>
                    <a:pt x="104" y="202"/>
                    <a:pt x="104" y="202"/>
                    <a:pt x="104" y="202"/>
                  </a:cubicBezTo>
                  <a:cubicBezTo>
                    <a:pt x="104" y="202"/>
                    <a:pt x="103" y="202"/>
                    <a:pt x="102" y="201"/>
                  </a:cubicBezTo>
                  <a:cubicBezTo>
                    <a:pt x="99" y="200"/>
                    <a:pt x="96" y="198"/>
                    <a:pt x="93" y="197"/>
                  </a:cubicBezTo>
                  <a:cubicBezTo>
                    <a:pt x="92" y="196"/>
                    <a:pt x="91" y="196"/>
                    <a:pt x="90" y="195"/>
                  </a:cubicBezTo>
                  <a:cubicBezTo>
                    <a:pt x="89" y="194"/>
                    <a:pt x="89" y="194"/>
                    <a:pt x="88" y="193"/>
                  </a:cubicBezTo>
                  <a:cubicBezTo>
                    <a:pt x="86" y="192"/>
                    <a:pt x="86" y="192"/>
                    <a:pt x="86" y="192"/>
                  </a:cubicBezTo>
                  <a:cubicBezTo>
                    <a:pt x="86" y="192"/>
                    <a:pt x="85" y="191"/>
                    <a:pt x="84" y="190"/>
                  </a:cubicBezTo>
                  <a:cubicBezTo>
                    <a:pt x="83" y="190"/>
                    <a:pt x="82" y="189"/>
                    <a:pt x="81" y="188"/>
                  </a:cubicBezTo>
                  <a:cubicBezTo>
                    <a:pt x="81" y="188"/>
                    <a:pt x="80" y="187"/>
                    <a:pt x="79" y="186"/>
                  </a:cubicBezTo>
                  <a:cubicBezTo>
                    <a:pt x="77" y="184"/>
                    <a:pt x="74" y="182"/>
                    <a:pt x="72" y="179"/>
                  </a:cubicBezTo>
                  <a:cubicBezTo>
                    <a:pt x="72" y="178"/>
                    <a:pt x="71" y="177"/>
                    <a:pt x="71" y="177"/>
                  </a:cubicBezTo>
                  <a:cubicBezTo>
                    <a:pt x="70" y="176"/>
                    <a:pt x="70" y="176"/>
                    <a:pt x="70" y="176"/>
                  </a:cubicBezTo>
                  <a:cubicBezTo>
                    <a:pt x="69" y="174"/>
                    <a:pt x="69" y="174"/>
                    <a:pt x="69" y="174"/>
                  </a:cubicBezTo>
                  <a:cubicBezTo>
                    <a:pt x="68" y="173"/>
                    <a:pt x="67" y="171"/>
                    <a:pt x="66" y="170"/>
                  </a:cubicBezTo>
                  <a:cubicBezTo>
                    <a:pt x="65" y="168"/>
                    <a:pt x="64" y="166"/>
                    <a:pt x="64" y="165"/>
                  </a:cubicBezTo>
                  <a:cubicBezTo>
                    <a:pt x="63" y="164"/>
                    <a:pt x="63" y="163"/>
                    <a:pt x="62" y="162"/>
                  </a:cubicBezTo>
                  <a:cubicBezTo>
                    <a:pt x="62" y="162"/>
                    <a:pt x="62" y="161"/>
                    <a:pt x="61" y="160"/>
                  </a:cubicBezTo>
                  <a:cubicBezTo>
                    <a:pt x="61" y="158"/>
                    <a:pt x="60" y="157"/>
                    <a:pt x="60" y="155"/>
                  </a:cubicBezTo>
                  <a:cubicBezTo>
                    <a:pt x="59" y="154"/>
                    <a:pt x="59" y="152"/>
                    <a:pt x="58" y="151"/>
                  </a:cubicBezTo>
                  <a:cubicBezTo>
                    <a:pt x="58" y="150"/>
                    <a:pt x="58" y="150"/>
                    <a:pt x="58" y="149"/>
                  </a:cubicBezTo>
                  <a:cubicBezTo>
                    <a:pt x="58" y="148"/>
                    <a:pt x="58" y="148"/>
                    <a:pt x="57" y="147"/>
                  </a:cubicBezTo>
                  <a:cubicBezTo>
                    <a:pt x="57" y="146"/>
                    <a:pt x="57" y="145"/>
                    <a:pt x="57" y="144"/>
                  </a:cubicBezTo>
                  <a:cubicBezTo>
                    <a:pt x="57" y="143"/>
                    <a:pt x="56" y="142"/>
                    <a:pt x="56" y="142"/>
                  </a:cubicBezTo>
                  <a:cubicBezTo>
                    <a:pt x="56" y="142"/>
                    <a:pt x="56" y="141"/>
                    <a:pt x="56" y="139"/>
                  </a:cubicBezTo>
                  <a:cubicBezTo>
                    <a:pt x="56" y="138"/>
                    <a:pt x="56" y="137"/>
                    <a:pt x="56" y="136"/>
                  </a:cubicBezTo>
                  <a:cubicBezTo>
                    <a:pt x="56" y="136"/>
                    <a:pt x="56" y="135"/>
                    <a:pt x="56" y="134"/>
                  </a:cubicBezTo>
                  <a:cubicBezTo>
                    <a:pt x="56" y="134"/>
                    <a:pt x="56" y="133"/>
                    <a:pt x="56" y="132"/>
                  </a:cubicBezTo>
                  <a:cubicBezTo>
                    <a:pt x="56" y="131"/>
                    <a:pt x="56" y="130"/>
                    <a:pt x="56" y="128"/>
                  </a:cubicBezTo>
                  <a:cubicBezTo>
                    <a:pt x="56" y="126"/>
                    <a:pt x="56" y="125"/>
                    <a:pt x="56" y="123"/>
                  </a:cubicBezTo>
                  <a:cubicBezTo>
                    <a:pt x="56" y="122"/>
                    <a:pt x="56" y="121"/>
                    <a:pt x="57" y="120"/>
                  </a:cubicBezTo>
                  <a:cubicBezTo>
                    <a:pt x="57" y="119"/>
                    <a:pt x="57" y="119"/>
                    <a:pt x="57" y="118"/>
                  </a:cubicBezTo>
                  <a:cubicBezTo>
                    <a:pt x="58" y="116"/>
                    <a:pt x="58" y="114"/>
                    <a:pt x="58" y="112"/>
                  </a:cubicBezTo>
                  <a:cubicBezTo>
                    <a:pt x="59" y="110"/>
                    <a:pt x="59" y="109"/>
                    <a:pt x="60" y="107"/>
                  </a:cubicBezTo>
                  <a:cubicBezTo>
                    <a:pt x="60" y="106"/>
                    <a:pt x="60" y="106"/>
                    <a:pt x="60" y="106"/>
                  </a:cubicBezTo>
                  <a:cubicBezTo>
                    <a:pt x="61" y="104"/>
                    <a:pt x="61" y="104"/>
                    <a:pt x="61" y="104"/>
                  </a:cubicBezTo>
                  <a:cubicBezTo>
                    <a:pt x="61" y="104"/>
                    <a:pt x="62" y="103"/>
                    <a:pt x="62" y="102"/>
                  </a:cubicBezTo>
                  <a:cubicBezTo>
                    <a:pt x="63" y="99"/>
                    <a:pt x="65" y="96"/>
                    <a:pt x="66" y="93"/>
                  </a:cubicBezTo>
                  <a:cubicBezTo>
                    <a:pt x="67" y="92"/>
                    <a:pt x="67" y="91"/>
                    <a:pt x="68" y="90"/>
                  </a:cubicBezTo>
                  <a:cubicBezTo>
                    <a:pt x="69" y="89"/>
                    <a:pt x="69" y="88"/>
                    <a:pt x="70" y="88"/>
                  </a:cubicBezTo>
                  <a:cubicBezTo>
                    <a:pt x="71" y="86"/>
                    <a:pt x="71" y="86"/>
                    <a:pt x="71" y="86"/>
                  </a:cubicBezTo>
                  <a:cubicBezTo>
                    <a:pt x="71" y="86"/>
                    <a:pt x="72" y="85"/>
                    <a:pt x="73" y="84"/>
                  </a:cubicBezTo>
                  <a:cubicBezTo>
                    <a:pt x="73" y="83"/>
                    <a:pt x="74" y="82"/>
                    <a:pt x="75" y="81"/>
                  </a:cubicBezTo>
                  <a:cubicBezTo>
                    <a:pt x="76" y="81"/>
                    <a:pt x="76" y="80"/>
                    <a:pt x="77" y="79"/>
                  </a:cubicBezTo>
                  <a:cubicBezTo>
                    <a:pt x="79" y="77"/>
                    <a:pt x="82" y="74"/>
                    <a:pt x="84" y="72"/>
                  </a:cubicBezTo>
                  <a:cubicBezTo>
                    <a:pt x="85" y="72"/>
                    <a:pt x="86" y="71"/>
                    <a:pt x="86" y="71"/>
                  </a:cubicBezTo>
                  <a:cubicBezTo>
                    <a:pt x="88" y="70"/>
                    <a:pt x="88" y="70"/>
                    <a:pt x="88" y="70"/>
                  </a:cubicBezTo>
                  <a:cubicBezTo>
                    <a:pt x="89" y="69"/>
                    <a:pt x="89" y="69"/>
                    <a:pt x="89" y="69"/>
                  </a:cubicBezTo>
                  <a:cubicBezTo>
                    <a:pt x="90" y="68"/>
                    <a:pt x="92" y="67"/>
                    <a:pt x="93" y="66"/>
                  </a:cubicBezTo>
                  <a:cubicBezTo>
                    <a:pt x="95" y="65"/>
                    <a:pt x="97" y="64"/>
                    <a:pt x="98" y="63"/>
                  </a:cubicBezTo>
                  <a:cubicBezTo>
                    <a:pt x="99" y="63"/>
                    <a:pt x="100" y="63"/>
                    <a:pt x="101" y="62"/>
                  </a:cubicBezTo>
                  <a:cubicBezTo>
                    <a:pt x="102" y="62"/>
                    <a:pt x="102" y="62"/>
                    <a:pt x="103" y="61"/>
                  </a:cubicBezTo>
                  <a:cubicBezTo>
                    <a:pt x="105" y="61"/>
                    <a:pt x="106" y="60"/>
                    <a:pt x="108" y="60"/>
                  </a:cubicBezTo>
                  <a:cubicBezTo>
                    <a:pt x="109" y="59"/>
                    <a:pt x="111" y="59"/>
                    <a:pt x="112" y="58"/>
                  </a:cubicBezTo>
                  <a:cubicBezTo>
                    <a:pt x="113" y="58"/>
                    <a:pt x="114" y="58"/>
                    <a:pt x="114" y="58"/>
                  </a:cubicBezTo>
                  <a:cubicBezTo>
                    <a:pt x="115" y="58"/>
                    <a:pt x="115" y="57"/>
                    <a:pt x="116" y="57"/>
                  </a:cubicBezTo>
                  <a:cubicBezTo>
                    <a:pt x="117" y="57"/>
                    <a:pt x="118" y="57"/>
                    <a:pt x="119" y="57"/>
                  </a:cubicBezTo>
                  <a:cubicBezTo>
                    <a:pt x="120" y="57"/>
                    <a:pt x="121" y="56"/>
                    <a:pt x="121" y="56"/>
                  </a:cubicBezTo>
                  <a:cubicBezTo>
                    <a:pt x="121" y="56"/>
                    <a:pt x="122" y="56"/>
                    <a:pt x="124" y="56"/>
                  </a:cubicBezTo>
                  <a:cubicBezTo>
                    <a:pt x="125" y="56"/>
                    <a:pt x="126" y="56"/>
                    <a:pt x="127" y="56"/>
                  </a:cubicBezTo>
                  <a:cubicBezTo>
                    <a:pt x="127" y="56"/>
                    <a:pt x="128" y="56"/>
                    <a:pt x="129" y="56"/>
                  </a:cubicBezTo>
                  <a:cubicBezTo>
                    <a:pt x="129" y="56"/>
                    <a:pt x="130" y="56"/>
                    <a:pt x="131" y="56"/>
                  </a:cubicBezTo>
                  <a:cubicBezTo>
                    <a:pt x="132" y="56"/>
                    <a:pt x="134" y="56"/>
                    <a:pt x="135" y="56"/>
                  </a:cubicBezTo>
                  <a:cubicBezTo>
                    <a:pt x="137" y="56"/>
                    <a:pt x="138" y="56"/>
                    <a:pt x="140" y="56"/>
                  </a:cubicBezTo>
                  <a:cubicBezTo>
                    <a:pt x="141" y="56"/>
                    <a:pt x="142" y="56"/>
                    <a:pt x="143" y="57"/>
                  </a:cubicBezTo>
                  <a:cubicBezTo>
                    <a:pt x="144" y="57"/>
                    <a:pt x="145" y="57"/>
                    <a:pt x="145" y="57"/>
                  </a:cubicBezTo>
                  <a:cubicBezTo>
                    <a:pt x="147" y="57"/>
                    <a:pt x="149" y="58"/>
                    <a:pt x="151" y="58"/>
                  </a:cubicBezTo>
                  <a:cubicBezTo>
                    <a:pt x="153" y="59"/>
                    <a:pt x="154" y="59"/>
                    <a:pt x="156" y="60"/>
                  </a:cubicBezTo>
                  <a:cubicBezTo>
                    <a:pt x="158" y="60"/>
                    <a:pt x="158" y="60"/>
                    <a:pt x="158" y="60"/>
                  </a:cubicBezTo>
                  <a:cubicBezTo>
                    <a:pt x="159" y="61"/>
                    <a:pt x="159" y="61"/>
                    <a:pt x="159" y="61"/>
                  </a:cubicBezTo>
                  <a:cubicBezTo>
                    <a:pt x="160" y="61"/>
                    <a:pt x="160" y="61"/>
                    <a:pt x="161" y="62"/>
                  </a:cubicBezTo>
                  <a:cubicBezTo>
                    <a:pt x="164" y="63"/>
                    <a:pt x="167" y="65"/>
                    <a:pt x="170" y="66"/>
                  </a:cubicBezTo>
                  <a:cubicBezTo>
                    <a:pt x="171" y="67"/>
                    <a:pt x="172" y="67"/>
                    <a:pt x="173" y="68"/>
                  </a:cubicBezTo>
                  <a:cubicBezTo>
                    <a:pt x="174" y="69"/>
                    <a:pt x="175" y="69"/>
                    <a:pt x="175" y="70"/>
                  </a:cubicBezTo>
                  <a:cubicBezTo>
                    <a:pt x="177" y="71"/>
                    <a:pt x="178" y="71"/>
                    <a:pt x="178" y="71"/>
                  </a:cubicBezTo>
                  <a:cubicBezTo>
                    <a:pt x="178" y="71"/>
                    <a:pt x="178" y="72"/>
                    <a:pt x="179" y="73"/>
                  </a:cubicBezTo>
                  <a:cubicBezTo>
                    <a:pt x="180" y="73"/>
                    <a:pt x="181" y="74"/>
                    <a:pt x="182" y="75"/>
                  </a:cubicBezTo>
                  <a:cubicBezTo>
                    <a:pt x="183" y="75"/>
                    <a:pt x="184" y="76"/>
                    <a:pt x="185" y="77"/>
                  </a:cubicBezTo>
                  <a:cubicBezTo>
                    <a:pt x="186" y="79"/>
                    <a:pt x="189" y="82"/>
                    <a:pt x="191" y="84"/>
                  </a:cubicBezTo>
                  <a:cubicBezTo>
                    <a:pt x="191" y="85"/>
                    <a:pt x="192" y="86"/>
                    <a:pt x="193" y="86"/>
                  </a:cubicBezTo>
                  <a:cubicBezTo>
                    <a:pt x="193" y="87"/>
                    <a:pt x="193" y="87"/>
                    <a:pt x="193" y="87"/>
                  </a:cubicBezTo>
                  <a:cubicBezTo>
                    <a:pt x="194" y="89"/>
                    <a:pt x="194" y="89"/>
                    <a:pt x="194" y="89"/>
                  </a:cubicBezTo>
                  <a:cubicBezTo>
                    <a:pt x="195" y="90"/>
                    <a:pt x="196" y="92"/>
                    <a:pt x="197" y="93"/>
                  </a:cubicBezTo>
                  <a:cubicBezTo>
                    <a:pt x="198" y="95"/>
                    <a:pt x="199" y="97"/>
                    <a:pt x="200" y="98"/>
                  </a:cubicBezTo>
                  <a:cubicBezTo>
                    <a:pt x="200" y="99"/>
                    <a:pt x="201" y="100"/>
                    <a:pt x="201" y="101"/>
                  </a:cubicBezTo>
                  <a:cubicBezTo>
                    <a:pt x="201" y="101"/>
                    <a:pt x="202" y="102"/>
                    <a:pt x="202" y="103"/>
                  </a:cubicBezTo>
                  <a:cubicBezTo>
                    <a:pt x="202" y="105"/>
                    <a:pt x="203" y="106"/>
                    <a:pt x="204" y="108"/>
                  </a:cubicBezTo>
                  <a:cubicBezTo>
                    <a:pt x="204" y="109"/>
                    <a:pt x="204" y="111"/>
                    <a:pt x="205" y="112"/>
                  </a:cubicBezTo>
                  <a:cubicBezTo>
                    <a:pt x="205" y="113"/>
                    <a:pt x="205" y="113"/>
                    <a:pt x="205" y="114"/>
                  </a:cubicBezTo>
                  <a:cubicBezTo>
                    <a:pt x="206" y="115"/>
                    <a:pt x="206" y="115"/>
                    <a:pt x="206" y="116"/>
                  </a:cubicBezTo>
                  <a:cubicBezTo>
                    <a:pt x="206" y="117"/>
                    <a:pt x="206" y="118"/>
                    <a:pt x="206" y="119"/>
                  </a:cubicBezTo>
                  <a:cubicBezTo>
                    <a:pt x="207" y="120"/>
                    <a:pt x="207" y="121"/>
                    <a:pt x="207" y="121"/>
                  </a:cubicBezTo>
                  <a:cubicBezTo>
                    <a:pt x="207" y="121"/>
                    <a:pt x="207" y="122"/>
                    <a:pt x="207" y="124"/>
                  </a:cubicBezTo>
                  <a:cubicBezTo>
                    <a:pt x="207" y="125"/>
                    <a:pt x="207" y="126"/>
                    <a:pt x="207" y="127"/>
                  </a:cubicBezTo>
                  <a:cubicBezTo>
                    <a:pt x="207" y="127"/>
                    <a:pt x="207" y="128"/>
                    <a:pt x="207" y="129"/>
                  </a:cubicBezTo>
                  <a:cubicBezTo>
                    <a:pt x="207" y="129"/>
                    <a:pt x="207" y="130"/>
                    <a:pt x="207" y="131"/>
                  </a:cubicBezTo>
                  <a:cubicBezTo>
                    <a:pt x="207" y="132"/>
                    <a:pt x="207" y="134"/>
                    <a:pt x="207" y="135"/>
                  </a:cubicBezTo>
                  <a:cubicBezTo>
                    <a:pt x="207" y="137"/>
                    <a:pt x="207" y="138"/>
                    <a:pt x="207" y="140"/>
                  </a:cubicBezTo>
                  <a:cubicBezTo>
                    <a:pt x="207" y="141"/>
                    <a:pt x="207" y="142"/>
                    <a:pt x="207" y="143"/>
                  </a:cubicBezTo>
                  <a:cubicBezTo>
                    <a:pt x="207" y="144"/>
                    <a:pt x="206" y="145"/>
                    <a:pt x="206" y="145"/>
                  </a:cubicBezTo>
                  <a:cubicBezTo>
                    <a:pt x="206" y="147"/>
                    <a:pt x="205" y="149"/>
                    <a:pt x="205" y="151"/>
                  </a:cubicBezTo>
                  <a:cubicBezTo>
                    <a:pt x="204" y="153"/>
                    <a:pt x="204" y="154"/>
                    <a:pt x="203" y="156"/>
                  </a:cubicBezTo>
                  <a:cubicBezTo>
                    <a:pt x="203" y="157"/>
                    <a:pt x="203" y="157"/>
                    <a:pt x="203" y="157"/>
                  </a:cubicBezTo>
                  <a:cubicBezTo>
                    <a:pt x="202" y="159"/>
                    <a:pt x="202" y="159"/>
                    <a:pt x="202" y="159"/>
                  </a:cubicBezTo>
                  <a:cubicBezTo>
                    <a:pt x="202" y="160"/>
                    <a:pt x="202" y="160"/>
                    <a:pt x="201" y="161"/>
                  </a:cubicBezTo>
                  <a:cubicBezTo>
                    <a:pt x="200" y="164"/>
                    <a:pt x="198" y="167"/>
                    <a:pt x="197" y="170"/>
                  </a:cubicBezTo>
                  <a:cubicBezTo>
                    <a:pt x="197" y="171"/>
                    <a:pt x="196" y="172"/>
                    <a:pt x="195" y="173"/>
                  </a:cubicBezTo>
                  <a:cubicBezTo>
                    <a:pt x="194" y="174"/>
                    <a:pt x="194" y="175"/>
                    <a:pt x="193" y="175"/>
                  </a:cubicBezTo>
                  <a:cubicBezTo>
                    <a:pt x="193" y="177"/>
                    <a:pt x="192" y="177"/>
                    <a:pt x="192" y="177"/>
                  </a:cubicBezTo>
                  <a:cubicBezTo>
                    <a:pt x="192" y="177"/>
                    <a:pt x="191" y="178"/>
                    <a:pt x="190" y="179"/>
                  </a:cubicBezTo>
                  <a:cubicBezTo>
                    <a:pt x="190" y="180"/>
                    <a:pt x="189" y="181"/>
                    <a:pt x="188" y="182"/>
                  </a:cubicBezTo>
                  <a:cubicBezTo>
                    <a:pt x="188" y="183"/>
                    <a:pt x="187" y="184"/>
                    <a:pt x="186" y="184"/>
                  </a:cubicBezTo>
                  <a:cubicBezTo>
                    <a:pt x="184" y="186"/>
                    <a:pt x="182" y="189"/>
                    <a:pt x="179" y="191"/>
                  </a:cubicBezTo>
                  <a:cubicBezTo>
                    <a:pt x="178" y="191"/>
                    <a:pt x="177" y="192"/>
                    <a:pt x="177" y="192"/>
                  </a:cubicBezTo>
                  <a:cubicBezTo>
                    <a:pt x="176" y="193"/>
                    <a:pt x="176" y="193"/>
                    <a:pt x="176" y="193"/>
                  </a:cubicBezTo>
                  <a:cubicBezTo>
                    <a:pt x="174" y="194"/>
                    <a:pt x="174" y="194"/>
                    <a:pt x="174" y="194"/>
                  </a:cubicBezTo>
                  <a:cubicBezTo>
                    <a:pt x="173" y="195"/>
                    <a:pt x="171" y="196"/>
                    <a:pt x="170" y="197"/>
                  </a:cubicBezTo>
                  <a:cubicBezTo>
                    <a:pt x="168" y="198"/>
                    <a:pt x="167" y="199"/>
                    <a:pt x="165" y="200"/>
                  </a:cubicBezTo>
                  <a:cubicBezTo>
                    <a:pt x="164" y="200"/>
                    <a:pt x="163" y="201"/>
                    <a:pt x="162" y="201"/>
                  </a:cubicBezTo>
                  <a:cubicBezTo>
                    <a:pt x="162" y="201"/>
                    <a:pt x="161" y="201"/>
                    <a:pt x="160" y="202"/>
                  </a:cubicBezTo>
                  <a:cubicBezTo>
                    <a:pt x="158" y="202"/>
                    <a:pt x="157" y="203"/>
                    <a:pt x="155" y="204"/>
                  </a:cubicBezTo>
                  <a:cubicBezTo>
                    <a:pt x="154" y="204"/>
                    <a:pt x="152" y="204"/>
                    <a:pt x="151" y="205"/>
                  </a:cubicBezTo>
                  <a:cubicBezTo>
                    <a:pt x="150" y="205"/>
                    <a:pt x="150" y="205"/>
                    <a:pt x="149" y="205"/>
                  </a:cubicBezTo>
                  <a:cubicBezTo>
                    <a:pt x="148" y="205"/>
                    <a:pt x="148" y="206"/>
                    <a:pt x="147" y="206"/>
                  </a:cubicBezTo>
                  <a:cubicBezTo>
                    <a:pt x="146" y="206"/>
                    <a:pt x="145" y="206"/>
                    <a:pt x="144" y="206"/>
                  </a:cubicBezTo>
                  <a:cubicBezTo>
                    <a:pt x="143" y="207"/>
                    <a:pt x="142" y="207"/>
                    <a:pt x="142" y="207"/>
                  </a:cubicBezTo>
                  <a:cubicBezTo>
                    <a:pt x="142" y="207"/>
                    <a:pt x="141" y="207"/>
                    <a:pt x="139" y="207"/>
                  </a:cubicBezTo>
                  <a:cubicBezTo>
                    <a:pt x="138" y="207"/>
                    <a:pt x="137" y="207"/>
                    <a:pt x="136" y="207"/>
                  </a:cubicBezTo>
                  <a:cubicBezTo>
                    <a:pt x="136" y="207"/>
                    <a:pt x="135" y="207"/>
                    <a:pt x="135" y="207"/>
                  </a:cubicBezTo>
                  <a:cubicBezTo>
                    <a:pt x="134" y="207"/>
                    <a:pt x="133" y="207"/>
                    <a:pt x="133" y="20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id-ID" sz="1013"/>
            </a:p>
          </p:txBody>
        </p:sp>
        <p:sp>
          <p:nvSpPr>
            <p:cNvPr id="123" name="Oval 67">
              <a:extLst>
                <a:ext uri="{FF2B5EF4-FFF2-40B4-BE49-F238E27FC236}">
                  <a16:creationId xmlns:a16="http://schemas.microsoft.com/office/drawing/2014/main" id="{E129515D-F43C-40B5-A54A-131934AE6CE2}"/>
                </a:ext>
              </a:extLst>
            </p:cNvPr>
            <p:cNvSpPr>
              <a:spLocks noChangeArrowheads="1"/>
            </p:cNvSpPr>
            <p:nvPr/>
          </p:nvSpPr>
          <p:spPr bwMode="auto">
            <a:xfrm>
              <a:off x="8577263" y="5240338"/>
              <a:ext cx="311150" cy="3079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id-ID" sz="1013"/>
            </a:p>
          </p:txBody>
        </p:sp>
        <p:sp>
          <p:nvSpPr>
            <p:cNvPr id="124" name="Freeform 68">
              <a:extLst>
                <a:ext uri="{FF2B5EF4-FFF2-40B4-BE49-F238E27FC236}">
                  <a16:creationId xmlns:a16="http://schemas.microsoft.com/office/drawing/2014/main" id="{102BEFC7-CE80-4260-9A68-3398DF604EF9}"/>
                </a:ext>
              </a:extLst>
            </p:cNvPr>
            <p:cNvSpPr>
              <a:spLocks noEditPoints="1"/>
            </p:cNvSpPr>
            <p:nvPr/>
          </p:nvSpPr>
          <p:spPr bwMode="auto">
            <a:xfrm>
              <a:off x="6851651" y="731838"/>
              <a:ext cx="889000" cy="887412"/>
            </a:xfrm>
            <a:custGeom>
              <a:avLst/>
              <a:gdLst>
                <a:gd name="T0" fmla="*/ 126 w 263"/>
                <a:gd name="T1" fmla="*/ 242 h 262"/>
                <a:gd name="T2" fmla="*/ 153 w 263"/>
                <a:gd name="T3" fmla="*/ 237 h 262"/>
                <a:gd name="T4" fmla="*/ 174 w 263"/>
                <a:gd name="T5" fmla="*/ 244 h 262"/>
                <a:gd name="T6" fmla="*/ 198 w 263"/>
                <a:gd name="T7" fmla="*/ 246 h 262"/>
                <a:gd name="T8" fmla="*/ 208 w 263"/>
                <a:gd name="T9" fmla="*/ 207 h 262"/>
                <a:gd name="T10" fmla="*/ 231 w 263"/>
                <a:gd name="T11" fmla="*/ 181 h 262"/>
                <a:gd name="T12" fmla="*/ 262 w 263"/>
                <a:gd name="T13" fmla="*/ 158 h 262"/>
                <a:gd name="T14" fmla="*/ 245 w 263"/>
                <a:gd name="T15" fmla="*/ 138 h 262"/>
                <a:gd name="T16" fmla="*/ 239 w 263"/>
                <a:gd name="T17" fmla="*/ 116 h 262"/>
                <a:gd name="T18" fmla="*/ 239 w 263"/>
                <a:gd name="T19" fmla="*/ 94 h 262"/>
                <a:gd name="T20" fmla="*/ 250 w 263"/>
                <a:gd name="T21" fmla="*/ 70 h 262"/>
                <a:gd name="T22" fmla="*/ 213 w 263"/>
                <a:gd name="T23" fmla="*/ 56 h 262"/>
                <a:gd name="T24" fmla="*/ 185 w 263"/>
                <a:gd name="T25" fmla="*/ 37 h 262"/>
                <a:gd name="T26" fmla="*/ 165 w 263"/>
                <a:gd name="T27" fmla="*/ 2 h 262"/>
                <a:gd name="T28" fmla="*/ 142 w 263"/>
                <a:gd name="T29" fmla="*/ 11 h 262"/>
                <a:gd name="T30" fmla="*/ 124 w 263"/>
                <a:gd name="T31" fmla="*/ 23 h 262"/>
                <a:gd name="T32" fmla="*/ 97 w 263"/>
                <a:gd name="T33" fmla="*/ 25 h 262"/>
                <a:gd name="T34" fmla="*/ 73 w 263"/>
                <a:gd name="T35" fmla="*/ 11 h 262"/>
                <a:gd name="T36" fmla="*/ 54 w 263"/>
                <a:gd name="T37" fmla="*/ 38 h 262"/>
                <a:gd name="T38" fmla="*/ 41 w 263"/>
                <a:gd name="T39" fmla="*/ 71 h 262"/>
                <a:gd name="T40" fmla="*/ 5 w 263"/>
                <a:gd name="T41" fmla="*/ 88 h 262"/>
                <a:gd name="T42" fmla="*/ 2 w 263"/>
                <a:gd name="T43" fmla="*/ 113 h 262"/>
                <a:gd name="T44" fmla="*/ 23 w 263"/>
                <a:gd name="T45" fmla="*/ 133 h 262"/>
                <a:gd name="T46" fmla="*/ 27 w 263"/>
                <a:gd name="T47" fmla="*/ 160 h 262"/>
                <a:gd name="T48" fmla="*/ 11 w 263"/>
                <a:gd name="T49" fmla="*/ 186 h 262"/>
                <a:gd name="T50" fmla="*/ 28 w 263"/>
                <a:gd name="T51" fmla="*/ 210 h 262"/>
                <a:gd name="T52" fmla="*/ 66 w 263"/>
                <a:gd name="T53" fmla="*/ 217 h 262"/>
                <a:gd name="T54" fmla="*/ 83 w 263"/>
                <a:gd name="T55" fmla="*/ 252 h 262"/>
                <a:gd name="T56" fmla="*/ 111 w 263"/>
                <a:gd name="T57" fmla="*/ 262 h 262"/>
                <a:gd name="T58" fmla="*/ 117 w 263"/>
                <a:gd name="T59" fmla="*/ 205 h 262"/>
                <a:gd name="T60" fmla="*/ 102 w 263"/>
                <a:gd name="T61" fmla="*/ 201 h 262"/>
                <a:gd name="T62" fmla="*/ 83 w 263"/>
                <a:gd name="T63" fmla="*/ 190 h 262"/>
                <a:gd name="T64" fmla="*/ 69 w 263"/>
                <a:gd name="T65" fmla="*/ 175 h 262"/>
                <a:gd name="T66" fmla="*/ 61 w 263"/>
                <a:gd name="T67" fmla="*/ 159 h 262"/>
                <a:gd name="T68" fmla="*/ 57 w 263"/>
                <a:gd name="T69" fmla="*/ 144 h 262"/>
                <a:gd name="T70" fmla="*/ 56 w 263"/>
                <a:gd name="T71" fmla="*/ 132 h 262"/>
                <a:gd name="T72" fmla="*/ 58 w 263"/>
                <a:gd name="T73" fmla="*/ 112 h 262"/>
                <a:gd name="T74" fmla="*/ 66 w 263"/>
                <a:gd name="T75" fmla="*/ 93 h 262"/>
                <a:gd name="T76" fmla="*/ 74 w 263"/>
                <a:gd name="T77" fmla="*/ 81 h 262"/>
                <a:gd name="T78" fmla="*/ 88 w 263"/>
                <a:gd name="T79" fmla="*/ 68 h 262"/>
                <a:gd name="T80" fmla="*/ 108 w 263"/>
                <a:gd name="T81" fmla="*/ 59 h 262"/>
                <a:gd name="T82" fmla="*/ 121 w 263"/>
                <a:gd name="T83" fmla="*/ 56 h 262"/>
                <a:gd name="T84" fmla="*/ 135 w 263"/>
                <a:gd name="T85" fmla="*/ 55 h 262"/>
                <a:gd name="T86" fmla="*/ 156 w 263"/>
                <a:gd name="T87" fmla="*/ 59 h 262"/>
                <a:gd name="T88" fmla="*/ 173 w 263"/>
                <a:gd name="T89" fmla="*/ 67 h 262"/>
                <a:gd name="T90" fmla="*/ 184 w 263"/>
                <a:gd name="T91" fmla="*/ 77 h 262"/>
                <a:gd name="T92" fmla="*/ 197 w 263"/>
                <a:gd name="T93" fmla="*/ 93 h 262"/>
                <a:gd name="T94" fmla="*/ 205 w 263"/>
                <a:gd name="T95" fmla="*/ 112 h 262"/>
                <a:gd name="T96" fmla="*/ 207 w 263"/>
                <a:gd name="T97" fmla="*/ 123 h 262"/>
                <a:gd name="T98" fmla="*/ 207 w 263"/>
                <a:gd name="T99" fmla="*/ 139 h 262"/>
                <a:gd name="T100" fmla="*/ 203 w 263"/>
                <a:gd name="T101" fmla="*/ 157 h 262"/>
                <a:gd name="T102" fmla="*/ 193 w 263"/>
                <a:gd name="T103" fmla="*/ 175 h 262"/>
                <a:gd name="T104" fmla="*/ 178 w 263"/>
                <a:gd name="T105" fmla="*/ 190 h 262"/>
                <a:gd name="T106" fmla="*/ 165 w 263"/>
                <a:gd name="T107" fmla="*/ 199 h 262"/>
                <a:gd name="T108" fmla="*/ 149 w 263"/>
                <a:gd name="T109" fmla="*/ 205 h 262"/>
                <a:gd name="T110" fmla="*/ 136 w 263"/>
                <a:gd name="T111" fmla="*/ 207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63" h="262">
                  <a:moveTo>
                    <a:pt x="111" y="262"/>
                  </a:moveTo>
                  <a:cubicBezTo>
                    <a:pt x="112" y="261"/>
                    <a:pt x="113" y="261"/>
                    <a:pt x="114" y="260"/>
                  </a:cubicBezTo>
                  <a:cubicBezTo>
                    <a:pt x="114" y="260"/>
                    <a:pt x="117" y="256"/>
                    <a:pt x="120" y="251"/>
                  </a:cubicBezTo>
                  <a:cubicBezTo>
                    <a:pt x="122" y="249"/>
                    <a:pt x="123" y="247"/>
                    <a:pt x="125" y="245"/>
                  </a:cubicBezTo>
                  <a:cubicBezTo>
                    <a:pt x="126" y="243"/>
                    <a:pt x="126" y="242"/>
                    <a:pt x="126" y="242"/>
                  </a:cubicBezTo>
                  <a:cubicBezTo>
                    <a:pt x="127" y="240"/>
                    <a:pt x="129" y="239"/>
                    <a:pt x="132" y="239"/>
                  </a:cubicBezTo>
                  <a:cubicBezTo>
                    <a:pt x="132" y="239"/>
                    <a:pt x="132" y="239"/>
                    <a:pt x="134" y="239"/>
                  </a:cubicBezTo>
                  <a:cubicBezTo>
                    <a:pt x="135" y="239"/>
                    <a:pt x="137" y="239"/>
                    <a:pt x="139" y="239"/>
                  </a:cubicBezTo>
                  <a:cubicBezTo>
                    <a:pt x="142" y="239"/>
                    <a:pt x="146" y="238"/>
                    <a:pt x="146" y="238"/>
                  </a:cubicBezTo>
                  <a:cubicBezTo>
                    <a:pt x="146" y="238"/>
                    <a:pt x="149" y="238"/>
                    <a:pt x="153" y="237"/>
                  </a:cubicBezTo>
                  <a:cubicBezTo>
                    <a:pt x="155" y="237"/>
                    <a:pt x="157" y="236"/>
                    <a:pt x="158" y="236"/>
                  </a:cubicBezTo>
                  <a:cubicBezTo>
                    <a:pt x="159" y="235"/>
                    <a:pt x="160" y="235"/>
                    <a:pt x="160" y="235"/>
                  </a:cubicBezTo>
                  <a:cubicBezTo>
                    <a:pt x="162" y="235"/>
                    <a:pt x="164" y="235"/>
                    <a:pt x="166" y="237"/>
                  </a:cubicBezTo>
                  <a:cubicBezTo>
                    <a:pt x="166" y="237"/>
                    <a:pt x="167" y="238"/>
                    <a:pt x="168" y="239"/>
                  </a:cubicBezTo>
                  <a:cubicBezTo>
                    <a:pt x="170" y="240"/>
                    <a:pt x="172" y="242"/>
                    <a:pt x="174" y="244"/>
                  </a:cubicBezTo>
                  <a:cubicBezTo>
                    <a:pt x="178" y="247"/>
                    <a:pt x="183" y="250"/>
                    <a:pt x="183" y="250"/>
                  </a:cubicBezTo>
                  <a:cubicBezTo>
                    <a:pt x="184" y="251"/>
                    <a:pt x="185" y="251"/>
                    <a:pt x="186" y="251"/>
                  </a:cubicBezTo>
                  <a:cubicBezTo>
                    <a:pt x="187" y="251"/>
                    <a:pt x="189" y="251"/>
                    <a:pt x="190" y="251"/>
                  </a:cubicBezTo>
                  <a:cubicBezTo>
                    <a:pt x="190" y="251"/>
                    <a:pt x="191" y="250"/>
                    <a:pt x="193" y="249"/>
                  </a:cubicBezTo>
                  <a:cubicBezTo>
                    <a:pt x="194" y="248"/>
                    <a:pt x="196" y="247"/>
                    <a:pt x="198" y="246"/>
                  </a:cubicBezTo>
                  <a:cubicBezTo>
                    <a:pt x="203" y="243"/>
                    <a:pt x="207" y="241"/>
                    <a:pt x="207" y="241"/>
                  </a:cubicBezTo>
                  <a:cubicBezTo>
                    <a:pt x="209" y="239"/>
                    <a:pt x="210" y="237"/>
                    <a:pt x="210" y="235"/>
                  </a:cubicBezTo>
                  <a:cubicBezTo>
                    <a:pt x="210" y="235"/>
                    <a:pt x="209" y="229"/>
                    <a:pt x="209" y="224"/>
                  </a:cubicBezTo>
                  <a:cubicBezTo>
                    <a:pt x="208" y="218"/>
                    <a:pt x="206" y="213"/>
                    <a:pt x="206" y="213"/>
                  </a:cubicBezTo>
                  <a:cubicBezTo>
                    <a:pt x="206" y="211"/>
                    <a:pt x="206" y="209"/>
                    <a:pt x="208" y="207"/>
                  </a:cubicBezTo>
                  <a:cubicBezTo>
                    <a:pt x="208" y="207"/>
                    <a:pt x="211" y="205"/>
                    <a:pt x="213" y="202"/>
                  </a:cubicBezTo>
                  <a:cubicBezTo>
                    <a:pt x="215" y="199"/>
                    <a:pt x="218" y="196"/>
                    <a:pt x="218" y="196"/>
                  </a:cubicBezTo>
                  <a:cubicBezTo>
                    <a:pt x="218" y="196"/>
                    <a:pt x="220" y="193"/>
                    <a:pt x="222" y="190"/>
                  </a:cubicBezTo>
                  <a:cubicBezTo>
                    <a:pt x="224" y="188"/>
                    <a:pt x="225" y="184"/>
                    <a:pt x="225" y="184"/>
                  </a:cubicBezTo>
                  <a:cubicBezTo>
                    <a:pt x="226" y="182"/>
                    <a:pt x="228" y="181"/>
                    <a:pt x="231" y="181"/>
                  </a:cubicBezTo>
                  <a:cubicBezTo>
                    <a:pt x="231" y="181"/>
                    <a:pt x="236" y="181"/>
                    <a:pt x="241" y="181"/>
                  </a:cubicBezTo>
                  <a:cubicBezTo>
                    <a:pt x="247" y="180"/>
                    <a:pt x="252" y="179"/>
                    <a:pt x="252" y="179"/>
                  </a:cubicBezTo>
                  <a:cubicBezTo>
                    <a:pt x="254" y="179"/>
                    <a:pt x="257" y="177"/>
                    <a:pt x="257" y="174"/>
                  </a:cubicBezTo>
                  <a:cubicBezTo>
                    <a:pt x="257" y="174"/>
                    <a:pt x="259" y="169"/>
                    <a:pt x="260" y="165"/>
                  </a:cubicBezTo>
                  <a:cubicBezTo>
                    <a:pt x="261" y="162"/>
                    <a:pt x="261" y="160"/>
                    <a:pt x="262" y="158"/>
                  </a:cubicBezTo>
                  <a:cubicBezTo>
                    <a:pt x="262" y="156"/>
                    <a:pt x="262" y="155"/>
                    <a:pt x="262" y="155"/>
                  </a:cubicBezTo>
                  <a:cubicBezTo>
                    <a:pt x="263" y="154"/>
                    <a:pt x="262" y="153"/>
                    <a:pt x="262" y="151"/>
                  </a:cubicBezTo>
                  <a:cubicBezTo>
                    <a:pt x="262" y="150"/>
                    <a:pt x="261" y="149"/>
                    <a:pt x="260" y="149"/>
                  </a:cubicBezTo>
                  <a:cubicBezTo>
                    <a:pt x="260" y="149"/>
                    <a:pt x="256" y="145"/>
                    <a:pt x="252" y="142"/>
                  </a:cubicBezTo>
                  <a:cubicBezTo>
                    <a:pt x="249" y="140"/>
                    <a:pt x="247" y="139"/>
                    <a:pt x="245" y="138"/>
                  </a:cubicBezTo>
                  <a:cubicBezTo>
                    <a:pt x="244" y="137"/>
                    <a:pt x="242" y="136"/>
                    <a:pt x="242" y="136"/>
                  </a:cubicBezTo>
                  <a:cubicBezTo>
                    <a:pt x="241" y="135"/>
                    <a:pt x="239" y="133"/>
                    <a:pt x="240" y="131"/>
                  </a:cubicBezTo>
                  <a:cubicBezTo>
                    <a:pt x="240" y="131"/>
                    <a:pt x="240" y="130"/>
                    <a:pt x="240" y="128"/>
                  </a:cubicBezTo>
                  <a:cubicBezTo>
                    <a:pt x="240" y="127"/>
                    <a:pt x="239" y="125"/>
                    <a:pt x="239" y="123"/>
                  </a:cubicBezTo>
                  <a:cubicBezTo>
                    <a:pt x="239" y="120"/>
                    <a:pt x="239" y="116"/>
                    <a:pt x="239" y="116"/>
                  </a:cubicBezTo>
                  <a:cubicBezTo>
                    <a:pt x="239" y="116"/>
                    <a:pt x="238" y="113"/>
                    <a:pt x="237" y="109"/>
                  </a:cubicBezTo>
                  <a:cubicBezTo>
                    <a:pt x="237" y="107"/>
                    <a:pt x="237" y="106"/>
                    <a:pt x="236" y="104"/>
                  </a:cubicBezTo>
                  <a:cubicBezTo>
                    <a:pt x="236" y="103"/>
                    <a:pt x="236" y="102"/>
                    <a:pt x="236" y="102"/>
                  </a:cubicBezTo>
                  <a:cubicBezTo>
                    <a:pt x="235" y="100"/>
                    <a:pt x="236" y="98"/>
                    <a:pt x="237" y="96"/>
                  </a:cubicBezTo>
                  <a:cubicBezTo>
                    <a:pt x="237" y="96"/>
                    <a:pt x="238" y="95"/>
                    <a:pt x="239" y="94"/>
                  </a:cubicBezTo>
                  <a:cubicBezTo>
                    <a:pt x="241" y="92"/>
                    <a:pt x="242" y="90"/>
                    <a:pt x="244" y="88"/>
                  </a:cubicBezTo>
                  <a:cubicBezTo>
                    <a:pt x="248" y="84"/>
                    <a:pt x="251" y="79"/>
                    <a:pt x="251" y="79"/>
                  </a:cubicBezTo>
                  <a:cubicBezTo>
                    <a:pt x="252" y="78"/>
                    <a:pt x="252" y="77"/>
                    <a:pt x="252" y="76"/>
                  </a:cubicBezTo>
                  <a:cubicBezTo>
                    <a:pt x="252" y="75"/>
                    <a:pt x="252" y="74"/>
                    <a:pt x="251" y="72"/>
                  </a:cubicBezTo>
                  <a:cubicBezTo>
                    <a:pt x="251" y="72"/>
                    <a:pt x="250" y="71"/>
                    <a:pt x="250" y="70"/>
                  </a:cubicBezTo>
                  <a:cubicBezTo>
                    <a:pt x="249" y="68"/>
                    <a:pt x="248" y="66"/>
                    <a:pt x="246" y="64"/>
                  </a:cubicBezTo>
                  <a:cubicBezTo>
                    <a:pt x="244" y="60"/>
                    <a:pt x="241" y="55"/>
                    <a:pt x="241" y="55"/>
                  </a:cubicBezTo>
                  <a:cubicBezTo>
                    <a:pt x="240" y="53"/>
                    <a:pt x="237" y="52"/>
                    <a:pt x="235" y="52"/>
                  </a:cubicBezTo>
                  <a:cubicBezTo>
                    <a:pt x="235" y="52"/>
                    <a:pt x="229" y="53"/>
                    <a:pt x="224" y="54"/>
                  </a:cubicBezTo>
                  <a:cubicBezTo>
                    <a:pt x="219" y="54"/>
                    <a:pt x="213" y="56"/>
                    <a:pt x="213" y="56"/>
                  </a:cubicBezTo>
                  <a:cubicBezTo>
                    <a:pt x="211" y="56"/>
                    <a:pt x="209" y="56"/>
                    <a:pt x="208" y="54"/>
                  </a:cubicBezTo>
                  <a:cubicBezTo>
                    <a:pt x="208" y="54"/>
                    <a:pt x="205" y="52"/>
                    <a:pt x="202" y="49"/>
                  </a:cubicBezTo>
                  <a:cubicBezTo>
                    <a:pt x="200" y="47"/>
                    <a:pt x="197" y="45"/>
                    <a:pt x="197" y="45"/>
                  </a:cubicBezTo>
                  <a:cubicBezTo>
                    <a:pt x="197" y="45"/>
                    <a:pt x="194" y="43"/>
                    <a:pt x="191" y="41"/>
                  </a:cubicBezTo>
                  <a:cubicBezTo>
                    <a:pt x="188" y="38"/>
                    <a:pt x="185" y="37"/>
                    <a:pt x="185" y="37"/>
                  </a:cubicBezTo>
                  <a:cubicBezTo>
                    <a:pt x="183" y="36"/>
                    <a:pt x="182" y="34"/>
                    <a:pt x="182" y="32"/>
                  </a:cubicBezTo>
                  <a:cubicBezTo>
                    <a:pt x="182" y="32"/>
                    <a:pt x="182" y="26"/>
                    <a:pt x="181" y="21"/>
                  </a:cubicBezTo>
                  <a:cubicBezTo>
                    <a:pt x="180" y="15"/>
                    <a:pt x="179" y="10"/>
                    <a:pt x="179" y="10"/>
                  </a:cubicBezTo>
                  <a:cubicBezTo>
                    <a:pt x="179" y="8"/>
                    <a:pt x="177" y="6"/>
                    <a:pt x="175" y="5"/>
                  </a:cubicBezTo>
                  <a:cubicBezTo>
                    <a:pt x="175" y="5"/>
                    <a:pt x="170" y="3"/>
                    <a:pt x="165" y="2"/>
                  </a:cubicBezTo>
                  <a:cubicBezTo>
                    <a:pt x="163" y="1"/>
                    <a:pt x="160" y="1"/>
                    <a:pt x="159" y="1"/>
                  </a:cubicBezTo>
                  <a:cubicBezTo>
                    <a:pt x="157" y="0"/>
                    <a:pt x="156" y="0"/>
                    <a:pt x="156" y="0"/>
                  </a:cubicBezTo>
                  <a:cubicBezTo>
                    <a:pt x="154" y="0"/>
                    <a:pt x="153" y="0"/>
                    <a:pt x="152" y="0"/>
                  </a:cubicBezTo>
                  <a:cubicBezTo>
                    <a:pt x="151" y="0"/>
                    <a:pt x="150" y="1"/>
                    <a:pt x="149" y="2"/>
                  </a:cubicBezTo>
                  <a:cubicBezTo>
                    <a:pt x="149" y="2"/>
                    <a:pt x="145" y="6"/>
                    <a:pt x="142" y="11"/>
                  </a:cubicBezTo>
                  <a:cubicBezTo>
                    <a:pt x="141" y="13"/>
                    <a:pt x="139" y="15"/>
                    <a:pt x="138" y="17"/>
                  </a:cubicBezTo>
                  <a:cubicBezTo>
                    <a:pt x="137" y="19"/>
                    <a:pt x="136" y="20"/>
                    <a:pt x="136" y="20"/>
                  </a:cubicBezTo>
                  <a:cubicBezTo>
                    <a:pt x="135" y="22"/>
                    <a:pt x="133" y="23"/>
                    <a:pt x="131" y="23"/>
                  </a:cubicBezTo>
                  <a:cubicBezTo>
                    <a:pt x="131" y="23"/>
                    <a:pt x="130" y="23"/>
                    <a:pt x="129" y="23"/>
                  </a:cubicBezTo>
                  <a:cubicBezTo>
                    <a:pt x="127" y="23"/>
                    <a:pt x="126" y="23"/>
                    <a:pt x="124" y="23"/>
                  </a:cubicBezTo>
                  <a:cubicBezTo>
                    <a:pt x="120" y="23"/>
                    <a:pt x="117" y="24"/>
                    <a:pt x="117" y="24"/>
                  </a:cubicBezTo>
                  <a:cubicBezTo>
                    <a:pt x="117" y="24"/>
                    <a:pt x="113" y="24"/>
                    <a:pt x="110" y="25"/>
                  </a:cubicBezTo>
                  <a:cubicBezTo>
                    <a:pt x="108" y="25"/>
                    <a:pt x="106" y="26"/>
                    <a:pt x="105" y="26"/>
                  </a:cubicBezTo>
                  <a:cubicBezTo>
                    <a:pt x="103" y="26"/>
                    <a:pt x="103" y="27"/>
                    <a:pt x="103" y="27"/>
                  </a:cubicBezTo>
                  <a:cubicBezTo>
                    <a:pt x="100" y="27"/>
                    <a:pt x="98" y="27"/>
                    <a:pt x="97" y="25"/>
                  </a:cubicBezTo>
                  <a:cubicBezTo>
                    <a:pt x="97" y="25"/>
                    <a:pt x="96" y="24"/>
                    <a:pt x="94" y="23"/>
                  </a:cubicBezTo>
                  <a:cubicBezTo>
                    <a:pt x="93" y="21"/>
                    <a:pt x="91" y="20"/>
                    <a:pt x="89" y="18"/>
                  </a:cubicBezTo>
                  <a:cubicBezTo>
                    <a:pt x="84" y="15"/>
                    <a:pt x="80" y="11"/>
                    <a:pt x="80" y="11"/>
                  </a:cubicBezTo>
                  <a:cubicBezTo>
                    <a:pt x="79" y="11"/>
                    <a:pt x="78" y="10"/>
                    <a:pt x="76" y="10"/>
                  </a:cubicBezTo>
                  <a:cubicBezTo>
                    <a:pt x="75" y="10"/>
                    <a:pt x="74" y="11"/>
                    <a:pt x="73" y="11"/>
                  </a:cubicBezTo>
                  <a:cubicBezTo>
                    <a:pt x="73" y="11"/>
                    <a:pt x="72" y="12"/>
                    <a:pt x="70" y="13"/>
                  </a:cubicBezTo>
                  <a:cubicBezTo>
                    <a:pt x="68" y="13"/>
                    <a:pt x="66" y="14"/>
                    <a:pt x="64" y="16"/>
                  </a:cubicBezTo>
                  <a:cubicBezTo>
                    <a:pt x="60" y="18"/>
                    <a:pt x="56" y="21"/>
                    <a:pt x="56" y="21"/>
                  </a:cubicBezTo>
                  <a:cubicBezTo>
                    <a:pt x="54" y="22"/>
                    <a:pt x="52" y="25"/>
                    <a:pt x="53" y="27"/>
                  </a:cubicBezTo>
                  <a:cubicBezTo>
                    <a:pt x="53" y="27"/>
                    <a:pt x="53" y="33"/>
                    <a:pt x="54" y="38"/>
                  </a:cubicBezTo>
                  <a:cubicBezTo>
                    <a:pt x="55" y="43"/>
                    <a:pt x="56" y="49"/>
                    <a:pt x="56" y="49"/>
                  </a:cubicBezTo>
                  <a:cubicBezTo>
                    <a:pt x="57" y="51"/>
                    <a:pt x="56" y="53"/>
                    <a:pt x="55" y="55"/>
                  </a:cubicBezTo>
                  <a:cubicBezTo>
                    <a:pt x="55" y="55"/>
                    <a:pt x="52" y="57"/>
                    <a:pt x="50" y="60"/>
                  </a:cubicBezTo>
                  <a:cubicBezTo>
                    <a:pt x="47" y="63"/>
                    <a:pt x="45" y="65"/>
                    <a:pt x="45" y="65"/>
                  </a:cubicBezTo>
                  <a:cubicBezTo>
                    <a:pt x="45" y="65"/>
                    <a:pt x="43" y="68"/>
                    <a:pt x="41" y="71"/>
                  </a:cubicBezTo>
                  <a:cubicBezTo>
                    <a:pt x="39" y="74"/>
                    <a:pt x="37" y="77"/>
                    <a:pt x="37" y="77"/>
                  </a:cubicBezTo>
                  <a:cubicBezTo>
                    <a:pt x="36" y="79"/>
                    <a:pt x="34" y="81"/>
                    <a:pt x="32" y="81"/>
                  </a:cubicBezTo>
                  <a:cubicBezTo>
                    <a:pt x="32" y="81"/>
                    <a:pt x="27" y="81"/>
                    <a:pt x="21" y="81"/>
                  </a:cubicBezTo>
                  <a:cubicBezTo>
                    <a:pt x="16" y="82"/>
                    <a:pt x="10" y="83"/>
                    <a:pt x="10" y="83"/>
                  </a:cubicBezTo>
                  <a:cubicBezTo>
                    <a:pt x="8" y="83"/>
                    <a:pt x="6" y="85"/>
                    <a:pt x="5" y="88"/>
                  </a:cubicBezTo>
                  <a:cubicBezTo>
                    <a:pt x="5" y="88"/>
                    <a:pt x="4" y="92"/>
                    <a:pt x="2" y="97"/>
                  </a:cubicBezTo>
                  <a:cubicBezTo>
                    <a:pt x="2" y="99"/>
                    <a:pt x="1" y="102"/>
                    <a:pt x="1" y="104"/>
                  </a:cubicBezTo>
                  <a:cubicBezTo>
                    <a:pt x="1" y="105"/>
                    <a:pt x="0" y="107"/>
                    <a:pt x="0" y="107"/>
                  </a:cubicBezTo>
                  <a:cubicBezTo>
                    <a:pt x="0" y="108"/>
                    <a:pt x="0" y="109"/>
                    <a:pt x="0" y="110"/>
                  </a:cubicBezTo>
                  <a:cubicBezTo>
                    <a:pt x="1" y="111"/>
                    <a:pt x="1" y="112"/>
                    <a:pt x="2" y="113"/>
                  </a:cubicBezTo>
                  <a:cubicBezTo>
                    <a:pt x="2" y="113"/>
                    <a:pt x="7" y="117"/>
                    <a:pt x="11" y="120"/>
                  </a:cubicBezTo>
                  <a:cubicBezTo>
                    <a:pt x="13" y="122"/>
                    <a:pt x="16" y="123"/>
                    <a:pt x="17" y="124"/>
                  </a:cubicBezTo>
                  <a:cubicBezTo>
                    <a:pt x="19" y="125"/>
                    <a:pt x="20" y="126"/>
                    <a:pt x="20" y="126"/>
                  </a:cubicBezTo>
                  <a:cubicBezTo>
                    <a:pt x="22" y="127"/>
                    <a:pt x="23" y="129"/>
                    <a:pt x="23" y="131"/>
                  </a:cubicBezTo>
                  <a:cubicBezTo>
                    <a:pt x="23" y="131"/>
                    <a:pt x="23" y="132"/>
                    <a:pt x="23" y="133"/>
                  </a:cubicBezTo>
                  <a:cubicBezTo>
                    <a:pt x="23" y="135"/>
                    <a:pt x="23" y="137"/>
                    <a:pt x="23" y="138"/>
                  </a:cubicBezTo>
                  <a:cubicBezTo>
                    <a:pt x="24" y="142"/>
                    <a:pt x="24" y="145"/>
                    <a:pt x="24" y="145"/>
                  </a:cubicBezTo>
                  <a:cubicBezTo>
                    <a:pt x="24" y="145"/>
                    <a:pt x="25" y="149"/>
                    <a:pt x="25" y="153"/>
                  </a:cubicBezTo>
                  <a:cubicBezTo>
                    <a:pt x="26" y="154"/>
                    <a:pt x="26" y="156"/>
                    <a:pt x="26" y="157"/>
                  </a:cubicBezTo>
                  <a:cubicBezTo>
                    <a:pt x="27" y="159"/>
                    <a:pt x="27" y="160"/>
                    <a:pt x="27" y="160"/>
                  </a:cubicBezTo>
                  <a:cubicBezTo>
                    <a:pt x="28" y="162"/>
                    <a:pt x="27" y="164"/>
                    <a:pt x="26" y="165"/>
                  </a:cubicBezTo>
                  <a:cubicBezTo>
                    <a:pt x="26" y="165"/>
                    <a:pt x="25" y="166"/>
                    <a:pt x="23" y="168"/>
                  </a:cubicBezTo>
                  <a:cubicBezTo>
                    <a:pt x="22" y="169"/>
                    <a:pt x="20" y="171"/>
                    <a:pt x="18" y="174"/>
                  </a:cubicBezTo>
                  <a:cubicBezTo>
                    <a:pt x="15" y="178"/>
                    <a:pt x="12" y="182"/>
                    <a:pt x="12" y="182"/>
                  </a:cubicBezTo>
                  <a:cubicBezTo>
                    <a:pt x="11" y="183"/>
                    <a:pt x="11" y="184"/>
                    <a:pt x="11" y="186"/>
                  </a:cubicBezTo>
                  <a:cubicBezTo>
                    <a:pt x="11" y="187"/>
                    <a:pt x="11" y="188"/>
                    <a:pt x="12" y="189"/>
                  </a:cubicBezTo>
                  <a:cubicBezTo>
                    <a:pt x="12" y="189"/>
                    <a:pt x="12" y="190"/>
                    <a:pt x="13" y="192"/>
                  </a:cubicBezTo>
                  <a:cubicBezTo>
                    <a:pt x="14" y="194"/>
                    <a:pt x="15" y="196"/>
                    <a:pt x="16" y="198"/>
                  </a:cubicBezTo>
                  <a:cubicBezTo>
                    <a:pt x="19" y="202"/>
                    <a:pt x="21" y="206"/>
                    <a:pt x="21" y="206"/>
                  </a:cubicBezTo>
                  <a:cubicBezTo>
                    <a:pt x="23" y="209"/>
                    <a:pt x="25" y="210"/>
                    <a:pt x="28" y="210"/>
                  </a:cubicBezTo>
                  <a:cubicBezTo>
                    <a:pt x="28" y="210"/>
                    <a:pt x="33" y="209"/>
                    <a:pt x="39" y="208"/>
                  </a:cubicBezTo>
                  <a:cubicBezTo>
                    <a:pt x="44" y="207"/>
                    <a:pt x="49" y="206"/>
                    <a:pt x="49" y="206"/>
                  </a:cubicBezTo>
                  <a:cubicBezTo>
                    <a:pt x="51" y="205"/>
                    <a:pt x="53" y="206"/>
                    <a:pt x="55" y="208"/>
                  </a:cubicBezTo>
                  <a:cubicBezTo>
                    <a:pt x="55" y="208"/>
                    <a:pt x="57" y="210"/>
                    <a:pt x="60" y="212"/>
                  </a:cubicBezTo>
                  <a:cubicBezTo>
                    <a:pt x="63" y="215"/>
                    <a:pt x="66" y="217"/>
                    <a:pt x="66" y="217"/>
                  </a:cubicBezTo>
                  <a:cubicBezTo>
                    <a:pt x="66" y="217"/>
                    <a:pt x="69" y="219"/>
                    <a:pt x="72" y="221"/>
                  </a:cubicBezTo>
                  <a:cubicBezTo>
                    <a:pt x="75" y="223"/>
                    <a:pt x="78" y="225"/>
                    <a:pt x="78" y="225"/>
                  </a:cubicBezTo>
                  <a:cubicBezTo>
                    <a:pt x="80" y="226"/>
                    <a:pt x="81" y="228"/>
                    <a:pt x="81" y="230"/>
                  </a:cubicBezTo>
                  <a:cubicBezTo>
                    <a:pt x="81" y="230"/>
                    <a:pt x="81" y="236"/>
                    <a:pt x="82" y="241"/>
                  </a:cubicBezTo>
                  <a:cubicBezTo>
                    <a:pt x="82" y="246"/>
                    <a:pt x="83" y="252"/>
                    <a:pt x="83" y="252"/>
                  </a:cubicBezTo>
                  <a:cubicBezTo>
                    <a:pt x="84" y="254"/>
                    <a:pt x="85" y="256"/>
                    <a:pt x="88" y="257"/>
                  </a:cubicBezTo>
                  <a:cubicBezTo>
                    <a:pt x="88" y="257"/>
                    <a:pt x="93" y="258"/>
                    <a:pt x="97" y="260"/>
                  </a:cubicBezTo>
                  <a:cubicBezTo>
                    <a:pt x="100" y="260"/>
                    <a:pt x="102" y="261"/>
                    <a:pt x="104" y="261"/>
                  </a:cubicBezTo>
                  <a:cubicBezTo>
                    <a:pt x="106" y="262"/>
                    <a:pt x="107" y="262"/>
                    <a:pt x="107" y="262"/>
                  </a:cubicBezTo>
                  <a:cubicBezTo>
                    <a:pt x="108" y="262"/>
                    <a:pt x="110" y="262"/>
                    <a:pt x="111" y="262"/>
                  </a:cubicBezTo>
                  <a:close/>
                  <a:moveTo>
                    <a:pt x="132" y="207"/>
                  </a:moveTo>
                  <a:cubicBezTo>
                    <a:pt x="131" y="207"/>
                    <a:pt x="129" y="207"/>
                    <a:pt x="128" y="207"/>
                  </a:cubicBezTo>
                  <a:cubicBezTo>
                    <a:pt x="126" y="207"/>
                    <a:pt x="124" y="206"/>
                    <a:pt x="123" y="206"/>
                  </a:cubicBezTo>
                  <a:cubicBezTo>
                    <a:pt x="122" y="206"/>
                    <a:pt x="121" y="206"/>
                    <a:pt x="120" y="206"/>
                  </a:cubicBezTo>
                  <a:cubicBezTo>
                    <a:pt x="119" y="206"/>
                    <a:pt x="118" y="206"/>
                    <a:pt x="117" y="205"/>
                  </a:cubicBezTo>
                  <a:cubicBezTo>
                    <a:pt x="116" y="205"/>
                    <a:pt x="114" y="205"/>
                    <a:pt x="112" y="204"/>
                  </a:cubicBezTo>
                  <a:cubicBezTo>
                    <a:pt x="110" y="204"/>
                    <a:pt x="108" y="203"/>
                    <a:pt x="107" y="203"/>
                  </a:cubicBezTo>
                  <a:cubicBezTo>
                    <a:pt x="105" y="202"/>
                    <a:pt x="105" y="202"/>
                    <a:pt x="105" y="202"/>
                  </a:cubicBezTo>
                  <a:cubicBezTo>
                    <a:pt x="104" y="202"/>
                    <a:pt x="104" y="202"/>
                    <a:pt x="104" y="202"/>
                  </a:cubicBezTo>
                  <a:cubicBezTo>
                    <a:pt x="103" y="201"/>
                    <a:pt x="103" y="201"/>
                    <a:pt x="102" y="201"/>
                  </a:cubicBezTo>
                  <a:cubicBezTo>
                    <a:pt x="98" y="199"/>
                    <a:pt x="96" y="198"/>
                    <a:pt x="93" y="196"/>
                  </a:cubicBezTo>
                  <a:cubicBezTo>
                    <a:pt x="92" y="196"/>
                    <a:pt x="91" y="195"/>
                    <a:pt x="90" y="194"/>
                  </a:cubicBezTo>
                  <a:cubicBezTo>
                    <a:pt x="89" y="194"/>
                    <a:pt x="88" y="193"/>
                    <a:pt x="88" y="193"/>
                  </a:cubicBezTo>
                  <a:cubicBezTo>
                    <a:pt x="86" y="192"/>
                    <a:pt x="85" y="191"/>
                    <a:pt x="85" y="191"/>
                  </a:cubicBezTo>
                  <a:cubicBezTo>
                    <a:pt x="85" y="191"/>
                    <a:pt x="85" y="191"/>
                    <a:pt x="83" y="190"/>
                  </a:cubicBezTo>
                  <a:cubicBezTo>
                    <a:pt x="83" y="189"/>
                    <a:pt x="82" y="188"/>
                    <a:pt x="81" y="188"/>
                  </a:cubicBezTo>
                  <a:cubicBezTo>
                    <a:pt x="80" y="187"/>
                    <a:pt x="79" y="186"/>
                    <a:pt x="78" y="185"/>
                  </a:cubicBezTo>
                  <a:cubicBezTo>
                    <a:pt x="76" y="183"/>
                    <a:pt x="74" y="181"/>
                    <a:pt x="72" y="178"/>
                  </a:cubicBezTo>
                  <a:cubicBezTo>
                    <a:pt x="71" y="177"/>
                    <a:pt x="71" y="177"/>
                    <a:pt x="70" y="176"/>
                  </a:cubicBezTo>
                  <a:cubicBezTo>
                    <a:pt x="69" y="175"/>
                    <a:pt x="69" y="175"/>
                    <a:pt x="69" y="175"/>
                  </a:cubicBezTo>
                  <a:cubicBezTo>
                    <a:pt x="69" y="174"/>
                    <a:pt x="69" y="174"/>
                    <a:pt x="69" y="174"/>
                  </a:cubicBezTo>
                  <a:cubicBezTo>
                    <a:pt x="68" y="172"/>
                    <a:pt x="67" y="171"/>
                    <a:pt x="66" y="169"/>
                  </a:cubicBezTo>
                  <a:cubicBezTo>
                    <a:pt x="65" y="168"/>
                    <a:pt x="64" y="166"/>
                    <a:pt x="63" y="164"/>
                  </a:cubicBezTo>
                  <a:cubicBezTo>
                    <a:pt x="63" y="163"/>
                    <a:pt x="62" y="163"/>
                    <a:pt x="62" y="162"/>
                  </a:cubicBezTo>
                  <a:cubicBezTo>
                    <a:pt x="62" y="161"/>
                    <a:pt x="61" y="160"/>
                    <a:pt x="61" y="159"/>
                  </a:cubicBezTo>
                  <a:cubicBezTo>
                    <a:pt x="60" y="158"/>
                    <a:pt x="60" y="156"/>
                    <a:pt x="59" y="155"/>
                  </a:cubicBezTo>
                  <a:cubicBezTo>
                    <a:pt x="59" y="153"/>
                    <a:pt x="58" y="152"/>
                    <a:pt x="58" y="150"/>
                  </a:cubicBezTo>
                  <a:cubicBezTo>
                    <a:pt x="58" y="150"/>
                    <a:pt x="58" y="149"/>
                    <a:pt x="57" y="148"/>
                  </a:cubicBezTo>
                  <a:cubicBezTo>
                    <a:pt x="57" y="148"/>
                    <a:pt x="57" y="147"/>
                    <a:pt x="57" y="147"/>
                  </a:cubicBezTo>
                  <a:cubicBezTo>
                    <a:pt x="57" y="145"/>
                    <a:pt x="57" y="144"/>
                    <a:pt x="57" y="144"/>
                  </a:cubicBezTo>
                  <a:cubicBezTo>
                    <a:pt x="56" y="142"/>
                    <a:pt x="56" y="141"/>
                    <a:pt x="56" y="141"/>
                  </a:cubicBezTo>
                  <a:cubicBezTo>
                    <a:pt x="56" y="141"/>
                    <a:pt x="56" y="140"/>
                    <a:pt x="56" y="139"/>
                  </a:cubicBezTo>
                  <a:cubicBezTo>
                    <a:pt x="56" y="138"/>
                    <a:pt x="56" y="137"/>
                    <a:pt x="56" y="136"/>
                  </a:cubicBezTo>
                  <a:cubicBezTo>
                    <a:pt x="56" y="135"/>
                    <a:pt x="56" y="134"/>
                    <a:pt x="55" y="134"/>
                  </a:cubicBezTo>
                  <a:cubicBezTo>
                    <a:pt x="55" y="133"/>
                    <a:pt x="56" y="133"/>
                    <a:pt x="56" y="132"/>
                  </a:cubicBezTo>
                  <a:cubicBezTo>
                    <a:pt x="56" y="130"/>
                    <a:pt x="56" y="129"/>
                    <a:pt x="56" y="127"/>
                  </a:cubicBezTo>
                  <a:cubicBezTo>
                    <a:pt x="56" y="126"/>
                    <a:pt x="56" y="124"/>
                    <a:pt x="56" y="122"/>
                  </a:cubicBezTo>
                  <a:cubicBezTo>
                    <a:pt x="56" y="121"/>
                    <a:pt x="56" y="121"/>
                    <a:pt x="56" y="120"/>
                  </a:cubicBezTo>
                  <a:cubicBezTo>
                    <a:pt x="56" y="119"/>
                    <a:pt x="57" y="118"/>
                    <a:pt x="57" y="117"/>
                  </a:cubicBezTo>
                  <a:cubicBezTo>
                    <a:pt x="57" y="115"/>
                    <a:pt x="57" y="113"/>
                    <a:pt x="58" y="112"/>
                  </a:cubicBezTo>
                  <a:cubicBezTo>
                    <a:pt x="59" y="110"/>
                    <a:pt x="59" y="108"/>
                    <a:pt x="60" y="106"/>
                  </a:cubicBezTo>
                  <a:cubicBezTo>
                    <a:pt x="60" y="105"/>
                    <a:pt x="60" y="105"/>
                    <a:pt x="60" y="105"/>
                  </a:cubicBezTo>
                  <a:cubicBezTo>
                    <a:pt x="61" y="104"/>
                    <a:pt x="61" y="104"/>
                    <a:pt x="61" y="104"/>
                  </a:cubicBezTo>
                  <a:cubicBezTo>
                    <a:pt x="61" y="103"/>
                    <a:pt x="61" y="102"/>
                    <a:pt x="62" y="101"/>
                  </a:cubicBezTo>
                  <a:cubicBezTo>
                    <a:pt x="63" y="98"/>
                    <a:pt x="65" y="95"/>
                    <a:pt x="66" y="93"/>
                  </a:cubicBezTo>
                  <a:cubicBezTo>
                    <a:pt x="66" y="91"/>
                    <a:pt x="67" y="90"/>
                    <a:pt x="68" y="90"/>
                  </a:cubicBezTo>
                  <a:cubicBezTo>
                    <a:pt x="68" y="89"/>
                    <a:pt x="69" y="88"/>
                    <a:pt x="69" y="87"/>
                  </a:cubicBezTo>
                  <a:cubicBezTo>
                    <a:pt x="70" y="86"/>
                    <a:pt x="71" y="85"/>
                    <a:pt x="71" y="85"/>
                  </a:cubicBezTo>
                  <a:cubicBezTo>
                    <a:pt x="71" y="85"/>
                    <a:pt x="72" y="84"/>
                    <a:pt x="73" y="83"/>
                  </a:cubicBezTo>
                  <a:cubicBezTo>
                    <a:pt x="73" y="82"/>
                    <a:pt x="74" y="82"/>
                    <a:pt x="74" y="81"/>
                  </a:cubicBezTo>
                  <a:cubicBezTo>
                    <a:pt x="75" y="80"/>
                    <a:pt x="76" y="79"/>
                    <a:pt x="77" y="78"/>
                  </a:cubicBezTo>
                  <a:cubicBezTo>
                    <a:pt x="79" y="76"/>
                    <a:pt x="81" y="74"/>
                    <a:pt x="84" y="72"/>
                  </a:cubicBezTo>
                  <a:cubicBezTo>
                    <a:pt x="85" y="71"/>
                    <a:pt x="85" y="70"/>
                    <a:pt x="86" y="70"/>
                  </a:cubicBezTo>
                  <a:cubicBezTo>
                    <a:pt x="87" y="69"/>
                    <a:pt x="87" y="69"/>
                    <a:pt x="87" y="69"/>
                  </a:cubicBezTo>
                  <a:cubicBezTo>
                    <a:pt x="88" y="68"/>
                    <a:pt x="88" y="68"/>
                    <a:pt x="88" y="68"/>
                  </a:cubicBezTo>
                  <a:cubicBezTo>
                    <a:pt x="90" y="67"/>
                    <a:pt x="92" y="66"/>
                    <a:pt x="93" y="65"/>
                  </a:cubicBezTo>
                  <a:cubicBezTo>
                    <a:pt x="95" y="64"/>
                    <a:pt x="96" y="64"/>
                    <a:pt x="98" y="63"/>
                  </a:cubicBezTo>
                  <a:cubicBezTo>
                    <a:pt x="99" y="62"/>
                    <a:pt x="100" y="62"/>
                    <a:pt x="100" y="62"/>
                  </a:cubicBezTo>
                  <a:cubicBezTo>
                    <a:pt x="101" y="61"/>
                    <a:pt x="102" y="61"/>
                    <a:pt x="103" y="61"/>
                  </a:cubicBezTo>
                  <a:cubicBezTo>
                    <a:pt x="105" y="60"/>
                    <a:pt x="106" y="59"/>
                    <a:pt x="108" y="59"/>
                  </a:cubicBezTo>
                  <a:cubicBezTo>
                    <a:pt x="109" y="58"/>
                    <a:pt x="111" y="58"/>
                    <a:pt x="112" y="58"/>
                  </a:cubicBezTo>
                  <a:cubicBezTo>
                    <a:pt x="113" y="57"/>
                    <a:pt x="113" y="57"/>
                    <a:pt x="114" y="57"/>
                  </a:cubicBezTo>
                  <a:cubicBezTo>
                    <a:pt x="114" y="57"/>
                    <a:pt x="115" y="57"/>
                    <a:pt x="116" y="57"/>
                  </a:cubicBezTo>
                  <a:cubicBezTo>
                    <a:pt x="117" y="57"/>
                    <a:pt x="118" y="56"/>
                    <a:pt x="119" y="56"/>
                  </a:cubicBezTo>
                  <a:cubicBezTo>
                    <a:pt x="120" y="56"/>
                    <a:pt x="121" y="56"/>
                    <a:pt x="121" y="56"/>
                  </a:cubicBezTo>
                  <a:cubicBezTo>
                    <a:pt x="121" y="56"/>
                    <a:pt x="122" y="56"/>
                    <a:pt x="124" y="55"/>
                  </a:cubicBezTo>
                  <a:cubicBezTo>
                    <a:pt x="124" y="55"/>
                    <a:pt x="125" y="55"/>
                    <a:pt x="127" y="55"/>
                  </a:cubicBezTo>
                  <a:cubicBezTo>
                    <a:pt x="127" y="55"/>
                    <a:pt x="128" y="55"/>
                    <a:pt x="128" y="55"/>
                  </a:cubicBezTo>
                  <a:cubicBezTo>
                    <a:pt x="129" y="55"/>
                    <a:pt x="130" y="55"/>
                    <a:pt x="130" y="55"/>
                  </a:cubicBezTo>
                  <a:cubicBezTo>
                    <a:pt x="132" y="55"/>
                    <a:pt x="133" y="55"/>
                    <a:pt x="135" y="55"/>
                  </a:cubicBezTo>
                  <a:cubicBezTo>
                    <a:pt x="136" y="55"/>
                    <a:pt x="138" y="55"/>
                    <a:pt x="140" y="56"/>
                  </a:cubicBezTo>
                  <a:cubicBezTo>
                    <a:pt x="141" y="56"/>
                    <a:pt x="142" y="56"/>
                    <a:pt x="143" y="56"/>
                  </a:cubicBezTo>
                  <a:cubicBezTo>
                    <a:pt x="143" y="56"/>
                    <a:pt x="144" y="56"/>
                    <a:pt x="145" y="56"/>
                  </a:cubicBezTo>
                  <a:cubicBezTo>
                    <a:pt x="147" y="57"/>
                    <a:pt x="149" y="57"/>
                    <a:pt x="151" y="58"/>
                  </a:cubicBezTo>
                  <a:cubicBezTo>
                    <a:pt x="152" y="58"/>
                    <a:pt x="154" y="59"/>
                    <a:pt x="156" y="59"/>
                  </a:cubicBezTo>
                  <a:cubicBezTo>
                    <a:pt x="157" y="60"/>
                    <a:pt x="157" y="60"/>
                    <a:pt x="157" y="60"/>
                  </a:cubicBezTo>
                  <a:cubicBezTo>
                    <a:pt x="158" y="60"/>
                    <a:pt x="158" y="60"/>
                    <a:pt x="158" y="60"/>
                  </a:cubicBezTo>
                  <a:cubicBezTo>
                    <a:pt x="159" y="60"/>
                    <a:pt x="160" y="61"/>
                    <a:pt x="161" y="61"/>
                  </a:cubicBezTo>
                  <a:cubicBezTo>
                    <a:pt x="164" y="62"/>
                    <a:pt x="167" y="64"/>
                    <a:pt x="169" y="65"/>
                  </a:cubicBezTo>
                  <a:cubicBezTo>
                    <a:pt x="171" y="66"/>
                    <a:pt x="172" y="67"/>
                    <a:pt x="173" y="67"/>
                  </a:cubicBezTo>
                  <a:cubicBezTo>
                    <a:pt x="174" y="68"/>
                    <a:pt x="174" y="69"/>
                    <a:pt x="175" y="69"/>
                  </a:cubicBezTo>
                  <a:cubicBezTo>
                    <a:pt x="176" y="70"/>
                    <a:pt x="177" y="70"/>
                    <a:pt x="177" y="70"/>
                  </a:cubicBezTo>
                  <a:cubicBezTo>
                    <a:pt x="177" y="70"/>
                    <a:pt x="178" y="71"/>
                    <a:pt x="179" y="72"/>
                  </a:cubicBezTo>
                  <a:cubicBezTo>
                    <a:pt x="180" y="73"/>
                    <a:pt x="181" y="73"/>
                    <a:pt x="181" y="74"/>
                  </a:cubicBezTo>
                  <a:cubicBezTo>
                    <a:pt x="182" y="75"/>
                    <a:pt x="183" y="76"/>
                    <a:pt x="184" y="77"/>
                  </a:cubicBezTo>
                  <a:cubicBezTo>
                    <a:pt x="186" y="79"/>
                    <a:pt x="189" y="81"/>
                    <a:pt x="191" y="84"/>
                  </a:cubicBezTo>
                  <a:cubicBezTo>
                    <a:pt x="191" y="84"/>
                    <a:pt x="192" y="85"/>
                    <a:pt x="192" y="86"/>
                  </a:cubicBezTo>
                  <a:cubicBezTo>
                    <a:pt x="193" y="87"/>
                    <a:pt x="193" y="87"/>
                    <a:pt x="193" y="87"/>
                  </a:cubicBezTo>
                  <a:cubicBezTo>
                    <a:pt x="194" y="88"/>
                    <a:pt x="194" y="88"/>
                    <a:pt x="194" y="88"/>
                  </a:cubicBezTo>
                  <a:cubicBezTo>
                    <a:pt x="195" y="90"/>
                    <a:pt x="196" y="91"/>
                    <a:pt x="197" y="93"/>
                  </a:cubicBezTo>
                  <a:cubicBezTo>
                    <a:pt x="198" y="94"/>
                    <a:pt x="198" y="96"/>
                    <a:pt x="199" y="98"/>
                  </a:cubicBezTo>
                  <a:cubicBezTo>
                    <a:pt x="200" y="98"/>
                    <a:pt x="200" y="99"/>
                    <a:pt x="201" y="100"/>
                  </a:cubicBezTo>
                  <a:cubicBezTo>
                    <a:pt x="201" y="101"/>
                    <a:pt x="201" y="102"/>
                    <a:pt x="202" y="102"/>
                  </a:cubicBezTo>
                  <a:cubicBezTo>
                    <a:pt x="202" y="104"/>
                    <a:pt x="203" y="106"/>
                    <a:pt x="203" y="107"/>
                  </a:cubicBezTo>
                  <a:cubicBezTo>
                    <a:pt x="204" y="109"/>
                    <a:pt x="204" y="110"/>
                    <a:pt x="205" y="112"/>
                  </a:cubicBezTo>
                  <a:cubicBezTo>
                    <a:pt x="205" y="112"/>
                    <a:pt x="205" y="113"/>
                    <a:pt x="205" y="113"/>
                  </a:cubicBezTo>
                  <a:cubicBezTo>
                    <a:pt x="205" y="114"/>
                    <a:pt x="205" y="115"/>
                    <a:pt x="205" y="115"/>
                  </a:cubicBezTo>
                  <a:cubicBezTo>
                    <a:pt x="206" y="116"/>
                    <a:pt x="206" y="117"/>
                    <a:pt x="206" y="118"/>
                  </a:cubicBezTo>
                  <a:cubicBezTo>
                    <a:pt x="206" y="120"/>
                    <a:pt x="206" y="121"/>
                    <a:pt x="206" y="121"/>
                  </a:cubicBezTo>
                  <a:cubicBezTo>
                    <a:pt x="206" y="121"/>
                    <a:pt x="207" y="122"/>
                    <a:pt x="207" y="123"/>
                  </a:cubicBezTo>
                  <a:cubicBezTo>
                    <a:pt x="207" y="124"/>
                    <a:pt x="207" y="125"/>
                    <a:pt x="207" y="126"/>
                  </a:cubicBezTo>
                  <a:cubicBezTo>
                    <a:pt x="207" y="127"/>
                    <a:pt x="207" y="127"/>
                    <a:pt x="207" y="128"/>
                  </a:cubicBezTo>
                  <a:cubicBezTo>
                    <a:pt x="207" y="129"/>
                    <a:pt x="207" y="129"/>
                    <a:pt x="207" y="130"/>
                  </a:cubicBezTo>
                  <a:cubicBezTo>
                    <a:pt x="207" y="131"/>
                    <a:pt x="207" y="133"/>
                    <a:pt x="207" y="134"/>
                  </a:cubicBezTo>
                  <a:cubicBezTo>
                    <a:pt x="207" y="136"/>
                    <a:pt x="207" y="138"/>
                    <a:pt x="207" y="139"/>
                  </a:cubicBezTo>
                  <a:cubicBezTo>
                    <a:pt x="206" y="140"/>
                    <a:pt x="206" y="141"/>
                    <a:pt x="206" y="142"/>
                  </a:cubicBezTo>
                  <a:cubicBezTo>
                    <a:pt x="206" y="143"/>
                    <a:pt x="206" y="144"/>
                    <a:pt x="206" y="145"/>
                  </a:cubicBezTo>
                  <a:cubicBezTo>
                    <a:pt x="205" y="147"/>
                    <a:pt x="205" y="148"/>
                    <a:pt x="205" y="150"/>
                  </a:cubicBezTo>
                  <a:cubicBezTo>
                    <a:pt x="204" y="152"/>
                    <a:pt x="204" y="154"/>
                    <a:pt x="203" y="155"/>
                  </a:cubicBezTo>
                  <a:cubicBezTo>
                    <a:pt x="203" y="157"/>
                    <a:pt x="203" y="157"/>
                    <a:pt x="203" y="157"/>
                  </a:cubicBezTo>
                  <a:cubicBezTo>
                    <a:pt x="202" y="158"/>
                    <a:pt x="202" y="158"/>
                    <a:pt x="202" y="158"/>
                  </a:cubicBezTo>
                  <a:cubicBezTo>
                    <a:pt x="202" y="159"/>
                    <a:pt x="201" y="160"/>
                    <a:pt x="201" y="160"/>
                  </a:cubicBezTo>
                  <a:cubicBezTo>
                    <a:pt x="200" y="164"/>
                    <a:pt x="198" y="166"/>
                    <a:pt x="197" y="169"/>
                  </a:cubicBezTo>
                  <a:cubicBezTo>
                    <a:pt x="196" y="170"/>
                    <a:pt x="195" y="171"/>
                    <a:pt x="195" y="172"/>
                  </a:cubicBezTo>
                  <a:cubicBezTo>
                    <a:pt x="194" y="173"/>
                    <a:pt x="194" y="174"/>
                    <a:pt x="193" y="175"/>
                  </a:cubicBezTo>
                  <a:cubicBezTo>
                    <a:pt x="192" y="176"/>
                    <a:pt x="192" y="177"/>
                    <a:pt x="192" y="177"/>
                  </a:cubicBezTo>
                  <a:cubicBezTo>
                    <a:pt x="192" y="177"/>
                    <a:pt x="191" y="177"/>
                    <a:pt x="190" y="179"/>
                  </a:cubicBezTo>
                  <a:cubicBezTo>
                    <a:pt x="189" y="179"/>
                    <a:pt x="189" y="180"/>
                    <a:pt x="188" y="181"/>
                  </a:cubicBezTo>
                  <a:cubicBezTo>
                    <a:pt x="187" y="182"/>
                    <a:pt x="187" y="183"/>
                    <a:pt x="186" y="184"/>
                  </a:cubicBezTo>
                  <a:cubicBezTo>
                    <a:pt x="183" y="186"/>
                    <a:pt x="181" y="188"/>
                    <a:pt x="178" y="190"/>
                  </a:cubicBezTo>
                  <a:cubicBezTo>
                    <a:pt x="178" y="191"/>
                    <a:pt x="177" y="191"/>
                    <a:pt x="176" y="192"/>
                  </a:cubicBezTo>
                  <a:cubicBezTo>
                    <a:pt x="175" y="193"/>
                    <a:pt x="175" y="193"/>
                    <a:pt x="175" y="193"/>
                  </a:cubicBezTo>
                  <a:cubicBezTo>
                    <a:pt x="174" y="193"/>
                    <a:pt x="174" y="193"/>
                    <a:pt x="174" y="193"/>
                  </a:cubicBezTo>
                  <a:cubicBezTo>
                    <a:pt x="173" y="194"/>
                    <a:pt x="171" y="195"/>
                    <a:pt x="170" y="196"/>
                  </a:cubicBezTo>
                  <a:cubicBezTo>
                    <a:pt x="168" y="197"/>
                    <a:pt x="166" y="198"/>
                    <a:pt x="165" y="199"/>
                  </a:cubicBezTo>
                  <a:cubicBezTo>
                    <a:pt x="164" y="199"/>
                    <a:pt x="163" y="200"/>
                    <a:pt x="162" y="200"/>
                  </a:cubicBezTo>
                  <a:cubicBezTo>
                    <a:pt x="161" y="200"/>
                    <a:pt x="161" y="201"/>
                    <a:pt x="160" y="201"/>
                  </a:cubicBezTo>
                  <a:cubicBezTo>
                    <a:pt x="158" y="202"/>
                    <a:pt x="157" y="202"/>
                    <a:pt x="155" y="203"/>
                  </a:cubicBezTo>
                  <a:cubicBezTo>
                    <a:pt x="153" y="203"/>
                    <a:pt x="152" y="204"/>
                    <a:pt x="151" y="204"/>
                  </a:cubicBezTo>
                  <a:cubicBezTo>
                    <a:pt x="150" y="204"/>
                    <a:pt x="149" y="205"/>
                    <a:pt x="149" y="205"/>
                  </a:cubicBezTo>
                  <a:cubicBezTo>
                    <a:pt x="148" y="205"/>
                    <a:pt x="148" y="205"/>
                    <a:pt x="147" y="205"/>
                  </a:cubicBezTo>
                  <a:cubicBezTo>
                    <a:pt x="146" y="205"/>
                    <a:pt x="145" y="205"/>
                    <a:pt x="144" y="206"/>
                  </a:cubicBezTo>
                  <a:cubicBezTo>
                    <a:pt x="142" y="206"/>
                    <a:pt x="142" y="206"/>
                    <a:pt x="142" y="206"/>
                  </a:cubicBezTo>
                  <a:cubicBezTo>
                    <a:pt x="142" y="206"/>
                    <a:pt x="141" y="206"/>
                    <a:pt x="139" y="206"/>
                  </a:cubicBezTo>
                  <a:cubicBezTo>
                    <a:pt x="138" y="206"/>
                    <a:pt x="137" y="206"/>
                    <a:pt x="136" y="207"/>
                  </a:cubicBezTo>
                  <a:cubicBezTo>
                    <a:pt x="135" y="207"/>
                    <a:pt x="135" y="207"/>
                    <a:pt x="134" y="207"/>
                  </a:cubicBezTo>
                  <a:cubicBezTo>
                    <a:pt x="134" y="207"/>
                    <a:pt x="133" y="207"/>
                    <a:pt x="132" y="20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id-ID" sz="1013"/>
            </a:p>
          </p:txBody>
        </p:sp>
        <p:sp>
          <p:nvSpPr>
            <p:cNvPr id="125" name="Oval 69">
              <a:extLst>
                <a:ext uri="{FF2B5EF4-FFF2-40B4-BE49-F238E27FC236}">
                  <a16:creationId xmlns:a16="http://schemas.microsoft.com/office/drawing/2014/main" id="{C8E630A0-1E55-42F3-9308-DD3BBBD3E12F}"/>
                </a:ext>
              </a:extLst>
            </p:cNvPr>
            <p:cNvSpPr>
              <a:spLocks noChangeArrowheads="1"/>
            </p:cNvSpPr>
            <p:nvPr/>
          </p:nvSpPr>
          <p:spPr bwMode="auto">
            <a:xfrm>
              <a:off x="7138988" y="1019175"/>
              <a:ext cx="311150" cy="3111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id-ID" sz="1013"/>
            </a:p>
          </p:txBody>
        </p:sp>
        <p:sp>
          <p:nvSpPr>
            <p:cNvPr id="126" name="Oval 71">
              <a:extLst>
                <a:ext uri="{FF2B5EF4-FFF2-40B4-BE49-F238E27FC236}">
                  <a16:creationId xmlns:a16="http://schemas.microsoft.com/office/drawing/2014/main" id="{B07BB795-142A-46F2-AA45-79E6880B2043}"/>
                </a:ext>
              </a:extLst>
            </p:cNvPr>
            <p:cNvSpPr>
              <a:spLocks noChangeArrowheads="1"/>
            </p:cNvSpPr>
            <p:nvPr/>
          </p:nvSpPr>
          <p:spPr bwMode="auto">
            <a:xfrm>
              <a:off x="3979863" y="4352925"/>
              <a:ext cx="307975" cy="3111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id-ID" sz="1013"/>
            </a:p>
          </p:txBody>
        </p:sp>
        <p:sp>
          <p:nvSpPr>
            <p:cNvPr id="127" name="Freeform 72">
              <a:extLst>
                <a:ext uri="{FF2B5EF4-FFF2-40B4-BE49-F238E27FC236}">
                  <a16:creationId xmlns:a16="http://schemas.microsoft.com/office/drawing/2014/main" id="{EC58D575-0D78-45CF-80F3-DEE937CC008E}"/>
                </a:ext>
              </a:extLst>
            </p:cNvPr>
            <p:cNvSpPr>
              <a:spLocks noEditPoints="1"/>
            </p:cNvSpPr>
            <p:nvPr/>
          </p:nvSpPr>
          <p:spPr bwMode="auto">
            <a:xfrm>
              <a:off x="2071688" y="3584575"/>
              <a:ext cx="747713" cy="749300"/>
            </a:xfrm>
            <a:custGeom>
              <a:avLst/>
              <a:gdLst>
                <a:gd name="T0" fmla="*/ 151 w 221"/>
                <a:gd name="T1" fmla="*/ 212 h 221"/>
                <a:gd name="T2" fmla="*/ 166 w 221"/>
                <a:gd name="T3" fmla="*/ 183 h 221"/>
                <a:gd name="T4" fmla="*/ 198 w 221"/>
                <a:gd name="T5" fmla="*/ 176 h 221"/>
                <a:gd name="T6" fmla="*/ 212 w 221"/>
                <a:gd name="T7" fmla="*/ 156 h 221"/>
                <a:gd name="T8" fmla="*/ 198 w 221"/>
                <a:gd name="T9" fmla="*/ 134 h 221"/>
                <a:gd name="T10" fmla="*/ 202 w 221"/>
                <a:gd name="T11" fmla="*/ 112 h 221"/>
                <a:gd name="T12" fmla="*/ 219 w 221"/>
                <a:gd name="T13" fmla="*/ 95 h 221"/>
                <a:gd name="T14" fmla="*/ 216 w 221"/>
                <a:gd name="T15" fmla="*/ 74 h 221"/>
                <a:gd name="T16" fmla="*/ 186 w 221"/>
                <a:gd name="T17" fmla="*/ 60 h 221"/>
                <a:gd name="T18" fmla="*/ 175 w 221"/>
                <a:gd name="T19" fmla="*/ 32 h 221"/>
                <a:gd name="T20" fmla="*/ 159 w 221"/>
                <a:gd name="T21" fmla="*/ 10 h 221"/>
                <a:gd name="T22" fmla="*/ 139 w 221"/>
                <a:gd name="T23" fmla="*/ 22 h 221"/>
                <a:gd name="T24" fmla="*/ 116 w 221"/>
                <a:gd name="T25" fmla="*/ 20 h 221"/>
                <a:gd name="T26" fmla="*/ 101 w 221"/>
                <a:gd name="T27" fmla="*/ 10 h 221"/>
                <a:gd name="T28" fmla="*/ 82 w 221"/>
                <a:gd name="T29" fmla="*/ 2 h 221"/>
                <a:gd name="T30" fmla="*/ 65 w 221"/>
                <a:gd name="T31" fmla="*/ 32 h 221"/>
                <a:gd name="T32" fmla="*/ 41 w 221"/>
                <a:gd name="T33" fmla="*/ 48 h 221"/>
                <a:gd name="T34" fmla="*/ 11 w 221"/>
                <a:gd name="T35" fmla="*/ 60 h 221"/>
                <a:gd name="T36" fmla="*/ 20 w 221"/>
                <a:gd name="T37" fmla="*/ 80 h 221"/>
                <a:gd name="T38" fmla="*/ 20 w 221"/>
                <a:gd name="T39" fmla="*/ 99 h 221"/>
                <a:gd name="T40" fmla="*/ 15 w 221"/>
                <a:gd name="T41" fmla="*/ 117 h 221"/>
                <a:gd name="T42" fmla="*/ 1 w 221"/>
                <a:gd name="T43" fmla="*/ 134 h 221"/>
                <a:gd name="T44" fmla="*/ 27 w 221"/>
                <a:gd name="T45" fmla="*/ 153 h 221"/>
                <a:gd name="T46" fmla="*/ 46 w 221"/>
                <a:gd name="T47" fmla="*/ 175 h 221"/>
                <a:gd name="T48" fmla="*/ 55 w 221"/>
                <a:gd name="T49" fmla="*/ 208 h 221"/>
                <a:gd name="T50" fmla="*/ 75 w 221"/>
                <a:gd name="T51" fmla="*/ 206 h 221"/>
                <a:gd name="T52" fmla="*/ 93 w 221"/>
                <a:gd name="T53" fmla="*/ 200 h 221"/>
                <a:gd name="T54" fmla="*/ 115 w 221"/>
                <a:gd name="T55" fmla="*/ 204 h 221"/>
                <a:gd name="T56" fmla="*/ 132 w 221"/>
                <a:gd name="T57" fmla="*/ 221 h 221"/>
                <a:gd name="T58" fmla="*/ 98 w 221"/>
                <a:gd name="T59" fmla="*/ 173 h 221"/>
                <a:gd name="T60" fmla="*/ 85 w 221"/>
                <a:gd name="T61" fmla="*/ 169 h 221"/>
                <a:gd name="T62" fmla="*/ 73 w 221"/>
                <a:gd name="T63" fmla="*/ 162 h 221"/>
                <a:gd name="T64" fmla="*/ 60 w 221"/>
                <a:gd name="T65" fmla="*/ 150 h 221"/>
                <a:gd name="T66" fmla="*/ 51 w 221"/>
                <a:gd name="T67" fmla="*/ 134 h 221"/>
                <a:gd name="T68" fmla="*/ 48 w 221"/>
                <a:gd name="T69" fmla="*/ 120 h 221"/>
                <a:gd name="T70" fmla="*/ 47 w 221"/>
                <a:gd name="T71" fmla="*/ 107 h 221"/>
                <a:gd name="T72" fmla="*/ 48 w 221"/>
                <a:gd name="T73" fmla="*/ 96 h 221"/>
                <a:gd name="T74" fmla="*/ 53 w 221"/>
                <a:gd name="T75" fmla="*/ 83 h 221"/>
                <a:gd name="T76" fmla="*/ 61 w 221"/>
                <a:gd name="T77" fmla="*/ 71 h 221"/>
                <a:gd name="T78" fmla="*/ 73 w 221"/>
                <a:gd name="T79" fmla="*/ 59 h 221"/>
                <a:gd name="T80" fmla="*/ 88 w 221"/>
                <a:gd name="T81" fmla="*/ 51 h 221"/>
                <a:gd name="T82" fmla="*/ 103 w 221"/>
                <a:gd name="T83" fmla="*/ 47 h 221"/>
                <a:gd name="T84" fmla="*/ 117 w 221"/>
                <a:gd name="T85" fmla="*/ 47 h 221"/>
                <a:gd name="T86" fmla="*/ 127 w 221"/>
                <a:gd name="T87" fmla="*/ 49 h 221"/>
                <a:gd name="T88" fmla="*/ 142 w 221"/>
                <a:gd name="T89" fmla="*/ 55 h 221"/>
                <a:gd name="T90" fmla="*/ 156 w 221"/>
                <a:gd name="T91" fmla="*/ 66 h 221"/>
                <a:gd name="T92" fmla="*/ 164 w 221"/>
                <a:gd name="T93" fmla="*/ 76 h 221"/>
                <a:gd name="T94" fmla="*/ 171 w 221"/>
                <a:gd name="T95" fmla="*/ 90 h 221"/>
                <a:gd name="T96" fmla="*/ 174 w 221"/>
                <a:gd name="T97" fmla="*/ 107 h 221"/>
                <a:gd name="T98" fmla="*/ 174 w 221"/>
                <a:gd name="T99" fmla="*/ 119 h 221"/>
                <a:gd name="T100" fmla="*/ 171 w 221"/>
                <a:gd name="T101" fmla="*/ 130 h 221"/>
                <a:gd name="T102" fmla="*/ 163 w 221"/>
                <a:gd name="T103" fmla="*/ 146 h 221"/>
                <a:gd name="T104" fmla="*/ 153 w 221"/>
                <a:gd name="T105" fmla="*/ 158 h 221"/>
                <a:gd name="T106" fmla="*/ 143 w 221"/>
                <a:gd name="T107" fmla="*/ 166 h 221"/>
                <a:gd name="T108" fmla="*/ 127 w 221"/>
                <a:gd name="T109" fmla="*/ 172 h 221"/>
                <a:gd name="T110" fmla="*/ 110 w 221"/>
                <a:gd name="T111" fmla="*/ 174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21" h="221">
                  <a:moveTo>
                    <a:pt x="132" y="221"/>
                  </a:moveTo>
                  <a:cubicBezTo>
                    <a:pt x="132" y="221"/>
                    <a:pt x="133" y="220"/>
                    <a:pt x="134" y="220"/>
                  </a:cubicBezTo>
                  <a:cubicBezTo>
                    <a:pt x="136" y="220"/>
                    <a:pt x="138" y="219"/>
                    <a:pt x="140" y="219"/>
                  </a:cubicBezTo>
                  <a:cubicBezTo>
                    <a:pt x="144" y="218"/>
                    <a:pt x="147" y="216"/>
                    <a:pt x="147" y="216"/>
                  </a:cubicBezTo>
                  <a:cubicBezTo>
                    <a:pt x="150" y="216"/>
                    <a:pt x="151" y="214"/>
                    <a:pt x="151" y="212"/>
                  </a:cubicBezTo>
                  <a:cubicBezTo>
                    <a:pt x="151" y="212"/>
                    <a:pt x="152" y="207"/>
                    <a:pt x="153" y="203"/>
                  </a:cubicBezTo>
                  <a:cubicBezTo>
                    <a:pt x="153" y="198"/>
                    <a:pt x="153" y="194"/>
                    <a:pt x="153" y="194"/>
                  </a:cubicBezTo>
                  <a:cubicBezTo>
                    <a:pt x="153" y="192"/>
                    <a:pt x="154" y="190"/>
                    <a:pt x="156" y="190"/>
                  </a:cubicBezTo>
                  <a:cubicBezTo>
                    <a:pt x="156" y="190"/>
                    <a:pt x="159" y="188"/>
                    <a:pt x="161" y="186"/>
                  </a:cubicBezTo>
                  <a:cubicBezTo>
                    <a:pt x="164" y="185"/>
                    <a:pt x="166" y="183"/>
                    <a:pt x="166" y="183"/>
                  </a:cubicBezTo>
                  <a:cubicBezTo>
                    <a:pt x="166" y="183"/>
                    <a:pt x="168" y="181"/>
                    <a:pt x="171" y="179"/>
                  </a:cubicBezTo>
                  <a:cubicBezTo>
                    <a:pt x="173" y="177"/>
                    <a:pt x="175" y="175"/>
                    <a:pt x="175" y="175"/>
                  </a:cubicBezTo>
                  <a:cubicBezTo>
                    <a:pt x="176" y="173"/>
                    <a:pt x="178" y="173"/>
                    <a:pt x="180" y="173"/>
                  </a:cubicBezTo>
                  <a:cubicBezTo>
                    <a:pt x="180" y="173"/>
                    <a:pt x="184" y="175"/>
                    <a:pt x="189" y="175"/>
                  </a:cubicBezTo>
                  <a:cubicBezTo>
                    <a:pt x="193" y="176"/>
                    <a:pt x="198" y="176"/>
                    <a:pt x="198" y="176"/>
                  </a:cubicBezTo>
                  <a:cubicBezTo>
                    <a:pt x="200" y="177"/>
                    <a:pt x="202" y="176"/>
                    <a:pt x="203" y="174"/>
                  </a:cubicBezTo>
                  <a:cubicBezTo>
                    <a:pt x="203" y="174"/>
                    <a:pt x="205" y="170"/>
                    <a:pt x="208" y="167"/>
                  </a:cubicBezTo>
                  <a:cubicBezTo>
                    <a:pt x="209" y="165"/>
                    <a:pt x="210" y="163"/>
                    <a:pt x="210" y="162"/>
                  </a:cubicBezTo>
                  <a:cubicBezTo>
                    <a:pt x="211" y="160"/>
                    <a:pt x="211" y="159"/>
                    <a:pt x="211" y="159"/>
                  </a:cubicBezTo>
                  <a:cubicBezTo>
                    <a:pt x="212" y="158"/>
                    <a:pt x="212" y="157"/>
                    <a:pt x="212" y="156"/>
                  </a:cubicBezTo>
                  <a:cubicBezTo>
                    <a:pt x="212" y="155"/>
                    <a:pt x="212" y="154"/>
                    <a:pt x="211" y="154"/>
                  </a:cubicBezTo>
                  <a:cubicBezTo>
                    <a:pt x="211" y="154"/>
                    <a:pt x="209" y="150"/>
                    <a:pt x="206" y="146"/>
                  </a:cubicBezTo>
                  <a:cubicBezTo>
                    <a:pt x="204" y="144"/>
                    <a:pt x="203" y="143"/>
                    <a:pt x="202" y="141"/>
                  </a:cubicBezTo>
                  <a:cubicBezTo>
                    <a:pt x="200" y="140"/>
                    <a:pt x="200" y="139"/>
                    <a:pt x="200" y="139"/>
                  </a:cubicBezTo>
                  <a:cubicBezTo>
                    <a:pt x="198" y="138"/>
                    <a:pt x="198" y="136"/>
                    <a:pt x="198" y="134"/>
                  </a:cubicBezTo>
                  <a:cubicBezTo>
                    <a:pt x="198" y="134"/>
                    <a:pt x="199" y="134"/>
                    <a:pt x="199" y="133"/>
                  </a:cubicBezTo>
                  <a:cubicBezTo>
                    <a:pt x="199" y="131"/>
                    <a:pt x="199" y="130"/>
                    <a:pt x="200" y="128"/>
                  </a:cubicBezTo>
                  <a:cubicBezTo>
                    <a:pt x="200" y="125"/>
                    <a:pt x="201" y="122"/>
                    <a:pt x="201" y="122"/>
                  </a:cubicBezTo>
                  <a:cubicBezTo>
                    <a:pt x="201" y="122"/>
                    <a:pt x="201" y="119"/>
                    <a:pt x="201" y="116"/>
                  </a:cubicBezTo>
                  <a:cubicBezTo>
                    <a:pt x="201" y="115"/>
                    <a:pt x="202" y="113"/>
                    <a:pt x="202" y="112"/>
                  </a:cubicBezTo>
                  <a:cubicBezTo>
                    <a:pt x="201" y="111"/>
                    <a:pt x="201" y="110"/>
                    <a:pt x="201" y="110"/>
                  </a:cubicBezTo>
                  <a:cubicBezTo>
                    <a:pt x="201" y="109"/>
                    <a:pt x="202" y="107"/>
                    <a:pt x="204" y="106"/>
                  </a:cubicBezTo>
                  <a:cubicBezTo>
                    <a:pt x="204" y="106"/>
                    <a:pt x="205" y="105"/>
                    <a:pt x="206" y="104"/>
                  </a:cubicBezTo>
                  <a:cubicBezTo>
                    <a:pt x="208" y="104"/>
                    <a:pt x="210" y="102"/>
                    <a:pt x="212" y="101"/>
                  </a:cubicBezTo>
                  <a:cubicBezTo>
                    <a:pt x="215" y="98"/>
                    <a:pt x="219" y="95"/>
                    <a:pt x="219" y="95"/>
                  </a:cubicBezTo>
                  <a:cubicBezTo>
                    <a:pt x="220" y="95"/>
                    <a:pt x="220" y="94"/>
                    <a:pt x="220" y="93"/>
                  </a:cubicBezTo>
                  <a:cubicBezTo>
                    <a:pt x="221" y="92"/>
                    <a:pt x="221" y="91"/>
                    <a:pt x="221" y="90"/>
                  </a:cubicBezTo>
                  <a:cubicBezTo>
                    <a:pt x="221" y="90"/>
                    <a:pt x="220" y="89"/>
                    <a:pt x="220" y="87"/>
                  </a:cubicBezTo>
                  <a:cubicBezTo>
                    <a:pt x="220" y="86"/>
                    <a:pt x="219" y="84"/>
                    <a:pt x="219" y="82"/>
                  </a:cubicBezTo>
                  <a:cubicBezTo>
                    <a:pt x="218" y="78"/>
                    <a:pt x="216" y="74"/>
                    <a:pt x="216" y="74"/>
                  </a:cubicBezTo>
                  <a:cubicBezTo>
                    <a:pt x="216" y="72"/>
                    <a:pt x="214" y="70"/>
                    <a:pt x="212" y="70"/>
                  </a:cubicBezTo>
                  <a:cubicBezTo>
                    <a:pt x="212" y="70"/>
                    <a:pt x="207" y="69"/>
                    <a:pt x="203" y="68"/>
                  </a:cubicBezTo>
                  <a:cubicBezTo>
                    <a:pt x="198" y="68"/>
                    <a:pt x="194" y="68"/>
                    <a:pt x="194" y="68"/>
                  </a:cubicBezTo>
                  <a:cubicBezTo>
                    <a:pt x="192" y="68"/>
                    <a:pt x="190" y="67"/>
                    <a:pt x="189" y="65"/>
                  </a:cubicBezTo>
                  <a:cubicBezTo>
                    <a:pt x="189" y="65"/>
                    <a:pt x="188" y="63"/>
                    <a:pt x="186" y="60"/>
                  </a:cubicBezTo>
                  <a:cubicBezTo>
                    <a:pt x="184" y="58"/>
                    <a:pt x="183" y="55"/>
                    <a:pt x="183" y="55"/>
                  </a:cubicBezTo>
                  <a:cubicBezTo>
                    <a:pt x="183" y="55"/>
                    <a:pt x="181" y="53"/>
                    <a:pt x="179" y="51"/>
                  </a:cubicBezTo>
                  <a:cubicBezTo>
                    <a:pt x="177" y="48"/>
                    <a:pt x="175" y="46"/>
                    <a:pt x="175" y="46"/>
                  </a:cubicBezTo>
                  <a:cubicBezTo>
                    <a:pt x="173" y="45"/>
                    <a:pt x="173" y="43"/>
                    <a:pt x="173" y="41"/>
                  </a:cubicBezTo>
                  <a:cubicBezTo>
                    <a:pt x="173" y="41"/>
                    <a:pt x="174" y="37"/>
                    <a:pt x="175" y="32"/>
                  </a:cubicBezTo>
                  <a:cubicBezTo>
                    <a:pt x="176" y="28"/>
                    <a:pt x="176" y="23"/>
                    <a:pt x="176" y="23"/>
                  </a:cubicBezTo>
                  <a:cubicBezTo>
                    <a:pt x="176" y="21"/>
                    <a:pt x="175" y="19"/>
                    <a:pt x="173" y="18"/>
                  </a:cubicBezTo>
                  <a:cubicBezTo>
                    <a:pt x="173" y="18"/>
                    <a:pt x="170" y="16"/>
                    <a:pt x="167" y="14"/>
                  </a:cubicBezTo>
                  <a:cubicBezTo>
                    <a:pt x="165" y="13"/>
                    <a:pt x="163" y="12"/>
                    <a:pt x="161" y="11"/>
                  </a:cubicBezTo>
                  <a:cubicBezTo>
                    <a:pt x="160" y="10"/>
                    <a:pt x="159" y="10"/>
                    <a:pt x="159" y="10"/>
                  </a:cubicBezTo>
                  <a:cubicBezTo>
                    <a:pt x="158" y="9"/>
                    <a:pt x="157" y="9"/>
                    <a:pt x="156" y="9"/>
                  </a:cubicBezTo>
                  <a:cubicBezTo>
                    <a:pt x="155" y="9"/>
                    <a:pt x="154" y="9"/>
                    <a:pt x="153" y="10"/>
                  </a:cubicBezTo>
                  <a:cubicBezTo>
                    <a:pt x="153" y="10"/>
                    <a:pt x="149" y="13"/>
                    <a:pt x="146" y="16"/>
                  </a:cubicBezTo>
                  <a:cubicBezTo>
                    <a:pt x="144" y="17"/>
                    <a:pt x="142" y="19"/>
                    <a:pt x="141" y="20"/>
                  </a:cubicBezTo>
                  <a:cubicBezTo>
                    <a:pt x="140" y="21"/>
                    <a:pt x="139" y="22"/>
                    <a:pt x="139" y="22"/>
                  </a:cubicBezTo>
                  <a:cubicBezTo>
                    <a:pt x="138" y="23"/>
                    <a:pt x="136" y="23"/>
                    <a:pt x="134" y="23"/>
                  </a:cubicBezTo>
                  <a:cubicBezTo>
                    <a:pt x="134" y="23"/>
                    <a:pt x="134" y="23"/>
                    <a:pt x="132" y="22"/>
                  </a:cubicBezTo>
                  <a:cubicBezTo>
                    <a:pt x="131" y="22"/>
                    <a:pt x="130" y="22"/>
                    <a:pt x="128" y="21"/>
                  </a:cubicBezTo>
                  <a:cubicBezTo>
                    <a:pt x="125" y="21"/>
                    <a:pt x="122" y="20"/>
                    <a:pt x="122" y="20"/>
                  </a:cubicBezTo>
                  <a:cubicBezTo>
                    <a:pt x="122" y="20"/>
                    <a:pt x="119" y="20"/>
                    <a:pt x="116" y="20"/>
                  </a:cubicBezTo>
                  <a:cubicBezTo>
                    <a:pt x="115" y="20"/>
                    <a:pt x="113" y="20"/>
                    <a:pt x="112" y="20"/>
                  </a:cubicBezTo>
                  <a:cubicBezTo>
                    <a:pt x="111" y="20"/>
                    <a:pt x="110" y="20"/>
                    <a:pt x="110" y="20"/>
                  </a:cubicBezTo>
                  <a:cubicBezTo>
                    <a:pt x="108" y="20"/>
                    <a:pt x="107" y="19"/>
                    <a:pt x="106" y="17"/>
                  </a:cubicBezTo>
                  <a:cubicBezTo>
                    <a:pt x="106" y="17"/>
                    <a:pt x="105" y="16"/>
                    <a:pt x="104" y="15"/>
                  </a:cubicBezTo>
                  <a:cubicBezTo>
                    <a:pt x="103" y="13"/>
                    <a:pt x="102" y="12"/>
                    <a:pt x="101" y="10"/>
                  </a:cubicBezTo>
                  <a:cubicBezTo>
                    <a:pt x="98" y="6"/>
                    <a:pt x="95" y="2"/>
                    <a:pt x="95" y="2"/>
                  </a:cubicBezTo>
                  <a:cubicBezTo>
                    <a:pt x="95" y="2"/>
                    <a:pt x="94" y="1"/>
                    <a:pt x="93" y="1"/>
                  </a:cubicBezTo>
                  <a:cubicBezTo>
                    <a:pt x="92" y="0"/>
                    <a:pt x="91" y="0"/>
                    <a:pt x="90" y="1"/>
                  </a:cubicBezTo>
                  <a:cubicBezTo>
                    <a:pt x="90" y="1"/>
                    <a:pt x="89" y="1"/>
                    <a:pt x="87" y="1"/>
                  </a:cubicBezTo>
                  <a:cubicBezTo>
                    <a:pt x="86" y="2"/>
                    <a:pt x="83" y="2"/>
                    <a:pt x="82" y="2"/>
                  </a:cubicBezTo>
                  <a:cubicBezTo>
                    <a:pt x="78" y="4"/>
                    <a:pt x="74" y="5"/>
                    <a:pt x="74" y="5"/>
                  </a:cubicBezTo>
                  <a:cubicBezTo>
                    <a:pt x="71" y="6"/>
                    <a:pt x="70" y="7"/>
                    <a:pt x="70" y="9"/>
                  </a:cubicBezTo>
                  <a:cubicBezTo>
                    <a:pt x="70" y="9"/>
                    <a:pt x="69" y="14"/>
                    <a:pt x="68" y="18"/>
                  </a:cubicBezTo>
                  <a:cubicBezTo>
                    <a:pt x="68" y="23"/>
                    <a:pt x="68" y="27"/>
                    <a:pt x="68" y="27"/>
                  </a:cubicBezTo>
                  <a:cubicBezTo>
                    <a:pt x="68" y="29"/>
                    <a:pt x="67" y="31"/>
                    <a:pt x="65" y="32"/>
                  </a:cubicBezTo>
                  <a:cubicBezTo>
                    <a:pt x="65" y="32"/>
                    <a:pt x="63" y="33"/>
                    <a:pt x="60" y="35"/>
                  </a:cubicBezTo>
                  <a:cubicBezTo>
                    <a:pt x="58" y="37"/>
                    <a:pt x="55" y="38"/>
                    <a:pt x="55" y="38"/>
                  </a:cubicBezTo>
                  <a:cubicBezTo>
                    <a:pt x="55" y="38"/>
                    <a:pt x="53" y="40"/>
                    <a:pt x="50" y="42"/>
                  </a:cubicBezTo>
                  <a:cubicBezTo>
                    <a:pt x="48" y="44"/>
                    <a:pt x="46" y="47"/>
                    <a:pt x="46" y="47"/>
                  </a:cubicBezTo>
                  <a:cubicBezTo>
                    <a:pt x="45" y="48"/>
                    <a:pt x="43" y="48"/>
                    <a:pt x="41" y="48"/>
                  </a:cubicBezTo>
                  <a:cubicBezTo>
                    <a:pt x="41" y="48"/>
                    <a:pt x="37" y="47"/>
                    <a:pt x="32" y="46"/>
                  </a:cubicBezTo>
                  <a:cubicBezTo>
                    <a:pt x="28" y="45"/>
                    <a:pt x="23" y="45"/>
                    <a:pt x="23" y="45"/>
                  </a:cubicBezTo>
                  <a:cubicBezTo>
                    <a:pt x="21" y="45"/>
                    <a:pt x="19" y="46"/>
                    <a:pt x="18" y="48"/>
                  </a:cubicBezTo>
                  <a:cubicBezTo>
                    <a:pt x="18" y="48"/>
                    <a:pt x="16" y="51"/>
                    <a:pt x="13" y="55"/>
                  </a:cubicBezTo>
                  <a:cubicBezTo>
                    <a:pt x="12" y="56"/>
                    <a:pt x="12" y="58"/>
                    <a:pt x="11" y="60"/>
                  </a:cubicBezTo>
                  <a:cubicBezTo>
                    <a:pt x="10" y="61"/>
                    <a:pt x="10" y="62"/>
                    <a:pt x="10" y="62"/>
                  </a:cubicBezTo>
                  <a:cubicBezTo>
                    <a:pt x="9" y="63"/>
                    <a:pt x="9" y="64"/>
                    <a:pt x="9" y="65"/>
                  </a:cubicBezTo>
                  <a:cubicBezTo>
                    <a:pt x="9" y="66"/>
                    <a:pt x="9" y="67"/>
                    <a:pt x="10" y="68"/>
                  </a:cubicBezTo>
                  <a:cubicBezTo>
                    <a:pt x="10" y="68"/>
                    <a:pt x="13" y="72"/>
                    <a:pt x="15" y="75"/>
                  </a:cubicBezTo>
                  <a:cubicBezTo>
                    <a:pt x="17" y="77"/>
                    <a:pt x="18" y="79"/>
                    <a:pt x="20" y="80"/>
                  </a:cubicBezTo>
                  <a:cubicBezTo>
                    <a:pt x="21" y="81"/>
                    <a:pt x="22" y="82"/>
                    <a:pt x="22" y="82"/>
                  </a:cubicBezTo>
                  <a:cubicBezTo>
                    <a:pt x="23" y="83"/>
                    <a:pt x="23" y="85"/>
                    <a:pt x="23" y="87"/>
                  </a:cubicBezTo>
                  <a:cubicBezTo>
                    <a:pt x="23" y="87"/>
                    <a:pt x="23" y="88"/>
                    <a:pt x="22" y="89"/>
                  </a:cubicBezTo>
                  <a:cubicBezTo>
                    <a:pt x="22" y="90"/>
                    <a:pt x="22" y="91"/>
                    <a:pt x="21" y="93"/>
                  </a:cubicBezTo>
                  <a:cubicBezTo>
                    <a:pt x="21" y="96"/>
                    <a:pt x="20" y="99"/>
                    <a:pt x="20" y="99"/>
                  </a:cubicBezTo>
                  <a:cubicBezTo>
                    <a:pt x="20" y="99"/>
                    <a:pt x="20" y="102"/>
                    <a:pt x="20" y="105"/>
                  </a:cubicBezTo>
                  <a:cubicBezTo>
                    <a:pt x="20" y="106"/>
                    <a:pt x="20" y="108"/>
                    <a:pt x="20" y="109"/>
                  </a:cubicBezTo>
                  <a:cubicBezTo>
                    <a:pt x="20" y="110"/>
                    <a:pt x="20" y="111"/>
                    <a:pt x="20" y="111"/>
                  </a:cubicBezTo>
                  <a:cubicBezTo>
                    <a:pt x="20" y="113"/>
                    <a:pt x="19" y="114"/>
                    <a:pt x="17" y="115"/>
                  </a:cubicBezTo>
                  <a:cubicBezTo>
                    <a:pt x="17" y="115"/>
                    <a:pt x="16" y="116"/>
                    <a:pt x="15" y="117"/>
                  </a:cubicBezTo>
                  <a:cubicBezTo>
                    <a:pt x="13" y="118"/>
                    <a:pt x="11" y="119"/>
                    <a:pt x="10" y="120"/>
                  </a:cubicBezTo>
                  <a:cubicBezTo>
                    <a:pt x="6" y="123"/>
                    <a:pt x="2" y="126"/>
                    <a:pt x="2" y="126"/>
                  </a:cubicBezTo>
                  <a:cubicBezTo>
                    <a:pt x="1" y="127"/>
                    <a:pt x="1" y="128"/>
                    <a:pt x="1" y="128"/>
                  </a:cubicBezTo>
                  <a:cubicBezTo>
                    <a:pt x="0" y="129"/>
                    <a:pt x="0" y="131"/>
                    <a:pt x="1" y="132"/>
                  </a:cubicBezTo>
                  <a:cubicBezTo>
                    <a:pt x="1" y="132"/>
                    <a:pt x="1" y="133"/>
                    <a:pt x="1" y="134"/>
                  </a:cubicBezTo>
                  <a:cubicBezTo>
                    <a:pt x="1" y="136"/>
                    <a:pt x="2" y="138"/>
                    <a:pt x="2" y="140"/>
                  </a:cubicBezTo>
                  <a:cubicBezTo>
                    <a:pt x="4" y="144"/>
                    <a:pt x="5" y="148"/>
                    <a:pt x="5" y="148"/>
                  </a:cubicBezTo>
                  <a:cubicBezTo>
                    <a:pt x="5" y="150"/>
                    <a:pt x="7" y="151"/>
                    <a:pt x="9" y="152"/>
                  </a:cubicBezTo>
                  <a:cubicBezTo>
                    <a:pt x="9" y="152"/>
                    <a:pt x="14" y="152"/>
                    <a:pt x="18" y="153"/>
                  </a:cubicBezTo>
                  <a:cubicBezTo>
                    <a:pt x="23" y="153"/>
                    <a:pt x="27" y="153"/>
                    <a:pt x="27" y="153"/>
                  </a:cubicBezTo>
                  <a:cubicBezTo>
                    <a:pt x="29" y="153"/>
                    <a:pt x="31" y="154"/>
                    <a:pt x="32" y="156"/>
                  </a:cubicBezTo>
                  <a:cubicBezTo>
                    <a:pt x="32" y="156"/>
                    <a:pt x="33" y="159"/>
                    <a:pt x="35" y="161"/>
                  </a:cubicBezTo>
                  <a:cubicBezTo>
                    <a:pt x="37" y="164"/>
                    <a:pt x="38" y="166"/>
                    <a:pt x="38" y="166"/>
                  </a:cubicBezTo>
                  <a:cubicBezTo>
                    <a:pt x="38" y="166"/>
                    <a:pt x="40" y="168"/>
                    <a:pt x="42" y="171"/>
                  </a:cubicBezTo>
                  <a:cubicBezTo>
                    <a:pt x="44" y="173"/>
                    <a:pt x="46" y="175"/>
                    <a:pt x="46" y="175"/>
                  </a:cubicBezTo>
                  <a:cubicBezTo>
                    <a:pt x="48" y="176"/>
                    <a:pt x="48" y="178"/>
                    <a:pt x="48" y="180"/>
                  </a:cubicBezTo>
                  <a:cubicBezTo>
                    <a:pt x="48" y="180"/>
                    <a:pt x="47" y="184"/>
                    <a:pt x="46" y="189"/>
                  </a:cubicBezTo>
                  <a:cubicBezTo>
                    <a:pt x="45" y="193"/>
                    <a:pt x="45" y="198"/>
                    <a:pt x="45" y="198"/>
                  </a:cubicBezTo>
                  <a:cubicBezTo>
                    <a:pt x="45" y="200"/>
                    <a:pt x="46" y="202"/>
                    <a:pt x="48" y="203"/>
                  </a:cubicBezTo>
                  <a:cubicBezTo>
                    <a:pt x="48" y="203"/>
                    <a:pt x="51" y="206"/>
                    <a:pt x="55" y="208"/>
                  </a:cubicBezTo>
                  <a:cubicBezTo>
                    <a:pt x="56" y="209"/>
                    <a:pt x="58" y="210"/>
                    <a:pt x="60" y="210"/>
                  </a:cubicBezTo>
                  <a:cubicBezTo>
                    <a:pt x="61" y="211"/>
                    <a:pt x="62" y="211"/>
                    <a:pt x="62" y="211"/>
                  </a:cubicBezTo>
                  <a:cubicBezTo>
                    <a:pt x="63" y="212"/>
                    <a:pt x="64" y="212"/>
                    <a:pt x="65" y="212"/>
                  </a:cubicBezTo>
                  <a:cubicBezTo>
                    <a:pt x="66" y="212"/>
                    <a:pt x="67" y="212"/>
                    <a:pt x="68" y="211"/>
                  </a:cubicBezTo>
                  <a:cubicBezTo>
                    <a:pt x="68" y="211"/>
                    <a:pt x="72" y="209"/>
                    <a:pt x="75" y="206"/>
                  </a:cubicBezTo>
                  <a:cubicBezTo>
                    <a:pt x="77" y="204"/>
                    <a:pt x="79" y="203"/>
                    <a:pt x="80" y="202"/>
                  </a:cubicBezTo>
                  <a:cubicBezTo>
                    <a:pt x="81" y="201"/>
                    <a:pt x="82" y="200"/>
                    <a:pt x="82" y="200"/>
                  </a:cubicBezTo>
                  <a:cubicBezTo>
                    <a:pt x="83" y="198"/>
                    <a:pt x="85" y="198"/>
                    <a:pt x="87" y="198"/>
                  </a:cubicBezTo>
                  <a:cubicBezTo>
                    <a:pt x="87" y="198"/>
                    <a:pt x="88" y="199"/>
                    <a:pt x="89" y="199"/>
                  </a:cubicBezTo>
                  <a:cubicBezTo>
                    <a:pt x="90" y="199"/>
                    <a:pt x="91" y="200"/>
                    <a:pt x="93" y="200"/>
                  </a:cubicBezTo>
                  <a:cubicBezTo>
                    <a:pt x="96" y="200"/>
                    <a:pt x="99" y="201"/>
                    <a:pt x="99" y="201"/>
                  </a:cubicBezTo>
                  <a:cubicBezTo>
                    <a:pt x="99" y="201"/>
                    <a:pt x="102" y="201"/>
                    <a:pt x="105" y="201"/>
                  </a:cubicBezTo>
                  <a:cubicBezTo>
                    <a:pt x="106" y="202"/>
                    <a:pt x="108" y="202"/>
                    <a:pt x="109" y="202"/>
                  </a:cubicBezTo>
                  <a:cubicBezTo>
                    <a:pt x="110" y="202"/>
                    <a:pt x="111" y="202"/>
                    <a:pt x="111" y="202"/>
                  </a:cubicBezTo>
                  <a:cubicBezTo>
                    <a:pt x="113" y="202"/>
                    <a:pt x="114" y="203"/>
                    <a:pt x="115" y="204"/>
                  </a:cubicBezTo>
                  <a:cubicBezTo>
                    <a:pt x="115" y="204"/>
                    <a:pt x="116" y="205"/>
                    <a:pt x="117" y="207"/>
                  </a:cubicBezTo>
                  <a:cubicBezTo>
                    <a:pt x="118" y="208"/>
                    <a:pt x="119" y="210"/>
                    <a:pt x="120" y="212"/>
                  </a:cubicBezTo>
                  <a:cubicBezTo>
                    <a:pt x="123" y="215"/>
                    <a:pt x="126" y="219"/>
                    <a:pt x="126" y="219"/>
                  </a:cubicBezTo>
                  <a:cubicBezTo>
                    <a:pt x="127" y="220"/>
                    <a:pt x="127" y="220"/>
                    <a:pt x="128" y="221"/>
                  </a:cubicBezTo>
                  <a:cubicBezTo>
                    <a:pt x="129" y="221"/>
                    <a:pt x="130" y="221"/>
                    <a:pt x="132" y="221"/>
                  </a:cubicBezTo>
                  <a:close/>
                  <a:moveTo>
                    <a:pt x="107" y="174"/>
                  </a:moveTo>
                  <a:cubicBezTo>
                    <a:pt x="106" y="174"/>
                    <a:pt x="105" y="174"/>
                    <a:pt x="104" y="174"/>
                  </a:cubicBezTo>
                  <a:cubicBezTo>
                    <a:pt x="103" y="174"/>
                    <a:pt x="102" y="174"/>
                    <a:pt x="102" y="174"/>
                  </a:cubicBezTo>
                  <a:cubicBezTo>
                    <a:pt x="102" y="174"/>
                    <a:pt x="101" y="174"/>
                    <a:pt x="100" y="173"/>
                  </a:cubicBezTo>
                  <a:cubicBezTo>
                    <a:pt x="99" y="173"/>
                    <a:pt x="99" y="173"/>
                    <a:pt x="98" y="173"/>
                  </a:cubicBezTo>
                  <a:cubicBezTo>
                    <a:pt x="97" y="173"/>
                    <a:pt x="97" y="173"/>
                    <a:pt x="96" y="173"/>
                  </a:cubicBezTo>
                  <a:cubicBezTo>
                    <a:pt x="96" y="173"/>
                    <a:pt x="95" y="172"/>
                    <a:pt x="95" y="172"/>
                  </a:cubicBezTo>
                  <a:cubicBezTo>
                    <a:pt x="93" y="172"/>
                    <a:pt x="92" y="172"/>
                    <a:pt x="91" y="171"/>
                  </a:cubicBezTo>
                  <a:cubicBezTo>
                    <a:pt x="90" y="171"/>
                    <a:pt x="88" y="170"/>
                    <a:pt x="87" y="170"/>
                  </a:cubicBezTo>
                  <a:cubicBezTo>
                    <a:pt x="86" y="170"/>
                    <a:pt x="86" y="169"/>
                    <a:pt x="85" y="169"/>
                  </a:cubicBezTo>
                  <a:cubicBezTo>
                    <a:pt x="84" y="169"/>
                    <a:pt x="84" y="168"/>
                    <a:pt x="83" y="168"/>
                  </a:cubicBezTo>
                  <a:cubicBezTo>
                    <a:pt x="81" y="167"/>
                    <a:pt x="80" y="167"/>
                    <a:pt x="79" y="166"/>
                  </a:cubicBezTo>
                  <a:cubicBezTo>
                    <a:pt x="77" y="165"/>
                    <a:pt x="76" y="164"/>
                    <a:pt x="75" y="163"/>
                  </a:cubicBezTo>
                  <a:cubicBezTo>
                    <a:pt x="74" y="163"/>
                    <a:pt x="74" y="163"/>
                    <a:pt x="74" y="163"/>
                  </a:cubicBezTo>
                  <a:cubicBezTo>
                    <a:pt x="73" y="162"/>
                    <a:pt x="73" y="162"/>
                    <a:pt x="73" y="162"/>
                  </a:cubicBezTo>
                  <a:cubicBezTo>
                    <a:pt x="72" y="162"/>
                    <a:pt x="72" y="161"/>
                    <a:pt x="71" y="161"/>
                  </a:cubicBezTo>
                  <a:cubicBezTo>
                    <a:pt x="69" y="159"/>
                    <a:pt x="67" y="157"/>
                    <a:pt x="65" y="155"/>
                  </a:cubicBezTo>
                  <a:cubicBezTo>
                    <a:pt x="64" y="155"/>
                    <a:pt x="64" y="154"/>
                    <a:pt x="63" y="153"/>
                  </a:cubicBezTo>
                  <a:cubicBezTo>
                    <a:pt x="62" y="152"/>
                    <a:pt x="62" y="152"/>
                    <a:pt x="61" y="151"/>
                  </a:cubicBezTo>
                  <a:cubicBezTo>
                    <a:pt x="60" y="150"/>
                    <a:pt x="60" y="150"/>
                    <a:pt x="60" y="150"/>
                  </a:cubicBezTo>
                  <a:cubicBezTo>
                    <a:pt x="60" y="150"/>
                    <a:pt x="60" y="149"/>
                    <a:pt x="59" y="148"/>
                  </a:cubicBezTo>
                  <a:cubicBezTo>
                    <a:pt x="58" y="147"/>
                    <a:pt x="58" y="146"/>
                    <a:pt x="57" y="146"/>
                  </a:cubicBezTo>
                  <a:cubicBezTo>
                    <a:pt x="57" y="145"/>
                    <a:pt x="56" y="144"/>
                    <a:pt x="56" y="143"/>
                  </a:cubicBezTo>
                  <a:cubicBezTo>
                    <a:pt x="55" y="141"/>
                    <a:pt x="53" y="139"/>
                    <a:pt x="52" y="136"/>
                  </a:cubicBezTo>
                  <a:cubicBezTo>
                    <a:pt x="52" y="135"/>
                    <a:pt x="51" y="134"/>
                    <a:pt x="51" y="134"/>
                  </a:cubicBezTo>
                  <a:cubicBezTo>
                    <a:pt x="51" y="133"/>
                    <a:pt x="51" y="133"/>
                    <a:pt x="51" y="133"/>
                  </a:cubicBezTo>
                  <a:cubicBezTo>
                    <a:pt x="50" y="132"/>
                    <a:pt x="50" y="132"/>
                    <a:pt x="50" y="132"/>
                  </a:cubicBezTo>
                  <a:cubicBezTo>
                    <a:pt x="50" y="130"/>
                    <a:pt x="49" y="129"/>
                    <a:pt x="49" y="127"/>
                  </a:cubicBezTo>
                  <a:cubicBezTo>
                    <a:pt x="49" y="126"/>
                    <a:pt x="48" y="124"/>
                    <a:pt x="48" y="123"/>
                  </a:cubicBezTo>
                  <a:cubicBezTo>
                    <a:pt x="48" y="122"/>
                    <a:pt x="48" y="121"/>
                    <a:pt x="48" y="120"/>
                  </a:cubicBezTo>
                  <a:cubicBezTo>
                    <a:pt x="47" y="120"/>
                    <a:pt x="47" y="119"/>
                    <a:pt x="47" y="118"/>
                  </a:cubicBezTo>
                  <a:cubicBezTo>
                    <a:pt x="47" y="117"/>
                    <a:pt x="47" y="115"/>
                    <a:pt x="47" y="114"/>
                  </a:cubicBezTo>
                  <a:cubicBezTo>
                    <a:pt x="47" y="113"/>
                    <a:pt x="47" y="111"/>
                    <a:pt x="47" y="110"/>
                  </a:cubicBezTo>
                  <a:cubicBezTo>
                    <a:pt x="47" y="110"/>
                    <a:pt x="47" y="109"/>
                    <a:pt x="47" y="108"/>
                  </a:cubicBezTo>
                  <a:cubicBezTo>
                    <a:pt x="47" y="108"/>
                    <a:pt x="47" y="107"/>
                    <a:pt x="47" y="107"/>
                  </a:cubicBezTo>
                  <a:cubicBezTo>
                    <a:pt x="47" y="106"/>
                    <a:pt x="47" y="105"/>
                    <a:pt x="47" y="105"/>
                  </a:cubicBezTo>
                  <a:cubicBezTo>
                    <a:pt x="47" y="103"/>
                    <a:pt x="47" y="102"/>
                    <a:pt x="47" y="102"/>
                  </a:cubicBezTo>
                  <a:cubicBezTo>
                    <a:pt x="47" y="102"/>
                    <a:pt x="47" y="102"/>
                    <a:pt x="48" y="100"/>
                  </a:cubicBezTo>
                  <a:cubicBezTo>
                    <a:pt x="48" y="100"/>
                    <a:pt x="48" y="99"/>
                    <a:pt x="48" y="98"/>
                  </a:cubicBezTo>
                  <a:cubicBezTo>
                    <a:pt x="48" y="97"/>
                    <a:pt x="48" y="97"/>
                    <a:pt x="48" y="96"/>
                  </a:cubicBezTo>
                  <a:cubicBezTo>
                    <a:pt x="49" y="96"/>
                    <a:pt x="49" y="95"/>
                    <a:pt x="49" y="95"/>
                  </a:cubicBezTo>
                  <a:cubicBezTo>
                    <a:pt x="49" y="94"/>
                    <a:pt x="50" y="92"/>
                    <a:pt x="50" y="91"/>
                  </a:cubicBezTo>
                  <a:cubicBezTo>
                    <a:pt x="50" y="90"/>
                    <a:pt x="51" y="88"/>
                    <a:pt x="51" y="87"/>
                  </a:cubicBezTo>
                  <a:cubicBezTo>
                    <a:pt x="52" y="86"/>
                    <a:pt x="52" y="86"/>
                    <a:pt x="52" y="85"/>
                  </a:cubicBezTo>
                  <a:cubicBezTo>
                    <a:pt x="52" y="84"/>
                    <a:pt x="53" y="84"/>
                    <a:pt x="53" y="83"/>
                  </a:cubicBezTo>
                  <a:cubicBezTo>
                    <a:pt x="54" y="82"/>
                    <a:pt x="55" y="80"/>
                    <a:pt x="55" y="79"/>
                  </a:cubicBezTo>
                  <a:cubicBezTo>
                    <a:pt x="56" y="77"/>
                    <a:pt x="57" y="76"/>
                    <a:pt x="58" y="75"/>
                  </a:cubicBezTo>
                  <a:cubicBezTo>
                    <a:pt x="58" y="74"/>
                    <a:pt x="58" y="74"/>
                    <a:pt x="58" y="74"/>
                  </a:cubicBezTo>
                  <a:cubicBezTo>
                    <a:pt x="59" y="73"/>
                    <a:pt x="59" y="73"/>
                    <a:pt x="59" y="73"/>
                  </a:cubicBezTo>
                  <a:cubicBezTo>
                    <a:pt x="60" y="72"/>
                    <a:pt x="60" y="72"/>
                    <a:pt x="61" y="71"/>
                  </a:cubicBezTo>
                  <a:cubicBezTo>
                    <a:pt x="62" y="69"/>
                    <a:pt x="64" y="67"/>
                    <a:pt x="66" y="65"/>
                  </a:cubicBezTo>
                  <a:cubicBezTo>
                    <a:pt x="67" y="64"/>
                    <a:pt x="67" y="64"/>
                    <a:pt x="68" y="63"/>
                  </a:cubicBezTo>
                  <a:cubicBezTo>
                    <a:pt x="69" y="62"/>
                    <a:pt x="70" y="62"/>
                    <a:pt x="70" y="62"/>
                  </a:cubicBezTo>
                  <a:cubicBezTo>
                    <a:pt x="71" y="61"/>
                    <a:pt x="72" y="60"/>
                    <a:pt x="72" y="60"/>
                  </a:cubicBezTo>
                  <a:cubicBezTo>
                    <a:pt x="72" y="60"/>
                    <a:pt x="72" y="60"/>
                    <a:pt x="73" y="59"/>
                  </a:cubicBezTo>
                  <a:cubicBezTo>
                    <a:pt x="74" y="58"/>
                    <a:pt x="75" y="58"/>
                    <a:pt x="76" y="57"/>
                  </a:cubicBezTo>
                  <a:cubicBezTo>
                    <a:pt x="76" y="57"/>
                    <a:pt x="77" y="56"/>
                    <a:pt x="78" y="56"/>
                  </a:cubicBezTo>
                  <a:cubicBezTo>
                    <a:pt x="80" y="55"/>
                    <a:pt x="83" y="53"/>
                    <a:pt x="85" y="52"/>
                  </a:cubicBezTo>
                  <a:cubicBezTo>
                    <a:pt x="86" y="52"/>
                    <a:pt x="87" y="52"/>
                    <a:pt x="87" y="51"/>
                  </a:cubicBezTo>
                  <a:cubicBezTo>
                    <a:pt x="88" y="51"/>
                    <a:pt x="88" y="51"/>
                    <a:pt x="88" y="51"/>
                  </a:cubicBezTo>
                  <a:cubicBezTo>
                    <a:pt x="90" y="50"/>
                    <a:pt x="90" y="50"/>
                    <a:pt x="90" y="50"/>
                  </a:cubicBezTo>
                  <a:cubicBezTo>
                    <a:pt x="91" y="50"/>
                    <a:pt x="93" y="50"/>
                    <a:pt x="94" y="49"/>
                  </a:cubicBezTo>
                  <a:cubicBezTo>
                    <a:pt x="96" y="49"/>
                    <a:pt x="97" y="48"/>
                    <a:pt x="99" y="48"/>
                  </a:cubicBezTo>
                  <a:cubicBezTo>
                    <a:pt x="99" y="48"/>
                    <a:pt x="100" y="48"/>
                    <a:pt x="101" y="48"/>
                  </a:cubicBezTo>
                  <a:cubicBezTo>
                    <a:pt x="102" y="48"/>
                    <a:pt x="102" y="47"/>
                    <a:pt x="103" y="47"/>
                  </a:cubicBezTo>
                  <a:cubicBezTo>
                    <a:pt x="104" y="47"/>
                    <a:pt x="106" y="47"/>
                    <a:pt x="107" y="47"/>
                  </a:cubicBezTo>
                  <a:cubicBezTo>
                    <a:pt x="109" y="47"/>
                    <a:pt x="110" y="47"/>
                    <a:pt x="111" y="47"/>
                  </a:cubicBezTo>
                  <a:cubicBezTo>
                    <a:pt x="112" y="47"/>
                    <a:pt x="112" y="47"/>
                    <a:pt x="113" y="47"/>
                  </a:cubicBezTo>
                  <a:cubicBezTo>
                    <a:pt x="113" y="47"/>
                    <a:pt x="114" y="47"/>
                    <a:pt x="114" y="47"/>
                  </a:cubicBezTo>
                  <a:cubicBezTo>
                    <a:pt x="115" y="47"/>
                    <a:pt x="116" y="47"/>
                    <a:pt x="117" y="47"/>
                  </a:cubicBezTo>
                  <a:cubicBezTo>
                    <a:pt x="118" y="47"/>
                    <a:pt x="119" y="47"/>
                    <a:pt x="119" y="47"/>
                  </a:cubicBezTo>
                  <a:cubicBezTo>
                    <a:pt x="119" y="47"/>
                    <a:pt x="120" y="48"/>
                    <a:pt x="121" y="48"/>
                  </a:cubicBezTo>
                  <a:cubicBezTo>
                    <a:pt x="122" y="48"/>
                    <a:pt x="122" y="48"/>
                    <a:pt x="123" y="48"/>
                  </a:cubicBezTo>
                  <a:cubicBezTo>
                    <a:pt x="124" y="48"/>
                    <a:pt x="124" y="48"/>
                    <a:pt x="125" y="49"/>
                  </a:cubicBezTo>
                  <a:cubicBezTo>
                    <a:pt x="125" y="49"/>
                    <a:pt x="126" y="49"/>
                    <a:pt x="127" y="49"/>
                  </a:cubicBezTo>
                  <a:cubicBezTo>
                    <a:pt x="128" y="49"/>
                    <a:pt x="129" y="50"/>
                    <a:pt x="130" y="50"/>
                  </a:cubicBezTo>
                  <a:cubicBezTo>
                    <a:pt x="131" y="50"/>
                    <a:pt x="133" y="51"/>
                    <a:pt x="134" y="51"/>
                  </a:cubicBezTo>
                  <a:cubicBezTo>
                    <a:pt x="135" y="52"/>
                    <a:pt x="136" y="52"/>
                    <a:pt x="136" y="52"/>
                  </a:cubicBezTo>
                  <a:cubicBezTo>
                    <a:pt x="137" y="53"/>
                    <a:pt x="138" y="53"/>
                    <a:pt x="138" y="53"/>
                  </a:cubicBezTo>
                  <a:cubicBezTo>
                    <a:pt x="140" y="54"/>
                    <a:pt x="141" y="55"/>
                    <a:pt x="142" y="55"/>
                  </a:cubicBezTo>
                  <a:cubicBezTo>
                    <a:pt x="144" y="56"/>
                    <a:pt x="145" y="57"/>
                    <a:pt x="146" y="58"/>
                  </a:cubicBezTo>
                  <a:cubicBezTo>
                    <a:pt x="147" y="59"/>
                    <a:pt x="147" y="59"/>
                    <a:pt x="147" y="59"/>
                  </a:cubicBezTo>
                  <a:cubicBezTo>
                    <a:pt x="148" y="59"/>
                    <a:pt x="148" y="59"/>
                    <a:pt x="148" y="59"/>
                  </a:cubicBezTo>
                  <a:cubicBezTo>
                    <a:pt x="149" y="60"/>
                    <a:pt x="149" y="60"/>
                    <a:pt x="150" y="61"/>
                  </a:cubicBezTo>
                  <a:cubicBezTo>
                    <a:pt x="152" y="62"/>
                    <a:pt x="154" y="64"/>
                    <a:pt x="156" y="66"/>
                  </a:cubicBezTo>
                  <a:cubicBezTo>
                    <a:pt x="157" y="67"/>
                    <a:pt x="157" y="68"/>
                    <a:pt x="158" y="68"/>
                  </a:cubicBezTo>
                  <a:cubicBezTo>
                    <a:pt x="159" y="69"/>
                    <a:pt x="159" y="70"/>
                    <a:pt x="160" y="70"/>
                  </a:cubicBezTo>
                  <a:cubicBezTo>
                    <a:pt x="161" y="71"/>
                    <a:pt x="161" y="72"/>
                    <a:pt x="161" y="72"/>
                  </a:cubicBezTo>
                  <a:cubicBezTo>
                    <a:pt x="161" y="72"/>
                    <a:pt x="162" y="72"/>
                    <a:pt x="162" y="74"/>
                  </a:cubicBezTo>
                  <a:cubicBezTo>
                    <a:pt x="163" y="74"/>
                    <a:pt x="163" y="75"/>
                    <a:pt x="164" y="76"/>
                  </a:cubicBezTo>
                  <a:cubicBezTo>
                    <a:pt x="164" y="76"/>
                    <a:pt x="165" y="77"/>
                    <a:pt x="165" y="78"/>
                  </a:cubicBezTo>
                  <a:cubicBezTo>
                    <a:pt x="167" y="80"/>
                    <a:pt x="168" y="83"/>
                    <a:pt x="169" y="85"/>
                  </a:cubicBezTo>
                  <a:cubicBezTo>
                    <a:pt x="169" y="86"/>
                    <a:pt x="170" y="87"/>
                    <a:pt x="170" y="88"/>
                  </a:cubicBezTo>
                  <a:cubicBezTo>
                    <a:pt x="170" y="89"/>
                    <a:pt x="170" y="89"/>
                    <a:pt x="170" y="89"/>
                  </a:cubicBezTo>
                  <a:cubicBezTo>
                    <a:pt x="171" y="90"/>
                    <a:pt x="171" y="90"/>
                    <a:pt x="171" y="90"/>
                  </a:cubicBezTo>
                  <a:cubicBezTo>
                    <a:pt x="171" y="91"/>
                    <a:pt x="172" y="93"/>
                    <a:pt x="172" y="94"/>
                  </a:cubicBezTo>
                  <a:cubicBezTo>
                    <a:pt x="173" y="96"/>
                    <a:pt x="173" y="97"/>
                    <a:pt x="173" y="99"/>
                  </a:cubicBezTo>
                  <a:cubicBezTo>
                    <a:pt x="173" y="99"/>
                    <a:pt x="173" y="100"/>
                    <a:pt x="174" y="101"/>
                  </a:cubicBezTo>
                  <a:cubicBezTo>
                    <a:pt x="174" y="102"/>
                    <a:pt x="174" y="102"/>
                    <a:pt x="174" y="103"/>
                  </a:cubicBezTo>
                  <a:cubicBezTo>
                    <a:pt x="174" y="105"/>
                    <a:pt x="174" y="106"/>
                    <a:pt x="174" y="107"/>
                  </a:cubicBezTo>
                  <a:cubicBezTo>
                    <a:pt x="174" y="109"/>
                    <a:pt x="174" y="110"/>
                    <a:pt x="174" y="111"/>
                  </a:cubicBezTo>
                  <a:cubicBezTo>
                    <a:pt x="174" y="112"/>
                    <a:pt x="174" y="112"/>
                    <a:pt x="174" y="113"/>
                  </a:cubicBezTo>
                  <a:cubicBezTo>
                    <a:pt x="174" y="113"/>
                    <a:pt x="174" y="114"/>
                    <a:pt x="174" y="114"/>
                  </a:cubicBezTo>
                  <a:cubicBezTo>
                    <a:pt x="174" y="115"/>
                    <a:pt x="174" y="116"/>
                    <a:pt x="174" y="117"/>
                  </a:cubicBezTo>
                  <a:cubicBezTo>
                    <a:pt x="174" y="118"/>
                    <a:pt x="174" y="119"/>
                    <a:pt x="174" y="119"/>
                  </a:cubicBezTo>
                  <a:cubicBezTo>
                    <a:pt x="174" y="119"/>
                    <a:pt x="174" y="120"/>
                    <a:pt x="173" y="121"/>
                  </a:cubicBezTo>
                  <a:cubicBezTo>
                    <a:pt x="173" y="122"/>
                    <a:pt x="173" y="123"/>
                    <a:pt x="173" y="124"/>
                  </a:cubicBezTo>
                  <a:cubicBezTo>
                    <a:pt x="173" y="124"/>
                    <a:pt x="173" y="124"/>
                    <a:pt x="173" y="125"/>
                  </a:cubicBezTo>
                  <a:cubicBezTo>
                    <a:pt x="173" y="126"/>
                    <a:pt x="172" y="126"/>
                    <a:pt x="172" y="127"/>
                  </a:cubicBezTo>
                  <a:cubicBezTo>
                    <a:pt x="172" y="128"/>
                    <a:pt x="172" y="129"/>
                    <a:pt x="171" y="130"/>
                  </a:cubicBezTo>
                  <a:cubicBezTo>
                    <a:pt x="171" y="132"/>
                    <a:pt x="170" y="133"/>
                    <a:pt x="170" y="134"/>
                  </a:cubicBezTo>
                  <a:cubicBezTo>
                    <a:pt x="169" y="135"/>
                    <a:pt x="169" y="136"/>
                    <a:pt x="169" y="136"/>
                  </a:cubicBezTo>
                  <a:cubicBezTo>
                    <a:pt x="169" y="137"/>
                    <a:pt x="168" y="138"/>
                    <a:pt x="168" y="138"/>
                  </a:cubicBezTo>
                  <a:cubicBezTo>
                    <a:pt x="167" y="140"/>
                    <a:pt x="167" y="141"/>
                    <a:pt x="166" y="143"/>
                  </a:cubicBezTo>
                  <a:cubicBezTo>
                    <a:pt x="165" y="144"/>
                    <a:pt x="164" y="145"/>
                    <a:pt x="163" y="146"/>
                  </a:cubicBezTo>
                  <a:cubicBezTo>
                    <a:pt x="163" y="147"/>
                    <a:pt x="163" y="147"/>
                    <a:pt x="163" y="147"/>
                  </a:cubicBezTo>
                  <a:cubicBezTo>
                    <a:pt x="162" y="148"/>
                    <a:pt x="162" y="148"/>
                    <a:pt x="162" y="148"/>
                  </a:cubicBezTo>
                  <a:cubicBezTo>
                    <a:pt x="161" y="149"/>
                    <a:pt x="161" y="149"/>
                    <a:pt x="161" y="150"/>
                  </a:cubicBezTo>
                  <a:cubicBezTo>
                    <a:pt x="159" y="152"/>
                    <a:pt x="157" y="154"/>
                    <a:pt x="155" y="156"/>
                  </a:cubicBezTo>
                  <a:cubicBezTo>
                    <a:pt x="155" y="157"/>
                    <a:pt x="154" y="158"/>
                    <a:pt x="153" y="158"/>
                  </a:cubicBezTo>
                  <a:cubicBezTo>
                    <a:pt x="152" y="159"/>
                    <a:pt x="152" y="159"/>
                    <a:pt x="151" y="160"/>
                  </a:cubicBezTo>
                  <a:cubicBezTo>
                    <a:pt x="150" y="161"/>
                    <a:pt x="149" y="161"/>
                    <a:pt x="149" y="161"/>
                  </a:cubicBezTo>
                  <a:cubicBezTo>
                    <a:pt x="149" y="161"/>
                    <a:pt x="149" y="162"/>
                    <a:pt x="148" y="162"/>
                  </a:cubicBezTo>
                  <a:cubicBezTo>
                    <a:pt x="147" y="163"/>
                    <a:pt x="146" y="163"/>
                    <a:pt x="146" y="164"/>
                  </a:cubicBezTo>
                  <a:cubicBezTo>
                    <a:pt x="145" y="164"/>
                    <a:pt x="144" y="165"/>
                    <a:pt x="143" y="166"/>
                  </a:cubicBezTo>
                  <a:cubicBezTo>
                    <a:pt x="141" y="167"/>
                    <a:pt x="138" y="168"/>
                    <a:pt x="136" y="169"/>
                  </a:cubicBezTo>
                  <a:cubicBezTo>
                    <a:pt x="135" y="169"/>
                    <a:pt x="134" y="170"/>
                    <a:pt x="134" y="170"/>
                  </a:cubicBezTo>
                  <a:cubicBezTo>
                    <a:pt x="133" y="171"/>
                    <a:pt x="133" y="171"/>
                    <a:pt x="133" y="171"/>
                  </a:cubicBezTo>
                  <a:cubicBezTo>
                    <a:pt x="132" y="171"/>
                    <a:pt x="132" y="171"/>
                    <a:pt x="132" y="171"/>
                  </a:cubicBezTo>
                  <a:cubicBezTo>
                    <a:pt x="130" y="171"/>
                    <a:pt x="129" y="172"/>
                    <a:pt x="127" y="172"/>
                  </a:cubicBezTo>
                  <a:cubicBezTo>
                    <a:pt x="126" y="173"/>
                    <a:pt x="124" y="173"/>
                    <a:pt x="123" y="173"/>
                  </a:cubicBezTo>
                  <a:cubicBezTo>
                    <a:pt x="122" y="173"/>
                    <a:pt x="121" y="174"/>
                    <a:pt x="120" y="174"/>
                  </a:cubicBezTo>
                  <a:cubicBezTo>
                    <a:pt x="120" y="174"/>
                    <a:pt x="119" y="174"/>
                    <a:pt x="118" y="174"/>
                  </a:cubicBezTo>
                  <a:cubicBezTo>
                    <a:pt x="117" y="174"/>
                    <a:pt x="115" y="174"/>
                    <a:pt x="114" y="174"/>
                  </a:cubicBezTo>
                  <a:cubicBezTo>
                    <a:pt x="113" y="174"/>
                    <a:pt x="111" y="174"/>
                    <a:pt x="110" y="174"/>
                  </a:cubicBezTo>
                  <a:cubicBezTo>
                    <a:pt x="109" y="174"/>
                    <a:pt x="109" y="174"/>
                    <a:pt x="108" y="174"/>
                  </a:cubicBezTo>
                  <a:cubicBezTo>
                    <a:pt x="108" y="174"/>
                    <a:pt x="107" y="174"/>
                    <a:pt x="107" y="17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id-ID" sz="1013"/>
            </a:p>
          </p:txBody>
        </p:sp>
        <p:grpSp>
          <p:nvGrpSpPr>
            <p:cNvPr id="128" name="Group 138">
              <a:extLst>
                <a:ext uri="{FF2B5EF4-FFF2-40B4-BE49-F238E27FC236}">
                  <a16:creationId xmlns:a16="http://schemas.microsoft.com/office/drawing/2014/main" id="{3CE996B3-9597-41A8-AC5C-B88E2DB568A9}"/>
                </a:ext>
              </a:extLst>
            </p:cNvPr>
            <p:cNvGrpSpPr/>
            <p:nvPr/>
          </p:nvGrpSpPr>
          <p:grpSpPr>
            <a:xfrm>
              <a:off x="2292351" y="2343150"/>
              <a:ext cx="3500437" cy="1773238"/>
              <a:chOff x="2292351" y="2343150"/>
              <a:chExt cx="3500437" cy="1773238"/>
            </a:xfrm>
            <a:grpFill/>
          </p:grpSpPr>
          <p:sp>
            <p:nvSpPr>
              <p:cNvPr id="129" name="Freeform 44">
                <a:extLst>
                  <a:ext uri="{FF2B5EF4-FFF2-40B4-BE49-F238E27FC236}">
                    <a16:creationId xmlns:a16="http://schemas.microsoft.com/office/drawing/2014/main" id="{8E37A716-BD0B-460E-ACB9-C2F48DEB57B1}"/>
                  </a:ext>
                </a:extLst>
              </p:cNvPr>
              <p:cNvSpPr>
                <a:spLocks/>
              </p:cNvSpPr>
              <p:nvPr/>
            </p:nvSpPr>
            <p:spPr bwMode="auto">
              <a:xfrm>
                <a:off x="4595813" y="3090863"/>
                <a:ext cx="439738" cy="531812"/>
              </a:xfrm>
              <a:custGeom>
                <a:avLst/>
                <a:gdLst>
                  <a:gd name="T0" fmla="*/ 0 w 130"/>
                  <a:gd name="T1" fmla="*/ 66 h 157"/>
                  <a:gd name="T2" fmla="*/ 69 w 130"/>
                  <a:gd name="T3" fmla="*/ 3 h 157"/>
                  <a:gd name="T4" fmla="*/ 128 w 130"/>
                  <a:gd name="T5" fmla="*/ 62 h 157"/>
                  <a:gd name="T6" fmla="*/ 104 w 130"/>
                  <a:gd name="T7" fmla="*/ 117 h 157"/>
                  <a:gd name="T8" fmla="*/ 98 w 130"/>
                  <a:gd name="T9" fmla="*/ 127 h 157"/>
                  <a:gd name="T10" fmla="*/ 98 w 130"/>
                  <a:gd name="T11" fmla="*/ 143 h 157"/>
                  <a:gd name="T12" fmla="*/ 85 w 130"/>
                  <a:gd name="T13" fmla="*/ 157 h 157"/>
                  <a:gd name="T14" fmla="*/ 43 w 130"/>
                  <a:gd name="T15" fmla="*/ 157 h 157"/>
                  <a:gd name="T16" fmla="*/ 30 w 130"/>
                  <a:gd name="T17" fmla="*/ 143 h 157"/>
                  <a:gd name="T18" fmla="*/ 30 w 130"/>
                  <a:gd name="T19" fmla="*/ 127 h 157"/>
                  <a:gd name="T20" fmla="*/ 25 w 130"/>
                  <a:gd name="T21" fmla="*/ 117 h 157"/>
                  <a:gd name="T22" fmla="*/ 0 w 130"/>
                  <a:gd name="T23" fmla="*/ 66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0" h="157">
                    <a:moveTo>
                      <a:pt x="0" y="66"/>
                    </a:moveTo>
                    <a:cubicBezTo>
                      <a:pt x="0" y="30"/>
                      <a:pt x="31" y="0"/>
                      <a:pt x="69" y="3"/>
                    </a:cubicBezTo>
                    <a:cubicBezTo>
                      <a:pt x="100" y="5"/>
                      <a:pt x="126" y="30"/>
                      <a:pt x="128" y="62"/>
                    </a:cubicBezTo>
                    <a:cubicBezTo>
                      <a:pt x="130" y="84"/>
                      <a:pt x="120" y="104"/>
                      <a:pt x="104" y="117"/>
                    </a:cubicBezTo>
                    <a:cubicBezTo>
                      <a:pt x="100" y="119"/>
                      <a:pt x="98" y="123"/>
                      <a:pt x="98" y="127"/>
                    </a:cubicBezTo>
                    <a:cubicBezTo>
                      <a:pt x="98" y="143"/>
                      <a:pt x="98" y="143"/>
                      <a:pt x="98" y="143"/>
                    </a:cubicBezTo>
                    <a:cubicBezTo>
                      <a:pt x="98" y="151"/>
                      <a:pt x="92" y="157"/>
                      <a:pt x="85" y="157"/>
                    </a:cubicBezTo>
                    <a:cubicBezTo>
                      <a:pt x="43" y="157"/>
                      <a:pt x="43" y="157"/>
                      <a:pt x="43" y="157"/>
                    </a:cubicBezTo>
                    <a:cubicBezTo>
                      <a:pt x="36" y="157"/>
                      <a:pt x="30" y="151"/>
                      <a:pt x="30" y="143"/>
                    </a:cubicBezTo>
                    <a:cubicBezTo>
                      <a:pt x="30" y="127"/>
                      <a:pt x="30" y="127"/>
                      <a:pt x="30" y="127"/>
                    </a:cubicBezTo>
                    <a:cubicBezTo>
                      <a:pt x="30" y="123"/>
                      <a:pt x="28" y="119"/>
                      <a:pt x="25" y="117"/>
                    </a:cubicBezTo>
                    <a:cubicBezTo>
                      <a:pt x="10" y="105"/>
                      <a:pt x="0" y="87"/>
                      <a:pt x="0" y="6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id-ID" sz="1013"/>
              </a:p>
            </p:txBody>
          </p:sp>
          <p:sp>
            <p:nvSpPr>
              <p:cNvPr id="130" name="Freeform 45">
                <a:extLst>
                  <a:ext uri="{FF2B5EF4-FFF2-40B4-BE49-F238E27FC236}">
                    <a16:creationId xmlns:a16="http://schemas.microsoft.com/office/drawing/2014/main" id="{5246CD7E-690D-4573-BBE4-7A1A87838E5A}"/>
                  </a:ext>
                </a:extLst>
              </p:cNvPr>
              <p:cNvSpPr>
                <a:spLocks/>
              </p:cNvSpPr>
              <p:nvPr/>
            </p:nvSpPr>
            <p:spPr bwMode="auto">
              <a:xfrm>
                <a:off x="4703763" y="3646488"/>
                <a:ext cx="215900" cy="39687"/>
              </a:xfrm>
              <a:custGeom>
                <a:avLst/>
                <a:gdLst>
                  <a:gd name="T0" fmla="*/ 6 w 64"/>
                  <a:gd name="T1" fmla="*/ 12 h 12"/>
                  <a:gd name="T2" fmla="*/ 58 w 64"/>
                  <a:gd name="T3" fmla="*/ 12 h 12"/>
                  <a:gd name="T4" fmla="*/ 64 w 64"/>
                  <a:gd name="T5" fmla="*/ 6 h 12"/>
                  <a:gd name="T6" fmla="*/ 64 w 64"/>
                  <a:gd name="T7" fmla="*/ 6 h 12"/>
                  <a:gd name="T8" fmla="*/ 58 w 64"/>
                  <a:gd name="T9" fmla="*/ 0 h 12"/>
                  <a:gd name="T10" fmla="*/ 6 w 64"/>
                  <a:gd name="T11" fmla="*/ 0 h 12"/>
                  <a:gd name="T12" fmla="*/ 0 w 64"/>
                  <a:gd name="T13" fmla="*/ 6 h 12"/>
                  <a:gd name="T14" fmla="*/ 0 w 64"/>
                  <a:gd name="T15" fmla="*/ 6 h 12"/>
                  <a:gd name="T16" fmla="*/ 6 w 64"/>
                  <a:gd name="T17"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12">
                    <a:moveTo>
                      <a:pt x="6" y="12"/>
                    </a:moveTo>
                    <a:cubicBezTo>
                      <a:pt x="58" y="12"/>
                      <a:pt x="58" y="12"/>
                      <a:pt x="58" y="12"/>
                    </a:cubicBezTo>
                    <a:cubicBezTo>
                      <a:pt x="61" y="12"/>
                      <a:pt x="64" y="10"/>
                      <a:pt x="64" y="6"/>
                    </a:cubicBezTo>
                    <a:cubicBezTo>
                      <a:pt x="64" y="6"/>
                      <a:pt x="64" y="6"/>
                      <a:pt x="64" y="6"/>
                    </a:cubicBezTo>
                    <a:cubicBezTo>
                      <a:pt x="64" y="3"/>
                      <a:pt x="61" y="0"/>
                      <a:pt x="58" y="0"/>
                    </a:cubicBezTo>
                    <a:cubicBezTo>
                      <a:pt x="6" y="0"/>
                      <a:pt x="6" y="0"/>
                      <a:pt x="6" y="0"/>
                    </a:cubicBezTo>
                    <a:cubicBezTo>
                      <a:pt x="3" y="0"/>
                      <a:pt x="0" y="3"/>
                      <a:pt x="0" y="6"/>
                    </a:cubicBezTo>
                    <a:cubicBezTo>
                      <a:pt x="0" y="6"/>
                      <a:pt x="0" y="6"/>
                      <a:pt x="0" y="6"/>
                    </a:cubicBezTo>
                    <a:cubicBezTo>
                      <a:pt x="0" y="10"/>
                      <a:pt x="3" y="12"/>
                      <a:pt x="6"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id-ID" sz="1013"/>
              </a:p>
            </p:txBody>
          </p:sp>
          <p:sp>
            <p:nvSpPr>
              <p:cNvPr id="131" name="Freeform 46">
                <a:extLst>
                  <a:ext uri="{FF2B5EF4-FFF2-40B4-BE49-F238E27FC236}">
                    <a16:creationId xmlns:a16="http://schemas.microsoft.com/office/drawing/2014/main" id="{FC07B408-E280-4775-AA2F-974D6D7E0897}"/>
                  </a:ext>
                </a:extLst>
              </p:cNvPr>
              <p:cNvSpPr>
                <a:spLocks/>
              </p:cNvSpPr>
              <p:nvPr/>
            </p:nvSpPr>
            <p:spPr bwMode="auto">
              <a:xfrm>
                <a:off x="4703763" y="3709988"/>
                <a:ext cx="215900" cy="41275"/>
              </a:xfrm>
              <a:custGeom>
                <a:avLst/>
                <a:gdLst>
                  <a:gd name="T0" fmla="*/ 6 w 64"/>
                  <a:gd name="T1" fmla="*/ 12 h 12"/>
                  <a:gd name="T2" fmla="*/ 58 w 64"/>
                  <a:gd name="T3" fmla="*/ 12 h 12"/>
                  <a:gd name="T4" fmla="*/ 64 w 64"/>
                  <a:gd name="T5" fmla="*/ 6 h 12"/>
                  <a:gd name="T6" fmla="*/ 64 w 64"/>
                  <a:gd name="T7" fmla="*/ 6 h 12"/>
                  <a:gd name="T8" fmla="*/ 58 w 64"/>
                  <a:gd name="T9" fmla="*/ 0 h 12"/>
                  <a:gd name="T10" fmla="*/ 6 w 64"/>
                  <a:gd name="T11" fmla="*/ 0 h 12"/>
                  <a:gd name="T12" fmla="*/ 0 w 64"/>
                  <a:gd name="T13" fmla="*/ 6 h 12"/>
                  <a:gd name="T14" fmla="*/ 0 w 64"/>
                  <a:gd name="T15" fmla="*/ 6 h 12"/>
                  <a:gd name="T16" fmla="*/ 6 w 64"/>
                  <a:gd name="T17"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12">
                    <a:moveTo>
                      <a:pt x="6" y="12"/>
                    </a:moveTo>
                    <a:cubicBezTo>
                      <a:pt x="58" y="12"/>
                      <a:pt x="58" y="12"/>
                      <a:pt x="58" y="12"/>
                    </a:cubicBezTo>
                    <a:cubicBezTo>
                      <a:pt x="61" y="12"/>
                      <a:pt x="64" y="10"/>
                      <a:pt x="64" y="6"/>
                    </a:cubicBezTo>
                    <a:cubicBezTo>
                      <a:pt x="64" y="6"/>
                      <a:pt x="64" y="6"/>
                      <a:pt x="64" y="6"/>
                    </a:cubicBezTo>
                    <a:cubicBezTo>
                      <a:pt x="64" y="3"/>
                      <a:pt x="61" y="0"/>
                      <a:pt x="58" y="0"/>
                    </a:cubicBezTo>
                    <a:cubicBezTo>
                      <a:pt x="6" y="0"/>
                      <a:pt x="6" y="0"/>
                      <a:pt x="6" y="0"/>
                    </a:cubicBezTo>
                    <a:cubicBezTo>
                      <a:pt x="3" y="0"/>
                      <a:pt x="0" y="3"/>
                      <a:pt x="0" y="6"/>
                    </a:cubicBezTo>
                    <a:cubicBezTo>
                      <a:pt x="0" y="6"/>
                      <a:pt x="0" y="6"/>
                      <a:pt x="0" y="6"/>
                    </a:cubicBezTo>
                    <a:cubicBezTo>
                      <a:pt x="0" y="10"/>
                      <a:pt x="3" y="12"/>
                      <a:pt x="6"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id-ID" sz="1013"/>
              </a:p>
            </p:txBody>
          </p:sp>
          <p:sp>
            <p:nvSpPr>
              <p:cNvPr id="132" name="Freeform 47">
                <a:extLst>
                  <a:ext uri="{FF2B5EF4-FFF2-40B4-BE49-F238E27FC236}">
                    <a16:creationId xmlns:a16="http://schemas.microsoft.com/office/drawing/2014/main" id="{1DAC05BC-3030-48D5-8734-5DD9796D4DBE}"/>
                  </a:ext>
                </a:extLst>
              </p:cNvPr>
              <p:cNvSpPr>
                <a:spLocks/>
              </p:cNvSpPr>
              <p:nvPr/>
            </p:nvSpPr>
            <p:spPr bwMode="auto">
              <a:xfrm>
                <a:off x="4703763" y="3775075"/>
                <a:ext cx="215900" cy="39687"/>
              </a:xfrm>
              <a:custGeom>
                <a:avLst/>
                <a:gdLst>
                  <a:gd name="T0" fmla="*/ 6 w 64"/>
                  <a:gd name="T1" fmla="*/ 12 h 12"/>
                  <a:gd name="T2" fmla="*/ 58 w 64"/>
                  <a:gd name="T3" fmla="*/ 12 h 12"/>
                  <a:gd name="T4" fmla="*/ 64 w 64"/>
                  <a:gd name="T5" fmla="*/ 6 h 12"/>
                  <a:gd name="T6" fmla="*/ 64 w 64"/>
                  <a:gd name="T7" fmla="*/ 6 h 12"/>
                  <a:gd name="T8" fmla="*/ 58 w 64"/>
                  <a:gd name="T9" fmla="*/ 0 h 12"/>
                  <a:gd name="T10" fmla="*/ 6 w 64"/>
                  <a:gd name="T11" fmla="*/ 0 h 12"/>
                  <a:gd name="T12" fmla="*/ 0 w 64"/>
                  <a:gd name="T13" fmla="*/ 6 h 12"/>
                  <a:gd name="T14" fmla="*/ 0 w 64"/>
                  <a:gd name="T15" fmla="*/ 6 h 12"/>
                  <a:gd name="T16" fmla="*/ 6 w 64"/>
                  <a:gd name="T17"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12">
                    <a:moveTo>
                      <a:pt x="6" y="12"/>
                    </a:moveTo>
                    <a:cubicBezTo>
                      <a:pt x="58" y="12"/>
                      <a:pt x="58" y="12"/>
                      <a:pt x="58" y="12"/>
                    </a:cubicBezTo>
                    <a:cubicBezTo>
                      <a:pt x="61" y="12"/>
                      <a:pt x="64" y="10"/>
                      <a:pt x="64" y="6"/>
                    </a:cubicBezTo>
                    <a:cubicBezTo>
                      <a:pt x="64" y="6"/>
                      <a:pt x="64" y="6"/>
                      <a:pt x="64" y="6"/>
                    </a:cubicBezTo>
                    <a:cubicBezTo>
                      <a:pt x="64" y="3"/>
                      <a:pt x="61" y="0"/>
                      <a:pt x="58" y="0"/>
                    </a:cubicBezTo>
                    <a:cubicBezTo>
                      <a:pt x="6" y="0"/>
                      <a:pt x="6" y="0"/>
                      <a:pt x="6" y="0"/>
                    </a:cubicBezTo>
                    <a:cubicBezTo>
                      <a:pt x="3" y="0"/>
                      <a:pt x="0" y="3"/>
                      <a:pt x="0" y="6"/>
                    </a:cubicBezTo>
                    <a:cubicBezTo>
                      <a:pt x="0" y="6"/>
                      <a:pt x="0" y="6"/>
                      <a:pt x="0" y="6"/>
                    </a:cubicBezTo>
                    <a:cubicBezTo>
                      <a:pt x="0" y="10"/>
                      <a:pt x="3" y="12"/>
                      <a:pt x="6"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id-ID" sz="1013"/>
              </a:p>
            </p:txBody>
          </p:sp>
          <p:sp>
            <p:nvSpPr>
              <p:cNvPr id="133" name="Oval 70">
                <a:extLst>
                  <a:ext uri="{FF2B5EF4-FFF2-40B4-BE49-F238E27FC236}">
                    <a16:creationId xmlns:a16="http://schemas.microsoft.com/office/drawing/2014/main" id="{4AB3A79A-ABEE-4418-B148-177989B805F2}"/>
                  </a:ext>
                </a:extLst>
              </p:cNvPr>
              <p:cNvSpPr>
                <a:spLocks noChangeArrowheads="1"/>
              </p:cNvSpPr>
              <p:nvPr/>
            </p:nvSpPr>
            <p:spPr bwMode="auto">
              <a:xfrm>
                <a:off x="5481638" y="2343150"/>
                <a:ext cx="311150" cy="3111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id-ID" sz="1013"/>
              </a:p>
            </p:txBody>
          </p:sp>
          <p:sp>
            <p:nvSpPr>
              <p:cNvPr id="134" name="Oval 73">
                <a:extLst>
                  <a:ext uri="{FF2B5EF4-FFF2-40B4-BE49-F238E27FC236}">
                    <a16:creationId xmlns:a16="http://schemas.microsoft.com/office/drawing/2014/main" id="{D3C4798D-A862-427B-A2BB-AFF597904490}"/>
                  </a:ext>
                </a:extLst>
              </p:cNvPr>
              <p:cNvSpPr>
                <a:spLocks noChangeArrowheads="1"/>
              </p:cNvSpPr>
              <p:nvPr/>
            </p:nvSpPr>
            <p:spPr bwMode="auto">
              <a:xfrm>
                <a:off x="2292351" y="3805238"/>
                <a:ext cx="306388" cy="3111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id-ID" sz="1013"/>
              </a:p>
            </p:txBody>
          </p:sp>
        </p:grpSp>
      </p:grpSp>
      <p:grpSp>
        <p:nvGrpSpPr>
          <p:cNvPr id="178" name="Group 188">
            <a:extLst>
              <a:ext uri="{FF2B5EF4-FFF2-40B4-BE49-F238E27FC236}">
                <a16:creationId xmlns:a16="http://schemas.microsoft.com/office/drawing/2014/main" id="{0662E033-90AD-4F52-A5F9-054487A9137D}"/>
              </a:ext>
            </a:extLst>
          </p:cNvPr>
          <p:cNvGrpSpPr/>
          <p:nvPr/>
        </p:nvGrpSpPr>
        <p:grpSpPr>
          <a:xfrm rot="3846835">
            <a:off x="1090900" y="799432"/>
            <a:ext cx="1032449" cy="1710042"/>
            <a:chOff x="1498443" y="3296141"/>
            <a:chExt cx="1376598" cy="2280056"/>
          </a:xfrm>
          <a:solidFill>
            <a:srgbClr val="356377"/>
          </a:solidFill>
        </p:grpSpPr>
        <p:grpSp>
          <p:nvGrpSpPr>
            <p:cNvPr id="179" name="Group 189">
              <a:extLst>
                <a:ext uri="{FF2B5EF4-FFF2-40B4-BE49-F238E27FC236}">
                  <a16:creationId xmlns:a16="http://schemas.microsoft.com/office/drawing/2014/main" id="{E20E5C0B-976F-4B18-9CBF-A6111EE124BB}"/>
                </a:ext>
              </a:extLst>
            </p:cNvPr>
            <p:cNvGrpSpPr/>
            <p:nvPr/>
          </p:nvGrpSpPr>
          <p:grpSpPr>
            <a:xfrm rot="20700000">
              <a:off x="1498443" y="3464825"/>
              <a:ext cx="1055686" cy="2111372"/>
              <a:chOff x="1480457" y="3328209"/>
              <a:chExt cx="1055686" cy="2111372"/>
            </a:xfrm>
            <a:grpFill/>
          </p:grpSpPr>
          <p:sp>
            <p:nvSpPr>
              <p:cNvPr id="182" name="Freeform 5">
                <a:extLst>
                  <a:ext uri="{FF2B5EF4-FFF2-40B4-BE49-F238E27FC236}">
                    <a16:creationId xmlns:a16="http://schemas.microsoft.com/office/drawing/2014/main" id="{C7D18E20-7460-4DF9-9FFB-67A539E546D9}"/>
                  </a:ext>
                </a:extLst>
              </p:cNvPr>
              <p:cNvSpPr>
                <a:spLocks/>
              </p:cNvSpPr>
              <p:nvPr/>
            </p:nvSpPr>
            <p:spPr bwMode="auto">
              <a:xfrm>
                <a:off x="1480457" y="3328209"/>
                <a:ext cx="1055686" cy="1055686"/>
              </a:xfrm>
              <a:custGeom>
                <a:avLst/>
                <a:gdLst>
                  <a:gd name="T0" fmla="*/ 482 w 482"/>
                  <a:gd name="T1" fmla="*/ 36 h 482"/>
                  <a:gd name="T2" fmla="*/ 482 w 482"/>
                  <a:gd name="T3" fmla="*/ 0 h 482"/>
                  <a:gd name="T4" fmla="*/ 0 w 482"/>
                  <a:gd name="T5" fmla="*/ 482 h 482"/>
                  <a:gd name="T6" fmla="*/ 36 w 482"/>
                  <a:gd name="T7" fmla="*/ 482 h 482"/>
                  <a:gd name="T8" fmla="*/ 482 w 482"/>
                  <a:gd name="T9" fmla="*/ 36 h 482"/>
                </a:gdLst>
                <a:ahLst/>
                <a:cxnLst>
                  <a:cxn ang="0">
                    <a:pos x="T0" y="T1"/>
                  </a:cxn>
                  <a:cxn ang="0">
                    <a:pos x="T2" y="T3"/>
                  </a:cxn>
                  <a:cxn ang="0">
                    <a:pos x="T4" y="T5"/>
                  </a:cxn>
                  <a:cxn ang="0">
                    <a:pos x="T6" y="T7"/>
                  </a:cxn>
                  <a:cxn ang="0">
                    <a:pos x="T8" y="T9"/>
                  </a:cxn>
                </a:cxnLst>
                <a:rect l="0" t="0" r="r" b="b"/>
                <a:pathLst>
                  <a:path w="482" h="482">
                    <a:moveTo>
                      <a:pt x="482" y="36"/>
                    </a:moveTo>
                    <a:cubicBezTo>
                      <a:pt x="482" y="0"/>
                      <a:pt x="482" y="0"/>
                      <a:pt x="482" y="0"/>
                    </a:cubicBezTo>
                    <a:cubicBezTo>
                      <a:pt x="216" y="0"/>
                      <a:pt x="0" y="216"/>
                      <a:pt x="0" y="482"/>
                    </a:cubicBezTo>
                    <a:cubicBezTo>
                      <a:pt x="36" y="482"/>
                      <a:pt x="36" y="482"/>
                      <a:pt x="36" y="482"/>
                    </a:cubicBezTo>
                    <a:cubicBezTo>
                      <a:pt x="36" y="236"/>
                      <a:pt x="235" y="36"/>
                      <a:pt x="482" y="36"/>
                    </a:cubicBezTo>
                    <a:close/>
                  </a:path>
                </a:pathLst>
              </a:custGeom>
              <a:grpFill/>
              <a:ln w="9525">
                <a:noFill/>
                <a:round/>
                <a:headEnd/>
                <a:tailEnd/>
              </a:ln>
            </p:spPr>
            <p:txBody>
              <a:bodyPr/>
              <a:lstStyle/>
              <a:p>
                <a:pPr>
                  <a:defRPr/>
                </a:pPr>
                <a:endParaRPr lang="id-ID" sz="1013"/>
              </a:p>
            </p:txBody>
          </p:sp>
          <p:sp>
            <p:nvSpPr>
              <p:cNvPr id="183" name="Freeform 6">
                <a:extLst>
                  <a:ext uri="{FF2B5EF4-FFF2-40B4-BE49-F238E27FC236}">
                    <a16:creationId xmlns:a16="http://schemas.microsoft.com/office/drawing/2014/main" id="{F924E389-8DF9-41AE-ABDB-2DA5EECA8B41}"/>
                  </a:ext>
                </a:extLst>
              </p:cNvPr>
              <p:cNvSpPr>
                <a:spLocks/>
              </p:cNvSpPr>
              <p:nvPr/>
            </p:nvSpPr>
            <p:spPr bwMode="auto">
              <a:xfrm>
                <a:off x="1480457" y="4383895"/>
                <a:ext cx="1055686" cy="1055686"/>
              </a:xfrm>
              <a:custGeom>
                <a:avLst/>
                <a:gdLst>
                  <a:gd name="T0" fmla="*/ 36 w 482"/>
                  <a:gd name="T1" fmla="*/ 0 h 482"/>
                  <a:gd name="T2" fmla="*/ 36 w 482"/>
                  <a:gd name="T3" fmla="*/ 0 h 482"/>
                  <a:gd name="T4" fmla="*/ 0 w 482"/>
                  <a:gd name="T5" fmla="*/ 0 h 482"/>
                  <a:gd name="T6" fmla="*/ 482 w 482"/>
                  <a:gd name="T7" fmla="*/ 482 h 482"/>
                  <a:gd name="T8" fmla="*/ 482 w 482"/>
                  <a:gd name="T9" fmla="*/ 447 h 482"/>
                  <a:gd name="T10" fmla="*/ 36 w 482"/>
                  <a:gd name="T11" fmla="*/ 0 h 482"/>
                </a:gdLst>
                <a:ahLst/>
                <a:cxnLst>
                  <a:cxn ang="0">
                    <a:pos x="T0" y="T1"/>
                  </a:cxn>
                  <a:cxn ang="0">
                    <a:pos x="T2" y="T3"/>
                  </a:cxn>
                  <a:cxn ang="0">
                    <a:pos x="T4" y="T5"/>
                  </a:cxn>
                  <a:cxn ang="0">
                    <a:pos x="T6" y="T7"/>
                  </a:cxn>
                  <a:cxn ang="0">
                    <a:pos x="T8" y="T9"/>
                  </a:cxn>
                  <a:cxn ang="0">
                    <a:pos x="T10" y="T11"/>
                  </a:cxn>
                </a:cxnLst>
                <a:rect l="0" t="0" r="r" b="b"/>
                <a:pathLst>
                  <a:path w="482" h="482">
                    <a:moveTo>
                      <a:pt x="36" y="0"/>
                    </a:moveTo>
                    <a:cubicBezTo>
                      <a:pt x="36" y="0"/>
                      <a:pt x="36" y="0"/>
                      <a:pt x="36" y="0"/>
                    </a:cubicBezTo>
                    <a:cubicBezTo>
                      <a:pt x="0" y="0"/>
                      <a:pt x="0" y="0"/>
                      <a:pt x="0" y="0"/>
                    </a:cubicBezTo>
                    <a:cubicBezTo>
                      <a:pt x="0" y="267"/>
                      <a:pt x="216" y="482"/>
                      <a:pt x="482" y="482"/>
                    </a:cubicBezTo>
                    <a:cubicBezTo>
                      <a:pt x="482" y="447"/>
                      <a:pt x="482" y="447"/>
                      <a:pt x="482" y="447"/>
                    </a:cubicBezTo>
                    <a:cubicBezTo>
                      <a:pt x="235" y="447"/>
                      <a:pt x="36" y="247"/>
                      <a:pt x="36" y="0"/>
                    </a:cubicBezTo>
                    <a:close/>
                  </a:path>
                </a:pathLst>
              </a:custGeom>
              <a:grpFill/>
              <a:ln w="9525">
                <a:noFill/>
                <a:round/>
                <a:headEnd/>
                <a:tailEnd/>
              </a:ln>
            </p:spPr>
            <p:txBody>
              <a:bodyPr/>
              <a:lstStyle/>
              <a:p>
                <a:pPr>
                  <a:defRPr/>
                </a:pPr>
                <a:endParaRPr lang="id-ID" sz="1013"/>
              </a:p>
            </p:txBody>
          </p:sp>
        </p:grpSp>
        <p:sp>
          <p:nvSpPr>
            <p:cNvPr id="180" name="Oval 190">
              <a:extLst>
                <a:ext uri="{FF2B5EF4-FFF2-40B4-BE49-F238E27FC236}">
                  <a16:creationId xmlns:a16="http://schemas.microsoft.com/office/drawing/2014/main" id="{A98FF6B1-787F-4D49-81B7-F69B5331C938}"/>
                </a:ext>
              </a:extLst>
            </p:cNvPr>
            <p:cNvSpPr/>
            <p:nvPr/>
          </p:nvSpPr>
          <p:spPr>
            <a:xfrm>
              <a:off x="2221301" y="3296141"/>
              <a:ext cx="174172" cy="174172"/>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id-ID" sz="1013"/>
            </a:p>
          </p:txBody>
        </p:sp>
        <p:sp>
          <p:nvSpPr>
            <p:cNvPr id="181" name="Oval 191">
              <a:extLst>
                <a:ext uri="{FF2B5EF4-FFF2-40B4-BE49-F238E27FC236}">
                  <a16:creationId xmlns:a16="http://schemas.microsoft.com/office/drawing/2014/main" id="{3A138D1A-E8C7-4136-ACBB-A53116876871}"/>
                </a:ext>
              </a:extLst>
            </p:cNvPr>
            <p:cNvSpPr/>
            <p:nvPr/>
          </p:nvSpPr>
          <p:spPr>
            <a:xfrm>
              <a:off x="2700869" y="5282871"/>
              <a:ext cx="174172" cy="174172"/>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id-ID" sz="1013"/>
            </a:p>
          </p:txBody>
        </p:sp>
      </p:grpSp>
      <p:grpSp>
        <p:nvGrpSpPr>
          <p:cNvPr id="184" name="Group 194">
            <a:extLst>
              <a:ext uri="{FF2B5EF4-FFF2-40B4-BE49-F238E27FC236}">
                <a16:creationId xmlns:a16="http://schemas.microsoft.com/office/drawing/2014/main" id="{C64AF39C-8FD9-4662-A684-7523192F3120}"/>
              </a:ext>
            </a:extLst>
          </p:cNvPr>
          <p:cNvGrpSpPr/>
          <p:nvPr/>
        </p:nvGrpSpPr>
        <p:grpSpPr>
          <a:xfrm rot="10448699">
            <a:off x="4248849" y="2104518"/>
            <a:ext cx="1139042" cy="2090627"/>
            <a:chOff x="1498443" y="3296141"/>
            <a:chExt cx="1376598" cy="2280056"/>
          </a:xfrm>
          <a:solidFill>
            <a:srgbClr val="356377"/>
          </a:solidFill>
        </p:grpSpPr>
        <p:grpSp>
          <p:nvGrpSpPr>
            <p:cNvPr id="185" name="Group 195">
              <a:extLst>
                <a:ext uri="{FF2B5EF4-FFF2-40B4-BE49-F238E27FC236}">
                  <a16:creationId xmlns:a16="http://schemas.microsoft.com/office/drawing/2014/main" id="{B42BFF5D-046F-42E0-90EF-DD2EFFADD8A1}"/>
                </a:ext>
              </a:extLst>
            </p:cNvPr>
            <p:cNvGrpSpPr/>
            <p:nvPr/>
          </p:nvGrpSpPr>
          <p:grpSpPr>
            <a:xfrm rot="20700000">
              <a:off x="1498443" y="3464825"/>
              <a:ext cx="1055686" cy="2111372"/>
              <a:chOff x="1480457" y="3328209"/>
              <a:chExt cx="1055686" cy="2111372"/>
            </a:xfrm>
            <a:grpFill/>
          </p:grpSpPr>
          <p:sp>
            <p:nvSpPr>
              <p:cNvPr id="188" name="Freeform 5">
                <a:extLst>
                  <a:ext uri="{FF2B5EF4-FFF2-40B4-BE49-F238E27FC236}">
                    <a16:creationId xmlns:a16="http://schemas.microsoft.com/office/drawing/2014/main" id="{CECC9384-2B68-4F46-B424-4668797E7627}"/>
                  </a:ext>
                </a:extLst>
              </p:cNvPr>
              <p:cNvSpPr>
                <a:spLocks/>
              </p:cNvSpPr>
              <p:nvPr/>
            </p:nvSpPr>
            <p:spPr bwMode="auto">
              <a:xfrm>
                <a:off x="1480457" y="3328209"/>
                <a:ext cx="1055686" cy="1055686"/>
              </a:xfrm>
              <a:custGeom>
                <a:avLst/>
                <a:gdLst>
                  <a:gd name="T0" fmla="*/ 482 w 482"/>
                  <a:gd name="T1" fmla="*/ 36 h 482"/>
                  <a:gd name="T2" fmla="*/ 482 w 482"/>
                  <a:gd name="T3" fmla="*/ 0 h 482"/>
                  <a:gd name="T4" fmla="*/ 0 w 482"/>
                  <a:gd name="T5" fmla="*/ 482 h 482"/>
                  <a:gd name="T6" fmla="*/ 36 w 482"/>
                  <a:gd name="T7" fmla="*/ 482 h 482"/>
                  <a:gd name="T8" fmla="*/ 482 w 482"/>
                  <a:gd name="T9" fmla="*/ 36 h 482"/>
                </a:gdLst>
                <a:ahLst/>
                <a:cxnLst>
                  <a:cxn ang="0">
                    <a:pos x="T0" y="T1"/>
                  </a:cxn>
                  <a:cxn ang="0">
                    <a:pos x="T2" y="T3"/>
                  </a:cxn>
                  <a:cxn ang="0">
                    <a:pos x="T4" y="T5"/>
                  </a:cxn>
                  <a:cxn ang="0">
                    <a:pos x="T6" y="T7"/>
                  </a:cxn>
                  <a:cxn ang="0">
                    <a:pos x="T8" y="T9"/>
                  </a:cxn>
                </a:cxnLst>
                <a:rect l="0" t="0" r="r" b="b"/>
                <a:pathLst>
                  <a:path w="482" h="482">
                    <a:moveTo>
                      <a:pt x="482" y="36"/>
                    </a:moveTo>
                    <a:cubicBezTo>
                      <a:pt x="482" y="0"/>
                      <a:pt x="482" y="0"/>
                      <a:pt x="482" y="0"/>
                    </a:cubicBezTo>
                    <a:cubicBezTo>
                      <a:pt x="216" y="0"/>
                      <a:pt x="0" y="216"/>
                      <a:pt x="0" y="482"/>
                    </a:cubicBezTo>
                    <a:cubicBezTo>
                      <a:pt x="36" y="482"/>
                      <a:pt x="36" y="482"/>
                      <a:pt x="36" y="482"/>
                    </a:cubicBezTo>
                    <a:cubicBezTo>
                      <a:pt x="36" y="236"/>
                      <a:pt x="235" y="36"/>
                      <a:pt x="482" y="36"/>
                    </a:cubicBezTo>
                    <a:close/>
                  </a:path>
                </a:pathLst>
              </a:custGeom>
              <a:grpFill/>
              <a:ln w="9525">
                <a:noFill/>
                <a:round/>
                <a:headEnd/>
                <a:tailEnd/>
              </a:ln>
            </p:spPr>
            <p:txBody>
              <a:bodyPr/>
              <a:lstStyle/>
              <a:p>
                <a:pPr>
                  <a:defRPr/>
                </a:pPr>
                <a:endParaRPr lang="id-ID" sz="1013"/>
              </a:p>
            </p:txBody>
          </p:sp>
          <p:sp>
            <p:nvSpPr>
              <p:cNvPr id="189" name="Freeform 6">
                <a:extLst>
                  <a:ext uri="{FF2B5EF4-FFF2-40B4-BE49-F238E27FC236}">
                    <a16:creationId xmlns:a16="http://schemas.microsoft.com/office/drawing/2014/main" id="{B417535E-6053-454B-9736-13869F6472D3}"/>
                  </a:ext>
                </a:extLst>
              </p:cNvPr>
              <p:cNvSpPr>
                <a:spLocks/>
              </p:cNvSpPr>
              <p:nvPr/>
            </p:nvSpPr>
            <p:spPr bwMode="auto">
              <a:xfrm>
                <a:off x="1480457" y="4383895"/>
                <a:ext cx="1055686" cy="1055686"/>
              </a:xfrm>
              <a:custGeom>
                <a:avLst/>
                <a:gdLst>
                  <a:gd name="T0" fmla="*/ 36 w 482"/>
                  <a:gd name="T1" fmla="*/ 0 h 482"/>
                  <a:gd name="T2" fmla="*/ 36 w 482"/>
                  <a:gd name="T3" fmla="*/ 0 h 482"/>
                  <a:gd name="T4" fmla="*/ 0 w 482"/>
                  <a:gd name="T5" fmla="*/ 0 h 482"/>
                  <a:gd name="T6" fmla="*/ 482 w 482"/>
                  <a:gd name="T7" fmla="*/ 482 h 482"/>
                  <a:gd name="T8" fmla="*/ 482 w 482"/>
                  <a:gd name="T9" fmla="*/ 447 h 482"/>
                  <a:gd name="T10" fmla="*/ 36 w 482"/>
                  <a:gd name="T11" fmla="*/ 0 h 482"/>
                </a:gdLst>
                <a:ahLst/>
                <a:cxnLst>
                  <a:cxn ang="0">
                    <a:pos x="T0" y="T1"/>
                  </a:cxn>
                  <a:cxn ang="0">
                    <a:pos x="T2" y="T3"/>
                  </a:cxn>
                  <a:cxn ang="0">
                    <a:pos x="T4" y="T5"/>
                  </a:cxn>
                  <a:cxn ang="0">
                    <a:pos x="T6" y="T7"/>
                  </a:cxn>
                  <a:cxn ang="0">
                    <a:pos x="T8" y="T9"/>
                  </a:cxn>
                  <a:cxn ang="0">
                    <a:pos x="T10" y="T11"/>
                  </a:cxn>
                </a:cxnLst>
                <a:rect l="0" t="0" r="r" b="b"/>
                <a:pathLst>
                  <a:path w="482" h="482">
                    <a:moveTo>
                      <a:pt x="36" y="0"/>
                    </a:moveTo>
                    <a:cubicBezTo>
                      <a:pt x="36" y="0"/>
                      <a:pt x="36" y="0"/>
                      <a:pt x="36" y="0"/>
                    </a:cubicBezTo>
                    <a:cubicBezTo>
                      <a:pt x="0" y="0"/>
                      <a:pt x="0" y="0"/>
                      <a:pt x="0" y="0"/>
                    </a:cubicBezTo>
                    <a:cubicBezTo>
                      <a:pt x="0" y="267"/>
                      <a:pt x="216" y="482"/>
                      <a:pt x="482" y="482"/>
                    </a:cubicBezTo>
                    <a:cubicBezTo>
                      <a:pt x="482" y="447"/>
                      <a:pt x="482" y="447"/>
                      <a:pt x="482" y="447"/>
                    </a:cubicBezTo>
                    <a:cubicBezTo>
                      <a:pt x="235" y="447"/>
                      <a:pt x="36" y="247"/>
                      <a:pt x="36" y="0"/>
                    </a:cubicBezTo>
                    <a:close/>
                  </a:path>
                </a:pathLst>
              </a:custGeom>
              <a:grpFill/>
              <a:ln w="9525">
                <a:noFill/>
                <a:round/>
                <a:headEnd/>
                <a:tailEnd/>
              </a:ln>
            </p:spPr>
            <p:txBody>
              <a:bodyPr/>
              <a:lstStyle/>
              <a:p>
                <a:pPr>
                  <a:defRPr/>
                </a:pPr>
                <a:endParaRPr lang="id-ID" sz="1013"/>
              </a:p>
            </p:txBody>
          </p:sp>
        </p:grpSp>
        <p:sp>
          <p:nvSpPr>
            <p:cNvPr id="186" name="Oval 196">
              <a:extLst>
                <a:ext uri="{FF2B5EF4-FFF2-40B4-BE49-F238E27FC236}">
                  <a16:creationId xmlns:a16="http://schemas.microsoft.com/office/drawing/2014/main" id="{E3A7AAB4-73AC-43AA-8F53-6502700D44E4}"/>
                </a:ext>
              </a:extLst>
            </p:cNvPr>
            <p:cNvSpPr/>
            <p:nvPr/>
          </p:nvSpPr>
          <p:spPr>
            <a:xfrm>
              <a:off x="2221301" y="3296141"/>
              <a:ext cx="174172" cy="174172"/>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id-ID" sz="1013"/>
            </a:p>
          </p:txBody>
        </p:sp>
        <p:sp>
          <p:nvSpPr>
            <p:cNvPr id="187" name="Oval 197">
              <a:extLst>
                <a:ext uri="{FF2B5EF4-FFF2-40B4-BE49-F238E27FC236}">
                  <a16:creationId xmlns:a16="http://schemas.microsoft.com/office/drawing/2014/main" id="{81946E8A-6F28-4047-AAC2-FCA47CBC15DF}"/>
                </a:ext>
              </a:extLst>
            </p:cNvPr>
            <p:cNvSpPr/>
            <p:nvPr/>
          </p:nvSpPr>
          <p:spPr>
            <a:xfrm>
              <a:off x="2700869" y="5282871"/>
              <a:ext cx="174172" cy="174172"/>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id-ID" sz="1013"/>
            </a:p>
          </p:txBody>
        </p:sp>
      </p:grpSp>
      <p:cxnSp>
        <p:nvCxnSpPr>
          <p:cNvPr id="190" name="Straight Connector 200">
            <a:extLst>
              <a:ext uri="{FF2B5EF4-FFF2-40B4-BE49-F238E27FC236}">
                <a16:creationId xmlns:a16="http://schemas.microsoft.com/office/drawing/2014/main" id="{6486D7D5-4CFE-4833-AC0F-42DEC9A7102F}"/>
              </a:ext>
            </a:extLst>
          </p:cNvPr>
          <p:cNvCxnSpPr/>
          <p:nvPr/>
        </p:nvCxnSpPr>
        <p:spPr>
          <a:xfrm>
            <a:off x="3924301" y="1857375"/>
            <a:ext cx="1784747" cy="0"/>
          </a:xfrm>
          <a:prstGeom prst="line">
            <a:avLst/>
          </a:prstGeom>
          <a:ln w="19050">
            <a:solidFill>
              <a:schemeClr val="bg1">
                <a:lumMod val="65000"/>
              </a:schemeClr>
            </a:solidFill>
            <a:prstDash val="sysDash"/>
            <a:tailEnd type="oval"/>
          </a:ln>
        </p:spPr>
        <p:style>
          <a:lnRef idx="1">
            <a:schemeClr val="accent1"/>
          </a:lnRef>
          <a:fillRef idx="0">
            <a:schemeClr val="accent1"/>
          </a:fillRef>
          <a:effectRef idx="0">
            <a:schemeClr val="accent1"/>
          </a:effectRef>
          <a:fontRef idx="minor">
            <a:schemeClr val="tx1"/>
          </a:fontRef>
        </p:style>
      </p:cxnSp>
      <p:sp>
        <p:nvSpPr>
          <p:cNvPr id="191" name="TextBox 201">
            <a:extLst>
              <a:ext uri="{FF2B5EF4-FFF2-40B4-BE49-F238E27FC236}">
                <a16:creationId xmlns:a16="http://schemas.microsoft.com/office/drawing/2014/main" id="{06401816-6635-48CA-B27B-20C6A0E4F438}"/>
              </a:ext>
            </a:extLst>
          </p:cNvPr>
          <p:cNvSpPr txBox="1"/>
          <p:nvPr/>
        </p:nvSpPr>
        <p:spPr>
          <a:xfrm>
            <a:off x="5889816" y="1478756"/>
            <a:ext cx="1513491" cy="369332"/>
          </a:xfrm>
          <a:prstGeom prst="rect">
            <a:avLst/>
          </a:prstGeom>
          <a:noFill/>
        </p:spPr>
        <p:txBody>
          <a:bodyPr wrap="none">
            <a:spAutoFit/>
          </a:bodyPr>
          <a:lstStyle/>
          <a:p>
            <a:pPr algn="r">
              <a:defRPr/>
            </a:pPr>
            <a:r>
              <a:rPr lang="id-ID" sz="1800" b="1">
                <a:cs typeface="Lato Light" panose="020F0402020204030203" pitchFamily="34" charset="0"/>
              </a:rPr>
              <a:t>Search Engine</a:t>
            </a:r>
            <a:endParaRPr lang="id-ID" sz="1800" b="1" dirty="0">
              <a:cs typeface="Lato Light" panose="020F0402020204030203" pitchFamily="34" charset="0"/>
            </a:endParaRPr>
          </a:p>
        </p:txBody>
      </p:sp>
      <p:sp>
        <p:nvSpPr>
          <p:cNvPr id="192" name="Rectangle 202">
            <a:extLst>
              <a:ext uri="{FF2B5EF4-FFF2-40B4-BE49-F238E27FC236}">
                <a16:creationId xmlns:a16="http://schemas.microsoft.com/office/drawing/2014/main" id="{543A5901-A3EA-4DB1-8274-09D20B1D78E1}"/>
              </a:ext>
            </a:extLst>
          </p:cNvPr>
          <p:cNvSpPr/>
          <p:nvPr/>
        </p:nvSpPr>
        <p:spPr>
          <a:xfrm>
            <a:off x="5907882" y="1800226"/>
            <a:ext cx="2074069" cy="575542"/>
          </a:xfrm>
          <a:prstGeom prst="rect">
            <a:avLst/>
          </a:prstGeom>
        </p:spPr>
        <p:txBody>
          <a:bodyPr>
            <a:spAutoFit/>
          </a:bodyPr>
          <a:lstStyle/>
          <a:p>
            <a:pPr algn="just">
              <a:lnSpc>
                <a:spcPct val="120000"/>
              </a:lnSpc>
              <a:defRPr/>
            </a:pPr>
            <a:r>
              <a:rPr lang="en-US" sz="900" dirty="0">
                <a:ea typeface="Open Sans Condensed Light" pitchFamily="34" charset="0"/>
                <a:cs typeface="Open Sans Condensed Light" pitchFamily="34" charset="0"/>
              </a:rPr>
              <a:t>Body text here or </a:t>
            </a:r>
            <a:r>
              <a:rPr lang="en-US" sz="900" dirty="0" err="1">
                <a:ea typeface="Open Sans Condensed Light" pitchFamily="34" charset="0"/>
                <a:cs typeface="Open Sans Condensed Light" pitchFamily="34" charset="0"/>
              </a:rPr>
              <a:t>Lorem</a:t>
            </a:r>
            <a:r>
              <a:rPr lang="en-US" sz="900" dirty="0">
                <a:ea typeface="Open Sans Condensed Light" pitchFamily="34" charset="0"/>
                <a:cs typeface="Open Sans Condensed Light" pitchFamily="34" charset="0"/>
              </a:rPr>
              <a:t> </a:t>
            </a:r>
            <a:r>
              <a:rPr lang="en-US" sz="900" dirty="0" err="1">
                <a:ea typeface="Open Sans Condensed Light" pitchFamily="34" charset="0"/>
                <a:cs typeface="Open Sans Condensed Light" pitchFamily="34" charset="0"/>
              </a:rPr>
              <a:t>Ipsum</a:t>
            </a:r>
            <a:r>
              <a:rPr lang="en-US" sz="900" dirty="0">
                <a:ea typeface="Open Sans Condensed Light" pitchFamily="34" charset="0"/>
                <a:cs typeface="Open Sans Condensed Light" pitchFamily="34" charset="0"/>
              </a:rPr>
              <a:t> is simply dummy text of the printing and typesetting industry</a:t>
            </a:r>
            <a:r>
              <a:rPr lang="en-US" sz="900">
                <a:ea typeface="Open Sans Condensed Light" pitchFamily="34" charset="0"/>
                <a:cs typeface="Open Sans Condensed Light" pitchFamily="34" charset="0"/>
              </a:rPr>
              <a:t>. </a:t>
            </a:r>
            <a:endParaRPr lang="en-US" sz="900" dirty="0">
              <a:ea typeface="Open Sans Condensed Light" pitchFamily="34" charset="0"/>
              <a:cs typeface="Open Sans Condensed Light" pitchFamily="34" charset="0"/>
            </a:endParaRPr>
          </a:p>
        </p:txBody>
      </p:sp>
      <p:grpSp>
        <p:nvGrpSpPr>
          <p:cNvPr id="193" name="Group 203">
            <a:extLst>
              <a:ext uri="{FF2B5EF4-FFF2-40B4-BE49-F238E27FC236}">
                <a16:creationId xmlns:a16="http://schemas.microsoft.com/office/drawing/2014/main" id="{0D0638D5-129F-4384-B60F-99FC03C8EA96}"/>
              </a:ext>
            </a:extLst>
          </p:cNvPr>
          <p:cNvGrpSpPr>
            <a:grpSpLocks/>
          </p:cNvGrpSpPr>
          <p:nvPr/>
        </p:nvGrpSpPr>
        <p:grpSpPr bwMode="auto">
          <a:xfrm>
            <a:off x="4269581" y="4033838"/>
            <a:ext cx="3133725" cy="667941"/>
            <a:chOff x="7367712" y="4467079"/>
            <a:chExt cx="4178168" cy="890039"/>
          </a:xfrm>
        </p:grpSpPr>
        <p:cxnSp>
          <p:nvCxnSpPr>
            <p:cNvPr id="194" name="Straight Connector 204">
              <a:extLst>
                <a:ext uri="{FF2B5EF4-FFF2-40B4-BE49-F238E27FC236}">
                  <a16:creationId xmlns:a16="http://schemas.microsoft.com/office/drawing/2014/main" id="{D4EF5E1E-176C-40BB-94A2-00F11CBE4D0F}"/>
                </a:ext>
              </a:extLst>
            </p:cNvPr>
            <p:cNvCxnSpPr/>
            <p:nvPr/>
          </p:nvCxnSpPr>
          <p:spPr>
            <a:xfrm flipV="1">
              <a:off x="7367712" y="4911305"/>
              <a:ext cx="1385844" cy="0"/>
            </a:xfrm>
            <a:prstGeom prst="line">
              <a:avLst/>
            </a:prstGeom>
            <a:ln>
              <a:solidFill>
                <a:schemeClr val="bg1">
                  <a:lumMod val="65000"/>
                </a:schemeClr>
              </a:solidFill>
              <a:prstDash val="sysDash"/>
              <a:tailEnd type="oval"/>
            </a:ln>
          </p:spPr>
          <p:style>
            <a:lnRef idx="1">
              <a:schemeClr val="accent1"/>
            </a:lnRef>
            <a:fillRef idx="0">
              <a:schemeClr val="accent1"/>
            </a:fillRef>
            <a:effectRef idx="0">
              <a:schemeClr val="accent1"/>
            </a:effectRef>
            <a:fontRef idx="minor">
              <a:schemeClr val="tx1"/>
            </a:fontRef>
          </p:style>
        </p:cxnSp>
        <p:sp>
          <p:nvSpPr>
            <p:cNvPr id="195" name="Content Placeholder 2">
              <a:extLst>
                <a:ext uri="{FF2B5EF4-FFF2-40B4-BE49-F238E27FC236}">
                  <a16:creationId xmlns:a16="http://schemas.microsoft.com/office/drawing/2014/main" id="{F5449568-6DC9-4702-AC1B-324F17EF2633}"/>
                </a:ext>
              </a:extLst>
            </p:cNvPr>
            <p:cNvSpPr txBox="1">
              <a:spLocks/>
            </p:cNvSpPr>
            <p:nvPr/>
          </p:nvSpPr>
          <p:spPr bwMode="auto">
            <a:xfrm>
              <a:off x="8846204" y="4467079"/>
              <a:ext cx="2699676" cy="8900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20000"/>
                </a:spcBef>
                <a:buFont typeface="Arial" panose="020B0604020202020204" pitchFamily="34" charset="0"/>
                <a:buNone/>
              </a:pPr>
              <a:r>
                <a:rPr lang="id-ID" altLang="zh-CN" sz="1050" b="1">
                  <a:latin typeface="+mn-lt"/>
                </a:rPr>
                <a:t>Networking Area</a:t>
              </a:r>
              <a:br>
                <a:rPr lang="en-US" altLang="zh-CN" sz="1050" b="1">
                  <a:latin typeface="+mn-lt"/>
                </a:rPr>
              </a:br>
              <a:r>
                <a:rPr lang="en-US" altLang="zh-CN" sz="825">
                  <a:latin typeface="+mn-lt"/>
                </a:rPr>
                <a:t>Lorem ipsum dolor sit amet, consectetur adipiscing elit. Curabitur elementum posuere pretium. </a:t>
              </a:r>
            </a:p>
          </p:txBody>
        </p:sp>
      </p:grpSp>
      <p:sp>
        <p:nvSpPr>
          <p:cNvPr id="196" name="TextBox 206">
            <a:extLst>
              <a:ext uri="{FF2B5EF4-FFF2-40B4-BE49-F238E27FC236}">
                <a16:creationId xmlns:a16="http://schemas.microsoft.com/office/drawing/2014/main" id="{2B657F9A-EC3B-477F-B6AD-3BABF7F436AC}"/>
              </a:ext>
            </a:extLst>
          </p:cNvPr>
          <p:cNvSpPr txBox="1"/>
          <p:nvPr/>
        </p:nvSpPr>
        <p:spPr>
          <a:xfrm>
            <a:off x="5350669" y="3736181"/>
            <a:ext cx="732893" cy="369332"/>
          </a:xfrm>
          <a:prstGeom prst="rect">
            <a:avLst/>
          </a:prstGeom>
          <a:noFill/>
        </p:spPr>
        <p:txBody>
          <a:bodyPr wrap="none">
            <a:spAutoFit/>
          </a:bodyPr>
          <a:lstStyle/>
          <a:p>
            <a:pPr>
              <a:defRPr/>
            </a:pPr>
            <a:r>
              <a:rPr lang="id-ID" sz="1800" b="1"/>
              <a:t>5,4 M</a:t>
            </a:r>
            <a:endParaRPr lang="id-ID" sz="1800" b="1" dirty="0"/>
          </a:p>
        </p:txBody>
      </p:sp>
      <p:sp>
        <p:nvSpPr>
          <p:cNvPr id="197" name="TextBox 207">
            <a:extLst>
              <a:ext uri="{FF2B5EF4-FFF2-40B4-BE49-F238E27FC236}">
                <a16:creationId xmlns:a16="http://schemas.microsoft.com/office/drawing/2014/main" id="{A4BE740F-36A9-4F22-BC7C-4EEC5A7389B3}"/>
              </a:ext>
            </a:extLst>
          </p:cNvPr>
          <p:cNvSpPr txBox="1"/>
          <p:nvPr/>
        </p:nvSpPr>
        <p:spPr>
          <a:xfrm>
            <a:off x="4386263" y="1484710"/>
            <a:ext cx="1125629" cy="369332"/>
          </a:xfrm>
          <a:prstGeom prst="rect">
            <a:avLst/>
          </a:prstGeom>
          <a:noFill/>
        </p:spPr>
        <p:txBody>
          <a:bodyPr wrap="none">
            <a:spAutoFit/>
          </a:bodyPr>
          <a:lstStyle/>
          <a:p>
            <a:pPr>
              <a:defRPr/>
            </a:pPr>
            <a:r>
              <a:rPr lang="id-ID" sz="1800" b="1"/>
              <a:t>7.084.321</a:t>
            </a:r>
            <a:endParaRPr lang="id-ID" sz="1800" b="1" dirty="0"/>
          </a:p>
        </p:txBody>
      </p:sp>
      <p:grpSp>
        <p:nvGrpSpPr>
          <p:cNvPr id="198" name="Group 208">
            <a:extLst>
              <a:ext uri="{FF2B5EF4-FFF2-40B4-BE49-F238E27FC236}">
                <a16:creationId xmlns:a16="http://schemas.microsoft.com/office/drawing/2014/main" id="{557FF3C6-043A-437B-ADAF-FC8F6F9603E1}"/>
              </a:ext>
            </a:extLst>
          </p:cNvPr>
          <p:cNvGrpSpPr>
            <a:grpSpLocks/>
          </p:cNvGrpSpPr>
          <p:nvPr/>
        </p:nvGrpSpPr>
        <p:grpSpPr bwMode="auto">
          <a:xfrm>
            <a:off x="4848225" y="2867025"/>
            <a:ext cx="3133725" cy="667941"/>
            <a:chOff x="7367712" y="4467079"/>
            <a:chExt cx="4178168" cy="890039"/>
          </a:xfrm>
        </p:grpSpPr>
        <p:cxnSp>
          <p:nvCxnSpPr>
            <p:cNvPr id="199" name="Straight Connector 209">
              <a:extLst>
                <a:ext uri="{FF2B5EF4-FFF2-40B4-BE49-F238E27FC236}">
                  <a16:creationId xmlns:a16="http://schemas.microsoft.com/office/drawing/2014/main" id="{09E839E6-73DA-475F-8F7B-B671EDD8E31C}"/>
                </a:ext>
              </a:extLst>
            </p:cNvPr>
            <p:cNvCxnSpPr/>
            <p:nvPr/>
          </p:nvCxnSpPr>
          <p:spPr>
            <a:xfrm flipV="1">
              <a:off x="7367712" y="4911305"/>
              <a:ext cx="1385844" cy="0"/>
            </a:xfrm>
            <a:prstGeom prst="line">
              <a:avLst/>
            </a:prstGeom>
            <a:ln>
              <a:solidFill>
                <a:schemeClr val="bg1">
                  <a:lumMod val="65000"/>
                </a:schemeClr>
              </a:solidFill>
              <a:prstDash val="sysDash"/>
              <a:tailEnd type="oval"/>
            </a:ln>
          </p:spPr>
          <p:style>
            <a:lnRef idx="1">
              <a:schemeClr val="accent1"/>
            </a:lnRef>
            <a:fillRef idx="0">
              <a:schemeClr val="accent1"/>
            </a:fillRef>
            <a:effectRef idx="0">
              <a:schemeClr val="accent1"/>
            </a:effectRef>
            <a:fontRef idx="minor">
              <a:schemeClr val="tx1"/>
            </a:fontRef>
          </p:style>
        </p:cxnSp>
        <p:sp>
          <p:nvSpPr>
            <p:cNvPr id="200" name="Content Placeholder 2">
              <a:extLst>
                <a:ext uri="{FF2B5EF4-FFF2-40B4-BE49-F238E27FC236}">
                  <a16:creationId xmlns:a16="http://schemas.microsoft.com/office/drawing/2014/main" id="{E9CA4CEF-3CAE-4067-BCC5-9DF09F00E1C4}"/>
                </a:ext>
              </a:extLst>
            </p:cNvPr>
            <p:cNvSpPr txBox="1">
              <a:spLocks/>
            </p:cNvSpPr>
            <p:nvPr/>
          </p:nvSpPr>
          <p:spPr bwMode="auto">
            <a:xfrm>
              <a:off x="8846204" y="4467079"/>
              <a:ext cx="2699676" cy="8900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20000"/>
                </a:spcBef>
                <a:buFont typeface="Arial" panose="020B0604020202020204" pitchFamily="34" charset="0"/>
                <a:buNone/>
              </a:pPr>
              <a:r>
                <a:rPr lang="id-ID" altLang="zh-CN" sz="1050" b="1">
                  <a:latin typeface="+mn-lt"/>
                </a:rPr>
                <a:t>Networking Area</a:t>
              </a:r>
              <a:br>
                <a:rPr lang="en-US" altLang="zh-CN" sz="1050" b="1">
                  <a:latin typeface="+mn-lt"/>
                </a:rPr>
              </a:br>
              <a:r>
                <a:rPr lang="en-US" altLang="zh-CN" sz="825">
                  <a:latin typeface="+mn-lt"/>
                </a:rPr>
                <a:t>Lorem ipsum dolor sit amet, consectetur adipiscing elit. Curabitur elementum posuere pretium. </a:t>
              </a:r>
            </a:p>
          </p:txBody>
        </p:sp>
      </p:grpSp>
      <p:sp>
        <p:nvSpPr>
          <p:cNvPr id="201" name="TextBox 211">
            <a:extLst>
              <a:ext uri="{FF2B5EF4-FFF2-40B4-BE49-F238E27FC236}">
                <a16:creationId xmlns:a16="http://schemas.microsoft.com/office/drawing/2014/main" id="{065A1DA2-3ECB-48CC-B541-EA9B28AE95B1}"/>
              </a:ext>
            </a:extLst>
          </p:cNvPr>
          <p:cNvSpPr txBox="1"/>
          <p:nvPr/>
        </p:nvSpPr>
        <p:spPr>
          <a:xfrm>
            <a:off x="5907882" y="2572941"/>
            <a:ext cx="598241" cy="369332"/>
          </a:xfrm>
          <a:prstGeom prst="rect">
            <a:avLst/>
          </a:prstGeom>
          <a:noFill/>
        </p:spPr>
        <p:txBody>
          <a:bodyPr wrap="none">
            <a:spAutoFit/>
          </a:bodyPr>
          <a:lstStyle/>
          <a:p>
            <a:pPr>
              <a:defRPr/>
            </a:pPr>
            <a:r>
              <a:rPr lang="id-ID" sz="1800" b="1"/>
              <a:t>12 K</a:t>
            </a:r>
            <a:endParaRPr lang="id-ID" sz="1800" b="1" dirty="0"/>
          </a:p>
        </p:txBody>
      </p:sp>
    </p:spTree>
    <p:extLst>
      <p:ext uri="{BB962C8B-B14F-4D97-AF65-F5344CB8AC3E}">
        <p14:creationId xmlns:p14="http://schemas.microsoft.com/office/powerpoint/2010/main" val="339513462"/>
      </p:ext>
    </p:extLst>
  </p:cSld>
  <p:clrMapOvr>
    <a:masterClrMapping/>
  </p:clrMapOvr>
  <mc:AlternateContent xmlns:mc="http://schemas.openxmlformats.org/markup-compatibility/2006" xmlns:p14="http://schemas.microsoft.com/office/powerpoint/2010/main">
    <mc:Choice Requires="p14">
      <p:transition spd="slow" p14:dur="1250" advClick="0" advTm="0">
        <p14:switch dir="r"/>
      </p:transition>
    </mc:Choice>
    <mc:Fallback xmlns="">
      <p:transition spd="slow"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1" presetClass="entr" presetSubtype="0" fill="hold" grpId="0" nodeType="afterEffect">
                                  <p:stCondLst>
                                    <p:cond delay="0"/>
                                  </p:stCondLst>
                                  <p:iterate type="lt">
                                    <p:tmPct val="10000"/>
                                  </p:iterate>
                                  <p:childTnLst>
                                    <p:set>
                                      <p:cBhvr>
                                        <p:cTn id="6" dur="1" fill="hold">
                                          <p:stCondLst>
                                            <p:cond delay="0"/>
                                          </p:stCondLst>
                                        </p:cTn>
                                        <p:tgtEl>
                                          <p:spTgt spid="16"/>
                                        </p:tgtEl>
                                        <p:attrNameLst>
                                          <p:attrName>style.visibility</p:attrName>
                                        </p:attrNameLst>
                                      </p:cBhvr>
                                      <p:to>
                                        <p:strVal val="visible"/>
                                      </p:to>
                                    </p:set>
                                    <p:anim calcmode="lin" valueType="num">
                                      <p:cBhvr>
                                        <p:cTn id="7" dur="500" fill="hold"/>
                                        <p:tgtEl>
                                          <p:spTgt spid="16"/>
                                        </p:tgtEl>
                                        <p:attrNameLst>
                                          <p:attrName>ppt_x</p:attrName>
                                        </p:attrNameLst>
                                      </p:cBhvr>
                                      <p:tavLst>
                                        <p:tav tm="0">
                                          <p:val>
                                            <p:strVal val="#ppt_x"/>
                                          </p:val>
                                        </p:tav>
                                        <p:tav tm="50000">
                                          <p:val>
                                            <p:strVal val="#ppt_x+.1"/>
                                          </p:val>
                                        </p:tav>
                                        <p:tav tm="100000">
                                          <p:val>
                                            <p:strVal val="#ppt_x"/>
                                          </p:val>
                                        </p:tav>
                                      </p:tavLst>
                                    </p:anim>
                                    <p:anim calcmode="lin" valueType="num">
                                      <p:cBhvr>
                                        <p:cTn id="8" dur="500" fill="hold"/>
                                        <p:tgtEl>
                                          <p:spTgt spid="16"/>
                                        </p:tgtEl>
                                        <p:attrNameLst>
                                          <p:attrName>ppt_y</p:attrName>
                                        </p:attrNameLst>
                                      </p:cBhvr>
                                      <p:tavLst>
                                        <p:tav tm="0">
                                          <p:val>
                                            <p:strVal val="#ppt_y"/>
                                          </p:val>
                                        </p:tav>
                                        <p:tav tm="100000">
                                          <p:val>
                                            <p:strVal val="#ppt_y"/>
                                          </p:val>
                                        </p:tav>
                                      </p:tavLst>
                                    </p:anim>
                                    <p:anim calcmode="lin" valueType="num">
                                      <p:cBhvr>
                                        <p:cTn id="9" dur="500" fill="hold"/>
                                        <p:tgtEl>
                                          <p:spTgt spid="16"/>
                                        </p:tgtEl>
                                        <p:attrNameLst>
                                          <p:attrName>ppt_h</p:attrName>
                                        </p:attrNameLst>
                                      </p:cBhvr>
                                      <p:tavLst>
                                        <p:tav tm="0">
                                          <p:val>
                                            <p:strVal val="#ppt_h/10"/>
                                          </p:val>
                                        </p:tav>
                                        <p:tav tm="50000">
                                          <p:val>
                                            <p:strVal val="#ppt_h+.01"/>
                                          </p:val>
                                        </p:tav>
                                        <p:tav tm="100000">
                                          <p:val>
                                            <p:strVal val="#ppt_h"/>
                                          </p:val>
                                        </p:tav>
                                      </p:tavLst>
                                    </p:anim>
                                    <p:anim calcmode="lin" valueType="num">
                                      <p:cBhvr>
                                        <p:cTn id="10" dur="500" fill="hold"/>
                                        <p:tgtEl>
                                          <p:spTgt spid="16"/>
                                        </p:tgtEl>
                                        <p:attrNameLst>
                                          <p:attrName>ppt_w</p:attrName>
                                        </p:attrNameLst>
                                      </p:cBhvr>
                                      <p:tavLst>
                                        <p:tav tm="0">
                                          <p:val>
                                            <p:strVal val="#ppt_w/10"/>
                                          </p:val>
                                        </p:tav>
                                        <p:tav tm="50000">
                                          <p:val>
                                            <p:strVal val="#ppt_w+.01"/>
                                          </p:val>
                                        </p:tav>
                                        <p:tav tm="100000">
                                          <p:val>
                                            <p:strVal val="#ppt_w"/>
                                          </p:val>
                                        </p:tav>
                                      </p:tavLst>
                                    </p:anim>
                                    <p:animEffect transition="in" filter="fade">
                                      <p:cBhvr>
                                        <p:cTn id="11" dur="500" tmFilter="0,0; .5, 1; 1, 1"/>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p:bld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2"/>
          <p:cNvGrpSpPr/>
          <p:nvPr/>
        </p:nvGrpSpPr>
        <p:grpSpPr>
          <a:xfrm>
            <a:off x="8431392" y="1"/>
            <a:ext cx="300083" cy="285750"/>
            <a:chOff x="8431388" y="0"/>
            <a:chExt cx="300083" cy="285750"/>
          </a:xfrm>
        </p:grpSpPr>
        <p:sp>
          <p:nvSpPr>
            <p:cNvPr id="14" name="Rectangle 13"/>
            <p:cNvSpPr/>
            <p:nvPr/>
          </p:nvSpPr>
          <p:spPr>
            <a:xfrm>
              <a:off x="8458200" y="0"/>
              <a:ext cx="228600" cy="285750"/>
            </a:xfrm>
            <a:prstGeom prst="rect">
              <a:avLst/>
            </a:prstGeom>
            <a:solidFill>
              <a:srgbClr val="16A08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5" name="TextBox 14"/>
            <p:cNvSpPr txBox="1"/>
            <p:nvPr/>
          </p:nvSpPr>
          <p:spPr>
            <a:xfrm>
              <a:off x="8431388" y="44010"/>
              <a:ext cx="300083" cy="230832"/>
            </a:xfrm>
            <a:prstGeom prst="rect">
              <a:avLst/>
            </a:prstGeom>
            <a:noFill/>
          </p:spPr>
          <p:txBody>
            <a:bodyPr wrap="none" rtlCol="0">
              <a:spAutoFit/>
            </a:bodyPr>
            <a:lstStyle/>
            <a:p>
              <a:pPr algn="ctr"/>
              <a:r>
                <a:rPr lang="id-ID" sz="900" b="1" dirty="0">
                  <a:solidFill>
                    <a:schemeClr val="bg1"/>
                  </a:solidFill>
                </a:rPr>
                <a:t>41</a:t>
              </a:r>
              <a:endParaRPr lang="en-US" sz="900" b="1" dirty="0">
                <a:solidFill>
                  <a:schemeClr val="bg1"/>
                </a:solidFill>
              </a:endParaRPr>
            </a:p>
          </p:txBody>
        </p:sp>
      </p:grpSp>
      <p:sp>
        <p:nvSpPr>
          <p:cNvPr id="86" name="Rectangle 44">
            <a:extLst>
              <a:ext uri="{FF2B5EF4-FFF2-40B4-BE49-F238E27FC236}">
                <a16:creationId xmlns:a16="http://schemas.microsoft.com/office/drawing/2014/main" id="{778B87C2-C3D3-476B-B810-D681FB632E4B}"/>
              </a:ext>
            </a:extLst>
          </p:cNvPr>
          <p:cNvSpPr>
            <a:spLocks noChangeArrowheads="1"/>
          </p:cNvSpPr>
          <p:nvPr/>
        </p:nvSpPr>
        <p:spPr bwMode="auto">
          <a:xfrm>
            <a:off x="3073361" y="136491"/>
            <a:ext cx="3375789" cy="429843"/>
          </a:xfrm>
          <a:prstGeom prst="rect">
            <a:avLst/>
          </a:prstGeom>
          <a:noFill/>
          <a:ln w="9525" algn="ctr">
            <a:noFill/>
            <a:miter lim="800000"/>
          </a:ln>
        </p:spPr>
        <p:txBody>
          <a:bodyPr wrap="square" lIns="87041" tIns="43520" rIns="87041" bIns="43520">
            <a:spAutoFit/>
          </a:bodyPr>
          <a:lstStyle/>
          <a:p>
            <a:pPr algn="ctr" eaLnBrk="0" hangingPunct="0"/>
            <a:r>
              <a:rPr lang="en-US" altLang="zh-CN" sz="2222" b="1" dirty="0">
                <a:solidFill>
                  <a:srgbClr val="356377"/>
                </a:solidFill>
                <a:latin typeface="微软雅黑" panose="020B0503020204020204" pitchFamily="34" charset="-122"/>
                <a:ea typeface="微软雅黑" panose="020B0503020204020204" pitchFamily="34" charset="-122"/>
              </a:rPr>
              <a:t>Enter your title here</a:t>
            </a:r>
          </a:p>
        </p:txBody>
      </p:sp>
      <p:grpSp>
        <p:nvGrpSpPr>
          <p:cNvPr id="87" name="กลุ่ม 1">
            <a:extLst>
              <a:ext uri="{FF2B5EF4-FFF2-40B4-BE49-F238E27FC236}">
                <a16:creationId xmlns:a16="http://schemas.microsoft.com/office/drawing/2014/main" id="{DA8C0848-7951-4B58-B79D-58AAAFA14F82}"/>
              </a:ext>
            </a:extLst>
          </p:cNvPr>
          <p:cNvGrpSpPr/>
          <p:nvPr/>
        </p:nvGrpSpPr>
        <p:grpSpPr>
          <a:xfrm>
            <a:off x="2482151" y="1730142"/>
            <a:ext cx="2566643" cy="3412318"/>
            <a:chOff x="6588906" y="4613710"/>
            <a:chExt cx="6844379" cy="9099513"/>
          </a:xfrm>
        </p:grpSpPr>
        <p:sp>
          <p:nvSpPr>
            <p:cNvPr id="88" name="Oval 96">
              <a:extLst>
                <a:ext uri="{FF2B5EF4-FFF2-40B4-BE49-F238E27FC236}">
                  <a16:creationId xmlns:a16="http://schemas.microsoft.com/office/drawing/2014/main" id="{0E7EE858-A803-454C-B848-85E2C3A334F3}"/>
                </a:ext>
              </a:extLst>
            </p:cNvPr>
            <p:cNvSpPr>
              <a:spLocks noChangeArrowheads="1"/>
            </p:cNvSpPr>
            <p:nvPr/>
          </p:nvSpPr>
          <p:spPr bwMode="auto">
            <a:xfrm>
              <a:off x="10142718" y="8237721"/>
              <a:ext cx="184272" cy="157947"/>
            </a:xfrm>
            <a:prstGeom prst="ellipse">
              <a:avLst/>
            </a:prstGeom>
            <a:solidFill>
              <a:schemeClr val="accent3"/>
            </a:solidFill>
            <a:ln>
              <a:noFill/>
            </a:ln>
          </p:spPr>
          <p:txBody>
            <a:bodyPr vert="horz" wrap="square" lIns="34290" tIns="17145" rIns="34290" bIns="17145" numCol="1" anchor="t" anchorCtr="0" compatLnSpc="1">
              <a:prstTxWarp prst="textNoShape">
                <a:avLst/>
              </a:prstTxWarp>
            </a:bodyPr>
            <a:lstStyle/>
            <a:p>
              <a:endParaRPr lang="th-TH" sz="675"/>
            </a:p>
          </p:txBody>
        </p:sp>
        <p:sp>
          <p:nvSpPr>
            <p:cNvPr id="89" name="Freeform 97">
              <a:extLst>
                <a:ext uri="{FF2B5EF4-FFF2-40B4-BE49-F238E27FC236}">
                  <a16:creationId xmlns:a16="http://schemas.microsoft.com/office/drawing/2014/main" id="{3E0EEB66-1B0B-4300-996C-18A508DA1448}"/>
                </a:ext>
              </a:extLst>
            </p:cNvPr>
            <p:cNvSpPr>
              <a:spLocks/>
            </p:cNvSpPr>
            <p:nvPr/>
          </p:nvSpPr>
          <p:spPr bwMode="auto">
            <a:xfrm>
              <a:off x="8984438" y="6912720"/>
              <a:ext cx="684437" cy="557204"/>
            </a:xfrm>
            <a:custGeom>
              <a:avLst/>
              <a:gdLst>
                <a:gd name="T0" fmla="*/ 24 w 26"/>
                <a:gd name="T1" fmla="*/ 0 h 21"/>
                <a:gd name="T2" fmla="*/ 26 w 26"/>
                <a:gd name="T3" fmla="*/ 9 h 21"/>
                <a:gd name="T4" fmla="*/ 6 w 26"/>
                <a:gd name="T5" fmla="*/ 21 h 21"/>
                <a:gd name="T6" fmla="*/ 0 w 26"/>
                <a:gd name="T7" fmla="*/ 0 h 21"/>
                <a:gd name="T8" fmla="*/ 24 w 26"/>
                <a:gd name="T9" fmla="*/ 0 h 21"/>
              </a:gdLst>
              <a:ahLst/>
              <a:cxnLst>
                <a:cxn ang="0">
                  <a:pos x="T0" y="T1"/>
                </a:cxn>
                <a:cxn ang="0">
                  <a:pos x="T2" y="T3"/>
                </a:cxn>
                <a:cxn ang="0">
                  <a:pos x="T4" y="T5"/>
                </a:cxn>
                <a:cxn ang="0">
                  <a:pos x="T6" y="T7"/>
                </a:cxn>
                <a:cxn ang="0">
                  <a:pos x="T8" y="T9"/>
                </a:cxn>
              </a:cxnLst>
              <a:rect l="0" t="0" r="r" b="b"/>
              <a:pathLst>
                <a:path w="26" h="21">
                  <a:moveTo>
                    <a:pt x="24" y="0"/>
                  </a:moveTo>
                  <a:cubicBezTo>
                    <a:pt x="24" y="3"/>
                    <a:pt x="25" y="6"/>
                    <a:pt x="26" y="9"/>
                  </a:cubicBezTo>
                  <a:cubicBezTo>
                    <a:pt x="6" y="21"/>
                    <a:pt x="6" y="21"/>
                    <a:pt x="6" y="21"/>
                  </a:cubicBezTo>
                  <a:cubicBezTo>
                    <a:pt x="2" y="14"/>
                    <a:pt x="0" y="7"/>
                    <a:pt x="0" y="0"/>
                  </a:cubicBezTo>
                  <a:lnTo>
                    <a:pt x="24" y="0"/>
                  </a:lnTo>
                  <a:close/>
                </a:path>
              </a:pathLst>
            </a:custGeom>
            <a:solidFill>
              <a:schemeClr val="accent3"/>
            </a:solidFill>
            <a:ln>
              <a:noFill/>
            </a:ln>
          </p:spPr>
          <p:txBody>
            <a:bodyPr vert="horz" wrap="square" lIns="34290" tIns="17145" rIns="34290" bIns="17145" numCol="1" anchor="t" anchorCtr="0" compatLnSpc="1">
              <a:prstTxWarp prst="textNoShape">
                <a:avLst/>
              </a:prstTxWarp>
            </a:bodyPr>
            <a:lstStyle/>
            <a:p>
              <a:endParaRPr lang="th-TH" sz="675"/>
            </a:p>
          </p:txBody>
        </p:sp>
        <p:sp>
          <p:nvSpPr>
            <p:cNvPr id="90" name="Freeform 98">
              <a:extLst>
                <a:ext uri="{FF2B5EF4-FFF2-40B4-BE49-F238E27FC236}">
                  <a16:creationId xmlns:a16="http://schemas.microsoft.com/office/drawing/2014/main" id="{542F3546-EF66-4373-B6D6-5A6036BBBE22}"/>
                </a:ext>
              </a:extLst>
            </p:cNvPr>
            <p:cNvSpPr>
              <a:spLocks/>
            </p:cNvSpPr>
            <p:nvPr/>
          </p:nvSpPr>
          <p:spPr bwMode="auto">
            <a:xfrm>
              <a:off x="8721194" y="7018017"/>
              <a:ext cx="184272" cy="188661"/>
            </a:xfrm>
            <a:custGeom>
              <a:avLst/>
              <a:gdLst>
                <a:gd name="T0" fmla="*/ 3 w 7"/>
                <a:gd name="T1" fmla="*/ 0 h 7"/>
                <a:gd name="T2" fmla="*/ 7 w 7"/>
                <a:gd name="T3" fmla="*/ 3 h 7"/>
                <a:gd name="T4" fmla="*/ 4 w 7"/>
                <a:gd name="T5" fmla="*/ 7 h 7"/>
                <a:gd name="T6" fmla="*/ 0 w 7"/>
                <a:gd name="T7" fmla="*/ 4 h 7"/>
                <a:gd name="T8" fmla="*/ 3 w 7"/>
                <a:gd name="T9" fmla="*/ 0 h 7"/>
              </a:gdLst>
              <a:ahLst/>
              <a:cxnLst>
                <a:cxn ang="0">
                  <a:pos x="T0" y="T1"/>
                </a:cxn>
                <a:cxn ang="0">
                  <a:pos x="T2" y="T3"/>
                </a:cxn>
                <a:cxn ang="0">
                  <a:pos x="T4" y="T5"/>
                </a:cxn>
                <a:cxn ang="0">
                  <a:pos x="T6" y="T7"/>
                </a:cxn>
                <a:cxn ang="0">
                  <a:pos x="T8" y="T9"/>
                </a:cxn>
              </a:cxnLst>
              <a:rect l="0" t="0" r="r" b="b"/>
              <a:pathLst>
                <a:path w="7" h="7">
                  <a:moveTo>
                    <a:pt x="3" y="0"/>
                  </a:moveTo>
                  <a:cubicBezTo>
                    <a:pt x="5" y="0"/>
                    <a:pt x="7" y="1"/>
                    <a:pt x="7" y="3"/>
                  </a:cubicBezTo>
                  <a:cubicBezTo>
                    <a:pt x="7" y="5"/>
                    <a:pt x="6" y="7"/>
                    <a:pt x="4" y="7"/>
                  </a:cubicBezTo>
                  <a:cubicBezTo>
                    <a:pt x="2" y="7"/>
                    <a:pt x="1" y="6"/>
                    <a:pt x="0" y="4"/>
                  </a:cubicBezTo>
                  <a:cubicBezTo>
                    <a:pt x="0" y="2"/>
                    <a:pt x="1" y="1"/>
                    <a:pt x="3" y="0"/>
                  </a:cubicBezTo>
                  <a:close/>
                </a:path>
              </a:pathLst>
            </a:custGeom>
            <a:solidFill>
              <a:schemeClr val="accent3"/>
            </a:solidFill>
            <a:ln>
              <a:noFill/>
            </a:ln>
          </p:spPr>
          <p:txBody>
            <a:bodyPr vert="horz" wrap="square" lIns="34290" tIns="17145" rIns="34290" bIns="17145" numCol="1" anchor="t" anchorCtr="0" compatLnSpc="1">
              <a:prstTxWarp prst="textNoShape">
                <a:avLst/>
              </a:prstTxWarp>
            </a:bodyPr>
            <a:lstStyle/>
            <a:p>
              <a:endParaRPr lang="th-TH" sz="675"/>
            </a:p>
          </p:txBody>
        </p:sp>
        <p:sp>
          <p:nvSpPr>
            <p:cNvPr id="91" name="Freeform 99">
              <a:extLst>
                <a:ext uri="{FF2B5EF4-FFF2-40B4-BE49-F238E27FC236}">
                  <a16:creationId xmlns:a16="http://schemas.microsoft.com/office/drawing/2014/main" id="{1DD673E4-797A-4E7C-8022-9E565D6084B7}"/>
                </a:ext>
              </a:extLst>
            </p:cNvPr>
            <p:cNvSpPr>
              <a:spLocks/>
            </p:cNvSpPr>
            <p:nvPr/>
          </p:nvSpPr>
          <p:spPr bwMode="auto">
            <a:xfrm>
              <a:off x="9168711" y="7206678"/>
              <a:ext cx="737087" cy="737087"/>
            </a:xfrm>
            <a:custGeom>
              <a:avLst/>
              <a:gdLst>
                <a:gd name="T0" fmla="*/ 28 w 28"/>
                <a:gd name="T1" fmla="*/ 7 h 28"/>
                <a:gd name="T2" fmla="*/ 16 w 28"/>
                <a:gd name="T3" fmla="*/ 28 h 28"/>
                <a:gd name="T4" fmla="*/ 0 w 28"/>
                <a:gd name="T5" fmla="*/ 12 h 28"/>
                <a:gd name="T6" fmla="*/ 21 w 28"/>
                <a:gd name="T7" fmla="*/ 0 h 28"/>
                <a:gd name="T8" fmla="*/ 28 w 28"/>
                <a:gd name="T9" fmla="*/ 7 h 28"/>
              </a:gdLst>
              <a:ahLst/>
              <a:cxnLst>
                <a:cxn ang="0">
                  <a:pos x="T0" y="T1"/>
                </a:cxn>
                <a:cxn ang="0">
                  <a:pos x="T2" y="T3"/>
                </a:cxn>
                <a:cxn ang="0">
                  <a:pos x="T4" y="T5"/>
                </a:cxn>
                <a:cxn ang="0">
                  <a:pos x="T6" y="T7"/>
                </a:cxn>
                <a:cxn ang="0">
                  <a:pos x="T8" y="T9"/>
                </a:cxn>
              </a:cxnLst>
              <a:rect l="0" t="0" r="r" b="b"/>
              <a:pathLst>
                <a:path w="28" h="28">
                  <a:moveTo>
                    <a:pt x="28" y="7"/>
                  </a:moveTo>
                  <a:cubicBezTo>
                    <a:pt x="16" y="28"/>
                    <a:pt x="16" y="28"/>
                    <a:pt x="16" y="28"/>
                  </a:cubicBezTo>
                  <a:cubicBezTo>
                    <a:pt x="9" y="24"/>
                    <a:pt x="4" y="18"/>
                    <a:pt x="0" y="12"/>
                  </a:cubicBezTo>
                  <a:cubicBezTo>
                    <a:pt x="21" y="0"/>
                    <a:pt x="21" y="0"/>
                    <a:pt x="21" y="0"/>
                  </a:cubicBezTo>
                  <a:cubicBezTo>
                    <a:pt x="23" y="3"/>
                    <a:pt x="25" y="5"/>
                    <a:pt x="28" y="7"/>
                  </a:cubicBezTo>
                  <a:close/>
                </a:path>
              </a:pathLst>
            </a:custGeom>
            <a:solidFill>
              <a:schemeClr val="accent3"/>
            </a:solidFill>
            <a:ln>
              <a:noFill/>
            </a:ln>
          </p:spPr>
          <p:txBody>
            <a:bodyPr vert="horz" wrap="square" lIns="34290" tIns="17145" rIns="34290" bIns="17145" numCol="1" anchor="t" anchorCtr="0" compatLnSpc="1">
              <a:prstTxWarp prst="textNoShape">
                <a:avLst/>
              </a:prstTxWarp>
            </a:bodyPr>
            <a:lstStyle/>
            <a:p>
              <a:endParaRPr lang="th-TH" sz="675"/>
            </a:p>
          </p:txBody>
        </p:sp>
        <p:sp>
          <p:nvSpPr>
            <p:cNvPr id="92" name="Freeform 100">
              <a:extLst>
                <a:ext uri="{FF2B5EF4-FFF2-40B4-BE49-F238E27FC236}">
                  <a16:creationId xmlns:a16="http://schemas.microsoft.com/office/drawing/2014/main" id="{44747A45-6672-4560-A4D5-5D18DE448EFB}"/>
                </a:ext>
              </a:extLst>
            </p:cNvPr>
            <p:cNvSpPr>
              <a:spLocks/>
            </p:cNvSpPr>
            <p:nvPr/>
          </p:nvSpPr>
          <p:spPr bwMode="auto">
            <a:xfrm>
              <a:off x="9642552" y="7417275"/>
              <a:ext cx="552816" cy="715151"/>
            </a:xfrm>
            <a:custGeom>
              <a:avLst/>
              <a:gdLst>
                <a:gd name="T0" fmla="*/ 21 w 21"/>
                <a:gd name="T1" fmla="*/ 3 h 27"/>
                <a:gd name="T2" fmla="*/ 21 w 21"/>
                <a:gd name="T3" fmla="*/ 27 h 27"/>
                <a:gd name="T4" fmla="*/ 0 w 21"/>
                <a:gd name="T5" fmla="*/ 21 h 27"/>
                <a:gd name="T6" fmla="*/ 12 w 21"/>
                <a:gd name="T7" fmla="*/ 0 h 27"/>
                <a:gd name="T8" fmla="*/ 21 w 21"/>
                <a:gd name="T9" fmla="*/ 3 h 27"/>
              </a:gdLst>
              <a:ahLst/>
              <a:cxnLst>
                <a:cxn ang="0">
                  <a:pos x="T0" y="T1"/>
                </a:cxn>
                <a:cxn ang="0">
                  <a:pos x="T2" y="T3"/>
                </a:cxn>
                <a:cxn ang="0">
                  <a:pos x="T4" y="T5"/>
                </a:cxn>
                <a:cxn ang="0">
                  <a:pos x="T6" y="T7"/>
                </a:cxn>
                <a:cxn ang="0">
                  <a:pos x="T8" y="T9"/>
                </a:cxn>
              </a:cxnLst>
              <a:rect l="0" t="0" r="r" b="b"/>
              <a:pathLst>
                <a:path w="21" h="27">
                  <a:moveTo>
                    <a:pt x="21" y="3"/>
                  </a:moveTo>
                  <a:cubicBezTo>
                    <a:pt x="21" y="27"/>
                    <a:pt x="21" y="27"/>
                    <a:pt x="21" y="27"/>
                  </a:cubicBezTo>
                  <a:cubicBezTo>
                    <a:pt x="14" y="26"/>
                    <a:pt x="6" y="24"/>
                    <a:pt x="0" y="21"/>
                  </a:cubicBezTo>
                  <a:cubicBezTo>
                    <a:pt x="12" y="0"/>
                    <a:pt x="12" y="0"/>
                    <a:pt x="12" y="0"/>
                  </a:cubicBezTo>
                  <a:cubicBezTo>
                    <a:pt x="15" y="2"/>
                    <a:pt x="18" y="3"/>
                    <a:pt x="21" y="3"/>
                  </a:cubicBezTo>
                  <a:close/>
                </a:path>
              </a:pathLst>
            </a:custGeom>
            <a:solidFill>
              <a:schemeClr val="accent3"/>
            </a:solidFill>
            <a:ln>
              <a:noFill/>
            </a:ln>
          </p:spPr>
          <p:txBody>
            <a:bodyPr vert="horz" wrap="square" lIns="34290" tIns="17145" rIns="34290" bIns="17145" numCol="1" anchor="t" anchorCtr="0" compatLnSpc="1">
              <a:prstTxWarp prst="textNoShape">
                <a:avLst/>
              </a:prstTxWarp>
            </a:bodyPr>
            <a:lstStyle/>
            <a:p>
              <a:endParaRPr lang="th-TH" sz="675"/>
            </a:p>
          </p:txBody>
        </p:sp>
        <p:sp>
          <p:nvSpPr>
            <p:cNvPr id="93" name="Freeform 101">
              <a:extLst>
                <a:ext uri="{FF2B5EF4-FFF2-40B4-BE49-F238E27FC236}">
                  <a16:creationId xmlns:a16="http://schemas.microsoft.com/office/drawing/2014/main" id="{26ECF131-4A18-4E58-A1D3-F49F296555C4}"/>
                </a:ext>
              </a:extLst>
            </p:cNvPr>
            <p:cNvSpPr>
              <a:spLocks/>
            </p:cNvSpPr>
            <p:nvPr/>
          </p:nvSpPr>
          <p:spPr bwMode="auto">
            <a:xfrm>
              <a:off x="10274341" y="5618431"/>
              <a:ext cx="552816" cy="688827"/>
            </a:xfrm>
            <a:custGeom>
              <a:avLst/>
              <a:gdLst>
                <a:gd name="T0" fmla="*/ 0 w 21"/>
                <a:gd name="T1" fmla="*/ 24 h 26"/>
                <a:gd name="T2" fmla="*/ 0 w 21"/>
                <a:gd name="T3" fmla="*/ 0 h 26"/>
                <a:gd name="T4" fmla="*/ 21 w 21"/>
                <a:gd name="T5" fmla="*/ 5 h 26"/>
                <a:gd name="T6" fmla="*/ 9 w 21"/>
                <a:gd name="T7" fmla="*/ 26 h 26"/>
                <a:gd name="T8" fmla="*/ 0 w 21"/>
                <a:gd name="T9" fmla="*/ 24 h 26"/>
              </a:gdLst>
              <a:ahLst/>
              <a:cxnLst>
                <a:cxn ang="0">
                  <a:pos x="T0" y="T1"/>
                </a:cxn>
                <a:cxn ang="0">
                  <a:pos x="T2" y="T3"/>
                </a:cxn>
                <a:cxn ang="0">
                  <a:pos x="T4" y="T5"/>
                </a:cxn>
                <a:cxn ang="0">
                  <a:pos x="T6" y="T7"/>
                </a:cxn>
                <a:cxn ang="0">
                  <a:pos x="T8" y="T9"/>
                </a:cxn>
              </a:cxnLst>
              <a:rect l="0" t="0" r="r" b="b"/>
              <a:pathLst>
                <a:path w="21" h="26">
                  <a:moveTo>
                    <a:pt x="0" y="24"/>
                  </a:moveTo>
                  <a:cubicBezTo>
                    <a:pt x="0" y="0"/>
                    <a:pt x="0" y="0"/>
                    <a:pt x="0" y="0"/>
                  </a:cubicBezTo>
                  <a:cubicBezTo>
                    <a:pt x="8" y="0"/>
                    <a:pt x="15" y="2"/>
                    <a:pt x="21" y="5"/>
                  </a:cubicBezTo>
                  <a:cubicBezTo>
                    <a:pt x="9" y="26"/>
                    <a:pt x="9" y="26"/>
                    <a:pt x="9" y="26"/>
                  </a:cubicBezTo>
                  <a:cubicBezTo>
                    <a:pt x="6" y="25"/>
                    <a:pt x="3" y="24"/>
                    <a:pt x="0" y="24"/>
                  </a:cubicBezTo>
                  <a:close/>
                </a:path>
              </a:pathLst>
            </a:custGeom>
            <a:solidFill>
              <a:schemeClr val="accent3"/>
            </a:solidFill>
            <a:ln>
              <a:noFill/>
            </a:ln>
          </p:spPr>
          <p:txBody>
            <a:bodyPr vert="horz" wrap="square" lIns="34290" tIns="17145" rIns="34290" bIns="17145" numCol="1" anchor="t" anchorCtr="0" compatLnSpc="1">
              <a:prstTxWarp prst="textNoShape">
                <a:avLst/>
              </a:prstTxWarp>
            </a:bodyPr>
            <a:lstStyle/>
            <a:p>
              <a:endParaRPr lang="th-TH" sz="675"/>
            </a:p>
          </p:txBody>
        </p:sp>
        <p:sp>
          <p:nvSpPr>
            <p:cNvPr id="94" name="Freeform 102">
              <a:extLst>
                <a:ext uri="{FF2B5EF4-FFF2-40B4-BE49-F238E27FC236}">
                  <a16:creationId xmlns:a16="http://schemas.microsoft.com/office/drawing/2014/main" id="{E4EFEDF2-095A-4316-81B4-3E921EAE644C}"/>
                </a:ext>
              </a:extLst>
            </p:cNvPr>
            <p:cNvSpPr>
              <a:spLocks/>
            </p:cNvSpPr>
            <p:nvPr/>
          </p:nvSpPr>
          <p:spPr bwMode="auto">
            <a:xfrm>
              <a:off x="8721194" y="6517852"/>
              <a:ext cx="184272" cy="184272"/>
            </a:xfrm>
            <a:custGeom>
              <a:avLst/>
              <a:gdLst>
                <a:gd name="T0" fmla="*/ 7 w 7"/>
                <a:gd name="T1" fmla="*/ 4 h 7"/>
                <a:gd name="T2" fmla="*/ 3 w 7"/>
                <a:gd name="T3" fmla="*/ 7 h 7"/>
                <a:gd name="T4" fmla="*/ 0 w 7"/>
                <a:gd name="T5" fmla="*/ 3 h 7"/>
                <a:gd name="T6" fmla="*/ 4 w 7"/>
                <a:gd name="T7" fmla="*/ 0 h 7"/>
                <a:gd name="T8" fmla="*/ 7 w 7"/>
                <a:gd name="T9" fmla="*/ 4 h 7"/>
              </a:gdLst>
              <a:ahLst/>
              <a:cxnLst>
                <a:cxn ang="0">
                  <a:pos x="T0" y="T1"/>
                </a:cxn>
                <a:cxn ang="0">
                  <a:pos x="T2" y="T3"/>
                </a:cxn>
                <a:cxn ang="0">
                  <a:pos x="T4" y="T5"/>
                </a:cxn>
                <a:cxn ang="0">
                  <a:pos x="T6" y="T7"/>
                </a:cxn>
                <a:cxn ang="0">
                  <a:pos x="T8" y="T9"/>
                </a:cxn>
              </a:cxnLst>
              <a:rect l="0" t="0" r="r" b="b"/>
              <a:pathLst>
                <a:path w="7" h="7">
                  <a:moveTo>
                    <a:pt x="7" y="4"/>
                  </a:moveTo>
                  <a:cubicBezTo>
                    <a:pt x="7" y="6"/>
                    <a:pt x="5" y="7"/>
                    <a:pt x="3" y="7"/>
                  </a:cubicBezTo>
                  <a:cubicBezTo>
                    <a:pt x="1" y="7"/>
                    <a:pt x="0" y="5"/>
                    <a:pt x="0" y="3"/>
                  </a:cubicBezTo>
                  <a:cubicBezTo>
                    <a:pt x="1" y="1"/>
                    <a:pt x="2" y="0"/>
                    <a:pt x="4" y="0"/>
                  </a:cubicBezTo>
                  <a:cubicBezTo>
                    <a:pt x="6" y="1"/>
                    <a:pt x="7" y="2"/>
                    <a:pt x="7" y="4"/>
                  </a:cubicBezTo>
                  <a:close/>
                </a:path>
              </a:pathLst>
            </a:custGeom>
            <a:solidFill>
              <a:schemeClr val="accent3"/>
            </a:solidFill>
            <a:ln>
              <a:noFill/>
            </a:ln>
          </p:spPr>
          <p:txBody>
            <a:bodyPr vert="horz" wrap="square" lIns="34290" tIns="17145" rIns="34290" bIns="17145" numCol="1" anchor="t" anchorCtr="0" compatLnSpc="1">
              <a:prstTxWarp prst="textNoShape">
                <a:avLst/>
              </a:prstTxWarp>
            </a:bodyPr>
            <a:lstStyle/>
            <a:p>
              <a:endParaRPr lang="th-TH" sz="675"/>
            </a:p>
          </p:txBody>
        </p:sp>
        <p:sp>
          <p:nvSpPr>
            <p:cNvPr id="95" name="Freeform 103">
              <a:extLst>
                <a:ext uri="{FF2B5EF4-FFF2-40B4-BE49-F238E27FC236}">
                  <a16:creationId xmlns:a16="http://schemas.microsoft.com/office/drawing/2014/main" id="{439BD62D-8C99-44FF-8488-01873D803C71}"/>
                </a:ext>
              </a:extLst>
            </p:cNvPr>
            <p:cNvSpPr>
              <a:spLocks/>
            </p:cNvSpPr>
            <p:nvPr/>
          </p:nvSpPr>
          <p:spPr bwMode="auto">
            <a:xfrm>
              <a:off x="9221359" y="7891117"/>
              <a:ext cx="184272" cy="188661"/>
            </a:xfrm>
            <a:custGeom>
              <a:avLst/>
              <a:gdLst>
                <a:gd name="T0" fmla="*/ 5 w 7"/>
                <a:gd name="T1" fmla="*/ 1 h 7"/>
                <a:gd name="T2" fmla="*/ 6 w 7"/>
                <a:gd name="T3" fmla="*/ 5 h 7"/>
                <a:gd name="T4" fmla="*/ 1 w 7"/>
                <a:gd name="T5" fmla="*/ 6 h 7"/>
                <a:gd name="T6" fmla="*/ 1 w 7"/>
                <a:gd name="T7" fmla="*/ 1 h 7"/>
                <a:gd name="T8" fmla="*/ 5 w 7"/>
                <a:gd name="T9" fmla="*/ 1 h 7"/>
              </a:gdLst>
              <a:ahLst/>
              <a:cxnLst>
                <a:cxn ang="0">
                  <a:pos x="T0" y="T1"/>
                </a:cxn>
                <a:cxn ang="0">
                  <a:pos x="T2" y="T3"/>
                </a:cxn>
                <a:cxn ang="0">
                  <a:pos x="T4" y="T5"/>
                </a:cxn>
                <a:cxn ang="0">
                  <a:pos x="T6" y="T7"/>
                </a:cxn>
                <a:cxn ang="0">
                  <a:pos x="T8" y="T9"/>
                </a:cxn>
              </a:cxnLst>
              <a:rect l="0" t="0" r="r" b="b"/>
              <a:pathLst>
                <a:path w="7" h="7">
                  <a:moveTo>
                    <a:pt x="5" y="1"/>
                  </a:moveTo>
                  <a:cubicBezTo>
                    <a:pt x="7" y="2"/>
                    <a:pt x="7" y="4"/>
                    <a:pt x="6" y="5"/>
                  </a:cubicBezTo>
                  <a:cubicBezTo>
                    <a:pt x="5" y="7"/>
                    <a:pt x="3" y="7"/>
                    <a:pt x="1" y="6"/>
                  </a:cubicBezTo>
                  <a:cubicBezTo>
                    <a:pt x="0" y="5"/>
                    <a:pt x="0" y="3"/>
                    <a:pt x="1" y="1"/>
                  </a:cubicBezTo>
                  <a:cubicBezTo>
                    <a:pt x="2" y="0"/>
                    <a:pt x="4" y="0"/>
                    <a:pt x="5" y="1"/>
                  </a:cubicBezTo>
                  <a:close/>
                </a:path>
              </a:pathLst>
            </a:custGeom>
            <a:solidFill>
              <a:schemeClr val="accent3"/>
            </a:solidFill>
            <a:ln>
              <a:noFill/>
            </a:ln>
          </p:spPr>
          <p:txBody>
            <a:bodyPr vert="horz" wrap="square" lIns="34290" tIns="17145" rIns="34290" bIns="17145" numCol="1" anchor="t" anchorCtr="0" compatLnSpc="1">
              <a:prstTxWarp prst="textNoShape">
                <a:avLst/>
              </a:prstTxWarp>
            </a:bodyPr>
            <a:lstStyle/>
            <a:p>
              <a:endParaRPr lang="th-TH" sz="675"/>
            </a:p>
          </p:txBody>
        </p:sp>
        <p:sp>
          <p:nvSpPr>
            <p:cNvPr id="96" name="Freeform 104">
              <a:extLst>
                <a:ext uri="{FF2B5EF4-FFF2-40B4-BE49-F238E27FC236}">
                  <a16:creationId xmlns:a16="http://schemas.microsoft.com/office/drawing/2014/main" id="{27E8432A-C261-4C6D-9FC1-4C64999DBA85}"/>
                </a:ext>
              </a:extLst>
            </p:cNvPr>
            <p:cNvSpPr>
              <a:spLocks/>
            </p:cNvSpPr>
            <p:nvPr/>
          </p:nvSpPr>
          <p:spPr bwMode="auto">
            <a:xfrm>
              <a:off x="8879141" y="7496248"/>
              <a:ext cx="210596" cy="184272"/>
            </a:xfrm>
            <a:custGeom>
              <a:avLst/>
              <a:gdLst>
                <a:gd name="T0" fmla="*/ 2 w 8"/>
                <a:gd name="T1" fmla="*/ 1 h 7"/>
                <a:gd name="T2" fmla="*/ 7 w 8"/>
                <a:gd name="T3" fmla="*/ 2 h 7"/>
                <a:gd name="T4" fmla="*/ 6 w 8"/>
                <a:gd name="T5" fmla="*/ 7 h 7"/>
                <a:gd name="T6" fmla="*/ 1 w 8"/>
                <a:gd name="T7" fmla="*/ 5 h 7"/>
                <a:gd name="T8" fmla="*/ 2 w 8"/>
                <a:gd name="T9" fmla="*/ 1 h 7"/>
              </a:gdLst>
              <a:ahLst/>
              <a:cxnLst>
                <a:cxn ang="0">
                  <a:pos x="T0" y="T1"/>
                </a:cxn>
                <a:cxn ang="0">
                  <a:pos x="T2" y="T3"/>
                </a:cxn>
                <a:cxn ang="0">
                  <a:pos x="T4" y="T5"/>
                </a:cxn>
                <a:cxn ang="0">
                  <a:pos x="T6" y="T7"/>
                </a:cxn>
                <a:cxn ang="0">
                  <a:pos x="T8" y="T9"/>
                </a:cxn>
              </a:cxnLst>
              <a:rect l="0" t="0" r="r" b="b"/>
              <a:pathLst>
                <a:path w="8" h="7">
                  <a:moveTo>
                    <a:pt x="2" y="1"/>
                  </a:moveTo>
                  <a:cubicBezTo>
                    <a:pt x="4" y="0"/>
                    <a:pt x="6" y="0"/>
                    <a:pt x="7" y="2"/>
                  </a:cubicBezTo>
                  <a:cubicBezTo>
                    <a:pt x="8" y="4"/>
                    <a:pt x="7" y="6"/>
                    <a:pt x="6" y="7"/>
                  </a:cubicBezTo>
                  <a:cubicBezTo>
                    <a:pt x="4" y="7"/>
                    <a:pt x="2" y="7"/>
                    <a:pt x="1" y="5"/>
                  </a:cubicBezTo>
                  <a:cubicBezTo>
                    <a:pt x="0" y="4"/>
                    <a:pt x="1" y="2"/>
                    <a:pt x="2" y="1"/>
                  </a:cubicBezTo>
                  <a:close/>
                </a:path>
              </a:pathLst>
            </a:custGeom>
            <a:solidFill>
              <a:schemeClr val="accent3"/>
            </a:solidFill>
            <a:ln>
              <a:noFill/>
            </a:ln>
          </p:spPr>
          <p:txBody>
            <a:bodyPr vert="horz" wrap="square" lIns="34290" tIns="17145" rIns="34290" bIns="17145" numCol="1" anchor="t" anchorCtr="0" compatLnSpc="1">
              <a:prstTxWarp prst="textNoShape">
                <a:avLst/>
              </a:prstTxWarp>
            </a:bodyPr>
            <a:lstStyle/>
            <a:p>
              <a:endParaRPr lang="th-TH" sz="675"/>
            </a:p>
          </p:txBody>
        </p:sp>
        <p:sp>
          <p:nvSpPr>
            <p:cNvPr id="97" name="Oval 105">
              <a:extLst>
                <a:ext uri="{FF2B5EF4-FFF2-40B4-BE49-F238E27FC236}">
                  <a16:creationId xmlns:a16="http://schemas.microsoft.com/office/drawing/2014/main" id="{D8761C7B-A977-4799-A6B8-9B949B8B6B1C}"/>
                </a:ext>
              </a:extLst>
            </p:cNvPr>
            <p:cNvSpPr>
              <a:spLocks noChangeArrowheads="1"/>
            </p:cNvSpPr>
            <p:nvPr/>
          </p:nvSpPr>
          <p:spPr bwMode="auto">
            <a:xfrm>
              <a:off x="10142718" y="5324473"/>
              <a:ext cx="184272" cy="162336"/>
            </a:xfrm>
            <a:prstGeom prst="ellipse">
              <a:avLst/>
            </a:prstGeom>
            <a:solidFill>
              <a:schemeClr val="accent3"/>
            </a:solidFill>
            <a:ln>
              <a:noFill/>
            </a:ln>
          </p:spPr>
          <p:txBody>
            <a:bodyPr vert="horz" wrap="square" lIns="34290" tIns="17145" rIns="34290" bIns="17145" numCol="1" anchor="t" anchorCtr="0" compatLnSpc="1">
              <a:prstTxWarp prst="textNoShape">
                <a:avLst/>
              </a:prstTxWarp>
            </a:bodyPr>
            <a:lstStyle/>
            <a:p>
              <a:endParaRPr lang="th-TH" sz="675"/>
            </a:p>
          </p:txBody>
        </p:sp>
        <p:sp>
          <p:nvSpPr>
            <p:cNvPr id="98" name="Freeform 106">
              <a:extLst>
                <a:ext uri="{FF2B5EF4-FFF2-40B4-BE49-F238E27FC236}">
                  <a16:creationId xmlns:a16="http://schemas.microsoft.com/office/drawing/2014/main" id="{A5C3168A-4990-4D4B-BBCF-8E0647BAC2D1}"/>
                </a:ext>
              </a:extLst>
            </p:cNvPr>
            <p:cNvSpPr>
              <a:spLocks/>
            </p:cNvSpPr>
            <p:nvPr/>
          </p:nvSpPr>
          <p:spPr bwMode="auto">
            <a:xfrm>
              <a:off x="9642552" y="5618431"/>
              <a:ext cx="552816" cy="688827"/>
            </a:xfrm>
            <a:custGeom>
              <a:avLst/>
              <a:gdLst>
                <a:gd name="T0" fmla="*/ 21 w 21"/>
                <a:gd name="T1" fmla="*/ 24 h 26"/>
                <a:gd name="T2" fmla="*/ 12 w 21"/>
                <a:gd name="T3" fmla="*/ 26 h 26"/>
                <a:gd name="T4" fmla="*/ 0 w 21"/>
                <a:gd name="T5" fmla="*/ 5 h 26"/>
                <a:gd name="T6" fmla="*/ 21 w 21"/>
                <a:gd name="T7" fmla="*/ 0 h 26"/>
                <a:gd name="T8" fmla="*/ 21 w 21"/>
                <a:gd name="T9" fmla="*/ 24 h 26"/>
              </a:gdLst>
              <a:ahLst/>
              <a:cxnLst>
                <a:cxn ang="0">
                  <a:pos x="T0" y="T1"/>
                </a:cxn>
                <a:cxn ang="0">
                  <a:pos x="T2" y="T3"/>
                </a:cxn>
                <a:cxn ang="0">
                  <a:pos x="T4" y="T5"/>
                </a:cxn>
                <a:cxn ang="0">
                  <a:pos x="T6" y="T7"/>
                </a:cxn>
                <a:cxn ang="0">
                  <a:pos x="T8" y="T9"/>
                </a:cxn>
              </a:cxnLst>
              <a:rect l="0" t="0" r="r" b="b"/>
              <a:pathLst>
                <a:path w="21" h="26">
                  <a:moveTo>
                    <a:pt x="21" y="24"/>
                  </a:moveTo>
                  <a:cubicBezTo>
                    <a:pt x="18" y="24"/>
                    <a:pt x="15" y="25"/>
                    <a:pt x="12" y="26"/>
                  </a:cubicBezTo>
                  <a:cubicBezTo>
                    <a:pt x="0" y="5"/>
                    <a:pt x="0" y="5"/>
                    <a:pt x="0" y="5"/>
                  </a:cubicBezTo>
                  <a:cubicBezTo>
                    <a:pt x="6" y="2"/>
                    <a:pt x="14" y="0"/>
                    <a:pt x="21" y="0"/>
                  </a:cubicBezTo>
                  <a:lnTo>
                    <a:pt x="21" y="24"/>
                  </a:lnTo>
                  <a:close/>
                </a:path>
              </a:pathLst>
            </a:custGeom>
            <a:solidFill>
              <a:schemeClr val="accent3"/>
            </a:solidFill>
            <a:ln>
              <a:noFill/>
            </a:ln>
          </p:spPr>
          <p:txBody>
            <a:bodyPr vert="horz" wrap="square" lIns="34290" tIns="17145" rIns="34290" bIns="17145" numCol="1" anchor="t" anchorCtr="0" compatLnSpc="1">
              <a:prstTxWarp prst="textNoShape">
                <a:avLst/>
              </a:prstTxWarp>
            </a:bodyPr>
            <a:lstStyle/>
            <a:p>
              <a:endParaRPr lang="th-TH" sz="675"/>
            </a:p>
          </p:txBody>
        </p:sp>
        <p:sp>
          <p:nvSpPr>
            <p:cNvPr id="99" name="Freeform 107">
              <a:extLst>
                <a:ext uri="{FF2B5EF4-FFF2-40B4-BE49-F238E27FC236}">
                  <a16:creationId xmlns:a16="http://schemas.microsoft.com/office/drawing/2014/main" id="{CEEB1912-71F8-47EA-A36B-30F0A3E6CCF8}"/>
                </a:ext>
              </a:extLst>
            </p:cNvPr>
            <p:cNvSpPr>
              <a:spLocks/>
            </p:cNvSpPr>
            <p:nvPr/>
          </p:nvSpPr>
          <p:spPr bwMode="auto">
            <a:xfrm>
              <a:off x="8879141" y="6039624"/>
              <a:ext cx="210596" cy="184272"/>
            </a:xfrm>
            <a:custGeom>
              <a:avLst/>
              <a:gdLst>
                <a:gd name="T0" fmla="*/ 2 w 8"/>
                <a:gd name="T1" fmla="*/ 7 h 7"/>
                <a:gd name="T2" fmla="*/ 1 w 8"/>
                <a:gd name="T3" fmla="*/ 2 h 7"/>
                <a:gd name="T4" fmla="*/ 6 w 8"/>
                <a:gd name="T5" fmla="*/ 1 h 7"/>
                <a:gd name="T6" fmla="*/ 7 w 8"/>
                <a:gd name="T7" fmla="*/ 5 h 7"/>
                <a:gd name="T8" fmla="*/ 2 w 8"/>
                <a:gd name="T9" fmla="*/ 7 h 7"/>
              </a:gdLst>
              <a:ahLst/>
              <a:cxnLst>
                <a:cxn ang="0">
                  <a:pos x="T0" y="T1"/>
                </a:cxn>
                <a:cxn ang="0">
                  <a:pos x="T2" y="T3"/>
                </a:cxn>
                <a:cxn ang="0">
                  <a:pos x="T4" y="T5"/>
                </a:cxn>
                <a:cxn ang="0">
                  <a:pos x="T6" y="T7"/>
                </a:cxn>
                <a:cxn ang="0">
                  <a:pos x="T8" y="T9"/>
                </a:cxn>
              </a:cxnLst>
              <a:rect l="0" t="0" r="r" b="b"/>
              <a:pathLst>
                <a:path w="8" h="7">
                  <a:moveTo>
                    <a:pt x="2" y="7"/>
                  </a:moveTo>
                  <a:cubicBezTo>
                    <a:pt x="1" y="6"/>
                    <a:pt x="0" y="4"/>
                    <a:pt x="1" y="2"/>
                  </a:cubicBezTo>
                  <a:cubicBezTo>
                    <a:pt x="2" y="0"/>
                    <a:pt x="4" y="0"/>
                    <a:pt x="6" y="1"/>
                  </a:cubicBezTo>
                  <a:cubicBezTo>
                    <a:pt x="7" y="2"/>
                    <a:pt x="8" y="4"/>
                    <a:pt x="7" y="5"/>
                  </a:cubicBezTo>
                  <a:cubicBezTo>
                    <a:pt x="6" y="7"/>
                    <a:pt x="4" y="7"/>
                    <a:pt x="2" y="7"/>
                  </a:cubicBezTo>
                  <a:close/>
                </a:path>
              </a:pathLst>
            </a:custGeom>
            <a:solidFill>
              <a:schemeClr val="accent3"/>
            </a:solidFill>
            <a:ln>
              <a:noFill/>
            </a:ln>
          </p:spPr>
          <p:txBody>
            <a:bodyPr vert="horz" wrap="square" lIns="34290" tIns="17145" rIns="34290" bIns="17145" numCol="1" anchor="t" anchorCtr="0" compatLnSpc="1">
              <a:prstTxWarp prst="textNoShape">
                <a:avLst/>
              </a:prstTxWarp>
            </a:bodyPr>
            <a:lstStyle/>
            <a:p>
              <a:endParaRPr lang="th-TH" sz="675"/>
            </a:p>
          </p:txBody>
        </p:sp>
        <p:sp>
          <p:nvSpPr>
            <p:cNvPr id="100" name="Freeform 108">
              <a:extLst>
                <a:ext uri="{FF2B5EF4-FFF2-40B4-BE49-F238E27FC236}">
                  <a16:creationId xmlns:a16="http://schemas.microsoft.com/office/drawing/2014/main" id="{B885E2A6-560C-46E4-A717-1A3C53F2CA7D}"/>
                </a:ext>
              </a:extLst>
            </p:cNvPr>
            <p:cNvSpPr>
              <a:spLocks/>
            </p:cNvSpPr>
            <p:nvPr/>
          </p:nvSpPr>
          <p:spPr bwMode="auto">
            <a:xfrm>
              <a:off x="9642552" y="5407835"/>
              <a:ext cx="210596" cy="184272"/>
            </a:xfrm>
            <a:custGeom>
              <a:avLst/>
              <a:gdLst>
                <a:gd name="T0" fmla="*/ 5 w 8"/>
                <a:gd name="T1" fmla="*/ 7 h 7"/>
                <a:gd name="T2" fmla="*/ 1 w 8"/>
                <a:gd name="T3" fmla="*/ 5 h 7"/>
                <a:gd name="T4" fmla="*/ 3 w 8"/>
                <a:gd name="T5" fmla="*/ 0 h 7"/>
                <a:gd name="T6" fmla="*/ 7 w 8"/>
                <a:gd name="T7" fmla="*/ 2 h 7"/>
                <a:gd name="T8" fmla="*/ 5 w 8"/>
                <a:gd name="T9" fmla="*/ 7 h 7"/>
              </a:gdLst>
              <a:ahLst/>
              <a:cxnLst>
                <a:cxn ang="0">
                  <a:pos x="T0" y="T1"/>
                </a:cxn>
                <a:cxn ang="0">
                  <a:pos x="T2" y="T3"/>
                </a:cxn>
                <a:cxn ang="0">
                  <a:pos x="T4" y="T5"/>
                </a:cxn>
                <a:cxn ang="0">
                  <a:pos x="T6" y="T7"/>
                </a:cxn>
                <a:cxn ang="0">
                  <a:pos x="T8" y="T9"/>
                </a:cxn>
              </a:cxnLst>
              <a:rect l="0" t="0" r="r" b="b"/>
              <a:pathLst>
                <a:path w="8" h="7">
                  <a:moveTo>
                    <a:pt x="5" y="7"/>
                  </a:moveTo>
                  <a:cubicBezTo>
                    <a:pt x="3" y="7"/>
                    <a:pt x="1" y="6"/>
                    <a:pt x="1" y="5"/>
                  </a:cubicBezTo>
                  <a:cubicBezTo>
                    <a:pt x="0" y="3"/>
                    <a:pt x="1" y="1"/>
                    <a:pt x="3" y="0"/>
                  </a:cubicBezTo>
                  <a:cubicBezTo>
                    <a:pt x="4" y="0"/>
                    <a:pt x="6" y="1"/>
                    <a:pt x="7" y="2"/>
                  </a:cubicBezTo>
                  <a:cubicBezTo>
                    <a:pt x="8" y="4"/>
                    <a:pt x="7" y="6"/>
                    <a:pt x="5" y="7"/>
                  </a:cubicBezTo>
                  <a:close/>
                </a:path>
              </a:pathLst>
            </a:custGeom>
            <a:solidFill>
              <a:schemeClr val="accent3"/>
            </a:solidFill>
            <a:ln>
              <a:noFill/>
            </a:ln>
          </p:spPr>
          <p:txBody>
            <a:bodyPr vert="horz" wrap="square" lIns="34290" tIns="17145" rIns="34290" bIns="17145" numCol="1" anchor="t" anchorCtr="0" compatLnSpc="1">
              <a:prstTxWarp prst="textNoShape">
                <a:avLst/>
              </a:prstTxWarp>
            </a:bodyPr>
            <a:lstStyle/>
            <a:p>
              <a:endParaRPr lang="th-TH" sz="675"/>
            </a:p>
          </p:txBody>
        </p:sp>
        <p:sp>
          <p:nvSpPr>
            <p:cNvPr id="101" name="Freeform 109">
              <a:extLst>
                <a:ext uri="{FF2B5EF4-FFF2-40B4-BE49-F238E27FC236}">
                  <a16:creationId xmlns:a16="http://schemas.microsoft.com/office/drawing/2014/main" id="{FA3A618B-BF4D-459B-ADA1-FBD0602F59A1}"/>
                </a:ext>
              </a:extLst>
            </p:cNvPr>
            <p:cNvSpPr>
              <a:spLocks/>
            </p:cNvSpPr>
            <p:nvPr/>
          </p:nvSpPr>
          <p:spPr bwMode="auto">
            <a:xfrm>
              <a:off x="10642884" y="5407835"/>
              <a:ext cx="184272" cy="184272"/>
            </a:xfrm>
            <a:custGeom>
              <a:avLst/>
              <a:gdLst>
                <a:gd name="T0" fmla="*/ 2 w 7"/>
                <a:gd name="T1" fmla="*/ 7 h 7"/>
                <a:gd name="T2" fmla="*/ 0 w 7"/>
                <a:gd name="T3" fmla="*/ 2 h 7"/>
                <a:gd name="T4" fmla="*/ 5 w 7"/>
                <a:gd name="T5" fmla="*/ 0 h 7"/>
                <a:gd name="T6" fmla="*/ 7 w 7"/>
                <a:gd name="T7" fmla="*/ 5 h 7"/>
                <a:gd name="T8" fmla="*/ 2 w 7"/>
                <a:gd name="T9" fmla="*/ 7 h 7"/>
              </a:gdLst>
              <a:ahLst/>
              <a:cxnLst>
                <a:cxn ang="0">
                  <a:pos x="T0" y="T1"/>
                </a:cxn>
                <a:cxn ang="0">
                  <a:pos x="T2" y="T3"/>
                </a:cxn>
                <a:cxn ang="0">
                  <a:pos x="T4" y="T5"/>
                </a:cxn>
                <a:cxn ang="0">
                  <a:pos x="T6" y="T7"/>
                </a:cxn>
                <a:cxn ang="0">
                  <a:pos x="T8" y="T9"/>
                </a:cxn>
              </a:cxnLst>
              <a:rect l="0" t="0" r="r" b="b"/>
              <a:pathLst>
                <a:path w="7" h="7">
                  <a:moveTo>
                    <a:pt x="2" y="7"/>
                  </a:moveTo>
                  <a:cubicBezTo>
                    <a:pt x="1" y="6"/>
                    <a:pt x="0" y="4"/>
                    <a:pt x="0" y="2"/>
                  </a:cubicBezTo>
                  <a:cubicBezTo>
                    <a:pt x="1" y="1"/>
                    <a:pt x="3" y="0"/>
                    <a:pt x="5" y="0"/>
                  </a:cubicBezTo>
                  <a:cubicBezTo>
                    <a:pt x="6" y="1"/>
                    <a:pt x="7" y="3"/>
                    <a:pt x="7" y="5"/>
                  </a:cubicBezTo>
                  <a:cubicBezTo>
                    <a:pt x="6" y="6"/>
                    <a:pt x="4" y="7"/>
                    <a:pt x="2" y="7"/>
                  </a:cubicBezTo>
                  <a:close/>
                </a:path>
              </a:pathLst>
            </a:custGeom>
            <a:solidFill>
              <a:schemeClr val="accent3"/>
            </a:solidFill>
            <a:ln>
              <a:noFill/>
            </a:ln>
          </p:spPr>
          <p:txBody>
            <a:bodyPr vert="horz" wrap="square" lIns="34290" tIns="17145" rIns="34290" bIns="17145" numCol="1" anchor="t" anchorCtr="0" compatLnSpc="1">
              <a:prstTxWarp prst="textNoShape">
                <a:avLst/>
              </a:prstTxWarp>
            </a:bodyPr>
            <a:lstStyle/>
            <a:p>
              <a:endParaRPr lang="th-TH" sz="675"/>
            </a:p>
          </p:txBody>
        </p:sp>
        <p:sp>
          <p:nvSpPr>
            <p:cNvPr id="102" name="Freeform 110">
              <a:extLst>
                <a:ext uri="{FF2B5EF4-FFF2-40B4-BE49-F238E27FC236}">
                  <a16:creationId xmlns:a16="http://schemas.microsoft.com/office/drawing/2014/main" id="{964D9152-7832-4C6D-B7A9-703EE93892AB}"/>
                </a:ext>
              </a:extLst>
            </p:cNvPr>
            <p:cNvSpPr>
              <a:spLocks/>
            </p:cNvSpPr>
            <p:nvPr/>
          </p:nvSpPr>
          <p:spPr bwMode="auto">
            <a:xfrm>
              <a:off x="9168711" y="5802703"/>
              <a:ext cx="737087" cy="715151"/>
            </a:xfrm>
            <a:custGeom>
              <a:avLst/>
              <a:gdLst>
                <a:gd name="T0" fmla="*/ 21 w 28"/>
                <a:gd name="T1" fmla="*/ 27 h 27"/>
                <a:gd name="T2" fmla="*/ 0 w 28"/>
                <a:gd name="T3" fmla="*/ 15 h 27"/>
                <a:gd name="T4" fmla="*/ 16 w 28"/>
                <a:gd name="T5" fmla="*/ 0 h 27"/>
                <a:gd name="T6" fmla="*/ 28 w 28"/>
                <a:gd name="T7" fmla="*/ 20 h 27"/>
                <a:gd name="T8" fmla="*/ 21 w 28"/>
                <a:gd name="T9" fmla="*/ 27 h 27"/>
              </a:gdLst>
              <a:ahLst/>
              <a:cxnLst>
                <a:cxn ang="0">
                  <a:pos x="T0" y="T1"/>
                </a:cxn>
                <a:cxn ang="0">
                  <a:pos x="T2" y="T3"/>
                </a:cxn>
                <a:cxn ang="0">
                  <a:pos x="T4" y="T5"/>
                </a:cxn>
                <a:cxn ang="0">
                  <a:pos x="T6" y="T7"/>
                </a:cxn>
                <a:cxn ang="0">
                  <a:pos x="T8" y="T9"/>
                </a:cxn>
              </a:cxnLst>
              <a:rect l="0" t="0" r="r" b="b"/>
              <a:pathLst>
                <a:path w="28" h="27">
                  <a:moveTo>
                    <a:pt x="21" y="27"/>
                  </a:moveTo>
                  <a:cubicBezTo>
                    <a:pt x="0" y="15"/>
                    <a:pt x="0" y="15"/>
                    <a:pt x="0" y="15"/>
                  </a:cubicBezTo>
                  <a:cubicBezTo>
                    <a:pt x="4" y="9"/>
                    <a:pt x="9" y="4"/>
                    <a:pt x="16" y="0"/>
                  </a:cubicBezTo>
                  <a:cubicBezTo>
                    <a:pt x="28" y="20"/>
                    <a:pt x="28" y="20"/>
                    <a:pt x="28" y="20"/>
                  </a:cubicBezTo>
                  <a:cubicBezTo>
                    <a:pt x="25" y="22"/>
                    <a:pt x="23" y="24"/>
                    <a:pt x="21" y="27"/>
                  </a:cubicBezTo>
                  <a:close/>
                </a:path>
              </a:pathLst>
            </a:custGeom>
            <a:solidFill>
              <a:schemeClr val="accent3"/>
            </a:solidFill>
            <a:ln>
              <a:noFill/>
            </a:ln>
          </p:spPr>
          <p:txBody>
            <a:bodyPr vert="horz" wrap="square" lIns="34290" tIns="17145" rIns="34290" bIns="17145" numCol="1" anchor="t" anchorCtr="0" compatLnSpc="1">
              <a:prstTxWarp prst="textNoShape">
                <a:avLst/>
              </a:prstTxWarp>
            </a:bodyPr>
            <a:lstStyle/>
            <a:p>
              <a:endParaRPr lang="th-TH" sz="675"/>
            </a:p>
          </p:txBody>
        </p:sp>
        <p:sp>
          <p:nvSpPr>
            <p:cNvPr id="103" name="Freeform 111">
              <a:extLst>
                <a:ext uri="{FF2B5EF4-FFF2-40B4-BE49-F238E27FC236}">
                  <a16:creationId xmlns:a16="http://schemas.microsoft.com/office/drawing/2014/main" id="{C34AAD86-30F3-4AD5-9C86-817F3D31D89A}"/>
                </a:ext>
              </a:extLst>
            </p:cNvPr>
            <p:cNvSpPr>
              <a:spLocks/>
            </p:cNvSpPr>
            <p:nvPr/>
          </p:nvSpPr>
          <p:spPr bwMode="auto">
            <a:xfrm>
              <a:off x="8984438" y="6280931"/>
              <a:ext cx="684437" cy="552816"/>
            </a:xfrm>
            <a:custGeom>
              <a:avLst/>
              <a:gdLst>
                <a:gd name="T0" fmla="*/ 24 w 26"/>
                <a:gd name="T1" fmla="*/ 21 h 21"/>
                <a:gd name="T2" fmla="*/ 0 w 26"/>
                <a:gd name="T3" fmla="*/ 21 h 21"/>
                <a:gd name="T4" fmla="*/ 6 w 26"/>
                <a:gd name="T5" fmla="*/ 0 h 21"/>
                <a:gd name="T6" fmla="*/ 26 w 26"/>
                <a:gd name="T7" fmla="*/ 12 h 21"/>
                <a:gd name="T8" fmla="*/ 24 w 26"/>
                <a:gd name="T9" fmla="*/ 21 h 21"/>
              </a:gdLst>
              <a:ahLst/>
              <a:cxnLst>
                <a:cxn ang="0">
                  <a:pos x="T0" y="T1"/>
                </a:cxn>
                <a:cxn ang="0">
                  <a:pos x="T2" y="T3"/>
                </a:cxn>
                <a:cxn ang="0">
                  <a:pos x="T4" y="T5"/>
                </a:cxn>
                <a:cxn ang="0">
                  <a:pos x="T6" y="T7"/>
                </a:cxn>
                <a:cxn ang="0">
                  <a:pos x="T8" y="T9"/>
                </a:cxn>
              </a:cxnLst>
              <a:rect l="0" t="0" r="r" b="b"/>
              <a:pathLst>
                <a:path w="26" h="21">
                  <a:moveTo>
                    <a:pt x="24" y="21"/>
                  </a:moveTo>
                  <a:cubicBezTo>
                    <a:pt x="0" y="21"/>
                    <a:pt x="0" y="21"/>
                    <a:pt x="0" y="21"/>
                  </a:cubicBezTo>
                  <a:cubicBezTo>
                    <a:pt x="0" y="13"/>
                    <a:pt x="2" y="6"/>
                    <a:pt x="6" y="0"/>
                  </a:cubicBezTo>
                  <a:cubicBezTo>
                    <a:pt x="26" y="12"/>
                    <a:pt x="26" y="12"/>
                    <a:pt x="26" y="12"/>
                  </a:cubicBezTo>
                  <a:cubicBezTo>
                    <a:pt x="25" y="14"/>
                    <a:pt x="24" y="17"/>
                    <a:pt x="24" y="21"/>
                  </a:cubicBezTo>
                  <a:close/>
                </a:path>
              </a:pathLst>
            </a:custGeom>
            <a:solidFill>
              <a:schemeClr val="accent3"/>
            </a:solidFill>
            <a:ln>
              <a:noFill/>
            </a:ln>
          </p:spPr>
          <p:txBody>
            <a:bodyPr vert="horz" wrap="square" lIns="34290" tIns="17145" rIns="34290" bIns="17145" numCol="1" anchor="t" anchorCtr="0" compatLnSpc="1">
              <a:prstTxWarp prst="textNoShape">
                <a:avLst/>
              </a:prstTxWarp>
            </a:bodyPr>
            <a:lstStyle/>
            <a:p>
              <a:endParaRPr lang="th-TH" sz="675"/>
            </a:p>
          </p:txBody>
        </p:sp>
        <p:sp>
          <p:nvSpPr>
            <p:cNvPr id="104" name="Freeform 112">
              <a:extLst>
                <a:ext uri="{FF2B5EF4-FFF2-40B4-BE49-F238E27FC236}">
                  <a16:creationId xmlns:a16="http://schemas.microsoft.com/office/drawing/2014/main" id="{C3655FBD-763E-4322-9D5E-DD7697A8EEDE}"/>
                </a:ext>
              </a:extLst>
            </p:cNvPr>
            <p:cNvSpPr>
              <a:spLocks/>
            </p:cNvSpPr>
            <p:nvPr/>
          </p:nvSpPr>
          <p:spPr bwMode="auto">
            <a:xfrm>
              <a:off x="9221359" y="5644756"/>
              <a:ext cx="184272" cy="210596"/>
            </a:xfrm>
            <a:custGeom>
              <a:avLst/>
              <a:gdLst>
                <a:gd name="T0" fmla="*/ 1 w 7"/>
                <a:gd name="T1" fmla="*/ 6 h 8"/>
                <a:gd name="T2" fmla="*/ 1 w 7"/>
                <a:gd name="T3" fmla="*/ 1 h 8"/>
                <a:gd name="T4" fmla="*/ 6 w 7"/>
                <a:gd name="T5" fmla="*/ 2 h 8"/>
                <a:gd name="T6" fmla="*/ 5 w 7"/>
                <a:gd name="T7" fmla="*/ 7 h 8"/>
                <a:gd name="T8" fmla="*/ 1 w 7"/>
                <a:gd name="T9" fmla="*/ 6 h 8"/>
              </a:gdLst>
              <a:ahLst/>
              <a:cxnLst>
                <a:cxn ang="0">
                  <a:pos x="T0" y="T1"/>
                </a:cxn>
                <a:cxn ang="0">
                  <a:pos x="T2" y="T3"/>
                </a:cxn>
                <a:cxn ang="0">
                  <a:pos x="T4" y="T5"/>
                </a:cxn>
                <a:cxn ang="0">
                  <a:pos x="T6" y="T7"/>
                </a:cxn>
                <a:cxn ang="0">
                  <a:pos x="T8" y="T9"/>
                </a:cxn>
              </a:cxnLst>
              <a:rect l="0" t="0" r="r" b="b"/>
              <a:pathLst>
                <a:path w="7" h="8">
                  <a:moveTo>
                    <a:pt x="1" y="6"/>
                  </a:moveTo>
                  <a:cubicBezTo>
                    <a:pt x="0" y="5"/>
                    <a:pt x="0" y="3"/>
                    <a:pt x="1" y="1"/>
                  </a:cubicBezTo>
                  <a:cubicBezTo>
                    <a:pt x="3" y="0"/>
                    <a:pt x="5" y="0"/>
                    <a:pt x="6" y="2"/>
                  </a:cubicBezTo>
                  <a:cubicBezTo>
                    <a:pt x="7" y="3"/>
                    <a:pt x="7" y="5"/>
                    <a:pt x="5" y="7"/>
                  </a:cubicBezTo>
                  <a:cubicBezTo>
                    <a:pt x="4" y="8"/>
                    <a:pt x="2" y="8"/>
                    <a:pt x="1" y="6"/>
                  </a:cubicBezTo>
                  <a:close/>
                </a:path>
              </a:pathLst>
            </a:custGeom>
            <a:solidFill>
              <a:schemeClr val="accent3"/>
            </a:solidFill>
            <a:ln>
              <a:noFill/>
            </a:ln>
          </p:spPr>
          <p:txBody>
            <a:bodyPr vert="horz" wrap="square" lIns="34290" tIns="17145" rIns="34290" bIns="17145" numCol="1" anchor="t" anchorCtr="0" compatLnSpc="1">
              <a:prstTxWarp prst="textNoShape">
                <a:avLst/>
              </a:prstTxWarp>
            </a:bodyPr>
            <a:lstStyle/>
            <a:p>
              <a:endParaRPr lang="th-TH" sz="675"/>
            </a:p>
          </p:txBody>
        </p:sp>
        <p:sp>
          <p:nvSpPr>
            <p:cNvPr id="105" name="Freeform 113">
              <a:extLst>
                <a:ext uri="{FF2B5EF4-FFF2-40B4-BE49-F238E27FC236}">
                  <a16:creationId xmlns:a16="http://schemas.microsoft.com/office/drawing/2014/main" id="{021835BF-FBE6-486D-97DB-56F9E30CDCA7}"/>
                </a:ext>
              </a:extLst>
            </p:cNvPr>
            <p:cNvSpPr>
              <a:spLocks/>
            </p:cNvSpPr>
            <p:nvPr/>
          </p:nvSpPr>
          <p:spPr bwMode="auto">
            <a:xfrm>
              <a:off x="9642552" y="8132424"/>
              <a:ext cx="210596" cy="210596"/>
            </a:xfrm>
            <a:custGeom>
              <a:avLst/>
              <a:gdLst>
                <a:gd name="T0" fmla="*/ 5 w 8"/>
                <a:gd name="T1" fmla="*/ 1 h 8"/>
                <a:gd name="T2" fmla="*/ 7 w 8"/>
                <a:gd name="T3" fmla="*/ 5 h 8"/>
                <a:gd name="T4" fmla="*/ 3 w 8"/>
                <a:gd name="T5" fmla="*/ 7 h 8"/>
                <a:gd name="T6" fmla="*/ 1 w 8"/>
                <a:gd name="T7" fmla="*/ 3 h 8"/>
                <a:gd name="T8" fmla="*/ 5 w 8"/>
                <a:gd name="T9" fmla="*/ 1 h 8"/>
              </a:gdLst>
              <a:ahLst/>
              <a:cxnLst>
                <a:cxn ang="0">
                  <a:pos x="T0" y="T1"/>
                </a:cxn>
                <a:cxn ang="0">
                  <a:pos x="T2" y="T3"/>
                </a:cxn>
                <a:cxn ang="0">
                  <a:pos x="T4" y="T5"/>
                </a:cxn>
                <a:cxn ang="0">
                  <a:pos x="T6" y="T7"/>
                </a:cxn>
                <a:cxn ang="0">
                  <a:pos x="T8" y="T9"/>
                </a:cxn>
              </a:cxnLst>
              <a:rect l="0" t="0" r="r" b="b"/>
              <a:pathLst>
                <a:path w="8" h="8">
                  <a:moveTo>
                    <a:pt x="5" y="1"/>
                  </a:moveTo>
                  <a:cubicBezTo>
                    <a:pt x="7" y="1"/>
                    <a:pt x="8" y="3"/>
                    <a:pt x="7" y="5"/>
                  </a:cubicBezTo>
                  <a:cubicBezTo>
                    <a:pt x="6" y="7"/>
                    <a:pt x="4" y="8"/>
                    <a:pt x="3" y="7"/>
                  </a:cubicBezTo>
                  <a:cubicBezTo>
                    <a:pt x="1" y="6"/>
                    <a:pt x="0" y="4"/>
                    <a:pt x="1" y="3"/>
                  </a:cubicBezTo>
                  <a:cubicBezTo>
                    <a:pt x="1" y="1"/>
                    <a:pt x="3" y="0"/>
                    <a:pt x="5" y="1"/>
                  </a:cubicBezTo>
                  <a:close/>
                </a:path>
              </a:pathLst>
            </a:custGeom>
            <a:solidFill>
              <a:schemeClr val="accent3"/>
            </a:solidFill>
            <a:ln>
              <a:noFill/>
            </a:ln>
          </p:spPr>
          <p:txBody>
            <a:bodyPr vert="horz" wrap="square" lIns="34290" tIns="17145" rIns="34290" bIns="17145" numCol="1" anchor="t" anchorCtr="0" compatLnSpc="1">
              <a:prstTxWarp prst="textNoShape">
                <a:avLst/>
              </a:prstTxWarp>
            </a:bodyPr>
            <a:lstStyle/>
            <a:p>
              <a:endParaRPr lang="th-TH" sz="675"/>
            </a:p>
          </p:txBody>
        </p:sp>
        <p:sp>
          <p:nvSpPr>
            <p:cNvPr id="106" name="Freeform 114">
              <a:extLst>
                <a:ext uri="{FF2B5EF4-FFF2-40B4-BE49-F238E27FC236}">
                  <a16:creationId xmlns:a16="http://schemas.microsoft.com/office/drawing/2014/main" id="{60E26AEA-E42F-4043-984D-053DA826F3C1}"/>
                </a:ext>
              </a:extLst>
            </p:cNvPr>
            <p:cNvSpPr>
              <a:spLocks/>
            </p:cNvSpPr>
            <p:nvPr/>
          </p:nvSpPr>
          <p:spPr bwMode="auto">
            <a:xfrm>
              <a:off x="8457948" y="5486810"/>
              <a:ext cx="131623" cy="131623"/>
            </a:xfrm>
            <a:custGeom>
              <a:avLst/>
              <a:gdLst>
                <a:gd name="T0" fmla="*/ 3 w 5"/>
                <a:gd name="T1" fmla="*/ 5 h 5"/>
                <a:gd name="T2" fmla="*/ 0 w 5"/>
                <a:gd name="T3" fmla="*/ 3 h 5"/>
                <a:gd name="T4" fmla="*/ 2 w 5"/>
                <a:gd name="T5" fmla="*/ 0 h 5"/>
                <a:gd name="T6" fmla="*/ 5 w 5"/>
                <a:gd name="T7" fmla="*/ 2 h 5"/>
                <a:gd name="T8" fmla="*/ 3 w 5"/>
                <a:gd name="T9" fmla="*/ 5 h 5"/>
              </a:gdLst>
              <a:ahLst/>
              <a:cxnLst>
                <a:cxn ang="0">
                  <a:pos x="T0" y="T1"/>
                </a:cxn>
                <a:cxn ang="0">
                  <a:pos x="T2" y="T3"/>
                </a:cxn>
                <a:cxn ang="0">
                  <a:pos x="T4" y="T5"/>
                </a:cxn>
                <a:cxn ang="0">
                  <a:pos x="T6" y="T7"/>
                </a:cxn>
                <a:cxn ang="0">
                  <a:pos x="T8" y="T9"/>
                </a:cxn>
              </a:cxnLst>
              <a:rect l="0" t="0" r="r" b="b"/>
              <a:pathLst>
                <a:path w="5" h="5">
                  <a:moveTo>
                    <a:pt x="3" y="5"/>
                  </a:moveTo>
                  <a:cubicBezTo>
                    <a:pt x="2" y="5"/>
                    <a:pt x="1" y="4"/>
                    <a:pt x="0" y="3"/>
                  </a:cubicBezTo>
                  <a:cubicBezTo>
                    <a:pt x="0" y="2"/>
                    <a:pt x="1" y="0"/>
                    <a:pt x="2" y="0"/>
                  </a:cubicBezTo>
                  <a:cubicBezTo>
                    <a:pt x="3" y="0"/>
                    <a:pt x="4" y="1"/>
                    <a:pt x="5" y="2"/>
                  </a:cubicBezTo>
                  <a:cubicBezTo>
                    <a:pt x="5" y="3"/>
                    <a:pt x="4" y="4"/>
                    <a:pt x="3" y="5"/>
                  </a:cubicBezTo>
                  <a:close/>
                </a:path>
              </a:pathLst>
            </a:custGeom>
            <a:solidFill>
              <a:schemeClr val="accent3"/>
            </a:solidFill>
            <a:ln>
              <a:noFill/>
            </a:ln>
          </p:spPr>
          <p:txBody>
            <a:bodyPr vert="horz" wrap="square" lIns="34290" tIns="17145" rIns="34290" bIns="17145" numCol="1" anchor="t" anchorCtr="0" compatLnSpc="1">
              <a:prstTxWarp prst="textNoShape">
                <a:avLst/>
              </a:prstTxWarp>
            </a:bodyPr>
            <a:lstStyle/>
            <a:p>
              <a:endParaRPr lang="th-TH" sz="675"/>
            </a:p>
          </p:txBody>
        </p:sp>
        <p:sp>
          <p:nvSpPr>
            <p:cNvPr id="107" name="Freeform 115">
              <a:extLst>
                <a:ext uri="{FF2B5EF4-FFF2-40B4-BE49-F238E27FC236}">
                  <a16:creationId xmlns:a16="http://schemas.microsoft.com/office/drawing/2014/main" id="{B6271FCF-A7B4-4554-A68C-33AED46E08E8}"/>
                </a:ext>
              </a:extLst>
            </p:cNvPr>
            <p:cNvSpPr>
              <a:spLocks/>
            </p:cNvSpPr>
            <p:nvPr/>
          </p:nvSpPr>
          <p:spPr bwMode="auto">
            <a:xfrm>
              <a:off x="8247352" y="5881677"/>
              <a:ext cx="131623" cy="131623"/>
            </a:xfrm>
            <a:custGeom>
              <a:avLst/>
              <a:gdLst>
                <a:gd name="T0" fmla="*/ 3 w 5"/>
                <a:gd name="T1" fmla="*/ 4 h 5"/>
                <a:gd name="T2" fmla="*/ 0 w 5"/>
                <a:gd name="T3" fmla="*/ 3 h 5"/>
                <a:gd name="T4" fmla="*/ 2 w 5"/>
                <a:gd name="T5" fmla="*/ 0 h 5"/>
                <a:gd name="T6" fmla="*/ 4 w 5"/>
                <a:gd name="T7" fmla="*/ 2 h 5"/>
                <a:gd name="T8" fmla="*/ 3 w 5"/>
                <a:gd name="T9" fmla="*/ 4 h 5"/>
              </a:gdLst>
              <a:ahLst/>
              <a:cxnLst>
                <a:cxn ang="0">
                  <a:pos x="T0" y="T1"/>
                </a:cxn>
                <a:cxn ang="0">
                  <a:pos x="T2" y="T3"/>
                </a:cxn>
                <a:cxn ang="0">
                  <a:pos x="T4" y="T5"/>
                </a:cxn>
                <a:cxn ang="0">
                  <a:pos x="T6" y="T7"/>
                </a:cxn>
                <a:cxn ang="0">
                  <a:pos x="T8" y="T9"/>
                </a:cxn>
              </a:cxnLst>
              <a:rect l="0" t="0" r="r" b="b"/>
              <a:pathLst>
                <a:path w="5" h="5">
                  <a:moveTo>
                    <a:pt x="3" y="4"/>
                  </a:moveTo>
                  <a:cubicBezTo>
                    <a:pt x="1" y="5"/>
                    <a:pt x="0" y="4"/>
                    <a:pt x="0" y="3"/>
                  </a:cubicBezTo>
                  <a:cubicBezTo>
                    <a:pt x="0" y="2"/>
                    <a:pt x="0" y="0"/>
                    <a:pt x="2" y="0"/>
                  </a:cubicBezTo>
                  <a:cubicBezTo>
                    <a:pt x="3" y="0"/>
                    <a:pt x="4" y="1"/>
                    <a:pt x="4" y="2"/>
                  </a:cubicBezTo>
                  <a:cubicBezTo>
                    <a:pt x="5" y="3"/>
                    <a:pt x="4" y="4"/>
                    <a:pt x="3" y="4"/>
                  </a:cubicBezTo>
                  <a:close/>
                </a:path>
              </a:pathLst>
            </a:custGeom>
            <a:solidFill>
              <a:schemeClr val="accent3"/>
            </a:solidFill>
            <a:ln>
              <a:noFill/>
            </a:ln>
          </p:spPr>
          <p:txBody>
            <a:bodyPr vert="horz" wrap="square" lIns="34290" tIns="17145" rIns="34290" bIns="17145" numCol="1" anchor="t" anchorCtr="0" compatLnSpc="1">
              <a:prstTxWarp prst="textNoShape">
                <a:avLst/>
              </a:prstTxWarp>
            </a:bodyPr>
            <a:lstStyle/>
            <a:p>
              <a:endParaRPr lang="th-TH" sz="675"/>
            </a:p>
          </p:txBody>
        </p:sp>
        <p:sp>
          <p:nvSpPr>
            <p:cNvPr id="108" name="Freeform 116">
              <a:extLst>
                <a:ext uri="{FF2B5EF4-FFF2-40B4-BE49-F238E27FC236}">
                  <a16:creationId xmlns:a16="http://schemas.microsoft.com/office/drawing/2014/main" id="{9DBBAEE7-C186-43DD-BE4D-7D8EEFE53BB9}"/>
                </a:ext>
              </a:extLst>
            </p:cNvPr>
            <p:cNvSpPr>
              <a:spLocks/>
            </p:cNvSpPr>
            <p:nvPr/>
          </p:nvSpPr>
          <p:spPr bwMode="auto">
            <a:xfrm>
              <a:off x="11643216" y="5219175"/>
              <a:ext cx="157947" cy="162336"/>
            </a:xfrm>
            <a:custGeom>
              <a:avLst/>
              <a:gdLst>
                <a:gd name="T0" fmla="*/ 4 w 6"/>
                <a:gd name="T1" fmla="*/ 6 h 6"/>
                <a:gd name="T2" fmla="*/ 0 w 6"/>
                <a:gd name="T3" fmla="*/ 4 h 6"/>
                <a:gd name="T4" fmla="*/ 2 w 6"/>
                <a:gd name="T5" fmla="*/ 0 h 6"/>
                <a:gd name="T6" fmla="*/ 6 w 6"/>
                <a:gd name="T7" fmla="*/ 2 h 6"/>
                <a:gd name="T8" fmla="*/ 4 w 6"/>
                <a:gd name="T9" fmla="*/ 6 h 6"/>
              </a:gdLst>
              <a:ahLst/>
              <a:cxnLst>
                <a:cxn ang="0">
                  <a:pos x="T0" y="T1"/>
                </a:cxn>
                <a:cxn ang="0">
                  <a:pos x="T2" y="T3"/>
                </a:cxn>
                <a:cxn ang="0">
                  <a:pos x="T4" y="T5"/>
                </a:cxn>
                <a:cxn ang="0">
                  <a:pos x="T6" y="T7"/>
                </a:cxn>
                <a:cxn ang="0">
                  <a:pos x="T8" y="T9"/>
                </a:cxn>
              </a:cxnLst>
              <a:rect l="0" t="0" r="r" b="b"/>
              <a:pathLst>
                <a:path w="6" h="6">
                  <a:moveTo>
                    <a:pt x="4" y="6"/>
                  </a:moveTo>
                  <a:cubicBezTo>
                    <a:pt x="2" y="6"/>
                    <a:pt x="1" y="5"/>
                    <a:pt x="0" y="4"/>
                  </a:cubicBezTo>
                  <a:cubicBezTo>
                    <a:pt x="0" y="2"/>
                    <a:pt x="1" y="1"/>
                    <a:pt x="2" y="0"/>
                  </a:cubicBezTo>
                  <a:cubicBezTo>
                    <a:pt x="4" y="0"/>
                    <a:pt x="5" y="1"/>
                    <a:pt x="6" y="2"/>
                  </a:cubicBezTo>
                  <a:cubicBezTo>
                    <a:pt x="6" y="4"/>
                    <a:pt x="5" y="5"/>
                    <a:pt x="4" y="6"/>
                  </a:cubicBezTo>
                  <a:close/>
                </a:path>
              </a:pathLst>
            </a:custGeom>
            <a:solidFill>
              <a:schemeClr val="accent3"/>
            </a:solidFill>
            <a:ln>
              <a:noFill/>
            </a:ln>
          </p:spPr>
          <p:txBody>
            <a:bodyPr vert="horz" wrap="square" lIns="34290" tIns="17145" rIns="34290" bIns="17145" numCol="1" anchor="t" anchorCtr="0" compatLnSpc="1">
              <a:prstTxWarp prst="textNoShape">
                <a:avLst/>
              </a:prstTxWarp>
            </a:bodyPr>
            <a:lstStyle/>
            <a:p>
              <a:endParaRPr lang="th-TH" sz="675"/>
            </a:p>
          </p:txBody>
        </p:sp>
        <p:sp>
          <p:nvSpPr>
            <p:cNvPr id="109" name="Freeform 117">
              <a:extLst>
                <a:ext uri="{FF2B5EF4-FFF2-40B4-BE49-F238E27FC236}">
                  <a16:creationId xmlns:a16="http://schemas.microsoft.com/office/drawing/2014/main" id="{A2EA41A2-AEE1-423D-AD20-9B7AE5BBA6CD}"/>
                </a:ext>
              </a:extLst>
            </p:cNvPr>
            <p:cNvSpPr>
              <a:spLocks/>
            </p:cNvSpPr>
            <p:nvPr/>
          </p:nvSpPr>
          <p:spPr bwMode="auto">
            <a:xfrm>
              <a:off x="12090733" y="5671081"/>
              <a:ext cx="210596" cy="210596"/>
            </a:xfrm>
            <a:custGeom>
              <a:avLst/>
              <a:gdLst>
                <a:gd name="T0" fmla="*/ 5 w 8"/>
                <a:gd name="T1" fmla="*/ 8 h 8"/>
                <a:gd name="T2" fmla="*/ 1 w 8"/>
                <a:gd name="T3" fmla="*/ 5 h 8"/>
                <a:gd name="T4" fmla="*/ 3 w 8"/>
                <a:gd name="T5" fmla="*/ 1 h 8"/>
                <a:gd name="T6" fmla="*/ 7 w 8"/>
                <a:gd name="T7" fmla="*/ 3 h 8"/>
                <a:gd name="T8" fmla="*/ 5 w 8"/>
                <a:gd name="T9" fmla="*/ 8 h 8"/>
              </a:gdLst>
              <a:ahLst/>
              <a:cxnLst>
                <a:cxn ang="0">
                  <a:pos x="T0" y="T1"/>
                </a:cxn>
                <a:cxn ang="0">
                  <a:pos x="T2" y="T3"/>
                </a:cxn>
                <a:cxn ang="0">
                  <a:pos x="T4" y="T5"/>
                </a:cxn>
                <a:cxn ang="0">
                  <a:pos x="T6" y="T7"/>
                </a:cxn>
                <a:cxn ang="0">
                  <a:pos x="T8" y="T9"/>
                </a:cxn>
              </a:cxnLst>
              <a:rect l="0" t="0" r="r" b="b"/>
              <a:pathLst>
                <a:path w="8" h="8">
                  <a:moveTo>
                    <a:pt x="5" y="8"/>
                  </a:moveTo>
                  <a:cubicBezTo>
                    <a:pt x="3" y="8"/>
                    <a:pt x="1" y="7"/>
                    <a:pt x="1" y="5"/>
                  </a:cubicBezTo>
                  <a:cubicBezTo>
                    <a:pt x="0" y="3"/>
                    <a:pt x="1" y="1"/>
                    <a:pt x="3" y="1"/>
                  </a:cubicBezTo>
                  <a:cubicBezTo>
                    <a:pt x="5" y="0"/>
                    <a:pt x="7" y="2"/>
                    <a:pt x="7" y="3"/>
                  </a:cubicBezTo>
                  <a:cubicBezTo>
                    <a:pt x="8" y="5"/>
                    <a:pt x="7" y="7"/>
                    <a:pt x="5" y="8"/>
                  </a:cubicBezTo>
                  <a:close/>
                </a:path>
              </a:pathLst>
            </a:custGeom>
            <a:solidFill>
              <a:schemeClr val="accent3"/>
            </a:solidFill>
            <a:ln>
              <a:noFill/>
            </a:ln>
          </p:spPr>
          <p:txBody>
            <a:bodyPr vert="horz" wrap="square" lIns="34290" tIns="17145" rIns="34290" bIns="17145" numCol="1" anchor="t" anchorCtr="0" compatLnSpc="1">
              <a:prstTxWarp prst="textNoShape">
                <a:avLst/>
              </a:prstTxWarp>
            </a:bodyPr>
            <a:lstStyle/>
            <a:p>
              <a:endParaRPr lang="th-TH" sz="675"/>
            </a:p>
          </p:txBody>
        </p:sp>
        <p:sp>
          <p:nvSpPr>
            <p:cNvPr id="110" name="Freeform 118">
              <a:extLst>
                <a:ext uri="{FF2B5EF4-FFF2-40B4-BE49-F238E27FC236}">
                  <a16:creationId xmlns:a16="http://schemas.microsoft.com/office/drawing/2014/main" id="{FB5383A5-2DC4-4C17-94C6-369B90A456C6}"/>
                </a:ext>
              </a:extLst>
            </p:cNvPr>
            <p:cNvSpPr>
              <a:spLocks/>
            </p:cNvSpPr>
            <p:nvPr/>
          </p:nvSpPr>
          <p:spPr bwMode="auto">
            <a:xfrm>
              <a:off x="7905132" y="6307256"/>
              <a:ext cx="184272" cy="210596"/>
            </a:xfrm>
            <a:custGeom>
              <a:avLst/>
              <a:gdLst>
                <a:gd name="T0" fmla="*/ 5 w 7"/>
                <a:gd name="T1" fmla="*/ 7 h 8"/>
                <a:gd name="T2" fmla="*/ 1 w 7"/>
                <a:gd name="T3" fmla="*/ 5 h 8"/>
                <a:gd name="T4" fmla="*/ 3 w 7"/>
                <a:gd name="T5" fmla="*/ 1 h 8"/>
                <a:gd name="T6" fmla="*/ 7 w 7"/>
                <a:gd name="T7" fmla="*/ 3 h 8"/>
                <a:gd name="T8" fmla="*/ 5 w 7"/>
                <a:gd name="T9" fmla="*/ 7 h 8"/>
              </a:gdLst>
              <a:ahLst/>
              <a:cxnLst>
                <a:cxn ang="0">
                  <a:pos x="T0" y="T1"/>
                </a:cxn>
                <a:cxn ang="0">
                  <a:pos x="T2" y="T3"/>
                </a:cxn>
                <a:cxn ang="0">
                  <a:pos x="T4" y="T5"/>
                </a:cxn>
                <a:cxn ang="0">
                  <a:pos x="T6" y="T7"/>
                </a:cxn>
                <a:cxn ang="0">
                  <a:pos x="T8" y="T9"/>
                </a:cxn>
              </a:cxnLst>
              <a:rect l="0" t="0" r="r" b="b"/>
              <a:pathLst>
                <a:path w="7" h="8">
                  <a:moveTo>
                    <a:pt x="5" y="7"/>
                  </a:moveTo>
                  <a:cubicBezTo>
                    <a:pt x="3" y="8"/>
                    <a:pt x="1" y="7"/>
                    <a:pt x="1" y="5"/>
                  </a:cubicBezTo>
                  <a:cubicBezTo>
                    <a:pt x="0" y="3"/>
                    <a:pt x="1" y="1"/>
                    <a:pt x="3" y="1"/>
                  </a:cubicBezTo>
                  <a:cubicBezTo>
                    <a:pt x="5" y="0"/>
                    <a:pt x="6" y="2"/>
                    <a:pt x="7" y="3"/>
                  </a:cubicBezTo>
                  <a:cubicBezTo>
                    <a:pt x="7" y="5"/>
                    <a:pt x="6" y="7"/>
                    <a:pt x="5" y="7"/>
                  </a:cubicBezTo>
                  <a:close/>
                </a:path>
              </a:pathLst>
            </a:custGeom>
            <a:solidFill>
              <a:schemeClr val="accent3"/>
            </a:solidFill>
            <a:ln>
              <a:noFill/>
            </a:ln>
          </p:spPr>
          <p:txBody>
            <a:bodyPr vert="horz" wrap="square" lIns="34290" tIns="17145" rIns="34290" bIns="17145" numCol="1" anchor="t" anchorCtr="0" compatLnSpc="1">
              <a:prstTxWarp prst="textNoShape">
                <a:avLst/>
              </a:prstTxWarp>
            </a:bodyPr>
            <a:lstStyle/>
            <a:p>
              <a:endParaRPr lang="th-TH" sz="675"/>
            </a:p>
          </p:txBody>
        </p:sp>
        <p:sp>
          <p:nvSpPr>
            <p:cNvPr id="111" name="Freeform 119">
              <a:extLst>
                <a:ext uri="{FF2B5EF4-FFF2-40B4-BE49-F238E27FC236}">
                  <a16:creationId xmlns:a16="http://schemas.microsoft.com/office/drawing/2014/main" id="{E313A8B7-0ACF-41DD-8B2D-B551B68D993C}"/>
                </a:ext>
              </a:extLst>
            </p:cNvPr>
            <p:cNvSpPr>
              <a:spLocks/>
            </p:cNvSpPr>
            <p:nvPr/>
          </p:nvSpPr>
          <p:spPr bwMode="auto">
            <a:xfrm>
              <a:off x="7773510" y="6965369"/>
              <a:ext cx="236920" cy="241309"/>
            </a:xfrm>
            <a:custGeom>
              <a:avLst/>
              <a:gdLst>
                <a:gd name="T0" fmla="*/ 3 w 9"/>
                <a:gd name="T1" fmla="*/ 0 h 9"/>
                <a:gd name="T2" fmla="*/ 8 w 9"/>
                <a:gd name="T3" fmla="*/ 3 h 9"/>
                <a:gd name="T4" fmla="*/ 5 w 9"/>
                <a:gd name="T5" fmla="*/ 8 h 9"/>
                <a:gd name="T6" fmla="*/ 0 w 9"/>
                <a:gd name="T7" fmla="*/ 5 h 9"/>
                <a:gd name="T8" fmla="*/ 3 w 9"/>
                <a:gd name="T9" fmla="*/ 0 h 9"/>
              </a:gdLst>
              <a:ahLst/>
              <a:cxnLst>
                <a:cxn ang="0">
                  <a:pos x="T0" y="T1"/>
                </a:cxn>
                <a:cxn ang="0">
                  <a:pos x="T2" y="T3"/>
                </a:cxn>
                <a:cxn ang="0">
                  <a:pos x="T4" y="T5"/>
                </a:cxn>
                <a:cxn ang="0">
                  <a:pos x="T6" y="T7"/>
                </a:cxn>
                <a:cxn ang="0">
                  <a:pos x="T8" y="T9"/>
                </a:cxn>
              </a:cxnLst>
              <a:rect l="0" t="0" r="r" b="b"/>
              <a:pathLst>
                <a:path w="9" h="9">
                  <a:moveTo>
                    <a:pt x="3" y="0"/>
                  </a:moveTo>
                  <a:cubicBezTo>
                    <a:pt x="5" y="0"/>
                    <a:pt x="7" y="1"/>
                    <a:pt x="8" y="3"/>
                  </a:cubicBezTo>
                  <a:cubicBezTo>
                    <a:pt x="9" y="6"/>
                    <a:pt x="7" y="8"/>
                    <a:pt x="5" y="8"/>
                  </a:cubicBezTo>
                  <a:cubicBezTo>
                    <a:pt x="3" y="9"/>
                    <a:pt x="1" y="8"/>
                    <a:pt x="0" y="5"/>
                  </a:cubicBezTo>
                  <a:cubicBezTo>
                    <a:pt x="0" y="3"/>
                    <a:pt x="1" y="1"/>
                    <a:pt x="3" y="0"/>
                  </a:cubicBezTo>
                  <a:close/>
                </a:path>
              </a:pathLst>
            </a:custGeom>
            <a:solidFill>
              <a:schemeClr val="accent3"/>
            </a:solidFill>
            <a:ln>
              <a:noFill/>
            </a:ln>
          </p:spPr>
          <p:txBody>
            <a:bodyPr vert="horz" wrap="square" lIns="34290" tIns="17145" rIns="34290" bIns="17145" numCol="1" anchor="t" anchorCtr="0" compatLnSpc="1">
              <a:prstTxWarp prst="textNoShape">
                <a:avLst/>
              </a:prstTxWarp>
            </a:bodyPr>
            <a:lstStyle/>
            <a:p>
              <a:endParaRPr lang="th-TH" sz="675"/>
            </a:p>
          </p:txBody>
        </p:sp>
        <p:sp>
          <p:nvSpPr>
            <p:cNvPr id="112" name="Freeform 120">
              <a:extLst>
                <a:ext uri="{FF2B5EF4-FFF2-40B4-BE49-F238E27FC236}">
                  <a16:creationId xmlns:a16="http://schemas.microsoft.com/office/drawing/2014/main" id="{DA29813E-1423-4807-9A66-B56882AA3905}"/>
                </a:ext>
              </a:extLst>
            </p:cNvPr>
            <p:cNvSpPr>
              <a:spLocks/>
            </p:cNvSpPr>
            <p:nvPr/>
          </p:nvSpPr>
          <p:spPr bwMode="auto">
            <a:xfrm>
              <a:off x="8589571" y="11462478"/>
              <a:ext cx="473842" cy="451906"/>
            </a:xfrm>
            <a:custGeom>
              <a:avLst/>
              <a:gdLst>
                <a:gd name="T0" fmla="*/ 7 w 18"/>
                <a:gd name="T1" fmla="*/ 1 h 17"/>
                <a:gd name="T2" fmla="*/ 17 w 18"/>
                <a:gd name="T3" fmla="*/ 6 h 17"/>
                <a:gd name="T4" fmla="*/ 11 w 18"/>
                <a:gd name="T5" fmla="*/ 16 h 17"/>
                <a:gd name="T6" fmla="*/ 1 w 18"/>
                <a:gd name="T7" fmla="*/ 10 h 17"/>
                <a:gd name="T8" fmla="*/ 7 w 18"/>
                <a:gd name="T9" fmla="*/ 1 h 17"/>
              </a:gdLst>
              <a:ahLst/>
              <a:cxnLst>
                <a:cxn ang="0">
                  <a:pos x="T0" y="T1"/>
                </a:cxn>
                <a:cxn ang="0">
                  <a:pos x="T2" y="T3"/>
                </a:cxn>
                <a:cxn ang="0">
                  <a:pos x="T4" y="T5"/>
                </a:cxn>
                <a:cxn ang="0">
                  <a:pos x="T6" y="T7"/>
                </a:cxn>
                <a:cxn ang="0">
                  <a:pos x="T8" y="T9"/>
                </a:cxn>
              </a:cxnLst>
              <a:rect l="0" t="0" r="r" b="b"/>
              <a:pathLst>
                <a:path w="18" h="17">
                  <a:moveTo>
                    <a:pt x="7" y="1"/>
                  </a:moveTo>
                  <a:cubicBezTo>
                    <a:pt x="11" y="0"/>
                    <a:pt x="16" y="2"/>
                    <a:pt x="17" y="6"/>
                  </a:cubicBezTo>
                  <a:cubicBezTo>
                    <a:pt x="18" y="11"/>
                    <a:pt x="15" y="15"/>
                    <a:pt x="11" y="16"/>
                  </a:cubicBezTo>
                  <a:cubicBezTo>
                    <a:pt x="7" y="17"/>
                    <a:pt x="2" y="15"/>
                    <a:pt x="1" y="10"/>
                  </a:cubicBezTo>
                  <a:cubicBezTo>
                    <a:pt x="0" y="6"/>
                    <a:pt x="3" y="2"/>
                    <a:pt x="7" y="1"/>
                  </a:cubicBezTo>
                  <a:close/>
                </a:path>
              </a:pathLst>
            </a:custGeom>
            <a:solidFill>
              <a:schemeClr val="accent3"/>
            </a:solidFill>
            <a:ln>
              <a:noFill/>
            </a:ln>
          </p:spPr>
          <p:txBody>
            <a:bodyPr vert="horz" wrap="square" lIns="34290" tIns="17145" rIns="34290" bIns="17145" numCol="1" anchor="t" anchorCtr="0" compatLnSpc="1">
              <a:prstTxWarp prst="textNoShape">
                <a:avLst/>
              </a:prstTxWarp>
            </a:bodyPr>
            <a:lstStyle/>
            <a:p>
              <a:endParaRPr lang="th-TH" sz="675"/>
            </a:p>
          </p:txBody>
        </p:sp>
        <p:sp>
          <p:nvSpPr>
            <p:cNvPr id="113" name="Freeform 121">
              <a:extLst>
                <a:ext uri="{FF2B5EF4-FFF2-40B4-BE49-F238E27FC236}">
                  <a16:creationId xmlns:a16="http://schemas.microsoft.com/office/drawing/2014/main" id="{B0468A86-CEC2-4AA5-9C15-9A8973D3486A}"/>
                </a:ext>
              </a:extLst>
            </p:cNvPr>
            <p:cNvSpPr>
              <a:spLocks/>
            </p:cNvSpPr>
            <p:nvPr/>
          </p:nvSpPr>
          <p:spPr bwMode="auto">
            <a:xfrm>
              <a:off x="7878808" y="7733169"/>
              <a:ext cx="263246" cy="289570"/>
            </a:xfrm>
            <a:custGeom>
              <a:avLst/>
              <a:gdLst>
                <a:gd name="T0" fmla="*/ 4 w 10"/>
                <a:gd name="T1" fmla="*/ 1 h 11"/>
                <a:gd name="T2" fmla="*/ 10 w 10"/>
                <a:gd name="T3" fmla="*/ 5 h 11"/>
                <a:gd name="T4" fmla="*/ 6 w 10"/>
                <a:gd name="T5" fmla="*/ 11 h 11"/>
                <a:gd name="T6" fmla="*/ 0 w 10"/>
                <a:gd name="T7" fmla="*/ 7 h 11"/>
                <a:gd name="T8" fmla="*/ 4 w 10"/>
                <a:gd name="T9" fmla="*/ 1 h 11"/>
              </a:gdLst>
              <a:ahLst/>
              <a:cxnLst>
                <a:cxn ang="0">
                  <a:pos x="T0" y="T1"/>
                </a:cxn>
                <a:cxn ang="0">
                  <a:pos x="T2" y="T3"/>
                </a:cxn>
                <a:cxn ang="0">
                  <a:pos x="T4" y="T5"/>
                </a:cxn>
                <a:cxn ang="0">
                  <a:pos x="T6" y="T7"/>
                </a:cxn>
                <a:cxn ang="0">
                  <a:pos x="T8" y="T9"/>
                </a:cxn>
              </a:cxnLst>
              <a:rect l="0" t="0" r="r" b="b"/>
              <a:pathLst>
                <a:path w="10" h="11">
                  <a:moveTo>
                    <a:pt x="4" y="1"/>
                  </a:moveTo>
                  <a:cubicBezTo>
                    <a:pt x="6" y="0"/>
                    <a:pt x="9" y="2"/>
                    <a:pt x="10" y="5"/>
                  </a:cubicBezTo>
                  <a:cubicBezTo>
                    <a:pt x="10" y="7"/>
                    <a:pt x="9" y="10"/>
                    <a:pt x="6" y="11"/>
                  </a:cubicBezTo>
                  <a:cubicBezTo>
                    <a:pt x="4" y="11"/>
                    <a:pt x="1" y="10"/>
                    <a:pt x="0" y="7"/>
                  </a:cubicBezTo>
                  <a:cubicBezTo>
                    <a:pt x="0" y="4"/>
                    <a:pt x="1" y="2"/>
                    <a:pt x="4" y="1"/>
                  </a:cubicBezTo>
                  <a:close/>
                </a:path>
              </a:pathLst>
            </a:custGeom>
            <a:solidFill>
              <a:schemeClr val="accent3"/>
            </a:solidFill>
            <a:ln>
              <a:noFill/>
            </a:ln>
          </p:spPr>
          <p:txBody>
            <a:bodyPr vert="horz" wrap="square" lIns="34290" tIns="17145" rIns="34290" bIns="17145" numCol="1" anchor="t" anchorCtr="0" compatLnSpc="1">
              <a:prstTxWarp prst="textNoShape">
                <a:avLst/>
              </a:prstTxWarp>
            </a:bodyPr>
            <a:lstStyle/>
            <a:p>
              <a:endParaRPr lang="th-TH" sz="675"/>
            </a:p>
          </p:txBody>
        </p:sp>
        <p:sp>
          <p:nvSpPr>
            <p:cNvPr id="114" name="Freeform 122">
              <a:extLst>
                <a:ext uri="{FF2B5EF4-FFF2-40B4-BE49-F238E27FC236}">
                  <a16:creationId xmlns:a16="http://schemas.microsoft.com/office/drawing/2014/main" id="{622A70DF-67C0-4F3F-9F79-7A2918E69F4F}"/>
                </a:ext>
              </a:extLst>
            </p:cNvPr>
            <p:cNvSpPr>
              <a:spLocks/>
            </p:cNvSpPr>
            <p:nvPr/>
          </p:nvSpPr>
          <p:spPr bwMode="auto">
            <a:xfrm>
              <a:off x="12327655" y="6359904"/>
              <a:ext cx="236920" cy="236920"/>
            </a:xfrm>
            <a:custGeom>
              <a:avLst/>
              <a:gdLst>
                <a:gd name="T0" fmla="*/ 4 w 9"/>
                <a:gd name="T1" fmla="*/ 0 h 9"/>
                <a:gd name="T2" fmla="*/ 9 w 9"/>
                <a:gd name="T3" fmla="*/ 3 h 9"/>
                <a:gd name="T4" fmla="*/ 6 w 9"/>
                <a:gd name="T5" fmla="*/ 8 h 9"/>
                <a:gd name="T6" fmla="*/ 1 w 9"/>
                <a:gd name="T7" fmla="*/ 5 h 9"/>
                <a:gd name="T8" fmla="*/ 4 w 9"/>
                <a:gd name="T9" fmla="*/ 0 h 9"/>
              </a:gdLst>
              <a:ahLst/>
              <a:cxnLst>
                <a:cxn ang="0">
                  <a:pos x="T0" y="T1"/>
                </a:cxn>
                <a:cxn ang="0">
                  <a:pos x="T2" y="T3"/>
                </a:cxn>
                <a:cxn ang="0">
                  <a:pos x="T4" y="T5"/>
                </a:cxn>
                <a:cxn ang="0">
                  <a:pos x="T6" y="T7"/>
                </a:cxn>
                <a:cxn ang="0">
                  <a:pos x="T8" y="T9"/>
                </a:cxn>
              </a:cxnLst>
              <a:rect l="0" t="0" r="r" b="b"/>
              <a:pathLst>
                <a:path w="9" h="9">
                  <a:moveTo>
                    <a:pt x="4" y="0"/>
                  </a:moveTo>
                  <a:cubicBezTo>
                    <a:pt x="6" y="0"/>
                    <a:pt x="8" y="1"/>
                    <a:pt x="9" y="3"/>
                  </a:cubicBezTo>
                  <a:cubicBezTo>
                    <a:pt x="9" y="6"/>
                    <a:pt x="8" y="8"/>
                    <a:pt x="6" y="8"/>
                  </a:cubicBezTo>
                  <a:cubicBezTo>
                    <a:pt x="4" y="9"/>
                    <a:pt x="1" y="8"/>
                    <a:pt x="1" y="5"/>
                  </a:cubicBezTo>
                  <a:cubicBezTo>
                    <a:pt x="0" y="3"/>
                    <a:pt x="2" y="1"/>
                    <a:pt x="4" y="0"/>
                  </a:cubicBezTo>
                  <a:close/>
                </a:path>
              </a:pathLst>
            </a:custGeom>
            <a:solidFill>
              <a:schemeClr val="accent3"/>
            </a:solidFill>
            <a:ln>
              <a:noFill/>
            </a:ln>
          </p:spPr>
          <p:txBody>
            <a:bodyPr vert="horz" wrap="square" lIns="34290" tIns="17145" rIns="34290" bIns="17145" numCol="1" anchor="t" anchorCtr="0" compatLnSpc="1">
              <a:prstTxWarp prst="textNoShape">
                <a:avLst/>
              </a:prstTxWarp>
            </a:bodyPr>
            <a:lstStyle/>
            <a:p>
              <a:endParaRPr lang="th-TH" sz="675"/>
            </a:p>
          </p:txBody>
        </p:sp>
        <p:sp>
          <p:nvSpPr>
            <p:cNvPr id="115" name="Freeform 123">
              <a:extLst>
                <a:ext uri="{FF2B5EF4-FFF2-40B4-BE49-F238E27FC236}">
                  <a16:creationId xmlns:a16="http://schemas.microsoft.com/office/drawing/2014/main" id="{DBF72E44-892B-4444-A7DF-947FE649A6D2}"/>
                </a:ext>
              </a:extLst>
            </p:cNvPr>
            <p:cNvSpPr>
              <a:spLocks/>
            </p:cNvSpPr>
            <p:nvPr/>
          </p:nvSpPr>
          <p:spPr bwMode="auto">
            <a:xfrm>
              <a:off x="12406628" y="7180354"/>
              <a:ext cx="263246" cy="263246"/>
            </a:xfrm>
            <a:custGeom>
              <a:avLst/>
              <a:gdLst>
                <a:gd name="T0" fmla="*/ 0 w 10"/>
                <a:gd name="T1" fmla="*/ 6 h 10"/>
                <a:gd name="T2" fmla="*/ 4 w 10"/>
                <a:gd name="T3" fmla="*/ 0 h 10"/>
                <a:gd name="T4" fmla="*/ 10 w 10"/>
                <a:gd name="T5" fmla="*/ 4 h 10"/>
                <a:gd name="T6" fmla="*/ 6 w 10"/>
                <a:gd name="T7" fmla="*/ 10 h 10"/>
                <a:gd name="T8" fmla="*/ 0 w 10"/>
                <a:gd name="T9" fmla="*/ 6 h 10"/>
              </a:gdLst>
              <a:ahLst/>
              <a:cxnLst>
                <a:cxn ang="0">
                  <a:pos x="T0" y="T1"/>
                </a:cxn>
                <a:cxn ang="0">
                  <a:pos x="T2" y="T3"/>
                </a:cxn>
                <a:cxn ang="0">
                  <a:pos x="T4" y="T5"/>
                </a:cxn>
                <a:cxn ang="0">
                  <a:pos x="T6" y="T7"/>
                </a:cxn>
                <a:cxn ang="0">
                  <a:pos x="T8" y="T9"/>
                </a:cxn>
              </a:cxnLst>
              <a:rect l="0" t="0" r="r" b="b"/>
              <a:pathLst>
                <a:path w="10" h="10">
                  <a:moveTo>
                    <a:pt x="0" y="6"/>
                  </a:moveTo>
                  <a:cubicBezTo>
                    <a:pt x="0" y="3"/>
                    <a:pt x="1" y="1"/>
                    <a:pt x="4" y="0"/>
                  </a:cubicBezTo>
                  <a:cubicBezTo>
                    <a:pt x="6" y="0"/>
                    <a:pt x="9" y="1"/>
                    <a:pt x="10" y="4"/>
                  </a:cubicBezTo>
                  <a:cubicBezTo>
                    <a:pt x="10" y="6"/>
                    <a:pt x="9" y="9"/>
                    <a:pt x="6" y="10"/>
                  </a:cubicBezTo>
                  <a:cubicBezTo>
                    <a:pt x="4" y="10"/>
                    <a:pt x="1" y="9"/>
                    <a:pt x="0" y="6"/>
                  </a:cubicBezTo>
                  <a:close/>
                </a:path>
              </a:pathLst>
            </a:custGeom>
            <a:solidFill>
              <a:schemeClr val="accent3"/>
            </a:solidFill>
            <a:ln>
              <a:noFill/>
            </a:ln>
          </p:spPr>
          <p:txBody>
            <a:bodyPr vert="horz" wrap="square" lIns="34290" tIns="17145" rIns="34290" bIns="17145" numCol="1" anchor="t" anchorCtr="0" compatLnSpc="1">
              <a:prstTxWarp prst="textNoShape">
                <a:avLst/>
              </a:prstTxWarp>
            </a:bodyPr>
            <a:lstStyle/>
            <a:p>
              <a:endParaRPr lang="th-TH" sz="675"/>
            </a:p>
          </p:txBody>
        </p:sp>
        <p:sp>
          <p:nvSpPr>
            <p:cNvPr id="116" name="Freeform 124">
              <a:extLst>
                <a:ext uri="{FF2B5EF4-FFF2-40B4-BE49-F238E27FC236}">
                  <a16:creationId xmlns:a16="http://schemas.microsoft.com/office/drawing/2014/main" id="{85822370-2528-4B13-B218-D9E938ED7EF5}"/>
                </a:ext>
              </a:extLst>
            </p:cNvPr>
            <p:cNvSpPr>
              <a:spLocks/>
            </p:cNvSpPr>
            <p:nvPr/>
          </p:nvSpPr>
          <p:spPr bwMode="auto">
            <a:xfrm>
              <a:off x="11064077" y="7891117"/>
              <a:ext cx="210596" cy="188661"/>
            </a:xfrm>
            <a:custGeom>
              <a:avLst/>
              <a:gdLst>
                <a:gd name="T0" fmla="*/ 6 w 8"/>
                <a:gd name="T1" fmla="*/ 1 h 7"/>
                <a:gd name="T2" fmla="*/ 6 w 8"/>
                <a:gd name="T3" fmla="*/ 6 h 7"/>
                <a:gd name="T4" fmla="*/ 1 w 8"/>
                <a:gd name="T5" fmla="*/ 5 h 7"/>
                <a:gd name="T6" fmla="*/ 2 w 8"/>
                <a:gd name="T7" fmla="*/ 1 h 7"/>
                <a:gd name="T8" fmla="*/ 6 w 8"/>
                <a:gd name="T9" fmla="*/ 1 h 7"/>
              </a:gdLst>
              <a:ahLst/>
              <a:cxnLst>
                <a:cxn ang="0">
                  <a:pos x="T0" y="T1"/>
                </a:cxn>
                <a:cxn ang="0">
                  <a:pos x="T2" y="T3"/>
                </a:cxn>
                <a:cxn ang="0">
                  <a:pos x="T4" y="T5"/>
                </a:cxn>
                <a:cxn ang="0">
                  <a:pos x="T6" y="T7"/>
                </a:cxn>
                <a:cxn ang="0">
                  <a:pos x="T8" y="T9"/>
                </a:cxn>
              </a:cxnLst>
              <a:rect l="0" t="0" r="r" b="b"/>
              <a:pathLst>
                <a:path w="8" h="7">
                  <a:moveTo>
                    <a:pt x="6" y="1"/>
                  </a:moveTo>
                  <a:cubicBezTo>
                    <a:pt x="8" y="3"/>
                    <a:pt x="7" y="5"/>
                    <a:pt x="6" y="6"/>
                  </a:cubicBezTo>
                  <a:cubicBezTo>
                    <a:pt x="5" y="7"/>
                    <a:pt x="3" y="7"/>
                    <a:pt x="1" y="5"/>
                  </a:cubicBezTo>
                  <a:cubicBezTo>
                    <a:pt x="0" y="4"/>
                    <a:pt x="0" y="2"/>
                    <a:pt x="2" y="1"/>
                  </a:cubicBezTo>
                  <a:cubicBezTo>
                    <a:pt x="3" y="0"/>
                    <a:pt x="5" y="0"/>
                    <a:pt x="6" y="1"/>
                  </a:cubicBezTo>
                  <a:close/>
                </a:path>
              </a:pathLst>
            </a:custGeom>
            <a:solidFill>
              <a:schemeClr val="accent3"/>
            </a:solidFill>
            <a:ln>
              <a:noFill/>
            </a:ln>
          </p:spPr>
          <p:txBody>
            <a:bodyPr vert="horz" wrap="square" lIns="34290" tIns="17145" rIns="34290" bIns="17145" numCol="1" anchor="t" anchorCtr="0" compatLnSpc="1">
              <a:prstTxWarp prst="textNoShape">
                <a:avLst/>
              </a:prstTxWarp>
            </a:bodyPr>
            <a:lstStyle/>
            <a:p>
              <a:endParaRPr lang="th-TH" sz="675"/>
            </a:p>
          </p:txBody>
        </p:sp>
        <p:sp>
          <p:nvSpPr>
            <p:cNvPr id="117" name="Oval 125">
              <a:extLst>
                <a:ext uri="{FF2B5EF4-FFF2-40B4-BE49-F238E27FC236}">
                  <a16:creationId xmlns:a16="http://schemas.microsoft.com/office/drawing/2014/main" id="{A07A8769-A88D-4A2E-BB18-CB0A26BB7B31}"/>
                </a:ext>
              </a:extLst>
            </p:cNvPr>
            <p:cNvSpPr>
              <a:spLocks noChangeArrowheads="1"/>
            </p:cNvSpPr>
            <p:nvPr/>
          </p:nvSpPr>
          <p:spPr bwMode="auto">
            <a:xfrm>
              <a:off x="9853148" y="6465203"/>
              <a:ext cx="789736" cy="794125"/>
            </a:xfrm>
            <a:prstGeom prst="ellipse">
              <a:avLst/>
            </a:prstGeom>
            <a:solidFill>
              <a:schemeClr val="accent3"/>
            </a:solidFill>
            <a:ln>
              <a:noFill/>
            </a:ln>
          </p:spPr>
          <p:txBody>
            <a:bodyPr vert="horz" wrap="square" lIns="34290" tIns="17145" rIns="34290" bIns="17145" numCol="1" anchor="t" anchorCtr="0" compatLnSpc="1">
              <a:prstTxWarp prst="textNoShape">
                <a:avLst/>
              </a:prstTxWarp>
            </a:bodyPr>
            <a:lstStyle/>
            <a:p>
              <a:endParaRPr lang="th-TH" sz="675"/>
            </a:p>
          </p:txBody>
        </p:sp>
        <p:sp>
          <p:nvSpPr>
            <p:cNvPr id="118" name="Freeform 126">
              <a:extLst>
                <a:ext uri="{FF2B5EF4-FFF2-40B4-BE49-F238E27FC236}">
                  <a16:creationId xmlns:a16="http://schemas.microsoft.com/office/drawing/2014/main" id="{D479810A-6557-4D70-BBAE-B1A5165E76ED}"/>
                </a:ext>
              </a:extLst>
            </p:cNvPr>
            <p:cNvSpPr>
              <a:spLocks/>
            </p:cNvSpPr>
            <p:nvPr/>
          </p:nvSpPr>
          <p:spPr bwMode="auto">
            <a:xfrm>
              <a:off x="10642884" y="8132424"/>
              <a:ext cx="184272" cy="210596"/>
            </a:xfrm>
            <a:custGeom>
              <a:avLst/>
              <a:gdLst>
                <a:gd name="T0" fmla="*/ 2 w 7"/>
                <a:gd name="T1" fmla="*/ 1 h 8"/>
                <a:gd name="T2" fmla="*/ 7 w 7"/>
                <a:gd name="T3" fmla="*/ 3 h 8"/>
                <a:gd name="T4" fmla="*/ 5 w 7"/>
                <a:gd name="T5" fmla="*/ 7 h 8"/>
                <a:gd name="T6" fmla="*/ 0 w 7"/>
                <a:gd name="T7" fmla="*/ 5 h 8"/>
                <a:gd name="T8" fmla="*/ 2 w 7"/>
                <a:gd name="T9" fmla="*/ 1 h 8"/>
              </a:gdLst>
              <a:ahLst/>
              <a:cxnLst>
                <a:cxn ang="0">
                  <a:pos x="T0" y="T1"/>
                </a:cxn>
                <a:cxn ang="0">
                  <a:pos x="T2" y="T3"/>
                </a:cxn>
                <a:cxn ang="0">
                  <a:pos x="T4" y="T5"/>
                </a:cxn>
                <a:cxn ang="0">
                  <a:pos x="T6" y="T7"/>
                </a:cxn>
                <a:cxn ang="0">
                  <a:pos x="T8" y="T9"/>
                </a:cxn>
              </a:cxnLst>
              <a:rect l="0" t="0" r="r" b="b"/>
              <a:pathLst>
                <a:path w="7" h="8">
                  <a:moveTo>
                    <a:pt x="2" y="1"/>
                  </a:moveTo>
                  <a:cubicBezTo>
                    <a:pt x="4" y="0"/>
                    <a:pt x="6" y="1"/>
                    <a:pt x="7" y="3"/>
                  </a:cubicBezTo>
                  <a:cubicBezTo>
                    <a:pt x="7" y="4"/>
                    <a:pt x="6" y="6"/>
                    <a:pt x="5" y="7"/>
                  </a:cubicBezTo>
                  <a:cubicBezTo>
                    <a:pt x="3" y="8"/>
                    <a:pt x="1" y="7"/>
                    <a:pt x="0" y="5"/>
                  </a:cubicBezTo>
                  <a:cubicBezTo>
                    <a:pt x="0" y="3"/>
                    <a:pt x="1" y="1"/>
                    <a:pt x="2" y="1"/>
                  </a:cubicBezTo>
                  <a:close/>
                </a:path>
              </a:pathLst>
            </a:custGeom>
            <a:solidFill>
              <a:schemeClr val="accent3"/>
            </a:solidFill>
            <a:ln>
              <a:noFill/>
            </a:ln>
          </p:spPr>
          <p:txBody>
            <a:bodyPr vert="horz" wrap="square" lIns="34290" tIns="17145" rIns="34290" bIns="17145" numCol="1" anchor="t" anchorCtr="0" compatLnSpc="1">
              <a:prstTxWarp prst="textNoShape">
                <a:avLst/>
              </a:prstTxWarp>
            </a:bodyPr>
            <a:lstStyle/>
            <a:p>
              <a:endParaRPr lang="th-TH" sz="675"/>
            </a:p>
          </p:txBody>
        </p:sp>
        <p:sp>
          <p:nvSpPr>
            <p:cNvPr id="119" name="Freeform 127">
              <a:extLst>
                <a:ext uri="{FF2B5EF4-FFF2-40B4-BE49-F238E27FC236}">
                  <a16:creationId xmlns:a16="http://schemas.microsoft.com/office/drawing/2014/main" id="{12F944DA-FEB6-45F9-A960-45B7EFD7F4C5}"/>
                </a:ext>
              </a:extLst>
            </p:cNvPr>
            <p:cNvSpPr>
              <a:spLocks/>
            </p:cNvSpPr>
            <p:nvPr/>
          </p:nvSpPr>
          <p:spPr bwMode="auto">
            <a:xfrm>
              <a:off x="10590235" y="7206678"/>
              <a:ext cx="710763" cy="737087"/>
            </a:xfrm>
            <a:custGeom>
              <a:avLst/>
              <a:gdLst>
                <a:gd name="T0" fmla="*/ 6 w 27"/>
                <a:gd name="T1" fmla="*/ 0 h 28"/>
                <a:gd name="T2" fmla="*/ 27 w 27"/>
                <a:gd name="T3" fmla="*/ 12 h 28"/>
                <a:gd name="T4" fmla="*/ 12 w 27"/>
                <a:gd name="T5" fmla="*/ 28 h 28"/>
                <a:gd name="T6" fmla="*/ 0 w 27"/>
                <a:gd name="T7" fmla="*/ 7 h 28"/>
                <a:gd name="T8" fmla="*/ 6 w 27"/>
                <a:gd name="T9" fmla="*/ 0 h 28"/>
              </a:gdLst>
              <a:ahLst/>
              <a:cxnLst>
                <a:cxn ang="0">
                  <a:pos x="T0" y="T1"/>
                </a:cxn>
                <a:cxn ang="0">
                  <a:pos x="T2" y="T3"/>
                </a:cxn>
                <a:cxn ang="0">
                  <a:pos x="T4" y="T5"/>
                </a:cxn>
                <a:cxn ang="0">
                  <a:pos x="T6" y="T7"/>
                </a:cxn>
                <a:cxn ang="0">
                  <a:pos x="T8" y="T9"/>
                </a:cxn>
              </a:cxnLst>
              <a:rect l="0" t="0" r="r" b="b"/>
              <a:pathLst>
                <a:path w="27" h="28">
                  <a:moveTo>
                    <a:pt x="6" y="0"/>
                  </a:moveTo>
                  <a:cubicBezTo>
                    <a:pt x="27" y="12"/>
                    <a:pt x="27" y="12"/>
                    <a:pt x="27" y="12"/>
                  </a:cubicBezTo>
                  <a:cubicBezTo>
                    <a:pt x="23" y="18"/>
                    <a:pt x="18" y="24"/>
                    <a:pt x="12" y="28"/>
                  </a:cubicBezTo>
                  <a:cubicBezTo>
                    <a:pt x="0" y="7"/>
                    <a:pt x="0" y="7"/>
                    <a:pt x="0" y="7"/>
                  </a:cubicBezTo>
                  <a:cubicBezTo>
                    <a:pt x="2" y="5"/>
                    <a:pt x="5" y="3"/>
                    <a:pt x="6" y="0"/>
                  </a:cubicBezTo>
                  <a:close/>
                </a:path>
              </a:pathLst>
            </a:custGeom>
            <a:solidFill>
              <a:schemeClr val="accent3"/>
            </a:solidFill>
            <a:ln>
              <a:noFill/>
            </a:ln>
          </p:spPr>
          <p:txBody>
            <a:bodyPr vert="horz" wrap="square" lIns="34290" tIns="17145" rIns="34290" bIns="17145" numCol="1" anchor="t" anchorCtr="0" compatLnSpc="1">
              <a:prstTxWarp prst="textNoShape">
                <a:avLst/>
              </a:prstTxWarp>
            </a:bodyPr>
            <a:lstStyle/>
            <a:p>
              <a:endParaRPr lang="th-TH" sz="675"/>
            </a:p>
          </p:txBody>
        </p:sp>
        <p:sp>
          <p:nvSpPr>
            <p:cNvPr id="120" name="Freeform 128">
              <a:extLst>
                <a:ext uri="{FF2B5EF4-FFF2-40B4-BE49-F238E27FC236}">
                  <a16:creationId xmlns:a16="http://schemas.microsoft.com/office/drawing/2014/main" id="{C211A60B-BC55-4981-8F06-6C57539553EF}"/>
                </a:ext>
              </a:extLst>
            </p:cNvPr>
            <p:cNvSpPr>
              <a:spLocks/>
            </p:cNvSpPr>
            <p:nvPr/>
          </p:nvSpPr>
          <p:spPr bwMode="auto">
            <a:xfrm>
              <a:off x="10800831" y="6912720"/>
              <a:ext cx="684437" cy="557204"/>
            </a:xfrm>
            <a:custGeom>
              <a:avLst/>
              <a:gdLst>
                <a:gd name="T0" fmla="*/ 2 w 26"/>
                <a:gd name="T1" fmla="*/ 0 h 21"/>
                <a:gd name="T2" fmla="*/ 26 w 26"/>
                <a:gd name="T3" fmla="*/ 0 h 21"/>
                <a:gd name="T4" fmla="*/ 21 w 26"/>
                <a:gd name="T5" fmla="*/ 21 h 21"/>
                <a:gd name="T6" fmla="*/ 0 w 26"/>
                <a:gd name="T7" fmla="*/ 9 h 21"/>
                <a:gd name="T8" fmla="*/ 2 w 26"/>
                <a:gd name="T9" fmla="*/ 0 h 21"/>
              </a:gdLst>
              <a:ahLst/>
              <a:cxnLst>
                <a:cxn ang="0">
                  <a:pos x="T0" y="T1"/>
                </a:cxn>
                <a:cxn ang="0">
                  <a:pos x="T2" y="T3"/>
                </a:cxn>
                <a:cxn ang="0">
                  <a:pos x="T4" y="T5"/>
                </a:cxn>
                <a:cxn ang="0">
                  <a:pos x="T6" y="T7"/>
                </a:cxn>
                <a:cxn ang="0">
                  <a:pos x="T8" y="T9"/>
                </a:cxn>
              </a:cxnLst>
              <a:rect l="0" t="0" r="r" b="b"/>
              <a:pathLst>
                <a:path w="26" h="21">
                  <a:moveTo>
                    <a:pt x="2" y="0"/>
                  </a:moveTo>
                  <a:cubicBezTo>
                    <a:pt x="26" y="0"/>
                    <a:pt x="26" y="0"/>
                    <a:pt x="26" y="0"/>
                  </a:cubicBezTo>
                  <a:cubicBezTo>
                    <a:pt x="26" y="7"/>
                    <a:pt x="24" y="14"/>
                    <a:pt x="21" y="21"/>
                  </a:cubicBezTo>
                  <a:cubicBezTo>
                    <a:pt x="0" y="9"/>
                    <a:pt x="0" y="9"/>
                    <a:pt x="0" y="9"/>
                  </a:cubicBezTo>
                  <a:cubicBezTo>
                    <a:pt x="1" y="6"/>
                    <a:pt x="2" y="3"/>
                    <a:pt x="2" y="0"/>
                  </a:cubicBezTo>
                  <a:close/>
                </a:path>
              </a:pathLst>
            </a:custGeom>
            <a:solidFill>
              <a:schemeClr val="accent3"/>
            </a:solidFill>
            <a:ln>
              <a:noFill/>
            </a:ln>
          </p:spPr>
          <p:txBody>
            <a:bodyPr vert="horz" wrap="square" lIns="34290" tIns="17145" rIns="34290" bIns="17145" numCol="1" anchor="t" anchorCtr="0" compatLnSpc="1">
              <a:prstTxWarp prst="textNoShape">
                <a:avLst/>
              </a:prstTxWarp>
            </a:bodyPr>
            <a:lstStyle/>
            <a:p>
              <a:endParaRPr lang="th-TH" sz="675"/>
            </a:p>
          </p:txBody>
        </p:sp>
        <p:sp>
          <p:nvSpPr>
            <p:cNvPr id="121" name="Freeform 129">
              <a:extLst>
                <a:ext uri="{FF2B5EF4-FFF2-40B4-BE49-F238E27FC236}">
                  <a16:creationId xmlns:a16="http://schemas.microsoft.com/office/drawing/2014/main" id="{FD6CA9AD-0AA2-4236-AA12-F6C3EB696F1F}"/>
                </a:ext>
              </a:extLst>
            </p:cNvPr>
            <p:cNvSpPr>
              <a:spLocks/>
            </p:cNvSpPr>
            <p:nvPr/>
          </p:nvSpPr>
          <p:spPr bwMode="auto">
            <a:xfrm>
              <a:off x="10274341" y="7417275"/>
              <a:ext cx="552816" cy="715151"/>
            </a:xfrm>
            <a:custGeom>
              <a:avLst/>
              <a:gdLst>
                <a:gd name="T0" fmla="*/ 0 w 21"/>
                <a:gd name="T1" fmla="*/ 3 h 27"/>
                <a:gd name="T2" fmla="*/ 9 w 21"/>
                <a:gd name="T3" fmla="*/ 0 h 27"/>
                <a:gd name="T4" fmla="*/ 21 w 21"/>
                <a:gd name="T5" fmla="*/ 21 h 27"/>
                <a:gd name="T6" fmla="*/ 0 w 21"/>
                <a:gd name="T7" fmla="*/ 27 h 27"/>
                <a:gd name="T8" fmla="*/ 0 w 21"/>
                <a:gd name="T9" fmla="*/ 3 h 27"/>
              </a:gdLst>
              <a:ahLst/>
              <a:cxnLst>
                <a:cxn ang="0">
                  <a:pos x="T0" y="T1"/>
                </a:cxn>
                <a:cxn ang="0">
                  <a:pos x="T2" y="T3"/>
                </a:cxn>
                <a:cxn ang="0">
                  <a:pos x="T4" y="T5"/>
                </a:cxn>
                <a:cxn ang="0">
                  <a:pos x="T6" y="T7"/>
                </a:cxn>
                <a:cxn ang="0">
                  <a:pos x="T8" y="T9"/>
                </a:cxn>
              </a:cxnLst>
              <a:rect l="0" t="0" r="r" b="b"/>
              <a:pathLst>
                <a:path w="21" h="27">
                  <a:moveTo>
                    <a:pt x="0" y="3"/>
                  </a:moveTo>
                  <a:cubicBezTo>
                    <a:pt x="3" y="3"/>
                    <a:pt x="6" y="2"/>
                    <a:pt x="9" y="0"/>
                  </a:cubicBezTo>
                  <a:cubicBezTo>
                    <a:pt x="21" y="21"/>
                    <a:pt x="21" y="21"/>
                    <a:pt x="21" y="21"/>
                  </a:cubicBezTo>
                  <a:cubicBezTo>
                    <a:pt x="15" y="24"/>
                    <a:pt x="8" y="26"/>
                    <a:pt x="0" y="27"/>
                  </a:cubicBezTo>
                  <a:lnTo>
                    <a:pt x="0" y="3"/>
                  </a:lnTo>
                  <a:close/>
                </a:path>
              </a:pathLst>
            </a:custGeom>
            <a:solidFill>
              <a:schemeClr val="accent3"/>
            </a:solidFill>
            <a:ln>
              <a:noFill/>
            </a:ln>
          </p:spPr>
          <p:txBody>
            <a:bodyPr vert="horz" wrap="square" lIns="34290" tIns="17145" rIns="34290" bIns="17145" numCol="1" anchor="t" anchorCtr="0" compatLnSpc="1">
              <a:prstTxWarp prst="textNoShape">
                <a:avLst/>
              </a:prstTxWarp>
            </a:bodyPr>
            <a:lstStyle/>
            <a:p>
              <a:endParaRPr lang="th-TH" sz="675"/>
            </a:p>
          </p:txBody>
        </p:sp>
        <p:sp>
          <p:nvSpPr>
            <p:cNvPr id="122" name="Freeform 130">
              <a:extLst>
                <a:ext uri="{FF2B5EF4-FFF2-40B4-BE49-F238E27FC236}">
                  <a16:creationId xmlns:a16="http://schemas.microsoft.com/office/drawing/2014/main" id="{492B2FCB-3423-4E27-9C4C-AB9C8264B26D}"/>
                </a:ext>
              </a:extLst>
            </p:cNvPr>
            <p:cNvSpPr>
              <a:spLocks/>
            </p:cNvSpPr>
            <p:nvPr/>
          </p:nvSpPr>
          <p:spPr bwMode="auto">
            <a:xfrm>
              <a:off x="11379971" y="7496248"/>
              <a:ext cx="210596" cy="184272"/>
            </a:xfrm>
            <a:custGeom>
              <a:avLst/>
              <a:gdLst>
                <a:gd name="T0" fmla="*/ 6 w 8"/>
                <a:gd name="T1" fmla="*/ 1 h 7"/>
                <a:gd name="T2" fmla="*/ 7 w 8"/>
                <a:gd name="T3" fmla="*/ 5 h 7"/>
                <a:gd name="T4" fmla="*/ 2 w 8"/>
                <a:gd name="T5" fmla="*/ 7 h 7"/>
                <a:gd name="T6" fmla="*/ 1 w 8"/>
                <a:gd name="T7" fmla="*/ 2 h 7"/>
                <a:gd name="T8" fmla="*/ 6 w 8"/>
                <a:gd name="T9" fmla="*/ 1 h 7"/>
              </a:gdLst>
              <a:ahLst/>
              <a:cxnLst>
                <a:cxn ang="0">
                  <a:pos x="T0" y="T1"/>
                </a:cxn>
                <a:cxn ang="0">
                  <a:pos x="T2" y="T3"/>
                </a:cxn>
                <a:cxn ang="0">
                  <a:pos x="T4" y="T5"/>
                </a:cxn>
                <a:cxn ang="0">
                  <a:pos x="T6" y="T7"/>
                </a:cxn>
                <a:cxn ang="0">
                  <a:pos x="T8" y="T9"/>
                </a:cxn>
              </a:cxnLst>
              <a:rect l="0" t="0" r="r" b="b"/>
              <a:pathLst>
                <a:path w="8" h="7">
                  <a:moveTo>
                    <a:pt x="6" y="1"/>
                  </a:moveTo>
                  <a:cubicBezTo>
                    <a:pt x="7" y="2"/>
                    <a:pt x="8" y="4"/>
                    <a:pt x="7" y="5"/>
                  </a:cubicBezTo>
                  <a:cubicBezTo>
                    <a:pt x="6" y="7"/>
                    <a:pt x="4" y="7"/>
                    <a:pt x="2" y="7"/>
                  </a:cubicBezTo>
                  <a:cubicBezTo>
                    <a:pt x="1" y="6"/>
                    <a:pt x="0" y="4"/>
                    <a:pt x="1" y="2"/>
                  </a:cubicBezTo>
                  <a:cubicBezTo>
                    <a:pt x="2" y="0"/>
                    <a:pt x="4" y="0"/>
                    <a:pt x="6" y="1"/>
                  </a:cubicBezTo>
                  <a:close/>
                </a:path>
              </a:pathLst>
            </a:custGeom>
            <a:solidFill>
              <a:schemeClr val="accent3"/>
            </a:solidFill>
            <a:ln>
              <a:noFill/>
            </a:ln>
          </p:spPr>
          <p:txBody>
            <a:bodyPr vert="horz" wrap="square" lIns="34290" tIns="17145" rIns="34290" bIns="17145" numCol="1" anchor="t" anchorCtr="0" compatLnSpc="1">
              <a:prstTxWarp prst="textNoShape">
                <a:avLst/>
              </a:prstTxWarp>
            </a:bodyPr>
            <a:lstStyle/>
            <a:p>
              <a:endParaRPr lang="th-TH" sz="675"/>
            </a:p>
          </p:txBody>
        </p:sp>
        <p:sp>
          <p:nvSpPr>
            <p:cNvPr id="123" name="Freeform 131">
              <a:extLst>
                <a:ext uri="{FF2B5EF4-FFF2-40B4-BE49-F238E27FC236}">
                  <a16:creationId xmlns:a16="http://schemas.microsoft.com/office/drawing/2014/main" id="{07F71CFF-24CB-4CC5-8B33-D1460A2B4EBA}"/>
                </a:ext>
              </a:extLst>
            </p:cNvPr>
            <p:cNvSpPr>
              <a:spLocks/>
            </p:cNvSpPr>
            <p:nvPr/>
          </p:nvSpPr>
          <p:spPr bwMode="auto">
            <a:xfrm>
              <a:off x="12038085" y="7970090"/>
              <a:ext cx="289570" cy="293959"/>
            </a:xfrm>
            <a:custGeom>
              <a:avLst/>
              <a:gdLst>
                <a:gd name="T0" fmla="*/ 6 w 11"/>
                <a:gd name="T1" fmla="*/ 10 h 11"/>
                <a:gd name="T2" fmla="*/ 0 w 11"/>
                <a:gd name="T3" fmla="*/ 7 h 11"/>
                <a:gd name="T4" fmla="*/ 4 w 11"/>
                <a:gd name="T5" fmla="*/ 1 h 11"/>
                <a:gd name="T6" fmla="*/ 10 w 11"/>
                <a:gd name="T7" fmla="*/ 4 h 11"/>
                <a:gd name="T8" fmla="*/ 6 w 11"/>
                <a:gd name="T9" fmla="*/ 10 h 11"/>
              </a:gdLst>
              <a:ahLst/>
              <a:cxnLst>
                <a:cxn ang="0">
                  <a:pos x="T0" y="T1"/>
                </a:cxn>
                <a:cxn ang="0">
                  <a:pos x="T2" y="T3"/>
                </a:cxn>
                <a:cxn ang="0">
                  <a:pos x="T4" y="T5"/>
                </a:cxn>
                <a:cxn ang="0">
                  <a:pos x="T6" y="T7"/>
                </a:cxn>
                <a:cxn ang="0">
                  <a:pos x="T8" y="T9"/>
                </a:cxn>
              </a:cxnLst>
              <a:rect l="0" t="0" r="r" b="b"/>
              <a:pathLst>
                <a:path w="11" h="11">
                  <a:moveTo>
                    <a:pt x="6" y="10"/>
                  </a:moveTo>
                  <a:cubicBezTo>
                    <a:pt x="4" y="11"/>
                    <a:pt x="1" y="9"/>
                    <a:pt x="0" y="7"/>
                  </a:cubicBezTo>
                  <a:cubicBezTo>
                    <a:pt x="0" y="4"/>
                    <a:pt x="1" y="1"/>
                    <a:pt x="4" y="1"/>
                  </a:cubicBezTo>
                  <a:cubicBezTo>
                    <a:pt x="7" y="0"/>
                    <a:pt x="9" y="2"/>
                    <a:pt x="10" y="4"/>
                  </a:cubicBezTo>
                  <a:cubicBezTo>
                    <a:pt x="11" y="7"/>
                    <a:pt x="9" y="9"/>
                    <a:pt x="6" y="10"/>
                  </a:cubicBezTo>
                  <a:close/>
                </a:path>
              </a:pathLst>
            </a:custGeom>
            <a:solidFill>
              <a:schemeClr val="accent3"/>
            </a:solidFill>
            <a:ln>
              <a:noFill/>
            </a:ln>
          </p:spPr>
          <p:txBody>
            <a:bodyPr vert="horz" wrap="square" lIns="34290" tIns="17145" rIns="34290" bIns="17145" numCol="1" anchor="t" anchorCtr="0" compatLnSpc="1">
              <a:prstTxWarp prst="textNoShape">
                <a:avLst/>
              </a:prstTxWarp>
            </a:bodyPr>
            <a:lstStyle/>
            <a:p>
              <a:endParaRPr lang="th-TH" sz="675"/>
            </a:p>
          </p:txBody>
        </p:sp>
        <p:sp>
          <p:nvSpPr>
            <p:cNvPr id="124" name="Freeform 132">
              <a:extLst>
                <a:ext uri="{FF2B5EF4-FFF2-40B4-BE49-F238E27FC236}">
                  <a16:creationId xmlns:a16="http://schemas.microsoft.com/office/drawing/2014/main" id="{93528B63-05FD-4A4E-846F-1D00D7BBC9E9}"/>
                </a:ext>
              </a:extLst>
            </p:cNvPr>
            <p:cNvSpPr>
              <a:spLocks/>
            </p:cNvSpPr>
            <p:nvPr/>
          </p:nvSpPr>
          <p:spPr bwMode="auto">
            <a:xfrm>
              <a:off x="10379639" y="11225557"/>
              <a:ext cx="210596" cy="210596"/>
            </a:xfrm>
            <a:custGeom>
              <a:avLst/>
              <a:gdLst>
                <a:gd name="T0" fmla="*/ 3 w 8"/>
                <a:gd name="T1" fmla="*/ 1 h 8"/>
                <a:gd name="T2" fmla="*/ 7 w 8"/>
                <a:gd name="T3" fmla="*/ 3 h 8"/>
                <a:gd name="T4" fmla="*/ 5 w 8"/>
                <a:gd name="T5" fmla="*/ 7 h 8"/>
                <a:gd name="T6" fmla="*/ 1 w 8"/>
                <a:gd name="T7" fmla="*/ 5 h 8"/>
                <a:gd name="T8" fmla="*/ 3 w 8"/>
                <a:gd name="T9" fmla="*/ 1 h 8"/>
              </a:gdLst>
              <a:ahLst/>
              <a:cxnLst>
                <a:cxn ang="0">
                  <a:pos x="T0" y="T1"/>
                </a:cxn>
                <a:cxn ang="0">
                  <a:pos x="T2" y="T3"/>
                </a:cxn>
                <a:cxn ang="0">
                  <a:pos x="T4" y="T5"/>
                </a:cxn>
                <a:cxn ang="0">
                  <a:pos x="T6" y="T7"/>
                </a:cxn>
                <a:cxn ang="0">
                  <a:pos x="T8" y="T9"/>
                </a:cxn>
              </a:cxnLst>
              <a:rect l="0" t="0" r="r" b="b"/>
              <a:pathLst>
                <a:path w="8" h="8">
                  <a:moveTo>
                    <a:pt x="3" y="1"/>
                  </a:moveTo>
                  <a:cubicBezTo>
                    <a:pt x="5" y="0"/>
                    <a:pt x="7" y="1"/>
                    <a:pt x="7" y="3"/>
                  </a:cubicBezTo>
                  <a:cubicBezTo>
                    <a:pt x="8" y="5"/>
                    <a:pt x="7" y="7"/>
                    <a:pt x="5" y="7"/>
                  </a:cubicBezTo>
                  <a:cubicBezTo>
                    <a:pt x="3" y="8"/>
                    <a:pt x="1" y="7"/>
                    <a:pt x="1" y="5"/>
                  </a:cubicBezTo>
                  <a:cubicBezTo>
                    <a:pt x="0" y="3"/>
                    <a:pt x="1" y="1"/>
                    <a:pt x="3" y="1"/>
                  </a:cubicBezTo>
                  <a:close/>
                </a:path>
              </a:pathLst>
            </a:custGeom>
            <a:solidFill>
              <a:schemeClr val="accent3"/>
            </a:solidFill>
            <a:ln>
              <a:noFill/>
            </a:ln>
          </p:spPr>
          <p:txBody>
            <a:bodyPr vert="horz" wrap="square" lIns="34290" tIns="17145" rIns="34290" bIns="17145" numCol="1" anchor="t" anchorCtr="0" compatLnSpc="1">
              <a:prstTxWarp prst="textNoShape">
                <a:avLst/>
              </a:prstTxWarp>
            </a:bodyPr>
            <a:lstStyle/>
            <a:p>
              <a:endParaRPr lang="th-TH" sz="675"/>
            </a:p>
          </p:txBody>
        </p:sp>
        <p:sp>
          <p:nvSpPr>
            <p:cNvPr id="125" name="Freeform 133">
              <a:extLst>
                <a:ext uri="{FF2B5EF4-FFF2-40B4-BE49-F238E27FC236}">
                  <a16:creationId xmlns:a16="http://schemas.microsoft.com/office/drawing/2014/main" id="{81697DFD-B3C8-44B4-8088-62C21F978BD4}"/>
                </a:ext>
              </a:extLst>
            </p:cNvPr>
            <p:cNvSpPr>
              <a:spLocks/>
            </p:cNvSpPr>
            <p:nvPr/>
          </p:nvSpPr>
          <p:spPr bwMode="auto">
            <a:xfrm>
              <a:off x="10011095" y="12177627"/>
              <a:ext cx="263246" cy="289570"/>
            </a:xfrm>
            <a:custGeom>
              <a:avLst/>
              <a:gdLst>
                <a:gd name="T0" fmla="*/ 6 w 10"/>
                <a:gd name="T1" fmla="*/ 0 h 11"/>
                <a:gd name="T2" fmla="*/ 10 w 10"/>
                <a:gd name="T3" fmla="*/ 6 h 11"/>
                <a:gd name="T4" fmla="*/ 4 w 10"/>
                <a:gd name="T5" fmla="*/ 10 h 11"/>
                <a:gd name="T6" fmla="*/ 0 w 10"/>
                <a:gd name="T7" fmla="*/ 4 h 11"/>
                <a:gd name="T8" fmla="*/ 6 w 10"/>
                <a:gd name="T9" fmla="*/ 0 h 11"/>
              </a:gdLst>
              <a:ahLst/>
              <a:cxnLst>
                <a:cxn ang="0">
                  <a:pos x="T0" y="T1"/>
                </a:cxn>
                <a:cxn ang="0">
                  <a:pos x="T2" y="T3"/>
                </a:cxn>
                <a:cxn ang="0">
                  <a:pos x="T4" y="T5"/>
                </a:cxn>
                <a:cxn ang="0">
                  <a:pos x="T6" y="T7"/>
                </a:cxn>
                <a:cxn ang="0">
                  <a:pos x="T8" y="T9"/>
                </a:cxn>
              </a:cxnLst>
              <a:rect l="0" t="0" r="r" b="b"/>
              <a:pathLst>
                <a:path w="10" h="11">
                  <a:moveTo>
                    <a:pt x="6" y="0"/>
                  </a:moveTo>
                  <a:cubicBezTo>
                    <a:pt x="9" y="1"/>
                    <a:pt x="10" y="3"/>
                    <a:pt x="10" y="6"/>
                  </a:cubicBezTo>
                  <a:cubicBezTo>
                    <a:pt x="9" y="9"/>
                    <a:pt x="7" y="11"/>
                    <a:pt x="4" y="10"/>
                  </a:cubicBezTo>
                  <a:cubicBezTo>
                    <a:pt x="1" y="9"/>
                    <a:pt x="0" y="7"/>
                    <a:pt x="0" y="4"/>
                  </a:cubicBezTo>
                  <a:cubicBezTo>
                    <a:pt x="1" y="1"/>
                    <a:pt x="3" y="0"/>
                    <a:pt x="6" y="0"/>
                  </a:cubicBezTo>
                  <a:close/>
                </a:path>
              </a:pathLst>
            </a:custGeom>
            <a:solidFill>
              <a:schemeClr val="accent3"/>
            </a:solidFill>
            <a:ln>
              <a:noFill/>
            </a:ln>
          </p:spPr>
          <p:txBody>
            <a:bodyPr vert="horz" wrap="square" lIns="34290" tIns="17145" rIns="34290" bIns="17145" numCol="1" anchor="t" anchorCtr="0" compatLnSpc="1">
              <a:prstTxWarp prst="textNoShape">
                <a:avLst/>
              </a:prstTxWarp>
            </a:bodyPr>
            <a:lstStyle/>
            <a:p>
              <a:endParaRPr lang="th-TH" sz="675"/>
            </a:p>
          </p:txBody>
        </p:sp>
        <p:sp>
          <p:nvSpPr>
            <p:cNvPr id="126" name="Freeform 134">
              <a:extLst>
                <a:ext uri="{FF2B5EF4-FFF2-40B4-BE49-F238E27FC236}">
                  <a16:creationId xmlns:a16="http://schemas.microsoft.com/office/drawing/2014/main" id="{6E84F22B-8EA5-42AB-BD00-FFBE4663303E}"/>
                </a:ext>
              </a:extLst>
            </p:cNvPr>
            <p:cNvSpPr>
              <a:spLocks noEditPoints="1"/>
            </p:cNvSpPr>
            <p:nvPr/>
          </p:nvSpPr>
          <p:spPr bwMode="auto">
            <a:xfrm>
              <a:off x="9721525" y="11888057"/>
              <a:ext cx="842385" cy="846774"/>
            </a:xfrm>
            <a:custGeom>
              <a:avLst/>
              <a:gdLst>
                <a:gd name="T0" fmla="*/ 13 w 32"/>
                <a:gd name="T1" fmla="*/ 31 h 32"/>
                <a:gd name="T2" fmla="*/ 30 w 32"/>
                <a:gd name="T3" fmla="*/ 19 h 32"/>
                <a:gd name="T4" fmla="*/ 19 w 32"/>
                <a:gd name="T5" fmla="*/ 2 h 32"/>
                <a:gd name="T6" fmla="*/ 2 w 32"/>
                <a:gd name="T7" fmla="*/ 13 h 32"/>
                <a:gd name="T8" fmla="*/ 13 w 32"/>
                <a:gd name="T9" fmla="*/ 31 h 32"/>
                <a:gd name="T10" fmla="*/ 6 w 32"/>
                <a:gd name="T11" fmla="*/ 14 h 32"/>
                <a:gd name="T12" fmla="*/ 18 w 32"/>
                <a:gd name="T13" fmla="*/ 7 h 32"/>
                <a:gd name="T14" fmla="*/ 26 w 32"/>
                <a:gd name="T15" fmla="*/ 18 h 32"/>
                <a:gd name="T16" fmla="*/ 14 w 32"/>
                <a:gd name="T17" fmla="*/ 26 h 32"/>
                <a:gd name="T18" fmla="*/ 6 w 32"/>
                <a:gd name="T19" fmla="*/ 14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 h="32">
                  <a:moveTo>
                    <a:pt x="13" y="31"/>
                  </a:moveTo>
                  <a:cubicBezTo>
                    <a:pt x="21" y="32"/>
                    <a:pt x="28" y="27"/>
                    <a:pt x="30" y="19"/>
                  </a:cubicBezTo>
                  <a:cubicBezTo>
                    <a:pt x="32" y="11"/>
                    <a:pt x="27" y="3"/>
                    <a:pt x="19" y="2"/>
                  </a:cubicBezTo>
                  <a:cubicBezTo>
                    <a:pt x="11" y="0"/>
                    <a:pt x="3" y="5"/>
                    <a:pt x="2" y="13"/>
                  </a:cubicBezTo>
                  <a:cubicBezTo>
                    <a:pt x="0" y="21"/>
                    <a:pt x="5" y="29"/>
                    <a:pt x="13" y="31"/>
                  </a:cubicBezTo>
                  <a:close/>
                  <a:moveTo>
                    <a:pt x="6" y="14"/>
                  </a:moveTo>
                  <a:cubicBezTo>
                    <a:pt x="7" y="9"/>
                    <a:pt x="13" y="5"/>
                    <a:pt x="18" y="7"/>
                  </a:cubicBezTo>
                  <a:cubicBezTo>
                    <a:pt x="23" y="8"/>
                    <a:pt x="27" y="13"/>
                    <a:pt x="26" y="18"/>
                  </a:cubicBezTo>
                  <a:cubicBezTo>
                    <a:pt x="24" y="23"/>
                    <a:pt x="19" y="27"/>
                    <a:pt x="14" y="26"/>
                  </a:cubicBezTo>
                  <a:cubicBezTo>
                    <a:pt x="9" y="25"/>
                    <a:pt x="5" y="20"/>
                    <a:pt x="6" y="14"/>
                  </a:cubicBezTo>
                  <a:close/>
                </a:path>
              </a:pathLst>
            </a:custGeom>
            <a:solidFill>
              <a:schemeClr val="accent3"/>
            </a:solidFill>
            <a:ln>
              <a:noFill/>
            </a:ln>
          </p:spPr>
          <p:txBody>
            <a:bodyPr vert="horz" wrap="square" lIns="34290" tIns="17145" rIns="34290" bIns="17145" numCol="1" anchor="t" anchorCtr="0" compatLnSpc="1">
              <a:prstTxWarp prst="textNoShape">
                <a:avLst/>
              </a:prstTxWarp>
            </a:bodyPr>
            <a:lstStyle/>
            <a:p>
              <a:endParaRPr lang="th-TH" sz="675"/>
            </a:p>
          </p:txBody>
        </p:sp>
        <p:sp>
          <p:nvSpPr>
            <p:cNvPr id="127" name="Freeform 135">
              <a:extLst>
                <a:ext uri="{FF2B5EF4-FFF2-40B4-BE49-F238E27FC236}">
                  <a16:creationId xmlns:a16="http://schemas.microsoft.com/office/drawing/2014/main" id="{28F98868-B9D7-4729-90ED-57833415AAE8}"/>
                </a:ext>
              </a:extLst>
            </p:cNvPr>
            <p:cNvSpPr>
              <a:spLocks/>
            </p:cNvSpPr>
            <p:nvPr/>
          </p:nvSpPr>
          <p:spPr bwMode="auto">
            <a:xfrm>
              <a:off x="9379307" y="13103374"/>
              <a:ext cx="184272" cy="184272"/>
            </a:xfrm>
            <a:custGeom>
              <a:avLst/>
              <a:gdLst>
                <a:gd name="T0" fmla="*/ 2 w 7"/>
                <a:gd name="T1" fmla="*/ 0 h 7"/>
                <a:gd name="T2" fmla="*/ 6 w 7"/>
                <a:gd name="T3" fmla="*/ 3 h 7"/>
                <a:gd name="T4" fmla="*/ 4 w 7"/>
                <a:gd name="T5" fmla="*/ 7 h 7"/>
                <a:gd name="T6" fmla="*/ 0 w 7"/>
                <a:gd name="T7" fmla="*/ 4 h 7"/>
                <a:gd name="T8" fmla="*/ 2 w 7"/>
                <a:gd name="T9" fmla="*/ 0 h 7"/>
              </a:gdLst>
              <a:ahLst/>
              <a:cxnLst>
                <a:cxn ang="0">
                  <a:pos x="T0" y="T1"/>
                </a:cxn>
                <a:cxn ang="0">
                  <a:pos x="T2" y="T3"/>
                </a:cxn>
                <a:cxn ang="0">
                  <a:pos x="T4" y="T5"/>
                </a:cxn>
                <a:cxn ang="0">
                  <a:pos x="T6" y="T7"/>
                </a:cxn>
                <a:cxn ang="0">
                  <a:pos x="T8" y="T9"/>
                </a:cxn>
              </a:cxnLst>
              <a:rect l="0" t="0" r="r" b="b"/>
              <a:pathLst>
                <a:path w="7" h="7">
                  <a:moveTo>
                    <a:pt x="2" y="0"/>
                  </a:moveTo>
                  <a:cubicBezTo>
                    <a:pt x="4" y="0"/>
                    <a:pt x="6" y="1"/>
                    <a:pt x="6" y="3"/>
                  </a:cubicBezTo>
                  <a:cubicBezTo>
                    <a:pt x="7" y="4"/>
                    <a:pt x="6" y="6"/>
                    <a:pt x="4" y="7"/>
                  </a:cubicBezTo>
                  <a:cubicBezTo>
                    <a:pt x="2" y="7"/>
                    <a:pt x="0" y="6"/>
                    <a:pt x="0" y="4"/>
                  </a:cubicBezTo>
                  <a:cubicBezTo>
                    <a:pt x="0" y="2"/>
                    <a:pt x="1" y="1"/>
                    <a:pt x="2" y="0"/>
                  </a:cubicBezTo>
                  <a:close/>
                </a:path>
              </a:pathLst>
            </a:custGeom>
            <a:solidFill>
              <a:schemeClr val="accent3"/>
            </a:solidFill>
            <a:ln>
              <a:noFill/>
            </a:ln>
          </p:spPr>
          <p:txBody>
            <a:bodyPr vert="horz" wrap="square" lIns="34290" tIns="17145" rIns="34290" bIns="17145" numCol="1" anchor="t" anchorCtr="0" compatLnSpc="1">
              <a:prstTxWarp prst="textNoShape">
                <a:avLst/>
              </a:prstTxWarp>
            </a:bodyPr>
            <a:lstStyle/>
            <a:p>
              <a:endParaRPr lang="th-TH" sz="675"/>
            </a:p>
          </p:txBody>
        </p:sp>
        <p:sp>
          <p:nvSpPr>
            <p:cNvPr id="128" name="Freeform 136">
              <a:extLst>
                <a:ext uri="{FF2B5EF4-FFF2-40B4-BE49-F238E27FC236}">
                  <a16:creationId xmlns:a16="http://schemas.microsoft.com/office/drawing/2014/main" id="{29EE9197-C7E2-4607-B979-3A9C626ED419}"/>
                </a:ext>
              </a:extLst>
            </p:cNvPr>
            <p:cNvSpPr>
              <a:spLocks/>
            </p:cNvSpPr>
            <p:nvPr/>
          </p:nvSpPr>
          <p:spPr bwMode="auto">
            <a:xfrm>
              <a:off x="11064077" y="5644756"/>
              <a:ext cx="210596" cy="210596"/>
            </a:xfrm>
            <a:custGeom>
              <a:avLst/>
              <a:gdLst>
                <a:gd name="T0" fmla="*/ 2 w 8"/>
                <a:gd name="T1" fmla="*/ 7 h 8"/>
                <a:gd name="T2" fmla="*/ 1 w 8"/>
                <a:gd name="T3" fmla="*/ 2 h 8"/>
                <a:gd name="T4" fmla="*/ 6 w 8"/>
                <a:gd name="T5" fmla="*/ 1 h 8"/>
                <a:gd name="T6" fmla="*/ 6 w 8"/>
                <a:gd name="T7" fmla="*/ 6 h 8"/>
                <a:gd name="T8" fmla="*/ 2 w 8"/>
                <a:gd name="T9" fmla="*/ 7 h 8"/>
              </a:gdLst>
              <a:ahLst/>
              <a:cxnLst>
                <a:cxn ang="0">
                  <a:pos x="T0" y="T1"/>
                </a:cxn>
                <a:cxn ang="0">
                  <a:pos x="T2" y="T3"/>
                </a:cxn>
                <a:cxn ang="0">
                  <a:pos x="T4" y="T5"/>
                </a:cxn>
                <a:cxn ang="0">
                  <a:pos x="T6" y="T7"/>
                </a:cxn>
                <a:cxn ang="0">
                  <a:pos x="T8" y="T9"/>
                </a:cxn>
              </a:cxnLst>
              <a:rect l="0" t="0" r="r" b="b"/>
              <a:pathLst>
                <a:path w="8" h="8">
                  <a:moveTo>
                    <a:pt x="2" y="7"/>
                  </a:moveTo>
                  <a:cubicBezTo>
                    <a:pt x="0" y="5"/>
                    <a:pt x="0" y="3"/>
                    <a:pt x="1" y="2"/>
                  </a:cubicBezTo>
                  <a:cubicBezTo>
                    <a:pt x="3" y="0"/>
                    <a:pt x="5" y="0"/>
                    <a:pt x="6" y="1"/>
                  </a:cubicBezTo>
                  <a:cubicBezTo>
                    <a:pt x="7" y="3"/>
                    <a:pt x="8" y="5"/>
                    <a:pt x="6" y="6"/>
                  </a:cubicBezTo>
                  <a:cubicBezTo>
                    <a:pt x="5" y="8"/>
                    <a:pt x="3" y="8"/>
                    <a:pt x="2" y="7"/>
                  </a:cubicBezTo>
                  <a:close/>
                </a:path>
              </a:pathLst>
            </a:custGeom>
            <a:solidFill>
              <a:schemeClr val="accent3"/>
            </a:solidFill>
            <a:ln>
              <a:noFill/>
            </a:ln>
          </p:spPr>
          <p:txBody>
            <a:bodyPr vert="horz" wrap="square" lIns="34290" tIns="17145" rIns="34290" bIns="17145" numCol="1" anchor="t" anchorCtr="0" compatLnSpc="1">
              <a:prstTxWarp prst="textNoShape">
                <a:avLst/>
              </a:prstTxWarp>
            </a:bodyPr>
            <a:lstStyle/>
            <a:p>
              <a:endParaRPr lang="th-TH" sz="675"/>
            </a:p>
          </p:txBody>
        </p:sp>
        <p:sp>
          <p:nvSpPr>
            <p:cNvPr id="129" name="Freeform 137">
              <a:extLst>
                <a:ext uri="{FF2B5EF4-FFF2-40B4-BE49-F238E27FC236}">
                  <a16:creationId xmlns:a16="http://schemas.microsoft.com/office/drawing/2014/main" id="{B909431E-8EB8-4248-9BBC-DBA539CAC559}"/>
                </a:ext>
              </a:extLst>
            </p:cNvPr>
            <p:cNvSpPr>
              <a:spLocks/>
            </p:cNvSpPr>
            <p:nvPr/>
          </p:nvSpPr>
          <p:spPr bwMode="auto">
            <a:xfrm>
              <a:off x="9458280" y="9821582"/>
              <a:ext cx="473842" cy="478231"/>
            </a:xfrm>
            <a:custGeom>
              <a:avLst/>
              <a:gdLst>
                <a:gd name="T0" fmla="*/ 7 w 18"/>
                <a:gd name="T1" fmla="*/ 17 h 18"/>
                <a:gd name="T2" fmla="*/ 1 w 18"/>
                <a:gd name="T3" fmla="*/ 7 h 18"/>
                <a:gd name="T4" fmla="*/ 10 w 18"/>
                <a:gd name="T5" fmla="*/ 1 h 18"/>
                <a:gd name="T6" fmla="*/ 17 w 18"/>
                <a:gd name="T7" fmla="*/ 10 h 18"/>
                <a:gd name="T8" fmla="*/ 7 w 18"/>
                <a:gd name="T9" fmla="*/ 17 h 18"/>
              </a:gdLst>
              <a:ahLst/>
              <a:cxnLst>
                <a:cxn ang="0">
                  <a:pos x="T0" y="T1"/>
                </a:cxn>
                <a:cxn ang="0">
                  <a:pos x="T2" y="T3"/>
                </a:cxn>
                <a:cxn ang="0">
                  <a:pos x="T4" y="T5"/>
                </a:cxn>
                <a:cxn ang="0">
                  <a:pos x="T6" y="T7"/>
                </a:cxn>
                <a:cxn ang="0">
                  <a:pos x="T8" y="T9"/>
                </a:cxn>
              </a:cxnLst>
              <a:rect l="0" t="0" r="r" b="b"/>
              <a:pathLst>
                <a:path w="18" h="18">
                  <a:moveTo>
                    <a:pt x="7" y="17"/>
                  </a:moveTo>
                  <a:cubicBezTo>
                    <a:pt x="3" y="16"/>
                    <a:pt x="0" y="12"/>
                    <a:pt x="1" y="7"/>
                  </a:cubicBezTo>
                  <a:cubicBezTo>
                    <a:pt x="2" y="3"/>
                    <a:pt x="6" y="0"/>
                    <a:pt x="10" y="1"/>
                  </a:cubicBezTo>
                  <a:cubicBezTo>
                    <a:pt x="15" y="2"/>
                    <a:pt x="18" y="6"/>
                    <a:pt x="17" y="10"/>
                  </a:cubicBezTo>
                  <a:cubicBezTo>
                    <a:pt x="16" y="15"/>
                    <a:pt x="12" y="18"/>
                    <a:pt x="7" y="17"/>
                  </a:cubicBezTo>
                  <a:close/>
                </a:path>
              </a:pathLst>
            </a:custGeom>
            <a:solidFill>
              <a:schemeClr val="accent3"/>
            </a:solidFill>
            <a:ln>
              <a:noFill/>
            </a:ln>
          </p:spPr>
          <p:txBody>
            <a:bodyPr vert="horz" wrap="square" lIns="34290" tIns="17145" rIns="34290" bIns="17145" numCol="1" anchor="t" anchorCtr="0" compatLnSpc="1">
              <a:prstTxWarp prst="textNoShape">
                <a:avLst/>
              </a:prstTxWarp>
            </a:bodyPr>
            <a:lstStyle/>
            <a:p>
              <a:endParaRPr lang="th-TH" sz="675"/>
            </a:p>
          </p:txBody>
        </p:sp>
        <p:sp>
          <p:nvSpPr>
            <p:cNvPr id="130" name="Freeform 138">
              <a:extLst>
                <a:ext uri="{FF2B5EF4-FFF2-40B4-BE49-F238E27FC236}">
                  <a16:creationId xmlns:a16="http://schemas.microsoft.com/office/drawing/2014/main" id="{6AC2FC1F-5622-427A-958F-046A6FDE3F52}"/>
                </a:ext>
              </a:extLst>
            </p:cNvPr>
            <p:cNvSpPr>
              <a:spLocks/>
            </p:cNvSpPr>
            <p:nvPr/>
          </p:nvSpPr>
          <p:spPr bwMode="auto">
            <a:xfrm>
              <a:off x="8589571" y="13156024"/>
              <a:ext cx="184272" cy="184272"/>
            </a:xfrm>
            <a:custGeom>
              <a:avLst/>
              <a:gdLst>
                <a:gd name="T0" fmla="*/ 3 w 7"/>
                <a:gd name="T1" fmla="*/ 0 h 7"/>
                <a:gd name="T2" fmla="*/ 7 w 7"/>
                <a:gd name="T3" fmla="*/ 3 h 7"/>
                <a:gd name="T4" fmla="*/ 4 w 7"/>
                <a:gd name="T5" fmla="*/ 7 h 7"/>
                <a:gd name="T6" fmla="*/ 0 w 7"/>
                <a:gd name="T7" fmla="*/ 4 h 7"/>
                <a:gd name="T8" fmla="*/ 3 w 7"/>
                <a:gd name="T9" fmla="*/ 0 h 7"/>
              </a:gdLst>
              <a:ahLst/>
              <a:cxnLst>
                <a:cxn ang="0">
                  <a:pos x="T0" y="T1"/>
                </a:cxn>
                <a:cxn ang="0">
                  <a:pos x="T2" y="T3"/>
                </a:cxn>
                <a:cxn ang="0">
                  <a:pos x="T4" y="T5"/>
                </a:cxn>
                <a:cxn ang="0">
                  <a:pos x="T6" y="T7"/>
                </a:cxn>
                <a:cxn ang="0">
                  <a:pos x="T8" y="T9"/>
                </a:cxn>
              </a:cxnLst>
              <a:rect l="0" t="0" r="r" b="b"/>
              <a:pathLst>
                <a:path w="7" h="7">
                  <a:moveTo>
                    <a:pt x="3" y="0"/>
                  </a:moveTo>
                  <a:cubicBezTo>
                    <a:pt x="4" y="0"/>
                    <a:pt x="6" y="1"/>
                    <a:pt x="7" y="3"/>
                  </a:cubicBezTo>
                  <a:cubicBezTo>
                    <a:pt x="7" y="4"/>
                    <a:pt x="6" y="6"/>
                    <a:pt x="4" y="7"/>
                  </a:cubicBezTo>
                  <a:cubicBezTo>
                    <a:pt x="3" y="7"/>
                    <a:pt x="1" y="6"/>
                    <a:pt x="0" y="4"/>
                  </a:cubicBezTo>
                  <a:cubicBezTo>
                    <a:pt x="0" y="3"/>
                    <a:pt x="1" y="1"/>
                    <a:pt x="3" y="0"/>
                  </a:cubicBezTo>
                  <a:close/>
                </a:path>
              </a:pathLst>
            </a:custGeom>
            <a:solidFill>
              <a:schemeClr val="accent3"/>
            </a:solidFill>
            <a:ln>
              <a:noFill/>
            </a:ln>
          </p:spPr>
          <p:txBody>
            <a:bodyPr vert="horz" wrap="square" lIns="34290" tIns="17145" rIns="34290" bIns="17145" numCol="1" anchor="t" anchorCtr="0" compatLnSpc="1">
              <a:prstTxWarp prst="textNoShape">
                <a:avLst/>
              </a:prstTxWarp>
            </a:bodyPr>
            <a:lstStyle/>
            <a:p>
              <a:endParaRPr lang="th-TH" sz="675"/>
            </a:p>
          </p:txBody>
        </p:sp>
        <p:sp>
          <p:nvSpPr>
            <p:cNvPr id="131" name="Freeform 139">
              <a:extLst>
                <a:ext uri="{FF2B5EF4-FFF2-40B4-BE49-F238E27FC236}">
                  <a16:creationId xmlns:a16="http://schemas.microsoft.com/office/drawing/2014/main" id="{EC82FCA8-9EF8-4235-875D-22D46F41EFA1}"/>
                </a:ext>
              </a:extLst>
            </p:cNvPr>
            <p:cNvSpPr>
              <a:spLocks/>
            </p:cNvSpPr>
            <p:nvPr/>
          </p:nvSpPr>
          <p:spPr bwMode="auto">
            <a:xfrm>
              <a:off x="7747185" y="12998076"/>
              <a:ext cx="263246" cy="289570"/>
            </a:xfrm>
            <a:custGeom>
              <a:avLst/>
              <a:gdLst>
                <a:gd name="T0" fmla="*/ 4 w 10"/>
                <a:gd name="T1" fmla="*/ 1 h 11"/>
                <a:gd name="T2" fmla="*/ 9 w 10"/>
                <a:gd name="T3" fmla="*/ 4 h 11"/>
                <a:gd name="T4" fmla="*/ 6 w 10"/>
                <a:gd name="T5" fmla="*/ 10 h 11"/>
                <a:gd name="T6" fmla="*/ 1 w 10"/>
                <a:gd name="T7" fmla="*/ 7 h 11"/>
                <a:gd name="T8" fmla="*/ 4 w 10"/>
                <a:gd name="T9" fmla="*/ 1 h 11"/>
              </a:gdLst>
              <a:ahLst/>
              <a:cxnLst>
                <a:cxn ang="0">
                  <a:pos x="T0" y="T1"/>
                </a:cxn>
                <a:cxn ang="0">
                  <a:pos x="T2" y="T3"/>
                </a:cxn>
                <a:cxn ang="0">
                  <a:pos x="T4" y="T5"/>
                </a:cxn>
                <a:cxn ang="0">
                  <a:pos x="T6" y="T7"/>
                </a:cxn>
                <a:cxn ang="0">
                  <a:pos x="T8" y="T9"/>
                </a:cxn>
              </a:cxnLst>
              <a:rect l="0" t="0" r="r" b="b"/>
              <a:pathLst>
                <a:path w="10" h="11">
                  <a:moveTo>
                    <a:pt x="4" y="1"/>
                  </a:moveTo>
                  <a:cubicBezTo>
                    <a:pt x="6" y="0"/>
                    <a:pt x="9" y="2"/>
                    <a:pt x="9" y="4"/>
                  </a:cubicBezTo>
                  <a:cubicBezTo>
                    <a:pt x="10" y="7"/>
                    <a:pt x="9" y="9"/>
                    <a:pt x="6" y="10"/>
                  </a:cubicBezTo>
                  <a:cubicBezTo>
                    <a:pt x="4" y="11"/>
                    <a:pt x="1" y="9"/>
                    <a:pt x="1" y="7"/>
                  </a:cubicBezTo>
                  <a:cubicBezTo>
                    <a:pt x="0" y="4"/>
                    <a:pt x="1" y="2"/>
                    <a:pt x="4" y="1"/>
                  </a:cubicBezTo>
                  <a:close/>
                </a:path>
              </a:pathLst>
            </a:custGeom>
            <a:solidFill>
              <a:schemeClr val="accent3"/>
            </a:solidFill>
            <a:ln>
              <a:noFill/>
            </a:ln>
          </p:spPr>
          <p:txBody>
            <a:bodyPr vert="horz" wrap="square" lIns="34290" tIns="17145" rIns="34290" bIns="17145" numCol="1" anchor="t" anchorCtr="0" compatLnSpc="1">
              <a:prstTxWarp prst="textNoShape">
                <a:avLst/>
              </a:prstTxWarp>
            </a:bodyPr>
            <a:lstStyle/>
            <a:p>
              <a:endParaRPr lang="th-TH" sz="675"/>
            </a:p>
          </p:txBody>
        </p:sp>
        <p:sp>
          <p:nvSpPr>
            <p:cNvPr id="132" name="Freeform 140">
              <a:extLst>
                <a:ext uri="{FF2B5EF4-FFF2-40B4-BE49-F238E27FC236}">
                  <a16:creationId xmlns:a16="http://schemas.microsoft.com/office/drawing/2014/main" id="{43EFE5ED-E504-4260-9E74-04846369F761}"/>
                </a:ext>
              </a:extLst>
            </p:cNvPr>
            <p:cNvSpPr>
              <a:spLocks noEditPoints="1"/>
            </p:cNvSpPr>
            <p:nvPr/>
          </p:nvSpPr>
          <p:spPr bwMode="auto">
            <a:xfrm>
              <a:off x="6588906" y="4613710"/>
              <a:ext cx="6844379" cy="9099513"/>
            </a:xfrm>
            <a:custGeom>
              <a:avLst/>
              <a:gdLst>
                <a:gd name="T0" fmla="*/ 144 w 260"/>
                <a:gd name="T1" fmla="*/ 0 h 344"/>
                <a:gd name="T2" fmla="*/ 101 w 260"/>
                <a:gd name="T3" fmla="*/ 247 h 344"/>
                <a:gd name="T4" fmla="*/ 67 w 260"/>
                <a:gd name="T5" fmla="*/ 276 h 344"/>
                <a:gd name="T6" fmla="*/ 53 w 260"/>
                <a:gd name="T7" fmla="*/ 112 h 344"/>
                <a:gd name="T8" fmla="*/ 48 w 260"/>
                <a:gd name="T9" fmla="*/ 139 h 344"/>
                <a:gd name="T10" fmla="*/ 59 w 260"/>
                <a:gd name="T11" fmla="*/ 93 h 344"/>
                <a:gd name="T12" fmla="*/ 37 w 260"/>
                <a:gd name="T13" fmla="*/ 88 h 344"/>
                <a:gd name="T14" fmla="*/ 55 w 260"/>
                <a:gd name="T15" fmla="*/ 79 h 344"/>
                <a:gd name="T16" fmla="*/ 56 w 260"/>
                <a:gd name="T17" fmla="*/ 61 h 344"/>
                <a:gd name="T18" fmla="*/ 63 w 260"/>
                <a:gd name="T19" fmla="*/ 55 h 344"/>
                <a:gd name="T20" fmla="*/ 79 w 260"/>
                <a:gd name="T21" fmla="*/ 37 h 344"/>
                <a:gd name="T22" fmla="*/ 68 w 260"/>
                <a:gd name="T23" fmla="*/ 31 h 344"/>
                <a:gd name="T24" fmla="*/ 200 w 260"/>
                <a:gd name="T25" fmla="*/ 31 h 344"/>
                <a:gd name="T26" fmla="*/ 192 w 260"/>
                <a:gd name="T27" fmla="*/ 17 h 344"/>
                <a:gd name="T28" fmla="*/ 214 w 260"/>
                <a:gd name="T29" fmla="*/ 55 h 344"/>
                <a:gd name="T30" fmla="*/ 216 w 260"/>
                <a:gd name="T31" fmla="*/ 36 h 344"/>
                <a:gd name="T32" fmla="*/ 211 w 260"/>
                <a:gd name="T33" fmla="*/ 96 h 344"/>
                <a:gd name="T34" fmla="*/ 239 w 260"/>
                <a:gd name="T35" fmla="*/ 112 h 344"/>
                <a:gd name="T36" fmla="*/ 197 w 260"/>
                <a:gd name="T37" fmla="*/ 126 h 344"/>
                <a:gd name="T38" fmla="*/ 173 w 260"/>
                <a:gd name="T39" fmla="*/ 139 h 344"/>
                <a:gd name="T40" fmla="*/ 150 w 260"/>
                <a:gd name="T41" fmla="*/ 157 h 344"/>
                <a:gd name="T42" fmla="*/ 117 w 260"/>
                <a:gd name="T43" fmla="*/ 153 h 344"/>
                <a:gd name="T44" fmla="*/ 91 w 260"/>
                <a:gd name="T45" fmla="*/ 138 h 344"/>
                <a:gd name="T46" fmla="*/ 71 w 260"/>
                <a:gd name="T47" fmla="*/ 112 h 344"/>
                <a:gd name="T48" fmla="*/ 75 w 260"/>
                <a:gd name="T49" fmla="*/ 82 h 344"/>
                <a:gd name="T50" fmla="*/ 75 w 260"/>
                <a:gd name="T51" fmla="*/ 48 h 344"/>
                <a:gd name="T52" fmla="*/ 104 w 260"/>
                <a:gd name="T53" fmla="*/ 31 h 344"/>
                <a:gd name="T54" fmla="*/ 128 w 260"/>
                <a:gd name="T55" fmla="*/ 13 h 344"/>
                <a:gd name="T56" fmla="*/ 161 w 260"/>
                <a:gd name="T57" fmla="*/ 17 h 344"/>
                <a:gd name="T58" fmla="*/ 186 w 260"/>
                <a:gd name="T59" fmla="*/ 32 h 344"/>
                <a:gd name="T60" fmla="*/ 207 w 260"/>
                <a:gd name="T61" fmla="*/ 59 h 344"/>
                <a:gd name="T62" fmla="*/ 222 w 260"/>
                <a:gd name="T63" fmla="*/ 61 h 344"/>
                <a:gd name="T64" fmla="*/ 218 w 260"/>
                <a:gd name="T65" fmla="*/ 83 h 344"/>
                <a:gd name="T66" fmla="*/ 211 w 260"/>
                <a:gd name="T67" fmla="*/ 98 h 344"/>
                <a:gd name="T68" fmla="*/ 206 w 260"/>
                <a:gd name="T69" fmla="*/ 117 h 344"/>
                <a:gd name="T70" fmla="*/ 169 w 260"/>
                <a:gd name="T71" fmla="*/ 217 h 344"/>
                <a:gd name="T72" fmla="*/ 185 w 260"/>
                <a:gd name="T73" fmla="*/ 219 h 344"/>
                <a:gd name="T74" fmla="*/ 166 w 260"/>
                <a:gd name="T75" fmla="*/ 179 h 344"/>
                <a:gd name="T76" fmla="*/ 207 w 260"/>
                <a:gd name="T77" fmla="*/ 152 h 344"/>
                <a:gd name="T78" fmla="*/ 193 w 260"/>
                <a:gd name="T79" fmla="*/ 198 h 344"/>
                <a:gd name="T80" fmla="*/ 148 w 260"/>
                <a:gd name="T81" fmla="*/ 237 h 344"/>
                <a:gd name="T82" fmla="*/ 89 w 260"/>
                <a:gd name="T83" fmla="*/ 242 h 344"/>
                <a:gd name="T84" fmla="*/ 87 w 260"/>
                <a:gd name="T85" fmla="*/ 195 h 344"/>
                <a:gd name="T86" fmla="*/ 64 w 260"/>
                <a:gd name="T87" fmla="*/ 145 h 344"/>
                <a:gd name="T88" fmla="*/ 82 w 260"/>
                <a:gd name="T89" fmla="*/ 170 h 344"/>
                <a:gd name="T90" fmla="*/ 130 w 260"/>
                <a:gd name="T91" fmla="*/ 164 h 344"/>
                <a:gd name="T92" fmla="*/ 163 w 260"/>
                <a:gd name="T93" fmla="*/ 213 h 344"/>
                <a:gd name="T94" fmla="*/ 152 w 260"/>
                <a:gd name="T95" fmla="*/ 244 h 344"/>
                <a:gd name="T96" fmla="*/ 143 w 260"/>
                <a:gd name="T97" fmla="*/ 260 h 344"/>
                <a:gd name="T98" fmla="*/ 108 w 260"/>
                <a:gd name="T99" fmla="*/ 287 h 344"/>
                <a:gd name="T100" fmla="*/ 131 w 260"/>
                <a:gd name="T101" fmla="*/ 271 h 344"/>
                <a:gd name="T102" fmla="*/ 161 w 260"/>
                <a:gd name="T103" fmla="*/ 282 h 344"/>
                <a:gd name="T104" fmla="*/ 144 w 260"/>
                <a:gd name="T105" fmla="*/ 309 h 344"/>
                <a:gd name="T106" fmla="*/ 101 w 260"/>
                <a:gd name="T107" fmla="*/ 317 h 344"/>
                <a:gd name="T108" fmla="*/ 115 w 260"/>
                <a:gd name="T109" fmla="*/ 330 h 344"/>
                <a:gd name="T110" fmla="*/ 87 w 260"/>
                <a:gd name="T111" fmla="*/ 306 h 344"/>
                <a:gd name="T112" fmla="*/ 105 w 260"/>
                <a:gd name="T113" fmla="*/ 308 h 344"/>
                <a:gd name="T114" fmla="*/ 75 w 260"/>
                <a:gd name="T115" fmla="*/ 316 h 344"/>
                <a:gd name="T116" fmla="*/ 80 w 260"/>
                <a:gd name="T117" fmla="*/ 335 h 344"/>
                <a:gd name="T118" fmla="*/ 59 w 260"/>
                <a:gd name="T119" fmla="*/ 295 h 344"/>
                <a:gd name="T120" fmla="*/ 76 w 260"/>
                <a:gd name="T121" fmla="*/ 309 h 344"/>
                <a:gd name="T122" fmla="*/ 55 w 260"/>
                <a:gd name="T123" fmla="*/ 309 h 344"/>
                <a:gd name="T124" fmla="*/ 42 w 260"/>
                <a:gd name="T125" fmla="*/ 331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60" h="344">
                  <a:moveTo>
                    <a:pt x="2" y="344"/>
                  </a:moveTo>
                  <a:cubicBezTo>
                    <a:pt x="186" y="344"/>
                    <a:pt x="186" y="344"/>
                    <a:pt x="186" y="344"/>
                  </a:cubicBezTo>
                  <a:cubicBezTo>
                    <a:pt x="164" y="297"/>
                    <a:pt x="164" y="297"/>
                    <a:pt x="164" y="297"/>
                  </a:cubicBezTo>
                  <a:cubicBezTo>
                    <a:pt x="160" y="280"/>
                    <a:pt x="169" y="250"/>
                    <a:pt x="169" y="250"/>
                  </a:cubicBezTo>
                  <a:cubicBezTo>
                    <a:pt x="178" y="239"/>
                    <a:pt x="193" y="243"/>
                    <a:pt x="201" y="244"/>
                  </a:cubicBezTo>
                  <a:cubicBezTo>
                    <a:pt x="225" y="247"/>
                    <a:pt x="231" y="240"/>
                    <a:pt x="231" y="240"/>
                  </a:cubicBezTo>
                  <a:cubicBezTo>
                    <a:pt x="236" y="237"/>
                    <a:pt x="234" y="224"/>
                    <a:pt x="234" y="224"/>
                  </a:cubicBezTo>
                  <a:cubicBezTo>
                    <a:pt x="232" y="217"/>
                    <a:pt x="235" y="213"/>
                    <a:pt x="237" y="211"/>
                  </a:cubicBezTo>
                  <a:cubicBezTo>
                    <a:pt x="242" y="203"/>
                    <a:pt x="239" y="200"/>
                    <a:pt x="239" y="200"/>
                  </a:cubicBezTo>
                  <a:cubicBezTo>
                    <a:pt x="237" y="198"/>
                    <a:pt x="239" y="197"/>
                    <a:pt x="239" y="197"/>
                  </a:cubicBezTo>
                  <a:cubicBezTo>
                    <a:pt x="244" y="195"/>
                    <a:pt x="245" y="192"/>
                    <a:pt x="245" y="192"/>
                  </a:cubicBezTo>
                  <a:cubicBezTo>
                    <a:pt x="245" y="181"/>
                    <a:pt x="245" y="181"/>
                    <a:pt x="245" y="181"/>
                  </a:cubicBezTo>
                  <a:cubicBezTo>
                    <a:pt x="244" y="174"/>
                    <a:pt x="247" y="174"/>
                    <a:pt x="247" y="174"/>
                  </a:cubicBezTo>
                  <a:cubicBezTo>
                    <a:pt x="260" y="173"/>
                    <a:pt x="260" y="165"/>
                    <a:pt x="260" y="165"/>
                  </a:cubicBezTo>
                  <a:cubicBezTo>
                    <a:pt x="260" y="160"/>
                    <a:pt x="244" y="133"/>
                    <a:pt x="244" y="133"/>
                  </a:cubicBezTo>
                  <a:cubicBezTo>
                    <a:pt x="237" y="118"/>
                    <a:pt x="248" y="110"/>
                    <a:pt x="248" y="103"/>
                  </a:cubicBezTo>
                  <a:cubicBezTo>
                    <a:pt x="251" y="69"/>
                    <a:pt x="240" y="48"/>
                    <a:pt x="225" y="32"/>
                  </a:cubicBezTo>
                  <a:cubicBezTo>
                    <a:pt x="199" y="5"/>
                    <a:pt x="166" y="0"/>
                    <a:pt x="144" y="0"/>
                  </a:cubicBezTo>
                  <a:cubicBezTo>
                    <a:pt x="89" y="0"/>
                    <a:pt x="68" y="16"/>
                    <a:pt x="51" y="35"/>
                  </a:cubicBezTo>
                  <a:cubicBezTo>
                    <a:pt x="48" y="39"/>
                    <a:pt x="45" y="43"/>
                    <a:pt x="42" y="46"/>
                  </a:cubicBezTo>
                  <a:cubicBezTo>
                    <a:pt x="32" y="58"/>
                    <a:pt x="25" y="74"/>
                    <a:pt x="23" y="92"/>
                  </a:cubicBezTo>
                  <a:cubicBezTo>
                    <a:pt x="23" y="97"/>
                    <a:pt x="23" y="101"/>
                    <a:pt x="23" y="104"/>
                  </a:cubicBezTo>
                  <a:cubicBezTo>
                    <a:pt x="23" y="111"/>
                    <a:pt x="24" y="118"/>
                    <a:pt x="26" y="125"/>
                  </a:cubicBezTo>
                  <a:cubicBezTo>
                    <a:pt x="31" y="146"/>
                    <a:pt x="42" y="166"/>
                    <a:pt x="57" y="178"/>
                  </a:cubicBezTo>
                  <a:cubicBezTo>
                    <a:pt x="72" y="205"/>
                    <a:pt x="63" y="225"/>
                    <a:pt x="63" y="225"/>
                  </a:cubicBezTo>
                  <a:cubicBezTo>
                    <a:pt x="63" y="225"/>
                    <a:pt x="53" y="270"/>
                    <a:pt x="38" y="291"/>
                  </a:cubicBezTo>
                  <a:cubicBezTo>
                    <a:pt x="22" y="312"/>
                    <a:pt x="0" y="334"/>
                    <a:pt x="2" y="344"/>
                  </a:cubicBezTo>
                  <a:close/>
                  <a:moveTo>
                    <a:pt x="71" y="255"/>
                  </a:moveTo>
                  <a:cubicBezTo>
                    <a:pt x="72" y="253"/>
                    <a:pt x="74" y="251"/>
                    <a:pt x="77" y="250"/>
                  </a:cubicBezTo>
                  <a:cubicBezTo>
                    <a:pt x="75" y="243"/>
                    <a:pt x="75" y="243"/>
                    <a:pt x="75" y="243"/>
                  </a:cubicBezTo>
                  <a:cubicBezTo>
                    <a:pt x="75" y="243"/>
                    <a:pt x="75" y="243"/>
                    <a:pt x="75" y="243"/>
                  </a:cubicBezTo>
                  <a:cubicBezTo>
                    <a:pt x="82" y="241"/>
                    <a:pt x="82" y="241"/>
                    <a:pt x="82" y="241"/>
                  </a:cubicBezTo>
                  <a:cubicBezTo>
                    <a:pt x="84" y="248"/>
                    <a:pt x="84" y="248"/>
                    <a:pt x="84" y="248"/>
                  </a:cubicBezTo>
                  <a:cubicBezTo>
                    <a:pt x="86" y="248"/>
                    <a:pt x="89" y="248"/>
                    <a:pt x="91" y="249"/>
                  </a:cubicBezTo>
                  <a:cubicBezTo>
                    <a:pt x="95" y="243"/>
                    <a:pt x="95" y="243"/>
                    <a:pt x="95" y="243"/>
                  </a:cubicBezTo>
                  <a:cubicBezTo>
                    <a:pt x="101" y="247"/>
                    <a:pt x="101" y="247"/>
                    <a:pt x="101" y="247"/>
                  </a:cubicBezTo>
                  <a:cubicBezTo>
                    <a:pt x="98" y="253"/>
                    <a:pt x="98" y="253"/>
                    <a:pt x="98" y="253"/>
                  </a:cubicBezTo>
                  <a:cubicBezTo>
                    <a:pt x="100" y="255"/>
                    <a:pt x="101" y="257"/>
                    <a:pt x="102" y="259"/>
                  </a:cubicBezTo>
                  <a:cubicBezTo>
                    <a:pt x="109" y="257"/>
                    <a:pt x="109" y="257"/>
                    <a:pt x="109" y="257"/>
                  </a:cubicBezTo>
                  <a:cubicBezTo>
                    <a:pt x="111" y="265"/>
                    <a:pt x="111" y="265"/>
                    <a:pt x="111" y="265"/>
                  </a:cubicBezTo>
                  <a:cubicBezTo>
                    <a:pt x="104" y="266"/>
                    <a:pt x="104" y="266"/>
                    <a:pt x="104" y="266"/>
                  </a:cubicBezTo>
                  <a:cubicBezTo>
                    <a:pt x="104" y="269"/>
                    <a:pt x="104" y="272"/>
                    <a:pt x="103" y="274"/>
                  </a:cubicBezTo>
                  <a:cubicBezTo>
                    <a:pt x="109" y="278"/>
                    <a:pt x="109" y="278"/>
                    <a:pt x="109" y="278"/>
                  </a:cubicBezTo>
                  <a:cubicBezTo>
                    <a:pt x="105" y="284"/>
                    <a:pt x="105" y="284"/>
                    <a:pt x="105" y="284"/>
                  </a:cubicBezTo>
                  <a:cubicBezTo>
                    <a:pt x="99" y="280"/>
                    <a:pt x="99" y="280"/>
                    <a:pt x="99" y="280"/>
                  </a:cubicBezTo>
                  <a:cubicBezTo>
                    <a:pt x="98" y="282"/>
                    <a:pt x="95" y="284"/>
                    <a:pt x="93" y="285"/>
                  </a:cubicBezTo>
                  <a:cubicBezTo>
                    <a:pt x="95" y="292"/>
                    <a:pt x="95" y="292"/>
                    <a:pt x="95" y="292"/>
                  </a:cubicBezTo>
                  <a:cubicBezTo>
                    <a:pt x="88" y="294"/>
                    <a:pt x="88" y="294"/>
                    <a:pt x="88" y="294"/>
                  </a:cubicBezTo>
                  <a:cubicBezTo>
                    <a:pt x="86" y="287"/>
                    <a:pt x="86" y="287"/>
                    <a:pt x="86" y="287"/>
                  </a:cubicBezTo>
                  <a:cubicBezTo>
                    <a:pt x="83" y="287"/>
                    <a:pt x="81" y="286"/>
                    <a:pt x="78" y="286"/>
                  </a:cubicBezTo>
                  <a:cubicBezTo>
                    <a:pt x="75" y="292"/>
                    <a:pt x="75" y="292"/>
                    <a:pt x="75" y="292"/>
                  </a:cubicBezTo>
                  <a:cubicBezTo>
                    <a:pt x="68" y="288"/>
                    <a:pt x="68" y="288"/>
                    <a:pt x="68" y="288"/>
                  </a:cubicBezTo>
                  <a:cubicBezTo>
                    <a:pt x="72" y="282"/>
                    <a:pt x="72" y="282"/>
                    <a:pt x="72" y="282"/>
                  </a:cubicBezTo>
                  <a:cubicBezTo>
                    <a:pt x="70" y="280"/>
                    <a:pt x="69" y="278"/>
                    <a:pt x="67" y="276"/>
                  </a:cubicBezTo>
                  <a:cubicBezTo>
                    <a:pt x="61" y="277"/>
                    <a:pt x="61" y="277"/>
                    <a:pt x="61" y="277"/>
                  </a:cubicBezTo>
                  <a:cubicBezTo>
                    <a:pt x="59" y="270"/>
                    <a:pt x="59" y="270"/>
                    <a:pt x="59" y="270"/>
                  </a:cubicBezTo>
                  <a:cubicBezTo>
                    <a:pt x="66" y="268"/>
                    <a:pt x="66" y="268"/>
                    <a:pt x="66" y="268"/>
                  </a:cubicBezTo>
                  <a:cubicBezTo>
                    <a:pt x="66" y="266"/>
                    <a:pt x="66" y="263"/>
                    <a:pt x="67" y="261"/>
                  </a:cubicBezTo>
                  <a:cubicBezTo>
                    <a:pt x="61" y="257"/>
                    <a:pt x="61" y="257"/>
                    <a:pt x="61" y="257"/>
                  </a:cubicBezTo>
                  <a:cubicBezTo>
                    <a:pt x="64" y="251"/>
                    <a:pt x="64" y="251"/>
                    <a:pt x="64" y="251"/>
                  </a:cubicBezTo>
                  <a:lnTo>
                    <a:pt x="71" y="255"/>
                  </a:lnTo>
                  <a:close/>
                  <a:moveTo>
                    <a:pt x="38" y="126"/>
                  </a:moveTo>
                  <a:cubicBezTo>
                    <a:pt x="42" y="124"/>
                    <a:pt x="42" y="124"/>
                    <a:pt x="42" y="124"/>
                  </a:cubicBezTo>
                  <a:cubicBezTo>
                    <a:pt x="42" y="123"/>
                    <a:pt x="42" y="121"/>
                    <a:pt x="43" y="120"/>
                  </a:cubicBezTo>
                  <a:cubicBezTo>
                    <a:pt x="39" y="118"/>
                    <a:pt x="39" y="118"/>
                    <a:pt x="39" y="118"/>
                  </a:cubicBezTo>
                  <a:cubicBezTo>
                    <a:pt x="41" y="114"/>
                    <a:pt x="41" y="114"/>
                    <a:pt x="41" y="114"/>
                  </a:cubicBezTo>
                  <a:cubicBezTo>
                    <a:pt x="45" y="116"/>
                    <a:pt x="45" y="116"/>
                    <a:pt x="45" y="116"/>
                  </a:cubicBezTo>
                  <a:cubicBezTo>
                    <a:pt x="46" y="115"/>
                    <a:pt x="47" y="114"/>
                    <a:pt x="49" y="113"/>
                  </a:cubicBezTo>
                  <a:cubicBezTo>
                    <a:pt x="48" y="109"/>
                    <a:pt x="48" y="109"/>
                    <a:pt x="48" y="109"/>
                  </a:cubicBezTo>
                  <a:cubicBezTo>
                    <a:pt x="48" y="109"/>
                    <a:pt x="48" y="109"/>
                    <a:pt x="48" y="109"/>
                  </a:cubicBezTo>
                  <a:cubicBezTo>
                    <a:pt x="52" y="108"/>
                    <a:pt x="52" y="108"/>
                    <a:pt x="52" y="108"/>
                  </a:cubicBezTo>
                  <a:cubicBezTo>
                    <a:pt x="53" y="112"/>
                    <a:pt x="53" y="112"/>
                    <a:pt x="53" y="112"/>
                  </a:cubicBezTo>
                  <a:cubicBezTo>
                    <a:pt x="55" y="112"/>
                    <a:pt x="56" y="112"/>
                    <a:pt x="58" y="113"/>
                  </a:cubicBezTo>
                  <a:cubicBezTo>
                    <a:pt x="60" y="109"/>
                    <a:pt x="60" y="109"/>
                    <a:pt x="60" y="109"/>
                  </a:cubicBezTo>
                  <a:cubicBezTo>
                    <a:pt x="64" y="111"/>
                    <a:pt x="64" y="111"/>
                    <a:pt x="64" y="111"/>
                  </a:cubicBezTo>
                  <a:cubicBezTo>
                    <a:pt x="62" y="115"/>
                    <a:pt x="62" y="115"/>
                    <a:pt x="62" y="115"/>
                  </a:cubicBezTo>
                  <a:cubicBezTo>
                    <a:pt x="63" y="116"/>
                    <a:pt x="64" y="117"/>
                    <a:pt x="65" y="119"/>
                  </a:cubicBezTo>
                  <a:cubicBezTo>
                    <a:pt x="69" y="118"/>
                    <a:pt x="69" y="118"/>
                    <a:pt x="69" y="118"/>
                  </a:cubicBezTo>
                  <a:cubicBezTo>
                    <a:pt x="70" y="122"/>
                    <a:pt x="70" y="122"/>
                    <a:pt x="70" y="122"/>
                  </a:cubicBezTo>
                  <a:cubicBezTo>
                    <a:pt x="66" y="123"/>
                    <a:pt x="66" y="123"/>
                    <a:pt x="66" y="123"/>
                  </a:cubicBezTo>
                  <a:cubicBezTo>
                    <a:pt x="66" y="125"/>
                    <a:pt x="66" y="126"/>
                    <a:pt x="65" y="128"/>
                  </a:cubicBezTo>
                  <a:cubicBezTo>
                    <a:pt x="69" y="130"/>
                    <a:pt x="69" y="130"/>
                    <a:pt x="69" y="130"/>
                  </a:cubicBezTo>
                  <a:cubicBezTo>
                    <a:pt x="66" y="134"/>
                    <a:pt x="66" y="134"/>
                    <a:pt x="66" y="134"/>
                  </a:cubicBezTo>
                  <a:cubicBezTo>
                    <a:pt x="63" y="132"/>
                    <a:pt x="63" y="132"/>
                    <a:pt x="63" y="132"/>
                  </a:cubicBezTo>
                  <a:cubicBezTo>
                    <a:pt x="62" y="133"/>
                    <a:pt x="60" y="134"/>
                    <a:pt x="59" y="134"/>
                  </a:cubicBezTo>
                  <a:cubicBezTo>
                    <a:pt x="60" y="139"/>
                    <a:pt x="60" y="139"/>
                    <a:pt x="60" y="139"/>
                  </a:cubicBezTo>
                  <a:cubicBezTo>
                    <a:pt x="56" y="140"/>
                    <a:pt x="56" y="140"/>
                    <a:pt x="56" y="140"/>
                  </a:cubicBezTo>
                  <a:cubicBezTo>
                    <a:pt x="55" y="136"/>
                    <a:pt x="55" y="136"/>
                    <a:pt x="55" y="136"/>
                  </a:cubicBezTo>
                  <a:cubicBezTo>
                    <a:pt x="53" y="136"/>
                    <a:pt x="51" y="135"/>
                    <a:pt x="50" y="135"/>
                  </a:cubicBezTo>
                  <a:cubicBezTo>
                    <a:pt x="48" y="139"/>
                    <a:pt x="48" y="139"/>
                    <a:pt x="48" y="139"/>
                  </a:cubicBezTo>
                  <a:cubicBezTo>
                    <a:pt x="44" y="136"/>
                    <a:pt x="44" y="136"/>
                    <a:pt x="44" y="136"/>
                  </a:cubicBezTo>
                  <a:cubicBezTo>
                    <a:pt x="46" y="133"/>
                    <a:pt x="46" y="133"/>
                    <a:pt x="46" y="133"/>
                  </a:cubicBezTo>
                  <a:cubicBezTo>
                    <a:pt x="45" y="132"/>
                    <a:pt x="44" y="130"/>
                    <a:pt x="43" y="129"/>
                  </a:cubicBezTo>
                  <a:cubicBezTo>
                    <a:pt x="39" y="130"/>
                    <a:pt x="39" y="130"/>
                    <a:pt x="39" y="130"/>
                  </a:cubicBezTo>
                  <a:lnTo>
                    <a:pt x="38" y="126"/>
                  </a:lnTo>
                  <a:close/>
                  <a:moveTo>
                    <a:pt x="45" y="85"/>
                  </a:moveTo>
                  <a:cubicBezTo>
                    <a:pt x="44" y="81"/>
                    <a:pt x="44" y="81"/>
                    <a:pt x="44" y="81"/>
                  </a:cubicBezTo>
                  <a:cubicBezTo>
                    <a:pt x="44" y="81"/>
                    <a:pt x="44" y="81"/>
                    <a:pt x="44" y="81"/>
                  </a:cubicBezTo>
                  <a:cubicBezTo>
                    <a:pt x="48" y="80"/>
                    <a:pt x="48" y="80"/>
                    <a:pt x="48" y="80"/>
                  </a:cubicBezTo>
                  <a:cubicBezTo>
                    <a:pt x="49" y="84"/>
                    <a:pt x="49" y="84"/>
                    <a:pt x="49" y="84"/>
                  </a:cubicBezTo>
                  <a:cubicBezTo>
                    <a:pt x="50" y="84"/>
                    <a:pt x="51" y="84"/>
                    <a:pt x="52" y="84"/>
                  </a:cubicBezTo>
                  <a:cubicBezTo>
                    <a:pt x="54" y="81"/>
                    <a:pt x="54" y="81"/>
                    <a:pt x="54" y="81"/>
                  </a:cubicBezTo>
                  <a:cubicBezTo>
                    <a:pt x="57" y="83"/>
                    <a:pt x="57" y="83"/>
                    <a:pt x="57" y="83"/>
                  </a:cubicBezTo>
                  <a:cubicBezTo>
                    <a:pt x="56" y="86"/>
                    <a:pt x="56" y="86"/>
                    <a:pt x="56" y="86"/>
                  </a:cubicBezTo>
                  <a:cubicBezTo>
                    <a:pt x="57" y="87"/>
                    <a:pt x="57" y="88"/>
                    <a:pt x="58" y="89"/>
                  </a:cubicBezTo>
                  <a:cubicBezTo>
                    <a:pt x="62" y="88"/>
                    <a:pt x="62" y="88"/>
                    <a:pt x="62" y="88"/>
                  </a:cubicBezTo>
                  <a:cubicBezTo>
                    <a:pt x="62" y="92"/>
                    <a:pt x="62" y="92"/>
                    <a:pt x="62" y="92"/>
                  </a:cubicBezTo>
                  <a:cubicBezTo>
                    <a:pt x="59" y="93"/>
                    <a:pt x="59" y="93"/>
                    <a:pt x="59" y="93"/>
                  </a:cubicBezTo>
                  <a:cubicBezTo>
                    <a:pt x="59" y="94"/>
                    <a:pt x="59" y="95"/>
                    <a:pt x="58" y="97"/>
                  </a:cubicBezTo>
                  <a:cubicBezTo>
                    <a:pt x="61" y="99"/>
                    <a:pt x="61" y="99"/>
                    <a:pt x="61" y="99"/>
                  </a:cubicBezTo>
                  <a:cubicBezTo>
                    <a:pt x="60" y="102"/>
                    <a:pt x="60" y="102"/>
                    <a:pt x="60" y="102"/>
                  </a:cubicBezTo>
                  <a:cubicBezTo>
                    <a:pt x="56" y="100"/>
                    <a:pt x="56" y="100"/>
                    <a:pt x="56" y="100"/>
                  </a:cubicBezTo>
                  <a:cubicBezTo>
                    <a:pt x="56" y="101"/>
                    <a:pt x="54" y="102"/>
                    <a:pt x="53" y="102"/>
                  </a:cubicBezTo>
                  <a:cubicBezTo>
                    <a:pt x="54" y="106"/>
                    <a:pt x="54" y="106"/>
                    <a:pt x="54" y="106"/>
                  </a:cubicBezTo>
                  <a:cubicBezTo>
                    <a:pt x="51" y="107"/>
                    <a:pt x="51" y="107"/>
                    <a:pt x="51" y="107"/>
                  </a:cubicBezTo>
                  <a:cubicBezTo>
                    <a:pt x="50" y="103"/>
                    <a:pt x="50" y="103"/>
                    <a:pt x="50" y="103"/>
                  </a:cubicBezTo>
                  <a:cubicBezTo>
                    <a:pt x="48" y="103"/>
                    <a:pt x="47" y="103"/>
                    <a:pt x="46" y="103"/>
                  </a:cubicBezTo>
                  <a:cubicBezTo>
                    <a:pt x="44" y="106"/>
                    <a:pt x="44" y="106"/>
                    <a:pt x="44" y="106"/>
                  </a:cubicBezTo>
                  <a:cubicBezTo>
                    <a:pt x="41" y="104"/>
                    <a:pt x="41" y="104"/>
                    <a:pt x="41" y="104"/>
                  </a:cubicBezTo>
                  <a:cubicBezTo>
                    <a:pt x="43" y="101"/>
                    <a:pt x="43" y="101"/>
                    <a:pt x="43" y="101"/>
                  </a:cubicBezTo>
                  <a:cubicBezTo>
                    <a:pt x="42" y="100"/>
                    <a:pt x="41" y="99"/>
                    <a:pt x="40" y="98"/>
                  </a:cubicBezTo>
                  <a:cubicBezTo>
                    <a:pt x="37" y="98"/>
                    <a:pt x="37" y="98"/>
                    <a:pt x="37" y="98"/>
                  </a:cubicBezTo>
                  <a:cubicBezTo>
                    <a:pt x="36" y="95"/>
                    <a:pt x="36" y="95"/>
                    <a:pt x="36" y="95"/>
                  </a:cubicBezTo>
                  <a:cubicBezTo>
                    <a:pt x="39" y="94"/>
                    <a:pt x="39" y="94"/>
                    <a:pt x="39" y="94"/>
                  </a:cubicBezTo>
                  <a:cubicBezTo>
                    <a:pt x="39" y="93"/>
                    <a:pt x="39" y="91"/>
                    <a:pt x="40" y="90"/>
                  </a:cubicBezTo>
                  <a:cubicBezTo>
                    <a:pt x="37" y="88"/>
                    <a:pt x="37" y="88"/>
                    <a:pt x="37" y="88"/>
                  </a:cubicBezTo>
                  <a:cubicBezTo>
                    <a:pt x="39" y="85"/>
                    <a:pt x="39" y="85"/>
                    <a:pt x="39" y="85"/>
                  </a:cubicBezTo>
                  <a:cubicBezTo>
                    <a:pt x="42" y="87"/>
                    <a:pt x="42" y="87"/>
                    <a:pt x="42" y="87"/>
                  </a:cubicBezTo>
                  <a:cubicBezTo>
                    <a:pt x="43" y="86"/>
                    <a:pt x="44" y="85"/>
                    <a:pt x="45" y="85"/>
                  </a:cubicBezTo>
                  <a:close/>
                  <a:moveTo>
                    <a:pt x="56" y="61"/>
                  </a:moveTo>
                  <a:cubicBezTo>
                    <a:pt x="58" y="58"/>
                    <a:pt x="58" y="58"/>
                    <a:pt x="58" y="58"/>
                  </a:cubicBezTo>
                  <a:cubicBezTo>
                    <a:pt x="61" y="60"/>
                    <a:pt x="61" y="60"/>
                    <a:pt x="61" y="60"/>
                  </a:cubicBezTo>
                  <a:cubicBezTo>
                    <a:pt x="59" y="62"/>
                    <a:pt x="59" y="62"/>
                    <a:pt x="59" y="62"/>
                  </a:cubicBezTo>
                  <a:cubicBezTo>
                    <a:pt x="60" y="63"/>
                    <a:pt x="60" y="64"/>
                    <a:pt x="61" y="65"/>
                  </a:cubicBezTo>
                  <a:cubicBezTo>
                    <a:pt x="64" y="64"/>
                    <a:pt x="64" y="64"/>
                    <a:pt x="64" y="64"/>
                  </a:cubicBezTo>
                  <a:cubicBezTo>
                    <a:pt x="65" y="67"/>
                    <a:pt x="65" y="67"/>
                    <a:pt x="65" y="67"/>
                  </a:cubicBezTo>
                  <a:cubicBezTo>
                    <a:pt x="62" y="68"/>
                    <a:pt x="62" y="68"/>
                    <a:pt x="62" y="68"/>
                  </a:cubicBezTo>
                  <a:cubicBezTo>
                    <a:pt x="62" y="69"/>
                    <a:pt x="62" y="70"/>
                    <a:pt x="61" y="71"/>
                  </a:cubicBezTo>
                  <a:cubicBezTo>
                    <a:pt x="64" y="72"/>
                    <a:pt x="64" y="72"/>
                    <a:pt x="64" y="72"/>
                  </a:cubicBezTo>
                  <a:cubicBezTo>
                    <a:pt x="62" y="75"/>
                    <a:pt x="62" y="75"/>
                    <a:pt x="62" y="75"/>
                  </a:cubicBezTo>
                  <a:cubicBezTo>
                    <a:pt x="60" y="73"/>
                    <a:pt x="60" y="73"/>
                    <a:pt x="60" y="73"/>
                  </a:cubicBezTo>
                  <a:cubicBezTo>
                    <a:pt x="59" y="74"/>
                    <a:pt x="58" y="75"/>
                    <a:pt x="57" y="75"/>
                  </a:cubicBezTo>
                  <a:cubicBezTo>
                    <a:pt x="58" y="78"/>
                    <a:pt x="58" y="78"/>
                    <a:pt x="58" y="78"/>
                  </a:cubicBezTo>
                  <a:cubicBezTo>
                    <a:pt x="55" y="79"/>
                    <a:pt x="55" y="79"/>
                    <a:pt x="55" y="79"/>
                  </a:cubicBezTo>
                  <a:cubicBezTo>
                    <a:pt x="54" y="76"/>
                    <a:pt x="54" y="76"/>
                    <a:pt x="54" y="76"/>
                  </a:cubicBezTo>
                  <a:cubicBezTo>
                    <a:pt x="53" y="76"/>
                    <a:pt x="52" y="76"/>
                    <a:pt x="51" y="76"/>
                  </a:cubicBezTo>
                  <a:cubicBezTo>
                    <a:pt x="50" y="78"/>
                    <a:pt x="50" y="78"/>
                    <a:pt x="50" y="78"/>
                  </a:cubicBezTo>
                  <a:cubicBezTo>
                    <a:pt x="47" y="77"/>
                    <a:pt x="47" y="77"/>
                    <a:pt x="47" y="77"/>
                  </a:cubicBezTo>
                  <a:cubicBezTo>
                    <a:pt x="48" y="74"/>
                    <a:pt x="48" y="74"/>
                    <a:pt x="48" y="74"/>
                  </a:cubicBezTo>
                  <a:cubicBezTo>
                    <a:pt x="48" y="73"/>
                    <a:pt x="47" y="72"/>
                    <a:pt x="47" y="71"/>
                  </a:cubicBezTo>
                  <a:cubicBezTo>
                    <a:pt x="44" y="72"/>
                    <a:pt x="44" y="72"/>
                    <a:pt x="44" y="72"/>
                  </a:cubicBezTo>
                  <a:cubicBezTo>
                    <a:pt x="43" y="69"/>
                    <a:pt x="43" y="69"/>
                    <a:pt x="43" y="69"/>
                  </a:cubicBezTo>
                  <a:cubicBezTo>
                    <a:pt x="46" y="69"/>
                    <a:pt x="46" y="69"/>
                    <a:pt x="46" y="69"/>
                  </a:cubicBezTo>
                  <a:cubicBezTo>
                    <a:pt x="46" y="67"/>
                    <a:pt x="46" y="66"/>
                    <a:pt x="46" y="65"/>
                  </a:cubicBezTo>
                  <a:cubicBezTo>
                    <a:pt x="44" y="64"/>
                    <a:pt x="44" y="64"/>
                    <a:pt x="44" y="64"/>
                  </a:cubicBezTo>
                  <a:cubicBezTo>
                    <a:pt x="45" y="61"/>
                    <a:pt x="45" y="61"/>
                    <a:pt x="45" y="61"/>
                  </a:cubicBezTo>
                  <a:cubicBezTo>
                    <a:pt x="48" y="63"/>
                    <a:pt x="48" y="63"/>
                    <a:pt x="48" y="63"/>
                  </a:cubicBezTo>
                  <a:cubicBezTo>
                    <a:pt x="48" y="62"/>
                    <a:pt x="49" y="61"/>
                    <a:pt x="50" y="61"/>
                  </a:cubicBezTo>
                  <a:cubicBezTo>
                    <a:pt x="50" y="58"/>
                    <a:pt x="50" y="58"/>
                    <a:pt x="50" y="58"/>
                  </a:cubicBezTo>
                  <a:cubicBezTo>
                    <a:pt x="53" y="57"/>
                    <a:pt x="53" y="57"/>
                    <a:pt x="53" y="57"/>
                  </a:cubicBezTo>
                  <a:cubicBezTo>
                    <a:pt x="53" y="60"/>
                    <a:pt x="53" y="60"/>
                    <a:pt x="53" y="60"/>
                  </a:cubicBezTo>
                  <a:cubicBezTo>
                    <a:pt x="54" y="60"/>
                    <a:pt x="55" y="60"/>
                    <a:pt x="56" y="61"/>
                  </a:cubicBezTo>
                  <a:close/>
                  <a:moveTo>
                    <a:pt x="65" y="45"/>
                  </a:moveTo>
                  <a:cubicBezTo>
                    <a:pt x="66" y="45"/>
                    <a:pt x="66" y="45"/>
                    <a:pt x="67" y="45"/>
                  </a:cubicBezTo>
                  <a:cubicBezTo>
                    <a:pt x="68" y="43"/>
                    <a:pt x="68" y="43"/>
                    <a:pt x="68" y="43"/>
                  </a:cubicBezTo>
                  <a:cubicBezTo>
                    <a:pt x="70" y="45"/>
                    <a:pt x="70" y="45"/>
                    <a:pt x="70" y="45"/>
                  </a:cubicBezTo>
                  <a:cubicBezTo>
                    <a:pt x="69" y="46"/>
                    <a:pt x="69" y="46"/>
                    <a:pt x="69" y="46"/>
                  </a:cubicBezTo>
                  <a:cubicBezTo>
                    <a:pt x="69" y="47"/>
                    <a:pt x="70" y="47"/>
                    <a:pt x="70" y="48"/>
                  </a:cubicBezTo>
                  <a:cubicBezTo>
                    <a:pt x="72" y="47"/>
                    <a:pt x="72" y="47"/>
                    <a:pt x="72" y="47"/>
                  </a:cubicBezTo>
                  <a:cubicBezTo>
                    <a:pt x="73" y="50"/>
                    <a:pt x="73" y="50"/>
                    <a:pt x="73" y="50"/>
                  </a:cubicBezTo>
                  <a:cubicBezTo>
                    <a:pt x="71" y="50"/>
                    <a:pt x="71" y="50"/>
                    <a:pt x="71" y="50"/>
                  </a:cubicBezTo>
                  <a:cubicBezTo>
                    <a:pt x="71" y="51"/>
                    <a:pt x="70" y="51"/>
                    <a:pt x="70" y="52"/>
                  </a:cubicBezTo>
                  <a:cubicBezTo>
                    <a:pt x="72" y="53"/>
                    <a:pt x="72" y="53"/>
                    <a:pt x="72" y="53"/>
                  </a:cubicBezTo>
                  <a:cubicBezTo>
                    <a:pt x="71" y="55"/>
                    <a:pt x="71" y="55"/>
                    <a:pt x="71" y="55"/>
                  </a:cubicBezTo>
                  <a:cubicBezTo>
                    <a:pt x="69" y="54"/>
                    <a:pt x="69" y="54"/>
                    <a:pt x="69" y="54"/>
                  </a:cubicBezTo>
                  <a:cubicBezTo>
                    <a:pt x="69" y="54"/>
                    <a:pt x="68" y="55"/>
                    <a:pt x="67" y="55"/>
                  </a:cubicBezTo>
                  <a:cubicBezTo>
                    <a:pt x="68" y="57"/>
                    <a:pt x="68" y="57"/>
                    <a:pt x="68" y="57"/>
                  </a:cubicBezTo>
                  <a:cubicBezTo>
                    <a:pt x="66" y="58"/>
                    <a:pt x="66" y="58"/>
                    <a:pt x="66" y="58"/>
                  </a:cubicBezTo>
                  <a:cubicBezTo>
                    <a:pt x="65" y="56"/>
                    <a:pt x="65" y="56"/>
                    <a:pt x="65" y="56"/>
                  </a:cubicBezTo>
                  <a:cubicBezTo>
                    <a:pt x="65" y="56"/>
                    <a:pt x="64" y="56"/>
                    <a:pt x="63" y="55"/>
                  </a:cubicBezTo>
                  <a:cubicBezTo>
                    <a:pt x="62" y="57"/>
                    <a:pt x="62" y="57"/>
                    <a:pt x="62" y="57"/>
                  </a:cubicBezTo>
                  <a:cubicBezTo>
                    <a:pt x="60" y="56"/>
                    <a:pt x="60" y="56"/>
                    <a:pt x="60" y="56"/>
                  </a:cubicBezTo>
                  <a:cubicBezTo>
                    <a:pt x="61" y="54"/>
                    <a:pt x="61" y="54"/>
                    <a:pt x="61" y="54"/>
                  </a:cubicBezTo>
                  <a:cubicBezTo>
                    <a:pt x="61" y="54"/>
                    <a:pt x="61" y="53"/>
                    <a:pt x="60" y="53"/>
                  </a:cubicBezTo>
                  <a:cubicBezTo>
                    <a:pt x="58" y="53"/>
                    <a:pt x="58" y="53"/>
                    <a:pt x="58" y="53"/>
                  </a:cubicBezTo>
                  <a:cubicBezTo>
                    <a:pt x="58" y="51"/>
                    <a:pt x="58" y="51"/>
                    <a:pt x="58" y="51"/>
                  </a:cubicBezTo>
                  <a:cubicBezTo>
                    <a:pt x="60" y="51"/>
                    <a:pt x="60" y="51"/>
                    <a:pt x="60" y="51"/>
                  </a:cubicBezTo>
                  <a:cubicBezTo>
                    <a:pt x="60" y="50"/>
                    <a:pt x="60" y="49"/>
                    <a:pt x="60" y="48"/>
                  </a:cubicBezTo>
                  <a:cubicBezTo>
                    <a:pt x="58" y="47"/>
                    <a:pt x="58" y="47"/>
                    <a:pt x="58" y="47"/>
                  </a:cubicBezTo>
                  <a:cubicBezTo>
                    <a:pt x="59" y="46"/>
                    <a:pt x="59" y="46"/>
                    <a:pt x="59" y="46"/>
                  </a:cubicBezTo>
                  <a:cubicBezTo>
                    <a:pt x="61" y="47"/>
                    <a:pt x="61" y="47"/>
                    <a:pt x="61" y="47"/>
                  </a:cubicBezTo>
                  <a:cubicBezTo>
                    <a:pt x="62" y="46"/>
                    <a:pt x="62" y="46"/>
                    <a:pt x="63" y="45"/>
                  </a:cubicBezTo>
                  <a:cubicBezTo>
                    <a:pt x="62" y="43"/>
                    <a:pt x="62" y="43"/>
                    <a:pt x="62" y="43"/>
                  </a:cubicBezTo>
                  <a:cubicBezTo>
                    <a:pt x="64" y="43"/>
                    <a:pt x="64" y="43"/>
                    <a:pt x="64" y="43"/>
                  </a:cubicBezTo>
                  <a:lnTo>
                    <a:pt x="65" y="45"/>
                  </a:lnTo>
                  <a:close/>
                  <a:moveTo>
                    <a:pt x="81" y="35"/>
                  </a:moveTo>
                  <a:cubicBezTo>
                    <a:pt x="79" y="35"/>
                    <a:pt x="79" y="35"/>
                    <a:pt x="79" y="35"/>
                  </a:cubicBezTo>
                  <a:cubicBezTo>
                    <a:pt x="79" y="36"/>
                    <a:pt x="79" y="37"/>
                    <a:pt x="79" y="37"/>
                  </a:cubicBezTo>
                  <a:cubicBezTo>
                    <a:pt x="80" y="38"/>
                    <a:pt x="80" y="38"/>
                    <a:pt x="80" y="38"/>
                  </a:cubicBezTo>
                  <a:cubicBezTo>
                    <a:pt x="79" y="40"/>
                    <a:pt x="79" y="40"/>
                    <a:pt x="79" y="40"/>
                  </a:cubicBezTo>
                  <a:cubicBezTo>
                    <a:pt x="78" y="39"/>
                    <a:pt x="78" y="39"/>
                    <a:pt x="78" y="39"/>
                  </a:cubicBezTo>
                  <a:cubicBezTo>
                    <a:pt x="77" y="40"/>
                    <a:pt x="77" y="40"/>
                    <a:pt x="76" y="40"/>
                  </a:cubicBezTo>
                  <a:cubicBezTo>
                    <a:pt x="76" y="42"/>
                    <a:pt x="76" y="42"/>
                    <a:pt x="76" y="42"/>
                  </a:cubicBezTo>
                  <a:cubicBezTo>
                    <a:pt x="74" y="43"/>
                    <a:pt x="74" y="43"/>
                    <a:pt x="74" y="43"/>
                  </a:cubicBezTo>
                  <a:cubicBezTo>
                    <a:pt x="74" y="41"/>
                    <a:pt x="74" y="41"/>
                    <a:pt x="74" y="41"/>
                  </a:cubicBezTo>
                  <a:cubicBezTo>
                    <a:pt x="73" y="41"/>
                    <a:pt x="72" y="41"/>
                    <a:pt x="72" y="40"/>
                  </a:cubicBezTo>
                  <a:cubicBezTo>
                    <a:pt x="71" y="42"/>
                    <a:pt x="71" y="42"/>
                    <a:pt x="71" y="42"/>
                  </a:cubicBezTo>
                  <a:cubicBezTo>
                    <a:pt x="69" y="41"/>
                    <a:pt x="69" y="41"/>
                    <a:pt x="69" y="41"/>
                  </a:cubicBezTo>
                  <a:cubicBezTo>
                    <a:pt x="70" y="39"/>
                    <a:pt x="70" y="39"/>
                    <a:pt x="70" y="39"/>
                  </a:cubicBezTo>
                  <a:cubicBezTo>
                    <a:pt x="69" y="39"/>
                    <a:pt x="69" y="38"/>
                    <a:pt x="69" y="38"/>
                  </a:cubicBezTo>
                  <a:cubicBezTo>
                    <a:pt x="67" y="38"/>
                    <a:pt x="67" y="38"/>
                    <a:pt x="67" y="38"/>
                  </a:cubicBezTo>
                  <a:cubicBezTo>
                    <a:pt x="66" y="36"/>
                    <a:pt x="66" y="36"/>
                    <a:pt x="66" y="36"/>
                  </a:cubicBezTo>
                  <a:cubicBezTo>
                    <a:pt x="68" y="36"/>
                    <a:pt x="68" y="36"/>
                    <a:pt x="68" y="36"/>
                  </a:cubicBezTo>
                  <a:cubicBezTo>
                    <a:pt x="68" y="35"/>
                    <a:pt x="68" y="34"/>
                    <a:pt x="68" y="34"/>
                  </a:cubicBezTo>
                  <a:cubicBezTo>
                    <a:pt x="67" y="32"/>
                    <a:pt x="67" y="32"/>
                    <a:pt x="67" y="32"/>
                  </a:cubicBezTo>
                  <a:cubicBezTo>
                    <a:pt x="68" y="31"/>
                    <a:pt x="68" y="31"/>
                    <a:pt x="68" y="31"/>
                  </a:cubicBezTo>
                  <a:cubicBezTo>
                    <a:pt x="70" y="32"/>
                    <a:pt x="70" y="32"/>
                    <a:pt x="70" y="32"/>
                  </a:cubicBezTo>
                  <a:cubicBezTo>
                    <a:pt x="70" y="31"/>
                    <a:pt x="71" y="31"/>
                    <a:pt x="71" y="30"/>
                  </a:cubicBezTo>
                  <a:cubicBezTo>
                    <a:pt x="71" y="28"/>
                    <a:pt x="71" y="28"/>
                    <a:pt x="71" y="28"/>
                  </a:cubicBezTo>
                  <a:cubicBezTo>
                    <a:pt x="73" y="28"/>
                    <a:pt x="73" y="28"/>
                    <a:pt x="73" y="28"/>
                  </a:cubicBezTo>
                  <a:cubicBezTo>
                    <a:pt x="73" y="30"/>
                    <a:pt x="73" y="30"/>
                    <a:pt x="73" y="30"/>
                  </a:cubicBezTo>
                  <a:cubicBezTo>
                    <a:pt x="74" y="30"/>
                    <a:pt x="75" y="30"/>
                    <a:pt x="75" y="30"/>
                  </a:cubicBezTo>
                  <a:cubicBezTo>
                    <a:pt x="76" y="29"/>
                    <a:pt x="76" y="29"/>
                    <a:pt x="76" y="29"/>
                  </a:cubicBezTo>
                  <a:cubicBezTo>
                    <a:pt x="78" y="30"/>
                    <a:pt x="78" y="30"/>
                    <a:pt x="78" y="30"/>
                  </a:cubicBezTo>
                  <a:cubicBezTo>
                    <a:pt x="77" y="31"/>
                    <a:pt x="77" y="31"/>
                    <a:pt x="77" y="31"/>
                  </a:cubicBezTo>
                  <a:cubicBezTo>
                    <a:pt x="78" y="32"/>
                    <a:pt x="78" y="32"/>
                    <a:pt x="78" y="33"/>
                  </a:cubicBezTo>
                  <a:cubicBezTo>
                    <a:pt x="80" y="33"/>
                    <a:pt x="80" y="33"/>
                    <a:pt x="80" y="33"/>
                  </a:cubicBezTo>
                  <a:lnTo>
                    <a:pt x="81" y="35"/>
                  </a:lnTo>
                  <a:close/>
                  <a:moveTo>
                    <a:pt x="204" y="25"/>
                  </a:moveTo>
                  <a:cubicBezTo>
                    <a:pt x="202" y="26"/>
                    <a:pt x="202" y="26"/>
                    <a:pt x="202" y="26"/>
                  </a:cubicBezTo>
                  <a:cubicBezTo>
                    <a:pt x="202" y="27"/>
                    <a:pt x="202" y="27"/>
                    <a:pt x="201" y="28"/>
                  </a:cubicBezTo>
                  <a:cubicBezTo>
                    <a:pt x="204" y="30"/>
                    <a:pt x="204" y="30"/>
                    <a:pt x="204" y="30"/>
                  </a:cubicBezTo>
                  <a:cubicBezTo>
                    <a:pt x="202" y="32"/>
                    <a:pt x="202" y="32"/>
                    <a:pt x="202" y="32"/>
                  </a:cubicBezTo>
                  <a:cubicBezTo>
                    <a:pt x="200" y="31"/>
                    <a:pt x="200" y="31"/>
                    <a:pt x="200" y="31"/>
                  </a:cubicBezTo>
                  <a:cubicBezTo>
                    <a:pt x="200" y="31"/>
                    <a:pt x="199" y="32"/>
                    <a:pt x="198" y="32"/>
                  </a:cubicBezTo>
                  <a:cubicBezTo>
                    <a:pt x="199" y="35"/>
                    <a:pt x="199" y="35"/>
                    <a:pt x="199" y="35"/>
                  </a:cubicBezTo>
                  <a:cubicBezTo>
                    <a:pt x="196" y="35"/>
                    <a:pt x="196" y="35"/>
                    <a:pt x="196" y="35"/>
                  </a:cubicBezTo>
                  <a:cubicBezTo>
                    <a:pt x="195" y="33"/>
                    <a:pt x="195" y="33"/>
                    <a:pt x="195" y="33"/>
                  </a:cubicBezTo>
                  <a:cubicBezTo>
                    <a:pt x="195" y="33"/>
                    <a:pt x="194" y="33"/>
                    <a:pt x="193" y="32"/>
                  </a:cubicBezTo>
                  <a:cubicBezTo>
                    <a:pt x="192" y="35"/>
                    <a:pt x="192" y="35"/>
                    <a:pt x="192" y="35"/>
                  </a:cubicBezTo>
                  <a:cubicBezTo>
                    <a:pt x="189" y="33"/>
                    <a:pt x="189" y="33"/>
                    <a:pt x="189" y="33"/>
                  </a:cubicBezTo>
                  <a:cubicBezTo>
                    <a:pt x="191" y="31"/>
                    <a:pt x="191" y="31"/>
                    <a:pt x="191" y="31"/>
                  </a:cubicBezTo>
                  <a:cubicBezTo>
                    <a:pt x="190" y="30"/>
                    <a:pt x="189" y="30"/>
                    <a:pt x="189" y="29"/>
                  </a:cubicBezTo>
                  <a:cubicBezTo>
                    <a:pt x="187" y="30"/>
                    <a:pt x="187" y="30"/>
                    <a:pt x="187" y="30"/>
                  </a:cubicBezTo>
                  <a:cubicBezTo>
                    <a:pt x="186" y="27"/>
                    <a:pt x="186" y="27"/>
                    <a:pt x="186" y="27"/>
                  </a:cubicBezTo>
                  <a:cubicBezTo>
                    <a:pt x="188" y="26"/>
                    <a:pt x="188" y="26"/>
                    <a:pt x="188" y="26"/>
                  </a:cubicBezTo>
                  <a:cubicBezTo>
                    <a:pt x="188" y="25"/>
                    <a:pt x="188" y="25"/>
                    <a:pt x="189" y="24"/>
                  </a:cubicBezTo>
                  <a:cubicBezTo>
                    <a:pt x="187" y="22"/>
                    <a:pt x="187" y="22"/>
                    <a:pt x="187" y="22"/>
                  </a:cubicBezTo>
                  <a:cubicBezTo>
                    <a:pt x="188" y="20"/>
                    <a:pt x="188" y="20"/>
                    <a:pt x="188" y="20"/>
                  </a:cubicBezTo>
                  <a:cubicBezTo>
                    <a:pt x="190" y="22"/>
                    <a:pt x="190" y="22"/>
                    <a:pt x="190" y="22"/>
                  </a:cubicBezTo>
                  <a:cubicBezTo>
                    <a:pt x="191" y="21"/>
                    <a:pt x="191" y="20"/>
                    <a:pt x="192" y="20"/>
                  </a:cubicBezTo>
                  <a:cubicBezTo>
                    <a:pt x="192" y="17"/>
                    <a:pt x="192" y="17"/>
                    <a:pt x="192" y="17"/>
                  </a:cubicBezTo>
                  <a:cubicBezTo>
                    <a:pt x="194" y="17"/>
                    <a:pt x="194" y="17"/>
                    <a:pt x="194" y="17"/>
                  </a:cubicBezTo>
                  <a:cubicBezTo>
                    <a:pt x="195" y="19"/>
                    <a:pt x="195" y="19"/>
                    <a:pt x="195" y="19"/>
                  </a:cubicBezTo>
                  <a:cubicBezTo>
                    <a:pt x="196" y="19"/>
                    <a:pt x="197" y="19"/>
                    <a:pt x="197" y="20"/>
                  </a:cubicBezTo>
                  <a:cubicBezTo>
                    <a:pt x="199" y="18"/>
                    <a:pt x="199" y="18"/>
                    <a:pt x="199" y="18"/>
                  </a:cubicBezTo>
                  <a:cubicBezTo>
                    <a:pt x="201" y="19"/>
                    <a:pt x="201" y="19"/>
                    <a:pt x="201" y="19"/>
                  </a:cubicBezTo>
                  <a:cubicBezTo>
                    <a:pt x="200" y="21"/>
                    <a:pt x="200" y="21"/>
                    <a:pt x="200" y="21"/>
                  </a:cubicBezTo>
                  <a:cubicBezTo>
                    <a:pt x="200" y="22"/>
                    <a:pt x="201" y="22"/>
                    <a:pt x="201" y="23"/>
                  </a:cubicBezTo>
                  <a:cubicBezTo>
                    <a:pt x="204" y="23"/>
                    <a:pt x="204" y="23"/>
                    <a:pt x="204" y="23"/>
                  </a:cubicBezTo>
                  <a:lnTo>
                    <a:pt x="204" y="25"/>
                  </a:lnTo>
                  <a:close/>
                  <a:moveTo>
                    <a:pt x="224" y="43"/>
                  </a:moveTo>
                  <a:cubicBezTo>
                    <a:pt x="221" y="44"/>
                    <a:pt x="221" y="44"/>
                    <a:pt x="221" y="44"/>
                  </a:cubicBezTo>
                  <a:cubicBezTo>
                    <a:pt x="221" y="45"/>
                    <a:pt x="221" y="46"/>
                    <a:pt x="221" y="47"/>
                  </a:cubicBezTo>
                  <a:cubicBezTo>
                    <a:pt x="223" y="49"/>
                    <a:pt x="223" y="49"/>
                    <a:pt x="223" y="49"/>
                  </a:cubicBezTo>
                  <a:cubicBezTo>
                    <a:pt x="222" y="51"/>
                    <a:pt x="222" y="51"/>
                    <a:pt x="222" y="51"/>
                  </a:cubicBezTo>
                  <a:cubicBezTo>
                    <a:pt x="219" y="50"/>
                    <a:pt x="219" y="50"/>
                    <a:pt x="219" y="50"/>
                  </a:cubicBezTo>
                  <a:cubicBezTo>
                    <a:pt x="218" y="51"/>
                    <a:pt x="217" y="51"/>
                    <a:pt x="216" y="52"/>
                  </a:cubicBezTo>
                  <a:cubicBezTo>
                    <a:pt x="217" y="55"/>
                    <a:pt x="217" y="55"/>
                    <a:pt x="217" y="55"/>
                  </a:cubicBezTo>
                  <a:cubicBezTo>
                    <a:pt x="214" y="55"/>
                    <a:pt x="214" y="55"/>
                    <a:pt x="214" y="55"/>
                  </a:cubicBezTo>
                  <a:cubicBezTo>
                    <a:pt x="213" y="52"/>
                    <a:pt x="213" y="52"/>
                    <a:pt x="213" y="52"/>
                  </a:cubicBezTo>
                  <a:cubicBezTo>
                    <a:pt x="212" y="53"/>
                    <a:pt x="211" y="52"/>
                    <a:pt x="210" y="52"/>
                  </a:cubicBezTo>
                  <a:cubicBezTo>
                    <a:pt x="209" y="55"/>
                    <a:pt x="209" y="55"/>
                    <a:pt x="209" y="55"/>
                  </a:cubicBezTo>
                  <a:cubicBezTo>
                    <a:pt x="206" y="53"/>
                    <a:pt x="206" y="53"/>
                    <a:pt x="206" y="53"/>
                  </a:cubicBezTo>
                  <a:cubicBezTo>
                    <a:pt x="207" y="50"/>
                    <a:pt x="207" y="50"/>
                    <a:pt x="207" y="50"/>
                  </a:cubicBezTo>
                  <a:cubicBezTo>
                    <a:pt x="207" y="50"/>
                    <a:pt x="206" y="49"/>
                    <a:pt x="205" y="48"/>
                  </a:cubicBezTo>
                  <a:cubicBezTo>
                    <a:pt x="202" y="49"/>
                    <a:pt x="202" y="49"/>
                    <a:pt x="202" y="49"/>
                  </a:cubicBezTo>
                  <a:cubicBezTo>
                    <a:pt x="202" y="45"/>
                    <a:pt x="202" y="45"/>
                    <a:pt x="202" y="45"/>
                  </a:cubicBezTo>
                  <a:cubicBezTo>
                    <a:pt x="205" y="45"/>
                    <a:pt x="205" y="45"/>
                    <a:pt x="205" y="45"/>
                  </a:cubicBezTo>
                  <a:cubicBezTo>
                    <a:pt x="205" y="44"/>
                    <a:pt x="205" y="42"/>
                    <a:pt x="205" y="41"/>
                  </a:cubicBezTo>
                  <a:cubicBezTo>
                    <a:pt x="203" y="40"/>
                    <a:pt x="203" y="40"/>
                    <a:pt x="203" y="40"/>
                  </a:cubicBezTo>
                  <a:cubicBezTo>
                    <a:pt x="204" y="37"/>
                    <a:pt x="204" y="37"/>
                    <a:pt x="204" y="37"/>
                  </a:cubicBezTo>
                  <a:cubicBezTo>
                    <a:pt x="207" y="39"/>
                    <a:pt x="207" y="39"/>
                    <a:pt x="207" y="39"/>
                  </a:cubicBezTo>
                  <a:cubicBezTo>
                    <a:pt x="208" y="38"/>
                    <a:pt x="208" y="37"/>
                    <a:pt x="209" y="37"/>
                  </a:cubicBezTo>
                  <a:cubicBezTo>
                    <a:pt x="209" y="34"/>
                    <a:pt x="209" y="34"/>
                    <a:pt x="209" y="34"/>
                  </a:cubicBezTo>
                  <a:cubicBezTo>
                    <a:pt x="212" y="33"/>
                    <a:pt x="212" y="33"/>
                    <a:pt x="212" y="33"/>
                  </a:cubicBezTo>
                  <a:cubicBezTo>
                    <a:pt x="213" y="36"/>
                    <a:pt x="213" y="36"/>
                    <a:pt x="213" y="36"/>
                  </a:cubicBezTo>
                  <a:cubicBezTo>
                    <a:pt x="214" y="36"/>
                    <a:pt x="215" y="36"/>
                    <a:pt x="216" y="36"/>
                  </a:cubicBezTo>
                  <a:cubicBezTo>
                    <a:pt x="217" y="34"/>
                    <a:pt x="217" y="34"/>
                    <a:pt x="217" y="34"/>
                  </a:cubicBezTo>
                  <a:cubicBezTo>
                    <a:pt x="220" y="35"/>
                    <a:pt x="220" y="35"/>
                    <a:pt x="220" y="35"/>
                  </a:cubicBezTo>
                  <a:cubicBezTo>
                    <a:pt x="218" y="38"/>
                    <a:pt x="218" y="38"/>
                    <a:pt x="218" y="38"/>
                  </a:cubicBezTo>
                  <a:cubicBezTo>
                    <a:pt x="219" y="39"/>
                    <a:pt x="220" y="40"/>
                    <a:pt x="220" y="41"/>
                  </a:cubicBezTo>
                  <a:cubicBezTo>
                    <a:pt x="223" y="40"/>
                    <a:pt x="223" y="40"/>
                    <a:pt x="223" y="40"/>
                  </a:cubicBezTo>
                  <a:lnTo>
                    <a:pt x="224" y="43"/>
                  </a:lnTo>
                  <a:close/>
                  <a:moveTo>
                    <a:pt x="228" y="118"/>
                  </a:moveTo>
                  <a:cubicBezTo>
                    <a:pt x="227" y="114"/>
                    <a:pt x="227" y="114"/>
                    <a:pt x="227" y="114"/>
                  </a:cubicBezTo>
                  <a:cubicBezTo>
                    <a:pt x="225" y="114"/>
                    <a:pt x="223" y="113"/>
                    <a:pt x="222" y="113"/>
                  </a:cubicBezTo>
                  <a:cubicBezTo>
                    <a:pt x="220" y="117"/>
                    <a:pt x="220" y="117"/>
                    <a:pt x="220" y="117"/>
                  </a:cubicBezTo>
                  <a:cubicBezTo>
                    <a:pt x="216" y="114"/>
                    <a:pt x="216" y="114"/>
                    <a:pt x="216" y="114"/>
                  </a:cubicBezTo>
                  <a:cubicBezTo>
                    <a:pt x="218" y="111"/>
                    <a:pt x="218" y="111"/>
                    <a:pt x="218" y="111"/>
                  </a:cubicBezTo>
                  <a:cubicBezTo>
                    <a:pt x="217" y="110"/>
                    <a:pt x="216" y="108"/>
                    <a:pt x="215" y="107"/>
                  </a:cubicBezTo>
                  <a:cubicBezTo>
                    <a:pt x="211" y="108"/>
                    <a:pt x="211" y="108"/>
                    <a:pt x="211" y="108"/>
                  </a:cubicBezTo>
                  <a:cubicBezTo>
                    <a:pt x="210" y="104"/>
                    <a:pt x="210" y="104"/>
                    <a:pt x="210" y="104"/>
                  </a:cubicBezTo>
                  <a:cubicBezTo>
                    <a:pt x="214" y="103"/>
                    <a:pt x="214" y="103"/>
                    <a:pt x="214" y="103"/>
                  </a:cubicBezTo>
                  <a:cubicBezTo>
                    <a:pt x="214" y="101"/>
                    <a:pt x="214" y="99"/>
                    <a:pt x="215" y="98"/>
                  </a:cubicBezTo>
                  <a:cubicBezTo>
                    <a:pt x="211" y="96"/>
                    <a:pt x="211" y="96"/>
                    <a:pt x="211" y="96"/>
                  </a:cubicBezTo>
                  <a:cubicBezTo>
                    <a:pt x="213" y="92"/>
                    <a:pt x="213" y="92"/>
                    <a:pt x="213" y="92"/>
                  </a:cubicBezTo>
                  <a:cubicBezTo>
                    <a:pt x="217" y="94"/>
                    <a:pt x="217" y="94"/>
                    <a:pt x="217" y="94"/>
                  </a:cubicBezTo>
                  <a:cubicBezTo>
                    <a:pt x="218" y="93"/>
                    <a:pt x="220" y="92"/>
                    <a:pt x="221" y="91"/>
                  </a:cubicBezTo>
                  <a:cubicBezTo>
                    <a:pt x="220" y="87"/>
                    <a:pt x="220" y="87"/>
                    <a:pt x="220" y="87"/>
                  </a:cubicBezTo>
                  <a:cubicBezTo>
                    <a:pt x="220" y="87"/>
                    <a:pt x="220" y="87"/>
                    <a:pt x="220" y="87"/>
                  </a:cubicBezTo>
                  <a:cubicBezTo>
                    <a:pt x="224" y="86"/>
                    <a:pt x="224" y="86"/>
                    <a:pt x="224" y="86"/>
                  </a:cubicBezTo>
                  <a:cubicBezTo>
                    <a:pt x="225" y="90"/>
                    <a:pt x="225" y="90"/>
                    <a:pt x="225" y="90"/>
                  </a:cubicBezTo>
                  <a:cubicBezTo>
                    <a:pt x="227" y="90"/>
                    <a:pt x="229" y="90"/>
                    <a:pt x="230" y="91"/>
                  </a:cubicBezTo>
                  <a:cubicBezTo>
                    <a:pt x="232" y="87"/>
                    <a:pt x="232" y="87"/>
                    <a:pt x="232" y="87"/>
                  </a:cubicBezTo>
                  <a:cubicBezTo>
                    <a:pt x="236" y="89"/>
                    <a:pt x="236" y="89"/>
                    <a:pt x="236" y="89"/>
                  </a:cubicBezTo>
                  <a:cubicBezTo>
                    <a:pt x="234" y="93"/>
                    <a:pt x="234" y="93"/>
                    <a:pt x="234" y="93"/>
                  </a:cubicBezTo>
                  <a:cubicBezTo>
                    <a:pt x="235" y="94"/>
                    <a:pt x="236" y="95"/>
                    <a:pt x="237" y="97"/>
                  </a:cubicBezTo>
                  <a:cubicBezTo>
                    <a:pt x="241" y="96"/>
                    <a:pt x="241" y="96"/>
                    <a:pt x="241" y="96"/>
                  </a:cubicBezTo>
                  <a:cubicBezTo>
                    <a:pt x="242" y="100"/>
                    <a:pt x="242" y="100"/>
                    <a:pt x="242" y="100"/>
                  </a:cubicBezTo>
                  <a:cubicBezTo>
                    <a:pt x="238" y="101"/>
                    <a:pt x="238" y="101"/>
                    <a:pt x="238" y="101"/>
                  </a:cubicBezTo>
                  <a:cubicBezTo>
                    <a:pt x="238" y="103"/>
                    <a:pt x="238" y="104"/>
                    <a:pt x="237" y="106"/>
                  </a:cubicBezTo>
                  <a:cubicBezTo>
                    <a:pt x="241" y="108"/>
                    <a:pt x="241" y="108"/>
                    <a:pt x="241" y="108"/>
                  </a:cubicBezTo>
                  <a:cubicBezTo>
                    <a:pt x="239" y="112"/>
                    <a:pt x="239" y="112"/>
                    <a:pt x="239" y="112"/>
                  </a:cubicBezTo>
                  <a:cubicBezTo>
                    <a:pt x="235" y="110"/>
                    <a:pt x="235" y="110"/>
                    <a:pt x="235" y="110"/>
                  </a:cubicBezTo>
                  <a:cubicBezTo>
                    <a:pt x="234" y="111"/>
                    <a:pt x="232" y="112"/>
                    <a:pt x="231" y="113"/>
                  </a:cubicBezTo>
                  <a:cubicBezTo>
                    <a:pt x="232" y="117"/>
                    <a:pt x="232" y="117"/>
                    <a:pt x="232" y="117"/>
                  </a:cubicBezTo>
                  <a:lnTo>
                    <a:pt x="228" y="118"/>
                  </a:lnTo>
                  <a:close/>
                  <a:moveTo>
                    <a:pt x="217" y="143"/>
                  </a:moveTo>
                  <a:cubicBezTo>
                    <a:pt x="218" y="147"/>
                    <a:pt x="218" y="147"/>
                    <a:pt x="218" y="147"/>
                  </a:cubicBezTo>
                  <a:cubicBezTo>
                    <a:pt x="214" y="148"/>
                    <a:pt x="214" y="148"/>
                    <a:pt x="214" y="148"/>
                  </a:cubicBezTo>
                  <a:cubicBezTo>
                    <a:pt x="213" y="144"/>
                    <a:pt x="213" y="144"/>
                    <a:pt x="213" y="144"/>
                  </a:cubicBezTo>
                  <a:cubicBezTo>
                    <a:pt x="211" y="144"/>
                    <a:pt x="210" y="144"/>
                    <a:pt x="208" y="143"/>
                  </a:cubicBezTo>
                  <a:cubicBezTo>
                    <a:pt x="206" y="147"/>
                    <a:pt x="206" y="147"/>
                    <a:pt x="206" y="147"/>
                  </a:cubicBezTo>
                  <a:cubicBezTo>
                    <a:pt x="202" y="145"/>
                    <a:pt x="202" y="145"/>
                    <a:pt x="202" y="145"/>
                  </a:cubicBezTo>
                  <a:cubicBezTo>
                    <a:pt x="204" y="141"/>
                    <a:pt x="204" y="141"/>
                    <a:pt x="204" y="141"/>
                  </a:cubicBezTo>
                  <a:cubicBezTo>
                    <a:pt x="203" y="140"/>
                    <a:pt x="202" y="139"/>
                    <a:pt x="202" y="137"/>
                  </a:cubicBezTo>
                  <a:cubicBezTo>
                    <a:pt x="197" y="138"/>
                    <a:pt x="197" y="138"/>
                    <a:pt x="197" y="138"/>
                  </a:cubicBezTo>
                  <a:cubicBezTo>
                    <a:pt x="196" y="134"/>
                    <a:pt x="196" y="134"/>
                    <a:pt x="196" y="134"/>
                  </a:cubicBezTo>
                  <a:cubicBezTo>
                    <a:pt x="200" y="133"/>
                    <a:pt x="200" y="133"/>
                    <a:pt x="200" y="133"/>
                  </a:cubicBezTo>
                  <a:cubicBezTo>
                    <a:pt x="200" y="131"/>
                    <a:pt x="201" y="130"/>
                    <a:pt x="201" y="128"/>
                  </a:cubicBezTo>
                  <a:cubicBezTo>
                    <a:pt x="197" y="126"/>
                    <a:pt x="197" y="126"/>
                    <a:pt x="197" y="126"/>
                  </a:cubicBezTo>
                  <a:cubicBezTo>
                    <a:pt x="199" y="123"/>
                    <a:pt x="199" y="123"/>
                    <a:pt x="199" y="123"/>
                  </a:cubicBezTo>
                  <a:cubicBezTo>
                    <a:pt x="199" y="123"/>
                    <a:pt x="199" y="123"/>
                    <a:pt x="199" y="123"/>
                  </a:cubicBezTo>
                  <a:cubicBezTo>
                    <a:pt x="198" y="123"/>
                    <a:pt x="195" y="121"/>
                    <a:pt x="192" y="120"/>
                  </a:cubicBezTo>
                  <a:cubicBezTo>
                    <a:pt x="191" y="121"/>
                    <a:pt x="191" y="123"/>
                    <a:pt x="190" y="124"/>
                  </a:cubicBezTo>
                  <a:cubicBezTo>
                    <a:pt x="192" y="126"/>
                    <a:pt x="194" y="129"/>
                    <a:pt x="195" y="129"/>
                  </a:cubicBezTo>
                  <a:cubicBezTo>
                    <a:pt x="195" y="130"/>
                    <a:pt x="196" y="130"/>
                    <a:pt x="196" y="131"/>
                  </a:cubicBezTo>
                  <a:cubicBezTo>
                    <a:pt x="196" y="131"/>
                    <a:pt x="195" y="132"/>
                    <a:pt x="195" y="133"/>
                  </a:cubicBezTo>
                  <a:cubicBezTo>
                    <a:pt x="195" y="133"/>
                    <a:pt x="194" y="133"/>
                    <a:pt x="193" y="133"/>
                  </a:cubicBezTo>
                  <a:cubicBezTo>
                    <a:pt x="193" y="134"/>
                    <a:pt x="192" y="133"/>
                    <a:pt x="192" y="133"/>
                  </a:cubicBezTo>
                  <a:cubicBezTo>
                    <a:pt x="191" y="133"/>
                    <a:pt x="188" y="131"/>
                    <a:pt x="185" y="129"/>
                  </a:cubicBezTo>
                  <a:cubicBezTo>
                    <a:pt x="184" y="130"/>
                    <a:pt x="183" y="131"/>
                    <a:pt x="182" y="132"/>
                  </a:cubicBezTo>
                  <a:cubicBezTo>
                    <a:pt x="184" y="135"/>
                    <a:pt x="186" y="138"/>
                    <a:pt x="186" y="138"/>
                  </a:cubicBezTo>
                  <a:cubicBezTo>
                    <a:pt x="187" y="139"/>
                    <a:pt x="187" y="139"/>
                    <a:pt x="187" y="140"/>
                  </a:cubicBezTo>
                  <a:cubicBezTo>
                    <a:pt x="187" y="141"/>
                    <a:pt x="186" y="141"/>
                    <a:pt x="186" y="142"/>
                  </a:cubicBezTo>
                  <a:cubicBezTo>
                    <a:pt x="185" y="142"/>
                    <a:pt x="185" y="142"/>
                    <a:pt x="184" y="142"/>
                  </a:cubicBezTo>
                  <a:cubicBezTo>
                    <a:pt x="184" y="142"/>
                    <a:pt x="183" y="142"/>
                    <a:pt x="183" y="142"/>
                  </a:cubicBezTo>
                  <a:cubicBezTo>
                    <a:pt x="182" y="141"/>
                    <a:pt x="179" y="139"/>
                    <a:pt x="177" y="136"/>
                  </a:cubicBezTo>
                  <a:cubicBezTo>
                    <a:pt x="176" y="137"/>
                    <a:pt x="175" y="138"/>
                    <a:pt x="173" y="139"/>
                  </a:cubicBezTo>
                  <a:cubicBezTo>
                    <a:pt x="175" y="142"/>
                    <a:pt x="176" y="145"/>
                    <a:pt x="176" y="146"/>
                  </a:cubicBezTo>
                  <a:cubicBezTo>
                    <a:pt x="177" y="146"/>
                    <a:pt x="177" y="147"/>
                    <a:pt x="177" y="148"/>
                  </a:cubicBezTo>
                  <a:cubicBezTo>
                    <a:pt x="176" y="148"/>
                    <a:pt x="176" y="149"/>
                    <a:pt x="175" y="149"/>
                  </a:cubicBezTo>
                  <a:cubicBezTo>
                    <a:pt x="175" y="149"/>
                    <a:pt x="174" y="149"/>
                    <a:pt x="174" y="149"/>
                  </a:cubicBezTo>
                  <a:cubicBezTo>
                    <a:pt x="173" y="149"/>
                    <a:pt x="172" y="149"/>
                    <a:pt x="172" y="148"/>
                  </a:cubicBezTo>
                  <a:cubicBezTo>
                    <a:pt x="172" y="148"/>
                    <a:pt x="170" y="145"/>
                    <a:pt x="168" y="142"/>
                  </a:cubicBezTo>
                  <a:cubicBezTo>
                    <a:pt x="166" y="143"/>
                    <a:pt x="165" y="144"/>
                    <a:pt x="164" y="144"/>
                  </a:cubicBezTo>
                  <a:cubicBezTo>
                    <a:pt x="164" y="147"/>
                    <a:pt x="165" y="151"/>
                    <a:pt x="165" y="151"/>
                  </a:cubicBezTo>
                  <a:cubicBezTo>
                    <a:pt x="166" y="152"/>
                    <a:pt x="165" y="153"/>
                    <a:pt x="165" y="153"/>
                  </a:cubicBezTo>
                  <a:cubicBezTo>
                    <a:pt x="165" y="154"/>
                    <a:pt x="164" y="154"/>
                    <a:pt x="164" y="154"/>
                  </a:cubicBezTo>
                  <a:cubicBezTo>
                    <a:pt x="163" y="155"/>
                    <a:pt x="163" y="155"/>
                    <a:pt x="162" y="154"/>
                  </a:cubicBezTo>
                  <a:cubicBezTo>
                    <a:pt x="161" y="154"/>
                    <a:pt x="161" y="154"/>
                    <a:pt x="161" y="153"/>
                  </a:cubicBezTo>
                  <a:cubicBezTo>
                    <a:pt x="160" y="153"/>
                    <a:pt x="159" y="149"/>
                    <a:pt x="157" y="146"/>
                  </a:cubicBezTo>
                  <a:cubicBezTo>
                    <a:pt x="156" y="147"/>
                    <a:pt x="154" y="147"/>
                    <a:pt x="153" y="148"/>
                  </a:cubicBezTo>
                  <a:cubicBezTo>
                    <a:pt x="153" y="151"/>
                    <a:pt x="153" y="154"/>
                    <a:pt x="154" y="155"/>
                  </a:cubicBezTo>
                  <a:cubicBezTo>
                    <a:pt x="154" y="156"/>
                    <a:pt x="153" y="156"/>
                    <a:pt x="153" y="157"/>
                  </a:cubicBezTo>
                  <a:cubicBezTo>
                    <a:pt x="153" y="157"/>
                    <a:pt x="152" y="158"/>
                    <a:pt x="151" y="158"/>
                  </a:cubicBezTo>
                  <a:cubicBezTo>
                    <a:pt x="151" y="158"/>
                    <a:pt x="150" y="158"/>
                    <a:pt x="150" y="157"/>
                  </a:cubicBezTo>
                  <a:cubicBezTo>
                    <a:pt x="149" y="157"/>
                    <a:pt x="149" y="157"/>
                    <a:pt x="149" y="156"/>
                  </a:cubicBezTo>
                  <a:cubicBezTo>
                    <a:pt x="148" y="155"/>
                    <a:pt x="147" y="152"/>
                    <a:pt x="147" y="149"/>
                  </a:cubicBezTo>
                  <a:cubicBezTo>
                    <a:pt x="145" y="149"/>
                    <a:pt x="143" y="149"/>
                    <a:pt x="142" y="149"/>
                  </a:cubicBezTo>
                  <a:cubicBezTo>
                    <a:pt x="142" y="152"/>
                    <a:pt x="141" y="156"/>
                    <a:pt x="141" y="157"/>
                  </a:cubicBezTo>
                  <a:cubicBezTo>
                    <a:pt x="141" y="157"/>
                    <a:pt x="141" y="158"/>
                    <a:pt x="140" y="158"/>
                  </a:cubicBezTo>
                  <a:cubicBezTo>
                    <a:pt x="140" y="159"/>
                    <a:pt x="139" y="159"/>
                    <a:pt x="139" y="159"/>
                  </a:cubicBezTo>
                  <a:cubicBezTo>
                    <a:pt x="138" y="159"/>
                    <a:pt x="137" y="159"/>
                    <a:pt x="137" y="158"/>
                  </a:cubicBezTo>
                  <a:cubicBezTo>
                    <a:pt x="136" y="158"/>
                    <a:pt x="136" y="157"/>
                    <a:pt x="136" y="157"/>
                  </a:cubicBezTo>
                  <a:cubicBezTo>
                    <a:pt x="136" y="156"/>
                    <a:pt x="136" y="152"/>
                    <a:pt x="135" y="149"/>
                  </a:cubicBezTo>
                  <a:cubicBezTo>
                    <a:pt x="134" y="149"/>
                    <a:pt x="132" y="149"/>
                    <a:pt x="131" y="149"/>
                  </a:cubicBezTo>
                  <a:cubicBezTo>
                    <a:pt x="130" y="152"/>
                    <a:pt x="129" y="155"/>
                    <a:pt x="129" y="156"/>
                  </a:cubicBezTo>
                  <a:cubicBezTo>
                    <a:pt x="129" y="157"/>
                    <a:pt x="128" y="157"/>
                    <a:pt x="128" y="157"/>
                  </a:cubicBezTo>
                  <a:cubicBezTo>
                    <a:pt x="127" y="158"/>
                    <a:pt x="126" y="158"/>
                    <a:pt x="126" y="158"/>
                  </a:cubicBezTo>
                  <a:cubicBezTo>
                    <a:pt x="125" y="158"/>
                    <a:pt x="125" y="157"/>
                    <a:pt x="124" y="157"/>
                  </a:cubicBezTo>
                  <a:cubicBezTo>
                    <a:pt x="124" y="156"/>
                    <a:pt x="124" y="156"/>
                    <a:pt x="124" y="155"/>
                  </a:cubicBezTo>
                  <a:cubicBezTo>
                    <a:pt x="124" y="154"/>
                    <a:pt x="124" y="151"/>
                    <a:pt x="124" y="148"/>
                  </a:cubicBezTo>
                  <a:cubicBezTo>
                    <a:pt x="123" y="147"/>
                    <a:pt x="121" y="147"/>
                    <a:pt x="120" y="146"/>
                  </a:cubicBezTo>
                  <a:cubicBezTo>
                    <a:pt x="118" y="149"/>
                    <a:pt x="117" y="153"/>
                    <a:pt x="117" y="153"/>
                  </a:cubicBezTo>
                  <a:cubicBezTo>
                    <a:pt x="116" y="154"/>
                    <a:pt x="116" y="154"/>
                    <a:pt x="115" y="154"/>
                  </a:cubicBezTo>
                  <a:cubicBezTo>
                    <a:pt x="115" y="155"/>
                    <a:pt x="114" y="155"/>
                    <a:pt x="113" y="154"/>
                  </a:cubicBezTo>
                  <a:cubicBezTo>
                    <a:pt x="113" y="154"/>
                    <a:pt x="112" y="154"/>
                    <a:pt x="112" y="153"/>
                  </a:cubicBezTo>
                  <a:cubicBezTo>
                    <a:pt x="112" y="153"/>
                    <a:pt x="112" y="152"/>
                    <a:pt x="112" y="151"/>
                  </a:cubicBezTo>
                  <a:cubicBezTo>
                    <a:pt x="112" y="151"/>
                    <a:pt x="113" y="147"/>
                    <a:pt x="114" y="144"/>
                  </a:cubicBezTo>
                  <a:cubicBezTo>
                    <a:pt x="112" y="144"/>
                    <a:pt x="111" y="143"/>
                    <a:pt x="109" y="142"/>
                  </a:cubicBezTo>
                  <a:cubicBezTo>
                    <a:pt x="108" y="145"/>
                    <a:pt x="106" y="148"/>
                    <a:pt x="105" y="148"/>
                  </a:cubicBezTo>
                  <a:cubicBezTo>
                    <a:pt x="105" y="149"/>
                    <a:pt x="104" y="149"/>
                    <a:pt x="104" y="149"/>
                  </a:cubicBezTo>
                  <a:cubicBezTo>
                    <a:pt x="103" y="149"/>
                    <a:pt x="102" y="149"/>
                    <a:pt x="102" y="149"/>
                  </a:cubicBezTo>
                  <a:cubicBezTo>
                    <a:pt x="101" y="149"/>
                    <a:pt x="101" y="148"/>
                    <a:pt x="101" y="148"/>
                  </a:cubicBezTo>
                  <a:cubicBezTo>
                    <a:pt x="100" y="147"/>
                    <a:pt x="100" y="146"/>
                    <a:pt x="101" y="146"/>
                  </a:cubicBezTo>
                  <a:cubicBezTo>
                    <a:pt x="101" y="145"/>
                    <a:pt x="103" y="142"/>
                    <a:pt x="104" y="139"/>
                  </a:cubicBezTo>
                  <a:cubicBezTo>
                    <a:pt x="103" y="138"/>
                    <a:pt x="101" y="137"/>
                    <a:pt x="100" y="136"/>
                  </a:cubicBezTo>
                  <a:cubicBezTo>
                    <a:pt x="98" y="139"/>
                    <a:pt x="95" y="141"/>
                    <a:pt x="95" y="142"/>
                  </a:cubicBezTo>
                  <a:cubicBezTo>
                    <a:pt x="94" y="142"/>
                    <a:pt x="94" y="142"/>
                    <a:pt x="93" y="142"/>
                  </a:cubicBezTo>
                  <a:cubicBezTo>
                    <a:pt x="92" y="142"/>
                    <a:pt x="92" y="142"/>
                    <a:pt x="91" y="142"/>
                  </a:cubicBezTo>
                  <a:cubicBezTo>
                    <a:pt x="91" y="141"/>
                    <a:pt x="91" y="141"/>
                    <a:pt x="90" y="140"/>
                  </a:cubicBezTo>
                  <a:cubicBezTo>
                    <a:pt x="90" y="139"/>
                    <a:pt x="90" y="139"/>
                    <a:pt x="91" y="138"/>
                  </a:cubicBezTo>
                  <a:cubicBezTo>
                    <a:pt x="91" y="138"/>
                    <a:pt x="93" y="135"/>
                    <a:pt x="95" y="132"/>
                  </a:cubicBezTo>
                  <a:cubicBezTo>
                    <a:pt x="94" y="131"/>
                    <a:pt x="93" y="130"/>
                    <a:pt x="92" y="129"/>
                  </a:cubicBezTo>
                  <a:cubicBezTo>
                    <a:pt x="89" y="131"/>
                    <a:pt x="86" y="133"/>
                    <a:pt x="86" y="133"/>
                  </a:cubicBezTo>
                  <a:cubicBezTo>
                    <a:pt x="85" y="133"/>
                    <a:pt x="84" y="134"/>
                    <a:pt x="84" y="133"/>
                  </a:cubicBezTo>
                  <a:cubicBezTo>
                    <a:pt x="83" y="133"/>
                    <a:pt x="83" y="133"/>
                    <a:pt x="82" y="133"/>
                  </a:cubicBezTo>
                  <a:cubicBezTo>
                    <a:pt x="82" y="132"/>
                    <a:pt x="82" y="131"/>
                    <a:pt x="82" y="131"/>
                  </a:cubicBezTo>
                  <a:cubicBezTo>
                    <a:pt x="82" y="130"/>
                    <a:pt x="82" y="130"/>
                    <a:pt x="82" y="129"/>
                  </a:cubicBezTo>
                  <a:cubicBezTo>
                    <a:pt x="83" y="129"/>
                    <a:pt x="85" y="126"/>
                    <a:pt x="88" y="124"/>
                  </a:cubicBezTo>
                  <a:cubicBezTo>
                    <a:pt x="87" y="123"/>
                    <a:pt x="86" y="121"/>
                    <a:pt x="85" y="120"/>
                  </a:cubicBezTo>
                  <a:cubicBezTo>
                    <a:pt x="82" y="121"/>
                    <a:pt x="79" y="123"/>
                    <a:pt x="78" y="123"/>
                  </a:cubicBezTo>
                  <a:cubicBezTo>
                    <a:pt x="78" y="123"/>
                    <a:pt x="77" y="123"/>
                    <a:pt x="76" y="123"/>
                  </a:cubicBezTo>
                  <a:cubicBezTo>
                    <a:pt x="76" y="123"/>
                    <a:pt x="75" y="123"/>
                    <a:pt x="75" y="122"/>
                  </a:cubicBezTo>
                  <a:cubicBezTo>
                    <a:pt x="75" y="121"/>
                    <a:pt x="74" y="121"/>
                    <a:pt x="75" y="120"/>
                  </a:cubicBezTo>
                  <a:cubicBezTo>
                    <a:pt x="75" y="120"/>
                    <a:pt x="75" y="119"/>
                    <a:pt x="76" y="119"/>
                  </a:cubicBezTo>
                  <a:cubicBezTo>
                    <a:pt x="76" y="118"/>
                    <a:pt x="79" y="116"/>
                    <a:pt x="82" y="114"/>
                  </a:cubicBezTo>
                  <a:cubicBezTo>
                    <a:pt x="81" y="113"/>
                    <a:pt x="80" y="112"/>
                    <a:pt x="80" y="110"/>
                  </a:cubicBezTo>
                  <a:cubicBezTo>
                    <a:pt x="77" y="111"/>
                    <a:pt x="73" y="112"/>
                    <a:pt x="72" y="112"/>
                  </a:cubicBezTo>
                  <a:cubicBezTo>
                    <a:pt x="72" y="112"/>
                    <a:pt x="71" y="112"/>
                    <a:pt x="71" y="112"/>
                  </a:cubicBezTo>
                  <a:cubicBezTo>
                    <a:pt x="70" y="111"/>
                    <a:pt x="70" y="111"/>
                    <a:pt x="69" y="110"/>
                  </a:cubicBezTo>
                  <a:cubicBezTo>
                    <a:pt x="69" y="110"/>
                    <a:pt x="69" y="109"/>
                    <a:pt x="69" y="109"/>
                  </a:cubicBezTo>
                  <a:cubicBezTo>
                    <a:pt x="70" y="108"/>
                    <a:pt x="70" y="107"/>
                    <a:pt x="71" y="107"/>
                  </a:cubicBezTo>
                  <a:cubicBezTo>
                    <a:pt x="71" y="107"/>
                    <a:pt x="75" y="105"/>
                    <a:pt x="77" y="104"/>
                  </a:cubicBezTo>
                  <a:cubicBezTo>
                    <a:pt x="77" y="103"/>
                    <a:pt x="77" y="101"/>
                    <a:pt x="76" y="99"/>
                  </a:cubicBezTo>
                  <a:cubicBezTo>
                    <a:pt x="73" y="100"/>
                    <a:pt x="70" y="100"/>
                    <a:pt x="69" y="100"/>
                  </a:cubicBezTo>
                  <a:cubicBezTo>
                    <a:pt x="68" y="100"/>
                    <a:pt x="68" y="100"/>
                    <a:pt x="67" y="100"/>
                  </a:cubicBezTo>
                  <a:cubicBezTo>
                    <a:pt x="67" y="99"/>
                    <a:pt x="66" y="99"/>
                    <a:pt x="66" y="98"/>
                  </a:cubicBezTo>
                  <a:cubicBezTo>
                    <a:pt x="66" y="97"/>
                    <a:pt x="66" y="97"/>
                    <a:pt x="66" y="96"/>
                  </a:cubicBezTo>
                  <a:cubicBezTo>
                    <a:pt x="67" y="96"/>
                    <a:pt x="67" y="95"/>
                    <a:pt x="68" y="95"/>
                  </a:cubicBezTo>
                  <a:cubicBezTo>
                    <a:pt x="69" y="95"/>
                    <a:pt x="72" y="94"/>
                    <a:pt x="75" y="93"/>
                  </a:cubicBezTo>
                  <a:cubicBezTo>
                    <a:pt x="75" y="92"/>
                    <a:pt x="75" y="90"/>
                    <a:pt x="75" y="88"/>
                  </a:cubicBezTo>
                  <a:cubicBezTo>
                    <a:pt x="72" y="88"/>
                    <a:pt x="68" y="88"/>
                    <a:pt x="67" y="88"/>
                  </a:cubicBezTo>
                  <a:cubicBezTo>
                    <a:pt x="67" y="88"/>
                    <a:pt x="66" y="87"/>
                    <a:pt x="66" y="87"/>
                  </a:cubicBezTo>
                  <a:cubicBezTo>
                    <a:pt x="65" y="86"/>
                    <a:pt x="65" y="86"/>
                    <a:pt x="65" y="85"/>
                  </a:cubicBezTo>
                  <a:cubicBezTo>
                    <a:pt x="65" y="85"/>
                    <a:pt x="65" y="84"/>
                    <a:pt x="66" y="83"/>
                  </a:cubicBezTo>
                  <a:cubicBezTo>
                    <a:pt x="66" y="83"/>
                    <a:pt x="67" y="83"/>
                    <a:pt x="67" y="83"/>
                  </a:cubicBezTo>
                  <a:cubicBezTo>
                    <a:pt x="68" y="83"/>
                    <a:pt x="72" y="82"/>
                    <a:pt x="75" y="82"/>
                  </a:cubicBezTo>
                  <a:cubicBezTo>
                    <a:pt x="75" y="80"/>
                    <a:pt x="75" y="79"/>
                    <a:pt x="75" y="77"/>
                  </a:cubicBezTo>
                  <a:cubicBezTo>
                    <a:pt x="72" y="76"/>
                    <a:pt x="69" y="75"/>
                    <a:pt x="68" y="75"/>
                  </a:cubicBezTo>
                  <a:cubicBezTo>
                    <a:pt x="67" y="75"/>
                    <a:pt x="67" y="75"/>
                    <a:pt x="66" y="74"/>
                  </a:cubicBezTo>
                  <a:cubicBezTo>
                    <a:pt x="66" y="74"/>
                    <a:pt x="66" y="73"/>
                    <a:pt x="66" y="72"/>
                  </a:cubicBezTo>
                  <a:cubicBezTo>
                    <a:pt x="66" y="72"/>
                    <a:pt x="67" y="71"/>
                    <a:pt x="67" y="71"/>
                  </a:cubicBezTo>
                  <a:cubicBezTo>
                    <a:pt x="68" y="70"/>
                    <a:pt x="68" y="70"/>
                    <a:pt x="69" y="70"/>
                  </a:cubicBezTo>
                  <a:cubicBezTo>
                    <a:pt x="70" y="70"/>
                    <a:pt x="73" y="71"/>
                    <a:pt x="76" y="71"/>
                  </a:cubicBezTo>
                  <a:cubicBezTo>
                    <a:pt x="77" y="69"/>
                    <a:pt x="77" y="68"/>
                    <a:pt x="77" y="66"/>
                  </a:cubicBezTo>
                  <a:cubicBezTo>
                    <a:pt x="75" y="65"/>
                    <a:pt x="71" y="63"/>
                    <a:pt x="71" y="63"/>
                  </a:cubicBezTo>
                  <a:cubicBezTo>
                    <a:pt x="70" y="63"/>
                    <a:pt x="70" y="62"/>
                    <a:pt x="69" y="62"/>
                  </a:cubicBezTo>
                  <a:cubicBezTo>
                    <a:pt x="69" y="61"/>
                    <a:pt x="69" y="61"/>
                    <a:pt x="69" y="60"/>
                  </a:cubicBezTo>
                  <a:cubicBezTo>
                    <a:pt x="70" y="59"/>
                    <a:pt x="70" y="59"/>
                    <a:pt x="71" y="59"/>
                  </a:cubicBezTo>
                  <a:cubicBezTo>
                    <a:pt x="71" y="58"/>
                    <a:pt x="72" y="58"/>
                    <a:pt x="72" y="58"/>
                  </a:cubicBezTo>
                  <a:cubicBezTo>
                    <a:pt x="73" y="58"/>
                    <a:pt x="77" y="59"/>
                    <a:pt x="80" y="60"/>
                  </a:cubicBezTo>
                  <a:cubicBezTo>
                    <a:pt x="80" y="59"/>
                    <a:pt x="81" y="57"/>
                    <a:pt x="82" y="56"/>
                  </a:cubicBezTo>
                  <a:cubicBezTo>
                    <a:pt x="79" y="54"/>
                    <a:pt x="76" y="52"/>
                    <a:pt x="76" y="52"/>
                  </a:cubicBezTo>
                  <a:cubicBezTo>
                    <a:pt x="75" y="51"/>
                    <a:pt x="75" y="51"/>
                    <a:pt x="75" y="50"/>
                  </a:cubicBezTo>
                  <a:cubicBezTo>
                    <a:pt x="74" y="49"/>
                    <a:pt x="75" y="49"/>
                    <a:pt x="75" y="48"/>
                  </a:cubicBezTo>
                  <a:cubicBezTo>
                    <a:pt x="75" y="48"/>
                    <a:pt x="76" y="47"/>
                    <a:pt x="76" y="47"/>
                  </a:cubicBezTo>
                  <a:cubicBezTo>
                    <a:pt x="77" y="47"/>
                    <a:pt x="78" y="47"/>
                    <a:pt x="78" y="47"/>
                  </a:cubicBezTo>
                  <a:cubicBezTo>
                    <a:pt x="79" y="47"/>
                    <a:pt x="82" y="49"/>
                    <a:pt x="85" y="50"/>
                  </a:cubicBezTo>
                  <a:cubicBezTo>
                    <a:pt x="86" y="49"/>
                    <a:pt x="87" y="48"/>
                    <a:pt x="88" y="47"/>
                  </a:cubicBezTo>
                  <a:cubicBezTo>
                    <a:pt x="85" y="44"/>
                    <a:pt x="83" y="42"/>
                    <a:pt x="82" y="41"/>
                  </a:cubicBezTo>
                  <a:cubicBezTo>
                    <a:pt x="82" y="41"/>
                    <a:pt x="82" y="40"/>
                    <a:pt x="82" y="39"/>
                  </a:cubicBezTo>
                  <a:cubicBezTo>
                    <a:pt x="82" y="39"/>
                    <a:pt x="82" y="38"/>
                    <a:pt x="82" y="38"/>
                  </a:cubicBezTo>
                  <a:cubicBezTo>
                    <a:pt x="83" y="37"/>
                    <a:pt x="83" y="37"/>
                    <a:pt x="84" y="37"/>
                  </a:cubicBezTo>
                  <a:cubicBezTo>
                    <a:pt x="84" y="37"/>
                    <a:pt x="85" y="37"/>
                    <a:pt x="86" y="37"/>
                  </a:cubicBezTo>
                  <a:cubicBezTo>
                    <a:pt x="86" y="38"/>
                    <a:pt x="89" y="40"/>
                    <a:pt x="92" y="42"/>
                  </a:cubicBezTo>
                  <a:cubicBezTo>
                    <a:pt x="93" y="40"/>
                    <a:pt x="94" y="39"/>
                    <a:pt x="95" y="38"/>
                  </a:cubicBezTo>
                  <a:cubicBezTo>
                    <a:pt x="93" y="36"/>
                    <a:pt x="91" y="33"/>
                    <a:pt x="91" y="32"/>
                  </a:cubicBezTo>
                  <a:cubicBezTo>
                    <a:pt x="90" y="31"/>
                    <a:pt x="90" y="31"/>
                    <a:pt x="90" y="30"/>
                  </a:cubicBezTo>
                  <a:cubicBezTo>
                    <a:pt x="91" y="30"/>
                    <a:pt x="91" y="29"/>
                    <a:pt x="91" y="29"/>
                  </a:cubicBezTo>
                  <a:cubicBezTo>
                    <a:pt x="92" y="28"/>
                    <a:pt x="92" y="28"/>
                    <a:pt x="93" y="28"/>
                  </a:cubicBezTo>
                  <a:cubicBezTo>
                    <a:pt x="94" y="28"/>
                    <a:pt x="94" y="28"/>
                    <a:pt x="95" y="29"/>
                  </a:cubicBezTo>
                  <a:cubicBezTo>
                    <a:pt x="95" y="29"/>
                    <a:pt x="98" y="32"/>
                    <a:pt x="100" y="34"/>
                  </a:cubicBezTo>
                  <a:cubicBezTo>
                    <a:pt x="101" y="33"/>
                    <a:pt x="103" y="32"/>
                    <a:pt x="104" y="31"/>
                  </a:cubicBezTo>
                  <a:cubicBezTo>
                    <a:pt x="103" y="28"/>
                    <a:pt x="101" y="25"/>
                    <a:pt x="101" y="25"/>
                  </a:cubicBezTo>
                  <a:cubicBezTo>
                    <a:pt x="100" y="24"/>
                    <a:pt x="100" y="23"/>
                    <a:pt x="101" y="23"/>
                  </a:cubicBezTo>
                  <a:cubicBezTo>
                    <a:pt x="101" y="22"/>
                    <a:pt x="101" y="22"/>
                    <a:pt x="102" y="21"/>
                  </a:cubicBezTo>
                  <a:cubicBezTo>
                    <a:pt x="102" y="21"/>
                    <a:pt x="103" y="21"/>
                    <a:pt x="104" y="21"/>
                  </a:cubicBezTo>
                  <a:cubicBezTo>
                    <a:pt x="104" y="21"/>
                    <a:pt x="105" y="21"/>
                    <a:pt x="105" y="22"/>
                  </a:cubicBezTo>
                  <a:cubicBezTo>
                    <a:pt x="106" y="23"/>
                    <a:pt x="108" y="25"/>
                    <a:pt x="109" y="28"/>
                  </a:cubicBezTo>
                  <a:cubicBezTo>
                    <a:pt x="111" y="27"/>
                    <a:pt x="112" y="27"/>
                    <a:pt x="114" y="26"/>
                  </a:cubicBezTo>
                  <a:cubicBezTo>
                    <a:pt x="113" y="23"/>
                    <a:pt x="112" y="20"/>
                    <a:pt x="112" y="19"/>
                  </a:cubicBezTo>
                  <a:cubicBezTo>
                    <a:pt x="112" y="18"/>
                    <a:pt x="112" y="18"/>
                    <a:pt x="112" y="17"/>
                  </a:cubicBezTo>
                  <a:cubicBezTo>
                    <a:pt x="112" y="17"/>
                    <a:pt x="113" y="16"/>
                    <a:pt x="113" y="16"/>
                  </a:cubicBezTo>
                  <a:cubicBezTo>
                    <a:pt x="114" y="16"/>
                    <a:pt x="115" y="16"/>
                    <a:pt x="115" y="16"/>
                  </a:cubicBezTo>
                  <a:cubicBezTo>
                    <a:pt x="116" y="16"/>
                    <a:pt x="116" y="17"/>
                    <a:pt x="117" y="17"/>
                  </a:cubicBezTo>
                  <a:cubicBezTo>
                    <a:pt x="117" y="18"/>
                    <a:pt x="118" y="21"/>
                    <a:pt x="120" y="24"/>
                  </a:cubicBezTo>
                  <a:cubicBezTo>
                    <a:pt x="121" y="23"/>
                    <a:pt x="123" y="23"/>
                    <a:pt x="124" y="23"/>
                  </a:cubicBezTo>
                  <a:cubicBezTo>
                    <a:pt x="124" y="19"/>
                    <a:pt x="124" y="16"/>
                    <a:pt x="124" y="15"/>
                  </a:cubicBezTo>
                  <a:cubicBezTo>
                    <a:pt x="124" y="15"/>
                    <a:pt x="124" y="14"/>
                    <a:pt x="124" y="13"/>
                  </a:cubicBezTo>
                  <a:cubicBezTo>
                    <a:pt x="125" y="13"/>
                    <a:pt x="125" y="13"/>
                    <a:pt x="126" y="13"/>
                  </a:cubicBezTo>
                  <a:cubicBezTo>
                    <a:pt x="126" y="12"/>
                    <a:pt x="127" y="13"/>
                    <a:pt x="128" y="13"/>
                  </a:cubicBezTo>
                  <a:cubicBezTo>
                    <a:pt x="128" y="13"/>
                    <a:pt x="129" y="14"/>
                    <a:pt x="129" y="14"/>
                  </a:cubicBezTo>
                  <a:cubicBezTo>
                    <a:pt x="129" y="15"/>
                    <a:pt x="130" y="18"/>
                    <a:pt x="131" y="22"/>
                  </a:cubicBezTo>
                  <a:cubicBezTo>
                    <a:pt x="132" y="21"/>
                    <a:pt x="134" y="21"/>
                    <a:pt x="135" y="21"/>
                  </a:cubicBezTo>
                  <a:cubicBezTo>
                    <a:pt x="136" y="18"/>
                    <a:pt x="136" y="14"/>
                    <a:pt x="136" y="14"/>
                  </a:cubicBezTo>
                  <a:cubicBezTo>
                    <a:pt x="136" y="13"/>
                    <a:pt x="136" y="12"/>
                    <a:pt x="137" y="12"/>
                  </a:cubicBezTo>
                  <a:cubicBezTo>
                    <a:pt x="137" y="12"/>
                    <a:pt x="138" y="11"/>
                    <a:pt x="139" y="11"/>
                  </a:cubicBezTo>
                  <a:cubicBezTo>
                    <a:pt x="139" y="11"/>
                    <a:pt x="140" y="12"/>
                    <a:pt x="140" y="12"/>
                  </a:cubicBezTo>
                  <a:cubicBezTo>
                    <a:pt x="141" y="12"/>
                    <a:pt x="141" y="13"/>
                    <a:pt x="141" y="14"/>
                  </a:cubicBezTo>
                  <a:cubicBezTo>
                    <a:pt x="141" y="14"/>
                    <a:pt x="142" y="18"/>
                    <a:pt x="142" y="21"/>
                  </a:cubicBezTo>
                  <a:cubicBezTo>
                    <a:pt x="143" y="21"/>
                    <a:pt x="145" y="21"/>
                    <a:pt x="147" y="22"/>
                  </a:cubicBezTo>
                  <a:cubicBezTo>
                    <a:pt x="147" y="18"/>
                    <a:pt x="148" y="15"/>
                    <a:pt x="149" y="14"/>
                  </a:cubicBezTo>
                  <a:cubicBezTo>
                    <a:pt x="149" y="14"/>
                    <a:pt x="149" y="13"/>
                    <a:pt x="150" y="13"/>
                  </a:cubicBezTo>
                  <a:cubicBezTo>
                    <a:pt x="150" y="13"/>
                    <a:pt x="151" y="12"/>
                    <a:pt x="151" y="13"/>
                  </a:cubicBezTo>
                  <a:cubicBezTo>
                    <a:pt x="152" y="13"/>
                    <a:pt x="153" y="13"/>
                    <a:pt x="153" y="13"/>
                  </a:cubicBezTo>
                  <a:cubicBezTo>
                    <a:pt x="153" y="14"/>
                    <a:pt x="154" y="15"/>
                    <a:pt x="154" y="15"/>
                  </a:cubicBezTo>
                  <a:cubicBezTo>
                    <a:pt x="153" y="16"/>
                    <a:pt x="153" y="19"/>
                    <a:pt x="153" y="23"/>
                  </a:cubicBezTo>
                  <a:cubicBezTo>
                    <a:pt x="154" y="23"/>
                    <a:pt x="156" y="23"/>
                    <a:pt x="157" y="24"/>
                  </a:cubicBezTo>
                  <a:cubicBezTo>
                    <a:pt x="159" y="21"/>
                    <a:pt x="160" y="18"/>
                    <a:pt x="161" y="17"/>
                  </a:cubicBezTo>
                  <a:cubicBezTo>
                    <a:pt x="161" y="17"/>
                    <a:pt x="161" y="16"/>
                    <a:pt x="162" y="16"/>
                  </a:cubicBezTo>
                  <a:cubicBezTo>
                    <a:pt x="163" y="16"/>
                    <a:pt x="163" y="16"/>
                    <a:pt x="164" y="16"/>
                  </a:cubicBezTo>
                  <a:cubicBezTo>
                    <a:pt x="164" y="16"/>
                    <a:pt x="165" y="17"/>
                    <a:pt x="165" y="17"/>
                  </a:cubicBezTo>
                  <a:cubicBezTo>
                    <a:pt x="165" y="18"/>
                    <a:pt x="166" y="18"/>
                    <a:pt x="165" y="19"/>
                  </a:cubicBezTo>
                  <a:cubicBezTo>
                    <a:pt x="165" y="20"/>
                    <a:pt x="164" y="23"/>
                    <a:pt x="164" y="26"/>
                  </a:cubicBezTo>
                  <a:cubicBezTo>
                    <a:pt x="165" y="27"/>
                    <a:pt x="166" y="27"/>
                    <a:pt x="168" y="28"/>
                  </a:cubicBezTo>
                  <a:cubicBezTo>
                    <a:pt x="170" y="25"/>
                    <a:pt x="172" y="23"/>
                    <a:pt x="172" y="22"/>
                  </a:cubicBezTo>
                  <a:cubicBezTo>
                    <a:pt x="172" y="21"/>
                    <a:pt x="173" y="21"/>
                    <a:pt x="174" y="21"/>
                  </a:cubicBezTo>
                  <a:cubicBezTo>
                    <a:pt x="174" y="21"/>
                    <a:pt x="175" y="21"/>
                    <a:pt x="175" y="21"/>
                  </a:cubicBezTo>
                  <a:cubicBezTo>
                    <a:pt x="176" y="22"/>
                    <a:pt x="176" y="22"/>
                    <a:pt x="177" y="23"/>
                  </a:cubicBezTo>
                  <a:cubicBezTo>
                    <a:pt x="177" y="23"/>
                    <a:pt x="177" y="24"/>
                    <a:pt x="176" y="25"/>
                  </a:cubicBezTo>
                  <a:cubicBezTo>
                    <a:pt x="176" y="25"/>
                    <a:pt x="175" y="28"/>
                    <a:pt x="173" y="31"/>
                  </a:cubicBezTo>
                  <a:cubicBezTo>
                    <a:pt x="175" y="32"/>
                    <a:pt x="176" y="33"/>
                    <a:pt x="177" y="34"/>
                  </a:cubicBezTo>
                  <a:cubicBezTo>
                    <a:pt x="179" y="32"/>
                    <a:pt x="182" y="29"/>
                    <a:pt x="183" y="29"/>
                  </a:cubicBezTo>
                  <a:cubicBezTo>
                    <a:pt x="183" y="28"/>
                    <a:pt x="184" y="28"/>
                    <a:pt x="184" y="28"/>
                  </a:cubicBezTo>
                  <a:cubicBezTo>
                    <a:pt x="185" y="28"/>
                    <a:pt x="185" y="28"/>
                    <a:pt x="186" y="29"/>
                  </a:cubicBezTo>
                  <a:cubicBezTo>
                    <a:pt x="186" y="29"/>
                    <a:pt x="187" y="30"/>
                    <a:pt x="187" y="30"/>
                  </a:cubicBezTo>
                  <a:cubicBezTo>
                    <a:pt x="187" y="31"/>
                    <a:pt x="187" y="31"/>
                    <a:pt x="186" y="32"/>
                  </a:cubicBezTo>
                  <a:cubicBezTo>
                    <a:pt x="186" y="33"/>
                    <a:pt x="184" y="36"/>
                    <a:pt x="182" y="38"/>
                  </a:cubicBezTo>
                  <a:cubicBezTo>
                    <a:pt x="183" y="39"/>
                    <a:pt x="184" y="40"/>
                    <a:pt x="185" y="42"/>
                  </a:cubicBezTo>
                  <a:cubicBezTo>
                    <a:pt x="188" y="40"/>
                    <a:pt x="191" y="38"/>
                    <a:pt x="192" y="37"/>
                  </a:cubicBezTo>
                  <a:cubicBezTo>
                    <a:pt x="192" y="37"/>
                    <a:pt x="193" y="37"/>
                    <a:pt x="193" y="37"/>
                  </a:cubicBezTo>
                  <a:cubicBezTo>
                    <a:pt x="194" y="37"/>
                    <a:pt x="195" y="37"/>
                    <a:pt x="195" y="38"/>
                  </a:cubicBezTo>
                  <a:cubicBezTo>
                    <a:pt x="195" y="38"/>
                    <a:pt x="196" y="39"/>
                    <a:pt x="196" y="39"/>
                  </a:cubicBezTo>
                  <a:cubicBezTo>
                    <a:pt x="196" y="40"/>
                    <a:pt x="195" y="41"/>
                    <a:pt x="195" y="41"/>
                  </a:cubicBezTo>
                  <a:cubicBezTo>
                    <a:pt x="194" y="42"/>
                    <a:pt x="192" y="44"/>
                    <a:pt x="190" y="47"/>
                  </a:cubicBezTo>
                  <a:cubicBezTo>
                    <a:pt x="191" y="48"/>
                    <a:pt x="191" y="49"/>
                    <a:pt x="192" y="50"/>
                  </a:cubicBezTo>
                  <a:cubicBezTo>
                    <a:pt x="195" y="49"/>
                    <a:pt x="198" y="47"/>
                    <a:pt x="199" y="47"/>
                  </a:cubicBezTo>
                  <a:cubicBezTo>
                    <a:pt x="200" y="47"/>
                    <a:pt x="200" y="47"/>
                    <a:pt x="201" y="47"/>
                  </a:cubicBezTo>
                  <a:cubicBezTo>
                    <a:pt x="202" y="47"/>
                    <a:pt x="202" y="48"/>
                    <a:pt x="202" y="48"/>
                  </a:cubicBezTo>
                  <a:cubicBezTo>
                    <a:pt x="203" y="49"/>
                    <a:pt x="203" y="49"/>
                    <a:pt x="203" y="50"/>
                  </a:cubicBezTo>
                  <a:cubicBezTo>
                    <a:pt x="203" y="51"/>
                    <a:pt x="202" y="51"/>
                    <a:pt x="202" y="52"/>
                  </a:cubicBezTo>
                  <a:cubicBezTo>
                    <a:pt x="201" y="52"/>
                    <a:pt x="198" y="54"/>
                    <a:pt x="196" y="56"/>
                  </a:cubicBezTo>
                  <a:cubicBezTo>
                    <a:pt x="196" y="57"/>
                    <a:pt x="197" y="59"/>
                    <a:pt x="198" y="60"/>
                  </a:cubicBezTo>
                  <a:cubicBezTo>
                    <a:pt x="201" y="59"/>
                    <a:pt x="204" y="58"/>
                    <a:pt x="205" y="58"/>
                  </a:cubicBezTo>
                  <a:cubicBezTo>
                    <a:pt x="205" y="58"/>
                    <a:pt x="206" y="58"/>
                    <a:pt x="207" y="59"/>
                  </a:cubicBezTo>
                  <a:cubicBezTo>
                    <a:pt x="207" y="59"/>
                    <a:pt x="208" y="59"/>
                    <a:pt x="208" y="60"/>
                  </a:cubicBezTo>
                  <a:cubicBezTo>
                    <a:pt x="208" y="61"/>
                    <a:pt x="208" y="61"/>
                    <a:pt x="208" y="62"/>
                  </a:cubicBezTo>
                  <a:cubicBezTo>
                    <a:pt x="208" y="62"/>
                    <a:pt x="207" y="63"/>
                    <a:pt x="207" y="63"/>
                  </a:cubicBezTo>
                  <a:cubicBezTo>
                    <a:pt x="206" y="63"/>
                    <a:pt x="203" y="65"/>
                    <a:pt x="200" y="66"/>
                  </a:cubicBezTo>
                  <a:cubicBezTo>
                    <a:pt x="200" y="68"/>
                    <a:pt x="201" y="69"/>
                    <a:pt x="201" y="71"/>
                  </a:cubicBezTo>
                  <a:cubicBezTo>
                    <a:pt x="204" y="71"/>
                    <a:pt x="208" y="70"/>
                    <a:pt x="208" y="70"/>
                  </a:cubicBezTo>
                  <a:cubicBezTo>
                    <a:pt x="209" y="70"/>
                    <a:pt x="210" y="70"/>
                    <a:pt x="210" y="71"/>
                  </a:cubicBezTo>
                  <a:cubicBezTo>
                    <a:pt x="210" y="71"/>
                    <a:pt x="211" y="71"/>
                    <a:pt x="211" y="72"/>
                  </a:cubicBezTo>
                  <a:cubicBezTo>
                    <a:pt x="213" y="71"/>
                    <a:pt x="213" y="71"/>
                    <a:pt x="213" y="71"/>
                  </a:cubicBezTo>
                  <a:cubicBezTo>
                    <a:pt x="213" y="70"/>
                    <a:pt x="213" y="68"/>
                    <a:pt x="214" y="67"/>
                  </a:cubicBezTo>
                  <a:cubicBezTo>
                    <a:pt x="211" y="65"/>
                    <a:pt x="211" y="65"/>
                    <a:pt x="211" y="65"/>
                  </a:cubicBezTo>
                  <a:cubicBezTo>
                    <a:pt x="212" y="62"/>
                    <a:pt x="212" y="62"/>
                    <a:pt x="212" y="62"/>
                  </a:cubicBezTo>
                  <a:cubicBezTo>
                    <a:pt x="216" y="64"/>
                    <a:pt x="216" y="64"/>
                    <a:pt x="216" y="64"/>
                  </a:cubicBezTo>
                  <a:cubicBezTo>
                    <a:pt x="216" y="63"/>
                    <a:pt x="217" y="62"/>
                    <a:pt x="219" y="62"/>
                  </a:cubicBezTo>
                  <a:cubicBezTo>
                    <a:pt x="218" y="58"/>
                    <a:pt x="218" y="58"/>
                    <a:pt x="218" y="58"/>
                  </a:cubicBezTo>
                  <a:cubicBezTo>
                    <a:pt x="218" y="58"/>
                    <a:pt x="218" y="58"/>
                    <a:pt x="218" y="58"/>
                  </a:cubicBezTo>
                  <a:cubicBezTo>
                    <a:pt x="221" y="57"/>
                    <a:pt x="221" y="57"/>
                    <a:pt x="221" y="57"/>
                  </a:cubicBezTo>
                  <a:cubicBezTo>
                    <a:pt x="222" y="61"/>
                    <a:pt x="222" y="61"/>
                    <a:pt x="222" y="61"/>
                  </a:cubicBezTo>
                  <a:cubicBezTo>
                    <a:pt x="224" y="61"/>
                    <a:pt x="225" y="61"/>
                    <a:pt x="226" y="61"/>
                  </a:cubicBezTo>
                  <a:cubicBezTo>
                    <a:pt x="228" y="58"/>
                    <a:pt x="228" y="58"/>
                    <a:pt x="228" y="58"/>
                  </a:cubicBezTo>
                  <a:cubicBezTo>
                    <a:pt x="231" y="60"/>
                    <a:pt x="231" y="60"/>
                    <a:pt x="231" y="60"/>
                  </a:cubicBezTo>
                  <a:cubicBezTo>
                    <a:pt x="229" y="63"/>
                    <a:pt x="229" y="63"/>
                    <a:pt x="229" y="63"/>
                  </a:cubicBezTo>
                  <a:cubicBezTo>
                    <a:pt x="230" y="64"/>
                    <a:pt x="231" y="65"/>
                    <a:pt x="232" y="66"/>
                  </a:cubicBezTo>
                  <a:cubicBezTo>
                    <a:pt x="235" y="65"/>
                    <a:pt x="235" y="65"/>
                    <a:pt x="235" y="65"/>
                  </a:cubicBezTo>
                  <a:cubicBezTo>
                    <a:pt x="236" y="69"/>
                    <a:pt x="236" y="69"/>
                    <a:pt x="236" y="69"/>
                  </a:cubicBezTo>
                  <a:cubicBezTo>
                    <a:pt x="233" y="70"/>
                    <a:pt x="233" y="70"/>
                    <a:pt x="233" y="70"/>
                  </a:cubicBezTo>
                  <a:cubicBezTo>
                    <a:pt x="233" y="71"/>
                    <a:pt x="233" y="72"/>
                    <a:pt x="232" y="74"/>
                  </a:cubicBezTo>
                  <a:cubicBezTo>
                    <a:pt x="235" y="76"/>
                    <a:pt x="235" y="76"/>
                    <a:pt x="235" y="76"/>
                  </a:cubicBezTo>
                  <a:cubicBezTo>
                    <a:pt x="233" y="79"/>
                    <a:pt x="233" y="79"/>
                    <a:pt x="233" y="79"/>
                  </a:cubicBezTo>
                  <a:cubicBezTo>
                    <a:pt x="230" y="77"/>
                    <a:pt x="230" y="77"/>
                    <a:pt x="230" y="77"/>
                  </a:cubicBezTo>
                  <a:cubicBezTo>
                    <a:pt x="229" y="78"/>
                    <a:pt x="228" y="79"/>
                    <a:pt x="227" y="79"/>
                  </a:cubicBezTo>
                  <a:cubicBezTo>
                    <a:pt x="228" y="83"/>
                    <a:pt x="228" y="83"/>
                    <a:pt x="228" y="83"/>
                  </a:cubicBezTo>
                  <a:cubicBezTo>
                    <a:pt x="224" y="84"/>
                    <a:pt x="224" y="84"/>
                    <a:pt x="224" y="84"/>
                  </a:cubicBezTo>
                  <a:cubicBezTo>
                    <a:pt x="223" y="80"/>
                    <a:pt x="223" y="80"/>
                    <a:pt x="223" y="80"/>
                  </a:cubicBezTo>
                  <a:cubicBezTo>
                    <a:pt x="222" y="80"/>
                    <a:pt x="221" y="80"/>
                    <a:pt x="220" y="80"/>
                  </a:cubicBezTo>
                  <a:cubicBezTo>
                    <a:pt x="218" y="83"/>
                    <a:pt x="218" y="83"/>
                    <a:pt x="218" y="83"/>
                  </a:cubicBezTo>
                  <a:cubicBezTo>
                    <a:pt x="214" y="81"/>
                    <a:pt x="214" y="81"/>
                    <a:pt x="214" y="81"/>
                  </a:cubicBezTo>
                  <a:cubicBezTo>
                    <a:pt x="216" y="78"/>
                    <a:pt x="216" y="78"/>
                    <a:pt x="216" y="78"/>
                  </a:cubicBezTo>
                  <a:cubicBezTo>
                    <a:pt x="215" y="77"/>
                    <a:pt x="215" y="76"/>
                    <a:pt x="214" y="75"/>
                  </a:cubicBezTo>
                  <a:cubicBezTo>
                    <a:pt x="210" y="75"/>
                    <a:pt x="210" y="75"/>
                    <a:pt x="210" y="75"/>
                  </a:cubicBezTo>
                  <a:cubicBezTo>
                    <a:pt x="210" y="75"/>
                    <a:pt x="210" y="75"/>
                    <a:pt x="210" y="75"/>
                  </a:cubicBezTo>
                  <a:cubicBezTo>
                    <a:pt x="210" y="75"/>
                    <a:pt x="210" y="75"/>
                    <a:pt x="209" y="75"/>
                  </a:cubicBezTo>
                  <a:cubicBezTo>
                    <a:pt x="209" y="75"/>
                    <a:pt x="205" y="76"/>
                    <a:pt x="202" y="77"/>
                  </a:cubicBezTo>
                  <a:cubicBezTo>
                    <a:pt x="202" y="79"/>
                    <a:pt x="202" y="80"/>
                    <a:pt x="203" y="82"/>
                  </a:cubicBezTo>
                  <a:cubicBezTo>
                    <a:pt x="206" y="82"/>
                    <a:pt x="209" y="83"/>
                    <a:pt x="210" y="83"/>
                  </a:cubicBezTo>
                  <a:cubicBezTo>
                    <a:pt x="211" y="83"/>
                    <a:pt x="211" y="83"/>
                    <a:pt x="212" y="83"/>
                  </a:cubicBezTo>
                  <a:cubicBezTo>
                    <a:pt x="212" y="84"/>
                    <a:pt x="212" y="85"/>
                    <a:pt x="212" y="85"/>
                  </a:cubicBezTo>
                  <a:cubicBezTo>
                    <a:pt x="212" y="86"/>
                    <a:pt x="212" y="86"/>
                    <a:pt x="212" y="87"/>
                  </a:cubicBezTo>
                  <a:cubicBezTo>
                    <a:pt x="211" y="87"/>
                    <a:pt x="211" y="88"/>
                    <a:pt x="210" y="88"/>
                  </a:cubicBezTo>
                  <a:cubicBezTo>
                    <a:pt x="209" y="88"/>
                    <a:pt x="206" y="88"/>
                    <a:pt x="203" y="88"/>
                  </a:cubicBezTo>
                  <a:cubicBezTo>
                    <a:pt x="202" y="90"/>
                    <a:pt x="202" y="92"/>
                    <a:pt x="202" y="93"/>
                  </a:cubicBezTo>
                  <a:cubicBezTo>
                    <a:pt x="205" y="94"/>
                    <a:pt x="209" y="95"/>
                    <a:pt x="209" y="95"/>
                  </a:cubicBezTo>
                  <a:cubicBezTo>
                    <a:pt x="210" y="95"/>
                    <a:pt x="210" y="96"/>
                    <a:pt x="211" y="96"/>
                  </a:cubicBezTo>
                  <a:cubicBezTo>
                    <a:pt x="211" y="97"/>
                    <a:pt x="211" y="97"/>
                    <a:pt x="211" y="98"/>
                  </a:cubicBezTo>
                  <a:cubicBezTo>
                    <a:pt x="211" y="99"/>
                    <a:pt x="211" y="99"/>
                    <a:pt x="210" y="100"/>
                  </a:cubicBezTo>
                  <a:cubicBezTo>
                    <a:pt x="210" y="100"/>
                    <a:pt x="209" y="100"/>
                    <a:pt x="208" y="100"/>
                  </a:cubicBezTo>
                  <a:cubicBezTo>
                    <a:pt x="208" y="100"/>
                    <a:pt x="204" y="100"/>
                    <a:pt x="201" y="99"/>
                  </a:cubicBezTo>
                  <a:cubicBezTo>
                    <a:pt x="201" y="101"/>
                    <a:pt x="200" y="103"/>
                    <a:pt x="200" y="104"/>
                  </a:cubicBezTo>
                  <a:cubicBezTo>
                    <a:pt x="203" y="105"/>
                    <a:pt x="206" y="107"/>
                    <a:pt x="207" y="107"/>
                  </a:cubicBezTo>
                  <a:cubicBezTo>
                    <a:pt x="207" y="107"/>
                    <a:pt x="208" y="108"/>
                    <a:pt x="208" y="109"/>
                  </a:cubicBezTo>
                  <a:cubicBezTo>
                    <a:pt x="208" y="109"/>
                    <a:pt x="208" y="110"/>
                    <a:pt x="208" y="110"/>
                  </a:cubicBezTo>
                  <a:cubicBezTo>
                    <a:pt x="208" y="111"/>
                    <a:pt x="207" y="111"/>
                    <a:pt x="207" y="112"/>
                  </a:cubicBezTo>
                  <a:cubicBezTo>
                    <a:pt x="206" y="112"/>
                    <a:pt x="205" y="112"/>
                    <a:pt x="205" y="112"/>
                  </a:cubicBezTo>
                  <a:cubicBezTo>
                    <a:pt x="204" y="112"/>
                    <a:pt x="201" y="111"/>
                    <a:pt x="198" y="110"/>
                  </a:cubicBezTo>
                  <a:cubicBezTo>
                    <a:pt x="197" y="112"/>
                    <a:pt x="196" y="113"/>
                    <a:pt x="196" y="114"/>
                  </a:cubicBezTo>
                  <a:cubicBezTo>
                    <a:pt x="198" y="116"/>
                    <a:pt x="201" y="118"/>
                    <a:pt x="202" y="119"/>
                  </a:cubicBezTo>
                  <a:cubicBezTo>
                    <a:pt x="202" y="119"/>
                    <a:pt x="203" y="120"/>
                    <a:pt x="203" y="120"/>
                  </a:cubicBezTo>
                  <a:cubicBezTo>
                    <a:pt x="203" y="121"/>
                    <a:pt x="203" y="121"/>
                    <a:pt x="202" y="122"/>
                  </a:cubicBezTo>
                  <a:cubicBezTo>
                    <a:pt x="202" y="123"/>
                    <a:pt x="202" y="123"/>
                    <a:pt x="201" y="123"/>
                  </a:cubicBezTo>
                  <a:cubicBezTo>
                    <a:pt x="203" y="125"/>
                    <a:pt x="203" y="125"/>
                    <a:pt x="203" y="125"/>
                  </a:cubicBezTo>
                  <a:cubicBezTo>
                    <a:pt x="204" y="123"/>
                    <a:pt x="206" y="122"/>
                    <a:pt x="207" y="122"/>
                  </a:cubicBezTo>
                  <a:cubicBezTo>
                    <a:pt x="206" y="117"/>
                    <a:pt x="206" y="117"/>
                    <a:pt x="206" y="117"/>
                  </a:cubicBezTo>
                  <a:cubicBezTo>
                    <a:pt x="206" y="117"/>
                    <a:pt x="206" y="117"/>
                    <a:pt x="206" y="117"/>
                  </a:cubicBezTo>
                  <a:cubicBezTo>
                    <a:pt x="210" y="116"/>
                    <a:pt x="210" y="116"/>
                    <a:pt x="210" y="116"/>
                  </a:cubicBezTo>
                  <a:cubicBezTo>
                    <a:pt x="212" y="121"/>
                    <a:pt x="212" y="121"/>
                    <a:pt x="212" y="121"/>
                  </a:cubicBezTo>
                  <a:cubicBezTo>
                    <a:pt x="213" y="120"/>
                    <a:pt x="215" y="121"/>
                    <a:pt x="216" y="121"/>
                  </a:cubicBezTo>
                  <a:cubicBezTo>
                    <a:pt x="218" y="118"/>
                    <a:pt x="218" y="118"/>
                    <a:pt x="218" y="118"/>
                  </a:cubicBezTo>
                  <a:cubicBezTo>
                    <a:pt x="222" y="120"/>
                    <a:pt x="222" y="120"/>
                    <a:pt x="222" y="120"/>
                  </a:cubicBezTo>
                  <a:cubicBezTo>
                    <a:pt x="220" y="124"/>
                    <a:pt x="220" y="124"/>
                    <a:pt x="220" y="124"/>
                  </a:cubicBezTo>
                  <a:cubicBezTo>
                    <a:pt x="221" y="125"/>
                    <a:pt x="222" y="126"/>
                    <a:pt x="223" y="127"/>
                  </a:cubicBezTo>
                  <a:cubicBezTo>
                    <a:pt x="227" y="126"/>
                    <a:pt x="227" y="126"/>
                    <a:pt x="227" y="126"/>
                  </a:cubicBezTo>
                  <a:cubicBezTo>
                    <a:pt x="228" y="131"/>
                    <a:pt x="228" y="131"/>
                    <a:pt x="228" y="131"/>
                  </a:cubicBezTo>
                  <a:cubicBezTo>
                    <a:pt x="224" y="132"/>
                    <a:pt x="224" y="132"/>
                    <a:pt x="224" y="132"/>
                  </a:cubicBezTo>
                  <a:cubicBezTo>
                    <a:pt x="224" y="133"/>
                    <a:pt x="224" y="135"/>
                    <a:pt x="223" y="136"/>
                  </a:cubicBezTo>
                  <a:cubicBezTo>
                    <a:pt x="227" y="139"/>
                    <a:pt x="227" y="139"/>
                    <a:pt x="227" y="139"/>
                  </a:cubicBezTo>
                  <a:cubicBezTo>
                    <a:pt x="225" y="142"/>
                    <a:pt x="225" y="142"/>
                    <a:pt x="225" y="142"/>
                  </a:cubicBezTo>
                  <a:cubicBezTo>
                    <a:pt x="221" y="140"/>
                    <a:pt x="221" y="140"/>
                    <a:pt x="221" y="140"/>
                  </a:cubicBezTo>
                  <a:cubicBezTo>
                    <a:pt x="220" y="141"/>
                    <a:pt x="219" y="142"/>
                    <a:pt x="217" y="143"/>
                  </a:cubicBezTo>
                  <a:close/>
                  <a:moveTo>
                    <a:pt x="166" y="218"/>
                  </a:moveTo>
                  <a:cubicBezTo>
                    <a:pt x="169" y="217"/>
                    <a:pt x="169" y="217"/>
                    <a:pt x="169" y="217"/>
                  </a:cubicBezTo>
                  <a:cubicBezTo>
                    <a:pt x="169" y="216"/>
                    <a:pt x="169" y="215"/>
                    <a:pt x="170" y="214"/>
                  </a:cubicBezTo>
                  <a:cubicBezTo>
                    <a:pt x="167" y="212"/>
                    <a:pt x="167" y="212"/>
                    <a:pt x="167" y="212"/>
                  </a:cubicBezTo>
                  <a:cubicBezTo>
                    <a:pt x="169" y="210"/>
                    <a:pt x="169" y="210"/>
                    <a:pt x="169" y="210"/>
                  </a:cubicBezTo>
                  <a:cubicBezTo>
                    <a:pt x="171" y="211"/>
                    <a:pt x="171" y="211"/>
                    <a:pt x="171" y="211"/>
                  </a:cubicBezTo>
                  <a:cubicBezTo>
                    <a:pt x="172" y="210"/>
                    <a:pt x="173" y="210"/>
                    <a:pt x="174" y="209"/>
                  </a:cubicBezTo>
                  <a:cubicBezTo>
                    <a:pt x="173" y="206"/>
                    <a:pt x="173" y="206"/>
                    <a:pt x="173" y="206"/>
                  </a:cubicBezTo>
                  <a:cubicBezTo>
                    <a:pt x="173" y="206"/>
                    <a:pt x="173" y="206"/>
                    <a:pt x="173" y="206"/>
                  </a:cubicBezTo>
                  <a:cubicBezTo>
                    <a:pt x="176" y="206"/>
                    <a:pt x="176" y="206"/>
                    <a:pt x="176" y="206"/>
                  </a:cubicBezTo>
                  <a:cubicBezTo>
                    <a:pt x="177" y="208"/>
                    <a:pt x="177" y="208"/>
                    <a:pt x="177" y="208"/>
                  </a:cubicBezTo>
                  <a:cubicBezTo>
                    <a:pt x="178" y="208"/>
                    <a:pt x="179" y="208"/>
                    <a:pt x="180" y="209"/>
                  </a:cubicBezTo>
                  <a:cubicBezTo>
                    <a:pt x="181" y="206"/>
                    <a:pt x="181" y="206"/>
                    <a:pt x="181" y="206"/>
                  </a:cubicBezTo>
                  <a:cubicBezTo>
                    <a:pt x="184" y="208"/>
                    <a:pt x="184" y="208"/>
                    <a:pt x="184" y="208"/>
                  </a:cubicBezTo>
                  <a:cubicBezTo>
                    <a:pt x="183" y="210"/>
                    <a:pt x="183" y="210"/>
                    <a:pt x="183" y="210"/>
                  </a:cubicBezTo>
                  <a:cubicBezTo>
                    <a:pt x="183" y="211"/>
                    <a:pt x="184" y="212"/>
                    <a:pt x="184" y="213"/>
                  </a:cubicBezTo>
                  <a:cubicBezTo>
                    <a:pt x="187" y="212"/>
                    <a:pt x="187" y="212"/>
                    <a:pt x="187" y="212"/>
                  </a:cubicBezTo>
                  <a:cubicBezTo>
                    <a:pt x="188" y="215"/>
                    <a:pt x="188" y="215"/>
                    <a:pt x="188" y="215"/>
                  </a:cubicBezTo>
                  <a:cubicBezTo>
                    <a:pt x="185" y="216"/>
                    <a:pt x="185" y="216"/>
                    <a:pt x="185" y="216"/>
                  </a:cubicBezTo>
                  <a:cubicBezTo>
                    <a:pt x="185" y="217"/>
                    <a:pt x="185" y="218"/>
                    <a:pt x="185" y="219"/>
                  </a:cubicBezTo>
                  <a:cubicBezTo>
                    <a:pt x="187" y="221"/>
                    <a:pt x="187" y="221"/>
                    <a:pt x="187" y="221"/>
                  </a:cubicBezTo>
                  <a:cubicBezTo>
                    <a:pt x="186" y="223"/>
                    <a:pt x="186" y="223"/>
                    <a:pt x="186" y="223"/>
                  </a:cubicBezTo>
                  <a:cubicBezTo>
                    <a:pt x="183" y="222"/>
                    <a:pt x="183" y="222"/>
                    <a:pt x="183" y="222"/>
                  </a:cubicBezTo>
                  <a:cubicBezTo>
                    <a:pt x="182" y="222"/>
                    <a:pt x="182" y="223"/>
                    <a:pt x="181" y="224"/>
                  </a:cubicBezTo>
                  <a:cubicBezTo>
                    <a:pt x="181" y="226"/>
                    <a:pt x="181" y="226"/>
                    <a:pt x="181" y="226"/>
                  </a:cubicBezTo>
                  <a:cubicBezTo>
                    <a:pt x="178" y="227"/>
                    <a:pt x="178" y="227"/>
                    <a:pt x="178" y="227"/>
                  </a:cubicBezTo>
                  <a:cubicBezTo>
                    <a:pt x="178" y="224"/>
                    <a:pt x="178" y="224"/>
                    <a:pt x="178" y="224"/>
                  </a:cubicBezTo>
                  <a:cubicBezTo>
                    <a:pt x="177" y="224"/>
                    <a:pt x="175" y="224"/>
                    <a:pt x="174" y="224"/>
                  </a:cubicBezTo>
                  <a:cubicBezTo>
                    <a:pt x="173" y="226"/>
                    <a:pt x="173" y="226"/>
                    <a:pt x="173" y="226"/>
                  </a:cubicBezTo>
                  <a:cubicBezTo>
                    <a:pt x="170" y="225"/>
                    <a:pt x="170" y="225"/>
                    <a:pt x="170" y="225"/>
                  </a:cubicBezTo>
                  <a:cubicBezTo>
                    <a:pt x="172" y="222"/>
                    <a:pt x="172" y="222"/>
                    <a:pt x="172" y="222"/>
                  </a:cubicBezTo>
                  <a:cubicBezTo>
                    <a:pt x="171" y="222"/>
                    <a:pt x="170" y="221"/>
                    <a:pt x="170" y="220"/>
                  </a:cubicBezTo>
                  <a:cubicBezTo>
                    <a:pt x="167" y="220"/>
                    <a:pt x="167" y="220"/>
                    <a:pt x="167" y="220"/>
                  </a:cubicBezTo>
                  <a:lnTo>
                    <a:pt x="166" y="218"/>
                  </a:lnTo>
                  <a:close/>
                  <a:moveTo>
                    <a:pt x="166" y="193"/>
                  </a:moveTo>
                  <a:cubicBezTo>
                    <a:pt x="163" y="186"/>
                    <a:pt x="163" y="186"/>
                    <a:pt x="163" y="186"/>
                  </a:cubicBezTo>
                  <a:cubicBezTo>
                    <a:pt x="167" y="183"/>
                    <a:pt x="167" y="183"/>
                    <a:pt x="167" y="183"/>
                  </a:cubicBezTo>
                  <a:cubicBezTo>
                    <a:pt x="167" y="182"/>
                    <a:pt x="166" y="180"/>
                    <a:pt x="166" y="179"/>
                  </a:cubicBezTo>
                  <a:cubicBezTo>
                    <a:pt x="160" y="179"/>
                    <a:pt x="160" y="179"/>
                    <a:pt x="160" y="179"/>
                  </a:cubicBezTo>
                  <a:cubicBezTo>
                    <a:pt x="160" y="171"/>
                    <a:pt x="160" y="171"/>
                    <a:pt x="160" y="171"/>
                  </a:cubicBezTo>
                  <a:cubicBezTo>
                    <a:pt x="166" y="171"/>
                    <a:pt x="166" y="171"/>
                    <a:pt x="166" y="171"/>
                  </a:cubicBezTo>
                  <a:cubicBezTo>
                    <a:pt x="166" y="170"/>
                    <a:pt x="167" y="168"/>
                    <a:pt x="167" y="166"/>
                  </a:cubicBezTo>
                  <a:cubicBezTo>
                    <a:pt x="163" y="164"/>
                    <a:pt x="163" y="164"/>
                    <a:pt x="163" y="164"/>
                  </a:cubicBezTo>
                  <a:cubicBezTo>
                    <a:pt x="166" y="157"/>
                    <a:pt x="166" y="157"/>
                    <a:pt x="166" y="157"/>
                  </a:cubicBezTo>
                  <a:cubicBezTo>
                    <a:pt x="171" y="160"/>
                    <a:pt x="171" y="160"/>
                    <a:pt x="171" y="160"/>
                  </a:cubicBezTo>
                  <a:cubicBezTo>
                    <a:pt x="172" y="159"/>
                    <a:pt x="173" y="158"/>
                    <a:pt x="175" y="157"/>
                  </a:cubicBezTo>
                  <a:cubicBezTo>
                    <a:pt x="172" y="152"/>
                    <a:pt x="172" y="152"/>
                    <a:pt x="172" y="152"/>
                  </a:cubicBezTo>
                  <a:cubicBezTo>
                    <a:pt x="178" y="148"/>
                    <a:pt x="178" y="148"/>
                    <a:pt x="178" y="148"/>
                  </a:cubicBezTo>
                  <a:cubicBezTo>
                    <a:pt x="181" y="153"/>
                    <a:pt x="181" y="153"/>
                    <a:pt x="181" y="153"/>
                  </a:cubicBezTo>
                  <a:cubicBezTo>
                    <a:pt x="183" y="152"/>
                    <a:pt x="184" y="152"/>
                    <a:pt x="186" y="152"/>
                  </a:cubicBezTo>
                  <a:cubicBezTo>
                    <a:pt x="186" y="146"/>
                    <a:pt x="186" y="146"/>
                    <a:pt x="186" y="146"/>
                  </a:cubicBezTo>
                  <a:cubicBezTo>
                    <a:pt x="193" y="146"/>
                    <a:pt x="193" y="146"/>
                    <a:pt x="193" y="146"/>
                  </a:cubicBezTo>
                  <a:cubicBezTo>
                    <a:pt x="193" y="152"/>
                    <a:pt x="193" y="152"/>
                    <a:pt x="193" y="152"/>
                  </a:cubicBezTo>
                  <a:cubicBezTo>
                    <a:pt x="195" y="152"/>
                    <a:pt x="196" y="152"/>
                    <a:pt x="198" y="153"/>
                  </a:cubicBezTo>
                  <a:cubicBezTo>
                    <a:pt x="201" y="148"/>
                    <a:pt x="201" y="148"/>
                    <a:pt x="201" y="148"/>
                  </a:cubicBezTo>
                  <a:cubicBezTo>
                    <a:pt x="207" y="152"/>
                    <a:pt x="207" y="152"/>
                    <a:pt x="207" y="152"/>
                  </a:cubicBezTo>
                  <a:cubicBezTo>
                    <a:pt x="204" y="157"/>
                    <a:pt x="204" y="157"/>
                    <a:pt x="204" y="157"/>
                  </a:cubicBezTo>
                  <a:cubicBezTo>
                    <a:pt x="206" y="158"/>
                    <a:pt x="207" y="159"/>
                    <a:pt x="208" y="160"/>
                  </a:cubicBezTo>
                  <a:cubicBezTo>
                    <a:pt x="213" y="157"/>
                    <a:pt x="213" y="157"/>
                    <a:pt x="213" y="157"/>
                  </a:cubicBezTo>
                  <a:cubicBezTo>
                    <a:pt x="216" y="164"/>
                    <a:pt x="216" y="164"/>
                    <a:pt x="216" y="164"/>
                  </a:cubicBezTo>
                  <a:cubicBezTo>
                    <a:pt x="211" y="166"/>
                    <a:pt x="211" y="166"/>
                    <a:pt x="211" y="166"/>
                  </a:cubicBezTo>
                  <a:cubicBezTo>
                    <a:pt x="212" y="168"/>
                    <a:pt x="212" y="170"/>
                    <a:pt x="213" y="171"/>
                  </a:cubicBezTo>
                  <a:cubicBezTo>
                    <a:pt x="218" y="171"/>
                    <a:pt x="218" y="171"/>
                    <a:pt x="218" y="171"/>
                  </a:cubicBezTo>
                  <a:cubicBezTo>
                    <a:pt x="218" y="179"/>
                    <a:pt x="218" y="179"/>
                    <a:pt x="218" y="179"/>
                  </a:cubicBezTo>
                  <a:cubicBezTo>
                    <a:pt x="213" y="179"/>
                    <a:pt x="213" y="179"/>
                    <a:pt x="213" y="179"/>
                  </a:cubicBezTo>
                  <a:cubicBezTo>
                    <a:pt x="212" y="180"/>
                    <a:pt x="212" y="182"/>
                    <a:pt x="211" y="183"/>
                  </a:cubicBezTo>
                  <a:cubicBezTo>
                    <a:pt x="216" y="186"/>
                    <a:pt x="216" y="186"/>
                    <a:pt x="216" y="186"/>
                  </a:cubicBezTo>
                  <a:cubicBezTo>
                    <a:pt x="213" y="193"/>
                    <a:pt x="213" y="193"/>
                    <a:pt x="213" y="193"/>
                  </a:cubicBezTo>
                  <a:cubicBezTo>
                    <a:pt x="208" y="190"/>
                    <a:pt x="208" y="190"/>
                    <a:pt x="208" y="190"/>
                  </a:cubicBezTo>
                  <a:cubicBezTo>
                    <a:pt x="207" y="191"/>
                    <a:pt x="206" y="192"/>
                    <a:pt x="204" y="193"/>
                  </a:cubicBezTo>
                  <a:cubicBezTo>
                    <a:pt x="207" y="198"/>
                    <a:pt x="207" y="198"/>
                    <a:pt x="207" y="198"/>
                  </a:cubicBezTo>
                  <a:cubicBezTo>
                    <a:pt x="201" y="202"/>
                    <a:pt x="201" y="202"/>
                    <a:pt x="201" y="202"/>
                  </a:cubicBezTo>
                  <a:cubicBezTo>
                    <a:pt x="198" y="197"/>
                    <a:pt x="198" y="197"/>
                    <a:pt x="198" y="197"/>
                  </a:cubicBezTo>
                  <a:cubicBezTo>
                    <a:pt x="196" y="198"/>
                    <a:pt x="195" y="198"/>
                    <a:pt x="193" y="198"/>
                  </a:cubicBezTo>
                  <a:cubicBezTo>
                    <a:pt x="193" y="204"/>
                    <a:pt x="193" y="204"/>
                    <a:pt x="193" y="204"/>
                  </a:cubicBezTo>
                  <a:cubicBezTo>
                    <a:pt x="186" y="204"/>
                    <a:pt x="186" y="204"/>
                    <a:pt x="186" y="204"/>
                  </a:cubicBezTo>
                  <a:cubicBezTo>
                    <a:pt x="186" y="198"/>
                    <a:pt x="186" y="198"/>
                    <a:pt x="186" y="198"/>
                  </a:cubicBezTo>
                  <a:cubicBezTo>
                    <a:pt x="184" y="198"/>
                    <a:pt x="183" y="198"/>
                    <a:pt x="181" y="197"/>
                  </a:cubicBezTo>
                  <a:cubicBezTo>
                    <a:pt x="178" y="202"/>
                    <a:pt x="178" y="202"/>
                    <a:pt x="178" y="202"/>
                  </a:cubicBezTo>
                  <a:cubicBezTo>
                    <a:pt x="172" y="198"/>
                    <a:pt x="172" y="198"/>
                    <a:pt x="172" y="198"/>
                  </a:cubicBezTo>
                  <a:cubicBezTo>
                    <a:pt x="175" y="193"/>
                    <a:pt x="175" y="193"/>
                    <a:pt x="175" y="193"/>
                  </a:cubicBezTo>
                  <a:cubicBezTo>
                    <a:pt x="173" y="192"/>
                    <a:pt x="172" y="191"/>
                    <a:pt x="171" y="190"/>
                  </a:cubicBezTo>
                  <a:lnTo>
                    <a:pt x="166" y="193"/>
                  </a:lnTo>
                  <a:close/>
                  <a:moveTo>
                    <a:pt x="162" y="217"/>
                  </a:moveTo>
                  <a:cubicBezTo>
                    <a:pt x="161" y="218"/>
                    <a:pt x="160" y="218"/>
                    <a:pt x="159" y="218"/>
                  </a:cubicBezTo>
                  <a:cubicBezTo>
                    <a:pt x="158" y="218"/>
                    <a:pt x="153" y="217"/>
                    <a:pt x="149" y="217"/>
                  </a:cubicBezTo>
                  <a:cubicBezTo>
                    <a:pt x="148" y="219"/>
                    <a:pt x="147" y="222"/>
                    <a:pt x="145" y="224"/>
                  </a:cubicBezTo>
                  <a:cubicBezTo>
                    <a:pt x="149" y="228"/>
                    <a:pt x="152" y="231"/>
                    <a:pt x="153" y="232"/>
                  </a:cubicBezTo>
                  <a:cubicBezTo>
                    <a:pt x="153" y="233"/>
                    <a:pt x="153" y="233"/>
                    <a:pt x="153" y="234"/>
                  </a:cubicBezTo>
                  <a:cubicBezTo>
                    <a:pt x="153" y="235"/>
                    <a:pt x="153" y="236"/>
                    <a:pt x="153" y="237"/>
                  </a:cubicBezTo>
                  <a:cubicBezTo>
                    <a:pt x="152" y="237"/>
                    <a:pt x="151" y="238"/>
                    <a:pt x="150" y="238"/>
                  </a:cubicBezTo>
                  <a:cubicBezTo>
                    <a:pt x="149" y="238"/>
                    <a:pt x="149" y="238"/>
                    <a:pt x="148" y="237"/>
                  </a:cubicBezTo>
                  <a:cubicBezTo>
                    <a:pt x="147" y="237"/>
                    <a:pt x="143" y="234"/>
                    <a:pt x="140" y="231"/>
                  </a:cubicBezTo>
                  <a:cubicBezTo>
                    <a:pt x="138" y="233"/>
                    <a:pt x="135" y="235"/>
                    <a:pt x="133" y="236"/>
                  </a:cubicBezTo>
                  <a:cubicBezTo>
                    <a:pt x="134" y="240"/>
                    <a:pt x="135" y="245"/>
                    <a:pt x="135" y="246"/>
                  </a:cubicBezTo>
                  <a:cubicBezTo>
                    <a:pt x="135" y="247"/>
                    <a:pt x="135" y="248"/>
                    <a:pt x="134" y="248"/>
                  </a:cubicBezTo>
                  <a:cubicBezTo>
                    <a:pt x="134" y="249"/>
                    <a:pt x="133" y="250"/>
                    <a:pt x="133" y="250"/>
                  </a:cubicBezTo>
                  <a:cubicBezTo>
                    <a:pt x="132" y="250"/>
                    <a:pt x="131" y="250"/>
                    <a:pt x="130" y="250"/>
                  </a:cubicBezTo>
                  <a:cubicBezTo>
                    <a:pt x="129" y="249"/>
                    <a:pt x="129" y="249"/>
                    <a:pt x="128" y="248"/>
                  </a:cubicBezTo>
                  <a:cubicBezTo>
                    <a:pt x="128" y="247"/>
                    <a:pt x="126" y="243"/>
                    <a:pt x="124" y="239"/>
                  </a:cubicBezTo>
                  <a:cubicBezTo>
                    <a:pt x="121" y="240"/>
                    <a:pt x="118" y="240"/>
                    <a:pt x="115" y="240"/>
                  </a:cubicBezTo>
                  <a:cubicBezTo>
                    <a:pt x="114" y="244"/>
                    <a:pt x="113" y="248"/>
                    <a:pt x="113" y="249"/>
                  </a:cubicBezTo>
                  <a:cubicBezTo>
                    <a:pt x="112" y="250"/>
                    <a:pt x="112" y="251"/>
                    <a:pt x="111" y="251"/>
                  </a:cubicBezTo>
                  <a:cubicBezTo>
                    <a:pt x="110" y="251"/>
                    <a:pt x="109" y="251"/>
                    <a:pt x="109" y="251"/>
                  </a:cubicBezTo>
                  <a:cubicBezTo>
                    <a:pt x="108" y="251"/>
                    <a:pt x="107" y="251"/>
                    <a:pt x="106" y="250"/>
                  </a:cubicBezTo>
                  <a:cubicBezTo>
                    <a:pt x="106" y="249"/>
                    <a:pt x="106" y="248"/>
                    <a:pt x="106" y="248"/>
                  </a:cubicBezTo>
                  <a:cubicBezTo>
                    <a:pt x="106" y="247"/>
                    <a:pt x="106" y="242"/>
                    <a:pt x="107" y="238"/>
                  </a:cubicBezTo>
                  <a:cubicBezTo>
                    <a:pt x="104" y="237"/>
                    <a:pt x="101" y="236"/>
                    <a:pt x="99" y="234"/>
                  </a:cubicBezTo>
                  <a:cubicBezTo>
                    <a:pt x="96" y="237"/>
                    <a:pt x="93" y="240"/>
                    <a:pt x="92" y="241"/>
                  </a:cubicBezTo>
                  <a:cubicBezTo>
                    <a:pt x="91" y="241"/>
                    <a:pt x="90" y="242"/>
                    <a:pt x="89" y="242"/>
                  </a:cubicBezTo>
                  <a:cubicBezTo>
                    <a:pt x="89" y="241"/>
                    <a:pt x="88" y="241"/>
                    <a:pt x="87" y="241"/>
                  </a:cubicBezTo>
                  <a:cubicBezTo>
                    <a:pt x="86" y="240"/>
                    <a:pt x="86" y="239"/>
                    <a:pt x="86" y="238"/>
                  </a:cubicBezTo>
                  <a:cubicBezTo>
                    <a:pt x="86" y="238"/>
                    <a:pt x="86" y="237"/>
                    <a:pt x="87" y="236"/>
                  </a:cubicBezTo>
                  <a:cubicBezTo>
                    <a:pt x="87" y="235"/>
                    <a:pt x="90" y="231"/>
                    <a:pt x="92" y="228"/>
                  </a:cubicBezTo>
                  <a:cubicBezTo>
                    <a:pt x="91" y="226"/>
                    <a:pt x="89" y="223"/>
                    <a:pt x="88" y="221"/>
                  </a:cubicBezTo>
                  <a:cubicBezTo>
                    <a:pt x="84" y="222"/>
                    <a:pt x="79" y="223"/>
                    <a:pt x="78" y="223"/>
                  </a:cubicBezTo>
                  <a:cubicBezTo>
                    <a:pt x="77" y="223"/>
                    <a:pt x="76" y="223"/>
                    <a:pt x="75" y="223"/>
                  </a:cubicBezTo>
                  <a:cubicBezTo>
                    <a:pt x="75" y="222"/>
                    <a:pt x="74" y="221"/>
                    <a:pt x="74" y="221"/>
                  </a:cubicBezTo>
                  <a:cubicBezTo>
                    <a:pt x="74" y="220"/>
                    <a:pt x="74" y="219"/>
                    <a:pt x="74" y="218"/>
                  </a:cubicBezTo>
                  <a:cubicBezTo>
                    <a:pt x="74" y="217"/>
                    <a:pt x="75" y="217"/>
                    <a:pt x="76" y="216"/>
                  </a:cubicBezTo>
                  <a:cubicBezTo>
                    <a:pt x="77" y="216"/>
                    <a:pt x="81" y="214"/>
                    <a:pt x="85" y="212"/>
                  </a:cubicBezTo>
                  <a:cubicBezTo>
                    <a:pt x="85" y="209"/>
                    <a:pt x="85" y="207"/>
                    <a:pt x="85" y="204"/>
                  </a:cubicBezTo>
                  <a:cubicBezTo>
                    <a:pt x="81" y="202"/>
                    <a:pt x="76" y="201"/>
                    <a:pt x="75" y="201"/>
                  </a:cubicBezTo>
                  <a:cubicBezTo>
                    <a:pt x="74" y="200"/>
                    <a:pt x="73" y="200"/>
                    <a:pt x="73" y="199"/>
                  </a:cubicBezTo>
                  <a:cubicBezTo>
                    <a:pt x="72" y="198"/>
                    <a:pt x="72" y="197"/>
                    <a:pt x="72" y="197"/>
                  </a:cubicBezTo>
                  <a:cubicBezTo>
                    <a:pt x="73" y="196"/>
                    <a:pt x="73" y="195"/>
                    <a:pt x="74" y="194"/>
                  </a:cubicBezTo>
                  <a:cubicBezTo>
                    <a:pt x="74" y="194"/>
                    <a:pt x="75" y="194"/>
                    <a:pt x="76" y="194"/>
                  </a:cubicBezTo>
                  <a:cubicBezTo>
                    <a:pt x="77" y="194"/>
                    <a:pt x="82" y="194"/>
                    <a:pt x="87" y="195"/>
                  </a:cubicBezTo>
                  <a:cubicBezTo>
                    <a:pt x="88" y="192"/>
                    <a:pt x="89" y="190"/>
                    <a:pt x="90" y="187"/>
                  </a:cubicBezTo>
                  <a:cubicBezTo>
                    <a:pt x="87" y="184"/>
                    <a:pt x="84" y="181"/>
                    <a:pt x="83" y="180"/>
                  </a:cubicBezTo>
                  <a:cubicBezTo>
                    <a:pt x="82" y="179"/>
                    <a:pt x="82" y="178"/>
                    <a:pt x="82" y="177"/>
                  </a:cubicBezTo>
                  <a:cubicBezTo>
                    <a:pt x="82" y="177"/>
                    <a:pt x="83" y="176"/>
                    <a:pt x="83" y="175"/>
                  </a:cubicBezTo>
                  <a:cubicBezTo>
                    <a:pt x="77" y="177"/>
                    <a:pt x="77" y="177"/>
                    <a:pt x="77" y="177"/>
                  </a:cubicBezTo>
                  <a:cubicBezTo>
                    <a:pt x="76" y="171"/>
                    <a:pt x="76" y="171"/>
                    <a:pt x="76" y="171"/>
                  </a:cubicBezTo>
                  <a:cubicBezTo>
                    <a:pt x="74" y="171"/>
                    <a:pt x="72" y="171"/>
                    <a:pt x="70" y="170"/>
                  </a:cubicBezTo>
                  <a:cubicBezTo>
                    <a:pt x="67" y="175"/>
                    <a:pt x="67" y="175"/>
                    <a:pt x="67" y="175"/>
                  </a:cubicBezTo>
                  <a:cubicBezTo>
                    <a:pt x="62" y="172"/>
                    <a:pt x="62" y="172"/>
                    <a:pt x="62" y="172"/>
                  </a:cubicBezTo>
                  <a:cubicBezTo>
                    <a:pt x="65" y="167"/>
                    <a:pt x="65" y="167"/>
                    <a:pt x="65" y="167"/>
                  </a:cubicBezTo>
                  <a:cubicBezTo>
                    <a:pt x="63" y="166"/>
                    <a:pt x="62" y="164"/>
                    <a:pt x="61" y="162"/>
                  </a:cubicBezTo>
                  <a:cubicBezTo>
                    <a:pt x="56" y="164"/>
                    <a:pt x="56" y="164"/>
                    <a:pt x="56" y="164"/>
                  </a:cubicBezTo>
                  <a:cubicBezTo>
                    <a:pt x="54" y="158"/>
                    <a:pt x="54" y="158"/>
                    <a:pt x="54" y="158"/>
                  </a:cubicBezTo>
                  <a:cubicBezTo>
                    <a:pt x="60" y="156"/>
                    <a:pt x="60" y="156"/>
                    <a:pt x="60" y="156"/>
                  </a:cubicBezTo>
                  <a:cubicBezTo>
                    <a:pt x="60" y="154"/>
                    <a:pt x="60" y="152"/>
                    <a:pt x="61" y="150"/>
                  </a:cubicBezTo>
                  <a:cubicBezTo>
                    <a:pt x="56" y="147"/>
                    <a:pt x="56" y="147"/>
                    <a:pt x="56" y="147"/>
                  </a:cubicBezTo>
                  <a:cubicBezTo>
                    <a:pt x="59" y="142"/>
                    <a:pt x="59" y="142"/>
                    <a:pt x="59" y="142"/>
                  </a:cubicBezTo>
                  <a:cubicBezTo>
                    <a:pt x="64" y="145"/>
                    <a:pt x="64" y="145"/>
                    <a:pt x="64" y="145"/>
                  </a:cubicBezTo>
                  <a:cubicBezTo>
                    <a:pt x="65" y="144"/>
                    <a:pt x="67" y="142"/>
                    <a:pt x="69" y="142"/>
                  </a:cubicBezTo>
                  <a:cubicBezTo>
                    <a:pt x="67" y="136"/>
                    <a:pt x="67" y="136"/>
                    <a:pt x="67" y="136"/>
                  </a:cubicBezTo>
                  <a:cubicBezTo>
                    <a:pt x="67" y="136"/>
                    <a:pt x="67" y="136"/>
                    <a:pt x="67" y="136"/>
                  </a:cubicBezTo>
                  <a:cubicBezTo>
                    <a:pt x="73" y="135"/>
                    <a:pt x="73" y="135"/>
                    <a:pt x="73" y="135"/>
                  </a:cubicBezTo>
                  <a:cubicBezTo>
                    <a:pt x="74" y="140"/>
                    <a:pt x="74" y="140"/>
                    <a:pt x="74" y="140"/>
                  </a:cubicBezTo>
                  <a:cubicBezTo>
                    <a:pt x="76" y="140"/>
                    <a:pt x="78" y="140"/>
                    <a:pt x="80" y="141"/>
                  </a:cubicBezTo>
                  <a:cubicBezTo>
                    <a:pt x="83" y="136"/>
                    <a:pt x="83" y="136"/>
                    <a:pt x="83" y="136"/>
                  </a:cubicBezTo>
                  <a:cubicBezTo>
                    <a:pt x="88" y="139"/>
                    <a:pt x="88" y="139"/>
                    <a:pt x="88" y="139"/>
                  </a:cubicBezTo>
                  <a:cubicBezTo>
                    <a:pt x="85" y="144"/>
                    <a:pt x="85" y="144"/>
                    <a:pt x="85" y="144"/>
                  </a:cubicBezTo>
                  <a:cubicBezTo>
                    <a:pt x="87" y="145"/>
                    <a:pt x="88" y="147"/>
                    <a:pt x="89" y="149"/>
                  </a:cubicBezTo>
                  <a:cubicBezTo>
                    <a:pt x="95" y="148"/>
                    <a:pt x="95" y="148"/>
                    <a:pt x="95" y="148"/>
                  </a:cubicBezTo>
                  <a:cubicBezTo>
                    <a:pt x="96" y="153"/>
                    <a:pt x="96" y="153"/>
                    <a:pt x="96" y="153"/>
                  </a:cubicBezTo>
                  <a:cubicBezTo>
                    <a:pt x="91" y="155"/>
                    <a:pt x="91" y="155"/>
                    <a:pt x="91" y="155"/>
                  </a:cubicBezTo>
                  <a:cubicBezTo>
                    <a:pt x="91" y="157"/>
                    <a:pt x="90" y="159"/>
                    <a:pt x="90" y="161"/>
                  </a:cubicBezTo>
                  <a:cubicBezTo>
                    <a:pt x="95" y="164"/>
                    <a:pt x="95" y="164"/>
                    <a:pt x="95" y="164"/>
                  </a:cubicBezTo>
                  <a:cubicBezTo>
                    <a:pt x="92" y="169"/>
                    <a:pt x="92" y="169"/>
                    <a:pt x="92" y="169"/>
                  </a:cubicBezTo>
                  <a:cubicBezTo>
                    <a:pt x="87" y="166"/>
                    <a:pt x="87" y="166"/>
                    <a:pt x="87" y="166"/>
                  </a:cubicBezTo>
                  <a:cubicBezTo>
                    <a:pt x="85" y="167"/>
                    <a:pt x="84" y="169"/>
                    <a:pt x="82" y="170"/>
                  </a:cubicBezTo>
                  <a:cubicBezTo>
                    <a:pt x="83" y="175"/>
                    <a:pt x="83" y="175"/>
                    <a:pt x="83" y="175"/>
                  </a:cubicBezTo>
                  <a:cubicBezTo>
                    <a:pt x="83" y="175"/>
                    <a:pt x="83" y="175"/>
                    <a:pt x="83" y="175"/>
                  </a:cubicBezTo>
                  <a:cubicBezTo>
                    <a:pt x="84" y="174"/>
                    <a:pt x="85" y="174"/>
                    <a:pt x="85" y="174"/>
                  </a:cubicBezTo>
                  <a:cubicBezTo>
                    <a:pt x="86" y="174"/>
                    <a:pt x="87" y="174"/>
                    <a:pt x="88" y="174"/>
                  </a:cubicBezTo>
                  <a:cubicBezTo>
                    <a:pt x="89" y="175"/>
                    <a:pt x="92" y="178"/>
                    <a:pt x="96" y="180"/>
                  </a:cubicBezTo>
                  <a:cubicBezTo>
                    <a:pt x="98" y="179"/>
                    <a:pt x="100" y="177"/>
                    <a:pt x="103" y="175"/>
                  </a:cubicBezTo>
                  <a:cubicBezTo>
                    <a:pt x="102" y="171"/>
                    <a:pt x="101" y="167"/>
                    <a:pt x="101" y="166"/>
                  </a:cubicBezTo>
                  <a:cubicBezTo>
                    <a:pt x="101" y="165"/>
                    <a:pt x="101" y="164"/>
                    <a:pt x="101" y="163"/>
                  </a:cubicBezTo>
                  <a:cubicBezTo>
                    <a:pt x="102" y="163"/>
                    <a:pt x="102" y="162"/>
                    <a:pt x="103" y="162"/>
                  </a:cubicBezTo>
                  <a:cubicBezTo>
                    <a:pt x="104" y="162"/>
                    <a:pt x="105" y="162"/>
                    <a:pt x="106" y="162"/>
                  </a:cubicBezTo>
                  <a:cubicBezTo>
                    <a:pt x="106" y="162"/>
                    <a:pt x="107" y="163"/>
                    <a:pt x="107" y="164"/>
                  </a:cubicBezTo>
                  <a:cubicBezTo>
                    <a:pt x="108" y="164"/>
                    <a:pt x="110" y="169"/>
                    <a:pt x="111" y="172"/>
                  </a:cubicBezTo>
                  <a:cubicBezTo>
                    <a:pt x="114" y="172"/>
                    <a:pt x="117" y="172"/>
                    <a:pt x="120" y="172"/>
                  </a:cubicBezTo>
                  <a:cubicBezTo>
                    <a:pt x="121" y="168"/>
                    <a:pt x="123" y="164"/>
                    <a:pt x="123" y="163"/>
                  </a:cubicBezTo>
                  <a:cubicBezTo>
                    <a:pt x="123" y="162"/>
                    <a:pt x="124" y="161"/>
                    <a:pt x="125" y="161"/>
                  </a:cubicBezTo>
                  <a:cubicBezTo>
                    <a:pt x="125" y="160"/>
                    <a:pt x="126" y="160"/>
                    <a:pt x="127" y="160"/>
                  </a:cubicBezTo>
                  <a:cubicBezTo>
                    <a:pt x="128" y="161"/>
                    <a:pt x="129" y="161"/>
                    <a:pt x="129" y="162"/>
                  </a:cubicBezTo>
                  <a:cubicBezTo>
                    <a:pt x="130" y="162"/>
                    <a:pt x="130" y="163"/>
                    <a:pt x="130" y="164"/>
                  </a:cubicBezTo>
                  <a:cubicBezTo>
                    <a:pt x="130" y="165"/>
                    <a:pt x="129" y="169"/>
                    <a:pt x="129" y="173"/>
                  </a:cubicBezTo>
                  <a:cubicBezTo>
                    <a:pt x="132" y="174"/>
                    <a:pt x="134" y="176"/>
                    <a:pt x="137" y="178"/>
                  </a:cubicBezTo>
                  <a:cubicBezTo>
                    <a:pt x="140" y="175"/>
                    <a:pt x="143" y="172"/>
                    <a:pt x="144" y="171"/>
                  </a:cubicBezTo>
                  <a:cubicBezTo>
                    <a:pt x="144" y="170"/>
                    <a:pt x="145" y="170"/>
                    <a:pt x="146" y="170"/>
                  </a:cubicBezTo>
                  <a:cubicBezTo>
                    <a:pt x="147" y="170"/>
                    <a:pt x="148" y="170"/>
                    <a:pt x="149" y="171"/>
                  </a:cubicBezTo>
                  <a:cubicBezTo>
                    <a:pt x="149" y="172"/>
                    <a:pt x="150" y="172"/>
                    <a:pt x="150" y="173"/>
                  </a:cubicBezTo>
                  <a:cubicBezTo>
                    <a:pt x="150" y="174"/>
                    <a:pt x="150" y="175"/>
                    <a:pt x="149" y="176"/>
                  </a:cubicBezTo>
                  <a:cubicBezTo>
                    <a:pt x="149" y="177"/>
                    <a:pt x="146" y="180"/>
                    <a:pt x="143" y="184"/>
                  </a:cubicBezTo>
                  <a:cubicBezTo>
                    <a:pt x="145" y="186"/>
                    <a:pt x="147" y="188"/>
                    <a:pt x="148" y="191"/>
                  </a:cubicBezTo>
                  <a:cubicBezTo>
                    <a:pt x="152" y="190"/>
                    <a:pt x="157" y="189"/>
                    <a:pt x="158" y="189"/>
                  </a:cubicBezTo>
                  <a:cubicBezTo>
                    <a:pt x="159" y="189"/>
                    <a:pt x="159" y="189"/>
                    <a:pt x="160" y="189"/>
                  </a:cubicBezTo>
                  <a:cubicBezTo>
                    <a:pt x="161" y="190"/>
                    <a:pt x="161" y="190"/>
                    <a:pt x="162" y="191"/>
                  </a:cubicBezTo>
                  <a:cubicBezTo>
                    <a:pt x="162" y="192"/>
                    <a:pt x="162" y="193"/>
                    <a:pt x="162" y="194"/>
                  </a:cubicBezTo>
                  <a:cubicBezTo>
                    <a:pt x="161" y="194"/>
                    <a:pt x="161" y="195"/>
                    <a:pt x="160" y="195"/>
                  </a:cubicBezTo>
                  <a:cubicBezTo>
                    <a:pt x="159" y="196"/>
                    <a:pt x="155" y="198"/>
                    <a:pt x="150" y="200"/>
                  </a:cubicBezTo>
                  <a:cubicBezTo>
                    <a:pt x="151" y="202"/>
                    <a:pt x="151" y="205"/>
                    <a:pt x="151" y="208"/>
                  </a:cubicBezTo>
                  <a:cubicBezTo>
                    <a:pt x="155" y="209"/>
                    <a:pt x="160" y="211"/>
                    <a:pt x="161" y="211"/>
                  </a:cubicBezTo>
                  <a:cubicBezTo>
                    <a:pt x="162" y="211"/>
                    <a:pt x="162" y="212"/>
                    <a:pt x="163" y="213"/>
                  </a:cubicBezTo>
                  <a:cubicBezTo>
                    <a:pt x="163" y="213"/>
                    <a:pt x="163" y="214"/>
                    <a:pt x="163" y="215"/>
                  </a:cubicBezTo>
                  <a:cubicBezTo>
                    <a:pt x="163" y="216"/>
                    <a:pt x="163" y="217"/>
                    <a:pt x="162" y="217"/>
                  </a:cubicBezTo>
                  <a:close/>
                  <a:moveTo>
                    <a:pt x="143" y="260"/>
                  </a:moveTo>
                  <a:cubicBezTo>
                    <a:pt x="142" y="259"/>
                    <a:pt x="141" y="258"/>
                    <a:pt x="141" y="257"/>
                  </a:cubicBezTo>
                  <a:cubicBezTo>
                    <a:pt x="138" y="258"/>
                    <a:pt x="138" y="258"/>
                    <a:pt x="138" y="258"/>
                  </a:cubicBezTo>
                  <a:cubicBezTo>
                    <a:pt x="137" y="255"/>
                    <a:pt x="137" y="255"/>
                    <a:pt x="137" y="255"/>
                  </a:cubicBezTo>
                  <a:cubicBezTo>
                    <a:pt x="140" y="255"/>
                    <a:pt x="140" y="255"/>
                    <a:pt x="140" y="255"/>
                  </a:cubicBezTo>
                  <a:cubicBezTo>
                    <a:pt x="140" y="253"/>
                    <a:pt x="140" y="252"/>
                    <a:pt x="140" y="251"/>
                  </a:cubicBezTo>
                  <a:cubicBezTo>
                    <a:pt x="138" y="250"/>
                    <a:pt x="138" y="250"/>
                    <a:pt x="138" y="250"/>
                  </a:cubicBezTo>
                  <a:cubicBezTo>
                    <a:pt x="139" y="247"/>
                    <a:pt x="139" y="247"/>
                    <a:pt x="139" y="247"/>
                  </a:cubicBezTo>
                  <a:cubicBezTo>
                    <a:pt x="142" y="249"/>
                    <a:pt x="142" y="249"/>
                    <a:pt x="142" y="249"/>
                  </a:cubicBezTo>
                  <a:cubicBezTo>
                    <a:pt x="143" y="248"/>
                    <a:pt x="144" y="247"/>
                    <a:pt x="145" y="247"/>
                  </a:cubicBezTo>
                  <a:cubicBezTo>
                    <a:pt x="144" y="244"/>
                    <a:pt x="144" y="244"/>
                    <a:pt x="144" y="244"/>
                  </a:cubicBezTo>
                  <a:cubicBezTo>
                    <a:pt x="144" y="244"/>
                    <a:pt x="144" y="244"/>
                    <a:pt x="144" y="244"/>
                  </a:cubicBezTo>
                  <a:cubicBezTo>
                    <a:pt x="147" y="243"/>
                    <a:pt x="147" y="243"/>
                    <a:pt x="147" y="243"/>
                  </a:cubicBezTo>
                  <a:cubicBezTo>
                    <a:pt x="148" y="246"/>
                    <a:pt x="148" y="246"/>
                    <a:pt x="148" y="246"/>
                  </a:cubicBezTo>
                  <a:cubicBezTo>
                    <a:pt x="149" y="246"/>
                    <a:pt x="150" y="246"/>
                    <a:pt x="151" y="247"/>
                  </a:cubicBezTo>
                  <a:cubicBezTo>
                    <a:pt x="152" y="244"/>
                    <a:pt x="152" y="244"/>
                    <a:pt x="152" y="244"/>
                  </a:cubicBezTo>
                  <a:cubicBezTo>
                    <a:pt x="155" y="246"/>
                    <a:pt x="155" y="246"/>
                    <a:pt x="155" y="246"/>
                  </a:cubicBezTo>
                  <a:cubicBezTo>
                    <a:pt x="153" y="248"/>
                    <a:pt x="153" y="248"/>
                    <a:pt x="153" y="248"/>
                  </a:cubicBezTo>
                  <a:cubicBezTo>
                    <a:pt x="154" y="249"/>
                    <a:pt x="155" y="250"/>
                    <a:pt x="155" y="251"/>
                  </a:cubicBezTo>
                  <a:cubicBezTo>
                    <a:pt x="158" y="250"/>
                    <a:pt x="158" y="250"/>
                    <a:pt x="158" y="250"/>
                  </a:cubicBezTo>
                  <a:cubicBezTo>
                    <a:pt x="159" y="253"/>
                    <a:pt x="159" y="253"/>
                    <a:pt x="159" y="253"/>
                  </a:cubicBezTo>
                  <a:cubicBezTo>
                    <a:pt x="156" y="254"/>
                    <a:pt x="156" y="254"/>
                    <a:pt x="156" y="254"/>
                  </a:cubicBezTo>
                  <a:cubicBezTo>
                    <a:pt x="156" y="255"/>
                    <a:pt x="156" y="256"/>
                    <a:pt x="155" y="257"/>
                  </a:cubicBezTo>
                  <a:cubicBezTo>
                    <a:pt x="158" y="258"/>
                    <a:pt x="158" y="258"/>
                    <a:pt x="158" y="258"/>
                  </a:cubicBezTo>
                  <a:cubicBezTo>
                    <a:pt x="156" y="261"/>
                    <a:pt x="156" y="261"/>
                    <a:pt x="156" y="261"/>
                  </a:cubicBezTo>
                  <a:cubicBezTo>
                    <a:pt x="154" y="259"/>
                    <a:pt x="154" y="259"/>
                    <a:pt x="154" y="259"/>
                  </a:cubicBezTo>
                  <a:cubicBezTo>
                    <a:pt x="153" y="260"/>
                    <a:pt x="152" y="261"/>
                    <a:pt x="151" y="261"/>
                  </a:cubicBezTo>
                  <a:cubicBezTo>
                    <a:pt x="152" y="264"/>
                    <a:pt x="152" y="264"/>
                    <a:pt x="152" y="264"/>
                  </a:cubicBezTo>
                  <a:cubicBezTo>
                    <a:pt x="149" y="265"/>
                    <a:pt x="149" y="265"/>
                    <a:pt x="149" y="265"/>
                  </a:cubicBezTo>
                  <a:cubicBezTo>
                    <a:pt x="148" y="262"/>
                    <a:pt x="148" y="262"/>
                    <a:pt x="148" y="262"/>
                  </a:cubicBezTo>
                  <a:cubicBezTo>
                    <a:pt x="147" y="262"/>
                    <a:pt x="146" y="262"/>
                    <a:pt x="145" y="262"/>
                  </a:cubicBezTo>
                  <a:cubicBezTo>
                    <a:pt x="144" y="264"/>
                    <a:pt x="144" y="264"/>
                    <a:pt x="144" y="264"/>
                  </a:cubicBezTo>
                  <a:cubicBezTo>
                    <a:pt x="141" y="263"/>
                    <a:pt x="141" y="263"/>
                    <a:pt x="141" y="263"/>
                  </a:cubicBezTo>
                  <a:lnTo>
                    <a:pt x="143" y="260"/>
                  </a:lnTo>
                  <a:close/>
                  <a:moveTo>
                    <a:pt x="128" y="310"/>
                  </a:moveTo>
                  <a:cubicBezTo>
                    <a:pt x="127" y="310"/>
                    <a:pt x="125" y="309"/>
                    <a:pt x="124" y="308"/>
                  </a:cubicBezTo>
                  <a:cubicBezTo>
                    <a:pt x="122" y="310"/>
                    <a:pt x="120" y="311"/>
                    <a:pt x="119" y="312"/>
                  </a:cubicBezTo>
                  <a:cubicBezTo>
                    <a:pt x="119" y="312"/>
                    <a:pt x="119" y="312"/>
                    <a:pt x="118" y="312"/>
                  </a:cubicBezTo>
                  <a:cubicBezTo>
                    <a:pt x="118" y="312"/>
                    <a:pt x="117" y="312"/>
                    <a:pt x="117" y="312"/>
                  </a:cubicBezTo>
                  <a:cubicBezTo>
                    <a:pt x="116" y="311"/>
                    <a:pt x="116" y="311"/>
                    <a:pt x="116" y="310"/>
                  </a:cubicBezTo>
                  <a:cubicBezTo>
                    <a:pt x="116" y="310"/>
                    <a:pt x="116" y="309"/>
                    <a:pt x="116" y="309"/>
                  </a:cubicBezTo>
                  <a:cubicBezTo>
                    <a:pt x="117" y="309"/>
                    <a:pt x="118" y="306"/>
                    <a:pt x="120" y="304"/>
                  </a:cubicBezTo>
                  <a:cubicBezTo>
                    <a:pt x="119" y="303"/>
                    <a:pt x="118" y="302"/>
                    <a:pt x="117" y="300"/>
                  </a:cubicBezTo>
                  <a:cubicBezTo>
                    <a:pt x="115" y="301"/>
                    <a:pt x="112" y="301"/>
                    <a:pt x="111" y="301"/>
                  </a:cubicBezTo>
                  <a:cubicBezTo>
                    <a:pt x="111" y="301"/>
                    <a:pt x="110" y="301"/>
                    <a:pt x="110" y="301"/>
                  </a:cubicBezTo>
                  <a:cubicBezTo>
                    <a:pt x="109" y="301"/>
                    <a:pt x="109" y="300"/>
                    <a:pt x="109" y="300"/>
                  </a:cubicBezTo>
                  <a:cubicBezTo>
                    <a:pt x="109" y="299"/>
                    <a:pt x="109" y="299"/>
                    <a:pt x="109" y="298"/>
                  </a:cubicBezTo>
                  <a:cubicBezTo>
                    <a:pt x="109" y="298"/>
                    <a:pt x="109" y="298"/>
                    <a:pt x="110" y="297"/>
                  </a:cubicBezTo>
                  <a:cubicBezTo>
                    <a:pt x="110" y="297"/>
                    <a:pt x="113" y="296"/>
                    <a:pt x="115" y="295"/>
                  </a:cubicBezTo>
                  <a:cubicBezTo>
                    <a:pt x="115" y="293"/>
                    <a:pt x="115" y="292"/>
                    <a:pt x="115" y="290"/>
                  </a:cubicBezTo>
                  <a:cubicBezTo>
                    <a:pt x="113" y="289"/>
                    <a:pt x="110" y="288"/>
                    <a:pt x="109" y="288"/>
                  </a:cubicBezTo>
                  <a:cubicBezTo>
                    <a:pt x="109" y="288"/>
                    <a:pt x="108" y="288"/>
                    <a:pt x="108" y="287"/>
                  </a:cubicBezTo>
                  <a:cubicBezTo>
                    <a:pt x="108" y="287"/>
                    <a:pt x="108" y="286"/>
                    <a:pt x="108" y="286"/>
                  </a:cubicBezTo>
                  <a:cubicBezTo>
                    <a:pt x="108" y="285"/>
                    <a:pt x="108" y="285"/>
                    <a:pt x="109" y="284"/>
                  </a:cubicBezTo>
                  <a:cubicBezTo>
                    <a:pt x="109" y="284"/>
                    <a:pt x="110" y="284"/>
                    <a:pt x="110" y="284"/>
                  </a:cubicBezTo>
                  <a:cubicBezTo>
                    <a:pt x="111" y="284"/>
                    <a:pt x="114" y="284"/>
                    <a:pt x="116" y="285"/>
                  </a:cubicBezTo>
                  <a:cubicBezTo>
                    <a:pt x="117" y="283"/>
                    <a:pt x="118" y="282"/>
                    <a:pt x="118" y="280"/>
                  </a:cubicBezTo>
                  <a:cubicBezTo>
                    <a:pt x="117" y="278"/>
                    <a:pt x="115" y="276"/>
                    <a:pt x="114" y="276"/>
                  </a:cubicBezTo>
                  <a:cubicBezTo>
                    <a:pt x="114" y="275"/>
                    <a:pt x="114" y="275"/>
                    <a:pt x="114" y="274"/>
                  </a:cubicBezTo>
                  <a:cubicBezTo>
                    <a:pt x="114" y="274"/>
                    <a:pt x="114" y="273"/>
                    <a:pt x="114" y="273"/>
                  </a:cubicBezTo>
                  <a:cubicBezTo>
                    <a:pt x="115" y="272"/>
                    <a:pt x="115" y="272"/>
                    <a:pt x="116" y="272"/>
                  </a:cubicBezTo>
                  <a:cubicBezTo>
                    <a:pt x="116" y="272"/>
                    <a:pt x="117" y="272"/>
                    <a:pt x="117" y="272"/>
                  </a:cubicBezTo>
                  <a:cubicBezTo>
                    <a:pt x="118" y="273"/>
                    <a:pt x="120" y="275"/>
                    <a:pt x="122" y="276"/>
                  </a:cubicBezTo>
                  <a:cubicBezTo>
                    <a:pt x="123" y="275"/>
                    <a:pt x="125" y="274"/>
                    <a:pt x="126" y="273"/>
                  </a:cubicBezTo>
                  <a:cubicBezTo>
                    <a:pt x="125" y="271"/>
                    <a:pt x="125" y="268"/>
                    <a:pt x="125" y="267"/>
                  </a:cubicBezTo>
                  <a:cubicBezTo>
                    <a:pt x="125" y="267"/>
                    <a:pt x="125" y="266"/>
                    <a:pt x="125" y="266"/>
                  </a:cubicBezTo>
                  <a:cubicBezTo>
                    <a:pt x="125" y="265"/>
                    <a:pt x="126" y="265"/>
                    <a:pt x="126" y="265"/>
                  </a:cubicBezTo>
                  <a:cubicBezTo>
                    <a:pt x="127" y="265"/>
                    <a:pt x="127" y="265"/>
                    <a:pt x="128" y="265"/>
                  </a:cubicBezTo>
                  <a:cubicBezTo>
                    <a:pt x="128" y="265"/>
                    <a:pt x="129" y="266"/>
                    <a:pt x="129" y="266"/>
                  </a:cubicBezTo>
                  <a:cubicBezTo>
                    <a:pt x="129" y="267"/>
                    <a:pt x="130" y="269"/>
                    <a:pt x="131" y="271"/>
                  </a:cubicBezTo>
                  <a:cubicBezTo>
                    <a:pt x="133" y="271"/>
                    <a:pt x="135" y="271"/>
                    <a:pt x="136" y="271"/>
                  </a:cubicBezTo>
                  <a:cubicBezTo>
                    <a:pt x="137" y="268"/>
                    <a:pt x="138" y="266"/>
                    <a:pt x="138" y="265"/>
                  </a:cubicBezTo>
                  <a:cubicBezTo>
                    <a:pt x="138" y="265"/>
                    <a:pt x="138" y="265"/>
                    <a:pt x="139" y="264"/>
                  </a:cubicBezTo>
                  <a:cubicBezTo>
                    <a:pt x="139" y="264"/>
                    <a:pt x="140" y="264"/>
                    <a:pt x="140" y="264"/>
                  </a:cubicBezTo>
                  <a:cubicBezTo>
                    <a:pt x="141" y="264"/>
                    <a:pt x="141" y="265"/>
                    <a:pt x="142" y="265"/>
                  </a:cubicBezTo>
                  <a:cubicBezTo>
                    <a:pt x="142" y="265"/>
                    <a:pt x="142" y="266"/>
                    <a:pt x="142" y="266"/>
                  </a:cubicBezTo>
                  <a:cubicBezTo>
                    <a:pt x="142" y="267"/>
                    <a:pt x="142" y="269"/>
                    <a:pt x="142" y="272"/>
                  </a:cubicBezTo>
                  <a:cubicBezTo>
                    <a:pt x="143" y="273"/>
                    <a:pt x="145" y="273"/>
                    <a:pt x="146" y="274"/>
                  </a:cubicBezTo>
                  <a:cubicBezTo>
                    <a:pt x="148" y="273"/>
                    <a:pt x="150" y="271"/>
                    <a:pt x="150" y="270"/>
                  </a:cubicBezTo>
                  <a:cubicBezTo>
                    <a:pt x="151" y="270"/>
                    <a:pt x="151" y="270"/>
                    <a:pt x="152" y="270"/>
                  </a:cubicBezTo>
                  <a:cubicBezTo>
                    <a:pt x="152" y="270"/>
                    <a:pt x="153" y="270"/>
                    <a:pt x="153" y="270"/>
                  </a:cubicBezTo>
                  <a:cubicBezTo>
                    <a:pt x="154" y="271"/>
                    <a:pt x="154" y="271"/>
                    <a:pt x="154" y="272"/>
                  </a:cubicBezTo>
                  <a:cubicBezTo>
                    <a:pt x="154" y="272"/>
                    <a:pt x="154" y="273"/>
                    <a:pt x="154" y="273"/>
                  </a:cubicBezTo>
                  <a:cubicBezTo>
                    <a:pt x="153" y="274"/>
                    <a:pt x="152" y="276"/>
                    <a:pt x="150" y="278"/>
                  </a:cubicBezTo>
                  <a:cubicBezTo>
                    <a:pt x="151" y="279"/>
                    <a:pt x="152" y="281"/>
                    <a:pt x="153" y="282"/>
                  </a:cubicBezTo>
                  <a:cubicBezTo>
                    <a:pt x="155" y="282"/>
                    <a:pt x="158" y="281"/>
                    <a:pt x="159" y="281"/>
                  </a:cubicBezTo>
                  <a:cubicBezTo>
                    <a:pt x="159" y="281"/>
                    <a:pt x="160" y="281"/>
                    <a:pt x="160" y="281"/>
                  </a:cubicBezTo>
                  <a:cubicBezTo>
                    <a:pt x="161" y="281"/>
                    <a:pt x="161" y="282"/>
                    <a:pt x="161" y="282"/>
                  </a:cubicBezTo>
                  <a:cubicBezTo>
                    <a:pt x="161" y="283"/>
                    <a:pt x="161" y="283"/>
                    <a:pt x="161" y="284"/>
                  </a:cubicBezTo>
                  <a:cubicBezTo>
                    <a:pt x="161" y="284"/>
                    <a:pt x="160" y="285"/>
                    <a:pt x="160" y="285"/>
                  </a:cubicBezTo>
                  <a:cubicBezTo>
                    <a:pt x="159" y="285"/>
                    <a:pt x="157" y="286"/>
                    <a:pt x="154" y="287"/>
                  </a:cubicBezTo>
                  <a:cubicBezTo>
                    <a:pt x="155" y="289"/>
                    <a:pt x="155" y="291"/>
                    <a:pt x="155" y="292"/>
                  </a:cubicBezTo>
                  <a:cubicBezTo>
                    <a:pt x="157" y="293"/>
                    <a:pt x="160" y="294"/>
                    <a:pt x="161" y="294"/>
                  </a:cubicBezTo>
                  <a:cubicBezTo>
                    <a:pt x="161" y="294"/>
                    <a:pt x="161" y="295"/>
                    <a:pt x="162" y="295"/>
                  </a:cubicBezTo>
                  <a:cubicBezTo>
                    <a:pt x="162" y="296"/>
                    <a:pt x="162" y="296"/>
                    <a:pt x="162" y="297"/>
                  </a:cubicBezTo>
                  <a:cubicBezTo>
                    <a:pt x="162" y="297"/>
                    <a:pt x="161" y="298"/>
                    <a:pt x="161" y="298"/>
                  </a:cubicBezTo>
                  <a:cubicBezTo>
                    <a:pt x="161" y="298"/>
                    <a:pt x="160" y="298"/>
                    <a:pt x="160" y="298"/>
                  </a:cubicBezTo>
                  <a:cubicBezTo>
                    <a:pt x="159" y="298"/>
                    <a:pt x="156" y="298"/>
                    <a:pt x="153" y="298"/>
                  </a:cubicBezTo>
                  <a:cubicBezTo>
                    <a:pt x="153" y="299"/>
                    <a:pt x="152" y="301"/>
                    <a:pt x="151" y="302"/>
                  </a:cubicBezTo>
                  <a:cubicBezTo>
                    <a:pt x="153" y="304"/>
                    <a:pt x="155" y="306"/>
                    <a:pt x="156" y="307"/>
                  </a:cubicBezTo>
                  <a:cubicBezTo>
                    <a:pt x="156" y="307"/>
                    <a:pt x="156" y="308"/>
                    <a:pt x="156" y="308"/>
                  </a:cubicBezTo>
                  <a:cubicBezTo>
                    <a:pt x="156" y="309"/>
                    <a:pt x="156" y="309"/>
                    <a:pt x="156" y="309"/>
                  </a:cubicBezTo>
                  <a:cubicBezTo>
                    <a:pt x="155" y="310"/>
                    <a:pt x="155" y="310"/>
                    <a:pt x="154" y="310"/>
                  </a:cubicBezTo>
                  <a:cubicBezTo>
                    <a:pt x="154" y="310"/>
                    <a:pt x="153" y="310"/>
                    <a:pt x="153" y="310"/>
                  </a:cubicBezTo>
                  <a:cubicBezTo>
                    <a:pt x="152" y="309"/>
                    <a:pt x="150" y="308"/>
                    <a:pt x="148" y="306"/>
                  </a:cubicBezTo>
                  <a:cubicBezTo>
                    <a:pt x="147" y="307"/>
                    <a:pt x="145" y="308"/>
                    <a:pt x="144" y="309"/>
                  </a:cubicBezTo>
                  <a:cubicBezTo>
                    <a:pt x="144" y="312"/>
                    <a:pt x="145" y="314"/>
                    <a:pt x="145" y="315"/>
                  </a:cubicBezTo>
                  <a:cubicBezTo>
                    <a:pt x="145" y="315"/>
                    <a:pt x="145" y="316"/>
                    <a:pt x="145" y="316"/>
                  </a:cubicBezTo>
                  <a:cubicBezTo>
                    <a:pt x="145" y="317"/>
                    <a:pt x="144" y="317"/>
                    <a:pt x="144" y="317"/>
                  </a:cubicBezTo>
                  <a:cubicBezTo>
                    <a:pt x="143" y="317"/>
                    <a:pt x="143" y="317"/>
                    <a:pt x="142" y="317"/>
                  </a:cubicBezTo>
                  <a:cubicBezTo>
                    <a:pt x="142" y="317"/>
                    <a:pt x="141" y="317"/>
                    <a:pt x="141" y="316"/>
                  </a:cubicBezTo>
                  <a:cubicBezTo>
                    <a:pt x="141" y="316"/>
                    <a:pt x="140" y="313"/>
                    <a:pt x="139" y="311"/>
                  </a:cubicBezTo>
                  <a:cubicBezTo>
                    <a:pt x="137" y="311"/>
                    <a:pt x="135" y="312"/>
                    <a:pt x="133" y="311"/>
                  </a:cubicBezTo>
                  <a:cubicBezTo>
                    <a:pt x="133" y="314"/>
                    <a:pt x="132" y="316"/>
                    <a:pt x="132" y="317"/>
                  </a:cubicBezTo>
                  <a:cubicBezTo>
                    <a:pt x="132" y="317"/>
                    <a:pt x="131" y="318"/>
                    <a:pt x="131" y="318"/>
                  </a:cubicBezTo>
                  <a:cubicBezTo>
                    <a:pt x="130" y="318"/>
                    <a:pt x="130" y="318"/>
                    <a:pt x="129" y="318"/>
                  </a:cubicBezTo>
                  <a:cubicBezTo>
                    <a:pt x="129" y="318"/>
                    <a:pt x="128" y="318"/>
                    <a:pt x="128" y="317"/>
                  </a:cubicBezTo>
                  <a:cubicBezTo>
                    <a:pt x="128" y="317"/>
                    <a:pt x="128" y="316"/>
                    <a:pt x="128" y="316"/>
                  </a:cubicBezTo>
                  <a:cubicBezTo>
                    <a:pt x="128" y="315"/>
                    <a:pt x="128" y="313"/>
                    <a:pt x="128" y="310"/>
                  </a:cubicBezTo>
                  <a:close/>
                  <a:moveTo>
                    <a:pt x="98" y="326"/>
                  </a:moveTo>
                  <a:cubicBezTo>
                    <a:pt x="101" y="325"/>
                    <a:pt x="101" y="325"/>
                    <a:pt x="101" y="325"/>
                  </a:cubicBezTo>
                  <a:cubicBezTo>
                    <a:pt x="101" y="324"/>
                    <a:pt x="101" y="323"/>
                    <a:pt x="102" y="322"/>
                  </a:cubicBezTo>
                  <a:cubicBezTo>
                    <a:pt x="99" y="320"/>
                    <a:pt x="99" y="320"/>
                    <a:pt x="99" y="320"/>
                  </a:cubicBezTo>
                  <a:cubicBezTo>
                    <a:pt x="101" y="317"/>
                    <a:pt x="101" y="317"/>
                    <a:pt x="101" y="317"/>
                  </a:cubicBezTo>
                  <a:cubicBezTo>
                    <a:pt x="103" y="319"/>
                    <a:pt x="103" y="319"/>
                    <a:pt x="103" y="319"/>
                  </a:cubicBezTo>
                  <a:cubicBezTo>
                    <a:pt x="104" y="318"/>
                    <a:pt x="105" y="318"/>
                    <a:pt x="106" y="317"/>
                  </a:cubicBezTo>
                  <a:cubicBezTo>
                    <a:pt x="105" y="314"/>
                    <a:pt x="105" y="314"/>
                    <a:pt x="105" y="314"/>
                  </a:cubicBezTo>
                  <a:cubicBezTo>
                    <a:pt x="105" y="314"/>
                    <a:pt x="105" y="314"/>
                    <a:pt x="105" y="314"/>
                  </a:cubicBezTo>
                  <a:cubicBezTo>
                    <a:pt x="108" y="313"/>
                    <a:pt x="108" y="313"/>
                    <a:pt x="108" y="313"/>
                  </a:cubicBezTo>
                  <a:cubicBezTo>
                    <a:pt x="109" y="316"/>
                    <a:pt x="109" y="316"/>
                    <a:pt x="109" y="316"/>
                  </a:cubicBezTo>
                  <a:cubicBezTo>
                    <a:pt x="110" y="316"/>
                    <a:pt x="111" y="316"/>
                    <a:pt x="112" y="317"/>
                  </a:cubicBezTo>
                  <a:cubicBezTo>
                    <a:pt x="114" y="314"/>
                    <a:pt x="114" y="314"/>
                    <a:pt x="114" y="314"/>
                  </a:cubicBezTo>
                  <a:cubicBezTo>
                    <a:pt x="116" y="316"/>
                    <a:pt x="116" y="316"/>
                    <a:pt x="116" y="316"/>
                  </a:cubicBezTo>
                  <a:cubicBezTo>
                    <a:pt x="115" y="318"/>
                    <a:pt x="115" y="318"/>
                    <a:pt x="115" y="318"/>
                  </a:cubicBezTo>
                  <a:cubicBezTo>
                    <a:pt x="115" y="319"/>
                    <a:pt x="116" y="320"/>
                    <a:pt x="117" y="321"/>
                  </a:cubicBezTo>
                  <a:cubicBezTo>
                    <a:pt x="119" y="320"/>
                    <a:pt x="119" y="320"/>
                    <a:pt x="119" y="320"/>
                  </a:cubicBezTo>
                  <a:cubicBezTo>
                    <a:pt x="120" y="323"/>
                    <a:pt x="120" y="323"/>
                    <a:pt x="120" y="323"/>
                  </a:cubicBezTo>
                  <a:cubicBezTo>
                    <a:pt x="117" y="324"/>
                    <a:pt x="117" y="324"/>
                    <a:pt x="117" y="324"/>
                  </a:cubicBezTo>
                  <a:cubicBezTo>
                    <a:pt x="117" y="325"/>
                    <a:pt x="117" y="326"/>
                    <a:pt x="117" y="327"/>
                  </a:cubicBezTo>
                  <a:cubicBezTo>
                    <a:pt x="119" y="329"/>
                    <a:pt x="119" y="329"/>
                    <a:pt x="119" y="329"/>
                  </a:cubicBezTo>
                  <a:cubicBezTo>
                    <a:pt x="118" y="331"/>
                    <a:pt x="118" y="331"/>
                    <a:pt x="118" y="331"/>
                  </a:cubicBezTo>
                  <a:cubicBezTo>
                    <a:pt x="115" y="330"/>
                    <a:pt x="115" y="330"/>
                    <a:pt x="115" y="330"/>
                  </a:cubicBezTo>
                  <a:cubicBezTo>
                    <a:pt x="115" y="331"/>
                    <a:pt x="114" y="331"/>
                    <a:pt x="113" y="332"/>
                  </a:cubicBezTo>
                  <a:cubicBezTo>
                    <a:pt x="113" y="335"/>
                    <a:pt x="113" y="335"/>
                    <a:pt x="113" y="335"/>
                  </a:cubicBezTo>
                  <a:cubicBezTo>
                    <a:pt x="110" y="335"/>
                    <a:pt x="110" y="335"/>
                    <a:pt x="110" y="335"/>
                  </a:cubicBezTo>
                  <a:cubicBezTo>
                    <a:pt x="110" y="332"/>
                    <a:pt x="110" y="332"/>
                    <a:pt x="110" y="332"/>
                  </a:cubicBezTo>
                  <a:cubicBezTo>
                    <a:pt x="109" y="333"/>
                    <a:pt x="107" y="332"/>
                    <a:pt x="106" y="332"/>
                  </a:cubicBezTo>
                  <a:cubicBezTo>
                    <a:pt x="105" y="335"/>
                    <a:pt x="105" y="335"/>
                    <a:pt x="105" y="335"/>
                  </a:cubicBezTo>
                  <a:cubicBezTo>
                    <a:pt x="102" y="333"/>
                    <a:pt x="102" y="333"/>
                    <a:pt x="102" y="333"/>
                  </a:cubicBezTo>
                  <a:cubicBezTo>
                    <a:pt x="104" y="330"/>
                    <a:pt x="104" y="330"/>
                    <a:pt x="104" y="330"/>
                  </a:cubicBezTo>
                  <a:cubicBezTo>
                    <a:pt x="103" y="330"/>
                    <a:pt x="102" y="329"/>
                    <a:pt x="102" y="328"/>
                  </a:cubicBezTo>
                  <a:cubicBezTo>
                    <a:pt x="99" y="329"/>
                    <a:pt x="99" y="329"/>
                    <a:pt x="99" y="329"/>
                  </a:cubicBezTo>
                  <a:lnTo>
                    <a:pt x="98" y="326"/>
                  </a:lnTo>
                  <a:close/>
                  <a:moveTo>
                    <a:pt x="91" y="317"/>
                  </a:moveTo>
                  <a:cubicBezTo>
                    <a:pt x="88" y="315"/>
                    <a:pt x="88" y="315"/>
                    <a:pt x="88" y="315"/>
                  </a:cubicBezTo>
                  <a:cubicBezTo>
                    <a:pt x="90" y="312"/>
                    <a:pt x="90" y="312"/>
                    <a:pt x="90" y="312"/>
                  </a:cubicBezTo>
                  <a:cubicBezTo>
                    <a:pt x="89" y="311"/>
                    <a:pt x="88" y="310"/>
                    <a:pt x="87" y="309"/>
                  </a:cubicBezTo>
                  <a:cubicBezTo>
                    <a:pt x="84" y="310"/>
                    <a:pt x="84" y="310"/>
                    <a:pt x="84" y="310"/>
                  </a:cubicBezTo>
                  <a:cubicBezTo>
                    <a:pt x="83" y="306"/>
                    <a:pt x="83" y="306"/>
                    <a:pt x="83" y="306"/>
                  </a:cubicBezTo>
                  <a:cubicBezTo>
                    <a:pt x="87" y="306"/>
                    <a:pt x="87" y="306"/>
                    <a:pt x="87" y="306"/>
                  </a:cubicBezTo>
                  <a:cubicBezTo>
                    <a:pt x="87" y="304"/>
                    <a:pt x="87" y="303"/>
                    <a:pt x="87" y="302"/>
                  </a:cubicBezTo>
                  <a:cubicBezTo>
                    <a:pt x="84" y="300"/>
                    <a:pt x="84" y="300"/>
                    <a:pt x="84" y="300"/>
                  </a:cubicBezTo>
                  <a:cubicBezTo>
                    <a:pt x="86" y="297"/>
                    <a:pt x="86" y="297"/>
                    <a:pt x="86" y="297"/>
                  </a:cubicBezTo>
                  <a:cubicBezTo>
                    <a:pt x="89" y="299"/>
                    <a:pt x="89" y="299"/>
                    <a:pt x="89" y="299"/>
                  </a:cubicBezTo>
                  <a:cubicBezTo>
                    <a:pt x="90" y="298"/>
                    <a:pt x="91" y="297"/>
                    <a:pt x="92" y="297"/>
                  </a:cubicBezTo>
                  <a:cubicBezTo>
                    <a:pt x="91" y="293"/>
                    <a:pt x="91" y="293"/>
                    <a:pt x="91" y="293"/>
                  </a:cubicBezTo>
                  <a:cubicBezTo>
                    <a:pt x="91" y="293"/>
                    <a:pt x="91" y="293"/>
                    <a:pt x="91" y="293"/>
                  </a:cubicBezTo>
                  <a:cubicBezTo>
                    <a:pt x="95" y="292"/>
                    <a:pt x="95" y="292"/>
                    <a:pt x="95" y="292"/>
                  </a:cubicBezTo>
                  <a:cubicBezTo>
                    <a:pt x="95" y="296"/>
                    <a:pt x="95" y="296"/>
                    <a:pt x="95" y="296"/>
                  </a:cubicBezTo>
                  <a:cubicBezTo>
                    <a:pt x="97" y="296"/>
                    <a:pt x="98" y="296"/>
                    <a:pt x="99" y="296"/>
                  </a:cubicBezTo>
                  <a:cubicBezTo>
                    <a:pt x="101" y="293"/>
                    <a:pt x="101" y="293"/>
                    <a:pt x="101" y="293"/>
                  </a:cubicBezTo>
                  <a:cubicBezTo>
                    <a:pt x="104" y="295"/>
                    <a:pt x="104" y="295"/>
                    <a:pt x="104" y="295"/>
                  </a:cubicBezTo>
                  <a:cubicBezTo>
                    <a:pt x="102" y="298"/>
                    <a:pt x="102" y="298"/>
                    <a:pt x="102" y="298"/>
                  </a:cubicBezTo>
                  <a:cubicBezTo>
                    <a:pt x="103" y="299"/>
                    <a:pt x="104" y="300"/>
                    <a:pt x="104" y="301"/>
                  </a:cubicBezTo>
                  <a:cubicBezTo>
                    <a:pt x="108" y="300"/>
                    <a:pt x="108" y="300"/>
                    <a:pt x="108" y="300"/>
                  </a:cubicBezTo>
                  <a:cubicBezTo>
                    <a:pt x="109" y="304"/>
                    <a:pt x="109" y="304"/>
                    <a:pt x="109" y="304"/>
                  </a:cubicBezTo>
                  <a:cubicBezTo>
                    <a:pt x="105" y="305"/>
                    <a:pt x="105" y="305"/>
                    <a:pt x="105" y="305"/>
                  </a:cubicBezTo>
                  <a:cubicBezTo>
                    <a:pt x="105" y="306"/>
                    <a:pt x="105" y="307"/>
                    <a:pt x="105" y="308"/>
                  </a:cubicBezTo>
                  <a:cubicBezTo>
                    <a:pt x="108" y="310"/>
                    <a:pt x="108" y="310"/>
                    <a:pt x="108" y="310"/>
                  </a:cubicBezTo>
                  <a:cubicBezTo>
                    <a:pt x="106" y="313"/>
                    <a:pt x="106" y="313"/>
                    <a:pt x="106" y="313"/>
                  </a:cubicBezTo>
                  <a:cubicBezTo>
                    <a:pt x="103" y="311"/>
                    <a:pt x="103" y="311"/>
                    <a:pt x="103" y="311"/>
                  </a:cubicBezTo>
                  <a:cubicBezTo>
                    <a:pt x="102" y="312"/>
                    <a:pt x="101" y="313"/>
                    <a:pt x="100" y="314"/>
                  </a:cubicBezTo>
                  <a:cubicBezTo>
                    <a:pt x="101" y="317"/>
                    <a:pt x="101" y="317"/>
                    <a:pt x="101" y="317"/>
                  </a:cubicBezTo>
                  <a:cubicBezTo>
                    <a:pt x="97" y="318"/>
                    <a:pt x="97" y="318"/>
                    <a:pt x="97" y="318"/>
                  </a:cubicBezTo>
                  <a:cubicBezTo>
                    <a:pt x="96" y="314"/>
                    <a:pt x="96" y="314"/>
                    <a:pt x="96" y="314"/>
                  </a:cubicBezTo>
                  <a:cubicBezTo>
                    <a:pt x="95" y="314"/>
                    <a:pt x="94" y="314"/>
                    <a:pt x="93" y="314"/>
                  </a:cubicBezTo>
                  <a:lnTo>
                    <a:pt x="91" y="317"/>
                  </a:lnTo>
                  <a:close/>
                  <a:moveTo>
                    <a:pt x="68" y="328"/>
                  </a:moveTo>
                  <a:cubicBezTo>
                    <a:pt x="71" y="327"/>
                    <a:pt x="71" y="327"/>
                    <a:pt x="71" y="327"/>
                  </a:cubicBezTo>
                  <a:cubicBezTo>
                    <a:pt x="71" y="326"/>
                    <a:pt x="72" y="325"/>
                    <a:pt x="72" y="324"/>
                  </a:cubicBezTo>
                  <a:cubicBezTo>
                    <a:pt x="69" y="322"/>
                    <a:pt x="69" y="322"/>
                    <a:pt x="69" y="322"/>
                  </a:cubicBezTo>
                  <a:cubicBezTo>
                    <a:pt x="71" y="320"/>
                    <a:pt x="71" y="320"/>
                    <a:pt x="71" y="320"/>
                  </a:cubicBezTo>
                  <a:cubicBezTo>
                    <a:pt x="73" y="321"/>
                    <a:pt x="73" y="321"/>
                    <a:pt x="73" y="321"/>
                  </a:cubicBezTo>
                  <a:cubicBezTo>
                    <a:pt x="74" y="320"/>
                    <a:pt x="75" y="320"/>
                    <a:pt x="76" y="319"/>
                  </a:cubicBezTo>
                  <a:cubicBezTo>
                    <a:pt x="75" y="316"/>
                    <a:pt x="75" y="316"/>
                    <a:pt x="75" y="316"/>
                  </a:cubicBezTo>
                  <a:cubicBezTo>
                    <a:pt x="75" y="316"/>
                    <a:pt x="75" y="316"/>
                    <a:pt x="75" y="316"/>
                  </a:cubicBezTo>
                  <a:cubicBezTo>
                    <a:pt x="78" y="316"/>
                    <a:pt x="78" y="316"/>
                    <a:pt x="78" y="316"/>
                  </a:cubicBezTo>
                  <a:cubicBezTo>
                    <a:pt x="79" y="318"/>
                    <a:pt x="79" y="318"/>
                    <a:pt x="79" y="318"/>
                  </a:cubicBezTo>
                  <a:cubicBezTo>
                    <a:pt x="80" y="318"/>
                    <a:pt x="81" y="319"/>
                    <a:pt x="82" y="319"/>
                  </a:cubicBezTo>
                  <a:cubicBezTo>
                    <a:pt x="84" y="316"/>
                    <a:pt x="84" y="316"/>
                    <a:pt x="84" y="316"/>
                  </a:cubicBezTo>
                  <a:cubicBezTo>
                    <a:pt x="86" y="318"/>
                    <a:pt x="86" y="318"/>
                    <a:pt x="86" y="318"/>
                  </a:cubicBezTo>
                  <a:cubicBezTo>
                    <a:pt x="85" y="320"/>
                    <a:pt x="85" y="320"/>
                    <a:pt x="85" y="320"/>
                  </a:cubicBezTo>
                  <a:cubicBezTo>
                    <a:pt x="86" y="321"/>
                    <a:pt x="86" y="322"/>
                    <a:pt x="87" y="323"/>
                  </a:cubicBezTo>
                  <a:cubicBezTo>
                    <a:pt x="90" y="322"/>
                    <a:pt x="90" y="322"/>
                    <a:pt x="90" y="322"/>
                  </a:cubicBezTo>
                  <a:cubicBezTo>
                    <a:pt x="90" y="325"/>
                    <a:pt x="90" y="325"/>
                    <a:pt x="90" y="325"/>
                  </a:cubicBezTo>
                  <a:cubicBezTo>
                    <a:pt x="88" y="326"/>
                    <a:pt x="88" y="326"/>
                    <a:pt x="88" y="326"/>
                  </a:cubicBezTo>
                  <a:cubicBezTo>
                    <a:pt x="88" y="327"/>
                    <a:pt x="87" y="328"/>
                    <a:pt x="87" y="329"/>
                  </a:cubicBezTo>
                  <a:cubicBezTo>
                    <a:pt x="90" y="331"/>
                    <a:pt x="90" y="331"/>
                    <a:pt x="90" y="331"/>
                  </a:cubicBezTo>
                  <a:cubicBezTo>
                    <a:pt x="88" y="333"/>
                    <a:pt x="88" y="333"/>
                    <a:pt x="88" y="333"/>
                  </a:cubicBezTo>
                  <a:cubicBezTo>
                    <a:pt x="86" y="332"/>
                    <a:pt x="86" y="332"/>
                    <a:pt x="86" y="332"/>
                  </a:cubicBezTo>
                  <a:cubicBezTo>
                    <a:pt x="85" y="333"/>
                    <a:pt x="84" y="333"/>
                    <a:pt x="83" y="334"/>
                  </a:cubicBezTo>
                  <a:cubicBezTo>
                    <a:pt x="84" y="337"/>
                    <a:pt x="84" y="337"/>
                    <a:pt x="84" y="337"/>
                  </a:cubicBezTo>
                  <a:cubicBezTo>
                    <a:pt x="81" y="338"/>
                    <a:pt x="81" y="338"/>
                    <a:pt x="81" y="338"/>
                  </a:cubicBezTo>
                  <a:cubicBezTo>
                    <a:pt x="80" y="335"/>
                    <a:pt x="80" y="335"/>
                    <a:pt x="80" y="335"/>
                  </a:cubicBezTo>
                  <a:cubicBezTo>
                    <a:pt x="79" y="335"/>
                    <a:pt x="78" y="334"/>
                    <a:pt x="77" y="334"/>
                  </a:cubicBezTo>
                  <a:cubicBezTo>
                    <a:pt x="75" y="337"/>
                    <a:pt x="75" y="337"/>
                    <a:pt x="75" y="337"/>
                  </a:cubicBezTo>
                  <a:cubicBezTo>
                    <a:pt x="73" y="335"/>
                    <a:pt x="73" y="335"/>
                    <a:pt x="73" y="335"/>
                  </a:cubicBezTo>
                  <a:cubicBezTo>
                    <a:pt x="74" y="333"/>
                    <a:pt x="74" y="333"/>
                    <a:pt x="74" y="333"/>
                  </a:cubicBezTo>
                  <a:cubicBezTo>
                    <a:pt x="73" y="332"/>
                    <a:pt x="73" y="331"/>
                    <a:pt x="72" y="330"/>
                  </a:cubicBezTo>
                  <a:cubicBezTo>
                    <a:pt x="69" y="331"/>
                    <a:pt x="69" y="331"/>
                    <a:pt x="69" y="331"/>
                  </a:cubicBezTo>
                  <a:lnTo>
                    <a:pt x="68" y="328"/>
                  </a:lnTo>
                  <a:close/>
                  <a:moveTo>
                    <a:pt x="65" y="312"/>
                  </a:moveTo>
                  <a:cubicBezTo>
                    <a:pt x="64" y="315"/>
                    <a:pt x="64" y="315"/>
                    <a:pt x="64" y="315"/>
                  </a:cubicBezTo>
                  <a:cubicBezTo>
                    <a:pt x="61" y="313"/>
                    <a:pt x="61" y="313"/>
                    <a:pt x="61" y="313"/>
                  </a:cubicBezTo>
                  <a:cubicBezTo>
                    <a:pt x="62" y="310"/>
                    <a:pt x="62" y="310"/>
                    <a:pt x="62" y="310"/>
                  </a:cubicBezTo>
                  <a:cubicBezTo>
                    <a:pt x="61" y="309"/>
                    <a:pt x="61" y="308"/>
                    <a:pt x="60" y="307"/>
                  </a:cubicBezTo>
                  <a:cubicBezTo>
                    <a:pt x="57" y="308"/>
                    <a:pt x="57" y="308"/>
                    <a:pt x="57" y="308"/>
                  </a:cubicBezTo>
                  <a:cubicBezTo>
                    <a:pt x="56" y="305"/>
                    <a:pt x="56" y="305"/>
                    <a:pt x="56" y="305"/>
                  </a:cubicBezTo>
                  <a:cubicBezTo>
                    <a:pt x="59" y="304"/>
                    <a:pt x="59" y="304"/>
                    <a:pt x="59" y="304"/>
                  </a:cubicBezTo>
                  <a:cubicBezTo>
                    <a:pt x="59" y="302"/>
                    <a:pt x="59" y="301"/>
                    <a:pt x="60" y="300"/>
                  </a:cubicBezTo>
                  <a:cubicBezTo>
                    <a:pt x="57" y="298"/>
                    <a:pt x="57" y="298"/>
                    <a:pt x="57" y="298"/>
                  </a:cubicBezTo>
                  <a:cubicBezTo>
                    <a:pt x="59" y="295"/>
                    <a:pt x="59" y="295"/>
                    <a:pt x="59" y="295"/>
                  </a:cubicBezTo>
                  <a:cubicBezTo>
                    <a:pt x="62" y="297"/>
                    <a:pt x="62" y="297"/>
                    <a:pt x="62" y="297"/>
                  </a:cubicBezTo>
                  <a:cubicBezTo>
                    <a:pt x="62" y="296"/>
                    <a:pt x="63" y="295"/>
                    <a:pt x="65" y="295"/>
                  </a:cubicBezTo>
                  <a:cubicBezTo>
                    <a:pt x="64" y="291"/>
                    <a:pt x="64" y="291"/>
                    <a:pt x="64" y="291"/>
                  </a:cubicBezTo>
                  <a:cubicBezTo>
                    <a:pt x="64" y="291"/>
                    <a:pt x="64" y="291"/>
                    <a:pt x="64" y="291"/>
                  </a:cubicBezTo>
                  <a:cubicBezTo>
                    <a:pt x="67" y="290"/>
                    <a:pt x="67" y="290"/>
                    <a:pt x="67" y="290"/>
                  </a:cubicBezTo>
                  <a:cubicBezTo>
                    <a:pt x="68" y="294"/>
                    <a:pt x="68" y="294"/>
                    <a:pt x="68" y="294"/>
                  </a:cubicBezTo>
                  <a:cubicBezTo>
                    <a:pt x="69" y="294"/>
                    <a:pt x="71" y="294"/>
                    <a:pt x="72" y="294"/>
                  </a:cubicBezTo>
                  <a:cubicBezTo>
                    <a:pt x="74" y="291"/>
                    <a:pt x="74" y="291"/>
                    <a:pt x="74" y="291"/>
                  </a:cubicBezTo>
                  <a:cubicBezTo>
                    <a:pt x="77" y="293"/>
                    <a:pt x="77" y="293"/>
                    <a:pt x="77" y="293"/>
                  </a:cubicBezTo>
                  <a:cubicBezTo>
                    <a:pt x="75" y="296"/>
                    <a:pt x="75" y="296"/>
                    <a:pt x="75" y="296"/>
                  </a:cubicBezTo>
                  <a:cubicBezTo>
                    <a:pt x="76" y="297"/>
                    <a:pt x="77" y="298"/>
                    <a:pt x="77" y="299"/>
                  </a:cubicBezTo>
                  <a:cubicBezTo>
                    <a:pt x="81" y="298"/>
                    <a:pt x="81" y="298"/>
                    <a:pt x="81" y="298"/>
                  </a:cubicBezTo>
                  <a:cubicBezTo>
                    <a:pt x="81" y="302"/>
                    <a:pt x="81" y="302"/>
                    <a:pt x="81" y="302"/>
                  </a:cubicBezTo>
                  <a:cubicBezTo>
                    <a:pt x="78" y="303"/>
                    <a:pt x="78" y="303"/>
                    <a:pt x="78" y="303"/>
                  </a:cubicBezTo>
                  <a:cubicBezTo>
                    <a:pt x="78" y="304"/>
                    <a:pt x="78" y="305"/>
                    <a:pt x="77" y="306"/>
                  </a:cubicBezTo>
                  <a:cubicBezTo>
                    <a:pt x="80" y="308"/>
                    <a:pt x="80" y="308"/>
                    <a:pt x="80" y="308"/>
                  </a:cubicBezTo>
                  <a:cubicBezTo>
                    <a:pt x="79" y="311"/>
                    <a:pt x="79" y="311"/>
                    <a:pt x="79" y="311"/>
                  </a:cubicBezTo>
                  <a:cubicBezTo>
                    <a:pt x="76" y="309"/>
                    <a:pt x="76" y="309"/>
                    <a:pt x="76" y="309"/>
                  </a:cubicBezTo>
                  <a:cubicBezTo>
                    <a:pt x="75" y="310"/>
                    <a:pt x="74" y="311"/>
                    <a:pt x="73" y="312"/>
                  </a:cubicBezTo>
                  <a:cubicBezTo>
                    <a:pt x="73" y="315"/>
                    <a:pt x="73" y="315"/>
                    <a:pt x="73" y="315"/>
                  </a:cubicBezTo>
                  <a:cubicBezTo>
                    <a:pt x="70" y="316"/>
                    <a:pt x="70" y="316"/>
                    <a:pt x="70" y="316"/>
                  </a:cubicBezTo>
                  <a:cubicBezTo>
                    <a:pt x="69" y="313"/>
                    <a:pt x="69" y="313"/>
                    <a:pt x="69" y="313"/>
                  </a:cubicBezTo>
                  <a:cubicBezTo>
                    <a:pt x="68" y="313"/>
                    <a:pt x="67" y="312"/>
                    <a:pt x="65" y="312"/>
                  </a:cubicBezTo>
                  <a:close/>
                  <a:moveTo>
                    <a:pt x="34" y="324"/>
                  </a:moveTo>
                  <a:cubicBezTo>
                    <a:pt x="38" y="323"/>
                    <a:pt x="38" y="323"/>
                    <a:pt x="38" y="323"/>
                  </a:cubicBezTo>
                  <a:cubicBezTo>
                    <a:pt x="38" y="322"/>
                    <a:pt x="38" y="320"/>
                    <a:pt x="39" y="319"/>
                  </a:cubicBezTo>
                  <a:cubicBezTo>
                    <a:pt x="35" y="317"/>
                    <a:pt x="35" y="317"/>
                    <a:pt x="35" y="317"/>
                  </a:cubicBezTo>
                  <a:cubicBezTo>
                    <a:pt x="37" y="313"/>
                    <a:pt x="37" y="313"/>
                    <a:pt x="37" y="313"/>
                  </a:cubicBezTo>
                  <a:cubicBezTo>
                    <a:pt x="41" y="315"/>
                    <a:pt x="41" y="315"/>
                    <a:pt x="41" y="315"/>
                  </a:cubicBezTo>
                  <a:cubicBezTo>
                    <a:pt x="42" y="314"/>
                    <a:pt x="43" y="313"/>
                    <a:pt x="44" y="312"/>
                  </a:cubicBezTo>
                  <a:cubicBezTo>
                    <a:pt x="43" y="308"/>
                    <a:pt x="43" y="308"/>
                    <a:pt x="43" y="308"/>
                  </a:cubicBezTo>
                  <a:cubicBezTo>
                    <a:pt x="43" y="308"/>
                    <a:pt x="43" y="308"/>
                    <a:pt x="43" y="308"/>
                  </a:cubicBezTo>
                  <a:cubicBezTo>
                    <a:pt x="47" y="307"/>
                    <a:pt x="47" y="307"/>
                    <a:pt x="47" y="307"/>
                  </a:cubicBezTo>
                  <a:cubicBezTo>
                    <a:pt x="48" y="311"/>
                    <a:pt x="48" y="311"/>
                    <a:pt x="48" y="311"/>
                  </a:cubicBezTo>
                  <a:cubicBezTo>
                    <a:pt x="50" y="311"/>
                    <a:pt x="51" y="312"/>
                    <a:pt x="53" y="312"/>
                  </a:cubicBezTo>
                  <a:cubicBezTo>
                    <a:pt x="55" y="309"/>
                    <a:pt x="55" y="309"/>
                    <a:pt x="55" y="309"/>
                  </a:cubicBezTo>
                  <a:cubicBezTo>
                    <a:pt x="58" y="311"/>
                    <a:pt x="58" y="311"/>
                    <a:pt x="58" y="311"/>
                  </a:cubicBezTo>
                  <a:cubicBezTo>
                    <a:pt x="56" y="314"/>
                    <a:pt x="56" y="314"/>
                    <a:pt x="56" y="314"/>
                  </a:cubicBezTo>
                  <a:cubicBezTo>
                    <a:pt x="57" y="315"/>
                    <a:pt x="58" y="316"/>
                    <a:pt x="59" y="318"/>
                  </a:cubicBezTo>
                  <a:cubicBezTo>
                    <a:pt x="63" y="317"/>
                    <a:pt x="63" y="317"/>
                    <a:pt x="63" y="317"/>
                  </a:cubicBezTo>
                  <a:cubicBezTo>
                    <a:pt x="64" y="321"/>
                    <a:pt x="64" y="321"/>
                    <a:pt x="64" y="321"/>
                  </a:cubicBezTo>
                  <a:cubicBezTo>
                    <a:pt x="60" y="322"/>
                    <a:pt x="60" y="322"/>
                    <a:pt x="60" y="322"/>
                  </a:cubicBezTo>
                  <a:cubicBezTo>
                    <a:pt x="60" y="323"/>
                    <a:pt x="60" y="325"/>
                    <a:pt x="59" y="326"/>
                  </a:cubicBezTo>
                  <a:cubicBezTo>
                    <a:pt x="63" y="328"/>
                    <a:pt x="63" y="328"/>
                    <a:pt x="63" y="328"/>
                  </a:cubicBezTo>
                  <a:cubicBezTo>
                    <a:pt x="61" y="332"/>
                    <a:pt x="61" y="332"/>
                    <a:pt x="61" y="332"/>
                  </a:cubicBezTo>
                  <a:cubicBezTo>
                    <a:pt x="57" y="330"/>
                    <a:pt x="57" y="330"/>
                    <a:pt x="57" y="330"/>
                  </a:cubicBezTo>
                  <a:cubicBezTo>
                    <a:pt x="56" y="331"/>
                    <a:pt x="55" y="332"/>
                    <a:pt x="54" y="333"/>
                  </a:cubicBezTo>
                  <a:cubicBezTo>
                    <a:pt x="55" y="337"/>
                    <a:pt x="55" y="337"/>
                    <a:pt x="55" y="337"/>
                  </a:cubicBezTo>
                  <a:cubicBezTo>
                    <a:pt x="51" y="338"/>
                    <a:pt x="51" y="338"/>
                    <a:pt x="51" y="338"/>
                  </a:cubicBezTo>
                  <a:cubicBezTo>
                    <a:pt x="50" y="334"/>
                    <a:pt x="50" y="334"/>
                    <a:pt x="50" y="334"/>
                  </a:cubicBezTo>
                  <a:cubicBezTo>
                    <a:pt x="48" y="334"/>
                    <a:pt x="47" y="333"/>
                    <a:pt x="45" y="333"/>
                  </a:cubicBezTo>
                  <a:cubicBezTo>
                    <a:pt x="43" y="336"/>
                    <a:pt x="43" y="336"/>
                    <a:pt x="43" y="336"/>
                  </a:cubicBezTo>
                  <a:cubicBezTo>
                    <a:pt x="39" y="334"/>
                    <a:pt x="39" y="334"/>
                    <a:pt x="39" y="334"/>
                  </a:cubicBezTo>
                  <a:cubicBezTo>
                    <a:pt x="42" y="331"/>
                    <a:pt x="42" y="331"/>
                    <a:pt x="42" y="331"/>
                  </a:cubicBezTo>
                  <a:cubicBezTo>
                    <a:pt x="40" y="330"/>
                    <a:pt x="40" y="329"/>
                    <a:pt x="39" y="327"/>
                  </a:cubicBezTo>
                  <a:cubicBezTo>
                    <a:pt x="35" y="328"/>
                    <a:pt x="35" y="328"/>
                    <a:pt x="35" y="328"/>
                  </a:cubicBezTo>
                  <a:lnTo>
                    <a:pt x="34" y="324"/>
                  </a:lnTo>
                  <a:close/>
                </a:path>
              </a:pathLst>
            </a:custGeom>
            <a:solidFill>
              <a:schemeClr val="accent3"/>
            </a:solidFill>
            <a:ln>
              <a:noFill/>
            </a:ln>
          </p:spPr>
          <p:txBody>
            <a:bodyPr vert="horz" wrap="square" lIns="34290" tIns="17145" rIns="34290" bIns="17145" numCol="1" anchor="t" anchorCtr="0" compatLnSpc="1">
              <a:prstTxWarp prst="textNoShape">
                <a:avLst/>
              </a:prstTxWarp>
            </a:bodyPr>
            <a:lstStyle/>
            <a:p>
              <a:endParaRPr lang="th-TH" sz="675"/>
            </a:p>
          </p:txBody>
        </p:sp>
        <p:sp>
          <p:nvSpPr>
            <p:cNvPr id="133" name="Freeform 141">
              <a:extLst>
                <a:ext uri="{FF2B5EF4-FFF2-40B4-BE49-F238E27FC236}">
                  <a16:creationId xmlns:a16="http://schemas.microsoft.com/office/drawing/2014/main" id="{CF88B34D-EC27-4D12-BB2F-15EDCCBB1C8F}"/>
                </a:ext>
              </a:extLst>
            </p:cNvPr>
            <p:cNvSpPr>
              <a:spLocks/>
            </p:cNvSpPr>
            <p:nvPr/>
          </p:nvSpPr>
          <p:spPr bwMode="auto">
            <a:xfrm>
              <a:off x="8273676" y="12519846"/>
              <a:ext cx="236920" cy="241309"/>
            </a:xfrm>
            <a:custGeom>
              <a:avLst/>
              <a:gdLst>
                <a:gd name="T0" fmla="*/ 4 w 9"/>
                <a:gd name="T1" fmla="*/ 0 h 9"/>
                <a:gd name="T2" fmla="*/ 8 w 9"/>
                <a:gd name="T3" fmla="*/ 3 h 9"/>
                <a:gd name="T4" fmla="*/ 6 w 9"/>
                <a:gd name="T5" fmla="*/ 8 h 9"/>
                <a:gd name="T6" fmla="*/ 1 w 9"/>
                <a:gd name="T7" fmla="*/ 5 h 9"/>
                <a:gd name="T8" fmla="*/ 4 w 9"/>
                <a:gd name="T9" fmla="*/ 0 h 9"/>
              </a:gdLst>
              <a:ahLst/>
              <a:cxnLst>
                <a:cxn ang="0">
                  <a:pos x="T0" y="T1"/>
                </a:cxn>
                <a:cxn ang="0">
                  <a:pos x="T2" y="T3"/>
                </a:cxn>
                <a:cxn ang="0">
                  <a:pos x="T4" y="T5"/>
                </a:cxn>
                <a:cxn ang="0">
                  <a:pos x="T6" y="T7"/>
                </a:cxn>
                <a:cxn ang="0">
                  <a:pos x="T8" y="T9"/>
                </a:cxn>
              </a:cxnLst>
              <a:rect l="0" t="0" r="r" b="b"/>
              <a:pathLst>
                <a:path w="9" h="9">
                  <a:moveTo>
                    <a:pt x="4" y="0"/>
                  </a:moveTo>
                  <a:cubicBezTo>
                    <a:pt x="6" y="0"/>
                    <a:pt x="8" y="1"/>
                    <a:pt x="8" y="3"/>
                  </a:cubicBezTo>
                  <a:cubicBezTo>
                    <a:pt x="9" y="5"/>
                    <a:pt x="8" y="7"/>
                    <a:pt x="6" y="8"/>
                  </a:cubicBezTo>
                  <a:cubicBezTo>
                    <a:pt x="3" y="9"/>
                    <a:pt x="1" y="7"/>
                    <a:pt x="1" y="5"/>
                  </a:cubicBezTo>
                  <a:cubicBezTo>
                    <a:pt x="0" y="3"/>
                    <a:pt x="2" y="1"/>
                    <a:pt x="4" y="0"/>
                  </a:cubicBezTo>
                  <a:close/>
                </a:path>
              </a:pathLst>
            </a:custGeom>
            <a:solidFill>
              <a:schemeClr val="accent3"/>
            </a:solidFill>
            <a:ln>
              <a:noFill/>
            </a:ln>
          </p:spPr>
          <p:txBody>
            <a:bodyPr vert="horz" wrap="square" lIns="34290" tIns="17145" rIns="34290" bIns="17145" numCol="1" anchor="t" anchorCtr="0" compatLnSpc="1">
              <a:prstTxWarp prst="textNoShape">
                <a:avLst/>
              </a:prstTxWarp>
            </a:bodyPr>
            <a:lstStyle/>
            <a:p>
              <a:endParaRPr lang="th-TH" sz="675"/>
            </a:p>
          </p:txBody>
        </p:sp>
        <p:sp>
          <p:nvSpPr>
            <p:cNvPr id="134" name="Freeform 142">
              <a:extLst>
                <a:ext uri="{FF2B5EF4-FFF2-40B4-BE49-F238E27FC236}">
                  <a16:creationId xmlns:a16="http://schemas.microsoft.com/office/drawing/2014/main" id="{761E2D94-7F69-4636-9D87-E7A5A9AADBA9}"/>
                </a:ext>
              </a:extLst>
            </p:cNvPr>
            <p:cNvSpPr>
              <a:spLocks/>
            </p:cNvSpPr>
            <p:nvPr/>
          </p:nvSpPr>
          <p:spPr bwMode="auto">
            <a:xfrm>
              <a:off x="8378975" y="8553615"/>
              <a:ext cx="368543" cy="368543"/>
            </a:xfrm>
            <a:custGeom>
              <a:avLst/>
              <a:gdLst>
                <a:gd name="T0" fmla="*/ 9 w 14"/>
                <a:gd name="T1" fmla="*/ 13 h 14"/>
                <a:gd name="T2" fmla="*/ 1 w 14"/>
                <a:gd name="T3" fmla="*/ 8 h 14"/>
                <a:gd name="T4" fmla="*/ 6 w 14"/>
                <a:gd name="T5" fmla="*/ 0 h 14"/>
                <a:gd name="T6" fmla="*/ 13 w 14"/>
                <a:gd name="T7" fmla="*/ 5 h 14"/>
                <a:gd name="T8" fmla="*/ 9 w 14"/>
                <a:gd name="T9" fmla="*/ 13 h 14"/>
              </a:gdLst>
              <a:ahLst/>
              <a:cxnLst>
                <a:cxn ang="0">
                  <a:pos x="T0" y="T1"/>
                </a:cxn>
                <a:cxn ang="0">
                  <a:pos x="T2" y="T3"/>
                </a:cxn>
                <a:cxn ang="0">
                  <a:pos x="T4" y="T5"/>
                </a:cxn>
                <a:cxn ang="0">
                  <a:pos x="T6" y="T7"/>
                </a:cxn>
                <a:cxn ang="0">
                  <a:pos x="T8" y="T9"/>
                </a:cxn>
              </a:cxnLst>
              <a:rect l="0" t="0" r="r" b="b"/>
              <a:pathLst>
                <a:path w="14" h="14">
                  <a:moveTo>
                    <a:pt x="9" y="13"/>
                  </a:moveTo>
                  <a:cubicBezTo>
                    <a:pt x="5" y="14"/>
                    <a:pt x="2" y="12"/>
                    <a:pt x="1" y="8"/>
                  </a:cubicBezTo>
                  <a:cubicBezTo>
                    <a:pt x="0" y="5"/>
                    <a:pt x="2" y="1"/>
                    <a:pt x="6" y="0"/>
                  </a:cubicBezTo>
                  <a:cubicBezTo>
                    <a:pt x="9" y="0"/>
                    <a:pt x="12" y="2"/>
                    <a:pt x="13" y="5"/>
                  </a:cubicBezTo>
                  <a:cubicBezTo>
                    <a:pt x="14" y="8"/>
                    <a:pt x="12" y="12"/>
                    <a:pt x="9" y="13"/>
                  </a:cubicBezTo>
                  <a:close/>
                </a:path>
              </a:pathLst>
            </a:custGeom>
            <a:solidFill>
              <a:schemeClr val="accent3"/>
            </a:solidFill>
            <a:ln>
              <a:noFill/>
            </a:ln>
          </p:spPr>
          <p:txBody>
            <a:bodyPr vert="horz" wrap="square" lIns="34290" tIns="17145" rIns="34290" bIns="17145" numCol="1" anchor="t" anchorCtr="0" compatLnSpc="1">
              <a:prstTxWarp prst="textNoShape">
                <a:avLst/>
              </a:prstTxWarp>
            </a:bodyPr>
            <a:lstStyle/>
            <a:p>
              <a:endParaRPr lang="th-TH" sz="675"/>
            </a:p>
          </p:txBody>
        </p:sp>
        <p:sp>
          <p:nvSpPr>
            <p:cNvPr id="135" name="Freeform 143">
              <a:extLst>
                <a:ext uri="{FF2B5EF4-FFF2-40B4-BE49-F238E27FC236}">
                  <a16:creationId xmlns:a16="http://schemas.microsoft.com/office/drawing/2014/main" id="{85B613D5-5EFB-43D2-A1D0-5E529D43032C}"/>
                </a:ext>
              </a:extLst>
            </p:cNvPr>
            <p:cNvSpPr>
              <a:spLocks/>
            </p:cNvSpPr>
            <p:nvPr/>
          </p:nvSpPr>
          <p:spPr bwMode="auto">
            <a:xfrm>
              <a:off x="9010764" y="12576883"/>
              <a:ext cx="210596" cy="210596"/>
            </a:xfrm>
            <a:custGeom>
              <a:avLst/>
              <a:gdLst>
                <a:gd name="T0" fmla="*/ 3 w 8"/>
                <a:gd name="T1" fmla="*/ 0 h 8"/>
                <a:gd name="T2" fmla="*/ 8 w 8"/>
                <a:gd name="T3" fmla="*/ 3 h 8"/>
                <a:gd name="T4" fmla="*/ 5 w 8"/>
                <a:gd name="T5" fmla="*/ 8 h 8"/>
                <a:gd name="T6" fmla="*/ 0 w 8"/>
                <a:gd name="T7" fmla="*/ 5 h 8"/>
                <a:gd name="T8" fmla="*/ 3 w 8"/>
                <a:gd name="T9" fmla="*/ 0 h 8"/>
              </a:gdLst>
              <a:ahLst/>
              <a:cxnLst>
                <a:cxn ang="0">
                  <a:pos x="T0" y="T1"/>
                </a:cxn>
                <a:cxn ang="0">
                  <a:pos x="T2" y="T3"/>
                </a:cxn>
                <a:cxn ang="0">
                  <a:pos x="T4" y="T5"/>
                </a:cxn>
                <a:cxn ang="0">
                  <a:pos x="T6" y="T7"/>
                </a:cxn>
                <a:cxn ang="0">
                  <a:pos x="T8" y="T9"/>
                </a:cxn>
              </a:cxnLst>
              <a:rect l="0" t="0" r="r" b="b"/>
              <a:pathLst>
                <a:path w="8" h="8">
                  <a:moveTo>
                    <a:pt x="3" y="0"/>
                  </a:moveTo>
                  <a:cubicBezTo>
                    <a:pt x="5" y="0"/>
                    <a:pt x="7" y="1"/>
                    <a:pt x="8" y="3"/>
                  </a:cubicBezTo>
                  <a:cubicBezTo>
                    <a:pt x="8" y="5"/>
                    <a:pt x="7" y="7"/>
                    <a:pt x="5" y="8"/>
                  </a:cubicBezTo>
                  <a:cubicBezTo>
                    <a:pt x="3" y="8"/>
                    <a:pt x="1" y="7"/>
                    <a:pt x="0" y="5"/>
                  </a:cubicBezTo>
                  <a:cubicBezTo>
                    <a:pt x="0" y="3"/>
                    <a:pt x="1" y="1"/>
                    <a:pt x="3" y="0"/>
                  </a:cubicBezTo>
                  <a:close/>
                </a:path>
              </a:pathLst>
            </a:custGeom>
            <a:solidFill>
              <a:schemeClr val="accent3"/>
            </a:solidFill>
            <a:ln>
              <a:noFill/>
            </a:ln>
          </p:spPr>
          <p:txBody>
            <a:bodyPr vert="horz" wrap="square" lIns="34290" tIns="17145" rIns="34290" bIns="17145" numCol="1" anchor="t" anchorCtr="0" compatLnSpc="1">
              <a:prstTxWarp prst="textNoShape">
                <a:avLst/>
              </a:prstTxWarp>
            </a:bodyPr>
            <a:lstStyle/>
            <a:p>
              <a:endParaRPr lang="th-TH" sz="675"/>
            </a:p>
          </p:txBody>
        </p:sp>
        <p:sp>
          <p:nvSpPr>
            <p:cNvPr id="136" name="Freeform 144">
              <a:extLst>
                <a:ext uri="{FF2B5EF4-FFF2-40B4-BE49-F238E27FC236}">
                  <a16:creationId xmlns:a16="http://schemas.microsoft.com/office/drawing/2014/main" id="{704FD0AA-4391-4EC2-8352-12E5654F684C}"/>
                </a:ext>
              </a:extLst>
            </p:cNvPr>
            <p:cNvSpPr>
              <a:spLocks noEditPoints="1"/>
            </p:cNvSpPr>
            <p:nvPr/>
          </p:nvSpPr>
          <p:spPr bwMode="auto">
            <a:xfrm>
              <a:off x="8984438" y="9347740"/>
              <a:ext cx="1395200" cy="1430299"/>
            </a:xfrm>
            <a:custGeom>
              <a:avLst/>
              <a:gdLst>
                <a:gd name="T0" fmla="*/ 50 w 53"/>
                <a:gd name="T1" fmla="*/ 32 h 54"/>
                <a:gd name="T2" fmla="*/ 32 w 53"/>
                <a:gd name="T3" fmla="*/ 2 h 54"/>
                <a:gd name="T4" fmla="*/ 3 w 53"/>
                <a:gd name="T5" fmla="*/ 22 h 54"/>
                <a:gd name="T6" fmla="*/ 22 w 53"/>
                <a:gd name="T7" fmla="*/ 51 h 54"/>
                <a:gd name="T8" fmla="*/ 50 w 53"/>
                <a:gd name="T9" fmla="*/ 32 h 54"/>
                <a:gd name="T10" fmla="*/ 43 w 53"/>
                <a:gd name="T11" fmla="*/ 30 h 54"/>
                <a:gd name="T12" fmla="*/ 24 w 53"/>
                <a:gd name="T13" fmla="*/ 43 h 54"/>
                <a:gd name="T14" fmla="*/ 11 w 53"/>
                <a:gd name="T15" fmla="*/ 24 h 54"/>
                <a:gd name="T16" fmla="*/ 30 w 53"/>
                <a:gd name="T17" fmla="*/ 11 h 54"/>
                <a:gd name="T18" fmla="*/ 43 w 53"/>
                <a:gd name="T19" fmla="*/ 3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3" h="54">
                  <a:moveTo>
                    <a:pt x="50" y="32"/>
                  </a:moveTo>
                  <a:cubicBezTo>
                    <a:pt x="53" y="18"/>
                    <a:pt x="45" y="5"/>
                    <a:pt x="32" y="2"/>
                  </a:cubicBezTo>
                  <a:cubicBezTo>
                    <a:pt x="19" y="0"/>
                    <a:pt x="6" y="8"/>
                    <a:pt x="3" y="22"/>
                  </a:cubicBezTo>
                  <a:cubicBezTo>
                    <a:pt x="0" y="36"/>
                    <a:pt x="9" y="49"/>
                    <a:pt x="22" y="51"/>
                  </a:cubicBezTo>
                  <a:cubicBezTo>
                    <a:pt x="35" y="54"/>
                    <a:pt x="48" y="45"/>
                    <a:pt x="50" y="32"/>
                  </a:cubicBezTo>
                  <a:close/>
                  <a:moveTo>
                    <a:pt x="43" y="30"/>
                  </a:moveTo>
                  <a:cubicBezTo>
                    <a:pt x="41" y="39"/>
                    <a:pt x="32" y="45"/>
                    <a:pt x="24" y="43"/>
                  </a:cubicBezTo>
                  <a:cubicBezTo>
                    <a:pt x="15" y="41"/>
                    <a:pt x="9" y="32"/>
                    <a:pt x="11" y="24"/>
                  </a:cubicBezTo>
                  <a:cubicBezTo>
                    <a:pt x="12" y="15"/>
                    <a:pt x="21" y="9"/>
                    <a:pt x="30" y="11"/>
                  </a:cubicBezTo>
                  <a:cubicBezTo>
                    <a:pt x="39" y="12"/>
                    <a:pt x="45" y="21"/>
                    <a:pt x="43" y="30"/>
                  </a:cubicBezTo>
                  <a:close/>
                </a:path>
              </a:pathLst>
            </a:custGeom>
            <a:solidFill>
              <a:schemeClr val="accent3"/>
            </a:solidFill>
            <a:ln>
              <a:noFill/>
            </a:ln>
          </p:spPr>
          <p:txBody>
            <a:bodyPr vert="horz" wrap="square" lIns="34290" tIns="17145" rIns="34290" bIns="17145" numCol="1" anchor="t" anchorCtr="0" compatLnSpc="1">
              <a:prstTxWarp prst="textNoShape">
                <a:avLst/>
              </a:prstTxWarp>
            </a:bodyPr>
            <a:lstStyle/>
            <a:p>
              <a:endParaRPr lang="th-TH" sz="675"/>
            </a:p>
          </p:txBody>
        </p:sp>
        <p:sp>
          <p:nvSpPr>
            <p:cNvPr id="137" name="Freeform 145">
              <a:extLst>
                <a:ext uri="{FF2B5EF4-FFF2-40B4-BE49-F238E27FC236}">
                  <a16:creationId xmlns:a16="http://schemas.microsoft.com/office/drawing/2014/main" id="{E0390A60-F501-4C27-8A73-408832B4E7BB}"/>
                </a:ext>
              </a:extLst>
            </p:cNvPr>
            <p:cNvSpPr>
              <a:spLocks/>
            </p:cNvSpPr>
            <p:nvPr/>
          </p:nvSpPr>
          <p:spPr bwMode="auto">
            <a:xfrm>
              <a:off x="11169374" y="10247161"/>
              <a:ext cx="184272" cy="184272"/>
            </a:xfrm>
            <a:custGeom>
              <a:avLst/>
              <a:gdLst>
                <a:gd name="T0" fmla="*/ 2 w 7"/>
                <a:gd name="T1" fmla="*/ 0 h 7"/>
                <a:gd name="T2" fmla="*/ 6 w 7"/>
                <a:gd name="T3" fmla="*/ 3 h 7"/>
                <a:gd name="T4" fmla="*/ 4 w 7"/>
                <a:gd name="T5" fmla="*/ 7 h 7"/>
                <a:gd name="T6" fmla="*/ 0 w 7"/>
                <a:gd name="T7" fmla="*/ 4 h 7"/>
                <a:gd name="T8" fmla="*/ 2 w 7"/>
                <a:gd name="T9" fmla="*/ 0 h 7"/>
              </a:gdLst>
              <a:ahLst/>
              <a:cxnLst>
                <a:cxn ang="0">
                  <a:pos x="T0" y="T1"/>
                </a:cxn>
                <a:cxn ang="0">
                  <a:pos x="T2" y="T3"/>
                </a:cxn>
                <a:cxn ang="0">
                  <a:pos x="T4" y="T5"/>
                </a:cxn>
                <a:cxn ang="0">
                  <a:pos x="T6" y="T7"/>
                </a:cxn>
                <a:cxn ang="0">
                  <a:pos x="T8" y="T9"/>
                </a:cxn>
              </a:cxnLst>
              <a:rect l="0" t="0" r="r" b="b"/>
              <a:pathLst>
                <a:path w="7" h="7">
                  <a:moveTo>
                    <a:pt x="2" y="0"/>
                  </a:moveTo>
                  <a:cubicBezTo>
                    <a:pt x="4" y="0"/>
                    <a:pt x="6" y="1"/>
                    <a:pt x="6" y="3"/>
                  </a:cubicBezTo>
                  <a:cubicBezTo>
                    <a:pt x="7" y="4"/>
                    <a:pt x="6" y="6"/>
                    <a:pt x="4" y="7"/>
                  </a:cubicBezTo>
                  <a:cubicBezTo>
                    <a:pt x="2" y="7"/>
                    <a:pt x="0" y="6"/>
                    <a:pt x="0" y="4"/>
                  </a:cubicBezTo>
                  <a:cubicBezTo>
                    <a:pt x="0" y="2"/>
                    <a:pt x="1" y="1"/>
                    <a:pt x="2" y="0"/>
                  </a:cubicBezTo>
                  <a:close/>
                </a:path>
              </a:pathLst>
            </a:custGeom>
            <a:solidFill>
              <a:schemeClr val="accent3"/>
            </a:solidFill>
            <a:ln>
              <a:noFill/>
            </a:ln>
          </p:spPr>
          <p:txBody>
            <a:bodyPr vert="horz" wrap="square" lIns="34290" tIns="17145" rIns="34290" bIns="17145" numCol="1" anchor="t" anchorCtr="0" compatLnSpc="1">
              <a:prstTxWarp prst="textNoShape">
                <a:avLst/>
              </a:prstTxWarp>
            </a:bodyPr>
            <a:lstStyle/>
            <a:p>
              <a:endParaRPr lang="th-TH" sz="675"/>
            </a:p>
          </p:txBody>
        </p:sp>
        <p:sp>
          <p:nvSpPr>
            <p:cNvPr id="138" name="Freeform 146">
              <a:extLst>
                <a:ext uri="{FF2B5EF4-FFF2-40B4-BE49-F238E27FC236}">
                  <a16:creationId xmlns:a16="http://schemas.microsoft.com/office/drawing/2014/main" id="{6228BCD0-FD4B-431F-B4E5-5E626592589B}"/>
                </a:ext>
              </a:extLst>
            </p:cNvPr>
            <p:cNvSpPr>
              <a:spLocks/>
            </p:cNvSpPr>
            <p:nvPr/>
          </p:nvSpPr>
          <p:spPr bwMode="auto">
            <a:xfrm>
              <a:off x="11564243" y="7018017"/>
              <a:ext cx="184272" cy="188661"/>
            </a:xfrm>
            <a:custGeom>
              <a:avLst/>
              <a:gdLst>
                <a:gd name="T0" fmla="*/ 3 w 7"/>
                <a:gd name="T1" fmla="*/ 7 h 7"/>
                <a:gd name="T2" fmla="*/ 0 w 7"/>
                <a:gd name="T3" fmla="*/ 3 h 7"/>
                <a:gd name="T4" fmla="*/ 4 w 7"/>
                <a:gd name="T5" fmla="*/ 0 h 7"/>
                <a:gd name="T6" fmla="*/ 7 w 7"/>
                <a:gd name="T7" fmla="*/ 4 h 7"/>
                <a:gd name="T8" fmla="*/ 3 w 7"/>
                <a:gd name="T9" fmla="*/ 7 h 7"/>
              </a:gdLst>
              <a:ahLst/>
              <a:cxnLst>
                <a:cxn ang="0">
                  <a:pos x="T0" y="T1"/>
                </a:cxn>
                <a:cxn ang="0">
                  <a:pos x="T2" y="T3"/>
                </a:cxn>
                <a:cxn ang="0">
                  <a:pos x="T4" y="T5"/>
                </a:cxn>
                <a:cxn ang="0">
                  <a:pos x="T6" y="T7"/>
                </a:cxn>
                <a:cxn ang="0">
                  <a:pos x="T8" y="T9"/>
                </a:cxn>
              </a:cxnLst>
              <a:rect l="0" t="0" r="r" b="b"/>
              <a:pathLst>
                <a:path w="7" h="7">
                  <a:moveTo>
                    <a:pt x="3" y="7"/>
                  </a:moveTo>
                  <a:cubicBezTo>
                    <a:pt x="1" y="7"/>
                    <a:pt x="0" y="5"/>
                    <a:pt x="0" y="3"/>
                  </a:cubicBezTo>
                  <a:cubicBezTo>
                    <a:pt x="1" y="1"/>
                    <a:pt x="2" y="0"/>
                    <a:pt x="4" y="0"/>
                  </a:cubicBezTo>
                  <a:cubicBezTo>
                    <a:pt x="6" y="1"/>
                    <a:pt x="7" y="2"/>
                    <a:pt x="7" y="4"/>
                  </a:cubicBezTo>
                  <a:cubicBezTo>
                    <a:pt x="7" y="6"/>
                    <a:pt x="5" y="7"/>
                    <a:pt x="3" y="7"/>
                  </a:cubicBezTo>
                  <a:close/>
                </a:path>
              </a:pathLst>
            </a:custGeom>
            <a:solidFill>
              <a:schemeClr val="accent3"/>
            </a:solidFill>
            <a:ln>
              <a:noFill/>
            </a:ln>
          </p:spPr>
          <p:txBody>
            <a:bodyPr vert="horz" wrap="square" lIns="34290" tIns="17145" rIns="34290" bIns="17145" numCol="1" anchor="t" anchorCtr="0" compatLnSpc="1">
              <a:prstTxWarp prst="textNoShape">
                <a:avLst/>
              </a:prstTxWarp>
            </a:bodyPr>
            <a:lstStyle/>
            <a:p>
              <a:endParaRPr lang="th-TH" sz="675"/>
            </a:p>
          </p:txBody>
        </p:sp>
        <p:sp>
          <p:nvSpPr>
            <p:cNvPr id="139" name="Freeform 147">
              <a:extLst>
                <a:ext uri="{FF2B5EF4-FFF2-40B4-BE49-F238E27FC236}">
                  <a16:creationId xmlns:a16="http://schemas.microsoft.com/office/drawing/2014/main" id="{0D3EFA32-DB56-45B7-8F3C-5A2617C3F50D}"/>
                </a:ext>
              </a:extLst>
            </p:cNvPr>
            <p:cNvSpPr>
              <a:spLocks/>
            </p:cNvSpPr>
            <p:nvPr/>
          </p:nvSpPr>
          <p:spPr bwMode="auto">
            <a:xfrm>
              <a:off x="10590235" y="5802703"/>
              <a:ext cx="710763" cy="715151"/>
            </a:xfrm>
            <a:custGeom>
              <a:avLst/>
              <a:gdLst>
                <a:gd name="T0" fmla="*/ 0 w 27"/>
                <a:gd name="T1" fmla="*/ 20 h 27"/>
                <a:gd name="T2" fmla="*/ 12 w 27"/>
                <a:gd name="T3" fmla="*/ 0 h 27"/>
                <a:gd name="T4" fmla="*/ 27 w 27"/>
                <a:gd name="T5" fmla="*/ 15 h 27"/>
                <a:gd name="T6" fmla="*/ 6 w 27"/>
                <a:gd name="T7" fmla="*/ 27 h 27"/>
                <a:gd name="T8" fmla="*/ 0 w 27"/>
                <a:gd name="T9" fmla="*/ 20 h 27"/>
              </a:gdLst>
              <a:ahLst/>
              <a:cxnLst>
                <a:cxn ang="0">
                  <a:pos x="T0" y="T1"/>
                </a:cxn>
                <a:cxn ang="0">
                  <a:pos x="T2" y="T3"/>
                </a:cxn>
                <a:cxn ang="0">
                  <a:pos x="T4" y="T5"/>
                </a:cxn>
                <a:cxn ang="0">
                  <a:pos x="T6" y="T7"/>
                </a:cxn>
                <a:cxn ang="0">
                  <a:pos x="T8" y="T9"/>
                </a:cxn>
              </a:cxnLst>
              <a:rect l="0" t="0" r="r" b="b"/>
              <a:pathLst>
                <a:path w="27" h="27">
                  <a:moveTo>
                    <a:pt x="0" y="20"/>
                  </a:moveTo>
                  <a:cubicBezTo>
                    <a:pt x="12" y="0"/>
                    <a:pt x="12" y="0"/>
                    <a:pt x="12" y="0"/>
                  </a:cubicBezTo>
                  <a:cubicBezTo>
                    <a:pt x="18" y="4"/>
                    <a:pt x="23" y="9"/>
                    <a:pt x="27" y="15"/>
                  </a:cubicBezTo>
                  <a:cubicBezTo>
                    <a:pt x="6" y="27"/>
                    <a:pt x="6" y="27"/>
                    <a:pt x="6" y="27"/>
                  </a:cubicBezTo>
                  <a:cubicBezTo>
                    <a:pt x="5" y="24"/>
                    <a:pt x="2" y="22"/>
                    <a:pt x="0" y="20"/>
                  </a:cubicBezTo>
                  <a:close/>
                </a:path>
              </a:pathLst>
            </a:custGeom>
            <a:solidFill>
              <a:schemeClr val="accent3"/>
            </a:solidFill>
            <a:ln>
              <a:noFill/>
            </a:ln>
          </p:spPr>
          <p:txBody>
            <a:bodyPr vert="horz" wrap="square" lIns="34290" tIns="17145" rIns="34290" bIns="17145" numCol="1" anchor="t" anchorCtr="0" compatLnSpc="1">
              <a:prstTxWarp prst="textNoShape">
                <a:avLst/>
              </a:prstTxWarp>
            </a:bodyPr>
            <a:lstStyle/>
            <a:p>
              <a:endParaRPr lang="th-TH" sz="675"/>
            </a:p>
          </p:txBody>
        </p:sp>
        <p:sp>
          <p:nvSpPr>
            <p:cNvPr id="140" name="Freeform 148">
              <a:extLst>
                <a:ext uri="{FF2B5EF4-FFF2-40B4-BE49-F238E27FC236}">
                  <a16:creationId xmlns:a16="http://schemas.microsoft.com/office/drawing/2014/main" id="{CB8325B0-2AC6-4AC5-82D2-5245BB1E1935}"/>
                </a:ext>
              </a:extLst>
            </p:cNvPr>
            <p:cNvSpPr>
              <a:spLocks/>
            </p:cNvSpPr>
            <p:nvPr/>
          </p:nvSpPr>
          <p:spPr bwMode="auto">
            <a:xfrm>
              <a:off x="10800831" y="6280931"/>
              <a:ext cx="684437" cy="552816"/>
            </a:xfrm>
            <a:custGeom>
              <a:avLst/>
              <a:gdLst>
                <a:gd name="T0" fmla="*/ 2 w 26"/>
                <a:gd name="T1" fmla="*/ 21 h 21"/>
                <a:gd name="T2" fmla="*/ 0 w 26"/>
                <a:gd name="T3" fmla="*/ 12 h 21"/>
                <a:gd name="T4" fmla="*/ 21 w 26"/>
                <a:gd name="T5" fmla="*/ 0 h 21"/>
                <a:gd name="T6" fmla="*/ 26 w 26"/>
                <a:gd name="T7" fmla="*/ 21 h 21"/>
                <a:gd name="T8" fmla="*/ 2 w 26"/>
                <a:gd name="T9" fmla="*/ 21 h 21"/>
              </a:gdLst>
              <a:ahLst/>
              <a:cxnLst>
                <a:cxn ang="0">
                  <a:pos x="T0" y="T1"/>
                </a:cxn>
                <a:cxn ang="0">
                  <a:pos x="T2" y="T3"/>
                </a:cxn>
                <a:cxn ang="0">
                  <a:pos x="T4" y="T5"/>
                </a:cxn>
                <a:cxn ang="0">
                  <a:pos x="T6" y="T7"/>
                </a:cxn>
                <a:cxn ang="0">
                  <a:pos x="T8" y="T9"/>
                </a:cxn>
              </a:cxnLst>
              <a:rect l="0" t="0" r="r" b="b"/>
              <a:pathLst>
                <a:path w="26" h="21">
                  <a:moveTo>
                    <a:pt x="2" y="21"/>
                  </a:moveTo>
                  <a:cubicBezTo>
                    <a:pt x="2" y="17"/>
                    <a:pt x="1" y="14"/>
                    <a:pt x="0" y="12"/>
                  </a:cubicBezTo>
                  <a:cubicBezTo>
                    <a:pt x="21" y="0"/>
                    <a:pt x="21" y="0"/>
                    <a:pt x="21" y="0"/>
                  </a:cubicBezTo>
                  <a:cubicBezTo>
                    <a:pt x="24" y="6"/>
                    <a:pt x="26" y="13"/>
                    <a:pt x="26" y="21"/>
                  </a:cubicBezTo>
                  <a:lnTo>
                    <a:pt x="2" y="21"/>
                  </a:lnTo>
                  <a:close/>
                </a:path>
              </a:pathLst>
            </a:custGeom>
            <a:solidFill>
              <a:schemeClr val="accent3"/>
            </a:solidFill>
            <a:ln>
              <a:noFill/>
            </a:ln>
          </p:spPr>
          <p:txBody>
            <a:bodyPr vert="horz" wrap="square" lIns="34290" tIns="17145" rIns="34290" bIns="17145" numCol="1" anchor="t" anchorCtr="0" compatLnSpc="1">
              <a:prstTxWarp prst="textNoShape">
                <a:avLst/>
              </a:prstTxWarp>
            </a:bodyPr>
            <a:lstStyle/>
            <a:p>
              <a:endParaRPr lang="th-TH" sz="675"/>
            </a:p>
          </p:txBody>
        </p:sp>
        <p:sp>
          <p:nvSpPr>
            <p:cNvPr id="141" name="Freeform 149">
              <a:extLst>
                <a:ext uri="{FF2B5EF4-FFF2-40B4-BE49-F238E27FC236}">
                  <a16:creationId xmlns:a16="http://schemas.microsoft.com/office/drawing/2014/main" id="{2E27C4F0-EC3E-4A71-8286-C5B713F30497}"/>
                </a:ext>
              </a:extLst>
            </p:cNvPr>
            <p:cNvSpPr>
              <a:spLocks/>
            </p:cNvSpPr>
            <p:nvPr/>
          </p:nvSpPr>
          <p:spPr bwMode="auto">
            <a:xfrm>
              <a:off x="11379971" y="6039624"/>
              <a:ext cx="210596" cy="184272"/>
            </a:xfrm>
            <a:custGeom>
              <a:avLst/>
              <a:gdLst>
                <a:gd name="T0" fmla="*/ 6 w 8"/>
                <a:gd name="T1" fmla="*/ 7 h 7"/>
                <a:gd name="T2" fmla="*/ 1 w 8"/>
                <a:gd name="T3" fmla="*/ 5 h 7"/>
                <a:gd name="T4" fmla="*/ 2 w 8"/>
                <a:gd name="T5" fmla="*/ 1 h 7"/>
                <a:gd name="T6" fmla="*/ 7 w 8"/>
                <a:gd name="T7" fmla="*/ 2 h 7"/>
                <a:gd name="T8" fmla="*/ 6 w 8"/>
                <a:gd name="T9" fmla="*/ 7 h 7"/>
              </a:gdLst>
              <a:ahLst/>
              <a:cxnLst>
                <a:cxn ang="0">
                  <a:pos x="T0" y="T1"/>
                </a:cxn>
                <a:cxn ang="0">
                  <a:pos x="T2" y="T3"/>
                </a:cxn>
                <a:cxn ang="0">
                  <a:pos x="T4" y="T5"/>
                </a:cxn>
                <a:cxn ang="0">
                  <a:pos x="T6" y="T7"/>
                </a:cxn>
                <a:cxn ang="0">
                  <a:pos x="T8" y="T9"/>
                </a:cxn>
              </a:cxnLst>
              <a:rect l="0" t="0" r="r" b="b"/>
              <a:pathLst>
                <a:path w="8" h="7">
                  <a:moveTo>
                    <a:pt x="6" y="7"/>
                  </a:moveTo>
                  <a:cubicBezTo>
                    <a:pt x="4" y="7"/>
                    <a:pt x="2" y="7"/>
                    <a:pt x="1" y="5"/>
                  </a:cubicBezTo>
                  <a:cubicBezTo>
                    <a:pt x="0" y="4"/>
                    <a:pt x="1" y="2"/>
                    <a:pt x="2" y="1"/>
                  </a:cubicBezTo>
                  <a:cubicBezTo>
                    <a:pt x="4" y="0"/>
                    <a:pt x="6" y="0"/>
                    <a:pt x="7" y="2"/>
                  </a:cubicBezTo>
                  <a:cubicBezTo>
                    <a:pt x="8" y="4"/>
                    <a:pt x="7" y="6"/>
                    <a:pt x="6" y="7"/>
                  </a:cubicBezTo>
                  <a:close/>
                </a:path>
              </a:pathLst>
            </a:custGeom>
            <a:solidFill>
              <a:schemeClr val="accent3"/>
            </a:solidFill>
            <a:ln>
              <a:noFill/>
            </a:ln>
          </p:spPr>
          <p:txBody>
            <a:bodyPr vert="horz" wrap="square" lIns="34290" tIns="17145" rIns="34290" bIns="17145" numCol="1" anchor="t" anchorCtr="0" compatLnSpc="1">
              <a:prstTxWarp prst="textNoShape">
                <a:avLst/>
              </a:prstTxWarp>
            </a:bodyPr>
            <a:lstStyle/>
            <a:p>
              <a:endParaRPr lang="th-TH" sz="675"/>
            </a:p>
          </p:txBody>
        </p:sp>
        <p:sp>
          <p:nvSpPr>
            <p:cNvPr id="142" name="Freeform 150">
              <a:extLst>
                <a:ext uri="{FF2B5EF4-FFF2-40B4-BE49-F238E27FC236}">
                  <a16:creationId xmlns:a16="http://schemas.microsoft.com/office/drawing/2014/main" id="{863D34A0-F39D-4D86-B1C6-AF81ED708738}"/>
                </a:ext>
              </a:extLst>
            </p:cNvPr>
            <p:cNvSpPr>
              <a:spLocks/>
            </p:cNvSpPr>
            <p:nvPr/>
          </p:nvSpPr>
          <p:spPr bwMode="auto">
            <a:xfrm>
              <a:off x="11564243" y="6517852"/>
              <a:ext cx="184272" cy="184272"/>
            </a:xfrm>
            <a:custGeom>
              <a:avLst/>
              <a:gdLst>
                <a:gd name="T0" fmla="*/ 4 w 7"/>
                <a:gd name="T1" fmla="*/ 7 h 7"/>
                <a:gd name="T2" fmla="*/ 0 w 7"/>
                <a:gd name="T3" fmla="*/ 4 h 7"/>
                <a:gd name="T4" fmla="*/ 3 w 7"/>
                <a:gd name="T5" fmla="*/ 0 h 7"/>
                <a:gd name="T6" fmla="*/ 7 w 7"/>
                <a:gd name="T7" fmla="*/ 3 h 7"/>
                <a:gd name="T8" fmla="*/ 4 w 7"/>
                <a:gd name="T9" fmla="*/ 7 h 7"/>
              </a:gdLst>
              <a:ahLst/>
              <a:cxnLst>
                <a:cxn ang="0">
                  <a:pos x="T0" y="T1"/>
                </a:cxn>
                <a:cxn ang="0">
                  <a:pos x="T2" y="T3"/>
                </a:cxn>
                <a:cxn ang="0">
                  <a:pos x="T4" y="T5"/>
                </a:cxn>
                <a:cxn ang="0">
                  <a:pos x="T6" y="T7"/>
                </a:cxn>
                <a:cxn ang="0">
                  <a:pos x="T8" y="T9"/>
                </a:cxn>
              </a:cxnLst>
              <a:rect l="0" t="0" r="r" b="b"/>
              <a:pathLst>
                <a:path w="7" h="7">
                  <a:moveTo>
                    <a:pt x="4" y="7"/>
                  </a:moveTo>
                  <a:cubicBezTo>
                    <a:pt x="2" y="7"/>
                    <a:pt x="1" y="6"/>
                    <a:pt x="0" y="4"/>
                  </a:cubicBezTo>
                  <a:cubicBezTo>
                    <a:pt x="0" y="2"/>
                    <a:pt x="1" y="1"/>
                    <a:pt x="3" y="0"/>
                  </a:cubicBezTo>
                  <a:cubicBezTo>
                    <a:pt x="5" y="0"/>
                    <a:pt x="7" y="1"/>
                    <a:pt x="7" y="3"/>
                  </a:cubicBezTo>
                  <a:cubicBezTo>
                    <a:pt x="7" y="5"/>
                    <a:pt x="6" y="7"/>
                    <a:pt x="4" y="7"/>
                  </a:cubicBezTo>
                  <a:close/>
                </a:path>
              </a:pathLst>
            </a:custGeom>
            <a:solidFill>
              <a:schemeClr val="accent3"/>
            </a:solidFill>
            <a:ln>
              <a:noFill/>
            </a:ln>
          </p:spPr>
          <p:txBody>
            <a:bodyPr vert="horz" wrap="square" lIns="34290" tIns="17145" rIns="34290" bIns="17145" numCol="1" anchor="t" anchorCtr="0" compatLnSpc="1">
              <a:prstTxWarp prst="textNoShape">
                <a:avLst/>
              </a:prstTxWarp>
            </a:bodyPr>
            <a:lstStyle/>
            <a:p>
              <a:endParaRPr lang="th-TH" sz="675"/>
            </a:p>
          </p:txBody>
        </p:sp>
        <p:sp>
          <p:nvSpPr>
            <p:cNvPr id="143" name="Freeform 151">
              <a:extLst>
                <a:ext uri="{FF2B5EF4-FFF2-40B4-BE49-F238E27FC236}">
                  <a16:creationId xmlns:a16="http://schemas.microsoft.com/office/drawing/2014/main" id="{1882ABC6-62E8-42BC-AD4F-CFA90A0F351E}"/>
                </a:ext>
              </a:extLst>
            </p:cNvPr>
            <p:cNvSpPr>
              <a:spLocks noEditPoints="1"/>
            </p:cNvSpPr>
            <p:nvPr/>
          </p:nvSpPr>
          <p:spPr bwMode="auto">
            <a:xfrm>
              <a:off x="11143050" y="8816861"/>
              <a:ext cx="868710" cy="846774"/>
            </a:xfrm>
            <a:custGeom>
              <a:avLst/>
              <a:gdLst>
                <a:gd name="T0" fmla="*/ 0 w 33"/>
                <a:gd name="T1" fmla="*/ 16 h 32"/>
                <a:gd name="T2" fmla="*/ 16 w 33"/>
                <a:gd name="T3" fmla="*/ 32 h 32"/>
                <a:gd name="T4" fmla="*/ 33 w 33"/>
                <a:gd name="T5" fmla="*/ 16 h 32"/>
                <a:gd name="T6" fmla="*/ 16 w 33"/>
                <a:gd name="T7" fmla="*/ 0 h 32"/>
                <a:gd name="T8" fmla="*/ 0 w 33"/>
                <a:gd name="T9" fmla="*/ 16 h 32"/>
                <a:gd name="T10" fmla="*/ 10 w 33"/>
                <a:gd name="T11" fmla="*/ 16 h 32"/>
                <a:gd name="T12" fmla="*/ 16 w 33"/>
                <a:gd name="T13" fmla="*/ 10 h 32"/>
                <a:gd name="T14" fmla="*/ 23 w 33"/>
                <a:gd name="T15" fmla="*/ 16 h 32"/>
                <a:gd name="T16" fmla="*/ 16 w 33"/>
                <a:gd name="T17" fmla="*/ 22 h 32"/>
                <a:gd name="T18" fmla="*/ 10 w 33"/>
                <a:gd name="T19"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 h="32">
                  <a:moveTo>
                    <a:pt x="0" y="16"/>
                  </a:moveTo>
                  <a:cubicBezTo>
                    <a:pt x="0" y="25"/>
                    <a:pt x="7" y="32"/>
                    <a:pt x="16" y="32"/>
                  </a:cubicBezTo>
                  <a:cubicBezTo>
                    <a:pt x="25" y="32"/>
                    <a:pt x="33" y="25"/>
                    <a:pt x="33" y="16"/>
                  </a:cubicBezTo>
                  <a:cubicBezTo>
                    <a:pt x="33" y="7"/>
                    <a:pt x="25" y="0"/>
                    <a:pt x="16" y="0"/>
                  </a:cubicBezTo>
                  <a:cubicBezTo>
                    <a:pt x="7" y="0"/>
                    <a:pt x="0" y="7"/>
                    <a:pt x="0" y="16"/>
                  </a:cubicBezTo>
                  <a:close/>
                  <a:moveTo>
                    <a:pt x="10" y="16"/>
                  </a:moveTo>
                  <a:cubicBezTo>
                    <a:pt x="10" y="12"/>
                    <a:pt x="13" y="10"/>
                    <a:pt x="16" y="10"/>
                  </a:cubicBezTo>
                  <a:cubicBezTo>
                    <a:pt x="20" y="10"/>
                    <a:pt x="23" y="12"/>
                    <a:pt x="23" y="16"/>
                  </a:cubicBezTo>
                  <a:cubicBezTo>
                    <a:pt x="23" y="19"/>
                    <a:pt x="20" y="22"/>
                    <a:pt x="16" y="22"/>
                  </a:cubicBezTo>
                  <a:cubicBezTo>
                    <a:pt x="13" y="22"/>
                    <a:pt x="10" y="19"/>
                    <a:pt x="10" y="16"/>
                  </a:cubicBezTo>
                  <a:close/>
                </a:path>
              </a:pathLst>
            </a:custGeom>
            <a:solidFill>
              <a:schemeClr val="accent3"/>
            </a:solidFill>
            <a:ln>
              <a:noFill/>
            </a:ln>
          </p:spPr>
          <p:txBody>
            <a:bodyPr vert="horz" wrap="square" lIns="34290" tIns="17145" rIns="34290" bIns="17145" numCol="1" anchor="t" anchorCtr="0" compatLnSpc="1">
              <a:prstTxWarp prst="textNoShape">
                <a:avLst/>
              </a:prstTxWarp>
            </a:bodyPr>
            <a:lstStyle/>
            <a:p>
              <a:endParaRPr lang="th-TH" sz="675"/>
            </a:p>
          </p:txBody>
        </p:sp>
      </p:grpSp>
      <p:grpSp>
        <p:nvGrpSpPr>
          <p:cNvPr id="144" name="กลุ่ม 2">
            <a:extLst>
              <a:ext uri="{FF2B5EF4-FFF2-40B4-BE49-F238E27FC236}">
                <a16:creationId xmlns:a16="http://schemas.microsoft.com/office/drawing/2014/main" id="{C373DA1F-F8E4-4DE2-AB73-61746F134176}"/>
              </a:ext>
            </a:extLst>
          </p:cNvPr>
          <p:cNvGrpSpPr/>
          <p:nvPr/>
        </p:nvGrpSpPr>
        <p:grpSpPr>
          <a:xfrm>
            <a:off x="5127766" y="2811093"/>
            <a:ext cx="1758809" cy="2331368"/>
            <a:chOff x="13643881" y="7496248"/>
            <a:chExt cx="4690156" cy="6216979"/>
          </a:xfrm>
        </p:grpSpPr>
        <p:sp>
          <p:nvSpPr>
            <p:cNvPr id="145" name="Oval 152">
              <a:extLst>
                <a:ext uri="{FF2B5EF4-FFF2-40B4-BE49-F238E27FC236}">
                  <a16:creationId xmlns:a16="http://schemas.microsoft.com/office/drawing/2014/main" id="{CC679A88-9F7E-4DAC-86BC-C08C2D2F8401}"/>
                </a:ext>
              </a:extLst>
            </p:cNvPr>
            <p:cNvSpPr>
              <a:spLocks noChangeArrowheads="1"/>
            </p:cNvSpPr>
            <p:nvPr/>
          </p:nvSpPr>
          <p:spPr bwMode="auto">
            <a:xfrm>
              <a:off x="15776168" y="9983916"/>
              <a:ext cx="131623" cy="105298"/>
            </a:xfrm>
            <a:prstGeom prst="ellipse">
              <a:avLst/>
            </a:prstGeom>
            <a:solidFill>
              <a:schemeClr val="accent6"/>
            </a:solidFill>
            <a:ln>
              <a:noFill/>
            </a:ln>
          </p:spPr>
          <p:txBody>
            <a:bodyPr vert="horz" wrap="square" lIns="34290" tIns="17145" rIns="34290" bIns="17145" numCol="1" anchor="t" anchorCtr="0" compatLnSpc="1">
              <a:prstTxWarp prst="textNoShape">
                <a:avLst/>
              </a:prstTxWarp>
            </a:bodyPr>
            <a:lstStyle/>
            <a:p>
              <a:endParaRPr lang="th-TH" sz="675"/>
            </a:p>
          </p:txBody>
        </p:sp>
        <p:sp>
          <p:nvSpPr>
            <p:cNvPr id="146" name="Freeform 153">
              <a:extLst>
                <a:ext uri="{FF2B5EF4-FFF2-40B4-BE49-F238E27FC236}">
                  <a16:creationId xmlns:a16="http://schemas.microsoft.com/office/drawing/2014/main" id="{E707923F-CAAD-4376-85FE-D356D5A7E3DB}"/>
                </a:ext>
              </a:extLst>
            </p:cNvPr>
            <p:cNvSpPr>
              <a:spLocks/>
            </p:cNvSpPr>
            <p:nvPr/>
          </p:nvSpPr>
          <p:spPr bwMode="auto">
            <a:xfrm>
              <a:off x="16228071" y="9084496"/>
              <a:ext cx="473842" cy="368543"/>
            </a:xfrm>
            <a:custGeom>
              <a:avLst/>
              <a:gdLst>
                <a:gd name="T0" fmla="*/ 1 w 18"/>
                <a:gd name="T1" fmla="*/ 0 h 14"/>
                <a:gd name="T2" fmla="*/ 0 w 18"/>
                <a:gd name="T3" fmla="*/ 6 h 14"/>
                <a:gd name="T4" fmla="*/ 14 w 18"/>
                <a:gd name="T5" fmla="*/ 14 h 14"/>
                <a:gd name="T6" fmla="*/ 18 w 18"/>
                <a:gd name="T7" fmla="*/ 0 h 14"/>
                <a:gd name="T8" fmla="*/ 1 w 18"/>
                <a:gd name="T9" fmla="*/ 0 h 14"/>
              </a:gdLst>
              <a:ahLst/>
              <a:cxnLst>
                <a:cxn ang="0">
                  <a:pos x="T0" y="T1"/>
                </a:cxn>
                <a:cxn ang="0">
                  <a:pos x="T2" y="T3"/>
                </a:cxn>
                <a:cxn ang="0">
                  <a:pos x="T4" y="T5"/>
                </a:cxn>
                <a:cxn ang="0">
                  <a:pos x="T6" y="T7"/>
                </a:cxn>
                <a:cxn ang="0">
                  <a:pos x="T8" y="T9"/>
                </a:cxn>
              </a:cxnLst>
              <a:rect l="0" t="0" r="r" b="b"/>
              <a:pathLst>
                <a:path w="18" h="14">
                  <a:moveTo>
                    <a:pt x="1" y="0"/>
                  </a:moveTo>
                  <a:cubicBezTo>
                    <a:pt x="1" y="2"/>
                    <a:pt x="1" y="4"/>
                    <a:pt x="0" y="6"/>
                  </a:cubicBezTo>
                  <a:cubicBezTo>
                    <a:pt x="14" y="14"/>
                    <a:pt x="14" y="14"/>
                    <a:pt x="14" y="14"/>
                  </a:cubicBezTo>
                  <a:cubicBezTo>
                    <a:pt x="16" y="10"/>
                    <a:pt x="17" y="5"/>
                    <a:pt x="18" y="0"/>
                  </a:cubicBezTo>
                  <a:lnTo>
                    <a:pt x="1" y="0"/>
                  </a:lnTo>
                  <a:close/>
                </a:path>
              </a:pathLst>
            </a:custGeom>
            <a:solidFill>
              <a:schemeClr val="accent6"/>
            </a:solidFill>
            <a:ln>
              <a:noFill/>
            </a:ln>
          </p:spPr>
          <p:txBody>
            <a:bodyPr vert="horz" wrap="square" lIns="34290" tIns="17145" rIns="34290" bIns="17145" numCol="1" anchor="t" anchorCtr="0" compatLnSpc="1">
              <a:prstTxWarp prst="textNoShape">
                <a:avLst/>
              </a:prstTxWarp>
            </a:bodyPr>
            <a:lstStyle/>
            <a:p>
              <a:endParaRPr lang="th-TH" sz="675"/>
            </a:p>
          </p:txBody>
        </p:sp>
        <p:sp>
          <p:nvSpPr>
            <p:cNvPr id="147" name="Freeform 154">
              <a:extLst>
                <a:ext uri="{FF2B5EF4-FFF2-40B4-BE49-F238E27FC236}">
                  <a16:creationId xmlns:a16="http://schemas.microsoft.com/office/drawing/2014/main" id="{7A97EEE8-E9EF-41E0-9216-D903443A3C3B}"/>
                </a:ext>
              </a:extLst>
            </p:cNvPr>
            <p:cNvSpPr>
              <a:spLocks/>
            </p:cNvSpPr>
            <p:nvPr/>
          </p:nvSpPr>
          <p:spPr bwMode="auto">
            <a:xfrm>
              <a:off x="16754562" y="9163469"/>
              <a:ext cx="131623" cy="105298"/>
            </a:xfrm>
            <a:custGeom>
              <a:avLst/>
              <a:gdLst>
                <a:gd name="T0" fmla="*/ 2 w 5"/>
                <a:gd name="T1" fmla="*/ 0 h 4"/>
                <a:gd name="T2" fmla="*/ 0 w 5"/>
                <a:gd name="T3" fmla="*/ 2 h 4"/>
                <a:gd name="T4" fmla="*/ 2 w 5"/>
                <a:gd name="T5" fmla="*/ 4 h 4"/>
                <a:gd name="T6" fmla="*/ 4 w 5"/>
                <a:gd name="T7" fmla="*/ 2 h 4"/>
                <a:gd name="T8" fmla="*/ 2 w 5"/>
                <a:gd name="T9" fmla="*/ 0 h 4"/>
              </a:gdLst>
              <a:ahLst/>
              <a:cxnLst>
                <a:cxn ang="0">
                  <a:pos x="T0" y="T1"/>
                </a:cxn>
                <a:cxn ang="0">
                  <a:pos x="T2" y="T3"/>
                </a:cxn>
                <a:cxn ang="0">
                  <a:pos x="T4" y="T5"/>
                </a:cxn>
                <a:cxn ang="0">
                  <a:pos x="T6" y="T7"/>
                </a:cxn>
                <a:cxn ang="0">
                  <a:pos x="T8" y="T9"/>
                </a:cxn>
              </a:cxnLst>
              <a:rect l="0" t="0" r="r" b="b"/>
              <a:pathLst>
                <a:path w="5" h="4">
                  <a:moveTo>
                    <a:pt x="2" y="0"/>
                  </a:moveTo>
                  <a:cubicBezTo>
                    <a:pt x="1" y="0"/>
                    <a:pt x="0" y="0"/>
                    <a:pt x="0" y="2"/>
                  </a:cubicBezTo>
                  <a:cubicBezTo>
                    <a:pt x="0" y="3"/>
                    <a:pt x="0" y="4"/>
                    <a:pt x="2" y="4"/>
                  </a:cubicBezTo>
                  <a:cubicBezTo>
                    <a:pt x="3" y="4"/>
                    <a:pt x="4" y="4"/>
                    <a:pt x="4" y="2"/>
                  </a:cubicBezTo>
                  <a:cubicBezTo>
                    <a:pt x="5" y="1"/>
                    <a:pt x="4" y="0"/>
                    <a:pt x="2" y="0"/>
                  </a:cubicBezTo>
                  <a:close/>
                </a:path>
              </a:pathLst>
            </a:custGeom>
            <a:solidFill>
              <a:schemeClr val="accent6"/>
            </a:solidFill>
            <a:ln>
              <a:noFill/>
            </a:ln>
          </p:spPr>
          <p:txBody>
            <a:bodyPr vert="horz" wrap="square" lIns="34290" tIns="17145" rIns="34290" bIns="17145" numCol="1" anchor="t" anchorCtr="0" compatLnSpc="1">
              <a:prstTxWarp prst="textNoShape">
                <a:avLst/>
              </a:prstTxWarp>
            </a:bodyPr>
            <a:lstStyle/>
            <a:p>
              <a:endParaRPr lang="th-TH" sz="675"/>
            </a:p>
          </p:txBody>
        </p:sp>
        <p:sp>
          <p:nvSpPr>
            <p:cNvPr id="148" name="Freeform 155">
              <a:extLst>
                <a:ext uri="{FF2B5EF4-FFF2-40B4-BE49-F238E27FC236}">
                  <a16:creationId xmlns:a16="http://schemas.microsoft.com/office/drawing/2014/main" id="{7756B22A-E826-469D-B16A-8409231E8A2A}"/>
                </a:ext>
              </a:extLst>
            </p:cNvPr>
            <p:cNvSpPr>
              <a:spLocks/>
            </p:cNvSpPr>
            <p:nvPr/>
          </p:nvSpPr>
          <p:spPr bwMode="auto">
            <a:xfrm>
              <a:off x="16065738" y="9268767"/>
              <a:ext cx="504555" cy="500166"/>
            </a:xfrm>
            <a:custGeom>
              <a:avLst/>
              <a:gdLst>
                <a:gd name="T0" fmla="*/ 0 w 19"/>
                <a:gd name="T1" fmla="*/ 5 h 19"/>
                <a:gd name="T2" fmla="*/ 8 w 19"/>
                <a:gd name="T3" fmla="*/ 19 h 19"/>
                <a:gd name="T4" fmla="*/ 19 w 19"/>
                <a:gd name="T5" fmla="*/ 9 h 19"/>
                <a:gd name="T6" fmla="*/ 5 w 19"/>
                <a:gd name="T7" fmla="*/ 0 h 19"/>
                <a:gd name="T8" fmla="*/ 0 w 19"/>
                <a:gd name="T9" fmla="*/ 5 h 19"/>
              </a:gdLst>
              <a:ahLst/>
              <a:cxnLst>
                <a:cxn ang="0">
                  <a:pos x="T0" y="T1"/>
                </a:cxn>
                <a:cxn ang="0">
                  <a:pos x="T2" y="T3"/>
                </a:cxn>
                <a:cxn ang="0">
                  <a:pos x="T4" y="T5"/>
                </a:cxn>
                <a:cxn ang="0">
                  <a:pos x="T6" y="T7"/>
                </a:cxn>
                <a:cxn ang="0">
                  <a:pos x="T8" y="T9"/>
                </a:cxn>
              </a:cxnLst>
              <a:rect l="0" t="0" r="r" b="b"/>
              <a:pathLst>
                <a:path w="19" h="19">
                  <a:moveTo>
                    <a:pt x="0" y="5"/>
                  </a:moveTo>
                  <a:cubicBezTo>
                    <a:pt x="8" y="19"/>
                    <a:pt x="8" y="19"/>
                    <a:pt x="8" y="19"/>
                  </a:cubicBezTo>
                  <a:cubicBezTo>
                    <a:pt x="13" y="16"/>
                    <a:pt x="16" y="13"/>
                    <a:pt x="19" y="9"/>
                  </a:cubicBezTo>
                  <a:cubicBezTo>
                    <a:pt x="5" y="0"/>
                    <a:pt x="5" y="0"/>
                    <a:pt x="5" y="0"/>
                  </a:cubicBezTo>
                  <a:cubicBezTo>
                    <a:pt x="3" y="2"/>
                    <a:pt x="2" y="4"/>
                    <a:pt x="0" y="5"/>
                  </a:cubicBezTo>
                  <a:close/>
                </a:path>
              </a:pathLst>
            </a:custGeom>
            <a:solidFill>
              <a:schemeClr val="accent6"/>
            </a:solidFill>
            <a:ln>
              <a:noFill/>
            </a:ln>
          </p:spPr>
          <p:txBody>
            <a:bodyPr vert="horz" wrap="square" lIns="34290" tIns="17145" rIns="34290" bIns="17145" numCol="1" anchor="t" anchorCtr="0" compatLnSpc="1">
              <a:prstTxWarp prst="textNoShape">
                <a:avLst/>
              </a:prstTxWarp>
            </a:bodyPr>
            <a:lstStyle/>
            <a:p>
              <a:endParaRPr lang="th-TH" sz="675"/>
            </a:p>
          </p:txBody>
        </p:sp>
        <p:sp>
          <p:nvSpPr>
            <p:cNvPr id="149" name="Freeform 156">
              <a:extLst>
                <a:ext uri="{FF2B5EF4-FFF2-40B4-BE49-F238E27FC236}">
                  <a16:creationId xmlns:a16="http://schemas.microsoft.com/office/drawing/2014/main" id="{D39CEC86-9638-44E6-8405-10235A9A3311}"/>
                </a:ext>
              </a:extLst>
            </p:cNvPr>
            <p:cNvSpPr>
              <a:spLocks/>
            </p:cNvSpPr>
            <p:nvPr/>
          </p:nvSpPr>
          <p:spPr bwMode="auto">
            <a:xfrm>
              <a:off x="15855141" y="9426715"/>
              <a:ext cx="399257" cy="478231"/>
            </a:xfrm>
            <a:custGeom>
              <a:avLst/>
              <a:gdLst>
                <a:gd name="T0" fmla="*/ 0 w 15"/>
                <a:gd name="T1" fmla="*/ 2 h 18"/>
                <a:gd name="T2" fmla="*/ 0 w 15"/>
                <a:gd name="T3" fmla="*/ 18 h 18"/>
                <a:gd name="T4" fmla="*/ 15 w 15"/>
                <a:gd name="T5" fmla="*/ 14 h 18"/>
                <a:gd name="T6" fmla="*/ 6 w 15"/>
                <a:gd name="T7" fmla="*/ 0 h 18"/>
                <a:gd name="T8" fmla="*/ 0 w 15"/>
                <a:gd name="T9" fmla="*/ 2 h 18"/>
              </a:gdLst>
              <a:ahLst/>
              <a:cxnLst>
                <a:cxn ang="0">
                  <a:pos x="T0" y="T1"/>
                </a:cxn>
                <a:cxn ang="0">
                  <a:pos x="T2" y="T3"/>
                </a:cxn>
                <a:cxn ang="0">
                  <a:pos x="T4" y="T5"/>
                </a:cxn>
                <a:cxn ang="0">
                  <a:pos x="T6" y="T7"/>
                </a:cxn>
                <a:cxn ang="0">
                  <a:pos x="T8" y="T9"/>
                </a:cxn>
              </a:cxnLst>
              <a:rect l="0" t="0" r="r" b="b"/>
              <a:pathLst>
                <a:path w="15" h="18">
                  <a:moveTo>
                    <a:pt x="0" y="2"/>
                  </a:moveTo>
                  <a:cubicBezTo>
                    <a:pt x="0" y="18"/>
                    <a:pt x="0" y="18"/>
                    <a:pt x="0" y="18"/>
                  </a:cubicBezTo>
                  <a:cubicBezTo>
                    <a:pt x="5" y="18"/>
                    <a:pt x="10" y="16"/>
                    <a:pt x="15" y="14"/>
                  </a:cubicBezTo>
                  <a:cubicBezTo>
                    <a:pt x="6" y="0"/>
                    <a:pt x="6" y="0"/>
                    <a:pt x="6" y="0"/>
                  </a:cubicBezTo>
                  <a:cubicBezTo>
                    <a:pt x="5" y="1"/>
                    <a:pt x="2" y="1"/>
                    <a:pt x="0" y="2"/>
                  </a:cubicBezTo>
                  <a:close/>
                </a:path>
              </a:pathLst>
            </a:custGeom>
            <a:solidFill>
              <a:schemeClr val="accent6"/>
            </a:solidFill>
            <a:ln>
              <a:noFill/>
            </a:ln>
          </p:spPr>
          <p:txBody>
            <a:bodyPr vert="horz" wrap="square" lIns="34290" tIns="17145" rIns="34290" bIns="17145" numCol="1" anchor="t" anchorCtr="0" compatLnSpc="1">
              <a:prstTxWarp prst="textNoShape">
                <a:avLst/>
              </a:prstTxWarp>
            </a:bodyPr>
            <a:lstStyle/>
            <a:p>
              <a:endParaRPr lang="th-TH" sz="675"/>
            </a:p>
          </p:txBody>
        </p:sp>
        <p:sp>
          <p:nvSpPr>
            <p:cNvPr id="150" name="Freeform 157">
              <a:extLst>
                <a:ext uri="{FF2B5EF4-FFF2-40B4-BE49-F238E27FC236}">
                  <a16:creationId xmlns:a16="http://schemas.microsoft.com/office/drawing/2014/main" id="{4A8B5D93-7C05-453C-B101-1F2C9B0AF033}"/>
                </a:ext>
              </a:extLst>
            </p:cNvPr>
            <p:cNvSpPr>
              <a:spLocks/>
            </p:cNvSpPr>
            <p:nvPr/>
          </p:nvSpPr>
          <p:spPr bwMode="auto">
            <a:xfrm>
              <a:off x="15433950" y="8185072"/>
              <a:ext cx="368543" cy="473842"/>
            </a:xfrm>
            <a:custGeom>
              <a:avLst/>
              <a:gdLst>
                <a:gd name="T0" fmla="*/ 14 w 14"/>
                <a:gd name="T1" fmla="*/ 16 h 18"/>
                <a:gd name="T2" fmla="*/ 14 w 14"/>
                <a:gd name="T3" fmla="*/ 0 h 18"/>
                <a:gd name="T4" fmla="*/ 0 w 14"/>
                <a:gd name="T5" fmla="*/ 4 h 18"/>
                <a:gd name="T6" fmla="*/ 8 w 14"/>
                <a:gd name="T7" fmla="*/ 18 h 18"/>
                <a:gd name="T8" fmla="*/ 14 w 14"/>
                <a:gd name="T9" fmla="*/ 16 h 18"/>
              </a:gdLst>
              <a:ahLst/>
              <a:cxnLst>
                <a:cxn ang="0">
                  <a:pos x="T0" y="T1"/>
                </a:cxn>
                <a:cxn ang="0">
                  <a:pos x="T2" y="T3"/>
                </a:cxn>
                <a:cxn ang="0">
                  <a:pos x="T4" y="T5"/>
                </a:cxn>
                <a:cxn ang="0">
                  <a:pos x="T6" y="T7"/>
                </a:cxn>
                <a:cxn ang="0">
                  <a:pos x="T8" y="T9"/>
                </a:cxn>
              </a:cxnLst>
              <a:rect l="0" t="0" r="r" b="b"/>
              <a:pathLst>
                <a:path w="14" h="18">
                  <a:moveTo>
                    <a:pt x="14" y="16"/>
                  </a:moveTo>
                  <a:cubicBezTo>
                    <a:pt x="14" y="0"/>
                    <a:pt x="14" y="0"/>
                    <a:pt x="14" y="0"/>
                  </a:cubicBezTo>
                  <a:cubicBezTo>
                    <a:pt x="9" y="0"/>
                    <a:pt x="4" y="2"/>
                    <a:pt x="0" y="4"/>
                  </a:cubicBezTo>
                  <a:cubicBezTo>
                    <a:pt x="8" y="18"/>
                    <a:pt x="8" y="18"/>
                    <a:pt x="8" y="18"/>
                  </a:cubicBezTo>
                  <a:cubicBezTo>
                    <a:pt x="10" y="17"/>
                    <a:pt x="12" y="17"/>
                    <a:pt x="14" y="16"/>
                  </a:cubicBezTo>
                  <a:close/>
                </a:path>
              </a:pathLst>
            </a:custGeom>
            <a:solidFill>
              <a:schemeClr val="accent6"/>
            </a:solidFill>
            <a:ln>
              <a:noFill/>
            </a:ln>
          </p:spPr>
          <p:txBody>
            <a:bodyPr vert="horz" wrap="square" lIns="34290" tIns="17145" rIns="34290" bIns="17145" numCol="1" anchor="t" anchorCtr="0" compatLnSpc="1">
              <a:prstTxWarp prst="textNoShape">
                <a:avLst/>
              </a:prstTxWarp>
            </a:bodyPr>
            <a:lstStyle/>
            <a:p>
              <a:endParaRPr lang="th-TH" sz="675"/>
            </a:p>
          </p:txBody>
        </p:sp>
        <p:sp>
          <p:nvSpPr>
            <p:cNvPr id="151" name="Freeform 158">
              <a:extLst>
                <a:ext uri="{FF2B5EF4-FFF2-40B4-BE49-F238E27FC236}">
                  <a16:creationId xmlns:a16="http://schemas.microsoft.com/office/drawing/2014/main" id="{B5408C3E-0783-4A13-8D8E-19E679D6A946}"/>
                </a:ext>
              </a:extLst>
            </p:cNvPr>
            <p:cNvSpPr>
              <a:spLocks/>
            </p:cNvSpPr>
            <p:nvPr/>
          </p:nvSpPr>
          <p:spPr bwMode="auto">
            <a:xfrm>
              <a:off x="16754562" y="8816861"/>
              <a:ext cx="131623" cy="105298"/>
            </a:xfrm>
            <a:custGeom>
              <a:avLst/>
              <a:gdLst>
                <a:gd name="T0" fmla="*/ 0 w 5"/>
                <a:gd name="T1" fmla="*/ 2 h 4"/>
                <a:gd name="T2" fmla="*/ 2 w 5"/>
                <a:gd name="T3" fmla="*/ 4 h 4"/>
                <a:gd name="T4" fmla="*/ 4 w 5"/>
                <a:gd name="T5" fmla="*/ 2 h 4"/>
                <a:gd name="T6" fmla="*/ 2 w 5"/>
                <a:gd name="T7" fmla="*/ 0 h 4"/>
                <a:gd name="T8" fmla="*/ 0 w 5"/>
                <a:gd name="T9" fmla="*/ 2 h 4"/>
              </a:gdLst>
              <a:ahLst/>
              <a:cxnLst>
                <a:cxn ang="0">
                  <a:pos x="T0" y="T1"/>
                </a:cxn>
                <a:cxn ang="0">
                  <a:pos x="T2" y="T3"/>
                </a:cxn>
                <a:cxn ang="0">
                  <a:pos x="T4" y="T5"/>
                </a:cxn>
                <a:cxn ang="0">
                  <a:pos x="T6" y="T7"/>
                </a:cxn>
                <a:cxn ang="0">
                  <a:pos x="T8" y="T9"/>
                </a:cxn>
              </a:cxnLst>
              <a:rect l="0" t="0" r="r" b="b"/>
              <a:pathLst>
                <a:path w="5" h="4">
                  <a:moveTo>
                    <a:pt x="0" y="2"/>
                  </a:moveTo>
                  <a:cubicBezTo>
                    <a:pt x="0" y="4"/>
                    <a:pt x="1" y="4"/>
                    <a:pt x="2" y="4"/>
                  </a:cubicBezTo>
                  <a:cubicBezTo>
                    <a:pt x="4" y="4"/>
                    <a:pt x="5" y="3"/>
                    <a:pt x="4" y="2"/>
                  </a:cubicBezTo>
                  <a:cubicBezTo>
                    <a:pt x="4" y="0"/>
                    <a:pt x="3" y="0"/>
                    <a:pt x="2" y="0"/>
                  </a:cubicBezTo>
                  <a:cubicBezTo>
                    <a:pt x="0" y="0"/>
                    <a:pt x="0" y="1"/>
                    <a:pt x="0" y="2"/>
                  </a:cubicBezTo>
                  <a:close/>
                </a:path>
              </a:pathLst>
            </a:custGeom>
            <a:solidFill>
              <a:schemeClr val="accent6"/>
            </a:solidFill>
            <a:ln>
              <a:noFill/>
            </a:ln>
          </p:spPr>
          <p:txBody>
            <a:bodyPr vert="horz" wrap="square" lIns="34290" tIns="17145" rIns="34290" bIns="17145" numCol="1" anchor="t" anchorCtr="0" compatLnSpc="1">
              <a:prstTxWarp prst="textNoShape">
                <a:avLst/>
              </a:prstTxWarp>
            </a:bodyPr>
            <a:lstStyle/>
            <a:p>
              <a:endParaRPr lang="th-TH" sz="675"/>
            </a:p>
          </p:txBody>
        </p:sp>
        <p:sp>
          <p:nvSpPr>
            <p:cNvPr id="152" name="Freeform 159">
              <a:extLst>
                <a:ext uri="{FF2B5EF4-FFF2-40B4-BE49-F238E27FC236}">
                  <a16:creationId xmlns:a16="http://schemas.microsoft.com/office/drawing/2014/main" id="{0FF65B2A-44A5-4E37-ADB6-BF3F9C822ADF}"/>
                </a:ext>
              </a:extLst>
            </p:cNvPr>
            <p:cNvSpPr>
              <a:spLocks/>
            </p:cNvSpPr>
            <p:nvPr/>
          </p:nvSpPr>
          <p:spPr bwMode="auto">
            <a:xfrm>
              <a:off x="16412343" y="9742609"/>
              <a:ext cx="131623" cy="136012"/>
            </a:xfrm>
            <a:custGeom>
              <a:avLst/>
              <a:gdLst>
                <a:gd name="T0" fmla="*/ 1 w 5"/>
                <a:gd name="T1" fmla="*/ 0 h 5"/>
                <a:gd name="T2" fmla="*/ 1 w 5"/>
                <a:gd name="T3" fmla="*/ 4 h 5"/>
                <a:gd name="T4" fmla="*/ 4 w 5"/>
                <a:gd name="T5" fmla="*/ 4 h 5"/>
                <a:gd name="T6" fmla="*/ 4 w 5"/>
                <a:gd name="T7" fmla="*/ 1 h 5"/>
                <a:gd name="T8" fmla="*/ 1 w 5"/>
                <a:gd name="T9" fmla="*/ 0 h 5"/>
              </a:gdLst>
              <a:ahLst/>
              <a:cxnLst>
                <a:cxn ang="0">
                  <a:pos x="T0" y="T1"/>
                </a:cxn>
                <a:cxn ang="0">
                  <a:pos x="T2" y="T3"/>
                </a:cxn>
                <a:cxn ang="0">
                  <a:pos x="T4" y="T5"/>
                </a:cxn>
                <a:cxn ang="0">
                  <a:pos x="T6" y="T7"/>
                </a:cxn>
                <a:cxn ang="0">
                  <a:pos x="T8" y="T9"/>
                </a:cxn>
              </a:cxnLst>
              <a:rect l="0" t="0" r="r" b="b"/>
              <a:pathLst>
                <a:path w="5" h="5">
                  <a:moveTo>
                    <a:pt x="1" y="0"/>
                  </a:moveTo>
                  <a:cubicBezTo>
                    <a:pt x="0" y="1"/>
                    <a:pt x="0" y="3"/>
                    <a:pt x="1" y="4"/>
                  </a:cubicBezTo>
                  <a:cubicBezTo>
                    <a:pt x="1" y="5"/>
                    <a:pt x="3" y="5"/>
                    <a:pt x="4" y="4"/>
                  </a:cubicBezTo>
                  <a:cubicBezTo>
                    <a:pt x="5" y="3"/>
                    <a:pt x="5" y="2"/>
                    <a:pt x="4" y="1"/>
                  </a:cubicBezTo>
                  <a:cubicBezTo>
                    <a:pt x="3" y="0"/>
                    <a:pt x="2" y="0"/>
                    <a:pt x="1" y="0"/>
                  </a:cubicBezTo>
                  <a:close/>
                </a:path>
              </a:pathLst>
            </a:custGeom>
            <a:solidFill>
              <a:schemeClr val="accent6"/>
            </a:solidFill>
            <a:ln>
              <a:noFill/>
            </a:ln>
          </p:spPr>
          <p:txBody>
            <a:bodyPr vert="horz" wrap="square" lIns="34290" tIns="17145" rIns="34290" bIns="17145" numCol="1" anchor="t" anchorCtr="0" compatLnSpc="1">
              <a:prstTxWarp prst="textNoShape">
                <a:avLst/>
              </a:prstTxWarp>
            </a:bodyPr>
            <a:lstStyle/>
            <a:p>
              <a:endParaRPr lang="th-TH" sz="675"/>
            </a:p>
          </p:txBody>
        </p:sp>
        <p:sp>
          <p:nvSpPr>
            <p:cNvPr id="153" name="Freeform 160">
              <a:extLst>
                <a:ext uri="{FF2B5EF4-FFF2-40B4-BE49-F238E27FC236}">
                  <a16:creationId xmlns:a16="http://schemas.microsoft.com/office/drawing/2014/main" id="{A5255FBF-4CF4-496F-AA23-E98F20873BEB}"/>
                </a:ext>
              </a:extLst>
            </p:cNvPr>
            <p:cNvSpPr>
              <a:spLocks/>
            </p:cNvSpPr>
            <p:nvPr/>
          </p:nvSpPr>
          <p:spPr bwMode="auto">
            <a:xfrm>
              <a:off x="16622940" y="9479363"/>
              <a:ext cx="131623" cy="131623"/>
            </a:xfrm>
            <a:custGeom>
              <a:avLst/>
              <a:gdLst>
                <a:gd name="T0" fmla="*/ 4 w 5"/>
                <a:gd name="T1" fmla="*/ 0 h 5"/>
                <a:gd name="T2" fmla="*/ 1 w 5"/>
                <a:gd name="T3" fmla="*/ 1 h 5"/>
                <a:gd name="T4" fmla="*/ 2 w 5"/>
                <a:gd name="T5" fmla="*/ 4 h 5"/>
                <a:gd name="T6" fmla="*/ 5 w 5"/>
                <a:gd name="T7" fmla="*/ 3 h 5"/>
                <a:gd name="T8" fmla="*/ 4 w 5"/>
                <a:gd name="T9" fmla="*/ 0 h 5"/>
              </a:gdLst>
              <a:ahLst/>
              <a:cxnLst>
                <a:cxn ang="0">
                  <a:pos x="T0" y="T1"/>
                </a:cxn>
                <a:cxn ang="0">
                  <a:pos x="T2" y="T3"/>
                </a:cxn>
                <a:cxn ang="0">
                  <a:pos x="T4" y="T5"/>
                </a:cxn>
                <a:cxn ang="0">
                  <a:pos x="T6" y="T7"/>
                </a:cxn>
                <a:cxn ang="0">
                  <a:pos x="T8" y="T9"/>
                </a:cxn>
              </a:cxnLst>
              <a:rect l="0" t="0" r="r" b="b"/>
              <a:pathLst>
                <a:path w="5" h="5">
                  <a:moveTo>
                    <a:pt x="4" y="0"/>
                  </a:moveTo>
                  <a:cubicBezTo>
                    <a:pt x="3" y="0"/>
                    <a:pt x="1" y="0"/>
                    <a:pt x="1" y="1"/>
                  </a:cubicBezTo>
                  <a:cubicBezTo>
                    <a:pt x="0" y="2"/>
                    <a:pt x="0" y="4"/>
                    <a:pt x="2" y="4"/>
                  </a:cubicBezTo>
                  <a:cubicBezTo>
                    <a:pt x="3" y="5"/>
                    <a:pt x="4" y="4"/>
                    <a:pt x="5" y="3"/>
                  </a:cubicBezTo>
                  <a:cubicBezTo>
                    <a:pt x="5" y="2"/>
                    <a:pt x="5" y="1"/>
                    <a:pt x="4" y="0"/>
                  </a:cubicBezTo>
                  <a:close/>
                </a:path>
              </a:pathLst>
            </a:custGeom>
            <a:solidFill>
              <a:schemeClr val="accent6"/>
            </a:solidFill>
            <a:ln>
              <a:noFill/>
            </a:ln>
          </p:spPr>
          <p:txBody>
            <a:bodyPr vert="horz" wrap="square" lIns="34290" tIns="17145" rIns="34290" bIns="17145" numCol="1" anchor="t" anchorCtr="0" compatLnSpc="1">
              <a:prstTxWarp prst="textNoShape">
                <a:avLst/>
              </a:prstTxWarp>
            </a:bodyPr>
            <a:lstStyle/>
            <a:p>
              <a:endParaRPr lang="th-TH" sz="675"/>
            </a:p>
          </p:txBody>
        </p:sp>
        <p:sp>
          <p:nvSpPr>
            <p:cNvPr id="154" name="Oval 161">
              <a:extLst>
                <a:ext uri="{FF2B5EF4-FFF2-40B4-BE49-F238E27FC236}">
                  <a16:creationId xmlns:a16="http://schemas.microsoft.com/office/drawing/2014/main" id="{7DAF36B6-6E3E-499E-9C2B-B2ACE3B9DE0B}"/>
                </a:ext>
              </a:extLst>
            </p:cNvPr>
            <p:cNvSpPr>
              <a:spLocks noChangeArrowheads="1"/>
            </p:cNvSpPr>
            <p:nvPr/>
          </p:nvSpPr>
          <p:spPr bwMode="auto">
            <a:xfrm>
              <a:off x="15776168" y="7996415"/>
              <a:ext cx="131623" cy="109688"/>
            </a:xfrm>
            <a:prstGeom prst="ellipse">
              <a:avLst/>
            </a:prstGeom>
            <a:solidFill>
              <a:schemeClr val="accent6"/>
            </a:solidFill>
            <a:ln>
              <a:noFill/>
            </a:ln>
          </p:spPr>
          <p:txBody>
            <a:bodyPr vert="horz" wrap="square" lIns="34290" tIns="17145" rIns="34290" bIns="17145" numCol="1" anchor="t" anchorCtr="0" compatLnSpc="1">
              <a:prstTxWarp prst="textNoShape">
                <a:avLst/>
              </a:prstTxWarp>
            </a:bodyPr>
            <a:lstStyle/>
            <a:p>
              <a:endParaRPr lang="th-TH" sz="675"/>
            </a:p>
          </p:txBody>
        </p:sp>
        <p:sp>
          <p:nvSpPr>
            <p:cNvPr id="155" name="Freeform 162">
              <a:extLst>
                <a:ext uri="{FF2B5EF4-FFF2-40B4-BE49-F238E27FC236}">
                  <a16:creationId xmlns:a16="http://schemas.microsoft.com/office/drawing/2014/main" id="{30ECD597-98C6-4D5F-8B57-DE7F08A1678D}"/>
                </a:ext>
              </a:extLst>
            </p:cNvPr>
            <p:cNvSpPr>
              <a:spLocks/>
            </p:cNvSpPr>
            <p:nvPr/>
          </p:nvSpPr>
          <p:spPr bwMode="auto">
            <a:xfrm>
              <a:off x="15855141" y="8185072"/>
              <a:ext cx="399257" cy="473842"/>
            </a:xfrm>
            <a:custGeom>
              <a:avLst/>
              <a:gdLst>
                <a:gd name="T0" fmla="*/ 0 w 15"/>
                <a:gd name="T1" fmla="*/ 16 h 18"/>
                <a:gd name="T2" fmla="*/ 6 w 15"/>
                <a:gd name="T3" fmla="*/ 18 h 18"/>
                <a:gd name="T4" fmla="*/ 15 w 15"/>
                <a:gd name="T5" fmla="*/ 4 h 18"/>
                <a:gd name="T6" fmla="*/ 0 w 15"/>
                <a:gd name="T7" fmla="*/ 0 h 18"/>
                <a:gd name="T8" fmla="*/ 0 w 15"/>
                <a:gd name="T9" fmla="*/ 16 h 18"/>
              </a:gdLst>
              <a:ahLst/>
              <a:cxnLst>
                <a:cxn ang="0">
                  <a:pos x="T0" y="T1"/>
                </a:cxn>
                <a:cxn ang="0">
                  <a:pos x="T2" y="T3"/>
                </a:cxn>
                <a:cxn ang="0">
                  <a:pos x="T4" y="T5"/>
                </a:cxn>
                <a:cxn ang="0">
                  <a:pos x="T6" y="T7"/>
                </a:cxn>
                <a:cxn ang="0">
                  <a:pos x="T8" y="T9"/>
                </a:cxn>
              </a:cxnLst>
              <a:rect l="0" t="0" r="r" b="b"/>
              <a:pathLst>
                <a:path w="15" h="18">
                  <a:moveTo>
                    <a:pt x="0" y="16"/>
                  </a:moveTo>
                  <a:cubicBezTo>
                    <a:pt x="2" y="17"/>
                    <a:pt x="5" y="17"/>
                    <a:pt x="6" y="18"/>
                  </a:cubicBezTo>
                  <a:cubicBezTo>
                    <a:pt x="15" y="4"/>
                    <a:pt x="15" y="4"/>
                    <a:pt x="15" y="4"/>
                  </a:cubicBezTo>
                  <a:cubicBezTo>
                    <a:pt x="10" y="2"/>
                    <a:pt x="5" y="0"/>
                    <a:pt x="0" y="0"/>
                  </a:cubicBezTo>
                  <a:lnTo>
                    <a:pt x="0" y="16"/>
                  </a:lnTo>
                  <a:close/>
                </a:path>
              </a:pathLst>
            </a:custGeom>
            <a:solidFill>
              <a:schemeClr val="accent6"/>
            </a:solidFill>
            <a:ln>
              <a:noFill/>
            </a:ln>
          </p:spPr>
          <p:txBody>
            <a:bodyPr vert="horz" wrap="square" lIns="34290" tIns="17145" rIns="34290" bIns="17145" numCol="1" anchor="t" anchorCtr="0" compatLnSpc="1">
              <a:prstTxWarp prst="textNoShape">
                <a:avLst/>
              </a:prstTxWarp>
            </a:bodyPr>
            <a:lstStyle/>
            <a:p>
              <a:endParaRPr lang="th-TH" sz="675"/>
            </a:p>
          </p:txBody>
        </p:sp>
        <p:sp>
          <p:nvSpPr>
            <p:cNvPr id="156" name="Freeform 163">
              <a:extLst>
                <a:ext uri="{FF2B5EF4-FFF2-40B4-BE49-F238E27FC236}">
                  <a16:creationId xmlns:a16="http://schemas.microsoft.com/office/drawing/2014/main" id="{60570514-42B6-407E-B1C4-2C5991DA0DA5}"/>
                </a:ext>
              </a:extLst>
            </p:cNvPr>
            <p:cNvSpPr>
              <a:spLocks/>
            </p:cNvSpPr>
            <p:nvPr/>
          </p:nvSpPr>
          <p:spPr bwMode="auto">
            <a:xfrm>
              <a:off x="16622940" y="8474642"/>
              <a:ext cx="131623" cy="131623"/>
            </a:xfrm>
            <a:custGeom>
              <a:avLst/>
              <a:gdLst>
                <a:gd name="T0" fmla="*/ 4 w 5"/>
                <a:gd name="T1" fmla="*/ 5 h 5"/>
                <a:gd name="T2" fmla="*/ 5 w 5"/>
                <a:gd name="T3" fmla="*/ 2 h 5"/>
                <a:gd name="T4" fmla="*/ 2 w 5"/>
                <a:gd name="T5" fmla="*/ 1 h 5"/>
                <a:gd name="T6" fmla="*/ 1 w 5"/>
                <a:gd name="T7" fmla="*/ 4 h 5"/>
                <a:gd name="T8" fmla="*/ 4 w 5"/>
                <a:gd name="T9" fmla="*/ 5 h 5"/>
              </a:gdLst>
              <a:ahLst/>
              <a:cxnLst>
                <a:cxn ang="0">
                  <a:pos x="T0" y="T1"/>
                </a:cxn>
                <a:cxn ang="0">
                  <a:pos x="T2" y="T3"/>
                </a:cxn>
                <a:cxn ang="0">
                  <a:pos x="T4" y="T5"/>
                </a:cxn>
                <a:cxn ang="0">
                  <a:pos x="T6" y="T7"/>
                </a:cxn>
                <a:cxn ang="0">
                  <a:pos x="T8" y="T9"/>
                </a:cxn>
              </a:cxnLst>
              <a:rect l="0" t="0" r="r" b="b"/>
              <a:pathLst>
                <a:path w="5" h="5">
                  <a:moveTo>
                    <a:pt x="4" y="5"/>
                  </a:moveTo>
                  <a:cubicBezTo>
                    <a:pt x="5" y="4"/>
                    <a:pt x="5" y="3"/>
                    <a:pt x="5" y="2"/>
                  </a:cubicBezTo>
                  <a:cubicBezTo>
                    <a:pt x="4" y="1"/>
                    <a:pt x="3" y="0"/>
                    <a:pt x="2" y="1"/>
                  </a:cubicBezTo>
                  <a:cubicBezTo>
                    <a:pt x="0" y="1"/>
                    <a:pt x="0" y="3"/>
                    <a:pt x="1" y="4"/>
                  </a:cubicBezTo>
                  <a:cubicBezTo>
                    <a:pt x="1" y="5"/>
                    <a:pt x="3" y="5"/>
                    <a:pt x="4" y="5"/>
                  </a:cubicBezTo>
                  <a:close/>
                </a:path>
              </a:pathLst>
            </a:custGeom>
            <a:solidFill>
              <a:schemeClr val="accent6"/>
            </a:solidFill>
            <a:ln>
              <a:noFill/>
            </a:ln>
          </p:spPr>
          <p:txBody>
            <a:bodyPr vert="horz" wrap="square" lIns="34290" tIns="17145" rIns="34290" bIns="17145" numCol="1" anchor="t" anchorCtr="0" compatLnSpc="1">
              <a:prstTxWarp prst="textNoShape">
                <a:avLst/>
              </a:prstTxWarp>
            </a:bodyPr>
            <a:lstStyle/>
            <a:p>
              <a:endParaRPr lang="th-TH" sz="675"/>
            </a:p>
          </p:txBody>
        </p:sp>
        <p:sp>
          <p:nvSpPr>
            <p:cNvPr id="157" name="Freeform 164">
              <a:extLst>
                <a:ext uri="{FF2B5EF4-FFF2-40B4-BE49-F238E27FC236}">
                  <a16:creationId xmlns:a16="http://schemas.microsoft.com/office/drawing/2014/main" id="{5D104683-7C35-4724-86A2-E06172587B0A}"/>
                </a:ext>
              </a:extLst>
            </p:cNvPr>
            <p:cNvSpPr>
              <a:spLocks/>
            </p:cNvSpPr>
            <p:nvPr/>
          </p:nvSpPr>
          <p:spPr bwMode="auto">
            <a:xfrm>
              <a:off x="16092063" y="8049064"/>
              <a:ext cx="162336" cy="136012"/>
            </a:xfrm>
            <a:custGeom>
              <a:avLst/>
              <a:gdLst>
                <a:gd name="T0" fmla="*/ 2 w 6"/>
                <a:gd name="T1" fmla="*/ 4 h 5"/>
                <a:gd name="T2" fmla="*/ 5 w 6"/>
                <a:gd name="T3" fmla="*/ 3 h 5"/>
                <a:gd name="T4" fmla="*/ 4 w 6"/>
                <a:gd name="T5" fmla="*/ 0 h 5"/>
                <a:gd name="T6" fmla="*/ 1 w 6"/>
                <a:gd name="T7" fmla="*/ 2 h 5"/>
                <a:gd name="T8" fmla="*/ 2 w 6"/>
                <a:gd name="T9" fmla="*/ 4 h 5"/>
              </a:gdLst>
              <a:ahLst/>
              <a:cxnLst>
                <a:cxn ang="0">
                  <a:pos x="T0" y="T1"/>
                </a:cxn>
                <a:cxn ang="0">
                  <a:pos x="T2" y="T3"/>
                </a:cxn>
                <a:cxn ang="0">
                  <a:pos x="T4" y="T5"/>
                </a:cxn>
                <a:cxn ang="0">
                  <a:pos x="T6" y="T7"/>
                </a:cxn>
                <a:cxn ang="0">
                  <a:pos x="T8" y="T9"/>
                </a:cxn>
              </a:cxnLst>
              <a:rect l="0" t="0" r="r" b="b"/>
              <a:pathLst>
                <a:path w="6" h="5">
                  <a:moveTo>
                    <a:pt x="2" y="4"/>
                  </a:moveTo>
                  <a:cubicBezTo>
                    <a:pt x="3" y="5"/>
                    <a:pt x="5" y="4"/>
                    <a:pt x="5" y="3"/>
                  </a:cubicBezTo>
                  <a:cubicBezTo>
                    <a:pt x="6" y="2"/>
                    <a:pt x="5" y="1"/>
                    <a:pt x="4" y="0"/>
                  </a:cubicBezTo>
                  <a:cubicBezTo>
                    <a:pt x="3" y="0"/>
                    <a:pt x="1" y="0"/>
                    <a:pt x="1" y="2"/>
                  </a:cubicBezTo>
                  <a:cubicBezTo>
                    <a:pt x="0" y="3"/>
                    <a:pt x="1" y="4"/>
                    <a:pt x="2" y="4"/>
                  </a:cubicBezTo>
                  <a:close/>
                </a:path>
              </a:pathLst>
            </a:custGeom>
            <a:solidFill>
              <a:schemeClr val="accent6"/>
            </a:solidFill>
            <a:ln>
              <a:noFill/>
            </a:ln>
          </p:spPr>
          <p:txBody>
            <a:bodyPr vert="horz" wrap="square" lIns="34290" tIns="17145" rIns="34290" bIns="17145" numCol="1" anchor="t" anchorCtr="0" compatLnSpc="1">
              <a:prstTxWarp prst="textNoShape">
                <a:avLst/>
              </a:prstTxWarp>
            </a:bodyPr>
            <a:lstStyle/>
            <a:p>
              <a:endParaRPr lang="th-TH" sz="675"/>
            </a:p>
          </p:txBody>
        </p:sp>
        <p:sp>
          <p:nvSpPr>
            <p:cNvPr id="158" name="Freeform 165">
              <a:extLst>
                <a:ext uri="{FF2B5EF4-FFF2-40B4-BE49-F238E27FC236}">
                  <a16:creationId xmlns:a16="http://schemas.microsoft.com/office/drawing/2014/main" id="{A2E23C58-C905-4F62-B885-01992CD6D087}"/>
                </a:ext>
              </a:extLst>
            </p:cNvPr>
            <p:cNvSpPr>
              <a:spLocks/>
            </p:cNvSpPr>
            <p:nvPr/>
          </p:nvSpPr>
          <p:spPr bwMode="auto">
            <a:xfrm>
              <a:off x="15433950" y="8049064"/>
              <a:ext cx="131623" cy="136012"/>
            </a:xfrm>
            <a:custGeom>
              <a:avLst/>
              <a:gdLst>
                <a:gd name="T0" fmla="*/ 3 w 5"/>
                <a:gd name="T1" fmla="*/ 4 h 5"/>
                <a:gd name="T2" fmla="*/ 5 w 5"/>
                <a:gd name="T3" fmla="*/ 2 h 5"/>
                <a:gd name="T4" fmla="*/ 2 w 5"/>
                <a:gd name="T5" fmla="*/ 0 h 5"/>
                <a:gd name="T6" fmla="*/ 0 w 5"/>
                <a:gd name="T7" fmla="*/ 3 h 5"/>
                <a:gd name="T8" fmla="*/ 3 w 5"/>
                <a:gd name="T9" fmla="*/ 4 h 5"/>
              </a:gdLst>
              <a:ahLst/>
              <a:cxnLst>
                <a:cxn ang="0">
                  <a:pos x="T0" y="T1"/>
                </a:cxn>
                <a:cxn ang="0">
                  <a:pos x="T2" y="T3"/>
                </a:cxn>
                <a:cxn ang="0">
                  <a:pos x="T4" y="T5"/>
                </a:cxn>
                <a:cxn ang="0">
                  <a:pos x="T6" y="T7"/>
                </a:cxn>
                <a:cxn ang="0">
                  <a:pos x="T8" y="T9"/>
                </a:cxn>
              </a:cxnLst>
              <a:rect l="0" t="0" r="r" b="b"/>
              <a:pathLst>
                <a:path w="5" h="5">
                  <a:moveTo>
                    <a:pt x="3" y="4"/>
                  </a:moveTo>
                  <a:cubicBezTo>
                    <a:pt x="4" y="4"/>
                    <a:pt x="5" y="3"/>
                    <a:pt x="5" y="2"/>
                  </a:cubicBezTo>
                  <a:cubicBezTo>
                    <a:pt x="4" y="0"/>
                    <a:pt x="3" y="0"/>
                    <a:pt x="2" y="0"/>
                  </a:cubicBezTo>
                  <a:cubicBezTo>
                    <a:pt x="1" y="1"/>
                    <a:pt x="0" y="2"/>
                    <a:pt x="0" y="3"/>
                  </a:cubicBezTo>
                  <a:cubicBezTo>
                    <a:pt x="1" y="4"/>
                    <a:pt x="2" y="5"/>
                    <a:pt x="3" y="4"/>
                  </a:cubicBezTo>
                  <a:close/>
                </a:path>
              </a:pathLst>
            </a:custGeom>
            <a:solidFill>
              <a:schemeClr val="accent6"/>
            </a:solidFill>
            <a:ln>
              <a:noFill/>
            </a:ln>
          </p:spPr>
          <p:txBody>
            <a:bodyPr vert="horz" wrap="square" lIns="34290" tIns="17145" rIns="34290" bIns="17145" numCol="1" anchor="t" anchorCtr="0" compatLnSpc="1">
              <a:prstTxWarp prst="textNoShape">
                <a:avLst/>
              </a:prstTxWarp>
            </a:bodyPr>
            <a:lstStyle/>
            <a:p>
              <a:endParaRPr lang="th-TH" sz="675"/>
            </a:p>
          </p:txBody>
        </p:sp>
        <p:sp>
          <p:nvSpPr>
            <p:cNvPr id="159" name="Freeform 166">
              <a:extLst>
                <a:ext uri="{FF2B5EF4-FFF2-40B4-BE49-F238E27FC236}">
                  <a16:creationId xmlns:a16="http://schemas.microsoft.com/office/drawing/2014/main" id="{8FDE7D54-24F8-493E-B0D9-4854D1F34213}"/>
                </a:ext>
              </a:extLst>
            </p:cNvPr>
            <p:cNvSpPr>
              <a:spLocks/>
            </p:cNvSpPr>
            <p:nvPr/>
          </p:nvSpPr>
          <p:spPr bwMode="auto">
            <a:xfrm>
              <a:off x="16065738" y="8316695"/>
              <a:ext cx="504555" cy="500166"/>
            </a:xfrm>
            <a:custGeom>
              <a:avLst/>
              <a:gdLst>
                <a:gd name="T0" fmla="*/ 5 w 19"/>
                <a:gd name="T1" fmla="*/ 19 h 19"/>
                <a:gd name="T2" fmla="*/ 19 w 19"/>
                <a:gd name="T3" fmla="*/ 10 h 19"/>
                <a:gd name="T4" fmla="*/ 8 w 19"/>
                <a:gd name="T5" fmla="*/ 0 h 19"/>
                <a:gd name="T6" fmla="*/ 0 w 19"/>
                <a:gd name="T7" fmla="*/ 14 h 19"/>
                <a:gd name="T8" fmla="*/ 5 w 19"/>
                <a:gd name="T9" fmla="*/ 19 h 19"/>
              </a:gdLst>
              <a:ahLst/>
              <a:cxnLst>
                <a:cxn ang="0">
                  <a:pos x="T0" y="T1"/>
                </a:cxn>
                <a:cxn ang="0">
                  <a:pos x="T2" y="T3"/>
                </a:cxn>
                <a:cxn ang="0">
                  <a:pos x="T4" y="T5"/>
                </a:cxn>
                <a:cxn ang="0">
                  <a:pos x="T6" y="T7"/>
                </a:cxn>
                <a:cxn ang="0">
                  <a:pos x="T8" y="T9"/>
                </a:cxn>
              </a:cxnLst>
              <a:rect l="0" t="0" r="r" b="b"/>
              <a:pathLst>
                <a:path w="19" h="19">
                  <a:moveTo>
                    <a:pt x="5" y="19"/>
                  </a:moveTo>
                  <a:cubicBezTo>
                    <a:pt x="19" y="10"/>
                    <a:pt x="19" y="10"/>
                    <a:pt x="19" y="10"/>
                  </a:cubicBezTo>
                  <a:cubicBezTo>
                    <a:pt x="16" y="6"/>
                    <a:pt x="13" y="3"/>
                    <a:pt x="8" y="0"/>
                  </a:cubicBezTo>
                  <a:cubicBezTo>
                    <a:pt x="0" y="14"/>
                    <a:pt x="0" y="14"/>
                    <a:pt x="0" y="14"/>
                  </a:cubicBezTo>
                  <a:cubicBezTo>
                    <a:pt x="2" y="15"/>
                    <a:pt x="3" y="17"/>
                    <a:pt x="5" y="19"/>
                  </a:cubicBezTo>
                  <a:close/>
                </a:path>
              </a:pathLst>
            </a:custGeom>
            <a:solidFill>
              <a:schemeClr val="accent6"/>
            </a:solidFill>
            <a:ln>
              <a:noFill/>
            </a:ln>
          </p:spPr>
          <p:txBody>
            <a:bodyPr vert="horz" wrap="square" lIns="34290" tIns="17145" rIns="34290" bIns="17145" numCol="1" anchor="t" anchorCtr="0" compatLnSpc="1">
              <a:prstTxWarp prst="textNoShape">
                <a:avLst/>
              </a:prstTxWarp>
            </a:bodyPr>
            <a:lstStyle/>
            <a:p>
              <a:endParaRPr lang="th-TH" sz="675"/>
            </a:p>
          </p:txBody>
        </p:sp>
        <p:sp>
          <p:nvSpPr>
            <p:cNvPr id="160" name="Freeform 167">
              <a:extLst>
                <a:ext uri="{FF2B5EF4-FFF2-40B4-BE49-F238E27FC236}">
                  <a16:creationId xmlns:a16="http://schemas.microsoft.com/office/drawing/2014/main" id="{9F279D10-9438-4BBE-9950-6D9ECE4C8C7B}"/>
                </a:ext>
              </a:extLst>
            </p:cNvPr>
            <p:cNvSpPr>
              <a:spLocks/>
            </p:cNvSpPr>
            <p:nvPr/>
          </p:nvSpPr>
          <p:spPr bwMode="auto">
            <a:xfrm>
              <a:off x="16228071" y="8632590"/>
              <a:ext cx="473842" cy="399257"/>
            </a:xfrm>
            <a:custGeom>
              <a:avLst/>
              <a:gdLst>
                <a:gd name="T0" fmla="*/ 1 w 18"/>
                <a:gd name="T1" fmla="*/ 15 h 15"/>
                <a:gd name="T2" fmla="*/ 18 w 18"/>
                <a:gd name="T3" fmla="*/ 15 h 15"/>
                <a:gd name="T4" fmla="*/ 14 w 18"/>
                <a:gd name="T5" fmla="*/ 0 h 15"/>
                <a:gd name="T6" fmla="*/ 0 w 18"/>
                <a:gd name="T7" fmla="*/ 8 h 15"/>
                <a:gd name="T8" fmla="*/ 1 w 18"/>
                <a:gd name="T9" fmla="*/ 15 h 15"/>
              </a:gdLst>
              <a:ahLst/>
              <a:cxnLst>
                <a:cxn ang="0">
                  <a:pos x="T0" y="T1"/>
                </a:cxn>
                <a:cxn ang="0">
                  <a:pos x="T2" y="T3"/>
                </a:cxn>
                <a:cxn ang="0">
                  <a:pos x="T4" y="T5"/>
                </a:cxn>
                <a:cxn ang="0">
                  <a:pos x="T6" y="T7"/>
                </a:cxn>
                <a:cxn ang="0">
                  <a:pos x="T8" y="T9"/>
                </a:cxn>
              </a:cxnLst>
              <a:rect l="0" t="0" r="r" b="b"/>
              <a:pathLst>
                <a:path w="18" h="15">
                  <a:moveTo>
                    <a:pt x="1" y="15"/>
                  </a:moveTo>
                  <a:cubicBezTo>
                    <a:pt x="18" y="15"/>
                    <a:pt x="18" y="15"/>
                    <a:pt x="18" y="15"/>
                  </a:cubicBezTo>
                  <a:cubicBezTo>
                    <a:pt x="17" y="9"/>
                    <a:pt x="16" y="4"/>
                    <a:pt x="14" y="0"/>
                  </a:cubicBezTo>
                  <a:cubicBezTo>
                    <a:pt x="0" y="8"/>
                    <a:pt x="0" y="8"/>
                    <a:pt x="0" y="8"/>
                  </a:cubicBezTo>
                  <a:cubicBezTo>
                    <a:pt x="1" y="10"/>
                    <a:pt x="1" y="12"/>
                    <a:pt x="1" y="15"/>
                  </a:cubicBezTo>
                  <a:close/>
                </a:path>
              </a:pathLst>
            </a:custGeom>
            <a:solidFill>
              <a:schemeClr val="accent6"/>
            </a:solidFill>
            <a:ln>
              <a:noFill/>
            </a:ln>
          </p:spPr>
          <p:txBody>
            <a:bodyPr vert="horz" wrap="square" lIns="34290" tIns="17145" rIns="34290" bIns="17145" numCol="1" anchor="t" anchorCtr="0" compatLnSpc="1">
              <a:prstTxWarp prst="textNoShape">
                <a:avLst/>
              </a:prstTxWarp>
            </a:bodyPr>
            <a:lstStyle/>
            <a:p>
              <a:endParaRPr lang="th-TH" sz="675"/>
            </a:p>
          </p:txBody>
        </p:sp>
        <p:sp>
          <p:nvSpPr>
            <p:cNvPr id="161" name="Freeform 168">
              <a:extLst>
                <a:ext uri="{FF2B5EF4-FFF2-40B4-BE49-F238E27FC236}">
                  <a16:creationId xmlns:a16="http://schemas.microsoft.com/office/drawing/2014/main" id="{904E33A5-7D29-4B45-9042-13A637E6962B}"/>
                </a:ext>
              </a:extLst>
            </p:cNvPr>
            <p:cNvSpPr>
              <a:spLocks/>
            </p:cNvSpPr>
            <p:nvPr/>
          </p:nvSpPr>
          <p:spPr bwMode="auto">
            <a:xfrm>
              <a:off x="16412343" y="8211397"/>
              <a:ext cx="131623" cy="131623"/>
            </a:xfrm>
            <a:custGeom>
              <a:avLst/>
              <a:gdLst>
                <a:gd name="T0" fmla="*/ 4 w 5"/>
                <a:gd name="T1" fmla="*/ 4 h 5"/>
                <a:gd name="T2" fmla="*/ 4 w 5"/>
                <a:gd name="T3" fmla="*/ 1 h 5"/>
                <a:gd name="T4" fmla="*/ 1 w 5"/>
                <a:gd name="T5" fmla="*/ 1 h 5"/>
                <a:gd name="T6" fmla="*/ 1 w 5"/>
                <a:gd name="T7" fmla="*/ 5 h 5"/>
                <a:gd name="T8" fmla="*/ 4 w 5"/>
                <a:gd name="T9" fmla="*/ 4 h 5"/>
              </a:gdLst>
              <a:ahLst/>
              <a:cxnLst>
                <a:cxn ang="0">
                  <a:pos x="T0" y="T1"/>
                </a:cxn>
                <a:cxn ang="0">
                  <a:pos x="T2" y="T3"/>
                </a:cxn>
                <a:cxn ang="0">
                  <a:pos x="T4" y="T5"/>
                </a:cxn>
                <a:cxn ang="0">
                  <a:pos x="T6" y="T7"/>
                </a:cxn>
                <a:cxn ang="0">
                  <a:pos x="T8" y="T9"/>
                </a:cxn>
              </a:cxnLst>
              <a:rect l="0" t="0" r="r" b="b"/>
              <a:pathLst>
                <a:path w="5" h="5">
                  <a:moveTo>
                    <a:pt x="4" y="4"/>
                  </a:moveTo>
                  <a:cubicBezTo>
                    <a:pt x="5" y="3"/>
                    <a:pt x="5" y="2"/>
                    <a:pt x="4" y="1"/>
                  </a:cubicBezTo>
                  <a:cubicBezTo>
                    <a:pt x="3" y="0"/>
                    <a:pt x="1" y="0"/>
                    <a:pt x="1" y="1"/>
                  </a:cubicBezTo>
                  <a:cubicBezTo>
                    <a:pt x="0" y="2"/>
                    <a:pt x="0" y="4"/>
                    <a:pt x="1" y="5"/>
                  </a:cubicBezTo>
                  <a:cubicBezTo>
                    <a:pt x="2" y="5"/>
                    <a:pt x="3" y="5"/>
                    <a:pt x="4" y="4"/>
                  </a:cubicBezTo>
                  <a:close/>
                </a:path>
              </a:pathLst>
            </a:custGeom>
            <a:solidFill>
              <a:schemeClr val="accent6"/>
            </a:solidFill>
            <a:ln>
              <a:noFill/>
            </a:ln>
          </p:spPr>
          <p:txBody>
            <a:bodyPr vert="horz" wrap="square" lIns="34290" tIns="17145" rIns="34290" bIns="17145" numCol="1" anchor="t" anchorCtr="0" compatLnSpc="1">
              <a:prstTxWarp prst="textNoShape">
                <a:avLst/>
              </a:prstTxWarp>
            </a:bodyPr>
            <a:lstStyle/>
            <a:p>
              <a:endParaRPr lang="th-TH" sz="675"/>
            </a:p>
          </p:txBody>
        </p:sp>
        <p:sp>
          <p:nvSpPr>
            <p:cNvPr id="162" name="Freeform 169">
              <a:extLst>
                <a:ext uri="{FF2B5EF4-FFF2-40B4-BE49-F238E27FC236}">
                  <a16:creationId xmlns:a16="http://schemas.microsoft.com/office/drawing/2014/main" id="{E590D94F-8349-4DA3-B778-05322D32A68D}"/>
                </a:ext>
              </a:extLst>
            </p:cNvPr>
            <p:cNvSpPr>
              <a:spLocks/>
            </p:cNvSpPr>
            <p:nvPr/>
          </p:nvSpPr>
          <p:spPr bwMode="auto">
            <a:xfrm>
              <a:off x="16092063" y="9904942"/>
              <a:ext cx="162336" cy="131623"/>
            </a:xfrm>
            <a:custGeom>
              <a:avLst/>
              <a:gdLst>
                <a:gd name="T0" fmla="*/ 2 w 6"/>
                <a:gd name="T1" fmla="*/ 1 h 5"/>
                <a:gd name="T2" fmla="*/ 1 w 6"/>
                <a:gd name="T3" fmla="*/ 4 h 5"/>
                <a:gd name="T4" fmla="*/ 4 w 6"/>
                <a:gd name="T5" fmla="*/ 5 h 5"/>
                <a:gd name="T6" fmla="*/ 5 w 6"/>
                <a:gd name="T7" fmla="*/ 2 h 5"/>
                <a:gd name="T8" fmla="*/ 2 w 6"/>
                <a:gd name="T9" fmla="*/ 1 h 5"/>
              </a:gdLst>
              <a:ahLst/>
              <a:cxnLst>
                <a:cxn ang="0">
                  <a:pos x="T0" y="T1"/>
                </a:cxn>
                <a:cxn ang="0">
                  <a:pos x="T2" y="T3"/>
                </a:cxn>
                <a:cxn ang="0">
                  <a:pos x="T4" y="T5"/>
                </a:cxn>
                <a:cxn ang="0">
                  <a:pos x="T6" y="T7"/>
                </a:cxn>
                <a:cxn ang="0">
                  <a:pos x="T8" y="T9"/>
                </a:cxn>
              </a:cxnLst>
              <a:rect l="0" t="0" r="r" b="b"/>
              <a:pathLst>
                <a:path w="6" h="5">
                  <a:moveTo>
                    <a:pt x="2" y="1"/>
                  </a:moveTo>
                  <a:cubicBezTo>
                    <a:pt x="1" y="1"/>
                    <a:pt x="0" y="2"/>
                    <a:pt x="1" y="4"/>
                  </a:cubicBezTo>
                  <a:cubicBezTo>
                    <a:pt x="1" y="5"/>
                    <a:pt x="3" y="5"/>
                    <a:pt x="4" y="5"/>
                  </a:cubicBezTo>
                  <a:cubicBezTo>
                    <a:pt x="5" y="4"/>
                    <a:pt x="6" y="3"/>
                    <a:pt x="5" y="2"/>
                  </a:cubicBezTo>
                  <a:cubicBezTo>
                    <a:pt x="5" y="1"/>
                    <a:pt x="3" y="0"/>
                    <a:pt x="2" y="1"/>
                  </a:cubicBezTo>
                  <a:close/>
                </a:path>
              </a:pathLst>
            </a:custGeom>
            <a:solidFill>
              <a:schemeClr val="accent6"/>
            </a:solidFill>
            <a:ln>
              <a:noFill/>
            </a:ln>
          </p:spPr>
          <p:txBody>
            <a:bodyPr vert="horz" wrap="square" lIns="34290" tIns="17145" rIns="34290" bIns="17145" numCol="1" anchor="t" anchorCtr="0" compatLnSpc="1">
              <a:prstTxWarp prst="textNoShape">
                <a:avLst/>
              </a:prstTxWarp>
            </a:bodyPr>
            <a:lstStyle/>
            <a:p>
              <a:endParaRPr lang="th-TH" sz="675"/>
            </a:p>
          </p:txBody>
        </p:sp>
        <p:sp>
          <p:nvSpPr>
            <p:cNvPr id="163" name="Freeform 170">
              <a:extLst>
                <a:ext uri="{FF2B5EF4-FFF2-40B4-BE49-F238E27FC236}">
                  <a16:creationId xmlns:a16="http://schemas.microsoft.com/office/drawing/2014/main" id="{DF0E8490-4E63-48CA-AEA6-3AFBE6FF688E}"/>
                </a:ext>
              </a:extLst>
            </p:cNvPr>
            <p:cNvSpPr>
              <a:spLocks/>
            </p:cNvSpPr>
            <p:nvPr/>
          </p:nvSpPr>
          <p:spPr bwMode="auto">
            <a:xfrm>
              <a:off x="16965159" y="8106099"/>
              <a:ext cx="78973" cy="78973"/>
            </a:xfrm>
            <a:custGeom>
              <a:avLst/>
              <a:gdLst>
                <a:gd name="T0" fmla="*/ 1 w 3"/>
                <a:gd name="T1" fmla="*/ 3 h 3"/>
                <a:gd name="T2" fmla="*/ 3 w 3"/>
                <a:gd name="T3" fmla="*/ 2 h 3"/>
                <a:gd name="T4" fmla="*/ 2 w 3"/>
                <a:gd name="T5" fmla="*/ 0 h 3"/>
                <a:gd name="T6" fmla="*/ 0 w 3"/>
                <a:gd name="T7" fmla="*/ 1 h 3"/>
                <a:gd name="T8" fmla="*/ 1 w 3"/>
                <a:gd name="T9" fmla="*/ 3 h 3"/>
              </a:gdLst>
              <a:ahLst/>
              <a:cxnLst>
                <a:cxn ang="0">
                  <a:pos x="T0" y="T1"/>
                </a:cxn>
                <a:cxn ang="0">
                  <a:pos x="T2" y="T3"/>
                </a:cxn>
                <a:cxn ang="0">
                  <a:pos x="T4" y="T5"/>
                </a:cxn>
                <a:cxn ang="0">
                  <a:pos x="T6" y="T7"/>
                </a:cxn>
                <a:cxn ang="0">
                  <a:pos x="T8" y="T9"/>
                </a:cxn>
              </a:cxnLst>
              <a:rect l="0" t="0" r="r" b="b"/>
              <a:pathLst>
                <a:path w="3" h="3">
                  <a:moveTo>
                    <a:pt x="1" y="3"/>
                  </a:moveTo>
                  <a:cubicBezTo>
                    <a:pt x="2" y="3"/>
                    <a:pt x="3" y="3"/>
                    <a:pt x="3" y="2"/>
                  </a:cubicBezTo>
                  <a:cubicBezTo>
                    <a:pt x="3" y="1"/>
                    <a:pt x="3" y="0"/>
                    <a:pt x="2" y="0"/>
                  </a:cubicBezTo>
                  <a:cubicBezTo>
                    <a:pt x="1" y="0"/>
                    <a:pt x="0" y="0"/>
                    <a:pt x="0" y="1"/>
                  </a:cubicBezTo>
                  <a:cubicBezTo>
                    <a:pt x="0" y="2"/>
                    <a:pt x="0" y="3"/>
                    <a:pt x="1" y="3"/>
                  </a:cubicBezTo>
                  <a:close/>
                </a:path>
              </a:pathLst>
            </a:custGeom>
            <a:solidFill>
              <a:schemeClr val="accent6"/>
            </a:solidFill>
            <a:ln>
              <a:noFill/>
            </a:ln>
          </p:spPr>
          <p:txBody>
            <a:bodyPr vert="horz" wrap="square" lIns="34290" tIns="17145" rIns="34290" bIns="17145" numCol="1" anchor="t" anchorCtr="0" compatLnSpc="1">
              <a:prstTxWarp prst="textNoShape">
                <a:avLst/>
              </a:prstTxWarp>
            </a:bodyPr>
            <a:lstStyle/>
            <a:p>
              <a:endParaRPr lang="th-TH" sz="675"/>
            </a:p>
          </p:txBody>
        </p:sp>
        <p:sp>
          <p:nvSpPr>
            <p:cNvPr id="164" name="Freeform 171">
              <a:extLst>
                <a:ext uri="{FF2B5EF4-FFF2-40B4-BE49-F238E27FC236}">
                  <a16:creationId xmlns:a16="http://schemas.microsoft.com/office/drawing/2014/main" id="{49386DF8-8A1E-4D2F-BA46-ECE66BF727EA}"/>
                </a:ext>
              </a:extLst>
            </p:cNvPr>
            <p:cNvSpPr>
              <a:spLocks/>
            </p:cNvSpPr>
            <p:nvPr/>
          </p:nvSpPr>
          <p:spPr bwMode="auto">
            <a:xfrm>
              <a:off x="17123106" y="8369344"/>
              <a:ext cx="78973" cy="78973"/>
            </a:xfrm>
            <a:custGeom>
              <a:avLst/>
              <a:gdLst>
                <a:gd name="T0" fmla="*/ 1 w 3"/>
                <a:gd name="T1" fmla="*/ 3 h 3"/>
                <a:gd name="T2" fmla="*/ 3 w 3"/>
                <a:gd name="T3" fmla="*/ 2 h 3"/>
                <a:gd name="T4" fmla="*/ 2 w 3"/>
                <a:gd name="T5" fmla="*/ 0 h 3"/>
                <a:gd name="T6" fmla="*/ 0 w 3"/>
                <a:gd name="T7" fmla="*/ 1 h 3"/>
                <a:gd name="T8" fmla="*/ 1 w 3"/>
                <a:gd name="T9" fmla="*/ 3 h 3"/>
              </a:gdLst>
              <a:ahLst/>
              <a:cxnLst>
                <a:cxn ang="0">
                  <a:pos x="T0" y="T1"/>
                </a:cxn>
                <a:cxn ang="0">
                  <a:pos x="T2" y="T3"/>
                </a:cxn>
                <a:cxn ang="0">
                  <a:pos x="T4" y="T5"/>
                </a:cxn>
                <a:cxn ang="0">
                  <a:pos x="T6" y="T7"/>
                </a:cxn>
                <a:cxn ang="0">
                  <a:pos x="T8" y="T9"/>
                </a:cxn>
              </a:cxnLst>
              <a:rect l="0" t="0" r="r" b="b"/>
              <a:pathLst>
                <a:path w="3" h="3">
                  <a:moveTo>
                    <a:pt x="1" y="3"/>
                  </a:moveTo>
                  <a:cubicBezTo>
                    <a:pt x="2" y="3"/>
                    <a:pt x="3" y="3"/>
                    <a:pt x="3" y="2"/>
                  </a:cubicBezTo>
                  <a:cubicBezTo>
                    <a:pt x="3" y="1"/>
                    <a:pt x="3" y="1"/>
                    <a:pt x="2" y="0"/>
                  </a:cubicBezTo>
                  <a:cubicBezTo>
                    <a:pt x="1" y="0"/>
                    <a:pt x="0" y="1"/>
                    <a:pt x="0" y="1"/>
                  </a:cubicBezTo>
                  <a:cubicBezTo>
                    <a:pt x="0" y="2"/>
                    <a:pt x="0" y="3"/>
                    <a:pt x="1" y="3"/>
                  </a:cubicBezTo>
                  <a:close/>
                </a:path>
              </a:pathLst>
            </a:custGeom>
            <a:solidFill>
              <a:schemeClr val="accent6"/>
            </a:solidFill>
            <a:ln>
              <a:noFill/>
            </a:ln>
          </p:spPr>
          <p:txBody>
            <a:bodyPr vert="horz" wrap="square" lIns="34290" tIns="17145" rIns="34290" bIns="17145" numCol="1" anchor="t" anchorCtr="0" compatLnSpc="1">
              <a:prstTxWarp prst="textNoShape">
                <a:avLst/>
              </a:prstTxWarp>
            </a:bodyPr>
            <a:lstStyle/>
            <a:p>
              <a:endParaRPr lang="th-TH" sz="675"/>
            </a:p>
          </p:txBody>
        </p:sp>
        <p:sp>
          <p:nvSpPr>
            <p:cNvPr id="165" name="Freeform 172">
              <a:extLst>
                <a:ext uri="{FF2B5EF4-FFF2-40B4-BE49-F238E27FC236}">
                  <a16:creationId xmlns:a16="http://schemas.microsoft.com/office/drawing/2014/main" id="{43585A34-9551-4FC7-BC1F-43E5D8E37222}"/>
                </a:ext>
              </a:extLst>
            </p:cNvPr>
            <p:cNvSpPr>
              <a:spLocks/>
            </p:cNvSpPr>
            <p:nvPr/>
          </p:nvSpPr>
          <p:spPr bwMode="auto">
            <a:xfrm>
              <a:off x="14775835" y="7917441"/>
              <a:ext cx="105298" cy="105298"/>
            </a:xfrm>
            <a:custGeom>
              <a:avLst/>
              <a:gdLst>
                <a:gd name="T0" fmla="*/ 1 w 4"/>
                <a:gd name="T1" fmla="*/ 4 h 4"/>
                <a:gd name="T2" fmla="*/ 4 w 4"/>
                <a:gd name="T3" fmla="*/ 3 h 4"/>
                <a:gd name="T4" fmla="*/ 2 w 4"/>
                <a:gd name="T5" fmla="*/ 0 h 4"/>
                <a:gd name="T6" fmla="*/ 0 w 4"/>
                <a:gd name="T7" fmla="*/ 2 h 4"/>
                <a:gd name="T8" fmla="*/ 1 w 4"/>
                <a:gd name="T9" fmla="*/ 4 h 4"/>
              </a:gdLst>
              <a:ahLst/>
              <a:cxnLst>
                <a:cxn ang="0">
                  <a:pos x="T0" y="T1"/>
                </a:cxn>
                <a:cxn ang="0">
                  <a:pos x="T2" y="T3"/>
                </a:cxn>
                <a:cxn ang="0">
                  <a:pos x="T4" y="T5"/>
                </a:cxn>
                <a:cxn ang="0">
                  <a:pos x="T6" y="T7"/>
                </a:cxn>
                <a:cxn ang="0">
                  <a:pos x="T8" y="T9"/>
                </a:cxn>
              </a:cxnLst>
              <a:rect l="0" t="0" r="r" b="b"/>
              <a:pathLst>
                <a:path w="4" h="4">
                  <a:moveTo>
                    <a:pt x="1" y="4"/>
                  </a:moveTo>
                  <a:cubicBezTo>
                    <a:pt x="2" y="4"/>
                    <a:pt x="3" y="4"/>
                    <a:pt x="4" y="3"/>
                  </a:cubicBezTo>
                  <a:cubicBezTo>
                    <a:pt x="4" y="2"/>
                    <a:pt x="3" y="1"/>
                    <a:pt x="2" y="0"/>
                  </a:cubicBezTo>
                  <a:cubicBezTo>
                    <a:pt x="1" y="0"/>
                    <a:pt x="0" y="1"/>
                    <a:pt x="0" y="2"/>
                  </a:cubicBezTo>
                  <a:cubicBezTo>
                    <a:pt x="0" y="3"/>
                    <a:pt x="0" y="4"/>
                    <a:pt x="1" y="4"/>
                  </a:cubicBezTo>
                  <a:close/>
                </a:path>
              </a:pathLst>
            </a:custGeom>
            <a:solidFill>
              <a:schemeClr val="accent6"/>
            </a:solidFill>
            <a:ln>
              <a:noFill/>
            </a:ln>
          </p:spPr>
          <p:txBody>
            <a:bodyPr vert="horz" wrap="square" lIns="34290" tIns="17145" rIns="34290" bIns="17145" numCol="1" anchor="t" anchorCtr="0" compatLnSpc="1">
              <a:prstTxWarp prst="textNoShape">
                <a:avLst/>
              </a:prstTxWarp>
            </a:bodyPr>
            <a:lstStyle/>
            <a:p>
              <a:endParaRPr lang="th-TH" sz="675"/>
            </a:p>
          </p:txBody>
        </p:sp>
        <p:sp>
          <p:nvSpPr>
            <p:cNvPr id="166" name="Freeform 173">
              <a:extLst>
                <a:ext uri="{FF2B5EF4-FFF2-40B4-BE49-F238E27FC236}">
                  <a16:creationId xmlns:a16="http://schemas.microsoft.com/office/drawing/2014/main" id="{8BDAD96D-A88D-4C81-BBE3-53E9C33CF8E0}"/>
                </a:ext>
              </a:extLst>
            </p:cNvPr>
            <p:cNvSpPr>
              <a:spLocks/>
            </p:cNvSpPr>
            <p:nvPr/>
          </p:nvSpPr>
          <p:spPr bwMode="auto">
            <a:xfrm>
              <a:off x="14433617" y="8237721"/>
              <a:ext cx="131623" cy="131623"/>
            </a:xfrm>
            <a:custGeom>
              <a:avLst/>
              <a:gdLst>
                <a:gd name="T0" fmla="*/ 2 w 5"/>
                <a:gd name="T1" fmla="*/ 5 h 5"/>
                <a:gd name="T2" fmla="*/ 5 w 5"/>
                <a:gd name="T3" fmla="*/ 3 h 5"/>
                <a:gd name="T4" fmla="*/ 3 w 5"/>
                <a:gd name="T5" fmla="*/ 0 h 5"/>
                <a:gd name="T6" fmla="*/ 0 w 5"/>
                <a:gd name="T7" fmla="*/ 2 h 5"/>
                <a:gd name="T8" fmla="*/ 2 w 5"/>
                <a:gd name="T9" fmla="*/ 5 h 5"/>
              </a:gdLst>
              <a:ahLst/>
              <a:cxnLst>
                <a:cxn ang="0">
                  <a:pos x="T0" y="T1"/>
                </a:cxn>
                <a:cxn ang="0">
                  <a:pos x="T2" y="T3"/>
                </a:cxn>
                <a:cxn ang="0">
                  <a:pos x="T4" y="T5"/>
                </a:cxn>
                <a:cxn ang="0">
                  <a:pos x="T6" y="T7"/>
                </a:cxn>
                <a:cxn ang="0">
                  <a:pos x="T8" y="T9"/>
                </a:cxn>
              </a:cxnLst>
              <a:rect l="0" t="0" r="r" b="b"/>
              <a:pathLst>
                <a:path w="5" h="5">
                  <a:moveTo>
                    <a:pt x="2" y="5"/>
                  </a:moveTo>
                  <a:cubicBezTo>
                    <a:pt x="3" y="5"/>
                    <a:pt x="5" y="4"/>
                    <a:pt x="5" y="3"/>
                  </a:cubicBezTo>
                  <a:cubicBezTo>
                    <a:pt x="5" y="2"/>
                    <a:pt x="4" y="1"/>
                    <a:pt x="3" y="0"/>
                  </a:cubicBezTo>
                  <a:cubicBezTo>
                    <a:pt x="2" y="0"/>
                    <a:pt x="1" y="1"/>
                    <a:pt x="0" y="2"/>
                  </a:cubicBezTo>
                  <a:cubicBezTo>
                    <a:pt x="0" y="3"/>
                    <a:pt x="1" y="5"/>
                    <a:pt x="2" y="5"/>
                  </a:cubicBezTo>
                  <a:close/>
                </a:path>
              </a:pathLst>
            </a:custGeom>
            <a:solidFill>
              <a:schemeClr val="accent6"/>
            </a:solidFill>
            <a:ln>
              <a:noFill/>
            </a:ln>
          </p:spPr>
          <p:txBody>
            <a:bodyPr vert="horz" wrap="square" lIns="34290" tIns="17145" rIns="34290" bIns="17145" numCol="1" anchor="t" anchorCtr="0" compatLnSpc="1">
              <a:prstTxWarp prst="textNoShape">
                <a:avLst/>
              </a:prstTxWarp>
            </a:bodyPr>
            <a:lstStyle/>
            <a:p>
              <a:endParaRPr lang="th-TH" sz="675"/>
            </a:p>
          </p:txBody>
        </p:sp>
        <p:sp>
          <p:nvSpPr>
            <p:cNvPr id="167" name="Freeform 174">
              <a:extLst>
                <a:ext uri="{FF2B5EF4-FFF2-40B4-BE49-F238E27FC236}">
                  <a16:creationId xmlns:a16="http://schemas.microsoft.com/office/drawing/2014/main" id="{9F7908CA-CA25-4DE3-88FF-23842BBD37E5}"/>
                </a:ext>
              </a:extLst>
            </p:cNvPr>
            <p:cNvSpPr>
              <a:spLocks/>
            </p:cNvSpPr>
            <p:nvPr/>
          </p:nvSpPr>
          <p:spPr bwMode="auto">
            <a:xfrm>
              <a:off x="17307377" y="8658914"/>
              <a:ext cx="131623" cy="131623"/>
            </a:xfrm>
            <a:custGeom>
              <a:avLst/>
              <a:gdLst>
                <a:gd name="T0" fmla="*/ 2 w 5"/>
                <a:gd name="T1" fmla="*/ 5 h 5"/>
                <a:gd name="T2" fmla="*/ 4 w 5"/>
                <a:gd name="T3" fmla="*/ 3 h 5"/>
                <a:gd name="T4" fmla="*/ 3 w 5"/>
                <a:gd name="T5" fmla="*/ 1 h 5"/>
                <a:gd name="T6" fmla="*/ 0 w 5"/>
                <a:gd name="T7" fmla="*/ 2 h 5"/>
                <a:gd name="T8" fmla="*/ 2 w 5"/>
                <a:gd name="T9" fmla="*/ 5 h 5"/>
              </a:gdLst>
              <a:ahLst/>
              <a:cxnLst>
                <a:cxn ang="0">
                  <a:pos x="T0" y="T1"/>
                </a:cxn>
                <a:cxn ang="0">
                  <a:pos x="T2" y="T3"/>
                </a:cxn>
                <a:cxn ang="0">
                  <a:pos x="T4" y="T5"/>
                </a:cxn>
                <a:cxn ang="0">
                  <a:pos x="T6" y="T7"/>
                </a:cxn>
                <a:cxn ang="0">
                  <a:pos x="T8" y="T9"/>
                </a:cxn>
              </a:cxnLst>
              <a:rect l="0" t="0" r="r" b="b"/>
              <a:pathLst>
                <a:path w="5" h="5">
                  <a:moveTo>
                    <a:pt x="2" y="5"/>
                  </a:moveTo>
                  <a:cubicBezTo>
                    <a:pt x="3" y="5"/>
                    <a:pt x="4" y="5"/>
                    <a:pt x="4" y="3"/>
                  </a:cubicBezTo>
                  <a:cubicBezTo>
                    <a:pt x="5" y="2"/>
                    <a:pt x="4" y="1"/>
                    <a:pt x="3" y="1"/>
                  </a:cubicBezTo>
                  <a:cubicBezTo>
                    <a:pt x="1" y="0"/>
                    <a:pt x="0" y="1"/>
                    <a:pt x="0" y="2"/>
                  </a:cubicBezTo>
                  <a:cubicBezTo>
                    <a:pt x="0" y="4"/>
                    <a:pt x="0" y="5"/>
                    <a:pt x="2" y="5"/>
                  </a:cubicBezTo>
                  <a:close/>
                </a:path>
              </a:pathLst>
            </a:custGeom>
            <a:solidFill>
              <a:schemeClr val="accent6"/>
            </a:solidFill>
            <a:ln>
              <a:noFill/>
            </a:ln>
          </p:spPr>
          <p:txBody>
            <a:bodyPr vert="horz" wrap="square" lIns="34290" tIns="17145" rIns="34290" bIns="17145" numCol="1" anchor="t" anchorCtr="0" compatLnSpc="1">
              <a:prstTxWarp prst="textNoShape">
                <a:avLst/>
              </a:prstTxWarp>
            </a:bodyPr>
            <a:lstStyle/>
            <a:p>
              <a:endParaRPr lang="th-TH" sz="675"/>
            </a:p>
          </p:txBody>
        </p:sp>
        <p:sp>
          <p:nvSpPr>
            <p:cNvPr id="168" name="Freeform 175">
              <a:extLst>
                <a:ext uri="{FF2B5EF4-FFF2-40B4-BE49-F238E27FC236}">
                  <a16:creationId xmlns:a16="http://schemas.microsoft.com/office/drawing/2014/main" id="{80CF9E82-1C7F-4464-90D6-5015BAA4FF15}"/>
                </a:ext>
              </a:extLst>
            </p:cNvPr>
            <p:cNvSpPr>
              <a:spLocks/>
            </p:cNvSpPr>
            <p:nvPr/>
          </p:nvSpPr>
          <p:spPr bwMode="auto">
            <a:xfrm>
              <a:off x="17360026" y="9110820"/>
              <a:ext cx="157947" cy="157947"/>
            </a:xfrm>
            <a:custGeom>
              <a:avLst/>
              <a:gdLst>
                <a:gd name="T0" fmla="*/ 4 w 6"/>
                <a:gd name="T1" fmla="*/ 0 h 6"/>
                <a:gd name="T2" fmla="*/ 1 w 6"/>
                <a:gd name="T3" fmla="*/ 2 h 6"/>
                <a:gd name="T4" fmla="*/ 3 w 6"/>
                <a:gd name="T5" fmla="*/ 6 h 6"/>
                <a:gd name="T6" fmla="*/ 6 w 6"/>
                <a:gd name="T7" fmla="*/ 4 h 6"/>
                <a:gd name="T8" fmla="*/ 4 w 6"/>
                <a:gd name="T9" fmla="*/ 0 h 6"/>
              </a:gdLst>
              <a:ahLst/>
              <a:cxnLst>
                <a:cxn ang="0">
                  <a:pos x="T0" y="T1"/>
                </a:cxn>
                <a:cxn ang="0">
                  <a:pos x="T2" y="T3"/>
                </a:cxn>
                <a:cxn ang="0">
                  <a:pos x="T4" y="T5"/>
                </a:cxn>
                <a:cxn ang="0">
                  <a:pos x="T6" y="T7"/>
                </a:cxn>
                <a:cxn ang="0">
                  <a:pos x="T8" y="T9"/>
                </a:cxn>
              </a:cxnLst>
              <a:rect l="0" t="0" r="r" b="b"/>
              <a:pathLst>
                <a:path w="6" h="6">
                  <a:moveTo>
                    <a:pt x="4" y="0"/>
                  </a:moveTo>
                  <a:cubicBezTo>
                    <a:pt x="2" y="0"/>
                    <a:pt x="1" y="1"/>
                    <a:pt x="1" y="2"/>
                  </a:cubicBezTo>
                  <a:cubicBezTo>
                    <a:pt x="0" y="4"/>
                    <a:pt x="1" y="5"/>
                    <a:pt x="3" y="6"/>
                  </a:cubicBezTo>
                  <a:cubicBezTo>
                    <a:pt x="4" y="6"/>
                    <a:pt x="6" y="5"/>
                    <a:pt x="6" y="4"/>
                  </a:cubicBezTo>
                  <a:cubicBezTo>
                    <a:pt x="6" y="2"/>
                    <a:pt x="5" y="1"/>
                    <a:pt x="4" y="0"/>
                  </a:cubicBezTo>
                  <a:close/>
                </a:path>
              </a:pathLst>
            </a:custGeom>
            <a:solidFill>
              <a:schemeClr val="accent6"/>
            </a:solidFill>
            <a:ln>
              <a:noFill/>
            </a:ln>
          </p:spPr>
          <p:txBody>
            <a:bodyPr vert="horz" wrap="square" lIns="34290" tIns="17145" rIns="34290" bIns="17145" numCol="1" anchor="t" anchorCtr="0" compatLnSpc="1">
              <a:prstTxWarp prst="textNoShape">
                <a:avLst/>
              </a:prstTxWarp>
            </a:bodyPr>
            <a:lstStyle/>
            <a:p>
              <a:endParaRPr lang="th-TH" sz="675"/>
            </a:p>
          </p:txBody>
        </p:sp>
        <p:sp>
          <p:nvSpPr>
            <p:cNvPr id="169" name="Freeform 176">
              <a:extLst>
                <a:ext uri="{FF2B5EF4-FFF2-40B4-BE49-F238E27FC236}">
                  <a16:creationId xmlns:a16="http://schemas.microsoft.com/office/drawing/2014/main" id="{B8588B77-1084-4802-864D-FA8B717D79EA}"/>
                </a:ext>
              </a:extLst>
            </p:cNvPr>
            <p:cNvSpPr>
              <a:spLocks/>
            </p:cNvSpPr>
            <p:nvPr/>
          </p:nvSpPr>
          <p:spPr bwMode="auto">
            <a:xfrm>
              <a:off x="16649264" y="12177627"/>
              <a:ext cx="315894" cy="315894"/>
            </a:xfrm>
            <a:custGeom>
              <a:avLst/>
              <a:gdLst>
                <a:gd name="T0" fmla="*/ 7 w 12"/>
                <a:gd name="T1" fmla="*/ 0 h 12"/>
                <a:gd name="T2" fmla="*/ 1 w 12"/>
                <a:gd name="T3" fmla="*/ 4 h 12"/>
                <a:gd name="T4" fmla="*/ 5 w 12"/>
                <a:gd name="T5" fmla="*/ 11 h 12"/>
                <a:gd name="T6" fmla="*/ 11 w 12"/>
                <a:gd name="T7" fmla="*/ 7 h 12"/>
                <a:gd name="T8" fmla="*/ 7 w 12"/>
                <a:gd name="T9" fmla="*/ 0 h 12"/>
              </a:gdLst>
              <a:ahLst/>
              <a:cxnLst>
                <a:cxn ang="0">
                  <a:pos x="T0" y="T1"/>
                </a:cxn>
                <a:cxn ang="0">
                  <a:pos x="T2" y="T3"/>
                </a:cxn>
                <a:cxn ang="0">
                  <a:pos x="T4" y="T5"/>
                </a:cxn>
                <a:cxn ang="0">
                  <a:pos x="T6" y="T7"/>
                </a:cxn>
                <a:cxn ang="0">
                  <a:pos x="T8" y="T9"/>
                </a:cxn>
              </a:cxnLst>
              <a:rect l="0" t="0" r="r" b="b"/>
              <a:pathLst>
                <a:path w="12" h="12">
                  <a:moveTo>
                    <a:pt x="7" y="0"/>
                  </a:moveTo>
                  <a:cubicBezTo>
                    <a:pt x="4" y="0"/>
                    <a:pt x="1" y="1"/>
                    <a:pt x="1" y="4"/>
                  </a:cubicBezTo>
                  <a:cubicBezTo>
                    <a:pt x="0" y="7"/>
                    <a:pt x="2" y="10"/>
                    <a:pt x="5" y="11"/>
                  </a:cubicBezTo>
                  <a:cubicBezTo>
                    <a:pt x="7" y="12"/>
                    <a:pt x="10" y="10"/>
                    <a:pt x="11" y="7"/>
                  </a:cubicBezTo>
                  <a:cubicBezTo>
                    <a:pt x="12" y="4"/>
                    <a:pt x="10" y="1"/>
                    <a:pt x="7" y="0"/>
                  </a:cubicBezTo>
                  <a:close/>
                </a:path>
              </a:pathLst>
            </a:custGeom>
            <a:solidFill>
              <a:schemeClr val="accent6"/>
            </a:solidFill>
            <a:ln>
              <a:noFill/>
            </a:ln>
          </p:spPr>
          <p:txBody>
            <a:bodyPr vert="horz" wrap="square" lIns="34290" tIns="17145" rIns="34290" bIns="17145" numCol="1" anchor="t" anchorCtr="0" compatLnSpc="1">
              <a:prstTxWarp prst="textNoShape">
                <a:avLst/>
              </a:prstTxWarp>
            </a:bodyPr>
            <a:lstStyle/>
            <a:p>
              <a:endParaRPr lang="th-TH" sz="675"/>
            </a:p>
          </p:txBody>
        </p:sp>
        <p:sp>
          <p:nvSpPr>
            <p:cNvPr id="170" name="Freeform 177">
              <a:extLst>
                <a:ext uri="{FF2B5EF4-FFF2-40B4-BE49-F238E27FC236}">
                  <a16:creationId xmlns:a16="http://schemas.microsoft.com/office/drawing/2014/main" id="{ED5E20EA-0142-4968-A65F-D1274B0EFB3D}"/>
                </a:ext>
              </a:extLst>
            </p:cNvPr>
            <p:cNvSpPr>
              <a:spLocks/>
            </p:cNvSpPr>
            <p:nvPr/>
          </p:nvSpPr>
          <p:spPr bwMode="auto">
            <a:xfrm>
              <a:off x="17254729" y="9637310"/>
              <a:ext cx="210596" cy="214985"/>
            </a:xfrm>
            <a:custGeom>
              <a:avLst/>
              <a:gdLst>
                <a:gd name="T0" fmla="*/ 5 w 8"/>
                <a:gd name="T1" fmla="*/ 1 h 8"/>
                <a:gd name="T2" fmla="*/ 1 w 8"/>
                <a:gd name="T3" fmla="*/ 3 h 8"/>
                <a:gd name="T4" fmla="*/ 3 w 8"/>
                <a:gd name="T5" fmla="*/ 7 h 8"/>
                <a:gd name="T6" fmla="*/ 7 w 8"/>
                <a:gd name="T7" fmla="*/ 5 h 8"/>
                <a:gd name="T8" fmla="*/ 5 w 8"/>
                <a:gd name="T9" fmla="*/ 1 h 8"/>
              </a:gdLst>
              <a:ahLst/>
              <a:cxnLst>
                <a:cxn ang="0">
                  <a:pos x="T0" y="T1"/>
                </a:cxn>
                <a:cxn ang="0">
                  <a:pos x="T2" y="T3"/>
                </a:cxn>
                <a:cxn ang="0">
                  <a:pos x="T4" y="T5"/>
                </a:cxn>
                <a:cxn ang="0">
                  <a:pos x="T6" y="T7"/>
                </a:cxn>
                <a:cxn ang="0">
                  <a:pos x="T8" y="T9"/>
                </a:cxn>
              </a:cxnLst>
              <a:rect l="0" t="0" r="r" b="b"/>
              <a:pathLst>
                <a:path w="8" h="8">
                  <a:moveTo>
                    <a:pt x="5" y="1"/>
                  </a:moveTo>
                  <a:cubicBezTo>
                    <a:pt x="3" y="0"/>
                    <a:pt x="1" y="1"/>
                    <a:pt x="1" y="3"/>
                  </a:cubicBezTo>
                  <a:cubicBezTo>
                    <a:pt x="0" y="5"/>
                    <a:pt x="1" y="7"/>
                    <a:pt x="3" y="7"/>
                  </a:cubicBezTo>
                  <a:cubicBezTo>
                    <a:pt x="5" y="8"/>
                    <a:pt x="7" y="6"/>
                    <a:pt x="7" y="5"/>
                  </a:cubicBezTo>
                  <a:cubicBezTo>
                    <a:pt x="8" y="3"/>
                    <a:pt x="7" y="1"/>
                    <a:pt x="5" y="1"/>
                  </a:cubicBezTo>
                  <a:close/>
                </a:path>
              </a:pathLst>
            </a:custGeom>
            <a:solidFill>
              <a:schemeClr val="accent6"/>
            </a:solidFill>
            <a:ln>
              <a:noFill/>
            </a:ln>
          </p:spPr>
          <p:txBody>
            <a:bodyPr vert="horz" wrap="square" lIns="34290" tIns="17145" rIns="34290" bIns="17145" numCol="1" anchor="t" anchorCtr="0" compatLnSpc="1">
              <a:prstTxWarp prst="textNoShape">
                <a:avLst/>
              </a:prstTxWarp>
            </a:bodyPr>
            <a:lstStyle/>
            <a:p>
              <a:endParaRPr lang="th-TH" sz="675"/>
            </a:p>
          </p:txBody>
        </p:sp>
        <p:sp>
          <p:nvSpPr>
            <p:cNvPr id="171" name="Freeform 178">
              <a:extLst>
                <a:ext uri="{FF2B5EF4-FFF2-40B4-BE49-F238E27FC236}">
                  <a16:creationId xmlns:a16="http://schemas.microsoft.com/office/drawing/2014/main" id="{1906C89B-79D8-463A-858A-2B5FE408DED4}"/>
                </a:ext>
              </a:extLst>
            </p:cNvPr>
            <p:cNvSpPr>
              <a:spLocks/>
            </p:cNvSpPr>
            <p:nvPr/>
          </p:nvSpPr>
          <p:spPr bwMode="auto">
            <a:xfrm>
              <a:off x="14249345" y="8685238"/>
              <a:ext cx="157947" cy="184272"/>
            </a:xfrm>
            <a:custGeom>
              <a:avLst/>
              <a:gdLst>
                <a:gd name="T0" fmla="*/ 4 w 6"/>
                <a:gd name="T1" fmla="*/ 1 h 7"/>
                <a:gd name="T2" fmla="*/ 0 w 6"/>
                <a:gd name="T3" fmla="*/ 3 h 7"/>
                <a:gd name="T4" fmla="*/ 2 w 6"/>
                <a:gd name="T5" fmla="*/ 6 h 7"/>
                <a:gd name="T6" fmla="*/ 6 w 6"/>
                <a:gd name="T7" fmla="*/ 4 h 7"/>
                <a:gd name="T8" fmla="*/ 4 w 6"/>
                <a:gd name="T9" fmla="*/ 1 h 7"/>
              </a:gdLst>
              <a:ahLst/>
              <a:cxnLst>
                <a:cxn ang="0">
                  <a:pos x="T0" y="T1"/>
                </a:cxn>
                <a:cxn ang="0">
                  <a:pos x="T2" y="T3"/>
                </a:cxn>
                <a:cxn ang="0">
                  <a:pos x="T4" y="T5"/>
                </a:cxn>
                <a:cxn ang="0">
                  <a:pos x="T6" y="T7"/>
                </a:cxn>
                <a:cxn ang="0">
                  <a:pos x="T8" y="T9"/>
                </a:cxn>
              </a:cxnLst>
              <a:rect l="0" t="0" r="r" b="b"/>
              <a:pathLst>
                <a:path w="6" h="7">
                  <a:moveTo>
                    <a:pt x="4" y="1"/>
                  </a:moveTo>
                  <a:cubicBezTo>
                    <a:pt x="2" y="0"/>
                    <a:pt x="1" y="1"/>
                    <a:pt x="0" y="3"/>
                  </a:cubicBezTo>
                  <a:cubicBezTo>
                    <a:pt x="0" y="4"/>
                    <a:pt x="1" y="6"/>
                    <a:pt x="2" y="6"/>
                  </a:cubicBezTo>
                  <a:cubicBezTo>
                    <a:pt x="4" y="7"/>
                    <a:pt x="5" y="6"/>
                    <a:pt x="6" y="4"/>
                  </a:cubicBezTo>
                  <a:cubicBezTo>
                    <a:pt x="6" y="3"/>
                    <a:pt x="5" y="1"/>
                    <a:pt x="4" y="1"/>
                  </a:cubicBezTo>
                  <a:close/>
                </a:path>
              </a:pathLst>
            </a:custGeom>
            <a:solidFill>
              <a:schemeClr val="accent6"/>
            </a:solidFill>
            <a:ln>
              <a:noFill/>
            </a:ln>
          </p:spPr>
          <p:txBody>
            <a:bodyPr vert="horz" wrap="square" lIns="34290" tIns="17145" rIns="34290" bIns="17145" numCol="1" anchor="t" anchorCtr="0" compatLnSpc="1">
              <a:prstTxWarp prst="textNoShape">
                <a:avLst/>
              </a:prstTxWarp>
            </a:bodyPr>
            <a:lstStyle/>
            <a:p>
              <a:endParaRPr lang="th-TH" sz="675"/>
            </a:p>
          </p:txBody>
        </p:sp>
        <p:sp>
          <p:nvSpPr>
            <p:cNvPr id="172" name="Freeform 179">
              <a:extLst>
                <a:ext uri="{FF2B5EF4-FFF2-40B4-BE49-F238E27FC236}">
                  <a16:creationId xmlns:a16="http://schemas.microsoft.com/office/drawing/2014/main" id="{CDB8BF49-D0D4-49EF-AFC8-854FE3EDBB26}"/>
                </a:ext>
              </a:extLst>
            </p:cNvPr>
            <p:cNvSpPr>
              <a:spLocks/>
            </p:cNvSpPr>
            <p:nvPr/>
          </p:nvSpPr>
          <p:spPr bwMode="auto">
            <a:xfrm>
              <a:off x="14170372" y="9242443"/>
              <a:ext cx="184272" cy="210596"/>
            </a:xfrm>
            <a:custGeom>
              <a:avLst/>
              <a:gdLst>
                <a:gd name="T0" fmla="*/ 7 w 7"/>
                <a:gd name="T1" fmla="*/ 5 h 8"/>
                <a:gd name="T2" fmla="*/ 5 w 7"/>
                <a:gd name="T3" fmla="*/ 1 h 8"/>
                <a:gd name="T4" fmla="*/ 1 w 7"/>
                <a:gd name="T5" fmla="*/ 3 h 8"/>
                <a:gd name="T6" fmla="*/ 3 w 7"/>
                <a:gd name="T7" fmla="*/ 7 h 8"/>
                <a:gd name="T8" fmla="*/ 7 w 7"/>
                <a:gd name="T9" fmla="*/ 5 h 8"/>
              </a:gdLst>
              <a:ahLst/>
              <a:cxnLst>
                <a:cxn ang="0">
                  <a:pos x="T0" y="T1"/>
                </a:cxn>
                <a:cxn ang="0">
                  <a:pos x="T2" y="T3"/>
                </a:cxn>
                <a:cxn ang="0">
                  <a:pos x="T4" y="T5"/>
                </a:cxn>
                <a:cxn ang="0">
                  <a:pos x="T6" y="T7"/>
                </a:cxn>
                <a:cxn ang="0">
                  <a:pos x="T8" y="T9"/>
                </a:cxn>
              </a:cxnLst>
              <a:rect l="0" t="0" r="r" b="b"/>
              <a:pathLst>
                <a:path w="7" h="8">
                  <a:moveTo>
                    <a:pt x="7" y="5"/>
                  </a:moveTo>
                  <a:cubicBezTo>
                    <a:pt x="7" y="3"/>
                    <a:pt x="6" y="1"/>
                    <a:pt x="5" y="1"/>
                  </a:cubicBezTo>
                  <a:cubicBezTo>
                    <a:pt x="3" y="0"/>
                    <a:pt x="1" y="1"/>
                    <a:pt x="1" y="3"/>
                  </a:cubicBezTo>
                  <a:cubicBezTo>
                    <a:pt x="0" y="5"/>
                    <a:pt x="1" y="7"/>
                    <a:pt x="3" y="7"/>
                  </a:cubicBezTo>
                  <a:cubicBezTo>
                    <a:pt x="5" y="8"/>
                    <a:pt x="7" y="7"/>
                    <a:pt x="7" y="5"/>
                  </a:cubicBezTo>
                  <a:close/>
                </a:path>
              </a:pathLst>
            </a:custGeom>
            <a:solidFill>
              <a:schemeClr val="accent6"/>
            </a:solidFill>
            <a:ln>
              <a:noFill/>
            </a:ln>
          </p:spPr>
          <p:txBody>
            <a:bodyPr vert="horz" wrap="square" lIns="34290" tIns="17145" rIns="34290" bIns="17145" numCol="1" anchor="t" anchorCtr="0" compatLnSpc="1">
              <a:prstTxWarp prst="textNoShape">
                <a:avLst/>
              </a:prstTxWarp>
            </a:bodyPr>
            <a:lstStyle/>
            <a:p>
              <a:endParaRPr lang="th-TH" sz="675"/>
            </a:p>
          </p:txBody>
        </p:sp>
        <p:sp>
          <p:nvSpPr>
            <p:cNvPr id="173" name="Freeform 180">
              <a:extLst>
                <a:ext uri="{FF2B5EF4-FFF2-40B4-BE49-F238E27FC236}">
                  <a16:creationId xmlns:a16="http://schemas.microsoft.com/office/drawing/2014/main" id="{CEE09FE7-9DA0-4922-8818-8C4854B727E1}"/>
                </a:ext>
              </a:extLst>
            </p:cNvPr>
            <p:cNvSpPr>
              <a:spLocks/>
            </p:cNvSpPr>
            <p:nvPr/>
          </p:nvSpPr>
          <p:spPr bwMode="auto">
            <a:xfrm>
              <a:off x="15144380" y="9742609"/>
              <a:ext cx="131623" cy="136012"/>
            </a:xfrm>
            <a:custGeom>
              <a:avLst/>
              <a:gdLst>
                <a:gd name="T0" fmla="*/ 0 w 5"/>
                <a:gd name="T1" fmla="*/ 1 h 5"/>
                <a:gd name="T2" fmla="*/ 1 w 5"/>
                <a:gd name="T3" fmla="*/ 4 h 5"/>
                <a:gd name="T4" fmla="*/ 4 w 5"/>
                <a:gd name="T5" fmla="*/ 4 h 5"/>
                <a:gd name="T6" fmla="*/ 4 w 5"/>
                <a:gd name="T7" fmla="*/ 0 h 5"/>
                <a:gd name="T8" fmla="*/ 0 w 5"/>
                <a:gd name="T9" fmla="*/ 1 h 5"/>
              </a:gdLst>
              <a:ahLst/>
              <a:cxnLst>
                <a:cxn ang="0">
                  <a:pos x="T0" y="T1"/>
                </a:cxn>
                <a:cxn ang="0">
                  <a:pos x="T2" y="T3"/>
                </a:cxn>
                <a:cxn ang="0">
                  <a:pos x="T4" y="T5"/>
                </a:cxn>
                <a:cxn ang="0">
                  <a:pos x="T6" y="T7"/>
                </a:cxn>
                <a:cxn ang="0">
                  <a:pos x="T8" y="T9"/>
                </a:cxn>
              </a:cxnLst>
              <a:rect l="0" t="0" r="r" b="b"/>
              <a:pathLst>
                <a:path w="5" h="5">
                  <a:moveTo>
                    <a:pt x="0" y="1"/>
                  </a:moveTo>
                  <a:cubicBezTo>
                    <a:pt x="0" y="2"/>
                    <a:pt x="0" y="3"/>
                    <a:pt x="1" y="4"/>
                  </a:cubicBezTo>
                  <a:cubicBezTo>
                    <a:pt x="2" y="5"/>
                    <a:pt x="3" y="5"/>
                    <a:pt x="4" y="4"/>
                  </a:cubicBezTo>
                  <a:cubicBezTo>
                    <a:pt x="5" y="3"/>
                    <a:pt x="5" y="1"/>
                    <a:pt x="4" y="0"/>
                  </a:cubicBezTo>
                  <a:cubicBezTo>
                    <a:pt x="3" y="0"/>
                    <a:pt x="1" y="0"/>
                    <a:pt x="0" y="1"/>
                  </a:cubicBezTo>
                  <a:close/>
                </a:path>
              </a:pathLst>
            </a:custGeom>
            <a:solidFill>
              <a:schemeClr val="accent6"/>
            </a:solidFill>
            <a:ln>
              <a:noFill/>
            </a:ln>
          </p:spPr>
          <p:txBody>
            <a:bodyPr vert="horz" wrap="square" lIns="34290" tIns="17145" rIns="34290" bIns="17145" numCol="1" anchor="t" anchorCtr="0" compatLnSpc="1">
              <a:prstTxWarp prst="textNoShape">
                <a:avLst/>
              </a:prstTxWarp>
            </a:bodyPr>
            <a:lstStyle/>
            <a:p>
              <a:endParaRPr lang="th-TH" sz="675"/>
            </a:p>
          </p:txBody>
        </p:sp>
        <p:sp>
          <p:nvSpPr>
            <p:cNvPr id="174" name="Oval 181">
              <a:extLst>
                <a:ext uri="{FF2B5EF4-FFF2-40B4-BE49-F238E27FC236}">
                  <a16:creationId xmlns:a16="http://schemas.microsoft.com/office/drawing/2014/main" id="{615BC0F6-6E05-471F-B893-9F8A2AE9B9DC}"/>
                </a:ext>
              </a:extLst>
            </p:cNvPr>
            <p:cNvSpPr>
              <a:spLocks noChangeArrowheads="1"/>
            </p:cNvSpPr>
            <p:nvPr/>
          </p:nvSpPr>
          <p:spPr bwMode="auto">
            <a:xfrm>
              <a:off x="15565571" y="8764212"/>
              <a:ext cx="526490" cy="557204"/>
            </a:xfrm>
            <a:prstGeom prst="ellipse">
              <a:avLst/>
            </a:prstGeom>
            <a:solidFill>
              <a:schemeClr val="accent6"/>
            </a:solidFill>
            <a:ln>
              <a:noFill/>
            </a:ln>
          </p:spPr>
          <p:txBody>
            <a:bodyPr vert="horz" wrap="square" lIns="34290" tIns="17145" rIns="34290" bIns="17145" numCol="1" anchor="t" anchorCtr="0" compatLnSpc="1">
              <a:prstTxWarp prst="textNoShape">
                <a:avLst/>
              </a:prstTxWarp>
            </a:bodyPr>
            <a:lstStyle/>
            <a:p>
              <a:endParaRPr lang="th-TH" sz="675"/>
            </a:p>
          </p:txBody>
        </p:sp>
        <p:sp>
          <p:nvSpPr>
            <p:cNvPr id="175" name="Freeform 182">
              <a:extLst>
                <a:ext uri="{FF2B5EF4-FFF2-40B4-BE49-F238E27FC236}">
                  <a16:creationId xmlns:a16="http://schemas.microsoft.com/office/drawing/2014/main" id="{EB911844-EE8F-4638-B6F7-D60D3141ABB5}"/>
                </a:ext>
              </a:extLst>
            </p:cNvPr>
            <p:cNvSpPr>
              <a:spLocks/>
            </p:cNvSpPr>
            <p:nvPr/>
          </p:nvSpPr>
          <p:spPr bwMode="auto">
            <a:xfrm>
              <a:off x="15433950" y="9904942"/>
              <a:ext cx="131623" cy="131623"/>
            </a:xfrm>
            <a:custGeom>
              <a:avLst/>
              <a:gdLst>
                <a:gd name="T0" fmla="*/ 3 w 5"/>
                <a:gd name="T1" fmla="*/ 1 h 5"/>
                <a:gd name="T2" fmla="*/ 0 w 5"/>
                <a:gd name="T3" fmla="*/ 2 h 5"/>
                <a:gd name="T4" fmla="*/ 2 w 5"/>
                <a:gd name="T5" fmla="*/ 5 h 5"/>
                <a:gd name="T6" fmla="*/ 5 w 5"/>
                <a:gd name="T7" fmla="*/ 4 h 5"/>
                <a:gd name="T8" fmla="*/ 3 w 5"/>
                <a:gd name="T9" fmla="*/ 1 h 5"/>
              </a:gdLst>
              <a:ahLst/>
              <a:cxnLst>
                <a:cxn ang="0">
                  <a:pos x="T0" y="T1"/>
                </a:cxn>
                <a:cxn ang="0">
                  <a:pos x="T2" y="T3"/>
                </a:cxn>
                <a:cxn ang="0">
                  <a:pos x="T4" y="T5"/>
                </a:cxn>
                <a:cxn ang="0">
                  <a:pos x="T6" y="T7"/>
                </a:cxn>
                <a:cxn ang="0">
                  <a:pos x="T8" y="T9"/>
                </a:cxn>
              </a:cxnLst>
              <a:rect l="0" t="0" r="r" b="b"/>
              <a:pathLst>
                <a:path w="5" h="5">
                  <a:moveTo>
                    <a:pt x="3" y="1"/>
                  </a:moveTo>
                  <a:cubicBezTo>
                    <a:pt x="2" y="0"/>
                    <a:pt x="1" y="1"/>
                    <a:pt x="0" y="2"/>
                  </a:cubicBezTo>
                  <a:cubicBezTo>
                    <a:pt x="0" y="3"/>
                    <a:pt x="1" y="4"/>
                    <a:pt x="2" y="5"/>
                  </a:cubicBezTo>
                  <a:cubicBezTo>
                    <a:pt x="3" y="5"/>
                    <a:pt x="4" y="5"/>
                    <a:pt x="5" y="4"/>
                  </a:cubicBezTo>
                  <a:cubicBezTo>
                    <a:pt x="5" y="2"/>
                    <a:pt x="4" y="1"/>
                    <a:pt x="3" y="1"/>
                  </a:cubicBezTo>
                  <a:close/>
                </a:path>
              </a:pathLst>
            </a:custGeom>
            <a:solidFill>
              <a:schemeClr val="accent6"/>
            </a:solidFill>
            <a:ln>
              <a:noFill/>
            </a:ln>
          </p:spPr>
          <p:txBody>
            <a:bodyPr vert="horz" wrap="square" lIns="34290" tIns="17145" rIns="34290" bIns="17145" numCol="1" anchor="t" anchorCtr="0" compatLnSpc="1">
              <a:prstTxWarp prst="textNoShape">
                <a:avLst/>
              </a:prstTxWarp>
            </a:bodyPr>
            <a:lstStyle/>
            <a:p>
              <a:endParaRPr lang="th-TH" sz="675"/>
            </a:p>
          </p:txBody>
        </p:sp>
        <p:sp>
          <p:nvSpPr>
            <p:cNvPr id="176" name="Freeform 183">
              <a:extLst>
                <a:ext uri="{FF2B5EF4-FFF2-40B4-BE49-F238E27FC236}">
                  <a16:creationId xmlns:a16="http://schemas.microsoft.com/office/drawing/2014/main" id="{6BD89885-EED1-409F-A90C-BF7BEBEF8AA1}"/>
                </a:ext>
              </a:extLst>
            </p:cNvPr>
            <p:cNvSpPr>
              <a:spLocks/>
            </p:cNvSpPr>
            <p:nvPr/>
          </p:nvSpPr>
          <p:spPr bwMode="auto">
            <a:xfrm>
              <a:off x="15118055" y="9268767"/>
              <a:ext cx="473842" cy="500166"/>
            </a:xfrm>
            <a:custGeom>
              <a:avLst/>
              <a:gdLst>
                <a:gd name="T0" fmla="*/ 14 w 18"/>
                <a:gd name="T1" fmla="*/ 0 h 19"/>
                <a:gd name="T2" fmla="*/ 0 w 18"/>
                <a:gd name="T3" fmla="*/ 9 h 19"/>
                <a:gd name="T4" fmla="*/ 10 w 18"/>
                <a:gd name="T5" fmla="*/ 19 h 19"/>
                <a:gd name="T6" fmla="*/ 18 w 18"/>
                <a:gd name="T7" fmla="*/ 5 h 19"/>
                <a:gd name="T8" fmla="*/ 14 w 18"/>
                <a:gd name="T9" fmla="*/ 0 h 19"/>
              </a:gdLst>
              <a:ahLst/>
              <a:cxnLst>
                <a:cxn ang="0">
                  <a:pos x="T0" y="T1"/>
                </a:cxn>
                <a:cxn ang="0">
                  <a:pos x="T2" y="T3"/>
                </a:cxn>
                <a:cxn ang="0">
                  <a:pos x="T4" y="T5"/>
                </a:cxn>
                <a:cxn ang="0">
                  <a:pos x="T6" y="T7"/>
                </a:cxn>
                <a:cxn ang="0">
                  <a:pos x="T8" y="T9"/>
                </a:cxn>
              </a:cxnLst>
              <a:rect l="0" t="0" r="r" b="b"/>
              <a:pathLst>
                <a:path w="18" h="19">
                  <a:moveTo>
                    <a:pt x="14" y="0"/>
                  </a:moveTo>
                  <a:cubicBezTo>
                    <a:pt x="0" y="9"/>
                    <a:pt x="0" y="9"/>
                    <a:pt x="0" y="9"/>
                  </a:cubicBezTo>
                  <a:cubicBezTo>
                    <a:pt x="2" y="13"/>
                    <a:pt x="6" y="16"/>
                    <a:pt x="10" y="19"/>
                  </a:cubicBezTo>
                  <a:cubicBezTo>
                    <a:pt x="18" y="5"/>
                    <a:pt x="18" y="5"/>
                    <a:pt x="18" y="5"/>
                  </a:cubicBezTo>
                  <a:cubicBezTo>
                    <a:pt x="17" y="4"/>
                    <a:pt x="15" y="2"/>
                    <a:pt x="14" y="0"/>
                  </a:cubicBezTo>
                  <a:close/>
                </a:path>
              </a:pathLst>
            </a:custGeom>
            <a:solidFill>
              <a:schemeClr val="accent6"/>
            </a:solidFill>
            <a:ln>
              <a:noFill/>
            </a:ln>
          </p:spPr>
          <p:txBody>
            <a:bodyPr vert="horz" wrap="square" lIns="34290" tIns="17145" rIns="34290" bIns="17145" numCol="1" anchor="t" anchorCtr="0" compatLnSpc="1">
              <a:prstTxWarp prst="textNoShape">
                <a:avLst/>
              </a:prstTxWarp>
            </a:bodyPr>
            <a:lstStyle/>
            <a:p>
              <a:endParaRPr lang="th-TH" sz="675"/>
            </a:p>
          </p:txBody>
        </p:sp>
        <p:sp>
          <p:nvSpPr>
            <p:cNvPr id="177" name="Freeform 184">
              <a:extLst>
                <a:ext uri="{FF2B5EF4-FFF2-40B4-BE49-F238E27FC236}">
                  <a16:creationId xmlns:a16="http://schemas.microsoft.com/office/drawing/2014/main" id="{7805EEB9-BEA8-4400-B092-9D550EE2C649}"/>
                </a:ext>
              </a:extLst>
            </p:cNvPr>
            <p:cNvSpPr>
              <a:spLocks/>
            </p:cNvSpPr>
            <p:nvPr/>
          </p:nvSpPr>
          <p:spPr bwMode="auto">
            <a:xfrm>
              <a:off x="14986432" y="9084496"/>
              <a:ext cx="473842" cy="368543"/>
            </a:xfrm>
            <a:custGeom>
              <a:avLst/>
              <a:gdLst>
                <a:gd name="T0" fmla="*/ 16 w 18"/>
                <a:gd name="T1" fmla="*/ 0 h 14"/>
                <a:gd name="T2" fmla="*/ 0 w 18"/>
                <a:gd name="T3" fmla="*/ 0 h 14"/>
                <a:gd name="T4" fmla="*/ 4 w 18"/>
                <a:gd name="T5" fmla="*/ 14 h 14"/>
                <a:gd name="T6" fmla="*/ 18 w 18"/>
                <a:gd name="T7" fmla="*/ 6 h 14"/>
                <a:gd name="T8" fmla="*/ 16 w 18"/>
                <a:gd name="T9" fmla="*/ 0 h 14"/>
              </a:gdLst>
              <a:ahLst/>
              <a:cxnLst>
                <a:cxn ang="0">
                  <a:pos x="T0" y="T1"/>
                </a:cxn>
                <a:cxn ang="0">
                  <a:pos x="T2" y="T3"/>
                </a:cxn>
                <a:cxn ang="0">
                  <a:pos x="T4" y="T5"/>
                </a:cxn>
                <a:cxn ang="0">
                  <a:pos x="T6" y="T7"/>
                </a:cxn>
                <a:cxn ang="0">
                  <a:pos x="T8" y="T9"/>
                </a:cxn>
              </a:cxnLst>
              <a:rect l="0" t="0" r="r" b="b"/>
              <a:pathLst>
                <a:path w="18" h="14">
                  <a:moveTo>
                    <a:pt x="16" y="0"/>
                  </a:moveTo>
                  <a:cubicBezTo>
                    <a:pt x="0" y="0"/>
                    <a:pt x="0" y="0"/>
                    <a:pt x="0" y="0"/>
                  </a:cubicBezTo>
                  <a:cubicBezTo>
                    <a:pt x="0" y="5"/>
                    <a:pt x="1" y="10"/>
                    <a:pt x="4" y="14"/>
                  </a:cubicBezTo>
                  <a:cubicBezTo>
                    <a:pt x="18" y="6"/>
                    <a:pt x="18" y="6"/>
                    <a:pt x="18" y="6"/>
                  </a:cubicBezTo>
                  <a:cubicBezTo>
                    <a:pt x="17" y="4"/>
                    <a:pt x="16" y="2"/>
                    <a:pt x="16" y="0"/>
                  </a:cubicBezTo>
                  <a:close/>
                </a:path>
              </a:pathLst>
            </a:custGeom>
            <a:solidFill>
              <a:schemeClr val="accent6"/>
            </a:solidFill>
            <a:ln>
              <a:noFill/>
            </a:ln>
          </p:spPr>
          <p:txBody>
            <a:bodyPr vert="horz" wrap="square" lIns="34290" tIns="17145" rIns="34290" bIns="17145" numCol="1" anchor="t" anchorCtr="0" compatLnSpc="1">
              <a:prstTxWarp prst="textNoShape">
                <a:avLst/>
              </a:prstTxWarp>
            </a:bodyPr>
            <a:lstStyle/>
            <a:p>
              <a:endParaRPr lang="th-TH" sz="675"/>
            </a:p>
          </p:txBody>
        </p:sp>
        <p:sp>
          <p:nvSpPr>
            <p:cNvPr id="178" name="Freeform 185">
              <a:extLst>
                <a:ext uri="{FF2B5EF4-FFF2-40B4-BE49-F238E27FC236}">
                  <a16:creationId xmlns:a16="http://schemas.microsoft.com/office/drawing/2014/main" id="{6CBC999A-30C3-4A01-A9FA-4810C719F3B1}"/>
                </a:ext>
              </a:extLst>
            </p:cNvPr>
            <p:cNvSpPr>
              <a:spLocks/>
            </p:cNvSpPr>
            <p:nvPr/>
          </p:nvSpPr>
          <p:spPr bwMode="auto">
            <a:xfrm>
              <a:off x="15433950" y="9426715"/>
              <a:ext cx="368543" cy="478231"/>
            </a:xfrm>
            <a:custGeom>
              <a:avLst/>
              <a:gdLst>
                <a:gd name="T0" fmla="*/ 14 w 14"/>
                <a:gd name="T1" fmla="*/ 2 h 18"/>
                <a:gd name="T2" fmla="*/ 8 w 14"/>
                <a:gd name="T3" fmla="*/ 0 h 18"/>
                <a:gd name="T4" fmla="*/ 0 w 14"/>
                <a:gd name="T5" fmla="*/ 14 h 18"/>
                <a:gd name="T6" fmla="*/ 14 w 14"/>
                <a:gd name="T7" fmla="*/ 18 h 18"/>
                <a:gd name="T8" fmla="*/ 14 w 14"/>
                <a:gd name="T9" fmla="*/ 2 h 18"/>
              </a:gdLst>
              <a:ahLst/>
              <a:cxnLst>
                <a:cxn ang="0">
                  <a:pos x="T0" y="T1"/>
                </a:cxn>
                <a:cxn ang="0">
                  <a:pos x="T2" y="T3"/>
                </a:cxn>
                <a:cxn ang="0">
                  <a:pos x="T4" y="T5"/>
                </a:cxn>
                <a:cxn ang="0">
                  <a:pos x="T6" y="T7"/>
                </a:cxn>
                <a:cxn ang="0">
                  <a:pos x="T8" y="T9"/>
                </a:cxn>
              </a:cxnLst>
              <a:rect l="0" t="0" r="r" b="b"/>
              <a:pathLst>
                <a:path w="14" h="18">
                  <a:moveTo>
                    <a:pt x="14" y="2"/>
                  </a:moveTo>
                  <a:cubicBezTo>
                    <a:pt x="12" y="1"/>
                    <a:pt x="10" y="1"/>
                    <a:pt x="8" y="0"/>
                  </a:cubicBezTo>
                  <a:cubicBezTo>
                    <a:pt x="0" y="14"/>
                    <a:pt x="0" y="14"/>
                    <a:pt x="0" y="14"/>
                  </a:cubicBezTo>
                  <a:cubicBezTo>
                    <a:pt x="4" y="16"/>
                    <a:pt x="9" y="18"/>
                    <a:pt x="14" y="18"/>
                  </a:cubicBezTo>
                  <a:lnTo>
                    <a:pt x="14" y="2"/>
                  </a:lnTo>
                  <a:close/>
                </a:path>
              </a:pathLst>
            </a:custGeom>
            <a:solidFill>
              <a:schemeClr val="accent6"/>
            </a:solidFill>
            <a:ln>
              <a:noFill/>
            </a:ln>
          </p:spPr>
          <p:txBody>
            <a:bodyPr vert="horz" wrap="square" lIns="34290" tIns="17145" rIns="34290" bIns="17145" numCol="1" anchor="t" anchorCtr="0" compatLnSpc="1">
              <a:prstTxWarp prst="textNoShape">
                <a:avLst/>
              </a:prstTxWarp>
            </a:bodyPr>
            <a:lstStyle/>
            <a:p>
              <a:endParaRPr lang="th-TH" sz="675"/>
            </a:p>
          </p:txBody>
        </p:sp>
        <p:sp>
          <p:nvSpPr>
            <p:cNvPr id="179" name="Freeform 186">
              <a:extLst>
                <a:ext uri="{FF2B5EF4-FFF2-40B4-BE49-F238E27FC236}">
                  <a16:creationId xmlns:a16="http://schemas.microsoft.com/office/drawing/2014/main" id="{9F914FB3-2818-4FAA-AECA-B30CF1540469}"/>
                </a:ext>
              </a:extLst>
            </p:cNvPr>
            <p:cNvSpPr>
              <a:spLocks/>
            </p:cNvSpPr>
            <p:nvPr/>
          </p:nvSpPr>
          <p:spPr bwMode="auto">
            <a:xfrm>
              <a:off x="14907458" y="9479363"/>
              <a:ext cx="131623" cy="131623"/>
            </a:xfrm>
            <a:custGeom>
              <a:avLst/>
              <a:gdLst>
                <a:gd name="T0" fmla="*/ 2 w 5"/>
                <a:gd name="T1" fmla="*/ 0 h 5"/>
                <a:gd name="T2" fmla="*/ 1 w 5"/>
                <a:gd name="T3" fmla="*/ 3 h 5"/>
                <a:gd name="T4" fmla="*/ 4 w 5"/>
                <a:gd name="T5" fmla="*/ 4 h 5"/>
                <a:gd name="T6" fmla="*/ 5 w 5"/>
                <a:gd name="T7" fmla="*/ 1 h 5"/>
                <a:gd name="T8" fmla="*/ 2 w 5"/>
                <a:gd name="T9" fmla="*/ 0 h 5"/>
              </a:gdLst>
              <a:ahLst/>
              <a:cxnLst>
                <a:cxn ang="0">
                  <a:pos x="T0" y="T1"/>
                </a:cxn>
                <a:cxn ang="0">
                  <a:pos x="T2" y="T3"/>
                </a:cxn>
                <a:cxn ang="0">
                  <a:pos x="T4" y="T5"/>
                </a:cxn>
                <a:cxn ang="0">
                  <a:pos x="T6" y="T7"/>
                </a:cxn>
                <a:cxn ang="0">
                  <a:pos x="T8" y="T9"/>
                </a:cxn>
              </a:cxnLst>
              <a:rect l="0" t="0" r="r" b="b"/>
              <a:pathLst>
                <a:path w="5" h="5">
                  <a:moveTo>
                    <a:pt x="2" y="0"/>
                  </a:moveTo>
                  <a:cubicBezTo>
                    <a:pt x="1" y="1"/>
                    <a:pt x="0" y="2"/>
                    <a:pt x="1" y="3"/>
                  </a:cubicBezTo>
                  <a:cubicBezTo>
                    <a:pt x="2" y="4"/>
                    <a:pt x="3" y="5"/>
                    <a:pt x="4" y="4"/>
                  </a:cubicBezTo>
                  <a:cubicBezTo>
                    <a:pt x="5" y="4"/>
                    <a:pt x="5" y="2"/>
                    <a:pt x="5" y="1"/>
                  </a:cubicBezTo>
                  <a:cubicBezTo>
                    <a:pt x="4" y="0"/>
                    <a:pt x="3" y="0"/>
                    <a:pt x="2" y="0"/>
                  </a:cubicBezTo>
                  <a:close/>
                </a:path>
              </a:pathLst>
            </a:custGeom>
            <a:solidFill>
              <a:schemeClr val="accent6"/>
            </a:solidFill>
            <a:ln>
              <a:noFill/>
            </a:ln>
          </p:spPr>
          <p:txBody>
            <a:bodyPr vert="horz" wrap="square" lIns="34290" tIns="17145" rIns="34290" bIns="17145" numCol="1" anchor="t" anchorCtr="0" compatLnSpc="1">
              <a:prstTxWarp prst="textNoShape">
                <a:avLst/>
              </a:prstTxWarp>
            </a:bodyPr>
            <a:lstStyle/>
            <a:p>
              <a:endParaRPr lang="th-TH" sz="675"/>
            </a:p>
          </p:txBody>
        </p:sp>
        <p:sp>
          <p:nvSpPr>
            <p:cNvPr id="180" name="Freeform 187">
              <a:extLst>
                <a:ext uri="{FF2B5EF4-FFF2-40B4-BE49-F238E27FC236}">
                  <a16:creationId xmlns:a16="http://schemas.microsoft.com/office/drawing/2014/main" id="{87C7A15E-EA9C-43D7-9C0C-A84439F39F51}"/>
                </a:ext>
              </a:extLst>
            </p:cNvPr>
            <p:cNvSpPr>
              <a:spLocks/>
            </p:cNvSpPr>
            <p:nvPr/>
          </p:nvSpPr>
          <p:spPr bwMode="auto">
            <a:xfrm>
              <a:off x="14407292" y="9795258"/>
              <a:ext cx="210596" cy="188661"/>
            </a:xfrm>
            <a:custGeom>
              <a:avLst/>
              <a:gdLst>
                <a:gd name="T0" fmla="*/ 3 w 8"/>
                <a:gd name="T1" fmla="*/ 7 h 7"/>
                <a:gd name="T2" fmla="*/ 7 w 8"/>
                <a:gd name="T3" fmla="*/ 4 h 7"/>
                <a:gd name="T4" fmla="*/ 5 w 8"/>
                <a:gd name="T5" fmla="*/ 0 h 7"/>
                <a:gd name="T6" fmla="*/ 1 w 8"/>
                <a:gd name="T7" fmla="*/ 3 h 7"/>
                <a:gd name="T8" fmla="*/ 3 w 8"/>
                <a:gd name="T9" fmla="*/ 7 h 7"/>
              </a:gdLst>
              <a:ahLst/>
              <a:cxnLst>
                <a:cxn ang="0">
                  <a:pos x="T0" y="T1"/>
                </a:cxn>
                <a:cxn ang="0">
                  <a:pos x="T2" y="T3"/>
                </a:cxn>
                <a:cxn ang="0">
                  <a:pos x="T4" y="T5"/>
                </a:cxn>
                <a:cxn ang="0">
                  <a:pos x="T6" y="T7"/>
                </a:cxn>
                <a:cxn ang="0">
                  <a:pos x="T8" y="T9"/>
                </a:cxn>
              </a:cxnLst>
              <a:rect l="0" t="0" r="r" b="b"/>
              <a:pathLst>
                <a:path w="8" h="7">
                  <a:moveTo>
                    <a:pt x="3" y="7"/>
                  </a:moveTo>
                  <a:cubicBezTo>
                    <a:pt x="5" y="7"/>
                    <a:pt x="7" y="6"/>
                    <a:pt x="7" y="4"/>
                  </a:cubicBezTo>
                  <a:cubicBezTo>
                    <a:pt x="8" y="3"/>
                    <a:pt x="7" y="1"/>
                    <a:pt x="5" y="0"/>
                  </a:cubicBezTo>
                  <a:cubicBezTo>
                    <a:pt x="3" y="0"/>
                    <a:pt x="1" y="1"/>
                    <a:pt x="1" y="3"/>
                  </a:cubicBezTo>
                  <a:cubicBezTo>
                    <a:pt x="0" y="5"/>
                    <a:pt x="2" y="6"/>
                    <a:pt x="3" y="7"/>
                  </a:cubicBezTo>
                  <a:close/>
                </a:path>
              </a:pathLst>
            </a:custGeom>
            <a:solidFill>
              <a:schemeClr val="accent6"/>
            </a:solidFill>
            <a:ln>
              <a:noFill/>
            </a:ln>
          </p:spPr>
          <p:txBody>
            <a:bodyPr vert="horz" wrap="square" lIns="34290" tIns="17145" rIns="34290" bIns="17145" numCol="1" anchor="t" anchorCtr="0" compatLnSpc="1">
              <a:prstTxWarp prst="textNoShape">
                <a:avLst/>
              </a:prstTxWarp>
            </a:bodyPr>
            <a:lstStyle/>
            <a:p>
              <a:endParaRPr lang="th-TH" sz="675"/>
            </a:p>
          </p:txBody>
        </p:sp>
        <p:sp>
          <p:nvSpPr>
            <p:cNvPr id="181" name="Freeform 188">
              <a:extLst>
                <a:ext uri="{FF2B5EF4-FFF2-40B4-BE49-F238E27FC236}">
                  <a16:creationId xmlns:a16="http://schemas.microsoft.com/office/drawing/2014/main" id="{E4685CE1-75CC-4079-8EF7-0EA6DFDABEE7}"/>
                </a:ext>
              </a:extLst>
            </p:cNvPr>
            <p:cNvSpPr>
              <a:spLocks/>
            </p:cNvSpPr>
            <p:nvPr/>
          </p:nvSpPr>
          <p:spPr bwMode="auto">
            <a:xfrm>
              <a:off x="15591897" y="12019680"/>
              <a:ext cx="131623" cy="131623"/>
            </a:xfrm>
            <a:custGeom>
              <a:avLst/>
              <a:gdLst>
                <a:gd name="T0" fmla="*/ 3 w 5"/>
                <a:gd name="T1" fmla="*/ 0 h 5"/>
                <a:gd name="T2" fmla="*/ 1 w 5"/>
                <a:gd name="T3" fmla="*/ 2 h 5"/>
                <a:gd name="T4" fmla="*/ 2 w 5"/>
                <a:gd name="T5" fmla="*/ 5 h 5"/>
                <a:gd name="T6" fmla="*/ 5 w 5"/>
                <a:gd name="T7" fmla="*/ 3 h 5"/>
                <a:gd name="T8" fmla="*/ 3 w 5"/>
                <a:gd name="T9" fmla="*/ 0 h 5"/>
              </a:gdLst>
              <a:ahLst/>
              <a:cxnLst>
                <a:cxn ang="0">
                  <a:pos x="T0" y="T1"/>
                </a:cxn>
                <a:cxn ang="0">
                  <a:pos x="T2" y="T3"/>
                </a:cxn>
                <a:cxn ang="0">
                  <a:pos x="T4" y="T5"/>
                </a:cxn>
                <a:cxn ang="0">
                  <a:pos x="T6" y="T7"/>
                </a:cxn>
                <a:cxn ang="0">
                  <a:pos x="T8" y="T9"/>
                </a:cxn>
              </a:cxnLst>
              <a:rect l="0" t="0" r="r" b="b"/>
              <a:pathLst>
                <a:path w="5" h="5">
                  <a:moveTo>
                    <a:pt x="3" y="0"/>
                  </a:moveTo>
                  <a:cubicBezTo>
                    <a:pt x="2" y="0"/>
                    <a:pt x="1" y="1"/>
                    <a:pt x="1" y="2"/>
                  </a:cubicBezTo>
                  <a:cubicBezTo>
                    <a:pt x="0" y="3"/>
                    <a:pt x="1" y="4"/>
                    <a:pt x="2" y="5"/>
                  </a:cubicBezTo>
                  <a:cubicBezTo>
                    <a:pt x="4" y="5"/>
                    <a:pt x="5" y="4"/>
                    <a:pt x="5" y="3"/>
                  </a:cubicBezTo>
                  <a:cubicBezTo>
                    <a:pt x="5" y="2"/>
                    <a:pt x="5" y="1"/>
                    <a:pt x="3" y="0"/>
                  </a:cubicBezTo>
                  <a:close/>
                </a:path>
              </a:pathLst>
            </a:custGeom>
            <a:solidFill>
              <a:schemeClr val="accent6"/>
            </a:solidFill>
            <a:ln>
              <a:noFill/>
            </a:ln>
          </p:spPr>
          <p:txBody>
            <a:bodyPr vert="horz" wrap="square" lIns="34290" tIns="17145" rIns="34290" bIns="17145" numCol="1" anchor="t" anchorCtr="0" compatLnSpc="1">
              <a:prstTxWarp prst="textNoShape">
                <a:avLst/>
              </a:prstTxWarp>
            </a:bodyPr>
            <a:lstStyle/>
            <a:p>
              <a:endParaRPr lang="th-TH" sz="675"/>
            </a:p>
          </p:txBody>
        </p:sp>
        <p:sp>
          <p:nvSpPr>
            <p:cNvPr id="182" name="Freeform 189">
              <a:extLst>
                <a:ext uri="{FF2B5EF4-FFF2-40B4-BE49-F238E27FC236}">
                  <a16:creationId xmlns:a16="http://schemas.microsoft.com/office/drawing/2014/main" id="{0CBCBF9C-458B-42A2-9880-24DA9C18E794}"/>
                </a:ext>
              </a:extLst>
            </p:cNvPr>
            <p:cNvSpPr>
              <a:spLocks/>
            </p:cNvSpPr>
            <p:nvPr/>
          </p:nvSpPr>
          <p:spPr bwMode="auto">
            <a:xfrm>
              <a:off x="15802493" y="12655858"/>
              <a:ext cx="184272" cy="210596"/>
            </a:xfrm>
            <a:custGeom>
              <a:avLst/>
              <a:gdLst>
                <a:gd name="T0" fmla="*/ 3 w 7"/>
                <a:gd name="T1" fmla="*/ 1 h 8"/>
                <a:gd name="T2" fmla="*/ 0 w 7"/>
                <a:gd name="T3" fmla="*/ 5 h 8"/>
                <a:gd name="T4" fmla="*/ 4 w 7"/>
                <a:gd name="T5" fmla="*/ 7 h 8"/>
                <a:gd name="T6" fmla="*/ 7 w 7"/>
                <a:gd name="T7" fmla="*/ 3 h 8"/>
                <a:gd name="T8" fmla="*/ 3 w 7"/>
                <a:gd name="T9" fmla="*/ 1 h 8"/>
              </a:gdLst>
              <a:ahLst/>
              <a:cxnLst>
                <a:cxn ang="0">
                  <a:pos x="T0" y="T1"/>
                </a:cxn>
                <a:cxn ang="0">
                  <a:pos x="T2" y="T3"/>
                </a:cxn>
                <a:cxn ang="0">
                  <a:pos x="T4" y="T5"/>
                </a:cxn>
                <a:cxn ang="0">
                  <a:pos x="T6" y="T7"/>
                </a:cxn>
                <a:cxn ang="0">
                  <a:pos x="T8" y="T9"/>
                </a:cxn>
              </a:cxnLst>
              <a:rect l="0" t="0" r="r" b="b"/>
              <a:pathLst>
                <a:path w="7" h="8">
                  <a:moveTo>
                    <a:pt x="3" y="1"/>
                  </a:moveTo>
                  <a:cubicBezTo>
                    <a:pt x="1" y="1"/>
                    <a:pt x="0" y="3"/>
                    <a:pt x="0" y="5"/>
                  </a:cubicBezTo>
                  <a:cubicBezTo>
                    <a:pt x="1" y="6"/>
                    <a:pt x="3" y="8"/>
                    <a:pt x="4" y="7"/>
                  </a:cubicBezTo>
                  <a:cubicBezTo>
                    <a:pt x="6" y="7"/>
                    <a:pt x="7" y="5"/>
                    <a:pt x="7" y="3"/>
                  </a:cubicBezTo>
                  <a:cubicBezTo>
                    <a:pt x="7" y="1"/>
                    <a:pt x="5" y="0"/>
                    <a:pt x="3" y="1"/>
                  </a:cubicBezTo>
                  <a:close/>
                </a:path>
              </a:pathLst>
            </a:custGeom>
            <a:solidFill>
              <a:schemeClr val="accent6"/>
            </a:solidFill>
            <a:ln>
              <a:noFill/>
            </a:ln>
          </p:spPr>
          <p:txBody>
            <a:bodyPr vert="horz" wrap="square" lIns="34290" tIns="17145" rIns="34290" bIns="17145" numCol="1" anchor="t" anchorCtr="0" compatLnSpc="1">
              <a:prstTxWarp prst="textNoShape">
                <a:avLst/>
              </a:prstTxWarp>
            </a:bodyPr>
            <a:lstStyle/>
            <a:p>
              <a:endParaRPr lang="th-TH" sz="675"/>
            </a:p>
          </p:txBody>
        </p:sp>
        <p:sp>
          <p:nvSpPr>
            <p:cNvPr id="183" name="Freeform 190">
              <a:extLst>
                <a:ext uri="{FF2B5EF4-FFF2-40B4-BE49-F238E27FC236}">
                  <a16:creationId xmlns:a16="http://schemas.microsoft.com/office/drawing/2014/main" id="{6EDA6C0E-7565-4AC5-AAE2-8DBAD0BEA513}"/>
                </a:ext>
              </a:extLst>
            </p:cNvPr>
            <p:cNvSpPr>
              <a:spLocks noEditPoints="1"/>
            </p:cNvSpPr>
            <p:nvPr/>
          </p:nvSpPr>
          <p:spPr bwMode="auto">
            <a:xfrm>
              <a:off x="15618221" y="12467197"/>
              <a:ext cx="557204" cy="583528"/>
            </a:xfrm>
            <a:custGeom>
              <a:avLst/>
              <a:gdLst>
                <a:gd name="T0" fmla="*/ 20 w 21"/>
                <a:gd name="T1" fmla="*/ 9 h 22"/>
                <a:gd name="T2" fmla="*/ 9 w 21"/>
                <a:gd name="T3" fmla="*/ 1 h 22"/>
                <a:gd name="T4" fmla="*/ 1 w 21"/>
                <a:gd name="T5" fmla="*/ 13 h 22"/>
                <a:gd name="T6" fmla="*/ 13 w 21"/>
                <a:gd name="T7" fmla="*/ 21 h 22"/>
                <a:gd name="T8" fmla="*/ 20 w 21"/>
                <a:gd name="T9" fmla="*/ 9 h 22"/>
                <a:gd name="T10" fmla="*/ 12 w 21"/>
                <a:gd name="T11" fmla="*/ 17 h 22"/>
                <a:gd name="T12" fmla="*/ 4 w 21"/>
                <a:gd name="T13" fmla="*/ 12 h 22"/>
                <a:gd name="T14" fmla="*/ 9 w 21"/>
                <a:gd name="T15" fmla="*/ 4 h 22"/>
                <a:gd name="T16" fmla="*/ 17 w 21"/>
                <a:gd name="T17" fmla="*/ 10 h 22"/>
                <a:gd name="T18" fmla="*/ 12 w 21"/>
                <a:gd name="T19" fmla="*/ 17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22">
                  <a:moveTo>
                    <a:pt x="20" y="9"/>
                  </a:moveTo>
                  <a:cubicBezTo>
                    <a:pt x="19" y="3"/>
                    <a:pt x="14" y="0"/>
                    <a:pt x="9" y="1"/>
                  </a:cubicBezTo>
                  <a:cubicBezTo>
                    <a:pt x="3" y="2"/>
                    <a:pt x="0" y="7"/>
                    <a:pt x="1" y="13"/>
                  </a:cubicBezTo>
                  <a:cubicBezTo>
                    <a:pt x="2" y="18"/>
                    <a:pt x="8" y="22"/>
                    <a:pt x="13" y="21"/>
                  </a:cubicBezTo>
                  <a:cubicBezTo>
                    <a:pt x="18" y="20"/>
                    <a:pt x="21" y="14"/>
                    <a:pt x="20" y="9"/>
                  </a:cubicBezTo>
                  <a:close/>
                  <a:moveTo>
                    <a:pt x="12" y="17"/>
                  </a:moveTo>
                  <a:cubicBezTo>
                    <a:pt x="9" y="18"/>
                    <a:pt x="5" y="16"/>
                    <a:pt x="4" y="12"/>
                  </a:cubicBezTo>
                  <a:cubicBezTo>
                    <a:pt x="4" y="9"/>
                    <a:pt x="6" y="5"/>
                    <a:pt x="9" y="4"/>
                  </a:cubicBezTo>
                  <a:cubicBezTo>
                    <a:pt x="13" y="4"/>
                    <a:pt x="17" y="6"/>
                    <a:pt x="17" y="10"/>
                  </a:cubicBezTo>
                  <a:cubicBezTo>
                    <a:pt x="18" y="13"/>
                    <a:pt x="16" y="17"/>
                    <a:pt x="12" y="17"/>
                  </a:cubicBezTo>
                  <a:close/>
                </a:path>
              </a:pathLst>
            </a:custGeom>
            <a:solidFill>
              <a:schemeClr val="accent6"/>
            </a:solidFill>
            <a:ln>
              <a:noFill/>
            </a:ln>
          </p:spPr>
          <p:txBody>
            <a:bodyPr vert="horz" wrap="square" lIns="34290" tIns="17145" rIns="34290" bIns="17145" numCol="1" anchor="t" anchorCtr="0" compatLnSpc="1">
              <a:prstTxWarp prst="textNoShape">
                <a:avLst/>
              </a:prstTxWarp>
            </a:bodyPr>
            <a:lstStyle/>
            <a:p>
              <a:endParaRPr lang="th-TH" sz="675"/>
            </a:p>
          </p:txBody>
        </p:sp>
        <p:sp>
          <p:nvSpPr>
            <p:cNvPr id="184" name="Freeform 191">
              <a:extLst>
                <a:ext uri="{FF2B5EF4-FFF2-40B4-BE49-F238E27FC236}">
                  <a16:creationId xmlns:a16="http://schemas.microsoft.com/office/drawing/2014/main" id="{0481E2EF-8110-43F3-8F16-A9A17D80E6BE}"/>
                </a:ext>
              </a:extLst>
            </p:cNvPr>
            <p:cNvSpPr>
              <a:spLocks/>
            </p:cNvSpPr>
            <p:nvPr/>
          </p:nvSpPr>
          <p:spPr bwMode="auto">
            <a:xfrm>
              <a:off x="16307044" y="13287646"/>
              <a:ext cx="131623" cy="131623"/>
            </a:xfrm>
            <a:custGeom>
              <a:avLst/>
              <a:gdLst>
                <a:gd name="T0" fmla="*/ 3 w 5"/>
                <a:gd name="T1" fmla="*/ 0 h 5"/>
                <a:gd name="T2" fmla="*/ 0 w 5"/>
                <a:gd name="T3" fmla="*/ 2 h 5"/>
                <a:gd name="T4" fmla="*/ 2 w 5"/>
                <a:gd name="T5" fmla="*/ 5 h 5"/>
                <a:gd name="T6" fmla="*/ 5 w 5"/>
                <a:gd name="T7" fmla="*/ 3 h 5"/>
                <a:gd name="T8" fmla="*/ 3 w 5"/>
                <a:gd name="T9" fmla="*/ 0 h 5"/>
              </a:gdLst>
              <a:ahLst/>
              <a:cxnLst>
                <a:cxn ang="0">
                  <a:pos x="T0" y="T1"/>
                </a:cxn>
                <a:cxn ang="0">
                  <a:pos x="T2" y="T3"/>
                </a:cxn>
                <a:cxn ang="0">
                  <a:pos x="T4" y="T5"/>
                </a:cxn>
                <a:cxn ang="0">
                  <a:pos x="T6" y="T7"/>
                </a:cxn>
                <a:cxn ang="0">
                  <a:pos x="T8" y="T9"/>
                </a:cxn>
              </a:cxnLst>
              <a:rect l="0" t="0" r="r" b="b"/>
              <a:pathLst>
                <a:path w="5" h="5">
                  <a:moveTo>
                    <a:pt x="3" y="0"/>
                  </a:moveTo>
                  <a:cubicBezTo>
                    <a:pt x="2" y="0"/>
                    <a:pt x="0" y="1"/>
                    <a:pt x="0" y="2"/>
                  </a:cubicBezTo>
                  <a:cubicBezTo>
                    <a:pt x="0" y="3"/>
                    <a:pt x="1" y="4"/>
                    <a:pt x="2" y="5"/>
                  </a:cubicBezTo>
                  <a:cubicBezTo>
                    <a:pt x="3" y="5"/>
                    <a:pt x="4" y="4"/>
                    <a:pt x="5" y="3"/>
                  </a:cubicBezTo>
                  <a:cubicBezTo>
                    <a:pt x="5" y="2"/>
                    <a:pt x="4" y="1"/>
                    <a:pt x="3" y="0"/>
                  </a:cubicBezTo>
                  <a:close/>
                </a:path>
              </a:pathLst>
            </a:custGeom>
            <a:solidFill>
              <a:schemeClr val="accent6"/>
            </a:solidFill>
            <a:ln>
              <a:noFill/>
            </a:ln>
          </p:spPr>
          <p:txBody>
            <a:bodyPr vert="horz" wrap="square" lIns="34290" tIns="17145" rIns="34290" bIns="17145" numCol="1" anchor="t" anchorCtr="0" compatLnSpc="1">
              <a:prstTxWarp prst="textNoShape">
                <a:avLst/>
              </a:prstTxWarp>
            </a:bodyPr>
            <a:lstStyle/>
            <a:p>
              <a:endParaRPr lang="th-TH" sz="675"/>
            </a:p>
          </p:txBody>
        </p:sp>
        <p:sp>
          <p:nvSpPr>
            <p:cNvPr id="185" name="Freeform 192">
              <a:extLst>
                <a:ext uri="{FF2B5EF4-FFF2-40B4-BE49-F238E27FC236}">
                  <a16:creationId xmlns:a16="http://schemas.microsoft.com/office/drawing/2014/main" id="{B8EBA6C6-EBFF-463C-9A33-B2F5FCF4C809}"/>
                </a:ext>
              </a:extLst>
            </p:cNvPr>
            <p:cNvSpPr>
              <a:spLocks/>
            </p:cNvSpPr>
            <p:nvPr/>
          </p:nvSpPr>
          <p:spPr bwMode="auto">
            <a:xfrm>
              <a:off x="15144380" y="8211397"/>
              <a:ext cx="131623" cy="131623"/>
            </a:xfrm>
            <a:custGeom>
              <a:avLst/>
              <a:gdLst>
                <a:gd name="T0" fmla="*/ 4 w 5"/>
                <a:gd name="T1" fmla="*/ 5 h 5"/>
                <a:gd name="T2" fmla="*/ 4 w 5"/>
                <a:gd name="T3" fmla="*/ 1 h 5"/>
                <a:gd name="T4" fmla="*/ 1 w 5"/>
                <a:gd name="T5" fmla="*/ 1 h 5"/>
                <a:gd name="T6" fmla="*/ 0 w 5"/>
                <a:gd name="T7" fmla="*/ 4 h 5"/>
                <a:gd name="T8" fmla="*/ 4 w 5"/>
                <a:gd name="T9" fmla="*/ 5 h 5"/>
              </a:gdLst>
              <a:ahLst/>
              <a:cxnLst>
                <a:cxn ang="0">
                  <a:pos x="T0" y="T1"/>
                </a:cxn>
                <a:cxn ang="0">
                  <a:pos x="T2" y="T3"/>
                </a:cxn>
                <a:cxn ang="0">
                  <a:pos x="T4" y="T5"/>
                </a:cxn>
                <a:cxn ang="0">
                  <a:pos x="T6" y="T7"/>
                </a:cxn>
                <a:cxn ang="0">
                  <a:pos x="T8" y="T9"/>
                </a:cxn>
              </a:cxnLst>
              <a:rect l="0" t="0" r="r" b="b"/>
              <a:pathLst>
                <a:path w="5" h="5">
                  <a:moveTo>
                    <a:pt x="4" y="5"/>
                  </a:moveTo>
                  <a:cubicBezTo>
                    <a:pt x="5" y="4"/>
                    <a:pt x="5" y="2"/>
                    <a:pt x="4" y="1"/>
                  </a:cubicBezTo>
                  <a:cubicBezTo>
                    <a:pt x="3" y="0"/>
                    <a:pt x="2" y="0"/>
                    <a:pt x="1" y="1"/>
                  </a:cubicBezTo>
                  <a:cubicBezTo>
                    <a:pt x="0" y="2"/>
                    <a:pt x="0" y="3"/>
                    <a:pt x="0" y="4"/>
                  </a:cubicBezTo>
                  <a:cubicBezTo>
                    <a:pt x="1" y="5"/>
                    <a:pt x="3" y="5"/>
                    <a:pt x="4" y="5"/>
                  </a:cubicBezTo>
                  <a:close/>
                </a:path>
              </a:pathLst>
            </a:custGeom>
            <a:solidFill>
              <a:schemeClr val="accent6"/>
            </a:solidFill>
            <a:ln>
              <a:noFill/>
            </a:ln>
          </p:spPr>
          <p:txBody>
            <a:bodyPr vert="horz" wrap="square" lIns="34290" tIns="17145" rIns="34290" bIns="17145" numCol="1" anchor="t" anchorCtr="0" compatLnSpc="1">
              <a:prstTxWarp prst="textNoShape">
                <a:avLst/>
              </a:prstTxWarp>
            </a:bodyPr>
            <a:lstStyle/>
            <a:p>
              <a:endParaRPr lang="th-TH" sz="675"/>
            </a:p>
          </p:txBody>
        </p:sp>
        <p:sp>
          <p:nvSpPr>
            <p:cNvPr id="186" name="Freeform 193">
              <a:extLst>
                <a:ext uri="{FF2B5EF4-FFF2-40B4-BE49-F238E27FC236}">
                  <a16:creationId xmlns:a16="http://schemas.microsoft.com/office/drawing/2014/main" id="{25E605D2-8FAB-48FE-A42E-91CAA20A5614}"/>
                </a:ext>
              </a:extLst>
            </p:cNvPr>
            <p:cNvSpPr>
              <a:spLocks/>
            </p:cNvSpPr>
            <p:nvPr/>
          </p:nvSpPr>
          <p:spPr bwMode="auto">
            <a:xfrm>
              <a:off x="16039414" y="11067610"/>
              <a:ext cx="346608" cy="315894"/>
            </a:xfrm>
            <a:custGeom>
              <a:avLst/>
              <a:gdLst>
                <a:gd name="T0" fmla="*/ 8 w 13"/>
                <a:gd name="T1" fmla="*/ 11 h 12"/>
                <a:gd name="T2" fmla="*/ 12 w 13"/>
                <a:gd name="T3" fmla="*/ 5 h 12"/>
                <a:gd name="T4" fmla="*/ 5 w 13"/>
                <a:gd name="T5" fmla="*/ 0 h 12"/>
                <a:gd name="T6" fmla="*/ 1 w 13"/>
                <a:gd name="T7" fmla="*/ 7 h 12"/>
                <a:gd name="T8" fmla="*/ 8 w 13"/>
                <a:gd name="T9" fmla="*/ 11 h 12"/>
              </a:gdLst>
              <a:ahLst/>
              <a:cxnLst>
                <a:cxn ang="0">
                  <a:pos x="T0" y="T1"/>
                </a:cxn>
                <a:cxn ang="0">
                  <a:pos x="T2" y="T3"/>
                </a:cxn>
                <a:cxn ang="0">
                  <a:pos x="T4" y="T5"/>
                </a:cxn>
                <a:cxn ang="0">
                  <a:pos x="T6" y="T7"/>
                </a:cxn>
                <a:cxn ang="0">
                  <a:pos x="T8" y="T9"/>
                </a:cxn>
              </a:cxnLst>
              <a:rect l="0" t="0" r="r" b="b"/>
              <a:pathLst>
                <a:path w="13" h="12">
                  <a:moveTo>
                    <a:pt x="8" y="11"/>
                  </a:moveTo>
                  <a:cubicBezTo>
                    <a:pt x="11" y="11"/>
                    <a:pt x="13" y="8"/>
                    <a:pt x="12" y="5"/>
                  </a:cubicBezTo>
                  <a:cubicBezTo>
                    <a:pt x="11" y="2"/>
                    <a:pt x="8" y="0"/>
                    <a:pt x="5" y="0"/>
                  </a:cubicBezTo>
                  <a:cubicBezTo>
                    <a:pt x="2" y="1"/>
                    <a:pt x="0" y="4"/>
                    <a:pt x="1" y="7"/>
                  </a:cubicBezTo>
                  <a:cubicBezTo>
                    <a:pt x="1" y="10"/>
                    <a:pt x="4" y="12"/>
                    <a:pt x="8" y="11"/>
                  </a:cubicBezTo>
                  <a:close/>
                </a:path>
              </a:pathLst>
            </a:custGeom>
            <a:solidFill>
              <a:schemeClr val="accent6"/>
            </a:solidFill>
            <a:ln>
              <a:noFill/>
            </a:ln>
          </p:spPr>
          <p:txBody>
            <a:bodyPr vert="horz" wrap="square" lIns="34290" tIns="17145" rIns="34290" bIns="17145" numCol="1" anchor="t" anchorCtr="0" compatLnSpc="1">
              <a:prstTxWarp prst="textNoShape">
                <a:avLst/>
              </a:prstTxWarp>
            </a:bodyPr>
            <a:lstStyle/>
            <a:p>
              <a:endParaRPr lang="th-TH" sz="675"/>
            </a:p>
          </p:txBody>
        </p:sp>
        <p:sp>
          <p:nvSpPr>
            <p:cNvPr id="187" name="Freeform 194">
              <a:extLst>
                <a:ext uri="{FF2B5EF4-FFF2-40B4-BE49-F238E27FC236}">
                  <a16:creationId xmlns:a16="http://schemas.microsoft.com/office/drawing/2014/main" id="{39924B70-0051-47BE-8224-BB6ABE14BCF2}"/>
                </a:ext>
              </a:extLst>
            </p:cNvPr>
            <p:cNvSpPr>
              <a:spLocks/>
            </p:cNvSpPr>
            <p:nvPr/>
          </p:nvSpPr>
          <p:spPr bwMode="auto">
            <a:xfrm>
              <a:off x="16833536" y="13313971"/>
              <a:ext cx="131623" cy="162336"/>
            </a:xfrm>
            <a:custGeom>
              <a:avLst/>
              <a:gdLst>
                <a:gd name="T0" fmla="*/ 3 w 5"/>
                <a:gd name="T1" fmla="*/ 1 h 6"/>
                <a:gd name="T2" fmla="*/ 0 w 5"/>
                <a:gd name="T3" fmla="*/ 2 h 6"/>
                <a:gd name="T4" fmla="*/ 2 w 5"/>
                <a:gd name="T5" fmla="*/ 5 h 6"/>
                <a:gd name="T6" fmla="*/ 5 w 5"/>
                <a:gd name="T7" fmla="*/ 4 h 6"/>
                <a:gd name="T8" fmla="*/ 3 w 5"/>
                <a:gd name="T9" fmla="*/ 1 h 6"/>
              </a:gdLst>
              <a:ahLst/>
              <a:cxnLst>
                <a:cxn ang="0">
                  <a:pos x="T0" y="T1"/>
                </a:cxn>
                <a:cxn ang="0">
                  <a:pos x="T2" y="T3"/>
                </a:cxn>
                <a:cxn ang="0">
                  <a:pos x="T4" y="T5"/>
                </a:cxn>
                <a:cxn ang="0">
                  <a:pos x="T6" y="T7"/>
                </a:cxn>
                <a:cxn ang="0">
                  <a:pos x="T8" y="T9"/>
                </a:cxn>
              </a:cxnLst>
              <a:rect l="0" t="0" r="r" b="b"/>
              <a:pathLst>
                <a:path w="5" h="6">
                  <a:moveTo>
                    <a:pt x="3" y="1"/>
                  </a:moveTo>
                  <a:cubicBezTo>
                    <a:pt x="2" y="0"/>
                    <a:pt x="1" y="1"/>
                    <a:pt x="0" y="2"/>
                  </a:cubicBezTo>
                  <a:cubicBezTo>
                    <a:pt x="0" y="4"/>
                    <a:pt x="1" y="5"/>
                    <a:pt x="2" y="5"/>
                  </a:cubicBezTo>
                  <a:cubicBezTo>
                    <a:pt x="3" y="6"/>
                    <a:pt x="4" y="5"/>
                    <a:pt x="5" y="4"/>
                  </a:cubicBezTo>
                  <a:cubicBezTo>
                    <a:pt x="5" y="2"/>
                    <a:pt x="4" y="1"/>
                    <a:pt x="3" y="1"/>
                  </a:cubicBezTo>
                  <a:close/>
                </a:path>
              </a:pathLst>
            </a:custGeom>
            <a:solidFill>
              <a:schemeClr val="accent6"/>
            </a:solidFill>
            <a:ln>
              <a:noFill/>
            </a:ln>
          </p:spPr>
          <p:txBody>
            <a:bodyPr vert="horz" wrap="square" lIns="34290" tIns="17145" rIns="34290" bIns="17145" numCol="1" anchor="t" anchorCtr="0" compatLnSpc="1">
              <a:prstTxWarp prst="textNoShape">
                <a:avLst/>
              </a:prstTxWarp>
            </a:bodyPr>
            <a:lstStyle/>
            <a:p>
              <a:endParaRPr lang="th-TH" sz="675"/>
            </a:p>
          </p:txBody>
        </p:sp>
        <p:sp>
          <p:nvSpPr>
            <p:cNvPr id="188" name="Freeform 195">
              <a:extLst>
                <a:ext uri="{FF2B5EF4-FFF2-40B4-BE49-F238E27FC236}">
                  <a16:creationId xmlns:a16="http://schemas.microsoft.com/office/drawing/2014/main" id="{3BD54B53-FB50-4BAF-96EA-6E86EA8101AC}"/>
                </a:ext>
              </a:extLst>
            </p:cNvPr>
            <p:cNvSpPr>
              <a:spLocks/>
            </p:cNvSpPr>
            <p:nvPr/>
          </p:nvSpPr>
          <p:spPr bwMode="auto">
            <a:xfrm>
              <a:off x="17360026" y="13234997"/>
              <a:ext cx="184272" cy="184272"/>
            </a:xfrm>
            <a:custGeom>
              <a:avLst/>
              <a:gdLst>
                <a:gd name="T0" fmla="*/ 4 w 7"/>
                <a:gd name="T1" fmla="*/ 0 h 7"/>
                <a:gd name="T2" fmla="*/ 0 w 7"/>
                <a:gd name="T3" fmla="*/ 2 h 7"/>
                <a:gd name="T4" fmla="*/ 3 w 7"/>
                <a:gd name="T5" fmla="*/ 6 h 7"/>
                <a:gd name="T6" fmla="*/ 6 w 7"/>
                <a:gd name="T7" fmla="*/ 4 h 7"/>
                <a:gd name="T8" fmla="*/ 4 w 7"/>
                <a:gd name="T9" fmla="*/ 0 h 7"/>
              </a:gdLst>
              <a:ahLst/>
              <a:cxnLst>
                <a:cxn ang="0">
                  <a:pos x="T0" y="T1"/>
                </a:cxn>
                <a:cxn ang="0">
                  <a:pos x="T2" y="T3"/>
                </a:cxn>
                <a:cxn ang="0">
                  <a:pos x="T4" y="T5"/>
                </a:cxn>
                <a:cxn ang="0">
                  <a:pos x="T6" y="T7"/>
                </a:cxn>
                <a:cxn ang="0">
                  <a:pos x="T8" y="T9"/>
                </a:cxn>
              </a:cxnLst>
              <a:rect l="0" t="0" r="r" b="b"/>
              <a:pathLst>
                <a:path w="7" h="7">
                  <a:moveTo>
                    <a:pt x="4" y="0"/>
                  </a:moveTo>
                  <a:cubicBezTo>
                    <a:pt x="2" y="0"/>
                    <a:pt x="1" y="1"/>
                    <a:pt x="0" y="2"/>
                  </a:cubicBezTo>
                  <a:cubicBezTo>
                    <a:pt x="0" y="4"/>
                    <a:pt x="1" y="6"/>
                    <a:pt x="3" y="6"/>
                  </a:cubicBezTo>
                  <a:cubicBezTo>
                    <a:pt x="4" y="7"/>
                    <a:pt x="6" y="6"/>
                    <a:pt x="6" y="4"/>
                  </a:cubicBezTo>
                  <a:cubicBezTo>
                    <a:pt x="7" y="2"/>
                    <a:pt x="6" y="1"/>
                    <a:pt x="4" y="0"/>
                  </a:cubicBezTo>
                  <a:close/>
                </a:path>
              </a:pathLst>
            </a:custGeom>
            <a:solidFill>
              <a:schemeClr val="accent6"/>
            </a:solidFill>
            <a:ln>
              <a:noFill/>
            </a:ln>
          </p:spPr>
          <p:txBody>
            <a:bodyPr vert="horz" wrap="square" lIns="34290" tIns="17145" rIns="34290" bIns="17145" numCol="1" anchor="t" anchorCtr="0" compatLnSpc="1">
              <a:prstTxWarp prst="textNoShape">
                <a:avLst/>
              </a:prstTxWarp>
            </a:bodyPr>
            <a:lstStyle/>
            <a:p>
              <a:endParaRPr lang="th-TH" sz="675"/>
            </a:p>
          </p:txBody>
        </p:sp>
        <p:sp>
          <p:nvSpPr>
            <p:cNvPr id="189" name="Freeform 196">
              <a:extLst>
                <a:ext uri="{FF2B5EF4-FFF2-40B4-BE49-F238E27FC236}">
                  <a16:creationId xmlns:a16="http://schemas.microsoft.com/office/drawing/2014/main" id="{C68841BC-01A8-415A-AD00-2A44645D0778}"/>
                </a:ext>
              </a:extLst>
            </p:cNvPr>
            <p:cNvSpPr>
              <a:spLocks noEditPoints="1"/>
            </p:cNvSpPr>
            <p:nvPr/>
          </p:nvSpPr>
          <p:spPr bwMode="auto">
            <a:xfrm>
              <a:off x="13643881" y="7496248"/>
              <a:ext cx="4690156" cy="6216979"/>
            </a:xfrm>
            <a:custGeom>
              <a:avLst/>
              <a:gdLst>
                <a:gd name="T0" fmla="*/ 15 w 178"/>
                <a:gd name="T1" fmla="*/ 137 h 235"/>
                <a:gd name="T2" fmla="*/ 131 w 178"/>
                <a:gd name="T3" fmla="*/ 197 h 235"/>
                <a:gd name="T4" fmla="*/ 115 w 178"/>
                <a:gd name="T5" fmla="*/ 170 h 235"/>
                <a:gd name="T6" fmla="*/ 135 w 178"/>
                <a:gd name="T7" fmla="*/ 90 h 235"/>
                <a:gd name="T8" fmla="*/ 149 w 178"/>
                <a:gd name="T9" fmla="*/ 78 h 235"/>
                <a:gd name="T10" fmla="*/ 144 w 178"/>
                <a:gd name="T11" fmla="*/ 71 h 235"/>
                <a:gd name="T12" fmla="*/ 148 w 178"/>
                <a:gd name="T13" fmla="*/ 56 h 235"/>
                <a:gd name="T14" fmla="*/ 144 w 178"/>
                <a:gd name="T15" fmla="*/ 54 h 235"/>
                <a:gd name="T16" fmla="*/ 141 w 178"/>
                <a:gd name="T17" fmla="*/ 41 h 235"/>
                <a:gd name="T18" fmla="*/ 131 w 178"/>
                <a:gd name="T19" fmla="*/ 39 h 235"/>
                <a:gd name="T20" fmla="*/ 125 w 178"/>
                <a:gd name="T21" fmla="*/ 22 h 235"/>
                <a:gd name="T22" fmla="*/ 130 w 178"/>
                <a:gd name="T23" fmla="*/ 29 h 235"/>
                <a:gd name="T24" fmla="*/ 43 w 178"/>
                <a:gd name="T25" fmla="*/ 14 h 235"/>
                <a:gd name="T26" fmla="*/ 44 w 178"/>
                <a:gd name="T27" fmla="*/ 25 h 235"/>
                <a:gd name="T28" fmla="*/ 36 w 178"/>
                <a:gd name="T29" fmla="*/ 24 h 235"/>
                <a:gd name="T30" fmla="*/ 28 w 178"/>
                <a:gd name="T31" fmla="*/ 34 h 235"/>
                <a:gd name="T32" fmla="*/ 17 w 178"/>
                <a:gd name="T33" fmla="*/ 61 h 235"/>
                <a:gd name="T34" fmla="*/ 28 w 178"/>
                <a:gd name="T35" fmla="*/ 80 h 235"/>
                <a:gd name="T36" fmla="*/ 34 w 178"/>
                <a:gd name="T37" fmla="*/ 80 h 235"/>
                <a:gd name="T38" fmla="*/ 36 w 178"/>
                <a:gd name="T39" fmla="*/ 69 h 235"/>
                <a:gd name="T40" fmla="*/ 30 w 178"/>
                <a:gd name="T41" fmla="*/ 53 h 235"/>
                <a:gd name="T42" fmla="*/ 22 w 178"/>
                <a:gd name="T43" fmla="*/ 40 h 235"/>
                <a:gd name="T44" fmla="*/ 36 w 178"/>
                <a:gd name="T45" fmla="*/ 43 h 235"/>
                <a:gd name="T46" fmla="*/ 51 w 178"/>
                <a:gd name="T47" fmla="*/ 29 h 235"/>
                <a:gd name="T48" fmla="*/ 66 w 178"/>
                <a:gd name="T49" fmla="*/ 11 h 235"/>
                <a:gd name="T50" fmla="*/ 89 w 178"/>
                <a:gd name="T51" fmla="*/ 15 h 235"/>
                <a:gd name="T52" fmla="*/ 109 w 178"/>
                <a:gd name="T53" fmla="*/ 16 h 235"/>
                <a:gd name="T54" fmla="*/ 124 w 178"/>
                <a:gd name="T55" fmla="*/ 33 h 235"/>
                <a:gd name="T56" fmla="*/ 131 w 178"/>
                <a:gd name="T57" fmla="*/ 52 h 235"/>
                <a:gd name="T58" fmla="*/ 130 w 178"/>
                <a:gd name="T59" fmla="*/ 74 h 235"/>
                <a:gd name="T60" fmla="*/ 115 w 178"/>
                <a:gd name="T61" fmla="*/ 88 h 235"/>
                <a:gd name="T62" fmla="*/ 100 w 178"/>
                <a:gd name="T63" fmla="*/ 106 h 235"/>
                <a:gd name="T64" fmla="*/ 78 w 178"/>
                <a:gd name="T65" fmla="*/ 102 h 235"/>
                <a:gd name="T66" fmla="*/ 57 w 178"/>
                <a:gd name="T67" fmla="*/ 101 h 235"/>
                <a:gd name="T68" fmla="*/ 42 w 178"/>
                <a:gd name="T69" fmla="*/ 84 h 235"/>
                <a:gd name="T70" fmla="*/ 62 w 178"/>
                <a:gd name="T71" fmla="*/ 150 h 235"/>
                <a:gd name="T72" fmla="*/ 52 w 178"/>
                <a:gd name="T73" fmla="*/ 142 h 235"/>
                <a:gd name="T74" fmla="*/ 56 w 178"/>
                <a:gd name="T75" fmla="*/ 138 h 235"/>
                <a:gd name="T76" fmla="*/ 34 w 178"/>
                <a:gd name="T77" fmla="*/ 114 h 235"/>
                <a:gd name="T78" fmla="*/ 67 w 178"/>
                <a:gd name="T79" fmla="*/ 112 h 235"/>
                <a:gd name="T80" fmla="*/ 69 w 178"/>
                <a:gd name="T81" fmla="*/ 129 h 235"/>
                <a:gd name="T82" fmla="*/ 104 w 178"/>
                <a:gd name="T83" fmla="*/ 112 h 235"/>
                <a:gd name="T84" fmla="*/ 113 w 178"/>
                <a:gd name="T85" fmla="*/ 101 h 235"/>
                <a:gd name="T86" fmla="*/ 136 w 178"/>
                <a:gd name="T87" fmla="*/ 111 h 235"/>
                <a:gd name="T88" fmla="*/ 120 w 178"/>
                <a:gd name="T89" fmla="*/ 145 h 235"/>
                <a:gd name="T90" fmla="*/ 102 w 178"/>
                <a:gd name="T91" fmla="*/ 171 h 235"/>
                <a:gd name="T92" fmla="*/ 69 w 178"/>
                <a:gd name="T93" fmla="*/ 149 h 235"/>
                <a:gd name="T94" fmla="*/ 73 w 178"/>
                <a:gd name="T95" fmla="*/ 170 h 235"/>
                <a:gd name="T96" fmla="*/ 82 w 178"/>
                <a:gd name="T97" fmla="*/ 179 h 235"/>
                <a:gd name="T98" fmla="*/ 71 w 178"/>
                <a:gd name="T99" fmla="*/ 210 h 235"/>
                <a:gd name="T100" fmla="*/ 73 w 178"/>
                <a:gd name="T101" fmla="*/ 187 h 235"/>
                <a:gd name="T102" fmla="*/ 93 w 178"/>
                <a:gd name="T103" fmla="*/ 183 h 235"/>
                <a:gd name="T104" fmla="*/ 104 w 178"/>
                <a:gd name="T105" fmla="*/ 204 h 235"/>
                <a:gd name="T106" fmla="*/ 106 w 178"/>
                <a:gd name="T107" fmla="*/ 228 h 235"/>
                <a:gd name="T108" fmla="*/ 104 w 178"/>
                <a:gd name="T109" fmla="*/ 216 h 235"/>
                <a:gd name="T110" fmla="*/ 104 w 178"/>
                <a:gd name="T111" fmla="*/ 212 h 235"/>
                <a:gd name="T112" fmla="*/ 118 w 178"/>
                <a:gd name="T113" fmla="*/ 206 h 235"/>
                <a:gd name="T114" fmla="*/ 121 w 178"/>
                <a:gd name="T115" fmla="*/ 228 h 235"/>
                <a:gd name="T116" fmla="*/ 128 w 178"/>
                <a:gd name="T117" fmla="*/ 219 h 235"/>
                <a:gd name="T118" fmla="*/ 125 w 178"/>
                <a:gd name="T119" fmla="*/ 204 h 235"/>
                <a:gd name="T120" fmla="*/ 135 w 178"/>
                <a:gd name="T121" fmla="*/ 212 h 235"/>
                <a:gd name="T122" fmla="*/ 137 w 178"/>
                <a:gd name="T123" fmla="*/ 223 h 235"/>
                <a:gd name="T124" fmla="*/ 152 w 178"/>
                <a:gd name="T125" fmla="*/ 221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78" h="235">
                  <a:moveTo>
                    <a:pt x="152" y="199"/>
                  </a:moveTo>
                  <a:cubicBezTo>
                    <a:pt x="141" y="185"/>
                    <a:pt x="135" y="154"/>
                    <a:pt x="135" y="154"/>
                  </a:cubicBezTo>
                  <a:cubicBezTo>
                    <a:pt x="135" y="154"/>
                    <a:pt x="129" y="140"/>
                    <a:pt x="139" y="122"/>
                  </a:cubicBezTo>
                  <a:cubicBezTo>
                    <a:pt x="149" y="113"/>
                    <a:pt x="156" y="100"/>
                    <a:pt x="160" y="86"/>
                  </a:cubicBezTo>
                  <a:cubicBezTo>
                    <a:pt x="161" y="81"/>
                    <a:pt x="162" y="76"/>
                    <a:pt x="162" y="71"/>
                  </a:cubicBezTo>
                  <a:cubicBezTo>
                    <a:pt x="162" y="69"/>
                    <a:pt x="162" y="66"/>
                    <a:pt x="162" y="63"/>
                  </a:cubicBezTo>
                  <a:cubicBezTo>
                    <a:pt x="160" y="51"/>
                    <a:pt x="156" y="40"/>
                    <a:pt x="149" y="32"/>
                  </a:cubicBezTo>
                  <a:cubicBezTo>
                    <a:pt x="147" y="30"/>
                    <a:pt x="145" y="27"/>
                    <a:pt x="143" y="24"/>
                  </a:cubicBezTo>
                  <a:cubicBezTo>
                    <a:pt x="131" y="12"/>
                    <a:pt x="117" y="1"/>
                    <a:pt x="79" y="0"/>
                  </a:cubicBezTo>
                  <a:cubicBezTo>
                    <a:pt x="65" y="0"/>
                    <a:pt x="42" y="4"/>
                    <a:pt x="25" y="22"/>
                  </a:cubicBezTo>
                  <a:cubicBezTo>
                    <a:pt x="14" y="33"/>
                    <a:pt x="6" y="47"/>
                    <a:pt x="9" y="70"/>
                  </a:cubicBezTo>
                  <a:cubicBezTo>
                    <a:pt x="9" y="75"/>
                    <a:pt x="16" y="81"/>
                    <a:pt x="11" y="91"/>
                  </a:cubicBezTo>
                  <a:cubicBezTo>
                    <a:pt x="11" y="91"/>
                    <a:pt x="0" y="110"/>
                    <a:pt x="1" y="113"/>
                  </a:cubicBezTo>
                  <a:cubicBezTo>
                    <a:pt x="1" y="113"/>
                    <a:pt x="1" y="119"/>
                    <a:pt x="9" y="119"/>
                  </a:cubicBezTo>
                  <a:cubicBezTo>
                    <a:pt x="9" y="119"/>
                    <a:pt x="12" y="119"/>
                    <a:pt x="11" y="124"/>
                  </a:cubicBezTo>
                  <a:cubicBezTo>
                    <a:pt x="11" y="131"/>
                    <a:pt x="11" y="131"/>
                    <a:pt x="11" y="131"/>
                  </a:cubicBezTo>
                  <a:cubicBezTo>
                    <a:pt x="11" y="131"/>
                    <a:pt x="11" y="133"/>
                    <a:pt x="15" y="135"/>
                  </a:cubicBezTo>
                  <a:cubicBezTo>
                    <a:pt x="15" y="135"/>
                    <a:pt x="16" y="135"/>
                    <a:pt x="15" y="137"/>
                  </a:cubicBezTo>
                  <a:cubicBezTo>
                    <a:pt x="15" y="137"/>
                    <a:pt x="13" y="139"/>
                    <a:pt x="16" y="144"/>
                  </a:cubicBezTo>
                  <a:cubicBezTo>
                    <a:pt x="18" y="146"/>
                    <a:pt x="20" y="148"/>
                    <a:pt x="18" y="153"/>
                  </a:cubicBezTo>
                  <a:cubicBezTo>
                    <a:pt x="18" y="153"/>
                    <a:pt x="17" y="162"/>
                    <a:pt x="20" y="164"/>
                  </a:cubicBezTo>
                  <a:cubicBezTo>
                    <a:pt x="20" y="164"/>
                    <a:pt x="24" y="169"/>
                    <a:pt x="40" y="167"/>
                  </a:cubicBezTo>
                  <a:cubicBezTo>
                    <a:pt x="46" y="166"/>
                    <a:pt x="56" y="163"/>
                    <a:pt x="63" y="171"/>
                  </a:cubicBezTo>
                  <a:cubicBezTo>
                    <a:pt x="63" y="171"/>
                    <a:pt x="69" y="191"/>
                    <a:pt x="66" y="203"/>
                  </a:cubicBezTo>
                  <a:cubicBezTo>
                    <a:pt x="51" y="235"/>
                    <a:pt x="51" y="235"/>
                    <a:pt x="51" y="235"/>
                  </a:cubicBezTo>
                  <a:cubicBezTo>
                    <a:pt x="176" y="235"/>
                    <a:pt x="176" y="235"/>
                    <a:pt x="176" y="235"/>
                  </a:cubicBezTo>
                  <a:cubicBezTo>
                    <a:pt x="178" y="228"/>
                    <a:pt x="163" y="213"/>
                    <a:pt x="152" y="199"/>
                  </a:cubicBezTo>
                  <a:close/>
                  <a:moveTo>
                    <a:pt x="134" y="171"/>
                  </a:moveTo>
                  <a:cubicBezTo>
                    <a:pt x="136" y="176"/>
                    <a:pt x="136" y="176"/>
                    <a:pt x="136" y="176"/>
                  </a:cubicBezTo>
                  <a:cubicBezTo>
                    <a:pt x="132" y="178"/>
                    <a:pt x="132" y="178"/>
                    <a:pt x="132" y="178"/>
                  </a:cubicBezTo>
                  <a:cubicBezTo>
                    <a:pt x="133" y="180"/>
                    <a:pt x="133" y="182"/>
                    <a:pt x="133" y="183"/>
                  </a:cubicBezTo>
                  <a:cubicBezTo>
                    <a:pt x="138" y="185"/>
                    <a:pt x="138" y="185"/>
                    <a:pt x="138" y="185"/>
                  </a:cubicBezTo>
                  <a:cubicBezTo>
                    <a:pt x="136" y="189"/>
                    <a:pt x="136" y="189"/>
                    <a:pt x="136" y="189"/>
                  </a:cubicBezTo>
                  <a:cubicBezTo>
                    <a:pt x="132" y="188"/>
                    <a:pt x="132" y="188"/>
                    <a:pt x="132" y="188"/>
                  </a:cubicBezTo>
                  <a:cubicBezTo>
                    <a:pt x="131" y="190"/>
                    <a:pt x="130" y="191"/>
                    <a:pt x="129" y="192"/>
                  </a:cubicBezTo>
                  <a:cubicBezTo>
                    <a:pt x="131" y="197"/>
                    <a:pt x="131" y="197"/>
                    <a:pt x="131" y="197"/>
                  </a:cubicBezTo>
                  <a:cubicBezTo>
                    <a:pt x="127" y="199"/>
                    <a:pt x="127" y="199"/>
                    <a:pt x="127" y="199"/>
                  </a:cubicBezTo>
                  <a:cubicBezTo>
                    <a:pt x="124" y="195"/>
                    <a:pt x="124" y="195"/>
                    <a:pt x="124" y="195"/>
                  </a:cubicBezTo>
                  <a:cubicBezTo>
                    <a:pt x="123" y="196"/>
                    <a:pt x="121" y="196"/>
                    <a:pt x="119" y="196"/>
                  </a:cubicBezTo>
                  <a:cubicBezTo>
                    <a:pt x="118" y="201"/>
                    <a:pt x="118" y="201"/>
                    <a:pt x="118" y="201"/>
                  </a:cubicBezTo>
                  <a:cubicBezTo>
                    <a:pt x="113" y="199"/>
                    <a:pt x="113" y="199"/>
                    <a:pt x="113" y="199"/>
                  </a:cubicBezTo>
                  <a:cubicBezTo>
                    <a:pt x="114" y="195"/>
                    <a:pt x="114" y="195"/>
                    <a:pt x="114" y="195"/>
                  </a:cubicBezTo>
                  <a:cubicBezTo>
                    <a:pt x="113" y="194"/>
                    <a:pt x="111" y="193"/>
                    <a:pt x="110" y="191"/>
                  </a:cubicBezTo>
                  <a:cubicBezTo>
                    <a:pt x="106" y="194"/>
                    <a:pt x="106" y="194"/>
                    <a:pt x="106" y="194"/>
                  </a:cubicBezTo>
                  <a:cubicBezTo>
                    <a:pt x="103" y="190"/>
                    <a:pt x="103" y="190"/>
                    <a:pt x="103" y="190"/>
                  </a:cubicBezTo>
                  <a:cubicBezTo>
                    <a:pt x="108" y="187"/>
                    <a:pt x="108" y="187"/>
                    <a:pt x="108" y="187"/>
                  </a:cubicBezTo>
                  <a:cubicBezTo>
                    <a:pt x="107" y="186"/>
                    <a:pt x="107" y="184"/>
                    <a:pt x="107" y="182"/>
                  </a:cubicBezTo>
                  <a:cubicBezTo>
                    <a:pt x="102" y="181"/>
                    <a:pt x="102" y="181"/>
                    <a:pt x="102" y="181"/>
                  </a:cubicBezTo>
                  <a:cubicBezTo>
                    <a:pt x="103" y="176"/>
                    <a:pt x="103" y="176"/>
                    <a:pt x="103" y="176"/>
                  </a:cubicBezTo>
                  <a:cubicBezTo>
                    <a:pt x="108" y="177"/>
                    <a:pt x="108" y="177"/>
                    <a:pt x="108" y="177"/>
                  </a:cubicBezTo>
                  <a:cubicBezTo>
                    <a:pt x="109" y="176"/>
                    <a:pt x="110" y="174"/>
                    <a:pt x="111" y="173"/>
                  </a:cubicBezTo>
                  <a:cubicBezTo>
                    <a:pt x="109" y="169"/>
                    <a:pt x="109" y="169"/>
                    <a:pt x="109" y="169"/>
                  </a:cubicBezTo>
                  <a:cubicBezTo>
                    <a:pt x="113" y="166"/>
                    <a:pt x="113" y="166"/>
                    <a:pt x="113" y="166"/>
                  </a:cubicBezTo>
                  <a:cubicBezTo>
                    <a:pt x="115" y="170"/>
                    <a:pt x="115" y="170"/>
                    <a:pt x="115" y="170"/>
                  </a:cubicBezTo>
                  <a:cubicBezTo>
                    <a:pt x="117" y="170"/>
                    <a:pt x="119" y="170"/>
                    <a:pt x="121" y="170"/>
                  </a:cubicBezTo>
                  <a:cubicBezTo>
                    <a:pt x="122" y="165"/>
                    <a:pt x="122" y="165"/>
                    <a:pt x="122" y="165"/>
                  </a:cubicBezTo>
                  <a:cubicBezTo>
                    <a:pt x="127" y="166"/>
                    <a:pt x="127" y="166"/>
                    <a:pt x="127" y="166"/>
                  </a:cubicBezTo>
                  <a:cubicBezTo>
                    <a:pt x="127" y="166"/>
                    <a:pt x="127" y="166"/>
                    <a:pt x="127" y="166"/>
                  </a:cubicBezTo>
                  <a:cubicBezTo>
                    <a:pt x="125" y="171"/>
                    <a:pt x="125" y="171"/>
                    <a:pt x="125" y="171"/>
                  </a:cubicBezTo>
                  <a:cubicBezTo>
                    <a:pt x="127" y="172"/>
                    <a:pt x="128" y="173"/>
                    <a:pt x="130" y="174"/>
                  </a:cubicBezTo>
                  <a:lnTo>
                    <a:pt x="134" y="171"/>
                  </a:lnTo>
                  <a:close/>
                  <a:moveTo>
                    <a:pt x="151" y="89"/>
                  </a:moveTo>
                  <a:cubicBezTo>
                    <a:pt x="148" y="88"/>
                    <a:pt x="148" y="88"/>
                    <a:pt x="148" y="88"/>
                  </a:cubicBezTo>
                  <a:cubicBezTo>
                    <a:pt x="148" y="89"/>
                    <a:pt x="147" y="90"/>
                    <a:pt x="146" y="91"/>
                  </a:cubicBezTo>
                  <a:cubicBezTo>
                    <a:pt x="148" y="93"/>
                    <a:pt x="148" y="93"/>
                    <a:pt x="148" y="93"/>
                  </a:cubicBezTo>
                  <a:cubicBezTo>
                    <a:pt x="145" y="95"/>
                    <a:pt x="145" y="95"/>
                    <a:pt x="145" y="95"/>
                  </a:cubicBezTo>
                  <a:cubicBezTo>
                    <a:pt x="144" y="92"/>
                    <a:pt x="144" y="92"/>
                    <a:pt x="144" y="92"/>
                  </a:cubicBezTo>
                  <a:cubicBezTo>
                    <a:pt x="143" y="93"/>
                    <a:pt x="142" y="93"/>
                    <a:pt x="140" y="93"/>
                  </a:cubicBezTo>
                  <a:cubicBezTo>
                    <a:pt x="140" y="96"/>
                    <a:pt x="140" y="96"/>
                    <a:pt x="140" y="96"/>
                  </a:cubicBezTo>
                  <a:cubicBezTo>
                    <a:pt x="137" y="95"/>
                    <a:pt x="137" y="95"/>
                    <a:pt x="137" y="95"/>
                  </a:cubicBezTo>
                  <a:cubicBezTo>
                    <a:pt x="138" y="92"/>
                    <a:pt x="138" y="92"/>
                    <a:pt x="138" y="92"/>
                  </a:cubicBezTo>
                  <a:cubicBezTo>
                    <a:pt x="137" y="92"/>
                    <a:pt x="136" y="91"/>
                    <a:pt x="135" y="90"/>
                  </a:cubicBezTo>
                  <a:cubicBezTo>
                    <a:pt x="132" y="92"/>
                    <a:pt x="132" y="92"/>
                    <a:pt x="132" y="92"/>
                  </a:cubicBezTo>
                  <a:cubicBezTo>
                    <a:pt x="131" y="89"/>
                    <a:pt x="131" y="89"/>
                    <a:pt x="131" y="89"/>
                  </a:cubicBezTo>
                  <a:cubicBezTo>
                    <a:pt x="133" y="88"/>
                    <a:pt x="133" y="88"/>
                    <a:pt x="133" y="88"/>
                  </a:cubicBezTo>
                  <a:cubicBezTo>
                    <a:pt x="133" y="87"/>
                    <a:pt x="133" y="85"/>
                    <a:pt x="133" y="84"/>
                  </a:cubicBezTo>
                  <a:cubicBezTo>
                    <a:pt x="130" y="84"/>
                    <a:pt x="130" y="84"/>
                    <a:pt x="130" y="84"/>
                  </a:cubicBezTo>
                  <a:cubicBezTo>
                    <a:pt x="131" y="81"/>
                    <a:pt x="131" y="81"/>
                    <a:pt x="131" y="81"/>
                  </a:cubicBezTo>
                  <a:cubicBezTo>
                    <a:pt x="134" y="81"/>
                    <a:pt x="134" y="81"/>
                    <a:pt x="134" y="81"/>
                  </a:cubicBezTo>
                  <a:cubicBezTo>
                    <a:pt x="134" y="80"/>
                    <a:pt x="135" y="80"/>
                    <a:pt x="136" y="79"/>
                  </a:cubicBezTo>
                  <a:cubicBezTo>
                    <a:pt x="134" y="76"/>
                    <a:pt x="134" y="76"/>
                    <a:pt x="134" y="76"/>
                  </a:cubicBezTo>
                  <a:cubicBezTo>
                    <a:pt x="137" y="75"/>
                    <a:pt x="137" y="75"/>
                    <a:pt x="137" y="75"/>
                  </a:cubicBezTo>
                  <a:cubicBezTo>
                    <a:pt x="138" y="77"/>
                    <a:pt x="138" y="77"/>
                    <a:pt x="138" y="77"/>
                  </a:cubicBezTo>
                  <a:cubicBezTo>
                    <a:pt x="139" y="77"/>
                    <a:pt x="140" y="77"/>
                    <a:pt x="141" y="77"/>
                  </a:cubicBezTo>
                  <a:cubicBezTo>
                    <a:pt x="142" y="74"/>
                    <a:pt x="142" y="74"/>
                    <a:pt x="142" y="74"/>
                  </a:cubicBezTo>
                  <a:cubicBezTo>
                    <a:pt x="145" y="75"/>
                    <a:pt x="145" y="75"/>
                    <a:pt x="145" y="75"/>
                  </a:cubicBezTo>
                  <a:cubicBezTo>
                    <a:pt x="145" y="75"/>
                    <a:pt x="145" y="75"/>
                    <a:pt x="145" y="75"/>
                  </a:cubicBezTo>
                  <a:cubicBezTo>
                    <a:pt x="144" y="78"/>
                    <a:pt x="144" y="78"/>
                    <a:pt x="144" y="78"/>
                  </a:cubicBezTo>
                  <a:cubicBezTo>
                    <a:pt x="145" y="78"/>
                    <a:pt x="146" y="79"/>
                    <a:pt x="147" y="80"/>
                  </a:cubicBezTo>
                  <a:cubicBezTo>
                    <a:pt x="149" y="78"/>
                    <a:pt x="149" y="78"/>
                    <a:pt x="149" y="78"/>
                  </a:cubicBezTo>
                  <a:cubicBezTo>
                    <a:pt x="151" y="81"/>
                    <a:pt x="151" y="81"/>
                    <a:pt x="151" y="81"/>
                  </a:cubicBezTo>
                  <a:cubicBezTo>
                    <a:pt x="148" y="82"/>
                    <a:pt x="148" y="82"/>
                    <a:pt x="148" y="82"/>
                  </a:cubicBezTo>
                  <a:cubicBezTo>
                    <a:pt x="149" y="83"/>
                    <a:pt x="149" y="84"/>
                    <a:pt x="149" y="85"/>
                  </a:cubicBezTo>
                  <a:cubicBezTo>
                    <a:pt x="152" y="86"/>
                    <a:pt x="152" y="86"/>
                    <a:pt x="152" y="86"/>
                  </a:cubicBezTo>
                  <a:lnTo>
                    <a:pt x="151" y="89"/>
                  </a:lnTo>
                  <a:close/>
                  <a:moveTo>
                    <a:pt x="149" y="60"/>
                  </a:moveTo>
                  <a:cubicBezTo>
                    <a:pt x="151" y="58"/>
                    <a:pt x="151" y="58"/>
                    <a:pt x="151" y="58"/>
                  </a:cubicBezTo>
                  <a:cubicBezTo>
                    <a:pt x="153" y="61"/>
                    <a:pt x="153" y="61"/>
                    <a:pt x="153" y="61"/>
                  </a:cubicBezTo>
                  <a:cubicBezTo>
                    <a:pt x="151" y="62"/>
                    <a:pt x="151" y="62"/>
                    <a:pt x="151" y="62"/>
                  </a:cubicBezTo>
                  <a:cubicBezTo>
                    <a:pt x="151" y="63"/>
                    <a:pt x="151" y="64"/>
                    <a:pt x="151" y="65"/>
                  </a:cubicBezTo>
                  <a:cubicBezTo>
                    <a:pt x="153" y="65"/>
                    <a:pt x="153" y="65"/>
                    <a:pt x="153" y="65"/>
                  </a:cubicBezTo>
                  <a:cubicBezTo>
                    <a:pt x="153" y="68"/>
                    <a:pt x="153" y="68"/>
                    <a:pt x="153" y="68"/>
                  </a:cubicBezTo>
                  <a:cubicBezTo>
                    <a:pt x="150" y="67"/>
                    <a:pt x="150" y="67"/>
                    <a:pt x="150" y="67"/>
                  </a:cubicBezTo>
                  <a:cubicBezTo>
                    <a:pt x="150" y="68"/>
                    <a:pt x="149" y="69"/>
                    <a:pt x="149" y="69"/>
                  </a:cubicBezTo>
                  <a:cubicBezTo>
                    <a:pt x="150" y="71"/>
                    <a:pt x="150" y="71"/>
                    <a:pt x="150" y="71"/>
                  </a:cubicBezTo>
                  <a:cubicBezTo>
                    <a:pt x="148" y="73"/>
                    <a:pt x="148" y="73"/>
                    <a:pt x="148" y="73"/>
                  </a:cubicBezTo>
                  <a:cubicBezTo>
                    <a:pt x="147" y="70"/>
                    <a:pt x="147" y="70"/>
                    <a:pt x="147" y="70"/>
                  </a:cubicBezTo>
                  <a:cubicBezTo>
                    <a:pt x="146" y="71"/>
                    <a:pt x="145" y="71"/>
                    <a:pt x="144" y="71"/>
                  </a:cubicBezTo>
                  <a:cubicBezTo>
                    <a:pt x="143" y="73"/>
                    <a:pt x="143" y="73"/>
                    <a:pt x="143" y="73"/>
                  </a:cubicBezTo>
                  <a:cubicBezTo>
                    <a:pt x="141" y="73"/>
                    <a:pt x="141" y="73"/>
                    <a:pt x="141" y="73"/>
                  </a:cubicBezTo>
                  <a:cubicBezTo>
                    <a:pt x="141" y="70"/>
                    <a:pt x="141" y="70"/>
                    <a:pt x="141" y="70"/>
                  </a:cubicBezTo>
                  <a:cubicBezTo>
                    <a:pt x="141" y="70"/>
                    <a:pt x="140" y="69"/>
                    <a:pt x="139" y="69"/>
                  </a:cubicBezTo>
                  <a:cubicBezTo>
                    <a:pt x="137" y="70"/>
                    <a:pt x="137" y="70"/>
                    <a:pt x="137" y="70"/>
                  </a:cubicBezTo>
                  <a:cubicBezTo>
                    <a:pt x="136" y="68"/>
                    <a:pt x="136" y="68"/>
                    <a:pt x="136" y="68"/>
                  </a:cubicBezTo>
                  <a:cubicBezTo>
                    <a:pt x="138" y="66"/>
                    <a:pt x="138" y="66"/>
                    <a:pt x="138" y="66"/>
                  </a:cubicBezTo>
                  <a:cubicBezTo>
                    <a:pt x="138" y="66"/>
                    <a:pt x="138" y="65"/>
                    <a:pt x="138" y="64"/>
                  </a:cubicBezTo>
                  <a:cubicBezTo>
                    <a:pt x="135" y="63"/>
                    <a:pt x="135" y="63"/>
                    <a:pt x="135" y="63"/>
                  </a:cubicBezTo>
                  <a:cubicBezTo>
                    <a:pt x="136" y="61"/>
                    <a:pt x="136" y="61"/>
                    <a:pt x="136" y="61"/>
                  </a:cubicBezTo>
                  <a:cubicBezTo>
                    <a:pt x="138" y="61"/>
                    <a:pt x="138" y="61"/>
                    <a:pt x="138" y="61"/>
                  </a:cubicBezTo>
                  <a:cubicBezTo>
                    <a:pt x="139" y="60"/>
                    <a:pt x="139" y="60"/>
                    <a:pt x="140" y="59"/>
                  </a:cubicBezTo>
                  <a:cubicBezTo>
                    <a:pt x="139" y="57"/>
                    <a:pt x="139" y="57"/>
                    <a:pt x="139" y="57"/>
                  </a:cubicBezTo>
                  <a:cubicBezTo>
                    <a:pt x="141" y="56"/>
                    <a:pt x="141" y="56"/>
                    <a:pt x="141" y="56"/>
                  </a:cubicBezTo>
                  <a:cubicBezTo>
                    <a:pt x="142" y="58"/>
                    <a:pt x="142" y="58"/>
                    <a:pt x="142" y="58"/>
                  </a:cubicBezTo>
                  <a:cubicBezTo>
                    <a:pt x="143" y="58"/>
                    <a:pt x="144" y="57"/>
                    <a:pt x="145" y="57"/>
                  </a:cubicBezTo>
                  <a:cubicBezTo>
                    <a:pt x="145" y="55"/>
                    <a:pt x="145" y="55"/>
                    <a:pt x="145" y="55"/>
                  </a:cubicBezTo>
                  <a:cubicBezTo>
                    <a:pt x="148" y="56"/>
                    <a:pt x="148" y="56"/>
                    <a:pt x="148" y="56"/>
                  </a:cubicBezTo>
                  <a:cubicBezTo>
                    <a:pt x="148" y="56"/>
                    <a:pt x="148" y="56"/>
                    <a:pt x="148" y="56"/>
                  </a:cubicBezTo>
                  <a:cubicBezTo>
                    <a:pt x="147" y="58"/>
                    <a:pt x="147" y="58"/>
                    <a:pt x="147" y="58"/>
                  </a:cubicBezTo>
                  <a:cubicBezTo>
                    <a:pt x="148" y="58"/>
                    <a:pt x="149" y="59"/>
                    <a:pt x="149" y="60"/>
                  </a:cubicBezTo>
                  <a:close/>
                  <a:moveTo>
                    <a:pt x="141" y="41"/>
                  </a:moveTo>
                  <a:cubicBezTo>
                    <a:pt x="142" y="40"/>
                    <a:pt x="142" y="40"/>
                    <a:pt x="142" y="40"/>
                  </a:cubicBezTo>
                  <a:cubicBezTo>
                    <a:pt x="144" y="40"/>
                    <a:pt x="144" y="40"/>
                    <a:pt x="144" y="40"/>
                  </a:cubicBezTo>
                  <a:cubicBezTo>
                    <a:pt x="143" y="42"/>
                    <a:pt x="143" y="42"/>
                    <a:pt x="143" y="42"/>
                  </a:cubicBezTo>
                  <a:cubicBezTo>
                    <a:pt x="144" y="42"/>
                    <a:pt x="145" y="43"/>
                    <a:pt x="145" y="43"/>
                  </a:cubicBezTo>
                  <a:cubicBezTo>
                    <a:pt x="147" y="42"/>
                    <a:pt x="147" y="42"/>
                    <a:pt x="147" y="42"/>
                  </a:cubicBezTo>
                  <a:cubicBezTo>
                    <a:pt x="148" y="44"/>
                    <a:pt x="148" y="44"/>
                    <a:pt x="148" y="44"/>
                  </a:cubicBezTo>
                  <a:cubicBezTo>
                    <a:pt x="146" y="45"/>
                    <a:pt x="146" y="45"/>
                    <a:pt x="146" y="45"/>
                  </a:cubicBezTo>
                  <a:cubicBezTo>
                    <a:pt x="146" y="46"/>
                    <a:pt x="147" y="46"/>
                    <a:pt x="147" y="47"/>
                  </a:cubicBezTo>
                  <a:cubicBezTo>
                    <a:pt x="148" y="48"/>
                    <a:pt x="148" y="48"/>
                    <a:pt x="148" y="48"/>
                  </a:cubicBezTo>
                  <a:cubicBezTo>
                    <a:pt x="148" y="50"/>
                    <a:pt x="148" y="50"/>
                    <a:pt x="148" y="50"/>
                  </a:cubicBezTo>
                  <a:cubicBezTo>
                    <a:pt x="146" y="49"/>
                    <a:pt x="146" y="49"/>
                    <a:pt x="146" y="49"/>
                  </a:cubicBezTo>
                  <a:cubicBezTo>
                    <a:pt x="146" y="50"/>
                    <a:pt x="145" y="50"/>
                    <a:pt x="145" y="51"/>
                  </a:cubicBezTo>
                  <a:cubicBezTo>
                    <a:pt x="146" y="53"/>
                    <a:pt x="146" y="53"/>
                    <a:pt x="146" y="53"/>
                  </a:cubicBezTo>
                  <a:cubicBezTo>
                    <a:pt x="144" y="54"/>
                    <a:pt x="144" y="54"/>
                    <a:pt x="144" y="54"/>
                  </a:cubicBezTo>
                  <a:cubicBezTo>
                    <a:pt x="143" y="52"/>
                    <a:pt x="143" y="52"/>
                    <a:pt x="143" y="52"/>
                  </a:cubicBezTo>
                  <a:cubicBezTo>
                    <a:pt x="142" y="52"/>
                    <a:pt x="142" y="52"/>
                    <a:pt x="141" y="52"/>
                  </a:cubicBezTo>
                  <a:cubicBezTo>
                    <a:pt x="140" y="54"/>
                    <a:pt x="140" y="54"/>
                    <a:pt x="140" y="54"/>
                  </a:cubicBezTo>
                  <a:cubicBezTo>
                    <a:pt x="138" y="54"/>
                    <a:pt x="138" y="54"/>
                    <a:pt x="138" y="54"/>
                  </a:cubicBezTo>
                  <a:cubicBezTo>
                    <a:pt x="139" y="52"/>
                    <a:pt x="139" y="52"/>
                    <a:pt x="139" y="52"/>
                  </a:cubicBezTo>
                  <a:cubicBezTo>
                    <a:pt x="138" y="52"/>
                    <a:pt x="138" y="51"/>
                    <a:pt x="137" y="51"/>
                  </a:cubicBezTo>
                  <a:cubicBezTo>
                    <a:pt x="135" y="52"/>
                    <a:pt x="135" y="52"/>
                    <a:pt x="135" y="52"/>
                  </a:cubicBezTo>
                  <a:cubicBezTo>
                    <a:pt x="134" y="50"/>
                    <a:pt x="134" y="50"/>
                    <a:pt x="134" y="50"/>
                  </a:cubicBezTo>
                  <a:cubicBezTo>
                    <a:pt x="136" y="49"/>
                    <a:pt x="136" y="49"/>
                    <a:pt x="136" y="49"/>
                  </a:cubicBezTo>
                  <a:cubicBezTo>
                    <a:pt x="136" y="48"/>
                    <a:pt x="136" y="47"/>
                    <a:pt x="136" y="47"/>
                  </a:cubicBezTo>
                  <a:cubicBezTo>
                    <a:pt x="134" y="46"/>
                    <a:pt x="134" y="46"/>
                    <a:pt x="134" y="46"/>
                  </a:cubicBezTo>
                  <a:cubicBezTo>
                    <a:pt x="134" y="44"/>
                    <a:pt x="134" y="44"/>
                    <a:pt x="134" y="44"/>
                  </a:cubicBezTo>
                  <a:cubicBezTo>
                    <a:pt x="136" y="45"/>
                    <a:pt x="136" y="45"/>
                    <a:pt x="136" y="45"/>
                  </a:cubicBezTo>
                  <a:cubicBezTo>
                    <a:pt x="136" y="44"/>
                    <a:pt x="137" y="43"/>
                    <a:pt x="137" y="43"/>
                  </a:cubicBezTo>
                  <a:cubicBezTo>
                    <a:pt x="136" y="41"/>
                    <a:pt x="136" y="41"/>
                    <a:pt x="136" y="41"/>
                  </a:cubicBezTo>
                  <a:cubicBezTo>
                    <a:pt x="138" y="40"/>
                    <a:pt x="138" y="40"/>
                    <a:pt x="138" y="40"/>
                  </a:cubicBezTo>
                  <a:cubicBezTo>
                    <a:pt x="139" y="42"/>
                    <a:pt x="139" y="42"/>
                    <a:pt x="139" y="42"/>
                  </a:cubicBezTo>
                  <a:cubicBezTo>
                    <a:pt x="140" y="42"/>
                    <a:pt x="141" y="41"/>
                    <a:pt x="141" y="41"/>
                  </a:cubicBezTo>
                  <a:close/>
                  <a:moveTo>
                    <a:pt x="134" y="30"/>
                  </a:moveTo>
                  <a:cubicBezTo>
                    <a:pt x="135" y="30"/>
                    <a:pt x="135" y="30"/>
                    <a:pt x="135" y="30"/>
                  </a:cubicBezTo>
                  <a:cubicBezTo>
                    <a:pt x="135" y="31"/>
                    <a:pt x="135" y="31"/>
                    <a:pt x="135" y="31"/>
                  </a:cubicBezTo>
                  <a:cubicBezTo>
                    <a:pt x="135" y="32"/>
                    <a:pt x="136" y="32"/>
                    <a:pt x="136" y="32"/>
                  </a:cubicBezTo>
                  <a:cubicBezTo>
                    <a:pt x="137" y="32"/>
                    <a:pt x="137" y="32"/>
                    <a:pt x="137" y="32"/>
                  </a:cubicBezTo>
                  <a:cubicBezTo>
                    <a:pt x="138" y="33"/>
                    <a:pt x="138" y="33"/>
                    <a:pt x="138" y="33"/>
                  </a:cubicBezTo>
                  <a:cubicBezTo>
                    <a:pt x="137" y="34"/>
                    <a:pt x="137" y="34"/>
                    <a:pt x="137" y="34"/>
                  </a:cubicBezTo>
                  <a:cubicBezTo>
                    <a:pt x="137" y="34"/>
                    <a:pt x="137" y="34"/>
                    <a:pt x="137" y="35"/>
                  </a:cubicBezTo>
                  <a:cubicBezTo>
                    <a:pt x="138" y="35"/>
                    <a:pt x="138" y="35"/>
                    <a:pt x="138" y="35"/>
                  </a:cubicBezTo>
                  <a:cubicBezTo>
                    <a:pt x="138" y="37"/>
                    <a:pt x="138" y="37"/>
                    <a:pt x="138" y="37"/>
                  </a:cubicBezTo>
                  <a:cubicBezTo>
                    <a:pt x="137" y="36"/>
                    <a:pt x="137" y="36"/>
                    <a:pt x="137" y="36"/>
                  </a:cubicBezTo>
                  <a:cubicBezTo>
                    <a:pt x="136" y="37"/>
                    <a:pt x="136" y="37"/>
                    <a:pt x="136" y="38"/>
                  </a:cubicBezTo>
                  <a:cubicBezTo>
                    <a:pt x="137" y="39"/>
                    <a:pt x="137" y="39"/>
                    <a:pt x="137" y="39"/>
                  </a:cubicBezTo>
                  <a:cubicBezTo>
                    <a:pt x="135" y="39"/>
                    <a:pt x="135" y="39"/>
                    <a:pt x="135" y="39"/>
                  </a:cubicBezTo>
                  <a:cubicBezTo>
                    <a:pt x="135" y="38"/>
                    <a:pt x="135" y="38"/>
                    <a:pt x="135" y="38"/>
                  </a:cubicBezTo>
                  <a:cubicBezTo>
                    <a:pt x="134" y="38"/>
                    <a:pt x="134" y="39"/>
                    <a:pt x="133" y="38"/>
                  </a:cubicBezTo>
                  <a:cubicBezTo>
                    <a:pt x="133" y="40"/>
                    <a:pt x="133" y="40"/>
                    <a:pt x="133" y="40"/>
                  </a:cubicBezTo>
                  <a:cubicBezTo>
                    <a:pt x="131" y="39"/>
                    <a:pt x="131" y="39"/>
                    <a:pt x="131" y="39"/>
                  </a:cubicBezTo>
                  <a:cubicBezTo>
                    <a:pt x="132" y="38"/>
                    <a:pt x="132" y="38"/>
                    <a:pt x="132" y="38"/>
                  </a:cubicBezTo>
                  <a:cubicBezTo>
                    <a:pt x="131" y="38"/>
                    <a:pt x="131" y="38"/>
                    <a:pt x="131" y="37"/>
                  </a:cubicBezTo>
                  <a:cubicBezTo>
                    <a:pt x="129" y="38"/>
                    <a:pt x="129" y="38"/>
                    <a:pt x="129" y="38"/>
                  </a:cubicBezTo>
                  <a:cubicBezTo>
                    <a:pt x="129" y="37"/>
                    <a:pt x="129" y="37"/>
                    <a:pt x="129" y="37"/>
                  </a:cubicBezTo>
                  <a:cubicBezTo>
                    <a:pt x="130" y="36"/>
                    <a:pt x="130" y="36"/>
                    <a:pt x="130" y="36"/>
                  </a:cubicBezTo>
                  <a:cubicBezTo>
                    <a:pt x="130" y="36"/>
                    <a:pt x="130" y="35"/>
                    <a:pt x="130" y="35"/>
                  </a:cubicBezTo>
                  <a:cubicBezTo>
                    <a:pt x="128" y="34"/>
                    <a:pt x="128" y="34"/>
                    <a:pt x="128" y="34"/>
                  </a:cubicBezTo>
                  <a:cubicBezTo>
                    <a:pt x="129" y="33"/>
                    <a:pt x="129" y="33"/>
                    <a:pt x="129" y="33"/>
                  </a:cubicBezTo>
                  <a:cubicBezTo>
                    <a:pt x="130" y="33"/>
                    <a:pt x="130" y="33"/>
                    <a:pt x="130" y="33"/>
                  </a:cubicBezTo>
                  <a:cubicBezTo>
                    <a:pt x="130" y="33"/>
                    <a:pt x="130" y="32"/>
                    <a:pt x="131" y="32"/>
                  </a:cubicBezTo>
                  <a:cubicBezTo>
                    <a:pt x="130" y="31"/>
                    <a:pt x="130" y="31"/>
                    <a:pt x="130" y="31"/>
                  </a:cubicBezTo>
                  <a:cubicBezTo>
                    <a:pt x="131" y="30"/>
                    <a:pt x="131" y="30"/>
                    <a:pt x="131" y="30"/>
                  </a:cubicBezTo>
                  <a:cubicBezTo>
                    <a:pt x="132" y="31"/>
                    <a:pt x="132" y="31"/>
                    <a:pt x="132" y="31"/>
                  </a:cubicBezTo>
                  <a:cubicBezTo>
                    <a:pt x="133" y="31"/>
                    <a:pt x="133" y="31"/>
                    <a:pt x="134" y="31"/>
                  </a:cubicBezTo>
                  <a:lnTo>
                    <a:pt x="134" y="30"/>
                  </a:lnTo>
                  <a:close/>
                  <a:moveTo>
                    <a:pt x="123" y="23"/>
                  </a:moveTo>
                  <a:cubicBezTo>
                    <a:pt x="124" y="23"/>
                    <a:pt x="124" y="23"/>
                    <a:pt x="124" y="23"/>
                  </a:cubicBezTo>
                  <a:cubicBezTo>
                    <a:pt x="124" y="23"/>
                    <a:pt x="125" y="22"/>
                    <a:pt x="125" y="22"/>
                  </a:cubicBezTo>
                  <a:cubicBezTo>
                    <a:pt x="124" y="21"/>
                    <a:pt x="124" y="21"/>
                    <a:pt x="124" y="21"/>
                  </a:cubicBezTo>
                  <a:cubicBezTo>
                    <a:pt x="126" y="20"/>
                    <a:pt x="126" y="20"/>
                    <a:pt x="126" y="20"/>
                  </a:cubicBezTo>
                  <a:cubicBezTo>
                    <a:pt x="126" y="21"/>
                    <a:pt x="126" y="21"/>
                    <a:pt x="126" y="21"/>
                  </a:cubicBezTo>
                  <a:cubicBezTo>
                    <a:pt x="127" y="21"/>
                    <a:pt x="127" y="21"/>
                    <a:pt x="128" y="21"/>
                  </a:cubicBezTo>
                  <a:cubicBezTo>
                    <a:pt x="128" y="20"/>
                    <a:pt x="128" y="20"/>
                    <a:pt x="128" y="20"/>
                  </a:cubicBezTo>
                  <a:cubicBezTo>
                    <a:pt x="129" y="20"/>
                    <a:pt x="129" y="20"/>
                    <a:pt x="129" y="20"/>
                  </a:cubicBezTo>
                  <a:cubicBezTo>
                    <a:pt x="129" y="21"/>
                    <a:pt x="129" y="21"/>
                    <a:pt x="129" y="21"/>
                  </a:cubicBezTo>
                  <a:cubicBezTo>
                    <a:pt x="130" y="21"/>
                    <a:pt x="130" y="22"/>
                    <a:pt x="130" y="22"/>
                  </a:cubicBezTo>
                  <a:cubicBezTo>
                    <a:pt x="132" y="21"/>
                    <a:pt x="132" y="21"/>
                    <a:pt x="132" y="21"/>
                  </a:cubicBezTo>
                  <a:cubicBezTo>
                    <a:pt x="132" y="23"/>
                    <a:pt x="132" y="23"/>
                    <a:pt x="132" y="23"/>
                  </a:cubicBezTo>
                  <a:cubicBezTo>
                    <a:pt x="131" y="23"/>
                    <a:pt x="131" y="23"/>
                    <a:pt x="131" y="23"/>
                  </a:cubicBezTo>
                  <a:cubicBezTo>
                    <a:pt x="131" y="24"/>
                    <a:pt x="131" y="24"/>
                    <a:pt x="131" y="25"/>
                  </a:cubicBezTo>
                  <a:cubicBezTo>
                    <a:pt x="133" y="25"/>
                    <a:pt x="133" y="25"/>
                    <a:pt x="133" y="25"/>
                  </a:cubicBezTo>
                  <a:cubicBezTo>
                    <a:pt x="132" y="27"/>
                    <a:pt x="132" y="27"/>
                    <a:pt x="132" y="27"/>
                  </a:cubicBezTo>
                  <a:cubicBezTo>
                    <a:pt x="131" y="26"/>
                    <a:pt x="131" y="26"/>
                    <a:pt x="131" y="26"/>
                  </a:cubicBezTo>
                  <a:cubicBezTo>
                    <a:pt x="131" y="27"/>
                    <a:pt x="130" y="27"/>
                    <a:pt x="130" y="27"/>
                  </a:cubicBezTo>
                  <a:cubicBezTo>
                    <a:pt x="131" y="29"/>
                    <a:pt x="131" y="29"/>
                    <a:pt x="131" y="29"/>
                  </a:cubicBezTo>
                  <a:cubicBezTo>
                    <a:pt x="130" y="29"/>
                    <a:pt x="130" y="29"/>
                    <a:pt x="130" y="29"/>
                  </a:cubicBezTo>
                  <a:cubicBezTo>
                    <a:pt x="129" y="28"/>
                    <a:pt x="129" y="28"/>
                    <a:pt x="129" y="28"/>
                  </a:cubicBezTo>
                  <a:cubicBezTo>
                    <a:pt x="128" y="28"/>
                    <a:pt x="128" y="28"/>
                    <a:pt x="127" y="28"/>
                  </a:cubicBezTo>
                  <a:cubicBezTo>
                    <a:pt x="127" y="30"/>
                    <a:pt x="127" y="30"/>
                    <a:pt x="127" y="30"/>
                  </a:cubicBezTo>
                  <a:cubicBezTo>
                    <a:pt x="126" y="29"/>
                    <a:pt x="126" y="29"/>
                    <a:pt x="126" y="29"/>
                  </a:cubicBezTo>
                  <a:cubicBezTo>
                    <a:pt x="126" y="28"/>
                    <a:pt x="126" y="28"/>
                    <a:pt x="126" y="28"/>
                  </a:cubicBezTo>
                  <a:cubicBezTo>
                    <a:pt x="126" y="28"/>
                    <a:pt x="125" y="27"/>
                    <a:pt x="125" y="27"/>
                  </a:cubicBezTo>
                  <a:cubicBezTo>
                    <a:pt x="124" y="28"/>
                    <a:pt x="124" y="28"/>
                    <a:pt x="124" y="28"/>
                  </a:cubicBezTo>
                  <a:cubicBezTo>
                    <a:pt x="123" y="27"/>
                    <a:pt x="123" y="27"/>
                    <a:pt x="123" y="27"/>
                  </a:cubicBezTo>
                  <a:cubicBezTo>
                    <a:pt x="124" y="26"/>
                    <a:pt x="124" y="26"/>
                    <a:pt x="124" y="26"/>
                  </a:cubicBezTo>
                  <a:cubicBezTo>
                    <a:pt x="124" y="25"/>
                    <a:pt x="124" y="25"/>
                    <a:pt x="124" y="24"/>
                  </a:cubicBezTo>
                  <a:cubicBezTo>
                    <a:pt x="123" y="24"/>
                    <a:pt x="123" y="24"/>
                    <a:pt x="123" y="24"/>
                  </a:cubicBezTo>
                  <a:lnTo>
                    <a:pt x="123" y="23"/>
                  </a:lnTo>
                  <a:close/>
                  <a:moveTo>
                    <a:pt x="39" y="16"/>
                  </a:moveTo>
                  <a:cubicBezTo>
                    <a:pt x="41" y="16"/>
                    <a:pt x="41" y="16"/>
                    <a:pt x="41" y="16"/>
                  </a:cubicBezTo>
                  <a:cubicBezTo>
                    <a:pt x="41" y="16"/>
                    <a:pt x="41" y="15"/>
                    <a:pt x="42" y="15"/>
                  </a:cubicBezTo>
                  <a:cubicBezTo>
                    <a:pt x="41" y="13"/>
                    <a:pt x="41" y="13"/>
                    <a:pt x="41" y="13"/>
                  </a:cubicBezTo>
                  <a:cubicBezTo>
                    <a:pt x="42" y="12"/>
                    <a:pt x="42" y="12"/>
                    <a:pt x="42" y="12"/>
                  </a:cubicBezTo>
                  <a:cubicBezTo>
                    <a:pt x="43" y="14"/>
                    <a:pt x="43" y="14"/>
                    <a:pt x="43" y="14"/>
                  </a:cubicBezTo>
                  <a:cubicBezTo>
                    <a:pt x="44" y="14"/>
                    <a:pt x="44" y="14"/>
                    <a:pt x="45" y="14"/>
                  </a:cubicBezTo>
                  <a:cubicBezTo>
                    <a:pt x="45" y="12"/>
                    <a:pt x="45" y="12"/>
                    <a:pt x="45" y="12"/>
                  </a:cubicBezTo>
                  <a:cubicBezTo>
                    <a:pt x="47" y="12"/>
                    <a:pt x="47" y="12"/>
                    <a:pt x="47" y="12"/>
                  </a:cubicBezTo>
                  <a:cubicBezTo>
                    <a:pt x="47" y="14"/>
                    <a:pt x="47" y="14"/>
                    <a:pt x="47" y="14"/>
                  </a:cubicBezTo>
                  <a:cubicBezTo>
                    <a:pt x="47" y="14"/>
                    <a:pt x="48" y="15"/>
                    <a:pt x="48" y="15"/>
                  </a:cubicBezTo>
                  <a:cubicBezTo>
                    <a:pt x="50" y="14"/>
                    <a:pt x="50" y="14"/>
                    <a:pt x="50" y="14"/>
                  </a:cubicBezTo>
                  <a:cubicBezTo>
                    <a:pt x="51" y="16"/>
                    <a:pt x="51" y="16"/>
                    <a:pt x="51" y="16"/>
                  </a:cubicBezTo>
                  <a:cubicBezTo>
                    <a:pt x="49" y="17"/>
                    <a:pt x="49" y="17"/>
                    <a:pt x="49" y="17"/>
                  </a:cubicBezTo>
                  <a:cubicBezTo>
                    <a:pt x="49" y="17"/>
                    <a:pt x="49" y="18"/>
                    <a:pt x="49" y="19"/>
                  </a:cubicBezTo>
                  <a:cubicBezTo>
                    <a:pt x="51" y="19"/>
                    <a:pt x="51" y="19"/>
                    <a:pt x="51" y="19"/>
                  </a:cubicBezTo>
                  <a:cubicBezTo>
                    <a:pt x="51" y="21"/>
                    <a:pt x="51" y="21"/>
                    <a:pt x="51" y="21"/>
                  </a:cubicBezTo>
                  <a:cubicBezTo>
                    <a:pt x="49" y="20"/>
                    <a:pt x="49" y="20"/>
                    <a:pt x="49" y="20"/>
                  </a:cubicBezTo>
                  <a:cubicBezTo>
                    <a:pt x="49" y="21"/>
                    <a:pt x="48" y="21"/>
                    <a:pt x="48" y="22"/>
                  </a:cubicBezTo>
                  <a:cubicBezTo>
                    <a:pt x="49" y="23"/>
                    <a:pt x="49" y="23"/>
                    <a:pt x="49" y="23"/>
                  </a:cubicBezTo>
                  <a:cubicBezTo>
                    <a:pt x="47" y="24"/>
                    <a:pt x="47" y="24"/>
                    <a:pt x="47" y="24"/>
                  </a:cubicBezTo>
                  <a:cubicBezTo>
                    <a:pt x="46" y="23"/>
                    <a:pt x="46" y="23"/>
                    <a:pt x="46" y="23"/>
                  </a:cubicBezTo>
                  <a:cubicBezTo>
                    <a:pt x="46" y="23"/>
                    <a:pt x="45" y="23"/>
                    <a:pt x="45" y="23"/>
                  </a:cubicBezTo>
                  <a:cubicBezTo>
                    <a:pt x="44" y="25"/>
                    <a:pt x="44" y="25"/>
                    <a:pt x="44" y="25"/>
                  </a:cubicBezTo>
                  <a:cubicBezTo>
                    <a:pt x="42" y="24"/>
                    <a:pt x="42" y="24"/>
                    <a:pt x="42" y="24"/>
                  </a:cubicBezTo>
                  <a:cubicBezTo>
                    <a:pt x="43" y="22"/>
                    <a:pt x="43" y="22"/>
                    <a:pt x="43" y="22"/>
                  </a:cubicBezTo>
                  <a:cubicBezTo>
                    <a:pt x="42" y="22"/>
                    <a:pt x="42" y="22"/>
                    <a:pt x="41" y="21"/>
                  </a:cubicBezTo>
                  <a:cubicBezTo>
                    <a:pt x="40" y="22"/>
                    <a:pt x="40" y="22"/>
                    <a:pt x="40" y="22"/>
                  </a:cubicBezTo>
                  <a:cubicBezTo>
                    <a:pt x="39" y="21"/>
                    <a:pt x="39" y="21"/>
                    <a:pt x="39" y="21"/>
                  </a:cubicBezTo>
                  <a:cubicBezTo>
                    <a:pt x="40" y="20"/>
                    <a:pt x="40" y="20"/>
                    <a:pt x="40" y="20"/>
                  </a:cubicBezTo>
                  <a:cubicBezTo>
                    <a:pt x="40" y="19"/>
                    <a:pt x="40" y="19"/>
                    <a:pt x="40" y="18"/>
                  </a:cubicBezTo>
                  <a:cubicBezTo>
                    <a:pt x="39" y="18"/>
                    <a:pt x="39" y="18"/>
                    <a:pt x="39" y="18"/>
                  </a:cubicBezTo>
                  <a:lnTo>
                    <a:pt x="39" y="16"/>
                  </a:lnTo>
                  <a:close/>
                  <a:moveTo>
                    <a:pt x="25" y="28"/>
                  </a:moveTo>
                  <a:cubicBezTo>
                    <a:pt x="27" y="28"/>
                    <a:pt x="27" y="28"/>
                    <a:pt x="27" y="28"/>
                  </a:cubicBezTo>
                  <a:cubicBezTo>
                    <a:pt x="28" y="28"/>
                    <a:pt x="28" y="27"/>
                    <a:pt x="29" y="26"/>
                  </a:cubicBezTo>
                  <a:cubicBezTo>
                    <a:pt x="28" y="25"/>
                    <a:pt x="28" y="25"/>
                    <a:pt x="28" y="25"/>
                  </a:cubicBezTo>
                  <a:cubicBezTo>
                    <a:pt x="30" y="24"/>
                    <a:pt x="30" y="24"/>
                    <a:pt x="30" y="24"/>
                  </a:cubicBezTo>
                  <a:cubicBezTo>
                    <a:pt x="31" y="25"/>
                    <a:pt x="31" y="25"/>
                    <a:pt x="31" y="25"/>
                  </a:cubicBezTo>
                  <a:cubicBezTo>
                    <a:pt x="31" y="25"/>
                    <a:pt x="32" y="25"/>
                    <a:pt x="33" y="25"/>
                  </a:cubicBezTo>
                  <a:cubicBezTo>
                    <a:pt x="33" y="23"/>
                    <a:pt x="33" y="23"/>
                    <a:pt x="33" y="23"/>
                  </a:cubicBezTo>
                  <a:cubicBezTo>
                    <a:pt x="36" y="24"/>
                    <a:pt x="36" y="24"/>
                    <a:pt x="36" y="24"/>
                  </a:cubicBezTo>
                  <a:cubicBezTo>
                    <a:pt x="35" y="26"/>
                    <a:pt x="35" y="26"/>
                    <a:pt x="35" y="26"/>
                  </a:cubicBezTo>
                  <a:cubicBezTo>
                    <a:pt x="36" y="26"/>
                    <a:pt x="36" y="26"/>
                    <a:pt x="37" y="27"/>
                  </a:cubicBezTo>
                  <a:cubicBezTo>
                    <a:pt x="39" y="26"/>
                    <a:pt x="39" y="26"/>
                    <a:pt x="39" y="26"/>
                  </a:cubicBezTo>
                  <a:cubicBezTo>
                    <a:pt x="40" y="28"/>
                    <a:pt x="40" y="28"/>
                    <a:pt x="40" y="28"/>
                  </a:cubicBezTo>
                  <a:cubicBezTo>
                    <a:pt x="38" y="29"/>
                    <a:pt x="38" y="29"/>
                    <a:pt x="38" y="29"/>
                  </a:cubicBezTo>
                  <a:cubicBezTo>
                    <a:pt x="38" y="29"/>
                    <a:pt x="38" y="30"/>
                    <a:pt x="38" y="31"/>
                  </a:cubicBezTo>
                  <a:cubicBezTo>
                    <a:pt x="40" y="31"/>
                    <a:pt x="40" y="31"/>
                    <a:pt x="40" y="31"/>
                  </a:cubicBezTo>
                  <a:cubicBezTo>
                    <a:pt x="40" y="34"/>
                    <a:pt x="40" y="34"/>
                    <a:pt x="40" y="34"/>
                  </a:cubicBezTo>
                  <a:cubicBezTo>
                    <a:pt x="38" y="33"/>
                    <a:pt x="38" y="33"/>
                    <a:pt x="38" y="33"/>
                  </a:cubicBezTo>
                  <a:cubicBezTo>
                    <a:pt x="37" y="34"/>
                    <a:pt x="37" y="34"/>
                    <a:pt x="36" y="35"/>
                  </a:cubicBezTo>
                  <a:cubicBezTo>
                    <a:pt x="37" y="37"/>
                    <a:pt x="37" y="37"/>
                    <a:pt x="37" y="37"/>
                  </a:cubicBezTo>
                  <a:cubicBezTo>
                    <a:pt x="36" y="38"/>
                    <a:pt x="36" y="38"/>
                    <a:pt x="36" y="38"/>
                  </a:cubicBezTo>
                  <a:cubicBezTo>
                    <a:pt x="35" y="36"/>
                    <a:pt x="35" y="36"/>
                    <a:pt x="35" y="36"/>
                  </a:cubicBezTo>
                  <a:cubicBezTo>
                    <a:pt x="34" y="36"/>
                    <a:pt x="33" y="36"/>
                    <a:pt x="32" y="36"/>
                  </a:cubicBezTo>
                  <a:cubicBezTo>
                    <a:pt x="32" y="38"/>
                    <a:pt x="32" y="38"/>
                    <a:pt x="32" y="38"/>
                  </a:cubicBezTo>
                  <a:cubicBezTo>
                    <a:pt x="30" y="38"/>
                    <a:pt x="30" y="38"/>
                    <a:pt x="30" y="38"/>
                  </a:cubicBezTo>
                  <a:cubicBezTo>
                    <a:pt x="30" y="36"/>
                    <a:pt x="30" y="36"/>
                    <a:pt x="30" y="36"/>
                  </a:cubicBezTo>
                  <a:cubicBezTo>
                    <a:pt x="30" y="35"/>
                    <a:pt x="29" y="35"/>
                    <a:pt x="28" y="34"/>
                  </a:cubicBezTo>
                  <a:cubicBezTo>
                    <a:pt x="27" y="35"/>
                    <a:pt x="27" y="35"/>
                    <a:pt x="27" y="35"/>
                  </a:cubicBezTo>
                  <a:cubicBezTo>
                    <a:pt x="25" y="34"/>
                    <a:pt x="25" y="34"/>
                    <a:pt x="25" y="34"/>
                  </a:cubicBezTo>
                  <a:cubicBezTo>
                    <a:pt x="27" y="33"/>
                    <a:pt x="27" y="33"/>
                    <a:pt x="27" y="33"/>
                  </a:cubicBezTo>
                  <a:cubicBezTo>
                    <a:pt x="27" y="32"/>
                    <a:pt x="27" y="31"/>
                    <a:pt x="27" y="30"/>
                  </a:cubicBezTo>
                  <a:cubicBezTo>
                    <a:pt x="25" y="30"/>
                    <a:pt x="25" y="30"/>
                    <a:pt x="25" y="30"/>
                  </a:cubicBezTo>
                  <a:lnTo>
                    <a:pt x="25" y="28"/>
                  </a:lnTo>
                  <a:close/>
                  <a:moveTo>
                    <a:pt x="20" y="80"/>
                  </a:moveTo>
                  <a:cubicBezTo>
                    <a:pt x="20" y="77"/>
                    <a:pt x="20" y="77"/>
                    <a:pt x="20" y="77"/>
                  </a:cubicBezTo>
                  <a:cubicBezTo>
                    <a:pt x="19" y="77"/>
                    <a:pt x="18" y="76"/>
                    <a:pt x="18" y="75"/>
                  </a:cubicBezTo>
                  <a:cubicBezTo>
                    <a:pt x="15" y="77"/>
                    <a:pt x="15" y="77"/>
                    <a:pt x="15" y="77"/>
                  </a:cubicBezTo>
                  <a:cubicBezTo>
                    <a:pt x="14" y="74"/>
                    <a:pt x="14" y="74"/>
                    <a:pt x="14" y="74"/>
                  </a:cubicBezTo>
                  <a:cubicBezTo>
                    <a:pt x="16" y="73"/>
                    <a:pt x="16" y="73"/>
                    <a:pt x="16" y="73"/>
                  </a:cubicBezTo>
                  <a:cubicBezTo>
                    <a:pt x="16" y="72"/>
                    <a:pt x="16" y="71"/>
                    <a:pt x="16" y="69"/>
                  </a:cubicBezTo>
                  <a:cubicBezTo>
                    <a:pt x="13" y="69"/>
                    <a:pt x="13" y="69"/>
                    <a:pt x="13" y="69"/>
                  </a:cubicBezTo>
                  <a:cubicBezTo>
                    <a:pt x="14" y="66"/>
                    <a:pt x="14" y="66"/>
                    <a:pt x="14" y="66"/>
                  </a:cubicBezTo>
                  <a:cubicBezTo>
                    <a:pt x="16" y="67"/>
                    <a:pt x="16" y="67"/>
                    <a:pt x="16" y="67"/>
                  </a:cubicBezTo>
                  <a:cubicBezTo>
                    <a:pt x="17" y="66"/>
                    <a:pt x="18" y="65"/>
                    <a:pt x="18" y="64"/>
                  </a:cubicBezTo>
                  <a:cubicBezTo>
                    <a:pt x="17" y="61"/>
                    <a:pt x="17" y="61"/>
                    <a:pt x="17" y="61"/>
                  </a:cubicBezTo>
                  <a:cubicBezTo>
                    <a:pt x="19" y="60"/>
                    <a:pt x="19" y="60"/>
                    <a:pt x="19" y="60"/>
                  </a:cubicBezTo>
                  <a:cubicBezTo>
                    <a:pt x="21" y="62"/>
                    <a:pt x="21" y="62"/>
                    <a:pt x="21" y="62"/>
                  </a:cubicBezTo>
                  <a:cubicBezTo>
                    <a:pt x="22" y="62"/>
                    <a:pt x="23" y="62"/>
                    <a:pt x="24" y="62"/>
                  </a:cubicBezTo>
                  <a:cubicBezTo>
                    <a:pt x="25" y="59"/>
                    <a:pt x="25" y="59"/>
                    <a:pt x="25" y="59"/>
                  </a:cubicBezTo>
                  <a:cubicBezTo>
                    <a:pt x="28" y="60"/>
                    <a:pt x="28" y="60"/>
                    <a:pt x="28" y="60"/>
                  </a:cubicBezTo>
                  <a:cubicBezTo>
                    <a:pt x="28" y="60"/>
                    <a:pt x="28" y="60"/>
                    <a:pt x="28" y="60"/>
                  </a:cubicBezTo>
                  <a:cubicBezTo>
                    <a:pt x="27" y="63"/>
                    <a:pt x="27" y="63"/>
                    <a:pt x="27" y="63"/>
                  </a:cubicBezTo>
                  <a:cubicBezTo>
                    <a:pt x="28" y="63"/>
                    <a:pt x="29" y="64"/>
                    <a:pt x="30" y="65"/>
                  </a:cubicBezTo>
                  <a:cubicBezTo>
                    <a:pt x="32" y="63"/>
                    <a:pt x="32" y="63"/>
                    <a:pt x="32" y="63"/>
                  </a:cubicBezTo>
                  <a:cubicBezTo>
                    <a:pt x="34" y="66"/>
                    <a:pt x="34" y="66"/>
                    <a:pt x="34" y="66"/>
                  </a:cubicBezTo>
                  <a:cubicBezTo>
                    <a:pt x="31" y="67"/>
                    <a:pt x="31" y="67"/>
                    <a:pt x="31" y="67"/>
                  </a:cubicBezTo>
                  <a:cubicBezTo>
                    <a:pt x="32" y="68"/>
                    <a:pt x="32" y="69"/>
                    <a:pt x="32" y="70"/>
                  </a:cubicBezTo>
                  <a:cubicBezTo>
                    <a:pt x="35" y="71"/>
                    <a:pt x="35" y="71"/>
                    <a:pt x="35" y="71"/>
                  </a:cubicBezTo>
                  <a:cubicBezTo>
                    <a:pt x="34" y="74"/>
                    <a:pt x="34" y="74"/>
                    <a:pt x="34" y="74"/>
                  </a:cubicBezTo>
                  <a:cubicBezTo>
                    <a:pt x="31" y="73"/>
                    <a:pt x="31" y="73"/>
                    <a:pt x="31" y="73"/>
                  </a:cubicBezTo>
                  <a:cubicBezTo>
                    <a:pt x="31" y="74"/>
                    <a:pt x="30" y="75"/>
                    <a:pt x="29" y="76"/>
                  </a:cubicBezTo>
                  <a:cubicBezTo>
                    <a:pt x="31" y="78"/>
                    <a:pt x="31" y="78"/>
                    <a:pt x="31" y="78"/>
                  </a:cubicBezTo>
                  <a:cubicBezTo>
                    <a:pt x="28" y="80"/>
                    <a:pt x="28" y="80"/>
                    <a:pt x="28" y="80"/>
                  </a:cubicBezTo>
                  <a:cubicBezTo>
                    <a:pt x="26" y="77"/>
                    <a:pt x="26" y="77"/>
                    <a:pt x="26" y="77"/>
                  </a:cubicBezTo>
                  <a:cubicBezTo>
                    <a:pt x="25" y="78"/>
                    <a:pt x="24" y="78"/>
                    <a:pt x="23" y="78"/>
                  </a:cubicBezTo>
                  <a:cubicBezTo>
                    <a:pt x="23" y="81"/>
                    <a:pt x="23" y="81"/>
                    <a:pt x="23" y="81"/>
                  </a:cubicBezTo>
                  <a:lnTo>
                    <a:pt x="20" y="80"/>
                  </a:lnTo>
                  <a:close/>
                  <a:moveTo>
                    <a:pt x="27" y="96"/>
                  </a:moveTo>
                  <a:cubicBezTo>
                    <a:pt x="25" y="98"/>
                    <a:pt x="25" y="98"/>
                    <a:pt x="25" y="98"/>
                  </a:cubicBezTo>
                  <a:cubicBezTo>
                    <a:pt x="23" y="95"/>
                    <a:pt x="23" y="95"/>
                    <a:pt x="23" y="95"/>
                  </a:cubicBezTo>
                  <a:cubicBezTo>
                    <a:pt x="26" y="93"/>
                    <a:pt x="26" y="93"/>
                    <a:pt x="26" y="93"/>
                  </a:cubicBezTo>
                  <a:cubicBezTo>
                    <a:pt x="25" y="92"/>
                    <a:pt x="25" y="91"/>
                    <a:pt x="25" y="90"/>
                  </a:cubicBezTo>
                  <a:cubicBezTo>
                    <a:pt x="22" y="89"/>
                    <a:pt x="22" y="89"/>
                    <a:pt x="22" y="89"/>
                  </a:cubicBezTo>
                  <a:cubicBezTo>
                    <a:pt x="23" y="87"/>
                    <a:pt x="23" y="87"/>
                    <a:pt x="23" y="87"/>
                  </a:cubicBezTo>
                  <a:cubicBezTo>
                    <a:pt x="26" y="87"/>
                    <a:pt x="26" y="87"/>
                    <a:pt x="26" y="87"/>
                  </a:cubicBezTo>
                  <a:cubicBezTo>
                    <a:pt x="26" y="86"/>
                    <a:pt x="27" y="85"/>
                    <a:pt x="28" y="85"/>
                  </a:cubicBezTo>
                  <a:cubicBezTo>
                    <a:pt x="26" y="82"/>
                    <a:pt x="26" y="82"/>
                    <a:pt x="26" y="82"/>
                  </a:cubicBezTo>
                  <a:cubicBezTo>
                    <a:pt x="29" y="81"/>
                    <a:pt x="29" y="81"/>
                    <a:pt x="29" y="81"/>
                  </a:cubicBezTo>
                  <a:cubicBezTo>
                    <a:pt x="30" y="83"/>
                    <a:pt x="30" y="83"/>
                    <a:pt x="30" y="83"/>
                  </a:cubicBezTo>
                  <a:cubicBezTo>
                    <a:pt x="31" y="83"/>
                    <a:pt x="32" y="83"/>
                    <a:pt x="34" y="83"/>
                  </a:cubicBezTo>
                  <a:cubicBezTo>
                    <a:pt x="34" y="80"/>
                    <a:pt x="34" y="80"/>
                    <a:pt x="34" y="80"/>
                  </a:cubicBezTo>
                  <a:cubicBezTo>
                    <a:pt x="37" y="81"/>
                    <a:pt x="37" y="81"/>
                    <a:pt x="37" y="81"/>
                  </a:cubicBezTo>
                  <a:cubicBezTo>
                    <a:pt x="37" y="81"/>
                    <a:pt x="37" y="81"/>
                    <a:pt x="37" y="81"/>
                  </a:cubicBezTo>
                  <a:cubicBezTo>
                    <a:pt x="37" y="83"/>
                    <a:pt x="37" y="83"/>
                    <a:pt x="37" y="83"/>
                  </a:cubicBezTo>
                  <a:cubicBezTo>
                    <a:pt x="38" y="84"/>
                    <a:pt x="38" y="85"/>
                    <a:pt x="39" y="85"/>
                  </a:cubicBezTo>
                  <a:cubicBezTo>
                    <a:pt x="41" y="84"/>
                    <a:pt x="41" y="84"/>
                    <a:pt x="41" y="84"/>
                  </a:cubicBezTo>
                  <a:cubicBezTo>
                    <a:pt x="40" y="84"/>
                    <a:pt x="40" y="84"/>
                    <a:pt x="40" y="84"/>
                  </a:cubicBezTo>
                  <a:cubicBezTo>
                    <a:pt x="40" y="83"/>
                    <a:pt x="40" y="83"/>
                    <a:pt x="40" y="82"/>
                  </a:cubicBezTo>
                  <a:cubicBezTo>
                    <a:pt x="40" y="82"/>
                    <a:pt x="40" y="82"/>
                    <a:pt x="40" y="81"/>
                  </a:cubicBezTo>
                  <a:cubicBezTo>
                    <a:pt x="41" y="81"/>
                    <a:pt x="43" y="80"/>
                    <a:pt x="44" y="78"/>
                  </a:cubicBezTo>
                  <a:cubicBezTo>
                    <a:pt x="44" y="77"/>
                    <a:pt x="44" y="77"/>
                    <a:pt x="43" y="76"/>
                  </a:cubicBezTo>
                  <a:cubicBezTo>
                    <a:pt x="41" y="76"/>
                    <a:pt x="39" y="77"/>
                    <a:pt x="38" y="77"/>
                  </a:cubicBezTo>
                  <a:cubicBezTo>
                    <a:pt x="38" y="77"/>
                    <a:pt x="37" y="77"/>
                    <a:pt x="37" y="77"/>
                  </a:cubicBezTo>
                  <a:cubicBezTo>
                    <a:pt x="37" y="76"/>
                    <a:pt x="36" y="76"/>
                    <a:pt x="36" y="76"/>
                  </a:cubicBezTo>
                  <a:cubicBezTo>
                    <a:pt x="36" y="75"/>
                    <a:pt x="36" y="75"/>
                    <a:pt x="36" y="74"/>
                  </a:cubicBezTo>
                  <a:cubicBezTo>
                    <a:pt x="36" y="74"/>
                    <a:pt x="37" y="74"/>
                    <a:pt x="37" y="74"/>
                  </a:cubicBezTo>
                  <a:cubicBezTo>
                    <a:pt x="37" y="73"/>
                    <a:pt x="40" y="72"/>
                    <a:pt x="42" y="71"/>
                  </a:cubicBezTo>
                  <a:cubicBezTo>
                    <a:pt x="41" y="70"/>
                    <a:pt x="41" y="69"/>
                    <a:pt x="41" y="68"/>
                  </a:cubicBezTo>
                  <a:cubicBezTo>
                    <a:pt x="39" y="68"/>
                    <a:pt x="36" y="69"/>
                    <a:pt x="36" y="69"/>
                  </a:cubicBezTo>
                  <a:cubicBezTo>
                    <a:pt x="35" y="69"/>
                    <a:pt x="35" y="69"/>
                    <a:pt x="35" y="68"/>
                  </a:cubicBezTo>
                  <a:cubicBezTo>
                    <a:pt x="34" y="68"/>
                    <a:pt x="34" y="68"/>
                    <a:pt x="34" y="67"/>
                  </a:cubicBezTo>
                  <a:cubicBezTo>
                    <a:pt x="34" y="67"/>
                    <a:pt x="34" y="66"/>
                    <a:pt x="34" y="66"/>
                  </a:cubicBezTo>
                  <a:cubicBezTo>
                    <a:pt x="34" y="66"/>
                    <a:pt x="35" y="65"/>
                    <a:pt x="35" y="65"/>
                  </a:cubicBezTo>
                  <a:cubicBezTo>
                    <a:pt x="36" y="65"/>
                    <a:pt x="38" y="65"/>
                    <a:pt x="40" y="64"/>
                  </a:cubicBezTo>
                  <a:cubicBezTo>
                    <a:pt x="40" y="63"/>
                    <a:pt x="40" y="62"/>
                    <a:pt x="40" y="61"/>
                  </a:cubicBezTo>
                  <a:cubicBezTo>
                    <a:pt x="38" y="61"/>
                    <a:pt x="35" y="60"/>
                    <a:pt x="35" y="60"/>
                  </a:cubicBezTo>
                  <a:cubicBezTo>
                    <a:pt x="34" y="60"/>
                    <a:pt x="34" y="60"/>
                    <a:pt x="34" y="60"/>
                  </a:cubicBezTo>
                  <a:cubicBezTo>
                    <a:pt x="33" y="59"/>
                    <a:pt x="33" y="59"/>
                    <a:pt x="33" y="59"/>
                  </a:cubicBezTo>
                  <a:cubicBezTo>
                    <a:pt x="33" y="58"/>
                    <a:pt x="33" y="58"/>
                    <a:pt x="34" y="57"/>
                  </a:cubicBezTo>
                  <a:cubicBezTo>
                    <a:pt x="34" y="57"/>
                    <a:pt x="34" y="57"/>
                    <a:pt x="35" y="57"/>
                  </a:cubicBezTo>
                  <a:cubicBezTo>
                    <a:pt x="35" y="57"/>
                    <a:pt x="38" y="57"/>
                    <a:pt x="40" y="56"/>
                  </a:cubicBezTo>
                  <a:cubicBezTo>
                    <a:pt x="40" y="55"/>
                    <a:pt x="40" y="54"/>
                    <a:pt x="40" y="53"/>
                  </a:cubicBezTo>
                  <a:cubicBezTo>
                    <a:pt x="38" y="53"/>
                    <a:pt x="36" y="52"/>
                    <a:pt x="35" y="52"/>
                  </a:cubicBezTo>
                  <a:cubicBezTo>
                    <a:pt x="35" y="52"/>
                    <a:pt x="35" y="52"/>
                    <a:pt x="34" y="51"/>
                  </a:cubicBezTo>
                  <a:cubicBezTo>
                    <a:pt x="34" y="52"/>
                    <a:pt x="34" y="52"/>
                    <a:pt x="34" y="52"/>
                  </a:cubicBezTo>
                  <a:cubicBezTo>
                    <a:pt x="32" y="51"/>
                    <a:pt x="32" y="51"/>
                    <a:pt x="32" y="51"/>
                  </a:cubicBezTo>
                  <a:cubicBezTo>
                    <a:pt x="32" y="52"/>
                    <a:pt x="31" y="53"/>
                    <a:pt x="30" y="53"/>
                  </a:cubicBezTo>
                  <a:cubicBezTo>
                    <a:pt x="32" y="56"/>
                    <a:pt x="32" y="56"/>
                    <a:pt x="32" y="56"/>
                  </a:cubicBezTo>
                  <a:cubicBezTo>
                    <a:pt x="29" y="57"/>
                    <a:pt x="29" y="57"/>
                    <a:pt x="29" y="57"/>
                  </a:cubicBezTo>
                  <a:cubicBezTo>
                    <a:pt x="28" y="55"/>
                    <a:pt x="28" y="55"/>
                    <a:pt x="28" y="55"/>
                  </a:cubicBezTo>
                  <a:cubicBezTo>
                    <a:pt x="27" y="55"/>
                    <a:pt x="26" y="55"/>
                    <a:pt x="25" y="55"/>
                  </a:cubicBezTo>
                  <a:cubicBezTo>
                    <a:pt x="25" y="58"/>
                    <a:pt x="25" y="58"/>
                    <a:pt x="25" y="58"/>
                  </a:cubicBezTo>
                  <a:cubicBezTo>
                    <a:pt x="22" y="57"/>
                    <a:pt x="22" y="57"/>
                    <a:pt x="22" y="57"/>
                  </a:cubicBezTo>
                  <a:cubicBezTo>
                    <a:pt x="23" y="55"/>
                    <a:pt x="23" y="55"/>
                    <a:pt x="23" y="55"/>
                  </a:cubicBezTo>
                  <a:cubicBezTo>
                    <a:pt x="22" y="54"/>
                    <a:pt x="21" y="54"/>
                    <a:pt x="21" y="53"/>
                  </a:cubicBezTo>
                  <a:cubicBezTo>
                    <a:pt x="19" y="54"/>
                    <a:pt x="19" y="54"/>
                    <a:pt x="19" y="54"/>
                  </a:cubicBezTo>
                  <a:cubicBezTo>
                    <a:pt x="17" y="52"/>
                    <a:pt x="17" y="52"/>
                    <a:pt x="17" y="52"/>
                  </a:cubicBezTo>
                  <a:cubicBezTo>
                    <a:pt x="20" y="51"/>
                    <a:pt x="20" y="51"/>
                    <a:pt x="20" y="51"/>
                  </a:cubicBezTo>
                  <a:cubicBezTo>
                    <a:pt x="19" y="50"/>
                    <a:pt x="19" y="49"/>
                    <a:pt x="19" y="48"/>
                  </a:cubicBezTo>
                  <a:cubicBezTo>
                    <a:pt x="17" y="47"/>
                    <a:pt x="17" y="47"/>
                    <a:pt x="17" y="47"/>
                  </a:cubicBezTo>
                  <a:cubicBezTo>
                    <a:pt x="17" y="45"/>
                    <a:pt x="17" y="45"/>
                    <a:pt x="17" y="45"/>
                  </a:cubicBezTo>
                  <a:cubicBezTo>
                    <a:pt x="20" y="46"/>
                    <a:pt x="20" y="46"/>
                    <a:pt x="20" y="46"/>
                  </a:cubicBezTo>
                  <a:cubicBezTo>
                    <a:pt x="20" y="45"/>
                    <a:pt x="21" y="44"/>
                    <a:pt x="21" y="43"/>
                  </a:cubicBezTo>
                  <a:cubicBezTo>
                    <a:pt x="20" y="41"/>
                    <a:pt x="20" y="41"/>
                    <a:pt x="20" y="41"/>
                  </a:cubicBezTo>
                  <a:cubicBezTo>
                    <a:pt x="22" y="40"/>
                    <a:pt x="22" y="40"/>
                    <a:pt x="22" y="40"/>
                  </a:cubicBezTo>
                  <a:cubicBezTo>
                    <a:pt x="24" y="42"/>
                    <a:pt x="24" y="42"/>
                    <a:pt x="24" y="42"/>
                  </a:cubicBezTo>
                  <a:cubicBezTo>
                    <a:pt x="24" y="42"/>
                    <a:pt x="25" y="42"/>
                    <a:pt x="26" y="42"/>
                  </a:cubicBezTo>
                  <a:cubicBezTo>
                    <a:pt x="27" y="39"/>
                    <a:pt x="27" y="39"/>
                    <a:pt x="27" y="39"/>
                  </a:cubicBezTo>
                  <a:cubicBezTo>
                    <a:pt x="29" y="40"/>
                    <a:pt x="29" y="40"/>
                    <a:pt x="29" y="40"/>
                  </a:cubicBezTo>
                  <a:cubicBezTo>
                    <a:pt x="29" y="40"/>
                    <a:pt x="29" y="40"/>
                    <a:pt x="29" y="40"/>
                  </a:cubicBezTo>
                  <a:cubicBezTo>
                    <a:pt x="29" y="42"/>
                    <a:pt x="29" y="42"/>
                    <a:pt x="29" y="42"/>
                  </a:cubicBezTo>
                  <a:cubicBezTo>
                    <a:pt x="30" y="43"/>
                    <a:pt x="30" y="43"/>
                    <a:pt x="31" y="44"/>
                  </a:cubicBezTo>
                  <a:cubicBezTo>
                    <a:pt x="33" y="43"/>
                    <a:pt x="33" y="43"/>
                    <a:pt x="33" y="43"/>
                  </a:cubicBezTo>
                  <a:cubicBezTo>
                    <a:pt x="34" y="45"/>
                    <a:pt x="34" y="45"/>
                    <a:pt x="34" y="45"/>
                  </a:cubicBezTo>
                  <a:cubicBezTo>
                    <a:pt x="32" y="46"/>
                    <a:pt x="32" y="46"/>
                    <a:pt x="32" y="46"/>
                  </a:cubicBezTo>
                  <a:cubicBezTo>
                    <a:pt x="32" y="47"/>
                    <a:pt x="33" y="48"/>
                    <a:pt x="33" y="49"/>
                  </a:cubicBezTo>
                  <a:cubicBezTo>
                    <a:pt x="34" y="49"/>
                    <a:pt x="34" y="49"/>
                    <a:pt x="34" y="49"/>
                  </a:cubicBezTo>
                  <a:cubicBezTo>
                    <a:pt x="34" y="49"/>
                    <a:pt x="34" y="49"/>
                    <a:pt x="35" y="49"/>
                  </a:cubicBezTo>
                  <a:cubicBezTo>
                    <a:pt x="35" y="48"/>
                    <a:pt x="35" y="48"/>
                    <a:pt x="36" y="48"/>
                  </a:cubicBezTo>
                  <a:cubicBezTo>
                    <a:pt x="36" y="48"/>
                    <a:pt x="39" y="49"/>
                    <a:pt x="41" y="49"/>
                  </a:cubicBezTo>
                  <a:cubicBezTo>
                    <a:pt x="41" y="48"/>
                    <a:pt x="41" y="47"/>
                    <a:pt x="42" y="46"/>
                  </a:cubicBezTo>
                  <a:cubicBezTo>
                    <a:pt x="40" y="45"/>
                    <a:pt x="37" y="44"/>
                    <a:pt x="37" y="44"/>
                  </a:cubicBezTo>
                  <a:cubicBezTo>
                    <a:pt x="37" y="43"/>
                    <a:pt x="36" y="43"/>
                    <a:pt x="36" y="43"/>
                  </a:cubicBezTo>
                  <a:cubicBezTo>
                    <a:pt x="36" y="42"/>
                    <a:pt x="36" y="42"/>
                    <a:pt x="36" y="41"/>
                  </a:cubicBezTo>
                  <a:cubicBezTo>
                    <a:pt x="36" y="41"/>
                    <a:pt x="37" y="41"/>
                    <a:pt x="37" y="40"/>
                  </a:cubicBezTo>
                  <a:cubicBezTo>
                    <a:pt x="37" y="40"/>
                    <a:pt x="38" y="40"/>
                    <a:pt x="38" y="40"/>
                  </a:cubicBezTo>
                  <a:cubicBezTo>
                    <a:pt x="39" y="40"/>
                    <a:pt x="41" y="41"/>
                    <a:pt x="43" y="42"/>
                  </a:cubicBezTo>
                  <a:cubicBezTo>
                    <a:pt x="44" y="41"/>
                    <a:pt x="44" y="40"/>
                    <a:pt x="44" y="39"/>
                  </a:cubicBezTo>
                  <a:cubicBezTo>
                    <a:pt x="43" y="37"/>
                    <a:pt x="41" y="36"/>
                    <a:pt x="40" y="36"/>
                  </a:cubicBezTo>
                  <a:cubicBezTo>
                    <a:pt x="40" y="35"/>
                    <a:pt x="40" y="35"/>
                    <a:pt x="40" y="35"/>
                  </a:cubicBezTo>
                  <a:cubicBezTo>
                    <a:pt x="40" y="34"/>
                    <a:pt x="40" y="34"/>
                    <a:pt x="40" y="33"/>
                  </a:cubicBezTo>
                  <a:cubicBezTo>
                    <a:pt x="40" y="33"/>
                    <a:pt x="40" y="33"/>
                    <a:pt x="41" y="33"/>
                  </a:cubicBezTo>
                  <a:cubicBezTo>
                    <a:pt x="41" y="33"/>
                    <a:pt x="42" y="32"/>
                    <a:pt x="42" y="33"/>
                  </a:cubicBezTo>
                  <a:cubicBezTo>
                    <a:pt x="42" y="33"/>
                    <a:pt x="45" y="34"/>
                    <a:pt x="47" y="35"/>
                  </a:cubicBezTo>
                  <a:cubicBezTo>
                    <a:pt x="47" y="34"/>
                    <a:pt x="48" y="33"/>
                    <a:pt x="48" y="32"/>
                  </a:cubicBezTo>
                  <a:cubicBezTo>
                    <a:pt x="47" y="31"/>
                    <a:pt x="45" y="29"/>
                    <a:pt x="45" y="29"/>
                  </a:cubicBezTo>
                  <a:cubicBezTo>
                    <a:pt x="45" y="28"/>
                    <a:pt x="44" y="28"/>
                    <a:pt x="44" y="27"/>
                  </a:cubicBezTo>
                  <a:cubicBezTo>
                    <a:pt x="44" y="27"/>
                    <a:pt x="45" y="27"/>
                    <a:pt x="45" y="26"/>
                  </a:cubicBezTo>
                  <a:cubicBezTo>
                    <a:pt x="45" y="26"/>
                    <a:pt x="46" y="26"/>
                    <a:pt x="46" y="26"/>
                  </a:cubicBezTo>
                  <a:cubicBezTo>
                    <a:pt x="46" y="26"/>
                    <a:pt x="47" y="26"/>
                    <a:pt x="47" y="26"/>
                  </a:cubicBezTo>
                  <a:cubicBezTo>
                    <a:pt x="48" y="26"/>
                    <a:pt x="50" y="28"/>
                    <a:pt x="51" y="29"/>
                  </a:cubicBezTo>
                  <a:cubicBezTo>
                    <a:pt x="52" y="28"/>
                    <a:pt x="53" y="27"/>
                    <a:pt x="54" y="27"/>
                  </a:cubicBezTo>
                  <a:cubicBezTo>
                    <a:pt x="52" y="25"/>
                    <a:pt x="51" y="23"/>
                    <a:pt x="51" y="22"/>
                  </a:cubicBezTo>
                  <a:cubicBezTo>
                    <a:pt x="50" y="22"/>
                    <a:pt x="50" y="22"/>
                    <a:pt x="50" y="21"/>
                  </a:cubicBezTo>
                  <a:cubicBezTo>
                    <a:pt x="50" y="21"/>
                    <a:pt x="51" y="20"/>
                    <a:pt x="51" y="20"/>
                  </a:cubicBezTo>
                  <a:cubicBezTo>
                    <a:pt x="51" y="20"/>
                    <a:pt x="52" y="20"/>
                    <a:pt x="52" y="20"/>
                  </a:cubicBezTo>
                  <a:cubicBezTo>
                    <a:pt x="53" y="20"/>
                    <a:pt x="53" y="20"/>
                    <a:pt x="53" y="20"/>
                  </a:cubicBezTo>
                  <a:cubicBezTo>
                    <a:pt x="54" y="20"/>
                    <a:pt x="55" y="22"/>
                    <a:pt x="57" y="24"/>
                  </a:cubicBezTo>
                  <a:cubicBezTo>
                    <a:pt x="58" y="23"/>
                    <a:pt x="59" y="22"/>
                    <a:pt x="60" y="22"/>
                  </a:cubicBezTo>
                  <a:cubicBezTo>
                    <a:pt x="59" y="20"/>
                    <a:pt x="58" y="18"/>
                    <a:pt x="57" y="17"/>
                  </a:cubicBezTo>
                  <a:cubicBezTo>
                    <a:pt x="57" y="17"/>
                    <a:pt x="57" y="16"/>
                    <a:pt x="57" y="16"/>
                  </a:cubicBezTo>
                  <a:cubicBezTo>
                    <a:pt x="58" y="16"/>
                    <a:pt x="58" y="15"/>
                    <a:pt x="58" y="15"/>
                  </a:cubicBezTo>
                  <a:cubicBezTo>
                    <a:pt x="59" y="15"/>
                    <a:pt x="59" y="15"/>
                    <a:pt x="59" y="15"/>
                  </a:cubicBezTo>
                  <a:cubicBezTo>
                    <a:pt x="60" y="15"/>
                    <a:pt x="60" y="15"/>
                    <a:pt x="60" y="15"/>
                  </a:cubicBezTo>
                  <a:cubicBezTo>
                    <a:pt x="61" y="16"/>
                    <a:pt x="62" y="18"/>
                    <a:pt x="63" y="20"/>
                  </a:cubicBezTo>
                  <a:cubicBezTo>
                    <a:pt x="64" y="19"/>
                    <a:pt x="65" y="19"/>
                    <a:pt x="66" y="18"/>
                  </a:cubicBezTo>
                  <a:cubicBezTo>
                    <a:pt x="66" y="16"/>
                    <a:pt x="65" y="14"/>
                    <a:pt x="65" y="13"/>
                  </a:cubicBezTo>
                  <a:cubicBezTo>
                    <a:pt x="65" y="13"/>
                    <a:pt x="65" y="13"/>
                    <a:pt x="65" y="12"/>
                  </a:cubicBezTo>
                  <a:cubicBezTo>
                    <a:pt x="65" y="12"/>
                    <a:pt x="66" y="11"/>
                    <a:pt x="66" y="11"/>
                  </a:cubicBezTo>
                  <a:cubicBezTo>
                    <a:pt x="67" y="11"/>
                    <a:pt x="67" y="11"/>
                    <a:pt x="67" y="11"/>
                  </a:cubicBezTo>
                  <a:cubicBezTo>
                    <a:pt x="68" y="11"/>
                    <a:pt x="68" y="12"/>
                    <a:pt x="68" y="12"/>
                  </a:cubicBezTo>
                  <a:cubicBezTo>
                    <a:pt x="68" y="13"/>
                    <a:pt x="70" y="15"/>
                    <a:pt x="70" y="17"/>
                  </a:cubicBezTo>
                  <a:cubicBezTo>
                    <a:pt x="71" y="16"/>
                    <a:pt x="72" y="16"/>
                    <a:pt x="74" y="16"/>
                  </a:cubicBezTo>
                  <a:cubicBezTo>
                    <a:pt x="73" y="14"/>
                    <a:pt x="73" y="11"/>
                    <a:pt x="73" y="11"/>
                  </a:cubicBezTo>
                  <a:cubicBezTo>
                    <a:pt x="73" y="10"/>
                    <a:pt x="73" y="10"/>
                    <a:pt x="73" y="10"/>
                  </a:cubicBezTo>
                  <a:cubicBezTo>
                    <a:pt x="74" y="9"/>
                    <a:pt x="74" y="9"/>
                    <a:pt x="75" y="9"/>
                  </a:cubicBezTo>
                  <a:cubicBezTo>
                    <a:pt x="75" y="9"/>
                    <a:pt x="75" y="9"/>
                    <a:pt x="76" y="9"/>
                  </a:cubicBezTo>
                  <a:cubicBezTo>
                    <a:pt x="76" y="10"/>
                    <a:pt x="76" y="10"/>
                    <a:pt x="77" y="10"/>
                  </a:cubicBezTo>
                  <a:cubicBezTo>
                    <a:pt x="77" y="11"/>
                    <a:pt x="77" y="13"/>
                    <a:pt x="78" y="15"/>
                  </a:cubicBezTo>
                  <a:cubicBezTo>
                    <a:pt x="79" y="15"/>
                    <a:pt x="80" y="15"/>
                    <a:pt x="81" y="15"/>
                  </a:cubicBezTo>
                  <a:cubicBezTo>
                    <a:pt x="81" y="13"/>
                    <a:pt x="81" y="10"/>
                    <a:pt x="82" y="10"/>
                  </a:cubicBezTo>
                  <a:cubicBezTo>
                    <a:pt x="82" y="9"/>
                    <a:pt x="82" y="9"/>
                    <a:pt x="82" y="9"/>
                  </a:cubicBezTo>
                  <a:cubicBezTo>
                    <a:pt x="82" y="8"/>
                    <a:pt x="83" y="8"/>
                    <a:pt x="83" y="8"/>
                  </a:cubicBezTo>
                  <a:cubicBezTo>
                    <a:pt x="84" y="8"/>
                    <a:pt x="84" y="8"/>
                    <a:pt x="84" y="9"/>
                  </a:cubicBezTo>
                  <a:cubicBezTo>
                    <a:pt x="85" y="9"/>
                    <a:pt x="85" y="9"/>
                    <a:pt x="85" y="10"/>
                  </a:cubicBezTo>
                  <a:cubicBezTo>
                    <a:pt x="85" y="10"/>
                    <a:pt x="85" y="13"/>
                    <a:pt x="85" y="15"/>
                  </a:cubicBezTo>
                  <a:cubicBezTo>
                    <a:pt x="87" y="15"/>
                    <a:pt x="88" y="15"/>
                    <a:pt x="89" y="15"/>
                  </a:cubicBezTo>
                  <a:cubicBezTo>
                    <a:pt x="89" y="13"/>
                    <a:pt x="90" y="11"/>
                    <a:pt x="90" y="10"/>
                  </a:cubicBezTo>
                  <a:cubicBezTo>
                    <a:pt x="90" y="10"/>
                    <a:pt x="90" y="10"/>
                    <a:pt x="91" y="9"/>
                  </a:cubicBezTo>
                  <a:cubicBezTo>
                    <a:pt x="91" y="9"/>
                    <a:pt x="92" y="9"/>
                    <a:pt x="92" y="9"/>
                  </a:cubicBezTo>
                  <a:cubicBezTo>
                    <a:pt x="92" y="9"/>
                    <a:pt x="93" y="9"/>
                    <a:pt x="93" y="10"/>
                  </a:cubicBezTo>
                  <a:cubicBezTo>
                    <a:pt x="93" y="10"/>
                    <a:pt x="93" y="10"/>
                    <a:pt x="93" y="11"/>
                  </a:cubicBezTo>
                  <a:cubicBezTo>
                    <a:pt x="93" y="11"/>
                    <a:pt x="93" y="14"/>
                    <a:pt x="93" y="16"/>
                  </a:cubicBezTo>
                  <a:cubicBezTo>
                    <a:pt x="94" y="16"/>
                    <a:pt x="95" y="16"/>
                    <a:pt x="96" y="17"/>
                  </a:cubicBezTo>
                  <a:cubicBezTo>
                    <a:pt x="97" y="15"/>
                    <a:pt x="98" y="13"/>
                    <a:pt x="98" y="12"/>
                  </a:cubicBezTo>
                  <a:cubicBezTo>
                    <a:pt x="98" y="12"/>
                    <a:pt x="99" y="11"/>
                    <a:pt x="99" y="11"/>
                  </a:cubicBezTo>
                  <a:cubicBezTo>
                    <a:pt x="100" y="11"/>
                    <a:pt x="100" y="11"/>
                    <a:pt x="100" y="11"/>
                  </a:cubicBezTo>
                  <a:cubicBezTo>
                    <a:pt x="101" y="11"/>
                    <a:pt x="101" y="12"/>
                    <a:pt x="101" y="12"/>
                  </a:cubicBezTo>
                  <a:cubicBezTo>
                    <a:pt x="102" y="13"/>
                    <a:pt x="102" y="13"/>
                    <a:pt x="102" y="13"/>
                  </a:cubicBezTo>
                  <a:cubicBezTo>
                    <a:pt x="101" y="14"/>
                    <a:pt x="101" y="16"/>
                    <a:pt x="100" y="18"/>
                  </a:cubicBezTo>
                  <a:cubicBezTo>
                    <a:pt x="101" y="19"/>
                    <a:pt x="102" y="19"/>
                    <a:pt x="103" y="20"/>
                  </a:cubicBezTo>
                  <a:cubicBezTo>
                    <a:pt x="104" y="18"/>
                    <a:pt x="106" y="16"/>
                    <a:pt x="106" y="15"/>
                  </a:cubicBezTo>
                  <a:cubicBezTo>
                    <a:pt x="106" y="15"/>
                    <a:pt x="107" y="15"/>
                    <a:pt x="107" y="15"/>
                  </a:cubicBezTo>
                  <a:cubicBezTo>
                    <a:pt x="108" y="15"/>
                    <a:pt x="108" y="15"/>
                    <a:pt x="108" y="15"/>
                  </a:cubicBezTo>
                  <a:cubicBezTo>
                    <a:pt x="109" y="15"/>
                    <a:pt x="109" y="16"/>
                    <a:pt x="109" y="16"/>
                  </a:cubicBezTo>
                  <a:cubicBezTo>
                    <a:pt x="109" y="16"/>
                    <a:pt x="109" y="17"/>
                    <a:pt x="109" y="17"/>
                  </a:cubicBezTo>
                  <a:cubicBezTo>
                    <a:pt x="109" y="18"/>
                    <a:pt x="108" y="20"/>
                    <a:pt x="107" y="22"/>
                  </a:cubicBezTo>
                  <a:cubicBezTo>
                    <a:pt x="108" y="22"/>
                    <a:pt x="109" y="23"/>
                    <a:pt x="110" y="24"/>
                  </a:cubicBezTo>
                  <a:cubicBezTo>
                    <a:pt x="111" y="22"/>
                    <a:pt x="113" y="20"/>
                    <a:pt x="113" y="20"/>
                  </a:cubicBezTo>
                  <a:cubicBezTo>
                    <a:pt x="113" y="20"/>
                    <a:pt x="114" y="20"/>
                    <a:pt x="114" y="20"/>
                  </a:cubicBezTo>
                  <a:cubicBezTo>
                    <a:pt x="115" y="20"/>
                    <a:pt x="115" y="20"/>
                    <a:pt x="115" y="20"/>
                  </a:cubicBezTo>
                  <a:cubicBezTo>
                    <a:pt x="116" y="20"/>
                    <a:pt x="116" y="21"/>
                    <a:pt x="116" y="21"/>
                  </a:cubicBezTo>
                  <a:cubicBezTo>
                    <a:pt x="116" y="22"/>
                    <a:pt x="116" y="22"/>
                    <a:pt x="116" y="22"/>
                  </a:cubicBezTo>
                  <a:cubicBezTo>
                    <a:pt x="116" y="23"/>
                    <a:pt x="114" y="25"/>
                    <a:pt x="113" y="27"/>
                  </a:cubicBezTo>
                  <a:cubicBezTo>
                    <a:pt x="114" y="27"/>
                    <a:pt x="114" y="28"/>
                    <a:pt x="115" y="29"/>
                  </a:cubicBezTo>
                  <a:cubicBezTo>
                    <a:pt x="117" y="28"/>
                    <a:pt x="119" y="26"/>
                    <a:pt x="119" y="26"/>
                  </a:cubicBezTo>
                  <a:cubicBezTo>
                    <a:pt x="120" y="26"/>
                    <a:pt x="120" y="26"/>
                    <a:pt x="121" y="26"/>
                  </a:cubicBezTo>
                  <a:cubicBezTo>
                    <a:pt x="121" y="26"/>
                    <a:pt x="121" y="26"/>
                    <a:pt x="122" y="26"/>
                  </a:cubicBezTo>
                  <a:cubicBezTo>
                    <a:pt x="122" y="27"/>
                    <a:pt x="122" y="27"/>
                    <a:pt x="122" y="27"/>
                  </a:cubicBezTo>
                  <a:cubicBezTo>
                    <a:pt x="122" y="28"/>
                    <a:pt x="122" y="28"/>
                    <a:pt x="122" y="29"/>
                  </a:cubicBezTo>
                  <a:cubicBezTo>
                    <a:pt x="121" y="29"/>
                    <a:pt x="120" y="31"/>
                    <a:pt x="118" y="32"/>
                  </a:cubicBezTo>
                  <a:cubicBezTo>
                    <a:pt x="119" y="33"/>
                    <a:pt x="119" y="34"/>
                    <a:pt x="120" y="35"/>
                  </a:cubicBezTo>
                  <a:cubicBezTo>
                    <a:pt x="122" y="34"/>
                    <a:pt x="124" y="33"/>
                    <a:pt x="124" y="33"/>
                  </a:cubicBezTo>
                  <a:cubicBezTo>
                    <a:pt x="125" y="32"/>
                    <a:pt x="125" y="33"/>
                    <a:pt x="126" y="33"/>
                  </a:cubicBezTo>
                  <a:cubicBezTo>
                    <a:pt x="126" y="33"/>
                    <a:pt x="126" y="33"/>
                    <a:pt x="127" y="33"/>
                  </a:cubicBezTo>
                  <a:cubicBezTo>
                    <a:pt x="127" y="34"/>
                    <a:pt x="127" y="34"/>
                    <a:pt x="127" y="35"/>
                  </a:cubicBezTo>
                  <a:cubicBezTo>
                    <a:pt x="127" y="35"/>
                    <a:pt x="127" y="35"/>
                    <a:pt x="126" y="36"/>
                  </a:cubicBezTo>
                  <a:cubicBezTo>
                    <a:pt x="126" y="36"/>
                    <a:pt x="124" y="37"/>
                    <a:pt x="122" y="39"/>
                  </a:cubicBezTo>
                  <a:cubicBezTo>
                    <a:pt x="123" y="40"/>
                    <a:pt x="123" y="41"/>
                    <a:pt x="123" y="42"/>
                  </a:cubicBezTo>
                  <a:cubicBezTo>
                    <a:pt x="126" y="41"/>
                    <a:pt x="128" y="40"/>
                    <a:pt x="128" y="40"/>
                  </a:cubicBezTo>
                  <a:cubicBezTo>
                    <a:pt x="129" y="40"/>
                    <a:pt x="129" y="40"/>
                    <a:pt x="130" y="40"/>
                  </a:cubicBezTo>
                  <a:cubicBezTo>
                    <a:pt x="130" y="41"/>
                    <a:pt x="130" y="41"/>
                    <a:pt x="130" y="41"/>
                  </a:cubicBezTo>
                  <a:cubicBezTo>
                    <a:pt x="131" y="42"/>
                    <a:pt x="130" y="42"/>
                    <a:pt x="130" y="43"/>
                  </a:cubicBezTo>
                  <a:cubicBezTo>
                    <a:pt x="130" y="43"/>
                    <a:pt x="130" y="43"/>
                    <a:pt x="130" y="44"/>
                  </a:cubicBezTo>
                  <a:cubicBezTo>
                    <a:pt x="129" y="44"/>
                    <a:pt x="127" y="45"/>
                    <a:pt x="125" y="46"/>
                  </a:cubicBezTo>
                  <a:cubicBezTo>
                    <a:pt x="125" y="47"/>
                    <a:pt x="126" y="48"/>
                    <a:pt x="126" y="49"/>
                  </a:cubicBezTo>
                  <a:cubicBezTo>
                    <a:pt x="128" y="49"/>
                    <a:pt x="130" y="48"/>
                    <a:pt x="131" y="48"/>
                  </a:cubicBezTo>
                  <a:cubicBezTo>
                    <a:pt x="131" y="48"/>
                    <a:pt x="132" y="48"/>
                    <a:pt x="132" y="49"/>
                  </a:cubicBezTo>
                  <a:cubicBezTo>
                    <a:pt x="132" y="49"/>
                    <a:pt x="133" y="49"/>
                    <a:pt x="133" y="50"/>
                  </a:cubicBezTo>
                  <a:cubicBezTo>
                    <a:pt x="133" y="50"/>
                    <a:pt x="133" y="51"/>
                    <a:pt x="132" y="51"/>
                  </a:cubicBezTo>
                  <a:cubicBezTo>
                    <a:pt x="132" y="51"/>
                    <a:pt x="132" y="52"/>
                    <a:pt x="131" y="52"/>
                  </a:cubicBezTo>
                  <a:cubicBezTo>
                    <a:pt x="131" y="52"/>
                    <a:pt x="129" y="53"/>
                    <a:pt x="127" y="53"/>
                  </a:cubicBezTo>
                  <a:cubicBezTo>
                    <a:pt x="127" y="54"/>
                    <a:pt x="127" y="55"/>
                    <a:pt x="127" y="56"/>
                  </a:cubicBezTo>
                  <a:cubicBezTo>
                    <a:pt x="129" y="57"/>
                    <a:pt x="131" y="57"/>
                    <a:pt x="132" y="57"/>
                  </a:cubicBezTo>
                  <a:cubicBezTo>
                    <a:pt x="132" y="57"/>
                    <a:pt x="133" y="57"/>
                    <a:pt x="133" y="57"/>
                  </a:cubicBezTo>
                  <a:cubicBezTo>
                    <a:pt x="133" y="58"/>
                    <a:pt x="133" y="58"/>
                    <a:pt x="133" y="59"/>
                  </a:cubicBezTo>
                  <a:cubicBezTo>
                    <a:pt x="133" y="59"/>
                    <a:pt x="133" y="59"/>
                    <a:pt x="133" y="60"/>
                  </a:cubicBezTo>
                  <a:cubicBezTo>
                    <a:pt x="133" y="60"/>
                    <a:pt x="132" y="60"/>
                    <a:pt x="132" y="60"/>
                  </a:cubicBezTo>
                  <a:cubicBezTo>
                    <a:pt x="131" y="60"/>
                    <a:pt x="129" y="61"/>
                    <a:pt x="127" y="61"/>
                  </a:cubicBezTo>
                  <a:cubicBezTo>
                    <a:pt x="127" y="62"/>
                    <a:pt x="127" y="63"/>
                    <a:pt x="127" y="64"/>
                  </a:cubicBezTo>
                  <a:cubicBezTo>
                    <a:pt x="129" y="65"/>
                    <a:pt x="131" y="65"/>
                    <a:pt x="131" y="65"/>
                  </a:cubicBezTo>
                  <a:cubicBezTo>
                    <a:pt x="132" y="65"/>
                    <a:pt x="132" y="66"/>
                    <a:pt x="132" y="66"/>
                  </a:cubicBezTo>
                  <a:cubicBezTo>
                    <a:pt x="133" y="66"/>
                    <a:pt x="133" y="67"/>
                    <a:pt x="133" y="67"/>
                  </a:cubicBezTo>
                  <a:cubicBezTo>
                    <a:pt x="133" y="68"/>
                    <a:pt x="132" y="68"/>
                    <a:pt x="132" y="68"/>
                  </a:cubicBezTo>
                  <a:cubicBezTo>
                    <a:pt x="132" y="69"/>
                    <a:pt x="131" y="69"/>
                    <a:pt x="131" y="69"/>
                  </a:cubicBezTo>
                  <a:cubicBezTo>
                    <a:pt x="130" y="69"/>
                    <a:pt x="128" y="68"/>
                    <a:pt x="126" y="68"/>
                  </a:cubicBezTo>
                  <a:cubicBezTo>
                    <a:pt x="126" y="69"/>
                    <a:pt x="125" y="70"/>
                    <a:pt x="125" y="71"/>
                  </a:cubicBezTo>
                  <a:cubicBezTo>
                    <a:pt x="127" y="72"/>
                    <a:pt x="129" y="73"/>
                    <a:pt x="130" y="74"/>
                  </a:cubicBezTo>
                  <a:cubicBezTo>
                    <a:pt x="130" y="74"/>
                    <a:pt x="130" y="74"/>
                    <a:pt x="130" y="74"/>
                  </a:cubicBezTo>
                  <a:cubicBezTo>
                    <a:pt x="130" y="75"/>
                    <a:pt x="131" y="75"/>
                    <a:pt x="130" y="76"/>
                  </a:cubicBezTo>
                  <a:cubicBezTo>
                    <a:pt x="130" y="76"/>
                    <a:pt x="130" y="76"/>
                    <a:pt x="130" y="77"/>
                  </a:cubicBezTo>
                  <a:cubicBezTo>
                    <a:pt x="129" y="77"/>
                    <a:pt x="129" y="77"/>
                    <a:pt x="128" y="77"/>
                  </a:cubicBezTo>
                  <a:cubicBezTo>
                    <a:pt x="128" y="77"/>
                    <a:pt x="126" y="76"/>
                    <a:pt x="123" y="76"/>
                  </a:cubicBezTo>
                  <a:cubicBezTo>
                    <a:pt x="123" y="77"/>
                    <a:pt x="123" y="77"/>
                    <a:pt x="122" y="78"/>
                  </a:cubicBezTo>
                  <a:cubicBezTo>
                    <a:pt x="124" y="80"/>
                    <a:pt x="126" y="81"/>
                    <a:pt x="126" y="81"/>
                  </a:cubicBezTo>
                  <a:cubicBezTo>
                    <a:pt x="127" y="82"/>
                    <a:pt x="127" y="82"/>
                    <a:pt x="127" y="82"/>
                  </a:cubicBezTo>
                  <a:cubicBezTo>
                    <a:pt x="127" y="83"/>
                    <a:pt x="127" y="83"/>
                    <a:pt x="127" y="84"/>
                  </a:cubicBezTo>
                  <a:cubicBezTo>
                    <a:pt x="126" y="84"/>
                    <a:pt x="126" y="84"/>
                    <a:pt x="126" y="84"/>
                  </a:cubicBezTo>
                  <a:cubicBezTo>
                    <a:pt x="125" y="85"/>
                    <a:pt x="125" y="85"/>
                    <a:pt x="124" y="84"/>
                  </a:cubicBezTo>
                  <a:cubicBezTo>
                    <a:pt x="124" y="84"/>
                    <a:pt x="122" y="83"/>
                    <a:pt x="120" y="82"/>
                  </a:cubicBezTo>
                  <a:cubicBezTo>
                    <a:pt x="119" y="83"/>
                    <a:pt x="119" y="84"/>
                    <a:pt x="118" y="85"/>
                  </a:cubicBezTo>
                  <a:cubicBezTo>
                    <a:pt x="120" y="86"/>
                    <a:pt x="121" y="88"/>
                    <a:pt x="122" y="89"/>
                  </a:cubicBezTo>
                  <a:cubicBezTo>
                    <a:pt x="122" y="89"/>
                    <a:pt x="122" y="89"/>
                    <a:pt x="122" y="90"/>
                  </a:cubicBezTo>
                  <a:cubicBezTo>
                    <a:pt x="122" y="90"/>
                    <a:pt x="122" y="90"/>
                    <a:pt x="122" y="91"/>
                  </a:cubicBezTo>
                  <a:cubicBezTo>
                    <a:pt x="121" y="91"/>
                    <a:pt x="121" y="91"/>
                    <a:pt x="121" y="91"/>
                  </a:cubicBezTo>
                  <a:cubicBezTo>
                    <a:pt x="120" y="91"/>
                    <a:pt x="120" y="91"/>
                    <a:pt x="119" y="91"/>
                  </a:cubicBezTo>
                  <a:cubicBezTo>
                    <a:pt x="119" y="91"/>
                    <a:pt x="117" y="90"/>
                    <a:pt x="115" y="88"/>
                  </a:cubicBezTo>
                  <a:cubicBezTo>
                    <a:pt x="114" y="89"/>
                    <a:pt x="114" y="90"/>
                    <a:pt x="113" y="91"/>
                  </a:cubicBezTo>
                  <a:cubicBezTo>
                    <a:pt x="114" y="92"/>
                    <a:pt x="116" y="94"/>
                    <a:pt x="116" y="95"/>
                  </a:cubicBezTo>
                  <a:cubicBezTo>
                    <a:pt x="116" y="95"/>
                    <a:pt x="116" y="96"/>
                    <a:pt x="116" y="96"/>
                  </a:cubicBezTo>
                  <a:cubicBezTo>
                    <a:pt x="116" y="96"/>
                    <a:pt x="116" y="97"/>
                    <a:pt x="115" y="97"/>
                  </a:cubicBezTo>
                  <a:cubicBezTo>
                    <a:pt x="115" y="97"/>
                    <a:pt x="115" y="97"/>
                    <a:pt x="114" y="97"/>
                  </a:cubicBezTo>
                  <a:cubicBezTo>
                    <a:pt x="114" y="97"/>
                    <a:pt x="113" y="97"/>
                    <a:pt x="113" y="97"/>
                  </a:cubicBezTo>
                  <a:cubicBezTo>
                    <a:pt x="113" y="97"/>
                    <a:pt x="111" y="95"/>
                    <a:pt x="110" y="93"/>
                  </a:cubicBezTo>
                  <a:cubicBezTo>
                    <a:pt x="109" y="94"/>
                    <a:pt x="108" y="95"/>
                    <a:pt x="107" y="95"/>
                  </a:cubicBezTo>
                  <a:cubicBezTo>
                    <a:pt x="108" y="97"/>
                    <a:pt x="109" y="99"/>
                    <a:pt x="109" y="100"/>
                  </a:cubicBezTo>
                  <a:cubicBezTo>
                    <a:pt x="109" y="100"/>
                    <a:pt x="109" y="101"/>
                    <a:pt x="109" y="101"/>
                  </a:cubicBezTo>
                  <a:cubicBezTo>
                    <a:pt x="109" y="101"/>
                    <a:pt x="109" y="102"/>
                    <a:pt x="108" y="102"/>
                  </a:cubicBezTo>
                  <a:cubicBezTo>
                    <a:pt x="108" y="102"/>
                    <a:pt x="108" y="102"/>
                    <a:pt x="107" y="102"/>
                  </a:cubicBezTo>
                  <a:cubicBezTo>
                    <a:pt x="107" y="102"/>
                    <a:pt x="106" y="102"/>
                    <a:pt x="106" y="102"/>
                  </a:cubicBezTo>
                  <a:cubicBezTo>
                    <a:pt x="106" y="101"/>
                    <a:pt x="104" y="99"/>
                    <a:pt x="103" y="97"/>
                  </a:cubicBezTo>
                  <a:cubicBezTo>
                    <a:pt x="102" y="98"/>
                    <a:pt x="101" y="98"/>
                    <a:pt x="100" y="99"/>
                  </a:cubicBezTo>
                  <a:cubicBezTo>
                    <a:pt x="101" y="101"/>
                    <a:pt x="101" y="103"/>
                    <a:pt x="102" y="104"/>
                  </a:cubicBezTo>
                  <a:cubicBezTo>
                    <a:pt x="102" y="104"/>
                    <a:pt x="102" y="105"/>
                    <a:pt x="101" y="105"/>
                  </a:cubicBezTo>
                  <a:cubicBezTo>
                    <a:pt x="101" y="105"/>
                    <a:pt x="101" y="106"/>
                    <a:pt x="100" y="106"/>
                  </a:cubicBezTo>
                  <a:cubicBezTo>
                    <a:pt x="100" y="106"/>
                    <a:pt x="100" y="106"/>
                    <a:pt x="99" y="106"/>
                  </a:cubicBezTo>
                  <a:cubicBezTo>
                    <a:pt x="99" y="106"/>
                    <a:pt x="98" y="105"/>
                    <a:pt x="98" y="105"/>
                  </a:cubicBezTo>
                  <a:cubicBezTo>
                    <a:pt x="98" y="104"/>
                    <a:pt x="97" y="102"/>
                    <a:pt x="96" y="100"/>
                  </a:cubicBezTo>
                  <a:cubicBezTo>
                    <a:pt x="95" y="101"/>
                    <a:pt x="94" y="101"/>
                    <a:pt x="93" y="101"/>
                  </a:cubicBezTo>
                  <a:cubicBezTo>
                    <a:pt x="93" y="103"/>
                    <a:pt x="93" y="106"/>
                    <a:pt x="93" y="106"/>
                  </a:cubicBezTo>
                  <a:cubicBezTo>
                    <a:pt x="93" y="107"/>
                    <a:pt x="93" y="107"/>
                    <a:pt x="93" y="107"/>
                  </a:cubicBezTo>
                  <a:cubicBezTo>
                    <a:pt x="93" y="108"/>
                    <a:pt x="92" y="108"/>
                    <a:pt x="92" y="108"/>
                  </a:cubicBezTo>
                  <a:cubicBezTo>
                    <a:pt x="92" y="108"/>
                    <a:pt x="91" y="108"/>
                    <a:pt x="91" y="108"/>
                  </a:cubicBezTo>
                  <a:cubicBezTo>
                    <a:pt x="90" y="108"/>
                    <a:pt x="90" y="107"/>
                    <a:pt x="90" y="107"/>
                  </a:cubicBezTo>
                  <a:cubicBezTo>
                    <a:pt x="90" y="106"/>
                    <a:pt x="89" y="104"/>
                    <a:pt x="89" y="102"/>
                  </a:cubicBezTo>
                  <a:cubicBezTo>
                    <a:pt x="88" y="102"/>
                    <a:pt x="87" y="102"/>
                    <a:pt x="85" y="102"/>
                  </a:cubicBezTo>
                  <a:cubicBezTo>
                    <a:pt x="85" y="104"/>
                    <a:pt x="85" y="107"/>
                    <a:pt x="85" y="107"/>
                  </a:cubicBezTo>
                  <a:cubicBezTo>
                    <a:pt x="85" y="108"/>
                    <a:pt x="85" y="108"/>
                    <a:pt x="84" y="108"/>
                  </a:cubicBezTo>
                  <a:cubicBezTo>
                    <a:pt x="84" y="109"/>
                    <a:pt x="84" y="109"/>
                    <a:pt x="83" y="109"/>
                  </a:cubicBezTo>
                  <a:cubicBezTo>
                    <a:pt x="83" y="109"/>
                    <a:pt x="82" y="109"/>
                    <a:pt x="82" y="108"/>
                  </a:cubicBezTo>
                  <a:cubicBezTo>
                    <a:pt x="82" y="108"/>
                    <a:pt x="82" y="108"/>
                    <a:pt x="82" y="107"/>
                  </a:cubicBezTo>
                  <a:cubicBezTo>
                    <a:pt x="81" y="107"/>
                    <a:pt x="81" y="104"/>
                    <a:pt x="81" y="102"/>
                  </a:cubicBezTo>
                  <a:cubicBezTo>
                    <a:pt x="80" y="102"/>
                    <a:pt x="79" y="102"/>
                    <a:pt x="78" y="102"/>
                  </a:cubicBezTo>
                  <a:cubicBezTo>
                    <a:pt x="77" y="104"/>
                    <a:pt x="77" y="106"/>
                    <a:pt x="77" y="107"/>
                  </a:cubicBezTo>
                  <a:cubicBezTo>
                    <a:pt x="76" y="107"/>
                    <a:pt x="76" y="108"/>
                    <a:pt x="76" y="108"/>
                  </a:cubicBezTo>
                  <a:cubicBezTo>
                    <a:pt x="75" y="108"/>
                    <a:pt x="75" y="108"/>
                    <a:pt x="75" y="108"/>
                  </a:cubicBezTo>
                  <a:cubicBezTo>
                    <a:pt x="74" y="108"/>
                    <a:pt x="74" y="108"/>
                    <a:pt x="73" y="107"/>
                  </a:cubicBezTo>
                  <a:cubicBezTo>
                    <a:pt x="73" y="107"/>
                    <a:pt x="73" y="107"/>
                    <a:pt x="73" y="106"/>
                  </a:cubicBezTo>
                  <a:cubicBezTo>
                    <a:pt x="73" y="106"/>
                    <a:pt x="73" y="103"/>
                    <a:pt x="74" y="101"/>
                  </a:cubicBezTo>
                  <a:cubicBezTo>
                    <a:pt x="72" y="101"/>
                    <a:pt x="71" y="101"/>
                    <a:pt x="70" y="100"/>
                  </a:cubicBezTo>
                  <a:cubicBezTo>
                    <a:pt x="70" y="102"/>
                    <a:pt x="68" y="104"/>
                    <a:pt x="68" y="105"/>
                  </a:cubicBezTo>
                  <a:cubicBezTo>
                    <a:pt x="68" y="105"/>
                    <a:pt x="68" y="106"/>
                    <a:pt x="67" y="106"/>
                  </a:cubicBezTo>
                  <a:cubicBezTo>
                    <a:pt x="67" y="106"/>
                    <a:pt x="67" y="106"/>
                    <a:pt x="66" y="106"/>
                  </a:cubicBezTo>
                  <a:cubicBezTo>
                    <a:pt x="66" y="106"/>
                    <a:pt x="65" y="105"/>
                    <a:pt x="65" y="105"/>
                  </a:cubicBezTo>
                  <a:cubicBezTo>
                    <a:pt x="65" y="105"/>
                    <a:pt x="65" y="104"/>
                    <a:pt x="65" y="104"/>
                  </a:cubicBezTo>
                  <a:cubicBezTo>
                    <a:pt x="65" y="103"/>
                    <a:pt x="66" y="101"/>
                    <a:pt x="66" y="99"/>
                  </a:cubicBezTo>
                  <a:cubicBezTo>
                    <a:pt x="65" y="98"/>
                    <a:pt x="64" y="98"/>
                    <a:pt x="63" y="97"/>
                  </a:cubicBezTo>
                  <a:cubicBezTo>
                    <a:pt x="62" y="99"/>
                    <a:pt x="61" y="101"/>
                    <a:pt x="60" y="102"/>
                  </a:cubicBezTo>
                  <a:cubicBezTo>
                    <a:pt x="60" y="102"/>
                    <a:pt x="60" y="102"/>
                    <a:pt x="59" y="102"/>
                  </a:cubicBezTo>
                  <a:cubicBezTo>
                    <a:pt x="59" y="102"/>
                    <a:pt x="59" y="102"/>
                    <a:pt x="58" y="102"/>
                  </a:cubicBezTo>
                  <a:cubicBezTo>
                    <a:pt x="58" y="102"/>
                    <a:pt x="58" y="101"/>
                    <a:pt x="57" y="101"/>
                  </a:cubicBezTo>
                  <a:cubicBezTo>
                    <a:pt x="57" y="101"/>
                    <a:pt x="57" y="100"/>
                    <a:pt x="57" y="100"/>
                  </a:cubicBezTo>
                  <a:cubicBezTo>
                    <a:pt x="58" y="99"/>
                    <a:pt x="59" y="97"/>
                    <a:pt x="60" y="95"/>
                  </a:cubicBezTo>
                  <a:cubicBezTo>
                    <a:pt x="59" y="95"/>
                    <a:pt x="58" y="94"/>
                    <a:pt x="57" y="93"/>
                  </a:cubicBezTo>
                  <a:cubicBezTo>
                    <a:pt x="55" y="95"/>
                    <a:pt x="54" y="97"/>
                    <a:pt x="53" y="97"/>
                  </a:cubicBezTo>
                  <a:cubicBezTo>
                    <a:pt x="53" y="97"/>
                    <a:pt x="53" y="97"/>
                    <a:pt x="52" y="97"/>
                  </a:cubicBezTo>
                  <a:cubicBezTo>
                    <a:pt x="52" y="97"/>
                    <a:pt x="51" y="97"/>
                    <a:pt x="51" y="97"/>
                  </a:cubicBezTo>
                  <a:cubicBezTo>
                    <a:pt x="51" y="97"/>
                    <a:pt x="50" y="96"/>
                    <a:pt x="50" y="96"/>
                  </a:cubicBezTo>
                  <a:cubicBezTo>
                    <a:pt x="50" y="96"/>
                    <a:pt x="50" y="95"/>
                    <a:pt x="51" y="95"/>
                  </a:cubicBezTo>
                  <a:cubicBezTo>
                    <a:pt x="51" y="94"/>
                    <a:pt x="52" y="92"/>
                    <a:pt x="54" y="91"/>
                  </a:cubicBezTo>
                  <a:cubicBezTo>
                    <a:pt x="53" y="90"/>
                    <a:pt x="52" y="89"/>
                    <a:pt x="51" y="88"/>
                  </a:cubicBezTo>
                  <a:cubicBezTo>
                    <a:pt x="50" y="90"/>
                    <a:pt x="48" y="91"/>
                    <a:pt x="47" y="91"/>
                  </a:cubicBezTo>
                  <a:cubicBezTo>
                    <a:pt x="47" y="91"/>
                    <a:pt x="46" y="91"/>
                    <a:pt x="46" y="91"/>
                  </a:cubicBezTo>
                  <a:cubicBezTo>
                    <a:pt x="46" y="91"/>
                    <a:pt x="45" y="91"/>
                    <a:pt x="45" y="91"/>
                  </a:cubicBezTo>
                  <a:cubicBezTo>
                    <a:pt x="45" y="90"/>
                    <a:pt x="44" y="90"/>
                    <a:pt x="44" y="90"/>
                  </a:cubicBezTo>
                  <a:cubicBezTo>
                    <a:pt x="44" y="89"/>
                    <a:pt x="45" y="89"/>
                    <a:pt x="45" y="89"/>
                  </a:cubicBezTo>
                  <a:cubicBezTo>
                    <a:pt x="45" y="88"/>
                    <a:pt x="47" y="86"/>
                    <a:pt x="48" y="85"/>
                  </a:cubicBezTo>
                  <a:cubicBezTo>
                    <a:pt x="48" y="84"/>
                    <a:pt x="47" y="83"/>
                    <a:pt x="47" y="82"/>
                  </a:cubicBezTo>
                  <a:cubicBezTo>
                    <a:pt x="45" y="83"/>
                    <a:pt x="42" y="84"/>
                    <a:pt x="42" y="84"/>
                  </a:cubicBezTo>
                  <a:cubicBezTo>
                    <a:pt x="42" y="84"/>
                    <a:pt x="42" y="84"/>
                    <a:pt x="42" y="84"/>
                  </a:cubicBezTo>
                  <a:cubicBezTo>
                    <a:pt x="43" y="86"/>
                    <a:pt x="43" y="86"/>
                    <a:pt x="43" y="86"/>
                  </a:cubicBezTo>
                  <a:cubicBezTo>
                    <a:pt x="41" y="88"/>
                    <a:pt x="41" y="88"/>
                    <a:pt x="41" y="88"/>
                  </a:cubicBezTo>
                  <a:cubicBezTo>
                    <a:pt x="41" y="89"/>
                    <a:pt x="41" y="90"/>
                    <a:pt x="41" y="91"/>
                  </a:cubicBezTo>
                  <a:cubicBezTo>
                    <a:pt x="44" y="92"/>
                    <a:pt x="44" y="92"/>
                    <a:pt x="44" y="92"/>
                  </a:cubicBezTo>
                  <a:cubicBezTo>
                    <a:pt x="43" y="95"/>
                    <a:pt x="43" y="95"/>
                    <a:pt x="43" y="95"/>
                  </a:cubicBezTo>
                  <a:cubicBezTo>
                    <a:pt x="40" y="94"/>
                    <a:pt x="40" y="94"/>
                    <a:pt x="40" y="94"/>
                  </a:cubicBezTo>
                  <a:cubicBezTo>
                    <a:pt x="40" y="95"/>
                    <a:pt x="39" y="96"/>
                    <a:pt x="38" y="97"/>
                  </a:cubicBezTo>
                  <a:cubicBezTo>
                    <a:pt x="40" y="99"/>
                    <a:pt x="40" y="99"/>
                    <a:pt x="40" y="99"/>
                  </a:cubicBezTo>
                  <a:cubicBezTo>
                    <a:pt x="37" y="101"/>
                    <a:pt x="37" y="101"/>
                    <a:pt x="37" y="101"/>
                  </a:cubicBezTo>
                  <a:cubicBezTo>
                    <a:pt x="36" y="98"/>
                    <a:pt x="36" y="98"/>
                    <a:pt x="36" y="98"/>
                  </a:cubicBezTo>
                  <a:cubicBezTo>
                    <a:pt x="35" y="99"/>
                    <a:pt x="34" y="99"/>
                    <a:pt x="33" y="99"/>
                  </a:cubicBezTo>
                  <a:cubicBezTo>
                    <a:pt x="32" y="102"/>
                    <a:pt x="32" y="102"/>
                    <a:pt x="32" y="102"/>
                  </a:cubicBezTo>
                  <a:cubicBezTo>
                    <a:pt x="29" y="101"/>
                    <a:pt x="29" y="101"/>
                    <a:pt x="29" y="101"/>
                  </a:cubicBezTo>
                  <a:cubicBezTo>
                    <a:pt x="30" y="98"/>
                    <a:pt x="30" y="98"/>
                    <a:pt x="30" y="98"/>
                  </a:cubicBezTo>
                  <a:cubicBezTo>
                    <a:pt x="29" y="97"/>
                    <a:pt x="28" y="97"/>
                    <a:pt x="27" y="96"/>
                  </a:cubicBezTo>
                  <a:close/>
                  <a:moveTo>
                    <a:pt x="64" y="151"/>
                  </a:moveTo>
                  <a:cubicBezTo>
                    <a:pt x="62" y="150"/>
                    <a:pt x="62" y="150"/>
                    <a:pt x="62" y="150"/>
                  </a:cubicBezTo>
                  <a:cubicBezTo>
                    <a:pt x="62" y="151"/>
                    <a:pt x="61" y="151"/>
                    <a:pt x="61" y="152"/>
                  </a:cubicBezTo>
                  <a:cubicBezTo>
                    <a:pt x="62" y="154"/>
                    <a:pt x="62" y="154"/>
                    <a:pt x="62" y="154"/>
                  </a:cubicBezTo>
                  <a:cubicBezTo>
                    <a:pt x="60" y="155"/>
                    <a:pt x="60" y="155"/>
                    <a:pt x="60" y="155"/>
                  </a:cubicBezTo>
                  <a:cubicBezTo>
                    <a:pt x="59" y="153"/>
                    <a:pt x="59" y="153"/>
                    <a:pt x="59" y="153"/>
                  </a:cubicBezTo>
                  <a:cubicBezTo>
                    <a:pt x="58" y="153"/>
                    <a:pt x="57" y="153"/>
                    <a:pt x="57" y="153"/>
                  </a:cubicBezTo>
                  <a:cubicBezTo>
                    <a:pt x="56" y="155"/>
                    <a:pt x="56" y="155"/>
                    <a:pt x="56" y="155"/>
                  </a:cubicBezTo>
                  <a:cubicBezTo>
                    <a:pt x="54" y="155"/>
                    <a:pt x="54" y="155"/>
                    <a:pt x="54" y="155"/>
                  </a:cubicBezTo>
                  <a:cubicBezTo>
                    <a:pt x="55" y="153"/>
                    <a:pt x="55" y="153"/>
                    <a:pt x="55" y="153"/>
                  </a:cubicBezTo>
                  <a:cubicBezTo>
                    <a:pt x="54" y="153"/>
                    <a:pt x="53" y="152"/>
                    <a:pt x="53" y="152"/>
                  </a:cubicBezTo>
                  <a:cubicBezTo>
                    <a:pt x="51" y="153"/>
                    <a:pt x="51" y="153"/>
                    <a:pt x="51" y="153"/>
                  </a:cubicBezTo>
                  <a:cubicBezTo>
                    <a:pt x="50" y="151"/>
                    <a:pt x="50" y="151"/>
                    <a:pt x="50" y="151"/>
                  </a:cubicBezTo>
                  <a:cubicBezTo>
                    <a:pt x="52" y="150"/>
                    <a:pt x="52" y="150"/>
                    <a:pt x="52" y="150"/>
                  </a:cubicBezTo>
                  <a:cubicBezTo>
                    <a:pt x="52" y="149"/>
                    <a:pt x="51" y="148"/>
                    <a:pt x="52" y="148"/>
                  </a:cubicBezTo>
                  <a:cubicBezTo>
                    <a:pt x="50" y="147"/>
                    <a:pt x="50" y="147"/>
                    <a:pt x="50" y="147"/>
                  </a:cubicBezTo>
                  <a:cubicBezTo>
                    <a:pt x="50" y="145"/>
                    <a:pt x="50" y="145"/>
                    <a:pt x="50" y="145"/>
                  </a:cubicBezTo>
                  <a:cubicBezTo>
                    <a:pt x="52" y="146"/>
                    <a:pt x="52" y="146"/>
                    <a:pt x="52" y="146"/>
                  </a:cubicBezTo>
                  <a:cubicBezTo>
                    <a:pt x="52" y="145"/>
                    <a:pt x="53" y="144"/>
                    <a:pt x="53" y="144"/>
                  </a:cubicBezTo>
                  <a:cubicBezTo>
                    <a:pt x="52" y="142"/>
                    <a:pt x="52" y="142"/>
                    <a:pt x="52" y="142"/>
                  </a:cubicBezTo>
                  <a:cubicBezTo>
                    <a:pt x="54" y="141"/>
                    <a:pt x="54" y="141"/>
                    <a:pt x="54" y="141"/>
                  </a:cubicBezTo>
                  <a:cubicBezTo>
                    <a:pt x="55" y="143"/>
                    <a:pt x="55" y="143"/>
                    <a:pt x="55" y="143"/>
                  </a:cubicBezTo>
                  <a:cubicBezTo>
                    <a:pt x="56" y="143"/>
                    <a:pt x="57" y="142"/>
                    <a:pt x="57" y="143"/>
                  </a:cubicBezTo>
                  <a:cubicBezTo>
                    <a:pt x="58" y="141"/>
                    <a:pt x="58" y="141"/>
                    <a:pt x="58" y="141"/>
                  </a:cubicBezTo>
                  <a:cubicBezTo>
                    <a:pt x="60" y="141"/>
                    <a:pt x="60" y="141"/>
                    <a:pt x="60" y="141"/>
                  </a:cubicBezTo>
                  <a:cubicBezTo>
                    <a:pt x="60" y="141"/>
                    <a:pt x="60" y="141"/>
                    <a:pt x="60" y="141"/>
                  </a:cubicBezTo>
                  <a:cubicBezTo>
                    <a:pt x="59" y="143"/>
                    <a:pt x="59" y="143"/>
                    <a:pt x="59" y="143"/>
                  </a:cubicBezTo>
                  <a:cubicBezTo>
                    <a:pt x="60" y="143"/>
                    <a:pt x="61" y="144"/>
                    <a:pt x="61" y="144"/>
                  </a:cubicBezTo>
                  <a:cubicBezTo>
                    <a:pt x="63" y="143"/>
                    <a:pt x="63" y="143"/>
                    <a:pt x="63" y="143"/>
                  </a:cubicBezTo>
                  <a:cubicBezTo>
                    <a:pt x="64" y="145"/>
                    <a:pt x="64" y="145"/>
                    <a:pt x="64" y="145"/>
                  </a:cubicBezTo>
                  <a:cubicBezTo>
                    <a:pt x="62" y="146"/>
                    <a:pt x="62" y="146"/>
                    <a:pt x="62" y="146"/>
                  </a:cubicBezTo>
                  <a:cubicBezTo>
                    <a:pt x="62" y="147"/>
                    <a:pt x="62" y="147"/>
                    <a:pt x="62" y="148"/>
                  </a:cubicBezTo>
                  <a:cubicBezTo>
                    <a:pt x="64" y="149"/>
                    <a:pt x="64" y="149"/>
                    <a:pt x="64" y="149"/>
                  </a:cubicBezTo>
                  <a:lnTo>
                    <a:pt x="64" y="151"/>
                  </a:lnTo>
                  <a:close/>
                  <a:moveTo>
                    <a:pt x="61" y="130"/>
                  </a:moveTo>
                  <a:cubicBezTo>
                    <a:pt x="60" y="131"/>
                    <a:pt x="60" y="132"/>
                    <a:pt x="59" y="132"/>
                  </a:cubicBezTo>
                  <a:cubicBezTo>
                    <a:pt x="61" y="136"/>
                    <a:pt x="61" y="136"/>
                    <a:pt x="61" y="136"/>
                  </a:cubicBezTo>
                  <a:cubicBezTo>
                    <a:pt x="56" y="138"/>
                    <a:pt x="56" y="138"/>
                    <a:pt x="56" y="138"/>
                  </a:cubicBezTo>
                  <a:cubicBezTo>
                    <a:pt x="54" y="135"/>
                    <a:pt x="54" y="135"/>
                    <a:pt x="54" y="135"/>
                  </a:cubicBezTo>
                  <a:cubicBezTo>
                    <a:pt x="53" y="135"/>
                    <a:pt x="52" y="135"/>
                    <a:pt x="51" y="136"/>
                  </a:cubicBezTo>
                  <a:cubicBezTo>
                    <a:pt x="51" y="139"/>
                    <a:pt x="51" y="139"/>
                    <a:pt x="51" y="139"/>
                  </a:cubicBezTo>
                  <a:cubicBezTo>
                    <a:pt x="46" y="139"/>
                    <a:pt x="46" y="139"/>
                    <a:pt x="46" y="139"/>
                  </a:cubicBezTo>
                  <a:cubicBezTo>
                    <a:pt x="46" y="136"/>
                    <a:pt x="46" y="136"/>
                    <a:pt x="46" y="136"/>
                  </a:cubicBezTo>
                  <a:cubicBezTo>
                    <a:pt x="45" y="135"/>
                    <a:pt x="44" y="135"/>
                    <a:pt x="43" y="135"/>
                  </a:cubicBezTo>
                  <a:cubicBezTo>
                    <a:pt x="41" y="138"/>
                    <a:pt x="41" y="138"/>
                    <a:pt x="41" y="138"/>
                  </a:cubicBezTo>
                  <a:cubicBezTo>
                    <a:pt x="37" y="136"/>
                    <a:pt x="37" y="136"/>
                    <a:pt x="37" y="136"/>
                  </a:cubicBezTo>
                  <a:cubicBezTo>
                    <a:pt x="39" y="132"/>
                    <a:pt x="39" y="132"/>
                    <a:pt x="39" y="132"/>
                  </a:cubicBezTo>
                  <a:cubicBezTo>
                    <a:pt x="38" y="132"/>
                    <a:pt x="37" y="131"/>
                    <a:pt x="36" y="130"/>
                  </a:cubicBezTo>
                  <a:cubicBezTo>
                    <a:pt x="33" y="132"/>
                    <a:pt x="33" y="132"/>
                    <a:pt x="33" y="132"/>
                  </a:cubicBezTo>
                  <a:cubicBezTo>
                    <a:pt x="30" y="127"/>
                    <a:pt x="30" y="127"/>
                    <a:pt x="30" y="127"/>
                  </a:cubicBezTo>
                  <a:cubicBezTo>
                    <a:pt x="34" y="126"/>
                    <a:pt x="34" y="126"/>
                    <a:pt x="34" y="126"/>
                  </a:cubicBezTo>
                  <a:cubicBezTo>
                    <a:pt x="33" y="124"/>
                    <a:pt x="33" y="123"/>
                    <a:pt x="33" y="122"/>
                  </a:cubicBezTo>
                  <a:cubicBezTo>
                    <a:pt x="29" y="122"/>
                    <a:pt x="29" y="122"/>
                    <a:pt x="29" y="122"/>
                  </a:cubicBezTo>
                  <a:cubicBezTo>
                    <a:pt x="29" y="117"/>
                    <a:pt x="29" y="117"/>
                    <a:pt x="29" y="117"/>
                  </a:cubicBezTo>
                  <a:cubicBezTo>
                    <a:pt x="33" y="117"/>
                    <a:pt x="33" y="117"/>
                    <a:pt x="33" y="117"/>
                  </a:cubicBezTo>
                  <a:cubicBezTo>
                    <a:pt x="33" y="116"/>
                    <a:pt x="33" y="115"/>
                    <a:pt x="34" y="114"/>
                  </a:cubicBezTo>
                  <a:cubicBezTo>
                    <a:pt x="30" y="112"/>
                    <a:pt x="30" y="112"/>
                    <a:pt x="30" y="112"/>
                  </a:cubicBezTo>
                  <a:cubicBezTo>
                    <a:pt x="33" y="108"/>
                    <a:pt x="33" y="108"/>
                    <a:pt x="33" y="108"/>
                  </a:cubicBezTo>
                  <a:cubicBezTo>
                    <a:pt x="36" y="110"/>
                    <a:pt x="36" y="110"/>
                    <a:pt x="36" y="110"/>
                  </a:cubicBezTo>
                  <a:cubicBezTo>
                    <a:pt x="37" y="109"/>
                    <a:pt x="38" y="108"/>
                    <a:pt x="39" y="107"/>
                  </a:cubicBezTo>
                  <a:cubicBezTo>
                    <a:pt x="37" y="104"/>
                    <a:pt x="37" y="104"/>
                    <a:pt x="37" y="104"/>
                  </a:cubicBezTo>
                  <a:cubicBezTo>
                    <a:pt x="41" y="101"/>
                    <a:pt x="41" y="101"/>
                    <a:pt x="41" y="101"/>
                  </a:cubicBezTo>
                  <a:cubicBezTo>
                    <a:pt x="43" y="105"/>
                    <a:pt x="43" y="105"/>
                    <a:pt x="43" y="105"/>
                  </a:cubicBezTo>
                  <a:cubicBezTo>
                    <a:pt x="44" y="104"/>
                    <a:pt x="45" y="104"/>
                    <a:pt x="46" y="104"/>
                  </a:cubicBezTo>
                  <a:cubicBezTo>
                    <a:pt x="46" y="100"/>
                    <a:pt x="46" y="100"/>
                    <a:pt x="46" y="100"/>
                  </a:cubicBezTo>
                  <a:cubicBezTo>
                    <a:pt x="51" y="100"/>
                    <a:pt x="51" y="100"/>
                    <a:pt x="51" y="100"/>
                  </a:cubicBezTo>
                  <a:cubicBezTo>
                    <a:pt x="51" y="104"/>
                    <a:pt x="51" y="104"/>
                    <a:pt x="51" y="104"/>
                  </a:cubicBezTo>
                  <a:cubicBezTo>
                    <a:pt x="52" y="104"/>
                    <a:pt x="53" y="104"/>
                    <a:pt x="54" y="105"/>
                  </a:cubicBezTo>
                  <a:cubicBezTo>
                    <a:pt x="56" y="101"/>
                    <a:pt x="56" y="101"/>
                    <a:pt x="56" y="101"/>
                  </a:cubicBezTo>
                  <a:cubicBezTo>
                    <a:pt x="61" y="104"/>
                    <a:pt x="61" y="104"/>
                    <a:pt x="61" y="104"/>
                  </a:cubicBezTo>
                  <a:cubicBezTo>
                    <a:pt x="59" y="107"/>
                    <a:pt x="59" y="107"/>
                    <a:pt x="59" y="107"/>
                  </a:cubicBezTo>
                  <a:cubicBezTo>
                    <a:pt x="60" y="108"/>
                    <a:pt x="60" y="109"/>
                    <a:pt x="61" y="110"/>
                  </a:cubicBezTo>
                  <a:cubicBezTo>
                    <a:pt x="64" y="108"/>
                    <a:pt x="64" y="108"/>
                    <a:pt x="64" y="108"/>
                  </a:cubicBezTo>
                  <a:cubicBezTo>
                    <a:pt x="67" y="112"/>
                    <a:pt x="67" y="112"/>
                    <a:pt x="67" y="112"/>
                  </a:cubicBezTo>
                  <a:cubicBezTo>
                    <a:pt x="64" y="114"/>
                    <a:pt x="64" y="114"/>
                    <a:pt x="64" y="114"/>
                  </a:cubicBezTo>
                  <a:cubicBezTo>
                    <a:pt x="64" y="115"/>
                    <a:pt x="64" y="116"/>
                    <a:pt x="64" y="117"/>
                  </a:cubicBezTo>
                  <a:cubicBezTo>
                    <a:pt x="68" y="117"/>
                    <a:pt x="68" y="117"/>
                    <a:pt x="68" y="117"/>
                  </a:cubicBezTo>
                  <a:cubicBezTo>
                    <a:pt x="68" y="122"/>
                    <a:pt x="68" y="122"/>
                    <a:pt x="68" y="122"/>
                  </a:cubicBezTo>
                  <a:cubicBezTo>
                    <a:pt x="64" y="122"/>
                    <a:pt x="64" y="122"/>
                    <a:pt x="64" y="122"/>
                  </a:cubicBezTo>
                  <a:cubicBezTo>
                    <a:pt x="64" y="123"/>
                    <a:pt x="64" y="124"/>
                    <a:pt x="64" y="126"/>
                  </a:cubicBezTo>
                  <a:cubicBezTo>
                    <a:pt x="67" y="127"/>
                    <a:pt x="67" y="127"/>
                    <a:pt x="67" y="127"/>
                  </a:cubicBezTo>
                  <a:cubicBezTo>
                    <a:pt x="65" y="132"/>
                    <a:pt x="65" y="132"/>
                    <a:pt x="65" y="132"/>
                  </a:cubicBezTo>
                  <a:lnTo>
                    <a:pt x="61" y="130"/>
                  </a:lnTo>
                  <a:close/>
                  <a:moveTo>
                    <a:pt x="66" y="147"/>
                  </a:moveTo>
                  <a:cubicBezTo>
                    <a:pt x="66" y="146"/>
                    <a:pt x="66" y="146"/>
                    <a:pt x="67" y="145"/>
                  </a:cubicBezTo>
                  <a:cubicBezTo>
                    <a:pt x="67" y="145"/>
                    <a:pt x="67" y="144"/>
                    <a:pt x="68" y="144"/>
                  </a:cubicBezTo>
                  <a:cubicBezTo>
                    <a:pt x="69" y="144"/>
                    <a:pt x="72" y="143"/>
                    <a:pt x="75" y="142"/>
                  </a:cubicBezTo>
                  <a:cubicBezTo>
                    <a:pt x="75" y="140"/>
                    <a:pt x="75" y="138"/>
                    <a:pt x="75" y="137"/>
                  </a:cubicBezTo>
                  <a:cubicBezTo>
                    <a:pt x="72" y="135"/>
                    <a:pt x="69" y="134"/>
                    <a:pt x="69" y="134"/>
                  </a:cubicBezTo>
                  <a:cubicBezTo>
                    <a:pt x="68" y="133"/>
                    <a:pt x="68" y="133"/>
                    <a:pt x="68" y="132"/>
                  </a:cubicBezTo>
                  <a:cubicBezTo>
                    <a:pt x="67" y="132"/>
                    <a:pt x="67" y="131"/>
                    <a:pt x="67" y="131"/>
                  </a:cubicBezTo>
                  <a:cubicBezTo>
                    <a:pt x="68" y="130"/>
                    <a:pt x="68" y="130"/>
                    <a:pt x="69" y="129"/>
                  </a:cubicBezTo>
                  <a:cubicBezTo>
                    <a:pt x="69" y="129"/>
                    <a:pt x="70" y="129"/>
                    <a:pt x="70" y="129"/>
                  </a:cubicBezTo>
                  <a:cubicBezTo>
                    <a:pt x="71" y="129"/>
                    <a:pt x="74" y="130"/>
                    <a:pt x="77" y="131"/>
                  </a:cubicBezTo>
                  <a:cubicBezTo>
                    <a:pt x="78" y="129"/>
                    <a:pt x="79" y="127"/>
                    <a:pt x="80" y="126"/>
                  </a:cubicBezTo>
                  <a:cubicBezTo>
                    <a:pt x="78" y="123"/>
                    <a:pt x="76" y="121"/>
                    <a:pt x="76" y="120"/>
                  </a:cubicBezTo>
                  <a:cubicBezTo>
                    <a:pt x="76" y="120"/>
                    <a:pt x="76" y="119"/>
                    <a:pt x="76" y="119"/>
                  </a:cubicBezTo>
                  <a:cubicBezTo>
                    <a:pt x="76" y="118"/>
                    <a:pt x="76" y="117"/>
                    <a:pt x="76" y="117"/>
                  </a:cubicBezTo>
                  <a:cubicBezTo>
                    <a:pt x="77" y="117"/>
                    <a:pt x="78" y="116"/>
                    <a:pt x="78" y="116"/>
                  </a:cubicBezTo>
                  <a:cubicBezTo>
                    <a:pt x="79" y="116"/>
                    <a:pt x="79" y="117"/>
                    <a:pt x="80" y="117"/>
                  </a:cubicBezTo>
                  <a:cubicBezTo>
                    <a:pt x="80" y="117"/>
                    <a:pt x="82" y="120"/>
                    <a:pt x="84" y="122"/>
                  </a:cubicBezTo>
                  <a:cubicBezTo>
                    <a:pt x="86" y="120"/>
                    <a:pt x="88" y="119"/>
                    <a:pt x="90" y="119"/>
                  </a:cubicBezTo>
                  <a:cubicBezTo>
                    <a:pt x="90" y="116"/>
                    <a:pt x="89" y="113"/>
                    <a:pt x="89" y="112"/>
                  </a:cubicBezTo>
                  <a:cubicBezTo>
                    <a:pt x="89" y="112"/>
                    <a:pt x="89" y="111"/>
                    <a:pt x="90" y="111"/>
                  </a:cubicBezTo>
                  <a:cubicBezTo>
                    <a:pt x="90" y="110"/>
                    <a:pt x="91" y="110"/>
                    <a:pt x="91" y="110"/>
                  </a:cubicBezTo>
                  <a:cubicBezTo>
                    <a:pt x="92" y="110"/>
                    <a:pt x="92" y="110"/>
                    <a:pt x="93" y="110"/>
                  </a:cubicBezTo>
                  <a:cubicBezTo>
                    <a:pt x="93" y="110"/>
                    <a:pt x="94" y="111"/>
                    <a:pt x="94" y="111"/>
                  </a:cubicBezTo>
                  <a:cubicBezTo>
                    <a:pt x="94" y="112"/>
                    <a:pt x="95" y="115"/>
                    <a:pt x="96" y="117"/>
                  </a:cubicBezTo>
                  <a:cubicBezTo>
                    <a:pt x="98" y="117"/>
                    <a:pt x="100" y="118"/>
                    <a:pt x="102" y="118"/>
                  </a:cubicBezTo>
                  <a:cubicBezTo>
                    <a:pt x="103" y="115"/>
                    <a:pt x="104" y="113"/>
                    <a:pt x="104" y="112"/>
                  </a:cubicBezTo>
                  <a:cubicBezTo>
                    <a:pt x="105" y="111"/>
                    <a:pt x="105" y="111"/>
                    <a:pt x="106" y="111"/>
                  </a:cubicBezTo>
                  <a:cubicBezTo>
                    <a:pt x="106" y="111"/>
                    <a:pt x="107" y="111"/>
                    <a:pt x="107" y="111"/>
                  </a:cubicBezTo>
                  <a:cubicBezTo>
                    <a:pt x="108" y="111"/>
                    <a:pt x="108" y="111"/>
                    <a:pt x="109" y="112"/>
                  </a:cubicBezTo>
                  <a:cubicBezTo>
                    <a:pt x="109" y="112"/>
                    <a:pt x="109" y="113"/>
                    <a:pt x="109" y="114"/>
                  </a:cubicBezTo>
                  <a:cubicBezTo>
                    <a:pt x="109" y="114"/>
                    <a:pt x="108" y="117"/>
                    <a:pt x="108" y="120"/>
                  </a:cubicBezTo>
                  <a:cubicBezTo>
                    <a:pt x="109" y="121"/>
                    <a:pt x="111" y="122"/>
                    <a:pt x="112" y="123"/>
                  </a:cubicBezTo>
                  <a:cubicBezTo>
                    <a:pt x="115" y="122"/>
                    <a:pt x="117" y="120"/>
                    <a:pt x="118" y="119"/>
                  </a:cubicBezTo>
                  <a:cubicBezTo>
                    <a:pt x="118" y="119"/>
                    <a:pt x="119" y="119"/>
                    <a:pt x="120" y="119"/>
                  </a:cubicBezTo>
                  <a:cubicBezTo>
                    <a:pt x="120" y="119"/>
                    <a:pt x="121" y="119"/>
                    <a:pt x="121" y="120"/>
                  </a:cubicBezTo>
                  <a:cubicBezTo>
                    <a:pt x="121" y="120"/>
                    <a:pt x="121" y="120"/>
                    <a:pt x="121" y="120"/>
                  </a:cubicBezTo>
                  <a:cubicBezTo>
                    <a:pt x="122" y="116"/>
                    <a:pt x="122" y="116"/>
                    <a:pt x="122" y="116"/>
                  </a:cubicBezTo>
                  <a:cubicBezTo>
                    <a:pt x="121" y="115"/>
                    <a:pt x="120" y="115"/>
                    <a:pt x="119" y="114"/>
                  </a:cubicBezTo>
                  <a:cubicBezTo>
                    <a:pt x="115" y="116"/>
                    <a:pt x="115" y="116"/>
                    <a:pt x="115" y="116"/>
                  </a:cubicBezTo>
                  <a:cubicBezTo>
                    <a:pt x="113" y="112"/>
                    <a:pt x="113" y="112"/>
                    <a:pt x="113" y="112"/>
                  </a:cubicBezTo>
                  <a:cubicBezTo>
                    <a:pt x="117" y="110"/>
                    <a:pt x="117" y="110"/>
                    <a:pt x="117" y="110"/>
                  </a:cubicBezTo>
                  <a:cubicBezTo>
                    <a:pt x="116" y="109"/>
                    <a:pt x="116" y="107"/>
                    <a:pt x="116" y="106"/>
                  </a:cubicBezTo>
                  <a:cubicBezTo>
                    <a:pt x="112" y="105"/>
                    <a:pt x="112" y="105"/>
                    <a:pt x="112" y="105"/>
                  </a:cubicBezTo>
                  <a:cubicBezTo>
                    <a:pt x="113" y="101"/>
                    <a:pt x="113" y="101"/>
                    <a:pt x="113" y="101"/>
                  </a:cubicBezTo>
                  <a:cubicBezTo>
                    <a:pt x="117" y="102"/>
                    <a:pt x="117" y="102"/>
                    <a:pt x="117" y="102"/>
                  </a:cubicBezTo>
                  <a:cubicBezTo>
                    <a:pt x="118" y="101"/>
                    <a:pt x="118" y="100"/>
                    <a:pt x="119" y="99"/>
                  </a:cubicBezTo>
                  <a:cubicBezTo>
                    <a:pt x="117" y="95"/>
                    <a:pt x="117" y="95"/>
                    <a:pt x="117" y="95"/>
                  </a:cubicBezTo>
                  <a:cubicBezTo>
                    <a:pt x="121" y="93"/>
                    <a:pt x="121" y="93"/>
                    <a:pt x="121" y="93"/>
                  </a:cubicBezTo>
                  <a:cubicBezTo>
                    <a:pt x="123" y="97"/>
                    <a:pt x="123" y="97"/>
                    <a:pt x="123" y="97"/>
                  </a:cubicBezTo>
                  <a:cubicBezTo>
                    <a:pt x="124" y="96"/>
                    <a:pt x="126" y="96"/>
                    <a:pt x="127" y="96"/>
                  </a:cubicBezTo>
                  <a:cubicBezTo>
                    <a:pt x="128" y="92"/>
                    <a:pt x="128" y="92"/>
                    <a:pt x="128" y="92"/>
                  </a:cubicBezTo>
                  <a:cubicBezTo>
                    <a:pt x="132" y="93"/>
                    <a:pt x="132" y="93"/>
                    <a:pt x="132" y="93"/>
                  </a:cubicBezTo>
                  <a:cubicBezTo>
                    <a:pt x="132" y="93"/>
                    <a:pt x="132" y="93"/>
                    <a:pt x="132" y="93"/>
                  </a:cubicBezTo>
                  <a:cubicBezTo>
                    <a:pt x="131" y="97"/>
                    <a:pt x="131" y="97"/>
                    <a:pt x="131" y="97"/>
                  </a:cubicBezTo>
                  <a:cubicBezTo>
                    <a:pt x="132" y="98"/>
                    <a:pt x="133" y="98"/>
                    <a:pt x="134" y="100"/>
                  </a:cubicBezTo>
                  <a:cubicBezTo>
                    <a:pt x="138" y="97"/>
                    <a:pt x="138" y="97"/>
                    <a:pt x="138" y="97"/>
                  </a:cubicBezTo>
                  <a:cubicBezTo>
                    <a:pt x="140" y="101"/>
                    <a:pt x="140" y="101"/>
                    <a:pt x="140" y="101"/>
                  </a:cubicBezTo>
                  <a:cubicBezTo>
                    <a:pt x="136" y="103"/>
                    <a:pt x="136" y="103"/>
                    <a:pt x="136" y="103"/>
                  </a:cubicBezTo>
                  <a:cubicBezTo>
                    <a:pt x="137" y="104"/>
                    <a:pt x="137" y="106"/>
                    <a:pt x="137" y="107"/>
                  </a:cubicBezTo>
                  <a:cubicBezTo>
                    <a:pt x="141" y="108"/>
                    <a:pt x="141" y="108"/>
                    <a:pt x="141" y="108"/>
                  </a:cubicBezTo>
                  <a:cubicBezTo>
                    <a:pt x="140" y="112"/>
                    <a:pt x="140" y="112"/>
                    <a:pt x="140" y="112"/>
                  </a:cubicBezTo>
                  <a:cubicBezTo>
                    <a:pt x="136" y="111"/>
                    <a:pt x="136" y="111"/>
                    <a:pt x="136" y="111"/>
                  </a:cubicBezTo>
                  <a:cubicBezTo>
                    <a:pt x="135" y="112"/>
                    <a:pt x="135" y="113"/>
                    <a:pt x="134" y="114"/>
                  </a:cubicBezTo>
                  <a:cubicBezTo>
                    <a:pt x="136" y="118"/>
                    <a:pt x="136" y="118"/>
                    <a:pt x="136" y="118"/>
                  </a:cubicBezTo>
                  <a:cubicBezTo>
                    <a:pt x="132" y="120"/>
                    <a:pt x="132" y="120"/>
                    <a:pt x="132" y="120"/>
                  </a:cubicBezTo>
                  <a:cubicBezTo>
                    <a:pt x="130" y="116"/>
                    <a:pt x="130" y="116"/>
                    <a:pt x="130" y="116"/>
                  </a:cubicBezTo>
                  <a:cubicBezTo>
                    <a:pt x="129" y="117"/>
                    <a:pt x="127" y="117"/>
                    <a:pt x="126" y="117"/>
                  </a:cubicBezTo>
                  <a:cubicBezTo>
                    <a:pt x="125" y="121"/>
                    <a:pt x="125" y="121"/>
                    <a:pt x="125" y="121"/>
                  </a:cubicBezTo>
                  <a:cubicBezTo>
                    <a:pt x="121" y="120"/>
                    <a:pt x="121" y="120"/>
                    <a:pt x="121" y="120"/>
                  </a:cubicBezTo>
                  <a:cubicBezTo>
                    <a:pt x="121" y="120"/>
                    <a:pt x="122" y="121"/>
                    <a:pt x="122" y="121"/>
                  </a:cubicBezTo>
                  <a:cubicBezTo>
                    <a:pt x="122" y="122"/>
                    <a:pt x="122" y="123"/>
                    <a:pt x="121" y="123"/>
                  </a:cubicBezTo>
                  <a:cubicBezTo>
                    <a:pt x="121" y="124"/>
                    <a:pt x="118" y="126"/>
                    <a:pt x="116" y="128"/>
                  </a:cubicBezTo>
                  <a:cubicBezTo>
                    <a:pt x="117" y="130"/>
                    <a:pt x="118" y="131"/>
                    <a:pt x="119" y="133"/>
                  </a:cubicBezTo>
                  <a:cubicBezTo>
                    <a:pt x="122" y="133"/>
                    <a:pt x="125" y="133"/>
                    <a:pt x="126" y="132"/>
                  </a:cubicBezTo>
                  <a:cubicBezTo>
                    <a:pt x="126" y="132"/>
                    <a:pt x="127" y="133"/>
                    <a:pt x="127" y="133"/>
                  </a:cubicBezTo>
                  <a:cubicBezTo>
                    <a:pt x="128" y="133"/>
                    <a:pt x="128" y="134"/>
                    <a:pt x="128" y="134"/>
                  </a:cubicBezTo>
                  <a:cubicBezTo>
                    <a:pt x="128" y="135"/>
                    <a:pt x="128" y="136"/>
                    <a:pt x="128" y="136"/>
                  </a:cubicBezTo>
                  <a:cubicBezTo>
                    <a:pt x="128" y="137"/>
                    <a:pt x="127" y="137"/>
                    <a:pt x="127" y="137"/>
                  </a:cubicBezTo>
                  <a:cubicBezTo>
                    <a:pt x="126" y="137"/>
                    <a:pt x="123" y="138"/>
                    <a:pt x="120" y="139"/>
                  </a:cubicBezTo>
                  <a:cubicBezTo>
                    <a:pt x="120" y="141"/>
                    <a:pt x="120" y="143"/>
                    <a:pt x="120" y="145"/>
                  </a:cubicBezTo>
                  <a:cubicBezTo>
                    <a:pt x="122" y="146"/>
                    <a:pt x="126" y="148"/>
                    <a:pt x="126" y="148"/>
                  </a:cubicBezTo>
                  <a:cubicBezTo>
                    <a:pt x="127" y="148"/>
                    <a:pt x="127" y="149"/>
                    <a:pt x="127" y="149"/>
                  </a:cubicBezTo>
                  <a:cubicBezTo>
                    <a:pt x="128" y="150"/>
                    <a:pt x="128" y="150"/>
                    <a:pt x="127" y="151"/>
                  </a:cubicBezTo>
                  <a:cubicBezTo>
                    <a:pt x="127" y="151"/>
                    <a:pt x="127" y="152"/>
                    <a:pt x="126" y="152"/>
                  </a:cubicBezTo>
                  <a:cubicBezTo>
                    <a:pt x="126" y="152"/>
                    <a:pt x="125" y="153"/>
                    <a:pt x="125" y="152"/>
                  </a:cubicBezTo>
                  <a:cubicBezTo>
                    <a:pt x="124" y="152"/>
                    <a:pt x="121" y="152"/>
                    <a:pt x="118" y="151"/>
                  </a:cubicBezTo>
                  <a:cubicBezTo>
                    <a:pt x="117" y="153"/>
                    <a:pt x="116" y="154"/>
                    <a:pt x="115" y="156"/>
                  </a:cubicBezTo>
                  <a:cubicBezTo>
                    <a:pt x="117" y="158"/>
                    <a:pt x="118" y="161"/>
                    <a:pt x="119" y="161"/>
                  </a:cubicBezTo>
                  <a:cubicBezTo>
                    <a:pt x="119" y="162"/>
                    <a:pt x="119" y="162"/>
                    <a:pt x="119" y="163"/>
                  </a:cubicBezTo>
                  <a:cubicBezTo>
                    <a:pt x="119" y="163"/>
                    <a:pt x="119" y="164"/>
                    <a:pt x="118" y="164"/>
                  </a:cubicBezTo>
                  <a:cubicBezTo>
                    <a:pt x="118" y="165"/>
                    <a:pt x="117" y="165"/>
                    <a:pt x="117" y="165"/>
                  </a:cubicBezTo>
                  <a:cubicBezTo>
                    <a:pt x="116" y="165"/>
                    <a:pt x="116" y="165"/>
                    <a:pt x="115" y="164"/>
                  </a:cubicBezTo>
                  <a:cubicBezTo>
                    <a:pt x="115" y="164"/>
                    <a:pt x="112" y="162"/>
                    <a:pt x="110" y="160"/>
                  </a:cubicBezTo>
                  <a:cubicBezTo>
                    <a:pt x="109" y="161"/>
                    <a:pt x="107" y="162"/>
                    <a:pt x="105" y="163"/>
                  </a:cubicBezTo>
                  <a:cubicBezTo>
                    <a:pt x="105" y="166"/>
                    <a:pt x="106" y="169"/>
                    <a:pt x="106" y="169"/>
                  </a:cubicBezTo>
                  <a:cubicBezTo>
                    <a:pt x="106" y="170"/>
                    <a:pt x="106" y="170"/>
                    <a:pt x="105" y="171"/>
                  </a:cubicBezTo>
                  <a:cubicBezTo>
                    <a:pt x="105" y="171"/>
                    <a:pt x="104" y="172"/>
                    <a:pt x="104" y="172"/>
                  </a:cubicBezTo>
                  <a:cubicBezTo>
                    <a:pt x="103" y="172"/>
                    <a:pt x="103" y="172"/>
                    <a:pt x="102" y="171"/>
                  </a:cubicBezTo>
                  <a:cubicBezTo>
                    <a:pt x="102" y="171"/>
                    <a:pt x="101" y="171"/>
                    <a:pt x="101" y="170"/>
                  </a:cubicBezTo>
                  <a:cubicBezTo>
                    <a:pt x="101" y="170"/>
                    <a:pt x="100" y="167"/>
                    <a:pt x="99" y="164"/>
                  </a:cubicBezTo>
                  <a:cubicBezTo>
                    <a:pt x="97" y="164"/>
                    <a:pt x="95" y="164"/>
                    <a:pt x="93" y="164"/>
                  </a:cubicBezTo>
                  <a:cubicBezTo>
                    <a:pt x="92" y="166"/>
                    <a:pt x="91" y="169"/>
                    <a:pt x="90" y="170"/>
                  </a:cubicBezTo>
                  <a:cubicBezTo>
                    <a:pt x="90" y="170"/>
                    <a:pt x="90" y="170"/>
                    <a:pt x="89" y="171"/>
                  </a:cubicBezTo>
                  <a:cubicBezTo>
                    <a:pt x="89" y="171"/>
                    <a:pt x="88" y="171"/>
                    <a:pt x="87" y="171"/>
                  </a:cubicBezTo>
                  <a:cubicBezTo>
                    <a:pt x="87" y="171"/>
                    <a:pt x="86" y="170"/>
                    <a:pt x="86" y="170"/>
                  </a:cubicBezTo>
                  <a:cubicBezTo>
                    <a:pt x="86" y="169"/>
                    <a:pt x="86" y="169"/>
                    <a:pt x="86" y="168"/>
                  </a:cubicBezTo>
                  <a:cubicBezTo>
                    <a:pt x="86" y="167"/>
                    <a:pt x="87" y="164"/>
                    <a:pt x="87" y="161"/>
                  </a:cubicBezTo>
                  <a:cubicBezTo>
                    <a:pt x="86" y="161"/>
                    <a:pt x="84" y="159"/>
                    <a:pt x="83" y="158"/>
                  </a:cubicBezTo>
                  <a:cubicBezTo>
                    <a:pt x="80" y="160"/>
                    <a:pt x="78" y="162"/>
                    <a:pt x="77" y="162"/>
                  </a:cubicBezTo>
                  <a:cubicBezTo>
                    <a:pt x="76" y="162"/>
                    <a:pt x="76" y="163"/>
                    <a:pt x="75" y="163"/>
                  </a:cubicBezTo>
                  <a:cubicBezTo>
                    <a:pt x="75" y="162"/>
                    <a:pt x="74" y="162"/>
                    <a:pt x="74" y="162"/>
                  </a:cubicBezTo>
                  <a:cubicBezTo>
                    <a:pt x="73" y="161"/>
                    <a:pt x="73" y="161"/>
                    <a:pt x="73" y="160"/>
                  </a:cubicBezTo>
                  <a:cubicBezTo>
                    <a:pt x="73" y="160"/>
                    <a:pt x="73" y="159"/>
                    <a:pt x="74" y="158"/>
                  </a:cubicBezTo>
                  <a:cubicBezTo>
                    <a:pt x="74" y="158"/>
                    <a:pt x="77" y="156"/>
                    <a:pt x="79" y="153"/>
                  </a:cubicBezTo>
                  <a:cubicBezTo>
                    <a:pt x="78" y="152"/>
                    <a:pt x="77" y="150"/>
                    <a:pt x="76" y="148"/>
                  </a:cubicBezTo>
                  <a:cubicBezTo>
                    <a:pt x="73" y="149"/>
                    <a:pt x="70" y="149"/>
                    <a:pt x="69" y="149"/>
                  </a:cubicBezTo>
                  <a:cubicBezTo>
                    <a:pt x="68" y="149"/>
                    <a:pt x="68" y="149"/>
                    <a:pt x="67" y="149"/>
                  </a:cubicBezTo>
                  <a:cubicBezTo>
                    <a:pt x="67" y="148"/>
                    <a:pt x="67" y="148"/>
                    <a:pt x="66" y="147"/>
                  </a:cubicBezTo>
                  <a:close/>
                  <a:moveTo>
                    <a:pt x="82" y="179"/>
                  </a:moveTo>
                  <a:cubicBezTo>
                    <a:pt x="80" y="180"/>
                    <a:pt x="80" y="180"/>
                    <a:pt x="80" y="180"/>
                  </a:cubicBezTo>
                  <a:cubicBezTo>
                    <a:pt x="79" y="179"/>
                    <a:pt x="79" y="179"/>
                    <a:pt x="79" y="179"/>
                  </a:cubicBezTo>
                  <a:cubicBezTo>
                    <a:pt x="78" y="179"/>
                    <a:pt x="77" y="179"/>
                    <a:pt x="77" y="179"/>
                  </a:cubicBezTo>
                  <a:cubicBezTo>
                    <a:pt x="76" y="181"/>
                    <a:pt x="76" y="181"/>
                    <a:pt x="76" y="181"/>
                  </a:cubicBezTo>
                  <a:cubicBezTo>
                    <a:pt x="74" y="180"/>
                    <a:pt x="74" y="180"/>
                    <a:pt x="74" y="180"/>
                  </a:cubicBezTo>
                  <a:cubicBezTo>
                    <a:pt x="75" y="179"/>
                    <a:pt x="75" y="179"/>
                    <a:pt x="75" y="179"/>
                  </a:cubicBezTo>
                  <a:cubicBezTo>
                    <a:pt x="74" y="178"/>
                    <a:pt x="73" y="178"/>
                    <a:pt x="73" y="177"/>
                  </a:cubicBezTo>
                  <a:cubicBezTo>
                    <a:pt x="71" y="178"/>
                    <a:pt x="71" y="178"/>
                    <a:pt x="71" y="178"/>
                  </a:cubicBezTo>
                  <a:cubicBezTo>
                    <a:pt x="70" y="176"/>
                    <a:pt x="70" y="176"/>
                    <a:pt x="70" y="176"/>
                  </a:cubicBezTo>
                  <a:cubicBezTo>
                    <a:pt x="72" y="175"/>
                    <a:pt x="72" y="175"/>
                    <a:pt x="72" y="175"/>
                  </a:cubicBezTo>
                  <a:cubicBezTo>
                    <a:pt x="72" y="175"/>
                    <a:pt x="71" y="174"/>
                    <a:pt x="71" y="173"/>
                  </a:cubicBezTo>
                  <a:cubicBezTo>
                    <a:pt x="69" y="173"/>
                    <a:pt x="69" y="173"/>
                    <a:pt x="69" y="173"/>
                  </a:cubicBezTo>
                  <a:cubicBezTo>
                    <a:pt x="70" y="171"/>
                    <a:pt x="70" y="171"/>
                    <a:pt x="70" y="171"/>
                  </a:cubicBezTo>
                  <a:cubicBezTo>
                    <a:pt x="72" y="171"/>
                    <a:pt x="72" y="171"/>
                    <a:pt x="72" y="171"/>
                  </a:cubicBezTo>
                  <a:cubicBezTo>
                    <a:pt x="72" y="171"/>
                    <a:pt x="73" y="170"/>
                    <a:pt x="73" y="170"/>
                  </a:cubicBezTo>
                  <a:cubicBezTo>
                    <a:pt x="72" y="168"/>
                    <a:pt x="72" y="168"/>
                    <a:pt x="72" y="168"/>
                  </a:cubicBezTo>
                  <a:cubicBezTo>
                    <a:pt x="74" y="167"/>
                    <a:pt x="74" y="167"/>
                    <a:pt x="74" y="167"/>
                  </a:cubicBezTo>
                  <a:cubicBezTo>
                    <a:pt x="75" y="169"/>
                    <a:pt x="75" y="169"/>
                    <a:pt x="75" y="169"/>
                  </a:cubicBezTo>
                  <a:cubicBezTo>
                    <a:pt x="76" y="168"/>
                    <a:pt x="76" y="168"/>
                    <a:pt x="77" y="168"/>
                  </a:cubicBezTo>
                  <a:cubicBezTo>
                    <a:pt x="78" y="166"/>
                    <a:pt x="78" y="166"/>
                    <a:pt x="78" y="166"/>
                  </a:cubicBezTo>
                  <a:cubicBezTo>
                    <a:pt x="80" y="167"/>
                    <a:pt x="80" y="167"/>
                    <a:pt x="80" y="167"/>
                  </a:cubicBezTo>
                  <a:cubicBezTo>
                    <a:pt x="80" y="167"/>
                    <a:pt x="80" y="167"/>
                    <a:pt x="80" y="167"/>
                  </a:cubicBezTo>
                  <a:cubicBezTo>
                    <a:pt x="79" y="169"/>
                    <a:pt x="79" y="169"/>
                    <a:pt x="79" y="169"/>
                  </a:cubicBezTo>
                  <a:cubicBezTo>
                    <a:pt x="80" y="169"/>
                    <a:pt x="80" y="169"/>
                    <a:pt x="81" y="170"/>
                  </a:cubicBezTo>
                  <a:cubicBezTo>
                    <a:pt x="83" y="169"/>
                    <a:pt x="83" y="169"/>
                    <a:pt x="83" y="169"/>
                  </a:cubicBezTo>
                  <a:cubicBezTo>
                    <a:pt x="84" y="171"/>
                    <a:pt x="84" y="171"/>
                    <a:pt x="84" y="171"/>
                  </a:cubicBezTo>
                  <a:cubicBezTo>
                    <a:pt x="82" y="172"/>
                    <a:pt x="82" y="172"/>
                    <a:pt x="82" y="172"/>
                  </a:cubicBezTo>
                  <a:cubicBezTo>
                    <a:pt x="82" y="172"/>
                    <a:pt x="82" y="173"/>
                    <a:pt x="82" y="174"/>
                  </a:cubicBezTo>
                  <a:cubicBezTo>
                    <a:pt x="84" y="174"/>
                    <a:pt x="84" y="174"/>
                    <a:pt x="84" y="174"/>
                  </a:cubicBezTo>
                  <a:cubicBezTo>
                    <a:pt x="84" y="176"/>
                    <a:pt x="84" y="176"/>
                    <a:pt x="84" y="176"/>
                  </a:cubicBezTo>
                  <a:cubicBezTo>
                    <a:pt x="82" y="176"/>
                    <a:pt x="82" y="176"/>
                    <a:pt x="82" y="176"/>
                  </a:cubicBezTo>
                  <a:cubicBezTo>
                    <a:pt x="81" y="177"/>
                    <a:pt x="81" y="177"/>
                    <a:pt x="80" y="178"/>
                  </a:cubicBezTo>
                  <a:lnTo>
                    <a:pt x="82" y="179"/>
                  </a:lnTo>
                  <a:close/>
                  <a:moveTo>
                    <a:pt x="91" y="216"/>
                  </a:moveTo>
                  <a:cubicBezTo>
                    <a:pt x="91" y="216"/>
                    <a:pt x="91" y="216"/>
                    <a:pt x="90" y="217"/>
                  </a:cubicBezTo>
                  <a:cubicBezTo>
                    <a:pt x="90" y="217"/>
                    <a:pt x="90" y="217"/>
                    <a:pt x="90" y="217"/>
                  </a:cubicBezTo>
                  <a:cubicBezTo>
                    <a:pt x="89" y="217"/>
                    <a:pt x="89" y="217"/>
                    <a:pt x="89" y="217"/>
                  </a:cubicBezTo>
                  <a:cubicBezTo>
                    <a:pt x="88" y="217"/>
                    <a:pt x="88" y="217"/>
                    <a:pt x="88" y="216"/>
                  </a:cubicBezTo>
                  <a:cubicBezTo>
                    <a:pt x="88" y="216"/>
                    <a:pt x="87" y="214"/>
                    <a:pt x="87" y="213"/>
                  </a:cubicBezTo>
                  <a:cubicBezTo>
                    <a:pt x="86" y="213"/>
                    <a:pt x="84" y="213"/>
                    <a:pt x="83" y="212"/>
                  </a:cubicBezTo>
                  <a:cubicBezTo>
                    <a:pt x="82" y="214"/>
                    <a:pt x="82" y="216"/>
                    <a:pt x="82" y="216"/>
                  </a:cubicBezTo>
                  <a:cubicBezTo>
                    <a:pt x="81" y="216"/>
                    <a:pt x="81" y="217"/>
                    <a:pt x="81" y="217"/>
                  </a:cubicBezTo>
                  <a:cubicBezTo>
                    <a:pt x="81" y="217"/>
                    <a:pt x="80" y="217"/>
                    <a:pt x="80" y="217"/>
                  </a:cubicBezTo>
                  <a:cubicBezTo>
                    <a:pt x="79" y="217"/>
                    <a:pt x="79" y="216"/>
                    <a:pt x="79" y="216"/>
                  </a:cubicBezTo>
                  <a:cubicBezTo>
                    <a:pt x="79" y="216"/>
                    <a:pt x="79" y="215"/>
                    <a:pt x="79" y="215"/>
                  </a:cubicBezTo>
                  <a:cubicBezTo>
                    <a:pt x="79" y="215"/>
                    <a:pt x="79" y="213"/>
                    <a:pt x="80" y="211"/>
                  </a:cubicBezTo>
                  <a:cubicBezTo>
                    <a:pt x="79" y="211"/>
                    <a:pt x="78" y="210"/>
                    <a:pt x="77" y="209"/>
                  </a:cubicBezTo>
                  <a:cubicBezTo>
                    <a:pt x="76" y="210"/>
                    <a:pt x="74" y="211"/>
                    <a:pt x="74" y="212"/>
                  </a:cubicBezTo>
                  <a:cubicBezTo>
                    <a:pt x="73" y="212"/>
                    <a:pt x="73" y="212"/>
                    <a:pt x="73" y="212"/>
                  </a:cubicBezTo>
                  <a:cubicBezTo>
                    <a:pt x="72" y="212"/>
                    <a:pt x="72" y="212"/>
                    <a:pt x="72" y="211"/>
                  </a:cubicBezTo>
                  <a:cubicBezTo>
                    <a:pt x="71" y="211"/>
                    <a:pt x="71" y="211"/>
                    <a:pt x="71" y="210"/>
                  </a:cubicBezTo>
                  <a:cubicBezTo>
                    <a:pt x="71" y="210"/>
                    <a:pt x="71" y="210"/>
                    <a:pt x="72" y="209"/>
                  </a:cubicBezTo>
                  <a:cubicBezTo>
                    <a:pt x="72" y="209"/>
                    <a:pt x="73" y="208"/>
                    <a:pt x="75" y="206"/>
                  </a:cubicBezTo>
                  <a:cubicBezTo>
                    <a:pt x="74" y="205"/>
                    <a:pt x="74" y="204"/>
                    <a:pt x="73" y="203"/>
                  </a:cubicBezTo>
                  <a:cubicBezTo>
                    <a:pt x="71" y="204"/>
                    <a:pt x="69" y="204"/>
                    <a:pt x="69" y="204"/>
                  </a:cubicBezTo>
                  <a:cubicBezTo>
                    <a:pt x="69" y="204"/>
                    <a:pt x="68" y="204"/>
                    <a:pt x="68" y="203"/>
                  </a:cubicBezTo>
                  <a:cubicBezTo>
                    <a:pt x="68" y="203"/>
                    <a:pt x="67" y="203"/>
                    <a:pt x="67" y="203"/>
                  </a:cubicBezTo>
                  <a:cubicBezTo>
                    <a:pt x="67" y="202"/>
                    <a:pt x="67" y="202"/>
                    <a:pt x="68" y="202"/>
                  </a:cubicBezTo>
                  <a:cubicBezTo>
                    <a:pt x="68" y="201"/>
                    <a:pt x="68" y="201"/>
                    <a:pt x="68" y="201"/>
                  </a:cubicBezTo>
                  <a:cubicBezTo>
                    <a:pt x="69" y="201"/>
                    <a:pt x="71" y="200"/>
                    <a:pt x="72" y="200"/>
                  </a:cubicBezTo>
                  <a:cubicBezTo>
                    <a:pt x="72" y="199"/>
                    <a:pt x="72" y="197"/>
                    <a:pt x="73" y="196"/>
                  </a:cubicBezTo>
                  <a:cubicBezTo>
                    <a:pt x="71" y="196"/>
                    <a:pt x="69" y="195"/>
                    <a:pt x="69" y="195"/>
                  </a:cubicBezTo>
                  <a:cubicBezTo>
                    <a:pt x="68" y="195"/>
                    <a:pt x="68" y="194"/>
                    <a:pt x="68" y="194"/>
                  </a:cubicBezTo>
                  <a:cubicBezTo>
                    <a:pt x="68" y="194"/>
                    <a:pt x="68" y="193"/>
                    <a:pt x="68" y="193"/>
                  </a:cubicBezTo>
                  <a:cubicBezTo>
                    <a:pt x="68" y="193"/>
                    <a:pt x="68" y="192"/>
                    <a:pt x="69" y="192"/>
                  </a:cubicBezTo>
                  <a:cubicBezTo>
                    <a:pt x="69" y="192"/>
                    <a:pt x="69" y="192"/>
                    <a:pt x="70" y="192"/>
                  </a:cubicBezTo>
                  <a:cubicBezTo>
                    <a:pt x="70" y="192"/>
                    <a:pt x="72" y="192"/>
                    <a:pt x="74" y="193"/>
                  </a:cubicBezTo>
                  <a:cubicBezTo>
                    <a:pt x="74" y="192"/>
                    <a:pt x="75" y="191"/>
                    <a:pt x="75" y="190"/>
                  </a:cubicBezTo>
                  <a:cubicBezTo>
                    <a:pt x="74" y="189"/>
                    <a:pt x="73" y="187"/>
                    <a:pt x="73" y="187"/>
                  </a:cubicBezTo>
                  <a:cubicBezTo>
                    <a:pt x="73" y="186"/>
                    <a:pt x="73" y="186"/>
                    <a:pt x="73" y="186"/>
                  </a:cubicBezTo>
                  <a:cubicBezTo>
                    <a:pt x="73" y="185"/>
                    <a:pt x="73" y="185"/>
                    <a:pt x="73" y="185"/>
                  </a:cubicBezTo>
                  <a:cubicBezTo>
                    <a:pt x="74" y="185"/>
                    <a:pt x="74" y="184"/>
                    <a:pt x="74" y="184"/>
                  </a:cubicBezTo>
                  <a:cubicBezTo>
                    <a:pt x="75" y="184"/>
                    <a:pt x="75" y="185"/>
                    <a:pt x="75" y="185"/>
                  </a:cubicBezTo>
                  <a:cubicBezTo>
                    <a:pt x="76" y="185"/>
                    <a:pt x="77" y="186"/>
                    <a:pt x="78" y="187"/>
                  </a:cubicBezTo>
                  <a:cubicBezTo>
                    <a:pt x="79" y="187"/>
                    <a:pt x="80" y="186"/>
                    <a:pt x="81" y="186"/>
                  </a:cubicBezTo>
                  <a:cubicBezTo>
                    <a:pt x="81" y="184"/>
                    <a:pt x="81" y="182"/>
                    <a:pt x="81" y="182"/>
                  </a:cubicBezTo>
                  <a:cubicBezTo>
                    <a:pt x="81" y="182"/>
                    <a:pt x="81" y="181"/>
                    <a:pt x="81" y="181"/>
                  </a:cubicBezTo>
                  <a:cubicBezTo>
                    <a:pt x="81" y="181"/>
                    <a:pt x="82" y="181"/>
                    <a:pt x="82" y="180"/>
                  </a:cubicBezTo>
                  <a:cubicBezTo>
                    <a:pt x="82" y="180"/>
                    <a:pt x="83" y="180"/>
                    <a:pt x="83" y="181"/>
                  </a:cubicBezTo>
                  <a:cubicBezTo>
                    <a:pt x="83" y="181"/>
                    <a:pt x="84" y="181"/>
                    <a:pt x="84" y="181"/>
                  </a:cubicBezTo>
                  <a:cubicBezTo>
                    <a:pt x="84" y="182"/>
                    <a:pt x="84" y="183"/>
                    <a:pt x="85" y="185"/>
                  </a:cubicBezTo>
                  <a:cubicBezTo>
                    <a:pt x="86" y="185"/>
                    <a:pt x="87" y="185"/>
                    <a:pt x="88" y="185"/>
                  </a:cubicBezTo>
                  <a:cubicBezTo>
                    <a:pt x="89" y="184"/>
                    <a:pt x="90" y="182"/>
                    <a:pt x="90" y="182"/>
                  </a:cubicBezTo>
                  <a:cubicBezTo>
                    <a:pt x="90" y="181"/>
                    <a:pt x="90" y="181"/>
                    <a:pt x="91" y="181"/>
                  </a:cubicBezTo>
                  <a:cubicBezTo>
                    <a:pt x="91" y="181"/>
                    <a:pt x="91" y="181"/>
                    <a:pt x="92" y="181"/>
                  </a:cubicBezTo>
                  <a:cubicBezTo>
                    <a:pt x="92" y="181"/>
                    <a:pt x="92" y="181"/>
                    <a:pt x="93" y="182"/>
                  </a:cubicBezTo>
                  <a:cubicBezTo>
                    <a:pt x="93" y="182"/>
                    <a:pt x="93" y="182"/>
                    <a:pt x="93" y="183"/>
                  </a:cubicBezTo>
                  <a:cubicBezTo>
                    <a:pt x="93" y="183"/>
                    <a:pt x="92" y="185"/>
                    <a:pt x="92" y="187"/>
                  </a:cubicBezTo>
                  <a:cubicBezTo>
                    <a:pt x="93" y="187"/>
                    <a:pt x="94" y="188"/>
                    <a:pt x="95" y="189"/>
                  </a:cubicBezTo>
                  <a:cubicBezTo>
                    <a:pt x="96" y="188"/>
                    <a:pt x="98" y="186"/>
                    <a:pt x="98" y="186"/>
                  </a:cubicBezTo>
                  <a:cubicBezTo>
                    <a:pt x="98" y="186"/>
                    <a:pt x="99" y="186"/>
                    <a:pt x="99" y="186"/>
                  </a:cubicBezTo>
                  <a:cubicBezTo>
                    <a:pt x="99" y="186"/>
                    <a:pt x="100" y="186"/>
                    <a:pt x="100" y="186"/>
                  </a:cubicBezTo>
                  <a:cubicBezTo>
                    <a:pt x="100" y="187"/>
                    <a:pt x="100" y="187"/>
                    <a:pt x="100" y="187"/>
                  </a:cubicBezTo>
                  <a:cubicBezTo>
                    <a:pt x="100" y="188"/>
                    <a:pt x="100" y="188"/>
                    <a:pt x="100" y="188"/>
                  </a:cubicBezTo>
                  <a:cubicBezTo>
                    <a:pt x="100" y="189"/>
                    <a:pt x="98" y="190"/>
                    <a:pt x="97" y="191"/>
                  </a:cubicBezTo>
                  <a:cubicBezTo>
                    <a:pt x="98" y="192"/>
                    <a:pt x="98" y="193"/>
                    <a:pt x="98" y="194"/>
                  </a:cubicBezTo>
                  <a:cubicBezTo>
                    <a:pt x="100" y="194"/>
                    <a:pt x="102" y="194"/>
                    <a:pt x="103" y="194"/>
                  </a:cubicBezTo>
                  <a:cubicBezTo>
                    <a:pt x="103" y="194"/>
                    <a:pt x="103" y="194"/>
                    <a:pt x="104" y="194"/>
                  </a:cubicBezTo>
                  <a:cubicBezTo>
                    <a:pt x="104" y="194"/>
                    <a:pt x="104" y="195"/>
                    <a:pt x="104" y="195"/>
                  </a:cubicBezTo>
                  <a:cubicBezTo>
                    <a:pt x="104" y="195"/>
                    <a:pt x="104" y="196"/>
                    <a:pt x="104" y="196"/>
                  </a:cubicBezTo>
                  <a:cubicBezTo>
                    <a:pt x="104" y="196"/>
                    <a:pt x="104" y="197"/>
                    <a:pt x="103" y="197"/>
                  </a:cubicBezTo>
                  <a:cubicBezTo>
                    <a:pt x="103" y="197"/>
                    <a:pt x="101" y="198"/>
                    <a:pt x="99" y="198"/>
                  </a:cubicBezTo>
                  <a:cubicBezTo>
                    <a:pt x="99" y="199"/>
                    <a:pt x="99" y="200"/>
                    <a:pt x="99" y="201"/>
                  </a:cubicBezTo>
                  <a:cubicBezTo>
                    <a:pt x="101" y="202"/>
                    <a:pt x="102" y="203"/>
                    <a:pt x="103" y="203"/>
                  </a:cubicBezTo>
                  <a:cubicBezTo>
                    <a:pt x="103" y="203"/>
                    <a:pt x="103" y="204"/>
                    <a:pt x="104" y="204"/>
                  </a:cubicBezTo>
                  <a:cubicBezTo>
                    <a:pt x="104" y="204"/>
                    <a:pt x="104" y="205"/>
                    <a:pt x="104" y="205"/>
                  </a:cubicBezTo>
                  <a:cubicBezTo>
                    <a:pt x="103" y="205"/>
                    <a:pt x="103" y="205"/>
                    <a:pt x="103" y="206"/>
                  </a:cubicBezTo>
                  <a:cubicBezTo>
                    <a:pt x="103" y="206"/>
                    <a:pt x="102" y="206"/>
                    <a:pt x="102" y="206"/>
                  </a:cubicBezTo>
                  <a:cubicBezTo>
                    <a:pt x="102" y="206"/>
                    <a:pt x="100" y="205"/>
                    <a:pt x="98" y="205"/>
                  </a:cubicBezTo>
                  <a:cubicBezTo>
                    <a:pt x="97" y="206"/>
                    <a:pt x="97" y="207"/>
                    <a:pt x="96" y="208"/>
                  </a:cubicBezTo>
                  <a:cubicBezTo>
                    <a:pt x="97" y="209"/>
                    <a:pt x="98" y="211"/>
                    <a:pt x="98" y="211"/>
                  </a:cubicBezTo>
                  <a:cubicBezTo>
                    <a:pt x="99" y="211"/>
                    <a:pt x="99" y="212"/>
                    <a:pt x="99" y="212"/>
                  </a:cubicBezTo>
                  <a:cubicBezTo>
                    <a:pt x="99" y="212"/>
                    <a:pt x="98" y="213"/>
                    <a:pt x="98" y="213"/>
                  </a:cubicBezTo>
                  <a:cubicBezTo>
                    <a:pt x="98" y="213"/>
                    <a:pt x="98" y="213"/>
                    <a:pt x="97" y="213"/>
                  </a:cubicBezTo>
                  <a:cubicBezTo>
                    <a:pt x="97" y="213"/>
                    <a:pt x="97" y="213"/>
                    <a:pt x="96" y="213"/>
                  </a:cubicBezTo>
                  <a:cubicBezTo>
                    <a:pt x="96" y="213"/>
                    <a:pt x="95" y="212"/>
                    <a:pt x="93" y="210"/>
                  </a:cubicBezTo>
                  <a:cubicBezTo>
                    <a:pt x="93" y="211"/>
                    <a:pt x="91" y="212"/>
                    <a:pt x="90" y="212"/>
                  </a:cubicBezTo>
                  <a:cubicBezTo>
                    <a:pt x="90" y="214"/>
                    <a:pt x="91" y="215"/>
                    <a:pt x="91" y="216"/>
                  </a:cubicBezTo>
                  <a:close/>
                  <a:moveTo>
                    <a:pt x="110" y="224"/>
                  </a:moveTo>
                  <a:cubicBezTo>
                    <a:pt x="108" y="224"/>
                    <a:pt x="108" y="224"/>
                    <a:pt x="108" y="224"/>
                  </a:cubicBezTo>
                  <a:cubicBezTo>
                    <a:pt x="108" y="225"/>
                    <a:pt x="108" y="225"/>
                    <a:pt x="107" y="226"/>
                  </a:cubicBezTo>
                  <a:cubicBezTo>
                    <a:pt x="108" y="227"/>
                    <a:pt x="108" y="227"/>
                    <a:pt x="108" y="227"/>
                  </a:cubicBezTo>
                  <a:cubicBezTo>
                    <a:pt x="106" y="228"/>
                    <a:pt x="106" y="228"/>
                    <a:pt x="106" y="228"/>
                  </a:cubicBezTo>
                  <a:cubicBezTo>
                    <a:pt x="105" y="227"/>
                    <a:pt x="105" y="227"/>
                    <a:pt x="105" y="227"/>
                  </a:cubicBezTo>
                  <a:cubicBezTo>
                    <a:pt x="104" y="227"/>
                    <a:pt x="104" y="227"/>
                    <a:pt x="103" y="227"/>
                  </a:cubicBezTo>
                  <a:cubicBezTo>
                    <a:pt x="102" y="229"/>
                    <a:pt x="102" y="229"/>
                    <a:pt x="102" y="229"/>
                  </a:cubicBezTo>
                  <a:cubicBezTo>
                    <a:pt x="100" y="228"/>
                    <a:pt x="100" y="228"/>
                    <a:pt x="100" y="228"/>
                  </a:cubicBezTo>
                  <a:cubicBezTo>
                    <a:pt x="101" y="227"/>
                    <a:pt x="101" y="227"/>
                    <a:pt x="101" y="227"/>
                  </a:cubicBezTo>
                  <a:cubicBezTo>
                    <a:pt x="100" y="226"/>
                    <a:pt x="100" y="226"/>
                    <a:pt x="99" y="225"/>
                  </a:cubicBezTo>
                  <a:cubicBezTo>
                    <a:pt x="97" y="226"/>
                    <a:pt x="97" y="226"/>
                    <a:pt x="97" y="226"/>
                  </a:cubicBezTo>
                  <a:cubicBezTo>
                    <a:pt x="96" y="224"/>
                    <a:pt x="96" y="224"/>
                    <a:pt x="96" y="224"/>
                  </a:cubicBezTo>
                  <a:cubicBezTo>
                    <a:pt x="98" y="223"/>
                    <a:pt x="98" y="223"/>
                    <a:pt x="98" y="223"/>
                  </a:cubicBezTo>
                  <a:cubicBezTo>
                    <a:pt x="98" y="223"/>
                    <a:pt x="98" y="222"/>
                    <a:pt x="98" y="221"/>
                  </a:cubicBezTo>
                  <a:cubicBezTo>
                    <a:pt x="96" y="221"/>
                    <a:pt x="96" y="221"/>
                    <a:pt x="96" y="221"/>
                  </a:cubicBezTo>
                  <a:cubicBezTo>
                    <a:pt x="96" y="219"/>
                    <a:pt x="96" y="219"/>
                    <a:pt x="96" y="219"/>
                  </a:cubicBezTo>
                  <a:cubicBezTo>
                    <a:pt x="98" y="219"/>
                    <a:pt x="98" y="219"/>
                    <a:pt x="98" y="219"/>
                  </a:cubicBezTo>
                  <a:cubicBezTo>
                    <a:pt x="99" y="218"/>
                    <a:pt x="99" y="218"/>
                    <a:pt x="100" y="217"/>
                  </a:cubicBezTo>
                  <a:cubicBezTo>
                    <a:pt x="99" y="216"/>
                    <a:pt x="99" y="216"/>
                    <a:pt x="99" y="216"/>
                  </a:cubicBezTo>
                  <a:cubicBezTo>
                    <a:pt x="100" y="215"/>
                    <a:pt x="100" y="215"/>
                    <a:pt x="100" y="215"/>
                  </a:cubicBezTo>
                  <a:cubicBezTo>
                    <a:pt x="101" y="216"/>
                    <a:pt x="101" y="216"/>
                    <a:pt x="101" y="216"/>
                  </a:cubicBezTo>
                  <a:cubicBezTo>
                    <a:pt x="102" y="216"/>
                    <a:pt x="103" y="216"/>
                    <a:pt x="104" y="216"/>
                  </a:cubicBezTo>
                  <a:cubicBezTo>
                    <a:pt x="104" y="214"/>
                    <a:pt x="104" y="214"/>
                    <a:pt x="104" y="214"/>
                  </a:cubicBezTo>
                  <a:cubicBezTo>
                    <a:pt x="106" y="215"/>
                    <a:pt x="106" y="215"/>
                    <a:pt x="106" y="215"/>
                  </a:cubicBezTo>
                  <a:cubicBezTo>
                    <a:pt x="106" y="217"/>
                    <a:pt x="106" y="217"/>
                    <a:pt x="106" y="217"/>
                  </a:cubicBezTo>
                  <a:cubicBezTo>
                    <a:pt x="106" y="217"/>
                    <a:pt x="107" y="217"/>
                    <a:pt x="107" y="218"/>
                  </a:cubicBezTo>
                  <a:cubicBezTo>
                    <a:pt x="109" y="217"/>
                    <a:pt x="109" y="217"/>
                    <a:pt x="109" y="217"/>
                  </a:cubicBezTo>
                  <a:cubicBezTo>
                    <a:pt x="110" y="219"/>
                    <a:pt x="110" y="219"/>
                    <a:pt x="110" y="219"/>
                  </a:cubicBezTo>
                  <a:cubicBezTo>
                    <a:pt x="108" y="220"/>
                    <a:pt x="108" y="220"/>
                    <a:pt x="108" y="220"/>
                  </a:cubicBezTo>
                  <a:cubicBezTo>
                    <a:pt x="109" y="220"/>
                    <a:pt x="109" y="221"/>
                    <a:pt x="109" y="222"/>
                  </a:cubicBezTo>
                  <a:cubicBezTo>
                    <a:pt x="111" y="222"/>
                    <a:pt x="111" y="222"/>
                    <a:pt x="111" y="222"/>
                  </a:cubicBezTo>
                  <a:lnTo>
                    <a:pt x="110" y="224"/>
                  </a:lnTo>
                  <a:close/>
                  <a:moveTo>
                    <a:pt x="114" y="214"/>
                  </a:moveTo>
                  <a:cubicBezTo>
                    <a:pt x="114" y="215"/>
                    <a:pt x="113" y="215"/>
                    <a:pt x="112" y="215"/>
                  </a:cubicBezTo>
                  <a:cubicBezTo>
                    <a:pt x="111" y="217"/>
                    <a:pt x="111" y="217"/>
                    <a:pt x="111" y="217"/>
                  </a:cubicBezTo>
                  <a:cubicBezTo>
                    <a:pt x="109" y="216"/>
                    <a:pt x="109" y="216"/>
                    <a:pt x="109" y="216"/>
                  </a:cubicBezTo>
                  <a:cubicBezTo>
                    <a:pt x="110" y="214"/>
                    <a:pt x="110" y="214"/>
                    <a:pt x="110" y="214"/>
                  </a:cubicBezTo>
                  <a:cubicBezTo>
                    <a:pt x="109" y="214"/>
                    <a:pt x="108" y="213"/>
                    <a:pt x="108" y="213"/>
                  </a:cubicBezTo>
                  <a:cubicBezTo>
                    <a:pt x="106" y="214"/>
                    <a:pt x="106" y="214"/>
                    <a:pt x="106" y="214"/>
                  </a:cubicBezTo>
                  <a:cubicBezTo>
                    <a:pt x="104" y="212"/>
                    <a:pt x="104" y="212"/>
                    <a:pt x="104" y="212"/>
                  </a:cubicBezTo>
                  <a:cubicBezTo>
                    <a:pt x="106" y="211"/>
                    <a:pt x="106" y="211"/>
                    <a:pt x="106" y="211"/>
                  </a:cubicBezTo>
                  <a:cubicBezTo>
                    <a:pt x="106" y="210"/>
                    <a:pt x="106" y="209"/>
                    <a:pt x="106" y="208"/>
                  </a:cubicBezTo>
                  <a:cubicBezTo>
                    <a:pt x="104" y="207"/>
                    <a:pt x="104" y="207"/>
                    <a:pt x="104" y="207"/>
                  </a:cubicBezTo>
                  <a:cubicBezTo>
                    <a:pt x="104" y="205"/>
                    <a:pt x="104" y="205"/>
                    <a:pt x="104" y="205"/>
                  </a:cubicBezTo>
                  <a:cubicBezTo>
                    <a:pt x="107" y="206"/>
                    <a:pt x="107" y="206"/>
                    <a:pt x="107" y="206"/>
                  </a:cubicBezTo>
                  <a:cubicBezTo>
                    <a:pt x="107" y="205"/>
                    <a:pt x="107" y="204"/>
                    <a:pt x="108" y="204"/>
                  </a:cubicBezTo>
                  <a:cubicBezTo>
                    <a:pt x="107" y="202"/>
                    <a:pt x="107" y="202"/>
                    <a:pt x="107" y="202"/>
                  </a:cubicBezTo>
                  <a:cubicBezTo>
                    <a:pt x="109" y="200"/>
                    <a:pt x="109" y="200"/>
                    <a:pt x="109" y="200"/>
                  </a:cubicBezTo>
                  <a:cubicBezTo>
                    <a:pt x="110" y="202"/>
                    <a:pt x="110" y="202"/>
                    <a:pt x="110" y="202"/>
                  </a:cubicBezTo>
                  <a:cubicBezTo>
                    <a:pt x="111" y="202"/>
                    <a:pt x="112" y="202"/>
                    <a:pt x="113" y="202"/>
                  </a:cubicBezTo>
                  <a:cubicBezTo>
                    <a:pt x="113" y="200"/>
                    <a:pt x="113" y="200"/>
                    <a:pt x="113" y="200"/>
                  </a:cubicBezTo>
                  <a:cubicBezTo>
                    <a:pt x="116" y="200"/>
                    <a:pt x="116" y="200"/>
                    <a:pt x="116" y="200"/>
                  </a:cubicBezTo>
                  <a:cubicBezTo>
                    <a:pt x="116" y="200"/>
                    <a:pt x="116" y="200"/>
                    <a:pt x="116" y="200"/>
                  </a:cubicBezTo>
                  <a:cubicBezTo>
                    <a:pt x="115" y="203"/>
                    <a:pt x="115" y="203"/>
                    <a:pt x="115" y="203"/>
                  </a:cubicBezTo>
                  <a:cubicBezTo>
                    <a:pt x="116" y="203"/>
                    <a:pt x="117" y="203"/>
                    <a:pt x="117" y="204"/>
                  </a:cubicBezTo>
                  <a:cubicBezTo>
                    <a:pt x="119" y="203"/>
                    <a:pt x="119" y="203"/>
                    <a:pt x="119" y="203"/>
                  </a:cubicBezTo>
                  <a:cubicBezTo>
                    <a:pt x="120" y="205"/>
                    <a:pt x="120" y="205"/>
                    <a:pt x="120" y="205"/>
                  </a:cubicBezTo>
                  <a:cubicBezTo>
                    <a:pt x="118" y="206"/>
                    <a:pt x="118" y="206"/>
                    <a:pt x="118" y="206"/>
                  </a:cubicBezTo>
                  <a:cubicBezTo>
                    <a:pt x="119" y="207"/>
                    <a:pt x="119" y="208"/>
                    <a:pt x="119" y="209"/>
                  </a:cubicBezTo>
                  <a:cubicBezTo>
                    <a:pt x="121" y="209"/>
                    <a:pt x="121" y="209"/>
                    <a:pt x="121" y="209"/>
                  </a:cubicBezTo>
                  <a:cubicBezTo>
                    <a:pt x="120" y="212"/>
                    <a:pt x="120" y="212"/>
                    <a:pt x="120" y="212"/>
                  </a:cubicBezTo>
                  <a:cubicBezTo>
                    <a:pt x="118" y="211"/>
                    <a:pt x="118" y="211"/>
                    <a:pt x="118" y="211"/>
                  </a:cubicBezTo>
                  <a:cubicBezTo>
                    <a:pt x="118" y="212"/>
                    <a:pt x="117" y="213"/>
                    <a:pt x="117" y="213"/>
                  </a:cubicBezTo>
                  <a:cubicBezTo>
                    <a:pt x="118" y="215"/>
                    <a:pt x="118" y="215"/>
                    <a:pt x="118" y="215"/>
                  </a:cubicBezTo>
                  <a:cubicBezTo>
                    <a:pt x="116" y="216"/>
                    <a:pt x="116" y="216"/>
                    <a:pt x="116" y="216"/>
                  </a:cubicBezTo>
                  <a:lnTo>
                    <a:pt x="114" y="214"/>
                  </a:lnTo>
                  <a:close/>
                  <a:moveTo>
                    <a:pt x="131" y="226"/>
                  </a:moveTo>
                  <a:cubicBezTo>
                    <a:pt x="129" y="225"/>
                    <a:pt x="129" y="225"/>
                    <a:pt x="129" y="225"/>
                  </a:cubicBezTo>
                  <a:cubicBezTo>
                    <a:pt x="128" y="226"/>
                    <a:pt x="128" y="227"/>
                    <a:pt x="127" y="227"/>
                  </a:cubicBezTo>
                  <a:cubicBezTo>
                    <a:pt x="128" y="229"/>
                    <a:pt x="128" y="229"/>
                    <a:pt x="128" y="229"/>
                  </a:cubicBezTo>
                  <a:cubicBezTo>
                    <a:pt x="126" y="230"/>
                    <a:pt x="126" y="230"/>
                    <a:pt x="126" y="230"/>
                  </a:cubicBezTo>
                  <a:cubicBezTo>
                    <a:pt x="125" y="228"/>
                    <a:pt x="125" y="228"/>
                    <a:pt x="125" y="228"/>
                  </a:cubicBezTo>
                  <a:cubicBezTo>
                    <a:pt x="125" y="228"/>
                    <a:pt x="124" y="229"/>
                    <a:pt x="123" y="228"/>
                  </a:cubicBezTo>
                  <a:cubicBezTo>
                    <a:pt x="123" y="230"/>
                    <a:pt x="123" y="230"/>
                    <a:pt x="123" y="230"/>
                  </a:cubicBezTo>
                  <a:cubicBezTo>
                    <a:pt x="121" y="230"/>
                    <a:pt x="121" y="230"/>
                    <a:pt x="121" y="230"/>
                  </a:cubicBezTo>
                  <a:cubicBezTo>
                    <a:pt x="121" y="228"/>
                    <a:pt x="121" y="228"/>
                    <a:pt x="121" y="228"/>
                  </a:cubicBezTo>
                  <a:cubicBezTo>
                    <a:pt x="121" y="228"/>
                    <a:pt x="120" y="227"/>
                    <a:pt x="119" y="227"/>
                  </a:cubicBezTo>
                  <a:cubicBezTo>
                    <a:pt x="118" y="228"/>
                    <a:pt x="118" y="228"/>
                    <a:pt x="118" y="228"/>
                  </a:cubicBezTo>
                  <a:cubicBezTo>
                    <a:pt x="117" y="226"/>
                    <a:pt x="117" y="226"/>
                    <a:pt x="117" y="226"/>
                  </a:cubicBezTo>
                  <a:cubicBezTo>
                    <a:pt x="118" y="225"/>
                    <a:pt x="118" y="225"/>
                    <a:pt x="118" y="225"/>
                  </a:cubicBezTo>
                  <a:cubicBezTo>
                    <a:pt x="118" y="224"/>
                    <a:pt x="118" y="223"/>
                    <a:pt x="118" y="223"/>
                  </a:cubicBezTo>
                  <a:cubicBezTo>
                    <a:pt x="116" y="222"/>
                    <a:pt x="116" y="222"/>
                    <a:pt x="116" y="222"/>
                  </a:cubicBezTo>
                  <a:cubicBezTo>
                    <a:pt x="117" y="220"/>
                    <a:pt x="117" y="220"/>
                    <a:pt x="117" y="220"/>
                  </a:cubicBezTo>
                  <a:cubicBezTo>
                    <a:pt x="119" y="221"/>
                    <a:pt x="119" y="221"/>
                    <a:pt x="119" y="221"/>
                  </a:cubicBezTo>
                  <a:cubicBezTo>
                    <a:pt x="119" y="220"/>
                    <a:pt x="119" y="219"/>
                    <a:pt x="120" y="219"/>
                  </a:cubicBezTo>
                  <a:cubicBezTo>
                    <a:pt x="119" y="217"/>
                    <a:pt x="119" y="217"/>
                    <a:pt x="119" y="217"/>
                  </a:cubicBezTo>
                  <a:cubicBezTo>
                    <a:pt x="121" y="216"/>
                    <a:pt x="121" y="216"/>
                    <a:pt x="121" y="216"/>
                  </a:cubicBezTo>
                  <a:cubicBezTo>
                    <a:pt x="122" y="218"/>
                    <a:pt x="122" y="218"/>
                    <a:pt x="122" y="218"/>
                  </a:cubicBezTo>
                  <a:cubicBezTo>
                    <a:pt x="122" y="218"/>
                    <a:pt x="123" y="217"/>
                    <a:pt x="124" y="217"/>
                  </a:cubicBezTo>
                  <a:cubicBezTo>
                    <a:pt x="124" y="215"/>
                    <a:pt x="124" y="215"/>
                    <a:pt x="124" y="215"/>
                  </a:cubicBezTo>
                  <a:cubicBezTo>
                    <a:pt x="126" y="216"/>
                    <a:pt x="126" y="216"/>
                    <a:pt x="126" y="216"/>
                  </a:cubicBezTo>
                  <a:cubicBezTo>
                    <a:pt x="126" y="216"/>
                    <a:pt x="126" y="216"/>
                    <a:pt x="126" y="216"/>
                  </a:cubicBezTo>
                  <a:cubicBezTo>
                    <a:pt x="126" y="218"/>
                    <a:pt x="126" y="218"/>
                    <a:pt x="126" y="218"/>
                  </a:cubicBezTo>
                  <a:cubicBezTo>
                    <a:pt x="127" y="218"/>
                    <a:pt x="127" y="219"/>
                    <a:pt x="128" y="219"/>
                  </a:cubicBezTo>
                  <a:cubicBezTo>
                    <a:pt x="129" y="218"/>
                    <a:pt x="129" y="218"/>
                    <a:pt x="129" y="218"/>
                  </a:cubicBezTo>
                  <a:cubicBezTo>
                    <a:pt x="130" y="220"/>
                    <a:pt x="130" y="220"/>
                    <a:pt x="130" y="220"/>
                  </a:cubicBezTo>
                  <a:cubicBezTo>
                    <a:pt x="129" y="221"/>
                    <a:pt x="129" y="221"/>
                    <a:pt x="129" y="221"/>
                  </a:cubicBezTo>
                  <a:cubicBezTo>
                    <a:pt x="129" y="222"/>
                    <a:pt x="129" y="223"/>
                    <a:pt x="129" y="223"/>
                  </a:cubicBezTo>
                  <a:cubicBezTo>
                    <a:pt x="131" y="224"/>
                    <a:pt x="131" y="224"/>
                    <a:pt x="131" y="224"/>
                  </a:cubicBezTo>
                  <a:lnTo>
                    <a:pt x="131" y="226"/>
                  </a:lnTo>
                  <a:close/>
                  <a:moveTo>
                    <a:pt x="131" y="213"/>
                  </a:moveTo>
                  <a:cubicBezTo>
                    <a:pt x="130" y="216"/>
                    <a:pt x="130" y="216"/>
                    <a:pt x="130" y="216"/>
                  </a:cubicBezTo>
                  <a:cubicBezTo>
                    <a:pt x="128" y="215"/>
                    <a:pt x="128" y="215"/>
                    <a:pt x="128" y="215"/>
                  </a:cubicBezTo>
                  <a:cubicBezTo>
                    <a:pt x="128" y="213"/>
                    <a:pt x="128" y="213"/>
                    <a:pt x="128" y="213"/>
                  </a:cubicBezTo>
                  <a:cubicBezTo>
                    <a:pt x="127" y="213"/>
                    <a:pt x="127" y="212"/>
                    <a:pt x="126" y="211"/>
                  </a:cubicBezTo>
                  <a:cubicBezTo>
                    <a:pt x="124" y="213"/>
                    <a:pt x="124" y="213"/>
                    <a:pt x="124" y="213"/>
                  </a:cubicBezTo>
                  <a:cubicBezTo>
                    <a:pt x="123" y="210"/>
                    <a:pt x="123" y="210"/>
                    <a:pt x="123" y="210"/>
                  </a:cubicBezTo>
                  <a:cubicBezTo>
                    <a:pt x="125" y="209"/>
                    <a:pt x="125" y="209"/>
                    <a:pt x="125" y="209"/>
                  </a:cubicBezTo>
                  <a:cubicBezTo>
                    <a:pt x="125" y="208"/>
                    <a:pt x="125" y="208"/>
                    <a:pt x="125" y="207"/>
                  </a:cubicBezTo>
                  <a:cubicBezTo>
                    <a:pt x="122" y="206"/>
                    <a:pt x="122" y="206"/>
                    <a:pt x="122" y="206"/>
                  </a:cubicBezTo>
                  <a:cubicBezTo>
                    <a:pt x="123" y="204"/>
                    <a:pt x="123" y="204"/>
                    <a:pt x="123" y="204"/>
                  </a:cubicBezTo>
                  <a:cubicBezTo>
                    <a:pt x="125" y="204"/>
                    <a:pt x="125" y="204"/>
                    <a:pt x="125" y="204"/>
                  </a:cubicBezTo>
                  <a:cubicBezTo>
                    <a:pt x="126" y="204"/>
                    <a:pt x="126" y="203"/>
                    <a:pt x="127" y="202"/>
                  </a:cubicBezTo>
                  <a:cubicBezTo>
                    <a:pt x="125" y="200"/>
                    <a:pt x="125" y="200"/>
                    <a:pt x="125" y="200"/>
                  </a:cubicBezTo>
                  <a:cubicBezTo>
                    <a:pt x="128" y="199"/>
                    <a:pt x="128" y="199"/>
                    <a:pt x="128" y="199"/>
                  </a:cubicBezTo>
                  <a:cubicBezTo>
                    <a:pt x="129" y="201"/>
                    <a:pt x="129" y="201"/>
                    <a:pt x="129" y="201"/>
                  </a:cubicBezTo>
                  <a:cubicBezTo>
                    <a:pt x="130" y="201"/>
                    <a:pt x="130" y="201"/>
                    <a:pt x="131" y="201"/>
                  </a:cubicBezTo>
                  <a:cubicBezTo>
                    <a:pt x="132" y="198"/>
                    <a:pt x="132" y="198"/>
                    <a:pt x="132" y="198"/>
                  </a:cubicBezTo>
                  <a:cubicBezTo>
                    <a:pt x="134" y="199"/>
                    <a:pt x="134" y="199"/>
                    <a:pt x="134" y="199"/>
                  </a:cubicBezTo>
                  <a:cubicBezTo>
                    <a:pt x="134" y="199"/>
                    <a:pt x="134" y="199"/>
                    <a:pt x="134" y="199"/>
                  </a:cubicBezTo>
                  <a:cubicBezTo>
                    <a:pt x="134" y="201"/>
                    <a:pt x="134" y="201"/>
                    <a:pt x="134" y="201"/>
                  </a:cubicBezTo>
                  <a:cubicBezTo>
                    <a:pt x="134" y="202"/>
                    <a:pt x="135" y="202"/>
                    <a:pt x="136" y="203"/>
                  </a:cubicBezTo>
                  <a:cubicBezTo>
                    <a:pt x="138" y="202"/>
                    <a:pt x="138" y="202"/>
                    <a:pt x="138" y="202"/>
                  </a:cubicBezTo>
                  <a:cubicBezTo>
                    <a:pt x="139" y="204"/>
                    <a:pt x="139" y="204"/>
                    <a:pt x="139" y="204"/>
                  </a:cubicBezTo>
                  <a:cubicBezTo>
                    <a:pt x="137" y="205"/>
                    <a:pt x="137" y="205"/>
                    <a:pt x="137" y="205"/>
                  </a:cubicBezTo>
                  <a:cubicBezTo>
                    <a:pt x="137" y="206"/>
                    <a:pt x="137" y="207"/>
                    <a:pt x="137" y="207"/>
                  </a:cubicBezTo>
                  <a:cubicBezTo>
                    <a:pt x="140" y="208"/>
                    <a:pt x="140" y="208"/>
                    <a:pt x="140" y="208"/>
                  </a:cubicBezTo>
                  <a:cubicBezTo>
                    <a:pt x="139" y="210"/>
                    <a:pt x="139" y="210"/>
                    <a:pt x="139" y="210"/>
                  </a:cubicBezTo>
                  <a:cubicBezTo>
                    <a:pt x="137" y="210"/>
                    <a:pt x="137" y="210"/>
                    <a:pt x="137" y="210"/>
                  </a:cubicBezTo>
                  <a:cubicBezTo>
                    <a:pt x="136" y="211"/>
                    <a:pt x="136" y="211"/>
                    <a:pt x="135" y="212"/>
                  </a:cubicBezTo>
                  <a:cubicBezTo>
                    <a:pt x="136" y="214"/>
                    <a:pt x="136" y="214"/>
                    <a:pt x="136" y="214"/>
                  </a:cubicBezTo>
                  <a:cubicBezTo>
                    <a:pt x="134" y="215"/>
                    <a:pt x="134" y="215"/>
                    <a:pt x="134" y="215"/>
                  </a:cubicBezTo>
                  <a:cubicBezTo>
                    <a:pt x="133" y="213"/>
                    <a:pt x="133" y="213"/>
                    <a:pt x="133" y="213"/>
                  </a:cubicBezTo>
                  <a:cubicBezTo>
                    <a:pt x="132" y="213"/>
                    <a:pt x="131" y="214"/>
                    <a:pt x="131" y="213"/>
                  </a:cubicBezTo>
                  <a:close/>
                  <a:moveTo>
                    <a:pt x="154" y="224"/>
                  </a:moveTo>
                  <a:cubicBezTo>
                    <a:pt x="151" y="223"/>
                    <a:pt x="151" y="223"/>
                    <a:pt x="151" y="223"/>
                  </a:cubicBezTo>
                  <a:cubicBezTo>
                    <a:pt x="151" y="224"/>
                    <a:pt x="150" y="225"/>
                    <a:pt x="149" y="226"/>
                  </a:cubicBezTo>
                  <a:cubicBezTo>
                    <a:pt x="151" y="228"/>
                    <a:pt x="151" y="228"/>
                    <a:pt x="151" y="228"/>
                  </a:cubicBezTo>
                  <a:cubicBezTo>
                    <a:pt x="148" y="230"/>
                    <a:pt x="148" y="230"/>
                    <a:pt x="148" y="230"/>
                  </a:cubicBezTo>
                  <a:cubicBezTo>
                    <a:pt x="147" y="227"/>
                    <a:pt x="147" y="227"/>
                    <a:pt x="147" y="227"/>
                  </a:cubicBezTo>
                  <a:cubicBezTo>
                    <a:pt x="146" y="228"/>
                    <a:pt x="145" y="228"/>
                    <a:pt x="144" y="228"/>
                  </a:cubicBezTo>
                  <a:cubicBezTo>
                    <a:pt x="143" y="230"/>
                    <a:pt x="143" y="230"/>
                    <a:pt x="143" y="230"/>
                  </a:cubicBezTo>
                  <a:cubicBezTo>
                    <a:pt x="140" y="230"/>
                    <a:pt x="140" y="230"/>
                    <a:pt x="140" y="230"/>
                  </a:cubicBezTo>
                  <a:cubicBezTo>
                    <a:pt x="141" y="227"/>
                    <a:pt x="141" y="227"/>
                    <a:pt x="141" y="227"/>
                  </a:cubicBezTo>
                  <a:cubicBezTo>
                    <a:pt x="140" y="227"/>
                    <a:pt x="139" y="226"/>
                    <a:pt x="139" y="225"/>
                  </a:cubicBezTo>
                  <a:cubicBezTo>
                    <a:pt x="136" y="227"/>
                    <a:pt x="136" y="227"/>
                    <a:pt x="136" y="227"/>
                  </a:cubicBezTo>
                  <a:cubicBezTo>
                    <a:pt x="135" y="224"/>
                    <a:pt x="135" y="224"/>
                    <a:pt x="135" y="224"/>
                  </a:cubicBezTo>
                  <a:cubicBezTo>
                    <a:pt x="137" y="223"/>
                    <a:pt x="137" y="223"/>
                    <a:pt x="137" y="223"/>
                  </a:cubicBezTo>
                  <a:cubicBezTo>
                    <a:pt x="137" y="222"/>
                    <a:pt x="137" y="221"/>
                    <a:pt x="137" y="220"/>
                  </a:cubicBezTo>
                  <a:cubicBezTo>
                    <a:pt x="134" y="219"/>
                    <a:pt x="134" y="219"/>
                    <a:pt x="134" y="219"/>
                  </a:cubicBezTo>
                  <a:cubicBezTo>
                    <a:pt x="135" y="216"/>
                    <a:pt x="135" y="216"/>
                    <a:pt x="135" y="216"/>
                  </a:cubicBezTo>
                  <a:cubicBezTo>
                    <a:pt x="138" y="217"/>
                    <a:pt x="138" y="217"/>
                    <a:pt x="138" y="217"/>
                  </a:cubicBezTo>
                  <a:cubicBezTo>
                    <a:pt x="138" y="216"/>
                    <a:pt x="139" y="215"/>
                    <a:pt x="139" y="215"/>
                  </a:cubicBezTo>
                  <a:cubicBezTo>
                    <a:pt x="138" y="212"/>
                    <a:pt x="138" y="212"/>
                    <a:pt x="138" y="212"/>
                  </a:cubicBezTo>
                  <a:cubicBezTo>
                    <a:pt x="140" y="211"/>
                    <a:pt x="140" y="211"/>
                    <a:pt x="140" y="211"/>
                  </a:cubicBezTo>
                  <a:cubicBezTo>
                    <a:pt x="142" y="213"/>
                    <a:pt x="142" y="213"/>
                    <a:pt x="142" y="213"/>
                  </a:cubicBezTo>
                  <a:cubicBezTo>
                    <a:pt x="143" y="213"/>
                    <a:pt x="144" y="213"/>
                    <a:pt x="145" y="213"/>
                  </a:cubicBezTo>
                  <a:cubicBezTo>
                    <a:pt x="145" y="210"/>
                    <a:pt x="145" y="210"/>
                    <a:pt x="145" y="210"/>
                  </a:cubicBezTo>
                  <a:cubicBezTo>
                    <a:pt x="148" y="211"/>
                    <a:pt x="148" y="211"/>
                    <a:pt x="148" y="211"/>
                  </a:cubicBezTo>
                  <a:cubicBezTo>
                    <a:pt x="148" y="211"/>
                    <a:pt x="148" y="211"/>
                    <a:pt x="148" y="211"/>
                  </a:cubicBezTo>
                  <a:cubicBezTo>
                    <a:pt x="148" y="213"/>
                    <a:pt x="148" y="213"/>
                    <a:pt x="148" y="213"/>
                  </a:cubicBezTo>
                  <a:cubicBezTo>
                    <a:pt x="148" y="214"/>
                    <a:pt x="149" y="214"/>
                    <a:pt x="150" y="215"/>
                  </a:cubicBezTo>
                  <a:cubicBezTo>
                    <a:pt x="152" y="214"/>
                    <a:pt x="152" y="214"/>
                    <a:pt x="152" y="214"/>
                  </a:cubicBezTo>
                  <a:cubicBezTo>
                    <a:pt x="154" y="216"/>
                    <a:pt x="154" y="216"/>
                    <a:pt x="154" y="216"/>
                  </a:cubicBezTo>
                  <a:cubicBezTo>
                    <a:pt x="151" y="218"/>
                    <a:pt x="151" y="218"/>
                    <a:pt x="151" y="218"/>
                  </a:cubicBezTo>
                  <a:cubicBezTo>
                    <a:pt x="152" y="219"/>
                    <a:pt x="152" y="220"/>
                    <a:pt x="152" y="221"/>
                  </a:cubicBezTo>
                  <a:cubicBezTo>
                    <a:pt x="155" y="221"/>
                    <a:pt x="155" y="221"/>
                    <a:pt x="155" y="221"/>
                  </a:cubicBezTo>
                  <a:lnTo>
                    <a:pt x="154" y="224"/>
                  </a:lnTo>
                  <a:close/>
                </a:path>
              </a:pathLst>
            </a:custGeom>
            <a:solidFill>
              <a:schemeClr val="accent6"/>
            </a:solidFill>
            <a:ln>
              <a:noFill/>
            </a:ln>
          </p:spPr>
          <p:txBody>
            <a:bodyPr vert="horz" wrap="square" lIns="34290" tIns="17145" rIns="34290" bIns="17145" numCol="1" anchor="t" anchorCtr="0" compatLnSpc="1">
              <a:prstTxWarp prst="textNoShape">
                <a:avLst/>
              </a:prstTxWarp>
            </a:bodyPr>
            <a:lstStyle/>
            <a:p>
              <a:endParaRPr lang="th-TH" sz="675"/>
            </a:p>
          </p:txBody>
        </p:sp>
        <p:sp>
          <p:nvSpPr>
            <p:cNvPr id="190" name="Freeform 197">
              <a:extLst>
                <a:ext uri="{FF2B5EF4-FFF2-40B4-BE49-F238E27FC236}">
                  <a16:creationId xmlns:a16="http://schemas.microsoft.com/office/drawing/2014/main" id="{07E1D3F5-7F76-43CE-B3F4-4DD7D3256D1E}"/>
                </a:ext>
              </a:extLst>
            </p:cNvPr>
            <p:cNvSpPr>
              <a:spLocks/>
            </p:cNvSpPr>
            <p:nvPr/>
          </p:nvSpPr>
          <p:spPr bwMode="auto">
            <a:xfrm>
              <a:off x="17017807" y="12892778"/>
              <a:ext cx="157947" cy="157947"/>
            </a:xfrm>
            <a:custGeom>
              <a:avLst/>
              <a:gdLst>
                <a:gd name="T0" fmla="*/ 4 w 6"/>
                <a:gd name="T1" fmla="*/ 1 h 6"/>
                <a:gd name="T2" fmla="*/ 0 w 6"/>
                <a:gd name="T3" fmla="*/ 2 h 6"/>
                <a:gd name="T4" fmla="*/ 2 w 6"/>
                <a:gd name="T5" fmla="*/ 6 h 6"/>
                <a:gd name="T6" fmla="*/ 6 w 6"/>
                <a:gd name="T7" fmla="*/ 4 h 6"/>
                <a:gd name="T8" fmla="*/ 4 w 6"/>
                <a:gd name="T9" fmla="*/ 1 h 6"/>
              </a:gdLst>
              <a:ahLst/>
              <a:cxnLst>
                <a:cxn ang="0">
                  <a:pos x="T0" y="T1"/>
                </a:cxn>
                <a:cxn ang="0">
                  <a:pos x="T2" y="T3"/>
                </a:cxn>
                <a:cxn ang="0">
                  <a:pos x="T4" y="T5"/>
                </a:cxn>
                <a:cxn ang="0">
                  <a:pos x="T6" y="T7"/>
                </a:cxn>
                <a:cxn ang="0">
                  <a:pos x="T8" y="T9"/>
                </a:cxn>
              </a:cxnLst>
              <a:rect l="0" t="0" r="r" b="b"/>
              <a:pathLst>
                <a:path w="6" h="6">
                  <a:moveTo>
                    <a:pt x="4" y="1"/>
                  </a:moveTo>
                  <a:cubicBezTo>
                    <a:pt x="2" y="0"/>
                    <a:pt x="1" y="1"/>
                    <a:pt x="0" y="2"/>
                  </a:cubicBezTo>
                  <a:cubicBezTo>
                    <a:pt x="0" y="4"/>
                    <a:pt x="1" y="5"/>
                    <a:pt x="2" y="6"/>
                  </a:cubicBezTo>
                  <a:cubicBezTo>
                    <a:pt x="4" y="6"/>
                    <a:pt x="5" y="5"/>
                    <a:pt x="6" y="4"/>
                  </a:cubicBezTo>
                  <a:cubicBezTo>
                    <a:pt x="6" y="2"/>
                    <a:pt x="5" y="1"/>
                    <a:pt x="4" y="1"/>
                  </a:cubicBezTo>
                  <a:close/>
                </a:path>
              </a:pathLst>
            </a:custGeom>
            <a:solidFill>
              <a:schemeClr val="accent6"/>
            </a:solidFill>
            <a:ln>
              <a:noFill/>
            </a:ln>
          </p:spPr>
          <p:txBody>
            <a:bodyPr vert="horz" wrap="square" lIns="34290" tIns="17145" rIns="34290" bIns="17145" numCol="1" anchor="t" anchorCtr="0" compatLnSpc="1">
              <a:prstTxWarp prst="textNoShape">
                <a:avLst/>
              </a:prstTxWarp>
            </a:bodyPr>
            <a:lstStyle/>
            <a:p>
              <a:endParaRPr lang="th-TH" sz="675"/>
            </a:p>
          </p:txBody>
        </p:sp>
        <p:sp>
          <p:nvSpPr>
            <p:cNvPr id="191" name="Freeform 198">
              <a:extLst>
                <a:ext uri="{FF2B5EF4-FFF2-40B4-BE49-F238E27FC236}">
                  <a16:creationId xmlns:a16="http://schemas.microsoft.com/office/drawing/2014/main" id="{374FD439-8DF6-47BE-AB62-71FD757D38DF}"/>
                </a:ext>
              </a:extLst>
            </p:cNvPr>
            <p:cNvSpPr>
              <a:spLocks/>
            </p:cNvSpPr>
            <p:nvPr/>
          </p:nvSpPr>
          <p:spPr bwMode="auto">
            <a:xfrm>
              <a:off x="16859860" y="10194512"/>
              <a:ext cx="236920" cy="236920"/>
            </a:xfrm>
            <a:custGeom>
              <a:avLst/>
              <a:gdLst>
                <a:gd name="T0" fmla="*/ 3 w 9"/>
                <a:gd name="T1" fmla="*/ 9 h 9"/>
                <a:gd name="T2" fmla="*/ 9 w 9"/>
                <a:gd name="T3" fmla="*/ 6 h 9"/>
                <a:gd name="T4" fmla="*/ 6 w 9"/>
                <a:gd name="T5" fmla="*/ 0 h 9"/>
                <a:gd name="T6" fmla="*/ 0 w 9"/>
                <a:gd name="T7" fmla="*/ 3 h 9"/>
                <a:gd name="T8" fmla="*/ 3 w 9"/>
                <a:gd name="T9" fmla="*/ 9 h 9"/>
              </a:gdLst>
              <a:ahLst/>
              <a:cxnLst>
                <a:cxn ang="0">
                  <a:pos x="T0" y="T1"/>
                </a:cxn>
                <a:cxn ang="0">
                  <a:pos x="T2" y="T3"/>
                </a:cxn>
                <a:cxn ang="0">
                  <a:pos x="T4" y="T5"/>
                </a:cxn>
                <a:cxn ang="0">
                  <a:pos x="T6" y="T7"/>
                </a:cxn>
                <a:cxn ang="0">
                  <a:pos x="T8" y="T9"/>
                </a:cxn>
              </a:cxnLst>
              <a:rect l="0" t="0" r="r" b="b"/>
              <a:pathLst>
                <a:path w="9" h="9">
                  <a:moveTo>
                    <a:pt x="3" y="9"/>
                  </a:moveTo>
                  <a:cubicBezTo>
                    <a:pt x="6" y="9"/>
                    <a:pt x="8" y="8"/>
                    <a:pt x="9" y="6"/>
                  </a:cubicBezTo>
                  <a:cubicBezTo>
                    <a:pt x="9" y="3"/>
                    <a:pt x="8" y="1"/>
                    <a:pt x="6" y="0"/>
                  </a:cubicBezTo>
                  <a:cubicBezTo>
                    <a:pt x="3" y="0"/>
                    <a:pt x="1" y="1"/>
                    <a:pt x="0" y="3"/>
                  </a:cubicBezTo>
                  <a:cubicBezTo>
                    <a:pt x="0" y="6"/>
                    <a:pt x="1" y="8"/>
                    <a:pt x="3" y="9"/>
                  </a:cubicBezTo>
                  <a:close/>
                </a:path>
              </a:pathLst>
            </a:custGeom>
            <a:solidFill>
              <a:schemeClr val="accent6"/>
            </a:solidFill>
            <a:ln>
              <a:noFill/>
            </a:ln>
          </p:spPr>
          <p:txBody>
            <a:bodyPr vert="horz" wrap="square" lIns="34290" tIns="17145" rIns="34290" bIns="17145" numCol="1" anchor="t" anchorCtr="0" compatLnSpc="1">
              <a:prstTxWarp prst="textNoShape">
                <a:avLst/>
              </a:prstTxWarp>
            </a:bodyPr>
            <a:lstStyle/>
            <a:p>
              <a:endParaRPr lang="th-TH" sz="675"/>
            </a:p>
          </p:txBody>
        </p:sp>
        <p:sp>
          <p:nvSpPr>
            <p:cNvPr id="192" name="Freeform 199">
              <a:extLst>
                <a:ext uri="{FF2B5EF4-FFF2-40B4-BE49-F238E27FC236}">
                  <a16:creationId xmlns:a16="http://schemas.microsoft.com/office/drawing/2014/main" id="{067565DF-AC8C-43E1-960B-D8445A41C012}"/>
                </a:ext>
              </a:extLst>
            </p:cNvPr>
            <p:cNvSpPr>
              <a:spLocks/>
            </p:cNvSpPr>
            <p:nvPr/>
          </p:nvSpPr>
          <p:spPr bwMode="auto">
            <a:xfrm>
              <a:off x="16517641" y="12919102"/>
              <a:ext cx="157947" cy="157947"/>
            </a:xfrm>
            <a:custGeom>
              <a:avLst/>
              <a:gdLst>
                <a:gd name="T0" fmla="*/ 4 w 6"/>
                <a:gd name="T1" fmla="*/ 1 h 6"/>
                <a:gd name="T2" fmla="*/ 1 w 6"/>
                <a:gd name="T3" fmla="*/ 3 h 6"/>
                <a:gd name="T4" fmla="*/ 3 w 6"/>
                <a:gd name="T5" fmla="*/ 6 h 6"/>
                <a:gd name="T6" fmla="*/ 6 w 6"/>
                <a:gd name="T7" fmla="*/ 4 h 6"/>
                <a:gd name="T8" fmla="*/ 4 w 6"/>
                <a:gd name="T9" fmla="*/ 1 h 6"/>
              </a:gdLst>
              <a:ahLst/>
              <a:cxnLst>
                <a:cxn ang="0">
                  <a:pos x="T0" y="T1"/>
                </a:cxn>
                <a:cxn ang="0">
                  <a:pos x="T2" y="T3"/>
                </a:cxn>
                <a:cxn ang="0">
                  <a:pos x="T4" y="T5"/>
                </a:cxn>
                <a:cxn ang="0">
                  <a:pos x="T6" y="T7"/>
                </a:cxn>
                <a:cxn ang="0">
                  <a:pos x="T8" y="T9"/>
                </a:cxn>
              </a:cxnLst>
              <a:rect l="0" t="0" r="r" b="b"/>
              <a:pathLst>
                <a:path w="6" h="6">
                  <a:moveTo>
                    <a:pt x="4" y="1"/>
                  </a:moveTo>
                  <a:cubicBezTo>
                    <a:pt x="3" y="0"/>
                    <a:pt x="1" y="1"/>
                    <a:pt x="1" y="3"/>
                  </a:cubicBezTo>
                  <a:cubicBezTo>
                    <a:pt x="0" y="4"/>
                    <a:pt x="1" y="6"/>
                    <a:pt x="3" y="6"/>
                  </a:cubicBezTo>
                  <a:cubicBezTo>
                    <a:pt x="4" y="6"/>
                    <a:pt x="6" y="5"/>
                    <a:pt x="6" y="4"/>
                  </a:cubicBezTo>
                  <a:cubicBezTo>
                    <a:pt x="6" y="3"/>
                    <a:pt x="5" y="1"/>
                    <a:pt x="4" y="1"/>
                  </a:cubicBezTo>
                  <a:close/>
                </a:path>
              </a:pathLst>
            </a:custGeom>
            <a:solidFill>
              <a:schemeClr val="accent6"/>
            </a:solidFill>
            <a:ln>
              <a:noFill/>
            </a:ln>
          </p:spPr>
          <p:txBody>
            <a:bodyPr vert="horz" wrap="square" lIns="34290" tIns="17145" rIns="34290" bIns="17145" numCol="1" anchor="t" anchorCtr="0" compatLnSpc="1">
              <a:prstTxWarp prst="textNoShape">
                <a:avLst/>
              </a:prstTxWarp>
            </a:bodyPr>
            <a:lstStyle/>
            <a:p>
              <a:endParaRPr lang="th-TH" sz="675"/>
            </a:p>
          </p:txBody>
        </p:sp>
        <p:sp>
          <p:nvSpPr>
            <p:cNvPr id="193" name="Freeform 200">
              <a:extLst>
                <a:ext uri="{FF2B5EF4-FFF2-40B4-BE49-F238E27FC236}">
                  <a16:creationId xmlns:a16="http://schemas.microsoft.com/office/drawing/2014/main" id="{0C95F380-ABE3-4447-8545-0946081477ED}"/>
                </a:ext>
              </a:extLst>
            </p:cNvPr>
            <p:cNvSpPr>
              <a:spLocks noEditPoints="1"/>
            </p:cNvSpPr>
            <p:nvPr/>
          </p:nvSpPr>
          <p:spPr bwMode="auto">
            <a:xfrm>
              <a:off x="15723520" y="10721002"/>
              <a:ext cx="952072" cy="982782"/>
            </a:xfrm>
            <a:custGeom>
              <a:avLst/>
              <a:gdLst>
                <a:gd name="T0" fmla="*/ 22 w 36"/>
                <a:gd name="T1" fmla="*/ 35 h 37"/>
                <a:gd name="T2" fmla="*/ 35 w 36"/>
                <a:gd name="T3" fmla="*/ 15 h 37"/>
                <a:gd name="T4" fmla="*/ 15 w 36"/>
                <a:gd name="T5" fmla="*/ 2 h 37"/>
                <a:gd name="T6" fmla="*/ 2 w 36"/>
                <a:gd name="T7" fmla="*/ 22 h 37"/>
                <a:gd name="T8" fmla="*/ 22 w 36"/>
                <a:gd name="T9" fmla="*/ 35 h 37"/>
                <a:gd name="T10" fmla="*/ 16 w 36"/>
                <a:gd name="T11" fmla="*/ 8 h 37"/>
                <a:gd name="T12" fmla="*/ 29 w 36"/>
                <a:gd name="T13" fmla="*/ 17 h 37"/>
                <a:gd name="T14" fmla="*/ 21 w 36"/>
                <a:gd name="T15" fmla="*/ 30 h 37"/>
                <a:gd name="T16" fmla="*/ 7 w 36"/>
                <a:gd name="T17" fmla="*/ 21 h 37"/>
                <a:gd name="T18" fmla="*/ 16 w 36"/>
                <a:gd name="T19" fmla="*/ 8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6" h="37">
                  <a:moveTo>
                    <a:pt x="22" y="35"/>
                  </a:moveTo>
                  <a:cubicBezTo>
                    <a:pt x="31" y="34"/>
                    <a:pt x="36" y="25"/>
                    <a:pt x="35" y="15"/>
                  </a:cubicBezTo>
                  <a:cubicBezTo>
                    <a:pt x="33" y="6"/>
                    <a:pt x="24" y="0"/>
                    <a:pt x="15" y="2"/>
                  </a:cubicBezTo>
                  <a:cubicBezTo>
                    <a:pt x="6" y="4"/>
                    <a:pt x="0" y="13"/>
                    <a:pt x="2" y="22"/>
                  </a:cubicBezTo>
                  <a:cubicBezTo>
                    <a:pt x="4" y="31"/>
                    <a:pt x="13" y="37"/>
                    <a:pt x="22" y="35"/>
                  </a:cubicBezTo>
                  <a:close/>
                  <a:moveTo>
                    <a:pt x="16" y="8"/>
                  </a:moveTo>
                  <a:cubicBezTo>
                    <a:pt x="22" y="6"/>
                    <a:pt x="28" y="10"/>
                    <a:pt x="29" y="17"/>
                  </a:cubicBezTo>
                  <a:cubicBezTo>
                    <a:pt x="31" y="23"/>
                    <a:pt x="27" y="29"/>
                    <a:pt x="21" y="30"/>
                  </a:cubicBezTo>
                  <a:cubicBezTo>
                    <a:pt x="15" y="31"/>
                    <a:pt x="9" y="27"/>
                    <a:pt x="7" y="21"/>
                  </a:cubicBezTo>
                  <a:cubicBezTo>
                    <a:pt x="6" y="15"/>
                    <a:pt x="10" y="9"/>
                    <a:pt x="16" y="8"/>
                  </a:cubicBezTo>
                  <a:close/>
                </a:path>
              </a:pathLst>
            </a:custGeom>
            <a:solidFill>
              <a:schemeClr val="accent6"/>
            </a:solidFill>
            <a:ln>
              <a:noFill/>
            </a:ln>
          </p:spPr>
          <p:txBody>
            <a:bodyPr vert="horz" wrap="square" lIns="34290" tIns="17145" rIns="34290" bIns="17145" numCol="1" anchor="t" anchorCtr="0" compatLnSpc="1">
              <a:prstTxWarp prst="textNoShape">
                <a:avLst/>
              </a:prstTxWarp>
            </a:bodyPr>
            <a:lstStyle/>
            <a:p>
              <a:endParaRPr lang="th-TH" sz="675"/>
            </a:p>
          </p:txBody>
        </p:sp>
        <p:sp>
          <p:nvSpPr>
            <p:cNvPr id="194" name="Freeform 201">
              <a:extLst>
                <a:ext uri="{FF2B5EF4-FFF2-40B4-BE49-F238E27FC236}">
                  <a16:creationId xmlns:a16="http://schemas.microsoft.com/office/drawing/2014/main" id="{04366259-4410-4CE7-8105-0E53A73CC32C}"/>
                </a:ext>
              </a:extLst>
            </p:cNvPr>
            <p:cNvSpPr>
              <a:spLocks/>
            </p:cNvSpPr>
            <p:nvPr/>
          </p:nvSpPr>
          <p:spPr bwMode="auto">
            <a:xfrm>
              <a:off x="15065406" y="11330856"/>
              <a:ext cx="131623" cy="131623"/>
            </a:xfrm>
            <a:custGeom>
              <a:avLst/>
              <a:gdLst>
                <a:gd name="T0" fmla="*/ 4 w 5"/>
                <a:gd name="T1" fmla="*/ 1 h 5"/>
                <a:gd name="T2" fmla="*/ 1 w 5"/>
                <a:gd name="T3" fmla="*/ 2 h 5"/>
                <a:gd name="T4" fmla="*/ 2 w 5"/>
                <a:gd name="T5" fmla="*/ 5 h 5"/>
                <a:gd name="T6" fmla="*/ 5 w 5"/>
                <a:gd name="T7" fmla="*/ 3 h 5"/>
                <a:gd name="T8" fmla="*/ 4 w 5"/>
                <a:gd name="T9" fmla="*/ 1 h 5"/>
              </a:gdLst>
              <a:ahLst/>
              <a:cxnLst>
                <a:cxn ang="0">
                  <a:pos x="T0" y="T1"/>
                </a:cxn>
                <a:cxn ang="0">
                  <a:pos x="T2" y="T3"/>
                </a:cxn>
                <a:cxn ang="0">
                  <a:pos x="T4" y="T5"/>
                </a:cxn>
                <a:cxn ang="0">
                  <a:pos x="T6" y="T7"/>
                </a:cxn>
                <a:cxn ang="0">
                  <a:pos x="T8" y="T9"/>
                </a:cxn>
              </a:cxnLst>
              <a:rect l="0" t="0" r="r" b="b"/>
              <a:pathLst>
                <a:path w="5" h="5">
                  <a:moveTo>
                    <a:pt x="4" y="1"/>
                  </a:moveTo>
                  <a:cubicBezTo>
                    <a:pt x="2" y="0"/>
                    <a:pt x="1" y="1"/>
                    <a:pt x="1" y="2"/>
                  </a:cubicBezTo>
                  <a:cubicBezTo>
                    <a:pt x="0" y="4"/>
                    <a:pt x="1" y="5"/>
                    <a:pt x="2" y="5"/>
                  </a:cubicBezTo>
                  <a:cubicBezTo>
                    <a:pt x="4" y="5"/>
                    <a:pt x="5" y="5"/>
                    <a:pt x="5" y="3"/>
                  </a:cubicBezTo>
                  <a:cubicBezTo>
                    <a:pt x="5" y="2"/>
                    <a:pt x="5" y="1"/>
                    <a:pt x="4" y="1"/>
                  </a:cubicBezTo>
                  <a:close/>
                </a:path>
              </a:pathLst>
            </a:custGeom>
            <a:solidFill>
              <a:schemeClr val="accent6"/>
            </a:solidFill>
            <a:ln>
              <a:noFill/>
            </a:ln>
          </p:spPr>
          <p:txBody>
            <a:bodyPr vert="horz" wrap="square" lIns="34290" tIns="17145" rIns="34290" bIns="17145" numCol="1" anchor="t" anchorCtr="0" compatLnSpc="1">
              <a:prstTxWarp prst="textNoShape">
                <a:avLst/>
              </a:prstTxWarp>
            </a:bodyPr>
            <a:lstStyle/>
            <a:p>
              <a:endParaRPr lang="th-TH" sz="675"/>
            </a:p>
          </p:txBody>
        </p:sp>
        <p:sp>
          <p:nvSpPr>
            <p:cNvPr id="195" name="Freeform 202">
              <a:extLst>
                <a:ext uri="{FF2B5EF4-FFF2-40B4-BE49-F238E27FC236}">
                  <a16:creationId xmlns:a16="http://schemas.microsoft.com/office/drawing/2014/main" id="{56993BF5-BD65-4F6D-BE87-D867A8FD05EC}"/>
                </a:ext>
              </a:extLst>
            </p:cNvPr>
            <p:cNvSpPr>
              <a:spLocks/>
            </p:cNvSpPr>
            <p:nvPr/>
          </p:nvSpPr>
          <p:spPr bwMode="auto">
            <a:xfrm>
              <a:off x="14802161" y="9163469"/>
              <a:ext cx="131623" cy="105298"/>
            </a:xfrm>
            <a:custGeom>
              <a:avLst/>
              <a:gdLst>
                <a:gd name="T0" fmla="*/ 3 w 5"/>
                <a:gd name="T1" fmla="*/ 4 h 4"/>
                <a:gd name="T2" fmla="*/ 5 w 5"/>
                <a:gd name="T3" fmla="*/ 2 h 4"/>
                <a:gd name="T4" fmla="*/ 2 w 5"/>
                <a:gd name="T5" fmla="*/ 0 h 4"/>
                <a:gd name="T6" fmla="*/ 0 w 5"/>
                <a:gd name="T7" fmla="*/ 2 h 4"/>
                <a:gd name="T8" fmla="*/ 3 w 5"/>
                <a:gd name="T9" fmla="*/ 4 h 4"/>
              </a:gdLst>
              <a:ahLst/>
              <a:cxnLst>
                <a:cxn ang="0">
                  <a:pos x="T0" y="T1"/>
                </a:cxn>
                <a:cxn ang="0">
                  <a:pos x="T2" y="T3"/>
                </a:cxn>
                <a:cxn ang="0">
                  <a:pos x="T4" y="T5"/>
                </a:cxn>
                <a:cxn ang="0">
                  <a:pos x="T6" y="T7"/>
                </a:cxn>
                <a:cxn ang="0">
                  <a:pos x="T8" y="T9"/>
                </a:cxn>
              </a:cxnLst>
              <a:rect l="0" t="0" r="r" b="b"/>
              <a:pathLst>
                <a:path w="5" h="4">
                  <a:moveTo>
                    <a:pt x="3" y="4"/>
                  </a:moveTo>
                  <a:cubicBezTo>
                    <a:pt x="4" y="4"/>
                    <a:pt x="5" y="3"/>
                    <a:pt x="5" y="2"/>
                  </a:cubicBezTo>
                  <a:cubicBezTo>
                    <a:pt x="4" y="0"/>
                    <a:pt x="3" y="0"/>
                    <a:pt x="2" y="0"/>
                  </a:cubicBezTo>
                  <a:cubicBezTo>
                    <a:pt x="1" y="0"/>
                    <a:pt x="0" y="1"/>
                    <a:pt x="0" y="2"/>
                  </a:cubicBezTo>
                  <a:cubicBezTo>
                    <a:pt x="0" y="4"/>
                    <a:pt x="2" y="4"/>
                    <a:pt x="3" y="4"/>
                  </a:cubicBezTo>
                  <a:close/>
                </a:path>
              </a:pathLst>
            </a:custGeom>
            <a:solidFill>
              <a:schemeClr val="accent6"/>
            </a:solidFill>
            <a:ln>
              <a:noFill/>
            </a:ln>
          </p:spPr>
          <p:txBody>
            <a:bodyPr vert="horz" wrap="square" lIns="34290" tIns="17145" rIns="34290" bIns="17145" numCol="1" anchor="t" anchorCtr="0" compatLnSpc="1">
              <a:prstTxWarp prst="textNoShape">
                <a:avLst/>
              </a:prstTxWarp>
            </a:bodyPr>
            <a:lstStyle/>
            <a:p>
              <a:endParaRPr lang="th-TH" sz="675"/>
            </a:p>
          </p:txBody>
        </p:sp>
        <p:sp>
          <p:nvSpPr>
            <p:cNvPr id="196" name="Freeform 203">
              <a:extLst>
                <a:ext uri="{FF2B5EF4-FFF2-40B4-BE49-F238E27FC236}">
                  <a16:creationId xmlns:a16="http://schemas.microsoft.com/office/drawing/2014/main" id="{978AB062-7901-459B-9FB2-D9F549F0264B}"/>
                </a:ext>
              </a:extLst>
            </p:cNvPr>
            <p:cNvSpPr>
              <a:spLocks/>
            </p:cNvSpPr>
            <p:nvPr/>
          </p:nvSpPr>
          <p:spPr bwMode="auto">
            <a:xfrm>
              <a:off x="15118055" y="8316695"/>
              <a:ext cx="473842" cy="500166"/>
            </a:xfrm>
            <a:custGeom>
              <a:avLst/>
              <a:gdLst>
                <a:gd name="T0" fmla="*/ 18 w 18"/>
                <a:gd name="T1" fmla="*/ 14 h 19"/>
                <a:gd name="T2" fmla="*/ 10 w 18"/>
                <a:gd name="T3" fmla="*/ 0 h 19"/>
                <a:gd name="T4" fmla="*/ 0 w 18"/>
                <a:gd name="T5" fmla="*/ 10 h 19"/>
                <a:gd name="T6" fmla="*/ 14 w 18"/>
                <a:gd name="T7" fmla="*/ 19 h 19"/>
                <a:gd name="T8" fmla="*/ 18 w 18"/>
                <a:gd name="T9" fmla="*/ 14 h 19"/>
              </a:gdLst>
              <a:ahLst/>
              <a:cxnLst>
                <a:cxn ang="0">
                  <a:pos x="T0" y="T1"/>
                </a:cxn>
                <a:cxn ang="0">
                  <a:pos x="T2" y="T3"/>
                </a:cxn>
                <a:cxn ang="0">
                  <a:pos x="T4" y="T5"/>
                </a:cxn>
                <a:cxn ang="0">
                  <a:pos x="T6" y="T7"/>
                </a:cxn>
                <a:cxn ang="0">
                  <a:pos x="T8" y="T9"/>
                </a:cxn>
              </a:cxnLst>
              <a:rect l="0" t="0" r="r" b="b"/>
              <a:pathLst>
                <a:path w="18" h="19">
                  <a:moveTo>
                    <a:pt x="18" y="14"/>
                  </a:moveTo>
                  <a:cubicBezTo>
                    <a:pt x="10" y="0"/>
                    <a:pt x="10" y="0"/>
                    <a:pt x="10" y="0"/>
                  </a:cubicBezTo>
                  <a:cubicBezTo>
                    <a:pt x="6" y="3"/>
                    <a:pt x="2" y="6"/>
                    <a:pt x="0" y="10"/>
                  </a:cubicBezTo>
                  <a:cubicBezTo>
                    <a:pt x="14" y="19"/>
                    <a:pt x="14" y="19"/>
                    <a:pt x="14" y="19"/>
                  </a:cubicBezTo>
                  <a:cubicBezTo>
                    <a:pt x="15" y="17"/>
                    <a:pt x="17" y="15"/>
                    <a:pt x="18" y="14"/>
                  </a:cubicBezTo>
                  <a:close/>
                </a:path>
              </a:pathLst>
            </a:custGeom>
            <a:solidFill>
              <a:schemeClr val="accent6"/>
            </a:solidFill>
            <a:ln>
              <a:noFill/>
            </a:ln>
          </p:spPr>
          <p:txBody>
            <a:bodyPr vert="horz" wrap="square" lIns="34290" tIns="17145" rIns="34290" bIns="17145" numCol="1" anchor="t" anchorCtr="0" compatLnSpc="1">
              <a:prstTxWarp prst="textNoShape">
                <a:avLst/>
              </a:prstTxWarp>
            </a:bodyPr>
            <a:lstStyle/>
            <a:p>
              <a:endParaRPr lang="th-TH" sz="675"/>
            </a:p>
          </p:txBody>
        </p:sp>
        <p:sp>
          <p:nvSpPr>
            <p:cNvPr id="197" name="Freeform 204">
              <a:extLst>
                <a:ext uri="{FF2B5EF4-FFF2-40B4-BE49-F238E27FC236}">
                  <a16:creationId xmlns:a16="http://schemas.microsoft.com/office/drawing/2014/main" id="{F8C88617-A7DB-44EC-AED1-F9848E8C958A}"/>
                </a:ext>
              </a:extLst>
            </p:cNvPr>
            <p:cNvSpPr>
              <a:spLocks/>
            </p:cNvSpPr>
            <p:nvPr/>
          </p:nvSpPr>
          <p:spPr bwMode="auto">
            <a:xfrm>
              <a:off x="14986432" y="8632590"/>
              <a:ext cx="473842" cy="399257"/>
            </a:xfrm>
            <a:custGeom>
              <a:avLst/>
              <a:gdLst>
                <a:gd name="T0" fmla="*/ 16 w 18"/>
                <a:gd name="T1" fmla="*/ 15 h 15"/>
                <a:gd name="T2" fmla="*/ 18 w 18"/>
                <a:gd name="T3" fmla="*/ 8 h 15"/>
                <a:gd name="T4" fmla="*/ 4 w 18"/>
                <a:gd name="T5" fmla="*/ 0 h 15"/>
                <a:gd name="T6" fmla="*/ 0 w 18"/>
                <a:gd name="T7" fmla="*/ 15 h 15"/>
                <a:gd name="T8" fmla="*/ 16 w 18"/>
                <a:gd name="T9" fmla="*/ 15 h 15"/>
              </a:gdLst>
              <a:ahLst/>
              <a:cxnLst>
                <a:cxn ang="0">
                  <a:pos x="T0" y="T1"/>
                </a:cxn>
                <a:cxn ang="0">
                  <a:pos x="T2" y="T3"/>
                </a:cxn>
                <a:cxn ang="0">
                  <a:pos x="T4" y="T5"/>
                </a:cxn>
                <a:cxn ang="0">
                  <a:pos x="T6" y="T7"/>
                </a:cxn>
                <a:cxn ang="0">
                  <a:pos x="T8" y="T9"/>
                </a:cxn>
              </a:cxnLst>
              <a:rect l="0" t="0" r="r" b="b"/>
              <a:pathLst>
                <a:path w="18" h="15">
                  <a:moveTo>
                    <a:pt x="16" y="15"/>
                  </a:moveTo>
                  <a:cubicBezTo>
                    <a:pt x="16" y="12"/>
                    <a:pt x="17" y="10"/>
                    <a:pt x="18" y="8"/>
                  </a:cubicBezTo>
                  <a:cubicBezTo>
                    <a:pt x="4" y="0"/>
                    <a:pt x="4" y="0"/>
                    <a:pt x="4" y="0"/>
                  </a:cubicBezTo>
                  <a:cubicBezTo>
                    <a:pt x="1" y="4"/>
                    <a:pt x="0" y="9"/>
                    <a:pt x="0" y="15"/>
                  </a:cubicBezTo>
                  <a:lnTo>
                    <a:pt x="16" y="15"/>
                  </a:lnTo>
                  <a:close/>
                </a:path>
              </a:pathLst>
            </a:custGeom>
            <a:solidFill>
              <a:schemeClr val="accent6"/>
            </a:solidFill>
            <a:ln>
              <a:noFill/>
            </a:ln>
          </p:spPr>
          <p:txBody>
            <a:bodyPr vert="horz" wrap="square" lIns="34290" tIns="17145" rIns="34290" bIns="17145" numCol="1" anchor="t" anchorCtr="0" compatLnSpc="1">
              <a:prstTxWarp prst="textNoShape">
                <a:avLst/>
              </a:prstTxWarp>
            </a:bodyPr>
            <a:lstStyle/>
            <a:p>
              <a:endParaRPr lang="th-TH" sz="675"/>
            </a:p>
          </p:txBody>
        </p:sp>
        <p:sp>
          <p:nvSpPr>
            <p:cNvPr id="198" name="Freeform 205">
              <a:extLst>
                <a:ext uri="{FF2B5EF4-FFF2-40B4-BE49-F238E27FC236}">
                  <a16:creationId xmlns:a16="http://schemas.microsoft.com/office/drawing/2014/main" id="{F69AED65-76FA-4A36-AB8C-2789A28E0DCC}"/>
                </a:ext>
              </a:extLst>
            </p:cNvPr>
            <p:cNvSpPr>
              <a:spLocks/>
            </p:cNvSpPr>
            <p:nvPr/>
          </p:nvSpPr>
          <p:spPr bwMode="auto">
            <a:xfrm>
              <a:off x="14907458" y="8474642"/>
              <a:ext cx="131623" cy="131623"/>
            </a:xfrm>
            <a:custGeom>
              <a:avLst/>
              <a:gdLst>
                <a:gd name="T0" fmla="*/ 2 w 5"/>
                <a:gd name="T1" fmla="*/ 5 h 5"/>
                <a:gd name="T2" fmla="*/ 5 w 5"/>
                <a:gd name="T3" fmla="*/ 4 h 5"/>
                <a:gd name="T4" fmla="*/ 4 w 5"/>
                <a:gd name="T5" fmla="*/ 1 h 5"/>
                <a:gd name="T6" fmla="*/ 1 w 5"/>
                <a:gd name="T7" fmla="*/ 2 h 5"/>
                <a:gd name="T8" fmla="*/ 2 w 5"/>
                <a:gd name="T9" fmla="*/ 5 h 5"/>
              </a:gdLst>
              <a:ahLst/>
              <a:cxnLst>
                <a:cxn ang="0">
                  <a:pos x="T0" y="T1"/>
                </a:cxn>
                <a:cxn ang="0">
                  <a:pos x="T2" y="T3"/>
                </a:cxn>
                <a:cxn ang="0">
                  <a:pos x="T4" y="T5"/>
                </a:cxn>
                <a:cxn ang="0">
                  <a:pos x="T6" y="T7"/>
                </a:cxn>
                <a:cxn ang="0">
                  <a:pos x="T8" y="T9"/>
                </a:cxn>
              </a:cxnLst>
              <a:rect l="0" t="0" r="r" b="b"/>
              <a:pathLst>
                <a:path w="5" h="5">
                  <a:moveTo>
                    <a:pt x="2" y="5"/>
                  </a:moveTo>
                  <a:cubicBezTo>
                    <a:pt x="3" y="5"/>
                    <a:pt x="4" y="5"/>
                    <a:pt x="5" y="4"/>
                  </a:cubicBezTo>
                  <a:cubicBezTo>
                    <a:pt x="5" y="3"/>
                    <a:pt x="5" y="1"/>
                    <a:pt x="4" y="1"/>
                  </a:cubicBezTo>
                  <a:cubicBezTo>
                    <a:pt x="3" y="0"/>
                    <a:pt x="2" y="1"/>
                    <a:pt x="1" y="2"/>
                  </a:cubicBezTo>
                  <a:cubicBezTo>
                    <a:pt x="0" y="3"/>
                    <a:pt x="1" y="4"/>
                    <a:pt x="2" y="5"/>
                  </a:cubicBezTo>
                  <a:close/>
                </a:path>
              </a:pathLst>
            </a:custGeom>
            <a:solidFill>
              <a:schemeClr val="accent6"/>
            </a:solidFill>
            <a:ln>
              <a:noFill/>
            </a:ln>
          </p:spPr>
          <p:txBody>
            <a:bodyPr vert="horz" wrap="square" lIns="34290" tIns="17145" rIns="34290" bIns="17145" numCol="1" anchor="t" anchorCtr="0" compatLnSpc="1">
              <a:prstTxWarp prst="textNoShape">
                <a:avLst/>
              </a:prstTxWarp>
            </a:bodyPr>
            <a:lstStyle/>
            <a:p>
              <a:endParaRPr lang="th-TH" sz="675"/>
            </a:p>
          </p:txBody>
        </p:sp>
        <p:sp>
          <p:nvSpPr>
            <p:cNvPr id="199" name="Freeform 207">
              <a:extLst>
                <a:ext uri="{FF2B5EF4-FFF2-40B4-BE49-F238E27FC236}">
                  <a16:creationId xmlns:a16="http://schemas.microsoft.com/office/drawing/2014/main" id="{13B1E739-DB70-454F-B197-1200F507605D}"/>
                </a:ext>
              </a:extLst>
            </p:cNvPr>
            <p:cNvSpPr>
              <a:spLocks/>
            </p:cNvSpPr>
            <p:nvPr/>
          </p:nvSpPr>
          <p:spPr bwMode="auto">
            <a:xfrm>
              <a:off x="14802161" y="8816863"/>
              <a:ext cx="131623" cy="105298"/>
            </a:xfrm>
            <a:custGeom>
              <a:avLst/>
              <a:gdLst>
                <a:gd name="T0" fmla="*/ 2 w 5"/>
                <a:gd name="T1" fmla="*/ 4 h 4"/>
                <a:gd name="T2" fmla="*/ 5 w 5"/>
                <a:gd name="T3" fmla="*/ 2 h 4"/>
                <a:gd name="T4" fmla="*/ 3 w 5"/>
                <a:gd name="T5" fmla="*/ 0 h 4"/>
                <a:gd name="T6" fmla="*/ 0 w 5"/>
                <a:gd name="T7" fmla="*/ 2 h 4"/>
                <a:gd name="T8" fmla="*/ 2 w 5"/>
                <a:gd name="T9" fmla="*/ 4 h 4"/>
              </a:gdLst>
              <a:ahLst/>
              <a:cxnLst>
                <a:cxn ang="0">
                  <a:pos x="T0" y="T1"/>
                </a:cxn>
                <a:cxn ang="0">
                  <a:pos x="T2" y="T3"/>
                </a:cxn>
                <a:cxn ang="0">
                  <a:pos x="T4" y="T5"/>
                </a:cxn>
                <a:cxn ang="0">
                  <a:pos x="T6" y="T7"/>
                </a:cxn>
                <a:cxn ang="0">
                  <a:pos x="T8" y="T9"/>
                </a:cxn>
              </a:cxnLst>
              <a:rect l="0" t="0" r="r" b="b"/>
              <a:pathLst>
                <a:path w="5" h="4">
                  <a:moveTo>
                    <a:pt x="2" y="4"/>
                  </a:moveTo>
                  <a:cubicBezTo>
                    <a:pt x="3" y="4"/>
                    <a:pt x="4" y="4"/>
                    <a:pt x="5" y="2"/>
                  </a:cubicBezTo>
                  <a:cubicBezTo>
                    <a:pt x="5" y="1"/>
                    <a:pt x="4" y="0"/>
                    <a:pt x="3" y="0"/>
                  </a:cubicBezTo>
                  <a:cubicBezTo>
                    <a:pt x="2" y="0"/>
                    <a:pt x="0" y="0"/>
                    <a:pt x="0" y="2"/>
                  </a:cubicBezTo>
                  <a:cubicBezTo>
                    <a:pt x="0" y="3"/>
                    <a:pt x="1" y="4"/>
                    <a:pt x="2" y="4"/>
                  </a:cubicBezTo>
                  <a:close/>
                </a:path>
              </a:pathLst>
            </a:custGeom>
            <a:solidFill>
              <a:schemeClr val="accent6"/>
            </a:solidFill>
            <a:ln>
              <a:noFill/>
            </a:ln>
          </p:spPr>
          <p:txBody>
            <a:bodyPr vert="horz" wrap="square" lIns="34290" tIns="17145" rIns="34290" bIns="17145" numCol="1" anchor="t" anchorCtr="0" compatLnSpc="1">
              <a:prstTxWarp prst="textNoShape">
                <a:avLst/>
              </a:prstTxWarp>
            </a:bodyPr>
            <a:lstStyle/>
            <a:p>
              <a:endParaRPr lang="th-TH" sz="675"/>
            </a:p>
          </p:txBody>
        </p:sp>
        <p:sp>
          <p:nvSpPr>
            <p:cNvPr id="200" name="Freeform 208">
              <a:extLst>
                <a:ext uri="{FF2B5EF4-FFF2-40B4-BE49-F238E27FC236}">
                  <a16:creationId xmlns:a16="http://schemas.microsoft.com/office/drawing/2014/main" id="{6056705B-2C76-42B5-ABB9-A5C033AB3FEA}"/>
                </a:ext>
              </a:extLst>
            </p:cNvPr>
            <p:cNvSpPr>
              <a:spLocks noEditPoints="1"/>
            </p:cNvSpPr>
            <p:nvPr/>
          </p:nvSpPr>
          <p:spPr bwMode="auto">
            <a:xfrm>
              <a:off x="14617888" y="10378787"/>
              <a:ext cx="605464" cy="583528"/>
            </a:xfrm>
            <a:custGeom>
              <a:avLst/>
              <a:gdLst>
                <a:gd name="T0" fmla="*/ 12 w 23"/>
                <a:gd name="T1" fmla="*/ 0 h 22"/>
                <a:gd name="T2" fmla="*/ 0 w 23"/>
                <a:gd name="T3" fmla="*/ 11 h 22"/>
                <a:gd name="T4" fmla="*/ 12 w 23"/>
                <a:gd name="T5" fmla="*/ 22 h 22"/>
                <a:gd name="T6" fmla="*/ 23 w 23"/>
                <a:gd name="T7" fmla="*/ 11 h 22"/>
                <a:gd name="T8" fmla="*/ 12 w 23"/>
                <a:gd name="T9" fmla="*/ 0 h 22"/>
                <a:gd name="T10" fmla="*/ 12 w 23"/>
                <a:gd name="T11" fmla="*/ 15 h 22"/>
                <a:gd name="T12" fmla="*/ 7 w 23"/>
                <a:gd name="T13" fmla="*/ 11 h 22"/>
                <a:gd name="T14" fmla="*/ 12 w 23"/>
                <a:gd name="T15" fmla="*/ 6 h 22"/>
                <a:gd name="T16" fmla="*/ 16 w 23"/>
                <a:gd name="T17" fmla="*/ 11 h 22"/>
                <a:gd name="T18" fmla="*/ 12 w 23"/>
                <a:gd name="T19" fmla="*/ 15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22">
                  <a:moveTo>
                    <a:pt x="12" y="0"/>
                  </a:moveTo>
                  <a:cubicBezTo>
                    <a:pt x="5" y="0"/>
                    <a:pt x="0" y="5"/>
                    <a:pt x="0" y="11"/>
                  </a:cubicBezTo>
                  <a:cubicBezTo>
                    <a:pt x="0" y="17"/>
                    <a:pt x="5" y="22"/>
                    <a:pt x="12" y="22"/>
                  </a:cubicBezTo>
                  <a:cubicBezTo>
                    <a:pt x="18" y="22"/>
                    <a:pt x="23" y="17"/>
                    <a:pt x="23" y="11"/>
                  </a:cubicBezTo>
                  <a:cubicBezTo>
                    <a:pt x="23" y="5"/>
                    <a:pt x="18" y="0"/>
                    <a:pt x="12" y="0"/>
                  </a:cubicBezTo>
                  <a:close/>
                  <a:moveTo>
                    <a:pt x="12" y="15"/>
                  </a:moveTo>
                  <a:cubicBezTo>
                    <a:pt x="9" y="15"/>
                    <a:pt x="7" y="13"/>
                    <a:pt x="7" y="11"/>
                  </a:cubicBezTo>
                  <a:cubicBezTo>
                    <a:pt x="7" y="8"/>
                    <a:pt x="9" y="6"/>
                    <a:pt x="12" y="6"/>
                  </a:cubicBezTo>
                  <a:cubicBezTo>
                    <a:pt x="14" y="6"/>
                    <a:pt x="16" y="8"/>
                    <a:pt x="16" y="11"/>
                  </a:cubicBezTo>
                  <a:cubicBezTo>
                    <a:pt x="16" y="13"/>
                    <a:pt x="14" y="15"/>
                    <a:pt x="12" y="15"/>
                  </a:cubicBezTo>
                  <a:close/>
                </a:path>
              </a:pathLst>
            </a:custGeom>
            <a:solidFill>
              <a:schemeClr val="accent6"/>
            </a:solidFill>
            <a:ln>
              <a:noFill/>
            </a:ln>
          </p:spPr>
          <p:txBody>
            <a:bodyPr vert="horz" wrap="square" lIns="34290" tIns="17145" rIns="34290" bIns="17145" numCol="1" anchor="t" anchorCtr="0" compatLnSpc="1">
              <a:prstTxWarp prst="textNoShape">
                <a:avLst/>
              </a:prstTxWarp>
            </a:bodyPr>
            <a:lstStyle/>
            <a:p>
              <a:endParaRPr lang="th-TH" sz="675"/>
            </a:p>
          </p:txBody>
        </p:sp>
      </p:grpSp>
      <p:grpSp>
        <p:nvGrpSpPr>
          <p:cNvPr id="201" name="กลุ่ม 153">
            <a:extLst>
              <a:ext uri="{FF2B5EF4-FFF2-40B4-BE49-F238E27FC236}">
                <a16:creationId xmlns:a16="http://schemas.microsoft.com/office/drawing/2014/main" id="{CF656975-7824-432A-B503-3798FB2FC5F3}"/>
              </a:ext>
            </a:extLst>
          </p:cNvPr>
          <p:cNvGrpSpPr/>
          <p:nvPr/>
        </p:nvGrpSpPr>
        <p:grpSpPr>
          <a:xfrm>
            <a:off x="1045669" y="1271546"/>
            <a:ext cx="1275401" cy="1360209"/>
            <a:chOff x="198437" y="9440773"/>
            <a:chExt cx="3401067" cy="3627223"/>
          </a:xfrm>
        </p:grpSpPr>
        <p:grpSp>
          <p:nvGrpSpPr>
            <p:cNvPr id="202" name="กลุ่ม 154">
              <a:extLst>
                <a:ext uri="{FF2B5EF4-FFF2-40B4-BE49-F238E27FC236}">
                  <a16:creationId xmlns:a16="http://schemas.microsoft.com/office/drawing/2014/main" id="{B714B759-2E15-4F4B-8774-04E15BBE94C8}"/>
                </a:ext>
              </a:extLst>
            </p:cNvPr>
            <p:cNvGrpSpPr/>
            <p:nvPr/>
          </p:nvGrpSpPr>
          <p:grpSpPr>
            <a:xfrm>
              <a:off x="198437" y="11232206"/>
              <a:ext cx="3293181" cy="765507"/>
              <a:chOff x="1309004" y="5980441"/>
              <a:chExt cx="3293181" cy="765507"/>
            </a:xfrm>
          </p:grpSpPr>
          <p:sp>
            <p:nvSpPr>
              <p:cNvPr id="206" name="Round Same Side Corner Rectangle 59">
                <a:extLst>
                  <a:ext uri="{FF2B5EF4-FFF2-40B4-BE49-F238E27FC236}">
                    <a16:creationId xmlns:a16="http://schemas.microsoft.com/office/drawing/2014/main" id="{7B97C5C5-3534-4A37-ACC0-365FB916DD82}"/>
                  </a:ext>
                </a:extLst>
              </p:cNvPr>
              <p:cNvSpPr/>
              <p:nvPr/>
            </p:nvSpPr>
            <p:spPr>
              <a:xfrm rot="5400000">
                <a:off x="2583433" y="4777337"/>
                <a:ext cx="753065" cy="3184158"/>
              </a:xfrm>
              <a:prstGeom prst="round2SameRect">
                <a:avLst>
                  <a:gd name="adj1" fmla="val 50000"/>
                  <a:gd name="adj2" fmla="val 50000"/>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lIns="82283" tIns="41141" rIns="82283" bIns="41141" rtlCol="0" anchor="ctr"/>
              <a:lstStyle/>
              <a:p>
                <a:pPr algn="r"/>
                <a:endParaRPr lang="bg-BG" sz="675" dirty="0">
                  <a:latin typeface="Lato Light"/>
                </a:endParaRPr>
              </a:p>
            </p:txBody>
          </p:sp>
          <p:sp>
            <p:nvSpPr>
              <p:cNvPr id="207" name="TextBox 159">
                <a:extLst>
                  <a:ext uri="{FF2B5EF4-FFF2-40B4-BE49-F238E27FC236}">
                    <a16:creationId xmlns:a16="http://schemas.microsoft.com/office/drawing/2014/main" id="{27F7F250-093A-48E9-8029-4D49A2F5D642}"/>
                  </a:ext>
                </a:extLst>
              </p:cNvPr>
              <p:cNvSpPr txBox="1"/>
              <p:nvPr/>
            </p:nvSpPr>
            <p:spPr>
              <a:xfrm>
                <a:off x="1309004" y="5980441"/>
                <a:ext cx="3293181" cy="615552"/>
              </a:xfrm>
              <a:prstGeom prst="rect">
                <a:avLst/>
              </a:prstGeom>
              <a:noFill/>
            </p:spPr>
            <p:txBody>
              <a:bodyPr wrap="square" lIns="0" tIns="0" rIns="0" bIns="0" rtlCol="0">
                <a:spAutoFit/>
              </a:bodyPr>
              <a:lstStyle/>
              <a:p>
                <a:pPr algn="ctr"/>
                <a:r>
                  <a:rPr lang="en-US" sz="1500" b="1" dirty="0">
                    <a:solidFill>
                      <a:schemeClr val="bg1"/>
                    </a:solidFill>
                    <a:latin typeface="Lato Regular"/>
                    <a:cs typeface="Lato Regular"/>
                  </a:rPr>
                  <a:t>Startup</a:t>
                </a:r>
              </a:p>
            </p:txBody>
          </p:sp>
        </p:grpSp>
        <p:sp>
          <p:nvSpPr>
            <p:cNvPr id="203" name="Rectangle 139">
              <a:extLst>
                <a:ext uri="{FF2B5EF4-FFF2-40B4-BE49-F238E27FC236}">
                  <a16:creationId xmlns:a16="http://schemas.microsoft.com/office/drawing/2014/main" id="{092F76D3-5FAC-4BD0-ABA2-474813E51A40}"/>
                </a:ext>
              </a:extLst>
            </p:cNvPr>
            <p:cNvSpPr/>
            <p:nvPr/>
          </p:nvSpPr>
          <p:spPr>
            <a:xfrm>
              <a:off x="1097745" y="9440773"/>
              <a:ext cx="1479473" cy="1479858"/>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lIns="68567" tIns="34283" rIns="68567" bIns="34283" rtlCol="0" anchor="ctr"/>
            <a:lstStyle/>
            <a:p>
              <a:pPr algn="ctr"/>
              <a:endParaRPr lang="id-ID" sz="675"/>
            </a:p>
          </p:txBody>
        </p:sp>
        <p:sp>
          <p:nvSpPr>
            <p:cNvPr id="204" name="TextBox 156">
              <a:extLst>
                <a:ext uri="{FF2B5EF4-FFF2-40B4-BE49-F238E27FC236}">
                  <a16:creationId xmlns:a16="http://schemas.microsoft.com/office/drawing/2014/main" id="{25973CA2-6A25-4C5C-9A83-699807B764E9}"/>
                </a:ext>
              </a:extLst>
            </p:cNvPr>
            <p:cNvSpPr txBox="1"/>
            <p:nvPr/>
          </p:nvSpPr>
          <p:spPr>
            <a:xfrm>
              <a:off x="215018" y="12107772"/>
              <a:ext cx="3384486" cy="960224"/>
            </a:xfrm>
            <a:prstGeom prst="rect">
              <a:avLst/>
            </a:prstGeom>
            <a:noFill/>
          </p:spPr>
          <p:txBody>
            <a:bodyPr wrap="square" lIns="82283" tIns="41141" rIns="82283" bIns="41141" rtlCol="0">
              <a:spAutoFit/>
            </a:bodyPr>
            <a:lstStyle/>
            <a:p>
              <a:pPr algn="ctr"/>
              <a:r>
                <a:rPr lang="en-US" sz="900" dirty="0">
                  <a:solidFill>
                    <a:schemeClr val="bg1">
                      <a:lumMod val="65000"/>
                    </a:schemeClr>
                  </a:solidFill>
                  <a:latin typeface="Lato" pitchFamily="34" charset="0"/>
                  <a:ea typeface="Lato" pitchFamily="34" charset="0"/>
                  <a:cs typeface="Lato" pitchFamily="34" charset="0"/>
                </a:rPr>
                <a:t>Lorem Ipsum has two main data statistical.</a:t>
              </a:r>
            </a:p>
          </p:txBody>
        </p:sp>
        <p:sp>
          <p:nvSpPr>
            <p:cNvPr id="205" name="Freeform 123">
              <a:extLst>
                <a:ext uri="{FF2B5EF4-FFF2-40B4-BE49-F238E27FC236}">
                  <a16:creationId xmlns:a16="http://schemas.microsoft.com/office/drawing/2014/main" id="{C82B697D-583D-4772-8295-D8706919EC18}"/>
                </a:ext>
              </a:extLst>
            </p:cNvPr>
            <p:cNvSpPr>
              <a:spLocks noChangeArrowheads="1"/>
            </p:cNvSpPr>
            <p:nvPr/>
          </p:nvSpPr>
          <p:spPr bwMode="auto">
            <a:xfrm>
              <a:off x="1372386" y="9776637"/>
              <a:ext cx="900445" cy="921546"/>
            </a:xfrm>
            <a:custGeom>
              <a:avLst/>
              <a:gdLst>
                <a:gd name="T0" fmla="*/ 275 w 452"/>
                <a:gd name="T1" fmla="*/ 301 h 462"/>
                <a:gd name="T2" fmla="*/ 275 w 452"/>
                <a:gd name="T3" fmla="*/ 301 h 462"/>
                <a:gd name="T4" fmla="*/ 434 w 452"/>
                <a:gd name="T5" fmla="*/ 26 h 462"/>
                <a:gd name="T6" fmla="*/ 434 w 452"/>
                <a:gd name="T7" fmla="*/ 18 h 462"/>
                <a:gd name="T8" fmla="*/ 425 w 452"/>
                <a:gd name="T9" fmla="*/ 18 h 462"/>
                <a:gd name="T10" fmla="*/ 159 w 452"/>
                <a:gd name="T11" fmla="*/ 178 h 462"/>
                <a:gd name="T12" fmla="*/ 9 w 452"/>
                <a:gd name="T13" fmla="*/ 301 h 462"/>
                <a:gd name="T14" fmla="*/ 35 w 452"/>
                <a:gd name="T15" fmla="*/ 328 h 462"/>
                <a:gd name="T16" fmla="*/ 88 w 452"/>
                <a:gd name="T17" fmla="*/ 310 h 462"/>
                <a:gd name="T18" fmla="*/ 151 w 452"/>
                <a:gd name="T19" fmla="*/ 372 h 462"/>
                <a:gd name="T20" fmla="*/ 133 w 452"/>
                <a:gd name="T21" fmla="*/ 425 h 462"/>
                <a:gd name="T22" fmla="*/ 151 w 452"/>
                <a:gd name="T23" fmla="*/ 452 h 462"/>
                <a:gd name="T24" fmla="*/ 275 w 452"/>
                <a:gd name="T25" fmla="*/ 301 h 462"/>
                <a:gd name="T26" fmla="*/ 301 w 452"/>
                <a:gd name="T27" fmla="*/ 150 h 462"/>
                <a:gd name="T28" fmla="*/ 301 w 452"/>
                <a:gd name="T29" fmla="*/ 150 h 462"/>
                <a:gd name="T30" fmla="*/ 301 w 452"/>
                <a:gd name="T31" fmla="*/ 97 h 462"/>
                <a:gd name="T32" fmla="*/ 354 w 452"/>
                <a:gd name="T33" fmla="*/ 97 h 462"/>
                <a:gd name="T34" fmla="*/ 354 w 452"/>
                <a:gd name="T35" fmla="*/ 150 h 462"/>
                <a:gd name="T36" fmla="*/ 301 w 452"/>
                <a:gd name="T37" fmla="*/ 150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52" h="462">
                  <a:moveTo>
                    <a:pt x="275" y="301"/>
                  </a:moveTo>
                  <a:lnTo>
                    <a:pt x="275" y="301"/>
                  </a:lnTo>
                  <a:cubicBezTo>
                    <a:pt x="275" y="301"/>
                    <a:pt x="451" y="169"/>
                    <a:pt x="434" y="26"/>
                  </a:cubicBezTo>
                  <a:lnTo>
                    <a:pt x="434" y="18"/>
                  </a:lnTo>
                  <a:cubicBezTo>
                    <a:pt x="425" y="18"/>
                    <a:pt x="425" y="18"/>
                    <a:pt x="425" y="18"/>
                  </a:cubicBezTo>
                  <a:cubicBezTo>
                    <a:pt x="284" y="0"/>
                    <a:pt x="159" y="178"/>
                    <a:pt x="159" y="178"/>
                  </a:cubicBezTo>
                  <a:cubicBezTo>
                    <a:pt x="53" y="159"/>
                    <a:pt x="62" y="186"/>
                    <a:pt x="9" y="301"/>
                  </a:cubicBezTo>
                  <a:cubicBezTo>
                    <a:pt x="0" y="328"/>
                    <a:pt x="18" y="328"/>
                    <a:pt x="35" y="328"/>
                  </a:cubicBezTo>
                  <a:cubicBezTo>
                    <a:pt x="53" y="319"/>
                    <a:pt x="88" y="310"/>
                    <a:pt x="88" y="310"/>
                  </a:cubicBezTo>
                  <a:cubicBezTo>
                    <a:pt x="151" y="372"/>
                    <a:pt x="151" y="372"/>
                    <a:pt x="151" y="372"/>
                  </a:cubicBezTo>
                  <a:cubicBezTo>
                    <a:pt x="151" y="372"/>
                    <a:pt x="141" y="407"/>
                    <a:pt x="133" y="425"/>
                  </a:cubicBezTo>
                  <a:cubicBezTo>
                    <a:pt x="124" y="443"/>
                    <a:pt x="133" y="461"/>
                    <a:pt x="151" y="452"/>
                  </a:cubicBezTo>
                  <a:cubicBezTo>
                    <a:pt x="266" y="398"/>
                    <a:pt x="292" y="407"/>
                    <a:pt x="275" y="301"/>
                  </a:cubicBezTo>
                  <a:close/>
                  <a:moveTo>
                    <a:pt x="301" y="150"/>
                  </a:moveTo>
                  <a:lnTo>
                    <a:pt x="301" y="150"/>
                  </a:lnTo>
                  <a:cubicBezTo>
                    <a:pt x="284" y="133"/>
                    <a:pt x="284" y="115"/>
                    <a:pt x="301" y="97"/>
                  </a:cubicBezTo>
                  <a:cubicBezTo>
                    <a:pt x="319" y="80"/>
                    <a:pt x="345" y="80"/>
                    <a:pt x="354" y="97"/>
                  </a:cubicBezTo>
                  <a:cubicBezTo>
                    <a:pt x="372" y="115"/>
                    <a:pt x="372" y="133"/>
                    <a:pt x="354" y="150"/>
                  </a:cubicBezTo>
                  <a:cubicBezTo>
                    <a:pt x="345" y="169"/>
                    <a:pt x="319" y="169"/>
                    <a:pt x="301" y="150"/>
                  </a:cubicBezTo>
                  <a:close/>
                </a:path>
              </a:pathLst>
            </a:custGeom>
            <a:solidFill>
              <a:schemeClr val="bg1"/>
            </a:solidFill>
            <a:ln>
              <a:noFill/>
            </a:ln>
            <a:effectLst/>
          </p:spPr>
          <p:txBody>
            <a:bodyPr wrap="none" lIns="12859" tIns="6430" rIns="12859" bIns="6430" anchor="ctr"/>
            <a:lstStyle/>
            <a:p>
              <a:pPr>
                <a:defRPr/>
              </a:pPr>
              <a:endParaRPr lang="en-US" sz="675" dirty="0"/>
            </a:p>
          </p:txBody>
        </p:sp>
      </p:grpSp>
      <p:grpSp>
        <p:nvGrpSpPr>
          <p:cNvPr id="208" name="กลุ่ม 160">
            <a:extLst>
              <a:ext uri="{FF2B5EF4-FFF2-40B4-BE49-F238E27FC236}">
                <a16:creationId xmlns:a16="http://schemas.microsoft.com/office/drawing/2014/main" id="{BD749C1A-2B3E-4DCE-A5F5-A3CC96D0EB16}"/>
              </a:ext>
            </a:extLst>
          </p:cNvPr>
          <p:cNvGrpSpPr/>
          <p:nvPr/>
        </p:nvGrpSpPr>
        <p:grpSpPr>
          <a:xfrm>
            <a:off x="1067750" y="2888861"/>
            <a:ext cx="1275401" cy="1360209"/>
            <a:chOff x="198437" y="4876800"/>
            <a:chExt cx="3401067" cy="3627223"/>
          </a:xfrm>
        </p:grpSpPr>
        <p:grpSp>
          <p:nvGrpSpPr>
            <p:cNvPr id="209" name="กลุ่ม 161">
              <a:extLst>
                <a:ext uri="{FF2B5EF4-FFF2-40B4-BE49-F238E27FC236}">
                  <a16:creationId xmlns:a16="http://schemas.microsoft.com/office/drawing/2014/main" id="{AAEE3074-2BFB-433A-9725-7736D546FB77}"/>
                </a:ext>
              </a:extLst>
            </p:cNvPr>
            <p:cNvGrpSpPr/>
            <p:nvPr/>
          </p:nvGrpSpPr>
          <p:grpSpPr>
            <a:xfrm>
              <a:off x="198437" y="6668233"/>
              <a:ext cx="3293181" cy="765507"/>
              <a:chOff x="1309004" y="5980441"/>
              <a:chExt cx="3293181" cy="765507"/>
            </a:xfrm>
          </p:grpSpPr>
          <p:sp>
            <p:nvSpPr>
              <p:cNvPr id="213" name="Round Same Side Corner Rectangle 59">
                <a:extLst>
                  <a:ext uri="{FF2B5EF4-FFF2-40B4-BE49-F238E27FC236}">
                    <a16:creationId xmlns:a16="http://schemas.microsoft.com/office/drawing/2014/main" id="{0DCA0A8F-D7DC-4D4D-9808-77D689134F00}"/>
                  </a:ext>
                </a:extLst>
              </p:cNvPr>
              <p:cNvSpPr/>
              <p:nvPr/>
            </p:nvSpPr>
            <p:spPr>
              <a:xfrm rot="5400000">
                <a:off x="2583433" y="4777337"/>
                <a:ext cx="753065" cy="3184158"/>
              </a:xfrm>
              <a:prstGeom prst="round2SameRect">
                <a:avLst>
                  <a:gd name="adj1" fmla="val 50000"/>
                  <a:gd name="adj2" fmla="val 50000"/>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lIns="82283" tIns="41141" rIns="82283" bIns="41141" rtlCol="0" anchor="ctr"/>
              <a:lstStyle/>
              <a:p>
                <a:pPr algn="r"/>
                <a:endParaRPr lang="bg-BG" sz="675" dirty="0">
                  <a:latin typeface="Lato Light"/>
                </a:endParaRPr>
              </a:p>
            </p:txBody>
          </p:sp>
          <p:sp>
            <p:nvSpPr>
              <p:cNvPr id="214" name="TextBox 166">
                <a:extLst>
                  <a:ext uri="{FF2B5EF4-FFF2-40B4-BE49-F238E27FC236}">
                    <a16:creationId xmlns:a16="http://schemas.microsoft.com/office/drawing/2014/main" id="{08E223DB-00E7-4EB4-99F0-74837FD2240F}"/>
                  </a:ext>
                </a:extLst>
              </p:cNvPr>
              <p:cNvSpPr txBox="1"/>
              <p:nvPr/>
            </p:nvSpPr>
            <p:spPr>
              <a:xfrm>
                <a:off x="1309004" y="5980441"/>
                <a:ext cx="3293181" cy="615552"/>
              </a:xfrm>
              <a:prstGeom prst="rect">
                <a:avLst/>
              </a:prstGeom>
              <a:noFill/>
            </p:spPr>
            <p:txBody>
              <a:bodyPr wrap="square" lIns="0" tIns="0" rIns="0" bIns="0" rtlCol="0">
                <a:spAutoFit/>
              </a:bodyPr>
              <a:lstStyle/>
              <a:p>
                <a:pPr algn="ctr"/>
                <a:r>
                  <a:rPr lang="en-US" sz="1500" b="1" dirty="0">
                    <a:solidFill>
                      <a:schemeClr val="bg1"/>
                    </a:solidFill>
                    <a:latin typeface="Lato Regular"/>
                    <a:cs typeface="Lato Regular"/>
                  </a:rPr>
                  <a:t>Step two</a:t>
                </a:r>
              </a:p>
            </p:txBody>
          </p:sp>
        </p:grpSp>
        <p:sp>
          <p:nvSpPr>
            <p:cNvPr id="210" name="Rectangle 139">
              <a:extLst>
                <a:ext uri="{FF2B5EF4-FFF2-40B4-BE49-F238E27FC236}">
                  <a16:creationId xmlns:a16="http://schemas.microsoft.com/office/drawing/2014/main" id="{DE81F189-D143-4124-93E9-56A81ED1F59D}"/>
                </a:ext>
              </a:extLst>
            </p:cNvPr>
            <p:cNvSpPr/>
            <p:nvPr/>
          </p:nvSpPr>
          <p:spPr>
            <a:xfrm>
              <a:off x="1097745" y="4876800"/>
              <a:ext cx="1479473" cy="1479858"/>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lIns="68567" tIns="34283" rIns="68567" bIns="34283" rtlCol="0" anchor="ctr"/>
            <a:lstStyle/>
            <a:p>
              <a:pPr algn="ctr"/>
              <a:endParaRPr lang="id-ID" sz="675"/>
            </a:p>
          </p:txBody>
        </p:sp>
        <p:sp>
          <p:nvSpPr>
            <p:cNvPr id="211" name="TextBox 163">
              <a:extLst>
                <a:ext uri="{FF2B5EF4-FFF2-40B4-BE49-F238E27FC236}">
                  <a16:creationId xmlns:a16="http://schemas.microsoft.com/office/drawing/2014/main" id="{94B59709-90A9-401C-A2C5-34AF03DC0730}"/>
                </a:ext>
              </a:extLst>
            </p:cNvPr>
            <p:cNvSpPr txBox="1"/>
            <p:nvPr/>
          </p:nvSpPr>
          <p:spPr>
            <a:xfrm>
              <a:off x="215018" y="7543799"/>
              <a:ext cx="3384486" cy="960224"/>
            </a:xfrm>
            <a:prstGeom prst="rect">
              <a:avLst/>
            </a:prstGeom>
            <a:noFill/>
          </p:spPr>
          <p:txBody>
            <a:bodyPr wrap="square" lIns="82283" tIns="41141" rIns="82283" bIns="41141" rtlCol="0">
              <a:spAutoFit/>
            </a:bodyPr>
            <a:lstStyle/>
            <a:p>
              <a:pPr algn="ctr"/>
              <a:r>
                <a:rPr lang="en-US" sz="900" dirty="0">
                  <a:solidFill>
                    <a:schemeClr val="bg1">
                      <a:lumMod val="65000"/>
                    </a:schemeClr>
                  </a:solidFill>
                  <a:latin typeface="Lato" pitchFamily="34" charset="0"/>
                  <a:ea typeface="Lato" pitchFamily="34" charset="0"/>
                  <a:cs typeface="Lato" pitchFamily="34" charset="0"/>
                </a:rPr>
                <a:t>Lorem Ipsum has two main data statistical.</a:t>
              </a:r>
            </a:p>
          </p:txBody>
        </p:sp>
        <p:sp>
          <p:nvSpPr>
            <p:cNvPr id="212" name="Freeform 119">
              <a:extLst>
                <a:ext uri="{FF2B5EF4-FFF2-40B4-BE49-F238E27FC236}">
                  <a16:creationId xmlns:a16="http://schemas.microsoft.com/office/drawing/2014/main" id="{61B88BD4-0621-4BF3-A088-0C2EE4CFA3C7}"/>
                </a:ext>
              </a:extLst>
            </p:cNvPr>
            <p:cNvSpPr>
              <a:spLocks noChangeArrowheads="1"/>
            </p:cNvSpPr>
            <p:nvPr/>
          </p:nvSpPr>
          <p:spPr bwMode="auto">
            <a:xfrm>
              <a:off x="1340140" y="5134675"/>
              <a:ext cx="991897" cy="886374"/>
            </a:xfrm>
            <a:custGeom>
              <a:avLst/>
              <a:gdLst>
                <a:gd name="T0" fmla="*/ 443 w 497"/>
                <a:gd name="T1" fmla="*/ 70 h 444"/>
                <a:gd name="T2" fmla="*/ 443 w 497"/>
                <a:gd name="T3" fmla="*/ 70 h 444"/>
                <a:gd name="T4" fmla="*/ 426 w 497"/>
                <a:gd name="T5" fmla="*/ 70 h 444"/>
                <a:gd name="T6" fmla="*/ 426 w 497"/>
                <a:gd name="T7" fmla="*/ 443 h 444"/>
                <a:gd name="T8" fmla="*/ 443 w 497"/>
                <a:gd name="T9" fmla="*/ 443 h 444"/>
                <a:gd name="T10" fmla="*/ 496 w 497"/>
                <a:gd name="T11" fmla="*/ 398 h 444"/>
                <a:gd name="T12" fmla="*/ 496 w 497"/>
                <a:gd name="T13" fmla="*/ 124 h 444"/>
                <a:gd name="T14" fmla="*/ 443 w 497"/>
                <a:gd name="T15" fmla="*/ 70 h 444"/>
                <a:gd name="T16" fmla="*/ 0 w 497"/>
                <a:gd name="T17" fmla="*/ 124 h 444"/>
                <a:gd name="T18" fmla="*/ 0 w 497"/>
                <a:gd name="T19" fmla="*/ 124 h 444"/>
                <a:gd name="T20" fmla="*/ 0 w 497"/>
                <a:gd name="T21" fmla="*/ 398 h 444"/>
                <a:gd name="T22" fmla="*/ 53 w 497"/>
                <a:gd name="T23" fmla="*/ 443 h 444"/>
                <a:gd name="T24" fmla="*/ 71 w 497"/>
                <a:gd name="T25" fmla="*/ 443 h 444"/>
                <a:gd name="T26" fmla="*/ 71 w 497"/>
                <a:gd name="T27" fmla="*/ 70 h 444"/>
                <a:gd name="T28" fmla="*/ 53 w 497"/>
                <a:gd name="T29" fmla="*/ 70 h 444"/>
                <a:gd name="T30" fmla="*/ 0 w 497"/>
                <a:gd name="T31" fmla="*/ 124 h 444"/>
                <a:gd name="T32" fmla="*/ 337 w 497"/>
                <a:gd name="T33" fmla="*/ 26 h 444"/>
                <a:gd name="T34" fmla="*/ 337 w 497"/>
                <a:gd name="T35" fmla="*/ 26 h 444"/>
                <a:gd name="T36" fmla="*/ 248 w 497"/>
                <a:gd name="T37" fmla="*/ 0 h 444"/>
                <a:gd name="T38" fmla="*/ 160 w 497"/>
                <a:gd name="T39" fmla="*/ 26 h 444"/>
                <a:gd name="T40" fmla="*/ 160 w 497"/>
                <a:gd name="T41" fmla="*/ 70 h 444"/>
                <a:gd name="T42" fmla="*/ 107 w 497"/>
                <a:gd name="T43" fmla="*/ 70 h 444"/>
                <a:gd name="T44" fmla="*/ 107 w 497"/>
                <a:gd name="T45" fmla="*/ 443 h 444"/>
                <a:gd name="T46" fmla="*/ 390 w 497"/>
                <a:gd name="T47" fmla="*/ 443 h 444"/>
                <a:gd name="T48" fmla="*/ 390 w 497"/>
                <a:gd name="T49" fmla="*/ 70 h 444"/>
                <a:gd name="T50" fmla="*/ 337 w 497"/>
                <a:gd name="T51" fmla="*/ 70 h 444"/>
                <a:gd name="T52" fmla="*/ 337 w 497"/>
                <a:gd name="T53" fmla="*/ 26 h 444"/>
                <a:gd name="T54" fmla="*/ 301 w 497"/>
                <a:gd name="T55" fmla="*/ 70 h 444"/>
                <a:gd name="T56" fmla="*/ 301 w 497"/>
                <a:gd name="T57" fmla="*/ 70 h 444"/>
                <a:gd name="T58" fmla="*/ 195 w 497"/>
                <a:gd name="T59" fmla="*/ 70 h 444"/>
                <a:gd name="T60" fmla="*/ 195 w 497"/>
                <a:gd name="T61" fmla="*/ 44 h 444"/>
                <a:gd name="T62" fmla="*/ 248 w 497"/>
                <a:gd name="T63" fmla="*/ 26 h 444"/>
                <a:gd name="T64" fmla="*/ 301 w 497"/>
                <a:gd name="T65" fmla="*/ 44 h 444"/>
                <a:gd name="T66" fmla="*/ 301 w 497"/>
                <a:gd name="T67" fmla="*/ 70 h 4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97" h="444">
                  <a:moveTo>
                    <a:pt x="443" y="70"/>
                  </a:moveTo>
                  <a:lnTo>
                    <a:pt x="443" y="70"/>
                  </a:lnTo>
                  <a:cubicBezTo>
                    <a:pt x="426" y="70"/>
                    <a:pt x="426" y="70"/>
                    <a:pt x="426" y="70"/>
                  </a:cubicBezTo>
                  <a:cubicBezTo>
                    <a:pt x="426" y="443"/>
                    <a:pt x="426" y="443"/>
                    <a:pt x="426" y="443"/>
                  </a:cubicBezTo>
                  <a:cubicBezTo>
                    <a:pt x="443" y="443"/>
                    <a:pt x="443" y="443"/>
                    <a:pt x="443" y="443"/>
                  </a:cubicBezTo>
                  <a:cubicBezTo>
                    <a:pt x="479" y="443"/>
                    <a:pt x="496" y="425"/>
                    <a:pt x="496" y="398"/>
                  </a:cubicBezTo>
                  <a:cubicBezTo>
                    <a:pt x="496" y="124"/>
                    <a:pt x="496" y="124"/>
                    <a:pt x="496" y="124"/>
                  </a:cubicBezTo>
                  <a:cubicBezTo>
                    <a:pt x="496" y="97"/>
                    <a:pt x="479" y="70"/>
                    <a:pt x="443" y="70"/>
                  </a:cubicBezTo>
                  <a:close/>
                  <a:moveTo>
                    <a:pt x="0" y="124"/>
                  </a:moveTo>
                  <a:lnTo>
                    <a:pt x="0" y="124"/>
                  </a:lnTo>
                  <a:cubicBezTo>
                    <a:pt x="0" y="398"/>
                    <a:pt x="0" y="398"/>
                    <a:pt x="0" y="398"/>
                  </a:cubicBezTo>
                  <a:cubicBezTo>
                    <a:pt x="0" y="425"/>
                    <a:pt x="26" y="443"/>
                    <a:pt x="53" y="443"/>
                  </a:cubicBezTo>
                  <a:cubicBezTo>
                    <a:pt x="71" y="443"/>
                    <a:pt x="71" y="443"/>
                    <a:pt x="71" y="443"/>
                  </a:cubicBezTo>
                  <a:cubicBezTo>
                    <a:pt x="71" y="70"/>
                    <a:pt x="71" y="70"/>
                    <a:pt x="71" y="70"/>
                  </a:cubicBezTo>
                  <a:cubicBezTo>
                    <a:pt x="53" y="70"/>
                    <a:pt x="53" y="70"/>
                    <a:pt x="53" y="70"/>
                  </a:cubicBezTo>
                  <a:cubicBezTo>
                    <a:pt x="26" y="70"/>
                    <a:pt x="0" y="97"/>
                    <a:pt x="0" y="124"/>
                  </a:cubicBezTo>
                  <a:close/>
                  <a:moveTo>
                    <a:pt x="337" y="26"/>
                  </a:moveTo>
                  <a:lnTo>
                    <a:pt x="337" y="26"/>
                  </a:lnTo>
                  <a:cubicBezTo>
                    <a:pt x="319" y="17"/>
                    <a:pt x="292" y="0"/>
                    <a:pt x="248" y="0"/>
                  </a:cubicBezTo>
                  <a:cubicBezTo>
                    <a:pt x="204" y="0"/>
                    <a:pt x="177" y="17"/>
                    <a:pt x="160" y="26"/>
                  </a:cubicBezTo>
                  <a:cubicBezTo>
                    <a:pt x="160" y="70"/>
                    <a:pt x="160" y="70"/>
                    <a:pt x="160" y="70"/>
                  </a:cubicBezTo>
                  <a:cubicBezTo>
                    <a:pt x="107" y="70"/>
                    <a:pt x="107" y="70"/>
                    <a:pt x="107" y="70"/>
                  </a:cubicBezTo>
                  <a:cubicBezTo>
                    <a:pt x="107" y="443"/>
                    <a:pt x="107" y="443"/>
                    <a:pt x="107" y="443"/>
                  </a:cubicBezTo>
                  <a:cubicBezTo>
                    <a:pt x="390" y="443"/>
                    <a:pt x="390" y="443"/>
                    <a:pt x="390" y="443"/>
                  </a:cubicBezTo>
                  <a:cubicBezTo>
                    <a:pt x="390" y="70"/>
                    <a:pt x="390" y="70"/>
                    <a:pt x="390" y="70"/>
                  </a:cubicBezTo>
                  <a:cubicBezTo>
                    <a:pt x="337" y="70"/>
                    <a:pt x="337" y="70"/>
                    <a:pt x="337" y="70"/>
                  </a:cubicBezTo>
                  <a:lnTo>
                    <a:pt x="337" y="26"/>
                  </a:lnTo>
                  <a:close/>
                  <a:moveTo>
                    <a:pt x="301" y="70"/>
                  </a:moveTo>
                  <a:lnTo>
                    <a:pt x="301" y="70"/>
                  </a:lnTo>
                  <a:cubicBezTo>
                    <a:pt x="195" y="70"/>
                    <a:pt x="195" y="70"/>
                    <a:pt x="195" y="70"/>
                  </a:cubicBezTo>
                  <a:cubicBezTo>
                    <a:pt x="195" y="44"/>
                    <a:pt x="195" y="44"/>
                    <a:pt x="195" y="44"/>
                  </a:cubicBezTo>
                  <a:cubicBezTo>
                    <a:pt x="204" y="35"/>
                    <a:pt x="222" y="26"/>
                    <a:pt x="248" y="26"/>
                  </a:cubicBezTo>
                  <a:cubicBezTo>
                    <a:pt x="275" y="26"/>
                    <a:pt x="292" y="35"/>
                    <a:pt x="301" y="44"/>
                  </a:cubicBezTo>
                  <a:lnTo>
                    <a:pt x="301" y="70"/>
                  </a:lnTo>
                  <a:close/>
                </a:path>
              </a:pathLst>
            </a:custGeom>
            <a:solidFill>
              <a:schemeClr val="bg1"/>
            </a:solidFill>
            <a:ln>
              <a:noFill/>
            </a:ln>
            <a:effectLst/>
          </p:spPr>
          <p:txBody>
            <a:bodyPr wrap="none" lIns="12859" tIns="6430" rIns="12859" bIns="6430" anchor="ctr"/>
            <a:lstStyle/>
            <a:p>
              <a:pPr>
                <a:defRPr/>
              </a:pPr>
              <a:endParaRPr lang="en-US" sz="675" dirty="0"/>
            </a:p>
          </p:txBody>
        </p:sp>
      </p:grpSp>
      <p:grpSp>
        <p:nvGrpSpPr>
          <p:cNvPr id="215" name="กลุ่ม 195">
            <a:extLst>
              <a:ext uri="{FF2B5EF4-FFF2-40B4-BE49-F238E27FC236}">
                <a16:creationId xmlns:a16="http://schemas.microsoft.com/office/drawing/2014/main" id="{7BA6AA4B-E86F-41FF-9962-0DDEFFF0AD1D}"/>
              </a:ext>
            </a:extLst>
          </p:cNvPr>
          <p:cNvGrpSpPr/>
          <p:nvPr/>
        </p:nvGrpSpPr>
        <p:grpSpPr>
          <a:xfrm>
            <a:off x="7058025" y="1271546"/>
            <a:ext cx="1275401" cy="1360209"/>
            <a:chOff x="6322370" y="4800600"/>
            <a:chExt cx="3401067" cy="3627223"/>
          </a:xfrm>
        </p:grpSpPr>
        <p:grpSp>
          <p:nvGrpSpPr>
            <p:cNvPr id="216" name="กลุ่ม 196">
              <a:extLst>
                <a:ext uri="{FF2B5EF4-FFF2-40B4-BE49-F238E27FC236}">
                  <a16:creationId xmlns:a16="http://schemas.microsoft.com/office/drawing/2014/main" id="{E883FE5E-9318-4B24-BD14-97E220C187C9}"/>
                </a:ext>
              </a:extLst>
            </p:cNvPr>
            <p:cNvGrpSpPr/>
            <p:nvPr/>
          </p:nvGrpSpPr>
          <p:grpSpPr>
            <a:xfrm>
              <a:off x="6322370" y="6592033"/>
              <a:ext cx="3293181" cy="765507"/>
              <a:chOff x="1309004" y="5980441"/>
              <a:chExt cx="3293181" cy="765507"/>
            </a:xfrm>
          </p:grpSpPr>
          <p:sp>
            <p:nvSpPr>
              <p:cNvPr id="220" name="Round Same Side Corner Rectangle 59">
                <a:extLst>
                  <a:ext uri="{FF2B5EF4-FFF2-40B4-BE49-F238E27FC236}">
                    <a16:creationId xmlns:a16="http://schemas.microsoft.com/office/drawing/2014/main" id="{74D223D0-EE7C-4B13-B35A-75CEAEB2B2B7}"/>
                  </a:ext>
                </a:extLst>
              </p:cNvPr>
              <p:cNvSpPr/>
              <p:nvPr/>
            </p:nvSpPr>
            <p:spPr>
              <a:xfrm rot="5400000">
                <a:off x="2583433" y="4777337"/>
                <a:ext cx="753065" cy="3184158"/>
              </a:xfrm>
              <a:prstGeom prst="round2SameRect">
                <a:avLst>
                  <a:gd name="adj1" fmla="val 50000"/>
                  <a:gd name="adj2"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82283" tIns="41141" rIns="82283" bIns="41141" rtlCol="0" anchor="ctr"/>
              <a:lstStyle/>
              <a:p>
                <a:pPr algn="r"/>
                <a:endParaRPr lang="bg-BG" sz="675" dirty="0">
                  <a:latin typeface="Lato Light"/>
                </a:endParaRPr>
              </a:p>
            </p:txBody>
          </p:sp>
          <p:sp>
            <p:nvSpPr>
              <p:cNvPr id="221" name="TextBox 201">
                <a:extLst>
                  <a:ext uri="{FF2B5EF4-FFF2-40B4-BE49-F238E27FC236}">
                    <a16:creationId xmlns:a16="http://schemas.microsoft.com/office/drawing/2014/main" id="{3E44AC5D-04EC-43AB-A05C-BFB54619A7C4}"/>
                  </a:ext>
                </a:extLst>
              </p:cNvPr>
              <p:cNvSpPr txBox="1"/>
              <p:nvPr/>
            </p:nvSpPr>
            <p:spPr>
              <a:xfrm>
                <a:off x="1309004" y="5980441"/>
                <a:ext cx="3293181" cy="615552"/>
              </a:xfrm>
              <a:prstGeom prst="rect">
                <a:avLst/>
              </a:prstGeom>
              <a:noFill/>
            </p:spPr>
            <p:txBody>
              <a:bodyPr wrap="square" lIns="0" tIns="0" rIns="0" bIns="0" rtlCol="0">
                <a:spAutoFit/>
              </a:bodyPr>
              <a:lstStyle/>
              <a:p>
                <a:pPr algn="ctr"/>
                <a:r>
                  <a:rPr lang="en-US" sz="1500" b="1" dirty="0">
                    <a:solidFill>
                      <a:schemeClr val="bg1"/>
                    </a:solidFill>
                    <a:latin typeface="Lato Regular"/>
                    <a:cs typeface="Lato Regular"/>
                  </a:rPr>
                  <a:t>Step three</a:t>
                </a:r>
              </a:p>
            </p:txBody>
          </p:sp>
        </p:grpSp>
        <p:sp>
          <p:nvSpPr>
            <p:cNvPr id="217" name="Rectangle 139">
              <a:extLst>
                <a:ext uri="{FF2B5EF4-FFF2-40B4-BE49-F238E27FC236}">
                  <a16:creationId xmlns:a16="http://schemas.microsoft.com/office/drawing/2014/main" id="{2CB186DF-2163-4344-B664-9069BEB0BE63}"/>
                </a:ext>
              </a:extLst>
            </p:cNvPr>
            <p:cNvSpPr/>
            <p:nvPr/>
          </p:nvSpPr>
          <p:spPr>
            <a:xfrm>
              <a:off x="7221678" y="4800600"/>
              <a:ext cx="1479473" cy="1479858"/>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68567" tIns="34283" rIns="68567" bIns="34283" rtlCol="0" anchor="ctr"/>
            <a:lstStyle/>
            <a:p>
              <a:pPr algn="ctr"/>
              <a:endParaRPr lang="id-ID" sz="675"/>
            </a:p>
          </p:txBody>
        </p:sp>
        <p:sp>
          <p:nvSpPr>
            <p:cNvPr id="218" name="TextBox 198">
              <a:extLst>
                <a:ext uri="{FF2B5EF4-FFF2-40B4-BE49-F238E27FC236}">
                  <a16:creationId xmlns:a16="http://schemas.microsoft.com/office/drawing/2014/main" id="{30D0A153-68E7-43F0-A7CB-4A148DCAB228}"/>
                </a:ext>
              </a:extLst>
            </p:cNvPr>
            <p:cNvSpPr txBox="1"/>
            <p:nvPr/>
          </p:nvSpPr>
          <p:spPr>
            <a:xfrm>
              <a:off x="6338951" y="7467599"/>
              <a:ext cx="3384486" cy="960224"/>
            </a:xfrm>
            <a:prstGeom prst="rect">
              <a:avLst/>
            </a:prstGeom>
            <a:noFill/>
          </p:spPr>
          <p:txBody>
            <a:bodyPr wrap="square" lIns="82283" tIns="41141" rIns="82283" bIns="41141" rtlCol="0">
              <a:spAutoFit/>
            </a:bodyPr>
            <a:lstStyle/>
            <a:p>
              <a:pPr algn="ctr"/>
              <a:r>
                <a:rPr lang="en-US" sz="900" dirty="0">
                  <a:solidFill>
                    <a:schemeClr val="bg1">
                      <a:lumMod val="65000"/>
                    </a:schemeClr>
                  </a:solidFill>
                  <a:latin typeface="Lato" pitchFamily="34" charset="0"/>
                  <a:ea typeface="Lato" pitchFamily="34" charset="0"/>
                  <a:cs typeface="Lato" pitchFamily="34" charset="0"/>
                </a:rPr>
                <a:t>Lorem Ipsum has two main data statistical.</a:t>
              </a:r>
            </a:p>
          </p:txBody>
        </p:sp>
        <p:sp>
          <p:nvSpPr>
            <p:cNvPr id="219" name="Freeform 149">
              <a:extLst>
                <a:ext uri="{FF2B5EF4-FFF2-40B4-BE49-F238E27FC236}">
                  <a16:creationId xmlns:a16="http://schemas.microsoft.com/office/drawing/2014/main" id="{293F3A96-F193-4019-B231-5D44D670AD00}"/>
                </a:ext>
              </a:extLst>
            </p:cNvPr>
            <p:cNvSpPr>
              <a:spLocks noChangeArrowheads="1"/>
            </p:cNvSpPr>
            <p:nvPr/>
          </p:nvSpPr>
          <p:spPr bwMode="auto">
            <a:xfrm>
              <a:off x="7589837" y="5085432"/>
              <a:ext cx="724573" cy="984860"/>
            </a:xfrm>
            <a:custGeom>
              <a:avLst/>
              <a:gdLst>
                <a:gd name="T0" fmla="*/ 106 w 364"/>
                <a:gd name="T1" fmla="*/ 479 h 498"/>
                <a:gd name="T2" fmla="*/ 106 w 364"/>
                <a:gd name="T3" fmla="*/ 479 h 498"/>
                <a:gd name="T4" fmla="*/ 176 w 364"/>
                <a:gd name="T5" fmla="*/ 497 h 498"/>
                <a:gd name="T6" fmla="*/ 248 w 364"/>
                <a:gd name="T7" fmla="*/ 479 h 498"/>
                <a:gd name="T8" fmla="*/ 248 w 364"/>
                <a:gd name="T9" fmla="*/ 426 h 498"/>
                <a:gd name="T10" fmla="*/ 106 w 364"/>
                <a:gd name="T11" fmla="*/ 426 h 498"/>
                <a:gd name="T12" fmla="*/ 106 w 364"/>
                <a:gd name="T13" fmla="*/ 479 h 498"/>
                <a:gd name="T14" fmla="*/ 248 w 364"/>
                <a:gd name="T15" fmla="*/ 400 h 498"/>
                <a:gd name="T16" fmla="*/ 248 w 364"/>
                <a:gd name="T17" fmla="*/ 400 h 498"/>
                <a:gd name="T18" fmla="*/ 354 w 364"/>
                <a:gd name="T19" fmla="*/ 151 h 498"/>
                <a:gd name="T20" fmla="*/ 176 w 364"/>
                <a:gd name="T21" fmla="*/ 0 h 498"/>
                <a:gd name="T22" fmla="*/ 0 w 364"/>
                <a:gd name="T23" fmla="*/ 151 h 498"/>
                <a:gd name="T24" fmla="*/ 106 w 364"/>
                <a:gd name="T25" fmla="*/ 400 h 498"/>
                <a:gd name="T26" fmla="*/ 248 w 364"/>
                <a:gd name="T27" fmla="*/ 400 h 498"/>
                <a:gd name="T28" fmla="*/ 53 w 364"/>
                <a:gd name="T29" fmla="*/ 151 h 498"/>
                <a:gd name="T30" fmla="*/ 53 w 364"/>
                <a:gd name="T31" fmla="*/ 151 h 498"/>
                <a:gd name="T32" fmla="*/ 176 w 364"/>
                <a:gd name="T33" fmla="*/ 53 h 498"/>
                <a:gd name="T34" fmla="*/ 301 w 364"/>
                <a:gd name="T35" fmla="*/ 151 h 498"/>
                <a:gd name="T36" fmla="*/ 257 w 364"/>
                <a:gd name="T37" fmla="*/ 249 h 498"/>
                <a:gd name="T38" fmla="*/ 194 w 364"/>
                <a:gd name="T39" fmla="*/ 355 h 498"/>
                <a:gd name="T40" fmla="*/ 159 w 364"/>
                <a:gd name="T41" fmla="*/ 355 h 498"/>
                <a:gd name="T42" fmla="*/ 97 w 364"/>
                <a:gd name="T43" fmla="*/ 249 h 498"/>
                <a:gd name="T44" fmla="*/ 53 w 364"/>
                <a:gd name="T45" fmla="*/ 151 h 4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64" h="498">
                  <a:moveTo>
                    <a:pt x="106" y="479"/>
                  </a:moveTo>
                  <a:lnTo>
                    <a:pt x="106" y="479"/>
                  </a:lnTo>
                  <a:cubicBezTo>
                    <a:pt x="123" y="488"/>
                    <a:pt x="150" y="497"/>
                    <a:pt x="176" y="497"/>
                  </a:cubicBezTo>
                  <a:cubicBezTo>
                    <a:pt x="203" y="497"/>
                    <a:pt x="229" y="488"/>
                    <a:pt x="248" y="479"/>
                  </a:cubicBezTo>
                  <a:cubicBezTo>
                    <a:pt x="248" y="426"/>
                    <a:pt x="248" y="426"/>
                    <a:pt x="248" y="426"/>
                  </a:cubicBezTo>
                  <a:cubicBezTo>
                    <a:pt x="106" y="426"/>
                    <a:pt x="106" y="426"/>
                    <a:pt x="106" y="426"/>
                  </a:cubicBezTo>
                  <a:lnTo>
                    <a:pt x="106" y="479"/>
                  </a:lnTo>
                  <a:close/>
                  <a:moveTo>
                    <a:pt x="248" y="400"/>
                  </a:moveTo>
                  <a:lnTo>
                    <a:pt x="248" y="400"/>
                  </a:lnTo>
                  <a:cubicBezTo>
                    <a:pt x="248" y="293"/>
                    <a:pt x="363" y="258"/>
                    <a:pt x="354" y="151"/>
                  </a:cubicBezTo>
                  <a:cubicBezTo>
                    <a:pt x="345" y="80"/>
                    <a:pt x="301" y="0"/>
                    <a:pt x="176" y="0"/>
                  </a:cubicBezTo>
                  <a:cubicBezTo>
                    <a:pt x="53" y="0"/>
                    <a:pt x="9" y="80"/>
                    <a:pt x="0" y="151"/>
                  </a:cubicBezTo>
                  <a:cubicBezTo>
                    <a:pt x="0" y="258"/>
                    <a:pt x="106" y="293"/>
                    <a:pt x="106" y="400"/>
                  </a:cubicBezTo>
                  <a:lnTo>
                    <a:pt x="248" y="400"/>
                  </a:lnTo>
                  <a:close/>
                  <a:moveTo>
                    <a:pt x="53" y="151"/>
                  </a:moveTo>
                  <a:lnTo>
                    <a:pt x="53" y="151"/>
                  </a:lnTo>
                  <a:cubicBezTo>
                    <a:pt x="62" y="89"/>
                    <a:pt x="106" y="53"/>
                    <a:pt x="176" y="53"/>
                  </a:cubicBezTo>
                  <a:cubicBezTo>
                    <a:pt x="248" y="53"/>
                    <a:pt x="292" y="89"/>
                    <a:pt x="301" y="151"/>
                  </a:cubicBezTo>
                  <a:cubicBezTo>
                    <a:pt x="301" y="187"/>
                    <a:pt x="283" y="213"/>
                    <a:pt x="257" y="249"/>
                  </a:cubicBezTo>
                  <a:cubicBezTo>
                    <a:pt x="229" y="275"/>
                    <a:pt x="213" y="311"/>
                    <a:pt x="194" y="355"/>
                  </a:cubicBezTo>
                  <a:cubicBezTo>
                    <a:pt x="159" y="355"/>
                    <a:pt x="159" y="355"/>
                    <a:pt x="159" y="355"/>
                  </a:cubicBezTo>
                  <a:cubicBezTo>
                    <a:pt x="141" y="311"/>
                    <a:pt x="123" y="275"/>
                    <a:pt x="97" y="249"/>
                  </a:cubicBezTo>
                  <a:cubicBezTo>
                    <a:pt x="70" y="213"/>
                    <a:pt x="53" y="187"/>
                    <a:pt x="53" y="151"/>
                  </a:cubicBezTo>
                  <a:close/>
                </a:path>
              </a:pathLst>
            </a:custGeom>
            <a:solidFill>
              <a:schemeClr val="bg1"/>
            </a:solidFill>
            <a:ln>
              <a:noFill/>
            </a:ln>
            <a:effectLst/>
          </p:spPr>
          <p:txBody>
            <a:bodyPr wrap="none" lIns="12859" tIns="6430" rIns="12859" bIns="6430" anchor="ctr"/>
            <a:lstStyle/>
            <a:p>
              <a:pPr>
                <a:defRPr/>
              </a:pPr>
              <a:endParaRPr lang="en-US" sz="675" dirty="0"/>
            </a:p>
          </p:txBody>
        </p:sp>
      </p:grpSp>
      <p:grpSp>
        <p:nvGrpSpPr>
          <p:cNvPr id="222" name="กลุ่ม 202">
            <a:extLst>
              <a:ext uri="{FF2B5EF4-FFF2-40B4-BE49-F238E27FC236}">
                <a16:creationId xmlns:a16="http://schemas.microsoft.com/office/drawing/2014/main" id="{6672C67A-E61C-44B0-A54D-E812DA54BC85}"/>
              </a:ext>
            </a:extLst>
          </p:cNvPr>
          <p:cNvGrpSpPr/>
          <p:nvPr/>
        </p:nvGrpSpPr>
        <p:grpSpPr>
          <a:xfrm>
            <a:off x="7083109" y="2880543"/>
            <a:ext cx="1275401" cy="1360209"/>
            <a:chOff x="6370637" y="9479173"/>
            <a:chExt cx="3401067" cy="3627223"/>
          </a:xfrm>
        </p:grpSpPr>
        <p:grpSp>
          <p:nvGrpSpPr>
            <p:cNvPr id="223" name="กลุ่ม 203">
              <a:extLst>
                <a:ext uri="{FF2B5EF4-FFF2-40B4-BE49-F238E27FC236}">
                  <a16:creationId xmlns:a16="http://schemas.microsoft.com/office/drawing/2014/main" id="{177BBB8B-34E6-4730-AA00-6B7EE8B18BB2}"/>
                </a:ext>
              </a:extLst>
            </p:cNvPr>
            <p:cNvGrpSpPr/>
            <p:nvPr/>
          </p:nvGrpSpPr>
          <p:grpSpPr>
            <a:xfrm>
              <a:off x="6370637" y="11270606"/>
              <a:ext cx="3293181" cy="765507"/>
              <a:chOff x="1309004" y="5980441"/>
              <a:chExt cx="3293181" cy="765507"/>
            </a:xfrm>
          </p:grpSpPr>
          <p:sp>
            <p:nvSpPr>
              <p:cNvPr id="227" name="Round Same Side Corner Rectangle 59">
                <a:extLst>
                  <a:ext uri="{FF2B5EF4-FFF2-40B4-BE49-F238E27FC236}">
                    <a16:creationId xmlns:a16="http://schemas.microsoft.com/office/drawing/2014/main" id="{09310754-83C7-4744-ACE9-D862E9D0724E}"/>
                  </a:ext>
                </a:extLst>
              </p:cNvPr>
              <p:cNvSpPr/>
              <p:nvPr/>
            </p:nvSpPr>
            <p:spPr>
              <a:xfrm rot="5400000">
                <a:off x="2583433" y="4777337"/>
                <a:ext cx="753065" cy="3184158"/>
              </a:xfrm>
              <a:prstGeom prst="round2SameRect">
                <a:avLst>
                  <a:gd name="adj1" fmla="val 50000"/>
                  <a:gd name="adj2"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82283" tIns="41141" rIns="82283" bIns="41141" rtlCol="0" anchor="ctr"/>
              <a:lstStyle/>
              <a:p>
                <a:pPr algn="r"/>
                <a:endParaRPr lang="bg-BG" sz="675" dirty="0">
                  <a:latin typeface="Lato Light"/>
                </a:endParaRPr>
              </a:p>
            </p:txBody>
          </p:sp>
          <p:sp>
            <p:nvSpPr>
              <p:cNvPr id="228" name="TextBox 208">
                <a:extLst>
                  <a:ext uri="{FF2B5EF4-FFF2-40B4-BE49-F238E27FC236}">
                    <a16:creationId xmlns:a16="http://schemas.microsoft.com/office/drawing/2014/main" id="{3060627A-5C9A-428E-921F-19E5000983F4}"/>
                  </a:ext>
                </a:extLst>
              </p:cNvPr>
              <p:cNvSpPr txBox="1"/>
              <p:nvPr/>
            </p:nvSpPr>
            <p:spPr>
              <a:xfrm>
                <a:off x="1309004" y="5980441"/>
                <a:ext cx="3293181" cy="615552"/>
              </a:xfrm>
              <a:prstGeom prst="rect">
                <a:avLst/>
              </a:prstGeom>
              <a:noFill/>
            </p:spPr>
            <p:txBody>
              <a:bodyPr wrap="square" lIns="0" tIns="0" rIns="0" bIns="0" rtlCol="0">
                <a:spAutoFit/>
              </a:bodyPr>
              <a:lstStyle/>
              <a:p>
                <a:pPr algn="ctr"/>
                <a:r>
                  <a:rPr lang="en-US" sz="1500" b="1" dirty="0">
                    <a:solidFill>
                      <a:schemeClr val="bg1"/>
                    </a:solidFill>
                    <a:latin typeface="Lato Regular"/>
                    <a:cs typeface="Lato Regular"/>
                  </a:rPr>
                  <a:t>Step four</a:t>
                </a:r>
              </a:p>
            </p:txBody>
          </p:sp>
        </p:grpSp>
        <p:sp>
          <p:nvSpPr>
            <p:cNvPr id="224" name="Rectangle 139">
              <a:extLst>
                <a:ext uri="{FF2B5EF4-FFF2-40B4-BE49-F238E27FC236}">
                  <a16:creationId xmlns:a16="http://schemas.microsoft.com/office/drawing/2014/main" id="{D3FA6219-0A8D-432F-AF85-6481DBFABDAB}"/>
                </a:ext>
              </a:extLst>
            </p:cNvPr>
            <p:cNvSpPr/>
            <p:nvPr/>
          </p:nvSpPr>
          <p:spPr>
            <a:xfrm>
              <a:off x="7269945" y="9479173"/>
              <a:ext cx="1479473" cy="1479858"/>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68567" tIns="34283" rIns="68567" bIns="34283" rtlCol="0" anchor="ctr"/>
            <a:lstStyle/>
            <a:p>
              <a:pPr algn="ctr"/>
              <a:endParaRPr lang="id-ID" sz="675"/>
            </a:p>
          </p:txBody>
        </p:sp>
        <p:sp>
          <p:nvSpPr>
            <p:cNvPr id="225" name="TextBox 205">
              <a:extLst>
                <a:ext uri="{FF2B5EF4-FFF2-40B4-BE49-F238E27FC236}">
                  <a16:creationId xmlns:a16="http://schemas.microsoft.com/office/drawing/2014/main" id="{87863DF8-6725-42A2-B4EF-B47E79A7FC38}"/>
                </a:ext>
              </a:extLst>
            </p:cNvPr>
            <p:cNvSpPr txBox="1"/>
            <p:nvPr/>
          </p:nvSpPr>
          <p:spPr>
            <a:xfrm>
              <a:off x="6387218" y="12146172"/>
              <a:ext cx="3384486" cy="960224"/>
            </a:xfrm>
            <a:prstGeom prst="rect">
              <a:avLst/>
            </a:prstGeom>
            <a:noFill/>
          </p:spPr>
          <p:txBody>
            <a:bodyPr wrap="square" lIns="82283" tIns="41141" rIns="82283" bIns="41141" rtlCol="0">
              <a:spAutoFit/>
            </a:bodyPr>
            <a:lstStyle/>
            <a:p>
              <a:pPr algn="ctr"/>
              <a:r>
                <a:rPr lang="en-US" sz="900" dirty="0">
                  <a:solidFill>
                    <a:schemeClr val="bg1">
                      <a:lumMod val="65000"/>
                    </a:schemeClr>
                  </a:solidFill>
                  <a:latin typeface="Lato" pitchFamily="34" charset="0"/>
                  <a:ea typeface="Lato" pitchFamily="34" charset="0"/>
                  <a:cs typeface="Lato" pitchFamily="34" charset="0"/>
                </a:rPr>
                <a:t>Lorem Ipsum has two main data statistical.</a:t>
              </a:r>
            </a:p>
          </p:txBody>
        </p:sp>
        <p:sp>
          <p:nvSpPr>
            <p:cNvPr id="226" name="Freeform 96">
              <a:extLst>
                <a:ext uri="{FF2B5EF4-FFF2-40B4-BE49-F238E27FC236}">
                  <a16:creationId xmlns:a16="http://schemas.microsoft.com/office/drawing/2014/main" id="{102B0D5A-CC62-447F-9E8C-1AD7C616485F}"/>
                </a:ext>
              </a:extLst>
            </p:cNvPr>
            <p:cNvSpPr>
              <a:spLocks noChangeArrowheads="1"/>
            </p:cNvSpPr>
            <p:nvPr/>
          </p:nvSpPr>
          <p:spPr bwMode="auto">
            <a:xfrm>
              <a:off x="7513731" y="9836512"/>
              <a:ext cx="991900" cy="865269"/>
            </a:xfrm>
            <a:custGeom>
              <a:avLst/>
              <a:gdLst>
                <a:gd name="T0" fmla="*/ 442 w 497"/>
                <a:gd name="T1" fmla="*/ 0 h 435"/>
                <a:gd name="T2" fmla="*/ 442 w 497"/>
                <a:gd name="T3" fmla="*/ 0 h 435"/>
                <a:gd name="T4" fmla="*/ 53 w 497"/>
                <a:gd name="T5" fmla="*/ 0 h 435"/>
                <a:gd name="T6" fmla="*/ 0 w 497"/>
                <a:gd name="T7" fmla="*/ 44 h 435"/>
                <a:gd name="T8" fmla="*/ 0 w 497"/>
                <a:gd name="T9" fmla="*/ 319 h 435"/>
                <a:gd name="T10" fmla="*/ 44 w 497"/>
                <a:gd name="T11" fmla="*/ 381 h 435"/>
                <a:gd name="T12" fmla="*/ 160 w 497"/>
                <a:gd name="T13" fmla="*/ 399 h 435"/>
                <a:gd name="T14" fmla="*/ 123 w 497"/>
                <a:gd name="T15" fmla="*/ 434 h 435"/>
                <a:gd name="T16" fmla="*/ 372 w 497"/>
                <a:gd name="T17" fmla="*/ 434 h 435"/>
                <a:gd name="T18" fmla="*/ 336 w 497"/>
                <a:gd name="T19" fmla="*/ 399 h 435"/>
                <a:gd name="T20" fmla="*/ 451 w 497"/>
                <a:gd name="T21" fmla="*/ 381 h 435"/>
                <a:gd name="T22" fmla="*/ 496 w 497"/>
                <a:gd name="T23" fmla="*/ 319 h 435"/>
                <a:gd name="T24" fmla="*/ 496 w 497"/>
                <a:gd name="T25" fmla="*/ 44 h 435"/>
                <a:gd name="T26" fmla="*/ 442 w 497"/>
                <a:gd name="T27" fmla="*/ 0 h 435"/>
                <a:gd name="T28" fmla="*/ 442 w 497"/>
                <a:gd name="T29" fmla="*/ 319 h 435"/>
                <a:gd name="T30" fmla="*/ 442 w 497"/>
                <a:gd name="T31" fmla="*/ 319 h 435"/>
                <a:gd name="T32" fmla="*/ 53 w 497"/>
                <a:gd name="T33" fmla="*/ 319 h 435"/>
                <a:gd name="T34" fmla="*/ 53 w 497"/>
                <a:gd name="T35" fmla="*/ 44 h 435"/>
                <a:gd name="T36" fmla="*/ 442 w 497"/>
                <a:gd name="T37" fmla="*/ 44 h 435"/>
                <a:gd name="T38" fmla="*/ 442 w 497"/>
                <a:gd name="T39" fmla="*/ 319 h 4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97" h="435">
                  <a:moveTo>
                    <a:pt x="442" y="0"/>
                  </a:moveTo>
                  <a:lnTo>
                    <a:pt x="442" y="0"/>
                  </a:lnTo>
                  <a:cubicBezTo>
                    <a:pt x="53" y="0"/>
                    <a:pt x="53" y="0"/>
                    <a:pt x="53" y="0"/>
                  </a:cubicBezTo>
                  <a:cubicBezTo>
                    <a:pt x="26" y="0"/>
                    <a:pt x="0" y="17"/>
                    <a:pt x="0" y="44"/>
                  </a:cubicBezTo>
                  <a:cubicBezTo>
                    <a:pt x="0" y="319"/>
                    <a:pt x="0" y="319"/>
                    <a:pt x="0" y="319"/>
                  </a:cubicBezTo>
                  <a:cubicBezTo>
                    <a:pt x="0" y="345"/>
                    <a:pt x="17" y="372"/>
                    <a:pt x="44" y="381"/>
                  </a:cubicBezTo>
                  <a:cubicBezTo>
                    <a:pt x="160" y="399"/>
                    <a:pt x="160" y="399"/>
                    <a:pt x="160" y="399"/>
                  </a:cubicBezTo>
                  <a:cubicBezTo>
                    <a:pt x="160" y="399"/>
                    <a:pt x="62" y="434"/>
                    <a:pt x="123" y="434"/>
                  </a:cubicBezTo>
                  <a:cubicBezTo>
                    <a:pt x="372" y="434"/>
                    <a:pt x="372" y="434"/>
                    <a:pt x="372" y="434"/>
                  </a:cubicBezTo>
                  <a:cubicBezTo>
                    <a:pt x="434" y="434"/>
                    <a:pt x="336" y="399"/>
                    <a:pt x="336" y="399"/>
                  </a:cubicBezTo>
                  <a:cubicBezTo>
                    <a:pt x="451" y="381"/>
                    <a:pt x="451" y="381"/>
                    <a:pt x="451" y="381"/>
                  </a:cubicBezTo>
                  <a:cubicBezTo>
                    <a:pt x="479" y="372"/>
                    <a:pt x="496" y="345"/>
                    <a:pt x="496" y="319"/>
                  </a:cubicBezTo>
                  <a:cubicBezTo>
                    <a:pt x="496" y="44"/>
                    <a:pt x="496" y="44"/>
                    <a:pt x="496" y="44"/>
                  </a:cubicBezTo>
                  <a:cubicBezTo>
                    <a:pt x="496" y="17"/>
                    <a:pt x="470" y="0"/>
                    <a:pt x="442" y="0"/>
                  </a:cubicBezTo>
                  <a:close/>
                  <a:moveTo>
                    <a:pt x="442" y="319"/>
                  </a:moveTo>
                  <a:lnTo>
                    <a:pt x="442" y="319"/>
                  </a:lnTo>
                  <a:cubicBezTo>
                    <a:pt x="53" y="319"/>
                    <a:pt x="53" y="319"/>
                    <a:pt x="53" y="319"/>
                  </a:cubicBezTo>
                  <a:cubicBezTo>
                    <a:pt x="53" y="44"/>
                    <a:pt x="53" y="44"/>
                    <a:pt x="53" y="44"/>
                  </a:cubicBezTo>
                  <a:cubicBezTo>
                    <a:pt x="442" y="44"/>
                    <a:pt x="442" y="44"/>
                    <a:pt x="442" y="44"/>
                  </a:cubicBezTo>
                  <a:lnTo>
                    <a:pt x="442" y="319"/>
                  </a:lnTo>
                  <a:close/>
                </a:path>
              </a:pathLst>
            </a:custGeom>
            <a:solidFill>
              <a:schemeClr val="bg1"/>
            </a:solidFill>
            <a:ln>
              <a:noFill/>
            </a:ln>
            <a:effectLst/>
          </p:spPr>
          <p:txBody>
            <a:bodyPr wrap="none" lIns="12859" tIns="6430" rIns="12859" bIns="6430" anchor="ctr"/>
            <a:lstStyle/>
            <a:p>
              <a:pPr>
                <a:defRPr/>
              </a:pPr>
              <a:endParaRPr lang="en-US" sz="675" dirty="0"/>
            </a:p>
          </p:txBody>
        </p:sp>
      </p:grpSp>
    </p:spTree>
    <p:extLst>
      <p:ext uri="{BB962C8B-B14F-4D97-AF65-F5344CB8AC3E}">
        <p14:creationId xmlns:p14="http://schemas.microsoft.com/office/powerpoint/2010/main" val="1200410534"/>
      </p:ext>
    </p:extLst>
  </p:cSld>
  <p:clrMapOvr>
    <a:masterClrMapping/>
  </p:clrMapOvr>
  <mc:AlternateContent xmlns:mc="http://schemas.openxmlformats.org/markup-compatibility/2006">
    <mc:Choice xmlns:p14="http://schemas.microsoft.com/office/powerpoint/2010/main" Requires="p14">
      <p:transition spd="slow" p14:dur="1500" advTm="1000">
        <p:random/>
      </p:transition>
    </mc:Choice>
    <mc:Fallback>
      <p:transition spd="slow" advTm="1000">
        <p:random/>
      </p:transition>
    </mc:Fallback>
  </mc:AlternateContent>
  <mc:AlternateContent xmlns:mc="http://schemas.openxmlformats.org/markup-compatibility/2006">
    <mc:Choice xmlns:p14="http://schemas.microsoft.com/office/powerpoint/2010/main"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afterEffect" p14:presetBounceEnd="52000">
                                      <p:stCondLst>
                                        <p:cond delay="0"/>
                                      </p:stCondLst>
                                      <p:childTnLst>
                                        <p:set>
                                          <p:cBhvr>
                                            <p:cTn id="6" dur="1" fill="hold">
                                              <p:stCondLst>
                                                <p:cond delay="0"/>
                                              </p:stCondLst>
                                            </p:cTn>
                                            <p:tgtEl>
                                              <p:spTgt spid="86"/>
                                            </p:tgtEl>
                                            <p:attrNameLst>
                                              <p:attrName>style.visibility</p:attrName>
                                            </p:attrNameLst>
                                          </p:cBhvr>
                                          <p:to>
                                            <p:strVal val="visible"/>
                                          </p:to>
                                        </p:set>
                                        <p:anim calcmode="lin" valueType="num" p14:bounceEnd="52000">
                                          <p:cBhvr additive="base">
                                            <p:cTn id="7" dur="500" fill="hold"/>
                                            <p:tgtEl>
                                              <p:spTgt spid="86"/>
                                            </p:tgtEl>
                                            <p:attrNameLst>
                                              <p:attrName>ppt_x</p:attrName>
                                            </p:attrNameLst>
                                          </p:cBhvr>
                                          <p:tavLst>
                                            <p:tav tm="0">
                                              <p:val>
                                                <p:strVal val="0-#ppt_w/2"/>
                                              </p:val>
                                            </p:tav>
                                            <p:tav tm="100000">
                                              <p:val>
                                                <p:strVal val="#ppt_x"/>
                                              </p:val>
                                            </p:tav>
                                          </p:tavLst>
                                        </p:anim>
                                        <p:anim calcmode="lin" valueType="num" p14:bounceEnd="52000">
                                          <p:cBhvr additive="base">
                                            <p:cTn id="8" dur="500" fill="hold"/>
                                            <p:tgtEl>
                                              <p:spTgt spid="86"/>
                                            </p:tgtEl>
                                            <p:attrNameLst>
                                              <p:attrName>ppt_y</p:attrName>
                                            </p:attrNameLst>
                                          </p:cBhvr>
                                          <p:tavLst>
                                            <p:tav tm="0">
                                              <p:val>
                                                <p:strVal val="#ppt_y"/>
                                              </p:val>
                                            </p:tav>
                                            <p:tav tm="100000">
                                              <p:val>
                                                <p:strVal val="#ppt_y"/>
                                              </p:val>
                                            </p:tav>
                                          </p:tavLst>
                                        </p:anim>
                                      </p:childTnLst>
                                    </p:cTn>
                                  </p:par>
                                  <p:par>
                                    <p:cTn id="9" presetID="2" presetClass="entr" presetSubtype="4" fill="hold" nodeType="withEffect">
                                      <p:stCondLst>
                                        <p:cond delay="500"/>
                                      </p:stCondLst>
                                      <p:childTnLst>
                                        <p:set>
                                          <p:cBhvr>
                                            <p:cTn id="10" dur="1" fill="hold">
                                              <p:stCondLst>
                                                <p:cond delay="0"/>
                                              </p:stCondLst>
                                            </p:cTn>
                                            <p:tgtEl>
                                              <p:spTgt spid="87"/>
                                            </p:tgtEl>
                                            <p:attrNameLst>
                                              <p:attrName>style.visibility</p:attrName>
                                            </p:attrNameLst>
                                          </p:cBhvr>
                                          <p:to>
                                            <p:strVal val="visible"/>
                                          </p:to>
                                        </p:set>
                                        <p:anim calcmode="lin" valueType="num">
                                          <p:cBhvr additive="base">
                                            <p:cTn id="11" dur="500" fill="hold"/>
                                            <p:tgtEl>
                                              <p:spTgt spid="87"/>
                                            </p:tgtEl>
                                            <p:attrNameLst>
                                              <p:attrName>ppt_x</p:attrName>
                                            </p:attrNameLst>
                                          </p:cBhvr>
                                          <p:tavLst>
                                            <p:tav tm="0">
                                              <p:val>
                                                <p:strVal val="#ppt_x"/>
                                              </p:val>
                                            </p:tav>
                                            <p:tav tm="100000">
                                              <p:val>
                                                <p:strVal val="#ppt_x"/>
                                              </p:val>
                                            </p:tav>
                                          </p:tavLst>
                                        </p:anim>
                                        <p:anim calcmode="lin" valueType="num">
                                          <p:cBhvr additive="base">
                                            <p:cTn id="12" dur="500" fill="hold"/>
                                            <p:tgtEl>
                                              <p:spTgt spid="87"/>
                                            </p:tgtEl>
                                            <p:attrNameLst>
                                              <p:attrName>ppt_y</p:attrName>
                                            </p:attrNameLst>
                                          </p:cBhvr>
                                          <p:tavLst>
                                            <p:tav tm="0">
                                              <p:val>
                                                <p:strVal val="1+#ppt_h/2"/>
                                              </p:val>
                                            </p:tav>
                                            <p:tav tm="100000">
                                              <p:val>
                                                <p:strVal val="#ppt_y"/>
                                              </p:val>
                                            </p:tav>
                                          </p:tavLst>
                                        </p:anim>
                                      </p:childTnLst>
                                    </p:cTn>
                                  </p:par>
                                  <p:par>
                                    <p:cTn id="13" presetID="2" presetClass="entr" presetSubtype="4" fill="hold" nodeType="withEffect">
                                      <p:stCondLst>
                                        <p:cond delay="750"/>
                                      </p:stCondLst>
                                      <p:childTnLst>
                                        <p:set>
                                          <p:cBhvr>
                                            <p:cTn id="14" dur="1" fill="hold">
                                              <p:stCondLst>
                                                <p:cond delay="0"/>
                                              </p:stCondLst>
                                            </p:cTn>
                                            <p:tgtEl>
                                              <p:spTgt spid="144"/>
                                            </p:tgtEl>
                                            <p:attrNameLst>
                                              <p:attrName>style.visibility</p:attrName>
                                            </p:attrNameLst>
                                          </p:cBhvr>
                                          <p:to>
                                            <p:strVal val="visible"/>
                                          </p:to>
                                        </p:set>
                                        <p:anim calcmode="lin" valueType="num">
                                          <p:cBhvr additive="base">
                                            <p:cTn id="15" dur="500" fill="hold"/>
                                            <p:tgtEl>
                                              <p:spTgt spid="144"/>
                                            </p:tgtEl>
                                            <p:attrNameLst>
                                              <p:attrName>ppt_x</p:attrName>
                                            </p:attrNameLst>
                                          </p:cBhvr>
                                          <p:tavLst>
                                            <p:tav tm="0">
                                              <p:val>
                                                <p:strVal val="#ppt_x"/>
                                              </p:val>
                                            </p:tav>
                                            <p:tav tm="100000">
                                              <p:val>
                                                <p:strVal val="#ppt_x"/>
                                              </p:val>
                                            </p:tav>
                                          </p:tavLst>
                                        </p:anim>
                                        <p:anim calcmode="lin" valueType="num">
                                          <p:cBhvr additive="base">
                                            <p:cTn id="16" dur="500" fill="hold"/>
                                            <p:tgtEl>
                                              <p:spTgt spid="144"/>
                                            </p:tgtEl>
                                            <p:attrNameLst>
                                              <p:attrName>ppt_y</p:attrName>
                                            </p:attrNameLst>
                                          </p:cBhvr>
                                          <p:tavLst>
                                            <p:tav tm="0">
                                              <p:val>
                                                <p:strVal val="1+#ppt_h/2"/>
                                              </p:val>
                                            </p:tav>
                                            <p:tav tm="100000">
                                              <p:val>
                                                <p:strVal val="#ppt_y"/>
                                              </p:val>
                                            </p:tav>
                                          </p:tavLst>
                                        </p:anim>
                                      </p:childTnLst>
                                    </p:cTn>
                                  </p:par>
                                </p:childTnLst>
                              </p:cTn>
                            </p:par>
                            <p:par>
                              <p:cTn id="17" fill="hold">
                                <p:stCondLst>
                                  <p:cond delay="1250"/>
                                </p:stCondLst>
                                <p:childTnLst>
                                  <p:par>
                                    <p:cTn id="18" presetID="53" presetClass="entr" presetSubtype="16" fill="hold" nodeType="afterEffect">
                                      <p:stCondLst>
                                        <p:cond delay="0"/>
                                      </p:stCondLst>
                                      <p:childTnLst>
                                        <p:set>
                                          <p:cBhvr>
                                            <p:cTn id="19" dur="1" fill="hold">
                                              <p:stCondLst>
                                                <p:cond delay="0"/>
                                              </p:stCondLst>
                                            </p:cTn>
                                            <p:tgtEl>
                                              <p:spTgt spid="201"/>
                                            </p:tgtEl>
                                            <p:attrNameLst>
                                              <p:attrName>style.visibility</p:attrName>
                                            </p:attrNameLst>
                                          </p:cBhvr>
                                          <p:to>
                                            <p:strVal val="visible"/>
                                          </p:to>
                                        </p:set>
                                        <p:anim calcmode="lin" valueType="num">
                                          <p:cBhvr>
                                            <p:cTn id="20" dur="500" fill="hold"/>
                                            <p:tgtEl>
                                              <p:spTgt spid="201"/>
                                            </p:tgtEl>
                                            <p:attrNameLst>
                                              <p:attrName>ppt_w</p:attrName>
                                            </p:attrNameLst>
                                          </p:cBhvr>
                                          <p:tavLst>
                                            <p:tav tm="0">
                                              <p:val>
                                                <p:fltVal val="0"/>
                                              </p:val>
                                            </p:tav>
                                            <p:tav tm="100000">
                                              <p:val>
                                                <p:strVal val="#ppt_w"/>
                                              </p:val>
                                            </p:tav>
                                          </p:tavLst>
                                        </p:anim>
                                        <p:anim calcmode="lin" valueType="num">
                                          <p:cBhvr>
                                            <p:cTn id="21" dur="500" fill="hold"/>
                                            <p:tgtEl>
                                              <p:spTgt spid="201"/>
                                            </p:tgtEl>
                                            <p:attrNameLst>
                                              <p:attrName>ppt_h</p:attrName>
                                            </p:attrNameLst>
                                          </p:cBhvr>
                                          <p:tavLst>
                                            <p:tav tm="0">
                                              <p:val>
                                                <p:fltVal val="0"/>
                                              </p:val>
                                            </p:tav>
                                            <p:tav tm="100000">
                                              <p:val>
                                                <p:strVal val="#ppt_h"/>
                                              </p:val>
                                            </p:tav>
                                          </p:tavLst>
                                        </p:anim>
                                        <p:animEffect transition="in" filter="fade">
                                          <p:cBhvr>
                                            <p:cTn id="22" dur="500"/>
                                            <p:tgtEl>
                                              <p:spTgt spid="201"/>
                                            </p:tgtEl>
                                          </p:cBhvr>
                                        </p:animEffect>
                                      </p:childTnLst>
                                    </p:cTn>
                                  </p:par>
                                </p:childTnLst>
                              </p:cTn>
                            </p:par>
                            <p:par>
                              <p:cTn id="23" fill="hold">
                                <p:stCondLst>
                                  <p:cond delay="1750"/>
                                </p:stCondLst>
                                <p:childTnLst>
                                  <p:par>
                                    <p:cTn id="24" presetID="53" presetClass="entr" presetSubtype="16" fill="hold" nodeType="afterEffect">
                                      <p:stCondLst>
                                        <p:cond delay="0"/>
                                      </p:stCondLst>
                                      <p:childTnLst>
                                        <p:set>
                                          <p:cBhvr>
                                            <p:cTn id="25" dur="1" fill="hold">
                                              <p:stCondLst>
                                                <p:cond delay="0"/>
                                              </p:stCondLst>
                                            </p:cTn>
                                            <p:tgtEl>
                                              <p:spTgt spid="208"/>
                                            </p:tgtEl>
                                            <p:attrNameLst>
                                              <p:attrName>style.visibility</p:attrName>
                                            </p:attrNameLst>
                                          </p:cBhvr>
                                          <p:to>
                                            <p:strVal val="visible"/>
                                          </p:to>
                                        </p:set>
                                        <p:anim calcmode="lin" valueType="num">
                                          <p:cBhvr>
                                            <p:cTn id="26" dur="500" fill="hold"/>
                                            <p:tgtEl>
                                              <p:spTgt spid="208"/>
                                            </p:tgtEl>
                                            <p:attrNameLst>
                                              <p:attrName>ppt_w</p:attrName>
                                            </p:attrNameLst>
                                          </p:cBhvr>
                                          <p:tavLst>
                                            <p:tav tm="0">
                                              <p:val>
                                                <p:fltVal val="0"/>
                                              </p:val>
                                            </p:tav>
                                            <p:tav tm="100000">
                                              <p:val>
                                                <p:strVal val="#ppt_w"/>
                                              </p:val>
                                            </p:tav>
                                          </p:tavLst>
                                        </p:anim>
                                        <p:anim calcmode="lin" valueType="num">
                                          <p:cBhvr>
                                            <p:cTn id="27" dur="500" fill="hold"/>
                                            <p:tgtEl>
                                              <p:spTgt spid="208"/>
                                            </p:tgtEl>
                                            <p:attrNameLst>
                                              <p:attrName>ppt_h</p:attrName>
                                            </p:attrNameLst>
                                          </p:cBhvr>
                                          <p:tavLst>
                                            <p:tav tm="0">
                                              <p:val>
                                                <p:fltVal val="0"/>
                                              </p:val>
                                            </p:tav>
                                            <p:tav tm="100000">
                                              <p:val>
                                                <p:strVal val="#ppt_h"/>
                                              </p:val>
                                            </p:tav>
                                          </p:tavLst>
                                        </p:anim>
                                        <p:animEffect transition="in" filter="fade">
                                          <p:cBhvr>
                                            <p:cTn id="28" dur="500"/>
                                            <p:tgtEl>
                                              <p:spTgt spid="208"/>
                                            </p:tgtEl>
                                          </p:cBhvr>
                                        </p:animEffect>
                                      </p:childTnLst>
                                    </p:cTn>
                                  </p:par>
                                </p:childTnLst>
                              </p:cTn>
                            </p:par>
                            <p:par>
                              <p:cTn id="29" fill="hold">
                                <p:stCondLst>
                                  <p:cond delay="2250"/>
                                </p:stCondLst>
                                <p:childTnLst>
                                  <p:par>
                                    <p:cTn id="30" presetID="53" presetClass="entr" presetSubtype="16" fill="hold" nodeType="afterEffect">
                                      <p:stCondLst>
                                        <p:cond delay="0"/>
                                      </p:stCondLst>
                                      <p:childTnLst>
                                        <p:set>
                                          <p:cBhvr>
                                            <p:cTn id="31" dur="1" fill="hold">
                                              <p:stCondLst>
                                                <p:cond delay="0"/>
                                              </p:stCondLst>
                                            </p:cTn>
                                            <p:tgtEl>
                                              <p:spTgt spid="215"/>
                                            </p:tgtEl>
                                            <p:attrNameLst>
                                              <p:attrName>style.visibility</p:attrName>
                                            </p:attrNameLst>
                                          </p:cBhvr>
                                          <p:to>
                                            <p:strVal val="visible"/>
                                          </p:to>
                                        </p:set>
                                        <p:anim calcmode="lin" valueType="num">
                                          <p:cBhvr>
                                            <p:cTn id="32" dur="500" fill="hold"/>
                                            <p:tgtEl>
                                              <p:spTgt spid="215"/>
                                            </p:tgtEl>
                                            <p:attrNameLst>
                                              <p:attrName>ppt_w</p:attrName>
                                            </p:attrNameLst>
                                          </p:cBhvr>
                                          <p:tavLst>
                                            <p:tav tm="0">
                                              <p:val>
                                                <p:fltVal val="0"/>
                                              </p:val>
                                            </p:tav>
                                            <p:tav tm="100000">
                                              <p:val>
                                                <p:strVal val="#ppt_w"/>
                                              </p:val>
                                            </p:tav>
                                          </p:tavLst>
                                        </p:anim>
                                        <p:anim calcmode="lin" valueType="num">
                                          <p:cBhvr>
                                            <p:cTn id="33" dur="500" fill="hold"/>
                                            <p:tgtEl>
                                              <p:spTgt spid="215"/>
                                            </p:tgtEl>
                                            <p:attrNameLst>
                                              <p:attrName>ppt_h</p:attrName>
                                            </p:attrNameLst>
                                          </p:cBhvr>
                                          <p:tavLst>
                                            <p:tav tm="0">
                                              <p:val>
                                                <p:fltVal val="0"/>
                                              </p:val>
                                            </p:tav>
                                            <p:tav tm="100000">
                                              <p:val>
                                                <p:strVal val="#ppt_h"/>
                                              </p:val>
                                            </p:tav>
                                          </p:tavLst>
                                        </p:anim>
                                        <p:animEffect transition="in" filter="fade">
                                          <p:cBhvr>
                                            <p:cTn id="34" dur="500"/>
                                            <p:tgtEl>
                                              <p:spTgt spid="215"/>
                                            </p:tgtEl>
                                          </p:cBhvr>
                                        </p:animEffect>
                                      </p:childTnLst>
                                    </p:cTn>
                                  </p:par>
                                </p:childTnLst>
                              </p:cTn>
                            </p:par>
                            <p:par>
                              <p:cTn id="35" fill="hold">
                                <p:stCondLst>
                                  <p:cond delay="2750"/>
                                </p:stCondLst>
                                <p:childTnLst>
                                  <p:par>
                                    <p:cTn id="36" presetID="53" presetClass="entr" presetSubtype="16" fill="hold" nodeType="afterEffect">
                                      <p:stCondLst>
                                        <p:cond delay="0"/>
                                      </p:stCondLst>
                                      <p:childTnLst>
                                        <p:set>
                                          <p:cBhvr>
                                            <p:cTn id="37" dur="1" fill="hold">
                                              <p:stCondLst>
                                                <p:cond delay="0"/>
                                              </p:stCondLst>
                                            </p:cTn>
                                            <p:tgtEl>
                                              <p:spTgt spid="222"/>
                                            </p:tgtEl>
                                            <p:attrNameLst>
                                              <p:attrName>style.visibility</p:attrName>
                                            </p:attrNameLst>
                                          </p:cBhvr>
                                          <p:to>
                                            <p:strVal val="visible"/>
                                          </p:to>
                                        </p:set>
                                        <p:anim calcmode="lin" valueType="num">
                                          <p:cBhvr>
                                            <p:cTn id="38" dur="500" fill="hold"/>
                                            <p:tgtEl>
                                              <p:spTgt spid="222"/>
                                            </p:tgtEl>
                                            <p:attrNameLst>
                                              <p:attrName>ppt_w</p:attrName>
                                            </p:attrNameLst>
                                          </p:cBhvr>
                                          <p:tavLst>
                                            <p:tav tm="0">
                                              <p:val>
                                                <p:fltVal val="0"/>
                                              </p:val>
                                            </p:tav>
                                            <p:tav tm="100000">
                                              <p:val>
                                                <p:strVal val="#ppt_w"/>
                                              </p:val>
                                            </p:tav>
                                          </p:tavLst>
                                        </p:anim>
                                        <p:anim calcmode="lin" valueType="num">
                                          <p:cBhvr>
                                            <p:cTn id="39" dur="500" fill="hold"/>
                                            <p:tgtEl>
                                              <p:spTgt spid="222"/>
                                            </p:tgtEl>
                                            <p:attrNameLst>
                                              <p:attrName>ppt_h</p:attrName>
                                            </p:attrNameLst>
                                          </p:cBhvr>
                                          <p:tavLst>
                                            <p:tav tm="0">
                                              <p:val>
                                                <p:fltVal val="0"/>
                                              </p:val>
                                            </p:tav>
                                            <p:tav tm="100000">
                                              <p:val>
                                                <p:strVal val="#ppt_h"/>
                                              </p:val>
                                            </p:tav>
                                          </p:tavLst>
                                        </p:anim>
                                        <p:animEffect transition="in" filter="fade">
                                          <p:cBhvr>
                                            <p:cTn id="40" dur="500"/>
                                            <p:tgtEl>
                                              <p:spTgt spid="2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6" grpId="0"/>
        </p:bldLst>
      </p:timing>
    </mc:Choice>
    <mc:Fallback>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afterEffect">
                                      <p:stCondLst>
                                        <p:cond delay="0"/>
                                      </p:stCondLst>
                                      <p:childTnLst>
                                        <p:set>
                                          <p:cBhvr>
                                            <p:cTn id="6" dur="1" fill="hold">
                                              <p:stCondLst>
                                                <p:cond delay="0"/>
                                              </p:stCondLst>
                                            </p:cTn>
                                            <p:tgtEl>
                                              <p:spTgt spid="86"/>
                                            </p:tgtEl>
                                            <p:attrNameLst>
                                              <p:attrName>style.visibility</p:attrName>
                                            </p:attrNameLst>
                                          </p:cBhvr>
                                          <p:to>
                                            <p:strVal val="visible"/>
                                          </p:to>
                                        </p:set>
                                        <p:anim calcmode="lin" valueType="num">
                                          <p:cBhvr additive="base">
                                            <p:cTn id="7" dur="500" fill="hold"/>
                                            <p:tgtEl>
                                              <p:spTgt spid="86"/>
                                            </p:tgtEl>
                                            <p:attrNameLst>
                                              <p:attrName>ppt_x</p:attrName>
                                            </p:attrNameLst>
                                          </p:cBhvr>
                                          <p:tavLst>
                                            <p:tav tm="0">
                                              <p:val>
                                                <p:strVal val="0-#ppt_w/2"/>
                                              </p:val>
                                            </p:tav>
                                            <p:tav tm="100000">
                                              <p:val>
                                                <p:strVal val="#ppt_x"/>
                                              </p:val>
                                            </p:tav>
                                          </p:tavLst>
                                        </p:anim>
                                        <p:anim calcmode="lin" valueType="num">
                                          <p:cBhvr additive="base">
                                            <p:cTn id="8" dur="500" fill="hold"/>
                                            <p:tgtEl>
                                              <p:spTgt spid="86"/>
                                            </p:tgtEl>
                                            <p:attrNameLst>
                                              <p:attrName>ppt_y</p:attrName>
                                            </p:attrNameLst>
                                          </p:cBhvr>
                                          <p:tavLst>
                                            <p:tav tm="0">
                                              <p:val>
                                                <p:strVal val="#ppt_y"/>
                                              </p:val>
                                            </p:tav>
                                            <p:tav tm="100000">
                                              <p:val>
                                                <p:strVal val="#ppt_y"/>
                                              </p:val>
                                            </p:tav>
                                          </p:tavLst>
                                        </p:anim>
                                      </p:childTnLst>
                                    </p:cTn>
                                  </p:par>
                                  <p:par>
                                    <p:cTn id="9" presetID="2" presetClass="entr" presetSubtype="4" fill="hold" nodeType="withEffect">
                                      <p:stCondLst>
                                        <p:cond delay="500"/>
                                      </p:stCondLst>
                                      <p:childTnLst>
                                        <p:set>
                                          <p:cBhvr>
                                            <p:cTn id="10" dur="1" fill="hold">
                                              <p:stCondLst>
                                                <p:cond delay="0"/>
                                              </p:stCondLst>
                                            </p:cTn>
                                            <p:tgtEl>
                                              <p:spTgt spid="87"/>
                                            </p:tgtEl>
                                            <p:attrNameLst>
                                              <p:attrName>style.visibility</p:attrName>
                                            </p:attrNameLst>
                                          </p:cBhvr>
                                          <p:to>
                                            <p:strVal val="visible"/>
                                          </p:to>
                                        </p:set>
                                        <p:anim calcmode="lin" valueType="num">
                                          <p:cBhvr additive="base">
                                            <p:cTn id="11" dur="500" fill="hold"/>
                                            <p:tgtEl>
                                              <p:spTgt spid="87"/>
                                            </p:tgtEl>
                                            <p:attrNameLst>
                                              <p:attrName>ppt_x</p:attrName>
                                            </p:attrNameLst>
                                          </p:cBhvr>
                                          <p:tavLst>
                                            <p:tav tm="0">
                                              <p:val>
                                                <p:strVal val="#ppt_x"/>
                                              </p:val>
                                            </p:tav>
                                            <p:tav tm="100000">
                                              <p:val>
                                                <p:strVal val="#ppt_x"/>
                                              </p:val>
                                            </p:tav>
                                          </p:tavLst>
                                        </p:anim>
                                        <p:anim calcmode="lin" valueType="num">
                                          <p:cBhvr additive="base">
                                            <p:cTn id="12" dur="500" fill="hold"/>
                                            <p:tgtEl>
                                              <p:spTgt spid="87"/>
                                            </p:tgtEl>
                                            <p:attrNameLst>
                                              <p:attrName>ppt_y</p:attrName>
                                            </p:attrNameLst>
                                          </p:cBhvr>
                                          <p:tavLst>
                                            <p:tav tm="0">
                                              <p:val>
                                                <p:strVal val="1+#ppt_h/2"/>
                                              </p:val>
                                            </p:tav>
                                            <p:tav tm="100000">
                                              <p:val>
                                                <p:strVal val="#ppt_y"/>
                                              </p:val>
                                            </p:tav>
                                          </p:tavLst>
                                        </p:anim>
                                      </p:childTnLst>
                                    </p:cTn>
                                  </p:par>
                                  <p:par>
                                    <p:cTn id="13" presetID="2" presetClass="entr" presetSubtype="4" fill="hold" nodeType="withEffect">
                                      <p:stCondLst>
                                        <p:cond delay="750"/>
                                      </p:stCondLst>
                                      <p:childTnLst>
                                        <p:set>
                                          <p:cBhvr>
                                            <p:cTn id="14" dur="1" fill="hold">
                                              <p:stCondLst>
                                                <p:cond delay="0"/>
                                              </p:stCondLst>
                                            </p:cTn>
                                            <p:tgtEl>
                                              <p:spTgt spid="144"/>
                                            </p:tgtEl>
                                            <p:attrNameLst>
                                              <p:attrName>style.visibility</p:attrName>
                                            </p:attrNameLst>
                                          </p:cBhvr>
                                          <p:to>
                                            <p:strVal val="visible"/>
                                          </p:to>
                                        </p:set>
                                        <p:anim calcmode="lin" valueType="num">
                                          <p:cBhvr additive="base">
                                            <p:cTn id="15" dur="500" fill="hold"/>
                                            <p:tgtEl>
                                              <p:spTgt spid="144"/>
                                            </p:tgtEl>
                                            <p:attrNameLst>
                                              <p:attrName>ppt_x</p:attrName>
                                            </p:attrNameLst>
                                          </p:cBhvr>
                                          <p:tavLst>
                                            <p:tav tm="0">
                                              <p:val>
                                                <p:strVal val="#ppt_x"/>
                                              </p:val>
                                            </p:tav>
                                            <p:tav tm="100000">
                                              <p:val>
                                                <p:strVal val="#ppt_x"/>
                                              </p:val>
                                            </p:tav>
                                          </p:tavLst>
                                        </p:anim>
                                        <p:anim calcmode="lin" valueType="num">
                                          <p:cBhvr additive="base">
                                            <p:cTn id="16" dur="500" fill="hold"/>
                                            <p:tgtEl>
                                              <p:spTgt spid="144"/>
                                            </p:tgtEl>
                                            <p:attrNameLst>
                                              <p:attrName>ppt_y</p:attrName>
                                            </p:attrNameLst>
                                          </p:cBhvr>
                                          <p:tavLst>
                                            <p:tav tm="0">
                                              <p:val>
                                                <p:strVal val="1+#ppt_h/2"/>
                                              </p:val>
                                            </p:tav>
                                            <p:tav tm="100000">
                                              <p:val>
                                                <p:strVal val="#ppt_y"/>
                                              </p:val>
                                            </p:tav>
                                          </p:tavLst>
                                        </p:anim>
                                      </p:childTnLst>
                                    </p:cTn>
                                  </p:par>
                                </p:childTnLst>
                              </p:cTn>
                            </p:par>
                            <p:par>
                              <p:cTn id="17" fill="hold">
                                <p:stCondLst>
                                  <p:cond delay="1250"/>
                                </p:stCondLst>
                                <p:childTnLst>
                                  <p:par>
                                    <p:cTn id="18" presetID="53" presetClass="entr" presetSubtype="16" fill="hold" nodeType="afterEffect">
                                      <p:stCondLst>
                                        <p:cond delay="0"/>
                                      </p:stCondLst>
                                      <p:childTnLst>
                                        <p:set>
                                          <p:cBhvr>
                                            <p:cTn id="19" dur="1" fill="hold">
                                              <p:stCondLst>
                                                <p:cond delay="0"/>
                                              </p:stCondLst>
                                            </p:cTn>
                                            <p:tgtEl>
                                              <p:spTgt spid="201"/>
                                            </p:tgtEl>
                                            <p:attrNameLst>
                                              <p:attrName>style.visibility</p:attrName>
                                            </p:attrNameLst>
                                          </p:cBhvr>
                                          <p:to>
                                            <p:strVal val="visible"/>
                                          </p:to>
                                        </p:set>
                                        <p:anim calcmode="lin" valueType="num">
                                          <p:cBhvr>
                                            <p:cTn id="20" dur="500" fill="hold"/>
                                            <p:tgtEl>
                                              <p:spTgt spid="201"/>
                                            </p:tgtEl>
                                            <p:attrNameLst>
                                              <p:attrName>ppt_w</p:attrName>
                                            </p:attrNameLst>
                                          </p:cBhvr>
                                          <p:tavLst>
                                            <p:tav tm="0">
                                              <p:val>
                                                <p:fltVal val="0"/>
                                              </p:val>
                                            </p:tav>
                                            <p:tav tm="100000">
                                              <p:val>
                                                <p:strVal val="#ppt_w"/>
                                              </p:val>
                                            </p:tav>
                                          </p:tavLst>
                                        </p:anim>
                                        <p:anim calcmode="lin" valueType="num">
                                          <p:cBhvr>
                                            <p:cTn id="21" dur="500" fill="hold"/>
                                            <p:tgtEl>
                                              <p:spTgt spid="201"/>
                                            </p:tgtEl>
                                            <p:attrNameLst>
                                              <p:attrName>ppt_h</p:attrName>
                                            </p:attrNameLst>
                                          </p:cBhvr>
                                          <p:tavLst>
                                            <p:tav tm="0">
                                              <p:val>
                                                <p:fltVal val="0"/>
                                              </p:val>
                                            </p:tav>
                                            <p:tav tm="100000">
                                              <p:val>
                                                <p:strVal val="#ppt_h"/>
                                              </p:val>
                                            </p:tav>
                                          </p:tavLst>
                                        </p:anim>
                                        <p:animEffect transition="in" filter="fade">
                                          <p:cBhvr>
                                            <p:cTn id="22" dur="500"/>
                                            <p:tgtEl>
                                              <p:spTgt spid="201"/>
                                            </p:tgtEl>
                                          </p:cBhvr>
                                        </p:animEffect>
                                      </p:childTnLst>
                                    </p:cTn>
                                  </p:par>
                                </p:childTnLst>
                              </p:cTn>
                            </p:par>
                            <p:par>
                              <p:cTn id="23" fill="hold">
                                <p:stCondLst>
                                  <p:cond delay="1750"/>
                                </p:stCondLst>
                                <p:childTnLst>
                                  <p:par>
                                    <p:cTn id="24" presetID="53" presetClass="entr" presetSubtype="16" fill="hold" nodeType="afterEffect">
                                      <p:stCondLst>
                                        <p:cond delay="0"/>
                                      </p:stCondLst>
                                      <p:childTnLst>
                                        <p:set>
                                          <p:cBhvr>
                                            <p:cTn id="25" dur="1" fill="hold">
                                              <p:stCondLst>
                                                <p:cond delay="0"/>
                                              </p:stCondLst>
                                            </p:cTn>
                                            <p:tgtEl>
                                              <p:spTgt spid="208"/>
                                            </p:tgtEl>
                                            <p:attrNameLst>
                                              <p:attrName>style.visibility</p:attrName>
                                            </p:attrNameLst>
                                          </p:cBhvr>
                                          <p:to>
                                            <p:strVal val="visible"/>
                                          </p:to>
                                        </p:set>
                                        <p:anim calcmode="lin" valueType="num">
                                          <p:cBhvr>
                                            <p:cTn id="26" dur="500" fill="hold"/>
                                            <p:tgtEl>
                                              <p:spTgt spid="208"/>
                                            </p:tgtEl>
                                            <p:attrNameLst>
                                              <p:attrName>ppt_w</p:attrName>
                                            </p:attrNameLst>
                                          </p:cBhvr>
                                          <p:tavLst>
                                            <p:tav tm="0">
                                              <p:val>
                                                <p:fltVal val="0"/>
                                              </p:val>
                                            </p:tav>
                                            <p:tav tm="100000">
                                              <p:val>
                                                <p:strVal val="#ppt_w"/>
                                              </p:val>
                                            </p:tav>
                                          </p:tavLst>
                                        </p:anim>
                                        <p:anim calcmode="lin" valueType="num">
                                          <p:cBhvr>
                                            <p:cTn id="27" dur="500" fill="hold"/>
                                            <p:tgtEl>
                                              <p:spTgt spid="208"/>
                                            </p:tgtEl>
                                            <p:attrNameLst>
                                              <p:attrName>ppt_h</p:attrName>
                                            </p:attrNameLst>
                                          </p:cBhvr>
                                          <p:tavLst>
                                            <p:tav tm="0">
                                              <p:val>
                                                <p:fltVal val="0"/>
                                              </p:val>
                                            </p:tav>
                                            <p:tav tm="100000">
                                              <p:val>
                                                <p:strVal val="#ppt_h"/>
                                              </p:val>
                                            </p:tav>
                                          </p:tavLst>
                                        </p:anim>
                                        <p:animEffect transition="in" filter="fade">
                                          <p:cBhvr>
                                            <p:cTn id="28" dur="500"/>
                                            <p:tgtEl>
                                              <p:spTgt spid="208"/>
                                            </p:tgtEl>
                                          </p:cBhvr>
                                        </p:animEffect>
                                      </p:childTnLst>
                                    </p:cTn>
                                  </p:par>
                                </p:childTnLst>
                              </p:cTn>
                            </p:par>
                            <p:par>
                              <p:cTn id="29" fill="hold">
                                <p:stCondLst>
                                  <p:cond delay="2250"/>
                                </p:stCondLst>
                                <p:childTnLst>
                                  <p:par>
                                    <p:cTn id="30" presetID="53" presetClass="entr" presetSubtype="16" fill="hold" nodeType="afterEffect">
                                      <p:stCondLst>
                                        <p:cond delay="0"/>
                                      </p:stCondLst>
                                      <p:childTnLst>
                                        <p:set>
                                          <p:cBhvr>
                                            <p:cTn id="31" dur="1" fill="hold">
                                              <p:stCondLst>
                                                <p:cond delay="0"/>
                                              </p:stCondLst>
                                            </p:cTn>
                                            <p:tgtEl>
                                              <p:spTgt spid="215"/>
                                            </p:tgtEl>
                                            <p:attrNameLst>
                                              <p:attrName>style.visibility</p:attrName>
                                            </p:attrNameLst>
                                          </p:cBhvr>
                                          <p:to>
                                            <p:strVal val="visible"/>
                                          </p:to>
                                        </p:set>
                                        <p:anim calcmode="lin" valueType="num">
                                          <p:cBhvr>
                                            <p:cTn id="32" dur="500" fill="hold"/>
                                            <p:tgtEl>
                                              <p:spTgt spid="215"/>
                                            </p:tgtEl>
                                            <p:attrNameLst>
                                              <p:attrName>ppt_w</p:attrName>
                                            </p:attrNameLst>
                                          </p:cBhvr>
                                          <p:tavLst>
                                            <p:tav tm="0">
                                              <p:val>
                                                <p:fltVal val="0"/>
                                              </p:val>
                                            </p:tav>
                                            <p:tav tm="100000">
                                              <p:val>
                                                <p:strVal val="#ppt_w"/>
                                              </p:val>
                                            </p:tav>
                                          </p:tavLst>
                                        </p:anim>
                                        <p:anim calcmode="lin" valueType="num">
                                          <p:cBhvr>
                                            <p:cTn id="33" dur="500" fill="hold"/>
                                            <p:tgtEl>
                                              <p:spTgt spid="215"/>
                                            </p:tgtEl>
                                            <p:attrNameLst>
                                              <p:attrName>ppt_h</p:attrName>
                                            </p:attrNameLst>
                                          </p:cBhvr>
                                          <p:tavLst>
                                            <p:tav tm="0">
                                              <p:val>
                                                <p:fltVal val="0"/>
                                              </p:val>
                                            </p:tav>
                                            <p:tav tm="100000">
                                              <p:val>
                                                <p:strVal val="#ppt_h"/>
                                              </p:val>
                                            </p:tav>
                                          </p:tavLst>
                                        </p:anim>
                                        <p:animEffect transition="in" filter="fade">
                                          <p:cBhvr>
                                            <p:cTn id="34" dur="500"/>
                                            <p:tgtEl>
                                              <p:spTgt spid="215"/>
                                            </p:tgtEl>
                                          </p:cBhvr>
                                        </p:animEffect>
                                      </p:childTnLst>
                                    </p:cTn>
                                  </p:par>
                                </p:childTnLst>
                              </p:cTn>
                            </p:par>
                            <p:par>
                              <p:cTn id="35" fill="hold">
                                <p:stCondLst>
                                  <p:cond delay="2750"/>
                                </p:stCondLst>
                                <p:childTnLst>
                                  <p:par>
                                    <p:cTn id="36" presetID="53" presetClass="entr" presetSubtype="16" fill="hold" nodeType="afterEffect">
                                      <p:stCondLst>
                                        <p:cond delay="0"/>
                                      </p:stCondLst>
                                      <p:childTnLst>
                                        <p:set>
                                          <p:cBhvr>
                                            <p:cTn id="37" dur="1" fill="hold">
                                              <p:stCondLst>
                                                <p:cond delay="0"/>
                                              </p:stCondLst>
                                            </p:cTn>
                                            <p:tgtEl>
                                              <p:spTgt spid="222"/>
                                            </p:tgtEl>
                                            <p:attrNameLst>
                                              <p:attrName>style.visibility</p:attrName>
                                            </p:attrNameLst>
                                          </p:cBhvr>
                                          <p:to>
                                            <p:strVal val="visible"/>
                                          </p:to>
                                        </p:set>
                                        <p:anim calcmode="lin" valueType="num">
                                          <p:cBhvr>
                                            <p:cTn id="38" dur="500" fill="hold"/>
                                            <p:tgtEl>
                                              <p:spTgt spid="222"/>
                                            </p:tgtEl>
                                            <p:attrNameLst>
                                              <p:attrName>ppt_w</p:attrName>
                                            </p:attrNameLst>
                                          </p:cBhvr>
                                          <p:tavLst>
                                            <p:tav tm="0">
                                              <p:val>
                                                <p:fltVal val="0"/>
                                              </p:val>
                                            </p:tav>
                                            <p:tav tm="100000">
                                              <p:val>
                                                <p:strVal val="#ppt_w"/>
                                              </p:val>
                                            </p:tav>
                                          </p:tavLst>
                                        </p:anim>
                                        <p:anim calcmode="lin" valueType="num">
                                          <p:cBhvr>
                                            <p:cTn id="39" dur="500" fill="hold"/>
                                            <p:tgtEl>
                                              <p:spTgt spid="222"/>
                                            </p:tgtEl>
                                            <p:attrNameLst>
                                              <p:attrName>ppt_h</p:attrName>
                                            </p:attrNameLst>
                                          </p:cBhvr>
                                          <p:tavLst>
                                            <p:tav tm="0">
                                              <p:val>
                                                <p:fltVal val="0"/>
                                              </p:val>
                                            </p:tav>
                                            <p:tav tm="100000">
                                              <p:val>
                                                <p:strVal val="#ppt_h"/>
                                              </p:val>
                                            </p:tav>
                                          </p:tavLst>
                                        </p:anim>
                                        <p:animEffect transition="in" filter="fade">
                                          <p:cBhvr>
                                            <p:cTn id="40" dur="500"/>
                                            <p:tgtEl>
                                              <p:spTgt spid="2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6" grpId="0"/>
        </p:bldLst>
      </p:timing>
    </mc:Fallback>
  </mc:AlternateContent>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2"/>
          <p:cNvGrpSpPr/>
          <p:nvPr/>
        </p:nvGrpSpPr>
        <p:grpSpPr>
          <a:xfrm>
            <a:off x="8431392" y="1"/>
            <a:ext cx="300083" cy="285750"/>
            <a:chOff x="8431388" y="0"/>
            <a:chExt cx="300083" cy="285750"/>
          </a:xfrm>
        </p:grpSpPr>
        <p:sp>
          <p:nvSpPr>
            <p:cNvPr id="14" name="Rectangle 13"/>
            <p:cNvSpPr/>
            <p:nvPr/>
          </p:nvSpPr>
          <p:spPr>
            <a:xfrm>
              <a:off x="8458200" y="0"/>
              <a:ext cx="228600" cy="285750"/>
            </a:xfrm>
            <a:prstGeom prst="rect">
              <a:avLst/>
            </a:prstGeom>
            <a:solidFill>
              <a:srgbClr val="16A08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5" name="TextBox 14"/>
            <p:cNvSpPr txBox="1"/>
            <p:nvPr/>
          </p:nvSpPr>
          <p:spPr>
            <a:xfrm>
              <a:off x="8431388" y="44010"/>
              <a:ext cx="300083" cy="230832"/>
            </a:xfrm>
            <a:prstGeom prst="rect">
              <a:avLst/>
            </a:prstGeom>
            <a:noFill/>
          </p:spPr>
          <p:txBody>
            <a:bodyPr wrap="none" rtlCol="0">
              <a:spAutoFit/>
            </a:bodyPr>
            <a:lstStyle/>
            <a:p>
              <a:pPr algn="ctr"/>
              <a:r>
                <a:rPr lang="id-ID" sz="900" b="1" dirty="0">
                  <a:solidFill>
                    <a:schemeClr val="bg1"/>
                  </a:solidFill>
                </a:rPr>
                <a:t>41</a:t>
              </a:r>
              <a:endParaRPr lang="en-US" sz="900" b="1" dirty="0">
                <a:solidFill>
                  <a:schemeClr val="bg1"/>
                </a:solidFill>
              </a:endParaRPr>
            </a:p>
          </p:txBody>
        </p:sp>
      </p:grpSp>
      <p:sp>
        <p:nvSpPr>
          <p:cNvPr id="86" name="Rectangle 44">
            <a:extLst>
              <a:ext uri="{FF2B5EF4-FFF2-40B4-BE49-F238E27FC236}">
                <a16:creationId xmlns:a16="http://schemas.microsoft.com/office/drawing/2014/main" id="{778B87C2-C3D3-476B-B810-D681FB632E4B}"/>
              </a:ext>
            </a:extLst>
          </p:cNvPr>
          <p:cNvSpPr>
            <a:spLocks noChangeArrowheads="1"/>
          </p:cNvSpPr>
          <p:nvPr/>
        </p:nvSpPr>
        <p:spPr bwMode="auto">
          <a:xfrm>
            <a:off x="3073361" y="136491"/>
            <a:ext cx="3375789" cy="429843"/>
          </a:xfrm>
          <a:prstGeom prst="rect">
            <a:avLst/>
          </a:prstGeom>
          <a:noFill/>
          <a:ln w="9525" algn="ctr">
            <a:noFill/>
            <a:miter lim="800000"/>
          </a:ln>
        </p:spPr>
        <p:txBody>
          <a:bodyPr wrap="square" lIns="87041" tIns="43520" rIns="87041" bIns="43520">
            <a:spAutoFit/>
          </a:bodyPr>
          <a:lstStyle/>
          <a:p>
            <a:pPr algn="ctr" eaLnBrk="0" hangingPunct="0"/>
            <a:r>
              <a:rPr lang="en-US" altLang="zh-CN" sz="2222" b="1" dirty="0">
                <a:solidFill>
                  <a:srgbClr val="356377"/>
                </a:solidFill>
                <a:latin typeface="微软雅黑" panose="020B0503020204020204" pitchFamily="34" charset="-122"/>
                <a:ea typeface="微软雅黑" panose="020B0503020204020204" pitchFamily="34" charset="-122"/>
              </a:rPr>
              <a:t>Enter your title here</a:t>
            </a:r>
          </a:p>
        </p:txBody>
      </p:sp>
      <p:grpSp>
        <p:nvGrpSpPr>
          <p:cNvPr id="229" name="กลุ่ม 74">
            <a:extLst>
              <a:ext uri="{FF2B5EF4-FFF2-40B4-BE49-F238E27FC236}">
                <a16:creationId xmlns:a16="http://schemas.microsoft.com/office/drawing/2014/main" id="{0178012B-15BB-45E4-9318-542E5EF35D83}"/>
              </a:ext>
            </a:extLst>
          </p:cNvPr>
          <p:cNvGrpSpPr/>
          <p:nvPr/>
        </p:nvGrpSpPr>
        <p:grpSpPr>
          <a:xfrm>
            <a:off x="1852596" y="1171576"/>
            <a:ext cx="4862530" cy="3982133"/>
            <a:chOff x="3209211" y="4073931"/>
            <a:chExt cx="10121326" cy="8288787"/>
          </a:xfrm>
        </p:grpSpPr>
        <p:sp>
          <p:nvSpPr>
            <p:cNvPr id="230" name="Freeform 209">
              <a:extLst>
                <a:ext uri="{FF2B5EF4-FFF2-40B4-BE49-F238E27FC236}">
                  <a16:creationId xmlns:a16="http://schemas.microsoft.com/office/drawing/2014/main" id="{F5DF5102-35A4-4215-8ECB-2940702F1841}"/>
                </a:ext>
              </a:extLst>
            </p:cNvPr>
            <p:cNvSpPr>
              <a:spLocks/>
            </p:cNvSpPr>
            <p:nvPr/>
          </p:nvSpPr>
          <p:spPr bwMode="auto">
            <a:xfrm>
              <a:off x="9750151" y="7581170"/>
              <a:ext cx="3580386" cy="4781548"/>
            </a:xfrm>
            <a:custGeom>
              <a:avLst/>
              <a:gdLst>
                <a:gd name="T0" fmla="*/ 154 w 155"/>
                <a:gd name="T1" fmla="*/ 190 h 206"/>
                <a:gd name="T2" fmla="*/ 149 w 155"/>
                <a:gd name="T3" fmla="*/ 206 h 206"/>
                <a:gd name="T4" fmla="*/ 98 w 155"/>
                <a:gd name="T5" fmla="*/ 206 h 206"/>
                <a:gd name="T6" fmla="*/ 100 w 155"/>
                <a:gd name="T7" fmla="*/ 199 h 206"/>
                <a:gd name="T8" fmla="*/ 105 w 155"/>
                <a:gd name="T9" fmla="*/ 178 h 206"/>
                <a:gd name="T10" fmla="*/ 106 w 155"/>
                <a:gd name="T11" fmla="*/ 171 h 206"/>
                <a:gd name="T12" fmla="*/ 103 w 155"/>
                <a:gd name="T13" fmla="*/ 165 h 206"/>
                <a:gd name="T14" fmla="*/ 85 w 155"/>
                <a:gd name="T15" fmla="*/ 115 h 206"/>
                <a:gd name="T16" fmla="*/ 81 w 155"/>
                <a:gd name="T17" fmla="*/ 153 h 206"/>
                <a:gd name="T18" fmla="*/ 82 w 155"/>
                <a:gd name="T19" fmla="*/ 162 h 206"/>
                <a:gd name="T20" fmla="*/ 82 w 155"/>
                <a:gd name="T21" fmla="*/ 166 h 206"/>
                <a:gd name="T22" fmla="*/ 87 w 155"/>
                <a:gd name="T23" fmla="*/ 176 h 206"/>
                <a:gd name="T24" fmla="*/ 87 w 155"/>
                <a:gd name="T25" fmla="*/ 180 h 206"/>
                <a:gd name="T26" fmla="*/ 92 w 155"/>
                <a:gd name="T27" fmla="*/ 190 h 206"/>
                <a:gd name="T28" fmla="*/ 89 w 155"/>
                <a:gd name="T29" fmla="*/ 199 h 206"/>
                <a:gd name="T30" fmla="*/ 90 w 155"/>
                <a:gd name="T31" fmla="*/ 206 h 206"/>
                <a:gd name="T32" fmla="*/ 0 w 155"/>
                <a:gd name="T33" fmla="*/ 206 h 206"/>
                <a:gd name="T34" fmla="*/ 23 w 155"/>
                <a:gd name="T35" fmla="*/ 25 h 206"/>
                <a:gd name="T36" fmla="*/ 24 w 155"/>
                <a:gd name="T37" fmla="*/ 26 h 206"/>
                <a:gd name="T38" fmla="*/ 33 w 155"/>
                <a:gd name="T39" fmla="*/ 21 h 206"/>
                <a:gd name="T40" fmla="*/ 45 w 155"/>
                <a:gd name="T41" fmla="*/ 0 h 206"/>
                <a:gd name="T42" fmla="*/ 115 w 155"/>
                <a:gd name="T43" fmla="*/ 25 h 206"/>
                <a:gd name="T44" fmla="*/ 130 w 155"/>
                <a:gd name="T45" fmla="*/ 86 h 206"/>
                <a:gd name="T46" fmla="*/ 140 w 155"/>
                <a:gd name="T47" fmla="*/ 123 h 206"/>
                <a:gd name="T48" fmla="*/ 145 w 155"/>
                <a:gd name="T49" fmla="*/ 131 h 206"/>
                <a:gd name="T50" fmla="*/ 145 w 155"/>
                <a:gd name="T51" fmla="*/ 140 h 206"/>
                <a:gd name="T52" fmla="*/ 143 w 155"/>
                <a:gd name="T53" fmla="*/ 149 h 206"/>
                <a:gd name="T54" fmla="*/ 151 w 155"/>
                <a:gd name="T55" fmla="*/ 160 h 206"/>
                <a:gd name="T56" fmla="*/ 149 w 155"/>
                <a:gd name="T57" fmla="*/ 170 h 206"/>
                <a:gd name="T58" fmla="*/ 154 w 155"/>
                <a:gd name="T59" fmla="*/ 190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55" h="206">
                  <a:moveTo>
                    <a:pt x="154" y="190"/>
                  </a:moveTo>
                  <a:cubicBezTo>
                    <a:pt x="153" y="191"/>
                    <a:pt x="151" y="198"/>
                    <a:pt x="149" y="206"/>
                  </a:cubicBezTo>
                  <a:cubicBezTo>
                    <a:pt x="98" y="206"/>
                    <a:pt x="98" y="206"/>
                    <a:pt x="98" y="206"/>
                  </a:cubicBezTo>
                  <a:cubicBezTo>
                    <a:pt x="99" y="204"/>
                    <a:pt x="99" y="201"/>
                    <a:pt x="100" y="199"/>
                  </a:cubicBezTo>
                  <a:cubicBezTo>
                    <a:pt x="102" y="188"/>
                    <a:pt x="105" y="181"/>
                    <a:pt x="105" y="178"/>
                  </a:cubicBezTo>
                  <a:cubicBezTo>
                    <a:pt x="106" y="175"/>
                    <a:pt x="104" y="172"/>
                    <a:pt x="106" y="171"/>
                  </a:cubicBezTo>
                  <a:cubicBezTo>
                    <a:pt x="107" y="170"/>
                    <a:pt x="102" y="169"/>
                    <a:pt x="103" y="165"/>
                  </a:cubicBezTo>
                  <a:cubicBezTo>
                    <a:pt x="105" y="162"/>
                    <a:pt x="91" y="127"/>
                    <a:pt x="85" y="115"/>
                  </a:cubicBezTo>
                  <a:cubicBezTo>
                    <a:pt x="85" y="115"/>
                    <a:pt x="81" y="147"/>
                    <a:pt x="81" y="153"/>
                  </a:cubicBezTo>
                  <a:cubicBezTo>
                    <a:pt x="81" y="159"/>
                    <a:pt x="81" y="161"/>
                    <a:pt x="82" y="162"/>
                  </a:cubicBezTo>
                  <a:cubicBezTo>
                    <a:pt x="82" y="163"/>
                    <a:pt x="82" y="166"/>
                    <a:pt x="82" y="166"/>
                  </a:cubicBezTo>
                  <a:cubicBezTo>
                    <a:pt x="82" y="166"/>
                    <a:pt x="86" y="173"/>
                    <a:pt x="87" y="176"/>
                  </a:cubicBezTo>
                  <a:cubicBezTo>
                    <a:pt x="87" y="179"/>
                    <a:pt x="87" y="178"/>
                    <a:pt x="87" y="180"/>
                  </a:cubicBezTo>
                  <a:cubicBezTo>
                    <a:pt x="88" y="182"/>
                    <a:pt x="93" y="185"/>
                    <a:pt x="92" y="190"/>
                  </a:cubicBezTo>
                  <a:cubicBezTo>
                    <a:pt x="91" y="194"/>
                    <a:pt x="90" y="194"/>
                    <a:pt x="89" y="199"/>
                  </a:cubicBezTo>
                  <a:cubicBezTo>
                    <a:pt x="89" y="201"/>
                    <a:pt x="89" y="203"/>
                    <a:pt x="90" y="206"/>
                  </a:cubicBezTo>
                  <a:cubicBezTo>
                    <a:pt x="0" y="206"/>
                    <a:pt x="0" y="206"/>
                    <a:pt x="0" y="206"/>
                  </a:cubicBezTo>
                  <a:cubicBezTo>
                    <a:pt x="23" y="25"/>
                    <a:pt x="23" y="25"/>
                    <a:pt x="23" y="25"/>
                  </a:cubicBezTo>
                  <a:cubicBezTo>
                    <a:pt x="23" y="26"/>
                    <a:pt x="24" y="26"/>
                    <a:pt x="24" y="26"/>
                  </a:cubicBezTo>
                  <a:cubicBezTo>
                    <a:pt x="24" y="26"/>
                    <a:pt x="32" y="22"/>
                    <a:pt x="33" y="21"/>
                  </a:cubicBezTo>
                  <a:cubicBezTo>
                    <a:pt x="35" y="19"/>
                    <a:pt x="46" y="2"/>
                    <a:pt x="45" y="0"/>
                  </a:cubicBezTo>
                  <a:cubicBezTo>
                    <a:pt x="45" y="0"/>
                    <a:pt x="113" y="22"/>
                    <a:pt x="115" y="25"/>
                  </a:cubicBezTo>
                  <a:cubicBezTo>
                    <a:pt x="116" y="28"/>
                    <a:pt x="126" y="65"/>
                    <a:pt x="130" y="86"/>
                  </a:cubicBezTo>
                  <a:cubicBezTo>
                    <a:pt x="135" y="106"/>
                    <a:pt x="137" y="117"/>
                    <a:pt x="140" y="123"/>
                  </a:cubicBezTo>
                  <a:cubicBezTo>
                    <a:pt x="143" y="129"/>
                    <a:pt x="148" y="126"/>
                    <a:pt x="145" y="131"/>
                  </a:cubicBezTo>
                  <a:cubicBezTo>
                    <a:pt x="141" y="136"/>
                    <a:pt x="144" y="138"/>
                    <a:pt x="145" y="140"/>
                  </a:cubicBezTo>
                  <a:cubicBezTo>
                    <a:pt x="145" y="141"/>
                    <a:pt x="142" y="148"/>
                    <a:pt x="143" y="149"/>
                  </a:cubicBezTo>
                  <a:cubicBezTo>
                    <a:pt x="145" y="150"/>
                    <a:pt x="147" y="154"/>
                    <a:pt x="151" y="160"/>
                  </a:cubicBezTo>
                  <a:cubicBezTo>
                    <a:pt x="154" y="166"/>
                    <a:pt x="148" y="168"/>
                    <a:pt x="149" y="170"/>
                  </a:cubicBezTo>
                  <a:cubicBezTo>
                    <a:pt x="149" y="171"/>
                    <a:pt x="155" y="184"/>
                    <a:pt x="154" y="190"/>
                  </a:cubicBezTo>
                  <a:close/>
                </a:path>
              </a:pathLst>
            </a:custGeom>
            <a:solidFill>
              <a:srgbClr val="5252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675">
                <a:cs typeface="Cordia New" panose="020B0304020202020204" pitchFamily="34" charset="-34"/>
              </a:endParaRPr>
            </a:p>
          </p:txBody>
        </p:sp>
        <p:sp>
          <p:nvSpPr>
            <p:cNvPr id="231" name="Freeform 210">
              <a:extLst>
                <a:ext uri="{FF2B5EF4-FFF2-40B4-BE49-F238E27FC236}">
                  <a16:creationId xmlns:a16="http://schemas.microsoft.com/office/drawing/2014/main" id="{5739818C-2BAD-4EB4-8573-6ECD7ACBB3C1}"/>
                </a:ext>
              </a:extLst>
            </p:cNvPr>
            <p:cNvSpPr>
              <a:spLocks/>
            </p:cNvSpPr>
            <p:nvPr/>
          </p:nvSpPr>
          <p:spPr bwMode="auto">
            <a:xfrm>
              <a:off x="12175574" y="8901677"/>
              <a:ext cx="23099" cy="119347"/>
            </a:xfrm>
            <a:custGeom>
              <a:avLst/>
              <a:gdLst>
                <a:gd name="T0" fmla="*/ 0 w 1"/>
                <a:gd name="T1" fmla="*/ 5 h 5"/>
                <a:gd name="T2" fmla="*/ 1 w 1"/>
                <a:gd name="T3" fmla="*/ 0 h 5"/>
                <a:gd name="T4" fmla="*/ 0 w 1"/>
                <a:gd name="T5" fmla="*/ 5 h 5"/>
              </a:gdLst>
              <a:ahLst/>
              <a:cxnLst>
                <a:cxn ang="0">
                  <a:pos x="T0" y="T1"/>
                </a:cxn>
                <a:cxn ang="0">
                  <a:pos x="T2" y="T3"/>
                </a:cxn>
                <a:cxn ang="0">
                  <a:pos x="T4" y="T5"/>
                </a:cxn>
              </a:cxnLst>
              <a:rect l="0" t="0" r="r" b="b"/>
              <a:pathLst>
                <a:path w="1" h="5">
                  <a:moveTo>
                    <a:pt x="0" y="5"/>
                  </a:moveTo>
                  <a:cubicBezTo>
                    <a:pt x="1" y="2"/>
                    <a:pt x="1" y="0"/>
                    <a:pt x="1" y="0"/>
                  </a:cubicBezTo>
                  <a:cubicBezTo>
                    <a:pt x="1" y="1"/>
                    <a:pt x="1" y="3"/>
                    <a:pt x="0" y="5"/>
                  </a:cubicBezTo>
                  <a:close/>
                </a:path>
              </a:pathLst>
            </a:custGeom>
            <a:solidFill>
              <a:srgbClr val="7C6E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675">
                <a:cs typeface="Cordia New" panose="020B0304020202020204" pitchFamily="34" charset="-34"/>
              </a:endParaRPr>
            </a:p>
          </p:txBody>
        </p:sp>
        <p:sp>
          <p:nvSpPr>
            <p:cNvPr id="232" name="Freeform 211">
              <a:extLst>
                <a:ext uri="{FF2B5EF4-FFF2-40B4-BE49-F238E27FC236}">
                  <a16:creationId xmlns:a16="http://schemas.microsoft.com/office/drawing/2014/main" id="{6AE16388-F76C-4012-9DBF-C06B6A20CFDD}"/>
                </a:ext>
              </a:extLst>
            </p:cNvPr>
            <p:cNvSpPr>
              <a:spLocks/>
            </p:cNvSpPr>
            <p:nvPr/>
          </p:nvSpPr>
          <p:spPr bwMode="auto">
            <a:xfrm>
              <a:off x="11413298" y="8739982"/>
              <a:ext cx="1385956" cy="3622736"/>
            </a:xfrm>
            <a:custGeom>
              <a:avLst/>
              <a:gdLst>
                <a:gd name="T0" fmla="*/ 40 w 60"/>
                <a:gd name="T1" fmla="*/ 123 h 156"/>
                <a:gd name="T2" fmla="*/ 32 w 60"/>
                <a:gd name="T3" fmla="*/ 156 h 156"/>
                <a:gd name="T4" fmla="*/ 26 w 60"/>
                <a:gd name="T5" fmla="*/ 156 h 156"/>
                <a:gd name="T6" fmla="*/ 26 w 60"/>
                <a:gd name="T7" fmla="*/ 154 h 156"/>
                <a:gd name="T8" fmla="*/ 33 w 60"/>
                <a:gd name="T9" fmla="*/ 129 h 156"/>
                <a:gd name="T10" fmla="*/ 33 w 60"/>
                <a:gd name="T11" fmla="*/ 126 h 156"/>
                <a:gd name="T12" fmla="*/ 33 w 60"/>
                <a:gd name="T13" fmla="*/ 122 h 156"/>
                <a:gd name="T14" fmla="*/ 31 w 60"/>
                <a:gd name="T15" fmla="*/ 118 h 156"/>
                <a:gd name="T16" fmla="*/ 31 w 60"/>
                <a:gd name="T17" fmla="*/ 111 h 156"/>
                <a:gd name="T18" fmla="*/ 13 w 60"/>
                <a:gd name="T19" fmla="*/ 65 h 156"/>
                <a:gd name="T20" fmla="*/ 9 w 60"/>
                <a:gd name="T21" fmla="*/ 107 h 156"/>
                <a:gd name="T22" fmla="*/ 8 w 60"/>
                <a:gd name="T23" fmla="*/ 106 h 156"/>
                <a:gd name="T24" fmla="*/ 8 w 60"/>
                <a:gd name="T25" fmla="*/ 60 h 156"/>
                <a:gd name="T26" fmla="*/ 0 w 60"/>
                <a:gd name="T27" fmla="*/ 62 h 156"/>
                <a:gd name="T28" fmla="*/ 10 w 60"/>
                <a:gd name="T29" fmla="*/ 48 h 156"/>
                <a:gd name="T30" fmla="*/ 21 w 60"/>
                <a:gd name="T31" fmla="*/ 0 h 156"/>
                <a:gd name="T32" fmla="*/ 25 w 60"/>
                <a:gd name="T33" fmla="*/ 21 h 156"/>
                <a:gd name="T34" fmla="*/ 12 w 60"/>
                <a:gd name="T35" fmla="*/ 51 h 156"/>
                <a:gd name="T36" fmla="*/ 33 w 60"/>
                <a:gd name="T37" fmla="*/ 12 h 156"/>
                <a:gd name="T38" fmla="*/ 16 w 60"/>
                <a:gd name="T39" fmla="*/ 54 h 156"/>
                <a:gd name="T40" fmla="*/ 23 w 60"/>
                <a:gd name="T41" fmla="*/ 66 h 156"/>
                <a:gd name="T42" fmla="*/ 20 w 60"/>
                <a:gd name="T43" fmla="*/ 68 h 156"/>
                <a:gd name="T44" fmla="*/ 30 w 60"/>
                <a:gd name="T45" fmla="*/ 97 h 156"/>
                <a:gd name="T46" fmla="*/ 38 w 60"/>
                <a:gd name="T47" fmla="*/ 61 h 156"/>
                <a:gd name="T48" fmla="*/ 35 w 60"/>
                <a:gd name="T49" fmla="*/ 104 h 156"/>
                <a:gd name="T50" fmla="*/ 43 w 60"/>
                <a:gd name="T51" fmla="*/ 93 h 156"/>
                <a:gd name="T52" fmla="*/ 40 w 60"/>
                <a:gd name="T53" fmla="*/ 104 h 156"/>
                <a:gd name="T54" fmla="*/ 38 w 60"/>
                <a:gd name="T55" fmla="*/ 116 h 156"/>
                <a:gd name="T56" fmla="*/ 55 w 60"/>
                <a:gd name="T57" fmla="*/ 116 h 156"/>
                <a:gd name="T58" fmla="*/ 40 w 60"/>
                <a:gd name="T59" fmla="*/ 123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0" h="156">
                  <a:moveTo>
                    <a:pt x="40" y="123"/>
                  </a:moveTo>
                  <a:cubicBezTo>
                    <a:pt x="38" y="127"/>
                    <a:pt x="34" y="146"/>
                    <a:pt x="32" y="156"/>
                  </a:cubicBezTo>
                  <a:cubicBezTo>
                    <a:pt x="26" y="156"/>
                    <a:pt x="26" y="156"/>
                    <a:pt x="26" y="156"/>
                  </a:cubicBezTo>
                  <a:cubicBezTo>
                    <a:pt x="26" y="155"/>
                    <a:pt x="26" y="155"/>
                    <a:pt x="26" y="154"/>
                  </a:cubicBezTo>
                  <a:cubicBezTo>
                    <a:pt x="27" y="146"/>
                    <a:pt x="31" y="132"/>
                    <a:pt x="33" y="129"/>
                  </a:cubicBezTo>
                  <a:cubicBezTo>
                    <a:pt x="34" y="127"/>
                    <a:pt x="34" y="128"/>
                    <a:pt x="33" y="126"/>
                  </a:cubicBezTo>
                  <a:cubicBezTo>
                    <a:pt x="32" y="124"/>
                    <a:pt x="32" y="123"/>
                    <a:pt x="33" y="122"/>
                  </a:cubicBezTo>
                  <a:cubicBezTo>
                    <a:pt x="34" y="121"/>
                    <a:pt x="32" y="119"/>
                    <a:pt x="31" y="118"/>
                  </a:cubicBezTo>
                  <a:cubicBezTo>
                    <a:pt x="31" y="116"/>
                    <a:pt x="31" y="115"/>
                    <a:pt x="31" y="111"/>
                  </a:cubicBezTo>
                  <a:cubicBezTo>
                    <a:pt x="31" y="108"/>
                    <a:pt x="13" y="65"/>
                    <a:pt x="13" y="65"/>
                  </a:cubicBezTo>
                  <a:cubicBezTo>
                    <a:pt x="13" y="65"/>
                    <a:pt x="8" y="99"/>
                    <a:pt x="9" y="107"/>
                  </a:cubicBezTo>
                  <a:cubicBezTo>
                    <a:pt x="10" y="115"/>
                    <a:pt x="8" y="106"/>
                    <a:pt x="8" y="106"/>
                  </a:cubicBezTo>
                  <a:cubicBezTo>
                    <a:pt x="8" y="106"/>
                    <a:pt x="7" y="65"/>
                    <a:pt x="8" y="60"/>
                  </a:cubicBezTo>
                  <a:cubicBezTo>
                    <a:pt x="8" y="55"/>
                    <a:pt x="0" y="62"/>
                    <a:pt x="0" y="62"/>
                  </a:cubicBezTo>
                  <a:cubicBezTo>
                    <a:pt x="0" y="62"/>
                    <a:pt x="10" y="49"/>
                    <a:pt x="10" y="48"/>
                  </a:cubicBezTo>
                  <a:cubicBezTo>
                    <a:pt x="10" y="47"/>
                    <a:pt x="21" y="0"/>
                    <a:pt x="21" y="0"/>
                  </a:cubicBezTo>
                  <a:cubicBezTo>
                    <a:pt x="25" y="21"/>
                    <a:pt x="25" y="21"/>
                    <a:pt x="25" y="21"/>
                  </a:cubicBezTo>
                  <a:cubicBezTo>
                    <a:pt x="12" y="51"/>
                    <a:pt x="12" y="51"/>
                    <a:pt x="12" y="51"/>
                  </a:cubicBezTo>
                  <a:cubicBezTo>
                    <a:pt x="12" y="51"/>
                    <a:pt x="28" y="24"/>
                    <a:pt x="33" y="12"/>
                  </a:cubicBezTo>
                  <a:cubicBezTo>
                    <a:pt x="30" y="21"/>
                    <a:pt x="22" y="45"/>
                    <a:pt x="16" y="54"/>
                  </a:cubicBezTo>
                  <a:cubicBezTo>
                    <a:pt x="16" y="54"/>
                    <a:pt x="21" y="63"/>
                    <a:pt x="23" y="66"/>
                  </a:cubicBezTo>
                  <a:cubicBezTo>
                    <a:pt x="25" y="69"/>
                    <a:pt x="19" y="63"/>
                    <a:pt x="20" y="68"/>
                  </a:cubicBezTo>
                  <a:cubicBezTo>
                    <a:pt x="22" y="72"/>
                    <a:pt x="27" y="96"/>
                    <a:pt x="30" y="97"/>
                  </a:cubicBezTo>
                  <a:cubicBezTo>
                    <a:pt x="33" y="98"/>
                    <a:pt x="38" y="61"/>
                    <a:pt x="38" y="61"/>
                  </a:cubicBezTo>
                  <a:cubicBezTo>
                    <a:pt x="35" y="104"/>
                    <a:pt x="35" y="104"/>
                    <a:pt x="35" y="104"/>
                  </a:cubicBezTo>
                  <a:cubicBezTo>
                    <a:pt x="43" y="93"/>
                    <a:pt x="43" y="93"/>
                    <a:pt x="43" y="93"/>
                  </a:cubicBezTo>
                  <a:cubicBezTo>
                    <a:pt x="43" y="93"/>
                    <a:pt x="40" y="102"/>
                    <a:pt x="40" y="104"/>
                  </a:cubicBezTo>
                  <a:cubicBezTo>
                    <a:pt x="39" y="107"/>
                    <a:pt x="40" y="113"/>
                    <a:pt x="38" y="116"/>
                  </a:cubicBezTo>
                  <a:cubicBezTo>
                    <a:pt x="37" y="119"/>
                    <a:pt x="50" y="117"/>
                    <a:pt x="55" y="116"/>
                  </a:cubicBezTo>
                  <a:cubicBezTo>
                    <a:pt x="60" y="115"/>
                    <a:pt x="44" y="118"/>
                    <a:pt x="40" y="123"/>
                  </a:cubicBezTo>
                  <a:close/>
                </a:path>
              </a:pathLst>
            </a:custGeom>
            <a:solidFill>
              <a:srgbClr val="4043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675">
                <a:cs typeface="Cordia New" panose="020B0304020202020204" pitchFamily="34" charset="-34"/>
              </a:endParaRPr>
            </a:p>
          </p:txBody>
        </p:sp>
        <p:sp>
          <p:nvSpPr>
            <p:cNvPr id="233" name="Freeform 212">
              <a:extLst>
                <a:ext uri="{FF2B5EF4-FFF2-40B4-BE49-F238E27FC236}">
                  <a16:creationId xmlns:a16="http://schemas.microsoft.com/office/drawing/2014/main" id="{ECCC372B-E2CA-4223-8D96-36E6146F3CB8}"/>
                </a:ext>
              </a:extLst>
            </p:cNvPr>
            <p:cNvSpPr>
              <a:spLocks/>
            </p:cNvSpPr>
            <p:nvPr/>
          </p:nvSpPr>
          <p:spPr bwMode="auto">
            <a:xfrm>
              <a:off x="7625019" y="7581170"/>
              <a:ext cx="2656415" cy="4781548"/>
            </a:xfrm>
            <a:custGeom>
              <a:avLst/>
              <a:gdLst>
                <a:gd name="T0" fmla="*/ 26 w 115"/>
                <a:gd name="T1" fmla="*/ 199 h 206"/>
                <a:gd name="T2" fmla="*/ 23 w 115"/>
                <a:gd name="T3" fmla="*/ 190 h 206"/>
                <a:gd name="T4" fmla="*/ 28 w 115"/>
                <a:gd name="T5" fmla="*/ 180 h 206"/>
                <a:gd name="T6" fmla="*/ 29 w 115"/>
                <a:gd name="T7" fmla="*/ 176 h 206"/>
                <a:gd name="T8" fmla="*/ 33 w 115"/>
                <a:gd name="T9" fmla="*/ 166 h 206"/>
                <a:gd name="T10" fmla="*/ 33 w 115"/>
                <a:gd name="T11" fmla="*/ 162 h 206"/>
                <a:gd name="T12" fmla="*/ 34 w 115"/>
                <a:gd name="T13" fmla="*/ 153 h 206"/>
                <a:gd name="T14" fmla="*/ 30 w 115"/>
                <a:gd name="T15" fmla="*/ 115 h 206"/>
                <a:gd name="T16" fmla="*/ 30 w 115"/>
                <a:gd name="T17" fmla="*/ 113 h 206"/>
                <a:gd name="T18" fmla="*/ 0 w 115"/>
                <a:gd name="T19" fmla="*/ 25 h 206"/>
                <a:gd name="T20" fmla="*/ 70 w 115"/>
                <a:gd name="T21" fmla="*/ 0 h 206"/>
                <a:gd name="T22" fmla="*/ 82 w 115"/>
                <a:gd name="T23" fmla="*/ 21 h 206"/>
                <a:gd name="T24" fmla="*/ 91 w 115"/>
                <a:gd name="T25" fmla="*/ 26 h 206"/>
                <a:gd name="T26" fmla="*/ 93 w 115"/>
                <a:gd name="T27" fmla="*/ 25 h 206"/>
                <a:gd name="T28" fmla="*/ 115 w 115"/>
                <a:gd name="T29" fmla="*/ 206 h 206"/>
                <a:gd name="T30" fmla="*/ 25 w 115"/>
                <a:gd name="T31" fmla="*/ 206 h 206"/>
                <a:gd name="T32" fmla="*/ 26 w 115"/>
                <a:gd name="T33" fmla="*/ 199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5" h="206">
                  <a:moveTo>
                    <a:pt x="26" y="199"/>
                  </a:moveTo>
                  <a:cubicBezTo>
                    <a:pt x="26" y="194"/>
                    <a:pt x="24" y="194"/>
                    <a:pt x="23" y="190"/>
                  </a:cubicBezTo>
                  <a:cubicBezTo>
                    <a:pt x="23" y="185"/>
                    <a:pt x="27" y="182"/>
                    <a:pt x="28" y="180"/>
                  </a:cubicBezTo>
                  <a:cubicBezTo>
                    <a:pt x="29" y="178"/>
                    <a:pt x="28" y="179"/>
                    <a:pt x="29" y="176"/>
                  </a:cubicBezTo>
                  <a:cubicBezTo>
                    <a:pt x="29" y="173"/>
                    <a:pt x="33" y="166"/>
                    <a:pt x="33" y="166"/>
                  </a:cubicBezTo>
                  <a:cubicBezTo>
                    <a:pt x="33" y="166"/>
                    <a:pt x="33" y="163"/>
                    <a:pt x="33" y="162"/>
                  </a:cubicBezTo>
                  <a:cubicBezTo>
                    <a:pt x="34" y="161"/>
                    <a:pt x="34" y="159"/>
                    <a:pt x="34" y="153"/>
                  </a:cubicBezTo>
                  <a:cubicBezTo>
                    <a:pt x="34" y="147"/>
                    <a:pt x="30" y="115"/>
                    <a:pt x="30" y="115"/>
                  </a:cubicBezTo>
                  <a:cubicBezTo>
                    <a:pt x="30" y="113"/>
                    <a:pt x="30" y="113"/>
                    <a:pt x="30" y="113"/>
                  </a:cubicBezTo>
                  <a:cubicBezTo>
                    <a:pt x="0" y="25"/>
                    <a:pt x="0" y="25"/>
                    <a:pt x="0" y="25"/>
                  </a:cubicBezTo>
                  <a:cubicBezTo>
                    <a:pt x="2" y="22"/>
                    <a:pt x="70" y="0"/>
                    <a:pt x="70" y="0"/>
                  </a:cubicBezTo>
                  <a:cubicBezTo>
                    <a:pt x="69" y="2"/>
                    <a:pt x="80" y="19"/>
                    <a:pt x="82" y="21"/>
                  </a:cubicBezTo>
                  <a:cubicBezTo>
                    <a:pt x="83" y="22"/>
                    <a:pt x="91" y="26"/>
                    <a:pt x="91" y="26"/>
                  </a:cubicBezTo>
                  <a:cubicBezTo>
                    <a:pt x="91" y="26"/>
                    <a:pt x="92" y="26"/>
                    <a:pt x="93" y="25"/>
                  </a:cubicBezTo>
                  <a:cubicBezTo>
                    <a:pt x="115" y="206"/>
                    <a:pt x="115" y="206"/>
                    <a:pt x="115" y="206"/>
                  </a:cubicBezTo>
                  <a:cubicBezTo>
                    <a:pt x="25" y="206"/>
                    <a:pt x="25" y="206"/>
                    <a:pt x="25" y="206"/>
                  </a:cubicBezTo>
                  <a:cubicBezTo>
                    <a:pt x="26" y="203"/>
                    <a:pt x="26" y="201"/>
                    <a:pt x="26" y="199"/>
                  </a:cubicBezTo>
                </a:path>
              </a:pathLst>
            </a:custGeom>
            <a:solidFill>
              <a:srgbClr val="5252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675">
                <a:cs typeface="Cordia New" panose="020B0304020202020204" pitchFamily="34" charset="-34"/>
              </a:endParaRPr>
            </a:p>
          </p:txBody>
        </p:sp>
        <p:sp>
          <p:nvSpPr>
            <p:cNvPr id="234" name="Freeform 213">
              <a:extLst>
                <a:ext uri="{FF2B5EF4-FFF2-40B4-BE49-F238E27FC236}">
                  <a16:creationId xmlns:a16="http://schemas.microsoft.com/office/drawing/2014/main" id="{3D32B65B-3247-47C7-AF93-870E896D1CB4}"/>
                </a:ext>
              </a:extLst>
            </p:cNvPr>
            <p:cNvSpPr>
              <a:spLocks/>
            </p:cNvSpPr>
            <p:nvPr/>
          </p:nvSpPr>
          <p:spPr bwMode="auto">
            <a:xfrm>
              <a:off x="8918578" y="6487805"/>
              <a:ext cx="2032735" cy="1578450"/>
            </a:xfrm>
            <a:custGeom>
              <a:avLst/>
              <a:gdLst>
                <a:gd name="T0" fmla="*/ 21 w 88"/>
                <a:gd name="T1" fmla="*/ 7 h 68"/>
                <a:gd name="T2" fmla="*/ 16 w 88"/>
                <a:gd name="T3" fmla="*/ 40 h 68"/>
                <a:gd name="T4" fmla="*/ 4 w 88"/>
                <a:gd name="T5" fmla="*/ 61 h 68"/>
                <a:gd name="T6" fmla="*/ 47 w 88"/>
                <a:gd name="T7" fmla="*/ 67 h 68"/>
                <a:gd name="T8" fmla="*/ 84 w 88"/>
                <a:gd name="T9" fmla="*/ 60 h 68"/>
                <a:gd name="T10" fmla="*/ 75 w 88"/>
                <a:gd name="T11" fmla="*/ 40 h 68"/>
                <a:gd name="T12" fmla="*/ 71 w 88"/>
                <a:gd name="T13" fmla="*/ 9 h 68"/>
                <a:gd name="T14" fmla="*/ 47 w 88"/>
                <a:gd name="T15" fmla="*/ 14 h 68"/>
                <a:gd name="T16" fmla="*/ 21 w 88"/>
                <a:gd name="T17" fmla="*/ 7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8" h="68">
                  <a:moveTo>
                    <a:pt x="21" y="7"/>
                  </a:moveTo>
                  <a:cubicBezTo>
                    <a:pt x="22" y="17"/>
                    <a:pt x="19" y="31"/>
                    <a:pt x="16" y="40"/>
                  </a:cubicBezTo>
                  <a:cubicBezTo>
                    <a:pt x="15" y="46"/>
                    <a:pt x="0" y="57"/>
                    <a:pt x="4" y="61"/>
                  </a:cubicBezTo>
                  <a:cubicBezTo>
                    <a:pt x="11" y="68"/>
                    <a:pt x="41" y="67"/>
                    <a:pt x="47" y="67"/>
                  </a:cubicBezTo>
                  <a:cubicBezTo>
                    <a:pt x="54" y="67"/>
                    <a:pt x="78" y="67"/>
                    <a:pt x="84" y="60"/>
                  </a:cubicBezTo>
                  <a:cubicBezTo>
                    <a:pt x="88" y="56"/>
                    <a:pt x="75" y="46"/>
                    <a:pt x="75" y="40"/>
                  </a:cubicBezTo>
                  <a:cubicBezTo>
                    <a:pt x="75" y="33"/>
                    <a:pt x="69" y="20"/>
                    <a:pt x="71" y="9"/>
                  </a:cubicBezTo>
                  <a:cubicBezTo>
                    <a:pt x="73" y="3"/>
                    <a:pt x="53" y="14"/>
                    <a:pt x="47" y="14"/>
                  </a:cubicBezTo>
                  <a:cubicBezTo>
                    <a:pt x="43" y="14"/>
                    <a:pt x="20" y="0"/>
                    <a:pt x="21" y="7"/>
                  </a:cubicBezTo>
                </a:path>
              </a:pathLst>
            </a:custGeom>
            <a:solidFill>
              <a:srgbClr val="EFCAA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675">
                <a:cs typeface="Cordia New" panose="020B0304020202020204" pitchFamily="34" charset="-34"/>
              </a:endParaRPr>
            </a:p>
          </p:txBody>
        </p:sp>
        <p:sp>
          <p:nvSpPr>
            <p:cNvPr id="235" name="Rectangle 214">
              <a:extLst>
                <a:ext uri="{FF2B5EF4-FFF2-40B4-BE49-F238E27FC236}">
                  <a16:creationId xmlns:a16="http://schemas.microsoft.com/office/drawing/2014/main" id="{9B36C150-1116-4510-A102-5A8545B15D9E}"/>
                </a:ext>
              </a:extLst>
            </p:cNvPr>
            <p:cNvSpPr>
              <a:spLocks noChangeArrowheads="1"/>
            </p:cNvSpPr>
            <p:nvPr/>
          </p:nvSpPr>
          <p:spPr bwMode="auto">
            <a:xfrm>
              <a:off x="9496059" y="8020056"/>
              <a:ext cx="300290" cy="115496"/>
            </a:xfrm>
            <a:prstGeom prst="rect">
              <a:avLst/>
            </a:prstGeom>
            <a:solidFill>
              <a:srgbClr val="E8703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34290" tIns="17145" rIns="34290" bIns="17145" numCol="1" anchor="t" anchorCtr="0" compatLnSpc="1">
              <a:prstTxWarp prst="textNoShape">
                <a:avLst/>
              </a:prstTxWarp>
            </a:bodyPr>
            <a:lstStyle/>
            <a:p>
              <a:endParaRPr lang="th-TH" sz="675">
                <a:cs typeface="Cordia New" panose="020B0304020202020204" pitchFamily="34" charset="-34"/>
              </a:endParaRPr>
            </a:p>
          </p:txBody>
        </p:sp>
        <p:sp>
          <p:nvSpPr>
            <p:cNvPr id="236" name="Freeform 215">
              <a:extLst>
                <a:ext uri="{FF2B5EF4-FFF2-40B4-BE49-F238E27FC236}">
                  <a16:creationId xmlns:a16="http://schemas.microsoft.com/office/drawing/2014/main" id="{70612673-2A82-44EA-AF36-3FBEBE745AE6}"/>
                </a:ext>
              </a:extLst>
            </p:cNvPr>
            <p:cNvSpPr>
              <a:spLocks/>
            </p:cNvSpPr>
            <p:nvPr/>
          </p:nvSpPr>
          <p:spPr bwMode="auto">
            <a:xfrm>
              <a:off x="9103372" y="7950759"/>
              <a:ext cx="554382" cy="184794"/>
            </a:xfrm>
            <a:custGeom>
              <a:avLst/>
              <a:gdLst>
                <a:gd name="T0" fmla="*/ 0 w 24"/>
                <a:gd name="T1" fmla="*/ 0 h 8"/>
                <a:gd name="T2" fmla="*/ 24 w 24"/>
                <a:gd name="T3" fmla="*/ 8 h 8"/>
                <a:gd name="T4" fmla="*/ 18 w 24"/>
                <a:gd name="T5" fmla="*/ 5 h 8"/>
                <a:gd name="T6" fmla="*/ 17 w 24"/>
                <a:gd name="T7" fmla="*/ 3 h 8"/>
                <a:gd name="T8" fmla="*/ 0 w 24"/>
                <a:gd name="T9" fmla="*/ 0 h 8"/>
              </a:gdLst>
              <a:ahLst/>
              <a:cxnLst>
                <a:cxn ang="0">
                  <a:pos x="T0" y="T1"/>
                </a:cxn>
                <a:cxn ang="0">
                  <a:pos x="T2" y="T3"/>
                </a:cxn>
                <a:cxn ang="0">
                  <a:pos x="T4" y="T5"/>
                </a:cxn>
                <a:cxn ang="0">
                  <a:pos x="T6" y="T7"/>
                </a:cxn>
                <a:cxn ang="0">
                  <a:pos x="T8" y="T9"/>
                </a:cxn>
              </a:cxnLst>
              <a:rect l="0" t="0" r="r" b="b"/>
              <a:pathLst>
                <a:path w="24" h="8">
                  <a:moveTo>
                    <a:pt x="0" y="0"/>
                  </a:moveTo>
                  <a:cubicBezTo>
                    <a:pt x="6" y="3"/>
                    <a:pt x="18" y="7"/>
                    <a:pt x="24" y="8"/>
                  </a:cubicBezTo>
                  <a:cubicBezTo>
                    <a:pt x="22" y="7"/>
                    <a:pt x="19" y="6"/>
                    <a:pt x="18" y="5"/>
                  </a:cubicBezTo>
                  <a:cubicBezTo>
                    <a:pt x="18" y="5"/>
                    <a:pt x="17" y="4"/>
                    <a:pt x="17" y="3"/>
                  </a:cubicBezTo>
                  <a:cubicBezTo>
                    <a:pt x="10" y="3"/>
                    <a:pt x="4" y="2"/>
                    <a:pt x="0" y="0"/>
                  </a:cubicBezTo>
                </a:path>
              </a:pathLst>
            </a:custGeom>
            <a:solidFill>
              <a:srgbClr val="6A5C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675">
                <a:cs typeface="Cordia New" panose="020B0304020202020204" pitchFamily="34" charset="-34"/>
              </a:endParaRPr>
            </a:p>
          </p:txBody>
        </p:sp>
        <p:sp>
          <p:nvSpPr>
            <p:cNvPr id="237" name="Freeform 216">
              <a:extLst>
                <a:ext uri="{FF2B5EF4-FFF2-40B4-BE49-F238E27FC236}">
                  <a16:creationId xmlns:a16="http://schemas.microsoft.com/office/drawing/2014/main" id="{31918FA6-3F37-4817-8964-F31FA553A25D}"/>
                </a:ext>
              </a:extLst>
            </p:cNvPr>
            <p:cNvSpPr>
              <a:spLocks/>
            </p:cNvSpPr>
            <p:nvPr/>
          </p:nvSpPr>
          <p:spPr bwMode="auto">
            <a:xfrm>
              <a:off x="8987876" y="7069135"/>
              <a:ext cx="1640048" cy="974020"/>
            </a:xfrm>
            <a:custGeom>
              <a:avLst/>
              <a:gdLst>
                <a:gd name="T0" fmla="*/ 17 w 71"/>
                <a:gd name="T1" fmla="*/ 0 h 42"/>
                <a:gd name="T2" fmla="*/ 13 w 71"/>
                <a:gd name="T3" fmla="*/ 15 h 42"/>
                <a:gd name="T4" fmla="*/ 0 w 71"/>
                <a:gd name="T5" fmla="*/ 34 h 42"/>
                <a:gd name="T6" fmla="*/ 1 w 71"/>
                <a:gd name="T7" fmla="*/ 36 h 42"/>
                <a:gd name="T8" fmla="*/ 5 w 71"/>
                <a:gd name="T9" fmla="*/ 38 h 42"/>
                <a:gd name="T10" fmla="*/ 22 w 71"/>
                <a:gd name="T11" fmla="*/ 41 h 42"/>
                <a:gd name="T12" fmla="*/ 35 w 71"/>
                <a:gd name="T13" fmla="*/ 42 h 42"/>
                <a:gd name="T14" fmla="*/ 71 w 71"/>
                <a:gd name="T15" fmla="*/ 10 h 42"/>
                <a:gd name="T16" fmla="*/ 68 w 71"/>
                <a:gd name="T17" fmla="*/ 2 h 42"/>
                <a:gd name="T18" fmla="*/ 57 w 71"/>
                <a:gd name="T19" fmla="*/ 16 h 42"/>
                <a:gd name="T20" fmla="*/ 30 w 71"/>
                <a:gd name="T21" fmla="*/ 16 h 42"/>
                <a:gd name="T22" fmla="*/ 17 w 71"/>
                <a:gd name="T23"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1" h="42">
                  <a:moveTo>
                    <a:pt x="17" y="0"/>
                  </a:moveTo>
                  <a:cubicBezTo>
                    <a:pt x="16" y="6"/>
                    <a:pt x="14" y="11"/>
                    <a:pt x="13" y="15"/>
                  </a:cubicBezTo>
                  <a:cubicBezTo>
                    <a:pt x="12" y="20"/>
                    <a:pt x="0" y="29"/>
                    <a:pt x="0" y="34"/>
                  </a:cubicBezTo>
                  <a:cubicBezTo>
                    <a:pt x="0" y="35"/>
                    <a:pt x="0" y="35"/>
                    <a:pt x="1" y="36"/>
                  </a:cubicBezTo>
                  <a:cubicBezTo>
                    <a:pt x="2" y="36"/>
                    <a:pt x="3" y="37"/>
                    <a:pt x="5" y="38"/>
                  </a:cubicBezTo>
                  <a:cubicBezTo>
                    <a:pt x="9" y="40"/>
                    <a:pt x="15" y="41"/>
                    <a:pt x="22" y="41"/>
                  </a:cubicBezTo>
                  <a:cubicBezTo>
                    <a:pt x="26" y="42"/>
                    <a:pt x="31" y="42"/>
                    <a:pt x="35" y="42"/>
                  </a:cubicBezTo>
                  <a:cubicBezTo>
                    <a:pt x="71" y="10"/>
                    <a:pt x="71" y="10"/>
                    <a:pt x="71" y="10"/>
                  </a:cubicBezTo>
                  <a:cubicBezTo>
                    <a:pt x="68" y="2"/>
                    <a:pt x="68" y="2"/>
                    <a:pt x="68" y="2"/>
                  </a:cubicBezTo>
                  <a:cubicBezTo>
                    <a:pt x="57" y="16"/>
                    <a:pt x="57" y="16"/>
                    <a:pt x="57" y="16"/>
                  </a:cubicBezTo>
                  <a:cubicBezTo>
                    <a:pt x="30" y="16"/>
                    <a:pt x="30" y="16"/>
                    <a:pt x="30" y="16"/>
                  </a:cubicBezTo>
                  <a:cubicBezTo>
                    <a:pt x="17" y="0"/>
                    <a:pt x="17" y="0"/>
                    <a:pt x="17" y="0"/>
                  </a:cubicBezTo>
                </a:path>
              </a:pathLst>
            </a:custGeom>
            <a:solidFill>
              <a:srgbClr val="EBBC9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675">
                <a:cs typeface="Cordia New" panose="020B0304020202020204" pitchFamily="34" charset="-34"/>
              </a:endParaRPr>
            </a:p>
          </p:txBody>
        </p:sp>
        <p:sp>
          <p:nvSpPr>
            <p:cNvPr id="238" name="Freeform 217">
              <a:extLst>
                <a:ext uri="{FF2B5EF4-FFF2-40B4-BE49-F238E27FC236}">
                  <a16:creationId xmlns:a16="http://schemas.microsoft.com/office/drawing/2014/main" id="{89CC744E-3C37-445A-AE09-CD8B09D6AE3D}"/>
                </a:ext>
              </a:extLst>
            </p:cNvPr>
            <p:cNvSpPr>
              <a:spLocks/>
            </p:cNvSpPr>
            <p:nvPr/>
          </p:nvSpPr>
          <p:spPr bwMode="auto">
            <a:xfrm>
              <a:off x="9265067" y="7465674"/>
              <a:ext cx="762276" cy="4200217"/>
            </a:xfrm>
            <a:custGeom>
              <a:avLst/>
              <a:gdLst>
                <a:gd name="T0" fmla="*/ 18 w 33"/>
                <a:gd name="T1" fmla="*/ 127 h 181"/>
                <a:gd name="T2" fmla="*/ 9 w 33"/>
                <a:gd name="T3" fmla="*/ 62 h 181"/>
                <a:gd name="T4" fmla="*/ 7 w 33"/>
                <a:gd name="T5" fmla="*/ 49 h 181"/>
                <a:gd name="T6" fmla="*/ 0 w 33"/>
                <a:gd name="T7" fmla="*/ 19 h 181"/>
                <a:gd name="T8" fmla="*/ 0 w 33"/>
                <a:gd name="T9" fmla="*/ 0 h 181"/>
                <a:gd name="T10" fmla="*/ 33 w 33"/>
                <a:gd name="T11" fmla="*/ 24 h 181"/>
                <a:gd name="T12" fmla="*/ 30 w 33"/>
                <a:gd name="T13" fmla="*/ 181 h 181"/>
                <a:gd name="T14" fmla="*/ 26 w 33"/>
                <a:gd name="T15" fmla="*/ 164 h 181"/>
                <a:gd name="T16" fmla="*/ 22 w 33"/>
                <a:gd name="T17" fmla="*/ 146 h 181"/>
                <a:gd name="T18" fmla="*/ 18 w 33"/>
                <a:gd name="T19" fmla="*/ 127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 h="181">
                  <a:moveTo>
                    <a:pt x="18" y="127"/>
                  </a:moveTo>
                  <a:cubicBezTo>
                    <a:pt x="14" y="106"/>
                    <a:pt x="12" y="84"/>
                    <a:pt x="9" y="62"/>
                  </a:cubicBezTo>
                  <a:cubicBezTo>
                    <a:pt x="8" y="58"/>
                    <a:pt x="8" y="53"/>
                    <a:pt x="7" y="49"/>
                  </a:cubicBezTo>
                  <a:cubicBezTo>
                    <a:pt x="0" y="19"/>
                    <a:pt x="0" y="19"/>
                    <a:pt x="0" y="19"/>
                  </a:cubicBezTo>
                  <a:cubicBezTo>
                    <a:pt x="1" y="22"/>
                    <a:pt x="0" y="0"/>
                    <a:pt x="0" y="0"/>
                  </a:cubicBezTo>
                  <a:cubicBezTo>
                    <a:pt x="1" y="1"/>
                    <a:pt x="33" y="24"/>
                    <a:pt x="33" y="24"/>
                  </a:cubicBezTo>
                  <a:cubicBezTo>
                    <a:pt x="32" y="25"/>
                    <a:pt x="31" y="169"/>
                    <a:pt x="30" y="181"/>
                  </a:cubicBezTo>
                  <a:cubicBezTo>
                    <a:pt x="31" y="176"/>
                    <a:pt x="27" y="169"/>
                    <a:pt x="26" y="164"/>
                  </a:cubicBezTo>
                  <a:cubicBezTo>
                    <a:pt x="25" y="158"/>
                    <a:pt x="23" y="152"/>
                    <a:pt x="22" y="146"/>
                  </a:cubicBezTo>
                  <a:cubicBezTo>
                    <a:pt x="20" y="140"/>
                    <a:pt x="19" y="134"/>
                    <a:pt x="18" y="12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675">
                <a:cs typeface="Cordia New" panose="020B0304020202020204" pitchFamily="34" charset="-34"/>
              </a:endParaRPr>
            </a:p>
          </p:txBody>
        </p:sp>
        <p:sp>
          <p:nvSpPr>
            <p:cNvPr id="239" name="Freeform 218">
              <a:extLst>
                <a:ext uri="{FF2B5EF4-FFF2-40B4-BE49-F238E27FC236}">
                  <a16:creationId xmlns:a16="http://schemas.microsoft.com/office/drawing/2014/main" id="{96D1083C-D50F-4F08-836A-866DA3245AA3}"/>
                </a:ext>
              </a:extLst>
            </p:cNvPr>
            <p:cNvSpPr>
              <a:spLocks/>
            </p:cNvSpPr>
            <p:nvPr/>
          </p:nvSpPr>
          <p:spPr bwMode="auto">
            <a:xfrm>
              <a:off x="9911846" y="7488773"/>
              <a:ext cx="762276" cy="4200217"/>
            </a:xfrm>
            <a:custGeom>
              <a:avLst/>
              <a:gdLst>
                <a:gd name="T0" fmla="*/ 16 w 33"/>
                <a:gd name="T1" fmla="*/ 127 h 181"/>
                <a:gd name="T2" fmla="*/ 25 w 33"/>
                <a:gd name="T3" fmla="*/ 62 h 181"/>
                <a:gd name="T4" fmla="*/ 26 w 33"/>
                <a:gd name="T5" fmla="*/ 49 h 181"/>
                <a:gd name="T6" fmla="*/ 33 w 33"/>
                <a:gd name="T7" fmla="*/ 19 h 181"/>
                <a:gd name="T8" fmla="*/ 33 w 33"/>
                <a:gd name="T9" fmla="*/ 0 h 181"/>
                <a:gd name="T10" fmla="*/ 0 w 33"/>
                <a:gd name="T11" fmla="*/ 24 h 181"/>
                <a:gd name="T12" fmla="*/ 3 w 33"/>
                <a:gd name="T13" fmla="*/ 181 h 181"/>
                <a:gd name="T14" fmla="*/ 7 w 33"/>
                <a:gd name="T15" fmla="*/ 164 h 181"/>
                <a:gd name="T16" fmla="*/ 12 w 33"/>
                <a:gd name="T17" fmla="*/ 146 h 181"/>
                <a:gd name="T18" fmla="*/ 16 w 33"/>
                <a:gd name="T19" fmla="*/ 127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 h="181">
                  <a:moveTo>
                    <a:pt x="16" y="127"/>
                  </a:moveTo>
                  <a:cubicBezTo>
                    <a:pt x="20" y="105"/>
                    <a:pt x="22" y="83"/>
                    <a:pt x="25" y="62"/>
                  </a:cubicBezTo>
                  <a:cubicBezTo>
                    <a:pt x="25" y="58"/>
                    <a:pt x="25" y="53"/>
                    <a:pt x="26" y="49"/>
                  </a:cubicBezTo>
                  <a:cubicBezTo>
                    <a:pt x="33" y="19"/>
                    <a:pt x="33" y="19"/>
                    <a:pt x="33" y="19"/>
                  </a:cubicBezTo>
                  <a:cubicBezTo>
                    <a:pt x="32" y="22"/>
                    <a:pt x="33" y="0"/>
                    <a:pt x="33" y="0"/>
                  </a:cubicBezTo>
                  <a:cubicBezTo>
                    <a:pt x="33" y="0"/>
                    <a:pt x="1" y="23"/>
                    <a:pt x="0" y="24"/>
                  </a:cubicBezTo>
                  <a:cubicBezTo>
                    <a:pt x="1" y="25"/>
                    <a:pt x="2" y="169"/>
                    <a:pt x="3" y="181"/>
                  </a:cubicBezTo>
                  <a:cubicBezTo>
                    <a:pt x="3" y="176"/>
                    <a:pt x="6" y="169"/>
                    <a:pt x="7" y="164"/>
                  </a:cubicBezTo>
                  <a:cubicBezTo>
                    <a:pt x="9" y="158"/>
                    <a:pt x="10" y="152"/>
                    <a:pt x="12" y="146"/>
                  </a:cubicBezTo>
                  <a:cubicBezTo>
                    <a:pt x="13" y="140"/>
                    <a:pt x="14" y="134"/>
                    <a:pt x="16" y="12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675">
                <a:cs typeface="Cordia New" panose="020B0304020202020204" pitchFamily="34" charset="-34"/>
              </a:endParaRPr>
            </a:p>
          </p:txBody>
        </p:sp>
        <p:sp>
          <p:nvSpPr>
            <p:cNvPr id="240" name="Freeform 219">
              <a:extLst>
                <a:ext uri="{FF2B5EF4-FFF2-40B4-BE49-F238E27FC236}">
                  <a16:creationId xmlns:a16="http://schemas.microsoft.com/office/drawing/2014/main" id="{2D1505F0-4DD2-481C-B54B-631A9AAB286F}"/>
                </a:ext>
              </a:extLst>
            </p:cNvPr>
            <p:cNvSpPr>
              <a:spLocks/>
            </p:cNvSpPr>
            <p:nvPr/>
          </p:nvSpPr>
          <p:spPr bwMode="auto">
            <a:xfrm>
              <a:off x="9727052" y="7973858"/>
              <a:ext cx="508184" cy="950921"/>
            </a:xfrm>
            <a:custGeom>
              <a:avLst/>
              <a:gdLst>
                <a:gd name="T0" fmla="*/ 66 w 132"/>
                <a:gd name="T1" fmla="*/ 0 h 247"/>
                <a:gd name="T2" fmla="*/ 132 w 132"/>
                <a:gd name="T3" fmla="*/ 121 h 247"/>
                <a:gd name="T4" fmla="*/ 54 w 132"/>
                <a:gd name="T5" fmla="*/ 247 h 247"/>
                <a:gd name="T6" fmla="*/ 0 w 132"/>
                <a:gd name="T7" fmla="*/ 115 h 247"/>
                <a:gd name="T8" fmla="*/ 54 w 132"/>
                <a:gd name="T9" fmla="*/ 0 h 247"/>
                <a:gd name="T10" fmla="*/ 66 w 132"/>
                <a:gd name="T11" fmla="*/ 0 h 247"/>
              </a:gdLst>
              <a:ahLst/>
              <a:cxnLst>
                <a:cxn ang="0">
                  <a:pos x="T0" y="T1"/>
                </a:cxn>
                <a:cxn ang="0">
                  <a:pos x="T2" y="T3"/>
                </a:cxn>
                <a:cxn ang="0">
                  <a:pos x="T4" y="T5"/>
                </a:cxn>
                <a:cxn ang="0">
                  <a:pos x="T6" y="T7"/>
                </a:cxn>
                <a:cxn ang="0">
                  <a:pos x="T8" y="T9"/>
                </a:cxn>
                <a:cxn ang="0">
                  <a:pos x="T10" y="T11"/>
                </a:cxn>
              </a:cxnLst>
              <a:rect l="0" t="0" r="r" b="b"/>
              <a:pathLst>
                <a:path w="132" h="247">
                  <a:moveTo>
                    <a:pt x="66" y="0"/>
                  </a:moveTo>
                  <a:lnTo>
                    <a:pt x="132" y="121"/>
                  </a:lnTo>
                  <a:lnTo>
                    <a:pt x="54" y="247"/>
                  </a:lnTo>
                  <a:lnTo>
                    <a:pt x="0" y="115"/>
                  </a:lnTo>
                  <a:lnTo>
                    <a:pt x="54" y="0"/>
                  </a:lnTo>
                  <a:lnTo>
                    <a:pt x="66" y="0"/>
                  </a:lnTo>
                  <a:close/>
                </a:path>
              </a:pathLst>
            </a:custGeom>
            <a:solidFill>
              <a:srgbClr val="2B2B2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675">
                <a:cs typeface="Cordia New" panose="020B0304020202020204" pitchFamily="34" charset="-34"/>
              </a:endParaRPr>
            </a:p>
          </p:txBody>
        </p:sp>
        <p:sp>
          <p:nvSpPr>
            <p:cNvPr id="241" name="Freeform 220">
              <a:extLst>
                <a:ext uri="{FF2B5EF4-FFF2-40B4-BE49-F238E27FC236}">
                  <a16:creationId xmlns:a16="http://schemas.microsoft.com/office/drawing/2014/main" id="{83579D6C-1F83-4DC1-84AA-BADB6C87F53D}"/>
                </a:ext>
              </a:extLst>
            </p:cNvPr>
            <p:cNvSpPr>
              <a:spLocks/>
            </p:cNvSpPr>
            <p:nvPr/>
          </p:nvSpPr>
          <p:spPr bwMode="auto">
            <a:xfrm>
              <a:off x="9981144" y="7488773"/>
              <a:ext cx="692978" cy="1066417"/>
            </a:xfrm>
            <a:custGeom>
              <a:avLst/>
              <a:gdLst>
                <a:gd name="T0" fmla="*/ 180 w 180"/>
                <a:gd name="T1" fmla="*/ 0 h 277"/>
                <a:gd name="T2" fmla="*/ 84 w 180"/>
                <a:gd name="T3" fmla="*/ 277 h 277"/>
                <a:gd name="T4" fmla="*/ 0 w 180"/>
                <a:gd name="T5" fmla="*/ 126 h 277"/>
                <a:gd name="T6" fmla="*/ 180 w 180"/>
                <a:gd name="T7" fmla="*/ 0 h 277"/>
              </a:gdLst>
              <a:ahLst/>
              <a:cxnLst>
                <a:cxn ang="0">
                  <a:pos x="T0" y="T1"/>
                </a:cxn>
                <a:cxn ang="0">
                  <a:pos x="T2" y="T3"/>
                </a:cxn>
                <a:cxn ang="0">
                  <a:pos x="T4" y="T5"/>
                </a:cxn>
                <a:cxn ang="0">
                  <a:pos x="T6" y="T7"/>
                </a:cxn>
              </a:cxnLst>
              <a:rect l="0" t="0" r="r" b="b"/>
              <a:pathLst>
                <a:path w="180" h="277">
                  <a:moveTo>
                    <a:pt x="180" y="0"/>
                  </a:moveTo>
                  <a:lnTo>
                    <a:pt x="84" y="277"/>
                  </a:lnTo>
                  <a:lnTo>
                    <a:pt x="0" y="126"/>
                  </a:lnTo>
                  <a:lnTo>
                    <a:pt x="180" y="0"/>
                  </a:lnTo>
                  <a:close/>
                </a:path>
              </a:pathLst>
            </a:custGeom>
            <a:solidFill>
              <a:srgbClr val="E8E8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675">
                <a:cs typeface="Cordia New" panose="020B0304020202020204" pitchFamily="34" charset="-34"/>
              </a:endParaRPr>
            </a:p>
          </p:txBody>
        </p:sp>
        <p:sp>
          <p:nvSpPr>
            <p:cNvPr id="242" name="Freeform 221">
              <a:extLst>
                <a:ext uri="{FF2B5EF4-FFF2-40B4-BE49-F238E27FC236}">
                  <a16:creationId xmlns:a16="http://schemas.microsoft.com/office/drawing/2014/main" id="{0C979E82-3823-4BA7-9D5B-19DE9A18086D}"/>
                </a:ext>
              </a:extLst>
            </p:cNvPr>
            <p:cNvSpPr>
              <a:spLocks/>
            </p:cNvSpPr>
            <p:nvPr/>
          </p:nvSpPr>
          <p:spPr bwMode="auto">
            <a:xfrm>
              <a:off x="9265067" y="7465674"/>
              <a:ext cx="692978" cy="1089516"/>
            </a:xfrm>
            <a:custGeom>
              <a:avLst/>
              <a:gdLst>
                <a:gd name="T0" fmla="*/ 0 w 180"/>
                <a:gd name="T1" fmla="*/ 0 h 283"/>
                <a:gd name="T2" fmla="*/ 96 w 180"/>
                <a:gd name="T3" fmla="*/ 283 h 283"/>
                <a:gd name="T4" fmla="*/ 180 w 180"/>
                <a:gd name="T5" fmla="*/ 132 h 283"/>
                <a:gd name="T6" fmla="*/ 0 w 180"/>
                <a:gd name="T7" fmla="*/ 0 h 283"/>
              </a:gdLst>
              <a:ahLst/>
              <a:cxnLst>
                <a:cxn ang="0">
                  <a:pos x="T0" y="T1"/>
                </a:cxn>
                <a:cxn ang="0">
                  <a:pos x="T2" y="T3"/>
                </a:cxn>
                <a:cxn ang="0">
                  <a:pos x="T4" y="T5"/>
                </a:cxn>
                <a:cxn ang="0">
                  <a:pos x="T6" y="T7"/>
                </a:cxn>
              </a:cxnLst>
              <a:rect l="0" t="0" r="r" b="b"/>
              <a:pathLst>
                <a:path w="180" h="283">
                  <a:moveTo>
                    <a:pt x="0" y="0"/>
                  </a:moveTo>
                  <a:lnTo>
                    <a:pt x="96" y="283"/>
                  </a:lnTo>
                  <a:lnTo>
                    <a:pt x="180" y="132"/>
                  </a:lnTo>
                  <a:lnTo>
                    <a:pt x="0" y="0"/>
                  </a:lnTo>
                  <a:close/>
                </a:path>
              </a:pathLst>
            </a:custGeom>
            <a:solidFill>
              <a:srgbClr val="E8E8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675">
                <a:cs typeface="Cordia New" panose="020B0304020202020204" pitchFamily="34" charset="-34"/>
              </a:endParaRPr>
            </a:p>
          </p:txBody>
        </p:sp>
        <p:sp>
          <p:nvSpPr>
            <p:cNvPr id="243" name="Freeform 222">
              <a:extLst>
                <a:ext uri="{FF2B5EF4-FFF2-40B4-BE49-F238E27FC236}">
                  <a16:creationId xmlns:a16="http://schemas.microsoft.com/office/drawing/2014/main" id="{1815E1BF-CE99-4528-A6AC-D9C4C85F07CD}"/>
                </a:ext>
              </a:extLst>
            </p:cNvPr>
            <p:cNvSpPr>
              <a:spLocks/>
            </p:cNvSpPr>
            <p:nvPr/>
          </p:nvSpPr>
          <p:spPr bwMode="auto">
            <a:xfrm>
              <a:off x="9958045" y="7465674"/>
              <a:ext cx="1201162" cy="4292614"/>
            </a:xfrm>
            <a:custGeom>
              <a:avLst/>
              <a:gdLst>
                <a:gd name="T0" fmla="*/ 288 w 312"/>
                <a:gd name="T1" fmla="*/ 367 h 1115"/>
                <a:gd name="T2" fmla="*/ 0 w 312"/>
                <a:gd name="T3" fmla="*/ 1115 h 1115"/>
                <a:gd name="T4" fmla="*/ 42 w 312"/>
                <a:gd name="T5" fmla="*/ 898 h 1115"/>
                <a:gd name="T6" fmla="*/ 192 w 312"/>
                <a:gd name="T7" fmla="*/ 0 h 1115"/>
                <a:gd name="T8" fmla="*/ 210 w 312"/>
                <a:gd name="T9" fmla="*/ 18 h 1115"/>
                <a:gd name="T10" fmla="*/ 246 w 312"/>
                <a:gd name="T11" fmla="*/ 36 h 1115"/>
                <a:gd name="T12" fmla="*/ 312 w 312"/>
                <a:gd name="T13" fmla="*/ 241 h 1115"/>
                <a:gd name="T14" fmla="*/ 204 w 312"/>
                <a:gd name="T15" fmla="*/ 325 h 1115"/>
                <a:gd name="T16" fmla="*/ 288 w 312"/>
                <a:gd name="T17" fmla="*/ 367 h 1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2" h="1115">
                  <a:moveTo>
                    <a:pt x="288" y="367"/>
                  </a:moveTo>
                  <a:lnTo>
                    <a:pt x="0" y="1115"/>
                  </a:lnTo>
                  <a:lnTo>
                    <a:pt x="42" y="898"/>
                  </a:lnTo>
                  <a:lnTo>
                    <a:pt x="192" y="0"/>
                  </a:lnTo>
                  <a:lnTo>
                    <a:pt x="210" y="18"/>
                  </a:lnTo>
                  <a:lnTo>
                    <a:pt x="246" y="36"/>
                  </a:lnTo>
                  <a:lnTo>
                    <a:pt x="312" y="241"/>
                  </a:lnTo>
                  <a:lnTo>
                    <a:pt x="204" y="325"/>
                  </a:lnTo>
                  <a:lnTo>
                    <a:pt x="288" y="367"/>
                  </a:lnTo>
                  <a:close/>
                </a:path>
              </a:pathLst>
            </a:custGeom>
            <a:solidFill>
              <a:srgbClr val="4445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675">
                <a:cs typeface="Cordia New" panose="020B0304020202020204" pitchFamily="34" charset="-34"/>
              </a:endParaRPr>
            </a:p>
          </p:txBody>
        </p:sp>
        <p:sp>
          <p:nvSpPr>
            <p:cNvPr id="244" name="Freeform 223">
              <a:extLst>
                <a:ext uri="{FF2B5EF4-FFF2-40B4-BE49-F238E27FC236}">
                  <a16:creationId xmlns:a16="http://schemas.microsoft.com/office/drawing/2014/main" id="{02CA62BE-E4C9-493D-90B0-4A2F4EBA9769}"/>
                </a:ext>
              </a:extLst>
            </p:cNvPr>
            <p:cNvSpPr>
              <a:spLocks/>
            </p:cNvSpPr>
            <p:nvPr/>
          </p:nvSpPr>
          <p:spPr bwMode="auto">
            <a:xfrm>
              <a:off x="8779982" y="7465674"/>
              <a:ext cx="1201162" cy="4269515"/>
            </a:xfrm>
            <a:custGeom>
              <a:avLst/>
              <a:gdLst>
                <a:gd name="T0" fmla="*/ 24 w 312"/>
                <a:gd name="T1" fmla="*/ 367 h 1109"/>
                <a:gd name="T2" fmla="*/ 108 w 312"/>
                <a:gd name="T3" fmla="*/ 325 h 1109"/>
                <a:gd name="T4" fmla="*/ 0 w 312"/>
                <a:gd name="T5" fmla="*/ 241 h 1109"/>
                <a:gd name="T6" fmla="*/ 66 w 312"/>
                <a:gd name="T7" fmla="*/ 42 h 1109"/>
                <a:gd name="T8" fmla="*/ 108 w 312"/>
                <a:gd name="T9" fmla="*/ 12 h 1109"/>
                <a:gd name="T10" fmla="*/ 126 w 312"/>
                <a:gd name="T11" fmla="*/ 0 h 1109"/>
                <a:gd name="T12" fmla="*/ 312 w 312"/>
                <a:gd name="T13" fmla="*/ 1109 h 1109"/>
                <a:gd name="T14" fmla="*/ 24 w 312"/>
                <a:gd name="T15" fmla="*/ 367 h 110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12" h="1109">
                  <a:moveTo>
                    <a:pt x="24" y="367"/>
                  </a:moveTo>
                  <a:lnTo>
                    <a:pt x="108" y="325"/>
                  </a:lnTo>
                  <a:lnTo>
                    <a:pt x="0" y="241"/>
                  </a:lnTo>
                  <a:lnTo>
                    <a:pt x="66" y="42"/>
                  </a:lnTo>
                  <a:lnTo>
                    <a:pt x="108" y="12"/>
                  </a:lnTo>
                  <a:lnTo>
                    <a:pt x="126" y="0"/>
                  </a:lnTo>
                  <a:lnTo>
                    <a:pt x="312" y="1109"/>
                  </a:lnTo>
                  <a:lnTo>
                    <a:pt x="24" y="367"/>
                  </a:lnTo>
                  <a:close/>
                </a:path>
              </a:pathLst>
            </a:custGeom>
            <a:solidFill>
              <a:srgbClr val="4445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675">
                <a:cs typeface="Cordia New" panose="020B0304020202020204" pitchFamily="34" charset="-34"/>
              </a:endParaRPr>
            </a:p>
          </p:txBody>
        </p:sp>
        <p:sp>
          <p:nvSpPr>
            <p:cNvPr id="245" name="Freeform 224">
              <a:extLst>
                <a:ext uri="{FF2B5EF4-FFF2-40B4-BE49-F238E27FC236}">
                  <a16:creationId xmlns:a16="http://schemas.microsoft.com/office/drawing/2014/main" id="{8BA39FF4-DA35-4EE1-B786-59C786840A1F}"/>
                </a:ext>
              </a:extLst>
            </p:cNvPr>
            <p:cNvSpPr>
              <a:spLocks/>
            </p:cNvSpPr>
            <p:nvPr/>
          </p:nvSpPr>
          <p:spPr bwMode="auto">
            <a:xfrm>
              <a:off x="10674122" y="5979621"/>
              <a:ext cx="230993" cy="508184"/>
            </a:xfrm>
            <a:custGeom>
              <a:avLst/>
              <a:gdLst>
                <a:gd name="T0" fmla="*/ 0 w 60"/>
                <a:gd name="T1" fmla="*/ 24 h 132"/>
                <a:gd name="T2" fmla="*/ 42 w 60"/>
                <a:gd name="T3" fmla="*/ 0 h 132"/>
                <a:gd name="T4" fmla="*/ 60 w 60"/>
                <a:gd name="T5" fmla="*/ 18 h 132"/>
                <a:gd name="T6" fmla="*/ 30 w 60"/>
                <a:gd name="T7" fmla="*/ 132 h 132"/>
                <a:gd name="T8" fmla="*/ 0 w 60"/>
                <a:gd name="T9" fmla="*/ 132 h 132"/>
                <a:gd name="T10" fmla="*/ 0 w 60"/>
                <a:gd name="T11" fmla="*/ 24 h 132"/>
              </a:gdLst>
              <a:ahLst/>
              <a:cxnLst>
                <a:cxn ang="0">
                  <a:pos x="T0" y="T1"/>
                </a:cxn>
                <a:cxn ang="0">
                  <a:pos x="T2" y="T3"/>
                </a:cxn>
                <a:cxn ang="0">
                  <a:pos x="T4" y="T5"/>
                </a:cxn>
                <a:cxn ang="0">
                  <a:pos x="T6" y="T7"/>
                </a:cxn>
                <a:cxn ang="0">
                  <a:pos x="T8" y="T9"/>
                </a:cxn>
                <a:cxn ang="0">
                  <a:pos x="T10" y="T11"/>
                </a:cxn>
              </a:cxnLst>
              <a:rect l="0" t="0" r="r" b="b"/>
              <a:pathLst>
                <a:path w="60" h="132">
                  <a:moveTo>
                    <a:pt x="0" y="24"/>
                  </a:moveTo>
                  <a:lnTo>
                    <a:pt x="42" y="0"/>
                  </a:lnTo>
                  <a:lnTo>
                    <a:pt x="60" y="18"/>
                  </a:lnTo>
                  <a:lnTo>
                    <a:pt x="30" y="132"/>
                  </a:lnTo>
                  <a:lnTo>
                    <a:pt x="0" y="132"/>
                  </a:lnTo>
                  <a:lnTo>
                    <a:pt x="0" y="24"/>
                  </a:lnTo>
                  <a:close/>
                </a:path>
              </a:pathLst>
            </a:custGeom>
            <a:solidFill>
              <a:srgbClr val="E2BB9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675">
                <a:cs typeface="Cordia New" panose="020B0304020202020204" pitchFamily="34" charset="-34"/>
              </a:endParaRPr>
            </a:p>
          </p:txBody>
        </p:sp>
        <p:sp>
          <p:nvSpPr>
            <p:cNvPr id="246" name="Freeform 225">
              <a:extLst>
                <a:ext uri="{FF2B5EF4-FFF2-40B4-BE49-F238E27FC236}">
                  <a16:creationId xmlns:a16="http://schemas.microsoft.com/office/drawing/2014/main" id="{C2C548DB-978A-4D1D-AB58-5A52A19626B9}"/>
                </a:ext>
              </a:extLst>
            </p:cNvPr>
            <p:cNvSpPr>
              <a:spLocks/>
            </p:cNvSpPr>
            <p:nvPr/>
          </p:nvSpPr>
          <p:spPr bwMode="auto">
            <a:xfrm>
              <a:off x="9057173" y="5979621"/>
              <a:ext cx="230993" cy="508184"/>
            </a:xfrm>
            <a:custGeom>
              <a:avLst/>
              <a:gdLst>
                <a:gd name="T0" fmla="*/ 60 w 60"/>
                <a:gd name="T1" fmla="*/ 24 h 132"/>
                <a:gd name="T2" fmla="*/ 24 w 60"/>
                <a:gd name="T3" fmla="*/ 0 h 132"/>
                <a:gd name="T4" fmla="*/ 0 w 60"/>
                <a:gd name="T5" fmla="*/ 18 h 132"/>
                <a:gd name="T6" fmla="*/ 36 w 60"/>
                <a:gd name="T7" fmla="*/ 132 h 132"/>
                <a:gd name="T8" fmla="*/ 60 w 60"/>
                <a:gd name="T9" fmla="*/ 132 h 132"/>
                <a:gd name="T10" fmla="*/ 60 w 60"/>
                <a:gd name="T11" fmla="*/ 24 h 132"/>
              </a:gdLst>
              <a:ahLst/>
              <a:cxnLst>
                <a:cxn ang="0">
                  <a:pos x="T0" y="T1"/>
                </a:cxn>
                <a:cxn ang="0">
                  <a:pos x="T2" y="T3"/>
                </a:cxn>
                <a:cxn ang="0">
                  <a:pos x="T4" y="T5"/>
                </a:cxn>
                <a:cxn ang="0">
                  <a:pos x="T6" y="T7"/>
                </a:cxn>
                <a:cxn ang="0">
                  <a:pos x="T8" y="T9"/>
                </a:cxn>
                <a:cxn ang="0">
                  <a:pos x="T10" y="T11"/>
                </a:cxn>
              </a:cxnLst>
              <a:rect l="0" t="0" r="r" b="b"/>
              <a:pathLst>
                <a:path w="60" h="132">
                  <a:moveTo>
                    <a:pt x="60" y="24"/>
                  </a:moveTo>
                  <a:lnTo>
                    <a:pt x="24" y="0"/>
                  </a:lnTo>
                  <a:lnTo>
                    <a:pt x="0" y="18"/>
                  </a:lnTo>
                  <a:lnTo>
                    <a:pt x="36" y="132"/>
                  </a:lnTo>
                  <a:lnTo>
                    <a:pt x="60" y="132"/>
                  </a:lnTo>
                  <a:lnTo>
                    <a:pt x="60" y="24"/>
                  </a:lnTo>
                  <a:close/>
                </a:path>
              </a:pathLst>
            </a:custGeom>
            <a:solidFill>
              <a:srgbClr val="E2BB9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675">
                <a:cs typeface="Cordia New" panose="020B0304020202020204" pitchFamily="34" charset="-34"/>
              </a:endParaRPr>
            </a:p>
          </p:txBody>
        </p:sp>
        <p:sp>
          <p:nvSpPr>
            <p:cNvPr id="247" name="Freeform 226">
              <a:extLst>
                <a:ext uri="{FF2B5EF4-FFF2-40B4-BE49-F238E27FC236}">
                  <a16:creationId xmlns:a16="http://schemas.microsoft.com/office/drawing/2014/main" id="{52C5BC63-EB8A-4142-A403-6946384B939C}"/>
                </a:ext>
              </a:extLst>
            </p:cNvPr>
            <p:cNvSpPr>
              <a:spLocks/>
            </p:cNvSpPr>
            <p:nvPr/>
          </p:nvSpPr>
          <p:spPr bwMode="auto">
            <a:xfrm>
              <a:off x="9057173" y="5979621"/>
              <a:ext cx="230993" cy="508184"/>
            </a:xfrm>
            <a:custGeom>
              <a:avLst/>
              <a:gdLst>
                <a:gd name="T0" fmla="*/ 60 w 60"/>
                <a:gd name="T1" fmla="*/ 24 h 132"/>
                <a:gd name="T2" fmla="*/ 24 w 60"/>
                <a:gd name="T3" fmla="*/ 0 h 132"/>
                <a:gd name="T4" fmla="*/ 0 w 60"/>
                <a:gd name="T5" fmla="*/ 18 h 132"/>
                <a:gd name="T6" fmla="*/ 36 w 60"/>
                <a:gd name="T7" fmla="*/ 132 h 132"/>
                <a:gd name="T8" fmla="*/ 60 w 60"/>
                <a:gd name="T9" fmla="*/ 132 h 132"/>
                <a:gd name="T10" fmla="*/ 60 w 60"/>
                <a:gd name="T11" fmla="*/ 24 h 132"/>
              </a:gdLst>
              <a:ahLst/>
              <a:cxnLst>
                <a:cxn ang="0">
                  <a:pos x="T0" y="T1"/>
                </a:cxn>
                <a:cxn ang="0">
                  <a:pos x="T2" y="T3"/>
                </a:cxn>
                <a:cxn ang="0">
                  <a:pos x="T4" y="T5"/>
                </a:cxn>
                <a:cxn ang="0">
                  <a:pos x="T6" y="T7"/>
                </a:cxn>
                <a:cxn ang="0">
                  <a:pos x="T8" y="T9"/>
                </a:cxn>
                <a:cxn ang="0">
                  <a:pos x="T10" y="T11"/>
                </a:cxn>
              </a:cxnLst>
              <a:rect l="0" t="0" r="r" b="b"/>
              <a:pathLst>
                <a:path w="60" h="132">
                  <a:moveTo>
                    <a:pt x="60" y="24"/>
                  </a:moveTo>
                  <a:lnTo>
                    <a:pt x="24" y="0"/>
                  </a:lnTo>
                  <a:lnTo>
                    <a:pt x="0" y="18"/>
                  </a:lnTo>
                  <a:lnTo>
                    <a:pt x="36" y="132"/>
                  </a:lnTo>
                  <a:lnTo>
                    <a:pt x="60" y="132"/>
                  </a:lnTo>
                  <a:lnTo>
                    <a:pt x="60" y="2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675">
                <a:cs typeface="Cordia New" panose="020B0304020202020204" pitchFamily="34" charset="-34"/>
              </a:endParaRPr>
            </a:p>
          </p:txBody>
        </p:sp>
        <p:sp>
          <p:nvSpPr>
            <p:cNvPr id="248" name="Freeform 227">
              <a:extLst>
                <a:ext uri="{FF2B5EF4-FFF2-40B4-BE49-F238E27FC236}">
                  <a16:creationId xmlns:a16="http://schemas.microsoft.com/office/drawing/2014/main" id="{9F929060-AEC1-4646-9150-3BAC183715CD}"/>
                </a:ext>
              </a:extLst>
            </p:cNvPr>
            <p:cNvSpPr>
              <a:spLocks/>
            </p:cNvSpPr>
            <p:nvPr/>
          </p:nvSpPr>
          <p:spPr bwMode="auto">
            <a:xfrm>
              <a:off x="9265067" y="5190395"/>
              <a:ext cx="1455254" cy="2252179"/>
            </a:xfrm>
            <a:custGeom>
              <a:avLst/>
              <a:gdLst>
                <a:gd name="T0" fmla="*/ 378 w 378"/>
                <a:gd name="T1" fmla="*/ 0 h 585"/>
                <a:gd name="T2" fmla="*/ 0 w 378"/>
                <a:gd name="T3" fmla="*/ 0 h 585"/>
                <a:gd name="T4" fmla="*/ 0 w 378"/>
                <a:gd name="T5" fmla="*/ 380 h 585"/>
                <a:gd name="T6" fmla="*/ 18 w 378"/>
                <a:gd name="T7" fmla="*/ 476 h 585"/>
                <a:gd name="T8" fmla="*/ 108 w 378"/>
                <a:gd name="T9" fmla="*/ 585 h 585"/>
                <a:gd name="T10" fmla="*/ 270 w 378"/>
                <a:gd name="T11" fmla="*/ 585 h 585"/>
                <a:gd name="T12" fmla="*/ 354 w 378"/>
                <a:gd name="T13" fmla="*/ 482 h 585"/>
                <a:gd name="T14" fmla="*/ 378 w 378"/>
                <a:gd name="T15" fmla="*/ 374 h 585"/>
                <a:gd name="T16" fmla="*/ 378 w 378"/>
                <a:gd name="T17" fmla="*/ 0 h 5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8" h="585">
                  <a:moveTo>
                    <a:pt x="378" y="0"/>
                  </a:moveTo>
                  <a:lnTo>
                    <a:pt x="0" y="0"/>
                  </a:lnTo>
                  <a:lnTo>
                    <a:pt x="0" y="380"/>
                  </a:lnTo>
                  <a:lnTo>
                    <a:pt x="18" y="476"/>
                  </a:lnTo>
                  <a:lnTo>
                    <a:pt x="108" y="585"/>
                  </a:lnTo>
                  <a:lnTo>
                    <a:pt x="270" y="585"/>
                  </a:lnTo>
                  <a:lnTo>
                    <a:pt x="354" y="482"/>
                  </a:lnTo>
                  <a:lnTo>
                    <a:pt x="378" y="374"/>
                  </a:lnTo>
                  <a:lnTo>
                    <a:pt x="378" y="0"/>
                  </a:lnTo>
                  <a:close/>
                </a:path>
              </a:pathLst>
            </a:custGeom>
            <a:solidFill>
              <a:srgbClr val="F6CE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675">
                <a:cs typeface="Cordia New" panose="020B0304020202020204" pitchFamily="34" charset="-34"/>
              </a:endParaRPr>
            </a:p>
          </p:txBody>
        </p:sp>
        <p:sp>
          <p:nvSpPr>
            <p:cNvPr id="249" name="Freeform 228">
              <a:extLst>
                <a:ext uri="{FF2B5EF4-FFF2-40B4-BE49-F238E27FC236}">
                  <a16:creationId xmlns:a16="http://schemas.microsoft.com/office/drawing/2014/main" id="{2CC2535E-F089-467B-9C96-3289C76D0A6E}"/>
                </a:ext>
              </a:extLst>
            </p:cNvPr>
            <p:cNvSpPr>
              <a:spLocks/>
            </p:cNvSpPr>
            <p:nvPr/>
          </p:nvSpPr>
          <p:spPr bwMode="auto">
            <a:xfrm>
              <a:off x="9265067" y="5190395"/>
              <a:ext cx="1455254" cy="2252179"/>
            </a:xfrm>
            <a:custGeom>
              <a:avLst/>
              <a:gdLst>
                <a:gd name="T0" fmla="*/ 378 w 378"/>
                <a:gd name="T1" fmla="*/ 0 h 585"/>
                <a:gd name="T2" fmla="*/ 0 w 378"/>
                <a:gd name="T3" fmla="*/ 0 h 585"/>
                <a:gd name="T4" fmla="*/ 0 w 378"/>
                <a:gd name="T5" fmla="*/ 380 h 585"/>
                <a:gd name="T6" fmla="*/ 18 w 378"/>
                <a:gd name="T7" fmla="*/ 476 h 585"/>
                <a:gd name="T8" fmla="*/ 108 w 378"/>
                <a:gd name="T9" fmla="*/ 585 h 585"/>
                <a:gd name="T10" fmla="*/ 270 w 378"/>
                <a:gd name="T11" fmla="*/ 585 h 585"/>
                <a:gd name="T12" fmla="*/ 354 w 378"/>
                <a:gd name="T13" fmla="*/ 482 h 585"/>
                <a:gd name="T14" fmla="*/ 378 w 378"/>
                <a:gd name="T15" fmla="*/ 374 h 585"/>
                <a:gd name="T16" fmla="*/ 378 w 378"/>
                <a:gd name="T17" fmla="*/ 0 h 5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8" h="585">
                  <a:moveTo>
                    <a:pt x="378" y="0"/>
                  </a:moveTo>
                  <a:lnTo>
                    <a:pt x="0" y="0"/>
                  </a:lnTo>
                  <a:lnTo>
                    <a:pt x="0" y="380"/>
                  </a:lnTo>
                  <a:lnTo>
                    <a:pt x="18" y="476"/>
                  </a:lnTo>
                  <a:lnTo>
                    <a:pt x="108" y="585"/>
                  </a:lnTo>
                  <a:lnTo>
                    <a:pt x="270" y="585"/>
                  </a:lnTo>
                  <a:lnTo>
                    <a:pt x="354" y="482"/>
                  </a:lnTo>
                  <a:lnTo>
                    <a:pt x="378" y="374"/>
                  </a:lnTo>
                  <a:lnTo>
                    <a:pt x="37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675">
                <a:cs typeface="Cordia New" panose="020B0304020202020204" pitchFamily="34" charset="-34"/>
              </a:endParaRPr>
            </a:p>
          </p:txBody>
        </p:sp>
        <p:sp>
          <p:nvSpPr>
            <p:cNvPr id="250" name="Freeform 229">
              <a:extLst>
                <a:ext uri="{FF2B5EF4-FFF2-40B4-BE49-F238E27FC236}">
                  <a16:creationId xmlns:a16="http://schemas.microsoft.com/office/drawing/2014/main" id="{E5B75664-03B5-4B1A-A83B-C8037864E6EB}"/>
                </a:ext>
              </a:extLst>
            </p:cNvPr>
            <p:cNvSpPr>
              <a:spLocks/>
            </p:cNvSpPr>
            <p:nvPr/>
          </p:nvSpPr>
          <p:spPr bwMode="auto">
            <a:xfrm>
              <a:off x="9265067" y="5190395"/>
              <a:ext cx="716077" cy="2252179"/>
            </a:xfrm>
            <a:custGeom>
              <a:avLst/>
              <a:gdLst>
                <a:gd name="T0" fmla="*/ 186 w 186"/>
                <a:gd name="T1" fmla="*/ 0 h 585"/>
                <a:gd name="T2" fmla="*/ 0 w 186"/>
                <a:gd name="T3" fmla="*/ 0 h 585"/>
                <a:gd name="T4" fmla="*/ 0 w 186"/>
                <a:gd name="T5" fmla="*/ 380 h 585"/>
                <a:gd name="T6" fmla="*/ 18 w 186"/>
                <a:gd name="T7" fmla="*/ 476 h 585"/>
                <a:gd name="T8" fmla="*/ 108 w 186"/>
                <a:gd name="T9" fmla="*/ 585 h 585"/>
                <a:gd name="T10" fmla="*/ 186 w 186"/>
                <a:gd name="T11" fmla="*/ 585 h 585"/>
                <a:gd name="T12" fmla="*/ 186 w 186"/>
                <a:gd name="T13" fmla="*/ 0 h 585"/>
              </a:gdLst>
              <a:ahLst/>
              <a:cxnLst>
                <a:cxn ang="0">
                  <a:pos x="T0" y="T1"/>
                </a:cxn>
                <a:cxn ang="0">
                  <a:pos x="T2" y="T3"/>
                </a:cxn>
                <a:cxn ang="0">
                  <a:pos x="T4" y="T5"/>
                </a:cxn>
                <a:cxn ang="0">
                  <a:pos x="T6" y="T7"/>
                </a:cxn>
                <a:cxn ang="0">
                  <a:pos x="T8" y="T9"/>
                </a:cxn>
                <a:cxn ang="0">
                  <a:pos x="T10" y="T11"/>
                </a:cxn>
                <a:cxn ang="0">
                  <a:pos x="T12" y="T13"/>
                </a:cxn>
              </a:cxnLst>
              <a:rect l="0" t="0" r="r" b="b"/>
              <a:pathLst>
                <a:path w="186" h="585">
                  <a:moveTo>
                    <a:pt x="186" y="0"/>
                  </a:moveTo>
                  <a:lnTo>
                    <a:pt x="0" y="0"/>
                  </a:lnTo>
                  <a:lnTo>
                    <a:pt x="0" y="380"/>
                  </a:lnTo>
                  <a:lnTo>
                    <a:pt x="18" y="476"/>
                  </a:lnTo>
                  <a:lnTo>
                    <a:pt x="108" y="585"/>
                  </a:lnTo>
                  <a:lnTo>
                    <a:pt x="186" y="585"/>
                  </a:lnTo>
                  <a:lnTo>
                    <a:pt x="186" y="0"/>
                  </a:lnTo>
                  <a:close/>
                </a:path>
              </a:pathLst>
            </a:custGeom>
            <a:solidFill>
              <a:srgbClr val="EFC7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675">
                <a:cs typeface="Cordia New" panose="020B0304020202020204" pitchFamily="34" charset="-34"/>
              </a:endParaRPr>
            </a:p>
          </p:txBody>
        </p:sp>
        <p:sp>
          <p:nvSpPr>
            <p:cNvPr id="251" name="Freeform 230">
              <a:extLst>
                <a:ext uri="{FF2B5EF4-FFF2-40B4-BE49-F238E27FC236}">
                  <a16:creationId xmlns:a16="http://schemas.microsoft.com/office/drawing/2014/main" id="{E1350515-2AAD-466B-8EBA-DFC20B56E93B}"/>
                </a:ext>
              </a:extLst>
            </p:cNvPr>
            <p:cNvSpPr>
              <a:spLocks/>
            </p:cNvSpPr>
            <p:nvPr/>
          </p:nvSpPr>
          <p:spPr bwMode="auto">
            <a:xfrm>
              <a:off x="9265067" y="5190395"/>
              <a:ext cx="716077" cy="2252179"/>
            </a:xfrm>
            <a:custGeom>
              <a:avLst/>
              <a:gdLst>
                <a:gd name="T0" fmla="*/ 186 w 186"/>
                <a:gd name="T1" fmla="*/ 0 h 585"/>
                <a:gd name="T2" fmla="*/ 0 w 186"/>
                <a:gd name="T3" fmla="*/ 0 h 585"/>
                <a:gd name="T4" fmla="*/ 0 w 186"/>
                <a:gd name="T5" fmla="*/ 380 h 585"/>
                <a:gd name="T6" fmla="*/ 18 w 186"/>
                <a:gd name="T7" fmla="*/ 476 h 585"/>
                <a:gd name="T8" fmla="*/ 108 w 186"/>
                <a:gd name="T9" fmla="*/ 585 h 585"/>
                <a:gd name="T10" fmla="*/ 186 w 186"/>
                <a:gd name="T11" fmla="*/ 585 h 585"/>
                <a:gd name="T12" fmla="*/ 186 w 186"/>
                <a:gd name="T13" fmla="*/ 0 h 585"/>
              </a:gdLst>
              <a:ahLst/>
              <a:cxnLst>
                <a:cxn ang="0">
                  <a:pos x="T0" y="T1"/>
                </a:cxn>
                <a:cxn ang="0">
                  <a:pos x="T2" y="T3"/>
                </a:cxn>
                <a:cxn ang="0">
                  <a:pos x="T4" y="T5"/>
                </a:cxn>
                <a:cxn ang="0">
                  <a:pos x="T6" y="T7"/>
                </a:cxn>
                <a:cxn ang="0">
                  <a:pos x="T8" y="T9"/>
                </a:cxn>
                <a:cxn ang="0">
                  <a:pos x="T10" y="T11"/>
                </a:cxn>
                <a:cxn ang="0">
                  <a:pos x="T12" y="T13"/>
                </a:cxn>
              </a:cxnLst>
              <a:rect l="0" t="0" r="r" b="b"/>
              <a:pathLst>
                <a:path w="186" h="585">
                  <a:moveTo>
                    <a:pt x="186" y="0"/>
                  </a:moveTo>
                  <a:lnTo>
                    <a:pt x="0" y="0"/>
                  </a:lnTo>
                  <a:lnTo>
                    <a:pt x="0" y="380"/>
                  </a:lnTo>
                  <a:lnTo>
                    <a:pt x="18" y="476"/>
                  </a:lnTo>
                  <a:lnTo>
                    <a:pt x="108" y="585"/>
                  </a:lnTo>
                  <a:lnTo>
                    <a:pt x="186" y="585"/>
                  </a:lnTo>
                  <a:lnTo>
                    <a:pt x="18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675">
                <a:cs typeface="Cordia New" panose="020B0304020202020204" pitchFamily="34" charset="-34"/>
              </a:endParaRPr>
            </a:p>
          </p:txBody>
        </p:sp>
        <p:sp>
          <p:nvSpPr>
            <p:cNvPr id="252" name="Freeform 231">
              <a:extLst>
                <a:ext uri="{FF2B5EF4-FFF2-40B4-BE49-F238E27FC236}">
                  <a16:creationId xmlns:a16="http://schemas.microsoft.com/office/drawing/2014/main" id="{DD7E3924-95FE-46D6-A681-D311C785A7BC}"/>
                </a:ext>
              </a:extLst>
            </p:cNvPr>
            <p:cNvSpPr>
              <a:spLocks/>
            </p:cNvSpPr>
            <p:nvPr/>
          </p:nvSpPr>
          <p:spPr bwMode="auto">
            <a:xfrm>
              <a:off x="9057173" y="4562867"/>
              <a:ext cx="1963437" cy="1740145"/>
            </a:xfrm>
            <a:custGeom>
              <a:avLst/>
              <a:gdLst>
                <a:gd name="T0" fmla="*/ 2 w 85"/>
                <a:gd name="T1" fmla="*/ 43 h 75"/>
                <a:gd name="T2" fmla="*/ 5 w 85"/>
                <a:gd name="T3" fmla="*/ 32 h 75"/>
                <a:gd name="T4" fmla="*/ 16 w 85"/>
                <a:gd name="T5" fmla="*/ 11 h 75"/>
                <a:gd name="T6" fmla="*/ 15 w 85"/>
                <a:gd name="T7" fmla="*/ 15 h 75"/>
                <a:gd name="T8" fmla="*/ 21 w 85"/>
                <a:gd name="T9" fmla="*/ 9 h 75"/>
                <a:gd name="T10" fmla="*/ 24 w 85"/>
                <a:gd name="T11" fmla="*/ 11 h 75"/>
                <a:gd name="T12" fmla="*/ 28 w 85"/>
                <a:gd name="T13" fmla="*/ 7 h 75"/>
                <a:gd name="T14" fmla="*/ 52 w 85"/>
                <a:gd name="T15" fmla="*/ 2 h 75"/>
                <a:gd name="T16" fmla="*/ 79 w 85"/>
                <a:gd name="T17" fmla="*/ 53 h 75"/>
                <a:gd name="T18" fmla="*/ 74 w 85"/>
                <a:gd name="T19" fmla="*/ 74 h 75"/>
                <a:gd name="T20" fmla="*/ 73 w 85"/>
                <a:gd name="T21" fmla="*/ 74 h 75"/>
                <a:gd name="T22" fmla="*/ 70 w 85"/>
                <a:gd name="T23" fmla="*/ 48 h 75"/>
                <a:gd name="T24" fmla="*/ 64 w 85"/>
                <a:gd name="T25" fmla="*/ 43 h 75"/>
                <a:gd name="T26" fmla="*/ 66 w 85"/>
                <a:gd name="T27" fmla="*/ 51 h 75"/>
                <a:gd name="T28" fmla="*/ 57 w 85"/>
                <a:gd name="T29" fmla="*/ 40 h 75"/>
                <a:gd name="T30" fmla="*/ 57 w 85"/>
                <a:gd name="T31" fmla="*/ 40 h 75"/>
                <a:gd name="T32" fmla="*/ 60 w 85"/>
                <a:gd name="T33" fmla="*/ 53 h 75"/>
                <a:gd name="T34" fmla="*/ 51 w 85"/>
                <a:gd name="T35" fmla="*/ 41 h 75"/>
                <a:gd name="T36" fmla="*/ 50 w 85"/>
                <a:gd name="T37" fmla="*/ 42 h 75"/>
                <a:gd name="T38" fmla="*/ 52 w 85"/>
                <a:gd name="T39" fmla="*/ 52 h 75"/>
                <a:gd name="T40" fmla="*/ 47 w 85"/>
                <a:gd name="T41" fmla="*/ 44 h 75"/>
                <a:gd name="T42" fmla="*/ 41 w 85"/>
                <a:gd name="T43" fmla="*/ 48 h 75"/>
                <a:gd name="T44" fmla="*/ 22 w 85"/>
                <a:gd name="T45" fmla="*/ 40 h 75"/>
                <a:gd name="T46" fmla="*/ 13 w 85"/>
                <a:gd name="T47" fmla="*/ 41 h 75"/>
                <a:gd name="T48" fmla="*/ 9 w 85"/>
                <a:gd name="T49" fmla="*/ 74 h 75"/>
                <a:gd name="T50" fmla="*/ 8 w 85"/>
                <a:gd name="T51" fmla="*/ 74 h 75"/>
                <a:gd name="T52" fmla="*/ 2 w 85"/>
                <a:gd name="T53" fmla="*/ 43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5" h="75">
                  <a:moveTo>
                    <a:pt x="2" y="43"/>
                  </a:moveTo>
                  <a:cubicBezTo>
                    <a:pt x="3" y="41"/>
                    <a:pt x="4" y="35"/>
                    <a:pt x="5" y="32"/>
                  </a:cubicBezTo>
                  <a:cubicBezTo>
                    <a:pt x="6" y="15"/>
                    <a:pt x="16" y="11"/>
                    <a:pt x="16" y="11"/>
                  </a:cubicBezTo>
                  <a:cubicBezTo>
                    <a:pt x="16" y="11"/>
                    <a:pt x="14" y="15"/>
                    <a:pt x="15" y="15"/>
                  </a:cubicBezTo>
                  <a:cubicBezTo>
                    <a:pt x="17" y="16"/>
                    <a:pt x="21" y="9"/>
                    <a:pt x="21" y="9"/>
                  </a:cubicBezTo>
                  <a:cubicBezTo>
                    <a:pt x="21" y="9"/>
                    <a:pt x="22" y="14"/>
                    <a:pt x="24" y="11"/>
                  </a:cubicBezTo>
                  <a:cubicBezTo>
                    <a:pt x="25" y="9"/>
                    <a:pt x="27" y="8"/>
                    <a:pt x="28" y="7"/>
                  </a:cubicBezTo>
                  <a:cubicBezTo>
                    <a:pt x="32" y="3"/>
                    <a:pt x="39" y="0"/>
                    <a:pt x="52" y="2"/>
                  </a:cubicBezTo>
                  <a:cubicBezTo>
                    <a:pt x="77" y="7"/>
                    <a:pt x="85" y="41"/>
                    <a:pt x="79" y="53"/>
                  </a:cubicBezTo>
                  <a:cubicBezTo>
                    <a:pt x="78" y="61"/>
                    <a:pt x="74" y="63"/>
                    <a:pt x="74" y="74"/>
                  </a:cubicBezTo>
                  <a:cubicBezTo>
                    <a:pt x="73" y="75"/>
                    <a:pt x="73" y="75"/>
                    <a:pt x="73" y="74"/>
                  </a:cubicBezTo>
                  <a:cubicBezTo>
                    <a:pt x="72" y="66"/>
                    <a:pt x="71" y="55"/>
                    <a:pt x="70" y="48"/>
                  </a:cubicBezTo>
                  <a:cubicBezTo>
                    <a:pt x="64" y="43"/>
                    <a:pt x="64" y="43"/>
                    <a:pt x="64" y="43"/>
                  </a:cubicBezTo>
                  <a:cubicBezTo>
                    <a:pt x="65" y="47"/>
                    <a:pt x="66" y="51"/>
                    <a:pt x="66" y="51"/>
                  </a:cubicBezTo>
                  <a:cubicBezTo>
                    <a:pt x="63" y="47"/>
                    <a:pt x="60" y="43"/>
                    <a:pt x="57" y="40"/>
                  </a:cubicBezTo>
                  <a:cubicBezTo>
                    <a:pt x="57" y="40"/>
                    <a:pt x="57" y="40"/>
                    <a:pt x="57" y="40"/>
                  </a:cubicBezTo>
                  <a:cubicBezTo>
                    <a:pt x="60" y="47"/>
                    <a:pt x="60" y="53"/>
                    <a:pt x="60" y="53"/>
                  </a:cubicBezTo>
                  <a:cubicBezTo>
                    <a:pt x="58" y="49"/>
                    <a:pt x="54" y="45"/>
                    <a:pt x="51" y="41"/>
                  </a:cubicBezTo>
                  <a:cubicBezTo>
                    <a:pt x="51" y="42"/>
                    <a:pt x="50" y="42"/>
                    <a:pt x="50" y="42"/>
                  </a:cubicBezTo>
                  <a:cubicBezTo>
                    <a:pt x="52" y="47"/>
                    <a:pt x="52" y="52"/>
                    <a:pt x="52" y="52"/>
                  </a:cubicBezTo>
                  <a:cubicBezTo>
                    <a:pt x="51" y="49"/>
                    <a:pt x="49" y="46"/>
                    <a:pt x="47" y="44"/>
                  </a:cubicBezTo>
                  <a:cubicBezTo>
                    <a:pt x="44" y="45"/>
                    <a:pt x="43" y="46"/>
                    <a:pt x="41" y="48"/>
                  </a:cubicBezTo>
                  <a:cubicBezTo>
                    <a:pt x="37" y="43"/>
                    <a:pt x="30" y="40"/>
                    <a:pt x="22" y="40"/>
                  </a:cubicBezTo>
                  <a:cubicBezTo>
                    <a:pt x="18" y="40"/>
                    <a:pt x="15" y="40"/>
                    <a:pt x="13" y="41"/>
                  </a:cubicBezTo>
                  <a:cubicBezTo>
                    <a:pt x="11" y="47"/>
                    <a:pt x="9" y="63"/>
                    <a:pt x="9" y="74"/>
                  </a:cubicBezTo>
                  <a:cubicBezTo>
                    <a:pt x="9" y="75"/>
                    <a:pt x="8" y="75"/>
                    <a:pt x="8" y="74"/>
                  </a:cubicBezTo>
                  <a:cubicBezTo>
                    <a:pt x="7" y="59"/>
                    <a:pt x="0" y="61"/>
                    <a:pt x="2" y="43"/>
                  </a:cubicBezTo>
                  <a:close/>
                </a:path>
              </a:pathLst>
            </a:custGeom>
            <a:solidFill>
              <a:srgbClr val="502E1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675">
                <a:cs typeface="Cordia New" panose="020B0304020202020204" pitchFamily="34" charset="-34"/>
              </a:endParaRPr>
            </a:p>
          </p:txBody>
        </p:sp>
        <p:sp>
          <p:nvSpPr>
            <p:cNvPr id="253" name="Freeform 232">
              <a:extLst>
                <a:ext uri="{FF2B5EF4-FFF2-40B4-BE49-F238E27FC236}">
                  <a16:creationId xmlns:a16="http://schemas.microsoft.com/office/drawing/2014/main" id="{73C05A97-7012-45AB-B4E9-C042B28DE71C}"/>
                </a:ext>
              </a:extLst>
            </p:cNvPr>
            <p:cNvSpPr>
              <a:spLocks noEditPoints="1"/>
            </p:cNvSpPr>
            <p:nvPr/>
          </p:nvSpPr>
          <p:spPr bwMode="auto">
            <a:xfrm>
              <a:off x="9218868" y="5956522"/>
              <a:ext cx="1570750" cy="508184"/>
            </a:xfrm>
            <a:custGeom>
              <a:avLst/>
              <a:gdLst>
                <a:gd name="T0" fmla="*/ 0 w 68"/>
                <a:gd name="T1" fmla="*/ 3 h 22"/>
                <a:gd name="T2" fmla="*/ 2 w 68"/>
                <a:gd name="T3" fmla="*/ 6 h 22"/>
                <a:gd name="T4" fmla="*/ 1 w 68"/>
                <a:gd name="T5" fmla="*/ 11 h 22"/>
                <a:gd name="T6" fmla="*/ 2 w 68"/>
                <a:gd name="T7" fmla="*/ 18 h 22"/>
                <a:gd name="T8" fmla="*/ 5 w 68"/>
                <a:gd name="T9" fmla="*/ 21 h 22"/>
                <a:gd name="T10" fmla="*/ 12 w 68"/>
                <a:gd name="T11" fmla="*/ 22 h 22"/>
                <a:gd name="T12" fmla="*/ 19 w 68"/>
                <a:gd name="T13" fmla="*/ 22 h 22"/>
                <a:gd name="T14" fmla="*/ 28 w 68"/>
                <a:gd name="T15" fmla="*/ 15 h 22"/>
                <a:gd name="T16" fmla="*/ 30 w 68"/>
                <a:gd name="T17" fmla="*/ 9 h 22"/>
                <a:gd name="T18" fmla="*/ 31 w 68"/>
                <a:gd name="T19" fmla="*/ 8 h 22"/>
                <a:gd name="T20" fmla="*/ 36 w 68"/>
                <a:gd name="T21" fmla="*/ 8 h 22"/>
                <a:gd name="T22" fmla="*/ 37 w 68"/>
                <a:gd name="T23" fmla="*/ 8 h 22"/>
                <a:gd name="T24" fmla="*/ 37 w 68"/>
                <a:gd name="T25" fmla="*/ 8 h 22"/>
                <a:gd name="T26" fmla="*/ 38 w 68"/>
                <a:gd name="T27" fmla="*/ 12 h 22"/>
                <a:gd name="T28" fmla="*/ 43 w 68"/>
                <a:gd name="T29" fmla="*/ 19 h 22"/>
                <a:gd name="T30" fmla="*/ 52 w 68"/>
                <a:gd name="T31" fmla="*/ 22 h 22"/>
                <a:gd name="T32" fmla="*/ 58 w 68"/>
                <a:gd name="T33" fmla="*/ 22 h 22"/>
                <a:gd name="T34" fmla="*/ 64 w 68"/>
                <a:gd name="T35" fmla="*/ 20 h 22"/>
                <a:gd name="T36" fmla="*/ 66 w 68"/>
                <a:gd name="T37" fmla="*/ 14 h 22"/>
                <a:gd name="T38" fmla="*/ 66 w 68"/>
                <a:gd name="T39" fmla="*/ 7 h 22"/>
                <a:gd name="T40" fmla="*/ 68 w 68"/>
                <a:gd name="T41" fmla="*/ 3 h 22"/>
                <a:gd name="T42" fmla="*/ 68 w 68"/>
                <a:gd name="T43" fmla="*/ 3 h 22"/>
                <a:gd name="T44" fmla="*/ 60 w 68"/>
                <a:gd name="T45" fmla="*/ 1 h 22"/>
                <a:gd name="T46" fmla="*/ 53 w 68"/>
                <a:gd name="T47" fmla="*/ 0 h 22"/>
                <a:gd name="T48" fmla="*/ 47 w 68"/>
                <a:gd name="T49" fmla="*/ 1 h 22"/>
                <a:gd name="T50" fmla="*/ 33 w 68"/>
                <a:gd name="T51" fmla="*/ 1 h 22"/>
                <a:gd name="T52" fmla="*/ 20 w 68"/>
                <a:gd name="T53" fmla="*/ 1 h 22"/>
                <a:gd name="T54" fmla="*/ 11 w 68"/>
                <a:gd name="T55" fmla="*/ 0 h 22"/>
                <a:gd name="T56" fmla="*/ 0 w 68"/>
                <a:gd name="T57" fmla="*/ 1 h 22"/>
                <a:gd name="T58" fmla="*/ 40 w 68"/>
                <a:gd name="T59" fmla="*/ 8 h 22"/>
                <a:gd name="T60" fmla="*/ 40 w 68"/>
                <a:gd name="T61" fmla="*/ 8 h 22"/>
                <a:gd name="T62" fmla="*/ 40 w 68"/>
                <a:gd name="T63" fmla="*/ 7 h 22"/>
                <a:gd name="T64" fmla="*/ 43 w 68"/>
                <a:gd name="T65" fmla="*/ 5 h 22"/>
                <a:gd name="T66" fmla="*/ 54 w 68"/>
                <a:gd name="T67" fmla="*/ 4 h 22"/>
                <a:gd name="T68" fmla="*/ 60 w 68"/>
                <a:gd name="T69" fmla="*/ 4 h 22"/>
                <a:gd name="T70" fmla="*/ 63 w 68"/>
                <a:gd name="T71" fmla="*/ 11 h 22"/>
                <a:gd name="T72" fmla="*/ 61 w 68"/>
                <a:gd name="T73" fmla="*/ 20 h 22"/>
                <a:gd name="T74" fmla="*/ 55 w 68"/>
                <a:gd name="T75" fmla="*/ 21 h 22"/>
                <a:gd name="T76" fmla="*/ 49 w 68"/>
                <a:gd name="T77" fmla="*/ 20 h 22"/>
                <a:gd name="T78" fmla="*/ 41 w 68"/>
                <a:gd name="T79" fmla="*/ 14 h 22"/>
                <a:gd name="T80" fmla="*/ 40 w 68"/>
                <a:gd name="T81" fmla="*/ 9 h 22"/>
                <a:gd name="T82" fmla="*/ 4 w 68"/>
                <a:gd name="T83" fmla="*/ 11 h 22"/>
                <a:gd name="T84" fmla="*/ 8 w 68"/>
                <a:gd name="T85" fmla="*/ 4 h 22"/>
                <a:gd name="T86" fmla="*/ 14 w 68"/>
                <a:gd name="T87" fmla="*/ 4 h 22"/>
                <a:gd name="T88" fmla="*/ 24 w 68"/>
                <a:gd name="T89" fmla="*/ 5 h 22"/>
                <a:gd name="T90" fmla="*/ 28 w 68"/>
                <a:gd name="T91" fmla="*/ 7 h 22"/>
                <a:gd name="T92" fmla="*/ 28 w 68"/>
                <a:gd name="T93" fmla="*/ 8 h 22"/>
                <a:gd name="T94" fmla="*/ 28 w 68"/>
                <a:gd name="T95" fmla="*/ 8 h 22"/>
                <a:gd name="T96" fmla="*/ 28 w 68"/>
                <a:gd name="T97" fmla="*/ 11 h 22"/>
                <a:gd name="T98" fmla="*/ 23 w 68"/>
                <a:gd name="T99" fmla="*/ 18 h 22"/>
                <a:gd name="T100" fmla="*/ 16 w 68"/>
                <a:gd name="T101" fmla="*/ 21 h 22"/>
                <a:gd name="T102" fmla="*/ 9 w 68"/>
                <a:gd name="T103" fmla="*/ 20 h 22"/>
                <a:gd name="T104" fmla="*/ 4 w 68"/>
                <a:gd name="T105" fmla="*/ 1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8" h="22">
                  <a:moveTo>
                    <a:pt x="0" y="3"/>
                  </a:moveTo>
                  <a:cubicBezTo>
                    <a:pt x="0" y="3"/>
                    <a:pt x="0" y="3"/>
                    <a:pt x="0" y="3"/>
                  </a:cubicBezTo>
                  <a:cubicBezTo>
                    <a:pt x="0" y="3"/>
                    <a:pt x="0" y="3"/>
                    <a:pt x="0" y="3"/>
                  </a:cubicBezTo>
                  <a:cubicBezTo>
                    <a:pt x="2" y="6"/>
                    <a:pt x="2" y="6"/>
                    <a:pt x="2" y="6"/>
                  </a:cubicBezTo>
                  <a:cubicBezTo>
                    <a:pt x="2" y="7"/>
                    <a:pt x="2" y="7"/>
                    <a:pt x="2" y="7"/>
                  </a:cubicBezTo>
                  <a:cubicBezTo>
                    <a:pt x="1" y="8"/>
                    <a:pt x="1" y="10"/>
                    <a:pt x="1" y="11"/>
                  </a:cubicBezTo>
                  <a:cubicBezTo>
                    <a:pt x="1" y="12"/>
                    <a:pt x="2" y="13"/>
                    <a:pt x="2" y="14"/>
                  </a:cubicBezTo>
                  <a:cubicBezTo>
                    <a:pt x="2" y="16"/>
                    <a:pt x="2" y="17"/>
                    <a:pt x="2" y="18"/>
                  </a:cubicBezTo>
                  <a:cubicBezTo>
                    <a:pt x="3" y="19"/>
                    <a:pt x="3" y="20"/>
                    <a:pt x="3" y="20"/>
                  </a:cubicBezTo>
                  <a:cubicBezTo>
                    <a:pt x="4" y="21"/>
                    <a:pt x="5" y="21"/>
                    <a:pt x="5" y="21"/>
                  </a:cubicBezTo>
                  <a:cubicBezTo>
                    <a:pt x="6" y="22"/>
                    <a:pt x="8" y="22"/>
                    <a:pt x="9" y="22"/>
                  </a:cubicBezTo>
                  <a:cubicBezTo>
                    <a:pt x="10" y="22"/>
                    <a:pt x="11" y="22"/>
                    <a:pt x="12" y="22"/>
                  </a:cubicBezTo>
                  <a:cubicBezTo>
                    <a:pt x="14" y="22"/>
                    <a:pt x="15" y="22"/>
                    <a:pt x="16" y="22"/>
                  </a:cubicBezTo>
                  <a:cubicBezTo>
                    <a:pt x="17" y="22"/>
                    <a:pt x="18" y="22"/>
                    <a:pt x="19" y="22"/>
                  </a:cubicBezTo>
                  <a:cubicBezTo>
                    <a:pt x="21" y="21"/>
                    <a:pt x="23" y="20"/>
                    <a:pt x="25" y="19"/>
                  </a:cubicBezTo>
                  <a:cubicBezTo>
                    <a:pt x="26" y="18"/>
                    <a:pt x="27" y="17"/>
                    <a:pt x="28" y="15"/>
                  </a:cubicBezTo>
                  <a:cubicBezTo>
                    <a:pt x="29" y="14"/>
                    <a:pt x="30" y="13"/>
                    <a:pt x="30" y="12"/>
                  </a:cubicBezTo>
                  <a:cubicBezTo>
                    <a:pt x="30" y="11"/>
                    <a:pt x="30" y="10"/>
                    <a:pt x="30" y="9"/>
                  </a:cubicBezTo>
                  <a:cubicBezTo>
                    <a:pt x="31" y="9"/>
                    <a:pt x="31" y="8"/>
                    <a:pt x="31" y="8"/>
                  </a:cubicBezTo>
                  <a:cubicBezTo>
                    <a:pt x="31" y="8"/>
                    <a:pt x="31" y="8"/>
                    <a:pt x="31" y="8"/>
                  </a:cubicBezTo>
                  <a:cubicBezTo>
                    <a:pt x="31" y="8"/>
                    <a:pt x="32" y="8"/>
                    <a:pt x="32" y="8"/>
                  </a:cubicBezTo>
                  <a:cubicBezTo>
                    <a:pt x="36" y="8"/>
                    <a:pt x="36" y="8"/>
                    <a:pt x="36" y="8"/>
                  </a:cubicBezTo>
                  <a:cubicBezTo>
                    <a:pt x="36" y="8"/>
                    <a:pt x="37" y="8"/>
                    <a:pt x="37" y="8"/>
                  </a:cubicBezTo>
                  <a:cubicBezTo>
                    <a:pt x="37" y="8"/>
                    <a:pt x="37" y="8"/>
                    <a:pt x="37" y="8"/>
                  </a:cubicBezTo>
                  <a:cubicBezTo>
                    <a:pt x="37" y="8"/>
                    <a:pt x="37" y="8"/>
                    <a:pt x="37" y="8"/>
                  </a:cubicBezTo>
                  <a:cubicBezTo>
                    <a:pt x="37" y="8"/>
                    <a:pt x="37" y="8"/>
                    <a:pt x="37" y="8"/>
                  </a:cubicBezTo>
                  <a:cubicBezTo>
                    <a:pt x="37" y="8"/>
                    <a:pt x="37" y="9"/>
                    <a:pt x="37" y="9"/>
                  </a:cubicBezTo>
                  <a:cubicBezTo>
                    <a:pt x="37" y="10"/>
                    <a:pt x="37" y="11"/>
                    <a:pt x="38" y="12"/>
                  </a:cubicBezTo>
                  <a:cubicBezTo>
                    <a:pt x="38" y="13"/>
                    <a:pt x="38" y="14"/>
                    <a:pt x="39" y="15"/>
                  </a:cubicBezTo>
                  <a:cubicBezTo>
                    <a:pt x="40" y="17"/>
                    <a:pt x="41" y="18"/>
                    <a:pt x="43" y="19"/>
                  </a:cubicBezTo>
                  <a:cubicBezTo>
                    <a:pt x="44" y="20"/>
                    <a:pt x="46" y="21"/>
                    <a:pt x="48" y="22"/>
                  </a:cubicBezTo>
                  <a:cubicBezTo>
                    <a:pt x="49" y="22"/>
                    <a:pt x="51" y="22"/>
                    <a:pt x="52" y="22"/>
                  </a:cubicBezTo>
                  <a:cubicBezTo>
                    <a:pt x="53" y="22"/>
                    <a:pt x="54" y="22"/>
                    <a:pt x="55" y="22"/>
                  </a:cubicBezTo>
                  <a:cubicBezTo>
                    <a:pt x="56" y="22"/>
                    <a:pt x="57" y="22"/>
                    <a:pt x="58" y="22"/>
                  </a:cubicBezTo>
                  <a:cubicBezTo>
                    <a:pt x="60" y="22"/>
                    <a:pt x="61" y="22"/>
                    <a:pt x="62" y="21"/>
                  </a:cubicBezTo>
                  <a:cubicBezTo>
                    <a:pt x="63" y="21"/>
                    <a:pt x="64" y="21"/>
                    <a:pt x="64" y="20"/>
                  </a:cubicBezTo>
                  <a:cubicBezTo>
                    <a:pt x="64" y="20"/>
                    <a:pt x="65" y="19"/>
                    <a:pt x="65" y="18"/>
                  </a:cubicBezTo>
                  <a:cubicBezTo>
                    <a:pt x="66" y="17"/>
                    <a:pt x="66" y="16"/>
                    <a:pt x="66" y="14"/>
                  </a:cubicBezTo>
                  <a:cubicBezTo>
                    <a:pt x="66" y="13"/>
                    <a:pt x="66" y="12"/>
                    <a:pt x="66" y="11"/>
                  </a:cubicBezTo>
                  <a:cubicBezTo>
                    <a:pt x="66" y="10"/>
                    <a:pt x="66" y="8"/>
                    <a:pt x="66" y="7"/>
                  </a:cubicBezTo>
                  <a:cubicBezTo>
                    <a:pt x="66" y="7"/>
                    <a:pt x="66" y="7"/>
                    <a:pt x="66" y="6"/>
                  </a:cubicBezTo>
                  <a:cubicBezTo>
                    <a:pt x="68" y="3"/>
                    <a:pt x="68" y="3"/>
                    <a:pt x="68" y="3"/>
                  </a:cubicBezTo>
                  <a:cubicBezTo>
                    <a:pt x="68" y="3"/>
                    <a:pt x="68" y="3"/>
                    <a:pt x="68" y="3"/>
                  </a:cubicBezTo>
                  <a:cubicBezTo>
                    <a:pt x="68" y="3"/>
                    <a:pt x="68" y="3"/>
                    <a:pt x="68" y="3"/>
                  </a:cubicBezTo>
                  <a:cubicBezTo>
                    <a:pt x="68" y="1"/>
                    <a:pt x="68" y="1"/>
                    <a:pt x="68" y="1"/>
                  </a:cubicBezTo>
                  <a:cubicBezTo>
                    <a:pt x="60" y="1"/>
                    <a:pt x="60" y="1"/>
                    <a:pt x="60" y="1"/>
                  </a:cubicBezTo>
                  <a:cubicBezTo>
                    <a:pt x="59" y="1"/>
                    <a:pt x="58" y="0"/>
                    <a:pt x="57" y="0"/>
                  </a:cubicBezTo>
                  <a:cubicBezTo>
                    <a:pt x="56" y="0"/>
                    <a:pt x="54" y="0"/>
                    <a:pt x="53" y="0"/>
                  </a:cubicBezTo>
                  <a:cubicBezTo>
                    <a:pt x="51" y="0"/>
                    <a:pt x="49" y="1"/>
                    <a:pt x="47" y="1"/>
                  </a:cubicBezTo>
                  <a:cubicBezTo>
                    <a:pt x="47" y="1"/>
                    <a:pt x="47" y="1"/>
                    <a:pt x="47" y="1"/>
                  </a:cubicBezTo>
                  <a:cubicBezTo>
                    <a:pt x="34" y="1"/>
                    <a:pt x="34" y="1"/>
                    <a:pt x="34" y="1"/>
                  </a:cubicBezTo>
                  <a:cubicBezTo>
                    <a:pt x="33" y="1"/>
                    <a:pt x="33" y="1"/>
                    <a:pt x="33" y="1"/>
                  </a:cubicBezTo>
                  <a:cubicBezTo>
                    <a:pt x="20" y="1"/>
                    <a:pt x="20" y="1"/>
                    <a:pt x="20" y="1"/>
                  </a:cubicBezTo>
                  <a:cubicBezTo>
                    <a:pt x="20" y="1"/>
                    <a:pt x="20" y="1"/>
                    <a:pt x="20" y="1"/>
                  </a:cubicBezTo>
                  <a:cubicBezTo>
                    <a:pt x="18" y="1"/>
                    <a:pt x="16" y="0"/>
                    <a:pt x="14" y="0"/>
                  </a:cubicBezTo>
                  <a:cubicBezTo>
                    <a:pt x="13" y="0"/>
                    <a:pt x="12" y="0"/>
                    <a:pt x="11" y="0"/>
                  </a:cubicBezTo>
                  <a:cubicBezTo>
                    <a:pt x="10" y="0"/>
                    <a:pt x="9" y="1"/>
                    <a:pt x="8" y="1"/>
                  </a:cubicBezTo>
                  <a:cubicBezTo>
                    <a:pt x="0" y="1"/>
                    <a:pt x="0" y="1"/>
                    <a:pt x="0" y="1"/>
                  </a:cubicBezTo>
                  <a:lnTo>
                    <a:pt x="0" y="3"/>
                  </a:lnTo>
                  <a:close/>
                  <a:moveTo>
                    <a:pt x="40" y="8"/>
                  </a:moveTo>
                  <a:cubicBezTo>
                    <a:pt x="40" y="8"/>
                    <a:pt x="40" y="8"/>
                    <a:pt x="40" y="8"/>
                  </a:cubicBezTo>
                  <a:cubicBezTo>
                    <a:pt x="40" y="8"/>
                    <a:pt x="40" y="8"/>
                    <a:pt x="40" y="8"/>
                  </a:cubicBezTo>
                  <a:cubicBezTo>
                    <a:pt x="40" y="8"/>
                    <a:pt x="40" y="8"/>
                    <a:pt x="40" y="8"/>
                  </a:cubicBezTo>
                  <a:cubicBezTo>
                    <a:pt x="40" y="8"/>
                    <a:pt x="40" y="8"/>
                    <a:pt x="40" y="7"/>
                  </a:cubicBezTo>
                  <a:cubicBezTo>
                    <a:pt x="40" y="7"/>
                    <a:pt x="40" y="7"/>
                    <a:pt x="40" y="6"/>
                  </a:cubicBezTo>
                  <a:cubicBezTo>
                    <a:pt x="41" y="6"/>
                    <a:pt x="42" y="5"/>
                    <a:pt x="43" y="5"/>
                  </a:cubicBezTo>
                  <a:cubicBezTo>
                    <a:pt x="45" y="5"/>
                    <a:pt x="46" y="4"/>
                    <a:pt x="48" y="4"/>
                  </a:cubicBezTo>
                  <a:cubicBezTo>
                    <a:pt x="50" y="4"/>
                    <a:pt x="51" y="4"/>
                    <a:pt x="54" y="4"/>
                  </a:cubicBezTo>
                  <a:cubicBezTo>
                    <a:pt x="55" y="4"/>
                    <a:pt x="56" y="4"/>
                    <a:pt x="57" y="4"/>
                  </a:cubicBezTo>
                  <a:cubicBezTo>
                    <a:pt x="58" y="4"/>
                    <a:pt x="59" y="4"/>
                    <a:pt x="60" y="4"/>
                  </a:cubicBezTo>
                  <a:cubicBezTo>
                    <a:pt x="61" y="4"/>
                    <a:pt x="63" y="5"/>
                    <a:pt x="63" y="8"/>
                  </a:cubicBezTo>
                  <a:cubicBezTo>
                    <a:pt x="63" y="9"/>
                    <a:pt x="63" y="10"/>
                    <a:pt x="63" y="11"/>
                  </a:cubicBezTo>
                  <a:cubicBezTo>
                    <a:pt x="64" y="12"/>
                    <a:pt x="64" y="13"/>
                    <a:pt x="64" y="14"/>
                  </a:cubicBezTo>
                  <a:cubicBezTo>
                    <a:pt x="63" y="17"/>
                    <a:pt x="63" y="19"/>
                    <a:pt x="61" y="20"/>
                  </a:cubicBezTo>
                  <a:cubicBezTo>
                    <a:pt x="61" y="20"/>
                    <a:pt x="59" y="20"/>
                    <a:pt x="58" y="20"/>
                  </a:cubicBezTo>
                  <a:cubicBezTo>
                    <a:pt x="57" y="21"/>
                    <a:pt x="56" y="21"/>
                    <a:pt x="55" y="21"/>
                  </a:cubicBezTo>
                  <a:cubicBezTo>
                    <a:pt x="54" y="21"/>
                    <a:pt x="53" y="21"/>
                    <a:pt x="52" y="21"/>
                  </a:cubicBezTo>
                  <a:cubicBezTo>
                    <a:pt x="51" y="21"/>
                    <a:pt x="50" y="20"/>
                    <a:pt x="49" y="20"/>
                  </a:cubicBezTo>
                  <a:cubicBezTo>
                    <a:pt x="47" y="20"/>
                    <a:pt x="45" y="19"/>
                    <a:pt x="44" y="18"/>
                  </a:cubicBezTo>
                  <a:cubicBezTo>
                    <a:pt x="43" y="17"/>
                    <a:pt x="42" y="15"/>
                    <a:pt x="41" y="14"/>
                  </a:cubicBezTo>
                  <a:cubicBezTo>
                    <a:pt x="41" y="13"/>
                    <a:pt x="40" y="12"/>
                    <a:pt x="40" y="11"/>
                  </a:cubicBezTo>
                  <a:cubicBezTo>
                    <a:pt x="40" y="10"/>
                    <a:pt x="40" y="9"/>
                    <a:pt x="40" y="9"/>
                  </a:cubicBezTo>
                  <a:cubicBezTo>
                    <a:pt x="40" y="9"/>
                    <a:pt x="40" y="8"/>
                    <a:pt x="40" y="8"/>
                  </a:cubicBezTo>
                  <a:close/>
                  <a:moveTo>
                    <a:pt x="4" y="11"/>
                  </a:moveTo>
                  <a:cubicBezTo>
                    <a:pt x="4" y="10"/>
                    <a:pt x="4" y="9"/>
                    <a:pt x="4" y="8"/>
                  </a:cubicBezTo>
                  <a:cubicBezTo>
                    <a:pt x="5" y="5"/>
                    <a:pt x="6" y="4"/>
                    <a:pt x="8" y="4"/>
                  </a:cubicBezTo>
                  <a:cubicBezTo>
                    <a:pt x="9" y="4"/>
                    <a:pt x="10" y="4"/>
                    <a:pt x="11" y="4"/>
                  </a:cubicBezTo>
                  <a:cubicBezTo>
                    <a:pt x="12" y="4"/>
                    <a:pt x="13" y="4"/>
                    <a:pt x="14" y="4"/>
                  </a:cubicBezTo>
                  <a:cubicBezTo>
                    <a:pt x="16" y="4"/>
                    <a:pt x="18" y="4"/>
                    <a:pt x="20" y="4"/>
                  </a:cubicBezTo>
                  <a:cubicBezTo>
                    <a:pt x="21" y="4"/>
                    <a:pt x="23" y="5"/>
                    <a:pt x="24" y="5"/>
                  </a:cubicBezTo>
                  <a:cubicBezTo>
                    <a:pt x="25" y="5"/>
                    <a:pt x="26" y="6"/>
                    <a:pt x="27" y="6"/>
                  </a:cubicBezTo>
                  <a:cubicBezTo>
                    <a:pt x="27" y="7"/>
                    <a:pt x="28" y="7"/>
                    <a:pt x="28" y="7"/>
                  </a:cubicBezTo>
                  <a:cubicBezTo>
                    <a:pt x="28" y="8"/>
                    <a:pt x="28" y="8"/>
                    <a:pt x="28" y="8"/>
                  </a:cubicBezTo>
                  <a:cubicBezTo>
                    <a:pt x="28" y="8"/>
                    <a:pt x="28" y="8"/>
                    <a:pt x="28" y="8"/>
                  </a:cubicBezTo>
                  <a:cubicBezTo>
                    <a:pt x="28" y="8"/>
                    <a:pt x="28" y="8"/>
                    <a:pt x="28" y="8"/>
                  </a:cubicBezTo>
                  <a:cubicBezTo>
                    <a:pt x="28" y="8"/>
                    <a:pt x="28" y="8"/>
                    <a:pt x="28" y="8"/>
                  </a:cubicBezTo>
                  <a:cubicBezTo>
                    <a:pt x="28" y="8"/>
                    <a:pt x="28" y="9"/>
                    <a:pt x="28" y="9"/>
                  </a:cubicBezTo>
                  <a:cubicBezTo>
                    <a:pt x="28" y="9"/>
                    <a:pt x="28" y="10"/>
                    <a:pt x="28" y="11"/>
                  </a:cubicBezTo>
                  <a:cubicBezTo>
                    <a:pt x="27" y="12"/>
                    <a:pt x="27" y="13"/>
                    <a:pt x="26" y="14"/>
                  </a:cubicBezTo>
                  <a:cubicBezTo>
                    <a:pt x="26" y="15"/>
                    <a:pt x="25" y="17"/>
                    <a:pt x="23" y="18"/>
                  </a:cubicBezTo>
                  <a:cubicBezTo>
                    <a:pt x="22" y="19"/>
                    <a:pt x="21" y="20"/>
                    <a:pt x="19" y="20"/>
                  </a:cubicBezTo>
                  <a:cubicBezTo>
                    <a:pt x="18" y="20"/>
                    <a:pt x="17" y="21"/>
                    <a:pt x="16" y="21"/>
                  </a:cubicBezTo>
                  <a:cubicBezTo>
                    <a:pt x="15" y="21"/>
                    <a:pt x="14" y="21"/>
                    <a:pt x="12" y="21"/>
                  </a:cubicBezTo>
                  <a:cubicBezTo>
                    <a:pt x="11" y="21"/>
                    <a:pt x="10" y="21"/>
                    <a:pt x="9" y="20"/>
                  </a:cubicBezTo>
                  <a:cubicBezTo>
                    <a:pt x="8" y="20"/>
                    <a:pt x="7" y="20"/>
                    <a:pt x="6" y="20"/>
                  </a:cubicBezTo>
                  <a:cubicBezTo>
                    <a:pt x="4" y="19"/>
                    <a:pt x="4" y="17"/>
                    <a:pt x="4" y="14"/>
                  </a:cubicBezTo>
                  <a:cubicBezTo>
                    <a:pt x="4" y="13"/>
                    <a:pt x="4" y="12"/>
                    <a:pt x="4" y="11"/>
                  </a:cubicBezTo>
                  <a:close/>
                </a:path>
              </a:pathLst>
            </a:custGeom>
            <a:solidFill>
              <a:srgbClr val="3F3E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675">
                <a:cs typeface="Cordia New" panose="020B0304020202020204" pitchFamily="34" charset="-34"/>
              </a:endParaRPr>
            </a:p>
          </p:txBody>
        </p:sp>
        <p:sp>
          <p:nvSpPr>
            <p:cNvPr id="254" name="Freeform 233">
              <a:extLst>
                <a:ext uri="{FF2B5EF4-FFF2-40B4-BE49-F238E27FC236}">
                  <a16:creationId xmlns:a16="http://schemas.microsoft.com/office/drawing/2014/main" id="{DCB7D316-5986-4CDC-96A7-DE85DDAAF55D}"/>
                </a:ext>
              </a:extLst>
            </p:cNvPr>
            <p:cNvSpPr>
              <a:spLocks/>
            </p:cNvSpPr>
            <p:nvPr/>
          </p:nvSpPr>
          <p:spPr bwMode="auto">
            <a:xfrm>
              <a:off x="6585552" y="8162501"/>
              <a:ext cx="1824842" cy="3896076"/>
            </a:xfrm>
            <a:custGeom>
              <a:avLst/>
              <a:gdLst>
                <a:gd name="T0" fmla="*/ 270 w 474"/>
                <a:gd name="T1" fmla="*/ 0 h 1012"/>
                <a:gd name="T2" fmla="*/ 186 w 474"/>
                <a:gd name="T3" fmla="*/ 235 h 1012"/>
                <a:gd name="T4" fmla="*/ 132 w 474"/>
                <a:gd name="T5" fmla="*/ 391 h 1012"/>
                <a:gd name="T6" fmla="*/ 84 w 474"/>
                <a:gd name="T7" fmla="*/ 536 h 1012"/>
                <a:gd name="T8" fmla="*/ 6 w 474"/>
                <a:gd name="T9" fmla="*/ 801 h 1012"/>
                <a:gd name="T10" fmla="*/ 0 w 474"/>
                <a:gd name="T11" fmla="*/ 862 h 1012"/>
                <a:gd name="T12" fmla="*/ 24 w 474"/>
                <a:gd name="T13" fmla="*/ 952 h 1012"/>
                <a:gd name="T14" fmla="*/ 48 w 474"/>
                <a:gd name="T15" fmla="*/ 976 h 1012"/>
                <a:gd name="T16" fmla="*/ 168 w 474"/>
                <a:gd name="T17" fmla="*/ 1012 h 1012"/>
                <a:gd name="T18" fmla="*/ 252 w 474"/>
                <a:gd name="T19" fmla="*/ 994 h 1012"/>
                <a:gd name="T20" fmla="*/ 282 w 474"/>
                <a:gd name="T21" fmla="*/ 970 h 1012"/>
                <a:gd name="T22" fmla="*/ 324 w 474"/>
                <a:gd name="T23" fmla="*/ 922 h 1012"/>
                <a:gd name="T24" fmla="*/ 336 w 474"/>
                <a:gd name="T25" fmla="*/ 832 h 1012"/>
                <a:gd name="T26" fmla="*/ 342 w 474"/>
                <a:gd name="T27" fmla="*/ 723 h 1012"/>
                <a:gd name="T28" fmla="*/ 378 w 474"/>
                <a:gd name="T29" fmla="*/ 645 h 1012"/>
                <a:gd name="T30" fmla="*/ 414 w 474"/>
                <a:gd name="T31" fmla="*/ 584 h 1012"/>
                <a:gd name="T32" fmla="*/ 474 w 474"/>
                <a:gd name="T33" fmla="*/ 470 h 1012"/>
                <a:gd name="T34" fmla="*/ 270 w 474"/>
                <a:gd name="T35" fmla="*/ 0 h 10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74" h="1012">
                  <a:moveTo>
                    <a:pt x="270" y="0"/>
                  </a:moveTo>
                  <a:lnTo>
                    <a:pt x="186" y="235"/>
                  </a:lnTo>
                  <a:lnTo>
                    <a:pt x="132" y="391"/>
                  </a:lnTo>
                  <a:lnTo>
                    <a:pt x="84" y="536"/>
                  </a:lnTo>
                  <a:lnTo>
                    <a:pt x="6" y="801"/>
                  </a:lnTo>
                  <a:lnTo>
                    <a:pt x="0" y="862"/>
                  </a:lnTo>
                  <a:lnTo>
                    <a:pt x="24" y="952"/>
                  </a:lnTo>
                  <a:lnTo>
                    <a:pt x="48" y="976"/>
                  </a:lnTo>
                  <a:lnTo>
                    <a:pt x="168" y="1012"/>
                  </a:lnTo>
                  <a:lnTo>
                    <a:pt x="252" y="994"/>
                  </a:lnTo>
                  <a:lnTo>
                    <a:pt x="282" y="970"/>
                  </a:lnTo>
                  <a:lnTo>
                    <a:pt x="324" y="922"/>
                  </a:lnTo>
                  <a:lnTo>
                    <a:pt x="336" y="832"/>
                  </a:lnTo>
                  <a:lnTo>
                    <a:pt x="342" y="723"/>
                  </a:lnTo>
                  <a:lnTo>
                    <a:pt x="378" y="645"/>
                  </a:lnTo>
                  <a:lnTo>
                    <a:pt x="414" y="584"/>
                  </a:lnTo>
                  <a:lnTo>
                    <a:pt x="474" y="470"/>
                  </a:lnTo>
                  <a:lnTo>
                    <a:pt x="270" y="0"/>
                  </a:lnTo>
                  <a:close/>
                </a:path>
              </a:pathLst>
            </a:custGeom>
            <a:solidFill>
              <a:srgbClr val="5252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675">
                <a:cs typeface="Cordia New" panose="020B0304020202020204" pitchFamily="34" charset="-34"/>
              </a:endParaRPr>
            </a:p>
          </p:txBody>
        </p:sp>
        <p:sp>
          <p:nvSpPr>
            <p:cNvPr id="255" name="Freeform 234">
              <a:extLst>
                <a:ext uri="{FF2B5EF4-FFF2-40B4-BE49-F238E27FC236}">
                  <a16:creationId xmlns:a16="http://schemas.microsoft.com/office/drawing/2014/main" id="{B9126C12-D184-4E26-8CF5-4B7C5BCFE586}"/>
                </a:ext>
              </a:extLst>
            </p:cNvPr>
            <p:cNvSpPr>
              <a:spLocks/>
            </p:cNvSpPr>
            <p:nvPr/>
          </p:nvSpPr>
          <p:spPr bwMode="auto">
            <a:xfrm>
              <a:off x="7555721" y="9021024"/>
              <a:ext cx="1201162" cy="2367676"/>
            </a:xfrm>
            <a:custGeom>
              <a:avLst/>
              <a:gdLst>
                <a:gd name="T0" fmla="*/ 14 w 52"/>
                <a:gd name="T1" fmla="*/ 86 h 102"/>
                <a:gd name="T2" fmla="*/ 5 w 52"/>
                <a:gd name="T3" fmla="*/ 67 h 102"/>
                <a:gd name="T4" fmla="*/ 0 w 52"/>
                <a:gd name="T5" fmla="*/ 59 h 102"/>
                <a:gd name="T6" fmla="*/ 12 w 52"/>
                <a:gd name="T7" fmla="*/ 72 h 102"/>
                <a:gd name="T8" fmla="*/ 17 w 52"/>
                <a:gd name="T9" fmla="*/ 70 h 102"/>
                <a:gd name="T10" fmla="*/ 23 w 52"/>
                <a:gd name="T11" fmla="*/ 54 h 102"/>
                <a:gd name="T12" fmla="*/ 31 w 52"/>
                <a:gd name="T13" fmla="*/ 45 h 102"/>
                <a:gd name="T14" fmla="*/ 28 w 52"/>
                <a:gd name="T15" fmla="*/ 7 h 102"/>
                <a:gd name="T16" fmla="*/ 27 w 52"/>
                <a:gd name="T17" fmla="*/ 0 h 102"/>
                <a:gd name="T18" fmla="*/ 32 w 52"/>
                <a:gd name="T19" fmla="*/ 3 h 102"/>
                <a:gd name="T20" fmla="*/ 36 w 52"/>
                <a:gd name="T21" fmla="*/ 9 h 102"/>
                <a:gd name="T22" fmla="*/ 37 w 52"/>
                <a:gd name="T23" fmla="*/ 17 h 102"/>
                <a:gd name="T24" fmla="*/ 37 w 52"/>
                <a:gd name="T25" fmla="*/ 31 h 102"/>
                <a:gd name="T26" fmla="*/ 40 w 52"/>
                <a:gd name="T27" fmla="*/ 41 h 102"/>
                <a:gd name="T28" fmla="*/ 44 w 52"/>
                <a:gd name="T29" fmla="*/ 49 h 102"/>
                <a:gd name="T30" fmla="*/ 52 w 52"/>
                <a:gd name="T31" fmla="*/ 71 h 102"/>
                <a:gd name="T32" fmla="*/ 41 w 52"/>
                <a:gd name="T33" fmla="*/ 60 h 102"/>
                <a:gd name="T34" fmla="*/ 38 w 52"/>
                <a:gd name="T35" fmla="*/ 66 h 102"/>
                <a:gd name="T36" fmla="*/ 43 w 52"/>
                <a:gd name="T37" fmla="*/ 80 h 102"/>
                <a:gd name="T38" fmla="*/ 44 w 52"/>
                <a:gd name="T39" fmla="*/ 95 h 102"/>
                <a:gd name="T40" fmla="*/ 49 w 52"/>
                <a:gd name="T41" fmla="*/ 102 h 102"/>
                <a:gd name="T42" fmla="*/ 42 w 52"/>
                <a:gd name="T43" fmla="*/ 101 h 102"/>
                <a:gd name="T44" fmla="*/ 40 w 52"/>
                <a:gd name="T45" fmla="*/ 93 h 102"/>
                <a:gd name="T46" fmla="*/ 37 w 52"/>
                <a:gd name="T47" fmla="*/ 77 h 102"/>
                <a:gd name="T48" fmla="*/ 35 w 52"/>
                <a:gd name="T49" fmla="*/ 61 h 102"/>
                <a:gd name="T50" fmla="*/ 32 w 52"/>
                <a:gd name="T51" fmla="*/ 56 h 102"/>
                <a:gd name="T52" fmla="*/ 29 w 52"/>
                <a:gd name="T53" fmla="*/ 54 h 102"/>
                <a:gd name="T54" fmla="*/ 26 w 52"/>
                <a:gd name="T55" fmla="*/ 57 h 102"/>
                <a:gd name="T56" fmla="*/ 25 w 52"/>
                <a:gd name="T57" fmla="*/ 63 h 102"/>
                <a:gd name="T58" fmla="*/ 20 w 52"/>
                <a:gd name="T59" fmla="*/ 74 h 102"/>
                <a:gd name="T60" fmla="*/ 14 w 52"/>
                <a:gd name="T61" fmla="*/ 86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2" h="102">
                  <a:moveTo>
                    <a:pt x="14" y="86"/>
                  </a:moveTo>
                  <a:cubicBezTo>
                    <a:pt x="14" y="86"/>
                    <a:pt x="10" y="76"/>
                    <a:pt x="5" y="67"/>
                  </a:cubicBezTo>
                  <a:cubicBezTo>
                    <a:pt x="0" y="59"/>
                    <a:pt x="0" y="59"/>
                    <a:pt x="0" y="59"/>
                  </a:cubicBezTo>
                  <a:cubicBezTo>
                    <a:pt x="12" y="72"/>
                    <a:pt x="12" y="72"/>
                    <a:pt x="12" y="72"/>
                  </a:cubicBezTo>
                  <a:cubicBezTo>
                    <a:pt x="17" y="70"/>
                    <a:pt x="17" y="70"/>
                    <a:pt x="17" y="70"/>
                  </a:cubicBezTo>
                  <a:cubicBezTo>
                    <a:pt x="23" y="54"/>
                    <a:pt x="23" y="54"/>
                    <a:pt x="23" y="54"/>
                  </a:cubicBezTo>
                  <a:cubicBezTo>
                    <a:pt x="31" y="45"/>
                    <a:pt x="31" y="45"/>
                    <a:pt x="31" y="45"/>
                  </a:cubicBezTo>
                  <a:cubicBezTo>
                    <a:pt x="28" y="7"/>
                    <a:pt x="28" y="7"/>
                    <a:pt x="28" y="7"/>
                  </a:cubicBezTo>
                  <a:cubicBezTo>
                    <a:pt x="27" y="0"/>
                    <a:pt x="27" y="0"/>
                    <a:pt x="27" y="0"/>
                  </a:cubicBezTo>
                  <a:cubicBezTo>
                    <a:pt x="32" y="3"/>
                    <a:pt x="32" y="3"/>
                    <a:pt x="32" y="3"/>
                  </a:cubicBezTo>
                  <a:cubicBezTo>
                    <a:pt x="36" y="9"/>
                    <a:pt x="36" y="9"/>
                    <a:pt x="36" y="9"/>
                  </a:cubicBezTo>
                  <a:cubicBezTo>
                    <a:pt x="37" y="17"/>
                    <a:pt x="37" y="17"/>
                    <a:pt x="37" y="17"/>
                  </a:cubicBezTo>
                  <a:cubicBezTo>
                    <a:pt x="37" y="31"/>
                    <a:pt x="37" y="31"/>
                    <a:pt x="37" y="31"/>
                  </a:cubicBezTo>
                  <a:cubicBezTo>
                    <a:pt x="40" y="41"/>
                    <a:pt x="40" y="41"/>
                    <a:pt x="40" y="41"/>
                  </a:cubicBezTo>
                  <a:cubicBezTo>
                    <a:pt x="44" y="49"/>
                    <a:pt x="44" y="49"/>
                    <a:pt x="44" y="49"/>
                  </a:cubicBezTo>
                  <a:cubicBezTo>
                    <a:pt x="52" y="71"/>
                    <a:pt x="52" y="71"/>
                    <a:pt x="52" y="71"/>
                  </a:cubicBezTo>
                  <a:cubicBezTo>
                    <a:pt x="52" y="71"/>
                    <a:pt x="45" y="60"/>
                    <a:pt x="41" y="60"/>
                  </a:cubicBezTo>
                  <a:cubicBezTo>
                    <a:pt x="37" y="59"/>
                    <a:pt x="38" y="66"/>
                    <a:pt x="38" y="66"/>
                  </a:cubicBezTo>
                  <a:cubicBezTo>
                    <a:pt x="43" y="80"/>
                    <a:pt x="43" y="80"/>
                    <a:pt x="43" y="80"/>
                  </a:cubicBezTo>
                  <a:cubicBezTo>
                    <a:pt x="44" y="95"/>
                    <a:pt x="44" y="95"/>
                    <a:pt x="44" y="95"/>
                  </a:cubicBezTo>
                  <a:cubicBezTo>
                    <a:pt x="49" y="102"/>
                    <a:pt x="49" y="102"/>
                    <a:pt x="49" y="102"/>
                  </a:cubicBezTo>
                  <a:cubicBezTo>
                    <a:pt x="42" y="101"/>
                    <a:pt x="42" y="101"/>
                    <a:pt x="42" y="101"/>
                  </a:cubicBezTo>
                  <a:cubicBezTo>
                    <a:pt x="40" y="93"/>
                    <a:pt x="40" y="93"/>
                    <a:pt x="40" y="93"/>
                  </a:cubicBezTo>
                  <a:cubicBezTo>
                    <a:pt x="37" y="77"/>
                    <a:pt x="37" y="77"/>
                    <a:pt x="37" y="77"/>
                  </a:cubicBezTo>
                  <a:cubicBezTo>
                    <a:pt x="35" y="61"/>
                    <a:pt x="35" y="61"/>
                    <a:pt x="35" y="61"/>
                  </a:cubicBezTo>
                  <a:cubicBezTo>
                    <a:pt x="32" y="56"/>
                    <a:pt x="32" y="56"/>
                    <a:pt x="32" y="56"/>
                  </a:cubicBezTo>
                  <a:cubicBezTo>
                    <a:pt x="29" y="54"/>
                    <a:pt x="29" y="54"/>
                    <a:pt x="29" y="54"/>
                  </a:cubicBezTo>
                  <a:cubicBezTo>
                    <a:pt x="26" y="57"/>
                    <a:pt x="26" y="57"/>
                    <a:pt x="26" y="57"/>
                  </a:cubicBezTo>
                  <a:cubicBezTo>
                    <a:pt x="25" y="63"/>
                    <a:pt x="25" y="63"/>
                    <a:pt x="25" y="63"/>
                  </a:cubicBezTo>
                  <a:cubicBezTo>
                    <a:pt x="20" y="74"/>
                    <a:pt x="20" y="74"/>
                    <a:pt x="20" y="74"/>
                  </a:cubicBezTo>
                  <a:lnTo>
                    <a:pt x="14" y="86"/>
                  </a:lnTo>
                  <a:close/>
                </a:path>
              </a:pathLst>
            </a:custGeom>
            <a:solidFill>
              <a:srgbClr val="4043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675">
                <a:cs typeface="Cordia New" panose="020B0304020202020204" pitchFamily="34" charset="-34"/>
              </a:endParaRPr>
            </a:p>
          </p:txBody>
        </p:sp>
        <p:sp>
          <p:nvSpPr>
            <p:cNvPr id="256" name="Freeform 235">
              <a:extLst>
                <a:ext uri="{FF2B5EF4-FFF2-40B4-BE49-F238E27FC236}">
                  <a16:creationId xmlns:a16="http://schemas.microsoft.com/office/drawing/2014/main" id="{5C0BAEAA-21D7-4C82-BEC3-7731EE1BA5EB}"/>
                </a:ext>
              </a:extLst>
            </p:cNvPr>
            <p:cNvSpPr>
              <a:spLocks/>
            </p:cNvSpPr>
            <p:nvPr/>
          </p:nvSpPr>
          <p:spPr bwMode="auto">
            <a:xfrm>
              <a:off x="7740515" y="9714002"/>
              <a:ext cx="600581" cy="862373"/>
            </a:xfrm>
            <a:custGeom>
              <a:avLst/>
              <a:gdLst>
                <a:gd name="T0" fmla="*/ 12 w 26"/>
                <a:gd name="T1" fmla="*/ 22 h 37"/>
                <a:gd name="T2" fmla="*/ 16 w 26"/>
                <a:gd name="T3" fmla="*/ 20 h 37"/>
                <a:gd name="T4" fmla="*/ 22 w 26"/>
                <a:gd name="T5" fmla="*/ 4 h 37"/>
                <a:gd name="T6" fmla="*/ 26 w 26"/>
                <a:gd name="T7" fmla="*/ 0 h 37"/>
                <a:gd name="T8" fmla="*/ 26 w 26"/>
                <a:gd name="T9" fmla="*/ 7 h 37"/>
                <a:gd name="T10" fmla="*/ 24 w 26"/>
                <a:gd name="T11" fmla="*/ 13 h 37"/>
                <a:gd name="T12" fmla="*/ 19 w 26"/>
                <a:gd name="T13" fmla="*/ 24 h 37"/>
                <a:gd name="T14" fmla="*/ 13 w 26"/>
                <a:gd name="T15" fmla="*/ 37 h 37"/>
                <a:gd name="T16" fmla="*/ 5 w 26"/>
                <a:gd name="T17" fmla="*/ 17 h 37"/>
                <a:gd name="T18" fmla="*/ 0 w 26"/>
                <a:gd name="T19" fmla="*/ 9 h 37"/>
                <a:gd name="T20" fmla="*/ 12 w 26"/>
                <a:gd name="T21" fmla="*/ 22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 h="37">
                  <a:moveTo>
                    <a:pt x="12" y="22"/>
                  </a:moveTo>
                  <a:cubicBezTo>
                    <a:pt x="16" y="20"/>
                    <a:pt x="16" y="20"/>
                    <a:pt x="16" y="20"/>
                  </a:cubicBezTo>
                  <a:cubicBezTo>
                    <a:pt x="22" y="4"/>
                    <a:pt x="22" y="4"/>
                    <a:pt x="22" y="4"/>
                  </a:cubicBezTo>
                  <a:cubicBezTo>
                    <a:pt x="26" y="0"/>
                    <a:pt x="26" y="0"/>
                    <a:pt x="26" y="0"/>
                  </a:cubicBezTo>
                  <a:cubicBezTo>
                    <a:pt x="26" y="7"/>
                    <a:pt x="26" y="7"/>
                    <a:pt x="26" y="7"/>
                  </a:cubicBezTo>
                  <a:cubicBezTo>
                    <a:pt x="24" y="13"/>
                    <a:pt x="24" y="13"/>
                    <a:pt x="24" y="13"/>
                  </a:cubicBezTo>
                  <a:cubicBezTo>
                    <a:pt x="19" y="24"/>
                    <a:pt x="19" y="24"/>
                    <a:pt x="19" y="24"/>
                  </a:cubicBezTo>
                  <a:cubicBezTo>
                    <a:pt x="13" y="37"/>
                    <a:pt x="13" y="37"/>
                    <a:pt x="13" y="37"/>
                  </a:cubicBezTo>
                  <a:cubicBezTo>
                    <a:pt x="13" y="37"/>
                    <a:pt x="10" y="26"/>
                    <a:pt x="5" y="17"/>
                  </a:cubicBezTo>
                  <a:cubicBezTo>
                    <a:pt x="0" y="9"/>
                    <a:pt x="0" y="9"/>
                    <a:pt x="0" y="9"/>
                  </a:cubicBezTo>
                  <a:lnTo>
                    <a:pt x="12" y="22"/>
                  </a:lnTo>
                  <a:close/>
                </a:path>
              </a:pathLst>
            </a:custGeom>
            <a:solidFill>
              <a:srgbClr val="4043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675">
                <a:cs typeface="Cordia New" panose="020B0304020202020204" pitchFamily="34" charset="-34"/>
              </a:endParaRPr>
            </a:p>
          </p:txBody>
        </p:sp>
        <p:sp>
          <p:nvSpPr>
            <p:cNvPr id="257" name="Freeform 236">
              <a:extLst>
                <a:ext uri="{FF2B5EF4-FFF2-40B4-BE49-F238E27FC236}">
                  <a16:creationId xmlns:a16="http://schemas.microsoft.com/office/drawing/2014/main" id="{9E4BCF8A-D4C5-48EB-93E2-2D9965E03A8C}"/>
                </a:ext>
              </a:extLst>
            </p:cNvPr>
            <p:cNvSpPr>
              <a:spLocks/>
            </p:cNvSpPr>
            <p:nvPr/>
          </p:nvSpPr>
          <p:spPr bwMode="auto">
            <a:xfrm>
              <a:off x="9750151" y="8809280"/>
              <a:ext cx="438886" cy="2879708"/>
            </a:xfrm>
            <a:custGeom>
              <a:avLst/>
              <a:gdLst>
                <a:gd name="T0" fmla="*/ 60 w 114"/>
                <a:gd name="T1" fmla="*/ 748 h 748"/>
                <a:gd name="T2" fmla="*/ 0 w 114"/>
                <a:gd name="T3" fmla="*/ 404 h 748"/>
                <a:gd name="T4" fmla="*/ 36 w 114"/>
                <a:gd name="T5" fmla="*/ 103 h 748"/>
                <a:gd name="T6" fmla="*/ 54 w 114"/>
                <a:gd name="T7" fmla="*/ 0 h 748"/>
                <a:gd name="T8" fmla="*/ 66 w 114"/>
                <a:gd name="T9" fmla="*/ 103 h 748"/>
                <a:gd name="T10" fmla="*/ 114 w 114"/>
                <a:gd name="T11" fmla="*/ 428 h 748"/>
                <a:gd name="T12" fmla="*/ 90 w 114"/>
                <a:gd name="T13" fmla="*/ 585 h 748"/>
                <a:gd name="T14" fmla="*/ 60 w 114"/>
                <a:gd name="T15" fmla="*/ 748 h 7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4" h="748">
                  <a:moveTo>
                    <a:pt x="60" y="748"/>
                  </a:moveTo>
                  <a:lnTo>
                    <a:pt x="0" y="404"/>
                  </a:lnTo>
                  <a:lnTo>
                    <a:pt x="36" y="103"/>
                  </a:lnTo>
                  <a:lnTo>
                    <a:pt x="54" y="0"/>
                  </a:lnTo>
                  <a:lnTo>
                    <a:pt x="66" y="103"/>
                  </a:lnTo>
                  <a:lnTo>
                    <a:pt x="114" y="428"/>
                  </a:lnTo>
                  <a:lnTo>
                    <a:pt x="90" y="585"/>
                  </a:lnTo>
                  <a:lnTo>
                    <a:pt x="60" y="748"/>
                  </a:lnTo>
                  <a:close/>
                </a:path>
              </a:pathLst>
            </a:custGeom>
            <a:solidFill>
              <a:srgbClr val="2B2B2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675">
                <a:cs typeface="Cordia New" panose="020B0304020202020204" pitchFamily="34" charset="-34"/>
              </a:endParaRPr>
            </a:p>
          </p:txBody>
        </p:sp>
        <p:sp>
          <p:nvSpPr>
            <p:cNvPr id="258" name="Freeform 237">
              <a:extLst>
                <a:ext uri="{FF2B5EF4-FFF2-40B4-BE49-F238E27FC236}">
                  <a16:creationId xmlns:a16="http://schemas.microsoft.com/office/drawing/2014/main" id="{BE404711-EC4F-44FC-833A-5622CB2B28D6}"/>
                </a:ext>
              </a:extLst>
            </p:cNvPr>
            <p:cNvSpPr>
              <a:spLocks/>
            </p:cNvSpPr>
            <p:nvPr/>
          </p:nvSpPr>
          <p:spPr bwMode="auto">
            <a:xfrm>
              <a:off x="4225579" y="9298216"/>
              <a:ext cx="627531" cy="300290"/>
            </a:xfrm>
            <a:custGeom>
              <a:avLst/>
              <a:gdLst>
                <a:gd name="T0" fmla="*/ 23 w 27"/>
                <a:gd name="T1" fmla="*/ 4 h 13"/>
                <a:gd name="T2" fmla="*/ 6 w 27"/>
                <a:gd name="T3" fmla="*/ 1 h 13"/>
                <a:gd name="T4" fmla="*/ 1 w 27"/>
                <a:gd name="T5" fmla="*/ 3 h 13"/>
                <a:gd name="T6" fmla="*/ 4 w 27"/>
                <a:gd name="T7" fmla="*/ 8 h 13"/>
                <a:gd name="T8" fmla="*/ 21 w 27"/>
                <a:gd name="T9" fmla="*/ 13 h 13"/>
                <a:gd name="T10" fmla="*/ 26 w 27"/>
                <a:gd name="T11" fmla="*/ 10 h 13"/>
                <a:gd name="T12" fmla="*/ 23 w 27"/>
                <a:gd name="T13" fmla="*/ 4 h 13"/>
              </a:gdLst>
              <a:ahLst/>
              <a:cxnLst>
                <a:cxn ang="0">
                  <a:pos x="T0" y="T1"/>
                </a:cxn>
                <a:cxn ang="0">
                  <a:pos x="T2" y="T3"/>
                </a:cxn>
                <a:cxn ang="0">
                  <a:pos x="T4" y="T5"/>
                </a:cxn>
                <a:cxn ang="0">
                  <a:pos x="T6" y="T7"/>
                </a:cxn>
                <a:cxn ang="0">
                  <a:pos x="T8" y="T9"/>
                </a:cxn>
                <a:cxn ang="0">
                  <a:pos x="T10" y="T11"/>
                </a:cxn>
                <a:cxn ang="0">
                  <a:pos x="T12" y="T13"/>
                </a:cxn>
              </a:cxnLst>
              <a:rect l="0" t="0" r="r" b="b"/>
              <a:pathLst>
                <a:path w="27" h="13">
                  <a:moveTo>
                    <a:pt x="23" y="4"/>
                  </a:moveTo>
                  <a:cubicBezTo>
                    <a:pt x="6" y="1"/>
                    <a:pt x="6" y="1"/>
                    <a:pt x="6" y="1"/>
                  </a:cubicBezTo>
                  <a:cubicBezTo>
                    <a:pt x="3" y="0"/>
                    <a:pt x="2" y="1"/>
                    <a:pt x="1" y="3"/>
                  </a:cubicBezTo>
                  <a:cubicBezTo>
                    <a:pt x="0" y="5"/>
                    <a:pt x="2" y="7"/>
                    <a:pt x="4" y="8"/>
                  </a:cubicBezTo>
                  <a:cubicBezTo>
                    <a:pt x="21" y="13"/>
                    <a:pt x="21" y="13"/>
                    <a:pt x="21" y="13"/>
                  </a:cubicBezTo>
                  <a:cubicBezTo>
                    <a:pt x="23" y="13"/>
                    <a:pt x="26" y="12"/>
                    <a:pt x="26" y="10"/>
                  </a:cubicBezTo>
                  <a:cubicBezTo>
                    <a:pt x="27" y="8"/>
                    <a:pt x="26" y="5"/>
                    <a:pt x="23" y="4"/>
                  </a:cubicBezTo>
                </a:path>
              </a:pathLst>
            </a:custGeom>
            <a:solidFill>
              <a:srgbClr val="EFCAA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675">
                <a:cs typeface="Cordia New" panose="020B0304020202020204" pitchFamily="34" charset="-34"/>
              </a:endParaRPr>
            </a:p>
          </p:txBody>
        </p:sp>
        <p:sp>
          <p:nvSpPr>
            <p:cNvPr id="259" name="Freeform 238">
              <a:extLst>
                <a:ext uri="{FF2B5EF4-FFF2-40B4-BE49-F238E27FC236}">
                  <a16:creationId xmlns:a16="http://schemas.microsoft.com/office/drawing/2014/main" id="{5F58BE0D-0F22-463A-B63D-B6BEBDBE8262}"/>
                </a:ext>
              </a:extLst>
            </p:cNvPr>
            <p:cNvSpPr>
              <a:spLocks/>
            </p:cNvSpPr>
            <p:nvPr/>
          </p:nvSpPr>
          <p:spPr bwMode="auto">
            <a:xfrm>
              <a:off x="4668313" y="9390613"/>
              <a:ext cx="1385956" cy="1462953"/>
            </a:xfrm>
            <a:custGeom>
              <a:avLst/>
              <a:gdLst>
                <a:gd name="T0" fmla="*/ 30 w 60"/>
                <a:gd name="T1" fmla="*/ 0 h 63"/>
                <a:gd name="T2" fmla="*/ 47 w 60"/>
                <a:gd name="T3" fmla="*/ 27 h 63"/>
                <a:gd name="T4" fmla="*/ 60 w 60"/>
                <a:gd name="T5" fmla="*/ 44 h 63"/>
                <a:gd name="T6" fmla="*/ 46 w 60"/>
                <a:gd name="T7" fmla="*/ 63 h 63"/>
                <a:gd name="T8" fmla="*/ 22 w 60"/>
                <a:gd name="T9" fmla="*/ 44 h 63"/>
                <a:gd name="T10" fmla="*/ 0 w 60"/>
                <a:gd name="T11" fmla="*/ 29 h 63"/>
                <a:gd name="T12" fmla="*/ 30 w 60"/>
                <a:gd name="T13" fmla="*/ 0 h 63"/>
              </a:gdLst>
              <a:ahLst/>
              <a:cxnLst>
                <a:cxn ang="0">
                  <a:pos x="T0" y="T1"/>
                </a:cxn>
                <a:cxn ang="0">
                  <a:pos x="T2" y="T3"/>
                </a:cxn>
                <a:cxn ang="0">
                  <a:pos x="T4" y="T5"/>
                </a:cxn>
                <a:cxn ang="0">
                  <a:pos x="T6" y="T7"/>
                </a:cxn>
                <a:cxn ang="0">
                  <a:pos x="T8" y="T9"/>
                </a:cxn>
                <a:cxn ang="0">
                  <a:pos x="T10" y="T11"/>
                </a:cxn>
                <a:cxn ang="0">
                  <a:pos x="T12" y="T13"/>
                </a:cxn>
              </a:cxnLst>
              <a:rect l="0" t="0" r="r" b="b"/>
              <a:pathLst>
                <a:path w="60" h="63">
                  <a:moveTo>
                    <a:pt x="30" y="0"/>
                  </a:moveTo>
                  <a:cubicBezTo>
                    <a:pt x="30" y="0"/>
                    <a:pt x="44" y="5"/>
                    <a:pt x="47" y="27"/>
                  </a:cubicBezTo>
                  <a:cubicBezTo>
                    <a:pt x="47" y="27"/>
                    <a:pt x="47" y="37"/>
                    <a:pt x="60" y="44"/>
                  </a:cubicBezTo>
                  <a:cubicBezTo>
                    <a:pt x="46" y="63"/>
                    <a:pt x="46" y="63"/>
                    <a:pt x="46" y="63"/>
                  </a:cubicBezTo>
                  <a:cubicBezTo>
                    <a:pt x="22" y="44"/>
                    <a:pt x="22" y="44"/>
                    <a:pt x="22" y="44"/>
                  </a:cubicBezTo>
                  <a:cubicBezTo>
                    <a:pt x="22" y="44"/>
                    <a:pt x="10" y="50"/>
                    <a:pt x="0" y="29"/>
                  </a:cubicBezTo>
                  <a:cubicBezTo>
                    <a:pt x="30" y="0"/>
                    <a:pt x="30" y="0"/>
                    <a:pt x="30" y="0"/>
                  </a:cubicBezTo>
                </a:path>
              </a:pathLst>
            </a:custGeom>
            <a:solidFill>
              <a:srgbClr val="EFCAA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675">
                <a:cs typeface="Cordia New" panose="020B0304020202020204" pitchFamily="34" charset="-34"/>
              </a:endParaRPr>
            </a:p>
          </p:txBody>
        </p:sp>
        <p:sp>
          <p:nvSpPr>
            <p:cNvPr id="260" name="Freeform 239">
              <a:extLst>
                <a:ext uri="{FF2B5EF4-FFF2-40B4-BE49-F238E27FC236}">
                  <a16:creationId xmlns:a16="http://schemas.microsoft.com/office/drawing/2014/main" id="{E77ECAED-1D53-4792-B9AA-6B1C37FB121E}"/>
                </a:ext>
              </a:extLst>
            </p:cNvPr>
            <p:cNvSpPr>
              <a:spLocks/>
            </p:cNvSpPr>
            <p:nvPr/>
          </p:nvSpPr>
          <p:spPr bwMode="auto">
            <a:xfrm>
              <a:off x="5522986" y="10226035"/>
              <a:ext cx="762276" cy="881623"/>
            </a:xfrm>
            <a:custGeom>
              <a:avLst/>
              <a:gdLst>
                <a:gd name="T0" fmla="*/ 198 w 198"/>
                <a:gd name="T1" fmla="*/ 60 h 229"/>
                <a:gd name="T2" fmla="*/ 126 w 198"/>
                <a:gd name="T3" fmla="*/ 0 h 229"/>
                <a:gd name="T4" fmla="*/ 0 w 198"/>
                <a:gd name="T5" fmla="*/ 169 h 229"/>
                <a:gd name="T6" fmla="*/ 72 w 198"/>
                <a:gd name="T7" fmla="*/ 229 h 229"/>
                <a:gd name="T8" fmla="*/ 198 w 198"/>
                <a:gd name="T9" fmla="*/ 60 h 229"/>
              </a:gdLst>
              <a:ahLst/>
              <a:cxnLst>
                <a:cxn ang="0">
                  <a:pos x="T0" y="T1"/>
                </a:cxn>
                <a:cxn ang="0">
                  <a:pos x="T2" y="T3"/>
                </a:cxn>
                <a:cxn ang="0">
                  <a:pos x="T4" y="T5"/>
                </a:cxn>
                <a:cxn ang="0">
                  <a:pos x="T6" y="T7"/>
                </a:cxn>
                <a:cxn ang="0">
                  <a:pos x="T8" y="T9"/>
                </a:cxn>
              </a:cxnLst>
              <a:rect l="0" t="0" r="r" b="b"/>
              <a:pathLst>
                <a:path w="198" h="229">
                  <a:moveTo>
                    <a:pt x="198" y="60"/>
                  </a:moveTo>
                  <a:lnTo>
                    <a:pt x="126" y="0"/>
                  </a:lnTo>
                  <a:lnTo>
                    <a:pt x="0" y="169"/>
                  </a:lnTo>
                  <a:lnTo>
                    <a:pt x="72" y="229"/>
                  </a:lnTo>
                  <a:lnTo>
                    <a:pt x="198" y="60"/>
                  </a:lnTo>
                  <a:close/>
                </a:path>
              </a:pathLst>
            </a:custGeom>
            <a:solidFill>
              <a:srgbClr val="F9F4F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675">
                <a:cs typeface="Cordia New" panose="020B0304020202020204" pitchFamily="34" charset="-34"/>
              </a:endParaRPr>
            </a:p>
          </p:txBody>
        </p:sp>
        <p:sp>
          <p:nvSpPr>
            <p:cNvPr id="261" name="Freeform 240">
              <a:extLst>
                <a:ext uri="{FF2B5EF4-FFF2-40B4-BE49-F238E27FC236}">
                  <a16:creationId xmlns:a16="http://schemas.microsoft.com/office/drawing/2014/main" id="{D045EA48-C33A-406C-992B-9EDE1D454E75}"/>
                </a:ext>
              </a:extLst>
            </p:cNvPr>
            <p:cNvSpPr>
              <a:spLocks/>
            </p:cNvSpPr>
            <p:nvPr/>
          </p:nvSpPr>
          <p:spPr bwMode="auto">
            <a:xfrm>
              <a:off x="4506618" y="9044124"/>
              <a:ext cx="993268" cy="1624648"/>
            </a:xfrm>
            <a:custGeom>
              <a:avLst/>
              <a:gdLst>
                <a:gd name="T0" fmla="*/ 8 w 43"/>
                <a:gd name="T1" fmla="*/ 67 h 70"/>
                <a:gd name="T2" fmla="*/ 11 w 43"/>
                <a:gd name="T3" fmla="*/ 69 h 70"/>
                <a:gd name="T4" fmla="*/ 40 w 43"/>
                <a:gd name="T5" fmla="*/ 66 h 70"/>
                <a:gd name="T6" fmla="*/ 43 w 43"/>
                <a:gd name="T7" fmla="*/ 63 h 70"/>
                <a:gd name="T8" fmla="*/ 35 w 43"/>
                <a:gd name="T9" fmla="*/ 3 h 70"/>
                <a:gd name="T10" fmla="*/ 32 w 43"/>
                <a:gd name="T11" fmla="*/ 1 h 70"/>
                <a:gd name="T12" fmla="*/ 3 w 43"/>
                <a:gd name="T13" fmla="*/ 4 h 70"/>
                <a:gd name="T14" fmla="*/ 1 w 43"/>
                <a:gd name="T15" fmla="*/ 7 h 70"/>
                <a:gd name="T16" fmla="*/ 8 w 43"/>
                <a:gd name="T17" fmla="*/ 6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3" h="70">
                  <a:moveTo>
                    <a:pt x="8" y="67"/>
                  </a:moveTo>
                  <a:cubicBezTo>
                    <a:pt x="8" y="68"/>
                    <a:pt x="10" y="70"/>
                    <a:pt x="11" y="69"/>
                  </a:cubicBezTo>
                  <a:cubicBezTo>
                    <a:pt x="40" y="66"/>
                    <a:pt x="40" y="66"/>
                    <a:pt x="40" y="66"/>
                  </a:cubicBezTo>
                  <a:cubicBezTo>
                    <a:pt x="42" y="66"/>
                    <a:pt x="43" y="64"/>
                    <a:pt x="43" y="63"/>
                  </a:cubicBezTo>
                  <a:cubicBezTo>
                    <a:pt x="35" y="3"/>
                    <a:pt x="35" y="3"/>
                    <a:pt x="35" y="3"/>
                  </a:cubicBezTo>
                  <a:cubicBezTo>
                    <a:pt x="35" y="2"/>
                    <a:pt x="34" y="0"/>
                    <a:pt x="32" y="1"/>
                  </a:cubicBezTo>
                  <a:cubicBezTo>
                    <a:pt x="3" y="4"/>
                    <a:pt x="3" y="4"/>
                    <a:pt x="3" y="4"/>
                  </a:cubicBezTo>
                  <a:cubicBezTo>
                    <a:pt x="2" y="4"/>
                    <a:pt x="0" y="6"/>
                    <a:pt x="1" y="7"/>
                  </a:cubicBezTo>
                  <a:cubicBezTo>
                    <a:pt x="8" y="67"/>
                    <a:pt x="8" y="67"/>
                    <a:pt x="8" y="67"/>
                  </a:cubicBezTo>
                </a:path>
              </a:pathLst>
            </a:custGeom>
            <a:solidFill>
              <a:srgbClr val="2B3B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675">
                <a:cs typeface="Cordia New" panose="020B0304020202020204" pitchFamily="34" charset="-34"/>
              </a:endParaRPr>
            </a:p>
          </p:txBody>
        </p:sp>
        <p:sp>
          <p:nvSpPr>
            <p:cNvPr id="262" name="Freeform 241">
              <a:extLst>
                <a:ext uri="{FF2B5EF4-FFF2-40B4-BE49-F238E27FC236}">
                  <a16:creationId xmlns:a16="http://schemas.microsoft.com/office/drawing/2014/main" id="{42F676C3-FAD3-4E0B-943F-6EA9F97AB403}"/>
                </a:ext>
              </a:extLst>
            </p:cNvPr>
            <p:cNvSpPr>
              <a:spLocks/>
            </p:cNvSpPr>
            <p:nvPr/>
          </p:nvSpPr>
          <p:spPr bwMode="auto">
            <a:xfrm>
              <a:off x="4922405" y="9044124"/>
              <a:ext cx="577482" cy="1578450"/>
            </a:xfrm>
            <a:custGeom>
              <a:avLst/>
              <a:gdLst>
                <a:gd name="T0" fmla="*/ 0 w 25"/>
                <a:gd name="T1" fmla="*/ 2 h 68"/>
                <a:gd name="T2" fmla="*/ 14 w 25"/>
                <a:gd name="T3" fmla="*/ 1 h 68"/>
                <a:gd name="T4" fmla="*/ 17 w 25"/>
                <a:gd name="T5" fmla="*/ 3 h 68"/>
                <a:gd name="T6" fmla="*/ 25 w 25"/>
                <a:gd name="T7" fmla="*/ 63 h 68"/>
                <a:gd name="T8" fmla="*/ 22 w 25"/>
                <a:gd name="T9" fmla="*/ 66 h 68"/>
                <a:gd name="T10" fmla="*/ 8 w 25"/>
                <a:gd name="T11" fmla="*/ 68 h 68"/>
                <a:gd name="T12" fmla="*/ 0 w 25"/>
                <a:gd name="T13" fmla="*/ 2 h 68"/>
              </a:gdLst>
              <a:ahLst/>
              <a:cxnLst>
                <a:cxn ang="0">
                  <a:pos x="T0" y="T1"/>
                </a:cxn>
                <a:cxn ang="0">
                  <a:pos x="T2" y="T3"/>
                </a:cxn>
                <a:cxn ang="0">
                  <a:pos x="T4" y="T5"/>
                </a:cxn>
                <a:cxn ang="0">
                  <a:pos x="T6" y="T7"/>
                </a:cxn>
                <a:cxn ang="0">
                  <a:pos x="T8" y="T9"/>
                </a:cxn>
                <a:cxn ang="0">
                  <a:pos x="T10" y="T11"/>
                </a:cxn>
                <a:cxn ang="0">
                  <a:pos x="T12" y="T13"/>
                </a:cxn>
              </a:cxnLst>
              <a:rect l="0" t="0" r="r" b="b"/>
              <a:pathLst>
                <a:path w="25" h="68">
                  <a:moveTo>
                    <a:pt x="0" y="2"/>
                  </a:moveTo>
                  <a:cubicBezTo>
                    <a:pt x="14" y="1"/>
                    <a:pt x="14" y="1"/>
                    <a:pt x="14" y="1"/>
                  </a:cubicBezTo>
                  <a:cubicBezTo>
                    <a:pt x="16" y="0"/>
                    <a:pt x="17" y="2"/>
                    <a:pt x="17" y="3"/>
                  </a:cubicBezTo>
                  <a:cubicBezTo>
                    <a:pt x="25" y="63"/>
                    <a:pt x="25" y="63"/>
                    <a:pt x="25" y="63"/>
                  </a:cubicBezTo>
                  <a:cubicBezTo>
                    <a:pt x="25" y="64"/>
                    <a:pt x="24" y="66"/>
                    <a:pt x="22" y="66"/>
                  </a:cubicBezTo>
                  <a:cubicBezTo>
                    <a:pt x="8" y="68"/>
                    <a:pt x="8" y="68"/>
                    <a:pt x="8" y="68"/>
                  </a:cubicBezTo>
                  <a:cubicBezTo>
                    <a:pt x="0" y="2"/>
                    <a:pt x="0" y="2"/>
                    <a:pt x="0" y="2"/>
                  </a:cubicBezTo>
                </a:path>
              </a:pathLst>
            </a:custGeom>
            <a:solidFill>
              <a:srgbClr val="3B50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675">
                <a:cs typeface="Cordia New" panose="020B0304020202020204" pitchFamily="34" charset="-34"/>
              </a:endParaRPr>
            </a:p>
          </p:txBody>
        </p:sp>
        <p:sp>
          <p:nvSpPr>
            <p:cNvPr id="263" name="Freeform 242">
              <a:extLst>
                <a:ext uri="{FF2B5EF4-FFF2-40B4-BE49-F238E27FC236}">
                  <a16:creationId xmlns:a16="http://schemas.microsoft.com/office/drawing/2014/main" id="{A49CC01E-7B85-4168-B9B7-6128B85E3DF2}"/>
                </a:ext>
              </a:extLst>
            </p:cNvPr>
            <p:cNvSpPr>
              <a:spLocks/>
            </p:cNvSpPr>
            <p:nvPr/>
          </p:nvSpPr>
          <p:spPr bwMode="auto">
            <a:xfrm>
              <a:off x="4575916" y="9159620"/>
              <a:ext cx="854673" cy="1228112"/>
            </a:xfrm>
            <a:custGeom>
              <a:avLst/>
              <a:gdLst>
                <a:gd name="T0" fmla="*/ 36 w 222"/>
                <a:gd name="T1" fmla="*/ 319 h 319"/>
                <a:gd name="T2" fmla="*/ 222 w 222"/>
                <a:gd name="T3" fmla="*/ 295 h 319"/>
                <a:gd name="T4" fmla="*/ 180 w 222"/>
                <a:gd name="T5" fmla="*/ 0 h 319"/>
                <a:gd name="T6" fmla="*/ 0 w 222"/>
                <a:gd name="T7" fmla="*/ 24 h 319"/>
                <a:gd name="T8" fmla="*/ 36 w 222"/>
                <a:gd name="T9" fmla="*/ 319 h 319"/>
              </a:gdLst>
              <a:ahLst/>
              <a:cxnLst>
                <a:cxn ang="0">
                  <a:pos x="T0" y="T1"/>
                </a:cxn>
                <a:cxn ang="0">
                  <a:pos x="T2" y="T3"/>
                </a:cxn>
                <a:cxn ang="0">
                  <a:pos x="T4" y="T5"/>
                </a:cxn>
                <a:cxn ang="0">
                  <a:pos x="T6" y="T7"/>
                </a:cxn>
                <a:cxn ang="0">
                  <a:pos x="T8" y="T9"/>
                </a:cxn>
              </a:cxnLst>
              <a:rect l="0" t="0" r="r" b="b"/>
              <a:pathLst>
                <a:path w="222" h="319">
                  <a:moveTo>
                    <a:pt x="36" y="319"/>
                  </a:moveTo>
                  <a:lnTo>
                    <a:pt x="222" y="295"/>
                  </a:lnTo>
                  <a:lnTo>
                    <a:pt x="180" y="0"/>
                  </a:lnTo>
                  <a:lnTo>
                    <a:pt x="0" y="24"/>
                  </a:lnTo>
                  <a:lnTo>
                    <a:pt x="36" y="319"/>
                  </a:lnTo>
                  <a:close/>
                </a:path>
              </a:pathLst>
            </a:custGeom>
            <a:solidFill>
              <a:srgbClr val="65B8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675">
                <a:cs typeface="Cordia New" panose="020B0304020202020204" pitchFamily="34" charset="-34"/>
              </a:endParaRPr>
            </a:p>
          </p:txBody>
        </p:sp>
        <p:sp>
          <p:nvSpPr>
            <p:cNvPr id="264" name="Freeform 243">
              <a:extLst>
                <a:ext uri="{FF2B5EF4-FFF2-40B4-BE49-F238E27FC236}">
                  <a16:creationId xmlns:a16="http://schemas.microsoft.com/office/drawing/2014/main" id="{DB7FF5E3-8A50-4924-A5DF-5275A2893795}"/>
                </a:ext>
              </a:extLst>
            </p:cNvPr>
            <p:cNvSpPr>
              <a:spLocks/>
            </p:cNvSpPr>
            <p:nvPr/>
          </p:nvSpPr>
          <p:spPr bwMode="auto">
            <a:xfrm>
              <a:off x="4575916" y="9159620"/>
              <a:ext cx="854673" cy="1228112"/>
            </a:xfrm>
            <a:custGeom>
              <a:avLst/>
              <a:gdLst>
                <a:gd name="T0" fmla="*/ 36 w 222"/>
                <a:gd name="T1" fmla="*/ 319 h 319"/>
                <a:gd name="T2" fmla="*/ 222 w 222"/>
                <a:gd name="T3" fmla="*/ 295 h 319"/>
                <a:gd name="T4" fmla="*/ 180 w 222"/>
                <a:gd name="T5" fmla="*/ 0 h 319"/>
                <a:gd name="T6" fmla="*/ 0 w 222"/>
                <a:gd name="T7" fmla="*/ 24 h 319"/>
                <a:gd name="T8" fmla="*/ 36 w 222"/>
                <a:gd name="T9" fmla="*/ 319 h 319"/>
              </a:gdLst>
              <a:ahLst/>
              <a:cxnLst>
                <a:cxn ang="0">
                  <a:pos x="T0" y="T1"/>
                </a:cxn>
                <a:cxn ang="0">
                  <a:pos x="T2" y="T3"/>
                </a:cxn>
                <a:cxn ang="0">
                  <a:pos x="T4" y="T5"/>
                </a:cxn>
                <a:cxn ang="0">
                  <a:pos x="T6" y="T7"/>
                </a:cxn>
                <a:cxn ang="0">
                  <a:pos x="T8" y="T9"/>
                </a:cxn>
              </a:cxnLst>
              <a:rect l="0" t="0" r="r" b="b"/>
              <a:pathLst>
                <a:path w="222" h="319">
                  <a:moveTo>
                    <a:pt x="36" y="319"/>
                  </a:moveTo>
                  <a:lnTo>
                    <a:pt x="222" y="295"/>
                  </a:lnTo>
                  <a:lnTo>
                    <a:pt x="180" y="0"/>
                  </a:lnTo>
                  <a:lnTo>
                    <a:pt x="0" y="24"/>
                  </a:lnTo>
                  <a:lnTo>
                    <a:pt x="36" y="31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675">
                <a:cs typeface="Cordia New" panose="020B0304020202020204" pitchFamily="34" charset="-34"/>
              </a:endParaRPr>
            </a:p>
          </p:txBody>
        </p:sp>
        <p:sp>
          <p:nvSpPr>
            <p:cNvPr id="265" name="Freeform 244">
              <a:extLst>
                <a:ext uri="{FF2B5EF4-FFF2-40B4-BE49-F238E27FC236}">
                  <a16:creationId xmlns:a16="http://schemas.microsoft.com/office/drawing/2014/main" id="{6BD6898F-277E-458E-9D68-A2F1D43E15BD}"/>
                </a:ext>
              </a:extLst>
            </p:cNvPr>
            <p:cNvSpPr>
              <a:spLocks noEditPoints="1"/>
            </p:cNvSpPr>
            <p:nvPr/>
          </p:nvSpPr>
          <p:spPr bwMode="auto">
            <a:xfrm>
              <a:off x="5014802" y="10410829"/>
              <a:ext cx="138596" cy="165546"/>
            </a:xfrm>
            <a:custGeom>
              <a:avLst/>
              <a:gdLst>
                <a:gd name="T0" fmla="*/ 0 w 6"/>
                <a:gd name="T1" fmla="*/ 4 h 7"/>
                <a:gd name="T2" fmla="*/ 3 w 6"/>
                <a:gd name="T3" fmla="*/ 0 h 7"/>
                <a:gd name="T4" fmla="*/ 3 w 6"/>
                <a:gd name="T5" fmla="*/ 0 h 7"/>
                <a:gd name="T6" fmla="*/ 6 w 6"/>
                <a:gd name="T7" fmla="*/ 3 h 7"/>
                <a:gd name="T8" fmla="*/ 3 w 6"/>
                <a:gd name="T9" fmla="*/ 6 h 7"/>
                <a:gd name="T10" fmla="*/ 3 w 6"/>
                <a:gd name="T11" fmla="*/ 6 h 7"/>
                <a:gd name="T12" fmla="*/ 0 w 6"/>
                <a:gd name="T13" fmla="*/ 4 h 7"/>
                <a:gd name="T14" fmla="*/ 1 w 6"/>
                <a:gd name="T15" fmla="*/ 4 h 7"/>
                <a:gd name="T16" fmla="*/ 3 w 6"/>
                <a:gd name="T17" fmla="*/ 6 h 7"/>
                <a:gd name="T18" fmla="*/ 3 w 6"/>
                <a:gd name="T19" fmla="*/ 6 h 7"/>
                <a:gd name="T20" fmla="*/ 3 w 6"/>
                <a:gd name="T21" fmla="*/ 6 h 7"/>
                <a:gd name="T22" fmla="*/ 5 w 6"/>
                <a:gd name="T23" fmla="*/ 3 h 7"/>
                <a:gd name="T24" fmla="*/ 3 w 6"/>
                <a:gd name="T25" fmla="*/ 1 h 7"/>
                <a:gd name="T26" fmla="*/ 1 w 6"/>
                <a:gd name="T27"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 h="7">
                  <a:moveTo>
                    <a:pt x="0" y="4"/>
                  </a:moveTo>
                  <a:cubicBezTo>
                    <a:pt x="0" y="2"/>
                    <a:pt x="1" y="0"/>
                    <a:pt x="3" y="0"/>
                  </a:cubicBezTo>
                  <a:cubicBezTo>
                    <a:pt x="3" y="0"/>
                    <a:pt x="3" y="0"/>
                    <a:pt x="3" y="0"/>
                  </a:cubicBezTo>
                  <a:cubicBezTo>
                    <a:pt x="4" y="0"/>
                    <a:pt x="6" y="1"/>
                    <a:pt x="6" y="3"/>
                  </a:cubicBezTo>
                  <a:cubicBezTo>
                    <a:pt x="6" y="5"/>
                    <a:pt x="5" y="6"/>
                    <a:pt x="3" y="6"/>
                  </a:cubicBezTo>
                  <a:cubicBezTo>
                    <a:pt x="3" y="6"/>
                    <a:pt x="3" y="6"/>
                    <a:pt x="3" y="6"/>
                  </a:cubicBezTo>
                  <a:cubicBezTo>
                    <a:pt x="2" y="7"/>
                    <a:pt x="0" y="5"/>
                    <a:pt x="0" y="4"/>
                  </a:cubicBezTo>
                  <a:close/>
                  <a:moveTo>
                    <a:pt x="1" y="4"/>
                  </a:moveTo>
                  <a:cubicBezTo>
                    <a:pt x="1" y="5"/>
                    <a:pt x="2" y="6"/>
                    <a:pt x="3" y="6"/>
                  </a:cubicBezTo>
                  <a:cubicBezTo>
                    <a:pt x="3" y="6"/>
                    <a:pt x="3" y="6"/>
                    <a:pt x="3" y="6"/>
                  </a:cubicBezTo>
                  <a:cubicBezTo>
                    <a:pt x="3" y="6"/>
                    <a:pt x="3" y="6"/>
                    <a:pt x="3" y="6"/>
                  </a:cubicBezTo>
                  <a:cubicBezTo>
                    <a:pt x="5" y="5"/>
                    <a:pt x="6" y="4"/>
                    <a:pt x="5" y="3"/>
                  </a:cubicBezTo>
                  <a:cubicBezTo>
                    <a:pt x="5" y="2"/>
                    <a:pt x="4" y="1"/>
                    <a:pt x="3" y="1"/>
                  </a:cubicBezTo>
                  <a:cubicBezTo>
                    <a:pt x="1" y="1"/>
                    <a:pt x="0" y="2"/>
                    <a:pt x="1" y="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675">
                <a:cs typeface="Cordia New" panose="020B0304020202020204" pitchFamily="34" charset="-34"/>
              </a:endParaRPr>
            </a:p>
          </p:txBody>
        </p:sp>
        <p:sp>
          <p:nvSpPr>
            <p:cNvPr id="266" name="Freeform 245">
              <a:extLst>
                <a:ext uri="{FF2B5EF4-FFF2-40B4-BE49-F238E27FC236}">
                  <a16:creationId xmlns:a16="http://schemas.microsoft.com/office/drawing/2014/main" id="{7F72FC77-E6BF-40CA-9E63-5AE2D6E421E4}"/>
                </a:ext>
              </a:extLst>
            </p:cNvPr>
            <p:cNvSpPr>
              <a:spLocks/>
            </p:cNvSpPr>
            <p:nvPr/>
          </p:nvSpPr>
          <p:spPr bwMode="auto">
            <a:xfrm>
              <a:off x="4575916" y="9252017"/>
              <a:ext cx="808474" cy="1135715"/>
            </a:xfrm>
            <a:custGeom>
              <a:avLst/>
              <a:gdLst>
                <a:gd name="T0" fmla="*/ 4 w 35"/>
                <a:gd name="T1" fmla="*/ 0 h 49"/>
                <a:gd name="T2" fmla="*/ 0 w 35"/>
                <a:gd name="T3" fmla="*/ 0 h 49"/>
                <a:gd name="T4" fmla="*/ 2 w 35"/>
                <a:gd name="T5" fmla="*/ 15 h 49"/>
                <a:gd name="T6" fmla="*/ 5 w 35"/>
                <a:gd name="T7" fmla="*/ 15 h 49"/>
                <a:gd name="T8" fmla="*/ 9 w 35"/>
                <a:gd name="T9" fmla="*/ 20 h 49"/>
                <a:gd name="T10" fmla="*/ 5 w 35"/>
                <a:gd name="T11" fmla="*/ 23 h 49"/>
                <a:gd name="T12" fmla="*/ 4 w 35"/>
                <a:gd name="T13" fmla="*/ 23 h 49"/>
                <a:gd name="T14" fmla="*/ 3 w 35"/>
                <a:gd name="T15" fmla="*/ 23 h 49"/>
                <a:gd name="T16" fmla="*/ 3 w 35"/>
                <a:gd name="T17" fmla="*/ 24 h 49"/>
                <a:gd name="T18" fmla="*/ 4 w 35"/>
                <a:gd name="T19" fmla="*/ 24 h 49"/>
                <a:gd name="T20" fmla="*/ 8 w 35"/>
                <a:gd name="T21" fmla="*/ 28 h 49"/>
                <a:gd name="T22" fmla="*/ 4 w 35"/>
                <a:gd name="T23" fmla="*/ 31 h 49"/>
                <a:gd name="T24" fmla="*/ 4 w 35"/>
                <a:gd name="T25" fmla="*/ 31 h 49"/>
                <a:gd name="T26" fmla="*/ 4 w 35"/>
                <a:gd name="T27" fmla="*/ 31 h 49"/>
                <a:gd name="T28" fmla="*/ 4 w 35"/>
                <a:gd name="T29" fmla="*/ 32 h 49"/>
                <a:gd name="T30" fmla="*/ 6 w 35"/>
                <a:gd name="T31" fmla="*/ 32 h 49"/>
                <a:gd name="T32" fmla="*/ 9 w 35"/>
                <a:gd name="T33" fmla="*/ 36 h 49"/>
                <a:gd name="T34" fmla="*/ 6 w 35"/>
                <a:gd name="T35" fmla="*/ 39 h 49"/>
                <a:gd name="T36" fmla="*/ 6 w 35"/>
                <a:gd name="T37" fmla="*/ 39 h 49"/>
                <a:gd name="T38" fmla="*/ 5 w 35"/>
                <a:gd name="T39" fmla="*/ 39 h 49"/>
                <a:gd name="T40" fmla="*/ 6 w 35"/>
                <a:gd name="T41" fmla="*/ 49 h 49"/>
                <a:gd name="T42" fmla="*/ 35 w 35"/>
                <a:gd name="T43" fmla="*/ 45 h 49"/>
                <a:gd name="T44" fmla="*/ 4 w 35"/>
                <a:gd name="T45"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5" h="49">
                  <a:moveTo>
                    <a:pt x="4" y="0"/>
                  </a:moveTo>
                  <a:cubicBezTo>
                    <a:pt x="0" y="0"/>
                    <a:pt x="0" y="0"/>
                    <a:pt x="0" y="0"/>
                  </a:cubicBezTo>
                  <a:cubicBezTo>
                    <a:pt x="2" y="15"/>
                    <a:pt x="2" y="15"/>
                    <a:pt x="2" y="15"/>
                  </a:cubicBezTo>
                  <a:cubicBezTo>
                    <a:pt x="5" y="15"/>
                    <a:pt x="5" y="15"/>
                    <a:pt x="5" y="15"/>
                  </a:cubicBezTo>
                  <a:cubicBezTo>
                    <a:pt x="8" y="16"/>
                    <a:pt x="9" y="18"/>
                    <a:pt x="9" y="20"/>
                  </a:cubicBezTo>
                  <a:cubicBezTo>
                    <a:pt x="8" y="22"/>
                    <a:pt x="7" y="23"/>
                    <a:pt x="5" y="23"/>
                  </a:cubicBezTo>
                  <a:cubicBezTo>
                    <a:pt x="4" y="23"/>
                    <a:pt x="4" y="23"/>
                    <a:pt x="4" y="23"/>
                  </a:cubicBezTo>
                  <a:cubicBezTo>
                    <a:pt x="3" y="23"/>
                    <a:pt x="3" y="23"/>
                    <a:pt x="3" y="23"/>
                  </a:cubicBezTo>
                  <a:cubicBezTo>
                    <a:pt x="3" y="24"/>
                    <a:pt x="3" y="24"/>
                    <a:pt x="3" y="24"/>
                  </a:cubicBezTo>
                  <a:cubicBezTo>
                    <a:pt x="4" y="24"/>
                    <a:pt x="4" y="24"/>
                    <a:pt x="4" y="24"/>
                  </a:cubicBezTo>
                  <a:cubicBezTo>
                    <a:pt x="7" y="24"/>
                    <a:pt x="8" y="26"/>
                    <a:pt x="8" y="28"/>
                  </a:cubicBezTo>
                  <a:cubicBezTo>
                    <a:pt x="8" y="30"/>
                    <a:pt x="6" y="31"/>
                    <a:pt x="4" y="31"/>
                  </a:cubicBezTo>
                  <a:cubicBezTo>
                    <a:pt x="4" y="31"/>
                    <a:pt x="4" y="31"/>
                    <a:pt x="4" y="31"/>
                  </a:cubicBezTo>
                  <a:cubicBezTo>
                    <a:pt x="4" y="31"/>
                    <a:pt x="4" y="31"/>
                    <a:pt x="4" y="31"/>
                  </a:cubicBezTo>
                  <a:cubicBezTo>
                    <a:pt x="4" y="32"/>
                    <a:pt x="4" y="32"/>
                    <a:pt x="4" y="32"/>
                  </a:cubicBezTo>
                  <a:cubicBezTo>
                    <a:pt x="6" y="32"/>
                    <a:pt x="6" y="32"/>
                    <a:pt x="6" y="32"/>
                  </a:cubicBezTo>
                  <a:cubicBezTo>
                    <a:pt x="8" y="32"/>
                    <a:pt x="9" y="34"/>
                    <a:pt x="9" y="36"/>
                  </a:cubicBezTo>
                  <a:cubicBezTo>
                    <a:pt x="9" y="37"/>
                    <a:pt x="8" y="39"/>
                    <a:pt x="6" y="39"/>
                  </a:cubicBezTo>
                  <a:cubicBezTo>
                    <a:pt x="6" y="39"/>
                    <a:pt x="6" y="39"/>
                    <a:pt x="6" y="39"/>
                  </a:cubicBezTo>
                  <a:cubicBezTo>
                    <a:pt x="5" y="39"/>
                    <a:pt x="5" y="39"/>
                    <a:pt x="5" y="39"/>
                  </a:cubicBezTo>
                  <a:cubicBezTo>
                    <a:pt x="6" y="49"/>
                    <a:pt x="6" y="49"/>
                    <a:pt x="6" y="49"/>
                  </a:cubicBezTo>
                  <a:cubicBezTo>
                    <a:pt x="35" y="45"/>
                    <a:pt x="35" y="45"/>
                    <a:pt x="35" y="45"/>
                  </a:cubicBezTo>
                  <a:cubicBezTo>
                    <a:pt x="4" y="0"/>
                    <a:pt x="4" y="0"/>
                    <a:pt x="4" y="0"/>
                  </a:cubicBezTo>
                </a:path>
              </a:pathLst>
            </a:custGeom>
            <a:solidFill>
              <a:srgbClr val="95C9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675">
                <a:cs typeface="Cordia New" panose="020B0304020202020204" pitchFamily="34" charset="-34"/>
              </a:endParaRPr>
            </a:p>
          </p:txBody>
        </p:sp>
        <p:sp>
          <p:nvSpPr>
            <p:cNvPr id="267" name="Freeform 246">
              <a:extLst>
                <a:ext uri="{FF2B5EF4-FFF2-40B4-BE49-F238E27FC236}">
                  <a16:creationId xmlns:a16="http://schemas.microsoft.com/office/drawing/2014/main" id="{3166C198-1438-458C-A00B-FA806500C505}"/>
                </a:ext>
              </a:extLst>
            </p:cNvPr>
            <p:cNvSpPr>
              <a:spLocks/>
            </p:cNvSpPr>
            <p:nvPr/>
          </p:nvSpPr>
          <p:spPr bwMode="auto">
            <a:xfrm>
              <a:off x="5222696" y="9275116"/>
              <a:ext cx="461985" cy="581333"/>
            </a:xfrm>
            <a:custGeom>
              <a:avLst/>
              <a:gdLst>
                <a:gd name="T0" fmla="*/ 5 w 20"/>
                <a:gd name="T1" fmla="*/ 2 h 25"/>
                <a:gd name="T2" fmla="*/ 4 w 20"/>
                <a:gd name="T3" fmla="*/ 0 h 25"/>
                <a:gd name="T4" fmla="*/ 1 w 20"/>
                <a:gd name="T5" fmla="*/ 4 h 25"/>
                <a:gd name="T6" fmla="*/ 13 w 20"/>
                <a:gd name="T7" fmla="*/ 19 h 25"/>
                <a:gd name="T8" fmla="*/ 16 w 20"/>
                <a:gd name="T9" fmla="*/ 14 h 25"/>
                <a:gd name="T10" fmla="*/ 5 w 20"/>
                <a:gd name="T11" fmla="*/ 2 h 25"/>
              </a:gdLst>
              <a:ahLst/>
              <a:cxnLst>
                <a:cxn ang="0">
                  <a:pos x="T0" y="T1"/>
                </a:cxn>
                <a:cxn ang="0">
                  <a:pos x="T2" y="T3"/>
                </a:cxn>
                <a:cxn ang="0">
                  <a:pos x="T4" y="T5"/>
                </a:cxn>
                <a:cxn ang="0">
                  <a:pos x="T6" y="T7"/>
                </a:cxn>
                <a:cxn ang="0">
                  <a:pos x="T8" y="T9"/>
                </a:cxn>
                <a:cxn ang="0">
                  <a:pos x="T10" y="T11"/>
                </a:cxn>
              </a:cxnLst>
              <a:rect l="0" t="0" r="r" b="b"/>
              <a:pathLst>
                <a:path w="20" h="25">
                  <a:moveTo>
                    <a:pt x="5" y="2"/>
                  </a:moveTo>
                  <a:cubicBezTo>
                    <a:pt x="5" y="2"/>
                    <a:pt x="5" y="0"/>
                    <a:pt x="4" y="0"/>
                  </a:cubicBezTo>
                  <a:cubicBezTo>
                    <a:pt x="3" y="0"/>
                    <a:pt x="1" y="1"/>
                    <a:pt x="1" y="4"/>
                  </a:cubicBezTo>
                  <a:cubicBezTo>
                    <a:pt x="0" y="8"/>
                    <a:pt x="11" y="17"/>
                    <a:pt x="13" y="19"/>
                  </a:cubicBezTo>
                  <a:cubicBezTo>
                    <a:pt x="20" y="25"/>
                    <a:pt x="16" y="14"/>
                    <a:pt x="16" y="14"/>
                  </a:cubicBezTo>
                  <a:cubicBezTo>
                    <a:pt x="5" y="2"/>
                    <a:pt x="5" y="2"/>
                    <a:pt x="5" y="2"/>
                  </a:cubicBezTo>
                </a:path>
              </a:pathLst>
            </a:custGeom>
            <a:solidFill>
              <a:srgbClr val="EFCAA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675">
                <a:cs typeface="Cordia New" panose="020B0304020202020204" pitchFamily="34" charset="-34"/>
              </a:endParaRPr>
            </a:p>
          </p:txBody>
        </p:sp>
        <p:sp>
          <p:nvSpPr>
            <p:cNvPr id="268" name="Freeform 247">
              <a:extLst>
                <a:ext uri="{FF2B5EF4-FFF2-40B4-BE49-F238E27FC236}">
                  <a16:creationId xmlns:a16="http://schemas.microsoft.com/office/drawing/2014/main" id="{1529FED3-FAD0-46BE-B45A-74BA9B3719B9}"/>
                </a:ext>
              </a:extLst>
            </p:cNvPr>
            <p:cNvSpPr>
              <a:spLocks/>
            </p:cNvSpPr>
            <p:nvPr/>
          </p:nvSpPr>
          <p:spPr bwMode="auto">
            <a:xfrm>
              <a:off x="5245795" y="9298216"/>
              <a:ext cx="138596" cy="115496"/>
            </a:xfrm>
            <a:custGeom>
              <a:avLst/>
              <a:gdLst>
                <a:gd name="T0" fmla="*/ 2 w 6"/>
                <a:gd name="T1" fmla="*/ 0 h 5"/>
                <a:gd name="T2" fmla="*/ 1 w 6"/>
                <a:gd name="T3" fmla="*/ 1 h 5"/>
                <a:gd name="T4" fmla="*/ 2 w 6"/>
                <a:gd name="T5" fmla="*/ 3 h 5"/>
                <a:gd name="T6" fmla="*/ 4 w 6"/>
                <a:gd name="T7" fmla="*/ 5 h 5"/>
                <a:gd name="T8" fmla="*/ 6 w 6"/>
                <a:gd name="T9" fmla="*/ 3 h 5"/>
                <a:gd name="T10" fmla="*/ 2 w 6"/>
                <a:gd name="T11" fmla="*/ 0 h 5"/>
                <a:gd name="T12" fmla="*/ 2 w 6"/>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6" h="5">
                  <a:moveTo>
                    <a:pt x="2" y="0"/>
                  </a:moveTo>
                  <a:cubicBezTo>
                    <a:pt x="1" y="0"/>
                    <a:pt x="1" y="1"/>
                    <a:pt x="1" y="1"/>
                  </a:cubicBezTo>
                  <a:cubicBezTo>
                    <a:pt x="1" y="1"/>
                    <a:pt x="0" y="2"/>
                    <a:pt x="2" y="3"/>
                  </a:cubicBezTo>
                  <a:cubicBezTo>
                    <a:pt x="3" y="4"/>
                    <a:pt x="4" y="5"/>
                    <a:pt x="4" y="5"/>
                  </a:cubicBezTo>
                  <a:cubicBezTo>
                    <a:pt x="6" y="3"/>
                    <a:pt x="6" y="3"/>
                    <a:pt x="6" y="3"/>
                  </a:cubicBezTo>
                  <a:cubicBezTo>
                    <a:pt x="6" y="3"/>
                    <a:pt x="3" y="0"/>
                    <a:pt x="2" y="0"/>
                  </a:cubicBezTo>
                  <a:cubicBezTo>
                    <a:pt x="2" y="0"/>
                    <a:pt x="2" y="0"/>
                    <a:pt x="2" y="0"/>
                  </a:cubicBezTo>
                </a:path>
              </a:pathLst>
            </a:custGeom>
            <a:solidFill>
              <a:srgbClr val="F3D8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675">
                <a:cs typeface="Cordia New" panose="020B0304020202020204" pitchFamily="34" charset="-34"/>
              </a:endParaRPr>
            </a:p>
          </p:txBody>
        </p:sp>
        <p:sp>
          <p:nvSpPr>
            <p:cNvPr id="269" name="Freeform 248">
              <a:extLst>
                <a:ext uri="{FF2B5EF4-FFF2-40B4-BE49-F238E27FC236}">
                  <a16:creationId xmlns:a16="http://schemas.microsoft.com/office/drawing/2014/main" id="{ED863B7C-D200-4360-A9B8-0B8920D9B507}"/>
                </a:ext>
              </a:extLst>
            </p:cNvPr>
            <p:cNvSpPr>
              <a:spLocks/>
            </p:cNvSpPr>
            <p:nvPr/>
          </p:nvSpPr>
          <p:spPr bwMode="auto">
            <a:xfrm>
              <a:off x="4437321" y="9575407"/>
              <a:ext cx="346489" cy="234844"/>
            </a:xfrm>
            <a:custGeom>
              <a:avLst/>
              <a:gdLst>
                <a:gd name="T0" fmla="*/ 11 w 15"/>
                <a:gd name="T1" fmla="*/ 1 h 10"/>
                <a:gd name="T2" fmla="*/ 15 w 15"/>
                <a:gd name="T3" fmla="*/ 6 h 10"/>
                <a:gd name="T4" fmla="*/ 10 w 15"/>
                <a:gd name="T5" fmla="*/ 9 h 10"/>
                <a:gd name="T6" fmla="*/ 4 w 15"/>
                <a:gd name="T7" fmla="*/ 8 h 10"/>
                <a:gd name="T8" fmla="*/ 1 w 15"/>
                <a:gd name="T9" fmla="*/ 3 h 10"/>
                <a:gd name="T10" fmla="*/ 6 w 15"/>
                <a:gd name="T11" fmla="*/ 0 h 10"/>
                <a:gd name="T12" fmla="*/ 11 w 15"/>
                <a:gd name="T13" fmla="*/ 1 h 10"/>
              </a:gdLst>
              <a:ahLst/>
              <a:cxnLst>
                <a:cxn ang="0">
                  <a:pos x="T0" y="T1"/>
                </a:cxn>
                <a:cxn ang="0">
                  <a:pos x="T2" y="T3"/>
                </a:cxn>
                <a:cxn ang="0">
                  <a:pos x="T4" y="T5"/>
                </a:cxn>
                <a:cxn ang="0">
                  <a:pos x="T6" y="T7"/>
                </a:cxn>
                <a:cxn ang="0">
                  <a:pos x="T8" y="T9"/>
                </a:cxn>
                <a:cxn ang="0">
                  <a:pos x="T10" y="T11"/>
                </a:cxn>
                <a:cxn ang="0">
                  <a:pos x="T12" y="T13"/>
                </a:cxn>
              </a:cxnLst>
              <a:rect l="0" t="0" r="r" b="b"/>
              <a:pathLst>
                <a:path w="15" h="10">
                  <a:moveTo>
                    <a:pt x="11" y="1"/>
                  </a:moveTo>
                  <a:cubicBezTo>
                    <a:pt x="14" y="2"/>
                    <a:pt x="15" y="4"/>
                    <a:pt x="15" y="6"/>
                  </a:cubicBezTo>
                  <a:cubicBezTo>
                    <a:pt x="14" y="8"/>
                    <a:pt x="12" y="10"/>
                    <a:pt x="10" y="9"/>
                  </a:cubicBezTo>
                  <a:cubicBezTo>
                    <a:pt x="4" y="8"/>
                    <a:pt x="4" y="8"/>
                    <a:pt x="4" y="8"/>
                  </a:cubicBezTo>
                  <a:cubicBezTo>
                    <a:pt x="2" y="8"/>
                    <a:pt x="0" y="6"/>
                    <a:pt x="1" y="3"/>
                  </a:cubicBezTo>
                  <a:cubicBezTo>
                    <a:pt x="1" y="1"/>
                    <a:pt x="3" y="0"/>
                    <a:pt x="6" y="0"/>
                  </a:cubicBezTo>
                  <a:cubicBezTo>
                    <a:pt x="11" y="1"/>
                    <a:pt x="11" y="1"/>
                    <a:pt x="11" y="1"/>
                  </a:cubicBezTo>
                </a:path>
              </a:pathLst>
            </a:custGeom>
            <a:solidFill>
              <a:srgbClr val="EFCAA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675">
                <a:cs typeface="Cordia New" panose="020B0304020202020204" pitchFamily="34" charset="-34"/>
              </a:endParaRPr>
            </a:p>
          </p:txBody>
        </p:sp>
        <p:sp>
          <p:nvSpPr>
            <p:cNvPr id="270" name="Freeform 249">
              <a:extLst>
                <a:ext uri="{FF2B5EF4-FFF2-40B4-BE49-F238E27FC236}">
                  <a16:creationId xmlns:a16="http://schemas.microsoft.com/office/drawing/2014/main" id="{5890A10D-818F-4ADD-A53A-103F1180F479}"/>
                </a:ext>
              </a:extLst>
            </p:cNvPr>
            <p:cNvSpPr>
              <a:spLocks/>
            </p:cNvSpPr>
            <p:nvPr/>
          </p:nvSpPr>
          <p:spPr bwMode="auto">
            <a:xfrm>
              <a:off x="4460420" y="9787149"/>
              <a:ext cx="300290" cy="184794"/>
            </a:xfrm>
            <a:custGeom>
              <a:avLst/>
              <a:gdLst>
                <a:gd name="T0" fmla="*/ 9 w 13"/>
                <a:gd name="T1" fmla="*/ 1 h 8"/>
                <a:gd name="T2" fmla="*/ 13 w 13"/>
                <a:gd name="T3" fmla="*/ 5 h 8"/>
                <a:gd name="T4" fmla="*/ 9 w 13"/>
                <a:gd name="T5" fmla="*/ 8 h 8"/>
                <a:gd name="T6" fmla="*/ 3 w 13"/>
                <a:gd name="T7" fmla="*/ 8 h 8"/>
                <a:gd name="T8" fmla="*/ 0 w 13"/>
                <a:gd name="T9" fmla="*/ 4 h 8"/>
                <a:gd name="T10" fmla="*/ 4 w 13"/>
                <a:gd name="T11" fmla="*/ 1 h 8"/>
                <a:gd name="T12" fmla="*/ 9 w 13"/>
                <a:gd name="T13" fmla="*/ 1 h 8"/>
              </a:gdLst>
              <a:ahLst/>
              <a:cxnLst>
                <a:cxn ang="0">
                  <a:pos x="T0" y="T1"/>
                </a:cxn>
                <a:cxn ang="0">
                  <a:pos x="T2" y="T3"/>
                </a:cxn>
                <a:cxn ang="0">
                  <a:pos x="T4" y="T5"/>
                </a:cxn>
                <a:cxn ang="0">
                  <a:pos x="T6" y="T7"/>
                </a:cxn>
                <a:cxn ang="0">
                  <a:pos x="T8" y="T9"/>
                </a:cxn>
                <a:cxn ang="0">
                  <a:pos x="T10" y="T11"/>
                </a:cxn>
                <a:cxn ang="0">
                  <a:pos x="T12" y="T13"/>
                </a:cxn>
              </a:cxnLst>
              <a:rect l="0" t="0" r="r" b="b"/>
              <a:pathLst>
                <a:path w="13" h="8">
                  <a:moveTo>
                    <a:pt x="9" y="1"/>
                  </a:moveTo>
                  <a:cubicBezTo>
                    <a:pt x="12" y="1"/>
                    <a:pt x="13" y="3"/>
                    <a:pt x="13" y="5"/>
                  </a:cubicBezTo>
                  <a:cubicBezTo>
                    <a:pt x="13" y="7"/>
                    <a:pt x="11" y="8"/>
                    <a:pt x="9" y="8"/>
                  </a:cubicBezTo>
                  <a:cubicBezTo>
                    <a:pt x="3" y="8"/>
                    <a:pt x="3" y="8"/>
                    <a:pt x="3" y="8"/>
                  </a:cubicBezTo>
                  <a:cubicBezTo>
                    <a:pt x="1" y="8"/>
                    <a:pt x="0" y="6"/>
                    <a:pt x="0" y="4"/>
                  </a:cubicBezTo>
                  <a:cubicBezTo>
                    <a:pt x="0" y="2"/>
                    <a:pt x="2" y="0"/>
                    <a:pt x="4" y="1"/>
                  </a:cubicBezTo>
                  <a:cubicBezTo>
                    <a:pt x="9" y="1"/>
                    <a:pt x="9" y="1"/>
                    <a:pt x="9" y="1"/>
                  </a:cubicBezTo>
                </a:path>
              </a:pathLst>
            </a:custGeom>
            <a:solidFill>
              <a:srgbClr val="EFCAA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675">
                <a:cs typeface="Cordia New" panose="020B0304020202020204" pitchFamily="34" charset="-34"/>
              </a:endParaRPr>
            </a:p>
          </p:txBody>
        </p:sp>
        <p:sp>
          <p:nvSpPr>
            <p:cNvPr id="271" name="Freeform 250">
              <a:extLst>
                <a:ext uri="{FF2B5EF4-FFF2-40B4-BE49-F238E27FC236}">
                  <a16:creationId xmlns:a16="http://schemas.microsoft.com/office/drawing/2014/main" id="{313FC604-F387-4005-AF0F-2017E3A7FF28}"/>
                </a:ext>
              </a:extLst>
            </p:cNvPr>
            <p:cNvSpPr>
              <a:spLocks/>
            </p:cNvSpPr>
            <p:nvPr/>
          </p:nvSpPr>
          <p:spPr bwMode="auto">
            <a:xfrm>
              <a:off x="4529718" y="9995042"/>
              <a:ext cx="254092" cy="161695"/>
            </a:xfrm>
            <a:custGeom>
              <a:avLst/>
              <a:gdLst>
                <a:gd name="T0" fmla="*/ 8 w 11"/>
                <a:gd name="T1" fmla="*/ 0 h 7"/>
                <a:gd name="T2" fmla="*/ 11 w 11"/>
                <a:gd name="T3" fmla="*/ 4 h 7"/>
                <a:gd name="T4" fmla="*/ 8 w 11"/>
                <a:gd name="T5" fmla="*/ 7 h 7"/>
                <a:gd name="T6" fmla="*/ 3 w 11"/>
                <a:gd name="T7" fmla="*/ 6 h 7"/>
                <a:gd name="T8" fmla="*/ 0 w 11"/>
                <a:gd name="T9" fmla="*/ 3 h 7"/>
                <a:gd name="T10" fmla="*/ 3 w 11"/>
                <a:gd name="T11" fmla="*/ 0 h 7"/>
                <a:gd name="T12" fmla="*/ 8 w 11"/>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11" h="7">
                  <a:moveTo>
                    <a:pt x="8" y="0"/>
                  </a:moveTo>
                  <a:cubicBezTo>
                    <a:pt x="10" y="0"/>
                    <a:pt x="11" y="2"/>
                    <a:pt x="11" y="4"/>
                  </a:cubicBezTo>
                  <a:cubicBezTo>
                    <a:pt x="11" y="5"/>
                    <a:pt x="9" y="7"/>
                    <a:pt x="8" y="7"/>
                  </a:cubicBezTo>
                  <a:cubicBezTo>
                    <a:pt x="3" y="6"/>
                    <a:pt x="3" y="6"/>
                    <a:pt x="3" y="6"/>
                  </a:cubicBezTo>
                  <a:cubicBezTo>
                    <a:pt x="1" y="6"/>
                    <a:pt x="0" y="5"/>
                    <a:pt x="0" y="3"/>
                  </a:cubicBezTo>
                  <a:cubicBezTo>
                    <a:pt x="0" y="1"/>
                    <a:pt x="1" y="0"/>
                    <a:pt x="3" y="0"/>
                  </a:cubicBezTo>
                  <a:cubicBezTo>
                    <a:pt x="8" y="0"/>
                    <a:pt x="8" y="0"/>
                    <a:pt x="8" y="0"/>
                  </a:cubicBezTo>
                </a:path>
              </a:pathLst>
            </a:custGeom>
            <a:solidFill>
              <a:srgbClr val="EFCAA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675">
                <a:cs typeface="Cordia New" panose="020B0304020202020204" pitchFamily="34" charset="-34"/>
              </a:endParaRPr>
            </a:p>
          </p:txBody>
        </p:sp>
        <p:sp>
          <p:nvSpPr>
            <p:cNvPr id="272" name="Freeform 251">
              <a:extLst>
                <a:ext uri="{FF2B5EF4-FFF2-40B4-BE49-F238E27FC236}">
                  <a16:creationId xmlns:a16="http://schemas.microsoft.com/office/drawing/2014/main" id="{D06D0E10-37E3-4AC6-848E-A92B6F430484}"/>
                </a:ext>
              </a:extLst>
            </p:cNvPr>
            <p:cNvSpPr>
              <a:spLocks/>
            </p:cNvSpPr>
            <p:nvPr/>
          </p:nvSpPr>
          <p:spPr bwMode="auto">
            <a:xfrm>
              <a:off x="4599015" y="9621605"/>
              <a:ext cx="161695" cy="142447"/>
            </a:xfrm>
            <a:custGeom>
              <a:avLst/>
              <a:gdLst>
                <a:gd name="T0" fmla="*/ 3 w 7"/>
                <a:gd name="T1" fmla="*/ 0 h 6"/>
                <a:gd name="T2" fmla="*/ 3 w 7"/>
                <a:gd name="T3" fmla="*/ 0 h 6"/>
                <a:gd name="T4" fmla="*/ 0 w 7"/>
                <a:gd name="T5" fmla="*/ 3 h 6"/>
                <a:gd name="T6" fmla="*/ 3 w 7"/>
                <a:gd name="T7" fmla="*/ 6 h 6"/>
                <a:gd name="T8" fmla="*/ 4 w 7"/>
                <a:gd name="T9" fmla="*/ 6 h 6"/>
                <a:gd name="T10" fmla="*/ 7 w 7"/>
                <a:gd name="T11" fmla="*/ 3 h 6"/>
                <a:gd name="T12" fmla="*/ 3 w 7"/>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7" h="6">
                  <a:moveTo>
                    <a:pt x="3" y="0"/>
                  </a:moveTo>
                  <a:cubicBezTo>
                    <a:pt x="3" y="0"/>
                    <a:pt x="3" y="0"/>
                    <a:pt x="3" y="0"/>
                  </a:cubicBezTo>
                  <a:cubicBezTo>
                    <a:pt x="0" y="1"/>
                    <a:pt x="0" y="2"/>
                    <a:pt x="0" y="3"/>
                  </a:cubicBezTo>
                  <a:cubicBezTo>
                    <a:pt x="0" y="5"/>
                    <a:pt x="1" y="5"/>
                    <a:pt x="3" y="6"/>
                  </a:cubicBezTo>
                  <a:cubicBezTo>
                    <a:pt x="3" y="6"/>
                    <a:pt x="4" y="6"/>
                    <a:pt x="4" y="6"/>
                  </a:cubicBezTo>
                  <a:cubicBezTo>
                    <a:pt x="5" y="6"/>
                    <a:pt x="7" y="5"/>
                    <a:pt x="7" y="3"/>
                  </a:cubicBezTo>
                  <a:cubicBezTo>
                    <a:pt x="7" y="1"/>
                    <a:pt x="5" y="0"/>
                    <a:pt x="3" y="0"/>
                  </a:cubicBezTo>
                </a:path>
              </a:pathLst>
            </a:custGeom>
            <a:solidFill>
              <a:srgbClr val="F3D8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675">
                <a:cs typeface="Cordia New" panose="020B0304020202020204" pitchFamily="34" charset="-34"/>
              </a:endParaRPr>
            </a:p>
          </p:txBody>
        </p:sp>
        <p:sp>
          <p:nvSpPr>
            <p:cNvPr id="273" name="Freeform 252">
              <a:extLst>
                <a:ext uri="{FF2B5EF4-FFF2-40B4-BE49-F238E27FC236}">
                  <a16:creationId xmlns:a16="http://schemas.microsoft.com/office/drawing/2014/main" id="{CBCC5E93-B038-4557-89E1-9BD3023ECE08}"/>
                </a:ext>
              </a:extLst>
            </p:cNvPr>
            <p:cNvSpPr>
              <a:spLocks/>
            </p:cNvSpPr>
            <p:nvPr/>
          </p:nvSpPr>
          <p:spPr bwMode="auto">
            <a:xfrm>
              <a:off x="4599015" y="9833347"/>
              <a:ext cx="138596" cy="115496"/>
            </a:xfrm>
            <a:custGeom>
              <a:avLst/>
              <a:gdLst>
                <a:gd name="T0" fmla="*/ 3 w 6"/>
                <a:gd name="T1" fmla="*/ 0 h 5"/>
                <a:gd name="T2" fmla="*/ 2 w 6"/>
                <a:gd name="T3" fmla="*/ 0 h 5"/>
                <a:gd name="T4" fmla="*/ 0 w 6"/>
                <a:gd name="T5" fmla="*/ 3 h 5"/>
                <a:gd name="T6" fmla="*/ 3 w 6"/>
                <a:gd name="T7" fmla="*/ 5 h 5"/>
                <a:gd name="T8" fmla="*/ 4 w 6"/>
                <a:gd name="T9" fmla="*/ 5 h 5"/>
                <a:gd name="T10" fmla="*/ 6 w 6"/>
                <a:gd name="T11" fmla="*/ 3 h 5"/>
                <a:gd name="T12" fmla="*/ 3 w 6"/>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6" h="5">
                  <a:moveTo>
                    <a:pt x="3" y="0"/>
                  </a:moveTo>
                  <a:cubicBezTo>
                    <a:pt x="3" y="0"/>
                    <a:pt x="3" y="0"/>
                    <a:pt x="2" y="0"/>
                  </a:cubicBezTo>
                  <a:cubicBezTo>
                    <a:pt x="0" y="0"/>
                    <a:pt x="0" y="2"/>
                    <a:pt x="0" y="3"/>
                  </a:cubicBezTo>
                  <a:cubicBezTo>
                    <a:pt x="0" y="4"/>
                    <a:pt x="1" y="5"/>
                    <a:pt x="3" y="5"/>
                  </a:cubicBezTo>
                  <a:cubicBezTo>
                    <a:pt x="3" y="5"/>
                    <a:pt x="3" y="5"/>
                    <a:pt x="4" y="5"/>
                  </a:cubicBezTo>
                  <a:cubicBezTo>
                    <a:pt x="5" y="5"/>
                    <a:pt x="6" y="5"/>
                    <a:pt x="6" y="3"/>
                  </a:cubicBezTo>
                  <a:cubicBezTo>
                    <a:pt x="6" y="1"/>
                    <a:pt x="5" y="0"/>
                    <a:pt x="3" y="0"/>
                  </a:cubicBezTo>
                </a:path>
              </a:pathLst>
            </a:custGeom>
            <a:solidFill>
              <a:srgbClr val="F3D8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675">
                <a:cs typeface="Cordia New" panose="020B0304020202020204" pitchFamily="34" charset="-34"/>
              </a:endParaRPr>
            </a:p>
          </p:txBody>
        </p:sp>
        <p:sp>
          <p:nvSpPr>
            <p:cNvPr id="274" name="Freeform 253">
              <a:extLst>
                <a:ext uri="{FF2B5EF4-FFF2-40B4-BE49-F238E27FC236}">
                  <a16:creationId xmlns:a16="http://schemas.microsoft.com/office/drawing/2014/main" id="{85921DD6-D208-410C-BC3C-1D427AD56CEA}"/>
                </a:ext>
              </a:extLst>
            </p:cNvPr>
            <p:cNvSpPr>
              <a:spLocks/>
            </p:cNvSpPr>
            <p:nvPr/>
          </p:nvSpPr>
          <p:spPr bwMode="auto">
            <a:xfrm>
              <a:off x="4645214" y="10018141"/>
              <a:ext cx="115496" cy="92397"/>
            </a:xfrm>
            <a:custGeom>
              <a:avLst/>
              <a:gdLst>
                <a:gd name="T0" fmla="*/ 2 w 5"/>
                <a:gd name="T1" fmla="*/ 0 h 4"/>
                <a:gd name="T2" fmla="*/ 2 w 5"/>
                <a:gd name="T3" fmla="*/ 0 h 4"/>
                <a:gd name="T4" fmla="*/ 0 w 5"/>
                <a:gd name="T5" fmla="*/ 2 h 4"/>
                <a:gd name="T6" fmla="*/ 2 w 5"/>
                <a:gd name="T7" fmla="*/ 4 h 4"/>
                <a:gd name="T8" fmla="*/ 3 w 5"/>
                <a:gd name="T9" fmla="*/ 4 h 4"/>
                <a:gd name="T10" fmla="*/ 5 w 5"/>
                <a:gd name="T11" fmla="*/ 3 h 4"/>
                <a:gd name="T12" fmla="*/ 2 w 5"/>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5" h="4">
                  <a:moveTo>
                    <a:pt x="2" y="0"/>
                  </a:moveTo>
                  <a:cubicBezTo>
                    <a:pt x="2" y="0"/>
                    <a:pt x="2" y="0"/>
                    <a:pt x="2" y="0"/>
                  </a:cubicBezTo>
                  <a:cubicBezTo>
                    <a:pt x="0" y="0"/>
                    <a:pt x="0" y="2"/>
                    <a:pt x="0" y="2"/>
                  </a:cubicBezTo>
                  <a:cubicBezTo>
                    <a:pt x="0" y="4"/>
                    <a:pt x="1" y="4"/>
                    <a:pt x="2" y="4"/>
                  </a:cubicBezTo>
                  <a:cubicBezTo>
                    <a:pt x="2" y="4"/>
                    <a:pt x="3" y="4"/>
                    <a:pt x="3" y="4"/>
                  </a:cubicBezTo>
                  <a:cubicBezTo>
                    <a:pt x="4" y="4"/>
                    <a:pt x="5" y="4"/>
                    <a:pt x="5" y="3"/>
                  </a:cubicBezTo>
                  <a:cubicBezTo>
                    <a:pt x="5" y="1"/>
                    <a:pt x="4" y="0"/>
                    <a:pt x="2" y="0"/>
                  </a:cubicBezTo>
                </a:path>
              </a:pathLst>
            </a:custGeom>
            <a:solidFill>
              <a:srgbClr val="F3D8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675">
                <a:cs typeface="Cordia New" panose="020B0304020202020204" pitchFamily="34" charset="-34"/>
              </a:endParaRPr>
            </a:p>
          </p:txBody>
        </p:sp>
        <p:sp>
          <p:nvSpPr>
            <p:cNvPr id="275" name="Freeform 254">
              <a:extLst>
                <a:ext uri="{FF2B5EF4-FFF2-40B4-BE49-F238E27FC236}">
                  <a16:creationId xmlns:a16="http://schemas.microsoft.com/office/drawing/2014/main" id="{E8A99B4B-030B-4210-8A9B-B3FF3E35C910}"/>
                </a:ext>
              </a:extLst>
            </p:cNvPr>
            <p:cNvSpPr>
              <a:spLocks/>
            </p:cNvSpPr>
            <p:nvPr/>
          </p:nvSpPr>
          <p:spPr bwMode="auto">
            <a:xfrm>
              <a:off x="5592284" y="10272233"/>
              <a:ext cx="2171331" cy="1882591"/>
            </a:xfrm>
            <a:custGeom>
              <a:avLst/>
              <a:gdLst>
                <a:gd name="T0" fmla="*/ 22 w 94"/>
                <a:gd name="T1" fmla="*/ 0 h 81"/>
                <a:gd name="T2" fmla="*/ 63 w 94"/>
                <a:gd name="T3" fmla="*/ 26 h 81"/>
                <a:gd name="T4" fmla="*/ 90 w 94"/>
                <a:gd name="T5" fmla="*/ 68 h 81"/>
                <a:gd name="T6" fmla="*/ 72 w 94"/>
                <a:gd name="T7" fmla="*/ 78 h 81"/>
                <a:gd name="T8" fmla="*/ 53 w 94"/>
                <a:gd name="T9" fmla="*/ 72 h 81"/>
                <a:gd name="T10" fmla="*/ 0 w 94"/>
                <a:gd name="T11" fmla="*/ 32 h 81"/>
                <a:gd name="T12" fmla="*/ 22 w 94"/>
                <a:gd name="T13" fmla="*/ 0 h 81"/>
              </a:gdLst>
              <a:ahLst/>
              <a:cxnLst>
                <a:cxn ang="0">
                  <a:pos x="T0" y="T1"/>
                </a:cxn>
                <a:cxn ang="0">
                  <a:pos x="T2" y="T3"/>
                </a:cxn>
                <a:cxn ang="0">
                  <a:pos x="T4" y="T5"/>
                </a:cxn>
                <a:cxn ang="0">
                  <a:pos x="T6" y="T7"/>
                </a:cxn>
                <a:cxn ang="0">
                  <a:pos x="T8" y="T9"/>
                </a:cxn>
                <a:cxn ang="0">
                  <a:pos x="T10" y="T11"/>
                </a:cxn>
                <a:cxn ang="0">
                  <a:pos x="T12" y="T13"/>
                </a:cxn>
              </a:cxnLst>
              <a:rect l="0" t="0" r="r" b="b"/>
              <a:pathLst>
                <a:path w="94" h="81">
                  <a:moveTo>
                    <a:pt x="22" y="0"/>
                  </a:moveTo>
                  <a:cubicBezTo>
                    <a:pt x="63" y="26"/>
                    <a:pt x="63" y="26"/>
                    <a:pt x="63" y="26"/>
                  </a:cubicBezTo>
                  <a:cubicBezTo>
                    <a:pt x="87" y="33"/>
                    <a:pt x="94" y="55"/>
                    <a:pt x="90" y="68"/>
                  </a:cubicBezTo>
                  <a:cubicBezTo>
                    <a:pt x="87" y="75"/>
                    <a:pt x="77" y="77"/>
                    <a:pt x="72" y="78"/>
                  </a:cubicBezTo>
                  <a:cubicBezTo>
                    <a:pt x="61" y="81"/>
                    <a:pt x="53" y="72"/>
                    <a:pt x="53" y="72"/>
                  </a:cubicBezTo>
                  <a:cubicBezTo>
                    <a:pt x="50" y="72"/>
                    <a:pt x="0" y="32"/>
                    <a:pt x="0" y="32"/>
                  </a:cubicBezTo>
                  <a:lnTo>
                    <a:pt x="22" y="0"/>
                  </a:lnTo>
                  <a:close/>
                </a:path>
              </a:pathLst>
            </a:custGeom>
            <a:solidFill>
              <a:srgbClr val="5252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675">
                <a:cs typeface="Cordia New" panose="020B0304020202020204" pitchFamily="34" charset="-34"/>
              </a:endParaRPr>
            </a:p>
          </p:txBody>
        </p:sp>
        <p:sp>
          <p:nvSpPr>
            <p:cNvPr id="276" name="Freeform 255">
              <a:extLst>
                <a:ext uri="{FF2B5EF4-FFF2-40B4-BE49-F238E27FC236}">
                  <a16:creationId xmlns:a16="http://schemas.microsoft.com/office/drawing/2014/main" id="{2BE6C491-D476-4EFA-9241-6B2C34B4C021}"/>
                </a:ext>
              </a:extLst>
            </p:cNvPr>
            <p:cNvSpPr>
              <a:spLocks/>
            </p:cNvSpPr>
            <p:nvPr/>
          </p:nvSpPr>
          <p:spPr bwMode="auto">
            <a:xfrm>
              <a:off x="6747247" y="10553276"/>
              <a:ext cx="692978" cy="812325"/>
            </a:xfrm>
            <a:custGeom>
              <a:avLst/>
              <a:gdLst>
                <a:gd name="T0" fmla="*/ 19 w 30"/>
                <a:gd name="T1" fmla="*/ 14 h 35"/>
                <a:gd name="T2" fmla="*/ 24 w 30"/>
                <a:gd name="T3" fmla="*/ 23 h 35"/>
                <a:gd name="T4" fmla="*/ 20 w 30"/>
                <a:gd name="T5" fmla="*/ 0 h 35"/>
                <a:gd name="T6" fmla="*/ 28 w 30"/>
                <a:gd name="T7" fmla="*/ 10 h 35"/>
                <a:gd name="T8" fmla="*/ 25 w 30"/>
                <a:gd name="T9" fmla="*/ 27 h 35"/>
                <a:gd name="T10" fmla="*/ 28 w 30"/>
                <a:gd name="T11" fmla="*/ 35 h 35"/>
                <a:gd name="T12" fmla="*/ 24 w 30"/>
                <a:gd name="T13" fmla="*/ 26 h 35"/>
                <a:gd name="T14" fmla="*/ 0 w 30"/>
                <a:gd name="T15" fmla="*/ 6 h 35"/>
                <a:gd name="T16" fmla="*/ 19 w 30"/>
                <a:gd name="T17" fmla="*/ 14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 h="35">
                  <a:moveTo>
                    <a:pt x="19" y="14"/>
                  </a:moveTo>
                  <a:cubicBezTo>
                    <a:pt x="21" y="15"/>
                    <a:pt x="22" y="19"/>
                    <a:pt x="24" y="23"/>
                  </a:cubicBezTo>
                  <a:cubicBezTo>
                    <a:pt x="24" y="16"/>
                    <a:pt x="24" y="2"/>
                    <a:pt x="20" y="0"/>
                  </a:cubicBezTo>
                  <a:cubicBezTo>
                    <a:pt x="20" y="0"/>
                    <a:pt x="26" y="4"/>
                    <a:pt x="28" y="10"/>
                  </a:cubicBezTo>
                  <a:cubicBezTo>
                    <a:pt x="30" y="16"/>
                    <a:pt x="25" y="27"/>
                    <a:pt x="25" y="27"/>
                  </a:cubicBezTo>
                  <a:cubicBezTo>
                    <a:pt x="27" y="31"/>
                    <a:pt x="28" y="35"/>
                    <a:pt x="28" y="35"/>
                  </a:cubicBezTo>
                  <a:cubicBezTo>
                    <a:pt x="28" y="35"/>
                    <a:pt x="28" y="35"/>
                    <a:pt x="24" y="26"/>
                  </a:cubicBezTo>
                  <a:cubicBezTo>
                    <a:pt x="19" y="17"/>
                    <a:pt x="0" y="6"/>
                    <a:pt x="0" y="6"/>
                  </a:cubicBezTo>
                  <a:cubicBezTo>
                    <a:pt x="5" y="5"/>
                    <a:pt x="16" y="10"/>
                    <a:pt x="19" y="14"/>
                  </a:cubicBezTo>
                  <a:close/>
                </a:path>
              </a:pathLst>
            </a:custGeom>
            <a:solidFill>
              <a:srgbClr val="4043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675">
                <a:cs typeface="Cordia New" panose="020B0304020202020204" pitchFamily="34" charset="-34"/>
              </a:endParaRPr>
            </a:p>
          </p:txBody>
        </p:sp>
        <p:sp>
          <p:nvSpPr>
            <p:cNvPr id="277" name="Freeform 257">
              <a:extLst>
                <a:ext uri="{FF2B5EF4-FFF2-40B4-BE49-F238E27FC236}">
                  <a16:creationId xmlns:a16="http://schemas.microsoft.com/office/drawing/2014/main" id="{9D494E40-10CE-46CD-909B-DF913E98E4F4}"/>
                </a:ext>
              </a:extLst>
            </p:cNvPr>
            <p:cNvSpPr>
              <a:spLocks/>
            </p:cNvSpPr>
            <p:nvPr/>
          </p:nvSpPr>
          <p:spPr bwMode="auto">
            <a:xfrm>
              <a:off x="5476787" y="7858361"/>
              <a:ext cx="1224261" cy="904722"/>
            </a:xfrm>
            <a:custGeom>
              <a:avLst/>
              <a:gdLst>
                <a:gd name="T0" fmla="*/ 12 w 53"/>
                <a:gd name="T1" fmla="*/ 39 h 39"/>
                <a:gd name="T2" fmla="*/ 53 w 53"/>
                <a:gd name="T3" fmla="*/ 19 h 39"/>
                <a:gd name="T4" fmla="*/ 42 w 53"/>
                <a:gd name="T5" fmla="*/ 0 h 39"/>
                <a:gd name="T6" fmla="*/ 0 w 53"/>
                <a:gd name="T7" fmla="*/ 19 h 39"/>
                <a:gd name="T8" fmla="*/ 12 w 53"/>
                <a:gd name="T9" fmla="*/ 39 h 39"/>
              </a:gdLst>
              <a:ahLst/>
              <a:cxnLst>
                <a:cxn ang="0">
                  <a:pos x="T0" y="T1"/>
                </a:cxn>
                <a:cxn ang="0">
                  <a:pos x="T2" y="T3"/>
                </a:cxn>
                <a:cxn ang="0">
                  <a:pos x="T4" y="T5"/>
                </a:cxn>
                <a:cxn ang="0">
                  <a:pos x="T6" y="T7"/>
                </a:cxn>
                <a:cxn ang="0">
                  <a:pos x="T8" y="T9"/>
                </a:cxn>
              </a:cxnLst>
              <a:rect l="0" t="0" r="r" b="b"/>
              <a:pathLst>
                <a:path w="53" h="39">
                  <a:moveTo>
                    <a:pt x="12" y="39"/>
                  </a:moveTo>
                  <a:cubicBezTo>
                    <a:pt x="25" y="31"/>
                    <a:pt x="40" y="27"/>
                    <a:pt x="53" y="19"/>
                  </a:cubicBezTo>
                  <a:cubicBezTo>
                    <a:pt x="49" y="13"/>
                    <a:pt x="46" y="6"/>
                    <a:pt x="42" y="0"/>
                  </a:cubicBezTo>
                  <a:cubicBezTo>
                    <a:pt x="28" y="7"/>
                    <a:pt x="13" y="11"/>
                    <a:pt x="0" y="19"/>
                  </a:cubicBezTo>
                  <a:cubicBezTo>
                    <a:pt x="4" y="26"/>
                    <a:pt x="8" y="32"/>
                    <a:pt x="12" y="39"/>
                  </a:cubicBezTo>
                  <a:close/>
                </a:path>
              </a:pathLst>
            </a:custGeom>
            <a:solidFill>
              <a:srgbClr val="C1D4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675">
                <a:cs typeface="Cordia New" panose="020B0304020202020204" pitchFamily="34" charset="-34"/>
              </a:endParaRPr>
            </a:p>
          </p:txBody>
        </p:sp>
        <p:sp>
          <p:nvSpPr>
            <p:cNvPr id="278" name="Freeform 258">
              <a:extLst>
                <a:ext uri="{FF2B5EF4-FFF2-40B4-BE49-F238E27FC236}">
                  <a16:creationId xmlns:a16="http://schemas.microsoft.com/office/drawing/2014/main" id="{A197FBBC-9939-4B22-9F92-5DE6D05787BF}"/>
                </a:ext>
              </a:extLst>
            </p:cNvPr>
            <p:cNvSpPr>
              <a:spLocks/>
            </p:cNvSpPr>
            <p:nvPr/>
          </p:nvSpPr>
          <p:spPr bwMode="auto">
            <a:xfrm>
              <a:off x="5522986" y="7881461"/>
              <a:ext cx="1154963" cy="835425"/>
            </a:xfrm>
            <a:custGeom>
              <a:avLst/>
              <a:gdLst>
                <a:gd name="T0" fmla="*/ 11 w 50"/>
                <a:gd name="T1" fmla="*/ 36 h 36"/>
                <a:gd name="T2" fmla="*/ 50 w 50"/>
                <a:gd name="T3" fmla="*/ 18 h 36"/>
                <a:gd name="T4" fmla="*/ 39 w 50"/>
                <a:gd name="T5" fmla="*/ 0 h 36"/>
                <a:gd name="T6" fmla="*/ 0 w 50"/>
                <a:gd name="T7" fmla="*/ 18 h 36"/>
                <a:gd name="T8" fmla="*/ 11 w 50"/>
                <a:gd name="T9" fmla="*/ 36 h 36"/>
              </a:gdLst>
              <a:ahLst/>
              <a:cxnLst>
                <a:cxn ang="0">
                  <a:pos x="T0" y="T1"/>
                </a:cxn>
                <a:cxn ang="0">
                  <a:pos x="T2" y="T3"/>
                </a:cxn>
                <a:cxn ang="0">
                  <a:pos x="T4" y="T5"/>
                </a:cxn>
                <a:cxn ang="0">
                  <a:pos x="T6" y="T7"/>
                </a:cxn>
                <a:cxn ang="0">
                  <a:pos x="T8" y="T9"/>
                </a:cxn>
              </a:cxnLst>
              <a:rect l="0" t="0" r="r" b="b"/>
              <a:pathLst>
                <a:path w="50" h="36">
                  <a:moveTo>
                    <a:pt x="11" y="36"/>
                  </a:moveTo>
                  <a:cubicBezTo>
                    <a:pt x="23" y="29"/>
                    <a:pt x="37" y="25"/>
                    <a:pt x="50" y="18"/>
                  </a:cubicBezTo>
                  <a:cubicBezTo>
                    <a:pt x="46" y="12"/>
                    <a:pt x="43" y="6"/>
                    <a:pt x="39" y="0"/>
                  </a:cubicBezTo>
                  <a:cubicBezTo>
                    <a:pt x="27" y="7"/>
                    <a:pt x="12" y="11"/>
                    <a:pt x="0" y="18"/>
                  </a:cubicBezTo>
                  <a:cubicBezTo>
                    <a:pt x="3" y="24"/>
                    <a:pt x="7" y="30"/>
                    <a:pt x="11" y="36"/>
                  </a:cubicBezTo>
                  <a:close/>
                </a:path>
              </a:pathLst>
            </a:custGeom>
            <a:solidFill>
              <a:srgbClr val="A4B8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675">
                <a:cs typeface="Cordia New" panose="020B0304020202020204" pitchFamily="34" charset="-34"/>
              </a:endParaRPr>
            </a:p>
          </p:txBody>
        </p:sp>
        <p:sp>
          <p:nvSpPr>
            <p:cNvPr id="279" name="Freeform 259">
              <a:extLst>
                <a:ext uri="{FF2B5EF4-FFF2-40B4-BE49-F238E27FC236}">
                  <a16:creationId xmlns:a16="http://schemas.microsoft.com/office/drawing/2014/main" id="{4BDAB386-1638-4B23-865D-32661AD1F4CB}"/>
                </a:ext>
              </a:extLst>
            </p:cNvPr>
            <p:cNvSpPr>
              <a:spLocks/>
            </p:cNvSpPr>
            <p:nvPr/>
          </p:nvSpPr>
          <p:spPr bwMode="auto">
            <a:xfrm>
              <a:off x="5592284" y="7950759"/>
              <a:ext cx="1016368" cy="696829"/>
            </a:xfrm>
            <a:custGeom>
              <a:avLst/>
              <a:gdLst>
                <a:gd name="T0" fmla="*/ 0 w 44"/>
                <a:gd name="T1" fmla="*/ 18 h 30"/>
                <a:gd name="T2" fmla="*/ 2 w 44"/>
                <a:gd name="T3" fmla="*/ 14 h 30"/>
                <a:gd name="T4" fmla="*/ 33 w 44"/>
                <a:gd name="T5" fmla="*/ 0 h 30"/>
                <a:gd name="T6" fmla="*/ 37 w 44"/>
                <a:gd name="T7" fmla="*/ 1 h 30"/>
                <a:gd name="T8" fmla="*/ 44 w 44"/>
                <a:gd name="T9" fmla="*/ 12 h 30"/>
                <a:gd name="T10" fmla="*/ 43 w 44"/>
                <a:gd name="T11" fmla="*/ 12 h 30"/>
                <a:gd name="T12" fmla="*/ 42 w 44"/>
                <a:gd name="T13" fmla="*/ 17 h 30"/>
                <a:gd name="T14" fmla="*/ 11 w 44"/>
                <a:gd name="T15" fmla="*/ 30 h 30"/>
                <a:gd name="T16" fmla="*/ 7 w 44"/>
                <a:gd name="T17" fmla="*/ 29 h 30"/>
                <a:gd name="T18" fmla="*/ 0 w 44"/>
                <a:gd name="T19" fmla="*/ 18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 h="30">
                  <a:moveTo>
                    <a:pt x="0" y="18"/>
                  </a:moveTo>
                  <a:cubicBezTo>
                    <a:pt x="2" y="17"/>
                    <a:pt x="3" y="15"/>
                    <a:pt x="2" y="14"/>
                  </a:cubicBezTo>
                  <a:cubicBezTo>
                    <a:pt x="12" y="9"/>
                    <a:pt x="23" y="5"/>
                    <a:pt x="33" y="0"/>
                  </a:cubicBezTo>
                  <a:cubicBezTo>
                    <a:pt x="33" y="1"/>
                    <a:pt x="35" y="2"/>
                    <a:pt x="37" y="1"/>
                  </a:cubicBezTo>
                  <a:cubicBezTo>
                    <a:pt x="39" y="5"/>
                    <a:pt x="41" y="9"/>
                    <a:pt x="44" y="12"/>
                  </a:cubicBezTo>
                  <a:cubicBezTo>
                    <a:pt x="43" y="12"/>
                    <a:pt x="43" y="12"/>
                    <a:pt x="43" y="12"/>
                  </a:cubicBezTo>
                  <a:cubicBezTo>
                    <a:pt x="41" y="13"/>
                    <a:pt x="41" y="15"/>
                    <a:pt x="42" y="17"/>
                  </a:cubicBezTo>
                  <a:cubicBezTo>
                    <a:pt x="32" y="22"/>
                    <a:pt x="21" y="25"/>
                    <a:pt x="11" y="30"/>
                  </a:cubicBezTo>
                  <a:cubicBezTo>
                    <a:pt x="10" y="29"/>
                    <a:pt x="9" y="28"/>
                    <a:pt x="7" y="29"/>
                  </a:cubicBezTo>
                  <a:cubicBezTo>
                    <a:pt x="5" y="25"/>
                    <a:pt x="2" y="22"/>
                    <a:pt x="0" y="18"/>
                  </a:cubicBezTo>
                  <a:close/>
                </a:path>
              </a:pathLst>
            </a:custGeom>
            <a:solidFill>
              <a:srgbClr val="C1D4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675">
                <a:cs typeface="Cordia New" panose="020B0304020202020204" pitchFamily="34" charset="-34"/>
              </a:endParaRPr>
            </a:p>
          </p:txBody>
        </p:sp>
        <p:sp>
          <p:nvSpPr>
            <p:cNvPr id="280" name="Freeform 260">
              <a:extLst>
                <a:ext uri="{FF2B5EF4-FFF2-40B4-BE49-F238E27FC236}">
                  <a16:creationId xmlns:a16="http://schemas.microsoft.com/office/drawing/2014/main" id="{86312FF4-8FA1-4D32-B0DB-919B86B0D8B7}"/>
                </a:ext>
              </a:extLst>
            </p:cNvPr>
            <p:cNvSpPr>
              <a:spLocks/>
            </p:cNvSpPr>
            <p:nvPr/>
          </p:nvSpPr>
          <p:spPr bwMode="auto">
            <a:xfrm>
              <a:off x="6308361" y="8162501"/>
              <a:ext cx="69298" cy="69298"/>
            </a:xfrm>
            <a:custGeom>
              <a:avLst/>
              <a:gdLst>
                <a:gd name="T0" fmla="*/ 0 w 3"/>
                <a:gd name="T1" fmla="*/ 2 h 3"/>
                <a:gd name="T2" fmla="*/ 2 w 3"/>
                <a:gd name="T3" fmla="*/ 3 h 3"/>
                <a:gd name="T4" fmla="*/ 2 w 3"/>
                <a:gd name="T5" fmla="*/ 1 h 3"/>
                <a:gd name="T6" fmla="*/ 1 w 3"/>
                <a:gd name="T7" fmla="*/ 0 h 3"/>
                <a:gd name="T8" fmla="*/ 0 w 3"/>
                <a:gd name="T9" fmla="*/ 2 h 3"/>
              </a:gdLst>
              <a:ahLst/>
              <a:cxnLst>
                <a:cxn ang="0">
                  <a:pos x="T0" y="T1"/>
                </a:cxn>
                <a:cxn ang="0">
                  <a:pos x="T2" y="T3"/>
                </a:cxn>
                <a:cxn ang="0">
                  <a:pos x="T4" y="T5"/>
                </a:cxn>
                <a:cxn ang="0">
                  <a:pos x="T6" y="T7"/>
                </a:cxn>
                <a:cxn ang="0">
                  <a:pos x="T8" y="T9"/>
                </a:cxn>
              </a:cxnLst>
              <a:rect l="0" t="0" r="r" b="b"/>
              <a:pathLst>
                <a:path w="3" h="3">
                  <a:moveTo>
                    <a:pt x="0" y="2"/>
                  </a:moveTo>
                  <a:cubicBezTo>
                    <a:pt x="0" y="3"/>
                    <a:pt x="1" y="3"/>
                    <a:pt x="2" y="3"/>
                  </a:cubicBezTo>
                  <a:cubicBezTo>
                    <a:pt x="3" y="2"/>
                    <a:pt x="3" y="1"/>
                    <a:pt x="2" y="1"/>
                  </a:cubicBezTo>
                  <a:cubicBezTo>
                    <a:pt x="2" y="0"/>
                    <a:pt x="1" y="0"/>
                    <a:pt x="1" y="0"/>
                  </a:cubicBezTo>
                  <a:cubicBezTo>
                    <a:pt x="0" y="1"/>
                    <a:pt x="0" y="1"/>
                    <a:pt x="0" y="2"/>
                  </a:cubicBezTo>
                  <a:close/>
                </a:path>
              </a:pathLst>
            </a:custGeom>
            <a:solidFill>
              <a:srgbClr val="A4B8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675">
                <a:cs typeface="Cordia New" panose="020B0304020202020204" pitchFamily="34" charset="-34"/>
              </a:endParaRPr>
            </a:p>
          </p:txBody>
        </p:sp>
        <p:sp>
          <p:nvSpPr>
            <p:cNvPr id="281" name="Freeform 261">
              <a:extLst>
                <a:ext uri="{FF2B5EF4-FFF2-40B4-BE49-F238E27FC236}">
                  <a16:creationId xmlns:a16="http://schemas.microsoft.com/office/drawing/2014/main" id="{D5E0CFBF-E697-44B5-8A2E-20B2260F4FD2}"/>
                </a:ext>
              </a:extLst>
            </p:cNvPr>
            <p:cNvSpPr>
              <a:spLocks/>
            </p:cNvSpPr>
            <p:nvPr/>
          </p:nvSpPr>
          <p:spPr bwMode="auto">
            <a:xfrm>
              <a:off x="5800177" y="8370394"/>
              <a:ext cx="69298" cy="69298"/>
            </a:xfrm>
            <a:custGeom>
              <a:avLst/>
              <a:gdLst>
                <a:gd name="T0" fmla="*/ 1 w 3"/>
                <a:gd name="T1" fmla="*/ 2 h 3"/>
                <a:gd name="T2" fmla="*/ 3 w 3"/>
                <a:gd name="T3" fmla="*/ 2 h 3"/>
                <a:gd name="T4" fmla="*/ 3 w 3"/>
                <a:gd name="T5" fmla="*/ 1 h 3"/>
                <a:gd name="T6" fmla="*/ 1 w 3"/>
                <a:gd name="T7" fmla="*/ 0 h 3"/>
                <a:gd name="T8" fmla="*/ 1 w 3"/>
                <a:gd name="T9" fmla="*/ 2 h 3"/>
              </a:gdLst>
              <a:ahLst/>
              <a:cxnLst>
                <a:cxn ang="0">
                  <a:pos x="T0" y="T1"/>
                </a:cxn>
                <a:cxn ang="0">
                  <a:pos x="T2" y="T3"/>
                </a:cxn>
                <a:cxn ang="0">
                  <a:pos x="T4" y="T5"/>
                </a:cxn>
                <a:cxn ang="0">
                  <a:pos x="T6" y="T7"/>
                </a:cxn>
                <a:cxn ang="0">
                  <a:pos x="T8" y="T9"/>
                </a:cxn>
              </a:cxnLst>
              <a:rect l="0" t="0" r="r" b="b"/>
              <a:pathLst>
                <a:path w="3" h="3">
                  <a:moveTo>
                    <a:pt x="1" y="2"/>
                  </a:moveTo>
                  <a:cubicBezTo>
                    <a:pt x="1" y="3"/>
                    <a:pt x="2" y="3"/>
                    <a:pt x="3" y="2"/>
                  </a:cubicBezTo>
                  <a:cubicBezTo>
                    <a:pt x="3" y="2"/>
                    <a:pt x="3" y="1"/>
                    <a:pt x="3" y="1"/>
                  </a:cubicBezTo>
                  <a:cubicBezTo>
                    <a:pt x="3" y="0"/>
                    <a:pt x="2" y="0"/>
                    <a:pt x="1" y="0"/>
                  </a:cubicBezTo>
                  <a:cubicBezTo>
                    <a:pt x="1" y="1"/>
                    <a:pt x="0" y="1"/>
                    <a:pt x="1" y="2"/>
                  </a:cubicBezTo>
                  <a:close/>
                </a:path>
              </a:pathLst>
            </a:custGeom>
            <a:solidFill>
              <a:srgbClr val="A4B8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675">
                <a:cs typeface="Cordia New" panose="020B0304020202020204" pitchFamily="34" charset="-34"/>
              </a:endParaRPr>
            </a:p>
          </p:txBody>
        </p:sp>
        <p:sp>
          <p:nvSpPr>
            <p:cNvPr id="282" name="Freeform 262">
              <a:extLst>
                <a:ext uri="{FF2B5EF4-FFF2-40B4-BE49-F238E27FC236}">
                  <a16:creationId xmlns:a16="http://schemas.microsoft.com/office/drawing/2014/main" id="{2AB20054-97D5-4487-AA6C-7DD454269732}"/>
                </a:ext>
              </a:extLst>
            </p:cNvPr>
            <p:cNvSpPr>
              <a:spLocks noEditPoints="1"/>
            </p:cNvSpPr>
            <p:nvPr/>
          </p:nvSpPr>
          <p:spPr bwMode="auto">
            <a:xfrm>
              <a:off x="5915673" y="8135553"/>
              <a:ext cx="369588" cy="327241"/>
            </a:xfrm>
            <a:custGeom>
              <a:avLst/>
              <a:gdLst>
                <a:gd name="T0" fmla="*/ 1 w 16"/>
                <a:gd name="T1" fmla="*/ 10 h 14"/>
                <a:gd name="T2" fmla="*/ 11 w 16"/>
                <a:gd name="T3" fmla="*/ 13 h 14"/>
                <a:gd name="T4" fmla="*/ 14 w 16"/>
                <a:gd name="T5" fmla="*/ 5 h 14"/>
                <a:gd name="T6" fmla="*/ 4 w 16"/>
                <a:gd name="T7" fmla="*/ 1 h 14"/>
                <a:gd name="T8" fmla="*/ 1 w 16"/>
                <a:gd name="T9" fmla="*/ 10 h 14"/>
                <a:gd name="T10" fmla="*/ 6 w 16"/>
                <a:gd name="T11" fmla="*/ 9 h 14"/>
                <a:gd name="T12" fmla="*/ 7 w 16"/>
                <a:gd name="T13" fmla="*/ 7 h 14"/>
                <a:gd name="T14" fmla="*/ 6 w 16"/>
                <a:gd name="T15" fmla="*/ 5 h 14"/>
                <a:gd name="T16" fmla="*/ 5 w 16"/>
                <a:gd name="T17" fmla="*/ 6 h 14"/>
                <a:gd name="T18" fmla="*/ 4 w 16"/>
                <a:gd name="T19" fmla="*/ 6 h 14"/>
                <a:gd name="T20" fmla="*/ 6 w 16"/>
                <a:gd name="T21" fmla="*/ 5 h 14"/>
                <a:gd name="T22" fmla="*/ 5 w 16"/>
                <a:gd name="T23" fmla="*/ 4 h 14"/>
                <a:gd name="T24" fmla="*/ 6 w 16"/>
                <a:gd name="T25" fmla="*/ 3 h 14"/>
                <a:gd name="T26" fmla="*/ 6 w 16"/>
                <a:gd name="T27" fmla="*/ 4 h 14"/>
                <a:gd name="T28" fmla="*/ 9 w 16"/>
                <a:gd name="T29" fmla="*/ 5 h 14"/>
                <a:gd name="T30" fmla="*/ 8 w 16"/>
                <a:gd name="T31" fmla="*/ 7 h 14"/>
                <a:gd name="T32" fmla="*/ 9 w 16"/>
                <a:gd name="T33" fmla="*/ 9 h 14"/>
                <a:gd name="T34" fmla="*/ 11 w 16"/>
                <a:gd name="T35" fmla="*/ 8 h 14"/>
                <a:gd name="T36" fmla="*/ 12 w 16"/>
                <a:gd name="T37" fmla="*/ 8 h 14"/>
                <a:gd name="T38" fmla="*/ 10 w 16"/>
                <a:gd name="T39" fmla="*/ 10 h 14"/>
                <a:gd name="T40" fmla="*/ 10 w 16"/>
                <a:gd name="T41" fmla="*/ 11 h 14"/>
                <a:gd name="T42" fmla="*/ 9 w 16"/>
                <a:gd name="T43" fmla="*/ 11 h 14"/>
                <a:gd name="T44" fmla="*/ 9 w 16"/>
                <a:gd name="T45" fmla="*/ 10 h 14"/>
                <a:gd name="T46" fmla="*/ 6 w 16"/>
                <a:gd name="T47" fmla="*/ 9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6" h="14">
                  <a:moveTo>
                    <a:pt x="1" y="10"/>
                  </a:moveTo>
                  <a:cubicBezTo>
                    <a:pt x="3" y="13"/>
                    <a:pt x="8" y="14"/>
                    <a:pt x="11" y="13"/>
                  </a:cubicBezTo>
                  <a:cubicBezTo>
                    <a:pt x="15" y="11"/>
                    <a:pt x="16" y="8"/>
                    <a:pt x="14" y="5"/>
                  </a:cubicBezTo>
                  <a:cubicBezTo>
                    <a:pt x="12" y="1"/>
                    <a:pt x="8" y="0"/>
                    <a:pt x="4" y="1"/>
                  </a:cubicBezTo>
                  <a:cubicBezTo>
                    <a:pt x="1" y="3"/>
                    <a:pt x="0" y="7"/>
                    <a:pt x="1" y="10"/>
                  </a:cubicBezTo>
                  <a:close/>
                  <a:moveTo>
                    <a:pt x="6" y="9"/>
                  </a:moveTo>
                  <a:cubicBezTo>
                    <a:pt x="5" y="8"/>
                    <a:pt x="6" y="8"/>
                    <a:pt x="7" y="7"/>
                  </a:cubicBezTo>
                  <a:cubicBezTo>
                    <a:pt x="7" y="6"/>
                    <a:pt x="6" y="6"/>
                    <a:pt x="6" y="5"/>
                  </a:cubicBezTo>
                  <a:cubicBezTo>
                    <a:pt x="5" y="5"/>
                    <a:pt x="5" y="6"/>
                    <a:pt x="5" y="6"/>
                  </a:cubicBezTo>
                  <a:cubicBezTo>
                    <a:pt x="5" y="6"/>
                    <a:pt x="4" y="6"/>
                    <a:pt x="4" y="6"/>
                  </a:cubicBezTo>
                  <a:cubicBezTo>
                    <a:pt x="4" y="6"/>
                    <a:pt x="5" y="5"/>
                    <a:pt x="6" y="5"/>
                  </a:cubicBezTo>
                  <a:cubicBezTo>
                    <a:pt x="6" y="4"/>
                    <a:pt x="5" y="4"/>
                    <a:pt x="5" y="4"/>
                  </a:cubicBezTo>
                  <a:cubicBezTo>
                    <a:pt x="5" y="4"/>
                    <a:pt x="6" y="4"/>
                    <a:pt x="6" y="3"/>
                  </a:cubicBezTo>
                  <a:cubicBezTo>
                    <a:pt x="6" y="4"/>
                    <a:pt x="6" y="4"/>
                    <a:pt x="6" y="4"/>
                  </a:cubicBezTo>
                  <a:cubicBezTo>
                    <a:pt x="8" y="4"/>
                    <a:pt x="9" y="4"/>
                    <a:pt x="9" y="5"/>
                  </a:cubicBezTo>
                  <a:cubicBezTo>
                    <a:pt x="10" y="6"/>
                    <a:pt x="9" y="7"/>
                    <a:pt x="8" y="7"/>
                  </a:cubicBezTo>
                  <a:cubicBezTo>
                    <a:pt x="9" y="8"/>
                    <a:pt x="9" y="9"/>
                    <a:pt x="9" y="9"/>
                  </a:cubicBezTo>
                  <a:cubicBezTo>
                    <a:pt x="10" y="9"/>
                    <a:pt x="11" y="8"/>
                    <a:pt x="11" y="8"/>
                  </a:cubicBezTo>
                  <a:cubicBezTo>
                    <a:pt x="11" y="8"/>
                    <a:pt x="11" y="8"/>
                    <a:pt x="12" y="8"/>
                  </a:cubicBezTo>
                  <a:cubicBezTo>
                    <a:pt x="11" y="9"/>
                    <a:pt x="11" y="9"/>
                    <a:pt x="10" y="10"/>
                  </a:cubicBezTo>
                  <a:cubicBezTo>
                    <a:pt x="10" y="10"/>
                    <a:pt x="10" y="10"/>
                    <a:pt x="10" y="11"/>
                  </a:cubicBezTo>
                  <a:cubicBezTo>
                    <a:pt x="10" y="11"/>
                    <a:pt x="10" y="11"/>
                    <a:pt x="9" y="11"/>
                  </a:cubicBezTo>
                  <a:cubicBezTo>
                    <a:pt x="9" y="11"/>
                    <a:pt x="9" y="10"/>
                    <a:pt x="9" y="10"/>
                  </a:cubicBezTo>
                  <a:cubicBezTo>
                    <a:pt x="7" y="11"/>
                    <a:pt x="6" y="10"/>
                    <a:pt x="6" y="9"/>
                  </a:cubicBezTo>
                  <a:close/>
                </a:path>
              </a:pathLst>
            </a:custGeom>
            <a:solidFill>
              <a:srgbClr val="A4B8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675">
                <a:cs typeface="Cordia New" panose="020B0304020202020204" pitchFamily="34" charset="-34"/>
              </a:endParaRPr>
            </a:p>
          </p:txBody>
        </p:sp>
        <p:sp>
          <p:nvSpPr>
            <p:cNvPr id="283" name="Freeform 263">
              <a:extLst>
                <a:ext uri="{FF2B5EF4-FFF2-40B4-BE49-F238E27FC236}">
                  <a16:creationId xmlns:a16="http://schemas.microsoft.com/office/drawing/2014/main" id="{35E765E4-DBD0-4F9B-A766-AC141DE0968A}"/>
                </a:ext>
              </a:extLst>
            </p:cNvPr>
            <p:cNvSpPr>
              <a:spLocks/>
            </p:cNvSpPr>
            <p:nvPr/>
          </p:nvSpPr>
          <p:spPr bwMode="auto">
            <a:xfrm>
              <a:off x="6054269" y="8324195"/>
              <a:ext cx="69298" cy="46199"/>
            </a:xfrm>
            <a:custGeom>
              <a:avLst/>
              <a:gdLst>
                <a:gd name="T0" fmla="*/ 2 w 3"/>
                <a:gd name="T1" fmla="*/ 0 h 2"/>
                <a:gd name="T2" fmla="*/ 3 w 3"/>
                <a:gd name="T3" fmla="*/ 2 h 2"/>
                <a:gd name="T4" fmla="*/ 1 w 3"/>
                <a:gd name="T5" fmla="*/ 1 h 2"/>
                <a:gd name="T6" fmla="*/ 2 w 3"/>
                <a:gd name="T7" fmla="*/ 0 h 2"/>
              </a:gdLst>
              <a:ahLst/>
              <a:cxnLst>
                <a:cxn ang="0">
                  <a:pos x="T0" y="T1"/>
                </a:cxn>
                <a:cxn ang="0">
                  <a:pos x="T2" y="T3"/>
                </a:cxn>
                <a:cxn ang="0">
                  <a:pos x="T4" y="T5"/>
                </a:cxn>
                <a:cxn ang="0">
                  <a:pos x="T6" y="T7"/>
                </a:cxn>
              </a:cxnLst>
              <a:rect l="0" t="0" r="r" b="b"/>
              <a:pathLst>
                <a:path w="3" h="2">
                  <a:moveTo>
                    <a:pt x="2" y="0"/>
                  </a:moveTo>
                  <a:cubicBezTo>
                    <a:pt x="2" y="0"/>
                    <a:pt x="2" y="1"/>
                    <a:pt x="3" y="2"/>
                  </a:cubicBezTo>
                  <a:cubicBezTo>
                    <a:pt x="2" y="2"/>
                    <a:pt x="1" y="2"/>
                    <a:pt x="1" y="1"/>
                  </a:cubicBezTo>
                  <a:cubicBezTo>
                    <a:pt x="0" y="1"/>
                    <a:pt x="1" y="0"/>
                    <a:pt x="2" y="0"/>
                  </a:cubicBezTo>
                  <a:close/>
                </a:path>
              </a:pathLst>
            </a:custGeom>
            <a:solidFill>
              <a:srgbClr val="A4B8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675">
                <a:cs typeface="Cordia New" panose="020B0304020202020204" pitchFamily="34" charset="-34"/>
              </a:endParaRPr>
            </a:p>
          </p:txBody>
        </p:sp>
        <p:sp>
          <p:nvSpPr>
            <p:cNvPr id="284" name="Freeform 264">
              <a:extLst>
                <a:ext uri="{FF2B5EF4-FFF2-40B4-BE49-F238E27FC236}">
                  <a16:creationId xmlns:a16="http://schemas.microsoft.com/office/drawing/2014/main" id="{8FF33D36-D657-4343-B630-9D72BA27FF74}"/>
                </a:ext>
              </a:extLst>
            </p:cNvPr>
            <p:cNvSpPr>
              <a:spLocks/>
            </p:cNvSpPr>
            <p:nvPr/>
          </p:nvSpPr>
          <p:spPr bwMode="auto">
            <a:xfrm>
              <a:off x="6077368" y="8254898"/>
              <a:ext cx="46199" cy="46199"/>
            </a:xfrm>
            <a:custGeom>
              <a:avLst/>
              <a:gdLst>
                <a:gd name="T0" fmla="*/ 1 w 2"/>
                <a:gd name="T1" fmla="*/ 0 h 2"/>
                <a:gd name="T2" fmla="*/ 1 w 2"/>
                <a:gd name="T3" fmla="*/ 2 h 2"/>
                <a:gd name="T4" fmla="*/ 0 w 2"/>
                <a:gd name="T5" fmla="*/ 0 h 2"/>
                <a:gd name="T6" fmla="*/ 1 w 2"/>
                <a:gd name="T7" fmla="*/ 0 h 2"/>
              </a:gdLst>
              <a:ahLst/>
              <a:cxnLst>
                <a:cxn ang="0">
                  <a:pos x="T0" y="T1"/>
                </a:cxn>
                <a:cxn ang="0">
                  <a:pos x="T2" y="T3"/>
                </a:cxn>
                <a:cxn ang="0">
                  <a:pos x="T4" y="T5"/>
                </a:cxn>
                <a:cxn ang="0">
                  <a:pos x="T6" y="T7"/>
                </a:cxn>
              </a:cxnLst>
              <a:rect l="0" t="0" r="r" b="b"/>
              <a:pathLst>
                <a:path w="2" h="2">
                  <a:moveTo>
                    <a:pt x="1" y="0"/>
                  </a:moveTo>
                  <a:cubicBezTo>
                    <a:pt x="2" y="1"/>
                    <a:pt x="1" y="1"/>
                    <a:pt x="1" y="2"/>
                  </a:cubicBezTo>
                  <a:cubicBezTo>
                    <a:pt x="0" y="1"/>
                    <a:pt x="0" y="0"/>
                    <a:pt x="0" y="0"/>
                  </a:cubicBezTo>
                  <a:cubicBezTo>
                    <a:pt x="0" y="0"/>
                    <a:pt x="1" y="0"/>
                    <a:pt x="1" y="0"/>
                  </a:cubicBezTo>
                  <a:close/>
                </a:path>
              </a:pathLst>
            </a:custGeom>
            <a:solidFill>
              <a:srgbClr val="A4B8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675">
                <a:cs typeface="Cordia New" panose="020B0304020202020204" pitchFamily="34" charset="-34"/>
              </a:endParaRPr>
            </a:p>
          </p:txBody>
        </p:sp>
        <p:sp>
          <p:nvSpPr>
            <p:cNvPr id="285" name="Freeform 266">
              <a:extLst>
                <a:ext uri="{FF2B5EF4-FFF2-40B4-BE49-F238E27FC236}">
                  <a16:creationId xmlns:a16="http://schemas.microsoft.com/office/drawing/2014/main" id="{8D55E466-35AB-4EA4-966F-ECC9C15F788C}"/>
                </a:ext>
              </a:extLst>
            </p:cNvPr>
            <p:cNvSpPr>
              <a:spLocks/>
            </p:cNvSpPr>
            <p:nvPr/>
          </p:nvSpPr>
          <p:spPr bwMode="auto">
            <a:xfrm>
              <a:off x="3671196" y="6372309"/>
              <a:ext cx="1135715" cy="743028"/>
            </a:xfrm>
            <a:custGeom>
              <a:avLst/>
              <a:gdLst>
                <a:gd name="T0" fmla="*/ 46 w 49"/>
                <a:gd name="T1" fmla="*/ 24 h 32"/>
                <a:gd name="T2" fmla="*/ 0 w 49"/>
                <a:gd name="T3" fmla="*/ 31 h 32"/>
                <a:gd name="T4" fmla="*/ 2 w 49"/>
                <a:gd name="T5" fmla="*/ 8 h 32"/>
                <a:gd name="T6" fmla="*/ 49 w 49"/>
                <a:gd name="T7" fmla="*/ 1 h 32"/>
                <a:gd name="T8" fmla="*/ 46 w 49"/>
                <a:gd name="T9" fmla="*/ 24 h 32"/>
              </a:gdLst>
              <a:ahLst/>
              <a:cxnLst>
                <a:cxn ang="0">
                  <a:pos x="T0" y="T1"/>
                </a:cxn>
                <a:cxn ang="0">
                  <a:pos x="T2" y="T3"/>
                </a:cxn>
                <a:cxn ang="0">
                  <a:pos x="T4" y="T5"/>
                </a:cxn>
                <a:cxn ang="0">
                  <a:pos x="T6" y="T7"/>
                </a:cxn>
                <a:cxn ang="0">
                  <a:pos x="T8" y="T9"/>
                </a:cxn>
              </a:cxnLst>
              <a:rect l="0" t="0" r="r" b="b"/>
              <a:pathLst>
                <a:path w="49" h="32">
                  <a:moveTo>
                    <a:pt x="46" y="24"/>
                  </a:moveTo>
                  <a:cubicBezTo>
                    <a:pt x="31" y="23"/>
                    <a:pt x="15" y="32"/>
                    <a:pt x="0" y="31"/>
                  </a:cubicBezTo>
                  <a:cubicBezTo>
                    <a:pt x="1" y="23"/>
                    <a:pt x="2" y="16"/>
                    <a:pt x="2" y="8"/>
                  </a:cubicBezTo>
                  <a:cubicBezTo>
                    <a:pt x="17" y="9"/>
                    <a:pt x="34" y="0"/>
                    <a:pt x="49" y="1"/>
                  </a:cubicBezTo>
                  <a:cubicBezTo>
                    <a:pt x="48" y="9"/>
                    <a:pt x="47" y="17"/>
                    <a:pt x="46" y="24"/>
                  </a:cubicBezTo>
                  <a:close/>
                </a:path>
              </a:pathLst>
            </a:custGeom>
            <a:solidFill>
              <a:srgbClr val="C1D4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675">
                <a:cs typeface="Cordia New" panose="020B0304020202020204" pitchFamily="34" charset="-34"/>
              </a:endParaRPr>
            </a:p>
          </p:txBody>
        </p:sp>
        <p:sp>
          <p:nvSpPr>
            <p:cNvPr id="286" name="Freeform 267">
              <a:extLst>
                <a:ext uri="{FF2B5EF4-FFF2-40B4-BE49-F238E27FC236}">
                  <a16:creationId xmlns:a16="http://schemas.microsoft.com/office/drawing/2014/main" id="{5D4030AF-FF77-41FE-8100-1F5E3EECD6EC}"/>
                </a:ext>
              </a:extLst>
            </p:cNvPr>
            <p:cNvSpPr>
              <a:spLocks/>
            </p:cNvSpPr>
            <p:nvPr/>
          </p:nvSpPr>
          <p:spPr bwMode="auto">
            <a:xfrm>
              <a:off x="3694295" y="6395408"/>
              <a:ext cx="1066417" cy="696829"/>
            </a:xfrm>
            <a:custGeom>
              <a:avLst/>
              <a:gdLst>
                <a:gd name="T0" fmla="*/ 44 w 46"/>
                <a:gd name="T1" fmla="*/ 22 h 30"/>
                <a:gd name="T2" fmla="*/ 0 w 46"/>
                <a:gd name="T3" fmla="*/ 29 h 30"/>
                <a:gd name="T4" fmla="*/ 2 w 46"/>
                <a:gd name="T5" fmla="*/ 8 h 30"/>
                <a:gd name="T6" fmla="*/ 46 w 46"/>
                <a:gd name="T7" fmla="*/ 1 h 30"/>
                <a:gd name="T8" fmla="*/ 44 w 46"/>
                <a:gd name="T9" fmla="*/ 22 h 30"/>
              </a:gdLst>
              <a:ahLst/>
              <a:cxnLst>
                <a:cxn ang="0">
                  <a:pos x="T0" y="T1"/>
                </a:cxn>
                <a:cxn ang="0">
                  <a:pos x="T2" y="T3"/>
                </a:cxn>
                <a:cxn ang="0">
                  <a:pos x="T4" y="T5"/>
                </a:cxn>
                <a:cxn ang="0">
                  <a:pos x="T6" y="T7"/>
                </a:cxn>
                <a:cxn ang="0">
                  <a:pos x="T8" y="T9"/>
                </a:cxn>
              </a:cxnLst>
              <a:rect l="0" t="0" r="r" b="b"/>
              <a:pathLst>
                <a:path w="46" h="30">
                  <a:moveTo>
                    <a:pt x="44" y="22"/>
                  </a:moveTo>
                  <a:cubicBezTo>
                    <a:pt x="30" y="21"/>
                    <a:pt x="15" y="30"/>
                    <a:pt x="0" y="29"/>
                  </a:cubicBezTo>
                  <a:cubicBezTo>
                    <a:pt x="1" y="22"/>
                    <a:pt x="2" y="15"/>
                    <a:pt x="2" y="8"/>
                  </a:cubicBezTo>
                  <a:cubicBezTo>
                    <a:pt x="17" y="8"/>
                    <a:pt x="32" y="0"/>
                    <a:pt x="46" y="1"/>
                  </a:cubicBezTo>
                  <a:cubicBezTo>
                    <a:pt x="46" y="8"/>
                    <a:pt x="45" y="15"/>
                    <a:pt x="44" y="22"/>
                  </a:cubicBezTo>
                  <a:close/>
                </a:path>
              </a:pathLst>
            </a:custGeom>
            <a:solidFill>
              <a:srgbClr val="A4B8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675">
                <a:cs typeface="Cordia New" panose="020B0304020202020204" pitchFamily="34" charset="-34"/>
              </a:endParaRPr>
            </a:p>
          </p:txBody>
        </p:sp>
        <p:sp>
          <p:nvSpPr>
            <p:cNvPr id="287" name="Freeform 268">
              <a:extLst>
                <a:ext uri="{FF2B5EF4-FFF2-40B4-BE49-F238E27FC236}">
                  <a16:creationId xmlns:a16="http://schemas.microsoft.com/office/drawing/2014/main" id="{F8EF490B-80CE-42F7-A8F5-124E708ED27E}"/>
                </a:ext>
              </a:extLst>
            </p:cNvPr>
            <p:cNvSpPr>
              <a:spLocks/>
            </p:cNvSpPr>
            <p:nvPr/>
          </p:nvSpPr>
          <p:spPr bwMode="auto">
            <a:xfrm>
              <a:off x="3740494" y="6441607"/>
              <a:ext cx="974020" cy="604432"/>
            </a:xfrm>
            <a:custGeom>
              <a:avLst/>
              <a:gdLst>
                <a:gd name="T0" fmla="*/ 42 w 42"/>
                <a:gd name="T1" fmla="*/ 3 h 26"/>
                <a:gd name="T2" fmla="*/ 39 w 42"/>
                <a:gd name="T3" fmla="*/ 0 h 26"/>
                <a:gd name="T4" fmla="*/ 5 w 42"/>
                <a:gd name="T5" fmla="*/ 7 h 26"/>
                <a:gd name="T6" fmla="*/ 1 w 42"/>
                <a:gd name="T7" fmla="*/ 10 h 26"/>
                <a:gd name="T8" fmla="*/ 0 w 42"/>
                <a:gd name="T9" fmla="*/ 23 h 26"/>
                <a:gd name="T10" fmla="*/ 0 w 42"/>
                <a:gd name="T11" fmla="*/ 23 h 26"/>
                <a:gd name="T12" fmla="*/ 3 w 42"/>
                <a:gd name="T13" fmla="*/ 26 h 26"/>
                <a:gd name="T14" fmla="*/ 37 w 42"/>
                <a:gd name="T15" fmla="*/ 19 h 26"/>
                <a:gd name="T16" fmla="*/ 41 w 42"/>
                <a:gd name="T17" fmla="*/ 16 h 26"/>
                <a:gd name="T18" fmla="*/ 42 w 42"/>
                <a:gd name="T19" fmla="*/ 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 h="26">
                  <a:moveTo>
                    <a:pt x="42" y="3"/>
                  </a:moveTo>
                  <a:cubicBezTo>
                    <a:pt x="40" y="3"/>
                    <a:pt x="39" y="2"/>
                    <a:pt x="39" y="0"/>
                  </a:cubicBezTo>
                  <a:cubicBezTo>
                    <a:pt x="28" y="1"/>
                    <a:pt x="16" y="6"/>
                    <a:pt x="5" y="7"/>
                  </a:cubicBezTo>
                  <a:cubicBezTo>
                    <a:pt x="5" y="8"/>
                    <a:pt x="4" y="10"/>
                    <a:pt x="1" y="10"/>
                  </a:cubicBezTo>
                  <a:cubicBezTo>
                    <a:pt x="1" y="14"/>
                    <a:pt x="1" y="19"/>
                    <a:pt x="0" y="23"/>
                  </a:cubicBezTo>
                  <a:cubicBezTo>
                    <a:pt x="0" y="23"/>
                    <a:pt x="0" y="23"/>
                    <a:pt x="0" y="23"/>
                  </a:cubicBezTo>
                  <a:cubicBezTo>
                    <a:pt x="2" y="23"/>
                    <a:pt x="3" y="24"/>
                    <a:pt x="3" y="26"/>
                  </a:cubicBezTo>
                  <a:cubicBezTo>
                    <a:pt x="14" y="25"/>
                    <a:pt x="26" y="20"/>
                    <a:pt x="37" y="19"/>
                  </a:cubicBezTo>
                  <a:cubicBezTo>
                    <a:pt x="38" y="18"/>
                    <a:pt x="39" y="16"/>
                    <a:pt x="41" y="16"/>
                  </a:cubicBezTo>
                  <a:cubicBezTo>
                    <a:pt x="41" y="12"/>
                    <a:pt x="42" y="7"/>
                    <a:pt x="42" y="3"/>
                  </a:cubicBezTo>
                  <a:close/>
                </a:path>
              </a:pathLst>
            </a:custGeom>
            <a:solidFill>
              <a:srgbClr val="C1D4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675">
                <a:cs typeface="Cordia New" panose="020B0304020202020204" pitchFamily="34" charset="-34"/>
              </a:endParaRPr>
            </a:p>
          </p:txBody>
        </p:sp>
        <p:sp>
          <p:nvSpPr>
            <p:cNvPr id="288" name="Freeform 269">
              <a:extLst>
                <a:ext uri="{FF2B5EF4-FFF2-40B4-BE49-F238E27FC236}">
                  <a16:creationId xmlns:a16="http://schemas.microsoft.com/office/drawing/2014/main" id="{3B0787BC-0E82-4881-AFB4-39CCBF594E1A}"/>
                </a:ext>
              </a:extLst>
            </p:cNvPr>
            <p:cNvSpPr>
              <a:spLocks/>
            </p:cNvSpPr>
            <p:nvPr/>
          </p:nvSpPr>
          <p:spPr bwMode="auto">
            <a:xfrm>
              <a:off x="3925288" y="6768845"/>
              <a:ext cx="69298" cy="69298"/>
            </a:xfrm>
            <a:custGeom>
              <a:avLst/>
              <a:gdLst>
                <a:gd name="T0" fmla="*/ 3 w 3"/>
                <a:gd name="T1" fmla="*/ 1 h 3"/>
                <a:gd name="T2" fmla="*/ 2 w 3"/>
                <a:gd name="T3" fmla="*/ 3 h 3"/>
                <a:gd name="T4" fmla="*/ 0 w 3"/>
                <a:gd name="T5" fmla="*/ 2 h 3"/>
                <a:gd name="T6" fmla="*/ 2 w 3"/>
                <a:gd name="T7" fmla="*/ 0 h 3"/>
                <a:gd name="T8" fmla="*/ 3 w 3"/>
                <a:gd name="T9" fmla="*/ 1 h 3"/>
              </a:gdLst>
              <a:ahLst/>
              <a:cxnLst>
                <a:cxn ang="0">
                  <a:pos x="T0" y="T1"/>
                </a:cxn>
                <a:cxn ang="0">
                  <a:pos x="T2" y="T3"/>
                </a:cxn>
                <a:cxn ang="0">
                  <a:pos x="T4" y="T5"/>
                </a:cxn>
                <a:cxn ang="0">
                  <a:pos x="T6" y="T7"/>
                </a:cxn>
                <a:cxn ang="0">
                  <a:pos x="T8" y="T9"/>
                </a:cxn>
              </a:cxnLst>
              <a:rect l="0" t="0" r="r" b="b"/>
              <a:pathLst>
                <a:path w="3" h="3">
                  <a:moveTo>
                    <a:pt x="3" y="1"/>
                  </a:moveTo>
                  <a:cubicBezTo>
                    <a:pt x="3" y="2"/>
                    <a:pt x="2" y="2"/>
                    <a:pt x="2" y="3"/>
                  </a:cubicBezTo>
                  <a:cubicBezTo>
                    <a:pt x="1" y="3"/>
                    <a:pt x="0" y="2"/>
                    <a:pt x="0" y="2"/>
                  </a:cubicBezTo>
                  <a:cubicBezTo>
                    <a:pt x="0" y="1"/>
                    <a:pt x="1" y="0"/>
                    <a:pt x="2" y="0"/>
                  </a:cubicBezTo>
                  <a:cubicBezTo>
                    <a:pt x="2" y="0"/>
                    <a:pt x="3" y="0"/>
                    <a:pt x="3" y="1"/>
                  </a:cubicBezTo>
                  <a:close/>
                </a:path>
              </a:pathLst>
            </a:custGeom>
            <a:solidFill>
              <a:srgbClr val="A4B8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675">
                <a:cs typeface="Cordia New" panose="020B0304020202020204" pitchFamily="34" charset="-34"/>
              </a:endParaRPr>
            </a:p>
          </p:txBody>
        </p:sp>
        <p:sp>
          <p:nvSpPr>
            <p:cNvPr id="289" name="Freeform 270">
              <a:extLst>
                <a:ext uri="{FF2B5EF4-FFF2-40B4-BE49-F238E27FC236}">
                  <a16:creationId xmlns:a16="http://schemas.microsoft.com/office/drawing/2014/main" id="{8BBD1DFE-F3D1-4956-865D-7C12D7788892}"/>
                </a:ext>
              </a:extLst>
            </p:cNvPr>
            <p:cNvSpPr>
              <a:spLocks/>
            </p:cNvSpPr>
            <p:nvPr/>
          </p:nvSpPr>
          <p:spPr bwMode="auto">
            <a:xfrm>
              <a:off x="4483519" y="6653349"/>
              <a:ext cx="69298" cy="46199"/>
            </a:xfrm>
            <a:custGeom>
              <a:avLst/>
              <a:gdLst>
                <a:gd name="T0" fmla="*/ 3 w 3"/>
                <a:gd name="T1" fmla="*/ 1 h 2"/>
                <a:gd name="T2" fmla="*/ 1 w 3"/>
                <a:gd name="T3" fmla="*/ 2 h 2"/>
                <a:gd name="T4" fmla="*/ 0 w 3"/>
                <a:gd name="T5" fmla="*/ 1 h 2"/>
                <a:gd name="T6" fmla="*/ 1 w 3"/>
                <a:gd name="T7" fmla="*/ 0 h 2"/>
                <a:gd name="T8" fmla="*/ 3 w 3"/>
                <a:gd name="T9" fmla="*/ 1 h 2"/>
              </a:gdLst>
              <a:ahLst/>
              <a:cxnLst>
                <a:cxn ang="0">
                  <a:pos x="T0" y="T1"/>
                </a:cxn>
                <a:cxn ang="0">
                  <a:pos x="T2" y="T3"/>
                </a:cxn>
                <a:cxn ang="0">
                  <a:pos x="T4" y="T5"/>
                </a:cxn>
                <a:cxn ang="0">
                  <a:pos x="T6" y="T7"/>
                </a:cxn>
                <a:cxn ang="0">
                  <a:pos x="T8" y="T9"/>
                </a:cxn>
              </a:cxnLst>
              <a:rect l="0" t="0" r="r" b="b"/>
              <a:pathLst>
                <a:path w="3" h="2">
                  <a:moveTo>
                    <a:pt x="3" y="1"/>
                  </a:moveTo>
                  <a:cubicBezTo>
                    <a:pt x="2" y="1"/>
                    <a:pt x="2" y="2"/>
                    <a:pt x="1" y="2"/>
                  </a:cubicBezTo>
                  <a:cubicBezTo>
                    <a:pt x="0" y="2"/>
                    <a:pt x="0" y="2"/>
                    <a:pt x="0" y="1"/>
                  </a:cubicBezTo>
                  <a:cubicBezTo>
                    <a:pt x="0" y="0"/>
                    <a:pt x="1" y="0"/>
                    <a:pt x="1" y="0"/>
                  </a:cubicBezTo>
                  <a:cubicBezTo>
                    <a:pt x="2" y="0"/>
                    <a:pt x="3" y="0"/>
                    <a:pt x="3" y="1"/>
                  </a:cubicBezTo>
                  <a:close/>
                </a:path>
              </a:pathLst>
            </a:custGeom>
            <a:solidFill>
              <a:srgbClr val="A4B8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675">
                <a:cs typeface="Cordia New" panose="020B0304020202020204" pitchFamily="34" charset="-34"/>
              </a:endParaRPr>
            </a:p>
          </p:txBody>
        </p:sp>
        <p:sp>
          <p:nvSpPr>
            <p:cNvPr id="290" name="Freeform 271">
              <a:extLst>
                <a:ext uri="{FF2B5EF4-FFF2-40B4-BE49-F238E27FC236}">
                  <a16:creationId xmlns:a16="http://schemas.microsoft.com/office/drawing/2014/main" id="{B9EBD2B7-C90B-4C20-B4C8-614761EB324F}"/>
                </a:ext>
              </a:extLst>
            </p:cNvPr>
            <p:cNvSpPr>
              <a:spLocks noEditPoints="1"/>
            </p:cNvSpPr>
            <p:nvPr/>
          </p:nvSpPr>
          <p:spPr bwMode="auto">
            <a:xfrm>
              <a:off x="4063884" y="6557103"/>
              <a:ext cx="350340" cy="350340"/>
            </a:xfrm>
            <a:custGeom>
              <a:avLst/>
              <a:gdLst>
                <a:gd name="T0" fmla="*/ 8 w 15"/>
                <a:gd name="T1" fmla="*/ 1 h 15"/>
                <a:gd name="T2" fmla="*/ 0 w 15"/>
                <a:gd name="T3" fmla="*/ 10 h 15"/>
                <a:gd name="T4" fmla="*/ 7 w 15"/>
                <a:gd name="T5" fmla="*/ 14 h 15"/>
                <a:gd name="T6" fmla="*/ 14 w 15"/>
                <a:gd name="T7" fmla="*/ 6 h 15"/>
                <a:gd name="T8" fmla="*/ 8 w 15"/>
                <a:gd name="T9" fmla="*/ 1 h 15"/>
                <a:gd name="T10" fmla="*/ 7 w 15"/>
                <a:gd name="T11" fmla="*/ 11 h 15"/>
                <a:gd name="T12" fmla="*/ 7 w 15"/>
                <a:gd name="T13" fmla="*/ 12 h 15"/>
                <a:gd name="T14" fmla="*/ 7 w 15"/>
                <a:gd name="T15" fmla="*/ 12 h 15"/>
                <a:gd name="T16" fmla="*/ 7 w 15"/>
                <a:gd name="T17" fmla="*/ 11 h 15"/>
                <a:gd name="T18" fmla="*/ 4 w 15"/>
                <a:gd name="T19" fmla="*/ 11 h 15"/>
                <a:gd name="T20" fmla="*/ 5 w 15"/>
                <a:gd name="T21" fmla="*/ 10 h 15"/>
                <a:gd name="T22" fmla="*/ 7 w 15"/>
                <a:gd name="T23" fmla="*/ 11 h 15"/>
                <a:gd name="T24" fmla="*/ 7 w 15"/>
                <a:gd name="T25" fmla="*/ 8 h 15"/>
                <a:gd name="T26" fmla="*/ 5 w 15"/>
                <a:gd name="T27" fmla="*/ 7 h 15"/>
                <a:gd name="T28" fmla="*/ 7 w 15"/>
                <a:gd name="T29" fmla="*/ 5 h 15"/>
                <a:gd name="T30" fmla="*/ 8 w 15"/>
                <a:gd name="T31" fmla="*/ 4 h 15"/>
                <a:gd name="T32" fmla="*/ 8 w 15"/>
                <a:gd name="T33" fmla="*/ 4 h 15"/>
                <a:gd name="T34" fmla="*/ 8 w 15"/>
                <a:gd name="T35" fmla="*/ 5 h 15"/>
                <a:gd name="T36" fmla="*/ 10 w 15"/>
                <a:gd name="T37" fmla="*/ 5 h 15"/>
                <a:gd name="T38" fmla="*/ 10 w 15"/>
                <a:gd name="T39" fmla="*/ 6 h 15"/>
                <a:gd name="T40" fmla="*/ 8 w 15"/>
                <a:gd name="T41" fmla="*/ 5 h 15"/>
                <a:gd name="T42" fmla="*/ 8 w 15"/>
                <a:gd name="T43" fmla="*/ 7 h 15"/>
                <a:gd name="T44" fmla="*/ 10 w 15"/>
                <a:gd name="T45" fmla="*/ 9 h 15"/>
                <a:gd name="T46" fmla="*/ 7 w 15"/>
                <a:gd name="T47" fmla="*/ 11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5" h="15">
                  <a:moveTo>
                    <a:pt x="8" y="1"/>
                  </a:moveTo>
                  <a:cubicBezTo>
                    <a:pt x="4" y="2"/>
                    <a:pt x="1" y="6"/>
                    <a:pt x="0" y="10"/>
                  </a:cubicBezTo>
                  <a:cubicBezTo>
                    <a:pt x="0" y="13"/>
                    <a:pt x="3" y="15"/>
                    <a:pt x="7" y="14"/>
                  </a:cubicBezTo>
                  <a:cubicBezTo>
                    <a:pt x="11" y="14"/>
                    <a:pt x="14" y="10"/>
                    <a:pt x="14" y="6"/>
                  </a:cubicBezTo>
                  <a:cubicBezTo>
                    <a:pt x="15" y="3"/>
                    <a:pt x="12" y="0"/>
                    <a:pt x="8" y="1"/>
                  </a:cubicBezTo>
                  <a:close/>
                  <a:moveTo>
                    <a:pt x="7" y="11"/>
                  </a:moveTo>
                  <a:cubicBezTo>
                    <a:pt x="7" y="11"/>
                    <a:pt x="7" y="12"/>
                    <a:pt x="7" y="12"/>
                  </a:cubicBezTo>
                  <a:cubicBezTo>
                    <a:pt x="7" y="12"/>
                    <a:pt x="7" y="12"/>
                    <a:pt x="7" y="12"/>
                  </a:cubicBezTo>
                  <a:cubicBezTo>
                    <a:pt x="7" y="12"/>
                    <a:pt x="7" y="12"/>
                    <a:pt x="7" y="11"/>
                  </a:cubicBezTo>
                  <a:cubicBezTo>
                    <a:pt x="6" y="12"/>
                    <a:pt x="5" y="11"/>
                    <a:pt x="4" y="11"/>
                  </a:cubicBezTo>
                  <a:cubicBezTo>
                    <a:pt x="4" y="11"/>
                    <a:pt x="5" y="10"/>
                    <a:pt x="5" y="10"/>
                  </a:cubicBezTo>
                  <a:cubicBezTo>
                    <a:pt x="5" y="11"/>
                    <a:pt x="6" y="11"/>
                    <a:pt x="7" y="11"/>
                  </a:cubicBezTo>
                  <a:cubicBezTo>
                    <a:pt x="7" y="10"/>
                    <a:pt x="7" y="9"/>
                    <a:pt x="7" y="8"/>
                  </a:cubicBezTo>
                  <a:cubicBezTo>
                    <a:pt x="6" y="8"/>
                    <a:pt x="5" y="8"/>
                    <a:pt x="5" y="7"/>
                  </a:cubicBezTo>
                  <a:cubicBezTo>
                    <a:pt x="5" y="6"/>
                    <a:pt x="6" y="5"/>
                    <a:pt x="7" y="5"/>
                  </a:cubicBezTo>
                  <a:cubicBezTo>
                    <a:pt x="7" y="4"/>
                    <a:pt x="7" y="4"/>
                    <a:pt x="8" y="4"/>
                  </a:cubicBezTo>
                  <a:cubicBezTo>
                    <a:pt x="8" y="4"/>
                    <a:pt x="8" y="4"/>
                    <a:pt x="8" y="4"/>
                  </a:cubicBezTo>
                  <a:cubicBezTo>
                    <a:pt x="8" y="4"/>
                    <a:pt x="8" y="4"/>
                    <a:pt x="8" y="5"/>
                  </a:cubicBezTo>
                  <a:cubicBezTo>
                    <a:pt x="9" y="4"/>
                    <a:pt x="10" y="5"/>
                    <a:pt x="10" y="5"/>
                  </a:cubicBezTo>
                  <a:cubicBezTo>
                    <a:pt x="10" y="5"/>
                    <a:pt x="10" y="5"/>
                    <a:pt x="10" y="6"/>
                  </a:cubicBezTo>
                  <a:cubicBezTo>
                    <a:pt x="9" y="5"/>
                    <a:pt x="9" y="5"/>
                    <a:pt x="8" y="5"/>
                  </a:cubicBezTo>
                  <a:cubicBezTo>
                    <a:pt x="8" y="6"/>
                    <a:pt x="8" y="7"/>
                    <a:pt x="8" y="7"/>
                  </a:cubicBezTo>
                  <a:cubicBezTo>
                    <a:pt x="9" y="7"/>
                    <a:pt x="10" y="7"/>
                    <a:pt x="10" y="9"/>
                  </a:cubicBezTo>
                  <a:cubicBezTo>
                    <a:pt x="10" y="9"/>
                    <a:pt x="9" y="11"/>
                    <a:pt x="7" y="11"/>
                  </a:cubicBezTo>
                  <a:close/>
                </a:path>
              </a:pathLst>
            </a:custGeom>
            <a:solidFill>
              <a:srgbClr val="A4B8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675">
                <a:cs typeface="Cordia New" panose="020B0304020202020204" pitchFamily="34" charset="-34"/>
              </a:endParaRPr>
            </a:p>
          </p:txBody>
        </p:sp>
        <p:sp>
          <p:nvSpPr>
            <p:cNvPr id="291" name="Freeform 272">
              <a:extLst>
                <a:ext uri="{FF2B5EF4-FFF2-40B4-BE49-F238E27FC236}">
                  <a16:creationId xmlns:a16="http://schemas.microsoft.com/office/drawing/2014/main" id="{969FC839-7C96-43C9-AF8B-926F1E021167}"/>
                </a:ext>
              </a:extLst>
            </p:cNvPr>
            <p:cNvSpPr>
              <a:spLocks/>
            </p:cNvSpPr>
            <p:nvPr/>
          </p:nvSpPr>
          <p:spPr bwMode="auto">
            <a:xfrm>
              <a:off x="4248678" y="6745746"/>
              <a:ext cx="23099" cy="46199"/>
            </a:xfrm>
            <a:custGeom>
              <a:avLst/>
              <a:gdLst>
                <a:gd name="T0" fmla="*/ 0 w 1"/>
                <a:gd name="T1" fmla="*/ 0 h 2"/>
                <a:gd name="T2" fmla="*/ 0 w 1"/>
                <a:gd name="T3" fmla="*/ 2 h 2"/>
                <a:gd name="T4" fmla="*/ 1 w 1"/>
                <a:gd name="T5" fmla="*/ 1 h 2"/>
                <a:gd name="T6" fmla="*/ 0 w 1"/>
                <a:gd name="T7" fmla="*/ 0 h 2"/>
              </a:gdLst>
              <a:ahLst/>
              <a:cxnLst>
                <a:cxn ang="0">
                  <a:pos x="T0" y="T1"/>
                </a:cxn>
                <a:cxn ang="0">
                  <a:pos x="T2" y="T3"/>
                </a:cxn>
                <a:cxn ang="0">
                  <a:pos x="T4" y="T5"/>
                </a:cxn>
                <a:cxn ang="0">
                  <a:pos x="T6" y="T7"/>
                </a:cxn>
              </a:cxnLst>
              <a:rect l="0" t="0" r="r" b="b"/>
              <a:pathLst>
                <a:path w="1" h="2">
                  <a:moveTo>
                    <a:pt x="0" y="0"/>
                  </a:moveTo>
                  <a:cubicBezTo>
                    <a:pt x="0" y="1"/>
                    <a:pt x="0" y="2"/>
                    <a:pt x="0" y="2"/>
                  </a:cubicBezTo>
                  <a:cubicBezTo>
                    <a:pt x="1" y="2"/>
                    <a:pt x="1" y="1"/>
                    <a:pt x="1" y="1"/>
                  </a:cubicBezTo>
                  <a:cubicBezTo>
                    <a:pt x="1" y="0"/>
                    <a:pt x="1" y="0"/>
                    <a:pt x="0" y="0"/>
                  </a:cubicBezTo>
                  <a:close/>
                </a:path>
              </a:pathLst>
            </a:custGeom>
            <a:solidFill>
              <a:srgbClr val="A4B8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675">
                <a:cs typeface="Cordia New" panose="020B0304020202020204" pitchFamily="34" charset="-34"/>
              </a:endParaRPr>
            </a:p>
          </p:txBody>
        </p:sp>
        <p:sp>
          <p:nvSpPr>
            <p:cNvPr id="292" name="Freeform 273">
              <a:extLst>
                <a:ext uri="{FF2B5EF4-FFF2-40B4-BE49-F238E27FC236}">
                  <a16:creationId xmlns:a16="http://schemas.microsoft.com/office/drawing/2014/main" id="{DADF3DE8-1924-4836-A39B-5E8DA814388C}"/>
                </a:ext>
              </a:extLst>
            </p:cNvPr>
            <p:cNvSpPr>
              <a:spLocks/>
            </p:cNvSpPr>
            <p:nvPr/>
          </p:nvSpPr>
          <p:spPr bwMode="auto">
            <a:xfrm>
              <a:off x="4202479" y="6676448"/>
              <a:ext cx="23099" cy="46199"/>
            </a:xfrm>
            <a:custGeom>
              <a:avLst/>
              <a:gdLst>
                <a:gd name="T0" fmla="*/ 0 w 1"/>
                <a:gd name="T1" fmla="*/ 2 h 2"/>
                <a:gd name="T2" fmla="*/ 1 w 1"/>
                <a:gd name="T3" fmla="*/ 2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cubicBezTo>
                    <a:pt x="0" y="2"/>
                    <a:pt x="0" y="2"/>
                    <a:pt x="1" y="2"/>
                  </a:cubicBezTo>
                  <a:cubicBezTo>
                    <a:pt x="1" y="2"/>
                    <a:pt x="1" y="1"/>
                    <a:pt x="1" y="0"/>
                  </a:cubicBezTo>
                  <a:cubicBezTo>
                    <a:pt x="1" y="1"/>
                    <a:pt x="0" y="1"/>
                    <a:pt x="0" y="2"/>
                  </a:cubicBezTo>
                  <a:close/>
                </a:path>
              </a:pathLst>
            </a:custGeom>
            <a:solidFill>
              <a:srgbClr val="A4B8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675">
                <a:cs typeface="Cordia New" panose="020B0304020202020204" pitchFamily="34" charset="-34"/>
              </a:endParaRPr>
            </a:p>
          </p:txBody>
        </p:sp>
        <p:sp>
          <p:nvSpPr>
            <p:cNvPr id="293" name="Freeform 275">
              <a:extLst>
                <a:ext uri="{FF2B5EF4-FFF2-40B4-BE49-F238E27FC236}">
                  <a16:creationId xmlns:a16="http://schemas.microsoft.com/office/drawing/2014/main" id="{BADCE6B1-76EB-484D-AA89-AAECEF9CD173}"/>
                </a:ext>
              </a:extLst>
            </p:cNvPr>
            <p:cNvSpPr>
              <a:spLocks/>
            </p:cNvSpPr>
            <p:nvPr/>
          </p:nvSpPr>
          <p:spPr bwMode="auto">
            <a:xfrm>
              <a:off x="4622115" y="7115334"/>
              <a:ext cx="1108765" cy="858524"/>
            </a:xfrm>
            <a:custGeom>
              <a:avLst/>
              <a:gdLst>
                <a:gd name="T0" fmla="*/ 48 w 48"/>
                <a:gd name="T1" fmla="*/ 23 h 37"/>
                <a:gd name="T2" fmla="*/ 1 w 48"/>
                <a:gd name="T3" fmla="*/ 37 h 37"/>
                <a:gd name="T4" fmla="*/ 0 w 48"/>
                <a:gd name="T5" fmla="*/ 14 h 37"/>
                <a:gd name="T6" fmla="*/ 47 w 48"/>
                <a:gd name="T7" fmla="*/ 0 h 37"/>
                <a:gd name="T8" fmla="*/ 48 w 48"/>
                <a:gd name="T9" fmla="*/ 23 h 37"/>
              </a:gdLst>
              <a:ahLst/>
              <a:cxnLst>
                <a:cxn ang="0">
                  <a:pos x="T0" y="T1"/>
                </a:cxn>
                <a:cxn ang="0">
                  <a:pos x="T2" y="T3"/>
                </a:cxn>
                <a:cxn ang="0">
                  <a:pos x="T4" y="T5"/>
                </a:cxn>
                <a:cxn ang="0">
                  <a:pos x="T6" y="T7"/>
                </a:cxn>
                <a:cxn ang="0">
                  <a:pos x="T8" y="T9"/>
                </a:cxn>
              </a:cxnLst>
              <a:rect l="0" t="0" r="r" b="b"/>
              <a:pathLst>
                <a:path w="48" h="37">
                  <a:moveTo>
                    <a:pt x="48" y="23"/>
                  </a:moveTo>
                  <a:cubicBezTo>
                    <a:pt x="32" y="23"/>
                    <a:pt x="16" y="35"/>
                    <a:pt x="1" y="37"/>
                  </a:cubicBezTo>
                  <a:cubicBezTo>
                    <a:pt x="1" y="29"/>
                    <a:pt x="0" y="22"/>
                    <a:pt x="0" y="14"/>
                  </a:cubicBezTo>
                  <a:cubicBezTo>
                    <a:pt x="15" y="13"/>
                    <a:pt x="32" y="2"/>
                    <a:pt x="47" y="0"/>
                  </a:cubicBezTo>
                  <a:cubicBezTo>
                    <a:pt x="47" y="8"/>
                    <a:pt x="47" y="15"/>
                    <a:pt x="48" y="23"/>
                  </a:cubicBezTo>
                  <a:close/>
                </a:path>
              </a:pathLst>
            </a:custGeom>
            <a:solidFill>
              <a:srgbClr val="C1D4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675">
                <a:cs typeface="Cordia New" panose="020B0304020202020204" pitchFamily="34" charset="-34"/>
              </a:endParaRPr>
            </a:p>
          </p:txBody>
        </p:sp>
        <p:sp>
          <p:nvSpPr>
            <p:cNvPr id="294" name="Freeform 276">
              <a:extLst>
                <a:ext uri="{FF2B5EF4-FFF2-40B4-BE49-F238E27FC236}">
                  <a16:creationId xmlns:a16="http://schemas.microsoft.com/office/drawing/2014/main" id="{3917F65B-37A4-4A12-AC9D-0559E1FC69E7}"/>
                </a:ext>
              </a:extLst>
            </p:cNvPr>
            <p:cNvSpPr>
              <a:spLocks/>
            </p:cNvSpPr>
            <p:nvPr/>
          </p:nvSpPr>
          <p:spPr bwMode="auto">
            <a:xfrm>
              <a:off x="4645214" y="7138433"/>
              <a:ext cx="1039467" cy="812325"/>
            </a:xfrm>
            <a:custGeom>
              <a:avLst/>
              <a:gdLst>
                <a:gd name="T0" fmla="*/ 45 w 45"/>
                <a:gd name="T1" fmla="*/ 21 h 35"/>
                <a:gd name="T2" fmla="*/ 1 w 45"/>
                <a:gd name="T3" fmla="*/ 35 h 35"/>
                <a:gd name="T4" fmla="*/ 0 w 45"/>
                <a:gd name="T5" fmla="*/ 14 h 35"/>
                <a:gd name="T6" fmla="*/ 45 w 45"/>
                <a:gd name="T7" fmla="*/ 0 h 35"/>
                <a:gd name="T8" fmla="*/ 45 w 45"/>
                <a:gd name="T9" fmla="*/ 21 h 35"/>
              </a:gdLst>
              <a:ahLst/>
              <a:cxnLst>
                <a:cxn ang="0">
                  <a:pos x="T0" y="T1"/>
                </a:cxn>
                <a:cxn ang="0">
                  <a:pos x="T2" y="T3"/>
                </a:cxn>
                <a:cxn ang="0">
                  <a:pos x="T4" y="T5"/>
                </a:cxn>
                <a:cxn ang="0">
                  <a:pos x="T6" y="T7"/>
                </a:cxn>
                <a:cxn ang="0">
                  <a:pos x="T8" y="T9"/>
                </a:cxn>
              </a:cxnLst>
              <a:rect l="0" t="0" r="r" b="b"/>
              <a:pathLst>
                <a:path w="45" h="35">
                  <a:moveTo>
                    <a:pt x="45" y="21"/>
                  </a:moveTo>
                  <a:cubicBezTo>
                    <a:pt x="31" y="22"/>
                    <a:pt x="15" y="33"/>
                    <a:pt x="1" y="35"/>
                  </a:cubicBezTo>
                  <a:cubicBezTo>
                    <a:pt x="1" y="28"/>
                    <a:pt x="0" y="21"/>
                    <a:pt x="0" y="14"/>
                  </a:cubicBezTo>
                  <a:cubicBezTo>
                    <a:pt x="15" y="13"/>
                    <a:pt x="30" y="2"/>
                    <a:pt x="45" y="0"/>
                  </a:cubicBezTo>
                  <a:cubicBezTo>
                    <a:pt x="45" y="7"/>
                    <a:pt x="45" y="14"/>
                    <a:pt x="45" y="21"/>
                  </a:cubicBezTo>
                  <a:close/>
                </a:path>
              </a:pathLst>
            </a:custGeom>
            <a:solidFill>
              <a:srgbClr val="A4B8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675">
                <a:cs typeface="Cordia New" panose="020B0304020202020204" pitchFamily="34" charset="-34"/>
              </a:endParaRPr>
            </a:p>
          </p:txBody>
        </p:sp>
        <p:sp>
          <p:nvSpPr>
            <p:cNvPr id="295" name="Freeform 277">
              <a:extLst>
                <a:ext uri="{FF2B5EF4-FFF2-40B4-BE49-F238E27FC236}">
                  <a16:creationId xmlns:a16="http://schemas.microsoft.com/office/drawing/2014/main" id="{758F5E12-EB9D-429D-9AA6-8AFD9C2AE1EE}"/>
                </a:ext>
              </a:extLst>
            </p:cNvPr>
            <p:cNvSpPr>
              <a:spLocks/>
            </p:cNvSpPr>
            <p:nvPr/>
          </p:nvSpPr>
          <p:spPr bwMode="auto">
            <a:xfrm>
              <a:off x="4691412" y="7184632"/>
              <a:ext cx="970169" cy="719928"/>
            </a:xfrm>
            <a:custGeom>
              <a:avLst/>
              <a:gdLst>
                <a:gd name="T0" fmla="*/ 41 w 42"/>
                <a:gd name="T1" fmla="*/ 2 h 31"/>
                <a:gd name="T2" fmla="*/ 38 w 42"/>
                <a:gd name="T3" fmla="*/ 0 h 31"/>
                <a:gd name="T4" fmla="*/ 3 w 42"/>
                <a:gd name="T5" fmla="*/ 12 h 31"/>
                <a:gd name="T6" fmla="*/ 0 w 42"/>
                <a:gd name="T7" fmla="*/ 16 h 31"/>
                <a:gd name="T8" fmla="*/ 0 w 42"/>
                <a:gd name="T9" fmla="*/ 29 h 31"/>
                <a:gd name="T10" fmla="*/ 0 w 42"/>
                <a:gd name="T11" fmla="*/ 29 h 31"/>
                <a:gd name="T12" fmla="*/ 4 w 42"/>
                <a:gd name="T13" fmla="*/ 31 h 31"/>
                <a:gd name="T14" fmla="*/ 38 w 42"/>
                <a:gd name="T15" fmla="*/ 19 h 31"/>
                <a:gd name="T16" fmla="*/ 42 w 42"/>
                <a:gd name="T17" fmla="*/ 15 h 31"/>
                <a:gd name="T18" fmla="*/ 41 w 42"/>
                <a:gd name="T19" fmla="*/ 2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 h="31">
                  <a:moveTo>
                    <a:pt x="41" y="2"/>
                  </a:moveTo>
                  <a:cubicBezTo>
                    <a:pt x="39" y="3"/>
                    <a:pt x="38" y="2"/>
                    <a:pt x="38" y="0"/>
                  </a:cubicBezTo>
                  <a:cubicBezTo>
                    <a:pt x="26" y="3"/>
                    <a:pt x="15" y="10"/>
                    <a:pt x="3" y="12"/>
                  </a:cubicBezTo>
                  <a:cubicBezTo>
                    <a:pt x="3" y="14"/>
                    <a:pt x="2" y="15"/>
                    <a:pt x="0" y="16"/>
                  </a:cubicBezTo>
                  <a:cubicBezTo>
                    <a:pt x="0" y="20"/>
                    <a:pt x="0" y="24"/>
                    <a:pt x="0" y="29"/>
                  </a:cubicBezTo>
                  <a:cubicBezTo>
                    <a:pt x="0" y="29"/>
                    <a:pt x="0" y="29"/>
                    <a:pt x="0" y="29"/>
                  </a:cubicBezTo>
                  <a:cubicBezTo>
                    <a:pt x="3" y="28"/>
                    <a:pt x="4" y="29"/>
                    <a:pt x="4" y="31"/>
                  </a:cubicBezTo>
                  <a:cubicBezTo>
                    <a:pt x="15" y="28"/>
                    <a:pt x="27" y="21"/>
                    <a:pt x="38" y="19"/>
                  </a:cubicBezTo>
                  <a:cubicBezTo>
                    <a:pt x="38" y="17"/>
                    <a:pt x="39" y="15"/>
                    <a:pt x="42" y="15"/>
                  </a:cubicBezTo>
                  <a:cubicBezTo>
                    <a:pt x="41" y="11"/>
                    <a:pt x="41" y="6"/>
                    <a:pt x="41" y="2"/>
                  </a:cubicBezTo>
                  <a:close/>
                </a:path>
              </a:pathLst>
            </a:custGeom>
            <a:solidFill>
              <a:srgbClr val="C1D4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675">
                <a:cs typeface="Cordia New" panose="020B0304020202020204" pitchFamily="34" charset="-34"/>
              </a:endParaRPr>
            </a:p>
          </p:txBody>
        </p:sp>
        <p:sp>
          <p:nvSpPr>
            <p:cNvPr id="296" name="Freeform 278">
              <a:extLst>
                <a:ext uri="{FF2B5EF4-FFF2-40B4-BE49-F238E27FC236}">
                  <a16:creationId xmlns:a16="http://schemas.microsoft.com/office/drawing/2014/main" id="{66435C4B-D4B8-4649-B030-B854FBE065C7}"/>
                </a:ext>
              </a:extLst>
            </p:cNvPr>
            <p:cNvSpPr>
              <a:spLocks/>
            </p:cNvSpPr>
            <p:nvPr/>
          </p:nvSpPr>
          <p:spPr bwMode="auto">
            <a:xfrm>
              <a:off x="4876207" y="7604270"/>
              <a:ext cx="46199" cy="69298"/>
            </a:xfrm>
            <a:custGeom>
              <a:avLst/>
              <a:gdLst>
                <a:gd name="T0" fmla="*/ 2 w 2"/>
                <a:gd name="T1" fmla="*/ 1 h 3"/>
                <a:gd name="T2" fmla="*/ 1 w 2"/>
                <a:gd name="T3" fmla="*/ 3 h 3"/>
                <a:gd name="T4" fmla="*/ 0 w 2"/>
                <a:gd name="T5" fmla="*/ 2 h 3"/>
                <a:gd name="T6" fmla="*/ 1 w 2"/>
                <a:gd name="T7" fmla="*/ 0 h 3"/>
                <a:gd name="T8" fmla="*/ 2 w 2"/>
                <a:gd name="T9" fmla="*/ 1 h 3"/>
              </a:gdLst>
              <a:ahLst/>
              <a:cxnLst>
                <a:cxn ang="0">
                  <a:pos x="T0" y="T1"/>
                </a:cxn>
                <a:cxn ang="0">
                  <a:pos x="T2" y="T3"/>
                </a:cxn>
                <a:cxn ang="0">
                  <a:pos x="T4" y="T5"/>
                </a:cxn>
                <a:cxn ang="0">
                  <a:pos x="T6" y="T7"/>
                </a:cxn>
                <a:cxn ang="0">
                  <a:pos x="T8" y="T9"/>
                </a:cxn>
              </a:cxnLst>
              <a:rect l="0" t="0" r="r" b="b"/>
              <a:pathLst>
                <a:path w="2" h="3">
                  <a:moveTo>
                    <a:pt x="2" y="1"/>
                  </a:moveTo>
                  <a:cubicBezTo>
                    <a:pt x="2" y="2"/>
                    <a:pt x="2" y="3"/>
                    <a:pt x="1" y="3"/>
                  </a:cubicBezTo>
                  <a:cubicBezTo>
                    <a:pt x="0" y="3"/>
                    <a:pt x="0" y="3"/>
                    <a:pt x="0" y="2"/>
                  </a:cubicBezTo>
                  <a:cubicBezTo>
                    <a:pt x="0" y="1"/>
                    <a:pt x="0" y="1"/>
                    <a:pt x="1" y="0"/>
                  </a:cubicBezTo>
                  <a:cubicBezTo>
                    <a:pt x="2" y="0"/>
                    <a:pt x="2" y="0"/>
                    <a:pt x="2" y="1"/>
                  </a:cubicBezTo>
                  <a:close/>
                </a:path>
              </a:pathLst>
            </a:custGeom>
            <a:solidFill>
              <a:srgbClr val="A4B8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675">
                <a:cs typeface="Cordia New" panose="020B0304020202020204" pitchFamily="34" charset="-34"/>
              </a:endParaRPr>
            </a:p>
          </p:txBody>
        </p:sp>
        <p:sp>
          <p:nvSpPr>
            <p:cNvPr id="297" name="Freeform 279">
              <a:extLst>
                <a:ext uri="{FF2B5EF4-FFF2-40B4-BE49-F238E27FC236}">
                  <a16:creationId xmlns:a16="http://schemas.microsoft.com/office/drawing/2014/main" id="{8E7E9F31-C2B3-44C2-B0E5-4FB1C40A8567}"/>
                </a:ext>
              </a:extLst>
            </p:cNvPr>
            <p:cNvSpPr>
              <a:spLocks/>
            </p:cNvSpPr>
            <p:nvPr/>
          </p:nvSpPr>
          <p:spPr bwMode="auto">
            <a:xfrm>
              <a:off x="5407490" y="7396376"/>
              <a:ext cx="69298" cy="69298"/>
            </a:xfrm>
            <a:custGeom>
              <a:avLst/>
              <a:gdLst>
                <a:gd name="T0" fmla="*/ 3 w 3"/>
                <a:gd name="T1" fmla="*/ 1 h 3"/>
                <a:gd name="T2" fmla="*/ 2 w 3"/>
                <a:gd name="T3" fmla="*/ 3 h 3"/>
                <a:gd name="T4" fmla="*/ 0 w 3"/>
                <a:gd name="T5" fmla="*/ 2 h 3"/>
                <a:gd name="T6" fmla="*/ 2 w 3"/>
                <a:gd name="T7" fmla="*/ 0 h 3"/>
                <a:gd name="T8" fmla="*/ 3 w 3"/>
                <a:gd name="T9" fmla="*/ 1 h 3"/>
              </a:gdLst>
              <a:ahLst/>
              <a:cxnLst>
                <a:cxn ang="0">
                  <a:pos x="T0" y="T1"/>
                </a:cxn>
                <a:cxn ang="0">
                  <a:pos x="T2" y="T3"/>
                </a:cxn>
                <a:cxn ang="0">
                  <a:pos x="T4" y="T5"/>
                </a:cxn>
                <a:cxn ang="0">
                  <a:pos x="T6" y="T7"/>
                </a:cxn>
                <a:cxn ang="0">
                  <a:pos x="T8" y="T9"/>
                </a:cxn>
              </a:cxnLst>
              <a:rect l="0" t="0" r="r" b="b"/>
              <a:pathLst>
                <a:path w="3" h="3">
                  <a:moveTo>
                    <a:pt x="3" y="1"/>
                  </a:moveTo>
                  <a:cubicBezTo>
                    <a:pt x="3" y="2"/>
                    <a:pt x="3" y="2"/>
                    <a:pt x="2" y="3"/>
                  </a:cubicBezTo>
                  <a:cubicBezTo>
                    <a:pt x="1" y="3"/>
                    <a:pt x="0" y="2"/>
                    <a:pt x="0" y="2"/>
                  </a:cubicBezTo>
                  <a:cubicBezTo>
                    <a:pt x="0" y="1"/>
                    <a:pt x="1" y="0"/>
                    <a:pt x="2" y="0"/>
                  </a:cubicBezTo>
                  <a:cubicBezTo>
                    <a:pt x="3" y="0"/>
                    <a:pt x="3" y="0"/>
                    <a:pt x="3" y="1"/>
                  </a:cubicBezTo>
                  <a:close/>
                </a:path>
              </a:pathLst>
            </a:custGeom>
            <a:solidFill>
              <a:srgbClr val="A4B8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675">
                <a:cs typeface="Cordia New" panose="020B0304020202020204" pitchFamily="34" charset="-34"/>
              </a:endParaRPr>
            </a:p>
          </p:txBody>
        </p:sp>
        <p:sp>
          <p:nvSpPr>
            <p:cNvPr id="298" name="Freeform 280">
              <a:extLst>
                <a:ext uri="{FF2B5EF4-FFF2-40B4-BE49-F238E27FC236}">
                  <a16:creationId xmlns:a16="http://schemas.microsoft.com/office/drawing/2014/main" id="{98BBE853-EB02-4069-9C5C-5AFC75264A4F}"/>
                </a:ext>
              </a:extLst>
            </p:cNvPr>
            <p:cNvSpPr>
              <a:spLocks noEditPoints="1"/>
            </p:cNvSpPr>
            <p:nvPr/>
          </p:nvSpPr>
          <p:spPr bwMode="auto">
            <a:xfrm>
              <a:off x="5014802" y="7346327"/>
              <a:ext cx="323390" cy="373439"/>
            </a:xfrm>
            <a:custGeom>
              <a:avLst/>
              <a:gdLst>
                <a:gd name="T0" fmla="*/ 7 w 14"/>
                <a:gd name="T1" fmla="*/ 2 h 16"/>
                <a:gd name="T2" fmla="*/ 0 w 14"/>
                <a:gd name="T3" fmla="*/ 11 h 16"/>
                <a:gd name="T4" fmla="*/ 7 w 14"/>
                <a:gd name="T5" fmla="*/ 15 h 16"/>
                <a:gd name="T6" fmla="*/ 14 w 14"/>
                <a:gd name="T7" fmla="*/ 5 h 16"/>
                <a:gd name="T8" fmla="*/ 7 w 14"/>
                <a:gd name="T9" fmla="*/ 2 h 16"/>
                <a:gd name="T10" fmla="*/ 7 w 14"/>
                <a:gd name="T11" fmla="*/ 11 h 16"/>
                <a:gd name="T12" fmla="*/ 7 w 14"/>
                <a:gd name="T13" fmla="*/ 12 h 16"/>
                <a:gd name="T14" fmla="*/ 7 w 14"/>
                <a:gd name="T15" fmla="*/ 12 h 16"/>
                <a:gd name="T16" fmla="*/ 7 w 14"/>
                <a:gd name="T17" fmla="*/ 12 h 16"/>
                <a:gd name="T18" fmla="*/ 4 w 14"/>
                <a:gd name="T19" fmla="*/ 12 h 16"/>
                <a:gd name="T20" fmla="*/ 5 w 14"/>
                <a:gd name="T21" fmla="*/ 11 h 16"/>
                <a:gd name="T22" fmla="*/ 7 w 14"/>
                <a:gd name="T23" fmla="*/ 11 h 16"/>
                <a:gd name="T24" fmla="*/ 7 w 14"/>
                <a:gd name="T25" fmla="*/ 9 h 16"/>
                <a:gd name="T26" fmla="*/ 4 w 14"/>
                <a:gd name="T27" fmla="*/ 8 h 16"/>
                <a:gd name="T28" fmla="*/ 7 w 14"/>
                <a:gd name="T29" fmla="*/ 5 h 16"/>
                <a:gd name="T30" fmla="*/ 7 w 14"/>
                <a:gd name="T31" fmla="*/ 4 h 16"/>
                <a:gd name="T32" fmla="*/ 7 w 14"/>
                <a:gd name="T33" fmla="*/ 4 h 16"/>
                <a:gd name="T34" fmla="*/ 7 w 14"/>
                <a:gd name="T35" fmla="*/ 5 h 16"/>
                <a:gd name="T36" fmla="*/ 10 w 14"/>
                <a:gd name="T37" fmla="*/ 5 h 16"/>
                <a:gd name="T38" fmla="*/ 9 w 14"/>
                <a:gd name="T39" fmla="*/ 6 h 16"/>
                <a:gd name="T40" fmla="*/ 7 w 14"/>
                <a:gd name="T41" fmla="*/ 6 h 16"/>
                <a:gd name="T42" fmla="*/ 7 w 14"/>
                <a:gd name="T43" fmla="*/ 8 h 16"/>
                <a:gd name="T44" fmla="*/ 10 w 14"/>
                <a:gd name="T45" fmla="*/ 8 h 16"/>
                <a:gd name="T46" fmla="*/ 7 w 14"/>
                <a:gd name="T47" fmla="*/ 1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4" h="16">
                  <a:moveTo>
                    <a:pt x="7" y="2"/>
                  </a:moveTo>
                  <a:cubicBezTo>
                    <a:pt x="3" y="4"/>
                    <a:pt x="0" y="8"/>
                    <a:pt x="0" y="11"/>
                  </a:cubicBezTo>
                  <a:cubicBezTo>
                    <a:pt x="0" y="15"/>
                    <a:pt x="3" y="16"/>
                    <a:pt x="7" y="15"/>
                  </a:cubicBezTo>
                  <a:cubicBezTo>
                    <a:pt x="11" y="13"/>
                    <a:pt x="14" y="9"/>
                    <a:pt x="14" y="5"/>
                  </a:cubicBezTo>
                  <a:cubicBezTo>
                    <a:pt x="14" y="2"/>
                    <a:pt x="11" y="0"/>
                    <a:pt x="7" y="2"/>
                  </a:cubicBezTo>
                  <a:close/>
                  <a:moveTo>
                    <a:pt x="7" y="11"/>
                  </a:moveTo>
                  <a:cubicBezTo>
                    <a:pt x="7" y="12"/>
                    <a:pt x="7" y="12"/>
                    <a:pt x="7" y="12"/>
                  </a:cubicBezTo>
                  <a:cubicBezTo>
                    <a:pt x="7" y="12"/>
                    <a:pt x="7" y="12"/>
                    <a:pt x="7" y="12"/>
                  </a:cubicBezTo>
                  <a:cubicBezTo>
                    <a:pt x="7" y="12"/>
                    <a:pt x="7" y="12"/>
                    <a:pt x="7" y="12"/>
                  </a:cubicBezTo>
                  <a:cubicBezTo>
                    <a:pt x="6" y="12"/>
                    <a:pt x="5" y="12"/>
                    <a:pt x="4" y="12"/>
                  </a:cubicBezTo>
                  <a:cubicBezTo>
                    <a:pt x="4" y="11"/>
                    <a:pt x="4" y="11"/>
                    <a:pt x="5" y="11"/>
                  </a:cubicBezTo>
                  <a:cubicBezTo>
                    <a:pt x="5" y="11"/>
                    <a:pt x="6" y="11"/>
                    <a:pt x="7" y="11"/>
                  </a:cubicBezTo>
                  <a:cubicBezTo>
                    <a:pt x="7" y="10"/>
                    <a:pt x="7" y="9"/>
                    <a:pt x="7" y="9"/>
                  </a:cubicBezTo>
                  <a:cubicBezTo>
                    <a:pt x="5" y="9"/>
                    <a:pt x="4" y="9"/>
                    <a:pt x="4" y="8"/>
                  </a:cubicBezTo>
                  <a:cubicBezTo>
                    <a:pt x="4" y="7"/>
                    <a:pt x="5" y="6"/>
                    <a:pt x="7" y="5"/>
                  </a:cubicBezTo>
                  <a:cubicBezTo>
                    <a:pt x="7" y="5"/>
                    <a:pt x="7" y="5"/>
                    <a:pt x="7" y="4"/>
                  </a:cubicBezTo>
                  <a:cubicBezTo>
                    <a:pt x="7" y="4"/>
                    <a:pt x="7" y="4"/>
                    <a:pt x="7" y="4"/>
                  </a:cubicBezTo>
                  <a:cubicBezTo>
                    <a:pt x="7" y="4"/>
                    <a:pt x="7" y="5"/>
                    <a:pt x="7" y="5"/>
                  </a:cubicBezTo>
                  <a:cubicBezTo>
                    <a:pt x="8" y="5"/>
                    <a:pt x="9" y="5"/>
                    <a:pt x="10" y="5"/>
                  </a:cubicBezTo>
                  <a:cubicBezTo>
                    <a:pt x="10" y="5"/>
                    <a:pt x="9" y="5"/>
                    <a:pt x="9" y="6"/>
                  </a:cubicBezTo>
                  <a:cubicBezTo>
                    <a:pt x="9" y="5"/>
                    <a:pt x="8" y="6"/>
                    <a:pt x="7" y="6"/>
                  </a:cubicBezTo>
                  <a:cubicBezTo>
                    <a:pt x="7" y="6"/>
                    <a:pt x="7" y="7"/>
                    <a:pt x="7" y="8"/>
                  </a:cubicBezTo>
                  <a:cubicBezTo>
                    <a:pt x="9" y="7"/>
                    <a:pt x="10" y="7"/>
                    <a:pt x="10" y="8"/>
                  </a:cubicBezTo>
                  <a:cubicBezTo>
                    <a:pt x="10" y="9"/>
                    <a:pt x="9" y="10"/>
                    <a:pt x="7" y="11"/>
                  </a:cubicBezTo>
                  <a:close/>
                </a:path>
              </a:pathLst>
            </a:custGeom>
            <a:solidFill>
              <a:srgbClr val="A4B8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675">
                <a:cs typeface="Cordia New" panose="020B0304020202020204" pitchFamily="34" charset="-34"/>
              </a:endParaRPr>
            </a:p>
          </p:txBody>
        </p:sp>
        <p:sp>
          <p:nvSpPr>
            <p:cNvPr id="299" name="Freeform 281">
              <a:extLst>
                <a:ext uri="{FF2B5EF4-FFF2-40B4-BE49-F238E27FC236}">
                  <a16:creationId xmlns:a16="http://schemas.microsoft.com/office/drawing/2014/main" id="{E582B323-376C-4473-8CEC-30A6B0556549}"/>
                </a:ext>
              </a:extLst>
            </p:cNvPr>
            <p:cNvSpPr>
              <a:spLocks/>
            </p:cNvSpPr>
            <p:nvPr/>
          </p:nvSpPr>
          <p:spPr bwMode="auto">
            <a:xfrm>
              <a:off x="5176497" y="7534972"/>
              <a:ext cx="46199" cy="69298"/>
            </a:xfrm>
            <a:custGeom>
              <a:avLst/>
              <a:gdLst>
                <a:gd name="T0" fmla="*/ 0 w 2"/>
                <a:gd name="T1" fmla="*/ 1 h 3"/>
                <a:gd name="T2" fmla="*/ 0 w 2"/>
                <a:gd name="T3" fmla="*/ 3 h 3"/>
                <a:gd name="T4" fmla="*/ 2 w 2"/>
                <a:gd name="T5" fmla="*/ 1 h 3"/>
                <a:gd name="T6" fmla="*/ 0 w 2"/>
                <a:gd name="T7" fmla="*/ 1 h 3"/>
              </a:gdLst>
              <a:ahLst/>
              <a:cxnLst>
                <a:cxn ang="0">
                  <a:pos x="T0" y="T1"/>
                </a:cxn>
                <a:cxn ang="0">
                  <a:pos x="T2" y="T3"/>
                </a:cxn>
                <a:cxn ang="0">
                  <a:pos x="T4" y="T5"/>
                </a:cxn>
                <a:cxn ang="0">
                  <a:pos x="T6" y="T7"/>
                </a:cxn>
              </a:cxnLst>
              <a:rect l="0" t="0" r="r" b="b"/>
              <a:pathLst>
                <a:path w="2" h="3">
                  <a:moveTo>
                    <a:pt x="0" y="1"/>
                  </a:moveTo>
                  <a:cubicBezTo>
                    <a:pt x="0" y="1"/>
                    <a:pt x="0" y="2"/>
                    <a:pt x="0" y="3"/>
                  </a:cubicBezTo>
                  <a:cubicBezTo>
                    <a:pt x="2" y="2"/>
                    <a:pt x="2" y="1"/>
                    <a:pt x="2" y="1"/>
                  </a:cubicBezTo>
                  <a:cubicBezTo>
                    <a:pt x="2" y="0"/>
                    <a:pt x="1" y="0"/>
                    <a:pt x="0" y="1"/>
                  </a:cubicBezTo>
                  <a:close/>
                </a:path>
              </a:pathLst>
            </a:custGeom>
            <a:solidFill>
              <a:srgbClr val="A4B8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675">
                <a:cs typeface="Cordia New" panose="020B0304020202020204" pitchFamily="34" charset="-34"/>
              </a:endParaRPr>
            </a:p>
          </p:txBody>
        </p:sp>
        <p:sp>
          <p:nvSpPr>
            <p:cNvPr id="300" name="Freeform 282">
              <a:extLst>
                <a:ext uri="{FF2B5EF4-FFF2-40B4-BE49-F238E27FC236}">
                  <a16:creationId xmlns:a16="http://schemas.microsoft.com/office/drawing/2014/main" id="{416CCD38-9B7C-48A8-856F-7D7DA5352F4A}"/>
                </a:ext>
              </a:extLst>
            </p:cNvPr>
            <p:cNvSpPr>
              <a:spLocks/>
            </p:cNvSpPr>
            <p:nvPr/>
          </p:nvSpPr>
          <p:spPr bwMode="auto">
            <a:xfrm>
              <a:off x="5130299" y="7488773"/>
              <a:ext cx="46199" cy="46199"/>
            </a:xfrm>
            <a:custGeom>
              <a:avLst/>
              <a:gdLst>
                <a:gd name="T0" fmla="*/ 0 w 2"/>
                <a:gd name="T1" fmla="*/ 2 h 2"/>
                <a:gd name="T2" fmla="*/ 2 w 2"/>
                <a:gd name="T3" fmla="*/ 2 h 2"/>
                <a:gd name="T4" fmla="*/ 2 w 2"/>
                <a:gd name="T5" fmla="*/ 0 h 2"/>
                <a:gd name="T6" fmla="*/ 0 w 2"/>
                <a:gd name="T7" fmla="*/ 2 h 2"/>
              </a:gdLst>
              <a:ahLst/>
              <a:cxnLst>
                <a:cxn ang="0">
                  <a:pos x="T0" y="T1"/>
                </a:cxn>
                <a:cxn ang="0">
                  <a:pos x="T2" y="T3"/>
                </a:cxn>
                <a:cxn ang="0">
                  <a:pos x="T4" y="T5"/>
                </a:cxn>
                <a:cxn ang="0">
                  <a:pos x="T6" y="T7"/>
                </a:cxn>
              </a:cxnLst>
              <a:rect l="0" t="0" r="r" b="b"/>
              <a:pathLst>
                <a:path w="2" h="2">
                  <a:moveTo>
                    <a:pt x="0" y="2"/>
                  </a:moveTo>
                  <a:cubicBezTo>
                    <a:pt x="0" y="2"/>
                    <a:pt x="1" y="2"/>
                    <a:pt x="2" y="2"/>
                  </a:cubicBezTo>
                  <a:cubicBezTo>
                    <a:pt x="2" y="1"/>
                    <a:pt x="2" y="1"/>
                    <a:pt x="2" y="0"/>
                  </a:cubicBezTo>
                  <a:cubicBezTo>
                    <a:pt x="1" y="0"/>
                    <a:pt x="0" y="1"/>
                    <a:pt x="0" y="2"/>
                  </a:cubicBezTo>
                  <a:close/>
                </a:path>
              </a:pathLst>
            </a:custGeom>
            <a:solidFill>
              <a:srgbClr val="A4B8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675">
                <a:cs typeface="Cordia New" panose="020B0304020202020204" pitchFamily="34" charset="-34"/>
              </a:endParaRPr>
            </a:p>
          </p:txBody>
        </p:sp>
        <p:sp>
          <p:nvSpPr>
            <p:cNvPr id="301" name="Freeform 284">
              <a:extLst>
                <a:ext uri="{FF2B5EF4-FFF2-40B4-BE49-F238E27FC236}">
                  <a16:creationId xmlns:a16="http://schemas.microsoft.com/office/drawing/2014/main" id="{D9E0DAD3-C199-4EC5-A176-1E5D872B39BA}"/>
                </a:ext>
              </a:extLst>
            </p:cNvPr>
            <p:cNvSpPr>
              <a:spLocks/>
            </p:cNvSpPr>
            <p:nvPr/>
          </p:nvSpPr>
          <p:spPr bwMode="auto">
            <a:xfrm>
              <a:off x="6470056" y="5236594"/>
              <a:ext cx="1224261" cy="627531"/>
            </a:xfrm>
            <a:custGeom>
              <a:avLst/>
              <a:gdLst>
                <a:gd name="T0" fmla="*/ 5 w 53"/>
                <a:gd name="T1" fmla="*/ 27 h 27"/>
                <a:gd name="T2" fmla="*/ 53 w 53"/>
                <a:gd name="T3" fmla="*/ 21 h 27"/>
                <a:gd name="T4" fmla="*/ 48 w 53"/>
                <a:gd name="T5" fmla="*/ 0 h 27"/>
                <a:gd name="T6" fmla="*/ 0 w 53"/>
                <a:gd name="T7" fmla="*/ 6 h 27"/>
                <a:gd name="T8" fmla="*/ 5 w 53"/>
                <a:gd name="T9" fmla="*/ 27 h 27"/>
              </a:gdLst>
              <a:ahLst/>
              <a:cxnLst>
                <a:cxn ang="0">
                  <a:pos x="T0" y="T1"/>
                </a:cxn>
                <a:cxn ang="0">
                  <a:pos x="T2" y="T3"/>
                </a:cxn>
                <a:cxn ang="0">
                  <a:pos x="T4" y="T5"/>
                </a:cxn>
                <a:cxn ang="0">
                  <a:pos x="T6" y="T7"/>
                </a:cxn>
                <a:cxn ang="0">
                  <a:pos x="T8" y="T9"/>
                </a:cxn>
              </a:cxnLst>
              <a:rect l="0" t="0" r="r" b="b"/>
              <a:pathLst>
                <a:path w="53" h="27">
                  <a:moveTo>
                    <a:pt x="5" y="27"/>
                  </a:moveTo>
                  <a:cubicBezTo>
                    <a:pt x="20" y="24"/>
                    <a:pt x="37" y="24"/>
                    <a:pt x="53" y="21"/>
                  </a:cubicBezTo>
                  <a:cubicBezTo>
                    <a:pt x="52" y="14"/>
                    <a:pt x="50" y="7"/>
                    <a:pt x="48" y="0"/>
                  </a:cubicBezTo>
                  <a:cubicBezTo>
                    <a:pt x="33" y="3"/>
                    <a:pt x="16" y="3"/>
                    <a:pt x="0" y="6"/>
                  </a:cubicBezTo>
                  <a:cubicBezTo>
                    <a:pt x="1" y="13"/>
                    <a:pt x="3" y="20"/>
                    <a:pt x="5" y="27"/>
                  </a:cubicBezTo>
                  <a:close/>
                </a:path>
              </a:pathLst>
            </a:custGeom>
            <a:solidFill>
              <a:srgbClr val="C1D4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675">
                <a:cs typeface="Cordia New" panose="020B0304020202020204" pitchFamily="34" charset="-34"/>
              </a:endParaRPr>
            </a:p>
          </p:txBody>
        </p:sp>
        <p:sp>
          <p:nvSpPr>
            <p:cNvPr id="302" name="Freeform 285">
              <a:extLst>
                <a:ext uri="{FF2B5EF4-FFF2-40B4-BE49-F238E27FC236}">
                  <a16:creationId xmlns:a16="http://schemas.microsoft.com/office/drawing/2014/main" id="{5950BD32-13E3-4CC8-AAFE-97F7BCE99821}"/>
                </a:ext>
              </a:extLst>
            </p:cNvPr>
            <p:cNvSpPr>
              <a:spLocks/>
            </p:cNvSpPr>
            <p:nvPr/>
          </p:nvSpPr>
          <p:spPr bwMode="auto">
            <a:xfrm>
              <a:off x="6493155" y="5259693"/>
              <a:ext cx="1178062" cy="581333"/>
            </a:xfrm>
            <a:custGeom>
              <a:avLst/>
              <a:gdLst>
                <a:gd name="T0" fmla="*/ 5 w 51"/>
                <a:gd name="T1" fmla="*/ 25 h 25"/>
                <a:gd name="T2" fmla="*/ 51 w 51"/>
                <a:gd name="T3" fmla="*/ 20 h 25"/>
                <a:gd name="T4" fmla="*/ 46 w 51"/>
                <a:gd name="T5" fmla="*/ 0 h 25"/>
                <a:gd name="T6" fmla="*/ 0 w 51"/>
                <a:gd name="T7" fmla="*/ 5 h 25"/>
                <a:gd name="T8" fmla="*/ 5 w 51"/>
                <a:gd name="T9" fmla="*/ 25 h 25"/>
              </a:gdLst>
              <a:ahLst/>
              <a:cxnLst>
                <a:cxn ang="0">
                  <a:pos x="T0" y="T1"/>
                </a:cxn>
                <a:cxn ang="0">
                  <a:pos x="T2" y="T3"/>
                </a:cxn>
                <a:cxn ang="0">
                  <a:pos x="T4" y="T5"/>
                </a:cxn>
                <a:cxn ang="0">
                  <a:pos x="T6" y="T7"/>
                </a:cxn>
                <a:cxn ang="0">
                  <a:pos x="T8" y="T9"/>
                </a:cxn>
              </a:cxnLst>
              <a:rect l="0" t="0" r="r" b="b"/>
              <a:pathLst>
                <a:path w="51" h="25">
                  <a:moveTo>
                    <a:pt x="5" y="25"/>
                  </a:moveTo>
                  <a:cubicBezTo>
                    <a:pt x="19" y="22"/>
                    <a:pt x="36" y="22"/>
                    <a:pt x="51" y="20"/>
                  </a:cubicBezTo>
                  <a:cubicBezTo>
                    <a:pt x="50" y="13"/>
                    <a:pt x="48" y="7"/>
                    <a:pt x="46" y="0"/>
                  </a:cubicBezTo>
                  <a:cubicBezTo>
                    <a:pt x="32" y="3"/>
                    <a:pt x="15" y="3"/>
                    <a:pt x="0" y="5"/>
                  </a:cubicBezTo>
                  <a:cubicBezTo>
                    <a:pt x="2" y="12"/>
                    <a:pt x="3" y="18"/>
                    <a:pt x="5" y="25"/>
                  </a:cubicBezTo>
                  <a:close/>
                </a:path>
              </a:pathLst>
            </a:custGeom>
            <a:solidFill>
              <a:srgbClr val="A4B8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675">
                <a:cs typeface="Cordia New" panose="020B0304020202020204" pitchFamily="34" charset="-34"/>
              </a:endParaRPr>
            </a:p>
          </p:txBody>
        </p:sp>
        <p:sp>
          <p:nvSpPr>
            <p:cNvPr id="303" name="Freeform 286">
              <a:extLst>
                <a:ext uri="{FF2B5EF4-FFF2-40B4-BE49-F238E27FC236}">
                  <a16:creationId xmlns:a16="http://schemas.microsoft.com/office/drawing/2014/main" id="{48829194-25EA-4599-AC77-594E79CEE272}"/>
                </a:ext>
              </a:extLst>
            </p:cNvPr>
            <p:cNvSpPr>
              <a:spLocks/>
            </p:cNvSpPr>
            <p:nvPr/>
          </p:nvSpPr>
          <p:spPr bwMode="auto">
            <a:xfrm>
              <a:off x="6562453" y="5305892"/>
              <a:ext cx="1062566" cy="485085"/>
            </a:xfrm>
            <a:custGeom>
              <a:avLst/>
              <a:gdLst>
                <a:gd name="T0" fmla="*/ 0 w 46"/>
                <a:gd name="T1" fmla="*/ 7 h 21"/>
                <a:gd name="T2" fmla="*/ 3 w 46"/>
                <a:gd name="T3" fmla="*/ 4 h 21"/>
                <a:gd name="T4" fmla="*/ 39 w 46"/>
                <a:gd name="T5" fmla="*/ 0 h 21"/>
                <a:gd name="T6" fmla="*/ 43 w 46"/>
                <a:gd name="T7" fmla="*/ 2 h 21"/>
                <a:gd name="T8" fmla="*/ 46 w 46"/>
                <a:gd name="T9" fmla="*/ 14 h 21"/>
                <a:gd name="T10" fmla="*/ 45 w 46"/>
                <a:gd name="T11" fmla="*/ 14 h 21"/>
                <a:gd name="T12" fmla="*/ 43 w 46"/>
                <a:gd name="T13" fmla="*/ 17 h 21"/>
                <a:gd name="T14" fmla="*/ 7 w 46"/>
                <a:gd name="T15" fmla="*/ 21 h 21"/>
                <a:gd name="T16" fmla="*/ 3 w 46"/>
                <a:gd name="T17" fmla="*/ 19 h 21"/>
                <a:gd name="T18" fmla="*/ 0 w 46"/>
                <a:gd name="T19" fmla="*/ 7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 h="21">
                  <a:moveTo>
                    <a:pt x="0" y="7"/>
                  </a:moveTo>
                  <a:cubicBezTo>
                    <a:pt x="2" y="6"/>
                    <a:pt x="3" y="5"/>
                    <a:pt x="3" y="4"/>
                  </a:cubicBezTo>
                  <a:cubicBezTo>
                    <a:pt x="15" y="2"/>
                    <a:pt x="27" y="2"/>
                    <a:pt x="39" y="0"/>
                  </a:cubicBezTo>
                  <a:cubicBezTo>
                    <a:pt x="39" y="1"/>
                    <a:pt x="40" y="2"/>
                    <a:pt x="43" y="2"/>
                  </a:cubicBezTo>
                  <a:cubicBezTo>
                    <a:pt x="44" y="6"/>
                    <a:pt x="45" y="10"/>
                    <a:pt x="46" y="14"/>
                  </a:cubicBezTo>
                  <a:cubicBezTo>
                    <a:pt x="45" y="14"/>
                    <a:pt x="45" y="14"/>
                    <a:pt x="45" y="14"/>
                  </a:cubicBezTo>
                  <a:cubicBezTo>
                    <a:pt x="43" y="14"/>
                    <a:pt x="42" y="16"/>
                    <a:pt x="43" y="17"/>
                  </a:cubicBezTo>
                  <a:cubicBezTo>
                    <a:pt x="31" y="19"/>
                    <a:pt x="18" y="19"/>
                    <a:pt x="7" y="21"/>
                  </a:cubicBezTo>
                  <a:cubicBezTo>
                    <a:pt x="6" y="20"/>
                    <a:pt x="5" y="19"/>
                    <a:pt x="3" y="19"/>
                  </a:cubicBezTo>
                  <a:cubicBezTo>
                    <a:pt x="2" y="15"/>
                    <a:pt x="1" y="11"/>
                    <a:pt x="0" y="7"/>
                  </a:cubicBezTo>
                  <a:close/>
                </a:path>
              </a:pathLst>
            </a:custGeom>
            <a:solidFill>
              <a:srgbClr val="C1D4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675">
                <a:cs typeface="Cordia New" panose="020B0304020202020204" pitchFamily="34" charset="-34"/>
              </a:endParaRPr>
            </a:p>
          </p:txBody>
        </p:sp>
        <p:sp>
          <p:nvSpPr>
            <p:cNvPr id="304" name="Freeform 287">
              <a:extLst>
                <a:ext uri="{FF2B5EF4-FFF2-40B4-BE49-F238E27FC236}">
                  <a16:creationId xmlns:a16="http://schemas.microsoft.com/office/drawing/2014/main" id="{FF2913CB-2540-459A-B28D-8DA247A4634E}"/>
                </a:ext>
              </a:extLst>
            </p:cNvPr>
            <p:cNvSpPr>
              <a:spLocks/>
            </p:cNvSpPr>
            <p:nvPr/>
          </p:nvSpPr>
          <p:spPr bwMode="auto">
            <a:xfrm>
              <a:off x="7324729" y="5490686"/>
              <a:ext cx="69298" cy="46199"/>
            </a:xfrm>
            <a:custGeom>
              <a:avLst/>
              <a:gdLst>
                <a:gd name="T0" fmla="*/ 0 w 3"/>
                <a:gd name="T1" fmla="*/ 1 h 2"/>
                <a:gd name="T2" fmla="*/ 2 w 3"/>
                <a:gd name="T3" fmla="*/ 2 h 2"/>
                <a:gd name="T4" fmla="*/ 3 w 3"/>
                <a:gd name="T5" fmla="*/ 1 h 2"/>
                <a:gd name="T6" fmla="*/ 2 w 3"/>
                <a:gd name="T7" fmla="*/ 0 h 2"/>
                <a:gd name="T8" fmla="*/ 0 w 3"/>
                <a:gd name="T9" fmla="*/ 1 h 2"/>
              </a:gdLst>
              <a:ahLst/>
              <a:cxnLst>
                <a:cxn ang="0">
                  <a:pos x="T0" y="T1"/>
                </a:cxn>
                <a:cxn ang="0">
                  <a:pos x="T2" y="T3"/>
                </a:cxn>
                <a:cxn ang="0">
                  <a:pos x="T4" y="T5"/>
                </a:cxn>
                <a:cxn ang="0">
                  <a:pos x="T6" y="T7"/>
                </a:cxn>
                <a:cxn ang="0">
                  <a:pos x="T8" y="T9"/>
                </a:cxn>
              </a:cxnLst>
              <a:rect l="0" t="0" r="r" b="b"/>
              <a:pathLst>
                <a:path w="3" h="2">
                  <a:moveTo>
                    <a:pt x="0" y="1"/>
                  </a:moveTo>
                  <a:cubicBezTo>
                    <a:pt x="1" y="2"/>
                    <a:pt x="1" y="2"/>
                    <a:pt x="2" y="2"/>
                  </a:cubicBezTo>
                  <a:cubicBezTo>
                    <a:pt x="3" y="2"/>
                    <a:pt x="3" y="2"/>
                    <a:pt x="3" y="1"/>
                  </a:cubicBezTo>
                  <a:cubicBezTo>
                    <a:pt x="3" y="0"/>
                    <a:pt x="2" y="0"/>
                    <a:pt x="2" y="0"/>
                  </a:cubicBezTo>
                  <a:cubicBezTo>
                    <a:pt x="1" y="0"/>
                    <a:pt x="0" y="1"/>
                    <a:pt x="0" y="1"/>
                  </a:cubicBezTo>
                  <a:close/>
                </a:path>
              </a:pathLst>
            </a:custGeom>
            <a:solidFill>
              <a:srgbClr val="A4B8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675">
                <a:cs typeface="Cordia New" panose="020B0304020202020204" pitchFamily="34" charset="-34"/>
              </a:endParaRPr>
            </a:p>
          </p:txBody>
        </p:sp>
        <p:sp>
          <p:nvSpPr>
            <p:cNvPr id="305" name="Freeform 288">
              <a:extLst>
                <a:ext uri="{FF2B5EF4-FFF2-40B4-BE49-F238E27FC236}">
                  <a16:creationId xmlns:a16="http://schemas.microsoft.com/office/drawing/2014/main" id="{68425F14-8975-43A4-8A62-888668BA5072}"/>
                </a:ext>
              </a:extLst>
            </p:cNvPr>
            <p:cNvSpPr>
              <a:spLocks/>
            </p:cNvSpPr>
            <p:nvPr/>
          </p:nvSpPr>
          <p:spPr bwMode="auto">
            <a:xfrm>
              <a:off x="6747247" y="5536884"/>
              <a:ext cx="69298" cy="69298"/>
            </a:xfrm>
            <a:custGeom>
              <a:avLst/>
              <a:gdLst>
                <a:gd name="T0" fmla="*/ 0 w 3"/>
                <a:gd name="T1" fmla="*/ 1 h 3"/>
                <a:gd name="T2" fmla="*/ 2 w 3"/>
                <a:gd name="T3" fmla="*/ 3 h 3"/>
                <a:gd name="T4" fmla="*/ 3 w 3"/>
                <a:gd name="T5" fmla="*/ 1 h 3"/>
                <a:gd name="T6" fmla="*/ 2 w 3"/>
                <a:gd name="T7" fmla="*/ 0 h 3"/>
                <a:gd name="T8" fmla="*/ 0 w 3"/>
                <a:gd name="T9" fmla="*/ 1 h 3"/>
              </a:gdLst>
              <a:ahLst/>
              <a:cxnLst>
                <a:cxn ang="0">
                  <a:pos x="T0" y="T1"/>
                </a:cxn>
                <a:cxn ang="0">
                  <a:pos x="T2" y="T3"/>
                </a:cxn>
                <a:cxn ang="0">
                  <a:pos x="T4" y="T5"/>
                </a:cxn>
                <a:cxn ang="0">
                  <a:pos x="T6" y="T7"/>
                </a:cxn>
                <a:cxn ang="0">
                  <a:pos x="T8" y="T9"/>
                </a:cxn>
              </a:cxnLst>
              <a:rect l="0" t="0" r="r" b="b"/>
              <a:pathLst>
                <a:path w="3" h="3">
                  <a:moveTo>
                    <a:pt x="0" y="1"/>
                  </a:moveTo>
                  <a:cubicBezTo>
                    <a:pt x="1" y="2"/>
                    <a:pt x="1" y="3"/>
                    <a:pt x="2" y="3"/>
                  </a:cubicBezTo>
                  <a:cubicBezTo>
                    <a:pt x="3" y="2"/>
                    <a:pt x="3" y="2"/>
                    <a:pt x="3" y="1"/>
                  </a:cubicBezTo>
                  <a:cubicBezTo>
                    <a:pt x="3" y="1"/>
                    <a:pt x="2" y="0"/>
                    <a:pt x="2" y="0"/>
                  </a:cubicBezTo>
                  <a:cubicBezTo>
                    <a:pt x="1" y="0"/>
                    <a:pt x="0" y="1"/>
                    <a:pt x="0" y="1"/>
                  </a:cubicBezTo>
                  <a:close/>
                </a:path>
              </a:pathLst>
            </a:custGeom>
            <a:solidFill>
              <a:srgbClr val="A4B8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675">
                <a:cs typeface="Cordia New" panose="020B0304020202020204" pitchFamily="34" charset="-34"/>
              </a:endParaRPr>
            </a:p>
          </p:txBody>
        </p:sp>
        <p:sp>
          <p:nvSpPr>
            <p:cNvPr id="306" name="Freeform 289">
              <a:extLst>
                <a:ext uri="{FF2B5EF4-FFF2-40B4-BE49-F238E27FC236}">
                  <a16:creationId xmlns:a16="http://schemas.microsoft.com/office/drawing/2014/main" id="{B768DF75-1E08-41ED-817B-57C41FBFF6ED}"/>
                </a:ext>
              </a:extLst>
            </p:cNvPr>
            <p:cNvSpPr>
              <a:spLocks noEditPoints="1"/>
            </p:cNvSpPr>
            <p:nvPr/>
          </p:nvSpPr>
          <p:spPr bwMode="auto">
            <a:xfrm>
              <a:off x="6885843" y="5398289"/>
              <a:ext cx="392687" cy="300290"/>
            </a:xfrm>
            <a:custGeom>
              <a:avLst/>
              <a:gdLst>
                <a:gd name="T0" fmla="*/ 1 w 17"/>
                <a:gd name="T1" fmla="*/ 7 h 13"/>
                <a:gd name="T2" fmla="*/ 10 w 17"/>
                <a:gd name="T3" fmla="*/ 12 h 13"/>
                <a:gd name="T4" fmla="*/ 16 w 17"/>
                <a:gd name="T5" fmla="*/ 6 h 13"/>
                <a:gd name="T6" fmla="*/ 7 w 17"/>
                <a:gd name="T7" fmla="*/ 1 h 13"/>
                <a:gd name="T8" fmla="*/ 1 w 17"/>
                <a:gd name="T9" fmla="*/ 7 h 13"/>
                <a:gd name="T10" fmla="*/ 6 w 17"/>
                <a:gd name="T11" fmla="*/ 8 h 13"/>
                <a:gd name="T12" fmla="*/ 8 w 17"/>
                <a:gd name="T13" fmla="*/ 6 h 13"/>
                <a:gd name="T14" fmla="*/ 8 w 17"/>
                <a:gd name="T15" fmla="*/ 4 h 13"/>
                <a:gd name="T16" fmla="*/ 6 w 17"/>
                <a:gd name="T17" fmla="*/ 5 h 13"/>
                <a:gd name="T18" fmla="*/ 5 w 17"/>
                <a:gd name="T19" fmla="*/ 5 h 13"/>
                <a:gd name="T20" fmla="*/ 7 w 17"/>
                <a:gd name="T21" fmla="*/ 4 h 13"/>
                <a:gd name="T22" fmla="*/ 7 w 17"/>
                <a:gd name="T23" fmla="*/ 3 h 13"/>
                <a:gd name="T24" fmla="*/ 8 w 17"/>
                <a:gd name="T25" fmla="*/ 3 h 13"/>
                <a:gd name="T26" fmla="*/ 8 w 17"/>
                <a:gd name="T27" fmla="*/ 4 h 13"/>
                <a:gd name="T28" fmla="*/ 11 w 17"/>
                <a:gd name="T29" fmla="*/ 5 h 13"/>
                <a:gd name="T30" fmla="*/ 9 w 17"/>
                <a:gd name="T31" fmla="*/ 7 h 13"/>
                <a:gd name="T32" fmla="*/ 9 w 17"/>
                <a:gd name="T33" fmla="*/ 9 h 13"/>
                <a:gd name="T34" fmla="*/ 11 w 17"/>
                <a:gd name="T35" fmla="*/ 8 h 13"/>
                <a:gd name="T36" fmla="*/ 12 w 17"/>
                <a:gd name="T37" fmla="*/ 8 h 13"/>
                <a:gd name="T38" fmla="*/ 9 w 17"/>
                <a:gd name="T39" fmla="*/ 9 h 13"/>
                <a:gd name="T40" fmla="*/ 10 w 17"/>
                <a:gd name="T41" fmla="*/ 10 h 13"/>
                <a:gd name="T42" fmla="*/ 9 w 17"/>
                <a:gd name="T43" fmla="*/ 10 h 13"/>
                <a:gd name="T44" fmla="*/ 9 w 17"/>
                <a:gd name="T45" fmla="*/ 10 h 13"/>
                <a:gd name="T46" fmla="*/ 6 w 17"/>
                <a:gd name="T47" fmla="*/ 8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7" h="13">
                  <a:moveTo>
                    <a:pt x="1" y="7"/>
                  </a:moveTo>
                  <a:cubicBezTo>
                    <a:pt x="2" y="10"/>
                    <a:pt x="6" y="13"/>
                    <a:pt x="10" y="12"/>
                  </a:cubicBezTo>
                  <a:cubicBezTo>
                    <a:pt x="14" y="12"/>
                    <a:pt x="17" y="9"/>
                    <a:pt x="16" y="6"/>
                  </a:cubicBezTo>
                  <a:cubicBezTo>
                    <a:pt x="15" y="3"/>
                    <a:pt x="11" y="0"/>
                    <a:pt x="7" y="1"/>
                  </a:cubicBezTo>
                  <a:cubicBezTo>
                    <a:pt x="3" y="1"/>
                    <a:pt x="0" y="4"/>
                    <a:pt x="1" y="7"/>
                  </a:cubicBezTo>
                  <a:close/>
                  <a:moveTo>
                    <a:pt x="6" y="8"/>
                  </a:moveTo>
                  <a:cubicBezTo>
                    <a:pt x="5" y="7"/>
                    <a:pt x="7" y="7"/>
                    <a:pt x="8" y="6"/>
                  </a:cubicBezTo>
                  <a:cubicBezTo>
                    <a:pt x="8" y="6"/>
                    <a:pt x="8" y="5"/>
                    <a:pt x="8" y="4"/>
                  </a:cubicBezTo>
                  <a:cubicBezTo>
                    <a:pt x="7" y="4"/>
                    <a:pt x="6" y="5"/>
                    <a:pt x="6" y="5"/>
                  </a:cubicBezTo>
                  <a:cubicBezTo>
                    <a:pt x="6" y="5"/>
                    <a:pt x="5" y="5"/>
                    <a:pt x="5" y="5"/>
                  </a:cubicBezTo>
                  <a:cubicBezTo>
                    <a:pt x="6" y="4"/>
                    <a:pt x="6" y="4"/>
                    <a:pt x="7" y="4"/>
                  </a:cubicBezTo>
                  <a:cubicBezTo>
                    <a:pt x="7" y="3"/>
                    <a:pt x="7" y="3"/>
                    <a:pt x="7" y="3"/>
                  </a:cubicBezTo>
                  <a:cubicBezTo>
                    <a:pt x="7" y="3"/>
                    <a:pt x="8" y="3"/>
                    <a:pt x="8" y="3"/>
                  </a:cubicBezTo>
                  <a:cubicBezTo>
                    <a:pt x="8" y="3"/>
                    <a:pt x="8" y="3"/>
                    <a:pt x="8" y="4"/>
                  </a:cubicBezTo>
                  <a:cubicBezTo>
                    <a:pt x="10" y="4"/>
                    <a:pt x="11" y="4"/>
                    <a:pt x="11" y="5"/>
                  </a:cubicBezTo>
                  <a:cubicBezTo>
                    <a:pt x="11" y="6"/>
                    <a:pt x="10" y="6"/>
                    <a:pt x="9" y="7"/>
                  </a:cubicBezTo>
                  <a:cubicBezTo>
                    <a:pt x="9" y="7"/>
                    <a:pt x="9" y="8"/>
                    <a:pt x="9" y="9"/>
                  </a:cubicBezTo>
                  <a:cubicBezTo>
                    <a:pt x="10" y="9"/>
                    <a:pt x="11" y="8"/>
                    <a:pt x="11" y="8"/>
                  </a:cubicBezTo>
                  <a:cubicBezTo>
                    <a:pt x="12" y="8"/>
                    <a:pt x="12" y="8"/>
                    <a:pt x="12" y="8"/>
                  </a:cubicBezTo>
                  <a:cubicBezTo>
                    <a:pt x="12" y="9"/>
                    <a:pt x="11" y="9"/>
                    <a:pt x="9" y="9"/>
                  </a:cubicBezTo>
                  <a:cubicBezTo>
                    <a:pt x="9" y="10"/>
                    <a:pt x="9" y="10"/>
                    <a:pt x="10" y="10"/>
                  </a:cubicBezTo>
                  <a:cubicBezTo>
                    <a:pt x="9" y="10"/>
                    <a:pt x="9" y="10"/>
                    <a:pt x="9" y="10"/>
                  </a:cubicBezTo>
                  <a:cubicBezTo>
                    <a:pt x="9" y="10"/>
                    <a:pt x="9" y="10"/>
                    <a:pt x="9" y="10"/>
                  </a:cubicBezTo>
                  <a:cubicBezTo>
                    <a:pt x="7" y="10"/>
                    <a:pt x="6" y="9"/>
                    <a:pt x="6" y="8"/>
                  </a:cubicBezTo>
                  <a:close/>
                </a:path>
              </a:pathLst>
            </a:custGeom>
            <a:solidFill>
              <a:srgbClr val="A4B8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675">
                <a:cs typeface="Cordia New" panose="020B0304020202020204" pitchFamily="34" charset="-34"/>
              </a:endParaRPr>
            </a:p>
          </p:txBody>
        </p:sp>
        <p:sp>
          <p:nvSpPr>
            <p:cNvPr id="307" name="Freeform 290">
              <a:extLst>
                <a:ext uri="{FF2B5EF4-FFF2-40B4-BE49-F238E27FC236}">
                  <a16:creationId xmlns:a16="http://schemas.microsoft.com/office/drawing/2014/main" id="{33835EDC-0C16-4492-B06F-5A7F8E415064}"/>
                </a:ext>
              </a:extLst>
            </p:cNvPr>
            <p:cNvSpPr>
              <a:spLocks/>
            </p:cNvSpPr>
            <p:nvPr/>
          </p:nvSpPr>
          <p:spPr bwMode="auto">
            <a:xfrm>
              <a:off x="7047537" y="5559984"/>
              <a:ext cx="23099" cy="46199"/>
            </a:xfrm>
            <a:custGeom>
              <a:avLst/>
              <a:gdLst>
                <a:gd name="T0" fmla="*/ 1 w 1"/>
                <a:gd name="T1" fmla="*/ 0 h 2"/>
                <a:gd name="T2" fmla="*/ 1 w 1"/>
                <a:gd name="T3" fmla="*/ 2 h 2"/>
                <a:gd name="T4" fmla="*/ 0 w 1"/>
                <a:gd name="T5" fmla="*/ 1 h 2"/>
                <a:gd name="T6" fmla="*/ 1 w 1"/>
                <a:gd name="T7" fmla="*/ 0 h 2"/>
              </a:gdLst>
              <a:ahLst/>
              <a:cxnLst>
                <a:cxn ang="0">
                  <a:pos x="T0" y="T1"/>
                </a:cxn>
                <a:cxn ang="0">
                  <a:pos x="T2" y="T3"/>
                </a:cxn>
                <a:cxn ang="0">
                  <a:pos x="T4" y="T5"/>
                </a:cxn>
                <a:cxn ang="0">
                  <a:pos x="T6" y="T7"/>
                </a:cxn>
              </a:cxnLst>
              <a:rect l="0" t="0" r="r" b="b"/>
              <a:pathLst>
                <a:path w="1" h="2">
                  <a:moveTo>
                    <a:pt x="1" y="0"/>
                  </a:moveTo>
                  <a:cubicBezTo>
                    <a:pt x="1" y="1"/>
                    <a:pt x="1" y="1"/>
                    <a:pt x="1" y="2"/>
                  </a:cubicBezTo>
                  <a:cubicBezTo>
                    <a:pt x="0" y="2"/>
                    <a:pt x="0" y="1"/>
                    <a:pt x="0" y="1"/>
                  </a:cubicBezTo>
                  <a:cubicBezTo>
                    <a:pt x="0" y="0"/>
                    <a:pt x="0" y="0"/>
                    <a:pt x="1" y="0"/>
                  </a:cubicBezTo>
                  <a:close/>
                </a:path>
              </a:pathLst>
            </a:custGeom>
            <a:solidFill>
              <a:srgbClr val="A4B8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675">
                <a:cs typeface="Cordia New" panose="020B0304020202020204" pitchFamily="34" charset="-34"/>
              </a:endParaRPr>
            </a:p>
          </p:txBody>
        </p:sp>
        <p:sp>
          <p:nvSpPr>
            <p:cNvPr id="308" name="Freeform 291">
              <a:extLst>
                <a:ext uri="{FF2B5EF4-FFF2-40B4-BE49-F238E27FC236}">
                  <a16:creationId xmlns:a16="http://schemas.microsoft.com/office/drawing/2014/main" id="{DB17E844-2CC5-4EE1-983F-CB1F84BF6C25}"/>
                </a:ext>
              </a:extLst>
            </p:cNvPr>
            <p:cNvSpPr>
              <a:spLocks/>
            </p:cNvSpPr>
            <p:nvPr/>
          </p:nvSpPr>
          <p:spPr bwMode="auto">
            <a:xfrm>
              <a:off x="7070637" y="5490686"/>
              <a:ext cx="46199" cy="46199"/>
            </a:xfrm>
            <a:custGeom>
              <a:avLst/>
              <a:gdLst>
                <a:gd name="T0" fmla="*/ 2 w 2"/>
                <a:gd name="T1" fmla="*/ 1 h 2"/>
                <a:gd name="T2" fmla="*/ 1 w 2"/>
                <a:gd name="T3" fmla="*/ 2 h 2"/>
                <a:gd name="T4" fmla="*/ 0 w 2"/>
                <a:gd name="T5" fmla="*/ 0 h 2"/>
                <a:gd name="T6" fmla="*/ 2 w 2"/>
                <a:gd name="T7" fmla="*/ 1 h 2"/>
              </a:gdLst>
              <a:ahLst/>
              <a:cxnLst>
                <a:cxn ang="0">
                  <a:pos x="T0" y="T1"/>
                </a:cxn>
                <a:cxn ang="0">
                  <a:pos x="T2" y="T3"/>
                </a:cxn>
                <a:cxn ang="0">
                  <a:pos x="T4" y="T5"/>
                </a:cxn>
                <a:cxn ang="0">
                  <a:pos x="T6" y="T7"/>
                </a:cxn>
              </a:cxnLst>
              <a:rect l="0" t="0" r="r" b="b"/>
              <a:pathLst>
                <a:path w="2" h="2">
                  <a:moveTo>
                    <a:pt x="2" y="1"/>
                  </a:moveTo>
                  <a:cubicBezTo>
                    <a:pt x="2" y="1"/>
                    <a:pt x="1" y="2"/>
                    <a:pt x="1" y="2"/>
                  </a:cubicBezTo>
                  <a:cubicBezTo>
                    <a:pt x="1" y="1"/>
                    <a:pt x="0" y="1"/>
                    <a:pt x="0" y="0"/>
                  </a:cubicBezTo>
                  <a:cubicBezTo>
                    <a:pt x="1" y="0"/>
                    <a:pt x="2" y="0"/>
                    <a:pt x="2" y="1"/>
                  </a:cubicBezTo>
                  <a:close/>
                </a:path>
              </a:pathLst>
            </a:custGeom>
            <a:solidFill>
              <a:srgbClr val="A4B8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675">
                <a:cs typeface="Cordia New" panose="020B0304020202020204" pitchFamily="34" charset="-34"/>
              </a:endParaRPr>
            </a:p>
          </p:txBody>
        </p:sp>
        <p:sp>
          <p:nvSpPr>
            <p:cNvPr id="309" name="Freeform 293">
              <a:extLst>
                <a:ext uri="{FF2B5EF4-FFF2-40B4-BE49-F238E27FC236}">
                  <a16:creationId xmlns:a16="http://schemas.microsoft.com/office/drawing/2014/main" id="{3AEE132A-59BE-4252-96AD-145B37602F8A}"/>
                </a:ext>
              </a:extLst>
            </p:cNvPr>
            <p:cNvSpPr>
              <a:spLocks/>
            </p:cNvSpPr>
            <p:nvPr/>
          </p:nvSpPr>
          <p:spPr bwMode="auto">
            <a:xfrm>
              <a:off x="4575916" y="4073931"/>
              <a:ext cx="923971" cy="1208861"/>
            </a:xfrm>
            <a:custGeom>
              <a:avLst/>
              <a:gdLst>
                <a:gd name="T0" fmla="*/ 0 w 40"/>
                <a:gd name="T1" fmla="*/ 14 h 52"/>
                <a:gd name="T2" fmla="*/ 21 w 40"/>
                <a:gd name="T3" fmla="*/ 52 h 52"/>
                <a:gd name="T4" fmla="*/ 40 w 40"/>
                <a:gd name="T5" fmla="*/ 38 h 52"/>
                <a:gd name="T6" fmla="*/ 19 w 40"/>
                <a:gd name="T7" fmla="*/ 0 h 52"/>
                <a:gd name="T8" fmla="*/ 0 w 40"/>
                <a:gd name="T9" fmla="*/ 14 h 52"/>
              </a:gdLst>
              <a:ahLst/>
              <a:cxnLst>
                <a:cxn ang="0">
                  <a:pos x="T0" y="T1"/>
                </a:cxn>
                <a:cxn ang="0">
                  <a:pos x="T2" y="T3"/>
                </a:cxn>
                <a:cxn ang="0">
                  <a:pos x="T4" y="T5"/>
                </a:cxn>
                <a:cxn ang="0">
                  <a:pos x="T6" y="T7"/>
                </a:cxn>
                <a:cxn ang="0">
                  <a:pos x="T8" y="T9"/>
                </a:cxn>
              </a:cxnLst>
              <a:rect l="0" t="0" r="r" b="b"/>
              <a:pathLst>
                <a:path w="40" h="52">
                  <a:moveTo>
                    <a:pt x="0" y="14"/>
                  </a:moveTo>
                  <a:cubicBezTo>
                    <a:pt x="8" y="26"/>
                    <a:pt x="12" y="39"/>
                    <a:pt x="21" y="52"/>
                  </a:cubicBezTo>
                  <a:cubicBezTo>
                    <a:pt x="27" y="47"/>
                    <a:pt x="34" y="42"/>
                    <a:pt x="40" y="38"/>
                  </a:cubicBezTo>
                  <a:cubicBezTo>
                    <a:pt x="33" y="25"/>
                    <a:pt x="28" y="12"/>
                    <a:pt x="19" y="0"/>
                  </a:cubicBezTo>
                  <a:cubicBezTo>
                    <a:pt x="13" y="4"/>
                    <a:pt x="7" y="9"/>
                    <a:pt x="0" y="14"/>
                  </a:cubicBezTo>
                  <a:close/>
                </a:path>
              </a:pathLst>
            </a:custGeom>
            <a:solidFill>
              <a:srgbClr val="C1D4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675">
                <a:cs typeface="Cordia New" panose="020B0304020202020204" pitchFamily="34" charset="-34"/>
              </a:endParaRPr>
            </a:p>
          </p:txBody>
        </p:sp>
        <p:sp>
          <p:nvSpPr>
            <p:cNvPr id="310" name="Freeform 294">
              <a:extLst>
                <a:ext uri="{FF2B5EF4-FFF2-40B4-BE49-F238E27FC236}">
                  <a16:creationId xmlns:a16="http://schemas.microsoft.com/office/drawing/2014/main" id="{A90DB098-EDC2-49E8-8BCC-6FE866F9B505}"/>
                </a:ext>
              </a:extLst>
            </p:cNvPr>
            <p:cNvSpPr>
              <a:spLocks/>
            </p:cNvSpPr>
            <p:nvPr/>
          </p:nvSpPr>
          <p:spPr bwMode="auto">
            <a:xfrm>
              <a:off x="4622115" y="4097030"/>
              <a:ext cx="854673" cy="1139564"/>
            </a:xfrm>
            <a:custGeom>
              <a:avLst/>
              <a:gdLst>
                <a:gd name="T0" fmla="*/ 0 w 37"/>
                <a:gd name="T1" fmla="*/ 13 h 49"/>
                <a:gd name="T2" fmla="*/ 19 w 37"/>
                <a:gd name="T3" fmla="*/ 49 h 49"/>
                <a:gd name="T4" fmla="*/ 37 w 37"/>
                <a:gd name="T5" fmla="*/ 36 h 49"/>
                <a:gd name="T6" fmla="*/ 17 w 37"/>
                <a:gd name="T7" fmla="*/ 0 h 49"/>
                <a:gd name="T8" fmla="*/ 0 w 37"/>
                <a:gd name="T9" fmla="*/ 13 h 49"/>
              </a:gdLst>
              <a:ahLst/>
              <a:cxnLst>
                <a:cxn ang="0">
                  <a:pos x="T0" y="T1"/>
                </a:cxn>
                <a:cxn ang="0">
                  <a:pos x="T2" y="T3"/>
                </a:cxn>
                <a:cxn ang="0">
                  <a:pos x="T4" y="T5"/>
                </a:cxn>
                <a:cxn ang="0">
                  <a:pos x="T6" y="T7"/>
                </a:cxn>
                <a:cxn ang="0">
                  <a:pos x="T8" y="T9"/>
                </a:cxn>
              </a:cxnLst>
              <a:rect l="0" t="0" r="r" b="b"/>
              <a:pathLst>
                <a:path w="37" h="49">
                  <a:moveTo>
                    <a:pt x="0" y="13"/>
                  </a:moveTo>
                  <a:cubicBezTo>
                    <a:pt x="7" y="25"/>
                    <a:pt x="11" y="38"/>
                    <a:pt x="19" y="49"/>
                  </a:cubicBezTo>
                  <a:cubicBezTo>
                    <a:pt x="25" y="45"/>
                    <a:pt x="31" y="41"/>
                    <a:pt x="37" y="36"/>
                  </a:cubicBezTo>
                  <a:cubicBezTo>
                    <a:pt x="30" y="24"/>
                    <a:pt x="25" y="12"/>
                    <a:pt x="17" y="0"/>
                  </a:cubicBezTo>
                  <a:cubicBezTo>
                    <a:pt x="11" y="5"/>
                    <a:pt x="6" y="9"/>
                    <a:pt x="0" y="13"/>
                  </a:cubicBezTo>
                  <a:close/>
                </a:path>
              </a:pathLst>
            </a:custGeom>
            <a:solidFill>
              <a:srgbClr val="A4B8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675">
                <a:cs typeface="Cordia New" panose="020B0304020202020204" pitchFamily="34" charset="-34"/>
              </a:endParaRPr>
            </a:p>
          </p:txBody>
        </p:sp>
        <p:sp>
          <p:nvSpPr>
            <p:cNvPr id="311" name="Freeform 295">
              <a:extLst>
                <a:ext uri="{FF2B5EF4-FFF2-40B4-BE49-F238E27FC236}">
                  <a16:creationId xmlns:a16="http://schemas.microsoft.com/office/drawing/2014/main" id="{C9471E54-5B45-40E4-AD7C-AE227375506B}"/>
                </a:ext>
              </a:extLst>
            </p:cNvPr>
            <p:cNvSpPr>
              <a:spLocks/>
            </p:cNvSpPr>
            <p:nvPr/>
          </p:nvSpPr>
          <p:spPr bwMode="auto">
            <a:xfrm>
              <a:off x="4691412" y="4189427"/>
              <a:ext cx="716077" cy="954770"/>
            </a:xfrm>
            <a:custGeom>
              <a:avLst/>
              <a:gdLst>
                <a:gd name="T0" fmla="*/ 12 w 31"/>
                <a:gd name="T1" fmla="*/ 0 h 41"/>
                <a:gd name="T2" fmla="*/ 16 w 31"/>
                <a:gd name="T3" fmla="*/ 1 h 41"/>
                <a:gd name="T4" fmla="*/ 31 w 31"/>
                <a:gd name="T5" fmla="*/ 29 h 41"/>
                <a:gd name="T6" fmla="*/ 30 w 31"/>
                <a:gd name="T7" fmla="*/ 33 h 41"/>
                <a:gd name="T8" fmla="*/ 19 w 31"/>
                <a:gd name="T9" fmla="*/ 41 h 41"/>
                <a:gd name="T10" fmla="*/ 19 w 31"/>
                <a:gd name="T11" fmla="*/ 41 h 41"/>
                <a:gd name="T12" fmla="*/ 15 w 31"/>
                <a:gd name="T13" fmla="*/ 41 h 41"/>
                <a:gd name="T14" fmla="*/ 0 w 31"/>
                <a:gd name="T15" fmla="*/ 12 h 41"/>
                <a:gd name="T16" fmla="*/ 1 w 31"/>
                <a:gd name="T17" fmla="*/ 8 h 41"/>
                <a:gd name="T18" fmla="*/ 12 w 31"/>
                <a:gd name="T19"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41">
                  <a:moveTo>
                    <a:pt x="12" y="0"/>
                  </a:moveTo>
                  <a:cubicBezTo>
                    <a:pt x="13" y="2"/>
                    <a:pt x="15" y="2"/>
                    <a:pt x="16" y="1"/>
                  </a:cubicBezTo>
                  <a:cubicBezTo>
                    <a:pt x="22" y="10"/>
                    <a:pt x="26" y="20"/>
                    <a:pt x="31" y="29"/>
                  </a:cubicBezTo>
                  <a:cubicBezTo>
                    <a:pt x="30" y="30"/>
                    <a:pt x="29" y="32"/>
                    <a:pt x="30" y="33"/>
                  </a:cubicBezTo>
                  <a:cubicBezTo>
                    <a:pt x="26" y="36"/>
                    <a:pt x="23" y="39"/>
                    <a:pt x="19" y="41"/>
                  </a:cubicBezTo>
                  <a:cubicBezTo>
                    <a:pt x="19" y="41"/>
                    <a:pt x="19" y="41"/>
                    <a:pt x="19" y="41"/>
                  </a:cubicBezTo>
                  <a:cubicBezTo>
                    <a:pt x="18" y="40"/>
                    <a:pt x="16" y="40"/>
                    <a:pt x="15" y="41"/>
                  </a:cubicBezTo>
                  <a:cubicBezTo>
                    <a:pt x="9" y="31"/>
                    <a:pt x="5" y="22"/>
                    <a:pt x="0" y="12"/>
                  </a:cubicBezTo>
                  <a:cubicBezTo>
                    <a:pt x="1" y="11"/>
                    <a:pt x="2" y="10"/>
                    <a:pt x="1" y="8"/>
                  </a:cubicBezTo>
                  <a:cubicBezTo>
                    <a:pt x="5" y="5"/>
                    <a:pt x="8" y="3"/>
                    <a:pt x="12" y="0"/>
                  </a:cubicBezTo>
                  <a:close/>
                </a:path>
              </a:pathLst>
            </a:custGeom>
            <a:solidFill>
              <a:srgbClr val="C1D4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675">
                <a:cs typeface="Cordia New" panose="020B0304020202020204" pitchFamily="34" charset="-34"/>
              </a:endParaRPr>
            </a:p>
          </p:txBody>
        </p:sp>
        <p:sp>
          <p:nvSpPr>
            <p:cNvPr id="312" name="Freeform 296">
              <a:extLst>
                <a:ext uri="{FF2B5EF4-FFF2-40B4-BE49-F238E27FC236}">
                  <a16:creationId xmlns:a16="http://schemas.microsoft.com/office/drawing/2014/main" id="{B9D8020D-2FDD-426F-A156-5AD2A9B49678}"/>
                </a:ext>
              </a:extLst>
            </p:cNvPr>
            <p:cNvSpPr>
              <a:spLocks/>
            </p:cNvSpPr>
            <p:nvPr/>
          </p:nvSpPr>
          <p:spPr bwMode="auto">
            <a:xfrm>
              <a:off x="5130299" y="4863157"/>
              <a:ext cx="69298" cy="69298"/>
            </a:xfrm>
            <a:custGeom>
              <a:avLst/>
              <a:gdLst>
                <a:gd name="T0" fmla="*/ 1 w 3"/>
                <a:gd name="T1" fmla="*/ 0 h 3"/>
                <a:gd name="T2" fmla="*/ 0 w 3"/>
                <a:gd name="T3" fmla="*/ 2 h 3"/>
                <a:gd name="T4" fmla="*/ 2 w 3"/>
                <a:gd name="T5" fmla="*/ 2 h 3"/>
                <a:gd name="T6" fmla="*/ 3 w 3"/>
                <a:gd name="T7" fmla="*/ 0 h 3"/>
                <a:gd name="T8" fmla="*/ 1 w 3"/>
                <a:gd name="T9" fmla="*/ 0 h 3"/>
              </a:gdLst>
              <a:ahLst/>
              <a:cxnLst>
                <a:cxn ang="0">
                  <a:pos x="T0" y="T1"/>
                </a:cxn>
                <a:cxn ang="0">
                  <a:pos x="T2" y="T3"/>
                </a:cxn>
                <a:cxn ang="0">
                  <a:pos x="T4" y="T5"/>
                </a:cxn>
                <a:cxn ang="0">
                  <a:pos x="T6" y="T7"/>
                </a:cxn>
                <a:cxn ang="0">
                  <a:pos x="T8" y="T9"/>
                </a:cxn>
              </a:cxnLst>
              <a:rect l="0" t="0" r="r" b="b"/>
              <a:pathLst>
                <a:path w="3" h="3">
                  <a:moveTo>
                    <a:pt x="1" y="0"/>
                  </a:moveTo>
                  <a:cubicBezTo>
                    <a:pt x="0" y="0"/>
                    <a:pt x="0" y="1"/>
                    <a:pt x="0" y="2"/>
                  </a:cubicBezTo>
                  <a:cubicBezTo>
                    <a:pt x="1" y="2"/>
                    <a:pt x="1" y="3"/>
                    <a:pt x="2" y="2"/>
                  </a:cubicBezTo>
                  <a:cubicBezTo>
                    <a:pt x="3" y="2"/>
                    <a:pt x="3" y="1"/>
                    <a:pt x="3" y="0"/>
                  </a:cubicBezTo>
                  <a:cubicBezTo>
                    <a:pt x="2" y="0"/>
                    <a:pt x="2" y="0"/>
                    <a:pt x="1" y="0"/>
                  </a:cubicBezTo>
                  <a:close/>
                </a:path>
              </a:pathLst>
            </a:custGeom>
            <a:solidFill>
              <a:srgbClr val="A4B8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675">
                <a:cs typeface="Cordia New" panose="020B0304020202020204" pitchFamily="34" charset="-34"/>
              </a:endParaRPr>
            </a:p>
          </p:txBody>
        </p:sp>
        <p:sp>
          <p:nvSpPr>
            <p:cNvPr id="313" name="Freeform 297">
              <a:extLst>
                <a:ext uri="{FF2B5EF4-FFF2-40B4-BE49-F238E27FC236}">
                  <a16:creationId xmlns:a16="http://schemas.microsoft.com/office/drawing/2014/main" id="{75AE3463-EF15-4D08-A917-94A02508552C}"/>
                </a:ext>
              </a:extLst>
            </p:cNvPr>
            <p:cNvSpPr>
              <a:spLocks/>
            </p:cNvSpPr>
            <p:nvPr/>
          </p:nvSpPr>
          <p:spPr bwMode="auto">
            <a:xfrm>
              <a:off x="4899306" y="4401172"/>
              <a:ext cx="69298" cy="69298"/>
            </a:xfrm>
            <a:custGeom>
              <a:avLst/>
              <a:gdLst>
                <a:gd name="T0" fmla="*/ 1 w 3"/>
                <a:gd name="T1" fmla="*/ 1 h 3"/>
                <a:gd name="T2" fmla="*/ 1 w 3"/>
                <a:gd name="T3" fmla="*/ 2 h 3"/>
                <a:gd name="T4" fmla="*/ 2 w 3"/>
                <a:gd name="T5" fmla="*/ 3 h 3"/>
                <a:gd name="T6" fmla="*/ 3 w 3"/>
                <a:gd name="T7" fmla="*/ 1 h 3"/>
                <a:gd name="T8" fmla="*/ 1 w 3"/>
                <a:gd name="T9" fmla="*/ 1 h 3"/>
              </a:gdLst>
              <a:ahLst/>
              <a:cxnLst>
                <a:cxn ang="0">
                  <a:pos x="T0" y="T1"/>
                </a:cxn>
                <a:cxn ang="0">
                  <a:pos x="T2" y="T3"/>
                </a:cxn>
                <a:cxn ang="0">
                  <a:pos x="T4" y="T5"/>
                </a:cxn>
                <a:cxn ang="0">
                  <a:pos x="T6" y="T7"/>
                </a:cxn>
                <a:cxn ang="0">
                  <a:pos x="T8" y="T9"/>
                </a:cxn>
              </a:cxnLst>
              <a:rect l="0" t="0" r="r" b="b"/>
              <a:pathLst>
                <a:path w="3" h="3">
                  <a:moveTo>
                    <a:pt x="1" y="1"/>
                  </a:moveTo>
                  <a:cubicBezTo>
                    <a:pt x="1" y="1"/>
                    <a:pt x="0" y="2"/>
                    <a:pt x="1" y="2"/>
                  </a:cubicBezTo>
                  <a:cubicBezTo>
                    <a:pt x="1" y="3"/>
                    <a:pt x="2" y="3"/>
                    <a:pt x="2" y="3"/>
                  </a:cubicBezTo>
                  <a:cubicBezTo>
                    <a:pt x="3" y="2"/>
                    <a:pt x="3" y="1"/>
                    <a:pt x="3" y="1"/>
                  </a:cubicBezTo>
                  <a:cubicBezTo>
                    <a:pt x="3" y="0"/>
                    <a:pt x="2" y="0"/>
                    <a:pt x="1" y="1"/>
                  </a:cubicBezTo>
                  <a:close/>
                </a:path>
              </a:pathLst>
            </a:custGeom>
            <a:solidFill>
              <a:srgbClr val="A4B8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675">
                <a:cs typeface="Cordia New" panose="020B0304020202020204" pitchFamily="34" charset="-34"/>
              </a:endParaRPr>
            </a:p>
          </p:txBody>
        </p:sp>
        <p:sp>
          <p:nvSpPr>
            <p:cNvPr id="314" name="Freeform 298">
              <a:extLst>
                <a:ext uri="{FF2B5EF4-FFF2-40B4-BE49-F238E27FC236}">
                  <a16:creationId xmlns:a16="http://schemas.microsoft.com/office/drawing/2014/main" id="{272786E3-694D-4F1D-808B-22B6F524FF31}"/>
                </a:ext>
              </a:extLst>
            </p:cNvPr>
            <p:cNvSpPr>
              <a:spLocks noEditPoints="1"/>
            </p:cNvSpPr>
            <p:nvPr/>
          </p:nvSpPr>
          <p:spPr bwMode="auto">
            <a:xfrm>
              <a:off x="4876207" y="4493569"/>
              <a:ext cx="346489" cy="369588"/>
            </a:xfrm>
            <a:custGeom>
              <a:avLst/>
              <a:gdLst>
                <a:gd name="T0" fmla="*/ 4 w 15"/>
                <a:gd name="T1" fmla="*/ 2 h 16"/>
                <a:gd name="T2" fmla="*/ 2 w 15"/>
                <a:gd name="T3" fmla="*/ 12 h 16"/>
                <a:gd name="T4" fmla="*/ 10 w 15"/>
                <a:gd name="T5" fmla="*/ 13 h 16"/>
                <a:gd name="T6" fmla="*/ 13 w 15"/>
                <a:gd name="T7" fmla="*/ 3 h 16"/>
                <a:gd name="T8" fmla="*/ 4 w 15"/>
                <a:gd name="T9" fmla="*/ 2 h 16"/>
                <a:gd name="T10" fmla="*/ 5 w 15"/>
                <a:gd name="T11" fmla="*/ 6 h 16"/>
                <a:gd name="T12" fmla="*/ 8 w 15"/>
                <a:gd name="T13" fmla="*/ 7 h 16"/>
                <a:gd name="T14" fmla="*/ 9 w 15"/>
                <a:gd name="T15" fmla="*/ 6 h 16"/>
                <a:gd name="T16" fmla="*/ 8 w 15"/>
                <a:gd name="T17" fmla="*/ 5 h 16"/>
                <a:gd name="T18" fmla="*/ 8 w 15"/>
                <a:gd name="T19" fmla="*/ 4 h 16"/>
                <a:gd name="T20" fmla="*/ 10 w 15"/>
                <a:gd name="T21" fmla="*/ 5 h 16"/>
                <a:gd name="T22" fmla="*/ 11 w 15"/>
                <a:gd name="T23" fmla="*/ 5 h 16"/>
                <a:gd name="T24" fmla="*/ 11 w 15"/>
                <a:gd name="T25" fmla="*/ 5 h 16"/>
                <a:gd name="T26" fmla="*/ 10 w 15"/>
                <a:gd name="T27" fmla="*/ 6 h 16"/>
                <a:gd name="T28" fmla="*/ 10 w 15"/>
                <a:gd name="T29" fmla="*/ 9 h 16"/>
                <a:gd name="T30" fmla="*/ 7 w 15"/>
                <a:gd name="T31" fmla="*/ 8 h 16"/>
                <a:gd name="T32" fmla="*/ 5 w 15"/>
                <a:gd name="T33" fmla="*/ 9 h 16"/>
                <a:gd name="T34" fmla="*/ 7 w 15"/>
                <a:gd name="T35" fmla="*/ 11 h 16"/>
                <a:gd name="T36" fmla="*/ 7 w 15"/>
                <a:gd name="T37" fmla="*/ 11 h 16"/>
                <a:gd name="T38" fmla="*/ 5 w 15"/>
                <a:gd name="T39" fmla="*/ 10 h 16"/>
                <a:gd name="T40" fmla="*/ 4 w 15"/>
                <a:gd name="T41" fmla="*/ 10 h 16"/>
                <a:gd name="T42" fmla="*/ 4 w 15"/>
                <a:gd name="T43" fmla="*/ 10 h 16"/>
                <a:gd name="T44" fmla="*/ 4 w 15"/>
                <a:gd name="T45" fmla="*/ 9 h 16"/>
                <a:gd name="T46" fmla="*/ 5 w 15"/>
                <a:gd name="T47" fmla="*/ 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5" h="16">
                  <a:moveTo>
                    <a:pt x="4" y="2"/>
                  </a:moveTo>
                  <a:cubicBezTo>
                    <a:pt x="1" y="4"/>
                    <a:pt x="0" y="8"/>
                    <a:pt x="2" y="12"/>
                  </a:cubicBezTo>
                  <a:cubicBezTo>
                    <a:pt x="3" y="15"/>
                    <a:pt x="7" y="16"/>
                    <a:pt x="10" y="13"/>
                  </a:cubicBezTo>
                  <a:cubicBezTo>
                    <a:pt x="13" y="11"/>
                    <a:pt x="15" y="7"/>
                    <a:pt x="13" y="3"/>
                  </a:cubicBezTo>
                  <a:cubicBezTo>
                    <a:pt x="11" y="0"/>
                    <a:pt x="8" y="0"/>
                    <a:pt x="4" y="2"/>
                  </a:cubicBezTo>
                  <a:close/>
                  <a:moveTo>
                    <a:pt x="5" y="6"/>
                  </a:moveTo>
                  <a:cubicBezTo>
                    <a:pt x="6" y="5"/>
                    <a:pt x="7" y="6"/>
                    <a:pt x="8" y="7"/>
                  </a:cubicBezTo>
                  <a:cubicBezTo>
                    <a:pt x="8" y="6"/>
                    <a:pt x="9" y="6"/>
                    <a:pt x="9" y="6"/>
                  </a:cubicBezTo>
                  <a:cubicBezTo>
                    <a:pt x="9" y="5"/>
                    <a:pt x="9" y="5"/>
                    <a:pt x="8" y="5"/>
                  </a:cubicBezTo>
                  <a:cubicBezTo>
                    <a:pt x="8" y="4"/>
                    <a:pt x="8" y="4"/>
                    <a:pt x="8" y="4"/>
                  </a:cubicBezTo>
                  <a:cubicBezTo>
                    <a:pt x="9" y="4"/>
                    <a:pt x="10" y="4"/>
                    <a:pt x="10" y="5"/>
                  </a:cubicBezTo>
                  <a:cubicBezTo>
                    <a:pt x="10" y="5"/>
                    <a:pt x="10" y="5"/>
                    <a:pt x="11" y="5"/>
                  </a:cubicBezTo>
                  <a:cubicBezTo>
                    <a:pt x="11" y="5"/>
                    <a:pt x="11" y="5"/>
                    <a:pt x="11" y="5"/>
                  </a:cubicBezTo>
                  <a:cubicBezTo>
                    <a:pt x="11" y="5"/>
                    <a:pt x="11" y="6"/>
                    <a:pt x="10" y="6"/>
                  </a:cubicBezTo>
                  <a:cubicBezTo>
                    <a:pt x="11" y="7"/>
                    <a:pt x="11" y="8"/>
                    <a:pt x="10" y="9"/>
                  </a:cubicBezTo>
                  <a:cubicBezTo>
                    <a:pt x="9" y="10"/>
                    <a:pt x="8" y="9"/>
                    <a:pt x="7" y="8"/>
                  </a:cubicBezTo>
                  <a:cubicBezTo>
                    <a:pt x="7" y="8"/>
                    <a:pt x="6" y="9"/>
                    <a:pt x="5" y="9"/>
                  </a:cubicBezTo>
                  <a:cubicBezTo>
                    <a:pt x="6" y="10"/>
                    <a:pt x="6" y="10"/>
                    <a:pt x="7" y="11"/>
                  </a:cubicBezTo>
                  <a:cubicBezTo>
                    <a:pt x="7" y="11"/>
                    <a:pt x="7" y="11"/>
                    <a:pt x="7" y="11"/>
                  </a:cubicBezTo>
                  <a:cubicBezTo>
                    <a:pt x="6" y="11"/>
                    <a:pt x="5" y="11"/>
                    <a:pt x="5" y="10"/>
                  </a:cubicBezTo>
                  <a:cubicBezTo>
                    <a:pt x="4" y="10"/>
                    <a:pt x="4" y="10"/>
                    <a:pt x="4" y="10"/>
                  </a:cubicBezTo>
                  <a:cubicBezTo>
                    <a:pt x="4" y="10"/>
                    <a:pt x="4" y="10"/>
                    <a:pt x="4" y="10"/>
                  </a:cubicBezTo>
                  <a:cubicBezTo>
                    <a:pt x="4" y="10"/>
                    <a:pt x="4" y="9"/>
                    <a:pt x="4" y="9"/>
                  </a:cubicBezTo>
                  <a:cubicBezTo>
                    <a:pt x="4" y="8"/>
                    <a:pt x="4" y="7"/>
                    <a:pt x="5" y="6"/>
                  </a:cubicBezTo>
                  <a:close/>
                </a:path>
              </a:pathLst>
            </a:custGeom>
            <a:solidFill>
              <a:srgbClr val="A4B8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675">
                <a:cs typeface="Cordia New" panose="020B0304020202020204" pitchFamily="34" charset="-34"/>
              </a:endParaRPr>
            </a:p>
          </p:txBody>
        </p:sp>
        <p:sp>
          <p:nvSpPr>
            <p:cNvPr id="315" name="Freeform 299">
              <a:extLst>
                <a:ext uri="{FF2B5EF4-FFF2-40B4-BE49-F238E27FC236}">
                  <a16:creationId xmlns:a16="http://schemas.microsoft.com/office/drawing/2014/main" id="{D0E35C49-B469-44B0-B2C4-4F2E8DB1E439}"/>
                </a:ext>
              </a:extLst>
            </p:cNvPr>
            <p:cNvSpPr>
              <a:spLocks/>
            </p:cNvSpPr>
            <p:nvPr/>
          </p:nvSpPr>
          <p:spPr bwMode="auto">
            <a:xfrm>
              <a:off x="4991703" y="4655264"/>
              <a:ext cx="46199" cy="46199"/>
            </a:xfrm>
            <a:custGeom>
              <a:avLst/>
              <a:gdLst>
                <a:gd name="T0" fmla="*/ 2 w 2"/>
                <a:gd name="T1" fmla="*/ 0 h 2"/>
                <a:gd name="T2" fmla="*/ 0 w 2"/>
                <a:gd name="T3" fmla="*/ 2 h 2"/>
                <a:gd name="T4" fmla="*/ 0 w 2"/>
                <a:gd name="T5" fmla="*/ 0 h 2"/>
                <a:gd name="T6" fmla="*/ 2 w 2"/>
                <a:gd name="T7" fmla="*/ 0 h 2"/>
              </a:gdLst>
              <a:ahLst/>
              <a:cxnLst>
                <a:cxn ang="0">
                  <a:pos x="T0" y="T1"/>
                </a:cxn>
                <a:cxn ang="0">
                  <a:pos x="T2" y="T3"/>
                </a:cxn>
                <a:cxn ang="0">
                  <a:pos x="T4" y="T5"/>
                </a:cxn>
                <a:cxn ang="0">
                  <a:pos x="T6" y="T7"/>
                </a:cxn>
              </a:cxnLst>
              <a:rect l="0" t="0" r="r" b="b"/>
              <a:pathLst>
                <a:path w="2" h="2">
                  <a:moveTo>
                    <a:pt x="2" y="0"/>
                  </a:moveTo>
                  <a:cubicBezTo>
                    <a:pt x="1" y="1"/>
                    <a:pt x="1" y="1"/>
                    <a:pt x="0" y="2"/>
                  </a:cubicBezTo>
                  <a:cubicBezTo>
                    <a:pt x="0" y="1"/>
                    <a:pt x="0" y="0"/>
                    <a:pt x="0" y="0"/>
                  </a:cubicBezTo>
                  <a:cubicBezTo>
                    <a:pt x="1" y="0"/>
                    <a:pt x="1" y="0"/>
                    <a:pt x="2" y="0"/>
                  </a:cubicBezTo>
                  <a:close/>
                </a:path>
              </a:pathLst>
            </a:custGeom>
            <a:solidFill>
              <a:srgbClr val="A4B8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675">
                <a:cs typeface="Cordia New" panose="020B0304020202020204" pitchFamily="34" charset="-34"/>
              </a:endParaRPr>
            </a:p>
          </p:txBody>
        </p:sp>
        <p:sp>
          <p:nvSpPr>
            <p:cNvPr id="316" name="Freeform 300">
              <a:extLst>
                <a:ext uri="{FF2B5EF4-FFF2-40B4-BE49-F238E27FC236}">
                  <a16:creationId xmlns:a16="http://schemas.microsoft.com/office/drawing/2014/main" id="{E705F9F5-D5F6-45F0-AB96-2707621F2A5F}"/>
                </a:ext>
              </a:extLst>
            </p:cNvPr>
            <p:cNvSpPr>
              <a:spLocks/>
            </p:cNvSpPr>
            <p:nvPr/>
          </p:nvSpPr>
          <p:spPr bwMode="auto">
            <a:xfrm>
              <a:off x="5061001" y="4632164"/>
              <a:ext cx="46199" cy="46199"/>
            </a:xfrm>
            <a:custGeom>
              <a:avLst/>
              <a:gdLst>
                <a:gd name="T0" fmla="*/ 1 w 2"/>
                <a:gd name="T1" fmla="*/ 2 h 2"/>
                <a:gd name="T2" fmla="*/ 0 w 2"/>
                <a:gd name="T3" fmla="*/ 1 h 2"/>
                <a:gd name="T4" fmla="*/ 2 w 2"/>
                <a:gd name="T5" fmla="*/ 0 h 2"/>
                <a:gd name="T6" fmla="*/ 1 w 2"/>
                <a:gd name="T7" fmla="*/ 2 h 2"/>
              </a:gdLst>
              <a:ahLst/>
              <a:cxnLst>
                <a:cxn ang="0">
                  <a:pos x="T0" y="T1"/>
                </a:cxn>
                <a:cxn ang="0">
                  <a:pos x="T2" y="T3"/>
                </a:cxn>
                <a:cxn ang="0">
                  <a:pos x="T4" y="T5"/>
                </a:cxn>
                <a:cxn ang="0">
                  <a:pos x="T6" y="T7"/>
                </a:cxn>
              </a:cxnLst>
              <a:rect l="0" t="0" r="r" b="b"/>
              <a:pathLst>
                <a:path w="2" h="2">
                  <a:moveTo>
                    <a:pt x="1" y="2"/>
                  </a:moveTo>
                  <a:cubicBezTo>
                    <a:pt x="1" y="2"/>
                    <a:pt x="0" y="2"/>
                    <a:pt x="0" y="1"/>
                  </a:cubicBezTo>
                  <a:cubicBezTo>
                    <a:pt x="1" y="1"/>
                    <a:pt x="1" y="1"/>
                    <a:pt x="2" y="0"/>
                  </a:cubicBezTo>
                  <a:cubicBezTo>
                    <a:pt x="2" y="1"/>
                    <a:pt x="2" y="2"/>
                    <a:pt x="1" y="2"/>
                  </a:cubicBezTo>
                  <a:close/>
                </a:path>
              </a:pathLst>
            </a:custGeom>
            <a:solidFill>
              <a:srgbClr val="A4B8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675">
                <a:cs typeface="Cordia New" panose="020B0304020202020204" pitchFamily="34" charset="-34"/>
              </a:endParaRPr>
            </a:p>
          </p:txBody>
        </p:sp>
        <p:sp>
          <p:nvSpPr>
            <p:cNvPr id="317" name="Freeform 302">
              <a:extLst>
                <a:ext uri="{FF2B5EF4-FFF2-40B4-BE49-F238E27FC236}">
                  <a16:creationId xmlns:a16="http://schemas.microsoft.com/office/drawing/2014/main" id="{AC03D0CA-D4FF-4AE0-B7EC-ADB4E2CAEF1E}"/>
                </a:ext>
              </a:extLst>
            </p:cNvPr>
            <p:cNvSpPr>
              <a:spLocks/>
            </p:cNvSpPr>
            <p:nvPr/>
          </p:nvSpPr>
          <p:spPr bwMode="auto">
            <a:xfrm>
              <a:off x="3209211" y="5421388"/>
              <a:ext cx="1085665" cy="1066417"/>
            </a:xfrm>
            <a:custGeom>
              <a:avLst/>
              <a:gdLst>
                <a:gd name="T0" fmla="*/ 16 w 47"/>
                <a:gd name="T1" fmla="*/ 46 h 46"/>
                <a:gd name="T2" fmla="*/ 47 w 47"/>
                <a:gd name="T3" fmla="*/ 19 h 46"/>
                <a:gd name="T4" fmla="*/ 30 w 47"/>
                <a:gd name="T5" fmla="*/ 0 h 46"/>
                <a:gd name="T6" fmla="*/ 0 w 47"/>
                <a:gd name="T7" fmla="*/ 28 h 46"/>
                <a:gd name="T8" fmla="*/ 16 w 47"/>
                <a:gd name="T9" fmla="*/ 46 h 46"/>
              </a:gdLst>
              <a:ahLst/>
              <a:cxnLst>
                <a:cxn ang="0">
                  <a:pos x="T0" y="T1"/>
                </a:cxn>
                <a:cxn ang="0">
                  <a:pos x="T2" y="T3"/>
                </a:cxn>
                <a:cxn ang="0">
                  <a:pos x="T4" y="T5"/>
                </a:cxn>
                <a:cxn ang="0">
                  <a:pos x="T6" y="T7"/>
                </a:cxn>
                <a:cxn ang="0">
                  <a:pos x="T8" y="T9"/>
                </a:cxn>
              </a:cxnLst>
              <a:rect l="0" t="0" r="r" b="b"/>
              <a:pathLst>
                <a:path w="47" h="46">
                  <a:moveTo>
                    <a:pt x="16" y="46"/>
                  </a:moveTo>
                  <a:cubicBezTo>
                    <a:pt x="26" y="38"/>
                    <a:pt x="36" y="30"/>
                    <a:pt x="47" y="19"/>
                  </a:cubicBezTo>
                  <a:cubicBezTo>
                    <a:pt x="41" y="14"/>
                    <a:pt x="36" y="7"/>
                    <a:pt x="30" y="0"/>
                  </a:cubicBezTo>
                  <a:cubicBezTo>
                    <a:pt x="20" y="9"/>
                    <a:pt x="10" y="17"/>
                    <a:pt x="0" y="28"/>
                  </a:cubicBezTo>
                  <a:cubicBezTo>
                    <a:pt x="5" y="33"/>
                    <a:pt x="11" y="40"/>
                    <a:pt x="16" y="46"/>
                  </a:cubicBezTo>
                  <a:close/>
                </a:path>
              </a:pathLst>
            </a:custGeom>
            <a:solidFill>
              <a:srgbClr val="C1D4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675">
                <a:cs typeface="Cordia New" panose="020B0304020202020204" pitchFamily="34" charset="-34"/>
              </a:endParaRPr>
            </a:p>
          </p:txBody>
        </p:sp>
        <p:sp>
          <p:nvSpPr>
            <p:cNvPr id="318" name="Freeform 303">
              <a:extLst>
                <a:ext uri="{FF2B5EF4-FFF2-40B4-BE49-F238E27FC236}">
                  <a16:creationId xmlns:a16="http://schemas.microsoft.com/office/drawing/2014/main" id="{56A3FF16-845A-42E9-AEAD-0E611CDFFB50}"/>
                </a:ext>
              </a:extLst>
            </p:cNvPr>
            <p:cNvSpPr>
              <a:spLocks/>
            </p:cNvSpPr>
            <p:nvPr/>
          </p:nvSpPr>
          <p:spPr bwMode="auto">
            <a:xfrm>
              <a:off x="3232310" y="5444487"/>
              <a:ext cx="1016368" cy="1020219"/>
            </a:xfrm>
            <a:custGeom>
              <a:avLst/>
              <a:gdLst>
                <a:gd name="T0" fmla="*/ 15 w 44"/>
                <a:gd name="T1" fmla="*/ 44 h 44"/>
                <a:gd name="T2" fmla="*/ 44 w 44"/>
                <a:gd name="T3" fmla="*/ 18 h 44"/>
                <a:gd name="T4" fmla="*/ 29 w 44"/>
                <a:gd name="T5" fmla="*/ 0 h 44"/>
                <a:gd name="T6" fmla="*/ 0 w 44"/>
                <a:gd name="T7" fmla="*/ 26 h 44"/>
                <a:gd name="T8" fmla="*/ 15 w 44"/>
                <a:gd name="T9" fmla="*/ 44 h 44"/>
              </a:gdLst>
              <a:ahLst/>
              <a:cxnLst>
                <a:cxn ang="0">
                  <a:pos x="T0" y="T1"/>
                </a:cxn>
                <a:cxn ang="0">
                  <a:pos x="T2" y="T3"/>
                </a:cxn>
                <a:cxn ang="0">
                  <a:pos x="T4" y="T5"/>
                </a:cxn>
                <a:cxn ang="0">
                  <a:pos x="T6" y="T7"/>
                </a:cxn>
                <a:cxn ang="0">
                  <a:pos x="T8" y="T9"/>
                </a:cxn>
              </a:cxnLst>
              <a:rect l="0" t="0" r="r" b="b"/>
              <a:pathLst>
                <a:path w="44" h="44">
                  <a:moveTo>
                    <a:pt x="15" y="44"/>
                  </a:moveTo>
                  <a:cubicBezTo>
                    <a:pt x="25" y="36"/>
                    <a:pt x="35" y="28"/>
                    <a:pt x="44" y="18"/>
                  </a:cubicBezTo>
                  <a:cubicBezTo>
                    <a:pt x="39" y="13"/>
                    <a:pt x="34" y="7"/>
                    <a:pt x="29" y="0"/>
                  </a:cubicBezTo>
                  <a:cubicBezTo>
                    <a:pt x="20" y="9"/>
                    <a:pt x="10" y="16"/>
                    <a:pt x="0" y="26"/>
                  </a:cubicBezTo>
                  <a:cubicBezTo>
                    <a:pt x="5" y="31"/>
                    <a:pt x="10" y="37"/>
                    <a:pt x="15" y="44"/>
                  </a:cubicBezTo>
                  <a:close/>
                </a:path>
              </a:pathLst>
            </a:custGeom>
            <a:solidFill>
              <a:srgbClr val="A4B8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675">
                <a:cs typeface="Cordia New" panose="020B0304020202020204" pitchFamily="34" charset="-34"/>
              </a:endParaRPr>
            </a:p>
          </p:txBody>
        </p:sp>
        <p:sp>
          <p:nvSpPr>
            <p:cNvPr id="319" name="Freeform 304">
              <a:extLst>
                <a:ext uri="{FF2B5EF4-FFF2-40B4-BE49-F238E27FC236}">
                  <a16:creationId xmlns:a16="http://schemas.microsoft.com/office/drawing/2014/main" id="{615C4B38-5CB4-4104-9C75-4DABE1F7790F}"/>
                </a:ext>
              </a:extLst>
            </p:cNvPr>
            <p:cNvSpPr>
              <a:spLocks/>
            </p:cNvSpPr>
            <p:nvPr/>
          </p:nvSpPr>
          <p:spPr bwMode="auto">
            <a:xfrm>
              <a:off x="3324707" y="5536884"/>
              <a:ext cx="831573" cy="835425"/>
            </a:xfrm>
            <a:custGeom>
              <a:avLst/>
              <a:gdLst>
                <a:gd name="T0" fmla="*/ 0 w 36"/>
                <a:gd name="T1" fmla="*/ 24 h 36"/>
                <a:gd name="T2" fmla="*/ 0 w 36"/>
                <a:gd name="T3" fmla="*/ 20 h 36"/>
                <a:gd name="T4" fmla="*/ 23 w 36"/>
                <a:gd name="T5" fmla="*/ 0 h 36"/>
                <a:gd name="T6" fmla="*/ 27 w 36"/>
                <a:gd name="T7" fmla="*/ 1 h 36"/>
                <a:gd name="T8" fmla="*/ 36 w 36"/>
                <a:gd name="T9" fmla="*/ 12 h 36"/>
                <a:gd name="T10" fmla="*/ 36 w 36"/>
                <a:gd name="T11" fmla="*/ 12 h 36"/>
                <a:gd name="T12" fmla="*/ 36 w 36"/>
                <a:gd name="T13" fmla="*/ 17 h 36"/>
                <a:gd name="T14" fmla="*/ 14 w 36"/>
                <a:gd name="T15" fmla="*/ 36 h 36"/>
                <a:gd name="T16" fmla="*/ 10 w 36"/>
                <a:gd name="T17" fmla="*/ 35 h 36"/>
                <a:gd name="T18" fmla="*/ 0 w 36"/>
                <a:gd name="T19" fmla="*/ 24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6" h="36">
                  <a:moveTo>
                    <a:pt x="0" y="24"/>
                  </a:moveTo>
                  <a:cubicBezTo>
                    <a:pt x="2" y="23"/>
                    <a:pt x="2" y="21"/>
                    <a:pt x="0" y="20"/>
                  </a:cubicBezTo>
                  <a:cubicBezTo>
                    <a:pt x="8" y="12"/>
                    <a:pt x="15" y="6"/>
                    <a:pt x="23" y="0"/>
                  </a:cubicBezTo>
                  <a:cubicBezTo>
                    <a:pt x="24" y="2"/>
                    <a:pt x="25" y="2"/>
                    <a:pt x="27" y="1"/>
                  </a:cubicBezTo>
                  <a:cubicBezTo>
                    <a:pt x="30" y="5"/>
                    <a:pt x="33" y="9"/>
                    <a:pt x="36" y="12"/>
                  </a:cubicBezTo>
                  <a:cubicBezTo>
                    <a:pt x="36" y="12"/>
                    <a:pt x="36" y="12"/>
                    <a:pt x="36" y="12"/>
                  </a:cubicBezTo>
                  <a:cubicBezTo>
                    <a:pt x="35" y="14"/>
                    <a:pt x="35" y="15"/>
                    <a:pt x="36" y="17"/>
                  </a:cubicBezTo>
                  <a:cubicBezTo>
                    <a:pt x="29" y="24"/>
                    <a:pt x="21" y="30"/>
                    <a:pt x="14" y="36"/>
                  </a:cubicBezTo>
                  <a:cubicBezTo>
                    <a:pt x="13" y="35"/>
                    <a:pt x="11" y="34"/>
                    <a:pt x="10" y="35"/>
                  </a:cubicBezTo>
                  <a:cubicBezTo>
                    <a:pt x="7" y="31"/>
                    <a:pt x="3" y="28"/>
                    <a:pt x="0" y="24"/>
                  </a:cubicBezTo>
                  <a:close/>
                </a:path>
              </a:pathLst>
            </a:custGeom>
            <a:solidFill>
              <a:srgbClr val="C1D4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675">
                <a:cs typeface="Cordia New" panose="020B0304020202020204" pitchFamily="34" charset="-34"/>
              </a:endParaRPr>
            </a:p>
          </p:txBody>
        </p:sp>
        <p:sp>
          <p:nvSpPr>
            <p:cNvPr id="320" name="Freeform 305">
              <a:extLst>
                <a:ext uri="{FF2B5EF4-FFF2-40B4-BE49-F238E27FC236}">
                  <a16:creationId xmlns:a16="http://schemas.microsoft.com/office/drawing/2014/main" id="{B10AEC97-6387-4F34-8654-38A6CAC765C5}"/>
                </a:ext>
              </a:extLst>
            </p:cNvPr>
            <p:cNvSpPr>
              <a:spLocks/>
            </p:cNvSpPr>
            <p:nvPr/>
          </p:nvSpPr>
          <p:spPr bwMode="auto">
            <a:xfrm>
              <a:off x="3879090" y="5767877"/>
              <a:ext cx="69298" cy="73149"/>
            </a:xfrm>
            <a:custGeom>
              <a:avLst/>
              <a:gdLst>
                <a:gd name="T0" fmla="*/ 1 w 3"/>
                <a:gd name="T1" fmla="*/ 2 h 3"/>
                <a:gd name="T2" fmla="*/ 3 w 3"/>
                <a:gd name="T3" fmla="*/ 3 h 3"/>
                <a:gd name="T4" fmla="*/ 2 w 3"/>
                <a:gd name="T5" fmla="*/ 1 h 3"/>
                <a:gd name="T6" fmla="*/ 1 w 3"/>
                <a:gd name="T7" fmla="*/ 0 h 3"/>
                <a:gd name="T8" fmla="*/ 1 w 3"/>
                <a:gd name="T9" fmla="*/ 2 h 3"/>
              </a:gdLst>
              <a:ahLst/>
              <a:cxnLst>
                <a:cxn ang="0">
                  <a:pos x="T0" y="T1"/>
                </a:cxn>
                <a:cxn ang="0">
                  <a:pos x="T2" y="T3"/>
                </a:cxn>
                <a:cxn ang="0">
                  <a:pos x="T4" y="T5"/>
                </a:cxn>
                <a:cxn ang="0">
                  <a:pos x="T6" y="T7"/>
                </a:cxn>
                <a:cxn ang="0">
                  <a:pos x="T8" y="T9"/>
                </a:cxn>
              </a:cxnLst>
              <a:rect l="0" t="0" r="r" b="b"/>
              <a:pathLst>
                <a:path w="3" h="3">
                  <a:moveTo>
                    <a:pt x="1" y="2"/>
                  </a:moveTo>
                  <a:cubicBezTo>
                    <a:pt x="1" y="3"/>
                    <a:pt x="2" y="3"/>
                    <a:pt x="3" y="3"/>
                  </a:cubicBezTo>
                  <a:cubicBezTo>
                    <a:pt x="3" y="2"/>
                    <a:pt x="3" y="1"/>
                    <a:pt x="2" y="1"/>
                  </a:cubicBezTo>
                  <a:cubicBezTo>
                    <a:pt x="2" y="0"/>
                    <a:pt x="1" y="0"/>
                    <a:pt x="1" y="0"/>
                  </a:cubicBezTo>
                  <a:cubicBezTo>
                    <a:pt x="0" y="1"/>
                    <a:pt x="0" y="2"/>
                    <a:pt x="1" y="2"/>
                  </a:cubicBezTo>
                  <a:close/>
                </a:path>
              </a:pathLst>
            </a:custGeom>
            <a:solidFill>
              <a:srgbClr val="A4B8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675">
                <a:cs typeface="Cordia New" panose="020B0304020202020204" pitchFamily="34" charset="-34"/>
              </a:endParaRPr>
            </a:p>
          </p:txBody>
        </p:sp>
        <p:sp>
          <p:nvSpPr>
            <p:cNvPr id="321" name="Freeform 306">
              <a:extLst>
                <a:ext uri="{FF2B5EF4-FFF2-40B4-BE49-F238E27FC236}">
                  <a16:creationId xmlns:a16="http://schemas.microsoft.com/office/drawing/2014/main" id="{E1CAF45B-D008-4A43-8545-EB06C788D036}"/>
                </a:ext>
              </a:extLst>
            </p:cNvPr>
            <p:cNvSpPr>
              <a:spLocks/>
            </p:cNvSpPr>
            <p:nvPr/>
          </p:nvSpPr>
          <p:spPr bwMode="auto">
            <a:xfrm>
              <a:off x="3532601" y="6072018"/>
              <a:ext cx="69298" cy="69298"/>
            </a:xfrm>
            <a:custGeom>
              <a:avLst/>
              <a:gdLst>
                <a:gd name="T0" fmla="*/ 0 w 3"/>
                <a:gd name="T1" fmla="*/ 2 h 3"/>
                <a:gd name="T2" fmla="*/ 2 w 3"/>
                <a:gd name="T3" fmla="*/ 2 h 3"/>
                <a:gd name="T4" fmla="*/ 2 w 3"/>
                <a:gd name="T5" fmla="*/ 1 h 3"/>
                <a:gd name="T6" fmla="*/ 0 w 3"/>
                <a:gd name="T7" fmla="*/ 0 h 3"/>
                <a:gd name="T8" fmla="*/ 0 w 3"/>
                <a:gd name="T9" fmla="*/ 2 h 3"/>
              </a:gdLst>
              <a:ahLst/>
              <a:cxnLst>
                <a:cxn ang="0">
                  <a:pos x="T0" y="T1"/>
                </a:cxn>
                <a:cxn ang="0">
                  <a:pos x="T2" y="T3"/>
                </a:cxn>
                <a:cxn ang="0">
                  <a:pos x="T4" y="T5"/>
                </a:cxn>
                <a:cxn ang="0">
                  <a:pos x="T6" y="T7"/>
                </a:cxn>
                <a:cxn ang="0">
                  <a:pos x="T8" y="T9"/>
                </a:cxn>
              </a:cxnLst>
              <a:rect l="0" t="0" r="r" b="b"/>
              <a:pathLst>
                <a:path w="3" h="3">
                  <a:moveTo>
                    <a:pt x="0" y="2"/>
                  </a:moveTo>
                  <a:cubicBezTo>
                    <a:pt x="1" y="3"/>
                    <a:pt x="2" y="3"/>
                    <a:pt x="2" y="2"/>
                  </a:cubicBezTo>
                  <a:cubicBezTo>
                    <a:pt x="3" y="2"/>
                    <a:pt x="3" y="1"/>
                    <a:pt x="2" y="1"/>
                  </a:cubicBezTo>
                  <a:cubicBezTo>
                    <a:pt x="2" y="0"/>
                    <a:pt x="1" y="0"/>
                    <a:pt x="0" y="0"/>
                  </a:cubicBezTo>
                  <a:cubicBezTo>
                    <a:pt x="0" y="1"/>
                    <a:pt x="0" y="1"/>
                    <a:pt x="0" y="2"/>
                  </a:cubicBezTo>
                  <a:close/>
                </a:path>
              </a:pathLst>
            </a:custGeom>
            <a:solidFill>
              <a:srgbClr val="A4B8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675">
                <a:cs typeface="Cordia New" panose="020B0304020202020204" pitchFamily="34" charset="-34"/>
              </a:endParaRPr>
            </a:p>
          </p:txBody>
        </p:sp>
        <p:sp>
          <p:nvSpPr>
            <p:cNvPr id="322" name="Freeform 307">
              <a:extLst>
                <a:ext uri="{FF2B5EF4-FFF2-40B4-BE49-F238E27FC236}">
                  <a16:creationId xmlns:a16="http://schemas.microsoft.com/office/drawing/2014/main" id="{6DA721E1-F827-4CBC-8786-38244097921F}"/>
                </a:ext>
              </a:extLst>
            </p:cNvPr>
            <p:cNvSpPr>
              <a:spLocks noEditPoints="1"/>
            </p:cNvSpPr>
            <p:nvPr/>
          </p:nvSpPr>
          <p:spPr bwMode="auto">
            <a:xfrm>
              <a:off x="3578799" y="5767877"/>
              <a:ext cx="323390" cy="373439"/>
            </a:xfrm>
            <a:custGeom>
              <a:avLst/>
              <a:gdLst>
                <a:gd name="T0" fmla="*/ 3 w 14"/>
                <a:gd name="T1" fmla="*/ 12 h 16"/>
                <a:gd name="T2" fmla="*/ 12 w 14"/>
                <a:gd name="T3" fmla="*/ 14 h 16"/>
                <a:gd name="T4" fmla="*/ 12 w 14"/>
                <a:gd name="T5" fmla="*/ 4 h 16"/>
                <a:gd name="T6" fmla="*/ 3 w 14"/>
                <a:gd name="T7" fmla="*/ 2 h 16"/>
                <a:gd name="T8" fmla="*/ 3 w 14"/>
                <a:gd name="T9" fmla="*/ 12 h 16"/>
                <a:gd name="T10" fmla="*/ 6 w 14"/>
                <a:gd name="T11" fmla="*/ 11 h 16"/>
                <a:gd name="T12" fmla="*/ 7 w 14"/>
                <a:gd name="T13" fmla="*/ 8 h 16"/>
                <a:gd name="T14" fmla="*/ 5 w 14"/>
                <a:gd name="T15" fmla="*/ 6 h 16"/>
                <a:gd name="T16" fmla="*/ 5 w 14"/>
                <a:gd name="T17" fmla="*/ 8 h 16"/>
                <a:gd name="T18" fmla="*/ 4 w 14"/>
                <a:gd name="T19" fmla="*/ 8 h 16"/>
                <a:gd name="T20" fmla="*/ 5 w 14"/>
                <a:gd name="T21" fmla="*/ 5 h 16"/>
                <a:gd name="T22" fmla="*/ 4 w 14"/>
                <a:gd name="T23" fmla="*/ 5 h 16"/>
                <a:gd name="T24" fmla="*/ 4 w 14"/>
                <a:gd name="T25" fmla="*/ 4 h 16"/>
                <a:gd name="T26" fmla="*/ 5 w 14"/>
                <a:gd name="T27" fmla="*/ 5 h 16"/>
                <a:gd name="T28" fmla="*/ 8 w 14"/>
                <a:gd name="T29" fmla="*/ 5 h 16"/>
                <a:gd name="T30" fmla="*/ 8 w 14"/>
                <a:gd name="T31" fmla="*/ 8 h 16"/>
                <a:gd name="T32" fmla="*/ 9 w 14"/>
                <a:gd name="T33" fmla="*/ 10 h 16"/>
                <a:gd name="T34" fmla="*/ 10 w 14"/>
                <a:gd name="T35" fmla="*/ 8 h 16"/>
                <a:gd name="T36" fmla="*/ 11 w 14"/>
                <a:gd name="T37" fmla="*/ 9 h 16"/>
                <a:gd name="T38" fmla="*/ 10 w 14"/>
                <a:gd name="T39" fmla="*/ 11 h 16"/>
                <a:gd name="T40" fmla="*/ 10 w 14"/>
                <a:gd name="T41" fmla="*/ 12 h 16"/>
                <a:gd name="T42" fmla="*/ 10 w 14"/>
                <a:gd name="T43" fmla="*/ 12 h 16"/>
                <a:gd name="T44" fmla="*/ 9 w 14"/>
                <a:gd name="T45" fmla="*/ 11 h 16"/>
                <a:gd name="T46" fmla="*/ 6 w 14"/>
                <a:gd name="T47" fmla="*/ 1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4" h="16">
                  <a:moveTo>
                    <a:pt x="3" y="12"/>
                  </a:moveTo>
                  <a:cubicBezTo>
                    <a:pt x="5" y="15"/>
                    <a:pt x="9" y="16"/>
                    <a:pt x="12" y="14"/>
                  </a:cubicBezTo>
                  <a:cubicBezTo>
                    <a:pt x="14" y="12"/>
                    <a:pt x="14" y="8"/>
                    <a:pt x="12" y="4"/>
                  </a:cubicBezTo>
                  <a:cubicBezTo>
                    <a:pt x="9" y="1"/>
                    <a:pt x="5" y="0"/>
                    <a:pt x="3" y="2"/>
                  </a:cubicBezTo>
                  <a:cubicBezTo>
                    <a:pt x="0" y="4"/>
                    <a:pt x="0" y="9"/>
                    <a:pt x="3" y="12"/>
                  </a:cubicBezTo>
                  <a:close/>
                  <a:moveTo>
                    <a:pt x="6" y="11"/>
                  </a:moveTo>
                  <a:cubicBezTo>
                    <a:pt x="5" y="10"/>
                    <a:pt x="6" y="9"/>
                    <a:pt x="7" y="8"/>
                  </a:cubicBezTo>
                  <a:cubicBezTo>
                    <a:pt x="6" y="7"/>
                    <a:pt x="6" y="7"/>
                    <a:pt x="5" y="6"/>
                  </a:cubicBezTo>
                  <a:cubicBezTo>
                    <a:pt x="5" y="7"/>
                    <a:pt x="5" y="7"/>
                    <a:pt x="5" y="8"/>
                  </a:cubicBezTo>
                  <a:cubicBezTo>
                    <a:pt x="4" y="8"/>
                    <a:pt x="4" y="8"/>
                    <a:pt x="4" y="8"/>
                  </a:cubicBezTo>
                  <a:cubicBezTo>
                    <a:pt x="4" y="7"/>
                    <a:pt x="4" y="6"/>
                    <a:pt x="5" y="5"/>
                  </a:cubicBezTo>
                  <a:cubicBezTo>
                    <a:pt x="4" y="5"/>
                    <a:pt x="4" y="5"/>
                    <a:pt x="4" y="5"/>
                  </a:cubicBezTo>
                  <a:cubicBezTo>
                    <a:pt x="4" y="5"/>
                    <a:pt x="4" y="4"/>
                    <a:pt x="4" y="4"/>
                  </a:cubicBezTo>
                  <a:cubicBezTo>
                    <a:pt x="5" y="5"/>
                    <a:pt x="5" y="5"/>
                    <a:pt x="5" y="5"/>
                  </a:cubicBezTo>
                  <a:cubicBezTo>
                    <a:pt x="6" y="4"/>
                    <a:pt x="7" y="4"/>
                    <a:pt x="8" y="5"/>
                  </a:cubicBezTo>
                  <a:cubicBezTo>
                    <a:pt x="9" y="6"/>
                    <a:pt x="8" y="7"/>
                    <a:pt x="8" y="8"/>
                  </a:cubicBezTo>
                  <a:cubicBezTo>
                    <a:pt x="8" y="9"/>
                    <a:pt x="9" y="10"/>
                    <a:pt x="9" y="10"/>
                  </a:cubicBezTo>
                  <a:cubicBezTo>
                    <a:pt x="10" y="10"/>
                    <a:pt x="10" y="9"/>
                    <a:pt x="10" y="8"/>
                  </a:cubicBezTo>
                  <a:cubicBezTo>
                    <a:pt x="10" y="9"/>
                    <a:pt x="10" y="9"/>
                    <a:pt x="11" y="9"/>
                  </a:cubicBezTo>
                  <a:cubicBezTo>
                    <a:pt x="11" y="9"/>
                    <a:pt x="10" y="10"/>
                    <a:pt x="10" y="11"/>
                  </a:cubicBezTo>
                  <a:cubicBezTo>
                    <a:pt x="10" y="11"/>
                    <a:pt x="10" y="12"/>
                    <a:pt x="10" y="12"/>
                  </a:cubicBezTo>
                  <a:cubicBezTo>
                    <a:pt x="10" y="12"/>
                    <a:pt x="10" y="12"/>
                    <a:pt x="10" y="12"/>
                  </a:cubicBezTo>
                  <a:cubicBezTo>
                    <a:pt x="10" y="12"/>
                    <a:pt x="9" y="12"/>
                    <a:pt x="9" y="11"/>
                  </a:cubicBezTo>
                  <a:cubicBezTo>
                    <a:pt x="8" y="12"/>
                    <a:pt x="7" y="12"/>
                    <a:pt x="6" y="11"/>
                  </a:cubicBezTo>
                  <a:close/>
                </a:path>
              </a:pathLst>
            </a:custGeom>
            <a:solidFill>
              <a:srgbClr val="A4B8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675">
                <a:cs typeface="Cordia New" panose="020B0304020202020204" pitchFamily="34" charset="-34"/>
              </a:endParaRPr>
            </a:p>
          </p:txBody>
        </p:sp>
        <p:sp>
          <p:nvSpPr>
            <p:cNvPr id="323" name="Freeform 308">
              <a:extLst>
                <a:ext uri="{FF2B5EF4-FFF2-40B4-BE49-F238E27FC236}">
                  <a16:creationId xmlns:a16="http://schemas.microsoft.com/office/drawing/2014/main" id="{B7BCC33B-4C70-4B96-9C9C-4D197157252B}"/>
                </a:ext>
              </a:extLst>
            </p:cNvPr>
            <p:cNvSpPr>
              <a:spLocks/>
            </p:cNvSpPr>
            <p:nvPr/>
          </p:nvSpPr>
          <p:spPr bwMode="auto">
            <a:xfrm>
              <a:off x="3740494" y="5979621"/>
              <a:ext cx="46199" cy="46199"/>
            </a:xfrm>
            <a:custGeom>
              <a:avLst/>
              <a:gdLst>
                <a:gd name="T0" fmla="*/ 0 w 2"/>
                <a:gd name="T1" fmla="*/ 0 h 2"/>
                <a:gd name="T2" fmla="*/ 2 w 2"/>
                <a:gd name="T3" fmla="*/ 2 h 2"/>
                <a:gd name="T4" fmla="*/ 0 w 2"/>
                <a:gd name="T5" fmla="*/ 2 h 2"/>
                <a:gd name="T6" fmla="*/ 0 w 2"/>
                <a:gd name="T7" fmla="*/ 0 h 2"/>
              </a:gdLst>
              <a:ahLst/>
              <a:cxnLst>
                <a:cxn ang="0">
                  <a:pos x="T0" y="T1"/>
                </a:cxn>
                <a:cxn ang="0">
                  <a:pos x="T2" y="T3"/>
                </a:cxn>
                <a:cxn ang="0">
                  <a:pos x="T4" y="T5"/>
                </a:cxn>
                <a:cxn ang="0">
                  <a:pos x="T6" y="T7"/>
                </a:cxn>
              </a:cxnLst>
              <a:rect l="0" t="0" r="r" b="b"/>
              <a:pathLst>
                <a:path w="2" h="2">
                  <a:moveTo>
                    <a:pt x="0" y="0"/>
                  </a:moveTo>
                  <a:cubicBezTo>
                    <a:pt x="1" y="0"/>
                    <a:pt x="1" y="1"/>
                    <a:pt x="2" y="2"/>
                  </a:cubicBezTo>
                  <a:cubicBezTo>
                    <a:pt x="1" y="2"/>
                    <a:pt x="0" y="2"/>
                    <a:pt x="0" y="2"/>
                  </a:cubicBezTo>
                  <a:cubicBezTo>
                    <a:pt x="0" y="1"/>
                    <a:pt x="0" y="0"/>
                    <a:pt x="0" y="0"/>
                  </a:cubicBezTo>
                  <a:close/>
                </a:path>
              </a:pathLst>
            </a:custGeom>
            <a:solidFill>
              <a:srgbClr val="A4B8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675">
                <a:cs typeface="Cordia New" panose="020B0304020202020204" pitchFamily="34" charset="-34"/>
              </a:endParaRPr>
            </a:p>
          </p:txBody>
        </p:sp>
        <p:sp>
          <p:nvSpPr>
            <p:cNvPr id="324" name="Freeform 309">
              <a:extLst>
                <a:ext uri="{FF2B5EF4-FFF2-40B4-BE49-F238E27FC236}">
                  <a16:creationId xmlns:a16="http://schemas.microsoft.com/office/drawing/2014/main" id="{D5F2C387-8103-4323-90EC-21F920F0B17C}"/>
                </a:ext>
              </a:extLst>
            </p:cNvPr>
            <p:cNvSpPr>
              <a:spLocks/>
            </p:cNvSpPr>
            <p:nvPr/>
          </p:nvSpPr>
          <p:spPr bwMode="auto">
            <a:xfrm>
              <a:off x="3717395" y="5887224"/>
              <a:ext cx="46199" cy="69298"/>
            </a:xfrm>
            <a:custGeom>
              <a:avLst/>
              <a:gdLst>
                <a:gd name="T0" fmla="*/ 1 w 2"/>
                <a:gd name="T1" fmla="*/ 1 h 3"/>
                <a:gd name="T2" fmla="*/ 1 w 2"/>
                <a:gd name="T3" fmla="*/ 3 h 3"/>
                <a:gd name="T4" fmla="*/ 0 w 2"/>
                <a:gd name="T5" fmla="*/ 1 h 3"/>
                <a:gd name="T6" fmla="*/ 1 w 2"/>
                <a:gd name="T7" fmla="*/ 1 h 3"/>
              </a:gdLst>
              <a:ahLst/>
              <a:cxnLst>
                <a:cxn ang="0">
                  <a:pos x="T0" y="T1"/>
                </a:cxn>
                <a:cxn ang="0">
                  <a:pos x="T2" y="T3"/>
                </a:cxn>
                <a:cxn ang="0">
                  <a:pos x="T4" y="T5"/>
                </a:cxn>
                <a:cxn ang="0">
                  <a:pos x="T6" y="T7"/>
                </a:cxn>
              </a:cxnLst>
              <a:rect l="0" t="0" r="r" b="b"/>
              <a:pathLst>
                <a:path w="2" h="3">
                  <a:moveTo>
                    <a:pt x="1" y="1"/>
                  </a:moveTo>
                  <a:cubicBezTo>
                    <a:pt x="2" y="1"/>
                    <a:pt x="1" y="2"/>
                    <a:pt x="1" y="3"/>
                  </a:cubicBezTo>
                  <a:cubicBezTo>
                    <a:pt x="0" y="2"/>
                    <a:pt x="0" y="1"/>
                    <a:pt x="0" y="1"/>
                  </a:cubicBezTo>
                  <a:cubicBezTo>
                    <a:pt x="0" y="0"/>
                    <a:pt x="1" y="0"/>
                    <a:pt x="1" y="1"/>
                  </a:cubicBezTo>
                  <a:close/>
                </a:path>
              </a:pathLst>
            </a:custGeom>
            <a:solidFill>
              <a:srgbClr val="A4B8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675">
                <a:cs typeface="Cordia New" panose="020B0304020202020204" pitchFamily="34" charset="-34"/>
              </a:endParaRPr>
            </a:p>
          </p:txBody>
        </p:sp>
        <p:sp>
          <p:nvSpPr>
            <p:cNvPr id="325" name="Freeform 311">
              <a:extLst>
                <a:ext uri="{FF2B5EF4-FFF2-40B4-BE49-F238E27FC236}">
                  <a16:creationId xmlns:a16="http://schemas.microsoft.com/office/drawing/2014/main" id="{E74F1CEE-2D50-4D8C-B51E-AE3567A90D5D}"/>
                </a:ext>
              </a:extLst>
            </p:cNvPr>
            <p:cNvSpPr>
              <a:spLocks/>
            </p:cNvSpPr>
            <p:nvPr/>
          </p:nvSpPr>
          <p:spPr bwMode="auto">
            <a:xfrm>
              <a:off x="5546085" y="6048919"/>
              <a:ext cx="1085665" cy="627531"/>
            </a:xfrm>
            <a:custGeom>
              <a:avLst/>
              <a:gdLst>
                <a:gd name="T0" fmla="*/ 2 w 47"/>
                <a:gd name="T1" fmla="*/ 25 h 27"/>
                <a:gd name="T2" fmla="*/ 47 w 47"/>
                <a:gd name="T3" fmla="*/ 25 h 27"/>
                <a:gd name="T4" fmla="*/ 44 w 47"/>
                <a:gd name="T5" fmla="*/ 2 h 27"/>
                <a:gd name="T6" fmla="*/ 0 w 47"/>
                <a:gd name="T7" fmla="*/ 2 h 27"/>
                <a:gd name="T8" fmla="*/ 2 w 47"/>
                <a:gd name="T9" fmla="*/ 25 h 27"/>
              </a:gdLst>
              <a:ahLst/>
              <a:cxnLst>
                <a:cxn ang="0">
                  <a:pos x="T0" y="T1"/>
                </a:cxn>
                <a:cxn ang="0">
                  <a:pos x="T2" y="T3"/>
                </a:cxn>
                <a:cxn ang="0">
                  <a:pos x="T4" y="T5"/>
                </a:cxn>
                <a:cxn ang="0">
                  <a:pos x="T6" y="T7"/>
                </a:cxn>
                <a:cxn ang="0">
                  <a:pos x="T8" y="T9"/>
                </a:cxn>
              </a:cxnLst>
              <a:rect l="0" t="0" r="r" b="b"/>
              <a:pathLst>
                <a:path w="47" h="27">
                  <a:moveTo>
                    <a:pt x="2" y="25"/>
                  </a:moveTo>
                  <a:cubicBezTo>
                    <a:pt x="17" y="24"/>
                    <a:pt x="32" y="27"/>
                    <a:pt x="47" y="25"/>
                  </a:cubicBezTo>
                  <a:cubicBezTo>
                    <a:pt x="46" y="18"/>
                    <a:pt x="45" y="10"/>
                    <a:pt x="44" y="2"/>
                  </a:cubicBezTo>
                  <a:cubicBezTo>
                    <a:pt x="29" y="3"/>
                    <a:pt x="15" y="0"/>
                    <a:pt x="0" y="2"/>
                  </a:cubicBezTo>
                  <a:cubicBezTo>
                    <a:pt x="1" y="9"/>
                    <a:pt x="1" y="17"/>
                    <a:pt x="2" y="25"/>
                  </a:cubicBezTo>
                  <a:close/>
                </a:path>
              </a:pathLst>
            </a:custGeom>
            <a:solidFill>
              <a:srgbClr val="C1D4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675">
                <a:cs typeface="Cordia New" panose="020B0304020202020204" pitchFamily="34" charset="-34"/>
              </a:endParaRPr>
            </a:p>
          </p:txBody>
        </p:sp>
        <p:sp>
          <p:nvSpPr>
            <p:cNvPr id="326" name="Freeform 312">
              <a:extLst>
                <a:ext uri="{FF2B5EF4-FFF2-40B4-BE49-F238E27FC236}">
                  <a16:creationId xmlns:a16="http://schemas.microsoft.com/office/drawing/2014/main" id="{7682DA03-85A4-4E18-8286-CA1230F7CA1A}"/>
                </a:ext>
              </a:extLst>
            </p:cNvPr>
            <p:cNvSpPr>
              <a:spLocks/>
            </p:cNvSpPr>
            <p:nvPr/>
          </p:nvSpPr>
          <p:spPr bwMode="auto">
            <a:xfrm>
              <a:off x="5569185" y="6072018"/>
              <a:ext cx="1039467" cy="581333"/>
            </a:xfrm>
            <a:custGeom>
              <a:avLst/>
              <a:gdLst>
                <a:gd name="T0" fmla="*/ 3 w 45"/>
                <a:gd name="T1" fmla="*/ 23 h 25"/>
                <a:gd name="T2" fmla="*/ 45 w 45"/>
                <a:gd name="T3" fmla="*/ 23 h 25"/>
                <a:gd name="T4" fmla="*/ 42 w 45"/>
                <a:gd name="T5" fmla="*/ 2 h 25"/>
                <a:gd name="T6" fmla="*/ 0 w 45"/>
                <a:gd name="T7" fmla="*/ 2 h 25"/>
                <a:gd name="T8" fmla="*/ 3 w 45"/>
                <a:gd name="T9" fmla="*/ 23 h 25"/>
              </a:gdLst>
              <a:ahLst/>
              <a:cxnLst>
                <a:cxn ang="0">
                  <a:pos x="T0" y="T1"/>
                </a:cxn>
                <a:cxn ang="0">
                  <a:pos x="T2" y="T3"/>
                </a:cxn>
                <a:cxn ang="0">
                  <a:pos x="T4" y="T5"/>
                </a:cxn>
                <a:cxn ang="0">
                  <a:pos x="T6" y="T7"/>
                </a:cxn>
                <a:cxn ang="0">
                  <a:pos x="T8" y="T9"/>
                </a:cxn>
              </a:cxnLst>
              <a:rect l="0" t="0" r="r" b="b"/>
              <a:pathLst>
                <a:path w="45" h="25">
                  <a:moveTo>
                    <a:pt x="3" y="23"/>
                  </a:moveTo>
                  <a:cubicBezTo>
                    <a:pt x="17" y="22"/>
                    <a:pt x="31" y="25"/>
                    <a:pt x="45" y="23"/>
                  </a:cubicBezTo>
                  <a:cubicBezTo>
                    <a:pt x="44" y="16"/>
                    <a:pt x="43" y="9"/>
                    <a:pt x="42" y="2"/>
                  </a:cubicBezTo>
                  <a:cubicBezTo>
                    <a:pt x="28" y="3"/>
                    <a:pt x="14" y="0"/>
                    <a:pt x="0" y="2"/>
                  </a:cubicBezTo>
                  <a:cubicBezTo>
                    <a:pt x="1" y="9"/>
                    <a:pt x="2" y="16"/>
                    <a:pt x="3" y="23"/>
                  </a:cubicBezTo>
                  <a:close/>
                </a:path>
              </a:pathLst>
            </a:custGeom>
            <a:solidFill>
              <a:srgbClr val="A4B8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675">
                <a:cs typeface="Cordia New" panose="020B0304020202020204" pitchFamily="34" charset="-34"/>
              </a:endParaRPr>
            </a:p>
          </p:txBody>
        </p:sp>
        <p:sp>
          <p:nvSpPr>
            <p:cNvPr id="327" name="Freeform 313">
              <a:extLst>
                <a:ext uri="{FF2B5EF4-FFF2-40B4-BE49-F238E27FC236}">
                  <a16:creationId xmlns:a16="http://schemas.microsoft.com/office/drawing/2014/main" id="{97464A4C-90DD-4A63-887C-17C79C87FA16}"/>
                </a:ext>
              </a:extLst>
            </p:cNvPr>
            <p:cNvSpPr>
              <a:spLocks/>
            </p:cNvSpPr>
            <p:nvPr/>
          </p:nvSpPr>
          <p:spPr bwMode="auto">
            <a:xfrm>
              <a:off x="5615383" y="6118217"/>
              <a:ext cx="947070" cy="488936"/>
            </a:xfrm>
            <a:custGeom>
              <a:avLst/>
              <a:gdLst>
                <a:gd name="T0" fmla="*/ 0 w 41"/>
                <a:gd name="T1" fmla="*/ 3 h 21"/>
                <a:gd name="T2" fmla="*/ 3 w 41"/>
                <a:gd name="T3" fmla="*/ 0 h 21"/>
                <a:gd name="T4" fmla="*/ 36 w 41"/>
                <a:gd name="T5" fmla="*/ 1 h 21"/>
                <a:gd name="T6" fmla="*/ 39 w 41"/>
                <a:gd name="T7" fmla="*/ 4 h 21"/>
                <a:gd name="T8" fmla="*/ 41 w 41"/>
                <a:gd name="T9" fmla="*/ 18 h 21"/>
                <a:gd name="T10" fmla="*/ 41 w 41"/>
                <a:gd name="T11" fmla="*/ 18 h 21"/>
                <a:gd name="T12" fmla="*/ 38 w 41"/>
                <a:gd name="T13" fmla="*/ 21 h 21"/>
                <a:gd name="T14" fmla="*/ 5 w 41"/>
                <a:gd name="T15" fmla="*/ 20 h 21"/>
                <a:gd name="T16" fmla="*/ 2 w 41"/>
                <a:gd name="T17" fmla="*/ 17 h 21"/>
                <a:gd name="T18" fmla="*/ 0 w 41"/>
                <a:gd name="T19" fmla="*/ 3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21">
                  <a:moveTo>
                    <a:pt x="0" y="3"/>
                  </a:moveTo>
                  <a:cubicBezTo>
                    <a:pt x="2" y="3"/>
                    <a:pt x="3" y="2"/>
                    <a:pt x="3" y="0"/>
                  </a:cubicBezTo>
                  <a:cubicBezTo>
                    <a:pt x="14" y="0"/>
                    <a:pt x="25" y="1"/>
                    <a:pt x="36" y="1"/>
                  </a:cubicBezTo>
                  <a:cubicBezTo>
                    <a:pt x="36" y="3"/>
                    <a:pt x="37" y="4"/>
                    <a:pt x="39" y="4"/>
                  </a:cubicBezTo>
                  <a:cubicBezTo>
                    <a:pt x="40" y="9"/>
                    <a:pt x="40" y="13"/>
                    <a:pt x="41" y="18"/>
                  </a:cubicBezTo>
                  <a:cubicBezTo>
                    <a:pt x="41" y="18"/>
                    <a:pt x="41" y="18"/>
                    <a:pt x="41" y="18"/>
                  </a:cubicBezTo>
                  <a:cubicBezTo>
                    <a:pt x="39" y="18"/>
                    <a:pt x="38" y="19"/>
                    <a:pt x="38" y="21"/>
                  </a:cubicBezTo>
                  <a:cubicBezTo>
                    <a:pt x="27" y="21"/>
                    <a:pt x="16" y="20"/>
                    <a:pt x="5" y="20"/>
                  </a:cubicBezTo>
                  <a:cubicBezTo>
                    <a:pt x="5" y="18"/>
                    <a:pt x="4" y="17"/>
                    <a:pt x="2" y="17"/>
                  </a:cubicBezTo>
                  <a:cubicBezTo>
                    <a:pt x="1" y="12"/>
                    <a:pt x="1" y="8"/>
                    <a:pt x="0" y="3"/>
                  </a:cubicBezTo>
                  <a:close/>
                </a:path>
              </a:pathLst>
            </a:custGeom>
            <a:solidFill>
              <a:srgbClr val="C1D4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675">
                <a:cs typeface="Cordia New" panose="020B0304020202020204" pitchFamily="34" charset="-34"/>
              </a:endParaRPr>
            </a:p>
          </p:txBody>
        </p:sp>
        <p:sp>
          <p:nvSpPr>
            <p:cNvPr id="328" name="Freeform 314">
              <a:extLst>
                <a:ext uri="{FF2B5EF4-FFF2-40B4-BE49-F238E27FC236}">
                  <a16:creationId xmlns:a16="http://schemas.microsoft.com/office/drawing/2014/main" id="{D6E422AE-7B9B-487E-9D70-CCF8A84129D6}"/>
                </a:ext>
              </a:extLst>
            </p:cNvPr>
            <p:cNvSpPr>
              <a:spLocks/>
            </p:cNvSpPr>
            <p:nvPr/>
          </p:nvSpPr>
          <p:spPr bwMode="auto">
            <a:xfrm>
              <a:off x="6308361" y="6326110"/>
              <a:ext cx="69298" cy="69298"/>
            </a:xfrm>
            <a:custGeom>
              <a:avLst/>
              <a:gdLst>
                <a:gd name="T0" fmla="*/ 0 w 3"/>
                <a:gd name="T1" fmla="*/ 2 h 3"/>
                <a:gd name="T2" fmla="*/ 2 w 3"/>
                <a:gd name="T3" fmla="*/ 3 h 3"/>
                <a:gd name="T4" fmla="*/ 3 w 3"/>
                <a:gd name="T5" fmla="*/ 2 h 3"/>
                <a:gd name="T6" fmla="*/ 1 w 3"/>
                <a:gd name="T7" fmla="*/ 0 h 3"/>
                <a:gd name="T8" fmla="*/ 0 w 3"/>
                <a:gd name="T9" fmla="*/ 2 h 3"/>
              </a:gdLst>
              <a:ahLst/>
              <a:cxnLst>
                <a:cxn ang="0">
                  <a:pos x="T0" y="T1"/>
                </a:cxn>
                <a:cxn ang="0">
                  <a:pos x="T2" y="T3"/>
                </a:cxn>
                <a:cxn ang="0">
                  <a:pos x="T4" y="T5"/>
                </a:cxn>
                <a:cxn ang="0">
                  <a:pos x="T6" y="T7"/>
                </a:cxn>
                <a:cxn ang="0">
                  <a:pos x="T8" y="T9"/>
                </a:cxn>
              </a:cxnLst>
              <a:rect l="0" t="0" r="r" b="b"/>
              <a:pathLst>
                <a:path w="3" h="3">
                  <a:moveTo>
                    <a:pt x="0" y="2"/>
                  </a:moveTo>
                  <a:cubicBezTo>
                    <a:pt x="0" y="2"/>
                    <a:pt x="1" y="3"/>
                    <a:pt x="2" y="3"/>
                  </a:cubicBezTo>
                  <a:cubicBezTo>
                    <a:pt x="2" y="3"/>
                    <a:pt x="3" y="2"/>
                    <a:pt x="3" y="2"/>
                  </a:cubicBezTo>
                  <a:cubicBezTo>
                    <a:pt x="3" y="1"/>
                    <a:pt x="2" y="0"/>
                    <a:pt x="1" y="0"/>
                  </a:cubicBezTo>
                  <a:cubicBezTo>
                    <a:pt x="1" y="0"/>
                    <a:pt x="0" y="1"/>
                    <a:pt x="0" y="2"/>
                  </a:cubicBezTo>
                  <a:close/>
                </a:path>
              </a:pathLst>
            </a:custGeom>
            <a:solidFill>
              <a:srgbClr val="A4B8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675">
                <a:cs typeface="Cordia New" panose="020B0304020202020204" pitchFamily="34" charset="-34"/>
              </a:endParaRPr>
            </a:p>
          </p:txBody>
        </p:sp>
        <p:sp>
          <p:nvSpPr>
            <p:cNvPr id="329" name="Freeform 315">
              <a:extLst>
                <a:ext uri="{FF2B5EF4-FFF2-40B4-BE49-F238E27FC236}">
                  <a16:creationId xmlns:a16="http://schemas.microsoft.com/office/drawing/2014/main" id="{82161BBB-136A-4F9C-8247-642E0565B236}"/>
                </a:ext>
              </a:extLst>
            </p:cNvPr>
            <p:cNvSpPr>
              <a:spLocks/>
            </p:cNvSpPr>
            <p:nvPr/>
          </p:nvSpPr>
          <p:spPr bwMode="auto">
            <a:xfrm>
              <a:off x="5800177" y="6303011"/>
              <a:ext cx="46199" cy="69298"/>
            </a:xfrm>
            <a:custGeom>
              <a:avLst/>
              <a:gdLst>
                <a:gd name="T0" fmla="*/ 0 w 2"/>
                <a:gd name="T1" fmla="*/ 1 h 3"/>
                <a:gd name="T2" fmla="*/ 1 w 2"/>
                <a:gd name="T3" fmla="*/ 3 h 3"/>
                <a:gd name="T4" fmla="*/ 2 w 2"/>
                <a:gd name="T5" fmla="*/ 2 h 3"/>
                <a:gd name="T6" fmla="*/ 1 w 2"/>
                <a:gd name="T7" fmla="*/ 0 h 3"/>
                <a:gd name="T8" fmla="*/ 0 w 2"/>
                <a:gd name="T9" fmla="*/ 1 h 3"/>
              </a:gdLst>
              <a:ahLst/>
              <a:cxnLst>
                <a:cxn ang="0">
                  <a:pos x="T0" y="T1"/>
                </a:cxn>
                <a:cxn ang="0">
                  <a:pos x="T2" y="T3"/>
                </a:cxn>
                <a:cxn ang="0">
                  <a:pos x="T4" y="T5"/>
                </a:cxn>
                <a:cxn ang="0">
                  <a:pos x="T6" y="T7"/>
                </a:cxn>
                <a:cxn ang="0">
                  <a:pos x="T8" y="T9"/>
                </a:cxn>
              </a:cxnLst>
              <a:rect l="0" t="0" r="r" b="b"/>
              <a:pathLst>
                <a:path w="2" h="3">
                  <a:moveTo>
                    <a:pt x="0" y="1"/>
                  </a:moveTo>
                  <a:cubicBezTo>
                    <a:pt x="0" y="2"/>
                    <a:pt x="0" y="3"/>
                    <a:pt x="1" y="3"/>
                  </a:cubicBezTo>
                  <a:cubicBezTo>
                    <a:pt x="2" y="3"/>
                    <a:pt x="2" y="2"/>
                    <a:pt x="2" y="2"/>
                  </a:cubicBezTo>
                  <a:cubicBezTo>
                    <a:pt x="2" y="1"/>
                    <a:pt x="2" y="0"/>
                    <a:pt x="1" y="0"/>
                  </a:cubicBezTo>
                  <a:cubicBezTo>
                    <a:pt x="0" y="0"/>
                    <a:pt x="0" y="1"/>
                    <a:pt x="0" y="1"/>
                  </a:cubicBezTo>
                  <a:close/>
                </a:path>
              </a:pathLst>
            </a:custGeom>
            <a:solidFill>
              <a:srgbClr val="A4B8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675">
                <a:cs typeface="Cordia New" panose="020B0304020202020204" pitchFamily="34" charset="-34"/>
              </a:endParaRPr>
            </a:p>
          </p:txBody>
        </p:sp>
        <p:sp>
          <p:nvSpPr>
            <p:cNvPr id="330" name="Freeform 316">
              <a:extLst>
                <a:ext uri="{FF2B5EF4-FFF2-40B4-BE49-F238E27FC236}">
                  <a16:creationId xmlns:a16="http://schemas.microsoft.com/office/drawing/2014/main" id="{FEE2B1BD-F252-4601-8B03-1EE9BB72113B}"/>
                </a:ext>
              </a:extLst>
            </p:cNvPr>
            <p:cNvSpPr>
              <a:spLocks noEditPoints="1"/>
            </p:cNvSpPr>
            <p:nvPr/>
          </p:nvSpPr>
          <p:spPr bwMode="auto">
            <a:xfrm>
              <a:off x="5915673" y="6187515"/>
              <a:ext cx="323390" cy="323390"/>
            </a:xfrm>
            <a:custGeom>
              <a:avLst/>
              <a:gdLst>
                <a:gd name="T0" fmla="*/ 1 w 14"/>
                <a:gd name="T1" fmla="*/ 7 h 14"/>
                <a:gd name="T2" fmla="*/ 8 w 14"/>
                <a:gd name="T3" fmla="*/ 14 h 14"/>
                <a:gd name="T4" fmla="*/ 14 w 14"/>
                <a:gd name="T5" fmla="*/ 8 h 14"/>
                <a:gd name="T6" fmla="*/ 7 w 14"/>
                <a:gd name="T7" fmla="*/ 1 h 14"/>
                <a:gd name="T8" fmla="*/ 1 w 14"/>
                <a:gd name="T9" fmla="*/ 7 h 14"/>
                <a:gd name="T10" fmla="*/ 5 w 14"/>
                <a:gd name="T11" fmla="*/ 9 h 14"/>
                <a:gd name="T12" fmla="*/ 7 w 14"/>
                <a:gd name="T13" fmla="*/ 7 h 14"/>
                <a:gd name="T14" fmla="*/ 7 w 14"/>
                <a:gd name="T15" fmla="*/ 5 h 14"/>
                <a:gd name="T16" fmla="*/ 5 w 14"/>
                <a:gd name="T17" fmla="*/ 5 h 14"/>
                <a:gd name="T18" fmla="*/ 4 w 14"/>
                <a:gd name="T19" fmla="*/ 5 h 14"/>
                <a:gd name="T20" fmla="*/ 7 w 14"/>
                <a:gd name="T21" fmla="*/ 4 h 14"/>
                <a:gd name="T22" fmla="*/ 6 w 14"/>
                <a:gd name="T23" fmla="*/ 3 h 14"/>
                <a:gd name="T24" fmla="*/ 7 w 14"/>
                <a:gd name="T25" fmla="*/ 3 h 14"/>
                <a:gd name="T26" fmla="*/ 7 w 14"/>
                <a:gd name="T27" fmla="*/ 4 h 14"/>
                <a:gd name="T28" fmla="*/ 10 w 14"/>
                <a:gd name="T29" fmla="*/ 6 h 14"/>
                <a:gd name="T30" fmla="*/ 8 w 14"/>
                <a:gd name="T31" fmla="*/ 8 h 14"/>
                <a:gd name="T32" fmla="*/ 8 w 14"/>
                <a:gd name="T33" fmla="*/ 10 h 14"/>
                <a:gd name="T34" fmla="*/ 10 w 14"/>
                <a:gd name="T35" fmla="*/ 9 h 14"/>
                <a:gd name="T36" fmla="*/ 10 w 14"/>
                <a:gd name="T37" fmla="*/ 10 h 14"/>
                <a:gd name="T38" fmla="*/ 8 w 14"/>
                <a:gd name="T39" fmla="*/ 11 h 14"/>
                <a:gd name="T40" fmla="*/ 8 w 14"/>
                <a:gd name="T41" fmla="*/ 12 h 14"/>
                <a:gd name="T42" fmla="*/ 7 w 14"/>
                <a:gd name="T43" fmla="*/ 12 h 14"/>
                <a:gd name="T44" fmla="*/ 7 w 14"/>
                <a:gd name="T45" fmla="*/ 11 h 14"/>
                <a:gd name="T46" fmla="*/ 5 w 14"/>
                <a:gd name="T47" fmla="*/ 9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4" h="14">
                  <a:moveTo>
                    <a:pt x="1" y="7"/>
                  </a:moveTo>
                  <a:cubicBezTo>
                    <a:pt x="1" y="11"/>
                    <a:pt x="4" y="14"/>
                    <a:pt x="8" y="14"/>
                  </a:cubicBezTo>
                  <a:cubicBezTo>
                    <a:pt x="12" y="14"/>
                    <a:pt x="14" y="12"/>
                    <a:pt x="14" y="8"/>
                  </a:cubicBezTo>
                  <a:cubicBezTo>
                    <a:pt x="14" y="4"/>
                    <a:pt x="10" y="1"/>
                    <a:pt x="7" y="1"/>
                  </a:cubicBezTo>
                  <a:cubicBezTo>
                    <a:pt x="3" y="0"/>
                    <a:pt x="0" y="3"/>
                    <a:pt x="1" y="7"/>
                  </a:cubicBezTo>
                  <a:close/>
                  <a:moveTo>
                    <a:pt x="5" y="9"/>
                  </a:moveTo>
                  <a:cubicBezTo>
                    <a:pt x="5" y="7"/>
                    <a:pt x="6" y="7"/>
                    <a:pt x="7" y="7"/>
                  </a:cubicBezTo>
                  <a:cubicBezTo>
                    <a:pt x="7" y="6"/>
                    <a:pt x="7" y="5"/>
                    <a:pt x="7" y="5"/>
                  </a:cubicBezTo>
                  <a:cubicBezTo>
                    <a:pt x="6" y="5"/>
                    <a:pt x="5" y="5"/>
                    <a:pt x="5" y="5"/>
                  </a:cubicBezTo>
                  <a:cubicBezTo>
                    <a:pt x="5" y="5"/>
                    <a:pt x="5" y="5"/>
                    <a:pt x="4" y="5"/>
                  </a:cubicBezTo>
                  <a:cubicBezTo>
                    <a:pt x="5" y="4"/>
                    <a:pt x="6" y="4"/>
                    <a:pt x="7" y="4"/>
                  </a:cubicBezTo>
                  <a:cubicBezTo>
                    <a:pt x="6" y="4"/>
                    <a:pt x="6" y="3"/>
                    <a:pt x="6" y="3"/>
                  </a:cubicBezTo>
                  <a:cubicBezTo>
                    <a:pt x="7" y="3"/>
                    <a:pt x="7" y="3"/>
                    <a:pt x="7" y="3"/>
                  </a:cubicBezTo>
                  <a:cubicBezTo>
                    <a:pt x="7" y="3"/>
                    <a:pt x="7" y="4"/>
                    <a:pt x="7" y="4"/>
                  </a:cubicBezTo>
                  <a:cubicBezTo>
                    <a:pt x="9" y="4"/>
                    <a:pt x="10" y="5"/>
                    <a:pt x="10" y="6"/>
                  </a:cubicBezTo>
                  <a:cubicBezTo>
                    <a:pt x="10" y="7"/>
                    <a:pt x="9" y="7"/>
                    <a:pt x="8" y="8"/>
                  </a:cubicBezTo>
                  <a:cubicBezTo>
                    <a:pt x="8" y="9"/>
                    <a:pt x="8" y="9"/>
                    <a:pt x="8" y="10"/>
                  </a:cubicBezTo>
                  <a:cubicBezTo>
                    <a:pt x="9" y="10"/>
                    <a:pt x="9" y="10"/>
                    <a:pt x="10" y="9"/>
                  </a:cubicBezTo>
                  <a:cubicBezTo>
                    <a:pt x="10" y="10"/>
                    <a:pt x="10" y="10"/>
                    <a:pt x="10" y="10"/>
                  </a:cubicBezTo>
                  <a:cubicBezTo>
                    <a:pt x="10" y="10"/>
                    <a:pt x="9" y="11"/>
                    <a:pt x="8" y="11"/>
                  </a:cubicBezTo>
                  <a:cubicBezTo>
                    <a:pt x="8" y="11"/>
                    <a:pt x="8" y="11"/>
                    <a:pt x="8" y="12"/>
                  </a:cubicBezTo>
                  <a:cubicBezTo>
                    <a:pt x="8" y="12"/>
                    <a:pt x="8" y="12"/>
                    <a:pt x="7" y="12"/>
                  </a:cubicBezTo>
                  <a:cubicBezTo>
                    <a:pt x="7" y="11"/>
                    <a:pt x="7" y="11"/>
                    <a:pt x="7" y="11"/>
                  </a:cubicBezTo>
                  <a:cubicBezTo>
                    <a:pt x="5" y="11"/>
                    <a:pt x="5" y="10"/>
                    <a:pt x="5" y="9"/>
                  </a:cubicBezTo>
                  <a:close/>
                </a:path>
              </a:pathLst>
            </a:custGeom>
            <a:solidFill>
              <a:srgbClr val="A4B8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675">
                <a:cs typeface="Cordia New" panose="020B0304020202020204" pitchFamily="34" charset="-34"/>
              </a:endParaRPr>
            </a:p>
          </p:txBody>
        </p:sp>
        <p:sp>
          <p:nvSpPr>
            <p:cNvPr id="331" name="Freeform 317">
              <a:extLst>
                <a:ext uri="{FF2B5EF4-FFF2-40B4-BE49-F238E27FC236}">
                  <a16:creationId xmlns:a16="http://schemas.microsoft.com/office/drawing/2014/main" id="{B8EFDAA4-E38D-4A9F-BEA4-A74F93D9B208}"/>
                </a:ext>
              </a:extLst>
            </p:cNvPr>
            <p:cNvSpPr>
              <a:spLocks/>
            </p:cNvSpPr>
            <p:nvPr/>
          </p:nvSpPr>
          <p:spPr bwMode="auto">
            <a:xfrm>
              <a:off x="6054269" y="6372309"/>
              <a:ext cx="23099" cy="46199"/>
            </a:xfrm>
            <a:custGeom>
              <a:avLst/>
              <a:gdLst>
                <a:gd name="T0" fmla="*/ 1 w 1"/>
                <a:gd name="T1" fmla="*/ 0 h 2"/>
                <a:gd name="T2" fmla="*/ 1 w 1"/>
                <a:gd name="T3" fmla="*/ 2 h 2"/>
                <a:gd name="T4" fmla="*/ 0 w 1"/>
                <a:gd name="T5" fmla="*/ 1 h 2"/>
                <a:gd name="T6" fmla="*/ 1 w 1"/>
                <a:gd name="T7" fmla="*/ 0 h 2"/>
              </a:gdLst>
              <a:ahLst/>
              <a:cxnLst>
                <a:cxn ang="0">
                  <a:pos x="T0" y="T1"/>
                </a:cxn>
                <a:cxn ang="0">
                  <a:pos x="T2" y="T3"/>
                </a:cxn>
                <a:cxn ang="0">
                  <a:pos x="T4" y="T5"/>
                </a:cxn>
                <a:cxn ang="0">
                  <a:pos x="T6" y="T7"/>
                </a:cxn>
              </a:cxnLst>
              <a:rect l="0" t="0" r="r" b="b"/>
              <a:pathLst>
                <a:path w="1" h="2">
                  <a:moveTo>
                    <a:pt x="1" y="0"/>
                  </a:moveTo>
                  <a:cubicBezTo>
                    <a:pt x="1" y="1"/>
                    <a:pt x="1" y="1"/>
                    <a:pt x="1" y="2"/>
                  </a:cubicBezTo>
                  <a:cubicBezTo>
                    <a:pt x="0" y="2"/>
                    <a:pt x="0" y="1"/>
                    <a:pt x="0" y="1"/>
                  </a:cubicBezTo>
                  <a:cubicBezTo>
                    <a:pt x="0" y="0"/>
                    <a:pt x="0" y="0"/>
                    <a:pt x="1" y="0"/>
                  </a:cubicBezTo>
                  <a:close/>
                </a:path>
              </a:pathLst>
            </a:custGeom>
            <a:solidFill>
              <a:srgbClr val="A4B8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675">
                <a:cs typeface="Cordia New" panose="020B0304020202020204" pitchFamily="34" charset="-34"/>
              </a:endParaRPr>
            </a:p>
          </p:txBody>
        </p:sp>
        <p:sp>
          <p:nvSpPr>
            <p:cNvPr id="332" name="Freeform 318">
              <a:extLst>
                <a:ext uri="{FF2B5EF4-FFF2-40B4-BE49-F238E27FC236}">
                  <a16:creationId xmlns:a16="http://schemas.microsoft.com/office/drawing/2014/main" id="{BB2A7824-B038-4325-8278-34AA36AF5341}"/>
                </a:ext>
              </a:extLst>
            </p:cNvPr>
            <p:cNvSpPr>
              <a:spLocks/>
            </p:cNvSpPr>
            <p:nvPr/>
          </p:nvSpPr>
          <p:spPr bwMode="auto">
            <a:xfrm>
              <a:off x="6077368" y="6303011"/>
              <a:ext cx="46199" cy="46199"/>
            </a:xfrm>
            <a:custGeom>
              <a:avLst/>
              <a:gdLst>
                <a:gd name="T0" fmla="*/ 2 w 2"/>
                <a:gd name="T1" fmla="*/ 1 h 2"/>
                <a:gd name="T2" fmla="*/ 0 w 2"/>
                <a:gd name="T3" fmla="*/ 2 h 2"/>
                <a:gd name="T4" fmla="*/ 0 w 2"/>
                <a:gd name="T5" fmla="*/ 0 h 2"/>
                <a:gd name="T6" fmla="*/ 2 w 2"/>
                <a:gd name="T7" fmla="*/ 1 h 2"/>
              </a:gdLst>
              <a:ahLst/>
              <a:cxnLst>
                <a:cxn ang="0">
                  <a:pos x="T0" y="T1"/>
                </a:cxn>
                <a:cxn ang="0">
                  <a:pos x="T2" y="T3"/>
                </a:cxn>
                <a:cxn ang="0">
                  <a:pos x="T4" y="T5"/>
                </a:cxn>
                <a:cxn ang="0">
                  <a:pos x="T6" y="T7"/>
                </a:cxn>
              </a:cxnLst>
              <a:rect l="0" t="0" r="r" b="b"/>
              <a:pathLst>
                <a:path w="2" h="2">
                  <a:moveTo>
                    <a:pt x="2" y="1"/>
                  </a:moveTo>
                  <a:cubicBezTo>
                    <a:pt x="2" y="1"/>
                    <a:pt x="1" y="2"/>
                    <a:pt x="0" y="2"/>
                  </a:cubicBezTo>
                  <a:cubicBezTo>
                    <a:pt x="0" y="1"/>
                    <a:pt x="0" y="0"/>
                    <a:pt x="0" y="0"/>
                  </a:cubicBezTo>
                  <a:cubicBezTo>
                    <a:pt x="1" y="0"/>
                    <a:pt x="2" y="0"/>
                    <a:pt x="2" y="1"/>
                  </a:cubicBezTo>
                  <a:close/>
                </a:path>
              </a:pathLst>
            </a:custGeom>
            <a:solidFill>
              <a:srgbClr val="A4B8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675">
                <a:cs typeface="Cordia New" panose="020B0304020202020204" pitchFamily="34" charset="-34"/>
              </a:endParaRPr>
            </a:p>
          </p:txBody>
        </p:sp>
        <p:sp>
          <p:nvSpPr>
            <p:cNvPr id="333" name="Freeform 319">
              <a:extLst>
                <a:ext uri="{FF2B5EF4-FFF2-40B4-BE49-F238E27FC236}">
                  <a16:creationId xmlns:a16="http://schemas.microsoft.com/office/drawing/2014/main" id="{EE48015F-2C50-4B64-89D4-A703F884F4E5}"/>
                </a:ext>
              </a:extLst>
            </p:cNvPr>
            <p:cNvSpPr>
              <a:spLocks/>
            </p:cNvSpPr>
            <p:nvPr/>
          </p:nvSpPr>
          <p:spPr bwMode="auto">
            <a:xfrm>
              <a:off x="4040784" y="7511873"/>
              <a:ext cx="535134" cy="554382"/>
            </a:xfrm>
            <a:custGeom>
              <a:avLst/>
              <a:gdLst>
                <a:gd name="T0" fmla="*/ 1 w 23"/>
                <a:gd name="T1" fmla="*/ 10 h 24"/>
                <a:gd name="T2" fmla="*/ 14 w 23"/>
                <a:gd name="T3" fmla="*/ 1 h 24"/>
                <a:gd name="T4" fmla="*/ 22 w 23"/>
                <a:gd name="T5" fmla="*/ 14 h 24"/>
                <a:gd name="T6" fmla="*/ 9 w 23"/>
                <a:gd name="T7" fmla="*/ 23 h 24"/>
                <a:gd name="T8" fmla="*/ 1 w 23"/>
                <a:gd name="T9" fmla="*/ 10 h 24"/>
              </a:gdLst>
              <a:ahLst/>
              <a:cxnLst>
                <a:cxn ang="0">
                  <a:pos x="T0" y="T1"/>
                </a:cxn>
                <a:cxn ang="0">
                  <a:pos x="T2" y="T3"/>
                </a:cxn>
                <a:cxn ang="0">
                  <a:pos x="T4" y="T5"/>
                </a:cxn>
                <a:cxn ang="0">
                  <a:pos x="T6" y="T7"/>
                </a:cxn>
                <a:cxn ang="0">
                  <a:pos x="T8" y="T9"/>
                </a:cxn>
              </a:cxnLst>
              <a:rect l="0" t="0" r="r" b="b"/>
              <a:pathLst>
                <a:path w="23" h="24">
                  <a:moveTo>
                    <a:pt x="1" y="10"/>
                  </a:moveTo>
                  <a:cubicBezTo>
                    <a:pt x="2" y="4"/>
                    <a:pt x="8" y="0"/>
                    <a:pt x="14" y="1"/>
                  </a:cubicBezTo>
                  <a:cubicBezTo>
                    <a:pt x="20" y="2"/>
                    <a:pt x="23" y="8"/>
                    <a:pt x="22" y="14"/>
                  </a:cubicBezTo>
                  <a:cubicBezTo>
                    <a:pt x="21" y="20"/>
                    <a:pt x="15" y="24"/>
                    <a:pt x="9" y="23"/>
                  </a:cubicBezTo>
                  <a:cubicBezTo>
                    <a:pt x="3" y="22"/>
                    <a:pt x="0" y="16"/>
                    <a:pt x="1" y="10"/>
                  </a:cubicBezTo>
                </a:path>
              </a:pathLst>
            </a:custGeom>
            <a:solidFill>
              <a:srgbClr val="FBCA0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675">
                <a:cs typeface="Cordia New" panose="020B0304020202020204" pitchFamily="34" charset="-34"/>
              </a:endParaRPr>
            </a:p>
          </p:txBody>
        </p:sp>
        <p:sp>
          <p:nvSpPr>
            <p:cNvPr id="334" name="Freeform 320">
              <a:extLst>
                <a:ext uri="{FF2B5EF4-FFF2-40B4-BE49-F238E27FC236}">
                  <a16:creationId xmlns:a16="http://schemas.microsoft.com/office/drawing/2014/main" id="{FA44AB9A-D643-4488-98BE-FD360C6E3F84}"/>
                </a:ext>
              </a:extLst>
            </p:cNvPr>
            <p:cNvSpPr>
              <a:spLocks noEditPoints="1"/>
            </p:cNvSpPr>
            <p:nvPr/>
          </p:nvSpPr>
          <p:spPr bwMode="auto">
            <a:xfrm>
              <a:off x="4086983" y="7558071"/>
              <a:ext cx="442737" cy="461985"/>
            </a:xfrm>
            <a:custGeom>
              <a:avLst/>
              <a:gdLst>
                <a:gd name="T0" fmla="*/ 11 w 19"/>
                <a:gd name="T1" fmla="*/ 1 h 20"/>
                <a:gd name="T2" fmla="*/ 18 w 19"/>
                <a:gd name="T3" fmla="*/ 12 h 20"/>
                <a:gd name="T4" fmla="*/ 8 w 19"/>
                <a:gd name="T5" fmla="*/ 19 h 20"/>
                <a:gd name="T6" fmla="*/ 1 w 19"/>
                <a:gd name="T7" fmla="*/ 8 h 20"/>
                <a:gd name="T8" fmla="*/ 11 w 19"/>
                <a:gd name="T9" fmla="*/ 1 h 20"/>
                <a:gd name="T10" fmla="*/ 8 w 19"/>
                <a:gd name="T11" fmla="*/ 17 h 20"/>
                <a:gd name="T12" fmla="*/ 17 w 19"/>
                <a:gd name="T13" fmla="*/ 11 h 20"/>
                <a:gd name="T14" fmla="*/ 11 w 19"/>
                <a:gd name="T15" fmla="*/ 3 h 20"/>
                <a:gd name="T16" fmla="*/ 2 w 19"/>
                <a:gd name="T17" fmla="*/ 9 h 20"/>
                <a:gd name="T18" fmla="*/ 8 w 19"/>
                <a:gd name="T19" fmla="*/ 17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20">
                  <a:moveTo>
                    <a:pt x="11" y="1"/>
                  </a:moveTo>
                  <a:cubicBezTo>
                    <a:pt x="16" y="2"/>
                    <a:pt x="19" y="7"/>
                    <a:pt x="18" y="12"/>
                  </a:cubicBezTo>
                  <a:cubicBezTo>
                    <a:pt x="17" y="17"/>
                    <a:pt x="13" y="20"/>
                    <a:pt x="8" y="19"/>
                  </a:cubicBezTo>
                  <a:cubicBezTo>
                    <a:pt x="3" y="18"/>
                    <a:pt x="0" y="13"/>
                    <a:pt x="1" y="8"/>
                  </a:cubicBezTo>
                  <a:cubicBezTo>
                    <a:pt x="2" y="4"/>
                    <a:pt x="6" y="0"/>
                    <a:pt x="11" y="1"/>
                  </a:cubicBezTo>
                  <a:moveTo>
                    <a:pt x="8" y="17"/>
                  </a:moveTo>
                  <a:cubicBezTo>
                    <a:pt x="12" y="18"/>
                    <a:pt x="16" y="16"/>
                    <a:pt x="17" y="11"/>
                  </a:cubicBezTo>
                  <a:cubicBezTo>
                    <a:pt x="18" y="7"/>
                    <a:pt x="15" y="4"/>
                    <a:pt x="11" y="3"/>
                  </a:cubicBezTo>
                  <a:cubicBezTo>
                    <a:pt x="7" y="2"/>
                    <a:pt x="3" y="5"/>
                    <a:pt x="2" y="9"/>
                  </a:cubicBezTo>
                  <a:cubicBezTo>
                    <a:pt x="1" y="13"/>
                    <a:pt x="4" y="17"/>
                    <a:pt x="8" y="17"/>
                  </a:cubicBezTo>
                </a:path>
              </a:pathLst>
            </a:custGeom>
            <a:solidFill>
              <a:srgbClr val="D5A4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675">
                <a:cs typeface="Cordia New" panose="020B0304020202020204" pitchFamily="34" charset="-34"/>
              </a:endParaRPr>
            </a:p>
          </p:txBody>
        </p:sp>
        <p:sp>
          <p:nvSpPr>
            <p:cNvPr id="335" name="Freeform 321">
              <a:extLst>
                <a:ext uri="{FF2B5EF4-FFF2-40B4-BE49-F238E27FC236}">
                  <a16:creationId xmlns:a16="http://schemas.microsoft.com/office/drawing/2014/main" id="{82DE0ECE-B741-4AE3-A3E2-C6846442B831}"/>
                </a:ext>
              </a:extLst>
            </p:cNvPr>
            <p:cNvSpPr>
              <a:spLocks/>
            </p:cNvSpPr>
            <p:nvPr/>
          </p:nvSpPr>
          <p:spPr bwMode="auto">
            <a:xfrm>
              <a:off x="4110082" y="7627369"/>
              <a:ext cx="373439" cy="346489"/>
            </a:xfrm>
            <a:custGeom>
              <a:avLst/>
              <a:gdLst>
                <a:gd name="T0" fmla="*/ 8 w 16"/>
                <a:gd name="T1" fmla="*/ 0 h 15"/>
                <a:gd name="T2" fmla="*/ 1 w 16"/>
                <a:gd name="T3" fmla="*/ 6 h 15"/>
                <a:gd name="T4" fmla="*/ 7 w 16"/>
                <a:gd name="T5" fmla="*/ 14 h 15"/>
                <a:gd name="T6" fmla="*/ 7 w 16"/>
                <a:gd name="T7" fmla="*/ 14 h 15"/>
                <a:gd name="T8" fmla="*/ 7 w 16"/>
                <a:gd name="T9" fmla="*/ 14 h 15"/>
                <a:gd name="T10" fmla="*/ 8 w 16"/>
                <a:gd name="T11" fmla="*/ 15 h 15"/>
                <a:gd name="T12" fmla="*/ 16 w 16"/>
                <a:gd name="T13" fmla="*/ 8 h 15"/>
                <a:gd name="T14" fmla="*/ 16 w 16"/>
                <a:gd name="T15" fmla="*/ 8 h 15"/>
                <a:gd name="T16" fmla="*/ 16 w 16"/>
                <a:gd name="T17" fmla="*/ 8 h 15"/>
                <a:gd name="T18" fmla="*/ 10 w 16"/>
                <a:gd name="T19" fmla="*/ 0 h 15"/>
                <a:gd name="T20" fmla="*/ 8 w 16"/>
                <a:gd name="T21"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 h="15">
                  <a:moveTo>
                    <a:pt x="8" y="0"/>
                  </a:moveTo>
                  <a:cubicBezTo>
                    <a:pt x="5" y="0"/>
                    <a:pt x="2" y="2"/>
                    <a:pt x="1" y="6"/>
                  </a:cubicBezTo>
                  <a:cubicBezTo>
                    <a:pt x="0" y="10"/>
                    <a:pt x="3" y="14"/>
                    <a:pt x="7" y="14"/>
                  </a:cubicBezTo>
                  <a:cubicBezTo>
                    <a:pt x="7" y="14"/>
                    <a:pt x="7" y="14"/>
                    <a:pt x="7" y="14"/>
                  </a:cubicBezTo>
                  <a:cubicBezTo>
                    <a:pt x="7" y="14"/>
                    <a:pt x="7" y="14"/>
                    <a:pt x="7" y="14"/>
                  </a:cubicBezTo>
                  <a:cubicBezTo>
                    <a:pt x="8" y="14"/>
                    <a:pt x="8" y="15"/>
                    <a:pt x="8" y="15"/>
                  </a:cubicBezTo>
                  <a:cubicBezTo>
                    <a:pt x="12" y="15"/>
                    <a:pt x="15" y="12"/>
                    <a:pt x="16" y="8"/>
                  </a:cubicBezTo>
                  <a:cubicBezTo>
                    <a:pt x="16" y="8"/>
                    <a:pt x="16" y="8"/>
                    <a:pt x="16" y="8"/>
                  </a:cubicBezTo>
                  <a:cubicBezTo>
                    <a:pt x="16" y="8"/>
                    <a:pt x="16" y="8"/>
                    <a:pt x="16" y="8"/>
                  </a:cubicBezTo>
                  <a:cubicBezTo>
                    <a:pt x="16" y="4"/>
                    <a:pt x="14" y="0"/>
                    <a:pt x="10" y="0"/>
                  </a:cubicBezTo>
                  <a:cubicBezTo>
                    <a:pt x="9" y="0"/>
                    <a:pt x="9" y="0"/>
                    <a:pt x="8" y="0"/>
                  </a:cubicBezTo>
                </a:path>
              </a:pathLst>
            </a:custGeom>
            <a:solidFill>
              <a:srgbClr val="FDD2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675">
                <a:cs typeface="Cordia New" panose="020B0304020202020204" pitchFamily="34" charset="-34"/>
              </a:endParaRPr>
            </a:p>
          </p:txBody>
        </p:sp>
        <p:sp>
          <p:nvSpPr>
            <p:cNvPr id="336" name="Freeform 322">
              <a:extLst>
                <a:ext uri="{FF2B5EF4-FFF2-40B4-BE49-F238E27FC236}">
                  <a16:creationId xmlns:a16="http://schemas.microsoft.com/office/drawing/2014/main" id="{7031C159-72CD-4BF3-AE39-BDD41235F1F9}"/>
                </a:ext>
              </a:extLst>
            </p:cNvPr>
            <p:cNvSpPr>
              <a:spLocks noEditPoints="1"/>
            </p:cNvSpPr>
            <p:nvPr/>
          </p:nvSpPr>
          <p:spPr bwMode="auto">
            <a:xfrm>
              <a:off x="4110082" y="7627369"/>
              <a:ext cx="373439" cy="346489"/>
            </a:xfrm>
            <a:custGeom>
              <a:avLst/>
              <a:gdLst>
                <a:gd name="T0" fmla="*/ 16 w 16"/>
                <a:gd name="T1" fmla="*/ 8 h 15"/>
                <a:gd name="T2" fmla="*/ 8 w 16"/>
                <a:gd name="T3" fmla="*/ 15 h 15"/>
                <a:gd name="T4" fmla="*/ 7 w 16"/>
                <a:gd name="T5" fmla="*/ 14 h 15"/>
                <a:gd name="T6" fmla="*/ 8 w 16"/>
                <a:gd name="T7" fmla="*/ 15 h 15"/>
                <a:gd name="T8" fmla="*/ 16 w 16"/>
                <a:gd name="T9" fmla="*/ 8 h 15"/>
                <a:gd name="T10" fmla="*/ 8 w 16"/>
                <a:gd name="T11" fmla="*/ 0 h 15"/>
                <a:gd name="T12" fmla="*/ 1 w 16"/>
                <a:gd name="T13" fmla="*/ 6 h 15"/>
                <a:gd name="T14" fmla="*/ 7 w 16"/>
                <a:gd name="T15" fmla="*/ 14 h 15"/>
                <a:gd name="T16" fmla="*/ 1 w 16"/>
                <a:gd name="T17" fmla="*/ 6 h 15"/>
                <a:gd name="T18" fmla="*/ 8 w 16"/>
                <a:gd name="T19" fmla="*/ 0 h 15"/>
                <a:gd name="T20" fmla="*/ 10 w 16"/>
                <a:gd name="T21" fmla="*/ 0 h 15"/>
                <a:gd name="T22" fmla="*/ 16 w 16"/>
                <a:gd name="T23" fmla="*/ 8 h 15"/>
                <a:gd name="T24" fmla="*/ 10 w 16"/>
                <a:gd name="T25" fmla="*/ 0 h 15"/>
                <a:gd name="T26" fmla="*/ 8 w 16"/>
                <a:gd name="T2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 h="15">
                  <a:moveTo>
                    <a:pt x="16" y="8"/>
                  </a:moveTo>
                  <a:cubicBezTo>
                    <a:pt x="15" y="12"/>
                    <a:pt x="12" y="15"/>
                    <a:pt x="8" y="15"/>
                  </a:cubicBezTo>
                  <a:cubicBezTo>
                    <a:pt x="8" y="15"/>
                    <a:pt x="8" y="14"/>
                    <a:pt x="7" y="14"/>
                  </a:cubicBezTo>
                  <a:cubicBezTo>
                    <a:pt x="8" y="14"/>
                    <a:pt x="8" y="15"/>
                    <a:pt x="8" y="15"/>
                  </a:cubicBezTo>
                  <a:cubicBezTo>
                    <a:pt x="12" y="15"/>
                    <a:pt x="15" y="12"/>
                    <a:pt x="16" y="8"/>
                  </a:cubicBezTo>
                  <a:moveTo>
                    <a:pt x="8" y="0"/>
                  </a:moveTo>
                  <a:cubicBezTo>
                    <a:pt x="5" y="0"/>
                    <a:pt x="2" y="2"/>
                    <a:pt x="1" y="6"/>
                  </a:cubicBezTo>
                  <a:cubicBezTo>
                    <a:pt x="0" y="10"/>
                    <a:pt x="3" y="14"/>
                    <a:pt x="7" y="14"/>
                  </a:cubicBezTo>
                  <a:cubicBezTo>
                    <a:pt x="3" y="14"/>
                    <a:pt x="0" y="10"/>
                    <a:pt x="1" y="6"/>
                  </a:cubicBezTo>
                  <a:cubicBezTo>
                    <a:pt x="2" y="2"/>
                    <a:pt x="5" y="0"/>
                    <a:pt x="8" y="0"/>
                  </a:cubicBezTo>
                  <a:cubicBezTo>
                    <a:pt x="9" y="0"/>
                    <a:pt x="9" y="0"/>
                    <a:pt x="10" y="0"/>
                  </a:cubicBezTo>
                  <a:cubicBezTo>
                    <a:pt x="14" y="0"/>
                    <a:pt x="16" y="4"/>
                    <a:pt x="16" y="8"/>
                  </a:cubicBezTo>
                  <a:cubicBezTo>
                    <a:pt x="16" y="4"/>
                    <a:pt x="14" y="0"/>
                    <a:pt x="10" y="0"/>
                  </a:cubicBezTo>
                  <a:cubicBezTo>
                    <a:pt x="9" y="0"/>
                    <a:pt x="9" y="0"/>
                    <a:pt x="8" y="0"/>
                  </a:cubicBezTo>
                </a:path>
              </a:pathLst>
            </a:custGeom>
            <a:solidFill>
              <a:srgbClr val="DDB3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675">
                <a:cs typeface="Cordia New" panose="020B0304020202020204" pitchFamily="34" charset="-34"/>
              </a:endParaRPr>
            </a:p>
          </p:txBody>
        </p:sp>
        <p:sp>
          <p:nvSpPr>
            <p:cNvPr id="337" name="Freeform 323">
              <a:extLst>
                <a:ext uri="{FF2B5EF4-FFF2-40B4-BE49-F238E27FC236}">
                  <a16:creationId xmlns:a16="http://schemas.microsoft.com/office/drawing/2014/main" id="{A90C210C-404C-43B1-A745-7A8201892307}"/>
                </a:ext>
              </a:extLst>
            </p:cNvPr>
            <p:cNvSpPr>
              <a:spLocks/>
            </p:cNvSpPr>
            <p:nvPr/>
          </p:nvSpPr>
          <p:spPr bwMode="auto">
            <a:xfrm>
              <a:off x="4225579" y="7673567"/>
              <a:ext cx="161695" cy="230993"/>
            </a:xfrm>
            <a:custGeom>
              <a:avLst/>
              <a:gdLst>
                <a:gd name="T0" fmla="*/ 0 w 7"/>
                <a:gd name="T1" fmla="*/ 6 h 10"/>
                <a:gd name="T2" fmla="*/ 3 w 7"/>
                <a:gd name="T3" fmla="*/ 7 h 10"/>
                <a:gd name="T4" fmla="*/ 3 w 7"/>
                <a:gd name="T5" fmla="*/ 7 h 10"/>
                <a:gd name="T6" fmla="*/ 3 w 7"/>
                <a:gd name="T7" fmla="*/ 8 h 10"/>
                <a:gd name="T8" fmla="*/ 3 w 7"/>
                <a:gd name="T9" fmla="*/ 8 h 10"/>
                <a:gd name="T10" fmla="*/ 3 w 7"/>
                <a:gd name="T11" fmla="*/ 8 h 10"/>
                <a:gd name="T12" fmla="*/ 3 w 7"/>
                <a:gd name="T13" fmla="*/ 8 h 10"/>
                <a:gd name="T14" fmla="*/ 3 w 7"/>
                <a:gd name="T15" fmla="*/ 7 h 10"/>
                <a:gd name="T16" fmla="*/ 2 w 7"/>
                <a:gd name="T17" fmla="*/ 6 h 10"/>
                <a:gd name="T18" fmla="*/ 1 w 7"/>
                <a:gd name="T19" fmla="*/ 5 h 10"/>
                <a:gd name="T20" fmla="*/ 1 w 7"/>
                <a:gd name="T21" fmla="*/ 4 h 10"/>
                <a:gd name="T22" fmla="*/ 1 w 7"/>
                <a:gd name="T23" fmla="*/ 3 h 10"/>
                <a:gd name="T24" fmla="*/ 2 w 7"/>
                <a:gd name="T25" fmla="*/ 1 h 10"/>
                <a:gd name="T26" fmla="*/ 4 w 7"/>
                <a:gd name="T27" fmla="*/ 0 h 10"/>
                <a:gd name="T28" fmla="*/ 4 w 7"/>
                <a:gd name="T29" fmla="*/ 0 h 10"/>
                <a:gd name="T30" fmla="*/ 5 w 7"/>
                <a:gd name="T31" fmla="*/ 0 h 10"/>
                <a:gd name="T32" fmla="*/ 5 w 7"/>
                <a:gd name="T33" fmla="*/ 1 h 10"/>
                <a:gd name="T34" fmla="*/ 6 w 7"/>
                <a:gd name="T35" fmla="*/ 2 h 10"/>
                <a:gd name="T36" fmla="*/ 7 w 7"/>
                <a:gd name="T37" fmla="*/ 4 h 10"/>
                <a:gd name="T38" fmla="*/ 6 w 7"/>
                <a:gd name="T39" fmla="*/ 4 h 10"/>
                <a:gd name="T40" fmla="*/ 4 w 7"/>
                <a:gd name="T41" fmla="*/ 4 h 10"/>
                <a:gd name="T42" fmla="*/ 4 w 7"/>
                <a:gd name="T43" fmla="*/ 3 h 10"/>
                <a:gd name="T44" fmla="*/ 4 w 7"/>
                <a:gd name="T45" fmla="*/ 2 h 10"/>
                <a:gd name="T46" fmla="*/ 4 w 7"/>
                <a:gd name="T47" fmla="*/ 2 h 10"/>
                <a:gd name="T48" fmla="*/ 4 w 7"/>
                <a:gd name="T49" fmla="*/ 2 h 10"/>
                <a:gd name="T50" fmla="*/ 4 w 7"/>
                <a:gd name="T51" fmla="*/ 2 h 10"/>
                <a:gd name="T52" fmla="*/ 4 w 7"/>
                <a:gd name="T53" fmla="*/ 4 h 10"/>
                <a:gd name="T54" fmla="*/ 4 w 7"/>
                <a:gd name="T55" fmla="*/ 4 h 10"/>
                <a:gd name="T56" fmla="*/ 5 w 7"/>
                <a:gd name="T57" fmla="*/ 6 h 10"/>
                <a:gd name="T58" fmla="*/ 6 w 7"/>
                <a:gd name="T59" fmla="*/ 7 h 10"/>
                <a:gd name="T60" fmla="*/ 6 w 7"/>
                <a:gd name="T61" fmla="*/ 8 h 10"/>
                <a:gd name="T62" fmla="*/ 5 w 7"/>
                <a:gd name="T63" fmla="*/ 9 h 10"/>
                <a:gd name="T64" fmla="*/ 3 w 7"/>
                <a:gd name="T65" fmla="*/ 10 h 10"/>
                <a:gd name="T66" fmla="*/ 3 w 7"/>
                <a:gd name="T67" fmla="*/ 10 h 10"/>
                <a:gd name="T68" fmla="*/ 2 w 7"/>
                <a:gd name="T69" fmla="*/ 10 h 10"/>
                <a:gd name="T70" fmla="*/ 2 w 7"/>
                <a:gd name="T71" fmla="*/ 10 h 10"/>
                <a:gd name="T72" fmla="*/ 1 w 7"/>
                <a:gd name="T73" fmla="*/ 9 h 10"/>
                <a:gd name="T74" fmla="*/ 0 w 7"/>
                <a:gd name="T75" fmla="*/ 7 h 10"/>
                <a:gd name="T76" fmla="*/ 0 w 7"/>
                <a:gd name="T77"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 h="10">
                  <a:moveTo>
                    <a:pt x="0" y="6"/>
                  </a:moveTo>
                  <a:cubicBezTo>
                    <a:pt x="3" y="7"/>
                    <a:pt x="3" y="7"/>
                    <a:pt x="3" y="7"/>
                  </a:cubicBezTo>
                  <a:cubicBezTo>
                    <a:pt x="3" y="7"/>
                    <a:pt x="3" y="7"/>
                    <a:pt x="3" y="7"/>
                  </a:cubicBezTo>
                  <a:cubicBezTo>
                    <a:pt x="3" y="8"/>
                    <a:pt x="3" y="8"/>
                    <a:pt x="3" y="8"/>
                  </a:cubicBezTo>
                  <a:cubicBezTo>
                    <a:pt x="3" y="8"/>
                    <a:pt x="3" y="8"/>
                    <a:pt x="3" y="8"/>
                  </a:cubicBezTo>
                  <a:cubicBezTo>
                    <a:pt x="3" y="8"/>
                    <a:pt x="3" y="8"/>
                    <a:pt x="3" y="8"/>
                  </a:cubicBezTo>
                  <a:cubicBezTo>
                    <a:pt x="3" y="8"/>
                    <a:pt x="3" y="8"/>
                    <a:pt x="3" y="8"/>
                  </a:cubicBezTo>
                  <a:cubicBezTo>
                    <a:pt x="4" y="7"/>
                    <a:pt x="3" y="7"/>
                    <a:pt x="3" y="7"/>
                  </a:cubicBezTo>
                  <a:cubicBezTo>
                    <a:pt x="3" y="7"/>
                    <a:pt x="3" y="6"/>
                    <a:pt x="2" y="6"/>
                  </a:cubicBezTo>
                  <a:cubicBezTo>
                    <a:pt x="2" y="5"/>
                    <a:pt x="1" y="5"/>
                    <a:pt x="1" y="5"/>
                  </a:cubicBezTo>
                  <a:cubicBezTo>
                    <a:pt x="1" y="5"/>
                    <a:pt x="1" y="4"/>
                    <a:pt x="1" y="4"/>
                  </a:cubicBezTo>
                  <a:cubicBezTo>
                    <a:pt x="1" y="4"/>
                    <a:pt x="1" y="3"/>
                    <a:pt x="1" y="3"/>
                  </a:cubicBezTo>
                  <a:cubicBezTo>
                    <a:pt x="1" y="2"/>
                    <a:pt x="1" y="1"/>
                    <a:pt x="2" y="1"/>
                  </a:cubicBezTo>
                  <a:cubicBezTo>
                    <a:pt x="2" y="1"/>
                    <a:pt x="3" y="0"/>
                    <a:pt x="4" y="0"/>
                  </a:cubicBezTo>
                  <a:cubicBezTo>
                    <a:pt x="4" y="0"/>
                    <a:pt x="4" y="0"/>
                    <a:pt x="4" y="0"/>
                  </a:cubicBezTo>
                  <a:cubicBezTo>
                    <a:pt x="5" y="0"/>
                    <a:pt x="5" y="0"/>
                    <a:pt x="5" y="0"/>
                  </a:cubicBezTo>
                  <a:cubicBezTo>
                    <a:pt x="5" y="1"/>
                    <a:pt x="5" y="1"/>
                    <a:pt x="5" y="1"/>
                  </a:cubicBezTo>
                  <a:cubicBezTo>
                    <a:pt x="5" y="1"/>
                    <a:pt x="6" y="1"/>
                    <a:pt x="6" y="2"/>
                  </a:cubicBezTo>
                  <a:cubicBezTo>
                    <a:pt x="7" y="2"/>
                    <a:pt x="7" y="3"/>
                    <a:pt x="7" y="4"/>
                  </a:cubicBezTo>
                  <a:cubicBezTo>
                    <a:pt x="6" y="4"/>
                    <a:pt x="6" y="4"/>
                    <a:pt x="6" y="4"/>
                  </a:cubicBezTo>
                  <a:cubicBezTo>
                    <a:pt x="4" y="4"/>
                    <a:pt x="4" y="4"/>
                    <a:pt x="4" y="4"/>
                  </a:cubicBezTo>
                  <a:cubicBezTo>
                    <a:pt x="4" y="3"/>
                    <a:pt x="4" y="3"/>
                    <a:pt x="4" y="3"/>
                  </a:cubicBezTo>
                  <a:cubicBezTo>
                    <a:pt x="4" y="3"/>
                    <a:pt x="4" y="2"/>
                    <a:pt x="4" y="2"/>
                  </a:cubicBezTo>
                  <a:cubicBezTo>
                    <a:pt x="4" y="2"/>
                    <a:pt x="4" y="2"/>
                    <a:pt x="4" y="2"/>
                  </a:cubicBezTo>
                  <a:cubicBezTo>
                    <a:pt x="4" y="2"/>
                    <a:pt x="4" y="2"/>
                    <a:pt x="4" y="2"/>
                  </a:cubicBezTo>
                  <a:cubicBezTo>
                    <a:pt x="4" y="2"/>
                    <a:pt x="4" y="2"/>
                    <a:pt x="4" y="2"/>
                  </a:cubicBezTo>
                  <a:cubicBezTo>
                    <a:pt x="4" y="3"/>
                    <a:pt x="3" y="3"/>
                    <a:pt x="4" y="4"/>
                  </a:cubicBezTo>
                  <a:cubicBezTo>
                    <a:pt x="4" y="4"/>
                    <a:pt x="4" y="4"/>
                    <a:pt x="4" y="4"/>
                  </a:cubicBezTo>
                  <a:cubicBezTo>
                    <a:pt x="5" y="5"/>
                    <a:pt x="5" y="5"/>
                    <a:pt x="5" y="6"/>
                  </a:cubicBezTo>
                  <a:cubicBezTo>
                    <a:pt x="6" y="6"/>
                    <a:pt x="6" y="6"/>
                    <a:pt x="6" y="7"/>
                  </a:cubicBezTo>
                  <a:cubicBezTo>
                    <a:pt x="6" y="7"/>
                    <a:pt x="6" y="7"/>
                    <a:pt x="6" y="8"/>
                  </a:cubicBezTo>
                  <a:cubicBezTo>
                    <a:pt x="6" y="9"/>
                    <a:pt x="5" y="9"/>
                    <a:pt x="5" y="9"/>
                  </a:cubicBezTo>
                  <a:cubicBezTo>
                    <a:pt x="4" y="10"/>
                    <a:pt x="4" y="10"/>
                    <a:pt x="3" y="10"/>
                  </a:cubicBezTo>
                  <a:cubicBezTo>
                    <a:pt x="3" y="10"/>
                    <a:pt x="3" y="10"/>
                    <a:pt x="3" y="10"/>
                  </a:cubicBezTo>
                  <a:cubicBezTo>
                    <a:pt x="2" y="10"/>
                    <a:pt x="2" y="10"/>
                    <a:pt x="2" y="10"/>
                  </a:cubicBezTo>
                  <a:cubicBezTo>
                    <a:pt x="2" y="10"/>
                    <a:pt x="2" y="10"/>
                    <a:pt x="2" y="10"/>
                  </a:cubicBezTo>
                  <a:cubicBezTo>
                    <a:pt x="1" y="9"/>
                    <a:pt x="1" y="9"/>
                    <a:pt x="1" y="9"/>
                  </a:cubicBezTo>
                  <a:cubicBezTo>
                    <a:pt x="0" y="8"/>
                    <a:pt x="0" y="8"/>
                    <a:pt x="0" y="7"/>
                  </a:cubicBezTo>
                  <a:cubicBezTo>
                    <a:pt x="0" y="7"/>
                    <a:pt x="0" y="7"/>
                    <a:pt x="0" y="6"/>
                  </a:cubicBezTo>
                  <a:close/>
                </a:path>
              </a:pathLst>
            </a:custGeom>
            <a:solidFill>
              <a:srgbClr val="D5A4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675">
                <a:cs typeface="Cordia New" panose="020B0304020202020204" pitchFamily="34" charset="-34"/>
              </a:endParaRPr>
            </a:p>
          </p:txBody>
        </p:sp>
        <p:sp>
          <p:nvSpPr>
            <p:cNvPr id="338" name="Freeform 324">
              <a:extLst>
                <a:ext uri="{FF2B5EF4-FFF2-40B4-BE49-F238E27FC236}">
                  <a16:creationId xmlns:a16="http://schemas.microsoft.com/office/drawing/2014/main" id="{CA68209A-D186-422D-B7C2-21E611DDE6BF}"/>
                </a:ext>
              </a:extLst>
            </p:cNvPr>
            <p:cNvSpPr>
              <a:spLocks/>
            </p:cNvSpPr>
            <p:nvPr/>
          </p:nvSpPr>
          <p:spPr bwMode="auto">
            <a:xfrm>
              <a:off x="4760710" y="8162501"/>
              <a:ext cx="623680" cy="623680"/>
            </a:xfrm>
            <a:custGeom>
              <a:avLst/>
              <a:gdLst>
                <a:gd name="T0" fmla="*/ 6 w 27"/>
                <a:gd name="T1" fmla="*/ 4 h 27"/>
                <a:gd name="T2" fmla="*/ 23 w 27"/>
                <a:gd name="T3" fmla="*/ 5 h 27"/>
                <a:gd name="T4" fmla="*/ 22 w 27"/>
                <a:gd name="T5" fmla="*/ 23 h 27"/>
                <a:gd name="T6" fmla="*/ 5 w 27"/>
                <a:gd name="T7" fmla="*/ 22 h 27"/>
                <a:gd name="T8" fmla="*/ 6 w 27"/>
                <a:gd name="T9" fmla="*/ 4 h 27"/>
              </a:gdLst>
              <a:ahLst/>
              <a:cxnLst>
                <a:cxn ang="0">
                  <a:pos x="T0" y="T1"/>
                </a:cxn>
                <a:cxn ang="0">
                  <a:pos x="T2" y="T3"/>
                </a:cxn>
                <a:cxn ang="0">
                  <a:pos x="T4" y="T5"/>
                </a:cxn>
                <a:cxn ang="0">
                  <a:pos x="T6" y="T7"/>
                </a:cxn>
                <a:cxn ang="0">
                  <a:pos x="T8" y="T9"/>
                </a:cxn>
              </a:cxnLst>
              <a:rect l="0" t="0" r="r" b="b"/>
              <a:pathLst>
                <a:path w="27" h="27">
                  <a:moveTo>
                    <a:pt x="6" y="4"/>
                  </a:moveTo>
                  <a:cubicBezTo>
                    <a:pt x="11" y="0"/>
                    <a:pt x="18" y="0"/>
                    <a:pt x="23" y="5"/>
                  </a:cubicBezTo>
                  <a:cubicBezTo>
                    <a:pt x="27" y="10"/>
                    <a:pt x="27" y="18"/>
                    <a:pt x="22" y="23"/>
                  </a:cubicBezTo>
                  <a:cubicBezTo>
                    <a:pt x="17" y="27"/>
                    <a:pt x="9" y="27"/>
                    <a:pt x="5" y="22"/>
                  </a:cubicBezTo>
                  <a:cubicBezTo>
                    <a:pt x="0" y="17"/>
                    <a:pt x="1" y="9"/>
                    <a:pt x="6" y="4"/>
                  </a:cubicBezTo>
                </a:path>
              </a:pathLst>
            </a:custGeom>
            <a:solidFill>
              <a:srgbClr val="FBCA0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675">
                <a:cs typeface="Cordia New" panose="020B0304020202020204" pitchFamily="34" charset="-34"/>
              </a:endParaRPr>
            </a:p>
          </p:txBody>
        </p:sp>
        <p:sp>
          <p:nvSpPr>
            <p:cNvPr id="339" name="Freeform 325">
              <a:extLst>
                <a:ext uri="{FF2B5EF4-FFF2-40B4-BE49-F238E27FC236}">
                  <a16:creationId xmlns:a16="http://schemas.microsoft.com/office/drawing/2014/main" id="{16A5A2DD-7C8E-40A0-8347-3A0A70F9A790}"/>
                </a:ext>
              </a:extLst>
            </p:cNvPr>
            <p:cNvSpPr>
              <a:spLocks noEditPoints="1"/>
            </p:cNvSpPr>
            <p:nvPr/>
          </p:nvSpPr>
          <p:spPr bwMode="auto">
            <a:xfrm>
              <a:off x="4830008" y="8231798"/>
              <a:ext cx="508184" cy="485085"/>
            </a:xfrm>
            <a:custGeom>
              <a:avLst/>
              <a:gdLst>
                <a:gd name="T0" fmla="*/ 18 w 22"/>
                <a:gd name="T1" fmla="*/ 4 h 21"/>
                <a:gd name="T2" fmla="*/ 17 w 22"/>
                <a:gd name="T3" fmla="*/ 18 h 21"/>
                <a:gd name="T4" fmla="*/ 4 w 22"/>
                <a:gd name="T5" fmla="*/ 17 h 21"/>
                <a:gd name="T6" fmla="*/ 4 w 22"/>
                <a:gd name="T7" fmla="*/ 3 h 21"/>
                <a:gd name="T8" fmla="*/ 18 w 22"/>
                <a:gd name="T9" fmla="*/ 4 h 21"/>
                <a:gd name="T10" fmla="*/ 5 w 22"/>
                <a:gd name="T11" fmla="*/ 16 h 21"/>
                <a:gd name="T12" fmla="*/ 16 w 22"/>
                <a:gd name="T13" fmla="*/ 17 h 21"/>
                <a:gd name="T14" fmla="*/ 17 w 22"/>
                <a:gd name="T15" fmla="*/ 5 h 21"/>
                <a:gd name="T16" fmla="*/ 5 w 22"/>
                <a:gd name="T17" fmla="*/ 4 h 21"/>
                <a:gd name="T18" fmla="*/ 5 w 22"/>
                <a:gd name="T19" fmla="*/ 16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1">
                  <a:moveTo>
                    <a:pt x="18" y="4"/>
                  </a:moveTo>
                  <a:cubicBezTo>
                    <a:pt x="22" y="8"/>
                    <a:pt x="22" y="14"/>
                    <a:pt x="17" y="18"/>
                  </a:cubicBezTo>
                  <a:cubicBezTo>
                    <a:pt x="13" y="21"/>
                    <a:pt x="7" y="21"/>
                    <a:pt x="4" y="17"/>
                  </a:cubicBezTo>
                  <a:cubicBezTo>
                    <a:pt x="0" y="13"/>
                    <a:pt x="0" y="7"/>
                    <a:pt x="4" y="3"/>
                  </a:cubicBezTo>
                  <a:cubicBezTo>
                    <a:pt x="8" y="0"/>
                    <a:pt x="15" y="0"/>
                    <a:pt x="18" y="4"/>
                  </a:cubicBezTo>
                  <a:moveTo>
                    <a:pt x="5" y="16"/>
                  </a:moveTo>
                  <a:cubicBezTo>
                    <a:pt x="8" y="19"/>
                    <a:pt x="13" y="20"/>
                    <a:pt x="16" y="17"/>
                  </a:cubicBezTo>
                  <a:cubicBezTo>
                    <a:pt x="20" y="14"/>
                    <a:pt x="20" y="8"/>
                    <a:pt x="17" y="5"/>
                  </a:cubicBezTo>
                  <a:cubicBezTo>
                    <a:pt x="14" y="2"/>
                    <a:pt x="9" y="1"/>
                    <a:pt x="5" y="4"/>
                  </a:cubicBezTo>
                  <a:cubicBezTo>
                    <a:pt x="2" y="7"/>
                    <a:pt x="2" y="13"/>
                    <a:pt x="5" y="16"/>
                  </a:cubicBezTo>
                </a:path>
              </a:pathLst>
            </a:custGeom>
            <a:solidFill>
              <a:srgbClr val="D5A4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675">
                <a:cs typeface="Cordia New" panose="020B0304020202020204" pitchFamily="34" charset="-34"/>
              </a:endParaRPr>
            </a:p>
          </p:txBody>
        </p:sp>
        <p:sp>
          <p:nvSpPr>
            <p:cNvPr id="340" name="Freeform 326">
              <a:extLst>
                <a:ext uri="{FF2B5EF4-FFF2-40B4-BE49-F238E27FC236}">
                  <a16:creationId xmlns:a16="http://schemas.microsoft.com/office/drawing/2014/main" id="{D40711FA-6FCE-4208-8926-0F3582214353}"/>
                </a:ext>
              </a:extLst>
            </p:cNvPr>
            <p:cNvSpPr>
              <a:spLocks/>
            </p:cNvSpPr>
            <p:nvPr/>
          </p:nvSpPr>
          <p:spPr bwMode="auto">
            <a:xfrm>
              <a:off x="4876207" y="8277997"/>
              <a:ext cx="415787" cy="392687"/>
            </a:xfrm>
            <a:custGeom>
              <a:avLst/>
              <a:gdLst>
                <a:gd name="T0" fmla="*/ 9 w 18"/>
                <a:gd name="T1" fmla="*/ 0 h 17"/>
                <a:gd name="T2" fmla="*/ 3 w 18"/>
                <a:gd name="T3" fmla="*/ 2 h 17"/>
                <a:gd name="T4" fmla="*/ 3 w 18"/>
                <a:gd name="T5" fmla="*/ 14 h 17"/>
                <a:gd name="T6" fmla="*/ 3 w 18"/>
                <a:gd name="T7" fmla="*/ 14 h 17"/>
                <a:gd name="T8" fmla="*/ 3 w 18"/>
                <a:gd name="T9" fmla="*/ 14 h 17"/>
                <a:gd name="T10" fmla="*/ 9 w 18"/>
                <a:gd name="T11" fmla="*/ 17 h 17"/>
                <a:gd name="T12" fmla="*/ 14 w 18"/>
                <a:gd name="T13" fmla="*/ 15 h 17"/>
                <a:gd name="T14" fmla="*/ 14 w 18"/>
                <a:gd name="T15" fmla="*/ 15 h 17"/>
                <a:gd name="T16" fmla="*/ 15 w 18"/>
                <a:gd name="T17" fmla="*/ 14 h 17"/>
                <a:gd name="T18" fmla="*/ 15 w 18"/>
                <a:gd name="T19" fmla="*/ 3 h 17"/>
                <a:gd name="T20" fmla="*/ 15 w 18"/>
                <a:gd name="T21" fmla="*/ 3 h 17"/>
                <a:gd name="T22" fmla="*/ 15 w 18"/>
                <a:gd name="T23" fmla="*/ 3 h 17"/>
                <a:gd name="T24" fmla="*/ 15 w 18"/>
                <a:gd name="T25" fmla="*/ 3 h 17"/>
                <a:gd name="T26" fmla="*/ 15 w 18"/>
                <a:gd name="T27" fmla="*/ 3 h 17"/>
                <a:gd name="T28" fmla="*/ 9 w 18"/>
                <a:gd name="T29"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8" h="17">
                  <a:moveTo>
                    <a:pt x="9" y="0"/>
                  </a:moveTo>
                  <a:cubicBezTo>
                    <a:pt x="7" y="0"/>
                    <a:pt x="5" y="1"/>
                    <a:pt x="3" y="2"/>
                  </a:cubicBezTo>
                  <a:cubicBezTo>
                    <a:pt x="0" y="5"/>
                    <a:pt x="0" y="11"/>
                    <a:pt x="3" y="14"/>
                  </a:cubicBezTo>
                  <a:cubicBezTo>
                    <a:pt x="3" y="14"/>
                    <a:pt x="3" y="14"/>
                    <a:pt x="3" y="14"/>
                  </a:cubicBezTo>
                  <a:cubicBezTo>
                    <a:pt x="3" y="14"/>
                    <a:pt x="3" y="14"/>
                    <a:pt x="3" y="14"/>
                  </a:cubicBezTo>
                  <a:cubicBezTo>
                    <a:pt x="5" y="16"/>
                    <a:pt x="7" y="17"/>
                    <a:pt x="9" y="17"/>
                  </a:cubicBezTo>
                  <a:cubicBezTo>
                    <a:pt x="11" y="17"/>
                    <a:pt x="13" y="16"/>
                    <a:pt x="14" y="15"/>
                  </a:cubicBezTo>
                  <a:cubicBezTo>
                    <a:pt x="14" y="15"/>
                    <a:pt x="14" y="15"/>
                    <a:pt x="14" y="15"/>
                  </a:cubicBezTo>
                  <a:cubicBezTo>
                    <a:pt x="15" y="15"/>
                    <a:pt x="15" y="14"/>
                    <a:pt x="15" y="14"/>
                  </a:cubicBezTo>
                  <a:cubicBezTo>
                    <a:pt x="18" y="11"/>
                    <a:pt x="18" y="6"/>
                    <a:pt x="15" y="3"/>
                  </a:cubicBezTo>
                  <a:cubicBezTo>
                    <a:pt x="15" y="3"/>
                    <a:pt x="15" y="3"/>
                    <a:pt x="15" y="3"/>
                  </a:cubicBezTo>
                  <a:cubicBezTo>
                    <a:pt x="15" y="3"/>
                    <a:pt x="15" y="3"/>
                    <a:pt x="15" y="3"/>
                  </a:cubicBezTo>
                  <a:cubicBezTo>
                    <a:pt x="15" y="3"/>
                    <a:pt x="15" y="3"/>
                    <a:pt x="15" y="3"/>
                  </a:cubicBezTo>
                  <a:cubicBezTo>
                    <a:pt x="15" y="3"/>
                    <a:pt x="15" y="3"/>
                    <a:pt x="15" y="3"/>
                  </a:cubicBezTo>
                  <a:cubicBezTo>
                    <a:pt x="13" y="1"/>
                    <a:pt x="11" y="0"/>
                    <a:pt x="9" y="0"/>
                  </a:cubicBezTo>
                </a:path>
              </a:pathLst>
            </a:custGeom>
            <a:solidFill>
              <a:srgbClr val="FDD2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675">
                <a:cs typeface="Cordia New" panose="020B0304020202020204" pitchFamily="34" charset="-34"/>
              </a:endParaRPr>
            </a:p>
          </p:txBody>
        </p:sp>
        <p:sp>
          <p:nvSpPr>
            <p:cNvPr id="341" name="Freeform 327">
              <a:extLst>
                <a:ext uri="{FF2B5EF4-FFF2-40B4-BE49-F238E27FC236}">
                  <a16:creationId xmlns:a16="http://schemas.microsoft.com/office/drawing/2014/main" id="{3A2365E9-441D-4B91-9FEF-884875950439}"/>
                </a:ext>
              </a:extLst>
            </p:cNvPr>
            <p:cNvSpPr>
              <a:spLocks noEditPoints="1"/>
            </p:cNvSpPr>
            <p:nvPr/>
          </p:nvSpPr>
          <p:spPr bwMode="auto">
            <a:xfrm>
              <a:off x="4876207" y="8277997"/>
              <a:ext cx="415787" cy="392687"/>
            </a:xfrm>
            <a:custGeom>
              <a:avLst/>
              <a:gdLst>
                <a:gd name="T0" fmla="*/ 3 w 18"/>
                <a:gd name="T1" fmla="*/ 14 h 17"/>
                <a:gd name="T2" fmla="*/ 9 w 18"/>
                <a:gd name="T3" fmla="*/ 17 h 17"/>
                <a:gd name="T4" fmla="*/ 14 w 18"/>
                <a:gd name="T5" fmla="*/ 15 h 17"/>
                <a:gd name="T6" fmla="*/ 9 w 18"/>
                <a:gd name="T7" fmla="*/ 17 h 17"/>
                <a:gd name="T8" fmla="*/ 3 w 18"/>
                <a:gd name="T9" fmla="*/ 14 h 17"/>
                <a:gd name="T10" fmla="*/ 15 w 18"/>
                <a:gd name="T11" fmla="*/ 3 h 17"/>
                <a:gd name="T12" fmla="*/ 15 w 18"/>
                <a:gd name="T13" fmla="*/ 14 h 17"/>
                <a:gd name="T14" fmla="*/ 15 w 18"/>
                <a:gd name="T15" fmla="*/ 3 h 17"/>
                <a:gd name="T16" fmla="*/ 15 w 18"/>
                <a:gd name="T17" fmla="*/ 3 h 17"/>
                <a:gd name="T18" fmla="*/ 15 w 18"/>
                <a:gd name="T19" fmla="*/ 3 h 17"/>
                <a:gd name="T20" fmla="*/ 15 w 18"/>
                <a:gd name="T21" fmla="*/ 3 h 17"/>
                <a:gd name="T22" fmla="*/ 9 w 18"/>
                <a:gd name="T23" fmla="*/ 0 h 17"/>
                <a:gd name="T24" fmla="*/ 3 w 18"/>
                <a:gd name="T25" fmla="*/ 2 h 17"/>
                <a:gd name="T26" fmla="*/ 3 w 18"/>
                <a:gd name="T27" fmla="*/ 14 h 17"/>
                <a:gd name="T28" fmla="*/ 3 w 18"/>
                <a:gd name="T29" fmla="*/ 2 h 17"/>
                <a:gd name="T30" fmla="*/ 9 w 18"/>
                <a:gd name="T31" fmla="*/ 0 h 17"/>
                <a:gd name="T32" fmla="*/ 15 w 18"/>
                <a:gd name="T33" fmla="*/ 3 h 17"/>
                <a:gd name="T34" fmla="*/ 15 w 18"/>
                <a:gd name="T35" fmla="*/ 3 h 17"/>
                <a:gd name="T36" fmla="*/ 15 w 18"/>
                <a:gd name="T37" fmla="*/ 3 h 17"/>
                <a:gd name="T38" fmla="*/ 9 w 18"/>
                <a:gd name="T39"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8" h="17">
                  <a:moveTo>
                    <a:pt x="3" y="14"/>
                  </a:moveTo>
                  <a:cubicBezTo>
                    <a:pt x="5" y="16"/>
                    <a:pt x="7" y="17"/>
                    <a:pt x="9" y="17"/>
                  </a:cubicBezTo>
                  <a:cubicBezTo>
                    <a:pt x="11" y="17"/>
                    <a:pt x="13" y="16"/>
                    <a:pt x="14" y="15"/>
                  </a:cubicBezTo>
                  <a:cubicBezTo>
                    <a:pt x="13" y="16"/>
                    <a:pt x="11" y="17"/>
                    <a:pt x="9" y="17"/>
                  </a:cubicBezTo>
                  <a:cubicBezTo>
                    <a:pt x="7" y="17"/>
                    <a:pt x="5" y="16"/>
                    <a:pt x="3" y="14"/>
                  </a:cubicBezTo>
                  <a:moveTo>
                    <a:pt x="15" y="3"/>
                  </a:moveTo>
                  <a:cubicBezTo>
                    <a:pt x="18" y="6"/>
                    <a:pt x="18" y="11"/>
                    <a:pt x="15" y="14"/>
                  </a:cubicBezTo>
                  <a:cubicBezTo>
                    <a:pt x="18" y="11"/>
                    <a:pt x="18" y="6"/>
                    <a:pt x="15" y="3"/>
                  </a:cubicBezTo>
                  <a:moveTo>
                    <a:pt x="15" y="3"/>
                  </a:moveTo>
                  <a:cubicBezTo>
                    <a:pt x="15" y="3"/>
                    <a:pt x="15" y="3"/>
                    <a:pt x="15" y="3"/>
                  </a:cubicBezTo>
                  <a:cubicBezTo>
                    <a:pt x="15" y="3"/>
                    <a:pt x="15" y="3"/>
                    <a:pt x="15" y="3"/>
                  </a:cubicBezTo>
                  <a:moveTo>
                    <a:pt x="9" y="0"/>
                  </a:moveTo>
                  <a:cubicBezTo>
                    <a:pt x="7" y="0"/>
                    <a:pt x="5" y="1"/>
                    <a:pt x="3" y="2"/>
                  </a:cubicBezTo>
                  <a:cubicBezTo>
                    <a:pt x="0" y="5"/>
                    <a:pt x="0" y="11"/>
                    <a:pt x="3" y="14"/>
                  </a:cubicBezTo>
                  <a:cubicBezTo>
                    <a:pt x="0" y="11"/>
                    <a:pt x="0" y="5"/>
                    <a:pt x="3" y="2"/>
                  </a:cubicBezTo>
                  <a:cubicBezTo>
                    <a:pt x="5" y="1"/>
                    <a:pt x="7" y="0"/>
                    <a:pt x="9" y="0"/>
                  </a:cubicBezTo>
                  <a:cubicBezTo>
                    <a:pt x="11" y="0"/>
                    <a:pt x="13" y="1"/>
                    <a:pt x="15" y="3"/>
                  </a:cubicBezTo>
                  <a:cubicBezTo>
                    <a:pt x="15" y="3"/>
                    <a:pt x="15" y="3"/>
                    <a:pt x="15" y="3"/>
                  </a:cubicBezTo>
                  <a:cubicBezTo>
                    <a:pt x="15" y="3"/>
                    <a:pt x="15" y="3"/>
                    <a:pt x="15" y="3"/>
                  </a:cubicBezTo>
                  <a:cubicBezTo>
                    <a:pt x="13" y="1"/>
                    <a:pt x="11" y="0"/>
                    <a:pt x="9" y="0"/>
                  </a:cubicBezTo>
                </a:path>
              </a:pathLst>
            </a:custGeom>
            <a:solidFill>
              <a:srgbClr val="DDB3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675">
                <a:cs typeface="Cordia New" panose="020B0304020202020204" pitchFamily="34" charset="-34"/>
              </a:endParaRPr>
            </a:p>
          </p:txBody>
        </p:sp>
        <p:sp>
          <p:nvSpPr>
            <p:cNvPr id="342" name="Freeform 328">
              <a:extLst>
                <a:ext uri="{FF2B5EF4-FFF2-40B4-BE49-F238E27FC236}">
                  <a16:creationId xmlns:a16="http://schemas.microsoft.com/office/drawing/2014/main" id="{66DB86A2-EF1D-47ED-A976-3391BAB9042F}"/>
                </a:ext>
              </a:extLst>
            </p:cNvPr>
            <p:cNvSpPr>
              <a:spLocks/>
            </p:cNvSpPr>
            <p:nvPr/>
          </p:nvSpPr>
          <p:spPr bwMode="auto">
            <a:xfrm>
              <a:off x="4968604" y="8370394"/>
              <a:ext cx="230993" cy="207893"/>
            </a:xfrm>
            <a:custGeom>
              <a:avLst/>
              <a:gdLst>
                <a:gd name="T0" fmla="*/ 1 w 10"/>
                <a:gd name="T1" fmla="*/ 4 h 9"/>
                <a:gd name="T2" fmla="*/ 3 w 10"/>
                <a:gd name="T3" fmla="*/ 6 h 9"/>
                <a:gd name="T4" fmla="*/ 3 w 10"/>
                <a:gd name="T5" fmla="*/ 6 h 9"/>
                <a:gd name="T6" fmla="*/ 2 w 10"/>
                <a:gd name="T7" fmla="*/ 7 h 9"/>
                <a:gd name="T8" fmla="*/ 2 w 10"/>
                <a:gd name="T9" fmla="*/ 7 h 9"/>
                <a:gd name="T10" fmla="*/ 3 w 10"/>
                <a:gd name="T11" fmla="*/ 7 h 9"/>
                <a:gd name="T12" fmla="*/ 3 w 10"/>
                <a:gd name="T13" fmla="*/ 7 h 9"/>
                <a:gd name="T14" fmla="*/ 4 w 10"/>
                <a:gd name="T15" fmla="*/ 6 h 9"/>
                <a:gd name="T16" fmla="*/ 3 w 10"/>
                <a:gd name="T17" fmla="*/ 5 h 9"/>
                <a:gd name="T18" fmla="*/ 3 w 10"/>
                <a:gd name="T19" fmla="*/ 3 h 9"/>
                <a:gd name="T20" fmla="*/ 3 w 10"/>
                <a:gd name="T21" fmla="*/ 2 h 9"/>
                <a:gd name="T22" fmla="*/ 4 w 10"/>
                <a:gd name="T23" fmla="*/ 1 h 9"/>
                <a:gd name="T24" fmla="*/ 6 w 10"/>
                <a:gd name="T25" fmla="*/ 0 h 9"/>
                <a:gd name="T26" fmla="*/ 8 w 10"/>
                <a:gd name="T27" fmla="*/ 1 h 9"/>
                <a:gd name="T28" fmla="*/ 9 w 10"/>
                <a:gd name="T29" fmla="*/ 0 h 9"/>
                <a:gd name="T30" fmla="*/ 10 w 10"/>
                <a:gd name="T31" fmla="*/ 1 h 9"/>
                <a:gd name="T32" fmla="*/ 9 w 10"/>
                <a:gd name="T33" fmla="*/ 2 h 9"/>
                <a:gd name="T34" fmla="*/ 10 w 10"/>
                <a:gd name="T35" fmla="*/ 3 h 9"/>
                <a:gd name="T36" fmla="*/ 8 w 10"/>
                <a:gd name="T37" fmla="*/ 6 h 9"/>
                <a:gd name="T38" fmla="*/ 8 w 10"/>
                <a:gd name="T39" fmla="*/ 6 h 9"/>
                <a:gd name="T40" fmla="*/ 6 w 10"/>
                <a:gd name="T41" fmla="*/ 4 h 9"/>
                <a:gd name="T42" fmla="*/ 7 w 10"/>
                <a:gd name="T43" fmla="*/ 4 h 9"/>
                <a:gd name="T44" fmla="*/ 8 w 10"/>
                <a:gd name="T45" fmla="*/ 3 h 9"/>
                <a:gd name="T46" fmla="*/ 8 w 10"/>
                <a:gd name="T47" fmla="*/ 2 h 9"/>
                <a:gd name="T48" fmla="*/ 7 w 10"/>
                <a:gd name="T49" fmla="*/ 2 h 9"/>
                <a:gd name="T50" fmla="*/ 7 w 10"/>
                <a:gd name="T51" fmla="*/ 2 h 9"/>
                <a:gd name="T52" fmla="*/ 6 w 10"/>
                <a:gd name="T53" fmla="*/ 3 h 9"/>
                <a:gd name="T54" fmla="*/ 6 w 10"/>
                <a:gd name="T55" fmla="*/ 4 h 9"/>
                <a:gd name="T56" fmla="*/ 6 w 10"/>
                <a:gd name="T57" fmla="*/ 6 h 9"/>
                <a:gd name="T58" fmla="*/ 6 w 10"/>
                <a:gd name="T59" fmla="*/ 8 h 9"/>
                <a:gd name="T60" fmla="*/ 5 w 10"/>
                <a:gd name="T61" fmla="*/ 9 h 9"/>
                <a:gd name="T62" fmla="*/ 3 w 10"/>
                <a:gd name="T63" fmla="*/ 9 h 9"/>
                <a:gd name="T64" fmla="*/ 1 w 10"/>
                <a:gd name="T65" fmla="*/ 8 h 9"/>
                <a:gd name="T66" fmla="*/ 1 w 10"/>
                <a:gd name="T67" fmla="*/ 9 h 9"/>
                <a:gd name="T68" fmla="*/ 0 w 10"/>
                <a:gd name="T69" fmla="*/ 8 h 9"/>
                <a:gd name="T70" fmla="*/ 1 w 10"/>
                <a:gd name="T71" fmla="*/ 8 h 9"/>
                <a:gd name="T72" fmla="*/ 0 w 10"/>
                <a:gd name="T73" fmla="*/ 6 h 9"/>
                <a:gd name="T74" fmla="*/ 1 w 10"/>
                <a:gd name="T75" fmla="*/ 4 h 9"/>
                <a:gd name="T76" fmla="*/ 1 w 10"/>
                <a:gd name="T77" fmla="*/ 4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0" h="9">
                  <a:moveTo>
                    <a:pt x="1" y="4"/>
                  </a:moveTo>
                  <a:cubicBezTo>
                    <a:pt x="3" y="6"/>
                    <a:pt x="3" y="6"/>
                    <a:pt x="3" y="6"/>
                  </a:cubicBezTo>
                  <a:cubicBezTo>
                    <a:pt x="3" y="6"/>
                    <a:pt x="3" y="6"/>
                    <a:pt x="3" y="6"/>
                  </a:cubicBezTo>
                  <a:cubicBezTo>
                    <a:pt x="2" y="6"/>
                    <a:pt x="2" y="7"/>
                    <a:pt x="2" y="7"/>
                  </a:cubicBezTo>
                  <a:cubicBezTo>
                    <a:pt x="2" y="7"/>
                    <a:pt x="2" y="7"/>
                    <a:pt x="2" y="7"/>
                  </a:cubicBezTo>
                  <a:cubicBezTo>
                    <a:pt x="2" y="7"/>
                    <a:pt x="2" y="7"/>
                    <a:pt x="3" y="7"/>
                  </a:cubicBezTo>
                  <a:cubicBezTo>
                    <a:pt x="3" y="7"/>
                    <a:pt x="3" y="7"/>
                    <a:pt x="3" y="7"/>
                  </a:cubicBezTo>
                  <a:cubicBezTo>
                    <a:pt x="3" y="7"/>
                    <a:pt x="4" y="6"/>
                    <a:pt x="4" y="6"/>
                  </a:cubicBezTo>
                  <a:cubicBezTo>
                    <a:pt x="4" y="6"/>
                    <a:pt x="3" y="5"/>
                    <a:pt x="3" y="5"/>
                  </a:cubicBezTo>
                  <a:cubicBezTo>
                    <a:pt x="3" y="4"/>
                    <a:pt x="3" y="3"/>
                    <a:pt x="3" y="3"/>
                  </a:cubicBezTo>
                  <a:cubicBezTo>
                    <a:pt x="3" y="3"/>
                    <a:pt x="3" y="2"/>
                    <a:pt x="3" y="2"/>
                  </a:cubicBezTo>
                  <a:cubicBezTo>
                    <a:pt x="4" y="2"/>
                    <a:pt x="4" y="1"/>
                    <a:pt x="4" y="1"/>
                  </a:cubicBezTo>
                  <a:cubicBezTo>
                    <a:pt x="5" y="0"/>
                    <a:pt x="6" y="0"/>
                    <a:pt x="6" y="0"/>
                  </a:cubicBezTo>
                  <a:cubicBezTo>
                    <a:pt x="7" y="0"/>
                    <a:pt x="8" y="0"/>
                    <a:pt x="8" y="1"/>
                  </a:cubicBezTo>
                  <a:cubicBezTo>
                    <a:pt x="9" y="0"/>
                    <a:pt x="9" y="0"/>
                    <a:pt x="9" y="0"/>
                  </a:cubicBezTo>
                  <a:cubicBezTo>
                    <a:pt x="10" y="1"/>
                    <a:pt x="10" y="1"/>
                    <a:pt x="10" y="1"/>
                  </a:cubicBezTo>
                  <a:cubicBezTo>
                    <a:pt x="9" y="2"/>
                    <a:pt x="9" y="2"/>
                    <a:pt x="9" y="2"/>
                  </a:cubicBezTo>
                  <a:cubicBezTo>
                    <a:pt x="9" y="2"/>
                    <a:pt x="10" y="3"/>
                    <a:pt x="10" y="3"/>
                  </a:cubicBezTo>
                  <a:cubicBezTo>
                    <a:pt x="10" y="4"/>
                    <a:pt x="9" y="5"/>
                    <a:pt x="8" y="6"/>
                  </a:cubicBezTo>
                  <a:cubicBezTo>
                    <a:pt x="8" y="6"/>
                    <a:pt x="8" y="6"/>
                    <a:pt x="8" y="6"/>
                  </a:cubicBezTo>
                  <a:cubicBezTo>
                    <a:pt x="6" y="4"/>
                    <a:pt x="6" y="4"/>
                    <a:pt x="6" y="4"/>
                  </a:cubicBezTo>
                  <a:cubicBezTo>
                    <a:pt x="7" y="4"/>
                    <a:pt x="7" y="4"/>
                    <a:pt x="7" y="4"/>
                  </a:cubicBezTo>
                  <a:cubicBezTo>
                    <a:pt x="7" y="3"/>
                    <a:pt x="8" y="3"/>
                    <a:pt x="8" y="3"/>
                  </a:cubicBezTo>
                  <a:cubicBezTo>
                    <a:pt x="8" y="3"/>
                    <a:pt x="8" y="2"/>
                    <a:pt x="8" y="2"/>
                  </a:cubicBezTo>
                  <a:cubicBezTo>
                    <a:pt x="8" y="2"/>
                    <a:pt x="7" y="2"/>
                    <a:pt x="7" y="2"/>
                  </a:cubicBezTo>
                  <a:cubicBezTo>
                    <a:pt x="7" y="2"/>
                    <a:pt x="7" y="2"/>
                    <a:pt x="7" y="2"/>
                  </a:cubicBezTo>
                  <a:cubicBezTo>
                    <a:pt x="6" y="3"/>
                    <a:pt x="6" y="3"/>
                    <a:pt x="6" y="3"/>
                  </a:cubicBezTo>
                  <a:cubicBezTo>
                    <a:pt x="6" y="4"/>
                    <a:pt x="6" y="4"/>
                    <a:pt x="6" y="4"/>
                  </a:cubicBezTo>
                  <a:cubicBezTo>
                    <a:pt x="6" y="5"/>
                    <a:pt x="6" y="6"/>
                    <a:pt x="6" y="6"/>
                  </a:cubicBezTo>
                  <a:cubicBezTo>
                    <a:pt x="6" y="7"/>
                    <a:pt x="6" y="7"/>
                    <a:pt x="6" y="8"/>
                  </a:cubicBezTo>
                  <a:cubicBezTo>
                    <a:pt x="6" y="8"/>
                    <a:pt x="5" y="8"/>
                    <a:pt x="5" y="9"/>
                  </a:cubicBezTo>
                  <a:cubicBezTo>
                    <a:pt x="4" y="9"/>
                    <a:pt x="4" y="9"/>
                    <a:pt x="3" y="9"/>
                  </a:cubicBezTo>
                  <a:cubicBezTo>
                    <a:pt x="3" y="9"/>
                    <a:pt x="2" y="9"/>
                    <a:pt x="1" y="8"/>
                  </a:cubicBezTo>
                  <a:cubicBezTo>
                    <a:pt x="1" y="9"/>
                    <a:pt x="1" y="9"/>
                    <a:pt x="1" y="9"/>
                  </a:cubicBezTo>
                  <a:cubicBezTo>
                    <a:pt x="0" y="8"/>
                    <a:pt x="0" y="8"/>
                    <a:pt x="0" y="8"/>
                  </a:cubicBezTo>
                  <a:cubicBezTo>
                    <a:pt x="1" y="8"/>
                    <a:pt x="1" y="8"/>
                    <a:pt x="1" y="8"/>
                  </a:cubicBezTo>
                  <a:cubicBezTo>
                    <a:pt x="0" y="7"/>
                    <a:pt x="0" y="6"/>
                    <a:pt x="0" y="6"/>
                  </a:cubicBezTo>
                  <a:cubicBezTo>
                    <a:pt x="0" y="5"/>
                    <a:pt x="0" y="5"/>
                    <a:pt x="1" y="4"/>
                  </a:cubicBezTo>
                  <a:cubicBezTo>
                    <a:pt x="1" y="4"/>
                    <a:pt x="1" y="4"/>
                    <a:pt x="1" y="4"/>
                  </a:cubicBezTo>
                  <a:close/>
                </a:path>
              </a:pathLst>
            </a:custGeom>
            <a:solidFill>
              <a:srgbClr val="D5A4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675">
                <a:cs typeface="Cordia New" panose="020B0304020202020204" pitchFamily="34" charset="-34"/>
              </a:endParaRPr>
            </a:p>
          </p:txBody>
        </p:sp>
        <p:sp>
          <p:nvSpPr>
            <p:cNvPr id="343" name="Freeform 329">
              <a:extLst>
                <a:ext uri="{FF2B5EF4-FFF2-40B4-BE49-F238E27FC236}">
                  <a16:creationId xmlns:a16="http://schemas.microsoft.com/office/drawing/2014/main" id="{0444A363-1FE2-4B3C-AC52-9406ACA77152}"/>
                </a:ext>
              </a:extLst>
            </p:cNvPr>
            <p:cNvSpPr>
              <a:spLocks/>
            </p:cNvSpPr>
            <p:nvPr/>
          </p:nvSpPr>
          <p:spPr bwMode="auto">
            <a:xfrm>
              <a:off x="6747247" y="6464706"/>
              <a:ext cx="415787" cy="419638"/>
            </a:xfrm>
            <a:custGeom>
              <a:avLst/>
              <a:gdLst>
                <a:gd name="T0" fmla="*/ 7 w 18"/>
                <a:gd name="T1" fmla="*/ 0 h 18"/>
                <a:gd name="T2" fmla="*/ 17 w 18"/>
                <a:gd name="T3" fmla="*/ 7 h 18"/>
                <a:gd name="T4" fmla="*/ 10 w 18"/>
                <a:gd name="T5" fmla="*/ 17 h 18"/>
                <a:gd name="T6" fmla="*/ 1 w 18"/>
                <a:gd name="T7" fmla="*/ 10 h 18"/>
                <a:gd name="T8" fmla="*/ 7 w 18"/>
                <a:gd name="T9" fmla="*/ 0 h 18"/>
              </a:gdLst>
              <a:ahLst/>
              <a:cxnLst>
                <a:cxn ang="0">
                  <a:pos x="T0" y="T1"/>
                </a:cxn>
                <a:cxn ang="0">
                  <a:pos x="T2" y="T3"/>
                </a:cxn>
                <a:cxn ang="0">
                  <a:pos x="T4" y="T5"/>
                </a:cxn>
                <a:cxn ang="0">
                  <a:pos x="T6" y="T7"/>
                </a:cxn>
                <a:cxn ang="0">
                  <a:pos x="T8" y="T9"/>
                </a:cxn>
              </a:cxnLst>
              <a:rect l="0" t="0" r="r" b="b"/>
              <a:pathLst>
                <a:path w="18" h="18">
                  <a:moveTo>
                    <a:pt x="7" y="0"/>
                  </a:moveTo>
                  <a:cubicBezTo>
                    <a:pt x="12" y="0"/>
                    <a:pt x="16" y="3"/>
                    <a:pt x="17" y="7"/>
                  </a:cubicBezTo>
                  <a:cubicBezTo>
                    <a:pt x="18" y="12"/>
                    <a:pt x="15" y="16"/>
                    <a:pt x="10" y="17"/>
                  </a:cubicBezTo>
                  <a:cubicBezTo>
                    <a:pt x="6" y="18"/>
                    <a:pt x="1" y="15"/>
                    <a:pt x="1" y="10"/>
                  </a:cubicBezTo>
                  <a:cubicBezTo>
                    <a:pt x="0" y="6"/>
                    <a:pt x="3" y="1"/>
                    <a:pt x="7" y="0"/>
                  </a:cubicBezTo>
                </a:path>
              </a:pathLst>
            </a:custGeom>
            <a:solidFill>
              <a:srgbClr val="FBCA0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675">
                <a:cs typeface="Cordia New" panose="020B0304020202020204" pitchFamily="34" charset="-34"/>
              </a:endParaRPr>
            </a:p>
          </p:txBody>
        </p:sp>
        <p:sp>
          <p:nvSpPr>
            <p:cNvPr id="344" name="Freeform 330">
              <a:extLst>
                <a:ext uri="{FF2B5EF4-FFF2-40B4-BE49-F238E27FC236}">
                  <a16:creationId xmlns:a16="http://schemas.microsoft.com/office/drawing/2014/main" id="{3EBCE26A-F6A8-4B6B-B2B8-1CCE0031488C}"/>
                </a:ext>
              </a:extLst>
            </p:cNvPr>
            <p:cNvSpPr>
              <a:spLocks noEditPoints="1"/>
            </p:cNvSpPr>
            <p:nvPr/>
          </p:nvSpPr>
          <p:spPr bwMode="auto">
            <a:xfrm>
              <a:off x="6770346" y="6487805"/>
              <a:ext cx="346489" cy="350340"/>
            </a:xfrm>
            <a:custGeom>
              <a:avLst/>
              <a:gdLst>
                <a:gd name="T0" fmla="*/ 14 w 15"/>
                <a:gd name="T1" fmla="*/ 6 h 15"/>
                <a:gd name="T2" fmla="*/ 9 w 15"/>
                <a:gd name="T3" fmla="*/ 14 h 15"/>
                <a:gd name="T4" fmla="*/ 1 w 15"/>
                <a:gd name="T5" fmla="*/ 9 h 15"/>
                <a:gd name="T6" fmla="*/ 6 w 15"/>
                <a:gd name="T7" fmla="*/ 1 h 15"/>
                <a:gd name="T8" fmla="*/ 14 w 15"/>
                <a:gd name="T9" fmla="*/ 6 h 15"/>
                <a:gd name="T10" fmla="*/ 2 w 15"/>
                <a:gd name="T11" fmla="*/ 9 h 15"/>
                <a:gd name="T12" fmla="*/ 9 w 15"/>
                <a:gd name="T13" fmla="*/ 13 h 15"/>
                <a:gd name="T14" fmla="*/ 13 w 15"/>
                <a:gd name="T15" fmla="*/ 7 h 15"/>
                <a:gd name="T16" fmla="*/ 7 w 15"/>
                <a:gd name="T17" fmla="*/ 2 h 15"/>
                <a:gd name="T18" fmla="*/ 2 w 15"/>
                <a:gd name="T19" fmla="*/ 9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 h="15">
                  <a:moveTo>
                    <a:pt x="14" y="6"/>
                  </a:moveTo>
                  <a:cubicBezTo>
                    <a:pt x="15" y="10"/>
                    <a:pt x="13" y="14"/>
                    <a:pt x="9" y="14"/>
                  </a:cubicBezTo>
                  <a:cubicBezTo>
                    <a:pt x="5" y="15"/>
                    <a:pt x="2" y="13"/>
                    <a:pt x="1" y="9"/>
                  </a:cubicBezTo>
                  <a:cubicBezTo>
                    <a:pt x="0" y="5"/>
                    <a:pt x="3" y="2"/>
                    <a:pt x="6" y="1"/>
                  </a:cubicBezTo>
                  <a:cubicBezTo>
                    <a:pt x="10" y="0"/>
                    <a:pt x="14" y="3"/>
                    <a:pt x="14" y="6"/>
                  </a:cubicBezTo>
                  <a:moveTo>
                    <a:pt x="2" y="9"/>
                  </a:moveTo>
                  <a:cubicBezTo>
                    <a:pt x="3" y="12"/>
                    <a:pt x="6" y="14"/>
                    <a:pt x="9" y="13"/>
                  </a:cubicBezTo>
                  <a:cubicBezTo>
                    <a:pt x="12" y="13"/>
                    <a:pt x="14" y="10"/>
                    <a:pt x="13" y="7"/>
                  </a:cubicBezTo>
                  <a:cubicBezTo>
                    <a:pt x="13" y="4"/>
                    <a:pt x="10" y="1"/>
                    <a:pt x="7" y="2"/>
                  </a:cubicBezTo>
                  <a:cubicBezTo>
                    <a:pt x="4" y="3"/>
                    <a:pt x="2" y="6"/>
                    <a:pt x="2" y="9"/>
                  </a:cubicBezTo>
                </a:path>
              </a:pathLst>
            </a:custGeom>
            <a:solidFill>
              <a:srgbClr val="D5A4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675">
                <a:cs typeface="Cordia New" panose="020B0304020202020204" pitchFamily="34" charset="-34"/>
              </a:endParaRPr>
            </a:p>
          </p:txBody>
        </p:sp>
        <p:sp>
          <p:nvSpPr>
            <p:cNvPr id="345" name="Freeform 331">
              <a:extLst>
                <a:ext uri="{FF2B5EF4-FFF2-40B4-BE49-F238E27FC236}">
                  <a16:creationId xmlns:a16="http://schemas.microsoft.com/office/drawing/2014/main" id="{4CBC371C-7A41-4B9B-84DF-4CE09DEBA6AE}"/>
                </a:ext>
              </a:extLst>
            </p:cNvPr>
            <p:cNvSpPr>
              <a:spLocks/>
            </p:cNvSpPr>
            <p:nvPr/>
          </p:nvSpPr>
          <p:spPr bwMode="auto">
            <a:xfrm>
              <a:off x="6816545" y="6534004"/>
              <a:ext cx="277191" cy="257943"/>
            </a:xfrm>
            <a:custGeom>
              <a:avLst/>
              <a:gdLst>
                <a:gd name="T0" fmla="*/ 6 w 12"/>
                <a:gd name="T1" fmla="*/ 0 h 11"/>
                <a:gd name="T2" fmla="*/ 5 w 12"/>
                <a:gd name="T3" fmla="*/ 0 h 11"/>
                <a:gd name="T4" fmla="*/ 5 w 12"/>
                <a:gd name="T5" fmla="*/ 0 h 11"/>
                <a:gd name="T6" fmla="*/ 5 w 12"/>
                <a:gd name="T7" fmla="*/ 0 h 11"/>
                <a:gd name="T8" fmla="*/ 5 w 12"/>
                <a:gd name="T9" fmla="*/ 0 h 11"/>
                <a:gd name="T10" fmla="*/ 5 w 12"/>
                <a:gd name="T11" fmla="*/ 0 h 11"/>
                <a:gd name="T12" fmla="*/ 5 w 12"/>
                <a:gd name="T13" fmla="*/ 0 h 11"/>
                <a:gd name="T14" fmla="*/ 4 w 12"/>
                <a:gd name="T15" fmla="*/ 0 h 11"/>
                <a:gd name="T16" fmla="*/ 0 w 12"/>
                <a:gd name="T17" fmla="*/ 7 h 11"/>
                <a:gd name="T18" fmla="*/ 0 w 12"/>
                <a:gd name="T19" fmla="*/ 7 h 11"/>
                <a:gd name="T20" fmla="*/ 0 w 12"/>
                <a:gd name="T21" fmla="*/ 7 h 11"/>
                <a:gd name="T22" fmla="*/ 6 w 12"/>
                <a:gd name="T23" fmla="*/ 11 h 11"/>
                <a:gd name="T24" fmla="*/ 7 w 12"/>
                <a:gd name="T25" fmla="*/ 11 h 11"/>
                <a:gd name="T26" fmla="*/ 7 w 12"/>
                <a:gd name="T27" fmla="*/ 11 h 11"/>
                <a:gd name="T28" fmla="*/ 7 w 12"/>
                <a:gd name="T29" fmla="*/ 11 h 11"/>
                <a:gd name="T30" fmla="*/ 7 w 12"/>
                <a:gd name="T31" fmla="*/ 11 h 11"/>
                <a:gd name="T32" fmla="*/ 7 w 12"/>
                <a:gd name="T33" fmla="*/ 11 h 11"/>
                <a:gd name="T34" fmla="*/ 11 w 12"/>
                <a:gd name="T35" fmla="*/ 5 h 11"/>
                <a:gd name="T36" fmla="*/ 11 w 12"/>
                <a:gd name="T37" fmla="*/ 5 h 11"/>
                <a:gd name="T38" fmla="*/ 11 w 12"/>
                <a:gd name="T39" fmla="*/ 5 h 11"/>
                <a:gd name="T40" fmla="*/ 6 w 12"/>
                <a:gd name="T41"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 h="11">
                  <a:moveTo>
                    <a:pt x="6" y="0"/>
                  </a:move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4" y="0"/>
                    <a:pt x="4" y="0"/>
                    <a:pt x="4" y="0"/>
                  </a:cubicBezTo>
                  <a:cubicBezTo>
                    <a:pt x="1" y="1"/>
                    <a:pt x="0" y="4"/>
                    <a:pt x="0" y="7"/>
                  </a:cubicBezTo>
                  <a:cubicBezTo>
                    <a:pt x="0" y="7"/>
                    <a:pt x="0" y="7"/>
                    <a:pt x="0" y="7"/>
                  </a:cubicBezTo>
                  <a:cubicBezTo>
                    <a:pt x="0" y="7"/>
                    <a:pt x="0" y="7"/>
                    <a:pt x="0" y="7"/>
                  </a:cubicBezTo>
                  <a:cubicBezTo>
                    <a:pt x="1" y="9"/>
                    <a:pt x="3" y="11"/>
                    <a:pt x="6" y="11"/>
                  </a:cubicBezTo>
                  <a:cubicBezTo>
                    <a:pt x="6" y="11"/>
                    <a:pt x="6" y="11"/>
                    <a:pt x="7" y="11"/>
                  </a:cubicBezTo>
                  <a:cubicBezTo>
                    <a:pt x="7" y="11"/>
                    <a:pt x="7" y="11"/>
                    <a:pt x="7" y="11"/>
                  </a:cubicBezTo>
                  <a:cubicBezTo>
                    <a:pt x="7" y="11"/>
                    <a:pt x="7" y="11"/>
                    <a:pt x="7" y="11"/>
                  </a:cubicBezTo>
                  <a:cubicBezTo>
                    <a:pt x="7" y="11"/>
                    <a:pt x="7" y="11"/>
                    <a:pt x="7" y="11"/>
                  </a:cubicBezTo>
                  <a:cubicBezTo>
                    <a:pt x="7" y="11"/>
                    <a:pt x="7" y="11"/>
                    <a:pt x="7" y="11"/>
                  </a:cubicBezTo>
                  <a:cubicBezTo>
                    <a:pt x="10" y="11"/>
                    <a:pt x="12" y="8"/>
                    <a:pt x="11" y="5"/>
                  </a:cubicBezTo>
                  <a:cubicBezTo>
                    <a:pt x="11" y="5"/>
                    <a:pt x="11" y="5"/>
                    <a:pt x="11" y="5"/>
                  </a:cubicBezTo>
                  <a:cubicBezTo>
                    <a:pt x="11" y="5"/>
                    <a:pt x="11" y="5"/>
                    <a:pt x="11" y="5"/>
                  </a:cubicBezTo>
                  <a:cubicBezTo>
                    <a:pt x="11" y="2"/>
                    <a:pt x="8" y="0"/>
                    <a:pt x="6" y="0"/>
                  </a:cubicBezTo>
                </a:path>
              </a:pathLst>
            </a:custGeom>
            <a:solidFill>
              <a:srgbClr val="FDD2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675">
                <a:cs typeface="Cordia New" panose="020B0304020202020204" pitchFamily="34" charset="-34"/>
              </a:endParaRPr>
            </a:p>
          </p:txBody>
        </p:sp>
        <p:sp>
          <p:nvSpPr>
            <p:cNvPr id="346" name="Freeform 332">
              <a:extLst>
                <a:ext uri="{FF2B5EF4-FFF2-40B4-BE49-F238E27FC236}">
                  <a16:creationId xmlns:a16="http://schemas.microsoft.com/office/drawing/2014/main" id="{ECD7C741-4A60-451B-9A0A-983E21A58178}"/>
                </a:ext>
              </a:extLst>
            </p:cNvPr>
            <p:cNvSpPr>
              <a:spLocks noEditPoints="1"/>
            </p:cNvSpPr>
            <p:nvPr/>
          </p:nvSpPr>
          <p:spPr bwMode="auto">
            <a:xfrm>
              <a:off x="6816545" y="6534004"/>
              <a:ext cx="277191" cy="257943"/>
            </a:xfrm>
            <a:custGeom>
              <a:avLst/>
              <a:gdLst>
                <a:gd name="T0" fmla="*/ 7 w 12"/>
                <a:gd name="T1" fmla="*/ 11 h 11"/>
                <a:gd name="T2" fmla="*/ 7 w 12"/>
                <a:gd name="T3" fmla="*/ 11 h 11"/>
                <a:gd name="T4" fmla="*/ 7 w 12"/>
                <a:gd name="T5" fmla="*/ 11 h 11"/>
                <a:gd name="T6" fmla="*/ 0 w 12"/>
                <a:gd name="T7" fmla="*/ 7 h 11"/>
                <a:gd name="T8" fmla="*/ 6 w 12"/>
                <a:gd name="T9" fmla="*/ 11 h 11"/>
                <a:gd name="T10" fmla="*/ 7 w 12"/>
                <a:gd name="T11" fmla="*/ 11 h 11"/>
                <a:gd name="T12" fmla="*/ 6 w 12"/>
                <a:gd name="T13" fmla="*/ 11 h 11"/>
                <a:gd name="T14" fmla="*/ 0 w 12"/>
                <a:gd name="T15" fmla="*/ 7 h 11"/>
                <a:gd name="T16" fmla="*/ 11 w 12"/>
                <a:gd name="T17" fmla="*/ 5 h 11"/>
                <a:gd name="T18" fmla="*/ 11 w 12"/>
                <a:gd name="T19" fmla="*/ 5 h 11"/>
                <a:gd name="T20" fmla="*/ 7 w 12"/>
                <a:gd name="T21" fmla="*/ 11 h 11"/>
                <a:gd name="T22" fmla="*/ 11 w 12"/>
                <a:gd name="T23" fmla="*/ 5 h 11"/>
                <a:gd name="T24" fmla="*/ 11 w 12"/>
                <a:gd name="T25" fmla="*/ 5 h 11"/>
                <a:gd name="T26" fmla="*/ 4 w 12"/>
                <a:gd name="T27" fmla="*/ 0 h 11"/>
                <a:gd name="T28" fmla="*/ 0 w 12"/>
                <a:gd name="T29" fmla="*/ 7 h 11"/>
                <a:gd name="T30" fmla="*/ 4 w 12"/>
                <a:gd name="T31" fmla="*/ 0 h 11"/>
                <a:gd name="T32" fmla="*/ 5 w 12"/>
                <a:gd name="T33" fmla="*/ 0 h 11"/>
                <a:gd name="T34" fmla="*/ 5 w 12"/>
                <a:gd name="T35" fmla="*/ 0 h 11"/>
                <a:gd name="T36" fmla="*/ 5 w 12"/>
                <a:gd name="T37" fmla="*/ 0 h 11"/>
                <a:gd name="T38" fmla="*/ 5 w 12"/>
                <a:gd name="T39" fmla="*/ 0 h 11"/>
                <a:gd name="T40" fmla="*/ 5 w 12"/>
                <a:gd name="T41" fmla="*/ 0 h 11"/>
                <a:gd name="T42" fmla="*/ 5 w 12"/>
                <a:gd name="T43" fmla="*/ 0 h 11"/>
                <a:gd name="T44" fmla="*/ 5 w 12"/>
                <a:gd name="T45" fmla="*/ 0 h 11"/>
                <a:gd name="T46" fmla="*/ 5 w 12"/>
                <a:gd name="T47" fmla="*/ 0 h 11"/>
                <a:gd name="T48" fmla="*/ 6 w 12"/>
                <a:gd name="T49" fmla="*/ 0 h 11"/>
                <a:gd name="T50" fmla="*/ 5 w 12"/>
                <a:gd name="T51" fmla="*/ 0 h 11"/>
                <a:gd name="T52" fmla="*/ 6 w 12"/>
                <a:gd name="T53" fmla="*/ 0 h 11"/>
                <a:gd name="T54" fmla="*/ 11 w 12"/>
                <a:gd name="T55" fmla="*/ 5 h 11"/>
                <a:gd name="T56" fmla="*/ 6 w 12"/>
                <a:gd name="T5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2" h="11">
                  <a:moveTo>
                    <a:pt x="7" y="11"/>
                  </a:moveTo>
                  <a:cubicBezTo>
                    <a:pt x="7" y="11"/>
                    <a:pt x="7" y="11"/>
                    <a:pt x="7" y="11"/>
                  </a:cubicBezTo>
                  <a:cubicBezTo>
                    <a:pt x="7" y="11"/>
                    <a:pt x="7" y="11"/>
                    <a:pt x="7" y="11"/>
                  </a:cubicBezTo>
                  <a:moveTo>
                    <a:pt x="0" y="7"/>
                  </a:moveTo>
                  <a:cubicBezTo>
                    <a:pt x="1" y="9"/>
                    <a:pt x="3" y="11"/>
                    <a:pt x="6" y="11"/>
                  </a:cubicBezTo>
                  <a:cubicBezTo>
                    <a:pt x="6" y="11"/>
                    <a:pt x="6" y="11"/>
                    <a:pt x="7" y="11"/>
                  </a:cubicBezTo>
                  <a:cubicBezTo>
                    <a:pt x="6" y="11"/>
                    <a:pt x="6" y="11"/>
                    <a:pt x="6" y="11"/>
                  </a:cubicBezTo>
                  <a:cubicBezTo>
                    <a:pt x="3" y="11"/>
                    <a:pt x="1" y="9"/>
                    <a:pt x="0" y="7"/>
                  </a:cubicBezTo>
                  <a:moveTo>
                    <a:pt x="11" y="5"/>
                  </a:moveTo>
                  <a:cubicBezTo>
                    <a:pt x="11" y="5"/>
                    <a:pt x="11" y="5"/>
                    <a:pt x="11" y="5"/>
                  </a:cubicBezTo>
                  <a:cubicBezTo>
                    <a:pt x="12" y="8"/>
                    <a:pt x="10" y="11"/>
                    <a:pt x="7" y="11"/>
                  </a:cubicBezTo>
                  <a:cubicBezTo>
                    <a:pt x="10" y="11"/>
                    <a:pt x="12" y="8"/>
                    <a:pt x="11" y="5"/>
                  </a:cubicBezTo>
                  <a:cubicBezTo>
                    <a:pt x="11" y="5"/>
                    <a:pt x="11" y="5"/>
                    <a:pt x="11" y="5"/>
                  </a:cubicBezTo>
                  <a:moveTo>
                    <a:pt x="4" y="0"/>
                  </a:moveTo>
                  <a:cubicBezTo>
                    <a:pt x="1" y="1"/>
                    <a:pt x="0" y="4"/>
                    <a:pt x="0" y="7"/>
                  </a:cubicBezTo>
                  <a:cubicBezTo>
                    <a:pt x="0" y="4"/>
                    <a:pt x="1" y="1"/>
                    <a:pt x="4" y="0"/>
                  </a:cubicBezTo>
                  <a:moveTo>
                    <a:pt x="5" y="0"/>
                  </a:moveTo>
                  <a:cubicBezTo>
                    <a:pt x="5" y="0"/>
                    <a:pt x="5" y="0"/>
                    <a:pt x="5" y="0"/>
                  </a:cubicBezTo>
                  <a:cubicBezTo>
                    <a:pt x="5" y="0"/>
                    <a:pt x="5" y="0"/>
                    <a:pt x="5" y="0"/>
                  </a:cubicBezTo>
                  <a:cubicBezTo>
                    <a:pt x="5" y="0"/>
                    <a:pt x="5" y="0"/>
                    <a:pt x="5" y="0"/>
                  </a:cubicBezTo>
                  <a:cubicBezTo>
                    <a:pt x="5" y="0"/>
                    <a:pt x="5" y="0"/>
                    <a:pt x="5" y="0"/>
                  </a:cubicBezTo>
                  <a:moveTo>
                    <a:pt x="5" y="0"/>
                  </a:moveTo>
                  <a:cubicBezTo>
                    <a:pt x="5" y="0"/>
                    <a:pt x="5" y="0"/>
                    <a:pt x="5" y="0"/>
                  </a:cubicBezTo>
                  <a:cubicBezTo>
                    <a:pt x="5" y="0"/>
                    <a:pt x="5" y="0"/>
                    <a:pt x="5" y="0"/>
                  </a:cubicBezTo>
                  <a:moveTo>
                    <a:pt x="6" y="0"/>
                  </a:moveTo>
                  <a:cubicBezTo>
                    <a:pt x="5" y="0"/>
                    <a:pt x="5" y="0"/>
                    <a:pt x="5" y="0"/>
                  </a:cubicBezTo>
                  <a:cubicBezTo>
                    <a:pt x="5" y="0"/>
                    <a:pt x="5" y="0"/>
                    <a:pt x="6" y="0"/>
                  </a:cubicBezTo>
                  <a:cubicBezTo>
                    <a:pt x="8" y="0"/>
                    <a:pt x="11" y="2"/>
                    <a:pt x="11" y="5"/>
                  </a:cubicBezTo>
                  <a:cubicBezTo>
                    <a:pt x="11" y="2"/>
                    <a:pt x="8" y="0"/>
                    <a:pt x="6" y="0"/>
                  </a:cubicBezTo>
                </a:path>
              </a:pathLst>
            </a:custGeom>
            <a:solidFill>
              <a:srgbClr val="DDB3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675">
                <a:cs typeface="Cordia New" panose="020B0304020202020204" pitchFamily="34" charset="-34"/>
              </a:endParaRPr>
            </a:p>
          </p:txBody>
        </p:sp>
        <p:sp>
          <p:nvSpPr>
            <p:cNvPr id="347" name="Freeform 333">
              <a:extLst>
                <a:ext uri="{FF2B5EF4-FFF2-40B4-BE49-F238E27FC236}">
                  <a16:creationId xmlns:a16="http://schemas.microsoft.com/office/drawing/2014/main" id="{8FE71570-FF1D-4A7C-9383-ABD72B6E097E}"/>
                </a:ext>
              </a:extLst>
            </p:cNvPr>
            <p:cNvSpPr>
              <a:spLocks/>
            </p:cNvSpPr>
            <p:nvPr/>
          </p:nvSpPr>
          <p:spPr bwMode="auto">
            <a:xfrm>
              <a:off x="6862743" y="6607150"/>
              <a:ext cx="184794" cy="115496"/>
            </a:xfrm>
            <a:custGeom>
              <a:avLst/>
              <a:gdLst>
                <a:gd name="T0" fmla="*/ 2 w 8"/>
                <a:gd name="T1" fmla="*/ 1 h 5"/>
                <a:gd name="T2" fmla="*/ 2 w 8"/>
                <a:gd name="T3" fmla="*/ 3 h 5"/>
                <a:gd name="T4" fmla="*/ 2 w 8"/>
                <a:gd name="T5" fmla="*/ 3 h 5"/>
                <a:gd name="T6" fmla="*/ 1 w 8"/>
                <a:gd name="T7" fmla="*/ 3 h 5"/>
                <a:gd name="T8" fmla="*/ 1 w 8"/>
                <a:gd name="T9" fmla="*/ 3 h 5"/>
                <a:gd name="T10" fmla="*/ 1 w 8"/>
                <a:gd name="T11" fmla="*/ 3 h 5"/>
                <a:gd name="T12" fmla="*/ 2 w 8"/>
                <a:gd name="T13" fmla="*/ 3 h 5"/>
                <a:gd name="T14" fmla="*/ 2 w 8"/>
                <a:gd name="T15" fmla="*/ 3 h 5"/>
                <a:gd name="T16" fmla="*/ 3 w 8"/>
                <a:gd name="T17" fmla="*/ 2 h 5"/>
                <a:gd name="T18" fmla="*/ 3 w 8"/>
                <a:gd name="T19" fmla="*/ 1 h 5"/>
                <a:gd name="T20" fmla="*/ 4 w 8"/>
                <a:gd name="T21" fmla="*/ 1 h 5"/>
                <a:gd name="T22" fmla="*/ 5 w 8"/>
                <a:gd name="T23" fmla="*/ 0 h 5"/>
                <a:gd name="T24" fmla="*/ 6 w 8"/>
                <a:gd name="T25" fmla="*/ 0 h 5"/>
                <a:gd name="T26" fmla="*/ 7 w 8"/>
                <a:gd name="T27" fmla="*/ 2 h 5"/>
                <a:gd name="T28" fmla="*/ 8 w 8"/>
                <a:gd name="T29" fmla="*/ 1 h 5"/>
                <a:gd name="T30" fmla="*/ 8 w 8"/>
                <a:gd name="T31" fmla="*/ 2 h 5"/>
                <a:gd name="T32" fmla="*/ 7 w 8"/>
                <a:gd name="T33" fmla="*/ 2 h 5"/>
                <a:gd name="T34" fmla="*/ 7 w 8"/>
                <a:gd name="T35" fmla="*/ 4 h 5"/>
                <a:gd name="T36" fmla="*/ 5 w 8"/>
                <a:gd name="T37" fmla="*/ 5 h 5"/>
                <a:gd name="T38" fmla="*/ 5 w 8"/>
                <a:gd name="T39" fmla="*/ 5 h 5"/>
                <a:gd name="T40" fmla="*/ 5 w 8"/>
                <a:gd name="T41" fmla="*/ 3 h 5"/>
                <a:gd name="T42" fmla="*/ 5 w 8"/>
                <a:gd name="T43" fmla="*/ 3 h 5"/>
                <a:gd name="T44" fmla="*/ 6 w 8"/>
                <a:gd name="T45" fmla="*/ 3 h 5"/>
                <a:gd name="T46" fmla="*/ 6 w 8"/>
                <a:gd name="T47" fmla="*/ 2 h 5"/>
                <a:gd name="T48" fmla="*/ 6 w 8"/>
                <a:gd name="T49" fmla="*/ 2 h 5"/>
                <a:gd name="T50" fmla="*/ 6 w 8"/>
                <a:gd name="T51" fmla="*/ 2 h 5"/>
                <a:gd name="T52" fmla="*/ 5 w 8"/>
                <a:gd name="T53" fmla="*/ 2 h 5"/>
                <a:gd name="T54" fmla="*/ 4 w 8"/>
                <a:gd name="T55" fmla="*/ 3 h 5"/>
                <a:gd name="T56" fmla="*/ 4 w 8"/>
                <a:gd name="T57" fmla="*/ 4 h 5"/>
                <a:gd name="T58" fmla="*/ 3 w 8"/>
                <a:gd name="T59" fmla="*/ 5 h 5"/>
                <a:gd name="T60" fmla="*/ 2 w 8"/>
                <a:gd name="T61" fmla="*/ 5 h 5"/>
                <a:gd name="T62" fmla="*/ 1 w 8"/>
                <a:gd name="T63" fmla="*/ 5 h 5"/>
                <a:gd name="T64" fmla="*/ 0 w 8"/>
                <a:gd name="T65" fmla="*/ 4 h 5"/>
                <a:gd name="T66" fmla="*/ 0 w 8"/>
                <a:gd name="T67" fmla="*/ 4 h 5"/>
                <a:gd name="T68" fmla="*/ 0 w 8"/>
                <a:gd name="T69" fmla="*/ 3 h 5"/>
                <a:gd name="T70" fmla="*/ 0 w 8"/>
                <a:gd name="T71" fmla="*/ 3 h 5"/>
                <a:gd name="T72" fmla="*/ 0 w 8"/>
                <a:gd name="T73" fmla="*/ 2 h 5"/>
                <a:gd name="T74" fmla="*/ 2 w 8"/>
                <a:gd name="T75" fmla="*/ 1 h 5"/>
                <a:gd name="T76" fmla="*/ 2 w 8"/>
                <a:gd name="T77"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8" h="5">
                  <a:moveTo>
                    <a:pt x="2" y="1"/>
                  </a:moveTo>
                  <a:cubicBezTo>
                    <a:pt x="2" y="3"/>
                    <a:pt x="2" y="3"/>
                    <a:pt x="2" y="3"/>
                  </a:cubicBezTo>
                  <a:cubicBezTo>
                    <a:pt x="2" y="3"/>
                    <a:pt x="2" y="3"/>
                    <a:pt x="2" y="3"/>
                  </a:cubicBezTo>
                  <a:cubicBezTo>
                    <a:pt x="2" y="3"/>
                    <a:pt x="1" y="3"/>
                    <a:pt x="1" y="3"/>
                  </a:cubicBezTo>
                  <a:cubicBezTo>
                    <a:pt x="1" y="3"/>
                    <a:pt x="1" y="3"/>
                    <a:pt x="1" y="3"/>
                  </a:cubicBezTo>
                  <a:cubicBezTo>
                    <a:pt x="1" y="3"/>
                    <a:pt x="1" y="3"/>
                    <a:pt x="1" y="3"/>
                  </a:cubicBezTo>
                  <a:cubicBezTo>
                    <a:pt x="1" y="3"/>
                    <a:pt x="2" y="3"/>
                    <a:pt x="2" y="3"/>
                  </a:cubicBezTo>
                  <a:cubicBezTo>
                    <a:pt x="2" y="3"/>
                    <a:pt x="2" y="3"/>
                    <a:pt x="2" y="3"/>
                  </a:cubicBezTo>
                  <a:cubicBezTo>
                    <a:pt x="2" y="3"/>
                    <a:pt x="3" y="3"/>
                    <a:pt x="3" y="2"/>
                  </a:cubicBezTo>
                  <a:cubicBezTo>
                    <a:pt x="3" y="2"/>
                    <a:pt x="3" y="1"/>
                    <a:pt x="3" y="1"/>
                  </a:cubicBezTo>
                  <a:cubicBezTo>
                    <a:pt x="3" y="1"/>
                    <a:pt x="3" y="1"/>
                    <a:pt x="4" y="1"/>
                  </a:cubicBezTo>
                  <a:cubicBezTo>
                    <a:pt x="4" y="0"/>
                    <a:pt x="4" y="0"/>
                    <a:pt x="5" y="0"/>
                  </a:cubicBezTo>
                  <a:cubicBezTo>
                    <a:pt x="5" y="0"/>
                    <a:pt x="6" y="0"/>
                    <a:pt x="6" y="0"/>
                  </a:cubicBezTo>
                  <a:cubicBezTo>
                    <a:pt x="7" y="1"/>
                    <a:pt x="7" y="1"/>
                    <a:pt x="7" y="2"/>
                  </a:cubicBezTo>
                  <a:cubicBezTo>
                    <a:pt x="8" y="1"/>
                    <a:pt x="8" y="1"/>
                    <a:pt x="8" y="1"/>
                  </a:cubicBezTo>
                  <a:cubicBezTo>
                    <a:pt x="8" y="2"/>
                    <a:pt x="8" y="2"/>
                    <a:pt x="8" y="2"/>
                  </a:cubicBezTo>
                  <a:cubicBezTo>
                    <a:pt x="7" y="2"/>
                    <a:pt x="7" y="2"/>
                    <a:pt x="7" y="2"/>
                  </a:cubicBezTo>
                  <a:cubicBezTo>
                    <a:pt x="7" y="3"/>
                    <a:pt x="7" y="3"/>
                    <a:pt x="7" y="4"/>
                  </a:cubicBezTo>
                  <a:cubicBezTo>
                    <a:pt x="7" y="4"/>
                    <a:pt x="6" y="4"/>
                    <a:pt x="5" y="5"/>
                  </a:cubicBezTo>
                  <a:cubicBezTo>
                    <a:pt x="5" y="5"/>
                    <a:pt x="5" y="5"/>
                    <a:pt x="5" y="5"/>
                  </a:cubicBezTo>
                  <a:cubicBezTo>
                    <a:pt x="5" y="3"/>
                    <a:pt x="5" y="3"/>
                    <a:pt x="5" y="3"/>
                  </a:cubicBezTo>
                  <a:cubicBezTo>
                    <a:pt x="5" y="3"/>
                    <a:pt x="5" y="3"/>
                    <a:pt x="5" y="3"/>
                  </a:cubicBezTo>
                  <a:cubicBezTo>
                    <a:pt x="6" y="3"/>
                    <a:pt x="6" y="3"/>
                    <a:pt x="6" y="3"/>
                  </a:cubicBezTo>
                  <a:cubicBezTo>
                    <a:pt x="6" y="3"/>
                    <a:pt x="6" y="2"/>
                    <a:pt x="6" y="2"/>
                  </a:cubicBezTo>
                  <a:cubicBezTo>
                    <a:pt x="6" y="2"/>
                    <a:pt x="6" y="2"/>
                    <a:pt x="6" y="2"/>
                  </a:cubicBezTo>
                  <a:cubicBezTo>
                    <a:pt x="6" y="2"/>
                    <a:pt x="6" y="2"/>
                    <a:pt x="6" y="2"/>
                  </a:cubicBezTo>
                  <a:cubicBezTo>
                    <a:pt x="5" y="2"/>
                    <a:pt x="5" y="2"/>
                    <a:pt x="5" y="2"/>
                  </a:cubicBezTo>
                  <a:cubicBezTo>
                    <a:pt x="5" y="2"/>
                    <a:pt x="4" y="3"/>
                    <a:pt x="4" y="3"/>
                  </a:cubicBezTo>
                  <a:cubicBezTo>
                    <a:pt x="4" y="4"/>
                    <a:pt x="4" y="4"/>
                    <a:pt x="4" y="4"/>
                  </a:cubicBezTo>
                  <a:cubicBezTo>
                    <a:pt x="4" y="4"/>
                    <a:pt x="3" y="5"/>
                    <a:pt x="3" y="5"/>
                  </a:cubicBezTo>
                  <a:cubicBezTo>
                    <a:pt x="3" y="5"/>
                    <a:pt x="3" y="5"/>
                    <a:pt x="2" y="5"/>
                  </a:cubicBezTo>
                  <a:cubicBezTo>
                    <a:pt x="2" y="5"/>
                    <a:pt x="1" y="5"/>
                    <a:pt x="1" y="5"/>
                  </a:cubicBezTo>
                  <a:cubicBezTo>
                    <a:pt x="1" y="5"/>
                    <a:pt x="0" y="4"/>
                    <a:pt x="0" y="4"/>
                  </a:cubicBezTo>
                  <a:cubicBezTo>
                    <a:pt x="0" y="4"/>
                    <a:pt x="0" y="4"/>
                    <a:pt x="0" y="4"/>
                  </a:cubicBezTo>
                  <a:cubicBezTo>
                    <a:pt x="0" y="3"/>
                    <a:pt x="0" y="3"/>
                    <a:pt x="0" y="3"/>
                  </a:cubicBezTo>
                  <a:cubicBezTo>
                    <a:pt x="0" y="3"/>
                    <a:pt x="0" y="3"/>
                    <a:pt x="0" y="3"/>
                  </a:cubicBezTo>
                  <a:cubicBezTo>
                    <a:pt x="0" y="2"/>
                    <a:pt x="0" y="2"/>
                    <a:pt x="0" y="2"/>
                  </a:cubicBezTo>
                  <a:cubicBezTo>
                    <a:pt x="1" y="1"/>
                    <a:pt x="1" y="1"/>
                    <a:pt x="2" y="1"/>
                  </a:cubicBezTo>
                  <a:cubicBezTo>
                    <a:pt x="2" y="1"/>
                    <a:pt x="2" y="1"/>
                    <a:pt x="2" y="1"/>
                  </a:cubicBezTo>
                  <a:close/>
                </a:path>
              </a:pathLst>
            </a:custGeom>
            <a:solidFill>
              <a:srgbClr val="D5A4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675">
                <a:cs typeface="Cordia New" panose="020B0304020202020204" pitchFamily="34" charset="-34"/>
              </a:endParaRPr>
            </a:p>
          </p:txBody>
        </p:sp>
        <p:sp>
          <p:nvSpPr>
            <p:cNvPr id="348" name="Freeform 334">
              <a:extLst>
                <a:ext uri="{FF2B5EF4-FFF2-40B4-BE49-F238E27FC236}">
                  <a16:creationId xmlns:a16="http://schemas.microsoft.com/office/drawing/2014/main" id="{BF26B898-6A8D-42FE-AF87-E9F7D3937519}"/>
                </a:ext>
              </a:extLst>
            </p:cNvPr>
            <p:cNvSpPr>
              <a:spLocks/>
            </p:cNvSpPr>
            <p:nvPr/>
          </p:nvSpPr>
          <p:spPr bwMode="auto">
            <a:xfrm>
              <a:off x="5961872" y="7138433"/>
              <a:ext cx="485085" cy="512035"/>
            </a:xfrm>
            <a:custGeom>
              <a:avLst/>
              <a:gdLst>
                <a:gd name="T0" fmla="*/ 15 w 21"/>
                <a:gd name="T1" fmla="*/ 3 h 22"/>
                <a:gd name="T2" fmla="*/ 19 w 21"/>
                <a:gd name="T3" fmla="*/ 15 h 22"/>
                <a:gd name="T4" fmla="*/ 7 w 21"/>
                <a:gd name="T5" fmla="*/ 19 h 22"/>
                <a:gd name="T6" fmla="*/ 2 w 21"/>
                <a:gd name="T7" fmla="*/ 7 h 22"/>
                <a:gd name="T8" fmla="*/ 15 w 21"/>
                <a:gd name="T9" fmla="*/ 3 h 22"/>
              </a:gdLst>
              <a:ahLst/>
              <a:cxnLst>
                <a:cxn ang="0">
                  <a:pos x="T0" y="T1"/>
                </a:cxn>
                <a:cxn ang="0">
                  <a:pos x="T2" y="T3"/>
                </a:cxn>
                <a:cxn ang="0">
                  <a:pos x="T4" y="T5"/>
                </a:cxn>
                <a:cxn ang="0">
                  <a:pos x="T6" y="T7"/>
                </a:cxn>
                <a:cxn ang="0">
                  <a:pos x="T8" y="T9"/>
                </a:cxn>
              </a:cxnLst>
              <a:rect l="0" t="0" r="r" b="b"/>
              <a:pathLst>
                <a:path w="21" h="22">
                  <a:moveTo>
                    <a:pt x="15" y="3"/>
                  </a:moveTo>
                  <a:cubicBezTo>
                    <a:pt x="19" y="5"/>
                    <a:pt x="21" y="10"/>
                    <a:pt x="19" y="15"/>
                  </a:cubicBezTo>
                  <a:cubicBezTo>
                    <a:pt x="17" y="20"/>
                    <a:pt x="11" y="22"/>
                    <a:pt x="7" y="19"/>
                  </a:cubicBezTo>
                  <a:cubicBezTo>
                    <a:pt x="2" y="17"/>
                    <a:pt x="0" y="12"/>
                    <a:pt x="2" y="7"/>
                  </a:cubicBezTo>
                  <a:cubicBezTo>
                    <a:pt x="5" y="2"/>
                    <a:pt x="10" y="0"/>
                    <a:pt x="15" y="3"/>
                  </a:cubicBezTo>
                </a:path>
              </a:pathLst>
            </a:custGeom>
            <a:solidFill>
              <a:srgbClr val="FBCA0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675">
                <a:cs typeface="Cordia New" panose="020B0304020202020204" pitchFamily="34" charset="-34"/>
              </a:endParaRPr>
            </a:p>
          </p:txBody>
        </p:sp>
        <p:sp>
          <p:nvSpPr>
            <p:cNvPr id="349" name="Freeform 335">
              <a:extLst>
                <a:ext uri="{FF2B5EF4-FFF2-40B4-BE49-F238E27FC236}">
                  <a16:creationId xmlns:a16="http://schemas.microsoft.com/office/drawing/2014/main" id="{C4A65EAE-8A1D-4B63-B4B7-D44171CFE7A2}"/>
                </a:ext>
              </a:extLst>
            </p:cNvPr>
            <p:cNvSpPr>
              <a:spLocks noEditPoints="1"/>
            </p:cNvSpPr>
            <p:nvPr/>
          </p:nvSpPr>
          <p:spPr bwMode="auto">
            <a:xfrm>
              <a:off x="6008071" y="7184632"/>
              <a:ext cx="392687" cy="419638"/>
            </a:xfrm>
            <a:custGeom>
              <a:avLst/>
              <a:gdLst>
                <a:gd name="T0" fmla="*/ 15 w 17"/>
                <a:gd name="T1" fmla="*/ 12 h 18"/>
                <a:gd name="T2" fmla="*/ 5 w 17"/>
                <a:gd name="T3" fmla="*/ 16 h 18"/>
                <a:gd name="T4" fmla="*/ 2 w 17"/>
                <a:gd name="T5" fmla="*/ 6 h 18"/>
                <a:gd name="T6" fmla="*/ 12 w 17"/>
                <a:gd name="T7" fmla="*/ 2 h 18"/>
                <a:gd name="T8" fmla="*/ 15 w 17"/>
                <a:gd name="T9" fmla="*/ 12 h 18"/>
                <a:gd name="T10" fmla="*/ 3 w 17"/>
                <a:gd name="T11" fmla="*/ 6 h 18"/>
                <a:gd name="T12" fmla="*/ 6 w 17"/>
                <a:gd name="T13" fmla="*/ 15 h 18"/>
                <a:gd name="T14" fmla="*/ 14 w 17"/>
                <a:gd name="T15" fmla="*/ 12 h 18"/>
                <a:gd name="T16" fmla="*/ 11 w 17"/>
                <a:gd name="T17" fmla="*/ 3 h 18"/>
                <a:gd name="T18" fmla="*/ 3 w 17"/>
                <a:gd name="T19" fmla="*/ 6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18">
                  <a:moveTo>
                    <a:pt x="15" y="12"/>
                  </a:moveTo>
                  <a:cubicBezTo>
                    <a:pt x="14" y="16"/>
                    <a:pt x="9" y="18"/>
                    <a:pt x="5" y="16"/>
                  </a:cubicBezTo>
                  <a:cubicBezTo>
                    <a:pt x="2" y="14"/>
                    <a:pt x="0" y="9"/>
                    <a:pt x="2" y="6"/>
                  </a:cubicBezTo>
                  <a:cubicBezTo>
                    <a:pt x="4" y="2"/>
                    <a:pt x="8" y="0"/>
                    <a:pt x="12" y="2"/>
                  </a:cubicBezTo>
                  <a:cubicBezTo>
                    <a:pt x="16" y="4"/>
                    <a:pt x="17" y="9"/>
                    <a:pt x="15" y="12"/>
                  </a:cubicBezTo>
                  <a:moveTo>
                    <a:pt x="3" y="6"/>
                  </a:moveTo>
                  <a:cubicBezTo>
                    <a:pt x="2" y="9"/>
                    <a:pt x="3" y="13"/>
                    <a:pt x="6" y="15"/>
                  </a:cubicBezTo>
                  <a:cubicBezTo>
                    <a:pt x="9" y="16"/>
                    <a:pt x="13" y="15"/>
                    <a:pt x="14" y="12"/>
                  </a:cubicBezTo>
                  <a:cubicBezTo>
                    <a:pt x="16" y="9"/>
                    <a:pt x="15" y="5"/>
                    <a:pt x="11" y="3"/>
                  </a:cubicBezTo>
                  <a:cubicBezTo>
                    <a:pt x="8" y="2"/>
                    <a:pt x="5" y="3"/>
                    <a:pt x="3" y="6"/>
                  </a:cubicBezTo>
                </a:path>
              </a:pathLst>
            </a:custGeom>
            <a:solidFill>
              <a:srgbClr val="D5A4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675">
                <a:cs typeface="Cordia New" panose="020B0304020202020204" pitchFamily="34" charset="-34"/>
              </a:endParaRPr>
            </a:p>
          </p:txBody>
        </p:sp>
        <p:sp>
          <p:nvSpPr>
            <p:cNvPr id="350" name="Freeform 336">
              <a:extLst>
                <a:ext uri="{FF2B5EF4-FFF2-40B4-BE49-F238E27FC236}">
                  <a16:creationId xmlns:a16="http://schemas.microsoft.com/office/drawing/2014/main" id="{21ED5825-7E5B-43CA-AF4A-1CC42EE60852}"/>
                </a:ext>
              </a:extLst>
            </p:cNvPr>
            <p:cNvSpPr>
              <a:spLocks/>
            </p:cNvSpPr>
            <p:nvPr/>
          </p:nvSpPr>
          <p:spPr bwMode="auto">
            <a:xfrm>
              <a:off x="6054269" y="7253930"/>
              <a:ext cx="323390" cy="281042"/>
            </a:xfrm>
            <a:custGeom>
              <a:avLst/>
              <a:gdLst>
                <a:gd name="T0" fmla="*/ 7 w 14"/>
                <a:gd name="T1" fmla="*/ 0 h 12"/>
                <a:gd name="T2" fmla="*/ 1 w 14"/>
                <a:gd name="T3" fmla="*/ 3 h 12"/>
                <a:gd name="T4" fmla="*/ 1 w 14"/>
                <a:gd name="T5" fmla="*/ 3 h 12"/>
                <a:gd name="T6" fmla="*/ 1 w 14"/>
                <a:gd name="T7" fmla="*/ 4 h 12"/>
                <a:gd name="T8" fmla="*/ 3 w 14"/>
                <a:gd name="T9" fmla="*/ 11 h 12"/>
                <a:gd name="T10" fmla="*/ 4 w 14"/>
                <a:gd name="T11" fmla="*/ 12 h 12"/>
                <a:gd name="T12" fmla="*/ 4 w 14"/>
                <a:gd name="T13" fmla="*/ 12 h 12"/>
                <a:gd name="T14" fmla="*/ 7 w 14"/>
                <a:gd name="T15" fmla="*/ 12 h 12"/>
                <a:gd name="T16" fmla="*/ 12 w 14"/>
                <a:gd name="T17" fmla="*/ 9 h 12"/>
                <a:gd name="T18" fmla="*/ 12 w 14"/>
                <a:gd name="T19" fmla="*/ 9 h 12"/>
                <a:gd name="T20" fmla="*/ 12 w 14"/>
                <a:gd name="T21" fmla="*/ 9 h 12"/>
                <a:gd name="T22" fmla="*/ 9 w 14"/>
                <a:gd name="T23" fmla="*/ 0 h 12"/>
                <a:gd name="T24" fmla="*/ 9 w 14"/>
                <a:gd name="T25" fmla="*/ 0 h 12"/>
                <a:gd name="T26" fmla="*/ 9 w 14"/>
                <a:gd name="T27" fmla="*/ 0 h 12"/>
                <a:gd name="T28" fmla="*/ 9 w 14"/>
                <a:gd name="T29" fmla="*/ 0 h 12"/>
                <a:gd name="T30" fmla="*/ 9 w 14"/>
                <a:gd name="T31" fmla="*/ 0 h 12"/>
                <a:gd name="T32" fmla="*/ 7 w 14"/>
                <a:gd name="T33"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4" h="12">
                  <a:moveTo>
                    <a:pt x="7" y="0"/>
                  </a:moveTo>
                  <a:cubicBezTo>
                    <a:pt x="4" y="0"/>
                    <a:pt x="2" y="1"/>
                    <a:pt x="1" y="3"/>
                  </a:cubicBezTo>
                  <a:cubicBezTo>
                    <a:pt x="1" y="3"/>
                    <a:pt x="1" y="3"/>
                    <a:pt x="1" y="3"/>
                  </a:cubicBezTo>
                  <a:cubicBezTo>
                    <a:pt x="1" y="3"/>
                    <a:pt x="1" y="4"/>
                    <a:pt x="1" y="4"/>
                  </a:cubicBezTo>
                  <a:cubicBezTo>
                    <a:pt x="0" y="6"/>
                    <a:pt x="1" y="9"/>
                    <a:pt x="3" y="11"/>
                  </a:cubicBezTo>
                  <a:cubicBezTo>
                    <a:pt x="3" y="11"/>
                    <a:pt x="4" y="12"/>
                    <a:pt x="4" y="12"/>
                  </a:cubicBezTo>
                  <a:cubicBezTo>
                    <a:pt x="4" y="12"/>
                    <a:pt x="4" y="12"/>
                    <a:pt x="4" y="12"/>
                  </a:cubicBezTo>
                  <a:cubicBezTo>
                    <a:pt x="5" y="12"/>
                    <a:pt x="6" y="12"/>
                    <a:pt x="7" y="12"/>
                  </a:cubicBezTo>
                  <a:cubicBezTo>
                    <a:pt x="9" y="12"/>
                    <a:pt x="11" y="11"/>
                    <a:pt x="12" y="9"/>
                  </a:cubicBezTo>
                  <a:cubicBezTo>
                    <a:pt x="12" y="9"/>
                    <a:pt x="12" y="9"/>
                    <a:pt x="12" y="9"/>
                  </a:cubicBezTo>
                  <a:cubicBezTo>
                    <a:pt x="12" y="9"/>
                    <a:pt x="12" y="9"/>
                    <a:pt x="12" y="9"/>
                  </a:cubicBezTo>
                  <a:cubicBezTo>
                    <a:pt x="14" y="6"/>
                    <a:pt x="13" y="2"/>
                    <a:pt x="9" y="0"/>
                  </a:cubicBezTo>
                  <a:cubicBezTo>
                    <a:pt x="9" y="0"/>
                    <a:pt x="9" y="0"/>
                    <a:pt x="9" y="0"/>
                  </a:cubicBezTo>
                  <a:cubicBezTo>
                    <a:pt x="9" y="0"/>
                    <a:pt x="9" y="0"/>
                    <a:pt x="9" y="0"/>
                  </a:cubicBezTo>
                  <a:cubicBezTo>
                    <a:pt x="9" y="0"/>
                    <a:pt x="9" y="0"/>
                    <a:pt x="9" y="0"/>
                  </a:cubicBezTo>
                  <a:cubicBezTo>
                    <a:pt x="9" y="0"/>
                    <a:pt x="9" y="0"/>
                    <a:pt x="9" y="0"/>
                  </a:cubicBezTo>
                  <a:cubicBezTo>
                    <a:pt x="8" y="0"/>
                    <a:pt x="8" y="0"/>
                    <a:pt x="7" y="0"/>
                  </a:cubicBezTo>
                </a:path>
              </a:pathLst>
            </a:custGeom>
            <a:solidFill>
              <a:srgbClr val="FDD2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675">
                <a:cs typeface="Cordia New" panose="020B0304020202020204" pitchFamily="34" charset="-34"/>
              </a:endParaRPr>
            </a:p>
          </p:txBody>
        </p:sp>
        <p:sp>
          <p:nvSpPr>
            <p:cNvPr id="351" name="Freeform 337">
              <a:extLst>
                <a:ext uri="{FF2B5EF4-FFF2-40B4-BE49-F238E27FC236}">
                  <a16:creationId xmlns:a16="http://schemas.microsoft.com/office/drawing/2014/main" id="{B76A43FE-6E6E-44C5-8986-0A1ECD94FCE2}"/>
                </a:ext>
              </a:extLst>
            </p:cNvPr>
            <p:cNvSpPr>
              <a:spLocks noEditPoints="1"/>
            </p:cNvSpPr>
            <p:nvPr/>
          </p:nvSpPr>
          <p:spPr bwMode="auto">
            <a:xfrm>
              <a:off x="6054269" y="7253930"/>
              <a:ext cx="323390" cy="281042"/>
            </a:xfrm>
            <a:custGeom>
              <a:avLst/>
              <a:gdLst>
                <a:gd name="T0" fmla="*/ 12 w 14"/>
                <a:gd name="T1" fmla="*/ 9 h 12"/>
                <a:gd name="T2" fmla="*/ 7 w 14"/>
                <a:gd name="T3" fmla="*/ 12 h 12"/>
                <a:gd name="T4" fmla="*/ 4 w 14"/>
                <a:gd name="T5" fmla="*/ 12 h 12"/>
                <a:gd name="T6" fmla="*/ 7 w 14"/>
                <a:gd name="T7" fmla="*/ 12 h 12"/>
                <a:gd name="T8" fmla="*/ 12 w 14"/>
                <a:gd name="T9" fmla="*/ 9 h 12"/>
                <a:gd name="T10" fmla="*/ 1 w 14"/>
                <a:gd name="T11" fmla="*/ 4 h 12"/>
                <a:gd name="T12" fmla="*/ 3 w 14"/>
                <a:gd name="T13" fmla="*/ 11 h 12"/>
                <a:gd name="T14" fmla="*/ 1 w 14"/>
                <a:gd name="T15" fmla="*/ 4 h 12"/>
                <a:gd name="T16" fmla="*/ 9 w 14"/>
                <a:gd name="T17" fmla="*/ 0 h 12"/>
                <a:gd name="T18" fmla="*/ 9 w 14"/>
                <a:gd name="T19" fmla="*/ 0 h 12"/>
                <a:gd name="T20" fmla="*/ 12 w 14"/>
                <a:gd name="T21" fmla="*/ 9 h 12"/>
                <a:gd name="T22" fmla="*/ 9 w 14"/>
                <a:gd name="T23" fmla="*/ 0 h 12"/>
                <a:gd name="T24" fmla="*/ 9 w 14"/>
                <a:gd name="T25" fmla="*/ 0 h 12"/>
                <a:gd name="T26" fmla="*/ 9 w 14"/>
                <a:gd name="T27" fmla="*/ 0 h 12"/>
                <a:gd name="T28" fmla="*/ 9 w 14"/>
                <a:gd name="T29" fmla="*/ 0 h 12"/>
                <a:gd name="T30" fmla="*/ 9 w 14"/>
                <a:gd name="T31" fmla="*/ 0 h 12"/>
                <a:gd name="T32" fmla="*/ 7 w 14"/>
                <a:gd name="T33" fmla="*/ 0 h 12"/>
                <a:gd name="T34" fmla="*/ 1 w 14"/>
                <a:gd name="T35" fmla="*/ 3 h 12"/>
                <a:gd name="T36" fmla="*/ 1 w 14"/>
                <a:gd name="T37" fmla="*/ 3 h 12"/>
                <a:gd name="T38" fmla="*/ 1 w 14"/>
                <a:gd name="T39" fmla="*/ 3 h 12"/>
                <a:gd name="T40" fmla="*/ 7 w 14"/>
                <a:gd name="T41" fmla="*/ 0 h 12"/>
                <a:gd name="T42" fmla="*/ 9 w 14"/>
                <a:gd name="T43" fmla="*/ 0 h 12"/>
                <a:gd name="T44" fmla="*/ 7 w 14"/>
                <a:gd name="T45"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4" h="12">
                  <a:moveTo>
                    <a:pt x="12" y="9"/>
                  </a:moveTo>
                  <a:cubicBezTo>
                    <a:pt x="11" y="11"/>
                    <a:pt x="9" y="12"/>
                    <a:pt x="7" y="12"/>
                  </a:cubicBezTo>
                  <a:cubicBezTo>
                    <a:pt x="6" y="12"/>
                    <a:pt x="5" y="12"/>
                    <a:pt x="4" y="12"/>
                  </a:cubicBezTo>
                  <a:cubicBezTo>
                    <a:pt x="5" y="12"/>
                    <a:pt x="6" y="12"/>
                    <a:pt x="7" y="12"/>
                  </a:cubicBezTo>
                  <a:cubicBezTo>
                    <a:pt x="9" y="12"/>
                    <a:pt x="11" y="11"/>
                    <a:pt x="12" y="9"/>
                  </a:cubicBezTo>
                  <a:moveTo>
                    <a:pt x="1" y="4"/>
                  </a:moveTo>
                  <a:cubicBezTo>
                    <a:pt x="0" y="6"/>
                    <a:pt x="1" y="9"/>
                    <a:pt x="3" y="11"/>
                  </a:cubicBezTo>
                  <a:cubicBezTo>
                    <a:pt x="1" y="9"/>
                    <a:pt x="0" y="6"/>
                    <a:pt x="1" y="4"/>
                  </a:cubicBezTo>
                  <a:moveTo>
                    <a:pt x="9" y="0"/>
                  </a:moveTo>
                  <a:cubicBezTo>
                    <a:pt x="9" y="0"/>
                    <a:pt x="9" y="0"/>
                    <a:pt x="9" y="0"/>
                  </a:cubicBezTo>
                  <a:cubicBezTo>
                    <a:pt x="13" y="2"/>
                    <a:pt x="14" y="6"/>
                    <a:pt x="12" y="9"/>
                  </a:cubicBezTo>
                  <a:cubicBezTo>
                    <a:pt x="14" y="6"/>
                    <a:pt x="13" y="2"/>
                    <a:pt x="9" y="0"/>
                  </a:cubicBezTo>
                  <a:cubicBezTo>
                    <a:pt x="9" y="0"/>
                    <a:pt x="9" y="0"/>
                    <a:pt x="9" y="0"/>
                  </a:cubicBezTo>
                  <a:moveTo>
                    <a:pt x="9" y="0"/>
                  </a:moveTo>
                  <a:cubicBezTo>
                    <a:pt x="9" y="0"/>
                    <a:pt x="9" y="0"/>
                    <a:pt x="9" y="0"/>
                  </a:cubicBezTo>
                  <a:cubicBezTo>
                    <a:pt x="9" y="0"/>
                    <a:pt x="9" y="0"/>
                    <a:pt x="9" y="0"/>
                  </a:cubicBezTo>
                  <a:moveTo>
                    <a:pt x="7" y="0"/>
                  </a:moveTo>
                  <a:cubicBezTo>
                    <a:pt x="4" y="0"/>
                    <a:pt x="2" y="1"/>
                    <a:pt x="1" y="3"/>
                  </a:cubicBezTo>
                  <a:cubicBezTo>
                    <a:pt x="1" y="3"/>
                    <a:pt x="1" y="3"/>
                    <a:pt x="1" y="3"/>
                  </a:cubicBezTo>
                  <a:cubicBezTo>
                    <a:pt x="1" y="3"/>
                    <a:pt x="1" y="3"/>
                    <a:pt x="1" y="3"/>
                  </a:cubicBezTo>
                  <a:cubicBezTo>
                    <a:pt x="2" y="1"/>
                    <a:pt x="4" y="0"/>
                    <a:pt x="7" y="0"/>
                  </a:cubicBezTo>
                  <a:cubicBezTo>
                    <a:pt x="8" y="0"/>
                    <a:pt x="8" y="0"/>
                    <a:pt x="9" y="0"/>
                  </a:cubicBezTo>
                  <a:cubicBezTo>
                    <a:pt x="8" y="0"/>
                    <a:pt x="8" y="0"/>
                    <a:pt x="7" y="0"/>
                  </a:cubicBezTo>
                </a:path>
              </a:pathLst>
            </a:custGeom>
            <a:solidFill>
              <a:srgbClr val="DDB3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675">
                <a:cs typeface="Cordia New" panose="020B0304020202020204" pitchFamily="34" charset="-34"/>
              </a:endParaRPr>
            </a:p>
          </p:txBody>
        </p:sp>
        <p:sp>
          <p:nvSpPr>
            <p:cNvPr id="352" name="Freeform 338">
              <a:extLst>
                <a:ext uri="{FF2B5EF4-FFF2-40B4-BE49-F238E27FC236}">
                  <a16:creationId xmlns:a16="http://schemas.microsoft.com/office/drawing/2014/main" id="{9D3F4CF7-B5EB-4B43-835F-0223D400BFDD}"/>
                </a:ext>
              </a:extLst>
            </p:cNvPr>
            <p:cNvSpPr>
              <a:spLocks/>
            </p:cNvSpPr>
            <p:nvPr/>
          </p:nvSpPr>
          <p:spPr bwMode="auto">
            <a:xfrm>
              <a:off x="6100468" y="7323227"/>
              <a:ext cx="207893" cy="142447"/>
            </a:xfrm>
            <a:custGeom>
              <a:avLst/>
              <a:gdLst>
                <a:gd name="T0" fmla="*/ 4 w 9"/>
                <a:gd name="T1" fmla="*/ 0 h 6"/>
                <a:gd name="T2" fmla="*/ 3 w 9"/>
                <a:gd name="T3" fmla="*/ 2 h 6"/>
                <a:gd name="T4" fmla="*/ 3 w 9"/>
                <a:gd name="T5" fmla="*/ 2 h 6"/>
                <a:gd name="T6" fmla="*/ 2 w 9"/>
                <a:gd name="T7" fmla="*/ 2 h 6"/>
                <a:gd name="T8" fmla="*/ 2 w 9"/>
                <a:gd name="T9" fmla="*/ 2 h 6"/>
                <a:gd name="T10" fmla="*/ 2 w 9"/>
                <a:gd name="T11" fmla="*/ 2 h 6"/>
                <a:gd name="T12" fmla="*/ 2 w 9"/>
                <a:gd name="T13" fmla="*/ 2 h 6"/>
                <a:gd name="T14" fmla="*/ 3 w 9"/>
                <a:gd name="T15" fmla="*/ 3 h 6"/>
                <a:gd name="T16" fmla="*/ 4 w 9"/>
                <a:gd name="T17" fmla="*/ 2 h 6"/>
                <a:gd name="T18" fmla="*/ 5 w 9"/>
                <a:gd name="T19" fmla="*/ 1 h 6"/>
                <a:gd name="T20" fmla="*/ 6 w 9"/>
                <a:gd name="T21" fmla="*/ 1 h 6"/>
                <a:gd name="T22" fmla="*/ 7 w 9"/>
                <a:gd name="T23" fmla="*/ 1 h 6"/>
                <a:gd name="T24" fmla="*/ 8 w 9"/>
                <a:gd name="T25" fmla="*/ 3 h 6"/>
                <a:gd name="T26" fmla="*/ 8 w 9"/>
                <a:gd name="T27" fmla="*/ 4 h 6"/>
                <a:gd name="T28" fmla="*/ 9 w 9"/>
                <a:gd name="T29" fmla="*/ 5 h 6"/>
                <a:gd name="T30" fmla="*/ 9 w 9"/>
                <a:gd name="T31" fmla="*/ 5 h 6"/>
                <a:gd name="T32" fmla="*/ 8 w 9"/>
                <a:gd name="T33" fmla="*/ 5 h 6"/>
                <a:gd name="T34" fmla="*/ 7 w 9"/>
                <a:gd name="T35" fmla="*/ 6 h 6"/>
                <a:gd name="T36" fmla="*/ 5 w 9"/>
                <a:gd name="T37" fmla="*/ 6 h 6"/>
                <a:gd name="T38" fmla="*/ 5 w 9"/>
                <a:gd name="T39" fmla="*/ 6 h 6"/>
                <a:gd name="T40" fmla="*/ 5 w 9"/>
                <a:gd name="T41" fmla="*/ 4 h 6"/>
                <a:gd name="T42" fmla="*/ 6 w 9"/>
                <a:gd name="T43" fmla="*/ 4 h 6"/>
                <a:gd name="T44" fmla="*/ 7 w 9"/>
                <a:gd name="T45" fmla="*/ 4 h 6"/>
                <a:gd name="T46" fmla="*/ 7 w 9"/>
                <a:gd name="T47" fmla="*/ 4 h 6"/>
                <a:gd name="T48" fmla="*/ 7 w 9"/>
                <a:gd name="T49" fmla="*/ 4 h 6"/>
                <a:gd name="T50" fmla="*/ 7 w 9"/>
                <a:gd name="T51" fmla="*/ 4 h 6"/>
                <a:gd name="T52" fmla="*/ 6 w 9"/>
                <a:gd name="T53" fmla="*/ 3 h 6"/>
                <a:gd name="T54" fmla="*/ 5 w 9"/>
                <a:gd name="T55" fmla="*/ 4 h 6"/>
                <a:gd name="T56" fmla="*/ 4 w 9"/>
                <a:gd name="T57" fmla="*/ 4 h 6"/>
                <a:gd name="T58" fmla="*/ 3 w 9"/>
                <a:gd name="T59" fmla="*/ 5 h 6"/>
                <a:gd name="T60" fmla="*/ 2 w 9"/>
                <a:gd name="T61" fmla="*/ 4 h 6"/>
                <a:gd name="T62" fmla="*/ 1 w 9"/>
                <a:gd name="T63" fmla="*/ 3 h 6"/>
                <a:gd name="T64" fmla="*/ 1 w 9"/>
                <a:gd name="T65" fmla="*/ 2 h 6"/>
                <a:gd name="T66" fmla="*/ 0 w 9"/>
                <a:gd name="T67" fmla="*/ 1 h 6"/>
                <a:gd name="T68" fmla="*/ 1 w 9"/>
                <a:gd name="T69" fmla="*/ 1 h 6"/>
                <a:gd name="T70" fmla="*/ 1 w 9"/>
                <a:gd name="T71" fmla="*/ 1 h 6"/>
                <a:gd name="T72" fmla="*/ 2 w 9"/>
                <a:gd name="T73" fmla="*/ 0 h 6"/>
                <a:gd name="T74" fmla="*/ 4 w 9"/>
                <a:gd name="T75" fmla="*/ 0 h 6"/>
                <a:gd name="T76" fmla="*/ 4 w 9"/>
                <a:gd name="T7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9" h="6">
                  <a:moveTo>
                    <a:pt x="4" y="0"/>
                  </a:moveTo>
                  <a:cubicBezTo>
                    <a:pt x="3" y="2"/>
                    <a:pt x="3" y="2"/>
                    <a:pt x="3" y="2"/>
                  </a:cubicBezTo>
                  <a:cubicBezTo>
                    <a:pt x="3" y="2"/>
                    <a:pt x="3" y="2"/>
                    <a:pt x="3" y="2"/>
                  </a:cubicBezTo>
                  <a:cubicBezTo>
                    <a:pt x="3" y="2"/>
                    <a:pt x="3" y="2"/>
                    <a:pt x="2" y="2"/>
                  </a:cubicBezTo>
                  <a:cubicBezTo>
                    <a:pt x="2" y="2"/>
                    <a:pt x="2" y="2"/>
                    <a:pt x="2" y="2"/>
                  </a:cubicBezTo>
                  <a:cubicBezTo>
                    <a:pt x="2" y="2"/>
                    <a:pt x="2" y="2"/>
                    <a:pt x="2" y="2"/>
                  </a:cubicBezTo>
                  <a:cubicBezTo>
                    <a:pt x="2" y="2"/>
                    <a:pt x="2" y="2"/>
                    <a:pt x="2" y="2"/>
                  </a:cubicBezTo>
                  <a:cubicBezTo>
                    <a:pt x="3" y="3"/>
                    <a:pt x="3" y="3"/>
                    <a:pt x="3" y="3"/>
                  </a:cubicBezTo>
                  <a:cubicBezTo>
                    <a:pt x="3" y="2"/>
                    <a:pt x="4" y="2"/>
                    <a:pt x="4" y="2"/>
                  </a:cubicBezTo>
                  <a:cubicBezTo>
                    <a:pt x="5" y="2"/>
                    <a:pt x="5" y="1"/>
                    <a:pt x="5" y="1"/>
                  </a:cubicBezTo>
                  <a:cubicBezTo>
                    <a:pt x="6" y="1"/>
                    <a:pt x="6" y="1"/>
                    <a:pt x="6" y="1"/>
                  </a:cubicBezTo>
                  <a:cubicBezTo>
                    <a:pt x="6" y="1"/>
                    <a:pt x="7" y="1"/>
                    <a:pt x="7" y="1"/>
                  </a:cubicBezTo>
                  <a:cubicBezTo>
                    <a:pt x="8" y="2"/>
                    <a:pt x="8" y="2"/>
                    <a:pt x="8" y="3"/>
                  </a:cubicBezTo>
                  <a:cubicBezTo>
                    <a:pt x="9" y="3"/>
                    <a:pt x="9" y="4"/>
                    <a:pt x="8" y="4"/>
                  </a:cubicBezTo>
                  <a:cubicBezTo>
                    <a:pt x="9" y="5"/>
                    <a:pt x="9" y="5"/>
                    <a:pt x="9" y="5"/>
                  </a:cubicBezTo>
                  <a:cubicBezTo>
                    <a:pt x="9" y="5"/>
                    <a:pt x="9" y="5"/>
                    <a:pt x="9" y="5"/>
                  </a:cubicBezTo>
                  <a:cubicBezTo>
                    <a:pt x="8" y="5"/>
                    <a:pt x="8" y="5"/>
                    <a:pt x="8" y="5"/>
                  </a:cubicBezTo>
                  <a:cubicBezTo>
                    <a:pt x="8" y="6"/>
                    <a:pt x="7" y="6"/>
                    <a:pt x="7" y="6"/>
                  </a:cubicBezTo>
                  <a:cubicBezTo>
                    <a:pt x="6" y="6"/>
                    <a:pt x="6" y="6"/>
                    <a:pt x="5" y="6"/>
                  </a:cubicBezTo>
                  <a:cubicBezTo>
                    <a:pt x="5" y="6"/>
                    <a:pt x="5" y="6"/>
                    <a:pt x="5" y="6"/>
                  </a:cubicBezTo>
                  <a:cubicBezTo>
                    <a:pt x="5" y="4"/>
                    <a:pt x="5" y="4"/>
                    <a:pt x="5" y="4"/>
                  </a:cubicBezTo>
                  <a:cubicBezTo>
                    <a:pt x="6" y="4"/>
                    <a:pt x="6" y="4"/>
                    <a:pt x="6" y="4"/>
                  </a:cubicBezTo>
                  <a:cubicBezTo>
                    <a:pt x="6" y="4"/>
                    <a:pt x="7" y="4"/>
                    <a:pt x="7" y="4"/>
                  </a:cubicBezTo>
                  <a:cubicBezTo>
                    <a:pt x="7" y="4"/>
                    <a:pt x="7" y="4"/>
                    <a:pt x="7" y="4"/>
                  </a:cubicBezTo>
                  <a:cubicBezTo>
                    <a:pt x="7" y="4"/>
                    <a:pt x="7" y="4"/>
                    <a:pt x="7" y="4"/>
                  </a:cubicBezTo>
                  <a:cubicBezTo>
                    <a:pt x="7" y="4"/>
                    <a:pt x="7" y="4"/>
                    <a:pt x="7" y="4"/>
                  </a:cubicBezTo>
                  <a:cubicBezTo>
                    <a:pt x="6" y="4"/>
                    <a:pt x="6" y="3"/>
                    <a:pt x="6" y="3"/>
                  </a:cubicBezTo>
                  <a:cubicBezTo>
                    <a:pt x="6" y="3"/>
                    <a:pt x="5" y="3"/>
                    <a:pt x="5" y="4"/>
                  </a:cubicBezTo>
                  <a:cubicBezTo>
                    <a:pt x="4" y="4"/>
                    <a:pt x="4" y="4"/>
                    <a:pt x="4" y="4"/>
                  </a:cubicBezTo>
                  <a:cubicBezTo>
                    <a:pt x="4" y="5"/>
                    <a:pt x="3" y="5"/>
                    <a:pt x="3" y="5"/>
                  </a:cubicBezTo>
                  <a:cubicBezTo>
                    <a:pt x="3" y="5"/>
                    <a:pt x="2" y="4"/>
                    <a:pt x="2" y="4"/>
                  </a:cubicBezTo>
                  <a:cubicBezTo>
                    <a:pt x="1" y="4"/>
                    <a:pt x="1" y="4"/>
                    <a:pt x="1" y="3"/>
                  </a:cubicBezTo>
                  <a:cubicBezTo>
                    <a:pt x="1" y="3"/>
                    <a:pt x="1" y="2"/>
                    <a:pt x="1" y="2"/>
                  </a:cubicBezTo>
                  <a:cubicBezTo>
                    <a:pt x="0" y="1"/>
                    <a:pt x="0" y="1"/>
                    <a:pt x="0" y="1"/>
                  </a:cubicBezTo>
                  <a:cubicBezTo>
                    <a:pt x="1" y="1"/>
                    <a:pt x="1" y="1"/>
                    <a:pt x="1" y="1"/>
                  </a:cubicBezTo>
                  <a:cubicBezTo>
                    <a:pt x="1" y="1"/>
                    <a:pt x="1" y="1"/>
                    <a:pt x="1" y="1"/>
                  </a:cubicBezTo>
                  <a:cubicBezTo>
                    <a:pt x="2" y="0"/>
                    <a:pt x="2" y="0"/>
                    <a:pt x="2" y="0"/>
                  </a:cubicBezTo>
                  <a:cubicBezTo>
                    <a:pt x="3" y="0"/>
                    <a:pt x="3" y="0"/>
                    <a:pt x="4" y="0"/>
                  </a:cubicBezTo>
                  <a:cubicBezTo>
                    <a:pt x="4" y="0"/>
                    <a:pt x="4" y="0"/>
                    <a:pt x="4" y="0"/>
                  </a:cubicBezTo>
                  <a:close/>
                </a:path>
              </a:pathLst>
            </a:custGeom>
            <a:solidFill>
              <a:srgbClr val="D5A4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675">
                <a:cs typeface="Cordia New" panose="020B0304020202020204" pitchFamily="34" charset="-34"/>
              </a:endParaRPr>
            </a:p>
          </p:txBody>
        </p:sp>
        <p:sp>
          <p:nvSpPr>
            <p:cNvPr id="353" name="Freeform 339">
              <a:extLst>
                <a:ext uri="{FF2B5EF4-FFF2-40B4-BE49-F238E27FC236}">
                  <a16:creationId xmlns:a16="http://schemas.microsoft.com/office/drawing/2014/main" id="{CA6449E4-8853-42A3-A729-F081019BB5D6}"/>
                </a:ext>
              </a:extLst>
            </p:cNvPr>
            <p:cNvSpPr>
              <a:spLocks/>
            </p:cNvSpPr>
            <p:nvPr/>
          </p:nvSpPr>
          <p:spPr bwMode="auto">
            <a:xfrm>
              <a:off x="4876207" y="5910324"/>
              <a:ext cx="577482" cy="577482"/>
            </a:xfrm>
            <a:custGeom>
              <a:avLst/>
              <a:gdLst>
                <a:gd name="T0" fmla="*/ 10 w 25"/>
                <a:gd name="T1" fmla="*/ 1 h 25"/>
                <a:gd name="T2" fmla="*/ 24 w 25"/>
                <a:gd name="T3" fmla="*/ 11 h 25"/>
                <a:gd name="T4" fmla="*/ 15 w 25"/>
                <a:gd name="T5" fmla="*/ 24 h 25"/>
                <a:gd name="T6" fmla="*/ 1 w 25"/>
                <a:gd name="T7" fmla="*/ 15 h 25"/>
                <a:gd name="T8" fmla="*/ 10 w 25"/>
                <a:gd name="T9" fmla="*/ 1 h 25"/>
              </a:gdLst>
              <a:ahLst/>
              <a:cxnLst>
                <a:cxn ang="0">
                  <a:pos x="T0" y="T1"/>
                </a:cxn>
                <a:cxn ang="0">
                  <a:pos x="T2" y="T3"/>
                </a:cxn>
                <a:cxn ang="0">
                  <a:pos x="T4" y="T5"/>
                </a:cxn>
                <a:cxn ang="0">
                  <a:pos x="T6" y="T7"/>
                </a:cxn>
                <a:cxn ang="0">
                  <a:pos x="T8" y="T9"/>
                </a:cxn>
              </a:cxnLst>
              <a:rect l="0" t="0" r="r" b="b"/>
              <a:pathLst>
                <a:path w="25" h="25">
                  <a:moveTo>
                    <a:pt x="10" y="1"/>
                  </a:moveTo>
                  <a:cubicBezTo>
                    <a:pt x="17" y="0"/>
                    <a:pt x="23" y="4"/>
                    <a:pt x="24" y="11"/>
                  </a:cubicBezTo>
                  <a:cubicBezTo>
                    <a:pt x="25" y="17"/>
                    <a:pt x="21" y="23"/>
                    <a:pt x="15" y="24"/>
                  </a:cubicBezTo>
                  <a:cubicBezTo>
                    <a:pt x="8" y="25"/>
                    <a:pt x="2" y="21"/>
                    <a:pt x="1" y="15"/>
                  </a:cubicBezTo>
                  <a:cubicBezTo>
                    <a:pt x="0" y="9"/>
                    <a:pt x="4" y="3"/>
                    <a:pt x="10" y="1"/>
                  </a:cubicBezTo>
                </a:path>
              </a:pathLst>
            </a:custGeom>
            <a:solidFill>
              <a:srgbClr val="FBCA0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675">
                <a:cs typeface="Cordia New" panose="020B0304020202020204" pitchFamily="34" charset="-34"/>
              </a:endParaRPr>
            </a:p>
          </p:txBody>
        </p:sp>
        <p:sp>
          <p:nvSpPr>
            <p:cNvPr id="354" name="Freeform 340">
              <a:extLst>
                <a:ext uri="{FF2B5EF4-FFF2-40B4-BE49-F238E27FC236}">
                  <a16:creationId xmlns:a16="http://schemas.microsoft.com/office/drawing/2014/main" id="{ED66D326-88D9-4D7A-9FF0-73E40571CBEA}"/>
                </a:ext>
              </a:extLst>
            </p:cNvPr>
            <p:cNvSpPr>
              <a:spLocks noEditPoints="1"/>
            </p:cNvSpPr>
            <p:nvPr/>
          </p:nvSpPr>
          <p:spPr bwMode="auto">
            <a:xfrm>
              <a:off x="4922405" y="5956522"/>
              <a:ext cx="485085" cy="485085"/>
            </a:xfrm>
            <a:custGeom>
              <a:avLst/>
              <a:gdLst>
                <a:gd name="T0" fmla="*/ 20 w 21"/>
                <a:gd name="T1" fmla="*/ 9 h 21"/>
                <a:gd name="T2" fmla="*/ 12 w 21"/>
                <a:gd name="T3" fmla="*/ 20 h 21"/>
                <a:gd name="T4" fmla="*/ 1 w 21"/>
                <a:gd name="T5" fmla="*/ 13 h 21"/>
                <a:gd name="T6" fmla="*/ 9 w 21"/>
                <a:gd name="T7" fmla="*/ 1 h 21"/>
                <a:gd name="T8" fmla="*/ 20 w 21"/>
                <a:gd name="T9" fmla="*/ 9 h 21"/>
                <a:gd name="T10" fmla="*/ 3 w 21"/>
                <a:gd name="T11" fmla="*/ 12 h 21"/>
                <a:gd name="T12" fmla="*/ 12 w 21"/>
                <a:gd name="T13" fmla="*/ 19 h 21"/>
                <a:gd name="T14" fmla="*/ 18 w 21"/>
                <a:gd name="T15" fmla="*/ 9 h 21"/>
                <a:gd name="T16" fmla="*/ 9 w 21"/>
                <a:gd name="T17" fmla="*/ 3 h 21"/>
                <a:gd name="T18" fmla="*/ 3 w 21"/>
                <a:gd name="T19" fmla="*/ 12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21">
                  <a:moveTo>
                    <a:pt x="20" y="9"/>
                  </a:moveTo>
                  <a:cubicBezTo>
                    <a:pt x="21" y="14"/>
                    <a:pt x="17" y="19"/>
                    <a:pt x="12" y="20"/>
                  </a:cubicBezTo>
                  <a:cubicBezTo>
                    <a:pt x="7" y="21"/>
                    <a:pt x="2" y="18"/>
                    <a:pt x="1" y="13"/>
                  </a:cubicBezTo>
                  <a:cubicBezTo>
                    <a:pt x="0" y="7"/>
                    <a:pt x="4" y="2"/>
                    <a:pt x="9" y="1"/>
                  </a:cubicBezTo>
                  <a:cubicBezTo>
                    <a:pt x="14" y="0"/>
                    <a:pt x="19" y="4"/>
                    <a:pt x="20" y="9"/>
                  </a:cubicBezTo>
                  <a:moveTo>
                    <a:pt x="3" y="12"/>
                  </a:moveTo>
                  <a:cubicBezTo>
                    <a:pt x="4" y="17"/>
                    <a:pt x="8" y="19"/>
                    <a:pt x="12" y="19"/>
                  </a:cubicBezTo>
                  <a:cubicBezTo>
                    <a:pt x="16" y="18"/>
                    <a:pt x="19" y="14"/>
                    <a:pt x="18" y="9"/>
                  </a:cubicBezTo>
                  <a:cubicBezTo>
                    <a:pt x="18" y="5"/>
                    <a:pt x="13" y="2"/>
                    <a:pt x="9" y="3"/>
                  </a:cubicBezTo>
                  <a:cubicBezTo>
                    <a:pt x="5" y="4"/>
                    <a:pt x="2" y="8"/>
                    <a:pt x="3" y="12"/>
                  </a:cubicBezTo>
                </a:path>
              </a:pathLst>
            </a:custGeom>
            <a:solidFill>
              <a:srgbClr val="D5A4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675">
                <a:cs typeface="Cordia New" panose="020B0304020202020204" pitchFamily="34" charset="-34"/>
              </a:endParaRPr>
            </a:p>
          </p:txBody>
        </p:sp>
        <p:sp>
          <p:nvSpPr>
            <p:cNvPr id="355" name="Freeform 341">
              <a:extLst>
                <a:ext uri="{FF2B5EF4-FFF2-40B4-BE49-F238E27FC236}">
                  <a16:creationId xmlns:a16="http://schemas.microsoft.com/office/drawing/2014/main" id="{D3A88E35-F3AD-46C3-B024-3C8DC7A7EE0B}"/>
                </a:ext>
              </a:extLst>
            </p:cNvPr>
            <p:cNvSpPr>
              <a:spLocks/>
            </p:cNvSpPr>
            <p:nvPr/>
          </p:nvSpPr>
          <p:spPr bwMode="auto">
            <a:xfrm>
              <a:off x="4968604" y="6025820"/>
              <a:ext cx="392687" cy="369588"/>
            </a:xfrm>
            <a:custGeom>
              <a:avLst/>
              <a:gdLst>
                <a:gd name="T0" fmla="*/ 9 w 17"/>
                <a:gd name="T1" fmla="*/ 0 h 16"/>
                <a:gd name="T2" fmla="*/ 7 w 17"/>
                <a:gd name="T3" fmla="*/ 0 h 16"/>
                <a:gd name="T4" fmla="*/ 7 w 17"/>
                <a:gd name="T5" fmla="*/ 0 h 16"/>
                <a:gd name="T6" fmla="*/ 5 w 17"/>
                <a:gd name="T7" fmla="*/ 1 h 16"/>
                <a:gd name="T8" fmla="*/ 1 w 17"/>
                <a:gd name="T9" fmla="*/ 9 h 16"/>
                <a:gd name="T10" fmla="*/ 1 w 17"/>
                <a:gd name="T11" fmla="*/ 9 h 16"/>
                <a:gd name="T12" fmla="*/ 1 w 17"/>
                <a:gd name="T13" fmla="*/ 9 h 16"/>
                <a:gd name="T14" fmla="*/ 9 w 17"/>
                <a:gd name="T15" fmla="*/ 16 h 16"/>
                <a:gd name="T16" fmla="*/ 10 w 17"/>
                <a:gd name="T17" fmla="*/ 16 h 16"/>
                <a:gd name="T18" fmla="*/ 10 w 17"/>
                <a:gd name="T19" fmla="*/ 16 h 16"/>
                <a:gd name="T20" fmla="*/ 11 w 17"/>
                <a:gd name="T21" fmla="*/ 15 h 16"/>
                <a:gd name="T22" fmla="*/ 17 w 17"/>
                <a:gd name="T23" fmla="*/ 7 h 16"/>
                <a:gd name="T24" fmla="*/ 16 w 17"/>
                <a:gd name="T25" fmla="*/ 6 h 16"/>
                <a:gd name="T26" fmla="*/ 16 w 17"/>
                <a:gd name="T27" fmla="*/ 6 h 16"/>
                <a:gd name="T28" fmla="*/ 16 w 17"/>
                <a:gd name="T29" fmla="*/ 6 h 16"/>
                <a:gd name="T30" fmla="*/ 16 w 17"/>
                <a:gd name="T31" fmla="*/ 6 h 16"/>
                <a:gd name="T32" fmla="*/ 9 w 17"/>
                <a:gd name="T33"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7" h="16">
                  <a:moveTo>
                    <a:pt x="9" y="0"/>
                  </a:moveTo>
                  <a:cubicBezTo>
                    <a:pt x="8" y="0"/>
                    <a:pt x="8" y="0"/>
                    <a:pt x="7" y="0"/>
                  </a:cubicBezTo>
                  <a:cubicBezTo>
                    <a:pt x="7" y="0"/>
                    <a:pt x="7" y="0"/>
                    <a:pt x="7" y="0"/>
                  </a:cubicBezTo>
                  <a:cubicBezTo>
                    <a:pt x="6" y="0"/>
                    <a:pt x="6" y="0"/>
                    <a:pt x="5" y="1"/>
                  </a:cubicBezTo>
                  <a:cubicBezTo>
                    <a:pt x="2" y="2"/>
                    <a:pt x="0" y="5"/>
                    <a:pt x="1" y="9"/>
                  </a:cubicBezTo>
                  <a:cubicBezTo>
                    <a:pt x="1" y="9"/>
                    <a:pt x="1" y="9"/>
                    <a:pt x="1" y="9"/>
                  </a:cubicBezTo>
                  <a:cubicBezTo>
                    <a:pt x="1" y="9"/>
                    <a:pt x="1" y="9"/>
                    <a:pt x="1" y="9"/>
                  </a:cubicBezTo>
                  <a:cubicBezTo>
                    <a:pt x="2" y="13"/>
                    <a:pt x="5" y="16"/>
                    <a:pt x="9" y="16"/>
                  </a:cubicBezTo>
                  <a:cubicBezTo>
                    <a:pt x="9" y="16"/>
                    <a:pt x="9" y="16"/>
                    <a:pt x="10" y="16"/>
                  </a:cubicBezTo>
                  <a:cubicBezTo>
                    <a:pt x="10" y="16"/>
                    <a:pt x="10" y="16"/>
                    <a:pt x="10" y="16"/>
                  </a:cubicBezTo>
                  <a:cubicBezTo>
                    <a:pt x="10" y="15"/>
                    <a:pt x="11" y="15"/>
                    <a:pt x="11" y="15"/>
                  </a:cubicBezTo>
                  <a:cubicBezTo>
                    <a:pt x="14" y="14"/>
                    <a:pt x="17" y="11"/>
                    <a:pt x="17" y="7"/>
                  </a:cubicBezTo>
                  <a:cubicBezTo>
                    <a:pt x="16" y="7"/>
                    <a:pt x="16" y="7"/>
                    <a:pt x="16" y="6"/>
                  </a:cubicBezTo>
                  <a:cubicBezTo>
                    <a:pt x="16" y="6"/>
                    <a:pt x="16" y="6"/>
                    <a:pt x="16" y="6"/>
                  </a:cubicBezTo>
                  <a:cubicBezTo>
                    <a:pt x="16" y="6"/>
                    <a:pt x="16" y="6"/>
                    <a:pt x="16" y="6"/>
                  </a:cubicBezTo>
                  <a:cubicBezTo>
                    <a:pt x="16" y="6"/>
                    <a:pt x="16" y="6"/>
                    <a:pt x="16" y="6"/>
                  </a:cubicBezTo>
                  <a:cubicBezTo>
                    <a:pt x="16" y="2"/>
                    <a:pt x="12" y="0"/>
                    <a:pt x="9" y="0"/>
                  </a:cubicBezTo>
                </a:path>
              </a:pathLst>
            </a:custGeom>
            <a:solidFill>
              <a:srgbClr val="FDD2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675">
                <a:cs typeface="Cordia New" panose="020B0304020202020204" pitchFamily="34" charset="-34"/>
              </a:endParaRPr>
            </a:p>
          </p:txBody>
        </p:sp>
        <p:sp>
          <p:nvSpPr>
            <p:cNvPr id="356" name="Freeform 342">
              <a:extLst>
                <a:ext uri="{FF2B5EF4-FFF2-40B4-BE49-F238E27FC236}">
                  <a16:creationId xmlns:a16="http://schemas.microsoft.com/office/drawing/2014/main" id="{533DCD2B-5CB2-453D-8260-3E7987D42972}"/>
                </a:ext>
              </a:extLst>
            </p:cNvPr>
            <p:cNvSpPr>
              <a:spLocks noEditPoints="1"/>
            </p:cNvSpPr>
            <p:nvPr/>
          </p:nvSpPr>
          <p:spPr bwMode="auto">
            <a:xfrm>
              <a:off x="4968604" y="6025820"/>
              <a:ext cx="392687" cy="369588"/>
            </a:xfrm>
            <a:custGeom>
              <a:avLst/>
              <a:gdLst>
                <a:gd name="T0" fmla="*/ 1 w 17"/>
                <a:gd name="T1" fmla="*/ 9 h 16"/>
                <a:gd name="T2" fmla="*/ 9 w 17"/>
                <a:gd name="T3" fmla="*/ 16 h 16"/>
                <a:gd name="T4" fmla="*/ 10 w 17"/>
                <a:gd name="T5" fmla="*/ 16 h 16"/>
                <a:gd name="T6" fmla="*/ 9 w 17"/>
                <a:gd name="T7" fmla="*/ 16 h 16"/>
                <a:gd name="T8" fmla="*/ 1 w 17"/>
                <a:gd name="T9" fmla="*/ 9 h 16"/>
                <a:gd name="T10" fmla="*/ 17 w 17"/>
                <a:gd name="T11" fmla="*/ 7 h 16"/>
                <a:gd name="T12" fmla="*/ 11 w 17"/>
                <a:gd name="T13" fmla="*/ 15 h 16"/>
                <a:gd name="T14" fmla="*/ 17 w 17"/>
                <a:gd name="T15" fmla="*/ 7 h 16"/>
                <a:gd name="T16" fmla="*/ 16 w 17"/>
                <a:gd name="T17" fmla="*/ 6 h 16"/>
                <a:gd name="T18" fmla="*/ 16 w 17"/>
                <a:gd name="T19" fmla="*/ 6 h 16"/>
                <a:gd name="T20" fmla="*/ 16 w 17"/>
                <a:gd name="T21" fmla="*/ 6 h 16"/>
                <a:gd name="T22" fmla="*/ 16 w 17"/>
                <a:gd name="T23" fmla="*/ 6 h 16"/>
                <a:gd name="T24" fmla="*/ 16 w 17"/>
                <a:gd name="T25" fmla="*/ 6 h 16"/>
                <a:gd name="T26" fmla="*/ 5 w 17"/>
                <a:gd name="T27" fmla="*/ 1 h 16"/>
                <a:gd name="T28" fmla="*/ 1 w 17"/>
                <a:gd name="T29" fmla="*/ 9 h 16"/>
                <a:gd name="T30" fmla="*/ 5 w 17"/>
                <a:gd name="T31" fmla="*/ 1 h 16"/>
                <a:gd name="T32" fmla="*/ 9 w 17"/>
                <a:gd name="T33" fmla="*/ 0 h 16"/>
                <a:gd name="T34" fmla="*/ 7 w 17"/>
                <a:gd name="T35" fmla="*/ 0 h 16"/>
                <a:gd name="T36" fmla="*/ 7 w 17"/>
                <a:gd name="T37" fmla="*/ 0 h 16"/>
                <a:gd name="T38" fmla="*/ 7 w 17"/>
                <a:gd name="T39" fmla="*/ 0 h 16"/>
                <a:gd name="T40" fmla="*/ 9 w 17"/>
                <a:gd name="T41" fmla="*/ 0 h 16"/>
                <a:gd name="T42" fmla="*/ 16 w 17"/>
                <a:gd name="T43" fmla="*/ 6 h 16"/>
                <a:gd name="T44" fmla="*/ 9 w 17"/>
                <a:gd name="T45"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 h="16">
                  <a:moveTo>
                    <a:pt x="1" y="9"/>
                  </a:moveTo>
                  <a:cubicBezTo>
                    <a:pt x="2" y="13"/>
                    <a:pt x="5" y="16"/>
                    <a:pt x="9" y="16"/>
                  </a:cubicBezTo>
                  <a:cubicBezTo>
                    <a:pt x="9" y="16"/>
                    <a:pt x="9" y="16"/>
                    <a:pt x="10" y="16"/>
                  </a:cubicBezTo>
                  <a:cubicBezTo>
                    <a:pt x="9" y="16"/>
                    <a:pt x="9" y="16"/>
                    <a:pt x="9" y="16"/>
                  </a:cubicBezTo>
                  <a:cubicBezTo>
                    <a:pt x="5" y="16"/>
                    <a:pt x="2" y="13"/>
                    <a:pt x="1" y="9"/>
                  </a:cubicBezTo>
                  <a:moveTo>
                    <a:pt x="17" y="7"/>
                  </a:moveTo>
                  <a:cubicBezTo>
                    <a:pt x="17" y="11"/>
                    <a:pt x="14" y="14"/>
                    <a:pt x="11" y="15"/>
                  </a:cubicBezTo>
                  <a:cubicBezTo>
                    <a:pt x="14" y="14"/>
                    <a:pt x="17" y="11"/>
                    <a:pt x="17" y="7"/>
                  </a:cubicBezTo>
                  <a:moveTo>
                    <a:pt x="16" y="6"/>
                  </a:moveTo>
                  <a:cubicBezTo>
                    <a:pt x="16" y="6"/>
                    <a:pt x="16" y="6"/>
                    <a:pt x="16" y="6"/>
                  </a:cubicBezTo>
                  <a:cubicBezTo>
                    <a:pt x="16" y="6"/>
                    <a:pt x="16" y="6"/>
                    <a:pt x="16" y="6"/>
                  </a:cubicBezTo>
                  <a:cubicBezTo>
                    <a:pt x="16" y="6"/>
                    <a:pt x="16" y="6"/>
                    <a:pt x="16" y="6"/>
                  </a:cubicBezTo>
                  <a:cubicBezTo>
                    <a:pt x="16" y="6"/>
                    <a:pt x="16" y="6"/>
                    <a:pt x="16" y="6"/>
                  </a:cubicBezTo>
                  <a:moveTo>
                    <a:pt x="5" y="1"/>
                  </a:moveTo>
                  <a:cubicBezTo>
                    <a:pt x="2" y="2"/>
                    <a:pt x="0" y="5"/>
                    <a:pt x="1" y="9"/>
                  </a:cubicBezTo>
                  <a:cubicBezTo>
                    <a:pt x="0" y="5"/>
                    <a:pt x="2" y="2"/>
                    <a:pt x="5" y="1"/>
                  </a:cubicBezTo>
                  <a:moveTo>
                    <a:pt x="9" y="0"/>
                  </a:moveTo>
                  <a:cubicBezTo>
                    <a:pt x="8" y="0"/>
                    <a:pt x="8" y="0"/>
                    <a:pt x="7" y="0"/>
                  </a:cubicBezTo>
                  <a:cubicBezTo>
                    <a:pt x="7" y="0"/>
                    <a:pt x="7" y="0"/>
                    <a:pt x="7" y="0"/>
                  </a:cubicBezTo>
                  <a:cubicBezTo>
                    <a:pt x="7" y="0"/>
                    <a:pt x="7" y="0"/>
                    <a:pt x="7" y="0"/>
                  </a:cubicBezTo>
                  <a:cubicBezTo>
                    <a:pt x="8" y="0"/>
                    <a:pt x="8" y="0"/>
                    <a:pt x="9" y="0"/>
                  </a:cubicBezTo>
                  <a:cubicBezTo>
                    <a:pt x="12" y="0"/>
                    <a:pt x="16" y="2"/>
                    <a:pt x="16" y="6"/>
                  </a:cubicBezTo>
                  <a:cubicBezTo>
                    <a:pt x="16" y="2"/>
                    <a:pt x="12" y="0"/>
                    <a:pt x="9" y="0"/>
                  </a:cubicBezTo>
                </a:path>
              </a:pathLst>
            </a:custGeom>
            <a:solidFill>
              <a:srgbClr val="DDB3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675">
                <a:cs typeface="Cordia New" panose="020B0304020202020204" pitchFamily="34" charset="-34"/>
              </a:endParaRPr>
            </a:p>
          </p:txBody>
        </p:sp>
        <p:sp>
          <p:nvSpPr>
            <p:cNvPr id="357" name="Freeform 343">
              <a:extLst>
                <a:ext uri="{FF2B5EF4-FFF2-40B4-BE49-F238E27FC236}">
                  <a16:creationId xmlns:a16="http://schemas.microsoft.com/office/drawing/2014/main" id="{46343800-F81C-4FC3-B7BD-5A839551076A}"/>
                </a:ext>
              </a:extLst>
            </p:cNvPr>
            <p:cNvSpPr>
              <a:spLocks/>
            </p:cNvSpPr>
            <p:nvPr/>
          </p:nvSpPr>
          <p:spPr bwMode="auto">
            <a:xfrm>
              <a:off x="5037901" y="6118217"/>
              <a:ext cx="254092" cy="161695"/>
            </a:xfrm>
            <a:custGeom>
              <a:avLst/>
              <a:gdLst>
                <a:gd name="T0" fmla="*/ 3 w 11"/>
                <a:gd name="T1" fmla="*/ 1 h 7"/>
                <a:gd name="T2" fmla="*/ 3 w 11"/>
                <a:gd name="T3" fmla="*/ 4 h 7"/>
                <a:gd name="T4" fmla="*/ 3 w 11"/>
                <a:gd name="T5" fmla="*/ 4 h 7"/>
                <a:gd name="T6" fmla="*/ 2 w 11"/>
                <a:gd name="T7" fmla="*/ 4 h 7"/>
                <a:gd name="T8" fmla="*/ 2 w 11"/>
                <a:gd name="T9" fmla="*/ 5 h 7"/>
                <a:gd name="T10" fmla="*/ 2 w 11"/>
                <a:gd name="T11" fmla="*/ 5 h 7"/>
                <a:gd name="T12" fmla="*/ 3 w 11"/>
                <a:gd name="T13" fmla="*/ 5 h 7"/>
                <a:gd name="T14" fmla="*/ 4 w 11"/>
                <a:gd name="T15" fmla="*/ 4 h 7"/>
                <a:gd name="T16" fmla="*/ 4 w 11"/>
                <a:gd name="T17" fmla="*/ 3 h 7"/>
                <a:gd name="T18" fmla="*/ 5 w 11"/>
                <a:gd name="T19" fmla="*/ 2 h 7"/>
                <a:gd name="T20" fmla="*/ 6 w 11"/>
                <a:gd name="T21" fmla="*/ 1 h 7"/>
                <a:gd name="T22" fmla="*/ 7 w 11"/>
                <a:gd name="T23" fmla="*/ 0 h 7"/>
                <a:gd name="T24" fmla="*/ 9 w 11"/>
                <a:gd name="T25" fmla="*/ 1 h 7"/>
                <a:gd name="T26" fmla="*/ 10 w 11"/>
                <a:gd name="T27" fmla="*/ 2 h 7"/>
                <a:gd name="T28" fmla="*/ 11 w 11"/>
                <a:gd name="T29" fmla="*/ 2 h 7"/>
                <a:gd name="T30" fmla="*/ 11 w 11"/>
                <a:gd name="T31" fmla="*/ 3 h 7"/>
                <a:gd name="T32" fmla="*/ 10 w 11"/>
                <a:gd name="T33" fmla="*/ 3 h 7"/>
                <a:gd name="T34" fmla="*/ 10 w 11"/>
                <a:gd name="T35" fmla="*/ 5 h 7"/>
                <a:gd name="T36" fmla="*/ 8 w 11"/>
                <a:gd name="T37" fmla="*/ 6 h 7"/>
                <a:gd name="T38" fmla="*/ 7 w 11"/>
                <a:gd name="T39" fmla="*/ 6 h 7"/>
                <a:gd name="T40" fmla="*/ 7 w 11"/>
                <a:gd name="T41" fmla="*/ 4 h 7"/>
                <a:gd name="T42" fmla="*/ 8 w 11"/>
                <a:gd name="T43" fmla="*/ 4 h 7"/>
                <a:gd name="T44" fmla="*/ 9 w 11"/>
                <a:gd name="T45" fmla="*/ 4 h 7"/>
                <a:gd name="T46" fmla="*/ 9 w 11"/>
                <a:gd name="T47" fmla="*/ 3 h 7"/>
                <a:gd name="T48" fmla="*/ 9 w 11"/>
                <a:gd name="T49" fmla="*/ 3 h 7"/>
                <a:gd name="T50" fmla="*/ 8 w 11"/>
                <a:gd name="T51" fmla="*/ 3 h 7"/>
                <a:gd name="T52" fmla="*/ 7 w 11"/>
                <a:gd name="T53" fmla="*/ 3 h 7"/>
                <a:gd name="T54" fmla="*/ 6 w 11"/>
                <a:gd name="T55" fmla="*/ 4 h 7"/>
                <a:gd name="T56" fmla="*/ 6 w 11"/>
                <a:gd name="T57" fmla="*/ 6 h 7"/>
                <a:gd name="T58" fmla="*/ 5 w 11"/>
                <a:gd name="T59" fmla="*/ 7 h 7"/>
                <a:gd name="T60" fmla="*/ 4 w 11"/>
                <a:gd name="T61" fmla="*/ 7 h 7"/>
                <a:gd name="T62" fmla="*/ 2 w 11"/>
                <a:gd name="T63" fmla="*/ 7 h 7"/>
                <a:gd name="T64" fmla="*/ 1 w 11"/>
                <a:gd name="T65" fmla="*/ 5 h 7"/>
                <a:gd name="T66" fmla="*/ 0 w 11"/>
                <a:gd name="T67" fmla="*/ 5 h 7"/>
                <a:gd name="T68" fmla="*/ 0 w 11"/>
                <a:gd name="T69" fmla="*/ 4 h 7"/>
                <a:gd name="T70" fmla="*/ 1 w 11"/>
                <a:gd name="T71" fmla="*/ 4 h 7"/>
                <a:gd name="T72" fmla="*/ 1 w 11"/>
                <a:gd name="T73" fmla="*/ 2 h 7"/>
                <a:gd name="T74" fmla="*/ 3 w 11"/>
                <a:gd name="T75" fmla="*/ 1 h 7"/>
                <a:gd name="T76" fmla="*/ 3 w 11"/>
                <a:gd name="T77"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1" h="7">
                  <a:moveTo>
                    <a:pt x="3" y="1"/>
                  </a:moveTo>
                  <a:cubicBezTo>
                    <a:pt x="3" y="4"/>
                    <a:pt x="3" y="4"/>
                    <a:pt x="3" y="4"/>
                  </a:cubicBezTo>
                  <a:cubicBezTo>
                    <a:pt x="3" y="4"/>
                    <a:pt x="3" y="4"/>
                    <a:pt x="3" y="4"/>
                  </a:cubicBezTo>
                  <a:cubicBezTo>
                    <a:pt x="3" y="4"/>
                    <a:pt x="2" y="4"/>
                    <a:pt x="2" y="4"/>
                  </a:cubicBezTo>
                  <a:cubicBezTo>
                    <a:pt x="2" y="4"/>
                    <a:pt x="2" y="4"/>
                    <a:pt x="2" y="5"/>
                  </a:cubicBezTo>
                  <a:cubicBezTo>
                    <a:pt x="2" y="5"/>
                    <a:pt x="2" y="5"/>
                    <a:pt x="2" y="5"/>
                  </a:cubicBezTo>
                  <a:cubicBezTo>
                    <a:pt x="2" y="5"/>
                    <a:pt x="3" y="5"/>
                    <a:pt x="3" y="5"/>
                  </a:cubicBezTo>
                  <a:cubicBezTo>
                    <a:pt x="3" y="5"/>
                    <a:pt x="4" y="5"/>
                    <a:pt x="4" y="4"/>
                  </a:cubicBezTo>
                  <a:cubicBezTo>
                    <a:pt x="4" y="4"/>
                    <a:pt x="4" y="4"/>
                    <a:pt x="4" y="3"/>
                  </a:cubicBezTo>
                  <a:cubicBezTo>
                    <a:pt x="5" y="2"/>
                    <a:pt x="5" y="2"/>
                    <a:pt x="5" y="2"/>
                  </a:cubicBezTo>
                  <a:cubicBezTo>
                    <a:pt x="5" y="1"/>
                    <a:pt x="5" y="1"/>
                    <a:pt x="6" y="1"/>
                  </a:cubicBezTo>
                  <a:cubicBezTo>
                    <a:pt x="6" y="1"/>
                    <a:pt x="6" y="0"/>
                    <a:pt x="7" y="0"/>
                  </a:cubicBezTo>
                  <a:cubicBezTo>
                    <a:pt x="8" y="0"/>
                    <a:pt x="8" y="0"/>
                    <a:pt x="9" y="1"/>
                  </a:cubicBezTo>
                  <a:cubicBezTo>
                    <a:pt x="10" y="1"/>
                    <a:pt x="10" y="1"/>
                    <a:pt x="10" y="2"/>
                  </a:cubicBezTo>
                  <a:cubicBezTo>
                    <a:pt x="11" y="2"/>
                    <a:pt x="11" y="2"/>
                    <a:pt x="11" y="2"/>
                  </a:cubicBezTo>
                  <a:cubicBezTo>
                    <a:pt x="11" y="3"/>
                    <a:pt x="11" y="3"/>
                    <a:pt x="11" y="3"/>
                  </a:cubicBezTo>
                  <a:cubicBezTo>
                    <a:pt x="10" y="3"/>
                    <a:pt x="10" y="3"/>
                    <a:pt x="10" y="3"/>
                  </a:cubicBezTo>
                  <a:cubicBezTo>
                    <a:pt x="11" y="4"/>
                    <a:pt x="10" y="5"/>
                    <a:pt x="10" y="5"/>
                  </a:cubicBezTo>
                  <a:cubicBezTo>
                    <a:pt x="10" y="6"/>
                    <a:pt x="9" y="6"/>
                    <a:pt x="8" y="6"/>
                  </a:cubicBezTo>
                  <a:cubicBezTo>
                    <a:pt x="7" y="6"/>
                    <a:pt x="7" y="6"/>
                    <a:pt x="7" y="6"/>
                  </a:cubicBezTo>
                  <a:cubicBezTo>
                    <a:pt x="7" y="4"/>
                    <a:pt x="7" y="4"/>
                    <a:pt x="7" y="4"/>
                  </a:cubicBezTo>
                  <a:cubicBezTo>
                    <a:pt x="8" y="4"/>
                    <a:pt x="8" y="4"/>
                    <a:pt x="8" y="4"/>
                  </a:cubicBezTo>
                  <a:cubicBezTo>
                    <a:pt x="8" y="4"/>
                    <a:pt x="9" y="4"/>
                    <a:pt x="9" y="4"/>
                  </a:cubicBezTo>
                  <a:cubicBezTo>
                    <a:pt x="9" y="4"/>
                    <a:pt x="9" y="3"/>
                    <a:pt x="9" y="3"/>
                  </a:cubicBezTo>
                  <a:cubicBezTo>
                    <a:pt x="9" y="3"/>
                    <a:pt x="9" y="3"/>
                    <a:pt x="9" y="3"/>
                  </a:cubicBezTo>
                  <a:cubicBezTo>
                    <a:pt x="9" y="3"/>
                    <a:pt x="8" y="3"/>
                    <a:pt x="8" y="3"/>
                  </a:cubicBezTo>
                  <a:cubicBezTo>
                    <a:pt x="8" y="3"/>
                    <a:pt x="7" y="3"/>
                    <a:pt x="7" y="3"/>
                  </a:cubicBezTo>
                  <a:cubicBezTo>
                    <a:pt x="7" y="3"/>
                    <a:pt x="7" y="4"/>
                    <a:pt x="6" y="4"/>
                  </a:cubicBezTo>
                  <a:cubicBezTo>
                    <a:pt x="6" y="5"/>
                    <a:pt x="6" y="6"/>
                    <a:pt x="6" y="6"/>
                  </a:cubicBezTo>
                  <a:cubicBezTo>
                    <a:pt x="6" y="6"/>
                    <a:pt x="5" y="6"/>
                    <a:pt x="5" y="7"/>
                  </a:cubicBezTo>
                  <a:cubicBezTo>
                    <a:pt x="5" y="7"/>
                    <a:pt x="4" y="7"/>
                    <a:pt x="4" y="7"/>
                  </a:cubicBezTo>
                  <a:cubicBezTo>
                    <a:pt x="3" y="7"/>
                    <a:pt x="2" y="7"/>
                    <a:pt x="2" y="7"/>
                  </a:cubicBezTo>
                  <a:cubicBezTo>
                    <a:pt x="1" y="7"/>
                    <a:pt x="1" y="6"/>
                    <a:pt x="1" y="5"/>
                  </a:cubicBezTo>
                  <a:cubicBezTo>
                    <a:pt x="0" y="5"/>
                    <a:pt x="0" y="5"/>
                    <a:pt x="0" y="5"/>
                  </a:cubicBezTo>
                  <a:cubicBezTo>
                    <a:pt x="0" y="4"/>
                    <a:pt x="0" y="4"/>
                    <a:pt x="0" y="4"/>
                  </a:cubicBezTo>
                  <a:cubicBezTo>
                    <a:pt x="1" y="4"/>
                    <a:pt x="1" y="4"/>
                    <a:pt x="1" y="4"/>
                  </a:cubicBezTo>
                  <a:cubicBezTo>
                    <a:pt x="1" y="3"/>
                    <a:pt x="1" y="3"/>
                    <a:pt x="1" y="2"/>
                  </a:cubicBezTo>
                  <a:cubicBezTo>
                    <a:pt x="1" y="2"/>
                    <a:pt x="2" y="2"/>
                    <a:pt x="3" y="1"/>
                  </a:cubicBezTo>
                  <a:cubicBezTo>
                    <a:pt x="3" y="1"/>
                    <a:pt x="3" y="1"/>
                    <a:pt x="3" y="1"/>
                  </a:cubicBezTo>
                  <a:close/>
                </a:path>
              </a:pathLst>
            </a:custGeom>
            <a:solidFill>
              <a:srgbClr val="D5A4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675">
                <a:cs typeface="Cordia New" panose="020B0304020202020204" pitchFamily="34" charset="-34"/>
              </a:endParaRPr>
            </a:p>
          </p:txBody>
        </p:sp>
        <p:sp>
          <p:nvSpPr>
            <p:cNvPr id="358" name="Freeform 344">
              <a:extLst>
                <a:ext uri="{FF2B5EF4-FFF2-40B4-BE49-F238E27FC236}">
                  <a16:creationId xmlns:a16="http://schemas.microsoft.com/office/drawing/2014/main" id="{154FC55E-2D17-4B8B-8153-041F5FFBDE68}"/>
                </a:ext>
              </a:extLst>
            </p:cNvPr>
            <p:cNvSpPr>
              <a:spLocks/>
            </p:cNvSpPr>
            <p:nvPr/>
          </p:nvSpPr>
          <p:spPr bwMode="auto">
            <a:xfrm>
              <a:off x="5846376" y="4539767"/>
              <a:ext cx="577482" cy="604432"/>
            </a:xfrm>
            <a:custGeom>
              <a:avLst/>
              <a:gdLst>
                <a:gd name="T0" fmla="*/ 10 w 25"/>
                <a:gd name="T1" fmla="*/ 2 h 26"/>
                <a:gd name="T2" fmla="*/ 24 w 25"/>
                <a:gd name="T3" fmla="*/ 11 h 26"/>
                <a:gd name="T4" fmla="*/ 15 w 25"/>
                <a:gd name="T5" fmla="*/ 24 h 26"/>
                <a:gd name="T6" fmla="*/ 1 w 25"/>
                <a:gd name="T7" fmla="*/ 15 h 26"/>
                <a:gd name="T8" fmla="*/ 10 w 25"/>
                <a:gd name="T9" fmla="*/ 2 h 26"/>
              </a:gdLst>
              <a:ahLst/>
              <a:cxnLst>
                <a:cxn ang="0">
                  <a:pos x="T0" y="T1"/>
                </a:cxn>
                <a:cxn ang="0">
                  <a:pos x="T2" y="T3"/>
                </a:cxn>
                <a:cxn ang="0">
                  <a:pos x="T4" y="T5"/>
                </a:cxn>
                <a:cxn ang="0">
                  <a:pos x="T6" y="T7"/>
                </a:cxn>
                <a:cxn ang="0">
                  <a:pos x="T8" y="T9"/>
                </a:cxn>
              </a:cxnLst>
              <a:rect l="0" t="0" r="r" b="b"/>
              <a:pathLst>
                <a:path w="25" h="26">
                  <a:moveTo>
                    <a:pt x="10" y="2"/>
                  </a:moveTo>
                  <a:cubicBezTo>
                    <a:pt x="17" y="0"/>
                    <a:pt x="23" y="4"/>
                    <a:pt x="24" y="11"/>
                  </a:cubicBezTo>
                  <a:cubicBezTo>
                    <a:pt x="25" y="17"/>
                    <a:pt x="21" y="23"/>
                    <a:pt x="15" y="24"/>
                  </a:cubicBezTo>
                  <a:cubicBezTo>
                    <a:pt x="9" y="26"/>
                    <a:pt x="2" y="22"/>
                    <a:pt x="1" y="15"/>
                  </a:cubicBezTo>
                  <a:cubicBezTo>
                    <a:pt x="0" y="9"/>
                    <a:pt x="4" y="3"/>
                    <a:pt x="10" y="2"/>
                  </a:cubicBezTo>
                </a:path>
              </a:pathLst>
            </a:custGeom>
            <a:solidFill>
              <a:srgbClr val="FBCA0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675">
                <a:cs typeface="Cordia New" panose="020B0304020202020204" pitchFamily="34" charset="-34"/>
              </a:endParaRPr>
            </a:p>
          </p:txBody>
        </p:sp>
        <p:sp>
          <p:nvSpPr>
            <p:cNvPr id="359" name="Freeform 345">
              <a:extLst>
                <a:ext uri="{FF2B5EF4-FFF2-40B4-BE49-F238E27FC236}">
                  <a16:creationId xmlns:a16="http://schemas.microsoft.com/office/drawing/2014/main" id="{D29C12DE-D897-4AD2-AA39-362A304062B7}"/>
                </a:ext>
              </a:extLst>
            </p:cNvPr>
            <p:cNvSpPr>
              <a:spLocks noEditPoints="1"/>
            </p:cNvSpPr>
            <p:nvPr/>
          </p:nvSpPr>
          <p:spPr bwMode="auto">
            <a:xfrm>
              <a:off x="5892574" y="4609065"/>
              <a:ext cx="485085" cy="465836"/>
            </a:xfrm>
            <a:custGeom>
              <a:avLst/>
              <a:gdLst>
                <a:gd name="T0" fmla="*/ 20 w 21"/>
                <a:gd name="T1" fmla="*/ 8 h 20"/>
                <a:gd name="T2" fmla="*/ 12 w 21"/>
                <a:gd name="T3" fmla="*/ 19 h 20"/>
                <a:gd name="T4" fmla="*/ 1 w 21"/>
                <a:gd name="T5" fmla="*/ 12 h 20"/>
                <a:gd name="T6" fmla="*/ 9 w 21"/>
                <a:gd name="T7" fmla="*/ 1 h 20"/>
                <a:gd name="T8" fmla="*/ 20 w 21"/>
                <a:gd name="T9" fmla="*/ 8 h 20"/>
                <a:gd name="T10" fmla="*/ 3 w 21"/>
                <a:gd name="T11" fmla="*/ 12 h 20"/>
                <a:gd name="T12" fmla="*/ 12 w 21"/>
                <a:gd name="T13" fmla="*/ 18 h 20"/>
                <a:gd name="T14" fmla="*/ 18 w 21"/>
                <a:gd name="T15" fmla="*/ 8 h 20"/>
                <a:gd name="T16" fmla="*/ 9 w 21"/>
                <a:gd name="T17" fmla="*/ 2 h 20"/>
                <a:gd name="T18" fmla="*/ 3 w 21"/>
                <a:gd name="T19" fmla="*/ 12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20">
                  <a:moveTo>
                    <a:pt x="20" y="8"/>
                  </a:moveTo>
                  <a:cubicBezTo>
                    <a:pt x="21" y="13"/>
                    <a:pt x="18" y="18"/>
                    <a:pt x="12" y="19"/>
                  </a:cubicBezTo>
                  <a:cubicBezTo>
                    <a:pt x="7" y="20"/>
                    <a:pt x="2" y="17"/>
                    <a:pt x="1" y="12"/>
                  </a:cubicBezTo>
                  <a:cubicBezTo>
                    <a:pt x="0" y="7"/>
                    <a:pt x="4" y="2"/>
                    <a:pt x="9" y="1"/>
                  </a:cubicBezTo>
                  <a:cubicBezTo>
                    <a:pt x="14" y="0"/>
                    <a:pt x="19" y="3"/>
                    <a:pt x="20" y="8"/>
                  </a:cubicBezTo>
                  <a:moveTo>
                    <a:pt x="3" y="12"/>
                  </a:moveTo>
                  <a:cubicBezTo>
                    <a:pt x="4" y="16"/>
                    <a:pt x="8" y="19"/>
                    <a:pt x="12" y="18"/>
                  </a:cubicBezTo>
                  <a:cubicBezTo>
                    <a:pt x="16" y="17"/>
                    <a:pt x="19" y="13"/>
                    <a:pt x="18" y="8"/>
                  </a:cubicBezTo>
                  <a:cubicBezTo>
                    <a:pt x="18" y="4"/>
                    <a:pt x="13" y="1"/>
                    <a:pt x="9" y="2"/>
                  </a:cubicBezTo>
                  <a:cubicBezTo>
                    <a:pt x="5" y="3"/>
                    <a:pt x="2" y="7"/>
                    <a:pt x="3" y="12"/>
                  </a:cubicBezTo>
                </a:path>
              </a:pathLst>
            </a:custGeom>
            <a:solidFill>
              <a:srgbClr val="D5A4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675">
                <a:cs typeface="Cordia New" panose="020B0304020202020204" pitchFamily="34" charset="-34"/>
              </a:endParaRPr>
            </a:p>
          </p:txBody>
        </p:sp>
        <p:sp>
          <p:nvSpPr>
            <p:cNvPr id="360" name="Freeform 346">
              <a:extLst>
                <a:ext uri="{FF2B5EF4-FFF2-40B4-BE49-F238E27FC236}">
                  <a16:creationId xmlns:a16="http://schemas.microsoft.com/office/drawing/2014/main" id="{79327383-3828-4FE6-9516-1CCE6269FF66}"/>
                </a:ext>
              </a:extLst>
            </p:cNvPr>
            <p:cNvSpPr>
              <a:spLocks/>
            </p:cNvSpPr>
            <p:nvPr/>
          </p:nvSpPr>
          <p:spPr bwMode="auto">
            <a:xfrm>
              <a:off x="5938773" y="4655264"/>
              <a:ext cx="392687" cy="373439"/>
            </a:xfrm>
            <a:custGeom>
              <a:avLst/>
              <a:gdLst>
                <a:gd name="T0" fmla="*/ 9 w 17"/>
                <a:gd name="T1" fmla="*/ 0 h 16"/>
                <a:gd name="T2" fmla="*/ 7 w 17"/>
                <a:gd name="T3" fmla="*/ 0 h 16"/>
                <a:gd name="T4" fmla="*/ 7 w 17"/>
                <a:gd name="T5" fmla="*/ 0 h 16"/>
                <a:gd name="T6" fmla="*/ 6 w 17"/>
                <a:gd name="T7" fmla="*/ 0 h 16"/>
                <a:gd name="T8" fmla="*/ 1 w 17"/>
                <a:gd name="T9" fmla="*/ 9 h 16"/>
                <a:gd name="T10" fmla="*/ 1 w 17"/>
                <a:gd name="T11" fmla="*/ 10 h 16"/>
                <a:gd name="T12" fmla="*/ 1 w 17"/>
                <a:gd name="T13" fmla="*/ 10 h 16"/>
                <a:gd name="T14" fmla="*/ 9 w 17"/>
                <a:gd name="T15" fmla="*/ 16 h 16"/>
                <a:gd name="T16" fmla="*/ 10 w 17"/>
                <a:gd name="T17" fmla="*/ 16 h 16"/>
                <a:gd name="T18" fmla="*/ 10 w 17"/>
                <a:gd name="T19" fmla="*/ 16 h 16"/>
                <a:gd name="T20" fmla="*/ 10 w 17"/>
                <a:gd name="T21" fmla="*/ 16 h 16"/>
                <a:gd name="T22" fmla="*/ 17 w 17"/>
                <a:gd name="T23" fmla="*/ 7 h 16"/>
                <a:gd name="T24" fmla="*/ 16 w 17"/>
                <a:gd name="T25" fmla="*/ 6 h 16"/>
                <a:gd name="T26" fmla="*/ 16 w 17"/>
                <a:gd name="T27" fmla="*/ 6 h 16"/>
                <a:gd name="T28" fmla="*/ 9 w 17"/>
                <a:gd name="T29"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7" h="16">
                  <a:moveTo>
                    <a:pt x="9" y="0"/>
                  </a:moveTo>
                  <a:cubicBezTo>
                    <a:pt x="8" y="0"/>
                    <a:pt x="8" y="0"/>
                    <a:pt x="7" y="0"/>
                  </a:cubicBezTo>
                  <a:cubicBezTo>
                    <a:pt x="7" y="0"/>
                    <a:pt x="7" y="0"/>
                    <a:pt x="7" y="0"/>
                  </a:cubicBezTo>
                  <a:cubicBezTo>
                    <a:pt x="7" y="0"/>
                    <a:pt x="7" y="0"/>
                    <a:pt x="6" y="0"/>
                  </a:cubicBezTo>
                  <a:cubicBezTo>
                    <a:pt x="3" y="2"/>
                    <a:pt x="0" y="5"/>
                    <a:pt x="1" y="9"/>
                  </a:cubicBezTo>
                  <a:cubicBezTo>
                    <a:pt x="1" y="9"/>
                    <a:pt x="1" y="9"/>
                    <a:pt x="1" y="10"/>
                  </a:cubicBezTo>
                  <a:cubicBezTo>
                    <a:pt x="1" y="10"/>
                    <a:pt x="1" y="10"/>
                    <a:pt x="1" y="10"/>
                  </a:cubicBezTo>
                  <a:cubicBezTo>
                    <a:pt x="2" y="13"/>
                    <a:pt x="5" y="16"/>
                    <a:pt x="9" y="16"/>
                  </a:cubicBezTo>
                  <a:cubicBezTo>
                    <a:pt x="9" y="16"/>
                    <a:pt x="10" y="16"/>
                    <a:pt x="10" y="16"/>
                  </a:cubicBezTo>
                  <a:cubicBezTo>
                    <a:pt x="10" y="16"/>
                    <a:pt x="10" y="16"/>
                    <a:pt x="10" y="16"/>
                  </a:cubicBezTo>
                  <a:cubicBezTo>
                    <a:pt x="10" y="16"/>
                    <a:pt x="10" y="16"/>
                    <a:pt x="10" y="16"/>
                  </a:cubicBezTo>
                  <a:cubicBezTo>
                    <a:pt x="14" y="15"/>
                    <a:pt x="17" y="11"/>
                    <a:pt x="17" y="7"/>
                  </a:cubicBezTo>
                  <a:cubicBezTo>
                    <a:pt x="17" y="7"/>
                    <a:pt x="16" y="7"/>
                    <a:pt x="16" y="6"/>
                  </a:cubicBezTo>
                  <a:cubicBezTo>
                    <a:pt x="16" y="6"/>
                    <a:pt x="16" y="6"/>
                    <a:pt x="16" y="6"/>
                  </a:cubicBezTo>
                  <a:cubicBezTo>
                    <a:pt x="16" y="3"/>
                    <a:pt x="12" y="0"/>
                    <a:pt x="9" y="0"/>
                  </a:cubicBezTo>
                </a:path>
              </a:pathLst>
            </a:custGeom>
            <a:solidFill>
              <a:srgbClr val="FDD2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675">
                <a:cs typeface="Cordia New" panose="020B0304020202020204" pitchFamily="34" charset="-34"/>
              </a:endParaRPr>
            </a:p>
          </p:txBody>
        </p:sp>
        <p:sp>
          <p:nvSpPr>
            <p:cNvPr id="361" name="Freeform 347">
              <a:extLst>
                <a:ext uri="{FF2B5EF4-FFF2-40B4-BE49-F238E27FC236}">
                  <a16:creationId xmlns:a16="http://schemas.microsoft.com/office/drawing/2014/main" id="{B55D89A4-B6A9-4B0C-B83D-B01DC74879BB}"/>
                </a:ext>
              </a:extLst>
            </p:cNvPr>
            <p:cNvSpPr>
              <a:spLocks noEditPoints="1"/>
            </p:cNvSpPr>
            <p:nvPr/>
          </p:nvSpPr>
          <p:spPr bwMode="auto">
            <a:xfrm>
              <a:off x="5938773" y="4655264"/>
              <a:ext cx="392687" cy="373439"/>
            </a:xfrm>
            <a:custGeom>
              <a:avLst/>
              <a:gdLst>
                <a:gd name="T0" fmla="*/ 1 w 17"/>
                <a:gd name="T1" fmla="*/ 10 h 16"/>
                <a:gd name="T2" fmla="*/ 9 w 17"/>
                <a:gd name="T3" fmla="*/ 16 h 16"/>
                <a:gd name="T4" fmla="*/ 10 w 17"/>
                <a:gd name="T5" fmla="*/ 16 h 16"/>
                <a:gd name="T6" fmla="*/ 9 w 17"/>
                <a:gd name="T7" fmla="*/ 16 h 16"/>
                <a:gd name="T8" fmla="*/ 1 w 17"/>
                <a:gd name="T9" fmla="*/ 10 h 16"/>
                <a:gd name="T10" fmla="*/ 17 w 17"/>
                <a:gd name="T11" fmla="*/ 7 h 16"/>
                <a:gd name="T12" fmla="*/ 10 w 17"/>
                <a:gd name="T13" fmla="*/ 16 h 16"/>
                <a:gd name="T14" fmla="*/ 17 w 17"/>
                <a:gd name="T15" fmla="*/ 7 h 16"/>
                <a:gd name="T16" fmla="*/ 6 w 17"/>
                <a:gd name="T17" fmla="*/ 0 h 16"/>
                <a:gd name="T18" fmla="*/ 1 w 17"/>
                <a:gd name="T19" fmla="*/ 9 h 16"/>
                <a:gd name="T20" fmla="*/ 6 w 17"/>
                <a:gd name="T21" fmla="*/ 0 h 16"/>
                <a:gd name="T22" fmla="*/ 9 w 17"/>
                <a:gd name="T23" fmla="*/ 0 h 16"/>
                <a:gd name="T24" fmla="*/ 7 w 17"/>
                <a:gd name="T25" fmla="*/ 0 h 16"/>
                <a:gd name="T26" fmla="*/ 7 w 17"/>
                <a:gd name="T27" fmla="*/ 0 h 16"/>
                <a:gd name="T28" fmla="*/ 7 w 17"/>
                <a:gd name="T29" fmla="*/ 0 h 16"/>
                <a:gd name="T30" fmla="*/ 9 w 17"/>
                <a:gd name="T31" fmla="*/ 0 h 16"/>
                <a:gd name="T32" fmla="*/ 16 w 17"/>
                <a:gd name="T33" fmla="*/ 6 h 16"/>
                <a:gd name="T34" fmla="*/ 16 w 17"/>
                <a:gd name="T35" fmla="*/ 6 h 16"/>
                <a:gd name="T36" fmla="*/ 16 w 17"/>
                <a:gd name="T37" fmla="*/ 6 h 16"/>
                <a:gd name="T38" fmla="*/ 9 w 17"/>
                <a:gd name="T39"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7" h="16">
                  <a:moveTo>
                    <a:pt x="1" y="10"/>
                  </a:moveTo>
                  <a:cubicBezTo>
                    <a:pt x="2" y="13"/>
                    <a:pt x="5" y="16"/>
                    <a:pt x="9" y="16"/>
                  </a:cubicBezTo>
                  <a:cubicBezTo>
                    <a:pt x="9" y="16"/>
                    <a:pt x="10" y="16"/>
                    <a:pt x="10" y="16"/>
                  </a:cubicBezTo>
                  <a:cubicBezTo>
                    <a:pt x="10" y="16"/>
                    <a:pt x="9" y="16"/>
                    <a:pt x="9" y="16"/>
                  </a:cubicBezTo>
                  <a:cubicBezTo>
                    <a:pt x="5" y="16"/>
                    <a:pt x="2" y="13"/>
                    <a:pt x="1" y="10"/>
                  </a:cubicBezTo>
                  <a:moveTo>
                    <a:pt x="17" y="7"/>
                  </a:moveTo>
                  <a:cubicBezTo>
                    <a:pt x="17" y="11"/>
                    <a:pt x="14" y="15"/>
                    <a:pt x="10" y="16"/>
                  </a:cubicBezTo>
                  <a:cubicBezTo>
                    <a:pt x="14" y="15"/>
                    <a:pt x="17" y="11"/>
                    <a:pt x="17" y="7"/>
                  </a:cubicBezTo>
                  <a:moveTo>
                    <a:pt x="6" y="0"/>
                  </a:moveTo>
                  <a:cubicBezTo>
                    <a:pt x="3" y="2"/>
                    <a:pt x="0" y="5"/>
                    <a:pt x="1" y="9"/>
                  </a:cubicBezTo>
                  <a:cubicBezTo>
                    <a:pt x="0" y="5"/>
                    <a:pt x="3" y="2"/>
                    <a:pt x="6" y="0"/>
                  </a:cubicBezTo>
                  <a:moveTo>
                    <a:pt x="9" y="0"/>
                  </a:moveTo>
                  <a:cubicBezTo>
                    <a:pt x="8" y="0"/>
                    <a:pt x="8" y="0"/>
                    <a:pt x="7" y="0"/>
                  </a:cubicBezTo>
                  <a:cubicBezTo>
                    <a:pt x="7" y="0"/>
                    <a:pt x="7" y="0"/>
                    <a:pt x="7" y="0"/>
                  </a:cubicBezTo>
                  <a:cubicBezTo>
                    <a:pt x="7" y="0"/>
                    <a:pt x="7" y="0"/>
                    <a:pt x="7" y="0"/>
                  </a:cubicBezTo>
                  <a:cubicBezTo>
                    <a:pt x="8" y="0"/>
                    <a:pt x="8" y="0"/>
                    <a:pt x="9" y="0"/>
                  </a:cubicBezTo>
                  <a:cubicBezTo>
                    <a:pt x="12" y="0"/>
                    <a:pt x="16" y="3"/>
                    <a:pt x="16" y="6"/>
                  </a:cubicBezTo>
                  <a:cubicBezTo>
                    <a:pt x="16" y="6"/>
                    <a:pt x="16" y="6"/>
                    <a:pt x="16" y="6"/>
                  </a:cubicBezTo>
                  <a:cubicBezTo>
                    <a:pt x="16" y="6"/>
                    <a:pt x="16" y="6"/>
                    <a:pt x="16" y="6"/>
                  </a:cubicBezTo>
                  <a:cubicBezTo>
                    <a:pt x="16" y="3"/>
                    <a:pt x="12" y="0"/>
                    <a:pt x="9" y="0"/>
                  </a:cubicBezTo>
                </a:path>
              </a:pathLst>
            </a:custGeom>
            <a:solidFill>
              <a:srgbClr val="DDB3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675">
                <a:cs typeface="Cordia New" panose="020B0304020202020204" pitchFamily="34" charset="-34"/>
              </a:endParaRPr>
            </a:p>
          </p:txBody>
        </p:sp>
        <p:sp>
          <p:nvSpPr>
            <p:cNvPr id="362" name="Freeform 348">
              <a:extLst>
                <a:ext uri="{FF2B5EF4-FFF2-40B4-BE49-F238E27FC236}">
                  <a16:creationId xmlns:a16="http://schemas.microsoft.com/office/drawing/2014/main" id="{4278EF89-F2C7-4945-BF7E-153F88864419}"/>
                </a:ext>
              </a:extLst>
            </p:cNvPr>
            <p:cNvSpPr>
              <a:spLocks/>
            </p:cNvSpPr>
            <p:nvPr/>
          </p:nvSpPr>
          <p:spPr bwMode="auto">
            <a:xfrm>
              <a:off x="6008071" y="4747661"/>
              <a:ext cx="254092" cy="184794"/>
            </a:xfrm>
            <a:custGeom>
              <a:avLst/>
              <a:gdLst>
                <a:gd name="T0" fmla="*/ 3 w 11"/>
                <a:gd name="T1" fmla="*/ 2 h 8"/>
                <a:gd name="T2" fmla="*/ 4 w 11"/>
                <a:gd name="T3" fmla="*/ 4 h 8"/>
                <a:gd name="T4" fmla="*/ 3 w 11"/>
                <a:gd name="T5" fmla="*/ 4 h 8"/>
                <a:gd name="T6" fmla="*/ 2 w 11"/>
                <a:gd name="T7" fmla="*/ 4 h 8"/>
                <a:gd name="T8" fmla="*/ 2 w 11"/>
                <a:gd name="T9" fmla="*/ 5 h 8"/>
                <a:gd name="T10" fmla="*/ 2 w 11"/>
                <a:gd name="T11" fmla="*/ 5 h 8"/>
                <a:gd name="T12" fmla="*/ 3 w 11"/>
                <a:gd name="T13" fmla="*/ 5 h 8"/>
                <a:gd name="T14" fmla="*/ 4 w 11"/>
                <a:gd name="T15" fmla="*/ 5 h 8"/>
                <a:gd name="T16" fmla="*/ 4 w 11"/>
                <a:gd name="T17" fmla="*/ 3 h 8"/>
                <a:gd name="T18" fmla="*/ 5 w 11"/>
                <a:gd name="T19" fmla="*/ 2 h 8"/>
                <a:gd name="T20" fmla="*/ 6 w 11"/>
                <a:gd name="T21" fmla="*/ 1 h 8"/>
                <a:gd name="T22" fmla="*/ 7 w 11"/>
                <a:gd name="T23" fmla="*/ 1 h 8"/>
                <a:gd name="T24" fmla="*/ 9 w 11"/>
                <a:gd name="T25" fmla="*/ 1 h 8"/>
                <a:gd name="T26" fmla="*/ 10 w 11"/>
                <a:gd name="T27" fmla="*/ 3 h 8"/>
                <a:gd name="T28" fmla="*/ 11 w 11"/>
                <a:gd name="T29" fmla="*/ 2 h 8"/>
                <a:gd name="T30" fmla="*/ 11 w 11"/>
                <a:gd name="T31" fmla="*/ 3 h 8"/>
                <a:gd name="T32" fmla="*/ 11 w 11"/>
                <a:gd name="T33" fmla="*/ 4 h 8"/>
                <a:gd name="T34" fmla="*/ 10 w 11"/>
                <a:gd name="T35" fmla="*/ 5 h 8"/>
                <a:gd name="T36" fmla="*/ 8 w 11"/>
                <a:gd name="T37" fmla="*/ 7 h 8"/>
                <a:gd name="T38" fmla="*/ 8 w 11"/>
                <a:gd name="T39" fmla="*/ 7 h 8"/>
                <a:gd name="T40" fmla="*/ 7 w 11"/>
                <a:gd name="T41" fmla="*/ 4 h 8"/>
                <a:gd name="T42" fmla="*/ 8 w 11"/>
                <a:gd name="T43" fmla="*/ 4 h 8"/>
                <a:gd name="T44" fmla="*/ 9 w 11"/>
                <a:gd name="T45" fmla="*/ 4 h 8"/>
                <a:gd name="T46" fmla="*/ 9 w 11"/>
                <a:gd name="T47" fmla="*/ 3 h 8"/>
                <a:gd name="T48" fmla="*/ 9 w 11"/>
                <a:gd name="T49" fmla="*/ 3 h 8"/>
                <a:gd name="T50" fmla="*/ 8 w 11"/>
                <a:gd name="T51" fmla="*/ 3 h 8"/>
                <a:gd name="T52" fmla="*/ 7 w 11"/>
                <a:gd name="T53" fmla="*/ 3 h 8"/>
                <a:gd name="T54" fmla="*/ 7 w 11"/>
                <a:gd name="T55" fmla="*/ 4 h 8"/>
                <a:gd name="T56" fmla="*/ 6 w 11"/>
                <a:gd name="T57" fmla="*/ 6 h 8"/>
                <a:gd name="T58" fmla="*/ 5 w 11"/>
                <a:gd name="T59" fmla="*/ 7 h 8"/>
                <a:gd name="T60" fmla="*/ 4 w 11"/>
                <a:gd name="T61" fmla="*/ 7 h 8"/>
                <a:gd name="T62" fmla="*/ 2 w 11"/>
                <a:gd name="T63" fmla="*/ 7 h 8"/>
                <a:gd name="T64" fmla="*/ 1 w 11"/>
                <a:gd name="T65" fmla="*/ 6 h 8"/>
                <a:gd name="T66" fmla="*/ 0 w 11"/>
                <a:gd name="T67" fmla="*/ 6 h 8"/>
                <a:gd name="T68" fmla="*/ 0 w 11"/>
                <a:gd name="T69" fmla="*/ 5 h 8"/>
                <a:gd name="T70" fmla="*/ 1 w 11"/>
                <a:gd name="T71" fmla="*/ 4 h 8"/>
                <a:gd name="T72" fmla="*/ 1 w 11"/>
                <a:gd name="T73" fmla="*/ 3 h 8"/>
                <a:gd name="T74" fmla="*/ 3 w 11"/>
                <a:gd name="T75" fmla="*/ 2 h 8"/>
                <a:gd name="T76" fmla="*/ 3 w 11"/>
                <a:gd name="T77"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1" h="8">
                  <a:moveTo>
                    <a:pt x="3" y="2"/>
                  </a:moveTo>
                  <a:cubicBezTo>
                    <a:pt x="4" y="4"/>
                    <a:pt x="4" y="4"/>
                    <a:pt x="4" y="4"/>
                  </a:cubicBezTo>
                  <a:cubicBezTo>
                    <a:pt x="3" y="4"/>
                    <a:pt x="3" y="4"/>
                    <a:pt x="3" y="4"/>
                  </a:cubicBezTo>
                  <a:cubicBezTo>
                    <a:pt x="3" y="4"/>
                    <a:pt x="2" y="4"/>
                    <a:pt x="2" y="4"/>
                  </a:cubicBezTo>
                  <a:cubicBezTo>
                    <a:pt x="2" y="4"/>
                    <a:pt x="2" y="5"/>
                    <a:pt x="2" y="5"/>
                  </a:cubicBezTo>
                  <a:cubicBezTo>
                    <a:pt x="2" y="5"/>
                    <a:pt x="2" y="5"/>
                    <a:pt x="2" y="5"/>
                  </a:cubicBezTo>
                  <a:cubicBezTo>
                    <a:pt x="3" y="5"/>
                    <a:pt x="3" y="5"/>
                    <a:pt x="3" y="5"/>
                  </a:cubicBezTo>
                  <a:cubicBezTo>
                    <a:pt x="3" y="5"/>
                    <a:pt x="4" y="5"/>
                    <a:pt x="4" y="5"/>
                  </a:cubicBezTo>
                  <a:cubicBezTo>
                    <a:pt x="4" y="5"/>
                    <a:pt x="4" y="4"/>
                    <a:pt x="4" y="3"/>
                  </a:cubicBezTo>
                  <a:cubicBezTo>
                    <a:pt x="5" y="3"/>
                    <a:pt x="5" y="2"/>
                    <a:pt x="5" y="2"/>
                  </a:cubicBezTo>
                  <a:cubicBezTo>
                    <a:pt x="5" y="2"/>
                    <a:pt x="5" y="1"/>
                    <a:pt x="6" y="1"/>
                  </a:cubicBezTo>
                  <a:cubicBezTo>
                    <a:pt x="6" y="1"/>
                    <a:pt x="6" y="1"/>
                    <a:pt x="7" y="1"/>
                  </a:cubicBezTo>
                  <a:cubicBezTo>
                    <a:pt x="8" y="0"/>
                    <a:pt x="9" y="1"/>
                    <a:pt x="9" y="1"/>
                  </a:cubicBezTo>
                  <a:cubicBezTo>
                    <a:pt x="10" y="1"/>
                    <a:pt x="10" y="2"/>
                    <a:pt x="10" y="3"/>
                  </a:cubicBezTo>
                  <a:cubicBezTo>
                    <a:pt x="11" y="2"/>
                    <a:pt x="11" y="2"/>
                    <a:pt x="11" y="2"/>
                  </a:cubicBezTo>
                  <a:cubicBezTo>
                    <a:pt x="11" y="3"/>
                    <a:pt x="11" y="3"/>
                    <a:pt x="11" y="3"/>
                  </a:cubicBezTo>
                  <a:cubicBezTo>
                    <a:pt x="11" y="4"/>
                    <a:pt x="11" y="4"/>
                    <a:pt x="11" y="4"/>
                  </a:cubicBezTo>
                  <a:cubicBezTo>
                    <a:pt x="11" y="4"/>
                    <a:pt x="10" y="5"/>
                    <a:pt x="10" y="5"/>
                  </a:cubicBezTo>
                  <a:cubicBezTo>
                    <a:pt x="10" y="6"/>
                    <a:pt x="9" y="6"/>
                    <a:pt x="8" y="7"/>
                  </a:cubicBezTo>
                  <a:cubicBezTo>
                    <a:pt x="8" y="7"/>
                    <a:pt x="8" y="7"/>
                    <a:pt x="8" y="7"/>
                  </a:cubicBezTo>
                  <a:cubicBezTo>
                    <a:pt x="7" y="4"/>
                    <a:pt x="7" y="4"/>
                    <a:pt x="7" y="4"/>
                  </a:cubicBezTo>
                  <a:cubicBezTo>
                    <a:pt x="8" y="4"/>
                    <a:pt x="8" y="4"/>
                    <a:pt x="8" y="4"/>
                  </a:cubicBezTo>
                  <a:cubicBezTo>
                    <a:pt x="8" y="4"/>
                    <a:pt x="9" y="4"/>
                    <a:pt x="9" y="4"/>
                  </a:cubicBezTo>
                  <a:cubicBezTo>
                    <a:pt x="9" y="4"/>
                    <a:pt x="9" y="4"/>
                    <a:pt x="9" y="3"/>
                  </a:cubicBezTo>
                  <a:cubicBezTo>
                    <a:pt x="9" y="3"/>
                    <a:pt x="9" y="3"/>
                    <a:pt x="9" y="3"/>
                  </a:cubicBezTo>
                  <a:cubicBezTo>
                    <a:pt x="9" y="3"/>
                    <a:pt x="8" y="3"/>
                    <a:pt x="8" y="3"/>
                  </a:cubicBezTo>
                  <a:cubicBezTo>
                    <a:pt x="8" y="3"/>
                    <a:pt x="7" y="3"/>
                    <a:pt x="7" y="3"/>
                  </a:cubicBezTo>
                  <a:cubicBezTo>
                    <a:pt x="7" y="4"/>
                    <a:pt x="7" y="4"/>
                    <a:pt x="7" y="4"/>
                  </a:cubicBezTo>
                  <a:cubicBezTo>
                    <a:pt x="6" y="5"/>
                    <a:pt x="6" y="6"/>
                    <a:pt x="6" y="6"/>
                  </a:cubicBezTo>
                  <a:cubicBezTo>
                    <a:pt x="6" y="6"/>
                    <a:pt x="5" y="7"/>
                    <a:pt x="5" y="7"/>
                  </a:cubicBezTo>
                  <a:cubicBezTo>
                    <a:pt x="5" y="7"/>
                    <a:pt x="4" y="7"/>
                    <a:pt x="4" y="7"/>
                  </a:cubicBezTo>
                  <a:cubicBezTo>
                    <a:pt x="3" y="8"/>
                    <a:pt x="2" y="8"/>
                    <a:pt x="2" y="7"/>
                  </a:cubicBezTo>
                  <a:cubicBezTo>
                    <a:pt x="1" y="7"/>
                    <a:pt x="1" y="6"/>
                    <a:pt x="1" y="6"/>
                  </a:cubicBezTo>
                  <a:cubicBezTo>
                    <a:pt x="0" y="6"/>
                    <a:pt x="0" y="6"/>
                    <a:pt x="0" y="6"/>
                  </a:cubicBezTo>
                  <a:cubicBezTo>
                    <a:pt x="0" y="5"/>
                    <a:pt x="0" y="5"/>
                    <a:pt x="0" y="5"/>
                  </a:cubicBezTo>
                  <a:cubicBezTo>
                    <a:pt x="1" y="4"/>
                    <a:pt x="1" y="4"/>
                    <a:pt x="1" y="4"/>
                  </a:cubicBezTo>
                  <a:cubicBezTo>
                    <a:pt x="1" y="4"/>
                    <a:pt x="1" y="3"/>
                    <a:pt x="1" y="3"/>
                  </a:cubicBezTo>
                  <a:cubicBezTo>
                    <a:pt x="1" y="2"/>
                    <a:pt x="2" y="2"/>
                    <a:pt x="3" y="2"/>
                  </a:cubicBezTo>
                  <a:cubicBezTo>
                    <a:pt x="3" y="2"/>
                    <a:pt x="3" y="2"/>
                    <a:pt x="3" y="2"/>
                  </a:cubicBezTo>
                  <a:close/>
                </a:path>
              </a:pathLst>
            </a:custGeom>
            <a:solidFill>
              <a:srgbClr val="D5A4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675">
                <a:cs typeface="Cordia New" panose="020B0304020202020204" pitchFamily="34" charset="-34"/>
              </a:endParaRPr>
            </a:p>
          </p:txBody>
        </p:sp>
      </p:grpSp>
      <p:cxnSp>
        <p:nvCxnSpPr>
          <p:cNvPr id="363" name="ตัวเชื่อมต่อตรง 237">
            <a:extLst>
              <a:ext uri="{FF2B5EF4-FFF2-40B4-BE49-F238E27FC236}">
                <a16:creationId xmlns:a16="http://schemas.microsoft.com/office/drawing/2014/main" id="{4FF80B46-6133-4C88-98E0-D0B3F3375F09}"/>
              </a:ext>
            </a:extLst>
          </p:cNvPr>
          <p:cNvCxnSpPr/>
          <p:nvPr/>
        </p:nvCxnSpPr>
        <p:spPr>
          <a:xfrm>
            <a:off x="1619553" y="1148624"/>
            <a:ext cx="900739" cy="391017"/>
          </a:xfrm>
          <a:prstGeom prst="bentConnector3">
            <a:avLst>
              <a:gd name="adj1" fmla="val 50000"/>
            </a:avLst>
          </a:prstGeom>
          <a:ln w="44450">
            <a:solidFill>
              <a:schemeClr val="bg1">
                <a:lumMod val="50000"/>
              </a:schemeClr>
            </a:solidFill>
            <a:prstDash val="sysDot"/>
            <a:headEnd type="oval"/>
          </a:ln>
        </p:spPr>
        <p:style>
          <a:lnRef idx="1">
            <a:schemeClr val="accent1"/>
          </a:lnRef>
          <a:fillRef idx="0">
            <a:schemeClr val="accent1"/>
          </a:fillRef>
          <a:effectRef idx="0">
            <a:schemeClr val="accent1"/>
          </a:effectRef>
          <a:fontRef idx="minor">
            <a:schemeClr val="tx1"/>
          </a:fontRef>
        </p:style>
      </p:cxnSp>
      <p:grpSp>
        <p:nvGrpSpPr>
          <p:cNvPr id="364" name="กลุ่ม 302">
            <a:extLst>
              <a:ext uri="{FF2B5EF4-FFF2-40B4-BE49-F238E27FC236}">
                <a16:creationId xmlns:a16="http://schemas.microsoft.com/office/drawing/2014/main" id="{4B9708DA-7471-4FF0-AD1D-3A26F19373A7}"/>
              </a:ext>
            </a:extLst>
          </p:cNvPr>
          <p:cNvGrpSpPr/>
          <p:nvPr/>
        </p:nvGrpSpPr>
        <p:grpSpPr>
          <a:xfrm>
            <a:off x="238980" y="845429"/>
            <a:ext cx="2140745" cy="1358767"/>
            <a:chOff x="607117" y="2254478"/>
            <a:chExt cx="5708651" cy="3623377"/>
          </a:xfrm>
        </p:grpSpPr>
        <p:grpSp>
          <p:nvGrpSpPr>
            <p:cNvPr id="365" name="กลุ่ม 303">
              <a:extLst>
                <a:ext uri="{FF2B5EF4-FFF2-40B4-BE49-F238E27FC236}">
                  <a16:creationId xmlns:a16="http://schemas.microsoft.com/office/drawing/2014/main" id="{6617A8FF-84BA-42C0-B206-B782C8074D85}"/>
                </a:ext>
              </a:extLst>
            </p:cNvPr>
            <p:cNvGrpSpPr/>
            <p:nvPr/>
          </p:nvGrpSpPr>
          <p:grpSpPr>
            <a:xfrm>
              <a:off x="607117" y="2254478"/>
              <a:ext cx="5708651" cy="3623377"/>
              <a:chOff x="1036636" y="8861754"/>
              <a:chExt cx="5708651" cy="3623377"/>
            </a:xfrm>
          </p:grpSpPr>
          <p:grpSp>
            <p:nvGrpSpPr>
              <p:cNvPr id="367" name="กลุ่ม 305">
                <a:extLst>
                  <a:ext uri="{FF2B5EF4-FFF2-40B4-BE49-F238E27FC236}">
                    <a16:creationId xmlns:a16="http://schemas.microsoft.com/office/drawing/2014/main" id="{FEFFDFF2-A907-4701-A890-2451249D6990}"/>
                  </a:ext>
                </a:extLst>
              </p:cNvPr>
              <p:cNvGrpSpPr/>
              <p:nvPr/>
            </p:nvGrpSpPr>
            <p:grpSpPr>
              <a:xfrm>
                <a:off x="1036636" y="10416946"/>
                <a:ext cx="5708651" cy="2068185"/>
                <a:chOff x="14205895" y="4584246"/>
                <a:chExt cx="6670996" cy="2068185"/>
              </a:xfrm>
            </p:grpSpPr>
            <p:sp>
              <p:nvSpPr>
                <p:cNvPr id="369" name="TextBox 307">
                  <a:extLst>
                    <a:ext uri="{FF2B5EF4-FFF2-40B4-BE49-F238E27FC236}">
                      <a16:creationId xmlns:a16="http://schemas.microsoft.com/office/drawing/2014/main" id="{BA3E209A-D96A-4510-8B8F-E52D501CF90B}"/>
                    </a:ext>
                  </a:extLst>
                </p:cNvPr>
                <p:cNvSpPr txBox="1"/>
                <p:nvPr/>
              </p:nvSpPr>
              <p:spPr>
                <a:xfrm>
                  <a:off x="15034257" y="5322875"/>
                  <a:ext cx="4952179" cy="1329556"/>
                </a:xfrm>
                <a:prstGeom prst="rect">
                  <a:avLst/>
                </a:prstGeom>
                <a:noFill/>
              </p:spPr>
              <p:txBody>
                <a:bodyPr wrap="square" lIns="82283" tIns="41141" rIns="82283" bIns="41141" rtlCol="0">
                  <a:spAutoFit/>
                </a:bodyPr>
                <a:lstStyle/>
                <a:p>
                  <a:pPr algn="ctr"/>
                  <a:r>
                    <a:rPr lang="en-US" sz="900" dirty="0">
                      <a:ea typeface="Lato" pitchFamily="34" charset="0"/>
                      <a:cs typeface="Lato" pitchFamily="34" charset="0"/>
                    </a:rPr>
                    <a:t>Lorem Ipsum has two main data statistical this methodologies</a:t>
                  </a:r>
                </a:p>
              </p:txBody>
            </p:sp>
            <p:sp>
              <p:nvSpPr>
                <p:cNvPr id="370" name="TextBox 308">
                  <a:extLst>
                    <a:ext uri="{FF2B5EF4-FFF2-40B4-BE49-F238E27FC236}">
                      <a16:creationId xmlns:a16="http://schemas.microsoft.com/office/drawing/2014/main" id="{F0B84EC7-F2BB-4995-AC79-ADD2C2B50DAF}"/>
                    </a:ext>
                  </a:extLst>
                </p:cNvPr>
                <p:cNvSpPr txBox="1"/>
                <p:nvPr/>
              </p:nvSpPr>
              <p:spPr>
                <a:xfrm>
                  <a:off x="14205895" y="4584246"/>
                  <a:ext cx="6670996" cy="738626"/>
                </a:xfrm>
                <a:prstGeom prst="rect">
                  <a:avLst/>
                </a:prstGeom>
                <a:noFill/>
              </p:spPr>
              <p:txBody>
                <a:bodyPr wrap="square" lIns="68567" tIns="34283" rIns="68567" bIns="34283" rtlCol="0">
                  <a:spAutoFit/>
                </a:bodyPr>
                <a:lstStyle/>
                <a:p>
                  <a:pPr algn="ctr"/>
                  <a:r>
                    <a:rPr lang="en-US" b="1" dirty="0">
                      <a:ea typeface="Lato" pitchFamily="34" charset="0"/>
                      <a:cs typeface="Lato" pitchFamily="34" charset="0"/>
                    </a:rPr>
                    <a:t>Income</a:t>
                  </a:r>
                  <a:endParaRPr lang="id-ID" b="1" dirty="0">
                    <a:ea typeface="Lato" pitchFamily="34" charset="0"/>
                    <a:cs typeface="Lato" pitchFamily="34" charset="0"/>
                  </a:endParaRPr>
                </a:p>
              </p:txBody>
            </p:sp>
          </p:grpSp>
          <p:sp>
            <p:nvSpPr>
              <p:cNvPr id="368" name="Rectangle 139">
                <a:extLst>
                  <a:ext uri="{FF2B5EF4-FFF2-40B4-BE49-F238E27FC236}">
                    <a16:creationId xmlns:a16="http://schemas.microsoft.com/office/drawing/2014/main" id="{98508469-2A21-4C89-B4B1-F55EBB76DE5E}"/>
                  </a:ext>
                </a:extLst>
              </p:cNvPr>
              <p:cNvSpPr/>
              <p:nvPr/>
            </p:nvSpPr>
            <p:spPr>
              <a:xfrm>
                <a:off x="3056015" y="8861754"/>
                <a:ext cx="1479473" cy="1479858"/>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lIns="68567" tIns="34283" rIns="68567" bIns="34283" rtlCol="0" anchor="ctr"/>
              <a:lstStyle/>
              <a:p>
                <a:pPr algn="ctr"/>
                <a:endParaRPr lang="id-ID" sz="675">
                  <a:solidFill>
                    <a:schemeClr val="tx1"/>
                  </a:solidFill>
                </a:endParaRPr>
              </a:p>
            </p:txBody>
          </p:sp>
        </p:grpSp>
        <p:sp>
          <p:nvSpPr>
            <p:cNvPr id="366" name="Freeform 101">
              <a:extLst>
                <a:ext uri="{FF2B5EF4-FFF2-40B4-BE49-F238E27FC236}">
                  <a16:creationId xmlns:a16="http://schemas.microsoft.com/office/drawing/2014/main" id="{4A0DEE95-F26D-492D-8157-7CEBCC8E7F6D}"/>
                </a:ext>
              </a:extLst>
            </p:cNvPr>
            <p:cNvSpPr>
              <a:spLocks noEditPoints="1"/>
            </p:cNvSpPr>
            <p:nvPr/>
          </p:nvSpPr>
          <p:spPr bwMode="auto">
            <a:xfrm>
              <a:off x="2803826" y="2580497"/>
              <a:ext cx="976011" cy="902975"/>
            </a:xfrm>
            <a:custGeom>
              <a:avLst/>
              <a:gdLst>
                <a:gd name="T0" fmla="*/ 2147483646 w 68"/>
                <a:gd name="T1" fmla="*/ 2147483646 h 63"/>
                <a:gd name="T2" fmla="*/ 2147483646 w 68"/>
                <a:gd name="T3" fmla="*/ 2147483646 h 63"/>
                <a:gd name="T4" fmla="*/ 2147483646 w 68"/>
                <a:gd name="T5" fmla="*/ 2147483646 h 63"/>
                <a:gd name="T6" fmla="*/ 2147483646 w 68"/>
                <a:gd name="T7" fmla="*/ 2147483646 h 63"/>
                <a:gd name="T8" fmla="*/ 2147483646 w 68"/>
                <a:gd name="T9" fmla="*/ 2147483646 h 63"/>
                <a:gd name="T10" fmla="*/ 2147483646 w 68"/>
                <a:gd name="T11" fmla="*/ 2147483646 h 63"/>
                <a:gd name="T12" fmla="*/ 2147483646 w 68"/>
                <a:gd name="T13" fmla="*/ 2147483646 h 63"/>
                <a:gd name="T14" fmla="*/ 2147483646 w 68"/>
                <a:gd name="T15" fmla="*/ 2147483646 h 63"/>
                <a:gd name="T16" fmla="*/ 0 w 68"/>
                <a:gd name="T17" fmla="*/ 2147483646 h 63"/>
                <a:gd name="T18" fmla="*/ 2147483646 w 68"/>
                <a:gd name="T19" fmla="*/ 2147483646 h 63"/>
                <a:gd name="T20" fmla="*/ 2147483646 w 68"/>
                <a:gd name="T21" fmla="*/ 2147483646 h 63"/>
                <a:gd name="T22" fmla="*/ 2147483646 w 68"/>
                <a:gd name="T23" fmla="*/ 2147483646 h 63"/>
                <a:gd name="T24" fmla="*/ 2147483646 w 68"/>
                <a:gd name="T25" fmla="*/ 2147483646 h 63"/>
                <a:gd name="T26" fmla="*/ 2147483646 w 68"/>
                <a:gd name="T27" fmla="*/ 2147483646 h 63"/>
                <a:gd name="T28" fmla="*/ 2147483646 w 68"/>
                <a:gd name="T29" fmla="*/ 2147483646 h 63"/>
                <a:gd name="T30" fmla="*/ 2147483646 w 68"/>
                <a:gd name="T31" fmla="*/ 2147483646 h 63"/>
                <a:gd name="T32" fmla="*/ 2147483646 w 68"/>
                <a:gd name="T33" fmla="*/ 2147483646 h 63"/>
                <a:gd name="T34" fmla="*/ 2147483646 w 68"/>
                <a:gd name="T35" fmla="*/ 2147483646 h 63"/>
                <a:gd name="T36" fmla="*/ 2147483646 w 68"/>
                <a:gd name="T37" fmla="*/ 2147483646 h 63"/>
                <a:gd name="T38" fmla="*/ 2147483646 w 68"/>
                <a:gd name="T39" fmla="*/ 2147483646 h 63"/>
                <a:gd name="T40" fmla="*/ 2147483646 w 68"/>
                <a:gd name="T41" fmla="*/ 2147483646 h 63"/>
                <a:gd name="T42" fmla="*/ 2147483646 w 68"/>
                <a:gd name="T43" fmla="*/ 2147483646 h 63"/>
                <a:gd name="T44" fmla="*/ 2147483646 w 68"/>
                <a:gd name="T45" fmla="*/ 2147483646 h 63"/>
                <a:gd name="T46" fmla="*/ 2147483646 w 68"/>
                <a:gd name="T47" fmla="*/ 2147483646 h 63"/>
                <a:gd name="T48" fmla="*/ 2147483646 w 68"/>
                <a:gd name="T49" fmla="*/ 2147483646 h 63"/>
                <a:gd name="T50" fmla="*/ 2147483646 w 68"/>
                <a:gd name="T51" fmla="*/ 2147483646 h 63"/>
                <a:gd name="T52" fmla="*/ 2147483646 w 68"/>
                <a:gd name="T53" fmla="*/ 2147483646 h 63"/>
                <a:gd name="T54" fmla="*/ 2147483646 w 68"/>
                <a:gd name="T55" fmla="*/ 0 h 63"/>
                <a:gd name="T56" fmla="*/ 2147483646 w 68"/>
                <a:gd name="T57" fmla="*/ 2147483646 h 63"/>
                <a:gd name="T58" fmla="*/ 2147483646 w 68"/>
                <a:gd name="T59" fmla="*/ 2147483646 h 63"/>
                <a:gd name="T60" fmla="*/ 2147483646 w 68"/>
                <a:gd name="T61" fmla="*/ 2147483646 h 63"/>
                <a:gd name="T62" fmla="*/ 2147483646 w 68"/>
                <a:gd name="T63" fmla="*/ 2147483646 h 63"/>
                <a:gd name="T64" fmla="*/ 2147483646 w 68"/>
                <a:gd name="T65" fmla="*/ 2147483646 h 63"/>
                <a:gd name="T66" fmla="*/ 2147483646 w 68"/>
                <a:gd name="T67" fmla="*/ 2147483646 h 63"/>
                <a:gd name="T68" fmla="*/ 2147483646 w 68"/>
                <a:gd name="T69" fmla="*/ 2147483646 h 63"/>
                <a:gd name="T70" fmla="*/ 2147483646 w 68"/>
                <a:gd name="T71" fmla="*/ 2147483646 h 63"/>
                <a:gd name="T72" fmla="*/ 2147483646 w 68"/>
                <a:gd name="T73" fmla="*/ 2147483646 h 63"/>
                <a:gd name="T74" fmla="*/ 2147483646 w 68"/>
                <a:gd name="T75" fmla="*/ 2147483646 h 63"/>
                <a:gd name="T76" fmla="*/ 2147483646 w 68"/>
                <a:gd name="T77" fmla="*/ 2147483646 h 63"/>
                <a:gd name="T78" fmla="*/ 2147483646 w 68"/>
                <a:gd name="T79" fmla="*/ 2147483646 h 63"/>
                <a:gd name="T80" fmla="*/ 2147483646 w 68"/>
                <a:gd name="T81" fmla="*/ 2147483646 h 63"/>
                <a:gd name="T82" fmla="*/ 2147483646 w 68"/>
                <a:gd name="T83" fmla="*/ 2147483646 h 63"/>
                <a:gd name="T84" fmla="*/ 2147483646 w 68"/>
                <a:gd name="T85" fmla="*/ 2147483646 h 63"/>
                <a:gd name="T86" fmla="*/ 2147483646 w 68"/>
                <a:gd name="T87" fmla="*/ 2147483646 h 6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sz="675">
                <a:cs typeface="Cordia New" panose="020B0304020202020204" pitchFamily="34" charset="-34"/>
              </a:endParaRPr>
            </a:p>
          </p:txBody>
        </p:sp>
      </p:grpSp>
      <p:cxnSp>
        <p:nvCxnSpPr>
          <p:cNvPr id="371" name="ตัวเชื่อมต่อตรง 237">
            <a:extLst>
              <a:ext uri="{FF2B5EF4-FFF2-40B4-BE49-F238E27FC236}">
                <a16:creationId xmlns:a16="http://schemas.microsoft.com/office/drawing/2014/main" id="{E17EB8F6-DA91-44C2-942B-5E7DC544C6B5}"/>
              </a:ext>
            </a:extLst>
          </p:cNvPr>
          <p:cNvCxnSpPr/>
          <p:nvPr/>
        </p:nvCxnSpPr>
        <p:spPr>
          <a:xfrm rot="10800000" flipV="1">
            <a:off x="5605381" y="1230720"/>
            <a:ext cx="1624490" cy="772240"/>
          </a:xfrm>
          <a:prstGeom prst="bentConnector3">
            <a:avLst>
              <a:gd name="adj1" fmla="val 50000"/>
            </a:avLst>
          </a:prstGeom>
          <a:ln w="44450">
            <a:solidFill>
              <a:schemeClr val="bg1">
                <a:lumMod val="50000"/>
              </a:schemeClr>
            </a:solidFill>
            <a:prstDash val="sysDot"/>
            <a:headEnd type="oval"/>
          </a:ln>
        </p:spPr>
        <p:style>
          <a:lnRef idx="1">
            <a:schemeClr val="accent1"/>
          </a:lnRef>
          <a:fillRef idx="0">
            <a:schemeClr val="accent1"/>
          </a:fillRef>
          <a:effectRef idx="0">
            <a:schemeClr val="accent1"/>
          </a:effectRef>
          <a:fontRef idx="minor">
            <a:schemeClr val="tx1"/>
          </a:fontRef>
        </p:style>
      </p:cxnSp>
      <p:grpSp>
        <p:nvGrpSpPr>
          <p:cNvPr id="372" name="กลุ่ม 310">
            <a:extLst>
              <a:ext uri="{FF2B5EF4-FFF2-40B4-BE49-F238E27FC236}">
                <a16:creationId xmlns:a16="http://schemas.microsoft.com/office/drawing/2014/main" id="{88F1C570-DA84-4BC4-86EB-A7B5B5AB2562}"/>
              </a:ext>
            </a:extLst>
          </p:cNvPr>
          <p:cNvGrpSpPr/>
          <p:nvPr/>
        </p:nvGrpSpPr>
        <p:grpSpPr>
          <a:xfrm>
            <a:off x="6592417" y="953246"/>
            <a:ext cx="2140745" cy="1358767"/>
            <a:chOff x="17549616" y="2541989"/>
            <a:chExt cx="5708651" cy="3623377"/>
          </a:xfrm>
        </p:grpSpPr>
        <p:grpSp>
          <p:nvGrpSpPr>
            <p:cNvPr id="373" name="กลุ่ม 311">
              <a:extLst>
                <a:ext uri="{FF2B5EF4-FFF2-40B4-BE49-F238E27FC236}">
                  <a16:creationId xmlns:a16="http://schemas.microsoft.com/office/drawing/2014/main" id="{72D0EC8A-A0FE-4A9E-B23E-D78ABCE4E3B2}"/>
                </a:ext>
              </a:extLst>
            </p:cNvPr>
            <p:cNvGrpSpPr/>
            <p:nvPr/>
          </p:nvGrpSpPr>
          <p:grpSpPr>
            <a:xfrm>
              <a:off x="17549616" y="2541989"/>
              <a:ext cx="5708651" cy="3623377"/>
              <a:chOff x="1036637" y="8861754"/>
              <a:chExt cx="5708651" cy="3623377"/>
            </a:xfrm>
          </p:grpSpPr>
          <p:grpSp>
            <p:nvGrpSpPr>
              <p:cNvPr id="375" name="กลุ่ม 313">
                <a:extLst>
                  <a:ext uri="{FF2B5EF4-FFF2-40B4-BE49-F238E27FC236}">
                    <a16:creationId xmlns:a16="http://schemas.microsoft.com/office/drawing/2014/main" id="{70F7774E-0269-4B28-BF72-DE729B8AA110}"/>
                  </a:ext>
                </a:extLst>
              </p:cNvPr>
              <p:cNvGrpSpPr/>
              <p:nvPr/>
            </p:nvGrpSpPr>
            <p:grpSpPr>
              <a:xfrm>
                <a:off x="1036637" y="10416946"/>
                <a:ext cx="5708651" cy="2068185"/>
                <a:chOff x="14205896" y="4584246"/>
                <a:chExt cx="6670996" cy="2068185"/>
              </a:xfrm>
            </p:grpSpPr>
            <p:sp>
              <p:nvSpPr>
                <p:cNvPr id="377" name="TextBox 315">
                  <a:extLst>
                    <a:ext uri="{FF2B5EF4-FFF2-40B4-BE49-F238E27FC236}">
                      <a16:creationId xmlns:a16="http://schemas.microsoft.com/office/drawing/2014/main" id="{70E8E62D-623B-4F3E-BD07-347D5F32531B}"/>
                    </a:ext>
                  </a:extLst>
                </p:cNvPr>
                <p:cNvSpPr txBox="1"/>
                <p:nvPr/>
              </p:nvSpPr>
              <p:spPr>
                <a:xfrm>
                  <a:off x="15034254" y="5322875"/>
                  <a:ext cx="4952179" cy="1329556"/>
                </a:xfrm>
                <a:prstGeom prst="rect">
                  <a:avLst/>
                </a:prstGeom>
                <a:noFill/>
              </p:spPr>
              <p:txBody>
                <a:bodyPr wrap="square" lIns="82283" tIns="41141" rIns="82283" bIns="41141" rtlCol="0">
                  <a:spAutoFit/>
                </a:bodyPr>
                <a:lstStyle/>
                <a:p>
                  <a:pPr algn="ctr"/>
                  <a:r>
                    <a:rPr lang="en-US" sz="900" dirty="0">
                      <a:ea typeface="Lato" pitchFamily="34" charset="0"/>
                      <a:cs typeface="Lato" pitchFamily="34" charset="0"/>
                    </a:rPr>
                    <a:t>Lorem Ipsum has two main data statistical this methodologies</a:t>
                  </a:r>
                </a:p>
              </p:txBody>
            </p:sp>
            <p:sp>
              <p:nvSpPr>
                <p:cNvPr id="378" name="TextBox 316">
                  <a:extLst>
                    <a:ext uri="{FF2B5EF4-FFF2-40B4-BE49-F238E27FC236}">
                      <a16:creationId xmlns:a16="http://schemas.microsoft.com/office/drawing/2014/main" id="{6452860D-647B-48F8-A7A2-CD491D907EEF}"/>
                    </a:ext>
                  </a:extLst>
                </p:cNvPr>
                <p:cNvSpPr txBox="1"/>
                <p:nvPr/>
              </p:nvSpPr>
              <p:spPr>
                <a:xfrm>
                  <a:off x="14205896" y="4584246"/>
                  <a:ext cx="6670996" cy="738626"/>
                </a:xfrm>
                <a:prstGeom prst="rect">
                  <a:avLst/>
                </a:prstGeom>
                <a:noFill/>
              </p:spPr>
              <p:txBody>
                <a:bodyPr wrap="square" lIns="68567" tIns="34283" rIns="68567" bIns="34283" rtlCol="0">
                  <a:spAutoFit/>
                </a:bodyPr>
                <a:lstStyle/>
                <a:p>
                  <a:pPr algn="ctr"/>
                  <a:r>
                    <a:rPr lang="en-US" b="1" dirty="0">
                      <a:ea typeface="Lato" pitchFamily="34" charset="0"/>
                      <a:cs typeface="Lato" pitchFamily="34" charset="0"/>
                    </a:rPr>
                    <a:t>Exchange</a:t>
                  </a:r>
                  <a:endParaRPr lang="id-ID" b="1" dirty="0">
                    <a:ea typeface="Lato" pitchFamily="34" charset="0"/>
                    <a:cs typeface="Lato" pitchFamily="34" charset="0"/>
                  </a:endParaRPr>
                </a:p>
              </p:txBody>
            </p:sp>
          </p:grpSp>
          <p:sp>
            <p:nvSpPr>
              <p:cNvPr id="376" name="Rectangle 139">
                <a:extLst>
                  <a:ext uri="{FF2B5EF4-FFF2-40B4-BE49-F238E27FC236}">
                    <a16:creationId xmlns:a16="http://schemas.microsoft.com/office/drawing/2014/main" id="{644EB70D-D84E-4211-96BD-33B49FC5EA75}"/>
                  </a:ext>
                </a:extLst>
              </p:cNvPr>
              <p:cNvSpPr/>
              <p:nvPr/>
            </p:nvSpPr>
            <p:spPr>
              <a:xfrm>
                <a:off x="3056015" y="8861754"/>
                <a:ext cx="1479473" cy="1479858"/>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lIns="68567" tIns="34283" rIns="68567" bIns="34283" rtlCol="0" anchor="ctr"/>
              <a:lstStyle/>
              <a:p>
                <a:pPr algn="ctr"/>
                <a:endParaRPr lang="id-ID" sz="675">
                  <a:solidFill>
                    <a:schemeClr val="tx1"/>
                  </a:solidFill>
                </a:endParaRPr>
              </a:p>
            </p:txBody>
          </p:sp>
        </p:grpSp>
        <p:sp>
          <p:nvSpPr>
            <p:cNvPr id="374" name="Freeform 69">
              <a:extLst>
                <a:ext uri="{FF2B5EF4-FFF2-40B4-BE49-F238E27FC236}">
                  <a16:creationId xmlns:a16="http://schemas.microsoft.com/office/drawing/2014/main" id="{D3C7FBD3-E7B6-4D17-BDDB-CEF57915079A}"/>
                </a:ext>
              </a:extLst>
            </p:cNvPr>
            <p:cNvSpPr>
              <a:spLocks/>
            </p:cNvSpPr>
            <p:nvPr/>
          </p:nvSpPr>
          <p:spPr bwMode="auto">
            <a:xfrm>
              <a:off x="20063068" y="2798103"/>
              <a:ext cx="491324" cy="922894"/>
            </a:xfrm>
            <a:custGeom>
              <a:avLst/>
              <a:gdLst>
                <a:gd name="T0" fmla="*/ 2147483646 w 34"/>
                <a:gd name="T1" fmla="*/ 2147483646 h 64"/>
                <a:gd name="T2" fmla="*/ 2147483646 w 34"/>
                <a:gd name="T3" fmla="*/ 2147483646 h 64"/>
                <a:gd name="T4" fmla="*/ 2147483646 w 34"/>
                <a:gd name="T5" fmla="*/ 2147483646 h 64"/>
                <a:gd name="T6" fmla="*/ 2147483646 w 34"/>
                <a:gd name="T7" fmla="*/ 2147483646 h 64"/>
                <a:gd name="T8" fmla="*/ 2147483646 w 34"/>
                <a:gd name="T9" fmla="*/ 2147483646 h 64"/>
                <a:gd name="T10" fmla="*/ 2147483646 w 34"/>
                <a:gd name="T11" fmla="*/ 2147483646 h 64"/>
                <a:gd name="T12" fmla="*/ 2147483646 w 34"/>
                <a:gd name="T13" fmla="*/ 2147483646 h 64"/>
                <a:gd name="T14" fmla="*/ 2147483646 w 34"/>
                <a:gd name="T15" fmla="*/ 2147483646 h 64"/>
                <a:gd name="T16" fmla="*/ 2147483646 w 34"/>
                <a:gd name="T17" fmla="*/ 2147483646 h 64"/>
                <a:gd name="T18" fmla="*/ 2147483646 w 34"/>
                <a:gd name="T19" fmla="*/ 2147483646 h 64"/>
                <a:gd name="T20" fmla="*/ 2147483646 w 34"/>
                <a:gd name="T21" fmla="*/ 2147483646 h 64"/>
                <a:gd name="T22" fmla="*/ 2147483646 w 34"/>
                <a:gd name="T23" fmla="*/ 2147483646 h 64"/>
                <a:gd name="T24" fmla="*/ 2147483646 w 34"/>
                <a:gd name="T25" fmla="*/ 2147483646 h 64"/>
                <a:gd name="T26" fmla="*/ 2147483646 w 34"/>
                <a:gd name="T27" fmla="*/ 2147483646 h 64"/>
                <a:gd name="T28" fmla="*/ 2147483646 w 34"/>
                <a:gd name="T29" fmla="*/ 2147483646 h 64"/>
                <a:gd name="T30" fmla="*/ 2147483646 w 34"/>
                <a:gd name="T31" fmla="*/ 2147483646 h 64"/>
                <a:gd name="T32" fmla="*/ 2147483646 w 34"/>
                <a:gd name="T33" fmla="*/ 2147483646 h 64"/>
                <a:gd name="T34" fmla="*/ 2147483646 w 34"/>
                <a:gd name="T35" fmla="*/ 0 h 64"/>
                <a:gd name="T36" fmla="*/ 2147483646 w 34"/>
                <a:gd name="T37" fmla="*/ 0 h 64"/>
                <a:gd name="T38" fmla="*/ 2147483646 w 34"/>
                <a:gd name="T39" fmla="*/ 2147483646 h 64"/>
                <a:gd name="T40" fmla="*/ 2147483646 w 34"/>
                <a:gd name="T41" fmla="*/ 2147483646 h 64"/>
                <a:gd name="T42" fmla="*/ 2147483646 w 34"/>
                <a:gd name="T43" fmla="*/ 2147483646 h 64"/>
                <a:gd name="T44" fmla="*/ 2147483646 w 34"/>
                <a:gd name="T45" fmla="*/ 2147483646 h 64"/>
                <a:gd name="T46" fmla="*/ 2147483646 w 34"/>
                <a:gd name="T47" fmla="*/ 2147483646 h 64"/>
                <a:gd name="T48" fmla="*/ 2147483646 w 34"/>
                <a:gd name="T49" fmla="*/ 2147483646 h 64"/>
                <a:gd name="T50" fmla="*/ 2147483646 w 34"/>
                <a:gd name="T51" fmla="*/ 2147483646 h 64"/>
                <a:gd name="T52" fmla="*/ 2147483646 w 34"/>
                <a:gd name="T53" fmla="*/ 2147483646 h 64"/>
                <a:gd name="T54" fmla="*/ 2147483646 w 34"/>
                <a:gd name="T55" fmla="*/ 2147483646 h 64"/>
                <a:gd name="T56" fmla="*/ 2147483646 w 34"/>
                <a:gd name="T57" fmla="*/ 2147483646 h 64"/>
                <a:gd name="T58" fmla="*/ 2147483646 w 34"/>
                <a:gd name="T59" fmla="*/ 2147483646 h 64"/>
                <a:gd name="T60" fmla="*/ 2147483646 w 34"/>
                <a:gd name="T61" fmla="*/ 2147483646 h 64"/>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34" h="64">
                  <a:moveTo>
                    <a:pt x="21" y="57"/>
                  </a:moveTo>
                  <a:cubicBezTo>
                    <a:pt x="21" y="63"/>
                    <a:pt x="21" y="63"/>
                    <a:pt x="21" y="63"/>
                  </a:cubicBezTo>
                  <a:cubicBezTo>
                    <a:pt x="21" y="63"/>
                    <a:pt x="20" y="64"/>
                    <a:pt x="20" y="64"/>
                  </a:cubicBezTo>
                  <a:cubicBezTo>
                    <a:pt x="15" y="64"/>
                    <a:pt x="15" y="64"/>
                    <a:pt x="15" y="64"/>
                  </a:cubicBezTo>
                  <a:cubicBezTo>
                    <a:pt x="14" y="64"/>
                    <a:pt x="14" y="63"/>
                    <a:pt x="14" y="63"/>
                  </a:cubicBezTo>
                  <a:cubicBezTo>
                    <a:pt x="14" y="57"/>
                    <a:pt x="14" y="57"/>
                    <a:pt x="14" y="57"/>
                  </a:cubicBezTo>
                  <a:cubicBezTo>
                    <a:pt x="5" y="55"/>
                    <a:pt x="1" y="50"/>
                    <a:pt x="1" y="50"/>
                  </a:cubicBezTo>
                  <a:cubicBezTo>
                    <a:pt x="0" y="50"/>
                    <a:pt x="0" y="49"/>
                    <a:pt x="1" y="49"/>
                  </a:cubicBezTo>
                  <a:cubicBezTo>
                    <a:pt x="4" y="44"/>
                    <a:pt x="4" y="44"/>
                    <a:pt x="4" y="44"/>
                  </a:cubicBezTo>
                  <a:cubicBezTo>
                    <a:pt x="4" y="44"/>
                    <a:pt x="5" y="43"/>
                    <a:pt x="5" y="43"/>
                  </a:cubicBezTo>
                  <a:cubicBezTo>
                    <a:pt x="5" y="43"/>
                    <a:pt x="6" y="44"/>
                    <a:pt x="6" y="44"/>
                  </a:cubicBezTo>
                  <a:cubicBezTo>
                    <a:pt x="6" y="44"/>
                    <a:pt x="11" y="49"/>
                    <a:pt x="17" y="49"/>
                  </a:cubicBezTo>
                  <a:cubicBezTo>
                    <a:pt x="21" y="49"/>
                    <a:pt x="25" y="47"/>
                    <a:pt x="25" y="43"/>
                  </a:cubicBezTo>
                  <a:cubicBezTo>
                    <a:pt x="25" y="39"/>
                    <a:pt x="20" y="38"/>
                    <a:pt x="16" y="36"/>
                  </a:cubicBezTo>
                  <a:cubicBezTo>
                    <a:pt x="9" y="33"/>
                    <a:pt x="1" y="30"/>
                    <a:pt x="1" y="21"/>
                  </a:cubicBezTo>
                  <a:cubicBezTo>
                    <a:pt x="1" y="14"/>
                    <a:pt x="6" y="9"/>
                    <a:pt x="14" y="8"/>
                  </a:cubicBezTo>
                  <a:cubicBezTo>
                    <a:pt x="14" y="1"/>
                    <a:pt x="14" y="1"/>
                    <a:pt x="14" y="1"/>
                  </a:cubicBezTo>
                  <a:cubicBezTo>
                    <a:pt x="14" y="0"/>
                    <a:pt x="14" y="0"/>
                    <a:pt x="15" y="0"/>
                  </a:cubicBezTo>
                  <a:cubicBezTo>
                    <a:pt x="20" y="0"/>
                    <a:pt x="20" y="0"/>
                    <a:pt x="20" y="0"/>
                  </a:cubicBezTo>
                  <a:cubicBezTo>
                    <a:pt x="20" y="0"/>
                    <a:pt x="21" y="0"/>
                    <a:pt x="21" y="1"/>
                  </a:cubicBezTo>
                  <a:cubicBezTo>
                    <a:pt x="21" y="7"/>
                    <a:pt x="21" y="7"/>
                    <a:pt x="21" y="7"/>
                  </a:cubicBezTo>
                  <a:cubicBezTo>
                    <a:pt x="28" y="8"/>
                    <a:pt x="32" y="12"/>
                    <a:pt x="32" y="12"/>
                  </a:cubicBezTo>
                  <a:cubicBezTo>
                    <a:pt x="33" y="13"/>
                    <a:pt x="33" y="13"/>
                    <a:pt x="32" y="14"/>
                  </a:cubicBezTo>
                  <a:cubicBezTo>
                    <a:pt x="29" y="19"/>
                    <a:pt x="29" y="19"/>
                    <a:pt x="29" y="19"/>
                  </a:cubicBezTo>
                  <a:cubicBezTo>
                    <a:pt x="29" y="19"/>
                    <a:pt x="29" y="19"/>
                    <a:pt x="29" y="19"/>
                  </a:cubicBezTo>
                  <a:cubicBezTo>
                    <a:pt x="28" y="19"/>
                    <a:pt x="28" y="19"/>
                    <a:pt x="28" y="19"/>
                  </a:cubicBezTo>
                  <a:cubicBezTo>
                    <a:pt x="28" y="19"/>
                    <a:pt x="23" y="15"/>
                    <a:pt x="18" y="15"/>
                  </a:cubicBezTo>
                  <a:cubicBezTo>
                    <a:pt x="13" y="15"/>
                    <a:pt x="10" y="18"/>
                    <a:pt x="10" y="21"/>
                  </a:cubicBezTo>
                  <a:cubicBezTo>
                    <a:pt x="10" y="25"/>
                    <a:pt x="15" y="26"/>
                    <a:pt x="20" y="28"/>
                  </a:cubicBezTo>
                  <a:cubicBezTo>
                    <a:pt x="26" y="31"/>
                    <a:pt x="34" y="34"/>
                    <a:pt x="34" y="42"/>
                  </a:cubicBezTo>
                  <a:cubicBezTo>
                    <a:pt x="34" y="50"/>
                    <a:pt x="28" y="55"/>
                    <a:pt x="21" y="5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sz="675">
                <a:cs typeface="Cordia New" panose="020B0304020202020204" pitchFamily="34" charset="-34"/>
              </a:endParaRPr>
            </a:p>
          </p:txBody>
        </p:sp>
      </p:grpSp>
      <p:cxnSp>
        <p:nvCxnSpPr>
          <p:cNvPr id="379" name="ตัวเชื่อมต่อตรง 237">
            <a:extLst>
              <a:ext uri="{FF2B5EF4-FFF2-40B4-BE49-F238E27FC236}">
                <a16:creationId xmlns:a16="http://schemas.microsoft.com/office/drawing/2014/main" id="{993F0369-F132-4F65-BED4-D90C1DA6DF4F}"/>
              </a:ext>
            </a:extLst>
          </p:cNvPr>
          <p:cNvCxnSpPr/>
          <p:nvPr/>
        </p:nvCxnSpPr>
        <p:spPr>
          <a:xfrm>
            <a:off x="1637748" y="3597778"/>
            <a:ext cx="780818" cy="8543"/>
          </a:xfrm>
          <a:prstGeom prst="straightConnector1">
            <a:avLst/>
          </a:prstGeom>
          <a:ln w="44450">
            <a:solidFill>
              <a:schemeClr val="bg1">
                <a:lumMod val="50000"/>
              </a:schemeClr>
            </a:solidFill>
            <a:prstDash val="sysDot"/>
            <a:headEnd type="oval"/>
          </a:ln>
        </p:spPr>
        <p:style>
          <a:lnRef idx="1">
            <a:schemeClr val="accent1"/>
          </a:lnRef>
          <a:fillRef idx="0">
            <a:schemeClr val="accent1"/>
          </a:fillRef>
          <a:effectRef idx="0">
            <a:schemeClr val="accent1"/>
          </a:effectRef>
          <a:fontRef idx="minor">
            <a:schemeClr val="tx1"/>
          </a:fontRef>
        </p:style>
      </p:cxnSp>
      <p:grpSp>
        <p:nvGrpSpPr>
          <p:cNvPr id="380" name="กลุ่ม 318">
            <a:extLst>
              <a:ext uri="{FF2B5EF4-FFF2-40B4-BE49-F238E27FC236}">
                <a16:creationId xmlns:a16="http://schemas.microsoft.com/office/drawing/2014/main" id="{E7B92452-BA1C-481E-BA4E-EC6391A9F03C}"/>
              </a:ext>
            </a:extLst>
          </p:cNvPr>
          <p:cNvGrpSpPr/>
          <p:nvPr/>
        </p:nvGrpSpPr>
        <p:grpSpPr>
          <a:xfrm>
            <a:off x="257175" y="3294583"/>
            <a:ext cx="2140745" cy="1358767"/>
            <a:chOff x="655637" y="8785554"/>
            <a:chExt cx="5708651" cy="3623377"/>
          </a:xfrm>
        </p:grpSpPr>
        <p:grpSp>
          <p:nvGrpSpPr>
            <p:cNvPr id="381" name="กลุ่ม 319">
              <a:extLst>
                <a:ext uri="{FF2B5EF4-FFF2-40B4-BE49-F238E27FC236}">
                  <a16:creationId xmlns:a16="http://schemas.microsoft.com/office/drawing/2014/main" id="{B24A6051-A1AA-4C91-B760-D9C9187ECB86}"/>
                </a:ext>
              </a:extLst>
            </p:cNvPr>
            <p:cNvGrpSpPr/>
            <p:nvPr/>
          </p:nvGrpSpPr>
          <p:grpSpPr>
            <a:xfrm>
              <a:off x="655637" y="8785554"/>
              <a:ext cx="5708651" cy="3623377"/>
              <a:chOff x="1036637" y="8861754"/>
              <a:chExt cx="5708651" cy="3623377"/>
            </a:xfrm>
          </p:grpSpPr>
          <p:grpSp>
            <p:nvGrpSpPr>
              <p:cNvPr id="383" name="กลุ่ม 321">
                <a:extLst>
                  <a:ext uri="{FF2B5EF4-FFF2-40B4-BE49-F238E27FC236}">
                    <a16:creationId xmlns:a16="http://schemas.microsoft.com/office/drawing/2014/main" id="{1E26D52D-59E4-4299-9983-F24051A06014}"/>
                  </a:ext>
                </a:extLst>
              </p:cNvPr>
              <p:cNvGrpSpPr/>
              <p:nvPr/>
            </p:nvGrpSpPr>
            <p:grpSpPr>
              <a:xfrm>
                <a:off x="1036637" y="10416946"/>
                <a:ext cx="5708651" cy="2068185"/>
                <a:chOff x="14205896" y="4584246"/>
                <a:chExt cx="6670996" cy="2068185"/>
              </a:xfrm>
            </p:grpSpPr>
            <p:sp>
              <p:nvSpPr>
                <p:cNvPr id="385" name="TextBox 323">
                  <a:extLst>
                    <a:ext uri="{FF2B5EF4-FFF2-40B4-BE49-F238E27FC236}">
                      <a16:creationId xmlns:a16="http://schemas.microsoft.com/office/drawing/2014/main" id="{8264C686-4D16-44F7-8B81-A2DE2898A4FA}"/>
                    </a:ext>
                  </a:extLst>
                </p:cNvPr>
                <p:cNvSpPr txBox="1"/>
                <p:nvPr/>
              </p:nvSpPr>
              <p:spPr>
                <a:xfrm>
                  <a:off x="15034254" y="5322875"/>
                  <a:ext cx="4952179" cy="1329556"/>
                </a:xfrm>
                <a:prstGeom prst="rect">
                  <a:avLst/>
                </a:prstGeom>
                <a:noFill/>
              </p:spPr>
              <p:txBody>
                <a:bodyPr wrap="square" lIns="82283" tIns="41141" rIns="82283" bIns="41141" rtlCol="0">
                  <a:spAutoFit/>
                </a:bodyPr>
                <a:lstStyle/>
                <a:p>
                  <a:pPr algn="ctr"/>
                  <a:r>
                    <a:rPr lang="en-US" sz="900" dirty="0">
                      <a:ea typeface="Lato" pitchFamily="34" charset="0"/>
                      <a:cs typeface="Lato" pitchFamily="34" charset="0"/>
                    </a:rPr>
                    <a:t>Lorem Ipsum has two main data statistical this methodologies</a:t>
                  </a:r>
                </a:p>
              </p:txBody>
            </p:sp>
            <p:sp>
              <p:nvSpPr>
                <p:cNvPr id="386" name="TextBox 324">
                  <a:extLst>
                    <a:ext uri="{FF2B5EF4-FFF2-40B4-BE49-F238E27FC236}">
                      <a16:creationId xmlns:a16="http://schemas.microsoft.com/office/drawing/2014/main" id="{846FC520-9F8C-4D60-B7B6-F76E46A778F2}"/>
                    </a:ext>
                  </a:extLst>
                </p:cNvPr>
                <p:cNvSpPr txBox="1"/>
                <p:nvPr/>
              </p:nvSpPr>
              <p:spPr>
                <a:xfrm>
                  <a:off x="14205896" y="4584246"/>
                  <a:ext cx="6670996" cy="738626"/>
                </a:xfrm>
                <a:prstGeom prst="rect">
                  <a:avLst/>
                </a:prstGeom>
                <a:noFill/>
              </p:spPr>
              <p:txBody>
                <a:bodyPr wrap="square" lIns="68567" tIns="34283" rIns="68567" bIns="34283" rtlCol="0">
                  <a:spAutoFit/>
                </a:bodyPr>
                <a:lstStyle/>
                <a:p>
                  <a:pPr algn="ctr"/>
                  <a:r>
                    <a:rPr lang="en-US" b="1" dirty="0">
                      <a:ea typeface="Lato" pitchFamily="34" charset="0"/>
                      <a:cs typeface="Lato" pitchFamily="34" charset="0"/>
                    </a:rPr>
                    <a:t>Vision</a:t>
                  </a:r>
                  <a:endParaRPr lang="id-ID" b="1" dirty="0">
                    <a:ea typeface="Lato" pitchFamily="34" charset="0"/>
                    <a:cs typeface="Lato" pitchFamily="34" charset="0"/>
                  </a:endParaRPr>
                </a:p>
              </p:txBody>
            </p:sp>
          </p:grpSp>
          <p:sp>
            <p:nvSpPr>
              <p:cNvPr id="384" name="Rectangle 139">
                <a:extLst>
                  <a:ext uri="{FF2B5EF4-FFF2-40B4-BE49-F238E27FC236}">
                    <a16:creationId xmlns:a16="http://schemas.microsoft.com/office/drawing/2014/main" id="{9C1F417F-0AFC-414C-8016-047C954F356D}"/>
                  </a:ext>
                </a:extLst>
              </p:cNvPr>
              <p:cNvSpPr/>
              <p:nvPr/>
            </p:nvSpPr>
            <p:spPr>
              <a:xfrm>
                <a:off x="3056015" y="8861754"/>
                <a:ext cx="1479473" cy="1479858"/>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68567" tIns="34283" rIns="68567" bIns="34283" rtlCol="0" anchor="ctr"/>
              <a:lstStyle/>
              <a:p>
                <a:pPr algn="ctr"/>
                <a:endParaRPr lang="id-ID" sz="675">
                  <a:solidFill>
                    <a:schemeClr val="tx1"/>
                  </a:solidFill>
                </a:endParaRPr>
              </a:p>
            </p:txBody>
          </p:sp>
        </p:grpSp>
        <p:sp>
          <p:nvSpPr>
            <p:cNvPr id="382" name="Freeform 81">
              <a:extLst>
                <a:ext uri="{FF2B5EF4-FFF2-40B4-BE49-F238E27FC236}">
                  <a16:creationId xmlns:a16="http://schemas.microsoft.com/office/drawing/2014/main" id="{ED85277D-D9CA-47B0-A2F3-5E62E2F27D7F}"/>
                </a:ext>
              </a:extLst>
            </p:cNvPr>
            <p:cNvSpPr>
              <a:spLocks noEditPoints="1"/>
            </p:cNvSpPr>
            <p:nvPr/>
          </p:nvSpPr>
          <p:spPr bwMode="auto">
            <a:xfrm>
              <a:off x="2973427" y="9230023"/>
              <a:ext cx="922894" cy="590919"/>
            </a:xfrm>
            <a:custGeom>
              <a:avLst/>
              <a:gdLst>
                <a:gd name="T0" fmla="*/ 2147483646 w 64"/>
                <a:gd name="T1" fmla="*/ 2147483646 h 41"/>
                <a:gd name="T2" fmla="*/ 2147483646 w 64"/>
                <a:gd name="T3" fmla="*/ 2147483646 h 41"/>
                <a:gd name="T4" fmla="*/ 0 w 64"/>
                <a:gd name="T5" fmla="*/ 2147483646 h 41"/>
                <a:gd name="T6" fmla="*/ 0 w 64"/>
                <a:gd name="T7" fmla="*/ 2147483646 h 41"/>
                <a:gd name="T8" fmla="*/ 0 w 64"/>
                <a:gd name="T9" fmla="*/ 2147483646 h 41"/>
                <a:gd name="T10" fmla="*/ 2147483646 w 64"/>
                <a:gd name="T11" fmla="*/ 0 h 41"/>
                <a:gd name="T12" fmla="*/ 2147483646 w 64"/>
                <a:gd name="T13" fmla="*/ 2147483646 h 41"/>
                <a:gd name="T14" fmla="*/ 2147483646 w 64"/>
                <a:gd name="T15" fmla="*/ 2147483646 h 41"/>
                <a:gd name="T16" fmla="*/ 2147483646 w 64"/>
                <a:gd name="T17" fmla="*/ 2147483646 h 41"/>
                <a:gd name="T18" fmla="*/ 2147483646 w 64"/>
                <a:gd name="T19" fmla="*/ 2147483646 h 41"/>
                <a:gd name="T20" fmla="*/ 2147483646 w 64"/>
                <a:gd name="T21" fmla="*/ 2147483646 h 41"/>
                <a:gd name="T22" fmla="*/ 2147483646 w 64"/>
                <a:gd name="T23" fmla="*/ 2147483646 h 41"/>
                <a:gd name="T24" fmla="*/ 2147483646 w 64"/>
                <a:gd name="T25" fmla="*/ 2147483646 h 41"/>
                <a:gd name="T26" fmla="*/ 2147483646 w 64"/>
                <a:gd name="T27" fmla="*/ 2147483646 h 41"/>
                <a:gd name="T28" fmla="*/ 2147483646 w 64"/>
                <a:gd name="T29" fmla="*/ 2147483646 h 41"/>
                <a:gd name="T30" fmla="*/ 2147483646 w 64"/>
                <a:gd name="T31" fmla="*/ 2147483646 h 41"/>
                <a:gd name="T32" fmla="*/ 2147483646 w 64"/>
                <a:gd name="T33" fmla="*/ 2147483646 h 41"/>
                <a:gd name="T34" fmla="*/ 2147483646 w 64"/>
                <a:gd name="T35" fmla="*/ 2147483646 h 41"/>
                <a:gd name="T36" fmla="*/ 2147483646 w 64"/>
                <a:gd name="T37" fmla="*/ 2147483646 h 41"/>
                <a:gd name="T38" fmla="*/ 2147483646 w 64"/>
                <a:gd name="T39" fmla="*/ 2147483646 h 41"/>
                <a:gd name="T40" fmla="*/ 2147483646 w 64"/>
                <a:gd name="T41" fmla="*/ 2147483646 h 41"/>
                <a:gd name="T42" fmla="*/ 2147483646 w 64"/>
                <a:gd name="T43" fmla="*/ 2147483646 h 41"/>
                <a:gd name="T44" fmla="*/ 2147483646 w 64"/>
                <a:gd name="T45" fmla="*/ 2147483646 h 41"/>
                <a:gd name="T46" fmla="*/ 2147483646 w 64"/>
                <a:gd name="T47" fmla="*/ 2147483646 h 41"/>
                <a:gd name="T48" fmla="*/ 2147483646 w 64"/>
                <a:gd name="T49" fmla="*/ 2147483646 h 41"/>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64" h="41">
                  <a:moveTo>
                    <a:pt x="63" y="23"/>
                  </a:moveTo>
                  <a:cubicBezTo>
                    <a:pt x="56" y="34"/>
                    <a:pt x="44" y="41"/>
                    <a:pt x="32" y="41"/>
                  </a:cubicBezTo>
                  <a:cubicBezTo>
                    <a:pt x="19" y="41"/>
                    <a:pt x="7" y="34"/>
                    <a:pt x="0" y="23"/>
                  </a:cubicBezTo>
                  <a:cubicBezTo>
                    <a:pt x="0" y="23"/>
                    <a:pt x="0" y="22"/>
                    <a:pt x="0" y="21"/>
                  </a:cubicBezTo>
                  <a:cubicBezTo>
                    <a:pt x="0" y="20"/>
                    <a:pt x="0" y="19"/>
                    <a:pt x="0" y="18"/>
                  </a:cubicBezTo>
                  <a:cubicBezTo>
                    <a:pt x="7" y="8"/>
                    <a:pt x="19" y="0"/>
                    <a:pt x="32" y="0"/>
                  </a:cubicBezTo>
                  <a:cubicBezTo>
                    <a:pt x="44" y="0"/>
                    <a:pt x="56" y="8"/>
                    <a:pt x="63" y="18"/>
                  </a:cubicBezTo>
                  <a:cubicBezTo>
                    <a:pt x="63" y="19"/>
                    <a:pt x="64" y="20"/>
                    <a:pt x="64" y="21"/>
                  </a:cubicBezTo>
                  <a:cubicBezTo>
                    <a:pt x="64" y="22"/>
                    <a:pt x="63" y="23"/>
                    <a:pt x="63" y="23"/>
                  </a:cubicBezTo>
                  <a:close/>
                  <a:moveTo>
                    <a:pt x="46" y="8"/>
                  </a:moveTo>
                  <a:cubicBezTo>
                    <a:pt x="47" y="11"/>
                    <a:pt x="48" y="13"/>
                    <a:pt x="48" y="16"/>
                  </a:cubicBezTo>
                  <a:cubicBezTo>
                    <a:pt x="48" y="25"/>
                    <a:pt x="41" y="32"/>
                    <a:pt x="32" y="32"/>
                  </a:cubicBezTo>
                  <a:cubicBezTo>
                    <a:pt x="23" y="32"/>
                    <a:pt x="16" y="25"/>
                    <a:pt x="16" y="16"/>
                  </a:cubicBezTo>
                  <a:cubicBezTo>
                    <a:pt x="16" y="13"/>
                    <a:pt x="17" y="11"/>
                    <a:pt x="18" y="8"/>
                  </a:cubicBezTo>
                  <a:cubicBezTo>
                    <a:pt x="12" y="11"/>
                    <a:pt x="8" y="16"/>
                    <a:pt x="4" y="21"/>
                  </a:cubicBezTo>
                  <a:cubicBezTo>
                    <a:pt x="10" y="30"/>
                    <a:pt x="20" y="37"/>
                    <a:pt x="32" y="37"/>
                  </a:cubicBezTo>
                  <a:cubicBezTo>
                    <a:pt x="43" y="37"/>
                    <a:pt x="53" y="30"/>
                    <a:pt x="59" y="21"/>
                  </a:cubicBezTo>
                  <a:cubicBezTo>
                    <a:pt x="56" y="16"/>
                    <a:pt x="51" y="11"/>
                    <a:pt x="46" y="8"/>
                  </a:cubicBezTo>
                  <a:close/>
                  <a:moveTo>
                    <a:pt x="32" y="5"/>
                  </a:moveTo>
                  <a:cubicBezTo>
                    <a:pt x="26" y="5"/>
                    <a:pt x="21" y="10"/>
                    <a:pt x="21" y="16"/>
                  </a:cubicBezTo>
                  <a:cubicBezTo>
                    <a:pt x="21" y="17"/>
                    <a:pt x="22" y="18"/>
                    <a:pt x="23" y="18"/>
                  </a:cubicBezTo>
                  <a:cubicBezTo>
                    <a:pt x="24" y="18"/>
                    <a:pt x="24" y="17"/>
                    <a:pt x="24" y="16"/>
                  </a:cubicBezTo>
                  <a:cubicBezTo>
                    <a:pt x="24" y="12"/>
                    <a:pt x="28" y="9"/>
                    <a:pt x="32" y="9"/>
                  </a:cubicBezTo>
                  <a:cubicBezTo>
                    <a:pt x="33" y="9"/>
                    <a:pt x="33" y="8"/>
                    <a:pt x="33" y="7"/>
                  </a:cubicBezTo>
                  <a:cubicBezTo>
                    <a:pt x="33" y="6"/>
                    <a:pt x="33" y="5"/>
                    <a:pt x="32"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sz="675">
                <a:cs typeface="Cordia New" panose="020B0304020202020204" pitchFamily="34" charset="-34"/>
              </a:endParaRPr>
            </a:p>
          </p:txBody>
        </p:sp>
      </p:grpSp>
      <p:cxnSp>
        <p:nvCxnSpPr>
          <p:cNvPr id="387" name="ตัวเชื่อมต่อตรง 237">
            <a:extLst>
              <a:ext uri="{FF2B5EF4-FFF2-40B4-BE49-F238E27FC236}">
                <a16:creationId xmlns:a16="http://schemas.microsoft.com/office/drawing/2014/main" id="{F80B1F02-D5DF-42E6-83B2-C7DE91D33365}"/>
              </a:ext>
            </a:extLst>
          </p:cNvPr>
          <p:cNvCxnSpPr/>
          <p:nvPr/>
        </p:nvCxnSpPr>
        <p:spPr>
          <a:xfrm flipH="1">
            <a:off x="6315075" y="3362753"/>
            <a:ext cx="914795" cy="0"/>
          </a:xfrm>
          <a:prstGeom prst="straightConnector1">
            <a:avLst/>
          </a:prstGeom>
          <a:ln w="44450">
            <a:solidFill>
              <a:schemeClr val="bg1">
                <a:lumMod val="50000"/>
              </a:schemeClr>
            </a:solidFill>
            <a:prstDash val="sysDot"/>
            <a:headEnd type="oval"/>
          </a:ln>
        </p:spPr>
        <p:style>
          <a:lnRef idx="1">
            <a:schemeClr val="accent1"/>
          </a:lnRef>
          <a:fillRef idx="0">
            <a:schemeClr val="accent1"/>
          </a:fillRef>
          <a:effectRef idx="0">
            <a:schemeClr val="accent1"/>
          </a:effectRef>
          <a:fontRef idx="minor">
            <a:schemeClr val="tx1"/>
          </a:fontRef>
        </p:style>
      </p:cxnSp>
      <p:grpSp>
        <p:nvGrpSpPr>
          <p:cNvPr id="388" name="กลุ่ม 326">
            <a:extLst>
              <a:ext uri="{FF2B5EF4-FFF2-40B4-BE49-F238E27FC236}">
                <a16:creationId xmlns:a16="http://schemas.microsoft.com/office/drawing/2014/main" id="{33553205-B6B6-44F7-9C91-9444C66C013B}"/>
              </a:ext>
            </a:extLst>
          </p:cNvPr>
          <p:cNvGrpSpPr/>
          <p:nvPr/>
        </p:nvGrpSpPr>
        <p:grpSpPr>
          <a:xfrm>
            <a:off x="6643081" y="3064141"/>
            <a:ext cx="2140745" cy="1358767"/>
            <a:chOff x="1036637" y="8861754"/>
            <a:chExt cx="5708651" cy="3623377"/>
          </a:xfrm>
        </p:grpSpPr>
        <p:grpSp>
          <p:nvGrpSpPr>
            <p:cNvPr id="389" name="กลุ่ม 327">
              <a:extLst>
                <a:ext uri="{FF2B5EF4-FFF2-40B4-BE49-F238E27FC236}">
                  <a16:creationId xmlns:a16="http://schemas.microsoft.com/office/drawing/2014/main" id="{1299C408-20C6-4E33-92B6-20FBD3241057}"/>
                </a:ext>
              </a:extLst>
            </p:cNvPr>
            <p:cNvGrpSpPr/>
            <p:nvPr/>
          </p:nvGrpSpPr>
          <p:grpSpPr>
            <a:xfrm>
              <a:off x="1036637" y="10416946"/>
              <a:ext cx="5708651" cy="2068185"/>
              <a:chOff x="14205896" y="4584246"/>
              <a:chExt cx="6670996" cy="2068185"/>
            </a:xfrm>
          </p:grpSpPr>
          <p:sp>
            <p:nvSpPr>
              <p:cNvPr id="393" name="TextBox 331">
                <a:extLst>
                  <a:ext uri="{FF2B5EF4-FFF2-40B4-BE49-F238E27FC236}">
                    <a16:creationId xmlns:a16="http://schemas.microsoft.com/office/drawing/2014/main" id="{76B8BB6B-4EAA-47E7-948D-C936DF6AC418}"/>
                  </a:ext>
                </a:extLst>
              </p:cNvPr>
              <p:cNvSpPr txBox="1"/>
              <p:nvPr/>
            </p:nvSpPr>
            <p:spPr>
              <a:xfrm>
                <a:off x="15034254" y="5322875"/>
                <a:ext cx="4952179" cy="1329556"/>
              </a:xfrm>
              <a:prstGeom prst="rect">
                <a:avLst/>
              </a:prstGeom>
              <a:noFill/>
            </p:spPr>
            <p:txBody>
              <a:bodyPr wrap="square" lIns="82283" tIns="41141" rIns="82283" bIns="41141" rtlCol="0">
                <a:spAutoFit/>
              </a:bodyPr>
              <a:lstStyle/>
              <a:p>
                <a:pPr algn="ctr"/>
                <a:r>
                  <a:rPr lang="en-US" sz="900" dirty="0">
                    <a:ea typeface="Lato" pitchFamily="34" charset="0"/>
                    <a:cs typeface="Lato" pitchFamily="34" charset="0"/>
                  </a:rPr>
                  <a:t>Lorem Ipsum has two main data statistical this methodologies</a:t>
                </a:r>
              </a:p>
            </p:txBody>
          </p:sp>
          <p:sp>
            <p:nvSpPr>
              <p:cNvPr id="394" name="TextBox 332">
                <a:extLst>
                  <a:ext uri="{FF2B5EF4-FFF2-40B4-BE49-F238E27FC236}">
                    <a16:creationId xmlns:a16="http://schemas.microsoft.com/office/drawing/2014/main" id="{003D43EF-E40B-4E67-AE2A-F70364EA84B8}"/>
                  </a:ext>
                </a:extLst>
              </p:cNvPr>
              <p:cNvSpPr txBox="1"/>
              <p:nvPr/>
            </p:nvSpPr>
            <p:spPr>
              <a:xfrm>
                <a:off x="14205896" y="4584246"/>
                <a:ext cx="6670996" cy="738626"/>
              </a:xfrm>
              <a:prstGeom prst="rect">
                <a:avLst/>
              </a:prstGeom>
              <a:noFill/>
            </p:spPr>
            <p:txBody>
              <a:bodyPr wrap="square" lIns="68567" tIns="34283" rIns="68567" bIns="34283" rtlCol="0">
                <a:spAutoFit/>
              </a:bodyPr>
              <a:lstStyle/>
              <a:p>
                <a:pPr algn="ctr"/>
                <a:r>
                  <a:rPr lang="en-US" b="1" dirty="0">
                    <a:ea typeface="Lato" pitchFamily="34" charset="0"/>
                    <a:cs typeface="Lato" pitchFamily="34" charset="0"/>
                  </a:rPr>
                  <a:t>Tax calculate</a:t>
                </a:r>
                <a:endParaRPr lang="id-ID" b="1" dirty="0">
                  <a:ea typeface="Lato" pitchFamily="34" charset="0"/>
                  <a:cs typeface="Lato" pitchFamily="34" charset="0"/>
                </a:endParaRPr>
              </a:p>
            </p:txBody>
          </p:sp>
        </p:grpSp>
        <p:grpSp>
          <p:nvGrpSpPr>
            <p:cNvPr id="390" name="กลุ่ม 328">
              <a:extLst>
                <a:ext uri="{FF2B5EF4-FFF2-40B4-BE49-F238E27FC236}">
                  <a16:creationId xmlns:a16="http://schemas.microsoft.com/office/drawing/2014/main" id="{D169EBA2-80AB-442F-8365-12BA37F4E8F1}"/>
                </a:ext>
              </a:extLst>
            </p:cNvPr>
            <p:cNvGrpSpPr/>
            <p:nvPr/>
          </p:nvGrpSpPr>
          <p:grpSpPr>
            <a:xfrm>
              <a:off x="3056015" y="8861754"/>
              <a:ext cx="1479473" cy="1479858"/>
              <a:chOff x="3056015" y="8861754"/>
              <a:chExt cx="1479473" cy="1479858"/>
            </a:xfrm>
          </p:grpSpPr>
          <p:sp>
            <p:nvSpPr>
              <p:cNvPr id="391" name="Rectangle 139">
                <a:extLst>
                  <a:ext uri="{FF2B5EF4-FFF2-40B4-BE49-F238E27FC236}">
                    <a16:creationId xmlns:a16="http://schemas.microsoft.com/office/drawing/2014/main" id="{D7E40E5A-1269-4581-BDC3-36335EF38E9D}"/>
                  </a:ext>
                </a:extLst>
              </p:cNvPr>
              <p:cNvSpPr/>
              <p:nvPr/>
            </p:nvSpPr>
            <p:spPr>
              <a:xfrm>
                <a:off x="3056015" y="8861754"/>
                <a:ext cx="1479473" cy="1479858"/>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68567" tIns="34283" rIns="68567" bIns="34283" rtlCol="0" anchor="ctr"/>
              <a:lstStyle/>
              <a:p>
                <a:pPr algn="ctr"/>
                <a:endParaRPr lang="id-ID" sz="675">
                  <a:solidFill>
                    <a:schemeClr val="tx1"/>
                  </a:solidFill>
                </a:endParaRPr>
              </a:p>
            </p:txBody>
          </p:sp>
          <p:sp>
            <p:nvSpPr>
              <p:cNvPr id="392" name="Freeform 169">
                <a:extLst>
                  <a:ext uri="{FF2B5EF4-FFF2-40B4-BE49-F238E27FC236}">
                    <a16:creationId xmlns:a16="http://schemas.microsoft.com/office/drawing/2014/main" id="{19908FD4-8ACC-4B69-B0CF-70963D6AD106}"/>
                  </a:ext>
                </a:extLst>
              </p:cNvPr>
              <p:cNvSpPr>
                <a:spLocks noChangeArrowheads="1"/>
              </p:cNvSpPr>
              <p:nvPr/>
            </p:nvSpPr>
            <p:spPr bwMode="auto">
              <a:xfrm>
                <a:off x="3342576" y="9215868"/>
                <a:ext cx="826567" cy="658858"/>
              </a:xfrm>
              <a:custGeom>
                <a:avLst/>
                <a:gdLst>
                  <a:gd name="T0" fmla="*/ 478 w 487"/>
                  <a:gd name="T1" fmla="*/ 9 h 390"/>
                  <a:gd name="T2" fmla="*/ 478 w 487"/>
                  <a:gd name="T3" fmla="*/ 9 h 390"/>
                  <a:gd name="T4" fmla="*/ 372 w 487"/>
                  <a:gd name="T5" fmla="*/ 195 h 390"/>
                  <a:gd name="T6" fmla="*/ 345 w 487"/>
                  <a:gd name="T7" fmla="*/ 195 h 390"/>
                  <a:gd name="T8" fmla="*/ 292 w 487"/>
                  <a:gd name="T9" fmla="*/ 150 h 390"/>
                  <a:gd name="T10" fmla="*/ 274 w 487"/>
                  <a:gd name="T11" fmla="*/ 150 h 390"/>
                  <a:gd name="T12" fmla="*/ 194 w 487"/>
                  <a:gd name="T13" fmla="*/ 266 h 390"/>
                  <a:gd name="T14" fmla="*/ 177 w 487"/>
                  <a:gd name="T15" fmla="*/ 266 h 390"/>
                  <a:gd name="T16" fmla="*/ 141 w 487"/>
                  <a:gd name="T17" fmla="*/ 239 h 390"/>
                  <a:gd name="T18" fmla="*/ 123 w 487"/>
                  <a:gd name="T19" fmla="*/ 239 h 390"/>
                  <a:gd name="T20" fmla="*/ 8 w 487"/>
                  <a:gd name="T21" fmla="*/ 381 h 390"/>
                  <a:gd name="T22" fmla="*/ 8 w 487"/>
                  <a:gd name="T23" fmla="*/ 389 h 390"/>
                  <a:gd name="T24" fmla="*/ 486 w 487"/>
                  <a:gd name="T25" fmla="*/ 389 h 390"/>
                  <a:gd name="T26" fmla="*/ 486 w 487"/>
                  <a:gd name="T27" fmla="*/ 9 h 390"/>
                  <a:gd name="T28" fmla="*/ 478 w 487"/>
                  <a:gd name="T29" fmla="*/ 9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87" h="390">
                    <a:moveTo>
                      <a:pt x="478" y="9"/>
                    </a:moveTo>
                    <a:lnTo>
                      <a:pt x="478" y="9"/>
                    </a:lnTo>
                    <a:cubicBezTo>
                      <a:pt x="372" y="195"/>
                      <a:pt x="372" y="195"/>
                      <a:pt x="372" y="195"/>
                    </a:cubicBezTo>
                    <a:cubicBezTo>
                      <a:pt x="363" y="204"/>
                      <a:pt x="354" y="204"/>
                      <a:pt x="345" y="195"/>
                    </a:cubicBezTo>
                    <a:cubicBezTo>
                      <a:pt x="292" y="150"/>
                      <a:pt x="292" y="150"/>
                      <a:pt x="292" y="150"/>
                    </a:cubicBezTo>
                    <a:cubicBezTo>
                      <a:pt x="283" y="141"/>
                      <a:pt x="283" y="141"/>
                      <a:pt x="274" y="150"/>
                    </a:cubicBezTo>
                    <a:cubicBezTo>
                      <a:pt x="194" y="266"/>
                      <a:pt x="194" y="266"/>
                      <a:pt x="194" y="266"/>
                    </a:cubicBezTo>
                    <a:cubicBezTo>
                      <a:pt x="194" y="275"/>
                      <a:pt x="186" y="275"/>
                      <a:pt x="177" y="266"/>
                    </a:cubicBezTo>
                    <a:cubicBezTo>
                      <a:pt x="141" y="239"/>
                      <a:pt x="141" y="239"/>
                      <a:pt x="141" y="239"/>
                    </a:cubicBezTo>
                    <a:cubicBezTo>
                      <a:pt x="132" y="230"/>
                      <a:pt x="123" y="230"/>
                      <a:pt x="123" y="239"/>
                    </a:cubicBezTo>
                    <a:cubicBezTo>
                      <a:pt x="8" y="381"/>
                      <a:pt x="8" y="381"/>
                      <a:pt x="8" y="381"/>
                    </a:cubicBezTo>
                    <a:cubicBezTo>
                      <a:pt x="0" y="389"/>
                      <a:pt x="0" y="389"/>
                      <a:pt x="8" y="389"/>
                    </a:cubicBezTo>
                    <a:cubicBezTo>
                      <a:pt x="486" y="389"/>
                      <a:pt x="486" y="389"/>
                      <a:pt x="486" y="389"/>
                    </a:cubicBezTo>
                    <a:cubicBezTo>
                      <a:pt x="486" y="9"/>
                      <a:pt x="486" y="9"/>
                      <a:pt x="486" y="9"/>
                    </a:cubicBezTo>
                    <a:cubicBezTo>
                      <a:pt x="486" y="0"/>
                      <a:pt x="486" y="0"/>
                      <a:pt x="478" y="9"/>
                    </a:cubicBezTo>
                  </a:path>
                </a:pathLst>
              </a:custGeom>
              <a:solidFill>
                <a:schemeClr val="bg1"/>
              </a:solidFill>
              <a:ln>
                <a:noFill/>
              </a:ln>
              <a:effectLst/>
            </p:spPr>
            <p:txBody>
              <a:bodyPr wrap="none" lIns="12859" tIns="6430" rIns="12859" bIns="6430" anchor="ctr"/>
              <a:lstStyle/>
              <a:p>
                <a:pPr>
                  <a:defRPr/>
                </a:pPr>
                <a:endParaRPr lang="en-US" sz="675" dirty="0"/>
              </a:p>
            </p:txBody>
          </p:sp>
        </p:grpSp>
      </p:grpSp>
    </p:spTree>
    <p:extLst>
      <p:ext uri="{BB962C8B-B14F-4D97-AF65-F5344CB8AC3E}">
        <p14:creationId xmlns:p14="http://schemas.microsoft.com/office/powerpoint/2010/main" val="3500162875"/>
      </p:ext>
    </p:extLst>
  </p:cSld>
  <p:clrMapOvr>
    <a:masterClrMapping/>
  </p:clrMapOvr>
  <mc:AlternateContent xmlns:mc="http://schemas.openxmlformats.org/markup-compatibility/2006">
    <mc:Choice xmlns:p14="http://schemas.microsoft.com/office/powerpoint/2010/main" Requires="p14">
      <p:transition spd="slow" p14:dur="1500" advTm="1000">
        <p:random/>
      </p:transition>
    </mc:Choice>
    <mc:Fallback>
      <p:transition spd="slow" advTm="1000">
        <p:random/>
      </p:transition>
    </mc:Fallback>
  </mc:AlternateContent>
  <mc:AlternateContent xmlns:mc="http://schemas.openxmlformats.org/markup-compatibility/2006">
    <mc:Choice xmlns:p14="http://schemas.microsoft.com/office/powerpoint/2010/main"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afterEffect" p14:presetBounceEnd="52000">
                                      <p:stCondLst>
                                        <p:cond delay="0"/>
                                      </p:stCondLst>
                                      <p:childTnLst>
                                        <p:set>
                                          <p:cBhvr>
                                            <p:cTn id="6" dur="1" fill="hold">
                                              <p:stCondLst>
                                                <p:cond delay="0"/>
                                              </p:stCondLst>
                                            </p:cTn>
                                            <p:tgtEl>
                                              <p:spTgt spid="86"/>
                                            </p:tgtEl>
                                            <p:attrNameLst>
                                              <p:attrName>style.visibility</p:attrName>
                                            </p:attrNameLst>
                                          </p:cBhvr>
                                          <p:to>
                                            <p:strVal val="visible"/>
                                          </p:to>
                                        </p:set>
                                        <p:anim calcmode="lin" valueType="num" p14:bounceEnd="52000">
                                          <p:cBhvr additive="base">
                                            <p:cTn id="7" dur="500" fill="hold"/>
                                            <p:tgtEl>
                                              <p:spTgt spid="86"/>
                                            </p:tgtEl>
                                            <p:attrNameLst>
                                              <p:attrName>ppt_x</p:attrName>
                                            </p:attrNameLst>
                                          </p:cBhvr>
                                          <p:tavLst>
                                            <p:tav tm="0">
                                              <p:val>
                                                <p:strVal val="0-#ppt_w/2"/>
                                              </p:val>
                                            </p:tav>
                                            <p:tav tm="100000">
                                              <p:val>
                                                <p:strVal val="#ppt_x"/>
                                              </p:val>
                                            </p:tav>
                                          </p:tavLst>
                                        </p:anim>
                                        <p:anim calcmode="lin" valueType="num" p14:bounceEnd="52000">
                                          <p:cBhvr additive="base">
                                            <p:cTn id="8" dur="500" fill="hold"/>
                                            <p:tgtEl>
                                              <p:spTgt spid="86"/>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2" presetClass="entr" presetSubtype="4" fill="hold" nodeType="afterEffect">
                                      <p:stCondLst>
                                        <p:cond delay="0"/>
                                      </p:stCondLst>
                                      <p:childTnLst>
                                        <p:set>
                                          <p:cBhvr>
                                            <p:cTn id="11" dur="1" fill="hold">
                                              <p:stCondLst>
                                                <p:cond delay="0"/>
                                              </p:stCondLst>
                                            </p:cTn>
                                            <p:tgtEl>
                                              <p:spTgt spid="229"/>
                                            </p:tgtEl>
                                            <p:attrNameLst>
                                              <p:attrName>style.visibility</p:attrName>
                                            </p:attrNameLst>
                                          </p:cBhvr>
                                          <p:to>
                                            <p:strVal val="visible"/>
                                          </p:to>
                                        </p:set>
                                        <p:anim calcmode="lin" valueType="num">
                                          <p:cBhvr additive="base">
                                            <p:cTn id="12" dur="500" fill="hold"/>
                                            <p:tgtEl>
                                              <p:spTgt spid="229"/>
                                            </p:tgtEl>
                                            <p:attrNameLst>
                                              <p:attrName>ppt_x</p:attrName>
                                            </p:attrNameLst>
                                          </p:cBhvr>
                                          <p:tavLst>
                                            <p:tav tm="0">
                                              <p:val>
                                                <p:strVal val="#ppt_x"/>
                                              </p:val>
                                            </p:tav>
                                            <p:tav tm="100000">
                                              <p:val>
                                                <p:strVal val="#ppt_x"/>
                                              </p:val>
                                            </p:tav>
                                          </p:tavLst>
                                        </p:anim>
                                        <p:anim calcmode="lin" valueType="num">
                                          <p:cBhvr additive="base">
                                            <p:cTn id="13" dur="500" fill="hold"/>
                                            <p:tgtEl>
                                              <p:spTgt spid="229"/>
                                            </p:tgtEl>
                                            <p:attrNameLst>
                                              <p:attrName>ppt_y</p:attrName>
                                            </p:attrNameLst>
                                          </p:cBhvr>
                                          <p:tavLst>
                                            <p:tav tm="0">
                                              <p:val>
                                                <p:strVal val="1+#ppt_h/2"/>
                                              </p:val>
                                            </p:tav>
                                            <p:tav tm="100000">
                                              <p:val>
                                                <p:strVal val="#ppt_y"/>
                                              </p:val>
                                            </p:tav>
                                          </p:tavLst>
                                        </p:anim>
                                      </p:childTnLst>
                                    </p:cTn>
                                  </p:par>
                                </p:childTnLst>
                              </p:cTn>
                            </p:par>
                            <p:par>
                              <p:cTn id="14" fill="hold">
                                <p:stCondLst>
                                  <p:cond delay="1000"/>
                                </p:stCondLst>
                                <p:childTnLst>
                                  <p:par>
                                    <p:cTn id="15" presetID="2" presetClass="entr" presetSubtype="8" fill="hold" nodeType="afterEffect">
                                      <p:stCondLst>
                                        <p:cond delay="0"/>
                                      </p:stCondLst>
                                      <p:childTnLst>
                                        <p:set>
                                          <p:cBhvr>
                                            <p:cTn id="16" dur="1" fill="hold">
                                              <p:stCondLst>
                                                <p:cond delay="0"/>
                                              </p:stCondLst>
                                            </p:cTn>
                                            <p:tgtEl>
                                              <p:spTgt spid="363"/>
                                            </p:tgtEl>
                                            <p:attrNameLst>
                                              <p:attrName>style.visibility</p:attrName>
                                            </p:attrNameLst>
                                          </p:cBhvr>
                                          <p:to>
                                            <p:strVal val="visible"/>
                                          </p:to>
                                        </p:set>
                                        <p:anim calcmode="lin" valueType="num">
                                          <p:cBhvr additive="base">
                                            <p:cTn id="17" dur="500" fill="hold"/>
                                            <p:tgtEl>
                                              <p:spTgt spid="363"/>
                                            </p:tgtEl>
                                            <p:attrNameLst>
                                              <p:attrName>ppt_x</p:attrName>
                                            </p:attrNameLst>
                                          </p:cBhvr>
                                          <p:tavLst>
                                            <p:tav tm="0">
                                              <p:val>
                                                <p:strVal val="0-#ppt_w/2"/>
                                              </p:val>
                                            </p:tav>
                                            <p:tav tm="100000">
                                              <p:val>
                                                <p:strVal val="#ppt_x"/>
                                              </p:val>
                                            </p:tav>
                                          </p:tavLst>
                                        </p:anim>
                                        <p:anim calcmode="lin" valueType="num">
                                          <p:cBhvr additive="base">
                                            <p:cTn id="18" dur="500" fill="hold"/>
                                            <p:tgtEl>
                                              <p:spTgt spid="363"/>
                                            </p:tgtEl>
                                            <p:attrNameLst>
                                              <p:attrName>ppt_y</p:attrName>
                                            </p:attrNameLst>
                                          </p:cBhvr>
                                          <p:tavLst>
                                            <p:tav tm="0">
                                              <p:val>
                                                <p:strVal val="#ppt_y"/>
                                              </p:val>
                                            </p:tav>
                                            <p:tav tm="100000">
                                              <p:val>
                                                <p:strVal val="#ppt_y"/>
                                              </p:val>
                                            </p:tav>
                                          </p:tavLst>
                                        </p:anim>
                                      </p:childTnLst>
                                    </p:cTn>
                                  </p:par>
                                </p:childTnLst>
                              </p:cTn>
                            </p:par>
                            <p:par>
                              <p:cTn id="19" fill="hold">
                                <p:stCondLst>
                                  <p:cond delay="1500"/>
                                </p:stCondLst>
                                <p:childTnLst>
                                  <p:par>
                                    <p:cTn id="20" presetID="2" presetClass="entr" presetSubtype="8" fill="hold" nodeType="afterEffect">
                                      <p:stCondLst>
                                        <p:cond delay="0"/>
                                      </p:stCondLst>
                                      <p:childTnLst>
                                        <p:set>
                                          <p:cBhvr>
                                            <p:cTn id="21" dur="1" fill="hold">
                                              <p:stCondLst>
                                                <p:cond delay="0"/>
                                              </p:stCondLst>
                                            </p:cTn>
                                            <p:tgtEl>
                                              <p:spTgt spid="364"/>
                                            </p:tgtEl>
                                            <p:attrNameLst>
                                              <p:attrName>style.visibility</p:attrName>
                                            </p:attrNameLst>
                                          </p:cBhvr>
                                          <p:to>
                                            <p:strVal val="visible"/>
                                          </p:to>
                                        </p:set>
                                        <p:anim calcmode="lin" valueType="num">
                                          <p:cBhvr additive="base">
                                            <p:cTn id="22" dur="500" fill="hold"/>
                                            <p:tgtEl>
                                              <p:spTgt spid="364"/>
                                            </p:tgtEl>
                                            <p:attrNameLst>
                                              <p:attrName>ppt_x</p:attrName>
                                            </p:attrNameLst>
                                          </p:cBhvr>
                                          <p:tavLst>
                                            <p:tav tm="0">
                                              <p:val>
                                                <p:strVal val="0-#ppt_w/2"/>
                                              </p:val>
                                            </p:tav>
                                            <p:tav tm="100000">
                                              <p:val>
                                                <p:strVal val="#ppt_x"/>
                                              </p:val>
                                            </p:tav>
                                          </p:tavLst>
                                        </p:anim>
                                        <p:anim calcmode="lin" valueType="num">
                                          <p:cBhvr additive="base">
                                            <p:cTn id="23" dur="500" fill="hold"/>
                                            <p:tgtEl>
                                              <p:spTgt spid="364"/>
                                            </p:tgtEl>
                                            <p:attrNameLst>
                                              <p:attrName>ppt_y</p:attrName>
                                            </p:attrNameLst>
                                          </p:cBhvr>
                                          <p:tavLst>
                                            <p:tav tm="0">
                                              <p:val>
                                                <p:strVal val="#ppt_y"/>
                                              </p:val>
                                            </p:tav>
                                            <p:tav tm="100000">
                                              <p:val>
                                                <p:strVal val="#ppt_y"/>
                                              </p:val>
                                            </p:tav>
                                          </p:tavLst>
                                        </p:anim>
                                      </p:childTnLst>
                                    </p:cTn>
                                  </p:par>
                                </p:childTnLst>
                              </p:cTn>
                            </p:par>
                            <p:par>
                              <p:cTn id="24" fill="hold">
                                <p:stCondLst>
                                  <p:cond delay="2000"/>
                                </p:stCondLst>
                                <p:childTnLst>
                                  <p:par>
                                    <p:cTn id="25" presetID="2" presetClass="entr" presetSubtype="2" fill="hold" nodeType="afterEffect">
                                      <p:stCondLst>
                                        <p:cond delay="0"/>
                                      </p:stCondLst>
                                      <p:childTnLst>
                                        <p:set>
                                          <p:cBhvr>
                                            <p:cTn id="26" dur="1" fill="hold">
                                              <p:stCondLst>
                                                <p:cond delay="0"/>
                                              </p:stCondLst>
                                            </p:cTn>
                                            <p:tgtEl>
                                              <p:spTgt spid="371"/>
                                            </p:tgtEl>
                                            <p:attrNameLst>
                                              <p:attrName>style.visibility</p:attrName>
                                            </p:attrNameLst>
                                          </p:cBhvr>
                                          <p:to>
                                            <p:strVal val="visible"/>
                                          </p:to>
                                        </p:set>
                                        <p:anim calcmode="lin" valueType="num">
                                          <p:cBhvr additive="base">
                                            <p:cTn id="27" dur="500" fill="hold"/>
                                            <p:tgtEl>
                                              <p:spTgt spid="371"/>
                                            </p:tgtEl>
                                            <p:attrNameLst>
                                              <p:attrName>ppt_x</p:attrName>
                                            </p:attrNameLst>
                                          </p:cBhvr>
                                          <p:tavLst>
                                            <p:tav tm="0">
                                              <p:val>
                                                <p:strVal val="1+#ppt_w/2"/>
                                              </p:val>
                                            </p:tav>
                                            <p:tav tm="100000">
                                              <p:val>
                                                <p:strVal val="#ppt_x"/>
                                              </p:val>
                                            </p:tav>
                                          </p:tavLst>
                                        </p:anim>
                                        <p:anim calcmode="lin" valueType="num">
                                          <p:cBhvr additive="base">
                                            <p:cTn id="28" dur="500" fill="hold"/>
                                            <p:tgtEl>
                                              <p:spTgt spid="371"/>
                                            </p:tgtEl>
                                            <p:attrNameLst>
                                              <p:attrName>ppt_y</p:attrName>
                                            </p:attrNameLst>
                                          </p:cBhvr>
                                          <p:tavLst>
                                            <p:tav tm="0">
                                              <p:val>
                                                <p:strVal val="#ppt_y"/>
                                              </p:val>
                                            </p:tav>
                                            <p:tav tm="100000">
                                              <p:val>
                                                <p:strVal val="#ppt_y"/>
                                              </p:val>
                                            </p:tav>
                                          </p:tavLst>
                                        </p:anim>
                                      </p:childTnLst>
                                    </p:cTn>
                                  </p:par>
                                </p:childTnLst>
                              </p:cTn>
                            </p:par>
                            <p:par>
                              <p:cTn id="29" fill="hold">
                                <p:stCondLst>
                                  <p:cond delay="2500"/>
                                </p:stCondLst>
                                <p:childTnLst>
                                  <p:par>
                                    <p:cTn id="30" presetID="2" presetClass="entr" presetSubtype="2" fill="hold" nodeType="afterEffect">
                                      <p:stCondLst>
                                        <p:cond delay="0"/>
                                      </p:stCondLst>
                                      <p:childTnLst>
                                        <p:set>
                                          <p:cBhvr>
                                            <p:cTn id="31" dur="1" fill="hold">
                                              <p:stCondLst>
                                                <p:cond delay="0"/>
                                              </p:stCondLst>
                                            </p:cTn>
                                            <p:tgtEl>
                                              <p:spTgt spid="372"/>
                                            </p:tgtEl>
                                            <p:attrNameLst>
                                              <p:attrName>style.visibility</p:attrName>
                                            </p:attrNameLst>
                                          </p:cBhvr>
                                          <p:to>
                                            <p:strVal val="visible"/>
                                          </p:to>
                                        </p:set>
                                        <p:anim calcmode="lin" valueType="num">
                                          <p:cBhvr additive="base">
                                            <p:cTn id="32" dur="500" fill="hold"/>
                                            <p:tgtEl>
                                              <p:spTgt spid="372"/>
                                            </p:tgtEl>
                                            <p:attrNameLst>
                                              <p:attrName>ppt_x</p:attrName>
                                            </p:attrNameLst>
                                          </p:cBhvr>
                                          <p:tavLst>
                                            <p:tav tm="0">
                                              <p:val>
                                                <p:strVal val="1+#ppt_w/2"/>
                                              </p:val>
                                            </p:tav>
                                            <p:tav tm="100000">
                                              <p:val>
                                                <p:strVal val="#ppt_x"/>
                                              </p:val>
                                            </p:tav>
                                          </p:tavLst>
                                        </p:anim>
                                        <p:anim calcmode="lin" valueType="num">
                                          <p:cBhvr additive="base">
                                            <p:cTn id="33" dur="500" fill="hold"/>
                                            <p:tgtEl>
                                              <p:spTgt spid="372"/>
                                            </p:tgtEl>
                                            <p:attrNameLst>
                                              <p:attrName>ppt_y</p:attrName>
                                            </p:attrNameLst>
                                          </p:cBhvr>
                                          <p:tavLst>
                                            <p:tav tm="0">
                                              <p:val>
                                                <p:strVal val="#ppt_y"/>
                                              </p:val>
                                            </p:tav>
                                            <p:tav tm="100000">
                                              <p:val>
                                                <p:strVal val="#ppt_y"/>
                                              </p:val>
                                            </p:tav>
                                          </p:tavLst>
                                        </p:anim>
                                      </p:childTnLst>
                                    </p:cTn>
                                  </p:par>
                                </p:childTnLst>
                              </p:cTn>
                            </p:par>
                            <p:par>
                              <p:cTn id="34" fill="hold">
                                <p:stCondLst>
                                  <p:cond delay="3000"/>
                                </p:stCondLst>
                                <p:childTnLst>
                                  <p:par>
                                    <p:cTn id="35" presetID="2" presetClass="entr" presetSubtype="8" fill="hold" nodeType="afterEffect">
                                      <p:stCondLst>
                                        <p:cond delay="0"/>
                                      </p:stCondLst>
                                      <p:childTnLst>
                                        <p:set>
                                          <p:cBhvr>
                                            <p:cTn id="36" dur="1" fill="hold">
                                              <p:stCondLst>
                                                <p:cond delay="0"/>
                                              </p:stCondLst>
                                            </p:cTn>
                                            <p:tgtEl>
                                              <p:spTgt spid="379"/>
                                            </p:tgtEl>
                                            <p:attrNameLst>
                                              <p:attrName>style.visibility</p:attrName>
                                            </p:attrNameLst>
                                          </p:cBhvr>
                                          <p:to>
                                            <p:strVal val="visible"/>
                                          </p:to>
                                        </p:set>
                                        <p:anim calcmode="lin" valueType="num">
                                          <p:cBhvr additive="base">
                                            <p:cTn id="37" dur="500" fill="hold"/>
                                            <p:tgtEl>
                                              <p:spTgt spid="379"/>
                                            </p:tgtEl>
                                            <p:attrNameLst>
                                              <p:attrName>ppt_x</p:attrName>
                                            </p:attrNameLst>
                                          </p:cBhvr>
                                          <p:tavLst>
                                            <p:tav tm="0">
                                              <p:val>
                                                <p:strVal val="0-#ppt_w/2"/>
                                              </p:val>
                                            </p:tav>
                                            <p:tav tm="100000">
                                              <p:val>
                                                <p:strVal val="#ppt_x"/>
                                              </p:val>
                                            </p:tav>
                                          </p:tavLst>
                                        </p:anim>
                                        <p:anim calcmode="lin" valueType="num">
                                          <p:cBhvr additive="base">
                                            <p:cTn id="38" dur="500" fill="hold"/>
                                            <p:tgtEl>
                                              <p:spTgt spid="379"/>
                                            </p:tgtEl>
                                            <p:attrNameLst>
                                              <p:attrName>ppt_y</p:attrName>
                                            </p:attrNameLst>
                                          </p:cBhvr>
                                          <p:tavLst>
                                            <p:tav tm="0">
                                              <p:val>
                                                <p:strVal val="#ppt_y"/>
                                              </p:val>
                                            </p:tav>
                                            <p:tav tm="100000">
                                              <p:val>
                                                <p:strVal val="#ppt_y"/>
                                              </p:val>
                                            </p:tav>
                                          </p:tavLst>
                                        </p:anim>
                                      </p:childTnLst>
                                    </p:cTn>
                                  </p:par>
                                </p:childTnLst>
                              </p:cTn>
                            </p:par>
                            <p:par>
                              <p:cTn id="39" fill="hold">
                                <p:stCondLst>
                                  <p:cond delay="3500"/>
                                </p:stCondLst>
                                <p:childTnLst>
                                  <p:par>
                                    <p:cTn id="40" presetID="2" presetClass="entr" presetSubtype="8" fill="hold" nodeType="afterEffect">
                                      <p:stCondLst>
                                        <p:cond delay="0"/>
                                      </p:stCondLst>
                                      <p:childTnLst>
                                        <p:set>
                                          <p:cBhvr>
                                            <p:cTn id="41" dur="1" fill="hold">
                                              <p:stCondLst>
                                                <p:cond delay="0"/>
                                              </p:stCondLst>
                                            </p:cTn>
                                            <p:tgtEl>
                                              <p:spTgt spid="380"/>
                                            </p:tgtEl>
                                            <p:attrNameLst>
                                              <p:attrName>style.visibility</p:attrName>
                                            </p:attrNameLst>
                                          </p:cBhvr>
                                          <p:to>
                                            <p:strVal val="visible"/>
                                          </p:to>
                                        </p:set>
                                        <p:anim calcmode="lin" valueType="num">
                                          <p:cBhvr additive="base">
                                            <p:cTn id="42" dur="500" fill="hold"/>
                                            <p:tgtEl>
                                              <p:spTgt spid="380"/>
                                            </p:tgtEl>
                                            <p:attrNameLst>
                                              <p:attrName>ppt_x</p:attrName>
                                            </p:attrNameLst>
                                          </p:cBhvr>
                                          <p:tavLst>
                                            <p:tav tm="0">
                                              <p:val>
                                                <p:strVal val="0-#ppt_w/2"/>
                                              </p:val>
                                            </p:tav>
                                            <p:tav tm="100000">
                                              <p:val>
                                                <p:strVal val="#ppt_x"/>
                                              </p:val>
                                            </p:tav>
                                          </p:tavLst>
                                        </p:anim>
                                        <p:anim calcmode="lin" valueType="num">
                                          <p:cBhvr additive="base">
                                            <p:cTn id="43" dur="500" fill="hold"/>
                                            <p:tgtEl>
                                              <p:spTgt spid="380"/>
                                            </p:tgtEl>
                                            <p:attrNameLst>
                                              <p:attrName>ppt_y</p:attrName>
                                            </p:attrNameLst>
                                          </p:cBhvr>
                                          <p:tavLst>
                                            <p:tav tm="0">
                                              <p:val>
                                                <p:strVal val="#ppt_y"/>
                                              </p:val>
                                            </p:tav>
                                            <p:tav tm="100000">
                                              <p:val>
                                                <p:strVal val="#ppt_y"/>
                                              </p:val>
                                            </p:tav>
                                          </p:tavLst>
                                        </p:anim>
                                      </p:childTnLst>
                                    </p:cTn>
                                  </p:par>
                                </p:childTnLst>
                              </p:cTn>
                            </p:par>
                            <p:par>
                              <p:cTn id="44" fill="hold">
                                <p:stCondLst>
                                  <p:cond delay="4000"/>
                                </p:stCondLst>
                                <p:childTnLst>
                                  <p:par>
                                    <p:cTn id="45" presetID="2" presetClass="entr" presetSubtype="2" fill="hold" nodeType="afterEffect">
                                      <p:stCondLst>
                                        <p:cond delay="0"/>
                                      </p:stCondLst>
                                      <p:childTnLst>
                                        <p:set>
                                          <p:cBhvr>
                                            <p:cTn id="46" dur="1" fill="hold">
                                              <p:stCondLst>
                                                <p:cond delay="0"/>
                                              </p:stCondLst>
                                            </p:cTn>
                                            <p:tgtEl>
                                              <p:spTgt spid="387"/>
                                            </p:tgtEl>
                                            <p:attrNameLst>
                                              <p:attrName>style.visibility</p:attrName>
                                            </p:attrNameLst>
                                          </p:cBhvr>
                                          <p:to>
                                            <p:strVal val="visible"/>
                                          </p:to>
                                        </p:set>
                                        <p:anim calcmode="lin" valueType="num">
                                          <p:cBhvr additive="base">
                                            <p:cTn id="47" dur="500" fill="hold"/>
                                            <p:tgtEl>
                                              <p:spTgt spid="387"/>
                                            </p:tgtEl>
                                            <p:attrNameLst>
                                              <p:attrName>ppt_x</p:attrName>
                                            </p:attrNameLst>
                                          </p:cBhvr>
                                          <p:tavLst>
                                            <p:tav tm="0">
                                              <p:val>
                                                <p:strVal val="1+#ppt_w/2"/>
                                              </p:val>
                                            </p:tav>
                                            <p:tav tm="100000">
                                              <p:val>
                                                <p:strVal val="#ppt_x"/>
                                              </p:val>
                                            </p:tav>
                                          </p:tavLst>
                                        </p:anim>
                                        <p:anim calcmode="lin" valueType="num">
                                          <p:cBhvr additive="base">
                                            <p:cTn id="48" dur="500" fill="hold"/>
                                            <p:tgtEl>
                                              <p:spTgt spid="387"/>
                                            </p:tgtEl>
                                            <p:attrNameLst>
                                              <p:attrName>ppt_y</p:attrName>
                                            </p:attrNameLst>
                                          </p:cBhvr>
                                          <p:tavLst>
                                            <p:tav tm="0">
                                              <p:val>
                                                <p:strVal val="#ppt_y"/>
                                              </p:val>
                                            </p:tav>
                                            <p:tav tm="100000">
                                              <p:val>
                                                <p:strVal val="#ppt_y"/>
                                              </p:val>
                                            </p:tav>
                                          </p:tavLst>
                                        </p:anim>
                                      </p:childTnLst>
                                    </p:cTn>
                                  </p:par>
                                </p:childTnLst>
                              </p:cTn>
                            </p:par>
                            <p:par>
                              <p:cTn id="49" fill="hold">
                                <p:stCondLst>
                                  <p:cond delay="4500"/>
                                </p:stCondLst>
                                <p:childTnLst>
                                  <p:par>
                                    <p:cTn id="50" presetID="2" presetClass="entr" presetSubtype="2" fill="hold" nodeType="afterEffect">
                                      <p:stCondLst>
                                        <p:cond delay="0"/>
                                      </p:stCondLst>
                                      <p:childTnLst>
                                        <p:set>
                                          <p:cBhvr>
                                            <p:cTn id="51" dur="1" fill="hold">
                                              <p:stCondLst>
                                                <p:cond delay="0"/>
                                              </p:stCondLst>
                                            </p:cTn>
                                            <p:tgtEl>
                                              <p:spTgt spid="388"/>
                                            </p:tgtEl>
                                            <p:attrNameLst>
                                              <p:attrName>style.visibility</p:attrName>
                                            </p:attrNameLst>
                                          </p:cBhvr>
                                          <p:to>
                                            <p:strVal val="visible"/>
                                          </p:to>
                                        </p:set>
                                        <p:anim calcmode="lin" valueType="num">
                                          <p:cBhvr additive="base">
                                            <p:cTn id="52" dur="500" fill="hold"/>
                                            <p:tgtEl>
                                              <p:spTgt spid="388"/>
                                            </p:tgtEl>
                                            <p:attrNameLst>
                                              <p:attrName>ppt_x</p:attrName>
                                            </p:attrNameLst>
                                          </p:cBhvr>
                                          <p:tavLst>
                                            <p:tav tm="0">
                                              <p:val>
                                                <p:strVal val="1+#ppt_w/2"/>
                                              </p:val>
                                            </p:tav>
                                            <p:tav tm="100000">
                                              <p:val>
                                                <p:strVal val="#ppt_x"/>
                                              </p:val>
                                            </p:tav>
                                          </p:tavLst>
                                        </p:anim>
                                        <p:anim calcmode="lin" valueType="num">
                                          <p:cBhvr additive="base">
                                            <p:cTn id="53" dur="500" fill="hold"/>
                                            <p:tgtEl>
                                              <p:spTgt spid="38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6" grpId="0"/>
        </p:bldLst>
      </p:timing>
    </mc:Choice>
    <mc:Fallback>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afterEffect">
                                      <p:stCondLst>
                                        <p:cond delay="0"/>
                                      </p:stCondLst>
                                      <p:childTnLst>
                                        <p:set>
                                          <p:cBhvr>
                                            <p:cTn id="6" dur="1" fill="hold">
                                              <p:stCondLst>
                                                <p:cond delay="0"/>
                                              </p:stCondLst>
                                            </p:cTn>
                                            <p:tgtEl>
                                              <p:spTgt spid="86"/>
                                            </p:tgtEl>
                                            <p:attrNameLst>
                                              <p:attrName>style.visibility</p:attrName>
                                            </p:attrNameLst>
                                          </p:cBhvr>
                                          <p:to>
                                            <p:strVal val="visible"/>
                                          </p:to>
                                        </p:set>
                                        <p:anim calcmode="lin" valueType="num">
                                          <p:cBhvr additive="base">
                                            <p:cTn id="7" dur="500" fill="hold"/>
                                            <p:tgtEl>
                                              <p:spTgt spid="86"/>
                                            </p:tgtEl>
                                            <p:attrNameLst>
                                              <p:attrName>ppt_x</p:attrName>
                                            </p:attrNameLst>
                                          </p:cBhvr>
                                          <p:tavLst>
                                            <p:tav tm="0">
                                              <p:val>
                                                <p:strVal val="0-#ppt_w/2"/>
                                              </p:val>
                                            </p:tav>
                                            <p:tav tm="100000">
                                              <p:val>
                                                <p:strVal val="#ppt_x"/>
                                              </p:val>
                                            </p:tav>
                                          </p:tavLst>
                                        </p:anim>
                                        <p:anim calcmode="lin" valueType="num">
                                          <p:cBhvr additive="base">
                                            <p:cTn id="8" dur="500" fill="hold"/>
                                            <p:tgtEl>
                                              <p:spTgt spid="86"/>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2" presetClass="entr" presetSubtype="4" fill="hold" nodeType="afterEffect">
                                      <p:stCondLst>
                                        <p:cond delay="0"/>
                                      </p:stCondLst>
                                      <p:childTnLst>
                                        <p:set>
                                          <p:cBhvr>
                                            <p:cTn id="11" dur="1" fill="hold">
                                              <p:stCondLst>
                                                <p:cond delay="0"/>
                                              </p:stCondLst>
                                            </p:cTn>
                                            <p:tgtEl>
                                              <p:spTgt spid="229"/>
                                            </p:tgtEl>
                                            <p:attrNameLst>
                                              <p:attrName>style.visibility</p:attrName>
                                            </p:attrNameLst>
                                          </p:cBhvr>
                                          <p:to>
                                            <p:strVal val="visible"/>
                                          </p:to>
                                        </p:set>
                                        <p:anim calcmode="lin" valueType="num">
                                          <p:cBhvr additive="base">
                                            <p:cTn id="12" dur="500" fill="hold"/>
                                            <p:tgtEl>
                                              <p:spTgt spid="229"/>
                                            </p:tgtEl>
                                            <p:attrNameLst>
                                              <p:attrName>ppt_x</p:attrName>
                                            </p:attrNameLst>
                                          </p:cBhvr>
                                          <p:tavLst>
                                            <p:tav tm="0">
                                              <p:val>
                                                <p:strVal val="#ppt_x"/>
                                              </p:val>
                                            </p:tav>
                                            <p:tav tm="100000">
                                              <p:val>
                                                <p:strVal val="#ppt_x"/>
                                              </p:val>
                                            </p:tav>
                                          </p:tavLst>
                                        </p:anim>
                                        <p:anim calcmode="lin" valueType="num">
                                          <p:cBhvr additive="base">
                                            <p:cTn id="13" dur="500" fill="hold"/>
                                            <p:tgtEl>
                                              <p:spTgt spid="229"/>
                                            </p:tgtEl>
                                            <p:attrNameLst>
                                              <p:attrName>ppt_y</p:attrName>
                                            </p:attrNameLst>
                                          </p:cBhvr>
                                          <p:tavLst>
                                            <p:tav tm="0">
                                              <p:val>
                                                <p:strVal val="1+#ppt_h/2"/>
                                              </p:val>
                                            </p:tav>
                                            <p:tav tm="100000">
                                              <p:val>
                                                <p:strVal val="#ppt_y"/>
                                              </p:val>
                                            </p:tav>
                                          </p:tavLst>
                                        </p:anim>
                                      </p:childTnLst>
                                    </p:cTn>
                                  </p:par>
                                </p:childTnLst>
                              </p:cTn>
                            </p:par>
                            <p:par>
                              <p:cTn id="14" fill="hold">
                                <p:stCondLst>
                                  <p:cond delay="1000"/>
                                </p:stCondLst>
                                <p:childTnLst>
                                  <p:par>
                                    <p:cTn id="15" presetID="2" presetClass="entr" presetSubtype="8" fill="hold" nodeType="afterEffect">
                                      <p:stCondLst>
                                        <p:cond delay="0"/>
                                      </p:stCondLst>
                                      <p:childTnLst>
                                        <p:set>
                                          <p:cBhvr>
                                            <p:cTn id="16" dur="1" fill="hold">
                                              <p:stCondLst>
                                                <p:cond delay="0"/>
                                              </p:stCondLst>
                                            </p:cTn>
                                            <p:tgtEl>
                                              <p:spTgt spid="363"/>
                                            </p:tgtEl>
                                            <p:attrNameLst>
                                              <p:attrName>style.visibility</p:attrName>
                                            </p:attrNameLst>
                                          </p:cBhvr>
                                          <p:to>
                                            <p:strVal val="visible"/>
                                          </p:to>
                                        </p:set>
                                        <p:anim calcmode="lin" valueType="num">
                                          <p:cBhvr additive="base">
                                            <p:cTn id="17" dur="500" fill="hold"/>
                                            <p:tgtEl>
                                              <p:spTgt spid="363"/>
                                            </p:tgtEl>
                                            <p:attrNameLst>
                                              <p:attrName>ppt_x</p:attrName>
                                            </p:attrNameLst>
                                          </p:cBhvr>
                                          <p:tavLst>
                                            <p:tav tm="0">
                                              <p:val>
                                                <p:strVal val="0-#ppt_w/2"/>
                                              </p:val>
                                            </p:tav>
                                            <p:tav tm="100000">
                                              <p:val>
                                                <p:strVal val="#ppt_x"/>
                                              </p:val>
                                            </p:tav>
                                          </p:tavLst>
                                        </p:anim>
                                        <p:anim calcmode="lin" valueType="num">
                                          <p:cBhvr additive="base">
                                            <p:cTn id="18" dur="500" fill="hold"/>
                                            <p:tgtEl>
                                              <p:spTgt spid="363"/>
                                            </p:tgtEl>
                                            <p:attrNameLst>
                                              <p:attrName>ppt_y</p:attrName>
                                            </p:attrNameLst>
                                          </p:cBhvr>
                                          <p:tavLst>
                                            <p:tav tm="0">
                                              <p:val>
                                                <p:strVal val="#ppt_y"/>
                                              </p:val>
                                            </p:tav>
                                            <p:tav tm="100000">
                                              <p:val>
                                                <p:strVal val="#ppt_y"/>
                                              </p:val>
                                            </p:tav>
                                          </p:tavLst>
                                        </p:anim>
                                      </p:childTnLst>
                                    </p:cTn>
                                  </p:par>
                                </p:childTnLst>
                              </p:cTn>
                            </p:par>
                            <p:par>
                              <p:cTn id="19" fill="hold">
                                <p:stCondLst>
                                  <p:cond delay="1500"/>
                                </p:stCondLst>
                                <p:childTnLst>
                                  <p:par>
                                    <p:cTn id="20" presetID="2" presetClass="entr" presetSubtype="8" fill="hold" nodeType="afterEffect">
                                      <p:stCondLst>
                                        <p:cond delay="0"/>
                                      </p:stCondLst>
                                      <p:childTnLst>
                                        <p:set>
                                          <p:cBhvr>
                                            <p:cTn id="21" dur="1" fill="hold">
                                              <p:stCondLst>
                                                <p:cond delay="0"/>
                                              </p:stCondLst>
                                            </p:cTn>
                                            <p:tgtEl>
                                              <p:spTgt spid="364"/>
                                            </p:tgtEl>
                                            <p:attrNameLst>
                                              <p:attrName>style.visibility</p:attrName>
                                            </p:attrNameLst>
                                          </p:cBhvr>
                                          <p:to>
                                            <p:strVal val="visible"/>
                                          </p:to>
                                        </p:set>
                                        <p:anim calcmode="lin" valueType="num">
                                          <p:cBhvr additive="base">
                                            <p:cTn id="22" dur="500" fill="hold"/>
                                            <p:tgtEl>
                                              <p:spTgt spid="364"/>
                                            </p:tgtEl>
                                            <p:attrNameLst>
                                              <p:attrName>ppt_x</p:attrName>
                                            </p:attrNameLst>
                                          </p:cBhvr>
                                          <p:tavLst>
                                            <p:tav tm="0">
                                              <p:val>
                                                <p:strVal val="0-#ppt_w/2"/>
                                              </p:val>
                                            </p:tav>
                                            <p:tav tm="100000">
                                              <p:val>
                                                <p:strVal val="#ppt_x"/>
                                              </p:val>
                                            </p:tav>
                                          </p:tavLst>
                                        </p:anim>
                                        <p:anim calcmode="lin" valueType="num">
                                          <p:cBhvr additive="base">
                                            <p:cTn id="23" dur="500" fill="hold"/>
                                            <p:tgtEl>
                                              <p:spTgt spid="364"/>
                                            </p:tgtEl>
                                            <p:attrNameLst>
                                              <p:attrName>ppt_y</p:attrName>
                                            </p:attrNameLst>
                                          </p:cBhvr>
                                          <p:tavLst>
                                            <p:tav tm="0">
                                              <p:val>
                                                <p:strVal val="#ppt_y"/>
                                              </p:val>
                                            </p:tav>
                                            <p:tav tm="100000">
                                              <p:val>
                                                <p:strVal val="#ppt_y"/>
                                              </p:val>
                                            </p:tav>
                                          </p:tavLst>
                                        </p:anim>
                                      </p:childTnLst>
                                    </p:cTn>
                                  </p:par>
                                </p:childTnLst>
                              </p:cTn>
                            </p:par>
                            <p:par>
                              <p:cTn id="24" fill="hold">
                                <p:stCondLst>
                                  <p:cond delay="2000"/>
                                </p:stCondLst>
                                <p:childTnLst>
                                  <p:par>
                                    <p:cTn id="25" presetID="2" presetClass="entr" presetSubtype="2" fill="hold" nodeType="afterEffect">
                                      <p:stCondLst>
                                        <p:cond delay="0"/>
                                      </p:stCondLst>
                                      <p:childTnLst>
                                        <p:set>
                                          <p:cBhvr>
                                            <p:cTn id="26" dur="1" fill="hold">
                                              <p:stCondLst>
                                                <p:cond delay="0"/>
                                              </p:stCondLst>
                                            </p:cTn>
                                            <p:tgtEl>
                                              <p:spTgt spid="371"/>
                                            </p:tgtEl>
                                            <p:attrNameLst>
                                              <p:attrName>style.visibility</p:attrName>
                                            </p:attrNameLst>
                                          </p:cBhvr>
                                          <p:to>
                                            <p:strVal val="visible"/>
                                          </p:to>
                                        </p:set>
                                        <p:anim calcmode="lin" valueType="num">
                                          <p:cBhvr additive="base">
                                            <p:cTn id="27" dur="500" fill="hold"/>
                                            <p:tgtEl>
                                              <p:spTgt spid="371"/>
                                            </p:tgtEl>
                                            <p:attrNameLst>
                                              <p:attrName>ppt_x</p:attrName>
                                            </p:attrNameLst>
                                          </p:cBhvr>
                                          <p:tavLst>
                                            <p:tav tm="0">
                                              <p:val>
                                                <p:strVal val="1+#ppt_w/2"/>
                                              </p:val>
                                            </p:tav>
                                            <p:tav tm="100000">
                                              <p:val>
                                                <p:strVal val="#ppt_x"/>
                                              </p:val>
                                            </p:tav>
                                          </p:tavLst>
                                        </p:anim>
                                        <p:anim calcmode="lin" valueType="num">
                                          <p:cBhvr additive="base">
                                            <p:cTn id="28" dur="500" fill="hold"/>
                                            <p:tgtEl>
                                              <p:spTgt spid="371"/>
                                            </p:tgtEl>
                                            <p:attrNameLst>
                                              <p:attrName>ppt_y</p:attrName>
                                            </p:attrNameLst>
                                          </p:cBhvr>
                                          <p:tavLst>
                                            <p:tav tm="0">
                                              <p:val>
                                                <p:strVal val="#ppt_y"/>
                                              </p:val>
                                            </p:tav>
                                            <p:tav tm="100000">
                                              <p:val>
                                                <p:strVal val="#ppt_y"/>
                                              </p:val>
                                            </p:tav>
                                          </p:tavLst>
                                        </p:anim>
                                      </p:childTnLst>
                                    </p:cTn>
                                  </p:par>
                                </p:childTnLst>
                              </p:cTn>
                            </p:par>
                            <p:par>
                              <p:cTn id="29" fill="hold">
                                <p:stCondLst>
                                  <p:cond delay="2500"/>
                                </p:stCondLst>
                                <p:childTnLst>
                                  <p:par>
                                    <p:cTn id="30" presetID="2" presetClass="entr" presetSubtype="2" fill="hold" nodeType="afterEffect">
                                      <p:stCondLst>
                                        <p:cond delay="0"/>
                                      </p:stCondLst>
                                      <p:childTnLst>
                                        <p:set>
                                          <p:cBhvr>
                                            <p:cTn id="31" dur="1" fill="hold">
                                              <p:stCondLst>
                                                <p:cond delay="0"/>
                                              </p:stCondLst>
                                            </p:cTn>
                                            <p:tgtEl>
                                              <p:spTgt spid="372"/>
                                            </p:tgtEl>
                                            <p:attrNameLst>
                                              <p:attrName>style.visibility</p:attrName>
                                            </p:attrNameLst>
                                          </p:cBhvr>
                                          <p:to>
                                            <p:strVal val="visible"/>
                                          </p:to>
                                        </p:set>
                                        <p:anim calcmode="lin" valueType="num">
                                          <p:cBhvr additive="base">
                                            <p:cTn id="32" dur="500" fill="hold"/>
                                            <p:tgtEl>
                                              <p:spTgt spid="372"/>
                                            </p:tgtEl>
                                            <p:attrNameLst>
                                              <p:attrName>ppt_x</p:attrName>
                                            </p:attrNameLst>
                                          </p:cBhvr>
                                          <p:tavLst>
                                            <p:tav tm="0">
                                              <p:val>
                                                <p:strVal val="1+#ppt_w/2"/>
                                              </p:val>
                                            </p:tav>
                                            <p:tav tm="100000">
                                              <p:val>
                                                <p:strVal val="#ppt_x"/>
                                              </p:val>
                                            </p:tav>
                                          </p:tavLst>
                                        </p:anim>
                                        <p:anim calcmode="lin" valueType="num">
                                          <p:cBhvr additive="base">
                                            <p:cTn id="33" dur="500" fill="hold"/>
                                            <p:tgtEl>
                                              <p:spTgt spid="372"/>
                                            </p:tgtEl>
                                            <p:attrNameLst>
                                              <p:attrName>ppt_y</p:attrName>
                                            </p:attrNameLst>
                                          </p:cBhvr>
                                          <p:tavLst>
                                            <p:tav tm="0">
                                              <p:val>
                                                <p:strVal val="#ppt_y"/>
                                              </p:val>
                                            </p:tav>
                                            <p:tav tm="100000">
                                              <p:val>
                                                <p:strVal val="#ppt_y"/>
                                              </p:val>
                                            </p:tav>
                                          </p:tavLst>
                                        </p:anim>
                                      </p:childTnLst>
                                    </p:cTn>
                                  </p:par>
                                </p:childTnLst>
                              </p:cTn>
                            </p:par>
                            <p:par>
                              <p:cTn id="34" fill="hold">
                                <p:stCondLst>
                                  <p:cond delay="3000"/>
                                </p:stCondLst>
                                <p:childTnLst>
                                  <p:par>
                                    <p:cTn id="35" presetID="2" presetClass="entr" presetSubtype="8" fill="hold" nodeType="afterEffect">
                                      <p:stCondLst>
                                        <p:cond delay="0"/>
                                      </p:stCondLst>
                                      <p:childTnLst>
                                        <p:set>
                                          <p:cBhvr>
                                            <p:cTn id="36" dur="1" fill="hold">
                                              <p:stCondLst>
                                                <p:cond delay="0"/>
                                              </p:stCondLst>
                                            </p:cTn>
                                            <p:tgtEl>
                                              <p:spTgt spid="379"/>
                                            </p:tgtEl>
                                            <p:attrNameLst>
                                              <p:attrName>style.visibility</p:attrName>
                                            </p:attrNameLst>
                                          </p:cBhvr>
                                          <p:to>
                                            <p:strVal val="visible"/>
                                          </p:to>
                                        </p:set>
                                        <p:anim calcmode="lin" valueType="num">
                                          <p:cBhvr additive="base">
                                            <p:cTn id="37" dur="500" fill="hold"/>
                                            <p:tgtEl>
                                              <p:spTgt spid="379"/>
                                            </p:tgtEl>
                                            <p:attrNameLst>
                                              <p:attrName>ppt_x</p:attrName>
                                            </p:attrNameLst>
                                          </p:cBhvr>
                                          <p:tavLst>
                                            <p:tav tm="0">
                                              <p:val>
                                                <p:strVal val="0-#ppt_w/2"/>
                                              </p:val>
                                            </p:tav>
                                            <p:tav tm="100000">
                                              <p:val>
                                                <p:strVal val="#ppt_x"/>
                                              </p:val>
                                            </p:tav>
                                          </p:tavLst>
                                        </p:anim>
                                        <p:anim calcmode="lin" valueType="num">
                                          <p:cBhvr additive="base">
                                            <p:cTn id="38" dur="500" fill="hold"/>
                                            <p:tgtEl>
                                              <p:spTgt spid="379"/>
                                            </p:tgtEl>
                                            <p:attrNameLst>
                                              <p:attrName>ppt_y</p:attrName>
                                            </p:attrNameLst>
                                          </p:cBhvr>
                                          <p:tavLst>
                                            <p:tav tm="0">
                                              <p:val>
                                                <p:strVal val="#ppt_y"/>
                                              </p:val>
                                            </p:tav>
                                            <p:tav tm="100000">
                                              <p:val>
                                                <p:strVal val="#ppt_y"/>
                                              </p:val>
                                            </p:tav>
                                          </p:tavLst>
                                        </p:anim>
                                      </p:childTnLst>
                                    </p:cTn>
                                  </p:par>
                                </p:childTnLst>
                              </p:cTn>
                            </p:par>
                            <p:par>
                              <p:cTn id="39" fill="hold">
                                <p:stCondLst>
                                  <p:cond delay="3500"/>
                                </p:stCondLst>
                                <p:childTnLst>
                                  <p:par>
                                    <p:cTn id="40" presetID="2" presetClass="entr" presetSubtype="8" fill="hold" nodeType="afterEffect">
                                      <p:stCondLst>
                                        <p:cond delay="0"/>
                                      </p:stCondLst>
                                      <p:childTnLst>
                                        <p:set>
                                          <p:cBhvr>
                                            <p:cTn id="41" dur="1" fill="hold">
                                              <p:stCondLst>
                                                <p:cond delay="0"/>
                                              </p:stCondLst>
                                            </p:cTn>
                                            <p:tgtEl>
                                              <p:spTgt spid="380"/>
                                            </p:tgtEl>
                                            <p:attrNameLst>
                                              <p:attrName>style.visibility</p:attrName>
                                            </p:attrNameLst>
                                          </p:cBhvr>
                                          <p:to>
                                            <p:strVal val="visible"/>
                                          </p:to>
                                        </p:set>
                                        <p:anim calcmode="lin" valueType="num">
                                          <p:cBhvr additive="base">
                                            <p:cTn id="42" dur="500" fill="hold"/>
                                            <p:tgtEl>
                                              <p:spTgt spid="380"/>
                                            </p:tgtEl>
                                            <p:attrNameLst>
                                              <p:attrName>ppt_x</p:attrName>
                                            </p:attrNameLst>
                                          </p:cBhvr>
                                          <p:tavLst>
                                            <p:tav tm="0">
                                              <p:val>
                                                <p:strVal val="0-#ppt_w/2"/>
                                              </p:val>
                                            </p:tav>
                                            <p:tav tm="100000">
                                              <p:val>
                                                <p:strVal val="#ppt_x"/>
                                              </p:val>
                                            </p:tav>
                                          </p:tavLst>
                                        </p:anim>
                                        <p:anim calcmode="lin" valueType="num">
                                          <p:cBhvr additive="base">
                                            <p:cTn id="43" dur="500" fill="hold"/>
                                            <p:tgtEl>
                                              <p:spTgt spid="380"/>
                                            </p:tgtEl>
                                            <p:attrNameLst>
                                              <p:attrName>ppt_y</p:attrName>
                                            </p:attrNameLst>
                                          </p:cBhvr>
                                          <p:tavLst>
                                            <p:tav tm="0">
                                              <p:val>
                                                <p:strVal val="#ppt_y"/>
                                              </p:val>
                                            </p:tav>
                                            <p:tav tm="100000">
                                              <p:val>
                                                <p:strVal val="#ppt_y"/>
                                              </p:val>
                                            </p:tav>
                                          </p:tavLst>
                                        </p:anim>
                                      </p:childTnLst>
                                    </p:cTn>
                                  </p:par>
                                </p:childTnLst>
                              </p:cTn>
                            </p:par>
                            <p:par>
                              <p:cTn id="44" fill="hold">
                                <p:stCondLst>
                                  <p:cond delay="4000"/>
                                </p:stCondLst>
                                <p:childTnLst>
                                  <p:par>
                                    <p:cTn id="45" presetID="2" presetClass="entr" presetSubtype="2" fill="hold" nodeType="afterEffect">
                                      <p:stCondLst>
                                        <p:cond delay="0"/>
                                      </p:stCondLst>
                                      <p:childTnLst>
                                        <p:set>
                                          <p:cBhvr>
                                            <p:cTn id="46" dur="1" fill="hold">
                                              <p:stCondLst>
                                                <p:cond delay="0"/>
                                              </p:stCondLst>
                                            </p:cTn>
                                            <p:tgtEl>
                                              <p:spTgt spid="387"/>
                                            </p:tgtEl>
                                            <p:attrNameLst>
                                              <p:attrName>style.visibility</p:attrName>
                                            </p:attrNameLst>
                                          </p:cBhvr>
                                          <p:to>
                                            <p:strVal val="visible"/>
                                          </p:to>
                                        </p:set>
                                        <p:anim calcmode="lin" valueType="num">
                                          <p:cBhvr additive="base">
                                            <p:cTn id="47" dur="500" fill="hold"/>
                                            <p:tgtEl>
                                              <p:spTgt spid="387"/>
                                            </p:tgtEl>
                                            <p:attrNameLst>
                                              <p:attrName>ppt_x</p:attrName>
                                            </p:attrNameLst>
                                          </p:cBhvr>
                                          <p:tavLst>
                                            <p:tav tm="0">
                                              <p:val>
                                                <p:strVal val="1+#ppt_w/2"/>
                                              </p:val>
                                            </p:tav>
                                            <p:tav tm="100000">
                                              <p:val>
                                                <p:strVal val="#ppt_x"/>
                                              </p:val>
                                            </p:tav>
                                          </p:tavLst>
                                        </p:anim>
                                        <p:anim calcmode="lin" valueType="num">
                                          <p:cBhvr additive="base">
                                            <p:cTn id="48" dur="500" fill="hold"/>
                                            <p:tgtEl>
                                              <p:spTgt spid="387"/>
                                            </p:tgtEl>
                                            <p:attrNameLst>
                                              <p:attrName>ppt_y</p:attrName>
                                            </p:attrNameLst>
                                          </p:cBhvr>
                                          <p:tavLst>
                                            <p:tav tm="0">
                                              <p:val>
                                                <p:strVal val="#ppt_y"/>
                                              </p:val>
                                            </p:tav>
                                            <p:tav tm="100000">
                                              <p:val>
                                                <p:strVal val="#ppt_y"/>
                                              </p:val>
                                            </p:tav>
                                          </p:tavLst>
                                        </p:anim>
                                      </p:childTnLst>
                                    </p:cTn>
                                  </p:par>
                                </p:childTnLst>
                              </p:cTn>
                            </p:par>
                            <p:par>
                              <p:cTn id="49" fill="hold">
                                <p:stCondLst>
                                  <p:cond delay="4500"/>
                                </p:stCondLst>
                                <p:childTnLst>
                                  <p:par>
                                    <p:cTn id="50" presetID="2" presetClass="entr" presetSubtype="2" fill="hold" nodeType="afterEffect">
                                      <p:stCondLst>
                                        <p:cond delay="0"/>
                                      </p:stCondLst>
                                      <p:childTnLst>
                                        <p:set>
                                          <p:cBhvr>
                                            <p:cTn id="51" dur="1" fill="hold">
                                              <p:stCondLst>
                                                <p:cond delay="0"/>
                                              </p:stCondLst>
                                            </p:cTn>
                                            <p:tgtEl>
                                              <p:spTgt spid="388"/>
                                            </p:tgtEl>
                                            <p:attrNameLst>
                                              <p:attrName>style.visibility</p:attrName>
                                            </p:attrNameLst>
                                          </p:cBhvr>
                                          <p:to>
                                            <p:strVal val="visible"/>
                                          </p:to>
                                        </p:set>
                                        <p:anim calcmode="lin" valueType="num">
                                          <p:cBhvr additive="base">
                                            <p:cTn id="52" dur="500" fill="hold"/>
                                            <p:tgtEl>
                                              <p:spTgt spid="388"/>
                                            </p:tgtEl>
                                            <p:attrNameLst>
                                              <p:attrName>ppt_x</p:attrName>
                                            </p:attrNameLst>
                                          </p:cBhvr>
                                          <p:tavLst>
                                            <p:tav tm="0">
                                              <p:val>
                                                <p:strVal val="1+#ppt_w/2"/>
                                              </p:val>
                                            </p:tav>
                                            <p:tav tm="100000">
                                              <p:val>
                                                <p:strVal val="#ppt_x"/>
                                              </p:val>
                                            </p:tav>
                                          </p:tavLst>
                                        </p:anim>
                                        <p:anim calcmode="lin" valueType="num">
                                          <p:cBhvr additive="base">
                                            <p:cTn id="53" dur="500" fill="hold"/>
                                            <p:tgtEl>
                                              <p:spTgt spid="38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6" grpId="0"/>
        </p:bldLst>
      </p:timing>
    </mc:Fallback>
  </mc:AlternateContent>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2"/>
          <p:cNvGrpSpPr/>
          <p:nvPr/>
        </p:nvGrpSpPr>
        <p:grpSpPr>
          <a:xfrm>
            <a:off x="8431392" y="1"/>
            <a:ext cx="300083" cy="285750"/>
            <a:chOff x="8431388" y="0"/>
            <a:chExt cx="300083" cy="285750"/>
          </a:xfrm>
        </p:grpSpPr>
        <p:sp>
          <p:nvSpPr>
            <p:cNvPr id="14" name="Rectangle 13"/>
            <p:cNvSpPr/>
            <p:nvPr/>
          </p:nvSpPr>
          <p:spPr>
            <a:xfrm>
              <a:off x="8458200" y="0"/>
              <a:ext cx="228600" cy="285750"/>
            </a:xfrm>
            <a:prstGeom prst="rect">
              <a:avLst/>
            </a:prstGeom>
            <a:solidFill>
              <a:srgbClr val="16A08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5" name="TextBox 14"/>
            <p:cNvSpPr txBox="1"/>
            <p:nvPr/>
          </p:nvSpPr>
          <p:spPr>
            <a:xfrm>
              <a:off x="8431388" y="44010"/>
              <a:ext cx="300083" cy="230832"/>
            </a:xfrm>
            <a:prstGeom prst="rect">
              <a:avLst/>
            </a:prstGeom>
            <a:noFill/>
          </p:spPr>
          <p:txBody>
            <a:bodyPr wrap="none" rtlCol="0">
              <a:spAutoFit/>
            </a:bodyPr>
            <a:lstStyle/>
            <a:p>
              <a:pPr algn="ctr"/>
              <a:r>
                <a:rPr lang="id-ID" sz="900" b="1" dirty="0">
                  <a:solidFill>
                    <a:schemeClr val="bg1"/>
                  </a:solidFill>
                </a:rPr>
                <a:t>41</a:t>
              </a:r>
              <a:endParaRPr lang="en-US" sz="900" b="1" dirty="0">
                <a:solidFill>
                  <a:schemeClr val="bg1"/>
                </a:solidFill>
              </a:endParaRPr>
            </a:p>
          </p:txBody>
        </p:sp>
      </p:grpSp>
      <p:sp>
        <p:nvSpPr>
          <p:cNvPr id="86" name="Rectangle 44">
            <a:extLst>
              <a:ext uri="{FF2B5EF4-FFF2-40B4-BE49-F238E27FC236}">
                <a16:creationId xmlns:a16="http://schemas.microsoft.com/office/drawing/2014/main" id="{778B87C2-C3D3-476B-B810-D681FB632E4B}"/>
              </a:ext>
            </a:extLst>
          </p:cNvPr>
          <p:cNvSpPr>
            <a:spLocks noChangeArrowheads="1"/>
          </p:cNvSpPr>
          <p:nvPr/>
        </p:nvSpPr>
        <p:spPr bwMode="auto">
          <a:xfrm>
            <a:off x="3073361" y="136491"/>
            <a:ext cx="3375789" cy="429843"/>
          </a:xfrm>
          <a:prstGeom prst="rect">
            <a:avLst/>
          </a:prstGeom>
          <a:noFill/>
          <a:ln w="9525" algn="ctr">
            <a:noFill/>
            <a:miter lim="800000"/>
          </a:ln>
        </p:spPr>
        <p:txBody>
          <a:bodyPr wrap="square" lIns="87041" tIns="43520" rIns="87041" bIns="43520">
            <a:spAutoFit/>
          </a:bodyPr>
          <a:lstStyle/>
          <a:p>
            <a:pPr algn="ctr" eaLnBrk="0" hangingPunct="0"/>
            <a:r>
              <a:rPr lang="en-US" altLang="zh-CN" sz="2222" b="1" dirty="0">
                <a:solidFill>
                  <a:srgbClr val="356377"/>
                </a:solidFill>
                <a:latin typeface="微软雅黑" panose="020B0503020204020204" pitchFamily="34" charset="-122"/>
                <a:ea typeface="微软雅黑" panose="020B0503020204020204" pitchFamily="34" charset="-122"/>
              </a:rPr>
              <a:t>Enter your title here</a:t>
            </a:r>
          </a:p>
        </p:txBody>
      </p:sp>
      <p:grpSp>
        <p:nvGrpSpPr>
          <p:cNvPr id="172" name="กลุ่ม 533">
            <a:extLst>
              <a:ext uri="{FF2B5EF4-FFF2-40B4-BE49-F238E27FC236}">
                <a16:creationId xmlns:a16="http://schemas.microsoft.com/office/drawing/2014/main" id="{F7D086C2-48DD-433E-8E77-03D2A174D770}"/>
              </a:ext>
            </a:extLst>
          </p:cNvPr>
          <p:cNvGrpSpPr/>
          <p:nvPr/>
        </p:nvGrpSpPr>
        <p:grpSpPr>
          <a:xfrm>
            <a:off x="2881984" y="1696708"/>
            <a:ext cx="3264067" cy="3475367"/>
            <a:chOff x="7939776" y="4676338"/>
            <a:chExt cx="5646990" cy="6012550"/>
          </a:xfrm>
        </p:grpSpPr>
        <p:sp>
          <p:nvSpPr>
            <p:cNvPr id="173" name="Freeform 75">
              <a:extLst>
                <a:ext uri="{FF2B5EF4-FFF2-40B4-BE49-F238E27FC236}">
                  <a16:creationId xmlns:a16="http://schemas.microsoft.com/office/drawing/2014/main" id="{10C645F3-A40D-4D0B-B1A8-D2447D35B78C}"/>
                </a:ext>
              </a:extLst>
            </p:cNvPr>
            <p:cNvSpPr>
              <a:spLocks/>
            </p:cNvSpPr>
            <p:nvPr/>
          </p:nvSpPr>
          <p:spPr bwMode="auto">
            <a:xfrm>
              <a:off x="8785930" y="7659606"/>
              <a:ext cx="2254705" cy="3029282"/>
            </a:xfrm>
            <a:custGeom>
              <a:avLst/>
              <a:gdLst>
                <a:gd name="T0" fmla="*/ 1 w 147"/>
                <a:gd name="T1" fmla="*/ 182 h 197"/>
                <a:gd name="T2" fmla="*/ 6 w 147"/>
                <a:gd name="T3" fmla="*/ 197 h 197"/>
                <a:gd name="T4" fmla="*/ 54 w 147"/>
                <a:gd name="T5" fmla="*/ 197 h 197"/>
                <a:gd name="T6" fmla="*/ 53 w 147"/>
                <a:gd name="T7" fmla="*/ 190 h 197"/>
                <a:gd name="T8" fmla="*/ 47 w 147"/>
                <a:gd name="T9" fmla="*/ 171 h 197"/>
                <a:gd name="T10" fmla="*/ 47 w 147"/>
                <a:gd name="T11" fmla="*/ 164 h 197"/>
                <a:gd name="T12" fmla="*/ 49 w 147"/>
                <a:gd name="T13" fmla="*/ 158 h 197"/>
                <a:gd name="T14" fmla="*/ 67 w 147"/>
                <a:gd name="T15" fmla="*/ 110 h 197"/>
                <a:gd name="T16" fmla="*/ 70 w 147"/>
                <a:gd name="T17" fmla="*/ 146 h 197"/>
                <a:gd name="T18" fmla="*/ 70 w 147"/>
                <a:gd name="T19" fmla="*/ 155 h 197"/>
                <a:gd name="T20" fmla="*/ 69 w 147"/>
                <a:gd name="T21" fmla="*/ 159 h 197"/>
                <a:gd name="T22" fmla="*/ 65 w 147"/>
                <a:gd name="T23" fmla="*/ 168 h 197"/>
                <a:gd name="T24" fmla="*/ 64 w 147"/>
                <a:gd name="T25" fmla="*/ 172 h 197"/>
                <a:gd name="T26" fmla="*/ 60 w 147"/>
                <a:gd name="T27" fmla="*/ 181 h 197"/>
                <a:gd name="T28" fmla="*/ 63 w 147"/>
                <a:gd name="T29" fmla="*/ 190 h 197"/>
                <a:gd name="T30" fmla="*/ 62 w 147"/>
                <a:gd name="T31" fmla="*/ 197 h 197"/>
                <a:gd name="T32" fmla="*/ 147 w 147"/>
                <a:gd name="T33" fmla="*/ 197 h 197"/>
                <a:gd name="T34" fmla="*/ 126 w 147"/>
                <a:gd name="T35" fmla="*/ 24 h 197"/>
                <a:gd name="T36" fmla="*/ 125 w 147"/>
                <a:gd name="T37" fmla="*/ 25 h 197"/>
                <a:gd name="T38" fmla="*/ 116 w 147"/>
                <a:gd name="T39" fmla="*/ 20 h 197"/>
                <a:gd name="T40" fmla="*/ 104 w 147"/>
                <a:gd name="T41" fmla="*/ 0 h 197"/>
                <a:gd name="T42" fmla="*/ 38 w 147"/>
                <a:gd name="T43" fmla="*/ 24 h 197"/>
                <a:gd name="T44" fmla="*/ 23 w 147"/>
                <a:gd name="T45" fmla="*/ 82 h 197"/>
                <a:gd name="T46" fmla="*/ 14 w 147"/>
                <a:gd name="T47" fmla="*/ 118 h 197"/>
                <a:gd name="T48" fmla="*/ 10 w 147"/>
                <a:gd name="T49" fmla="*/ 125 h 197"/>
                <a:gd name="T50" fmla="*/ 10 w 147"/>
                <a:gd name="T51" fmla="*/ 134 h 197"/>
                <a:gd name="T52" fmla="*/ 11 w 147"/>
                <a:gd name="T53" fmla="*/ 143 h 197"/>
                <a:gd name="T54" fmla="*/ 4 w 147"/>
                <a:gd name="T55" fmla="*/ 153 h 197"/>
                <a:gd name="T56" fmla="*/ 6 w 147"/>
                <a:gd name="T57" fmla="*/ 162 h 197"/>
                <a:gd name="T58" fmla="*/ 1 w 147"/>
                <a:gd name="T59" fmla="*/ 182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47" h="197">
                  <a:moveTo>
                    <a:pt x="1" y="182"/>
                  </a:moveTo>
                  <a:cubicBezTo>
                    <a:pt x="1" y="183"/>
                    <a:pt x="3" y="189"/>
                    <a:pt x="6" y="197"/>
                  </a:cubicBezTo>
                  <a:cubicBezTo>
                    <a:pt x="54" y="197"/>
                    <a:pt x="54" y="197"/>
                    <a:pt x="54" y="197"/>
                  </a:cubicBezTo>
                  <a:cubicBezTo>
                    <a:pt x="54" y="195"/>
                    <a:pt x="53" y="193"/>
                    <a:pt x="53" y="190"/>
                  </a:cubicBezTo>
                  <a:cubicBezTo>
                    <a:pt x="51" y="179"/>
                    <a:pt x="48" y="174"/>
                    <a:pt x="47" y="171"/>
                  </a:cubicBezTo>
                  <a:cubicBezTo>
                    <a:pt x="47" y="168"/>
                    <a:pt x="49" y="165"/>
                    <a:pt x="47" y="164"/>
                  </a:cubicBezTo>
                  <a:cubicBezTo>
                    <a:pt x="45" y="162"/>
                    <a:pt x="50" y="162"/>
                    <a:pt x="49" y="158"/>
                  </a:cubicBezTo>
                  <a:cubicBezTo>
                    <a:pt x="48" y="155"/>
                    <a:pt x="61" y="121"/>
                    <a:pt x="67" y="110"/>
                  </a:cubicBezTo>
                  <a:cubicBezTo>
                    <a:pt x="67" y="110"/>
                    <a:pt x="70" y="140"/>
                    <a:pt x="70" y="146"/>
                  </a:cubicBezTo>
                  <a:cubicBezTo>
                    <a:pt x="70" y="153"/>
                    <a:pt x="70" y="154"/>
                    <a:pt x="70" y="155"/>
                  </a:cubicBezTo>
                  <a:cubicBezTo>
                    <a:pt x="69" y="156"/>
                    <a:pt x="69" y="159"/>
                    <a:pt x="69" y="159"/>
                  </a:cubicBezTo>
                  <a:cubicBezTo>
                    <a:pt x="69" y="159"/>
                    <a:pt x="66" y="166"/>
                    <a:pt x="65" y="168"/>
                  </a:cubicBezTo>
                  <a:cubicBezTo>
                    <a:pt x="64" y="171"/>
                    <a:pt x="65" y="170"/>
                    <a:pt x="64" y="172"/>
                  </a:cubicBezTo>
                  <a:cubicBezTo>
                    <a:pt x="64" y="174"/>
                    <a:pt x="59" y="177"/>
                    <a:pt x="60" y="181"/>
                  </a:cubicBezTo>
                  <a:cubicBezTo>
                    <a:pt x="61" y="185"/>
                    <a:pt x="62" y="185"/>
                    <a:pt x="63" y="190"/>
                  </a:cubicBezTo>
                  <a:cubicBezTo>
                    <a:pt x="63" y="192"/>
                    <a:pt x="62" y="195"/>
                    <a:pt x="62" y="197"/>
                  </a:cubicBezTo>
                  <a:cubicBezTo>
                    <a:pt x="147" y="197"/>
                    <a:pt x="147" y="197"/>
                    <a:pt x="147" y="197"/>
                  </a:cubicBezTo>
                  <a:cubicBezTo>
                    <a:pt x="126" y="24"/>
                    <a:pt x="126" y="24"/>
                    <a:pt x="126" y="24"/>
                  </a:cubicBezTo>
                  <a:cubicBezTo>
                    <a:pt x="125" y="25"/>
                    <a:pt x="125" y="25"/>
                    <a:pt x="125" y="25"/>
                  </a:cubicBezTo>
                  <a:cubicBezTo>
                    <a:pt x="125" y="25"/>
                    <a:pt x="117" y="21"/>
                    <a:pt x="116" y="20"/>
                  </a:cubicBezTo>
                  <a:cubicBezTo>
                    <a:pt x="115" y="19"/>
                    <a:pt x="104" y="3"/>
                    <a:pt x="104" y="0"/>
                  </a:cubicBezTo>
                  <a:cubicBezTo>
                    <a:pt x="104" y="0"/>
                    <a:pt x="39" y="21"/>
                    <a:pt x="38" y="24"/>
                  </a:cubicBezTo>
                  <a:cubicBezTo>
                    <a:pt x="37" y="27"/>
                    <a:pt x="28" y="63"/>
                    <a:pt x="23" y="82"/>
                  </a:cubicBezTo>
                  <a:cubicBezTo>
                    <a:pt x="19" y="102"/>
                    <a:pt x="16" y="112"/>
                    <a:pt x="14" y="118"/>
                  </a:cubicBezTo>
                  <a:cubicBezTo>
                    <a:pt x="11" y="124"/>
                    <a:pt x="6" y="121"/>
                    <a:pt x="10" y="125"/>
                  </a:cubicBezTo>
                  <a:cubicBezTo>
                    <a:pt x="13" y="130"/>
                    <a:pt x="10" y="132"/>
                    <a:pt x="10" y="134"/>
                  </a:cubicBezTo>
                  <a:cubicBezTo>
                    <a:pt x="9" y="135"/>
                    <a:pt x="12" y="142"/>
                    <a:pt x="11" y="143"/>
                  </a:cubicBezTo>
                  <a:cubicBezTo>
                    <a:pt x="10" y="144"/>
                    <a:pt x="8" y="147"/>
                    <a:pt x="4" y="153"/>
                  </a:cubicBezTo>
                  <a:cubicBezTo>
                    <a:pt x="0" y="159"/>
                    <a:pt x="6" y="161"/>
                    <a:pt x="6" y="162"/>
                  </a:cubicBezTo>
                  <a:cubicBezTo>
                    <a:pt x="5" y="164"/>
                    <a:pt x="0" y="176"/>
                    <a:pt x="1" y="182"/>
                  </a:cubicBezTo>
                  <a:close/>
                </a:path>
              </a:pathLst>
            </a:custGeom>
            <a:solidFill>
              <a:srgbClr val="5252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1200"/>
            </a:p>
          </p:txBody>
        </p:sp>
        <p:sp>
          <p:nvSpPr>
            <p:cNvPr id="174" name="Freeform 76">
              <a:extLst>
                <a:ext uri="{FF2B5EF4-FFF2-40B4-BE49-F238E27FC236}">
                  <a16:creationId xmlns:a16="http://schemas.microsoft.com/office/drawing/2014/main" id="{4C3ECAD3-1BE9-4098-90B0-8614E50EEEEA}"/>
                </a:ext>
              </a:extLst>
            </p:cNvPr>
            <p:cNvSpPr>
              <a:spLocks/>
            </p:cNvSpPr>
            <p:nvPr/>
          </p:nvSpPr>
          <p:spPr bwMode="auto">
            <a:xfrm>
              <a:off x="9491484" y="8505758"/>
              <a:ext cx="15338" cy="61353"/>
            </a:xfrm>
            <a:custGeom>
              <a:avLst/>
              <a:gdLst>
                <a:gd name="T0" fmla="*/ 1 w 1"/>
                <a:gd name="T1" fmla="*/ 4 h 4"/>
                <a:gd name="T2" fmla="*/ 0 w 1"/>
                <a:gd name="T3" fmla="*/ 0 h 4"/>
                <a:gd name="T4" fmla="*/ 1 w 1"/>
                <a:gd name="T5" fmla="*/ 4 h 4"/>
              </a:gdLst>
              <a:ahLst/>
              <a:cxnLst>
                <a:cxn ang="0">
                  <a:pos x="T0" y="T1"/>
                </a:cxn>
                <a:cxn ang="0">
                  <a:pos x="T2" y="T3"/>
                </a:cxn>
                <a:cxn ang="0">
                  <a:pos x="T4" y="T5"/>
                </a:cxn>
              </a:cxnLst>
              <a:rect l="0" t="0" r="r" b="b"/>
              <a:pathLst>
                <a:path w="1" h="4">
                  <a:moveTo>
                    <a:pt x="1" y="4"/>
                  </a:moveTo>
                  <a:cubicBezTo>
                    <a:pt x="1" y="2"/>
                    <a:pt x="0" y="0"/>
                    <a:pt x="0" y="0"/>
                  </a:cubicBezTo>
                  <a:cubicBezTo>
                    <a:pt x="0" y="1"/>
                    <a:pt x="1" y="2"/>
                    <a:pt x="1" y="4"/>
                  </a:cubicBezTo>
                  <a:close/>
                </a:path>
              </a:pathLst>
            </a:custGeom>
            <a:solidFill>
              <a:srgbClr val="7C6E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1200"/>
            </a:p>
          </p:txBody>
        </p:sp>
        <p:sp>
          <p:nvSpPr>
            <p:cNvPr id="175" name="Freeform 77">
              <a:extLst>
                <a:ext uri="{FF2B5EF4-FFF2-40B4-BE49-F238E27FC236}">
                  <a16:creationId xmlns:a16="http://schemas.microsoft.com/office/drawing/2014/main" id="{C6FFFB1E-EBC3-4CAC-9783-7F1B15900AF3}"/>
                </a:ext>
              </a:extLst>
            </p:cNvPr>
            <p:cNvSpPr>
              <a:spLocks/>
            </p:cNvSpPr>
            <p:nvPr/>
          </p:nvSpPr>
          <p:spPr bwMode="auto">
            <a:xfrm>
              <a:off x="9123369" y="8398392"/>
              <a:ext cx="874274" cy="2290494"/>
            </a:xfrm>
            <a:custGeom>
              <a:avLst/>
              <a:gdLst>
                <a:gd name="T0" fmla="*/ 18 w 57"/>
                <a:gd name="T1" fmla="*/ 118 h 149"/>
                <a:gd name="T2" fmla="*/ 26 w 57"/>
                <a:gd name="T3" fmla="*/ 149 h 149"/>
                <a:gd name="T4" fmla="*/ 32 w 57"/>
                <a:gd name="T5" fmla="*/ 149 h 149"/>
                <a:gd name="T6" fmla="*/ 32 w 57"/>
                <a:gd name="T7" fmla="*/ 147 h 149"/>
                <a:gd name="T8" fmla="*/ 26 w 57"/>
                <a:gd name="T9" fmla="*/ 124 h 149"/>
                <a:gd name="T10" fmla="*/ 26 w 57"/>
                <a:gd name="T11" fmla="*/ 120 h 149"/>
                <a:gd name="T12" fmla="*/ 26 w 57"/>
                <a:gd name="T13" fmla="*/ 117 h 149"/>
                <a:gd name="T14" fmla="*/ 27 w 57"/>
                <a:gd name="T15" fmla="*/ 112 h 149"/>
                <a:gd name="T16" fmla="*/ 27 w 57"/>
                <a:gd name="T17" fmla="*/ 106 h 149"/>
                <a:gd name="T18" fmla="*/ 45 w 57"/>
                <a:gd name="T19" fmla="*/ 62 h 149"/>
                <a:gd name="T20" fmla="*/ 48 w 57"/>
                <a:gd name="T21" fmla="*/ 102 h 149"/>
                <a:gd name="T22" fmla="*/ 49 w 57"/>
                <a:gd name="T23" fmla="*/ 102 h 149"/>
                <a:gd name="T24" fmla="*/ 50 w 57"/>
                <a:gd name="T25" fmla="*/ 57 h 149"/>
                <a:gd name="T26" fmla="*/ 57 w 57"/>
                <a:gd name="T27" fmla="*/ 59 h 149"/>
                <a:gd name="T28" fmla="*/ 48 w 57"/>
                <a:gd name="T29" fmla="*/ 46 h 149"/>
                <a:gd name="T30" fmla="*/ 37 w 57"/>
                <a:gd name="T31" fmla="*/ 0 h 149"/>
                <a:gd name="T32" fmla="*/ 34 w 57"/>
                <a:gd name="T33" fmla="*/ 21 h 149"/>
                <a:gd name="T34" fmla="*/ 45 w 57"/>
                <a:gd name="T35" fmla="*/ 49 h 149"/>
                <a:gd name="T36" fmla="*/ 25 w 57"/>
                <a:gd name="T37" fmla="*/ 11 h 149"/>
                <a:gd name="T38" fmla="*/ 42 w 57"/>
                <a:gd name="T39" fmla="*/ 51 h 149"/>
                <a:gd name="T40" fmla="*/ 35 w 57"/>
                <a:gd name="T41" fmla="*/ 63 h 149"/>
                <a:gd name="T42" fmla="*/ 37 w 57"/>
                <a:gd name="T43" fmla="*/ 65 h 149"/>
                <a:gd name="T44" fmla="*/ 28 w 57"/>
                <a:gd name="T45" fmla="*/ 92 h 149"/>
                <a:gd name="T46" fmla="*/ 21 w 57"/>
                <a:gd name="T47" fmla="*/ 58 h 149"/>
                <a:gd name="T48" fmla="*/ 24 w 57"/>
                <a:gd name="T49" fmla="*/ 99 h 149"/>
                <a:gd name="T50" fmla="*/ 16 w 57"/>
                <a:gd name="T51" fmla="*/ 89 h 149"/>
                <a:gd name="T52" fmla="*/ 19 w 57"/>
                <a:gd name="T53" fmla="*/ 100 h 149"/>
                <a:gd name="T54" fmla="*/ 20 w 57"/>
                <a:gd name="T55" fmla="*/ 111 h 149"/>
                <a:gd name="T56" fmla="*/ 5 w 57"/>
                <a:gd name="T57" fmla="*/ 111 h 149"/>
                <a:gd name="T58" fmla="*/ 18 w 57"/>
                <a:gd name="T59" fmla="*/ 118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7" h="149">
                  <a:moveTo>
                    <a:pt x="18" y="118"/>
                  </a:moveTo>
                  <a:cubicBezTo>
                    <a:pt x="21" y="121"/>
                    <a:pt x="24" y="139"/>
                    <a:pt x="26" y="149"/>
                  </a:cubicBezTo>
                  <a:cubicBezTo>
                    <a:pt x="32" y="149"/>
                    <a:pt x="32" y="149"/>
                    <a:pt x="32" y="149"/>
                  </a:cubicBezTo>
                  <a:cubicBezTo>
                    <a:pt x="32" y="148"/>
                    <a:pt x="32" y="148"/>
                    <a:pt x="32" y="147"/>
                  </a:cubicBezTo>
                  <a:cubicBezTo>
                    <a:pt x="32" y="140"/>
                    <a:pt x="27" y="126"/>
                    <a:pt x="26" y="124"/>
                  </a:cubicBezTo>
                  <a:cubicBezTo>
                    <a:pt x="25" y="122"/>
                    <a:pt x="25" y="122"/>
                    <a:pt x="26" y="120"/>
                  </a:cubicBezTo>
                  <a:cubicBezTo>
                    <a:pt x="27" y="118"/>
                    <a:pt x="27" y="118"/>
                    <a:pt x="26" y="117"/>
                  </a:cubicBezTo>
                  <a:cubicBezTo>
                    <a:pt x="25" y="116"/>
                    <a:pt x="26" y="114"/>
                    <a:pt x="27" y="112"/>
                  </a:cubicBezTo>
                  <a:cubicBezTo>
                    <a:pt x="28" y="111"/>
                    <a:pt x="27" y="110"/>
                    <a:pt x="27" y="106"/>
                  </a:cubicBezTo>
                  <a:cubicBezTo>
                    <a:pt x="27" y="103"/>
                    <a:pt x="45" y="62"/>
                    <a:pt x="45" y="62"/>
                  </a:cubicBezTo>
                  <a:cubicBezTo>
                    <a:pt x="45" y="62"/>
                    <a:pt x="50" y="94"/>
                    <a:pt x="48" y="102"/>
                  </a:cubicBezTo>
                  <a:cubicBezTo>
                    <a:pt x="47" y="110"/>
                    <a:pt x="49" y="102"/>
                    <a:pt x="49" y="102"/>
                  </a:cubicBezTo>
                  <a:cubicBezTo>
                    <a:pt x="49" y="102"/>
                    <a:pt x="50" y="62"/>
                    <a:pt x="50" y="57"/>
                  </a:cubicBezTo>
                  <a:cubicBezTo>
                    <a:pt x="49" y="53"/>
                    <a:pt x="57" y="59"/>
                    <a:pt x="57" y="59"/>
                  </a:cubicBezTo>
                  <a:cubicBezTo>
                    <a:pt x="57" y="59"/>
                    <a:pt x="48" y="47"/>
                    <a:pt x="48" y="46"/>
                  </a:cubicBezTo>
                  <a:cubicBezTo>
                    <a:pt x="48" y="45"/>
                    <a:pt x="37" y="0"/>
                    <a:pt x="37" y="0"/>
                  </a:cubicBezTo>
                  <a:cubicBezTo>
                    <a:pt x="34" y="21"/>
                    <a:pt x="34" y="21"/>
                    <a:pt x="34" y="21"/>
                  </a:cubicBezTo>
                  <a:cubicBezTo>
                    <a:pt x="45" y="49"/>
                    <a:pt x="45" y="49"/>
                    <a:pt x="45" y="49"/>
                  </a:cubicBezTo>
                  <a:cubicBezTo>
                    <a:pt x="45" y="49"/>
                    <a:pt x="30" y="23"/>
                    <a:pt x="25" y="11"/>
                  </a:cubicBezTo>
                  <a:cubicBezTo>
                    <a:pt x="28" y="20"/>
                    <a:pt x="36" y="43"/>
                    <a:pt x="42" y="51"/>
                  </a:cubicBezTo>
                  <a:cubicBezTo>
                    <a:pt x="42" y="51"/>
                    <a:pt x="37" y="60"/>
                    <a:pt x="35" y="63"/>
                  </a:cubicBezTo>
                  <a:cubicBezTo>
                    <a:pt x="33" y="66"/>
                    <a:pt x="39" y="60"/>
                    <a:pt x="37" y="65"/>
                  </a:cubicBezTo>
                  <a:cubicBezTo>
                    <a:pt x="36" y="69"/>
                    <a:pt x="31" y="91"/>
                    <a:pt x="28" y="92"/>
                  </a:cubicBezTo>
                  <a:cubicBezTo>
                    <a:pt x="25" y="93"/>
                    <a:pt x="21" y="58"/>
                    <a:pt x="21" y="58"/>
                  </a:cubicBezTo>
                  <a:cubicBezTo>
                    <a:pt x="24" y="99"/>
                    <a:pt x="24" y="99"/>
                    <a:pt x="24" y="99"/>
                  </a:cubicBezTo>
                  <a:cubicBezTo>
                    <a:pt x="16" y="89"/>
                    <a:pt x="16" y="89"/>
                    <a:pt x="16" y="89"/>
                  </a:cubicBezTo>
                  <a:cubicBezTo>
                    <a:pt x="16" y="89"/>
                    <a:pt x="19" y="98"/>
                    <a:pt x="19" y="100"/>
                  </a:cubicBezTo>
                  <a:cubicBezTo>
                    <a:pt x="20" y="102"/>
                    <a:pt x="19" y="107"/>
                    <a:pt x="20" y="111"/>
                  </a:cubicBezTo>
                  <a:cubicBezTo>
                    <a:pt x="22" y="114"/>
                    <a:pt x="9" y="112"/>
                    <a:pt x="5" y="111"/>
                  </a:cubicBezTo>
                  <a:cubicBezTo>
                    <a:pt x="0" y="110"/>
                    <a:pt x="15" y="113"/>
                    <a:pt x="18" y="118"/>
                  </a:cubicBezTo>
                  <a:close/>
                </a:path>
              </a:pathLst>
            </a:custGeom>
            <a:solidFill>
              <a:srgbClr val="4043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1200"/>
            </a:p>
          </p:txBody>
        </p:sp>
        <p:sp>
          <p:nvSpPr>
            <p:cNvPr id="176" name="Freeform 78">
              <a:extLst>
                <a:ext uri="{FF2B5EF4-FFF2-40B4-BE49-F238E27FC236}">
                  <a16:creationId xmlns:a16="http://schemas.microsoft.com/office/drawing/2014/main" id="{C280F056-36F4-4B1F-99D9-CD5CE6733E3F}"/>
                </a:ext>
              </a:extLst>
            </p:cNvPr>
            <p:cNvSpPr>
              <a:spLocks/>
            </p:cNvSpPr>
            <p:nvPr/>
          </p:nvSpPr>
          <p:spPr bwMode="auto">
            <a:xfrm>
              <a:off x="12252348" y="8536435"/>
              <a:ext cx="15338" cy="61353"/>
            </a:xfrm>
            <a:custGeom>
              <a:avLst/>
              <a:gdLst>
                <a:gd name="T0" fmla="*/ 0 w 1"/>
                <a:gd name="T1" fmla="*/ 4 h 4"/>
                <a:gd name="T2" fmla="*/ 1 w 1"/>
                <a:gd name="T3" fmla="*/ 0 h 4"/>
                <a:gd name="T4" fmla="*/ 0 w 1"/>
                <a:gd name="T5" fmla="*/ 4 h 4"/>
              </a:gdLst>
              <a:ahLst/>
              <a:cxnLst>
                <a:cxn ang="0">
                  <a:pos x="T0" y="T1"/>
                </a:cxn>
                <a:cxn ang="0">
                  <a:pos x="T2" y="T3"/>
                </a:cxn>
                <a:cxn ang="0">
                  <a:pos x="T4" y="T5"/>
                </a:cxn>
              </a:cxnLst>
              <a:rect l="0" t="0" r="r" b="b"/>
              <a:pathLst>
                <a:path w="1" h="4">
                  <a:moveTo>
                    <a:pt x="0" y="4"/>
                  </a:moveTo>
                  <a:cubicBezTo>
                    <a:pt x="1" y="1"/>
                    <a:pt x="1" y="0"/>
                    <a:pt x="1" y="0"/>
                  </a:cubicBezTo>
                  <a:cubicBezTo>
                    <a:pt x="1" y="1"/>
                    <a:pt x="0" y="2"/>
                    <a:pt x="0" y="4"/>
                  </a:cubicBezTo>
                  <a:close/>
                </a:path>
              </a:pathLst>
            </a:custGeom>
            <a:solidFill>
              <a:srgbClr val="7C6E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1200"/>
            </a:p>
          </p:txBody>
        </p:sp>
        <p:sp>
          <p:nvSpPr>
            <p:cNvPr id="177" name="Freeform 79">
              <a:extLst>
                <a:ext uri="{FF2B5EF4-FFF2-40B4-BE49-F238E27FC236}">
                  <a16:creationId xmlns:a16="http://schemas.microsoft.com/office/drawing/2014/main" id="{C7796998-10AA-46EB-9EFE-F6A9754D2CB1}"/>
                </a:ext>
              </a:extLst>
            </p:cNvPr>
            <p:cNvSpPr>
              <a:spLocks/>
            </p:cNvSpPr>
            <p:nvPr/>
          </p:nvSpPr>
          <p:spPr bwMode="auto">
            <a:xfrm>
              <a:off x="10718535" y="7659606"/>
              <a:ext cx="2254705" cy="3029282"/>
            </a:xfrm>
            <a:custGeom>
              <a:avLst/>
              <a:gdLst>
                <a:gd name="T0" fmla="*/ 146 w 147"/>
                <a:gd name="T1" fmla="*/ 182 h 197"/>
                <a:gd name="T2" fmla="*/ 142 w 147"/>
                <a:gd name="T3" fmla="*/ 197 h 197"/>
                <a:gd name="T4" fmla="*/ 93 w 147"/>
                <a:gd name="T5" fmla="*/ 197 h 197"/>
                <a:gd name="T6" fmla="*/ 95 w 147"/>
                <a:gd name="T7" fmla="*/ 190 h 197"/>
                <a:gd name="T8" fmla="*/ 100 w 147"/>
                <a:gd name="T9" fmla="*/ 171 h 197"/>
                <a:gd name="T10" fmla="*/ 101 w 147"/>
                <a:gd name="T11" fmla="*/ 164 h 197"/>
                <a:gd name="T12" fmla="*/ 98 w 147"/>
                <a:gd name="T13" fmla="*/ 158 h 197"/>
                <a:gd name="T14" fmla="*/ 81 w 147"/>
                <a:gd name="T15" fmla="*/ 110 h 197"/>
                <a:gd name="T16" fmla="*/ 77 w 147"/>
                <a:gd name="T17" fmla="*/ 146 h 197"/>
                <a:gd name="T18" fmla="*/ 78 w 147"/>
                <a:gd name="T19" fmla="*/ 155 h 197"/>
                <a:gd name="T20" fmla="*/ 78 w 147"/>
                <a:gd name="T21" fmla="*/ 159 h 197"/>
                <a:gd name="T22" fmla="*/ 82 w 147"/>
                <a:gd name="T23" fmla="*/ 168 h 197"/>
                <a:gd name="T24" fmla="*/ 83 w 147"/>
                <a:gd name="T25" fmla="*/ 172 h 197"/>
                <a:gd name="T26" fmla="*/ 87 w 147"/>
                <a:gd name="T27" fmla="*/ 181 h 197"/>
                <a:gd name="T28" fmla="*/ 85 w 147"/>
                <a:gd name="T29" fmla="*/ 190 h 197"/>
                <a:gd name="T30" fmla="*/ 86 w 147"/>
                <a:gd name="T31" fmla="*/ 197 h 197"/>
                <a:gd name="T32" fmla="*/ 0 w 147"/>
                <a:gd name="T33" fmla="*/ 197 h 197"/>
                <a:gd name="T34" fmla="*/ 21 w 147"/>
                <a:gd name="T35" fmla="*/ 24 h 197"/>
                <a:gd name="T36" fmla="*/ 23 w 147"/>
                <a:gd name="T37" fmla="*/ 25 h 197"/>
                <a:gd name="T38" fmla="*/ 32 w 147"/>
                <a:gd name="T39" fmla="*/ 20 h 197"/>
                <a:gd name="T40" fmla="*/ 43 w 147"/>
                <a:gd name="T41" fmla="*/ 0 h 197"/>
                <a:gd name="T42" fmla="*/ 110 w 147"/>
                <a:gd name="T43" fmla="*/ 24 h 197"/>
                <a:gd name="T44" fmla="*/ 124 w 147"/>
                <a:gd name="T45" fmla="*/ 82 h 197"/>
                <a:gd name="T46" fmla="*/ 133 w 147"/>
                <a:gd name="T47" fmla="*/ 118 h 197"/>
                <a:gd name="T48" fmla="*/ 138 w 147"/>
                <a:gd name="T49" fmla="*/ 125 h 197"/>
                <a:gd name="T50" fmla="*/ 138 w 147"/>
                <a:gd name="T51" fmla="*/ 134 h 197"/>
                <a:gd name="T52" fmla="*/ 137 w 147"/>
                <a:gd name="T53" fmla="*/ 143 h 197"/>
                <a:gd name="T54" fmla="*/ 143 w 147"/>
                <a:gd name="T55" fmla="*/ 153 h 197"/>
                <a:gd name="T56" fmla="*/ 142 w 147"/>
                <a:gd name="T57" fmla="*/ 162 h 197"/>
                <a:gd name="T58" fmla="*/ 146 w 147"/>
                <a:gd name="T59" fmla="*/ 182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47" h="197">
                  <a:moveTo>
                    <a:pt x="146" y="182"/>
                  </a:moveTo>
                  <a:cubicBezTo>
                    <a:pt x="146" y="183"/>
                    <a:pt x="144" y="189"/>
                    <a:pt x="142" y="197"/>
                  </a:cubicBezTo>
                  <a:cubicBezTo>
                    <a:pt x="93" y="197"/>
                    <a:pt x="93" y="197"/>
                    <a:pt x="93" y="197"/>
                  </a:cubicBezTo>
                  <a:cubicBezTo>
                    <a:pt x="94" y="195"/>
                    <a:pt x="94" y="193"/>
                    <a:pt x="95" y="190"/>
                  </a:cubicBezTo>
                  <a:cubicBezTo>
                    <a:pt x="97" y="179"/>
                    <a:pt x="100" y="174"/>
                    <a:pt x="100" y="171"/>
                  </a:cubicBezTo>
                  <a:cubicBezTo>
                    <a:pt x="101" y="168"/>
                    <a:pt x="99" y="165"/>
                    <a:pt x="101" y="164"/>
                  </a:cubicBezTo>
                  <a:cubicBezTo>
                    <a:pt x="102" y="162"/>
                    <a:pt x="97" y="162"/>
                    <a:pt x="98" y="158"/>
                  </a:cubicBezTo>
                  <a:cubicBezTo>
                    <a:pt x="100" y="155"/>
                    <a:pt x="86" y="121"/>
                    <a:pt x="81" y="110"/>
                  </a:cubicBezTo>
                  <a:cubicBezTo>
                    <a:pt x="81" y="110"/>
                    <a:pt x="77" y="140"/>
                    <a:pt x="77" y="146"/>
                  </a:cubicBezTo>
                  <a:cubicBezTo>
                    <a:pt x="77" y="153"/>
                    <a:pt x="77" y="154"/>
                    <a:pt x="78" y="155"/>
                  </a:cubicBezTo>
                  <a:cubicBezTo>
                    <a:pt x="78" y="156"/>
                    <a:pt x="78" y="159"/>
                    <a:pt x="78" y="159"/>
                  </a:cubicBezTo>
                  <a:cubicBezTo>
                    <a:pt x="78" y="159"/>
                    <a:pt x="82" y="166"/>
                    <a:pt x="82" y="168"/>
                  </a:cubicBezTo>
                  <a:cubicBezTo>
                    <a:pt x="83" y="171"/>
                    <a:pt x="82" y="170"/>
                    <a:pt x="83" y="172"/>
                  </a:cubicBezTo>
                  <a:cubicBezTo>
                    <a:pt x="84" y="174"/>
                    <a:pt x="88" y="177"/>
                    <a:pt x="87" y="181"/>
                  </a:cubicBezTo>
                  <a:cubicBezTo>
                    <a:pt x="87" y="185"/>
                    <a:pt x="85" y="185"/>
                    <a:pt x="85" y="190"/>
                  </a:cubicBezTo>
                  <a:cubicBezTo>
                    <a:pt x="85" y="192"/>
                    <a:pt x="85" y="195"/>
                    <a:pt x="86" y="197"/>
                  </a:cubicBezTo>
                  <a:cubicBezTo>
                    <a:pt x="0" y="197"/>
                    <a:pt x="0" y="197"/>
                    <a:pt x="0" y="197"/>
                  </a:cubicBezTo>
                  <a:cubicBezTo>
                    <a:pt x="21" y="24"/>
                    <a:pt x="21" y="24"/>
                    <a:pt x="21" y="24"/>
                  </a:cubicBezTo>
                  <a:cubicBezTo>
                    <a:pt x="22" y="25"/>
                    <a:pt x="23" y="25"/>
                    <a:pt x="23" y="25"/>
                  </a:cubicBezTo>
                  <a:cubicBezTo>
                    <a:pt x="23" y="25"/>
                    <a:pt x="30" y="21"/>
                    <a:pt x="32" y="20"/>
                  </a:cubicBezTo>
                  <a:cubicBezTo>
                    <a:pt x="33" y="19"/>
                    <a:pt x="43" y="3"/>
                    <a:pt x="43" y="0"/>
                  </a:cubicBezTo>
                  <a:cubicBezTo>
                    <a:pt x="43" y="0"/>
                    <a:pt x="108" y="21"/>
                    <a:pt x="110" y="24"/>
                  </a:cubicBezTo>
                  <a:cubicBezTo>
                    <a:pt x="111" y="27"/>
                    <a:pt x="120" y="63"/>
                    <a:pt x="124" y="82"/>
                  </a:cubicBezTo>
                  <a:cubicBezTo>
                    <a:pt x="128" y="102"/>
                    <a:pt x="131" y="112"/>
                    <a:pt x="133" y="118"/>
                  </a:cubicBezTo>
                  <a:cubicBezTo>
                    <a:pt x="136" y="124"/>
                    <a:pt x="141" y="121"/>
                    <a:pt x="138" y="125"/>
                  </a:cubicBezTo>
                  <a:cubicBezTo>
                    <a:pt x="135" y="130"/>
                    <a:pt x="137" y="132"/>
                    <a:pt x="138" y="134"/>
                  </a:cubicBezTo>
                  <a:cubicBezTo>
                    <a:pt x="138" y="135"/>
                    <a:pt x="136" y="142"/>
                    <a:pt x="137" y="143"/>
                  </a:cubicBezTo>
                  <a:cubicBezTo>
                    <a:pt x="138" y="144"/>
                    <a:pt x="140" y="147"/>
                    <a:pt x="143" y="153"/>
                  </a:cubicBezTo>
                  <a:cubicBezTo>
                    <a:pt x="147" y="159"/>
                    <a:pt x="141" y="161"/>
                    <a:pt x="142" y="162"/>
                  </a:cubicBezTo>
                  <a:cubicBezTo>
                    <a:pt x="142" y="164"/>
                    <a:pt x="147" y="176"/>
                    <a:pt x="146" y="182"/>
                  </a:cubicBezTo>
                  <a:close/>
                </a:path>
              </a:pathLst>
            </a:custGeom>
            <a:solidFill>
              <a:srgbClr val="5252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1200"/>
            </a:p>
          </p:txBody>
        </p:sp>
        <p:sp>
          <p:nvSpPr>
            <p:cNvPr id="178" name="Freeform 80">
              <a:extLst>
                <a:ext uri="{FF2B5EF4-FFF2-40B4-BE49-F238E27FC236}">
                  <a16:creationId xmlns:a16="http://schemas.microsoft.com/office/drawing/2014/main" id="{D6261F04-C3E2-4A96-BCA1-AED3A3008232}"/>
                </a:ext>
              </a:extLst>
            </p:cNvPr>
            <p:cNvSpPr>
              <a:spLocks/>
            </p:cNvSpPr>
            <p:nvPr/>
          </p:nvSpPr>
          <p:spPr bwMode="auto">
            <a:xfrm>
              <a:off x="12252348" y="8505758"/>
              <a:ext cx="15338" cy="61353"/>
            </a:xfrm>
            <a:custGeom>
              <a:avLst/>
              <a:gdLst>
                <a:gd name="T0" fmla="*/ 0 w 1"/>
                <a:gd name="T1" fmla="*/ 4 h 4"/>
                <a:gd name="T2" fmla="*/ 1 w 1"/>
                <a:gd name="T3" fmla="*/ 0 h 4"/>
                <a:gd name="T4" fmla="*/ 0 w 1"/>
                <a:gd name="T5" fmla="*/ 4 h 4"/>
              </a:gdLst>
              <a:ahLst/>
              <a:cxnLst>
                <a:cxn ang="0">
                  <a:pos x="T0" y="T1"/>
                </a:cxn>
                <a:cxn ang="0">
                  <a:pos x="T2" y="T3"/>
                </a:cxn>
                <a:cxn ang="0">
                  <a:pos x="T4" y="T5"/>
                </a:cxn>
              </a:cxnLst>
              <a:rect l="0" t="0" r="r" b="b"/>
              <a:pathLst>
                <a:path w="1" h="4">
                  <a:moveTo>
                    <a:pt x="0" y="4"/>
                  </a:moveTo>
                  <a:cubicBezTo>
                    <a:pt x="1" y="2"/>
                    <a:pt x="1" y="0"/>
                    <a:pt x="1" y="0"/>
                  </a:cubicBezTo>
                  <a:cubicBezTo>
                    <a:pt x="1" y="1"/>
                    <a:pt x="1" y="2"/>
                    <a:pt x="0" y="4"/>
                  </a:cubicBezTo>
                  <a:close/>
                </a:path>
              </a:pathLst>
            </a:custGeom>
            <a:solidFill>
              <a:srgbClr val="7C6E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1200"/>
            </a:p>
          </p:txBody>
        </p:sp>
        <p:sp>
          <p:nvSpPr>
            <p:cNvPr id="179" name="Freeform 81">
              <a:extLst>
                <a:ext uri="{FF2B5EF4-FFF2-40B4-BE49-F238E27FC236}">
                  <a16:creationId xmlns:a16="http://schemas.microsoft.com/office/drawing/2014/main" id="{58E372C1-D042-4351-8062-EBC1A01BD7C7}"/>
                </a:ext>
              </a:extLst>
            </p:cNvPr>
            <p:cNvSpPr>
              <a:spLocks/>
            </p:cNvSpPr>
            <p:nvPr/>
          </p:nvSpPr>
          <p:spPr bwMode="auto">
            <a:xfrm>
              <a:off x="11761528" y="8398392"/>
              <a:ext cx="874274" cy="2290494"/>
            </a:xfrm>
            <a:custGeom>
              <a:avLst/>
              <a:gdLst>
                <a:gd name="T0" fmla="*/ 39 w 57"/>
                <a:gd name="T1" fmla="*/ 118 h 149"/>
                <a:gd name="T2" fmla="*/ 31 w 57"/>
                <a:gd name="T3" fmla="*/ 149 h 149"/>
                <a:gd name="T4" fmla="*/ 25 w 57"/>
                <a:gd name="T5" fmla="*/ 149 h 149"/>
                <a:gd name="T6" fmla="*/ 25 w 57"/>
                <a:gd name="T7" fmla="*/ 147 h 149"/>
                <a:gd name="T8" fmla="*/ 32 w 57"/>
                <a:gd name="T9" fmla="*/ 124 h 149"/>
                <a:gd name="T10" fmla="*/ 32 w 57"/>
                <a:gd name="T11" fmla="*/ 120 h 149"/>
                <a:gd name="T12" fmla="*/ 32 w 57"/>
                <a:gd name="T13" fmla="*/ 117 h 149"/>
                <a:gd name="T14" fmla="*/ 31 w 57"/>
                <a:gd name="T15" fmla="*/ 112 h 149"/>
                <a:gd name="T16" fmla="*/ 30 w 57"/>
                <a:gd name="T17" fmla="*/ 106 h 149"/>
                <a:gd name="T18" fmla="*/ 13 w 57"/>
                <a:gd name="T19" fmla="*/ 62 h 149"/>
                <a:gd name="T20" fmla="*/ 9 w 57"/>
                <a:gd name="T21" fmla="*/ 102 h 149"/>
                <a:gd name="T22" fmla="*/ 8 w 57"/>
                <a:gd name="T23" fmla="*/ 102 h 149"/>
                <a:gd name="T24" fmla="*/ 8 w 57"/>
                <a:gd name="T25" fmla="*/ 57 h 149"/>
                <a:gd name="T26" fmla="*/ 0 w 57"/>
                <a:gd name="T27" fmla="*/ 59 h 149"/>
                <a:gd name="T28" fmla="*/ 10 w 57"/>
                <a:gd name="T29" fmla="*/ 46 h 149"/>
                <a:gd name="T30" fmla="*/ 20 w 57"/>
                <a:gd name="T31" fmla="*/ 0 h 149"/>
                <a:gd name="T32" fmla="*/ 24 w 57"/>
                <a:gd name="T33" fmla="*/ 21 h 149"/>
                <a:gd name="T34" fmla="*/ 12 w 57"/>
                <a:gd name="T35" fmla="*/ 49 h 149"/>
                <a:gd name="T36" fmla="*/ 32 w 57"/>
                <a:gd name="T37" fmla="*/ 11 h 149"/>
                <a:gd name="T38" fmla="*/ 15 w 57"/>
                <a:gd name="T39" fmla="*/ 51 h 149"/>
                <a:gd name="T40" fmla="*/ 23 w 57"/>
                <a:gd name="T41" fmla="*/ 63 h 149"/>
                <a:gd name="T42" fmla="*/ 20 w 57"/>
                <a:gd name="T43" fmla="*/ 65 h 149"/>
                <a:gd name="T44" fmla="*/ 29 w 57"/>
                <a:gd name="T45" fmla="*/ 92 h 149"/>
                <a:gd name="T46" fmla="*/ 37 w 57"/>
                <a:gd name="T47" fmla="*/ 58 h 149"/>
                <a:gd name="T48" fmla="*/ 34 w 57"/>
                <a:gd name="T49" fmla="*/ 99 h 149"/>
                <a:gd name="T50" fmla="*/ 42 w 57"/>
                <a:gd name="T51" fmla="*/ 89 h 149"/>
                <a:gd name="T52" fmla="*/ 38 w 57"/>
                <a:gd name="T53" fmla="*/ 100 h 149"/>
                <a:gd name="T54" fmla="*/ 37 w 57"/>
                <a:gd name="T55" fmla="*/ 111 h 149"/>
                <a:gd name="T56" fmla="*/ 53 w 57"/>
                <a:gd name="T57" fmla="*/ 111 h 149"/>
                <a:gd name="T58" fmla="*/ 39 w 57"/>
                <a:gd name="T59" fmla="*/ 118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7" h="149">
                  <a:moveTo>
                    <a:pt x="39" y="118"/>
                  </a:moveTo>
                  <a:cubicBezTo>
                    <a:pt x="37" y="121"/>
                    <a:pt x="33" y="139"/>
                    <a:pt x="31" y="149"/>
                  </a:cubicBezTo>
                  <a:cubicBezTo>
                    <a:pt x="25" y="149"/>
                    <a:pt x="25" y="149"/>
                    <a:pt x="25" y="149"/>
                  </a:cubicBezTo>
                  <a:cubicBezTo>
                    <a:pt x="25" y="148"/>
                    <a:pt x="25" y="148"/>
                    <a:pt x="25" y="147"/>
                  </a:cubicBezTo>
                  <a:cubicBezTo>
                    <a:pt x="26" y="140"/>
                    <a:pt x="31" y="126"/>
                    <a:pt x="32" y="124"/>
                  </a:cubicBezTo>
                  <a:cubicBezTo>
                    <a:pt x="33" y="122"/>
                    <a:pt x="32" y="122"/>
                    <a:pt x="32" y="120"/>
                  </a:cubicBezTo>
                  <a:cubicBezTo>
                    <a:pt x="31" y="118"/>
                    <a:pt x="31" y="118"/>
                    <a:pt x="32" y="117"/>
                  </a:cubicBezTo>
                  <a:cubicBezTo>
                    <a:pt x="33" y="116"/>
                    <a:pt x="31" y="114"/>
                    <a:pt x="31" y="112"/>
                  </a:cubicBezTo>
                  <a:cubicBezTo>
                    <a:pt x="30" y="111"/>
                    <a:pt x="30" y="110"/>
                    <a:pt x="30" y="106"/>
                  </a:cubicBezTo>
                  <a:cubicBezTo>
                    <a:pt x="30" y="103"/>
                    <a:pt x="13" y="62"/>
                    <a:pt x="13" y="62"/>
                  </a:cubicBezTo>
                  <a:cubicBezTo>
                    <a:pt x="13" y="62"/>
                    <a:pt x="8" y="94"/>
                    <a:pt x="9" y="102"/>
                  </a:cubicBezTo>
                  <a:cubicBezTo>
                    <a:pt x="10" y="110"/>
                    <a:pt x="8" y="102"/>
                    <a:pt x="8" y="102"/>
                  </a:cubicBezTo>
                  <a:cubicBezTo>
                    <a:pt x="8" y="102"/>
                    <a:pt x="7" y="62"/>
                    <a:pt x="8" y="57"/>
                  </a:cubicBezTo>
                  <a:cubicBezTo>
                    <a:pt x="8" y="53"/>
                    <a:pt x="0" y="59"/>
                    <a:pt x="0" y="59"/>
                  </a:cubicBezTo>
                  <a:cubicBezTo>
                    <a:pt x="0" y="59"/>
                    <a:pt x="10" y="47"/>
                    <a:pt x="10" y="46"/>
                  </a:cubicBezTo>
                  <a:cubicBezTo>
                    <a:pt x="10" y="45"/>
                    <a:pt x="20" y="0"/>
                    <a:pt x="20" y="0"/>
                  </a:cubicBezTo>
                  <a:cubicBezTo>
                    <a:pt x="24" y="21"/>
                    <a:pt x="24" y="21"/>
                    <a:pt x="24" y="21"/>
                  </a:cubicBezTo>
                  <a:cubicBezTo>
                    <a:pt x="12" y="49"/>
                    <a:pt x="12" y="49"/>
                    <a:pt x="12" y="49"/>
                  </a:cubicBezTo>
                  <a:cubicBezTo>
                    <a:pt x="12" y="49"/>
                    <a:pt x="28" y="23"/>
                    <a:pt x="32" y="11"/>
                  </a:cubicBezTo>
                  <a:cubicBezTo>
                    <a:pt x="29" y="20"/>
                    <a:pt x="22" y="43"/>
                    <a:pt x="15" y="51"/>
                  </a:cubicBezTo>
                  <a:cubicBezTo>
                    <a:pt x="15" y="51"/>
                    <a:pt x="21" y="60"/>
                    <a:pt x="23" y="63"/>
                  </a:cubicBezTo>
                  <a:cubicBezTo>
                    <a:pt x="25" y="66"/>
                    <a:pt x="18" y="60"/>
                    <a:pt x="20" y="65"/>
                  </a:cubicBezTo>
                  <a:cubicBezTo>
                    <a:pt x="22" y="69"/>
                    <a:pt x="27" y="91"/>
                    <a:pt x="29" y="92"/>
                  </a:cubicBezTo>
                  <a:cubicBezTo>
                    <a:pt x="32" y="93"/>
                    <a:pt x="37" y="58"/>
                    <a:pt x="37" y="58"/>
                  </a:cubicBezTo>
                  <a:cubicBezTo>
                    <a:pt x="34" y="99"/>
                    <a:pt x="34" y="99"/>
                    <a:pt x="34" y="99"/>
                  </a:cubicBezTo>
                  <a:cubicBezTo>
                    <a:pt x="42" y="89"/>
                    <a:pt x="42" y="89"/>
                    <a:pt x="42" y="89"/>
                  </a:cubicBezTo>
                  <a:cubicBezTo>
                    <a:pt x="42" y="89"/>
                    <a:pt x="39" y="98"/>
                    <a:pt x="38" y="100"/>
                  </a:cubicBezTo>
                  <a:cubicBezTo>
                    <a:pt x="38" y="102"/>
                    <a:pt x="39" y="107"/>
                    <a:pt x="37" y="111"/>
                  </a:cubicBezTo>
                  <a:cubicBezTo>
                    <a:pt x="36" y="114"/>
                    <a:pt x="48" y="112"/>
                    <a:pt x="53" y="111"/>
                  </a:cubicBezTo>
                  <a:cubicBezTo>
                    <a:pt x="57" y="110"/>
                    <a:pt x="42" y="113"/>
                    <a:pt x="39" y="118"/>
                  </a:cubicBezTo>
                  <a:close/>
                </a:path>
              </a:pathLst>
            </a:custGeom>
            <a:solidFill>
              <a:srgbClr val="4043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1200"/>
            </a:p>
          </p:txBody>
        </p:sp>
        <p:sp>
          <p:nvSpPr>
            <p:cNvPr id="180" name="Freeform 82">
              <a:extLst>
                <a:ext uri="{FF2B5EF4-FFF2-40B4-BE49-F238E27FC236}">
                  <a16:creationId xmlns:a16="http://schemas.microsoft.com/office/drawing/2014/main" id="{767929D9-0395-4FB6-922B-C0328FAF58CA}"/>
                </a:ext>
              </a:extLst>
            </p:cNvPr>
            <p:cNvSpPr>
              <a:spLocks/>
            </p:cNvSpPr>
            <p:nvPr/>
          </p:nvSpPr>
          <p:spPr bwMode="auto">
            <a:xfrm>
              <a:off x="9920952" y="4937086"/>
              <a:ext cx="1886590" cy="2167789"/>
            </a:xfrm>
            <a:custGeom>
              <a:avLst/>
              <a:gdLst>
                <a:gd name="T0" fmla="*/ 0 w 123"/>
                <a:gd name="T1" fmla="*/ 61 h 141"/>
                <a:gd name="T2" fmla="*/ 62 w 123"/>
                <a:gd name="T3" fmla="*/ 0 h 141"/>
                <a:gd name="T4" fmla="*/ 123 w 123"/>
                <a:gd name="T5" fmla="*/ 61 h 141"/>
                <a:gd name="T6" fmla="*/ 103 w 123"/>
                <a:gd name="T7" fmla="*/ 106 h 141"/>
                <a:gd name="T8" fmla="*/ 103 w 123"/>
                <a:gd name="T9" fmla="*/ 106 h 141"/>
                <a:gd name="T10" fmla="*/ 91 w 123"/>
                <a:gd name="T11" fmla="*/ 141 h 141"/>
                <a:gd name="T12" fmla="*/ 33 w 123"/>
                <a:gd name="T13" fmla="*/ 141 h 141"/>
                <a:gd name="T14" fmla="*/ 21 w 123"/>
                <a:gd name="T15" fmla="*/ 107 h 141"/>
                <a:gd name="T16" fmla="*/ 0 w 123"/>
                <a:gd name="T17" fmla="*/ 61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3" h="141">
                  <a:moveTo>
                    <a:pt x="0" y="61"/>
                  </a:moveTo>
                  <a:cubicBezTo>
                    <a:pt x="0" y="27"/>
                    <a:pt x="28" y="0"/>
                    <a:pt x="62" y="0"/>
                  </a:cubicBezTo>
                  <a:cubicBezTo>
                    <a:pt x="96" y="0"/>
                    <a:pt x="123" y="27"/>
                    <a:pt x="123" y="61"/>
                  </a:cubicBezTo>
                  <a:cubicBezTo>
                    <a:pt x="123" y="79"/>
                    <a:pt x="115" y="95"/>
                    <a:pt x="103" y="106"/>
                  </a:cubicBezTo>
                  <a:cubicBezTo>
                    <a:pt x="103" y="106"/>
                    <a:pt x="103" y="106"/>
                    <a:pt x="103" y="106"/>
                  </a:cubicBezTo>
                  <a:cubicBezTo>
                    <a:pt x="96" y="116"/>
                    <a:pt x="91" y="128"/>
                    <a:pt x="91" y="141"/>
                  </a:cubicBezTo>
                  <a:cubicBezTo>
                    <a:pt x="33" y="141"/>
                    <a:pt x="33" y="141"/>
                    <a:pt x="33" y="141"/>
                  </a:cubicBezTo>
                  <a:cubicBezTo>
                    <a:pt x="33" y="128"/>
                    <a:pt x="29" y="116"/>
                    <a:pt x="21" y="107"/>
                  </a:cubicBezTo>
                  <a:cubicBezTo>
                    <a:pt x="8" y="96"/>
                    <a:pt x="0" y="79"/>
                    <a:pt x="0" y="61"/>
                  </a:cubicBezTo>
                  <a:close/>
                </a:path>
              </a:pathLst>
            </a:custGeom>
            <a:solidFill>
              <a:srgbClr val="FFCD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1200"/>
            </a:p>
          </p:txBody>
        </p:sp>
        <p:sp>
          <p:nvSpPr>
            <p:cNvPr id="181" name="Freeform 83">
              <a:extLst>
                <a:ext uri="{FF2B5EF4-FFF2-40B4-BE49-F238E27FC236}">
                  <a16:creationId xmlns:a16="http://schemas.microsoft.com/office/drawing/2014/main" id="{3D383368-8C3E-41FA-9E66-35D37949878A}"/>
                </a:ext>
              </a:extLst>
            </p:cNvPr>
            <p:cNvSpPr>
              <a:spLocks noEditPoints="1"/>
            </p:cNvSpPr>
            <p:nvPr/>
          </p:nvSpPr>
          <p:spPr bwMode="auto">
            <a:xfrm>
              <a:off x="10595830" y="5813917"/>
              <a:ext cx="245410" cy="245410"/>
            </a:xfrm>
            <a:custGeom>
              <a:avLst/>
              <a:gdLst>
                <a:gd name="T0" fmla="*/ 0 w 16"/>
                <a:gd name="T1" fmla="*/ 8 h 16"/>
                <a:gd name="T2" fmla="*/ 8 w 16"/>
                <a:gd name="T3" fmla="*/ 0 h 16"/>
                <a:gd name="T4" fmla="*/ 16 w 16"/>
                <a:gd name="T5" fmla="*/ 8 h 16"/>
                <a:gd name="T6" fmla="*/ 8 w 16"/>
                <a:gd name="T7" fmla="*/ 16 h 16"/>
                <a:gd name="T8" fmla="*/ 0 w 16"/>
                <a:gd name="T9" fmla="*/ 8 h 16"/>
                <a:gd name="T10" fmla="*/ 1 w 16"/>
                <a:gd name="T11" fmla="*/ 8 h 16"/>
                <a:gd name="T12" fmla="*/ 8 w 16"/>
                <a:gd name="T13" fmla="*/ 15 h 16"/>
                <a:gd name="T14" fmla="*/ 15 w 16"/>
                <a:gd name="T15" fmla="*/ 8 h 16"/>
                <a:gd name="T16" fmla="*/ 8 w 16"/>
                <a:gd name="T17" fmla="*/ 1 h 16"/>
                <a:gd name="T18" fmla="*/ 1 w 16"/>
                <a:gd name="T19" fmla="*/ 8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16">
                  <a:moveTo>
                    <a:pt x="0" y="8"/>
                  </a:moveTo>
                  <a:cubicBezTo>
                    <a:pt x="0" y="4"/>
                    <a:pt x="3" y="0"/>
                    <a:pt x="8" y="0"/>
                  </a:cubicBezTo>
                  <a:cubicBezTo>
                    <a:pt x="13" y="0"/>
                    <a:pt x="16" y="4"/>
                    <a:pt x="16" y="8"/>
                  </a:cubicBezTo>
                  <a:cubicBezTo>
                    <a:pt x="16" y="13"/>
                    <a:pt x="13" y="16"/>
                    <a:pt x="8" y="16"/>
                  </a:cubicBezTo>
                  <a:cubicBezTo>
                    <a:pt x="3" y="16"/>
                    <a:pt x="0" y="13"/>
                    <a:pt x="0" y="8"/>
                  </a:cubicBezTo>
                  <a:close/>
                  <a:moveTo>
                    <a:pt x="1" y="8"/>
                  </a:moveTo>
                  <a:cubicBezTo>
                    <a:pt x="1" y="12"/>
                    <a:pt x="4" y="15"/>
                    <a:pt x="8" y="15"/>
                  </a:cubicBezTo>
                  <a:cubicBezTo>
                    <a:pt x="12" y="15"/>
                    <a:pt x="15" y="12"/>
                    <a:pt x="15" y="8"/>
                  </a:cubicBezTo>
                  <a:cubicBezTo>
                    <a:pt x="15" y="4"/>
                    <a:pt x="12" y="1"/>
                    <a:pt x="8" y="1"/>
                  </a:cubicBezTo>
                  <a:cubicBezTo>
                    <a:pt x="4" y="1"/>
                    <a:pt x="1" y="4"/>
                    <a:pt x="1" y="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1200"/>
            </a:p>
          </p:txBody>
        </p:sp>
        <p:sp>
          <p:nvSpPr>
            <p:cNvPr id="182" name="Freeform 84">
              <a:extLst>
                <a:ext uri="{FF2B5EF4-FFF2-40B4-BE49-F238E27FC236}">
                  <a16:creationId xmlns:a16="http://schemas.microsoft.com/office/drawing/2014/main" id="{C76717CA-A5D0-4890-90A3-20DA1E3290FE}"/>
                </a:ext>
              </a:extLst>
            </p:cNvPr>
            <p:cNvSpPr>
              <a:spLocks noEditPoints="1"/>
            </p:cNvSpPr>
            <p:nvPr/>
          </p:nvSpPr>
          <p:spPr bwMode="auto">
            <a:xfrm>
              <a:off x="10917931" y="5813917"/>
              <a:ext cx="245410" cy="245410"/>
            </a:xfrm>
            <a:custGeom>
              <a:avLst/>
              <a:gdLst>
                <a:gd name="T0" fmla="*/ 0 w 16"/>
                <a:gd name="T1" fmla="*/ 8 h 16"/>
                <a:gd name="T2" fmla="*/ 8 w 16"/>
                <a:gd name="T3" fmla="*/ 0 h 16"/>
                <a:gd name="T4" fmla="*/ 16 w 16"/>
                <a:gd name="T5" fmla="*/ 8 h 16"/>
                <a:gd name="T6" fmla="*/ 8 w 16"/>
                <a:gd name="T7" fmla="*/ 16 h 16"/>
                <a:gd name="T8" fmla="*/ 0 w 16"/>
                <a:gd name="T9" fmla="*/ 8 h 16"/>
                <a:gd name="T10" fmla="*/ 1 w 16"/>
                <a:gd name="T11" fmla="*/ 8 h 16"/>
                <a:gd name="T12" fmla="*/ 8 w 16"/>
                <a:gd name="T13" fmla="*/ 15 h 16"/>
                <a:gd name="T14" fmla="*/ 15 w 16"/>
                <a:gd name="T15" fmla="*/ 8 h 16"/>
                <a:gd name="T16" fmla="*/ 8 w 16"/>
                <a:gd name="T17" fmla="*/ 1 h 16"/>
                <a:gd name="T18" fmla="*/ 1 w 16"/>
                <a:gd name="T19" fmla="*/ 8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16">
                  <a:moveTo>
                    <a:pt x="0" y="8"/>
                  </a:moveTo>
                  <a:cubicBezTo>
                    <a:pt x="0" y="4"/>
                    <a:pt x="4" y="0"/>
                    <a:pt x="8" y="0"/>
                  </a:cubicBezTo>
                  <a:cubicBezTo>
                    <a:pt x="13" y="0"/>
                    <a:pt x="16" y="4"/>
                    <a:pt x="16" y="8"/>
                  </a:cubicBezTo>
                  <a:cubicBezTo>
                    <a:pt x="16" y="13"/>
                    <a:pt x="13" y="16"/>
                    <a:pt x="8" y="16"/>
                  </a:cubicBezTo>
                  <a:cubicBezTo>
                    <a:pt x="4" y="16"/>
                    <a:pt x="0" y="13"/>
                    <a:pt x="0" y="8"/>
                  </a:cubicBezTo>
                  <a:close/>
                  <a:moveTo>
                    <a:pt x="1" y="8"/>
                  </a:moveTo>
                  <a:cubicBezTo>
                    <a:pt x="1" y="12"/>
                    <a:pt x="4" y="15"/>
                    <a:pt x="8" y="15"/>
                  </a:cubicBezTo>
                  <a:cubicBezTo>
                    <a:pt x="12" y="15"/>
                    <a:pt x="15" y="12"/>
                    <a:pt x="15" y="8"/>
                  </a:cubicBezTo>
                  <a:cubicBezTo>
                    <a:pt x="15" y="4"/>
                    <a:pt x="12" y="1"/>
                    <a:pt x="8" y="1"/>
                  </a:cubicBezTo>
                  <a:cubicBezTo>
                    <a:pt x="4" y="1"/>
                    <a:pt x="1" y="4"/>
                    <a:pt x="1" y="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1200"/>
            </a:p>
          </p:txBody>
        </p:sp>
        <p:sp>
          <p:nvSpPr>
            <p:cNvPr id="183" name="Freeform 85">
              <a:extLst>
                <a:ext uri="{FF2B5EF4-FFF2-40B4-BE49-F238E27FC236}">
                  <a16:creationId xmlns:a16="http://schemas.microsoft.com/office/drawing/2014/main" id="{FB1E0FFE-8ACC-4D97-B537-141B99C7AE17}"/>
                </a:ext>
              </a:extLst>
            </p:cNvPr>
            <p:cNvSpPr>
              <a:spLocks noEditPoints="1"/>
            </p:cNvSpPr>
            <p:nvPr/>
          </p:nvSpPr>
          <p:spPr bwMode="auto">
            <a:xfrm>
              <a:off x="10749211" y="5813917"/>
              <a:ext cx="260748" cy="245410"/>
            </a:xfrm>
            <a:custGeom>
              <a:avLst/>
              <a:gdLst>
                <a:gd name="T0" fmla="*/ 0 w 17"/>
                <a:gd name="T1" fmla="*/ 8 h 16"/>
                <a:gd name="T2" fmla="*/ 9 w 17"/>
                <a:gd name="T3" fmla="*/ 0 h 16"/>
                <a:gd name="T4" fmla="*/ 17 w 17"/>
                <a:gd name="T5" fmla="*/ 8 h 16"/>
                <a:gd name="T6" fmla="*/ 9 w 17"/>
                <a:gd name="T7" fmla="*/ 16 h 16"/>
                <a:gd name="T8" fmla="*/ 0 w 17"/>
                <a:gd name="T9" fmla="*/ 8 h 16"/>
                <a:gd name="T10" fmla="*/ 2 w 17"/>
                <a:gd name="T11" fmla="*/ 8 h 16"/>
                <a:gd name="T12" fmla="*/ 9 w 17"/>
                <a:gd name="T13" fmla="*/ 15 h 16"/>
                <a:gd name="T14" fmla="*/ 15 w 17"/>
                <a:gd name="T15" fmla="*/ 8 h 16"/>
                <a:gd name="T16" fmla="*/ 9 w 17"/>
                <a:gd name="T17" fmla="*/ 1 h 16"/>
                <a:gd name="T18" fmla="*/ 2 w 17"/>
                <a:gd name="T19" fmla="*/ 8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16">
                  <a:moveTo>
                    <a:pt x="0" y="8"/>
                  </a:moveTo>
                  <a:cubicBezTo>
                    <a:pt x="0" y="4"/>
                    <a:pt x="4" y="0"/>
                    <a:pt x="9" y="0"/>
                  </a:cubicBezTo>
                  <a:cubicBezTo>
                    <a:pt x="13" y="0"/>
                    <a:pt x="17" y="4"/>
                    <a:pt x="17" y="8"/>
                  </a:cubicBezTo>
                  <a:cubicBezTo>
                    <a:pt x="17" y="13"/>
                    <a:pt x="13" y="16"/>
                    <a:pt x="9" y="16"/>
                  </a:cubicBezTo>
                  <a:cubicBezTo>
                    <a:pt x="4" y="16"/>
                    <a:pt x="0" y="13"/>
                    <a:pt x="0" y="8"/>
                  </a:cubicBezTo>
                  <a:close/>
                  <a:moveTo>
                    <a:pt x="2" y="8"/>
                  </a:moveTo>
                  <a:cubicBezTo>
                    <a:pt x="2" y="12"/>
                    <a:pt x="5" y="15"/>
                    <a:pt x="9" y="15"/>
                  </a:cubicBezTo>
                  <a:cubicBezTo>
                    <a:pt x="12" y="15"/>
                    <a:pt x="15" y="12"/>
                    <a:pt x="15" y="8"/>
                  </a:cubicBezTo>
                  <a:cubicBezTo>
                    <a:pt x="15" y="4"/>
                    <a:pt x="12" y="1"/>
                    <a:pt x="9" y="1"/>
                  </a:cubicBezTo>
                  <a:cubicBezTo>
                    <a:pt x="5" y="1"/>
                    <a:pt x="2" y="4"/>
                    <a:pt x="2" y="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1200"/>
            </a:p>
          </p:txBody>
        </p:sp>
        <p:sp>
          <p:nvSpPr>
            <p:cNvPr id="184" name="Freeform 86">
              <a:extLst>
                <a:ext uri="{FF2B5EF4-FFF2-40B4-BE49-F238E27FC236}">
                  <a16:creationId xmlns:a16="http://schemas.microsoft.com/office/drawing/2014/main" id="{AF656251-249C-4D52-A0AA-82C6DC1CE385}"/>
                </a:ext>
              </a:extLst>
            </p:cNvPr>
            <p:cNvSpPr>
              <a:spLocks/>
            </p:cNvSpPr>
            <p:nvPr/>
          </p:nvSpPr>
          <p:spPr bwMode="auto">
            <a:xfrm>
              <a:off x="10457787" y="5921284"/>
              <a:ext cx="153381" cy="1168255"/>
            </a:xfrm>
            <a:custGeom>
              <a:avLst/>
              <a:gdLst>
                <a:gd name="T0" fmla="*/ 12 w 60"/>
                <a:gd name="T1" fmla="*/ 12 h 457"/>
                <a:gd name="T2" fmla="*/ 60 w 60"/>
                <a:gd name="T3" fmla="*/ 457 h 457"/>
                <a:gd name="T4" fmla="*/ 48 w 60"/>
                <a:gd name="T5" fmla="*/ 457 h 457"/>
                <a:gd name="T6" fmla="*/ 0 w 60"/>
                <a:gd name="T7" fmla="*/ 6 h 457"/>
                <a:gd name="T8" fmla="*/ 0 w 60"/>
                <a:gd name="T9" fmla="*/ 0 h 457"/>
                <a:gd name="T10" fmla="*/ 54 w 60"/>
                <a:gd name="T11" fmla="*/ 0 h 457"/>
                <a:gd name="T12" fmla="*/ 54 w 60"/>
                <a:gd name="T13" fmla="*/ 12 h 457"/>
                <a:gd name="T14" fmla="*/ 12 w 60"/>
                <a:gd name="T15" fmla="*/ 12 h 45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0" h="457">
                  <a:moveTo>
                    <a:pt x="12" y="12"/>
                  </a:moveTo>
                  <a:lnTo>
                    <a:pt x="60" y="457"/>
                  </a:lnTo>
                  <a:lnTo>
                    <a:pt x="48" y="457"/>
                  </a:lnTo>
                  <a:lnTo>
                    <a:pt x="0" y="6"/>
                  </a:lnTo>
                  <a:lnTo>
                    <a:pt x="0" y="0"/>
                  </a:lnTo>
                  <a:lnTo>
                    <a:pt x="54" y="0"/>
                  </a:lnTo>
                  <a:lnTo>
                    <a:pt x="54" y="12"/>
                  </a:lnTo>
                  <a:lnTo>
                    <a:pt x="12" y="1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1200"/>
            </a:p>
          </p:txBody>
        </p:sp>
        <p:sp>
          <p:nvSpPr>
            <p:cNvPr id="185" name="Freeform 87">
              <a:extLst>
                <a:ext uri="{FF2B5EF4-FFF2-40B4-BE49-F238E27FC236}">
                  <a16:creationId xmlns:a16="http://schemas.microsoft.com/office/drawing/2014/main" id="{E8262814-0527-49E8-BB3C-7E172E6DBD94}"/>
                </a:ext>
              </a:extLst>
            </p:cNvPr>
            <p:cNvSpPr>
              <a:spLocks/>
            </p:cNvSpPr>
            <p:nvPr/>
          </p:nvSpPr>
          <p:spPr bwMode="auto">
            <a:xfrm>
              <a:off x="11148003" y="5921284"/>
              <a:ext cx="168719" cy="1168255"/>
            </a:xfrm>
            <a:custGeom>
              <a:avLst/>
              <a:gdLst>
                <a:gd name="T0" fmla="*/ 0 w 66"/>
                <a:gd name="T1" fmla="*/ 457 h 457"/>
                <a:gd name="T2" fmla="*/ 48 w 66"/>
                <a:gd name="T3" fmla="*/ 12 h 457"/>
                <a:gd name="T4" fmla="*/ 6 w 66"/>
                <a:gd name="T5" fmla="*/ 12 h 457"/>
                <a:gd name="T6" fmla="*/ 6 w 66"/>
                <a:gd name="T7" fmla="*/ 0 h 457"/>
                <a:gd name="T8" fmla="*/ 66 w 66"/>
                <a:gd name="T9" fmla="*/ 0 h 457"/>
                <a:gd name="T10" fmla="*/ 12 w 66"/>
                <a:gd name="T11" fmla="*/ 457 h 457"/>
                <a:gd name="T12" fmla="*/ 0 w 66"/>
                <a:gd name="T13" fmla="*/ 457 h 457"/>
              </a:gdLst>
              <a:ahLst/>
              <a:cxnLst>
                <a:cxn ang="0">
                  <a:pos x="T0" y="T1"/>
                </a:cxn>
                <a:cxn ang="0">
                  <a:pos x="T2" y="T3"/>
                </a:cxn>
                <a:cxn ang="0">
                  <a:pos x="T4" y="T5"/>
                </a:cxn>
                <a:cxn ang="0">
                  <a:pos x="T6" y="T7"/>
                </a:cxn>
                <a:cxn ang="0">
                  <a:pos x="T8" y="T9"/>
                </a:cxn>
                <a:cxn ang="0">
                  <a:pos x="T10" y="T11"/>
                </a:cxn>
                <a:cxn ang="0">
                  <a:pos x="T12" y="T13"/>
                </a:cxn>
              </a:cxnLst>
              <a:rect l="0" t="0" r="r" b="b"/>
              <a:pathLst>
                <a:path w="66" h="457">
                  <a:moveTo>
                    <a:pt x="0" y="457"/>
                  </a:moveTo>
                  <a:lnTo>
                    <a:pt x="48" y="12"/>
                  </a:lnTo>
                  <a:lnTo>
                    <a:pt x="6" y="12"/>
                  </a:lnTo>
                  <a:lnTo>
                    <a:pt x="6" y="0"/>
                  </a:lnTo>
                  <a:lnTo>
                    <a:pt x="66" y="0"/>
                  </a:lnTo>
                  <a:lnTo>
                    <a:pt x="12" y="457"/>
                  </a:lnTo>
                  <a:lnTo>
                    <a:pt x="0" y="45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1200"/>
            </a:p>
          </p:txBody>
        </p:sp>
        <p:pic>
          <p:nvPicPr>
            <p:cNvPr id="186" name="Picture 88">
              <a:extLst>
                <a:ext uri="{FF2B5EF4-FFF2-40B4-BE49-F238E27FC236}">
                  <a16:creationId xmlns:a16="http://schemas.microsoft.com/office/drawing/2014/main" id="{A813BE86-E2BD-408B-BD37-18C0871897B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0473125" y="7521562"/>
              <a:ext cx="828259" cy="4601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7" name="Picture 89">
              <a:extLst>
                <a:ext uri="{FF2B5EF4-FFF2-40B4-BE49-F238E27FC236}">
                  <a16:creationId xmlns:a16="http://schemas.microsoft.com/office/drawing/2014/main" id="{D1FAD27A-BE03-4CF4-82FB-826B92290F08}"/>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0457787" y="7168785"/>
              <a:ext cx="843597" cy="5214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8" name="Picture 90">
              <a:extLst>
                <a:ext uri="{FF2B5EF4-FFF2-40B4-BE49-F238E27FC236}">
                  <a16:creationId xmlns:a16="http://schemas.microsoft.com/office/drawing/2014/main" id="{DEFB6873-CF1A-4CE4-9480-F97314671647}"/>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0381096" y="7043523"/>
              <a:ext cx="981640" cy="2479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9" name="Picture 91">
              <a:extLst>
                <a:ext uri="{FF2B5EF4-FFF2-40B4-BE49-F238E27FC236}">
                  <a16:creationId xmlns:a16="http://schemas.microsoft.com/office/drawing/2014/main" id="{C295A7F7-197F-409E-9AB3-5E3805033290}"/>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10427110" y="7291490"/>
              <a:ext cx="920288" cy="766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90" name="Picture 92">
              <a:extLst>
                <a:ext uri="{FF2B5EF4-FFF2-40B4-BE49-F238E27FC236}">
                  <a16:creationId xmlns:a16="http://schemas.microsoft.com/office/drawing/2014/main" id="{115DDEF2-4E1A-4D80-8ED2-3C624E11F767}"/>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10427110" y="7383519"/>
              <a:ext cx="920288" cy="1073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91" name="Picture 93">
              <a:extLst>
                <a:ext uri="{FF2B5EF4-FFF2-40B4-BE49-F238E27FC236}">
                  <a16:creationId xmlns:a16="http://schemas.microsoft.com/office/drawing/2014/main" id="{F2E40B52-C13F-4A34-A496-92061C79FFA8}"/>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10427110" y="7506224"/>
              <a:ext cx="904950" cy="766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92" name="Picture 94">
              <a:extLst>
                <a:ext uri="{FF2B5EF4-FFF2-40B4-BE49-F238E27FC236}">
                  <a16:creationId xmlns:a16="http://schemas.microsoft.com/office/drawing/2014/main" id="{524AA613-89E6-407E-947C-467746B44B4D}"/>
                </a:ext>
              </a:extLst>
            </p:cNvPr>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10427110" y="7598253"/>
              <a:ext cx="904950" cy="1073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3" name="Freeform 95">
              <a:extLst>
                <a:ext uri="{FF2B5EF4-FFF2-40B4-BE49-F238E27FC236}">
                  <a16:creationId xmlns:a16="http://schemas.microsoft.com/office/drawing/2014/main" id="{AFB76472-3448-4F88-A644-EF39BF3969B6}"/>
                </a:ext>
              </a:extLst>
            </p:cNvPr>
            <p:cNvSpPr>
              <a:spLocks/>
            </p:cNvSpPr>
            <p:nvPr/>
          </p:nvSpPr>
          <p:spPr bwMode="auto">
            <a:xfrm>
              <a:off x="10672520" y="7812987"/>
              <a:ext cx="429468" cy="184058"/>
            </a:xfrm>
            <a:custGeom>
              <a:avLst/>
              <a:gdLst>
                <a:gd name="T0" fmla="*/ 28 w 28"/>
                <a:gd name="T1" fmla="*/ 0 h 12"/>
                <a:gd name="T2" fmla="*/ 0 w 28"/>
                <a:gd name="T3" fmla="*/ 0 h 12"/>
                <a:gd name="T4" fmla="*/ 14 w 28"/>
                <a:gd name="T5" fmla="*/ 11 h 12"/>
                <a:gd name="T6" fmla="*/ 28 w 28"/>
                <a:gd name="T7" fmla="*/ 0 h 12"/>
              </a:gdLst>
              <a:ahLst/>
              <a:cxnLst>
                <a:cxn ang="0">
                  <a:pos x="T0" y="T1"/>
                </a:cxn>
                <a:cxn ang="0">
                  <a:pos x="T2" y="T3"/>
                </a:cxn>
                <a:cxn ang="0">
                  <a:pos x="T4" y="T5"/>
                </a:cxn>
                <a:cxn ang="0">
                  <a:pos x="T6" y="T7"/>
                </a:cxn>
              </a:cxnLst>
              <a:rect l="0" t="0" r="r" b="b"/>
              <a:pathLst>
                <a:path w="28" h="12">
                  <a:moveTo>
                    <a:pt x="28" y="0"/>
                  </a:moveTo>
                  <a:cubicBezTo>
                    <a:pt x="28" y="0"/>
                    <a:pt x="12" y="3"/>
                    <a:pt x="0" y="0"/>
                  </a:cubicBezTo>
                  <a:cubicBezTo>
                    <a:pt x="0" y="0"/>
                    <a:pt x="10" y="11"/>
                    <a:pt x="14" y="11"/>
                  </a:cubicBezTo>
                  <a:cubicBezTo>
                    <a:pt x="18" y="12"/>
                    <a:pt x="25" y="3"/>
                    <a:pt x="28" y="0"/>
                  </a:cubicBezTo>
                  <a:close/>
                </a:path>
              </a:pathLst>
            </a:custGeom>
            <a:solidFill>
              <a:srgbClr val="1D1C1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1200"/>
            </a:p>
          </p:txBody>
        </p:sp>
        <p:sp>
          <p:nvSpPr>
            <p:cNvPr id="194" name="Freeform 96">
              <a:extLst>
                <a:ext uri="{FF2B5EF4-FFF2-40B4-BE49-F238E27FC236}">
                  <a16:creationId xmlns:a16="http://schemas.microsoft.com/office/drawing/2014/main" id="{D3B2417E-AA78-4893-A929-628F1D7BE705}"/>
                </a:ext>
              </a:extLst>
            </p:cNvPr>
            <p:cNvSpPr>
              <a:spLocks/>
            </p:cNvSpPr>
            <p:nvPr/>
          </p:nvSpPr>
          <p:spPr bwMode="auto">
            <a:xfrm>
              <a:off x="10871916" y="7598253"/>
              <a:ext cx="490820" cy="2183127"/>
            </a:xfrm>
            <a:custGeom>
              <a:avLst/>
              <a:gdLst>
                <a:gd name="T0" fmla="*/ 7 w 32"/>
                <a:gd name="T1" fmla="*/ 142 h 142"/>
                <a:gd name="T2" fmla="*/ 15 w 32"/>
                <a:gd name="T3" fmla="*/ 142 h 142"/>
                <a:gd name="T4" fmla="*/ 25 w 32"/>
                <a:gd name="T5" fmla="*/ 47 h 142"/>
                <a:gd name="T6" fmla="*/ 32 w 32"/>
                <a:gd name="T7" fmla="*/ 18 h 142"/>
                <a:gd name="T8" fmla="*/ 32 w 32"/>
                <a:gd name="T9" fmla="*/ 0 h 142"/>
                <a:gd name="T10" fmla="*/ 0 w 32"/>
                <a:gd name="T11" fmla="*/ 22 h 142"/>
                <a:gd name="T12" fmla="*/ 3 w 32"/>
                <a:gd name="T13" fmla="*/ 136 h 142"/>
                <a:gd name="T14" fmla="*/ 7 w 32"/>
                <a:gd name="T15" fmla="*/ 142 h 1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 h="142">
                  <a:moveTo>
                    <a:pt x="7" y="142"/>
                  </a:moveTo>
                  <a:cubicBezTo>
                    <a:pt x="15" y="142"/>
                    <a:pt x="15" y="142"/>
                    <a:pt x="15" y="142"/>
                  </a:cubicBezTo>
                  <a:cubicBezTo>
                    <a:pt x="25" y="47"/>
                    <a:pt x="25" y="47"/>
                    <a:pt x="25" y="47"/>
                  </a:cubicBezTo>
                  <a:cubicBezTo>
                    <a:pt x="32" y="18"/>
                    <a:pt x="32" y="18"/>
                    <a:pt x="32" y="18"/>
                  </a:cubicBezTo>
                  <a:cubicBezTo>
                    <a:pt x="31" y="21"/>
                    <a:pt x="32" y="0"/>
                    <a:pt x="32" y="0"/>
                  </a:cubicBezTo>
                  <a:cubicBezTo>
                    <a:pt x="31" y="0"/>
                    <a:pt x="1" y="22"/>
                    <a:pt x="0" y="22"/>
                  </a:cubicBezTo>
                  <a:cubicBezTo>
                    <a:pt x="1" y="23"/>
                    <a:pt x="2" y="125"/>
                    <a:pt x="3" y="136"/>
                  </a:cubicBezTo>
                  <a:lnTo>
                    <a:pt x="7" y="1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1200"/>
            </a:p>
          </p:txBody>
        </p:sp>
        <p:sp>
          <p:nvSpPr>
            <p:cNvPr id="195" name="Freeform 97">
              <a:extLst>
                <a:ext uri="{FF2B5EF4-FFF2-40B4-BE49-F238E27FC236}">
                  <a16:creationId xmlns:a16="http://schemas.microsoft.com/office/drawing/2014/main" id="{F7529E84-FB06-4D13-96C5-067AEC2EC02B}"/>
                </a:ext>
              </a:extLst>
            </p:cNvPr>
            <p:cNvSpPr>
              <a:spLocks/>
            </p:cNvSpPr>
            <p:nvPr/>
          </p:nvSpPr>
          <p:spPr bwMode="auto">
            <a:xfrm>
              <a:off x="10457787" y="7598253"/>
              <a:ext cx="475482" cy="2183127"/>
            </a:xfrm>
            <a:custGeom>
              <a:avLst/>
              <a:gdLst>
                <a:gd name="T0" fmla="*/ 23 w 31"/>
                <a:gd name="T1" fmla="*/ 142 h 142"/>
                <a:gd name="T2" fmla="*/ 31 w 31"/>
                <a:gd name="T3" fmla="*/ 142 h 142"/>
                <a:gd name="T4" fmla="*/ 30 w 31"/>
                <a:gd name="T5" fmla="*/ 21 h 142"/>
                <a:gd name="T6" fmla="*/ 0 w 31"/>
                <a:gd name="T7" fmla="*/ 0 h 142"/>
                <a:gd name="T8" fmla="*/ 0 w 31"/>
                <a:gd name="T9" fmla="*/ 18 h 142"/>
                <a:gd name="T10" fmla="*/ 6 w 31"/>
                <a:gd name="T11" fmla="*/ 47 h 142"/>
                <a:gd name="T12" fmla="*/ 23 w 31"/>
                <a:gd name="T13" fmla="*/ 142 h 142"/>
              </a:gdLst>
              <a:ahLst/>
              <a:cxnLst>
                <a:cxn ang="0">
                  <a:pos x="T0" y="T1"/>
                </a:cxn>
                <a:cxn ang="0">
                  <a:pos x="T2" y="T3"/>
                </a:cxn>
                <a:cxn ang="0">
                  <a:pos x="T4" y="T5"/>
                </a:cxn>
                <a:cxn ang="0">
                  <a:pos x="T6" y="T7"/>
                </a:cxn>
                <a:cxn ang="0">
                  <a:pos x="T8" y="T9"/>
                </a:cxn>
                <a:cxn ang="0">
                  <a:pos x="T10" y="T11"/>
                </a:cxn>
                <a:cxn ang="0">
                  <a:pos x="T12" y="T13"/>
                </a:cxn>
              </a:cxnLst>
              <a:rect l="0" t="0" r="r" b="b"/>
              <a:pathLst>
                <a:path w="31" h="142">
                  <a:moveTo>
                    <a:pt x="23" y="142"/>
                  </a:moveTo>
                  <a:cubicBezTo>
                    <a:pt x="31" y="142"/>
                    <a:pt x="31" y="142"/>
                    <a:pt x="31" y="142"/>
                  </a:cubicBezTo>
                  <a:cubicBezTo>
                    <a:pt x="31" y="111"/>
                    <a:pt x="29" y="22"/>
                    <a:pt x="30" y="21"/>
                  </a:cubicBezTo>
                  <a:cubicBezTo>
                    <a:pt x="29" y="21"/>
                    <a:pt x="1" y="1"/>
                    <a:pt x="0" y="0"/>
                  </a:cubicBezTo>
                  <a:cubicBezTo>
                    <a:pt x="0" y="0"/>
                    <a:pt x="0" y="21"/>
                    <a:pt x="0" y="18"/>
                  </a:cubicBezTo>
                  <a:cubicBezTo>
                    <a:pt x="6" y="47"/>
                    <a:pt x="6" y="47"/>
                    <a:pt x="6" y="47"/>
                  </a:cubicBezTo>
                  <a:lnTo>
                    <a:pt x="23" y="1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1200"/>
            </a:p>
          </p:txBody>
        </p:sp>
        <p:sp>
          <p:nvSpPr>
            <p:cNvPr id="196" name="Freeform 98">
              <a:extLst>
                <a:ext uri="{FF2B5EF4-FFF2-40B4-BE49-F238E27FC236}">
                  <a16:creationId xmlns:a16="http://schemas.microsoft.com/office/drawing/2014/main" id="{F15C631C-D135-432F-9AFF-0C99116D363D}"/>
                </a:ext>
              </a:extLst>
            </p:cNvPr>
            <p:cNvSpPr>
              <a:spLocks/>
            </p:cNvSpPr>
            <p:nvPr/>
          </p:nvSpPr>
          <p:spPr bwMode="auto">
            <a:xfrm>
              <a:off x="10749211" y="7920354"/>
              <a:ext cx="322101" cy="600744"/>
            </a:xfrm>
            <a:custGeom>
              <a:avLst/>
              <a:gdLst>
                <a:gd name="T0" fmla="*/ 60 w 126"/>
                <a:gd name="T1" fmla="*/ 0 h 235"/>
                <a:gd name="T2" fmla="*/ 0 w 126"/>
                <a:gd name="T3" fmla="*/ 108 h 235"/>
                <a:gd name="T4" fmla="*/ 72 w 126"/>
                <a:gd name="T5" fmla="*/ 235 h 235"/>
                <a:gd name="T6" fmla="*/ 126 w 126"/>
                <a:gd name="T7" fmla="*/ 108 h 235"/>
                <a:gd name="T8" fmla="*/ 72 w 126"/>
                <a:gd name="T9" fmla="*/ 0 h 235"/>
                <a:gd name="T10" fmla="*/ 60 w 126"/>
                <a:gd name="T11" fmla="*/ 0 h 235"/>
              </a:gdLst>
              <a:ahLst/>
              <a:cxnLst>
                <a:cxn ang="0">
                  <a:pos x="T0" y="T1"/>
                </a:cxn>
                <a:cxn ang="0">
                  <a:pos x="T2" y="T3"/>
                </a:cxn>
                <a:cxn ang="0">
                  <a:pos x="T4" y="T5"/>
                </a:cxn>
                <a:cxn ang="0">
                  <a:pos x="T6" y="T7"/>
                </a:cxn>
                <a:cxn ang="0">
                  <a:pos x="T8" y="T9"/>
                </a:cxn>
                <a:cxn ang="0">
                  <a:pos x="T10" y="T11"/>
                </a:cxn>
              </a:cxnLst>
              <a:rect l="0" t="0" r="r" b="b"/>
              <a:pathLst>
                <a:path w="126" h="235">
                  <a:moveTo>
                    <a:pt x="60" y="0"/>
                  </a:moveTo>
                  <a:lnTo>
                    <a:pt x="0" y="108"/>
                  </a:lnTo>
                  <a:lnTo>
                    <a:pt x="72" y="235"/>
                  </a:lnTo>
                  <a:lnTo>
                    <a:pt x="126" y="108"/>
                  </a:lnTo>
                  <a:lnTo>
                    <a:pt x="72" y="0"/>
                  </a:lnTo>
                  <a:lnTo>
                    <a:pt x="60" y="0"/>
                  </a:lnTo>
                  <a:close/>
                </a:path>
              </a:pathLst>
            </a:custGeom>
            <a:solidFill>
              <a:srgbClr val="2B2B2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1200"/>
            </a:p>
          </p:txBody>
        </p:sp>
        <p:sp>
          <p:nvSpPr>
            <p:cNvPr id="197" name="Freeform 99">
              <a:extLst>
                <a:ext uri="{FF2B5EF4-FFF2-40B4-BE49-F238E27FC236}">
                  <a16:creationId xmlns:a16="http://schemas.microsoft.com/office/drawing/2014/main" id="{9819BFE2-46C8-4675-82C1-DFC5C9956789}"/>
                </a:ext>
              </a:extLst>
            </p:cNvPr>
            <p:cNvSpPr>
              <a:spLocks/>
            </p:cNvSpPr>
            <p:nvPr/>
          </p:nvSpPr>
          <p:spPr bwMode="auto">
            <a:xfrm>
              <a:off x="10457787" y="7598253"/>
              <a:ext cx="460144" cy="692773"/>
            </a:xfrm>
            <a:custGeom>
              <a:avLst/>
              <a:gdLst>
                <a:gd name="T0" fmla="*/ 0 w 180"/>
                <a:gd name="T1" fmla="*/ 0 h 271"/>
                <a:gd name="T2" fmla="*/ 96 w 180"/>
                <a:gd name="T3" fmla="*/ 271 h 271"/>
                <a:gd name="T4" fmla="*/ 180 w 180"/>
                <a:gd name="T5" fmla="*/ 126 h 271"/>
                <a:gd name="T6" fmla="*/ 0 w 180"/>
                <a:gd name="T7" fmla="*/ 0 h 271"/>
              </a:gdLst>
              <a:ahLst/>
              <a:cxnLst>
                <a:cxn ang="0">
                  <a:pos x="T0" y="T1"/>
                </a:cxn>
                <a:cxn ang="0">
                  <a:pos x="T2" y="T3"/>
                </a:cxn>
                <a:cxn ang="0">
                  <a:pos x="T4" y="T5"/>
                </a:cxn>
                <a:cxn ang="0">
                  <a:pos x="T6" y="T7"/>
                </a:cxn>
              </a:cxnLst>
              <a:rect l="0" t="0" r="r" b="b"/>
              <a:pathLst>
                <a:path w="180" h="271">
                  <a:moveTo>
                    <a:pt x="0" y="0"/>
                  </a:moveTo>
                  <a:lnTo>
                    <a:pt x="96" y="271"/>
                  </a:lnTo>
                  <a:lnTo>
                    <a:pt x="180" y="126"/>
                  </a:lnTo>
                  <a:lnTo>
                    <a:pt x="0" y="0"/>
                  </a:lnTo>
                  <a:close/>
                </a:path>
              </a:pathLst>
            </a:custGeom>
            <a:solidFill>
              <a:srgbClr val="E8E8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1200"/>
            </a:p>
          </p:txBody>
        </p:sp>
        <p:sp>
          <p:nvSpPr>
            <p:cNvPr id="198" name="Freeform 100">
              <a:extLst>
                <a:ext uri="{FF2B5EF4-FFF2-40B4-BE49-F238E27FC236}">
                  <a16:creationId xmlns:a16="http://schemas.microsoft.com/office/drawing/2014/main" id="{56F1BF66-3E9F-42D0-B369-17CA46E9B7F3}"/>
                </a:ext>
              </a:extLst>
            </p:cNvPr>
            <p:cNvSpPr>
              <a:spLocks/>
            </p:cNvSpPr>
            <p:nvPr/>
          </p:nvSpPr>
          <p:spPr bwMode="auto">
            <a:xfrm>
              <a:off x="10917931" y="7598253"/>
              <a:ext cx="444806" cy="692773"/>
            </a:xfrm>
            <a:custGeom>
              <a:avLst/>
              <a:gdLst>
                <a:gd name="T0" fmla="*/ 174 w 174"/>
                <a:gd name="T1" fmla="*/ 0 h 271"/>
                <a:gd name="T2" fmla="*/ 78 w 174"/>
                <a:gd name="T3" fmla="*/ 271 h 271"/>
                <a:gd name="T4" fmla="*/ 0 w 174"/>
                <a:gd name="T5" fmla="*/ 126 h 271"/>
                <a:gd name="T6" fmla="*/ 174 w 174"/>
                <a:gd name="T7" fmla="*/ 0 h 271"/>
              </a:gdLst>
              <a:ahLst/>
              <a:cxnLst>
                <a:cxn ang="0">
                  <a:pos x="T0" y="T1"/>
                </a:cxn>
                <a:cxn ang="0">
                  <a:pos x="T2" y="T3"/>
                </a:cxn>
                <a:cxn ang="0">
                  <a:pos x="T4" y="T5"/>
                </a:cxn>
                <a:cxn ang="0">
                  <a:pos x="T6" y="T7"/>
                </a:cxn>
              </a:cxnLst>
              <a:rect l="0" t="0" r="r" b="b"/>
              <a:pathLst>
                <a:path w="174" h="271">
                  <a:moveTo>
                    <a:pt x="174" y="0"/>
                  </a:moveTo>
                  <a:lnTo>
                    <a:pt x="78" y="271"/>
                  </a:lnTo>
                  <a:lnTo>
                    <a:pt x="0" y="126"/>
                  </a:lnTo>
                  <a:lnTo>
                    <a:pt x="174" y="0"/>
                  </a:lnTo>
                  <a:close/>
                </a:path>
              </a:pathLst>
            </a:custGeom>
            <a:solidFill>
              <a:srgbClr val="E8E8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1200"/>
            </a:p>
          </p:txBody>
        </p:sp>
        <p:sp>
          <p:nvSpPr>
            <p:cNvPr id="199" name="Freeform 101">
              <a:extLst>
                <a:ext uri="{FF2B5EF4-FFF2-40B4-BE49-F238E27FC236}">
                  <a16:creationId xmlns:a16="http://schemas.microsoft.com/office/drawing/2014/main" id="{4D6E6085-5B9A-4A17-A5A3-66E71976B156}"/>
                </a:ext>
              </a:extLst>
            </p:cNvPr>
            <p:cNvSpPr>
              <a:spLocks/>
            </p:cNvSpPr>
            <p:nvPr/>
          </p:nvSpPr>
          <p:spPr bwMode="auto">
            <a:xfrm>
              <a:off x="10166362" y="7582915"/>
              <a:ext cx="751568" cy="2722519"/>
            </a:xfrm>
            <a:custGeom>
              <a:avLst/>
              <a:gdLst>
                <a:gd name="T0" fmla="*/ 18 w 294"/>
                <a:gd name="T1" fmla="*/ 349 h 1065"/>
                <a:gd name="T2" fmla="*/ 294 w 294"/>
                <a:gd name="T3" fmla="*/ 1065 h 1065"/>
                <a:gd name="T4" fmla="*/ 252 w 294"/>
                <a:gd name="T5" fmla="*/ 860 h 1065"/>
                <a:gd name="T6" fmla="*/ 114 w 294"/>
                <a:gd name="T7" fmla="*/ 0 h 1065"/>
                <a:gd name="T8" fmla="*/ 96 w 294"/>
                <a:gd name="T9" fmla="*/ 18 h 1065"/>
                <a:gd name="T10" fmla="*/ 60 w 294"/>
                <a:gd name="T11" fmla="*/ 42 h 1065"/>
                <a:gd name="T12" fmla="*/ 0 w 294"/>
                <a:gd name="T13" fmla="*/ 234 h 1065"/>
                <a:gd name="T14" fmla="*/ 96 w 294"/>
                <a:gd name="T15" fmla="*/ 313 h 1065"/>
                <a:gd name="T16" fmla="*/ 18 w 294"/>
                <a:gd name="T17" fmla="*/ 349 h 10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4" h="1065">
                  <a:moveTo>
                    <a:pt x="18" y="349"/>
                  </a:moveTo>
                  <a:lnTo>
                    <a:pt x="294" y="1065"/>
                  </a:lnTo>
                  <a:lnTo>
                    <a:pt x="252" y="860"/>
                  </a:lnTo>
                  <a:lnTo>
                    <a:pt x="114" y="0"/>
                  </a:lnTo>
                  <a:lnTo>
                    <a:pt x="96" y="18"/>
                  </a:lnTo>
                  <a:lnTo>
                    <a:pt x="60" y="42"/>
                  </a:lnTo>
                  <a:lnTo>
                    <a:pt x="0" y="234"/>
                  </a:lnTo>
                  <a:lnTo>
                    <a:pt x="96" y="313"/>
                  </a:lnTo>
                  <a:lnTo>
                    <a:pt x="18" y="349"/>
                  </a:lnTo>
                  <a:close/>
                </a:path>
              </a:pathLst>
            </a:custGeom>
            <a:solidFill>
              <a:srgbClr val="4445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1200"/>
            </a:p>
          </p:txBody>
        </p:sp>
        <p:sp>
          <p:nvSpPr>
            <p:cNvPr id="200" name="Freeform 102">
              <a:extLst>
                <a:ext uri="{FF2B5EF4-FFF2-40B4-BE49-F238E27FC236}">
                  <a16:creationId xmlns:a16="http://schemas.microsoft.com/office/drawing/2014/main" id="{A618F759-844C-4FA5-9FFD-86039A482159}"/>
                </a:ext>
              </a:extLst>
            </p:cNvPr>
            <p:cNvSpPr>
              <a:spLocks/>
            </p:cNvSpPr>
            <p:nvPr/>
          </p:nvSpPr>
          <p:spPr bwMode="auto">
            <a:xfrm>
              <a:off x="10902592" y="7582915"/>
              <a:ext cx="766907" cy="2722519"/>
            </a:xfrm>
            <a:custGeom>
              <a:avLst/>
              <a:gdLst>
                <a:gd name="T0" fmla="*/ 276 w 300"/>
                <a:gd name="T1" fmla="*/ 349 h 1065"/>
                <a:gd name="T2" fmla="*/ 198 w 300"/>
                <a:gd name="T3" fmla="*/ 313 h 1065"/>
                <a:gd name="T4" fmla="*/ 300 w 300"/>
                <a:gd name="T5" fmla="*/ 234 h 1065"/>
                <a:gd name="T6" fmla="*/ 234 w 300"/>
                <a:gd name="T7" fmla="*/ 42 h 1065"/>
                <a:gd name="T8" fmla="*/ 192 w 300"/>
                <a:gd name="T9" fmla="*/ 12 h 1065"/>
                <a:gd name="T10" fmla="*/ 180 w 300"/>
                <a:gd name="T11" fmla="*/ 0 h 1065"/>
                <a:gd name="T12" fmla="*/ 0 w 300"/>
                <a:gd name="T13" fmla="*/ 1065 h 1065"/>
                <a:gd name="T14" fmla="*/ 276 w 300"/>
                <a:gd name="T15" fmla="*/ 349 h 10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00" h="1065">
                  <a:moveTo>
                    <a:pt x="276" y="349"/>
                  </a:moveTo>
                  <a:lnTo>
                    <a:pt x="198" y="313"/>
                  </a:lnTo>
                  <a:lnTo>
                    <a:pt x="300" y="234"/>
                  </a:lnTo>
                  <a:lnTo>
                    <a:pt x="234" y="42"/>
                  </a:lnTo>
                  <a:lnTo>
                    <a:pt x="192" y="12"/>
                  </a:lnTo>
                  <a:lnTo>
                    <a:pt x="180" y="0"/>
                  </a:lnTo>
                  <a:lnTo>
                    <a:pt x="0" y="1065"/>
                  </a:lnTo>
                  <a:lnTo>
                    <a:pt x="276" y="349"/>
                  </a:lnTo>
                  <a:close/>
                </a:path>
              </a:pathLst>
            </a:custGeom>
            <a:solidFill>
              <a:srgbClr val="4445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1200"/>
            </a:p>
          </p:txBody>
        </p:sp>
        <p:sp>
          <p:nvSpPr>
            <p:cNvPr id="201" name="Freeform 103">
              <a:extLst>
                <a:ext uri="{FF2B5EF4-FFF2-40B4-BE49-F238E27FC236}">
                  <a16:creationId xmlns:a16="http://schemas.microsoft.com/office/drawing/2014/main" id="{F07F4609-7A7A-4773-8FC3-4EBFCEBAC7BE}"/>
                </a:ext>
              </a:extLst>
            </p:cNvPr>
            <p:cNvSpPr>
              <a:spLocks/>
            </p:cNvSpPr>
            <p:nvPr/>
          </p:nvSpPr>
          <p:spPr bwMode="auto">
            <a:xfrm>
              <a:off x="10703197" y="8291025"/>
              <a:ext cx="398791" cy="2244480"/>
            </a:xfrm>
            <a:custGeom>
              <a:avLst/>
              <a:gdLst>
                <a:gd name="T0" fmla="*/ 84 w 156"/>
                <a:gd name="T1" fmla="*/ 878 h 878"/>
                <a:gd name="T2" fmla="*/ 156 w 156"/>
                <a:gd name="T3" fmla="*/ 794 h 878"/>
                <a:gd name="T4" fmla="*/ 102 w 156"/>
                <a:gd name="T5" fmla="*/ 132 h 878"/>
                <a:gd name="T6" fmla="*/ 84 w 156"/>
                <a:gd name="T7" fmla="*/ 0 h 878"/>
                <a:gd name="T8" fmla="*/ 72 w 156"/>
                <a:gd name="T9" fmla="*/ 132 h 878"/>
                <a:gd name="T10" fmla="*/ 0 w 156"/>
                <a:gd name="T11" fmla="*/ 788 h 878"/>
                <a:gd name="T12" fmla="*/ 84 w 156"/>
                <a:gd name="T13" fmla="*/ 878 h 878"/>
              </a:gdLst>
              <a:ahLst/>
              <a:cxnLst>
                <a:cxn ang="0">
                  <a:pos x="T0" y="T1"/>
                </a:cxn>
                <a:cxn ang="0">
                  <a:pos x="T2" y="T3"/>
                </a:cxn>
                <a:cxn ang="0">
                  <a:pos x="T4" y="T5"/>
                </a:cxn>
                <a:cxn ang="0">
                  <a:pos x="T6" y="T7"/>
                </a:cxn>
                <a:cxn ang="0">
                  <a:pos x="T8" y="T9"/>
                </a:cxn>
                <a:cxn ang="0">
                  <a:pos x="T10" y="T11"/>
                </a:cxn>
                <a:cxn ang="0">
                  <a:pos x="T12" y="T13"/>
                </a:cxn>
              </a:cxnLst>
              <a:rect l="0" t="0" r="r" b="b"/>
              <a:pathLst>
                <a:path w="156" h="878">
                  <a:moveTo>
                    <a:pt x="84" y="878"/>
                  </a:moveTo>
                  <a:lnTo>
                    <a:pt x="156" y="794"/>
                  </a:lnTo>
                  <a:lnTo>
                    <a:pt x="102" y="132"/>
                  </a:lnTo>
                  <a:lnTo>
                    <a:pt x="84" y="0"/>
                  </a:lnTo>
                  <a:lnTo>
                    <a:pt x="72" y="132"/>
                  </a:lnTo>
                  <a:lnTo>
                    <a:pt x="0" y="788"/>
                  </a:lnTo>
                  <a:lnTo>
                    <a:pt x="84" y="878"/>
                  </a:lnTo>
                  <a:close/>
                </a:path>
              </a:pathLst>
            </a:custGeom>
            <a:solidFill>
              <a:srgbClr val="2B2B2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1200"/>
            </a:p>
          </p:txBody>
        </p:sp>
        <p:sp>
          <p:nvSpPr>
            <p:cNvPr id="202" name="Freeform 104">
              <a:extLst>
                <a:ext uri="{FF2B5EF4-FFF2-40B4-BE49-F238E27FC236}">
                  <a16:creationId xmlns:a16="http://schemas.microsoft.com/office/drawing/2014/main" id="{E19ABD5E-0D0E-4577-BED3-B2000F31F919}"/>
                </a:ext>
              </a:extLst>
            </p:cNvPr>
            <p:cNvSpPr>
              <a:spLocks/>
            </p:cNvSpPr>
            <p:nvPr/>
          </p:nvSpPr>
          <p:spPr bwMode="auto">
            <a:xfrm>
              <a:off x="12037614" y="5522493"/>
              <a:ext cx="490820" cy="490820"/>
            </a:xfrm>
            <a:custGeom>
              <a:avLst/>
              <a:gdLst>
                <a:gd name="T0" fmla="*/ 16 w 32"/>
                <a:gd name="T1" fmla="*/ 0 h 32"/>
                <a:gd name="T2" fmla="*/ 0 w 32"/>
                <a:gd name="T3" fmla="*/ 16 h 32"/>
                <a:gd name="T4" fmla="*/ 16 w 32"/>
                <a:gd name="T5" fmla="*/ 32 h 32"/>
                <a:gd name="T6" fmla="*/ 32 w 32"/>
                <a:gd name="T7" fmla="*/ 16 h 32"/>
                <a:gd name="T8" fmla="*/ 16 w 32"/>
                <a:gd name="T9" fmla="*/ 0 h 32"/>
              </a:gdLst>
              <a:ahLst/>
              <a:cxnLst>
                <a:cxn ang="0">
                  <a:pos x="T0" y="T1"/>
                </a:cxn>
                <a:cxn ang="0">
                  <a:pos x="T2" y="T3"/>
                </a:cxn>
                <a:cxn ang="0">
                  <a:pos x="T4" y="T5"/>
                </a:cxn>
                <a:cxn ang="0">
                  <a:pos x="T6" y="T7"/>
                </a:cxn>
                <a:cxn ang="0">
                  <a:pos x="T8" y="T9"/>
                </a:cxn>
              </a:cxnLst>
              <a:rect l="0" t="0" r="r" b="b"/>
              <a:pathLst>
                <a:path w="32" h="32">
                  <a:moveTo>
                    <a:pt x="16" y="0"/>
                  </a:moveTo>
                  <a:cubicBezTo>
                    <a:pt x="13" y="9"/>
                    <a:pt x="10" y="12"/>
                    <a:pt x="0" y="16"/>
                  </a:cubicBezTo>
                  <a:cubicBezTo>
                    <a:pt x="10" y="19"/>
                    <a:pt x="13" y="22"/>
                    <a:pt x="16" y="32"/>
                  </a:cubicBezTo>
                  <a:cubicBezTo>
                    <a:pt x="20" y="22"/>
                    <a:pt x="23" y="19"/>
                    <a:pt x="32" y="16"/>
                  </a:cubicBezTo>
                  <a:cubicBezTo>
                    <a:pt x="23" y="12"/>
                    <a:pt x="20" y="9"/>
                    <a:pt x="16" y="0"/>
                  </a:cubicBezTo>
                </a:path>
              </a:pathLst>
            </a:custGeom>
            <a:solidFill>
              <a:srgbClr val="B1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1200"/>
            </a:p>
          </p:txBody>
        </p:sp>
        <p:sp>
          <p:nvSpPr>
            <p:cNvPr id="203" name="Freeform 105">
              <a:extLst>
                <a:ext uri="{FF2B5EF4-FFF2-40B4-BE49-F238E27FC236}">
                  <a16:creationId xmlns:a16="http://schemas.microsoft.com/office/drawing/2014/main" id="{5216C5CF-591A-4565-989E-B9D85AA50474}"/>
                </a:ext>
              </a:extLst>
            </p:cNvPr>
            <p:cNvSpPr>
              <a:spLocks/>
            </p:cNvSpPr>
            <p:nvPr/>
          </p:nvSpPr>
          <p:spPr bwMode="auto">
            <a:xfrm>
              <a:off x="12313701" y="4906410"/>
              <a:ext cx="383453" cy="386010"/>
            </a:xfrm>
            <a:custGeom>
              <a:avLst/>
              <a:gdLst>
                <a:gd name="T0" fmla="*/ 13 w 25"/>
                <a:gd name="T1" fmla="*/ 0 h 25"/>
                <a:gd name="T2" fmla="*/ 0 w 25"/>
                <a:gd name="T3" fmla="*/ 12 h 25"/>
                <a:gd name="T4" fmla="*/ 13 w 25"/>
                <a:gd name="T5" fmla="*/ 25 h 25"/>
                <a:gd name="T6" fmla="*/ 25 w 25"/>
                <a:gd name="T7" fmla="*/ 12 h 25"/>
                <a:gd name="T8" fmla="*/ 13 w 25"/>
                <a:gd name="T9" fmla="*/ 0 h 25"/>
              </a:gdLst>
              <a:ahLst/>
              <a:cxnLst>
                <a:cxn ang="0">
                  <a:pos x="T0" y="T1"/>
                </a:cxn>
                <a:cxn ang="0">
                  <a:pos x="T2" y="T3"/>
                </a:cxn>
                <a:cxn ang="0">
                  <a:pos x="T4" y="T5"/>
                </a:cxn>
                <a:cxn ang="0">
                  <a:pos x="T6" y="T7"/>
                </a:cxn>
                <a:cxn ang="0">
                  <a:pos x="T8" y="T9"/>
                </a:cxn>
              </a:cxnLst>
              <a:rect l="0" t="0" r="r" b="b"/>
              <a:pathLst>
                <a:path w="25" h="25">
                  <a:moveTo>
                    <a:pt x="13" y="0"/>
                  </a:moveTo>
                  <a:cubicBezTo>
                    <a:pt x="10" y="7"/>
                    <a:pt x="8" y="9"/>
                    <a:pt x="0" y="12"/>
                  </a:cubicBezTo>
                  <a:cubicBezTo>
                    <a:pt x="8" y="15"/>
                    <a:pt x="10" y="17"/>
                    <a:pt x="13" y="25"/>
                  </a:cubicBezTo>
                  <a:cubicBezTo>
                    <a:pt x="15" y="17"/>
                    <a:pt x="18" y="15"/>
                    <a:pt x="25" y="12"/>
                  </a:cubicBezTo>
                  <a:cubicBezTo>
                    <a:pt x="18" y="9"/>
                    <a:pt x="15" y="7"/>
                    <a:pt x="13" y="0"/>
                  </a:cubicBezTo>
                </a:path>
              </a:pathLst>
            </a:custGeom>
            <a:solidFill>
              <a:srgbClr val="B1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1200"/>
            </a:p>
          </p:txBody>
        </p:sp>
        <p:sp>
          <p:nvSpPr>
            <p:cNvPr id="204" name="Freeform 106">
              <a:extLst>
                <a:ext uri="{FF2B5EF4-FFF2-40B4-BE49-F238E27FC236}">
                  <a16:creationId xmlns:a16="http://schemas.microsoft.com/office/drawing/2014/main" id="{730135C3-6534-44FC-8D04-DEB640C476CA}"/>
                </a:ext>
              </a:extLst>
            </p:cNvPr>
            <p:cNvSpPr>
              <a:spLocks/>
            </p:cNvSpPr>
            <p:nvPr/>
          </p:nvSpPr>
          <p:spPr bwMode="auto">
            <a:xfrm>
              <a:off x="11730852" y="5029115"/>
              <a:ext cx="383453" cy="386010"/>
            </a:xfrm>
            <a:custGeom>
              <a:avLst/>
              <a:gdLst>
                <a:gd name="T0" fmla="*/ 12 w 25"/>
                <a:gd name="T1" fmla="*/ 0 h 25"/>
                <a:gd name="T2" fmla="*/ 0 w 25"/>
                <a:gd name="T3" fmla="*/ 12 h 25"/>
                <a:gd name="T4" fmla="*/ 12 w 25"/>
                <a:gd name="T5" fmla="*/ 25 h 25"/>
                <a:gd name="T6" fmla="*/ 25 w 25"/>
                <a:gd name="T7" fmla="*/ 12 h 25"/>
                <a:gd name="T8" fmla="*/ 12 w 25"/>
                <a:gd name="T9" fmla="*/ 0 h 25"/>
              </a:gdLst>
              <a:ahLst/>
              <a:cxnLst>
                <a:cxn ang="0">
                  <a:pos x="T0" y="T1"/>
                </a:cxn>
                <a:cxn ang="0">
                  <a:pos x="T2" y="T3"/>
                </a:cxn>
                <a:cxn ang="0">
                  <a:pos x="T4" y="T5"/>
                </a:cxn>
                <a:cxn ang="0">
                  <a:pos x="T6" y="T7"/>
                </a:cxn>
                <a:cxn ang="0">
                  <a:pos x="T8" y="T9"/>
                </a:cxn>
              </a:cxnLst>
              <a:rect l="0" t="0" r="r" b="b"/>
              <a:pathLst>
                <a:path w="25" h="25">
                  <a:moveTo>
                    <a:pt x="12" y="0"/>
                  </a:moveTo>
                  <a:cubicBezTo>
                    <a:pt x="10" y="7"/>
                    <a:pt x="7" y="9"/>
                    <a:pt x="0" y="12"/>
                  </a:cubicBezTo>
                  <a:cubicBezTo>
                    <a:pt x="7" y="15"/>
                    <a:pt x="10" y="17"/>
                    <a:pt x="12" y="25"/>
                  </a:cubicBezTo>
                  <a:cubicBezTo>
                    <a:pt x="15" y="17"/>
                    <a:pt x="17" y="15"/>
                    <a:pt x="25" y="12"/>
                  </a:cubicBezTo>
                  <a:cubicBezTo>
                    <a:pt x="17" y="9"/>
                    <a:pt x="15" y="7"/>
                    <a:pt x="12" y="0"/>
                  </a:cubicBezTo>
                </a:path>
              </a:pathLst>
            </a:custGeom>
            <a:solidFill>
              <a:srgbClr val="B1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1200"/>
            </a:p>
          </p:txBody>
        </p:sp>
        <p:sp>
          <p:nvSpPr>
            <p:cNvPr id="205" name="Freeform 508">
              <a:extLst>
                <a:ext uri="{FF2B5EF4-FFF2-40B4-BE49-F238E27FC236}">
                  <a16:creationId xmlns:a16="http://schemas.microsoft.com/office/drawing/2014/main" id="{6491C1DC-AEBA-4DD7-913E-BA1AA38DE7F8}"/>
                </a:ext>
              </a:extLst>
            </p:cNvPr>
            <p:cNvSpPr>
              <a:spLocks noEditPoints="1"/>
            </p:cNvSpPr>
            <p:nvPr/>
          </p:nvSpPr>
          <p:spPr bwMode="auto">
            <a:xfrm>
              <a:off x="11577470" y="6660070"/>
              <a:ext cx="383453" cy="769464"/>
            </a:xfrm>
            <a:custGeom>
              <a:avLst/>
              <a:gdLst>
                <a:gd name="T0" fmla="*/ 11 w 25"/>
                <a:gd name="T1" fmla="*/ 50 h 50"/>
                <a:gd name="T2" fmla="*/ 2 w 25"/>
                <a:gd name="T3" fmla="*/ 42 h 50"/>
                <a:gd name="T4" fmla="*/ 1 w 25"/>
                <a:gd name="T5" fmla="*/ 9 h 50"/>
                <a:gd name="T6" fmla="*/ 8 w 25"/>
                <a:gd name="T7" fmla="*/ 1 h 50"/>
                <a:gd name="T8" fmla="*/ 15 w 25"/>
                <a:gd name="T9" fmla="*/ 1 h 50"/>
                <a:gd name="T10" fmla="*/ 23 w 25"/>
                <a:gd name="T11" fmla="*/ 8 h 50"/>
                <a:gd name="T12" fmla="*/ 25 w 25"/>
                <a:gd name="T13" fmla="*/ 41 h 50"/>
                <a:gd name="T14" fmla="*/ 23 w 25"/>
                <a:gd name="T15" fmla="*/ 47 h 50"/>
                <a:gd name="T16" fmla="*/ 17 w 25"/>
                <a:gd name="T17" fmla="*/ 49 h 50"/>
                <a:gd name="T18" fmla="*/ 11 w 25"/>
                <a:gd name="T19" fmla="*/ 50 h 50"/>
                <a:gd name="T20" fmla="*/ 11 w 25"/>
                <a:gd name="T21" fmla="*/ 50 h 50"/>
                <a:gd name="T22" fmla="*/ 15 w 25"/>
                <a:gd name="T23" fmla="*/ 3 h 50"/>
                <a:gd name="T24" fmla="*/ 15 w 25"/>
                <a:gd name="T25" fmla="*/ 3 h 50"/>
                <a:gd name="T26" fmla="*/ 8 w 25"/>
                <a:gd name="T27" fmla="*/ 3 h 50"/>
                <a:gd name="T28" fmla="*/ 3 w 25"/>
                <a:gd name="T29" fmla="*/ 9 h 50"/>
                <a:gd name="T30" fmla="*/ 5 w 25"/>
                <a:gd name="T31" fmla="*/ 42 h 50"/>
                <a:gd name="T32" fmla="*/ 11 w 25"/>
                <a:gd name="T33" fmla="*/ 47 h 50"/>
                <a:gd name="T34" fmla="*/ 17 w 25"/>
                <a:gd name="T35" fmla="*/ 47 h 50"/>
                <a:gd name="T36" fmla="*/ 21 w 25"/>
                <a:gd name="T37" fmla="*/ 45 h 50"/>
                <a:gd name="T38" fmla="*/ 23 w 25"/>
                <a:gd name="T39" fmla="*/ 41 h 50"/>
                <a:gd name="T40" fmla="*/ 21 w 25"/>
                <a:gd name="T41" fmla="*/ 8 h 50"/>
                <a:gd name="T42" fmla="*/ 15 w 25"/>
                <a:gd name="T43" fmla="*/ 3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5" h="50">
                  <a:moveTo>
                    <a:pt x="11" y="50"/>
                  </a:moveTo>
                  <a:cubicBezTo>
                    <a:pt x="6" y="50"/>
                    <a:pt x="3" y="47"/>
                    <a:pt x="2" y="42"/>
                  </a:cubicBezTo>
                  <a:cubicBezTo>
                    <a:pt x="1" y="9"/>
                    <a:pt x="1" y="9"/>
                    <a:pt x="1" y="9"/>
                  </a:cubicBezTo>
                  <a:cubicBezTo>
                    <a:pt x="0" y="5"/>
                    <a:pt x="4" y="1"/>
                    <a:pt x="8" y="1"/>
                  </a:cubicBezTo>
                  <a:cubicBezTo>
                    <a:pt x="15" y="1"/>
                    <a:pt x="15" y="1"/>
                    <a:pt x="15" y="1"/>
                  </a:cubicBezTo>
                  <a:cubicBezTo>
                    <a:pt x="19" y="0"/>
                    <a:pt x="23" y="4"/>
                    <a:pt x="23" y="8"/>
                  </a:cubicBezTo>
                  <a:cubicBezTo>
                    <a:pt x="25" y="41"/>
                    <a:pt x="25" y="41"/>
                    <a:pt x="25" y="41"/>
                  </a:cubicBezTo>
                  <a:cubicBezTo>
                    <a:pt x="25" y="43"/>
                    <a:pt x="24" y="45"/>
                    <a:pt x="23" y="47"/>
                  </a:cubicBezTo>
                  <a:cubicBezTo>
                    <a:pt x="22" y="48"/>
                    <a:pt x="20" y="49"/>
                    <a:pt x="17" y="49"/>
                  </a:cubicBezTo>
                  <a:cubicBezTo>
                    <a:pt x="11" y="50"/>
                    <a:pt x="11" y="50"/>
                    <a:pt x="11" y="50"/>
                  </a:cubicBezTo>
                  <a:cubicBezTo>
                    <a:pt x="11" y="50"/>
                    <a:pt x="11" y="50"/>
                    <a:pt x="11" y="50"/>
                  </a:cubicBezTo>
                  <a:close/>
                  <a:moveTo>
                    <a:pt x="15" y="3"/>
                  </a:moveTo>
                  <a:cubicBezTo>
                    <a:pt x="15" y="3"/>
                    <a:pt x="15" y="3"/>
                    <a:pt x="15" y="3"/>
                  </a:cubicBezTo>
                  <a:cubicBezTo>
                    <a:pt x="8" y="3"/>
                    <a:pt x="8" y="3"/>
                    <a:pt x="8" y="3"/>
                  </a:cubicBezTo>
                  <a:cubicBezTo>
                    <a:pt x="5" y="4"/>
                    <a:pt x="3" y="6"/>
                    <a:pt x="3" y="9"/>
                  </a:cubicBezTo>
                  <a:cubicBezTo>
                    <a:pt x="5" y="42"/>
                    <a:pt x="5" y="42"/>
                    <a:pt x="5" y="42"/>
                  </a:cubicBezTo>
                  <a:cubicBezTo>
                    <a:pt x="5" y="45"/>
                    <a:pt x="8" y="48"/>
                    <a:pt x="11" y="47"/>
                  </a:cubicBezTo>
                  <a:cubicBezTo>
                    <a:pt x="17" y="47"/>
                    <a:pt x="17" y="47"/>
                    <a:pt x="17" y="47"/>
                  </a:cubicBezTo>
                  <a:cubicBezTo>
                    <a:pt x="19" y="47"/>
                    <a:pt x="20" y="46"/>
                    <a:pt x="21" y="45"/>
                  </a:cubicBezTo>
                  <a:cubicBezTo>
                    <a:pt x="22" y="44"/>
                    <a:pt x="23" y="43"/>
                    <a:pt x="23" y="41"/>
                  </a:cubicBezTo>
                  <a:cubicBezTo>
                    <a:pt x="21" y="8"/>
                    <a:pt x="21" y="8"/>
                    <a:pt x="21" y="8"/>
                  </a:cubicBezTo>
                  <a:cubicBezTo>
                    <a:pt x="20" y="5"/>
                    <a:pt x="18" y="3"/>
                    <a:pt x="15" y="3"/>
                  </a:cubicBezTo>
                  <a:close/>
                </a:path>
              </a:pathLst>
            </a:custGeom>
            <a:solidFill>
              <a:srgbClr val="D0D8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1200"/>
            </a:p>
          </p:txBody>
        </p:sp>
        <p:sp>
          <p:nvSpPr>
            <p:cNvPr id="206" name="Freeform 509">
              <a:extLst>
                <a:ext uri="{FF2B5EF4-FFF2-40B4-BE49-F238E27FC236}">
                  <a16:creationId xmlns:a16="http://schemas.microsoft.com/office/drawing/2014/main" id="{C7D3DE8A-0059-4E3D-B6E2-DE986D512347}"/>
                </a:ext>
              </a:extLst>
            </p:cNvPr>
            <p:cNvSpPr>
              <a:spLocks noEditPoints="1"/>
            </p:cNvSpPr>
            <p:nvPr/>
          </p:nvSpPr>
          <p:spPr bwMode="auto">
            <a:xfrm>
              <a:off x="11884233" y="6322631"/>
              <a:ext cx="858935" cy="1030212"/>
            </a:xfrm>
            <a:custGeom>
              <a:avLst/>
              <a:gdLst>
                <a:gd name="T0" fmla="*/ 13 w 56"/>
                <a:gd name="T1" fmla="*/ 67 h 67"/>
                <a:gd name="T2" fmla="*/ 13 w 56"/>
                <a:gd name="T3" fmla="*/ 67 h 67"/>
                <a:gd name="T4" fmla="*/ 2 w 56"/>
                <a:gd name="T5" fmla="*/ 57 h 67"/>
                <a:gd name="T6" fmla="*/ 1 w 56"/>
                <a:gd name="T7" fmla="*/ 33 h 67"/>
                <a:gd name="T8" fmla="*/ 10 w 56"/>
                <a:gd name="T9" fmla="*/ 22 h 67"/>
                <a:gd name="T10" fmla="*/ 10 w 56"/>
                <a:gd name="T11" fmla="*/ 22 h 67"/>
                <a:gd name="T12" fmla="*/ 15 w 56"/>
                <a:gd name="T13" fmla="*/ 16 h 67"/>
                <a:gd name="T14" fmla="*/ 15 w 56"/>
                <a:gd name="T15" fmla="*/ 9 h 67"/>
                <a:gd name="T16" fmla="*/ 22 w 56"/>
                <a:gd name="T17" fmla="*/ 1 h 67"/>
                <a:gd name="T18" fmla="*/ 30 w 56"/>
                <a:gd name="T19" fmla="*/ 8 h 67"/>
                <a:gd name="T20" fmla="*/ 31 w 56"/>
                <a:gd name="T21" fmla="*/ 21 h 67"/>
                <a:gd name="T22" fmla="*/ 47 w 56"/>
                <a:gd name="T23" fmla="*/ 20 h 67"/>
                <a:gd name="T24" fmla="*/ 55 w 56"/>
                <a:gd name="T25" fmla="*/ 27 h 67"/>
                <a:gd name="T26" fmla="*/ 52 w 56"/>
                <a:gd name="T27" fmla="*/ 34 h 67"/>
                <a:gd name="T28" fmla="*/ 53 w 56"/>
                <a:gd name="T29" fmla="*/ 38 h 67"/>
                <a:gd name="T30" fmla="*/ 49 w 56"/>
                <a:gd name="T31" fmla="*/ 45 h 67"/>
                <a:gd name="T32" fmla="*/ 51 w 56"/>
                <a:gd name="T33" fmla="*/ 49 h 67"/>
                <a:gd name="T34" fmla="*/ 47 w 56"/>
                <a:gd name="T35" fmla="*/ 55 h 67"/>
                <a:gd name="T36" fmla="*/ 48 w 56"/>
                <a:gd name="T37" fmla="*/ 59 h 67"/>
                <a:gd name="T38" fmla="*/ 47 w 56"/>
                <a:gd name="T39" fmla="*/ 63 h 67"/>
                <a:gd name="T40" fmla="*/ 43 w 56"/>
                <a:gd name="T41" fmla="*/ 65 h 67"/>
                <a:gd name="T42" fmla="*/ 13 w 56"/>
                <a:gd name="T43" fmla="*/ 67 h 67"/>
                <a:gd name="T44" fmla="*/ 13 w 56"/>
                <a:gd name="T45" fmla="*/ 67 h 67"/>
                <a:gd name="T46" fmla="*/ 10 w 56"/>
                <a:gd name="T47" fmla="*/ 24 h 67"/>
                <a:gd name="T48" fmla="*/ 3 w 56"/>
                <a:gd name="T49" fmla="*/ 33 h 67"/>
                <a:gd name="T50" fmla="*/ 5 w 56"/>
                <a:gd name="T51" fmla="*/ 57 h 67"/>
                <a:gd name="T52" fmla="*/ 13 w 56"/>
                <a:gd name="T53" fmla="*/ 65 h 67"/>
                <a:gd name="T54" fmla="*/ 42 w 56"/>
                <a:gd name="T55" fmla="*/ 63 h 67"/>
                <a:gd name="T56" fmla="*/ 45 w 56"/>
                <a:gd name="T57" fmla="*/ 62 h 67"/>
                <a:gd name="T58" fmla="*/ 46 w 56"/>
                <a:gd name="T59" fmla="*/ 59 h 67"/>
                <a:gd name="T60" fmla="*/ 44 w 56"/>
                <a:gd name="T61" fmla="*/ 56 h 67"/>
                <a:gd name="T62" fmla="*/ 43 w 56"/>
                <a:gd name="T63" fmla="*/ 55 h 67"/>
                <a:gd name="T64" fmla="*/ 45 w 56"/>
                <a:gd name="T65" fmla="*/ 54 h 67"/>
                <a:gd name="T66" fmla="*/ 48 w 56"/>
                <a:gd name="T67" fmla="*/ 49 h 67"/>
                <a:gd name="T68" fmla="*/ 46 w 56"/>
                <a:gd name="T69" fmla="*/ 45 h 67"/>
                <a:gd name="T70" fmla="*/ 45 w 56"/>
                <a:gd name="T71" fmla="*/ 44 h 67"/>
                <a:gd name="T72" fmla="*/ 46 w 56"/>
                <a:gd name="T73" fmla="*/ 43 h 67"/>
                <a:gd name="T74" fmla="*/ 51 w 56"/>
                <a:gd name="T75" fmla="*/ 38 h 67"/>
                <a:gd name="T76" fmla="*/ 49 w 56"/>
                <a:gd name="T77" fmla="*/ 34 h 67"/>
                <a:gd name="T78" fmla="*/ 48 w 56"/>
                <a:gd name="T79" fmla="*/ 33 h 67"/>
                <a:gd name="T80" fmla="*/ 49 w 56"/>
                <a:gd name="T81" fmla="*/ 32 h 67"/>
                <a:gd name="T82" fmla="*/ 53 w 56"/>
                <a:gd name="T83" fmla="*/ 27 h 67"/>
                <a:gd name="T84" fmla="*/ 48 w 56"/>
                <a:gd name="T85" fmla="*/ 22 h 67"/>
                <a:gd name="T86" fmla="*/ 30 w 56"/>
                <a:gd name="T87" fmla="*/ 23 h 67"/>
                <a:gd name="T88" fmla="*/ 28 w 56"/>
                <a:gd name="T89" fmla="*/ 22 h 67"/>
                <a:gd name="T90" fmla="*/ 27 w 56"/>
                <a:gd name="T91" fmla="*/ 8 h 67"/>
                <a:gd name="T92" fmla="*/ 22 w 56"/>
                <a:gd name="T93" fmla="*/ 3 h 67"/>
                <a:gd name="T94" fmla="*/ 17 w 56"/>
                <a:gd name="T95" fmla="*/ 8 h 67"/>
                <a:gd name="T96" fmla="*/ 18 w 56"/>
                <a:gd name="T97" fmla="*/ 16 h 67"/>
                <a:gd name="T98" fmla="*/ 10 w 56"/>
                <a:gd name="T99" fmla="*/ 24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6" h="67">
                  <a:moveTo>
                    <a:pt x="13" y="67"/>
                  </a:moveTo>
                  <a:cubicBezTo>
                    <a:pt x="13" y="67"/>
                    <a:pt x="13" y="67"/>
                    <a:pt x="13" y="67"/>
                  </a:cubicBezTo>
                  <a:cubicBezTo>
                    <a:pt x="7" y="67"/>
                    <a:pt x="3" y="63"/>
                    <a:pt x="2" y="57"/>
                  </a:cubicBezTo>
                  <a:cubicBezTo>
                    <a:pt x="1" y="33"/>
                    <a:pt x="1" y="33"/>
                    <a:pt x="1" y="33"/>
                  </a:cubicBezTo>
                  <a:cubicBezTo>
                    <a:pt x="0" y="28"/>
                    <a:pt x="4" y="23"/>
                    <a:pt x="10" y="22"/>
                  </a:cubicBezTo>
                  <a:cubicBezTo>
                    <a:pt x="10" y="22"/>
                    <a:pt x="10" y="22"/>
                    <a:pt x="10" y="22"/>
                  </a:cubicBezTo>
                  <a:cubicBezTo>
                    <a:pt x="13" y="22"/>
                    <a:pt x="15" y="19"/>
                    <a:pt x="15" y="16"/>
                  </a:cubicBezTo>
                  <a:cubicBezTo>
                    <a:pt x="15" y="9"/>
                    <a:pt x="15" y="9"/>
                    <a:pt x="15" y="9"/>
                  </a:cubicBezTo>
                  <a:cubicBezTo>
                    <a:pt x="15" y="4"/>
                    <a:pt x="18" y="1"/>
                    <a:pt x="22" y="1"/>
                  </a:cubicBezTo>
                  <a:cubicBezTo>
                    <a:pt x="26" y="0"/>
                    <a:pt x="30" y="4"/>
                    <a:pt x="30" y="8"/>
                  </a:cubicBezTo>
                  <a:cubicBezTo>
                    <a:pt x="31" y="21"/>
                    <a:pt x="31" y="21"/>
                    <a:pt x="31" y="21"/>
                  </a:cubicBezTo>
                  <a:cubicBezTo>
                    <a:pt x="47" y="20"/>
                    <a:pt x="47" y="20"/>
                    <a:pt x="47" y="20"/>
                  </a:cubicBezTo>
                  <a:cubicBezTo>
                    <a:pt x="52" y="19"/>
                    <a:pt x="55" y="23"/>
                    <a:pt x="55" y="27"/>
                  </a:cubicBezTo>
                  <a:cubicBezTo>
                    <a:pt x="56" y="30"/>
                    <a:pt x="54" y="32"/>
                    <a:pt x="52" y="34"/>
                  </a:cubicBezTo>
                  <a:cubicBezTo>
                    <a:pt x="52" y="35"/>
                    <a:pt x="53" y="36"/>
                    <a:pt x="53" y="38"/>
                  </a:cubicBezTo>
                  <a:cubicBezTo>
                    <a:pt x="53" y="41"/>
                    <a:pt x="52" y="43"/>
                    <a:pt x="49" y="45"/>
                  </a:cubicBezTo>
                  <a:cubicBezTo>
                    <a:pt x="50" y="46"/>
                    <a:pt x="51" y="47"/>
                    <a:pt x="51" y="49"/>
                  </a:cubicBezTo>
                  <a:cubicBezTo>
                    <a:pt x="51" y="52"/>
                    <a:pt x="50" y="54"/>
                    <a:pt x="47" y="55"/>
                  </a:cubicBezTo>
                  <a:cubicBezTo>
                    <a:pt x="48" y="56"/>
                    <a:pt x="48" y="58"/>
                    <a:pt x="48" y="59"/>
                  </a:cubicBezTo>
                  <a:cubicBezTo>
                    <a:pt x="49" y="61"/>
                    <a:pt x="48" y="62"/>
                    <a:pt x="47" y="63"/>
                  </a:cubicBezTo>
                  <a:cubicBezTo>
                    <a:pt x="46" y="65"/>
                    <a:pt x="44" y="65"/>
                    <a:pt x="43" y="65"/>
                  </a:cubicBezTo>
                  <a:cubicBezTo>
                    <a:pt x="13" y="67"/>
                    <a:pt x="13" y="67"/>
                    <a:pt x="13" y="67"/>
                  </a:cubicBezTo>
                  <a:cubicBezTo>
                    <a:pt x="13" y="67"/>
                    <a:pt x="13" y="67"/>
                    <a:pt x="13" y="67"/>
                  </a:cubicBezTo>
                  <a:close/>
                  <a:moveTo>
                    <a:pt x="10" y="24"/>
                  </a:moveTo>
                  <a:cubicBezTo>
                    <a:pt x="6" y="25"/>
                    <a:pt x="3" y="29"/>
                    <a:pt x="3" y="33"/>
                  </a:cubicBezTo>
                  <a:cubicBezTo>
                    <a:pt x="5" y="57"/>
                    <a:pt x="5" y="57"/>
                    <a:pt x="5" y="57"/>
                  </a:cubicBezTo>
                  <a:cubicBezTo>
                    <a:pt x="5" y="62"/>
                    <a:pt x="9" y="65"/>
                    <a:pt x="13" y="65"/>
                  </a:cubicBezTo>
                  <a:cubicBezTo>
                    <a:pt x="42" y="63"/>
                    <a:pt x="42" y="63"/>
                    <a:pt x="42" y="63"/>
                  </a:cubicBezTo>
                  <a:cubicBezTo>
                    <a:pt x="43" y="63"/>
                    <a:pt x="44" y="62"/>
                    <a:pt x="45" y="62"/>
                  </a:cubicBezTo>
                  <a:cubicBezTo>
                    <a:pt x="46" y="61"/>
                    <a:pt x="46" y="60"/>
                    <a:pt x="46" y="59"/>
                  </a:cubicBezTo>
                  <a:cubicBezTo>
                    <a:pt x="46" y="58"/>
                    <a:pt x="45" y="57"/>
                    <a:pt x="44" y="56"/>
                  </a:cubicBezTo>
                  <a:cubicBezTo>
                    <a:pt x="44" y="56"/>
                    <a:pt x="43" y="55"/>
                    <a:pt x="43" y="55"/>
                  </a:cubicBezTo>
                  <a:cubicBezTo>
                    <a:pt x="44" y="54"/>
                    <a:pt x="44" y="54"/>
                    <a:pt x="45" y="54"/>
                  </a:cubicBezTo>
                  <a:cubicBezTo>
                    <a:pt x="47" y="53"/>
                    <a:pt x="49" y="51"/>
                    <a:pt x="48" y="49"/>
                  </a:cubicBezTo>
                  <a:cubicBezTo>
                    <a:pt x="48" y="47"/>
                    <a:pt x="47" y="46"/>
                    <a:pt x="46" y="45"/>
                  </a:cubicBezTo>
                  <a:cubicBezTo>
                    <a:pt x="45" y="45"/>
                    <a:pt x="45" y="45"/>
                    <a:pt x="45" y="44"/>
                  </a:cubicBezTo>
                  <a:cubicBezTo>
                    <a:pt x="45" y="43"/>
                    <a:pt x="46" y="43"/>
                    <a:pt x="46" y="43"/>
                  </a:cubicBezTo>
                  <a:cubicBezTo>
                    <a:pt x="49" y="43"/>
                    <a:pt x="51" y="40"/>
                    <a:pt x="51" y="38"/>
                  </a:cubicBezTo>
                  <a:cubicBezTo>
                    <a:pt x="50" y="36"/>
                    <a:pt x="50" y="35"/>
                    <a:pt x="49" y="34"/>
                  </a:cubicBezTo>
                  <a:cubicBezTo>
                    <a:pt x="48" y="34"/>
                    <a:pt x="48" y="33"/>
                    <a:pt x="48" y="33"/>
                  </a:cubicBezTo>
                  <a:cubicBezTo>
                    <a:pt x="48" y="32"/>
                    <a:pt x="49" y="32"/>
                    <a:pt x="49" y="32"/>
                  </a:cubicBezTo>
                  <a:cubicBezTo>
                    <a:pt x="51" y="31"/>
                    <a:pt x="53" y="29"/>
                    <a:pt x="53" y="27"/>
                  </a:cubicBezTo>
                  <a:cubicBezTo>
                    <a:pt x="53" y="24"/>
                    <a:pt x="50" y="22"/>
                    <a:pt x="48" y="22"/>
                  </a:cubicBezTo>
                  <a:cubicBezTo>
                    <a:pt x="30" y="23"/>
                    <a:pt x="30" y="23"/>
                    <a:pt x="30" y="23"/>
                  </a:cubicBezTo>
                  <a:cubicBezTo>
                    <a:pt x="29" y="23"/>
                    <a:pt x="28" y="23"/>
                    <a:pt x="28" y="22"/>
                  </a:cubicBezTo>
                  <a:cubicBezTo>
                    <a:pt x="27" y="8"/>
                    <a:pt x="27" y="8"/>
                    <a:pt x="27" y="8"/>
                  </a:cubicBezTo>
                  <a:cubicBezTo>
                    <a:pt x="27" y="5"/>
                    <a:pt x="25" y="3"/>
                    <a:pt x="22" y="3"/>
                  </a:cubicBezTo>
                  <a:cubicBezTo>
                    <a:pt x="19" y="3"/>
                    <a:pt x="17" y="6"/>
                    <a:pt x="17" y="8"/>
                  </a:cubicBezTo>
                  <a:cubicBezTo>
                    <a:pt x="18" y="16"/>
                    <a:pt x="18" y="16"/>
                    <a:pt x="18" y="16"/>
                  </a:cubicBezTo>
                  <a:cubicBezTo>
                    <a:pt x="18" y="21"/>
                    <a:pt x="14" y="24"/>
                    <a:pt x="10" y="24"/>
                  </a:cubicBezTo>
                  <a:close/>
                </a:path>
              </a:pathLst>
            </a:custGeom>
            <a:solidFill>
              <a:srgbClr val="D0D8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1200"/>
            </a:p>
          </p:txBody>
        </p:sp>
        <p:sp>
          <p:nvSpPr>
            <p:cNvPr id="207" name="Freeform 510">
              <a:extLst>
                <a:ext uri="{FF2B5EF4-FFF2-40B4-BE49-F238E27FC236}">
                  <a16:creationId xmlns:a16="http://schemas.microsoft.com/office/drawing/2014/main" id="{14F068D3-84A4-4CD6-97B4-877FA0783B19}"/>
                </a:ext>
              </a:extLst>
            </p:cNvPr>
            <p:cNvSpPr>
              <a:spLocks noEditPoints="1"/>
            </p:cNvSpPr>
            <p:nvPr/>
          </p:nvSpPr>
          <p:spPr bwMode="auto">
            <a:xfrm>
              <a:off x="11684837" y="6798113"/>
              <a:ext cx="153381" cy="153381"/>
            </a:xfrm>
            <a:custGeom>
              <a:avLst/>
              <a:gdLst>
                <a:gd name="T0" fmla="*/ 5 w 10"/>
                <a:gd name="T1" fmla="*/ 10 h 10"/>
                <a:gd name="T2" fmla="*/ 0 w 10"/>
                <a:gd name="T3" fmla="*/ 5 h 10"/>
                <a:gd name="T4" fmla="*/ 2 w 10"/>
                <a:gd name="T5" fmla="*/ 2 h 10"/>
                <a:gd name="T6" fmla="*/ 5 w 10"/>
                <a:gd name="T7" fmla="*/ 0 h 10"/>
                <a:gd name="T8" fmla="*/ 10 w 10"/>
                <a:gd name="T9" fmla="*/ 4 h 10"/>
                <a:gd name="T10" fmla="*/ 5 w 10"/>
                <a:gd name="T11" fmla="*/ 10 h 10"/>
                <a:gd name="T12" fmla="*/ 5 w 10"/>
                <a:gd name="T13" fmla="*/ 2 h 10"/>
                <a:gd name="T14" fmla="*/ 5 w 10"/>
                <a:gd name="T15" fmla="*/ 2 h 10"/>
                <a:gd name="T16" fmla="*/ 3 w 10"/>
                <a:gd name="T17" fmla="*/ 3 h 10"/>
                <a:gd name="T18" fmla="*/ 3 w 10"/>
                <a:gd name="T19" fmla="*/ 5 h 10"/>
                <a:gd name="T20" fmla="*/ 5 w 10"/>
                <a:gd name="T21" fmla="*/ 7 h 10"/>
                <a:gd name="T22" fmla="*/ 5 w 10"/>
                <a:gd name="T23" fmla="*/ 7 h 10"/>
                <a:gd name="T24" fmla="*/ 7 w 10"/>
                <a:gd name="T25" fmla="*/ 5 h 10"/>
                <a:gd name="T26" fmla="*/ 5 w 10"/>
                <a:gd name="T27"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 h="10">
                  <a:moveTo>
                    <a:pt x="5" y="10"/>
                  </a:moveTo>
                  <a:cubicBezTo>
                    <a:pt x="3" y="10"/>
                    <a:pt x="0" y="8"/>
                    <a:pt x="0" y="5"/>
                  </a:cubicBezTo>
                  <a:cubicBezTo>
                    <a:pt x="0" y="4"/>
                    <a:pt x="1" y="3"/>
                    <a:pt x="2" y="2"/>
                  </a:cubicBezTo>
                  <a:cubicBezTo>
                    <a:pt x="2" y="1"/>
                    <a:pt x="4" y="0"/>
                    <a:pt x="5" y="0"/>
                  </a:cubicBezTo>
                  <a:cubicBezTo>
                    <a:pt x="7" y="0"/>
                    <a:pt x="10" y="2"/>
                    <a:pt x="10" y="4"/>
                  </a:cubicBezTo>
                  <a:cubicBezTo>
                    <a:pt x="10" y="7"/>
                    <a:pt x="8" y="9"/>
                    <a:pt x="5" y="10"/>
                  </a:cubicBezTo>
                  <a:close/>
                  <a:moveTo>
                    <a:pt x="5" y="2"/>
                  </a:moveTo>
                  <a:cubicBezTo>
                    <a:pt x="5" y="2"/>
                    <a:pt x="5" y="2"/>
                    <a:pt x="5" y="2"/>
                  </a:cubicBezTo>
                  <a:cubicBezTo>
                    <a:pt x="4" y="3"/>
                    <a:pt x="4" y="3"/>
                    <a:pt x="3" y="3"/>
                  </a:cubicBezTo>
                  <a:cubicBezTo>
                    <a:pt x="3" y="4"/>
                    <a:pt x="3" y="4"/>
                    <a:pt x="3" y="5"/>
                  </a:cubicBezTo>
                  <a:cubicBezTo>
                    <a:pt x="3" y="6"/>
                    <a:pt x="4" y="7"/>
                    <a:pt x="5" y="7"/>
                  </a:cubicBezTo>
                  <a:cubicBezTo>
                    <a:pt x="5" y="7"/>
                    <a:pt x="5" y="7"/>
                    <a:pt x="5" y="7"/>
                  </a:cubicBezTo>
                  <a:cubicBezTo>
                    <a:pt x="7" y="7"/>
                    <a:pt x="7" y="6"/>
                    <a:pt x="7" y="5"/>
                  </a:cubicBezTo>
                  <a:cubicBezTo>
                    <a:pt x="7" y="3"/>
                    <a:pt x="6" y="2"/>
                    <a:pt x="5" y="2"/>
                  </a:cubicBezTo>
                  <a:close/>
                </a:path>
              </a:pathLst>
            </a:custGeom>
            <a:solidFill>
              <a:srgbClr val="D0D8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1200"/>
            </a:p>
          </p:txBody>
        </p:sp>
        <p:sp>
          <p:nvSpPr>
            <p:cNvPr id="208" name="Freeform 511">
              <a:extLst>
                <a:ext uri="{FF2B5EF4-FFF2-40B4-BE49-F238E27FC236}">
                  <a16:creationId xmlns:a16="http://schemas.microsoft.com/office/drawing/2014/main" id="{C7821FFC-0ECD-4257-AC8A-728BD728D80B}"/>
                </a:ext>
              </a:extLst>
            </p:cNvPr>
            <p:cNvSpPr>
              <a:spLocks noEditPoints="1"/>
            </p:cNvSpPr>
            <p:nvPr/>
          </p:nvSpPr>
          <p:spPr bwMode="auto">
            <a:xfrm>
              <a:off x="8923973" y="6552703"/>
              <a:ext cx="1288403" cy="1290960"/>
            </a:xfrm>
            <a:custGeom>
              <a:avLst/>
              <a:gdLst>
                <a:gd name="T0" fmla="*/ 37 w 84"/>
                <a:gd name="T1" fmla="*/ 84 h 84"/>
                <a:gd name="T2" fmla="*/ 22 w 84"/>
                <a:gd name="T3" fmla="*/ 70 h 84"/>
                <a:gd name="T4" fmla="*/ 9 w 84"/>
                <a:gd name="T5" fmla="*/ 69 h 84"/>
                <a:gd name="T6" fmla="*/ 8 w 84"/>
                <a:gd name="T7" fmla="*/ 48 h 84"/>
                <a:gd name="T8" fmla="*/ 10 w 84"/>
                <a:gd name="T9" fmla="*/ 30 h 84"/>
                <a:gd name="T10" fmla="*/ 15 w 84"/>
                <a:gd name="T11" fmla="*/ 10 h 84"/>
                <a:gd name="T12" fmla="*/ 28 w 84"/>
                <a:gd name="T13" fmla="*/ 11 h 84"/>
                <a:gd name="T14" fmla="*/ 46 w 84"/>
                <a:gd name="T15" fmla="*/ 1 h 84"/>
                <a:gd name="T16" fmla="*/ 62 w 84"/>
                <a:gd name="T17" fmla="*/ 14 h 84"/>
                <a:gd name="T18" fmla="*/ 74 w 84"/>
                <a:gd name="T19" fmla="*/ 16 h 84"/>
                <a:gd name="T20" fmla="*/ 76 w 84"/>
                <a:gd name="T21" fmla="*/ 37 h 84"/>
                <a:gd name="T22" fmla="*/ 74 w 84"/>
                <a:gd name="T23" fmla="*/ 55 h 84"/>
                <a:gd name="T24" fmla="*/ 68 w 84"/>
                <a:gd name="T25" fmla="*/ 75 h 84"/>
                <a:gd name="T26" fmla="*/ 56 w 84"/>
                <a:gd name="T27" fmla="*/ 74 h 84"/>
                <a:gd name="T28" fmla="*/ 38 w 84"/>
                <a:gd name="T29" fmla="*/ 84 h 84"/>
                <a:gd name="T30" fmla="*/ 23 w 84"/>
                <a:gd name="T31" fmla="*/ 67 h 84"/>
                <a:gd name="T32" fmla="*/ 33 w 84"/>
                <a:gd name="T33" fmla="*/ 73 h 84"/>
                <a:gd name="T34" fmla="*/ 44 w 84"/>
                <a:gd name="T35" fmla="*/ 74 h 84"/>
                <a:gd name="T36" fmla="*/ 55 w 84"/>
                <a:gd name="T37" fmla="*/ 70 h 84"/>
                <a:gd name="T38" fmla="*/ 66 w 84"/>
                <a:gd name="T39" fmla="*/ 72 h 84"/>
                <a:gd name="T40" fmla="*/ 66 w 84"/>
                <a:gd name="T41" fmla="*/ 61 h 84"/>
                <a:gd name="T42" fmla="*/ 72 w 84"/>
                <a:gd name="T43" fmla="*/ 51 h 84"/>
                <a:gd name="T44" fmla="*/ 73 w 84"/>
                <a:gd name="T45" fmla="*/ 40 h 84"/>
                <a:gd name="T46" fmla="*/ 70 w 84"/>
                <a:gd name="T47" fmla="*/ 29 h 84"/>
                <a:gd name="T48" fmla="*/ 71 w 84"/>
                <a:gd name="T49" fmla="*/ 18 h 84"/>
                <a:gd name="T50" fmla="*/ 62 w 84"/>
                <a:gd name="T51" fmla="*/ 18 h 84"/>
                <a:gd name="T52" fmla="*/ 52 w 84"/>
                <a:gd name="T53" fmla="*/ 13 h 84"/>
                <a:gd name="T54" fmla="*/ 46 w 84"/>
                <a:gd name="T55" fmla="*/ 4 h 84"/>
                <a:gd name="T56" fmla="*/ 38 w 84"/>
                <a:gd name="T57" fmla="*/ 12 h 84"/>
                <a:gd name="T58" fmla="*/ 27 w 84"/>
                <a:gd name="T59" fmla="*/ 14 h 84"/>
                <a:gd name="T60" fmla="*/ 17 w 84"/>
                <a:gd name="T61" fmla="*/ 22 h 84"/>
                <a:gd name="T62" fmla="*/ 12 w 84"/>
                <a:gd name="T63" fmla="*/ 32 h 84"/>
                <a:gd name="T64" fmla="*/ 4 w 84"/>
                <a:gd name="T65" fmla="*/ 38 h 84"/>
                <a:gd name="T66" fmla="*/ 11 w 84"/>
                <a:gd name="T67" fmla="*/ 46 h 84"/>
                <a:gd name="T68" fmla="*/ 14 w 84"/>
                <a:gd name="T69" fmla="*/ 57 h 84"/>
                <a:gd name="T70" fmla="*/ 16 w 84"/>
                <a:gd name="T71" fmla="*/ 68 h 84"/>
                <a:gd name="T72" fmla="*/ 22 w 84"/>
                <a:gd name="T73" fmla="*/ 67 h 84"/>
                <a:gd name="T74" fmla="*/ 23 w 84"/>
                <a:gd name="T75" fmla="*/ 57 h 84"/>
                <a:gd name="T76" fmla="*/ 27 w 84"/>
                <a:gd name="T77" fmla="*/ 24 h 84"/>
                <a:gd name="T78" fmla="*/ 60 w 84"/>
                <a:gd name="T79" fmla="*/ 27 h 84"/>
                <a:gd name="T80" fmla="*/ 57 w 84"/>
                <a:gd name="T81" fmla="*/ 61 h 84"/>
                <a:gd name="T82" fmla="*/ 42 w 84"/>
                <a:gd name="T83" fmla="*/ 22 h 84"/>
                <a:gd name="T84" fmla="*/ 21 w 84"/>
                <a:gd name="T85" fmla="*/ 40 h 84"/>
                <a:gd name="T86" fmla="*/ 42 w 84"/>
                <a:gd name="T87" fmla="*/ 63 h 84"/>
                <a:gd name="T88" fmla="*/ 62 w 84"/>
                <a:gd name="T89" fmla="*/ 44 h 84"/>
                <a:gd name="T90" fmla="*/ 42 w 84"/>
                <a:gd name="T91" fmla="*/ 22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4" h="84">
                  <a:moveTo>
                    <a:pt x="38" y="84"/>
                  </a:moveTo>
                  <a:cubicBezTo>
                    <a:pt x="38" y="84"/>
                    <a:pt x="38" y="84"/>
                    <a:pt x="37" y="84"/>
                  </a:cubicBezTo>
                  <a:cubicBezTo>
                    <a:pt x="33" y="83"/>
                    <a:pt x="31" y="79"/>
                    <a:pt x="30" y="74"/>
                  </a:cubicBezTo>
                  <a:cubicBezTo>
                    <a:pt x="27" y="73"/>
                    <a:pt x="24" y="72"/>
                    <a:pt x="22" y="70"/>
                  </a:cubicBezTo>
                  <a:cubicBezTo>
                    <a:pt x="20" y="71"/>
                    <a:pt x="18" y="71"/>
                    <a:pt x="16" y="71"/>
                  </a:cubicBezTo>
                  <a:cubicBezTo>
                    <a:pt x="13" y="71"/>
                    <a:pt x="11" y="70"/>
                    <a:pt x="9" y="69"/>
                  </a:cubicBezTo>
                  <a:cubicBezTo>
                    <a:pt x="7" y="65"/>
                    <a:pt x="8" y="60"/>
                    <a:pt x="10" y="56"/>
                  </a:cubicBezTo>
                  <a:cubicBezTo>
                    <a:pt x="9" y="54"/>
                    <a:pt x="8" y="51"/>
                    <a:pt x="8" y="48"/>
                  </a:cubicBezTo>
                  <a:cubicBezTo>
                    <a:pt x="4" y="46"/>
                    <a:pt x="0" y="42"/>
                    <a:pt x="0" y="38"/>
                  </a:cubicBezTo>
                  <a:cubicBezTo>
                    <a:pt x="1" y="34"/>
                    <a:pt x="5" y="31"/>
                    <a:pt x="10" y="30"/>
                  </a:cubicBezTo>
                  <a:cubicBezTo>
                    <a:pt x="11" y="27"/>
                    <a:pt x="12" y="25"/>
                    <a:pt x="14" y="22"/>
                  </a:cubicBezTo>
                  <a:cubicBezTo>
                    <a:pt x="13" y="18"/>
                    <a:pt x="12" y="13"/>
                    <a:pt x="15" y="10"/>
                  </a:cubicBezTo>
                  <a:cubicBezTo>
                    <a:pt x="17" y="9"/>
                    <a:pt x="18" y="9"/>
                    <a:pt x="20" y="9"/>
                  </a:cubicBezTo>
                  <a:cubicBezTo>
                    <a:pt x="22" y="9"/>
                    <a:pt x="25" y="9"/>
                    <a:pt x="28" y="11"/>
                  </a:cubicBezTo>
                  <a:cubicBezTo>
                    <a:pt x="30" y="10"/>
                    <a:pt x="33" y="9"/>
                    <a:pt x="36" y="8"/>
                  </a:cubicBezTo>
                  <a:cubicBezTo>
                    <a:pt x="38" y="5"/>
                    <a:pt x="42" y="0"/>
                    <a:pt x="46" y="1"/>
                  </a:cubicBezTo>
                  <a:cubicBezTo>
                    <a:pt x="50" y="1"/>
                    <a:pt x="53" y="6"/>
                    <a:pt x="54" y="10"/>
                  </a:cubicBezTo>
                  <a:cubicBezTo>
                    <a:pt x="57" y="11"/>
                    <a:pt x="59" y="13"/>
                    <a:pt x="62" y="14"/>
                  </a:cubicBezTo>
                  <a:cubicBezTo>
                    <a:pt x="64" y="14"/>
                    <a:pt x="66" y="13"/>
                    <a:pt x="68" y="13"/>
                  </a:cubicBezTo>
                  <a:cubicBezTo>
                    <a:pt x="71" y="13"/>
                    <a:pt x="73" y="14"/>
                    <a:pt x="74" y="16"/>
                  </a:cubicBezTo>
                  <a:cubicBezTo>
                    <a:pt x="77" y="19"/>
                    <a:pt x="75" y="24"/>
                    <a:pt x="73" y="28"/>
                  </a:cubicBezTo>
                  <a:cubicBezTo>
                    <a:pt x="74" y="31"/>
                    <a:pt x="75" y="34"/>
                    <a:pt x="76" y="37"/>
                  </a:cubicBezTo>
                  <a:cubicBezTo>
                    <a:pt x="80" y="39"/>
                    <a:pt x="84" y="42"/>
                    <a:pt x="83" y="47"/>
                  </a:cubicBezTo>
                  <a:cubicBezTo>
                    <a:pt x="83" y="51"/>
                    <a:pt x="78" y="53"/>
                    <a:pt x="74" y="55"/>
                  </a:cubicBezTo>
                  <a:cubicBezTo>
                    <a:pt x="73" y="57"/>
                    <a:pt x="71" y="60"/>
                    <a:pt x="70" y="63"/>
                  </a:cubicBezTo>
                  <a:cubicBezTo>
                    <a:pt x="71" y="67"/>
                    <a:pt x="71" y="72"/>
                    <a:pt x="68" y="75"/>
                  </a:cubicBezTo>
                  <a:cubicBezTo>
                    <a:pt x="67" y="76"/>
                    <a:pt x="65" y="76"/>
                    <a:pt x="64" y="76"/>
                  </a:cubicBezTo>
                  <a:cubicBezTo>
                    <a:pt x="61" y="76"/>
                    <a:pt x="58" y="75"/>
                    <a:pt x="56" y="74"/>
                  </a:cubicBezTo>
                  <a:cubicBezTo>
                    <a:pt x="53" y="75"/>
                    <a:pt x="50" y="76"/>
                    <a:pt x="47" y="76"/>
                  </a:cubicBezTo>
                  <a:cubicBezTo>
                    <a:pt x="45" y="80"/>
                    <a:pt x="42" y="84"/>
                    <a:pt x="38" y="84"/>
                  </a:cubicBezTo>
                  <a:close/>
                  <a:moveTo>
                    <a:pt x="22" y="67"/>
                  </a:moveTo>
                  <a:cubicBezTo>
                    <a:pt x="22" y="67"/>
                    <a:pt x="23" y="67"/>
                    <a:pt x="23" y="67"/>
                  </a:cubicBezTo>
                  <a:cubicBezTo>
                    <a:pt x="26" y="69"/>
                    <a:pt x="28" y="70"/>
                    <a:pt x="32" y="72"/>
                  </a:cubicBezTo>
                  <a:cubicBezTo>
                    <a:pt x="32" y="72"/>
                    <a:pt x="33" y="72"/>
                    <a:pt x="33" y="73"/>
                  </a:cubicBezTo>
                  <a:cubicBezTo>
                    <a:pt x="34" y="77"/>
                    <a:pt x="36" y="80"/>
                    <a:pt x="38" y="80"/>
                  </a:cubicBezTo>
                  <a:cubicBezTo>
                    <a:pt x="40" y="81"/>
                    <a:pt x="43" y="78"/>
                    <a:pt x="44" y="74"/>
                  </a:cubicBezTo>
                  <a:cubicBezTo>
                    <a:pt x="45" y="73"/>
                    <a:pt x="45" y="73"/>
                    <a:pt x="46" y="73"/>
                  </a:cubicBezTo>
                  <a:cubicBezTo>
                    <a:pt x="49" y="73"/>
                    <a:pt x="52" y="72"/>
                    <a:pt x="55" y="70"/>
                  </a:cubicBezTo>
                  <a:cubicBezTo>
                    <a:pt x="56" y="70"/>
                    <a:pt x="56" y="70"/>
                    <a:pt x="57" y="70"/>
                  </a:cubicBezTo>
                  <a:cubicBezTo>
                    <a:pt x="60" y="73"/>
                    <a:pt x="64" y="73"/>
                    <a:pt x="66" y="72"/>
                  </a:cubicBezTo>
                  <a:cubicBezTo>
                    <a:pt x="68" y="71"/>
                    <a:pt x="68" y="67"/>
                    <a:pt x="66" y="63"/>
                  </a:cubicBezTo>
                  <a:cubicBezTo>
                    <a:pt x="66" y="62"/>
                    <a:pt x="66" y="62"/>
                    <a:pt x="66" y="61"/>
                  </a:cubicBezTo>
                  <a:cubicBezTo>
                    <a:pt x="68" y="59"/>
                    <a:pt x="70" y="56"/>
                    <a:pt x="71" y="53"/>
                  </a:cubicBezTo>
                  <a:cubicBezTo>
                    <a:pt x="71" y="52"/>
                    <a:pt x="72" y="52"/>
                    <a:pt x="72" y="51"/>
                  </a:cubicBezTo>
                  <a:cubicBezTo>
                    <a:pt x="76" y="50"/>
                    <a:pt x="80" y="48"/>
                    <a:pt x="80" y="46"/>
                  </a:cubicBezTo>
                  <a:cubicBezTo>
                    <a:pt x="80" y="44"/>
                    <a:pt x="77" y="41"/>
                    <a:pt x="73" y="40"/>
                  </a:cubicBezTo>
                  <a:cubicBezTo>
                    <a:pt x="73" y="39"/>
                    <a:pt x="73" y="39"/>
                    <a:pt x="72" y="38"/>
                  </a:cubicBezTo>
                  <a:cubicBezTo>
                    <a:pt x="72" y="35"/>
                    <a:pt x="71" y="32"/>
                    <a:pt x="70" y="29"/>
                  </a:cubicBezTo>
                  <a:cubicBezTo>
                    <a:pt x="69" y="28"/>
                    <a:pt x="69" y="28"/>
                    <a:pt x="70" y="27"/>
                  </a:cubicBezTo>
                  <a:cubicBezTo>
                    <a:pt x="72" y="24"/>
                    <a:pt x="73" y="20"/>
                    <a:pt x="71" y="18"/>
                  </a:cubicBezTo>
                  <a:cubicBezTo>
                    <a:pt x="71" y="17"/>
                    <a:pt x="69" y="17"/>
                    <a:pt x="68" y="17"/>
                  </a:cubicBezTo>
                  <a:cubicBezTo>
                    <a:pt x="66" y="17"/>
                    <a:pt x="64" y="17"/>
                    <a:pt x="62" y="18"/>
                  </a:cubicBezTo>
                  <a:cubicBezTo>
                    <a:pt x="62" y="18"/>
                    <a:pt x="61" y="18"/>
                    <a:pt x="61" y="18"/>
                  </a:cubicBezTo>
                  <a:cubicBezTo>
                    <a:pt x="58" y="16"/>
                    <a:pt x="55" y="14"/>
                    <a:pt x="52" y="13"/>
                  </a:cubicBezTo>
                  <a:cubicBezTo>
                    <a:pt x="51" y="13"/>
                    <a:pt x="51" y="12"/>
                    <a:pt x="51" y="12"/>
                  </a:cubicBezTo>
                  <a:cubicBezTo>
                    <a:pt x="50" y="8"/>
                    <a:pt x="48" y="4"/>
                    <a:pt x="46" y="4"/>
                  </a:cubicBezTo>
                  <a:cubicBezTo>
                    <a:pt x="44" y="4"/>
                    <a:pt x="41" y="7"/>
                    <a:pt x="39" y="11"/>
                  </a:cubicBezTo>
                  <a:cubicBezTo>
                    <a:pt x="39" y="11"/>
                    <a:pt x="38" y="12"/>
                    <a:pt x="38" y="12"/>
                  </a:cubicBezTo>
                  <a:cubicBezTo>
                    <a:pt x="34" y="12"/>
                    <a:pt x="31" y="13"/>
                    <a:pt x="28" y="14"/>
                  </a:cubicBezTo>
                  <a:cubicBezTo>
                    <a:pt x="28" y="15"/>
                    <a:pt x="27" y="15"/>
                    <a:pt x="27" y="14"/>
                  </a:cubicBezTo>
                  <a:cubicBezTo>
                    <a:pt x="23" y="12"/>
                    <a:pt x="19" y="11"/>
                    <a:pt x="18" y="13"/>
                  </a:cubicBezTo>
                  <a:cubicBezTo>
                    <a:pt x="16" y="14"/>
                    <a:pt x="16" y="18"/>
                    <a:pt x="17" y="22"/>
                  </a:cubicBezTo>
                  <a:cubicBezTo>
                    <a:pt x="18" y="22"/>
                    <a:pt x="18" y="23"/>
                    <a:pt x="17" y="23"/>
                  </a:cubicBezTo>
                  <a:cubicBezTo>
                    <a:pt x="15" y="26"/>
                    <a:pt x="14" y="29"/>
                    <a:pt x="12" y="32"/>
                  </a:cubicBezTo>
                  <a:cubicBezTo>
                    <a:pt x="12" y="33"/>
                    <a:pt x="12" y="33"/>
                    <a:pt x="11" y="33"/>
                  </a:cubicBezTo>
                  <a:cubicBezTo>
                    <a:pt x="7" y="34"/>
                    <a:pt x="4" y="36"/>
                    <a:pt x="4" y="38"/>
                  </a:cubicBezTo>
                  <a:cubicBezTo>
                    <a:pt x="3" y="40"/>
                    <a:pt x="6" y="43"/>
                    <a:pt x="10" y="45"/>
                  </a:cubicBezTo>
                  <a:cubicBezTo>
                    <a:pt x="11" y="45"/>
                    <a:pt x="11" y="46"/>
                    <a:pt x="11" y="46"/>
                  </a:cubicBezTo>
                  <a:cubicBezTo>
                    <a:pt x="11" y="50"/>
                    <a:pt x="12" y="53"/>
                    <a:pt x="14" y="56"/>
                  </a:cubicBezTo>
                  <a:cubicBezTo>
                    <a:pt x="14" y="56"/>
                    <a:pt x="14" y="57"/>
                    <a:pt x="14" y="57"/>
                  </a:cubicBezTo>
                  <a:cubicBezTo>
                    <a:pt x="11" y="61"/>
                    <a:pt x="11" y="65"/>
                    <a:pt x="12" y="66"/>
                  </a:cubicBezTo>
                  <a:cubicBezTo>
                    <a:pt x="13" y="67"/>
                    <a:pt x="14" y="68"/>
                    <a:pt x="16" y="68"/>
                  </a:cubicBezTo>
                  <a:cubicBezTo>
                    <a:pt x="17" y="68"/>
                    <a:pt x="19" y="67"/>
                    <a:pt x="21" y="67"/>
                  </a:cubicBezTo>
                  <a:cubicBezTo>
                    <a:pt x="21" y="67"/>
                    <a:pt x="22" y="67"/>
                    <a:pt x="22" y="67"/>
                  </a:cubicBezTo>
                  <a:close/>
                  <a:moveTo>
                    <a:pt x="42" y="66"/>
                  </a:moveTo>
                  <a:cubicBezTo>
                    <a:pt x="35" y="66"/>
                    <a:pt x="28" y="63"/>
                    <a:pt x="23" y="57"/>
                  </a:cubicBezTo>
                  <a:cubicBezTo>
                    <a:pt x="19" y="52"/>
                    <a:pt x="17" y="46"/>
                    <a:pt x="18" y="40"/>
                  </a:cubicBezTo>
                  <a:cubicBezTo>
                    <a:pt x="19" y="34"/>
                    <a:pt x="22" y="28"/>
                    <a:pt x="27" y="24"/>
                  </a:cubicBezTo>
                  <a:cubicBezTo>
                    <a:pt x="31" y="20"/>
                    <a:pt x="36" y="18"/>
                    <a:pt x="42" y="18"/>
                  </a:cubicBezTo>
                  <a:cubicBezTo>
                    <a:pt x="49" y="18"/>
                    <a:pt x="56" y="22"/>
                    <a:pt x="60" y="27"/>
                  </a:cubicBezTo>
                  <a:cubicBezTo>
                    <a:pt x="64" y="32"/>
                    <a:pt x="66" y="38"/>
                    <a:pt x="66" y="45"/>
                  </a:cubicBezTo>
                  <a:cubicBezTo>
                    <a:pt x="65" y="51"/>
                    <a:pt x="62" y="57"/>
                    <a:pt x="57" y="61"/>
                  </a:cubicBezTo>
                  <a:cubicBezTo>
                    <a:pt x="53" y="64"/>
                    <a:pt x="47" y="66"/>
                    <a:pt x="42" y="66"/>
                  </a:cubicBezTo>
                  <a:close/>
                  <a:moveTo>
                    <a:pt x="42" y="22"/>
                  </a:moveTo>
                  <a:cubicBezTo>
                    <a:pt x="37" y="22"/>
                    <a:pt x="32" y="23"/>
                    <a:pt x="29" y="26"/>
                  </a:cubicBezTo>
                  <a:cubicBezTo>
                    <a:pt x="24" y="30"/>
                    <a:pt x="22" y="35"/>
                    <a:pt x="21" y="40"/>
                  </a:cubicBezTo>
                  <a:cubicBezTo>
                    <a:pt x="21" y="46"/>
                    <a:pt x="22" y="51"/>
                    <a:pt x="26" y="55"/>
                  </a:cubicBezTo>
                  <a:cubicBezTo>
                    <a:pt x="30" y="60"/>
                    <a:pt x="36" y="63"/>
                    <a:pt x="42" y="63"/>
                  </a:cubicBezTo>
                  <a:cubicBezTo>
                    <a:pt x="46" y="63"/>
                    <a:pt x="51" y="61"/>
                    <a:pt x="55" y="58"/>
                  </a:cubicBezTo>
                  <a:cubicBezTo>
                    <a:pt x="59" y="55"/>
                    <a:pt x="62" y="50"/>
                    <a:pt x="62" y="44"/>
                  </a:cubicBezTo>
                  <a:cubicBezTo>
                    <a:pt x="63" y="39"/>
                    <a:pt x="61" y="34"/>
                    <a:pt x="58" y="29"/>
                  </a:cubicBezTo>
                  <a:cubicBezTo>
                    <a:pt x="54" y="25"/>
                    <a:pt x="48" y="22"/>
                    <a:pt x="42" y="22"/>
                  </a:cubicBezTo>
                  <a:close/>
                </a:path>
              </a:pathLst>
            </a:custGeom>
            <a:solidFill>
              <a:srgbClr val="D0D8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1200"/>
            </a:p>
          </p:txBody>
        </p:sp>
        <p:sp>
          <p:nvSpPr>
            <p:cNvPr id="209" name="Freeform 512">
              <a:extLst>
                <a:ext uri="{FF2B5EF4-FFF2-40B4-BE49-F238E27FC236}">
                  <a16:creationId xmlns:a16="http://schemas.microsoft.com/office/drawing/2014/main" id="{6D6570D4-CE50-4244-82E5-4B256566FD5B}"/>
                </a:ext>
              </a:extLst>
            </p:cNvPr>
            <p:cNvSpPr>
              <a:spLocks noEditPoints="1"/>
            </p:cNvSpPr>
            <p:nvPr/>
          </p:nvSpPr>
          <p:spPr bwMode="auto">
            <a:xfrm>
              <a:off x="9368779" y="7028185"/>
              <a:ext cx="383453" cy="339996"/>
            </a:xfrm>
            <a:custGeom>
              <a:avLst/>
              <a:gdLst>
                <a:gd name="T0" fmla="*/ 13 w 25"/>
                <a:gd name="T1" fmla="*/ 22 h 22"/>
                <a:gd name="T2" fmla="*/ 13 w 25"/>
                <a:gd name="T3" fmla="*/ 22 h 22"/>
                <a:gd name="T4" fmla="*/ 4 w 25"/>
                <a:gd name="T5" fmla="*/ 18 h 22"/>
                <a:gd name="T6" fmla="*/ 6 w 25"/>
                <a:gd name="T7" fmla="*/ 3 h 22"/>
                <a:gd name="T8" fmla="*/ 13 w 25"/>
                <a:gd name="T9" fmla="*/ 0 h 22"/>
                <a:gd name="T10" fmla="*/ 21 w 25"/>
                <a:gd name="T11" fmla="*/ 4 h 22"/>
                <a:gd name="T12" fmla="*/ 20 w 25"/>
                <a:gd name="T13" fmla="*/ 20 h 22"/>
                <a:gd name="T14" fmla="*/ 13 w 25"/>
                <a:gd name="T15" fmla="*/ 22 h 22"/>
                <a:gd name="T16" fmla="*/ 13 w 25"/>
                <a:gd name="T17" fmla="*/ 4 h 22"/>
                <a:gd name="T18" fmla="*/ 8 w 25"/>
                <a:gd name="T19" fmla="*/ 5 h 22"/>
                <a:gd name="T20" fmla="*/ 7 w 25"/>
                <a:gd name="T21" fmla="*/ 16 h 22"/>
                <a:gd name="T22" fmla="*/ 13 w 25"/>
                <a:gd name="T23" fmla="*/ 19 h 22"/>
                <a:gd name="T24" fmla="*/ 18 w 25"/>
                <a:gd name="T25" fmla="*/ 17 h 22"/>
                <a:gd name="T26" fmla="*/ 19 w 25"/>
                <a:gd name="T27" fmla="*/ 7 h 22"/>
                <a:gd name="T28" fmla="*/ 13 w 25"/>
                <a:gd name="T29" fmla="*/ 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 h="22">
                  <a:moveTo>
                    <a:pt x="13" y="22"/>
                  </a:moveTo>
                  <a:cubicBezTo>
                    <a:pt x="13" y="22"/>
                    <a:pt x="13" y="22"/>
                    <a:pt x="13" y="22"/>
                  </a:cubicBezTo>
                  <a:cubicBezTo>
                    <a:pt x="9" y="22"/>
                    <a:pt x="6" y="21"/>
                    <a:pt x="4" y="18"/>
                  </a:cubicBezTo>
                  <a:cubicBezTo>
                    <a:pt x="0" y="14"/>
                    <a:pt x="1" y="7"/>
                    <a:pt x="6" y="3"/>
                  </a:cubicBezTo>
                  <a:cubicBezTo>
                    <a:pt x="8" y="1"/>
                    <a:pt x="10" y="0"/>
                    <a:pt x="13" y="0"/>
                  </a:cubicBezTo>
                  <a:cubicBezTo>
                    <a:pt x="16" y="0"/>
                    <a:pt x="19" y="2"/>
                    <a:pt x="21" y="4"/>
                  </a:cubicBezTo>
                  <a:cubicBezTo>
                    <a:pt x="25" y="9"/>
                    <a:pt x="24" y="16"/>
                    <a:pt x="20" y="20"/>
                  </a:cubicBezTo>
                  <a:cubicBezTo>
                    <a:pt x="18" y="21"/>
                    <a:pt x="15" y="22"/>
                    <a:pt x="13" y="22"/>
                  </a:cubicBezTo>
                  <a:close/>
                  <a:moveTo>
                    <a:pt x="13" y="4"/>
                  </a:moveTo>
                  <a:cubicBezTo>
                    <a:pt x="11" y="4"/>
                    <a:pt x="9" y="4"/>
                    <a:pt x="8" y="5"/>
                  </a:cubicBezTo>
                  <a:cubicBezTo>
                    <a:pt x="5" y="8"/>
                    <a:pt x="4" y="13"/>
                    <a:pt x="7" y="16"/>
                  </a:cubicBezTo>
                  <a:cubicBezTo>
                    <a:pt x="8" y="18"/>
                    <a:pt x="10" y="19"/>
                    <a:pt x="13" y="19"/>
                  </a:cubicBezTo>
                  <a:cubicBezTo>
                    <a:pt x="15" y="19"/>
                    <a:pt x="16" y="18"/>
                    <a:pt x="18" y="17"/>
                  </a:cubicBezTo>
                  <a:cubicBezTo>
                    <a:pt x="21" y="15"/>
                    <a:pt x="21" y="10"/>
                    <a:pt x="19" y="7"/>
                  </a:cubicBezTo>
                  <a:cubicBezTo>
                    <a:pt x="17" y="5"/>
                    <a:pt x="15" y="4"/>
                    <a:pt x="13" y="4"/>
                  </a:cubicBezTo>
                  <a:close/>
                </a:path>
              </a:pathLst>
            </a:custGeom>
            <a:solidFill>
              <a:srgbClr val="D0D8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1200"/>
            </a:p>
          </p:txBody>
        </p:sp>
        <p:sp>
          <p:nvSpPr>
            <p:cNvPr id="210" name="Freeform 513">
              <a:extLst>
                <a:ext uri="{FF2B5EF4-FFF2-40B4-BE49-F238E27FC236}">
                  <a16:creationId xmlns:a16="http://schemas.microsoft.com/office/drawing/2014/main" id="{0E359985-3B69-4978-BFBD-D7AB8C86B202}"/>
                </a:ext>
              </a:extLst>
            </p:cNvPr>
            <p:cNvSpPr>
              <a:spLocks noEditPoints="1"/>
            </p:cNvSpPr>
            <p:nvPr/>
          </p:nvSpPr>
          <p:spPr bwMode="auto">
            <a:xfrm>
              <a:off x="8264434" y="8919888"/>
              <a:ext cx="705554" cy="692773"/>
            </a:xfrm>
            <a:custGeom>
              <a:avLst/>
              <a:gdLst>
                <a:gd name="T0" fmla="*/ 21 w 46"/>
                <a:gd name="T1" fmla="*/ 45 h 45"/>
                <a:gd name="T2" fmla="*/ 12 w 46"/>
                <a:gd name="T3" fmla="*/ 38 h 45"/>
                <a:gd name="T4" fmla="*/ 6 w 46"/>
                <a:gd name="T5" fmla="*/ 37 h 45"/>
                <a:gd name="T6" fmla="*/ 5 w 46"/>
                <a:gd name="T7" fmla="*/ 26 h 45"/>
                <a:gd name="T8" fmla="*/ 6 w 46"/>
                <a:gd name="T9" fmla="*/ 16 h 45"/>
                <a:gd name="T10" fmla="*/ 9 w 46"/>
                <a:gd name="T11" fmla="*/ 5 h 45"/>
                <a:gd name="T12" fmla="*/ 16 w 46"/>
                <a:gd name="T13" fmla="*/ 6 h 45"/>
                <a:gd name="T14" fmla="*/ 25 w 46"/>
                <a:gd name="T15" fmla="*/ 0 h 45"/>
                <a:gd name="T16" fmla="*/ 34 w 46"/>
                <a:gd name="T17" fmla="*/ 8 h 45"/>
                <a:gd name="T18" fmla="*/ 40 w 46"/>
                <a:gd name="T19" fmla="*/ 8 h 45"/>
                <a:gd name="T20" fmla="*/ 41 w 46"/>
                <a:gd name="T21" fmla="*/ 20 h 45"/>
                <a:gd name="T22" fmla="*/ 40 w 46"/>
                <a:gd name="T23" fmla="*/ 29 h 45"/>
                <a:gd name="T24" fmla="*/ 37 w 46"/>
                <a:gd name="T25" fmla="*/ 40 h 45"/>
                <a:gd name="T26" fmla="*/ 31 w 46"/>
                <a:gd name="T27" fmla="*/ 40 h 45"/>
                <a:gd name="T28" fmla="*/ 21 w 46"/>
                <a:gd name="T29" fmla="*/ 45 h 45"/>
                <a:gd name="T30" fmla="*/ 13 w 46"/>
                <a:gd name="T31" fmla="*/ 35 h 45"/>
                <a:gd name="T32" fmla="*/ 18 w 46"/>
                <a:gd name="T33" fmla="*/ 39 h 45"/>
                <a:gd name="T34" fmla="*/ 24 w 46"/>
                <a:gd name="T35" fmla="*/ 39 h 45"/>
                <a:gd name="T36" fmla="*/ 30 w 46"/>
                <a:gd name="T37" fmla="*/ 37 h 45"/>
                <a:gd name="T38" fmla="*/ 35 w 46"/>
                <a:gd name="T39" fmla="*/ 39 h 45"/>
                <a:gd name="T40" fmla="*/ 36 w 46"/>
                <a:gd name="T41" fmla="*/ 34 h 45"/>
                <a:gd name="T42" fmla="*/ 38 w 46"/>
                <a:gd name="T43" fmla="*/ 28 h 45"/>
                <a:gd name="T44" fmla="*/ 43 w 46"/>
                <a:gd name="T45" fmla="*/ 25 h 45"/>
                <a:gd name="T46" fmla="*/ 39 w 46"/>
                <a:gd name="T47" fmla="*/ 20 h 45"/>
                <a:gd name="T48" fmla="*/ 38 w 46"/>
                <a:gd name="T49" fmla="*/ 14 h 45"/>
                <a:gd name="T50" fmla="*/ 37 w 46"/>
                <a:gd name="T51" fmla="*/ 9 h 45"/>
                <a:gd name="T52" fmla="*/ 33 w 46"/>
                <a:gd name="T53" fmla="*/ 10 h 45"/>
                <a:gd name="T54" fmla="*/ 28 w 46"/>
                <a:gd name="T55" fmla="*/ 6 h 45"/>
                <a:gd name="T56" fmla="*/ 22 w 46"/>
                <a:gd name="T57" fmla="*/ 6 h 45"/>
                <a:gd name="T58" fmla="*/ 16 w 46"/>
                <a:gd name="T59" fmla="*/ 8 h 45"/>
                <a:gd name="T60" fmla="*/ 10 w 46"/>
                <a:gd name="T61" fmla="*/ 7 h 45"/>
                <a:gd name="T62" fmla="*/ 10 w 46"/>
                <a:gd name="T63" fmla="*/ 13 h 45"/>
                <a:gd name="T64" fmla="*/ 7 w 46"/>
                <a:gd name="T65" fmla="*/ 18 h 45"/>
                <a:gd name="T66" fmla="*/ 6 w 46"/>
                <a:gd name="T67" fmla="*/ 24 h 45"/>
                <a:gd name="T68" fmla="*/ 8 w 46"/>
                <a:gd name="T69" fmla="*/ 30 h 45"/>
                <a:gd name="T70" fmla="*/ 7 w 46"/>
                <a:gd name="T71" fmla="*/ 35 h 45"/>
                <a:gd name="T72" fmla="*/ 12 w 46"/>
                <a:gd name="T73" fmla="*/ 35 h 45"/>
                <a:gd name="T74" fmla="*/ 23 w 46"/>
                <a:gd name="T75" fmla="*/ 36 h 45"/>
                <a:gd name="T76" fmla="*/ 10 w 46"/>
                <a:gd name="T77" fmla="*/ 21 h 45"/>
                <a:gd name="T78" fmla="*/ 23 w 46"/>
                <a:gd name="T79" fmla="*/ 10 h 45"/>
                <a:gd name="T80" fmla="*/ 36 w 46"/>
                <a:gd name="T81" fmla="*/ 24 h 45"/>
                <a:gd name="T82" fmla="*/ 23 w 46"/>
                <a:gd name="T83" fmla="*/ 36 h 45"/>
                <a:gd name="T84" fmla="*/ 16 w 46"/>
                <a:gd name="T85" fmla="*/ 14 h 45"/>
                <a:gd name="T86" fmla="*/ 15 w 46"/>
                <a:gd name="T87" fmla="*/ 29 h 45"/>
                <a:gd name="T88" fmla="*/ 30 w 46"/>
                <a:gd name="T89" fmla="*/ 31 h 45"/>
                <a:gd name="T90" fmla="*/ 31 w 46"/>
                <a:gd name="T91" fmla="*/ 16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6" h="45">
                  <a:moveTo>
                    <a:pt x="21" y="45"/>
                  </a:moveTo>
                  <a:cubicBezTo>
                    <a:pt x="21" y="45"/>
                    <a:pt x="21" y="45"/>
                    <a:pt x="21" y="45"/>
                  </a:cubicBezTo>
                  <a:cubicBezTo>
                    <a:pt x="18" y="45"/>
                    <a:pt x="17" y="42"/>
                    <a:pt x="16" y="40"/>
                  </a:cubicBezTo>
                  <a:cubicBezTo>
                    <a:pt x="15" y="39"/>
                    <a:pt x="14" y="39"/>
                    <a:pt x="12" y="38"/>
                  </a:cubicBezTo>
                  <a:cubicBezTo>
                    <a:pt x="11" y="38"/>
                    <a:pt x="10" y="38"/>
                    <a:pt x="9" y="38"/>
                  </a:cubicBezTo>
                  <a:cubicBezTo>
                    <a:pt x="8" y="38"/>
                    <a:pt x="6" y="38"/>
                    <a:pt x="6" y="37"/>
                  </a:cubicBezTo>
                  <a:cubicBezTo>
                    <a:pt x="4" y="35"/>
                    <a:pt x="5" y="32"/>
                    <a:pt x="6" y="30"/>
                  </a:cubicBezTo>
                  <a:cubicBezTo>
                    <a:pt x="5" y="29"/>
                    <a:pt x="5" y="27"/>
                    <a:pt x="5" y="26"/>
                  </a:cubicBezTo>
                  <a:cubicBezTo>
                    <a:pt x="3" y="25"/>
                    <a:pt x="0" y="23"/>
                    <a:pt x="1" y="20"/>
                  </a:cubicBezTo>
                  <a:cubicBezTo>
                    <a:pt x="1" y="18"/>
                    <a:pt x="3" y="17"/>
                    <a:pt x="6" y="16"/>
                  </a:cubicBezTo>
                  <a:cubicBezTo>
                    <a:pt x="6" y="14"/>
                    <a:pt x="7" y="13"/>
                    <a:pt x="8" y="12"/>
                  </a:cubicBezTo>
                  <a:cubicBezTo>
                    <a:pt x="7" y="10"/>
                    <a:pt x="7" y="7"/>
                    <a:pt x="9" y="5"/>
                  </a:cubicBezTo>
                  <a:cubicBezTo>
                    <a:pt x="10" y="5"/>
                    <a:pt x="10" y="4"/>
                    <a:pt x="11" y="4"/>
                  </a:cubicBezTo>
                  <a:cubicBezTo>
                    <a:pt x="13" y="4"/>
                    <a:pt x="14" y="5"/>
                    <a:pt x="16" y="6"/>
                  </a:cubicBezTo>
                  <a:cubicBezTo>
                    <a:pt x="17" y="5"/>
                    <a:pt x="18" y="5"/>
                    <a:pt x="20" y="4"/>
                  </a:cubicBezTo>
                  <a:cubicBezTo>
                    <a:pt x="21" y="2"/>
                    <a:pt x="23" y="0"/>
                    <a:pt x="25" y="0"/>
                  </a:cubicBezTo>
                  <a:cubicBezTo>
                    <a:pt x="28" y="1"/>
                    <a:pt x="29" y="3"/>
                    <a:pt x="30" y="5"/>
                  </a:cubicBezTo>
                  <a:cubicBezTo>
                    <a:pt x="31" y="6"/>
                    <a:pt x="33" y="7"/>
                    <a:pt x="34" y="8"/>
                  </a:cubicBezTo>
                  <a:cubicBezTo>
                    <a:pt x="35" y="7"/>
                    <a:pt x="36" y="7"/>
                    <a:pt x="37" y="7"/>
                  </a:cubicBezTo>
                  <a:cubicBezTo>
                    <a:pt x="38" y="7"/>
                    <a:pt x="40" y="7"/>
                    <a:pt x="40" y="8"/>
                  </a:cubicBezTo>
                  <a:cubicBezTo>
                    <a:pt x="42" y="10"/>
                    <a:pt x="41" y="13"/>
                    <a:pt x="40" y="15"/>
                  </a:cubicBezTo>
                  <a:cubicBezTo>
                    <a:pt x="41" y="17"/>
                    <a:pt x="41" y="18"/>
                    <a:pt x="41" y="20"/>
                  </a:cubicBezTo>
                  <a:cubicBezTo>
                    <a:pt x="43" y="21"/>
                    <a:pt x="46" y="23"/>
                    <a:pt x="45" y="25"/>
                  </a:cubicBezTo>
                  <a:cubicBezTo>
                    <a:pt x="45" y="27"/>
                    <a:pt x="43" y="29"/>
                    <a:pt x="40" y="29"/>
                  </a:cubicBezTo>
                  <a:cubicBezTo>
                    <a:pt x="40" y="31"/>
                    <a:pt x="39" y="32"/>
                    <a:pt x="38" y="33"/>
                  </a:cubicBezTo>
                  <a:cubicBezTo>
                    <a:pt x="39" y="36"/>
                    <a:pt x="39" y="39"/>
                    <a:pt x="37" y="40"/>
                  </a:cubicBezTo>
                  <a:cubicBezTo>
                    <a:pt x="37" y="41"/>
                    <a:pt x="36" y="41"/>
                    <a:pt x="35" y="41"/>
                  </a:cubicBezTo>
                  <a:cubicBezTo>
                    <a:pt x="33" y="41"/>
                    <a:pt x="32" y="40"/>
                    <a:pt x="31" y="40"/>
                  </a:cubicBezTo>
                  <a:cubicBezTo>
                    <a:pt x="29" y="40"/>
                    <a:pt x="28" y="41"/>
                    <a:pt x="26" y="41"/>
                  </a:cubicBezTo>
                  <a:cubicBezTo>
                    <a:pt x="25" y="43"/>
                    <a:pt x="23" y="45"/>
                    <a:pt x="21" y="45"/>
                  </a:cubicBezTo>
                  <a:close/>
                  <a:moveTo>
                    <a:pt x="12" y="35"/>
                  </a:moveTo>
                  <a:cubicBezTo>
                    <a:pt x="13" y="35"/>
                    <a:pt x="13" y="35"/>
                    <a:pt x="13" y="35"/>
                  </a:cubicBezTo>
                  <a:cubicBezTo>
                    <a:pt x="15" y="37"/>
                    <a:pt x="16" y="37"/>
                    <a:pt x="18" y="38"/>
                  </a:cubicBezTo>
                  <a:cubicBezTo>
                    <a:pt x="18" y="38"/>
                    <a:pt x="18" y="38"/>
                    <a:pt x="18" y="39"/>
                  </a:cubicBezTo>
                  <a:cubicBezTo>
                    <a:pt x="19" y="41"/>
                    <a:pt x="20" y="43"/>
                    <a:pt x="21" y="43"/>
                  </a:cubicBezTo>
                  <a:cubicBezTo>
                    <a:pt x="22" y="43"/>
                    <a:pt x="23" y="41"/>
                    <a:pt x="24" y="39"/>
                  </a:cubicBezTo>
                  <a:cubicBezTo>
                    <a:pt x="24" y="39"/>
                    <a:pt x="25" y="39"/>
                    <a:pt x="25" y="39"/>
                  </a:cubicBezTo>
                  <a:cubicBezTo>
                    <a:pt x="27" y="38"/>
                    <a:pt x="29" y="38"/>
                    <a:pt x="30" y="37"/>
                  </a:cubicBezTo>
                  <a:cubicBezTo>
                    <a:pt x="30" y="37"/>
                    <a:pt x="31" y="37"/>
                    <a:pt x="31" y="37"/>
                  </a:cubicBezTo>
                  <a:cubicBezTo>
                    <a:pt x="32" y="38"/>
                    <a:pt x="34" y="39"/>
                    <a:pt x="35" y="39"/>
                  </a:cubicBezTo>
                  <a:cubicBezTo>
                    <a:pt x="35" y="39"/>
                    <a:pt x="36" y="38"/>
                    <a:pt x="36" y="38"/>
                  </a:cubicBezTo>
                  <a:cubicBezTo>
                    <a:pt x="36" y="38"/>
                    <a:pt x="37" y="36"/>
                    <a:pt x="36" y="34"/>
                  </a:cubicBezTo>
                  <a:cubicBezTo>
                    <a:pt x="36" y="33"/>
                    <a:pt x="36" y="33"/>
                    <a:pt x="36" y="32"/>
                  </a:cubicBezTo>
                  <a:cubicBezTo>
                    <a:pt x="37" y="31"/>
                    <a:pt x="38" y="30"/>
                    <a:pt x="38" y="28"/>
                  </a:cubicBezTo>
                  <a:cubicBezTo>
                    <a:pt x="38" y="28"/>
                    <a:pt x="39" y="27"/>
                    <a:pt x="39" y="27"/>
                  </a:cubicBezTo>
                  <a:cubicBezTo>
                    <a:pt x="41" y="27"/>
                    <a:pt x="43" y="26"/>
                    <a:pt x="43" y="25"/>
                  </a:cubicBezTo>
                  <a:cubicBezTo>
                    <a:pt x="43" y="24"/>
                    <a:pt x="42" y="22"/>
                    <a:pt x="40" y="21"/>
                  </a:cubicBezTo>
                  <a:cubicBezTo>
                    <a:pt x="39" y="21"/>
                    <a:pt x="39" y="21"/>
                    <a:pt x="39" y="20"/>
                  </a:cubicBezTo>
                  <a:cubicBezTo>
                    <a:pt x="39" y="19"/>
                    <a:pt x="38" y="17"/>
                    <a:pt x="38" y="16"/>
                  </a:cubicBezTo>
                  <a:cubicBezTo>
                    <a:pt x="37" y="15"/>
                    <a:pt x="37" y="15"/>
                    <a:pt x="38" y="14"/>
                  </a:cubicBezTo>
                  <a:cubicBezTo>
                    <a:pt x="39" y="13"/>
                    <a:pt x="39" y="11"/>
                    <a:pt x="39" y="10"/>
                  </a:cubicBezTo>
                  <a:cubicBezTo>
                    <a:pt x="38" y="10"/>
                    <a:pt x="38" y="9"/>
                    <a:pt x="37" y="9"/>
                  </a:cubicBezTo>
                  <a:cubicBezTo>
                    <a:pt x="36" y="9"/>
                    <a:pt x="35" y="10"/>
                    <a:pt x="34" y="10"/>
                  </a:cubicBezTo>
                  <a:cubicBezTo>
                    <a:pt x="34" y="10"/>
                    <a:pt x="33" y="10"/>
                    <a:pt x="33" y="10"/>
                  </a:cubicBezTo>
                  <a:cubicBezTo>
                    <a:pt x="32" y="9"/>
                    <a:pt x="30" y="8"/>
                    <a:pt x="28" y="7"/>
                  </a:cubicBezTo>
                  <a:cubicBezTo>
                    <a:pt x="28" y="7"/>
                    <a:pt x="28" y="7"/>
                    <a:pt x="28" y="6"/>
                  </a:cubicBezTo>
                  <a:cubicBezTo>
                    <a:pt x="27" y="4"/>
                    <a:pt x="26" y="3"/>
                    <a:pt x="25" y="3"/>
                  </a:cubicBezTo>
                  <a:cubicBezTo>
                    <a:pt x="24" y="2"/>
                    <a:pt x="23" y="4"/>
                    <a:pt x="22" y="6"/>
                  </a:cubicBezTo>
                  <a:cubicBezTo>
                    <a:pt x="22" y="6"/>
                    <a:pt x="21" y="6"/>
                    <a:pt x="21" y="7"/>
                  </a:cubicBezTo>
                  <a:cubicBezTo>
                    <a:pt x="19" y="7"/>
                    <a:pt x="18" y="7"/>
                    <a:pt x="16" y="8"/>
                  </a:cubicBezTo>
                  <a:cubicBezTo>
                    <a:pt x="16" y="8"/>
                    <a:pt x="15" y="8"/>
                    <a:pt x="15" y="8"/>
                  </a:cubicBezTo>
                  <a:cubicBezTo>
                    <a:pt x="13" y="7"/>
                    <a:pt x="11" y="6"/>
                    <a:pt x="10" y="7"/>
                  </a:cubicBezTo>
                  <a:cubicBezTo>
                    <a:pt x="10" y="8"/>
                    <a:pt x="10" y="10"/>
                    <a:pt x="10" y="12"/>
                  </a:cubicBezTo>
                  <a:cubicBezTo>
                    <a:pt x="10" y="12"/>
                    <a:pt x="10" y="12"/>
                    <a:pt x="10" y="13"/>
                  </a:cubicBezTo>
                  <a:cubicBezTo>
                    <a:pt x="9" y="14"/>
                    <a:pt x="8" y="16"/>
                    <a:pt x="8" y="17"/>
                  </a:cubicBezTo>
                  <a:cubicBezTo>
                    <a:pt x="8" y="18"/>
                    <a:pt x="7" y="18"/>
                    <a:pt x="7" y="18"/>
                  </a:cubicBezTo>
                  <a:cubicBezTo>
                    <a:pt x="5" y="18"/>
                    <a:pt x="3" y="20"/>
                    <a:pt x="3" y="21"/>
                  </a:cubicBezTo>
                  <a:cubicBezTo>
                    <a:pt x="3" y="22"/>
                    <a:pt x="4" y="23"/>
                    <a:pt x="6" y="24"/>
                  </a:cubicBezTo>
                  <a:cubicBezTo>
                    <a:pt x="7" y="24"/>
                    <a:pt x="7" y="24"/>
                    <a:pt x="7" y="25"/>
                  </a:cubicBezTo>
                  <a:cubicBezTo>
                    <a:pt x="7" y="26"/>
                    <a:pt x="8" y="28"/>
                    <a:pt x="8" y="30"/>
                  </a:cubicBezTo>
                  <a:cubicBezTo>
                    <a:pt x="9" y="30"/>
                    <a:pt x="9" y="30"/>
                    <a:pt x="8" y="31"/>
                  </a:cubicBezTo>
                  <a:cubicBezTo>
                    <a:pt x="7" y="33"/>
                    <a:pt x="7" y="35"/>
                    <a:pt x="7" y="35"/>
                  </a:cubicBezTo>
                  <a:cubicBezTo>
                    <a:pt x="8" y="36"/>
                    <a:pt x="8" y="36"/>
                    <a:pt x="9" y="36"/>
                  </a:cubicBezTo>
                  <a:cubicBezTo>
                    <a:pt x="10" y="36"/>
                    <a:pt x="11" y="36"/>
                    <a:pt x="12" y="35"/>
                  </a:cubicBezTo>
                  <a:cubicBezTo>
                    <a:pt x="12" y="35"/>
                    <a:pt x="12" y="35"/>
                    <a:pt x="12" y="35"/>
                  </a:cubicBezTo>
                  <a:close/>
                  <a:moveTo>
                    <a:pt x="23" y="36"/>
                  </a:moveTo>
                  <a:cubicBezTo>
                    <a:pt x="19" y="36"/>
                    <a:pt x="15" y="34"/>
                    <a:pt x="13" y="31"/>
                  </a:cubicBezTo>
                  <a:cubicBezTo>
                    <a:pt x="11" y="28"/>
                    <a:pt x="10" y="25"/>
                    <a:pt x="10" y="21"/>
                  </a:cubicBezTo>
                  <a:cubicBezTo>
                    <a:pt x="10" y="18"/>
                    <a:pt x="12" y="15"/>
                    <a:pt x="15" y="13"/>
                  </a:cubicBezTo>
                  <a:cubicBezTo>
                    <a:pt x="17" y="11"/>
                    <a:pt x="20" y="10"/>
                    <a:pt x="23" y="10"/>
                  </a:cubicBezTo>
                  <a:cubicBezTo>
                    <a:pt x="27" y="10"/>
                    <a:pt x="31" y="11"/>
                    <a:pt x="33" y="14"/>
                  </a:cubicBezTo>
                  <a:cubicBezTo>
                    <a:pt x="35" y="17"/>
                    <a:pt x="36" y="20"/>
                    <a:pt x="36" y="24"/>
                  </a:cubicBezTo>
                  <a:cubicBezTo>
                    <a:pt x="36" y="27"/>
                    <a:pt x="34" y="31"/>
                    <a:pt x="31" y="33"/>
                  </a:cubicBezTo>
                  <a:cubicBezTo>
                    <a:pt x="29" y="35"/>
                    <a:pt x="26" y="36"/>
                    <a:pt x="23" y="36"/>
                  </a:cubicBezTo>
                  <a:close/>
                  <a:moveTo>
                    <a:pt x="23" y="12"/>
                  </a:moveTo>
                  <a:cubicBezTo>
                    <a:pt x="21" y="12"/>
                    <a:pt x="18" y="13"/>
                    <a:pt x="16" y="14"/>
                  </a:cubicBezTo>
                  <a:cubicBezTo>
                    <a:pt x="14" y="16"/>
                    <a:pt x="13" y="19"/>
                    <a:pt x="12" y="22"/>
                  </a:cubicBezTo>
                  <a:cubicBezTo>
                    <a:pt x="12" y="24"/>
                    <a:pt x="13" y="27"/>
                    <a:pt x="15" y="29"/>
                  </a:cubicBezTo>
                  <a:cubicBezTo>
                    <a:pt x="17" y="32"/>
                    <a:pt x="20" y="33"/>
                    <a:pt x="23" y="33"/>
                  </a:cubicBezTo>
                  <a:cubicBezTo>
                    <a:pt x="25" y="33"/>
                    <a:pt x="28" y="32"/>
                    <a:pt x="30" y="31"/>
                  </a:cubicBezTo>
                  <a:cubicBezTo>
                    <a:pt x="32" y="29"/>
                    <a:pt x="33" y="27"/>
                    <a:pt x="34" y="24"/>
                  </a:cubicBezTo>
                  <a:cubicBezTo>
                    <a:pt x="34" y="21"/>
                    <a:pt x="33" y="18"/>
                    <a:pt x="31" y="16"/>
                  </a:cubicBezTo>
                  <a:cubicBezTo>
                    <a:pt x="29" y="13"/>
                    <a:pt x="26" y="12"/>
                    <a:pt x="23" y="12"/>
                  </a:cubicBezTo>
                  <a:close/>
                </a:path>
              </a:pathLst>
            </a:custGeom>
            <a:solidFill>
              <a:srgbClr val="D0D8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1200"/>
            </a:p>
          </p:txBody>
        </p:sp>
        <p:sp>
          <p:nvSpPr>
            <p:cNvPr id="211" name="Freeform 514">
              <a:extLst>
                <a:ext uri="{FF2B5EF4-FFF2-40B4-BE49-F238E27FC236}">
                  <a16:creationId xmlns:a16="http://schemas.microsoft.com/office/drawing/2014/main" id="{AD8006B7-D792-47FF-B30B-30288A8C0AE7}"/>
                </a:ext>
              </a:extLst>
            </p:cNvPr>
            <p:cNvSpPr>
              <a:spLocks noEditPoints="1"/>
            </p:cNvSpPr>
            <p:nvPr/>
          </p:nvSpPr>
          <p:spPr bwMode="auto">
            <a:xfrm>
              <a:off x="8509844" y="9165298"/>
              <a:ext cx="199396" cy="201953"/>
            </a:xfrm>
            <a:custGeom>
              <a:avLst/>
              <a:gdLst>
                <a:gd name="T0" fmla="*/ 7 w 13"/>
                <a:gd name="T1" fmla="*/ 13 h 13"/>
                <a:gd name="T2" fmla="*/ 7 w 13"/>
                <a:gd name="T3" fmla="*/ 13 h 13"/>
                <a:gd name="T4" fmla="*/ 2 w 13"/>
                <a:gd name="T5" fmla="*/ 10 h 13"/>
                <a:gd name="T6" fmla="*/ 3 w 13"/>
                <a:gd name="T7" fmla="*/ 2 h 13"/>
                <a:gd name="T8" fmla="*/ 7 w 13"/>
                <a:gd name="T9" fmla="*/ 0 h 13"/>
                <a:gd name="T10" fmla="*/ 12 w 13"/>
                <a:gd name="T11" fmla="*/ 3 h 13"/>
                <a:gd name="T12" fmla="*/ 13 w 13"/>
                <a:gd name="T13" fmla="*/ 7 h 13"/>
                <a:gd name="T14" fmla="*/ 11 w 13"/>
                <a:gd name="T15" fmla="*/ 11 h 13"/>
                <a:gd name="T16" fmla="*/ 7 w 13"/>
                <a:gd name="T17" fmla="*/ 13 h 13"/>
                <a:gd name="T18" fmla="*/ 7 w 13"/>
                <a:gd name="T19" fmla="*/ 3 h 13"/>
                <a:gd name="T20" fmla="*/ 5 w 13"/>
                <a:gd name="T21" fmla="*/ 4 h 13"/>
                <a:gd name="T22" fmla="*/ 4 w 13"/>
                <a:gd name="T23" fmla="*/ 9 h 13"/>
                <a:gd name="T24" fmla="*/ 7 w 13"/>
                <a:gd name="T25" fmla="*/ 10 h 13"/>
                <a:gd name="T26" fmla="*/ 9 w 13"/>
                <a:gd name="T27" fmla="*/ 10 h 13"/>
                <a:gd name="T28" fmla="*/ 11 w 13"/>
                <a:gd name="T29" fmla="*/ 7 h 13"/>
                <a:gd name="T30" fmla="*/ 10 w 13"/>
                <a:gd name="T31" fmla="*/ 4 h 13"/>
                <a:gd name="T32" fmla="*/ 7 w 13"/>
                <a:gd name="T33" fmla="*/ 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3" h="13">
                  <a:moveTo>
                    <a:pt x="7" y="13"/>
                  </a:moveTo>
                  <a:cubicBezTo>
                    <a:pt x="7" y="13"/>
                    <a:pt x="7" y="13"/>
                    <a:pt x="7" y="13"/>
                  </a:cubicBezTo>
                  <a:cubicBezTo>
                    <a:pt x="5" y="13"/>
                    <a:pt x="3" y="12"/>
                    <a:pt x="2" y="10"/>
                  </a:cubicBezTo>
                  <a:cubicBezTo>
                    <a:pt x="0" y="8"/>
                    <a:pt x="1" y="4"/>
                    <a:pt x="3" y="2"/>
                  </a:cubicBezTo>
                  <a:cubicBezTo>
                    <a:pt x="4" y="1"/>
                    <a:pt x="6" y="0"/>
                    <a:pt x="7" y="0"/>
                  </a:cubicBezTo>
                  <a:cubicBezTo>
                    <a:pt x="9" y="0"/>
                    <a:pt x="11" y="1"/>
                    <a:pt x="12" y="3"/>
                  </a:cubicBezTo>
                  <a:cubicBezTo>
                    <a:pt x="13" y="4"/>
                    <a:pt x="13" y="6"/>
                    <a:pt x="13" y="7"/>
                  </a:cubicBezTo>
                  <a:cubicBezTo>
                    <a:pt x="13" y="9"/>
                    <a:pt x="12" y="10"/>
                    <a:pt x="11" y="11"/>
                  </a:cubicBezTo>
                  <a:cubicBezTo>
                    <a:pt x="10" y="12"/>
                    <a:pt x="8" y="13"/>
                    <a:pt x="7" y="13"/>
                  </a:cubicBezTo>
                  <a:close/>
                  <a:moveTo>
                    <a:pt x="7" y="3"/>
                  </a:moveTo>
                  <a:cubicBezTo>
                    <a:pt x="6" y="3"/>
                    <a:pt x="5" y="3"/>
                    <a:pt x="5" y="4"/>
                  </a:cubicBezTo>
                  <a:cubicBezTo>
                    <a:pt x="3" y="5"/>
                    <a:pt x="3" y="7"/>
                    <a:pt x="4" y="9"/>
                  </a:cubicBezTo>
                  <a:cubicBezTo>
                    <a:pt x="5" y="10"/>
                    <a:pt x="6" y="10"/>
                    <a:pt x="7" y="10"/>
                  </a:cubicBezTo>
                  <a:cubicBezTo>
                    <a:pt x="8" y="10"/>
                    <a:pt x="9" y="10"/>
                    <a:pt x="9" y="10"/>
                  </a:cubicBezTo>
                  <a:cubicBezTo>
                    <a:pt x="10" y="9"/>
                    <a:pt x="11" y="8"/>
                    <a:pt x="11" y="7"/>
                  </a:cubicBezTo>
                  <a:cubicBezTo>
                    <a:pt x="11" y="6"/>
                    <a:pt x="11" y="5"/>
                    <a:pt x="10" y="4"/>
                  </a:cubicBezTo>
                  <a:cubicBezTo>
                    <a:pt x="9" y="3"/>
                    <a:pt x="8" y="3"/>
                    <a:pt x="7" y="3"/>
                  </a:cubicBezTo>
                  <a:close/>
                </a:path>
              </a:pathLst>
            </a:custGeom>
            <a:solidFill>
              <a:srgbClr val="D0D8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1200"/>
            </a:p>
          </p:txBody>
        </p:sp>
        <p:sp>
          <p:nvSpPr>
            <p:cNvPr id="212" name="Freeform 515">
              <a:extLst>
                <a:ext uri="{FF2B5EF4-FFF2-40B4-BE49-F238E27FC236}">
                  <a16:creationId xmlns:a16="http://schemas.microsoft.com/office/drawing/2014/main" id="{E43CF05C-2506-43A6-940D-621E1A2FE786}"/>
                </a:ext>
              </a:extLst>
            </p:cNvPr>
            <p:cNvSpPr>
              <a:spLocks noEditPoints="1"/>
            </p:cNvSpPr>
            <p:nvPr/>
          </p:nvSpPr>
          <p:spPr bwMode="auto">
            <a:xfrm>
              <a:off x="12681816" y="5629860"/>
              <a:ext cx="904950" cy="907507"/>
            </a:xfrm>
            <a:custGeom>
              <a:avLst/>
              <a:gdLst>
                <a:gd name="T0" fmla="*/ 24 w 59"/>
                <a:gd name="T1" fmla="*/ 54 h 59"/>
                <a:gd name="T2" fmla="*/ 13 w 59"/>
                <a:gd name="T3" fmla="*/ 53 h 59"/>
                <a:gd name="T4" fmla="*/ 9 w 59"/>
                <a:gd name="T5" fmla="*/ 43 h 59"/>
                <a:gd name="T6" fmla="*/ 0 w 59"/>
                <a:gd name="T7" fmla="*/ 31 h 59"/>
                <a:gd name="T8" fmla="*/ 8 w 59"/>
                <a:gd name="T9" fmla="*/ 18 h 59"/>
                <a:gd name="T10" fmla="*/ 12 w 59"/>
                <a:gd name="T11" fmla="*/ 8 h 59"/>
                <a:gd name="T12" fmla="*/ 22 w 59"/>
                <a:gd name="T13" fmla="*/ 6 h 59"/>
                <a:gd name="T14" fmla="*/ 28 w 59"/>
                <a:gd name="T15" fmla="*/ 0 h 59"/>
                <a:gd name="T16" fmla="*/ 41 w 59"/>
                <a:gd name="T17" fmla="*/ 8 h 59"/>
                <a:gd name="T18" fmla="*/ 49 w 59"/>
                <a:gd name="T19" fmla="*/ 8 h 59"/>
                <a:gd name="T20" fmla="*/ 53 w 59"/>
                <a:gd name="T21" fmla="*/ 22 h 59"/>
                <a:gd name="T22" fmla="*/ 53 w 59"/>
                <a:gd name="T23" fmla="*/ 35 h 59"/>
                <a:gd name="T24" fmla="*/ 51 w 59"/>
                <a:gd name="T25" fmla="*/ 50 h 59"/>
                <a:gd name="T26" fmla="*/ 42 w 59"/>
                <a:gd name="T27" fmla="*/ 50 h 59"/>
                <a:gd name="T28" fmla="*/ 31 w 59"/>
                <a:gd name="T29" fmla="*/ 59 h 59"/>
                <a:gd name="T30" fmla="*/ 18 w 59"/>
                <a:gd name="T31" fmla="*/ 48 h 59"/>
                <a:gd name="T32" fmla="*/ 25 w 59"/>
                <a:gd name="T33" fmla="*/ 51 h 59"/>
                <a:gd name="T34" fmla="*/ 30 w 59"/>
                <a:gd name="T35" fmla="*/ 56 h 59"/>
                <a:gd name="T36" fmla="*/ 34 w 59"/>
                <a:gd name="T37" fmla="*/ 51 h 59"/>
                <a:gd name="T38" fmla="*/ 41 w 59"/>
                <a:gd name="T39" fmla="*/ 47 h 59"/>
                <a:gd name="T40" fmla="*/ 47 w 59"/>
                <a:gd name="T41" fmla="*/ 48 h 59"/>
                <a:gd name="T42" fmla="*/ 48 w 59"/>
                <a:gd name="T43" fmla="*/ 42 h 59"/>
                <a:gd name="T44" fmla="*/ 50 w 59"/>
                <a:gd name="T45" fmla="*/ 34 h 59"/>
                <a:gd name="T46" fmla="*/ 56 w 59"/>
                <a:gd name="T47" fmla="*/ 29 h 59"/>
                <a:gd name="T48" fmla="*/ 50 w 59"/>
                <a:gd name="T49" fmla="*/ 24 h 59"/>
                <a:gd name="T50" fmla="*/ 47 w 59"/>
                <a:gd name="T51" fmla="*/ 16 h 59"/>
                <a:gd name="T52" fmla="*/ 46 w 59"/>
                <a:gd name="T53" fmla="*/ 10 h 59"/>
                <a:gd name="T54" fmla="*/ 40 w 59"/>
                <a:gd name="T55" fmla="*/ 11 h 59"/>
                <a:gd name="T56" fmla="*/ 32 w 59"/>
                <a:gd name="T57" fmla="*/ 8 h 59"/>
                <a:gd name="T58" fmla="*/ 25 w 59"/>
                <a:gd name="T59" fmla="*/ 8 h 59"/>
                <a:gd name="T60" fmla="*/ 17 w 59"/>
                <a:gd name="T61" fmla="*/ 12 h 59"/>
                <a:gd name="T62" fmla="*/ 12 w 59"/>
                <a:gd name="T63" fmla="*/ 11 h 59"/>
                <a:gd name="T64" fmla="*/ 11 w 59"/>
                <a:gd name="T65" fmla="*/ 18 h 59"/>
                <a:gd name="T66" fmla="*/ 8 w 59"/>
                <a:gd name="T67" fmla="*/ 26 h 59"/>
                <a:gd name="T68" fmla="*/ 3 w 59"/>
                <a:gd name="T69" fmla="*/ 31 h 59"/>
                <a:gd name="T70" fmla="*/ 9 w 59"/>
                <a:gd name="T71" fmla="*/ 35 h 59"/>
                <a:gd name="T72" fmla="*/ 12 w 59"/>
                <a:gd name="T73" fmla="*/ 43 h 59"/>
                <a:gd name="T74" fmla="*/ 13 w 59"/>
                <a:gd name="T75" fmla="*/ 50 h 59"/>
                <a:gd name="T76" fmla="*/ 18 w 59"/>
                <a:gd name="T77" fmla="*/ 48 h 59"/>
                <a:gd name="T78" fmla="*/ 18 w 59"/>
                <a:gd name="T79" fmla="*/ 42 h 59"/>
                <a:gd name="T80" fmla="*/ 29 w 59"/>
                <a:gd name="T81" fmla="*/ 12 h 59"/>
                <a:gd name="T82" fmla="*/ 42 w 59"/>
                <a:gd name="T83" fmla="*/ 41 h 59"/>
                <a:gd name="T84" fmla="*/ 29 w 59"/>
                <a:gd name="T85" fmla="*/ 16 h 59"/>
                <a:gd name="T86" fmla="*/ 20 w 59"/>
                <a:gd name="T87" fmla="*/ 40 h 59"/>
                <a:gd name="T88" fmla="*/ 40 w 59"/>
                <a:gd name="T89" fmla="*/ 39 h 59"/>
                <a:gd name="T90" fmla="*/ 29 w 59"/>
                <a:gd name="T91" fmla="*/ 16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9" h="59">
                  <a:moveTo>
                    <a:pt x="30" y="59"/>
                  </a:moveTo>
                  <a:cubicBezTo>
                    <a:pt x="27" y="59"/>
                    <a:pt x="25" y="56"/>
                    <a:pt x="24" y="54"/>
                  </a:cubicBezTo>
                  <a:cubicBezTo>
                    <a:pt x="22" y="53"/>
                    <a:pt x="20" y="52"/>
                    <a:pt x="18" y="51"/>
                  </a:cubicBezTo>
                  <a:cubicBezTo>
                    <a:pt x="16" y="52"/>
                    <a:pt x="15" y="53"/>
                    <a:pt x="13" y="53"/>
                  </a:cubicBezTo>
                  <a:cubicBezTo>
                    <a:pt x="11" y="53"/>
                    <a:pt x="10" y="52"/>
                    <a:pt x="9" y="51"/>
                  </a:cubicBezTo>
                  <a:cubicBezTo>
                    <a:pt x="7" y="49"/>
                    <a:pt x="7" y="46"/>
                    <a:pt x="9" y="43"/>
                  </a:cubicBezTo>
                  <a:cubicBezTo>
                    <a:pt x="7" y="41"/>
                    <a:pt x="7" y="39"/>
                    <a:pt x="6" y="37"/>
                  </a:cubicBezTo>
                  <a:cubicBezTo>
                    <a:pt x="3" y="36"/>
                    <a:pt x="0" y="34"/>
                    <a:pt x="0" y="31"/>
                  </a:cubicBezTo>
                  <a:cubicBezTo>
                    <a:pt x="0" y="28"/>
                    <a:pt x="3" y="25"/>
                    <a:pt x="5" y="24"/>
                  </a:cubicBezTo>
                  <a:cubicBezTo>
                    <a:pt x="6" y="22"/>
                    <a:pt x="7" y="20"/>
                    <a:pt x="8" y="18"/>
                  </a:cubicBezTo>
                  <a:cubicBezTo>
                    <a:pt x="6" y="16"/>
                    <a:pt x="6" y="12"/>
                    <a:pt x="8" y="10"/>
                  </a:cubicBezTo>
                  <a:cubicBezTo>
                    <a:pt x="9" y="9"/>
                    <a:pt x="10" y="8"/>
                    <a:pt x="12" y="8"/>
                  </a:cubicBezTo>
                  <a:cubicBezTo>
                    <a:pt x="13" y="8"/>
                    <a:pt x="15" y="8"/>
                    <a:pt x="16" y="9"/>
                  </a:cubicBezTo>
                  <a:cubicBezTo>
                    <a:pt x="18" y="8"/>
                    <a:pt x="20" y="7"/>
                    <a:pt x="22" y="6"/>
                  </a:cubicBezTo>
                  <a:cubicBezTo>
                    <a:pt x="23" y="3"/>
                    <a:pt x="25" y="0"/>
                    <a:pt x="28" y="0"/>
                  </a:cubicBezTo>
                  <a:cubicBezTo>
                    <a:pt x="28" y="0"/>
                    <a:pt x="28" y="0"/>
                    <a:pt x="28" y="0"/>
                  </a:cubicBezTo>
                  <a:cubicBezTo>
                    <a:pt x="31" y="0"/>
                    <a:pt x="34" y="3"/>
                    <a:pt x="35" y="6"/>
                  </a:cubicBezTo>
                  <a:cubicBezTo>
                    <a:pt x="37" y="6"/>
                    <a:pt x="39" y="7"/>
                    <a:pt x="41" y="8"/>
                  </a:cubicBezTo>
                  <a:cubicBezTo>
                    <a:pt x="42" y="7"/>
                    <a:pt x="44" y="7"/>
                    <a:pt x="46" y="7"/>
                  </a:cubicBezTo>
                  <a:cubicBezTo>
                    <a:pt x="47" y="7"/>
                    <a:pt x="49" y="7"/>
                    <a:pt x="49" y="8"/>
                  </a:cubicBezTo>
                  <a:cubicBezTo>
                    <a:pt x="52" y="10"/>
                    <a:pt x="51" y="14"/>
                    <a:pt x="50" y="17"/>
                  </a:cubicBezTo>
                  <a:cubicBezTo>
                    <a:pt x="51" y="18"/>
                    <a:pt x="52" y="20"/>
                    <a:pt x="53" y="22"/>
                  </a:cubicBezTo>
                  <a:cubicBezTo>
                    <a:pt x="56" y="23"/>
                    <a:pt x="59" y="25"/>
                    <a:pt x="59" y="28"/>
                  </a:cubicBezTo>
                  <a:cubicBezTo>
                    <a:pt x="59" y="32"/>
                    <a:pt x="56" y="34"/>
                    <a:pt x="53" y="35"/>
                  </a:cubicBezTo>
                  <a:cubicBezTo>
                    <a:pt x="53" y="37"/>
                    <a:pt x="52" y="39"/>
                    <a:pt x="51" y="41"/>
                  </a:cubicBezTo>
                  <a:cubicBezTo>
                    <a:pt x="52" y="44"/>
                    <a:pt x="53" y="47"/>
                    <a:pt x="51" y="50"/>
                  </a:cubicBezTo>
                  <a:cubicBezTo>
                    <a:pt x="50" y="51"/>
                    <a:pt x="49" y="51"/>
                    <a:pt x="47" y="51"/>
                  </a:cubicBezTo>
                  <a:cubicBezTo>
                    <a:pt x="45" y="51"/>
                    <a:pt x="44" y="51"/>
                    <a:pt x="42" y="50"/>
                  </a:cubicBezTo>
                  <a:cubicBezTo>
                    <a:pt x="41" y="52"/>
                    <a:pt x="39" y="52"/>
                    <a:pt x="37" y="53"/>
                  </a:cubicBezTo>
                  <a:cubicBezTo>
                    <a:pt x="36" y="56"/>
                    <a:pt x="34" y="59"/>
                    <a:pt x="31" y="59"/>
                  </a:cubicBezTo>
                  <a:lnTo>
                    <a:pt x="30" y="59"/>
                  </a:lnTo>
                  <a:close/>
                  <a:moveTo>
                    <a:pt x="18" y="48"/>
                  </a:moveTo>
                  <a:cubicBezTo>
                    <a:pt x="18" y="48"/>
                    <a:pt x="19" y="48"/>
                    <a:pt x="19" y="48"/>
                  </a:cubicBezTo>
                  <a:cubicBezTo>
                    <a:pt x="21" y="49"/>
                    <a:pt x="23" y="50"/>
                    <a:pt x="25" y="51"/>
                  </a:cubicBezTo>
                  <a:cubicBezTo>
                    <a:pt x="26" y="51"/>
                    <a:pt x="26" y="51"/>
                    <a:pt x="26" y="52"/>
                  </a:cubicBezTo>
                  <a:cubicBezTo>
                    <a:pt x="27" y="54"/>
                    <a:pt x="29" y="56"/>
                    <a:pt x="30" y="56"/>
                  </a:cubicBezTo>
                  <a:cubicBezTo>
                    <a:pt x="30" y="56"/>
                    <a:pt x="30" y="56"/>
                    <a:pt x="30" y="56"/>
                  </a:cubicBezTo>
                  <a:cubicBezTo>
                    <a:pt x="32" y="56"/>
                    <a:pt x="33" y="54"/>
                    <a:pt x="34" y="51"/>
                  </a:cubicBezTo>
                  <a:cubicBezTo>
                    <a:pt x="34" y="51"/>
                    <a:pt x="35" y="50"/>
                    <a:pt x="35" y="50"/>
                  </a:cubicBezTo>
                  <a:cubicBezTo>
                    <a:pt x="37" y="50"/>
                    <a:pt x="39" y="49"/>
                    <a:pt x="41" y="47"/>
                  </a:cubicBezTo>
                  <a:cubicBezTo>
                    <a:pt x="42" y="47"/>
                    <a:pt x="42" y="47"/>
                    <a:pt x="43" y="47"/>
                  </a:cubicBezTo>
                  <a:cubicBezTo>
                    <a:pt x="44" y="48"/>
                    <a:pt x="46" y="48"/>
                    <a:pt x="47" y="48"/>
                  </a:cubicBezTo>
                  <a:cubicBezTo>
                    <a:pt x="47" y="48"/>
                    <a:pt x="48" y="48"/>
                    <a:pt x="49" y="48"/>
                  </a:cubicBezTo>
                  <a:cubicBezTo>
                    <a:pt x="50" y="47"/>
                    <a:pt x="49" y="44"/>
                    <a:pt x="48" y="42"/>
                  </a:cubicBezTo>
                  <a:cubicBezTo>
                    <a:pt x="48" y="41"/>
                    <a:pt x="48" y="41"/>
                    <a:pt x="48" y="40"/>
                  </a:cubicBezTo>
                  <a:cubicBezTo>
                    <a:pt x="49" y="38"/>
                    <a:pt x="50" y="36"/>
                    <a:pt x="50" y="34"/>
                  </a:cubicBezTo>
                  <a:cubicBezTo>
                    <a:pt x="50" y="33"/>
                    <a:pt x="51" y="33"/>
                    <a:pt x="51" y="33"/>
                  </a:cubicBezTo>
                  <a:cubicBezTo>
                    <a:pt x="54" y="32"/>
                    <a:pt x="56" y="30"/>
                    <a:pt x="56" y="29"/>
                  </a:cubicBezTo>
                  <a:cubicBezTo>
                    <a:pt x="56" y="27"/>
                    <a:pt x="54" y="26"/>
                    <a:pt x="51" y="25"/>
                  </a:cubicBezTo>
                  <a:cubicBezTo>
                    <a:pt x="51" y="25"/>
                    <a:pt x="50" y="24"/>
                    <a:pt x="50" y="24"/>
                  </a:cubicBezTo>
                  <a:cubicBezTo>
                    <a:pt x="49" y="22"/>
                    <a:pt x="48" y="20"/>
                    <a:pt x="47" y="18"/>
                  </a:cubicBezTo>
                  <a:cubicBezTo>
                    <a:pt x="47" y="17"/>
                    <a:pt x="47" y="17"/>
                    <a:pt x="47" y="16"/>
                  </a:cubicBezTo>
                  <a:cubicBezTo>
                    <a:pt x="48" y="14"/>
                    <a:pt x="48" y="11"/>
                    <a:pt x="47" y="10"/>
                  </a:cubicBezTo>
                  <a:cubicBezTo>
                    <a:pt x="47" y="10"/>
                    <a:pt x="46" y="10"/>
                    <a:pt x="46" y="10"/>
                  </a:cubicBezTo>
                  <a:cubicBezTo>
                    <a:pt x="44" y="10"/>
                    <a:pt x="43" y="10"/>
                    <a:pt x="41" y="11"/>
                  </a:cubicBezTo>
                  <a:cubicBezTo>
                    <a:pt x="41" y="11"/>
                    <a:pt x="40" y="11"/>
                    <a:pt x="40" y="11"/>
                  </a:cubicBezTo>
                  <a:cubicBezTo>
                    <a:pt x="38" y="10"/>
                    <a:pt x="36" y="9"/>
                    <a:pt x="33" y="9"/>
                  </a:cubicBezTo>
                  <a:cubicBezTo>
                    <a:pt x="33" y="9"/>
                    <a:pt x="32" y="8"/>
                    <a:pt x="32" y="8"/>
                  </a:cubicBezTo>
                  <a:cubicBezTo>
                    <a:pt x="31" y="5"/>
                    <a:pt x="30" y="3"/>
                    <a:pt x="28" y="3"/>
                  </a:cubicBezTo>
                  <a:cubicBezTo>
                    <a:pt x="27" y="3"/>
                    <a:pt x="25" y="5"/>
                    <a:pt x="25" y="8"/>
                  </a:cubicBezTo>
                  <a:cubicBezTo>
                    <a:pt x="24" y="8"/>
                    <a:pt x="24" y="9"/>
                    <a:pt x="24" y="9"/>
                  </a:cubicBezTo>
                  <a:cubicBezTo>
                    <a:pt x="21" y="10"/>
                    <a:pt x="19" y="11"/>
                    <a:pt x="17" y="12"/>
                  </a:cubicBezTo>
                  <a:cubicBezTo>
                    <a:pt x="17" y="12"/>
                    <a:pt x="16" y="12"/>
                    <a:pt x="16" y="12"/>
                  </a:cubicBezTo>
                  <a:cubicBezTo>
                    <a:pt x="15" y="11"/>
                    <a:pt x="13" y="11"/>
                    <a:pt x="12" y="11"/>
                  </a:cubicBezTo>
                  <a:cubicBezTo>
                    <a:pt x="11" y="11"/>
                    <a:pt x="10" y="11"/>
                    <a:pt x="10" y="12"/>
                  </a:cubicBezTo>
                  <a:cubicBezTo>
                    <a:pt x="9" y="13"/>
                    <a:pt x="9" y="15"/>
                    <a:pt x="11" y="18"/>
                  </a:cubicBezTo>
                  <a:cubicBezTo>
                    <a:pt x="11" y="18"/>
                    <a:pt x="11" y="19"/>
                    <a:pt x="11" y="19"/>
                  </a:cubicBezTo>
                  <a:cubicBezTo>
                    <a:pt x="10" y="21"/>
                    <a:pt x="9" y="23"/>
                    <a:pt x="8" y="26"/>
                  </a:cubicBezTo>
                  <a:cubicBezTo>
                    <a:pt x="8" y="26"/>
                    <a:pt x="8" y="27"/>
                    <a:pt x="7" y="27"/>
                  </a:cubicBezTo>
                  <a:cubicBezTo>
                    <a:pt x="5" y="28"/>
                    <a:pt x="3" y="29"/>
                    <a:pt x="3" y="31"/>
                  </a:cubicBezTo>
                  <a:cubicBezTo>
                    <a:pt x="3" y="32"/>
                    <a:pt x="5" y="34"/>
                    <a:pt x="8" y="34"/>
                  </a:cubicBezTo>
                  <a:cubicBezTo>
                    <a:pt x="8" y="35"/>
                    <a:pt x="9" y="35"/>
                    <a:pt x="9" y="35"/>
                  </a:cubicBezTo>
                  <a:cubicBezTo>
                    <a:pt x="9" y="38"/>
                    <a:pt x="10" y="40"/>
                    <a:pt x="12" y="42"/>
                  </a:cubicBezTo>
                  <a:cubicBezTo>
                    <a:pt x="12" y="42"/>
                    <a:pt x="12" y="43"/>
                    <a:pt x="12" y="43"/>
                  </a:cubicBezTo>
                  <a:cubicBezTo>
                    <a:pt x="11" y="46"/>
                    <a:pt x="10" y="48"/>
                    <a:pt x="11" y="49"/>
                  </a:cubicBezTo>
                  <a:cubicBezTo>
                    <a:pt x="12" y="50"/>
                    <a:pt x="12" y="50"/>
                    <a:pt x="13" y="50"/>
                  </a:cubicBezTo>
                  <a:cubicBezTo>
                    <a:pt x="14" y="50"/>
                    <a:pt x="16" y="49"/>
                    <a:pt x="17" y="48"/>
                  </a:cubicBezTo>
                  <a:cubicBezTo>
                    <a:pt x="18" y="48"/>
                    <a:pt x="18" y="48"/>
                    <a:pt x="18" y="48"/>
                  </a:cubicBezTo>
                  <a:close/>
                  <a:moveTo>
                    <a:pt x="29" y="47"/>
                  </a:moveTo>
                  <a:cubicBezTo>
                    <a:pt x="25" y="47"/>
                    <a:pt x="21" y="45"/>
                    <a:pt x="18" y="42"/>
                  </a:cubicBezTo>
                  <a:cubicBezTo>
                    <a:pt x="11" y="36"/>
                    <a:pt x="10" y="25"/>
                    <a:pt x="17" y="18"/>
                  </a:cubicBezTo>
                  <a:cubicBezTo>
                    <a:pt x="20" y="15"/>
                    <a:pt x="25" y="12"/>
                    <a:pt x="29" y="12"/>
                  </a:cubicBezTo>
                  <a:cubicBezTo>
                    <a:pt x="34" y="12"/>
                    <a:pt x="38" y="14"/>
                    <a:pt x="41" y="17"/>
                  </a:cubicBezTo>
                  <a:cubicBezTo>
                    <a:pt x="48" y="23"/>
                    <a:pt x="48" y="34"/>
                    <a:pt x="42" y="41"/>
                  </a:cubicBezTo>
                  <a:cubicBezTo>
                    <a:pt x="39" y="45"/>
                    <a:pt x="34" y="47"/>
                    <a:pt x="29" y="47"/>
                  </a:cubicBezTo>
                  <a:close/>
                  <a:moveTo>
                    <a:pt x="29" y="16"/>
                  </a:moveTo>
                  <a:cubicBezTo>
                    <a:pt x="25" y="16"/>
                    <a:pt x="22" y="17"/>
                    <a:pt x="19" y="20"/>
                  </a:cubicBezTo>
                  <a:cubicBezTo>
                    <a:pt x="14" y="26"/>
                    <a:pt x="14" y="35"/>
                    <a:pt x="20" y="40"/>
                  </a:cubicBezTo>
                  <a:cubicBezTo>
                    <a:pt x="22" y="42"/>
                    <a:pt x="26" y="44"/>
                    <a:pt x="29" y="44"/>
                  </a:cubicBezTo>
                  <a:cubicBezTo>
                    <a:pt x="33" y="44"/>
                    <a:pt x="37" y="42"/>
                    <a:pt x="40" y="39"/>
                  </a:cubicBezTo>
                  <a:cubicBezTo>
                    <a:pt x="45" y="34"/>
                    <a:pt x="45" y="25"/>
                    <a:pt x="39" y="19"/>
                  </a:cubicBezTo>
                  <a:cubicBezTo>
                    <a:pt x="36" y="17"/>
                    <a:pt x="33" y="16"/>
                    <a:pt x="29" y="16"/>
                  </a:cubicBezTo>
                  <a:close/>
                </a:path>
              </a:pathLst>
            </a:custGeom>
            <a:solidFill>
              <a:srgbClr val="D0D8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1200"/>
            </a:p>
          </p:txBody>
        </p:sp>
        <p:sp>
          <p:nvSpPr>
            <p:cNvPr id="213" name="Freeform 516">
              <a:extLst>
                <a:ext uri="{FF2B5EF4-FFF2-40B4-BE49-F238E27FC236}">
                  <a16:creationId xmlns:a16="http://schemas.microsoft.com/office/drawing/2014/main" id="{A01E9A5F-BF3E-4C07-9432-D9F62AA7FC4E}"/>
                </a:ext>
              </a:extLst>
            </p:cNvPr>
            <p:cNvSpPr>
              <a:spLocks noEditPoints="1"/>
            </p:cNvSpPr>
            <p:nvPr/>
          </p:nvSpPr>
          <p:spPr bwMode="auto">
            <a:xfrm>
              <a:off x="13003917" y="5967298"/>
              <a:ext cx="260748" cy="247967"/>
            </a:xfrm>
            <a:custGeom>
              <a:avLst/>
              <a:gdLst>
                <a:gd name="T0" fmla="*/ 8 w 17"/>
                <a:gd name="T1" fmla="*/ 16 h 16"/>
                <a:gd name="T2" fmla="*/ 8 w 17"/>
                <a:gd name="T3" fmla="*/ 16 h 16"/>
                <a:gd name="T4" fmla="*/ 3 w 17"/>
                <a:gd name="T5" fmla="*/ 14 h 16"/>
                <a:gd name="T6" fmla="*/ 0 w 17"/>
                <a:gd name="T7" fmla="*/ 8 h 16"/>
                <a:gd name="T8" fmla="*/ 2 w 17"/>
                <a:gd name="T9" fmla="*/ 2 h 16"/>
                <a:gd name="T10" fmla="*/ 8 w 17"/>
                <a:gd name="T11" fmla="*/ 0 h 16"/>
                <a:gd name="T12" fmla="*/ 14 w 17"/>
                <a:gd name="T13" fmla="*/ 2 h 16"/>
                <a:gd name="T14" fmla="*/ 16 w 17"/>
                <a:gd name="T15" fmla="*/ 7 h 16"/>
                <a:gd name="T16" fmla="*/ 14 w 17"/>
                <a:gd name="T17" fmla="*/ 13 h 16"/>
                <a:gd name="T18" fmla="*/ 8 w 17"/>
                <a:gd name="T19" fmla="*/ 16 h 16"/>
                <a:gd name="T20" fmla="*/ 8 w 17"/>
                <a:gd name="T21" fmla="*/ 3 h 16"/>
                <a:gd name="T22" fmla="*/ 5 w 17"/>
                <a:gd name="T23" fmla="*/ 4 h 16"/>
                <a:gd name="T24" fmla="*/ 3 w 17"/>
                <a:gd name="T25" fmla="*/ 8 h 16"/>
                <a:gd name="T26" fmla="*/ 5 w 17"/>
                <a:gd name="T27" fmla="*/ 11 h 16"/>
                <a:gd name="T28" fmla="*/ 8 w 17"/>
                <a:gd name="T29" fmla="*/ 13 h 16"/>
                <a:gd name="T30" fmla="*/ 12 w 17"/>
                <a:gd name="T31" fmla="*/ 11 h 16"/>
                <a:gd name="T32" fmla="*/ 13 w 17"/>
                <a:gd name="T33" fmla="*/ 7 h 16"/>
                <a:gd name="T34" fmla="*/ 12 w 17"/>
                <a:gd name="T35" fmla="*/ 4 h 16"/>
                <a:gd name="T36" fmla="*/ 8 w 17"/>
                <a:gd name="T37" fmla="*/ 3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7" h="16">
                  <a:moveTo>
                    <a:pt x="8" y="16"/>
                  </a:moveTo>
                  <a:cubicBezTo>
                    <a:pt x="8" y="16"/>
                    <a:pt x="8" y="16"/>
                    <a:pt x="8" y="16"/>
                  </a:cubicBezTo>
                  <a:cubicBezTo>
                    <a:pt x="6" y="16"/>
                    <a:pt x="4" y="15"/>
                    <a:pt x="3" y="14"/>
                  </a:cubicBezTo>
                  <a:cubicBezTo>
                    <a:pt x="1" y="12"/>
                    <a:pt x="0" y="10"/>
                    <a:pt x="0" y="8"/>
                  </a:cubicBezTo>
                  <a:cubicBezTo>
                    <a:pt x="0" y="6"/>
                    <a:pt x="1" y="4"/>
                    <a:pt x="2" y="2"/>
                  </a:cubicBezTo>
                  <a:cubicBezTo>
                    <a:pt x="4" y="1"/>
                    <a:pt x="6" y="0"/>
                    <a:pt x="8" y="0"/>
                  </a:cubicBezTo>
                  <a:cubicBezTo>
                    <a:pt x="10" y="0"/>
                    <a:pt x="12" y="0"/>
                    <a:pt x="14" y="2"/>
                  </a:cubicBezTo>
                  <a:cubicBezTo>
                    <a:pt x="15" y="3"/>
                    <a:pt x="16" y="5"/>
                    <a:pt x="16" y="7"/>
                  </a:cubicBezTo>
                  <a:cubicBezTo>
                    <a:pt x="17" y="9"/>
                    <a:pt x="16" y="12"/>
                    <a:pt x="14" y="13"/>
                  </a:cubicBezTo>
                  <a:cubicBezTo>
                    <a:pt x="13" y="15"/>
                    <a:pt x="11" y="16"/>
                    <a:pt x="8" y="16"/>
                  </a:cubicBezTo>
                  <a:close/>
                  <a:moveTo>
                    <a:pt x="8" y="3"/>
                  </a:moveTo>
                  <a:cubicBezTo>
                    <a:pt x="7" y="3"/>
                    <a:pt x="6" y="3"/>
                    <a:pt x="5" y="4"/>
                  </a:cubicBezTo>
                  <a:cubicBezTo>
                    <a:pt x="4" y="5"/>
                    <a:pt x="3" y="7"/>
                    <a:pt x="3" y="8"/>
                  </a:cubicBezTo>
                  <a:cubicBezTo>
                    <a:pt x="3" y="9"/>
                    <a:pt x="4" y="10"/>
                    <a:pt x="5" y="11"/>
                  </a:cubicBezTo>
                  <a:cubicBezTo>
                    <a:pt x="6" y="12"/>
                    <a:pt x="7" y="13"/>
                    <a:pt x="8" y="13"/>
                  </a:cubicBezTo>
                  <a:cubicBezTo>
                    <a:pt x="10" y="13"/>
                    <a:pt x="11" y="12"/>
                    <a:pt x="12" y="11"/>
                  </a:cubicBezTo>
                  <a:cubicBezTo>
                    <a:pt x="13" y="10"/>
                    <a:pt x="13" y="9"/>
                    <a:pt x="13" y="7"/>
                  </a:cubicBezTo>
                  <a:cubicBezTo>
                    <a:pt x="13" y="6"/>
                    <a:pt x="13" y="5"/>
                    <a:pt x="12" y="4"/>
                  </a:cubicBezTo>
                  <a:cubicBezTo>
                    <a:pt x="11" y="3"/>
                    <a:pt x="10" y="3"/>
                    <a:pt x="8" y="3"/>
                  </a:cubicBezTo>
                  <a:close/>
                </a:path>
              </a:pathLst>
            </a:custGeom>
            <a:solidFill>
              <a:srgbClr val="D0D8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1200"/>
            </a:p>
          </p:txBody>
        </p:sp>
        <p:sp>
          <p:nvSpPr>
            <p:cNvPr id="214" name="Freeform 517">
              <a:extLst>
                <a:ext uri="{FF2B5EF4-FFF2-40B4-BE49-F238E27FC236}">
                  <a16:creationId xmlns:a16="http://schemas.microsoft.com/office/drawing/2014/main" id="{F73CA4F6-B43D-47B6-89A4-EE0BA0C118C2}"/>
                </a:ext>
              </a:extLst>
            </p:cNvPr>
            <p:cNvSpPr>
              <a:spLocks/>
            </p:cNvSpPr>
            <p:nvPr/>
          </p:nvSpPr>
          <p:spPr bwMode="auto">
            <a:xfrm>
              <a:off x="10074333" y="4691676"/>
              <a:ext cx="30676" cy="245410"/>
            </a:xfrm>
            <a:custGeom>
              <a:avLst/>
              <a:gdLst>
                <a:gd name="T0" fmla="*/ 1 w 2"/>
                <a:gd name="T1" fmla="*/ 16 h 16"/>
                <a:gd name="T2" fmla="*/ 0 w 2"/>
                <a:gd name="T3" fmla="*/ 15 h 16"/>
                <a:gd name="T4" fmla="*/ 0 w 2"/>
                <a:gd name="T5" fmla="*/ 1 h 16"/>
                <a:gd name="T6" fmla="*/ 1 w 2"/>
                <a:gd name="T7" fmla="*/ 0 h 16"/>
                <a:gd name="T8" fmla="*/ 2 w 2"/>
                <a:gd name="T9" fmla="*/ 1 h 16"/>
                <a:gd name="T10" fmla="*/ 2 w 2"/>
                <a:gd name="T11" fmla="*/ 15 h 16"/>
                <a:gd name="T12" fmla="*/ 1 w 2"/>
                <a:gd name="T13" fmla="*/ 16 h 16"/>
              </a:gdLst>
              <a:ahLst/>
              <a:cxnLst>
                <a:cxn ang="0">
                  <a:pos x="T0" y="T1"/>
                </a:cxn>
                <a:cxn ang="0">
                  <a:pos x="T2" y="T3"/>
                </a:cxn>
                <a:cxn ang="0">
                  <a:pos x="T4" y="T5"/>
                </a:cxn>
                <a:cxn ang="0">
                  <a:pos x="T6" y="T7"/>
                </a:cxn>
                <a:cxn ang="0">
                  <a:pos x="T8" y="T9"/>
                </a:cxn>
                <a:cxn ang="0">
                  <a:pos x="T10" y="T11"/>
                </a:cxn>
                <a:cxn ang="0">
                  <a:pos x="T12" y="T13"/>
                </a:cxn>
              </a:cxnLst>
              <a:rect l="0" t="0" r="r" b="b"/>
              <a:pathLst>
                <a:path w="2" h="16">
                  <a:moveTo>
                    <a:pt x="1" y="16"/>
                  </a:moveTo>
                  <a:cubicBezTo>
                    <a:pt x="1" y="16"/>
                    <a:pt x="0" y="16"/>
                    <a:pt x="0" y="15"/>
                  </a:cubicBezTo>
                  <a:cubicBezTo>
                    <a:pt x="0" y="1"/>
                    <a:pt x="0" y="1"/>
                    <a:pt x="0" y="1"/>
                  </a:cubicBezTo>
                  <a:cubicBezTo>
                    <a:pt x="0" y="0"/>
                    <a:pt x="1" y="0"/>
                    <a:pt x="1" y="0"/>
                  </a:cubicBezTo>
                  <a:cubicBezTo>
                    <a:pt x="2" y="0"/>
                    <a:pt x="2" y="0"/>
                    <a:pt x="2" y="1"/>
                  </a:cubicBezTo>
                  <a:cubicBezTo>
                    <a:pt x="2" y="15"/>
                    <a:pt x="2" y="15"/>
                    <a:pt x="2" y="15"/>
                  </a:cubicBezTo>
                  <a:cubicBezTo>
                    <a:pt x="2" y="16"/>
                    <a:pt x="2" y="16"/>
                    <a:pt x="1" y="16"/>
                  </a:cubicBezTo>
                  <a:close/>
                </a:path>
              </a:pathLst>
            </a:custGeom>
            <a:solidFill>
              <a:srgbClr val="D0D8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1200"/>
            </a:p>
          </p:txBody>
        </p:sp>
        <p:sp>
          <p:nvSpPr>
            <p:cNvPr id="215" name="Freeform 518">
              <a:extLst>
                <a:ext uri="{FF2B5EF4-FFF2-40B4-BE49-F238E27FC236}">
                  <a16:creationId xmlns:a16="http://schemas.microsoft.com/office/drawing/2014/main" id="{0A41F976-24D7-464A-B067-03B5B4E16C5C}"/>
                </a:ext>
              </a:extLst>
            </p:cNvPr>
            <p:cNvSpPr>
              <a:spLocks/>
            </p:cNvSpPr>
            <p:nvPr/>
          </p:nvSpPr>
          <p:spPr bwMode="auto">
            <a:xfrm>
              <a:off x="9966966" y="4799043"/>
              <a:ext cx="245410" cy="30676"/>
            </a:xfrm>
            <a:custGeom>
              <a:avLst/>
              <a:gdLst>
                <a:gd name="T0" fmla="*/ 15 w 16"/>
                <a:gd name="T1" fmla="*/ 2 h 2"/>
                <a:gd name="T2" fmla="*/ 1 w 16"/>
                <a:gd name="T3" fmla="*/ 2 h 2"/>
                <a:gd name="T4" fmla="*/ 0 w 16"/>
                <a:gd name="T5" fmla="*/ 1 h 2"/>
                <a:gd name="T6" fmla="*/ 1 w 16"/>
                <a:gd name="T7" fmla="*/ 0 h 2"/>
                <a:gd name="T8" fmla="*/ 15 w 16"/>
                <a:gd name="T9" fmla="*/ 0 h 2"/>
                <a:gd name="T10" fmla="*/ 16 w 16"/>
                <a:gd name="T11" fmla="*/ 1 h 2"/>
                <a:gd name="T12" fmla="*/ 15 w 16"/>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16" h="2">
                  <a:moveTo>
                    <a:pt x="15" y="2"/>
                  </a:moveTo>
                  <a:cubicBezTo>
                    <a:pt x="1" y="2"/>
                    <a:pt x="1" y="2"/>
                    <a:pt x="1" y="2"/>
                  </a:cubicBezTo>
                  <a:cubicBezTo>
                    <a:pt x="0" y="2"/>
                    <a:pt x="0" y="2"/>
                    <a:pt x="0" y="1"/>
                  </a:cubicBezTo>
                  <a:cubicBezTo>
                    <a:pt x="0" y="1"/>
                    <a:pt x="0" y="0"/>
                    <a:pt x="1" y="0"/>
                  </a:cubicBezTo>
                  <a:cubicBezTo>
                    <a:pt x="15" y="0"/>
                    <a:pt x="15" y="0"/>
                    <a:pt x="15" y="0"/>
                  </a:cubicBezTo>
                  <a:cubicBezTo>
                    <a:pt x="16" y="0"/>
                    <a:pt x="16" y="1"/>
                    <a:pt x="16" y="1"/>
                  </a:cubicBezTo>
                  <a:cubicBezTo>
                    <a:pt x="16" y="2"/>
                    <a:pt x="16" y="2"/>
                    <a:pt x="15" y="2"/>
                  </a:cubicBezTo>
                  <a:close/>
                </a:path>
              </a:pathLst>
            </a:custGeom>
            <a:solidFill>
              <a:srgbClr val="D0D8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1200"/>
            </a:p>
          </p:txBody>
        </p:sp>
        <p:sp>
          <p:nvSpPr>
            <p:cNvPr id="216" name="Freeform 519">
              <a:extLst>
                <a:ext uri="{FF2B5EF4-FFF2-40B4-BE49-F238E27FC236}">
                  <a16:creationId xmlns:a16="http://schemas.microsoft.com/office/drawing/2014/main" id="{E3347B6C-950B-4627-9886-EE8990C63A62}"/>
                </a:ext>
              </a:extLst>
            </p:cNvPr>
            <p:cNvSpPr>
              <a:spLocks noEditPoints="1"/>
            </p:cNvSpPr>
            <p:nvPr/>
          </p:nvSpPr>
          <p:spPr bwMode="auto">
            <a:xfrm>
              <a:off x="9031340" y="4891072"/>
              <a:ext cx="797583" cy="692773"/>
            </a:xfrm>
            <a:custGeom>
              <a:avLst/>
              <a:gdLst>
                <a:gd name="T0" fmla="*/ 26 w 52"/>
                <a:gd name="T1" fmla="*/ 45 h 45"/>
                <a:gd name="T2" fmla="*/ 25 w 52"/>
                <a:gd name="T3" fmla="*/ 44 h 45"/>
                <a:gd name="T4" fmla="*/ 1 w 52"/>
                <a:gd name="T5" fmla="*/ 18 h 45"/>
                <a:gd name="T6" fmla="*/ 4 w 52"/>
                <a:gd name="T7" fmla="*/ 4 h 45"/>
                <a:gd name="T8" fmla="*/ 12 w 52"/>
                <a:gd name="T9" fmla="*/ 0 h 45"/>
                <a:gd name="T10" fmla="*/ 26 w 52"/>
                <a:gd name="T11" fmla="*/ 8 h 45"/>
                <a:gd name="T12" fmla="*/ 40 w 52"/>
                <a:gd name="T13" fmla="*/ 0 h 45"/>
                <a:gd name="T14" fmla="*/ 48 w 52"/>
                <a:gd name="T15" fmla="*/ 4 h 45"/>
                <a:gd name="T16" fmla="*/ 50 w 52"/>
                <a:gd name="T17" fmla="*/ 18 h 45"/>
                <a:gd name="T18" fmla="*/ 27 w 52"/>
                <a:gd name="T19" fmla="*/ 44 h 45"/>
                <a:gd name="T20" fmla="*/ 26 w 52"/>
                <a:gd name="T21" fmla="*/ 45 h 45"/>
                <a:gd name="T22" fmla="*/ 12 w 52"/>
                <a:gd name="T23" fmla="*/ 5 h 45"/>
                <a:gd name="T24" fmla="*/ 7 w 52"/>
                <a:gd name="T25" fmla="*/ 7 h 45"/>
                <a:gd name="T26" fmla="*/ 6 w 52"/>
                <a:gd name="T27" fmla="*/ 17 h 45"/>
                <a:gd name="T28" fmla="*/ 26 w 52"/>
                <a:gd name="T29" fmla="*/ 39 h 45"/>
                <a:gd name="T30" fmla="*/ 46 w 52"/>
                <a:gd name="T31" fmla="*/ 17 h 45"/>
                <a:gd name="T32" fmla="*/ 45 w 52"/>
                <a:gd name="T33" fmla="*/ 7 h 45"/>
                <a:gd name="T34" fmla="*/ 40 w 52"/>
                <a:gd name="T35" fmla="*/ 5 h 45"/>
                <a:gd name="T36" fmla="*/ 28 w 52"/>
                <a:gd name="T37" fmla="*/ 13 h 45"/>
                <a:gd name="T38" fmla="*/ 26 w 52"/>
                <a:gd name="T39" fmla="*/ 15 h 45"/>
                <a:gd name="T40" fmla="*/ 24 w 52"/>
                <a:gd name="T41" fmla="*/ 13 h 45"/>
                <a:gd name="T42" fmla="*/ 12 w 52"/>
                <a:gd name="T43" fmla="*/ 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2" h="45">
                  <a:moveTo>
                    <a:pt x="26" y="45"/>
                  </a:moveTo>
                  <a:cubicBezTo>
                    <a:pt x="26" y="45"/>
                    <a:pt x="25" y="44"/>
                    <a:pt x="25" y="44"/>
                  </a:cubicBezTo>
                  <a:cubicBezTo>
                    <a:pt x="24" y="44"/>
                    <a:pt x="5" y="32"/>
                    <a:pt x="1" y="18"/>
                  </a:cubicBezTo>
                  <a:cubicBezTo>
                    <a:pt x="0" y="11"/>
                    <a:pt x="2" y="6"/>
                    <a:pt x="4" y="4"/>
                  </a:cubicBezTo>
                  <a:cubicBezTo>
                    <a:pt x="6" y="2"/>
                    <a:pt x="9" y="0"/>
                    <a:pt x="12" y="0"/>
                  </a:cubicBezTo>
                  <a:cubicBezTo>
                    <a:pt x="17" y="0"/>
                    <a:pt x="22" y="3"/>
                    <a:pt x="26" y="8"/>
                  </a:cubicBezTo>
                  <a:cubicBezTo>
                    <a:pt x="30" y="3"/>
                    <a:pt x="35" y="0"/>
                    <a:pt x="40" y="0"/>
                  </a:cubicBezTo>
                  <a:cubicBezTo>
                    <a:pt x="43" y="0"/>
                    <a:pt x="46" y="2"/>
                    <a:pt x="48" y="4"/>
                  </a:cubicBezTo>
                  <a:cubicBezTo>
                    <a:pt x="50" y="6"/>
                    <a:pt x="52" y="11"/>
                    <a:pt x="50" y="18"/>
                  </a:cubicBezTo>
                  <a:cubicBezTo>
                    <a:pt x="47" y="32"/>
                    <a:pt x="28" y="44"/>
                    <a:pt x="27" y="44"/>
                  </a:cubicBezTo>
                  <a:cubicBezTo>
                    <a:pt x="27" y="44"/>
                    <a:pt x="26" y="45"/>
                    <a:pt x="26" y="45"/>
                  </a:cubicBezTo>
                  <a:close/>
                  <a:moveTo>
                    <a:pt x="12" y="5"/>
                  </a:moveTo>
                  <a:cubicBezTo>
                    <a:pt x="10" y="5"/>
                    <a:pt x="8" y="6"/>
                    <a:pt x="7" y="7"/>
                  </a:cubicBezTo>
                  <a:cubicBezTo>
                    <a:pt x="6" y="9"/>
                    <a:pt x="5" y="13"/>
                    <a:pt x="6" y="17"/>
                  </a:cubicBezTo>
                  <a:cubicBezTo>
                    <a:pt x="8" y="27"/>
                    <a:pt x="22" y="37"/>
                    <a:pt x="26" y="39"/>
                  </a:cubicBezTo>
                  <a:cubicBezTo>
                    <a:pt x="30" y="37"/>
                    <a:pt x="44" y="27"/>
                    <a:pt x="46" y="17"/>
                  </a:cubicBezTo>
                  <a:cubicBezTo>
                    <a:pt x="47" y="13"/>
                    <a:pt x="46" y="9"/>
                    <a:pt x="45" y="7"/>
                  </a:cubicBezTo>
                  <a:cubicBezTo>
                    <a:pt x="44" y="6"/>
                    <a:pt x="42" y="5"/>
                    <a:pt x="40" y="5"/>
                  </a:cubicBezTo>
                  <a:cubicBezTo>
                    <a:pt x="37" y="5"/>
                    <a:pt x="32" y="7"/>
                    <a:pt x="28" y="13"/>
                  </a:cubicBezTo>
                  <a:cubicBezTo>
                    <a:pt x="28" y="14"/>
                    <a:pt x="27" y="15"/>
                    <a:pt x="26" y="15"/>
                  </a:cubicBezTo>
                  <a:cubicBezTo>
                    <a:pt x="25" y="15"/>
                    <a:pt x="24" y="14"/>
                    <a:pt x="24" y="13"/>
                  </a:cubicBezTo>
                  <a:cubicBezTo>
                    <a:pt x="20" y="7"/>
                    <a:pt x="15" y="5"/>
                    <a:pt x="12" y="5"/>
                  </a:cubicBezTo>
                  <a:close/>
                </a:path>
              </a:pathLst>
            </a:custGeom>
            <a:solidFill>
              <a:srgbClr val="D0D8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1200"/>
            </a:p>
          </p:txBody>
        </p:sp>
        <p:sp>
          <p:nvSpPr>
            <p:cNvPr id="217" name="Freeform 520">
              <a:extLst>
                <a:ext uri="{FF2B5EF4-FFF2-40B4-BE49-F238E27FC236}">
                  <a16:creationId xmlns:a16="http://schemas.microsoft.com/office/drawing/2014/main" id="{A112C9F5-A8D0-4AE4-97E9-DFFE3409A54B}"/>
                </a:ext>
              </a:extLst>
            </p:cNvPr>
            <p:cNvSpPr>
              <a:spLocks noEditPoints="1"/>
            </p:cNvSpPr>
            <p:nvPr/>
          </p:nvSpPr>
          <p:spPr bwMode="auto">
            <a:xfrm>
              <a:off x="7939776" y="6905480"/>
              <a:ext cx="861493" cy="846154"/>
            </a:xfrm>
            <a:custGeom>
              <a:avLst/>
              <a:gdLst>
                <a:gd name="T0" fmla="*/ 28 w 56"/>
                <a:gd name="T1" fmla="*/ 55 h 55"/>
                <a:gd name="T2" fmla="*/ 0 w 56"/>
                <a:gd name="T3" fmla="*/ 27 h 55"/>
                <a:gd name="T4" fmla="*/ 28 w 56"/>
                <a:gd name="T5" fmla="*/ 0 h 55"/>
                <a:gd name="T6" fmla="*/ 56 w 56"/>
                <a:gd name="T7" fmla="*/ 27 h 55"/>
                <a:gd name="T8" fmla="*/ 28 w 56"/>
                <a:gd name="T9" fmla="*/ 55 h 55"/>
                <a:gd name="T10" fmla="*/ 28 w 56"/>
                <a:gd name="T11" fmla="*/ 2 h 55"/>
                <a:gd name="T12" fmla="*/ 2 w 56"/>
                <a:gd name="T13" fmla="*/ 27 h 55"/>
                <a:gd name="T14" fmla="*/ 28 w 56"/>
                <a:gd name="T15" fmla="*/ 53 h 55"/>
                <a:gd name="T16" fmla="*/ 54 w 56"/>
                <a:gd name="T17" fmla="*/ 27 h 55"/>
                <a:gd name="T18" fmla="*/ 28 w 56"/>
                <a:gd name="T19" fmla="*/ 2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 h="55">
                  <a:moveTo>
                    <a:pt x="28" y="55"/>
                  </a:moveTo>
                  <a:cubicBezTo>
                    <a:pt x="13" y="55"/>
                    <a:pt x="0" y="43"/>
                    <a:pt x="0" y="27"/>
                  </a:cubicBezTo>
                  <a:cubicBezTo>
                    <a:pt x="0" y="12"/>
                    <a:pt x="13" y="0"/>
                    <a:pt x="28" y="0"/>
                  </a:cubicBezTo>
                  <a:cubicBezTo>
                    <a:pt x="43" y="0"/>
                    <a:pt x="56" y="12"/>
                    <a:pt x="56" y="27"/>
                  </a:cubicBezTo>
                  <a:cubicBezTo>
                    <a:pt x="56" y="43"/>
                    <a:pt x="43" y="55"/>
                    <a:pt x="28" y="55"/>
                  </a:cubicBezTo>
                  <a:close/>
                  <a:moveTo>
                    <a:pt x="28" y="2"/>
                  </a:moveTo>
                  <a:cubicBezTo>
                    <a:pt x="14" y="2"/>
                    <a:pt x="2" y="13"/>
                    <a:pt x="2" y="27"/>
                  </a:cubicBezTo>
                  <a:cubicBezTo>
                    <a:pt x="2" y="42"/>
                    <a:pt x="14" y="53"/>
                    <a:pt x="28" y="53"/>
                  </a:cubicBezTo>
                  <a:cubicBezTo>
                    <a:pt x="42" y="53"/>
                    <a:pt x="54" y="42"/>
                    <a:pt x="54" y="27"/>
                  </a:cubicBezTo>
                  <a:cubicBezTo>
                    <a:pt x="54" y="13"/>
                    <a:pt x="42" y="2"/>
                    <a:pt x="28" y="2"/>
                  </a:cubicBezTo>
                  <a:close/>
                </a:path>
              </a:pathLst>
            </a:custGeom>
            <a:solidFill>
              <a:srgbClr val="D0D8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1200"/>
            </a:p>
          </p:txBody>
        </p:sp>
        <p:sp>
          <p:nvSpPr>
            <p:cNvPr id="218" name="Freeform 521">
              <a:extLst>
                <a:ext uri="{FF2B5EF4-FFF2-40B4-BE49-F238E27FC236}">
                  <a16:creationId xmlns:a16="http://schemas.microsoft.com/office/drawing/2014/main" id="{AEE987DA-9494-4DB6-8651-E0AFC0622FBC}"/>
                </a:ext>
              </a:extLst>
            </p:cNvPr>
            <p:cNvSpPr>
              <a:spLocks noEditPoints="1"/>
            </p:cNvSpPr>
            <p:nvPr/>
          </p:nvSpPr>
          <p:spPr bwMode="auto">
            <a:xfrm>
              <a:off x="8218419" y="7074199"/>
              <a:ext cx="429468" cy="508716"/>
            </a:xfrm>
            <a:custGeom>
              <a:avLst/>
              <a:gdLst>
                <a:gd name="T0" fmla="*/ 1 w 28"/>
                <a:gd name="T1" fmla="*/ 33 h 33"/>
                <a:gd name="T2" fmla="*/ 0 w 28"/>
                <a:gd name="T3" fmla="*/ 33 h 33"/>
                <a:gd name="T4" fmla="*/ 0 w 28"/>
                <a:gd name="T5" fmla="*/ 32 h 33"/>
                <a:gd name="T6" fmla="*/ 0 w 28"/>
                <a:gd name="T7" fmla="*/ 1 h 33"/>
                <a:gd name="T8" fmla="*/ 0 w 28"/>
                <a:gd name="T9" fmla="*/ 0 h 33"/>
                <a:gd name="T10" fmla="*/ 2 w 28"/>
                <a:gd name="T11" fmla="*/ 0 h 33"/>
                <a:gd name="T12" fmla="*/ 28 w 28"/>
                <a:gd name="T13" fmla="*/ 15 h 33"/>
                <a:gd name="T14" fmla="*/ 28 w 28"/>
                <a:gd name="T15" fmla="*/ 16 h 33"/>
                <a:gd name="T16" fmla="*/ 28 w 28"/>
                <a:gd name="T17" fmla="*/ 17 h 33"/>
                <a:gd name="T18" fmla="*/ 2 w 28"/>
                <a:gd name="T19" fmla="*/ 33 h 33"/>
                <a:gd name="T20" fmla="*/ 1 w 28"/>
                <a:gd name="T21" fmla="*/ 33 h 33"/>
                <a:gd name="T22" fmla="*/ 2 w 28"/>
                <a:gd name="T23" fmla="*/ 3 h 33"/>
                <a:gd name="T24" fmla="*/ 2 w 28"/>
                <a:gd name="T25" fmla="*/ 30 h 33"/>
                <a:gd name="T26" fmla="*/ 25 w 28"/>
                <a:gd name="T27" fmla="*/ 16 h 33"/>
                <a:gd name="T28" fmla="*/ 2 w 28"/>
                <a:gd name="T29" fmla="*/ 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8" h="33">
                  <a:moveTo>
                    <a:pt x="1" y="33"/>
                  </a:moveTo>
                  <a:cubicBezTo>
                    <a:pt x="1" y="33"/>
                    <a:pt x="1" y="33"/>
                    <a:pt x="0" y="33"/>
                  </a:cubicBezTo>
                  <a:cubicBezTo>
                    <a:pt x="0" y="32"/>
                    <a:pt x="0" y="32"/>
                    <a:pt x="0" y="32"/>
                  </a:cubicBezTo>
                  <a:cubicBezTo>
                    <a:pt x="0" y="1"/>
                    <a:pt x="0" y="1"/>
                    <a:pt x="0" y="1"/>
                  </a:cubicBezTo>
                  <a:cubicBezTo>
                    <a:pt x="0" y="1"/>
                    <a:pt x="0" y="0"/>
                    <a:pt x="0" y="0"/>
                  </a:cubicBezTo>
                  <a:cubicBezTo>
                    <a:pt x="1" y="0"/>
                    <a:pt x="1" y="0"/>
                    <a:pt x="2" y="0"/>
                  </a:cubicBezTo>
                  <a:cubicBezTo>
                    <a:pt x="28" y="15"/>
                    <a:pt x="28" y="15"/>
                    <a:pt x="28" y="15"/>
                  </a:cubicBezTo>
                  <a:cubicBezTo>
                    <a:pt x="28" y="16"/>
                    <a:pt x="28" y="16"/>
                    <a:pt x="28" y="16"/>
                  </a:cubicBezTo>
                  <a:cubicBezTo>
                    <a:pt x="28" y="17"/>
                    <a:pt x="28" y="17"/>
                    <a:pt x="28" y="17"/>
                  </a:cubicBezTo>
                  <a:cubicBezTo>
                    <a:pt x="2" y="33"/>
                    <a:pt x="2" y="33"/>
                    <a:pt x="2" y="33"/>
                  </a:cubicBezTo>
                  <a:cubicBezTo>
                    <a:pt x="1" y="33"/>
                    <a:pt x="1" y="33"/>
                    <a:pt x="1" y="33"/>
                  </a:cubicBezTo>
                  <a:close/>
                  <a:moveTo>
                    <a:pt x="2" y="3"/>
                  </a:moveTo>
                  <a:cubicBezTo>
                    <a:pt x="2" y="30"/>
                    <a:pt x="2" y="30"/>
                    <a:pt x="2" y="30"/>
                  </a:cubicBezTo>
                  <a:cubicBezTo>
                    <a:pt x="25" y="16"/>
                    <a:pt x="25" y="16"/>
                    <a:pt x="25" y="16"/>
                  </a:cubicBezTo>
                  <a:lnTo>
                    <a:pt x="2" y="3"/>
                  </a:lnTo>
                  <a:close/>
                </a:path>
              </a:pathLst>
            </a:custGeom>
            <a:solidFill>
              <a:srgbClr val="D0D8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1200"/>
            </a:p>
          </p:txBody>
        </p:sp>
        <p:sp>
          <p:nvSpPr>
            <p:cNvPr id="219" name="Freeform 522">
              <a:extLst>
                <a:ext uri="{FF2B5EF4-FFF2-40B4-BE49-F238E27FC236}">
                  <a16:creationId xmlns:a16="http://schemas.microsoft.com/office/drawing/2014/main" id="{0705BEE2-DCEE-4E64-BC9E-8532165437F8}"/>
                </a:ext>
              </a:extLst>
            </p:cNvPr>
            <p:cNvSpPr>
              <a:spLocks noEditPoints="1"/>
            </p:cNvSpPr>
            <p:nvPr/>
          </p:nvSpPr>
          <p:spPr bwMode="auto">
            <a:xfrm>
              <a:off x="8402477" y="5798579"/>
              <a:ext cx="828259" cy="922845"/>
            </a:xfrm>
            <a:custGeom>
              <a:avLst/>
              <a:gdLst>
                <a:gd name="T0" fmla="*/ 27 w 54"/>
                <a:gd name="T1" fmla="*/ 60 h 60"/>
                <a:gd name="T2" fmla="*/ 26 w 54"/>
                <a:gd name="T3" fmla="*/ 59 h 60"/>
                <a:gd name="T4" fmla="*/ 21 w 54"/>
                <a:gd name="T5" fmla="*/ 47 h 60"/>
                <a:gd name="T6" fmla="*/ 10 w 54"/>
                <a:gd name="T7" fmla="*/ 47 h 60"/>
                <a:gd name="T8" fmla="*/ 0 w 54"/>
                <a:gd name="T9" fmla="*/ 37 h 60"/>
                <a:gd name="T10" fmla="*/ 0 w 54"/>
                <a:gd name="T11" fmla="*/ 10 h 60"/>
                <a:gd name="T12" fmla="*/ 3 w 54"/>
                <a:gd name="T13" fmla="*/ 3 h 60"/>
                <a:gd name="T14" fmla="*/ 10 w 54"/>
                <a:gd name="T15" fmla="*/ 0 h 60"/>
                <a:gd name="T16" fmla="*/ 44 w 54"/>
                <a:gd name="T17" fmla="*/ 0 h 60"/>
                <a:gd name="T18" fmla="*/ 53 w 54"/>
                <a:gd name="T19" fmla="*/ 10 h 60"/>
                <a:gd name="T20" fmla="*/ 54 w 54"/>
                <a:gd name="T21" fmla="*/ 37 h 60"/>
                <a:gd name="T22" fmla="*/ 44 w 54"/>
                <a:gd name="T23" fmla="*/ 47 h 60"/>
                <a:gd name="T24" fmla="*/ 34 w 54"/>
                <a:gd name="T25" fmla="*/ 47 h 60"/>
                <a:gd name="T26" fmla="*/ 28 w 54"/>
                <a:gd name="T27" fmla="*/ 59 h 60"/>
                <a:gd name="T28" fmla="*/ 27 w 54"/>
                <a:gd name="T29" fmla="*/ 60 h 60"/>
                <a:gd name="T30" fmla="*/ 21 w 54"/>
                <a:gd name="T31" fmla="*/ 45 h 60"/>
                <a:gd name="T32" fmla="*/ 22 w 54"/>
                <a:gd name="T33" fmla="*/ 46 h 60"/>
                <a:gd name="T34" fmla="*/ 27 w 54"/>
                <a:gd name="T35" fmla="*/ 57 h 60"/>
                <a:gd name="T36" fmla="*/ 32 w 54"/>
                <a:gd name="T37" fmla="*/ 46 h 60"/>
                <a:gd name="T38" fmla="*/ 33 w 54"/>
                <a:gd name="T39" fmla="*/ 45 h 60"/>
                <a:gd name="T40" fmla="*/ 44 w 54"/>
                <a:gd name="T41" fmla="*/ 45 h 60"/>
                <a:gd name="T42" fmla="*/ 52 w 54"/>
                <a:gd name="T43" fmla="*/ 37 h 60"/>
                <a:gd name="T44" fmla="*/ 52 w 54"/>
                <a:gd name="T45" fmla="*/ 10 h 60"/>
                <a:gd name="T46" fmla="*/ 44 w 54"/>
                <a:gd name="T47" fmla="*/ 2 h 60"/>
                <a:gd name="T48" fmla="*/ 10 w 54"/>
                <a:gd name="T49" fmla="*/ 2 h 60"/>
                <a:gd name="T50" fmla="*/ 4 w 54"/>
                <a:gd name="T51" fmla="*/ 4 h 60"/>
                <a:gd name="T52" fmla="*/ 2 w 54"/>
                <a:gd name="T53" fmla="*/ 10 h 60"/>
                <a:gd name="T54" fmla="*/ 2 w 54"/>
                <a:gd name="T55" fmla="*/ 37 h 60"/>
                <a:gd name="T56" fmla="*/ 10 w 54"/>
                <a:gd name="T57" fmla="*/ 45 h 60"/>
                <a:gd name="T58" fmla="*/ 21 w 54"/>
                <a:gd name="T59" fmla="*/ 45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4" h="60">
                  <a:moveTo>
                    <a:pt x="27" y="60"/>
                  </a:moveTo>
                  <a:cubicBezTo>
                    <a:pt x="27" y="60"/>
                    <a:pt x="27" y="60"/>
                    <a:pt x="26" y="59"/>
                  </a:cubicBezTo>
                  <a:cubicBezTo>
                    <a:pt x="21" y="47"/>
                    <a:pt x="21" y="47"/>
                    <a:pt x="21" y="47"/>
                  </a:cubicBezTo>
                  <a:cubicBezTo>
                    <a:pt x="10" y="47"/>
                    <a:pt x="10" y="47"/>
                    <a:pt x="10" y="47"/>
                  </a:cubicBezTo>
                  <a:cubicBezTo>
                    <a:pt x="5" y="47"/>
                    <a:pt x="0" y="43"/>
                    <a:pt x="0" y="37"/>
                  </a:cubicBezTo>
                  <a:cubicBezTo>
                    <a:pt x="0" y="10"/>
                    <a:pt x="0" y="10"/>
                    <a:pt x="0" y="10"/>
                  </a:cubicBezTo>
                  <a:cubicBezTo>
                    <a:pt x="0" y="7"/>
                    <a:pt x="1" y="5"/>
                    <a:pt x="3" y="3"/>
                  </a:cubicBezTo>
                  <a:cubicBezTo>
                    <a:pt x="5" y="1"/>
                    <a:pt x="7" y="0"/>
                    <a:pt x="10" y="0"/>
                  </a:cubicBezTo>
                  <a:cubicBezTo>
                    <a:pt x="44" y="0"/>
                    <a:pt x="44" y="0"/>
                    <a:pt x="44" y="0"/>
                  </a:cubicBezTo>
                  <a:cubicBezTo>
                    <a:pt x="49" y="0"/>
                    <a:pt x="53" y="4"/>
                    <a:pt x="53" y="10"/>
                  </a:cubicBezTo>
                  <a:cubicBezTo>
                    <a:pt x="54" y="37"/>
                    <a:pt x="54" y="37"/>
                    <a:pt x="54" y="37"/>
                  </a:cubicBezTo>
                  <a:cubicBezTo>
                    <a:pt x="54" y="43"/>
                    <a:pt x="49" y="47"/>
                    <a:pt x="44" y="47"/>
                  </a:cubicBezTo>
                  <a:cubicBezTo>
                    <a:pt x="34" y="47"/>
                    <a:pt x="34" y="47"/>
                    <a:pt x="34" y="47"/>
                  </a:cubicBezTo>
                  <a:cubicBezTo>
                    <a:pt x="28" y="59"/>
                    <a:pt x="28" y="59"/>
                    <a:pt x="28" y="59"/>
                  </a:cubicBezTo>
                  <a:cubicBezTo>
                    <a:pt x="28" y="60"/>
                    <a:pt x="28" y="60"/>
                    <a:pt x="27" y="60"/>
                  </a:cubicBezTo>
                  <a:close/>
                  <a:moveTo>
                    <a:pt x="21" y="45"/>
                  </a:moveTo>
                  <a:cubicBezTo>
                    <a:pt x="22" y="45"/>
                    <a:pt x="22" y="45"/>
                    <a:pt x="22" y="46"/>
                  </a:cubicBezTo>
                  <a:cubicBezTo>
                    <a:pt x="27" y="57"/>
                    <a:pt x="27" y="57"/>
                    <a:pt x="27" y="57"/>
                  </a:cubicBezTo>
                  <a:cubicBezTo>
                    <a:pt x="32" y="46"/>
                    <a:pt x="32" y="46"/>
                    <a:pt x="32" y="46"/>
                  </a:cubicBezTo>
                  <a:cubicBezTo>
                    <a:pt x="32" y="45"/>
                    <a:pt x="33" y="45"/>
                    <a:pt x="33" y="45"/>
                  </a:cubicBezTo>
                  <a:cubicBezTo>
                    <a:pt x="44" y="45"/>
                    <a:pt x="44" y="45"/>
                    <a:pt x="44" y="45"/>
                  </a:cubicBezTo>
                  <a:cubicBezTo>
                    <a:pt x="48" y="45"/>
                    <a:pt x="52" y="41"/>
                    <a:pt x="52" y="37"/>
                  </a:cubicBezTo>
                  <a:cubicBezTo>
                    <a:pt x="52" y="10"/>
                    <a:pt x="52" y="10"/>
                    <a:pt x="52" y="10"/>
                  </a:cubicBezTo>
                  <a:cubicBezTo>
                    <a:pt x="52" y="5"/>
                    <a:pt x="48" y="2"/>
                    <a:pt x="44" y="2"/>
                  </a:cubicBezTo>
                  <a:cubicBezTo>
                    <a:pt x="10" y="2"/>
                    <a:pt x="10" y="2"/>
                    <a:pt x="10" y="2"/>
                  </a:cubicBezTo>
                  <a:cubicBezTo>
                    <a:pt x="8" y="2"/>
                    <a:pt x="6" y="3"/>
                    <a:pt x="4" y="4"/>
                  </a:cubicBezTo>
                  <a:cubicBezTo>
                    <a:pt x="3" y="6"/>
                    <a:pt x="2" y="8"/>
                    <a:pt x="2" y="10"/>
                  </a:cubicBezTo>
                  <a:cubicBezTo>
                    <a:pt x="2" y="37"/>
                    <a:pt x="2" y="37"/>
                    <a:pt x="2" y="37"/>
                  </a:cubicBezTo>
                  <a:cubicBezTo>
                    <a:pt x="2" y="42"/>
                    <a:pt x="6" y="45"/>
                    <a:pt x="10" y="45"/>
                  </a:cubicBezTo>
                  <a:cubicBezTo>
                    <a:pt x="21" y="45"/>
                    <a:pt x="21" y="45"/>
                    <a:pt x="21" y="45"/>
                  </a:cubicBezTo>
                  <a:close/>
                </a:path>
              </a:pathLst>
            </a:custGeom>
            <a:solidFill>
              <a:srgbClr val="D0D8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1200"/>
            </a:p>
          </p:txBody>
        </p:sp>
        <p:sp>
          <p:nvSpPr>
            <p:cNvPr id="220" name="Freeform 523">
              <a:extLst>
                <a:ext uri="{FF2B5EF4-FFF2-40B4-BE49-F238E27FC236}">
                  <a16:creationId xmlns:a16="http://schemas.microsoft.com/office/drawing/2014/main" id="{5654AC7C-19CF-4B5C-A74E-4DA9B32C5554}"/>
                </a:ext>
              </a:extLst>
            </p:cNvPr>
            <p:cNvSpPr>
              <a:spLocks/>
            </p:cNvSpPr>
            <p:nvPr/>
          </p:nvSpPr>
          <p:spPr bwMode="auto">
            <a:xfrm>
              <a:off x="8571196" y="5936622"/>
              <a:ext cx="490820" cy="462701"/>
            </a:xfrm>
            <a:custGeom>
              <a:avLst/>
              <a:gdLst>
                <a:gd name="T0" fmla="*/ 30 w 32"/>
                <a:gd name="T1" fmla="*/ 30 h 30"/>
                <a:gd name="T2" fmla="*/ 29 w 32"/>
                <a:gd name="T3" fmla="*/ 29 h 30"/>
                <a:gd name="T4" fmla="*/ 29 w 32"/>
                <a:gd name="T5" fmla="*/ 28 h 30"/>
                <a:gd name="T6" fmla="*/ 29 w 32"/>
                <a:gd name="T7" fmla="*/ 25 h 30"/>
                <a:gd name="T8" fmla="*/ 26 w 32"/>
                <a:gd name="T9" fmla="*/ 23 h 30"/>
                <a:gd name="T10" fmla="*/ 23 w 32"/>
                <a:gd name="T11" fmla="*/ 22 h 30"/>
                <a:gd name="T12" fmla="*/ 18 w 32"/>
                <a:gd name="T13" fmla="*/ 19 h 30"/>
                <a:gd name="T14" fmla="*/ 18 w 32"/>
                <a:gd name="T15" fmla="*/ 16 h 30"/>
                <a:gd name="T16" fmla="*/ 20 w 32"/>
                <a:gd name="T17" fmla="*/ 13 h 30"/>
                <a:gd name="T18" fmla="*/ 21 w 32"/>
                <a:gd name="T19" fmla="*/ 7 h 30"/>
                <a:gd name="T20" fmla="*/ 16 w 32"/>
                <a:gd name="T21" fmla="*/ 2 h 30"/>
                <a:gd name="T22" fmla="*/ 16 w 32"/>
                <a:gd name="T23" fmla="*/ 2 h 30"/>
                <a:gd name="T24" fmla="*/ 11 w 32"/>
                <a:gd name="T25" fmla="*/ 7 h 30"/>
                <a:gd name="T26" fmla="*/ 12 w 32"/>
                <a:gd name="T27" fmla="*/ 13 h 30"/>
                <a:gd name="T28" fmla="*/ 14 w 32"/>
                <a:gd name="T29" fmla="*/ 16 h 30"/>
                <a:gd name="T30" fmla="*/ 14 w 32"/>
                <a:gd name="T31" fmla="*/ 18 h 30"/>
                <a:gd name="T32" fmla="*/ 8 w 32"/>
                <a:gd name="T33" fmla="*/ 22 h 30"/>
                <a:gd name="T34" fmla="*/ 5 w 32"/>
                <a:gd name="T35" fmla="*/ 23 h 30"/>
                <a:gd name="T36" fmla="*/ 2 w 32"/>
                <a:gd name="T37" fmla="*/ 25 h 30"/>
                <a:gd name="T38" fmla="*/ 2 w 32"/>
                <a:gd name="T39" fmla="*/ 28 h 30"/>
                <a:gd name="T40" fmla="*/ 2 w 32"/>
                <a:gd name="T41" fmla="*/ 29 h 30"/>
                <a:gd name="T42" fmla="*/ 1 w 32"/>
                <a:gd name="T43" fmla="*/ 29 h 30"/>
                <a:gd name="T44" fmla="*/ 1 w 32"/>
                <a:gd name="T45" fmla="*/ 24 h 30"/>
                <a:gd name="T46" fmla="*/ 4 w 32"/>
                <a:gd name="T47" fmla="*/ 21 h 30"/>
                <a:gd name="T48" fmla="*/ 8 w 32"/>
                <a:gd name="T49" fmla="*/ 20 h 30"/>
                <a:gd name="T50" fmla="*/ 12 w 32"/>
                <a:gd name="T51" fmla="*/ 18 h 30"/>
                <a:gd name="T52" fmla="*/ 12 w 32"/>
                <a:gd name="T53" fmla="*/ 16 h 30"/>
                <a:gd name="T54" fmla="*/ 11 w 32"/>
                <a:gd name="T55" fmla="*/ 14 h 30"/>
                <a:gd name="T56" fmla="*/ 9 w 32"/>
                <a:gd name="T57" fmla="*/ 7 h 30"/>
                <a:gd name="T58" fmla="*/ 16 w 32"/>
                <a:gd name="T59" fmla="*/ 1 h 30"/>
                <a:gd name="T60" fmla="*/ 23 w 32"/>
                <a:gd name="T61" fmla="*/ 7 h 30"/>
                <a:gd name="T62" fmla="*/ 21 w 32"/>
                <a:gd name="T63" fmla="*/ 15 h 30"/>
                <a:gd name="T64" fmla="*/ 20 w 32"/>
                <a:gd name="T65" fmla="*/ 17 h 30"/>
                <a:gd name="T66" fmla="*/ 20 w 32"/>
                <a:gd name="T67" fmla="*/ 18 h 30"/>
                <a:gd name="T68" fmla="*/ 24 w 32"/>
                <a:gd name="T69" fmla="*/ 20 h 30"/>
                <a:gd name="T70" fmla="*/ 27 w 32"/>
                <a:gd name="T71" fmla="*/ 21 h 30"/>
                <a:gd name="T72" fmla="*/ 31 w 32"/>
                <a:gd name="T73" fmla="*/ 25 h 30"/>
                <a:gd name="T74" fmla="*/ 31 w 32"/>
                <a:gd name="T75" fmla="*/ 29 h 30"/>
                <a:gd name="T76" fmla="*/ 30 w 32"/>
                <a:gd name="T77"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2" h="30">
                  <a:moveTo>
                    <a:pt x="30" y="30"/>
                  </a:moveTo>
                  <a:cubicBezTo>
                    <a:pt x="30" y="30"/>
                    <a:pt x="30" y="30"/>
                    <a:pt x="29" y="29"/>
                  </a:cubicBezTo>
                  <a:cubicBezTo>
                    <a:pt x="29" y="29"/>
                    <a:pt x="29" y="29"/>
                    <a:pt x="29" y="28"/>
                  </a:cubicBezTo>
                  <a:cubicBezTo>
                    <a:pt x="29" y="28"/>
                    <a:pt x="30" y="27"/>
                    <a:pt x="29" y="25"/>
                  </a:cubicBezTo>
                  <a:cubicBezTo>
                    <a:pt x="29" y="24"/>
                    <a:pt x="28" y="24"/>
                    <a:pt x="26" y="23"/>
                  </a:cubicBezTo>
                  <a:cubicBezTo>
                    <a:pt x="25" y="23"/>
                    <a:pt x="24" y="22"/>
                    <a:pt x="23" y="22"/>
                  </a:cubicBezTo>
                  <a:cubicBezTo>
                    <a:pt x="21" y="21"/>
                    <a:pt x="18" y="20"/>
                    <a:pt x="18" y="19"/>
                  </a:cubicBezTo>
                  <a:cubicBezTo>
                    <a:pt x="17" y="18"/>
                    <a:pt x="18" y="17"/>
                    <a:pt x="18" y="16"/>
                  </a:cubicBezTo>
                  <a:cubicBezTo>
                    <a:pt x="19" y="15"/>
                    <a:pt x="19" y="14"/>
                    <a:pt x="20" y="13"/>
                  </a:cubicBezTo>
                  <a:cubicBezTo>
                    <a:pt x="21" y="12"/>
                    <a:pt x="21" y="11"/>
                    <a:pt x="21" y="7"/>
                  </a:cubicBezTo>
                  <a:cubicBezTo>
                    <a:pt x="21" y="3"/>
                    <a:pt x="16" y="2"/>
                    <a:pt x="16" y="2"/>
                  </a:cubicBezTo>
                  <a:cubicBezTo>
                    <a:pt x="16" y="2"/>
                    <a:pt x="16" y="2"/>
                    <a:pt x="16" y="2"/>
                  </a:cubicBezTo>
                  <a:cubicBezTo>
                    <a:pt x="16" y="2"/>
                    <a:pt x="12" y="2"/>
                    <a:pt x="11" y="7"/>
                  </a:cubicBezTo>
                  <a:cubicBezTo>
                    <a:pt x="11" y="11"/>
                    <a:pt x="11" y="11"/>
                    <a:pt x="12" y="13"/>
                  </a:cubicBezTo>
                  <a:cubicBezTo>
                    <a:pt x="13" y="14"/>
                    <a:pt x="13" y="15"/>
                    <a:pt x="14" y="16"/>
                  </a:cubicBezTo>
                  <a:cubicBezTo>
                    <a:pt x="14" y="17"/>
                    <a:pt x="14" y="18"/>
                    <a:pt x="14" y="18"/>
                  </a:cubicBezTo>
                  <a:cubicBezTo>
                    <a:pt x="13" y="20"/>
                    <a:pt x="11" y="21"/>
                    <a:pt x="8" y="22"/>
                  </a:cubicBezTo>
                  <a:cubicBezTo>
                    <a:pt x="7" y="22"/>
                    <a:pt x="6" y="22"/>
                    <a:pt x="5" y="23"/>
                  </a:cubicBezTo>
                  <a:cubicBezTo>
                    <a:pt x="4" y="23"/>
                    <a:pt x="3" y="24"/>
                    <a:pt x="2" y="25"/>
                  </a:cubicBezTo>
                  <a:cubicBezTo>
                    <a:pt x="2" y="26"/>
                    <a:pt x="2" y="28"/>
                    <a:pt x="2" y="28"/>
                  </a:cubicBezTo>
                  <a:cubicBezTo>
                    <a:pt x="3" y="28"/>
                    <a:pt x="2" y="29"/>
                    <a:pt x="2" y="29"/>
                  </a:cubicBezTo>
                  <a:cubicBezTo>
                    <a:pt x="1" y="29"/>
                    <a:pt x="1" y="29"/>
                    <a:pt x="1" y="29"/>
                  </a:cubicBezTo>
                  <a:cubicBezTo>
                    <a:pt x="1" y="28"/>
                    <a:pt x="0" y="26"/>
                    <a:pt x="1" y="24"/>
                  </a:cubicBezTo>
                  <a:cubicBezTo>
                    <a:pt x="1" y="23"/>
                    <a:pt x="3" y="22"/>
                    <a:pt x="4" y="21"/>
                  </a:cubicBezTo>
                  <a:cubicBezTo>
                    <a:pt x="6" y="20"/>
                    <a:pt x="7" y="20"/>
                    <a:pt x="8" y="20"/>
                  </a:cubicBezTo>
                  <a:cubicBezTo>
                    <a:pt x="10" y="19"/>
                    <a:pt x="12" y="19"/>
                    <a:pt x="12" y="18"/>
                  </a:cubicBezTo>
                  <a:cubicBezTo>
                    <a:pt x="12" y="17"/>
                    <a:pt x="12" y="17"/>
                    <a:pt x="12" y="16"/>
                  </a:cubicBezTo>
                  <a:cubicBezTo>
                    <a:pt x="11" y="16"/>
                    <a:pt x="11" y="15"/>
                    <a:pt x="11" y="14"/>
                  </a:cubicBezTo>
                  <a:cubicBezTo>
                    <a:pt x="9" y="12"/>
                    <a:pt x="9" y="11"/>
                    <a:pt x="9" y="7"/>
                  </a:cubicBezTo>
                  <a:cubicBezTo>
                    <a:pt x="10" y="2"/>
                    <a:pt x="14" y="0"/>
                    <a:pt x="16" y="1"/>
                  </a:cubicBezTo>
                  <a:cubicBezTo>
                    <a:pt x="18" y="1"/>
                    <a:pt x="23" y="2"/>
                    <a:pt x="23" y="7"/>
                  </a:cubicBezTo>
                  <a:cubicBezTo>
                    <a:pt x="23" y="11"/>
                    <a:pt x="22" y="13"/>
                    <a:pt x="21" y="15"/>
                  </a:cubicBezTo>
                  <a:cubicBezTo>
                    <a:pt x="21" y="15"/>
                    <a:pt x="20" y="16"/>
                    <a:pt x="20" y="17"/>
                  </a:cubicBezTo>
                  <a:cubicBezTo>
                    <a:pt x="20" y="17"/>
                    <a:pt x="19" y="18"/>
                    <a:pt x="20" y="18"/>
                  </a:cubicBezTo>
                  <a:cubicBezTo>
                    <a:pt x="20" y="19"/>
                    <a:pt x="22" y="19"/>
                    <a:pt x="24" y="20"/>
                  </a:cubicBezTo>
                  <a:cubicBezTo>
                    <a:pt x="25" y="20"/>
                    <a:pt x="26" y="21"/>
                    <a:pt x="27" y="21"/>
                  </a:cubicBezTo>
                  <a:cubicBezTo>
                    <a:pt x="29" y="22"/>
                    <a:pt x="30" y="23"/>
                    <a:pt x="31" y="25"/>
                  </a:cubicBezTo>
                  <a:cubicBezTo>
                    <a:pt x="32" y="27"/>
                    <a:pt x="31" y="29"/>
                    <a:pt x="31" y="29"/>
                  </a:cubicBezTo>
                  <a:cubicBezTo>
                    <a:pt x="31" y="29"/>
                    <a:pt x="30" y="30"/>
                    <a:pt x="30" y="30"/>
                  </a:cubicBezTo>
                  <a:close/>
                </a:path>
              </a:pathLst>
            </a:custGeom>
            <a:solidFill>
              <a:srgbClr val="D0D8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1200"/>
            </a:p>
          </p:txBody>
        </p:sp>
        <p:sp>
          <p:nvSpPr>
            <p:cNvPr id="221" name="Freeform 524">
              <a:extLst>
                <a:ext uri="{FF2B5EF4-FFF2-40B4-BE49-F238E27FC236}">
                  <a16:creationId xmlns:a16="http://schemas.microsoft.com/office/drawing/2014/main" id="{C76F6F11-9213-46BF-B3F1-AAA613876F75}"/>
                </a:ext>
              </a:extLst>
            </p:cNvPr>
            <p:cNvSpPr>
              <a:spLocks/>
            </p:cNvSpPr>
            <p:nvPr/>
          </p:nvSpPr>
          <p:spPr bwMode="auto">
            <a:xfrm>
              <a:off x="12911888" y="5123701"/>
              <a:ext cx="46014" cy="383453"/>
            </a:xfrm>
            <a:custGeom>
              <a:avLst/>
              <a:gdLst>
                <a:gd name="T0" fmla="*/ 1 w 3"/>
                <a:gd name="T1" fmla="*/ 25 h 25"/>
                <a:gd name="T2" fmla="*/ 0 w 3"/>
                <a:gd name="T3" fmla="*/ 24 h 25"/>
                <a:gd name="T4" fmla="*/ 0 w 3"/>
                <a:gd name="T5" fmla="*/ 2 h 25"/>
                <a:gd name="T6" fmla="*/ 1 w 3"/>
                <a:gd name="T7" fmla="*/ 0 h 25"/>
                <a:gd name="T8" fmla="*/ 3 w 3"/>
                <a:gd name="T9" fmla="*/ 2 h 25"/>
                <a:gd name="T10" fmla="*/ 3 w 3"/>
                <a:gd name="T11" fmla="*/ 24 h 25"/>
                <a:gd name="T12" fmla="*/ 1 w 3"/>
                <a:gd name="T13" fmla="*/ 25 h 25"/>
              </a:gdLst>
              <a:ahLst/>
              <a:cxnLst>
                <a:cxn ang="0">
                  <a:pos x="T0" y="T1"/>
                </a:cxn>
                <a:cxn ang="0">
                  <a:pos x="T2" y="T3"/>
                </a:cxn>
                <a:cxn ang="0">
                  <a:pos x="T4" y="T5"/>
                </a:cxn>
                <a:cxn ang="0">
                  <a:pos x="T6" y="T7"/>
                </a:cxn>
                <a:cxn ang="0">
                  <a:pos x="T8" y="T9"/>
                </a:cxn>
                <a:cxn ang="0">
                  <a:pos x="T10" y="T11"/>
                </a:cxn>
                <a:cxn ang="0">
                  <a:pos x="T12" y="T13"/>
                </a:cxn>
              </a:cxnLst>
              <a:rect l="0" t="0" r="r" b="b"/>
              <a:pathLst>
                <a:path w="3" h="25">
                  <a:moveTo>
                    <a:pt x="1" y="25"/>
                  </a:moveTo>
                  <a:cubicBezTo>
                    <a:pt x="1" y="25"/>
                    <a:pt x="0" y="24"/>
                    <a:pt x="0" y="24"/>
                  </a:cubicBezTo>
                  <a:cubicBezTo>
                    <a:pt x="0" y="2"/>
                    <a:pt x="0" y="2"/>
                    <a:pt x="0" y="2"/>
                  </a:cubicBezTo>
                  <a:cubicBezTo>
                    <a:pt x="0" y="1"/>
                    <a:pt x="1" y="0"/>
                    <a:pt x="1" y="0"/>
                  </a:cubicBezTo>
                  <a:cubicBezTo>
                    <a:pt x="2" y="0"/>
                    <a:pt x="3" y="1"/>
                    <a:pt x="3" y="2"/>
                  </a:cubicBezTo>
                  <a:cubicBezTo>
                    <a:pt x="3" y="24"/>
                    <a:pt x="3" y="24"/>
                    <a:pt x="3" y="24"/>
                  </a:cubicBezTo>
                  <a:cubicBezTo>
                    <a:pt x="3" y="24"/>
                    <a:pt x="2" y="25"/>
                    <a:pt x="1" y="25"/>
                  </a:cubicBezTo>
                  <a:close/>
                </a:path>
              </a:pathLst>
            </a:custGeom>
            <a:solidFill>
              <a:srgbClr val="D0D8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1200"/>
            </a:p>
          </p:txBody>
        </p:sp>
        <p:sp>
          <p:nvSpPr>
            <p:cNvPr id="222" name="Freeform 525">
              <a:extLst>
                <a:ext uri="{FF2B5EF4-FFF2-40B4-BE49-F238E27FC236}">
                  <a16:creationId xmlns:a16="http://schemas.microsoft.com/office/drawing/2014/main" id="{CE89FAF9-6627-4EE2-A033-E44F07983DCC}"/>
                </a:ext>
              </a:extLst>
            </p:cNvPr>
            <p:cNvSpPr>
              <a:spLocks/>
            </p:cNvSpPr>
            <p:nvPr/>
          </p:nvSpPr>
          <p:spPr bwMode="auto">
            <a:xfrm>
              <a:off x="12743168" y="5292421"/>
              <a:ext cx="383453" cy="46014"/>
            </a:xfrm>
            <a:custGeom>
              <a:avLst/>
              <a:gdLst>
                <a:gd name="T0" fmla="*/ 23 w 25"/>
                <a:gd name="T1" fmla="*/ 3 h 3"/>
                <a:gd name="T2" fmla="*/ 1 w 25"/>
                <a:gd name="T3" fmla="*/ 3 h 3"/>
                <a:gd name="T4" fmla="*/ 0 w 25"/>
                <a:gd name="T5" fmla="*/ 2 h 3"/>
                <a:gd name="T6" fmla="*/ 1 w 25"/>
                <a:gd name="T7" fmla="*/ 0 h 3"/>
                <a:gd name="T8" fmla="*/ 23 w 25"/>
                <a:gd name="T9" fmla="*/ 0 h 3"/>
                <a:gd name="T10" fmla="*/ 25 w 25"/>
                <a:gd name="T11" fmla="*/ 2 h 3"/>
                <a:gd name="T12" fmla="*/ 23 w 25"/>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25" h="3">
                  <a:moveTo>
                    <a:pt x="23" y="3"/>
                  </a:moveTo>
                  <a:cubicBezTo>
                    <a:pt x="1" y="3"/>
                    <a:pt x="1" y="3"/>
                    <a:pt x="1" y="3"/>
                  </a:cubicBezTo>
                  <a:cubicBezTo>
                    <a:pt x="1" y="3"/>
                    <a:pt x="0" y="2"/>
                    <a:pt x="0" y="2"/>
                  </a:cubicBezTo>
                  <a:cubicBezTo>
                    <a:pt x="0" y="1"/>
                    <a:pt x="1" y="0"/>
                    <a:pt x="1" y="0"/>
                  </a:cubicBezTo>
                  <a:cubicBezTo>
                    <a:pt x="23" y="0"/>
                    <a:pt x="23" y="0"/>
                    <a:pt x="23" y="0"/>
                  </a:cubicBezTo>
                  <a:cubicBezTo>
                    <a:pt x="24" y="0"/>
                    <a:pt x="25" y="1"/>
                    <a:pt x="25" y="2"/>
                  </a:cubicBezTo>
                  <a:cubicBezTo>
                    <a:pt x="25" y="2"/>
                    <a:pt x="24" y="3"/>
                    <a:pt x="23" y="3"/>
                  </a:cubicBezTo>
                  <a:close/>
                </a:path>
              </a:pathLst>
            </a:custGeom>
            <a:solidFill>
              <a:srgbClr val="D0D8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1200"/>
            </a:p>
          </p:txBody>
        </p:sp>
        <p:sp>
          <p:nvSpPr>
            <p:cNvPr id="223" name="Freeform 526">
              <a:extLst>
                <a:ext uri="{FF2B5EF4-FFF2-40B4-BE49-F238E27FC236}">
                  <a16:creationId xmlns:a16="http://schemas.microsoft.com/office/drawing/2014/main" id="{9E50F4F9-2FE9-4307-B126-5AFA318E7251}"/>
                </a:ext>
              </a:extLst>
            </p:cNvPr>
            <p:cNvSpPr>
              <a:spLocks noEditPoints="1"/>
            </p:cNvSpPr>
            <p:nvPr/>
          </p:nvSpPr>
          <p:spPr bwMode="auto">
            <a:xfrm>
              <a:off x="12819859" y="7028185"/>
              <a:ext cx="751568" cy="692773"/>
            </a:xfrm>
            <a:custGeom>
              <a:avLst/>
              <a:gdLst>
                <a:gd name="T0" fmla="*/ 46 w 49"/>
                <a:gd name="T1" fmla="*/ 45 h 45"/>
                <a:gd name="T2" fmla="*/ 46 w 49"/>
                <a:gd name="T3" fmla="*/ 45 h 45"/>
                <a:gd name="T4" fmla="*/ 3 w 49"/>
                <a:gd name="T5" fmla="*/ 43 h 45"/>
                <a:gd name="T6" fmla="*/ 2 w 49"/>
                <a:gd name="T7" fmla="*/ 41 h 45"/>
                <a:gd name="T8" fmla="*/ 2 w 49"/>
                <a:gd name="T9" fmla="*/ 34 h 45"/>
                <a:gd name="T10" fmla="*/ 8 w 49"/>
                <a:gd name="T11" fmla="*/ 30 h 45"/>
                <a:gd name="T12" fmla="*/ 13 w 49"/>
                <a:gd name="T13" fmla="*/ 28 h 45"/>
                <a:gd name="T14" fmla="*/ 20 w 49"/>
                <a:gd name="T15" fmla="*/ 26 h 45"/>
                <a:gd name="T16" fmla="*/ 19 w 49"/>
                <a:gd name="T17" fmla="*/ 24 h 45"/>
                <a:gd name="T18" fmla="*/ 18 w 49"/>
                <a:gd name="T19" fmla="*/ 21 h 45"/>
                <a:gd name="T20" fmla="*/ 16 w 49"/>
                <a:gd name="T21" fmla="*/ 9 h 45"/>
                <a:gd name="T22" fmla="*/ 27 w 49"/>
                <a:gd name="T23" fmla="*/ 0 h 45"/>
                <a:gd name="T24" fmla="*/ 27 w 49"/>
                <a:gd name="T25" fmla="*/ 0 h 45"/>
                <a:gd name="T26" fmla="*/ 38 w 49"/>
                <a:gd name="T27" fmla="*/ 10 h 45"/>
                <a:gd name="T28" fmla="*/ 34 w 49"/>
                <a:gd name="T29" fmla="*/ 22 h 45"/>
                <a:gd name="T30" fmla="*/ 32 w 49"/>
                <a:gd name="T31" fmla="*/ 25 h 45"/>
                <a:gd name="T32" fmla="*/ 32 w 49"/>
                <a:gd name="T33" fmla="*/ 27 h 45"/>
                <a:gd name="T34" fmla="*/ 38 w 49"/>
                <a:gd name="T35" fmla="*/ 30 h 45"/>
                <a:gd name="T36" fmla="*/ 42 w 49"/>
                <a:gd name="T37" fmla="*/ 32 h 45"/>
                <a:gd name="T38" fmla="*/ 48 w 49"/>
                <a:gd name="T39" fmla="*/ 37 h 45"/>
                <a:gd name="T40" fmla="*/ 47 w 49"/>
                <a:gd name="T41" fmla="*/ 44 h 45"/>
                <a:gd name="T42" fmla="*/ 46 w 49"/>
                <a:gd name="T43" fmla="*/ 45 h 45"/>
                <a:gd name="T44" fmla="*/ 5 w 49"/>
                <a:gd name="T45" fmla="*/ 39 h 45"/>
                <a:gd name="T46" fmla="*/ 44 w 49"/>
                <a:gd name="T47" fmla="*/ 42 h 45"/>
                <a:gd name="T48" fmla="*/ 44 w 49"/>
                <a:gd name="T49" fmla="*/ 38 h 45"/>
                <a:gd name="T50" fmla="*/ 41 w 49"/>
                <a:gd name="T51" fmla="*/ 35 h 45"/>
                <a:gd name="T52" fmla="*/ 36 w 49"/>
                <a:gd name="T53" fmla="*/ 33 h 45"/>
                <a:gd name="T54" fmla="*/ 28 w 49"/>
                <a:gd name="T55" fmla="*/ 28 h 45"/>
                <a:gd name="T56" fmla="*/ 29 w 49"/>
                <a:gd name="T57" fmla="*/ 23 h 45"/>
                <a:gd name="T58" fmla="*/ 31 w 49"/>
                <a:gd name="T59" fmla="*/ 20 h 45"/>
                <a:gd name="T60" fmla="*/ 34 w 49"/>
                <a:gd name="T61" fmla="*/ 10 h 45"/>
                <a:gd name="T62" fmla="*/ 27 w 49"/>
                <a:gd name="T63" fmla="*/ 4 h 45"/>
                <a:gd name="T64" fmla="*/ 27 w 49"/>
                <a:gd name="T65" fmla="*/ 4 h 45"/>
                <a:gd name="T66" fmla="*/ 20 w 49"/>
                <a:gd name="T67" fmla="*/ 9 h 45"/>
                <a:gd name="T68" fmla="*/ 21 w 49"/>
                <a:gd name="T69" fmla="*/ 19 h 45"/>
                <a:gd name="T70" fmla="*/ 23 w 49"/>
                <a:gd name="T71" fmla="*/ 23 h 45"/>
                <a:gd name="T72" fmla="*/ 23 w 49"/>
                <a:gd name="T73" fmla="*/ 27 h 45"/>
                <a:gd name="T74" fmla="*/ 14 w 49"/>
                <a:gd name="T75" fmla="*/ 32 h 45"/>
                <a:gd name="T76" fmla="*/ 9 w 49"/>
                <a:gd name="T77" fmla="*/ 33 h 45"/>
                <a:gd name="T78" fmla="*/ 5 w 49"/>
                <a:gd name="T79" fmla="*/ 36 h 45"/>
                <a:gd name="T80" fmla="*/ 5 w 49"/>
                <a:gd name="T81" fmla="*/ 39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9" h="45">
                  <a:moveTo>
                    <a:pt x="46" y="45"/>
                  </a:moveTo>
                  <a:cubicBezTo>
                    <a:pt x="46" y="45"/>
                    <a:pt x="46" y="45"/>
                    <a:pt x="46" y="45"/>
                  </a:cubicBezTo>
                  <a:cubicBezTo>
                    <a:pt x="3" y="43"/>
                    <a:pt x="3" y="43"/>
                    <a:pt x="3" y="43"/>
                  </a:cubicBezTo>
                  <a:cubicBezTo>
                    <a:pt x="3" y="42"/>
                    <a:pt x="2" y="42"/>
                    <a:pt x="2" y="41"/>
                  </a:cubicBezTo>
                  <a:cubicBezTo>
                    <a:pt x="2" y="41"/>
                    <a:pt x="0" y="38"/>
                    <a:pt x="2" y="34"/>
                  </a:cubicBezTo>
                  <a:cubicBezTo>
                    <a:pt x="3" y="32"/>
                    <a:pt x="5" y="30"/>
                    <a:pt x="8" y="30"/>
                  </a:cubicBezTo>
                  <a:cubicBezTo>
                    <a:pt x="10" y="29"/>
                    <a:pt x="12" y="29"/>
                    <a:pt x="13" y="28"/>
                  </a:cubicBezTo>
                  <a:cubicBezTo>
                    <a:pt x="16" y="27"/>
                    <a:pt x="19" y="27"/>
                    <a:pt x="20" y="26"/>
                  </a:cubicBezTo>
                  <a:cubicBezTo>
                    <a:pt x="20" y="25"/>
                    <a:pt x="20" y="24"/>
                    <a:pt x="19" y="24"/>
                  </a:cubicBezTo>
                  <a:cubicBezTo>
                    <a:pt x="19" y="23"/>
                    <a:pt x="18" y="22"/>
                    <a:pt x="18" y="21"/>
                  </a:cubicBezTo>
                  <a:cubicBezTo>
                    <a:pt x="16" y="17"/>
                    <a:pt x="15" y="15"/>
                    <a:pt x="16" y="9"/>
                  </a:cubicBezTo>
                  <a:cubicBezTo>
                    <a:pt x="17" y="2"/>
                    <a:pt x="22" y="0"/>
                    <a:pt x="27" y="0"/>
                  </a:cubicBezTo>
                  <a:cubicBezTo>
                    <a:pt x="27" y="0"/>
                    <a:pt x="27" y="0"/>
                    <a:pt x="27" y="0"/>
                  </a:cubicBezTo>
                  <a:cubicBezTo>
                    <a:pt x="31" y="0"/>
                    <a:pt x="37" y="3"/>
                    <a:pt x="38" y="10"/>
                  </a:cubicBezTo>
                  <a:cubicBezTo>
                    <a:pt x="38" y="17"/>
                    <a:pt x="37" y="19"/>
                    <a:pt x="34" y="22"/>
                  </a:cubicBezTo>
                  <a:cubicBezTo>
                    <a:pt x="34" y="23"/>
                    <a:pt x="33" y="24"/>
                    <a:pt x="32" y="25"/>
                  </a:cubicBezTo>
                  <a:cubicBezTo>
                    <a:pt x="32" y="25"/>
                    <a:pt x="31" y="26"/>
                    <a:pt x="32" y="27"/>
                  </a:cubicBezTo>
                  <a:cubicBezTo>
                    <a:pt x="32" y="28"/>
                    <a:pt x="35" y="29"/>
                    <a:pt x="38" y="30"/>
                  </a:cubicBezTo>
                  <a:cubicBezTo>
                    <a:pt x="39" y="30"/>
                    <a:pt x="41" y="31"/>
                    <a:pt x="42" y="32"/>
                  </a:cubicBezTo>
                  <a:cubicBezTo>
                    <a:pt x="45" y="33"/>
                    <a:pt x="47" y="35"/>
                    <a:pt x="48" y="37"/>
                  </a:cubicBezTo>
                  <a:cubicBezTo>
                    <a:pt x="49" y="41"/>
                    <a:pt x="47" y="44"/>
                    <a:pt x="47" y="44"/>
                  </a:cubicBezTo>
                  <a:cubicBezTo>
                    <a:pt x="47" y="45"/>
                    <a:pt x="46" y="45"/>
                    <a:pt x="46" y="45"/>
                  </a:cubicBezTo>
                  <a:close/>
                  <a:moveTo>
                    <a:pt x="5" y="39"/>
                  </a:moveTo>
                  <a:cubicBezTo>
                    <a:pt x="44" y="42"/>
                    <a:pt x="44" y="42"/>
                    <a:pt x="44" y="42"/>
                  </a:cubicBezTo>
                  <a:cubicBezTo>
                    <a:pt x="45" y="41"/>
                    <a:pt x="45" y="40"/>
                    <a:pt x="44" y="38"/>
                  </a:cubicBezTo>
                  <a:cubicBezTo>
                    <a:pt x="44" y="37"/>
                    <a:pt x="43" y="36"/>
                    <a:pt x="41" y="35"/>
                  </a:cubicBezTo>
                  <a:cubicBezTo>
                    <a:pt x="39" y="34"/>
                    <a:pt x="38" y="34"/>
                    <a:pt x="36" y="33"/>
                  </a:cubicBezTo>
                  <a:cubicBezTo>
                    <a:pt x="32" y="32"/>
                    <a:pt x="29" y="30"/>
                    <a:pt x="28" y="28"/>
                  </a:cubicBezTo>
                  <a:cubicBezTo>
                    <a:pt x="28" y="26"/>
                    <a:pt x="28" y="25"/>
                    <a:pt x="29" y="23"/>
                  </a:cubicBezTo>
                  <a:cubicBezTo>
                    <a:pt x="30" y="22"/>
                    <a:pt x="31" y="21"/>
                    <a:pt x="31" y="20"/>
                  </a:cubicBezTo>
                  <a:cubicBezTo>
                    <a:pt x="33" y="17"/>
                    <a:pt x="34" y="16"/>
                    <a:pt x="34" y="10"/>
                  </a:cubicBezTo>
                  <a:cubicBezTo>
                    <a:pt x="34" y="4"/>
                    <a:pt x="27" y="4"/>
                    <a:pt x="27" y="4"/>
                  </a:cubicBezTo>
                  <a:cubicBezTo>
                    <a:pt x="27" y="4"/>
                    <a:pt x="27" y="4"/>
                    <a:pt x="27" y="4"/>
                  </a:cubicBezTo>
                  <a:cubicBezTo>
                    <a:pt x="25" y="4"/>
                    <a:pt x="21" y="4"/>
                    <a:pt x="20" y="9"/>
                  </a:cubicBezTo>
                  <a:cubicBezTo>
                    <a:pt x="19" y="15"/>
                    <a:pt x="19" y="16"/>
                    <a:pt x="21" y="19"/>
                  </a:cubicBezTo>
                  <a:cubicBezTo>
                    <a:pt x="22" y="20"/>
                    <a:pt x="22" y="21"/>
                    <a:pt x="23" y="23"/>
                  </a:cubicBezTo>
                  <a:cubicBezTo>
                    <a:pt x="24" y="24"/>
                    <a:pt x="24" y="26"/>
                    <a:pt x="23" y="27"/>
                  </a:cubicBezTo>
                  <a:cubicBezTo>
                    <a:pt x="22" y="30"/>
                    <a:pt x="18" y="31"/>
                    <a:pt x="14" y="32"/>
                  </a:cubicBezTo>
                  <a:cubicBezTo>
                    <a:pt x="13" y="32"/>
                    <a:pt x="11" y="33"/>
                    <a:pt x="9" y="33"/>
                  </a:cubicBezTo>
                  <a:cubicBezTo>
                    <a:pt x="7" y="34"/>
                    <a:pt x="6" y="35"/>
                    <a:pt x="5" y="36"/>
                  </a:cubicBezTo>
                  <a:cubicBezTo>
                    <a:pt x="5" y="37"/>
                    <a:pt x="5" y="38"/>
                    <a:pt x="5" y="39"/>
                  </a:cubicBezTo>
                  <a:close/>
                </a:path>
              </a:pathLst>
            </a:custGeom>
            <a:solidFill>
              <a:srgbClr val="D0D8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1200"/>
            </a:p>
          </p:txBody>
        </p:sp>
        <p:sp>
          <p:nvSpPr>
            <p:cNvPr id="224" name="Freeform 527">
              <a:extLst>
                <a:ext uri="{FF2B5EF4-FFF2-40B4-BE49-F238E27FC236}">
                  <a16:creationId xmlns:a16="http://schemas.microsoft.com/office/drawing/2014/main" id="{46EA287E-EA88-4752-A7FB-14ABFA580857}"/>
                </a:ext>
              </a:extLst>
            </p:cNvPr>
            <p:cNvSpPr>
              <a:spLocks/>
            </p:cNvSpPr>
            <p:nvPr/>
          </p:nvSpPr>
          <p:spPr bwMode="auto">
            <a:xfrm>
              <a:off x="8448491" y="8475082"/>
              <a:ext cx="383453" cy="30676"/>
            </a:xfrm>
            <a:custGeom>
              <a:avLst/>
              <a:gdLst>
                <a:gd name="T0" fmla="*/ 24 w 25"/>
                <a:gd name="T1" fmla="*/ 2 h 2"/>
                <a:gd name="T2" fmla="*/ 2 w 25"/>
                <a:gd name="T3" fmla="*/ 2 h 2"/>
                <a:gd name="T4" fmla="*/ 0 w 25"/>
                <a:gd name="T5" fmla="*/ 1 h 2"/>
                <a:gd name="T6" fmla="*/ 2 w 25"/>
                <a:gd name="T7" fmla="*/ 0 h 2"/>
                <a:gd name="T8" fmla="*/ 24 w 25"/>
                <a:gd name="T9" fmla="*/ 0 h 2"/>
                <a:gd name="T10" fmla="*/ 25 w 25"/>
                <a:gd name="T11" fmla="*/ 1 h 2"/>
                <a:gd name="T12" fmla="*/ 24 w 25"/>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25" h="2">
                  <a:moveTo>
                    <a:pt x="24" y="2"/>
                  </a:moveTo>
                  <a:cubicBezTo>
                    <a:pt x="2" y="2"/>
                    <a:pt x="2" y="2"/>
                    <a:pt x="2" y="2"/>
                  </a:cubicBezTo>
                  <a:cubicBezTo>
                    <a:pt x="1" y="2"/>
                    <a:pt x="0" y="2"/>
                    <a:pt x="0" y="1"/>
                  </a:cubicBezTo>
                  <a:cubicBezTo>
                    <a:pt x="0" y="0"/>
                    <a:pt x="1" y="0"/>
                    <a:pt x="2" y="0"/>
                  </a:cubicBezTo>
                  <a:cubicBezTo>
                    <a:pt x="24" y="0"/>
                    <a:pt x="24" y="0"/>
                    <a:pt x="24" y="0"/>
                  </a:cubicBezTo>
                  <a:cubicBezTo>
                    <a:pt x="25" y="0"/>
                    <a:pt x="25" y="0"/>
                    <a:pt x="25" y="1"/>
                  </a:cubicBezTo>
                  <a:cubicBezTo>
                    <a:pt x="25" y="2"/>
                    <a:pt x="25" y="2"/>
                    <a:pt x="24" y="2"/>
                  </a:cubicBezTo>
                  <a:close/>
                </a:path>
              </a:pathLst>
            </a:custGeom>
            <a:solidFill>
              <a:srgbClr val="D0D8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1200"/>
            </a:p>
          </p:txBody>
        </p:sp>
        <p:sp>
          <p:nvSpPr>
            <p:cNvPr id="225" name="Freeform 528">
              <a:extLst>
                <a:ext uri="{FF2B5EF4-FFF2-40B4-BE49-F238E27FC236}">
                  <a16:creationId xmlns:a16="http://schemas.microsoft.com/office/drawing/2014/main" id="{2B07E63D-64D1-4818-A0A2-C656D3313BAE}"/>
                </a:ext>
              </a:extLst>
            </p:cNvPr>
            <p:cNvSpPr>
              <a:spLocks/>
            </p:cNvSpPr>
            <p:nvPr/>
          </p:nvSpPr>
          <p:spPr bwMode="auto">
            <a:xfrm>
              <a:off x="8448491" y="8582449"/>
              <a:ext cx="383453" cy="46014"/>
            </a:xfrm>
            <a:custGeom>
              <a:avLst/>
              <a:gdLst>
                <a:gd name="T0" fmla="*/ 24 w 25"/>
                <a:gd name="T1" fmla="*/ 3 h 3"/>
                <a:gd name="T2" fmla="*/ 2 w 25"/>
                <a:gd name="T3" fmla="*/ 3 h 3"/>
                <a:gd name="T4" fmla="*/ 0 w 25"/>
                <a:gd name="T5" fmla="*/ 2 h 3"/>
                <a:gd name="T6" fmla="*/ 2 w 25"/>
                <a:gd name="T7" fmla="*/ 0 h 3"/>
                <a:gd name="T8" fmla="*/ 24 w 25"/>
                <a:gd name="T9" fmla="*/ 0 h 3"/>
                <a:gd name="T10" fmla="*/ 25 w 25"/>
                <a:gd name="T11" fmla="*/ 2 h 3"/>
                <a:gd name="T12" fmla="*/ 24 w 25"/>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25" h="3">
                  <a:moveTo>
                    <a:pt x="24" y="3"/>
                  </a:moveTo>
                  <a:cubicBezTo>
                    <a:pt x="2" y="3"/>
                    <a:pt x="2" y="3"/>
                    <a:pt x="2" y="3"/>
                  </a:cubicBezTo>
                  <a:cubicBezTo>
                    <a:pt x="1" y="3"/>
                    <a:pt x="0" y="2"/>
                    <a:pt x="0" y="2"/>
                  </a:cubicBezTo>
                  <a:cubicBezTo>
                    <a:pt x="0" y="1"/>
                    <a:pt x="1" y="0"/>
                    <a:pt x="2" y="0"/>
                  </a:cubicBezTo>
                  <a:cubicBezTo>
                    <a:pt x="24" y="0"/>
                    <a:pt x="24" y="0"/>
                    <a:pt x="24" y="0"/>
                  </a:cubicBezTo>
                  <a:cubicBezTo>
                    <a:pt x="25" y="0"/>
                    <a:pt x="25" y="1"/>
                    <a:pt x="25" y="2"/>
                  </a:cubicBezTo>
                  <a:cubicBezTo>
                    <a:pt x="25" y="2"/>
                    <a:pt x="25" y="3"/>
                    <a:pt x="24" y="3"/>
                  </a:cubicBezTo>
                  <a:close/>
                </a:path>
              </a:pathLst>
            </a:custGeom>
            <a:solidFill>
              <a:srgbClr val="D0D8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1200"/>
            </a:p>
          </p:txBody>
        </p:sp>
        <p:sp>
          <p:nvSpPr>
            <p:cNvPr id="226" name="Freeform 529">
              <a:extLst>
                <a:ext uri="{FF2B5EF4-FFF2-40B4-BE49-F238E27FC236}">
                  <a16:creationId xmlns:a16="http://schemas.microsoft.com/office/drawing/2014/main" id="{F6D4E689-591F-4AFF-888F-C4C816D661FD}"/>
                </a:ext>
              </a:extLst>
            </p:cNvPr>
            <p:cNvSpPr>
              <a:spLocks/>
            </p:cNvSpPr>
            <p:nvPr/>
          </p:nvSpPr>
          <p:spPr bwMode="auto">
            <a:xfrm>
              <a:off x="8448491" y="8705154"/>
              <a:ext cx="383453" cy="30676"/>
            </a:xfrm>
            <a:custGeom>
              <a:avLst/>
              <a:gdLst>
                <a:gd name="T0" fmla="*/ 24 w 25"/>
                <a:gd name="T1" fmla="*/ 2 h 2"/>
                <a:gd name="T2" fmla="*/ 2 w 25"/>
                <a:gd name="T3" fmla="*/ 2 h 2"/>
                <a:gd name="T4" fmla="*/ 0 w 25"/>
                <a:gd name="T5" fmla="*/ 1 h 2"/>
                <a:gd name="T6" fmla="*/ 2 w 25"/>
                <a:gd name="T7" fmla="*/ 0 h 2"/>
                <a:gd name="T8" fmla="*/ 24 w 25"/>
                <a:gd name="T9" fmla="*/ 0 h 2"/>
                <a:gd name="T10" fmla="*/ 25 w 25"/>
                <a:gd name="T11" fmla="*/ 1 h 2"/>
                <a:gd name="T12" fmla="*/ 24 w 25"/>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25" h="2">
                  <a:moveTo>
                    <a:pt x="24" y="2"/>
                  </a:moveTo>
                  <a:cubicBezTo>
                    <a:pt x="2" y="2"/>
                    <a:pt x="2" y="2"/>
                    <a:pt x="2" y="2"/>
                  </a:cubicBezTo>
                  <a:cubicBezTo>
                    <a:pt x="1" y="2"/>
                    <a:pt x="0" y="2"/>
                    <a:pt x="0" y="1"/>
                  </a:cubicBezTo>
                  <a:cubicBezTo>
                    <a:pt x="0" y="0"/>
                    <a:pt x="1" y="0"/>
                    <a:pt x="2" y="0"/>
                  </a:cubicBezTo>
                  <a:cubicBezTo>
                    <a:pt x="24" y="0"/>
                    <a:pt x="24" y="0"/>
                    <a:pt x="24" y="0"/>
                  </a:cubicBezTo>
                  <a:cubicBezTo>
                    <a:pt x="25" y="0"/>
                    <a:pt x="25" y="0"/>
                    <a:pt x="25" y="1"/>
                  </a:cubicBezTo>
                  <a:cubicBezTo>
                    <a:pt x="25" y="2"/>
                    <a:pt x="25" y="2"/>
                    <a:pt x="24" y="2"/>
                  </a:cubicBezTo>
                  <a:close/>
                </a:path>
              </a:pathLst>
            </a:custGeom>
            <a:solidFill>
              <a:srgbClr val="D0D8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1200"/>
            </a:p>
          </p:txBody>
        </p:sp>
        <p:sp>
          <p:nvSpPr>
            <p:cNvPr id="227" name="Freeform 530">
              <a:extLst>
                <a:ext uri="{FF2B5EF4-FFF2-40B4-BE49-F238E27FC236}">
                  <a16:creationId xmlns:a16="http://schemas.microsoft.com/office/drawing/2014/main" id="{38506994-2160-4954-8120-E1E0CF5CBFBD}"/>
                </a:ext>
              </a:extLst>
            </p:cNvPr>
            <p:cNvSpPr>
              <a:spLocks noEditPoints="1"/>
            </p:cNvSpPr>
            <p:nvPr/>
          </p:nvSpPr>
          <p:spPr bwMode="auto">
            <a:xfrm>
              <a:off x="11546794" y="4676338"/>
              <a:ext cx="383453" cy="432025"/>
            </a:xfrm>
            <a:custGeom>
              <a:avLst/>
              <a:gdLst>
                <a:gd name="T0" fmla="*/ 1 w 25"/>
                <a:gd name="T1" fmla="*/ 28 h 28"/>
                <a:gd name="T2" fmla="*/ 1 w 25"/>
                <a:gd name="T3" fmla="*/ 28 h 28"/>
                <a:gd name="T4" fmla="*/ 0 w 25"/>
                <a:gd name="T5" fmla="*/ 27 h 28"/>
                <a:gd name="T6" fmla="*/ 0 w 25"/>
                <a:gd name="T7" fmla="*/ 1 h 28"/>
                <a:gd name="T8" fmla="*/ 1 w 25"/>
                <a:gd name="T9" fmla="*/ 0 h 28"/>
                <a:gd name="T10" fmla="*/ 2 w 25"/>
                <a:gd name="T11" fmla="*/ 0 h 28"/>
                <a:gd name="T12" fmla="*/ 24 w 25"/>
                <a:gd name="T13" fmla="*/ 13 h 28"/>
                <a:gd name="T14" fmla="*/ 25 w 25"/>
                <a:gd name="T15" fmla="*/ 14 h 28"/>
                <a:gd name="T16" fmla="*/ 24 w 25"/>
                <a:gd name="T17" fmla="*/ 15 h 28"/>
                <a:gd name="T18" fmla="*/ 2 w 25"/>
                <a:gd name="T19" fmla="*/ 28 h 28"/>
                <a:gd name="T20" fmla="*/ 1 w 25"/>
                <a:gd name="T21" fmla="*/ 28 h 28"/>
                <a:gd name="T22" fmla="*/ 2 w 25"/>
                <a:gd name="T23" fmla="*/ 3 h 28"/>
                <a:gd name="T24" fmla="*/ 2 w 25"/>
                <a:gd name="T25" fmla="*/ 26 h 28"/>
                <a:gd name="T26" fmla="*/ 22 w 25"/>
                <a:gd name="T27" fmla="*/ 14 h 28"/>
                <a:gd name="T28" fmla="*/ 2 w 25"/>
                <a:gd name="T29" fmla="*/ 3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 h="28">
                  <a:moveTo>
                    <a:pt x="1" y="28"/>
                  </a:moveTo>
                  <a:cubicBezTo>
                    <a:pt x="1" y="28"/>
                    <a:pt x="1" y="28"/>
                    <a:pt x="1" y="28"/>
                  </a:cubicBezTo>
                  <a:cubicBezTo>
                    <a:pt x="0" y="28"/>
                    <a:pt x="0" y="28"/>
                    <a:pt x="0" y="27"/>
                  </a:cubicBezTo>
                  <a:cubicBezTo>
                    <a:pt x="0" y="1"/>
                    <a:pt x="0" y="1"/>
                    <a:pt x="0" y="1"/>
                  </a:cubicBezTo>
                  <a:cubicBezTo>
                    <a:pt x="0" y="1"/>
                    <a:pt x="0" y="1"/>
                    <a:pt x="1" y="0"/>
                  </a:cubicBezTo>
                  <a:cubicBezTo>
                    <a:pt x="1" y="0"/>
                    <a:pt x="1" y="0"/>
                    <a:pt x="2" y="0"/>
                  </a:cubicBezTo>
                  <a:cubicBezTo>
                    <a:pt x="24" y="13"/>
                    <a:pt x="24" y="13"/>
                    <a:pt x="24" y="13"/>
                  </a:cubicBezTo>
                  <a:cubicBezTo>
                    <a:pt x="24" y="14"/>
                    <a:pt x="25" y="14"/>
                    <a:pt x="25" y="14"/>
                  </a:cubicBezTo>
                  <a:cubicBezTo>
                    <a:pt x="25" y="15"/>
                    <a:pt x="24" y="15"/>
                    <a:pt x="24" y="15"/>
                  </a:cubicBezTo>
                  <a:cubicBezTo>
                    <a:pt x="2" y="28"/>
                    <a:pt x="2" y="28"/>
                    <a:pt x="2" y="28"/>
                  </a:cubicBezTo>
                  <a:cubicBezTo>
                    <a:pt x="1" y="28"/>
                    <a:pt x="1" y="28"/>
                    <a:pt x="1" y="28"/>
                  </a:cubicBezTo>
                  <a:close/>
                  <a:moveTo>
                    <a:pt x="2" y="3"/>
                  </a:moveTo>
                  <a:cubicBezTo>
                    <a:pt x="2" y="26"/>
                    <a:pt x="2" y="26"/>
                    <a:pt x="2" y="26"/>
                  </a:cubicBezTo>
                  <a:cubicBezTo>
                    <a:pt x="22" y="14"/>
                    <a:pt x="22" y="14"/>
                    <a:pt x="22" y="14"/>
                  </a:cubicBezTo>
                  <a:lnTo>
                    <a:pt x="2" y="3"/>
                  </a:lnTo>
                  <a:close/>
                </a:path>
              </a:pathLst>
            </a:custGeom>
            <a:solidFill>
              <a:srgbClr val="D0D8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1200"/>
            </a:p>
          </p:txBody>
        </p:sp>
        <p:sp>
          <p:nvSpPr>
            <p:cNvPr id="228" name="Freeform 531">
              <a:extLst>
                <a:ext uri="{FF2B5EF4-FFF2-40B4-BE49-F238E27FC236}">
                  <a16:creationId xmlns:a16="http://schemas.microsoft.com/office/drawing/2014/main" id="{7F9D78B1-D398-4604-BCAB-91A80F302BA9}"/>
                </a:ext>
              </a:extLst>
            </p:cNvPr>
            <p:cNvSpPr>
              <a:spLocks noEditPoints="1"/>
            </p:cNvSpPr>
            <p:nvPr/>
          </p:nvSpPr>
          <p:spPr bwMode="auto">
            <a:xfrm>
              <a:off x="12758506" y="8043059"/>
              <a:ext cx="720892" cy="692773"/>
            </a:xfrm>
            <a:custGeom>
              <a:avLst/>
              <a:gdLst>
                <a:gd name="T0" fmla="*/ 35 w 47"/>
                <a:gd name="T1" fmla="*/ 44 h 45"/>
                <a:gd name="T2" fmla="*/ 33 w 47"/>
                <a:gd name="T3" fmla="*/ 44 h 45"/>
                <a:gd name="T4" fmla="*/ 24 w 47"/>
                <a:gd name="T5" fmla="*/ 39 h 45"/>
                <a:gd name="T6" fmla="*/ 14 w 47"/>
                <a:gd name="T7" fmla="*/ 44 h 45"/>
                <a:gd name="T8" fmla="*/ 9 w 47"/>
                <a:gd name="T9" fmla="*/ 43 h 45"/>
                <a:gd name="T10" fmla="*/ 8 w 47"/>
                <a:gd name="T11" fmla="*/ 39 h 45"/>
                <a:gd name="T12" fmla="*/ 10 w 47"/>
                <a:gd name="T13" fmla="*/ 29 h 45"/>
                <a:gd name="T14" fmla="*/ 2 w 47"/>
                <a:gd name="T15" fmla="*/ 21 h 45"/>
                <a:gd name="T16" fmla="*/ 1 w 47"/>
                <a:gd name="T17" fmla="*/ 16 h 45"/>
                <a:gd name="T18" fmla="*/ 4 w 47"/>
                <a:gd name="T19" fmla="*/ 13 h 45"/>
                <a:gd name="T20" fmla="*/ 15 w 47"/>
                <a:gd name="T21" fmla="*/ 12 h 45"/>
                <a:gd name="T22" fmla="*/ 20 w 47"/>
                <a:gd name="T23" fmla="*/ 2 h 45"/>
                <a:gd name="T24" fmla="*/ 24 w 47"/>
                <a:gd name="T25" fmla="*/ 0 h 45"/>
                <a:gd name="T26" fmla="*/ 28 w 47"/>
                <a:gd name="T27" fmla="*/ 2 h 45"/>
                <a:gd name="T28" fmla="*/ 32 w 47"/>
                <a:gd name="T29" fmla="*/ 12 h 45"/>
                <a:gd name="T30" fmla="*/ 43 w 47"/>
                <a:gd name="T31" fmla="*/ 13 h 45"/>
                <a:gd name="T32" fmla="*/ 47 w 47"/>
                <a:gd name="T33" fmla="*/ 16 h 45"/>
                <a:gd name="T34" fmla="*/ 46 w 47"/>
                <a:gd name="T35" fmla="*/ 21 h 45"/>
                <a:gd name="T36" fmla="*/ 38 w 47"/>
                <a:gd name="T37" fmla="*/ 29 h 45"/>
                <a:gd name="T38" fmla="*/ 40 w 47"/>
                <a:gd name="T39" fmla="*/ 39 h 45"/>
                <a:gd name="T40" fmla="*/ 38 w 47"/>
                <a:gd name="T41" fmla="*/ 43 h 45"/>
                <a:gd name="T42" fmla="*/ 35 w 47"/>
                <a:gd name="T43" fmla="*/ 44 h 45"/>
                <a:gd name="T44" fmla="*/ 24 w 47"/>
                <a:gd name="T45" fmla="*/ 36 h 45"/>
                <a:gd name="T46" fmla="*/ 24 w 47"/>
                <a:gd name="T47" fmla="*/ 36 h 45"/>
                <a:gd name="T48" fmla="*/ 35 w 47"/>
                <a:gd name="T49" fmla="*/ 41 h 45"/>
                <a:gd name="T50" fmla="*/ 36 w 47"/>
                <a:gd name="T51" fmla="*/ 41 h 45"/>
                <a:gd name="T52" fmla="*/ 37 w 47"/>
                <a:gd name="T53" fmla="*/ 40 h 45"/>
                <a:gd name="T54" fmla="*/ 35 w 47"/>
                <a:gd name="T55" fmla="*/ 28 h 45"/>
                <a:gd name="T56" fmla="*/ 35 w 47"/>
                <a:gd name="T57" fmla="*/ 27 h 45"/>
                <a:gd name="T58" fmla="*/ 44 w 47"/>
                <a:gd name="T59" fmla="*/ 19 h 45"/>
                <a:gd name="T60" fmla="*/ 44 w 47"/>
                <a:gd name="T61" fmla="*/ 17 h 45"/>
                <a:gd name="T62" fmla="*/ 43 w 47"/>
                <a:gd name="T63" fmla="*/ 16 h 45"/>
                <a:gd name="T64" fmla="*/ 31 w 47"/>
                <a:gd name="T65" fmla="*/ 14 h 45"/>
                <a:gd name="T66" fmla="*/ 30 w 47"/>
                <a:gd name="T67" fmla="*/ 14 h 45"/>
                <a:gd name="T68" fmla="*/ 25 w 47"/>
                <a:gd name="T69" fmla="*/ 3 h 45"/>
                <a:gd name="T70" fmla="*/ 24 w 47"/>
                <a:gd name="T71" fmla="*/ 2 h 45"/>
                <a:gd name="T72" fmla="*/ 22 w 47"/>
                <a:gd name="T73" fmla="*/ 3 h 45"/>
                <a:gd name="T74" fmla="*/ 17 w 47"/>
                <a:gd name="T75" fmla="*/ 14 h 45"/>
                <a:gd name="T76" fmla="*/ 16 w 47"/>
                <a:gd name="T77" fmla="*/ 14 h 45"/>
                <a:gd name="T78" fmla="*/ 5 w 47"/>
                <a:gd name="T79" fmla="*/ 16 h 45"/>
                <a:gd name="T80" fmla="*/ 3 w 47"/>
                <a:gd name="T81" fmla="*/ 17 h 45"/>
                <a:gd name="T82" fmla="*/ 4 w 47"/>
                <a:gd name="T83" fmla="*/ 19 h 45"/>
                <a:gd name="T84" fmla="*/ 12 w 47"/>
                <a:gd name="T85" fmla="*/ 27 h 45"/>
                <a:gd name="T86" fmla="*/ 12 w 47"/>
                <a:gd name="T87" fmla="*/ 28 h 45"/>
                <a:gd name="T88" fmla="*/ 10 w 47"/>
                <a:gd name="T89" fmla="*/ 40 h 45"/>
                <a:gd name="T90" fmla="*/ 11 w 47"/>
                <a:gd name="T91" fmla="*/ 41 h 45"/>
                <a:gd name="T92" fmla="*/ 13 w 47"/>
                <a:gd name="T93" fmla="*/ 41 h 45"/>
                <a:gd name="T94" fmla="*/ 23 w 47"/>
                <a:gd name="T95" fmla="*/ 36 h 45"/>
                <a:gd name="T96" fmla="*/ 24 w 47"/>
                <a:gd name="T97" fmla="*/ 36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7" h="45">
                  <a:moveTo>
                    <a:pt x="35" y="44"/>
                  </a:moveTo>
                  <a:cubicBezTo>
                    <a:pt x="35" y="44"/>
                    <a:pt x="34" y="44"/>
                    <a:pt x="33" y="44"/>
                  </a:cubicBezTo>
                  <a:cubicBezTo>
                    <a:pt x="24" y="39"/>
                    <a:pt x="24" y="39"/>
                    <a:pt x="24" y="39"/>
                  </a:cubicBezTo>
                  <a:cubicBezTo>
                    <a:pt x="14" y="44"/>
                    <a:pt x="14" y="44"/>
                    <a:pt x="14" y="44"/>
                  </a:cubicBezTo>
                  <a:cubicBezTo>
                    <a:pt x="13" y="45"/>
                    <a:pt x="11" y="44"/>
                    <a:pt x="9" y="43"/>
                  </a:cubicBezTo>
                  <a:cubicBezTo>
                    <a:pt x="8" y="42"/>
                    <a:pt x="7" y="41"/>
                    <a:pt x="8" y="39"/>
                  </a:cubicBezTo>
                  <a:cubicBezTo>
                    <a:pt x="10" y="29"/>
                    <a:pt x="10" y="29"/>
                    <a:pt x="10" y="29"/>
                  </a:cubicBezTo>
                  <a:cubicBezTo>
                    <a:pt x="2" y="21"/>
                    <a:pt x="2" y="21"/>
                    <a:pt x="2" y="21"/>
                  </a:cubicBezTo>
                  <a:cubicBezTo>
                    <a:pt x="1" y="20"/>
                    <a:pt x="0" y="18"/>
                    <a:pt x="1" y="16"/>
                  </a:cubicBezTo>
                  <a:cubicBezTo>
                    <a:pt x="1" y="15"/>
                    <a:pt x="3" y="14"/>
                    <a:pt x="4" y="13"/>
                  </a:cubicBezTo>
                  <a:cubicBezTo>
                    <a:pt x="15" y="12"/>
                    <a:pt x="15" y="12"/>
                    <a:pt x="15" y="12"/>
                  </a:cubicBezTo>
                  <a:cubicBezTo>
                    <a:pt x="20" y="2"/>
                    <a:pt x="20" y="2"/>
                    <a:pt x="20" y="2"/>
                  </a:cubicBezTo>
                  <a:cubicBezTo>
                    <a:pt x="20" y="1"/>
                    <a:pt x="22" y="0"/>
                    <a:pt x="24" y="0"/>
                  </a:cubicBezTo>
                  <a:cubicBezTo>
                    <a:pt x="25" y="0"/>
                    <a:pt x="27" y="1"/>
                    <a:pt x="28" y="2"/>
                  </a:cubicBezTo>
                  <a:cubicBezTo>
                    <a:pt x="32" y="12"/>
                    <a:pt x="32" y="12"/>
                    <a:pt x="32" y="12"/>
                  </a:cubicBezTo>
                  <a:cubicBezTo>
                    <a:pt x="43" y="13"/>
                    <a:pt x="43" y="13"/>
                    <a:pt x="43" y="13"/>
                  </a:cubicBezTo>
                  <a:cubicBezTo>
                    <a:pt x="45" y="14"/>
                    <a:pt x="46" y="15"/>
                    <a:pt x="47" y="16"/>
                  </a:cubicBezTo>
                  <a:cubicBezTo>
                    <a:pt x="47" y="18"/>
                    <a:pt x="47" y="20"/>
                    <a:pt x="46" y="21"/>
                  </a:cubicBezTo>
                  <a:cubicBezTo>
                    <a:pt x="38" y="29"/>
                    <a:pt x="38" y="29"/>
                    <a:pt x="38" y="29"/>
                  </a:cubicBezTo>
                  <a:cubicBezTo>
                    <a:pt x="40" y="39"/>
                    <a:pt x="40" y="39"/>
                    <a:pt x="40" y="39"/>
                  </a:cubicBezTo>
                  <a:cubicBezTo>
                    <a:pt x="40" y="41"/>
                    <a:pt x="39" y="43"/>
                    <a:pt x="38" y="43"/>
                  </a:cubicBezTo>
                  <a:cubicBezTo>
                    <a:pt x="37" y="44"/>
                    <a:pt x="36" y="44"/>
                    <a:pt x="35" y="44"/>
                  </a:cubicBezTo>
                  <a:close/>
                  <a:moveTo>
                    <a:pt x="24" y="36"/>
                  </a:moveTo>
                  <a:cubicBezTo>
                    <a:pt x="24" y="36"/>
                    <a:pt x="24" y="36"/>
                    <a:pt x="24" y="36"/>
                  </a:cubicBezTo>
                  <a:cubicBezTo>
                    <a:pt x="35" y="41"/>
                    <a:pt x="35" y="41"/>
                    <a:pt x="35" y="41"/>
                  </a:cubicBezTo>
                  <a:cubicBezTo>
                    <a:pt x="35" y="42"/>
                    <a:pt x="36" y="42"/>
                    <a:pt x="36" y="41"/>
                  </a:cubicBezTo>
                  <a:cubicBezTo>
                    <a:pt x="37" y="41"/>
                    <a:pt x="37" y="40"/>
                    <a:pt x="37" y="40"/>
                  </a:cubicBezTo>
                  <a:cubicBezTo>
                    <a:pt x="35" y="28"/>
                    <a:pt x="35" y="28"/>
                    <a:pt x="35" y="28"/>
                  </a:cubicBezTo>
                  <a:cubicBezTo>
                    <a:pt x="35" y="28"/>
                    <a:pt x="35" y="27"/>
                    <a:pt x="35" y="27"/>
                  </a:cubicBezTo>
                  <a:cubicBezTo>
                    <a:pt x="44" y="19"/>
                    <a:pt x="44" y="19"/>
                    <a:pt x="44" y="19"/>
                  </a:cubicBezTo>
                  <a:cubicBezTo>
                    <a:pt x="44" y="19"/>
                    <a:pt x="44" y="18"/>
                    <a:pt x="44" y="17"/>
                  </a:cubicBezTo>
                  <a:cubicBezTo>
                    <a:pt x="44" y="17"/>
                    <a:pt x="43" y="16"/>
                    <a:pt x="43" y="16"/>
                  </a:cubicBezTo>
                  <a:cubicBezTo>
                    <a:pt x="31" y="14"/>
                    <a:pt x="31" y="14"/>
                    <a:pt x="31" y="14"/>
                  </a:cubicBezTo>
                  <a:cubicBezTo>
                    <a:pt x="31" y="14"/>
                    <a:pt x="30" y="14"/>
                    <a:pt x="30" y="14"/>
                  </a:cubicBezTo>
                  <a:cubicBezTo>
                    <a:pt x="25" y="3"/>
                    <a:pt x="25" y="3"/>
                    <a:pt x="25" y="3"/>
                  </a:cubicBezTo>
                  <a:cubicBezTo>
                    <a:pt x="25" y="3"/>
                    <a:pt x="24" y="2"/>
                    <a:pt x="24" y="2"/>
                  </a:cubicBezTo>
                  <a:cubicBezTo>
                    <a:pt x="23" y="2"/>
                    <a:pt x="22" y="3"/>
                    <a:pt x="22" y="3"/>
                  </a:cubicBezTo>
                  <a:cubicBezTo>
                    <a:pt x="17" y="14"/>
                    <a:pt x="17" y="14"/>
                    <a:pt x="17" y="14"/>
                  </a:cubicBezTo>
                  <a:cubicBezTo>
                    <a:pt x="17" y="14"/>
                    <a:pt x="17" y="14"/>
                    <a:pt x="16" y="14"/>
                  </a:cubicBezTo>
                  <a:cubicBezTo>
                    <a:pt x="5" y="16"/>
                    <a:pt x="5" y="16"/>
                    <a:pt x="5" y="16"/>
                  </a:cubicBezTo>
                  <a:cubicBezTo>
                    <a:pt x="4" y="16"/>
                    <a:pt x="3" y="17"/>
                    <a:pt x="3" y="17"/>
                  </a:cubicBezTo>
                  <a:cubicBezTo>
                    <a:pt x="3" y="18"/>
                    <a:pt x="3" y="19"/>
                    <a:pt x="4" y="19"/>
                  </a:cubicBezTo>
                  <a:cubicBezTo>
                    <a:pt x="12" y="27"/>
                    <a:pt x="12" y="27"/>
                    <a:pt x="12" y="27"/>
                  </a:cubicBezTo>
                  <a:cubicBezTo>
                    <a:pt x="12" y="27"/>
                    <a:pt x="12" y="28"/>
                    <a:pt x="12" y="28"/>
                  </a:cubicBezTo>
                  <a:cubicBezTo>
                    <a:pt x="10" y="40"/>
                    <a:pt x="10" y="40"/>
                    <a:pt x="10" y="40"/>
                  </a:cubicBezTo>
                  <a:cubicBezTo>
                    <a:pt x="10" y="40"/>
                    <a:pt x="11" y="41"/>
                    <a:pt x="11" y="41"/>
                  </a:cubicBezTo>
                  <a:cubicBezTo>
                    <a:pt x="12" y="42"/>
                    <a:pt x="12" y="42"/>
                    <a:pt x="13" y="41"/>
                  </a:cubicBezTo>
                  <a:cubicBezTo>
                    <a:pt x="23" y="36"/>
                    <a:pt x="23" y="36"/>
                    <a:pt x="23" y="36"/>
                  </a:cubicBezTo>
                  <a:cubicBezTo>
                    <a:pt x="23" y="36"/>
                    <a:pt x="23" y="36"/>
                    <a:pt x="24" y="36"/>
                  </a:cubicBezTo>
                  <a:close/>
                </a:path>
              </a:pathLst>
            </a:custGeom>
            <a:solidFill>
              <a:srgbClr val="D0D8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1200"/>
            </a:p>
          </p:txBody>
        </p:sp>
        <p:sp>
          <p:nvSpPr>
            <p:cNvPr id="395" name="Freeform 532">
              <a:extLst>
                <a:ext uri="{FF2B5EF4-FFF2-40B4-BE49-F238E27FC236}">
                  <a16:creationId xmlns:a16="http://schemas.microsoft.com/office/drawing/2014/main" id="{C5DF75B8-5DE0-4BBA-A8CA-785697870BF6}"/>
                </a:ext>
              </a:extLst>
            </p:cNvPr>
            <p:cNvSpPr>
              <a:spLocks noEditPoints="1"/>
            </p:cNvSpPr>
            <p:nvPr/>
          </p:nvSpPr>
          <p:spPr bwMode="auto">
            <a:xfrm>
              <a:off x="12911888" y="8981241"/>
              <a:ext cx="552173" cy="554730"/>
            </a:xfrm>
            <a:custGeom>
              <a:avLst/>
              <a:gdLst>
                <a:gd name="T0" fmla="*/ 15 w 36"/>
                <a:gd name="T1" fmla="*/ 33 h 36"/>
                <a:gd name="T2" fmla="*/ 8 w 36"/>
                <a:gd name="T3" fmla="*/ 32 h 36"/>
                <a:gd name="T4" fmla="*/ 5 w 36"/>
                <a:gd name="T5" fmla="*/ 26 h 36"/>
                <a:gd name="T6" fmla="*/ 0 w 36"/>
                <a:gd name="T7" fmla="*/ 19 h 36"/>
                <a:gd name="T8" fmla="*/ 5 w 36"/>
                <a:gd name="T9" fmla="*/ 11 h 36"/>
                <a:gd name="T10" fmla="*/ 7 w 36"/>
                <a:gd name="T11" fmla="*/ 5 h 36"/>
                <a:gd name="T12" fmla="*/ 13 w 36"/>
                <a:gd name="T13" fmla="*/ 4 h 36"/>
                <a:gd name="T14" fmla="*/ 17 w 36"/>
                <a:gd name="T15" fmla="*/ 0 h 36"/>
                <a:gd name="T16" fmla="*/ 25 w 36"/>
                <a:gd name="T17" fmla="*/ 5 h 36"/>
                <a:gd name="T18" fmla="*/ 30 w 36"/>
                <a:gd name="T19" fmla="*/ 5 h 36"/>
                <a:gd name="T20" fmla="*/ 32 w 36"/>
                <a:gd name="T21" fmla="*/ 14 h 36"/>
                <a:gd name="T22" fmla="*/ 33 w 36"/>
                <a:gd name="T23" fmla="*/ 22 h 36"/>
                <a:gd name="T24" fmla="*/ 31 w 36"/>
                <a:gd name="T25" fmla="*/ 31 h 36"/>
                <a:gd name="T26" fmla="*/ 26 w 36"/>
                <a:gd name="T27" fmla="*/ 31 h 36"/>
                <a:gd name="T28" fmla="*/ 19 w 36"/>
                <a:gd name="T29" fmla="*/ 36 h 36"/>
                <a:gd name="T30" fmla="*/ 12 w 36"/>
                <a:gd name="T31" fmla="*/ 30 h 36"/>
                <a:gd name="T32" fmla="*/ 16 w 36"/>
                <a:gd name="T33" fmla="*/ 32 h 36"/>
                <a:gd name="T34" fmla="*/ 19 w 36"/>
                <a:gd name="T35" fmla="*/ 35 h 36"/>
                <a:gd name="T36" fmla="*/ 22 w 36"/>
                <a:gd name="T37" fmla="*/ 31 h 36"/>
                <a:gd name="T38" fmla="*/ 26 w 36"/>
                <a:gd name="T39" fmla="*/ 29 h 36"/>
                <a:gd name="T40" fmla="*/ 30 w 36"/>
                <a:gd name="T41" fmla="*/ 29 h 36"/>
                <a:gd name="T42" fmla="*/ 30 w 36"/>
                <a:gd name="T43" fmla="*/ 25 h 36"/>
                <a:gd name="T44" fmla="*/ 32 w 36"/>
                <a:gd name="T45" fmla="*/ 20 h 36"/>
                <a:gd name="T46" fmla="*/ 31 w 36"/>
                <a:gd name="T47" fmla="*/ 15 h 36"/>
                <a:gd name="T48" fmla="*/ 29 w 36"/>
                <a:gd name="T49" fmla="*/ 11 h 36"/>
                <a:gd name="T50" fmla="*/ 29 w 36"/>
                <a:gd name="T51" fmla="*/ 6 h 36"/>
                <a:gd name="T52" fmla="*/ 25 w 36"/>
                <a:gd name="T53" fmla="*/ 7 h 36"/>
                <a:gd name="T54" fmla="*/ 21 w 36"/>
                <a:gd name="T55" fmla="*/ 5 h 36"/>
                <a:gd name="T56" fmla="*/ 17 w 36"/>
                <a:gd name="T57" fmla="*/ 2 h 36"/>
                <a:gd name="T58" fmla="*/ 14 w 36"/>
                <a:gd name="T59" fmla="*/ 6 h 36"/>
                <a:gd name="T60" fmla="*/ 10 w 36"/>
                <a:gd name="T61" fmla="*/ 7 h 36"/>
                <a:gd name="T62" fmla="*/ 6 w 36"/>
                <a:gd name="T63" fmla="*/ 7 h 36"/>
                <a:gd name="T64" fmla="*/ 7 w 36"/>
                <a:gd name="T65" fmla="*/ 12 h 36"/>
                <a:gd name="T66" fmla="*/ 5 w 36"/>
                <a:gd name="T67" fmla="*/ 16 h 36"/>
                <a:gd name="T68" fmla="*/ 5 w 36"/>
                <a:gd name="T69" fmla="*/ 21 h 36"/>
                <a:gd name="T70" fmla="*/ 7 w 36"/>
                <a:gd name="T71" fmla="*/ 26 h 36"/>
                <a:gd name="T72" fmla="*/ 7 w 36"/>
                <a:gd name="T73" fmla="*/ 30 h 36"/>
                <a:gd name="T74" fmla="*/ 11 w 36"/>
                <a:gd name="T75" fmla="*/ 30 h 36"/>
                <a:gd name="T76" fmla="*/ 18 w 36"/>
                <a:gd name="T77" fmla="*/ 29 h 36"/>
                <a:gd name="T78" fmla="*/ 10 w 36"/>
                <a:gd name="T79" fmla="*/ 11 h 36"/>
                <a:gd name="T80" fmla="*/ 25 w 36"/>
                <a:gd name="T81" fmla="*/ 10 h 36"/>
                <a:gd name="T82" fmla="*/ 18 w 36"/>
                <a:gd name="T83" fmla="*/ 29 h 36"/>
                <a:gd name="T84" fmla="*/ 12 w 36"/>
                <a:gd name="T85" fmla="*/ 12 h 36"/>
                <a:gd name="T86" fmla="*/ 18 w 36"/>
                <a:gd name="T87" fmla="*/ 27 h 36"/>
                <a:gd name="T88" fmla="*/ 24 w 36"/>
                <a:gd name="T89" fmla="*/ 12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6" h="36">
                  <a:moveTo>
                    <a:pt x="19" y="36"/>
                  </a:moveTo>
                  <a:cubicBezTo>
                    <a:pt x="17" y="36"/>
                    <a:pt x="15" y="35"/>
                    <a:pt x="15" y="33"/>
                  </a:cubicBezTo>
                  <a:cubicBezTo>
                    <a:pt x="13" y="33"/>
                    <a:pt x="12" y="32"/>
                    <a:pt x="11" y="32"/>
                  </a:cubicBezTo>
                  <a:cubicBezTo>
                    <a:pt x="10" y="32"/>
                    <a:pt x="9" y="32"/>
                    <a:pt x="8" y="32"/>
                  </a:cubicBezTo>
                  <a:cubicBezTo>
                    <a:pt x="7" y="32"/>
                    <a:pt x="6" y="32"/>
                    <a:pt x="6" y="32"/>
                  </a:cubicBezTo>
                  <a:cubicBezTo>
                    <a:pt x="4" y="30"/>
                    <a:pt x="5" y="28"/>
                    <a:pt x="5" y="26"/>
                  </a:cubicBezTo>
                  <a:cubicBezTo>
                    <a:pt x="5" y="25"/>
                    <a:pt x="4" y="24"/>
                    <a:pt x="4" y="23"/>
                  </a:cubicBezTo>
                  <a:cubicBezTo>
                    <a:pt x="2" y="22"/>
                    <a:pt x="0" y="21"/>
                    <a:pt x="0" y="19"/>
                  </a:cubicBezTo>
                  <a:cubicBezTo>
                    <a:pt x="0" y="17"/>
                    <a:pt x="2" y="16"/>
                    <a:pt x="3" y="15"/>
                  </a:cubicBezTo>
                  <a:cubicBezTo>
                    <a:pt x="4" y="14"/>
                    <a:pt x="4" y="12"/>
                    <a:pt x="5" y="11"/>
                  </a:cubicBezTo>
                  <a:cubicBezTo>
                    <a:pt x="4" y="10"/>
                    <a:pt x="3" y="7"/>
                    <a:pt x="5" y="6"/>
                  </a:cubicBezTo>
                  <a:cubicBezTo>
                    <a:pt x="5" y="5"/>
                    <a:pt x="6" y="5"/>
                    <a:pt x="7" y="5"/>
                  </a:cubicBezTo>
                  <a:cubicBezTo>
                    <a:pt x="8" y="5"/>
                    <a:pt x="9" y="5"/>
                    <a:pt x="10" y="5"/>
                  </a:cubicBezTo>
                  <a:cubicBezTo>
                    <a:pt x="11" y="5"/>
                    <a:pt x="12" y="4"/>
                    <a:pt x="13" y="4"/>
                  </a:cubicBezTo>
                  <a:cubicBezTo>
                    <a:pt x="14" y="2"/>
                    <a:pt x="15" y="0"/>
                    <a:pt x="17" y="0"/>
                  </a:cubicBezTo>
                  <a:cubicBezTo>
                    <a:pt x="17" y="0"/>
                    <a:pt x="17" y="0"/>
                    <a:pt x="17" y="0"/>
                  </a:cubicBezTo>
                  <a:cubicBezTo>
                    <a:pt x="19" y="0"/>
                    <a:pt x="21" y="2"/>
                    <a:pt x="21" y="4"/>
                  </a:cubicBezTo>
                  <a:cubicBezTo>
                    <a:pt x="23" y="4"/>
                    <a:pt x="24" y="4"/>
                    <a:pt x="25" y="5"/>
                  </a:cubicBezTo>
                  <a:cubicBezTo>
                    <a:pt x="26" y="4"/>
                    <a:pt x="27" y="4"/>
                    <a:pt x="28" y="4"/>
                  </a:cubicBezTo>
                  <a:cubicBezTo>
                    <a:pt x="29" y="4"/>
                    <a:pt x="30" y="4"/>
                    <a:pt x="30" y="5"/>
                  </a:cubicBezTo>
                  <a:cubicBezTo>
                    <a:pt x="32" y="6"/>
                    <a:pt x="32" y="8"/>
                    <a:pt x="31" y="10"/>
                  </a:cubicBezTo>
                  <a:cubicBezTo>
                    <a:pt x="31" y="11"/>
                    <a:pt x="32" y="12"/>
                    <a:pt x="32" y="14"/>
                  </a:cubicBezTo>
                  <a:cubicBezTo>
                    <a:pt x="34" y="14"/>
                    <a:pt x="36" y="16"/>
                    <a:pt x="36" y="17"/>
                  </a:cubicBezTo>
                  <a:cubicBezTo>
                    <a:pt x="36" y="19"/>
                    <a:pt x="34" y="21"/>
                    <a:pt x="33" y="22"/>
                  </a:cubicBezTo>
                  <a:cubicBezTo>
                    <a:pt x="32" y="23"/>
                    <a:pt x="32" y="24"/>
                    <a:pt x="31" y="25"/>
                  </a:cubicBezTo>
                  <a:cubicBezTo>
                    <a:pt x="32" y="27"/>
                    <a:pt x="33" y="29"/>
                    <a:pt x="31" y="31"/>
                  </a:cubicBezTo>
                  <a:cubicBezTo>
                    <a:pt x="31" y="31"/>
                    <a:pt x="30" y="32"/>
                    <a:pt x="29" y="32"/>
                  </a:cubicBezTo>
                  <a:cubicBezTo>
                    <a:pt x="28" y="32"/>
                    <a:pt x="27" y="31"/>
                    <a:pt x="26" y="31"/>
                  </a:cubicBezTo>
                  <a:cubicBezTo>
                    <a:pt x="25" y="32"/>
                    <a:pt x="24" y="32"/>
                    <a:pt x="23" y="33"/>
                  </a:cubicBezTo>
                  <a:cubicBezTo>
                    <a:pt x="22" y="34"/>
                    <a:pt x="21" y="36"/>
                    <a:pt x="19" y="36"/>
                  </a:cubicBezTo>
                  <a:close/>
                  <a:moveTo>
                    <a:pt x="11" y="30"/>
                  </a:moveTo>
                  <a:cubicBezTo>
                    <a:pt x="11" y="30"/>
                    <a:pt x="11" y="30"/>
                    <a:pt x="12" y="30"/>
                  </a:cubicBezTo>
                  <a:cubicBezTo>
                    <a:pt x="13" y="30"/>
                    <a:pt x="14" y="31"/>
                    <a:pt x="16" y="31"/>
                  </a:cubicBezTo>
                  <a:cubicBezTo>
                    <a:pt x="16" y="31"/>
                    <a:pt x="16" y="31"/>
                    <a:pt x="16" y="32"/>
                  </a:cubicBezTo>
                  <a:cubicBezTo>
                    <a:pt x="17" y="33"/>
                    <a:pt x="18" y="35"/>
                    <a:pt x="19" y="35"/>
                  </a:cubicBezTo>
                  <a:cubicBezTo>
                    <a:pt x="19" y="35"/>
                    <a:pt x="19" y="35"/>
                    <a:pt x="19" y="35"/>
                  </a:cubicBezTo>
                  <a:cubicBezTo>
                    <a:pt x="19" y="35"/>
                    <a:pt x="20" y="33"/>
                    <a:pt x="21" y="32"/>
                  </a:cubicBezTo>
                  <a:cubicBezTo>
                    <a:pt x="21" y="31"/>
                    <a:pt x="21" y="31"/>
                    <a:pt x="22" y="31"/>
                  </a:cubicBezTo>
                  <a:cubicBezTo>
                    <a:pt x="23" y="31"/>
                    <a:pt x="24" y="30"/>
                    <a:pt x="25" y="29"/>
                  </a:cubicBezTo>
                  <a:cubicBezTo>
                    <a:pt x="26" y="29"/>
                    <a:pt x="26" y="29"/>
                    <a:pt x="26" y="29"/>
                  </a:cubicBezTo>
                  <a:cubicBezTo>
                    <a:pt x="27" y="29"/>
                    <a:pt x="28" y="30"/>
                    <a:pt x="29" y="30"/>
                  </a:cubicBezTo>
                  <a:cubicBezTo>
                    <a:pt x="29" y="30"/>
                    <a:pt x="30" y="30"/>
                    <a:pt x="30" y="29"/>
                  </a:cubicBezTo>
                  <a:cubicBezTo>
                    <a:pt x="31" y="29"/>
                    <a:pt x="30" y="27"/>
                    <a:pt x="30" y="26"/>
                  </a:cubicBezTo>
                  <a:cubicBezTo>
                    <a:pt x="29" y="25"/>
                    <a:pt x="29" y="25"/>
                    <a:pt x="30" y="25"/>
                  </a:cubicBezTo>
                  <a:cubicBezTo>
                    <a:pt x="30" y="23"/>
                    <a:pt x="31" y="22"/>
                    <a:pt x="31" y="21"/>
                  </a:cubicBezTo>
                  <a:cubicBezTo>
                    <a:pt x="31" y="20"/>
                    <a:pt x="31" y="20"/>
                    <a:pt x="32" y="20"/>
                  </a:cubicBezTo>
                  <a:cubicBezTo>
                    <a:pt x="33" y="19"/>
                    <a:pt x="34" y="18"/>
                    <a:pt x="34" y="18"/>
                  </a:cubicBezTo>
                  <a:cubicBezTo>
                    <a:pt x="34" y="17"/>
                    <a:pt x="33" y="16"/>
                    <a:pt x="31" y="15"/>
                  </a:cubicBezTo>
                  <a:cubicBezTo>
                    <a:pt x="31" y="15"/>
                    <a:pt x="31" y="15"/>
                    <a:pt x="31" y="15"/>
                  </a:cubicBezTo>
                  <a:cubicBezTo>
                    <a:pt x="30" y="13"/>
                    <a:pt x="30" y="12"/>
                    <a:pt x="29" y="11"/>
                  </a:cubicBezTo>
                  <a:cubicBezTo>
                    <a:pt x="29" y="11"/>
                    <a:pt x="29" y="10"/>
                    <a:pt x="29" y="10"/>
                  </a:cubicBezTo>
                  <a:cubicBezTo>
                    <a:pt x="30" y="8"/>
                    <a:pt x="30" y="7"/>
                    <a:pt x="29" y="6"/>
                  </a:cubicBezTo>
                  <a:cubicBezTo>
                    <a:pt x="29" y="6"/>
                    <a:pt x="28" y="6"/>
                    <a:pt x="28" y="6"/>
                  </a:cubicBezTo>
                  <a:cubicBezTo>
                    <a:pt x="27" y="6"/>
                    <a:pt x="26" y="6"/>
                    <a:pt x="25" y="7"/>
                  </a:cubicBezTo>
                  <a:cubicBezTo>
                    <a:pt x="25" y="7"/>
                    <a:pt x="25" y="7"/>
                    <a:pt x="25" y="7"/>
                  </a:cubicBezTo>
                  <a:cubicBezTo>
                    <a:pt x="23" y="6"/>
                    <a:pt x="22" y="6"/>
                    <a:pt x="21" y="5"/>
                  </a:cubicBezTo>
                  <a:cubicBezTo>
                    <a:pt x="20" y="5"/>
                    <a:pt x="20" y="5"/>
                    <a:pt x="20" y="5"/>
                  </a:cubicBezTo>
                  <a:cubicBezTo>
                    <a:pt x="19" y="3"/>
                    <a:pt x="18" y="2"/>
                    <a:pt x="17" y="2"/>
                  </a:cubicBezTo>
                  <a:cubicBezTo>
                    <a:pt x="17" y="2"/>
                    <a:pt x="16" y="3"/>
                    <a:pt x="15" y="5"/>
                  </a:cubicBezTo>
                  <a:cubicBezTo>
                    <a:pt x="15" y="5"/>
                    <a:pt x="15" y="5"/>
                    <a:pt x="14" y="6"/>
                  </a:cubicBezTo>
                  <a:cubicBezTo>
                    <a:pt x="13" y="6"/>
                    <a:pt x="12" y="6"/>
                    <a:pt x="11" y="7"/>
                  </a:cubicBezTo>
                  <a:cubicBezTo>
                    <a:pt x="10" y="7"/>
                    <a:pt x="10" y="7"/>
                    <a:pt x="10" y="7"/>
                  </a:cubicBezTo>
                  <a:cubicBezTo>
                    <a:pt x="9" y="7"/>
                    <a:pt x="8" y="7"/>
                    <a:pt x="7" y="7"/>
                  </a:cubicBezTo>
                  <a:cubicBezTo>
                    <a:pt x="7" y="7"/>
                    <a:pt x="6" y="7"/>
                    <a:pt x="6" y="7"/>
                  </a:cubicBezTo>
                  <a:cubicBezTo>
                    <a:pt x="5" y="8"/>
                    <a:pt x="6" y="9"/>
                    <a:pt x="7" y="11"/>
                  </a:cubicBezTo>
                  <a:cubicBezTo>
                    <a:pt x="7" y="11"/>
                    <a:pt x="7" y="11"/>
                    <a:pt x="7" y="12"/>
                  </a:cubicBezTo>
                  <a:cubicBezTo>
                    <a:pt x="6" y="13"/>
                    <a:pt x="5" y="14"/>
                    <a:pt x="5" y="16"/>
                  </a:cubicBezTo>
                  <a:cubicBezTo>
                    <a:pt x="5" y="16"/>
                    <a:pt x="5" y="16"/>
                    <a:pt x="5" y="16"/>
                  </a:cubicBezTo>
                  <a:cubicBezTo>
                    <a:pt x="3" y="17"/>
                    <a:pt x="2" y="18"/>
                    <a:pt x="2" y="19"/>
                  </a:cubicBezTo>
                  <a:cubicBezTo>
                    <a:pt x="2" y="20"/>
                    <a:pt x="3" y="21"/>
                    <a:pt x="5" y="21"/>
                  </a:cubicBezTo>
                  <a:cubicBezTo>
                    <a:pt x="5" y="21"/>
                    <a:pt x="5" y="21"/>
                    <a:pt x="5" y="22"/>
                  </a:cubicBezTo>
                  <a:cubicBezTo>
                    <a:pt x="6" y="23"/>
                    <a:pt x="6" y="24"/>
                    <a:pt x="7" y="26"/>
                  </a:cubicBezTo>
                  <a:cubicBezTo>
                    <a:pt x="7" y="26"/>
                    <a:pt x="7" y="26"/>
                    <a:pt x="7" y="26"/>
                  </a:cubicBezTo>
                  <a:cubicBezTo>
                    <a:pt x="6" y="28"/>
                    <a:pt x="6" y="30"/>
                    <a:pt x="7" y="30"/>
                  </a:cubicBezTo>
                  <a:cubicBezTo>
                    <a:pt x="7" y="30"/>
                    <a:pt x="8" y="31"/>
                    <a:pt x="8" y="31"/>
                  </a:cubicBezTo>
                  <a:cubicBezTo>
                    <a:pt x="9" y="31"/>
                    <a:pt x="10" y="30"/>
                    <a:pt x="11" y="30"/>
                  </a:cubicBezTo>
                  <a:cubicBezTo>
                    <a:pt x="11" y="30"/>
                    <a:pt x="11" y="30"/>
                    <a:pt x="11" y="30"/>
                  </a:cubicBezTo>
                  <a:close/>
                  <a:moveTo>
                    <a:pt x="18" y="29"/>
                  </a:moveTo>
                  <a:cubicBezTo>
                    <a:pt x="15" y="29"/>
                    <a:pt x="13" y="28"/>
                    <a:pt x="11" y="26"/>
                  </a:cubicBezTo>
                  <a:cubicBezTo>
                    <a:pt x="7" y="22"/>
                    <a:pt x="6" y="15"/>
                    <a:pt x="10" y="11"/>
                  </a:cubicBezTo>
                  <a:cubicBezTo>
                    <a:pt x="12" y="9"/>
                    <a:pt x="15" y="8"/>
                    <a:pt x="18" y="8"/>
                  </a:cubicBezTo>
                  <a:cubicBezTo>
                    <a:pt x="21" y="8"/>
                    <a:pt x="23" y="9"/>
                    <a:pt x="25" y="10"/>
                  </a:cubicBezTo>
                  <a:cubicBezTo>
                    <a:pt x="29" y="14"/>
                    <a:pt x="30" y="21"/>
                    <a:pt x="26" y="25"/>
                  </a:cubicBezTo>
                  <a:cubicBezTo>
                    <a:pt x="24" y="28"/>
                    <a:pt x="21" y="29"/>
                    <a:pt x="18" y="29"/>
                  </a:cubicBezTo>
                  <a:close/>
                  <a:moveTo>
                    <a:pt x="18" y="10"/>
                  </a:moveTo>
                  <a:cubicBezTo>
                    <a:pt x="16" y="10"/>
                    <a:pt x="13" y="11"/>
                    <a:pt x="12" y="12"/>
                  </a:cubicBezTo>
                  <a:cubicBezTo>
                    <a:pt x="8" y="16"/>
                    <a:pt x="9" y="21"/>
                    <a:pt x="12" y="25"/>
                  </a:cubicBezTo>
                  <a:cubicBezTo>
                    <a:pt x="14" y="26"/>
                    <a:pt x="16" y="27"/>
                    <a:pt x="18" y="27"/>
                  </a:cubicBezTo>
                  <a:cubicBezTo>
                    <a:pt x="20" y="27"/>
                    <a:pt x="23" y="26"/>
                    <a:pt x="24" y="24"/>
                  </a:cubicBezTo>
                  <a:cubicBezTo>
                    <a:pt x="28" y="21"/>
                    <a:pt x="27" y="15"/>
                    <a:pt x="24" y="12"/>
                  </a:cubicBezTo>
                  <a:cubicBezTo>
                    <a:pt x="22" y="10"/>
                    <a:pt x="20" y="10"/>
                    <a:pt x="18" y="10"/>
                  </a:cubicBezTo>
                  <a:close/>
                </a:path>
              </a:pathLst>
            </a:custGeom>
            <a:solidFill>
              <a:srgbClr val="D0D8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1200"/>
            </a:p>
          </p:txBody>
        </p:sp>
        <p:sp>
          <p:nvSpPr>
            <p:cNvPr id="396" name="Freeform 533">
              <a:extLst>
                <a:ext uri="{FF2B5EF4-FFF2-40B4-BE49-F238E27FC236}">
                  <a16:creationId xmlns:a16="http://schemas.microsoft.com/office/drawing/2014/main" id="{FB9D0938-4DC0-48AF-8D92-DF0191061ADA}"/>
                </a:ext>
              </a:extLst>
            </p:cNvPr>
            <p:cNvSpPr>
              <a:spLocks noEditPoints="1"/>
            </p:cNvSpPr>
            <p:nvPr/>
          </p:nvSpPr>
          <p:spPr bwMode="auto">
            <a:xfrm>
              <a:off x="13111283" y="9180636"/>
              <a:ext cx="153381" cy="155938"/>
            </a:xfrm>
            <a:custGeom>
              <a:avLst/>
              <a:gdLst>
                <a:gd name="T0" fmla="*/ 5 w 10"/>
                <a:gd name="T1" fmla="*/ 10 h 10"/>
                <a:gd name="T2" fmla="*/ 5 w 10"/>
                <a:gd name="T3" fmla="*/ 10 h 10"/>
                <a:gd name="T4" fmla="*/ 2 w 10"/>
                <a:gd name="T5" fmla="*/ 9 h 10"/>
                <a:gd name="T6" fmla="*/ 0 w 10"/>
                <a:gd name="T7" fmla="*/ 5 h 10"/>
                <a:gd name="T8" fmla="*/ 1 w 10"/>
                <a:gd name="T9" fmla="*/ 2 h 10"/>
                <a:gd name="T10" fmla="*/ 5 w 10"/>
                <a:gd name="T11" fmla="*/ 0 h 10"/>
                <a:gd name="T12" fmla="*/ 8 w 10"/>
                <a:gd name="T13" fmla="*/ 2 h 10"/>
                <a:gd name="T14" fmla="*/ 10 w 10"/>
                <a:gd name="T15" fmla="*/ 5 h 10"/>
                <a:gd name="T16" fmla="*/ 9 w 10"/>
                <a:gd name="T17" fmla="*/ 9 h 10"/>
                <a:gd name="T18" fmla="*/ 5 w 10"/>
                <a:gd name="T19" fmla="*/ 10 h 10"/>
                <a:gd name="T20" fmla="*/ 5 w 10"/>
                <a:gd name="T21" fmla="*/ 2 h 10"/>
                <a:gd name="T22" fmla="*/ 3 w 10"/>
                <a:gd name="T23" fmla="*/ 3 h 10"/>
                <a:gd name="T24" fmla="*/ 2 w 10"/>
                <a:gd name="T25" fmla="*/ 5 h 10"/>
                <a:gd name="T26" fmla="*/ 3 w 10"/>
                <a:gd name="T27" fmla="*/ 7 h 10"/>
                <a:gd name="T28" fmla="*/ 5 w 10"/>
                <a:gd name="T29" fmla="*/ 8 h 10"/>
                <a:gd name="T30" fmla="*/ 7 w 10"/>
                <a:gd name="T31" fmla="*/ 7 h 10"/>
                <a:gd name="T32" fmla="*/ 8 w 10"/>
                <a:gd name="T33" fmla="*/ 5 h 10"/>
                <a:gd name="T34" fmla="*/ 7 w 10"/>
                <a:gd name="T35" fmla="*/ 3 h 10"/>
                <a:gd name="T36" fmla="*/ 5 w 10"/>
                <a:gd name="T37"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 h="10">
                  <a:moveTo>
                    <a:pt x="5" y="10"/>
                  </a:moveTo>
                  <a:cubicBezTo>
                    <a:pt x="5" y="10"/>
                    <a:pt x="5" y="10"/>
                    <a:pt x="5" y="10"/>
                  </a:cubicBezTo>
                  <a:cubicBezTo>
                    <a:pt x="4" y="10"/>
                    <a:pt x="3" y="10"/>
                    <a:pt x="2" y="9"/>
                  </a:cubicBezTo>
                  <a:cubicBezTo>
                    <a:pt x="1" y="8"/>
                    <a:pt x="0" y="7"/>
                    <a:pt x="0" y="5"/>
                  </a:cubicBezTo>
                  <a:cubicBezTo>
                    <a:pt x="0" y="4"/>
                    <a:pt x="0" y="3"/>
                    <a:pt x="1" y="2"/>
                  </a:cubicBezTo>
                  <a:cubicBezTo>
                    <a:pt x="2" y="1"/>
                    <a:pt x="4" y="0"/>
                    <a:pt x="5" y="0"/>
                  </a:cubicBezTo>
                  <a:cubicBezTo>
                    <a:pt x="6" y="0"/>
                    <a:pt x="7" y="1"/>
                    <a:pt x="8" y="2"/>
                  </a:cubicBezTo>
                  <a:cubicBezTo>
                    <a:pt x="9" y="2"/>
                    <a:pt x="10" y="4"/>
                    <a:pt x="10" y="5"/>
                  </a:cubicBezTo>
                  <a:cubicBezTo>
                    <a:pt x="10" y="6"/>
                    <a:pt x="10" y="8"/>
                    <a:pt x="9" y="9"/>
                  </a:cubicBezTo>
                  <a:cubicBezTo>
                    <a:pt x="8" y="10"/>
                    <a:pt x="6" y="10"/>
                    <a:pt x="5" y="10"/>
                  </a:cubicBezTo>
                  <a:close/>
                  <a:moveTo>
                    <a:pt x="5" y="2"/>
                  </a:moveTo>
                  <a:cubicBezTo>
                    <a:pt x="4" y="2"/>
                    <a:pt x="3" y="2"/>
                    <a:pt x="3" y="3"/>
                  </a:cubicBezTo>
                  <a:cubicBezTo>
                    <a:pt x="2" y="4"/>
                    <a:pt x="2" y="5"/>
                    <a:pt x="2" y="5"/>
                  </a:cubicBezTo>
                  <a:cubicBezTo>
                    <a:pt x="2" y="6"/>
                    <a:pt x="2" y="7"/>
                    <a:pt x="3" y="7"/>
                  </a:cubicBezTo>
                  <a:cubicBezTo>
                    <a:pt x="4" y="8"/>
                    <a:pt x="4" y="8"/>
                    <a:pt x="5" y="8"/>
                  </a:cubicBezTo>
                  <a:cubicBezTo>
                    <a:pt x="6" y="8"/>
                    <a:pt x="7" y="8"/>
                    <a:pt x="7" y="7"/>
                  </a:cubicBezTo>
                  <a:cubicBezTo>
                    <a:pt x="8" y="7"/>
                    <a:pt x="8" y="6"/>
                    <a:pt x="8" y="5"/>
                  </a:cubicBezTo>
                  <a:cubicBezTo>
                    <a:pt x="8" y="4"/>
                    <a:pt x="8" y="4"/>
                    <a:pt x="7" y="3"/>
                  </a:cubicBezTo>
                  <a:cubicBezTo>
                    <a:pt x="7" y="2"/>
                    <a:pt x="6" y="2"/>
                    <a:pt x="5" y="2"/>
                  </a:cubicBezTo>
                  <a:close/>
                </a:path>
              </a:pathLst>
            </a:custGeom>
            <a:solidFill>
              <a:srgbClr val="D0D8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1200"/>
            </a:p>
          </p:txBody>
        </p:sp>
        <p:sp>
          <p:nvSpPr>
            <p:cNvPr id="397" name="Freeform 534">
              <a:extLst>
                <a:ext uri="{FF2B5EF4-FFF2-40B4-BE49-F238E27FC236}">
                  <a16:creationId xmlns:a16="http://schemas.microsoft.com/office/drawing/2014/main" id="{98FF6CDF-A970-4FC7-9EB8-927FCBD0CD87}"/>
                </a:ext>
              </a:extLst>
            </p:cNvPr>
            <p:cNvSpPr>
              <a:spLocks/>
            </p:cNvSpPr>
            <p:nvPr/>
          </p:nvSpPr>
          <p:spPr bwMode="auto">
            <a:xfrm>
              <a:off x="8816606" y="7828325"/>
              <a:ext cx="30676" cy="386010"/>
            </a:xfrm>
            <a:custGeom>
              <a:avLst/>
              <a:gdLst>
                <a:gd name="T0" fmla="*/ 1 w 2"/>
                <a:gd name="T1" fmla="*/ 25 h 25"/>
                <a:gd name="T2" fmla="*/ 0 w 2"/>
                <a:gd name="T3" fmla="*/ 24 h 25"/>
                <a:gd name="T4" fmla="*/ 0 w 2"/>
                <a:gd name="T5" fmla="*/ 2 h 25"/>
                <a:gd name="T6" fmla="*/ 1 w 2"/>
                <a:gd name="T7" fmla="*/ 0 h 25"/>
                <a:gd name="T8" fmla="*/ 2 w 2"/>
                <a:gd name="T9" fmla="*/ 2 h 25"/>
                <a:gd name="T10" fmla="*/ 2 w 2"/>
                <a:gd name="T11" fmla="*/ 24 h 25"/>
                <a:gd name="T12" fmla="*/ 1 w 2"/>
                <a:gd name="T13" fmla="*/ 25 h 25"/>
              </a:gdLst>
              <a:ahLst/>
              <a:cxnLst>
                <a:cxn ang="0">
                  <a:pos x="T0" y="T1"/>
                </a:cxn>
                <a:cxn ang="0">
                  <a:pos x="T2" y="T3"/>
                </a:cxn>
                <a:cxn ang="0">
                  <a:pos x="T4" y="T5"/>
                </a:cxn>
                <a:cxn ang="0">
                  <a:pos x="T6" y="T7"/>
                </a:cxn>
                <a:cxn ang="0">
                  <a:pos x="T8" y="T9"/>
                </a:cxn>
                <a:cxn ang="0">
                  <a:pos x="T10" y="T11"/>
                </a:cxn>
                <a:cxn ang="0">
                  <a:pos x="T12" y="T13"/>
                </a:cxn>
              </a:cxnLst>
              <a:rect l="0" t="0" r="r" b="b"/>
              <a:pathLst>
                <a:path w="2" h="25">
                  <a:moveTo>
                    <a:pt x="1" y="25"/>
                  </a:moveTo>
                  <a:cubicBezTo>
                    <a:pt x="0" y="25"/>
                    <a:pt x="0" y="24"/>
                    <a:pt x="0" y="24"/>
                  </a:cubicBezTo>
                  <a:cubicBezTo>
                    <a:pt x="0" y="2"/>
                    <a:pt x="0" y="2"/>
                    <a:pt x="0" y="2"/>
                  </a:cubicBezTo>
                  <a:cubicBezTo>
                    <a:pt x="0" y="1"/>
                    <a:pt x="0" y="0"/>
                    <a:pt x="1" y="0"/>
                  </a:cubicBezTo>
                  <a:cubicBezTo>
                    <a:pt x="2" y="0"/>
                    <a:pt x="2" y="1"/>
                    <a:pt x="2" y="2"/>
                  </a:cubicBezTo>
                  <a:cubicBezTo>
                    <a:pt x="2" y="24"/>
                    <a:pt x="2" y="24"/>
                    <a:pt x="2" y="24"/>
                  </a:cubicBezTo>
                  <a:cubicBezTo>
                    <a:pt x="2" y="24"/>
                    <a:pt x="2" y="25"/>
                    <a:pt x="1" y="25"/>
                  </a:cubicBezTo>
                  <a:close/>
                </a:path>
              </a:pathLst>
            </a:custGeom>
            <a:solidFill>
              <a:srgbClr val="D0D8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1200"/>
            </a:p>
          </p:txBody>
        </p:sp>
        <p:sp>
          <p:nvSpPr>
            <p:cNvPr id="398" name="Freeform 535">
              <a:extLst>
                <a:ext uri="{FF2B5EF4-FFF2-40B4-BE49-F238E27FC236}">
                  <a16:creationId xmlns:a16="http://schemas.microsoft.com/office/drawing/2014/main" id="{360B3FD6-2BFD-491D-A500-93494BA791A7}"/>
                </a:ext>
              </a:extLst>
            </p:cNvPr>
            <p:cNvSpPr>
              <a:spLocks/>
            </p:cNvSpPr>
            <p:nvPr/>
          </p:nvSpPr>
          <p:spPr bwMode="auto">
            <a:xfrm>
              <a:off x="8647887" y="7997045"/>
              <a:ext cx="368115" cy="46014"/>
            </a:xfrm>
            <a:custGeom>
              <a:avLst/>
              <a:gdLst>
                <a:gd name="T0" fmla="*/ 23 w 24"/>
                <a:gd name="T1" fmla="*/ 3 h 3"/>
                <a:gd name="T2" fmla="*/ 1 w 24"/>
                <a:gd name="T3" fmla="*/ 3 h 3"/>
                <a:gd name="T4" fmla="*/ 0 w 24"/>
                <a:gd name="T5" fmla="*/ 2 h 3"/>
                <a:gd name="T6" fmla="*/ 1 w 24"/>
                <a:gd name="T7" fmla="*/ 0 h 3"/>
                <a:gd name="T8" fmla="*/ 23 w 24"/>
                <a:gd name="T9" fmla="*/ 0 h 3"/>
                <a:gd name="T10" fmla="*/ 24 w 24"/>
                <a:gd name="T11" fmla="*/ 2 h 3"/>
                <a:gd name="T12" fmla="*/ 23 w 24"/>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24" h="3">
                  <a:moveTo>
                    <a:pt x="23" y="3"/>
                  </a:moveTo>
                  <a:cubicBezTo>
                    <a:pt x="1" y="3"/>
                    <a:pt x="1" y="3"/>
                    <a:pt x="1" y="3"/>
                  </a:cubicBezTo>
                  <a:cubicBezTo>
                    <a:pt x="0" y="3"/>
                    <a:pt x="0" y="2"/>
                    <a:pt x="0" y="2"/>
                  </a:cubicBezTo>
                  <a:cubicBezTo>
                    <a:pt x="0" y="1"/>
                    <a:pt x="0" y="0"/>
                    <a:pt x="1" y="0"/>
                  </a:cubicBezTo>
                  <a:cubicBezTo>
                    <a:pt x="23" y="0"/>
                    <a:pt x="23" y="0"/>
                    <a:pt x="23" y="0"/>
                  </a:cubicBezTo>
                  <a:cubicBezTo>
                    <a:pt x="24" y="0"/>
                    <a:pt x="24" y="1"/>
                    <a:pt x="24" y="2"/>
                  </a:cubicBezTo>
                  <a:cubicBezTo>
                    <a:pt x="24" y="2"/>
                    <a:pt x="24" y="3"/>
                    <a:pt x="23" y="3"/>
                  </a:cubicBezTo>
                  <a:close/>
                </a:path>
              </a:pathLst>
            </a:custGeom>
            <a:solidFill>
              <a:srgbClr val="D0D8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1200"/>
            </a:p>
          </p:txBody>
        </p:sp>
        <p:sp>
          <p:nvSpPr>
            <p:cNvPr id="399" name="Freeform 536">
              <a:extLst>
                <a:ext uri="{FF2B5EF4-FFF2-40B4-BE49-F238E27FC236}">
                  <a16:creationId xmlns:a16="http://schemas.microsoft.com/office/drawing/2014/main" id="{0B11AC75-E154-4CB2-9181-2E7E5AD2C5A7}"/>
                </a:ext>
              </a:extLst>
            </p:cNvPr>
            <p:cNvSpPr>
              <a:spLocks/>
            </p:cNvSpPr>
            <p:nvPr/>
          </p:nvSpPr>
          <p:spPr bwMode="auto">
            <a:xfrm>
              <a:off x="12267686" y="7506224"/>
              <a:ext cx="383453" cy="30676"/>
            </a:xfrm>
            <a:custGeom>
              <a:avLst/>
              <a:gdLst>
                <a:gd name="T0" fmla="*/ 24 w 25"/>
                <a:gd name="T1" fmla="*/ 2 h 2"/>
                <a:gd name="T2" fmla="*/ 2 w 25"/>
                <a:gd name="T3" fmla="*/ 2 h 2"/>
                <a:gd name="T4" fmla="*/ 0 w 25"/>
                <a:gd name="T5" fmla="*/ 1 h 2"/>
                <a:gd name="T6" fmla="*/ 2 w 25"/>
                <a:gd name="T7" fmla="*/ 0 h 2"/>
                <a:gd name="T8" fmla="*/ 24 w 25"/>
                <a:gd name="T9" fmla="*/ 0 h 2"/>
                <a:gd name="T10" fmla="*/ 25 w 25"/>
                <a:gd name="T11" fmla="*/ 1 h 2"/>
                <a:gd name="T12" fmla="*/ 24 w 25"/>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25" h="2">
                  <a:moveTo>
                    <a:pt x="24" y="2"/>
                  </a:moveTo>
                  <a:cubicBezTo>
                    <a:pt x="2" y="2"/>
                    <a:pt x="2" y="2"/>
                    <a:pt x="2" y="2"/>
                  </a:cubicBezTo>
                  <a:cubicBezTo>
                    <a:pt x="1" y="2"/>
                    <a:pt x="0" y="2"/>
                    <a:pt x="0" y="1"/>
                  </a:cubicBezTo>
                  <a:cubicBezTo>
                    <a:pt x="0" y="0"/>
                    <a:pt x="1" y="0"/>
                    <a:pt x="2" y="0"/>
                  </a:cubicBezTo>
                  <a:cubicBezTo>
                    <a:pt x="24" y="0"/>
                    <a:pt x="24" y="0"/>
                    <a:pt x="24" y="0"/>
                  </a:cubicBezTo>
                  <a:cubicBezTo>
                    <a:pt x="25" y="0"/>
                    <a:pt x="25" y="0"/>
                    <a:pt x="25" y="1"/>
                  </a:cubicBezTo>
                  <a:cubicBezTo>
                    <a:pt x="25" y="2"/>
                    <a:pt x="25" y="2"/>
                    <a:pt x="24" y="2"/>
                  </a:cubicBezTo>
                  <a:close/>
                </a:path>
              </a:pathLst>
            </a:custGeom>
            <a:solidFill>
              <a:srgbClr val="D0D8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1200"/>
            </a:p>
          </p:txBody>
        </p:sp>
        <p:sp>
          <p:nvSpPr>
            <p:cNvPr id="400" name="Freeform 537">
              <a:extLst>
                <a:ext uri="{FF2B5EF4-FFF2-40B4-BE49-F238E27FC236}">
                  <a16:creationId xmlns:a16="http://schemas.microsoft.com/office/drawing/2014/main" id="{EF8F11E2-F088-4259-8A1A-17CA2C74AB17}"/>
                </a:ext>
              </a:extLst>
            </p:cNvPr>
            <p:cNvSpPr>
              <a:spLocks/>
            </p:cNvSpPr>
            <p:nvPr/>
          </p:nvSpPr>
          <p:spPr bwMode="auto">
            <a:xfrm>
              <a:off x="12267686" y="7613591"/>
              <a:ext cx="383453" cy="46014"/>
            </a:xfrm>
            <a:custGeom>
              <a:avLst/>
              <a:gdLst>
                <a:gd name="T0" fmla="*/ 24 w 25"/>
                <a:gd name="T1" fmla="*/ 3 h 3"/>
                <a:gd name="T2" fmla="*/ 2 w 25"/>
                <a:gd name="T3" fmla="*/ 3 h 3"/>
                <a:gd name="T4" fmla="*/ 0 w 25"/>
                <a:gd name="T5" fmla="*/ 1 h 3"/>
                <a:gd name="T6" fmla="*/ 2 w 25"/>
                <a:gd name="T7" fmla="*/ 0 h 3"/>
                <a:gd name="T8" fmla="*/ 24 w 25"/>
                <a:gd name="T9" fmla="*/ 0 h 3"/>
                <a:gd name="T10" fmla="*/ 25 w 25"/>
                <a:gd name="T11" fmla="*/ 1 h 3"/>
                <a:gd name="T12" fmla="*/ 24 w 25"/>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25" h="3">
                  <a:moveTo>
                    <a:pt x="24" y="3"/>
                  </a:moveTo>
                  <a:cubicBezTo>
                    <a:pt x="2" y="3"/>
                    <a:pt x="2" y="3"/>
                    <a:pt x="2" y="3"/>
                  </a:cubicBezTo>
                  <a:cubicBezTo>
                    <a:pt x="1" y="3"/>
                    <a:pt x="0" y="2"/>
                    <a:pt x="0" y="1"/>
                  </a:cubicBezTo>
                  <a:cubicBezTo>
                    <a:pt x="0" y="1"/>
                    <a:pt x="1" y="0"/>
                    <a:pt x="2" y="0"/>
                  </a:cubicBezTo>
                  <a:cubicBezTo>
                    <a:pt x="24" y="0"/>
                    <a:pt x="24" y="0"/>
                    <a:pt x="24" y="0"/>
                  </a:cubicBezTo>
                  <a:cubicBezTo>
                    <a:pt x="25" y="0"/>
                    <a:pt x="25" y="1"/>
                    <a:pt x="25" y="1"/>
                  </a:cubicBezTo>
                  <a:cubicBezTo>
                    <a:pt x="25" y="2"/>
                    <a:pt x="25" y="3"/>
                    <a:pt x="24" y="3"/>
                  </a:cubicBezTo>
                  <a:close/>
                </a:path>
              </a:pathLst>
            </a:custGeom>
            <a:solidFill>
              <a:srgbClr val="D0D8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1200"/>
            </a:p>
          </p:txBody>
        </p:sp>
        <p:sp>
          <p:nvSpPr>
            <p:cNvPr id="401" name="Freeform 538">
              <a:extLst>
                <a:ext uri="{FF2B5EF4-FFF2-40B4-BE49-F238E27FC236}">
                  <a16:creationId xmlns:a16="http://schemas.microsoft.com/office/drawing/2014/main" id="{77A3CAD0-C43F-4FFB-B459-6EEE9FC6E1DD}"/>
                </a:ext>
              </a:extLst>
            </p:cNvPr>
            <p:cNvSpPr>
              <a:spLocks/>
            </p:cNvSpPr>
            <p:nvPr/>
          </p:nvSpPr>
          <p:spPr bwMode="auto">
            <a:xfrm>
              <a:off x="12267686" y="7720958"/>
              <a:ext cx="383453" cy="46014"/>
            </a:xfrm>
            <a:custGeom>
              <a:avLst/>
              <a:gdLst>
                <a:gd name="T0" fmla="*/ 24 w 25"/>
                <a:gd name="T1" fmla="*/ 3 h 3"/>
                <a:gd name="T2" fmla="*/ 2 w 25"/>
                <a:gd name="T3" fmla="*/ 3 h 3"/>
                <a:gd name="T4" fmla="*/ 0 w 25"/>
                <a:gd name="T5" fmla="*/ 2 h 3"/>
                <a:gd name="T6" fmla="*/ 2 w 25"/>
                <a:gd name="T7" fmla="*/ 0 h 3"/>
                <a:gd name="T8" fmla="*/ 24 w 25"/>
                <a:gd name="T9" fmla="*/ 0 h 3"/>
                <a:gd name="T10" fmla="*/ 25 w 25"/>
                <a:gd name="T11" fmla="*/ 2 h 3"/>
                <a:gd name="T12" fmla="*/ 24 w 25"/>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25" h="3">
                  <a:moveTo>
                    <a:pt x="24" y="3"/>
                  </a:moveTo>
                  <a:cubicBezTo>
                    <a:pt x="2" y="3"/>
                    <a:pt x="2" y="3"/>
                    <a:pt x="2" y="3"/>
                  </a:cubicBezTo>
                  <a:cubicBezTo>
                    <a:pt x="1" y="3"/>
                    <a:pt x="0" y="3"/>
                    <a:pt x="0" y="2"/>
                  </a:cubicBezTo>
                  <a:cubicBezTo>
                    <a:pt x="0" y="1"/>
                    <a:pt x="1" y="0"/>
                    <a:pt x="2" y="0"/>
                  </a:cubicBezTo>
                  <a:cubicBezTo>
                    <a:pt x="24" y="0"/>
                    <a:pt x="24" y="0"/>
                    <a:pt x="24" y="0"/>
                  </a:cubicBezTo>
                  <a:cubicBezTo>
                    <a:pt x="25" y="0"/>
                    <a:pt x="25" y="1"/>
                    <a:pt x="25" y="2"/>
                  </a:cubicBezTo>
                  <a:cubicBezTo>
                    <a:pt x="25" y="3"/>
                    <a:pt x="25" y="3"/>
                    <a:pt x="24" y="3"/>
                  </a:cubicBezTo>
                  <a:close/>
                </a:path>
              </a:pathLst>
            </a:custGeom>
            <a:solidFill>
              <a:srgbClr val="D0D8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1200"/>
            </a:p>
          </p:txBody>
        </p:sp>
        <p:sp>
          <p:nvSpPr>
            <p:cNvPr id="402" name="Freeform 539">
              <a:extLst>
                <a:ext uri="{FF2B5EF4-FFF2-40B4-BE49-F238E27FC236}">
                  <a16:creationId xmlns:a16="http://schemas.microsoft.com/office/drawing/2014/main" id="{618A507A-AF3C-4ACE-AB69-1A62B9A3DBE5}"/>
                </a:ext>
              </a:extLst>
            </p:cNvPr>
            <p:cNvSpPr>
              <a:spLocks/>
            </p:cNvSpPr>
            <p:nvPr/>
          </p:nvSpPr>
          <p:spPr bwMode="auto">
            <a:xfrm>
              <a:off x="9414794" y="5921284"/>
              <a:ext cx="383453" cy="46014"/>
            </a:xfrm>
            <a:custGeom>
              <a:avLst/>
              <a:gdLst>
                <a:gd name="T0" fmla="*/ 23 w 25"/>
                <a:gd name="T1" fmla="*/ 3 h 3"/>
                <a:gd name="T2" fmla="*/ 1 w 25"/>
                <a:gd name="T3" fmla="*/ 3 h 3"/>
                <a:gd name="T4" fmla="*/ 0 w 25"/>
                <a:gd name="T5" fmla="*/ 1 h 3"/>
                <a:gd name="T6" fmla="*/ 1 w 25"/>
                <a:gd name="T7" fmla="*/ 0 h 3"/>
                <a:gd name="T8" fmla="*/ 23 w 25"/>
                <a:gd name="T9" fmla="*/ 0 h 3"/>
                <a:gd name="T10" fmla="*/ 25 w 25"/>
                <a:gd name="T11" fmla="*/ 1 h 3"/>
                <a:gd name="T12" fmla="*/ 23 w 25"/>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25" h="3">
                  <a:moveTo>
                    <a:pt x="23" y="3"/>
                  </a:moveTo>
                  <a:cubicBezTo>
                    <a:pt x="1" y="3"/>
                    <a:pt x="1" y="3"/>
                    <a:pt x="1" y="3"/>
                  </a:cubicBezTo>
                  <a:cubicBezTo>
                    <a:pt x="0" y="3"/>
                    <a:pt x="0" y="2"/>
                    <a:pt x="0" y="1"/>
                  </a:cubicBezTo>
                  <a:cubicBezTo>
                    <a:pt x="0" y="1"/>
                    <a:pt x="0" y="0"/>
                    <a:pt x="1" y="0"/>
                  </a:cubicBezTo>
                  <a:cubicBezTo>
                    <a:pt x="23" y="0"/>
                    <a:pt x="23" y="0"/>
                    <a:pt x="23" y="0"/>
                  </a:cubicBezTo>
                  <a:cubicBezTo>
                    <a:pt x="24" y="0"/>
                    <a:pt x="25" y="1"/>
                    <a:pt x="25" y="1"/>
                  </a:cubicBezTo>
                  <a:cubicBezTo>
                    <a:pt x="25" y="2"/>
                    <a:pt x="24" y="3"/>
                    <a:pt x="23" y="3"/>
                  </a:cubicBezTo>
                  <a:close/>
                </a:path>
              </a:pathLst>
            </a:custGeom>
            <a:solidFill>
              <a:srgbClr val="D0D8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1200"/>
            </a:p>
          </p:txBody>
        </p:sp>
        <p:sp>
          <p:nvSpPr>
            <p:cNvPr id="403" name="Freeform 540">
              <a:extLst>
                <a:ext uri="{FF2B5EF4-FFF2-40B4-BE49-F238E27FC236}">
                  <a16:creationId xmlns:a16="http://schemas.microsoft.com/office/drawing/2014/main" id="{0D3BDEA7-5F68-4201-B76F-CE706F70A9AE}"/>
                </a:ext>
              </a:extLst>
            </p:cNvPr>
            <p:cNvSpPr>
              <a:spLocks/>
            </p:cNvSpPr>
            <p:nvPr/>
          </p:nvSpPr>
          <p:spPr bwMode="auto">
            <a:xfrm>
              <a:off x="9414794" y="6028651"/>
              <a:ext cx="383453" cy="46014"/>
            </a:xfrm>
            <a:custGeom>
              <a:avLst/>
              <a:gdLst>
                <a:gd name="T0" fmla="*/ 23 w 25"/>
                <a:gd name="T1" fmla="*/ 3 h 3"/>
                <a:gd name="T2" fmla="*/ 1 w 25"/>
                <a:gd name="T3" fmla="*/ 3 h 3"/>
                <a:gd name="T4" fmla="*/ 0 w 25"/>
                <a:gd name="T5" fmla="*/ 2 h 3"/>
                <a:gd name="T6" fmla="*/ 1 w 25"/>
                <a:gd name="T7" fmla="*/ 0 h 3"/>
                <a:gd name="T8" fmla="*/ 23 w 25"/>
                <a:gd name="T9" fmla="*/ 0 h 3"/>
                <a:gd name="T10" fmla="*/ 25 w 25"/>
                <a:gd name="T11" fmla="*/ 2 h 3"/>
                <a:gd name="T12" fmla="*/ 23 w 25"/>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25" h="3">
                  <a:moveTo>
                    <a:pt x="23" y="3"/>
                  </a:moveTo>
                  <a:cubicBezTo>
                    <a:pt x="1" y="3"/>
                    <a:pt x="1" y="3"/>
                    <a:pt x="1" y="3"/>
                  </a:cubicBezTo>
                  <a:cubicBezTo>
                    <a:pt x="0" y="3"/>
                    <a:pt x="0" y="2"/>
                    <a:pt x="0" y="2"/>
                  </a:cubicBezTo>
                  <a:cubicBezTo>
                    <a:pt x="0" y="1"/>
                    <a:pt x="0" y="0"/>
                    <a:pt x="1" y="0"/>
                  </a:cubicBezTo>
                  <a:cubicBezTo>
                    <a:pt x="23" y="0"/>
                    <a:pt x="23" y="0"/>
                    <a:pt x="23" y="0"/>
                  </a:cubicBezTo>
                  <a:cubicBezTo>
                    <a:pt x="24" y="0"/>
                    <a:pt x="25" y="1"/>
                    <a:pt x="25" y="2"/>
                  </a:cubicBezTo>
                  <a:cubicBezTo>
                    <a:pt x="25" y="2"/>
                    <a:pt x="24" y="3"/>
                    <a:pt x="23" y="3"/>
                  </a:cubicBezTo>
                  <a:close/>
                </a:path>
              </a:pathLst>
            </a:custGeom>
            <a:solidFill>
              <a:srgbClr val="D0D8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1200"/>
            </a:p>
          </p:txBody>
        </p:sp>
        <p:sp>
          <p:nvSpPr>
            <p:cNvPr id="404" name="Freeform 541">
              <a:extLst>
                <a:ext uri="{FF2B5EF4-FFF2-40B4-BE49-F238E27FC236}">
                  <a16:creationId xmlns:a16="http://schemas.microsoft.com/office/drawing/2014/main" id="{569E9EC5-0EF3-41A2-97A2-895BA8813BA3}"/>
                </a:ext>
              </a:extLst>
            </p:cNvPr>
            <p:cNvSpPr>
              <a:spLocks/>
            </p:cNvSpPr>
            <p:nvPr/>
          </p:nvSpPr>
          <p:spPr bwMode="auto">
            <a:xfrm>
              <a:off x="9414794" y="6153912"/>
              <a:ext cx="383453" cy="46014"/>
            </a:xfrm>
            <a:custGeom>
              <a:avLst/>
              <a:gdLst>
                <a:gd name="T0" fmla="*/ 23 w 25"/>
                <a:gd name="T1" fmla="*/ 3 h 3"/>
                <a:gd name="T2" fmla="*/ 1 w 25"/>
                <a:gd name="T3" fmla="*/ 3 h 3"/>
                <a:gd name="T4" fmla="*/ 0 w 25"/>
                <a:gd name="T5" fmla="*/ 1 h 3"/>
                <a:gd name="T6" fmla="*/ 1 w 25"/>
                <a:gd name="T7" fmla="*/ 0 h 3"/>
                <a:gd name="T8" fmla="*/ 23 w 25"/>
                <a:gd name="T9" fmla="*/ 0 h 3"/>
                <a:gd name="T10" fmla="*/ 25 w 25"/>
                <a:gd name="T11" fmla="*/ 1 h 3"/>
                <a:gd name="T12" fmla="*/ 23 w 25"/>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25" h="3">
                  <a:moveTo>
                    <a:pt x="23" y="3"/>
                  </a:moveTo>
                  <a:cubicBezTo>
                    <a:pt x="1" y="3"/>
                    <a:pt x="1" y="3"/>
                    <a:pt x="1" y="3"/>
                  </a:cubicBezTo>
                  <a:cubicBezTo>
                    <a:pt x="0" y="3"/>
                    <a:pt x="0" y="2"/>
                    <a:pt x="0" y="1"/>
                  </a:cubicBezTo>
                  <a:cubicBezTo>
                    <a:pt x="0" y="0"/>
                    <a:pt x="0" y="0"/>
                    <a:pt x="1" y="0"/>
                  </a:cubicBezTo>
                  <a:cubicBezTo>
                    <a:pt x="23" y="0"/>
                    <a:pt x="23" y="0"/>
                    <a:pt x="23" y="0"/>
                  </a:cubicBezTo>
                  <a:cubicBezTo>
                    <a:pt x="24" y="0"/>
                    <a:pt x="25" y="0"/>
                    <a:pt x="25" y="1"/>
                  </a:cubicBezTo>
                  <a:cubicBezTo>
                    <a:pt x="25" y="2"/>
                    <a:pt x="24" y="3"/>
                    <a:pt x="23" y="3"/>
                  </a:cubicBezTo>
                  <a:close/>
                </a:path>
              </a:pathLst>
            </a:custGeom>
            <a:solidFill>
              <a:srgbClr val="D0D8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1200"/>
            </a:p>
          </p:txBody>
        </p:sp>
      </p:grpSp>
      <p:cxnSp>
        <p:nvCxnSpPr>
          <p:cNvPr id="405" name="Straight Connector 91">
            <a:extLst>
              <a:ext uri="{FF2B5EF4-FFF2-40B4-BE49-F238E27FC236}">
                <a16:creationId xmlns:a16="http://schemas.microsoft.com/office/drawing/2014/main" id="{F25BF493-ACE0-47F5-8047-CB5691E5BD18}"/>
              </a:ext>
            </a:extLst>
          </p:cNvPr>
          <p:cNvCxnSpPr/>
          <p:nvPr/>
        </p:nvCxnSpPr>
        <p:spPr>
          <a:xfrm>
            <a:off x="2431038" y="1707242"/>
            <a:ext cx="593143" cy="582872"/>
          </a:xfrm>
          <a:prstGeom prst="line">
            <a:avLst/>
          </a:prstGeom>
          <a:ln w="12700">
            <a:solidFill>
              <a:schemeClr val="bg1">
                <a:lumMod val="50000"/>
              </a:schemeClr>
            </a:solidFill>
            <a:prstDash val="sysDot"/>
            <a:headEnd type="triangle"/>
            <a:tailEnd type="none"/>
          </a:ln>
        </p:spPr>
        <p:style>
          <a:lnRef idx="1">
            <a:schemeClr val="accent1"/>
          </a:lnRef>
          <a:fillRef idx="0">
            <a:schemeClr val="accent1"/>
          </a:fillRef>
          <a:effectRef idx="0">
            <a:schemeClr val="accent1"/>
          </a:effectRef>
          <a:fontRef idx="minor">
            <a:schemeClr val="tx1"/>
          </a:fontRef>
        </p:style>
      </p:cxnSp>
      <p:grpSp>
        <p:nvGrpSpPr>
          <p:cNvPr id="406" name="กลุ่ม 808">
            <a:extLst>
              <a:ext uri="{FF2B5EF4-FFF2-40B4-BE49-F238E27FC236}">
                <a16:creationId xmlns:a16="http://schemas.microsoft.com/office/drawing/2014/main" id="{18C1799B-5F3C-41F9-B052-490C2BE381B8}"/>
              </a:ext>
            </a:extLst>
          </p:cNvPr>
          <p:cNvGrpSpPr/>
          <p:nvPr/>
        </p:nvGrpSpPr>
        <p:grpSpPr>
          <a:xfrm>
            <a:off x="375124" y="1285876"/>
            <a:ext cx="2009693" cy="894189"/>
            <a:chOff x="970166" y="3429000"/>
            <a:chExt cx="5359179" cy="2384500"/>
          </a:xfrm>
        </p:grpSpPr>
        <p:grpSp>
          <p:nvGrpSpPr>
            <p:cNvPr id="407" name="กลุ่ม 809">
              <a:extLst>
                <a:ext uri="{FF2B5EF4-FFF2-40B4-BE49-F238E27FC236}">
                  <a16:creationId xmlns:a16="http://schemas.microsoft.com/office/drawing/2014/main" id="{6169B48C-A6CF-4D36-876A-132F5394C822}"/>
                </a:ext>
              </a:extLst>
            </p:cNvPr>
            <p:cNvGrpSpPr/>
            <p:nvPr/>
          </p:nvGrpSpPr>
          <p:grpSpPr>
            <a:xfrm>
              <a:off x="970166" y="3901286"/>
              <a:ext cx="5359179" cy="1912214"/>
              <a:chOff x="14286635" y="3672870"/>
              <a:chExt cx="5359179" cy="1912214"/>
            </a:xfrm>
          </p:grpSpPr>
          <p:sp>
            <p:nvSpPr>
              <p:cNvPr id="410" name="Teardrop 16">
                <a:extLst>
                  <a:ext uri="{FF2B5EF4-FFF2-40B4-BE49-F238E27FC236}">
                    <a16:creationId xmlns:a16="http://schemas.microsoft.com/office/drawing/2014/main" id="{28E0A7B0-1193-48B6-B2DD-D71612D68903}"/>
                  </a:ext>
                </a:extLst>
              </p:cNvPr>
              <p:cNvSpPr/>
              <p:nvPr/>
            </p:nvSpPr>
            <p:spPr bwMode="auto">
              <a:xfrm rot="8100000">
                <a:off x="18532738" y="3672870"/>
                <a:ext cx="1113076" cy="1113366"/>
              </a:xfrm>
              <a:prstGeom prst="teardrop">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lIns="45719" tIns="22859" rIns="45719" bIns="22859" anchor="ctr"/>
              <a:lstStyle/>
              <a:p>
                <a:pPr algn="ctr">
                  <a:defRPr/>
                </a:pPr>
                <a:endParaRPr lang="en-US" sz="1200" dirty="0">
                  <a:solidFill>
                    <a:schemeClr val="tx1"/>
                  </a:solidFill>
                </a:endParaRPr>
              </a:p>
            </p:txBody>
          </p:sp>
          <p:sp>
            <p:nvSpPr>
              <p:cNvPr id="411" name="TextBox 813">
                <a:extLst>
                  <a:ext uri="{FF2B5EF4-FFF2-40B4-BE49-F238E27FC236}">
                    <a16:creationId xmlns:a16="http://schemas.microsoft.com/office/drawing/2014/main" id="{1F762BF1-8F43-491F-8062-C2392D46B7AF}"/>
                  </a:ext>
                </a:extLst>
              </p:cNvPr>
              <p:cNvSpPr txBox="1"/>
              <p:nvPr/>
            </p:nvSpPr>
            <p:spPr>
              <a:xfrm>
                <a:off x="14286635" y="3886200"/>
                <a:ext cx="3954670" cy="1698884"/>
              </a:xfrm>
              <a:prstGeom prst="rect">
                <a:avLst/>
              </a:prstGeom>
              <a:noFill/>
            </p:spPr>
            <p:txBody>
              <a:bodyPr wrap="square" lIns="82283" tIns="41141" rIns="82283" bIns="41141" rtlCol="0">
                <a:spAutoFit/>
              </a:bodyPr>
              <a:lstStyle/>
              <a:p>
                <a:pPr algn="r"/>
                <a:r>
                  <a:rPr lang="en-US" sz="1200" dirty="0">
                    <a:ea typeface="Lato" pitchFamily="34" charset="0"/>
                    <a:cs typeface="Lato" pitchFamily="34" charset="0"/>
                  </a:rPr>
                  <a:t>Lorem Ipsum has two main data statistical </a:t>
                </a:r>
              </a:p>
            </p:txBody>
          </p:sp>
        </p:grpSp>
        <p:sp>
          <p:nvSpPr>
            <p:cNvPr id="408" name="TextBox 810">
              <a:extLst>
                <a:ext uri="{FF2B5EF4-FFF2-40B4-BE49-F238E27FC236}">
                  <a16:creationId xmlns:a16="http://schemas.microsoft.com/office/drawing/2014/main" id="{847BDF8B-46F1-4629-86F1-A9E775747F31}"/>
                </a:ext>
              </a:extLst>
            </p:cNvPr>
            <p:cNvSpPr txBox="1"/>
            <p:nvPr/>
          </p:nvSpPr>
          <p:spPr>
            <a:xfrm>
              <a:off x="1720968" y="3429000"/>
              <a:ext cx="3040271" cy="677071"/>
            </a:xfrm>
            <a:prstGeom prst="rect">
              <a:avLst/>
            </a:prstGeom>
            <a:noFill/>
          </p:spPr>
          <p:txBody>
            <a:bodyPr wrap="square" lIns="68567" tIns="34283" rIns="68567" bIns="34283" rtlCol="0">
              <a:spAutoFit/>
            </a:bodyPr>
            <a:lstStyle/>
            <a:p>
              <a:pPr algn="r"/>
              <a:r>
                <a:rPr lang="en-US" sz="1200" b="1" dirty="0">
                  <a:ea typeface="Lato" pitchFamily="34" charset="0"/>
                  <a:cs typeface="Lato" pitchFamily="34" charset="0"/>
                </a:rPr>
                <a:t>Thinking</a:t>
              </a:r>
              <a:endParaRPr lang="id-ID" sz="1200" b="1" dirty="0">
                <a:ea typeface="Lato" pitchFamily="34" charset="0"/>
                <a:cs typeface="Lato" pitchFamily="34" charset="0"/>
              </a:endParaRPr>
            </a:p>
          </p:txBody>
        </p:sp>
        <p:sp>
          <p:nvSpPr>
            <p:cNvPr id="409" name="Freeform 149">
              <a:extLst>
                <a:ext uri="{FF2B5EF4-FFF2-40B4-BE49-F238E27FC236}">
                  <a16:creationId xmlns:a16="http://schemas.microsoft.com/office/drawing/2014/main" id="{A29AB9BD-8EF7-43AE-B50E-C4347FABC0E3}"/>
                </a:ext>
              </a:extLst>
            </p:cNvPr>
            <p:cNvSpPr>
              <a:spLocks noChangeArrowheads="1"/>
            </p:cNvSpPr>
            <p:nvPr/>
          </p:nvSpPr>
          <p:spPr bwMode="auto">
            <a:xfrm>
              <a:off x="5529588" y="4114800"/>
              <a:ext cx="486438" cy="661180"/>
            </a:xfrm>
            <a:custGeom>
              <a:avLst/>
              <a:gdLst>
                <a:gd name="T0" fmla="*/ 106 w 364"/>
                <a:gd name="T1" fmla="*/ 479 h 498"/>
                <a:gd name="T2" fmla="*/ 106 w 364"/>
                <a:gd name="T3" fmla="*/ 479 h 498"/>
                <a:gd name="T4" fmla="*/ 176 w 364"/>
                <a:gd name="T5" fmla="*/ 497 h 498"/>
                <a:gd name="T6" fmla="*/ 248 w 364"/>
                <a:gd name="T7" fmla="*/ 479 h 498"/>
                <a:gd name="T8" fmla="*/ 248 w 364"/>
                <a:gd name="T9" fmla="*/ 426 h 498"/>
                <a:gd name="T10" fmla="*/ 106 w 364"/>
                <a:gd name="T11" fmla="*/ 426 h 498"/>
                <a:gd name="T12" fmla="*/ 106 w 364"/>
                <a:gd name="T13" fmla="*/ 479 h 498"/>
                <a:gd name="T14" fmla="*/ 248 w 364"/>
                <a:gd name="T15" fmla="*/ 400 h 498"/>
                <a:gd name="T16" fmla="*/ 248 w 364"/>
                <a:gd name="T17" fmla="*/ 400 h 498"/>
                <a:gd name="T18" fmla="*/ 354 w 364"/>
                <a:gd name="T19" fmla="*/ 151 h 498"/>
                <a:gd name="T20" fmla="*/ 176 w 364"/>
                <a:gd name="T21" fmla="*/ 0 h 498"/>
                <a:gd name="T22" fmla="*/ 0 w 364"/>
                <a:gd name="T23" fmla="*/ 151 h 498"/>
                <a:gd name="T24" fmla="*/ 106 w 364"/>
                <a:gd name="T25" fmla="*/ 400 h 498"/>
                <a:gd name="T26" fmla="*/ 248 w 364"/>
                <a:gd name="T27" fmla="*/ 400 h 498"/>
                <a:gd name="T28" fmla="*/ 53 w 364"/>
                <a:gd name="T29" fmla="*/ 151 h 498"/>
                <a:gd name="T30" fmla="*/ 53 w 364"/>
                <a:gd name="T31" fmla="*/ 151 h 498"/>
                <a:gd name="T32" fmla="*/ 176 w 364"/>
                <a:gd name="T33" fmla="*/ 53 h 498"/>
                <a:gd name="T34" fmla="*/ 301 w 364"/>
                <a:gd name="T35" fmla="*/ 151 h 498"/>
                <a:gd name="T36" fmla="*/ 257 w 364"/>
                <a:gd name="T37" fmla="*/ 249 h 498"/>
                <a:gd name="T38" fmla="*/ 194 w 364"/>
                <a:gd name="T39" fmla="*/ 355 h 498"/>
                <a:gd name="T40" fmla="*/ 159 w 364"/>
                <a:gd name="T41" fmla="*/ 355 h 498"/>
                <a:gd name="T42" fmla="*/ 97 w 364"/>
                <a:gd name="T43" fmla="*/ 249 h 498"/>
                <a:gd name="T44" fmla="*/ 53 w 364"/>
                <a:gd name="T45" fmla="*/ 151 h 4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64" h="498">
                  <a:moveTo>
                    <a:pt x="106" y="479"/>
                  </a:moveTo>
                  <a:lnTo>
                    <a:pt x="106" y="479"/>
                  </a:lnTo>
                  <a:cubicBezTo>
                    <a:pt x="123" y="488"/>
                    <a:pt x="150" y="497"/>
                    <a:pt x="176" y="497"/>
                  </a:cubicBezTo>
                  <a:cubicBezTo>
                    <a:pt x="203" y="497"/>
                    <a:pt x="229" y="488"/>
                    <a:pt x="248" y="479"/>
                  </a:cubicBezTo>
                  <a:cubicBezTo>
                    <a:pt x="248" y="426"/>
                    <a:pt x="248" y="426"/>
                    <a:pt x="248" y="426"/>
                  </a:cubicBezTo>
                  <a:cubicBezTo>
                    <a:pt x="106" y="426"/>
                    <a:pt x="106" y="426"/>
                    <a:pt x="106" y="426"/>
                  </a:cubicBezTo>
                  <a:lnTo>
                    <a:pt x="106" y="479"/>
                  </a:lnTo>
                  <a:close/>
                  <a:moveTo>
                    <a:pt x="248" y="400"/>
                  </a:moveTo>
                  <a:lnTo>
                    <a:pt x="248" y="400"/>
                  </a:lnTo>
                  <a:cubicBezTo>
                    <a:pt x="248" y="293"/>
                    <a:pt x="363" y="258"/>
                    <a:pt x="354" y="151"/>
                  </a:cubicBezTo>
                  <a:cubicBezTo>
                    <a:pt x="345" y="80"/>
                    <a:pt x="301" y="0"/>
                    <a:pt x="176" y="0"/>
                  </a:cubicBezTo>
                  <a:cubicBezTo>
                    <a:pt x="53" y="0"/>
                    <a:pt x="9" y="80"/>
                    <a:pt x="0" y="151"/>
                  </a:cubicBezTo>
                  <a:cubicBezTo>
                    <a:pt x="0" y="258"/>
                    <a:pt x="106" y="293"/>
                    <a:pt x="106" y="400"/>
                  </a:cubicBezTo>
                  <a:lnTo>
                    <a:pt x="248" y="400"/>
                  </a:lnTo>
                  <a:close/>
                  <a:moveTo>
                    <a:pt x="53" y="151"/>
                  </a:moveTo>
                  <a:lnTo>
                    <a:pt x="53" y="151"/>
                  </a:lnTo>
                  <a:cubicBezTo>
                    <a:pt x="62" y="89"/>
                    <a:pt x="106" y="53"/>
                    <a:pt x="176" y="53"/>
                  </a:cubicBezTo>
                  <a:cubicBezTo>
                    <a:pt x="248" y="53"/>
                    <a:pt x="292" y="89"/>
                    <a:pt x="301" y="151"/>
                  </a:cubicBezTo>
                  <a:cubicBezTo>
                    <a:pt x="301" y="187"/>
                    <a:pt x="283" y="213"/>
                    <a:pt x="257" y="249"/>
                  </a:cubicBezTo>
                  <a:cubicBezTo>
                    <a:pt x="229" y="275"/>
                    <a:pt x="213" y="311"/>
                    <a:pt x="194" y="355"/>
                  </a:cubicBezTo>
                  <a:cubicBezTo>
                    <a:pt x="159" y="355"/>
                    <a:pt x="159" y="355"/>
                    <a:pt x="159" y="355"/>
                  </a:cubicBezTo>
                  <a:cubicBezTo>
                    <a:pt x="141" y="311"/>
                    <a:pt x="123" y="275"/>
                    <a:pt x="97" y="249"/>
                  </a:cubicBezTo>
                  <a:cubicBezTo>
                    <a:pt x="70" y="213"/>
                    <a:pt x="53" y="187"/>
                    <a:pt x="53" y="151"/>
                  </a:cubicBezTo>
                  <a:close/>
                </a:path>
              </a:pathLst>
            </a:custGeom>
            <a:solidFill>
              <a:schemeClr val="bg1"/>
            </a:solidFill>
            <a:ln>
              <a:noFill/>
            </a:ln>
            <a:effectLst/>
          </p:spPr>
          <p:txBody>
            <a:bodyPr wrap="none" lIns="12859" tIns="6430" rIns="12859" bIns="6430" anchor="ctr"/>
            <a:lstStyle/>
            <a:p>
              <a:pPr>
                <a:defRPr/>
              </a:pPr>
              <a:endParaRPr lang="en-US" sz="1200" dirty="0"/>
            </a:p>
          </p:txBody>
        </p:sp>
      </p:grpSp>
      <p:cxnSp>
        <p:nvCxnSpPr>
          <p:cNvPr id="412" name="Straight Connector 92">
            <a:extLst>
              <a:ext uri="{FF2B5EF4-FFF2-40B4-BE49-F238E27FC236}">
                <a16:creationId xmlns:a16="http://schemas.microsoft.com/office/drawing/2014/main" id="{6FAF27D0-6351-4D7E-B592-5480F2069EC2}"/>
              </a:ext>
            </a:extLst>
          </p:cNvPr>
          <p:cNvCxnSpPr/>
          <p:nvPr/>
        </p:nvCxnSpPr>
        <p:spPr>
          <a:xfrm>
            <a:off x="2443149" y="2539626"/>
            <a:ext cx="557890" cy="0"/>
          </a:xfrm>
          <a:prstGeom prst="line">
            <a:avLst/>
          </a:prstGeom>
          <a:ln w="12700">
            <a:solidFill>
              <a:schemeClr val="bg1">
                <a:lumMod val="50000"/>
              </a:schemeClr>
            </a:solidFill>
            <a:prstDash val="sysDot"/>
            <a:headEnd type="triangle"/>
            <a:tailEnd type="none"/>
          </a:ln>
        </p:spPr>
        <p:style>
          <a:lnRef idx="1">
            <a:schemeClr val="accent1"/>
          </a:lnRef>
          <a:fillRef idx="0">
            <a:schemeClr val="accent1"/>
          </a:fillRef>
          <a:effectRef idx="0">
            <a:schemeClr val="accent1"/>
          </a:effectRef>
          <a:fontRef idx="minor">
            <a:schemeClr val="tx1"/>
          </a:fontRef>
        </p:style>
      </p:cxnSp>
      <p:grpSp>
        <p:nvGrpSpPr>
          <p:cNvPr id="413" name="กลุ่ม 815">
            <a:extLst>
              <a:ext uri="{FF2B5EF4-FFF2-40B4-BE49-F238E27FC236}">
                <a16:creationId xmlns:a16="http://schemas.microsoft.com/office/drawing/2014/main" id="{19F8AC22-26DC-4AB2-837E-D9EB9D4FE158}"/>
              </a:ext>
            </a:extLst>
          </p:cNvPr>
          <p:cNvGrpSpPr/>
          <p:nvPr/>
        </p:nvGrpSpPr>
        <p:grpSpPr>
          <a:xfrm>
            <a:off x="371475" y="2209042"/>
            <a:ext cx="2009693" cy="868308"/>
            <a:chOff x="960437" y="5890773"/>
            <a:chExt cx="5359179" cy="2315484"/>
          </a:xfrm>
        </p:grpSpPr>
        <p:grpSp>
          <p:nvGrpSpPr>
            <p:cNvPr id="414" name="กลุ่ม 816">
              <a:extLst>
                <a:ext uri="{FF2B5EF4-FFF2-40B4-BE49-F238E27FC236}">
                  <a16:creationId xmlns:a16="http://schemas.microsoft.com/office/drawing/2014/main" id="{8389E328-E65E-4C24-8F30-22BAB5C6E386}"/>
                </a:ext>
              </a:extLst>
            </p:cNvPr>
            <p:cNvGrpSpPr/>
            <p:nvPr/>
          </p:nvGrpSpPr>
          <p:grpSpPr>
            <a:xfrm>
              <a:off x="960437" y="6294043"/>
              <a:ext cx="5359179" cy="1912214"/>
              <a:chOff x="14286635" y="3672870"/>
              <a:chExt cx="5359179" cy="1912214"/>
            </a:xfrm>
          </p:grpSpPr>
          <p:sp>
            <p:nvSpPr>
              <p:cNvPr id="417" name="Teardrop 16">
                <a:extLst>
                  <a:ext uri="{FF2B5EF4-FFF2-40B4-BE49-F238E27FC236}">
                    <a16:creationId xmlns:a16="http://schemas.microsoft.com/office/drawing/2014/main" id="{23ABA39B-505F-4481-A621-001E5C4123C6}"/>
                  </a:ext>
                </a:extLst>
              </p:cNvPr>
              <p:cNvSpPr/>
              <p:nvPr/>
            </p:nvSpPr>
            <p:spPr bwMode="auto">
              <a:xfrm rot="8100000">
                <a:off x="18532738" y="3672870"/>
                <a:ext cx="1113076" cy="1113366"/>
              </a:xfrm>
              <a:prstGeom prst="teardrop">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lIns="45719" tIns="22859" rIns="45719" bIns="22859" anchor="ctr"/>
              <a:lstStyle/>
              <a:p>
                <a:pPr algn="ctr">
                  <a:defRPr/>
                </a:pPr>
                <a:endParaRPr lang="en-US" sz="1200" dirty="0">
                  <a:solidFill>
                    <a:schemeClr val="tx1"/>
                  </a:solidFill>
                </a:endParaRPr>
              </a:p>
            </p:txBody>
          </p:sp>
          <p:sp>
            <p:nvSpPr>
              <p:cNvPr id="418" name="TextBox 820">
                <a:extLst>
                  <a:ext uri="{FF2B5EF4-FFF2-40B4-BE49-F238E27FC236}">
                    <a16:creationId xmlns:a16="http://schemas.microsoft.com/office/drawing/2014/main" id="{C2BED3BF-97A9-4C61-BE18-AEAD39E623BE}"/>
                  </a:ext>
                </a:extLst>
              </p:cNvPr>
              <p:cNvSpPr txBox="1"/>
              <p:nvPr/>
            </p:nvSpPr>
            <p:spPr>
              <a:xfrm>
                <a:off x="14286635" y="3886200"/>
                <a:ext cx="3954670" cy="1698884"/>
              </a:xfrm>
              <a:prstGeom prst="rect">
                <a:avLst/>
              </a:prstGeom>
              <a:noFill/>
            </p:spPr>
            <p:txBody>
              <a:bodyPr wrap="square" lIns="82283" tIns="41141" rIns="82283" bIns="41141" rtlCol="0">
                <a:spAutoFit/>
              </a:bodyPr>
              <a:lstStyle/>
              <a:p>
                <a:pPr algn="r"/>
                <a:r>
                  <a:rPr lang="en-US" sz="1200" dirty="0">
                    <a:ea typeface="Lato" pitchFamily="34" charset="0"/>
                    <a:cs typeface="Lato" pitchFamily="34" charset="0"/>
                  </a:rPr>
                  <a:t>Lorem Ipsum has two main data statistical </a:t>
                </a:r>
              </a:p>
            </p:txBody>
          </p:sp>
        </p:grpSp>
        <p:sp>
          <p:nvSpPr>
            <p:cNvPr id="415" name="TextBox 817">
              <a:extLst>
                <a:ext uri="{FF2B5EF4-FFF2-40B4-BE49-F238E27FC236}">
                  <a16:creationId xmlns:a16="http://schemas.microsoft.com/office/drawing/2014/main" id="{BC8CFA5E-89BD-41BD-9473-D178A78D39D1}"/>
                </a:ext>
              </a:extLst>
            </p:cNvPr>
            <p:cNvSpPr txBox="1"/>
            <p:nvPr/>
          </p:nvSpPr>
          <p:spPr>
            <a:xfrm>
              <a:off x="1597549" y="5890773"/>
              <a:ext cx="3040271" cy="677071"/>
            </a:xfrm>
            <a:prstGeom prst="rect">
              <a:avLst/>
            </a:prstGeom>
            <a:noFill/>
          </p:spPr>
          <p:txBody>
            <a:bodyPr wrap="square" lIns="68567" tIns="34283" rIns="68567" bIns="34283" rtlCol="0">
              <a:spAutoFit/>
            </a:bodyPr>
            <a:lstStyle/>
            <a:p>
              <a:pPr algn="r"/>
              <a:r>
                <a:rPr lang="en-US" sz="1200" b="1" dirty="0">
                  <a:ea typeface="Lato" pitchFamily="34" charset="0"/>
                  <a:cs typeface="Lato" pitchFamily="34" charset="0"/>
                </a:rPr>
                <a:t>Analysis</a:t>
              </a:r>
              <a:endParaRPr lang="id-ID" sz="1200" b="1" dirty="0">
                <a:ea typeface="Lato" pitchFamily="34" charset="0"/>
                <a:cs typeface="Lato" pitchFamily="34" charset="0"/>
              </a:endParaRPr>
            </a:p>
          </p:txBody>
        </p:sp>
        <p:sp>
          <p:nvSpPr>
            <p:cNvPr id="416" name="Freeform 169">
              <a:extLst>
                <a:ext uri="{FF2B5EF4-FFF2-40B4-BE49-F238E27FC236}">
                  <a16:creationId xmlns:a16="http://schemas.microsoft.com/office/drawing/2014/main" id="{4D7E948F-32FD-4FA5-AF25-13E842A8A1F5}"/>
                </a:ext>
              </a:extLst>
            </p:cNvPr>
            <p:cNvSpPr>
              <a:spLocks noChangeArrowheads="1"/>
            </p:cNvSpPr>
            <p:nvPr/>
          </p:nvSpPr>
          <p:spPr bwMode="auto">
            <a:xfrm>
              <a:off x="5364291" y="6542624"/>
              <a:ext cx="651735" cy="519499"/>
            </a:xfrm>
            <a:custGeom>
              <a:avLst/>
              <a:gdLst>
                <a:gd name="T0" fmla="*/ 478 w 487"/>
                <a:gd name="T1" fmla="*/ 9 h 390"/>
                <a:gd name="T2" fmla="*/ 478 w 487"/>
                <a:gd name="T3" fmla="*/ 9 h 390"/>
                <a:gd name="T4" fmla="*/ 372 w 487"/>
                <a:gd name="T5" fmla="*/ 195 h 390"/>
                <a:gd name="T6" fmla="*/ 345 w 487"/>
                <a:gd name="T7" fmla="*/ 195 h 390"/>
                <a:gd name="T8" fmla="*/ 292 w 487"/>
                <a:gd name="T9" fmla="*/ 150 h 390"/>
                <a:gd name="T10" fmla="*/ 274 w 487"/>
                <a:gd name="T11" fmla="*/ 150 h 390"/>
                <a:gd name="T12" fmla="*/ 194 w 487"/>
                <a:gd name="T13" fmla="*/ 266 h 390"/>
                <a:gd name="T14" fmla="*/ 177 w 487"/>
                <a:gd name="T15" fmla="*/ 266 h 390"/>
                <a:gd name="T16" fmla="*/ 141 w 487"/>
                <a:gd name="T17" fmla="*/ 239 h 390"/>
                <a:gd name="T18" fmla="*/ 123 w 487"/>
                <a:gd name="T19" fmla="*/ 239 h 390"/>
                <a:gd name="T20" fmla="*/ 8 w 487"/>
                <a:gd name="T21" fmla="*/ 381 h 390"/>
                <a:gd name="T22" fmla="*/ 8 w 487"/>
                <a:gd name="T23" fmla="*/ 389 h 390"/>
                <a:gd name="T24" fmla="*/ 486 w 487"/>
                <a:gd name="T25" fmla="*/ 389 h 390"/>
                <a:gd name="T26" fmla="*/ 486 w 487"/>
                <a:gd name="T27" fmla="*/ 9 h 390"/>
                <a:gd name="T28" fmla="*/ 478 w 487"/>
                <a:gd name="T29" fmla="*/ 9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87" h="390">
                  <a:moveTo>
                    <a:pt x="478" y="9"/>
                  </a:moveTo>
                  <a:lnTo>
                    <a:pt x="478" y="9"/>
                  </a:lnTo>
                  <a:cubicBezTo>
                    <a:pt x="372" y="195"/>
                    <a:pt x="372" y="195"/>
                    <a:pt x="372" y="195"/>
                  </a:cubicBezTo>
                  <a:cubicBezTo>
                    <a:pt x="363" y="204"/>
                    <a:pt x="354" y="204"/>
                    <a:pt x="345" y="195"/>
                  </a:cubicBezTo>
                  <a:cubicBezTo>
                    <a:pt x="292" y="150"/>
                    <a:pt x="292" y="150"/>
                    <a:pt x="292" y="150"/>
                  </a:cubicBezTo>
                  <a:cubicBezTo>
                    <a:pt x="283" y="141"/>
                    <a:pt x="283" y="141"/>
                    <a:pt x="274" y="150"/>
                  </a:cubicBezTo>
                  <a:cubicBezTo>
                    <a:pt x="194" y="266"/>
                    <a:pt x="194" y="266"/>
                    <a:pt x="194" y="266"/>
                  </a:cubicBezTo>
                  <a:cubicBezTo>
                    <a:pt x="194" y="275"/>
                    <a:pt x="186" y="275"/>
                    <a:pt x="177" y="266"/>
                  </a:cubicBezTo>
                  <a:cubicBezTo>
                    <a:pt x="141" y="239"/>
                    <a:pt x="141" y="239"/>
                    <a:pt x="141" y="239"/>
                  </a:cubicBezTo>
                  <a:cubicBezTo>
                    <a:pt x="132" y="230"/>
                    <a:pt x="123" y="230"/>
                    <a:pt x="123" y="239"/>
                  </a:cubicBezTo>
                  <a:cubicBezTo>
                    <a:pt x="8" y="381"/>
                    <a:pt x="8" y="381"/>
                    <a:pt x="8" y="381"/>
                  </a:cubicBezTo>
                  <a:cubicBezTo>
                    <a:pt x="0" y="389"/>
                    <a:pt x="0" y="389"/>
                    <a:pt x="8" y="389"/>
                  </a:cubicBezTo>
                  <a:cubicBezTo>
                    <a:pt x="486" y="389"/>
                    <a:pt x="486" y="389"/>
                    <a:pt x="486" y="389"/>
                  </a:cubicBezTo>
                  <a:cubicBezTo>
                    <a:pt x="486" y="9"/>
                    <a:pt x="486" y="9"/>
                    <a:pt x="486" y="9"/>
                  </a:cubicBezTo>
                  <a:cubicBezTo>
                    <a:pt x="486" y="0"/>
                    <a:pt x="486" y="0"/>
                    <a:pt x="478" y="9"/>
                  </a:cubicBezTo>
                </a:path>
              </a:pathLst>
            </a:custGeom>
            <a:solidFill>
              <a:schemeClr val="bg1"/>
            </a:solidFill>
            <a:ln>
              <a:noFill/>
            </a:ln>
            <a:effectLst/>
          </p:spPr>
          <p:txBody>
            <a:bodyPr wrap="none" lIns="12859" tIns="6430" rIns="12859" bIns="6430" anchor="ctr"/>
            <a:lstStyle/>
            <a:p>
              <a:pPr>
                <a:defRPr/>
              </a:pPr>
              <a:endParaRPr lang="en-US" sz="1200" dirty="0"/>
            </a:p>
          </p:txBody>
        </p:sp>
      </p:grpSp>
      <p:cxnSp>
        <p:nvCxnSpPr>
          <p:cNvPr id="419" name="Straight Connector 96">
            <a:extLst>
              <a:ext uri="{FF2B5EF4-FFF2-40B4-BE49-F238E27FC236}">
                <a16:creationId xmlns:a16="http://schemas.microsoft.com/office/drawing/2014/main" id="{0C94957D-F0B3-461B-B7A4-4F08CD272D1B}"/>
              </a:ext>
            </a:extLst>
          </p:cNvPr>
          <p:cNvCxnSpPr/>
          <p:nvPr/>
        </p:nvCxnSpPr>
        <p:spPr>
          <a:xfrm flipV="1">
            <a:off x="2439456" y="2769535"/>
            <a:ext cx="593143" cy="573740"/>
          </a:xfrm>
          <a:prstGeom prst="line">
            <a:avLst/>
          </a:prstGeom>
          <a:ln w="12700">
            <a:solidFill>
              <a:schemeClr val="bg1">
                <a:lumMod val="50000"/>
              </a:schemeClr>
            </a:solidFill>
            <a:prstDash val="sysDot"/>
            <a:headEnd type="triangle"/>
            <a:tailEnd type="none"/>
          </a:ln>
        </p:spPr>
        <p:style>
          <a:lnRef idx="1">
            <a:schemeClr val="accent1"/>
          </a:lnRef>
          <a:fillRef idx="0">
            <a:schemeClr val="accent1"/>
          </a:fillRef>
          <a:effectRef idx="0">
            <a:schemeClr val="accent1"/>
          </a:effectRef>
          <a:fontRef idx="minor">
            <a:schemeClr val="tx1"/>
          </a:fontRef>
        </p:style>
      </p:cxnSp>
      <p:grpSp>
        <p:nvGrpSpPr>
          <p:cNvPr id="420" name="กลุ่ม 822">
            <a:extLst>
              <a:ext uri="{FF2B5EF4-FFF2-40B4-BE49-F238E27FC236}">
                <a16:creationId xmlns:a16="http://schemas.microsoft.com/office/drawing/2014/main" id="{968EF073-F0C6-4F94-AA9D-0B2C641F7486}"/>
              </a:ext>
            </a:extLst>
          </p:cNvPr>
          <p:cNvGrpSpPr/>
          <p:nvPr/>
        </p:nvGrpSpPr>
        <p:grpSpPr>
          <a:xfrm>
            <a:off x="371475" y="3130810"/>
            <a:ext cx="2009693" cy="918089"/>
            <a:chOff x="960437" y="8348823"/>
            <a:chExt cx="5359179" cy="2448236"/>
          </a:xfrm>
        </p:grpSpPr>
        <p:grpSp>
          <p:nvGrpSpPr>
            <p:cNvPr id="421" name="กลุ่ม 823">
              <a:extLst>
                <a:ext uri="{FF2B5EF4-FFF2-40B4-BE49-F238E27FC236}">
                  <a16:creationId xmlns:a16="http://schemas.microsoft.com/office/drawing/2014/main" id="{8AAC7C64-0DCF-4473-AF56-BBACF44F8E30}"/>
                </a:ext>
              </a:extLst>
            </p:cNvPr>
            <p:cNvGrpSpPr/>
            <p:nvPr/>
          </p:nvGrpSpPr>
          <p:grpSpPr>
            <a:xfrm>
              <a:off x="960437" y="8884843"/>
              <a:ext cx="5359179" cy="1912216"/>
              <a:chOff x="14286635" y="3672870"/>
              <a:chExt cx="5359179" cy="1912216"/>
            </a:xfrm>
          </p:grpSpPr>
          <p:sp>
            <p:nvSpPr>
              <p:cNvPr id="424" name="Teardrop 16">
                <a:extLst>
                  <a:ext uri="{FF2B5EF4-FFF2-40B4-BE49-F238E27FC236}">
                    <a16:creationId xmlns:a16="http://schemas.microsoft.com/office/drawing/2014/main" id="{FE846D9E-B820-4602-B0DB-ED9C63A5E450}"/>
                  </a:ext>
                </a:extLst>
              </p:cNvPr>
              <p:cNvSpPr/>
              <p:nvPr/>
            </p:nvSpPr>
            <p:spPr bwMode="auto">
              <a:xfrm rot="8100000">
                <a:off x="18532738" y="3672870"/>
                <a:ext cx="1113076" cy="1113366"/>
              </a:xfrm>
              <a:prstGeom prst="teardrop">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45719" tIns="22859" rIns="45719" bIns="22859" anchor="ctr"/>
              <a:lstStyle/>
              <a:p>
                <a:pPr algn="ctr">
                  <a:defRPr/>
                </a:pPr>
                <a:endParaRPr lang="en-US" sz="1200" dirty="0">
                  <a:solidFill>
                    <a:schemeClr val="tx1"/>
                  </a:solidFill>
                </a:endParaRPr>
              </a:p>
            </p:txBody>
          </p:sp>
          <p:sp>
            <p:nvSpPr>
              <p:cNvPr id="425" name="TextBox 827">
                <a:extLst>
                  <a:ext uri="{FF2B5EF4-FFF2-40B4-BE49-F238E27FC236}">
                    <a16:creationId xmlns:a16="http://schemas.microsoft.com/office/drawing/2014/main" id="{D6978619-C251-4719-9419-D557074800A6}"/>
                  </a:ext>
                </a:extLst>
              </p:cNvPr>
              <p:cNvSpPr txBox="1"/>
              <p:nvPr/>
            </p:nvSpPr>
            <p:spPr>
              <a:xfrm>
                <a:off x="14286635" y="3886200"/>
                <a:ext cx="3954670" cy="1698886"/>
              </a:xfrm>
              <a:prstGeom prst="rect">
                <a:avLst/>
              </a:prstGeom>
              <a:noFill/>
            </p:spPr>
            <p:txBody>
              <a:bodyPr wrap="square" lIns="82283" tIns="41141" rIns="82283" bIns="41141" rtlCol="0">
                <a:spAutoFit/>
              </a:bodyPr>
              <a:lstStyle/>
              <a:p>
                <a:pPr algn="r"/>
                <a:r>
                  <a:rPr lang="en-US" sz="1200" dirty="0">
                    <a:ea typeface="Lato" pitchFamily="34" charset="0"/>
                    <a:cs typeface="Lato" pitchFamily="34" charset="0"/>
                  </a:rPr>
                  <a:t>Lorem Ipsum has two main data statistical </a:t>
                </a:r>
              </a:p>
            </p:txBody>
          </p:sp>
        </p:grpSp>
        <p:sp>
          <p:nvSpPr>
            <p:cNvPr id="422" name="TextBox 824">
              <a:extLst>
                <a:ext uri="{FF2B5EF4-FFF2-40B4-BE49-F238E27FC236}">
                  <a16:creationId xmlns:a16="http://schemas.microsoft.com/office/drawing/2014/main" id="{555D8BE1-DF65-4112-9A5A-59A9713EF1BD}"/>
                </a:ext>
              </a:extLst>
            </p:cNvPr>
            <p:cNvSpPr txBox="1"/>
            <p:nvPr/>
          </p:nvSpPr>
          <p:spPr>
            <a:xfrm>
              <a:off x="1597549" y="8348823"/>
              <a:ext cx="3040271" cy="677072"/>
            </a:xfrm>
            <a:prstGeom prst="rect">
              <a:avLst/>
            </a:prstGeom>
            <a:noFill/>
          </p:spPr>
          <p:txBody>
            <a:bodyPr wrap="square" lIns="68567" tIns="34283" rIns="68567" bIns="34283" rtlCol="0">
              <a:spAutoFit/>
            </a:bodyPr>
            <a:lstStyle/>
            <a:p>
              <a:pPr algn="r"/>
              <a:r>
                <a:rPr lang="en-US" sz="1200" b="1" dirty="0">
                  <a:ea typeface="Lato" pitchFamily="34" charset="0"/>
                  <a:cs typeface="Lato" pitchFamily="34" charset="0"/>
                </a:rPr>
                <a:t>Innovation</a:t>
              </a:r>
              <a:endParaRPr lang="id-ID" sz="1200" b="1" dirty="0">
                <a:ea typeface="Lato" pitchFamily="34" charset="0"/>
                <a:cs typeface="Lato" pitchFamily="34" charset="0"/>
              </a:endParaRPr>
            </a:p>
          </p:txBody>
        </p:sp>
        <p:sp>
          <p:nvSpPr>
            <p:cNvPr id="423" name="Freeform 123">
              <a:extLst>
                <a:ext uri="{FF2B5EF4-FFF2-40B4-BE49-F238E27FC236}">
                  <a16:creationId xmlns:a16="http://schemas.microsoft.com/office/drawing/2014/main" id="{04C6CCDD-F5DF-475E-9459-5E79FF03AA1E}"/>
                </a:ext>
              </a:extLst>
            </p:cNvPr>
            <p:cNvSpPr>
              <a:spLocks noChangeArrowheads="1"/>
            </p:cNvSpPr>
            <p:nvPr/>
          </p:nvSpPr>
          <p:spPr bwMode="auto">
            <a:xfrm>
              <a:off x="5411519" y="9142138"/>
              <a:ext cx="604507" cy="618674"/>
            </a:xfrm>
            <a:custGeom>
              <a:avLst/>
              <a:gdLst>
                <a:gd name="T0" fmla="*/ 275 w 452"/>
                <a:gd name="T1" fmla="*/ 301 h 462"/>
                <a:gd name="T2" fmla="*/ 275 w 452"/>
                <a:gd name="T3" fmla="*/ 301 h 462"/>
                <a:gd name="T4" fmla="*/ 434 w 452"/>
                <a:gd name="T5" fmla="*/ 26 h 462"/>
                <a:gd name="T6" fmla="*/ 434 w 452"/>
                <a:gd name="T7" fmla="*/ 18 h 462"/>
                <a:gd name="T8" fmla="*/ 425 w 452"/>
                <a:gd name="T9" fmla="*/ 18 h 462"/>
                <a:gd name="T10" fmla="*/ 159 w 452"/>
                <a:gd name="T11" fmla="*/ 178 h 462"/>
                <a:gd name="T12" fmla="*/ 9 w 452"/>
                <a:gd name="T13" fmla="*/ 301 h 462"/>
                <a:gd name="T14" fmla="*/ 35 w 452"/>
                <a:gd name="T15" fmla="*/ 328 h 462"/>
                <a:gd name="T16" fmla="*/ 88 w 452"/>
                <a:gd name="T17" fmla="*/ 310 h 462"/>
                <a:gd name="T18" fmla="*/ 151 w 452"/>
                <a:gd name="T19" fmla="*/ 372 h 462"/>
                <a:gd name="T20" fmla="*/ 133 w 452"/>
                <a:gd name="T21" fmla="*/ 425 h 462"/>
                <a:gd name="T22" fmla="*/ 151 w 452"/>
                <a:gd name="T23" fmla="*/ 452 h 462"/>
                <a:gd name="T24" fmla="*/ 275 w 452"/>
                <a:gd name="T25" fmla="*/ 301 h 462"/>
                <a:gd name="T26" fmla="*/ 301 w 452"/>
                <a:gd name="T27" fmla="*/ 150 h 462"/>
                <a:gd name="T28" fmla="*/ 301 w 452"/>
                <a:gd name="T29" fmla="*/ 150 h 462"/>
                <a:gd name="T30" fmla="*/ 301 w 452"/>
                <a:gd name="T31" fmla="*/ 97 h 462"/>
                <a:gd name="T32" fmla="*/ 354 w 452"/>
                <a:gd name="T33" fmla="*/ 97 h 462"/>
                <a:gd name="T34" fmla="*/ 354 w 452"/>
                <a:gd name="T35" fmla="*/ 150 h 462"/>
                <a:gd name="T36" fmla="*/ 301 w 452"/>
                <a:gd name="T37" fmla="*/ 150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52" h="462">
                  <a:moveTo>
                    <a:pt x="275" y="301"/>
                  </a:moveTo>
                  <a:lnTo>
                    <a:pt x="275" y="301"/>
                  </a:lnTo>
                  <a:cubicBezTo>
                    <a:pt x="275" y="301"/>
                    <a:pt x="451" y="169"/>
                    <a:pt x="434" y="26"/>
                  </a:cubicBezTo>
                  <a:lnTo>
                    <a:pt x="434" y="18"/>
                  </a:lnTo>
                  <a:cubicBezTo>
                    <a:pt x="425" y="18"/>
                    <a:pt x="425" y="18"/>
                    <a:pt x="425" y="18"/>
                  </a:cubicBezTo>
                  <a:cubicBezTo>
                    <a:pt x="284" y="0"/>
                    <a:pt x="159" y="178"/>
                    <a:pt x="159" y="178"/>
                  </a:cubicBezTo>
                  <a:cubicBezTo>
                    <a:pt x="53" y="159"/>
                    <a:pt x="62" y="186"/>
                    <a:pt x="9" y="301"/>
                  </a:cubicBezTo>
                  <a:cubicBezTo>
                    <a:pt x="0" y="328"/>
                    <a:pt x="18" y="328"/>
                    <a:pt x="35" y="328"/>
                  </a:cubicBezTo>
                  <a:cubicBezTo>
                    <a:pt x="53" y="319"/>
                    <a:pt x="88" y="310"/>
                    <a:pt x="88" y="310"/>
                  </a:cubicBezTo>
                  <a:cubicBezTo>
                    <a:pt x="151" y="372"/>
                    <a:pt x="151" y="372"/>
                    <a:pt x="151" y="372"/>
                  </a:cubicBezTo>
                  <a:cubicBezTo>
                    <a:pt x="151" y="372"/>
                    <a:pt x="141" y="407"/>
                    <a:pt x="133" y="425"/>
                  </a:cubicBezTo>
                  <a:cubicBezTo>
                    <a:pt x="124" y="443"/>
                    <a:pt x="133" y="461"/>
                    <a:pt x="151" y="452"/>
                  </a:cubicBezTo>
                  <a:cubicBezTo>
                    <a:pt x="266" y="398"/>
                    <a:pt x="292" y="407"/>
                    <a:pt x="275" y="301"/>
                  </a:cubicBezTo>
                  <a:close/>
                  <a:moveTo>
                    <a:pt x="301" y="150"/>
                  </a:moveTo>
                  <a:lnTo>
                    <a:pt x="301" y="150"/>
                  </a:lnTo>
                  <a:cubicBezTo>
                    <a:pt x="284" y="133"/>
                    <a:pt x="284" y="115"/>
                    <a:pt x="301" y="97"/>
                  </a:cubicBezTo>
                  <a:cubicBezTo>
                    <a:pt x="319" y="80"/>
                    <a:pt x="345" y="80"/>
                    <a:pt x="354" y="97"/>
                  </a:cubicBezTo>
                  <a:cubicBezTo>
                    <a:pt x="372" y="115"/>
                    <a:pt x="372" y="133"/>
                    <a:pt x="354" y="150"/>
                  </a:cubicBezTo>
                  <a:cubicBezTo>
                    <a:pt x="345" y="169"/>
                    <a:pt x="319" y="169"/>
                    <a:pt x="301" y="150"/>
                  </a:cubicBezTo>
                  <a:close/>
                </a:path>
              </a:pathLst>
            </a:custGeom>
            <a:solidFill>
              <a:schemeClr val="bg1"/>
            </a:solidFill>
            <a:ln>
              <a:noFill/>
            </a:ln>
            <a:effectLst/>
          </p:spPr>
          <p:txBody>
            <a:bodyPr wrap="none" lIns="12859" tIns="6430" rIns="12859" bIns="6430" anchor="ctr"/>
            <a:lstStyle/>
            <a:p>
              <a:pPr>
                <a:defRPr/>
              </a:pPr>
              <a:endParaRPr lang="en-US" sz="1200" dirty="0"/>
            </a:p>
          </p:txBody>
        </p:sp>
      </p:grpSp>
      <p:cxnSp>
        <p:nvCxnSpPr>
          <p:cNvPr id="426" name="Straight Connector 51">
            <a:extLst>
              <a:ext uri="{FF2B5EF4-FFF2-40B4-BE49-F238E27FC236}">
                <a16:creationId xmlns:a16="http://schemas.microsoft.com/office/drawing/2014/main" id="{B3E15D40-F494-40D1-8782-4B64315A7D43}"/>
              </a:ext>
            </a:extLst>
          </p:cNvPr>
          <p:cNvCxnSpPr/>
          <p:nvPr/>
        </p:nvCxnSpPr>
        <p:spPr>
          <a:xfrm flipH="1">
            <a:off x="6232999" y="1690213"/>
            <a:ext cx="592592" cy="582872"/>
          </a:xfrm>
          <a:prstGeom prst="line">
            <a:avLst/>
          </a:prstGeom>
          <a:ln w="12700">
            <a:solidFill>
              <a:schemeClr val="bg1">
                <a:lumMod val="50000"/>
              </a:schemeClr>
            </a:solidFill>
            <a:prstDash val="sysDot"/>
            <a:headEnd type="triangle"/>
            <a:tailEnd type="none"/>
          </a:ln>
        </p:spPr>
        <p:style>
          <a:lnRef idx="1">
            <a:schemeClr val="accent1"/>
          </a:lnRef>
          <a:fillRef idx="0">
            <a:schemeClr val="accent1"/>
          </a:fillRef>
          <a:effectRef idx="0">
            <a:schemeClr val="accent1"/>
          </a:effectRef>
          <a:fontRef idx="minor">
            <a:schemeClr val="tx1"/>
          </a:fontRef>
        </p:style>
      </p:cxnSp>
      <p:grpSp>
        <p:nvGrpSpPr>
          <p:cNvPr id="427" name="กลุ่ม 829">
            <a:extLst>
              <a:ext uri="{FF2B5EF4-FFF2-40B4-BE49-F238E27FC236}">
                <a16:creationId xmlns:a16="http://schemas.microsoft.com/office/drawing/2014/main" id="{FCCD4A54-88A1-448E-8142-4E1C3166FB42}"/>
              </a:ext>
            </a:extLst>
          </p:cNvPr>
          <p:cNvGrpSpPr/>
          <p:nvPr/>
        </p:nvGrpSpPr>
        <p:grpSpPr>
          <a:xfrm>
            <a:off x="6890224" y="1257300"/>
            <a:ext cx="2001016" cy="907664"/>
            <a:chOff x="18343766" y="3352800"/>
            <a:chExt cx="5336041" cy="2420440"/>
          </a:xfrm>
        </p:grpSpPr>
        <p:grpSp>
          <p:nvGrpSpPr>
            <p:cNvPr id="428" name="กลุ่ม 830">
              <a:extLst>
                <a:ext uri="{FF2B5EF4-FFF2-40B4-BE49-F238E27FC236}">
                  <a16:creationId xmlns:a16="http://schemas.microsoft.com/office/drawing/2014/main" id="{C6504B18-16B2-4067-A835-BC3EFC0CB024}"/>
                </a:ext>
              </a:extLst>
            </p:cNvPr>
            <p:cNvGrpSpPr/>
            <p:nvPr/>
          </p:nvGrpSpPr>
          <p:grpSpPr>
            <a:xfrm>
              <a:off x="18343766" y="3733800"/>
              <a:ext cx="5336041" cy="2039440"/>
              <a:chOff x="13753235" y="3545650"/>
              <a:chExt cx="5336041" cy="2039440"/>
            </a:xfrm>
          </p:grpSpPr>
          <p:sp>
            <p:nvSpPr>
              <p:cNvPr id="431" name="Teardrop 16">
                <a:extLst>
                  <a:ext uri="{FF2B5EF4-FFF2-40B4-BE49-F238E27FC236}">
                    <a16:creationId xmlns:a16="http://schemas.microsoft.com/office/drawing/2014/main" id="{7715C27C-5AC8-4808-8502-9CBF9A7BC5EA}"/>
                  </a:ext>
                </a:extLst>
              </p:cNvPr>
              <p:cNvSpPr/>
              <p:nvPr/>
            </p:nvSpPr>
            <p:spPr bwMode="auto">
              <a:xfrm rot="8100000">
                <a:off x="13753235" y="3545650"/>
                <a:ext cx="1113076" cy="1113366"/>
              </a:xfrm>
              <a:prstGeom prst="teardrop">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45719" tIns="22859" rIns="45719" bIns="22859" anchor="ctr"/>
              <a:lstStyle/>
              <a:p>
                <a:pPr algn="ctr">
                  <a:defRPr/>
                </a:pPr>
                <a:endParaRPr lang="en-US" sz="1200" dirty="0">
                  <a:solidFill>
                    <a:schemeClr val="tx1"/>
                  </a:solidFill>
                </a:endParaRPr>
              </a:p>
            </p:txBody>
          </p:sp>
          <p:sp>
            <p:nvSpPr>
              <p:cNvPr id="432" name="TextBox 834">
                <a:extLst>
                  <a:ext uri="{FF2B5EF4-FFF2-40B4-BE49-F238E27FC236}">
                    <a16:creationId xmlns:a16="http://schemas.microsoft.com/office/drawing/2014/main" id="{714A5903-BAC0-4A1F-9916-3C7F60F8D90F}"/>
                  </a:ext>
                </a:extLst>
              </p:cNvPr>
              <p:cNvSpPr txBox="1"/>
              <p:nvPr/>
            </p:nvSpPr>
            <p:spPr>
              <a:xfrm>
                <a:off x="15134605" y="3886200"/>
                <a:ext cx="3954671" cy="1698890"/>
              </a:xfrm>
              <a:prstGeom prst="rect">
                <a:avLst/>
              </a:prstGeom>
              <a:noFill/>
            </p:spPr>
            <p:txBody>
              <a:bodyPr wrap="square" lIns="82283" tIns="41141" rIns="82283" bIns="41141" rtlCol="0">
                <a:spAutoFit/>
              </a:bodyPr>
              <a:lstStyle/>
              <a:p>
                <a:r>
                  <a:rPr lang="en-US" sz="1200" dirty="0">
                    <a:ea typeface="Lato" pitchFamily="34" charset="0"/>
                    <a:cs typeface="Lato" pitchFamily="34" charset="0"/>
                  </a:rPr>
                  <a:t>Lorem Ipsum has two main data statistical </a:t>
                </a:r>
              </a:p>
            </p:txBody>
          </p:sp>
        </p:grpSp>
        <p:sp>
          <p:nvSpPr>
            <p:cNvPr id="429" name="TextBox 831">
              <a:extLst>
                <a:ext uri="{FF2B5EF4-FFF2-40B4-BE49-F238E27FC236}">
                  <a16:creationId xmlns:a16="http://schemas.microsoft.com/office/drawing/2014/main" id="{254134BB-A83B-4701-9F23-B41C8B753408}"/>
                </a:ext>
              </a:extLst>
            </p:cNvPr>
            <p:cNvSpPr txBox="1"/>
            <p:nvPr/>
          </p:nvSpPr>
          <p:spPr>
            <a:xfrm>
              <a:off x="19799296" y="3352800"/>
              <a:ext cx="3040271" cy="677073"/>
            </a:xfrm>
            <a:prstGeom prst="rect">
              <a:avLst/>
            </a:prstGeom>
            <a:noFill/>
          </p:spPr>
          <p:txBody>
            <a:bodyPr wrap="square" lIns="68567" tIns="34283" rIns="68567" bIns="34283" rtlCol="0">
              <a:spAutoFit/>
            </a:bodyPr>
            <a:lstStyle/>
            <a:p>
              <a:r>
                <a:rPr lang="en-US" sz="1200" b="1" dirty="0">
                  <a:ea typeface="Lato" pitchFamily="34" charset="0"/>
                  <a:cs typeface="Lato" pitchFamily="34" charset="0"/>
                </a:rPr>
                <a:t>Ecology</a:t>
              </a:r>
              <a:endParaRPr lang="id-ID" sz="1200" b="1" dirty="0">
                <a:ea typeface="Lato" pitchFamily="34" charset="0"/>
                <a:cs typeface="Lato" pitchFamily="34" charset="0"/>
              </a:endParaRPr>
            </a:p>
          </p:txBody>
        </p:sp>
        <p:sp>
          <p:nvSpPr>
            <p:cNvPr id="430" name="Freeform 28">
              <a:extLst>
                <a:ext uri="{FF2B5EF4-FFF2-40B4-BE49-F238E27FC236}">
                  <a16:creationId xmlns:a16="http://schemas.microsoft.com/office/drawing/2014/main" id="{DC14E103-4430-4174-A66B-62C347DDDE16}"/>
                </a:ext>
              </a:extLst>
            </p:cNvPr>
            <p:cNvSpPr>
              <a:spLocks noChangeArrowheads="1"/>
            </p:cNvSpPr>
            <p:nvPr/>
          </p:nvSpPr>
          <p:spPr bwMode="auto">
            <a:xfrm>
              <a:off x="18641511" y="4091427"/>
              <a:ext cx="665904" cy="557280"/>
            </a:xfrm>
            <a:custGeom>
              <a:avLst/>
              <a:gdLst>
                <a:gd name="T0" fmla="*/ 124 w 498"/>
                <a:gd name="T1" fmla="*/ 81 h 418"/>
                <a:gd name="T2" fmla="*/ 124 w 498"/>
                <a:gd name="T3" fmla="*/ 81 h 418"/>
                <a:gd name="T4" fmla="*/ 36 w 498"/>
                <a:gd name="T5" fmla="*/ 258 h 418"/>
                <a:gd name="T6" fmla="*/ 346 w 498"/>
                <a:gd name="T7" fmla="*/ 116 h 418"/>
                <a:gd name="T8" fmla="*/ 9 w 498"/>
                <a:gd name="T9" fmla="*/ 382 h 418"/>
                <a:gd name="T10" fmla="*/ 44 w 498"/>
                <a:gd name="T11" fmla="*/ 400 h 418"/>
                <a:gd name="T12" fmla="*/ 97 w 498"/>
                <a:gd name="T13" fmla="*/ 311 h 418"/>
                <a:gd name="T14" fmla="*/ 293 w 498"/>
                <a:gd name="T15" fmla="*/ 311 h 418"/>
                <a:gd name="T16" fmla="*/ 469 w 498"/>
                <a:gd name="T17" fmla="*/ 72 h 418"/>
                <a:gd name="T18" fmla="*/ 124 w 498"/>
                <a:gd name="T19" fmla="*/ 81 h 4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98" h="418">
                  <a:moveTo>
                    <a:pt x="124" y="81"/>
                  </a:moveTo>
                  <a:lnTo>
                    <a:pt x="124" y="81"/>
                  </a:lnTo>
                  <a:cubicBezTo>
                    <a:pt x="27" y="134"/>
                    <a:pt x="36" y="222"/>
                    <a:pt x="36" y="258"/>
                  </a:cubicBezTo>
                  <a:cubicBezTo>
                    <a:pt x="159" y="107"/>
                    <a:pt x="346" y="116"/>
                    <a:pt x="346" y="116"/>
                  </a:cubicBezTo>
                  <a:cubicBezTo>
                    <a:pt x="346" y="116"/>
                    <a:pt x="80" y="204"/>
                    <a:pt x="9" y="382"/>
                  </a:cubicBezTo>
                  <a:cubicBezTo>
                    <a:pt x="0" y="400"/>
                    <a:pt x="36" y="417"/>
                    <a:pt x="44" y="400"/>
                  </a:cubicBezTo>
                  <a:cubicBezTo>
                    <a:pt x="62" y="355"/>
                    <a:pt x="97" y="311"/>
                    <a:pt x="97" y="311"/>
                  </a:cubicBezTo>
                  <a:cubicBezTo>
                    <a:pt x="151" y="329"/>
                    <a:pt x="230" y="355"/>
                    <a:pt x="293" y="311"/>
                  </a:cubicBezTo>
                  <a:cubicBezTo>
                    <a:pt x="363" y="258"/>
                    <a:pt x="363" y="134"/>
                    <a:pt x="469" y="72"/>
                  </a:cubicBezTo>
                  <a:cubicBezTo>
                    <a:pt x="497" y="63"/>
                    <a:pt x="249" y="0"/>
                    <a:pt x="124" y="81"/>
                  </a:cubicBezTo>
                </a:path>
              </a:pathLst>
            </a:custGeom>
            <a:solidFill>
              <a:schemeClr val="bg1"/>
            </a:solidFill>
            <a:ln>
              <a:noFill/>
            </a:ln>
            <a:effectLst/>
          </p:spPr>
          <p:txBody>
            <a:bodyPr wrap="none" lIns="12859" tIns="6430" rIns="12859" bIns="6430" anchor="ctr"/>
            <a:lstStyle/>
            <a:p>
              <a:pPr>
                <a:defRPr/>
              </a:pPr>
              <a:endParaRPr lang="en-US" sz="1200" dirty="0"/>
            </a:p>
          </p:txBody>
        </p:sp>
      </p:grpSp>
      <p:cxnSp>
        <p:nvCxnSpPr>
          <p:cNvPr id="433" name="Straight Connector 52">
            <a:extLst>
              <a:ext uri="{FF2B5EF4-FFF2-40B4-BE49-F238E27FC236}">
                <a16:creationId xmlns:a16="http://schemas.microsoft.com/office/drawing/2014/main" id="{CAF06AF1-4FD5-4C69-BF91-999C0BA67FC1}"/>
              </a:ext>
            </a:extLst>
          </p:cNvPr>
          <p:cNvCxnSpPr/>
          <p:nvPr/>
        </p:nvCxnSpPr>
        <p:spPr>
          <a:xfrm flipH="1">
            <a:off x="6232999" y="2522598"/>
            <a:ext cx="580492" cy="0"/>
          </a:xfrm>
          <a:prstGeom prst="line">
            <a:avLst/>
          </a:prstGeom>
          <a:ln w="12700">
            <a:solidFill>
              <a:schemeClr val="bg1">
                <a:lumMod val="50000"/>
              </a:schemeClr>
            </a:solidFill>
            <a:prstDash val="sysDot"/>
            <a:headEnd type="triangle"/>
            <a:tailEnd type="none"/>
          </a:ln>
        </p:spPr>
        <p:style>
          <a:lnRef idx="1">
            <a:schemeClr val="accent1"/>
          </a:lnRef>
          <a:fillRef idx="0">
            <a:schemeClr val="accent1"/>
          </a:fillRef>
          <a:effectRef idx="0">
            <a:schemeClr val="accent1"/>
          </a:effectRef>
          <a:fontRef idx="minor">
            <a:schemeClr val="tx1"/>
          </a:fontRef>
        </p:style>
      </p:cxnSp>
      <p:grpSp>
        <p:nvGrpSpPr>
          <p:cNvPr id="434" name="กลุ่ม 836">
            <a:extLst>
              <a:ext uri="{FF2B5EF4-FFF2-40B4-BE49-F238E27FC236}">
                <a16:creationId xmlns:a16="http://schemas.microsoft.com/office/drawing/2014/main" id="{6D052E63-D731-4D66-979F-52DAB9753FB2}"/>
              </a:ext>
            </a:extLst>
          </p:cNvPr>
          <p:cNvGrpSpPr/>
          <p:nvPr/>
        </p:nvGrpSpPr>
        <p:grpSpPr>
          <a:xfrm>
            <a:off x="6890224" y="2180463"/>
            <a:ext cx="2001016" cy="907923"/>
            <a:chOff x="18343766" y="5814573"/>
            <a:chExt cx="5336041" cy="2421130"/>
          </a:xfrm>
        </p:grpSpPr>
        <p:grpSp>
          <p:nvGrpSpPr>
            <p:cNvPr id="435" name="กลุ่ม 837">
              <a:extLst>
                <a:ext uri="{FF2B5EF4-FFF2-40B4-BE49-F238E27FC236}">
                  <a16:creationId xmlns:a16="http://schemas.microsoft.com/office/drawing/2014/main" id="{C360849D-6F59-49C5-B753-2EAE05E7A0B0}"/>
                </a:ext>
              </a:extLst>
            </p:cNvPr>
            <p:cNvGrpSpPr/>
            <p:nvPr/>
          </p:nvGrpSpPr>
          <p:grpSpPr>
            <a:xfrm>
              <a:off x="18343766" y="6196263"/>
              <a:ext cx="5336041" cy="2039440"/>
              <a:chOff x="13753235" y="3545650"/>
              <a:chExt cx="5336041" cy="2039440"/>
            </a:xfrm>
          </p:grpSpPr>
          <p:sp>
            <p:nvSpPr>
              <p:cNvPr id="438" name="Teardrop 16">
                <a:extLst>
                  <a:ext uri="{FF2B5EF4-FFF2-40B4-BE49-F238E27FC236}">
                    <a16:creationId xmlns:a16="http://schemas.microsoft.com/office/drawing/2014/main" id="{133434AE-BC62-40C8-B615-9289D5AB78A9}"/>
                  </a:ext>
                </a:extLst>
              </p:cNvPr>
              <p:cNvSpPr/>
              <p:nvPr/>
            </p:nvSpPr>
            <p:spPr bwMode="auto">
              <a:xfrm rot="8100000">
                <a:off x="13753235" y="3545650"/>
                <a:ext cx="1113076" cy="1113366"/>
              </a:xfrm>
              <a:prstGeom prst="teardrop">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45719" tIns="22859" rIns="45719" bIns="22859" anchor="ctr"/>
              <a:lstStyle/>
              <a:p>
                <a:pPr algn="ctr">
                  <a:defRPr/>
                </a:pPr>
                <a:endParaRPr lang="en-US" sz="1200" dirty="0">
                  <a:solidFill>
                    <a:schemeClr val="tx1"/>
                  </a:solidFill>
                </a:endParaRPr>
              </a:p>
            </p:txBody>
          </p:sp>
          <p:sp>
            <p:nvSpPr>
              <p:cNvPr id="439" name="TextBox 841">
                <a:extLst>
                  <a:ext uri="{FF2B5EF4-FFF2-40B4-BE49-F238E27FC236}">
                    <a16:creationId xmlns:a16="http://schemas.microsoft.com/office/drawing/2014/main" id="{60C5C57C-509F-4269-89B3-EA5265F64CDC}"/>
                  </a:ext>
                </a:extLst>
              </p:cNvPr>
              <p:cNvSpPr txBox="1"/>
              <p:nvPr/>
            </p:nvSpPr>
            <p:spPr>
              <a:xfrm>
                <a:off x="15134605" y="3886200"/>
                <a:ext cx="3954671" cy="1698890"/>
              </a:xfrm>
              <a:prstGeom prst="rect">
                <a:avLst/>
              </a:prstGeom>
              <a:noFill/>
            </p:spPr>
            <p:txBody>
              <a:bodyPr wrap="square" lIns="82283" tIns="41141" rIns="82283" bIns="41141" rtlCol="0">
                <a:spAutoFit/>
              </a:bodyPr>
              <a:lstStyle/>
              <a:p>
                <a:r>
                  <a:rPr lang="en-US" sz="1200" dirty="0">
                    <a:ea typeface="Lato" pitchFamily="34" charset="0"/>
                    <a:cs typeface="Lato" pitchFamily="34" charset="0"/>
                  </a:rPr>
                  <a:t>Lorem Ipsum has two main data statistical </a:t>
                </a:r>
              </a:p>
            </p:txBody>
          </p:sp>
        </p:grpSp>
        <p:sp>
          <p:nvSpPr>
            <p:cNvPr id="436" name="TextBox 838">
              <a:extLst>
                <a:ext uri="{FF2B5EF4-FFF2-40B4-BE49-F238E27FC236}">
                  <a16:creationId xmlns:a16="http://schemas.microsoft.com/office/drawing/2014/main" id="{3CF5AA26-7ED8-4AF9-9D4F-86EBDFC60C4F}"/>
                </a:ext>
              </a:extLst>
            </p:cNvPr>
            <p:cNvSpPr txBox="1"/>
            <p:nvPr/>
          </p:nvSpPr>
          <p:spPr>
            <a:xfrm>
              <a:off x="19799296" y="5814573"/>
              <a:ext cx="3040271" cy="677073"/>
            </a:xfrm>
            <a:prstGeom prst="rect">
              <a:avLst/>
            </a:prstGeom>
            <a:noFill/>
          </p:spPr>
          <p:txBody>
            <a:bodyPr wrap="square" lIns="68567" tIns="34283" rIns="68567" bIns="34283" rtlCol="0">
              <a:spAutoFit/>
            </a:bodyPr>
            <a:lstStyle/>
            <a:p>
              <a:r>
                <a:rPr lang="en-US" sz="1200" b="1" dirty="0">
                  <a:ea typeface="Lato" pitchFamily="34" charset="0"/>
                  <a:cs typeface="Lato" pitchFamily="34" charset="0"/>
                </a:rPr>
                <a:t>Learning</a:t>
              </a:r>
              <a:endParaRPr lang="id-ID" sz="1200" b="1" dirty="0">
                <a:ea typeface="Lato" pitchFamily="34" charset="0"/>
                <a:cs typeface="Lato" pitchFamily="34" charset="0"/>
              </a:endParaRPr>
            </a:p>
          </p:txBody>
        </p:sp>
        <p:sp>
          <p:nvSpPr>
            <p:cNvPr id="437" name="Freeform 102">
              <a:extLst>
                <a:ext uri="{FF2B5EF4-FFF2-40B4-BE49-F238E27FC236}">
                  <a16:creationId xmlns:a16="http://schemas.microsoft.com/office/drawing/2014/main" id="{7029CF54-58DF-4C95-8643-C858B0107563}"/>
                </a:ext>
              </a:extLst>
            </p:cNvPr>
            <p:cNvSpPr>
              <a:spLocks noChangeArrowheads="1"/>
            </p:cNvSpPr>
            <p:nvPr/>
          </p:nvSpPr>
          <p:spPr bwMode="auto">
            <a:xfrm>
              <a:off x="18569714" y="6492332"/>
              <a:ext cx="661179" cy="595062"/>
            </a:xfrm>
            <a:custGeom>
              <a:avLst/>
              <a:gdLst>
                <a:gd name="T0" fmla="*/ 80 w 498"/>
                <a:gd name="T1" fmla="*/ 151 h 445"/>
                <a:gd name="T2" fmla="*/ 80 w 498"/>
                <a:gd name="T3" fmla="*/ 151 h 445"/>
                <a:gd name="T4" fmla="*/ 142 w 498"/>
                <a:gd name="T5" fmla="*/ 169 h 445"/>
                <a:gd name="T6" fmla="*/ 151 w 498"/>
                <a:gd name="T7" fmla="*/ 169 h 445"/>
                <a:gd name="T8" fmla="*/ 195 w 498"/>
                <a:gd name="T9" fmla="*/ 134 h 445"/>
                <a:gd name="T10" fmla="*/ 195 w 498"/>
                <a:gd name="T11" fmla="*/ 125 h 445"/>
                <a:gd name="T12" fmla="*/ 178 w 498"/>
                <a:gd name="T13" fmla="*/ 107 h 445"/>
                <a:gd name="T14" fmla="*/ 275 w 498"/>
                <a:gd name="T15" fmla="*/ 10 h 445"/>
                <a:gd name="T16" fmla="*/ 195 w 498"/>
                <a:gd name="T17" fmla="*/ 0 h 445"/>
                <a:gd name="T18" fmla="*/ 107 w 498"/>
                <a:gd name="T19" fmla="*/ 54 h 445"/>
                <a:gd name="T20" fmla="*/ 72 w 498"/>
                <a:gd name="T21" fmla="*/ 81 h 445"/>
                <a:gd name="T22" fmla="*/ 53 w 498"/>
                <a:gd name="T23" fmla="*/ 116 h 445"/>
                <a:gd name="T24" fmla="*/ 18 w 498"/>
                <a:gd name="T25" fmla="*/ 125 h 445"/>
                <a:gd name="T26" fmla="*/ 0 w 498"/>
                <a:gd name="T27" fmla="*/ 143 h 445"/>
                <a:gd name="T28" fmla="*/ 0 w 498"/>
                <a:gd name="T29" fmla="*/ 151 h 445"/>
                <a:gd name="T30" fmla="*/ 36 w 498"/>
                <a:gd name="T31" fmla="*/ 187 h 445"/>
                <a:gd name="T32" fmla="*/ 53 w 498"/>
                <a:gd name="T33" fmla="*/ 196 h 445"/>
                <a:gd name="T34" fmla="*/ 72 w 498"/>
                <a:gd name="T35" fmla="*/ 178 h 445"/>
                <a:gd name="T36" fmla="*/ 80 w 498"/>
                <a:gd name="T37" fmla="*/ 151 h 445"/>
                <a:gd name="T38" fmla="*/ 222 w 498"/>
                <a:gd name="T39" fmla="*/ 160 h 445"/>
                <a:gd name="T40" fmla="*/ 222 w 498"/>
                <a:gd name="T41" fmla="*/ 160 h 445"/>
                <a:gd name="T42" fmla="*/ 213 w 498"/>
                <a:gd name="T43" fmla="*/ 160 h 445"/>
                <a:gd name="T44" fmla="*/ 178 w 498"/>
                <a:gd name="T45" fmla="*/ 187 h 445"/>
                <a:gd name="T46" fmla="*/ 169 w 498"/>
                <a:gd name="T47" fmla="*/ 204 h 445"/>
                <a:gd name="T48" fmla="*/ 381 w 498"/>
                <a:gd name="T49" fmla="*/ 435 h 445"/>
                <a:gd name="T50" fmla="*/ 399 w 498"/>
                <a:gd name="T51" fmla="*/ 435 h 445"/>
                <a:gd name="T52" fmla="*/ 426 w 498"/>
                <a:gd name="T53" fmla="*/ 417 h 445"/>
                <a:gd name="T54" fmla="*/ 426 w 498"/>
                <a:gd name="T55" fmla="*/ 400 h 445"/>
                <a:gd name="T56" fmla="*/ 222 w 498"/>
                <a:gd name="T57" fmla="*/ 160 h 445"/>
                <a:gd name="T58" fmla="*/ 497 w 498"/>
                <a:gd name="T59" fmla="*/ 63 h 445"/>
                <a:gd name="T60" fmla="*/ 497 w 498"/>
                <a:gd name="T61" fmla="*/ 63 h 445"/>
                <a:gd name="T62" fmla="*/ 479 w 498"/>
                <a:gd name="T63" fmla="*/ 54 h 445"/>
                <a:gd name="T64" fmla="*/ 461 w 498"/>
                <a:gd name="T65" fmla="*/ 89 h 445"/>
                <a:gd name="T66" fmla="*/ 408 w 498"/>
                <a:gd name="T67" fmla="*/ 107 h 445"/>
                <a:gd name="T68" fmla="*/ 399 w 498"/>
                <a:gd name="T69" fmla="*/ 63 h 445"/>
                <a:gd name="T70" fmla="*/ 417 w 498"/>
                <a:gd name="T71" fmla="*/ 19 h 445"/>
                <a:gd name="T72" fmla="*/ 408 w 498"/>
                <a:gd name="T73" fmla="*/ 10 h 445"/>
                <a:gd name="T74" fmla="*/ 337 w 498"/>
                <a:gd name="T75" fmla="*/ 72 h 445"/>
                <a:gd name="T76" fmla="*/ 319 w 498"/>
                <a:gd name="T77" fmla="*/ 151 h 445"/>
                <a:gd name="T78" fmla="*/ 284 w 498"/>
                <a:gd name="T79" fmla="*/ 187 h 445"/>
                <a:gd name="T80" fmla="*/ 319 w 498"/>
                <a:gd name="T81" fmla="*/ 231 h 445"/>
                <a:gd name="T82" fmla="*/ 364 w 498"/>
                <a:gd name="T83" fmla="*/ 187 h 445"/>
                <a:gd name="T84" fmla="*/ 408 w 498"/>
                <a:gd name="T85" fmla="*/ 178 h 445"/>
                <a:gd name="T86" fmla="*/ 488 w 498"/>
                <a:gd name="T87" fmla="*/ 143 h 445"/>
                <a:gd name="T88" fmla="*/ 497 w 498"/>
                <a:gd name="T89" fmla="*/ 63 h 445"/>
                <a:gd name="T90" fmla="*/ 72 w 498"/>
                <a:gd name="T91" fmla="*/ 400 h 445"/>
                <a:gd name="T92" fmla="*/ 72 w 498"/>
                <a:gd name="T93" fmla="*/ 400 h 445"/>
                <a:gd name="T94" fmla="*/ 72 w 498"/>
                <a:gd name="T95" fmla="*/ 417 h 445"/>
                <a:gd name="T96" fmla="*/ 89 w 498"/>
                <a:gd name="T97" fmla="*/ 444 h 445"/>
                <a:gd name="T98" fmla="*/ 107 w 498"/>
                <a:gd name="T99" fmla="*/ 435 h 445"/>
                <a:gd name="T100" fmla="*/ 231 w 498"/>
                <a:gd name="T101" fmla="*/ 320 h 445"/>
                <a:gd name="T102" fmla="*/ 195 w 498"/>
                <a:gd name="T103" fmla="*/ 275 h 445"/>
                <a:gd name="T104" fmla="*/ 72 w 498"/>
                <a:gd name="T105" fmla="*/ 400 h 4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98" h="445">
                  <a:moveTo>
                    <a:pt x="80" y="151"/>
                  </a:moveTo>
                  <a:lnTo>
                    <a:pt x="80" y="151"/>
                  </a:lnTo>
                  <a:cubicBezTo>
                    <a:pt x="97" y="134"/>
                    <a:pt x="116" y="143"/>
                    <a:pt x="142" y="169"/>
                  </a:cubicBezTo>
                  <a:cubicBezTo>
                    <a:pt x="151" y="178"/>
                    <a:pt x="151" y="169"/>
                    <a:pt x="151" y="169"/>
                  </a:cubicBezTo>
                  <a:cubicBezTo>
                    <a:pt x="160" y="169"/>
                    <a:pt x="186" y="134"/>
                    <a:pt x="195" y="134"/>
                  </a:cubicBezTo>
                  <a:cubicBezTo>
                    <a:pt x="195" y="134"/>
                    <a:pt x="195" y="134"/>
                    <a:pt x="195" y="125"/>
                  </a:cubicBezTo>
                  <a:cubicBezTo>
                    <a:pt x="186" y="125"/>
                    <a:pt x="178" y="116"/>
                    <a:pt x="178" y="107"/>
                  </a:cubicBezTo>
                  <a:cubicBezTo>
                    <a:pt x="133" y="45"/>
                    <a:pt x="301" y="10"/>
                    <a:pt x="275" y="10"/>
                  </a:cubicBezTo>
                  <a:cubicBezTo>
                    <a:pt x="257" y="0"/>
                    <a:pt x="204" y="0"/>
                    <a:pt x="195" y="0"/>
                  </a:cubicBezTo>
                  <a:cubicBezTo>
                    <a:pt x="169" y="10"/>
                    <a:pt x="125" y="36"/>
                    <a:pt x="107" y="54"/>
                  </a:cubicBezTo>
                  <a:cubicBezTo>
                    <a:pt x="80" y="72"/>
                    <a:pt x="72" y="81"/>
                    <a:pt x="72" y="81"/>
                  </a:cubicBezTo>
                  <a:cubicBezTo>
                    <a:pt x="62" y="89"/>
                    <a:pt x="72" y="107"/>
                    <a:pt x="53" y="116"/>
                  </a:cubicBezTo>
                  <a:cubicBezTo>
                    <a:pt x="36" y="125"/>
                    <a:pt x="27" y="116"/>
                    <a:pt x="18" y="125"/>
                  </a:cubicBezTo>
                  <a:cubicBezTo>
                    <a:pt x="18" y="134"/>
                    <a:pt x="9" y="134"/>
                    <a:pt x="0" y="143"/>
                  </a:cubicBezTo>
                  <a:lnTo>
                    <a:pt x="0" y="151"/>
                  </a:lnTo>
                  <a:lnTo>
                    <a:pt x="36" y="187"/>
                  </a:lnTo>
                  <a:cubicBezTo>
                    <a:pt x="36" y="196"/>
                    <a:pt x="44" y="196"/>
                    <a:pt x="53" y="196"/>
                  </a:cubicBezTo>
                  <a:cubicBezTo>
                    <a:pt x="53" y="187"/>
                    <a:pt x="62" y="178"/>
                    <a:pt x="72" y="178"/>
                  </a:cubicBezTo>
                  <a:cubicBezTo>
                    <a:pt x="72" y="178"/>
                    <a:pt x="72" y="151"/>
                    <a:pt x="80" y="151"/>
                  </a:cubicBezTo>
                  <a:close/>
                  <a:moveTo>
                    <a:pt x="222" y="160"/>
                  </a:moveTo>
                  <a:lnTo>
                    <a:pt x="222" y="160"/>
                  </a:lnTo>
                  <a:cubicBezTo>
                    <a:pt x="213" y="160"/>
                    <a:pt x="213" y="160"/>
                    <a:pt x="213" y="160"/>
                  </a:cubicBezTo>
                  <a:cubicBezTo>
                    <a:pt x="178" y="187"/>
                    <a:pt x="178" y="187"/>
                    <a:pt x="178" y="187"/>
                  </a:cubicBezTo>
                  <a:cubicBezTo>
                    <a:pt x="169" y="196"/>
                    <a:pt x="169" y="196"/>
                    <a:pt x="169" y="204"/>
                  </a:cubicBezTo>
                  <a:cubicBezTo>
                    <a:pt x="381" y="435"/>
                    <a:pt x="381" y="435"/>
                    <a:pt x="381" y="435"/>
                  </a:cubicBezTo>
                  <a:cubicBezTo>
                    <a:pt x="381" y="444"/>
                    <a:pt x="391" y="444"/>
                    <a:pt x="399" y="435"/>
                  </a:cubicBezTo>
                  <a:cubicBezTo>
                    <a:pt x="426" y="417"/>
                    <a:pt x="426" y="417"/>
                    <a:pt x="426" y="417"/>
                  </a:cubicBezTo>
                  <a:cubicBezTo>
                    <a:pt x="426" y="408"/>
                    <a:pt x="426" y="400"/>
                    <a:pt x="426" y="400"/>
                  </a:cubicBezTo>
                  <a:lnTo>
                    <a:pt x="222" y="160"/>
                  </a:lnTo>
                  <a:close/>
                  <a:moveTo>
                    <a:pt x="497" y="63"/>
                  </a:moveTo>
                  <a:lnTo>
                    <a:pt x="497" y="63"/>
                  </a:lnTo>
                  <a:cubicBezTo>
                    <a:pt x="488" y="45"/>
                    <a:pt x="488" y="54"/>
                    <a:pt x="479" y="54"/>
                  </a:cubicBezTo>
                  <a:cubicBezTo>
                    <a:pt x="479" y="63"/>
                    <a:pt x="461" y="81"/>
                    <a:pt x="461" y="89"/>
                  </a:cubicBezTo>
                  <a:cubicBezTo>
                    <a:pt x="452" y="107"/>
                    <a:pt x="435" y="125"/>
                    <a:pt x="408" y="107"/>
                  </a:cubicBezTo>
                  <a:cubicBezTo>
                    <a:pt x="381" y="81"/>
                    <a:pt x="391" y="72"/>
                    <a:pt x="399" y="63"/>
                  </a:cubicBezTo>
                  <a:cubicBezTo>
                    <a:pt x="399" y="54"/>
                    <a:pt x="417" y="28"/>
                    <a:pt x="417" y="19"/>
                  </a:cubicBezTo>
                  <a:cubicBezTo>
                    <a:pt x="426" y="19"/>
                    <a:pt x="417" y="10"/>
                    <a:pt x="408" y="10"/>
                  </a:cubicBezTo>
                  <a:cubicBezTo>
                    <a:pt x="399" y="19"/>
                    <a:pt x="346" y="36"/>
                    <a:pt x="337" y="72"/>
                  </a:cubicBezTo>
                  <a:cubicBezTo>
                    <a:pt x="328" y="98"/>
                    <a:pt x="346" y="125"/>
                    <a:pt x="319" y="151"/>
                  </a:cubicBezTo>
                  <a:cubicBezTo>
                    <a:pt x="284" y="187"/>
                    <a:pt x="284" y="187"/>
                    <a:pt x="284" y="187"/>
                  </a:cubicBezTo>
                  <a:cubicBezTo>
                    <a:pt x="319" y="231"/>
                    <a:pt x="319" y="231"/>
                    <a:pt x="319" y="231"/>
                  </a:cubicBezTo>
                  <a:cubicBezTo>
                    <a:pt x="364" y="187"/>
                    <a:pt x="364" y="187"/>
                    <a:pt x="364" y="187"/>
                  </a:cubicBezTo>
                  <a:cubicBezTo>
                    <a:pt x="372" y="178"/>
                    <a:pt x="391" y="169"/>
                    <a:pt x="408" y="178"/>
                  </a:cubicBezTo>
                  <a:cubicBezTo>
                    <a:pt x="452" y="187"/>
                    <a:pt x="470" y="169"/>
                    <a:pt x="488" y="143"/>
                  </a:cubicBezTo>
                  <a:cubicBezTo>
                    <a:pt x="497" y="116"/>
                    <a:pt x="497" y="72"/>
                    <a:pt x="497" y="63"/>
                  </a:cubicBezTo>
                  <a:close/>
                  <a:moveTo>
                    <a:pt x="72" y="400"/>
                  </a:moveTo>
                  <a:lnTo>
                    <a:pt x="72" y="400"/>
                  </a:lnTo>
                  <a:cubicBezTo>
                    <a:pt x="62" y="408"/>
                    <a:pt x="62" y="417"/>
                    <a:pt x="72" y="417"/>
                  </a:cubicBezTo>
                  <a:cubicBezTo>
                    <a:pt x="89" y="444"/>
                    <a:pt x="89" y="444"/>
                    <a:pt x="89" y="444"/>
                  </a:cubicBezTo>
                  <a:cubicBezTo>
                    <a:pt x="97" y="444"/>
                    <a:pt x="107" y="444"/>
                    <a:pt x="107" y="435"/>
                  </a:cubicBezTo>
                  <a:cubicBezTo>
                    <a:pt x="231" y="320"/>
                    <a:pt x="231" y="320"/>
                    <a:pt x="231" y="320"/>
                  </a:cubicBezTo>
                  <a:cubicBezTo>
                    <a:pt x="195" y="275"/>
                    <a:pt x="195" y="275"/>
                    <a:pt x="195" y="275"/>
                  </a:cubicBezTo>
                  <a:lnTo>
                    <a:pt x="72" y="400"/>
                  </a:lnTo>
                  <a:close/>
                </a:path>
              </a:pathLst>
            </a:custGeom>
            <a:solidFill>
              <a:schemeClr val="bg1"/>
            </a:solidFill>
            <a:ln>
              <a:noFill/>
            </a:ln>
            <a:effectLst/>
          </p:spPr>
          <p:txBody>
            <a:bodyPr wrap="none" lIns="12859" tIns="6430" rIns="12859" bIns="6430" anchor="ctr"/>
            <a:lstStyle/>
            <a:p>
              <a:pPr>
                <a:defRPr/>
              </a:pPr>
              <a:endParaRPr lang="en-US" sz="1200" dirty="0"/>
            </a:p>
          </p:txBody>
        </p:sp>
      </p:grpSp>
      <p:cxnSp>
        <p:nvCxnSpPr>
          <p:cNvPr id="440" name="Straight Connector 98">
            <a:extLst>
              <a:ext uri="{FF2B5EF4-FFF2-40B4-BE49-F238E27FC236}">
                <a16:creationId xmlns:a16="http://schemas.microsoft.com/office/drawing/2014/main" id="{86458DF3-FF8E-4E56-ABD1-120E1F38B670}"/>
              </a:ext>
            </a:extLst>
          </p:cNvPr>
          <p:cNvCxnSpPr/>
          <p:nvPr/>
        </p:nvCxnSpPr>
        <p:spPr>
          <a:xfrm flipH="1" flipV="1">
            <a:off x="6238061" y="2769536"/>
            <a:ext cx="575427" cy="565844"/>
          </a:xfrm>
          <a:prstGeom prst="line">
            <a:avLst/>
          </a:prstGeom>
          <a:ln w="12700">
            <a:solidFill>
              <a:schemeClr val="bg1">
                <a:lumMod val="50000"/>
              </a:schemeClr>
            </a:solidFill>
            <a:prstDash val="sysDot"/>
            <a:headEnd type="triangle"/>
            <a:tailEnd type="none"/>
          </a:ln>
        </p:spPr>
        <p:style>
          <a:lnRef idx="1">
            <a:schemeClr val="accent1"/>
          </a:lnRef>
          <a:fillRef idx="0">
            <a:schemeClr val="accent1"/>
          </a:fillRef>
          <a:effectRef idx="0">
            <a:schemeClr val="accent1"/>
          </a:effectRef>
          <a:fontRef idx="minor">
            <a:schemeClr val="tx1"/>
          </a:fontRef>
        </p:style>
      </p:cxnSp>
      <p:grpSp>
        <p:nvGrpSpPr>
          <p:cNvPr id="441" name="กลุ่ม 843">
            <a:extLst>
              <a:ext uri="{FF2B5EF4-FFF2-40B4-BE49-F238E27FC236}">
                <a16:creationId xmlns:a16="http://schemas.microsoft.com/office/drawing/2014/main" id="{D06F5A42-24DC-4B39-9249-4F8C1A3F8029}"/>
              </a:ext>
            </a:extLst>
          </p:cNvPr>
          <p:cNvGrpSpPr/>
          <p:nvPr/>
        </p:nvGrpSpPr>
        <p:grpSpPr>
          <a:xfrm>
            <a:off x="6918033" y="3180587"/>
            <a:ext cx="2001016" cy="907923"/>
            <a:chOff x="18417925" y="8481573"/>
            <a:chExt cx="5336041" cy="2421130"/>
          </a:xfrm>
        </p:grpSpPr>
        <p:grpSp>
          <p:nvGrpSpPr>
            <p:cNvPr id="442" name="กลุ่ม 844">
              <a:extLst>
                <a:ext uri="{FF2B5EF4-FFF2-40B4-BE49-F238E27FC236}">
                  <a16:creationId xmlns:a16="http://schemas.microsoft.com/office/drawing/2014/main" id="{EAC556A2-534E-494F-B92D-364D7ABA29A6}"/>
                </a:ext>
              </a:extLst>
            </p:cNvPr>
            <p:cNvGrpSpPr/>
            <p:nvPr/>
          </p:nvGrpSpPr>
          <p:grpSpPr>
            <a:xfrm>
              <a:off x="18417925" y="8863263"/>
              <a:ext cx="5336041" cy="2039440"/>
              <a:chOff x="13753235" y="3545650"/>
              <a:chExt cx="5336041" cy="2039440"/>
            </a:xfrm>
          </p:grpSpPr>
          <p:sp>
            <p:nvSpPr>
              <p:cNvPr id="445" name="Teardrop 16">
                <a:extLst>
                  <a:ext uri="{FF2B5EF4-FFF2-40B4-BE49-F238E27FC236}">
                    <a16:creationId xmlns:a16="http://schemas.microsoft.com/office/drawing/2014/main" id="{3F8E2C85-4957-4592-962E-66AFB9DFB959}"/>
                  </a:ext>
                </a:extLst>
              </p:cNvPr>
              <p:cNvSpPr/>
              <p:nvPr/>
            </p:nvSpPr>
            <p:spPr bwMode="auto">
              <a:xfrm rot="8100000">
                <a:off x="13753235" y="3545650"/>
                <a:ext cx="1113076" cy="1113366"/>
              </a:xfrm>
              <a:prstGeom prst="teardrop">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45719" tIns="22859" rIns="45719" bIns="22859" anchor="ctr"/>
              <a:lstStyle/>
              <a:p>
                <a:pPr algn="ctr">
                  <a:defRPr/>
                </a:pPr>
                <a:endParaRPr lang="en-US" sz="1200" dirty="0">
                  <a:solidFill>
                    <a:schemeClr val="tx1"/>
                  </a:solidFill>
                </a:endParaRPr>
              </a:p>
            </p:txBody>
          </p:sp>
          <p:sp>
            <p:nvSpPr>
              <p:cNvPr id="446" name="TextBox 880">
                <a:extLst>
                  <a:ext uri="{FF2B5EF4-FFF2-40B4-BE49-F238E27FC236}">
                    <a16:creationId xmlns:a16="http://schemas.microsoft.com/office/drawing/2014/main" id="{AF5FB3E7-E55D-49E5-B771-865F87691642}"/>
                  </a:ext>
                </a:extLst>
              </p:cNvPr>
              <p:cNvSpPr txBox="1"/>
              <p:nvPr/>
            </p:nvSpPr>
            <p:spPr>
              <a:xfrm>
                <a:off x="15134605" y="3886200"/>
                <a:ext cx="3954671" cy="1698890"/>
              </a:xfrm>
              <a:prstGeom prst="rect">
                <a:avLst/>
              </a:prstGeom>
              <a:noFill/>
            </p:spPr>
            <p:txBody>
              <a:bodyPr wrap="square" lIns="82283" tIns="41141" rIns="82283" bIns="41141" rtlCol="0">
                <a:spAutoFit/>
              </a:bodyPr>
              <a:lstStyle/>
              <a:p>
                <a:r>
                  <a:rPr lang="en-US" sz="1200" dirty="0">
                    <a:ea typeface="Lato" pitchFamily="34" charset="0"/>
                    <a:cs typeface="Lato" pitchFamily="34" charset="0"/>
                  </a:rPr>
                  <a:t>Lorem Ipsum has two main data statistical </a:t>
                </a:r>
              </a:p>
            </p:txBody>
          </p:sp>
        </p:grpSp>
        <p:sp>
          <p:nvSpPr>
            <p:cNvPr id="443" name="TextBox 845">
              <a:extLst>
                <a:ext uri="{FF2B5EF4-FFF2-40B4-BE49-F238E27FC236}">
                  <a16:creationId xmlns:a16="http://schemas.microsoft.com/office/drawing/2014/main" id="{2D8BD019-9512-4F73-91E3-13FF08AC9C72}"/>
                </a:ext>
              </a:extLst>
            </p:cNvPr>
            <p:cNvSpPr txBox="1"/>
            <p:nvPr/>
          </p:nvSpPr>
          <p:spPr>
            <a:xfrm>
              <a:off x="19824311" y="8481573"/>
              <a:ext cx="3040271" cy="677073"/>
            </a:xfrm>
            <a:prstGeom prst="rect">
              <a:avLst/>
            </a:prstGeom>
            <a:noFill/>
          </p:spPr>
          <p:txBody>
            <a:bodyPr wrap="square" lIns="68567" tIns="34283" rIns="68567" bIns="34283" rtlCol="0">
              <a:spAutoFit/>
            </a:bodyPr>
            <a:lstStyle/>
            <a:p>
              <a:r>
                <a:rPr lang="en-US" sz="1200" b="1" dirty="0">
                  <a:ea typeface="Lato" pitchFamily="34" charset="0"/>
                  <a:cs typeface="Lato" pitchFamily="34" charset="0"/>
                </a:rPr>
                <a:t>Solution</a:t>
              </a:r>
              <a:endParaRPr lang="id-ID" sz="1200" b="1" dirty="0">
                <a:ea typeface="Lato" pitchFamily="34" charset="0"/>
                <a:cs typeface="Lato" pitchFamily="34" charset="0"/>
              </a:endParaRPr>
            </a:p>
          </p:txBody>
        </p:sp>
        <p:sp>
          <p:nvSpPr>
            <p:cNvPr id="444" name="Freeform 9">
              <a:extLst>
                <a:ext uri="{FF2B5EF4-FFF2-40B4-BE49-F238E27FC236}">
                  <a16:creationId xmlns:a16="http://schemas.microsoft.com/office/drawing/2014/main" id="{3B757EEA-8A1F-4E3E-BDBC-2B6EEE467214}"/>
                </a:ext>
              </a:extLst>
            </p:cNvPr>
            <p:cNvSpPr>
              <a:spLocks noChangeArrowheads="1"/>
            </p:cNvSpPr>
            <p:nvPr/>
          </p:nvSpPr>
          <p:spPr bwMode="auto">
            <a:xfrm>
              <a:off x="18688739" y="9073609"/>
              <a:ext cx="571447" cy="571447"/>
            </a:xfrm>
            <a:custGeom>
              <a:avLst/>
              <a:gdLst>
                <a:gd name="T0" fmla="*/ 212 w 426"/>
                <a:gd name="T1" fmla="*/ 0 h 426"/>
                <a:gd name="T2" fmla="*/ 212 w 426"/>
                <a:gd name="T3" fmla="*/ 0 h 426"/>
                <a:gd name="T4" fmla="*/ 0 w 426"/>
                <a:gd name="T5" fmla="*/ 213 h 426"/>
                <a:gd name="T6" fmla="*/ 212 w 426"/>
                <a:gd name="T7" fmla="*/ 425 h 426"/>
                <a:gd name="T8" fmla="*/ 425 w 426"/>
                <a:gd name="T9" fmla="*/ 213 h 426"/>
                <a:gd name="T10" fmla="*/ 212 w 426"/>
                <a:gd name="T11" fmla="*/ 0 h 426"/>
                <a:gd name="T12" fmla="*/ 229 w 426"/>
                <a:gd name="T13" fmla="*/ 390 h 426"/>
                <a:gd name="T14" fmla="*/ 229 w 426"/>
                <a:gd name="T15" fmla="*/ 390 h 426"/>
                <a:gd name="T16" fmla="*/ 229 w 426"/>
                <a:gd name="T17" fmla="*/ 292 h 426"/>
                <a:gd name="T18" fmla="*/ 194 w 426"/>
                <a:gd name="T19" fmla="*/ 292 h 426"/>
                <a:gd name="T20" fmla="*/ 194 w 426"/>
                <a:gd name="T21" fmla="*/ 390 h 426"/>
                <a:gd name="T22" fmla="*/ 35 w 426"/>
                <a:gd name="T23" fmla="*/ 230 h 426"/>
                <a:gd name="T24" fmla="*/ 132 w 426"/>
                <a:gd name="T25" fmla="*/ 230 h 426"/>
                <a:gd name="T26" fmla="*/ 132 w 426"/>
                <a:gd name="T27" fmla="*/ 195 h 426"/>
                <a:gd name="T28" fmla="*/ 35 w 426"/>
                <a:gd name="T29" fmla="*/ 195 h 426"/>
                <a:gd name="T30" fmla="*/ 194 w 426"/>
                <a:gd name="T31" fmla="*/ 44 h 426"/>
                <a:gd name="T32" fmla="*/ 194 w 426"/>
                <a:gd name="T33" fmla="*/ 142 h 426"/>
                <a:gd name="T34" fmla="*/ 229 w 426"/>
                <a:gd name="T35" fmla="*/ 142 h 426"/>
                <a:gd name="T36" fmla="*/ 229 w 426"/>
                <a:gd name="T37" fmla="*/ 44 h 426"/>
                <a:gd name="T38" fmla="*/ 380 w 426"/>
                <a:gd name="T39" fmla="*/ 195 h 426"/>
                <a:gd name="T40" fmla="*/ 292 w 426"/>
                <a:gd name="T41" fmla="*/ 195 h 426"/>
                <a:gd name="T42" fmla="*/ 292 w 426"/>
                <a:gd name="T43" fmla="*/ 230 h 426"/>
                <a:gd name="T44" fmla="*/ 380 w 426"/>
                <a:gd name="T45" fmla="*/ 230 h 426"/>
                <a:gd name="T46" fmla="*/ 229 w 426"/>
                <a:gd name="T47" fmla="*/ 390 h 4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26" h="426">
                  <a:moveTo>
                    <a:pt x="212" y="0"/>
                  </a:moveTo>
                  <a:lnTo>
                    <a:pt x="212" y="0"/>
                  </a:lnTo>
                  <a:cubicBezTo>
                    <a:pt x="97" y="0"/>
                    <a:pt x="0" y="97"/>
                    <a:pt x="0" y="213"/>
                  </a:cubicBezTo>
                  <a:cubicBezTo>
                    <a:pt x="0" y="336"/>
                    <a:pt x="97" y="425"/>
                    <a:pt x="212" y="425"/>
                  </a:cubicBezTo>
                  <a:cubicBezTo>
                    <a:pt x="327" y="425"/>
                    <a:pt x="425" y="336"/>
                    <a:pt x="425" y="213"/>
                  </a:cubicBezTo>
                  <a:cubicBezTo>
                    <a:pt x="425" y="97"/>
                    <a:pt x="327" y="0"/>
                    <a:pt x="212" y="0"/>
                  </a:cubicBezTo>
                  <a:close/>
                  <a:moveTo>
                    <a:pt x="229" y="390"/>
                  </a:moveTo>
                  <a:lnTo>
                    <a:pt x="229" y="390"/>
                  </a:lnTo>
                  <a:cubicBezTo>
                    <a:pt x="229" y="292"/>
                    <a:pt x="229" y="292"/>
                    <a:pt x="229" y="292"/>
                  </a:cubicBezTo>
                  <a:cubicBezTo>
                    <a:pt x="194" y="292"/>
                    <a:pt x="194" y="292"/>
                    <a:pt x="194" y="292"/>
                  </a:cubicBezTo>
                  <a:cubicBezTo>
                    <a:pt x="194" y="390"/>
                    <a:pt x="194" y="390"/>
                    <a:pt x="194" y="390"/>
                  </a:cubicBezTo>
                  <a:cubicBezTo>
                    <a:pt x="114" y="380"/>
                    <a:pt x="44" y="310"/>
                    <a:pt x="35" y="230"/>
                  </a:cubicBezTo>
                  <a:cubicBezTo>
                    <a:pt x="132" y="230"/>
                    <a:pt x="132" y="230"/>
                    <a:pt x="132" y="230"/>
                  </a:cubicBezTo>
                  <a:cubicBezTo>
                    <a:pt x="132" y="195"/>
                    <a:pt x="132" y="195"/>
                    <a:pt x="132" y="195"/>
                  </a:cubicBezTo>
                  <a:cubicBezTo>
                    <a:pt x="35" y="195"/>
                    <a:pt x="35" y="195"/>
                    <a:pt x="35" y="195"/>
                  </a:cubicBezTo>
                  <a:cubicBezTo>
                    <a:pt x="44" y="115"/>
                    <a:pt x="114" y="53"/>
                    <a:pt x="194" y="44"/>
                  </a:cubicBezTo>
                  <a:cubicBezTo>
                    <a:pt x="194" y="142"/>
                    <a:pt x="194" y="142"/>
                    <a:pt x="194" y="142"/>
                  </a:cubicBezTo>
                  <a:cubicBezTo>
                    <a:pt x="229" y="142"/>
                    <a:pt x="229" y="142"/>
                    <a:pt x="229" y="142"/>
                  </a:cubicBezTo>
                  <a:cubicBezTo>
                    <a:pt x="229" y="44"/>
                    <a:pt x="229" y="44"/>
                    <a:pt x="229" y="44"/>
                  </a:cubicBezTo>
                  <a:cubicBezTo>
                    <a:pt x="310" y="53"/>
                    <a:pt x="380" y="115"/>
                    <a:pt x="380" y="195"/>
                  </a:cubicBezTo>
                  <a:cubicBezTo>
                    <a:pt x="292" y="195"/>
                    <a:pt x="292" y="195"/>
                    <a:pt x="292" y="195"/>
                  </a:cubicBezTo>
                  <a:cubicBezTo>
                    <a:pt x="292" y="230"/>
                    <a:pt x="292" y="230"/>
                    <a:pt x="292" y="230"/>
                  </a:cubicBezTo>
                  <a:cubicBezTo>
                    <a:pt x="380" y="230"/>
                    <a:pt x="380" y="230"/>
                    <a:pt x="380" y="230"/>
                  </a:cubicBezTo>
                  <a:cubicBezTo>
                    <a:pt x="380" y="310"/>
                    <a:pt x="310" y="380"/>
                    <a:pt x="229" y="390"/>
                  </a:cubicBezTo>
                  <a:close/>
                </a:path>
              </a:pathLst>
            </a:custGeom>
            <a:solidFill>
              <a:schemeClr val="bg1"/>
            </a:solidFill>
            <a:ln>
              <a:noFill/>
            </a:ln>
            <a:effectLst/>
          </p:spPr>
          <p:txBody>
            <a:bodyPr wrap="none" lIns="12859" tIns="6430" rIns="12859" bIns="6430" anchor="ctr"/>
            <a:lstStyle/>
            <a:p>
              <a:pPr>
                <a:defRPr/>
              </a:pPr>
              <a:endParaRPr lang="en-US" sz="1200" dirty="0"/>
            </a:p>
          </p:txBody>
        </p:sp>
      </p:grpSp>
    </p:spTree>
    <p:extLst>
      <p:ext uri="{BB962C8B-B14F-4D97-AF65-F5344CB8AC3E}">
        <p14:creationId xmlns:p14="http://schemas.microsoft.com/office/powerpoint/2010/main" val="2718913962"/>
      </p:ext>
    </p:extLst>
  </p:cSld>
  <p:clrMapOvr>
    <a:masterClrMapping/>
  </p:clrMapOvr>
  <mc:AlternateContent xmlns:mc="http://schemas.openxmlformats.org/markup-compatibility/2006">
    <mc:Choice xmlns:p14="http://schemas.microsoft.com/office/powerpoint/2010/main" Requires="p14">
      <p:transition spd="slow" p14:dur="1500" advTm="1000">
        <p:random/>
      </p:transition>
    </mc:Choice>
    <mc:Fallback>
      <p:transition spd="slow" advTm="1000">
        <p:random/>
      </p:transition>
    </mc:Fallback>
  </mc:AlternateContent>
  <mc:AlternateContent xmlns:mc="http://schemas.openxmlformats.org/markup-compatibility/2006">
    <mc:Choice xmlns:p14="http://schemas.microsoft.com/office/powerpoint/2010/main"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afterEffect" p14:presetBounceEnd="52000">
                                      <p:stCondLst>
                                        <p:cond delay="0"/>
                                      </p:stCondLst>
                                      <p:childTnLst>
                                        <p:set>
                                          <p:cBhvr>
                                            <p:cTn id="6" dur="1" fill="hold">
                                              <p:stCondLst>
                                                <p:cond delay="0"/>
                                              </p:stCondLst>
                                            </p:cTn>
                                            <p:tgtEl>
                                              <p:spTgt spid="86"/>
                                            </p:tgtEl>
                                            <p:attrNameLst>
                                              <p:attrName>style.visibility</p:attrName>
                                            </p:attrNameLst>
                                          </p:cBhvr>
                                          <p:to>
                                            <p:strVal val="visible"/>
                                          </p:to>
                                        </p:set>
                                        <p:anim calcmode="lin" valueType="num" p14:bounceEnd="52000">
                                          <p:cBhvr additive="base">
                                            <p:cTn id="7" dur="500" fill="hold"/>
                                            <p:tgtEl>
                                              <p:spTgt spid="86"/>
                                            </p:tgtEl>
                                            <p:attrNameLst>
                                              <p:attrName>ppt_x</p:attrName>
                                            </p:attrNameLst>
                                          </p:cBhvr>
                                          <p:tavLst>
                                            <p:tav tm="0">
                                              <p:val>
                                                <p:strVal val="0-#ppt_w/2"/>
                                              </p:val>
                                            </p:tav>
                                            <p:tav tm="100000">
                                              <p:val>
                                                <p:strVal val="#ppt_x"/>
                                              </p:val>
                                            </p:tav>
                                          </p:tavLst>
                                        </p:anim>
                                        <p:anim calcmode="lin" valueType="num" p14:bounceEnd="52000">
                                          <p:cBhvr additive="base">
                                            <p:cTn id="8" dur="500" fill="hold"/>
                                            <p:tgtEl>
                                              <p:spTgt spid="86"/>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42" presetClass="entr" presetSubtype="0" fill="hold" nodeType="afterEffect">
                                      <p:stCondLst>
                                        <p:cond delay="0"/>
                                      </p:stCondLst>
                                      <p:childTnLst>
                                        <p:set>
                                          <p:cBhvr>
                                            <p:cTn id="11" dur="1" fill="hold">
                                              <p:stCondLst>
                                                <p:cond delay="0"/>
                                              </p:stCondLst>
                                            </p:cTn>
                                            <p:tgtEl>
                                              <p:spTgt spid="172"/>
                                            </p:tgtEl>
                                            <p:attrNameLst>
                                              <p:attrName>style.visibility</p:attrName>
                                            </p:attrNameLst>
                                          </p:cBhvr>
                                          <p:to>
                                            <p:strVal val="visible"/>
                                          </p:to>
                                        </p:set>
                                        <p:animEffect transition="in" filter="fade">
                                          <p:cBhvr>
                                            <p:cTn id="12" dur="1000"/>
                                            <p:tgtEl>
                                              <p:spTgt spid="172"/>
                                            </p:tgtEl>
                                          </p:cBhvr>
                                        </p:animEffect>
                                        <p:anim calcmode="lin" valueType="num">
                                          <p:cBhvr>
                                            <p:cTn id="13" dur="1000" fill="hold"/>
                                            <p:tgtEl>
                                              <p:spTgt spid="172"/>
                                            </p:tgtEl>
                                            <p:attrNameLst>
                                              <p:attrName>ppt_x</p:attrName>
                                            </p:attrNameLst>
                                          </p:cBhvr>
                                          <p:tavLst>
                                            <p:tav tm="0">
                                              <p:val>
                                                <p:strVal val="#ppt_x"/>
                                              </p:val>
                                            </p:tav>
                                            <p:tav tm="100000">
                                              <p:val>
                                                <p:strVal val="#ppt_x"/>
                                              </p:val>
                                            </p:tav>
                                          </p:tavLst>
                                        </p:anim>
                                        <p:anim calcmode="lin" valueType="num">
                                          <p:cBhvr>
                                            <p:cTn id="14" dur="1000" fill="hold"/>
                                            <p:tgtEl>
                                              <p:spTgt spid="172"/>
                                            </p:tgtEl>
                                            <p:attrNameLst>
                                              <p:attrName>ppt_y</p:attrName>
                                            </p:attrNameLst>
                                          </p:cBhvr>
                                          <p:tavLst>
                                            <p:tav tm="0">
                                              <p:val>
                                                <p:strVal val="#ppt_y+.1"/>
                                              </p:val>
                                            </p:tav>
                                            <p:tav tm="100000">
                                              <p:val>
                                                <p:strVal val="#ppt_y"/>
                                              </p:val>
                                            </p:tav>
                                          </p:tavLst>
                                        </p:anim>
                                      </p:childTnLst>
                                    </p:cTn>
                                  </p:par>
                                </p:childTnLst>
                              </p:cTn>
                            </p:par>
                            <p:par>
                              <p:cTn id="15" fill="hold">
                                <p:stCondLst>
                                  <p:cond delay="1500"/>
                                </p:stCondLst>
                                <p:childTnLst>
                                  <p:par>
                                    <p:cTn id="16" presetID="53" presetClass="entr" presetSubtype="16" fill="hold" nodeType="afterEffect">
                                      <p:stCondLst>
                                        <p:cond delay="0"/>
                                      </p:stCondLst>
                                      <p:childTnLst>
                                        <p:set>
                                          <p:cBhvr>
                                            <p:cTn id="17" dur="1" fill="hold">
                                              <p:stCondLst>
                                                <p:cond delay="0"/>
                                              </p:stCondLst>
                                            </p:cTn>
                                            <p:tgtEl>
                                              <p:spTgt spid="405"/>
                                            </p:tgtEl>
                                            <p:attrNameLst>
                                              <p:attrName>style.visibility</p:attrName>
                                            </p:attrNameLst>
                                          </p:cBhvr>
                                          <p:to>
                                            <p:strVal val="visible"/>
                                          </p:to>
                                        </p:set>
                                        <p:anim calcmode="lin" valueType="num">
                                          <p:cBhvr>
                                            <p:cTn id="18" dur="500" fill="hold"/>
                                            <p:tgtEl>
                                              <p:spTgt spid="405"/>
                                            </p:tgtEl>
                                            <p:attrNameLst>
                                              <p:attrName>ppt_w</p:attrName>
                                            </p:attrNameLst>
                                          </p:cBhvr>
                                          <p:tavLst>
                                            <p:tav tm="0">
                                              <p:val>
                                                <p:fltVal val="0"/>
                                              </p:val>
                                            </p:tav>
                                            <p:tav tm="100000">
                                              <p:val>
                                                <p:strVal val="#ppt_w"/>
                                              </p:val>
                                            </p:tav>
                                          </p:tavLst>
                                        </p:anim>
                                        <p:anim calcmode="lin" valueType="num">
                                          <p:cBhvr>
                                            <p:cTn id="19" dur="500" fill="hold"/>
                                            <p:tgtEl>
                                              <p:spTgt spid="405"/>
                                            </p:tgtEl>
                                            <p:attrNameLst>
                                              <p:attrName>ppt_h</p:attrName>
                                            </p:attrNameLst>
                                          </p:cBhvr>
                                          <p:tavLst>
                                            <p:tav tm="0">
                                              <p:val>
                                                <p:fltVal val="0"/>
                                              </p:val>
                                            </p:tav>
                                            <p:tav tm="100000">
                                              <p:val>
                                                <p:strVal val="#ppt_h"/>
                                              </p:val>
                                            </p:tav>
                                          </p:tavLst>
                                        </p:anim>
                                        <p:animEffect transition="in" filter="fade">
                                          <p:cBhvr>
                                            <p:cTn id="20" dur="500"/>
                                            <p:tgtEl>
                                              <p:spTgt spid="405"/>
                                            </p:tgtEl>
                                          </p:cBhvr>
                                        </p:animEffect>
                                      </p:childTnLst>
                                    </p:cTn>
                                  </p:par>
                                </p:childTnLst>
                              </p:cTn>
                            </p:par>
                            <p:par>
                              <p:cTn id="21" fill="hold">
                                <p:stCondLst>
                                  <p:cond delay="2000"/>
                                </p:stCondLst>
                                <p:childTnLst>
                                  <p:par>
                                    <p:cTn id="22" presetID="53" presetClass="entr" presetSubtype="16" fill="hold" nodeType="afterEffect">
                                      <p:stCondLst>
                                        <p:cond delay="0"/>
                                      </p:stCondLst>
                                      <p:childTnLst>
                                        <p:set>
                                          <p:cBhvr>
                                            <p:cTn id="23" dur="1" fill="hold">
                                              <p:stCondLst>
                                                <p:cond delay="0"/>
                                              </p:stCondLst>
                                            </p:cTn>
                                            <p:tgtEl>
                                              <p:spTgt spid="406"/>
                                            </p:tgtEl>
                                            <p:attrNameLst>
                                              <p:attrName>style.visibility</p:attrName>
                                            </p:attrNameLst>
                                          </p:cBhvr>
                                          <p:to>
                                            <p:strVal val="visible"/>
                                          </p:to>
                                        </p:set>
                                        <p:anim calcmode="lin" valueType="num">
                                          <p:cBhvr>
                                            <p:cTn id="24" dur="500" fill="hold"/>
                                            <p:tgtEl>
                                              <p:spTgt spid="406"/>
                                            </p:tgtEl>
                                            <p:attrNameLst>
                                              <p:attrName>ppt_w</p:attrName>
                                            </p:attrNameLst>
                                          </p:cBhvr>
                                          <p:tavLst>
                                            <p:tav tm="0">
                                              <p:val>
                                                <p:fltVal val="0"/>
                                              </p:val>
                                            </p:tav>
                                            <p:tav tm="100000">
                                              <p:val>
                                                <p:strVal val="#ppt_w"/>
                                              </p:val>
                                            </p:tav>
                                          </p:tavLst>
                                        </p:anim>
                                        <p:anim calcmode="lin" valueType="num">
                                          <p:cBhvr>
                                            <p:cTn id="25" dur="500" fill="hold"/>
                                            <p:tgtEl>
                                              <p:spTgt spid="406"/>
                                            </p:tgtEl>
                                            <p:attrNameLst>
                                              <p:attrName>ppt_h</p:attrName>
                                            </p:attrNameLst>
                                          </p:cBhvr>
                                          <p:tavLst>
                                            <p:tav tm="0">
                                              <p:val>
                                                <p:fltVal val="0"/>
                                              </p:val>
                                            </p:tav>
                                            <p:tav tm="100000">
                                              <p:val>
                                                <p:strVal val="#ppt_h"/>
                                              </p:val>
                                            </p:tav>
                                          </p:tavLst>
                                        </p:anim>
                                        <p:animEffect transition="in" filter="fade">
                                          <p:cBhvr>
                                            <p:cTn id="26" dur="500"/>
                                            <p:tgtEl>
                                              <p:spTgt spid="406"/>
                                            </p:tgtEl>
                                          </p:cBhvr>
                                        </p:animEffect>
                                      </p:childTnLst>
                                    </p:cTn>
                                  </p:par>
                                </p:childTnLst>
                              </p:cTn>
                            </p:par>
                            <p:par>
                              <p:cTn id="27" fill="hold">
                                <p:stCondLst>
                                  <p:cond delay="2500"/>
                                </p:stCondLst>
                                <p:childTnLst>
                                  <p:par>
                                    <p:cTn id="28" presetID="53" presetClass="entr" presetSubtype="16" fill="hold" nodeType="afterEffect">
                                      <p:stCondLst>
                                        <p:cond delay="0"/>
                                      </p:stCondLst>
                                      <p:childTnLst>
                                        <p:set>
                                          <p:cBhvr>
                                            <p:cTn id="29" dur="1" fill="hold">
                                              <p:stCondLst>
                                                <p:cond delay="0"/>
                                              </p:stCondLst>
                                            </p:cTn>
                                            <p:tgtEl>
                                              <p:spTgt spid="412"/>
                                            </p:tgtEl>
                                            <p:attrNameLst>
                                              <p:attrName>style.visibility</p:attrName>
                                            </p:attrNameLst>
                                          </p:cBhvr>
                                          <p:to>
                                            <p:strVal val="visible"/>
                                          </p:to>
                                        </p:set>
                                        <p:anim calcmode="lin" valueType="num">
                                          <p:cBhvr>
                                            <p:cTn id="30" dur="500" fill="hold"/>
                                            <p:tgtEl>
                                              <p:spTgt spid="412"/>
                                            </p:tgtEl>
                                            <p:attrNameLst>
                                              <p:attrName>ppt_w</p:attrName>
                                            </p:attrNameLst>
                                          </p:cBhvr>
                                          <p:tavLst>
                                            <p:tav tm="0">
                                              <p:val>
                                                <p:fltVal val="0"/>
                                              </p:val>
                                            </p:tav>
                                            <p:tav tm="100000">
                                              <p:val>
                                                <p:strVal val="#ppt_w"/>
                                              </p:val>
                                            </p:tav>
                                          </p:tavLst>
                                        </p:anim>
                                        <p:anim calcmode="lin" valueType="num">
                                          <p:cBhvr>
                                            <p:cTn id="31" dur="500" fill="hold"/>
                                            <p:tgtEl>
                                              <p:spTgt spid="412"/>
                                            </p:tgtEl>
                                            <p:attrNameLst>
                                              <p:attrName>ppt_h</p:attrName>
                                            </p:attrNameLst>
                                          </p:cBhvr>
                                          <p:tavLst>
                                            <p:tav tm="0">
                                              <p:val>
                                                <p:fltVal val="0"/>
                                              </p:val>
                                            </p:tav>
                                            <p:tav tm="100000">
                                              <p:val>
                                                <p:strVal val="#ppt_h"/>
                                              </p:val>
                                            </p:tav>
                                          </p:tavLst>
                                        </p:anim>
                                        <p:animEffect transition="in" filter="fade">
                                          <p:cBhvr>
                                            <p:cTn id="32" dur="500"/>
                                            <p:tgtEl>
                                              <p:spTgt spid="412"/>
                                            </p:tgtEl>
                                          </p:cBhvr>
                                        </p:animEffect>
                                      </p:childTnLst>
                                    </p:cTn>
                                  </p:par>
                                </p:childTnLst>
                              </p:cTn>
                            </p:par>
                            <p:par>
                              <p:cTn id="33" fill="hold">
                                <p:stCondLst>
                                  <p:cond delay="3000"/>
                                </p:stCondLst>
                                <p:childTnLst>
                                  <p:par>
                                    <p:cTn id="34" presetID="53" presetClass="entr" presetSubtype="16" fill="hold" nodeType="afterEffect">
                                      <p:stCondLst>
                                        <p:cond delay="0"/>
                                      </p:stCondLst>
                                      <p:childTnLst>
                                        <p:set>
                                          <p:cBhvr>
                                            <p:cTn id="35" dur="1" fill="hold">
                                              <p:stCondLst>
                                                <p:cond delay="0"/>
                                              </p:stCondLst>
                                            </p:cTn>
                                            <p:tgtEl>
                                              <p:spTgt spid="413"/>
                                            </p:tgtEl>
                                            <p:attrNameLst>
                                              <p:attrName>style.visibility</p:attrName>
                                            </p:attrNameLst>
                                          </p:cBhvr>
                                          <p:to>
                                            <p:strVal val="visible"/>
                                          </p:to>
                                        </p:set>
                                        <p:anim calcmode="lin" valueType="num">
                                          <p:cBhvr>
                                            <p:cTn id="36" dur="500" fill="hold"/>
                                            <p:tgtEl>
                                              <p:spTgt spid="413"/>
                                            </p:tgtEl>
                                            <p:attrNameLst>
                                              <p:attrName>ppt_w</p:attrName>
                                            </p:attrNameLst>
                                          </p:cBhvr>
                                          <p:tavLst>
                                            <p:tav tm="0">
                                              <p:val>
                                                <p:fltVal val="0"/>
                                              </p:val>
                                            </p:tav>
                                            <p:tav tm="100000">
                                              <p:val>
                                                <p:strVal val="#ppt_w"/>
                                              </p:val>
                                            </p:tav>
                                          </p:tavLst>
                                        </p:anim>
                                        <p:anim calcmode="lin" valueType="num">
                                          <p:cBhvr>
                                            <p:cTn id="37" dur="500" fill="hold"/>
                                            <p:tgtEl>
                                              <p:spTgt spid="413"/>
                                            </p:tgtEl>
                                            <p:attrNameLst>
                                              <p:attrName>ppt_h</p:attrName>
                                            </p:attrNameLst>
                                          </p:cBhvr>
                                          <p:tavLst>
                                            <p:tav tm="0">
                                              <p:val>
                                                <p:fltVal val="0"/>
                                              </p:val>
                                            </p:tav>
                                            <p:tav tm="100000">
                                              <p:val>
                                                <p:strVal val="#ppt_h"/>
                                              </p:val>
                                            </p:tav>
                                          </p:tavLst>
                                        </p:anim>
                                        <p:animEffect transition="in" filter="fade">
                                          <p:cBhvr>
                                            <p:cTn id="38" dur="500"/>
                                            <p:tgtEl>
                                              <p:spTgt spid="413"/>
                                            </p:tgtEl>
                                          </p:cBhvr>
                                        </p:animEffect>
                                      </p:childTnLst>
                                    </p:cTn>
                                  </p:par>
                                </p:childTnLst>
                              </p:cTn>
                            </p:par>
                            <p:par>
                              <p:cTn id="39" fill="hold">
                                <p:stCondLst>
                                  <p:cond delay="3500"/>
                                </p:stCondLst>
                                <p:childTnLst>
                                  <p:par>
                                    <p:cTn id="40" presetID="53" presetClass="entr" presetSubtype="16" fill="hold" nodeType="afterEffect">
                                      <p:stCondLst>
                                        <p:cond delay="0"/>
                                      </p:stCondLst>
                                      <p:childTnLst>
                                        <p:set>
                                          <p:cBhvr>
                                            <p:cTn id="41" dur="1" fill="hold">
                                              <p:stCondLst>
                                                <p:cond delay="0"/>
                                              </p:stCondLst>
                                            </p:cTn>
                                            <p:tgtEl>
                                              <p:spTgt spid="419"/>
                                            </p:tgtEl>
                                            <p:attrNameLst>
                                              <p:attrName>style.visibility</p:attrName>
                                            </p:attrNameLst>
                                          </p:cBhvr>
                                          <p:to>
                                            <p:strVal val="visible"/>
                                          </p:to>
                                        </p:set>
                                        <p:anim calcmode="lin" valueType="num">
                                          <p:cBhvr>
                                            <p:cTn id="42" dur="500" fill="hold"/>
                                            <p:tgtEl>
                                              <p:spTgt spid="419"/>
                                            </p:tgtEl>
                                            <p:attrNameLst>
                                              <p:attrName>ppt_w</p:attrName>
                                            </p:attrNameLst>
                                          </p:cBhvr>
                                          <p:tavLst>
                                            <p:tav tm="0">
                                              <p:val>
                                                <p:fltVal val="0"/>
                                              </p:val>
                                            </p:tav>
                                            <p:tav tm="100000">
                                              <p:val>
                                                <p:strVal val="#ppt_w"/>
                                              </p:val>
                                            </p:tav>
                                          </p:tavLst>
                                        </p:anim>
                                        <p:anim calcmode="lin" valueType="num">
                                          <p:cBhvr>
                                            <p:cTn id="43" dur="500" fill="hold"/>
                                            <p:tgtEl>
                                              <p:spTgt spid="419"/>
                                            </p:tgtEl>
                                            <p:attrNameLst>
                                              <p:attrName>ppt_h</p:attrName>
                                            </p:attrNameLst>
                                          </p:cBhvr>
                                          <p:tavLst>
                                            <p:tav tm="0">
                                              <p:val>
                                                <p:fltVal val="0"/>
                                              </p:val>
                                            </p:tav>
                                            <p:tav tm="100000">
                                              <p:val>
                                                <p:strVal val="#ppt_h"/>
                                              </p:val>
                                            </p:tav>
                                          </p:tavLst>
                                        </p:anim>
                                        <p:animEffect transition="in" filter="fade">
                                          <p:cBhvr>
                                            <p:cTn id="44" dur="500"/>
                                            <p:tgtEl>
                                              <p:spTgt spid="419"/>
                                            </p:tgtEl>
                                          </p:cBhvr>
                                        </p:animEffect>
                                      </p:childTnLst>
                                    </p:cTn>
                                  </p:par>
                                </p:childTnLst>
                              </p:cTn>
                            </p:par>
                            <p:par>
                              <p:cTn id="45" fill="hold">
                                <p:stCondLst>
                                  <p:cond delay="4000"/>
                                </p:stCondLst>
                                <p:childTnLst>
                                  <p:par>
                                    <p:cTn id="46" presetID="53" presetClass="entr" presetSubtype="16" fill="hold" nodeType="afterEffect">
                                      <p:stCondLst>
                                        <p:cond delay="0"/>
                                      </p:stCondLst>
                                      <p:childTnLst>
                                        <p:set>
                                          <p:cBhvr>
                                            <p:cTn id="47" dur="1" fill="hold">
                                              <p:stCondLst>
                                                <p:cond delay="0"/>
                                              </p:stCondLst>
                                            </p:cTn>
                                            <p:tgtEl>
                                              <p:spTgt spid="420"/>
                                            </p:tgtEl>
                                            <p:attrNameLst>
                                              <p:attrName>style.visibility</p:attrName>
                                            </p:attrNameLst>
                                          </p:cBhvr>
                                          <p:to>
                                            <p:strVal val="visible"/>
                                          </p:to>
                                        </p:set>
                                        <p:anim calcmode="lin" valueType="num">
                                          <p:cBhvr>
                                            <p:cTn id="48" dur="500" fill="hold"/>
                                            <p:tgtEl>
                                              <p:spTgt spid="420"/>
                                            </p:tgtEl>
                                            <p:attrNameLst>
                                              <p:attrName>ppt_w</p:attrName>
                                            </p:attrNameLst>
                                          </p:cBhvr>
                                          <p:tavLst>
                                            <p:tav tm="0">
                                              <p:val>
                                                <p:fltVal val="0"/>
                                              </p:val>
                                            </p:tav>
                                            <p:tav tm="100000">
                                              <p:val>
                                                <p:strVal val="#ppt_w"/>
                                              </p:val>
                                            </p:tav>
                                          </p:tavLst>
                                        </p:anim>
                                        <p:anim calcmode="lin" valueType="num">
                                          <p:cBhvr>
                                            <p:cTn id="49" dur="500" fill="hold"/>
                                            <p:tgtEl>
                                              <p:spTgt spid="420"/>
                                            </p:tgtEl>
                                            <p:attrNameLst>
                                              <p:attrName>ppt_h</p:attrName>
                                            </p:attrNameLst>
                                          </p:cBhvr>
                                          <p:tavLst>
                                            <p:tav tm="0">
                                              <p:val>
                                                <p:fltVal val="0"/>
                                              </p:val>
                                            </p:tav>
                                            <p:tav tm="100000">
                                              <p:val>
                                                <p:strVal val="#ppt_h"/>
                                              </p:val>
                                            </p:tav>
                                          </p:tavLst>
                                        </p:anim>
                                        <p:animEffect transition="in" filter="fade">
                                          <p:cBhvr>
                                            <p:cTn id="50" dur="500"/>
                                            <p:tgtEl>
                                              <p:spTgt spid="420"/>
                                            </p:tgtEl>
                                          </p:cBhvr>
                                        </p:animEffect>
                                      </p:childTnLst>
                                    </p:cTn>
                                  </p:par>
                                </p:childTnLst>
                              </p:cTn>
                            </p:par>
                            <p:par>
                              <p:cTn id="51" fill="hold">
                                <p:stCondLst>
                                  <p:cond delay="4500"/>
                                </p:stCondLst>
                                <p:childTnLst>
                                  <p:par>
                                    <p:cTn id="52" presetID="53" presetClass="entr" presetSubtype="16" fill="hold" nodeType="afterEffect">
                                      <p:stCondLst>
                                        <p:cond delay="0"/>
                                      </p:stCondLst>
                                      <p:childTnLst>
                                        <p:set>
                                          <p:cBhvr>
                                            <p:cTn id="53" dur="1" fill="hold">
                                              <p:stCondLst>
                                                <p:cond delay="0"/>
                                              </p:stCondLst>
                                            </p:cTn>
                                            <p:tgtEl>
                                              <p:spTgt spid="426"/>
                                            </p:tgtEl>
                                            <p:attrNameLst>
                                              <p:attrName>style.visibility</p:attrName>
                                            </p:attrNameLst>
                                          </p:cBhvr>
                                          <p:to>
                                            <p:strVal val="visible"/>
                                          </p:to>
                                        </p:set>
                                        <p:anim calcmode="lin" valueType="num">
                                          <p:cBhvr>
                                            <p:cTn id="54" dur="500" fill="hold"/>
                                            <p:tgtEl>
                                              <p:spTgt spid="426"/>
                                            </p:tgtEl>
                                            <p:attrNameLst>
                                              <p:attrName>ppt_w</p:attrName>
                                            </p:attrNameLst>
                                          </p:cBhvr>
                                          <p:tavLst>
                                            <p:tav tm="0">
                                              <p:val>
                                                <p:fltVal val="0"/>
                                              </p:val>
                                            </p:tav>
                                            <p:tav tm="100000">
                                              <p:val>
                                                <p:strVal val="#ppt_w"/>
                                              </p:val>
                                            </p:tav>
                                          </p:tavLst>
                                        </p:anim>
                                        <p:anim calcmode="lin" valueType="num">
                                          <p:cBhvr>
                                            <p:cTn id="55" dur="500" fill="hold"/>
                                            <p:tgtEl>
                                              <p:spTgt spid="426"/>
                                            </p:tgtEl>
                                            <p:attrNameLst>
                                              <p:attrName>ppt_h</p:attrName>
                                            </p:attrNameLst>
                                          </p:cBhvr>
                                          <p:tavLst>
                                            <p:tav tm="0">
                                              <p:val>
                                                <p:fltVal val="0"/>
                                              </p:val>
                                            </p:tav>
                                            <p:tav tm="100000">
                                              <p:val>
                                                <p:strVal val="#ppt_h"/>
                                              </p:val>
                                            </p:tav>
                                          </p:tavLst>
                                        </p:anim>
                                        <p:animEffect transition="in" filter="fade">
                                          <p:cBhvr>
                                            <p:cTn id="56" dur="500"/>
                                            <p:tgtEl>
                                              <p:spTgt spid="426"/>
                                            </p:tgtEl>
                                          </p:cBhvr>
                                        </p:animEffect>
                                      </p:childTnLst>
                                    </p:cTn>
                                  </p:par>
                                </p:childTnLst>
                              </p:cTn>
                            </p:par>
                            <p:par>
                              <p:cTn id="57" fill="hold">
                                <p:stCondLst>
                                  <p:cond delay="5000"/>
                                </p:stCondLst>
                                <p:childTnLst>
                                  <p:par>
                                    <p:cTn id="58" presetID="53" presetClass="entr" presetSubtype="16" fill="hold" nodeType="afterEffect">
                                      <p:stCondLst>
                                        <p:cond delay="0"/>
                                      </p:stCondLst>
                                      <p:childTnLst>
                                        <p:set>
                                          <p:cBhvr>
                                            <p:cTn id="59" dur="1" fill="hold">
                                              <p:stCondLst>
                                                <p:cond delay="0"/>
                                              </p:stCondLst>
                                            </p:cTn>
                                            <p:tgtEl>
                                              <p:spTgt spid="427"/>
                                            </p:tgtEl>
                                            <p:attrNameLst>
                                              <p:attrName>style.visibility</p:attrName>
                                            </p:attrNameLst>
                                          </p:cBhvr>
                                          <p:to>
                                            <p:strVal val="visible"/>
                                          </p:to>
                                        </p:set>
                                        <p:anim calcmode="lin" valueType="num">
                                          <p:cBhvr>
                                            <p:cTn id="60" dur="500" fill="hold"/>
                                            <p:tgtEl>
                                              <p:spTgt spid="427"/>
                                            </p:tgtEl>
                                            <p:attrNameLst>
                                              <p:attrName>ppt_w</p:attrName>
                                            </p:attrNameLst>
                                          </p:cBhvr>
                                          <p:tavLst>
                                            <p:tav tm="0">
                                              <p:val>
                                                <p:fltVal val="0"/>
                                              </p:val>
                                            </p:tav>
                                            <p:tav tm="100000">
                                              <p:val>
                                                <p:strVal val="#ppt_w"/>
                                              </p:val>
                                            </p:tav>
                                          </p:tavLst>
                                        </p:anim>
                                        <p:anim calcmode="lin" valueType="num">
                                          <p:cBhvr>
                                            <p:cTn id="61" dur="500" fill="hold"/>
                                            <p:tgtEl>
                                              <p:spTgt spid="427"/>
                                            </p:tgtEl>
                                            <p:attrNameLst>
                                              <p:attrName>ppt_h</p:attrName>
                                            </p:attrNameLst>
                                          </p:cBhvr>
                                          <p:tavLst>
                                            <p:tav tm="0">
                                              <p:val>
                                                <p:fltVal val="0"/>
                                              </p:val>
                                            </p:tav>
                                            <p:tav tm="100000">
                                              <p:val>
                                                <p:strVal val="#ppt_h"/>
                                              </p:val>
                                            </p:tav>
                                          </p:tavLst>
                                        </p:anim>
                                        <p:animEffect transition="in" filter="fade">
                                          <p:cBhvr>
                                            <p:cTn id="62" dur="500"/>
                                            <p:tgtEl>
                                              <p:spTgt spid="427"/>
                                            </p:tgtEl>
                                          </p:cBhvr>
                                        </p:animEffect>
                                      </p:childTnLst>
                                    </p:cTn>
                                  </p:par>
                                </p:childTnLst>
                              </p:cTn>
                            </p:par>
                            <p:par>
                              <p:cTn id="63" fill="hold">
                                <p:stCondLst>
                                  <p:cond delay="5500"/>
                                </p:stCondLst>
                                <p:childTnLst>
                                  <p:par>
                                    <p:cTn id="64" presetID="53" presetClass="entr" presetSubtype="16" fill="hold" nodeType="afterEffect">
                                      <p:stCondLst>
                                        <p:cond delay="0"/>
                                      </p:stCondLst>
                                      <p:childTnLst>
                                        <p:set>
                                          <p:cBhvr>
                                            <p:cTn id="65" dur="1" fill="hold">
                                              <p:stCondLst>
                                                <p:cond delay="0"/>
                                              </p:stCondLst>
                                            </p:cTn>
                                            <p:tgtEl>
                                              <p:spTgt spid="433"/>
                                            </p:tgtEl>
                                            <p:attrNameLst>
                                              <p:attrName>style.visibility</p:attrName>
                                            </p:attrNameLst>
                                          </p:cBhvr>
                                          <p:to>
                                            <p:strVal val="visible"/>
                                          </p:to>
                                        </p:set>
                                        <p:anim calcmode="lin" valueType="num">
                                          <p:cBhvr>
                                            <p:cTn id="66" dur="500" fill="hold"/>
                                            <p:tgtEl>
                                              <p:spTgt spid="433"/>
                                            </p:tgtEl>
                                            <p:attrNameLst>
                                              <p:attrName>ppt_w</p:attrName>
                                            </p:attrNameLst>
                                          </p:cBhvr>
                                          <p:tavLst>
                                            <p:tav tm="0">
                                              <p:val>
                                                <p:fltVal val="0"/>
                                              </p:val>
                                            </p:tav>
                                            <p:tav tm="100000">
                                              <p:val>
                                                <p:strVal val="#ppt_w"/>
                                              </p:val>
                                            </p:tav>
                                          </p:tavLst>
                                        </p:anim>
                                        <p:anim calcmode="lin" valueType="num">
                                          <p:cBhvr>
                                            <p:cTn id="67" dur="500" fill="hold"/>
                                            <p:tgtEl>
                                              <p:spTgt spid="433"/>
                                            </p:tgtEl>
                                            <p:attrNameLst>
                                              <p:attrName>ppt_h</p:attrName>
                                            </p:attrNameLst>
                                          </p:cBhvr>
                                          <p:tavLst>
                                            <p:tav tm="0">
                                              <p:val>
                                                <p:fltVal val="0"/>
                                              </p:val>
                                            </p:tav>
                                            <p:tav tm="100000">
                                              <p:val>
                                                <p:strVal val="#ppt_h"/>
                                              </p:val>
                                            </p:tav>
                                          </p:tavLst>
                                        </p:anim>
                                        <p:animEffect transition="in" filter="fade">
                                          <p:cBhvr>
                                            <p:cTn id="68" dur="500"/>
                                            <p:tgtEl>
                                              <p:spTgt spid="433"/>
                                            </p:tgtEl>
                                          </p:cBhvr>
                                        </p:animEffect>
                                      </p:childTnLst>
                                    </p:cTn>
                                  </p:par>
                                </p:childTnLst>
                              </p:cTn>
                            </p:par>
                            <p:par>
                              <p:cTn id="69" fill="hold">
                                <p:stCondLst>
                                  <p:cond delay="6000"/>
                                </p:stCondLst>
                                <p:childTnLst>
                                  <p:par>
                                    <p:cTn id="70" presetID="53" presetClass="entr" presetSubtype="16" fill="hold" nodeType="afterEffect">
                                      <p:stCondLst>
                                        <p:cond delay="0"/>
                                      </p:stCondLst>
                                      <p:childTnLst>
                                        <p:set>
                                          <p:cBhvr>
                                            <p:cTn id="71" dur="1" fill="hold">
                                              <p:stCondLst>
                                                <p:cond delay="0"/>
                                              </p:stCondLst>
                                            </p:cTn>
                                            <p:tgtEl>
                                              <p:spTgt spid="434"/>
                                            </p:tgtEl>
                                            <p:attrNameLst>
                                              <p:attrName>style.visibility</p:attrName>
                                            </p:attrNameLst>
                                          </p:cBhvr>
                                          <p:to>
                                            <p:strVal val="visible"/>
                                          </p:to>
                                        </p:set>
                                        <p:anim calcmode="lin" valueType="num">
                                          <p:cBhvr>
                                            <p:cTn id="72" dur="500" fill="hold"/>
                                            <p:tgtEl>
                                              <p:spTgt spid="434"/>
                                            </p:tgtEl>
                                            <p:attrNameLst>
                                              <p:attrName>ppt_w</p:attrName>
                                            </p:attrNameLst>
                                          </p:cBhvr>
                                          <p:tavLst>
                                            <p:tav tm="0">
                                              <p:val>
                                                <p:fltVal val="0"/>
                                              </p:val>
                                            </p:tav>
                                            <p:tav tm="100000">
                                              <p:val>
                                                <p:strVal val="#ppt_w"/>
                                              </p:val>
                                            </p:tav>
                                          </p:tavLst>
                                        </p:anim>
                                        <p:anim calcmode="lin" valueType="num">
                                          <p:cBhvr>
                                            <p:cTn id="73" dur="500" fill="hold"/>
                                            <p:tgtEl>
                                              <p:spTgt spid="434"/>
                                            </p:tgtEl>
                                            <p:attrNameLst>
                                              <p:attrName>ppt_h</p:attrName>
                                            </p:attrNameLst>
                                          </p:cBhvr>
                                          <p:tavLst>
                                            <p:tav tm="0">
                                              <p:val>
                                                <p:fltVal val="0"/>
                                              </p:val>
                                            </p:tav>
                                            <p:tav tm="100000">
                                              <p:val>
                                                <p:strVal val="#ppt_h"/>
                                              </p:val>
                                            </p:tav>
                                          </p:tavLst>
                                        </p:anim>
                                        <p:animEffect transition="in" filter="fade">
                                          <p:cBhvr>
                                            <p:cTn id="74" dur="500"/>
                                            <p:tgtEl>
                                              <p:spTgt spid="434"/>
                                            </p:tgtEl>
                                          </p:cBhvr>
                                        </p:animEffect>
                                      </p:childTnLst>
                                    </p:cTn>
                                  </p:par>
                                </p:childTnLst>
                              </p:cTn>
                            </p:par>
                            <p:par>
                              <p:cTn id="75" fill="hold">
                                <p:stCondLst>
                                  <p:cond delay="6500"/>
                                </p:stCondLst>
                                <p:childTnLst>
                                  <p:par>
                                    <p:cTn id="76" presetID="53" presetClass="entr" presetSubtype="16" fill="hold" nodeType="afterEffect">
                                      <p:stCondLst>
                                        <p:cond delay="0"/>
                                      </p:stCondLst>
                                      <p:childTnLst>
                                        <p:set>
                                          <p:cBhvr>
                                            <p:cTn id="77" dur="1" fill="hold">
                                              <p:stCondLst>
                                                <p:cond delay="0"/>
                                              </p:stCondLst>
                                            </p:cTn>
                                            <p:tgtEl>
                                              <p:spTgt spid="440"/>
                                            </p:tgtEl>
                                            <p:attrNameLst>
                                              <p:attrName>style.visibility</p:attrName>
                                            </p:attrNameLst>
                                          </p:cBhvr>
                                          <p:to>
                                            <p:strVal val="visible"/>
                                          </p:to>
                                        </p:set>
                                        <p:anim calcmode="lin" valueType="num">
                                          <p:cBhvr>
                                            <p:cTn id="78" dur="500" fill="hold"/>
                                            <p:tgtEl>
                                              <p:spTgt spid="440"/>
                                            </p:tgtEl>
                                            <p:attrNameLst>
                                              <p:attrName>ppt_w</p:attrName>
                                            </p:attrNameLst>
                                          </p:cBhvr>
                                          <p:tavLst>
                                            <p:tav tm="0">
                                              <p:val>
                                                <p:fltVal val="0"/>
                                              </p:val>
                                            </p:tav>
                                            <p:tav tm="100000">
                                              <p:val>
                                                <p:strVal val="#ppt_w"/>
                                              </p:val>
                                            </p:tav>
                                          </p:tavLst>
                                        </p:anim>
                                        <p:anim calcmode="lin" valueType="num">
                                          <p:cBhvr>
                                            <p:cTn id="79" dur="500" fill="hold"/>
                                            <p:tgtEl>
                                              <p:spTgt spid="440"/>
                                            </p:tgtEl>
                                            <p:attrNameLst>
                                              <p:attrName>ppt_h</p:attrName>
                                            </p:attrNameLst>
                                          </p:cBhvr>
                                          <p:tavLst>
                                            <p:tav tm="0">
                                              <p:val>
                                                <p:fltVal val="0"/>
                                              </p:val>
                                            </p:tav>
                                            <p:tav tm="100000">
                                              <p:val>
                                                <p:strVal val="#ppt_h"/>
                                              </p:val>
                                            </p:tav>
                                          </p:tavLst>
                                        </p:anim>
                                        <p:animEffect transition="in" filter="fade">
                                          <p:cBhvr>
                                            <p:cTn id="80" dur="500"/>
                                            <p:tgtEl>
                                              <p:spTgt spid="440"/>
                                            </p:tgtEl>
                                          </p:cBhvr>
                                        </p:animEffect>
                                      </p:childTnLst>
                                    </p:cTn>
                                  </p:par>
                                </p:childTnLst>
                              </p:cTn>
                            </p:par>
                            <p:par>
                              <p:cTn id="81" fill="hold">
                                <p:stCondLst>
                                  <p:cond delay="7000"/>
                                </p:stCondLst>
                                <p:childTnLst>
                                  <p:par>
                                    <p:cTn id="82" presetID="53" presetClass="entr" presetSubtype="16" fill="hold" nodeType="afterEffect">
                                      <p:stCondLst>
                                        <p:cond delay="0"/>
                                      </p:stCondLst>
                                      <p:childTnLst>
                                        <p:set>
                                          <p:cBhvr>
                                            <p:cTn id="83" dur="1" fill="hold">
                                              <p:stCondLst>
                                                <p:cond delay="0"/>
                                              </p:stCondLst>
                                            </p:cTn>
                                            <p:tgtEl>
                                              <p:spTgt spid="441"/>
                                            </p:tgtEl>
                                            <p:attrNameLst>
                                              <p:attrName>style.visibility</p:attrName>
                                            </p:attrNameLst>
                                          </p:cBhvr>
                                          <p:to>
                                            <p:strVal val="visible"/>
                                          </p:to>
                                        </p:set>
                                        <p:anim calcmode="lin" valueType="num">
                                          <p:cBhvr>
                                            <p:cTn id="84" dur="500" fill="hold"/>
                                            <p:tgtEl>
                                              <p:spTgt spid="441"/>
                                            </p:tgtEl>
                                            <p:attrNameLst>
                                              <p:attrName>ppt_w</p:attrName>
                                            </p:attrNameLst>
                                          </p:cBhvr>
                                          <p:tavLst>
                                            <p:tav tm="0">
                                              <p:val>
                                                <p:fltVal val="0"/>
                                              </p:val>
                                            </p:tav>
                                            <p:tav tm="100000">
                                              <p:val>
                                                <p:strVal val="#ppt_w"/>
                                              </p:val>
                                            </p:tav>
                                          </p:tavLst>
                                        </p:anim>
                                        <p:anim calcmode="lin" valueType="num">
                                          <p:cBhvr>
                                            <p:cTn id="85" dur="500" fill="hold"/>
                                            <p:tgtEl>
                                              <p:spTgt spid="441"/>
                                            </p:tgtEl>
                                            <p:attrNameLst>
                                              <p:attrName>ppt_h</p:attrName>
                                            </p:attrNameLst>
                                          </p:cBhvr>
                                          <p:tavLst>
                                            <p:tav tm="0">
                                              <p:val>
                                                <p:fltVal val="0"/>
                                              </p:val>
                                            </p:tav>
                                            <p:tav tm="100000">
                                              <p:val>
                                                <p:strVal val="#ppt_h"/>
                                              </p:val>
                                            </p:tav>
                                          </p:tavLst>
                                        </p:anim>
                                        <p:animEffect transition="in" filter="fade">
                                          <p:cBhvr>
                                            <p:cTn id="86" dur="500"/>
                                            <p:tgtEl>
                                              <p:spTgt spid="44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6" grpId="0"/>
        </p:bldLst>
      </p:timing>
    </mc:Choice>
    <mc:Fallback>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afterEffect">
                                      <p:stCondLst>
                                        <p:cond delay="0"/>
                                      </p:stCondLst>
                                      <p:childTnLst>
                                        <p:set>
                                          <p:cBhvr>
                                            <p:cTn id="6" dur="1" fill="hold">
                                              <p:stCondLst>
                                                <p:cond delay="0"/>
                                              </p:stCondLst>
                                            </p:cTn>
                                            <p:tgtEl>
                                              <p:spTgt spid="86"/>
                                            </p:tgtEl>
                                            <p:attrNameLst>
                                              <p:attrName>style.visibility</p:attrName>
                                            </p:attrNameLst>
                                          </p:cBhvr>
                                          <p:to>
                                            <p:strVal val="visible"/>
                                          </p:to>
                                        </p:set>
                                        <p:anim calcmode="lin" valueType="num">
                                          <p:cBhvr additive="base">
                                            <p:cTn id="7" dur="500" fill="hold"/>
                                            <p:tgtEl>
                                              <p:spTgt spid="86"/>
                                            </p:tgtEl>
                                            <p:attrNameLst>
                                              <p:attrName>ppt_x</p:attrName>
                                            </p:attrNameLst>
                                          </p:cBhvr>
                                          <p:tavLst>
                                            <p:tav tm="0">
                                              <p:val>
                                                <p:strVal val="0-#ppt_w/2"/>
                                              </p:val>
                                            </p:tav>
                                            <p:tav tm="100000">
                                              <p:val>
                                                <p:strVal val="#ppt_x"/>
                                              </p:val>
                                            </p:tav>
                                          </p:tavLst>
                                        </p:anim>
                                        <p:anim calcmode="lin" valueType="num">
                                          <p:cBhvr additive="base">
                                            <p:cTn id="8" dur="500" fill="hold"/>
                                            <p:tgtEl>
                                              <p:spTgt spid="86"/>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42" presetClass="entr" presetSubtype="0" fill="hold" nodeType="afterEffect">
                                      <p:stCondLst>
                                        <p:cond delay="0"/>
                                      </p:stCondLst>
                                      <p:childTnLst>
                                        <p:set>
                                          <p:cBhvr>
                                            <p:cTn id="11" dur="1" fill="hold">
                                              <p:stCondLst>
                                                <p:cond delay="0"/>
                                              </p:stCondLst>
                                            </p:cTn>
                                            <p:tgtEl>
                                              <p:spTgt spid="172"/>
                                            </p:tgtEl>
                                            <p:attrNameLst>
                                              <p:attrName>style.visibility</p:attrName>
                                            </p:attrNameLst>
                                          </p:cBhvr>
                                          <p:to>
                                            <p:strVal val="visible"/>
                                          </p:to>
                                        </p:set>
                                        <p:animEffect transition="in" filter="fade">
                                          <p:cBhvr>
                                            <p:cTn id="12" dur="1000"/>
                                            <p:tgtEl>
                                              <p:spTgt spid="172"/>
                                            </p:tgtEl>
                                          </p:cBhvr>
                                        </p:animEffect>
                                        <p:anim calcmode="lin" valueType="num">
                                          <p:cBhvr>
                                            <p:cTn id="13" dur="1000" fill="hold"/>
                                            <p:tgtEl>
                                              <p:spTgt spid="172"/>
                                            </p:tgtEl>
                                            <p:attrNameLst>
                                              <p:attrName>ppt_x</p:attrName>
                                            </p:attrNameLst>
                                          </p:cBhvr>
                                          <p:tavLst>
                                            <p:tav tm="0">
                                              <p:val>
                                                <p:strVal val="#ppt_x"/>
                                              </p:val>
                                            </p:tav>
                                            <p:tav tm="100000">
                                              <p:val>
                                                <p:strVal val="#ppt_x"/>
                                              </p:val>
                                            </p:tav>
                                          </p:tavLst>
                                        </p:anim>
                                        <p:anim calcmode="lin" valueType="num">
                                          <p:cBhvr>
                                            <p:cTn id="14" dur="1000" fill="hold"/>
                                            <p:tgtEl>
                                              <p:spTgt spid="172"/>
                                            </p:tgtEl>
                                            <p:attrNameLst>
                                              <p:attrName>ppt_y</p:attrName>
                                            </p:attrNameLst>
                                          </p:cBhvr>
                                          <p:tavLst>
                                            <p:tav tm="0">
                                              <p:val>
                                                <p:strVal val="#ppt_y+.1"/>
                                              </p:val>
                                            </p:tav>
                                            <p:tav tm="100000">
                                              <p:val>
                                                <p:strVal val="#ppt_y"/>
                                              </p:val>
                                            </p:tav>
                                          </p:tavLst>
                                        </p:anim>
                                      </p:childTnLst>
                                    </p:cTn>
                                  </p:par>
                                </p:childTnLst>
                              </p:cTn>
                            </p:par>
                            <p:par>
                              <p:cTn id="15" fill="hold">
                                <p:stCondLst>
                                  <p:cond delay="1500"/>
                                </p:stCondLst>
                                <p:childTnLst>
                                  <p:par>
                                    <p:cTn id="16" presetID="53" presetClass="entr" presetSubtype="16" fill="hold" nodeType="afterEffect">
                                      <p:stCondLst>
                                        <p:cond delay="0"/>
                                      </p:stCondLst>
                                      <p:childTnLst>
                                        <p:set>
                                          <p:cBhvr>
                                            <p:cTn id="17" dur="1" fill="hold">
                                              <p:stCondLst>
                                                <p:cond delay="0"/>
                                              </p:stCondLst>
                                            </p:cTn>
                                            <p:tgtEl>
                                              <p:spTgt spid="405"/>
                                            </p:tgtEl>
                                            <p:attrNameLst>
                                              <p:attrName>style.visibility</p:attrName>
                                            </p:attrNameLst>
                                          </p:cBhvr>
                                          <p:to>
                                            <p:strVal val="visible"/>
                                          </p:to>
                                        </p:set>
                                        <p:anim calcmode="lin" valueType="num">
                                          <p:cBhvr>
                                            <p:cTn id="18" dur="500" fill="hold"/>
                                            <p:tgtEl>
                                              <p:spTgt spid="405"/>
                                            </p:tgtEl>
                                            <p:attrNameLst>
                                              <p:attrName>ppt_w</p:attrName>
                                            </p:attrNameLst>
                                          </p:cBhvr>
                                          <p:tavLst>
                                            <p:tav tm="0">
                                              <p:val>
                                                <p:fltVal val="0"/>
                                              </p:val>
                                            </p:tav>
                                            <p:tav tm="100000">
                                              <p:val>
                                                <p:strVal val="#ppt_w"/>
                                              </p:val>
                                            </p:tav>
                                          </p:tavLst>
                                        </p:anim>
                                        <p:anim calcmode="lin" valueType="num">
                                          <p:cBhvr>
                                            <p:cTn id="19" dur="500" fill="hold"/>
                                            <p:tgtEl>
                                              <p:spTgt spid="405"/>
                                            </p:tgtEl>
                                            <p:attrNameLst>
                                              <p:attrName>ppt_h</p:attrName>
                                            </p:attrNameLst>
                                          </p:cBhvr>
                                          <p:tavLst>
                                            <p:tav tm="0">
                                              <p:val>
                                                <p:fltVal val="0"/>
                                              </p:val>
                                            </p:tav>
                                            <p:tav tm="100000">
                                              <p:val>
                                                <p:strVal val="#ppt_h"/>
                                              </p:val>
                                            </p:tav>
                                          </p:tavLst>
                                        </p:anim>
                                        <p:animEffect transition="in" filter="fade">
                                          <p:cBhvr>
                                            <p:cTn id="20" dur="500"/>
                                            <p:tgtEl>
                                              <p:spTgt spid="405"/>
                                            </p:tgtEl>
                                          </p:cBhvr>
                                        </p:animEffect>
                                      </p:childTnLst>
                                    </p:cTn>
                                  </p:par>
                                </p:childTnLst>
                              </p:cTn>
                            </p:par>
                            <p:par>
                              <p:cTn id="21" fill="hold">
                                <p:stCondLst>
                                  <p:cond delay="2000"/>
                                </p:stCondLst>
                                <p:childTnLst>
                                  <p:par>
                                    <p:cTn id="22" presetID="53" presetClass="entr" presetSubtype="16" fill="hold" nodeType="afterEffect">
                                      <p:stCondLst>
                                        <p:cond delay="0"/>
                                      </p:stCondLst>
                                      <p:childTnLst>
                                        <p:set>
                                          <p:cBhvr>
                                            <p:cTn id="23" dur="1" fill="hold">
                                              <p:stCondLst>
                                                <p:cond delay="0"/>
                                              </p:stCondLst>
                                            </p:cTn>
                                            <p:tgtEl>
                                              <p:spTgt spid="406"/>
                                            </p:tgtEl>
                                            <p:attrNameLst>
                                              <p:attrName>style.visibility</p:attrName>
                                            </p:attrNameLst>
                                          </p:cBhvr>
                                          <p:to>
                                            <p:strVal val="visible"/>
                                          </p:to>
                                        </p:set>
                                        <p:anim calcmode="lin" valueType="num">
                                          <p:cBhvr>
                                            <p:cTn id="24" dur="500" fill="hold"/>
                                            <p:tgtEl>
                                              <p:spTgt spid="406"/>
                                            </p:tgtEl>
                                            <p:attrNameLst>
                                              <p:attrName>ppt_w</p:attrName>
                                            </p:attrNameLst>
                                          </p:cBhvr>
                                          <p:tavLst>
                                            <p:tav tm="0">
                                              <p:val>
                                                <p:fltVal val="0"/>
                                              </p:val>
                                            </p:tav>
                                            <p:tav tm="100000">
                                              <p:val>
                                                <p:strVal val="#ppt_w"/>
                                              </p:val>
                                            </p:tav>
                                          </p:tavLst>
                                        </p:anim>
                                        <p:anim calcmode="lin" valueType="num">
                                          <p:cBhvr>
                                            <p:cTn id="25" dur="500" fill="hold"/>
                                            <p:tgtEl>
                                              <p:spTgt spid="406"/>
                                            </p:tgtEl>
                                            <p:attrNameLst>
                                              <p:attrName>ppt_h</p:attrName>
                                            </p:attrNameLst>
                                          </p:cBhvr>
                                          <p:tavLst>
                                            <p:tav tm="0">
                                              <p:val>
                                                <p:fltVal val="0"/>
                                              </p:val>
                                            </p:tav>
                                            <p:tav tm="100000">
                                              <p:val>
                                                <p:strVal val="#ppt_h"/>
                                              </p:val>
                                            </p:tav>
                                          </p:tavLst>
                                        </p:anim>
                                        <p:animEffect transition="in" filter="fade">
                                          <p:cBhvr>
                                            <p:cTn id="26" dur="500"/>
                                            <p:tgtEl>
                                              <p:spTgt spid="406"/>
                                            </p:tgtEl>
                                          </p:cBhvr>
                                        </p:animEffect>
                                      </p:childTnLst>
                                    </p:cTn>
                                  </p:par>
                                </p:childTnLst>
                              </p:cTn>
                            </p:par>
                            <p:par>
                              <p:cTn id="27" fill="hold">
                                <p:stCondLst>
                                  <p:cond delay="2500"/>
                                </p:stCondLst>
                                <p:childTnLst>
                                  <p:par>
                                    <p:cTn id="28" presetID="53" presetClass="entr" presetSubtype="16" fill="hold" nodeType="afterEffect">
                                      <p:stCondLst>
                                        <p:cond delay="0"/>
                                      </p:stCondLst>
                                      <p:childTnLst>
                                        <p:set>
                                          <p:cBhvr>
                                            <p:cTn id="29" dur="1" fill="hold">
                                              <p:stCondLst>
                                                <p:cond delay="0"/>
                                              </p:stCondLst>
                                            </p:cTn>
                                            <p:tgtEl>
                                              <p:spTgt spid="412"/>
                                            </p:tgtEl>
                                            <p:attrNameLst>
                                              <p:attrName>style.visibility</p:attrName>
                                            </p:attrNameLst>
                                          </p:cBhvr>
                                          <p:to>
                                            <p:strVal val="visible"/>
                                          </p:to>
                                        </p:set>
                                        <p:anim calcmode="lin" valueType="num">
                                          <p:cBhvr>
                                            <p:cTn id="30" dur="500" fill="hold"/>
                                            <p:tgtEl>
                                              <p:spTgt spid="412"/>
                                            </p:tgtEl>
                                            <p:attrNameLst>
                                              <p:attrName>ppt_w</p:attrName>
                                            </p:attrNameLst>
                                          </p:cBhvr>
                                          <p:tavLst>
                                            <p:tav tm="0">
                                              <p:val>
                                                <p:fltVal val="0"/>
                                              </p:val>
                                            </p:tav>
                                            <p:tav tm="100000">
                                              <p:val>
                                                <p:strVal val="#ppt_w"/>
                                              </p:val>
                                            </p:tav>
                                          </p:tavLst>
                                        </p:anim>
                                        <p:anim calcmode="lin" valueType="num">
                                          <p:cBhvr>
                                            <p:cTn id="31" dur="500" fill="hold"/>
                                            <p:tgtEl>
                                              <p:spTgt spid="412"/>
                                            </p:tgtEl>
                                            <p:attrNameLst>
                                              <p:attrName>ppt_h</p:attrName>
                                            </p:attrNameLst>
                                          </p:cBhvr>
                                          <p:tavLst>
                                            <p:tav tm="0">
                                              <p:val>
                                                <p:fltVal val="0"/>
                                              </p:val>
                                            </p:tav>
                                            <p:tav tm="100000">
                                              <p:val>
                                                <p:strVal val="#ppt_h"/>
                                              </p:val>
                                            </p:tav>
                                          </p:tavLst>
                                        </p:anim>
                                        <p:animEffect transition="in" filter="fade">
                                          <p:cBhvr>
                                            <p:cTn id="32" dur="500"/>
                                            <p:tgtEl>
                                              <p:spTgt spid="412"/>
                                            </p:tgtEl>
                                          </p:cBhvr>
                                        </p:animEffect>
                                      </p:childTnLst>
                                    </p:cTn>
                                  </p:par>
                                </p:childTnLst>
                              </p:cTn>
                            </p:par>
                            <p:par>
                              <p:cTn id="33" fill="hold">
                                <p:stCondLst>
                                  <p:cond delay="3000"/>
                                </p:stCondLst>
                                <p:childTnLst>
                                  <p:par>
                                    <p:cTn id="34" presetID="53" presetClass="entr" presetSubtype="16" fill="hold" nodeType="afterEffect">
                                      <p:stCondLst>
                                        <p:cond delay="0"/>
                                      </p:stCondLst>
                                      <p:childTnLst>
                                        <p:set>
                                          <p:cBhvr>
                                            <p:cTn id="35" dur="1" fill="hold">
                                              <p:stCondLst>
                                                <p:cond delay="0"/>
                                              </p:stCondLst>
                                            </p:cTn>
                                            <p:tgtEl>
                                              <p:spTgt spid="413"/>
                                            </p:tgtEl>
                                            <p:attrNameLst>
                                              <p:attrName>style.visibility</p:attrName>
                                            </p:attrNameLst>
                                          </p:cBhvr>
                                          <p:to>
                                            <p:strVal val="visible"/>
                                          </p:to>
                                        </p:set>
                                        <p:anim calcmode="lin" valueType="num">
                                          <p:cBhvr>
                                            <p:cTn id="36" dur="500" fill="hold"/>
                                            <p:tgtEl>
                                              <p:spTgt spid="413"/>
                                            </p:tgtEl>
                                            <p:attrNameLst>
                                              <p:attrName>ppt_w</p:attrName>
                                            </p:attrNameLst>
                                          </p:cBhvr>
                                          <p:tavLst>
                                            <p:tav tm="0">
                                              <p:val>
                                                <p:fltVal val="0"/>
                                              </p:val>
                                            </p:tav>
                                            <p:tav tm="100000">
                                              <p:val>
                                                <p:strVal val="#ppt_w"/>
                                              </p:val>
                                            </p:tav>
                                          </p:tavLst>
                                        </p:anim>
                                        <p:anim calcmode="lin" valueType="num">
                                          <p:cBhvr>
                                            <p:cTn id="37" dur="500" fill="hold"/>
                                            <p:tgtEl>
                                              <p:spTgt spid="413"/>
                                            </p:tgtEl>
                                            <p:attrNameLst>
                                              <p:attrName>ppt_h</p:attrName>
                                            </p:attrNameLst>
                                          </p:cBhvr>
                                          <p:tavLst>
                                            <p:tav tm="0">
                                              <p:val>
                                                <p:fltVal val="0"/>
                                              </p:val>
                                            </p:tav>
                                            <p:tav tm="100000">
                                              <p:val>
                                                <p:strVal val="#ppt_h"/>
                                              </p:val>
                                            </p:tav>
                                          </p:tavLst>
                                        </p:anim>
                                        <p:animEffect transition="in" filter="fade">
                                          <p:cBhvr>
                                            <p:cTn id="38" dur="500"/>
                                            <p:tgtEl>
                                              <p:spTgt spid="413"/>
                                            </p:tgtEl>
                                          </p:cBhvr>
                                        </p:animEffect>
                                      </p:childTnLst>
                                    </p:cTn>
                                  </p:par>
                                </p:childTnLst>
                              </p:cTn>
                            </p:par>
                            <p:par>
                              <p:cTn id="39" fill="hold">
                                <p:stCondLst>
                                  <p:cond delay="3500"/>
                                </p:stCondLst>
                                <p:childTnLst>
                                  <p:par>
                                    <p:cTn id="40" presetID="53" presetClass="entr" presetSubtype="16" fill="hold" nodeType="afterEffect">
                                      <p:stCondLst>
                                        <p:cond delay="0"/>
                                      </p:stCondLst>
                                      <p:childTnLst>
                                        <p:set>
                                          <p:cBhvr>
                                            <p:cTn id="41" dur="1" fill="hold">
                                              <p:stCondLst>
                                                <p:cond delay="0"/>
                                              </p:stCondLst>
                                            </p:cTn>
                                            <p:tgtEl>
                                              <p:spTgt spid="419"/>
                                            </p:tgtEl>
                                            <p:attrNameLst>
                                              <p:attrName>style.visibility</p:attrName>
                                            </p:attrNameLst>
                                          </p:cBhvr>
                                          <p:to>
                                            <p:strVal val="visible"/>
                                          </p:to>
                                        </p:set>
                                        <p:anim calcmode="lin" valueType="num">
                                          <p:cBhvr>
                                            <p:cTn id="42" dur="500" fill="hold"/>
                                            <p:tgtEl>
                                              <p:spTgt spid="419"/>
                                            </p:tgtEl>
                                            <p:attrNameLst>
                                              <p:attrName>ppt_w</p:attrName>
                                            </p:attrNameLst>
                                          </p:cBhvr>
                                          <p:tavLst>
                                            <p:tav tm="0">
                                              <p:val>
                                                <p:fltVal val="0"/>
                                              </p:val>
                                            </p:tav>
                                            <p:tav tm="100000">
                                              <p:val>
                                                <p:strVal val="#ppt_w"/>
                                              </p:val>
                                            </p:tav>
                                          </p:tavLst>
                                        </p:anim>
                                        <p:anim calcmode="lin" valueType="num">
                                          <p:cBhvr>
                                            <p:cTn id="43" dur="500" fill="hold"/>
                                            <p:tgtEl>
                                              <p:spTgt spid="419"/>
                                            </p:tgtEl>
                                            <p:attrNameLst>
                                              <p:attrName>ppt_h</p:attrName>
                                            </p:attrNameLst>
                                          </p:cBhvr>
                                          <p:tavLst>
                                            <p:tav tm="0">
                                              <p:val>
                                                <p:fltVal val="0"/>
                                              </p:val>
                                            </p:tav>
                                            <p:tav tm="100000">
                                              <p:val>
                                                <p:strVal val="#ppt_h"/>
                                              </p:val>
                                            </p:tav>
                                          </p:tavLst>
                                        </p:anim>
                                        <p:animEffect transition="in" filter="fade">
                                          <p:cBhvr>
                                            <p:cTn id="44" dur="500"/>
                                            <p:tgtEl>
                                              <p:spTgt spid="419"/>
                                            </p:tgtEl>
                                          </p:cBhvr>
                                        </p:animEffect>
                                      </p:childTnLst>
                                    </p:cTn>
                                  </p:par>
                                </p:childTnLst>
                              </p:cTn>
                            </p:par>
                            <p:par>
                              <p:cTn id="45" fill="hold">
                                <p:stCondLst>
                                  <p:cond delay="4000"/>
                                </p:stCondLst>
                                <p:childTnLst>
                                  <p:par>
                                    <p:cTn id="46" presetID="53" presetClass="entr" presetSubtype="16" fill="hold" nodeType="afterEffect">
                                      <p:stCondLst>
                                        <p:cond delay="0"/>
                                      </p:stCondLst>
                                      <p:childTnLst>
                                        <p:set>
                                          <p:cBhvr>
                                            <p:cTn id="47" dur="1" fill="hold">
                                              <p:stCondLst>
                                                <p:cond delay="0"/>
                                              </p:stCondLst>
                                            </p:cTn>
                                            <p:tgtEl>
                                              <p:spTgt spid="420"/>
                                            </p:tgtEl>
                                            <p:attrNameLst>
                                              <p:attrName>style.visibility</p:attrName>
                                            </p:attrNameLst>
                                          </p:cBhvr>
                                          <p:to>
                                            <p:strVal val="visible"/>
                                          </p:to>
                                        </p:set>
                                        <p:anim calcmode="lin" valueType="num">
                                          <p:cBhvr>
                                            <p:cTn id="48" dur="500" fill="hold"/>
                                            <p:tgtEl>
                                              <p:spTgt spid="420"/>
                                            </p:tgtEl>
                                            <p:attrNameLst>
                                              <p:attrName>ppt_w</p:attrName>
                                            </p:attrNameLst>
                                          </p:cBhvr>
                                          <p:tavLst>
                                            <p:tav tm="0">
                                              <p:val>
                                                <p:fltVal val="0"/>
                                              </p:val>
                                            </p:tav>
                                            <p:tav tm="100000">
                                              <p:val>
                                                <p:strVal val="#ppt_w"/>
                                              </p:val>
                                            </p:tav>
                                          </p:tavLst>
                                        </p:anim>
                                        <p:anim calcmode="lin" valueType="num">
                                          <p:cBhvr>
                                            <p:cTn id="49" dur="500" fill="hold"/>
                                            <p:tgtEl>
                                              <p:spTgt spid="420"/>
                                            </p:tgtEl>
                                            <p:attrNameLst>
                                              <p:attrName>ppt_h</p:attrName>
                                            </p:attrNameLst>
                                          </p:cBhvr>
                                          <p:tavLst>
                                            <p:tav tm="0">
                                              <p:val>
                                                <p:fltVal val="0"/>
                                              </p:val>
                                            </p:tav>
                                            <p:tav tm="100000">
                                              <p:val>
                                                <p:strVal val="#ppt_h"/>
                                              </p:val>
                                            </p:tav>
                                          </p:tavLst>
                                        </p:anim>
                                        <p:animEffect transition="in" filter="fade">
                                          <p:cBhvr>
                                            <p:cTn id="50" dur="500"/>
                                            <p:tgtEl>
                                              <p:spTgt spid="420"/>
                                            </p:tgtEl>
                                          </p:cBhvr>
                                        </p:animEffect>
                                      </p:childTnLst>
                                    </p:cTn>
                                  </p:par>
                                </p:childTnLst>
                              </p:cTn>
                            </p:par>
                            <p:par>
                              <p:cTn id="51" fill="hold">
                                <p:stCondLst>
                                  <p:cond delay="4500"/>
                                </p:stCondLst>
                                <p:childTnLst>
                                  <p:par>
                                    <p:cTn id="52" presetID="53" presetClass="entr" presetSubtype="16" fill="hold" nodeType="afterEffect">
                                      <p:stCondLst>
                                        <p:cond delay="0"/>
                                      </p:stCondLst>
                                      <p:childTnLst>
                                        <p:set>
                                          <p:cBhvr>
                                            <p:cTn id="53" dur="1" fill="hold">
                                              <p:stCondLst>
                                                <p:cond delay="0"/>
                                              </p:stCondLst>
                                            </p:cTn>
                                            <p:tgtEl>
                                              <p:spTgt spid="426"/>
                                            </p:tgtEl>
                                            <p:attrNameLst>
                                              <p:attrName>style.visibility</p:attrName>
                                            </p:attrNameLst>
                                          </p:cBhvr>
                                          <p:to>
                                            <p:strVal val="visible"/>
                                          </p:to>
                                        </p:set>
                                        <p:anim calcmode="lin" valueType="num">
                                          <p:cBhvr>
                                            <p:cTn id="54" dur="500" fill="hold"/>
                                            <p:tgtEl>
                                              <p:spTgt spid="426"/>
                                            </p:tgtEl>
                                            <p:attrNameLst>
                                              <p:attrName>ppt_w</p:attrName>
                                            </p:attrNameLst>
                                          </p:cBhvr>
                                          <p:tavLst>
                                            <p:tav tm="0">
                                              <p:val>
                                                <p:fltVal val="0"/>
                                              </p:val>
                                            </p:tav>
                                            <p:tav tm="100000">
                                              <p:val>
                                                <p:strVal val="#ppt_w"/>
                                              </p:val>
                                            </p:tav>
                                          </p:tavLst>
                                        </p:anim>
                                        <p:anim calcmode="lin" valueType="num">
                                          <p:cBhvr>
                                            <p:cTn id="55" dur="500" fill="hold"/>
                                            <p:tgtEl>
                                              <p:spTgt spid="426"/>
                                            </p:tgtEl>
                                            <p:attrNameLst>
                                              <p:attrName>ppt_h</p:attrName>
                                            </p:attrNameLst>
                                          </p:cBhvr>
                                          <p:tavLst>
                                            <p:tav tm="0">
                                              <p:val>
                                                <p:fltVal val="0"/>
                                              </p:val>
                                            </p:tav>
                                            <p:tav tm="100000">
                                              <p:val>
                                                <p:strVal val="#ppt_h"/>
                                              </p:val>
                                            </p:tav>
                                          </p:tavLst>
                                        </p:anim>
                                        <p:animEffect transition="in" filter="fade">
                                          <p:cBhvr>
                                            <p:cTn id="56" dur="500"/>
                                            <p:tgtEl>
                                              <p:spTgt spid="426"/>
                                            </p:tgtEl>
                                          </p:cBhvr>
                                        </p:animEffect>
                                      </p:childTnLst>
                                    </p:cTn>
                                  </p:par>
                                </p:childTnLst>
                              </p:cTn>
                            </p:par>
                            <p:par>
                              <p:cTn id="57" fill="hold">
                                <p:stCondLst>
                                  <p:cond delay="5000"/>
                                </p:stCondLst>
                                <p:childTnLst>
                                  <p:par>
                                    <p:cTn id="58" presetID="53" presetClass="entr" presetSubtype="16" fill="hold" nodeType="afterEffect">
                                      <p:stCondLst>
                                        <p:cond delay="0"/>
                                      </p:stCondLst>
                                      <p:childTnLst>
                                        <p:set>
                                          <p:cBhvr>
                                            <p:cTn id="59" dur="1" fill="hold">
                                              <p:stCondLst>
                                                <p:cond delay="0"/>
                                              </p:stCondLst>
                                            </p:cTn>
                                            <p:tgtEl>
                                              <p:spTgt spid="427"/>
                                            </p:tgtEl>
                                            <p:attrNameLst>
                                              <p:attrName>style.visibility</p:attrName>
                                            </p:attrNameLst>
                                          </p:cBhvr>
                                          <p:to>
                                            <p:strVal val="visible"/>
                                          </p:to>
                                        </p:set>
                                        <p:anim calcmode="lin" valueType="num">
                                          <p:cBhvr>
                                            <p:cTn id="60" dur="500" fill="hold"/>
                                            <p:tgtEl>
                                              <p:spTgt spid="427"/>
                                            </p:tgtEl>
                                            <p:attrNameLst>
                                              <p:attrName>ppt_w</p:attrName>
                                            </p:attrNameLst>
                                          </p:cBhvr>
                                          <p:tavLst>
                                            <p:tav tm="0">
                                              <p:val>
                                                <p:fltVal val="0"/>
                                              </p:val>
                                            </p:tav>
                                            <p:tav tm="100000">
                                              <p:val>
                                                <p:strVal val="#ppt_w"/>
                                              </p:val>
                                            </p:tav>
                                          </p:tavLst>
                                        </p:anim>
                                        <p:anim calcmode="lin" valueType="num">
                                          <p:cBhvr>
                                            <p:cTn id="61" dur="500" fill="hold"/>
                                            <p:tgtEl>
                                              <p:spTgt spid="427"/>
                                            </p:tgtEl>
                                            <p:attrNameLst>
                                              <p:attrName>ppt_h</p:attrName>
                                            </p:attrNameLst>
                                          </p:cBhvr>
                                          <p:tavLst>
                                            <p:tav tm="0">
                                              <p:val>
                                                <p:fltVal val="0"/>
                                              </p:val>
                                            </p:tav>
                                            <p:tav tm="100000">
                                              <p:val>
                                                <p:strVal val="#ppt_h"/>
                                              </p:val>
                                            </p:tav>
                                          </p:tavLst>
                                        </p:anim>
                                        <p:animEffect transition="in" filter="fade">
                                          <p:cBhvr>
                                            <p:cTn id="62" dur="500"/>
                                            <p:tgtEl>
                                              <p:spTgt spid="427"/>
                                            </p:tgtEl>
                                          </p:cBhvr>
                                        </p:animEffect>
                                      </p:childTnLst>
                                    </p:cTn>
                                  </p:par>
                                </p:childTnLst>
                              </p:cTn>
                            </p:par>
                            <p:par>
                              <p:cTn id="63" fill="hold">
                                <p:stCondLst>
                                  <p:cond delay="5500"/>
                                </p:stCondLst>
                                <p:childTnLst>
                                  <p:par>
                                    <p:cTn id="64" presetID="53" presetClass="entr" presetSubtype="16" fill="hold" nodeType="afterEffect">
                                      <p:stCondLst>
                                        <p:cond delay="0"/>
                                      </p:stCondLst>
                                      <p:childTnLst>
                                        <p:set>
                                          <p:cBhvr>
                                            <p:cTn id="65" dur="1" fill="hold">
                                              <p:stCondLst>
                                                <p:cond delay="0"/>
                                              </p:stCondLst>
                                            </p:cTn>
                                            <p:tgtEl>
                                              <p:spTgt spid="433"/>
                                            </p:tgtEl>
                                            <p:attrNameLst>
                                              <p:attrName>style.visibility</p:attrName>
                                            </p:attrNameLst>
                                          </p:cBhvr>
                                          <p:to>
                                            <p:strVal val="visible"/>
                                          </p:to>
                                        </p:set>
                                        <p:anim calcmode="lin" valueType="num">
                                          <p:cBhvr>
                                            <p:cTn id="66" dur="500" fill="hold"/>
                                            <p:tgtEl>
                                              <p:spTgt spid="433"/>
                                            </p:tgtEl>
                                            <p:attrNameLst>
                                              <p:attrName>ppt_w</p:attrName>
                                            </p:attrNameLst>
                                          </p:cBhvr>
                                          <p:tavLst>
                                            <p:tav tm="0">
                                              <p:val>
                                                <p:fltVal val="0"/>
                                              </p:val>
                                            </p:tav>
                                            <p:tav tm="100000">
                                              <p:val>
                                                <p:strVal val="#ppt_w"/>
                                              </p:val>
                                            </p:tav>
                                          </p:tavLst>
                                        </p:anim>
                                        <p:anim calcmode="lin" valueType="num">
                                          <p:cBhvr>
                                            <p:cTn id="67" dur="500" fill="hold"/>
                                            <p:tgtEl>
                                              <p:spTgt spid="433"/>
                                            </p:tgtEl>
                                            <p:attrNameLst>
                                              <p:attrName>ppt_h</p:attrName>
                                            </p:attrNameLst>
                                          </p:cBhvr>
                                          <p:tavLst>
                                            <p:tav tm="0">
                                              <p:val>
                                                <p:fltVal val="0"/>
                                              </p:val>
                                            </p:tav>
                                            <p:tav tm="100000">
                                              <p:val>
                                                <p:strVal val="#ppt_h"/>
                                              </p:val>
                                            </p:tav>
                                          </p:tavLst>
                                        </p:anim>
                                        <p:animEffect transition="in" filter="fade">
                                          <p:cBhvr>
                                            <p:cTn id="68" dur="500"/>
                                            <p:tgtEl>
                                              <p:spTgt spid="433"/>
                                            </p:tgtEl>
                                          </p:cBhvr>
                                        </p:animEffect>
                                      </p:childTnLst>
                                    </p:cTn>
                                  </p:par>
                                </p:childTnLst>
                              </p:cTn>
                            </p:par>
                            <p:par>
                              <p:cTn id="69" fill="hold">
                                <p:stCondLst>
                                  <p:cond delay="6000"/>
                                </p:stCondLst>
                                <p:childTnLst>
                                  <p:par>
                                    <p:cTn id="70" presetID="53" presetClass="entr" presetSubtype="16" fill="hold" nodeType="afterEffect">
                                      <p:stCondLst>
                                        <p:cond delay="0"/>
                                      </p:stCondLst>
                                      <p:childTnLst>
                                        <p:set>
                                          <p:cBhvr>
                                            <p:cTn id="71" dur="1" fill="hold">
                                              <p:stCondLst>
                                                <p:cond delay="0"/>
                                              </p:stCondLst>
                                            </p:cTn>
                                            <p:tgtEl>
                                              <p:spTgt spid="434"/>
                                            </p:tgtEl>
                                            <p:attrNameLst>
                                              <p:attrName>style.visibility</p:attrName>
                                            </p:attrNameLst>
                                          </p:cBhvr>
                                          <p:to>
                                            <p:strVal val="visible"/>
                                          </p:to>
                                        </p:set>
                                        <p:anim calcmode="lin" valueType="num">
                                          <p:cBhvr>
                                            <p:cTn id="72" dur="500" fill="hold"/>
                                            <p:tgtEl>
                                              <p:spTgt spid="434"/>
                                            </p:tgtEl>
                                            <p:attrNameLst>
                                              <p:attrName>ppt_w</p:attrName>
                                            </p:attrNameLst>
                                          </p:cBhvr>
                                          <p:tavLst>
                                            <p:tav tm="0">
                                              <p:val>
                                                <p:fltVal val="0"/>
                                              </p:val>
                                            </p:tav>
                                            <p:tav tm="100000">
                                              <p:val>
                                                <p:strVal val="#ppt_w"/>
                                              </p:val>
                                            </p:tav>
                                          </p:tavLst>
                                        </p:anim>
                                        <p:anim calcmode="lin" valueType="num">
                                          <p:cBhvr>
                                            <p:cTn id="73" dur="500" fill="hold"/>
                                            <p:tgtEl>
                                              <p:spTgt spid="434"/>
                                            </p:tgtEl>
                                            <p:attrNameLst>
                                              <p:attrName>ppt_h</p:attrName>
                                            </p:attrNameLst>
                                          </p:cBhvr>
                                          <p:tavLst>
                                            <p:tav tm="0">
                                              <p:val>
                                                <p:fltVal val="0"/>
                                              </p:val>
                                            </p:tav>
                                            <p:tav tm="100000">
                                              <p:val>
                                                <p:strVal val="#ppt_h"/>
                                              </p:val>
                                            </p:tav>
                                          </p:tavLst>
                                        </p:anim>
                                        <p:animEffect transition="in" filter="fade">
                                          <p:cBhvr>
                                            <p:cTn id="74" dur="500"/>
                                            <p:tgtEl>
                                              <p:spTgt spid="434"/>
                                            </p:tgtEl>
                                          </p:cBhvr>
                                        </p:animEffect>
                                      </p:childTnLst>
                                    </p:cTn>
                                  </p:par>
                                </p:childTnLst>
                              </p:cTn>
                            </p:par>
                            <p:par>
                              <p:cTn id="75" fill="hold">
                                <p:stCondLst>
                                  <p:cond delay="6500"/>
                                </p:stCondLst>
                                <p:childTnLst>
                                  <p:par>
                                    <p:cTn id="76" presetID="53" presetClass="entr" presetSubtype="16" fill="hold" nodeType="afterEffect">
                                      <p:stCondLst>
                                        <p:cond delay="0"/>
                                      </p:stCondLst>
                                      <p:childTnLst>
                                        <p:set>
                                          <p:cBhvr>
                                            <p:cTn id="77" dur="1" fill="hold">
                                              <p:stCondLst>
                                                <p:cond delay="0"/>
                                              </p:stCondLst>
                                            </p:cTn>
                                            <p:tgtEl>
                                              <p:spTgt spid="440"/>
                                            </p:tgtEl>
                                            <p:attrNameLst>
                                              <p:attrName>style.visibility</p:attrName>
                                            </p:attrNameLst>
                                          </p:cBhvr>
                                          <p:to>
                                            <p:strVal val="visible"/>
                                          </p:to>
                                        </p:set>
                                        <p:anim calcmode="lin" valueType="num">
                                          <p:cBhvr>
                                            <p:cTn id="78" dur="500" fill="hold"/>
                                            <p:tgtEl>
                                              <p:spTgt spid="440"/>
                                            </p:tgtEl>
                                            <p:attrNameLst>
                                              <p:attrName>ppt_w</p:attrName>
                                            </p:attrNameLst>
                                          </p:cBhvr>
                                          <p:tavLst>
                                            <p:tav tm="0">
                                              <p:val>
                                                <p:fltVal val="0"/>
                                              </p:val>
                                            </p:tav>
                                            <p:tav tm="100000">
                                              <p:val>
                                                <p:strVal val="#ppt_w"/>
                                              </p:val>
                                            </p:tav>
                                          </p:tavLst>
                                        </p:anim>
                                        <p:anim calcmode="lin" valueType="num">
                                          <p:cBhvr>
                                            <p:cTn id="79" dur="500" fill="hold"/>
                                            <p:tgtEl>
                                              <p:spTgt spid="440"/>
                                            </p:tgtEl>
                                            <p:attrNameLst>
                                              <p:attrName>ppt_h</p:attrName>
                                            </p:attrNameLst>
                                          </p:cBhvr>
                                          <p:tavLst>
                                            <p:tav tm="0">
                                              <p:val>
                                                <p:fltVal val="0"/>
                                              </p:val>
                                            </p:tav>
                                            <p:tav tm="100000">
                                              <p:val>
                                                <p:strVal val="#ppt_h"/>
                                              </p:val>
                                            </p:tav>
                                          </p:tavLst>
                                        </p:anim>
                                        <p:animEffect transition="in" filter="fade">
                                          <p:cBhvr>
                                            <p:cTn id="80" dur="500"/>
                                            <p:tgtEl>
                                              <p:spTgt spid="440"/>
                                            </p:tgtEl>
                                          </p:cBhvr>
                                        </p:animEffect>
                                      </p:childTnLst>
                                    </p:cTn>
                                  </p:par>
                                </p:childTnLst>
                              </p:cTn>
                            </p:par>
                            <p:par>
                              <p:cTn id="81" fill="hold">
                                <p:stCondLst>
                                  <p:cond delay="7000"/>
                                </p:stCondLst>
                                <p:childTnLst>
                                  <p:par>
                                    <p:cTn id="82" presetID="53" presetClass="entr" presetSubtype="16" fill="hold" nodeType="afterEffect">
                                      <p:stCondLst>
                                        <p:cond delay="0"/>
                                      </p:stCondLst>
                                      <p:childTnLst>
                                        <p:set>
                                          <p:cBhvr>
                                            <p:cTn id="83" dur="1" fill="hold">
                                              <p:stCondLst>
                                                <p:cond delay="0"/>
                                              </p:stCondLst>
                                            </p:cTn>
                                            <p:tgtEl>
                                              <p:spTgt spid="441"/>
                                            </p:tgtEl>
                                            <p:attrNameLst>
                                              <p:attrName>style.visibility</p:attrName>
                                            </p:attrNameLst>
                                          </p:cBhvr>
                                          <p:to>
                                            <p:strVal val="visible"/>
                                          </p:to>
                                        </p:set>
                                        <p:anim calcmode="lin" valueType="num">
                                          <p:cBhvr>
                                            <p:cTn id="84" dur="500" fill="hold"/>
                                            <p:tgtEl>
                                              <p:spTgt spid="441"/>
                                            </p:tgtEl>
                                            <p:attrNameLst>
                                              <p:attrName>ppt_w</p:attrName>
                                            </p:attrNameLst>
                                          </p:cBhvr>
                                          <p:tavLst>
                                            <p:tav tm="0">
                                              <p:val>
                                                <p:fltVal val="0"/>
                                              </p:val>
                                            </p:tav>
                                            <p:tav tm="100000">
                                              <p:val>
                                                <p:strVal val="#ppt_w"/>
                                              </p:val>
                                            </p:tav>
                                          </p:tavLst>
                                        </p:anim>
                                        <p:anim calcmode="lin" valueType="num">
                                          <p:cBhvr>
                                            <p:cTn id="85" dur="500" fill="hold"/>
                                            <p:tgtEl>
                                              <p:spTgt spid="441"/>
                                            </p:tgtEl>
                                            <p:attrNameLst>
                                              <p:attrName>ppt_h</p:attrName>
                                            </p:attrNameLst>
                                          </p:cBhvr>
                                          <p:tavLst>
                                            <p:tav tm="0">
                                              <p:val>
                                                <p:fltVal val="0"/>
                                              </p:val>
                                            </p:tav>
                                            <p:tav tm="100000">
                                              <p:val>
                                                <p:strVal val="#ppt_h"/>
                                              </p:val>
                                            </p:tav>
                                          </p:tavLst>
                                        </p:anim>
                                        <p:animEffect transition="in" filter="fade">
                                          <p:cBhvr>
                                            <p:cTn id="86" dur="500"/>
                                            <p:tgtEl>
                                              <p:spTgt spid="44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6" grpId="0"/>
        </p:bldLst>
      </p:timing>
    </mc:Fallback>
  </mc:AlternateContent>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2"/>
          <p:cNvGrpSpPr/>
          <p:nvPr/>
        </p:nvGrpSpPr>
        <p:grpSpPr>
          <a:xfrm>
            <a:off x="8431392" y="1"/>
            <a:ext cx="300083" cy="285750"/>
            <a:chOff x="8431388" y="0"/>
            <a:chExt cx="300083" cy="285750"/>
          </a:xfrm>
        </p:grpSpPr>
        <p:sp>
          <p:nvSpPr>
            <p:cNvPr id="14" name="Rectangle 13"/>
            <p:cNvSpPr/>
            <p:nvPr/>
          </p:nvSpPr>
          <p:spPr>
            <a:xfrm>
              <a:off x="8458200" y="0"/>
              <a:ext cx="228600" cy="285750"/>
            </a:xfrm>
            <a:prstGeom prst="rect">
              <a:avLst/>
            </a:prstGeom>
            <a:solidFill>
              <a:srgbClr val="16A08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5" name="TextBox 14"/>
            <p:cNvSpPr txBox="1"/>
            <p:nvPr/>
          </p:nvSpPr>
          <p:spPr>
            <a:xfrm>
              <a:off x="8431388" y="44010"/>
              <a:ext cx="300083" cy="230832"/>
            </a:xfrm>
            <a:prstGeom prst="rect">
              <a:avLst/>
            </a:prstGeom>
            <a:noFill/>
          </p:spPr>
          <p:txBody>
            <a:bodyPr wrap="none" rtlCol="0">
              <a:spAutoFit/>
            </a:bodyPr>
            <a:lstStyle/>
            <a:p>
              <a:pPr algn="ctr"/>
              <a:r>
                <a:rPr lang="id-ID" sz="900" b="1" dirty="0">
                  <a:solidFill>
                    <a:schemeClr val="bg1"/>
                  </a:solidFill>
                </a:rPr>
                <a:t>41</a:t>
              </a:r>
              <a:endParaRPr lang="en-US" sz="900" b="1" dirty="0">
                <a:solidFill>
                  <a:schemeClr val="bg1"/>
                </a:solidFill>
              </a:endParaRPr>
            </a:p>
          </p:txBody>
        </p:sp>
      </p:grpSp>
      <p:sp>
        <p:nvSpPr>
          <p:cNvPr id="86" name="Rectangle 44">
            <a:extLst>
              <a:ext uri="{FF2B5EF4-FFF2-40B4-BE49-F238E27FC236}">
                <a16:creationId xmlns:a16="http://schemas.microsoft.com/office/drawing/2014/main" id="{778B87C2-C3D3-476B-B810-D681FB632E4B}"/>
              </a:ext>
            </a:extLst>
          </p:cNvPr>
          <p:cNvSpPr>
            <a:spLocks noChangeArrowheads="1"/>
          </p:cNvSpPr>
          <p:nvPr/>
        </p:nvSpPr>
        <p:spPr bwMode="auto">
          <a:xfrm>
            <a:off x="3073361" y="136491"/>
            <a:ext cx="3375789" cy="429843"/>
          </a:xfrm>
          <a:prstGeom prst="rect">
            <a:avLst/>
          </a:prstGeom>
          <a:noFill/>
          <a:ln w="9525" algn="ctr">
            <a:noFill/>
            <a:miter lim="800000"/>
          </a:ln>
        </p:spPr>
        <p:txBody>
          <a:bodyPr wrap="square" lIns="87041" tIns="43520" rIns="87041" bIns="43520">
            <a:spAutoFit/>
          </a:bodyPr>
          <a:lstStyle/>
          <a:p>
            <a:pPr algn="ctr" eaLnBrk="0" hangingPunct="0"/>
            <a:r>
              <a:rPr lang="en-US" altLang="zh-CN" sz="2222" b="1" dirty="0">
                <a:solidFill>
                  <a:srgbClr val="356377"/>
                </a:solidFill>
                <a:latin typeface="微软雅黑" panose="020B0503020204020204" pitchFamily="34" charset="-122"/>
                <a:ea typeface="微软雅黑" panose="020B0503020204020204" pitchFamily="34" charset="-122"/>
              </a:rPr>
              <a:t>Enter your title here</a:t>
            </a:r>
          </a:p>
        </p:txBody>
      </p:sp>
      <p:grpSp>
        <p:nvGrpSpPr>
          <p:cNvPr id="115" name="กลุ่ม 3">
            <a:extLst>
              <a:ext uri="{FF2B5EF4-FFF2-40B4-BE49-F238E27FC236}">
                <a16:creationId xmlns:a16="http://schemas.microsoft.com/office/drawing/2014/main" id="{63EDCA3D-B821-4B36-8EDE-8D76B8A8048E}"/>
              </a:ext>
            </a:extLst>
          </p:cNvPr>
          <p:cNvGrpSpPr/>
          <p:nvPr/>
        </p:nvGrpSpPr>
        <p:grpSpPr>
          <a:xfrm>
            <a:off x="5180099" y="1377787"/>
            <a:ext cx="3392402" cy="2883929"/>
            <a:chOff x="2422695" y="3460387"/>
            <a:chExt cx="7828153" cy="6654825"/>
          </a:xfrm>
          <a:solidFill>
            <a:schemeClr val="accent6"/>
          </a:solidFill>
        </p:grpSpPr>
        <p:sp>
          <p:nvSpPr>
            <p:cNvPr id="116" name="Freeform 318">
              <a:extLst>
                <a:ext uri="{FF2B5EF4-FFF2-40B4-BE49-F238E27FC236}">
                  <a16:creationId xmlns:a16="http://schemas.microsoft.com/office/drawing/2014/main" id="{29EAE1A0-E64E-466C-810B-1665730796AA}"/>
                </a:ext>
              </a:extLst>
            </p:cNvPr>
            <p:cNvSpPr>
              <a:spLocks noEditPoints="1"/>
            </p:cNvSpPr>
            <p:nvPr/>
          </p:nvSpPr>
          <p:spPr bwMode="auto">
            <a:xfrm flipH="1">
              <a:off x="3106297" y="3460387"/>
              <a:ext cx="4696047" cy="4542413"/>
            </a:xfrm>
            <a:custGeom>
              <a:avLst/>
              <a:gdLst>
                <a:gd name="T0" fmla="*/ 147 w 158"/>
                <a:gd name="T1" fmla="*/ 70 h 157"/>
                <a:gd name="T2" fmla="*/ 144 w 158"/>
                <a:gd name="T3" fmla="*/ 59 h 157"/>
                <a:gd name="T4" fmla="*/ 140 w 158"/>
                <a:gd name="T5" fmla="*/ 47 h 157"/>
                <a:gd name="T6" fmla="*/ 134 w 158"/>
                <a:gd name="T7" fmla="*/ 37 h 157"/>
                <a:gd name="T8" fmla="*/ 126 w 158"/>
                <a:gd name="T9" fmla="*/ 28 h 157"/>
                <a:gd name="T10" fmla="*/ 116 w 158"/>
                <a:gd name="T11" fmla="*/ 21 h 157"/>
                <a:gd name="T12" fmla="*/ 106 w 158"/>
                <a:gd name="T13" fmla="*/ 16 h 157"/>
                <a:gd name="T14" fmla="*/ 94 w 158"/>
                <a:gd name="T15" fmla="*/ 12 h 157"/>
                <a:gd name="T16" fmla="*/ 83 w 158"/>
                <a:gd name="T17" fmla="*/ 10 h 157"/>
                <a:gd name="T18" fmla="*/ 71 w 158"/>
                <a:gd name="T19" fmla="*/ 11 h 157"/>
                <a:gd name="T20" fmla="*/ 59 w 158"/>
                <a:gd name="T21" fmla="*/ 13 h 157"/>
                <a:gd name="T22" fmla="*/ 48 w 158"/>
                <a:gd name="T23" fmla="*/ 18 h 157"/>
                <a:gd name="T24" fmla="*/ 38 w 158"/>
                <a:gd name="T25" fmla="*/ 24 h 157"/>
                <a:gd name="T26" fmla="*/ 29 w 158"/>
                <a:gd name="T27" fmla="*/ 32 h 157"/>
                <a:gd name="T28" fmla="*/ 22 w 158"/>
                <a:gd name="T29" fmla="*/ 41 h 157"/>
                <a:gd name="T30" fmla="*/ 16 w 158"/>
                <a:gd name="T31" fmla="*/ 52 h 157"/>
                <a:gd name="T32" fmla="*/ 12 w 158"/>
                <a:gd name="T33" fmla="*/ 63 h 157"/>
                <a:gd name="T34" fmla="*/ 11 w 158"/>
                <a:gd name="T35" fmla="*/ 75 h 157"/>
                <a:gd name="T36" fmla="*/ 11 w 158"/>
                <a:gd name="T37" fmla="*/ 87 h 157"/>
                <a:gd name="T38" fmla="*/ 14 w 158"/>
                <a:gd name="T39" fmla="*/ 99 h 157"/>
                <a:gd name="T40" fmla="*/ 18 w 158"/>
                <a:gd name="T41" fmla="*/ 110 h 157"/>
                <a:gd name="T42" fmla="*/ 25 w 158"/>
                <a:gd name="T43" fmla="*/ 120 h 157"/>
                <a:gd name="T44" fmla="*/ 33 w 158"/>
                <a:gd name="T45" fmla="*/ 129 h 157"/>
                <a:gd name="T46" fmla="*/ 42 w 158"/>
                <a:gd name="T47" fmla="*/ 136 h 157"/>
                <a:gd name="T48" fmla="*/ 52 w 158"/>
                <a:gd name="T49" fmla="*/ 142 h 157"/>
                <a:gd name="T50" fmla="*/ 64 w 158"/>
                <a:gd name="T51" fmla="*/ 145 h 157"/>
                <a:gd name="T52" fmla="*/ 76 w 158"/>
                <a:gd name="T53" fmla="*/ 147 h 157"/>
                <a:gd name="T54" fmla="*/ 87 w 158"/>
                <a:gd name="T55" fmla="*/ 147 h 157"/>
                <a:gd name="T56" fmla="*/ 99 w 158"/>
                <a:gd name="T57" fmla="*/ 144 h 157"/>
                <a:gd name="T58" fmla="*/ 110 w 158"/>
                <a:gd name="T59" fmla="*/ 140 h 157"/>
                <a:gd name="T60" fmla="*/ 120 w 158"/>
                <a:gd name="T61" fmla="*/ 133 h 157"/>
                <a:gd name="T62" fmla="*/ 129 w 158"/>
                <a:gd name="T63" fmla="*/ 125 h 157"/>
                <a:gd name="T64" fmla="*/ 136 w 158"/>
                <a:gd name="T65" fmla="*/ 116 h 157"/>
                <a:gd name="T66" fmla="*/ 142 w 158"/>
                <a:gd name="T67" fmla="*/ 105 h 157"/>
                <a:gd name="T68" fmla="*/ 146 w 158"/>
                <a:gd name="T69" fmla="*/ 94 h 157"/>
                <a:gd name="T70" fmla="*/ 147 w 158"/>
                <a:gd name="T71" fmla="*/ 82 h 157"/>
                <a:gd name="T72" fmla="*/ 130 w 158"/>
                <a:gd name="T73" fmla="*/ 77 h 157"/>
                <a:gd name="T74" fmla="*/ 120 w 158"/>
                <a:gd name="T75" fmla="*/ 36 h 157"/>
                <a:gd name="T76" fmla="*/ 122 w 158"/>
                <a:gd name="T77" fmla="*/ 52 h 157"/>
                <a:gd name="T78" fmla="*/ 100 w 158"/>
                <a:gd name="T79" fmla="*/ 20 h 157"/>
                <a:gd name="T80" fmla="*/ 81 w 158"/>
                <a:gd name="T81" fmla="*/ 28 h 157"/>
                <a:gd name="T82" fmla="*/ 77 w 158"/>
                <a:gd name="T83" fmla="*/ 28 h 157"/>
                <a:gd name="T84" fmla="*/ 60 w 158"/>
                <a:gd name="T85" fmla="*/ 27 h 157"/>
                <a:gd name="T86" fmla="*/ 52 w 158"/>
                <a:gd name="T87" fmla="*/ 35 h 157"/>
                <a:gd name="T88" fmla="*/ 56 w 158"/>
                <a:gd name="T89" fmla="*/ 67 h 157"/>
                <a:gd name="T90" fmla="*/ 26 w 158"/>
                <a:gd name="T91" fmla="*/ 52 h 157"/>
                <a:gd name="T92" fmla="*/ 22 w 158"/>
                <a:gd name="T93" fmla="*/ 92 h 157"/>
                <a:gd name="T94" fmla="*/ 26 w 158"/>
                <a:gd name="T95" fmla="*/ 105 h 157"/>
                <a:gd name="T96" fmla="*/ 28 w 158"/>
                <a:gd name="T97" fmla="*/ 80 h 157"/>
                <a:gd name="T98" fmla="*/ 58 w 158"/>
                <a:gd name="T99" fmla="*/ 93 h 157"/>
                <a:gd name="T100" fmla="*/ 60 w 158"/>
                <a:gd name="T101" fmla="*/ 131 h 157"/>
                <a:gd name="T102" fmla="*/ 79 w 158"/>
                <a:gd name="T103" fmla="*/ 141 h 157"/>
                <a:gd name="T104" fmla="*/ 90 w 158"/>
                <a:gd name="T105" fmla="*/ 101 h 157"/>
                <a:gd name="T106" fmla="*/ 100 w 158"/>
                <a:gd name="T107" fmla="*/ 137 h 157"/>
                <a:gd name="T108" fmla="*/ 114 w 158"/>
                <a:gd name="T109" fmla="*/ 126 h 157"/>
                <a:gd name="T110" fmla="*/ 130 w 158"/>
                <a:gd name="T111" fmla="*/ 80 h 157"/>
                <a:gd name="T112" fmla="*/ 140 w 158"/>
                <a:gd name="T113" fmla="*/ 89 h 157"/>
                <a:gd name="T114" fmla="*/ 136 w 158"/>
                <a:gd name="T115" fmla="*/ 65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58" h="157">
                  <a:moveTo>
                    <a:pt x="155" y="81"/>
                  </a:moveTo>
                  <a:cubicBezTo>
                    <a:pt x="156" y="81"/>
                    <a:pt x="157" y="81"/>
                    <a:pt x="157" y="80"/>
                  </a:cubicBezTo>
                  <a:cubicBezTo>
                    <a:pt x="157" y="80"/>
                    <a:pt x="158" y="79"/>
                    <a:pt x="158" y="79"/>
                  </a:cubicBezTo>
                  <a:cubicBezTo>
                    <a:pt x="158" y="78"/>
                    <a:pt x="157" y="77"/>
                    <a:pt x="157" y="77"/>
                  </a:cubicBezTo>
                  <a:cubicBezTo>
                    <a:pt x="157" y="76"/>
                    <a:pt x="156" y="76"/>
                    <a:pt x="155" y="76"/>
                  </a:cubicBezTo>
                  <a:cubicBezTo>
                    <a:pt x="155" y="76"/>
                    <a:pt x="151" y="75"/>
                    <a:pt x="147" y="75"/>
                  </a:cubicBezTo>
                  <a:cubicBezTo>
                    <a:pt x="147" y="73"/>
                    <a:pt x="147" y="72"/>
                    <a:pt x="147" y="70"/>
                  </a:cubicBezTo>
                  <a:cubicBezTo>
                    <a:pt x="150" y="69"/>
                    <a:pt x="154" y="68"/>
                    <a:pt x="155" y="68"/>
                  </a:cubicBezTo>
                  <a:cubicBezTo>
                    <a:pt x="155" y="68"/>
                    <a:pt x="156" y="67"/>
                    <a:pt x="156" y="67"/>
                  </a:cubicBezTo>
                  <a:cubicBezTo>
                    <a:pt x="156" y="66"/>
                    <a:pt x="157" y="66"/>
                    <a:pt x="157" y="65"/>
                  </a:cubicBezTo>
                  <a:cubicBezTo>
                    <a:pt x="156" y="64"/>
                    <a:pt x="156" y="64"/>
                    <a:pt x="156" y="63"/>
                  </a:cubicBezTo>
                  <a:cubicBezTo>
                    <a:pt x="155" y="63"/>
                    <a:pt x="154" y="63"/>
                    <a:pt x="154" y="63"/>
                  </a:cubicBezTo>
                  <a:cubicBezTo>
                    <a:pt x="153" y="63"/>
                    <a:pt x="149" y="63"/>
                    <a:pt x="146" y="63"/>
                  </a:cubicBezTo>
                  <a:cubicBezTo>
                    <a:pt x="145" y="62"/>
                    <a:pt x="145" y="60"/>
                    <a:pt x="144" y="59"/>
                  </a:cubicBezTo>
                  <a:cubicBezTo>
                    <a:pt x="148" y="57"/>
                    <a:pt x="151" y="55"/>
                    <a:pt x="152" y="55"/>
                  </a:cubicBezTo>
                  <a:cubicBezTo>
                    <a:pt x="152" y="55"/>
                    <a:pt x="153" y="54"/>
                    <a:pt x="153" y="54"/>
                  </a:cubicBezTo>
                  <a:cubicBezTo>
                    <a:pt x="153" y="53"/>
                    <a:pt x="153" y="52"/>
                    <a:pt x="153" y="52"/>
                  </a:cubicBezTo>
                  <a:cubicBezTo>
                    <a:pt x="153" y="51"/>
                    <a:pt x="152" y="51"/>
                    <a:pt x="152" y="50"/>
                  </a:cubicBezTo>
                  <a:cubicBezTo>
                    <a:pt x="151" y="50"/>
                    <a:pt x="150" y="50"/>
                    <a:pt x="150" y="50"/>
                  </a:cubicBezTo>
                  <a:cubicBezTo>
                    <a:pt x="149" y="50"/>
                    <a:pt x="145" y="51"/>
                    <a:pt x="142" y="52"/>
                  </a:cubicBezTo>
                  <a:cubicBezTo>
                    <a:pt x="141" y="50"/>
                    <a:pt x="141" y="49"/>
                    <a:pt x="140" y="47"/>
                  </a:cubicBezTo>
                  <a:cubicBezTo>
                    <a:pt x="143" y="45"/>
                    <a:pt x="146" y="43"/>
                    <a:pt x="146" y="43"/>
                  </a:cubicBezTo>
                  <a:cubicBezTo>
                    <a:pt x="147" y="42"/>
                    <a:pt x="147" y="42"/>
                    <a:pt x="147" y="41"/>
                  </a:cubicBezTo>
                  <a:cubicBezTo>
                    <a:pt x="148" y="41"/>
                    <a:pt x="148" y="40"/>
                    <a:pt x="147" y="39"/>
                  </a:cubicBezTo>
                  <a:cubicBezTo>
                    <a:pt x="147" y="39"/>
                    <a:pt x="146" y="38"/>
                    <a:pt x="146" y="38"/>
                  </a:cubicBezTo>
                  <a:cubicBezTo>
                    <a:pt x="145" y="38"/>
                    <a:pt x="144" y="38"/>
                    <a:pt x="144" y="38"/>
                  </a:cubicBezTo>
                  <a:cubicBezTo>
                    <a:pt x="143" y="38"/>
                    <a:pt x="140" y="40"/>
                    <a:pt x="136" y="41"/>
                  </a:cubicBezTo>
                  <a:cubicBezTo>
                    <a:pt x="136" y="40"/>
                    <a:pt x="135" y="39"/>
                    <a:pt x="134" y="37"/>
                  </a:cubicBezTo>
                  <a:cubicBezTo>
                    <a:pt x="136" y="35"/>
                    <a:pt x="139" y="32"/>
                    <a:pt x="139" y="32"/>
                  </a:cubicBezTo>
                  <a:cubicBezTo>
                    <a:pt x="140" y="31"/>
                    <a:pt x="140" y="30"/>
                    <a:pt x="140" y="30"/>
                  </a:cubicBezTo>
                  <a:cubicBezTo>
                    <a:pt x="140" y="29"/>
                    <a:pt x="140" y="29"/>
                    <a:pt x="139" y="28"/>
                  </a:cubicBezTo>
                  <a:cubicBezTo>
                    <a:pt x="139" y="27"/>
                    <a:pt x="138" y="27"/>
                    <a:pt x="138" y="27"/>
                  </a:cubicBezTo>
                  <a:cubicBezTo>
                    <a:pt x="137" y="27"/>
                    <a:pt x="136" y="27"/>
                    <a:pt x="136" y="27"/>
                  </a:cubicBezTo>
                  <a:cubicBezTo>
                    <a:pt x="135" y="28"/>
                    <a:pt x="132" y="30"/>
                    <a:pt x="129" y="32"/>
                  </a:cubicBezTo>
                  <a:cubicBezTo>
                    <a:pt x="128" y="31"/>
                    <a:pt x="127" y="30"/>
                    <a:pt x="126" y="28"/>
                  </a:cubicBezTo>
                  <a:cubicBezTo>
                    <a:pt x="128" y="26"/>
                    <a:pt x="130" y="22"/>
                    <a:pt x="130" y="22"/>
                  </a:cubicBezTo>
                  <a:cubicBezTo>
                    <a:pt x="131" y="21"/>
                    <a:pt x="131" y="21"/>
                    <a:pt x="131" y="20"/>
                  </a:cubicBezTo>
                  <a:cubicBezTo>
                    <a:pt x="130" y="19"/>
                    <a:pt x="130" y="19"/>
                    <a:pt x="130" y="18"/>
                  </a:cubicBezTo>
                  <a:cubicBezTo>
                    <a:pt x="129" y="18"/>
                    <a:pt x="128" y="18"/>
                    <a:pt x="128" y="18"/>
                  </a:cubicBezTo>
                  <a:cubicBezTo>
                    <a:pt x="127" y="18"/>
                    <a:pt x="126" y="18"/>
                    <a:pt x="126" y="18"/>
                  </a:cubicBezTo>
                  <a:cubicBezTo>
                    <a:pt x="125" y="19"/>
                    <a:pt x="123" y="22"/>
                    <a:pt x="120" y="24"/>
                  </a:cubicBezTo>
                  <a:cubicBezTo>
                    <a:pt x="119" y="23"/>
                    <a:pt x="118" y="22"/>
                    <a:pt x="116" y="21"/>
                  </a:cubicBezTo>
                  <a:cubicBezTo>
                    <a:pt x="118" y="18"/>
                    <a:pt x="119" y="15"/>
                    <a:pt x="120" y="14"/>
                  </a:cubicBezTo>
                  <a:cubicBezTo>
                    <a:pt x="120" y="13"/>
                    <a:pt x="120" y="13"/>
                    <a:pt x="120" y="12"/>
                  </a:cubicBezTo>
                  <a:cubicBezTo>
                    <a:pt x="119" y="11"/>
                    <a:pt x="119" y="11"/>
                    <a:pt x="118" y="10"/>
                  </a:cubicBezTo>
                  <a:cubicBezTo>
                    <a:pt x="118" y="10"/>
                    <a:pt x="117" y="10"/>
                    <a:pt x="116" y="10"/>
                  </a:cubicBezTo>
                  <a:cubicBezTo>
                    <a:pt x="116" y="10"/>
                    <a:pt x="115" y="11"/>
                    <a:pt x="115" y="11"/>
                  </a:cubicBezTo>
                  <a:cubicBezTo>
                    <a:pt x="114" y="12"/>
                    <a:pt x="112" y="15"/>
                    <a:pt x="110" y="18"/>
                  </a:cubicBezTo>
                  <a:cubicBezTo>
                    <a:pt x="109" y="17"/>
                    <a:pt x="107" y="16"/>
                    <a:pt x="106" y="16"/>
                  </a:cubicBezTo>
                  <a:cubicBezTo>
                    <a:pt x="107" y="12"/>
                    <a:pt x="108" y="9"/>
                    <a:pt x="108" y="8"/>
                  </a:cubicBezTo>
                  <a:cubicBezTo>
                    <a:pt x="108" y="7"/>
                    <a:pt x="108" y="6"/>
                    <a:pt x="107" y="6"/>
                  </a:cubicBezTo>
                  <a:cubicBezTo>
                    <a:pt x="107" y="5"/>
                    <a:pt x="107" y="5"/>
                    <a:pt x="106" y="5"/>
                  </a:cubicBezTo>
                  <a:cubicBezTo>
                    <a:pt x="105" y="4"/>
                    <a:pt x="105" y="4"/>
                    <a:pt x="104" y="5"/>
                  </a:cubicBezTo>
                  <a:cubicBezTo>
                    <a:pt x="103" y="5"/>
                    <a:pt x="103" y="5"/>
                    <a:pt x="103" y="6"/>
                  </a:cubicBezTo>
                  <a:cubicBezTo>
                    <a:pt x="102" y="7"/>
                    <a:pt x="101" y="10"/>
                    <a:pt x="99" y="13"/>
                  </a:cubicBezTo>
                  <a:cubicBezTo>
                    <a:pt x="98" y="13"/>
                    <a:pt x="96" y="12"/>
                    <a:pt x="94" y="12"/>
                  </a:cubicBezTo>
                  <a:cubicBezTo>
                    <a:pt x="95" y="8"/>
                    <a:pt x="95" y="5"/>
                    <a:pt x="95" y="4"/>
                  </a:cubicBezTo>
                  <a:cubicBezTo>
                    <a:pt x="95" y="3"/>
                    <a:pt x="95" y="3"/>
                    <a:pt x="94" y="2"/>
                  </a:cubicBezTo>
                  <a:cubicBezTo>
                    <a:pt x="94" y="2"/>
                    <a:pt x="93" y="1"/>
                    <a:pt x="93" y="1"/>
                  </a:cubicBezTo>
                  <a:cubicBezTo>
                    <a:pt x="92" y="1"/>
                    <a:pt x="91" y="1"/>
                    <a:pt x="91" y="1"/>
                  </a:cubicBezTo>
                  <a:cubicBezTo>
                    <a:pt x="90" y="2"/>
                    <a:pt x="90" y="2"/>
                    <a:pt x="90" y="3"/>
                  </a:cubicBezTo>
                  <a:cubicBezTo>
                    <a:pt x="89" y="4"/>
                    <a:pt x="88" y="7"/>
                    <a:pt x="87" y="11"/>
                  </a:cubicBezTo>
                  <a:cubicBezTo>
                    <a:pt x="86" y="10"/>
                    <a:pt x="84" y="10"/>
                    <a:pt x="83" y="10"/>
                  </a:cubicBezTo>
                  <a:cubicBezTo>
                    <a:pt x="82" y="7"/>
                    <a:pt x="82" y="3"/>
                    <a:pt x="82" y="2"/>
                  </a:cubicBezTo>
                  <a:cubicBezTo>
                    <a:pt x="82" y="2"/>
                    <a:pt x="81" y="1"/>
                    <a:pt x="81" y="1"/>
                  </a:cubicBezTo>
                  <a:cubicBezTo>
                    <a:pt x="80" y="0"/>
                    <a:pt x="80" y="0"/>
                    <a:pt x="79" y="0"/>
                  </a:cubicBezTo>
                  <a:cubicBezTo>
                    <a:pt x="78" y="0"/>
                    <a:pt x="78" y="0"/>
                    <a:pt x="77" y="1"/>
                  </a:cubicBezTo>
                  <a:cubicBezTo>
                    <a:pt x="77" y="1"/>
                    <a:pt x="76" y="2"/>
                    <a:pt x="76" y="2"/>
                  </a:cubicBezTo>
                  <a:cubicBezTo>
                    <a:pt x="76" y="3"/>
                    <a:pt x="76" y="7"/>
                    <a:pt x="76" y="10"/>
                  </a:cubicBezTo>
                  <a:cubicBezTo>
                    <a:pt x="74" y="10"/>
                    <a:pt x="72" y="10"/>
                    <a:pt x="71" y="11"/>
                  </a:cubicBezTo>
                  <a:cubicBezTo>
                    <a:pt x="70" y="7"/>
                    <a:pt x="69" y="4"/>
                    <a:pt x="68" y="3"/>
                  </a:cubicBezTo>
                  <a:cubicBezTo>
                    <a:pt x="68" y="2"/>
                    <a:pt x="68" y="2"/>
                    <a:pt x="67" y="1"/>
                  </a:cubicBezTo>
                  <a:cubicBezTo>
                    <a:pt x="67" y="1"/>
                    <a:pt x="66" y="1"/>
                    <a:pt x="65" y="1"/>
                  </a:cubicBezTo>
                  <a:cubicBezTo>
                    <a:pt x="65" y="1"/>
                    <a:pt x="64" y="2"/>
                    <a:pt x="64" y="2"/>
                  </a:cubicBezTo>
                  <a:cubicBezTo>
                    <a:pt x="63" y="3"/>
                    <a:pt x="63" y="3"/>
                    <a:pt x="63" y="4"/>
                  </a:cubicBezTo>
                  <a:cubicBezTo>
                    <a:pt x="63" y="5"/>
                    <a:pt x="64" y="8"/>
                    <a:pt x="64" y="12"/>
                  </a:cubicBezTo>
                  <a:cubicBezTo>
                    <a:pt x="62" y="12"/>
                    <a:pt x="61" y="13"/>
                    <a:pt x="59" y="13"/>
                  </a:cubicBezTo>
                  <a:cubicBezTo>
                    <a:pt x="57" y="10"/>
                    <a:pt x="56" y="7"/>
                    <a:pt x="56" y="6"/>
                  </a:cubicBezTo>
                  <a:cubicBezTo>
                    <a:pt x="55" y="5"/>
                    <a:pt x="55" y="5"/>
                    <a:pt x="54" y="5"/>
                  </a:cubicBezTo>
                  <a:cubicBezTo>
                    <a:pt x="53" y="4"/>
                    <a:pt x="53" y="4"/>
                    <a:pt x="52" y="5"/>
                  </a:cubicBezTo>
                  <a:cubicBezTo>
                    <a:pt x="52" y="5"/>
                    <a:pt x="51" y="5"/>
                    <a:pt x="51" y="6"/>
                  </a:cubicBezTo>
                  <a:cubicBezTo>
                    <a:pt x="50" y="6"/>
                    <a:pt x="50" y="7"/>
                    <a:pt x="50" y="8"/>
                  </a:cubicBezTo>
                  <a:cubicBezTo>
                    <a:pt x="51" y="9"/>
                    <a:pt x="52" y="12"/>
                    <a:pt x="52" y="16"/>
                  </a:cubicBezTo>
                  <a:cubicBezTo>
                    <a:pt x="51" y="16"/>
                    <a:pt x="49" y="17"/>
                    <a:pt x="48" y="18"/>
                  </a:cubicBezTo>
                  <a:cubicBezTo>
                    <a:pt x="46" y="15"/>
                    <a:pt x="44" y="12"/>
                    <a:pt x="43" y="11"/>
                  </a:cubicBezTo>
                  <a:cubicBezTo>
                    <a:pt x="43" y="11"/>
                    <a:pt x="42" y="10"/>
                    <a:pt x="42" y="10"/>
                  </a:cubicBezTo>
                  <a:cubicBezTo>
                    <a:pt x="41" y="10"/>
                    <a:pt x="40" y="10"/>
                    <a:pt x="40" y="10"/>
                  </a:cubicBezTo>
                  <a:cubicBezTo>
                    <a:pt x="39" y="11"/>
                    <a:pt x="39" y="11"/>
                    <a:pt x="39" y="12"/>
                  </a:cubicBezTo>
                  <a:cubicBezTo>
                    <a:pt x="38" y="13"/>
                    <a:pt x="38" y="13"/>
                    <a:pt x="39" y="14"/>
                  </a:cubicBezTo>
                  <a:cubicBezTo>
                    <a:pt x="39" y="15"/>
                    <a:pt x="40" y="18"/>
                    <a:pt x="42" y="21"/>
                  </a:cubicBezTo>
                  <a:cubicBezTo>
                    <a:pt x="41" y="22"/>
                    <a:pt x="39" y="23"/>
                    <a:pt x="38" y="24"/>
                  </a:cubicBezTo>
                  <a:cubicBezTo>
                    <a:pt x="35" y="22"/>
                    <a:pt x="33" y="19"/>
                    <a:pt x="32" y="18"/>
                  </a:cubicBezTo>
                  <a:cubicBezTo>
                    <a:pt x="32" y="18"/>
                    <a:pt x="31" y="18"/>
                    <a:pt x="30" y="18"/>
                  </a:cubicBezTo>
                  <a:cubicBezTo>
                    <a:pt x="30" y="18"/>
                    <a:pt x="29" y="18"/>
                    <a:pt x="29" y="18"/>
                  </a:cubicBezTo>
                  <a:cubicBezTo>
                    <a:pt x="28" y="19"/>
                    <a:pt x="28" y="19"/>
                    <a:pt x="28" y="20"/>
                  </a:cubicBezTo>
                  <a:cubicBezTo>
                    <a:pt x="27" y="21"/>
                    <a:pt x="28" y="21"/>
                    <a:pt x="28" y="22"/>
                  </a:cubicBezTo>
                  <a:cubicBezTo>
                    <a:pt x="28" y="22"/>
                    <a:pt x="31" y="26"/>
                    <a:pt x="33" y="28"/>
                  </a:cubicBezTo>
                  <a:cubicBezTo>
                    <a:pt x="31" y="30"/>
                    <a:pt x="30" y="31"/>
                    <a:pt x="29" y="32"/>
                  </a:cubicBezTo>
                  <a:cubicBezTo>
                    <a:pt x="26" y="30"/>
                    <a:pt x="23" y="28"/>
                    <a:pt x="22" y="27"/>
                  </a:cubicBezTo>
                  <a:cubicBezTo>
                    <a:pt x="22" y="27"/>
                    <a:pt x="21" y="27"/>
                    <a:pt x="20" y="27"/>
                  </a:cubicBezTo>
                  <a:cubicBezTo>
                    <a:pt x="20" y="27"/>
                    <a:pt x="19" y="27"/>
                    <a:pt x="19" y="28"/>
                  </a:cubicBezTo>
                  <a:cubicBezTo>
                    <a:pt x="18" y="29"/>
                    <a:pt x="18" y="29"/>
                    <a:pt x="18" y="30"/>
                  </a:cubicBezTo>
                  <a:cubicBezTo>
                    <a:pt x="18" y="30"/>
                    <a:pt x="18" y="31"/>
                    <a:pt x="19" y="32"/>
                  </a:cubicBezTo>
                  <a:cubicBezTo>
                    <a:pt x="19" y="32"/>
                    <a:pt x="22" y="35"/>
                    <a:pt x="25" y="37"/>
                  </a:cubicBezTo>
                  <a:cubicBezTo>
                    <a:pt x="24" y="39"/>
                    <a:pt x="23" y="40"/>
                    <a:pt x="22" y="41"/>
                  </a:cubicBezTo>
                  <a:cubicBezTo>
                    <a:pt x="19" y="40"/>
                    <a:pt x="15" y="38"/>
                    <a:pt x="14" y="38"/>
                  </a:cubicBezTo>
                  <a:cubicBezTo>
                    <a:pt x="14" y="38"/>
                    <a:pt x="13" y="38"/>
                    <a:pt x="12" y="38"/>
                  </a:cubicBezTo>
                  <a:cubicBezTo>
                    <a:pt x="12" y="38"/>
                    <a:pt x="11" y="39"/>
                    <a:pt x="11" y="39"/>
                  </a:cubicBezTo>
                  <a:cubicBezTo>
                    <a:pt x="11" y="40"/>
                    <a:pt x="11" y="41"/>
                    <a:pt x="11" y="41"/>
                  </a:cubicBezTo>
                  <a:cubicBezTo>
                    <a:pt x="11" y="42"/>
                    <a:pt x="11" y="42"/>
                    <a:pt x="12" y="43"/>
                  </a:cubicBezTo>
                  <a:cubicBezTo>
                    <a:pt x="12" y="43"/>
                    <a:pt x="15" y="45"/>
                    <a:pt x="18" y="47"/>
                  </a:cubicBezTo>
                  <a:cubicBezTo>
                    <a:pt x="17" y="49"/>
                    <a:pt x="17" y="50"/>
                    <a:pt x="16" y="52"/>
                  </a:cubicBezTo>
                  <a:cubicBezTo>
                    <a:pt x="13" y="51"/>
                    <a:pt x="9" y="50"/>
                    <a:pt x="8" y="50"/>
                  </a:cubicBezTo>
                  <a:cubicBezTo>
                    <a:pt x="8" y="50"/>
                    <a:pt x="7" y="50"/>
                    <a:pt x="6" y="50"/>
                  </a:cubicBezTo>
                  <a:cubicBezTo>
                    <a:pt x="6" y="51"/>
                    <a:pt x="5" y="51"/>
                    <a:pt x="5" y="52"/>
                  </a:cubicBezTo>
                  <a:cubicBezTo>
                    <a:pt x="5" y="52"/>
                    <a:pt x="5" y="53"/>
                    <a:pt x="5" y="54"/>
                  </a:cubicBezTo>
                  <a:cubicBezTo>
                    <a:pt x="5" y="54"/>
                    <a:pt x="6" y="55"/>
                    <a:pt x="6" y="55"/>
                  </a:cubicBezTo>
                  <a:cubicBezTo>
                    <a:pt x="7" y="55"/>
                    <a:pt x="11" y="57"/>
                    <a:pt x="14" y="59"/>
                  </a:cubicBezTo>
                  <a:cubicBezTo>
                    <a:pt x="13" y="60"/>
                    <a:pt x="13" y="62"/>
                    <a:pt x="12" y="63"/>
                  </a:cubicBezTo>
                  <a:cubicBezTo>
                    <a:pt x="9" y="63"/>
                    <a:pt x="5" y="63"/>
                    <a:pt x="4" y="63"/>
                  </a:cubicBezTo>
                  <a:cubicBezTo>
                    <a:pt x="4" y="63"/>
                    <a:pt x="3" y="63"/>
                    <a:pt x="3" y="63"/>
                  </a:cubicBezTo>
                  <a:cubicBezTo>
                    <a:pt x="2" y="64"/>
                    <a:pt x="2" y="64"/>
                    <a:pt x="2" y="65"/>
                  </a:cubicBezTo>
                  <a:cubicBezTo>
                    <a:pt x="1" y="66"/>
                    <a:pt x="2" y="66"/>
                    <a:pt x="2" y="67"/>
                  </a:cubicBezTo>
                  <a:cubicBezTo>
                    <a:pt x="2" y="67"/>
                    <a:pt x="3" y="68"/>
                    <a:pt x="3" y="68"/>
                  </a:cubicBezTo>
                  <a:cubicBezTo>
                    <a:pt x="4" y="68"/>
                    <a:pt x="8" y="69"/>
                    <a:pt x="11" y="70"/>
                  </a:cubicBezTo>
                  <a:cubicBezTo>
                    <a:pt x="11" y="72"/>
                    <a:pt x="11" y="73"/>
                    <a:pt x="11" y="75"/>
                  </a:cubicBezTo>
                  <a:cubicBezTo>
                    <a:pt x="7" y="75"/>
                    <a:pt x="4" y="76"/>
                    <a:pt x="3" y="76"/>
                  </a:cubicBezTo>
                  <a:cubicBezTo>
                    <a:pt x="2" y="76"/>
                    <a:pt x="2" y="76"/>
                    <a:pt x="1" y="77"/>
                  </a:cubicBezTo>
                  <a:cubicBezTo>
                    <a:pt x="1" y="77"/>
                    <a:pt x="0" y="78"/>
                    <a:pt x="0" y="79"/>
                  </a:cubicBezTo>
                  <a:cubicBezTo>
                    <a:pt x="0" y="79"/>
                    <a:pt x="1" y="80"/>
                    <a:pt x="1" y="80"/>
                  </a:cubicBezTo>
                  <a:cubicBezTo>
                    <a:pt x="2" y="81"/>
                    <a:pt x="2" y="81"/>
                    <a:pt x="3" y="81"/>
                  </a:cubicBezTo>
                  <a:cubicBezTo>
                    <a:pt x="4" y="81"/>
                    <a:pt x="7" y="82"/>
                    <a:pt x="11" y="82"/>
                  </a:cubicBezTo>
                  <a:cubicBezTo>
                    <a:pt x="11" y="84"/>
                    <a:pt x="11" y="85"/>
                    <a:pt x="11" y="87"/>
                  </a:cubicBezTo>
                  <a:cubicBezTo>
                    <a:pt x="8" y="88"/>
                    <a:pt x="4" y="89"/>
                    <a:pt x="3" y="89"/>
                  </a:cubicBezTo>
                  <a:cubicBezTo>
                    <a:pt x="3" y="89"/>
                    <a:pt x="2" y="90"/>
                    <a:pt x="2" y="90"/>
                  </a:cubicBezTo>
                  <a:cubicBezTo>
                    <a:pt x="2" y="91"/>
                    <a:pt x="1" y="92"/>
                    <a:pt x="2" y="92"/>
                  </a:cubicBezTo>
                  <a:cubicBezTo>
                    <a:pt x="2" y="93"/>
                    <a:pt x="2" y="94"/>
                    <a:pt x="3" y="94"/>
                  </a:cubicBezTo>
                  <a:cubicBezTo>
                    <a:pt x="3" y="94"/>
                    <a:pt x="4" y="95"/>
                    <a:pt x="4" y="95"/>
                  </a:cubicBezTo>
                  <a:cubicBezTo>
                    <a:pt x="5" y="95"/>
                    <a:pt x="9" y="94"/>
                    <a:pt x="12" y="94"/>
                  </a:cubicBezTo>
                  <a:cubicBezTo>
                    <a:pt x="13" y="96"/>
                    <a:pt x="13" y="97"/>
                    <a:pt x="14" y="99"/>
                  </a:cubicBezTo>
                  <a:cubicBezTo>
                    <a:pt x="11" y="100"/>
                    <a:pt x="7" y="102"/>
                    <a:pt x="6" y="102"/>
                  </a:cubicBezTo>
                  <a:cubicBezTo>
                    <a:pt x="6" y="103"/>
                    <a:pt x="5" y="103"/>
                    <a:pt x="5" y="104"/>
                  </a:cubicBezTo>
                  <a:cubicBezTo>
                    <a:pt x="5" y="104"/>
                    <a:pt x="5" y="105"/>
                    <a:pt x="5" y="106"/>
                  </a:cubicBezTo>
                  <a:cubicBezTo>
                    <a:pt x="5" y="106"/>
                    <a:pt x="6" y="107"/>
                    <a:pt x="6" y="107"/>
                  </a:cubicBezTo>
                  <a:cubicBezTo>
                    <a:pt x="7" y="107"/>
                    <a:pt x="8" y="108"/>
                    <a:pt x="8" y="107"/>
                  </a:cubicBezTo>
                  <a:cubicBezTo>
                    <a:pt x="9" y="107"/>
                    <a:pt x="13" y="106"/>
                    <a:pt x="16" y="105"/>
                  </a:cubicBezTo>
                  <a:cubicBezTo>
                    <a:pt x="17" y="107"/>
                    <a:pt x="17" y="108"/>
                    <a:pt x="18" y="110"/>
                  </a:cubicBezTo>
                  <a:cubicBezTo>
                    <a:pt x="15" y="112"/>
                    <a:pt x="12" y="114"/>
                    <a:pt x="12" y="114"/>
                  </a:cubicBezTo>
                  <a:cubicBezTo>
                    <a:pt x="11" y="115"/>
                    <a:pt x="11" y="115"/>
                    <a:pt x="11" y="116"/>
                  </a:cubicBezTo>
                  <a:cubicBezTo>
                    <a:pt x="11" y="117"/>
                    <a:pt x="11" y="117"/>
                    <a:pt x="11" y="118"/>
                  </a:cubicBezTo>
                  <a:cubicBezTo>
                    <a:pt x="11" y="119"/>
                    <a:pt x="12" y="119"/>
                    <a:pt x="12" y="119"/>
                  </a:cubicBezTo>
                  <a:cubicBezTo>
                    <a:pt x="13" y="119"/>
                    <a:pt x="14" y="119"/>
                    <a:pt x="14" y="119"/>
                  </a:cubicBezTo>
                  <a:cubicBezTo>
                    <a:pt x="15" y="119"/>
                    <a:pt x="19" y="117"/>
                    <a:pt x="22" y="116"/>
                  </a:cubicBezTo>
                  <a:cubicBezTo>
                    <a:pt x="23" y="117"/>
                    <a:pt x="24" y="119"/>
                    <a:pt x="25" y="120"/>
                  </a:cubicBezTo>
                  <a:cubicBezTo>
                    <a:pt x="22" y="122"/>
                    <a:pt x="19" y="125"/>
                    <a:pt x="19" y="126"/>
                  </a:cubicBezTo>
                  <a:cubicBezTo>
                    <a:pt x="18" y="126"/>
                    <a:pt x="18" y="127"/>
                    <a:pt x="18" y="127"/>
                  </a:cubicBezTo>
                  <a:cubicBezTo>
                    <a:pt x="18" y="128"/>
                    <a:pt x="18" y="129"/>
                    <a:pt x="19" y="129"/>
                  </a:cubicBezTo>
                  <a:cubicBezTo>
                    <a:pt x="19" y="130"/>
                    <a:pt x="20" y="130"/>
                    <a:pt x="20" y="130"/>
                  </a:cubicBezTo>
                  <a:cubicBezTo>
                    <a:pt x="21" y="130"/>
                    <a:pt x="22" y="130"/>
                    <a:pt x="22" y="130"/>
                  </a:cubicBezTo>
                  <a:cubicBezTo>
                    <a:pt x="23" y="129"/>
                    <a:pt x="26" y="127"/>
                    <a:pt x="29" y="125"/>
                  </a:cubicBezTo>
                  <a:cubicBezTo>
                    <a:pt x="30" y="127"/>
                    <a:pt x="31" y="128"/>
                    <a:pt x="33" y="129"/>
                  </a:cubicBezTo>
                  <a:cubicBezTo>
                    <a:pt x="31" y="132"/>
                    <a:pt x="28" y="135"/>
                    <a:pt x="28" y="135"/>
                  </a:cubicBezTo>
                  <a:cubicBezTo>
                    <a:pt x="28" y="136"/>
                    <a:pt x="27" y="137"/>
                    <a:pt x="28" y="137"/>
                  </a:cubicBezTo>
                  <a:cubicBezTo>
                    <a:pt x="28" y="138"/>
                    <a:pt x="28" y="139"/>
                    <a:pt x="29" y="139"/>
                  </a:cubicBezTo>
                  <a:cubicBezTo>
                    <a:pt x="29" y="139"/>
                    <a:pt x="30" y="140"/>
                    <a:pt x="30" y="140"/>
                  </a:cubicBezTo>
                  <a:cubicBezTo>
                    <a:pt x="31" y="140"/>
                    <a:pt x="32" y="139"/>
                    <a:pt x="32" y="139"/>
                  </a:cubicBezTo>
                  <a:cubicBezTo>
                    <a:pt x="33" y="138"/>
                    <a:pt x="35" y="136"/>
                    <a:pt x="38" y="133"/>
                  </a:cubicBezTo>
                  <a:cubicBezTo>
                    <a:pt x="39" y="134"/>
                    <a:pt x="41" y="135"/>
                    <a:pt x="42" y="136"/>
                  </a:cubicBezTo>
                  <a:cubicBezTo>
                    <a:pt x="40" y="139"/>
                    <a:pt x="39" y="143"/>
                    <a:pt x="39" y="143"/>
                  </a:cubicBezTo>
                  <a:cubicBezTo>
                    <a:pt x="38" y="144"/>
                    <a:pt x="38" y="145"/>
                    <a:pt x="39" y="145"/>
                  </a:cubicBezTo>
                  <a:cubicBezTo>
                    <a:pt x="39" y="146"/>
                    <a:pt x="39" y="147"/>
                    <a:pt x="40" y="147"/>
                  </a:cubicBezTo>
                  <a:cubicBezTo>
                    <a:pt x="40" y="147"/>
                    <a:pt x="41" y="147"/>
                    <a:pt x="42" y="147"/>
                  </a:cubicBezTo>
                  <a:cubicBezTo>
                    <a:pt x="42" y="147"/>
                    <a:pt x="43" y="147"/>
                    <a:pt x="43" y="146"/>
                  </a:cubicBezTo>
                  <a:cubicBezTo>
                    <a:pt x="44" y="146"/>
                    <a:pt x="46" y="142"/>
                    <a:pt x="48" y="140"/>
                  </a:cubicBezTo>
                  <a:cubicBezTo>
                    <a:pt x="49" y="140"/>
                    <a:pt x="51" y="141"/>
                    <a:pt x="52" y="142"/>
                  </a:cubicBezTo>
                  <a:cubicBezTo>
                    <a:pt x="52" y="145"/>
                    <a:pt x="51" y="149"/>
                    <a:pt x="50" y="150"/>
                  </a:cubicBezTo>
                  <a:cubicBezTo>
                    <a:pt x="50" y="150"/>
                    <a:pt x="50" y="151"/>
                    <a:pt x="51" y="151"/>
                  </a:cubicBezTo>
                  <a:cubicBezTo>
                    <a:pt x="51" y="152"/>
                    <a:pt x="52" y="152"/>
                    <a:pt x="52" y="153"/>
                  </a:cubicBezTo>
                  <a:cubicBezTo>
                    <a:pt x="53" y="153"/>
                    <a:pt x="53" y="153"/>
                    <a:pt x="54" y="153"/>
                  </a:cubicBezTo>
                  <a:cubicBezTo>
                    <a:pt x="55" y="152"/>
                    <a:pt x="55" y="152"/>
                    <a:pt x="56" y="151"/>
                  </a:cubicBezTo>
                  <a:cubicBezTo>
                    <a:pt x="56" y="151"/>
                    <a:pt x="57" y="147"/>
                    <a:pt x="59" y="144"/>
                  </a:cubicBezTo>
                  <a:cubicBezTo>
                    <a:pt x="61" y="145"/>
                    <a:pt x="62" y="145"/>
                    <a:pt x="64" y="145"/>
                  </a:cubicBezTo>
                  <a:cubicBezTo>
                    <a:pt x="64" y="149"/>
                    <a:pt x="63" y="153"/>
                    <a:pt x="63" y="153"/>
                  </a:cubicBezTo>
                  <a:cubicBezTo>
                    <a:pt x="63" y="154"/>
                    <a:pt x="63" y="155"/>
                    <a:pt x="64" y="155"/>
                  </a:cubicBezTo>
                  <a:cubicBezTo>
                    <a:pt x="64" y="156"/>
                    <a:pt x="65" y="156"/>
                    <a:pt x="65" y="156"/>
                  </a:cubicBezTo>
                  <a:cubicBezTo>
                    <a:pt x="66" y="156"/>
                    <a:pt x="67" y="156"/>
                    <a:pt x="67" y="156"/>
                  </a:cubicBezTo>
                  <a:cubicBezTo>
                    <a:pt x="68" y="156"/>
                    <a:pt x="68" y="155"/>
                    <a:pt x="68" y="154"/>
                  </a:cubicBezTo>
                  <a:cubicBezTo>
                    <a:pt x="69" y="154"/>
                    <a:pt x="70" y="150"/>
                    <a:pt x="71" y="147"/>
                  </a:cubicBezTo>
                  <a:cubicBezTo>
                    <a:pt x="72" y="147"/>
                    <a:pt x="74" y="147"/>
                    <a:pt x="76" y="147"/>
                  </a:cubicBezTo>
                  <a:cubicBezTo>
                    <a:pt x="76" y="150"/>
                    <a:pt x="76" y="154"/>
                    <a:pt x="76" y="155"/>
                  </a:cubicBezTo>
                  <a:cubicBezTo>
                    <a:pt x="76" y="156"/>
                    <a:pt x="77" y="156"/>
                    <a:pt x="77" y="157"/>
                  </a:cubicBezTo>
                  <a:cubicBezTo>
                    <a:pt x="78" y="157"/>
                    <a:pt x="78" y="157"/>
                    <a:pt x="79" y="157"/>
                  </a:cubicBezTo>
                  <a:cubicBezTo>
                    <a:pt x="80" y="157"/>
                    <a:pt x="80" y="157"/>
                    <a:pt x="81" y="157"/>
                  </a:cubicBezTo>
                  <a:cubicBezTo>
                    <a:pt x="81" y="156"/>
                    <a:pt x="82" y="156"/>
                    <a:pt x="82" y="155"/>
                  </a:cubicBezTo>
                  <a:cubicBezTo>
                    <a:pt x="82" y="154"/>
                    <a:pt x="82" y="150"/>
                    <a:pt x="83" y="147"/>
                  </a:cubicBezTo>
                  <a:cubicBezTo>
                    <a:pt x="84" y="147"/>
                    <a:pt x="86" y="147"/>
                    <a:pt x="87" y="147"/>
                  </a:cubicBezTo>
                  <a:cubicBezTo>
                    <a:pt x="88" y="150"/>
                    <a:pt x="89" y="154"/>
                    <a:pt x="90" y="154"/>
                  </a:cubicBezTo>
                  <a:cubicBezTo>
                    <a:pt x="90" y="155"/>
                    <a:pt x="90" y="156"/>
                    <a:pt x="91" y="156"/>
                  </a:cubicBezTo>
                  <a:cubicBezTo>
                    <a:pt x="91" y="156"/>
                    <a:pt x="92" y="156"/>
                    <a:pt x="93" y="156"/>
                  </a:cubicBezTo>
                  <a:cubicBezTo>
                    <a:pt x="93" y="156"/>
                    <a:pt x="94" y="156"/>
                    <a:pt x="94" y="155"/>
                  </a:cubicBezTo>
                  <a:cubicBezTo>
                    <a:pt x="95" y="155"/>
                    <a:pt x="95" y="154"/>
                    <a:pt x="95" y="153"/>
                  </a:cubicBezTo>
                  <a:cubicBezTo>
                    <a:pt x="95" y="153"/>
                    <a:pt x="95" y="149"/>
                    <a:pt x="94" y="145"/>
                  </a:cubicBezTo>
                  <a:cubicBezTo>
                    <a:pt x="96" y="145"/>
                    <a:pt x="98" y="145"/>
                    <a:pt x="99" y="144"/>
                  </a:cubicBezTo>
                  <a:cubicBezTo>
                    <a:pt x="101" y="147"/>
                    <a:pt x="102" y="151"/>
                    <a:pt x="103" y="151"/>
                  </a:cubicBezTo>
                  <a:cubicBezTo>
                    <a:pt x="103" y="152"/>
                    <a:pt x="103" y="152"/>
                    <a:pt x="104" y="153"/>
                  </a:cubicBezTo>
                  <a:cubicBezTo>
                    <a:pt x="105" y="153"/>
                    <a:pt x="105" y="153"/>
                    <a:pt x="106" y="153"/>
                  </a:cubicBezTo>
                  <a:cubicBezTo>
                    <a:pt x="107" y="152"/>
                    <a:pt x="107" y="152"/>
                    <a:pt x="107" y="151"/>
                  </a:cubicBezTo>
                  <a:cubicBezTo>
                    <a:pt x="108" y="151"/>
                    <a:pt x="108" y="150"/>
                    <a:pt x="108" y="150"/>
                  </a:cubicBezTo>
                  <a:cubicBezTo>
                    <a:pt x="108" y="149"/>
                    <a:pt x="107" y="145"/>
                    <a:pt x="106" y="142"/>
                  </a:cubicBezTo>
                  <a:cubicBezTo>
                    <a:pt x="107" y="141"/>
                    <a:pt x="109" y="140"/>
                    <a:pt x="110" y="140"/>
                  </a:cubicBezTo>
                  <a:cubicBezTo>
                    <a:pt x="112" y="142"/>
                    <a:pt x="114" y="146"/>
                    <a:pt x="115" y="146"/>
                  </a:cubicBezTo>
                  <a:cubicBezTo>
                    <a:pt x="115" y="147"/>
                    <a:pt x="116" y="147"/>
                    <a:pt x="116" y="147"/>
                  </a:cubicBezTo>
                  <a:cubicBezTo>
                    <a:pt x="117" y="147"/>
                    <a:pt x="118" y="147"/>
                    <a:pt x="118" y="147"/>
                  </a:cubicBezTo>
                  <a:cubicBezTo>
                    <a:pt x="119" y="147"/>
                    <a:pt x="119" y="146"/>
                    <a:pt x="120" y="145"/>
                  </a:cubicBezTo>
                  <a:cubicBezTo>
                    <a:pt x="120" y="145"/>
                    <a:pt x="120" y="144"/>
                    <a:pt x="120" y="143"/>
                  </a:cubicBezTo>
                  <a:cubicBezTo>
                    <a:pt x="119" y="143"/>
                    <a:pt x="118" y="139"/>
                    <a:pt x="116" y="136"/>
                  </a:cubicBezTo>
                  <a:cubicBezTo>
                    <a:pt x="118" y="135"/>
                    <a:pt x="119" y="134"/>
                    <a:pt x="120" y="133"/>
                  </a:cubicBezTo>
                  <a:cubicBezTo>
                    <a:pt x="123" y="136"/>
                    <a:pt x="125" y="138"/>
                    <a:pt x="126" y="139"/>
                  </a:cubicBezTo>
                  <a:cubicBezTo>
                    <a:pt x="126" y="139"/>
                    <a:pt x="127" y="140"/>
                    <a:pt x="128" y="140"/>
                  </a:cubicBezTo>
                  <a:cubicBezTo>
                    <a:pt x="128" y="140"/>
                    <a:pt x="129" y="139"/>
                    <a:pt x="130" y="139"/>
                  </a:cubicBezTo>
                  <a:cubicBezTo>
                    <a:pt x="130" y="139"/>
                    <a:pt x="130" y="138"/>
                    <a:pt x="131" y="137"/>
                  </a:cubicBezTo>
                  <a:cubicBezTo>
                    <a:pt x="131" y="137"/>
                    <a:pt x="131" y="136"/>
                    <a:pt x="130" y="135"/>
                  </a:cubicBezTo>
                  <a:cubicBezTo>
                    <a:pt x="130" y="135"/>
                    <a:pt x="128" y="132"/>
                    <a:pt x="126" y="129"/>
                  </a:cubicBezTo>
                  <a:cubicBezTo>
                    <a:pt x="127" y="128"/>
                    <a:pt x="128" y="127"/>
                    <a:pt x="129" y="125"/>
                  </a:cubicBezTo>
                  <a:cubicBezTo>
                    <a:pt x="132" y="127"/>
                    <a:pt x="135" y="129"/>
                    <a:pt x="136" y="130"/>
                  </a:cubicBezTo>
                  <a:cubicBezTo>
                    <a:pt x="136" y="130"/>
                    <a:pt x="137" y="130"/>
                    <a:pt x="138" y="130"/>
                  </a:cubicBezTo>
                  <a:cubicBezTo>
                    <a:pt x="138" y="130"/>
                    <a:pt x="139" y="130"/>
                    <a:pt x="139" y="129"/>
                  </a:cubicBezTo>
                  <a:cubicBezTo>
                    <a:pt x="140" y="129"/>
                    <a:pt x="140" y="128"/>
                    <a:pt x="140" y="127"/>
                  </a:cubicBezTo>
                  <a:cubicBezTo>
                    <a:pt x="140" y="127"/>
                    <a:pt x="140" y="126"/>
                    <a:pt x="139" y="126"/>
                  </a:cubicBezTo>
                  <a:cubicBezTo>
                    <a:pt x="139" y="125"/>
                    <a:pt x="136" y="122"/>
                    <a:pt x="134" y="120"/>
                  </a:cubicBezTo>
                  <a:cubicBezTo>
                    <a:pt x="135" y="119"/>
                    <a:pt x="136" y="117"/>
                    <a:pt x="136" y="116"/>
                  </a:cubicBezTo>
                  <a:cubicBezTo>
                    <a:pt x="140" y="117"/>
                    <a:pt x="143" y="119"/>
                    <a:pt x="144" y="119"/>
                  </a:cubicBezTo>
                  <a:cubicBezTo>
                    <a:pt x="144" y="119"/>
                    <a:pt x="145" y="119"/>
                    <a:pt x="146" y="119"/>
                  </a:cubicBezTo>
                  <a:cubicBezTo>
                    <a:pt x="146" y="119"/>
                    <a:pt x="147" y="119"/>
                    <a:pt x="147" y="118"/>
                  </a:cubicBezTo>
                  <a:cubicBezTo>
                    <a:pt x="148" y="117"/>
                    <a:pt x="148" y="117"/>
                    <a:pt x="147" y="116"/>
                  </a:cubicBezTo>
                  <a:cubicBezTo>
                    <a:pt x="147" y="115"/>
                    <a:pt x="147" y="115"/>
                    <a:pt x="146" y="114"/>
                  </a:cubicBezTo>
                  <a:cubicBezTo>
                    <a:pt x="146" y="114"/>
                    <a:pt x="143" y="112"/>
                    <a:pt x="140" y="110"/>
                  </a:cubicBezTo>
                  <a:cubicBezTo>
                    <a:pt x="141" y="108"/>
                    <a:pt x="141" y="107"/>
                    <a:pt x="142" y="105"/>
                  </a:cubicBezTo>
                  <a:cubicBezTo>
                    <a:pt x="145" y="106"/>
                    <a:pt x="149" y="107"/>
                    <a:pt x="150" y="107"/>
                  </a:cubicBezTo>
                  <a:cubicBezTo>
                    <a:pt x="150" y="108"/>
                    <a:pt x="151" y="107"/>
                    <a:pt x="152" y="107"/>
                  </a:cubicBezTo>
                  <a:cubicBezTo>
                    <a:pt x="152" y="107"/>
                    <a:pt x="153" y="106"/>
                    <a:pt x="153" y="106"/>
                  </a:cubicBezTo>
                  <a:cubicBezTo>
                    <a:pt x="153" y="105"/>
                    <a:pt x="153" y="104"/>
                    <a:pt x="153" y="104"/>
                  </a:cubicBezTo>
                  <a:cubicBezTo>
                    <a:pt x="153" y="103"/>
                    <a:pt x="152" y="103"/>
                    <a:pt x="152" y="102"/>
                  </a:cubicBezTo>
                  <a:cubicBezTo>
                    <a:pt x="151" y="102"/>
                    <a:pt x="148" y="100"/>
                    <a:pt x="144" y="99"/>
                  </a:cubicBezTo>
                  <a:cubicBezTo>
                    <a:pt x="145" y="97"/>
                    <a:pt x="145" y="96"/>
                    <a:pt x="146" y="94"/>
                  </a:cubicBezTo>
                  <a:cubicBezTo>
                    <a:pt x="149" y="94"/>
                    <a:pt x="153" y="95"/>
                    <a:pt x="154" y="95"/>
                  </a:cubicBezTo>
                  <a:cubicBezTo>
                    <a:pt x="154" y="95"/>
                    <a:pt x="155" y="94"/>
                    <a:pt x="156" y="94"/>
                  </a:cubicBezTo>
                  <a:cubicBezTo>
                    <a:pt x="156" y="94"/>
                    <a:pt x="156" y="93"/>
                    <a:pt x="157" y="92"/>
                  </a:cubicBezTo>
                  <a:cubicBezTo>
                    <a:pt x="157" y="92"/>
                    <a:pt x="156" y="91"/>
                    <a:pt x="156" y="90"/>
                  </a:cubicBezTo>
                  <a:cubicBezTo>
                    <a:pt x="156" y="90"/>
                    <a:pt x="155" y="89"/>
                    <a:pt x="155" y="89"/>
                  </a:cubicBezTo>
                  <a:cubicBezTo>
                    <a:pt x="154" y="89"/>
                    <a:pt x="150" y="88"/>
                    <a:pt x="147" y="87"/>
                  </a:cubicBezTo>
                  <a:cubicBezTo>
                    <a:pt x="147" y="85"/>
                    <a:pt x="147" y="84"/>
                    <a:pt x="147" y="82"/>
                  </a:cubicBezTo>
                  <a:cubicBezTo>
                    <a:pt x="151" y="82"/>
                    <a:pt x="155" y="81"/>
                    <a:pt x="155" y="81"/>
                  </a:cubicBezTo>
                  <a:close/>
                  <a:moveTo>
                    <a:pt x="128" y="46"/>
                  </a:moveTo>
                  <a:cubicBezTo>
                    <a:pt x="130" y="45"/>
                    <a:pt x="132" y="46"/>
                    <a:pt x="133" y="47"/>
                  </a:cubicBezTo>
                  <a:cubicBezTo>
                    <a:pt x="134" y="49"/>
                    <a:pt x="133" y="51"/>
                    <a:pt x="132" y="52"/>
                  </a:cubicBezTo>
                  <a:cubicBezTo>
                    <a:pt x="130" y="53"/>
                    <a:pt x="128" y="53"/>
                    <a:pt x="127" y="51"/>
                  </a:cubicBezTo>
                  <a:cubicBezTo>
                    <a:pt x="126" y="49"/>
                    <a:pt x="126" y="47"/>
                    <a:pt x="128" y="46"/>
                  </a:cubicBezTo>
                  <a:close/>
                  <a:moveTo>
                    <a:pt x="130" y="77"/>
                  </a:moveTo>
                  <a:cubicBezTo>
                    <a:pt x="104" y="77"/>
                    <a:pt x="104" y="77"/>
                    <a:pt x="104" y="77"/>
                  </a:cubicBezTo>
                  <a:cubicBezTo>
                    <a:pt x="104" y="74"/>
                    <a:pt x="103" y="70"/>
                    <a:pt x="102" y="67"/>
                  </a:cubicBezTo>
                  <a:cubicBezTo>
                    <a:pt x="124" y="55"/>
                    <a:pt x="124" y="55"/>
                    <a:pt x="124" y="55"/>
                  </a:cubicBezTo>
                  <a:cubicBezTo>
                    <a:pt x="127" y="61"/>
                    <a:pt x="130" y="69"/>
                    <a:pt x="130" y="77"/>
                  </a:cubicBezTo>
                  <a:close/>
                  <a:moveTo>
                    <a:pt x="114" y="31"/>
                  </a:moveTo>
                  <a:cubicBezTo>
                    <a:pt x="115" y="30"/>
                    <a:pt x="118" y="30"/>
                    <a:pt x="119" y="31"/>
                  </a:cubicBezTo>
                  <a:cubicBezTo>
                    <a:pt x="121" y="32"/>
                    <a:pt x="121" y="34"/>
                    <a:pt x="120" y="36"/>
                  </a:cubicBezTo>
                  <a:cubicBezTo>
                    <a:pt x="118" y="37"/>
                    <a:pt x="116" y="38"/>
                    <a:pt x="114" y="36"/>
                  </a:cubicBezTo>
                  <a:cubicBezTo>
                    <a:pt x="113" y="35"/>
                    <a:pt x="113" y="33"/>
                    <a:pt x="114" y="31"/>
                  </a:cubicBezTo>
                  <a:close/>
                  <a:moveTo>
                    <a:pt x="122" y="52"/>
                  </a:moveTo>
                  <a:cubicBezTo>
                    <a:pt x="100" y="65"/>
                    <a:pt x="100" y="65"/>
                    <a:pt x="100" y="65"/>
                  </a:cubicBezTo>
                  <a:cubicBezTo>
                    <a:pt x="98" y="62"/>
                    <a:pt x="96" y="59"/>
                    <a:pt x="93" y="58"/>
                  </a:cubicBezTo>
                  <a:cubicBezTo>
                    <a:pt x="106" y="35"/>
                    <a:pt x="106" y="35"/>
                    <a:pt x="106" y="35"/>
                  </a:cubicBezTo>
                  <a:cubicBezTo>
                    <a:pt x="112" y="40"/>
                    <a:pt x="118" y="45"/>
                    <a:pt x="122" y="52"/>
                  </a:cubicBezTo>
                  <a:close/>
                  <a:moveTo>
                    <a:pt x="79" y="95"/>
                  </a:moveTo>
                  <a:cubicBezTo>
                    <a:pt x="70" y="95"/>
                    <a:pt x="63" y="87"/>
                    <a:pt x="63" y="79"/>
                  </a:cubicBezTo>
                  <a:cubicBezTo>
                    <a:pt x="63" y="70"/>
                    <a:pt x="70" y="63"/>
                    <a:pt x="79" y="63"/>
                  </a:cubicBezTo>
                  <a:cubicBezTo>
                    <a:pt x="88" y="63"/>
                    <a:pt x="95" y="70"/>
                    <a:pt x="95" y="79"/>
                  </a:cubicBezTo>
                  <a:cubicBezTo>
                    <a:pt x="95" y="87"/>
                    <a:pt x="88" y="95"/>
                    <a:pt x="79" y="95"/>
                  </a:cubicBezTo>
                  <a:close/>
                  <a:moveTo>
                    <a:pt x="96" y="22"/>
                  </a:moveTo>
                  <a:cubicBezTo>
                    <a:pt x="96" y="20"/>
                    <a:pt x="99" y="19"/>
                    <a:pt x="100" y="20"/>
                  </a:cubicBezTo>
                  <a:cubicBezTo>
                    <a:pt x="102" y="21"/>
                    <a:pt x="103" y="23"/>
                    <a:pt x="102" y="25"/>
                  </a:cubicBezTo>
                  <a:cubicBezTo>
                    <a:pt x="102" y="26"/>
                    <a:pt x="100" y="27"/>
                    <a:pt x="98" y="27"/>
                  </a:cubicBezTo>
                  <a:cubicBezTo>
                    <a:pt x="96" y="26"/>
                    <a:pt x="95" y="24"/>
                    <a:pt x="96" y="22"/>
                  </a:cubicBezTo>
                  <a:close/>
                  <a:moveTo>
                    <a:pt x="103" y="34"/>
                  </a:moveTo>
                  <a:cubicBezTo>
                    <a:pt x="90" y="56"/>
                    <a:pt x="90" y="56"/>
                    <a:pt x="90" y="56"/>
                  </a:cubicBezTo>
                  <a:cubicBezTo>
                    <a:pt x="87" y="55"/>
                    <a:pt x="84" y="54"/>
                    <a:pt x="81" y="53"/>
                  </a:cubicBezTo>
                  <a:cubicBezTo>
                    <a:pt x="81" y="28"/>
                    <a:pt x="81" y="28"/>
                    <a:pt x="81" y="28"/>
                  </a:cubicBezTo>
                  <a:cubicBezTo>
                    <a:pt x="89" y="28"/>
                    <a:pt x="96" y="30"/>
                    <a:pt x="103" y="34"/>
                  </a:cubicBezTo>
                  <a:close/>
                  <a:moveTo>
                    <a:pt x="79" y="16"/>
                  </a:moveTo>
                  <a:cubicBezTo>
                    <a:pt x="81" y="16"/>
                    <a:pt x="83" y="18"/>
                    <a:pt x="83" y="20"/>
                  </a:cubicBezTo>
                  <a:cubicBezTo>
                    <a:pt x="83" y="22"/>
                    <a:pt x="81" y="23"/>
                    <a:pt x="79" y="23"/>
                  </a:cubicBezTo>
                  <a:cubicBezTo>
                    <a:pt x="77" y="23"/>
                    <a:pt x="75" y="22"/>
                    <a:pt x="75" y="20"/>
                  </a:cubicBezTo>
                  <a:cubicBezTo>
                    <a:pt x="75" y="18"/>
                    <a:pt x="77" y="16"/>
                    <a:pt x="79" y="16"/>
                  </a:cubicBezTo>
                  <a:close/>
                  <a:moveTo>
                    <a:pt x="77" y="28"/>
                  </a:moveTo>
                  <a:cubicBezTo>
                    <a:pt x="77" y="53"/>
                    <a:pt x="77" y="53"/>
                    <a:pt x="77" y="53"/>
                  </a:cubicBezTo>
                  <a:cubicBezTo>
                    <a:pt x="74" y="54"/>
                    <a:pt x="71" y="55"/>
                    <a:pt x="68" y="56"/>
                  </a:cubicBezTo>
                  <a:cubicBezTo>
                    <a:pt x="55" y="34"/>
                    <a:pt x="55" y="34"/>
                    <a:pt x="55" y="34"/>
                  </a:cubicBezTo>
                  <a:cubicBezTo>
                    <a:pt x="62" y="30"/>
                    <a:pt x="69" y="28"/>
                    <a:pt x="77" y="28"/>
                  </a:cubicBezTo>
                  <a:close/>
                  <a:moveTo>
                    <a:pt x="58" y="20"/>
                  </a:moveTo>
                  <a:cubicBezTo>
                    <a:pt x="60" y="19"/>
                    <a:pt x="62" y="20"/>
                    <a:pt x="62" y="22"/>
                  </a:cubicBezTo>
                  <a:cubicBezTo>
                    <a:pt x="63" y="24"/>
                    <a:pt x="62" y="26"/>
                    <a:pt x="60" y="27"/>
                  </a:cubicBezTo>
                  <a:cubicBezTo>
                    <a:pt x="58" y="27"/>
                    <a:pt x="56" y="26"/>
                    <a:pt x="56" y="25"/>
                  </a:cubicBezTo>
                  <a:cubicBezTo>
                    <a:pt x="55" y="23"/>
                    <a:pt x="56" y="21"/>
                    <a:pt x="58" y="20"/>
                  </a:cubicBezTo>
                  <a:close/>
                  <a:moveTo>
                    <a:pt x="52" y="35"/>
                  </a:moveTo>
                  <a:cubicBezTo>
                    <a:pt x="65" y="58"/>
                    <a:pt x="65" y="58"/>
                    <a:pt x="65" y="58"/>
                  </a:cubicBezTo>
                  <a:cubicBezTo>
                    <a:pt x="62" y="59"/>
                    <a:pt x="60" y="62"/>
                    <a:pt x="58" y="65"/>
                  </a:cubicBezTo>
                  <a:cubicBezTo>
                    <a:pt x="36" y="52"/>
                    <a:pt x="36" y="52"/>
                    <a:pt x="36" y="52"/>
                  </a:cubicBezTo>
                  <a:cubicBezTo>
                    <a:pt x="40" y="45"/>
                    <a:pt x="46" y="40"/>
                    <a:pt x="52" y="35"/>
                  </a:cubicBezTo>
                  <a:close/>
                  <a:moveTo>
                    <a:pt x="39" y="31"/>
                  </a:moveTo>
                  <a:cubicBezTo>
                    <a:pt x="41" y="30"/>
                    <a:pt x="43" y="30"/>
                    <a:pt x="44" y="31"/>
                  </a:cubicBezTo>
                  <a:cubicBezTo>
                    <a:pt x="45" y="33"/>
                    <a:pt x="45" y="35"/>
                    <a:pt x="44" y="36"/>
                  </a:cubicBezTo>
                  <a:cubicBezTo>
                    <a:pt x="42" y="38"/>
                    <a:pt x="40" y="37"/>
                    <a:pt x="39" y="36"/>
                  </a:cubicBezTo>
                  <a:cubicBezTo>
                    <a:pt x="37" y="34"/>
                    <a:pt x="38" y="32"/>
                    <a:pt x="39" y="31"/>
                  </a:cubicBezTo>
                  <a:close/>
                  <a:moveTo>
                    <a:pt x="34" y="55"/>
                  </a:moveTo>
                  <a:cubicBezTo>
                    <a:pt x="56" y="67"/>
                    <a:pt x="56" y="67"/>
                    <a:pt x="56" y="67"/>
                  </a:cubicBezTo>
                  <a:cubicBezTo>
                    <a:pt x="55" y="70"/>
                    <a:pt x="54" y="74"/>
                    <a:pt x="54" y="77"/>
                  </a:cubicBezTo>
                  <a:cubicBezTo>
                    <a:pt x="28" y="77"/>
                    <a:pt x="28" y="77"/>
                    <a:pt x="28" y="77"/>
                  </a:cubicBezTo>
                  <a:cubicBezTo>
                    <a:pt x="29" y="69"/>
                    <a:pt x="31" y="61"/>
                    <a:pt x="34" y="55"/>
                  </a:cubicBezTo>
                  <a:close/>
                  <a:moveTo>
                    <a:pt x="25" y="47"/>
                  </a:moveTo>
                  <a:cubicBezTo>
                    <a:pt x="26" y="46"/>
                    <a:pt x="28" y="45"/>
                    <a:pt x="30" y="46"/>
                  </a:cubicBezTo>
                  <a:cubicBezTo>
                    <a:pt x="32" y="47"/>
                    <a:pt x="32" y="49"/>
                    <a:pt x="31" y="51"/>
                  </a:cubicBezTo>
                  <a:cubicBezTo>
                    <a:pt x="30" y="53"/>
                    <a:pt x="28" y="53"/>
                    <a:pt x="26" y="52"/>
                  </a:cubicBezTo>
                  <a:cubicBezTo>
                    <a:pt x="25" y="51"/>
                    <a:pt x="24" y="49"/>
                    <a:pt x="25" y="47"/>
                  </a:cubicBezTo>
                  <a:close/>
                  <a:moveTo>
                    <a:pt x="18" y="68"/>
                  </a:moveTo>
                  <a:cubicBezTo>
                    <a:pt x="18" y="66"/>
                    <a:pt x="20" y="65"/>
                    <a:pt x="22" y="65"/>
                  </a:cubicBezTo>
                  <a:cubicBezTo>
                    <a:pt x="24" y="65"/>
                    <a:pt x="25" y="67"/>
                    <a:pt x="25" y="69"/>
                  </a:cubicBezTo>
                  <a:cubicBezTo>
                    <a:pt x="24" y="71"/>
                    <a:pt x="23" y="72"/>
                    <a:pt x="21" y="72"/>
                  </a:cubicBezTo>
                  <a:cubicBezTo>
                    <a:pt x="19" y="72"/>
                    <a:pt x="17" y="70"/>
                    <a:pt x="18" y="68"/>
                  </a:cubicBezTo>
                  <a:close/>
                  <a:moveTo>
                    <a:pt x="22" y="92"/>
                  </a:moveTo>
                  <a:cubicBezTo>
                    <a:pt x="20" y="93"/>
                    <a:pt x="18" y="91"/>
                    <a:pt x="18" y="89"/>
                  </a:cubicBezTo>
                  <a:cubicBezTo>
                    <a:pt x="17" y="88"/>
                    <a:pt x="19" y="86"/>
                    <a:pt x="21" y="85"/>
                  </a:cubicBezTo>
                  <a:cubicBezTo>
                    <a:pt x="23" y="85"/>
                    <a:pt x="24" y="86"/>
                    <a:pt x="25" y="88"/>
                  </a:cubicBezTo>
                  <a:cubicBezTo>
                    <a:pt x="25" y="90"/>
                    <a:pt x="24" y="92"/>
                    <a:pt x="22" y="92"/>
                  </a:cubicBezTo>
                  <a:close/>
                  <a:moveTo>
                    <a:pt x="30" y="111"/>
                  </a:moveTo>
                  <a:cubicBezTo>
                    <a:pt x="28" y="112"/>
                    <a:pt x="26" y="112"/>
                    <a:pt x="25" y="110"/>
                  </a:cubicBezTo>
                  <a:cubicBezTo>
                    <a:pt x="24" y="108"/>
                    <a:pt x="25" y="106"/>
                    <a:pt x="26" y="105"/>
                  </a:cubicBezTo>
                  <a:cubicBezTo>
                    <a:pt x="28" y="104"/>
                    <a:pt x="30" y="105"/>
                    <a:pt x="31" y="106"/>
                  </a:cubicBezTo>
                  <a:cubicBezTo>
                    <a:pt x="32" y="108"/>
                    <a:pt x="32" y="110"/>
                    <a:pt x="30" y="111"/>
                  </a:cubicBezTo>
                  <a:close/>
                  <a:moveTo>
                    <a:pt x="28" y="80"/>
                  </a:moveTo>
                  <a:cubicBezTo>
                    <a:pt x="54" y="80"/>
                    <a:pt x="54" y="80"/>
                    <a:pt x="54" y="80"/>
                  </a:cubicBezTo>
                  <a:cubicBezTo>
                    <a:pt x="54" y="84"/>
                    <a:pt x="55" y="87"/>
                    <a:pt x="56" y="90"/>
                  </a:cubicBezTo>
                  <a:cubicBezTo>
                    <a:pt x="34" y="103"/>
                    <a:pt x="34" y="103"/>
                    <a:pt x="34" y="103"/>
                  </a:cubicBezTo>
                  <a:cubicBezTo>
                    <a:pt x="31" y="96"/>
                    <a:pt x="29" y="88"/>
                    <a:pt x="28" y="80"/>
                  </a:cubicBezTo>
                  <a:close/>
                  <a:moveTo>
                    <a:pt x="44" y="126"/>
                  </a:moveTo>
                  <a:cubicBezTo>
                    <a:pt x="43" y="127"/>
                    <a:pt x="41" y="128"/>
                    <a:pt x="39" y="126"/>
                  </a:cubicBezTo>
                  <a:cubicBezTo>
                    <a:pt x="38" y="125"/>
                    <a:pt x="37" y="123"/>
                    <a:pt x="39" y="121"/>
                  </a:cubicBezTo>
                  <a:cubicBezTo>
                    <a:pt x="40" y="120"/>
                    <a:pt x="42" y="120"/>
                    <a:pt x="44" y="121"/>
                  </a:cubicBezTo>
                  <a:cubicBezTo>
                    <a:pt x="45" y="122"/>
                    <a:pt x="45" y="124"/>
                    <a:pt x="44" y="126"/>
                  </a:cubicBezTo>
                  <a:close/>
                  <a:moveTo>
                    <a:pt x="36" y="105"/>
                  </a:moveTo>
                  <a:cubicBezTo>
                    <a:pt x="58" y="93"/>
                    <a:pt x="58" y="93"/>
                    <a:pt x="58" y="93"/>
                  </a:cubicBezTo>
                  <a:cubicBezTo>
                    <a:pt x="60" y="95"/>
                    <a:pt x="62" y="98"/>
                    <a:pt x="65" y="100"/>
                  </a:cubicBezTo>
                  <a:cubicBezTo>
                    <a:pt x="52" y="122"/>
                    <a:pt x="52" y="122"/>
                    <a:pt x="52" y="122"/>
                  </a:cubicBezTo>
                  <a:cubicBezTo>
                    <a:pt x="46" y="118"/>
                    <a:pt x="40" y="112"/>
                    <a:pt x="36" y="105"/>
                  </a:cubicBezTo>
                  <a:close/>
                  <a:moveTo>
                    <a:pt x="62" y="135"/>
                  </a:moveTo>
                  <a:cubicBezTo>
                    <a:pt x="62" y="137"/>
                    <a:pt x="60" y="138"/>
                    <a:pt x="58" y="137"/>
                  </a:cubicBezTo>
                  <a:cubicBezTo>
                    <a:pt x="56" y="137"/>
                    <a:pt x="55" y="135"/>
                    <a:pt x="56" y="133"/>
                  </a:cubicBezTo>
                  <a:cubicBezTo>
                    <a:pt x="56" y="131"/>
                    <a:pt x="58" y="130"/>
                    <a:pt x="60" y="131"/>
                  </a:cubicBezTo>
                  <a:cubicBezTo>
                    <a:pt x="62" y="131"/>
                    <a:pt x="63" y="133"/>
                    <a:pt x="62" y="135"/>
                  </a:cubicBezTo>
                  <a:close/>
                  <a:moveTo>
                    <a:pt x="55" y="124"/>
                  </a:moveTo>
                  <a:cubicBezTo>
                    <a:pt x="68" y="101"/>
                    <a:pt x="68" y="101"/>
                    <a:pt x="68" y="101"/>
                  </a:cubicBezTo>
                  <a:cubicBezTo>
                    <a:pt x="71" y="103"/>
                    <a:pt x="74" y="104"/>
                    <a:pt x="77" y="104"/>
                  </a:cubicBezTo>
                  <a:cubicBezTo>
                    <a:pt x="77" y="130"/>
                    <a:pt x="77" y="130"/>
                    <a:pt x="77" y="130"/>
                  </a:cubicBezTo>
                  <a:cubicBezTo>
                    <a:pt x="69" y="129"/>
                    <a:pt x="62" y="127"/>
                    <a:pt x="55" y="124"/>
                  </a:cubicBezTo>
                  <a:close/>
                  <a:moveTo>
                    <a:pt x="79" y="141"/>
                  </a:moveTo>
                  <a:cubicBezTo>
                    <a:pt x="77" y="141"/>
                    <a:pt x="75" y="139"/>
                    <a:pt x="75" y="137"/>
                  </a:cubicBezTo>
                  <a:cubicBezTo>
                    <a:pt x="75" y="135"/>
                    <a:pt x="77" y="134"/>
                    <a:pt x="79" y="134"/>
                  </a:cubicBezTo>
                  <a:cubicBezTo>
                    <a:pt x="81" y="134"/>
                    <a:pt x="83" y="135"/>
                    <a:pt x="83" y="137"/>
                  </a:cubicBezTo>
                  <a:cubicBezTo>
                    <a:pt x="83" y="139"/>
                    <a:pt x="81" y="141"/>
                    <a:pt x="79" y="141"/>
                  </a:cubicBezTo>
                  <a:close/>
                  <a:moveTo>
                    <a:pt x="81" y="130"/>
                  </a:moveTo>
                  <a:cubicBezTo>
                    <a:pt x="81" y="104"/>
                    <a:pt x="81" y="104"/>
                    <a:pt x="81" y="104"/>
                  </a:cubicBezTo>
                  <a:cubicBezTo>
                    <a:pt x="84" y="104"/>
                    <a:pt x="87" y="103"/>
                    <a:pt x="90" y="101"/>
                  </a:cubicBezTo>
                  <a:cubicBezTo>
                    <a:pt x="103" y="124"/>
                    <a:pt x="103" y="124"/>
                    <a:pt x="103" y="124"/>
                  </a:cubicBezTo>
                  <a:cubicBezTo>
                    <a:pt x="96" y="127"/>
                    <a:pt x="89" y="129"/>
                    <a:pt x="81" y="130"/>
                  </a:cubicBezTo>
                  <a:close/>
                  <a:moveTo>
                    <a:pt x="100" y="137"/>
                  </a:moveTo>
                  <a:cubicBezTo>
                    <a:pt x="99" y="138"/>
                    <a:pt x="96" y="137"/>
                    <a:pt x="96" y="135"/>
                  </a:cubicBezTo>
                  <a:cubicBezTo>
                    <a:pt x="95" y="133"/>
                    <a:pt x="96" y="131"/>
                    <a:pt x="98" y="131"/>
                  </a:cubicBezTo>
                  <a:cubicBezTo>
                    <a:pt x="100" y="130"/>
                    <a:pt x="102" y="131"/>
                    <a:pt x="102" y="133"/>
                  </a:cubicBezTo>
                  <a:cubicBezTo>
                    <a:pt x="103" y="135"/>
                    <a:pt x="102" y="137"/>
                    <a:pt x="100" y="137"/>
                  </a:cubicBezTo>
                  <a:close/>
                  <a:moveTo>
                    <a:pt x="106" y="122"/>
                  </a:moveTo>
                  <a:cubicBezTo>
                    <a:pt x="93" y="100"/>
                    <a:pt x="93" y="100"/>
                    <a:pt x="93" y="100"/>
                  </a:cubicBezTo>
                  <a:cubicBezTo>
                    <a:pt x="96" y="98"/>
                    <a:pt x="98" y="95"/>
                    <a:pt x="100" y="93"/>
                  </a:cubicBezTo>
                  <a:cubicBezTo>
                    <a:pt x="122" y="105"/>
                    <a:pt x="122" y="105"/>
                    <a:pt x="122" y="105"/>
                  </a:cubicBezTo>
                  <a:cubicBezTo>
                    <a:pt x="118" y="112"/>
                    <a:pt x="112" y="118"/>
                    <a:pt x="106" y="122"/>
                  </a:cubicBezTo>
                  <a:close/>
                  <a:moveTo>
                    <a:pt x="119" y="126"/>
                  </a:moveTo>
                  <a:cubicBezTo>
                    <a:pt x="118" y="128"/>
                    <a:pt x="115" y="127"/>
                    <a:pt x="114" y="126"/>
                  </a:cubicBezTo>
                  <a:cubicBezTo>
                    <a:pt x="113" y="124"/>
                    <a:pt x="113" y="122"/>
                    <a:pt x="114" y="121"/>
                  </a:cubicBezTo>
                  <a:cubicBezTo>
                    <a:pt x="116" y="120"/>
                    <a:pt x="118" y="120"/>
                    <a:pt x="120" y="121"/>
                  </a:cubicBezTo>
                  <a:cubicBezTo>
                    <a:pt x="121" y="123"/>
                    <a:pt x="121" y="125"/>
                    <a:pt x="119" y="126"/>
                  </a:cubicBezTo>
                  <a:close/>
                  <a:moveTo>
                    <a:pt x="124" y="103"/>
                  </a:moveTo>
                  <a:cubicBezTo>
                    <a:pt x="102" y="90"/>
                    <a:pt x="102" y="90"/>
                    <a:pt x="102" y="90"/>
                  </a:cubicBezTo>
                  <a:cubicBezTo>
                    <a:pt x="103" y="87"/>
                    <a:pt x="104" y="84"/>
                    <a:pt x="104" y="80"/>
                  </a:cubicBezTo>
                  <a:cubicBezTo>
                    <a:pt x="130" y="80"/>
                    <a:pt x="130" y="80"/>
                    <a:pt x="130" y="80"/>
                  </a:cubicBezTo>
                  <a:cubicBezTo>
                    <a:pt x="130" y="88"/>
                    <a:pt x="127" y="96"/>
                    <a:pt x="124" y="103"/>
                  </a:cubicBezTo>
                  <a:close/>
                  <a:moveTo>
                    <a:pt x="133" y="110"/>
                  </a:moveTo>
                  <a:cubicBezTo>
                    <a:pt x="132" y="112"/>
                    <a:pt x="130" y="112"/>
                    <a:pt x="128" y="111"/>
                  </a:cubicBezTo>
                  <a:cubicBezTo>
                    <a:pt x="126" y="110"/>
                    <a:pt x="126" y="108"/>
                    <a:pt x="127" y="106"/>
                  </a:cubicBezTo>
                  <a:cubicBezTo>
                    <a:pt x="128" y="105"/>
                    <a:pt x="130" y="104"/>
                    <a:pt x="132" y="105"/>
                  </a:cubicBezTo>
                  <a:cubicBezTo>
                    <a:pt x="133" y="106"/>
                    <a:pt x="134" y="108"/>
                    <a:pt x="133" y="110"/>
                  </a:cubicBezTo>
                  <a:close/>
                  <a:moveTo>
                    <a:pt x="140" y="89"/>
                  </a:moveTo>
                  <a:cubicBezTo>
                    <a:pt x="140" y="91"/>
                    <a:pt x="138" y="93"/>
                    <a:pt x="136" y="92"/>
                  </a:cubicBezTo>
                  <a:cubicBezTo>
                    <a:pt x="134" y="92"/>
                    <a:pt x="133" y="90"/>
                    <a:pt x="133" y="88"/>
                  </a:cubicBezTo>
                  <a:cubicBezTo>
                    <a:pt x="134" y="86"/>
                    <a:pt x="136" y="85"/>
                    <a:pt x="137" y="85"/>
                  </a:cubicBezTo>
                  <a:cubicBezTo>
                    <a:pt x="139" y="86"/>
                    <a:pt x="141" y="88"/>
                    <a:pt x="140" y="89"/>
                  </a:cubicBezTo>
                  <a:close/>
                  <a:moveTo>
                    <a:pt x="137" y="72"/>
                  </a:moveTo>
                  <a:cubicBezTo>
                    <a:pt x="136" y="72"/>
                    <a:pt x="134" y="71"/>
                    <a:pt x="133" y="69"/>
                  </a:cubicBezTo>
                  <a:cubicBezTo>
                    <a:pt x="133" y="67"/>
                    <a:pt x="134" y="65"/>
                    <a:pt x="136" y="65"/>
                  </a:cubicBezTo>
                  <a:cubicBezTo>
                    <a:pt x="138" y="65"/>
                    <a:pt x="140" y="66"/>
                    <a:pt x="140" y="68"/>
                  </a:cubicBezTo>
                  <a:cubicBezTo>
                    <a:pt x="141" y="70"/>
                    <a:pt x="139" y="72"/>
                    <a:pt x="137" y="7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675"/>
            </a:p>
          </p:txBody>
        </p:sp>
        <p:sp>
          <p:nvSpPr>
            <p:cNvPr id="117" name="Freeform 323">
              <a:extLst>
                <a:ext uri="{FF2B5EF4-FFF2-40B4-BE49-F238E27FC236}">
                  <a16:creationId xmlns:a16="http://schemas.microsoft.com/office/drawing/2014/main" id="{4492F2F0-EC67-4FB9-8B88-29DBA1586596}"/>
                </a:ext>
              </a:extLst>
            </p:cNvPr>
            <p:cNvSpPr>
              <a:spLocks noEditPoints="1"/>
            </p:cNvSpPr>
            <p:nvPr/>
          </p:nvSpPr>
          <p:spPr bwMode="auto">
            <a:xfrm flipH="1">
              <a:off x="2779357" y="7252147"/>
              <a:ext cx="1337482" cy="1299207"/>
            </a:xfrm>
            <a:custGeom>
              <a:avLst/>
              <a:gdLst>
                <a:gd name="T0" fmla="*/ 35 w 45"/>
                <a:gd name="T1" fmla="*/ 12 h 45"/>
                <a:gd name="T2" fmla="*/ 30 w 45"/>
                <a:gd name="T3" fmla="*/ 8 h 45"/>
                <a:gd name="T4" fmla="*/ 31 w 45"/>
                <a:gd name="T5" fmla="*/ 2 h 45"/>
                <a:gd name="T6" fmla="*/ 31 w 45"/>
                <a:gd name="T7" fmla="*/ 2 h 45"/>
                <a:gd name="T8" fmla="*/ 25 w 45"/>
                <a:gd name="T9" fmla="*/ 0 h 45"/>
                <a:gd name="T10" fmla="*/ 24 w 45"/>
                <a:gd name="T11" fmla="*/ 6 h 45"/>
                <a:gd name="T12" fmla="*/ 17 w 45"/>
                <a:gd name="T13" fmla="*/ 7 h 45"/>
                <a:gd name="T14" fmla="*/ 14 w 45"/>
                <a:gd name="T15" fmla="*/ 2 h 45"/>
                <a:gd name="T16" fmla="*/ 9 w 45"/>
                <a:gd name="T17" fmla="*/ 5 h 45"/>
                <a:gd name="T18" fmla="*/ 12 w 45"/>
                <a:gd name="T19" fmla="*/ 11 h 45"/>
                <a:gd name="T20" fmla="*/ 8 w 45"/>
                <a:gd name="T21" fmla="*/ 16 h 45"/>
                <a:gd name="T22" fmla="*/ 2 w 45"/>
                <a:gd name="T23" fmla="*/ 14 h 45"/>
                <a:gd name="T24" fmla="*/ 0 w 45"/>
                <a:gd name="T25" fmla="*/ 21 h 45"/>
                <a:gd name="T26" fmla="*/ 6 w 45"/>
                <a:gd name="T27" fmla="*/ 22 h 45"/>
                <a:gd name="T28" fmla="*/ 7 w 45"/>
                <a:gd name="T29" fmla="*/ 29 h 45"/>
                <a:gd name="T30" fmla="*/ 2 w 45"/>
                <a:gd name="T31" fmla="*/ 32 h 45"/>
                <a:gd name="T32" fmla="*/ 5 w 45"/>
                <a:gd name="T33" fmla="*/ 37 h 45"/>
                <a:gd name="T34" fmla="*/ 11 w 45"/>
                <a:gd name="T35" fmla="*/ 34 h 45"/>
                <a:gd name="T36" fmla="*/ 16 w 45"/>
                <a:gd name="T37" fmla="*/ 38 h 45"/>
                <a:gd name="T38" fmla="*/ 14 w 45"/>
                <a:gd name="T39" fmla="*/ 44 h 45"/>
                <a:gd name="T40" fmla="*/ 20 w 45"/>
                <a:gd name="T41" fmla="*/ 45 h 45"/>
                <a:gd name="T42" fmla="*/ 22 w 45"/>
                <a:gd name="T43" fmla="*/ 39 h 45"/>
                <a:gd name="T44" fmla="*/ 29 w 45"/>
                <a:gd name="T45" fmla="*/ 39 h 45"/>
                <a:gd name="T46" fmla="*/ 32 w 45"/>
                <a:gd name="T47" fmla="*/ 44 h 45"/>
                <a:gd name="T48" fmla="*/ 37 w 45"/>
                <a:gd name="T49" fmla="*/ 41 h 45"/>
                <a:gd name="T50" fmla="*/ 34 w 45"/>
                <a:gd name="T51" fmla="*/ 35 h 45"/>
                <a:gd name="T52" fmla="*/ 38 w 45"/>
                <a:gd name="T53" fmla="*/ 30 h 45"/>
                <a:gd name="T54" fmla="*/ 44 w 45"/>
                <a:gd name="T55" fmla="*/ 31 h 45"/>
                <a:gd name="T56" fmla="*/ 45 w 45"/>
                <a:gd name="T57" fmla="*/ 25 h 45"/>
                <a:gd name="T58" fmla="*/ 39 w 45"/>
                <a:gd name="T59" fmla="*/ 24 h 45"/>
                <a:gd name="T60" fmla="*/ 38 w 45"/>
                <a:gd name="T61" fmla="*/ 17 h 45"/>
                <a:gd name="T62" fmla="*/ 44 w 45"/>
                <a:gd name="T63" fmla="*/ 14 h 45"/>
                <a:gd name="T64" fmla="*/ 41 w 45"/>
                <a:gd name="T65" fmla="*/ 9 h 45"/>
                <a:gd name="T66" fmla="*/ 35 w 45"/>
                <a:gd name="T67" fmla="*/ 12 h 45"/>
                <a:gd name="T68" fmla="*/ 30 w 45"/>
                <a:gd name="T69" fmla="*/ 25 h 45"/>
                <a:gd name="T70" fmla="*/ 21 w 45"/>
                <a:gd name="T71" fmla="*/ 30 h 45"/>
                <a:gd name="T72" fmla="*/ 16 w 45"/>
                <a:gd name="T73" fmla="*/ 21 h 45"/>
                <a:gd name="T74" fmla="*/ 25 w 45"/>
                <a:gd name="T75" fmla="*/ 16 h 45"/>
                <a:gd name="T76" fmla="*/ 30 w 45"/>
                <a:gd name="T77" fmla="*/ 2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5" h="45">
                  <a:moveTo>
                    <a:pt x="35" y="12"/>
                  </a:moveTo>
                  <a:cubicBezTo>
                    <a:pt x="34" y="10"/>
                    <a:pt x="32" y="9"/>
                    <a:pt x="30" y="8"/>
                  </a:cubicBezTo>
                  <a:cubicBezTo>
                    <a:pt x="31" y="2"/>
                    <a:pt x="31" y="2"/>
                    <a:pt x="31" y="2"/>
                  </a:cubicBezTo>
                  <a:cubicBezTo>
                    <a:pt x="31" y="2"/>
                    <a:pt x="31" y="2"/>
                    <a:pt x="31" y="2"/>
                  </a:cubicBezTo>
                  <a:cubicBezTo>
                    <a:pt x="25" y="0"/>
                    <a:pt x="25" y="0"/>
                    <a:pt x="25" y="0"/>
                  </a:cubicBezTo>
                  <a:cubicBezTo>
                    <a:pt x="24" y="6"/>
                    <a:pt x="24" y="6"/>
                    <a:pt x="24" y="6"/>
                  </a:cubicBezTo>
                  <a:cubicBezTo>
                    <a:pt x="22" y="6"/>
                    <a:pt x="19" y="7"/>
                    <a:pt x="17" y="7"/>
                  </a:cubicBezTo>
                  <a:cubicBezTo>
                    <a:pt x="14" y="2"/>
                    <a:pt x="14" y="2"/>
                    <a:pt x="14" y="2"/>
                  </a:cubicBezTo>
                  <a:cubicBezTo>
                    <a:pt x="9" y="5"/>
                    <a:pt x="9" y="5"/>
                    <a:pt x="9" y="5"/>
                  </a:cubicBezTo>
                  <a:cubicBezTo>
                    <a:pt x="12" y="11"/>
                    <a:pt x="12" y="11"/>
                    <a:pt x="12" y="11"/>
                  </a:cubicBezTo>
                  <a:cubicBezTo>
                    <a:pt x="10" y="12"/>
                    <a:pt x="9" y="14"/>
                    <a:pt x="8" y="16"/>
                  </a:cubicBezTo>
                  <a:cubicBezTo>
                    <a:pt x="2" y="14"/>
                    <a:pt x="2" y="14"/>
                    <a:pt x="2" y="14"/>
                  </a:cubicBezTo>
                  <a:cubicBezTo>
                    <a:pt x="0" y="21"/>
                    <a:pt x="0" y="21"/>
                    <a:pt x="0" y="21"/>
                  </a:cubicBezTo>
                  <a:cubicBezTo>
                    <a:pt x="6" y="22"/>
                    <a:pt x="6" y="22"/>
                    <a:pt x="6" y="22"/>
                  </a:cubicBezTo>
                  <a:cubicBezTo>
                    <a:pt x="6" y="24"/>
                    <a:pt x="7" y="27"/>
                    <a:pt x="7" y="29"/>
                  </a:cubicBezTo>
                  <a:cubicBezTo>
                    <a:pt x="2" y="32"/>
                    <a:pt x="2" y="32"/>
                    <a:pt x="2" y="32"/>
                  </a:cubicBezTo>
                  <a:cubicBezTo>
                    <a:pt x="5" y="37"/>
                    <a:pt x="5" y="37"/>
                    <a:pt x="5" y="37"/>
                  </a:cubicBezTo>
                  <a:cubicBezTo>
                    <a:pt x="11" y="34"/>
                    <a:pt x="11" y="34"/>
                    <a:pt x="11" y="34"/>
                  </a:cubicBezTo>
                  <a:cubicBezTo>
                    <a:pt x="12" y="36"/>
                    <a:pt x="14" y="37"/>
                    <a:pt x="16" y="38"/>
                  </a:cubicBezTo>
                  <a:cubicBezTo>
                    <a:pt x="14" y="44"/>
                    <a:pt x="14" y="44"/>
                    <a:pt x="14" y="44"/>
                  </a:cubicBezTo>
                  <a:cubicBezTo>
                    <a:pt x="20" y="45"/>
                    <a:pt x="20" y="45"/>
                    <a:pt x="20" y="45"/>
                  </a:cubicBezTo>
                  <a:cubicBezTo>
                    <a:pt x="22" y="39"/>
                    <a:pt x="22" y="39"/>
                    <a:pt x="22" y="39"/>
                  </a:cubicBezTo>
                  <a:cubicBezTo>
                    <a:pt x="24" y="40"/>
                    <a:pt x="27" y="39"/>
                    <a:pt x="29" y="39"/>
                  </a:cubicBezTo>
                  <a:cubicBezTo>
                    <a:pt x="32" y="44"/>
                    <a:pt x="32" y="44"/>
                    <a:pt x="32" y="44"/>
                  </a:cubicBezTo>
                  <a:cubicBezTo>
                    <a:pt x="37" y="41"/>
                    <a:pt x="37" y="41"/>
                    <a:pt x="37" y="41"/>
                  </a:cubicBezTo>
                  <a:cubicBezTo>
                    <a:pt x="34" y="35"/>
                    <a:pt x="34" y="35"/>
                    <a:pt x="34" y="35"/>
                  </a:cubicBezTo>
                  <a:cubicBezTo>
                    <a:pt x="36" y="34"/>
                    <a:pt x="37" y="32"/>
                    <a:pt x="38" y="30"/>
                  </a:cubicBezTo>
                  <a:cubicBezTo>
                    <a:pt x="44" y="31"/>
                    <a:pt x="44" y="31"/>
                    <a:pt x="44" y="31"/>
                  </a:cubicBezTo>
                  <a:cubicBezTo>
                    <a:pt x="45" y="25"/>
                    <a:pt x="45" y="25"/>
                    <a:pt x="45" y="25"/>
                  </a:cubicBezTo>
                  <a:cubicBezTo>
                    <a:pt x="39" y="24"/>
                    <a:pt x="39" y="24"/>
                    <a:pt x="39" y="24"/>
                  </a:cubicBezTo>
                  <a:cubicBezTo>
                    <a:pt x="40" y="22"/>
                    <a:pt x="39" y="19"/>
                    <a:pt x="38" y="17"/>
                  </a:cubicBezTo>
                  <a:cubicBezTo>
                    <a:pt x="44" y="14"/>
                    <a:pt x="44" y="14"/>
                    <a:pt x="44" y="14"/>
                  </a:cubicBezTo>
                  <a:cubicBezTo>
                    <a:pt x="41" y="9"/>
                    <a:pt x="41" y="9"/>
                    <a:pt x="41" y="9"/>
                  </a:cubicBezTo>
                  <a:lnTo>
                    <a:pt x="35" y="12"/>
                  </a:lnTo>
                  <a:close/>
                  <a:moveTo>
                    <a:pt x="30" y="25"/>
                  </a:moveTo>
                  <a:cubicBezTo>
                    <a:pt x="29" y="28"/>
                    <a:pt x="25" y="31"/>
                    <a:pt x="21" y="30"/>
                  </a:cubicBezTo>
                  <a:cubicBezTo>
                    <a:pt x="18" y="29"/>
                    <a:pt x="15" y="25"/>
                    <a:pt x="16" y="21"/>
                  </a:cubicBezTo>
                  <a:cubicBezTo>
                    <a:pt x="17" y="18"/>
                    <a:pt x="21" y="15"/>
                    <a:pt x="25" y="16"/>
                  </a:cubicBezTo>
                  <a:cubicBezTo>
                    <a:pt x="28" y="17"/>
                    <a:pt x="30" y="21"/>
                    <a:pt x="30" y="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675"/>
            </a:p>
          </p:txBody>
        </p:sp>
        <p:sp>
          <p:nvSpPr>
            <p:cNvPr id="118" name="Freeform 329">
              <a:extLst>
                <a:ext uri="{FF2B5EF4-FFF2-40B4-BE49-F238E27FC236}">
                  <a16:creationId xmlns:a16="http://schemas.microsoft.com/office/drawing/2014/main" id="{CFF29338-2EC4-45FE-B5D2-FF7F5882E980}"/>
                </a:ext>
              </a:extLst>
            </p:cNvPr>
            <p:cNvSpPr>
              <a:spLocks noEditPoints="1"/>
            </p:cNvSpPr>
            <p:nvPr/>
          </p:nvSpPr>
          <p:spPr bwMode="auto">
            <a:xfrm flipH="1">
              <a:off x="2422695" y="4830818"/>
              <a:ext cx="683602" cy="668852"/>
            </a:xfrm>
            <a:custGeom>
              <a:avLst/>
              <a:gdLst>
                <a:gd name="T0" fmla="*/ 16 w 23"/>
                <a:gd name="T1" fmla="*/ 1 h 23"/>
                <a:gd name="T2" fmla="*/ 13 w 23"/>
                <a:gd name="T3" fmla="*/ 0 h 23"/>
                <a:gd name="T4" fmla="*/ 12 w 23"/>
                <a:gd name="T5" fmla="*/ 3 h 23"/>
                <a:gd name="T6" fmla="*/ 9 w 23"/>
                <a:gd name="T7" fmla="*/ 3 h 23"/>
                <a:gd name="T8" fmla="*/ 7 w 23"/>
                <a:gd name="T9" fmla="*/ 1 h 23"/>
                <a:gd name="T10" fmla="*/ 4 w 23"/>
                <a:gd name="T11" fmla="*/ 2 h 23"/>
                <a:gd name="T12" fmla="*/ 6 w 23"/>
                <a:gd name="T13" fmla="*/ 5 h 23"/>
                <a:gd name="T14" fmla="*/ 4 w 23"/>
                <a:gd name="T15" fmla="*/ 8 h 23"/>
                <a:gd name="T16" fmla="*/ 1 w 23"/>
                <a:gd name="T17" fmla="*/ 7 h 23"/>
                <a:gd name="T18" fmla="*/ 0 w 23"/>
                <a:gd name="T19" fmla="*/ 10 h 23"/>
                <a:gd name="T20" fmla="*/ 3 w 23"/>
                <a:gd name="T21" fmla="*/ 11 h 23"/>
                <a:gd name="T22" fmla="*/ 4 w 23"/>
                <a:gd name="T23" fmla="*/ 14 h 23"/>
                <a:gd name="T24" fmla="*/ 1 w 23"/>
                <a:gd name="T25" fmla="*/ 16 h 23"/>
                <a:gd name="T26" fmla="*/ 3 w 23"/>
                <a:gd name="T27" fmla="*/ 19 h 23"/>
                <a:gd name="T28" fmla="*/ 5 w 23"/>
                <a:gd name="T29" fmla="*/ 17 h 23"/>
                <a:gd name="T30" fmla="*/ 8 w 23"/>
                <a:gd name="T31" fmla="*/ 19 h 23"/>
                <a:gd name="T32" fmla="*/ 7 w 23"/>
                <a:gd name="T33" fmla="*/ 22 h 23"/>
                <a:gd name="T34" fmla="*/ 11 w 23"/>
                <a:gd name="T35" fmla="*/ 23 h 23"/>
                <a:gd name="T36" fmla="*/ 11 w 23"/>
                <a:gd name="T37" fmla="*/ 20 h 23"/>
                <a:gd name="T38" fmla="*/ 15 w 23"/>
                <a:gd name="T39" fmla="*/ 19 h 23"/>
                <a:gd name="T40" fmla="*/ 16 w 23"/>
                <a:gd name="T41" fmla="*/ 22 h 23"/>
                <a:gd name="T42" fmla="*/ 19 w 23"/>
                <a:gd name="T43" fmla="*/ 20 h 23"/>
                <a:gd name="T44" fmla="*/ 17 w 23"/>
                <a:gd name="T45" fmla="*/ 18 h 23"/>
                <a:gd name="T46" fmla="*/ 20 w 23"/>
                <a:gd name="T47" fmla="*/ 15 h 23"/>
                <a:gd name="T48" fmla="*/ 23 w 23"/>
                <a:gd name="T49" fmla="*/ 16 h 23"/>
                <a:gd name="T50" fmla="*/ 23 w 23"/>
                <a:gd name="T51" fmla="*/ 13 h 23"/>
                <a:gd name="T52" fmla="*/ 20 w 23"/>
                <a:gd name="T53" fmla="*/ 12 h 23"/>
                <a:gd name="T54" fmla="*/ 20 w 23"/>
                <a:gd name="T55" fmla="*/ 9 h 23"/>
                <a:gd name="T56" fmla="*/ 23 w 23"/>
                <a:gd name="T57" fmla="*/ 7 h 23"/>
                <a:gd name="T58" fmla="*/ 21 w 23"/>
                <a:gd name="T59" fmla="*/ 4 h 23"/>
                <a:gd name="T60" fmla="*/ 18 w 23"/>
                <a:gd name="T61" fmla="*/ 6 h 23"/>
                <a:gd name="T62" fmla="*/ 15 w 23"/>
                <a:gd name="T63" fmla="*/ 4 h 23"/>
                <a:gd name="T64" fmla="*/ 16 w 23"/>
                <a:gd name="T65" fmla="*/ 1 h 23"/>
                <a:gd name="T66" fmla="*/ 15 w 23"/>
                <a:gd name="T67" fmla="*/ 12 h 23"/>
                <a:gd name="T68" fmla="*/ 11 w 23"/>
                <a:gd name="T69" fmla="*/ 15 h 23"/>
                <a:gd name="T70" fmla="*/ 8 w 23"/>
                <a:gd name="T71" fmla="*/ 11 h 23"/>
                <a:gd name="T72" fmla="*/ 13 w 23"/>
                <a:gd name="T73" fmla="*/ 8 h 23"/>
                <a:gd name="T74" fmla="*/ 15 w 23"/>
                <a:gd name="T75" fmla="*/ 1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3" h="23">
                  <a:moveTo>
                    <a:pt x="16" y="1"/>
                  </a:moveTo>
                  <a:cubicBezTo>
                    <a:pt x="13" y="0"/>
                    <a:pt x="13" y="0"/>
                    <a:pt x="13" y="0"/>
                  </a:cubicBezTo>
                  <a:cubicBezTo>
                    <a:pt x="12" y="3"/>
                    <a:pt x="12" y="3"/>
                    <a:pt x="12" y="3"/>
                  </a:cubicBezTo>
                  <a:cubicBezTo>
                    <a:pt x="11" y="3"/>
                    <a:pt x="10" y="3"/>
                    <a:pt x="9" y="3"/>
                  </a:cubicBezTo>
                  <a:cubicBezTo>
                    <a:pt x="7" y="1"/>
                    <a:pt x="7" y="1"/>
                    <a:pt x="7" y="1"/>
                  </a:cubicBezTo>
                  <a:cubicBezTo>
                    <a:pt x="4" y="2"/>
                    <a:pt x="4" y="2"/>
                    <a:pt x="4" y="2"/>
                  </a:cubicBezTo>
                  <a:cubicBezTo>
                    <a:pt x="6" y="5"/>
                    <a:pt x="6" y="5"/>
                    <a:pt x="6" y="5"/>
                  </a:cubicBezTo>
                  <a:cubicBezTo>
                    <a:pt x="5" y="6"/>
                    <a:pt x="5" y="7"/>
                    <a:pt x="4" y="8"/>
                  </a:cubicBezTo>
                  <a:cubicBezTo>
                    <a:pt x="1" y="7"/>
                    <a:pt x="1" y="7"/>
                    <a:pt x="1" y="7"/>
                  </a:cubicBezTo>
                  <a:cubicBezTo>
                    <a:pt x="0" y="10"/>
                    <a:pt x="0" y="10"/>
                    <a:pt x="0" y="10"/>
                  </a:cubicBezTo>
                  <a:cubicBezTo>
                    <a:pt x="3" y="11"/>
                    <a:pt x="3" y="11"/>
                    <a:pt x="3" y="11"/>
                  </a:cubicBezTo>
                  <a:cubicBezTo>
                    <a:pt x="3" y="12"/>
                    <a:pt x="3" y="13"/>
                    <a:pt x="4" y="14"/>
                  </a:cubicBezTo>
                  <a:cubicBezTo>
                    <a:pt x="1" y="16"/>
                    <a:pt x="1" y="16"/>
                    <a:pt x="1" y="16"/>
                  </a:cubicBezTo>
                  <a:cubicBezTo>
                    <a:pt x="3" y="19"/>
                    <a:pt x="3" y="19"/>
                    <a:pt x="3" y="19"/>
                  </a:cubicBezTo>
                  <a:cubicBezTo>
                    <a:pt x="5" y="17"/>
                    <a:pt x="5" y="17"/>
                    <a:pt x="5" y="17"/>
                  </a:cubicBezTo>
                  <a:cubicBezTo>
                    <a:pt x="6" y="18"/>
                    <a:pt x="7" y="19"/>
                    <a:pt x="8" y="19"/>
                  </a:cubicBezTo>
                  <a:cubicBezTo>
                    <a:pt x="7" y="22"/>
                    <a:pt x="7" y="22"/>
                    <a:pt x="7" y="22"/>
                  </a:cubicBezTo>
                  <a:cubicBezTo>
                    <a:pt x="11" y="23"/>
                    <a:pt x="11" y="23"/>
                    <a:pt x="11" y="23"/>
                  </a:cubicBezTo>
                  <a:cubicBezTo>
                    <a:pt x="11" y="20"/>
                    <a:pt x="11" y="20"/>
                    <a:pt x="11" y="20"/>
                  </a:cubicBezTo>
                  <a:cubicBezTo>
                    <a:pt x="12" y="20"/>
                    <a:pt x="14" y="20"/>
                    <a:pt x="15" y="19"/>
                  </a:cubicBezTo>
                  <a:cubicBezTo>
                    <a:pt x="16" y="22"/>
                    <a:pt x="16" y="22"/>
                    <a:pt x="16" y="22"/>
                  </a:cubicBezTo>
                  <a:cubicBezTo>
                    <a:pt x="19" y="20"/>
                    <a:pt x="19" y="20"/>
                    <a:pt x="19" y="20"/>
                  </a:cubicBezTo>
                  <a:cubicBezTo>
                    <a:pt x="17" y="18"/>
                    <a:pt x="17" y="18"/>
                    <a:pt x="17" y="18"/>
                  </a:cubicBezTo>
                  <a:cubicBezTo>
                    <a:pt x="18" y="17"/>
                    <a:pt x="19" y="16"/>
                    <a:pt x="20" y="15"/>
                  </a:cubicBezTo>
                  <a:cubicBezTo>
                    <a:pt x="23" y="16"/>
                    <a:pt x="23" y="16"/>
                    <a:pt x="23" y="16"/>
                  </a:cubicBezTo>
                  <a:cubicBezTo>
                    <a:pt x="23" y="13"/>
                    <a:pt x="23" y="13"/>
                    <a:pt x="23" y="13"/>
                  </a:cubicBezTo>
                  <a:cubicBezTo>
                    <a:pt x="20" y="12"/>
                    <a:pt x="20" y="12"/>
                    <a:pt x="20" y="12"/>
                  </a:cubicBezTo>
                  <a:cubicBezTo>
                    <a:pt x="20" y="11"/>
                    <a:pt x="20" y="10"/>
                    <a:pt x="20" y="9"/>
                  </a:cubicBezTo>
                  <a:cubicBezTo>
                    <a:pt x="23" y="7"/>
                    <a:pt x="23" y="7"/>
                    <a:pt x="23" y="7"/>
                  </a:cubicBezTo>
                  <a:cubicBezTo>
                    <a:pt x="21" y="4"/>
                    <a:pt x="21" y="4"/>
                    <a:pt x="21" y="4"/>
                  </a:cubicBezTo>
                  <a:cubicBezTo>
                    <a:pt x="18" y="6"/>
                    <a:pt x="18" y="6"/>
                    <a:pt x="18" y="6"/>
                  </a:cubicBezTo>
                  <a:cubicBezTo>
                    <a:pt x="17" y="5"/>
                    <a:pt x="16" y="4"/>
                    <a:pt x="15" y="4"/>
                  </a:cubicBezTo>
                  <a:lnTo>
                    <a:pt x="16" y="1"/>
                  </a:lnTo>
                  <a:close/>
                  <a:moveTo>
                    <a:pt x="15" y="12"/>
                  </a:moveTo>
                  <a:cubicBezTo>
                    <a:pt x="15" y="14"/>
                    <a:pt x="13" y="15"/>
                    <a:pt x="11" y="15"/>
                  </a:cubicBezTo>
                  <a:cubicBezTo>
                    <a:pt x="9" y="14"/>
                    <a:pt x="8" y="12"/>
                    <a:pt x="8" y="11"/>
                  </a:cubicBezTo>
                  <a:cubicBezTo>
                    <a:pt x="9" y="9"/>
                    <a:pt x="11" y="8"/>
                    <a:pt x="13" y="8"/>
                  </a:cubicBezTo>
                  <a:cubicBezTo>
                    <a:pt x="15" y="8"/>
                    <a:pt x="16" y="10"/>
                    <a:pt x="15"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675"/>
            </a:p>
          </p:txBody>
        </p:sp>
        <p:sp>
          <p:nvSpPr>
            <p:cNvPr id="119" name="Freeform 330">
              <a:extLst>
                <a:ext uri="{FF2B5EF4-FFF2-40B4-BE49-F238E27FC236}">
                  <a16:creationId xmlns:a16="http://schemas.microsoft.com/office/drawing/2014/main" id="{C6BA7D36-37C5-43A6-B7D3-ADE3A6336FC5}"/>
                </a:ext>
              </a:extLst>
            </p:cNvPr>
            <p:cNvSpPr>
              <a:spLocks noEditPoints="1"/>
            </p:cNvSpPr>
            <p:nvPr/>
          </p:nvSpPr>
          <p:spPr bwMode="auto">
            <a:xfrm flipH="1">
              <a:off x="6345975" y="9451173"/>
              <a:ext cx="683602" cy="664039"/>
            </a:xfrm>
            <a:custGeom>
              <a:avLst/>
              <a:gdLst>
                <a:gd name="T0" fmla="*/ 16 w 23"/>
                <a:gd name="T1" fmla="*/ 1 h 23"/>
                <a:gd name="T2" fmla="*/ 13 w 23"/>
                <a:gd name="T3" fmla="*/ 0 h 23"/>
                <a:gd name="T4" fmla="*/ 12 w 23"/>
                <a:gd name="T5" fmla="*/ 3 h 23"/>
                <a:gd name="T6" fmla="*/ 9 w 23"/>
                <a:gd name="T7" fmla="*/ 4 h 23"/>
                <a:gd name="T8" fmla="*/ 7 w 23"/>
                <a:gd name="T9" fmla="*/ 1 h 23"/>
                <a:gd name="T10" fmla="*/ 5 w 23"/>
                <a:gd name="T11" fmla="*/ 3 h 23"/>
                <a:gd name="T12" fmla="*/ 6 w 23"/>
                <a:gd name="T13" fmla="*/ 6 h 23"/>
                <a:gd name="T14" fmla="*/ 4 w 23"/>
                <a:gd name="T15" fmla="*/ 8 h 23"/>
                <a:gd name="T16" fmla="*/ 1 w 23"/>
                <a:gd name="T17" fmla="*/ 8 h 23"/>
                <a:gd name="T18" fmla="*/ 0 w 23"/>
                <a:gd name="T19" fmla="*/ 11 h 23"/>
                <a:gd name="T20" fmla="*/ 3 w 23"/>
                <a:gd name="T21" fmla="*/ 11 h 23"/>
                <a:gd name="T22" fmla="*/ 4 w 23"/>
                <a:gd name="T23" fmla="*/ 15 h 23"/>
                <a:gd name="T24" fmla="*/ 1 w 23"/>
                <a:gd name="T25" fmla="*/ 16 h 23"/>
                <a:gd name="T26" fmla="*/ 3 w 23"/>
                <a:gd name="T27" fmla="*/ 19 h 23"/>
                <a:gd name="T28" fmla="*/ 5 w 23"/>
                <a:gd name="T29" fmla="*/ 18 h 23"/>
                <a:gd name="T30" fmla="*/ 8 w 23"/>
                <a:gd name="T31" fmla="*/ 20 h 23"/>
                <a:gd name="T32" fmla="*/ 7 w 23"/>
                <a:gd name="T33" fmla="*/ 23 h 23"/>
                <a:gd name="T34" fmla="*/ 11 w 23"/>
                <a:gd name="T35" fmla="*/ 23 h 23"/>
                <a:gd name="T36" fmla="*/ 11 w 23"/>
                <a:gd name="T37" fmla="*/ 20 h 23"/>
                <a:gd name="T38" fmla="*/ 15 w 23"/>
                <a:gd name="T39" fmla="*/ 20 h 23"/>
                <a:gd name="T40" fmla="*/ 16 w 23"/>
                <a:gd name="T41" fmla="*/ 23 h 23"/>
                <a:gd name="T42" fmla="*/ 19 w 23"/>
                <a:gd name="T43" fmla="*/ 21 h 23"/>
                <a:gd name="T44" fmla="*/ 17 w 23"/>
                <a:gd name="T45" fmla="*/ 18 h 23"/>
                <a:gd name="T46" fmla="*/ 20 w 23"/>
                <a:gd name="T47" fmla="*/ 16 h 23"/>
                <a:gd name="T48" fmla="*/ 23 w 23"/>
                <a:gd name="T49" fmla="*/ 16 h 23"/>
                <a:gd name="T50" fmla="*/ 23 w 23"/>
                <a:gd name="T51" fmla="*/ 13 h 23"/>
                <a:gd name="T52" fmla="*/ 20 w 23"/>
                <a:gd name="T53" fmla="*/ 12 h 23"/>
                <a:gd name="T54" fmla="*/ 20 w 23"/>
                <a:gd name="T55" fmla="*/ 9 h 23"/>
                <a:gd name="T56" fmla="*/ 23 w 23"/>
                <a:gd name="T57" fmla="*/ 7 h 23"/>
                <a:gd name="T58" fmla="*/ 21 w 23"/>
                <a:gd name="T59" fmla="*/ 5 h 23"/>
                <a:gd name="T60" fmla="*/ 18 w 23"/>
                <a:gd name="T61" fmla="*/ 6 h 23"/>
                <a:gd name="T62" fmla="*/ 15 w 23"/>
                <a:gd name="T63" fmla="*/ 4 h 23"/>
                <a:gd name="T64" fmla="*/ 16 w 23"/>
                <a:gd name="T65" fmla="*/ 1 h 23"/>
                <a:gd name="T66" fmla="*/ 15 w 23"/>
                <a:gd name="T67" fmla="*/ 13 h 23"/>
                <a:gd name="T68" fmla="*/ 11 w 23"/>
                <a:gd name="T69" fmla="*/ 15 h 23"/>
                <a:gd name="T70" fmla="*/ 8 w 23"/>
                <a:gd name="T71" fmla="*/ 11 h 23"/>
                <a:gd name="T72" fmla="*/ 13 w 23"/>
                <a:gd name="T73" fmla="*/ 8 h 23"/>
                <a:gd name="T74" fmla="*/ 15 w 23"/>
                <a:gd name="T75" fmla="*/ 1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3" h="23">
                  <a:moveTo>
                    <a:pt x="16" y="1"/>
                  </a:moveTo>
                  <a:cubicBezTo>
                    <a:pt x="13" y="0"/>
                    <a:pt x="13" y="0"/>
                    <a:pt x="13" y="0"/>
                  </a:cubicBezTo>
                  <a:cubicBezTo>
                    <a:pt x="12" y="3"/>
                    <a:pt x="12" y="3"/>
                    <a:pt x="12" y="3"/>
                  </a:cubicBezTo>
                  <a:cubicBezTo>
                    <a:pt x="11" y="3"/>
                    <a:pt x="10" y="3"/>
                    <a:pt x="9" y="4"/>
                  </a:cubicBezTo>
                  <a:cubicBezTo>
                    <a:pt x="7" y="1"/>
                    <a:pt x="7" y="1"/>
                    <a:pt x="7" y="1"/>
                  </a:cubicBezTo>
                  <a:cubicBezTo>
                    <a:pt x="5" y="3"/>
                    <a:pt x="5" y="3"/>
                    <a:pt x="5" y="3"/>
                  </a:cubicBezTo>
                  <a:cubicBezTo>
                    <a:pt x="6" y="6"/>
                    <a:pt x="6" y="6"/>
                    <a:pt x="6" y="6"/>
                  </a:cubicBezTo>
                  <a:cubicBezTo>
                    <a:pt x="5" y="6"/>
                    <a:pt x="5" y="7"/>
                    <a:pt x="4" y="8"/>
                  </a:cubicBezTo>
                  <a:cubicBezTo>
                    <a:pt x="1" y="8"/>
                    <a:pt x="1" y="8"/>
                    <a:pt x="1" y="8"/>
                  </a:cubicBezTo>
                  <a:cubicBezTo>
                    <a:pt x="0" y="11"/>
                    <a:pt x="0" y="11"/>
                    <a:pt x="0" y="11"/>
                  </a:cubicBezTo>
                  <a:cubicBezTo>
                    <a:pt x="3" y="11"/>
                    <a:pt x="3" y="11"/>
                    <a:pt x="3" y="11"/>
                  </a:cubicBezTo>
                  <a:cubicBezTo>
                    <a:pt x="3" y="13"/>
                    <a:pt x="3" y="14"/>
                    <a:pt x="4" y="15"/>
                  </a:cubicBezTo>
                  <a:cubicBezTo>
                    <a:pt x="1" y="16"/>
                    <a:pt x="1" y="16"/>
                    <a:pt x="1" y="16"/>
                  </a:cubicBezTo>
                  <a:cubicBezTo>
                    <a:pt x="3" y="19"/>
                    <a:pt x="3" y="19"/>
                    <a:pt x="3" y="19"/>
                  </a:cubicBezTo>
                  <a:cubicBezTo>
                    <a:pt x="5" y="18"/>
                    <a:pt x="5" y="18"/>
                    <a:pt x="5" y="18"/>
                  </a:cubicBezTo>
                  <a:cubicBezTo>
                    <a:pt x="6" y="18"/>
                    <a:pt x="7" y="19"/>
                    <a:pt x="8" y="20"/>
                  </a:cubicBezTo>
                  <a:cubicBezTo>
                    <a:pt x="7" y="23"/>
                    <a:pt x="7" y="23"/>
                    <a:pt x="7" y="23"/>
                  </a:cubicBezTo>
                  <a:cubicBezTo>
                    <a:pt x="11" y="23"/>
                    <a:pt x="11" y="23"/>
                    <a:pt x="11" y="23"/>
                  </a:cubicBezTo>
                  <a:cubicBezTo>
                    <a:pt x="11" y="20"/>
                    <a:pt x="11" y="20"/>
                    <a:pt x="11" y="20"/>
                  </a:cubicBezTo>
                  <a:cubicBezTo>
                    <a:pt x="12" y="20"/>
                    <a:pt x="14" y="20"/>
                    <a:pt x="15" y="20"/>
                  </a:cubicBezTo>
                  <a:cubicBezTo>
                    <a:pt x="16" y="23"/>
                    <a:pt x="16" y="23"/>
                    <a:pt x="16" y="23"/>
                  </a:cubicBezTo>
                  <a:cubicBezTo>
                    <a:pt x="19" y="21"/>
                    <a:pt x="19" y="21"/>
                    <a:pt x="19" y="21"/>
                  </a:cubicBezTo>
                  <a:cubicBezTo>
                    <a:pt x="17" y="18"/>
                    <a:pt x="17" y="18"/>
                    <a:pt x="17" y="18"/>
                  </a:cubicBezTo>
                  <a:cubicBezTo>
                    <a:pt x="18" y="18"/>
                    <a:pt x="19" y="17"/>
                    <a:pt x="20" y="16"/>
                  </a:cubicBezTo>
                  <a:cubicBezTo>
                    <a:pt x="23" y="16"/>
                    <a:pt x="23" y="16"/>
                    <a:pt x="23" y="16"/>
                  </a:cubicBezTo>
                  <a:cubicBezTo>
                    <a:pt x="23" y="13"/>
                    <a:pt x="23" y="13"/>
                    <a:pt x="23" y="13"/>
                  </a:cubicBezTo>
                  <a:cubicBezTo>
                    <a:pt x="20" y="12"/>
                    <a:pt x="20" y="12"/>
                    <a:pt x="20" y="12"/>
                  </a:cubicBezTo>
                  <a:cubicBezTo>
                    <a:pt x="20" y="11"/>
                    <a:pt x="20" y="10"/>
                    <a:pt x="20" y="9"/>
                  </a:cubicBezTo>
                  <a:cubicBezTo>
                    <a:pt x="23" y="7"/>
                    <a:pt x="23" y="7"/>
                    <a:pt x="23" y="7"/>
                  </a:cubicBezTo>
                  <a:cubicBezTo>
                    <a:pt x="21" y="5"/>
                    <a:pt x="21" y="5"/>
                    <a:pt x="21" y="5"/>
                  </a:cubicBezTo>
                  <a:cubicBezTo>
                    <a:pt x="18" y="6"/>
                    <a:pt x="18" y="6"/>
                    <a:pt x="18" y="6"/>
                  </a:cubicBezTo>
                  <a:cubicBezTo>
                    <a:pt x="17" y="5"/>
                    <a:pt x="16" y="5"/>
                    <a:pt x="15" y="4"/>
                  </a:cubicBezTo>
                  <a:cubicBezTo>
                    <a:pt x="16" y="1"/>
                    <a:pt x="16" y="1"/>
                    <a:pt x="16" y="1"/>
                  </a:cubicBezTo>
                  <a:close/>
                  <a:moveTo>
                    <a:pt x="15" y="13"/>
                  </a:moveTo>
                  <a:cubicBezTo>
                    <a:pt x="15" y="15"/>
                    <a:pt x="13" y="16"/>
                    <a:pt x="11" y="15"/>
                  </a:cubicBezTo>
                  <a:cubicBezTo>
                    <a:pt x="9" y="15"/>
                    <a:pt x="8" y="13"/>
                    <a:pt x="8" y="11"/>
                  </a:cubicBezTo>
                  <a:cubicBezTo>
                    <a:pt x="9" y="9"/>
                    <a:pt x="11" y="8"/>
                    <a:pt x="13" y="8"/>
                  </a:cubicBezTo>
                  <a:cubicBezTo>
                    <a:pt x="15" y="9"/>
                    <a:pt x="16" y="11"/>
                    <a:pt x="15"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675"/>
            </a:p>
          </p:txBody>
        </p:sp>
        <p:sp>
          <p:nvSpPr>
            <p:cNvPr id="120" name="Freeform 333">
              <a:extLst>
                <a:ext uri="{FF2B5EF4-FFF2-40B4-BE49-F238E27FC236}">
                  <a16:creationId xmlns:a16="http://schemas.microsoft.com/office/drawing/2014/main" id="{8332AE10-6519-440F-9CB7-21110593354B}"/>
                </a:ext>
              </a:extLst>
            </p:cNvPr>
            <p:cNvSpPr>
              <a:spLocks noEditPoints="1"/>
            </p:cNvSpPr>
            <p:nvPr/>
          </p:nvSpPr>
          <p:spPr bwMode="auto">
            <a:xfrm flipH="1">
              <a:off x="8188729" y="3464613"/>
              <a:ext cx="1723865" cy="1674533"/>
            </a:xfrm>
            <a:custGeom>
              <a:avLst/>
              <a:gdLst>
                <a:gd name="T0" fmla="*/ 57 w 58"/>
                <a:gd name="T1" fmla="*/ 22 h 58"/>
                <a:gd name="T2" fmla="*/ 49 w 58"/>
                <a:gd name="T3" fmla="*/ 22 h 58"/>
                <a:gd name="T4" fmla="*/ 51 w 58"/>
                <a:gd name="T5" fmla="*/ 12 h 58"/>
                <a:gd name="T6" fmla="*/ 51 w 58"/>
                <a:gd name="T7" fmla="*/ 9 h 58"/>
                <a:gd name="T8" fmla="*/ 48 w 58"/>
                <a:gd name="T9" fmla="*/ 9 h 58"/>
                <a:gd name="T10" fmla="*/ 38 w 58"/>
                <a:gd name="T11" fmla="*/ 10 h 58"/>
                <a:gd name="T12" fmla="*/ 40 w 58"/>
                <a:gd name="T13" fmla="*/ 2 h 58"/>
                <a:gd name="T14" fmla="*/ 37 w 58"/>
                <a:gd name="T15" fmla="*/ 1 h 58"/>
                <a:gd name="T16" fmla="*/ 33 w 58"/>
                <a:gd name="T17" fmla="*/ 8 h 58"/>
                <a:gd name="T18" fmla="*/ 26 w 58"/>
                <a:gd name="T19" fmla="*/ 1 h 58"/>
                <a:gd name="T20" fmla="*/ 23 w 58"/>
                <a:gd name="T21" fmla="*/ 0 h 58"/>
                <a:gd name="T22" fmla="*/ 21 w 58"/>
                <a:gd name="T23" fmla="*/ 2 h 58"/>
                <a:gd name="T24" fmla="*/ 17 w 58"/>
                <a:gd name="T25" fmla="*/ 11 h 58"/>
                <a:gd name="T26" fmla="*/ 11 w 58"/>
                <a:gd name="T27" fmla="*/ 6 h 58"/>
                <a:gd name="T28" fmla="*/ 9 w 58"/>
                <a:gd name="T29" fmla="*/ 8 h 58"/>
                <a:gd name="T30" fmla="*/ 13 w 58"/>
                <a:gd name="T31" fmla="*/ 15 h 58"/>
                <a:gd name="T32" fmla="*/ 4 w 58"/>
                <a:gd name="T33" fmla="*/ 18 h 58"/>
                <a:gd name="T34" fmla="*/ 1 w 58"/>
                <a:gd name="T35" fmla="*/ 19 h 58"/>
                <a:gd name="T36" fmla="*/ 2 w 58"/>
                <a:gd name="T37" fmla="*/ 22 h 58"/>
                <a:gd name="T38" fmla="*/ 8 w 58"/>
                <a:gd name="T39" fmla="*/ 30 h 58"/>
                <a:gd name="T40" fmla="*/ 0 w 58"/>
                <a:gd name="T41" fmla="*/ 33 h 58"/>
                <a:gd name="T42" fmla="*/ 1 w 58"/>
                <a:gd name="T43" fmla="*/ 36 h 58"/>
                <a:gd name="T44" fmla="*/ 9 w 58"/>
                <a:gd name="T45" fmla="*/ 36 h 58"/>
                <a:gd name="T46" fmla="*/ 7 w 58"/>
                <a:gd name="T47" fmla="*/ 45 h 58"/>
                <a:gd name="T48" fmla="*/ 7 w 58"/>
                <a:gd name="T49" fmla="*/ 48 h 58"/>
                <a:gd name="T50" fmla="*/ 10 w 58"/>
                <a:gd name="T51" fmla="*/ 49 h 58"/>
                <a:gd name="T52" fmla="*/ 20 w 58"/>
                <a:gd name="T53" fmla="*/ 48 h 58"/>
                <a:gd name="T54" fmla="*/ 18 w 58"/>
                <a:gd name="T55" fmla="*/ 56 h 58"/>
                <a:gd name="T56" fmla="*/ 21 w 58"/>
                <a:gd name="T57" fmla="*/ 57 h 58"/>
                <a:gd name="T58" fmla="*/ 25 w 58"/>
                <a:gd name="T59" fmla="*/ 50 h 58"/>
                <a:gd name="T60" fmla="*/ 32 w 58"/>
                <a:gd name="T61" fmla="*/ 56 h 58"/>
                <a:gd name="T62" fmla="*/ 35 w 58"/>
                <a:gd name="T63" fmla="*/ 58 h 58"/>
                <a:gd name="T64" fmla="*/ 37 w 58"/>
                <a:gd name="T65" fmla="*/ 55 h 58"/>
                <a:gd name="T66" fmla="*/ 41 w 58"/>
                <a:gd name="T67" fmla="*/ 47 h 58"/>
                <a:gd name="T68" fmla="*/ 47 w 58"/>
                <a:gd name="T69" fmla="*/ 52 h 58"/>
                <a:gd name="T70" fmla="*/ 49 w 58"/>
                <a:gd name="T71" fmla="*/ 50 h 58"/>
                <a:gd name="T72" fmla="*/ 45 w 58"/>
                <a:gd name="T73" fmla="*/ 43 h 58"/>
                <a:gd name="T74" fmla="*/ 54 w 58"/>
                <a:gd name="T75" fmla="*/ 40 h 58"/>
                <a:gd name="T76" fmla="*/ 57 w 58"/>
                <a:gd name="T77" fmla="*/ 38 h 58"/>
                <a:gd name="T78" fmla="*/ 56 w 58"/>
                <a:gd name="T79" fmla="*/ 35 h 58"/>
                <a:gd name="T80" fmla="*/ 50 w 58"/>
                <a:gd name="T81" fmla="*/ 28 h 58"/>
                <a:gd name="T82" fmla="*/ 58 w 58"/>
                <a:gd name="T83" fmla="*/ 25 h 58"/>
                <a:gd name="T84" fmla="*/ 32 w 58"/>
                <a:gd name="T85" fmla="*/ 44 h 58"/>
                <a:gd name="T86" fmla="*/ 26 w 58"/>
                <a:gd name="T87" fmla="*/ 13 h 58"/>
                <a:gd name="T88" fmla="*/ 32 w 58"/>
                <a:gd name="T89" fmla="*/ 44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8" h="58">
                  <a:moveTo>
                    <a:pt x="58" y="23"/>
                  </a:moveTo>
                  <a:cubicBezTo>
                    <a:pt x="58" y="22"/>
                    <a:pt x="57" y="22"/>
                    <a:pt x="57" y="22"/>
                  </a:cubicBezTo>
                  <a:cubicBezTo>
                    <a:pt x="57" y="21"/>
                    <a:pt x="56" y="21"/>
                    <a:pt x="56" y="21"/>
                  </a:cubicBezTo>
                  <a:cubicBezTo>
                    <a:pt x="55" y="21"/>
                    <a:pt x="52" y="22"/>
                    <a:pt x="49" y="22"/>
                  </a:cubicBezTo>
                  <a:cubicBezTo>
                    <a:pt x="48" y="20"/>
                    <a:pt x="48" y="19"/>
                    <a:pt x="47" y="17"/>
                  </a:cubicBezTo>
                  <a:cubicBezTo>
                    <a:pt x="49" y="15"/>
                    <a:pt x="51" y="13"/>
                    <a:pt x="51" y="12"/>
                  </a:cubicBezTo>
                  <a:cubicBezTo>
                    <a:pt x="52" y="12"/>
                    <a:pt x="52" y="11"/>
                    <a:pt x="52" y="11"/>
                  </a:cubicBezTo>
                  <a:cubicBezTo>
                    <a:pt x="52" y="10"/>
                    <a:pt x="51" y="10"/>
                    <a:pt x="51" y="9"/>
                  </a:cubicBezTo>
                  <a:cubicBezTo>
                    <a:pt x="51" y="9"/>
                    <a:pt x="50" y="9"/>
                    <a:pt x="50" y="9"/>
                  </a:cubicBezTo>
                  <a:cubicBezTo>
                    <a:pt x="49" y="8"/>
                    <a:pt x="49" y="9"/>
                    <a:pt x="48" y="9"/>
                  </a:cubicBezTo>
                  <a:cubicBezTo>
                    <a:pt x="48" y="9"/>
                    <a:pt x="45" y="11"/>
                    <a:pt x="43" y="13"/>
                  </a:cubicBezTo>
                  <a:cubicBezTo>
                    <a:pt x="42" y="11"/>
                    <a:pt x="40" y="10"/>
                    <a:pt x="38" y="10"/>
                  </a:cubicBezTo>
                  <a:cubicBezTo>
                    <a:pt x="39" y="7"/>
                    <a:pt x="40" y="4"/>
                    <a:pt x="40" y="3"/>
                  </a:cubicBezTo>
                  <a:cubicBezTo>
                    <a:pt x="40" y="3"/>
                    <a:pt x="40" y="2"/>
                    <a:pt x="40" y="2"/>
                  </a:cubicBezTo>
                  <a:cubicBezTo>
                    <a:pt x="39" y="1"/>
                    <a:pt x="39" y="1"/>
                    <a:pt x="38" y="1"/>
                  </a:cubicBezTo>
                  <a:cubicBezTo>
                    <a:pt x="38" y="1"/>
                    <a:pt x="37" y="1"/>
                    <a:pt x="37" y="1"/>
                  </a:cubicBezTo>
                  <a:cubicBezTo>
                    <a:pt x="36" y="1"/>
                    <a:pt x="36" y="2"/>
                    <a:pt x="36" y="2"/>
                  </a:cubicBezTo>
                  <a:cubicBezTo>
                    <a:pt x="35" y="3"/>
                    <a:pt x="34" y="5"/>
                    <a:pt x="33" y="8"/>
                  </a:cubicBezTo>
                  <a:cubicBezTo>
                    <a:pt x="31" y="7"/>
                    <a:pt x="29" y="7"/>
                    <a:pt x="28" y="7"/>
                  </a:cubicBezTo>
                  <a:cubicBezTo>
                    <a:pt x="27" y="5"/>
                    <a:pt x="26" y="2"/>
                    <a:pt x="26" y="1"/>
                  </a:cubicBezTo>
                  <a:cubicBezTo>
                    <a:pt x="26" y="1"/>
                    <a:pt x="25" y="0"/>
                    <a:pt x="25" y="0"/>
                  </a:cubicBezTo>
                  <a:cubicBezTo>
                    <a:pt x="24" y="0"/>
                    <a:pt x="24" y="0"/>
                    <a:pt x="23" y="0"/>
                  </a:cubicBezTo>
                  <a:cubicBezTo>
                    <a:pt x="23" y="0"/>
                    <a:pt x="22" y="0"/>
                    <a:pt x="22" y="1"/>
                  </a:cubicBezTo>
                  <a:cubicBezTo>
                    <a:pt x="21" y="1"/>
                    <a:pt x="21" y="2"/>
                    <a:pt x="21" y="2"/>
                  </a:cubicBezTo>
                  <a:cubicBezTo>
                    <a:pt x="21" y="3"/>
                    <a:pt x="22" y="6"/>
                    <a:pt x="22" y="8"/>
                  </a:cubicBezTo>
                  <a:cubicBezTo>
                    <a:pt x="20" y="9"/>
                    <a:pt x="18" y="10"/>
                    <a:pt x="17" y="11"/>
                  </a:cubicBezTo>
                  <a:cubicBezTo>
                    <a:pt x="15" y="9"/>
                    <a:pt x="13" y="7"/>
                    <a:pt x="13" y="7"/>
                  </a:cubicBezTo>
                  <a:cubicBezTo>
                    <a:pt x="12" y="6"/>
                    <a:pt x="12" y="6"/>
                    <a:pt x="11" y="6"/>
                  </a:cubicBezTo>
                  <a:cubicBezTo>
                    <a:pt x="10" y="6"/>
                    <a:pt x="10" y="6"/>
                    <a:pt x="10" y="7"/>
                  </a:cubicBezTo>
                  <a:cubicBezTo>
                    <a:pt x="9" y="7"/>
                    <a:pt x="9" y="8"/>
                    <a:pt x="9" y="8"/>
                  </a:cubicBezTo>
                  <a:cubicBezTo>
                    <a:pt x="9" y="9"/>
                    <a:pt x="9" y="9"/>
                    <a:pt x="9" y="10"/>
                  </a:cubicBezTo>
                  <a:cubicBezTo>
                    <a:pt x="9" y="10"/>
                    <a:pt x="11" y="13"/>
                    <a:pt x="13" y="15"/>
                  </a:cubicBezTo>
                  <a:cubicBezTo>
                    <a:pt x="12" y="16"/>
                    <a:pt x="11" y="18"/>
                    <a:pt x="10" y="19"/>
                  </a:cubicBezTo>
                  <a:cubicBezTo>
                    <a:pt x="7" y="19"/>
                    <a:pt x="4" y="18"/>
                    <a:pt x="4" y="18"/>
                  </a:cubicBezTo>
                  <a:cubicBezTo>
                    <a:pt x="3" y="18"/>
                    <a:pt x="3" y="18"/>
                    <a:pt x="2" y="18"/>
                  </a:cubicBezTo>
                  <a:cubicBezTo>
                    <a:pt x="2" y="19"/>
                    <a:pt x="1" y="19"/>
                    <a:pt x="1" y="19"/>
                  </a:cubicBezTo>
                  <a:cubicBezTo>
                    <a:pt x="1" y="20"/>
                    <a:pt x="1" y="21"/>
                    <a:pt x="1" y="21"/>
                  </a:cubicBezTo>
                  <a:cubicBezTo>
                    <a:pt x="1" y="22"/>
                    <a:pt x="2" y="22"/>
                    <a:pt x="2" y="22"/>
                  </a:cubicBezTo>
                  <a:cubicBezTo>
                    <a:pt x="3" y="23"/>
                    <a:pt x="6" y="24"/>
                    <a:pt x="8" y="25"/>
                  </a:cubicBezTo>
                  <a:cubicBezTo>
                    <a:pt x="8" y="27"/>
                    <a:pt x="8" y="28"/>
                    <a:pt x="8" y="30"/>
                  </a:cubicBezTo>
                  <a:cubicBezTo>
                    <a:pt x="5" y="31"/>
                    <a:pt x="2" y="32"/>
                    <a:pt x="2" y="32"/>
                  </a:cubicBezTo>
                  <a:cubicBezTo>
                    <a:pt x="1" y="32"/>
                    <a:pt x="1" y="33"/>
                    <a:pt x="0" y="33"/>
                  </a:cubicBezTo>
                  <a:cubicBezTo>
                    <a:pt x="0" y="34"/>
                    <a:pt x="0" y="34"/>
                    <a:pt x="0" y="35"/>
                  </a:cubicBezTo>
                  <a:cubicBezTo>
                    <a:pt x="0" y="35"/>
                    <a:pt x="1" y="36"/>
                    <a:pt x="1" y="36"/>
                  </a:cubicBezTo>
                  <a:cubicBezTo>
                    <a:pt x="1" y="36"/>
                    <a:pt x="2" y="37"/>
                    <a:pt x="3" y="37"/>
                  </a:cubicBezTo>
                  <a:cubicBezTo>
                    <a:pt x="3" y="36"/>
                    <a:pt x="6" y="36"/>
                    <a:pt x="9" y="36"/>
                  </a:cubicBezTo>
                  <a:cubicBezTo>
                    <a:pt x="10" y="38"/>
                    <a:pt x="11" y="39"/>
                    <a:pt x="11" y="41"/>
                  </a:cubicBezTo>
                  <a:cubicBezTo>
                    <a:pt x="10" y="43"/>
                    <a:pt x="7" y="45"/>
                    <a:pt x="7" y="45"/>
                  </a:cubicBezTo>
                  <a:cubicBezTo>
                    <a:pt x="7" y="46"/>
                    <a:pt x="6" y="46"/>
                    <a:pt x="6" y="47"/>
                  </a:cubicBezTo>
                  <a:cubicBezTo>
                    <a:pt x="6" y="47"/>
                    <a:pt x="7" y="48"/>
                    <a:pt x="7" y="48"/>
                  </a:cubicBezTo>
                  <a:cubicBezTo>
                    <a:pt x="7" y="49"/>
                    <a:pt x="8" y="49"/>
                    <a:pt x="8" y="49"/>
                  </a:cubicBezTo>
                  <a:cubicBezTo>
                    <a:pt x="9" y="49"/>
                    <a:pt x="10" y="49"/>
                    <a:pt x="10" y="49"/>
                  </a:cubicBezTo>
                  <a:cubicBezTo>
                    <a:pt x="10" y="48"/>
                    <a:pt x="13" y="47"/>
                    <a:pt x="15" y="45"/>
                  </a:cubicBezTo>
                  <a:cubicBezTo>
                    <a:pt x="17" y="46"/>
                    <a:pt x="18" y="47"/>
                    <a:pt x="20" y="48"/>
                  </a:cubicBezTo>
                  <a:cubicBezTo>
                    <a:pt x="19" y="51"/>
                    <a:pt x="18" y="54"/>
                    <a:pt x="18" y="54"/>
                  </a:cubicBezTo>
                  <a:cubicBezTo>
                    <a:pt x="18" y="55"/>
                    <a:pt x="18" y="55"/>
                    <a:pt x="18" y="56"/>
                  </a:cubicBezTo>
                  <a:cubicBezTo>
                    <a:pt x="19" y="56"/>
                    <a:pt x="19" y="57"/>
                    <a:pt x="20" y="57"/>
                  </a:cubicBezTo>
                  <a:cubicBezTo>
                    <a:pt x="20" y="57"/>
                    <a:pt x="21" y="57"/>
                    <a:pt x="21" y="57"/>
                  </a:cubicBezTo>
                  <a:cubicBezTo>
                    <a:pt x="22" y="57"/>
                    <a:pt x="22" y="56"/>
                    <a:pt x="22" y="56"/>
                  </a:cubicBezTo>
                  <a:cubicBezTo>
                    <a:pt x="23" y="55"/>
                    <a:pt x="24" y="53"/>
                    <a:pt x="25" y="50"/>
                  </a:cubicBezTo>
                  <a:cubicBezTo>
                    <a:pt x="27" y="51"/>
                    <a:pt x="29" y="51"/>
                    <a:pt x="31" y="51"/>
                  </a:cubicBezTo>
                  <a:cubicBezTo>
                    <a:pt x="31" y="53"/>
                    <a:pt x="32" y="56"/>
                    <a:pt x="32" y="56"/>
                  </a:cubicBezTo>
                  <a:cubicBezTo>
                    <a:pt x="32" y="57"/>
                    <a:pt x="33" y="57"/>
                    <a:pt x="33" y="58"/>
                  </a:cubicBezTo>
                  <a:cubicBezTo>
                    <a:pt x="34" y="58"/>
                    <a:pt x="34" y="58"/>
                    <a:pt x="35" y="58"/>
                  </a:cubicBezTo>
                  <a:cubicBezTo>
                    <a:pt x="35" y="58"/>
                    <a:pt x="36" y="57"/>
                    <a:pt x="36" y="57"/>
                  </a:cubicBezTo>
                  <a:cubicBezTo>
                    <a:pt x="37" y="56"/>
                    <a:pt x="37" y="56"/>
                    <a:pt x="37" y="55"/>
                  </a:cubicBezTo>
                  <a:cubicBezTo>
                    <a:pt x="37" y="55"/>
                    <a:pt x="36" y="52"/>
                    <a:pt x="36" y="49"/>
                  </a:cubicBezTo>
                  <a:cubicBezTo>
                    <a:pt x="38" y="49"/>
                    <a:pt x="40" y="48"/>
                    <a:pt x="41" y="47"/>
                  </a:cubicBezTo>
                  <a:cubicBezTo>
                    <a:pt x="43" y="49"/>
                    <a:pt x="45" y="51"/>
                    <a:pt x="46" y="51"/>
                  </a:cubicBezTo>
                  <a:cubicBezTo>
                    <a:pt x="46" y="51"/>
                    <a:pt x="47" y="52"/>
                    <a:pt x="47" y="52"/>
                  </a:cubicBezTo>
                  <a:cubicBezTo>
                    <a:pt x="48" y="52"/>
                    <a:pt x="48" y="51"/>
                    <a:pt x="49" y="51"/>
                  </a:cubicBezTo>
                  <a:cubicBezTo>
                    <a:pt x="49" y="51"/>
                    <a:pt x="49" y="50"/>
                    <a:pt x="49" y="50"/>
                  </a:cubicBezTo>
                  <a:cubicBezTo>
                    <a:pt x="49" y="49"/>
                    <a:pt x="49" y="48"/>
                    <a:pt x="49" y="48"/>
                  </a:cubicBezTo>
                  <a:cubicBezTo>
                    <a:pt x="49" y="47"/>
                    <a:pt x="47" y="45"/>
                    <a:pt x="45" y="43"/>
                  </a:cubicBezTo>
                  <a:cubicBezTo>
                    <a:pt x="46" y="41"/>
                    <a:pt x="47" y="40"/>
                    <a:pt x="48" y="38"/>
                  </a:cubicBezTo>
                  <a:cubicBezTo>
                    <a:pt x="51" y="39"/>
                    <a:pt x="54" y="40"/>
                    <a:pt x="54" y="40"/>
                  </a:cubicBezTo>
                  <a:cubicBezTo>
                    <a:pt x="55" y="40"/>
                    <a:pt x="55" y="40"/>
                    <a:pt x="56" y="39"/>
                  </a:cubicBezTo>
                  <a:cubicBezTo>
                    <a:pt x="56" y="39"/>
                    <a:pt x="57" y="39"/>
                    <a:pt x="57" y="38"/>
                  </a:cubicBezTo>
                  <a:cubicBezTo>
                    <a:pt x="57" y="38"/>
                    <a:pt x="57" y="37"/>
                    <a:pt x="57" y="37"/>
                  </a:cubicBezTo>
                  <a:cubicBezTo>
                    <a:pt x="57" y="36"/>
                    <a:pt x="56" y="36"/>
                    <a:pt x="56" y="35"/>
                  </a:cubicBezTo>
                  <a:cubicBezTo>
                    <a:pt x="55" y="35"/>
                    <a:pt x="52" y="34"/>
                    <a:pt x="50" y="33"/>
                  </a:cubicBezTo>
                  <a:cubicBezTo>
                    <a:pt x="50" y="31"/>
                    <a:pt x="50" y="29"/>
                    <a:pt x="50" y="28"/>
                  </a:cubicBezTo>
                  <a:cubicBezTo>
                    <a:pt x="53" y="27"/>
                    <a:pt x="56" y="26"/>
                    <a:pt x="56" y="26"/>
                  </a:cubicBezTo>
                  <a:cubicBezTo>
                    <a:pt x="57" y="25"/>
                    <a:pt x="57" y="25"/>
                    <a:pt x="58" y="25"/>
                  </a:cubicBezTo>
                  <a:cubicBezTo>
                    <a:pt x="58" y="24"/>
                    <a:pt x="58" y="24"/>
                    <a:pt x="58" y="23"/>
                  </a:cubicBezTo>
                  <a:close/>
                  <a:moveTo>
                    <a:pt x="32" y="44"/>
                  </a:moveTo>
                  <a:cubicBezTo>
                    <a:pt x="24" y="46"/>
                    <a:pt x="16" y="41"/>
                    <a:pt x="14" y="32"/>
                  </a:cubicBezTo>
                  <a:cubicBezTo>
                    <a:pt x="12" y="23"/>
                    <a:pt x="18" y="15"/>
                    <a:pt x="26" y="13"/>
                  </a:cubicBezTo>
                  <a:cubicBezTo>
                    <a:pt x="34" y="12"/>
                    <a:pt x="42" y="17"/>
                    <a:pt x="44" y="26"/>
                  </a:cubicBezTo>
                  <a:cubicBezTo>
                    <a:pt x="46" y="34"/>
                    <a:pt x="40" y="43"/>
                    <a:pt x="32" y="4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675"/>
            </a:p>
          </p:txBody>
        </p:sp>
        <p:sp>
          <p:nvSpPr>
            <p:cNvPr id="121" name="Freeform 334">
              <a:extLst>
                <a:ext uri="{FF2B5EF4-FFF2-40B4-BE49-F238E27FC236}">
                  <a16:creationId xmlns:a16="http://schemas.microsoft.com/office/drawing/2014/main" id="{2B200AC1-8C6D-40A9-B0ED-A7BBDEFF413A}"/>
                </a:ext>
              </a:extLst>
            </p:cNvPr>
            <p:cNvSpPr>
              <a:spLocks noEditPoints="1"/>
            </p:cNvSpPr>
            <p:nvPr/>
          </p:nvSpPr>
          <p:spPr bwMode="auto">
            <a:xfrm flipH="1">
              <a:off x="8723721" y="3955425"/>
              <a:ext cx="653880" cy="664039"/>
            </a:xfrm>
            <a:custGeom>
              <a:avLst/>
              <a:gdLst>
                <a:gd name="T0" fmla="*/ 9 w 22"/>
                <a:gd name="T1" fmla="*/ 2 h 23"/>
                <a:gd name="T2" fmla="*/ 1 w 22"/>
                <a:gd name="T3" fmla="*/ 14 h 23"/>
                <a:gd name="T4" fmla="*/ 13 w 22"/>
                <a:gd name="T5" fmla="*/ 22 h 23"/>
                <a:gd name="T6" fmla="*/ 21 w 22"/>
                <a:gd name="T7" fmla="*/ 10 h 23"/>
                <a:gd name="T8" fmla="*/ 9 w 22"/>
                <a:gd name="T9" fmla="*/ 2 h 23"/>
                <a:gd name="T10" fmla="*/ 12 w 22"/>
                <a:gd name="T11" fmla="*/ 17 h 23"/>
                <a:gd name="T12" fmla="*/ 6 w 22"/>
                <a:gd name="T13" fmla="*/ 13 h 23"/>
                <a:gd name="T14" fmla="*/ 10 w 22"/>
                <a:gd name="T15" fmla="*/ 7 h 23"/>
                <a:gd name="T16" fmla="*/ 16 w 22"/>
                <a:gd name="T17" fmla="*/ 11 h 23"/>
                <a:gd name="T18" fmla="*/ 12 w 22"/>
                <a:gd name="T19" fmla="*/ 17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3">
                  <a:moveTo>
                    <a:pt x="9" y="2"/>
                  </a:moveTo>
                  <a:cubicBezTo>
                    <a:pt x="3" y="3"/>
                    <a:pt x="0" y="8"/>
                    <a:pt x="1" y="14"/>
                  </a:cubicBezTo>
                  <a:cubicBezTo>
                    <a:pt x="2" y="20"/>
                    <a:pt x="7" y="23"/>
                    <a:pt x="13" y="22"/>
                  </a:cubicBezTo>
                  <a:cubicBezTo>
                    <a:pt x="19" y="21"/>
                    <a:pt x="22" y="15"/>
                    <a:pt x="21" y="10"/>
                  </a:cubicBezTo>
                  <a:cubicBezTo>
                    <a:pt x="20" y="4"/>
                    <a:pt x="15" y="0"/>
                    <a:pt x="9" y="2"/>
                  </a:cubicBezTo>
                  <a:close/>
                  <a:moveTo>
                    <a:pt x="12" y="17"/>
                  </a:moveTo>
                  <a:cubicBezTo>
                    <a:pt x="9" y="18"/>
                    <a:pt x="6" y="16"/>
                    <a:pt x="6" y="13"/>
                  </a:cubicBezTo>
                  <a:cubicBezTo>
                    <a:pt x="5" y="10"/>
                    <a:pt x="7" y="7"/>
                    <a:pt x="10" y="7"/>
                  </a:cubicBezTo>
                  <a:cubicBezTo>
                    <a:pt x="13" y="6"/>
                    <a:pt x="16" y="8"/>
                    <a:pt x="16" y="11"/>
                  </a:cubicBezTo>
                  <a:cubicBezTo>
                    <a:pt x="17" y="14"/>
                    <a:pt x="15" y="16"/>
                    <a:pt x="12"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675"/>
            </a:p>
          </p:txBody>
        </p:sp>
        <p:sp>
          <p:nvSpPr>
            <p:cNvPr id="122" name="Freeform 336">
              <a:extLst>
                <a:ext uri="{FF2B5EF4-FFF2-40B4-BE49-F238E27FC236}">
                  <a16:creationId xmlns:a16="http://schemas.microsoft.com/office/drawing/2014/main" id="{7061A721-D34A-4861-AEEB-801093AADAE8}"/>
                </a:ext>
              </a:extLst>
            </p:cNvPr>
            <p:cNvSpPr>
              <a:spLocks noEditPoints="1"/>
            </p:cNvSpPr>
            <p:nvPr/>
          </p:nvSpPr>
          <p:spPr bwMode="auto">
            <a:xfrm flipH="1">
              <a:off x="9418637" y="6493811"/>
              <a:ext cx="832211" cy="779524"/>
            </a:xfrm>
            <a:custGeom>
              <a:avLst/>
              <a:gdLst>
                <a:gd name="T0" fmla="*/ 19 w 28"/>
                <a:gd name="T1" fmla="*/ 1 h 27"/>
                <a:gd name="T2" fmla="*/ 15 w 28"/>
                <a:gd name="T3" fmla="*/ 0 h 27"/>
                <a:gd name="T4" fmla="*/ 14 w 28"/>
                <a:gd name="T5" fmla="*/ 4 h 27"/>
                <a:gd name="T6" fmla="*/ 10 w 28"/>
                <a:gd name="T7" fmla="*/ 4 h 27"/>
                <a:gd name="T8" fmla="*/ 9 w 28"/>
                <a:gd name="T9" fmla="*/ 1 h 27"/>
                <a:gd name="T10" fmla="*/ 5 w 28"/>
                <a:gd name="T11" fmla="*/ 3 h 27"/>
                <a:gd name="T12" fmla="*/ 7 w 28"/>
                <a:gd name="T13" fmla="*/ 6 h 27"/>
                <a:gd name="T14" fmla="*/ 5 w 28"/>
                <a:gd name="T15" fmla="*/ 9 h 27"/>
                <a:gd name="T16" fmla="*/ 1 w 28"/>
                <a:gd name="T17" fmla="*/ 9 h 27"/>
                <a:gd name="T18" fmla="*/ 0 w 28"/>
                <a:gd name="T19" fmla="*/ 12 h 27"/>
                <a:gd name="T20" fmla="*/ 4 w 28"/>
                <a:gd name="T21" fmla="*/ 13 h 27"/>
                <a:gd name="T22" fmla="*/ 4 w 28"/>
                <a:gd name="T23" fmla="*/ 17 h 27"/>
                <a:gd name="T24" fmla="*/ 1 w 28"/>
                <a:gd name="T25" fmla="*/ 19 h 27"/>
                <a:gd name="T26" fmla="*/ 3 w 28"/>
                <a:gd name="T27" fmla="*/ 22 h 27"/>
                <a:gd name="T28" fmla="*/ 6 w 28"/>
                <a:gd name="T29" fmla="*/ 20 h 27"/>
                <a:gd name="T30" fmla="*/ 10 w 28"/>
                <a:gd name="T31" fmla="*/ 23 h 27"/>
                <a:gd name="T32" fmla="*/ 9 w 28"/>
                <a:gd name="T33" fmla="*/ 26 h 27"/>
                <a:gd name="T34" fmla="*/ 12 w 28"/>
                <a:gd name="T35" fmla="*/ 27 h 27"/>
                <a:gd name="T36" fmla="*/ 13 w 28"/>
                <a:gd name="T37" fmla="*/ 24 h 27"/>
                <a:gd name="T38" fmla="*/ 17 w 28"/>
                <a:gd name="T39" fmla="*/ 23 h 27"/>
                <a:gd name="T40" fmla="*/ 19 w 28"/>
                <a:gd name="T41" fmla="*/ 26 h 27"/>
                <a:gd name="T42" fmla="*/ 22 w 28"/>
                <a:gd name="T43" fmla="*/ 24 h 27"/>
                <a:gd name="T44" fmla="*/ 21 w 28"/>
                <a:gd name="T45" fmla="*/ 21 h 27"/>
                <a:gd name="T46" fmla="*/ 23 w 28"/>
                <a:gd name="T47" fmla="*/ 18 h 27"/>
                <a:gd name="T48" fmla="*/ 27 w 28"/>
                <a:gd name="T49" fmla="*/ 19 h 27"/>
                <a:gd name="T50" fmla="*/ 28 w 28"/>
                <a:gd name="T51" fmla="*/ 15 h 27"/>
                <a:gd name="T52" fmla="*/ 24 w 28"/>
                <a:gd name="T53" fmla="*/ 14 h 27"/>
                <a:gd name="T54" fmla="*/ 23 w 28"/>
                <a:gd name="T55" fmla="*/ 10 h 27"/>
                <a:gd name="T56" fmla="*/ 27 w 28"/>
                <a:gd name="T57" fmla="*/ 8 h 27"/>
                <a:gd name="T58" fmla="*/ 25 w 28"/>
                <a:gd name="T59" fmla="*/ 5 h 27"/>
                <a:gd name="T60" fmla="*/ 21 w 28"/>
                <a:gd name="T61" fmla="*/ 7 h 27"/>
                <a:gd name="T62" fmla="*/ 18 w 28"/>
                <a:gd name="T63" fmla="*/ 5 h 27"/>
                <a:gd name="T64" fmla="*/ 19 w 28"/>
                <a:gd name="T65" fmla="*/ 1 h 27"/>
                <a:gd name="T66" fmla="*/ 18 w 28"/>
                <a:gd name="T67" fmla="*/ 15 h 27"/>
                <a:gd name="T68" fmla="*/ 13 w 28"/>
                <a:gd name="T69" fmla="*/ 18 h 27"/>
                <a:gd name="T70" fmla="*/ 10 w 28"/>
                <a:gd name="T71" fmla="*/ 13 h 27"/>
                <a:gd name="T72" fmla="*/ 15 w 28"/>
                <a:gd name="T73" fmla="*/ 10 h 27"/>
                <a:gd name="T74" fmla="*/ 18 w 28"/>
                <a:gd name="T75" fmla="*/ 15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8" h="27">
                  <a:moveTo>
                    <a:pt x="19" y="1"/>
                  </a:moveTo>
                  <a:cubicBezTo>
                    <a:pt x="15" y="0"/>
                    <a:pt x="15" y="0"/>
                    <a:pt x="15" y="0"/>
                  </a:cubicBezTo>
                  <a:cubicBezTo>
                    <a:pt x="14" y="4"/>
                    <a:pt x="14" y="4"/>
                    <a:pt x="14" y="4"/>
                  </a:cubicBezTo>
                  <a:cubicBezTo>
                    <a:pt x="13" y="4"/>
                    <a:pt x="12" y="4"/>
                    <a:pt x="10" y="4"/>
                  </a:cubicBezTo>
                  <a:cubicBezTo>
                    <a:pt x="9" y="1"/>
                    <a:pt x="9" y="1"/>
                    <a:pt x="9" y="1"/>
                  </a:cubicBezTo>
                  <a:cubicBezTo>
                    <a:pt x="5" y="3"/>
                    <a:pt x="5" y="3"/>
                    <a:pt x="5" y="3"/>
                  </a:cubicBezTo>
                  <a:cubicBezTo>
                    <a:pt x="7" y="6"/>
                    <a:pt x="7" y="6"/>
                    <a:pt x="7" y="6"/>
                  </a:cubicBezTo>
                  <a:cubicBezTo>
                    <a:pt x="6" y="7"/>
                    <a:pt x="5" y="8"/>
                    <a:pt x="5" y="9"/>
                  </a:cubicBezTo>
                  <a:cubicBezTo>
                    <a:pt x="1" y="9"/>
                    <a:pt x="1" y="9"/>
                    <a:pt x="1" y="9"/>
                  </a:cubicBezTo>
                  <a:cubicBezTo>
                    <a:pt x="0" y="12"/>
                    <a:pt x="0" y="12"/>
                    <a:pt x="0" y="12"/>
                  </a:cubicBezTo>
                  <a:cubicBezTo>
                    <a:pt x="4" y="13"/>
                    <a:pt x="4" y="13"/>
                    <a:pt x="4" y="13"/>
                  </a:cubicBezTo>
                  <a:cubicBezTo>
                    <a:pt x="4" y="15"/>
                    <a:pt x="4" y="16"/>
                    <a:pt x="4" y="17"/>
                  </a:cubicBezTo>
                  <a:cubicBezTo>
                    <a:pt x="1" y="19"/>
                    <a:pt x="1" y="19"/>
                    <a:pt x="1" y="19"/>
                  </a:cubicBezTo>
                  <a:cubicBezTo>
                    <a:pt x="3" y="22"/>
                    <a:pt x="3" y="22"/>
                    <a:pt x="3" y="22"/>
                  </a:cubicBezTo>
                  <a:cubicBezTo>
                    <a:pt x="6" y="20"/>
                    <a:pt x="6" y="20"/>
                    <a:pt x="6" y="20"/>
                  </a:cubicBezTo>
                  <a:cubicBezTo>
                    <a:pt x="7" y="21"/>
                    <a:pt x="8" y="22"/>
                    <a:pt x="10" y="23"/>
                  </a:cubicBezTo>
                  <a:cubicBezTo>
                    <a:pt x="9" y="26"/>
                    <a:pt x="9" y="26"/>
                    <a:pt x="9" y="26"/>
                  </a:cubicBezTo>
                  <a:cubicBezTo>
                    <a:pt x="12" y="27"/>
                    <a:pt x="12" y="27"/>
                    <a:pt x="12" y="27"/>
                  </a:cubicBezTo>
                  <a:cubicBezTo>
                    <a:pt x="13" y="24"/>
                    <a:pt x="13" y="24"/>
                    <a:pt x="13" y="24"/>
                  </a:cubicBezTo>
                  <a:cubicBezTo>
                    <a:pt x="15" y="24"/>
                    <a:pt x="16" y="24"/>
                    <a:pt x="17" y="23"/>
                  </a:cubicBezTo>
                  <a:cubicBezTo>
                    <a:pt x="19" y="26"/>
                    <a:pt x="19" y="26"/>
                    <a:pt x="19" y="26"/>
                  </a:cubicBezTo>
                  <a:cubicBezTo>
                    <a:pt x="22" y="24"/>
                    <a:pt x="22" y="24"/>
                    <a:pt x="22" y="24"/>
                  </a:cubicBezTo>
                  <a:cubicBezTo>
                    <a:pt x="21" y="21"/>
                    <a:pt x="21" y="21"/>
                    <a:pt x="21" y="21"/>
                  </a:cubicBezTo>
                  <a:cubicBezTo>
                    <a:pt x="22" y="20"/>
                    <a:pt x="22" y="19"/>
                    <a:pt x="23" y="18"/>
                  </a:cubicBezTo>
                  <a:cubicBezTo>
                    <a:pt x="27" y="19"/>
                    <a:pt x="27" y="19"/>
                    <a:pt x="27" y="19"/>
                  </a:cubicBezTo>
                  <a:cubicBezTo>
                    <a:pt x="28" y="15"/>
                    <a:pt x="28" y="15"/>
                    <a:pt x="28" y="15"/>
                  </a:cubicBezTo>
                  <a:cubicBezTo>
                    <a:pt x="24" y="14"/>
                    <a:pt x="24" y="14"/>
                    <a:pt x="24" y="14"/>
                  </a:cubicBezTo>
                  <a:cubicBezTo>
                    <a:pt x="24" y="13"/>
                    <a:pt x="24" y="12"/>
                    <a:pt x="23" y="10"/>
                  </a:cubicBezTo>
                  <a:cubicBezTo>
                    <a:pt x="27" y="8"/>
                    <a:pt x="27" y="8"/>
                    <a:pt x="27" y="8"/>
                  </a:cubicBezTo>
                  <a:cubicBezTo>
                    <a:pt x="25" y="5"/>
                    <a:pt x="25" y="5"/>
                    <a:pt x="25" y="5"/>
                  </a:cubicBezTo>
                  <a:cubicBezTo>
                    <a:pt x="21" y="7"/>
                    <a:pt x="21" y="7"/>
                    <a:pt x="21" y="7"/>
                  </a:cubicBezTo>
                  <a:cubicBezTo>
                    <a:pt x="20" y="6"/>
                    <a:pt x="19" y="5"/>
                    <a:pt x="18" y="5"/>
                  </a:cubicBezTo>
                  <a:cubicBezTo>
                    <a:pt x="19" y="1"/>
                    <a:pt x="19" y="1"/>
                    <a:pt x="19" y="1"/>
                  </a:cubicBezTo>
                  <a:close/>
                  <a:moveTo>
                    <a:pt x="18" y="15"/>
                  </a:moveTo>
                  <a:cubicBezTo>
                    <a:pt x="17" y="17"/>
                    <a:pt x="15" y="18"/>
                    <a:pt x="13" y="18"/>
                  </a:cubicBezTo>
                  <a:cubicBezTo>
                    <a:pt x="11" y="17"/>
                    <a:pt x="9" y="15"/>
                    <a:pt x="10" y="13"/>
                  </a:cubicBezTo>
                  <a:cubicBezTo>
                    <a:pt x="10" y="11"/>
                    <a:pt x="13" y="9"/>
                    <a:pt x="15" y="10"/>
                  </a:cubicBezTo>
                  <a:cubicBezTo>
                    <a:pt x="17" y="10"/>
                    <a:pt x="18" y="13"/>
                    <a:pt x="18"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675"/>
            </a:p>
          </p:txBody>
        </p:sp>
        <p:sp>
          <p:nvSpPr>
            <p:cNvPr id="123" name="Freeform 339">
              <a:extLst>
                <a:ext uri="{FF2B5EF4-FFF2-40B4-BE49-F238E27FC236}">
                  <a16:creationId xmlns:a16="http://schemas.microsoft.com/office/drawing/2014/main" id="{E9045676-A9DD-4C51-8F9F-21A2F5F18A3E}"/>
                </a:ext>
              </a:extLst>
            </p:cNvPr>
            <p:cNvSpPr>
              <a:spLocks noEditPoints="1"/>
            </p:cNvSpPr>
            <p:nvPr/>
          </p:nvSpPr>
          <p:spPr bwMode="auto">
            <a:xfrm flipH="1">
              <a:off x="8545390" y="5353862"/>
              <a:ext cx="683602" cy="668852"/>
            </a:xfrm>
            <a:custGeom>
              <a:avLst/>
              <a:gdLst>
                <a:gd name="T0" fmla="*/ 16 w 23"/>
                <a:gd name="T1" fmla="*/ 1 h 23"/>
                <a:gd name="T2" fmla="*/ 13 w 23"/>
                <a:gd name="T3" fmla="*/ 0 h 23"/>
                <a:gd name="T4" fmla="*/ 12 w 23"/>
                <a:gd name="T5" fmla="*/ 3 h 23"/>
                <a:gd name="T6" fmla="*/ 8 w 23"/>
                <a:gd name="T7" fmla="*/ 4 h 23"/>
                <a:gd name="T8" fmla="*/ 7 w 23"/>
                <a:gd name="T9" fmla="*/ 1 h 23"/>
                <a:gd name="T10" fmla="*/ 4 w 23"/>
                <a:gd name="T11" fmla="*/ 2 h 23"/>
                <a:gd name="T12" fmla="*/ 5 w 23"/>
                <a:gd name="T13" fmla="*/ 5 h 23"/>
                <a:gd name="T14" fmla="*/ 3 w 23"/>
                <a:gd name="T15" fmla="*/ 8 h 23"/>
                <a:gd name="T16" fmla="*/ 0 w 23"/>
                <a:gd name="T17" fmla="*/ 7 h 23"/>
                <a:gd name="T18" fmla="*/ 0 w 23"/>
                <a:gd name="T19" fmla="*/ 10 h 23"/>
                <a:gd name="T20" fmla="*/ 3 w 23"/>
                <a:gd name="T21" fmla="*/ 11 h 23"/>
                <a:gd name="T22" fmla="*/ 3 w 23"/>
                <a:gd name="T23" fmla="*/ 15 h 23"/>
                <a:gd name="T24" fmla="*/ 0 w 23"/>
                <a:gd name="T25" fmla="*/ 16 h 23"/>
                <a:gd name="T26" fmla="*/ 2 w 23"/>
                <a:gd name="T27" fmla="*/ 19 h 23"/>
                <a:gd name="T28" fmla="*/ 5 w 23"/>
                <a:gd name="T29" fmla="*/ 17 h 23"/>
                <a:gd name="T30" fmla="*/ 8 w 23"/>
                <a:gd name="T31" fmla="*/ 19 h 23"/>
                <a:gd name="T32" fmla="*/ 7 w 23"/>
                <a:gd name="T33" fmla="*/ 23 h 23"/>
                <a:gd name="T34" fmla="*/ 10 w 23"/>
                <a:gd name="T35" fmla="*/ 23 h 23"/>
                <a:gd name="T36" fmla="*/ 11 w 23"/>
                <a:gd name="T37" fmla="*/ 20 h 23"/>
                <a:gd name="T38" fmla="*/ 14 w 23"/>
                <a:gd name="T39" fmla="*/ 20 h 23"/>
                <a:gd name="T40" fmla="*/ 16 w 23"/>
                <a:gd name="T41" fmla="*/ 23 h 23"/>
                <a:gd name="T42" fmla="*/ 19 w 23"/>
                <a:gd name="T43" fmla="*/ 21 h 23"/>
                <a:gd name="T44" fmla="*/ 17 w 23"/>
                <a:gd name="T45" fmla="*/ 18 h 23"/>
                <a:gd name="T46" fmla="*/ 19 w 23"/>
                <a:gd name="T47" fmla="*/ 15 h 23"/>
                <a:gd name="T48" fmla="*/ 22 w 23"/>
                <a:gd name="T49" fmla="*/ 16 h 23"/>
                <a:gd name="T50" fmla="*/ 23 w 23"/>
                <a:gd name="T51" fmla="*/ 13 h 23"/>
                <a:gd name="T52" fmla="*/ 20 w 23"/>
                <a:gd name="T53" fmla="*/ 12 h 23"/>
                <a:gd name="T54" fmla="*/ 19 w 23"/>
                <a:gd name="T55" fmla="*/ 9 h 23"/>
                <a:gd name="T56" fmla="*/ 22 w 23"/>
                <a:gd name="T57" fmla="*/ 7 h 23"/>
                <a:gd name="T58" fmla="*/ 20 w 23"/>
                <a:gd name="T59" fmla="*/ 4 h 23"/>
                <a:gd name="T60" fmla="*/ 18 w 23"/>
                <a:gd name="T61" fmla="*/ 6 h 23"/>
                <a:gd name="T62" fmla="*/ 15 w 23"/>
                <a:gd name="T63" fmla="*/ 4 h 23"/>
                <a:gd name="T64" fmla="*/ 16 w 23"/>
                <a:gd name="T65" fmla="*/ 1 h 23"/>
                <a:gd name="T66" fmla="*/ 15 w 23"/>
                <a:gd name="T67" fmla="*/ 13 h 23"/>
                <a:gd name="T68" fmla="*/ 10 w 23"/>
                <a:gd name="T69" fmla="*/ 15 h 23"/>
                <a:gd name="T70" fmla="*/ 8 w 23"/>
                <a:gd name="T71" fmla="*/ 11 h 23"/>
                <a:gd name="T72" fmla="*/ 12 w 23"/>
                <a:gd name="T73" fmla="*/ 8 h 23"/>
                <a:gd name="T74" fmla="*/ 15 w 23"/>
                <a:gd name="T75" fmla="*/ 1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3" h="23">
                  <a:moveTo>
                    <a:pt x="16" y="1"/>
                  </a:moveTo>
                  <a:cubicBezTo>
                    <a:pt x="13" y="0"/>
                    <a:pt x="13" y="0"/>
                    <a:pt x="13" y="0"/>
                  </a:cubicBezTo>
                  <a:cubicBezTo>
                    <a:pt x="12" y="3"/>
                    <a:pt x="12" y="3"/>
                    <a:pt x="12" y="3"/>
                  </a:cubicBezTo>
                  <a:cubicBezTo>
                    <a:pt x="11" y="3"/>
                    <a:pt x="9" y="3"/>
                    <a:pt x="8" y="4"/>
                  </a:cubicBezTo>
                  <a:cubicBezTo>
                    <a:pt x="7" y="1"/>
                    <a:pt x="7" y="1"/>
                    <a:pt x="7" y="1"/>
                  </a:cubicBezTo>
                  <a:cubicBezTo>
                    <a:pt x="4" y="2"/>
                    <a:pt x="4" y="2"/>
                    <a:pt x="4" y="2"/>
                  </a:cubicBezTo>
                  <a:cubicBezTo>
                    <a:pt x="5" y="5"/>
                    <a:pt x="5" y="5"/>
                    <a:pt x="5" y="5"/>
                  </a:cubicBezTo>
                  <a:cubicBezTo>
                    <a:pt x="5" y="6"/>
                    <a:pt x="4" y="7"/>
                    <a:pt x="3" y="8"/>
                  </a:cubicBezTo>
                  <a:cubicBezTo>
                    <a:pt x="0" y="7"/>
                    <a:pt x="0" y="7"/>
                    <a:pt x="0" y="7"/>
                  </a:cubicBezTo>
                  <a:cubicBezTo>
                    <a:pt x="0" y="10"/>
                    <a:pt x="0" y="10"/>
                    <a:pt x="0" y="10"/>
                  </a:cubicBezTo>
                  <a:cubicBezTo>
                    <a:pt x="3" y="11"/>
                    <a:pt x="3" y="11"/>
                    <a:pt x="3" y="11"/>
                  </a:cubicBezTo>
                  <a:cubicBezTo>
                    <a:pt x="3" y="12"/>
                    <a:pt x="3" y="14"/>
                    <a:pt x="3" y="15"/>
                  </a:cubicBezTo>
                  <a:cubicBezTo>
                    <a:pt x="0" y="16"/>
                    <a:pt x="0" y="16"/>
                    <a:pt x="0" y="16"/>
                  </a:cubicBezTo>
                  <a:cubicBezTo>
                    <a:pt x="2" y="19"/>
                    <a:pt x="2" y="19"/>
                    <a:pt x="2" y="19"/>
                  </a:cubicBezTo>
                  <a:cubicBezTo>
                    <a:pt x="5" y="17"/>
                    <a:pt x="5" y="17"/>
                    <a:pt x="5" y="17"/>
                  </a:cubicBezTo>
                  <a:cubicBezTo>
                    <a:pt x="6" y="18"/>
                    <a:pt x="7" y="19"/>
                    <a:pt x="8" y="19"/>
                  </a:cubicBezTo>
                  <a:cubicBezTo>
                    <a:pt x="7" y="23"/>
                    <a:pt x="7" y="23"/>
                    <a:pt x="7" y="23"/>
                  </a:cubicBezTo>
                  <a:cubicBezTo>
                    <a:pt x="10" y="23"/>
                    <a:pt x="10" y="23"/>
                    <a:pt x="10" y="23"/>
                  </a:cubicBezTo>
                  <a:cubicBezTo>
                    <a:pt x="11" y="20"/>
                    <a:pt x="11" y="20"/>
                    <a:pt x="11" y="20"/>
                  </a:cubicBezTo>
                  <a:cubicBezTo>
                    <a:pt x="12" y="20"/>
                    <a:pt x="13" y="20"/>
                    <a:pt x="14" y="20"/>
                  </a:cubicBezTo>
                  <a:cubicBezTo>
                    <a:pt x="16" y="23"/>
                    <a:pt x="16" y="23"/>
                    <a:pt x="16" y="23"/>
                  </a:cubicBezTo>
                  <a:cubicBezTo>
                    <a:pt x="19" y="21"/>
                    <a:pt x="19" y="21"/>
                    <a:pt x="19" y="21"/>
                  </a:cubicBezTo>
                  <a:cubicBezTo>
                    <a:pt x="17" y="18"/>
                    <a:pt x="17" y="18"/>
                    <a:pt x="17" y="18"/>
                  </a:cubicBezTo>
                  <a:cubicBezTo>
                    <a:pt x="18" y="17"/>
                    <a:pt x="19" y="16"/>
                    <a:pt x="19" y="15"/>
                  </a:cubicBezTo>
                  <a:cubicBezTo>
                    <a:pt x="22" y="16"/>
                    <a:pt x="22" y="16"/>
                    <a:pt x="22" y="16"/>
                  </a:cubicBezTo>
                  <a:cubicBezTo>
                    <a:pt x="23" y="13"/>
                    <a:pt x="23" y="13"/>
                    <a:pt x="23" y="13"/>
                  </a:cubicBezTo>
                  <a:cubicBezTo>
                    <a:pt x="20" y="12"/>
                    <a:pt x="20" y="12"/>
                    <a:pt x="20" y="12"/>
                  </a:cubicBezTo>
                  <a:cubicBezTo>
                    <a:pt x="20" y="11"/>
                    <a:pt x="20" y="10"/>
                    <a:pt x="19" y="9"/>
                  </a:cubicBezTo>
                  <a:cubicBezTo>
                    <a:pt x="22" y="7"/>
                    <a:pt x="22" y="7"/>
                    <a:pt x="22" y="7"/>
                  </a:cubicBezTo>
                  <a:cubicBezTo>
                    <a:pt x="20" y="4"/>
                    <a:pt x="20" y="4"/>
                    <a:pt x="20" y="4"/>
                  </a:cubicBezTo>
                  <a:cubicBezTo>
                    <a:pt x="18" y="6"/>
                    <a:pt x="18" y="6"/>
                    <a:pt x="18" y="6"/>
                  </a:cubicBezTo>
                  <a:cubicBezTo>
                    <a:pt x="17" y="5"/>
                    <a:pt x="16" y="4"/>
                    <a:pt x="15" y="4"/>
                  </a:cubicBezTo>
                  <a:cubicBezTo>
                    <a:pt x="16" y="1"/>
                    <a:pt x="16" y="1"/>
                    <a:pt x="16" y="1"/>
                  </a:cubicBezTo>
                  <a:close/>
                  <a:moveTo>
                    <a:pt x="15" y="13"/>
                  </a:moveTo>
                  <a:cubicBezTo>
                    <a:pt x="14" y="14"/>
                    <a:pt x="12" y="16"/>
                    <a:pt x="10" y="15"/>
                  </a:cubicBezTo>
                  <a:cubicBezTo>
                    <a:pt x="8" y="15"/>
                    <a:pt x="7" y="13"/>
                    <a:pt x="8" y="11"/>
                  </a:cubicBezTo>
                  <a:cubicBezTo>
                    <a:pt x="8" y="9"/>
                    <a:pt x="10" y="8"/>
                    <a:pt x="12" y="8"/>
                  </a:cubicBezTo>
                  <a:cubicBezTo>
                    <a:pt x="14" y="9"/>
                    <a:pt x="15" y="11"/>
                    <a:pt x="15"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675"/>
            </a:p>
          </p:txBody>
        </p:sp>
        <p:sp>
          <p:nvSpPr>
            <p:cNvPr id="124" name="Freeform 340">
              <a:extLst>
                <a:ext uri="{FF2B5EF4-FFF2-40B4-BE49-F238E27FC236}">
                  <a16:creationId xmlns:a16="http://schemas.microsoft.com/office/drawing/2014/main" id="{378D0BCA-5510-48A5-B2EB-082E0EE6E513}"/>
                </a:ext>
              </a:extLst>
            </p:cNvPr>
            <p:cNvSpPr>
              <a:spLocks noEditPoints="1"/>
            </p:cNvSpPr>
            <p:nvPr/>
          </p:nvSpPr>
          <p:spPr bwMode="auto">
            <a:xfrm flipH="1">
              <a:off x="7445682" y="4124426"/>
              <a:ext cx="713323" cy="692910"/>
            </a:xfrm>
            <a:custGeom>
              <a:avLst/>
              <a:gdLst>
                <a:gd name="T0" fmla="*/ 16 w 24"/>
                <a:gd name="T1" fmla="*/ 1 h 24"/>
                <a:gd name="T2" fmla="*/ 13 w 24"/>
                <a:gd name="T3" fmla="*/ 0 h 24"/>
                <a:gd name="T4" fmla="*/ 12 w 24"/>
                <a:gd name="T5" fmla="*/ 3 h 24"/>
                <a:gd name="T6" fmla="*/ 9 w 24"/>
                <a:gd name="T7" fmla="*/ 4 h 24"/>
                <a:gd name="T8" fmla="*/ 7 w 24"/>
                <a:gd name="T9" fmla="*/ 1 h 24"/>
                <a:gd name="T10" fmla="*/ 4 w 24"/>
                <a:gd name="T11" fmla="*/ 2 h 24"/>
                <a:gd name="T12" fmla="*/ 6 w 24"/>
                <a:gd name="T13" fmla="*/ 5 h 24"/>
                <a:gd name="T14" fmla="*/ 4 w 24"/>
                <a:gd name="T15" fmla="*/ 8 h 24"/>
                <a:gd name="T16" fmla="*/ 0 w 24"/>
                <a:gd name="T17" fmla="*/ 7 h 24"/>
                <a:gd name="T18" fmla="*/ 0 w 24"/>
                <a:gd name="T19" fmla="*/ 11 h 24"/>
                <a:gd name="T20" fmla="*/ 3 w 24"/>
                <a:gd name="T21" fmla="*/ 11 h 24"/>
                <a:gd name="T22" fmla="*/ 3 w 24"/>
                <a:gd name="T23" fmla="*/ 15 h 24"/>
                <a:gd name="T24" fmla="*/ 0 w 24"/>
                <a:gd name="T25" fmla="*/ 17 h 24"/>
                <a:gd name="T26" fmla="*/ 2 w 24"/>
                <a:gd name="T27" fmla="*/ 19 h 24"/>
                <a:gd name="T28" fmla="*/ 5 w 24"/>
                <a:gd name="T29" fmla="*/ 18 h 24"/>
                <a:gd name="T30" fmla="*/ 8 w 24"/>
                <a:gd name="T31" fmla="*/ 20 h 24"/>
                <a:gd name="T32" fmla="*/ 7 w 24"/>
                <a:gd name="T33" fmla="*/ 23 h 24"/>
                <a:gd name="T34" fmla="*/ 10 w 24"/>
                <a:gd name="T35" fmla="*/ 24 h 24"/>
                <a:gd name="T36" fmla="*/ 11 w 24"/>
                <a:gd name="T37" fmla="*/ 21 h 24"/>
                <a:gd name="T38" fmla="*/ 15 w 24"/>
                <a:gd name="T39" fmla="*/ 20 h 24"/>
                <a:gd name="T40" fmla="*/ 16 w 24"/>
                <a:gd name="T41" fmla="*/ 23 h 24"/>
                <a:gd name="T42" fmla="*/ 19 w 24"/>
                <a:gd name="T43" fmla="*/ 21 h 24"/>
                <a:gd name="T44" fmla="*/ 17 w 24"/>
                <a:gd name="T45" fmla="*/ 19 h 24"/>
                <a:gd name="T46" fmla="*/ 20 w 24"/>
                <a:gd name="T47" fmla="*/ 16 h 24"/>
                <a:gd name="T48" fmla="*/ 23 w 24"/>
                <a:gd name="T49" fmla="*/ 16 h 24"/>
                <a:gd name="T50" fmla="*/ 24 w 24"/>
                <a:gd name="T51" fmla="*/ 13 h 24"/>
                <a:gd name="T52" fmla="*/ 20 w 24"/>
                <a:gd name="T53" fmla="*/ 12 h 24"/>
                <a:gd name="T54" fmla="*/ 20 w 24"/>
                <a:gd name="T55" fmla="*/ 9 h 24"/>
                <a:gd name="T56" fmla="*/ 23 w 24"/>
                <a:gd name="T57" fmla="*/ 7 h 24"/>
                <a:gd name="T58" fmla="*/ 21 w 24"/>
                <a:gd name="T59" fmla="*/ 4 h 24"/>
                <a:gd name="T60" fmla="*/ 18 w 24"/>
                <a:gd name="T61" fmla="*/ 6 h 24"/>
                <a:gd name="T62" fmla="*/ 15 w 24"/>
                <a:gd name="T63" fmla="*/ 4 h 24"/>
                <a:gd name="T64" fmla="*/ 16 w 24"/>
                <a:gd name="T65" fmla="*/ 1 h 24"/>
                <a:gd name="T66" fmla="*/ 15 w 24"/>
                <a:gd name="T67" fmla="*/ 13 h 24"/>
                <a:gd name="T68" fmla="*/ 11 w 24"/>
                <a:gd name="T69" fmla="*/ 15 h 24"/>
                <a:gd name="T70" fmla="*/ 8 w 24"/>
                <a:gd name="T71" fmla="*/ 11 h 24"/>
                <a:gd name="T72" fmla="*/ 12 w 24"/>
                <a:gd name="T73" fmla="*/ 8 h 24"/>
                <a:gd name="T74" fmla="*/ 15 w 24"/>
                <a:gd name="T75" fmla="*/ 13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4" h="24">
                  <a:moveTo>
                    <a:pt x="16" y="1"/>
                  </a:moveTo>
                  <a:cubicBezTo>
                    <a:pt x="13" y="0"/>
                    <a:pt x="13" y="0"/>
                    <a:pt x="13" y="0"/>
                  </a:cubicBezTo>
                  <a:cubicBezTo>
                    <a:pt x="12" y="3"/>
                    <a:pt x="12" y="3"/>
                    <a:pt x="12" y="3"/>
                  </a:cubicBezTo>
                  <a:cubicBezTo>
                    <a:pt x="11" y="3"/>
                    <a:pt x="10" y="3"/>
                    <a:pt x="9" y="4"/>
                  </a:cubicBezTo>
                  <a:cubicBezTo>
                    <a:pt x="7" y="1"/>
                    <a:pt x="7" y="1"/>
                    <a:pt x="7" y="1"/>
                  </a:cubicBezTo>
                  <a:cubicBezTo>
                    <a:pt x="4" y="2"/>
                    <a:pt x="4" y="2"/>
                    <a:pt x="4" y="2"/>
                  </a:cubicBezTo>
                  <a:cubicBezTo>
                    <a:pt x="6" y="5"/>
                    <a:pt x="6" y="5"/>
                    <a:pt x="6" y="5"/>
                  </a:cubicBezTo>
                  <a:cubicBezTo>
                    <a:pt x="5" y="6"/>
                    <a:pt x="4" y="7"/>
                    <a:pt x="4" y="8"/>
                  </a:cubicBezTo>
                  <a:cubicBezTo>
                    <a:pt x="0" y="7"/>
                    <a:pt x="0" y="7"/>
                    <a:pt x="0" y="7"/>
                  </a:cubicBezTo>
                  <a:cubicBezTo>
                    <a:pt x="0" y="11"/>
                    <a:pt x="0" y="11"/>
                    <a:pt x="0" y="11"/>
                  </a:cubicBezTo>
                  <a:cubicBezTo>
                    <a:pt x="3" y="11"/>
                    <a:pt x="3" y="11"/>
                    <a:pt x="3" y="11"/>
                  </a:cubicBezTo>
                  <a:cubicBezTo>
                    <a:pt x="3" y="13"/>
                    <a:pt x="3" y="14"/>
                    <a:pt x="3" y="15"/>
                  </a:cubicBezTo>
                  <a:cubicBezTo>
                    <a:pt x="0" y="17"/>
                    <a:pt x="0" y="17"/>
                    <a:pt x="0" y="17"/>
                  </a:cubicBezTo>
                  <a:cubicBezTo>
                    <a:pt x="2" y="19"/>
                    <a:pt x="2" y="19"/>
                    <a:pt x="2" y="19"/>
                  </a:cubicBezTo>
                  <a:cubicBezTo>
                    <a:pt x="5" y="18"/>
                    <a:pt x="5" y="18"/>
                    <a:pt x="5" y="18"/>
                  </a:cubicBezTo>
                  <a:cubicBezTo>
                    <a:pt x="6" y="19"/>
                    <a:pt x="7" y="19"/>
                    <a:pt x="8" y="20"/>
                  </a:cubicBezTo>
                  <a:cubicBezTo>
                    <a:pt x="7" y="23"/>
                    <a:pt x="7" y="23"/>
                    <a:pt x="7" y="23"/>
                  </a:cubicBezTo>
                  <a:cubicBezTo>
                    <a:pt x="10" y="24"/>
                    <a:pt x="10" y="24"/>
                    <a:pt x="10" y="24"/>
                  </a:cubicBezTo>
                  <a:cubicBezTo>
                    <a:pt x="11" y="21"/>
                    <a:pt x="11" y="21"/>
                    <a:pt x="11" y="21"/>
                  </a:cubicBezTo>
                  <a:cubicBezTo>
                    <a:pt x="12" y="21"/>
                    <a:pt x="13" y="21"/>
                    <a:pt x="15" y="20"/>
                  </a:cubicBezTo>
                  <a:cubicBezTo>
                    <a:pt x="16" y="23"/>
                    <a:pt x="16" y="23"/>
                    <a:pt x="16" y="23"/>
                  </a:cubicBezTo>
                  <a:cubicBezTo>
                    <a:pt x="19" y="21"/>
                    <a:pt x="19" y="21"/>
                    <a:pt x="19" y="21"/>
                  </a:cubicBezTo>
                  <a:cubicBezTo>
                    <a:pt x="17" y="19"/>
                    <a:pt x="17" y="19"/>
                    <a:pt x="17" y="19"/>
                  </a:cubicBezTo>
                  <a:cubicBezTo>
                    <a:pt x="18" y="18"/>
                    <a:pt x="19" y="17"/>
                    <a:pt x="20" y="16"/>
                  </a:cubicBezTo>
                  <a:cubicBezTo>
                    <a:pt x="23" y="16"/>
                    <a:pt x="23" y="16"/>
                    <a:pt x="23" y="16"/>
                  </a:cubicBezTo>
                  <a:cubicBezTo>
                    <a:pt x="24" y="13"/>
                    <a:pt x="24" y="13"/>
                    <a:pt x="24" y="13"/>
                  </a:cubicBezTo>
                  <a:cubicBezTo>
                    <a:pt x="20" y="12"/>
                    <a:pt x="20" y="12"/>
                    <a:pt x="20" y="12"/>
                  </a:cubicBezTo>
                  <a:cubicBezTo>
                    <a:pt x="20" y="11"/>
                    <a:pt x="20" y="10"/>
                    <a:pt x="20" y="9"/>
                  </a:cubicBezTo>
                  <a:cubicBezTo>
                    <a:pt x="23" y="7"/>
                    <a:pt x="23" y="7"/>
                    <a:pt x="23" y="7"/>
                  </a:cubicBezTo>
                  <a:cubicBezTo>
                    <a:pt x="21" y="4"/>
                    <a:pt x="21" y="4"/>
                    <a:pt x="21" y="4"/>
                  </a:cubicBezTo>
                  <a:cubicBezTo>
                    <a:pt x="18" y="6"/>
                    <a:pt x="18" y="6"/>
                    <a:pt x="18" y="6"/>
                  </a:cubicBezTo>
                  <a:cubicBezTo>
                    <a:pt x="17" y="5"/>
                    <a:pt x="16" y="4"/>
                    <a:pt x="15" y="4"/>
                  </a:cubicBezTo>
                  <a:lnTo>
                    <a:pt x="16" y="1"/>
                  </a:lnTo>
                  <a:close/>
                  <a:moveTo>
                    <a:pt x="15" y="13"/>
                  </a:moveTo>
                  <a:cubicBezTo>
                    <a:pt x="15" y="15"/>
                    <a:pt x="13" y="16"/>
                    <a:pt x="11" y="15"/>
                  </a:cubicBezTo>
                  <a:cubicBezTo>
                    <a:pt x="9" y="15"/>
                    <a:pt x="8" y="13"/>
                    <a:pt x="8" y="11"/>
                  </a:cubicBezTo>
                  <a:cubicBezTo>
                    <a:pt x="9" y="9"/>
                    <a:pt x="11" y="8"/>
                    <a:pt x="12" y="8"/>
                  </a:cubicBezTo>
                  <a:cubicBezTo>
                    <a:pt x="14" y="9"/>
                    <a:pt x="16" y="11"/>
                    <a:pt x="15"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675"/>
            </a:p>
          </p:txBody>
        </p:sp>
      </p:grpSp>
      <p:grpSp>
        <p:nvGrpSpPr>
          <p:cNvPr id="125" name="กลุ่ม 2">
            <a:extLst>
              <a:ext uri="{FF2B5EF4-FFF2-40B4-BE49-F238E27FC236}">
                <a16:creationId xmlns:a16="http://schemas.microsoft.com/office/drawing/2014/main" id="{BC172FFE-08F8-42C5-9D6E-9C172575FCAA}"/>
              </a:ext>
            </a:extLst>
          </p:cNvPr>
          <p:cNvGrpSpPr/>
          <p:nvPr/>
        </p:nvGrpSpPr>
        <p:grpSpPr>
          <a:xfrm>
            <a:off x="5131231" y="1371600"/>
            <a:ext cx="3258695" cy="2630276"/>
            <a:chOff x="2244364" y="3352800"/>
            <a:chExt cx="7519619" cy="6069506"/>
          </a:xfrm>
          <a:solidFill>
            <a:schemeClr val="accent5"/>
          </a:solidFill>
        </p:grpSpPr>
        <p:sp>
          <p:nvSpPr>
            <p:cNvPr id="126" name="Freeform 319">
              <a:extLst>
                <a:ext uri="{FF2B5EF4-FFF2-40B4-BE49-F238E27FC236}">
                  <a16:creationId xmlns:a16="http://schemas.microsoft.com/office/drawing/2014/main" id="{FCB98FED-9191-40C5-81E6-5E102B08B044}"/>
                </a:ext>
              </a:extLst>
            </p:cNvPr>
            <p:cNvSpPr>
              <a:spLocks noEditPoints="1"/>
            </p:cNvSpPr>
            <p:nvPr/>
          </p:nvSpPr>
          <p:spPr bwMode="auto">
            <a:xfrm flipH="1">
              <a:off x="6137923" y="7627474"/>
              <a:ext cx="1842753" cy="1794832"/>
            </a:xfrm>
            <a:custGeom>
              <a:avLst/>
              <a:gdLst>
                <a:gd name="T0" fmla="*/ 62 w 62"/>
                <a:gd name="T1" fmla="*/ 35 h 62"/>
                <a:gd name="T2" fmla="*/ 62 w 62"/>
                <a:gd name="T3" fmla="*/ 27 h 62"/>
                <a:gd name="T4" fmla="*/ 56 w 62"/>
                <a:gd name="T5" fmla="*/ 27 h 62"/>
                <a:gd name="T6" fmla="*/ 54 w 62"/>
                <a:gd name="T7" fmla="*/ 22 h 62"/>
                <a:gd name="T8" fmla="*/ 60 w 62"/>
                <a:gd name="T9" fmla="*/ 19 h 62"/>
                <a:gd name="T10" fmla="*/ 56 w 62"/>
                <a:gd name="T11" fmla="*/ 12 h 62"/>
                <a:gd name="T12" fmla="*/ 50 w 62"/>
                <a:gd name="T13" fmla="*/ 15 h 62"/>
                <a:gd name="T14" fmla="*/ 47 w 62"/>
                <a:gd name="T15" fmla="*/ 11 h 62"/>
                <a:gd name="T16" fmla="*/ 50 w 62"/>
                <a:gd name="T17" fmla="*/ 6 h 62"/>
                <a:gd name="T18" fmla="*/ 43 w 62"/>
                <a:gd name="T19" fmla="*/ 2 h 62"/>
                <a:gd name="T20" fmla="*/ 40 w 62"/>
                <a:gd name="T21" fmla="*/ 7 h 62"/>
                <a:gd name="T22" fmla="*/ 35 w 62"/>
                <a:gd name="T23" fmla="*/ 6 h 62"/>
                <a:gd name="T24" fmla="*/ 35 w 62"/>
                <a:gd name="T25" fmla="*/ 0 h 62"/>
                <a:gd name="T26" fmla="*/ 27 w 62"/>
                <a:gd name="T27" fmla="*/ 0 h 62"/>
                <a:gd name="T28" fmla="*/ 27 w 62"/>
                <a:gd name="T29" fmla="*/ 6 h 62"/>
                <a:gd name="T30" fmla="*/ 22 w 62"/>
                <a:gd name="T31" fmla="*/ 7 h 62"/>
                <a:gd name="T32" fmla="*/ 19 w 62"/>
                <a:gd name="T33" fmla="*/ 2 h 62"/>
                <a:gd name="T34" fmla="*/ 12 w 62"/>
                <a:gd name="T35" fmla="*/ 6 h 62"/>
                <a:gd name="T36" fmla="*/ 15 w 62"/>
                <a:gd name="T37" fmla="*/ 11 h 62"/>
                <a:gd name="T38" fmla="*/ 11 w 62"/>
                <a:gd name="T39" fmla="*/ 15 h 62"/>
                <a:gd name="T40" fmla="*/ 6 w 62"/>
                <a:gd name="T41" fmla="*/ 12 h 62"/>
                <a:gd name="T42" fmla="*/ 2 w 62"/>
                <a:gd name="T43" fmla="*/ 18 h 62"/>
                <a:gd name="T44" fmla="*/ 7 w 62"/>
                <a:gd name="T45" fmla="*/ 22 h 62"/>
                <a:gd name="T46" fmla="*/ 6 w 62"/>
                <a:gd name="T47" fmla="*/ 27 h 62"/>
                <a:gd name="T48" fmla="*/ 0 w 62"/>
                <a:gd name="T49" fmla="*/ 27 h 62"/>
                <a:gd name="T50" fmla="*/ 0 w 62"/>
                <a:gd name="T51" fmla="*/ 35 h 62"/>
                <a:gd name="T52" fmla="*/ 6 w 62"/>
                <a:gd name="T53" fmla="*/ 35 h 62"/>
                <a:gd name="T54" fmla="*/ 7 w 62"/>
                <a:gd name="T55" fmla="*/ 40 h 62"/>
                <a:gd name="T56" fmla="*/ 2 w 62"/>
                <a:gd name="T57" fmla="*/ 43 h 62"/>
                <a:gd name="T58" fmla="*/ 6 w 62"/>
                <a:gd name="T59" fmla="*/ 50 h 62"/>
                <a:gd name="T60" fmla="*/ 11 w 62"/>
                <a:gd name="T61" fmla="*/ 46 h 62"/>
                <a:gd name="T62" fmla="*/ 15 w 62"/>
                <a:gd name="T63" fmla="*/ 50 h 62"/>
                <a:gd name="T64" fmla="*/ 12 w 62"/>
                <a:gd name="T65" fmla="*/ 56 h 62"/>
                <a:gd name="T66" fmla="*/ 19 w 62"/>
                <a:gd name="T67" fmla="*/ 59 h 62"/>
                <a:gd name="T68" fmla="*/ 22 w 62"/>
                <a:gd name="T69" fmla="*/ 54 h 62"/>
                <a:gd name="T70" fmla="*/ 27 w 62"/>
                <a:gd name="T71" fmla="*/ 56 h 62"/>
                <a:gd name="T72" fmla="*/ 27 w 62"/>
                <a:gd name="T73" fmla="*/ 62 h 62"/>
                <a:gd name="T74" fmla="*/ 35 w 62"/>
                <a:gd name="T75" fmla="*/ 62 h 62"/>
                <a:gd name="T76" fmla="*/ 35 w 62"/>
                <a:gd name="T77" fmla="*/ 56 h 62"/>
                <a:gd name="T78" fmla="*/ 40 w 62"/>
                <a:gd name="T79" fmla="*/ 54 h 62"/>
                <a:gd name="T80" fmla="*/ 43 w 62"/>
                <a:gd name="T81" fmla="*/ 59 h 62"/>
                <a:gd name="T82" fmla="*/ 50 w 62"/>
                <a:gd name="T83" fmla="*/ 56 h 62"/>
                <a:gd name="T84" fmla="*/ 47 w 62"/>
                <a:gd name="T85" fmla="*/ 50 h 62"/>
                <a:gd name="T86" fmla="*/ 50 w 62"/>
                <a:gd name="T87" fmla="*/ 46 h 62"/>
                <a:gd name="T88" fmla="*/ 56 w 62"/>
                <a:gd name="T89" fmla="*/ 50 h 62"/>
                <a:gd name="T90" fmla="*/ 60 w 62"/>
                <a:gd name="T91" fmla="*/ 43 h 62"/>
                <a:gd name="T92" fmla="*/ 54 w 62"/>
                <a:gd name="T93" fmla="*/ 40 h 62"/>
                <a:gd name="T94" fmla="*/ 56 w 62"/>
                <a:gd name="T95" fmla="*/ 35 h 62"/>
                <a:gd name="T96" fmla="*/ 62 w 62"/>
                <a:gd name="T97" fmla="*/ 35 h 62"/>
                <a:gd name="T98" fmla="*/ 31 w 62"/>
                <a:gd name="T99" fmla="*/ 48 h 62"/>
                <a:gd name="T100" fmla="*/ 13 w 62"/>
                <a:gd name="T101" fmla="*/ 31 h 62"/>
                <a:gd name="T102" fmla="*/ 31 w 62"/>
                <a:gd name="T103" fmla="*/ 13 h 62"/>
                <a:gd name="T104" fmla="*/ 48 w 62"/>
                <a:gd name="T105" fmla="*/ 31 h 62"/>
                <a:gd name="T106" fmla="*/ 31 w 62"/>
                <a:gd name="T107" fmla="*/ 48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2" h="62">
                  <a:moveTo>
                    <a:pt x="62" y="35"/>
                  </a:moveTo>
                  <a:cubicBezTo>
                    <a:pt x="62" y="27"/>
                    <a:pt x="62" y="27"/>
                    <a:pt x="62" y="27"/>
                  </a:cubicBezTo>
                  <a:cubicBezTo>
                    <a:pt x="56" y="27"/>
                    <a:pt x="56" y="27"/>
                    <a:pt x="56" y="27"/>
                  </a:cubicBezTo>
                  <a:cubicBezTo>
                    <a:pt x="55" y="25"/>
                    <a:pt x="55" y="23"/>
                    <a:pt x="54" y="22"/>
                  </a:cubicBezTo>
                  <a:cubicBezTo>
                    <a:pt x="60" y="19"/>
                    <a:pt x="60" y="19"/>
                    <a:pt x="60" y="19"/>
                  </a:cubicBezTo>
                  <a:cubicBezTo>
                    <a:pt x="56" y="12"/>
                    <a:pt x="56" y="12"/>
                    <a:pt x="56" y="12"/>
                  </a:cubicBezTo>
                  <a:cubicBezTo>
                    <a:pt x="50" y="15"/>
                    <a:pt x="50" y="15"/>
                    <a:pt x="50" y="15"/>
                  </a:cubicBezTo>
                  <a:cubicBezTo>
                    <a:pt x="49" y="13"/>
                    <a:pt x="48" y="12"/>
                    <a:pt x="47" y="11"/>
                  </a:cubicBezTo>
                  <a:cubicBezTo>
                    <a:pt x="50" y="6"/>
                    <a:pt x="50" y="6"/>
                    <a:pt x="50" y="6"/>
                  </a:cubicBezTo>
                  <a:cubicBezTo>
                    <a:pt x="43" y="2"/>
                    <a:pt x="43" y="2"/>
                    <a:pt x="43" y="2"/>
                  </a:cubicBezTo>
                  <a:cubicBezTo>
                    <a:pt x="40" y="7"/>
                    <a:pt x="40" y="7"/>
                    <a:pt x="40" y="7"/>
                  </a:cubicBezTo>
                  <a:cubicBezTo>
                    <a:pt x="38" y="7"/>
                    <a:pt x="36" y="6"/>
                    <a:pt x="35" y="6"/>
                  </a:cubicBezTo>
                  <a:cubicBezTo>
                    <a:pt x="35" y="0"/>
                    <a:pt x="35" y="0"/>
                    <a:pt x="35" y="0"/>
                  </a:cubicBezTo>
                  <a:cubicBezTo>
                    <a:pt x="27" y="0"/>
                    <a:pt x="27" y="0"/>
                    <a:pt x="27" y="0"/>
                  </a:cubicBezTo>
                  <a:cubicBezTo>
                    <a:pt x="27" y="6"/>
                    <a:pt x="27" y="6"/>
                    <a:pt x="27" y="6"/>
                  </a:cubicBezTo>
                  <a:cubicBezTo>
                    <a:pt x="25" y="6"/>
                    <a:pt x="23" y="7"/>
                    <a:pt x="22" y="7"/>
                  </a:cubicBezTo>
                  <a:cubicBezTo>
                    <a:pt x="19" y="2"/>
                    <a:pt x="19" y="2"/>
                    <a:pt x="19" y="2"/>
                  </a:cubicBezTo>
                  <a:cubicBezTo>
                    <a:pt x="12" y="6"/>
                    <a:pt x="12" y="6"/>
                    <a:pt x="12" y="6"/>
                  </a:cubicBezTo>
                  <a:cubicBezTo>
                    <a:pt x="15" y="11"/>
                    <a:pt x="15" y="11"/>
                    <a:pt x="15" y="11"/>
                  </a:cubicBezTo>
                  <a:cubicBezTo>
                    <a:pt x="14" y="12"/>
                    <a:pt x="12" y="13"/>
                    <a:pt x="11" y="15"/>
                  </a:cubicBezTo>
                  <a:cubicBezTo>
                    <a:pt x="6" y="12"/>
                    <a:pt x="6" y="12"/>
                    <a:pt x="6" y="12"/>
                  </a:cubicBezTo>
                  <a:cubicBezTo>
                    <a:pt x="2" y="18"/>
                    <a:pt x="2" y="18"/>
                    <a:pt x="2" y="18"/>
                  </a:cubicBezTo>
                  <a:cubicBezTo>
                    <a:pt x="7" y="22"/>
                    <a:pt x="7" y="22"/>
                    <a:pt x="7" y="22"/>
                  </a:cubicBezTo>
                  <a:cubicBezTo>
                    <a:pt x="7" y="23"/>
                    <a:pt x="6" y="25"/>
                    <a:pt x="6" y="27"/>
                  </a:cubicBezTo>
                  <a:cubicBezTo>
                    <a:pt x="0" y="27"/>
                    <a:pt x="0" y="27"/>
                    <a:pt x="0" y="27"/>
                  </a:cubicBezTo>
                  <a:cubicBezTo>
                    <a:pt x="0" y="35"/>
                    <a:pt x="0" y="35"/>
                    <a:pt x="0" y="35"/>
                  </a:cubicBezTo>
                  <a:cubicBezTo>
                    <a:pt x="6" y="35"/>
                    <a:pt x="6" y="35"/>
                    <a:pt x="6" y="35"/>
                  </a:cubicBezTo>
                  <a:cubicBezTo>
                    <a:pt x="6" y="36"/>
                    <a:pt x="7" y="38"/>
                    <a:pt x="7" y="40"/>
                  </a:cubicBezTo>
                  <a:cubicBezTo>
                    <a:pt x="2" y="43"/>
                    <a:pt x="2" y="43"/>
                    <a:pt x="2" y="43"/>
                  </a:cubicBezTo>
                  <a:cubicBezTo>
                    <a:pt x="6" y="50"/>
                    <a:pt x="6" y="50"/>
                    <a:pt x="6" y="50"/>
                  </a:cubicBezTo>
                  <a:cubicBezTo>
                    <a:pt x="11" y="46"/>
                    <a:pt x="11" y="46"/>
                    <a:pt x="11" y="46"/>
                  </a:cubicBezTo>
                  <a:cubicBezTo>
                    <a:pt x="12" y="48"/>
                    <a:pt x="14" y="49"/>
                    <a:pt x="15" y="50"/>
                  </a:cubicBezTo>
                  <a:cubicBezTo>
                    <a:pt x="12" y="56"/>
                    <a:pt x="12" y="56"/>
                    <a:pt x="12" y="56"/>
                  </a:cubicBezTo>
                  <a:cubicBezTo>
                    <a:pt x="19" y="59"/>
                    <a:pt x="19" y="59"/>
                    <a:pt x="19" y="59"/>
                  </a:cubicBezTo>
                  <a:cubicBezTo>
                    <a:pt x="22" y="54"/>
                    <a:pt x="22" y="54"/>
                    <a:pt x="22" y="54"/>
                  </a:cubicBezTo>
                  <a:cubicBezTo>
                    <a:pt x="23" y="55"/>
                    <a:pt x="25" y="55"/>
                    <a:pt x="27" y="56"/>
                  </a:cubicBezTo>
                  <a:cubicBezTo>
                    <a:pt x="27" y="62"/>
                    <a:pt x="27" y="62"/>
                    <a:pt x="27" y="62"/>
                  </a:cubicBezTo>
                  <a:cubicBezTo>
                    <a:pt x="35" y="62"/>
                    <a:pt x="35" y="62"/>
                    <a:pt x="35" y="62"/>
                  </a:cubicBezTo>
                  <a:cubicBezTo>
                    <a:pt x="35" y="56"/>
                    <a:pt x="35" y="56"/>
                    <a:pt x="35" y="56"/>
                  </a:cubicBezTo>
                  <a:cubicBezTo>
                    <a:pt x="36" y="55"/>
                    <a:pt x="38" y="55"/>
                    <a:pt x="40" y="54"/>
                  </a:cubicBezTo>
                  <a:cubicBezTo>
                    <a:pt x="43" y="59"/>
                    <a:pt x="43" y="59"/>
                    <a:pt x="43" y="59"/>
                  </a:cubicBezTo>
                  <a:cubicBezTo>
                    <a:pt x="50" y="56"/>
                    <a:pt x="50" y="56"/>
                    <a:pt x="50" y="56"/>
                  </a:cubicBezTo>
                  <a:cubicBezTo>
                    <a:pt x="47" y="50"/>
                    <a:pt x="47" y="50"/>
                    <a:pt x="47" y="50"/>
                  </a:cubicBezTo>
                  <a:cubicBezTo>
                    <a:pt x="48" y="49"/>
                    <a:pt x="49" y="48"/>
                    <a:pt x="50" y="46"/>
                  </a:cubicBezTo>
                  <a:cubicBezTo>
                    <a:pt x="56" y="50"/>
                    <a:pt x="56" y="50"/>
                    <a:pt x="56" y="50"/>
                  </a:cubicBezTo>
                  <a:cubicBezTo>
                    <a:pt x="60" y="43"/>
                    <a:pt x="60" y="43"/>
                    <a:pt x="60" y="43"/>
                  </a:cubicBezTo>
                  <a:cubicBezTo>
                    <a:pt x="54" y="40"/>
                    <a:pt x="54" y="40"/>
                    <a:pt x="54" y="40"/>
                  </a:cubicBezTo>
                  <a:cubicBezTo>
                    <a:pt x="55" y="38"/>
                    <a:pt x="55" y="36"/>
                    <a:pt x="56" y="35"/>
                  </a:cubicBezTo>
                  <a:lnTo>
                    <a:pt x="62" y="35"/>
                  </a:lnTo>
                  <a:close/>
                  <a:moveTo>
                    <a:pt x="31" y="48"/>
                  </a:moveTo>
                  <a:cubicBezTo>
                    <a:pt x="21" y="48"/>
                    <a:pt x="13" y="40"/>
                    <a:pt x="13" y="31"/>
                  </a:cubicBezTo>
                  <a:cubicBezTo>
                    <a:pt x="13" y="21"/>
                    <a:pt x="21" y="13"/>
                    <a:pt x="31" y="13"/>
                  </a:cubicBezTo>
                  <a:cubicBezTo>
                    <a:pt x="40" y="13"/>
                    <a:pt x="48" y="21"/>
                    <a:pt x="48" y="31"/>
                  </a:cubicBezTo>
                  <a:cubicBezTo>
                    <a:pt x="48" y="40"/>
                    <a:pt x="40" y="48"/>
                    <a:pt x="31" y="4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675"/>
            </a:p>
          </p:txBody>
        </p:sp>
        <p:sp>
          <p:nvSpPr>
            <p:cNvPr id="127" name="Oval 320">
              <a:extLst>
                <a:ext uri="{FF2B5EF4-FFF2-40B4-BE49-F238E27FC236}">
                  <a16:creationId xmlns:a16="http://schemas.microsoft.com/office/drawing/2014/main" id="{1BE1373D-489F-4527-89F0-8F8AFB6B6536}"/>
                </a:ext>
              </a:extLst>
            </p:cNvPr>
            <p:cNvSpPr>
              <a:spLocks noChangeArrowheads="1"/>
            </p:cNvSpPr>
            <p:nvPr/>
          </p:nvSpPr>
          <p:spPr bwMode="auto">
            <a:xfrm flipH="1">
              <a:off x="6880968" y="8320384"/>
              <a:ext cx="386383" cy="3753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675"/>
            </a:p>
          </p:txBody>
        </p:sp>
        <p:sp>
          <p:nvSpPr>
            <p:cNvPr id="128" name="Freeform 325">
              <a:extLst>
                <a:ext uri="{FF2B5EF4-FFF2-40B4-BE49-F238E27FC236}">
                  <a16:creationId xmlns:a16="http://schemas.microsoft.com/office/drawing/2014/main" id="{F38EED0F-76A6-4D40-8DE7-34D232D64C99}"/>
                </a:ext>
              </a:extLst>
            </p:cNvPr>
            <p:cNvSpPr>
              <a:spLocks noEditPoints="1"/>
            </p:cNvSpPr>
            <p:nvPr/>
          </p:nvSpPr>
          <p:spPr bwMode="auto">
            <a:xfrm flipH="1">
              <a:off x="2244364" y="6438939"/>
              <a:ext cx="1040264" cy="986436"/>
            </a:xfrm>
            <a:custGeom>
              <a:avLst/>
              <a:gdLst>
                <a:gd name="T0" fmla="*/ 24 w 35"/>
                <a:gd name="T1" fmla="*/ 1 h 34"/>
                <a:gd name="T2" fmla="*/ 19 w 35"/>
                <a:gd name="T3" fmla="*/ 0 h 34"/>
                <a:gd name="T4" fmla="*/ 18 w 35"/>
                <a:gd name="T5" fmla="*/ 4 h 34"/>
                <a:gd name="T6" fmla="*/ 13 w 35"/>
                <a:gd name="T7" fmla="*/ 5 h 34"/>
                <a:gd name="T8" fmla="*/ 11 w 35"/>
                <a:gd name="T9" fmla="*/ 1 h 34"/>
                <a:gd name="T10" fmla="*/ 7 w 35"/>
                <a:gd name="T11" fmla="*/ 4 h 34"/>
                <a:gd name="T12" fmla="*/ 9 w 35"/>
                <a:gd name="T13" fmla="*/ 8 h 34"/>
                <a:gd name="T14" fmla="*/ 6 w 35"/>
                <a:gd name="T15" fmla="*/ 12 h 34"/>
                <a:gd name="T16" fmla="*/ 2 w 35"/>
                <a:gd name="T17" fmla="*/ 10 h 34"/>
                <a:gd name="T18" fmla="*/ 0 w 35"/>
                <a:gd name="T19" fmla="*/ 15 h 34"/>
                <a:gd name="T20" fmla="*/ 5 w 35"/>
                <a:gd name="T21" fmla="*/ 16 h 34"/>
                <a:gd name="T22" fmla="*/ 6 w 35"/>
                <a:gd name="T23" fmla="*/ 21 h 34"/>
                <a:gd name="T24" fmla="*/ 2 w 35"/>
                <a:gd name="T25" fmla="*/ 24 h 34"/>
                <a:gd name="T26" fmla="*/ 4 w 35"/>
                <a:gd name="T27" fmla="*/ 28 h 34"/>
                <a:gd name="T28" fmla="*/ 8 w 35"/>
                <a:gd name="T29" fmla="*/ 25 h 34"/>
                <a:gd name="T30" fmla="*/ 12 w 35"/>
                <a:gd name="T31" fmla="*/ 28 h 34"/>
                <a:gd name="T32" fmla="*/ 11 w 35"/>
                <a:gd name="T33" fmla="*/ 33 h 34"/>
                <a:gd name="T34" fmla="*/ 16 w 35"/>
                <a:gd name="T35" fmla="*/ 34 h 34"/>
                <a:gd name="T36" fmla="*/ 17 w 35"/>
                <a:gd name="T37" fmla="*/ 29 h 34"/>
                <a:gd name="T38" fmla="*/ 22 w 35"/>
                <a:gd name="T39" fmla="*/ 29 h 34"/>
                <a:gd name="T40" fmla="*/ 24 w 35"/>
                <a:gd name="T41" fmla="*/ 33 h 34"/>
                <a:gd name="T42" fmla="*/ 28 w 35"/>
                <a:gd name="T43" fmla="*/ 30 h 34"/>
                <a:gd name="T44" fmla="*/ 26 w 35"/>
                <a:gd name="T45" fmla="*/ 26 h 34"/>
                <a:gd name="T46" fmla="*/ 29 w 35"/>
                <a:gd name="T47" fmla="*/ 22 h 34"/>
                <a:gd name="T48" fmla="*/ 34 w 35"/>
                <a:gd name="T49" fmla="*/ 23 h 34"/>
                <a:gd name="T50" fmla="*/ 35 w 35"/>
                <a:gd name="T51" fmla="*/ 19 h 34"/>
                <a:gd name="T52" fmla="*/ 30 w 35"/>
                <a:gd name="T53" fmla="*/ 18 h 34"/>
                <a:gd name="T54" fmla="*/ 29 w 35"/>
                <a:gd name="T55" fmla="*/ 13 h 34"/>
                <a:gd name="T56" fmla="*/ 33 w 35"/>
                <a:gd name="T57" fmla="*/ 10 h 34"/>
                <a:gd name="T58" fmla="*/ 31 w 35"/>
                <a:gd name="T59" fmla="*/ 6 h 34"/>
                <a:gd name="T60" fmla="*/ 27 w 35"/>
                <a:gd name="T61" fmla="*/ 9 h 34"/>
                <a:gd name="T62" fmla="*/ 23 w 35"/>
                <a:gd name="T63" fmla="*/ 6 h 34"/>
                <a:gd name="T64" fmla="*/ 24 w 35"/>
                <a:gd name="T65" fmla="*/ 1 h 34"/>
                <a:gd name="T66" fmla="*/ 23 w 35"/>
                <a:gd name="T67" fmla="*/ 18 h 34"/>
                <a:gd name="T68" fmla="*/ 16 w 35"/>
                <a:gd name="T69" fmla="*/ 22 h 34"/>
                <a:gd name="T70" fmla="*/ 13 w 35"/>
                <a:gd name="T71" fmla="*/ 16 h 34"/>
                <a:gd name="T72" fmla="*/ 19 w 35"/>
                <a:gd name="T73" fmla="*/ 12 h 34"/>
                <a:gd name="T74" fmla="*/ 23 w 35"/>
                <a:gd name="T75" fmla="*/ 18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5" h="34">
                  <a:moveTo>
                    <a:pt x="24" y="1"/>
                  </a:moveTo>
                  <a:cubicBezTo>
                    <a:pt x="19" y="0"/>
                    <a:pt x="19" y="0"/>
                    <a:pt x="19" y="0"/>
                  </a:cubicBezTo>
                  <a:cubicBezTo>
                    <a:pt x="18" y="4"/>
                    <a:pt x="18" y="4"/>
                    <a:pt x="18" y="4"/>
                  </a:cubicBezTo>
                  <a:cubicBezTo>
                    <a:pt x="17" y="4"/>
                    <a:pt x="15" y="5"/>
                    <a:pt x="13" y="5"/>
                  </a:cubicBezTo>
                  <a:cubicBezTo>
                    <a:pt x="11" y="1"/>
                    <a:pt x="11" y="1"/>
                    <a:pt x="11" y="1"/>
                  </a:cubicBezTo>
                  <a:cubicBezTo>
                    <a:pt x="7" y="4"/>
                    <a:pt x="7" y="4"/>
                    <a:pt x="7" y="4"/>
                  </a:cubicBezTo>
                  <a:cubicBezTo>
                    <a:pt x="9" y="8"/>
                    <a:pt x="9" y="8"/>
                    <a:pt x="9" y="8"/>
                  </a:cubicBezTo>
                  <a:cubicBezTo>
                    <a:pt x="8" y="9"/>
                    <a:pt x="7" y="10"/>
                    <a:pt x="6" y="12"/>
                  </a:cubicBezTo>
                  <a:cubicBezTo>
                    <a:pt x="2" y="10"/>
                    <a:pt x="2" y="10"/>
                    <a:pt x="2" y="10"/>
                  </a:cubicBezTo>
                  <a:cubicBezTo>
                    <a:pt x="0" y="15"/>
                    <a:pt x="0" y="15"/>
                    <a:pt x="0" y="15"/>
                  </a:cubicBezTo>
                  <a:cubicBezTo>
                    <a:pt x="5" y="16"/>
                    <a:pt x="5" y="16"/>
                    <a:pt x="5" y="16"/>
                  </a:cubicBezTo>
                  <a:cubicBezTo>
                    <a:pt x="5" y="18"/>
                    <a:pt x="5" y="20"/>
                    <a:pt x="6" y="21"/>
                  </a:cubicBezTo>
                  <a:cubicBezTo>
                    <a:pt x="2" y="24"/>
                    <a:pt x="2" y="24"/>
                    <a:pt x="2" y="24"/>
                  </a:cubicBezTo>
                  <a:cubicBezTo>
                    <a:pt x="4" y="28"/>
                    <a:pt x="4" y="28"/>
                    <a:pt x="4" y="28"/>
                  </a:cubicBezTo>
                  <a:cubicBezTo>
                    <a:pt x="8" y="25"/>
                    <a:pt x="8" y="25"/>
                    <a:pt x="8" y="25"/>
                  </a:cubicBezTo>
                  <a:cubicBezTo>
                    <a:pt x="9" y="27"/>
                    <a:pt x="11" y="28"/>
                    <a:pt x="12" y="28"/>
                  </a:cubicBezTo>
                  <a:cubicBezTo>
                    <a:pt x="11" y="33"/>
                    <a:pt x="11" y="33"/>
                    <a:pt x="11" y="33"/>
                  </a:cubicBezTo>
                  <a:cubicBezTo>
                    <a:pt x="16" y="34"/>
                    <a:pt x="16" y="34"/>
                    <a:pt x="16" y="34"/>
                  </a:cubicBezTo>
                  <a:cubicBezTo>
                    <a:pt x="17" y="29"/>
                    <a:pt x="17" y="29"/>
                    <a:pt x="17" y="29"/>
                  </a:cubicBezTo>
                  <a:cubicBezTo>
                    <a:pt x="19" y="30"/>
                    <a:pt x="20" y="29"/>
                    <a:pt x="22" y="29"/>
                  </a:cubicBezTo>
                  <a:cubicBezTo>
                    <a:pt x="24" y="33"/>
                    <a:pt x="24" y="33"/>
                    <a:pt x="24" y="33"/>
                  </a:cubicBezTo>
                  <a:cubicBezTo>
                    <a:pt x="28" y="30"/>
                    <a:pt x="28" y="30"/>
                    <a:pt x="28" y="30"/>
                  </a:cubicBezTo>
                  <a:cubicBezTo>
                    <a:pt x="26" y="26"/>
                    <a:pt x="26" y="26"/>
                    <a:pt x="26" y="26"/>
                  </a:cubicBezTo>
                  <a:cubicBezTo>
                    <a:pt x="27" y="25"/>
                    <a:pt x="28" y="24"/>
                    <a:pt x="29" y="22"/>
                  </a:cubicBezTo>
                  <a:cubicBezTo>
                    <a:pt x="34" y="23"/>
                    <a:pt x="34" y="23"/>
                    <a:pt x="34" y="23"/>
                  </a:cubicBezTo>
                  <a:cubicBezTo>
                    <a:pt x="35" y="19"/>
                    <a:pt x="35" y="19"/>
                    <a:pt x="35" y="19"/>
                  </a:cubicBezTo>
                  <a:cubicBezTo>
                    <a:pt x="30" y="18"/>
                    <a:pt x="30" y="18"/>
                    <a:pt x="30" y="18"/>
                  </a:cubicBezTo>
                  <a:cubicBezTo>
                    <a:pt x="30" y="16"/>
                    <a:pt x="30" y="14"/>
                    <a:pt x="29" y="13"/>
                  </a:cubicBezTo>
                  <a:cubicBezTo>
                    <a:pt x="33" y="10"/>
                    <a:pt x="33" y="10"/>
                    <a:pt x="33" y="10"/>
                  </a:cubicBezTo>
                  <a:cubicBezTo>
                    <a:pt x="31" y="6"/>
                    <a:pt x="31" y="6"/>
                    <a:pt x="31" y="6"/>
                  </a:cubicBezTo>
                  <a:cubicBezTo>
                    <a:pt x="27" y="9"/>
                    <a:pt x="27" y="9"/>
                    <a:pt x="27" y="9"/>
                  </a:cubicBezTo>
                  <a:cubicBezTo>
                    <a:pt x="26" y="7"/>
                    <a:pt x="24" y="6"/>
                    <a:pt x="23" y="6"/>
                  </a:cubicBezTo>
                  <a:cubicBezTo>
                    <a:pt x="24" y="1"/>
                    <a:pt x="24" y="1"/>
                    <a:pt x="24" y="1"/>
                  </a:cubicBezTo>
                  <a:close/>
                  <a:moveTo>
                    <a:pt x="23" y="18"/>
                  </a:moveTo>
                  <a:cubicBezTo>
                    <a:pt x="22" y="21"/>
                    <a:pt x="19" y="23"/>
                    <a:pt x="16" y="22"/>
                  </a:cubicBezTo>
                  <a:cubicBezTo>
                    <a:pt x="14" y="21"/>
                    <a:pt x="12" y="18"/>
                    <a:pt x="13" y="16"/>
                  </a:cubicBezTo>
                  <a:cubicBezTo>
                    <a:pt x="13" y="13"/>
                    <a:pt x="16" y="11"/>
                    <a:pt x="19" y="12"/>
                  </a:cubicBezTo>
                  <a:cubicBezTo>
                    <a:pt x="22" y="13"/>
                    <a:pt x="23" y="15"/>
                    <a:pt x="23"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675"/>
            </a:p>
          </p:txBody>
        </p:sp>
        <p:sp>
          <p:nvSpPr>
            <p:cNvPr id="129" name="Freeform 326">
              <a:extLst>
                <a:ext uri="{FF2B5EF4-FFF2-40B4-BE49-F238E27FC236}">
                  <a16:creationId xmlns:a16="http://schemas.microsoft.com/office/drawing/2014/main" id="{1140BDD6-6886-4A7C-B134-881A9B730621}"/>
                </a:ext>
              </a:extLst>
            </p:cNvPr>
            <p:cNvSpPr>
              <a:spLocks noEditPoints="1"/>
            </p:cNvSpPr>
            <p:nvPr/>
          </p:nvSpPr>
          <p:spPr bwMode="auto">
            <a:xfrm flipH="1">
              <a:off x="7713179" y="5746027"/>
              <a:ext cx="1010542" cy="1010495"/>
            </a:xfrm>
            <a:custGeom>
              <a:avLst/>
              <a:gdLst>
                <a:gd name="T0" fmla="*/ 23 w 34"/>
                <a:gd name="T1" fmla="*/ 2 h 35"/>
                <a:gd name="T2" fmla="*/ 19 w 34"/>
                <a:gd name="T3" fmla="*/ 0 h 35"/>
                <a:gd name="T4" fmla="*/ 17 w 34"/>
                <a:gd name="T5" fmla="*/ 5 h 35"/>
                <a:gd name="T6" fmla="*/ 12 w 34"/>
                <a:gd name="T7" fmla="*/ 6 h 35"/>
                <a:gd name="T8" fmla="*/ 10 w 34"/>
                <a:gd name="T9" fmla="*/ 2 h 35"/>
                <a:gd name="T10" fmla="*/ 6 w 34"/>
                <a:gd name="T11" fmla="*/ 4 h 35"/>
                <a:gd name="T12" fmla="*/ 8 w 34"/>
                <a:gd name="T13" fmla="*/ 8 h 35"/>
                <a:gd name="T14" fmla="*/ 5 w 34"/>
                <a:gd name="T15" fmla="*/ 12 h 35"/>
                <a:gd name="T16" fmla="*/ 1 w 34"/>
                <a:gd name="T17" fmla="*/ 11 h 35"/>
                <a:gd name="T18" fmla="*/ 0 w 34"/>
                <a:gd name="T19" fmla="*/ 16 h 35"/>
                <a:gd name="T20" fmla="*/ 4 w 34"/>
                <a:gd name="T21" fmla="*/ 17 h 35"/>
                <a:gd name="T22" fmla="*/ 5 w 34"/>
                <a:gd name="T23" fmla="*/ 22 h 35"/>
                <a:gd name="T24" fmla="*/ 1 w 34"/>
                <a:gd name="T25" fmla="*/ 24 h 35"/>
                <a:gd name="T26" fmla="*/ 3 w 34"/>
                <a:gd name="T27" fmla="*/ 28 h 35"/>
                <a:gd name="T28" fmla="*/ 7 w 34"/>
                <a:gd name="T29" fmla="*/ 26 h 35"/>
                <a:gd name="T30" fmla="*/ 11 w 34"/>
                <a:gd name="T31" fmla="*/ 29 h 35"/>
                <a:gd name="T32" fmla="*/ 10 w 34"/>
                <a:gd name="T33" fmla="*/ 33 h 35"/>
                <a:gd name="T34" fmla="*/ 15 w 34"/>
                <a:gd name="T35" fmla="*/ 35 h 35"/>
                <a:gd name="T36" fmla="*/ 16 w 34"/>
                <a:gd name="T37" fmla="*/ 30 h 35"/>
                <a:gd name="T38" fmla="*/ 21 w 34"/>
                <a:gd name="T39" fmla="*/ 29 h 35"/>
                <a:gd name="T40" fmla="*/ 23 w 34"/>
                <a:gd name="T41" fmla="*/ 33 h 35"/>
                <a:gd name="T42" fmla="*/ 27 w 34"/>
                <a:gd name="T43" fmla="*/ 31 h 35"/>
                <a:gd name="T44" fmla="*/ 25 w 34"/>
                <a:gd name="T45" fmla="*/ 27 h 35"/>
                <a:gd name="T46" fmla="*/ 28 w 34"/>
                <a:gd name="T47" fmla="*/ 23 h 35"/>
                <a:gd name="T48" fmla="*/ 33 w 34"/>
                <a:gd name="T49" fmla="*/ 24 h 35"/>
                <a:gd name="T50" fmla="*/ 34 w 34"/>
                <a:gd name="T51" fmla="*/ 19 h 35"/>
                <a:gd name="T52" fmla="*/ 29 w 34"/>
                <a:gd name="T53" fmla="*/ 18 h 35"/>
                <a:gd name="T54" fmla="*/ 29 w 34"/>
                <a:gd name="T55" fmla="*/ 13 h 35"/>
                <a:gd name="T56" fmla="*/ 33 w 34"/>
                <a:gd name="T57" fmla="*/ 11 h 35"/>
                <a:gd name="T58" fmla="*/ 30 w 34"/>
                <a:gd name="T59" fmla="*/ 7 h 35"/>
                <a:gd name="T60" fmla="*/ 26 w 34"/>
                <a:gd name="T61" fmla="*/ 9 h 35"/>
                <a:gd name="T62" fmla="*/ 22 w 34"/>
                <a:gd name="T63" fmla="*/ 6 h 35"/>
                <a:gd name="T64" fmla="*/ 23 w 34"/>
                <a:gd name="T65" fmla="*/ 2 h 35"/>
                <a:gd name="T66" fmla="*/ 22 w 34"/>
                <a:gd name="T67" fmla="*/ 19 h 35"/>
                <a:gd name="T68" fmla="*/ 15 w 34"/>
                <a:gd name="T69" fmla="*/ 23 h 35"/>
                <a:gd name="T70" fmla="*/ 12 w 34"/>
                <a:gd name="T71" fmla="*/ 16 h 35"/>
                <a:gd name="T72" fmla="*/ 18 w 34"/>
                <a:gd name="T73" fmla="*/ 12 h 35"/>
                <a:gd name="T74" fmla="*/ 22 w 34"/>
                <a:gd name="T75" fmla="*/ 19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4" h="35">
                  <a:moveTo>
                    <a:pt x="23" y="2"/>
                  </a:moveTo>
                  <a:cubicBezTo>
                    <a:pt x="19" y="0"/>
                    <a:pt x="19" y="0"/>
                    <a:pt x="19" y="0"/>
                  </a:cubicBezTo>
                  <a:cubicBezTo>
                    <a:pt x="17" y="5"/>
                    <a:pt x="17" y="5"/>
                    <a:pt x="17" y="5"/>
                  </a:cubicBezTo>
                  <a:cubicBezTo>
                    <a:pt x="16" y="5"/>
                    <a:pt x="14" y="5"/>
                    <a:pt x="12" y="6"/>
                  </a:cubicBezTo>
                  <a:cubicBezTo>
                    <a:pt x="10" y="2"/>
                    <a:pt x="10" y="2"/>
                    <a:pt x="10" y="2"/>
                  </a:cubicBezTo>
                  <a:cubicBezTo>
                    <a:pt x="6" y="4"/>
                    <a:pt x="6" y="4"/>
                    <a:pt x="6" y="4"/>
                  </a:cubicBezTo>
                  <a:cubicBezTo>
                    <a:pt x="8" y="8"/>
                    <a:pt x="8" y="8"/>
                    <a:pt x="8" y="8"/>
                  </a:cubicBezTo>
                  <a:cubicBezTo>
                    <a:pt x="7" y="9"/>
                    <a:pt x="6" y="11"/>
                    <a:pt x="5" y="12"/>
                  </a:cubicBezTo>
                  <a:cubicBezTo>
                    <a:pt x="1" y="11"/>
                    <a:pt x="1" y="11"/>
                    <a:pt x="1" y="11"/>
                  </a:cubicBezTo>
                  <a:cubicBezTo>
                    <a:pt x="0" y="16"/>
                    <a:pt x="0" y="16"/>
                    <a:pt x="0" y="16"/>
                  </a:cubicBezTo>
                  <a:cubicBezTo>
                    <a:pt x="4" y="17"/>
                    <a:pt x="4" y="17"/>
                    <a:pt x="4" y="17"/>
                  </a:cubicBezTo>
                  <a:cubicBezTo>
                    <a:pt x="4" y="19"/>
                    <a:pt x="4" y="20"/>
                    <a:pt x="5" y="22"/>
                  </a:cubicBezTo>
                  <a:cubicBezTo>
                    <a:pt x="1" y="24"/>
                    <a:pt x="1" y="24"/>
                    <a:pt x="1" y="24"/>
                  </a:cubicBezTo>
                  <a:cubicBezTo>
                    <a:pt x="3" y="28"/>
                    <a:pt x="3" y="28"/>
                    <a:pt x="3" y="28"/>
                  </a:cubicBezTo>
                  <a:cubicBezTo>
                    <a:pt x="7" y="26"/>
                    <a:pt x="7" y="26"/>
                    <a:pt x="7" y="26"/>
                  </a:cubicBezTo>
                  <a:cubicBezTo>
                    <a:pt x="8" y="27"/>
                    <a:pt x="10" y="28"/>
                    <a:pt x="11" y="29"/>
                  </a:cubicBezTo>
                  <a:cubicBezTo>
                    <a:pt x="10" y="33"/>
                    <a:pt x="10" y="33"/>
                    <a:pt x="10" y="33"/>
                  </a:cubicBezTo>
                  <a:cubicBezTo>
                    <a:pt x="15" y="35"/>
                    <a:pt x="15" y="35"/>
                    <a:pt x="15" y="35"/>
                  </a:cubicBezTo>
                  <a:cubicBezTo>
                    <a:pt x="16" y="30"/>
                    <a:pt x="16" y="30"/>
                    <a:pt x="16" y="30"/>
                  </a:cubicBezTo>
                  <a:cubicBezTo>
                    <a:pt x="18" y="30"/>
                    <a:pt x="19" y="30"/>
                    <a:pt x="21" y="29"/>
                  </a:cubicBezTo>
                  <a:cubicBezTo>
                    <a:pt x="23" y="33"/>
                    <a:pt x="23" y="33"/>
                    <a:pt x="23" y="33"/>
                  </a:cubicBezTo>
                  <a:cubicBezTo>
                    <a:pt x="27" y="31"/>
                    <a:pt x="27" y="31"/>
                    <a:pt x="27" y="31"/>
                  </a:cubicBezTo>
                  <a:cubicBezTo>
                    <a:pt x="25" y="27"/>
                    <a:pt x="25" y="27"/>
                    <a:pt x="25" y="27"/>
                  </a:cubicBezTo>
                  <a:cubicBezTo>
                    <a:pt x="26" y="26"/>
                    <a:pt x="27" y="24"/>
                    <a:pt x="28" y="23"/>
                  </a:cubicBezTo>
                  <a:cubicBezTo>
                    <a:pt x="33" y="24"/>
                    <a:pt x="33" y="24"/>
                    <a:pt x="33" y="24"/>
                  </a:cubicBezTo>
                  <a:cubicBezTo>
                    <a:pt x="34" y="19"/>
                    <a:pt x="34" y="19"/>
                    <a:pt x="34" y="19"/>
                  </a:cubicBezTo>
                  <a:cubicBezTo>
                    <a:pt x="29" y="18"/>
                    <a:pt x="29" y="18"/>
                    <a:pt x="29" y="18"/>
                  </a:cubicBezTo>
                  <a:cubicBezTo>
                    <a:pt x="29" y="17"/>
                    <a:pt x="29" y="15"/>
                    <a:pt x="29" y="13"/>
                  </a:cubicBezTo>
                  <a:cubicBezTo>
                    <a:pt x="33" y="11"/>
                    <a:pt x="33" y="11"/>
                    <a:pt x="33" y="11"/>
                  </a:cubicBezTo>
                  <a:cubicBezTo>
                    <a:pt x="30" y="7"/>
                    <a:pt x="30" y="7"/>
                    <a:pt x="30" y="7"/>
                  </a:cubicBezTo>
                  <a:cubicBezTo>
                    <a:pt x="26" y="9"/>
                    <a:pt x="26" y="9"/>
                    <a:pt x="26" y="9"/>
                  </a:cubicBezTo>
                  <a:cubicBezTo>
                    <a:pt x="25" y="8"/>
                    <a:pt x="24" y="7"/>
                    <a:pt x="22" y="6"/>
                  </a:cubicBezTo>
                  <a:cubicBezTo>
                    <a:pt x="23" y="2"/>
                    <a:pt x="23" y="2"/>
                    <a:pt x="23" y="2"/>
                  </a:cubicBezTo>
                  <a:close/>
                  <a:moveTo>
                    <a:pt x="22" y="19"/>
                  </a:moveTo>
                  <a:cubicBezTo>
                    <a:pt x="21" y="22"/>
                    <a:pt x="18" y="23"/>
                    <a:pt x="15" y="23"/>
                  </a:cubicBezTo>
                  <a:cubicBezTo>
                    <a:pt x="13" y="22"/>
                    <a:pt x="11" y="19"/>
                    <a:pt x="12" y="16"/>
                  </a:cubicBezTo>
                  <a:cubicBezTo>
                    <a:pt x="12" y="13"/>
                    <a:pt x="15" y="12"/>
                    <a:pt x="18" y="12"/>
                  </a:cubicBezTo>
                  <a:cubicBezTo>
                    <a:pt x="21" y="13"/>
                    <a:pt x="22" y="16"/>
                    <a:pt x="22"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675"/>
            </a:p>
          </p:txBody>
        </p:sp>
        <p:sp>
          <p:nvSpPr>
            <p:cNvPr id="130" name="Freeform 331">
              <a:extLst>
                <a:ext uri="{FF2B5EF4-FFF2-40B4-BE49-F238E27FC236}">
                  <a16:creationId xmlns:a16="http://schemas.microsoft.com/office/drawing/2014/main" id="{256B4D23-099E-4FCF-AFF1-963F21B986C9}"/>
                </a:ext>
              </a:extLst>
            </p:cNvPr>
            <p:cNvSpPr>
              <a:spLocks noEditPoints="1"/>
            </p:cNvSpPr>
            <p:nvPr/>
          </p:nvSpPr>
          <p:spPr bwMode="auto">
            <a:xfrm flipH="1">
              <a:off x="3479469" y="3369748"/>
              <a:ext cx="713323" cy="668852"/>
            </a:xfrm>
            <a:custGeom>
              <a:avLst/>
              <a:gdLst>
                <a:gd name="T0" fmla="*/ 16 w 24"/>
                <a:gd name="T1" fmla="*/ 0 h 23"/>
                <a:gd name="T2" fmla="*/ 13 w 24"/>
                <a:gd name="T3" fmla="*/ 0 h 23"/>
                <a:gd name="T4" fmla="*/ 13 w 24"/>
                <a:gd name="T5" fmla="*/ 3 h 23"/>
                <a:gd name="T6" fmla="*/ 9 w 24"/>
                <a:gd name="T7" fmla="*/ 3 h 23"/>
                <a:gd name="T8" fmla="*/ 8 w 24"/>
                <a:gd name="T9" fmla="*/ 0 h 23"/>
                <a:gd name="T10" fmla="*/ 5 w 24"/>
                <a:gd name="T11" fmla="*/ 2 h 23"/>
                <a:gd name="T12" fmla="*/ 6 w 24"/>
                <a:gd name="T13" fmla="*/ 5 h 23"/>
                <a:gd name="T14" fmla="*/ 4 w 24"/>
                <a:gd name="T15" fmla="*/ 8 h 23"/>
                <a:gd name="T16" fmla="*/ 1 w 24"/>
                <a:gd name="T17" fmla="*/ 7 h 23"/>
                <a:gd name="T18" fmla="*/ 0 w 24"/>
                <a:gd name="T19" fmla="*/ 10 h 23"/>
                <a:gd name="T20" fmla="*/ 4 w 24"/>
                <a:gd name="T21" fmla="*/ 11 h 23"/>
                <a:gd name="T22" fmla="*/ 4 w 24"/>
                <a:gd name="T23" fmla="*/ 14 h 23"/>
                <a:gd name="T24" fmla="*/ 1 w 24"/>
                <a:gd name="T25" fmla="*/ 16 h 23"/>
                <a:gd name="T26" fmla="*/ 3 w 24"/>
                <a:gd name="T27" fmla="*/ 19 h 23"/>
                <a:gd name="T28" fmla="*/ 6 w 24"/>
                <a:gd name="T29" fmla="*/ 17 h 23"/>
                <a:gd name="T30" fmla="*/ 8 w 24"/>
                <a:gd name="T31" fmla="*/ 19 h 23"/>
                <a:gd name="T32" fmla="*/ 8 w 24"/>
                <a:gd name="T33" fmla="*/ 22 h 23"/>
                <a:gd name="T34" fmla="*/ 11 w 24"/>
                <a:gd name="T35" fmla="*/ 23 h 23"/>
                <a:gd name="T36" fmla="*/ 12 w 24"/>
                <a:gd name="T37" fmla="*/ 20 h 23"/>
                <a:gd name="T38" fmla="*/ 15 w 24"/>
                <a:gd name="T39" fmla="*/ 19 h 23"/>
                <a:gd name="T40" fmla="*/ 17 w 24"/>
                <a:gd name="T41" fmla="*/ 22 h 23"/>
                <a:gd name="T42" fmla="*/ 19 w 24"/>
                <a:gd name="T43" fmla="*/ 20 h 23"/>
                <a:gd name="T44" fmla="*/ 18 w 24"/>
                <a:gd name="T45" fmla="*/ 18 h 23"/>
                <a:gd name="T46" fmla="*/ 20 w 24"/>
                <a:gd name="T47" fmla="*/ 15 h 23"/>
                <a:gd name="T48" fmla="*/ 23 w 24"/>
                <a:gd name="T49" fmla="*/ 16 h 23"/>
                <a:gd name="T50" fmla="*/ 24 w 24"/>
                <a:gd name="T51" fmla="*/ 12 h 23"/>
                <a:gd name="T52" fmla="*/ 21 w 24"/>
                <a:gd name="T53" fmla="*/ 12 h 23"/>
                <a:gd name="T54" fmla="*/ 20 w 24"/>
                <a:gd name="T55" fmla="*/ 8 h 23"/>
                <a:gd name="T56" fmla="*/ 23 w 24"/>
                <a:gd name="T57" fmla="*/ 7 h 23"/>
                <a:gd name="T58" fmla="*/ 21 w 24"/>
                <a:gd name="T59" fmla="*/ 4 h 23"/>
                <a:gd name="T60" fmla="*/ 18 w 24"/>
                <a:gd name="T61" fmla="*/ 6 h 23"/>
                <a:gd name="T62" fmla="*/ 16 w 24"/>
                <a:gd name="T63" fmla="*/ 4 h 23"/>
                <a:gd name="T64" fmla="*/ 16 w 24"/>
                <a:gd name="T65" fmla="*/ 0 h 23"/>
                <a:gd name="T66" fmla="*/ 15 w 24"/>
                <a:gd name="T67" fmla="*/ 12 h 23"/>
                <a:gd name="T68" fmla="*/ 11 w 24"/>
                <a:gd name="T69" fmla="*/ 15 h 23"/>
                <a:gd name="T70" fmla="*/ 9 w 24"/>
                <a:gd name="T71" fmla="*/ 10 h 23"/>
                <a:gd name="T72" fmla="*/ 13 w 24"/>
                <a:gd name="T73" fmla="*/ 8 h 23"/>
                <a:gd name="T74" fmla="*/ 15 w 24"/>
                <a:gd name="T75" fmla="*/ 1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4" h="23">
                  <a:moveTo>
                    <a:pt x="16" y="0"/>
                  </a:moveTo>
                  <a:cubicBezTo>
                    <a:pt x="13" y="0"/>
                    <a:pt x="13" y="0"/>
                    <a:pt x="13" y="0"/>
                  </a:cubicBezTo>
                  <a:cubicBezTo>
                    <a:pt x="13" y="3"/>
                    <a:pt x="13" y="3"/>
                    <a:pt x="13" y="3"/>
                  </a:cubicBezTo>
                  <a:cubicBezTo>
                    <a:pt x="11" y="3"/>
                    <a:pt x="10" y="3"/>
                    <a:pt x="9" y="3"/>
                  </a:cubicBezTo>
                  <a:cubicBezTo>
                    <a:pt x="8" y="0"/>
                    <a:pt x="8" y="0"/>
                    <a:pt x="8" y="0"/>
                  </a:cubicBezTo>
                  <a:cubicBezTo>
                    <a:pt x="5" y="2"/>
                    <a:pt x="5" y="2"/>
                    <a:pt x="5" y="2"/>
                  </a:cubicBezTo>
                  <a:cubicBezTo>
                    <a:pt x="6" y="5"/>
                    <a:pt x="6" y="5"/>
                    <a:pt x="6" y="5"/>
                  </a:cubicBezTo>
                  <a:cubicBezTo>
                    <a:pt x="6" y="6"/>
                    <a:pt x="5" y="7"/>
                    <a:pt x="4" y="8"/>
                  </a:cubicBezTo>
                  <a:cubicBezTo>
                    <a:pt x="1" y="7"/>
                    <a:pt x="1" y="7"/>
                    <a:pt x="1" y="7"/>
                  </a:cubicBezTo>
                  <a:cubicBezTo>
                    <a:pt x="0" y="10"/>
                    <a:pt x="0" y="10"/>
                    <a:pt x="0" y="10"/>
                  </a:cubicBezTo>
                  <a:cubicBezTo>
                    <a:pt x="4" y="11"/>
                    <a:pt x="4" y="11"/>
                    <a:pt x="4" y="11"/>
                  </a:cubicBezTo>
                  <a:cubicBezTo>
                    <a:pt x="3" y="12"/>
                    <a:pt x="4" y="13"/>
                    <a:pt x="4" y="14"/>
                  </a:cubicBezTo>
                  <a:cubicBezTo>
                    <a:pt x="1" y="16"/>
                    <a:pt x="1" y="16"/>
                    <a:pt x="1" y="16"/>
                  </a:cubicBezTo>
                  <a:cubicBezTo>
                    <a:pt x="3" y="19"/>
                    <a:pt x="3" y="19"/>
                    <a:pt x="3" y="19"/>
                  </a:cubicBezTo>
                  <a:cubicBezTo>
                    <a:pt x="6" y="17"/>
                    <a:pt x="6" y="17"/>
                    <a:pt x="6" y="17"/>
                  </a:cubicBezTo>
                  <a:cubicBezTo>
                    <a:pt x="6" y="18"/>
                    <a:pt x="7" y="18"/>
                    <a:pt x="8" y="19"/>
                  </a:cubicBezTo>
                  <a:cubicBezTo>
                    <a:pt x="8" y="22"/>
                    <a:pt x="8" y="22"/>
                    <a:pt x="8" y="22"/>
                  </a:cubicBezTo>
                  <a:cubicBezTo>
                    <a:pt x="11" y="23"/>
                    <a:pt x="11" y="23"/>
                    <a:pt x="11" y="23"/>
                  </a:cubicBezTo>
                  <a:cubicBezTo>
                    <a:pt x="12" y="20"/>
                    <a:pt x="12" y="20"/>
                    <a:pt x="12" y="20"/>
                  </a:cubicBezTo>
                  <a:cubicBezTo>
                    <a:pt x="13" y="20"/>
                    <a:pt x="14" y="20"/>
                    <a:pt x="15" y="19"/>
                  </a:cubicBezTo>
                  <a:cubicBezTo>
                    <a:pt x="17" y="22"/>
                    <a:pt x="17" y="22"/>
                    <a:pt x="17" y="22"/>
                  </a:cubicBezTo>
                  <a:cubicBezTo>
                    <a:pt x="19" y="20"/>
                    <a:pt x="19" y="20"/>
                    <a:pt x="19" y="20"/>
                  </a:cubicBezTo>
                  <a:cubicBezTo>
                    <a:pt x="18" y="18"/>
                    <a:pt x="18" y="18"/>
                    <a:pt x="18" y="18"/>
                  </a:cubicBezTo>
                  <a:cubicBezTo>
                    <a:pt x="19" y="17"/>
                    <a:pt x="19" y="16"/>
                    <a:pt x="20" y="15"/>
                  </a:cubicBezTo>
                  <a:cubicBezTo>
                    <a:pt x="23" y="16"/>
                    <a:pt x="23" y="16"/>
                    <a:pt x="23" y="16"/>
                  </a:cubicBezTo>
                  <a:cubicBezTo>
                    <a:pt x="24" y="12"/>
                    <a:pt x="24" y="12"/>
                    <a:pt x="24" y="12"/>
                  </a:cubicBezTo>
                  <a:cubicBezTo>
                    <a:pt x="21" y="12"/>
                    <a:pt x="21" y="12"/>
                    <a:pt x="21" y="12"/>
                  </a:cubicBezTo>
                  <a:cubicBezTo>
                    <a:pt x="21" y="11"/>
                    <a:pt x="20" y="9"/>
                    <a:pt x="20" y="8"/>
                  </a:cubicBezTo>
                  <a:cubicBezTo>
                    <a:pt x="23" y="7"/>
                    <a:pt x="23" y="7"/>
                    <a:pt x="23" y="7"/>
                  </a:cubicBezTo>
                  <a:cubicBezTo>
                    <a:pt x="21" y="4"/>
                    <a:pt x="21" y="4"/>
                    <a:pt x="21" y="4"/>
                  </a:cubicBezTo>
                  <a:cubicBezTo>
                    <a:pt x="18" y="6"/>
                    <a:pt x="18" y="6"/>
                    <a:pt x="18" y="6"/>
                  </a:cubicBezTo>
                  <a:cubicBezTo>
                    <a:pt x="18" y="5"/>
                    <a:pt x="17" y="4"/>
                    <a:pt x="16" y="4"/>
                  </a:cubicBezTo>
                  <a:cubicBezTo>
                    <a:pt x="16" y="0"/>
                    <a:pt x="16" y="0"/>
                    <a:pt x="16" y="0"/>
                  </a:cubicBezTo>
                  <a:close/>
                  <a:moveTo>
                    <a:pt x="15" y="12"/>
                  </a:moveTo>
                  <a:cubicBezTo>
                    <a:pt x="15" y="14"/>
                    <a:pt x="13" y="15"/>
                    <a:pt x="11" y="15"/>
                  </a:cubicBezTo>
                  <a:cubicBezTo>
                    <a:pt x="9" y="14"/>
                    <a:pt x="8" y="12"/>
                    <a:pt x="9" y="10"/>
                  </a:cubicBezTo>
                  <a:cubicBezTo>
                    <a:pt x="9" y="8"/>
                    <a:pt x="11" y="7"/>
                    <a:pt x="13" y="8"/>
                  </a:cubicBezTo>
                  <a:cubicBezTo>
                    <a:pt x="15" y="8"/>
                    <a:pt x="16" y="10"/>
                    <a:pt x="15"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675"/>
            </a:p>
          </p:txBody>
        </p:sp>
        <p:sp>
          <p:nvSpPr>
            <p:cNvPr id="131" name="Freeform 332">
              <a:extLst>
                <a:ext uri="{FF2B5EF4-FFF2-40B4-BE49-F238E27FC236}">
                  <a16:creationId xmlns:a16="http://schemas.microsoft.com/office/drawing/2014/main" id="{13E48A3E-3C24-4FE7-AF5E-EDE9B557A486}"/>
                </a:ext>
              </a:extLst>
            </p:cNvPr>
            <p:cNvSpPr>
              <a:spLocks noEditPoints="1"/>
            </p:cNvSpPr>
            <p:nvPr/>
          </p:nvSpPr>
          <p:spPr bwMode="auto">
            <a:xfrm flipH="1">
              <a:off x="8129284" y="6929750"/>
              <a:ext cx="1634699" cy="1621604"/>
            </a:xfrm>
            <a:custGeom>
              <a:avLst/>
              <a:gdLst>
                <a:gd name="T0" fmla="*/ 38 w 55"/>
                <a:gd name="T1" fmla="*/ 2 h 56"/>
                <a:gd name="T2" fmla="*/ 31 w 55"/>
                <a:gd name="T3" fmla="*/ 0 h 56"/>
                <a:gd name="T4" fmla="*/ 29 w 55"/>
                <a:gd name="T5" fmla="*/ 8 h 56"/>
                <a:gd name="T6" fmla="*/ 20 w 55"/>
                <a:gd name="T7" fmla="*/ 9 h 56"/>
                <a:gd name="T8" fmla="*/ 17 w 55"/>
                <a:gd name="T9" fmla="*/ 3 h 56"/>
                <a:gd name="T10" fmla="*/ 10 w 55"/>
                <a:gd name="T11" fmla="*/ 7 h 56"/>
                <a:gd name="T12" fmla="*/ 14 w 55"/>
                <a:gd name="T13" fmla="*/ 13 h 56"/>
                <a:gd name="T14" fmla="*/ 9 w 55"/>
                <a:gd name="T15" fmla="*/ 20 h 56"/>
                <a:gd name="T16" fmla="*/ 1 w 55"/>
                <a:gd name="T17" fmla="*/ 18 h 56"/>
                <a:gd name="T18" fmla="*/ 0 w 55"/>
                <a:gd name="T19" fmla="*/ 25 h 56"/>
                <a:gd name="T20" fmla="*/ 7 w 55"/>
                <a:gd name="T21" fmla="*/ 27 h 56"/>
                <a:gd name="T22" fmla="*/ 8 w 55"/>
                <a:gd name="T23" fmla="*/ 35 h 56"/>
                <a:gd name="T24" fmla="*/ 2 w 55"/>
                <a:gd name="T25" fmla="*/ 39 h 56"/>
                <a:gd name="T26" fmla="*/ 6 w 55"/>
                <a:gd name="T27" fmla="*/ 46 h 56"/>
                <a:gd name="T28" fmla="*/ 12 w 55"/>
                <a:gd name="T29" fmla="*/ 42 h 56"/>
                <a:gd name="T30" fmla="*/ 19 w 55"/>
                <a:gd name="T31" fmla="*/ 47 h 56"/>
                <a:gd name="T32" fmla="*/ 17 w 55"/>
                <a:gd name="T33" fmla="*/ 55 h 56"/>
                <a:gd name="T34" fmla="*/ 24 w 55"/>
                <a:gd name="T35" fmla="*/ 56 h 56"/>
                <a:gd name="T36" fmla="*/ 26 w 55"/>
                <a:gd name="T37" fmla="*/ 49 h 56"/>
                <a:gd name="T38" fmla="*/ 34 w 55"/>
                <a:gd name="T39" fmla="*/ 48 h 56"/>
                <a:gd name="T40" fmla="*/ 38 w 55"/>
                <a:gd name="T41" fmla="*/ 54 h 56"/>
                <a:gd name="T42" fmla="*/ 45 w 55"/>
                <a:gd name="T43" fmla="*/ 50 h 56"/>
                <a:gd name="T44" fmla="*/ 41 w 55"/>
                <a:gd name="T45" fmla="*/ 44 h 56"/>
                <a:gd name="T46" fmla="*/ 46 w 55"/>
                <a:gd name="T47" fmla="*/ 37 h 56"/>
                <a:gd name="T48" fmla="*/ 54 w 55"/>
                <a:gd name="T49" fmla="*/ 39 h 56"/>
                <a:gd name="T50" fmla="*/ 55 w 55"/>
                <a:gd name="T51" fmla="*/ 32 h 56"/>
                <a:gd name="T52" fmla="*/ 48 w 55"/>
                <a:gd name="T53" fmla="*/ 30 h 56"/>
                <a:gd name="T54" fmla="*/ 47 w 55"/>
                <a:gd name="T55" fmla="*/ 21 h 56"/>
                <a:gd name="T56" fmla="*/ 53 w 55"/>
                <a:gd name="T57" fmla="*/ 18 h 56"/>
                <a:gd name="T58" fmla="*/ 49 w 55"/>
                <a:gd name="T59" fmla="*/ 11 h 56"/>
                <a:gd name="T60" fmla="*/ 43 w 55"/>
                <a:gd name="T61" fmla="*/ 15 h 56"/>
                <a:gd name="T62" fmla="*/ 36 w 55"/>
                <a:gd name="T63" fmla="*/ 10 h 56"/>
                <a:gd name="T64" fmla="*/ 38 w 55"/>
                <a:gd name="T65" fmla="*/ 2 h 56"/>
                <a:gd name="T66" fmla="*/ 36 w 55"/>
                <a:gd name="T67" fmla="*/ 31 h 56"/>
                <a:gd name="T68" fmla="*/ 25 w 55"/>
                <a:gd name="T69" fmla="*/ 37 h 56"/>
                <a:gd name="T70" fmla="*/ 19 w 55"/>
                <a:gd name="T71" fmla="*/ 26 h 56"/>
                <a:gd name="T72" fmla="*/ 30 w 55"/>
                <a:gd name="T73" fmla="*/ 20 h 56"/>
                <a:gd name="T74" fmla="*/ 36 w 55"/>
                <a:gd name="T75" fmla="*/ 31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5" h="56">
                  <a:moveTo>
                    <a:pt x="38" y="2"/>
                  </a:moveTo>
                  <a:cubicBezTo>
                    <a:pt x="31" y="0"/>
                    <a:pt x="31" y="0"/>
                    <a:pt x="31" y="0"/>
                  </a:cubicBezTo>
                  <a:cubicBezTo>
                    <a:pt x="29" y="8"/>
                    <a:pt x="29" y="8"/>
                    <a:pt x="29" y="8"/>
                  </a:cubicBezTo>
                  <a:cubicBezTo>
                    <a:pt x="26" y="8"/>
                    <a:pt x="23" y="8"/>
                    <a:pt x="20" y="9"/>
                  </a:cubicBezTo>
                  <a:cubicBezTo>
                    <a:pt x="17" y="3"/>
                    <a:pt x="17" y="3"/>
                    <a:pt x="17" y="3"/>
                  </a:cubicBezTo>
                  <a:cubicBezTo>
                    <a:pt x="10" y="7"/>
                    <a:pt x="10" y="7"/>
                    <a:pt x="10" y="7"/>
                  </a:cubicBezTo>
                  <a:cubicBezTo>
                    <a:pt x="14" y="13"/>
                    <a:pt x="14" y="13"/>
                    <a:pt x="14" y="13"/>
                  </a:cubicBezTo>
                  <a:cubicBezTo>
                    <a:pt x="12" y="15"/>
                    <a:pt x="10" y="17"/>
                    <a:pt x="9" y="20"/>
                  </a:cubicBezTo>
                  <a:cubicBezTo>
                    <a:pt x="1" y="18"/>
                    <a:pt x="1" y="18"/>
                    <a:pt x="1" y="18"/>
                  </a:cubicBezTo>
                  <a:cubicBezTo>
                    <a:pt x="0" y="25"/>
                    <a:pt x="0" y="25"/>
                    <a:pt x="0" y="25"/>
                  </a:cubicBezTo>
                  <a:cubicBezTo>
                    <a:pt x="7" y="27"/>
                    <a:pt x="7" y="27"/>
                    <a:pt x="7" y="27"/>
                  </a:cubicBezTo>
                  <a:cubicBezTo>
                    <a:pt x="7" y="30"/>
                    <a:pt x="7" y="33"/>
                    <a:pt x="8" y="35"/>
                  </a:cubicBezTo>
                  <a:cubicBezTo>
                    <a:pt x="2" y="39"/>
                    <a:pt x="2" y="39"/>
                    <a:pt x="2" y="39"/>
                  </a:cubicBezTo>
                  <a:cubicBezTo>
                    <a:pt x="6" y="46"/>
                    <a:pt x="6" y="46"/>
                    <a:pt x="6" y="46"/>
                  </a:cubicBezTo>
                  <a:cubicBezTo>
                    <a:pt x="12" y="42"/>
                    <a:pt x="12" y="42"/>
                    <a:pt x="12" y="42"/>
                  </a:cubicBezTo>
                  <a:cubicBezTo>
                    <a:pt x="14" y="44"/>
                    <a:pt x="16" y="46"/>
                    <a:pt x="19" y="47"/>
                  </a:cubicBezTo>
                  <a:cubicBezTo>
                    <a:pt x="17" y="55"/>
                    <a:pt x="17" y="55"/>
                    <a:pt x="17" y="55"/>
                  </a:cubicBezTo>
                  <a:cubicBezTo>
                    <a:pt x="24" y="56"/>
                    <a:pt x="24" y="56"/>
                    <a:pt x="24" y="56"/>
                  </a:cubicBezTo>
                  <a:cubicBezTo>
                    <a:pt x="26" y="49"/>
                    <a:pt x="26" y="49"/>
                    <a:pt x="26" y="49"/>
                  </a:cubicBezTo>
                  <a:cubicBezTo>
                    <a:pt x="29" y="49"/>
                    <a:pt x="32" y="49"/>
                    <a:pt x="34" y="48"/>
                  </a:cubicBezTo>
                  <a:cubicBezTo>
                    <a:pt x="38" y="54"/>
                    <a:pt x="38" y="54"/>
                    <a:pt x="38" y="54"/>
                  </a:cubicBezTo>
                  <a:cubicBezTo>
                    <a:pt x="45" y="50"/>
                    <a:pt x="45" y="50"/>
                    <a:pt x="45" y="50"/>
                  </a:cubicBezTo>
                  <a:cubicBezTo>
                    <a:pt x="41" y="44"/>
                    <a:pt x="41" y="44"/>
                    <a:pt x="41" y="44"/>
                  </a:cubicBezTo>
                  <a:cubicBezTo>
                    <a:pt x="43" y="42"/>
                    <a:pt x="45" y="40"/>
                    <a:pt x="46" y="37"/>
                  </a:cubicBezTo>
                  <a:cubicBezTo>
                    <a:pt x="54" y="39"/>
                    <a:pt x="54" y="39"/>
                    <a:pt x="54" y="39"/>
                  </a:cubicBezTo>
                  <a:cubicBezTo>
                    <a:pt x="55" y="32"/>
                    <a:pt x="55" y="32"/>
                    <a:pt x="55" y="32"/>
                  </a:cubicBezTo>
                  <a:cubicBezTo>
                    <a:pt x="48" y="30"/>
                    <a:pt x="48" y="30"/>
                    <a:pt x="48" y="30"/>
                  </a:cubicBezTo>
                  <a:cubicBezTo>
                    <a:pt x="48" y="27"/>
                    <a:pt x="48" y="24"/>
                    <a:pt x="47" y="21"/>
                  </a:cubicBezTo>
                  <a:cubicBezTo>
                    <a:pt x="53" y="18"/>
                    <a:pt x="53" y="18"/>
                    <a:pt x="53" y="18"/>
                  </a:cubicBezTo>
                  <a:cubicBezTo>
                    <a:pt x="49" y="11"/>
                    <a:pt x="49" y="11"/>
                    <a:pt x="49" y="11"/>
                  </a:cubicBezTo>
                  <a:cubicBezTo>
                    <a:pt x="43" y="15"/>
                    <a:pt x="43" y="15"/>
                    <a:pt x="43" y="15"/>
                  </a:cubicBezTo>
                  <a:cubicBezTo>
                    <a:pt x="41" y="13"/>
                    <a:pt x="39" y="11"/>
                    <a:pt x="36" y="10"/>
                  </a:cubicBezTo>
                  <a:cubicBezTo>
                    <a:pt x="38" y="2"/>
                    <a:pt x="38" y="2"/>
                    <a:pt x="38" y="2"/>
                  </a:cubicBezTo>
                  <a:close/>
                  <a:moveTo>
                    <a:pt x="36" y="31"/>
                  </a:moveTo>
                  <a:cubicBezTo>
                    <a:pt x="35" y="35"/>
                    <a:pt x="30" y="38"/>
                    <a:pt x="25" y="37"/>
                  </a:cubicBezTo>
                  <a:cubicBezTo>
                    <a:pt x="21" y="36"/>
                    <a:pt x="18" y="31"/>
                    <a:pt x="19" y="26"/>
                  </a:cubicBezTo>
                  <a:cubicBezTo>
                    <a:pt x="20" y="22"/>
                    <a:pt x="25" y="19"/>
                    <a:pt x="30" y="20"/>
                  </a:cubicBezTo>
                  <a:cubicBezTo>
                    <a:pt x="34" y="21"/>
                    <a:pt x="37" y="26"/>
                    <a:pt x="36" y="3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675"/>
            </a:p>
          </p:txBody>
        </p:sp>
        <p:sp>
          <p:nvSpPr>
            <p:cNvPr id="132" name="Freeform 338">
              <a:extLst>
                <a:ext uri="{FF2B5EF4-FFF2-40B4-BE49-F238E27FC236}">
                  <a16:creationId xmlns:a16="http://schemas.microsoft.com/office/drawing/2014/main" id="{8D5606A8-969C-4120-8CB7-6ECC90B63641}"/>
                </a:ext>
              </a:extLst>
            </p:cNvPr>
            <p:cNvSpPr>
              <a:spLocks noEditPoints="1"/>
            </p:cNvSpPr>
            <p:nvPr/>
          </p:nvSpPr>
          <p:spPr bwMode="auto">
            <a:xfrm flipH="1">
              <a:off x="7638875" y="3352800"/>
              <a:ext cx="683602" cy="668852"/>
            </a:xfrm>
            <a:custGeom>
              <a:avLst/>
              <a:gdLst>
                <a:gd name="T0" fmla="*/ 16 w 23"/>
                <a:gd name="T1" fmla="*/ 0 h 23"/>
                <a:gd name="T2" fmla="*/ 13 w 23"/>
                <a:gd name="T3" fmla="*/ 0 h 23"/>
                <a:gd name="T4" fmla="*/ 12 w 23"/>
                <a:gd name="T5" fmla="*/ 3 h 23"/>
                <a:gd name="T6" fmla="*/ 9 w 23"/>
                <a:gd name="T7" fmla="*/ 3 h 23"/>
                <a:gd name="T8" fmla="*/ 7 w 23"/>
                <a:gd name="T9" fmla="*/ 0 h 23"/>
                <a:gd name="T10" fmla="*/ 4 w 23"/>
                <a:gd name="T11" fmla="*/ 2 h 23"/>
                <a:gd name="T12" fmla="*/ 6 w 23"/>
                <a:gd name="T13" fmla="*/ 5 h 23"/>
                <a:gd name="T14" fmla="*/ 4 w 23"/>
                <a:gd name="T15" fmla="*/ 8 h 23"/>
                <a:gd name="T16" fmla="*/ 1 w 23"/>
                <a:gd name="T17" fmla="*/ 7 h 23"/>
                <a:gd name="T18" fmla="*/ 0 w 23"/>
                <a:gd name="T19" fmla="*/ 10 h 23"/>
                <a:gd name="T20" fmla="*/ 3 w 23"/>
                <a:gd name="T21" fmla="*/ 11 h 23"/>
                <a:gd name="T22" fmla="*/ 3 w 23"/>
                <a:gd name="T23" fmla="*/ 14 h 23"/>
                <a:gd name="T24" fmla="*/ 1 w 23"/>
                <a:gd name="T25" fmla="*/ 16 h 23"/>
                <a:gd name="T26" fmla="*/ 2 w 23"/>
                <a:gd name="T27" fmla="*/ 19 h 23"/>
                <a:gd name="T28" fmla="*/ 5 w 23"/>
                <a:gd name="T29" fmla="*/ 17 h 23"/>
                <a:gd name="T30" fmla="*/ 8 w 23"/>
                <a:gd name="T31" fmla="*/ 19 h 23"/>
                <a:gd name="T32" fmla="*/ 7 w 23"/>
                <a:gd name="T33" fmla="*/ 22 h 23"/>
                <a:gd name="T34" fmla="*/ 10 w 23"/>
                <a:gd name="T35" fmla="*/ 23 h 23"/>
                <a:gd name="T36" fmla="*/ 11 w 23"/>
                <a:gd name="T37" fmla="*/ 20 h 23"/>
                <a:gd name="T38" fmla="*/ 14 w 23"/>
                <a:gd name="T39" fmla="*/ 20 h 23"/>
                <a:gd name="T40" fmla="*/ 16 w 23"/>
                <a:gd name="T41" fmla="*/ 22 h 23"/>
                <a:gd name="T42" fmla="*/ 19 w 23"/>
                <a:gd name="T43" fmla="*/ 21 h 23"/>
                <a:gd name="T44" fmla="*/ 17 w 23"/>
                <a:gd name="T45" fmla="*/ 18 h 23"/>
                <a:gd name="T46" fmla="*/ 19 w 23"/>
                <a:gd name="T47" fmla="*/ 15 h 23"/>
                <a:gd name="T48" fmla="*/ 22 w 23"/>
                <a:gd name="T49" fmla="*/ 16 h 23"/>
                <a:gd name="T50" fmla="*/ 23 w 23"/>
                <a:gd name="T51" fmla="*/ 13 h 23"/>
                <a:gd name="T52" fmla="*/ 20 w 23"/>
                <a:gd name="T53" fmla="*/ 12 h 23"/>
                <a:gd name="T54" fmla="*/ 20 w 23"/>
                <a:gd name="T55" fmla="*/ 8 h 23"/>
                <a:gd name="T56" fmla="*/ 22 w 23"/>
                <a:gd name="T57" fmla="*/ 7 h 23"/>
                <a:gd name="T58" fmla="*/ 21 w 23"/>
                <a:gd name="T59" fmla="*/ 4 h 23"/>
                <a:gd name="T60" fmla="*/ 18 w 23"/>
                <a:gd name="T61" fmla="*/ 6 h 23"/>
                <a:gd name="T62" fmla="*/ 15 w 23"/>
                <a:gd name="T63" fmla="*/ 4 h 23"/>
                <a:gd name="T64" fmla="*/ 16 w 23"/>
                <a:gd name="T65" fmla="*/ 0 h 23"/>
                <a:gd name="T66" fmla="*/ 15 w 23"/>
                <a:gd name="T67" fmla="*/ 12 h 23"/>
                <a:gd name="T68" fmla="*/ 11 w 23"/>
                <a:gd name="T69" fmla="*/ 15 h 23"/>
                <a:gd name="T70" fmla="*/ 8 w 23"/>
                <a:gd name="T71" fmla="*/ 10 h 23"/>
                <a:gd name="T72" fmla="*/ 12 w 23"/>
                <a:gd name="T73" fmla="*/ 8 h 23"/>
                <a:gd name="T74" fmla="*/ 15 w 23"/>
                <a:gd name="T75" fmla="*/ 1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3" h="23">
                  <a:moveTo>
                    <a:pt x="16" y="0"/>
                  </a:moveTo>
                  <a:cubicBezTo>
                    <a:pt x="13" y="0"/>
                    <a:pt x="13" y="0"/>
                    <a:pt x="13" y="0"/>
                  </a:cubicBezTo>
                  <a:cubicBezTo>
                    <a:pt x="12" y="3"/>
                    <a:pt x="12" y="3"/>
                    <a:pt x="12" y="3"/>
                  </a:cubicBezTo>
                  <a:cubicBezTo>
                    <a:pt x="11" y="3"/>
                    <a:pt x="10" y="3"/>
                    <a:pt x="9" y="3"/>
                  </a:cubicBezTo>
                  <a:cubicBezTo>
                    <a:pt x="7" y="0"/>
                    <a:pt x="7" y="0"/>
                    <a:pt x="7" y="0"/>
                  </a:cubicBezTo>
                  <a:cubicBezTo>
                    <a:pt x="4" y="2"/>
                    <a:pt x="4" y="2"/>
                    <a:pt x="4" y="2"/>
                  </a:cubicBezTo>
                  <a:cubicBezTo>
                    <a:pt x="6" y="5"/>
                    <a:pt x="6" y="5"/>
                    <a:pt x="6" y="5"/>
                  </a:cubicBezTo>
                  <a:cubicBezTo>
                    <a:pt x="5" y="6"/>
                    <a:pt x="4" y="7"/>
                    <a:pt x="4" y="8"/>
                  </a:cubicBezTo>
                  <a:cubicBezTo>
                    <a:pt x="1" y="7"/>
                    <a:pt x="1" y="7"/>
                    <a:pt x="1" y="7"/>
                  </a:cubicBezTo>
                  <a:cubicBezTo>
                    <a:pt x="0" y="10"/>
                    <a:pt x="0" y="10"/>
                    <a:pt x="0" y="10"/>
                  </a:cubicBezTo>
                  <a:cubicBezTo>
                    <a:pt x="3" y="11"/>
                    <a:pt x="3" y="11"/>
                    <a:pt x="3" y="11"/>
                  </a:cubicBezTo>
                  <a:cubicBezTo>
                    <a:pt x="3" y="12"/>
                    <a:pt x="3" y="13"/>
                    <a:pt x="3" y="14"/>
                  </a:cubicBezTo>
                  <a:cubicBezTo>
                    <a:pt x="1" y="16"/>
                    <a:pt x="1" y="16"/>
                    <a:pt x="1" y="16"/>
                  </a:cubicBezTo>
                  <a:cubicBezTo>
                    <a:pt x="2" y="19"/>
                    <a:pt x="2" y="19"/>
                    <a:pt x="2" y="19"/>
                  </a:cubicBezTo>
                  <a:cubicBezTo>
                    <a:pt x="5" y="17"/>
                    <a:pt x="5" y="17"/>
                    <a:pt x="5" y="17"/>
                  </a:cubicBezTo>
                  <a:cubicBezTo>
                    <a:pt x="6" y="18"/>
                    <a:pt x="7" y="19"/>
                    <a:pt x="8" y="19"/>
                  </a:cubicBezTo>
                  <a:cubicBezTo>
                    <a:pt x="7" y="22"/>
                    <a:pt x="7" y="22"/>
                    <a:pt x="7" y="22"/>
                  </a:cubicBezTo>
                  <a:cubicBezTo>
                    <a:pt x="10" y="23"/>
                    <a:pt x="10" y="23"/>
                    <a:pt x="10" y="23"/>
                  </a:cubicBezTo>
                  <a:cubicBezTo>
                    <a:pt x="11" y="20"/>
                    <a:pt x="11" y="20"/>
                    <a:pt x="11" y="20"/>
                  </a:cubicBezTo>
                  <a:cubicBezTo>
                    <a:pt x="12" y="20"/>
                    <a:pt x="13" y="20"/>
                    <a:pt x="14" y="20"/>
                  </a:cubicBezTo>
                  <a:cubicBezTo>
                    <a:pt x="16" y="22"/>
                    <a:pt x="16" y="22"/>
                    <a:pt x="16" y="22"/>
                  </a:cubicBezTo>
                  <a:cubicBezTo>
                    <a:pt x="19" y="21"/>
                    <a:pt x="19" y="21"/>
                    <a:pt x="19" y="21"/>
                  </a:cubicBezTo>
                  <a:cubicBezTo>
                    <a:pt x="17" y="18"/>
                    <a:pt x="17" y="18"/>
                    <a:pt x="17" y="18"/>
                  </a:cubicBezTo>
                  <a:cubicBezTo>
                    <a:pt x="18" y="17"/>
                    <a:pt x="19" y="16"/>
                    <a:pt x="19" y="15"/>
                  </a:cubicBezTo>
                  <a:cubicBezTo>
                    <a:pt x="22" y="16"/>
                    <a:pt x="22" y="16"/>
                    <a:pt x="22" y="16"/>
                  </a:cubicBezTo>
                  <a:cubicBezTo>
                    <a:pt x="23" y="13"/>
                    <a:pt x="23" y="13"/>
                    <a:pt x="23" y="13"/>
                  </a:cubicBezTo>
                  <a:cubicBezTo>
                    <a:pt x="20" y="12"/>
                    <a:pt x="20" y="12"/>
                    <a:pt x="20" y="12"/>
                  </a:cubicBezTo>
                  <a:cubicBezTo>
                    <a:pt x="20" y="11"/>
                    <a:pt x="20" y="9"/>
                    <a:pt x="20" y="8"/>
                  </a:cubicBezTo>
                  <a:cubicBezTo>
                    <a:pt x="22" y="7"/>
                    <a:pt x="22" y="7"/>
                    <a:pt x="22" y="7"/>
                  </a:cubicBezTo>
                  <a:cubicBezTo>
                    <a:pt x="21" y="4"/>
                    <a:pt x="21" y="4"/>
                    <a:pt x="21" y="4"/>
                  </a:cubicBezTo>
                  <a:cubicBezTo>
                    <a:pt x="18" y="6"/>
                    <a:pt x="18" y="6"/>
                    <a:pt x="18" y="6"/>
                  </a:cubicBezTo>
                  <a:cubicBezTo>
                    <a:pt x="17" y="5"/>
                    <a:pt x="16" y="4"/>
                    <a:pt x="15" y="4"/>
                  </a:cubicBezTo>
                  <a:cubicBezTo>
                    <a:pt x="16" y="0"/>
                    <a:pt x="16" y="0"/>
                    <a:pt x="16" y="0"/>
                  </a:cubicBezTo>
                  <a:close/>
                  <a:moveTo>
                    <a:pt x="15" y="12"/>
                  </a:moveTo>
                  <a:cubicBezTo>
                    <a:pt x="14" y="14"/>
                    <a:pt x="13" y="15"/>
                    <a:pt x="11" y="15"/>
                  </a:cubicBezTo>
                  <a:cubicBezTo>
                    <a:pt x="9" y="14"/>
                    <a:pt x="8" y="12"/>
                    <a:pt x="8" y="10"/>
                  </a:cubicBezTo>
                  <a:cubicBezTo>
                    <a:pt x="9" y="9"/>
                    <a:pt x="10" y="7"/>
                    <a:pt x="12" y="8"/>
                  </a:cubicBezTo>
                  <a:cubicBezTo>
                    <a:pt x="14" y="8"/>
                    <a:pt x="15" y="10"/>
                    <a:pt x="15"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675"/>
            </a:p>
          </p:txBody>
        </p:sp>
        <p:sp>
          <p:nvSpPr>
            <p:cNvPr id="133" name="Freeform 342">
              <a:extLst>
                <a:ext uri="{FF2B5EF4-FFF2-40B4-BE49-F238E27FC236}">
                  <a16:creationId xmlns:a16="http://schemas.microsoft.com/office/drawing/2014/main" id="{5B0FB3C6-3C1A-49A8-B27F-A7F95B894F2E}"/>
                </a:ext>
              </a:extLst>
            </p:cNvPr>
            <p:cNvSpPr>
              <a:spLocks noEditPoints="1"/>
            </p:cNvSpPr>
            <p:nvPr/>
          </p:nvSpPr>
          <p:spPr bwMode="auto">
            <a:xfrm flipH="1">
              <a:off x="2868523" y="4413140"/>
              <a:ext cx="475549" cy="461940"/>
            </a:xfrm>
            <a:custGeom>
              <a:avLst/>
              <a:gdLst>
                <a:gd name="T0" fmla="*/ 11 w 16"/>
                <a:gd name="T1" fmla="*/ 1 h 16"/>
                <a:gd name="T2" fmla="*/ 8 w 16"/>
                <a:gd name="T3" fmla="*/ 0 h 16"/>
                <a:gd name="T4" fmla="*/ 8 w 16"/>
                <a:gd name="T5" fmla="*/ 3 h 16"/>
                <a:gd name="T6" fmla="*/ 6 w 16"/>
                <a:gd name="T7" fmla="*/ 3 h 16"/>
                <a:gd name="T8" fmla="*/ 5 w 16"/>
                <a:gd name="T9" fmla="*/ 1 h 16"/>
                <a:gd name="T10" fmla="*/ 3 w 16"/>
                <a:gd name="T11" fmla="*/ 2 h 16"/>
                <a:gd name="T12" fmla="*/ 4 w 16"/>
                <a:gd name="T13" fmla="*/ 4 h 16"/>
                <a:gd name="T14" fmla="*/ 2 w 16"/>
                <a:gd name="T15" fmla="*/ 6 h 16"/>
                <a:gd name="T16" fmla="*/ 0 w 16"/>
                <a:gd name="T17" fmla="*/ 5 h 16"/>
                <a:gd name="T18" fmla="*/ 0 w 16"/>
                <a:gd name="T19" fmla="*/ 8 h 16"/>
                <a:gd name="T20" fmla="*/ 2 w 16"/>
                <a:gd name="T21" fmla="*/ 8 h 16"/>
                <a:gd name="T22" fmla="*/ 2 w 16"/>
                <a:gd name="T23" fmla="*/ 10 h 16"/>
                <a:gd name="T24" fmla="*/ 0 w 16"/>
                <a:gd name="T25" fmla="*/ 11 h 16"/>
                <a:gd name="T26" fmla="*/ 1 w 16"/>
                <a:gd name="T27" fmla="*/ 13 h 16"/>
                <a:gd name="T28" fmla="*/ 3 w 16"/>
                <a:gd name="T29" fmla="*/ 12 h 16"/>
                <a:gd name="T30" fmla="*/ 5 w 16"/>
                <a:gd name="T31" fmla="*/ 14 h 16"/>
                <a:gd name="T32" fmla="*/ 5 w 16"/>
                <a:gd name="T33" fmla="*/ 16 h 16"/>
                <a:gd name="T34" fmla="*/ 7 w 16"/>
                <a:gd name="T35" fmla="*/ 16 h 16"/>
                <a:gd name="T36" fmla="*/ 7 w 16"/>
                <a:gd name="T37" fmla="*/ 14 h 16"/>
                <a:gd name="T38" fmla="*/ 10 w 16"/>
                <a:gd name="T39" fmla="*/ 14 h 16"/>
                <a:gd name="T40" fmla="*/ 11 w 16"/>
                <a:gd name="T41" fmla="*/ 16 h 16"/>
                <a:gd name="T42" fmla="*/ 13 w 16"/>
                <a:gd name="T43" fmla="*/ 15 h 16"/>
                <a:gd name="T44" fmla="*/ 12 w 16"/>
                <a:gd name="T45" fmla="*/ 13 h 16"/>
                <a:gd name="T46" fmla="*/ 13 w 16"/>
                <a:gd name="T47" fmla="*/ 11 h 16"/>
                <a:gd name="T48" fmla="*/ 15 w 16"/>
                <a:gd name="T49" fmla="*/ 11 h 16"/>
                <a:gd name="T50" fmla="*/ 16 w 16"/>
                <a:gd name="T51" fmla="*/ 9 h 16"/>
                <a:gd name="T52" fmla="*/ 13 w 16"/>
                <a:gd name="T53" fmla="*/ 9 h 16"/>
                <a:gd name="T54" fmla="*/ 13 w 16"/>
                <a:gd name="T55" fmla="*/ 6 h 16"/>
                <a:gd name="T56" fmla="*/ 15 w 16"/>
                <a:gd name="T57" fmla="*/ 5 h 16"/>
                <a:gd name="T58" fmla="*/ 14 w 16"/>
                <a:gd name="T59" fmla="*/ 3 h 16"/>
                <a:gd name="T60" fmla="*/ 12 w 16"/>
                <a:gd name="T61" fmla="*/ 5 h 16"/>
                <a:gd name="T62" fmla="*/ 10 w 16"/>
                <a:gd name="T63" fmla="*/ 3 h 16"/>
                <a:gd name="T64" fmla="*/ 11 w 16"/>
                <a:gd name="T65" fmla="*/ 1 h 16"/>
                <a:gd name="T66" fmla="*/ 10 w 16"/>
                <a:gd name="T67" fmla="*/ 9 h 16"/>
                <a:gd name="T68" fmla="*/ 7 w 16"/>
                <a:gd name="T69" fmla="*/ 11 h 16"/>
                <a:gd name="T70" fmla="*/ 5 w 16"/>
                <a:gd name="T71" fmla="*/ 8 h 16"/>
                <a:gd name="T72" fmla="*/ 8 w 16"/>
                <a:gd name="T73" fmla="*/ 6 h 16"/>
                <a:gd name="T74" fmla="*/ 10 w 16"/>
                <a:gd name="T75" fmla="*/ 9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 h="16">
                  <a:moveTo>
                    <a:pt x="11" y="1"/>
                  </a:moveTo>
                  <a:cubicBezTo>
                    <a:pt x="8" y="0"/>
                    <a:pt x="8" y="0"/>
                    <a:pt x="8" y="0"/>
                  </a:cubicBezTo>
                  <a:cubicBezTo>
                    <a:pt x="8" y="3"/>
                    <a:pt x="8" y="3"/>
                    <a:pt x="8" y="3"/>
                  </a:cubicBezTo>
                  <a:cubicBezTo>
                    <a:pt x="7" y="3"/>
                    <a:pt x="6" y="3"/>
                    <a:pt x="6" y="3"/>
                  </a:cubicBezTo>
                  <a:cubicBezTo>
                    <a:pt x="5" y="1"/>
                    <a:pt x="5" y="1"/>
                    <a:pt x="5" y="1"/>
                  </a:cubicBezTo>
                  <a:cubicBezTo>
                    <a:pt x="3" y="2"/>
                    <a:pt x="3" y="2"/>
                    <a:pt x="3" y="2"/>
                  </a:cubicBezTo>
                  <a:cubicBezTo>
                    <a:pt x="4" y="4"/>
                    <a:pt x="4" y="4"/>
                    <a:pt x="4" y="4"/>
                  </a:cubicBezTo>
                  <a:cubicBezTo>
                    <a:pt x="3" y="5"/>
                    <a:pt x="3" y="5"/>
                    <a:pt x="2" y="6"/>
                  </a:cubicBezTo>
                  <a:cubicBezTo>
                    <a:pt x="0" y="5"/>
                    <a:pt x="0" y="5"/>
                    <a:pt x="0" y="5"/>
                  </a:cubicBezTo>
                  <a:cubicBezTo>
                    <a:pt x="0" y="8"/>
                    <a:pt x="0" y="8"/>
                    <a:pt x="0" y="8"/>
                  </a:cubicBezTo>
                  <a:cubicBezTo>
                    <a:pt x="2" y="8"/>
                    <a:pt x="2" y="8"/>
                    <a:pt x="2" y="8"/>
                  </a:cubicBezTo>
                  <a:cubicBezTo>
                    <a:pt x="2" y="9"/>
                    <a:pt x="2" y="10"/>
                    <a:pt x="2" y="10"/>
                  </a:cubicBezTo>
                  <a:cubicBezTo>
                    <a:pt x="0" y="11"/>
                    <a:pt x="0" y="11"/>
                    <a:pt x="0" y="11"/>
                  </a:cubicBezTo>
                  <a:cubicBezTo>
                    <a:pt x="1" y="13"/>
                    <a:pt x="1" y="13"/>
                    <a:pt x="1" y="13"/>
                  </a:cubicBezTo>
                  <a:cubicBezTo>
                    <a:pt x="3" y="12"/>
                    <a:pt x="3" y="12"/>
                    <a:pt x="3" y="12"/>
                  </a:cubicBezTo>
                  <a:cubicBezTo>
                    <a:pt x="4" y="13"/>
                    <a:pt x="4" y="13"/>
                    <a:pt x="5" y="14"/>
                  </a:cubicBezTo>
                  <a:cubicBezTo>
                    <a:pt x="5" y="16"/>
                    <a:pt x="5" y="16"/>
                    <a:pt x="5" y="16"/>
                  </a:cubicBezTo>
                  <a:cubicBezTo>
                    <a:pt x="7" y="16"/>
                    <a:pt x="7" y="16"/>
                    <a:pt x="7" y="16"/>
                  </a:cubicBezTo>
                  <a:cubicBezTo>
                    <a:pt x="7" y="14"/>
                    <a:pt x="7" y="14"/>
                    <a:pt x="7" y="14"/>
                  </a:cubicBezTo>
                  <a:cubicBezTo>
                    <a:pt x="8" y="14"/>
                    <a:pt x="9" y="14"/>
                    <a:pt x="10" y="14"/>
                  </a:cubicBezTo>
                  <a:cubicBezTo>
                    <a:pt x="11" y="16"/>
                    <a:pt x="11" y="16"/>
                    <a:pt x="11" y="16"/>
                  </a:cubicBezTo>
                  <a:cubicBezTo>
                    <a:pt x="13" y="15"/>
                    <a:pt x="13" y="15"/>
                    <a:pt x="13" y="15"/>
                  </a:cubicBezTo>
                  <a:cubicBezTo>
                    <a:pt x="12" y="13"/>
                    <a:pt x="12" y="13"/>
                    <a:pt x="12" y="13"/>
                  </a:cubicBezTo>
                  <a:cubicBezTo>
                    <a:pt x="12" y="12"/>
                    <a:pt x="13" y="12"/>
                    <a:pt x="13" y="11"/>
                  </a:cubicBezTo>
                  <a:cubicBezTo>
                    <a:pt x="15" y="11"/>
                    <a:pt x="15" y="11"/>
                    <a:pt x="15" y="11"/>
                  </a:cubicBezTo>
                  <a:cubicBezTo>
                    <a:pt x="16" y="9"/>
                    <a:pt x="16" y="9"/>
                    <a:pt x="16" y="9"/>
                  </a:cubicBezTo>
                  <a:cubicBezTo>
                    <a:pt x="13" y="9"/>
                    <a:pt x="13" y="9"/>
                    <a:pt x="13" y="9"/>
                  </a:cubicBezTo>
                  <a:cubicBezTo>
                    <a:pt x="13" y="8"/>
                    <a:pt x="13" y="7"/>
                    <a:pt x="13" y="6"/>
                  </a:cubicBezTo>
                  <a:cubicBezTo>
                    <a:pt x="15" y="5"/>
                    <a:pt x="15" y="5"/>
                    <a:pt x="15" y="5"/>
                  </a:cubicBezTo>
                  <a:cubicBezTo>
                    <a:pt x="14" y="3"/>
                    <a:pt x="14" y="3"/>
                    <a:pt x="14" y="3"/>
                  </a:cubicBezTo>
                  <a:cubicBezTo>
                    <a:pt x="12" y="5"/>
                    <a:pt x="12" y="5"/>
                    <a:pt x="12" y="5"/>
                  </a:cubicBezTo>
                  <a:cubicBezTo>
                    <a:pt x="11" y="4"/>
                    <a:pt x="11" y="3"/>
                    <a:pt x="10" y="3"/>
                  </a:cubicBezTo>
                  <a:lnTo>
                    <a:pt x="11" y="1"/>
                  </a:lnTo>
                  <a:close/>
                  <a:moveTo>
                    <a:pt x="10" y="9"/>
                  </a:moveTo>
                  <a:cubicBezTo>
                    <a:pt x="10" y="10"/>
                    <a:pt x="8" y="11"/>
                    <a:pt x="7" y="11"/>
                  </a:cubicBezTo>
                  <a:cubicBezTo>
                    <a:pt x="6" y="10"/>
                    <a:pt x="5" y="9"/>
                    <a:pt x="5" y="8"/>
                  </a:cubicBezTo>
                  <a:cubicBezTo>
                    <a:pt x="6" y="7"/>
                    <a:pt x="7" y="6"/>
                    <a:pt x="8" y="6"/>
                  </a:cubicBezTo>
                  <a:cubicBezTo>
                    <a:pt x="10" y="6"/>
                    <a:pt x="10" y="8"/>
                    <a:pt x="10"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675"/>
            </a:p>
          </p:txBody>
        </p:sp>
      </p:grpSp>
      <p:grpSp>
        <p:nvGrpSpPr>
          <p:cNvPr id="134" name="กลุ่ม 1">
            <a:extLst>
              <a:ext uri="{FF2B5EF4-FFF2-40B4-BE49-F238E27FC236}">
                <a16:creationId xmlns:a16="http://schemas.microsoft.com/office/drawing/2014/main" id="{CD0F829F-D7FC-436B-BEEA-37D893B1B2FF}"/>
              </a:ext>
            </a:extLst>
          </p:cNvPr>
          <p:cNvGrpSpPr/>
          <p:nvPr/>
        </p:nvGrpSpPr>
        <p:grpSpPr>
          <a:xfrm>
            <a:off x="5081675" y="1409049"/>
            <a:ext cx="3461159" cy="3134163"/>
            <a:chOff x="2184921" y="3633615"/>
            <a:chExt cx="7986815" cy="7232254"/>
          </a:xfrm>
          <a:solidFill>
            <a:schemeClr val="accent3"/>
          </a:solidFill>
        </p:grpSpPr>
        <p:sp>
          <p:nvSpPr>
            <p:cNvPr id="135" name="Freeform 321">
              <a:extLst>
                <a:ext uri="{FF2B5EF4-FFF2-40B4-BE49-F238E27FC236}">
                  <a16:creationId xmlns:a16="http://schemas.microsoft.com/office/drawing/2014/main" id="{9CE7EF70-51EA-456E-8DA4-4F8CBF781BF3}"/>
                </a:ext>
              </a:extLst>
            </p:cNvPr>
            <p:cNvSpPr>
              <a:spLocks noEditPoints="1"/>
            </p:cNvSpPr>
            <p:nvPr/>
          </p:nvSpPr>
          <p:spPr bwMode="auto">
            <a:xfrm flipH="1">
              <a:off x="3344071" y="8060542"/>
              <a:ext cx="2883017" cy="2805327"/>
            </a:xfrm>
            <a:custGeom>
              <a:avLst/>
              <a:gdLst>
                <a:gd name="T0" fmla="*/ 95 w 97"/>
                <a:gd name="T1" fmla="*/ 36 h 97"/>
                <a:gd name="T2" fmla="*/ 82 w 97"/>
                <a:gd name="T3" fmla="*/ 37 h 97"/>
                <a:gd name="T4" fmla="*/ 85 w 97"/>
                <a:gd name="T5" fmla="*/ 21 h 97"/>
                <a:gd name="T6" fmla="*/ 85 w 97"/>
                <a:gd name="T7" fmla="*/ 16 h 97"/>
                <a:gd name="T8" fmla="*/ 80 w 97"/>
                <a:gd name="T9" fmla="*/ 15 h 97"/>
                <a:gd name="T10" fmla="*/ 64 w 97"/>
                <a:gd name="T11" fmla="*/ 16 h 97"/>
                <a:gd name="T12" fmla="*/ 66 w 97"/>
                <a:gd name="T13" fmla="*/ 3 h 97"/>
                <a:gd name="T14" fmla="*/ 61 w 97"/>
                <a:gd name="T15" fmla="*/ 2 h 97"/>
                <a:gd name="T16" fmla="*/ 55 w 97"/>
                <a:gd name="T17" fmla="*/ 13 h 97"/>
                <a:gd name="T18" fmla="*/ 43 w 97"/>
                <a:gd name="T19" fmla="*/ 3 h 97"/>
                <a:gd name="T20" fmla="*/ 38 w 97"/>
                <a:gd name="T21" fmla="*/ 0 h 97"/>
                <a:gd name="T22" fmla="*/ 35 w 97"/>
                <a:gd name="T23" fmla="*/ 4 h 97"/>
                <a:gd name="T24" fmla="*/ 28 w 97"/>
                <a:gd name="T25" fmla="*/ 18 h 97"/>
                <a:gd name="T26" fmla="*/ 18 w 97"/>
                <a:gd name="T27" fmla="*/ 11 h 97"/>
                <a:gd name="T28" fmla="*/ 14 w 97"/>
                <a:gd name="T29" fmla="*/ 14 h 97"/>
                <a:gd name="T30" fmla="*/ 21 w 97"/>
                <a:gd name="T31" fmla="*/ 25 h 97"/>
                <a:gd name="T32" fmla="*/ 6 w 97"/>
                <a:gd name="T33" fmla="*/ 30 h 97"/>
                <a:gd name="T34" fmla="*/ 1 w 97"/>
                <a:gd name="T35" fmla="*/ 33 h 97"/>
                <a:gd name="T36" fmla="*/ 3 w 97"/>
                <a:gd name="T37" fmla="*/ 38 h 97"/>
                <a:gd name="T38" fmla="*/ 13 w 97"/>
                <a:gd name="T39" fmla="*/ 51 h 97"/>
                <a:gd name="T40" fmla="*/ 0 w 97"/>
                <a:gd name="T41" fmla="*/ 56 h 97"/>
                <a:gd name="T42" fmla="*/ 1 w 97"/>
                <a:gd name="T43" fmla="*/ 61 h 97"/>
                <a:gd name="T44" fmla="*/ 15 w 97"/>
                <a:gd name="T45" fmla="*/ 60 h 97"/>
                <a:gd name="T46" fmla="*/ 11 w 97"/>
                <a:gd name="T47" fmla="*/ 76 h 97"/>
                <a:gd name="T48" fmla="*/ 11 w 97"/>
                <a:gd name="T49" fmla="*/ 82 h 97"/>
                <a:gd name="T50" fmla="*/ 16 w 97"/>
                <a:gd name="T51" fmla="*/ 82 h 97"/>
                <a:gd name="T52" fmla="*/ 32 w 97"/>
                <a:gd name="T53" fmla="*/ 81 h 97"/>
                <a:gd name="T54" fmla="*/ 30 w 97"/>
                <a:gd name="T55" fmla="*/ 94 h 97"/>
                <a:gd name="T56" fmla="*/ 35 w 97"/>
                <a:gd name="T57" fmla="*/ 96 h 97"/>
                <a:gd name="T58" fmla="*/ 41 w 97"/>
                <a:gd name="T59" fmla="*/ 84 h 97"/>
                <a:gd name="T60" fmla="*/ 54 w 97"/>
                <a:gd name="T61" fmla="*/ 95 h 97"/>
                <a:gd name="T62" fmla="*/ 58 w 97"/>
                <a:gd name="T63" fmla="*/ 97 h 97"/>
                <a:gd name="T64" fmla="*/ 61 w 97"/>
                <a:gd name="T65" fmla="*/ 93 h 97"/>
                <a:gd name="T66" fmla="*/ 69 w 97"/>
                <a:gd name="T67" fmla="*/ 79 h 97"/>
                <a:gd name="T68" fmla="*/ 79 w 97"/>
                <a:gd name="T69" fmla="*/ 87 h 97"/>
                <a:gd name="T70" fmla="*/ 82 w 97"/>
                <a:gd name="T71" fmla="*/ 83 h 97"/>
                <a:gd name="T72" fmla="*/ 76 w 97"/>
                <a:gd name="T73" fmla="*/ 72 h 97"/>
                <a:gd name="T74" fmla="*/ 91 w 97"/>
                <a:gd name="T75" fmla="*/ 67 h 97"/>
                <a:gd name="T76" fmla="*/ 95 w 97"/>
                <a:gd name="T77" fmla="*/ 64 h 97"/>
                <a:gd name="T78" fmla="*/ 93 w 97"/>
                <a:gd name="T79" fmla="*/ 60 h 97"/>
                <a:gd name="T80" fmla="*/ 84 w 97"/>
                <a:gd name="T81" fmla="*/ 46 h 97"/>
                <a:gd name="T82" fmla="*/ 96 w 97"/>
                <a:gd name="T83" fmla="*/ 41 h 97"/>
                <a:gd name="T84" fmla="*/ 54 w 97"/>
                <a:gd name="T85" fmla="*/ 75 h 97"/>
                <a:gd name="T86" fmla="*/ 43 w 97"/>
                <a:gd name="T87" fmla="*/ 22 h 97"/>
                <a:gd name="T88" fmla="*/ 54 w 97"/>
                <a:gd name="T89" fmla="*/ 75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97" h="97">
                  <a:moveTo>
                    <a:pt x="97" y="39"/>
                  </a:moveTo>
                  <a:cubicBezTo>
                    <a:pt x="97" y="38"/>
                    <a:pt x="96" y="37"/>
                    <a:pt x="95" y="36"/>
                  </a:cubicBezTo>
                  <a:cubicBezTo>
                    <a:pt x="95" y="36"/>
                    <a:pt x="94" y="36"/>
                    <a:pt x="93" y="36"/>
                  </a:cubicBezTo>
                  <a:cubicBezTo>
                    <a:pt x="92" y="36"/>
                    <a:pt x="86" y="36"/>
                    <a:pt x="82" y="37"/>
                  </a:cubicBezTo>
                  <a:cubicBezTo>
                    <a:pt x="81" y="34"/>
                    <a:pt x="79" y="31"/>
                    <a:pt x="78" y="29"/>
                  </a:cubicBezTo>
                  <a:cubicBezTo>
                    <a:pt x="81" y="25"/>
                    <a:pt x="85" y="22"/>
                    <a:pt x="85" y="21"/>
                  </a:cubicBezTo>
                  <a:cubicBezTo>
                    <a:pt x="86" y="20"/>
                    <a:pt x="86" y="19"/>
                    <a:pt x="86" y="18"/>
                  </a:cubicBezTo>
                  <a:cubicBezTo>
                    <a:pt x="86" y="17"/>
                    <a:pt x="86" y="17"/>
                    <a:pt x="85" y="16"/>
                  </a:cubicBezTo>
                  <a:cubicBezTo>
                    <a:pt x="85" y="15"/>
                    <a:pt x="84" y="15"/>
                    <a:pt x="83" y="15"/>
                  </a:cubicBezTo>
                  <a:cubicBezTo>
                    <a:pt x="82" y="14"/>
                    <a:pt x="81" y="15"/>
                    <a:pt x="80" y="15"/>
                  </a:cubicBezTo>
                  <a:cubicBezTo>
                    <a:pt x="80" y="16"/>
                    <a:pt x="75" y="19"/>
                    <a:pt x="72" y="22"/>
                  </a:cubicBezTo>
                  <a:cubicBezTo>
                    <a:pt x="69" y="19"/>
                    <a:pt x="67" y="18"/>
                    <a:pt x="64" y="16"/>
                  </a:cubicBezTo>
                  <a:cubicBezTo>
                    <a:pt x="65" y="12"/>
                    <a:pt x="66" y="7"/>
                    <a:pt x="67" y="6"/>
                  </a:cubicBezTo>
                  <a:cubicBezTo>
                    <a:pt x="67" y="5"/>
                    <a:pt x="67" y="4"/>
                    <a:pt x="66" y="3"/>
                  </a:cubicBezTo>
                  <a:cubicBezTo>
                    <a:pt x="66" y="3"/>
                    <a:pt x="65" y="2"/>
                    <a:pt x="64" y="2"/>
                  </a:cubicBezTo>
                  <a:cubicBezTo>
                    <a:pt x="63" y="1"/>
                    <a:pt x="62" y="1"/>
                    <a:pt x="61" y="2"/>
                  </a:cubicBezTo>
                  <a:cubicBezTo>
                    <a:pt x="60" y="2"/>
                    <a:pt x="60" y="3"/>
                    <a:pt x="59" y="4"/>
                  </a:cubicBezTo>
                  <a:cubicBezTo>
                    <a:pt x="59" y="4"/>
                    <a:pt x="57" y="9"/>
                    <a:pt x="55" y="13"/>
                  </a:cubicBezTo>
                  <a:cubicBezTo>
                    <a:pt x="52" y="12"/>
                    <a:pt x="49" y="12"/>
                    <a:pt x="46" y="12"/>
                  </a:cubicBezTo>
                  <a:cubicBezTo>
                    <a:pt x="44" y="8"/>
                    <a:pt x="43" y="3"/>
                    <a:pt x="43" y="3"/>
                  </a:cubicBezTo>
                  <a:cubicBezTo>
                    <a:pt x="42" y="2"/>
                    <a:pt x="42" y="1"/>
                    <a:pt x="41" y="0"/>
                  </a:cubicBezTo>
                  <a:cubicBezTo>
                    <a:pt x="40" y="0"/>
                    <a:pt x="39" y="0"/>
                    <a:pt x="38" y="0"/>
                  </a:cubicBezTo>
                  <a:cubicBezTo>
                    <a:pt x="37" y="0"/>
                    <a:pt x="37" y="1"/>
                    <a:pt x="36" y="1"/>
                  </a:cubicBezTo>
                  <a:cubicBezTo>
                    <a:pt x="36" y="2"/>
                    <a:pt x="35" y="3"/>
                    <a:pt x="35" y="4"/>
                  </a:cubicBezTo>
                  <a:cubicBezTo>
                    <a:pt x="35" y="5"/>
                    <a:pt x="36" y="10"/>
                    <a:pt x="36" y="14"/>
                  </a:cubicBezTo>
                  <a:cubicBezTo>
                    <a:pt x="33" y="15"/>
                    <a:pt x="31" y="17"/>
                    <a:pt x="28" y="18"/>
                  </a:cubicBezTo>
                  <a:cubicBezTo>
                    <a:pt x="25" y="15"/>
                    <a:pt x="21" y="12"/>
                    <a:pt x="20" y="11"/>
                  </a:cubicBezTo>
                  <a:cubicBezTo>
                    <a:pt x="20" y="11"/>
                    <a:pt x="19" y="11"/>
                    <a:pt x="18" y="11"/>
                  </a:cubicBezTo>
                  <a:cubicBezTo>
                    <a:pt x="17" y="11"/>
                    <a:pt x="16" y="11"/>
                    <a:pt x="15" y="12"/>
                  </a:cubicBezTo>
                  <a:cubicBezTo>
                    <a:pt x="15" y="12"/>
                    <a:pt x="14" y="13"/>
                    <a:pt x="14" y="14"/>
                  </a:cubicBezTo>
                  <a:cubicBezTo>
                    <a:pt x="14" y="15"/>
                    <a:pt x="14" y="16"/>
                    <a:pt x="15" y="17"/>
                  </a:cubicBezTo>
                  <a:cubicBezTo>
                    <a:pt x="15" y="17"/>
                    <a:pt x="18" y="21"/>
                    <a:pt x="21" y="25"/>
                  </a:cubicBezTo>
                  <a:cubicBezTo>
                    <a:pt x="19" y="27"/>
                    <a:pt x="17" y="30"/>
                    <a:pt x="16" y="33"/>
                  </a:cubicBezTo>
                  <a:cubicBezTo>
                    <a:pt x="12" y="32"/>
                    <a:pt x="7" y="31"/>
                    <a:pt x="6" y="30"/>
                  </a:cubicBezTo>
                  <a:cubicBezTo>
                    <a:pt x="5" y="30"/>
                    <a:pt x="4" y="30"/>
                    <a:pt x="3" y="31"/>
                  </a:cubicBezTo>
                  <a:cubicBezTo>
                    <a:pt x="2" y="31"/>
                    <a:pt x="2" y="32"/>
                    <a:pt x="1" y="33"/>
                  </a:cubicBezTo>
                  <a:cubicBezTo>
                    <a:pt x="1" y="34"/>
                    <a:pt x="1" y="35"/>
                    <a:pt x="1" y="36"/>
                  </a:cubicBezTo>
                  <a:cubicBezTo>
                    <a:pt x="2" y="36"/>
                    <a:pt x="2" y="37"/>
                    <a:pt x="3" y="38"/>
                  </a:cubicBezTo>
                  <a:cubicBezTo>
                    <a:pt x="4" y="38"/>
                    <a:pt x="9" y="40"/>
                    <a:pt x="13" y="42"/>
                  </a:cubicBezTo>
                  <a:cubicBezTo>
                    <a:pt x="13" y="45"/>
                    <a:pt x="13" y="48"/>
                    <a:pt x="13" y="51"/>
                  </a:cubicBezTo>
                  <a:cubicBezTo>
                    <a:pt x="8" y="52"/>
                    <a:pt x="3" y="54"/>
                    <a:pt x="2" y="54"/>
                  </a:cubicBezTo>
                  <a:cubicBezTo>
                    <a:pt x="1" y="54"/>
                    <a:pt x="1" y="55"/>
                    <a:pt x="0" y="56"/>
                  </a:cubicBezTo>
                  <a:cubicBezTo>
                    <a:pt x="0" y="57"/>
                    <a:pt x="0" y="58"/>
                    <a:pt x="0" y="59"/>
                  </a:cubicBezTo>
                  <a:cubicBezTo>
                    <a:pt x="0" y="59"/>
                    <a:pt x="0" y="60"/>
                    <a:pt x="1" y="61"/>
                  </a:cubicBezTo>
                  <a:cubicBezTo>
                    <a:pt x="2" y="61"/>
                    <a:pt x="3" y="62"/>
                    <a:pt x="4" y="62"/>
                  </a:cubicBezTo>
                  <a:cubicBezTo>
                    <a:pt x="5" y="62"/>
                    <a:pt x="10" y="61"/>
                    <a:pt x="15" y="60"/>
                  </a:cubicBezTo>
                  <a:cubicBezTo>
                    <a:pt x="16" y="63"/>
                    <a:pt x="17" y="66"/>
                    <a:pt x="19" y="68"/>
                  </a:cubicBezTo>
                  <a:cubicBezTo>
                    <a:pt x="15" y="72"/>
                    <a:pt x="12" y="76"/>
                    <a:pt x="11" y="76"/>
                  </a:cubicBezTo>
                  <a:cubicBezTo>
                    <a:pt x="10" y="77"/>
                    <a:pt x="10" y="78"/>
                    <a:pt x="10" y="79"/>
                  </a:cubicBezTo>
                  <a:cubicBezTo>
                    <a:pt x="10" y="80"/>
                    <a:pt x="11" y="81"/>
                    <a:pt x="11" y="82"/>
                  </a:cubicBezTo>
                  <a:cubicBezTo>
                    <a:pt x="12" y="82"/>
                    <a:pt x="13" y="83"/>
                    <a:pt x="14" y="83"/>
                  </a:cubicBezTo>
                  <a:cubicBezTo>
                    <a:pt x="14" y="83"/>
                    <a:pt x="15" y="83"/>
                    <a:pt x="16" y="82"/>
                  </a:cubicBezTo>
                  <a:cubicBezTo>
                    <a:pt x="17" y="82"/>
                    <a:pt x="21" y="79"/>
                    <a:pt x="25" y="76"/>
                  </a:cubicBezTo>
                  <a:cubicBezTo>
                    <a:pt x="27" y="78"/>
                    <a:pt x="30" y="80"/>
                    <a:pt x="32" y="81"/>
                  </a:cubicBezTo>
                  <a:cubicBezTo>
                    <a:pt x="31" y="86"/>
                    <a:pt x="30" y="90"/>
                    <a:pt x="30" y="91"/>
                  </a:cubicBezTo>
                  <a:cubicBezTo>
                    <a:pt x="30" y="92"/>
                    <a:pt x="30" y="93"/>
                    <a:pt x="30" y="94"/>
                  </a:cubicBezTo>
                  <a:cubicBezTo>
                    <a:pt x="31" y="95"/>
                    <a:pt x="32" y="95"/>
                    <a:pt x="33" y="96"/>
                  </a:cubicBezTo>
                  <a:cubicBezTo>
                    <a:pt x="33" y="96"/>
                    <a:pt x="34" y="96"/>
                    <a:pt x="35" y="96"/>
                  </a:cubicBezTo>
                  <a:cubicBezTo>
                    <a:pt x="36" y="95"/>
                    <a:pt x="37" y="95"/>
                    <a:pt x="37" y="94"/>
                  </a:cubicBezTo>
                  <a:cubicBezTo>
                    <a:pt x="38" y="93"/>
                    <a:pt x="40" y="89"/>
                    <a:pt x="41" y="84"/>
                  </a:cubicBezTo>
                  <a:cubicBezTo>
                    <a:pt x="44" y="85"/>
                    <a:pt x="48" y="85"/>
                    <a:pt x="51" y="85"/>
                  </a:cubicBezTo>
                  <a:cubicBezTo>
                    <a:pt x="52" y="89"/>
                    <a:pt x="53" y="94"/>
                    <a:pt x="54" y="95"/>
                  </a:cubicBezTo>
                  <a:cubicBezTo>
                    <a:pt x="54" y="96"/>
                    <a:pt x="55" y="96"/>
                    <a:pt x="55" y="97"/>
                  </a:cubicBezTo>
                  <a:cubicBezTo>
                    <a:pt x="56" y="97"/>
                    <a:pt x="57" y="97"/>
                    <a:pt x="58" y="97"/>
                  </a:cubicBezTo>
                  <a:cubicBezTo>
                    <a:pt x="59" y="97"/>
                    <a:pt x="60" y="97"/>
                    <a:pt x="60" y="96"/>
                  </a:cubicBezTo>
                  <a:cubicBezTo>
                    <a:pt x="61" y="95"/>
                    <a:pt x="61" y="94"/>
                    <a:pt x="61" y="93"/>
                  </a:cubicBezTo>
                  <a:cubicBezTo>
                    <a:pt x="61" y="92"/>
                    <a:pt x="61" y="88"/>
                    <a:pt x="60" y="83"/>
                  </a:cubicBezTo>
                  <a:cubicBezTo>
                    <a:pt x="63" y="82"/>
                    <a:pt x="66" y="81"/>
                    <a:pt x="69" y="79"/>
                  </a:cubicBezTo>
                  <a:cubicBezTo>
                    <a:pt x="72" y="82"/>
                    <a:pt x="75" y="85"/>
                    <a:pt x="76" y="86"/>
                  </a:cubicBezTo>
                  <a:cubicBezTo>
                    <a:pt x="77" y="87"/>
                    <a:pt x="78" y="87"/>
                    <a:pt x="79" y="87"/>
                  </a:cubicBezTo>
                  <a:cubicBezTo>
                    <a:pt x="79" y="87"/>
                    <a:pt x="80" y="86"/>
                    <a:pt x="81" y="86"/>
                  </a:cubicBezTo>
                  <a:cubicBezTo>
                    <a:pt x="82" y="85"/>
                    <a:pt x="82" y="84"/>
                    <a:pt x="82" y="83"/>
                  </a:cubicBezTo>
                  <a:cubicBezTo>
                    <a:pt x="83" y="83"/>
                    <a:pt x="82" y="82"/>
                    <a:pt x="82" y="81"/>
                  </a:cubicBezTo>
                  <a:cubicBezTo>
                    <a:pt x="81" y="80"/>
                    <a:pt x="78" y="76"/>
                    <a:pt x="76" y="72"/>
                  </a:cubicBezTo>
                  <a:cubicBezTo>
                    <a:pt x="77" y="70"/>
                    <a:pt x="79" y="67"/>
                    <a:pt x="80" y="65"/>
                  </a:cubicBezTo>
                  <a:cubicBezTo>
                    <a:pt x="85" y="66"/>
                    <a:pt x="90" y="67"/>
                    <a:pt x="91" y="67"/>
                  </a:cubicBezTo>
                  <a:cubicBezTo>
                    <a:pt x="92" y="67"/>
                    <a:pt x="93" y="67"/>
                    <a:pt x="94" y="67"/>
                  </a:cubicBezTo>
                  <a:cubicBezTo>
                    <a:pt x="94" y="66"/>
                    <a:pt x="95" y="65"/>
                    <a:pt x="95" y="64"/>
                  </a:cubicBezTo>
                  <a:cubicBezTo>
                    <a:pt x="96" y="63"/>
                    <a:pt x="95" y="63"/>
                    <a:pt x="95" y="62"/>
                  </a:cubicBezTo>
                  <a:cubicBezTo>
                    <a:pt x="95" y="61"/>
                    <a:pt x="94" y="60"/>
                    <a:pt x="93" y="60"/>
                  </a:cubicBezTo>
                  <a:cubicBezTo>
                    <a:pt x="92" y="59"/>
                    <a:pt x="88" y="57"/>
                    <a:pt x="83" y="55"/>
                  </a:cubicBezTo>
                  <a:cubicBezTo>
                    <a:pt x="84" y="52"/>
                    <a:pt x="84" y="49"/>
                    <a:pt x="84" y="46"/>
                  </a:cubicBezTo>
                  <a:cubicBezTo>
                    <a:pt x="88" y="45"/>
                    <a:pt x="93" y="43"/>
                    <a:pt x="94" y="43"/>
                  </a:cubicBezTo>
                  <a:cubicBezTo>
                    <a:pt x="95" y="43"/>
                    <a:pt x="96" y="42"/>
                    <a:pt x="96" y="41"/>
                  </a:cubicBezTo>
                  <a:cubicBezTo>
                    <a:pt x="97" y="41"/>
                    <a:pt x="97" y="40"/>
                    <a:pt x="97" y="39"/>
                  </a:cubicBezTo>
                  <a:close/>
                  <a:moveTo>
                    <a:pt x="54" y="75"/>
                  </a:moveTo>
                  <a:cubicBezTo>
                    <a:pt x="40" y="78"/>
                    <a:pt x="26" y="68"/>
                    <a:pt x="23" y="54"/>
                  </a:cubicBezTo>
                  <a:cubicBezTo>
                    <a:pt x="20" y="39"/>
                    <a:pt x="29" y="25"/>
                    <a:pt x="43" y="22"/>
                  </a:cubicBezTo>
                  <a:cubicBezTo>
                    <a:pt x="57" y="20"/>
                    <a:pt x="71" y="29"/>
                    <a:pt x="74" y="44"/>
                  </a:cubicBezTo>
                  <a:cubicBezTo>
                    <a:pt x="76" y="58"/>
                    <a:pt x="68" y="72"/>
                    <a:pt x="54" y="7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675"/>
            </a:p>
          </p:txBody>
        </p:sp>
        <p:sp>
          <p:nvSpPr>
            <p:cNvPr id="136" name="Freeform 322">
              <a:extLst>
                <a:ext uri="{FF2B5EF4-FFF2-40B4-BE49-F238E27FC236}">
                  <a16:creationId xmlns:a16="http://schemas.microsoft.com/office/drawing/2014/main" id="{2339B351-F9F9-4AC0-AFE5-F2A54B24D818}"/>
                </a:ext>
              </a:extLst>
            </p:cNvPr>
            <p:cNvSpPr>
              <a:spLocks noEditPoints="1"/>
            </p:cNvSpPr>
            <p:nvPr/>
          </p:nvSpPr>
          <p:spPr bwMode="auto">
            <a:xfrm flipH="1">
              <a:off x="4206005" y="8897810"/>
              <a:ext cx="1159151" cy="1130792"/>
            </a:xfrm>
            <a:custGeom>
              <a:avLst/>
              <a:gdLst>
                <a:gd name="T0" fmla="*/ 16 w 39"/>
                <a:gd name="T1" fmla="*/ 2 h 39"/>
                <a:gd name="T2" fmla="*/ 2 w 39"/>
                <a:gd name="T3" fmla="*/ 23 h 39"/>
                <a:gd name="T4" fmla="*/ 23 w 39"/>
                <a:gd name="T5" fmla="*/ 37 h 39"/>
                <a:gd name="T6" fmla="*/ 37 w 39"/>
                <a:gd name="T7" fmla="*/ 16 h 39"/>
                <a:gd name="T8" fmla="*/ 16 w 39"/>
                <a:gd name="T9" fmla="*/ 2 h 39"/>
                <a:gd name="T10" fmla="*/ 21 w 39"/>
                <a:gd name="T11" fmla="*/ 28 h 39"/>
                <a:gd name="T12" fmla="*/ 11 w 39"/>
                <a:gd name="T13" fmla="*/ 21 h 39"/>
                <a:gd name="T14" fmla="*/ 18 w 39"/>
                <a:gd name="T15" fmla="*/ 11 h 39"/>
                <a:gd name="T16" fmla="*/ 28 w 39"/>
                <a:gd name="T17" fmla="*/ 18 h 39"/>
                <a:gd name="T18" fmla="*/ 21 w 39"/>
                <a:gd name="T19" fmla="*/ 28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9" h="39">
                  <a:moveTo>
                    <a:pt x="16" y="2"/>
                  </a:moveTo>
                  <a:cubicBezTo>
                    <a:pt x="6" y="4"/>
                    <a:pt x="0" y="14"/>
                    <a:pt x="2" y="23"/>
                  </a:cubicBezTo>
                  <a:cubicBezTo>
                    <a:pt x="4" y="33"/>
                    <a:pt x="13" y="39"/>
                    <a:pt x="23" y="37"/>
                  </a:cubicBezTo>
                  <a:cubicBezTo>
                    <a:pt x="32" y="35"/>
                    <a:pt x="39" y="26"/>
                    <a:pt x="37" y="16"/>
                  </a:cubicBezTo>
                  <a:cubicBezTo>
                    <a:pt x="35" y="7"/>
                    <a:pt x="25" y="0"/>
                    <a:pt x="16" y="2"/>
                  </a:cubicBezTo>
                  <a:close/>
                  <a:moveTo>
                    <a:pt x="21" y="28"/>
                  </a:moveTo>
                  <a:cubicBezTo>
                    <a:pt x="16" y="29"/>
                    <a:pt x="12" y="26"/>
                    <a:pt x="11" y="21"/>
                  </a:cubicBezTo>
                  <a:cubicBezTo>
                    <a:pt x="10" y="17"/>
                    <a:pt x="13" y="12"/>
                    <a:pt x="18" y="11"/>
                  </a:cubicBezTo>
                  <a:cubicBezTo>
                    <a:pt x="22" y="10"/>
                    <a:pt x="27" y="13"/>
                    <a:pt x="28" y="18"/>
                  </a:cubicBezTo>
                  <a:cubicBezTo>
                    <a:pt x="29" y="23"/>
                    <a:pt x="26" y="27"/>
                    <a:pt x="21" y="2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675"/>
            </a:p>
          </p:txBody>
        </p:sp>
        <p:sp>
          <p:nvSpPr>
            <p:cNvPr id="137" name="Freeform 324">
              <a:extLst>
                <a:ext uri="{FF2B5EF4-FFF2-40B4-BE49-F238E27FC236}">
                  <a16:creationId xmlns:a16="http://schemas.microsoft.com/office/drawing/2014/main" id="{300DB095-2C94-47EE-92B6-AB39881C81DE}"/>
                </a:ext>
              </a:extLst>
            </p:cNvPr>
            <p:cNvSpPr>
              <a:spLocks noEditPoints="1"/>
            </p:cNvSpPr>
            <p:nvPr/>
          </p:nvSpPr>
          <p:spPr bwMode="auto">
            <a:xfrm flipH="1">
              <a:off x="7267351" y="6698780"/>
              <a:ext cx="1040264" cy="986436"/>
            </a:xfrm>
            <a:custGeom>
              <a:avLst/>
              <a:gdLst>
                <a:gd name="T0" fmla="*/ 24 w 35"/>
                <a:gd name="T1" fmla="*/ 1 h 34"/>
                <a:gd name="T2" fmla="*/ 19 w 35"/>
                <a:gd name="T3" fmla="*/ 0 h 34"/>
                <a:gd name="T4" fmla="*/ 18 w 35"/>
                <a:gd name="T5" fmla="*/ 5 h 34"/>
                <a:gd name="T6" fmla="*/ 13 w 35"/>
                <a:gd name="T7" fmla="*/ 5 h 34"/>
                <a:gd name="T8" fmla="*/ 11 w 35"/>
                <a:gd name="T9" fmla="*/ 1 h 34"/>
                <a:gd name="T10" fmla="*/ 7 w 35"/>
                <a:gd name="T11" fmla="*/ 4 h 34"/>
                <a:gd name="T12" fmla="*/ 9 w 35"/>
                <a:gd name="T13" fmla="*/ 8 h 34"/>
                <a:gd name="T14" fmla="*/ 6 w 35"/>
                <a:gd name="T15" fmla="*/ 12 h 34"/>
                <a:gd name="T16" fmla="*/ 1 w 35"/>
                <a:gd name="T17" fmla="*/ 11 h 34"/>
                <a:gd name="T18" fmla="*/ 0 w 35"/>
                <a:gd name="T19" fmla="*/ 15 h 34"/>
                <a:gd name="T20" fmla="*/ 5 w 35"/>
                <a:gd name="T21" fmla="*/ 16 h 34"/>
                <a:gd name="T22" fmla="*/ 6 w 35"/>
                <a:gd name="T23" fmla="*/ 21 h 34"/>
                <a:gd name="T24" fmla="*/ 2 w 35"/>
                <a:gd name="T25" fmla="*/ 24 h 34"/>
                <a:gd name="T26" fmla="*/ 4 w 35"/>
                <a:gd name="T27" fmla="*/ 28 h 34"/>
                <a:gd name="T28" fmla="*/ 8 w 35"/>
                <a:gd name="T29" fmla="*/ 25 h 34"/>
                <a:gd name="T30" fmla="*/ 12 w 35"/>
                <a:gd name="T31" fmla="*/ 28 h 34"/>
                <a:gd name="T32" fmla="*/ 11 w 35"/>
                <a:gd name="T33" fmla="*/ 33 h 34"/>
                <a:gd name="T34" fmla="*/ 16 w 35"/>
                <a:gd name="T35" fmla="*/ 34 h 34"/>
                <a:gd name="T36" fmla="*/ 17 w 35"/>
                <a:gd name="T37" fmla="*/ 30 h 34"/>
                <a:gd name="T38" fmla="*/ 22 w 35"/>
                <a:gd name="T39" fmla="*/ 29 h 34"/>
                <a:gd name="T40" fmla="*/ 24 w 35"/>
                <a:gd name="T41" fmla="*/ 33 h 34"/>
                <a:gd name="T42" fmla="*/ 28 w 35"/>
                <a:gd name="T43" fmla="*/ 30 h 34"/>
                <a:gd name="T44" fmla="*/ 26 w 35"/>
                <a:gd name="T45" fmla="*/ 26 h 34"/>
                <a:gd name="T46" fmla="*/ 29 w 35"/>
                <a:gd name="T47" fmla="*/ 22 h 34"/>
                <a:gd name="T48" fmla="*/ 33 w 35"/>
                <a:gd name="T49" fmla="*/ 24 h 34"/>
                <a:gd name="T50" fmla="*/ 35 w 35"/>
                <a:gd name="T51" fmla="*/ 19 h 34"/>
                <a:gd name="T52" fmla="*/ 30 w 35"/>
                <a:gd name="T53" fmla="*/ 18 h 34"/>
                <a:gd name="T54" fmla="*/ 29 w 35"/>
                <a:gd name="T55" fmla="*/ 13 h 34"/>
                <a:gd name="T56" fmla="*/ 33 w 35"/>
                <a:gd name="T57" fmla="*/ 10 h 34"/>
                <a:gd name="T58" fmla="*/ 31 w 35"/>
                <a:gd name="T59" fmla="*/ 6 h 34"/>
                <a:gd name="T60" fmla="*/ 27 w 35"/>
                <a:gd name="T61" fmla="*/ 9 h 34"/>
                <a:gd name="T62" fmla="*/ 23 w 35"/>
                <a:gd name="T63" fmla="*/ 6 h 34"/>
                <a:gd name="T64" fmla="*/ 24 w 35"/>
                <a:gd name="T65" fmla="*/ 1 h 34"/>
                <a:gd name="T66" fmla="*/ 22 w 35"/>
                <a:gd name="T67" fmla="*/ 18 h 34"/>
                <a:gd name="T68" fmla="*/ 16 w 35"/>
                <a:gd name="T69" fmla="*/ 22 h 34"/>
                <a:gd name="T70" fmla="*/ 12 w 35"/>
                <a:gd name="T71" fmla="*/ 16 h 34"/>
                <a:gd name="T72" fmla="*/ 19 w 35"/>
                <a:gd name="T73" fmla="*/ 12 h 34"/>
                <a:gd name="T74" fmla="*/ 22 w 35"/>
                <a:gd name="T75" fmla="*/ 18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5" h="34">
                  <a:moveTo>
                    <a:pt x="24" y="1"/>
                  </a:moveTo>
                  <a:cubicBezTo>
                    <a:pt x="19" y="0"/>
                    <a:pt x="19" y="0"/>
                    <a:pt x="19" y="0"/>
                  </a:cubicBezTo>
                  <a:cubicBezTo>
                    <a:pt x="18" y="5"/>
                    <a:pt x="18" y="5"/>
                    <a:pt x="18" y="5"/>
                  </a:cubicBezTo>
                  <a:cubicBezTo>
                    <a:pt x="16" y="4"/>
                    <a:pt x="15" y="5"/>
                    <a:pt x="13" y="5"/>
                  </a:cubicBezTo>
                  <a:cubicBezTo>
                    <a:pt x="11" y="1"/>
                    <a:pt x="11" y="1"/>
                    <a:pt x="11" y="1"/>
                  </a:cubicBezTo>
                  <a:cubicBezTo>
                    <a:pt x="7" y="4"/>
                    <a:pt x="7" y="4"/>
                    <a:pt x="7" y="4"/>
                  </a:cubicBezTo>
                  <a:cubicBezTo>
                    <a:pt x="9" y="8"/>
                    <a:pt x="9" y="8"/>
                    <a:pt x="9" y="8"/>
                  </a:cubicBezTo>
                  <a:cubicBezTo>
                    <a:pt x="8" y="9"/>
                    <a:pt x="7" y="10"/>
                    <a:pt x="6" y="12"/>
                  </a:cubicBezTo>
                  <a:cubicBezTo>
                    <a:pt x="1" y="11"/>
                    <a:pt x="1" y="11"/>
                    <a:pt x="1" y="11"/>
                  </a:cubicBezTo>
                  <a:cubicBezTo>
                    <a:pt x="0" y="15"/>
                    <a:pt x="0" y="15"/>
                    <a:pt x="0" y="15"/>
                  </a:cubicBezTo>
                  <a:cubicBezTo>
                    <a:pt x="5" y="16"/>
                    <a:pt x="5" y="16"/>
                    <a:pt x="5" y="16"/>
                  </a:cubicBezTo>
                  <a:cubicBezTo>
                    <a:pt x="5" y="18"/>
                    <a:pt x="5" y="20"/>
                    <a:pt x="6" y="21"/>
                  </a:cubicBezTo>
                  <a:cubicBezTo>
                    <a:pt x="2" y="24"/>
                    <a:pt x="2" y="24"/>
                    <a:pt x="2" y="24"/>
                  </a:cubicBezTo>
                  <a:cubicBezTo>
                    <a:pt x="4" y="28"/>
                    <a:pt x="4" y="28"/>
                    <a:pt x="4" y="28"/>
                  </a:cubicBezTo>
                  <a:cubicBezTo>
                    <a:pt x="8" y="25"/>
                    <a:pt x="8" y="25"/>
                    <a:pt x="8" y="25"/>
                  </a:cubicBezTo>
                  <a:cubicBezTo>
                    <a:pt x="9" y="27"/>
                    <a:pt x="11" y="28"/>
                    <a:pt x="12" y="28"/>
                  </a:cubicBezTo>
                  <a:cubicBezTo>
                    <a:pt x="11" y="33"/>
                    <a:pt x="11" y="33"/>
                    <a:pt x="11" y="33"/>
                  </a:cubicBezTo>
                  <a:cubicBezTo>
                    <a:pt x="16" y="34"/>
                    <a:pt x="16" y="34"/>
                    <a:pt x="16" y="34"/>
                  </a:cubicBezTo>
                  <a:cubicBezTo>
                    <a:pt x="17" y="30"/>
                    <a:pt x="17" y="30"/>
                    <a:pt x="17" y="30"/>
                  </a:cubicBezTo>
                  <a:cubicBezTo>
                    <a:pt x="18" y="30"/>
                    <a:pt x="20" y="29"/>
                    <a:pt x="22" y="29"/>
                  </a:cubicBezTo>
                  <a:cubicBezTo>
                    <a:pt x="24" y="33"/>
                    <a:pt x="24" y="33"/>
                    <a:pt x="24" y="33"/>
                  </a:cubicBezTo>
                  <a:cubicBezTo>
                    <a:pt x="28" y="30"/>
                    <a:pt x="28" y="30"/>
                    <a:pt x="28" y="30"/>
                  </a:cubicBezTo>
                  <a:cubicBezTo>
                    <a:pt x="26" y="26"/>
                    <a:pt x="26" y="26"/>
                    <a:pt x="26" y="26"/>
                  </a:cubicBezTo>
                  <a:cubicBezTo>
                    <a:pt x="27" y="25"/>
                    <a:pt x="28" y="24"/>
                    <a:pt x="29" y="22"/>
                  </a:cubicBezTo>
                  <a:cubicBezTo>
                    <a:pt x="33" y="24"/>
                    <a:pt x="33" y="24"/>
                    <a:pt x="33" y="24"/>
                  </a:cubicBezTo>
                  <a:cubicBezTo>
                    <a:pt x="35" y="19"/>
                    <a:pt x="35" y="19"/>
                    <a:pt x="35" y="19"/>
                  </a:cubicBezTo>
                  <a:cubicBezTo>
                    <a:pt x="30" y="18"/>
                    <a:pt x="30" y="18"/>
                    <a:pt x="30" y="18"/>
                  </a:cubicBezTo>
                  <a:cubicBezTo>
                    <a:pt x="30" y="16"/>
                    <a:pt x="30" y="14"/>
                    <a:pt x="29" y="13"/>
                  </a:cubicBezTo>
                  <a:cubicBezTo>
                    <a:pt x="33" y="10"/>
                    <a:pt x="33" y="10"/>
                    <a:pt x="33" y="10"/>
                  </a:cubicBezTo>
                  <a:cubicBezTo>
                    <a:pt x="31" y="6"/>
                    <a:pt x="31" y="6"/>
                    <a:pt x="31" y="6"/>
                  </a:cubicBezTo>
                  <a:cubicBezTo>
                    <a:pt x="27" y="9"/>
                    <a:pt x="27" y="9"/>
                    <a:pt x="27" y="9"/>
                  </a:cubicBezTo>
                  <a:cubicBezTo>
                    <a:pt x="26" y="7"/>
                    <a:pt x="24" y="6"/>
                    <a:pt x="23" y="6"/>
                  </a:cubicBezTo>
                  <a:cubicBezTo>
                    <a:pt x="24" y="1"/>
                    <a:pt x="24" y="1"/>
                    <a:pt x="24" y="1"/>
                  </a:cubicBezTo>
                  <a:close/>
                  <a:moveTo>
                    <a:pt x="22" y="18"/>
                  </a:moveTo>
                  <a:cubicBezTo>
                    <a:pt x="22" y="21"/>
                    <a:pt x="19" y="23"/>
                    <a:pt x="16" y="22"/>
                  </a:cubicBezTo>
                  <a:cubicBezTo>
                    <a:pt x="13" y="21"/>
                    <a:pt x="12" y="19"/>
                    <a:pt x="12" y="16"/>
                  </a:cubicBezTo>
                  <a:cubicBezTo>
                    <a:pt x="13" y="13"/>
                    <a:pt x="16" y="11"/>
                    <a:pt x="19" y="12"/>
                  </a:cubicBezTo>
                  <a:cubicBezTo>
                    <a:pt x="21" y="13"/>
                    <a:pt x="23" y="16"/>
                    <a:pt x="22"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675"/>
            </a:p>
          </p:txBody>
        </p:sp>
        <p:sp>
          <p:nvSpPr>
            <p:cNvPr id="138" name="Freeform 327">
              <a:extLst>
                <a:ext uri="{FF2B5EF4-FFF2-40B4-BE49-F238E27FC236}">
                  <a16:creationId xmlns:a16="http://schemas.microsoft.com/office/drawing/2014/main" id="{8FF98563-BC11-4C6D-B2C5-D8716E390F04}"/>
                </a:ext>
              </a:extLst>
            </p:cNvPr>
            <p:cNvSpPr>
              <a:spLocks noEditPoints="1"/>
            </p:cNvSpPr>
            <p:nvPr/>
          </p:nvSpPr>
          <p:spPr bwMode="auto">
            <a:xfrm flipH="1">
              <a:off x="2184921" y="5572801"/>
              <a:ext cx="832211" cy="837267"/>
            </a:xfrm>
            <a:custGeom>
              <a:avLst/>
              <a:gdLst>
                <a:gd name="T0" fmla="*/ 19 w 28"/>
                <a:gd name="T1" fmla="*/ 1 h 29"/>
                <a:gd name="T2" fmla="*/ 15 w 28"/>
                <a:gd name="T3" fmla="*/ 0 h 29"/>
                <a:gd name="T4" fmla="*/ 14 w 28"/>
                <a:gd name="T5" fmla="*/ 4 h 29"/>
                <a:gd name="T6" fmla="*/ 10 w 28"/>
                <a:gd name="T7" fmla="*/ 5 h 29"/>
                <a:gd name="T8" fmla="*/ 8 w 28"/>
                <a:gd name="T9" fmla="*/ 1 h 29"/>
                <a:gd name="T10" fmla="*/ 5 w 28"/>
                <a:gd name="T11" fmla="*/ 3 h 29"/>
                <a:gd name="T12" fmla="*/ 7 w 28"/>
                <a:gd name="T13" fmla="*/ 7 h 29"/>
                <a:gd name="T14" fmla="*/ 4 w 28"/>
                <a:gd name="T15" fmla="*/ 10 h 29"/>
                <a:gd name="T16" fmla="*/ 0 w 28"/>
                <a:gd name="T17" fmla="*/ 9 h 29"/>
                <a:gd name="T18" fmla="*/ 0 w 28"/>
                <a:gd name="T19" fmla="*/ 13 h 29"/>
                <a:gd name="T20" fmla="*/ 3 w 28"/>
                <a:gd name="T21" fmla="*/ 14 h 29"/>
                <a:gd name="T22" fmla="*/ 4 w 28"/>
                <a:gd name="T23" fmla="*/ 18 h 29"/>
                <a:gd name="T24" fmla="*/ 1 w 28"/>
                <a:gd name="T25" fmla="*/ 20 h 29"/>
                <a:gd name="T26" fmla="*/ 3 w 28"/>
                <a:gd name="T27" fmla="*/ 23 h 29"/>
                <a:gd name="T28" fmla="*/ 6 w 28"/>
                <a:gd name="T29" fmla="*/ 21 h 29"/>
                <a:gd name="T30" fmla="*/ 9 w 28"/>
                <a:gd name="T31" fmla="*/ 24 h 29"/>
                <a:gd name="T32" fmla="*/ 8 w 28"/>
                <a:gd name="T33" fmla="*/ 28 h 29"/>
                <a:gd name="T34" fmla="*/ 12 w 28"/>
                <a:gd name="T35" fmla="*/ 29 h 29"/>
                <a:gd name="T36" fmla="*/ 13 w 28"/>
                <a:gd name="T37" fmla="*/ 25 h 29"/>
                <a:gd name="T38" fmla="*/ 17 w 28"/>
                <a:gd name="T39" fmla="*/ 24 h 29"/>
                <a:gd name="T40" fmla="*/ 19 w 28"/>
                <a:gd name="T41" fmla="*/ 28 h 29"/>
                <a:gd name="T42" fmla="*/ 23 w 28"/>
                <a:gd name="T43" fmla="*/ 26 h 29"/>
                <a:gd name="T44" fmla="*/ 21 w 28"/>
                <a:gd name="T45" fmla="*/ 22 h 29"/>
                <a:gd name="T46" fmla="*/ 23 w 28"/>
                <a:gd name="T47" fmla="*/ 19 h 29"/>
                <a:gd name="T48" fmla="*/ 27 w 28"/>
                <a:gd name="T49" fmla="*/ 20 h 29"/>
                <a:gd name="T50" fmla="*/ 28 w 28"/>
                <a:gd name="T51" fmla="*/ 16 h 29"/>
                <a:gd name="T52" fmla="*/ 24 w 28"/>
                <a:gd name="T53" fmla="*/ 15 h 29"/>
                <a:gd name="T54" fmla="*/ 24 w 28"/>
                <a:gd name="T55" fmla="*/ 11 h 29"/>
                <a:gd name="T56" fmla="*/ 27 w 28"/>
                <a:gd name="T57" fmla="*/ 9 h 29"/>
                <a:gd name="T58" fmla="*/ 25 w 28"/>
                <a:gd name="T59" fmla="*/ 5 h 29"/>
                <a:gd name="T60" fmla="*/ 22 w 28"/>
                <a:gd name="T61" fmla="*/ 7 h 29"/>
                <a:gd name="T62" fmla="*/ 18 w 28"/>
                <a:gd name="T63" fmla="*/ 5 h 29"/>
                <a:gd name="T64" fmla="*/ 19 w 28"/>
                <a:gd name="T65" fmla="*/ 1 h 29"/>
                <a:gd name="T66" fmla="*/ 18 w 28"/>
                <a:gd name="T67" fmla="*/ 15 h 29"/>
                <a:gd name="T68" fmla="*/ 13 w 28"/>
                <a:gd name="T69" fmla="*/ 19 h 29"/>
                <a:gd name="T70" fmla="*/ 10 w 28"/>
                <a:gd name="T71" fmla="*/ 13 h 29"/>
                <a:gd name="T72" fmla="*/ 15 w 28"/>
                <a:gd name="T73" fmla="*/ 10 h 29"/>
                <a:gd name="T74" fmla="*/ 18 w 28"/>
                <a:gd name="T75" fmla="*/ 1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8" h="29">
                  <a:moveTo>
                    <a:pt x="19" y="1"/>
                  </a:moveTo>
                  <a:cubicBezTo>
                    <a:pt x="15" y="0"/>
                    <a:pt x="15" y="0"/>
                    <a:pt x="15" y="0"/>
                  </a:cubicBezTo>
                  <a:cubicBezTo>
                    <a:pt x="14" y="4"/>
                    <a:pt x="14" y="4"/>
                    <a:pt x="14" y="4"/>
                  </a:cubicBezTo>
                  <a:cubicBezTo>
                    <a:pt x="13" y="4"/>
                    <a:pt x="11" y="4"/>
                    <a:pt x="10" y="5"/>
                  </a:cubicBezTo>
                  <a:cubicBezTo>
                    <a:pt x="8" y="1"/>
                    <a:pt x="8" y="1"/>
                    <a:pt x="8" y="1"/>
                  </a:cubicBezTo>
                  <a:cubicBezTo>
                    <a:pt x="5" y="3"/>
                    <a:pt x="5" y="3"/>
                    <a:pt x="5" y="3"/>
                  </a:cubicBezTo>
                  <a:cubicBezTo>
                    <a:pt x="7" y="7"/>
                    <a:pt x="7" y="7"/>
                    <a:pt x="7" y="7"/>
                  </a:cubicBezTo>
                  <a:cubicBezTo>
                    <a:pt x="6" y="8"/>
                    <a:pt x="5" y="9"/>
                    <a:pt x="4" y="10"/>
                  </a:cubicBezTo>
                  <a:cubicBezTo>
                    <a:pt x="0" y="9"/>
                    <a:pt x="0" y="9"/>
                    <a:pt x="0" y="9"/>
                  </a:cubicBezTo>
                  <a:cubicBezTo>
                    <a:pt x="0" y="13"/>
                    <a:pt x="0" y="13"/>
                    <a:pt x="0" y="13"/>
                  </a:cubicBezTo>
                  <a:cubicBezTo>
                    <a:pt x="3" y="14"/>
                    <a:pt x="3" y="14"/>
                    <a:pt x="3" y="14"/>
                  </a:cubicBezTo>
                  <a:cubicBezTo>
                    <a:pt x="3" y="15"/>
                    <a:pt x="3" y="17"/>
                    <a:pt x="4" y="18"/>
                  </a:cubicBezTo>
                  <a:cubicBezTo>
                    <a:pt x="1" y="20"/>
                    <a:pt x="1" y="20"/>
                    <a:pt x="1" y="20"/>
                  </a:cubicBezTo>
                  <a:cubicBezTo>
                    <a:pt x="3" y="23"/>
                    <a:pt x="3" y="23"/>
                    <a:pt x="3" y="23"/>
                  </a:cubicBezTo>
                  <a:cubicBezTo>
                    <a:pt x="6" y="21"/>
                    <a:pt x="6" y="21"/>
                    <a:pt x="6" y="21"/>
                  </a:cubicBezTo>
                  <a:cubicBezTo>
                    <a:pt x="7" y="22"/>
                    <a:pt x="8" y="23"/>
                    <a:pt x="9" y="24"/>
                  </a:cubicBezTo>
                  <a:cubicBezTo>
                    <a:pt x="8" y="28"/>
                    <a:pt x="8" y="28"/>
                    <a:pt x="8" y="28"/>
                  </a:cubicBezTo>
                  <a:cubicBezTo>
                    <a:pt x="12" y="29"/>
                    <a:pt x="12" y="29"/>
                    <a:pt x="12" y="29"/>
                  </a:cubicBezTo>
                  <a:cubicBezTo>
                    <a:pt x="13" y="25"/>
                    <a:pt x="13" y="25"/>
                    <a:pt x="13" y="25"/>
                  </a:cubicBezTo>
                  <a:cubicBezTo>
                    <a:pt x="15" y="25"/>
                    <a:pt x="16" y="25"/>
                    <a:pt x="17" y="24"/>
                  </a:cubicBezTo>
                  <a:cubicBezTo>
                    <a:pt x="19" y="28"/>
                    <a:pt x="19" y="28"/>
                    <a:pt x="19" y="28"/>
                  </a:cubicBezTo>
                  <a:cubicBezTo>
                    <a:pt x="23" y="26"/>
                    <a:pt x="23" y="26"/>
                    <a:pt x="23" y="26"/>
                  </a:cubicBezTo>
                  <a:cubicBezTo>
                    <a:pt x="21" y="22"/>
                    <a:pt x="21" y="22"/>
                    <a:pt x="21" y="22"/>
                  </a:cubicBezTo>
                  <a:cubicBezTo>
                    <a:pt x="22" y="21"/>
                    <a:pt x="23" y="20"/>
                    <a:pt x="23" y="19"/>
                  </a:cubicBezTo>
                  <a:cubicBezTo>
                    <a:pt x="27" y="20"/>
                    <a:pt x="27" y="20"/>
                    <a:pt x="27" y="20"/>
                  </a:cubicBezTo>
                  <a:cubicBezTo>
                    <a:pt x="28" y="16"/>
                    <a:pt x="28" y="16"/>
                    <a:pt x="28" y="16"/>
                  </a:cubicBezTo>
                  <a:cubicBezTo>
                    <a:pt x="24" y="15"/>
                    <a:pt x="24" y="15"/>
                    <a:pt x="24" y="15"/>
                  </a:cubicBezTo>
                  <a:cubicBezTo>
                    <a:pt x="24" y="14"/>
                    <a:pt x="24" y="12"/>
                    <a:pt x="24" y="11"/>
                  </a:cubicBezTo>
                  <a:cubicBezTo>
                    <a:pt x="27" y="9"/>
                    <a:pt x="27" y="9"/>
                    <a:pt x="27" y="9"/>
                  </a:cubicBezTo>
                  <a:cubicBezTo>
                    <a:pt x="25" y="5"/>
                    <a:pt x="25" y="5"/>
                    <a:pt x="25" y="5"/>
                  </a:cubicBezTo>
                  <a:cubicBezTo>
                    <a:pt x="22" y="7"/>
                    <a:pt x="22" y="7"/>
                    <a:pt x="22" y="7"/>
                  </a:cubicBezTo>
                  <a:cubicBezTo>
                    <a:pt x="21" y="6"/>
                    <a:pt x="19" y="6"/>
                    <a:pt x="18" y="5"/>
                  </a:cubicBezTo>
                  <a:cubicBezTo>
                    <a:pt x="19" y="1"/>
                    <a:pt x="19" y="1"/>
                    <a:pt x="19" y="1"/>
                  </a:cubicBezTo>
                  <a:close/>
                  <a:moveTo>
                    <a:pt x="18" y="15"/>
                  </a:moveTo>
                  <a:cubicBezTo>
                    <a:pt x="17" y="18"/>
                    <a:pt x="15" y="19"/>
                    <a:pt x="13" y="19"/>
                  </a:cubicBezTo>
                  <a:cubicBezTo>
                    <a:pt x="10" y="18"/>
                    <a:pt x="9" y="16"/>
                    <a:pt x="10" y="13"/>
                  </a:cubicBezTo>
                  <a:cubicBezTo>
                    <a:pt x="10" y="11"/>
                    <a:pt x="12" y="10"/>
                    <a:pt x="15" y="10"/>
                  </a:cubicBezTo>
                  <a:cubicBezTo>
                    <a:pt x="17" y="11"/>
                    <a:pt x="19" y="13"/>
                    <a:pt x="18"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675"/>
            </a:p>
          </p:txBody>
        </p:sp>
        <p:sp>
          <p:nvSpPr>
            <p:cNvPr id="139" name="Freeform 328">
              <a:extLst>
                <a:ext uri="{FF2B5EF4-FFF2-40B4-BE49-F238E27FC236}">
                  <a16:creationId xmlns:a16="http://schemas.microsoft.com/office/drawing/2014/main" id="{466CD8FD-CAB3-4F2E-8D58-D88FD71B9EA8}"/>
                </a:ext>
              </a:extLst>
            </p:cNvPr>
            <p:cNvSpPr>
              <a:spLocks noEditPoints="1"/>
            </p:cNvSpPr>
            <p:nvPr/>
          </p:nvSpPr>
          <p:spPr bwMode="auto">
            <a:xfrm flipH="1">
              <a:off x="7713179" y="4875080"/>
              <a:ext cx="832211" cy="813208"/>
            </a:xfrm>
            <a:custGeom>
              <a:avLst/>
              <a:gdLst>
                <a:gd name="T0" fmla="*/ 19 w 28"/>
                <a:gd name="T1" fmla="*/ 1 h 28"/>
                <a:gd name="T2" fmla="*/ 16 w 28"/>
                <a:gd name="T3" fmla="*/ 0 h 28"/>
                <a:gd name="T4" fmla="*/ 15 w 28"/>
                <a:gd name="T5" fmla="*/ 3 h 28"/>
                <a:gd name="T6" fmla="*/ 10 w 28"/>
                <a:gd name="T7" fmla="*/ 4 h 28"/>
                <a:gd name="T8" fmla="*/ 8 w 28"/>
                <a:gd name="T9" fmla="*/ 1 h 28"/>
                <a:gd name="T10" fmla="*/ 5 w 28"/>
                <a:gd name="T11" fmla="*/ 3 h 28"/>
                <a:gd name="T12" fmla="*/ 7 w 28"/>
                <a:gd name="T13" fmla="*/ 6 h 28"/>
                <a:gd name="T14" fmla="*/ 5 w 28"/>
                <a:gd name="T15" fmla="*/ 9 h 28"/>
                <a:gd name="T16" fmla="*/ 1 w 28"/>
                <a:gd name="T17" fmla="*/ 8 h 28"/>
                <a:gd name="T18" fmla="*/ 0 w 28"/>
                <a:gd name="T19" fmla="*/ 12 h 28"/>
                <a:gd name="T20" fmla="*/ 4 w 28"/>
                <a:gd name="T21" fmla="*/ 13 h 28"/>
                <a:gd name="T22" fmla="*/ 4 w 28"/>
                <a:gd name="T23" fmla="*/ 17 h 28"/>
                <a:gd name="T24" fmla="*/ 1 w 28"/>
                <a:gd name="T25" fmla="*/ 19 h 28"/>
                <a:gd name="T26" fmla="*/ 3 w 28"/>
                <a:gd name="T27" fmla="*/ 23 h 28"/>
                <a:gd name="T28" fmla="*/ 6 w 28"/>
                <a:gd name="T29" fmla="*/ 21 h 28"/>
                <a:gd name="T30" fmla="*/ 10 w 28"/>
                <a:gd name="T31" fmla="*/ 23 h 28"/>
                <a:gd name="T32" fmla="*/ 9 w 28"/>
                <a:gd name="T33" fmla="*/ 27 h 28"/>
                <a:gd name="T34" fmla="*/ 12 w 28"/>
                <a:gd name="T35" fmla="*/ 28 h 28"/>
                <a:gd name="T36" fmla="*/ 13 w 28"/>
                <a:gd name="T37" fmla="*/ 24 h 28"/>
                <a:gd name="T38" fmla="*/ 18 w 28"/>
                <a:gd name="T39" fmla="*/ 24 h 28"/>
                <a:gd name="T40" fmla="*/ 20 w 28"/>
                <a:gd name="T41" fmla="*/ 27 h 28"/>
                <a:gd name="T42" fmla="*/ 23 w 28"/>
                <a:gd name="T43" fmla="*/ 25 h 28"/>
                <a:gd name="T44" fmla="*/ 21 w 28"/>
                <a:gd name="T45" fmla="*/ 22 h 28"/>
                <a:gd name="T46" fmla="*/ 23 w 28"/>
                <a:gd name="T47" fmla="*/ 18 h 28"/>
                <a:gd name="T48" fmla="*/ 27 w 28"/>
                <a:gd name="T49" fmla="*/ 19 h 28"/>
                <a:gd name="T50" fmla="*/ 28 w 28"/>
                <a:gd name="T51" fmla="*/ 15 h 28"/>
                <a:gd name="T52" fmla="*/ 24 w 28"/>
                <a:gd name="T53" fmla="*/ 14 h 28"/>
                <a:gd name="T54" fmla="*/ 24 w 28"/>
                <a:gd name="T55" fmla="*/ 10 h 28"/>
                <a:gd name="T56" fmla="*/ 27 w 28"/>
                <a:gd name="T57" fmla="*/ 8 h 28"/>
                <a:gd name="T58" fmla="*/ 25 w 28"/>
                <a:gd name="T59" fmla="*/ 5 h 28"/>
                <a:gd name="T60" fmla="*/ 22 w 28"/>
                <a:gd name="T61" fmla="*/ 7 h 28"/>
                <a:gd name="T62" fmla="*/ 18 w 28"/>
                <a:gd name="T63" fmla="*/ 4 h 28"/>
                <a:gd name="T64" fmla="*/ 19 w 28"/>
                <a:gd name="T65" fmla="*/ 1 h 28"/>
                <a:gd name="T66" fmla="*/ 18 w 28"/>
                <a:gd name="T67" fmla="*/ 15 h 28"/>
                <a:gd name="T68" fmla="*/ 13 w 28"/>
                <a:gd name="T69" fmla="*/ 18 h 28"/>
                <a:gd name="T70" fmla="*/ 10 w 28"/>
                <a:gd name="T71" fmla="*/ 13 h 28"/>
                <a:gd name="T72" fmla="*/ 15 w 28"/>
                <a:gd name="T73" fmla="*/ 10 h 28"/>
                <a:gd name="T74" fmla="*/ 18 w 28"/>
                <a:gd name="T75" fmla="*/ 1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8" h="28">
                  <a:moveTo>
                    <a:pt x="19" y="1"/>
                  </a:moveTo>
                  <a:cubicBezTo>
                    <a:pt x="16" y="0"/>
                    <a:pt x="16" y="0"/>
                    <a:pt x="16" y="0"/>
                  </a:cubicBezTo>
                  <a:cubicBezTo>
                    <a:pt x="15" y="3"/>
                    <a:pt x="15" y="3"/>
                    <a:pt x="15" y="3"/>
                  </a:cubicBezTo>
                  <a:cubicBezTo>
                    <a:pt x="13" y="3"/>
                    <a:pt x="12" y="4"/>
                    <a:pt x="10" y="4"/>
                  </a:cubicBezTo>
                  <a:cubicBezTo>
                    <a:pt x="8" y="1"/>
                    <a:pt x="8" y="1"/>
                    <a:pt x="8" y="1"/>
                  </a:cubicBezTo>
                  <a:cubicBezTo>
                    <a:pt x="5" y="3"/>
                    <a:pt x="5" y="3"/>
                    <a:pt x="5" y="3"/>
                  </a:cubicBezTo>
                  <a:cubicBezTo>
                    <a:pt x="7" y="6"/>
                    <a:pt x="7" y="6"/>
                    <a:pt x="7" y="6"/>
                  </a:cubicBezTo>
                  <a:cubicBezTo>
                    <a:pt x="6" y="7"/>
                    <a:pt x="5" y="8"/>
                    <a:pt x="5" y="9"/>
                  </a:cubicBezTo>
                  <a:cubicBezTo>
                    <a:pt x="1" y="8"/>
                    <a:pt x="1" y="8"/>
                    <a:pt x="1" y="8"/>
                  </a:cubicBezTo>
                  <a:cubicBezTo>
                    <a:pt x="0" y="12"/>
                    <a:pt x="0" y="12"/>
                    <a:pt x="0" y="12"/>
                  </a:cubicBezTo>
                  <a:cubicBezTo>
                    <a:pt x="4" y="13"/>
                    <a:pt x="4" y="13"/>
                    <a:pt x="4" y="13"/>
                  </a:cubicBezTo>
                  <a:cubicBezTo>
                    <a:pt x="3" y="15"/>
                    <a:pt x="4" y="16"/>
                    <a:pt x="4" y="17"/>
                  </a:cubicBezTo>
                  <a:cubicBezTo>
                    <a:pt x="1" y="19"/>
                    <a:pt x="1" y="19"/>
                    <a:pt x="1" y="19"/>
                  </a:cubicBezTo>
                  <a:cubicBezTo>
                    <a:pt x="3" y="23"/>
                    <a:pt x="3" y="23"/>
                    <a:pt x="3" y="23"/>
                  </a:cubicBezTo>
                  <a:cubicBezTo>
                    <a:pt x="6" y="21"/>
                    <a:pt x="6" y="21"/>
                    <a:pt x="6" y="21"/>
                  </a:cubicBezTo>
                  <a:cubicBezTo>
                    <a:pt x="7" y="22"/>
                    <a:pt x="8" y="23"/>
                    <a:pt x="10" y="23"/>
                  </a:cubicBezTo>
                  <a:cubicBezTo>
                    <a:pt x="9" y="27"/>
                    <a:pt x="9" y="27"/>
                    <a:pt x="9" y="27"/>
                  </a:cubicBezTo>
                  <a:cubicBezTo>
                    <a:pt x="12" y="28"/>
                    <a:pt x="12" y="28"/>
                    <a:pt x="12" y="28"/>
                  </a:cubicBezTo>
                  <a:cubicBezTo>
                    <a:pt x="13" y="24"/>
                    <a:pt x="13" y="24"/>
                    <a:pt x="13" y="24"/>
                  </a:cubicBezTo>
                  <a:cubicBezTo>
                    <a:pt x="15" y="24"/>
                    <a:pt x="16" y="24"/>
                    <a:pt x="18" y="24"/>
                  </a:cubicBezTo>
                  <a:cubicBezTo>
                    <a:pt x="20" y="27"/>
                    <a:pt x="20" y="27"/>
                    <a:pt x="20" y="27"/>
                  </a:cubicBezTo>
                  <a:cubicBezTo>
                    <a:pt x="23" y="25"/>
                    <a:pt x="23" y="25"/>
                    <a:pt x="23" y="25"/>
                  </a:cubicBezTo>
                  <a:cubicBezTo>
                    <a:pt x="21" y="22"/>
                    <a:pt x="21" y="22"/>
                    <a:pt x="21" y="22"/>
                  </a:cubicBezTo>
                  <a:cubicBezTo>
                    <a:pt x="22" y="21"/>
                    <a:pt x="23" y="20"/>
                    <a:pt x="23" y="18"/>
                  </a:cubicBezTo>
                  <a:cubicBezTo>
                    <a:pt x="27" y="19"/>
                    <a:pt x="27" y="19"/>
                    <a:pt x="27" y="19"/>
                  </a:cubicBezTo>
                  <a:cubicBezTo>
                    <a:pt x="28" y="15"/>
                    <a:pt x="28" y="15"/>
                    <a:pt x="28" y="15"/>
                  </a:cubicBezTo>
                  <a:cubicBezTo>
                    <a:pt x="24" y="14"/>
                    <a:pt x="24" y="14"/>
                    <a:pt x="24" y="14"/>
                  </a:cubicBezTo>
                  <a:cubicBezTo>
                    <a:pt x="25" y="13"/>
                    <a:pt x="24" y="12"/>
                    <a:pt x="24" y="10"/>
                  </a:cubicBezTo>
                  <a:cubicBezTo>
                    <a:pt x="27" y="8"/>
                    <a:pt x="27" y="8"/>
                    <a:pt x="27" y="8"/>
                  </a:cubicBezTo>
                  <a:cubicBezTo>
                    <a:pt x="25" y="5"/>
                    <a:pt x="25" y="5"/>
                    <a:pt x="25" y="5"/>
                  </a:cubicBezTo>
                  <a:cubicBezTo>
                    <a:pt x="22" y="7"/>
                    <a:pt x="22" y="7"/>
                    <a:pt x="22" y="7"/>
                  </a:cubicBezTo>
                  <a:cubicBezTo>
                    <a:pt x="21" y="6"/>
                    <a:pt x="20" y="5"/>
                    <a:pt x="18" y="4"/>
                  </a:cubicBezTo>
                  <a:cubicBezTo>
                    <a:pt x="19" y="1"/>
                    <a:pt x="19" y="1"/>
                    <a:pt x="19" y="1"/>
                  </a:cubicBezTo>
                  <a:close/>
                  <a:moveTo>
                    <a:pt x="18" y="15"/>
                  </a:moveTo>
                  <a:cubicBezTo>
                    <a:pt x="18" y="17"/>
                    <a:pt x="15" y="19"/>
                    <a:pt x="13" y="18"/>
                  </a:cubicBezTo>
                  <a:cubicBezTo>
                    <a:pt x="11" y="17"/>
                    <a:pt x="9" y="15"/>
                    <a:pt x="10" y="13"/>
                  </a:cubicBezTo>
                  <a:cubicBezTo>
                    <a:pt x="10" y="10"/>
                    <a:pt x="13" y="9"/>
                    <a:pt x="15" y="10"/>
                  </a:cubicBezTo>
                  <a:cubicBezTo>
                    <a:pt x="17" y="10"/>
                    <a:pt x="19" y="13"/>
                    <a:pt x="18"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675"/>
            </a:p>
          </p:txBody>
        </p:sp>
        <p:sp>
          <p:nvSpPr>
            <p:cNvPr id="140" name="Freeform 335">
              <a:extLst>
                <a:ext uri="{FF2B5EF4-FFF2-40B4-BE49-F238E27FC236}">
                  <a16:creationId xmlns:a16="http://schemas.microsoft.com/office/drawing/2014/main" id="{8F48E2A7-4428-4E86-8CC3-AE17ECCEA34A}"/>
                </a:ext>
              </a:extLst>
            </p:cNvPr>
            <p:cNvSpPr>
              <a:spLocks noEditPoints="1"/>
            </p:cNvSpPr>
            <p:nvPr/>
          </p:nvSpPr>
          <p:spPr bwMode="auto">
            <a:xfrm flipH="1">
              <a:off x="8737906" y="6049177"/>
              <a:ext cx="802488" cy="779524"/>
            </a:xfrm>
            <a:custGeom>
              <a:avLst/>
              <a:gdLst>
                <a:gd name="T0" fmla="*/ 19 w 27"/>
                <a:gd name="T1" fmla="*/ 1 h 27"/>
                <a:gd name="T2" fmla="*/ 15 w 27"/>
                <a:gd name="T3" fmla="*/ 0 h 27"/>
                <a:gd name="T4" fmla="*/ 14 w 27"/>
                <a:gd name="T5" fmla="*/ 4 h 27"/>
                <a:gd name="T6" fmla="*/ 10 w 27"/>
                <a:gd name="T7" fmla="*/ 4 h 27"/>
                <a:gd name="T8" fmla="*/ 8 w 27"/>
                <a:gd name="T9" fmla="*/ 1 h 27"/>
                <a:gd name="T10" fmla="*/ 5 w 27"/>
                <a:gd name="T11" fmla="*/ 3 h 27"/>
                <a:gd name="T12" fmla="*/ 7 w 27"/>
                <a:gd name="T13" fmla="*/ 6 h 27"/>
                <a:gd name="T14" fmla="*/ 5 w 27"/>
                <a:gd name="T15" fmla="*/ 9 h 27"/>
                <a:gd name="T16" fmla="*/ 1 w 27"/>
                <a:gd name="T17" fmla="*/ 9 h 27"/>
                <a:gd name="T18" fmla="*/ 0 w 27"/>
                <a:gd name="T19" fmla="*/ 12 h 27"/>
                <a:gd name="T20" fmla="*/ 4 w 27"/>
                <a:gd name="T21" fmla="*/ 13 h 27"/>
                <a:gd name="T22" fmla="*/ 4 w 27"/>
                <a:gd name="T23" fmla="*/ 17 h 27"/>
                <a:gd name="T24" fmla="*/ 1 w 27"/>
                <a:gd name="T25" fmla="*/ 19 h 27"/>
                <a:gd name="T26" fmla="*/ 3 w 27"/>
                <a:gd name="T27" fmla="*/ 22 h 27"/>
                <a:gd name="T28" fmla="*/ 6 w 27"/>
                <a:gd name="T29" fmla="*/ 20 h 27"/>
                <a:gd name="T30" fmla="*/ 9 w 27"/>
                <a:gd name="T31" fmla="*/ 23 h 27"/>
                <a:gd name="T32" fmla="*/ 8 w 27"/>
                <a:gd name="T33" fmla="*/ 26 h 27"/>
                <a:gd name="T34" fmla="*/ 12 w 27"/>
                <a:gd name="T35" fmla="*/ 27 h 27"/>
                <a:gd name="T36" fmla="*/ 13 w 27"/>
                <a:gd name="T37" fmla="*/ 24 h 27"/>
                <a:gd name="T38" fmla="*/ 17 w 27"/>
                <a:gd name="T39" fmla="*/ 23 h 27"/>
                <a:gd name="T40" fmla="*/ 19 w 27"/>
                <a:gd name="T41" fmla="*/ 26 h 27"/>
                <a:gd name="T42" fmla="*/ 22 w 27"/>
                <a:gd name="T43" fmla="*/ 24 h 27"/>
                <a:gd name="T44" fmla="*/ 20 w 27"/>
                <a:gd name="T45" fmla="*/ 21 h 27"/>
                <a:gd name="T46" fmla="*/ 23 w 27"/>
                <a:gd name="T47" fmla="*/ 18 h 27"/>
                <a:gd name="T48" fmla="*/ 26 w 27"/>
                <a:gd name="T49" fmla="*/ 19 h 27"/>
                <a:gd name="T50" fmla="*/ 27 w 27"/>
                <a:gd name="T51" fmla="*/ 15 h 27"/>
                <a:gd name="T52" fmla="*/ 24 w 27"/>
                <a:gd name="T53" fmla="*/ 14 h 27"/>
                <a:gd name="T54" fmla="*/ 23 w 27"/>
                <a:gd name="T55" fmla="*/ 10 h 27"/>
                <a:gd name="T56" fmla="*/ 26 w 27"/>
                <a:gd name="T57" fmla="*/ 8 h 27"/>
                <a:gd name="T58" fmla="*/ 24 w 27"/>
                <a:gd name="T59" fmla="*/ 5 h 27"/>
                <a:gd name="T60" fmla="*/ 21 w 27"/>
                <a:gd name="T61" fmla="*/ 7 h 27"/>
                <a:gd name="T62" fmla="*/ 18 w 27"/>
                <a:gd name="T63" fmla="*/ 5 h 27"/>
                <a:gd name="T64" fmla="*/ 19 w 27"/>
                <a:gd name="T65" fmla="*/ 1 h 27"/>
                <a:gd name="T66" fmla="*/ 18 w 27"/>
                <a:gd name="T67" fmla="*/ 15 h 27"/>
                <a:gd name="T68" fmla="*/ 13 w 27"/>
                <a:gd name="T69" fmla="*/ 18 h 27"/>
                <a:gd name="T70" fmla="*/ 10 w 27"/>
                <a:gd name="T71" fmla="*/ 13 h 27"/>
                <a:gd name="T72" fmla="*/ 15 w 27"/>
                <a:gd name="T73" fmla="*/ 10 h 27"/>
                <a:gd name="T74" fmla="*/ 18 w 27"/>
                <a:gd name="T75" fmla="*/ 15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7" h="27">
                  <a:moveTo>
                    <a:pt x="19" y="1"/>
                  </a:moveTo>
                  <a:cubicBezTo>
                    <a:pt x="15" y="0"/>
                    <a:pt x="15" y="0"/>
                    <a:pt x="15" y="0"/>
                  </a:cubicBezTo>
                  <a:cubicBezTo>
                    <a:pt x="14" y="4"/>
                    <a:pt x="14" y="4"/>
                    <a:pt x="14" y="4"/>
                  </a:cubicBezTo>
                  <a:cubicBezTo>
                    <a:pt x="13" y="4"/>
                    <a:pt x="11" y="4"/>
                    <a:pt x="10" y="4"/>
                  </a:cubicBezTo>
                  <a:cubicBezTo>
                    <a:pt x="8" y="1"/>
                    <a:pt x="8" y="1"/>
                    <a:pt x="8" y="1"/>
                  </a:cubicBezTo>
                  <a:cubicBezTo>
                    <a:pt x="5" y="3"/>
                    <a:pt x="5" y="3"/>
                    <a:pt x="5" y="3"/>
                  </a:cubicBezTo>
                  <a:cubicBezTo>
                    <a:pt x="7" y="6"/>
                    <a:pt x="7" y="6"/>
                    <a:pt x="7" y="6"/>
                  </a:cubicBezTo>
                  <a:cubicBezTo>
                    <a:pt x="6" y="7"/>
                    <a:pt x="5" y="8"/>
                    <a:pt x="5" y="9"/>
                  </a:cubicBezTo>
                  <a:cubicBezTo>
                    <a:pt x="1" y="9"/>
                    <a:pt x="1" y="9"/>
                    <a:pt x="1" y="9"/>
                  </a:cubicBezTo>
                  <a:cubicBezTo>
                    <a:pt x="0" y="12"/>
                    <a:pt x="0" y="12"/>
                    <a:pt x="0" y="12"/>
                  </a:cubicBezTo>
                  <a:cubicBezTo>
                    <a:pt x="4" y="13"/>
                    <a:pt x="4" y="13"/>
                    <a:pt x="4" y="13"/>
                  </a:cubicBezTo>
                  <a:cubicBezTo>
                    <a:pt x="4" y="15"/>
                    <a:pt x="4" y="16"/>
                    <a:pt x="4" y="17"/>
                  </a:cubicBezTo>
                  <a:cubicBezTo>
                    <a:pt x="1" y="19"/>
                    <a:pt x="1" y="19"/>
                    <a:pt x="1" y="19"/>
                  </a:cubicBezTo>
                  <a:cubicBezTo>
                    <a:pt x="3" y="22"/>
                    <a:pt x="3" y="22"/>
                    <a:pt x="3" y="22"/>
                  </a:cubicBezTo>
                  <a:cubicBezTo>
                    <a:pt x="6" y="20"/>
                    <a:pt x="6" y="20"/>
                    <a:pt x="6" y="20"/>
                  </a:cubicBezTo>
                  <a:cubicBezTo>
                    <a:pt x="7" y="21"/>
                    <a:pt x="8" y="22"/>
                    <a:pt x="9" y="23"/>
                  </a:cubicBezTo>
                  <a:cubicBezTo>
                    <a:pt x="8" y="26"/>
                    <a:pt x="8" y="26"/>
                    <a:pt x="8" y="26"/>
                  </a:cubicBezTo>
                  <a:cubicBezTo>
                    <a:pt x="12" y="27"/>
                    <a:pt x="12" y="27"/>
                    <a:pt x="12" y="27"/>
                  </a:cubicBezTo>
                  <a:cubicBezTo>
                    <a:pt x="13" y="24"/>
                    <a:pt x="13" y="24"/>
                    <a:pt x="13" y="24"/>
                  </a:cubicBezTo>
                  <a:cubicBezTo>
                    <a:pt x="14" y="24"/>
                    <a:pt x="16" y="24"/>
                    <a:pt x="17" y="23"/>
                  </a:cubicBezTo>
                  <a:cubicBezTo>
                    <a:pt x="19" y="26"/>
                    <a:pt x="19" y="26"/>
                    <a:pt x="19" y="26"/>
                  </a:cubicBezTo>
                  <a:cubicBezTo>
                    <a:pt x="22" y="24"/>
                    <a:pt x="22" y="24"/>
                    <a:pt x="22" y="24"/>
                  </a:cubicBezTo>
                  <a:cubicBezTo>
                    <a:pt x="20" y="21"/>
                    <a:pt x="20" y="21"/>
                    <a:pt x="20" y="21"/>
                  </a:cubicBezTo>
                  <a:cubicBezTo>
                    <a:pt x="21" y="20"/>
                    <a:pt x="22" y="19"/>
                    <a:pt x="23" y="18"/>
                  </a:cubicBezTo>
                  <a:cubicBezTo>
                    <a:pt x="26" y="19"/>
                    <a:pt x="26" y="19"/>
                    <a:pt x="26" y="19"/>
                  </a:cubicBezTo>
                  <a:cubicBezTo>
                    <a:pt x="27" y="15"/>
                    <a:pt x="27" y="15"/>
                    <a:pt x="27" y="15"/>
                  </a:cubicBezTo>
                  <a:cubicBezTo>
                    <a:pt x="24" y="14"/>
                    <a:pt x="24" y="14"/>
                    <a:pt x="24" y="14"/>
                  </a:cubicBezTo>
                  <a:cubicBezTo>
                    <a:pt x="24" y="13"/>
                    <a:pt x="24" y="12"/>
                    <a:pt x="23" y="10"/>
                  </a:cubicBezTo>
                  <a:cubicBezTo>
                    <a:pt x="26" y="8"/>
                    <a:pt x="26" y="8"/>
                    <a:pt x="26" y="8"/>
                  </a:cubicBezTo>
                  <a:cubicBezTo>
                    <a:pt x="24" y="5"/>
                    <a:pt x="24" y="5"/>
                    <a:pt x="24" y="5"/>
                  </a:cubicBezTo>
                  <a:cubicBezTo>
                    <a:pt x="21" y="7"/>
                    <a:pt x="21" y="7"/>
                    <a:pt x="21" y="7"/>
                  </a:cubicBezTo>
                  <a:cubicBezTo>
                    <a:pt x="20" y="6"/>
                    <a:pt x="19" y="5"/>
                    <a:pt x="18" y="5"/>
                  </a:cubicBezTo>
                  <a:cubicBezTo>
                    <a:pt x="19" y="1"/>
                    <a:pt x="19" y="1"/>
                    <a:pt x="19" y="1"/>
                  </a:cubicBezTo>
                  <a:close/>
                  <a:moveTo>
                    <a:pt x="18" y="15"/>
                  </a:moveTo>
                  <a:cubicBezTo>
                    <a:pt x="17" y="17"/>
                    <a:pt x="15" y="18"/>
                    <a:pt x="13" y="18"/>
                  </a:cubicBezTo>
                  <a:cubicBezTo>
                    <a:pt x="10" y="17"/>
                    <a:pt x="9" y="15"/>
                    <a:pt x="10" y="13"/>
                  </a:cubicBezTo>
                  <a:cubicBezTo>
                    <a:pt x="10" y="10"/>
                    <a:pt x="12" y="9"/>
                    <a:pt x="15" y="10"/>
                  </a:cubicBezTo>
                  <a:cubicBezTo>
                    <a:pt x="17" y="10"/>
                    <a:pt x="18" y="13"/>
                    <a:pt x="18"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675"/>
            </a:p>
          </p:txBody>
        </p:sp>
        <p:sp>
          <p:nvSpPr>
            <p:cNvPr id="141" name="Freeform 337">
              <a:extLst>
                <a:ext uri="{FF2B5EF4-FFF2-40B4-BE49-F238E27FC236}">
                  <a16:creationId xmlns:a16="http://schemas.microsoft.com/office/drawing/2014/main" id="{2C95555C-B958-41DA-AEF2-00D54A1AAC3E}"/>
                </a:ext>
              </a:extLst>
            </p:cNvPr>
            <p:cNvSpPr>
              <a:spLocks noEditPoints="1"/>
            </p:cNvSpPr>
            <p:nvPr/>
          </p:nvSpPr>
          <p:spPr bwMode="auto">
            <a:xfrm flipH="1">
              <a:off x="9220637" y="5044664"/>
              <a:ext cx="951099" cy="928694"/>
            </a:xfrm>
            <a:custGeom>
              <a:avLst/>
              <a:gdLst>
                <a:gd name="T0" fmla="*/ 22 w 32"/>
                <a:gd name="T1" fmla="*/ 1 h 32"/>
                <a:gd name="T2" fmla="*/ 18 w 32"/>
                <a:gd name="T3" fmla="*/ 0 h 32"/>
                <a:gd name="T4" fmla="*/ 17 w 32"/>
                <a:gd name="T5" fmla="*/ 5 h 32"/>
                <a:gd name="T6" fmla="*/ 12 w 32"/>
                <a:gd name="T7" fmla="*/ 5 h 32"/>
                <a:gd name="T8" fmla="*/ 10 w 32"/>
                <a:gd name="T9" fmla="*/ 1 h 32"/>
                <a:gd name="T10" fmla="*/ 6 w 32"/>
                <a:gd name="T11" fmla="*/ 4 h 32"/>
                <a:gd name="T12" fmla="*/ 8 w 32"/>
                <a:gd name="T13" fmla="*/ 8 h 32"/>
                <a:gd name="T14" fmla="*/ 5 w 32"/>
                <a:gd name="T15" fmla="*/ 11 h 32"/>
                <a:gd name="T16" fmla="*/ 1 w 32"/>
                <a:gd name="T17" fmla="*/ 10 h 32"/>
                <a:gd name="T18" fmla="*/ 0 w 32"/>
                <a:gd name="T19" fmla="*/ 15 h 32"/>
                <a:gd name="T20" fmla="*/ 4 w 32"/>
                <a:gd name="T21" fmla="*/ 16 h 32"/>
                <a:gd name="T22" fmla="*/ 5 w 32"/>
                <a:gd name="T23" fmla="*/ 20 h 32"/>
                <a:gd name="T24" fmla="*/ 1 w 32"/>
                <a:gd name="T25" fmla="*/ 23 h 32"/>
                <a:gd name="T26" fmla="*/ 3 w 32"/>
                <a:gd name="T27" fmla="*/ 27 h 32"/>
                <a:gd name="T28" fmla="*/ 7 w 32"/>
                <a:gd name="T29" fmla="*/ 24 h 32"/>
                <a:gd name="T30" fmla="*/ 11 w 32"/>
                <a:gd name="T31" fmla="*/ 27 h 32"/>
                <a:gd name="T32" fmla="*/ 10 w 32"/>
                <a:gd name="T33" fmla="*/ 31 h 32"/>
                <a:gd name="T34" fmla="*/ 14 w 32"/>
                <a:gd name="T35" fmla="*/ 32 h 32"/>
                <a:gd name="T36" fmla="*/ 15 w 32"/>
                <a:gd name="T37" fmla="*/ 28 h 32"/>
                <a:gd name="T38" fmla="*/ 20 w 32"/>
                <a:gd name="T39" fmla="*/ 28 h 32"/>
                <a:gd name="T40" fmla="*/ 22 w 32"/>
                <a:gd name="T41" fmla="*/ 31 h 32"/>
                <a:gd name="T42" fmla="*/ 26 w 32"/>
                <a:gd name="T43" fmla="*/ 29 h 32"/>
                <a:gd name="T44" fmla="*/ 24 w 32"/>
                <a:gd name="T45" fmla="*/ 25 h 32"/>
                <a:gd name="T46" fmla="*/ 27 w 32"/>
                <a:gd name="T47" fmla="*/ 21 h 32"/>
                <a:gd name="T48" fmla="*/ 31 w 32"/>
                <a:gd name="T49" fmla="*/ 22 h 32"/>
                <a:gd name="T50" fmla="*/ 32 w 32"/>
                <a:gd name="T51" fmla="*/ 18 h 32"/>
                <a:gd name="T52" fmla="*/ 28 w 32"/>
                <a:gd name="T53" fmla="*/ 17 h 32"/>
                <a:gd name="T54" fmla="*/ 27 w 32"/>
                <a:gd name="T55" fmla="*/ 12 h 32"/>
                <a:gd name="T56" fmla="*/ 31 w 32"/>
                <a:gd name="T57" fmla="*/ 10 h 32"/>
                <a:gd name="T58" fmla="*/ 29 w 32"/>
                <a:gd name="T59" fmla="*/ 6 h 32"/>
                <a:gd name="T60" fmla="*/ 25 w 32"/>
                <a:gd name="T61" fmla="*/ 8 h 32"/>
                <a:gd name="T62" fmla="*/ 21 w 32"/>
                <a:gd name="T63" fmla="*/ 6 h 32"/>
                <a:gd name="T64" fmla="*/ 22 w 32"/>
                <a:gd name="T65" fmla="*/ 1 h 32"/>
                <a:gd name="T66" fmla="*/ 21 w 32"/>
                <a:gd name="T67" fmla="*/ 18 h 32"/>
                <a:gd name="T68" fmla="*/ 15 w 32"/>
                <a:gd name="T69" fmla="*/ 21 h 32"/>
                <a:gd name="T70" fmla="*/ 11 w 32"/>
                <a:gd name="T71" fmla="*/ 15 h 32"/>
                <a:gd name="T72" fmla="*/ 17 w 32"/>
                <a:gd name="T73" fmla="*/ 12 h 32"/>
                <a:gd name="T74" fmla="*/ 21 w 32"/>
                <a:gd name="T75" fmla="*/ 1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2" h="32">
                  <a:moveTo>
                    <a:pt x="22" y="1"/>
                  </a:moveTo>
                  <a:cubicBezTo>
                    <a:pt x="18" y="0"/>
                    <a:pt x="18" y="0"/>
                    <a:pt x="18" y="0"/>
                  </a:cubicBezTo>
                  <a:cubicBezTo>
                    <a:pt x="17" y="5"/>
                    <a:pt x="17" y="5"/>
                    <a:pt x="17" y="5"/>
                  </a:cubicBezTo>
                  <a:cubicBezTo>
                    <a:pt x="15" y="4"/>
                    <a:pt x="13" y="5"/>
                    <a:pt x="12" y="5"/>
                  </a:cubicBezTo>
                  <a:cubicBezTo>
                    <a:pt x="10" y="1"/>
                    <a:pt x="10" y="1"/>
                    <a:pt x="10" y="1"/>
                  </a:cubicBezTo>
                  <a:cubicBezTo>
                    <a:pt x="6" y="4"/>
                    <a:pt x="6" y="4"/>
                    <a:pt x="6" y="4"/>
                  </a:cubicBezTo>
                  <a:cubicBezTo>
                    <a:pt x="8" y="8"/>
                    <a:pt x="8" y="8"/>
                    <a:pt x="8" y="8"/>
                  </a:cubicBezTo>
                  <a:cubicBezTo>
                    <a:pt x="7" y="9"/>
                    <a:pt x="6" y="10"/>
                    <a:pt x="5" y="11"/>
                  </a:cubicBezTo>
                  <a:cubicBezTo>
                    <a:pt x="1" y="10"/>
                    <a:pt x="1" y="10"/>
                    <a:pt x="1" y="10"/>
                  </a:cubicBezTo>
                  <a:cubicBezTo>
                    <a:pt x="0" y="15"/>
                    <a:pt x="0" y="15"/>
                    <a:pt x="0" y="15"/>
                  </a:cubicBezTo>
                  <a:cubicBezTo>
                    <a:pt x="4" y="16"/>
                    <a:pt x="4" y="16"/>
                    <a:pt x="4" y="16"/>
                  </a:cubicBezTo>
                  <a:cubicBezTo>
                    <a:pt x="4" y="17"/>
                    <a:pt x="4" y="19"/>
                    <a:pt x="5" y="20"/>
                  </a:cubicBezTo>
                  <a:cubicBezTo>
                    <a:pt x="1" y="23"/>
                    <a:pt x="1" y="23"/>
                    <a:pt x="1" y="23"/>
                  </a:cubicBezTo>
                  <a:cubicBezTo>
                    <a:pt x="3" y="27"/>
                    <a:pt x="3" y="27"/>
                    <a:pt x="3" y="27"/>
                  </a:cubicBezTo>
                  <a:cubicBezTo>
                    <a:pt x="7" y="24"/>
                    <a:pt x="7" y="24"/>
                    <a:pt x="7" y="24"/>
                  </a:cubicBezTo>
                  <a:cubicBezTo>
                    <a:pt x="8" y="25"/>
                    <a:pt x="9" y="26"/>
                    <a:pt x="11" y="27"/>
                  </a:cubicBezTo>
                  <a:cubicBezTo>
                    <a:pt x="10" y="31"/>
                    <a:pt x="10" y="31"/>
                    <a:pt x="10" y="31"/>
                  </a:cubicBezTo>
                  <a:cubicBezTo>
                    <a:pt x="14" y="32"/>
                    <a:pt x="14" y="32"/>
                    <a:pt x="14" y="32"/>
                  </a:cubicBezTo>
                  <a:cubicBezTo>
                    <a:pt x="15" y="28"/>
                    <a:pt x="15" y="28"/>
                    <a:pt x="15" y="28"/>
                  </a:cubicBezTo>
                  <a:cubicBezTo>
                    <a:pt x="17" y="28"/>
                    <a:pt x="18" y="28"/>
                    <a:pt x="20" y="28"/>
                  </a:cubicBezTo>
                  <a:cubicBezTo>
                    <a:pt x="22" y="31"/>
                    <a:pt x="22" y="31"/>
                    <a:pt x="22" y="31"/>
                  </a:cubicBezTo>
                  <a:cubicBezTo>
                    <a:pt x="26" y="29"/>
                    <a:pt x="26" y="29"/>
                    <a:pt x="26" y="29"/>
                  </a:cubicBezTo>
                  <a:cubicBezTo>
                    <a:pt x="24" y="25"/>
                    <a:pt x="24" y="25"/>
                    <a:pt x="24" y="25"/>
                  </a:cubicBezTo>
                  <a:cubicBezTo>
                    <a:pt x="25" y="24"/>
                    <a:pt x="26" y="23"/>
                    <a:pt x="27" y="21"/>
                  </a:cubicBezTo>
                  <a:cubicBezTo>
                    <a:pt x="31" y="22"/>
                    <a:pt x="31" y="22"/>
                    <a:pt x="31" y="22"/>
                  </a:cubicBezTo>
                  <a:cubicBezTo>
                    <a:pt x="32" y="18"/>
                    <a:pt x="32" y="18"/>
                    <a:pt x="32" y="18"/>
                  </a:cubicBezTo>
                  <a:cubicBezTo>
                    <a:pt x="28" y="17"/>
                    <a:pt x="28" y="17"/>
                    <a:pt x="28" y="17"/>
                  </a:cubicBezTo>
                  <a:cubicBezTo>
                    <a:pt x="28" y="15"/>
                    <a:pt x="28" y="14"/>
                    <a:pt x="27" y="12"/>
                  </a:cubicBezTo>
                  <a:cubicBezTo>
                    <a:pt x="31" y="10"/>
                    <a:pt x="31" y="10"/>
                    <a:pt x="31" y="10"/>
                  </a:cubicBezTo>
                  <a:cubicBezTo>
                    <a:pt x="29" y="6"/>
                    <a:pt x="29" y="6"/>
                    <a:pt x="29" y="6"/>
                  </a:cubicBezTo>
                  <a:cubicBezTo>
                    <a:pt x="25" y="8"/>
                    <a:pt x="25" y="8"/>
                    <a:pt x="25" y="8"/>
                  </a:cubicBezTo>
                  <a:cubicBezTo>
                    <a:pt x="24" y="7"/>
                    <a:pt x="22" y="6"/>
                    <a:pt x="21" y="6"/>
                  </a:cubicBezTo>
                  <a:cubicBezTo>
                    <a:pt x="22" y="1"/>
                    <a:pt x="22" y="1"/>
                    <a:pt x="22" y="1"/>
                  </a:cubicBezTo>
                  <a:close/>
                  <a:moveTo>
                    <a:pt x="21" y="18"/>
                  </a:moveTo>
                  <a:cubicBezTo>
                    <a:pt x="20" y="20"/>
                    <a:pt x="17" y="22"/>
                    <a:pt x="15" y="21"/>
                  </a:cubicBezTo>
                  <a:cubicBezTo>
                    <a:pt x="12" y="20"/>
                    <a:pt x="10" y="18"/>
                    <a:pt x="11" y="15"/>
                  </a:cubicBezTo>
                  <a:cubicBezTo>
                    <a:pt x="12" y="13"/>
                    <a:pt x="14" y="11"/>
                    <a:pt x="17" y="12"/>
                  </a:cubicBezTo>
                  <a:cubicBezTo>
                    <a:pt x="20" y="12"/>
                    <a:pt x="21" y="15"/>
                    <a:pt x="21"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675"/>
            </a:p>
          </p:txBody>
        </p:sp>
        <p:sp>
          <p:nvSpPr>
            <p:cNvPr id="142" name="Freeform 341">
              <a:extLst>
                <a:ext uri="{FF2B5EF4-FFF2-40B4-BE49-F238E27FC236}">
                  <a16:creationId xmlns:a16="http://schemas.microsoft.com/office/drawing/2014/main" id="{B175F75C-1BC5-4C98-BC7D-739E6599F11F}"/>
                </a:ext>
              </a:extLst>
            </p:cNvPr>
            <p:cNvSpPr>
              <a:spLocks noEditPoints="1"/>
            </p:cNvSpPr>
            <p:nvPr/>
          </p:nvSpPr>
          <p:spPr bwMode="auto">
            <a:xfrm flipH="1">
              <a:off x="6970134" y="3633615"/>
              <a:ext cx="564714" cy="548554"/>
            </a:xfrm>
            <a:custGeom>
              <a:avLst/>
              <a:gdLst>
                <a:gd name="T0" fmla="*/ 13 w 19"/>
                <a:gd name="T1" fmla="*/ 0 h 19"/>
                <a:gd name="T2" fmla="*/ 11 w 19"/>
                <a:gd name="T3" fmla="*/ 0 h 19"/>
                <a:gd name="T4" fmla="*/ 10 w 19"/>
                <a:gd name="T5" fmla="*/ 2 h 19"/>
                <a:gd name="T6" fmla="*/ 7 w 19"/>
                <a:gd name="T7" fmla="*/ 3 h 19"/>
                <a:gd name="T8" fmla="*/ 6 w 19"/>
                <a:gd name="T9" fmla="*/ 0 h 19"/>
                <a:gd name="T10" fmla="*/ 3 w 19"/>
                <a:gd name="T11" fmla="*/ 2 h 19"/>
                <a:gd name="T12" fmla="*/ 5 w 19"/>
                <a:gd name="T13" fmla="*/ 4 h 19"/>
                <a:gd name="T14" fmla="*/ 3 w 19"/>
                <a:gd name="T15" fmla="*/ 6 h 19"/>
                <a:gd name="T16" fmla="*/ 1 w 19"/>
                <a:gd name="T17" fmla="*/ 6 h 19"/>
                <a:gd name="T18" fmla="*/ 0 w 19"/>
                <a:gd name="T19" fmla="*/ 8 h 19"/>
                <a:gd name="T20" fmla="*/ 2 w 19"/>
                <a:gd name="T21" fmla="*/ 9 h 19"/>
                <a:gd name="T22" fmla="*/ 3 w 19"/>
                <a:gd name="T23" fmla="*/ 12 h 19"/>
                <a:gd name="T24" fmla="*/ 1 w 19"/>
                <a:gd name="T25" fmla="*/ 13 h 19"/>
                <a:gd name="T26" fmla="*/ 2 w 19"/>
                <a:gd name="T27" fmla="*/ 16 h 19"/>
                <a:gd name="T28" fmla="*/ 4 w 19"/>
                <a:gd name="T29" fmla="*/ 14 h 19"/>
                <a:gd name="T30" fmla="*/ 7 w 19"/>
                <a:gd name="T31" fmla="*/ 16 h 19"/>
                <a:gd name="T32" fmla="*/ 6 w 19"/>
                <a:gd name="T33" fmla="*/ 19 h 19"/>
                <a:gd name="T34" fmla="*/ 9 w 19"/>
                <a:gd name="T35" fmla="*/ 19 h 19"/>
                <a:gd name="T36" fmla="*/ 9 w 19"/>
                <a:gd name="T37" fmla="*/ 17 h 19"/>
                <a:gd name="T38" fmla="*/ 12 w 19"/>
                <a:gd name="T39" fmla="*/ 16 h 19"/>
                <a:gd name="T40" fmla="*/ 13 w 19"/>
                <a:gd name="T41" fmla="*/ 19 h 19"/>
                <a:gd name="T42" fmla="*/ 16 w 19"/>
                <a:gd name="T43" fmla="*/ 17 h 19"/>
                <a:gd name="T44" fmla="*/ 14 w 19"/>
                <a:gd name="T45" fmla="*/ 15 h 19"/>
                <a:gd name="T46" fmla="*/ 16 w 19"/>
                <a:gd name="T47" fmla="*/ 13 h 19"/>
                <a:gd name="T48" fmla="*/ 19 w 19"/>
                <a:gd name="T49" fmla="*/ 13 h 19"/>
                <a:gd name="T50" fmla="*/ 19 w 19"/>
                <a:gd name="T51" fmla="*/ 11 h 19"/>
                <a:gd name="T52" fmla="*/ 17 w 19"/>
                <a:gd name="T53" fmla="*/ 10 h 19"/>
                <a:gd name="T54" fmla="*/ 16 w 19"/>
                <a:gd name="T55" fmla="*/ 7 h 19"/>
                <a:gd name="T56" fmla="*/ 19 w 19"/>
                <a:gd name="T57" fmla="*/ 6 h 19"/>
                <a:gd name="T58" fmla="*/ 17 w 19"/>
                <a:gd name="T59" fmla="*/ 3 h 19"/>
                <a:gd name="T60" fmla="*/ 15 w 19"/>
                <a:gd name="T61" fmla="*/ 5 h 19"/>
                <a:gd name="T62" fmla="*/ 13 w 19"/>
                <a:gd name="T63" fmla="*/ 3 h 19"/>
                <a:gd name="T64" fmla="*/ 13 w 19"/>
                <a:gd name="T65" fmla="*/ 0 h 19"/>
                <a:gd name="T66" fmla="*/ 13 w 19"/>
                <a:gd name="T67" fmla="*/ 10 h 19"/>
                <a:gd name="T68" fmla="*/ 9 w 19"/>
                <a:gd name="T69" fmla="*/ 12 h 19"/>
                <a:gd name="T70" fmla="*/ 7 w 19"/>
                <a:gd name="T71" fmla="*/ 9 h 19"/>
                <a:gd name="T72" fmla="*/ 10 w 19"/>
                <a:gd name="T73" fmla="*/ 7 h 19"/>
                <a:gd name="T74" fmla="*/ 13 w 19"/>
                <a:gd name="T75" fmla="*/ 1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9" h="19">
                  <a:moveTo>
                    <a:pt x="13" y="0"/>
                  </a:moveTo>
                  <a:cubicBezTo>
                    <a:pt x="11" y="0"/>
                    <a:pt x="11" y="0"/>
                    <a:pt x="11" y="0"/>
                  </a:cubicBezTo>
                  <a:cubicBezTo>
                    <a:pt x="10" y="2"/>
                    <a:pt x="10" y="2"/>
                    <a:pt x="10" y="2"/>
                  </a:cubicBezTo>
                  <a:cubicBezTo>
                    <a:pt x="9" y="2"/>
                    <a:pt x="8" y="2"/>
                    <a:pt x="7" y="3"/>
                  </a:cubicBezTo>
                  <a:cubicBezTo>
                    <a:pt x="6" y="0"/>
                    <a:pt x="6" y="0"/>
                    <a:pt x="6" y="0"/>
                  </a:cubicBezTo>
                  <a:cubicBezTo>
                    <a:pt x="3" y="2"/>
                    <a:pt x="3" y="2"/>
                    <a:pt x="3" y="2"/>
                  </a:cubicBezTo>
                  <a:cubicBezTo>
                    <a:pt x="5" y="4"/>
                    <a:pt x="5" y="4"/>
                    <a:pt x="5" y="4"/>
                  </a:cubicBezTo>
                  <a:cubicBezTo>
                    <a:pt x="4" y="5"/>
                    <a:pt x="4" y="5"/>
                    <a:pt x="3" y="6"/>
                  </a:cubicBezTo>
                  <a:cubicBezTo>
                    <a:pt x="1" y="6"/>
                    <a:pt x="1" y="6"/>
                    <a:pt x="1" y="6"/>
                  </a:cubicBezTo>
                  <a:cubicBezTo>
                    <a:pt x="0" y="8"/>
                    <a:pt x="0" y="8"/>
                    <a:pt x="0" y="8"/>
                  </a:cubicBezTo>
                  <a:cubicBezTo>
                    <a:pt x="2" y="9"/>
                    <a:pt x="2" y="9"/>
                    <a:pt x="2" y="9"/>
                  </a:cubicBezTo>
                  <a:cubicBezTo>
                    <a:pt x="2" y="10"/>
                    <a:pt x="3" y="11"/>
                    <a:pt x="3" y="12"/>
                  </a:cubicBezTo>
                  <a:cubicBezTo>
                    <a:pt x="1" y="13"/>
                    <a:pt x="1" y="13"/>
                    <a:pt x="1" y="13"/>
                  </a:cubicBezTo>
                  <a:cubicBezTo>
                    <a:pt x="2" y="16"/>
                    <a:pt x="2" y="16"/>
                    <a:pt x="2" y="16"/>
                  </a:cubicBezTo>
                  <a:cubicBezTo>
                    <a:pt x="4" y="14"/>
                    <a:pt x="4" y="14"/>
                    <a:pt x="4" y="14"/>
                  </a:cubicBezTo>
                  <a:cubicBezTo>
                    <a:pt x="5" y="15"/>
                    <a:pt x="6" y="16"/>
                    <a:pt x="7" y="16"/>
                  </a:cubicBezTo>
                  <a:cubicBezTo>
                    <a:pt x="6" y="19"/>
                    <a:pt x="6" y="19"/>
                    <a:pt x="6" y="19"/>
                  </a:cubicBezTo>
                  <a:cubicBezTo>
                    <a:pt x="9" y="19"/>
                    <a:pt x="9" y="19"/>
                    <a:pt x="9" y="19"/>
                  </a:cubicBezTo>
                  <a:cubicBezTo>
                    <a:pt x="9" y="17"/>
                    <a:pt x="9" y="17"/>
                    <a:pt x="9" y="17"/>
                  </a:cubicBezTo>
                  <a:cubicBezTo>
                    <a:pt x="10" y="17"/>
                    <a:pt x="11" y="17"/>
                    <a:pt x="12" y="16"/>
                  </a:cubicBezTo>
                  <a:cubicBezTo>
                    <a:pt x="13" y="19"/>
                    <a:pt x="13" y="19"/>
                    <a:pt x="13" y="19"/>
                  </a:cubicBezTo>
                  <a:cubicBezTo>
                    <a:pt x="16" y="17"/>
                    <a:pt x="16" y="17"/>
                    <a:pt x="16" y="17"/>
                  </a:cubicBezTo>
                  <a:cubicBezTo>
                    <a:pt x="14" y="15"/>
                    <a:pt x="14" y="15"/>
                    <a:pt x="14" y="15"/>
                  </a:cubicBezTo>
                  <a:cubicBezTo>
                    <a:pt x="15" y="14"/>
                    <a:pt x="16" y="13"/>
                    <a:pt x="16" y="13"/>
                  </a:cubicBezTo>
                  <a:cubicBezTo>
                    <a:pt x="19" y="13"/>
                    <a:pt x="19" y="13"/>
                    <a:pt x="19" y="13"/>
                  </a:cubicBezTo>
                  <a:cubicBezTo>
                    <a:pt x="19" y="11"/>
                    <a:pt x="19" y="11"/>
                    <a:pt x="19" y="11"/>
                  </a:cubicBezTo>
                  <a:cubicBezTo>
                    <a:pt x="17" y="10"/>
                    <a:pt x="17" y="10"/>
                    <a:pt x="17" y="10"/>
                  </a:cubicBezTo>
                  <a:cubicBezTo>
                    <a:pt x="17" y="9"/>
                    <a:pt x="17" y="8"/>
                    <a:pt x="16" y="7"/>
                  </a:cubicBezTo>
                  <a:cubicBezTo>
                    <a:pt x="19" y="6"/>
                    <a:pt x="19" y="6"/>
                    <a:pt x="19" y="6"/>
                  </a:cubicBezTo>
                  <a:cubicBezTo>
                    <a:pt x="17" y="3"/>
                    <a:pt x="17" y="3"/>
                    <a:pt x="17" y="3"/>
                  </a:cubicBezTo>
                  <a:cubicBezTo>
                    <a:pt x="15" y="5"/>
                    <a:pt x="15" y="5"/>
                    <a:pt x="15" y="5"/>
                  </a:cubicBezTo>
                  <a:cubicBezTo>
                    <a:pt x="14" y="4"/>
                    <a:pt x="14" y="3"/>
                    <a:pt x="13" y="3"/>
                  </a:cubicBezTo>
                  <a:lnTo>
                    <a:pt x="13" y="0"/>
                  </a:lnTo>
                  <a:close/>
                  <a:moveTo>
                    <a:pt x="13" y="10"/>
                  </a:moveTo>
                  <a:cubicBezTo>
                    <a:pt x="12" y="12"/>
                    <a:pt x="11" y="13"/>
                    <a:pt x="9" y="12"/>
                  </a:cubicBezTo>
                  <a:cubicBezTo>
                    <a:pt x="7" y="12"/>
                    <a:pt x="6" y="10"/>
                    <a:pt x="7" y="9"/>
                  </a:cubicBezTo>
                  <a:cubicBezTo>
                    <a:pt x="7" y="7"/>
                    <a:pt x="9" y="6"/>
                    <a:pt x="10" y="7"/>
                  </a:cubicBezTo>
                  <a:cubicBezTo>
                    <a:pt x="12" y="7"/>
                    <a:pt x="13" y="9"/>
                    <a:pt x="13"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675"/>
            </a:p>
          </p:txBody>
        </p:sp>
        <p:sp>
          <p:nvSpPr>
            <p:cNvPr id="143" name="Freeform 343">
              <a:extLst>
                <a:ext uri="{FF2B5EF4-FFF2-40B4-BE49-F238E27FC236}">
                  <a16:creationId xmlns:a16="http://schemas.microsoft.com/office/drawing/2014/main" id="{6A53655E-BC20-43C9-B8F3-7E9E958231BD}"/>
                </a:ext>
              </a:extLst>
            </p:cNvPr>
            <p:cNvSpPr>
              <a:spLocks noEditPoints="1"/>
            </p:cNvSpPr>
            <p:nvPr/>
          </p:nvSpPr>
          <p:spPr bwMode="auto">
            <a:xfrm flipH="1">
              <a:off x="3136020" y="3980070"/>
              <a:ext cx="475549" cy="433070"/>
            </a:xfrm>
            <a:custGeom>
              <a:avLst/>
              <a:gdLst>
                <a:gd name="T0" fmla="*/ 11 w 16"/>
                <a:gd name="T1" fmla="*/ 0 h 15"/>
                <a:gd name="T2" fmla="*/ 8 w 16"/>
                <a:gd name="T3" fmla="*/ 0 h 15"/>
                <a:gd name="T4" fmla="*/ 8 w 16"/>
                <a:gd name="T5" fmla="*/ 2 h 15"/>
                <a:gd name="T6" fmla="*/ 6 w 16"/>
                <a:gd name="T7" fmla="*/ 2 h 15"/>
                <a:gd name="T8" fmla="*/ 5 w 16"/>
                <a:gd name="T9" fmla="*/ 0 h 15"/>
                <a:gd name="T10" fmla="*/ 3 w 16"/>
                <a:gd name="T11" fmla="*/ 1 h 15"/>
                <a:gd name="T12" fmla="*/ 4 w 16"/>
                <a:gd name="T13" fmla="*/ 3 h 15"/>
                <a:gd name="T14" fmla="*/ 2 w 16"/>
                <a:gd name="T15" fmla="*/ 5 h 15"/>
                <a:gd name="T16" fmla="*/ 0 w 16"/>
                <a:gd name="T17" fmla="*/ 4 h 15"/>
                <a:gd name="T18" fmla="*/ 0 w 16"/>
                <a:gd name="T19" fmla="*/ 7 h 15"/>
                <a:gd name="T20" fmla="*/ 2 w 16"/>
                <a:gd name="T21" fmla="*/ 7 h 15"/>
                <a:gd name="T22" fmla="*/ 2 w 16"/>
                <a:gd name="T23" fmla="*/ 9 h 15"/>
                <a:gd name="T24" fmla="*/ 0 w 16"/>
                <a:gd name="T25" fmla="*/ 11 h 15"/>
                <a:gd name="T26" fmla="*/ 1 w 16"/>
                <a:gd name="T27" fmla="*/ 12 h 15"/>
                <a:gd name="T28" fmla="*/ 3 w 16"/>
                <a:gd name="T29" fmla="*/ 11 h 15"/>
                <a:gd name="T30" fmla="*/ 5 w 16"/>
                <a:gd name="T31" fmla="*/ 13 h 15"/>
                <a:gd name="T32" fmla="*/ 5 w 16"/>
                <a:gd name="T33" fmla="*/ 15 h 15"/>
                <a:gd name="T34" fmla="*/ 7 w 16"/>
                <a:gd name="T35" fmla="*/ 15 h 15"/>
                <a:gd name="T36" fmla="*/ 7 w 16"/>
                <a:gd name="T37" fmla="*/ 13 h 15"/>
                <a:gd name="T38" fmla="*/ 10 w 16"/>
                <a:gd name="T39" fmla="*/ 13 h 15"/>
                <a:gd name="T40" fmla="*/ 11 w 16"/>
                <a:gd name="T41" fmla="*/ 15 h 15"/>
                <a:gd name="T42" fmla="*/ 13 w 16"/>
                <a:gd name="T43" fmla="*/ 14 h 15"/>
                <a:gd name="T44" fmla="*/ 11 w 16"/>
                <a:gd name="T45" fmla="*/ 12 h 15"/>
                <a:gd name="T46" fmla="*/ 13 w 16"/>
                <a:gd name="T47" fmla="*/ 10 h 15"/>
                <a:gd name="T48" fmla="*/ 15 w 16"/>
                <a:gd name="T49" fmla="*/ 10 h 15"/>
                <a:gd name="T50" fmla="*/ 16 w 16"/>
                <a:gd name="T51" fmla="*/ 8 h 15"/>
                <a:gd name="T52" fmla="*/ 13 w 16"/>
                <a:gd name="T53" fmla="*/ 8 h 15"/>
                <a:gd name="T54" fmla="*/ 13 w 16"/>
                <a:gd name="T55" fmla="*/ 5 h 15"/>
                <a:gd name="T56" fmla="*/ 15 w 16"/>
                <a:gd name="T57" fmla="*/ 4 h 15"/>
                <a:gd name="T58" fmla="*/ 14 w 16"/>
                <a:gd name="T59" fmla="*/ 2 h 15"/>
                <a:gd name="T60" fmla="*/ 12 w 16"/>
                <a:gd name="T61" fmla="*/ 4 h 15"/>
                <a:gd name="T62" fmla="*/ 10 w 16"/>
                <a:gd name="T63" fmla="*/ 2 h 15"/>
                <a:gd name="T64" fmla="*/ 11 w 16"/>
                <a:gd name="T65" fmla="*/ 0 h 15"/>
                <a:gd name="T66" fmla="*/ 10 w 16"/>
                <a:gd name="T67" fmla="*/ 8 h 15"/>
                <a:gd name="T68" fmla="*/ 7 w 16"/>
                <a:gd name="T69" fmla="*/ 10 h 15"/>
                <a:gd name="T70" fmla="*/ 5 w 16"/>
                <a:gd name="T71" fmla="*/ 7 h 15"/>
                <a:gd name="T72" fmla="*/ 8 w 16"/>
                <a:gd name="T73" fmla="*/ 5 h 15"/>
                <a:gd name="T74" fmla="*/ 10 w 16"/>
                <a:gd name="T75" fmla="*/ 8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 h="15">
                  <a:moveTo>
                    <a:pt x="11" y="0"/>
                  </a:moveTo>
                  <a:cubicBezTo>
                    <a:pt x="8" y="0"/>
                    <a:pt x="8" y="0"/>
                    <a:pt x="8" y="0"/>
                  </a:cubicBezTo>
                  <a:cubicBezTo>
                    <a:pt x="8" y="2"/>
                    <a:pt x="8" y="2"/>
                    <a:pt x="8" y="2"/>
                  </a:cubicBezTo>
                  <a:cubicBezTo>
                    <a:pt x="7" y="2"/>
                    <a:pt x="6" y="2"/>
                    <a:pt x="6" y="2"/>
                  </a:cubicBezTo>
                  <a:cubicBezTo>
                    <a:pt x="5" y="0"/>
                    <a:pt x="5" y="0"/>
                    <a:pt x="5" y="0"/>
                  </a:cubicBezTo>
                  <a:cubicBezTo>
                    <a:pt x="3" y="1"/>
                    <a:pt x="3" y="1"/>
                    <a:pt x="3" y="1"/>
                  </a:cubicBezTo>
                  <a:cubicBezTo>
                    <a:pt x="4" y="3"/>
                    <a:pt x="4" y="3"/>
                    <a:pt x="4" y="3"/>
                  </a:cubicBezTo>
                  <a:cubicBezTo>
                    <a:pt x="3" y="4"/>
                    <a:pt x="3" y="4"/>
                    <a:pt x="2" y="5"/>
                  </a:cubicBezTo>
                  <a:cubicBezTo>
                    <a:pt x="0" y="4"/>
                    <a:pt x="0" y="4"/>
                    <a:pt x="0" y="4"/>
                  </a:cubicBezTo>
                  <a:cubicBezTo>
                    <a:pt x="0" y="7"/>
                    <a:pt x="0" y="7"/>
                    <a:pt x="0" y="7"/>
                  </a:cubicBezTo>
                  <a:cubicBezTo>
                    <a:pt x="2" y="7"/>
                    <a:pt x="2" y="7"/>
                    <a:pt x="2" y="7"/>
                  </a:cubicBezTo>
                  <a:cubicBezTo>
                    <a:pt x="2" y="8"/>
                    <a:pt x="2" y="9"/>
                    <a:pt x="2" y="9"/>
                  </a:cubicBezTo>
                  <a:cubicBezTo>
                    <a:pt x="0" y="11"/>
                    <a:pt x="0" y="11"/>
                    <a:pt x="0" y="11"/>
                  </a:cubicBezTo>
                  <a:cubicBezTo>
                    <a:pt x="1" y="12"/>
                    <a:pt x="1" y="12"/>
                    <a:pt x="1" y="12"/>
                  </a:cubicBezTo>
                  <a:cubicBezTo>
                    <a:pt x="3" y="11"/>
                    <a:pt x="3" y="11"/>
                    <a:pt x="3" y="11"/>
                  </a:cubicBezTo>
                  <a:cubicBezTo>
                    <a:pt x="4" y="12"/>
                    <a:pt x="4" y="12"/>
                    <a:pt x="5" y="13"/>
                  </a:cubicBezTo>
                  <a:cubicBezTo>
                    <a:pt x="5" y="15"/>
                    <a:pt x="5" y="15"/>
                    <a:pt x="5" y="15"/>
                  </a:cubicBezTo>
                  <a:cubicBezTo>
                    <a:pt x="7" y="15"/>
                    <a:pt x="7" y="15"/>
                    <a:pt x="7" y="15"/>
                  </a:cubicBezTo>
                  <a:cubicBezTo>
                    <a:pt x="7" y="13"/>
                    <a:pt x="7" y="13"/>
                    <a:pt x="7" y="13"/>
                  </a:cubicBezTo>
                  <a:cubicBezTo>
                    <a:pt x="8" y="13"/>
                    <a:pt x="9" y="13"/>
                    <a:pt x="10" y="13"/>
                  </a:cubicBezTo>
                  <a:cubicBezTo>
                    <a:pt x="11" y="15"/>
                    <a:pt x="11" y="15"/>
                    <a:pt x="11" y="15"/>
                  </a:cubicBezTo>
                  <a:cubicBezTo>
                    <a:pt x="13" y="14"/>
                    <a:pt x="13" y="14"/>
                    <a:pt x="13" y="14"/>
                  </a:cubicBezTo>
                  <a:cubicBezTo>
                    <a:pt x="11" y="12"/>
                    <a:pt x="11" y="12"/>
                    <a:pt x="11" y="12"/>
                  </a:cubicBezTo>
                  <a:cubicBezTo>
                    <a:pt x="12" y="11"/>
                    <a:pt x="13" y="11"/>
                    <a:pt x="13" y="10"/>
                  </a:cubicBezTo>
                  <a:cubicBezTo>
                    <a:pt x="15" y="10"/>
                    <a:pt x="15" y="10"/>
                    <a:pt x="15" y="10"/>
                  </a:cubicBezTo>
                  <a:cubicBezTo>
                    <a:pt x="16" y="8"/>
                    <a:pt x="16" y="8"/>
                    <a:pt x="16" y="8"/>
                  </a:cubicBezTo>
                  <a:cubicBezTo>
                    <a:pt x="13" y="8"/>
                    <a:pt x="13" y="8"/>
                    <a:pt x="13" y="8"/>
                  </a:cubicBezTo>
                  <a:cubicBezTo>
                    <a:pt x="13" y="7"/>
                    <a:pt x="13" y="6"/>
                    <a:pt x="13" y="5"/>
                  </a:cubicBezTo>
                  <a:cubicBezTo>
                    <a:pt x="15" y="4"/>
                    <a:pt x="15" y="4"/>
                    <a:pt x="15" y="4"/>
                  </a:cubicBezTo>
                  <a:cubicBezTo>
                    <a:pt x="14" y="2"/>
                    <a:pt x="14" y="2"/>
                    <a:pt x="14" y="2"/>
                  </a:cubicBezTo>
                  <a:cubicBezTo>
                    <a:pt x="12" y="4"/>
                    <a:pt x="12" y="4"/>
                    <a:pt x="12" y="4"/>
                  </a:cubicBezTo>
                  <a:cubicBezTo>
                    <a:pt x="11" y="3"/>
                    <a:pt x="11" y="3"/>
                    <a:pt x="10" y="2"/>
                  </a:cubicBezTo>
                  <a:lnTo>
                    <a:pt x="11" y="0"/>
                  </a:lnTo>
                  <a:close/>
                  <a:moveTo>
                    <a:pt x="10" y="8"/>
                  </a:moveTo>
                  <a:cubicBezTo>
                    <a:pt x="10" y="9"/>
                    <a:pt x="8" y="10"/>
                    <a:pt x="7" y="10"/>
                  </a:cubicBezTo>
                  <a:cubicBezTo>
                    <a:pt x="6" y="9"/>
                    <a:pt x="5" y="8"/>
                    <a:pt x="5" y="7"/>
                  </a:cubicBezTo>
                  <a:cubicBezTo>
                    <a:pt x="6" y="6"/>
                    <a:pt x="7" y="5"/>
                    <a:pt x="8" y="5"/>
                  </a:cubicBezTo>
                  <a:cubicBezTo>
                    <a:pt x="9" y="5"/>
                    <a:pt x="10" y="7"/>
                    <a:pt x="10"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675"/>
            </a:p>
          </p:txBody>
        </p:sp>
      </p:grpSp>
      <p:sp>
        <p:nvSpPr>
          <p:cNvPr id="144" name="Freeform 318">
            <a:extLst>
              <a:ext uri="{FF2B5EF4-FFF2-40B4-BE49-F238E27FC236}">
                <a16:creationId xmlns:a16="http://schemas.microsoft.com/office/drawing/2014/main" id="{1CF51DA8-FD7D-48AF-A7E4-37B491E20057}"/>
              </a:ext>
            </a:extLst>
          </p:cNvPr>
          <p:cNvSpPr>
            <a:spLocks noEditPoints="1"/>
          </p:cNvSpPr>
          <p:nvPr/>
        </p:nvSpPr>
        <p:spPr bwMode="auto">
          <a:xfrm flipH="1">
            <a:off x="4193804" y="3274079"/>
            <a:ext cx="1431539" cy="1384706"/>
          </a:xfrm>
          <a:custGeom>
            <a:avLst/>
            <a:gdLst>
              <a:gd name="T0" fmla="*/ 147 w 158"/>
              <a:gd name="T1" fmla="*/ 70 h 157"/>
              <a:gd name="T2" fmla="*/ 144 w 158"/>
              <a:gd name="T3" fmla="*/ 59 h 157"/>
              <a:gd name="T4" fmla="*/ 140 w 158"/>
              <a:gd name="T5" fmla="*/ 47 h 157"/>
              <a:gd name="T6" fmla="*/ 134 w 158"/>
              <a:gd name="T7" fmla="*/ 37 h 157"/>
              <a:gd name="T8" fmla="*/ 126 w 158"/>
              <a:gd name="T9" fmla="*/ 28 h 157"/>
              <a:gd name="T10" fmla="*/ 116 w 158"/>
              <a:gd name="T11" fmla="*/ 21 h 157"/>
              <a:gd name="T12" fmla="*/ 106 w 158"/>
              <a:gd name="T13" fmla="*/ 16 h 157"/>
              <a:gd name="T14" fmla="*/ 94 w 158"/>
              <a:gd name="T15" fmla="*/ 12 h 157"/>
              <a:gd name="T16" fmla="*/ 83 w 158"/>
              <a:gd name="T17" fmla="*/ 10 h 157"/>
              <a:gd name="T18" fmla="*/ 71 w 158"/>
              <a:gd name="T19" fmla="*/ 11 h 157"/>
              <a:gd name="T20" fmla="*/ 59 w 158"/>
              <a:gd name="T21" fmla="*/ 13 h 157"/>
              <a:gd name="T22" fmla="*/ 48 w 158"/>
              <a:gd name="T23" fmla="*/ 18 h 157"/>
              <a:gd name="T24" fmla="*/ 38 w 158"/>
              <a:gd name="T25" fmla="*/ 24 h 157"/>
              <a:gd name="T26" fmla="*/ 29 w 158"/>
              <a:gd name="T27" fmla="*/ 32 h 157"/>
              <a:gd name="T28" fmla="*/ 22 w 158"/>
              <a:gd name="T29" fmla="*/ 41 h 157"/>
              <a:gd name="T30" fmla="*/ 16 w 158"/>
              <a:gd name="T31" fmla="*/ 52 h 157"/>
              <a:gd name="T32" fmla="*/ 12 w 158"/>
              <a:gd name="T33" fmla="*/ 63 h 157"/>
              <a:gd name="T34" fmla="*/ 11 w 158"/>
              <a:gd name="T35" fmla="*/ 75 h 157"/>
              <a:gd name="T36" fmla="*/ 11 w 158"/>
              <a:gd name="T37" fmla="*/ 87 h 157"/>
              <a:gd name="T38" fmla="*/ 14 w 158"/>
              <a:gd name="T39" fmla="*/ 99 h 157"/>
              <a:gd name="T40" fmla="*/ 18 w 158"/>
              <a:gd name="T41" fmla="*/ 110 h 157"/>
              <a:gd name="T42" fmla="*/ 25 w 158"/>
              <a:gd name="T43" fmla="*/ 120 h 157"/>
              <a:gd name="T44" fmla="*/ 33 w 158"/>
              <a:gd name="T45" fmla="*/ 129 h 157"/>
              <a:gd name="T46" fmla="*/ 42 w 158"/>
              <a:gd name="T47" fmla="*/ 136 h 157"/>
              <a:gd name="T48" fmla="*/ 52 w 158"/>
              <a:gd name="T49" fmla="*/ 142 h 157"/>
              <a:gd name="T50" fmla="*/ 64 w 158"/>
              <a:gd name="T51" fmla="*/ 145 h 157"/>
              <a:gd name="T52" fmla="*/ 76 w 158"/>
              <a:gd name="T53" fmla="*/ 147 h 157"/>
              <a:gd name="T54" fmla="*/ 87 w 158"/>
              <a:gd name="T55" fmla="*/ 147 h 157"/>
              <a:gd name="T56" fmla="*/ 99 w 158"/>
              <a:gd name="T57" fmla="*/ 144 h 157"/>
              <a:gd name="T58" fmla="*/ 110 w 158"/>
              <a:gd name="T59" fmla="*/ 140 h 157"/>
              <a:gd name="T60" fmla="*/ 120 w 158"/>
              <a:gd name="T61" fmla="*/ 133 h 157"/>
              <a:gd name="T62" fmla="*/ 129 w 158"/>
              <a:gd name="T63" fmla="*/ 125 h 157"/>
              <a:gd name="T64" fmla="*/ 136 w 158"/>
              <a:gd name="T65" fmla="*/ 116 h 157"/>
              <a:gd name="T66" fmla="*/ 142 w 158"/>
              <a:gd name="T67" fmla="*/ 105 h 157"/>
              <a:gd name="T68" fmla="*/ 146 w 158"/>
              <a:gd name="T69" fmla="*/ 94 h 157"/>
              <a:gd name="T70" fmla="*/ 147 w 158"/>
              <a:gd name="T71" fmla="*/ 82 h 157"/>
              <a:gd name="T72" fmla="*/ 130 w 158"/>
              <a:gd name="T73" fmla="*/ 77 h 157"/>
              <a:gd name="T74" fmla="*/ 120 w 158"/>
              <a:gd name="T75" fmla="*/ 36 h 157"/>
              <a:gd name="T76" fmla="*/ 122 w 158"/>
              <a:gd name="T77" fmla="*/ 52 h 157"/>
              <a:gd name="T78" fmla="*/ 100 w 158"/>
              <a:gd name="T79" fmla="*/ 20 h 157"/>
              <a:gd name="T80" fmla="*/ 81 w 158"/>
              <a:gd name="T81" fmla="*/ 28 h 157"/>
              <a:gd name="T82" fmla="*/ 77 w 158"/>
              <a:gd name="T83" fmla="*/ 28 h 157"/>
              <a:gd name="T84" fmla="*/ 60 w 158"/>
              <a:gd name="T85" fmla="*/ 27 h 157"/>
              <a:gd name="T86" fmla="*/ 52 w 158"/>
              <a:gd name="T87" fmla="*/ 35 h 157"/>
              <a:gd name="T88" fmla="*/ 56 w 158"/>
              <a:gd name="T89" fmla="*/ 67 h 157"/>
              <a:gd name="T90" fmla="*/ 26 w 158"/>
              <a:gd name="T91" fmla="*/ 52 h 157"/>
              <a:gd name="T92" fmla="*/ 22 w 158"/>
              <a:gd name="T93" fmla="*/ 92 h 157"/>
              <a:gd name="T94" fmla="*/ 26 w 158"/>
              <a:gd name="T95" fmla="*/ 105 h 157"/>
              <a:gd name="T96" fmla="*/ 28 w 158"/>
              <a:gd name="T97" fmla="*/ 80 h 157"/>
              <a:gd name="T98" fmla="*/ 58 w 158"/>
              <a:gd name="T99" fmla="*/ 93 h 157"/>
              <a:gd name="T100" fmla="*/ 60 w 158"/>
              <a:gd name="T101" fmla="*/ 131 h 157"/>
              <a:gd name="T102" fmla="*/ 79 w 158"/>
              <a:gd name="T103" fmla="*/ 141 h 157"/>
              <a:gd name="T104" fmla="*/ 90 w 158"/>
              <a:gd name="T105" fmla="*/ 101 h 157"/>
              <a:gd name="T106" fmla="*/ 100 w 158"/>
              <a:gd name="T107" fmla="*/ 137 h 157"/>
              <a:gd name="T108" fmla="*/ 114 w 158"/>
              <a:gd name="T109" fmla="*/ 126 h 157"/>
              <a:gd name="T110" fmla="*/ 130 w 158"/>
              <a:gd name="T111" fmla="*/ 80 h 157"/>
              <a:gd name="T112" fmla="*/ 140 w 158"/>
              <a:gd name="T113" fmla="*/ 89 h 157"/>
              <a:gd name="T114" fmla="*/ 136 w 158"/>
              <a:gd name="T115" fmla="*/ 65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58" h="157">
                <a:moveTo>
                  <a:pt x="155" y="81"/>
                </a:moveTo>
                <a:cubicBezTo>
                  <a:pt x="156" y="81"/>
                  <a:pt x="157" y="81"/>
                  <a:pt x="157" y="80"/>
                </a:cubicBezTo>
                <a:cubicBezTo>
                  <a:pt x="157" y="80"/>
                  <a:pt x="158" y="79"/>
                  <a:pt x="158" y="79"/>
                </a:cubicBezTo>
                <a:cubicBezTo>
                  <a:pt x="158" y="78"/>
                  <a:pt x="157" y="77"/>
                  <a:pt x="157" y="77"/>
                </a:cubicBezTo>
                <a:cubicBezTo>
                  <a:pt x="157" y="76"/>
                  <a:pt x="156" y="76"/>
                  <a:pt x="155" y="76"/>
                </a:cubicBezTo>
                <a:cubicBezTo>
                  <a:pt x="155" y="76"/>
                  <a:pt x="151" y="75"/>
                  <a:pt x="147" y="75"/>
                </a:cubicBezTo>
                <a:cubicBezTo>
                  <a:pt x="147" y="73"/>
                  <a:pt x="147" y="72"/>
                  <a:pt x="147" y="70"/>
                </a:cubicBezTo>
                <a:cubicBezTo>
                  <a:pt x="150" y="69"/>
                  <a:pt x="154" y="68"/>
                  <a:pt x="155" y="68"/>
                </a:cubicBezTo>
                <a:cubicBezTo>
                  <a:pt x="155" y="68"/>
                  <a:pt x="156" y="67"/>
                  <a:pt x="156" y="67"/>
                </a:cubicBezTo>
                <a:cubicBezTo>
                  <a:pt x="156" y="66"/>
                  <a:pt x="157" y="66"/>
                  <a:pt x="157" y="65"/>
                </a:cubicBezTo>
                <a:cubicBezTo>
                  <a:pt x="156" y="64"/>
                  <a:pt x="156" y="64"/>
                  <a:pt x="156" y="63"/>
                </a:cubicBezTo>
                <a:cubicBezTo>
                  <a:pt x="155" y="63"/>
                  <a:pt x="154" y="63"/>
                  <a:pt x="154" y="63"/>
                </a:cubicBezTo>
                <a:cubicBezTo>
                  <a:pt x="153" y="63"/>
                  <a:pt x="149" y="63"/>
                  <a:pt x="146" y="63"/>
                </a:cubicBezTo>
                <a:cubicBezTo>
                  <a:pt x="145" y="62"/>
                  <a:pt x="145" y="60"/>
                  <a:pt x="144" y="59"/>
                </a:cubicBezTo>
                <a:cubicBezTo>
                  <a:pt x="148" y="57"/>
                  <a:pt x="151" y="55"/>
                  <a:pt x="152" y="55"/>
                </a:cubicBezTo>
                <a:cubicBezTo>
                  <a:pt x="152" y="55"/>
                  <a:pt x="153" y="54"/>
                  <a:pt x="153" y="54"/>
                </a:cubicBezTo>
                <a:cubicBezTo>
                  <a:pt x="153" y="53"/>
                  <a:pt x="153" y="52"/>
                  <a:pt x="153" y="52"/>
                </a:cubicBezTo>
                <a:cubicBezTo>
                  <a:pt x="153" y="51"/>
                  <a:pt x="152" y="51"/>
                  <a:pt x="152" y="50"/>
                </a:cubicBezTo>
                <a:cubicBezTo>
                  <a:pt x="151" y="50"/>
                  <a:pt x="150" y="50"/>
                  <a:pt x="150" y="50"/>
                </a:cubicBezTo>
                <a:cubicBezTo>
                  <a:pt x="149" y="50"/>
                  <a:pt x="145" y="51"/>
                  <a:pt x="142" y="52"/>
                </a:cubicBezTo>
                <a:cubicBezTo>
                  <a:pt x="141" y="50"/>
                  <a:pt x="141" y="49"/>
                  <a:pt x="140" y="47"/>
                </a:cubicBezTo>
                <a:cubicBezTo>
                  <a:pt x="143" y="45"/>
                  <a:pt x="146" y="43"/>
                  <a:pt x="146" y="43"/>
                </a:cubicBezTo>
                <a:cubicBezTo>
                  <a:pt x="147" y="42"/>
                  <a:pt x="147" y="42"/>
                  <a:pt x="147" y="41"/>
                </a:cubicBezTo>
                <a:cubicBezTo>
                  <a:pt x="148" y="41"/>
                  <a:pt x="148" y="40"/>
                  <a:pt x="147" y="39"/>
                </a:cubicBezTo>
                <a:cubicBezTo>
                  <a:pt x="147" y="39"/>
                  <a:pt x="146" y="38"/>
                  <a:pt x="146" y="38"/>
                </a:cubicBezTo>
                <a:cubicBezTo>
                  <a:pt x="145" y="38"/>
                  <a:pt x="144" y="38"/>
                  <a:pt x="144" y="38"/>
                </a:cubicBezTo>
                <a:cubicBezTo>
                  <a:pt x="143" y="38"/>
                  <a:pt x="140" y="40"/>
                  <a:pt x="136" y="41"/>
                </a:cubicBezTo>
                <a:cubicBezTo>
                  <a:pt x="136" y="40"/>
                  <a:pt x="135" y="39"/>
                  <a:pt x="134" y="37"/>
                </a:cubicBezTo>
                <a:cubicBezTo>
                  <a:pt x="136" y="35"/>
                  <a:pt x="139" y="32"/>
                  <a:pt x="139" y="32"/>
                </a:cubicBezTo>
                <a:cubicBezTo>
                  <a:pt x="140" y="31"/>
                  <a:pt x="140" y="30"/>
                  <a:pt x="140" y="30"/>
                </a:cubicBezTo>
                <a:cubicBezTo>
                  <a:pt x="140" y="29"/>
                  <a:pt x="140" y="29"/>
                  <a:pt x="139" y="28"/>
                </a:cubicBezTo>
                <a:cubicBezTo>
                  <a:pt x="139" y="27"/>
                  <a:pt x="138" y="27"/>
                  <a:pt x="138" y="27"/>
                </a:cubicBezTo>
                <a:cubicBezTo>
                  <a:pt x="137" y="27"/>
                  <a:pt x="136" y="27"/>
                  <a:pt x="136" y="27"/>
                </a:cubicBezTo>
                <a:cubicBezTo>
                  <a:pt x="135" y="28"/>
                  <a:pt x="132" y="30"/>
                  <a:pt x="129" y="32"/>
                </a:cubicBezTo>
                <a:cubicBezTo>
                  <a:pt x="128" y="31"/>
                  <a:pt x="127" y="30"/>
                  <a:pt x="126" y="28"/>
                </a:cubicBezTo>
                <a:cubicBezTo>
                  <a:pt x="128" y="26"/>
                  <a:pt x="130" y="22"/>
                  <a:pt x="130" y="22"/>
                </a:cubicBezTo>
                <a:cubicBezTo>
                  <a:pt x="131" y="21"/>
                  <a:pt x="131" y="21"/>
                  <a:pt x="131" y="20"/>
                </a:cubicBezTo>
                <a:cubicBezTo>
                  <a:pt x="130" y="19"/>
                  <a:pt x="130" y="19"/>
                  <a:pt x="130" y="18"/>
                </a:cubicBezTo>
                <a:cubicBezTo>
                  <a:pt x="129" y="18"/>
                  <a:pt x="128" y="18"/>
                  <a:pt x="128" y="18"/>
                </a:cubicBezTo>
                <a:cubicBezTo>
                  <a:pt x="127" y="18"/>
                  <a:pt x="126" y="18"/>
                  <a:pt x="126" y="18"/>
                </a:cubicBezTo>
                <a:cubicBezTo>
                  <a:pt x="125" y="19"/>
                  <a:pt x="123" y="22"/>
                  <a:pt x="120" y="24"/>
                </a:cubicBezTo>
                <a:cubicBezTo>
                  <a:pt x="119" y="23"/>
                  <a:pt x="118" y="22"/>
                  <a:pt x="116" y="21"/>
                </a:cubicBezTo>
                <a:cubicBezTo>
                  <a:pt x="118" y="18"/>
                  <a:pt x="119" y="15"/>
                  <a:pt x="120" y="14"/>
                </a:cubicBezTo>
                <a:cubicBezTo>
                  <a:pt x="120" y="13"/>
                  <a:pt x="120" y="13"/>
                  <a:pt x="120" y="12"/>
                </a:cubicBezTo>
                <a:cubicBezTo>
                  <a:pt x="119" y="11"/>
                  <a:pt x="119" y="11"/>
                  <a:pt x="118" y="10"/>
                </a:cubicBezTo>
                <a:cubicBezTo>
                  <a:pt x="118" y="10"/>
                  <a:pt x="117" y="10"/>
                  <a:pt x="116" y="10"/>
                </a:cubicBezTo>
                <a:cubicBezTo>
                  <a:pt x="116" y="10"/>
                  <a:pt x="115" y="11"/>
                  <a:pt x="115" y="11"/>
                </a:cubicBezTo>
                <a:cubicBezTo>
                  <a:pt x="114" y="12"/>
                  <a:pt x="112" y="15"/>
                  <a:pt x="110" y="18"/>
                </a:cubicBezTo>
                <a:cubicBezTo>
                  <a:pt x="109" y="17"/>
                  <a:pt x="107" y="16"/>
                  <a:pt x="106" y="16"/>
                </a:cubicBezTo>
                <a:cubicBezTo>
                  <a:pt x="107" y="12"/>
                  <a:pt x="108" y="9"/>
                  <a:pt x="108" y="8"/>
                </a:cubicBezTo>
                <a:cubicBezTo>
                  <a:pt x="108" y="7"/>
                  <a:pt x="108" y="6"/>
                  <a:pt x="107" y="6"/>
                </a:cubicBezTo>
                <a:cubicBezTo>
                  <a:pt x="107" y="5"/>
                  <a:pt x="107" y="5"/>
                  <a:pt x="106" y="5"/>
                </a:cubicBezTo>
                <a:cubicBezTo>
                  <a:pt x="105" y="4"/>
                  <a:pt x="105" y="4"/>
                  <a:pt x="104" y="5"/>
                </a:cubicBezTo>
                <a:cubicBezTo>
                  <a:pt x="103" y="5"/>
                  <a:pt x="103" y="5"/>
                  <a:pt x="103" y="6"/>
                </a:cubicBezTo>
                <a:cubicBezTo>
                  <a:pt x="102" y="7"/>
                  <a:pt x="101" y="10"/>
                  <a:pt x="99" y="13"/>
                </a:cubicBezTo>
                <a:cubicBezTo>
                  <a:pt x="98" y="13"/>
                  <a:pt x="96" y="12"/>
                  <a:pt x="94" y="12"/>
                </a:cubicBezTo>
                <a:cubicBezTo>
                  <a:pt x="95" y="8"/>
                  <a:pt x="95" y="5"/>
                  <a:pt x="95" y="4"/>
                </a:cubicBezTo>
                <a:cubicBezTo>
                  <a:pt x="95" y="3"/>
                  <a:pt x="95" y="3"/>
                  <a:pt x="94" y="2"/>
                </a:cubicBezTo>
                <a:cubicBezTo>
                  <a:pt x="94" y="2"/>
                  <a:pt x="93" y="1"/>
                  <a:pt x="93" y="1"/>
                </a:cubicBezTo>
                <a:cubicBezTo>
                  <a:pt x="92" y="1"/>
                  <a:pt x="91" y="1"/>
                  <a:pt x="91" y="1"/>
                </a:cubicBezTo>
                <a:cubicBezTo>
                  <a:pt x="90" y="2"/>
                  <a:pt x="90" y="2"/>
                  <a:pt x="90" y="3"/>
                </a:cubicBezTo>
                <a:cubicBezTo>
                  <a:pt x="89" y="4"/>
                  <a:pt x="88" y="7"/>
                  <a:pt x="87" y="11"/>
                </a:cubicBezTo>
                <a:cubicBezTo>
                  <a:pt x="86" y="10"/>
                  <a:pt x="84" y="10"/>
                  <a:pt x="83" y="10"/>
                </a:cubicBezTo>
                <a:cubicBezTo>
                  <a:pt x="82" y="7"/>
                  <a:pt x="82" y="3"/>
                  <a:pt x="82" y="2"/>
                </a:cubicBezTo>
                <a:cubicBezTo>
                  <a:pt x="82" y="2"/>
                  <a:pt x="81" y="1"/>
                  <a:pt x="81" y="1"/>
                </a:cubicBezTo>
                <a:cubicBezTo>
                  <a:pt x="80" y="0"/>
                  <a:pt x="80" y="0"/>
                  <a:pt x="79" y="0"/>
                </a:cubicBezTo>
                <a:cubicBezTo>
                  <a:pt x="78" y="0"/>
                  <a:pt x="78" y="0"/>
                  <a:pt x="77" y="1"/>
                </a:cubicBezTo>
                <a:cubicBezTo>
                  <a:pt x="77" y="1"/>
                  <a:pt x="76" y="2"/>
                  <a:pt x="76" y="2"/>
                </a:cubicBezTo>
                <a:cubicBezTo>
                  <a:pt x="76" y="3"/>
                  <a:pt x="76" y="7"/>
                  <a:pt x="76" y="10"/>
                </a:cubicBezTo>
                <a:cubicBezTo>
                  <a:pt x="74" y="10"/>
                  <a:pt x="72" y="10"/>
                  <a:pt x="71" y="11"/>
                </a:cubicBezTo>
                <a:cubicBezTo>
                  <a:pt x="70" y="7"/>
                  <a:pt x="69" y="4"/>
                  <a:pt x="68" y="3"/>
                </a:cubicBezTo>
                <a:cubicBezTo>
                  <a:pt x="68" y="2"/>
                  <a:pt x="68" y="2"/>
                  <a:pt x="67" y="1"/>
                </a:cubicBezTo>
                <a:cubicBezTo>
                  <a:pt x="67" y="1"/>
                  <a:pt x="66" y="1"/>
                  <a:pt x="65" y="1"/>
                </a:cubicBezTo>
                <a:cubicBezTo>
                  <a:pt x="65" y="1"/>
                  <a:pt x="64" y="2"/>
                  <a:pt x="64" y="2"/>
                </a:cubicBezTo>
                <a:cubicBezTo>
                  <a:pt x="63" y="3"/>
                  <a:pt x="63" y="3"/>
                  <a:pt x="63" y="4"/>
                </a:cubicBezTo>
                <a:cubicBezTo>
                  <a:pt x="63" y="5"/>
                  <a:pt x="64" y="8"/>
                  <a:pt x="64" y="12"/>
                </a:cubicBezTo>
                <a:cubicBezTo>
                  <a:pt x="62" y="12"/>
                  <a:pt x="61" y="13"/>
                  <a:pt x="59" y="13"/>
                </a:cubicBezTo>
                <a:cubicBezTo>
                  <a:pt x="57" y="10"/>
                  <a:pt x="56" y="7"/>
                  <a:pt x="56" y="6"/>
                </a:cubicBezTo>
                <a:cubicBezTo>
                  <a:pt x="55" y="5"/>
                  <a:pt x="55" y="5"/>
                  <a:pt x="54" y="5"/>
                </a:cubicBezTo>
                <a:cubicBezTo>
                  <a:pt x="53" y="4"/>
                  <a:pt x="53" y="4"/>
                  <a:pt x="52" y="5"/>
                </a:cubicBezTo>
                <a:cubicBezTo>
                  <a:pt x="52" y="5"/>
                  <a:pt x="51" y="5"/>
                  <a:pt x="51" y="6"/>
                </a:cubicBezTo>
                <a:cubicBezTo>
                  <a:pt x="50" y="6"/>
                  <a:pt x="50" y="7"/>
                  <a:pt x="50" y="8"/>
                </a:cubicBezTo>
                <a:cubicBezTo>
                  <a:pt x="51" y="9"/>
                  <a:pt x="52" y="12"/>
                  <a:pt x="52" y="16"/>
                </a:cubicBezTo>
                <a:cubicBezTo>
                  <a:pt x="51" y="16"/>
                  <a:pt x="49" y="17"/>
                  <a:pt x="48" y="18"/>
                </a:cubicBezTo>
                <a:cubicBezTo>
                  <a:pt x="46" y="15"/>
                  <a:pt x="44" y="12"/>
                  <a:pt x="43" y="11"/>
                </a:cubicBezTo>
                <a:cubicBezTo>
                  <a:pt x="43" y="11"/>
                  <a:pt x="42" y="10"/>
                  <a:pt x="42" y="10"/>
                </a:cubicBezTo>
                <a:cubicBezTo>
                  <a:pt x="41" y="10"/>
                  <a:pt x="40" y="10"/>
                  <a:pt x="40" y="10"/>
                </a:cubicBezTo>
                <a:cubicBezTo>
                  <a:pt x="39" y="11"/>
                  <a:pt x="39" y="11"/>
                  <a:pt x="39" y="12"/>
                </a:cubicBezTo>
                <a:cubicBezTo>
                  <a:pt x="38" y="13"/>
                  <a:pt x="38" y="13"/>
                  <a:pt x="39" y="14"/>
                </a:cubicBezTo>
                <a:cubicBezTo>
                  <a:pt x="39" y="15"/>
                  <a:pt x="40" y="18"/>
                  <a:pt x="42" y="21"/>
                </a:cubicBezTo>
                <a:cubicBezTo>
                  <a:pt x="41" y="22"/>
                  <a:pt x="39" y="23"/>
                  <a:pt x="38" y="24"/>
                </a:cubicBezTo>
                <a:cubicBezTo>
                  <a:pt x="35" y="22"/>
                  <a:pt x="33" y="19"/>
                  <a:pt x="32" y="18"/>
                </a:cubicBezTo>
                <a:cubicBezTo>
                  <a:pt x="32" y="18"/>
                  <a:pt x="31" y="18"/>
                  <a:pt x="30" y="18"/>
                </a:cubicBezTo>
                <a:cubicBezTo>
                  <a:pt x="30" y="18"/>
                  <a:pt x="29" y="18"/>
                  <a:pt x="29" y="18"/>
                </a:cubicBezTo>
                <a:cubicBezTo>
                  <a:pt x="28" y="19"/>
                  <a:pt x="28" y="19"/>
                  <a:pt x="28" y="20"/>
                </a:cubicBezTo>
                <a:cubicBezTo>
                  <a:pt x="27" y="21"/>
                  <a:pt x="28" y="21"/>
                  <a:pt x="28" y="22"/>
                </a:cubicBezTo>
                <a:cubicBezTo>
                  <a:pt x="28" y="22"/>
                  <a:pt x="31" y="26"/>
                  <a:pt x="33" y="28"/>
                </a:cubicBezTo>
                <a:cubicBezTo>
                  <a:pt x="31" y="30"/>
                  <a:pt x="30" y="31"/>
                  <a:pt x="29" y="32"/>
                </a:cubicBezTo>
                <a:cubicBezTo>
                  <a:pt x="26" y="30"/>
                  <a:pt x="23" y="28"/>
                  <a:pt x="22" y="27"/>
                </a:cubicBezTo>
                <a:cubicBezTo>
                  <a:pt x="22" y="27"/>
                  <a:pt x="21" y="27"/>
                  <a:pt x="20" y="27"/>
                </a:cubicBezTo>
                <a:cubicBezTo>
                  <a:pt x="20" y="27"/>
                  <a:pt x="19" y="27"/>
                  <a:pt x="19" y="28"/>
                </a:cubicBezTo>
                <a:cubicBezTo>
                  <a:pt x="18" y="29"/>
                  <a:pt x="18" y="29"/>
                  <a:pt x="18" y="30"/>
                </a:cubicBezTo>
                <a:cubicBezTo>
                  <a:pt x="18" y="30"/>
                  <a:pt x="18" y="31"/>
                  <a:pt x="19" y="32"/>
                </a:cubicBezTo>
                <a:cubicBezTo>
                  <a:pt x="19" y="32"/>
                  <a:pt x="22" y="35"/>
                  <a:pt x="25" y="37"/>
                </a:cubicBezTo>
                <a:cubicBezTo>
                  <a:pt x="24" y="39"/>
                  <a:pt x="23" y="40"/>
                  <a:pt x="22" y="41"/>
                </a:cubicBezTo>
                <a:cubicBezTo>
                  <a:pt x="19" y="40"/>
                  <a:pt x="15" y="38"/>
                  <a:pt x="14" y="38"/>
                </a:cubicBezTo>
                <a:cubicBezTo>
                  <a:pt x="14" y="38"/>
                  <a:pt x="13" y="38"/>
                  <a:pt x="12" y="38"/>
                </a:cubicBezTo>
                <a:cubicBezTo>
                  <a:pt x="12" y="38"/>
                  <a:pt x="11" y="39"/>
                  <a:pt x="11" y="39"/>
                </a:cubicBezTo>
                <a:cubicBezTo>
                  <a:pt x="11" y="40"/>
                  <a:pt x="11" y="41"/>
                  <a:pt x="11" y="41"/>
                </a:cubicBezTo>
                <a:cubicBezTo>
                  <a:pt x="11" y="42"/>
                  <a:pt x="11" y="42"/>
                  <a:pt x="12" y="43"/>
                </a:cubicBezTo>
                <a:cubicBezTo>
                  <a:pt x="12" y="43"/>
                  <a:pt x="15" y="45"/>
                  <a:pt x="18" y="47"/>
                </a:cubicBezTo>
                <a:cubicBezTo>
                  <a:pt x="17" y="49"/>
                  <a:pt x="17" y="50"/>
                  <a:pt x="16" y="52"/>
                </a:cubicBezTo>
                <a:cubicBezTo>
                  <a:pt x="13" y="51"/>
                  <a:pt x="9" y="50"/>
                  <a:pt x="8" y="50"/>
                </a:cubicBezTo>
                <a:cubicBezTo>
                  <a:pt x="8" y="50"/>
                  <a:pt x="7" y="50"/>
                  <a:pt x="6" y="50"/>
                </a:cubicBezTo>
                <a:cubicBezTo>
                  <a:pt x="6" y="51"/>
                  <a:pt x="5" y="51"/>
                  <a:pt x="5" y="52"/>
                </a:cubicBezTo>
                <a:cubicBezTo>
                  <a:pt x="5" y="52"/>
                  <a:pt x="5" y="53"/>
                  <a:pt x="5" y="54"/>
                </a:cubicBezTo>
                <a:cubicBezTo>
                  <a:pt x="5" y="54"/>
                  <a:pt x="6" y="55"/>
                  <a:pt x="6" y="55"/>
                </a:cubicBezTo>
                <a:cubicBezTo>
                  <a:pt x="7" y="55"/>
                  <a:pt x="11" y="57"/>
                  <a:pt x="14" y="59"/>
                </a:cubicBezTo>
                <a:cubicBezTo>
                  <a:pt x="13" y="60"/>
                  <a:pt x="13" y="62"/>
                  <a:pt x="12" y="63"/>
                </a:cubicBezTo>
                <a:cubicBezTo>
                  <a:pt x="9" y="63"/>
                  <a:pt x="5" y="63"/>
                  <a:pt x="4" y="63"/>
                </a:cubicBezTo>
                <a:cubicBezTo>
                  <a:pt x="4" y="63"/>
                  <a:pt x="3" y="63"/>
                  <a:pt x="3" y="63"/>
                </a:cubicBezTo>
                <a:cubicBezTo>
                  <a:pt x="2" y="64"/>
                  <a:pt x="2" y="64"/>
                  <a:pt x="2" y="65"/>
                </a:cubicBezTo>
                <a:cubicBezTo>
                  <a:pt x="1" y="66"/>
                  <a:pt x="2" y="66"/>
                  <a:pt x="2" y="67"/>
                </a:cubicBezTo>
                <a:cubicBezTo>
                  <a:pt x="2" y="67"/>
                  <a:pt x="3" y="68"/>
                  <a:pt x="3" y="68"/>
                </a:cubicBezTo>
                <a:cubicBezTo>
                  <a:pt x="4" y="68"/>
                  <a:pt x="8" y="69"/>
                  <a:pt x="11" y="70"/>
                </a:cubicBezTo>
                <a:cubicBezTo>
                  <a:pt x="11" y="72"/>
                  <a:pt x="11" y="73"/>
                  <a:pt x="11" y="75"/>
                </a:cubicBezTo>
                <a:cubicBezTo>
                  <a:pt x="7" y="75"/>
                  <a:pt x="4" y="76"/>
                  <a:pt x="3" y="76"/>
                </a:cubicBezTo>
                <a:cubicBezTo>
                  <a:pt x="2" y="76"/>
                  <a:pt x="2" y="76"/>
                  <a:pt x="1" y="77"/>
                </a:cubicBezTo>
                <a:cubicBezTo>
                  <a:pt x="1" y="77"/>
                  <a:pt x="0" y="78"/>
                  <a:pt x="0" y="79"/>
                </a:cubicBezTo>
                <a:cubicBezTo>
                  <a:pt x="0" y="79"/>
                  <a:pt x="1" y="80"/>
                  <a:pt x="1" y="80"/>
                </a:cubicBezTo>
                <a:cubicBezTo>
                  <a:pt x="2" y="81"/>
                  <a:pt x="2" y="81"/>
                  <a:pt x="3" y="81"/>
                </a:cubicBezTo>
                <a:cubicBezTo>
                  <a:pt x="4" y="81"/>
                  <a:pt x="7" y="82"/>
                  <a:pt x="11" y="82"/>
                </a:cubicBezTo>
                <a:cubicBezTo>
                  <a:pt x="11" y="84"/>
                  <a:pt x="11" y="85"/>
                  <a:pt x="11" y="87"/>
                </a:cubicBezTo>
                <a:cubicBezTo>
                  <a:pt x="8" y="88"/>
                  <a:pt x="4" y="89"/>
                  <a:pt x="3" y="89"/>
                </a:cubicBezTo>
                <a:cubicBezTo>
                  <a:pt x="3" y="89"/>
                  <a:pt x="2" y="90"/>
                  <a:pt x="2" y="90"/>
                </a:cubicBezTo>
                <a:cubicBezTo>
                  <a:pt x="2" y="91"/>
                  <a:pt x="1" y="92"/>
                  <a:pt x="2" y="92"/>
                </a:cubicBezTo>
                <a:cubicBezTo>
                  <a:pt x="2" y="93"/>
                  <a:pt x="2" y="94"/>
                  <a:pt x="3" y="94"/>
                </a:cubicBezTo>
                <a:cubicBezTo>
                  <a:pt x="3" y="94"/>
                  <a:pt x="4" y="95"/>
                  <a:pt x="4" y="95"/>
                </a:cubicBezTo>
                <a:cubicBezTo>
                  <a:pt x="5" y="95"/>
                  <a:pt x="9" y="94"/>
                  <a:pt x="12" y="94"/>
                </a:cubicBezTo>
                <a:cubicBezTo>
                  <a:pt x="13" y="96"/>
                  <a:pt x="13" y="97"/>
                  <a:pt x="14" y="99"/>
                </a:cubicBezTo>
                <a:cubicBezTo>
                  <a:pt x="11" y="100"/>
                  <a:pt x="7" y="102"/>
                  <a:pt x="6" y="102"/>
                </a:cubicBezTo>
                <a:cubicBezTo>
                  <a:pt x="6" y="103"/>
                  <a:pt x="5" y="103"/>
                  <a:pt x="5" y="104"/>
                </a:cubicBezTo>
                <a:cubicBezTo>
                  <a:pt x="5" y="104"/>
                  <a:pt x="5" y="105"/>
                  <a:pt x="5" y="106"/>
                </a:cubicBezTo>
                <a:cubicBezTo>
                  <a:pt x="5" y="106"/>
                  <a:pt x="6" y="107"/>
                  <a:pt x="6" y="107"/>
                </a:cubicBezTo>
                <a:cubicBezTo>
                  <a:pt x="7" y="107"/>
                  <a:pt x="8" y="108"/>
                  <a:pt x="8" y="107"/>
                </a:cubicBezTo>
                <a:cubicBezTo>
                  <a:pt x="9" y="107"/>
                  <a:pt x="13" y="106"/>
                  <a:pt x="16" y="105"/>
                </a:cubicBezTo>
                <a:cubicBezTo>
                  <a:pt x="17" y="107"/>
                  <a:pt x="17" y="108"/>
                  <a:pt x="18" y="110"/>
                </a:cubicBezTo>
                <a:cubicBezTo>
                  <a:pt x="15" y="112"/>
                  <a:pt x="12" y="114"/>
                  <a:pt x="12" y="114"/>
                </a:cubicBezTo>
                <a:cubicBezTo>
                  <a:pt x="11" y="115"/>
                  <a:pt x="11" y="115"/>
                  <a:pt x="11" y="116"/>
                </a:cubicBezTo>
                <a:cubicBezTo>
                  <a:pt x="11" y="117"/>
                  <a:pt x="11" y="117"/>
                  <a:pt x="11" y="118"/>
                </a:cubicBezTo>
                <a:cubicBezTo>
                  <a:pt x="11" y="119"/>
                  <a:pt x="12" y="119"/>
                  <a:pt x="12" y="119"/>
                </a:cubicBezTo>
                <a:cubicBezTo>
                  <a:pt x="13" y="119"/>
                  <a:pt x="14" y="119"/>
                  <a:pt x="14" y="119"/>
                </a:cubicBezTo>
                <a:cubicBezTo>
                  <a:pt x="15" y="119"/>
                  <a:pt x="19" y="117"/>
                  <a:pt x="22" y="116"/>
                </a:cubicBezTo>
                <a:cubicBezTo>
                  <a:pt x="23" y="117"/>
                  <a:pt x="24" y="119"/>
                  <a:pt x="25" y="120"/>
                </a:cubicBezTo>
                <a:cubicBezTo>
                  <a:pt x="22" y="122"/>
                  <a:pt x="19" y="125"/>
                  <a:pt x="19" y="126"/>
                </a:cubicBezTo>
                <a:cubicBezTo>
                  <a:pt x="18" y="126"/>
                  <a:pt x="18" y="127"/>
                  <a:pt x="18" y="127"/>
                </a:cubicBezTo>
                <a:cubicBezTo>
                  <a:pt x="18" y="128"/>
                  <a:pt x="18" y="129"/>
                  <a:pt x="19" y="129"/>
                </a:cubicBezTo>
                <a:cubicBezTo>
                  <a:pt x="19" y="130"/>
                  <a:pt x="20" y="130"/>
                  <a:pt x="20" y="130"/>
                </a:cubicBezTo>
                <a:cubicBezTo>
                  <a:pt x="21" y="130"/>
                  <a:pt x="22" y="130"/>
                  <a:pt x="22" y="130"/>
                </a:cubicBezTo>
                <a:cubicBezTo>
                  <a:pt x="23" y="129"/>
                  <a:pt x="26" y="127"/>
                  <a:pt x="29" y="125"/>
                </a:cubicBezTo>
                <a:cubicBezTo>
                  <a:pt x="30" y="127"/>
                  <a:pt x="31" y="128"/>
                  <a:pt x="33" y="129"/>
                </a:cubicBezTo>
                <a:cubicBezTo>
                  <a:pt x="31" y="132"/>
                  <a:pt x="28" y="135"/>
                  <a:pt x="28" y="135"/>
                </a:cubicBezTo>
                <a:cubicBezTo>
                  <a:pt x="28" y="136"/>
                  <a:pt x="27" y="137"/>
                  <a:pt x="28" y="137"/>
                </a:cubicBezTo>
                <a:cubicBezTo>
                  <a:pt x="28" y="138"/>
                  <a:pt x="28" y="139"/>
                  <a:pt x="29" y="139"/>
                </a:cubicBezTo>
                <a:cubicBezTo>
                  <a:pt x="29" y="139"/>
                  <a:pt x="30" y="140"/>
                  <a:pt x="30" y="140"/>
                </a:cubicBezTo>
                <a:cubicBezTo>
                  <a:pt x="31" y="140"/>
                  <a:pt x="32" y="139"/>
                  <a:pt x="32" y="139"/>
                </a:cubicBezTo>
                <a:cubicBezTo>
                  <a:pt x="33" y="138"/>
                  <a:pt x="35" y="136"/>
                  <a:pt x="38" y="133"/>
                </a:cubicBezTo>
                <a:cubicBezTo>
                  <a:pt x="39" y="134"/>
                  <a:pt x="41" y="135"/>
                  <a:pt x="42" y="136"/>
                </a:cubicBezTo>
                <a:cubicBezTo>
                  <a:pt x="40" y="139"/>
                  <a:pt x="39" y="143"/>
                  <a:pt x="39" y="143"/>
                </a:cubicBezTo>
                <a:cubicBezTo>
                  <a:pt x="38" y="144"/>
                  <a:pt x="38" y="145"/>
                  <a:pt x="39" y="145"/>
                </a:cubicBezTo>
                <a:cubicBezTo>
                  <a:pt x="39" y="146"/>
                  <a:pt x="39" y="147"/>
                  <a:pt x="40" y="147"/>
                </a:cubicBezTo>
                <a:cubicBezTo>
                  <a:pt x="40" y="147"/>
                  <a:pt x="41" y="147"/>
                  <a:pt x="42" y="147"/>
                </a:cubicBezTo>
                <a:cubicBezTo>
                  <a:pt x="42" y="147"/>
                  <a:pt x="43" y="147"/>
                  <a:pt x="43" y="146"/>
                </a:cubicBezTo>
                <a:cubicBezTo>
                  <a:pt x="44" y="146"/>
                  <a:pt x="46" y="142"/>
                  <a:pt x="48" y="140"/>
                </a:cubicBezTo>
                <a:cubicBezTo>
                  <a:pt x="49" y="140"/>
                  <a:pt x="51" y="141"/>
                  <a:pt x="52" y="142"/>
                </a:cubicBezTo>
                <a:cubicBezTo>
                  <a:pt x="52" y="145"/>
                  <a:pt x="51" y="149"/>
                  <a:pt x="50" y="150"/>
                </a:cubicBezTo>
                <a:cubicBezTo>
                  <a:pt x="50" y="150"/>
                  <a:pt x="50" y="151"/>
                  <a:pt x="51" y="151"/>
                </a:cubicBezTo>
                <a:cubicBezTo>
                  <a:pt x="51" y="152"/>
                  <a:pt x="52" y="152"/>
                  <a:pt x="52" y="153"/>
                </a:cubicBezTo>
                <a:cubicBezTo>
                  <a:pt x="53" y="153"/>
                  <a:pt x="53" y="153"/>
                  <a:pt x="54" y="153"/>
                </a:cubicBezTo>
                <a:cubicBezTo>
                  <a:pt x="55" y="152"/>
                  <a:pt x="55" y="152"/>
                  <a:pt x="56" y="151"/>
                </a:cubicBezTo>
                <a:cubicBezTo>
                  <a:pt x="56" y="151"/>
                  <a:pt x="57" y="147"/>
                  <a:pt x="59" y="144"/>
                </a:cubicBezTo>
                <a:cubicBezTo>
                  <a:pt x="61" y="145"/>
                  <a:pt x="62" y="145"/>
                  <a:pt x="64" y="145"/>
                </a:cubicBezTo>
                <a:cubicBezTo>
                  <a:pt x="64" y="149"/>
                  <a:pt x="63" y="153"/>
                  <a:pt x="63" y="153"/>
                </a:cubicBezTo>
                <a:cubicBezTo>
                  <a:pt x="63" y="154"/>
                  <a:pt x="63" y="155"/>
                  <a:pt x="64" y="155"/>
                </a:cubicBezTo>
                <a:cubicBezTo>
                  <a:pt x="64" y="156"/>
                  <a:pt x="65" y="156"/>
                  <a:pt x="65" y="156"/>
                </a:cubicBezTo>
                <a:cubicBezTo>
                  <a:pt x="66" y="156"/>
                  <a:pt x="67" y="156"/>
                  <a:pt x="67" y="156"/>
                </a:cubicBezTo>
                <a:cubicBezTo>
                  <a:pt x="68" y="156"/>
                  <a:pt x="68" y="155"/>
                  <a:pt x="68" y="154"/>
                </a:cubicBezTo>
                <a:cubicBezTo>
                  <a:pt x="69" y="154"/>
                  <a:pt x="70" y="150"/>
                  <a:pt x="71" y="147"/>
                </a:cubicBezTo>
                <a:cubicBezTo>
                  <a:pt x="72" y="147"/>
                  <a:pt x="74" y="147"/>
                  <a:pt x="76" y="147"/>
                </a:cubicBezTo>
                <a:cubicBezTo>
                  <a:pt x="76" y="150"/>
                  <a:pt x="76" y="154"/>
                  <a:pt x="76" y="155"/>
                </a:cubicBezTo>
                <a:cubicBezTo>
                  <a:pt x="76" y="156"/>
                  <a:pt x="77" y="156"/>
                  <a:pt x="77" y="157"/>
                </a:cubicBezTo>
                <a:cubicBezTo>
                  <a:pt x="78" y="157"/>
                  <a:pt x="78" y="157"/>
                  <a:pt x="79" y="157"/>
                </a:cubicBezTo>
                <a:cubicBezTo>
                  <a:pt x="80" y="157"/>
                  <a:pt x="80" y="157"/>
                  <a:pt x="81" y="157"/>
                </a:cubicBezTo>
                <a:cubicBezTo>
                  <a:pt x="81" y="156"/>
                  <a:pt x="82" y="156"/>
                  <a:pt x="82" y="155"/>
                </a:cubicBezTo>
                <a:cubicBezTo>
                  <a:pt x="82" y="154"/>
                  <a:pt x="82" y="150"/>
                  <a:pt x="83" y="147"/>
                </a:cubicBezTo>
                <a:cubicBezTo>
                  <a:pt x="84" y="147"/>
                  <a:pt x="86" y="147"/>
                  <a:pt x="87" y="147"/>
                </a:cubicBezTo>
                <a:cubicBezTo>
                  <a:pt x="88" y="150"/>
                  <a:pt x="89" y="154"/>
                  <a:pt x="90" y="154"/>
                </a:cubicBezTo>
                <a:cubicBezTo>
                  <a:pt x="90" y="155"/>
                  <a:pt x="90" y="156"/>
                  <a:pt x="91" y="156"/>
                </a:cubicBezTo>
                <a:cubicBezTo>
                  <a:pt x="91" y="156"/>
                  <a:pt x="92" y="156"/>
                  <a:pt x="93" y="156"/>
                </a:cubicBezTo>
                <a:cubicBezTo>
                  <a:pt x="93" y="156"/>
                  <a:pt x="94" y="156"/>
                  <a:pt x="94" y="155"/>
                </a:cubicBezTo>
                <a:cubicBezTo>
                  <a:pt x="95" y="155"/>
                  <a:pt x="95" y="154"/>
                  <a:pt x="95" y="153"/>
                </a:cubicBezTo>
                <a:cubicBezTo>
                  <a:pt x="95" y="153"/>
                  <a:pt x="95" y="149"/>
                  <a:pt x="94" y="145"/>
                </a:cubicBezTo>
                <a:cubicBezTo>
                  <a:pt x="96" y="145"/>
                  <a:pt x="98" y="145"/>
                  <a:pt x="99" y="144"/>
                </a:cubicBezTo>
                <a:cubicBezTo>
                  <a:pt x="101" y="147"/>
                  <a:pt x="102" y="151"/>
                  <a:pt x="103" y="151"/>
                </a:cubicBezTo>
                <a:cubicBezTo>
                  <a:pt x="103" y="152"/>
                  <a:pt x="103" y="152"/>
                  <a:pt x="104" y="153"/>
                </a:cubicBezTo>
                <a:cubicBezTo>
                  <a:pt x="105" y="153"/>
                  <a:pt x="105" y="153"/>
                  <a:pt x="106" y="153"/>
                </a:cubicBezTo>
                <a:cubicBezTo>
                  <a:pt x="107" y="152"/>
                  <a:pt x="107" y="152"/>
                  <a:pt x="107" y="151"/>
                </a:cubicBezTo>
                <a:cubicBezTo>
                  <a:pt x="108" y="151"/>
                  <a:pt x="108" y="150"/>
                  <a:pt x="108" y="150"/>
                </a:cubicBezTo>
                <a:cubicBezTo>
                  <a:pt x="108" y="149"/>
                  <a:pt x="107" y="145"/>
                  <a:pt x="106" y="142"/>
                </a:cubicBezTo>
                <a:cubicBezTo>
                  <a:pt x="107" y="141"/>
                  <a:pt x="109" y="140"/>
                  <a:pt x="110" y="140"/>
                </a:cubicBezTo>
                <a:cubicBezTo>
                  <a:pt x="112" y="142"/>
                  <a:pt x="114" y="146"/>
                  <a:pt x="115" y="146"/>
                </a:cubicBezTo>
                <a:cubicBezTo>
                  <a:pt x="115" y="147"/>
                  <a:pt x="116" y="147"/>
                  <a:pt x="116" y="147"/>
                </a:cubicBezTo>
                <a:cubicBezTo>
                  <a:pt x="117" y="147"/>
                  <a:pt x="118" y="147"/>
                  <a:pt x="118" y="147"/>
                </a:cubicBezTo>
                <a:cubicBezTo>
                  <a:pt x="119" y="147"/>
                  <a:pt x="119" y="146"/>
                  <a:pt x="120" y="145"/>
                </a:cubicBezTo>
                <a:cubicBezTo>
                  <a:pt x="120" y="145"/>
                  <a:pt x="120" y="144"/>
                  <a:pt x="120" y="143"/>
                </a:cubicBezTo>
                <a:cubicBezTo>
                  <a:pt x="119" y="143"/>
                  <a:pt x="118" y="139"/>
                  <a:pt x="116" y="136"/>
                </a:cubicBezTo>
                <a:cubicBezTo>
                  <a:pt x="118" y="135"/>
                  <a:pt x="119" y="134"/>
                  <a:pt x="120" y="133"/>
                </a:cubicBezTo>
                <a:cubicBezTo>
                  <a:pt x="123" y="136"/>
                  <a:pt x="125" y="138"/>
                  <a:pt x="126" y="139"/>
                </a:cubicBezTo>
                <a:cubicBezTo>
                  <a:pt x="126" y="139"/>
                  <a:pt x="127" y="140"/>
                  <a:pt x="128" y="140"/>
                </a:cubicBezTo>
                <a:cubicBezTo>
                  <a:pt x="128" y="140"/>
                  <a:pt x="129" y="139"/>
                  <a:pt x="130" y="139"/>
                </a:cubicBezTo>
                <a:cubicBezTo>
                  <a:pt x="130" y="139"/>
                  <a:pt x="130" y="138"/>
                  <a:pt x="131" y="137"/>
                </a:cubicBezTo>
                <a:cubicBezTo>
                  <a:pt x="131" y="137"/>
                  <a:pt x="131" y="136"/>
                  <a:pt x="130" y="135"/>
                </a:cubicBezTo>
                <a:cubicBezTo>
                  <a:pt x="130" y="135"/>
                  <a:pt x="128" y="132"/>
                  <a:pt x="126" y="129"/>
                </a:cubicBezTo>
                <a:cubicBezTo>
                  <a:pt x="127" y="128"/>
                  <a:pt x="128" y="127"/>
                  <a:pt x="129" y="125"/>
                </a:cubicBezTo>
                <a:cubicBezTo>
                  <a:pt x="132" y="127"/>
                  <a:pt x="135" y="129"/>
                  <a:pt x="136" y="130"/>
                </a:cubicBezTo>
                <a:cubicBezTo>
                  <a:pt x="136" y="130"/>
                  <a:pt x="137" y="130"/>
                  <a:pt x="138" y="130"/>
                </a:cubicBezTo>
                <a:cubicBezTo>
                  <a:pt x="138" y="130"/>
                  <a:pt x="139" y="130"/>
                  <a:pt x="139" y="129"/>
                </a:cubicBezTo>
                <a:cubicBezTo>
                  <a:pt x="140" y="129"/>
                  <a:pt x="140" y="128"/>
                  <a:pt x="140" y="127"/>
                </a:cubicBezTo>
                <a:cubicBezTo>
                  <a:pt x="140" y="127"/>
                  <a:pt x="140" y="126"/>
                  <a:pt x="139" y="126"/>
                </a:cubicBezTo>
                <a:cubicBezTo>
                  <a:pt x="139" y="125"/>
                  <a:pt x="136" y="122"/>
                  <a:pt x="134" y="120"/>
                </a:cubicBezTo>
                <a:cubicBezTo>
                  <a:pt x="135" y="119"/>
                  <a:pt x="136" y="117"/>
                  <a:pt x="136" y="116"/>
                </a:cubicBezTo>
                <a:cubicBezTo>
                  <a:pt x="140" y="117"/>
                  <a:pt x="143" y="119"/>
                  <a:pt x="144" y="119"/>
                </a:cubicBezTo>
                <a:cubicBezTo>
                  <a:pt x="144" y="119"/>
                  <a:pt x="145" y="119"/>
                  <a:pt x="146" y="119"/>
                </a:cubicBezTo>
                <a:cubicBezTo>
                  <a:pt x="146" y="119"/>
                  <a:pt x="147" y="119"/>
                  <a:pt x="147" y="118"/>
                </a:cubicBezTo>
                <a:cubicBezTo>
                  <a:pt x="148" y="117"/>
                  <a:pt x="148" y="117"/>
                  <a:pt x="147" y="116"/>
                </a:cubicBezTo>
                <a:cubicBezTo>
                  <a:pt x="147" y="115"/>
                  <a:pt x="147" y="115"/>
                  <a:pt x="146" y="114"/>
                </a:cubicBezTo>
                <a:cubicBezTo>
                  <a:pt x="146" y="114"/>
                  <a:pt x="143" y="112"/>
                  <a:pt x="140" y="110"/>
                </a:cubicBezTo>
                <a:cubicBezTo>
                  <a:pt x="141" y="108"/>
                  <a:pt x="141" y="107"/>
                  <a:pt x="142" y="105"/>
                </a:cubicBezTo>
                <a:cubicBezTo>
                  <a:pt x="145" y="106"/>
                  <a:pt x="149" y="107"/>
                  <a:pt x="150" y="107"/>
                </a:cubicBezTo>
                <a:cubicBezTo>
                  <a:pt x="150" y="108"/>
                  <a:pt x="151" y="107"/>
                  <a:pt x="152" y="107"/>
                </a:cubicBezTo>
                <a:cubicBezTo>
                  <a:pt x="152" y="107"/>
                  <a:pt x="153" y="106"/>
                  <a:pt x="153" y="106"/>
                </a:cubicBezTo>
                <a:cubicBezTo>
                  <a:pt x="153" y="105"/>
                  <a:pt x="153" y="104"/>
                  <a:pt x="153" y="104"/>
                </a:cubicBezTo>
                <a:cubicBezTo>
                  <a:pt x="153" y="103"/>
                  <a:pt x="152" y="103"/>
                  <a:pt x="152" y="102"/>
                </a:cubicBezTo>
                <a:cubicBezTo>
                  <a:pt x="151" y="102"/>
                  <a:pt x="148" y="100"/>
                  <a:pt x="144" y="99"/>
                </a:cubicBezTo>
                <a:cubicBezTo>
                  <a:pt x="145" y="97"/>
                  <a:pt x="145" y="96"/>
                  <a:pt x="146" y="94"/>
                </a:cubicBezTo>
                <a:cubicBezTo>
                  <a:pt x="149" y="94"/>
                  <a:pt x="153" y="95"/>
                  <a:pt x="154" y="95"/>
                </a:cubicBezTo>
                <a:cubicBezTo>
                  <a:pt x="154" y="95"/>
                  <a:pt x="155" y="94"/>
                  <a:pt x="156" y="94"/>
                </a:cubicBezTo>
                <a:cubicBezTo>
                  <a:pt x="156" y="94"/>
                  <a:pt x="156" y="93"/>
                  <a:pt x="157" y="92"/>
                </a:cubicBezTo>
                <a:cubicBezTo>
                  <a:pt x="157" y="92"/>
                  <a:pt x="156" y="91"/>
                  <a:pt x="156" y="90"/>
                </a:cubicBezTo>
                <a:cubicBezTo>
                  <a:pt x="156" y="90"/>
                  <a:pt x="155" y="89"/>
                  <a:pt x="155" y="89"/>
                </a:cubicBezTo>
                <a:cubicBezTo>
                  <a:pt x="154" y="89"/>
                  <a:pt x="150" y="88"/>
                  <a:pt x="147" y="87"/>
                </a:cubicBezTo>
                <a:cubicBezTo>
                  <a:pt x="147" y="85"/>
                  <a:pt x="147" y="84"/>
                  <a:pt x="147" y="82"/>
                </a:cubicBezTo>
                <a:cubicBezTo>
                  <a:pt x="151" y="82"/>
                  <a:pt x="155" y="81"/>
                  <a:pt x="155" y="81"/>
                </a:cubicBezTo>
                <a:close/>
                <a:moveTo>
                  <a:pt x="128" y="46"/>
                </a:moveTo>
                <a:cubicBezTo>
                  <a:pt x="130" y="45"/>
                  <a:pt x="132" y="46"/>
                  <a:pt x="133" y="47"/>
                </a:cubicBezTo>
                <a:cubicBezTo>
                  <a:pt x="134" y="49"/>
                  <a:pt x="133" y="51"/>
                  <a:pt x="132" y="52"/>
                </a:cubicBezTo>
                <a:cubicBezTo>
                  <a:pt x="130" y="53"/>
                  <a:pt x="128" y="53"/>
                  <a:pt x="127" y="51"/>
                </a:cubicBezTo>
                <a:cubicBezTo>
                  <a:pt x="126" y="49"/>
                  <a:pt x="126" y="47"/>
                  <a:pt x="128" y="46"/>
                </a:cubicBezTo>
                <a:close/>
                <a:moveTo>
                  <a:pt x="130" y="77"/>
                </a:moveTo>
                <a:cubicBezTo>
                  <a:pt x="104" y="77"/>
                  <a:pt x="104" y="77"/>
                  <a:pt x="104" y="77"/>
                </a:cubicBezTo>
                <a:cubicBezTo>
                  <a:pt x="104" y="74"/>
                  <a:pt x="103" y="70"/>
                  <a:pt x="102" y="67"/>
                </a:cubicBezTo>
                <a:cubicBezTo>
                  <a:pt x="124" y="55"/>
                  <a:pt x="124" y="55"/>
                  <a:pt x="124" y="55"/>
                </a:cubicBezTo>
                <a:cubicBezTo>
                  <a:pt x="127" y="61"/>
                  <a:pt x="130" y="69"/>
                  <a:pt x="130" y="77"/>
                </a:cubicBezTo>
                <a:close/>
                <a:moveTo>
                  <a:pt x="114" y="31"/>
                </a:moveTo>
                <a:cubicBezTo>
                  <a:pt x="115" y="30"/>
                  <a:pt x="118" y="30"/>
                  <a:pt x="119" y="31"/>
                </a:cubicBezTo>
                <a:cubicBezTo>
                  <a:pt x="121" y="32"/>
                  <a:pt x="121" y="34"/>
                  <a:pt x="120" y="36"/>
                </a:cubicBezTo>
                <a:cubicBezTo>
                  <a:pt x="118" y="37"/>
                  <a:pt x="116" y="38"/>
                  <a:pt x="114" y="36"/>
                </a:cubicBezTo>
                <a:cubicBezTo>
                  <a:pt x="113" y="35"/>
                  <a:pt x="113" y="33"/>
                  <a:pt x="114" y="31"/>
                </a:cubicBezTo>
                <a:close/>
                <a:moveTo>
                  <a:pt x="122" y="52"/>
                </a:moveTo>
                <a:cubicBezTo>
                  <a:pt x="100" y="65"/>
                  <a:pt x="100" y="65"/>
                  <a:pt x="100" y="65"/>
                </a:cubicBezTo>
                <a:cubicBezTo>
                  <a:pt x="98" y="62"/>
                  <a:pt x="96" y="59"/>
                  <a:pt x="93" y="58"/>
                </a:cubicBezTo>
                <a:cubicBezTo>
                  <a:pt x="106" y="35"/>
                  <a:pt x="106" y="35"/>
                  <a:pt x="106" y="35"/>
                </a:cubicBezTo>
                <a:cubicBezTo>
                  <a:pt x="112" y="40"/>
                  <a:pt x="118" y="45"/>
                  <a:pt x="122" y="52"/>
                </a:cubicBezTo>
                <a:close/>
                <a:moveTo>
                  <a:pt x="79" y="95"/>
                </a:moveTo>
                <a:cubicBezTo>
                  <a:pt x="70" y="95"/>
                  <a:pt x="63" y="87"/>
                  <a:pt x="63" y="79"/>
                </a:cubicBezTo>
                <a:cubicBezTo>
                  <a:pt x="63" y="70"/>
                  <a:pt x="70" y="63"/>
                  <a:pt x="79" y="63"/>
                </a:cubicBezTo>
                <a:cubicBezTo>
                  <a:pt x="88" y="63"/>
                  <a:pt x="95" y="70"/>
                  <a:pt x="95" y="79"/>
                </a:cubicBezTo>
                <a:cubicBezTo>
                  <a:pt x="95" y="87"/>
                  <a:pt x="88" y="95"/>
                  <a:pt x="79" y="95"/>
                </a:cubicBezTo>
                <a:close/>
                <a:moveTo>
                  <a:pt x="96" y="22"/>
                </a:moveTo>
                <a:cubicBezTo>
                  <a:pt x="96" y="20"/>
                  <a:pt x="99" y="19"/>
                  <a:pt x="100" y="20"/>
                </a:cubicBezTo>
                <a:cubicBezTo>
                  <a:pt x="102" y="21"/>
                  <a:pt x="103" y="23"/>
                  <a:pt x="102" y="25"/>
                </a:cubicBezTo>
                <a:cubicBezTo>
                  <a:pt x="102" y="26"/>
                  <a:pt x="100" y="27"/>
                  <a:pt x="98" y="27"/>
                </a:cubicBezTo>
                <a:cubicBezTo>
                  <a:pt x="96" y="26"/>
                  <a:pt x="95" y="24"/>
                  <a:pt x="96" y="22"/>
                </a:cubicBezTo>
                <a:close/>
                <a:moveTo>
                  <a:pt x="103" y="34"/>
                </a:moveTo>
                <a:cubicBezTo>
                  <a:pt x="90" y="56"/>
                  <a:pt x="90" y="56"/>
                  <a:pt x="90" y="56"/>
                </a:cubicBezTo>
                <a:cubicBezTo>
                  <a:pt x="87" y="55"/>
                  <a:pt x="84" y="54"/>
                  <a:pt x="81" y="53"/>
                </a:cubicBezTo>
                <a:cubicBezTo>
                  <a:pt x="81" y="28"/>
                  <a:pt x="81" y="28"/>
                  <a:pt x="81" y="28"/>
                </a:cubicBezTo>
                <a:cubicBezTo>
                  <a:pt x="89" y="28"/>
                  <a:pt x="96" y="30"/>
                  <a:pt x="103" y="34"/>
                </a:cubicBezTo>
                <a:close/>
                <a:moveTo>
                  <a:pt x="79" y="16"/>
                </a:moveTo>
                <a:cubicBezTo>
                  <a:pt x="81" y="16"/>
                  <a:pt x="83" y="18"/>
                  <a:pt x="83" y="20"/>
                </a:cubicBezTo>
                <a:cubicBezTo>
                  <a:pt x="83" y="22"/>
                  <a:pt x="81" y="23"/>
                  <a:pt x="79" y="23"/>
                </a:cubicBezTo>
                <a:cubicBezTo>
                  <a:pt x="77" y="23"/>
                  <a:pt x="75" y="22"/>
                  <a:pt x="75" y="20"/>
                </a:cubicBezTo>
                <a:cubicBezTo>
                  <a:pt x="75" y="18"/>
                  <a:pt x="77" y="16"/>
                  <a:pt x="79" y="16"/>
                </a:cubicBezTo>
                <a:close/>
                <a:moveTo>
                  <a:pt x="77" y="28"/>
                </a:moveTo>
                <a:cubicBezTo>
                  <a:pt x="77" y="53"/>
                  <a:pt x="77" y="53"/>
                  <a:pt x="77" y="53"/>
                </a:cubicBezTo>
                <a:cubicBezTo>
                  <a:pt x="74" y="54"/>
                  <a:pt x="71" y="55"/>
                  <a:pt x="68" y="56"/>
                </a:cubicBezTo>
                <a:cubicBezTo>
                  <a:pt x="55" y="34"/>
                  <a:pt x="55" y="34"/>
                  <a:pt x="55" y="34"/>
                </a:cubicBezTo>
                <a:cubicBezTo>
                  <a:pt x="62" y="30"/>
                  <a:pt x="69" y="28"/>
                  <a:pt x="77" y="28"/>
                </a:cubicBezTo>
                <a:close/>
                <a:moveTo>
                  <a:pt x="58" y="20"/>
                </a:moveTo>
                <a:cubicBezTo>
                  <a:pt x="60" y="19"/>
                  <a:pt x="62" y="20"/>
                  <a:pt x="62" y="22"/>
                </a:cubicBezTo>
                <a:cubicBezTo>
                  <a:pt x="63" y="24"/>
                  <a:pt x="62" y="26"/>
                  <a:pt x="60" y="27"/>
                </a:cubicBezTo>
                <a:cubicBezTo>
                  <a:pt x="58" y="27"/>
                  <a:pt x="56" y="26"/>
                  <a:pt x="56" y="25"/>
                </a:cubicBezTo>
                <a:cubicBezTo>
                  <a:pt x="55" y="23"/>
                  <a:pt x="56" y="21"/>
                  <a:pt x="58" y="20"/>
                </a:cubicBezTo>
                <a:close/>
                <a:moveTo>
                  <a:pt x="52" y="35"/>
                </a:moveTo>
                <a:cubicBezTo>
                  <a:pt x="65" y="58"/>
                  <a:pt x="65" y="58"/>
                  <a:pt x="65" y="58"/>
                </a:cubicBezTo>
                <a:cubicBezTo>
                  <a:pt x="62" y="59"/>
                  <a:pt x="60" y="62"/>
                  <a:pt x="58" y="65"/>
                </a:cubicBezTo>
                <a:cubicBezTo>
                  <a:pt x="36" y="52"/>
                  <a:pt x="36" y="52"/>
                  <a:pt x="36" y="52"/>
                </a:cubicBezTo>
                <a:cubicBezTo>
                  <a:pt x="40" y="45"/>
                  <a:pt x="46" y="40"/>
                  <a:pt x="52" y="35"/>
                </a:cubicBezTo>
                <a:close/>
                <a:moveTo>
                  <a:pt x="39" y="31"/>
                </a:moveTo>
                <a:cubicBezTo>
                  <a:pt x="41" y="30"/>
                  <a:pt x="43" y="30"/>
                  <a:pt x="44" y="31"/>
                </a:cubicBezTo>
                <a:cubicBezTo>
                  <a:pt x="45" y="33"/>
                  <a:pt x="45" y="35"/>
                  <a:pt x="44" y="36"/>
                </a:cubicBezTo>
                <a:cubicBezTo>
                  <a:pt x="42" y="38"/>
                  <a:pt x="40" y="37"/>
                  <a:pt x="39" y="36"/>
                </a:cubicBezTo>
                <a:cubicBezTo>
                  <a:pt x="37" y="34"/>
                  <a:pt x="38" y="32"/>
                  <a:pt x="39" y="31"/>
                </a:cubicBezTo>
                <a:close/>
                <a:moveTo>
                  <a:pt x="34" y="55"/>
                </a:moveTo>
                <a:cubicBezTo>
                  <a:pt x="56" y="67"/>
                  <a:pt x="56" y="67"/>
                  <a:pt x="56" y="67"/>
                </a:cubicBezTo>
                <a:cubicBezTo>
                  <a:pt x="55" y="70"/>
                  <a:pt x="54" y="74"/>
                  <a:pt x="54" y="77"/>
                </a:cubicBezTo>
                <a:cubicBezTo>
                  <a:pt x="28" y="77"/>
                  <a:pt x="28" y="77"/>
                  <a:pt x="28" y="77"/>
                </a:cubicBezTo>
                <a:cubicBezTo>
                  <a:pt x="29" y="69"/>
                  <a:pt x="31" y="61"/>
                  <a:pt x="34" y="55"/>
                </a:cubicBezTo>
                <a:close/>
                <a:moveTo>
                  <a:pt x="25" y="47"/>
                </a:moveTo>
                <a:cubicBezTo>
                  <a:pt x="26" y="46"/>
                  <a:pt x="28" y="45"/>
                  <a:pt x="30" y="46"/>
                </a:cubicBezTo>
                <a:cubicBezTo>
                  <a:pt x="32" y="47"/>
                  <a:pt x="32" y="49"/>
                  <a:pt x="31" y="51"/>
                </a:cubicBezTo>
                <a:cubicBezTo>
                  <a:pt x="30" y="53"/>
                  <a:pt x="28" y="53"/>
                  <a:pt x="26" y="52"/>
                </a:cubicBezTo>
                <a:cubicBezTo>
                  <a:pt x="25" y="51"/>
                  <a:pt x="24" y="49"/>
                  <a:pt x="25" y="47"/>
                </a:cubicBezTo>
                <a:close/>
                <a:moveTo>
                  <a:pt x="18" y="68"/>
                </a:moveTo>
                <a:cubicBezTo>
                  <a:pt x="18" y="66"/>
                  <a:pt x="20" y="65"/>
                  <a:pt x="22" y="65"/>
                </a:cubicBezTo>
                <a:cubicBezTo>
                  <a:pt x="24" y="65"/>
                  <a:pt x="25" y="67"/>
                  <a:pt x="25" y="69"/>
                </a:cubicBezTo>
                <a:cubicBezTo>
                  <a:pt x="24" y="71"/>
                  <a:pt x="23" y="72"/>
                  <a:pt x="21" y="72"/>
                </a:cubicBezTo>
                <a:cubicBezTo>
                  <a:pt x="19" y="72"/>
                  <a:pt x="17" y="70"/>
                  <a:pt x="18" y="68"/>
                </a:cubicBezTo>
                <a:close/>
                <a:moveTo>
                  <a:pt x="22" y="92"/>
                </a:moveTo>
                <a:cubicBezTo>
                  <a:pt x="20" y="93"/>
                  <a:pt x="18" y="91"/>
                  <a:pt x="18" y="89"/>
                </a:cubicBezTo>
                <a:cubicBezTo>
                  <a:pt x="17" y="88"/>
                  <a:pt x="19" y="86"/>
                  <a:pt x="21" y="85"/>
                </a:cubicBezTo>
                <a:cubicBezTo>
                  <a:pt x="23" y="85"/>
                  <a:pt x="24" y="86"/>
                  <a:pt x="25" y="88"/>
                </a:cubicBezTo>
                <a:cubicBezTo>
                  <a:pt x="25" y="90"/>
                  <a:pt x="24" y="92"/>
                  <a:pt x="22" y="92"/>
                </a:cubicBezTo>
                <a:close/>
                <a:moveTo>
                  <a:pt x="30" y="111"/>
                </a:moveTo>
                <a:cubicBezTo>
                  <a:pt x="28" y="112"/>
                  <a:pt x="26" y="112"/>
                  <a:pt x="25" y="110"/>
                </a:cubicBezTo>
                <a:cubicBezTo>
                  <a:pt x="24" y="108"/>
                  <a:pt x="25" y="106"/>
                  <a:pt x="26" y="105"/>
                </a:cubicBezTo>
                <a:cubicBezTo>
                  <a:pt x="28" y="104"/>
                  <a:pt x="30" y="105"/>
                  <a:pt x="31" y="106"/>
                </a:cubicBezTo>
                <a:cubicBezTo>
                  <a:pt x="32" y="108"/>
                  <a:pt x="32" y="110"/>
                  <a:pt x="30" y="111"/>
                </a:cubicBezTo>
                <a:close/>
                <a:moveTo>
                  <a:pt x="28" y="80"/>
                </a:moveTo>
                <a:cubicBezTo>
                  <a:pt x="54" y="80"/>
                  <a:pt x="54" y="80"/>
                  <a:pt x="54" y="80"/>
                </a:cubicBezTo>
                <a:cubicBezTo>
                  <a:pt x="54" y="84"/>
                  <a:pt x="55" y="87"/>
                  <a:pt x="56" y="90"/>
                </a:cubicBezTo>
                <a:cubicBezTo>
                  <a:pt x="34" y="103"/>
                  <a:pt x="34" y="103"/>
                  <a:pt x="34" y="103"/>
                </a:cubicBezTo>
                <a:cubicBezTo>
                  <a:pt x="31" y="96"/>
                  <a:pt x="29" y="88"/>
                  <a:pt x="28" y="80"/>
                </a:cubicBezTo>
                <a:close/>
                <a:moveTo>
                  <a:pt x="44" y="126"/>
                </a:moveTo>
                <a:cubicBezTo>
                  <a:pt x="43" y="127"/>
                  <a:pt x="41" y="128"/>
                  <a:pt x="39" y="126"/>
                </a:cubicBezTo>
                <a:cubicBezTo>
                  <a:pt x="38" y="125"/>
                  <a:pt x="37" y="123"/>
                  <a:pt x="39" y="121"/>
                </a:cubicBezTo>
                <a:cubicBezTo>
                  <a:pt x="40" y="120"/>
                  <a:pt x="42" y="120"/>
                  <a:pt x="44" y="121"/>
                </a:cubicBezTo>
                <a:cubicBezTo>
                  <a:pt x="45" y="122"/>
                  <a:pt x="45" y="124"/>
                  <a:pt x="44" y="126"/>
                </a:cubicBezTo>
                <a:close/>
                <a:moveTo>
                  <a:pt x="36" y="105"/>
                </a:moveTo>
                <a:cubicBezTo>
                  <a:pt x="58" y="93"/>
                  <a:pt x="58" y="93"/>
                  <a:pt x="58" y="93"/>
                </a:cubicBezTo>
                <a:cubicBezTo>
                  <a:pt x="60" y="95"/>
                  <a:pt x="62" y="98"/>
                  <a:pt x="65" y="100"/>
                </a:cubicBezTo>
                <a:cubicBezTo>
                  <a:pt x="52" y="122"/>
                  <a:pt x="52" y="122"/>
                  <a:pt x="52" y="122"/>
                </a:cubicBezTo>
                <a:cubicBezTo>
                  <a:pt x="46" y="118"/>
                  <a:pt x="40" y="112"/>
                  <a:pt x="36" y="105"/>
                </a:cubicBezTo>
                <a:close/>
                <a:moveTo>
                  <a:pt x="62" y="135"/>
                </a:moveTo>
                <a:cubicBezTo>
                  <a:pt x="62" y="137"/>
                  <a:pt x="60" y="138"/>
                  <a:pt x="58" y="137"/>
                </a:cubicBezTo>
                <a:cubicBezTo>
                  <a:pt x="56" y="137"/>
                  <a:pt x="55" y="135"/>
                  <a:pt x="56" y="133"/>
                </a:cubicBezTo>
                <a:cubicBezTo>
                  <a:pt x="56" y="131"/>
                  <a:pt x="58" y="130"/>
                  <a:pt x="60" y="131"/>
                </a:cubicBezTo>
                <a:cubicBezTo>
                  <a:pt x="62" y="131"/>
                  <a:pt x="63" y="133"/>
                  <a:pt x="62" y="135"/>
                </a:cubicBezTo>
                <a:close/>
                <a:moveTo>
                  <a:pt x="55" y="124"/>
                </a:moveTo>
                <a:cubicBezTo>
                  <a:pt x="68" y="101"/>
                  <a:pt x="68" y="101"/>
                  <a:pt x="68" y="101"/>
                </a:cubicBezTo>
                <a:cubicBezTo>
                  <a:pt x="71" y="103"/>
                  <a:pt x="74" y="104"/>
                  <a:pt x="77" y="104"/>
                </a:cubicBezTo>
                <a:cubicBezTo>
                  <a:pt x="77" y="130"/>
                  <a:pt x="77" y="130"/>
                  <a:pt x="77" y="130"/>
                </a:cubicBezTo>
                <a:cubicBezTo>
                  <a:pt x="69" y="129"/>
                  <a:pt x="62" y="127"/>
                  <a:pt x="55" y="124"/>
                </a:cubicBezTo>
                <a:close/>
                <a:moveTo>
                  <a:pt x="79" y="141"/>
                </a:moveTo>
                <a:cubicBezTo>
                  <a:pt x="77" y="141"/>
                  <a:pt x="75" y="139"/>
                  <a:pt x="75" y="137"/>
                </a:cubicBezTo>
                <a:cubicBezTo>
                  <a:pt x="75" y="135"/>
                  <a:pt x="77" y="134"/>
                  <a:pt x="79" y="134"/>
                </a:cubicBezTo>
                <a:cubicBezTo>
                  <a:pt x="81" y="134"/>
                  <a:pt x="83" y="135"/>
                  <a:pt x="83" y="137"/>
                </a:cubicBezTo>
                <a:cubicBezTo>
                  <a:pt x="83" y="139"/>
                  <a:pt x="81" y="141"/>
                  <a:pt x="79" y="141"/>
                </a:cubicBezTo>
                <a:close/>
                <a:moveTo>
                  <a:pt x="81" y="130"/>
                </a:moveTo>
                <a:cubicBezTo>
                  <a:pt x="81" y="104"/>
                  <a:pt x="81" y="104"/>
                  <a:pt x="81" y="104"/>
                </a:cubicBezTo>
                <a:cubicBezTo>
                  <a:pt x="84" y="104"/>
                  <a:pt x="87" y="103"/>
                  <a:pt x="90" y="101"/>
                </a:cubicBezTo>
                <a:cubicBezTo>
                  <a:pt x="103" y="124"/>
                  <a:pt x="103" y="124"/>
                  <a:pt x="103" y="124"/>
                </a:cubicBezTo>
                <a:cubicBezTo>
                  <a:pt x="96" y="127"/>
                  <a:pt x="89" y="129"/>
                  <a:pt x="81" y="130"/>
                </a:cubicBezTo>
                <a:close/>
                <a:moveTo>
                  <a:pt x="100" y="137"/>
                </a:moveTo>
                <a:cubicBezTo>
                  <a:pt x="99" y="138"/>
                  <a:pt x="96" y="137"/>
                  <a:pt x="96" y="135"/>
                </a:cubicBezTo>
                <a:cubicBezTo>
                  <a:pt x="95" y="133"/>
                  <a:pt x="96" y="131"/>
                  <a:pt x="98" y="131"/>
                </a:cubicBezTo>
                <a:cubicBezTo>
                  <a:pt x="100" y="130"/>
                  <a:pt x="102" y="131"/>
                  <a:pt x="102" y="133"/>
                </a:cubicBezTo>
                <a:cubicBezTo>
                  <a:pt x="103" y="135"/>
                  <a:pt x="102" y="137"/>
                  <a:pt x="100" y="137"/>
                </a:cubicBezTo>
                <a:close/>
                <a:moveTo>
                  <a:pt x="106" y="122"/>
                </a:moveTo>
                <a:cubicBezTo>
                  <a:pt x="93" y="100"/>
                  <a:pt x="93" y="100"/>
                  <a:pt x="93" y="100"/>
                </a:cubicBezTo>
                <a:cubicBezTo>
                  <a:pt x="96" y="98"/>
                  <a:pt x="98" y="95"/>
                  <a:pt x="100" y="93"/>
                </a:cubicBezTo>
                <a:cubicBezTo>
                  <a:pt x="122" y="105"/>
                  <a:pt x="122" y="105"/>
                  <a:pt x="122" y="105"/>
                </a:cubicBezTo>
                <a:cubicBezTo>
                  <a:pt x="118" y="112"/>
                  <a:pt x="112" y="118"/>
                  <a:pt x="106" y="122"/>
                </a:cubicBezTo>
                <a:close/>
                <a:moveTo>
                  <a:pt x="119" y="126"/>
                </a:moveTo>
                <a:cubicBezTo>
                  <a:pt x="118" y="128"/>
                  <a:pt x="115" y="127"/>
                  <a:pt x="114" y="126"/>
                </a:cubicBezTo>
                <a:cubicBezTo>
                  <a:pt x="113" y="124"/>
                  <a:pt x="113" y="122"/>
                  <a:pt x="114" y="121"/>
                </a:cubicBezTo>
                <a:cubicBezTo>
                  <a:pt x="116" y="120"/>
                  <a:pt x="118" y="120"/>
                  <a:pt x="120" y="121"/>
                </a:cubicBezTo>
                <a:cubicBezTo>
                  <a:pt x="121" y="123"/>
                  <a:pt x="121" y="125"/>
                  <a:pt x="119" y="126"/>
                </a:cubicBezTo>
                <a:close/>
                <a:moveTo>
                  <a:pt x="124" y="103"/>
                </a:moveTo>
                <a:cubicBezTo>
                  <a:pt x="102" y="90"/>
                  <a:pt x="102" y="90"/>
                  <a:pt x="102" y="90"/>
                </a:cubicBezTo>
                <a:cubicBezTo>
                  <a:pt x="103" y="87"/>
                  <a:pt x="104" y="84"/>
                  <a:pt x="104" y="80"/>
                </a:cubicBezTo>
                <a:cubicBezTo>
                  <a:pt x="130" y="80"/>
                  <a:pt x="130" y="80"/>
                  <a:pt x="130" y="80"/>
                </a:cubicBezTo>
                <a:cubicBezTo>
                  <a:pt x="130" y="88"/>
                  <a:pt x="127" y="96"/>
                  <a:pt x="124" y="103"/>
                </a:cubicBezTo>
                <a:close/>
                <a:moveTo>
                  <a:pt x="133" y="110"/>
                </a:moveTo>
                <a:cubicBezTo>
                  <a:pt x="132" y="112"/>
                  <a:pt x="130" y="112"/>
                  <a:pt x="128" y="111"/>
                </a:cubicBezTo>
                <a:cubicBezTo>
                  <a:pt x="126" y="110"/>
                  <a:pt x="126" y="108"/>
                  <a:pt x="127" y="106"/>
                </a:cubicBezTo>
                <a:cubicBezTo>
                  <a:pt x="128" y="105"/>
                  <a:pt x="130" y="104"/>
                  <a:pt x="132" y="105"/>
                </a:cubicBezTo>
                <a:cubicBezTo>
                  <a:pt x="133" y="106"/>
                  <a:pt x="134" y="108"/>
                  <a:pt x="133" y="110"/>
                </a:cubicBezTo>
                <a:close/>
                <a:moveTo>
                  <a:pt x="140" y="89"/>
                </a:moveTo>
                <a:cubicBezTo>
                  <a:pt x="140" y="91"/>
                  <a:pt x="138" y="93"/>
                  <a:pt x="136" y="92"/>
                </a:cubicBezTo>
                <a:cubicBezTo>
                  <a:pt x="134" y="92"/>
                  <a:pt x="133" y="90"/>
                  <a:pt x="133" y="88"/>
                </a:cubicBezTo>
                <a:cubicBezTo>
                  <a:pt x="134" y="86"/>
                  <a:pt x="136" y="85"/>
                  <a:pt x="137" y="85"/>
                </a:cubicBezTo>
                <a:cubicBezTo>
                  <a:pt x="139" y="86"/>
                  <a:pt x="141" y="88"/>
                  <a:pt x="140" y="89"/>
                </a:cubicBezTo>
                <a:close/>
                <a:moveTo>
                  <a:pt x="137" y="72"/>
                </a:moveTo>
                <a:cubicBezTo>
                  <a:pt x="136" y="72"/>
                  <a:pt x="134" y="71"/>
                  <a:pt x="133" y="69"/>
                </a:cubicBezTo>
                <a:cubicBezTo>
                  <a:pt x="133" y="67"/>
                  <a:pt x="134" y="65"/>
                  <a:pt x="136" y="65"/>
                </a:cubicBezTo>
                <a:cubicBezTo>
                  <a:pt x="138" y="65"/>
                  <a:pt x="140" y="66"/>
                  <a:pt x="140" y="68"/>
                </a:cubicBezTo>
                <a:cubicBezTo>
                  <a:pt x="141" y="70"/>
                  <a:pt x="139" y="72"/>
                  <a:pt x="137" y="72"/>
                </a:cubicBezTo>
                <a:close/>
              </a:path>
            </a:pathLst>
          </a:custGeom>
          <a:solidFill>
            <a:schemeClr val="accent5"/>
          </a:solidFill>
          <a:ln>
            <a:noFill/>
          </a:ln>
        </p:spPr>
        <p:txBody>
          <a:bodyPr vert="horz" wrap="square" lIns="34290" tIns="17145" rIns="34290" bIns="17145" numCol="1" anchor="t" anchorCtr="0" compatLnSpc="1">
            <a:prstTxWarp prst="textNoShape">
              <a:avLst/>
            </a:prstTxWarp>
          </a:bodyPr>
          <a:lstStyle/>
          <a:p>
            <a:endParaRPr lang="th-TH" sz="675"/>
          </a:p>
        </p:txBody>
      </p:sp>
      <p:grpSp>
        <p:nvGrpSpPr>
          <p:cNvPr id="145" name="กลุ่ม 4">
            <a:extLst>
              <a:ext uri="{FF2B5EF4-FFF2-40B4-BE49-F238E27FC236}">
                <a16:creationId xmlns:a16="http://schemas.microsoft.com/office/drawing/2014/main" id="{9BC7C370-9FF5-4431-BA01-F34433EB91D7}"/>
              </a:ext>
            </a:extLst>
          </p:cNvPr>
          <p:cNvGrpSpPr/>
          <p:nvPr/>
        </p:nvGrpSpPr>
        <p:grpSpPr>
          <a:xfrm>
            <a:off x="7539868" y="3645555"/>
            <a:ext cx="707459" cy="688394"/>
            <a:chOff x="5450765" y="6878602"/>
            <a:chExt cx="3331684" cy="3241904"/>
          </a:xfrm>
          <a:solidFill>
            <a:schemeClr val="accent6"/>
          </a:solidFill>
        </p:grpSpPr>
        <p:sp>
          <p:nvSpPr>
            <p:cNvPr id="146" name="Freeform 321">
              <a:extLst>
                <a:ext uri="{FF2B5EF4-FFF2-40B4-BE49-F238E27FC236}">
                  <a16:creationId xmlns:a16="http://schemas.microsoft.com/office/drawing/2014/main" id="{8056325D-0784-460A-AC7D-FE817D9E245A}"/>
                </a:ext>
              </a:extLst>
            </p:cNvPr>
            <p:cNvSpPr>
              <a:spLocks noEditPoints="1"/>
            </p:cNvSpPr>
            <p:nvPr/>
          </p:nvSpPr>
          <p:spPr bwMode="auto">
            <a:xfrm flipH="1">
              <a:off x="5450765" y="6878602"/>
              <a:ext cx="3331684" cy="3241904"/>
            </a:xfrm>
            <a:custGeom>
              <a:avLst/>
              <a:gdLst>
                <a:gd name="T0" fmla="*/ 95 w 97"/>
                <a:gd name="T1" fmla="*/ 36 h 97"/>
                <a:gd name="T2" fmla="*/ 82 w 97"/>
                <a:gd name="T3" fmla="*/ 37 h 97"/>
                <a:gd name="T4" fmla="*/ 85 w 97"/>
                <a:gd name="T5" fmla="*/ 21 h 97"/>
                <a:gd name="T6" fmla="*/ 85 w 97"/>
                <a:gd name="T7" fmla="*/ 16 h 97"/>
                <a:gd name="T8" fmla="*/ 80 w 97"/>
                <a:gd name="T9" fmla="*/ 15 h 97"/>
                <a:gd name="T10" fmla="*/ 64 w 97"/>
                <a:gd name="T11" fmla="*/ 16 h 97"/>
                <a:gd name="T12" fmla="*/ 66 w 97"/>
                <a:gd name="T13" fmla="*/ 3 h 97"/>
                <a:gd name="T14" fmla="*/ 61 w 97"/>
                <a:gd name="T15" fmla="*/ 2 h 97"/>
                <a:gd name="T16" fmla="*/ 55 w 97"/>
                <a:gd name="T17" fmla="*/ 13 h 97"/>
                <a:gd name="T18" fmla="*/ 43 w 97"/>
                <a:gd name="T19" fmla="*/ 3 h 97"/>
                <a:gd name="T20" fmla="*/ 38 w 97"/>
                <a:gd name="T21" fmla="*/ 0 h 97"/>
                <a:gd name="T22" fmla="*/ 35 w 97"/>
                <a:gd name="T23" fmla="*/ 4 h 97"/>
                <a:gd name="T24" fmla="*/ 28 w 97"/>
                <a:gd name="T25" fmla="*/ 18 h 97"/>
                <a:gd name="T26" fmla="*/ 18 w 97"/>
                <a:gd name="T27" fmla="*/ 11 h 97"/>
                <a:gd name="T28" fmla="*/ 14 w 97"/>
                <a:gd name="T29" fmla="*/ 14 h 97"/>
                <a:gd name="T30" fmla="*/ 21 w 97"/>
                <a:gd name="T31" fmla="*/ 25 h 97"/>
                <a:gd name="T32" fmla="*/ 6 w 97"/>
                <a:gd name="T33" fmla="*/ 30 h 97"/>
                <a:gd name="T34" fmla="*/ 1 w 97"/>
                <a:gd name="T35" fmla="*/ 33 h 97"/>
                <a:gd name="T36" fmla="*/ 3 w 97"/>
                <a:gd name="T37" fmla="*/ 38 h 97"/>
                <a:gd name="T38" fmla="*/ 13 w 97"/>
                <a:gd name="T39" fmla="*/ 51 h 97"/>
                <a:gd name="T40" fmla="*/ 0 w 97"/>
                <a:gd name="T41" fmla="*/ 56 h 97"/>
                <a:gd name="T42" fmla="*/ 1 w 97"/>
                <a:gd name="T43" fmla="*/ 61 h 97"/>
                <a:gd name="T44" fmla="*/ 15 w 97"/>
                <a:gd name="T45" fmla="*/ 60 h 97"/>
                <a:gd name="T46" fmla="*/ 11 w 97"/>
                <a:gd name="T47" fmla="*/ 76 h 97"/>
                <a:gd name="T48" fmla="*/ 11 w 97"/>
                <a:gd name="T49" fmla="*/ 82 h 97"/>
                <a:gd name="T50" fmla="*/ 16 w 97"/>
                <a:gd name="T51" fmla="*/ 82 h 97"/>
                <a:gd name="T52" fmla="*/ 32 w 97"/>
                <a:gd name="T53" fmla="*/ 81 h 97"/>
                <a:gd name="T54" fmla="*/ 30 w 97"/>
                <a:gd name="T55" fmla="*/ 94 h 97"/>
                <a:gd name="T56" fmla="*/ 35 w 97"/>
                <a:gd name="T57" fmla="*/ 96 h 97"/>
                <a:gd name="T58" fmla="*/ 41 w 97"/>
                <a:gd name="T59" fmla="*/ 84 h 97"/>
                <a:gd name="T60" fmla="*/ 54 w 97"/>
                <a:gd name="T61" fmla="*/ 95 h 97"/>
                <a:gd name="T62" fmla="*/ 58 w 97"/>
                <a:gd name="T63" fmla="*/ 97 h 97"/>
                <a:gd name="T64" fmla="*/ 61 w 97"/>
                <a:gd name="T65" fmla="*/ 93 h 97"/>
                <a:gd name="T66" fmla="*/ 69 w 97"/>
                <a:gd name="T67" fmla="*/ 79 h 97"/>
                <a:gd name="T68" fmla="*/ 79 w 97"/>
                <a:gd name="T69" fmla="*/ 87 h 97"/>
                <a:gd name="T70" fmla="*/ 82 w 97"/>
                <a:gd name="T71" fmla="*/ 83 h 97"/>
                <a:gd name="T72" fmla="*/ 76 w 97"/>
                <a:gd name="T73" fmla="*/ 72 h 97"/>
                <a:gd name="T74" fmla="*/ 91 w 97"/>
                <a:gd name="T75" fmla="*/ 67 h 97"/>
                <a:gd name="T76" fmla="*/ 95 w 97"/>
                <a:gd name="T77" fmla="*/ 64 h 97"/>
                <a:gd name="T78" fmla="*/ 93 w 97"/>
                <a:gd name="T79" fmla="*/ 60 h 97"/>
                <a:gd name="T80" fmla="*/ 84 w 97"/>
                <a:gd name="T81" fmla="*/ 46 h 97"/>
                <a:gd name="T82" fmla="*/ 96 w 97"/>
                <a:gd name="T83" fmla="*/ 41 h 97"/>
                <a:gd name="T84" fmla="*/ 54 w 97"/>
                <a:gd name="T85" fmla="*/ 75 h 97"/>
                <a:gd name="T86" fmla="*/ 43 w 97"/>
                <a:gd name="T87" fmla="*/ 22 h 97"/>
                <a:gd name="T88" fmla="*/ 54 w 97"/>
                <a:gd name="T89" fmla="*/ 75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97" h="97">
                  <a:moveTo>
                    <a:pt x="97" y="39"/>
                  </a:moveTo>
                  <a:cubicBezTo>
                    <a:pt x="97" y="38"/>
                    <a:pt x="96" y="37"/>
                    <a:pt x="95" y="36"/>
                  </a:cubicBezTo>
                  <a:cubicBezTo>
                    <a:pt x="95" y="36"/>
                    <a:pt x="94" y="36"/>
                    <a:pt x="93" y="36"/>
                  </a:cubicBezTo>
                  <a:cubicBezTo>
                    <a:pt x="92" y="36"/>
                    <a:pt x="86" y="36"/>
                    <a:pt x="82" y="37"/>
                  </a:cubicBezTo>
                  <a:cubicBezTo>
                    <a:pt x="81" y="34"/>
                    <a:pt x="79" y="31"/>
                    <a:pt x="78" y="29"/>
                  </a:cubicBezTo>
                  <a:cubicBezTo>
                    <a:pt x="81" y="25"/>
                    <a:pt x="85" y="22"/>
                    <a:pt x="85" y="21"/>
                  </a:cubicBezTo>
                  <a:cubicBezTo>
                    <a:pt x="86" y="20"/>
                    <a:pt x="86" y="19"/>
                    <a:pt x="86" y="18"/>
                  </a:cubicBezTo>
                  <a:cubicBezTo>
                    <a:pt x="86" y="17"/>
                    <a:pt x="86" y="17"/>
                    <a:pt x="85" y="16"/>
                  </a:cubicBezTo>
                  <a:cubicBezTo>
                    <a:pt x="85" y="15"/>
                    <a:pt x="84" y="15"/>
                    <a:pt x="83" y="15"/>
                  </a:cubicBezTo>
                  <a:cubicBezTo>
                    <a:pt x="82" y="14"/>
                    <a:pt x="81" y="15"/>
                    <a:pt x="80" y="15"/>
                  </a:cubicBezTo>
                  <a:cubicBezTo>
                    <a:pt x="80" y="16"/>
                    <a:pt x="75" y="19"/>
                    <a:pt x="72" y="22"/>
                  </a:cubicBezTo>
                  <a:cubicBezTo>
                    <a:pt x="69" y="19"/>
                    <a:pt x="67" y="18"/>
                    <a:pt x="64" y="16"/>
                  </a:cubicBezTo>
                  <a:cubicBezTo>
                    <a:pt x="65" y="12"/>
                    <a:pt x="66" y="7"/>
                    <a:pt x="67" y="6"/>
                  </a:cubicBezTo>
                  <a:cubicBezTo>
                    <a:pt x="67" y="5"/>
                    <a:pt x="67" y="4"/>
                    <a:pt x="66" y="3"/>
                  </a:cubicBezTo>
                  <a:cubicBezTo>
                    <a:pt x="66" y="3"/>
                    <a:pt x="65" y="2"/>
                    <a:pt x="64" y="2"/>
                  </a:cubicBezTo>
                  <a:cubicBezTo>
                    <a:pt x="63" y="1"/>
                    <a:pt x="62" y="1"/>
                    <a:pt x="61" y="2"/>
                  </a:cubicBezTo>
                  <a:cubicBezTo>
                    <a:pt x="60" y="2"/>
                    <a:pt x="60" y="3"/>
                    <a:pt x="59" y="4"/>
                  </a:cubicBezTo>
                  <a:cubicBezTo>
                    <a:pt x="59" y="4"/>
                    <a:pt x="57" y="9"/>
                    <a:pt x="55" y="13"/>
                  </a:cubicBezTo>
                  <a:cubicBezTo>
                    <a:pt x="52" y="12"/>
                    <a:pt x="49" y="12"/>
                    <a:pt x="46" y="12"/>
                  </a:cubicBezTo>
                  <a:cubicBezTo>
                    <a:pt x="44" y="8"/>
                    <a:pt x="43" y="3"/>
                    <a:pt x="43" y="3"/>
                  </a:cubicBezTo>
                  <a:cubicBezTo>
                    <a:pt x="42" y="2"/>
                    <a:pt x="42" y="1"/>
                    <a:pt x="41" y="0"/>
                  </a:cubicBezTo>
                  <a:cubicBezTo>
                    <a:pt x="40" y="0"/>
                    <a:pt x="39" y="0"/>
                    <a:pt x="38" y="0"/>
                  </a:cubicBezTo>
                  <a:cubicBezTo>
                    <a:pt x="37" y="0"/>
                    <a:pt x="37" y="1"/>
                    <a:pt x="36" y="1"/>
                  </a:cubicBezTo>
                  <a:cubicBezTo>
                    <a:pt x="36" y="2"/>
                    <a:pt x="35" y="3"/>
                    <a:pt x="35" y="4"/>
                  </a:cubicBezTo>
                  <a:cubicBezTo>
                    <a:pt x="35" y="5"/>
                    <a:pt x="36" y="10"/>
                    <a:pt x="36" y="14"/>
                  </a:cubicBezTo>
                  <a:cubicBezTo>
                    <a:pt x="33" y="15"/>
                    <a:pt x="31" y="17"/>
                    <a:pt x="28" y="18"/>
                  </a:cubicBezTo>
                  <a:cubicBezTo>
                    <a:pt x="25" y="15"/>
                    <a:pt x="21" y="12"/>
                    <a:pt x="20" y="11"/>
                  </a:cubicBezTo>
                  <a:cubicBezTo>
                    <a:pt x="20" y="11"/>
                    <a:pt x="19" y="11"/>
                    <a:pt x="18" y="11"/>
                  </a:cubicBezTo>
                  <a:cubicBezTo>
                    <a:pt x="17" y="11"/>
                    <a:pt x="16" y="11"/>
                    <a:pt x="15" y="12"/>
                  </a:cubicBezTo>
                  <a:cubicBezTo>
                    <a:pt x="15" y="12"/>
                    <a:pt x="14" y="13"/>
                    <a:pt x="14" y="14"/>
                  </a:cubicBezTo>
                  <a:cubicBezTo>
                    <a:pt x="14" y="15"/>
                    <a:pt x="14" y="16"/>
                    <a:pt x="15" y="17"/>
                  </a:cubicBezTo>
                  <a:cubicBezTo>
                    <a:pt x="15" y="17"/>
                    <a:pt x="18" y="21"/>
                    <a:pt x="21" y="25"/>
                  </a:cubicBezTo>
                  <a:cubicBezTo>
                    <a:pt x="19" y="27"/>
                    <a:pt x="17" y="30"/>
                    <a:pt x="16" y="33"/>
                  </a:cubicBezTo>
                  <a:cubicBezTo>
                    <a:pt x="12" y="32"/>
                    <a:pt x="7" y="31"/>
                    <a:pt x="6" y="30"/>
                  </a:cubicBezTo>
                  <a:cubicBezTo>
                    <a:pt x="5" y="30"/>
                    <a:pt x="4" y="30"/>
                    <a:pt x="3" y="31"/>
                  </a:cubicBezTo>
                  <a:cubicBezTo>
                    <a:pt x="2" y="31"/>
                    <a:pt x="2" y="32"/>
                    <a:pt x="1" y="33"/>
                  </a:cubicBezTo>
                  <a:cubicBezTo>
                    <a:pt x="1" y="34"/>
                    <a:pt x="1" y="35"/>
                    <a:pt x="1" y="36"/>
                  </a:cubicBezTo>
                  <a:cubicBezTo>
                    <a:pt x="2" y="36"/>
                    <a:pt x="2" y="37"/>
                    <a:pt x="3" y="38"/>
                  </a:cubicBezTo>
                  <a:cubicBezTo>
                    <a:pt x="4" y="38"/>
                    <a:pt x="9" y="40"/>
                    <a:pt x="13" y="42"/>
                  </a:cubicBezTo>
                  <a:cubicBezTo>
                    <a:pt x="13" y="45"/>
                    <a:pt x="13" y="48"/>
                    <a:pt x="13" y="51"/>
                  </a:cubicBezTo>
                  <a:cubicBezTo>
                    <a:pt x="8" y="52"/>
                    <a:pt x="3" y="54"/>
                    <a:pt x="2" y="54"/>
                  </a:cubicBezTo>
                  <a:cubicBezTo>
                    <a:pt x="1" y="54"/>
                    <a:pt x="1" y="55"/>
                    <a:pt x="0" y="56"/>
                  </a:cubicBezTo>
                  <a:cubicBezTo>
                    <a:pt x="0" y="57"/>
                    <a:pt x="0" y="58"/>
                    <a:pt x="0" y="59"/>
                  </a:cubicBezTo>
                  <a:cubicBezTo>
                    <a:pt x="0" y="59"/>
                    <a:pt x="0" y="60"/>
                    <a:pt x="1" y="61"/>
                  </a:cubicBezTo>
                  <a:cubicBezTo>
                    <a:pt x="2" y="61"/>
                    <a:pt x="3" y="62"/>
                    <a:pt x="4" y="62"/>
                  </a:cubicBezTo>
                  <a:cubicBezTo>
                    <a:pt x="5" y="62"/>
                    <a:pt x="10" y="61"/>
                    <a:pt x="15" y="60"/>
                  </a:cubicBezTo>
                  <a:cubicBezTo>
                    <a:pt x="16" y="63"/>
                    <a:pt x="17" y="66"/>
                    <a:pt x="19" y="68"/>
                  </a:cubicBezTo>
                  <a:cubicBezTo>
                    <a:pt x="15" y="72"/>
                    <a:pt x="12" y="76"/>
                    <a:pt x="11" y="76"/>
                  </a:cubicBezTo>
                  <a:cubicBezTo>
                    <a:pt x="10" y="77"/>
                    <a:pt x="10" y="78"/>
                    <a:pt x="10" y="79"/>
                  </a:cubicBezTo>
                  <a:cubicBezTo>
                    <a:pt x="10" y="80"/>
                    <a:pt x="11" y="81"/>
                    <a:pt x="11" y="82"/>
                  </a:cubicBezTo>
                  <a:cubicBezTo>
                    <a:pt x="12" y="82"/>
                    <a:pt x="13" y="83"/>
                    <a:pt x="14" y="83"/>
                  </a:cubicBezTo>
                  <a:cubicBezTo>
                    <a:pt x="14" y="83"/>
                    <a:pt x="15" y="83"/>
                    <a:pt x="16" y="82"/>
                  </a:cubicBezTo>
                  <a:cubicBezTo>
                    <a:pt x="17" y="82"/>
                    <a:pt x="21" y="79"/>
                    <a:pt x="25" y="76"/>
                  </a:cubicBezTo>
                  <a:cubicBezTo>
                    <a:pt x="27" y="78"/>
                    <a:pt x="30" y="80"/>
                    <a:pt x="32" y="81"/>
                  </a:cubicBezTo>
                  <a:cubicBezTo>
                    <a:pt x="31" y="86"/>
                    <a:pt x="30" y="90"/>
                    <a:pt x="30" y="91"/>
                  </a:cubicBezTo>
                  <a:cubicBezTo>
                    <a:pt x="30" y="92"/>
                    <a:pt x="30" y="93"/>
                    <a:pt x="30" y="94"/>
                  </a:cubicBezTo>
                  <a:cubicBezTo>
                    <a:pt x="31" y="95"/>
                    <a:pt x="32" y="95"/>
                    <a:pt x="33" y="96"/>
                  </a:cubicBezTo>
                  <a:cubicBezTo>
                    <a:pt x="33" y="96"/>
                    <a:pt x="34" y="96"/>
                    <a:pt x="35" y="96"/>
                  </a:cubicBezTo>
                  <a:cubicBezTo>
                    <a:pt x="36" y="95"/>
                    <a:pt x="37" y="95"/>
                    <a:pt x="37" y="94"/>
                  </a:cubicBezTo>
                  <a:cubicBezTo>
                    <a:pt x="38" y="93"/>
                    <a:pt x="40" y="89"/>
                    <a:pt x="41" y="84"/>
                  </a:cubicBezTo>
                  <a:cubicBezTo>
                    <a:pt x="44" y="85"/>
                    <a:pt x="48" y="85"/>
                    <a:pt x="51" y="85"/>
                  </a:cubicBezTo>
                  <a:cubicBezTo>
                    <a:pt x="52" y="89"/>
                    <a:pt x="53" y="94"/>
                    <a:pt x="54" y="95"/>
                  </a:cubicBezTo>
                  <a:cubicBezTo>
                    <a:pt x="54" y="96"/>
                    <a:pt x="55" y="96"/>
                    <a:pt x="55" y="97"/>
                  </a:cubicBezTo>
                  <a:cubicBezTo>
                    <a:pt x="56" y="97"/>
                    <a:pt x="57" y="97"/>
                    <a:pt x="58" y="97"/>
                  </a:cubicBezTo>
                  <a:cubicBezTo>
                    <a:pt x="59" y="97"/>
                    <a:pt x="60" y="97"/>
                    <a:pt x="60" y="96"/>
                  </a:cubicBezTo>
                  <a:cubicBezTo>
                    <a:pt x="61" y="95"/>
                    <a:pt x="61" y="94"/>
                    <a:pt x="61" y="93"/>
                  </a:cubicBezTo>
                  <a:cubicBezTo>
                    <a:pt x="61" y="92"/>
                    <a:pt x="61" y="88"/>
                    <a:pt x="60" y="83"/>
                  </a:cubicBezTo>
                  <a:cubicBezTo>
                    <a:pt x="63" y="82"/>
                    <a:pt x="66" y="81"/>
                    <a:pt x="69" y="79"/>
                  </a:cubicBezTo>
                  <a:cubicBezTo>
                    <a:pt x="72" y="82"/>
                    <a:pt x="75" y="85"/>
                    <a:pt x="76" y="86"/>
                  </a:cubicBezTo>
                  <a:cubicBezTo>
                    <a:pt x="77" y="87"/>
                    <a:pt x="78" y="87"/>
                    <a:pt x="79" y="87"/>
                  </a:cubicBezTo>
                  <a:cubicBezTo>
                    <a:pt x="79" y="87"/>
                    <a:pt x="80" y="86"/>
                    <a:pt x="81" y="86"/>
                  </a:cubicBezTo>
                  <a:cubicBezTo>
                    <a:pt x="82" y="85"/>
                    <a:pt x="82" y="84"/>
                    <a:pt x="82" y="83"/>
                  </a:cubicBezTo>
                  <a:cubicBezTo>
                    <a:pt x="83" y="83"/>
                    <a:pt x="82" y="82"/>
                    <a:pt x="82" y="81"/>
                  </a:cubicBezTo>
                  <a:cubicBezTo>
                    <a:pt x="81" y="80"/>
                    <a:pt x="78" y="76"/>
                    <a:pt x="76" y="72"/>
                  </a:cubicBezTo>
                  <a:cubicBezTo>
                    <a:pt x="77" y="70"/>
                    <a:pt x="79" y="67"/>
                    <a:pt x="80" y="65"/>
                  </a:cubicBezTo>
                  <a:cubicBezTo>
                    <a:pt x="85" y="66"/>
                    <a:pt x="90" y="67"/>
                    <a:pt x="91" y="67"/>
                  </a:cubicBezTo>
                  <a:cubicBezTo>
                    <a:pt x="92" y="67"/>
                    <a:pt x="93" y="67"/>
                    <a:pt x="94" y="67"/>
                  </a:cubicBezTo>
                  <a:cubicBezTo>
                    <a:pt x="94" y="66"/>
                    <a:pt x="95" y="65"/>
                    <a:pt x="95" y="64"/>
                  </a:cubicBezTo>
                  <a:cubicBezTo>
                    <a:pt x="96" y="63"/>
                    <a:pt x="95" y="63"/>
                    <a:pt x="95" y="62"/>
                  </a:cubicBezTo>
                  <a:cubicBezTo>
                    <a:pt x="95" y="61"/>
                    <a:pt x="94" y="60"/>
                    <a:pt x="93" y="60"/>
                  </a:cubicBezTo>
                  <a:cubicBezTo>
                    <a:pt x="92" y="59"/>
                    <a:pt x="88" y="57"/>
                    <a:pt x="83" y="55"/>
                  </a:cubicBezTo>
                  <a:cubicBezTo>
                    <a:pt x="84" y="52"/>
                    <a:pt x="84" y="49"/>
                    <a:pt x="84" y="46"/>
                  </a:cubicBezTo>
                  <a:cubicBezTo>
                    <a:pt x="88" y="45"/>
                    <a:pt x="93" y="43"/>
                    <a:pt x="94" y="43"/>
                  </a:cubicBezTo>
                  <a:cubicBezTo>
                    <a:pt x="95" y="43"/>
                    <a:pt x="96" y="42"/>
                    <a:pt x="96" y="41"/>
                  </a:cubicBezTo>
                  <a:cubicBezTo>
                    <a:pt x="97" y="41"/>
                    <a:pt x="97" y="40"/>
                    <a:pt x="97" y="39"/>
                  </a:cubicBezTo>
                  <a:close/>
                  <a:moveTo>
                    <a:pt x="54" y="75"/>
                  </a:moveTo>
                  <a:cubicBezTo>
                    <a:pt x="40" y="78"/>
                    <a:pt x="26" y="68"/>
                    <a:pt x="23" y="54"/>
                  </a:cubicBezTo>
                  <a:cubicBezTo>
                    <a:pt x="20" y="39"/>
                    <a:pt x="29" y="25"/>
                    <a:pt x="43" y="22"/>
                  </a:cubicBezTo>
                  <a:cubicBezTo>
                    <a:pt x="57" y="20"/>
                    <a:pt x="71" y="29"/>
                    <a:pt x="74" y="44"/>
                  </a:cubicBezTo>
                  <a:cubicBezTo>
                    <a:pt x="76" y="58"/>
                    <a:pt x="68" y="72"/>
                    <a:pt x="54" y="7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675"/>
            </a:p>
          </p:txBody>
        </p:sp>
        <p:sp>
          <p:nvSpPr>
            <p:cNvPr id="147" name="Freeform 322">
              <a:extLst>
                <a:ext uri="{FF2B5EF4-FFF2-40B4-BE49-F238E27FC236}">
                  <a16:creationId xmlns:a16="http://schemas.microsoft.com/office/drawing/2014/main" id="{58C6ACC9-2CDF-424E-8A03-D450080D20F8}"/>
                </a:ext>
              </a:extLst>
            </p:cNvPr>
            <p:cNvSpPr>
              <a:spLocks noEditPoints="1"/>
            </p:cNvSpPr>
            <p:nvPr/>
          </p:nvSpPr>
          <p:spPr bwMode="auto">
            <a:xfrm flipH="1">
              <a:off x="6446837" y="7846169"/>
              <a:ext cx="1339543" cy="1306771"/>
            </a:xfrm>
            <a:custGeom>
              <a:avLst/>
              <a:gdLst>
                <a:gd name="T0" fmla="*/ 16 w 39"/>
                <a:gd name="T1" fmla="*/ 2 h 39"/>
                <a:gd name="T2" fmla="*/ 2 w 39"/>
                <a:gd name="T3" fmla="*/ 23 h 39"/>
                <a:gd name="T4" fmla="*/ 23 w 39"/>
                <a:gd name="T5" fmla="*/ 37 h 39"/>
                <a:gd name="T6" fmla="*/ 37 w 39"/>
                <a:gd name="T7" fmla="*/ 16 h 39"/>
                <a:gd name="T8" fmla="*/ 16 w 39"/>
                <a:gd name="T9" fmla="*/ 2 h 39"/>
                <a:gd name="T10" fmla="*/ 21 w 39"/>
                <a:gd name="T11" fmla="*/ 28 h 39"/>
                <a:gd name="T12" fmla="*/ 11 w 39"/>
                <a:gd name="T13" fmla="*/ 21 h 39"/>
                <a:gd name="T14" fmla="*/ 18 w 39"/>
                <a:gd name="T15" fmla="*/ 11 h 39"/>
                <a:gd name="T16" fmla="*/ 28 w 39"/>
                <a:gd name="T17" fmla="*/ 18 h 39"/>
                <a:gd name="T18" fmla="*/ 21 w 39"/>
                <a:gd name="T19" fmla="*/ 28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9" h="39">
                  <a:moveTo>
                    <a:pt x="16" y="2"/>
                  </a:moveTo>
                  <a:cubicBezTo>
                    <a:pt x="6" y="4"/>
                    <a:pt x="0" y="14"/>
                    <a:pt x="2" y="23"/>
                  </a:cubicBezTo>
                  <a:cubicBezTo>
                    <a:pt x="4" y="33"/>
                    <a:pt x="13" y="39"/>
                    <a:pt x="23" y="37"/>
                  </a:cubicBezTo>
                  <a:cubicBezTo>
                    <a:pt x="32" y="35"/>
                    <a:pt x="39" y="26"/>
                    <a:pt x="37" y="16"/>
                  </a:cubicBezTo>
                  <a:cubicBezTo>
                    <a:pt x="35" y="7"/>
                    <a:pt x="25" y="0"/>
                    <a:pt x="16" y="2"/>
                  </a:cubicBezTo>
                  <a:close/>
                  <a:moveTo>
                    <a:pt x="21" y="28"/>
                  </a:moveTo>
                  <a:cubicBezTo>
                    <a:pt x="16" y="29"/>
                    <a:pt x="12" y="26"/>
                    <a:pt x="11" y="21"/>
                  </a:cubicBezTo>
                  <a:cubicBezTo>
                    <a:pt x="10" y="17"/>
                    <a:pt x="13" y="12"/>
                    <a:pt x="18" y="11"/>
                  </a:cubicBezTo>
                  <a:cubicBezTo>
                    <a:pt x="22" y="10"/>
                    <a:pt x="27" y="13"/>
                    <a:pt x="28" y="18"/>
                  </a:cubicBezTo>
                  <a:cubicBezTo>
                    <a:pt x="29" y="23"/>
                    <a:pt x="26" y="27"/>
                    <a:pt x="21" y="2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675"/>
            </a:p>
          </p:txBody>
        </p:sp>
      </p:grpSp>
      <p:grpSp>
        <p:nvGrpSpPr>
          <p:cNvPr id="148" name="กลุ่ม 6">
            <a:extLst>
              <a:ext uri="{FF2B5EF4-FFF2-40B4-BE49-F238E27FC236}">
                <a16:creationId xmlns:a16="http://schemas.microsoft.com/office/drawing/2014/main" id="{9A34626E-84BD-4CE4-840E-E15424AED218}"/>
              </a:ext>
            </a:extLst>
          </p:cNvPr>
          <p:cNvGrpSpPr/>
          <p:nvPr/>
        </p:nvGrpSpPr>
        <p:grpSpPr>
          <a:xfrm>
            <a:off x="564955" y="1432971"/>
            <a:ext cx="689493" cy="689493"/>
            <a:chOff x="1476383" y="3821256"/>
            <a:chExt cx="1838647" cy="1838647"/>
          </a:xfrm>
        </p:grpSpPr>
        <p:sp>
          <p:nvSpPr>
            <p:cNvPr id="149" name="วงรี 140">
              <a:extLst>
                <a:ext uri="{FF2B5EF4-FFF2-40B4-BE49-F238E27FC236}">
                  <a16:creationId xmlns:a16="http://schemas.microsoft.com/office/drawing/2014/main" id="{6CD05A7C-0F04-4A81-BCA4-7BD9B40FB3BB}"/>
                </a:ext>
              </a:extLst>
            </p:cNvPr>
            <p:cNvSpPr/>
            <p:nvPr/>
          </p:nvSpPr>
          <p:spPr>
            <a:xfrm>
              <a:off x="1476383" y="3821256"/>
              <a:ext cx="1838647" cy="1838647"/>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th-TH" sz="675" dirty="0"/>
            </a:p>
          </p:txBody>
        </p:sp>
        <p:sp>
          <p:nvSpPr>
            <p:cNvPr id="150" name="Freeform 318">
              <a:extLst>
                <a:ext uri="{FF2B5EF4-FFF2-40B4-BE49-F238E27FC236}">
                  <a16:creationId xmlns:a16="http://schemas.microsoft.com/office/drawing/2014/main" id="{B7C21B36-F158-4F5F-B053-598CD399E974}"/>
                </a:ext>
              </a:extLst>
            </p:cNvPr>
            <p:cNvSpPr>
              <a:spLocks noEditPoints="1"/>
            </p:cNvSpPr>
            <p:nvPr/>
          </p:nvSpPr>
          <p:spPr bwMode="auto">
            <a:xfrm flipH="1">
              <a:off x="1734519" y="4100381"/>
              <a:ext cx="1322377" cy="1279115"/>
            </a:xfrm>
            <a:custGeom>
              <a:avLst/>
              <a:gdLst>
                <a:gd name="T0" fmla="*/ 147 w 158"/>
                <a:gd name="T1" fmla="*/ 70 h 157"/>
                <a:gd name="T2" fmla="*/ 144 w 158"/>
                <a:gd name="T3" fmla="*/ 59 h 157"/>
                <a:gd name="T4" fmla="*/ 140 w 158"/>
                <a:gd name="T5" fmla="*/ 47 h 157"/>
                <a:gd name="T6" fmla="*/ 134 w 158"/>
                <a:gd name="T7" fmla="*/ 37 h 157"/>
                <a:gd name="T8" fmla="*/ 126 w 158"/>
                <a:gd name="T9" fmla="*/ 28 h 157"/>
                <a:gd name="T10" fmla="*/ 116 w 158"/>
                <a:gd name="T11" fmla="*/ 21 h 157"/>
                <a:gd name="T12" fmla="*/ 106 w 158"/>
                <a:gd name="T13" fmla="*/ 16 h 157"/>
                <a:gd name="T14" fmla="*/ 94 w 158"/>
                <a:gd name="T15" fmla="*/ 12 h 157"/>
                <a:gd name="T16" fmla="*/ 83 w 158"/>
                <a:gd name="T17" fmla="*/ 10 h 157"/>
                <a:gd name="T18" fmla="*/ 71 w 158"/>
                <a:gd name="T19" fmla="*/ 11 h 157"/>
                <a:gd name="T20" fmla="*/ 59 w 158"/>
                <a:gd name="T21" fmla="*/ 13 h 157"/>
                <a:gd name="T22" fmla="*/ 48 w 158"/>
                <a:gd name="T23" fmla="*/ 18 h 157"/>
                <a:gd name="T24" fmla="*/ 38 w 158"/>
                <a:gd name="T25" fmla="*/ 24 h 157"/>
                <a:gd name="T26" fmla="*/ 29 w 158"/>
                <a:gd name="T27" fmla="*/ 32 h 157"/>
                <a:gd name="T28" fmla="*/ 22 w 158"/>
                <a:gd name="T29" fmla="*/ 41 h 157"/>
                <a:gd name="T30" fmla="*/ 16 w 158"/>
                <a:gd name="T31" fmla="*/ 52 h 157"/>
                <a:gd name="T32" fmla="*/ 12 w 158"/>
                <a:gd name="T33" fmla="*/ 63 h 157"/>
                <a:gd name="T34" fmla="*/ 11 w 158"/>
                <a:gd name="T35" fmla="*/ 75 h 157"/>
                <a:gd name="T36" fmla="*/ 11 w 158"/>
                <a:gd name="T37" fmla="*/ 87 h 157"/>
                <a:gd name="T38" fmla="*/ 14 w 158"/>
                <a:gd name="T39" fmla="*/ 99 h 157"/>
                <a:gd name="T40" fmla="*/ 18 w 158"/>
                <a:gd name="T41" fmla="*/ 110 h 157"/>
                <a:gd name="T42" fmla="*/ 25 w 158"/>
                <a:gd name="T43" fmla="*/ 120 h 157"/>
                <a:gd name="T44" fmla="*/ 33 w 158"/>
                <a:gd name="T45" fmla="*/ 129 h 157"/>
                <a:gd name="T46" fmla="*/ 42 w 158"/>
                <a:gd name="T47" fmla="*/ 136 h 157"/>
                <a:gd name="T48" fmla="*/ 52 w 158"/>
                <a:gd name="T49" fmla="*/ 142 h 157"/>
                <a:gd name="T50" fmla="*/ 64 w 158"/>
                <a:gd name="T51" fmla="*/ 145 h 157"/>
                <a:gd name="T52" fmla="*/ 76 w 158"/>
                <a:gd name="T53" fmla="*/ 147 h 157"/>
                <a:gd name="T54" fmla="*/ 87 w 158"/>
                <a:gd name="T55" fmla="*/ 147 h 157"/>
                <a:gd name="T56" fmla="*/ 99 w 158"/>
                <a:gd name="T57" fmla="*/ 144 h 157"/>
                <a:gd name="T58" fmla="*/ 110 w 158"/>
                <a:gd name="T59" fmla="*/ 140 h 157"/>
                <a:gd name="T60" fmla="*/ 120 w 158"/>
                <a:gd name="T61" fmla="*/ 133 h 157"/>
                <a:gd name="T62" fmla="*/ 129 w 158"/>
                <a:gd name="T63" fmla="*/ 125 h 157"/>
                <a:gd name="T64" fmla="*/ 136 w 158"/>
                <a:gd name="T65" fmla="*/ 116 h 157"/>
                <a:gd name="T66" fmla="*/ 142 w 158"/>
                <a:gd name="T67" fmla="*/ 105 h 157"/>
                <a:gd name="T68" fmla="*/ 146 w 158"/>
                <a:gd name="T69" fmla="*/ 94 h 157"/>
                <a:gd name="T70" fmla="*/ 147 w 158"/>
                <a:gd name="T71" fmla="*/ 82 h 157"/>
                <a:gd name="T72" fmla="*/ 130 w 158"/>
                <a:gd name="T73" fmla="*/ 77 h 157"/>
                <a:gd name="T74" fmla="*/ 120 w 158"/>
                <a:gd name="T75" fmla="*/ 36 h 157"/>
                <a:gd name="T76" fmla="*/ 122 w 158"/>
                <a:gd name="T77" fmla="*/ 52 h 157"/>
                <a:gd name="T78" fmla="*/ 100 w 158"/>
                <a:gd name="T79" fmla="*/ 20 h 157"/>
                <a:gd name="T80" fmla="*/ 81 w 158"/>
                <a:gd name="T81" fmla="*/ 28 h 157"/>
                <a:gd name="T82" fmla="*/ 77 w 158"/>
                <a:gd name="T83" fmla="*/ 28 h 157"/>
                <a:gd name="T84" fmla="*/ 60 w 158"/>
                <a:gd name="T85" fmla="*/ 27 h 157"/>
                <a:gd name="T86" fmla="*/ 52 w 158"/>
                <a:gd name="T87" fmla="*/ 35 h 157"/>
                <a:gd name="T88" fmla="*/ 56 w 158"/>
                <a:gd name="T89" fmla="*/ 67 h 157"/>
                <a:gd name="T90" fmla="*/ 26 w 158"/>
                <a:gd name="T91" fmla="*/ 52 h 157"/>
                <a:gd name="T92" fmla="*/ 22 w 158"/>
                <a:gd name="T93" fmla="*/ 92 h 157"/>
                <a:gd name="T94" fmla="*/ 26 w 158"/>
                <a:gd name="T95" fmla="*/ 105 h 157"/>
                <a:gd name="T96" fmla="*/ 28 w 158"/>
                <a:gd name="T97" fmla="*/ 80 h 157"/>
                <a:gd name="T98" fmla="*/ 58 w 158"/>
                <a:gd name="T99" fmla="*/ 93 h 157"/>
                <a:gd name="T100" fmla="*/ 60 w 158"/>
                <a:gd name="T101" fmla="*/ 131 h 157"/>
                <a:gd name="T102" fmla="*/ 79 w 158"/>
                <a:gd name="T103" fmla="*/ 141 h 157"/>
                <a:gd name="T104" fmla="*/ 90 w 158"/>
                <a:gd name="T105" fmla="*/ 101 h 157"/>
                <a:gd name="T106" fmla="*/ 100 w 158"/>
                <a:gd name="T107" fmla="*/ 137 h 157"/>
                <a:gd name="T108" fmla="*/ 114 w 158"/>
                <a:gd name="T109" fmla="*/ 126 h 157"/>
                <a:gd name="T110" fmla="*/ 130 w 158"/>
                <a:gd name="T111" fmla="*/ 80 h 157"/>
                <a:gd name="T112" fmla="*/ 140 w 158"/>
                <a:gd name="T113" fmla="*/ 89 h 157"/>
                <a:gd name="T114" fmla="*/ 136 w 158"/>
                <a:gd name="T115" fmla="*/ 65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58" h="157">
                  <a:moveTo>
                    <a:pt x="155" y="81"/>
                  </a:moveTo>
                  <a:cubicBezTo>
                    <a:pt x="156" y="81"/>
                    <a:pt x="157" y="81"/>
                    <a:pt x="157" y="80"/>
                  </a:cubicBezTo>
                  <a:cubicBezTo>
                    <a:pt x="157" y="80"/>
                    <a:pt x="158" y="79"/>
                    <a:pt x="158" y="79"/>
                  </a:cubicBezTo>
                  <a:cubicBezTo>
                    <a:pt x="158" y="78"/>
                    <a:pt x="157" y="77"/>
                    <a:pt x="157" y="77"/>
                  </a:cubicBezTo>
                  <a:cubicBezTo>
                    <a:pt x="157" y="76"/>
                    <a:pt x="156" y="76"/>
                    <a:pt x="155" y="76"/>
                  </a:cubicBezTo>
                  <a:cubicBezTo>
                    <a:pt x="155" y="76"/>
                    <a:pt x="151" y="75"/>
                    <a:pt x="147" y="75"/>
                  </a:cubicBezTo>
                  <a:cubicBezTo>
                    <a:pt x="147" y="73"/>
                    <a:pt x="147" y="72"/>
                    <a:pt x="147" y="70"/>
                  </a:cubicBezTo>
                  <a:cubicBezTo>
                    <a:pt x="150" y="69"/>
                    <a:pt x="154" y="68"/>
                    <a:pt x="155" y="68"/>
                  </a:cubicBezTo>
                  <a:cubicBezTo>
                    <a:pt x="155" y="68"/>
                    <a:pt x="156" y="67"/>
                    <a:pt x="156" y="67"/>
                  </a:cubicBezTo>
                  <a:cubicBezTo>
                    <a:pt x="156" y="66"/>
                    <a:pt x="157" y="66"/>
                    <a:pt x="157" y="65"/>
                  </a:cubicBezTo>
                  <a:cubicBezTo>
                    <a:pt x="156" y="64"/>
                    <a:pt x="156" y="64"/>
                    <a:pt x="156" y="63"/>
                  </a:cubicBezTo>
                  <a:cubicBezTo>
                    <a:pt x="155" y="63"/>
                    <a:pt x="154" y="63"/>
                    <a:pt x="154" y="63"/>
                  </a:cubicBezTo>
                  <a:cubicBezTo>
                    <a:pt x="153" y="63"/>
                    <a:pt x="149" y="63"/>
                    <a:pt x="146" y="63"/>
                  </a:cubicBezTo>
                  <a:cubicBezTo>
                    <a:pt x="145" y="62"/>
                    <a:pt x="145" y="60"/>
                    <a:pt x="144" y="59"/>
                  </a:cubicBezTo>
                  <a:cubicBezTo>
                    <a:pt x="148" y="57"/>
                    <a:pt x="151" y="55"/>
                    <a:pt x="152" y="55"/>
                  </a:cubicBezTo>
                  <a:cubicBezTo>
                    <a:pt x="152" y="55"/>
                    <a:pt x="153" y="54"/>
                    <a:pt x="153" y="54"/>
                  </a:cubicBezTo>
                  <a:cubicBezTo>
                    <a:pt x="153" y="53"/>
                    <a:pt x="153" y="52"/>
                    <a:pt x="153" y="52"/>
                  </a:cubicBezTo>
                  <a:cubicBezTo>
                    <a:pt x="153" y="51"/>
                    <a:pt x="152" y="51"/>
                    <a:pt x="152" y="50"/>
                  </a:cubicBezTo>
                  <a:cubicBezTo>
                    <a:pt x="151" y="50"/>
                    <a:pt x="150" y="50"/>
                    <a:pt x="150" y="50"/>
                  </a:cubicBezTo>
                  <a:cubicBezTo>
                    <a:pt x="149" y="50"/>
                    <a:pt x="145" y="51"/>
                    <a:pt x="142" y="52"/>
                  </a:cubicBezTo>
                  <a:cubicBezTo>
                    <a:pt x="141" y="50"/>
                    <a:pt x="141" y="49"/>
                    <a:pt x="140" y="47"/>
                  </a:cubicBezTo>
                  <a:cubicBezTo>
                    <a:pt x="143" y="45"/>
                    <a:pt x="146" y="43"/>
                    <a:pt x="146" y="43"/>
                  </a:cubicBezTo>
                  <a:cubicBezTo>
                    <a:pt x="147" y="42"/>
                    <a:pt x="147" y="42"/>
                    <a:pt x="147" y="41"/>
                  </a:cubicBezTo>
                  <a:cubicBezTo>
                    <a:pt x="148" y="41"/>
                    <a:pt x="148" y="40"/>
                    <a:pt x="147" y="39"/>
                  </a:cubicBezTo>
                  <a:cubicBezTo>
                    <a:pt x="147" y="39"/>
                    <a:pt x="146" y="38"/>
                    <a:pt x="146" y="38"/>
                  </a:cubicBezTo>
                  <a:cubicBezTo>
                    <a:pt x="145" y="38"/>
                    <a:pt x="144" y="38"/>
                    <a:pt x="144" y="38"/>
                  </a:cubicBezTo>
                  <a:cubicBezTo>
                    <a:pt x="143" y="38"/>
                    <a:pt x="140" y="40"/>
                    <a:pt x="136" y="41"/>
                  </a:cubicBezTo>
                  <a:cubicBezTo>
                    <a:pt x="136" y="40"/>
                    <a:pt x="135" y="39"/>
                    <a:pt x="134" y="37"/>
                  </a:cubicBezTo>
                  <a:cubicBezTo>
                    <a:pt x="136" y="35"/>
                    <a:pt x="139" y="32"/>
                    <a:pt x="139" y="32"/>
                  </a:cubicBezTo>
                  <a:cubicBezTo>
                    <a:pt x="140" y="31"/>
                    <a:pt x="140" y="30"/>
                    <a:pt x="140" y="30"/>
                  </a:cubicBezTo>
                  <a:cubicBezTo>
                    <a:pt x="140" y="29"/>
                    <a:pt x="140" y="29"/>
                    <a:pt x="139" y="28"/>
                  </a:cubicBezTo>
                  <a:cubicBezTo>
                    <a:pt x="139" y="27"/>
                    <a:pt x="138" y="27"/>
                    <a:pt x="138" y="27"/>
                  </a:cubicBezTo>
                  <a:cubicBezTo>
                    <a:pt x="137" y="27"/>
                    <a:pt x="136" y="27"/>
                    <a:pt x="136" y="27"/>
                  </a:cubicBezTo>
                  <a:cubicBezTo>
                    <a:pt x="135" y="28"/>
                    <a:pt x="132" y="30"/>
                    <a:pt x="129" y="32"/>
                  </a:cubicBezTo>
                  <a:cubicBezTo>
                    <a:pt x="128" y="31"/>
                    <a:pt x="127" y="30"/>
                    <a:pt x="126" y="28"/>
                  </a:cubicBezTo>
                  <a:cubicBezTo>
                    <a:pt x="128" y="26"/>
                    <a:pt x="130" y="22"/>
                    <a:pt x="130" y="22"/>
                  </a:cubicBezTo>
                  <a:cubicBezTo>
                    <a:pt x="131" y="21"/>
                    <a:pt x="131" y="21"/>
                    <a:pt x="131" y="20"/>
                  </a:cubicBezTo>
                  <a:cubicBezTo>
                    <a:pt x="130" y="19"/>
                    <a:pt x="130" y="19"/>
                    <a:pt x="130" y="18"/>
                  </a:cubicBezTo>
                  <a:cubicBezTo>
                    <a:pt x="129" y="18"/>
                    <a:pt x="128" y="18"/>
                    <a:pt x="128" y="18"/>
                  </a:cubicBezTo>
                  <a:cubicBezTo>
                    <a:pt x="127" y="18"/>
                    <a:pt x="126" y="18"/>
                    <a:pt x="126" y="18"/>
                  </a:cubicBezTo>
                  <a:cubicBezTo>
                    <a:pt x="125" y="19"/>
                    <a:pt x="123" y="22"/>
                    <a:pt x="120" y="24"/>
                  </a:cubicBezTo>
                  <a:cubicBezTo>
                    <a:pt x="119" y="23"/>
                    <a:pt x="118" y="22"/>
                    <a:pt x="116" y="21"/>
                  </a:cubicBezTo>
                  <a:cubicBezTo>
                    <a:pt x="118" y="18"/>
                    <a:pt x="119" y="15"/>
                    <a:pt x="120" y="14"/>
                  </a:cubicBezTo>
                  <a:cubicBezTo>
                    <a:pt x="120" y="13"/>
                    <a:pt x="120" y="13"/>
                    <a:pt x="120" y="12"/>
                  </a:cubicBezTo>
                  <a:cubicBezTo>
                    <a:pt x="119" y="11"/>
                    <a:pt x="119" y="11"/>
                    <a:pt x="118" y="10"/>
                  </a:cubicBezTo>
                  <a:cubicBezTo>
                    <a:pt x="118" y="10"/>
                    <a:pt x="117" y="10"/>
                    <a:pt x="116" y="10"/>
                  </a:cubicBezTo>
                  <a:cubicBezTo>
                    <a:pt x="116" y="10"/>
                    <a:pt x="115" y="11"/>
                    <a:pt x="115" y="11"/>
                  </a:cubicBezTo>
                  <a:cubicBezTo>
                    <a:pt x="114" y="12"/>
                    <a:pt x="112" y="15"/>
                    <a:pt x="110" y="18"/>
                  </a:cubicBezTo>
                  <a:cubicBezTo>
                    <a:pt x="109" y="17"/>
                    <a:pt x="107" y="16"/>
                    <a:pt x="106" y="16"/>
                  </a:cubicBezTo>
                  <a:cubicBezTo>
                    <a:pt x="107" y="12"/>
                    <a:pt x="108" y="9"/>
                    <a:pt x="108" y="8"/>
                  </a:cubicBezTo>
                  <a:cubicBezTo>
                    <a:pt x="108" y="7"/>
                    <a:pt x="108" y="6"/>
                    <a:pt x="107" y="6"/>
                  </a:cubicBezTo>
                  <a:cubicBezTo>
                    <a:pt x="107" y="5"/>
                    <a:pt x="107" y="5"/>
                    <a:pt x="106" y="5"/>
                  </a:cubicBezTo>
                  <a:cubicBezTo>
                    <a:pt x="105" y="4"/>
                    <a:pt x="105" y="4"/>
                    <a:pt x="104" y="5"/>
                  </a:cubicBezTo>
                  <a:cubicBezTo>
                    <a:pt x="103" y="5"/>
                    <a:pt x="103" y="5"/>
                    <a:pt x="103" y="6"/>
                  </a:cubicBezTo>
                  <a:cubicBezTo>
                    <a:pt x="102" y="7"/>
                    <a:pt x="101" y="10"/>
                    <a:pt x="99" y="13"/>
                  </a:cubicBezTo>
                  <a:cubicBezTo>
                    <a:pt x="98" y="13"/>
                    <a:pt x="96" y="12"/>
                    <a:pt x="94" y="12"/>
                  </a:cubicBezTo>
                  <a:cubicBezTo>
                    <a:pt x="95" y="8"/>
                    <a:pt x="95" y="5"/>
                    <a:pt x="95" y="4"/>
                  </a:cubicBezTo>
                  <a:cubicBezTo>
                    <a:pt x="95" y="3"/>
                    <a:pt x="95" y="3"/>
                    <a:pt x="94" y="2"/>
                  </a:cubicBezTo>
                  <a:cubicBezTo>
                    <a:pt x="94" y="2"/>
                    <a:pt x="93" y="1"/>
                    <a:pt x="93" y="1"/>
                  </a:cubicBezTo>
                  <a:cubicBezTo>
                    <a:pt x="92" y="1"/>
                    <a:pt x="91" y="1"/>
                    <a:pt x="91" y="1"/>
                  </a:cubicBezTo>
                  <a:cubicBezTo>
                    <a:pt x="90" y="2"/>
                    <a:pt x="90" y="2"/>
                    <a:pt x="90" y="3"/>
                  </a:cubicBezTo>
                  <a:cubicBezTo>
                    <a:pt x="89" y="4"/>
                    <a:pt x="88" y="7"/>
                    <a:pt x="87" y="11"/>
                  </a:cubicBezTo>
                  <a:cubicBezTo>
                    <a:pt x="86" y="10"/>
                    <a:pt x="84" y="10"/>
                    <a:pt x="83" y="10"/>
                  </a:cubicBezTo>
                  <a:cubicBezTo>
                    <a:pt x="82" y="7"/>
                    <a:pt x="82" y="3"/>
                    <a:pt x="82" y="2"/>
                  </a:cubicBezTo>
                  <a:cubicBezTo>
                    <a:pt x="82" y="2"/>
                    <a:pt x="81" y="1"/>
                    <a:pt x="81" y="1"/>
                  </a:cubicBezTo>
                  <a:cubicBezTo>
                    <a:pt x="80" y="0"/>
                    <a:pt x="80" y="0"/>
                    <a:pt x="79" y="0"/>
                  </a:cubicBezTo>
                  <a:cubicBezTo>
                    <a:pt x="78" y="0"/>
                    <a:pt x="78" y="0"/>
                    <a:pt x="77" y="1"/>
                  </a:cubicBezTo>
                  <a:cubicBezTo>
                    <a:pt x="77" y="1"/>
                    <a:pt x="76" y="2"/>
                    <a:pt x="76" y="2"/>
                  </a:cubicBezTo>
                  <a:cubicBezTo>
                    <a:pt x="76" y="3"/>
                    <a:pt x="76" y="7"/>
                    <a:pt x="76" y="10"/>
                  </a:cubicBezTo>
                  <a:cubicBezTo>
                    <a:pt x="74" y="10"/>
                    <a:pt x="72" y="10"/>
                    <a:pt x="71" y="11"/>
                  </a:cubicBezTo>
                  <a:cubicBezTo>
                    <a:pt x="70" y="7"/>
                    <a:pt x="69" y="4"/>
                    <a:pt x="68" y="3"/>
                  </a:cubicBezTo>
                  <a:cubicBezTo>
                    <a:pt x="68" y="2"/>
                    <a:pt x="68" y="2"/>
                    <a:pt x="67" y="1"/>
                  </a:cubicBezTo>
                  <a:cubicBezTo>
                    <a:pt x="67" y="1"/>
                    <a:pt x="66" y="1"/>
                    <a:pt x="65" y="1"/>
                  </a:cubicBezTo>
                  <a:cubicBezTo>
                    <a:pt x="65" y="1"/>
                    <a:pt x="64" y="2"/>
                    <a:pt x="64" y="2"/>
                  </a:cubicBezTo>
                  <a:cubicBezTo>
                    <a:pt x="63" y="3"/>
                    <a:pt x="63" y="3"/>
                    <a:pt x="63" y="4"/>
                  </a:cubicBezTo>
                  <a:cubicBezTo>
                    <a:pt x="63" y="5"/>
                    <a:pt x="64" y="8"/>
                    <a:pt x="64" y="12"/>
                  </a:cubicBezTo>
                  <a:cubicBezTo>
                    <a:pt x="62" y="12"/>
                    <a:pt x="61" y="13"/>
                    <a:pt x="59" y="13"/>
                  </a:cubicBezTo>
                  <a:cubicBezTo>
                    <a:pt x="57" y="10"/>
                    <a:pt x="56" y="7"/>
                    <a:pt x="56" y="6"/>
                  </a:cubicBezTo>
                  <a:cubicBezTo>
                    <a:pt x="55" y="5"/>
                    <a:pt x="55" y="5"/>
                    <a:pt x="54" y="5"/>
                  </a:cubicBezTo>
                  <a:cubicBezTo>
                    <a:pt x="53" y="4"/>
                    <a:pt x="53" y="4"/>
                    <a:pt x="52" y="5"/>
                  </a:cubicBezTo>
                  <a:cubicBezTo>
                    <a:pt x="52" y="5"/>
                    <a:pt x="51" y="5"/>
                    <a:pt x="51" y="6"/>
                  </a:cubicBezTo>
                  <a:cubicBezTo>
                    <a:pt x="50" y="6"/>
                    <a:pt x="50" y="7"/>
                    <a:pt x="50" y="8"/>
                  </a:cubicBezTo>
                  <a:cubicBezTo>
                    <a:pt x="51" y="9"/>
                    <a:pt x="52" y="12"/>
                    <a:pt x="52" y="16"/>
                  </a:cubicBezTo>
                  <a:cubicBezTo>
                    <a:pt x="51" y="16"/>
                    <a:pt x="49" y="17"/>
                    <a:pt x="48" y="18"/>
                  </a:cubicBezTo>
                  <a:cubicBezTo>
                    <a:pt x="46" y="15"/>
                    <a:pt x="44" y="12"/>
                    <a:pt x="43" y="11"/>
                  </a:cubicBezTo>
                  <a:cubicBezTo>
                    <a:pt x="43" y="11"/>
                    <a:pt x="42" y="10"/>
                    <a:pt x="42" y="10"/>
                  </a:cubicBezTo>
                  <a:cubicBezTo>
                    <a:pt x="41" y="10"/>
                    <a:pt x="40" y="10"/>
                    <a:pt x="40" y="10"/>
                  </a:cubicBezTo>
                  <a:cubicBezTo>
                    <a:pt x="39" y="11"/>
                    <a:pt x="39" y="11"/>
                    <a:pt x="39" y="12"/>
                  </a:cubicBezTo>
                  <a:cubicBezTo>
                    <a:pt x="38" y="13"/>
                    <a:pt x="38" y="13"/>
                    <a:pt x="39" y="14"/>
                  </a:cubicBezTo>
                  <a:cubicBezTo>
                    <a:pt x="39" y="15"/>
                    <a:pt x="40" y="18"/>
                    <a:pt x="42" y="21"/>
                  </a:cubicBezTo>
                  <a:cubicBezTo>
                    <a:pt x="41" y="22"/>
                    <a:pt x="39" y="23"/>
                    <a:pt x="38" y="24"/>
                  </a:cubicBezTo>
                  <a:cubicBezTo>
                    <a:pt x="35" y="22"/>
                    <a:pt x="33" y="19"/>
                    <a:pt x="32" y="18"/>
                  </a:cubicBezTo>
                  <a:cubicBezTo>
                    <a:pt x="32" y="18"/>
                    <a:pt x="31" y="18"/>
                    <a:pt x="30" y="18"/>
                  </a:cubicBezTo>
                  <a:cubicBezTo>
                    <a:pt x="30" y="18"/>
                    <a:pt x="29" y="18"/>
                    <a:pt x="29" y="18"/>
                  </a:cubicBezTo>
                  <a:cubicBezTo>
                    <a:pt x="28" y="19"/>
                    <a:pt x="28" y="19"/>
                    <a:pt x="28" y="20"/>
                  </a:cubicBezTo>
                  <a:cubicBezTo>
                    <a:pt x="27" y="21"/>
                    <a:pt x="28" y="21"/>
                    <a:pt x="28" y="22"/>
                  </a:cubicBezTo>
                  <a:cubicBezTo>
                    <a:pt x="28" y="22"/>
                    <a:pt x="31" y="26"/>
                    <a:pt x="33" y="28"/>
                  </a:cubicBezTo>
                  <a:cubicBezTo>
                    <a:pt x="31" y="30"/>
                    <a:pt x="30" y="31"/>
                    <a:pt x="29" y="32"/>
                  </a:cubicBezTo>
                  <a:cubicBezTo>
                    <a:pt x="26" y="30"/>
                    <a:pt x="23" y="28"/>
                    <a:pt x="22" y="27"/>
                  </a:cubicBezTo>
                  <a:cubicBezTo>
                    <a:pt x="22" y="27"/>
                    <a:pt x="21" y="27"/>
                    <a:pt x="20" y="27"/>
                  </a:cubicBezTo>
                  <a:cubicBezTo>
                    <a:pt x="20" y="27"/>
                    <a:pt x="19" y="27"/>
                    <a:pt x="19" y="28"/>
                  </a:cubicBezTo>
                  <a:cubicBezTo>
                    <a:pt x="18" y="29"/>
                    <a:pt x="18" y="29"/>
                    <a:pt x="18" y="30"/>
                  </a:cubicBezTo>
                  <a:cubicBezTo>
                    <a:pt x="18" y="30"/>
                    <a:pt x="18" y="31"/>
                    <a:pt x="19" y="32"/>
                  </a:cubicBezTo>
                  <a:cubicBezTo>
                    <a:pt x="19" y="32"/>
                    <a:pt x="22" y="35"/>
                    <a:pt x="25" y="37"/>
                  </a:cubicBezTo>
                  <a:cubicBezTo>
                    <a:pt x="24" y="39"/>
                    <a:pt x="23" y="40"/>
                    <a:pt x="22" y="41"/>
                  </a:cubicBezTo>
                  <a:cubicBezTo>
                    <a:pt x="19" y="40"/>
                    <a:pt x="15" y="38"/>
                    <a:pt x="14" y="38"/>
                  </a:cubicBezTo>
                  <a:cubicBezTo>
                    <a:pt x="14" y="38"/>
                    <a:pt x="13" y="38"/>
                    <a:pt x="12" y="38"/>
                  </a:cubicBezTo>
                  <a:cubicBezTo>
                    <a:pt x="12" y="38"/>
                    <a:pt x="11" y="39"/>
                    <a:pt x="11" y="39"/>
                  </a:cubicBezTo>
                  <a:cubicBezTo>
                    <a:pt x="11" y="40"/>
                    <a:pt x="11" y="41"/>
                    <a:pt x="11" y="41"/>
                  </a:cubicBezTo>
                  <a:cubicBezTo>
                    <a:pt x="11" y="42"/>
                    <a:pt x="11" y="42"/>
                    <a:pt x="12" y="43"/>
                  </a:cubicBezTo>
                  <a:cubicBezTo>
                    <a:pt x="12" y="43"/>
                    <a:pt x="15" y="45"/>
                    <a:pt x="18" y="47"/>
                  </a:cubicBezTo>
                  <a:cubicBezTo>
                    <a:pt x="17" y="49"/>
                    <a:pt x="17" y="50"/>
                    <a:pt x="16" y="52"/>
                  </a:cubicBezTo>
                  <a:cubicBezTo>
                    <a:pt x="13" y="51"/>
                    <a:pt x="9" y="50"/>
                    <a:pt x="8" y="50"/>
                  </a:cubicBezTo>
                  <a:cubicBezTo>
                    <a:pt x="8" y="50"/>
                    <a:pt x="7" y="50"/>
                    <a:pt x="6" y="50"/>
                  </a:cubicBezTo>
                  <a:cubicBezTo>
                    <a:pt x="6" y="51"/>
                    <a:pt x="5" y="51"/>
                    <a:pt x="5" y="52"/>
                  </a:cubicBezTo>
                  <a:cubicBezTo>
                    <a:pt x="5" y="52"/>
                    <a:pt x="5" y="53"/>
                    <a:pt x="5" y="54"/>
                  </a:cubicBezTo>
                  <a:cubicBezTo>
                    <a:pt x="5" y="54"/>
                    <a:pt x="6" y="55"/>
                    <a:pt x="6" y="55"/>
                  </a:cubicBezTo>
                  <a:cubicBezTo>
                    <a:pt x="7" y="55"/>
                    <a:pt x="11" y="57"/>
                    <a:pt x="14" y="59"/>
                  </a:cubicBezTo>
                  <a:cubicBezTo>
                    <a:pt x="13" y="60"/>
                    <a:pt x="13" y="62"/>
                    <a:pt x="12" y="63"/>
                  </a:cubicBezTo>
                  <a:cubicBezTo>
                    <a:pt x="9" y="63"/>
                    <a:pt x="5" y="63"/>
                    <a:pt x="4" y="63"/>
                  </a:cubicBezTo>
                  <a:cubicBezTo>
                    <a:pt x="4" y="63"/>
                    <a:pt x="3" y="63"/>
                    <a:pt x="3" y="63"/>
                  </a:cubicBezTo>
                  <a:cubicBezTo>
                    <a:pt x="2" y="64"/>
                    <a:pt x="2" y="64"/>
                    <a:pt x="2" y="65"/>
                  </a:cubicBezTo>
                  <a:cubicBezTo>
                    <a:pt x="1" y="66"/>
                    <a:pt x="2" y="66"/>
                    <a:pt x="2" y="67"/>
                  </a:cubicBezTo>
                  <a:cubicBezTo>
                    <a:pt x="2" y="67"/>
                    <a:pt x="3" y="68"/>
                    <a:pt x="3" y="68"/>
                  </a:cubicBezTo>
                  <a:cubicBezTo>
                    <a:pt x="4" y="68"/>
                    <a:pt x="8" y="69"/>
                    <a:pt x="11" y="70"/>
                  </a:cubicBezTo>
                  <a:cubicBezTo>
                    <a:pt x="11" y="72"/>
                    <a:pt x="11" y="73"/>
                    <a:pt x="11" y="75"/>
                  </a:cubicBezTo>
                  <a:cubicBezTo>
                    <a:pt x="7" y="75"/>
                    <a:pt x="4" y="76"/>
                    <a:pt x="3" y="76"/>
                  </a:cubicBezTo>
                  <a:cubicBezTo>
                    <a:pt x="2" y="76"/>
                    <a:pt x="2" y="76"/>
                    <a:pt x="1" y="77"/>
                  </a:cubicBezTo>
                  <a:cubicBezTo>
                    <a:pt x="1" y="77"/>
                    <a:pt x="0" y="78"/>
                    <a:pt x="0" y="79"/>
                  </a:cubicBezTo>
                  <a:cubicBezTo>
                    <a:pt x="0" y="79"/>
                    <a:pt x="1" y="80"/>
                    <a:pt x="1" y="80"/>
                  </a:cubicBezTo>
                  <a:cubicBezTo>
                    <a:pt x="2" y="81"/>
                    <a:pt x="2" y="81"/>
                    <a:pt x="3" y="81"/>
                  </a:cubicBezTo>
                  <a:cubicBezTo>
                    <a:pt x="4" y="81"/>
                    <a:pt x="7" y="82"/>
                    <a:pt x="11" y="82"/>
                  </a:cubicBezTo>
                  <a:cubicBezTo>
                    <a:pt x="11" y="84"/>
                    <a:pt x="11" y="85"/>
                    <a:pt x="11" y="87"/>
                  </a:cubicBezTo>
                  <a:cubicBezTo>
                    <a:pt x="8" y="88"/>
                    <a:pt x="4" y="89"/>
                    <a:pt x="3" y="89"/>
                  </a:cubicBezTo>
                  <a:cubicBezTo>
                    <a:pt x="3" y="89"/>
                    <a:pt x="2" y="90"/>
                    <a:pt x="2" y="90"/>
                  </a:cubicBezTo>
                  <a:cubicBezTo>
                    <a:pt x="2" y="91"/>
                    <a:pt x="1" y="92"/>
                    <a:pt x="2" y="92"/>
                  </a:cubicBezTo>
                  <a:cubicBezTo>
                    <a:pt x="2" y="93"/>
                    <a:pt x="2" y="94"/>
                    <a:pt x="3" y="94"/>
                  </a:cubicBezTo>
                  <a:cubicBezTo>
                    <a:pt x="3" y="94"/>
                    <a:pt x="4" y="95"/>
                    <a:pt x="4" y="95"/>
                  </a:cubicBezTo>
                  <a:cubicBezTo>
                    <a:pt x="5" y="95"/>
                    <a:pt x="9" y="94"/>
                    <a:pt x="12" y="94"/>
                  </a:cubicBezTo>
                  <a:cubicBezTo>
                    <a:pt x="13" y="96"/>
                    <a:pt x="13" y="97"/>
                    <a:pt x="14" y="99"/>
                  </a:cubicBezTo>
                  <a:cubicBezTo>
                    <a:pt x="11" y="100"/>
                    <a:pt x="7" y="102"/>
                    <a:pt x="6" y="102"/>
                  </a:cubicBezTo>
                  <a:cubicBezTo>
                    <a:pt x="6" y="103"/>
                    <a:pt x="5" y="103"/>
                    <a:pt x="5" y="104"/>
                  </a:cubicBezTo>
                  <a:cubicBezTo>
                    <a:pt x="5" y="104"/>
                    <a:pt x="5" y="105"/>
                    <a:pt x="5" y="106"/>
                  </a:cubicBezTo>
                  <a:cubicBezTo>
                    <a:pt x="5" y="106"/>
                    <a:pt x="6" y="107"/>
                    <a:pt x="6" y="107"/>
                  </a:cubicBezTo>
                  <a:cubicBezTo>
                    <a:pt x="7" y="107"/>
                    <a:pt x="8" y="108"/>
                    <a:pt x="8" y="107"/>
                  </a:cubicBezTo>
                  <a:cubicBezTo>
                    <a:pt x="9" y="107"/>
                    <a:pt x="13" y="106"/>
                    <a:pt x="16" y="105"/>
                  </a:cubicBezTo>
                  <a:cubicBezTo>
                    <a:pt x="17" y="107"/>
                    <a:pt x="17" y="108"/>
                    <a:pt x="18" y="110"/>
                  </a:cubicBezTo>
                  <a:cubicBezTo>
                    <a:pt x="15" y="112"/>
                    <a:pt x="12" y="114"/>
                    <a:pt x="12" y="114"/>
                  </a:cubicBezTo>
                  <a:cubicBezTo>
                    <a:pt x="11" y="115"/>
                    <a:pt x="11" y="115"/>
                    <a:pt x="11" y="116"/>
                  </a:cubicBezTo>
                  <a:cubicBezTo>
                    <a:pt x="11" y="117"/>
                    <a:pt x="11" y="117"/>
                    <a:pt x="11" y="118"/>
                  </a:cubicBezTo>
                  <a:cubicBezTo>
                    <a:pt x="11" y="119"/>
                    <a:pt x="12" y="119"/>
                    <a:pt x="12" y="119"/>
                  </a:cubicBezTo>
                  <a:cubicBezTo>
                    <a:pt x="13" y="119"/>
                    <a:pt x="14" y="119"/>
                    <a:pt x="14" y="119"/>
                  </a:cubicBezTo>
                  <a:cubicBezTo>
                    <a:pt x="15" y="119"/>
                    <a:pt x="19" y="117"/>
                    <a:pt x="22" y="116"/>
                  </a:cubicBezTo>
                  <a:cubicBezTo>
                    <a:pt x="23" y="117"/>
                    <a:pt x="24" y="119"/>
                    <a:pt x="25" y="120"/>
                  </a:cubicBezTo>
                  <a:cubicBezTo>
                    <a:pt x="22" y="122"/>
                    <a:pt x="19" y="125"/>
                    <a:pt x="19" y="126"/>
                  </a:cubicBezTo>
                  <a:cubicBezTo>
                    <a:pt x="18" y="126"/>
                    <a:pt x="18" y="127"/>
                    <a:pt x="18" y="127"/>
                  </a:cubicBezTo>
                  <a:cubicBezTo>
                    <a:pt x="18" y="128"/>
                    <a:pt x="18" y="129"/>
                    <a:pt x="19" y="129"/>
                  </a:cubicBezTo>
                  <a:cubicBezTo>
                    <a:pt x="19" y="130"/>
                    <a:pt x="20" y="130"/>
                    <a:pt x="20" y="130"/>
                  </a:cubicBezTo>
                  <a:cubicBezTo>
                    <a:pt x="21" y="130"/>
                    <a:pt x="22" y="130"/>
                    <a:pt x="22" y="130"/>
                  </a:cubicBezTo>
                  <a:cubicBezTo>
                    <a:pt x="23" y="129"/>
                    <a:pt x="26" y="127"/>
                    <a:pt x="29" y="125"/>
                  </a:cubicBezTo>
                  <a:cubicBezTo>
                    <a:pt x="30" y="127"/>
                    <a:pt x="31" y="128"/>
                    <a:pt x="33" y="129"/>
                  </a:cubicBezTo>
                  <a:cubicBezTo>
                    <a:pt x="31" y="132"/>
                    <a:pt x="28" y="135"/>
                    <a:pt x="28" y="135"/>
                  </a:cubicBezTo>
                  <a:cubicBezTo>
                    <a:pt x="28" y="136"/>
                    <a:pt x="27" y="137"/>
                    <a:pt x="28" y="137"/>
                  </a:cubicBezTo>
                  <a:cubicBezTo>
                    <a:pt x="28" y="138"/>
                    <a:pt x="28" y="139"/>
                    <a:pt x="29" y="139"/>
                  </a:cubicBezTo>
                  <a:cubicBezTo>
                    <a:pt x="29" y="139"/>
                    <a:pt x="30" y="140"/>
                    <a:pt x="30" y="140"/>
                  </a:cubicBezTo>
                  <a:cubicBezTo>
                    <a:pt x="31" y="140"/>
                    <a:pt x="32" y="139"/>
                    <a:pt x="32" y="139"/>
                  </a:cubicBezTo>
                  <a:cubicBezTo>
                    <a:pt x="33" y="138"/>
                    <a:pt x="35" y="136"/>
                    <a:pt x="38" y="133"/>
                  </a:cubicBezTo>
                  <a:cubicBezTo>
                    <a:pt x="39" y="134"/>
                    <a:pt x="41" y="135"/>
                    <a:pt x="42" y="136"/>
                  </a:cubicBezTo>
                  <a:cubicBezTo>
                    <a:pt x="40" y="139"/>
                    <a:pt x="39" y="143"/>
                    <a:pt x="39" y="143"/>
                  </a:cubicBezTo>
                  <a:cubicBezTo>
                    <a:pt x="38" y="144"/>
                    <a:pt x="38" y="145"/>
                    <a:pt x="39" y="145"/>
                  </a:cubicBezTo>
                  <a:cubicBezTo>
                    <a:pt x="39" y="146"/>
                    <a:pt x="39" y="147"/>
                    <a:pt x="40" y="147"/>
                  </a:cubicBezTo>
                  <a:cubicBezTo>
                    <a:pt x="40" y="147"/>
                    <a:pt x="41" y="147"/>
                    <a:pt x="42" y="147"/>
                  </a:cubicBezTo>
                  <a:cubicBezTo>
                    <a:pt x="42" y="147"/>
                    <a:pt x="43" y="147"/>
                    <a:pt x="43" y="146"/>
                  </a:cubicBezTo>
                  <a:cubicBezTo>
                    <a:pt x="44" y="146"/>
                    <a:pt x="46" y="142"/>
                    <a:pt x="48" y="140"/>
                  </a:cubicBezTo>
                  <a:cubicBezTo>
                    <a:pt x="49" y="140"/>
                    <a:pt x="51" y="141"/>
                    <a:pt x="52" y="142"/>
                  </a:cubicBezTo>
                  <a:cubicBezTo>
                    <a:pt x="52" y="145"/>
                    <a:pt x="51" y="149"/>
                    <a:pt x="50" y="150"/>
                  </a:cubicBezTo>
                  <a:cubicBezTo>
                    <a:pt x="50" y="150"/>
                    <a:pt x="50" y="151"/>
                    <a:pt x="51" y="151"/>
                  </a:cubicBezTo>
                  <a:cubicBezTo>
                    <a:pt x="51" y="152"/>
                    <a:pt x="52" y="152"/>
                    <a:pt x="52" y="153"/>
                  </a:cubicBezTo>
                  <a:cubicBezTo>
                    <a:pt x="53" y="153"/>
                    <a:pt x="53" y="153"/>
                    <a:pt x="54" y="153"/>
                  </a:cubicBezTo>
                  <a:cubicBezTo>
                    <a:pt x="55" y="152"/>
                    <a:pt x="55" y="152"/>
                    <a:pt x="56" y="151"/>
                  </a:cubicBezTo>
                  <a:cubicBezTo>
                    <a:pt x="56" y="151"/>
                    <a:pt x="57" y="147"/>
                    <a:pt x="59" y="144"/>
                  </a:cubicBezTo>
                  <a:cubicBezTo>
                    <a:pt x="61" y="145"/>
                    <a:pt x="62" y="145"/>
                    <a:pt x="64" y="145"/>
                  </a:cubicBezTo>
                  <a:cubicBezTo>
                    <a:pt x="64" y="149"/>
                    <a:pt x="63" y="153"/>
                    <a:pt x="63" y="153"/>
                  </a:cubicBezTo>
                  <a:cubicBezTo>
                    <a:pt x="63" y="154"/>
                    <a:pt x="63" y="155"/>
                    <a:pt x="64" y="155"/>
                  </a:cubicBezTo>
                  <a:cubicBezTo>
                    <a:pt x="64" y="156"/>
                    <a:pt x="65" y="156"/>
                    <a:pt x="65" y="156"/>
                  </a:cubicBezTo>
                  <a:cubicBezTo>
                    <a:pt x="66" y="156"/>
                    <a:pt x="67" y="156"/>
                    <a:pt x="67" y="156"/>
                  </a:cubicBezTo>
                  <a:cubicBezTo>
                    <a:pt x="68" y="156"/>
                    <a:pt x="68" y="155"/>
                    <a:pt x="68" y="154"/>
                  </a:cubicBezTo>
                  <a:cubicBezTo>
                    <a:pt x="69" y="154"/>
                    <a:pt x="70" y="150"/>
                    <a:pt x="71" y="147"/>
                  </a:cubicBezTo>
                  <a:cubicBezTo>
                    <a:pt x="72" y="147"/>
                    <a:pt x="74" y="147"/>
                    <a:pt x="76" y="147"/>
                  </a:cubicBezTo>
                  <a:cubicBezTo>
                    <a:pt x="76" y="150"/>
                    <a:pt x="76" y="154"/>
                    <a:pt x="76" y="155"/>
                  </a:cubicBezTo>
                  <a:cubicBezTo>
                    <a:pt x="76" y="156"/>
                    <a:pt x="77" y="156"/>
                    <a:pt x="77" y="157"/>
                  </a:cubicBezTo>
                  <a:cubicBezTo>
                    <a:pt x="78" y="157"/>
                    <a:pt x="78" y="157"/>
                    <a:pt x="79" y="157"/>
                  </a:cubicBezTo>
                  <a:cubicBezTo>
                    <a:pt x="80" y="157"/>
                    <a:pt x="80" y="157"/>
                    <a:pt x="81" y="157"/>
                  </a:cubicBezTo>
                  <a:cubicBezTo>
                    <a:pt x="81" y="156"/>
                    <a:pt x="82" y="156"/>
                    <a:pt x="82" y="155"/>
                  </a:cubicBezTo>
                  <a:cubicBezTo>
                    <a:pt x="82" y="154"/>
                    <a:pt x="82" y="150"/>
                    <a:pt x="83" y="147"/>
                  </a:cubicBezTo>
                  <a:cubicBezTo>
                    <a:pt x="84" y="147"/>
                    <a:pt x="86" y="147"/>
                    <a:pt x="87" y="147"/>
                  </a:cubicBezTo>
                  <a:cubicBezTo>
                    <a:pt x="88" y="150"/>
                    <a:pt x="89" y="154"/>
                    <a:pt x="90" y="154"/>
                  </a:cubicBezTo>
                  <a:cubicBezTo>
                    <a:pt x="90" y="155"/>
                    <a:pt x="90" y="156"/>
                    <a:pt x="91" y="156"/>
                  </a:cubicBezTo>
                  <a:cubicBezTo>
                    <a:pt x="91" y="156"/>
                    <a:pt x="92" y="156"/>
                    <a:pt x="93" y="156"/>
                  </a:cubicBezTo>
                  <a:cubicBezTo>
                    <a:pt x="93" y="156"/>
                    <a:pt x="94" y="156"/>
                    <a:pt x="94" y="155"/>
                  </a:cubicBezTo>
                  <a:cubicBezTo>
                    <a:pt x="95" y="155"/>
                    <a:pt x="95" y="154"/>
                    <a:pt x="95" y="153"/>
                  </a:cubicBezTo>
                  <a:cubicBezTo>
                    <a:pt x="95" y="153"/>
                    <a:pt x="95" y="149"/>
                    <a:pt x="94" y="145"/>
                  </a:cubicBezTo>
                  <a:cubicBezTo>
                    <a:pt x="96" y="145"/>
                    <a:pt x="98" y="145"/>
                    <a:pt x="99" y="144"/>
                  </a:cubicBezTo>
                  <a:cubicBezTo>
                    <a:pt x="101" y="147"/>
                    <a:pt x="102" y="151"/>
                    <a:pt x="103" y="151"/>
                  </a:cubicBezTo>
                  <a:cubicBezTo>
                    <a:pt x="103" y="152"/>
                    <a:pt x="103" y="152"/>
                    <a:pt x="104" y="153"/>
                  </a:cubicBezTo>
                  <a:cubicBezTo>
                    <a:pt x="105" y="153"/>
                    <a:pt x="105" y="153"/>
                    <a:pt x="106" y="153"/>
                  </a:cubicBezTo>
                  <a:cubicBezTo>
                    <a:pt x="107" y="152"/>
                    <a:pt x="107" y="152"/>
                    <a:pt x="107" y="151"/>
                  </a:cubicBezTo>
                  <a:cubicBezTo>
                    <a:pt x="108" y="151"/>
                    <a:pt x="108" y="150"/>
                    <a:pt x="108" y="150"/>
                  </a:cubicBezTo>
                  <a:cubicBezTo>
                    <a:pt x="108" y="149"/>
                    <a:pt x="107" y="145"/>
                    <a:pt x="106" y="142"/>
                  </a:cubicBezTo>
                  <a:cubicBezTo>
                    <a:pt x="107" y="141"/>
                    <a:pt x="109" y="140"/>
                    <a:pt x="110" y="140"/>
                  </a:cubicBezTo>
                  <a:cubicBezTo>
                    <a:pt x="112" y="142"/>
                    <a:pt x="114" y="146"/>
                    <a:pt x="115" y="146"/>
                  </a:cubicBezTo>
                  <a:cubicBezTo>
                    <a:pt x="115" y="147"/>
                    <a:pt x="116" y="147"/>
                    <a:pt x="116" y="147"/>
                  </a:cubicBezTo>
                  <a:cubicBezTo>
                    <a:pt x="117" y="147"/>
                    <a:pt x="118" y="147"/>
                    <a:pt x="118" y="147"/>
                  </a:cubicBezTo>
                  <a:cubicBezTo>
                    <a:pt x="119" y="147"/>
                    <a:pt x="119" y="146"/>
                    <a:pt x="120" y="145"/>
                  </a:cubicBezTo>
                  <a:cubicBezTo>
                    <a:pt x="120" y="145"/>
                    <a:pt x="120" y="144"/>
                    <a:pt x="120" y="143"/>
                  </a:cubicBezTo>
                  <a:cubicBezTo>
                    <a:pt x="119" y="143"/>
                    <a:pt x="118" y="139"/>
                    <a:pt x="116" y="136"/>
                  </a:cubicBezTo>
                  <a:cubicBezTo>
                    <a:pt x="118" y="135"/>
                    <a:pt x="119" y="134"/>
                    <a:pt x="120" y="133"/>
                  </a:cubicBezTo>
                  <a:cubicBezTo>
                    <a:pt x="123" y="136"/>
                    <a:pt x="125" y="138"/>
                    <a:pt x="126" y="139"/>
                  </a:cubicBezTo>
                  <a:cubicBezTo>
                    <a:pt x="126" y="139"/>
                    <a:pt x="127" y="140"/>
                    <a:pt x="128" y="140"/>
                  </a:cubicBezTo>
                  <a:cubicBezTo>
                    <a:pt x="128" y="140"/>
                    <a:pt x="129" y="139"/>
                    <a:pt x="130" y="139"/>
                  </a:cubicBezTo>
                  <a:cubicBezTo>
                    <a:pt x="130" y="139"/>
                    <a:pt x="130" y="138"/>
                    <a:pt x="131" y="137"/>
                  </a:cubicBezTo>
                  <a:cubicBezTo>
                    <a:pt x="131" y="137"/>
                    <a:pt x="131" y="136"/>
                    <a:pt x="130" y="135"/>
                  </a:cubicBezTo>
                  <a:cubicBezTo>
                    <a:pt x="130" y="135"/>
                    <a:pt x="128" y="132"/>
                    <a:pt x="126" y="129"/>
                  </a:cubicBezTo>
                  <a:cubicBezTo>
                    <a:pt x="127" y="128"/>
                    <a:pt x="128" y="127"/>
                    <a:pt x="129" y="125"/>
                  </a:cubicBezTo>
                  <a:cubicBezTo>
                    <a:pt x="132" y="127"/>
                    <a:pt x="135" y="129"/>
                    <a:pt x="136" y="130"/>
                  </a:cubicBezTo>
                  <a:cubicBezTo>
                    <a:pt x="136" y="130"/>
                    <a:pt x="137" y="130"/>
                    <a:pt x="138" y="130"/>
                  </a:cubicBezTo>
                  <a:cubicBezTo>
                    <a:pt x="138" y="130"/>
                    <a:pt x="139" y="130"/>
                    <a:pt x="139" y="129"/>
                  </a:cubicBezTo>
                  <a:cubicBezTo>
                    <a:pt x="140" y="129"/>
                    <a:pt x="140" y="128"/>
                    <a:pt x="140" y="127"/>
                  </a:cubicBezTo>
                  <a:cubicBezTo>
                    <a:pt x="140" y="127"/>
                    <a:pt x="140" y="126"/>
                    <a:pt x="139" y="126"/>
                  </a:cubicBezTo>
                  <a:cubicBezTo>
                    <a:pt x="139" y="125"/>
                    <a:pt x="136" y="122"/>
                    <a:pt x="134" y="120"/>
                  </a:cubicBezTo>
                  <a:cubicBezTo>
                    <a:pt x="135" y="119"/>
                    <a:pt x="136" y="117"/>
                    <a:pt x="136" y="116"/>
                  </a:cubicBezTo>
                  <a:cubicBezTo>
                    <a:pt x="140" y="117"/>
                    <a:pt x="143" y="119"/>
                    <a:pt x="144" y="119"/>
                  </a:cubicBezTo>
                  <a:cubicBezTo>
                    <a:pt x="144" y="119"/>
                    <a:pt x="145" y="119"/>
                    <a:pt x="146" y="119"/>
                  </a:cubicBezTo>
                  <a:cubicBezTo>
                    <a:pt x="146" y="119"/>
                    <a:pt x="147" y="119"/>
                    <a:pt x="147" y="118"/>
                  </a:cubicBezTo>
                  <a:cubicBezTo>
                    <a:pt x="148" y="117"/>
                    <a:pt x="148" y="117"/>
                    <a:pt x="147" y="116"/>
                  </a:cubicBezTo>
                  <a:cubicBezTo>
                    <a:pt x="147" y="115"/>
                    <a:pt x="147" y="115"/>
                    <a:pt x="146" y="114"/>
                  </a:cubicBezTo>
                  <a:cubicBezTo>
                    <a:pt x="146" y="114"/>
                    <a:pt x="143" y="112"/>
                    <a:pt x="140" y="110"/>
                  </a:cubicBezTo>
                  <a:cubicBezTo>
                    <a:pt x="141" y="108"/>
                    <a:pt x="141" y="107"/>
                    <a:pt x="142" y="105"/>
                  </a:cubicBezTo>
                  <a:cubicBezTo>
                    <a:pt x="145" y="106"/>
                    <a:pt x="149" y="107"/>
                    <a:pt x="150" y="107"/>
                  </a:cubicBezTo>
                  <a:cubicBezTo>
                    <a:pt x="150" y="108"/>
                    <a:pt x="151" y="107"/>
                    <a:pt x="152" y="107"/>
                  </a:cubicBezTo>
                  <a:cubicBezTo>
                    <a:pt x="152" y="107"/>
                    <a:pt x="153" y="106"/>
                    <a:pt x="153" y="106"/>
                  </a:cubicBezTo>
                  <a:cubicBezTo>
                    <a:pt x="153" y="105"/>
                    <a:pt x="153" y="104"/>
                    <a:pt x="153" y="104"/>
                  </a:cubicBezTo>
                  <a:cubicBezTo>
                    <a:pt x="153" y="103"/>
                    <a:pt x="152" y="103"/>
                    <a:pt x="152" y="102"/>
                  </a:cubicBezTo>
                  <a:cubicBezTo>
                    <a:pt x="151" y="102"/>
                    <a:pt x="148" y="100"/>
                    <a:pt x="144" y="99"/>
                  </a:cubicBezTo>
                  <a:cubicBezTo>
                    <a:pt x="145" y="97"/>
                    <a:pt x="145" y="96"/>
                    <a:pt x="146" y="94"/>
                  </a:cubicBezTo>
                  <a:cubicBezTo>
                    <a:pt x="149" y="94"/>
                    <a:pt x="153" y="95"/>
                    <a:pt x="154" y="95"/>
                  </a:cubicBezTo>
                  <a:cubicBezTo>
                    <a:pt x="154" y="95"/>
                    <a:pt x="155" y="94"/>
                    <a:pt x="156" y="94"/>
                  </a:cubicBezTo>
                  <a:cubicBezTo>
                    <a:pt x="156" y="94"/>
                    <a:pt x="156" y="93"/>
                    <a:pt x="157" y="92"/>
                  </a:cubicBezTo>
                  <a:cubicBezTo>
                    <a:pt x="157" y="92"/>
                    <a:pt x="156" y="91"/>
                    <a:pt x="156" y="90"/>
                  </a:cubicBezTo>
                  <a:cubicBezTo>
                    <a:pt x="156" y="90"/>
                    <a:pt x="155" y="89"/>
                    <a:pt x="155" y="89"/>
                  </a:cubicBezTo>
                  <a:cubicBezTo>
                    <a:pt x="154" y="89"/>
                    <a:pt x="150" y="88"/>
                    <a:pt x="147" y="87"/>
                  </a:cubicBezTo>
                  <a:cubicBezTo>
                    <a:pt x="147" y="85"/>
                    <a:pt x="147" y="84"/>
                    <a:pt x="147" y="82"/>
                  </a:cubicBezTo>
                  <a:cubicBezTo>
                    <a:pt x="151" y="82"/>
                    <a:pt x="155" y="81"/>
                    <a:pt x="155" y="81"/>
                  </a:cubicBezTo>
                  <a:close/>
                  <a:moveTo>
                    <a:pt x="128" y="46"/>
                  </a:moveTo>
                  <a:cubicBezTo>
                    <a:pt x="130" y="45"/>
                    <a:pt x="132" y="46"/>
                    <a:pt x="133" y="47"/>
                  </a:cubicBezTo>
                  <a:cubicBezTo>
                    <a:pt x="134" y="49"/>
                    <a:pt x="133" y="51"/>
                    <a:pt x="132" y="52"/>
                  </a:cubicBezTo>
                  <a:cubicBezTo>
                    <a:pt x="130" y="53"/>
                    <a:pt x="128" y="53"/>
                    <a:pt x="127" y="51"/>
                  </a:cubicBezTo>
                  <a:cubicBezTo>
                    <a:pt x="126" y="49"/>
                    <a:pt x="126" y="47"/>
                    <a:pt x="128" y="46"/>
                  </a:cubicBezTo>
                  <a:close/>
                  <a:moveTo>
                    <a:pt x="130" y="77"/>
                  </a:moveTo>
                  <a:cubicBezTo>
                    <a:pt x="104" y="77"/>
                    <a:pt x="104" y="77"/>
                    <a:pt x="104" y="77"/>
                  </a:cubicBezTo>
                  <a:cubicBezTo>
                    <a:pt x="104" y="74"/>
                    <a:pt x="103" y="70"/>
                    <a:pt x="102" y="67"/>
                  </a:cubicBezTo>
                  <a:cubicBezTo>
                    <a:pt x="124" y="55"/>
                    <a:pt x="124" y="55"/>
                    <a:pt x="124" y="55"/>
                  </a:cubicBezTo>
                  <a:cubicBezTo>
                    <a:pt x="127" y="61"/>
                    <a:pt x="130" y="69"/>
                    <a:pt x="130" y="77"/>
                  </a:cubicBezTo>
                  <a:close/>
                  <a:moveTo>
                    <a:pt x="114" y="31"/>
                  </a:moveTo>
                  <a:cubicBezTo>
                    <a:pt x="115" y="30"/>
                    <a:pt x="118" y="30"/>
                    <a:pt x="119" y="31"/>
                  </a:cubicBezTo>
                  <a:cubicBezTo>
                    <a:pt x="121" y="32"/>
                    <a:pt x="121" y="34"/>
                    <a:pt x="120" y="36"/>
                  </a:cubicBezTo>
                  <a:cubicBezTo>
                    <a:pt x="118" y="37"/>
                    <a:pt x="116" y="38"/>
                    <a:pt x="114" y="36"/>
                  </a:cubicBezTo>
                  <a:cubicBezTo>
                    <a:pt x="113" y="35"/>
                    <a:pt x="113" y="33"/>
                    <a:pt x="114" y="31"/>
                  </a:cubicBezTo>
                  <a:close/>
                  <a:moveTo>
                    <a:pt x="122" y="52"/>
                  </a:moveTo>
                  <a:cubicBezTo>
                    <a:pt x="100" y="65"/>
                    <a:pt x="100" y="65"/>
                    <a:pt x="100" y="65"/>
                  </a:cubicBezTo>
                  <a:cubicBezTo>
                    <a:pt x="98" y="62"/>
                    <a:pt x="96" y="59"/>
                    <a:pt x="93" y="58"/>
                  </a:cubicBezTo>
                  <a:cubicBezTo>
                    <a:pt x="106" y="35"/>
                    <a:pt x="106" y="35"/>
                    <a:pt x="106" y="35"/>
                  </a:cubicBezTo>
                  <a:cubicBezTo>
                    <a:pt x="112" y="40"/>
                    <a:pt x="118" y="45"/>
                    <a:pt x="122" y="52"/>
                  </a:cubicBezTo>
                  <a:close/>
                  <a:moveTo>
                    <a:pt x="79" y="95"/>
                  </a:moveTo>
                  <a:cubicBezTo>
                    <a:pt x="70" y="95"/>
                    <a:pt x="63" y="87"/>
                    <a:pt x="63" y="79"/>
                  </a:cubicBezTo>
                  <a:cubicBezTo>
                    <a:pt x="63" y="70"/>
                    <a:pt x="70" y="63"/>
                    <a:pt x="79" y="63"/>
                  </a:cubicBezTo>
                  <a:cubicBezTo>
                    <a:pt x="88" y="63"/>
                    <a:pt x="95" y="70"/>
                    <a:pt x="95" y="79"/>
                  </a:cubicBezTo>
                  <a:cubicBezTo>
                    <a:pt x="95" y="87"/>
                    <a:pt x="88" y="95"/>
                    <a:pt x="79" y="95"/>
                  </a:cubicBezTo>
                  <a:close/>
                  <a:moveTo>
                    <a:pt x="96" y="22"/>
                  </a:moveTo>
                  <a:cubicBezTo>
                    <a:pt x="96" y="20"/>
                    <a:pt x="99" y="19"/>
                    <a:pt x="100" y="20"/>
                  </a:cubicBezTo>
                  <a:cubicBezTo>
                    <a:pt x="102" y="21"/>
                    <a:pt x="103" y="23"/>
                    <a:pt x="102" y="25"/>
                  </a:cubicBezTo>
                  <a:cubicBezTo>
                    <a:pt x="102" y="26"/>
                    <a:pt x="100" y="27"/>
                    <a:pt x="98" y="27"/>
                  </a:cubicBezTo>
                  <a:cubicBezTo>
                    <a:pt x="96" y="26"/>
                    <a:pt x="95" y="24"/>
                    <a:pt x="96" y="22"/>
                  </a:cubicBezTo>
                  <a:close/>
                  <a:moveTo>
                    <a:pt x="103" y="34"/>
                  </a:moveTo>
                  <a:cubicBezTo>
                    <a:pt x="90" y="56"/>
                    <a:pt x="90" y="56"/>
                    <a:pt x="90" y="56"/>
                  </a:cubicBezTo>
                  <a:cubicBezTo>
                    <a:pt x="87" y="55"/>
                    <a:pt x="84" y="54"/>
                    <a:pt x="81" y="53"/>
                  </a:cubicBezTo>
                  <a:cubicBezTo>
                    <a:pt x="81" y="28"/>
                    <a:pt x="81" y="28"/>
                    <a:pt x="81" y="28"/>
                  </a:cubicBezTo>
                  <a:cubicBezTo>
                    <a:pt x="89" y="28"/>
                    <a:pt x="96" y="30"/>
                    <a:pt x="103" y="34"/>
                  </a:cubicBezTo>
                  <a:close/>
                  <a:moveTo>
                    <a:pt x="79" y="16"/>
                  </a:moveTo>
                  <a:cubicBezTo>
                    <a:pt x="81" y="16"/>
                    <a:pt x="83" y="18"/>
                    <a:pt x="83" y="20"/>
                  </a:cubicBezTo>
                  <a:cubicBezTo>
                    <a:pt x="83" y="22"/>
                    <a:pt x="81" y="23"/>
                    <a:pt x="79" y="23"/>
                  </a:cubicBezTo>
                  <a:cubicBezTo>
                    <a:pt x="77" y="23"/>
                    <a:pt x="75" y="22"/>
                    <a:pt x="75" y="20"/>
                  </a:cubicBezTo>
                  <a:cubicBezTo>
                    <a:pt x="75" y="18"/>
                    <a:pt x="77" y="16"/>
                    <a:pt x="79" y="16"/>
                  </a:cubicBezTo>
                  <a:close/>
                  <a:moveTo>
                    <a:pt x="77" y="28"/>
                  </a:moveTo>
                  <a:cubicBezTo>
                    <a:pt x="77" y="53"/>
                    <a:pt x="77" y="53"/>
                    <a:pt x="77" y="53"/>
                  </a:cubicBezTo>
                  <a:cubicBezTo>
                    <a:pt x="74" y="54"/>
                    <a:pt x="71" y="55"/>
                    <a:pt x="68" y="56"/>
                  </a:cubicBezTo>
                  <a:cubicBezTo>
                    <a:pt x="55" y="34"/>
                    <a:pt x="55" y="34"/>
                    <a:pt x="55" y="34"/>
                  </a:cubicBezTo>
                  <a:cubicBezTo>
                    <a:pt x="62" y="30"/>
                    <a:pt x="69" y="28"/>
                    <a:pt x="77" y="28"/>
                  </a:cubicBezTo>
                  <a:close/>
                  <a:moveTo>
                    <a:pt x="58" y="20"/>
                  </a:moveTo>
                  <a:cubicBezTo>
                    <a:pt x="60" y="19"/>
                    <a:pt x="62" y="20"/>
                    <a:pt x="62" y="22"/>
                  </a:cubicBezTo>
                  <a:cubicBezTo>
                    <a:pt x="63" y="24"/>
                    <a:pt x="62" y="26"/>
                    <a:pt x="60" y="27"/>
                  </a:cubicBezTo>
                  <a:cubicBezTo>
                    <a:pt x="58" y="27"/>
                    <a:pt x="56" y="26"/>
                    <a:pt x="56" y="25"/>
                  </a:cubicBezTo>
                  <a:cubicBezTo>
                    <a:pt x="55" y="23"/>
                    <a:pt x="56" y="21"/>
                    <a:pt x="58" y="20"/>
                  </a:cubicBezTo>
                  <a:close/>
                  <a:moveTo>
                    <a:pt x="52" y="35"/>
                  </a:moveTo>
                  <a:cubicBezTo>
                    <a:pt x="65" y="58"/>
                    <a:pt x="65" y="58"/>
                    <a:pt x="65" y="58"/>
                  </a:cubicBezTo>
                  <a:cubicBezTo>
                    <a:pt x="62" y="59"/>
                    <a:pt x="60" y="62"/>
                    <a:pt x="58" y="65"/>
                  </a:cubicBezTo>
                  <a:cubicBezTo>
                    <a:pt x="36" y="52"/>
                    <a:pt x="36" y="52"/>
                    <a:pt x="36" y="52"/>
                  </a:cubicBezTo>
                  <a:cubicBezTo>
                    <a:pt x="40" y="45"/>
                    <a:pt x="46" y="40"/>
                    <a:pt x="52" y="35"/>
                  </a:cubicBezTo>
                  <a:close/>
                  <a:moveTo>
                    <a:pt x="39" y="31"/>
                  </a:moveTo>
                  <a:cubicBezTo>
                    <a:pt x="41" y="30"/>
                    <a:pt x="43" y="30"/>
                    <a:pt x="44" y="31"/>
                  </a:cubicBezTo>
                  <a:cubicBezTo>
                    <a:pt x="45" y="33"/>
                    <a:pt x="45" y="35"/>
                    <a:pt x="44" y="36"/>
                  </a:cubicBezTo>
                  <a:cubicBezTo>
                    <a:pt x="42" y="38"/>
                    <a:pt x="40" y="37"/>
                    <a:pt x="39" y="36"/>
                  </a:cubicBezTo>
                  <a:cubicBezTo>
                    <a:pt x="37" y="34"/>
                    <a:pt x="38" y="32"/>
                    <a:pt x="39" y="31"/>
                  </a:cubicBezTo>
                  <a:close/>
                  <a:moveTo>
                    <a:pt x="34" y="55"/>
                  </a:moveTo>
                  <a:cubicBezTo>
                    <a:pt x="56" y="67"/>
                    <a:pt x="56" y="67"/>
                    <a:pt x="56" y="67"/>
                  </a:cubicBezTo>
                  <a:cubicBezTo>
                    <a:pt x="55" y="70"/>
                    <a:pt x="54" y="74"/>
                    <a:pt x="54" y="77"/>
                  </a:cubicBezTo>
                  <a:cubicBezTo>
                    <a:pt x="28" y="77"/>
                    <a:pt x="28" y="77"/>
                    <a:pt x="28" y="77"/>
                  </a:cubicBezTo>
                  <a:cubicBezTo>
                    <a:pt x="29" y="69"/>
                    <a:pt x="31" y="61"/>
                    <a:pt x="34" y="55"/>
                  </a:cubicBezTo>
                  <a:close/>
                  <a:moveTo>
                    <a:pt x="25" y="47"/>
                  </a:moveTo>
                  <a:cubicBezTo>
                    <a:pt x="26" y="46"/>
                    <a:pt x="28" y="45"/>
                    <a:pt x="30" y="46"/>
                  </a:cubicBezTo>
                  <a:cubicBezTo>
                    <a:pt x="32" y="47"/>
                    <a:pt x="32" y="49"/>
                    <a:pt x="31" y="51"/>
                  </a:cubicBezTo>
                  <a:cubicBezTo>
                    <a:pt x="30" y="53"/>
                    <a:pt x="28" y="53"/>
                    <a:pt x="26" y="52"/>
                  </a:cubicBezTo>
                  <a:cubicBezTo>
                    <a:pt x="25" y="51"/>
                    <a:pt x="24" y="49"/>
                    <a:pt x="25" y="47"/>
                  </a:cubicBezTo>
                  <a:close/>
                  <a:moveTo>
                    <a:pt x="18" y="68"/>
                  </a:moveTo>
                  <a:cubicBezTo>
                    <a:pt x="18" y="66"/>
                    <a:pt x="20" y="65"/>
                    <a:pt x="22" y="65"/>
                  </a:cubicBezTo>
                  <a:cubicBezTo>
                    <a:pt x="24" y="65"/>
                    <a:pt x="25" y="67"/>
                    <a:pt x="25" y="69"/>
                  </a:cubicBezTo>
                  <a:cubicBezTo>
                    <a:pt x="24" y="71"/>
                    <a:pt x="23" y="72"/>
                    <a:pt x="21" y="72"/>
                  </a:cubicBezTo>
                  <a:cubicBezTo>
                    <a:pt x="19" y="72"/>
                    <a:pt x="17" y="70"/>
                    <a:pt x="18" y="68"/>
                  </a:cubicBezTo>
                  <a:close/>
                  <a:moveTo>
                    <a:pt x="22" y="92"/>
                  </a:moveTo>
                  <a:cubicBezTo>
                    <a:pt x="20" y="93"/>
                    <a:pt x="18" y="91"/>
                    <a:pt x="18" y="89"/>
                  </a:cubicBezTo>
                  <a:cubicBezTo>
                    <a:pt x="17" y="88"/>
                    <a:pt x="19" y="86"/>
                    <a:pt x="21" y="85"/>
                  </a:cubicBezTo>
                  <a:cubicBezTo>
                    <a:pt x="23" y="85"/>
                    <a:pt x="24" y="86"/>
                    <a:pt x="25" y="88"/>
                  </a:cubicBezTo>
                  <a:cubicBezTo>
                    <a:pt x="25" y="90"/>
                    <a:pt x="24" y="92"/>
                    <a:pt x="22" y="92"/>
                  </a:cubicBezTo>
                  <a:close/>
                  <a:moveTo>
                    <a:pt x="30" y="111"/>
                  </a:moveTo>
                  <a:cubicBezTo>
                    <a:pt x="28" y="112"/>
                    <a:pt x="26" y="112"/>
                    <a:pt x="25" y="110"/>
                  </a:cubicBezTo>
                  <a:cubicBezTo>
                    <a:pt x="24" y="108"/>
                    <a:pt x="25" y="106"/>
                    <a:pt x="26" y="105"/>
                  </a:cubicBezTo>
                  <a:cubicBezTo>
                    <a:pt x="28" y="104"/>
                    <a:pt x="30" y="105"/>
                    <a:pt x="31" y="106"/>
                  </a:cubicBezTo>
                  <a:cubicBezTo>
                    <a:pt x="32" y="108"/>
                    <a:pt x="32" y="110"/>
                    <a:pt x="30" y="111"/>
                  </a:cubicBezTo>
                  <a:close/>
                  <a:moveTo>
                    <a:pt x="28" y="80"/>
                  </a:moveTo>
                  <a:cubicBezTo>
                    <a:pt x="54" y="80"/>
                    <a:pt x="54" y="80"/>
                    <a:pt x="54" y="80"/>
                  </a:cubicBezTo>
                  <a:cubicBezTo>
                    <a:pt x="54" y="84"/>
                    <a:pt x="55" y="87"/>
                    <a:pt x="56" y="90"/>
                  </a:cubicBezTo>
                  <a:cubicBezTo>
                    <a:pt x="34" y="103"/>
                    <a:pt x="34" y="103"/>
                    <a:pt x="34" y="103"/>
                  </a:cubicBezTo>
                  <a:cubicBezTo>
                    <a:pt x="31" y="96"/>
                    <a:pt x="29" y="88"/>
                    <a:pt x="28" y="80"/>
                  </a:cubicBezTo>
                  <a:close/>
                  <a:moveTo>
                    <a:pt x="44" y="126"/>
                  </a:moveTo>
                  <a:cubicBezTo>
                    <a:pt x="43" y="127"/>
                    <a:pt x="41" y="128"/>
                    <a:pt x="39" y="126"/>
                  </a:cubicBezTo>
                  <a:cubicBezTo>
                    <a:pt x="38" y="125"/>
                    <a:pt x="37" y="123"/>
                    <a:pt x="39" y="121"/>
                  </a:cubicBezTo>
                  <a:cubicBezTo>
                    <a:pt x="40" y="120"/>
                    <a:pt x="42" y="120"/>
                    <a:pt x="44" y="121"/>
                  </a:cubicBezTo>
                  <a:cubicBezTo>
                    <a:pt x="45" y="122"/>
                    <a:pt x="45" y="124"/>
                    <a:pt x="44" y="126"/>
                  </a:cubicBezTo>
                  <a:close/>
                  <a:moveTo>
                    <a:pt x="36" y="105"/>
                  </a:moveTo>
                  <a:cubicBezTo>
                    <a:pt x="58" y="93"/>
                    <a:pt x="58" y="93"/>
                    <a:pt x="58" y="93"/>
                  </a:cubicBezTo>
                  <a:cubicBezTo>
                    <a:pt x="60" y="95"/>
                    <a:pt x="62" y="98"/>
                    <a:pt x="65" y="100"/>
                  </a:cubicBezTo>
                  <a:cubicBezTo>
                    <a:pt x="52" y="122"/>
                    <a:pt x="52" y="122"/>
                    <a:pt x="52" y="122"/>
                  </a:cubicBezTo>
                  <a:cubicBezTo>
                    <a:pt x="46" y="118"/>
                    <a:pt x="40" y="112"/>
                    <a:pt x="36" y="105"/>
                  </a:cubicBezTo>
                  <a:close/>
                  <a:moveTo>
                    <a:pt x="62" y="135"/>
                  </a:moveTo>
                  <a:cubicBezTo>
                    <a:pt x="62" y="137"/>
                    <a:pt x="60" y="138"/>
                    <a:pt x="58" y="137"/>
                  </a:cubicBezTo>
                  <a:cubicBezTo>
                    <a:pt x="56" y="137"/>
                    <a:pt x="55" y="135"/>
                    <a:pt x="56" y="133"/>
                  </a:cubicBezTo>
                  <a:cubicBezTo>
                    <a:pt x="56" y="131"/>
                    <a:pt x="58" y="130"/>
                    <a:pt x="60" y="131"/>
                  </a:cubicBezTo>
                  <a:cubicBezTo>
                    <a:pt x="62" y="131"/>
                    <a:pt x="63" y="133"/>
                    <a:pt x="62" y="135"/>
                  </a:cubicBezTo>
                  <a:close/>
                  <a:moveTo>
                    <a:pt x="55" y="124"/>
                  </a:moveTo>
                  <a:cubicBezTo>
                    <a:pt x="68" y="101"/>
                    <a:pt x="68" y="101"/>
                    <a:pt x="68" y="101"/>
                  </a:cubicBezTo>
                  <a:cubicBezTo>
                    <a:pt x="71" y="103"/>
                    <a:pt x="74" y="104"/>
                    <a:pt x="77" y="104"/>
                  </a:cubicBezTo>
                  <a:cubicBezTo>
                    <a:pt x="77" y="130"/>
                    <a:pt x="77" y="130"/>
                    <a:pt x="77" y="130"/>
                  </a:cubicBezTo>
                  <a:cubicBezTo>
                    <a:pt x="69" y="129"/>
                    <a:pt x="62" y="127"/>
                    <a:pt x="55" y="124"/>
                  </a:cubicBezTo>
                  <a:close/>
                  <a:moveTo>
                    <a:pt x="79" y="141"/>
                  </a:moveTo>
                  <a:cubicBezTo>
                    <a:pt x="77" y="141"/>
                    <a:pt x="75" y="139"/>
                    <a:pt x="75" y="137"/>
                  </a:cubicBezTo>
                  <a:cubicBezTo>
                    <a:pt x="75" y="135"/>
                    <a:pt x="77" y="134"/>
                    <a:pt x="79" y="134"/>
                  </a:cubicBezTo>
                  <a:cubicBezTo>
                    <a:pt x="81" y="134"/>
                    <a:pt x="83" y="135"/>
                    <a:pt x="83" y="137"/>
                  </a:cubicBezTo>
                  <a:cubicBezTo>
                    <a:pt x="83" y="139"/>
                    <a:pt x="81" y="141"/>
                    <a:pt x="79" y="141"/>
                  </a:cubicBezTo>
                  <a:close/>
                  <a:moveTo>
                    <a:pt x="81" y="130"/>
                  </a:moveTo>
                  <a:cubicBezTo>
                    <a:pt x="81" y="104"/>
                    <a:pt x="81" y="104"/>
                    <a:pt x="81" y="104"/>
                  </a:cubicBezTo>
                  <a:cubicBezTo>
                    <a:pt x="84" y="104"/>
                    <a:pt x="87" y="103"/>
                    <a:pt x="90" y="101"/>
                  </a:cubicBezTo>
                  <a:cubicBezTo>
                    <a:pt x="103" y="124"/>
                    <a:pt x="103" y="124"/>
                    <a:pt x="103" y="124"/>
                  </a:cubicBezTo>
                  <a:cubicBezTo>
                    <a:pt x="96" y="127"/>
                    <a:pt x="89" y="129"/>
                    <a:pt x="81" y="130"/>
                  </a:cubicBezTo>
                  <a:close/>
                  <a:moveTo>
                    <a:pt x="100" y="137"/>
                  </a:moveTo>
                  <a:cubicBezTo>
                    <a:pt x="99" y="138"/>
                    <a:pt x="96" y="137"/>
                    <a:pt x="96" y="135"/>
                  </a:cubicBezTo>
                  <a:cubicBezTo>
                    <a:pt x="95" y="133"/>
                    <a:pt x="96" y="131"/>
                    <a:pt x="98" y="131"/>
                  </a:cubicBezTo>
                  <a:cubicBezTo>
                    <a:pt x="100" y="130"/>
                    <a:pt x="102" y="131"/>
                    <a:pt x="102" y="133"/>
                  </a:cubicBezTo>
                  <a:cubicBezTo>
                    <a:pt x="103" y="135"/>
                    <a:pt x="102" y="137"/>
                    <a:pt x="100" y="137"/>
                  </a:cubicBezTo>
                  <a:close/>
                  <a:moveTo>
                    <a:pt x="106" y="122"/>
                  </a:moveTo>
                  <a:cubicBezTo>
                    <a:pt x="93" y="100"/>
                    <a:pt x="93" y="100"/>
                    <a:pt x="93" y="100"/>
                  </a:cubicBezTo>
                  <a:cubicBezTo>
                    <a:pt x="96" y="98"/>
                    <a:pt x="98" y="95"/>
                    <a:pt x="100" y="93"/>
                  </a:cubicBezTo>
                  <a:cubicBezTo>
                    <a:pt x="122" y="105"/>
                    <a:pt x="122" y="105"/>
                    <a:pt x="122" y="105"/>
                  </a:cubicBezTo>
                  <a:cubicBezTo>
                    <a:pt x="118" y="112"/>
                    <a:pt x="112" y="118"/>
                    <a:pt x="106" y="122"/>
                  </a:cubicBezTo>
                  <a:close/>
                  <a:moveTo>
                    <a:pt x="119" y="126"/>
                  </a:moveTo>
                  <a:cubicBezTo>
                    <a:pt x="118" y="128"/>
                    <a:pt x="115" y="127"/>
                    <a:pt x="114" y="126"/>
                  </a:cubicBezTo>
                  <a:cubicBezTo>
                    <a:pt x="113" y="124"/>
                    <a:pt x="113" y="122"/>
                    <a:pt x="114" y="121"/>
                  </a:cubicBezTo>
                  <a:cubicBezTo>
                    <a:pt x="116" y="120"/>
                    <a:pt x="118" y="120"/>
                    <a:pt x="120" y="121"/>
                  </a:cubicBezTo>
                  <a:cubicBezTo>
                    <a:pt x="121" y="123"/>
                    <a:pt x="121" y="125"/>
                    <a:pt x="119" y="126"/>
                  </a:cubicBezTo>
                  <a:close/>
                  <a:moveTo>
                    <a:pt x="124" y="103"/>
                  </a:moveTo>
                  <a:cubicBezTo>
                    <a:pt x="102" y="90"/>
                    <a:pt x="102" y="90"/>
                    <a:pt x="102" y="90"/>
                  </a:cubicBezTo>
                  <a:cubicBezTo>
                    <a:pt x="103" y="87"/>
                    <a:pt x="104" y="84"/>
                    <a:pt x="104" y="80"/>
                  </a:cubicBezTo>
                  <a:cubicBezTo>
                    <a:pt x="130" y="80"/>
                    <a:pt x="130" y="80"/>
                    <a:pt x="130" y="80"/>
                  </a:cubicBezTo>
                  <a:cubicBezTo>
                    <a:pt x="130" y="88"/>
                    <a:pt x="127" y="96"/>
                    <a:pt x="124" y="103"/>
                  </a:cubicBezTo>
                  <a:close/>
                  <a:moveTo>
                    <a:pt x="133" y="110"/>
                  </a:moveTo>
                  <a:cubicBezTo>
                    <a:pt x="132" y="112"/>
                    <a:pt x="130" y="112"/>
                    <a:pt x="128" y="111"/>
                  </a:cubicBezTo>
                  <a:cubicBezTo>
                    <a:pt x="126" y="110"/>
                    <a:pt x="126" y="108"/>
                    <a:pt x="127" y="106"/>
                  </a:cubicBezTo>
                  <a:cubicBezTo>
                    <a:pt x="128" y="105"/>
                    <a:pt x="130" y="104"/>
                    <a:pt x="132" y="105"/>
                  </a:cubicBezTo>
                  <a:cubicBezTo>
                    <a:pt x="133" y="106"/>
                    <a:pt x="134" y="108"/>
                    <a:pt x="133" y="110"/>
                  </a:cubicBezTo>
                  <a:close/>
                  <a:moveTo>
                    <a:pt x="140" y="89"/>
                  </a:moveTo>
                  <a:cubicBezTo>
                    <a:pt x="140" y="91"/>
                    <a:pt x="138" y="93"/>
                    <a:pt x="136" y="92"/>
                  </a:cubicBezTo>
                  <a:cubicBezTo>
                    <a:pt x="134" y="92"/>
                    <a:pt x="133" y="90"/>
                    <a:pt x="133" y="88"/>
                  </a:cubicBezTo>
                  <a:cubicBezTo>
                    <a:pt x="134" y="86"/>
                    <a:pt x="136" y="85"/>
                    <a:pt x="137" y="85"/>
                  </a:cubicBezTo>
                  <a:cubicBezTo>
                    <a:pt x="139" y="86"/>
                    <a:pt x="141" y="88"/>
                    <a:pt x="140" y="89"/>
                  </a:cubicBezTo>
                  <a:close/>
                  <a:moveTo>
                    <a:pt x="137" y="72"/>
                  </a:moveTo>
                  <a:cubicBezTo>
                    <a:pt x="136" y="72"/>
                    <a:pt x="134" y="71"/>
                    <a:pt x="133" y="69"/>
                  </a:cubicBezTo>
                  <a:cubicBezTo>
                    <a:pt x="133" y="67"/>
                    <a:pt x="134" y="65"/>
                    <a:pt x="136" y="65"/>
                  </a:cubicBezTo>
                  <a:cubicBezTo>
                    <a:pt x="138" y="65"/>
                    <a:pt x="140" y="66"/>
                    <a:pt x="140" y="68"/>
                  </a:cubicBezTo>
                  <a:cubicBezTo>
                    <a:pt x="141" y="70"/>
                    <a:pt x="139" y="72"/>
                    <a:pt x="137" y="72"/>
                  </a:cubicBezTo>
                  <a:close/>
                </a:path>
              </a:pathLst>
            </a:custGeom>
            <a:solidFill>
              <a:schemeClr val="bg1">
                <a:alpha val="76000"/>
              </a:schemeClr>
            </a:solidFill>
            <a:ln>
              <a:noFill/>
            </a:ln>
          </p:spPr>
          <p:txBody>
            <a:bodyPr vert="horz" wrap="square" lIns="34290" tIns="17145" rIns="34290" bIns="17145" numCol="1" anchor="t" anchorCtr="0" compatLnSpc="1">
              <a:prstTxWarp prst="textNoShape">
                <a:avLst/>
              </a:prstTxWarp>
            </a:bodyPr>
            <a:lstStyle/>
            <a:p>
              <a:endParaRPr lang="th-TH" sz="675"/>
            </a:p>
          </p:txBody>
        </p:sp>
      </p:grpSp>
      <p:sp>
        <p:nvSpPr>
          <p:cNvPr id="151" name="TextBox 157">
            <a:extLst>
              <a:ext uri="{FF2B5EF4-FFF2-40B4-BE49-F238E27FC236}">
                <a16:creationId xmlns:a16="http://schemas.microsoft.com/office/drawing/2014/main" id="{01BC424E-2772-4E7E-BD82-58863151DFC5}"/>
              </a:ext>
            </a:extLst>
          </p:cNvPr>
          <p:cNvSpPr txBox="1"/>
          <p:nvPr/>
        </p:nvSpPr>
        <p:spPr>
          <a:xfrm>
            <a:off x="1275187" y="1233108"/>
            <a:ext cx="2079254" cy="225112"/>
          </a:xfrm>
          <a:prstGeom prst="rect">
            <a:avLst/>
          </a:prstGeom>
          <a:noFill/>
        </p:spPr>
        <p:txBody>
          <a:bodyPr wrap="square" lIns="68567" tIns="34283" rIns="68567" bIns="34283" rtlCol="0">
            <a:spAutoFit/>
          </a:bodyPr>
          <a:lstStyle/>
          <a:p>
            <a:r>
              <a:rPr lang="en-US" sz="1013" b="1" dirty="0">
                <a:solidFill>
                  <a:schemeClr val="accent6"/>
                </a:solidFill>
                <a:ea typeface="Lato" pitchFamily="34" charset="0"/>
                <a:cs typeface="Lato" pitchFamily="34" charset="0"/>
              </a:rPr>
              <a:t>Description One</a:t>
            </a:r>
            <a:endParaRPr lang="id-ID" sz="1013" b="1" dirty="0">
              <a:solidFill>
                <a:schemeClr val="accent6"/>
              </a:solidFill>
              <a:ea typeface="Lato" pitchFamily="34" charset="0"/>
              <a:cs typeface="Lato" pitchFamily="34" charset="0"/>
            </a:endParaRPr>
          </a:p>
        </p:txBody>
      </p:sp>
      <p:sp>
        <p:nvSpPr>
          <p:cNvPr id="152" name="Round Same Side Corner Rectangle 58">
            <a:extLst>
              <a:ext uri="{FF2B5EF4-FFF2-40B4-BE49-F238E27FC236}">
                <a16:creationId xmlns:a16="http://schemas.microsoft.com/office/drawing/2014/main" id="{EB2B73DE-E4A8-4728-874E-95DCC0194F79}"/>
              </a:ext>
            </a:extLst>
          </p:cNvPr>
          <p:cNvSpPr/>
          <p:nvPr/>
        </p:nvSpPr>
        <p:spPr>
          <a:xfrm rot="10800000" flipH="1">
            <a:off x="1373727" y="1595300"/>
            <a:ext cx="41137" cy="342597"/>
          </a:xfrm>
          <a:prstGeom prst="round2SameRect">
            <a:avLst>
              <a:gd name="adj1" fmla="val 50000"/>
              <a:gd name="adj2" fmla="val 50000"/>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lIns="82283" tIns="41141" rIns="82283" bIns="41141" rtlCol="0" anchor="ctr"/>
          <a:lstStyle/>
          <a:p>
            <a:pPr algn="ctr"/>
            <a:endParaRPr lang="bg-BG" sz="675" dirty="0"/>
          </a:p>
        </p:txBody>
      </p:sp>
      <p:sp>
        <p:nvSpPr>
          <p:cNvPr id="153" name="TextBox 159">
            <a:extLst>
              <a:ext uri="{FF2B5EF4-FFF2-40B4-BE49-F238E27FC236}">
                <a16:creationId xmlns:a16="http://schemas.microsoft.com/office/drawing/2014/main" id="{12103F88-9997-4D83-8886-FD50345096F7}"/>
              </a:ext>
            </a:extLst>
          </p:cNvPr>
          <p:cNvSpPr txBox="1"/>
          <p:nvPr/>
        </p:nvSpPr>
        <p:spPr>
          <a:xfrm>
            <a:off x="1394296" y="1510093"/>
            <a:ext cx="2309736" cy="498584"/>
          </a:xfrm>
          <a:prstGeom prst="rect">
            <a:avLst/>
          </a:prstGeom>
          <a:noFill/>
        </p:spPr>
        <p:txBody>
          <a:bodyPr wrap="square" lIns="82283" tIns="41141" rIns="82283" bIns="41141" rtlCol="0">
            <a:spAutoFit/>
          </a:bodyPr>
          <a:lstStyle/>
          <a:p>
            <a:r>
              <a:rPr lang="en-US" sz="900" dirty="0">
                <a:solidFill>
                  <a:schemeClr val="tx1">
                    <a:lumMod val="50000"/>
                    <a:lumOff val="50000"/>
                  </a:schemeClr>
                </a:solidFill>
                <a:ea typeface="Lato" pitchFamily="34" charset="0"/>
                <a:cs typeface="Lato" pitchFamily="34" charset="0"/>
              </a:rPr>
              <a:t>Lorem Ipsum has two main data statistical this methodologies important Data analysis which summarizes.</a:t>
            </a:r>
          </a:p>
        </p:txBody>
      </p:sp>
      <p:grpSp>
        <p:nvGrpSpPr>
          <p:cNvPr id="154" name="กลุ่ม 160">
            <a:extLst>
              <a:ext uri="{FF2B5EF4-FFF2-40B4-BE49-F238E27FC236}">
                <a16:creationId xmlns:a16="http://schemas.microsoft.com/office/drawing/2014/main" id="{3C86BA97-1866-481C-80D2-A0B32C60D9A3}"/>
              </a:ext>
            </a:extLst>
          </p:cNvPr>
          <p:cNvGrpSpPr/>
          <p:nvPr/>
        </p:nvGrpSpPr>
        <p:grpSpPr>
          <a:xfrm>
            <a:off x="604249" y="2400139"/>
            <a:ext cx="689493" cy="689493"/>
            <a:chOff x="1581166" y="6400370"/>
            <a:chExt cx="1838647" cy="1838647"/>
          </a:xfrm>
        </p:grpSpPr>
        <p:sp>
          <p:nvSpPr>
            <p:cNvPr id="155" name="วงรี 161">
              <a:extLst>
                <a:ext uri="{FF2B5EF4-FFF2-40B4-BE49-F238E27FC236}">
                  <a16:creationId xmlns:a16="http://schemas.microsoft.com/office/drawing/2014/main" id="{156B33EA-8161-4B50-89F9-9F76A9A782D3}"/>
                </a:ext>
              </a:extLst>
            </p:cNvPr>
            <p:cNvSpPr/>
            <p:nvPr/>
          </p:nvSpPr>
          <p:spPr>
            <a:xfrm>
              <a:off x="1581166" y="6400370"/>
              <a:ext cx="1838647" cy="1838647"/>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th-TH" sz="675" dirty="0"/>
            </a:p>
          </p:txBody>
        </p:sp>
        <p:sp>
          <p:nvSpPr>
            <p:cNvPr id="156" name="Freeform 318">
              <a:extLst>
                <a:ext uri="{FF2B5EF4-FFF2-40B4-BE49-F238E27FC236}">
                  <a16:creationId xmlns:a16="http://schemas.microsoft.com/office/drawing/2014/main" id="{A147364C-0B00-421D-B6C1-5254CE5157F6}"/>
                </a:ext>
              </a:extLst>
            </p:cNvPr>
            <p:cNvSpPr>
              <a:spLocks noEditPoints="1"/>
            </p:cNvSpPr>
            <p:nvPr/>
          </p:nvSpPr>
          <p:spPr bwMode="auto">
            <a:xfrm flipH="1">
              <a:off x="1839302" y="6679495"/>
              <a:ext cx="1322377" cy="1279115"/>
            </a:xfrm>
            <a:custGeom>
              <a:avLst/>
              <a:gdLst>
                <a:gd name="T0" fmla="*/ 147 w 158"/>
                <a:gd name="T1" fmla="*/ 70 h 157"/>
                <a:gd name="T2" fmla="*/ 144 w 158"/>
                <a:gd name="T3" fmla="*/ 59 h 157"/>
                <a:gd name="T4" fmla="*/ 140 w 158"/>
                <a:gd name="T5" fmla="*/ 47 h 157"/>
                <a:gd name="T6" fmla="*/ 134 w 158"/>
                <a:gd name="T7" fmla="*/ 37 h 157"/>
                <a:gd name="T8" fmla="*/ 126 w 158"/>
                <a:gd name="T9" fmla="*/ 28 h 157"/>
                <a:gd name="T10" fmla="*/ 116 w 158"/>
                <a:gd name="T11" fmla="*/ 21 h 157"/>
                <a:gd name="T12" fmla="*/ 106 w 158"/>
                <a:gd name="T13" fmla="*/ 16 h 157"/>
                <a:gd name="T14" fmla="*/ 94 w 158"/>
                <a:gd name="T15" fmla="*/ 12 h 157"/>
                <a:gd name="T16" fmla="*/ 83 w 158"/>
                <a:gd name="T17" fmla="*/ 10 h 157"/>
                <a:gd name="T18" fmla="*/ 71 w 158"/>
                <a:gd name="T19" fmla="*/ 11 h 157"/>
                <a:gd name="T20" fmla="*/ 59 w 158"/>
                <a:gd name="T21" fmla="*/ 13 h 157"/>
                <a:gd name="T22" fmla="*/ 48 w 158"/>
                <a:gd name="T23" fmla="*/ 18 h 157"/>
                <a:gd name="T24" fmla="*/ 38 w 158"/>
                <a:gd name="T25" fmla="*/ 24 h 157"/>
                <a:gd name="T26" fmla="*/ 29 w 158"/>
                <a:gd name="T27" fmla="*/ 32 h 157"/>
                <a:gd name="T28" fmla="*/ 22 w 158"/>
                <a:gd name="T29" fmla="*/ 41 h 157"/>
                <a:gd name="T30" fmla="*/ 16 w 158"/>
                <a:gd name="T31" fmla="*/ 52 h 157"/>
                <a:gd name="T32" fmla="*/ 12 w 158"/>
                <a:gd name="T33" fmla="*/ 63 h 157"/>
                <a:gd name="T34" fmla="*/ 11 w 158"/>
                <a:gd name="T35" fmla="*/ 75 h 157"/>
                <a:gd name="T36" fmla="*/ 11 w 158"/>
                <a:gd name="T37" fmla="*/ 87 h 157"/>
                <a:gd name="T38" fmla="*/ 14 w 158"/>
                <a:gd name="T39" fmla="*/ 99 h 157"/>
                <a:gd name="T40" fmla="*/ 18 w 158"/>
                <a:gd name="T41" fmla="*/ 110 h 157"/>
                <a:gd name="T42" fmla="*/ 25 w 158"/>
                <a:gd name="T43" fmla="*/ 120 h 157"/>
                <a:gd name="T44" fmla="*/ 33 w 158"/>
                <a:gd name="T45" fmla="*/ 129 h 157"/>
                <a:gd name="T46" fmla="*/ 42 w 158"/>
                <a:gd name="T47" fmla="*/ 136 h 157"/>
                <a:gd name="T48" fmla="*/ 52 w 158"/>
                <a:gd name="T49" fmla="*/ 142 h 157"/>
                <a:gd name="T50" fmla="*/ 64 w 158"/>
                <a:gd name="T51" fmla="*/ 145 h 157"/>
                <a:gd name="T52" fmla="*/ 76 w 158"/>
                <a:gd name="T53" fmla="*/ 147 h 157"/>
                <a:gd name="T54" fmla="*/ 87 w 158"/>
                <a:gd name="T55" fmla="*/ 147 h 157"/>
                <a:gd name="T56" fmla="*/ 99 w 158"/>
                <a:gd name="T57" fmla="*/ 144 h 157"/>
                <a:gd name="T58" fmla="*/ 110 w 158"/>
                <a:gd name="T59" fmla="*/ 140 h 157"/>
                <a:gd name="T60" fmla="*/ 120 w 158"/>
                <a:gd name="T61" fmla="*/ 133 h 157"/>
                <a:gd name="T62" fmla="*/ 129 w 158"/>
                <a:gd name="T63" fmla="*/ 125 h 157"/>
                <a:gd name="T64" fmla="*/ 136 w 158"/>
                <a:gd name="T65" fmla="*/ 116 h 157"/>
                <a:gd name="T66" fmla="*/ 142 w 158"/>
                <a:gd name="T67" fmla="*/ 105 h 157"/>
                <a:gd name="T68" fmla="*/ 146 w 158"/>
                <a:gd name="T69" fmla="*/ 94 h 157"/>
                <a:gd name="T70" fmla="*/ 147 w 158"/>
                <a:gd name="T71" fmla="*/ 82 h 157"/>
                <a:gd name="T72" fmla="*/ 130 w 158"/>
                <a:gd name="T73" fmla="*/ 77 h 157"/>
                <a:gd name="T74" fmla="*/ 120 w 158"/>
                <a:gd name="T75" fmla="*/ 36 h 157"/>
                <a:gd name="T76" fmla="*/ 122 w 158"/>
                <a:gd name="T77" fmla="*/ 52 h 157"/>
                <a:gd name="T78" fmla="*/ 100 w 158"/>
                <a:gd name="T79" fmla="*/ 20 h 157"/>
                <a:gd name="T80" fmla="*/ 81 w 158"/>
                <a:gd name="T81" fmla="*/ 28 h 157"/>
                <a:gd name="T82" fmla="*/ 77 w 158"/>
                <a:gd name="T83" fmla="*/ 28 h 157"/>
                <a:gd name="T84" fmla="*/ 60 w 158"/>
                <a:gd name="T85" fmla="*/ 27 h 157"/>
                <a:gd name="T86" fmla="*/ 52 w 158"/>
                <a:gd name="T87" fmla="*/ 35 h 157"/>
                <a:gd name="T88" fmla="*/ 56 w 158"/>
                <a:gd name="T89" fmla="*/ 67 h 157"/>
                <a:gd name="T90" fmla="*/ 26 w 158"/>
                <a:gd name="T91" fmla="*/ 52 h 157"/>
                <a:gd name="T92" fmla="*/ 22 w 158"/>
                <a:gd name="T93" fmla="*/ 92 h 157"/>
                <a:gd name="T94" fmla="*/ 26 w 158"/>
                <a:gd name="T95" fmla="*/ 105 h 157"/>
                <a:gd name="T96" fmla="*/ 28 w 158"/>
                <a:gd name="T97" fmla="*/ 80 h 157"/>
                <a:gd name="T98" fmla="*/ 58 w 158"/>
                <a:gd name="T99" fmla="*/ 93 h 157"/>
                <a:gd name="T100" fmla="*/ 60 w 158"/>
                <a:gd name="T101" fmla="*/ 131 h 157"/>
                <a:gd name="T102" fmla="*/ 79 w 158"/>
                <a:gd name="T103" fmla="*/ 141 h 157"/>
                <a:gd name="T104" fmla="*/ 90 w 158"/>
                <a:gd name="T105" fmla="*/ 101 h 157"/>
                <a:gd name="T106" fmla="*/ 100 w 158"/>
                <a:gd name="T107" fmla="*/ 137 h 157"/>
                <a:gd name="T108" fmla="*/ 114 w 158"/>
                <a:gd name="T109" fmla="*/ 126 h 157"/>
                <a:gd name="T110" fmla="*/ 130 w 158"/>
                <a:gd name="T111" fmla="*/ 80 h 157"/>
                <a:gd name="T112" fmla="*/ 140 w 158"/>
                <a:gd name="T113" fmla="*/ 89 h 157"/>
                <a:gd name="T114" fmla="*/ 136 w 158"/>
                <a:gd name="T115" fmla="*/ 65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58" h="157">
                  <a:moveTo>
                    <a:pt x="155" y="81"/>
                  </a:moveTo>
                  <a:cubicBezTo>
                    <a:pt x="156" y="81"/>
                    <a:pt x="157" y="81"/>
                    <a:pt x="157" y="80"/>
                  </a:cubicBezTo>
                  <a:cubicBezTo>
                    <a:pt x="157" y="80"/>
                    <a:pt x="158" y="79"/>
                    <a:pt x="158" y="79"/>
                  </a:cubicBezTo>
                  <a:cubicBezTo>
                    <a:pt x="158" y="78"/>
                    <a:pt x="157" y="77"/>
                    <a:pt x="157" y="77"/>
                  </a:cubicBezTo>
                  <a:cubicBezTo>
                    <a:pt x="157" y="76"/>
                    <a:pt x="156" y="76"/>
                    <a:pt x="155" y="76"/>
                  </a:cubicBezTo>
                  <a:cubicBezTo>
                    <a:pt x="155" y="76"/>
                    <a:pt x="151" y="75"/>
                    <a:pt x="147" y="75"/>
                  </a:cubicBezTo>
                  <a:cubicBezTo>
                    <a:pt x="147" y="73"/>
                    <a:pt x="147" y="72"/>
                    <a:pt x="147" y="70"/>
                  </a:cubicBezTo>
                  <a:cubicBezTo>
                    <a:pt x="150" y="69"/>
                    <a:pt x="154" y="68"/>
                    <a:pt x="155" y="68"/>
                  </a:cubicBezTo>
                  <a:cubicBezTo>
                    <a:pt x="155" y="68"/>
                    <a:pt x="156" y="67"/>
                    <a:pt x="156" y="67"/>
                  </a:cubicBezTo>
                  <a:cubicBezTo>
                    <a:pt x="156" y="66"/>
                    <a:pt x="157" y="66"/>
                    <a:pt x="157" y="65"/>
                  </a:cubicBezTo>
                  <a:cubicBezTo>
                    <a:pt x="156" y="64"/>
                    <a:pt x="156" y="64"/>
                    <a:pt x="156" y="63"/>
                  </a:cubicBezTo>
                  <a:cubicBezTo>
                    <a:pt x="155" y="63"/>
                    <a:pt x="154" y="63"/>
                    <a:pt x="154" y="63"/>
                  </a:cubicBezTo>
                  <a:cubicBezTo>
                    <a:pt x="153" y="63"/>
                    <a:pt x="149" y="63"/>
                    <a:pt x="146" y="63"/>
                  </a:cubicBezTo>
                  <a:cubicBezTo>
                    <a:pt x="145" y="62"/>
                    <a:pt x="145" y="60"/>
                    <a:pt x="144" y="59"/>
                  </a:cubicBezTo>
                  <a:cubicBezTo>
                    <a:pt x="148" y="57"/>
                    <a:pt x="151" y="55"/>
                    <a:pt x="152" y="55"/>
                  </a:cubicBezTo>
                  <a:cubicBezTo>
                    <a:pt x="152" y="55"/>
                    <a:pt x="153" y="54"/>
                    <a:pt x="153" y="54"/>
                  </a:cubicBezTo>
                  <a:cubicBezTo>
                    <a:pt x="153" y="53"/>
                    <a:pt x="153" y="52"/>
                    <a:pt x="153" y="52"/>
                  </a:cubicBezTo>
                  <a:cubicBezTo>
                    <a:pt x="153" y="51"/>
                    <a:pt x="152" y="51"/>
                    <a:pt x="152" y="50"/>
                  </a:cubicBezTo>
                  <a:cubicBezTo>
                    <a:pt x="151" y="50"/>
                    <a:pt x="150" y="50"/>
                    <a:pt x="150" y="50"/>
                  </a:cubicBezTo>
                  <a:cubicBezTo>
                    <a:pt x="149" y="50"/>
                    <a:pt x="145" y="51"/>
                    <a:pt x="142" y="52"/>
                  </a:cubicBezTo>
                  <a:cubicBezTo>
                    <a:pt x="141" y="50"/>
                    <a:pt x="141" y="49"/>
                    <a:pt x="140" y="47"/>
                  </a:cubicBezTo>
                  <a:cubicBezTo>
                    <a:pt x="143" y="45"/>
                    <a:pt x="146" y="43"/>
                    <a:pt x="146" y="43"/>
                  </a:cubicBezTo>
                  <a:cubicBezTo>
                    <a:pt x="147" y="42"/>
                    <a:pt x="147" y="42"/>
                    <a:pt x="147" y="41"/>
                  </a:cubicBezTo>
                  <a:cubicBezTo>
                    <a:pt x="148" y="41"/>
                    <a:pt x="148" y="40"/>
                    <a:pt x="147" y="39"/>
                  </a:cubicBezTo>
                  <a:cubicBezTo>
                    <a:pt x="147" y="39"/>
                    <a:pt x="146" y="38"/>
                    <a:pt x="146" y="38"/>
                  </a:cubicBezTo>
                  <a:cubicBezTo>
                    <a:pt x="145" y="38"/>
                    <a:pt x="144" y="38"/>
                    <a:pt x="144" y="38"/>
                  </a:cubicBezTo>
                  <a:cubicBezTo>
                    <a:pt x="143" y="38"/>
                    <a:pt x="140" y="40"/>
                    <a:pt x="136" y="41"/>
                  </a:cubicBezTo>
                  <a:cubicBezTo>
                    <a:pt x="136" y="40"/>
                    <a:pt x="135" y="39"/>
                    <a:pt x="134" y="37"/>
                  </a:cubicBezTo>
                  <a:cubicBezTo>
                    <a:pt x="136" y="35"/>
                    <a:pt x="139" y="32"/>
                    <a:pt x="139" y="32"/>
                  </a:cubicBezTo>
                  <a:cubicBezTo>
                    <a:pt x="140" y="31"/>
                    <a:pt x="140" y="30"/>
                    <a:pt x="140" y="30"/>
                  </a:cubicBezTo>
                  <a:cubicBezTo>
                    <a:pt x="140" y="29"/>
                    <a:pt x="140" y="29"/>
                    <a:pt x="139" y="28"/>
                  </a:cubicBezTo>
                  <a:cubicBezTo>
                    <a:pt x="139" y="27"/>
                    <a:pt x="138" y="27"/>
                    <a:pt x="138" y="27"/>
                  </a:cubicBezTo>
                  <a:cubicBezTo>
                    <a:pt x="137" y="27"/>
                    <a:pt x="136" y="27"/>
                    <a:pt x="136" y="27"/>
                  </a:cubicBezTo>
                  <a:cubicBezTo>
                    <a:pt x="135" y="28"/>
                    <a:pt x="132" y="30"/>
                    <a:pt x="129" y="32"/>
                  </a:cubicBezTo>
                  <a:cubicBezTo>
                    <a:pt x="128" y="31"/>
                    <a:pt x="127" y="30"/>
                    <a:pt x="126" y="28"/>
                  </a:cubicBezTo>
                  <a:cubicBezTo>
                    <a:pt x="128" y="26"/>
                    <a:pt x="130" y="22"/>
                    <a:pt x="130" y="22"/>
                  </a:cubicBezTo>
                  <a:cubicBezTo>
                    <a:pt x="131" y="21"/>
                    <a:pt x="131" y="21"/>
                    <a:pt x="131" y="20"/>
                  </a:cubicBezTo>
                  <a:cubicBezTo>
                    <a:pt x="130" y="19"/>
                    <a:pt x="130" y="19"/>
                    <a:pt x="130" y="18"/>
                  </a:cubicBezTo>
                  <a:cubicBezTo>
                    <a:pt x="129" y="18"/>
                    <a:pt x="128" y="18"/>
                    <a:pt x="128" y="18"/>
                  </a:cubicBezTo>
                  <a:cubicBezTo>
                    <a:pt x="127" y="18"/>
                    <a:pt x="126" y="18"/>
                    <a:pt x="126" y="18"/>
                  </a:cubicBezTo>
                  <a:cubicBezTo>
                    <a:pt x="125" y="19"/>
                    <a:pt x="123" y="22"/>
                    <a:pt x="120" y="24"/>
                  </a:cubicBezTo>
                  <a:cubicBezTo>
                    <a:pt x="119" y="23"/>
                    <a:pt x="118" y="22"/>
                    <a:pt x="116" y="21"/>
                  </a:cubicBezTo>
                  <a:cubicBezTo>
                    <a:pt x="118" y="18"/>
                    <a:pt x="119" y="15"/>
                    <a:pt x="120" y="14"/>
                  </a:cubicBezTo>
                  <a:cubicBezTo>
                    <a:pt x="120" y="13"/>
                    <a:pt x="120" y="13"/>
                    <a:pt x="120" y="12"/>
                  </a:cubicBezTo>
                  <a:cubicBezTo>
                    <a:pt x="119" y="11"/>
                    <a:pt x="119" y="11"/>
                    <a:pt x="118" y="10"/>
                  </a:cubicBezTo>
                  <a:cubicBezTo>
                    <a:pt x="118" y="10"/>
                    <a:pt x="117" y="10"/>
                    <a:pt x="116" y="10"/>
                  </a:cubicBezTo>
                  <a:cubicBezTo>
                    <a:pt x="116" y="10"/>
                    <a:pt x="115" y="11"/>
                    <a:pt x="115" y="11"/>
                  </a:cubicBezTo>
                  <a:cubicBezTo>
                    <a:pt x="114" y="12"/>
                    <a:pt x="112" y="15"/>
                    <a:pt x="110" y="18"/>
                  </a:cubicBezTo>
                  <a:cubicBezTo>
                    <a:pt x="109" y="17"/>
                    <a:pt x="107" y="16"/>
                    <a:pt x="106" y="16"/>
                  </a:cubicBezTo>
                  <a:cubicBezTo>
                    <a:pt x="107" y="12"/>
                    <a:pt x="108" y="9"/>
                    <a:pt x="108" y="8"/>
                  </a:cubicBezTo>
                  <a:cubicBezTo>
                    <a:pt x="108" y="7"/>
                    <a:pt x="108" y="6"/>
                    <a:pt x="107" y="6"/>
                  </a:cubicBezTo>
                  <a:cubicBezTo>
                    <a:pt x="107" y="5"/>
                    <a:pt x="107" y="5"/>
                    <a:pt x="106" y="5"/>
                  </a:cubicBezTo>
                  <a:cubicBezTo>
                    <a:pt x="105" y="4"/>
                    <a:pt x="105" y="4"/>
                    <a:pt x="104" y="5"/>
                  </a:cubicBezTo>
                  <a:cubicBezTo>
                    <a:pt x="103" y="5"/>
                    <a:pt x="103" y="5"/>
                    <a:pt x="103" y="6"/>
                  </a:cubicBezTo>
                  <a:cubicBezTo>
                    <a:pt x="102" y="7"/>
                    <a:pt x="101" y="10"/>
                    <a:pt x="99" y="13"/>
                  </a:cubicBezTo>
                  <a:cubicBezTo>
                    <a:pt x="98" y="13"/>
                    <a:pt x="96" y="12"/>
                    <a:pt x="94" y="12"/>
                  </a:cubicBezTo>
                  <a:cubicBezTo>
                    <a:pt x="95" y="8"/>
                    <a:pt x="95" y="5"/>
                    <a:pt x="95" y="4"/>
                  </a:cubicBezTo>
                  <a:cubicBezTo>
                    <a:pt x="95" y="3"/>
                    <a:pt x="95" y="3"/>
                    <a:pt x="94" y="2"/>
                  </a:cubicBezTo>
                  <a:cubicBezTo>
                    <a:pt x="94" y="2"/>
                    <a:pt x="93" y="1"/>
                    <a:pt x="93" y="1"/>
                  </a:cubicBezTo>
                  <a:cubicBezTo>
                    <a:pt x="92" y="1"/>
                    <a:pt x="91" y="1"/>
                    <a:pt x="91" y="1"/>
                  </a:cubicBezTo>
                  <a:cubicBezTo>
                    <a:pt x="90" y="2"/>
                    <a:pt x="90" y="2"/>
                    <a:pt x="90" y="3"/>
                  </a:cubicBezTo>
                  <a:cubicBezTo>
                    <a:pt x="89" y="4"/>
                    <a:pt x="88" y="7"/>
                    <a:pt x="87" y="11"/>
                  </a:cubicBezTo>
                  <a:cubicBezTo>
                    <a:pt x="86" y="10"/>
                    <a:pt x="84" y="10"/>
                    <a:pt x="83" y="10"/>
                  </a:cubicBezTo>
                  <a:cubicBezTo>
                    <a:pt x="82" y="7"/>
                    <a:pt x="82" y="3"/>
                    <a:pt x="82" y="2"/>
                  </a:cubicBezTo>
                  <a:cubicBezTo>
                    <a:pt x="82" y="2"/>
                    <a:pt x="81" y="1"/>
                    <a:pt x="81" y="1"/>
                  </a:cubicBezTo>
                  <a:cubicBezTo>
                    <a:pt x="80" y="0"/>
                    <a:pt x="80" y="0"/>
                    <a:pt x="79" y="0"/>
                  </a:cubicBezTo>
                  <a:cubicBezTo>
                    <a:pt x="78" y="0"/>
                    <a:pt x="78" y="0"/>
                    <a:pt x="77" y="1"/>
                  </a:cubicBezTo>
                  <a:cubicBezTo>
                    <a:pt x="77" y="1"/>
                    <a:pt x="76" y="2"/>
                    <a:pt x="76" y="2"/>
                  </a:cubicBezTo>
                  <a:cubicBezTo>
                    <a:pt x="76" y="3"/>
                    <a:pt x="76" y="7"/>
                    <a:pt x="76" y="10"/>
                  </a:cubicBezTo>
                  <a:cubicBezTo>
                    <a:pt x="74" y="10"/>
                    <a:pt x="72" y="10"/>
                    <a:pt x="71" y="11"/>
                  </a:cubicBezTo>
                  <a:cubicBezTo>
                    <a:pt x="70" y="7"/>
                    <a:pt x="69" y="4"/>
                    <a:pt x="68" y="3"/>
                  </a:cubicBezTo>
                  <a:cubicBezTo>
                    <a:pt x="68" y="2"/>
                    <a:pt x="68" y="2"/>
                    <a:pt x="67" y="1"/>
                  </a:cubicBezTo>
                  <a:cubicBezTo>
                    <a:pt x="67" y="1"/>
                    <a:pt x="66" y="1"/>
                    <a:pt x="65" y="1"/>
                  </a:cubicBezTo>
                  <a:cubicBezTo>
                    <a:pt x="65" y="1"/>
                    <a:pt x="64" y="2"/>
                    <a:pt x="64" y="2"/>
                  </a:cubicBezTo>
                  <a:cubicBezTo>
                    <a:pt x="63" y="3"/>
                    <a:pt x="63" y="3"/>
                    <a:pt x="63" y="4"/>
                  </a:cubicBezTo>
                  <a:cubicBezTo>
                    <a:pt x="63" y="5"/>
                    <a:pt x="64" y="8"/>
                    <a:pt x="64" y="12"/>
                  </a:cubicBezTo>
                  <a:cubicBezTo>
                    <a:pt x="62" y="12"/>
                    <a:pt x="61" y="13"/>
                    <a:pt x="59" y="13"/>
                  </a:cubicBezTo>
                  <a:cubicBezTo>
                    <a:pt x="57" y="10"/>
                    <a:pt x="56" y="7"/>
                    <a:pt x="56" y="6"/>
                  </a:cubicBezTo>
                  <a:cubicBezTo>
                    <a:pt x="55" y="5"/>
                    <a:pt x="55" y="5"/>
                    <a:pt x="54" y="5"/>
                  </a:cubicBezTo>
                  <a:cubicBezTo>
                    <a:pt x="53" y="4"/>
                    <a:pt x="53" y="4"/>
                    <a:pt x="52" y="5"/>
                  </a:cubicBezTo>
                  <a:cubicBezTo>
                    <a:pt x="52" y="5"/>
                    <a:pt x="51" y="5"/>
                    <a:pt x="51" y="6"/>
                  </a:cubicBezTo>
                  <a:cubicBezTo>
                    <a:pt x="50" y="6"/>
                    <a:pt x="50" y="7"/>
                    <a:pt x="50" y="8"/>
                  </a:cubicBezTo>
                  <a:cubicBezTo>
                    <a:pt x="51" y="9"/>
                    <a:pt x="52" y="12"/>
                    <a:pt x="52" y="16"/>
                  </a:cubicBezTo>
                  <a:cubicBezTo>
                    <a:pt x="51" y="16"/>
                    <a:pt x="49" y="17"/>
                    <a:pt x="48" y="18"/>
                  </a:cubicBezTo>
                  <a:cubicBezTo>
                    <a:pt x="46" y="15"/>
                    <a:pt x="44" y="12"/>
                    <a:pt x="43" y="11"/>
                  </a:cubicBezTo>
                  <a:cubicBezTo>
                    <a:pt x="43" y="11"/>
                    <a:pt x="42" y="10"/>
                    <a:pt x="42" y="10"/>
                  </a:cubicBezTo>
                  <a:cubicBezTo>
                    <a:pt x="41" y="10"/>
                    <a:pt x="40" y="10"/>
                    <a:pt x="40" y="10"/>
                  </a:cubicBezTo>
                  <a:cubicBezTo>
                    <a:pt x="39" y="11"/>
                    <a:pt x="39" y="11"/>
                    <a:pt x="39" y="12"/>
                  </a:cubicBezTo>
                  <a:cubicBezTo>
                    <a:pt x="38" y="13"/>
                    <a:pt x="38" y="13"/>
                    <a:pt x="39" y="14"/>
                  </a:cubicBezTo>
                  <a:cubicBezTo>
                    <a:pt x="39" y="15"/>
                    <a:pt x="40" y="18"/>
                    <a:pt x="42" y="21"/>
                  </a:cubicBezTo>
                  <a:cubicBezTo>
                    <a:pt x="41" y="22"/>
                    <a:pt x="39" y="23"/>
                    <a:pt x="38" y="24"/>
                  </a:cubicBezTo>
                  <a:cubicBezTo>
                    <a:pt x="35" y="22"/>
                    <a:pt x="33" y="19"/>
                    <a:pt x="32" y="18"/>
                  </a:cubicBezTo>
                  <a:cubicBezTo>
                    <a:pt x="32" y="18"/>
                    <a:pt x="31" y="18"/>
                    <a:pt x="30" y="18"/>
                  </a:cubicBezTo>
                  <a:cubicBezTo>
                    <a:pt x="30" y="18"/>
                    <a:pt x="29" y="18"/>
                    <a:pt x="29" y="18"/>
                  </a:cubicBezTo>
                  <a:cubicBezTo>
                    <a:pt x="28" y="19"/>
                    <a:pt x="28" y="19"/>
                    <a:pt x="28" y="20"/>
                  </a:cubicBezTo>
                  <a:cubicBezTo>
                    <a:pt x="27" y="21"/>
                    <a:pt x="28" y="21"/>
                    <a:pt x="28" y="22"/>
                  </a:cubicBezTo>
                  <a:cubicBezTo>
                    <a:pt x="28" y="22"/>
                    <a:pt x="31" y="26"/>
                    <a:pt x="33" y="28"/>
                  </a:cubicBezTo>
                  <a:cubicBezTo>
                    <a:pt x="31" y="30"/>
                    <a:pt x="30" y="31"/>
                    <a:pt x="29" y="32"/>
                  </a:cubicBezTo>
                  <a:cubicBezTo>
                    <a:pt x="26" y="30"/>
                    <a:pt x="23" y="28"/>
                    <a:pt x="22" y="27"/>
                  </a:cubicBezTo>
                  <a:cubicBezTo>
                    <a:pt x="22" y="27"/>
                    <a:pt x="21" y="27"/>
                    <a:pt x="20" y="27"/>
                  </a:cubicBezTo>
                  <a:cubicBezTo>
                    <a:pt x="20" y="27"/>
                    <a:pt x="19" y="27"/>
                    <a:pt x="19" y="28"/>
                  </a:cubicBezTo>
                  <a:cubicBezTo>
                    <a:pt x="18" y="29"/>
                    <a:pt x="18" y="29"/>
                    <a:pt x="18" y="30"/>
                  </a:cubicBezTo>
                  <a:cubicBezTo>
                    <a:pt x="18" y="30"/>
                    <a:pt x="18" y="31"/>
                    <a:pt x="19" y="32"/>
                  </a:cubicBezTo>
                  <a:cubicBezTo>
                    <a:pt x="19" y="32"/>
                    <a:pt x="22" y="35"/>
                    <a:pt x="25" y="37"/>
                  </a:cubicBezTo>
                  <a:cubicBezTo>
                    <a:pt x="24" y="39"/>
                    <a:pt x="23" y="40"/>
                    <a:pt x="22" y="41"/>
                  </a:cubicBezTo>
                  <a:cubicBezTo>
                    <a:pt x="19" y="40"/>
                    <a:pt x="15" y="38"/>
                    <a:pt x="14" y="38"/>
                  </a:cubicBezTo>
                  <a:cubicBezTo>
                    <a:pt x="14" y="38"/>
                    <a:pt x="13" y="38"/>
                    <a:pt x="12" y="38"/>
                  </a:cubicBezTo>
                  <a:cubicBezTo>
                    <a:pt x="12" y="38"/>
                    <a:pt x="11" y="39"/>
                    <a:pt x="11" y="39"/>
                  </a:cubicBezTo>
                  <a:cubicBezTo>
                    <a:pt x="11" y="40"/>
                    <a:pt x="11" y="41"/>
                    <a:pt x="11" y="41"/>
                  </a:cubicBezTo>
                  <a:cubicBezTo>
                    <a:pt x="11" y="42"/>
                    <a:pt x="11" y="42"/>
                    <a:pt x="12" y="43"/>
                  </a:cubicBezTo>
                  <a:cubicBezTo>
                    <a:pt x="12" y="43"/>
                    <a:pt x="15" y="45"/>
                    <a:pt x="18" y="47"/>
                  </a:cubicBezTo>
                  <a:cubicBezTo>
                    <a:pt x="17" y="49"/>
                    <a:pt x="17" y="50"/>
                    <a:pt x="16" y="52"/>
                  </a:cubicBezTo>
                  <a:cubicBezTo>
                    <a:pt x="13" y="51"/>
                    <a:pt x="9" y="50"/>
                    <a:pt x="8" y="50"/>
                  </a:cubicBezTo>
                  <a:cubicBezTo>
                    <a:pt x="8" y="50"/>
                    <a:pt x="7" y="50"/>
                    <a:pt x="6" y="50"/>
                  </a:cubicBezTo>
                  <a:cubicBezTo>
                    <a:pt x="6" y="51"/>
                    <a:pt x="5" y="51"/>
                    <a:pt x="5" y="52"/>
                  </a:cubicBezTo>
                  <a:cubicBezTo>
                    <a:pt x="5" y="52"/>
                    <a:pt x="5" y="53"/>
                    <a:pt x="5" y="54"/>
                  </a:cubicBezTo>
                  <a:cubicBezTo>
                    <a:pt x="5" y="54"/>
                    <a:pt x="6" y="55"/>
                    <a:pt x="6" y="55"/>
                  </a:cubicBezTo>
                  <a:cubicBezTo>
                    <a:pt x="7" y="55"/>
                    <a:pt x="11" y="57"/>
                    <a:pt x="14" y="59"/>
                  </a:cubicBezTo>
                  <a:cubicBezTo>
                    <a:pt x="13" y="60"/>
                    <a:pt x="13" y="62"/>
                    <a:pt x="12" y="63"/>
                  </a:cubicBezTo>
                  <a:cubicBezTo>
                    <a:pt x="9" y="63"/>
                    <a:pt x="5" y="63"/>
                    <a:pt x="4" y="63"/>
                  </a:cubicBezTo>
                  <a:cubicBezTo>
                    <a:pt x="4" y="63"/>
                    <a:pt x="3" y="63"/>
                    <a:pt x="3" y="63"/>
                  </a:cubicBezTo>
                  <a:cubicBezTo>
                    <a:pt x="2" y="64"/>
                    <a:pt x="2" y="64"/>
                    <a:pt x="2" y="65"/>
                  </a:cubicBezTo>
                  <a:cubicBezTo>
                    <a:pt x="1" y="66"/>
                    <a:pt x="2" y="66"/>
                    <a:pt x="2" y="67"/>
                  </a:cubicBezTo>
                  <a:cubicBezTo>
                    <a:pt x="2" y="67"/>
                    <a:pt x="3" y="68"/>
                    <a:pt x="3" y="68"/>
                  </a:cubicBezTo>
                  <a:cubicBezTo>
                    <a:pt x="4" y="68"/>
                    <a:pt x="8" y="69"/>
                    <a:pt x="11" y="70"/>
                  </a:cubicBezTo>
                  <a:cubicBezTo>
                    <a:pt x="11" y="72"/>
                    <a:pt x="11" y="73"/>
                    <a:pt x="11" y="75"/>
                  </a:cubicBezTo>
                  <a:cubicBezTo>
                    <a:pt x="7" y="75"/>
                    <a:pt x="4" y="76"/>
                    <a:pt x="3" y="76"/>
                  </a:cubicBezTo>
                  <a:cubicBezTo>
                    <a:pt x="2" y="76"/>
                    <a:pt x="2" y="76"/>
                    <a:pt x="1" y="77"/>
                  </a:cubicBezTo>
                  <a:cubicBezTo>
                    <a:pt x="1" y="77"/>
                    <a:pt x="0" y="78"/>
                    <a:pt x="0" y="79"/>
                  </a:cubicBezTo>
                  <a:cubicBezTo>
                    <a:pt x="0" y="79"/>
                    <a:pt x="1" y="80"/>
                    <a:pt x="1" y="80"/>
                  </a:cubicBezTo>
                  <a:cubicBezTo>
                    <a:pt x="2" y="81"/>
                    <a:pt x="2" y="81"/>
                    <a:pt x="3" y="81"/>
                  </a:cubicBezTo>
                  <a:cubicBezTo>
                    <a:pt x="4" y="81"/>
                    <a:pt x="7" y="82"/>
                    <a:pt x="11" y="82"/>
                  </a:cubicBezTo>
                  <a:cubicBezTo>
                    <a:pt x="11" y="84"/>
                    <a:pt x="11" y="85"/>
                    <a:pt x="11" y="87"/>
                  </a:cubicBezTo>
                  <a:cubicBezTo>
                    <a:pt x="8" y="88"/>
                    <a:pt x="4" y="89"/>
                    <a:pt x="3" y="89"/>
                  </a:cubicBezTo>
                  <a:cubicBezTo>
                    <a:pt x="3" y="89"/>
                    <a:pt x="2" y="90"/>
                    <a:pt x="2" y="90"/>
                  </a:cubicBezTo>
                  <a:cubicBezTo>
                    <a:pt x="2" y="91"/>
                    <a:pt x="1" y="92"/>
                    <a:pt x="2" y="92"/>
                  </a:cubicBezTo>
                  <a:cubicBezTo>
                    <a:pt x="2" y="93"/>
                    <a:pt x="2" y="94"/>
                    <a:pt x="3" y="94"/>
                  </a:cubicBezTo>
                  <a:cubicBezTo>
                    <a:pt x="3" y="94"/>
                    <a:pt x="4" y="95"/>
                    <a:pt x="4" y="95"/>
                  </a:cubicBezTo>
                  <a:cubicBezTo>
                    <a:pt x="5" y="95"/>
                    <a:pt x="9" y="94"/>
                    <a:pt x="12" y="94"/>
                  </a:cubicBezTo>
                  <a:cubicBezTo>
                    <a:pt x="13" y="96"/>
                    <a:pt x="13" y="97"/>
                    <a:pt x="14" y="99"/>
                  </a:cubicBezTo>
                  <a:cubicBezTo>
                    <a:pt x="11" y="100"/>
                    <a:pt x="7" y="102"/>
                    <a:pt x="6" y="102"/>
                  </a:cubicBezTo>
                  <a:cubicBezTo>
                    <a:pt x="6" y="103"/>
                    <a:pt x="5" y="103"/>
                    <a:pt x="5" y="104"/>
                  </a:cubicBezTo>
                  <a:cubicBezTo>
                    <a:pt x="5" y="104"/>
                    <a:pt x="5" y="105"/>
                    <a:pt x="5" y="106"/>
                  </a:cubicBezTo>
                  <a:cubicBezTo>
                    <a:pt x="5" y="106"/>
                    <a:pt x="6" y="107"/>
                    <a:pt x="6" y="107"/>
                  </a:cubicBezTo>
                  <a:cubicBezTo>
                    <a:pt x="7" y="107"/>
                    <a:pt x="8" y="108"/>
                    <a:pt x="8" y="107"/>
                  </a:cubicBezTo>
                  <a:cubicBezTo>
                    <a:pt x="9" y="107"/>
                    <a:pt x="13" y="106"/>
                    <a:pt x="16" y="105"/>
                  </a:cubicBezTo>
                  <a:cubicBezTo>
                    <a:pt x="17" y="107"/>
                    <a:pt x="17" y="108"/>
                    <a:pt x="18" y="110"/>
                  </a:cubicBezTo>
                  <a:cubicBezTo>
                    <a:pt x="15" y="112"/>
                    <a:pt x="12" y="114"/>
                    <a:pt x="12" y="114"/>
                  </a:cubicBezTo>
                  <a:cubicBezTo>
                    <a:pt x="11" y="115"/>
                    <a:pt x="11" y="115"/>
                    <a:pt x="11" y="116"/>
                  </a:cubicBezTo>
                  <a:cubicBezTo>
                    <a:pt x="11" y="117"/>
                    <a:pt x="11" y="117"/>
                    <a:pt x="11" y="118"/>
                  </a:cubicBezTo>
                  <a:cubicBezTo>
                    <a:pt x="11" y="119"/>
                    <a:pt x="12" y="119"/>
                    <a:pt x="12" y="119"/>
                  </a:cubicBezTo>
                  <a:cubicBezTo>
                    <a:pt x="13" y="119"/>
                    <a:pt x="14" y="119"/>
                    <a:pt x="14" y="119"/>
                  </a:cubicBezTo>
                  <a:cubicBezTo>
                    <a:pt x="15" y="119"/>
                    <a:pt x="19" y="117"/>
                    <a:pt x="22" y="116"/>
                  </a:cubicBezTo>
                  <a:cubicBezTo>
                    <a:pt x="23" y="117"/>
                    <a:pt x="24" y="119"/>
                    <a:pt x="25" y="120"/>
                  </a:cubicBezTo>
                  <a:cubicBezTo>
                    <a:pt x="22" y="122"/>
                    <a:pt x="19" y="125"/>
                    <a:pt x="19" y="126"/>
                  </a:cubicBezTo>
                  <a:cubicBezTo>
                    <a:pt x="18" y="126"/>
                    <a:pt x="18" y="127"/>
                    <a:pt x="18" y="127"/>
                  </a:cubicBezTo>
                  <a:cubicBezTo>
                    <a:pt x="18" y="128"/>
                    <a:pt x="18" y="129"/>
                    <a:pt x="19" y="129"/>
                  </a:cubicBezTo>
                  <a:cubicBezTo>
                    <a:pt x="19" y="130"/>
                    <a:pt x="20" y="130"/>
                    <a:pt x="20" y="130"/>
                  </a:cubicBezTo>
                  <a:cubicBezTo>
                    <a:pt x="21" y="130"/>
                    <a:pt x="22" y="130"/>
                    <a:pt x="22" y="130"/>
                  </a:cubicBezTo>
                  <a:cubicBezTo>
                    <a:pt x="23" y="129"/>
                    <a:pt x="26" y="127"/>
                    <a:pt x="29" y="125"/>
                  </a:cubicBezTo>
                  <a:cubicBezTo>
                    <a:pt x="30" y="127"/>
                    <a:pt x="31" y="128"/>
                    <a:pt x="33" y="129"/>
                  </a:cubicBezTo>
                  <a:cubicBezTo>
                    <a:pt x="31" y="132"/>
                    <a:pt x="28" y="135"/>
                    <a:pt x="28" y="135"/>
                  </a:cubicBezTo>
                  <a:cubicBezTo>
                    <a:pt x="28" y="136"/>
                    <a:pt x="27" y="137"/>
                    <a:pt x="28" y="137"/>
                  </a:cubicBezTo>
                  <a:cubicBezTo>
                    <a:pt x="28" y="138"/>
                    <a:pt x="28" y="139"/>
                    <a:pt x="29" y="139"/>
                  </a:cubicBezTo>
                  <a:cubicBezTo>
                    <a:pt x="29" y="139"/>
                    <a:pt x="30" y="140"/>
                    <a:pt x="30" y="140"/>
                  </a:cubicBezTo>
                  <a:cubicBezTo>
                    <a:pt x="31" y="140"/>
                    <a:pt x="32" y="139"/>
                    <a:pt x="32" y="139"/>
                  </a:cubicBezTo>
                  <a:cubicBezTo>
                    <a:pt x="33" y="138"/>
                    <a:pt x="35" y="136"/>
                    <a:pt x="38" y="133"/>
                  </a:cubicBezTo>
                  <a:cubicBezTo>
                    <a:pt x="39" y="134"/>
                    <a:pt x="41" y="135"/>
                    <a:pt x="42" y="136"/>
                  </a:cubicBezTo>
                  <a:cubicBezTo>
                    <a:pt x="40" y="139"/>
                    <a:pt x="39" y="143"/>
                    <a:pt x="39" y="143"/>
                  </a:cubicBezTo>
                  <a:cubicBezTo>
                    <a:pt x="38" y="144"/>
                    <a:pt x="38" y="145"/>
                    <a:pt x="39" y="145"/>
                  </a:cubicBezTo>
                  <a:cubicBezTo>
                    <a:pt x="39" y="146"/>
                    <a:pt x="39" y="147"/>
                    <a:pt x="40" y="147"/>
                  </a:cubicBezTo>
                  <a:cubicBezTo>
                    <a:pt x="40" y="147"/>
                    <a:pt x="41" y="147"/>
                    <a:pt x="42" y="147"/>
                  </a:cubicBezTo>
                  <a:cubicBezTo>
                    <a:pt x="42" y="147"/>
                    <a:pt x="43" y="147"/>
                    <a:pt x="43" y="146"/>
                  </a:cubicBezTo>
                  <a:cubicBezTo>
                    <a:pt x="44" y="146"/>
                    <a:pt x="46" y="142"/>
                    <a:pt x="48" y="140"/>
                  </a:cubicBezTo>
                  <a:cubicBezTo>
                    <a:pt x="49" y="140"/>
                    <a:pt x="51" y="141"/>
                    <a:pt x="52" y="142"/>
                  </a:cubicBezTo>
                  <a:cubicBezTo>
                    <a:pt x="52" y="145"/>
                    <a:pt x="51" y="149"/>
                    <a:pt x="50" y="150"/>
                  </a:cubicBezTo>
                  <a:cubicBezTo>
                    <a:pt x="50" y="150"/>
                    <a:pt x="50" y="151"/>
                    <a:pt x="51" y="151"/>
                  </a:cubicBezTo>
                  <a:cubicBezTo>
                    <a:pt x="51" y="152"/>
                    <a:pt x="52" y="152"/>
                    <a:pt x="52" y="153"/>
                  </a:cubicBezTo>
                  <a:cubicBezTo>
                    <a:pt x="53" y="153"/>
                    <a:pt x="53" y="153"/>
                    <a:pt x="54" y="153"/>
                  </a:cubicBezTo>
                  <a:cubicBezTo>
                    <a:pt x="55" y="152"/>
                    <a:pt x="55" y="152"/>
                    <a:pt x="56" y="151"/>
                  </a:cubicBezTo>
                  <a:cubicBezTo>
                    <a:pt x="56" y="151"/>
                    <a:pt x="57" y="147"/>
                    <a:pt x="59" y="144"/>
                  </a:cubicBezTo>
                  <a:cubicBezTo>
                    <a:pt x="61" y="145"/>
                    <a:pt x="62" y="145"/>
                    <a:pt x="64" y="145"/>
                  </a:cubicBezTo>
                  <a:cubicBezTo>
                    <a:pt x="64" y="149"/>
                    <a:pt x="63" y="153"/>
                    <a:pt x="63" y="153"/>
                  </a:cubicBezTo>
                  <a:cubicBezTo>
                    <a:pt x="63" y="154"/>
                    <a:pt x="63" y="155"/>
                    <a:pt x="64" y="155"/>
                  </a:cubicBezTo>
                  <a:cubicBezTo>
                    <a:pt x="64" y="156"/>
                    <a:pt x="65" y="156"/>
                    <a:pt x="65" y="156"/>
                  </a:cubicBezTo>
                  <a:cubicBezTo>
                    <a:pt x="66" y="156"/>
                    <a:pt x="67" y="156"/>
                    <a:pt x="67" y="156"/>
                  </a:cubicBezTo>
                  <a:cubicBezTo>
                    <a:pt x="68" y="156"/>
                    <a:pt x="68" y="155"/>
                    <a:pt x="68" y="154"/>
                  </a:cubicBezTo>
                  <a:cubicBezTo>
                    <a:pt x="69" y="154"/>
                    <a:pt x="70" y="150"/>
                    <a:pt x="71" y="147"/>
                  </a:cubicBezTo>
                  <a:cubicBezTo>
                    <a:pt x="72" y="147"/>
                    <a:pt x="74" y="147"/>
                    <a:pt x="76" y="147"/>
                  </a:cubicBezTo>
                  <a:cubicBezTo>
                    <a:pt x="76" y="150"/>
                    <a:pt x="76" y="154"/>
                    <a:pt x="76" y="155"/>
                  </a:cubicBezTo>
                  <a:cubicBezTo>
                    <a:pt x="76" y="156"/>
                    <a:pt x="77" y="156"/>
                    <a:pt x="77" y="157"/>
                  </a:cubicBezTo>
                  <a:cubicBezTo>
                    <a:pt x="78" y="157"/>
                    <a:pt x="78" y="157"/>
                    <a:pt x="79" y="157"/>
                  </a:cubicBezTo>
                  <a:cubicBezTo>
                    <a:pt x="80" y="157"/>
                    <a:pt x="80" y="157"/>
                    <a:pt x="81" y="157"/>
                  </a:cubicBezTo>
                  <a:cubicBezTo>
                    <a:pt x="81" y="156"/>
                    <a:pt x="82" y="156"/>
                    <a:pt x="82" y="155"/>
                  </a:cubicBezTo>
                  <a:cubicBezTo>
                    <a:pt x="82" y="154"/>
                    <a:pt x="82" y="150"/>
                    <a:pt x="83" y="147"/>
                  </a:cubicBezTo>
                  <a:cubicBezTo>
                    <a:pt x="84" y="147"/>
                    <a:pt x="86" y="147"/>
                    <a:pt x="87" y="147"/>
                  </a:cubicBezTo>
                  <a:cubicBezTo>
                    <a:pt x="88" y="150"/>
                    <a:pt x="89" y="154"/>
                    <a:pt x="90" y="154"/>
                  </a:cubicBezTo>
                  <a:cubicBezTo>
                    <a:pt x="90" y="155"/>
                    <a:pt x="90" y="156"/>
                    <a:pt x="91" y="156"/>
                  </a:cubicBezTo>
                  <a:cubicBezTo>
                    <a:pt x="91" y="156"/>
                    <a:pt x="92" y="156"/>
                    <a:pt x="93" y="156"/>
                  </a:cubicBezTo>
                  <a:cubicBezTo>
                    <a:pt x="93" y="156"/>
                    <a:pt x="94" y="156"/>
                    <a:pt x="94" y="155"/>
                  </a:cubicBezTo>
                  <a:cubicBezTo>
                    <a:pt x="95" y="155"/>
                    <a:pt x="95" y="154"/>
                    <a:pt x="95" y="153"/>
                  </a:cubicBezTo>
                  <a:cubicBezTo>
                    <a:pt x="95" y="153"/>
                    <a:pt x="95" y="149"/>
                    <a:pt x="94" y="145"/>
                  </a:cubicBezTo>
                  <a:cubicBezTo>
                    <a:pt x="96" y="145"/>
                    <a:pt x="98" y="145"/>
                    <a:pt x="99" y="144"/>
                  </a:cubicBezTo>
                  <a:cubicBezTo>
                    <a:pt x="101" y="147"/>
                    <a:pt x="102" y="151"/>
                    <a:pt x="103" y="151"/>
                  </a:cubicBezTo>
                  <a:cubicBezTo>
                    <a:pt x="103" y="152"/>
                    <a:pt x="103" y="152"/>
                    <a:pt x="104" y="153"/>
                  </a:cubicBezTo>
                  <a:cubicBezTo>
                    <a:pt x="105" y="153"/>
                    <a:pt x="105" y="153"/>
                    <a:pt x="106" y="153"/>
                  </a:cubicBezTo>
                  <a:cubicBezTo>
                    <a:pt x="107" y="152"/>
                    <a:pt x="107" y="152"/>
                    <a:pt x="107" y="151"/>
                  </a:cubicBezTo>
                  <a:cubicBezTo>
                    <a:pt x="108" y="151"/>
                    <a:pt x="108" y="150"/>
                    <a:pt x="108" y="150"/>
                  </a:cubicBezTo>
                  <a:cubicBezTo>
                    <a:pt x="108" y="149"/>
                    <a:pt x="107" y="145"/>
                    <a:pt x="106" y="142"/>
                  </a:cubicBezTo>
                  <a:cubicBezTo>
                    <a:pt x="107" y="141"/>
                    <a:pt x="109" y="140"/>
                    <a:pt x="110" y="140"/>
                  </a:cubicBezTo>
                  <a:cubicBezTo>
                    <a:pt x="112" y="142"/>
                    <a:pt x="114" y="146"/>
                    <a:pt x="115" y="146"/>
                  </a:cubicBezTo>
                  <a:cubicBezTo>
                    <a:pt x="115" y="147"/>
                    <a:pt x="116" y="147"/>
                    <a:pt x="116" y="147"/>
                  </a:cubicBezTo>
                  <a:cubicBezTo>
                    <a:pt x="117" y="147"/>
                    <a:pt x="118" y="147"/>
                    <a:pt x="118" y="147"/>
                  </a:cubicBezTo>
                  <a:cubicBezTo>
                    <a:pt x="119" y="147"/>
                    <a:pt x="119" y="146"/>
                    <a:pt x="120" y="145"/>
                  </a:cubicBezTo>
                  <a:cubicBezTo>
                    <a:pt x="120" y="145"/>
                    <a:pt x="120" y="144"/>
                    <a:pt x="120" y="143"/>
                  </a:cubicBezTo>
                  <a:cubicBezTo>
                    <a:pt x="119" y="143"/>
                    <a:pt x="118" y="139"/>
                    <a:pt x="116" y="136"/>
                  </a:cubicBezTo>
                  <a:cubicBezTo>
                    <a:pt x="118" y="135"/>
                    <a:pt x="119" y="134"/>
                    <a:pt x="120" y="133"/>
                  </a:cubicBezTo>
                  <a:cubicBezTo>
                    <a:pt x="123" y="136"/>
                    <a:pt x="125" y="138"/>
                    <a:pt x="126" y="139"/>
                  </a:cubicBezTo>
                  <a:cubicBezTo>
                    <a:pt x="126" y="139"/>
                    <a:pt x="127" y="140"/>
                    <a:pt x="128" y="140"/>
                  </a:cubicBezTo>
                  <a:cubicBezTo>
                    <a:pt x="128" y="140"/>
                    <a:pt x="129" y="139"/>
                    <a:pt x="130" y="139"/>
                  </a:cubicBezTo>
                  <a:cubicBezTo>
                    <a:pt x="130" y="139"/>
                    <a:pt x="130" y="138"/>
                    <a:pt x="131" y="137"/>
                  </a:cubicBezTo>
                  <a:cubicBezTo>
                    <a:pt x="131" y="137"/>
                    <a:pt x="131" y="136"/>
                    <a:pt x="130" y="135"/>
                  </a:cubicBezTo>
                  <a:cubicBezTo>
                    <a:pt x="130" y="135"/>
                    <a:pt x="128" y="132"/>
                    <a:pt x="126" y="129"/>
                  </a:cubicBezTo>
                  <a:cubicBezTo>
                    <a:pt x="127" y="128"/>
                    <a:pt x="128" y="127"/>
                    <a:pt x="129" y="125"/>
                  </a:cubicBezTo>
                  <a:cubicBezTo>
                    <a:pt x="132" y="127"/>
                    <a:pt x="135" y="129"/>
                    <a:pt x="136" y="130"/>
                  </a:cubicBezTo>
                  <a:cubicBezTo>
                    <a:pt x="136" y="130"/>
                    <a:pt x="137" y="130"/>
                    <a:pt x="138" y="130"/>
                  </a:cubicBezTo>
                  <a:cubicBezTo>
                    <a:pt x="138" y="130"/>
                    <a:pt x="139" y="130"/>
                    <a:pt x="139" y="129"/>
                  </a:cubicBezTo>
                  <a:cubicBezTo>
                    <a:pt x="140" y="129"/>
                    <a:pt x="140" y="128"/>
                    <a:pt x="140" y="127"/>
                  </a:cubicBezTo>
                  <a:cubicBezTo>
                    <a:pt x="140" y="127"/>
                    <a:pt x="140" y="126"/>
                    <a:pt x="139" y="126"/>
                  </a:cubicBezTo>
                  <a:cubicBezTo>
                    <a:pt x="139" y="125"/>
                    <a:pt x="136" y="122"/>
                    <a:pt x="134" y="120"/>
                  </a:cubicBezTo>
                  <a:cubicBezTo>
                    <a:pt x="135" y="119"/>
                    <a:pt x="136" y="117"/>
                    <a:pt x="136" y="116"/>
                  </a:cubicBezTo>
                  <a:cubicBezTo>
                    <a:pt x="140" y="117"/>
                    <a:pt x="143" y="119"/>
                    <a:pt x="144" y="119"/>
                  </a:cubicBezTo>
                  <a:cubicBezTo>
                    <a:pt x="144" y="119"/>
                    <a:pt x="145" y="119"/>
                    <a:pt x="146" y="119"/>
                  </a:cubicBezTo>
                  <a:cubicBezTo>
                    <a:pt x="146" y="119"/>
                    <a:pt x="147" y="119"/>
                    <a:pt x="147" y="118"/>
                  </a:cubicBezTo>
                  <a:cubicBezTo>
                    <a:pt x="148" y="117"/>
                    <a:pt x="148" y="117"/>
                    <a:pt x="147" y="116"/>
                  </a:cubicBezTo>
                  <a:cubicBezTo>
                    <a:pt x="147" y="115"/>
                    <a:pt x="147" y="115"/>
                    <a:pt x="146" y="114"/>
                  </a:cubicBezTo>
                  <a:cubicBezTo>
                    <a:pt x="146" y="114"/>
                    <a:pt x="143" y="112"/>
                    <a:pt x="140" y="110"/>
                  </a:cubicBezTo>
                  <a:cubicBezTo>
                    <a:pt x="141" y="108"/>
                    <a:pt x="141" y="107"/>
                    <a:pt x="142" y="105"/>
                  </a:cubicBezTo>
                  <a:cubicBezTo>
                    <a:pt x="145" y="106"/>
                    <a:pt x="149" y="107"/>
                    <a:pt x="150" y="107"/>
                  </a:cubicBezTo>
                  <a:cubicBezTo>
                    <a:pt x="150" y="108"/>
                    <a:pt x="151" y="107"/>
                    <a:pt x="152" y="107"/>
                  </a:cubicBezTo>
                  <a:cubicBezTo>
                    <a:pt x="152" y="107"/>
                    <a:pt x="153" y="106"/>
                    <a:pt x="153" y="106"/>
                  </a:cubicBezTo>
                  <a:cubicBezTo>
                    <a:pt x="153" y="105"/>
                    <a:pt x="153" y="104"/>
                    <a:pt x="153" y="104"/>
                  </a:cubicBezTo>
                  <a:cubicBezTo>
                    <a:pt x="153" y="103"/>
                    <a:pt x="152" y="103"/>
                    <a:pt x="152" y="102"/>
                  </a:cubicBezTo>
                  <a:cubicBezTo>
                    <a:pt x="151" y="102"/>
                    <a:pt x="148" y="100"/>
                    <a:pt x="144" y="99"/>
                  </a:cubicBezTo>
                  <a:cubicBezTo>
                    <a:pt x="145" y="97"/>
                    <a:pt x="145" y="96"/>
                    <a:pt x="146" y="94"/>
                  </a:cubicBezTo>
                  <a:cubicBezTo>
                    <a:pt x="149" y="94"/>
                    <a:pt x="153" y="95"/>
                    <a:pt x="154" y="95"/>
                  </a:cubicBezTo>
                  <a:cubicBezTo>
                    <a:pt x="154" y="95"/>
                    <a:pt x="155" y="94"/>
                    <a:pt x="156" y="94"/>
                  </a:cubicBezTo>
                  <a:cubicBezTo>
                    <a:pt x="156" y="94"/>
                    <a:pt x="156" y="93"/>
                    <a:pt x="157" y="92"/>
                  </a:cubicBezTo>
                  <a:cubicBezTo>
                    <a:pt x="157" y="92"/>
                    <a:pt x="156" y="91"/>
                    <a:pt x="156" y="90"/>
                  </a:cubicBezTo>
                  <a:cubicBezTo>
                    <a:pt x="156" y="90"/>
                    <a:pt x="155" y="89"/>
                    <a:pt x="155" y="89"/>
                  </a:cubicBezTo>
                  <a:cubicBezTo>
                    <a:pt x="154" y="89"/>
                    <a:pt x="150" y="88"/>
                    <a:pt x="147" y="87"/>
                  </a:cubicBezTo>
                  <a:cubicBezTo>
                    <a:pt x="147" y="85"/>
                    <a:pt x="147" y="84"/>
                    <a:pt x="147" y="82"/>
                  </a:cubicBezTo>
                  <a:cubicBezTo>
                    <a:pt x="151" y="82"/>
                    <a:pt x="155" y="81"/>
                    <a:pt x="155" y="81"/>
                  </a:cubicBezTo>
                  <a:close/>
                  <a:moveTo>
                    <a:pt x="128" y="46"/>
                  </a:moveTo>
                  <a:cubicBezTo>
                    <a:pt x="130" y="45"/>
                    <a:pt x="132" y="46"/>
                    <a:pt x="133" y="47"/>
                  </a:cubicBezTo>
                  <a:cubicBezTo>
                    <a:pt x="134" y="49"/>
                    <a:pt x="133" y="51"/>
                    <a:pt x="132" y="52"/>
                  </a:cubicBezTo>
                  <a:cubicBezTo>
                    <a:pt x="130" y="53"/>
                    <a:pt x="128" y="53"/>
                    <a:pt x="127" y="51"/>
                  </a:cubicBezTo>
                  <a:cubicBezTo>
                    <a:pt x="126" y="49"/>
                    <a:pt x="126" y="47"/>
                    <a:pt x="128" y="46"/>
                  </a:cubicBezTo>
                  <a:close/>
                  <a:moveTo>
                    <a:pt x="130" y="77"/>
                  </a:moveTo>
                  <a:cubicBezTo>
                    <a:pt x="104" y="77"/>
                    <a:pt x="104" y="77"/>
                    <a:pt x="104" y="77"/>
                  </a:cubicBezTo>
                  <a:cubicBezTo>
                    <a:pt x="104" y="74"/>
                    <a:pt x="103" y="70"/>
                    <a:pt x="102" y="67"/>
                  </a:cubicBezTo>
                  <a:cubicBezTo>
                    <a:pt x="124" y="55"/>
                    <a:pt x="124" y="55"/>
                    <a:pt x="124" y="55"/>
                  </a:cubicBezTo>
                  <a:cubicBezTo>
                    <a:pt x="127" y="61"/>
                    <a:pt x="130" y="69"/>
                    <a:pt x="130" y="77"/>
                  </a:cubicBezTo>
                  <a:close/>
                  <a:moveTo>
                    <a:pt x="114" y="31"/>
                  </a:moveTo>
                  <a:cubicBezTo>
                    <a:pt x="115" y="30"/>
                    <a:pt x="118" y="30"/>
                    <a:pt x="119" y="31"/>
                  </a:cubicBezTo>
                  <a:cubicBezTo>
                    <a:pt x="121" y="32"/>
                    <a:pt x="121" y="34"/>
                    <a:pt x="120" y="36"/>
                  </a:cubicBezTo>
                  <a:cubicBezTo>
                    <a:pt x="118" y="37"/>
                    <a:pt x="116" y="38"/>
                    <a:pt x="114" y="36"/>
                  </a:cubicBezTo>
                  <a:cubicBezTo>
                    <a:pt x="113" y="35"/>
                    <a:pt x="113" y="33"/>
                    <a:pt x="114" y="31"/>
                  </a:cubicBezTo>
                  <a:close/>
                  <a:moveTo>
                    <a:pt x="122" y="52"/>
                  </a:moveTo>
                  <a:cubicBezTo>
                    <a:pt x="100" y="65"/>
                    <a:pt x="100" y="65"/>
                    <a:pt x="100" y="65"/>
                  </a:cubicBezTo>
                  <a:cubicBezTo>
                    <a:pt x="98" y="62"/>
                    <a:pt x="96" y="59"/>
                    <a:pt x="93" y="58"/>
                  </a:cubicBezTo>
                  <a:cubicBezTo>
                    <a:pt x="106" y="35"/>
                    <a:pt x="106" y="35"/>
                    <a:pt x="106" y="35"/>
                  </a:cubicBezTo>
                  <a:cubicBezTo>
                    <a:pt x="112" y="40"/>
                    <a:pt x="118" y="45"/>
                    <a:pt x="122" y="52"/>
                  </a:cubicBezTo>
                  <a:close/>
                  <a:moveTo>
                    <a:pt x="79" y="95"/>
                  </a:moveTo>
                  <a:cubicBezTo>
                    <a:pt x="70" y="95"/>
                    <a:pt x="63" y="87"/>
                    <a:pt x="63" y="79"/>
                  </a:cubicBezTo>
                  <a:cubicBezTo>
                    <a:pt x="63" y="70"/>
                    <a:pt x="70" y="63"/>
                    <a:pt x="79" y="63"/>
                  </a:cubicBezTo>
                  <a:cubicBezTo>
                    <a:pt x="88" y="63"/>
                    <a:pt x="95" y="70"/>
                    <a:pt x="95" y="79"/>
                  </a:cubicBezTo>
                  <a:cubicBezTo>
                    <a:pt x="95" y="87"/>
                    <a:pt x="88" y="95"/>
                    <a:pt x="79" y="95"/>
                  </a:cubicBezTo>
                  <a:close/>
                  <a:moveTo>
                    <a:pt x="96" y="22"/>
                  </a:moveTo>
                  <a:cubicBezTo>
                    <a:pt x="96" y="20"/>
                    <a:pt x="99" y="19"/>
                    <a:pt x="100" y="20"/>
                  </a:cubicBezTo>
                  <a:cubicBezTo>
                    <a:pt x="102" y="21"/>
                    <a:pt x="103" y="23"/>
                    <a:pt x="102" y="25"/>
                  </a:cubicBezTo>
                  <a:cubicBezTo>
                    <a:pt x="102" y="26"/>
                    <a:pt x="100" y="27"/>
                    <a:pt x="98" y="27"/>
                  </a:cubicBezTo>
                  <a:cubicBezTo>
                    <a:pt x="96" y="26"/>
                    <a:pt x="95" y="24"/>
                    <a:pt x="96" y="22"/>
                  </a:cubicBezTo>
                  <a:close/>
                  <a:moveTo>
                    <a:pt x="103" y="34"/>
                  </a:moveTo>
                  <a:cubicBezTo>
                    <a:pt x="90" y="56"/>
                    <a:pt x="90" y="56"/>
                    <a:pt x="90" y="56"/>
                  </a:cubicBezTo>
                  <a:cubicBezTo>
                    <a:pt x="87" y="55"/>
                    <a:pt x="84" y="54"/>
                    <a:pt x="81" y="53"/>
                  </a:cubicBezTo>
                  <a:cubicBezTo>
                    <a:pt x="81" y="28"/>
                    <a:pt x="81" y="28"/>
                    <a:pt x="81" y="28"/>
                  </a:cubicBezTo>
                  <a:cubicBezTo>
                    <a:pt x="89" y="28"/>
                    <a:pt x="96" y="30"/>
                    <a:pt x="103" y="34"/>
                  </a:cubicBezTo>
                  <a:close/>
                  <a:moveTo>
                    <a:pt x="79" y="16"/>
                  </a:moveTo>
                  <a:cubicBezTo>
                    <a:pt x="81" y="16"/>
                    <a:pt x="83" y="18"/>
                    <a:pt x="83" y="20"/>
                  </a:cubicBezTo>
                  <a:cubicBezTo>
                    <a:pt x="83" y="22"/>
                    <a:pt x="81" y="23"/>
                    <a:pt x="79" y="23"/>
                  </a:cubicBezTo>
                  <a:cubicBezTo>
                    <a:pt x="77" y="23"/>
                    <a:pt x="75" y="22"/>
                    <a:pt x="75" y="20"/>
                  </a:cubicBezTo>
                  <a:cubicBezTo>
                    <a:pt x="75" y="18"/>
                    <a:pt x="77" y="16"/>
                    <a:pt x="79" y="16"/>
                  </a:cubicBezTo>
                  <a:close/>
                  <a:moveTo>
                    <a:pt x="77" y="28"/>
                  </a:moveTo>
                  <a:cubicBezTo>
                    <a:pt x="77" y="53"/>
                    <a:pt x="77" y="53"/>
                    <a:pt x="77" y="53"/>
                  </a:cubicBezTo>
                  <a:cubicBezTo>
                    <a:pt x="74" y="54"/>
                    <a:pt x="71" y="55"/>
                    <a:pt x="68" y="56"/>
                  </a:cubicBezTo>
                  <a:cubicBezTo>
                    <a:pt x="55" y="34"/>
                    <a:pt x="55" y="34"/>
                    <a:pt x="55" y="34"/>
                  </a:cubicBezTo>
                  <a:cubicBezTo>
                    <a:pt x="62" y="30"/>
                    <a:pt x="69" y="28"/>
                    <a:pt x="77" y="28"/>
                  </a:cubicBezTo>
                  <a:close/>
                  <a:moveTo>
                    <a:pt x="58" y="20"/>
                  </a:moveTo>
                  <a:cubicBezTo>
                    <a:pt x="60" y="19"/>
                    <a:pt x="62" y="20"/>
                    <a:pt x="62" y="22"/>
                  </a:cubicBezTo>
                  <a:cubicBezTo>
                    <a:pt x="63" y="24"/>
                    <a:pt x="62" y="26"/>
                    <a:pt x="60" y="27"/>
                  </a:cubicBezTo>
                  <a:cubicBezTo>
                    <a:pt x="58" y="27"/>
                    <a:pt x="56" y="26"/>
                    <a:pt x="56" y="25"/>
                  </a:cubicBezTo>
                  <a:cubicBezTo>
                    <a:pt x="55" y="23"/>
                    <a:pt x="56" y="21"/>
                    <a:pt x="58" y="20"/>
                  </a:cubicBezTo>
                  <a:close/>
                  <a:moveTo>
                    <a:pt x="52" y="35"/>
                  </a:moveTo>
                  <a:cubicBezTo>
                    <a:pt x="65" y="58"/>
                    <a:pt x="65" y="58"/>
                    <a:pt x="65" y="58"/>
                  </a:cubicBezTo>
                  <a:cubicBezTo>
                    <a:pt x="62" y="59"/>
                    <a:pt x="60" y="62"/>
                    <a:pt x="58" y="65"/>
                  </a:cubicBezTo>
                  <a:cubicBezTo>
                    <a:pt x="36" y="52"/>
                    <a:pt x="36" y="52"/>
                    <a:pt x="36" y="52"/>
                  </a:cubicBezTo>
                  <a:cubicBezTo>
                    <a:pt x="40" y="45"/>
                    <a:pt x="46" y="40"/>
                    <a:pt x="52" y="35"/>
                  </a:cubicBezTo>
                  <a:close/>
                  <a:moveTo>
                    <a:pt x="39" y="31"/>
                  </a:moveTo>
                  <a:cubicBezTo>
                    <a:pt x="41" y="30"/>
                    <a:pt x="43" y="30"/>
                    <a:pt x="44" y="31"/>
                  </a:cubicBezTo>
                  <a:cubicBezTo>
                    <a:pt x="45" y="33"/>
                    <a:pt x="45" y="35"/>
                    <a:pt x="44" y="36"/>
                  </a:cubicBezTo>
                  <a:cubicBezTo>
                    <a:pt x="42" y="38"/>
                    <a:pt x="40" y="37"/>
                    <a:pt x="39" y="36"/>
                  </a:cubicBezTo>
                  <a:cubicBezTo>
                    <a:pt x="37" y="34"/>
                    <a:pt x="38" y="32"/>
                    <a:pt x="39" y="31"/>
                  </a:cubicBezTo>
                  <a:close/>
                  <a:moveTo>
                    <a:pt x="34" y="55"/>
                  </a:moveTo>
                  <a:cubicBezTo>
                    <a:pt x="56" y="67"/>
                    <a:pt x="56" y="67"/>
                    <a:pt x="56" y="67"/>
                  </a:cubicBezTo>
                  <a:cubicBezTo>
                    <a:pt x="55" y="70"/>
                    <a:pt x="54" y="74"/>
                    <a:pt x="54" y="77"/>
                  </a:cubicBezTo>
                  <a:cubicBezTo>
                    <a:pt x="28" y="77"/>
                    <a:pt x="28" y="77"/>
                    <a:pt x="28" y="77"/>
                  </a:cubicBezTo>
                  <a:cubicBezTo>
                    <a:pt x="29" y="69"/>
                    <a:pt x="31" y="61"/>
                    <a:pt x="34" y="55"/>
                  </a:cubicBezTo>
                  <a:close/>
                  <a:moveTo>
                    <a:pt x="25" y="47"/>
                  </a:moveTo>
                  <a:cubicBezTo>
                    <a:pt x="26" y="46"/>
                    <a:pt x="28" y="45"/>
                    <a:pt x="30" y="46"/>
                  </a:cubicBezTo>
                  <a:cubicBezTo>
                    <a:pt x="32" y="47"/>
                    <a:pt x="32" y="49"/>
                    <a:pt x="31" y="51"/>
                  </a:cubicBezTo>
                  <a:cubicBezTo>
                    <a:pt x="30" y="53"/>
                    <a:pt x="28" y="53"/>
                    <a:pt x="26" y="52"/>
                  </a:cubicBezTo>
                  <a:cubicBezTo>
                    <a:pt x="25" y="51"/>
                    <a:pt x="24" y="49"/>
                    <a:pt x="25" y="47"/>
                  </a:cubicBezTo>
                  <a:close/>
                  <a:moveTo>
                    <a:pt x="18" y="68"/>
                  </a:moveTo>
                  <a:cubicBezTo>
                    <a:pt x="18" y="66"/>
                    <a:pt x="20" y="65"/>
                    <a:pt x="22" y="65"/>
                  </a:cubicBezTo>
                  <a:cubicBezTo>
                    <a:pt x="24" y="65"/>
                    <a:pt x="25" y="67"/>
                    <a:pt x="25" y="69"/>
                  </a:cubicBezTo>
                  <a:cubicBezTo>
                    <a:pt x="24" y="71"/>
                    <a:pt x="23" y="72"/>
                    <a:pt x="21" y="72"/>
                  </a:cubicBezTo>
                  <a:cubicBezTo>
                    <a:pt x="19" y="72"/>
                    <a:pt x="17" y="70"/>
                    <a:pt x="18" y="68"/>
                  </a:cubicBezTo>
                  <a:close/>
                  <a:moveTo>
                    <a:pt x="22" y="92"/>
                  </a:moveTo>
                  <a:cubicBezTo>
                    <a:pt x="20" y="93"/>
                    <a:pt x="18" y="91"/>
                    <a:pt x="18" y="89"/>
                  </a:cubicBezTo>
                  <a:cubicBezTo>
                    <a:pt x="17" y="88"/>
                    <a:pt x="19" y="86"/>
                    <a:pt x="21" y="85"/>
                  </a:cubicBezTo>
                  <a:cubicBezTo>
                    <a:pt x="23" y="85"/>
                    <a:pt x="24" y="86"/>
                    <a:pt x="25" y="88"/>
                  </a:cubicBezTo>
                  <a:cubicBezTo>
                    <a:pt x="25" y="90"/>
                    <a:pt x="24" y="92"/>
                    <a:pt x="22" y="92"/>
                  </a:cubicBezTo>
                  <a:close/>
                  <a:moveTo>
                    <a:pt x="30" y="111"/>
                  </a:moveTo>
                  <a:cubicBezTo>
                    <a:pt x="28" y="112"/>
                    <a:pt x="26" y="112"/>
                    <a:pt x="25" y="110"/>
                  </a:cubicBezTo>
                  <a:cubicBezTo>
                    <a:pt x="24" y="108"/>
                    <a:pt x="25" y="106"/>
                    <a:pt x="26" y="105"/>
                  </a:cubicBezTo>
                  <a:cubicBezTo>
                    <a:pt x="28" y="104"/>
                    <a:pt x="30" y="105"/>
                    <a:pt x="31" y="106"/>
                  </a:cubicBezTo>
                  <a:cubicBezTo>
                    <a:pt x="32" y="108"/>
                    <a:pt x="32" y="110"/>
                    <a:pt x="30" y="111"/>
                  </a:cubicBezTo>
                  <a:close/>
                  <a:moveTo>
                    <a:pt x="28" y="80"/>
                  </a:moveTo>
                  <a:cubicBezTo>
                    <a:pt x="54" y="80"/>
                    <a:pt x="54" y="80"/>
                    <a:pt x="54" y="80"/>
                  </a:cubicBezTo>
                  <a:cubicBezTo>
                    <a:pt x="54" y="84"/>
                    <a:pt x="55" y="87"/>
                    <a:pt x="56" y="90"/>
                  </a:cubicBezTo>
                  <a:cubicBezTo>
                    <a:pt x="34" y="103"/>
                    <a:pt x="34" y="103"/>
                    <a:pt x="34" y="103"/>
                  </a:cubicBezTo>
                  <a:cubicBezTo>
                    <a:pt x="31" y="96"/>
                    <a:pt x="29" y="88"/>
                    <a:pt x="28" y="80"/>
                  </a:cubicBezTo>
                  <a:close/>
                  <a:moveTo>
                    <a:pt x="44" y="126"/>
                  </a:moveTo>
                  <a:cubicBezTo>
                    <a:pt x="43" y="127"/>
                    <a:pt x="41" y="128"/>
                    <a:pt x="39" y="126"/>
                  </a:cubicBezTo>
                  <a:cubicBezTo>
                    <a:pt x="38" y="125"/>
                    <a:pt x="37" y="123"/>
                    <a:pt x="39" y="121"/>
                  </a:cubicBezTo>
                  <a:cubicBezTo>
                    <a:pt x="40" y="120"/>
                    <a:pt x="42" y="120"/>
                    <a:pt x="44" y="121"/>
                  </a:cubicBezTo>
                  <a:cubicBezTo>
                    <a:pt x="45" y="122"/>
                    <a:pt x="45" y="124"/>
                    <a:pt x="44" y="126"/>
                  </a:cubicBezTo>
                  <a:close/>
                  <a:moveTo>
                    <a:pt x="36" y="105"/>
                  </a:moveTo>
                  <a:cubicBezTo>
                    <a:pt x="58" y="93"/>
                    <a:pt x="58" y="93"/>
                    <a:pt x="58" y="93"/>
                  </a:cubicBezTo>
                  <a:cubicBezTo>
                    <a:pt x="60" y="95"/>
                    <a:pt x="62" y="98"/>
                    <a:pt x="65" y="100"/>
                  </a:cubicBezTo>
                  <a:cubicBezTo>
                    <a:pt x="52" y="122"/>
                    <a:pt x="52" y="122"/>
                    <a:pt x="52" y="122"/>
                  </a:cubicBezTo>
                  <a:cubicBezTo>
                    <a:pt x="46" y="118"/>
                    <a:pt x="40" y="112"/>
                    <a:pt x="36" y="105"/>
                  </a:cubicBezTo>
                  <a:close/>
                  <a:moveTo>
                    <a:pt x="62" y="135"/>
                  </a:moveTo>
                  <a:cubicBezTo>
                    <a:pt x="62" y="137"/>
                    <a:pt x="60" y="138"/>
                    <a:pt x="58" y="137"/>
                  </a:cubicBezTo>
                  <a:cubicBezTo>
                    <a:pt x="56" y="137"/>
                    <a:pt x="55" y="135"/>
                    <a:pt x="56" y="133"/>
                  </a:cubicBezTo>
                  <a:cubicBezTo>
                    <a:pt x="56" y="131"/>
                    <a:pt x="58" y="130"/>
                    <a:pt x="60" y="131"/>
                  </a:cubicBezTo>
                  <a:cubicBezTo>
                    <a:pt x="62" y="131"/>
                    <a:pt x="63" y="133"/>
                    <a:pt x="62" y="135"/>
                  </a:cubicBezTo>
                  <a:close/>
                  <a:moveTo>
                    <a:pt x="55" y="124"/>
                  </a:moveTo>
                  <a:cubicBezTo>
                    <a:pt x="68" y="101"/>
                    <a:pt x="68" y="101"/>
                    <a:pt x="68" y="101"/>
                  </a:cubicBezTo>
                  <a:cubicBezTo>
                    <a:pt x="71" y="103"/>
                    <a:pt x="74" y="104"/>
                    <a:pt x="77" y="104"/>
                  </a:cubicBezTo>
                  <a:cubicBezTo>
                    <a:pt x="77" y="130"/>
                    <a:pt x="77" y="130"/>
                    <a:pt x="77" y="130"/>
                  </a:cubicBezTo>
                  <a:cubicBezTo>
                    <a:pt x="69" y="129"/>
                    <a:pt x="62" y="127"/>
                    <a:pt x="55" y="124"/>
                  </a:cubicBezTo>
                  <a:close/>
                  <a:moveTo>
                    <a:pt x="79" y="141"/>
                  </a:moveTo>
                  <a:cubicBezTo>
                    <a:pt x="77" y="141"/>
                    <a:pt x="75" y="139"/>
                    <a:pt x="75" y="137"/>
                  </a:cubicBezTo>
                  <a:cubicBezTo>
                    <a:pt x="75" y="135"/>
                    <a:pt x="77" y="134"/>
                    <a:pt x="79" y="134"/>
                  </a:cubicBezTo>
                  <a:cubicBezTo>
                    <a:pt x="81" y="134"/>
                    <a:pt x="83" y="135"/>
                    <a:pt x="83" y="137"/>
                  </a:cubicBezTo>
                  <a:cubicBezTo>
                    <a:pt x="83" y="139"/>
                    <a:pt x="81" y="141"/>
                    <a:pt x="79" y="141"/>
                  </a:cubicBezTo>
                  <a:close/>
                  <a:moveTo>
                    <a:pt x="81" y="130"/>
                  </a:moveTo>
                  <a:cubicBezTo>
                    <a:pt x="81" y="104"/>
                    <a:pt x="81" y="104"/>
                    <a:pt x="81" y="104"/>
                  </a:cubicBezTo>
                  <a:cubicBezTo>
                    <a:pt x="84" y="104"/>
                    <a:pt x="87" y="103"/>
                    <a:pt x="90" y="101"/>
                  </a:cubicBezTo>
                  <a:cubicBezTo>
                    <a:pt x="103" y="124"/>
                    <a:pt x="103" y="124"/>
                    <a:pt x="103" y="124"/>
                  </a:cubicBezTo>
                  <a:cubicBezTo>
                    <a:pt x="96" y="127"/>
                    <a:pt x="89" y="129"/>
                    <a:pt x="81" y="130"/>
                  </a:cubicBezTo>
                  <a:close/>
                  <a:moveTo>
                    <a:pt x="100" y="137"/>
                  </a:moveTo>
                  <a:cubicBezTo>
                    <a:pt x="99" y="138"/>
                    <a:pt x="96" y="137"/>
                    <a:pt x="96" y="135"/>
                  </a:cubicBezTo>
                  <a:cubicBezTo>
                    <a:pt x="95" y="133"/>
                    <a:pt x="96" y="131"/>
                    <a:pt x="98" y="131"/>
                  </a:cubicBezTo>
                  <a:cubicBezTo>
                    <a:pt x="100" y="130"/>
                    <a:pt x="102" y="131"/>
                    <a:pt x="102" y="133"/>
                  </a:cubicBezTo>
                  <a:cubicBezTo>
                    <a:pt x="103" y="135"/>
                    <a:pt x="102" y="137"/>
                    <a:pt x="100" y="137"/>
                  </a:cubicBezTo>
                  <a:close/>
                  <a:moveTo>
                    <a:pt x="106" y="122"/>
                  </a:moveTo>
                  <a:cubicBezTo>
                    <a:pt x="93" y="100"/>
                    <a:pt x="93" y="100"/>
                    <a:pt x="93" y="100"/>
                  </a:cubicBezTo>
                  <a:cubicBezTo>
                    <a:pt x="96" y="98"/>
                    <a:pt x="98" y="95"/>
                    <a:pt x="100" y="93"/>
                  </a:cubicBezTo>
                  <a:cubicBezTo>
                    <a:pt x="122" y="105"/>
                    <a:pt x="122" y="105"/>
                    <a:pt x="122" y="105"/>
                  </a:cubicBezTo>
                  <a:cubicBezTo>
                    <a:pt x="118" y="112"/>
                    <a:pt x="112" y="118"/>
                    <a:pt x="106" y="122"/>
                  </a:cubicBezTo>
                  <a:close/>
                  <a:moveTo>
                    <a:pt x="119" y="126"/>
                  </a:moveTo>
                  <a:cubicBezTo>
                    <a:pt x="118" y="128"/>
                    <a:pt x="115" y="127"/>
                    <a:pt x="114" y="126"/>
                  </a:cubicBezTo>
                  <a:cubicBezTo>
                    <a:pt x="113" y="124"/>
                    <a:pt x="113" y="122"/>
                    <a:pt x="114" y="121"/>
                  </a:cubicBezTo>
                  <a:cubicBezTo>
                    <a:pt x="116" y="120"/>
                    <a:pt x="118" y="120"/>
                    <a:pt x="120" y="121"/>
                  </a:cubicBezTo>
                  <a:cubicBezTo>
                    <a:pt x="121" y="123"/>
                    <a:pt x="121" y="125"/>
                    <a:pt x="119" y="126"/>
                  </a:cubicBezTo>
                  <a:close/>
                  <a:moveTo>
                    <a:pt x="124" y="103"/>
                  </a:moveTo>
                  <a:cubicBezTo>
                    <a:pt x="102" y="90"/>
                    <a:pt x="102" y="90"/>
                    <a:pt x="102" y="90"/>
                  </a:cubicBezTo>
                  <a:cubicBezTo>
                    <a:pt x="103" y="87"/>
                    <a:pt x="104" y="84"/>
                    <a:pt x="104" y="80"/>
                  </a:cubicBezTo>
                  <a:cubicBezTo>
                    <a:pt x="130" y="80"/>
                    <a:pt x="130" y="80"/>
                    <a:pt x="130" y="80"/>
                  </a:cubicBezTo>
                  <a:cubicBezTo>
                    <a:pt x="130" y="88"/>
                    <a:pt x="127" y="96"/>
                    <a:pt x="124" y="103"/>
                  </a:cubicBezTo>
                  <a:close/>
                  <a:moveTo>
                    <a:pt x="133" y="110"/>
                  </a:moveTo>
                  <a:cubicBezTo>
                    <a:pt x="132" y="112"/>
                    <a:pt x="130" y="112"/>
                    <a:pt x="128" y="111"/>
                  </a:cubicBezTo>
                  <a:cubicBezTo>
                    <a:pt x="126" y="110"/>
                    <a:pt x="126" y="108"/>
                    <a:pt x="127" y="106"/>
                  </a:cubicBezTo>
                  <a:cubicBezTo>
                    <a:pt x="128" y="105"/>
                    <a:pt x="130" y="104"/>
                    <a:pt x="132" y="105"/>
                  </a:cubicBezTo>
                  <a:cubicBezTo>
                    <a:pt x="133" y="106"/>
                    <a:pt x="134" y="108"/>
                    <a:pt x="133" y="110"/>
                  </a:cubicBezTo>
                  <a:close/>
                  <a:moveTo>
                    <a:pt x="140" y="89"/>
                  </a:moveTo>
                  <a:cubicBezTo>
                    <a:pt x="140" y="91"/>
                    <a:pt x="138" y="93"/>
                    <a:pt x="136" y="92"/>
                  </a:cubicBezTo>
                  <a:cubicBezTo>
                    <a:pt x="134" y="92"/>
                    <a:pt x="133" y="90"/>
                    <a:pt x="133" y="88"/>
                  </a:cubicBezTo>
                  <a:cubicBezTo>
                    <a:pt x="134" y="86"/>
                    <a:pt x="136" y="85"/>
                    <a:pt x="137" y="85"/>
                  </a:cubicBezTo>
                  <a:cubicBezTo>
                    <a:pt x="139" y="86"/>
                    <a:pt x="141" y="88"/>
                    <a:pt x="140" y="89"/>
                  </a:cubicBezTo>
                  <a:close/>
                  <a:moveTo>
                    <a:pt x="137" y="72"/>
                  </a:moveTo>
                  <a:cubicBezTo>
                    <a:pt x="136" y="72"/>
                    <a:pt x="134" y="71"/>
                    <a:pt x="133" y="69"/>
                  </a:cubicBezTo>
                  <a:cubicBezTo>
                    <a:pt x="133" y="67"/>
                    <a:pt x="134" y="65"/>
                    <a:pt x="136" y="65"/>
                  </a:cubicBezTo>
                  <a:cubicBezTo>
                    <a:pt x="138" y="65"/>
                    <a:pt x="140" y="66"/>
                    <a:pt x="140" y="68"/>
                  </a:cubicBezTo>
                  <a:cubicBezTo>
                    <a:pt x="141" y="70"/>
                    <a:pt x="139" y="72"/>
                    <a:pt x="137" y="72"/>
                  </a:cubicBezTo>
                  <a:close/>
                </a:path>
              </a:pathLst>
            </a:custGeom>
            <a:solidFill>
              <a:schemeClr val="bg1">
                <a:alpha val="76000"/>
              </a:schemeClr>
            </a:solidFill>
            <a:ln>
              <a:noFill/>
            </a:ln>
          </p:spPr>
          <p:txBody>
            <a:bodyPr vert="horz" wrap="square" lIns="34290" tIns="17145" rIns="34290" bIns="17145" numCol="1" anchor="t" anchorCtr="0" compatLnSpc="1">
              <a:prstTxWarp prst="textNoShape">
                <a:avLst/>
              </a:prstTxWarp>
            </a:bodyPr>
            <a:lstStyle/>
            <a:p>
              <a:endParaRPr lang="th-TH" sz="675"/>
            </a:p>
          </p:txBody>
        </p:sp>
      </p:grpSp>
      <p:sp>
        <p:nvSpPr>
          <p:cNvPr id="157" name="TextBox 163">
            <a:extLst>
              <a:ext uri="{FF2B5EF4-FFF2-40B4-BE49-F238E27FC236}">
                <a16:creationId xmlns:a16="http://schemas.microsoft.com/office/drawing/2014/main" id="{7F38B9A8-C3C8-4ADE-9170-26334F26BFA9}"/>
              </a:ext>
            </a:extLst>
          </p:cNvPr>
          <p:cNvSpPr txBox="1"/>
          <p:nvPr/>
        </p:nvSpPr>
        <p:spPr>
          <a:xfrm>
            <a:off x="1314481" y="2200276"/>
            <a:ext cx="2079254" cy="225112"/>
          </a:xfrm>
          <a:prstGeom prst="rect">
            <a:avLst/>
          </a:prstGeom>
          <a:noFill/>
        </p:spPr>
        <p:txBody>
          <a:bodyPr wrap="square" lIns="68567" tIns="34283" rIns="68567" bIns="34283" rtlCol="0">
            <a:spAutoFit/>
          </a:bodyPr>
          <a:lstStyle/>
          <a:p>
            <a:r>
              <a:rPr lang="en-US" sz="1013" b="1" dirty="0">
                <a:solidFill>
                  <a:schemeClr val="accent5"/>
                </a:solidFill>
                <a:ea typeface="Lato" pitchFamily="34" charset="0"/>
                <a:cs typeface="Lato" pitchFamily="34" charset="0"/>
              </a:rPr>
              <a:t>Description Two</a:t>
            </a:r>
            <a:endParaRPr lang="id-ID" sz="1013" b="1" dirty="0">
              <a:solidFill>
                <a:schemeClr val="accent5"/>
              </a:solidFill>
              <a:ea typeface="Lato" pitchFamily="34" charset="0"/>
              <a:cs typeface="Lato" pitchFamily="34" charset="0"/>
            </a:endParaRPr>
          </a:p>
        </p:txBody>
      </p:sp>
      <p:sp>
        <p:nvSpPr>
          <p:cNvPr id="158" name="Round Same Side Corner Rectangle 58">
            <a:extLst>
              <a:ext uri="{FF2B5EF4-FFF2-40B4-BE49-F238E27FC236}">
                <a16:creationId xmlns:a16="http://schemas.microsoft.com/office/drawing/2014/main" id="{B5CF3C2C-8383-4DD4-ADB3-C48CEF9813A6}"/>
              </a:ext>
            </a:extLst>
          </p:cNvPr>
          <p:cNvSpPr/>
          <p:nvPr/>
        </p:nvSpPr>
        <p:spPr>
          <a:xfrm rot="10800000" flipH="1">
            <a:off x="1413021" y="2562467"/>
            <a:ext cx="41137" cy="342597"/>
          </a:xfrm>
          <a:prstGeom prst="round2SameRect">
            <a:avLst>
              <a:gd name="adj1" fmla="val 50000"/>
              <a:gd name="adj2" fmla="val 50000"/>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lIns="82283" tIns="41141" rIns="82283" bIns="41141" rtlCol="0" anchor="ctr"/>
          <a:lstStyle/>
          <a:p>
            <a:pPr algn="ctr"/>
            <a:endParaRPr lang="bg-BG" sz="675" dirty="0"/>
          </a:p>
        </p:txBody>
      </p:sp>
      <p:sp>
        <p:nvSpPr>
          <p:cNvPr id="159" name="TextBox 169">
            <a:extLst>
              <a:ext uri="{FF2B5EF4-FFF2-40B4-BE49-F238E27FC236}">
                <a16:creationId xmlns:a16="http://schemas.microsoft.com/office/drawing/2014/main" id="{BD4158BC-C168-44DE-A49F-4F94E9404A65}"/>
              </a:ext>
            </a:extLst>
          </p:cNvPr>
          <p:cNvSpPr txBox="1"/>
          <p:nvPr/>
        </p:nvSpPr>
        <p:spPr>
          <a:xfrm>
            <a:off x="1433589" y="2477261"/>
            <a:ext cx="2309736" cy="498584"/>
          </a:xfrm>
          <a:prstGeom prst="rect">
            <a:avLst/>
          </a:prstGeom>
          <a:noFill/>
        </p:spPr>
        <p:txBody>
          <a:bodyPr wrap="square" lIns="82283" tIns="41141" rIns="82283" bIns="41141" rtlCol="0">
            <a:spAutoFit/>
          </a:bodyPr>
          <a:lstStyle/>
          <a:p>
            <a:r>
              <a:rPr lang="en-US" sz="900" dirty="0">
                <a:solidFill>
                  <a:schemeClr val="tx1">
                    <a:lumMod val="50000"/>
                    <a:lumOff val="50000"/>
                  </a:schemeClr>
                </a:solidFill>
                <a:ea typeface="Lato" pitchFamily="34" charset="0"/>
                <a:cs typeface="Lato" pitchFamily="34" charset="0"/>
              </a:rPr>
              <a:t>Lorem Ipsum has two main data statistical this methodologies important Data analysis which summarizes.</a:t>
            </a:r>
          </a:p>
        </p:txBody>
      </p:sp>
      <p:grpSp>
        <p:nvGrpSpPr>
          <p:cNvPr id="160" name="กลุ่ม 170">
            <a:extLst>
              <a:ext uri="{FF2B5EF4-FFF2-40B4-BE49-F238E27FC236}">
                <a16:creationId xmlns:a16="http://schemas.microsoft.com/office/drawing/2014/main" id="{C3AA9E25-D3D3-4605-BDFF-6126B21E5253}"/>
              </a:ext>
            </a:extLst>
          </p:cNvPr>
          <p:cNvGrpSpPr/>
          <p:nvPr/>
        </p:nvGrpSpPr>
        <p:grpSpPr>
          <a:xfrm>
            <a:off x="632824" y="3453883"/>
            <a:ext cx="689493" cy="689493"/>
            <a:chOff x="1657366" y="9210353"/>
            <a:chExt cx="1838647" cy="1838647"/>
          </a:xfrm>
        </p:grpSpPr>
        <p:sp>
          <p:nvSpPr>
            <p:cNvPr id="161" name="วงรี 171">
              <a:extLst>
                <a:ext uri="{FF2B5EF4-FFF2-40B4-BE49-F238E27FC236}">
                  <a16:creationId xmlns:a16="http://schemas.microsoft.com/office/drawing/2014/main" id="{BEDEC941-93A6-4D46-B7A9-749B8B9D8D55}"/>
                </a:ext>
              </a:extLst>
            </p:cNvPr>
            <p:cNvSpPr/>
            <p:nvPr/>
          </p:nvSpPr>
          <p:spPr>
            <a:xfrm>
              <a:off x="1657366" y="9210353"/>
              <a:ext cx="1838647" cy="1838647"/>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th-TH" sz="675" dirty="0"/>
            </a:p>
          </p:txBody>
        </p:sp>
        <p:sp>
          <p:nvSpPr>
            <p:cNvPr id="162" name="Freeform 318">
              <a:extLst>
                <a:ext uri="{FF2B5EF4-FFF2-40B4-BE49-F238E27FC236}">
                  <a16:creationId xmlns:a16="http://schemas.microsoft.com/office/drawing/2014/main" id="{6448748A-4F3F-46CC-953F-CC0DB20AF4BF}"/>
                </a:ext>
              </a:extLst>
            </p:cNvPr>
            <p:cNvSpPr>
              <a:spLocks noEditPoints="1"/>
            </p:cNvSpPr>
            <p:nvPr/>
          </p:nvSpPr>
          <p:spPr bwMode="auto">
            <a:xfrm flipH="1">
              <a:off x="1915502" y="9489478"/>
              <a:ext cx="1322377" cy="1279115"/>
            </a:xfrm>
            <a:custGeom>
              <a:avLst/>
              <a:gdLst>
                <a:gd name="T0" fmla="*/ 147 w 158"/>
                <a:gd name="T1" fmla="*/ 70 h 157"/>
                <a:gd name="T2" fmla="*/ 144 w 158"/>
                <a:gd name="T3" fmla="*/ 59 h 157"/>
                <a:gd name="T4" fmla="*/ 140 w 158"/>
                <a:gd name="T5" fmla="*/ 47 h 157"/>
                <a:gd name="T6" fmla="*/ 134 w 158"/>
                <a:gd name="T7" fmla="*/ 37 h 157"/>
                <a:gd name="T8" fmla="*/ 126 w 158"/>
                <a:gd name="T9" fmla="*/ 28 h 157"/>
                <a:gd name="T10" fmla="*/ 116 w 158"/>
                <a:gd name="T11" fmla="*/ 21 h 157"/>
                <a:gd name="T12" fmla="*/ 106 w 158"/>
                <a:gd name="T13" fmla="*/ 16 h 157"/>
                <a:gd name="T14" fmla="*/ 94 w 158"/>
                <a:gd name="T15" fmla="*/ 12 h 157"/>
                <a:gd name="T16" fmla="*/ 83 w 158"/>
                <a:gd name="T17" fmla="*/ 10 h 157"/>
                <a:gd name="T18" fmla="*/ 71 w 158"/>
                <a:gd name="T19" fmla="*/ 11 h 157"/>
                <a:gd name="T20" fmla="*/ 59 w 158"/>
                <a:gd name="T21" fmla="*/ 13 h 157"/>
                <a:gd name="T22" fmla="*/ 48 w 158"/>
                <a:gd name="T23" fmla="*/ 18 h 157"/>
                <a:gd name="T24" fmla="*/ 38 w 158"/>
                <a:gd name="T25" fmla="*/ 24 h 157"/>
                <a:gd name="T26" fmla="*/ 29 w 158"/>
                <a:gd name="T27" fmla="*/ 32 h 157"/>
                <a:gd name="T28" fmla="*/ 22 w 158"/>
                <a:gd name="T29" fmla="*/ 41 h 157"/>
                <a:gd name="T30" fmla="*/ 16 w 158"/>
                <a:gd name="T31" fmla="*/ 52 h 157"/>
                <a:gd name="T32" fmla="*/ 12 w 158"/>
                <a:gd name="T33" fmla="*/ 63 h 157"/>
                <a:gd name="T34" fmla="*/ 11 w 158"/>
                <a:gd name="T35" fmla="*/ 75 h 157"/>
                <a:gd name="T36" fmla="*/ 11 w 158"/>
                <a:gd name="T37" fmla="*/ 87 h 157"/>
                <a:gd name="T38" fmla="*/ 14 w 158"/>
                <a:gd name="T39" fmla="*/ 99 h 157"/>
                <a:gd name="T40" fmla="*/ 18 w 158"/>
                <a:gd name="T41" fmla="*/ 110 h 157"/>
                <a:gd name="T42" fmla="*/ 25 w 158"/>
                <a:gd name="T43" fmla="*/ 120 h 157"/>
                <a:gd name="T44" fmla="*/ 33 w 158"/>
                <a:gd name="T45" fmla="*/ 129 h 157"/>
                <a:gd name="T46" fmla="*/ 42 w 158"/>
                <a:gd name="T47" fmla="*/ 136 h 157"/>
                <a:gd name="T48" fmla="*/ 52 w 158"/>
                <a:gd name="T49" fmla="*/ 142 h 157"/>
                <a:gd name="T50" fmla="*/ 64 w 158"/>
                <a:gd name="T51" fmla="*/ 145 h 157"/>
                <a:gd name="T52" fmla="*/ 76 w 158"/>
                <a:gd name="T53" fmla="*/ 147 h 157"/>
                <a:gd name="T54" fmla="*/ 87 w 158"/>
                <a:gd name="T55" fmla="*/ 147 h 157"/>
                <a:gd name="T56" fmla="*/ 99 w 158"/>
                <a:gd name="T57" fmla="*/ 144 h 157"/>
                <a:gd name="T58" fmla="*/ 110 w 158"/>
                <a:gd name="T59" fmla="*/ 140 h 157"/>
                <a:gd name="T60" fmla="*/ 120 w 158"/>
                <a:gd name="T61" fmla="*/ 133 h 157"/>
                <a:gd name="T62" fmla="*/ 129 w 158"/>
                <a:gd name="T63" fmla="*/ 125 h 157"/>
                <a:gd name="T64" fmla="*/ 136 w 158"/>
                <a:gd name="T65" fmla="*/ 116 h 157"/>
                <a:gd name="T66" fmla="*/ 142 w 158"/>
                <a:gd name="T67" fmla="*/ 105 h 157"/>
                <a:gd name="T68" fmla="*/ 146 w 158"/>
                <a:gd name="T69" fmla="*/ 94 h 157"/>
                <a:gd name="T70" fmla="*/ 147 w 158"/>
                <a:gd name="T71" fmla="*/ 82 h 157"/>
                <a:gd name="T72" fmla="*/ 130 w 158"/>
                <a:gd name="T73" fmla="*/ 77 h 157"/>
                <a:gd name="T74" fmla="*/ 120 w 158"/>
                <a:gd name="T75" fmla="*/ 36 h 157"/>
                <a:gd name="T76" fmla="*/ 122 w 158"/>
                <a:gd name="T77" fmla="*/ 52 h 157"/>
                <a:gd name="T78" fmla="*/ 100 w 158"/>
                <a:gd name="T79" fmla="*/ 20 h 157"/>
                <a:gd name="T80" fmla="*/ 81 w 158"/>
                <a:gd name="T81" fmla="*/ 28 h 157"/>
                <a:gd name="T82" fmla="*/ 77 w 158"/>
                <a:gd name="T83" fmla="*/ 28 h 157"/>
                <a:gd name="T84" fmla="*/ 60 w 158"/>
                <a:gd name="T85" fmla="*/ 27 h 157"/>
                <a:gd name="T86" fmla="*/ 52 w 158"/>
                <a:gd name="T87" fmla="*/ 35 h 157"/>
                <a:gd name="T88" fmla="*/ 56 w 158"/>
                <a:gd name="T89" fmla="*/ 67 h 157"/>
                <a:gd name="T90" fmla="*/ 26 w 158"/>
                <a:gd name="T91" fmla="*/ 52 h 157"/>
                <a:gd name="T92" fmla="*/ 22 w 158"/>
                <a:gd name="T93" fmla="*/ 92 h 157"/>
                <a:gd name="T94" fmla="*/ 26 w 158"/>
                <a:gd name="T95" fmla="*/ 105 h 157"/>
                <a:gd name="T96" fmla="*/ 28 w 158"/>
                <a:gd name="T97" fmla="*/ 80 h 157"/>
                <a:gd name="T98" fmla="*/ 58 w 158"/>
                <a:gd name="T99" fmla="*/ 93 h 157"/>
                <a:gd name="T100" fmla="*/ 60 w 158"/>
                <a:gd name="T101" fmla="*/ 131 h 157"/>
                <a:gd name="T102" fmla="*/ 79 w 158"/>
                <a:gd name="T103" fmla="*/ 141 h 157"/>
                <a:gd name="T104" fmla="*/ 90 w 158"/>
                <a:gd name="T105" fmla="*/ 101 h 157"/>
                <a:gd name="T106" fmla="*/ 100 w 158"/>
                <a:gd name="T107" fmla="*/ 137 h 157"/>
                <a:gd name="T108" fmla="*/ 114 w 158"/>
                <a:gd name="T109" fmla="*/ 126 h 157"/>
                <a:gd name="T110" fmla="*/ 130 w 158"/>
                <a:gd name="T111" fmla="*/ 80 h 157"/>
                <a:gd name="T112" fmla="*/ 140 w 158"/>
                <a:gd name="T113" fmla="*/ 89 h 157"/>
                <a:gd name="T114" fmla="*/ 136 w 158"/>
                <a:gd name="T115" fmla="*/ 65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58" h="157">
                  <a:moveTo>
                    <a:pt x="155" y="81"/>
                  </a:moveTo>
                  <a:cubicBezTo>
                    <a:pt x="156" y="81"/>
                    <a:pt x="157" y="81"/>
                    <a:pt x="157" y="80"/>
                  </a:cubicBezTo>
                  <a:cubicBezTo>
                    <a:pt x="157" y="80"/>
                    <a:pt x="158" y="79"/>
                    <a:pt x="158" y="79"/>
                  </a:cubicBezTo>
                  <a:cubicBezTo>
                    <a:pt x="158" y="78"/>
                    <a:pt x="157" y="77"/>
                    <a:pt x="157" y="77"/>
                  </a:cubicBezTo>
                  <a:cubicBezTo>
                    <a:pt x="157" y="76"/>
                    <a:pt x="156" y="76"/>
                    <a:pt x="155" y="76"/>
                  </a:cubicBezTo>
                  <a:cubicBezTo>
                    <a:pt x="155" y="76"/>
                    <a:pt x="151" y="75"/>
                    <a:pt x="147" y="75"/>
                  </a:cubicBezTo>
                  <a:cubicBezTo>
                    <a:pt x="147" y="73"/>
                    <a:pt x="147" y="72"/>
                    <a:pt x="147" y="70"/>
                  </a:cubicBezTo>
                  <a:cubicBezTo>
                    <a:pt x="150" y="69"/>
                    <a:pt x="154" y="68"/>
                    <a:pt x="155" y="68"/>
                  </a:cubicBezTo>
                  <a:cubicBezTo>
                    <a:pt x="155" y="68"/>
                    <a:pt x="156" y="67"/>
                    <a:pt x="156" y="67"/>
                  </a:cubicBezTo>
                  <a:cubicBezTo>
                    <a:pt x="156" y="66"/>
                    <a:pt x="157" y="66"/>
                    <a:pt x="157" y="65"/>
                  </a:cubicBezTo>
                  <a:cubicBezTo>
                    <a:pt x="156" y="64"/>
                    <a:pt x="156" y="64"/>
                    <a:pt x="156" y="63"/>
                  </a:cubicBezTo>
                  <a:cubicBezTo>
                    <a:pt x="155" y="63"/>
                    <a:pt x="154" y="63"/>
                    <a:pt x="154" y="63"/>
                  </a:cubicBezTo>
                  <a:cubicBezTo>
                    <a:pt x="153" y="63"/>
                    <a:pt x="149" y="63"/>
                    <a:pt x="146" y="63"/>
                  </a:cubicBezTo>
                  <a:cubicBezTo>
                    <a:pt x="145" y="62"/>
                    <a:pt x="145" y="60"/>
                    <a:pt x="144" y="59"/>
                  </a:cubicBezTo>
                  <a:cubicBezTo>
                    <a:pt x="148" y="57"/>
                    <a:pt x="151" y="55"/>
                    <a:pt x="152" y="55"/>
                  </a:cubicBezTo>
                  <a:cubicBezTo>
                    <a:pt x="152" y="55"/>
                    <a:pt x="153" y="54"/>
                    <a:pt x="153" y="54"/>
                  </a:cubicBezTo>
                  <a:cubicBezTo>
                    <a:pt x="153" y="53"/>
                    <a:pt x="153" y="52"/>
                    <a:pt x="153" y="52"/>
                  </a:cubicBezTo>
                  <a:cubicBezTo>
                    <a:pt x="153" y="51"/>
                    <a:pt x="152" y="51"/>
                    <a:pt x="152" y="50"/>
                  </a:cubicBezTo>
                  <a:cubicBezTo>
                    <a:pt x="151" y="50"/>
                    <a:pt x="150" y="50"/>
                    <a:pt x="150" y="50"/>
                  </a:cubicBezTo>
                  <a:cubicBezTo>
                    <a:pt x="149" y="50"/>
                    <a:pt x="145" y="51"/>
                    <a:pt x="142" y="52"/>
                  </a:cubicBezTo>
                  <a:cubicBezTo>
                    <a:pt x="141" y="50"/>
                    <a:pt x="141" y="49"/>
                    <a:pt x="140" y="47"/>
                  </a:cubicBezTo>
                  <a:cubicBezTo>
                    <a:pt x="143" y="45"/>
                    <a:pt x="146" y="43"/>
                    <a:pt x="146" y="43"/>
                  </a:cubicBezTo>
                  <a:cubicBezTo>
                    <a:pt x="147" y="42"/>
                    <a:pt x="147" y="42"/>
                    <a:pt x="147" y="41"/>
                  </a:cubicBezTo>
                  <a:cubicBezTo>
                    <a:pt x="148" y="41"/>
                    <a:pt x="148" y="40"/>
                    <a:pt x="147" y="39"/>
                  </a:cubicBezTo>
                  <a:cubicBezTo>
                    <a:pt x="147" y="39"/>
                    <a:pt x="146" y="38"/>
                    <a:pt x="146" y="38"/>
                  </a:cubicBezTo>
                  <a:cubicBezTo>
                    <a:pt x="145" y="38"/>
                    <a:pt x="144" y="38"/>
                    <a:pt x="144" y="38"/>
                  </a:cubicBezTo>
                  <a:cubicBezTo>
                    <a:pt x="143" y="38"/>
                    <a:pt x="140" y="40"/>
                    <a:pt x="136" y="41"/>
                  </a:cubicBezTo>
                  <a:cubicBezTo>
                    <a:pt x="136" y="40"/>
                    <a:pt x="135" y="39"/>
                    <a:pt x="134" y="37"/>
                  </a:cubicBezTo>
                  <a:cubicBezTo>
                    <a:pt x="136" y="35"/>
                    <a:pt x="139" y="32"/>
                    <a:pt x="139" y="32"/>
                  </a:cubicBezTo>
                  <a:cubicBezTo>
                    <a:pt x="140" y="31"/>
                    <a:pt x="140" y="30"/>
                    <a:pt x="140" y="30"/>
                  </a:cubicBezTo>
                  <a:cubicBezTo>
                    <a:pt x="140" y="29"/>
                    <a:pt x="140" y="29"/>
                    <a:pt x="139" y="28"/>
                  </a:cubicBezTo>
                  <a:cubicBezTo>
                    <a:pt x="139" y="27"/>
                    <a:pt x="138" y="27"/>
                    <a:pt x="138" y="27"/>
                  </a:cubicBezTo>
                  <a:cubicBezTo>
                    <a:pt x="137" y="27"/>
                    <a:pt x="136" y="27"/>
                    <a:pt x="136" y="27"/>
                  </a:cubicBezTo>
                  <a:cubicBezTo>
                    <a:pt x="135" y="28"/>
                    <a:pt x="132" y="30"/>
                    <a:pt x="129" y="32"/>
                  </a:cubicBezTo>
                  <a:cubicBezTo>
                    <a:pt x="128" y="31"/>
                    <a:pt x="127" y="30"/>
                    <a:pt x="126" y="28"/>
                  </a:cubicBezTo>
                  <a:cubicBezTo>
                    <a:pt x="128" y="26"/>
                    <a:pt x="130" y="22"/>
                    <a:pt x="130" y="22"/>
                  </a:cubicBezTo>
                  <a:cubicBezTo>
                    <a:pt x="131" y="21"/>
                    <a:pt x="131" y="21"/>
                    <a:pt x="131" y="20"/>
                  </a:cubicBezTo>
                  <a:cubicBezTo>
                    <a:pt x="130" y="19"/>
                    <a:pt x="130" y="19"/>
                    <a:pt x="130" y="18"/>
                  </a:cubicBezTo>
                  <a:cubicBezTo>
                    <a:pt x="129" y="18"/>
                    <a:pt x="128" y="18"/>
                    <a:pt x="128" y="18"/>
                  </a:cubicBezTo>
                  <a:cubicBezTo>
                    <a:pt x="127" y="18"/>
                    <a:pt x="126" y="18"/>
                    <a:pt x="126" y="18"/>
                  </a:cubicBezTo>
                  <a:cubicBezTo>
                    <a:pt x="125" y="19"/>
                    <a:pt x="123" y="22"/>
                    <a:pt x="120" y="24"/>
                  </a:cubicBezTo>
                  <a:cubicBezTo>
                    <a:pt x="119" y="23"/>
                    <a:pt x="118" y="22"/>
                    <a:pt x="116" y="21"/>
                  </a:cubicBezTo>
                  <a:cubicBezTo>
                    <a:pt x="118" y="18"/>
                    <a:pt x="119" y="15"/>
                    <a:pt x="120" y="14"/>
                  </a:cubicBezTo>
                  <a:cubicBezTo>
                    <a:pt x="120" y="13"/>
                    <a:pt x="120" y="13"/>
                    <a:pt x="120" y="12"/>
                  </a:cubicBezTo>
                  <a:cubicBezTo>
                    <a:pt x="119" y="11"/>
                    <a:pt x="119" y="11"/>
                    <a:pt x="118" y="10"/>
                  </a:cubicBezTo>
                  <a:cubicBezTo>
                    <a:pt x="118" y="10"/>
                    <a:pt x="117" y="10"/>
                    <a:pt x="116" y="10"/>
                  </a:cubicBezTo>
                  <a:cubicBezTo>
                    <a:pt x="116" y="10"/>
                    <a:pt x="115" y="11"/>
                    <a:pt x="115" y="11"/>
                  </a:cubicBezTo>
                  <a:cubicBezTo>
                    <a:pt x="114" y="12"/>
                    <a:pt x="112" y="15"/>
                    <a:pt x="110" y="18"/>
                  </a:cubicBezTo>
                  <a:cubicBezTo>
                    <a:pt x="109" y="17"/>
                    <a:pt x="107" y="16"/>
                    <a:pt x="106" y="16"/>
                  </a:cubicBezTo>
                  <a:cubicBezTo>
                    <a:pt x="107" y="12"/>
                    <a:pt x="108" y="9"/>
                    <a:pt x="108" y="8"/>
                  </a:cubicBezTo>
                  <a:cubicBezTo>
                    <a:pt x="108" y="7"/>
                    <a:pt x="108" y="6"/>
                    <a:pt x="107" y="6"/>
                  </a:cubicBezTo>
                  <a:cubicBezTo>
                    <a:pt x="107" y="5"/>
                    <a:pt x="107" y="5"/>
                    <a:pt x="106" y="5"/>
                  </a:cubicBezTo>
                  <a:cubicBezTo>
                    <a:pt x="105" y="4"/>
                    <a:pt x="105" y="4"/>
                    <a:pt x="104" y="5"/>
                  </a:cubicBezTo>
                  <a:cubicBezTo>
                    <a:pt x="103" y="5"/>
                    <a:pt x="103" y="5"/>
                    <a:pt x="103" y="6"/>
                  </a:cubicBezTo>
                  <a:cubicBezTo>
                    <a:pt x="102" y="7"/>
                    <a:pt x="101" y="10"/>
                    <a:pt x="99" y="13"/>
                  </a:cubicBezTo>
                  <a:cubicBezTo>
                    <a:pt x="98" y="13"/>
                    <a:pt x="96" y="12"/>
                    <a:pt x="94" y="12"/>
                  </a:cubicBezTo>
                  <a:cubicBezTo>
                    <a:pt x="95" y="8"/>
                    <a:pt x="95" y="5"/>
                    <a:pt x="95" y="4"/>
                  </a:cubicBezTo>
                  <a:cubicBezTo>
                    <a:pt x="95" y="3"/>
                    <a:pt x="95" y="3"/>
                    <a:pt x="94" y="2"/>
                  </a:cubicBezTo>
                  <a:cubicBezTo>
                    <a:pt x="94" y="2"/>
                    <a:pt x="93" y="1"/>
                    <a:pt x="93" y="1"/>
                  </a:cubicBezTo>
                  <a:cubicBezTo>
                    <a:pt x="92" y="1"/>
                    <a:pt x="91" y="1"/>
                    <a:pt x="91" y="1"/>
                  </a:cubicBezTo>
                  <a:cubicBezTo>
                    <a:pt x="90" y="2"/>
                    <a:pt x="90" y="2"/>
                    <a:pt x="90" y="3"/>
                  </a:cubicBezTo>
                  <a:cubicBezTo>
                    <a:pt x="89" y="4"/>
                    <a:pt x="88" y="7"/>
                    <a:pt x="87" y="11"/>
                  </a:cubicBezTo>
                  <a:cubicBezTo>
                    <a:pt x="86" y="10"/>
                    <a:pt x="84" y="10"/>
                    <a:pt x="83" y="10"/>
                  </a:cubicBezTo>
                  <a:cubicBezTo>
                    <a:pt x="82" y="7"/>
                    <a:pt x="82" y="3"/>
                    <a:pt x="82" y="2"/>
                  </a:cubicBezTo>
                  <a:cubicBezTo>
                    <a:pt x="82" y="2"/>
                    <a:pt x="81" y="1"/>
                    <a:pt x="81" y="1"/>
                  </a:cubicBezTo>
                  <a:cubicBezTo>
                    <a:pt x="80" y="0"/>
                    <a:pt x="80" y="0"/>
                    <a:pt x="79" y="0"/>
                  </a:cubicBezTo>
                  <a:cubicBezTo>
                    <a:pt x="78" y="0"/>
                    <a:pt x="78" y="0"/>
                    <a:pt x="77" y="1"/>
                  </a:cubicBezTo>
                  <a:cubicBezTo>
                    <a:pt x="77" y="1"/>
                    <a:pt x="76" y="2"/>
                    <a:pt x="76" y="2"/>
                  </a:cubicBezTo>
                  <a:cubicBezTo>
                    <a:pt x="76" y="3"/>
                    <a:pt x="76" y="7"/>
                    <a:pt x="76" y="10"/>
                  </a:cubicBezTo>
                  <a:cubicBezTo>
                    <a:pt x="74" y="10"/>
                    <a:pt x="72" y="10"/>
                    <a:pt x="71" y="11"/>
                  </a:cubicBezTo>
                  <a:cubicBezTo>
                    <a:pt x="70" y="7"/>
                    <a:pt x="69" y="4"/>
                    <a:pt x="68" y="3"/>
                  </a:cubicBezTo>
                  <a:cubicBezTo>
                    <a:pt x="68" y="2"/>
                    <a:pt x="68" y="2"/>
                    <a:pt x="67" y="1"/>
                  </a:cubicBezTo>
                  <a:cubicBezTo>
                    <a:pt x="67" y="1"/>
                    <a:pt x="66" y="1"/>
                    <a:pt x="65" y="1"/>
                  </a:cubicBezTo>
                  <a:cubicBezTo>
                    <a:pt x="65" y="1"/>
                    <a:pt x="64" y="2"/>
                    <a:pt x="64" y="2"/>
                  </a:cubicBezTo>
                  <a:cubicBezTo>
                    <a:pt x="63" y="3"/>
                    <a:pt x="63" y="3"/>
                    <a:pt x="63" y="4"/>
                  </a:cubicBezTo>
                  <a:cubicBezTo>
                    <a:pt x="63" y="5"/>
                    <a:pt x="64" y="8"/>
                    <a:pt x="64" y="12"/>
                  </a:cubicBezTo>
                  <a:cubicBezTo>
                    <a:pt x="62" y="12"/>
                    <a:pt x="61" y="13"/>
                    <a:pt x="59" y="13"/>
                  </a:cubicBezTo>
                  <a:cubicBezTo>
                    <a:pt x="57" y="10"/>
                    <a:pt x="56" y="7"/>
                    <a:pt x="56" y="6"/>
                  </a:cubicBezTo>
                  <a:cubicBezTo>
                    <a:pt x="55" y="5"/>
                    <a:pt x="55" y="5"/>
                    <a:pt x="54" y="5"/>
                  </a:cubicBezTo>
                  <a:cubicBezTo>
                    <a:pt x="53" y="4"/>
                    <a:pt x="53" y="4"/>
                    <a:pt x="52" y="5"/>
                  </a:cubicBezTo>
                  <a:cubicBezTo>
                    <a:pt x="52" y="5"/>
                    <a:pt x="51" y="5"/>
                    <a:pt x="51" y="6"/>
                  </a:cubicBezTo>
                  <a:cubicBezTo>
                    <a:pt x="50" y="6"/>
                    <a:pt x="50" y="7"/>
                    <a:pt x="50" y="8"/>
                  </a:cubicBezTo>
                  <a:cubicBezTo>
                    <a:pt x="51" y="9"/>
                    <a:pt x="52" y="12"/>
                    <a:pt x="52" y="16"/>
                  </a:cubicBezTo>
                  <a:cubicBezTo>
                    <a:pt x="51" y="16"/>
                    <a:pt x="49" y="17"/>
                    <a:pt x="48" y="18"/>
                  </a:cubicBezTo>
                  <a:cubicBezTo>
                    <a:pt x="46" y="15"/>
                    <a:pt x="44" y="12"/>
                    <a:pt x="43" y="11"/>
                  </a:cubicBezTo>
                  <a:cubicBezTo>
                    <a:pt x="43" y="11"/>
                    <a:pt x="42" y="10"/>
                    <a:pt x="42" y="10"/>
                  </a:cubicBezTo>
                  <a:cubicBezTo>
                    <a:pt x="41" y="10"/>
                    <a:pt x="40" y="10"/>
                    <a:pt x="40" y="10"/>
                  </a:cubicBezTo>
                  <a:cubicBezTo>
                    <a:pt x="39" y="11"/>
                    <a:pt x="39" y="11"/>
                    <a:pt x="39" y="12"/>
                  </a:cubicBezTo>
                  <a:cubicBezTo>
                    <a:pt x="38" y="13"/>
                    <a:pt x="38" y="13"/>
                    <a:pt x="39" y="14"/>
                  </a:cubicBezTo>
                  <a:cubicBezTo>
                    <a:pt x="39" y="15"/>
                    <a:pt x="40" y="18"/>
                    <a:pt x="42" y="21"/>
                  </a:cubicBezTo>
                  <a:cubicBezTo>
                    <a:pt x="41" y="22"/>
                    <a:pt x="39" y="23"/>
                    <a:pt x="38" y="24"/>
                  </a:cubicBezTo>
                  <a:cubicBezTo>
                    <a:pt x="35" y="22"/>
                    <a:pt x="33" y="19"/>
                    <a:pt x="32" y="18"/>
                  </a:cubicBezTo>
                  <a:cubicBezTo>
                    <a:pt x="32" y="18"/>
                    <a:pt x="31" y="18"/>
                    <a:pt x="30" y="18"/>
                  </a:cubicBezTo>
                  <a:cubicBezTo>
                    <a:pt x="30" y="18"/>
                    <a:pt x="29" y="18"/>
                    <a:pt x="29" y="18"/>
                  </a:cubicBezTo>
                  <a:cubicBezTo>
                    <a:pt x="28" y="19"/>
                    <a:pt x="28" y="19"/>
                    <a:pt x="28" y="20"/>
                  </a:cubicBezTo>
                  <a:cubicBezTo>
                    <a:pt x="27" y="21"/>
                    <a:pt x="28" y="21"/>
                    <a:pt x="28" y="22"/>
                  </a:cubicBezTo>
                  <a:cubicBezTo>
                    <a:pt x="28" y="22"/>
                    <a:pt x="31" y="26"/>
                    <a:pt x="33" y="28"/>
                  </a:cubicBezTo>
                  <a:cubicBezTo>
                    <a:pt x="31" y="30"/>
                    <a:pt x="30" y="31"/>
                    <a:pt x="29" y="32"/>
                  </a:cubicBezTo>
                  <a:cubicBezTo>
                    <a:pt x="26" y="30"/>
                    <a:pt x="23" y="28"/>
                    <a:pt x="22" y="27"/>
                  </a:cubicBezTo>
                  <a:cubicBezTo>
                    <a:pt x="22" y="27"/>
                    <a:pt x="21" y="27"/>
                    <a:pt x="20" y="27"/>
                  </a:cubicBezTo>
                  <a:cubicBezTo>
                    <a:pt x="20" y="27"/>
                    <a:pt x="19" y="27"/>
                    <a:pt x="19" y="28"/>
                  </a:cubicBezTo>
                  <a:cubicBezTo>
                    <a:pt x="18" y="29"/>
                    <a:pt x="18" y="29"/>
                    <a:pt x="18" y="30"/>
                  </a:cubicBezTo>
                  <a:cubicBezTo>
                    <a:pt x="18" y="30"/>
                    <a:pt x="18" y="31"/>
                    <a:pt x="19" y="32"/>
                  </a:cubicBezTo>
                  <a:cubicBezTo>
                    <a:pt x="19" y="32"/>
                    <a:pt x="22" y="35"/>
                    <a:pt x="25" y="37"/>
                  </a:cubicBezTo>
                  <a:cubicBezTo>
                    <a:pt x="24" y="39"/>
                    <a:pt x="23" y="40"/>
                    <a:pt x="22" y="41"/>
                  </a:cubicBezTo>
                  <a:cubicBezTo>
                    <a:pt x="19" y="40"/>
                    <a:pt x="15" y="38"/>
                    <a:pt x="14" y="38"/>
                  </a:cubicBezTo>
                  <a:cubicBezTo>
                    <a:pt x="14" y="38"/>
                    <a:pt x="13" y="38"/>
                    <a:pt x="12" y="38"/>
                  </a:cubicBezTo>
                  <a:cubicBezTo>
                    <a:pt x="12" y="38"/>
                    <a:pt x="11" y="39"/>
                    <a:pt x="11" y="39"/>
                  </a:cubicBezTo>
                  <a:cubicBezTo>
                    <a:pt x="11" y="40"/>
                    <a:pt x="11" y="41"/>
                    <a:pt x="11" y="41"/>
                  </a:cubicBezTo>
                  <a:cubicBezTo>
                    <a:pt x="11" y="42"/>
                    <a:pt x="11" y="42"/>
                    <a:pt x="12" y="43"/>
                  </a:cubicBezTo>
                  <a:cubicBezTo>
                    <a:pt x="12" y="43"/>
                    <a:pt x="15" y="45"/>
                    <a:pt x="18" y="47"/>
                  </a:cubicBezTo>
                  <a:cubicBezTo>
                    <a:pt x="17" y="49"/>
                    <a:pt x="17" y="50"/>
                    <a:pt x="16" y="52"/>
                  </a:cubicBezTo>
                  <a:cubicBezTo>
                    <a:pt x="13" y="51"/>
                    <a:pt x="9" y="50"/>
                    <a:pt x="8" y="50"/>
                  </a:cubicBezTo>
                  <a:cubicBezTo>
                    <a:pt x="8" y="50"/>
                    <a:pt x="7" y="50"/>
                    <a:pt x="6" y="50"/>
                  </a:cubicBezTo>
                  <a:cubicBezTo>
                    <a:pt x="6" y="51"/>
                    <a:pt x="5" y="51"/>
                    <a:pt x="5" y="52"/>
                  </a:cubicBezTo>
                  <a:cubicBezTo>
                    <a:pt x="5" y="52"/>
                    <a:pt x="5" y="53"/>
                    <a:pt x="5" y="54"/>
                  </a:cubicBezTo>
                  <a:cubicBezTo>
                    <a:pt x="5" y="54"/>
                    <a:pt x="6" y="55"/>
                    <a:pt x="6" y="55"/>
                  </a:cubicBezTo>
                  <a:cubicBezTo>
                    <a:pt x="7" y="55"/>
                    <a:pt x="11" y="57"/>
                    <a:pt x="14" y="59"/>
                  </a:cubicBezTo>
                  <a:cubicBezTo>
                    <a:pt x="13" y="60"/>
                    <a:pt x="13" y="62"/>
                    <a:pt x="12" y="63"/>
                  </a:cubicBezTo>
                  <a:cubicBezTo>
                    <a:pt x="9" y="63"/>
                    <a:pt x="5" y="63"/>
                    <a:pt x="4" y="63"/>
                  </a:cubicBezTo>
                  <a:cubicBezTo>
                    <a:pt x="4" y="63"/>
                    <a:pt x="3" y="63"/>
                    <a:pt x="3" y="63"/>
                  </a:cubicBezTo>
                  <a:cubicBezTo>
                    <a:pt x="2" y="64"/>
                    <a:pt x="2" y="64"/>
                    <a:pt x="2" y="65"/>
                  </a:cubicBezTo>
                  <a:cubicBezTo>
                    <a:pt x="1" y="66"/>
                    <a:pt x="2" y="66"/>
                    <a:pt x="2" y="67"/>
                  </a:cubicBezTo>
                  <a:cubicBezTo>
                    <a:pt x="2" y="67"/>
                    <a:pt x="3" y="68"/>
                    <a:pt x="3" y="68"/>
                  </a:cubicBezTo>
                  <a:cubicBezTo>
                    <a:pt x="4" y="68"/>
                    <a:pt x="8" y="69"/>
                    <a:pt x="11" y="70"/>
                  </a:cubicBezTo>
                  <a:cubicBezTo>
                    <a:pt x="11" y="72"/>
                    <a:pt x="11" y="73"/>
                    <a:pt x="11" y="75"/>
                  </a:cubicBezTo>
                  <a:cubicBezTo>
                    <a:pt x="7" y="75"/>
                    <a:pt x="4" y="76"/>
                    <a:pt x="3" y="76"/>
                  </a:cubicBezTo>
                  <a:cubicBezTo>
                    <a:pt x="2" y="76"/>
                    <a:pt x="2" y="76"/>
                    <a:pt x="1" y="77"/>
                  </a:cubicBezTo>
                  <a:cubicBezTo>
                    <a:pt x="1" y="77"/>
                    <a:pt x="0" y="78"/>
                    <a:pt x="0" y="79"/>
                  </a:cubicBezTo>
                  <a:cubicBezTo>
                    <a:pt x="0" y="79"/>
                    <a:pt x="1" y="80"/>
                    <a:pt x="1" y="80"/>
                  </a:cubicBezTo>
                  <a:cubicBezTo>
                    <a:pt x="2" y="81"/>
                    <a:pt x="2" y="81"/>
                    <a:pt x="3" y="81"/>
                  </a:cubicBezTo>
                  <a:cubicBezTo>
                    <a:pt x="4" y="81"/>
                    <a:pt x="7" y="82"/>
                    <a:pt x="11" y="82"/>
                  </a:cubicBezTo>
                  <a:cubicBezTo>
                    <a:pt x="11" y="84"/>
                    <a:pt x="11" y="85"/>
                    <a:pt x="11" y="87"/>
                  </a:cubicBezTo>
                  <a:cubicBezTo>
                    <a:pt x="8" y="88"/>
                    <a:pt x="4" y="89"/>
                    <a:pt x="3" y="89"/>
                  </a:cubicBezTo>
                  <a:cubicBezTo>
                    <a:pt x="3" y="89"/>
                    <a:pt x="2" y="90"/>
                    <a:pt x="2" y="90"/>
                  </a:cubicBezTo>
                  <a:cubicBezTo>
                    <a:pt x="2" y="91"/>
                    <a:pt x="1" y="92"/>
                    <a:pt x="2" y="92"/>
                  </a:cubicBezTo>
                  <a:cubicBezTo>
                    <a:pt x="2" y="93"/>
                    <a:pt x="2" y="94"/>
                    <a:pt x="3" y="94"/>
                  </a:cubicBezTo>
                  <a:cubicBezTo>
                    <a:pt x="3" y="94"/>
                    <a:pt x="4" y="95"/>
                    <a:pt x="4" y="95"/>
                  </a:cubicBezTo>
                  <a:cubicBezTo>
                    <a:pt x="5" y="95"/>
                    <a:pt x="9" y="94"/>
                    <a:pt x="12" y="94"/>
                  </a:cubicBezTo>
                  <a:cubicBezTo>
                    <a:pt x="13" y="96"/>
                    <a:pt x="13" y="97"/>
                    <a:pt x="14" y="99"/>
                  </a:cubicBezTo>
                  <a:cubicBezTo>
                    <a:pt x="11" y="100"/>
                    <a:pt x="7" y="102"/>
                    <a:pt x="6" y="102"/>
                  </a:cubicBezTo>
                  <a:cubicBezTo>
                    <a:pt x="6" y="103"/>
                    <a:pt x="5" y="103"/>
                    <a:pt x="5" y="104"/>
                  </a:cubicBezTo>
                  <a:cubicBezTo>
                    <a:pt x="5" y="104"/>
                    <a:pt x="5" y="105"/>
                    <a:pt x="5" y="106"/>
                  </a:cubicBezTo>
                  <a:cubicBezTo>
                    <a:pt x="5" y="106"/>
                    <a:pt x="6" y="107"/>
                    <a:pt x="6" y="107"/>
                  </a:cubicBezTo>
                  <a:cubicBezTo>
                    <a:pt x="7" y="107"/>
                    <a:pt x="8" y="108"/>
                    <a:pt x="8" y="107"/>
                  </a:cubicBezTo>
                  <a:cubicBezTo>
                    <a:pt x="9" y="107"/>
                    <a:pt x="13" y="106"/>
                    <a:pt x="16" y="105"/>
                  </a:cubicBezTo>
                  <a:cubicBezTo>
                    <a:pt x="17" y="107"/>
                    <a:pt x="17" y="108"/>
                    <a:pt x="18" y="110"/>
                  </a:cubicBezTo>
                  <a:cubicBezTo>
                    <a:pt x="15" y="112"/>
                    <a:pt x="12" y="114"/>
                    <a:pt x="12" y="114"/>
                  </a:cubicBezTo>
                  <a:cubicBezTo>
                    <a:pt x="11" y="115"/>
                    <a:pt x="11" y="115"/>
                    <a:pt x="11" y="116"/>
                  </a:cubicBezTo>
                  <a:cubicBezTo>
                    <a:pt x="11" y="117"/>
                    <a:pt x="11" y="117"/>
                    <a:pt x="11" y="118"/>
                  </a:cubicBezTo>
                  <a:cubicBezTo>
                    <a:pt x="11" y="119"/>
                    <a:pt x="12" y="119"/>
                    <a:pt x="12" y="119"/>
                  </a:cubicBezTo>
                  <a:cubicBezTo>
                    <a:pt x="13" y="119"/>
                    <a:pt x="14" y="119"/>
                    <a:pt x="14" y="119"/>
                  </a:cubicBezTo>
                  <a:cubicBezTo>
                    <a:pt x="15" y="119"/>
                    <a:pt x="19" y="117"/>
                    <a:pt x="22" y="116"/>
                  </a:cubicBezTo>
                  <a:cubicBezTo>
                    <a:pt x="23" y="117"/>
                    <a:pt x="24" y="119"/>
                    <a:pt x="25" y="120"/>
                  </a:cubicBezTo>
                  <a:cubicBezTo>
                    <a:pt x="22" y="122"/>
                    <a:pt x="19" y="125"/>
                    <a:pt x="19" y="126"/>
                  </a:cubicBezTo>
                  <a:cubicBezTo>
                    <a:pt x="18" y="126"/>
                    <a:pt x="18" y="127"/>
                    <a:pt x="18" y="127"/>
                  </a:cubicBezTo>
                  <a:cubicBezTo>
                    <a:pt x="18" y="128"/>
                    <a:pt x="18" y="129"/>
                    <a:pt x="19" y="129"/>
                  </a:cubicBezTo>
                  <a:cubicBezTo>
                    <a:pt x="19" y="130"/>
                    <a:pt x="20" y="130"/>
                    <a:pt x="20" y="130"/>
                  </a:cubicBezTo>
                  <a:cubicBezTo>
                    <a:pt x="21" y="130"/>
                    <a:pt x="22" y="130"/>
                    <a:pt x="22" y="130"/>
                  </a:cubicBezTo>
                  <a:cubicBezTo>
                    <a:pt x="23" y="129"/>
                    <a:pt x="26" y="127"/>
                    <a:pt x="29" y="125"/>
                  </a:cubicBezTo>
                  <a:cubicBezTo>
                    <a:pt x="30" y="127"/>
                    <a:pt x="31" y="128"/>
                    <a:pt x="33" y="129"/>
                  </a:cubicBezTo>
                  <a:cubicBezTo>
                    <a:pt x="31" y="132"/>
                    <a:pt x="28" y="135"/>
                    <a:pt x="28" y="135"/>
                  </a:cubicBezTo>
                  <a:cubicBezTo>
                    <a:pt x="28" y="136"/>
                    <a:pt x="27" y="137"/>
                    <a:pt x="28" y="137"/>
                  </a:cubicBezTo>
                  <a:cubicBezTo>
                    <a:pt x="28" y="138"/>
                    <a:pt x="28" y="139"/>
                    <a:pt x="29" y="139"/>
                  </a:cubicBezTo>
                  <a:cubicBezTo>
                    <a:pt x="29" y="139"/>
                    <a:pt x="30" y="140"/>
                    <a:pt x="30" y="140"/>
                  </a:cubicBezTo>
                  <a:cubicBezTo>
                    <a:pt x="31" y="140"/>
                    <a:pt x="32" y="139"/>
                    <a:pt x="32" y="139"/>
                  </a:cubicBezTo>
                  <a:cubicBezTo>
                    <a:pt x="33" y="138"/>
                    <a:pt x="35" y="136"/>
                    <a:pt x="38" y="133"/>
                  </a:cubicBezTo>
                  <a:cubicBezTo>
                    <a:pt x="39" y="134"/>
                    <a:pt x="41" y="135"/>
                    <a:pt x="42" y="136"/>
                  </a:cubicBezTo>
                  <a:cubicBezTo>
                    <a:pt x="40" y="139"/>
                    <a:pt x="39" y="143"/>
                    <a:pt x="39" y="143"/>
                  </a:cubicBezTo>
                  <a:cubicBezTo>
                    <a:pt x="38" y="144"/>
                    <a:pt x="38" y="145"/>
                    <a:pt x="39" y="145"/>
                  </a:cubicBezTo>
                  <a:cubicBezTo>
                    <a:pt x="39" y="146"/>
                    <a:pt x="39" y="147"/>
                    <a:pt x="40" y="147"/>
                  </a:cubicBezTo>
                  <a:cubicBezTo>
                    <a:pt x="40" y="147"/>
                    <a:pt x="41" y="147"/>
                    <a:pt x="42" y="147"/>
                  </a:cubicBezTo>
                  <a:cubicBezTo>
                    <a:pt x="42" y="147"/>
                    <a:pt x="43" y="147"/>
                    <a:pt x="43" y="146"/>
                  </a:cubicBezTo>
                  <a:cubicBezTo>
                    <a:pt x="44" y="146"/>
                    <a:pt x="46" y="142"/>
                    <a:pt x="48" y="140"/>
                  </a:cubicBezTo>
                  <a:cubicBezTo>
                    <a:pt x="49" y="140"/>
                    <a:pt x="51" y="141"/>
                    <a:pt x="52" y="142"/>
                  </a:cubicBezTo>
                  <a:cubicBezTo>
                    <a:pt x="52" y="145"/>
                    <a:pt x="51" y="149"/>
                    <a:pt x="50" y="150"/>
                  </a:cubicBezTo>
                  <a:cubicBezTo>
                    <a:pt x="50" y="150"/>
                    <a:pt x="50" y="151"/>
                    <a:pt x="51" y="151"/>
                  </a:cubicBezTo>
                  <a:cubicBezTo>
                    <a:pt x="51" y="152"/>
                    <a:pt x="52" y="152"/>
                    <a:pt x="52" y="153"/>
                  </a:cubicBezTo>
                  <a:cubicBezTo>
                    <a:pt x="53" y="153"/>
                    <a:pt x="53" y="153"/>
                    <a:pt x="54" y="153"/>
                  </a:cubicBezTo>
                  <a:cubicBezTo>
                    <a:pt x="55" y="152"/>
                    <a:pt x="55" y="152"/>
                    <a:pt x="56" y="151"/>
                  </a:cubicBezTo>
                  <a:cubicBezTo>
                    <a:pt x="56" y="151"/>
                    <a:pt x="57" y="147"/>
                    <a:pt x="59" y="144"/>
                  </a:cubicBezTo>
                  <a:cubicBezTo>
                    <a:pt x="61" y="145"/>
                    <a:pt x="62" y="145"/>
                    <a:pt x="64" y="145"/>
                  </a:cubicBezTo>
                  <a:cubicBezTo>
                    <a:pt x="64" y="149"/>
                    <a:pt x="63" y="153"/>
                    <a:pt x="63" y="153"/>
                  </a:cubicBezTo>
                  <a:cubicBezTo>
                    <a:pt x="63" y="154"/>
                    <a:pt x="63" y="155"/>
                    <a:pt x="64" y="155"/>
                  </a:cubicBezTo>
                  <a:cubicBezTo>
                    <a:pt x="64" y="156"/>
                    <a:pt x="65" y="156"/>
                    <a:pt x="65" y="156"/>
                  </a:cubicBezTo>
                  <a:cubicBezTo>
                    <a:pt x="66" y="156"/>
                    <a:pt x="67" y="156"/>
                    <a:pt x="67" y="156"/>
                  </a:cubicBezTo>
                  <a:cubicBezTo>
                    <a:pt x="68" y="156"/>
                    <a:pt x="68" y="155"/>
                    <a:pt x="68" y="154"/>
                  </a:cubicBezTo>
                  <a:cubicBezTo>
                    <a:pt x="69" y="154"/>
                    <a:pt x="70" y="150"/>
                    <a:pt x="71" y="147"/>
                  </a:cubicBezTo>
                  <a:cubicBezTo>
                    <a:pt x="72" y="147"/>
                    <a:pt x="74" y="147"/>
                    <a:pt x="76" y="147"/>
                  </a:cubicBezTo>
                  <a:cubicBezTo>
                    <a:pt x="76" y="150"/>
                    <a:pt x="76" y="154"/>
                    <a:pt x="76" y="155"/>
                  </a:cubicBezTo>
                  <a:cubicBezTo>
                    <a:pt x="76" y="156"/>
                    <a:pt x="77" y="156"/>
                    <a:pt x="77" y="157"/>
                  </a:cubicBezTo>
                  <a:cubicBezTo>
                    <a:pt x="78" y="157"/>
                    <a:pt x="78" y="157"/>
                    <a:pt x="79" y="157"/>
                  </a:cubicBezTo>
                  <a:cubicBezTo>
                    <a:pt x="80" y="157"/>
                    <a:pt x="80" y="157"/>
                    <a:pt x="81" y="157"/>
                  </a:cubicBezTo>
                  <a:cubicBezTo>
                    <a:pt x="81" y="156"/>
                    <a:pt x="82" y="156"/>
                    <a:pt x="82" y="155"/>
                  </a:cubicBezTo>
                  <a:cubicBezTo>
                    <a:pt x="82" y="154"/>
                    <a:pt x="82" y="150"/>
                    <a:pt x="83" y="147"/>
                  </a:cubicBezTo>
                  <a:cubicBezTo>
                    <a:pt x="84" y="147"/>
                    <a:pt x="86" y="147"/>
                    <a:pt x="87" y="147"/>
                  </a:cubicBezTo>
                  <a:cubicBezTo>
                    <a:pt x="88" y="150"/>
                    <a:pt x="89" y="154"/>
                    <a:pt x="90" y="154"/>
                  </a:cubicBezTo>
                  <a:cubicBezTo>
                    <a:pt x="90" y="155"/>
                    <a:pt x="90" y="156"/>
                    <a:pt x="91" y="156"/>
                  </a:cubicBezTo>
                  <a:cubicBezTo>
                    <a:pt x="91" y="156"/>
                    <a:pt x="92" y="156"/>
                    <a:pt x="93" y="156"/>
                  </a:cubicBezTo>
                  <a:cubicBezTo>
                    <a:pt x="93" y="156"/>
                    <a:pt x="94" y="156"/>
                    <a:pt x="94" y="155"/>
                  </a:cubicBezTo>
                  <a:cubicBezTo>
                    <a:pt x="95" y="155"/>
                    <a:pt x="95" y="154"/>
                    <a:pt x="95" y="153"/>
                  </a:cubicBezTo>
                  <a:cubicBezTo>
                    <a:pt x="95" y="153"/>
                    <a:pt x="95" y="149"/>
                    <a:pt x="94" y="145"/>
                  </a:cubicBezTo>
                  <a:cubicBezTo>
                    <a:pt x="96" y="145"/>
                    <a:pt x="98" y="145"/>
                    <a:pt x="99" y="144"/>
                  </a:cubicBezTo>
                  <a:cubicBezTo>
                    <a:pt x="101" y="147"/>
                    <a:pt x="102" y="151"/>
                    <a:pt x="103" y="151"/>
                  </a:cubicBezTo>
                  <a:cubicBezTo>
                    <a:pt x="103" y="152"/>
                    <a:pt x="103" y="152"/>
                    <a:pt x="104" y="153"/>
                  </a:cubicBezTo>
                  <a:cubicBezTo>
                    <a:pt x="105" y="153"/>
                    <a:pt x="105" y="153"/>
                    <a:pt x="106" y="153"/>
                  </a:cubicBezTo>
                  <a:cubicBezTo>
                    <a:pt x="107" y="152"/>
                    <a:pt x="107" y="152"/>
                    <a:pt x="107" y="151"/>
                  </a:cubicBezTo>
                  <a:cubicBezTo>
                    <a:pt x="108" y="151"/>
                    <a:pt x="108" y="150"/>
                    <a:pt x="108" y="150"/>
                  </a:cubicBezTo>
                  <a:cubicBezTo>
                    <a:pt x="108" y="149"/>
                    <a:pt x="107" y="145"/>
                    <a:pt x="106" y="142"/>
                  </a:cubicBezTo>
                  <a:cubicBezTo>
                    <a:pt x="107" y="141"/>
                    <a:pt x="109" y="140"/>
                    <a:pt x="110" y="140"/>
                  </a:cubicBezTo>
                  <a:cubicBezTo>
                    <a:pt x="112" y="142"/>
                    <a:pt x="114" y="146"/>
                    <a:pt x="115" y="146"/>
                  </a:cubicBezTo>
                  <a:cubicBezTo>
                    <a:pt x="115" y="147"/>
                    <a:pt x="116" y="147"/>
                    <a:pt x="116" y="147"/>
                  </a:cubicBezTo>
                  <a:cubicBezTo>
                    <a:pt x="117" y="147"/>
                    <a:pt x="118" y="147"/>
                    <a:pt x="118" y="147"/>
                  </a:cubicBezTo>
                  <a:cubicBezTo>
                    <a:pt x="119" y="147"/>
                    <a:pt x="119" y="146"/>
                    <a:pt x="120" y="145"/>
                  </a:cubicBezTo>
                  <a:cubicBezTo>
                    <a:pt x="120" y="145"/>
                    <a:pt x="120" y="144"/>
                    <a:pt x="120" y="143"/>
                  </a:cubicBezTo>
                  <a:cubicBezTo>
                    <a:pt x="119" y="143"/>
                    <a:pt x="118" y="139"/>
                    <a:pt x="116" y="136"/>
                  </a:cubicBezTo>
                  <a:cubicBezTo>
                    <a:pt x="118" y="135"/>
                    <a:pt x="119" y="134"/>
                    <a:pt x="120" y="133"/>
                  </a:cubicBezTo>
                  <a:cubicBezTo>
                    <a:pt x="123" y="136"/>
                    <a:pt x="125" y="138"/>
                    <a:pt x="126" y="139"/>
                  </a:cubicBezTo>
                  <a:cubicBezTo>
                    <a:pt x="126" y="139"/>
                    <a:pt x="127" y="140"/>
                    <a:pt x="128" y="140"/>
                  </a:cubicBezTo>
                  <a:cubicBezTo>
                    <a:pt x="128" y="140"/>
                    <a:pt x="129" y="139"/>
                    <a:pt x="130" y="139"/>
                  </a:cubicBezTo>
                  <a:cubicBezTo>
                    <a:pt x="130" y="139"/>
                    <a:pt x="130" y="138"/>
                    <a:pt x="131" y="137"/>
                  </a:cubicBezTo>
                  <a:cubicBezTo>
                    <a:pt x="131" y="137"/>
                    <a:pt x="131" y="136"/>
                    <a:pt x="130" y="135"/>
                  </a:cubicBezTo>
                  <a:cubicBezTo>
                    <a:pt x="130" y="135"/>
                    <a:pt x="128" y="132"/>
                    <a:pt x="126" y="129"/>
                  </a:cubicBezTo>
                  <a:cubicBezTo>
                    <a:pt x="127" y="128"/>
                    <a:pt x="128" y="127"/>
                    <a:pt x="129" y="125"/>
                  </a:cubicBezTo>
                  <a:cubicBezTo>
                    <a:pt x="132" y="127"/>
                    <a:pt x="135" y="129"/>
                    <a:pt x="136" y="130"/>
                  </a:cubicBezTo>
                  <a:cubicBezTo>
                    <a:pt x="136" y="130"/>
                    <a:pt x="137" y="130"/>
                    <a:pt x="138" y="130"/>
                  </a:cubicBezTo>
                  <a:cubicBezTo>
                    <a:pt x="138" y="130"/>
                    <a:pt x="139" y="130"/>
                    <a:pt x="139" y="129"/>
                  </a:cubicBezTo>
                  <a:cubicBezTo>
                    <a:pt x="140" y="129"/>
                    <a:pt x="140" y="128"/>
                    <a:pt x="140" y="127"/>
                  </a:cubicBezTo>
                  <a:cubicBezTo>
                    <a:pt x="140" y="127"/>
                    <a:pt x="140" y="126"/>
                    <a:pt x="139" y="126"/>
                  </a:cubicBezTo>
                  <a:cubicBezTo>
                    <a:pt x="139" y="125"/>
                    <a:pt x="136" y="122"/>
                    <a:pt x="134" y="120"/>
                  </a:cubicBezTo>
                  <a:cubicBezTo>
                    <a:pt x="135" y="119"/>
                    <a:pt x="136" y="117"/>
                    <a:pt x="136" y="116"/>
                  </a:cubicBezTo>
                  <a:cubicBezTo>
                    <a:pt x="140" y="117"/>
                    <a:pt x="143" y="119"/>
                    <a:pt x="144" y="119"/>
                  </a:cubicBezTo>
                  <a:cubicBezTo>
                    <a:pt x="144" y="119"/>
                    <a:pt x="145" y="119"/>
                    <a:pt x="146" y="119"/>
                  </a:cubicBezTo>
                  <a:cubicBezTo>
                    <a:pt x="146" y="119"/>
                    <a:pt x="147" y="119"/>
                    <a:pt x="147" y="118"/>
                  </a:cubicBezTo>
                  <a:cubicBezTo>
                    <a:pt x="148" y="117"/>
                    <a:pt x="148" y="117"/>
                    <a:pt x="147" y="116"/>
                  </a:cubicBezTo>
                  <a:cubicBezTo>
                    <a:pt x="147" y="115"/>
                    <a:pt x="147" y="115"/>
                    <a:pt x="146" y="114"/>
                  </a:cubicBezTo>
                  <a:cubicBezTo>
                    <a:pt x="146" y="114"/>
                    <a:pt x="143" y="112"/>
                    <a:pt x="140" y="110"/>
                  </a:cubicBezTo>
                  <a:cubicBezTo>
                    <a:pt x="141" y="108"/>
                    <a:pt x="141" y="107"/>
                    <a:pt x="142" y="105"/>
                  </a:cubicBezTo>
                  <a:cubicBezTo>
                    <a:pt x="145" y="106"/>
                    <a:pt x="149" y="107"/>
                    <a:pt x="150" y="107"/>
                  </a:cubicBezTo>
                  <a:cubicBezTo>
                    <a:pt x="150" y="108"/>
                    <a:pt x="151" y="107"/>
                    <a:pt x="152" y="107"/>
                  </a:cubicBezTo>
                  <a:cubicBezTo>
                    <a:pt x="152" y="107"/>
                    <a:pt x="153" y="106"/>
                    <a:pt x="153" y="106"/>
                  </a:cubicBezTo>
                  <a:cubicBezTo>
                    <a:pt x="153" y="105"/>
                    <a:pt x="153" y="104"/>
                    <a:pt x="153" y="104"/>
                  </a:cubicBezTo>
                  <a:cubicBezTo>
                    <a:pt x="153" y="103"/>
                    <a:pt x="152" y="103"/>
                    <a:pt x="152" y="102"/>
                  </a:cubicBezTo>
                  <a:cubicBezTo>
                    <a:pt x="151" y="102"/>
                    <a:pt x="148" y="100"/>
                    <a:pt x="144" y="99"/>
                  </a:cubicBezTo>
                  <a:cubicBezTo>
                    <a:pt x="145" y="97"/>
                    <a:pt x="145" y="96"/>
                    <a:pt x="146" y="94"/>
                  </a:cubicBezTo>
                  <a:cubicBezTo>
                    <a:pt x="149" y="94"/>
                    <a:pt x="153" y="95"/>
                    <a:pt x="154" y="95"/>
                  </a:cubicBezTo>
                  <a:cubicBezTo>
                    <a:pt x="154" y="95"/>
                    <a:pt x="155" y="94"/>
                    <a:pt x="156" y="94"/>
                  </a:cubicBezTo>
                  <a:cubicBezTo>
                    <a:pt x="156" y="94"/>
                    <a:pt x="156" y="93"/>
                    <a:pt x="157" y="92"/>
                  </a:cubicBezTo>
                  <a:cubicBezTo>
                    <a:pt x="157" y="92"/>
                    <a:pt x="156" y="91"/>
                    <a:pt x="156" y="90"/>
                  </a:cubicBezTo>
                  <a:cubicBezTo>
                    <a:pt x="156" y="90"/>
                    <a:pt x="155" y="89"/>
                    <a:pt x="155" y="89"/>
                  </a:cubicBezTo>
                  <a:cubicBezTo>
                    <a:pt x="154" y="89"/>
                    <a:pt x="150" y="88"/>
                    <a:pt x="147" y="87"/>
                  </a:cubicBezTo>
                  <a:cubicBezTo>
                    <a:pt x="147" y="85"/>
                    <a:pt x="147" y="84"/>
                    <a:pt x="147" y="82"/>
                  </a:cubicBezTo>
                  <a:cubicBezTo>
                    <a:pt x="151" y="82"/>
                    <a:pt x="155" y="81"/>
                    <a:pt x="155" y="81"/>
                  </a:cubicBezTo>
                  <a:close/>
                  <a:moveTo>
                    <a:pt x="128" y="46"/>
                  </a:moveTo>
                  <a:cubicBezTo>
                    <a:pt x="130" y="45"/>
                    <a:pt x="132" y="46"/>
                    <a:pt x="133" y="47"/>
                  </a:cubicBezTo>
                  <a:cubicBezTo>
                    <a:pt x="134" y="49"/>
                    <a:pt x="133" y="51"/>
                    <a:pt x="132" y="52"/>
                  </a:cubicBezTo>
                  <a:cubicBezTo>
                    <a:pt x="130" y="53"/>
                    <a:pt x="128" y="53"/>
                    <a:pt x="127" y="51"/>
                  </a:cubicBezTo>
                  <a:cubicBezTo>
                    <a:pt x="126" y="49"/>
                    <a:pt x="126" y="47"/>
                    <a:pt x="128" y="46"/>
                  </a:cubicBezTo>
                  <a:close/>
                  <a:moveTo>
                    <a:pt x="130" y="77"/>
                  </a:moveTo>
                  <a:cubicBezTo>
                    <a:pt x="104" y="77"/>
                    <a:pt x="104" y="77"/>
                    <a:pt x="104" y="77"/>
                  </a:cubicBezTo>
                  <a:cubicBezTo>
                    <a:pt x="104" y="74"/>
                    <a:pt x="103" y="70"/>
                    <a:pt x="102" y="67"/>
                  </a:cubicBezTo>
                  <a:cubicBezTo>
                    <a:pt x="124" y="55"/>
                    <a:pt x="124" y="55"/>
                    <a:pt x="124" y="55"/>
                  </a:cubicBezTo>
                  <a:cubicBezTo>
                    <a:pt x="127" y="61"/>
                    <a:pt x="130" y="69"/>
                    <a:pt x="130" y="77"/>
                  </a:cubicBezTo>
                  <a:close/>
                  <a:moveTo>
                    <a:pt x="114" y="31"/>
                  </a:moveTo>
                  <a:cubicBezTo>
                    <a:pt x="115" y="30"/>
                    <a:pt x="118" y="30"/>
                    <a:pt x="119" y="31"/>
                  </a:cubicBezTo>
                  <a:cubicBezTo>
                    <a:pt x="121" y="32"/>
                    <a:pt x="121" y="34"/>
                    <a:pt x="120" y="36"/>
                  </a:cubicBezTo>
                  <a:cubicBezTo>
                    <a:pt x="118" y="37"/>
                    <a:pt x="116" y="38"/>
                    <a:pt x="114" y="36"/>
                  </a:cubicBezTo>
                  <a:cubicBezTo>
                    <a:pt x="113" y="35"/>
                    <a:pt x="113" y="33"/>
                    <a:pt x="114" y="31"/>
                  </a:cubicBezTo>
                  <a:close/>
                  <a:moveTo>
                    <a:pt x="122" y="52"/>
                  </a:moveTo>
                  <a:cubicBezTo>
                    <a:pt x="100" y="65"/>
                    <a:pt x="100" y="65"/>
                    <a:pt x="100" y="65"/>
                  </a:cubicBezTo>
                  <a:cubicBezTo>
                    <a:pt x="98" y="62"/>
                    <a:pt x="96" y="59"/>
                    <a:pt x="93" y="58"/>
                  </a:cubicBezTo>
                  <a:cubicBezTo>
                    <a:pt x="106" y="35"/>
                    <a:pt x="106" y="35"/>
                    <a:pt x="106" y="35"/>
                  </a:cubicBezTo>
                  <a:cubicBezTo>
                    <a:pt x="112" y="40"/>
                    <a:pt x="118" y="45"/>
                    <a:pt x="122" y="52"/>
                  </a:cubicBezTo>
                  <a:close/>
                  <a:moveTo>
                    <a:pt x="79" y="95"/>
                  </a:moveTo>
                  <a:cubicBezTo>
                    <a:pt x="70" y="95"/>
                    <a:pt x="63" y="87"/>
                    <a:pt x="63" y="79"/>
                  </a:cubicBezTo>
                  <a:cubicBezTo>
                    <a:pt x="63" y="70"/>
                    <a:pt x="70" y="63"/>
                    <a:pt x="79" y="63"/>
                  </a:cubicBezTo>
                  <a:cubicBezTo>
                    <a:pt x="88" y="63"/>
                    <a:pt x="95" y="70"/>
                    <a:pt x="95" y="79"/>
                  </a:cubicBezTo>
                  <a:cubicBezTo>
                    <a:pt x="95" y="87"/>
                    <a:pt x="88" y="95"/>
                    <a:pt x="79" y="95"/>
                  </a:cubicBezTo>
                  <a:close/>
                  <a:moveTo>
                    <a:pt x="96" y="22"/>
                  </a:moveTo>
                  <a:cubicBezTo>
                    <a:pt x="96" y="20"/>
                    <a:pt x="99" y="19"/>
                    <a:pt x="100" y="20"/>
                  </a:cubicBezTo>
                  <a:cubicBezTo>
                    <a:pt x="102" y="21"/>
                    <a:pt x="103" y="23"/>
                    <a:pt x="102" y="25"/>
                  </a:cubicBezTo>
                  <a:cubicBezTo>
                    <a:pt x="102" y="26"/>
                    <a:pt x="100" y="27"/>
                    <a:pt x="98" y="27"/>
                  </a:cubicBezTo>
                  <a:cubicBezTo>
                    <a:pt x="96" y="26"/>
                    <a:pt x="95" y="24"/>
                    <a:pt x="96" y="22"/>
                  </a:cubicBezTo>
                  <a:close/>
                  <a:moveTo>
                    <a:pt x="103" y="34"/>
                  </a:moveTo>
                  <a:cubicBezTo>
                    <a:pt x="90" y="56"/>
                    <a:pt x="90" y="56"/>
                    <a:pt x="90" y="56"/>
                  </a:cubicBezTo>
                  <a:cubicBezTo>
                    <a:pt x="87" y="55"/>
                    <a:pt x="84" y="54"/>
                    <a:pt x="81" y="53"/>
                  </a:cubicBezTo>
                  <a:cubicBezTo>
                    <a:pt x="81" y="28"/>
                    <a:pt x="81" y="28"/>
                    <a:pt x="81" y="28"/>
                  </a:cubicBezTo>
                  <a:cubicBezTo>
                    <a:pt x="89" y="28"/>
                    <a:pt x="96" y="30"/>
                    <a:pt x="103" y="34"/>
                  </a:cubicBezTo>
                  <a:close/>
                  <a:moveTo>
                    <a:pt x="79" y="16"/>
                  </a:moveTo>
                  <a:cubicBezTo>
                    <a:pt x="81" y="16"/>
                    <a:pt x="83" y="18"/>
                    <a:pt x="83" y="20"/>
                  </a:cubicBezTo>
                  <a:cubicBezTo>
                    <a:pt x="83" y="22"/>
                    <a:pt x="81" y="23"/>
                    <a:pt x="79" y="23"/>
                  </a:cubicBezTo>
                  <a:cubicBezTo>
                    <a:pt x="77" y="23"/>
                    <a:pt x="75" y="22"/>
                    <a:pt x="75" y="20"/>
                  </a:cubicBezTo>
                  <a:cubicBezTo>
                    <a:pt x="75" y="18"/>
                    <a:pt x="77" y="16"/>
                    <a:pt x="79" y="16"/>
                  </a:cubicBezTo>
                  <a:close/>
                  <a:moveTo>
                    <a:pt x="77" y="28"/>
                  </a:moveTo>
                  <a:cubicBezTo>
                    <a:pt x="77" y="53"/>
                    <a:pt x="77" y="53"/>
                    <a:pt x="77" y="53"/>
                  </a:cubicBezTo>
                  <a:cubicBezTo>
                    <a:pt x="74" y="54"/>
                    <a:pt x="71" y="55"/>
                    <a:pt x="68" y="56"/>
                  </a:cubicBezTo>
                  <a:cubicBezTo>
                    <a:pt x="55" y="34"/>
                    <a:pt x="55" y="34"/>
                    <a:pt x="55" y="34"/>
                  </a:cubicBezTo>
                  <a:cubicBezTo>
                    <a:pt x="62" y="30"/>
                    <a:pt x="69" y="28"/>
                    <a:pt x="77" y="28"/>
                  </a:cubicBezTo>
                  <a:close/>
                  <a:moveTo>
                    <a:pt x="58" y="20"/>
                  </a:moveTo>
                  <a:cubicBezTo>
                    <a:pt x="60" y="19"/>
                    <a:pt x="62" y="20"/>
                    <a:pt x="62" y="22"/>
                  </a:cubicBezTo>
                  <a:cubicBezTo>
                    <a:pt x="63" y="24"/>
                    <a:pt x="62" y="26"/>
                    <a:pt x="60" y="27"/>
                  </a:cubicBezTo>
                  <a:cubicBezTo>
                    <a:pt x="58" y="27"/>
                    <a:pt x="56" y="26"/>
                    <a:pt x="56" y="25"/>
                  </a:cubicBezTo>
                  <a:cubicBezTo>
                    <a:pt x="55" y="23"/>
                    <a:pt x="56" y="21"/>
                    <a:pt x="58" y="20"/>
                  </a:cubicBezTo>
                  <a:close/>
                  <a:moveTo>
                    <a:pt x="52" y="35"/>
                  </a:moveTo>
                  <a:cubicBezTo>
                    <a:pt x="65" y="58"/>
                    <a:pt x="65" y="58"/>
                    <a:pt x="65" y="58"/>
                  </a:cubicBezTo>
                  <a:cubicBezTo>
                    <a:pt x="62" y="59"/>
                    <a:pt x="60" y="62"/>
                    <a:pt x="58" y="65"/>
                  </a:cubicBezTo>
                  <a:cubicBezTo>
                    <a:pt x="36" y="52"/>
                    <a:pt x="36" y="52"/>
                    <a:pt x="36" y="52"/>
                  </a:cubicBezTo>
                  <a:cubicBezTo>
                    <a:pt x="40" y="45"/>
                    <a:pt x="46" y="40"/>
                    <a:pt x="52" y="35"/>
                  </a:cubicBezTo>
                  <a:close/>
                  <a:moveTo>
                    <a:pt x="39" y="31"/>
                  </a:moveTo>
                  <a:cubicBezTo>
                    <a:pt x="41" y="30"/>
                    <a:pt x="43" y="30"/>
                    <a:pt x="44" y="31"/>
                  </a:cubicBezTo>
                  <a:cubicBezTo>
                    <a:pt x="45" y="33"/>
                    <a:pt x="45" y="35"/>
                    <a:pt x="44" y="36"/>
                  </a:cubicBezTo>
                  <a:cubicBezTo>
                    <a:pt x="42" y="38"/>
                    <a:pt x="40" y="37"/>
                    <a:pt x="39" y="36"/>
                  </a:cubicBezTo>
                  <a:cubicBezTo>
                    <a:pt x="37" y="34"/>
                    <a:pt x="38" y="32"/>
                    <a:pt x="39" y="31"/>
                  </a:cubicBezTo>
                  <a:close/>
                  <a:moveTo>
                    <a:pt x="34" y="55"/>
                  </a:moveTo>
                  <a:cubicBezTo>
                    <a:pt x="56" y="67"/>
                    <a:pt x="56" y="67"/>
                    <a:pt x="56" y="67"/>
                  </a:cubicBezTo>
                  <a:cubicBezTo>
                    <a:pt x="55" y="70"/>
                    <a:pt x="54" y="74"/>
                    <a:pt x="54" y="77"/>
                  </a:cubicBezTo>
                  <a:cubicBezTo>
                    <a:pt x="28" y="77"/>
                    <a:pt x="28" y="77"/>
                    <a:pt x="28" y="77"/>
                  </a:cubicBezTo>
                  <a:cubicBezTo>
                    <a:pt x="29" y="69"/>
                    <a:pt x="31" y="61"/>
                    <a:pt x="34" y="55"/>
                  </a:cubicBezTo>
                  <a:close/>
                  <a:moveTo>
                    <a:pt x="25" y="47"/>
                  </a:moveTo>
                  <a:cubicBezTo>
                    <a:pt x="26" y="46"/>
                    <a:pt x="28" y="45"/>
                    <a:pt x="30" y="46"/>
                  </a:cubicBezTo>
                  <a:cubicBezTo>
                    <a:pt x="32" y="47"/>
                    <a:pt x="32" y="49"/>
                    <a:pt x="31" y="51"/>
                  </a:cubicBezTo>
                  <a:cubicBezTo>
                    <a:pt x="30" y="53"/>
                    <a:pt x="28" y="53"/>
                    <a:pt x="26" y="52"/>
                  </a:cubicBezTo>
                  <a:cubicBezTo>
                    <a:pt x="25" y="51"/>
                    <a:pt x="24" y="49"/>
                    <a:pt x="25" y="47"/>
                  </a:cubicBezTo>
                  <a:close/>
                  <a:moveTo>
                    <a:pt x="18" y="68"/>
                  </a:moveTo>
                  <a:cubicBezTo>
                    <a:pt x="18" y="66"/>
                    <a:pt x="20" y="65"/>
                    <a:pt x="22" y="65"/>
                  </a:cubicBezTo>
                  <a:cubicBezTo>
                    <a:pt x="24" y="65"/>
                    <a:pt x="25" y="67"/>
                    <a:pt x="25" y="69"/>
                  </a:cubicBezTo>
                  <a:cubicBezTo>
                    <a:pt x="24" y="71"/>
                    <a:pt x="23" y="72"/>
                    <a:pt x="21" y="72"/>
                  </a:cubicBezTo>
                  <a:cubicBezTo>
                    <a:pt x="19" y="72"/>
                    <a:pt x="17" y="70"/>
                    <a:pt x="18" y="68"/>
                  </a:cubicBezTo>
                  <a:close/>
                  <a:moveTo>
                    <a:pt x="22" y="92"/>
                  </a:moveTo>
                  <a:cubicBezTo>
                    <a:pt x="20" y="93"/>
                    <a:pt x="18" y="91"/>
                    <a:pt x="18" y="89"/>
                  </a:cubicBezTo>
                  <a:cubicBezTo>
                    <a:pt x="17" y="88"/>
                    <a:pt x="19" y="86"/>
                    <a:pt x="21" y="85"/>
                  </a:cubicBezTo>
                  <a:cubicBezTo>
                    <a:pt x="23" y="85"/>
                    <a:pt x="24" y="86"/>
                    <a:pt x="25" y="88"/>
                  </a:cubicBezTo>
                  <a:cubicBezTo>
                    <a:pt x="25" y="90"/>
                    <a:pt x="24" y="92"/>
                    <a:pt x="22" y="92"/>
                  </a:cubicBezTo>
                  <a:close/>
                  <a:moveTo>
                    <a:pt x="30" y="111"/>
                  </a:moveTo>
                  <a:cubicBezTo>
                    <a:pt x="28" y="112"/>
                    <a:pt x="26" y="112"/>
                    <a:pt x="25" y="110"/>
                  </a:cubicBezTo>
                  <a:cubicBezTo>
                    <a:pt x="24" y="108"/>
                    <a:pt x="25" y="106"/>
                    <a:pt x="26" y="105"/>
                  </a:cubicBezTo>
                  <a:cubicBezTo>
                    <a:pt x="28" y="104"/>
                    <a:pt x="30" y="105"/>
                    <a:pt x="31" y="106"/>
                  </a:cubicBezTo>
                  <a:cubicBezTo>
                    <a:pt x="32" y="108"/>
                    <a:pt x="32" y="110"/>
                    <a:pt x="30" y="111"/>
                  </a:cubicBezTo>
                  <a:close/>
                  <a:moveTo>
                    <a:pt x="28" y="80"/>
                  </a:moveTo>
                  <a:cubicBezTo>
                    <a:pt x="54" y="80"/>
                    <a:pt x="54" y="80"/>
                    <a:pt x="54" y="80"/>
                  </a:cubicBezTo>
                  <a:cubicBezTo>
                    <a:pt x="54" y="84"/>
                    <a:pt x="55" y="87"/>
                    <a:pt x="56" y="90"/>
                  </a:cubicBezTo>
                  <a:cubicBezTo>
                    <a:pt x="34" y="103"/>
                    <a:pt x="34" y="103"/>
                    <a:pt x="34" y="103"/>
                  </a:cubicBezTo>
                  <a:cubicBezTo>
                    <a:pt x="31" y="96"/>
                    <a:pt x="29" y="88"/>
                    <a:pt x="28" y="80"/>
                  </a:cubicBezTo>
                  <a:close/>
                  <a:moveTo>
                    <a:pt x="44" y="126"/>
                  </a:moveTo>
                  <a:cubicBezTo>
                    <a:pt x="43" y="127"/>
                    <a:pt x="41" y="128"/>
                    <a:pt x="39" y="126"/>
                  </a:cubicBezTo>
                  <a:cubicBezTo>
                    <a:pt x="38" y="125"/>
                    <a:pt x="37" y="123"/>
                    <a:pt x="39" y="121"/>
                  </a:cubicBezTo>
                  <a:cubicBezTo>
                    <a:pt x="40" y="120"/>
                    <a:pt x="42" y="120"/>
                    <a:pt x="44" y="121"/>
                  </a:cubicBezTo>
                  <a:cubicBezTo>
                    <a:pt x="45" y="122"/>
                    <a:pt x="45" y="124"/>
                    <a:pt x="44" y="126"/>
                  </a:cubicBezTo>
                  <a:close/>
                  <a:moveTo>
                    <a:pt x="36" y="105"/>
                  </a:moveTo>
                  <a:cubicBezTo>
                    <a:pt x="58" y="93"/>
                    <a:pt x="58" y="93"/>
                    <a:pt x="58" y="93"/>
                  </a:cubicBezTo>
                  <a:cubicBezTo>
                    <a:pt x="60" y="95"/>
                    <a:pt x="62" y="98"/>
                    <a:pt x="65" y="100"/>
                  </a:cubicBezTo>
                  <a:cubicBezTo>
                    <a:pt x="52" y="122"/>
                    <a:pt x="52" y="122"/>
                    <a:pt x="52" y="122"/>
                  </a:cubicBezTo>
                  <a:cubicBezTo>
                    <a:pt x="46" y="118"/>
                    <a:pt x="40" y="112"/>
                    <a:pt x="36" y="105"/>
                  </a:cubicBezTo>
                  <a:close/>
                  <a:moveTo>
                    <a:pt x="62" y="135"/>
                  </a:moveTo>
                  <a:cubicBezTo>
                    <a:pt x="62" y="137"/>
                    <a:pt x="60" y="138"/>
                    <a:pt x="58" y="137"/>
                  </a:cubicBezTo>
                  <a:cubicBezTo>
                    <a:pt x="56" y="137"/>
                    <a:pt x="55" y="135"/>
                    <a:pt x="56" y="133"/>
                  </a:cubicBezTo>
                  <a:cubicBezTo>
                    <a:pt x="56" y="131"/>
                    <a:pt x="58" y="130"/>
                    <a:pt x="60" y="131"/>
                  </a:cubicBezTo>
                  <a:cubicBezTo>
                    <a:pt x="62" y="131"/>
                    <a:pt x="63" y="133"/>
                    <a:pt x="62" y="135"/>
                  </a:cubicBezTo>
                  <a:close/>
                  <a:moveTo>
                    <a:pt x="55" y="124"/>
                  </a:moveTo>
                  <a:cubicBezTo>
                    <a:pt x="68" y="101"/>
                    <a:pt x="68" y="101"/>
                    <a:pt x="68" y="101"/>
                  </a:cubicBezTo>
                  <a:cubicBezTo>
                    <a:pt x="71" y="103"/>
                    <a:pt x="74" y="104"/>
                    <a:pt x="77" y="104"/>
                  </a:cubicBezTo>
                  <a:cubicBezTo>
                    <a:pt x="77" y="130"/>
                    <a:pt x="77" y="130"/>
                    <a:pt x="77" y="130"/>
                  </a:cubicBezTo>
                  <a:cubicBezTo>
                    <a:pt x="69" y="129"/>
                    <a:pt x="62" y="127"/>
                    <a:pt x="55" y="124"/>
                  </a:cubicBezTo>
                  <a:close/>
                  <a:moveTo>
                    <a:pt x="79" y="141"/>
                  </a:moveTo>
                  <a:cubicBezTo>
                    <a:pt x="77" y="141"/>
                    <a:pt x="75" y="139"/>
                    <a:pt x="75" y="137"/>
                  </a:cubicBezTo>
                  <a:cubicBezTo>
                    <a:pt x="75" y="135"/>
                    <a:pt x="77" y="134"/>
                    <a:pt x="79" y="134"/>
                  </a:cubicBezTo>
                  <a:cubicBezTo>
                    <a:pt x="81" y="134"/>
                    <a:pt x="83" y="135"/>
                    <a:pt x="83" y="137"/>
                  </a:cubicBezTo>
                  <a:cubicBezTo>
                    <a:pt x="83" y="139"/>
                    <a:pt x="81" y="141"/>
                    <a:pt x="79" y="141"/>
                  </a:cubicBezTo>
                  <a:close/>
                  <a:moveTo>
                    <a:pt x="81" y="130"/>
                  </a:moveTo>
                  <a:cubicBezTo>
                    <a:pt x="81" y="104"/>
                    <a:pt x="81" y="104"/>
                    <a:pt x="81" y="104"/>
                  </a:cubicBezTo>
                  <a:cubicBezTo>
                    <a:pt x="84" y="104"/>
                    <a:pt x="87" y="103"/>
                    <a:pt x="90" y="101"/>
                  </a:cubicBezTo>
                  <a:cubicBezTo>
                    <a:pt x="103" y="124"/>
                    <a:pt x="103" y="124"/>
                    <a:pt x="103" y="124"/>
                  </a:cubicBezTo>
                  <a:cubicBezTo>
                    <a:pt x="96" y="127"/>
                    <a:pt x="89" y="129"/>
                    <a:pt x="81" y="130"/>
                  </a:cubicBezTo>
                  <a:close/>
                  <a:moveTo>
                    <a:pt x="100" y="137"/>
                  </a:moveTo>
                  <a:cubicBezTo>
                    <a:pt x="99" y="138"/>
                    <a:pt x="96" y="137"/>
                    <a:pt x="96" y="135"/>
                  </a:cubicBezTo>
                  <a:cubicBezTo>
                    <a:pt x="95" y="133"/>
                    <a:pt x="96" y="131"/>
                    <a:pt x="98" y="131"/>
                  </a:cubicBezTo>
                  <a:cubicBezTo>
                    <a:pt x="100" y="130"/>
                    <a:pt x="102" y="131"/>
                    <a:pt x="102" y="133"/>
                  </a:cubicBezTo>
                  <a:cubicBezTo>
                    <a:pt x="103" y="135"/>
                    <a:pt x="102" y="137"/>
                    <a:pt x="100" y="137"/>
                  </a:cubicBezTo>
                  <a:close/>
                  <a:moveTo>
                    <a:pt x="106" y="122"/>
                  </a:moveTo>
                  <a:cubicBezTo>
                    <a:pt x="93" y="100"/>
                    <a:pt x="93" y="100"/>
                    <a:pt x="93" y="100"/>
                  </a:cubicBezTo>
                  <a:cubicBezTo>
                    <a:pt x="96" y="98"/>
                    <a:pt x="98" y="95"/>
                    <a:pt x="100" y="93"/>
                  </a:cubicBezTo>
                  <a:cubicBezTo>
                    <a:pt x="122" y="105"/>
                    <a:pt x="122" y="105"/>
                    <a:pt x="122" y="105"/>
                  </a:cubicBezTo>
                  <a:cubicBezTo>
                    <a:pt x="118" y="112"/>
                    <a:pt x="112" y="118"/>
                    <a:pt x="106" y="122"/>
                  </a:cubicBezTo>
                  <a:close/>
                  <a:moveTo>
                    <a:pt x="119" y="126"/>
                  </a:moveTo>
                  <a:cubicBezTo>
                    <a:pt x="118" y="128"/>
                    <a:pt x="115" y="127"/>
                    <a:pt x="114" y="126"/>
                  </a:cubicBezTo>
                  <a:cubicBezTo>
                    <a:pt x="113" y="124"/>
                    <a:pt x="113" y="122"/>
                    <a:pt x="114" y="121"/>
                  </a:cubicBezTo>
                  <a:cubicBezTo>
                    <a:pt x="116" y="120"/>
                    <a:pt x="118" y="120"/>
                    <a:pt x="120" y="121"/>
                  </a:cubicBezTo>
                  <a:cubicBezTo>
                    <a:pt x="121" y="123"/>
                    <a:pt x="121" y="125"/>
                    <a:pt x="119" y="126"/>
                  </a:cubicBezTo>
                  <a:close/>
                  <a:moveTo>
                    <a:pt x="124" y="103"/>
                  </a:moveTo>
                  <a:cubicBezTo>
                    <a:pt x="102" y="90"/>
                    <a:pt x="102" y="90"/>
                    <a:pt x="102" y="90"/>
                  </a:cubicBezTo>
                  <a:cubicBezTo>
                    <a:pt x="103" y="87"/>
                    <a:pt x="104" y="84"/>
                    <a:pt x="104" y="80"/>
                  </a:cubicBezTo>
                  <a:cubicBezTo>
                    <a:pt x="130" y="80"/>
                    <a:pt x="130" y="80"/>
                    <a:pt x="130" y="80"/>
                  </a:cubicBezTo>
                  <a:cubicBezTo>
                    <a:pt x="130" y="88"/>
                    <a:pt x="127" y="96"/>
                    <a:pt x="124" y="103"/>
                  </a:cubicBezTo>
                  <a:close/>
                  <a:moveTo>
                    <a:pt x="133" y="110"/>
                  </a:moveTo>
                  <a:cubicBezTo>
                    <a:pt x="132" y="112"/>
                    <a:pt x="130" y="112"/>
                    <a:pt x="128" y="111"/>
                  </a:cubicBezTo>
                  <a:cubicBezTo>
                    <a:pt x="126" y="110"/>
                    <a:pt x="126" y="108"/>
                    <a:pt x="127" y="106"/>
                  </a:cubicBezTo>
                  <a:cubicBezTo>
                    <a:pt x="128" y="105"/>
                    <a:pt x="130" y="104"/>
                    <a:pt x="132" y="105"/>
                  </a:cubicBezTo>
                  <a:cubicBezTo>
                    <a:pt x="133" y="106"/>
                    <a:pt x="134" y="108"/>
                    <a:pt x="133" y="110"/>
                  </a:cubicBezTo>
                  <a:close/>
                  <a:moveTo>
                    <a:pt x="140" y="89"/>
                  </a:moveTo>
                  <a:cubicBezTo>
                    <a:pt x="140" y="91"/>
                    <a:pt x="138" y="93"/>
                    <a:pt x="136" y="92"/>
                  </a:cubicBezTo>
                  <a:cubicBezTo>
                    <a:pt x="134" y="92"/>
                    <a:pt x="133" y="90"/>
                    <a:pt x="133" y="88"/>
                  </a:cubicBezTo>
                  <a:cubicBezTo>
                    <a:pt x="134" y="86"/>
                    <a:pt x="136" y="85"/>
                    <a:pt x="137" y="85"/>
                  </a:cubicBezTo>
                  <a:cubicBezTo>
                    <a:pt x="139" y="86"/>
                    <a:pt x="141" y="88"/>
                    <a:pt x="140" y="89"/>
                  </a:cubicBezTo>
                  <a:close/>
                  <a:moveTo>
                    <a:pt x="137" y="72"/>
                  </a:moveTo>
                  <a:cubicBezTo>
                    <a:pt x="136" y="72"/>
                    <a:pt x="134" y="71"/>
                    <a:pt x="133" y="69"/>
                  </a:cubicBezTo>
                  <a:cubicBezTo>
                    <a:pt x="133" y="67"/>
                    <a:pt x="134" y="65"/>
                    <a:pt x="136" y="65"/>
                  </a:cubicBezTo>
                  <a:cubicBezTo>
                    <a:pt x="138" y="65"/>
                    <a:pt x="140" y="66"/>
                    <a:pt x="140" y="68"/>
                  </a:cubicBezTo>
                  <a:cubicBezTo>
                    <a:pt x="141" y="70"/>
                    <a:pt x="139" y="72"/>
                    <a:pt x="137" y="72"/>
                  </a:cubicBezTo>
                  <a:close/>
                </a:path>
              </a:pathLst>
            </a:custGeom>
            <a:solidFill>
              <a:schemeClr val="bg1">
                <a:alpha val="76000"/>
              </a:schemeClr>
            </a:solidFill>
            <a:ln>
              <a:noFill/>
            </a:ln>
          </p:spPr>
          <p:txBody>
            <a:bodyPr vert="horz" wrap="square" lIns="34290" tIns="17145" rIns="34290" bIns="17145" numCol="1" anchor="t" anchorCtr="0" compatLnSpc="1">
              <a:prstTxWarp prst="textNoShape">
                <a:avLst/>
              </a:prstTxWarp>
            </a:bodyPr>
            <a:lstStyle/>
            <a:p>
              <a:endParaRPr lang="th-TH" sz="675"/>
            </a:p>
          </p:txBody>
        </p:sp>
      </p:grpSp>
      <p:sp>
        <p:nvSpPr>
          <p:cNvPr id="163" name="TextBox 173">
            <a:extLst>
              <a:ext uri="{FF2B5EF4-FFF2-40B4-BE49-F238E27FC236}">
                <a16:creationId xmlns:a16="http://schemas.microsoft.com/office/drawing/2014/main" id="{F6140C85-9EDF-418E-A17D-C907C2B2F33B}"/>
              </a:ext>
            </a:extLst>
          </p:cNvPr>
          <p:cNvSpPr txBox="1"/>
          <p:nvPr/>
        </p:nvSpPr>
        <p:spPr>
          <a:xfrm>
            <a:off x="1343056" y="3254020"/>
            <a:ext cx="2079254" cy="225112"/>
          </a:xfrm>
          <a:prstGeom prst="rect">
            <a:avLst/>
          </a:prstGeom>
          <a:noFill/>
        </p:spPr>
        <p:txBody>
          <a:bodyPr wrap="square" lIns="68567" tIns="34283" rIns="68567" bIns="34283" rtlCol="0">
            <a:spAutoFit/>
          </a:bodyPr>
          <a:lstStyle/>
          <a:p>
            <a:r>
              <a:rPr lang="en-US" sz="1013" b="1" dirty="0">
                <a:solidFill>
                  <a:schemeClr val="accent3"/>
                </a:solidFill>
                <a:ea typeface="Lato" pitchFamily="34" charset="0"/>
                <a:cs typeface="Lato" pitchFamily="34" charset="0"/>
              </a:rPr>
              <a:t>Description Three</a:t>
            </a:r>
            <a:endParaRPr lang="id-ID" sz="1013" b="1" dirty="0">
              <a:solidFill>
                <a:schemeClr val="accent3"/>
              </a:solidFill>
              <a:ea typeface="Lato" pitchFamily="34" charset="0"/>
              <a:cs typeface="Lato" pitchFamily="34" charset="0"/>
            </a:endParaRPr>
          </a:p>
        </p:txBody>
      </p:sp>
      <p:sp>
        <p:nvSpPr>
          <p:cNvPr id="164" name="Round Same Side Corner Rectangle 58">
            <a:extLst>
              <a:ext uri="{FF2B5EF4-FFF2-40B4-BE49-F238E27FC236}">
                <a16:creationId xmlns:a16="http://schemas.microsoft.com/office/drawing/2014/main" id="{D2A675E9-4013-4D7C-B042-27B86C7E8B95}"/>
              </a:ext>
            </a:extLst>
          </p:cNvPr>
          <p:cNvSpPr/>
          <p:nvPr/>
        </p:nvSpPr>
        <p:spPr>
          <a:xfrm rot="10800000" flipH="1">
            <a:off x="1441596" y="3616211"/>
            <a:ext cx="41137" cy="342597"/>
          </a:xfrm>
          <a:prstGeom prst="round2SameRect">
            <a:avLst>
              <a:gd name="adj1" fmla="val 50000"/>
              <a:gd name="adj2"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82283" tIns="41141" rIns="82283" bIns="41141" rtlCol="0" anchor="ctr"/>
          <a:lstStyle/>
          <a:p>
            <a:pPr algn="ctr"/>
            <a:endParaRPr lang="bg-BG" sz="675" dirty="0"/>
          </a:p>
        </p:txBody>
      </p:sp>
      <p:sp>
        <p:nvSpPr>
          <p:cNvPr id="165" name="TextBox 175">
            <a:extLst>
              <a:ext uri="{FF2B5EF4-FFF2-40B4-BE49-F238E27FC236}">
                <a16:creationId xmlns:a16="http://schemas.microsoft.com/office/drawing/2014/main" id="{BA398CD2-CBAC-4D9E-9F53-2F0D2859F6E2}"/>
              </a:ext>
            </a:extLst>
          </p:cNvPr>
          <p:cNvSpPr txBox="1"/>
          <p:nvPr/>
        </p:nvSpPr>
        <p:spPr>
          <a:xfrm>
            <a:off x="1462164" y="3531004"/>
            <a:ext cx="2309736" cy="498584"/>
          </a:xfrm>
          <a:prstGeom prst="rect">
            <a:avLst/>
          </a:prstGeom>
          <a:noFill/>
        </p:spPr>
        <p:txBody>
          <a:bodyPr wrap="square" lIns="82283" tIns="41141" rIns="82283" bIns="41141" rtlCol="0">
            <a:spAutoFit/>
          </a:bodyPr>
          <a:lstStyle/>
          <a:p>
            <a:r>
              <a:rPr lang="en-US" sz="900" dirty="0">
                <a:solidFill>
                  <a:schemeClr val="tx1">
                    <a:lumMod val="50000"/>
                    <a:lumOff val="50000"/>
                  </a:schemeClr>
                </a:solidFill>
                <a:ea typeface="Lato" pitchFamily="34" charset="0"/>
                <a:cs typeface="Lato" pitchFamily="34" charset="0"/>
              </a:rPr>
              <a:t>Lorem Ipsum has two main data statistical this methodologies important Data analysis which summarizes.</a:t>
            </a:r>
          </a:p>
        </p:txBody>
      </p:sp>
    </p:spTree>
    <p:extLst>
      <p:ext uri="{BB962C8B-B14F-4D97-AF65-F5344CB8AC3E}">
        <p14:creationId xmlns:p14="http://schemas.microsoft.com/office/powerpoint/2010/main" val="1991471699"/>
      </p:ext>
    </p:extLst>
  </p:cSld>
  <p:clrMapOvr>
    <a:masterClrMapping/>
  </p:clrMapOvr>
  <mc:AlternateContent xmlns:mc="http://schemas.openxmlformats.org/markup-compatibility/2006">
    <mc:Choice xmlns:p14="http://schemas.microsoft.com/office/powerpoint/2010/main" Requires="p14">
      <p:transition spd="slow" p14:dur="1500" advTm="1000">
        <p:random/>
      </p:transition>
    </mc:Choice>
    <mc:Fallback>
      <p:transition spd="slow" advTm="1000">
        <p:random/>
      </p:transition>
    </mc:Fallback>
  </mc:AlternateContent>
  <mc:AlternateContent xmlns:mc="http://schemas.openxmlformats.org/markup-compatibility/2006">
    <mc:Choice xmlns:p14="http://schemas.microsoft.com/office/powerpoint/2010/main"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afterEffect" p14:presetBounceEnd="52000">
                                      <p:stCondLst>
                                        <p:cond delay="0"/>
                                      </p:stCondLst>
                                      <p:childTnLst>
                                        <p:set>
                                          <p:cBhvr>
                                            <p:cTn id="6" dur="1" fill="hold">
                                              <p:stCondLst>
                                                <p:cond delay="0"/>
                                              </p:stCondLst>
                                            </p:cTn>
                                            <p:tgtEl>
                                              <p:spTgt spid="86"/>
                                            </p:tgtEl>
                                            <p:attrNameLst>
                                              <p:attrName>style.visibility</p:attrName>
                                            </p:attrNameLst>
                                          </p:cBhvr>
                                          <p:to>
                                            <p:strVal val="visible"/>
                                          </p:to>
                                        </p:set>
                                        <p:anim calcmode="lin" valueType="num" p14:bounceEnd="52000">
                                          <p:cBhvr additive="base">
                                            <p:cTn id="7" dur="500" fill="hold"/>
                                            <p:tgtEl>
                                              <p:spTgt spid="86"/>
                                            </p:tgtEl>
                                            <p:attrNameLst>
                                              <p:attrName>ppt_x</p:attrName>
                                            </p:attrNameLst>
                                          </p:cBhvr>
                                          <p:tavLst>
                                            <p:tav tm="0">
                                              <p:val>
                                                <p:strVal val="0-#ppt_w/2"/>
                                              </p:val>
                                            </p:tav>
                                            <p:tav tm="100000">
                                              <p:val>
                                                <p:strVal val="#ppt_x"/>
                                              </p:val>
                                            </p:tav>
                                          </p:tavLst>
                                        </p:anim>
                                        <p:anim calcmode="lin" valueType="num" p14:bounceEnd="52000">
                                          <p:cBhvr additive="base">
                                            <p:cTn id="8" dur="500" fill="hold"/>
                                            <p:tgtEl>
                                              <p:spTgt spid="86"/>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2" presetClass="entr" presetSubtype="4" fill="hold" nodeType="afterEffect">
                                      <p:stCondLst>
                                        <p:cond delay="0"/>
                                      </p:stCondLst>
                                      <p:childTnLst>
                                        <p:set>
                                          <p:cBhvr>
                                            <p:cTn id="11" dur="1" fill="hold">
                                              <p:stCondLst>
                                                <p:cond delay="0"/>
                                              </p:stCondLst>
                                            </p:cTn>
                                            <p:tgtEl>
                                              <p:spTgt spid="115"/>
                                            </p:tgtEl>
                                            <p:attrNameLst>
                                              <p:attrName>style.visibility</p:attrName>
                                            </p:attrNameLst>
                                          </p:cBhvr>
                                          <p:to>
                                            <p:strVal val="visible"/>
                                          </p:to>
                                        </p:set>
                                        <p:anim calcmode="lin" valueType="num">
                                          <p:cBhvr additive="base">
                                            <p:cTn id="12" dur="500" fill="hold"/>
                                            <p:tgtEl>
                                              <p:spTgt spid="115"/>
                                            </p:tgtEl>
                                            <p:attrNameLst>
                                              <p:attrName>ppt_x</p:attrName>
                                            </p:attrNameLst>
                                          </p:cBhvr>
                                          <p:tavLst>
                                            <p:tav tm="0">
                                              <p:val>
                                                <p:strVal val="#ppt_x"/>
                                              </p:val>
                                            </p:tav>
                                            <p:tav tm="100000">
                                              <p:val>
                                                <p:strVal val="#ppt_x"/>
                                              </p:val>
                                            </p:tav>
                                          </p:tavLst>
                                        </p:anim>
                                        <p:anim calcmode="lin" valueType="num">
                                          <p:cBhvr additive="base">
                                            <p:cTn id="13" dur="500" fill="hold"/>
                                            <p:tgtEl>
                                              <p:spTgt spid="115"/>
                                            </p:tgtEl>
                                            <p:attrNameLst>
                                              <p:attrName>ppt_y</p:attrName>
                                            </p:attrNameLst>
                                          </p:cBhvr>
                                          <p:tavLst>
                                            <p:tav tm="0">
                                              <p:val>
                                                <p:strVal val="1+#ppt_h/2"/>
                                              </p:val>
                                            </p:tav>
                                            <p:tav tm="100000">
                                              <p:val>
                                                <p:strVal val="#ppt_y"/>
                                              </p:val>
                                            </p:tav>
                                          </p:tavLst>
                                        </p:anim>
                                      </p:childTnLst>
                                    </p:cTn>
                                  </p:par>
                                </p:childTnLst>
                              </p:cTn>
                            </p:par>
                            <p:par>
                              <p:cTn id="14" fill="hold">
                                <p:stCondLst>
                                  <p:cond delay="1000"/>
                                </p:stCondLst>
                                <p:childTnLst>
                                  <p:par>
                                    <p:cTn id="15" presetID="2" presetClass="entr" presetSubtype="4" fill="hold" nodeType="afterEffect">
                                      <p:stCondLst>
                                        <p:cond delay="0"/>
                                      </p:stCondLst>
                                      <p:childTnLst>
                                        <p:set>
                                          <p:cBhvr>
                                            <p:cTn id="16" dur="1" fill="hold">
                                              <p:stCondLst>
                                                <p:cond delay="0"/>
                                              </p:stCondLst>
                                            </p:cTn>
                                            <p:tgtEl>
                                              <p:spTgt spid="125"/>
                                            </p:tgtEl>
                                            <p:attrNameLst>
                                              <p:attrName>style.visibility</p:attrName>
                                            </p:attrNameLst>
                                          </p:cBhvr>
                                          <p:to>
                                            <p:strVal val="visible"/>
                                          </p:to>
                                        </p:set>
                                        <p:anim calcmode="lin" valueType="num">
                                          <p:cBhvr additive="base">
                                            <p:cTn id="17" dur="500" fill="hold"/>
                                            <p:tgtEl>
                                              <p:spTgt spid="125"/>
                                            </p:tgtEl>
                                            <p:attrNameLst>
                                              <p:attrName>ppt_x</p:attrName>
                                            </p:attrNameLst>
                                          </p:cBhvr>
                                          <p:tavLst>
                                            <p:tav tm="0">
                                              <p:val>
                                                <p:strVal val="#ppt_x"/>
                                              </p:val>
                                            </p:tav>
                                            <p:tav tm="100000">
                                              <p:val>
                                                <p:strVal val="#ppt_x"/>
                                              </p:val>
                                            </p:tav>
                                          </p:tavLst>
                                        </p:anim>
                                        <p:anim calcmode="lin" valueType="num">
                                          <p:cBhvr additive="base">
                                            <p:cTn id="18" dur="500" fill="hold"/>
                                            <p:tgtEl>
                                              <p:spTgt spid="125"/>
                                            </p:tgtEl>
                                            <p:attrNameLst>
                                              <p:attrName>ppt_y</p:attrName>
                                            </p:attrNameLst>
                                          </p:cBhvr>
                                          <p:tavLst>
                                            <p:tav tm="0">
                                              <p:val>
                                                <p:strVal val="1+#ppt_h/2"/>
                                              </p:val>
                                            </p:tav>
                                            <p:tav tm="100000">
                                              <p:val>
                                                <p:strVal val="#ppt_y"/>
                                              </p:val>
                                            </p:tav>
                                          </p:tavLst>
                                        </p:anim>
                                      </p:childTnLst>
                                    </p:cTn>
                                  </p:par>
                                </p:childTnLst>
                              </p:cTn>
                            </p:par>
                            <p:par>
                              <p:cTn id="19" fill="hold">
                                <p:stCondLst>
                                  <p:cond delay="1500"/>
                                </p:stCondLst>
                                <p:childTnLst>
                                  <p:par>
                                    <p:cTn id="20" presetID="2" presetClass="entr" presetSubtype="4" fill="hold" nodeType="afterEffect">
                                      <p:stCondLst>
                                        <p:cond delay="0"/>
                                      </p:stCondLst>
                                      <p:childTnLst>
                                        <p:set>
                                          <p:cBhvr>
                                            <p:cTn id="21" dur="1" fill="hold">
                                              <p:stCondLst>
                                                <p:cond delay="0"/>
                                              </p:stCondLst>
                                            </p:cTn>
                                            <p:tgtEl>
                                              <p:spTgt spid="134"/>
                                            </p:tgtEl>
                                            <p:attrNameLst>
                                              <p:attrName>style.visibility</p:attrName>
                                            </p:attrNameLst>
                                          </p:cBhvr>
                                          <p:to>
                                            <p:strVal val="visible"/>
                                          </p:to>
                                        </p:set>
                                        <p:anim calcmode="lin" valueType="num">
                                          <p:cBhvr additive="base">
                                            <p:cTn id="22" dur="500" fill="hold"/>
                                            <p:tgtEl>
                                              <p:spTgt spid="134"/>
                                            </p:tgtEl>
                                            <p:attrNameLst>
                                              <p:attrName>ppt_x</p:attrName>
                                            </p:attrNameLst>
                                          </p:cBhvr>
                                          <p:tavLst>
                                            <p:tav tm="0">
                                              <p:val>
                                                <p:strVal val="#ppt_x"/>
                                              </p:val>
                                            </p:tav>
                                            <p:tav tm="100000">
                                              <p:val>
                                                <p:strVal val="#ppt_x"/>
                                              </p:val>
                                            </p:tav>
                                          </p:tavLst>
                                        </p:anim>
                                        <p:anim calcmode="lin" valueType="num">
                                          <p:cBhvr additive="base">
                                            <p:cTn id="23" dur="500" fill="hold"/>
                                            <p:tgtEl>
                                              <p:spTgt spid="134"/>
                                            </p:tgtEl>
                                            <p:attrNameLst>
                                              <p:attrName>ppt_y</p:attrName>
                                            </p:attrNameLst>
                                          </p:cBhvr>
                                          <p:tavLst>
                                            <p:tav tm="0">
                                              <p:val>
                                                <p:strVal val="1+#ppt_h/2"/>
                                              </p:val>
                                            </p:tav>
                                            <p:tav tm="100000">
                                              <p:val>
                                                <p:strVal val="#ppt_y"/>
                                              </p:val>
                                            </p:tav>
                                          </p:tavLst>
                                        </p:anim>
                                      </p:childTnLst>
                                    </p:cTn>
                                  </p:par>
                                </p:childTnLst>
                              </p:cTn>
                            </p:par>
                            <p:par>
                              <p:cTn id="24" fill="hold">
                                <p:stCondLst>
                                  <p:cond delay="2000"/>
                                </p:stCondLst>
                                <p:childTnLst>
                                  <p:par>
                                    <p:cTn id="25" presetID="2" presetClass="entr" presetSubtype="4" fill="hold" grpId="0" nodeType="afterEffect">
                                      <p:stCondLst>
                                        <p:cond delay="0"/>
                                      </p:stCondLst>
                                      <p:childTnLst>
                                        <p:set>
                                          <p:cBhvr>
                                            <p:cTn id="26" dur="1" fill="hold">
                                              <p:stCondLst>
                                                <p:cond delay="0"/>
                                              </p:stCondLst>
                                            </p:cTn>
                                            <p:tgtEl>
                                              <p:spTgt spid="144"/>
                                            </p:tgtEl>
                                            <p:attrNameLst>
                                              <p:attrName>style.visibility</p:attrName>
                                            </p:attrNameLst>
                                          </p:cBhvr>
                                          <p:to>
                                            <p:strVal val="visible"/>
                                          </p:to>
                                        </p:set>
                                        <p:anim calcmode="lin" valueType="num">
                                          <p:cBhvr additive="base">
                                            <p:cTn id="27" dur="500" fill="hold"/>
                                            <p:tgtEl>
                                              <p:spTgt spid="144"/>
                                            </p:tgtEl>
                                            <p:attrNameLst>
                                              <p:attrName>ppt_x</p:attrName>
                                            </p:attrNameLst>
                                          </p:cBhvr>
                                          <p:tavLst>
                                            <p:tav tm="0">
                                              <p:val>
                                                <p:strVal val="#ppt_x"/>
                                              </p:val>
                                            </p:tav>
                                            <p:tav tm="100000">
                                              <p:val>
                                                <p:strVal val="#ppt_x"/>
                                              </p:val>
                                            </p:tav>
                                          </p:tavLst>
                                        </p:anim>
                                        <p:anim calcmode="lin" valueType="num">
                                          <p:cBhvr additive="base">
                                            <p:cTn id="28" dur="500" fill="hold"/>
                                            <p:tgtEl>
                                              <p:spTgt spid="144"/>
                                            </p:tgtEl>
                                            <p:attrNameLst>
                                              <p:attrName>ppt_y</p:attrName>
                                            </p:attrNameLst>
                                          </p:cBhvr>
                                          <p:tavLst>
                                            <p:tav tm="0">
                                              <p:val>
                                                <p:strVal val="1+#ppt_h/2"/>
                                              </p:val>
                                            </p:tav>
                                            <p:tav tm="100000">
                                              <p:val>
                                                <p:strVal val="#ppt_y"/>
                                              </p:val>
                                            </p:tav>
                                          </p:tavLst>
                                        </p:anim>
                                      </p:childTnLst>
                                    </p:cTn>
                                  </p:par>
                                </p:childTnLst>
                              </p:cTn>
                            </p:par>
                            <p:par>
                              <p:cTn id="29" fill="hold">
                                <p:stCondLst>
                                  <p:cond delay="2500"/>
                                </p:stCondLst>
                                <p:childTnLst>
                                  <p:par>
                                    <p:cTn id="30" presetID="2" presetClass="entr" presetSubtype="4" fill="hold" nodeType="afterEffect">
                                      <p:stCondLst>
                                        <p:cond delay="0"/>
                                      </p:stCondLst>
                                      <p:childTnLst>
                                        <p:set>
                                          <p:cBhvr>
                                            <p:cTn id="31" dur="1" fill="hold">
                                              <p:stCondLst>
                                                <p:cond delay="0"/>
                                              </p:stCondLst>
                                            </p:cTn>
                                            <p:tgtEl>
                                              <p:spTgt spid="145"/>
                                            </p:tgtEl>
                                            <p:attrNameLst>
                                              <p:attrName>style.visibility</p:attrName>
                                            </p:attrNameLst>
                                          </p:cBhvr>
                                          <p:to>
                                            <p:strVal val="visible"/>
                                          </p:to>
                                        </p:set>
                                        <p:anim calcmode="lin" valueType="num">
                                          <p:cBhvr additive="base">
                                            <p:cTn id="32" dur="500" fill="hold"/>
                                            <p:tgtEl>
                                              <p:spTgt spid="145"/>
                                            </p:tgtEl>
                                            <p:attrNameLst>
                                              <p:attrName>ppt_x</p:attrName>
                                            </p:attrNameLst>
                                          </p:cBhvr>
                                          <p:tavLst>
                                            <p:tav tm="0">
                                              <p:val>
                                                <p:strVal val="#ppt_x"/>
                                              </p:val>
                                            </p:tav>
                                            <p:tav tm="100000">
                                              <p:val>
                                                <p:strVal val="#ppt_x"/>
                                              </p:val>
                                            </p:tav>
                                          </p:tavLst>
                                        </p:anim>
                                        <p:anim calcmode="lin" valueType="num">
                                          <p:cBhvr additive="base">
                                            <p:cTn id="33" dur="500" fill="hold"/>
                                            <p:tgtEl>
                                              <p:spTgt spid="145"/>
                                            </p:tgtEl>
                                            <p:attrNameLst>
                                              <p:attrName>ppt_y</p:attrName>
                                            </p:attrNameLst>
                                          </p:cBhvr>
                                          <p:tavLst>
                                            <p:tav tm="0">
                                              <p:val>
                                                <p:strVal val="1+#ppt_h/2"/>
                                              </p:val>
                                            </p:tav>
                                            <p:tav tm="100000">
                                              <p:val>
                                                <p:strVal val="#ppt_y"/>
                                              </p:val>
                                            </p:tav>
                                          </p:tavLst>
                                        </p:anim>
                                      </p:childTnLst>
                                    </p:cTn>
                                  </p:par>
                                </p:childTnLst>
                              </p:cTn>
                            </p:par>
                            <p:par>
                              <p:cTn id="34" fill="hold">
                                <p:stCondLst>
                                  <p:cond delay="3000"/>
                                </p:stCondLst>
                                <p:childTnLst>
                                  <p:par>
                                    <p:cTn id="35" presetID="53" presetClass="entr" presetSubtype="16" fill="hold" nodeType="afterEffect">
                                      <p:stCondLst>
                                        <p:cond delay="0"/>
                                      </p:stCondLst>
                                      <p:childTnLst>
                                        <p:set>
                                          <p:cBhvr>
                                            <p:cTn id="36" dur="1" fill="hold">
                                              <p:stCondLst>
                                                <p:cond delay="0"/>
                                              </p:stCondLst>
                                            </p:cTn>
                                            <p:tgtEl>
                                              <p:spTgt spid="148"/>
                                            </p:tgtEl>
                                            <p:attrNameLst>
                                              <p:attrName>style.visibility</p:attrName>
                                            </p:attrNameLst>
                                          </p:cBhvr>
                                          <p:to>
                                            <p:strVal val="visible"/>
                                          </p:to>
                                        </p:set>
                                        <p:anim calcmode="lin" valueType="num">
                                          <p:cBhvr>
                                            <p:cTn id="37" dur="500" fill="hold"/>
                                            <p:tgtEl>
                                              <p:spTgt spid="148"/>
                                            </p:tgtEl>
                                            <p:attrNameLst>
                                              <p:attrName>ppt_w</p:attrName>
                                            </p:attrNameLst>
                                          </p:cBhvr>
                                          <p:tavLst>
                                            <p:tav tm="0">
                                              <p:val>
                                                <p:fltVal val="0"/>
                                              </p:val>
                                            </p:tav>
                                            <p:tav tm="100000">
                                              <p:val>
                                                <p:strVal val="#ppt_w"/>
                                              </p:val>
                                            </p:tav>
                                          </p:tavLst>
                                        </p:anim>
                                        <p:anim calcmode="lin" valueType="num">
                                          <p:cBhvr>
                                            <p:cTn id="38" dur="500" fill="hold"/>
                                            <p:tgtEl>
                                              <p:spTgt spid="148"/>
                                            </p:tgtEl>
                                            <p:attrNameLst>
                                              <p:attrName>ppt_h</p:attrName>
                                            </p:attrNameLst>
                                          </p:cBhvr>
                                          <p:tavLst>
                                            <p:tav tm="0">
                                              <p:val>
                                                <p:fltVal val="0"/>
                                              </p:val>
                                            </p:tav>
                                            <p:tav tm="100000">
                                              <p:val>
                                                <p:strVal val="#ppt_h"/>
                                              </p:val>
                                            </p:tav>
                                          </p:tavLst>
                                        </p:anim>
                                        <p:animEffect transition="in" filter="fade">
                                          <p:cBhvr>
                                            <p:cTn id="39" dur="500"/>
                                            <p:tgtEl>
                                              <p:spTgt spid="148"/>
                                            </p:tgtEl>
                                          </p:cBhvr>
                                        </p:animEffect>
                                      </p:childTnLst>
                                    </p:cTn>
                                  </p:par>
                                </p:childTnLst>
                              </p:cTn>
                            </p:par>
                            <p:par>
                              <p:cTn id="40" fill="hold">
                                <p:stCondLst>
                                  <p:cond delay="3500"/>
                                </p:stCondLst>
                                <p:childTnLst>
                                  <p:par>
                                    <p:cTn id="41" presetID="53" presetClass="entr" presetSubtype="16" fill="hold" grpId="0" nodeType="afterEffect">
                                      <p:stCondLst>
                                        <p:cond delay="0"/>
                                      </p:stCondLst>
                                      <p:childTnLst>
                                        <p:set>
                                          <p:cBhvr>
                                            <p:cTn id="42" dur="1" fill="hold">
                                              <p:stCondLst>
                                                <p:cond delay="0"/>
                                              </p:stCondLst>
                                            </p:cTn>
                                            <p:tgtEl>
                                              <p:spTgt spid="151"/>
                                            </p:tgtEl>
                                            <p:attrNameLst>
                                              <p:attrName>style.visibility</p:attrName>
                                            </p:attrNameLst>
                                          </p:cBhvr>
                                          <p:to>
                                            <p:strVal val="visible"/>
                                          </p:to>
                                        </p:set>
                                        <p:anim calcmode="lin" valueType="num">
                                          <p:cBhvr>
                                            <p:cTn id="43" dur="500" fill="hold"/>
                                            <p:tgtEl>
                                              <p:spTgt spid="151"/>
                                            </p:tgtEl>
                                            <p:attrNameLst>
                                              <p:attrName>ppt_w</p:attrName>
                                            </p:attrNameLst>
                                          </p:cBhvr>
                                          <p:tavLst>
                                            <p:tav tm="0">
                                              <p:val>
                                                <p:fltVal val="0"/>
                                              </p:val>
                                            </p:tav>
                                            <p:tav tm="100000">
                                              <p:val>
                                                <p:strVal val="#ppt_w"/>
                                              </p:val>
                                            </p:tav>
                                          </p:tavLst>
                                        </p:anim>
                                        <p:anim calcmode="lin" valueType="num">
                                          <p:cBhvr>
                                            <p:cTn id="44" dur="500" fill="hold"/>
                                            <p:tgtEl>
                                              <p:spTgt spid="151"/>
                                            </p:tgtEl>
                                            <p:attrNameLst>
                                              <p:attrName>ppt_h</p:attrName>
                                            </p:attrNameLst>
                                          </p:cBhvr>
                                          <p:tavLst>
                                            <p:tav tm="0">
                                              <p:val>
                                                <p:fltVal val="0"/>
                                              </p:val>
                                            </p:tav>
                                            <p:tav tm="100000">
                                              <p:val>
                                                <p:strVal val="#ppt_h"/>
                                              </p:val>
                                            </p:tav>
                                          </p:tavLst>
                                        </p:anim>
                                        <p:animEffect transition="in" filter="fade">
                                          <p:cBhvr>
                                            <p:cTn id="45" dur="500"/>
                                            <p:tgtEl>
                                              <p:spTgt spid="151"/>
                                            </p:tgtEl>
                                          </p:cBhvr>
                                        </p:animEffect>
                                      </p:childTnLst>
                                    </p:cTn>
                                  </p:par>
                                </p:childTnLst>
                              </p:cTn>
                            </p:par>
                            <p:par>
                              <p:cTn id="46" fill="hold">
                                <p:stCondLst>
                                  <p:cond delay="4000"/>
                                </p:stCondLst>
                                <p:childTnLst>
                                  <p:par>
                                    <p:cTn id="47" presetID="53" presetClass="entr" presetSubtype="16" fill="hold" grpId="0" nodeType="afterEffect">
                                      <p:stCondLst>
                                        <p:cond delay="0"/>
                                      </p:stCondLst>
                                      <p:childTnLst>
                                        <p:set>
                                          <p:cBhvr>
                                            <p:cTn id="48" dur="1" fill="hold">
                                              <p:stCondLst>
                                                <p:cond delay="0"/>
                                              </p:stCondLst>
                                            </p:cTn>
                                            <p:tgtEl>
                                              <p:spTgt spid="152"/>
                                            </p:tgtEl>
                                            <p:attrNameLst>
                                              <p:attrName>style.visibility</p:attrName>
                                            </p:attrNameLst>
                                          </p:cBhvr>
                                          <p:to>
                                            <p:strVal val="visible"/>
                                          </p:to>
                                        </p:set>
                                        <p:anim calcmode="lin" valueType="num">
                                          <p:cBhvr>
                                            <p:cTn id="49" dur="500" fill="hold"/>
                                            <p:tgtEl>
                                              <p:spTgt spid="152"/>
                                            </p:tgtEl>
                                            <p:attrNameLst>
                                              <p:attrName>ppt_w</p:attrName>
                                            </p:attrNameLst>
                                          </p:cBhvr>
                                          <p:tavLst>
                                            <p:tav tm="0">
                                              <p:val>
                                                <p:fltVal val="0"/>
                                              </p:val>
                                            </p:tav>
                                            <p:tav tm="100000">
                                              <p:val>
                                                <p:strVal val="#ppt_w"/>
                                              </p:val>
                                            </p:tav>
                                          </p:tavLst>
                                        </p:anim>
                                        <p:anim calcmode="lin" valueType="num">
                                          <p:cBhvr>
                                            <p:cTn id="50" dur="500" fill="hold"/>
                                            <p:tgtEl>
                                              <p:spTgt spid="152"/>
                                            </p:tgtEl>
                                            <p:attrNameLst>
                                              <p:attrName>ppt_h</p:attrName>
                                            </p:attrNameLst>
                                          </p:cBhvr>
                                          <p:tavLst>
                                            <p:tav tm="0">
                                              <p:val>
                                                <p:fltVal val="0"/>
                                              </p:val>
                                            </p:tav>
                                            <p:tav tm="100000">
                                              <p:val>
                                                <p:strVal val="#ppt_h"/>
                                              </p:val>
                                            </p:tav>
                                          </p:tavLst>
                                        </p:anim>
                                        <p:animEffect transition="in" filter="fade">
                                          <p:cBhvr>
                                            <p:cTn id="51" dur="500"/>
                                            <p:tgtEl>
                                              <p:spTgt spid="152"/>
                                            </p:tgtEl>
                                          </p:cBhvr>
                                        </p:animEffect>
                                      </p:childTnLst>
                                    </p:cTn>
                                  </p:par>
                                </p:childTnLst>
                              </p:cTn>
                            </p:par>
                            <p:par>
                              <p:cTn id="52" fill="hold">
                                <p:stCondLst>
                                  <p:cond delay="4500"/>
                                </p:stCondLst>
                                <p:childTnLst>
                                  <p:par>
                                    <p:cTn id="53" presetID="53" presetClass="entr" presetSubtype="16" fill="hold" grpId="0" nodeType="afterEffect">
                                      <p:stCondLst>
                                        <p:cond delay="0"/>
                                      </p:stCondLst>
                                      <p:childTnLst>
                                        <p:set>
                                          <p:cBhvr>
                                            <p:cTn id="54" dur="1" fill="hold">
                                              <p:stCondLst>
                                                <p:cond delay="0"/>
                                              </p:stCondLst>
                                            </p:cTn>
                                            <p:tgtEl>
                                              <p:spTgt spid="153"/>
                                            </p:tgtEl>
                                            <p:attrNameLst>
                                              <p:attrName>style.visibility</p:attrName>
                                            </p:attrNameLst>
                                          </p:cBhvr>
                                          <p:to>
                                            <p:strVal val="visible"/>
                                          </p:to>
                                        </p:set>
                                        <p:anim calcmode="lin" valueType="num">
                                          <p:cBhvr>
                                            <p:cTn id="55" dur="500" fill="hold"/>
                                            <p:tgtEl>
                                              <p:spTgt spid="153"/>
                                            </p:tgtEl>
                                            <p:attrNameLst>
                                              <p:attrName>ppt_w</p:attrName>
                                            </p:attrNameLst>
                                          </p:cBhvr>
                                          <p:tavLst>
                                            <p:tav tm="0">
                                              <p:val>
                                                <p:fltVal val="0"/>
                                              </p:val>
                                            </p:tav>
                                            <p:tav tm="100000">
                                              <p:val>
                                                <p:strVal val="#ppt_w"/>
                                              </p:val>
                                            </p:tav>
                                          </p:tavLst>
                                        </p:anim>
                                        <p:anim calcmode="lin" valueType="num">
                                          <p:cBhvr>
                                            <p:cTn id="56" dur="500" fill="hold"/>
                                            <p:tgtEl>
                                              <p:spTgt spid="153"/>
                                            </p:tgtEl>
                                            <p:attrNameLst>
                                              <p:attrName>ppt_h</p:attrName>
                                            </p:attrNameLst>
                                          </p:cBhvr>
                                          <p:tavLst>
                                            <p:tav tm="0">
                                              <p:val>
                                                <p:fltVal val="0"/>
                                              </p:val>
                                            </p:tav>
                                            <p:tav tm="100000">
                                              <p:val>
                                                <p:strVal val="#ppt_h"/>
                                              </p:val>
                                            </p:tav>
                                          </p:tavLst>
                                        </p:anim>
                                        <p:animEffect transition="in" filter="fade">
                                          <p:cBhvr>
                                            <p:cTn id="57" dur="500"/>
                                            <p:tgtEl>
                                              <p:spTgt spid="153"/>
                                            </p:tgtEl>
                                          </p:cBhvr>
                                        </p:animEffect>
                                      </p:childTnLst>
                                    </p:cTn>
                                  </p:par>
                                </p:childTnLst>
                              </p:cTn>
                            </p:par>
                            <p:par>
                              <p:cTn id="58" fill="hold">
                                <p:stCondLst>
                                  <p:cond delay="5000"/>
                                </p:stCondLst>
                                <p:childTnLst>
                                  <p:par>
                                    <p:cTn id="59" presetID="53" presetClass="entr" presetSubtype="16" fill="hold" nodeType="afterEffect">
                                      <p:stCondLst>
                                        <p:cond delay="0"/>
                                      </p:stCondLst>
                                      <p:childTnLst>
                                        <p:set>
                                          <p:cBhvr>
                                            <p:cTn id="60" dur="1" fill="hold">
                                              <p:stCondLst>
                                                <p:cond delay="0"/>
                                              </p:stCondLst>
                                            </p:cTn>
                                            <p:tgtEl>
                                              <p:spTgt spid="154"/>
                                            </p:tgtEl>
                                            <p:attrNameLst>
                                              <p:attrName>style.visibility</p:attrName>
                                            </p:attrNameLst>
                                          </p:cBhvr>
                                          <p:to>
                                            <p:strVal val="visible"/>
                                          </p:to>
                                        </p:set>
                                        <p:anim calcmode="lin" valueType="num">
                                          <p:cBhvr>
                                            <p:cTn id="61" dur="500" fill="hold"/>
                                            <p:tgtEl>
                                              <p:spTgt spid="154"/>
                                            </p:tgtEl>
                                            <p:attrNameLst>
                                              <p:attrName>ppt_w</p:attrName>
                                            </p:attrNameLst>
                                          </p:cBhvr>
                                          <p:tavLst>
                                            <p:tav tm="0">
                                              <p:val>
                                                <p:fltVal val="0"/>
                                              </p:val>
                                            </p:tav>
                                            <p:tav tm="100000">
                                              <p:val>
                                                <p:strVal val="#ppt_w"/>
                                              </p:val>
                                            </p:tav>
                                          </p:tavLst>
                                        </p:anim>
                                        <p:anim calcmode="lin" valueType="num">
                                          <p:cBhvr>
                                            <p:cTn id="62" dur="500" fill="hold"/>
                                            <p:tgtEl>
                                              <p:spTgt spid="154"/>
                                            </p:tgtEl>
                                            <p:attrNameLst>
                                              <p:attrName>ppt_h</p:attrName>
                                            </p:attrNameLst>
                                          </p:cBhvr>
                                          <p:tavLst>
                                            <p:tav tm="0">
                                              <p:val>
                                                <p:fltVal val="0"/>
                                              </p:val>
                                            </p:tav>
                                            <p:tav tm="100000">
                                              <p:val>
                                                <p:strVal val="#ppt_h"/>
                                              </p:val>
                                            </p:tav>
                                          </p:tavLst>
                                        </p:anim>
                                        <p:animEffect transition="in" filter="fade">
                                          <p:cBhvr>
                                            <p:cTn id="63" dur="500"/>
                                            <p:tgtEl>
                                              <p:spTgt spid="154"/>
                                            </p:tgtEl>
                                          </p:cBhvr>
                                        </p:animEffect>
                                      </p:childTnLst>
                                    </p:cTn>
                                  </p:par>
                                </p:childTnLst>
                              </p:cTn>
                            </p:par>
                            <p:par>
                              <p:cTn id="64" fill="hold">
                                <p:stCondLst>
                                  <p:cond delay="5500"/>
                                </p:stCondLst>
                                <p:childTnLst>
                                  <p:par>
                                    <p:cTn id="65" presetID="53" presetClass="entr" presetSubtype="16" fill="hold" grpId="0" nodeType="afterEffect">
                                      <p:stCondLst>
                                        <p:cond delay="0"/>
                                      </p:stCondLst>
                                      <p:childTnLst>
                                        <p:set>
                                          <p:cBhvr>
                                            <p:cTn id="66" dur="1" fill="hold">
                                              <p:stCondLst>
                                                <p:cond delay="0"/>
                                              </p:stCondLst>
                                            </p:cTn>
                                            <p:tgtEl>
                                              <p:spTgt spid="157"/>
                                            </p:tgtEl>
                                            <p:attrNameLst>
                                              <p:attrName>style.visibility</p:attrName>
                                            </p:attrNameLst>
                                          </p:cBhvr>
                                          <p:to>
                                            <p:strVal val="visible"/>
                                          </p:to>
                                        </p:set>
                                        <p:anim calcmode="lin" valueType="num">
                                          <p:cBhvr>
                                            <p:cTn id="67" dur="500" fill="hold"/>
                                            <p:tgtEl>
                                              <p:spTgt spid="157"/>
                                            </p:tgtEl>
                                            <p:attrNameLst>
                                              <p:attrName>ppt_w</p:attrName>
                                            </p:attrNameLst>
                                          </p:cBhvr>
                                          <p:tavLst>
                                            <p:tav tm="0">
                                              <p:val>
                                                <p:fltVal val="0"/>
                                              </p:val>
                                            </p:tav>
                                            <p:tav tm="100000">
                                              <p:val>
                                                <p:strVal val="#ppt_w"/>
                                              </p:val>
                                            </p:tav>
                                          </p:tavLst>
                                        </p:anim>
                                        <p:anim calcmode="lin" valueType="num">
                                          <p:cBhvr>
                                            <p:cTn id="68" dur="500" fill="hold"/>
                                            <p:tgtEl>
                                              <p:spTgt spid="157"/>
                                            </p:tgtEl>
                                            <p:attrNameLst>
                                              <p:attrName>ppt_h</p:attrName>
                                            </p:attrNameLst>
                                          </p:cBhvr>
                                          <p:tavLst>
                                            <p:tav tm="0">
                                              <p:val>
                                                <p:fltVal val="0"/>
                                              </p:val>
                                            </p:tav>
                                            <p:tav tm="100000">
                                              <p:val>
                                                <p:strVal val="#ppt_h"/>
                                              </p:val>
                                            </p:tav>
                                          </p:tavLst>
                                        </p:anim>
                                        <p:animEffect transition="in" filter="fade">
                                          <p:cBhvr>
                                            <p:cTn id="69" dur="500"/>
                                            <p:tgtEl>
                                              <p:spTgt spid="157"/>
                                            </p:tgtEl>
                                          </p:cBhvr>
                                        </p:animEffect>
                                      </p:childTnLst>
                                    </p:cTn>
                                  </p:par>
                                </p:childTnLst>
                              </p:cTn>
                            </p:par>
                            <p:par>
                              <p:cTn id="70" fill="hold">
                                <p:stCondLst>
                                  <p:cond delay="6000"/>
                                </p:stCondLst>
                                <p:childTnLst>
                                  <p:par>
                                    <p:cTn id="71" presetID="53" presetClass="entr" presetSubtype="16" fill="hold" grpId="0" nodeType="afterEffect">
                                      <p:stCondLst>
                                        <p:cond delay="0"/>
                                      </p:stCondLst>
                                      <p:childTnLst>
                                        <p:set>
                                          <p:cBhvr>
                                            <p:cTn id="72" dur="1" fill="hold">
                                              <p:stCondLst>
                                                <p:cond delay="0"/>
                                              </p:stCondLst>
                                            </p:cTn>
                                            <p:tgtEl>
                                              <p:spTgt spid="158"/>
                                            </p:tgtEl>
                                            <p:attrNameLst>
                                              <p:attrName>style.visibility</p:attrName>
                                            </p:attrNameLst>
                                          </p:cBhvr>
                                          <p:to>
                                            <p:strVal val="visible"/>
                                          </p:to>
                                        </p:set>
                                        <p:anim calcmode="lin" valueType="num">
                                          <p:cBhvr>
                                            <p:cTn id="73" dur="500" fill="hold"/>
                                            <p:tgtEl>
                                              <p:spTgt spid="158"/>
                                            </p:tgtEl>
                                            <p:attrNameLst>
                                              <p:attrName>ppt_w</p:attrName>
                                            </p:attrNameLst>
                                          </p:cBhvr>
                                          <p:tavLst>
                                            <p:tav tm="0">
                                              <p:val>
                                                <p:fltVal val="0"/>
                                              </p:val>
                                            </p:tav>
                                            <p:tav tm="100000">
                                              <p:val>
                                                <p:strVal val="#ppt_w"/>
                                              </p:val>
                                            </p:tav>
                                          </p:tavLst>
                                        </p:anim>
                                        <p:anim calcmode="lin" valueType="num">
                                          <p:cBhvr>
                                            <p:cTn id="74" dur="500" fill="hold"/>
                                            <p:tgtEl>
                                              <p:spTgt spid="158"/>
                                            </p:tgtEl>
                                            <p:attrNameLst>
                                              <p:attrName>ppt_h</p:attrName>
                                            </p:attrNameLst>
                                          </p:cBhvr>
                                          <p:tavLst>
                                            <p:tav tm="0">
                                              <p:val>
                                                <p:fltVal val="0"/>
                                              </p:val>
                                            </p:tav>
                                            <p:tav tm="100000">
                                              <p:val>
                                                <p:strVal val="#ppt_h"/>
                                              </p:val>
                                            </p:tav>
                                          </p:tavLst>
                                        </p:anim>
                                        <p:animEffect transition="in" filter="fade">
                                          <p:cBhvr>
                                            <p:cTn id="75" dur="500"/>
                                            <p:tgtEl>
                                              <p:spTgt spid="158"/>
                                            </p:tgtEl>
                                          </p:cBhvr>
                                        </p:animEffect>
                                      </p:childTnLst>
                                    </p:cTn>
                                  </p:par>
                                </p:childTnLst>
                              </p:cTn>
                            </p:par>
                            <p:par>
                              <p:cTn id="76" fill="hold">
                                <p:stCondLst>
                                  <p:cond delay="6500"/>
                                </p:stCondLst>
                                <p:childTnLst>
                                  <p:par>
                                    <p:cTn id="77" presetID="53" presetClass="entr" presetSubtype="16" fill="hold" grpId="0" nodeType="afterEffect">
                                      <p:stCondLst>
                                        <p:cond delay="0"/>
                                      </p:stCondLst>
                                      <p:childTnLst>
                                        <p:set>
                                          <p:cBhvr>
                                            <p:cTn id="78" dur="1" fill="hold">
                                              <p:stCondLst>
                                                <p:cond delay="0"/>
                                              </p:stCondLst>
                                            </p:cTn>
                                            <p:tgtEl>
                                              <p:spTgt spid="159"/>
                                            </p:tgtEl>
                                            <p:attrNameLst>
                                              <p:attrName>style.visibility</p:attrName>
                                            </p:attrNameLst>
                                          </p:cBhvr>
                                          <p:to>
                                            <p:strVal val="visible"/>
                                          </p:to>
                                        </p:set>
                                        <p:anim calcmode="lin" valueType="num">
                                          <p:cBhvr>
                                            <p:cTn id="79" dur="500" fill="hold"/>
                                            <p:tgtEl>
                                              <p:spTgt spid="159"/>
                                            </p:tgtEl>
                                            <p:attrNameLst>
                                              <p:attrName>ppt_w</p:attrName>
                                            </p:attrNameLst>
                                          </p:cBhvr>
                                          <p:tavLst>
                                            <p:tav tm="0">
                                              <p:val>
                                                <p:fltVal val="0"/>
                                              </p:val>
                                            </p:tav>
                                            <p:tav tm="100000">
                                              <p:val>
                                                <p:strVal val="#ppt_w"/>
                                              </p:val>
                                            </p:tav>
                                          </p:tavLst>
                                        </p:anim>
                                        <p:anim calcmode="lin" valueType="num">
                                          <p:cBhvr>
                                            <p:cTn id="80" dur="500" fill="hold"/>
                                            <p:tgtEl>
                                              <p:spTgt spid="159"/>
                                            </p:tgtEl>
                                            <p:attrNameLst>
                                              <p:attrName>ppt_h</p:attrName>
                                            </p:attrNameLst>
                                          </p:cBhvr>
                                          <p:tavLst>
                                            <p:tav tm="0">
                                              <p:val>
                                                <p:fltVal val="0"/>
                                              </p:val>
                                            </p:tav>
                                            <p:tav tm="100000">
                                              <p:val>
                                                <p:strVal val="#ppt_h"/>
                                              </p:val>
                                            </p:tav>
                                          </p:tavLst>
                                        </p:anim>
                                        <p:animEffect transition="in" filter="fade">
                                          <p:cBhvr>
                                            <p:cTn id="81" dur="500"/>
                                            <p:tgtEl>
                                              <p:spTgt spid="159"/>
                                            </p:tgtEl>
                                          </p:cBhvr>
                                        </p:animEffect>
                                      </p:childTnLst>
                                    </p:cTn>
                                  </p:par>
                                </p:childTnLst>
                              </p:cTn>
                            </p:par>
                            <p:par>
                              <p:cTn id="82" fill="hold">
                                <p:stCondLst>
                                  <p:cond delay="7000"/>
                                </p:stCondLst>
                                <p:childTnLst>
                                  <p:par>
                                    <p:cTn id="83" presetID="53" presetClass="entr" presetSubtype="16" fill="hold" nodeType="afterEffect">
                                      <p:stCondLst>
                                        <p:cond delay="0"/>
                                      </p:stCondLst>
                                      <p:childTnLst>
                                        <p:set>
                                          <p:cBhvr>
                                            <p:cTn id="84" dur="1" fill="hold">
                                              <p:stCondLst>
                                                <p:cond delay="0"/>
                                              </p:stCondLst>
                                            </p:cTn>
                                            <p:tgtEl>
                                              <p:spTgt spid="160"/>
                                            </p:tgtEl>
                                            <p:attrNameLst>
                                              <p:attrName>style.visibility</p:attrName>
                                            </p:attrNameLst>
                                          </p:cBhvr>
                                          <p:to>
                                            <p:strVal val="visible"/>
                                          </p:to>
                                        </p:set>
                                        <p:anim calcmode="lin" valueType="num">
                                          <p:cBhvr>
                                            <p:cTn id="85" dur="500" fill="hold"/>
                                            <p:tgtEl>
                                              <p:spTgt spid="160"/>
                                            </p:tgtEl>
                                            <p:attrNameLst>
                                              <p:attrName>ppt_w</p:attrName>
                                            </p:attrNameLst>
                                          </p:cBhvr>
                                          <p:tavLst>
                                            <p:tav tm="0">
                                              <p:val>
                                                <p:fltVal val="0"/>
                                              </p:val>
                                            </p:tav>
                                            <p:tav tm="100000">
                                              <p:val>
                                                <p:strVal val="#ppt_w"/>
                                              </p:val>
                                            </p:tav>
                                          </p:tavLst>
                                        </p:anim>
                                        <p:anim calcmode="lin" valueType="num">
                                          <p:cBhvr>
                                            <p:cTn id="86" dur="500" fill="hold"/>
                                            <p:tgtEl>
                                              <p:spTgt spid="160"/>
                                            </p:tgtEl>
                                            <p:attrNameLst>
                                              <p:attrName>ppt_h</p:attrName>
                                            </p:attrNameLst>
                                          </p:cBhvr>
                                          <p:tavLst>
                                            <p:tav tm="0">
                                              <p:val>
                                                <p:fltVal val="0"/>
                                              </p:val>
                                            </p:tav>
                                            <p:tav tm="100000">
                                              <p:val>
                                                <p:strVal val="#ppt_h"/>
                                              </p:val>
                                            </p:tav>
                                          </p:tavLst>
                                        </p:anim>
                                        <p:animEffect transition="in" filter="fade">
                                          <p:cBhvr>
                                            <p:cTn id="87" dur="500"/>
                                            <p:tgtEl>
                                              <p:spTgt spid="160"/>
                                            </p:tgtEl>
                                          </p:cBhvr>
                                        </p:animEffect>
                                      </p:childTnLst>
                                    </p:cTn>
                                  </p:par>
                                </p:childTnLst>
                              </p:cTn>
                            </p:par>
                            <p:par>
                              <p:cTn id="88" fill="hold">
                                <p:stCondLst>
                                  <p:cond delay="7500"/>
                                </p:stCondLst>
                                <p:childTnLst>
                                  <p:par>
                                    <p:cTn id="89" presetID="53" presetClass="entr" presetSubtype="16" fill="hold" grpId="0" nodeType="afterEffect">
                                      <p:stCondLst>
                                        <p:cond delay="0"/>
                                      </p:stCondLst>
                                      <p:childTnLst>
                                        <p:set>
                                          <p:cBhvr>
                                            <p:cTn id="90" dur="1" fill="hold">
                                              <p:stCondLst>
                                                <p:cond delay="0"/>
                                              </p:stCondLst>
                                            </p:cTn>
                                            <p:tgtEl>
                                              <p:spTgt spid="163"/>
                                            </p:tgtEl>
                                            <p:attrNameLst>
                                              <p:attrName>style.visibility</p:attrName>
                                            </p:attrNameLst>
                                          </p:cBhvr>
                                          <p:to>
                                            <p:strVal val="visible"/>
                                          </p:to>
                                        </p:set>
                                        <p:anim calcmode="lin" valueType="num">
                                          <p:cBhvr>
                                            <p:cTn id="91" dur="500" fill="hold"/>
                                            <p:tgtEl>
                                              <p:spTgt spid="163"/>
                                            </p:tgtEl>
                                            <p:attrNameLst>
                                              <p:attrName>ppt_w</p:attrName>
                                            </p:attrNameLst>
                                          </p:cBhvr>
                                          <p:tavLst>
                                            <p:tav tm="0">
                                              <p:val>
                                                <p:fltVal val="0"/>
                                              </p:val>
                                            </p:tav>
                                            <p:tav tm="100000">
                                              <p:val>
                                                <p:strVal val="#ppt_w"/>
                                              </p:val>
                                            </p:tav>
                                          </p:tavLst>
                                        </p:anim>
                                        <p:anim calcmode="lin" valueType="num">
                                          <p:cBhvr>
                                            <p:cTn id="92" dur="500" fill="hold"/>
                                            <p:tgtEl>
                                              <p:spTgt spid="163"/>
                                            </p:tgtEl>
                                            <p:attrNameLst>
                                              <p:attrName>ppt_h</p:attrName>
                                            </p:attrNameLst>
                                          </p:cBhvr>
                                          <p:tavLst>
                                            <p:tav tm="0">
                                              <p:val>
                                                <p:fltVal val="0"/>
                                              </p:val>
                                            </p:tav>
                                            <p:tav tm="100000">
                                              <p:val>
                                                <p:strVal val="#ppt_h"/>
                                              </p:val>
                                            </p:tav>
                                          </p:tavLst>
                                        </p:anim>
                                        <p:animEffect transition="in" filter="fade">
                                          <p:cBhvr>
                                            <p:cTn id="93" dur="500"/>
                                            <p:tgtEl>
                                              <p:spTgt spid="163"/>
                                            </p:tgtEl>
                                          </p:cBhvr>
                                        </p:animEffect>
                                      </p:childTnLst>
                                    </p:cTn>
                                  </p:par>
                                </p:childTnLst>
                              </p:cTn>
                            </p:par>
                            <p:par>
                              <p:cTn id="94" fill="hold">
                                <p:stCondLst>
                                  <p:cond delay="8000"/>
                                </p:stCondLst>
                                <p:childTnLst>
                                  <p:par>
                                    <p:cTn id="95" presetID="53" presetClass="entr" presetSubtype="16" fill="hold" grpId="0" nodeType="afterEffect">
                                      <p:stCondLst>
                                        <p:cond delay="0"/>
                                      </p:stCondLst>
                                      <p:childTnLst>
                                        <p:set>
                                          <p:cBhvr>
                                            <p:cTn id="96" dur="1" fill="hold">
                                              <p:stCondLst>
                                                <p:cond delay="0"/>
                                              </p:stCondLst>
                                            </p:cTn>
                                            <p:tgtEl>
                                              <p:spTgt spid="164"/>
                                            </p:tgtEl>
                                            <p:attrNameLst>
                                              <p:attrName>style.visibility</p:attrName>
                                            </p:attrNameLst>
                                          </p:cBhvr>
                                          <p:to>
                                            <p:strVal val="visible"/>
                                          </p:to>
                                        </p:set>
                                        <p:anim calcmode="lin" valueType="num">
                                          <p:cBhvr>
                                            <p:cTn id="97" dur="500" fill="hold"/>
                                            <p:tgtEl>
                                              <p:spTgt spid="164"/>
                                            </p:tgtEl>
                                            <p:attrNameLst>
                                              <p:attrName>ppt_w</p:attrName>
                                            </p:attrNameLst>
                                          </p:cBhvr>
                                          <p:tavLst>
                                            <p:tav tm="0">
                                              <p:val>
                                                <p:fltVal val="0"/>
                                              </p:val>
                                            </p:tav>
                                            <p:tav tm="100000">
                                              <p:val>
                                                <p:strVal val="#ppt_w"/>
                                              </p:val>
                                            </p:tav>
                                          </p:tavLst>
                                        </p:anim>
                                        <p:anim calcmode="lin" valueType="num">
                                          <p:cBhvr>
                                            <p:cTn id="98" dur="500" fill="hold"/>
                                            <p:tgtEl>
                                              <p:spTgt spid="164"/>
                                            </p:tgtEl>
                                            <p:attrNameLst>
                                              <p:attrName>ppt_h</p:attrName>
                                            </p:attrNameLst>
                                          </p:cBhvr>
                                          <p:tavLst>
                                            <p:tav tm="0">
                                              <p:val>
                                                <p:fltVal val="0"/>
                                              </p:val>
                                            </p:tav>
                                            <p:tav tm="100000">
                                              <p:val>
                                                <p:strVal val="#ppt_h"/>
                                              </p:val>
                                            </p:tav>
                                          </p:tavLst>
                                        </p:anim>
                                        <p:animEffect transition="in" filter="fade">
                                          <p:cBhvr>
                                            <p:cTn id="99" dur="500"/>
                                            <p:tgtEl>
                                              <p:spTgt spid="164"/>
                                            </p:tgtEl>
                                          </p:cBhvr>
                                        </p:animEffect>
                                      </p:childTnLst>
                                    </p:cTn>
                                  </p:par>
                                </p:childTnLst>
                              </p:cTn>
                            </p:par>
                            <p:par>
                              <p:cTn id="100" fill="hold">
                                <p:stCondLst>
                                  <p:cond delay="8500"/>
                                </p:stCondLst>
                                <p:childTnLst>
                                  <p:par>
                                    <p:cTn id="101" presetID="53" presetClass="entr" presetSubtype="16" fill="hold" grpId="0" nodeType="afterEffect">
                                      <p:stCondLst>
                                        <p:cond delay="0"/>
                                      </p:stCondLst>
                                      <p:childTnLst>
                                        <p:set>
                                          <p:cBhvr>
                                            <p:cTn id="102" dur="1" fill="hold">
                                              <p:stCondLst>
                                                <p:cond delay="0"/>
                                              </p:stCondLst>
                                            </p:cTn>
                                            <p:tgtEl>
                                              <p:spTgt spid="165"/>
                                            </p:tgtEl>
                                            <p:attrNameLst>
                                              <p:attrName>style.visibility</p:attrName>
                                            </p:attrNameLst>
                                          </p:cBhvr>
                                          <p:to>
                                            <p:strVal val="visible"/>
                                          </p:to>
                                        </p:set>
                                        <p:anim calcmode="lin" valueType="num">
                                          <p:cBhvr>
                                            <p:cTn id="103" dur="500" fill="hold"/>
                                            <p:tgtEl>
                                              <p:spTgt spid="165"/>
                                            </p:tgtEl>
                                            <p:attrNameLst>
                                              <p:attrName>ppt_w</p:attrName>
                                            </p:attrNameLst>
                                          </p:cBhvr>
                                          <p:tavLst>
                                            <p:tav tm="0">
                                              <p:val>
                                                <p:fltVal val="0"/>
                                              </p:val>
                                            </p:tav>
                                            <p:tav tm="100000">
                                              <p:val>
                                                <p:strVal val="#ppt_w"/>
                                              </p:val>
                                            </p:tav>
                                          </p:tavLst>
                                        </p:anim>
                                        <p:anim calcmode="lin" valueType="num">
                                          <p:cBhvr>
                                            <p:cTn id="104" dur="500" fill="hold"/>
                                            <p:tgtEl>
                                              <p:spTgt spid="165"/>
                                            </p:tgtEl>
                                            <p:attrNameLst>
                                              <p:attrName>ppt_h</p:attrName>
                                            </p:attrNameLst>
                                          </p:cBhvr>
                                          <p:tavLst>
                                            <p:tav tm="0">
                                              <p:val>
                                                <p:fltVal val="0"/>
                                              </p:val>
                                            </p:tav>
                                            <p:tav tm="100000">
                                              <p:val>
                                                <p:strVal val="#ppt_h"/>
                                              </p:val>
                                            </p:tav>
                                          </p:tavLst>
                                        </p:anim>
                                        <p:animEffect transition="in" filter="fade">
                                          <p:cBhvr>
                                            <p:cTn id="105" dur="500"/>
                                            <p:tgtEl>
                                              <p:spTgt spid="16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6" grpId="0"/>
          <p:bldP spid="144" grpId="0" animBg="1"/>
          <p:bldP spid="151" grpId="0"/>
          <p:bldP spid="152" grpId="0" animBg="1"/>
          <p:bldP spid="153" grpId="0"/>
          <p:bldP spid="157" grpId="0"/>
          <p:bldP spid="158" grpId="0" animBg="1"/>
          <p:bldP spid="159" grpId="0"/>
          <p:bldP spid="163" grpId="0"/>
          <p:bldP spid="164" grpId="0" animBg="1"/>
          <p:bldP spid="165" grpId="0"/>
        </p:bldLst>
      </p:timing>
    </mc:Choice>
    <mc:Fallback>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afterEffect">
                                      <p:stCondLst>
                                        <p:cond delay="0"/>
                                      </p:stCondLst>
                                      <p:childTnLst>
                                        <p:set>
                                          <p:cBhvr>
                                            <p:cTn id="6" dur="1" fill="hold">
                                              <p:stCondLst>
                                                <p:cond delay="0"/>
                                              </p:stCondLst>
                                            </p:cTn>
                                            <p:tgtEl>
                                              <p:spTgt spid="86"/>
                                            </p:tgtEl>
                                            <p:attrNameLst>
                                              <p:attrName>style.visibility</p:attrName>
                                            </p:attrNameLst>
                                          </p:cBhvr>
                                          <p:to>
                                            <p:strVal val="visible"/>
                                          </p:to>
                                        </p:set>
                                        <p:anim calcmode="lin" valueType="num">
                                          <p:cBhvr additive="base">
                                            <p:cTn id="7" dur="500" fill="hold"/>
                                            <p:tgtEl>
                                              <p:spTgt spid="86"/>
                                            </p:tgtEl>
                                            <p:attrNameLst>
                                              <p:attrName>ppt_x</p:attrName>
                                            </p:attrNameLst>
                                          </p:cBhvr>
                                          <p:tavLst>
                                            <p:tav tm="0">
                                              <p:val>
                                                <p:strVal val="0-#ppt_w/2"/>
                                              </p:val>
                                            </p:tav>
                                            <p:tav tm="100000">
                                              <p:val>
                                                <p:strVal val="#ppt_x"/>
                                              </p:val>
                                            </p:tav>
                                          </p:tavLst>
                                        </p:anim>
                                        <p:anim calcmode="lin" valueType="num">
                                          <p:cBhvr additive="base">
                                            <p:cTn id="8" dur="500" fill="hold"/>
                                            <p:tgtEl>
                                              <p:spTgt spid="86"/>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2" presetClass="entr" presetSubtype="4" fill="hold" nodeType="afterEffect">
                                      <p:stCondLst>
                                        <p:cond delay="0"/>
                                      </p:stCondLst>
                                      <p:childTnLst>
                                        <p:set>
                                          <p:cBhvr>
                                            <p:cTn id="11" dur="1" fill="hold">
                                              <p:stCondLst>
                                                <p:cond delay="0"/>
                                              </p:stCondLst>
                                            </p:cTn>
                                            <p:tgtEl>
                                              <p:spTgt spid="115"/>
                                            </p:tgtEl>
                                            <p:attrNameLst>
                                              <p:attrName>style.visibility</p:attrName>
                                            </p:attrNameLst>
                                          </p:cBhvr>
                                          <p:to>
                                            <p:strVal val="visible"/>
                                          </p:to>
                                        </p:set>
                                        <p:anim calcmode="lin" valueType="num">
                                          <p:cBhvr additive="base">
                                            <p:cTn id="12" dur="500" fill="hold"/>
                                            <p:tgtEl>
                                              <p:spTgt spid="115"/>
                                            </p:tgtEl>
                                            <p:attrNameLst>
                                              <p:attrName>ppt_x</p:attrName>
                                            </p:attrNameLst>
                                          </p:cBhvr>
                                          <p:tavLst>
                                            <p:tav tm="0">
                                              <p:val>
                                                <p:strVal val="#ppt_x"/>
                                              </p:val>
                                            </p:tav>
                                            <p:tav tm="100000">
                                              <p:val>
                                                <p:strVal val="#ppt_x"/>
                                              </p:val>
                                            </p:tav>
                                          </p:tavLst>
                                        </p:anim>
                                        <p:anim calcmode="lin" valueType="num">
                                          <p:cBhvr additive="base">
                                            <p:cTn id="13" dur="500" fill="hold"/>
                                            <p:tgtEl>
                                              <p:spTgt spid="115"/>
                                            </p:tgtEl>
                                            <p:attrNameLst>
                                              <p:attrName>ppt_y</p:attrName>
                                            </p:attrNameLst>
                                          </p:cBhvr>
                                          <p:tavLst>
                                            <p:tav tm="0">
                                              <p:val>
                                                <p:strVal val="1+#ppt_h/2"/>
                                              </p:val>
                                            </p:tav>
                                            <p:tav tm="100000">
                                              <p:val>
                                                <p:strVal val="#ppt_y"/>
                                              </p:val>
                                            </p:tav>
                                          </p:tavLst>
                                        </p:anim>
                                      </p:childTnLst>
                                    </p:cTn>
                                  </p:par>
                                </p:childTnLst>
                              </p:cTn>
                            </p:par>
                            <p:par>
                              <p:cTn id="14" fill="hold">
                                <p:stCondLst>
                                  <p:cond delay="1000"/>
                                </p:stCondLst>
                                <p:childTnLst>
                                  <p:par>
                                    <p:cTn id="15" presetID="2" presetClass="entr" presetSubtype="4" fill="hold" nodeType="afterEffect">
                                      <p:stCondLst>
                                        <p:cond delay="0"/>
                                      </p:stCondLst>
                                      <p:childTnLst>
                                        <p:set>
                                          <p:cBhvr>
                                            <p:cTn id="16" dur="1" fill="hold">
                                              <p:stCondLst>
                                                <p:cond delay="0"/>
                                              </p:stCondLst>
                                            </p:cTn>
                                            <p:tgtEl>
                                              <p:spTgt spid="125"/>
                                            </p:tgtEl>
                                            <p:attrNameLst>
                                              <p:attrName>style.visibility</p:attrName>
                                            </p:attrNameLst>
                                          </p:cBhvr>
                                          <p:to>
                                            <p:strVal val="visible"/>
                                          </p:to>
                                        </p:set>
                                        <p:anim calcmode="lin" valueType="num">
                                          <p:cBhvr additive="base">
                                            <p:cTn id="17" dur="500" fill="hold"/>
                                            <p:tgtEl>
                                              <p:spTgt spid="125"/>
                                            </p:tgtEl>
                                            <p:attrNameLst>
                                              <p:attrName>ppt_x</p:attrName>
                                            </p:attrNameLst>
                                          </p:cBhvr>
                                          <p:tavLst>
                                            <p:tav tm="0">
                                              <p:val>
                                                <p:strVal val="#ppt_x"/>
                                              </p:val>
                                            </p:tav>
                                            <p:tav tm="100000">
                                              <p:val>
                                                <p:strVal val="#ppt_x"/>
                                              </p:val>
                                            </p:tav>
                                          </p:tavLst>
                                        </p:anim>
                                        <p:anim calcmode="lin" valueType="num">
                                          <p:cBhvr additive="base">
                                            <p:cTn id="18" dur="500" fill="hold"/>
                                            <p:tgtEl>
                                              <p:spTgt spid="125"/>
                                            </p:tgtEl>
                                            <p:attrNameLst>
                                              <p:attrName>ppt_y</p:attrName>
                                            </p:attrNameLst>
                                          </p:cBhvr>
                                          <p:tavLst>
                                            <p:tav tm="0">
                                              <p:val>
                                                <p:strVal val="1+#ppt_h/2"/>
                                              </p:val>
                                            </p:tav>
                                            <p:tav tm="100000">
                                              <p:val>
                                                <p:strVal val="#ppt_y"/>
                                              </p:val>
                                            </p:tav>
                                          </p:tavLst>
                                        </p:anim>
                                      </p:childTnLst>
                                    </p:cTn>
                                  </p:par>
                                </p:childTnLst>
                              </p:cTn>
                            </p:par>
                            <p:par>
                              <p:cTn id="19" fill="hold">
                                <p:stCondLst>
                                  <p:cond delay="1500"/>
                                </p:stCondLst>
                                <p:childTnLst>
                                  <p:par>
                                    <p:cTn id="20" presetID="2" presetClass="entr" presetSubtype="4" fill="hold" nodeType="afterEffect">
                                      <p:stCondLst>
                                        <p:cond delay="0"/>
                                      </p:stCondLst>
                                      <p:childTnLst>
                                        <p:set>
                                          <p:cBhvr>
                                            <p:cTn id="21" dur="1" fill="hold">
                                              <p:stCondLst>
                                                <p:cond delay="0"/>
                                              </p:stCondLst>
                                            </p:cTn>
                                            <p:tgtEl>
                                              <p:spTgt spid="134"/>
                                            </p:tgtEl>
                                            <p:attrNameLst>
                                              <p:attrName>style.visibility</p:attrName>
                                            </p:attrNameLst>
                                          </p:cBhvr>
                                          <p:to>
                                            <p:strVal val="visible"/>
                                          </p:to>
                                        </p:set>
                                        <p:anim calcmode="lin" valueType="num">
                                          <p:cBhvr additive="base">
                                            <p:cTn id="22" dur="500" fill="hold"/>
                                            <p:tgtEl>
                                              <p:spTgt spid="134"/>
                                            </p:tgtEl>
                                            <p:attrNameLst>
                                              <p:attrName>ppt_x</p:attrName>
                                            </p:attrNameLst>
                                          </p:cBhvr>
                                          <p:tavLst>
                                            <p:tav tm="0">
                                              <p:val>
                                                <p:strVal val="#ppt_x"/>
                                              </p:val>
                                            </p:tav>
                                            <p:tav tm="100000">
                                              <p:val>
                                                <p:strVal val="#ppt_x"/>
                                              </p:val>
                                            </p:tav>
                                          </p:tavLst>
                                        </p:anim>
                                        <p:anim calcmode="lin" valueType="num">
                                          <p:cBhvr additive="base">
                                            <p:cTn id="23" dur="500" fill="hold"/>
                                            <p:tgtEl>
                                              <p:spTgt spid="134"/>
                                            </p:tgtEl>
                                            <p:attrNameLst>
                                              <p:attrName>ppt_y</p:attrName>
                                            </p:attrNameLst>
                                          </p:cBhvr>
                                          <p:tavLst>
                                            <p:tav tm="0">
                                              <p:val>
                                                <p:strVal val="1+#ppt_h/2"/>
                                              </p:val>
                                            </p:tav>
                                            <p:tav tm="100000">
                                              <p:val>
                                                <p:strVal val="#ppt_y"/>
                                              </p:val>
                                            </p:tav>
                                          </p:tavLst>
                                        </p:anim>
                                      </p:childTnLst>
                                    </p:cTn>
                                  </p:par>
                                </p:childTnLst>
                              </p:cTn>
                            </p:par>
                            <p:par>
                              <p:cTn id="24" fill="hold">
                                <p:stCondLst>
                                  <p:cond delay="2000"/>
                                </p:stCondLst>
                                <p:childTnLst>
                                  <p:par>
                                    <p:cTn id="25" presetID="2" presetClass="entr" presetSubtype="4" fill="hold" grpId="0" nodeType="afterEffect">
                                      <p:stCondLst>
                                        <p:cond delay="0"/>
                                      </p:stCondLst>
                                      <p:childTnLst>
                                        <p:set>
                                          <p:cBhvr>
                                            <p:cTn id="26" dur="1" fill="hold">
                                              <p:stCondLst>
                                                <p:cond delay="0"/>
                                              </p:stCondLst>
                                            </p:cTn>
                                            <p:tgtEl>
                                              <p:spTgt spid="144"/>
                                            </p:tgtEl>
                                            <p:attrNameLst>
                                              <p:attrName>style.visibility</p:attrName>
                                            </p:attrNameLst>
                                          </p:cBhvr>
                                          <p:to>
                                            <p:strVal val="visible"/>
                                          </p:to>
                                        </p:set>
                                        <p:anim calcmode="lin" valueType="num">
                                          <p:cBhvr additive="base">
                                            <p:cTn id="27" dur="500" fill="hold"/>
                                            <p:tgtEl>
                                              <p:spTgt spid="144"/>
                                            </p:tgtEl>
                                            <p:attrNameLst>
                                              <p:attrName>ppt_x</p:attrName>
                                            </p:attrNameLst>
                                          </p:cBhvr>
                                          <p:tavLst>
                                            <p:tav tm="0">
                                              <p:val>
                                                <p:strVal val="#ppt_x"/>
                                              </p:val>
                                            </p:tav>
                                            <p:tav tm="100000">
                                              <p:val>
                                                <p:strVal val="#ppt_x"/>
                                              </p:val>
                                            </p:tav>
                                          </p:tavLst>
                                        </p:anim>
                                        <p:anim calcmode="lin" valueType="num">
                                          <p:cBhvr additive="base">
                                            <p:cTn id="28" dur="500" fill="hold"/>
                                            <p:tgtEl>
                                              <p:spTgt spid="144"/>
                                            </p:tgtEl>
                                            <p:attrNameLst>
                                              <p:attrName>ppt_y</p:attrName>
                                            </p:attrNameLst>
                                          </p:cBhvr>
                                          <p:tavLst>
                                            <p:tav tm="0">
                                              <p:val>
                                                <p:strVal val="1+#ppt_h/2"/>
                                              </p:val>
                                            </p:tav>
                                            <p:tav tm="100000">
                                              <p:val>
                                                <p:strVal val="#ppt_y"/>
                                              </p:val>
                                            </p:tav>
                                          </p:tavLst>
                                        </p:anim>
                                      </p:childTnLst>
                                    </p:cTn>
                                  </p:par>
                                </p:childTnLst>
                              </p:cTn>
                            </p:par>
                            <p:par>
                              <p:cTn id="29" fill="hold">
                                <p:stCondLst>
                                  <p:cond delay="2500"/>
                                </p:stCondLst>
                                <p:childTnLst>
                                  <p:par>
                                    <p:cTn id="30" presetID="2" presetClass="entr" presetSubtype="4" fill="hold" nodeType="afterEffect">
                                      <p:stCondLst>
                                        <p:cond delay="0"/>
                                      </p:stCondLst>
                                      <p:childTnLst>
                                        <p:set>
                                          <p:cBhvr>
                                            <p:cTn id="31" dur="1" fill="hold">
                                              <p:stCondLst>
                                                <p:cond delay="0"/>
                                              </p:stCondLst>
                                            </p:cTn>
                                            <p:tgtEl>
                                              <p:spTgt spid="145"/>
                                            </p:tgtEl>
                                            <p:attrNameLst>
                                              <p:attrName>style.visibility</p:attrName>
                                            </p:attrNameLst>
                                          </p:cBhvr>
                                          <p:to>
                                            <p:strVal val="visible"/>
                                          </p:to>
                                        </p:set>
                                        <p:anim calcmode="lin" valueType="num">
                                          <p:cBhvr additive="base">
                                            <p:cTn id="32" dur="500" fill="hold"/>
                                            <p:tgtEl>
                                              <p:spTgt spid="145"/>
                                            </p:tgtEl>
                                            <p:attrNameLst>
                                              <p:attrName>ppt_x</p:attrName>
                                            </p:attrNameLst>
                                          </p:cBhvr>
                                          <p:tavLst>
                                            <p:tav tm="0">
                                              <p:val>
                                                <p:strVal val="#ppt_x"/>
                                              </p:val>
                                            </p:tav>
                                            <p:tav tm="100000">
                                              <p:val>
                                                <p:strVal val="#ppt_x"/>
                                              </p:val>
                                            </p:tav>
                                          </p:tavLst>
                                        </p:anim>
                                        <p:anim calcmode="lin" valueType="num">
                                          <p:cBhvr additive="base">
                                            <p:cTn id="33" dur="500" fill="hold"/>
                                            <p:tgtEl>
                                              <p:spTgt spid="145"/>
                                            </p:tgtEl>
                                            <p:attrNameLst>
                                              <p:attrName>ppt_y</p:attrName>
                                            </p:attrNameLst>
                                          </p:cBhvr>
                                          <p:tavLst>
                                            <p:tav tm="0">
                                              <p:val>
                                                <p:strVal val="1+#ppt_h/2"/>
                                              </p:val>
                                            </p:tav>
                                            <p:tav tm="100000">
                                              <p:val>
                                                <p:strVal val="#ppt_y"/>
                                              </p:val>
                                            </p:tav>
                                          </p:tavLst>
                                        </p:anim>
                                      </p:childTnLst>
                                    </p:cTn>
                                  </p:par>
                                </p:childTnLst>
                              </p:cTn>
                            </p:par>
                            <p:par>
                              <p:cTn id="34" fill="hold">
                                <p:stCondLst>
                                  <p:cond delay="3000"/>
                                </p:stCondLst>
                                <p:childTnLst>
                                  <p:par>
                                    <p:cTn id="35" presetID="53" presetClass="entr" presetSubtype="16" fill="hold" nodeType="afterEffect">
                                      <p:stCondLst>
                                        <p:cond delay="0"/>
                                      </p:stCondLst>
                                      <p:childTnLst>
                                        <p:set>
                                          <p:cBhvr>
                                            <p:cTn id="36" dur="1" fill="hold">
                                              <p:stCondLst>
                                                <p:cond delay="0"/>
                                              </p:stCondLst>
                                            </p:cTn>
                                            <p:tgtEl>
                                              <p:spTgt spid="148"/>
                                            </p:tgtEl>
                                            <p:attrNameLst>
                                              <p:attrName>style.visibility</p:attrName>
                                            </p:attrNameLst>
                                          </p:cBhvr>
                                          <p:to>
                                            <p:strVal val="visible"/>
                                          </p:to>
                                        </p:set>
                                        <p:anim calcmode="lin" valueType="num">
                                          <p:cBhvr>
                                            <p:cTn id="37" dur="500" fill="hold"/>
                                            <p:tgtEl>
                                              <p:spTgt spid="148"/>
                                            </p:tgtEl>
                                            <p:attrNameLst>
                                              <p:attrName>ppt_w</p:attrName>
                                            </p:attrNameLst>
                                          </p:cBhvr>
                                          <p:tavLst>
                                            <p:tav tm="0">
                                              <p:val>
                                                <p:fltVal val="0"/>
                                              </p:val>
                                            </p:tav>
                                            <p:tav tm="100000">
                                              <p:val>
                                                <p:strVal val="#ppt_w"/>
                                              </p:val>
                                            </p:tav>
                                          </p:tavLst>
                                        </p:anim>
                                        <p:anim calcmode="lin" valueType="num">
                                          <p:cBhvr>
                                            <p:cTn id="38" dur="500" fill="hold"/>
                                            <p:tgtEl>
                                              <p:spTgt spid="148"/>
                                            </p:tgtEl>
                                            <p:attrNameLst>
                                              <p:attrName>ppt_h</p:attrName>
                                            </p:attrNameLst>
                                          </p:cBhvr>
                                          <p:tavLst>
                                            <p:tav tm="0">
                                              <p:val>
                                                <p:fltVal val="0"/>
                                              </p:val>
                                            </p:tav>
                                            <p:tav tm="100000">
                                              <p:val>
                                                <p:strVal val="#ppt_h"/>
                                              </p:val>
                                            </p:tav>
                                          </p:tavLst>
                                        </p:anim>
                                        <p:animEffect transition="in" filter="fade">
                                          <p:cBhvr>
                                            <p:cTn id="39" dur="500"/>
                                            <p:tgtEl>
                                              <p:spTgt spid="148"/>
                                            </p:tgtEl>
                                          </p:cBhvr>
                                        </p:animEffect>
                                      </p:childTnLst>
                                    </p:cTn>
                                  </p:par>
                                </p:childTnLst>
                              </p:cTn>
                            </p:par>
                            <p:par>
                              <p:cTn id="40" fill="hold">
                                <p:stCondLst>
                                  <p:cond delay="3500"/>
                                </p:stCondLst>
                                <p:childTnLst>
                                  <p:par>
                                    <p:cTn id="41" presetID="53" presetClass="entr" presetSubtype="16" fill="hold" grpId="0" nodeType="afterEffect">
                                      <p:stCondLst>
                                        <p:cond delay="0"/>
                                      </p:stCondLst>
                                      <p:childTnLst>
                                        <p:set>
                                          <p:cBhvr>
                                            <p:cTn id="42" dur="1" fill="hold">
                                              <p:stCondLst>
                                                <p:cond delay="0"/>
                                              </p:stCondLst>
                                            </p:cTn>
                                            <p:tgtEl>
                                              <p:spTgt spid="151"/>
                                            </p:tgtEl>
                                            <p:attrNameLst>
                                              <p:attrName>style.visibility</p:attrName>
                                            </p:attrNameLst>
                                          </p:cBhvr>
                                          <p:to>
                                            <p:strVal val="visible"/>
                                          </p:to>
                                        </p:set>
                                        <p:anim calcmode="lin" valueType="num">
                                          <p:cBhvr>
                                            <p:cTn id="43" dur="500" fill="hold"/>
                                            <p:tgtEl>
                                              <p:spTgt spid="151"/>
                                            </p:tgtEl>
                                            <p:attrNameLst>
                                              <p:attrName>ppt_w</p:attrName>
                                            </p:attrNameLst>
                                          </p:cBhvr>
                                          <p:tavLst>
                                            <p:tav tm="0">
                                              <p:val>
                                                <p:fltVal val="0"/>
                                              </p:val>
                                            </p:tav>
                                            <p:tav tm="100000">
                                              <p:val>
                                                <p:strVal val="#ppt_w"/>
                                              </p:val>
                                            </p:tav>
                                          </p:tavLst>
                                        </p:anim>
                                        <p:anim calcmode="lin" valueType="num">
                                          <p:cBhvr>
                                            <p:cTn id="44" dur="500" fill="hold"/>
                                            <p:tgtEl>
                                              <p:spTgt spid="151"/>
                                            </p:tgtEl>
                                            <p:attrNameLst>
                                              <p:attrName>ppt_h</p:attrName>
                                            </p:attrNameLst>
                                          </p:cBhvr>
                                          <p:tavLst>
                                            <p:tav tm="0">
                                              <p:val>
                                                <p:fltVal val="0"/>
                                              </p:val>
                                            </p:tav>
                                            <p:tav tm="100000">
                                              <p:val>
                                                <p:strVal val="#ppt_h"/>
                                              </p:val>
                                            </p:tav>
                                          </p:tavLst>
                                        </p:anim>
                                        <p:animEffect transition="in" filter="fade">
                                          <p:cBhvr>
                                            <p:cTn id="45" dur="500"/>
                                            <p:tgtEl>
                                              <p:spTgt spid="151"/>
                                            </p:tgtEl>
                                          </p:cBhvr>
                                        </p:animEffect>
                                      </p:childTnLst>
                                    </p:cTn>
                                  </p:par>
                                </p:childTnLst>
                              </p:cTn>
                            </p:par>
                            <p:par>
                              <p:cTn id="46" fill="hold">
                                <p:stCondLst>
                                  <p:cond delay="4000"/>
                                </p:stCondLst>
                                <p:childTnLst>
                                  <p:par>
                                    <p:cTn id="47" presetID="53" presetClass="entr" presetSubtype="16" fill="hold" grpId="0" nodeType="afterEffect">
                                      <p:stCondLst>
                                        <p:cond delay="0"/>
                                      </p:stCondLst>
                                      <p:childTnLst>
                                        <p:set>
                                          <p:cBhvr>
                                            <p:cTn id="48" dur="1" fill="hold">
                                              <p:stCondLst>
                                                <p:cond delay="0"/>
                                              </p:stCondLst>
                                            </p:cTn>
                                            <p:tgtEl>
                                              <p:spTgt spid="152"/>
                                            </p:tgtEl>
                                            <p:attrNameLst>
                                              <p:attrName>style.visibility</p:attrName>
                                            </p:attrNameLst>
                                          </p:cBhvr>
                                          <p:to>
                                            <p:strVal val="visible"/>
                                          </p:to>
                                        </p:set>
                                        <p:anim calcmode="lin" valueType="num">
                                          <p:cBhvr>
                                            <p:cTn id="49" dur="500" fill="hold"/>
                                            <p:tgtEl>
                                              <p:spTgt spid="152"/>
                                            </p:tgtEl>
                                            <p:attrNameLst>
                                              <p:attrName>ppt_w</p:attrName>
                                            </p:attrNameLst>
                                          </p:cBhvr>
                                          <p:tavLst>
                                            <p:tav tm="0">
                                              <p:val>
                                                <p:fltVal val="0"/>
                                              </p:val>
                                            </p:tav>
                                            <p:tav tm="100000">
                                              <p:val>
                                                <p:strVal val="#ppt_w"/>
                                              </p:val>
                                            </p:tav>
                                          </p:tavLst>
                                        </p:anim>
                                        <p:anim calcmode="lin" valueType="num">
                                          <p:cBhvr>
                                            <p:cTn id="50" dur="500" fill="hold"/>
                                            <p:tgtEl>
                                              <p:spTgt spid="152"/>
                                            </p:tgtEl>
                                            <p:attrNameLst>
                                              <p:attrName>ppt_h</p:attrName>
                                            </p:attrNameLst>
                                          </p:cBhvr>
                                          <p:tavLst>
                                            <p:tav tm="0">
                                              <p:val>
                                                <p:fltVal val="0"/>
                                              </p:val>
                                            </p:tav>
                                            <p:tav tm="100000">
                                              <p:val>
                                                <p:strVal val="#ppt_h"/>
                                              </p:val>
                                            </p:tav>
                                          </p:tavLst>
                                        </p:anim>
                                        <p:animEffect transition="in" filter="fade">
                                          <p:cBhvr>
                                            <p:cTn id="51" dur="500"/>
                                            <p:tgtEl>
                                              <p:spTgt spid="152"/>
                                            </p:tgtEl>
                                          </p:cBhvr>
                                        </p:animEffect>
                                      </p:childTnLst>
                                    </p:cTn>
                                  </p:par>
                                </p:childTnLst>
                              </p:cTn>
                            </p:par>
                            <p:par>
                              <p:cTn id="52" fill="hold">
                                <p:stCondLst>
                                  <p:cond delay="4500"/>
                                </p:stCondLst>
                                <p:childTnLst>
                                  <p:par>
                                    <p:cTn id="53" presetID="53" presetClass="entr" presetSubtype="16" fill="hold" grpId="0" nodeType="afterEffect">
                                      <p:stCondLst>
                                        <p:cond delay="0"/>
                                      </p:stCondLst>
                                      <p:childTnLst>
                                        <p:set>
                                          <p:cBhvr>
                                            <p:cTn id="54" dur="1" fill="hold">
                                              <p:stCondLst>
                                                <p:cond delay="0"/>
                                              </p:stCondLst>
                                            </p:cTn>
                                            <p:tgtEl>
                                              <p:spTgt spid="153"/>
                                            </p:tgtEl>
                                            <p:attrNameLst>
                                              <p:attrName>style.visibility</p:attrName>
                                            </p:attrNameLst>
                                          </p:cBhvr>
                                          <p:to>
                                            <p:strVal val="visible"/>
                                          </p:to>
                                        </p:set>
                                        <p:anim calcmode="lin" valueType="num">
                                          <p:cBhvr>
                                            <p:cTn id="55" dur="500" fill="hold"/>
                                            <p:tgtEl>
                                              <p:spTgt spid="153"/>
                                            </p:tgtEl>
                                            <p:attrNameLst>
                                              <p:attrName>ppt_w</p:attrName>
                                            </p:attrNameLst>
                                          </p:cBhvr>
                                          <p:tavLst>
                                            <p:tav tm="0">
                                              <p:val>
                                                <p:fltVal val="0"/>
                                              </p:val>
                                            </p:tav>
                                            <p:tav tm="100000">
                                              <p:val>
                                                <p:strVal val="#ppt_w"/>
                                              </p:val>
                                            </p:tav>
                                          </p:tavLst>
                                        </p:anim>
                                        <p:anim calcmode="lin" valueType="num">
                                          <p:cBhvr>
                                            <p:cTn id="56" dur="500" fill="hold"/>
                                            <p:tgtEl>
                                              <p:spTgt spid="153"/>
                                            </p:tgtEl>
                                            <p:attrNameLst>
                                              <p:attrName>ppt_h</p:attrName>
                                            </p:attrNameLst>
                                          </p:cBhvr>
                                          <p:tavLst>
                                            <p:tav tm="0">
                                              <p:val>
                                                <p:fltVal val="0"/>
                                              </p:val>
                                            </p:tav>
                                            <p:tav tm="100000">
                                              <p:val>
                                                <p:strVal val="#ppt_h"/>
                                              </p:val>
                                            </p:tav>
                                          </p:tavLst>
                                        </p:anim>
                                        <p:animEffect transition="in" filter="fade">
                                          <p:cBhvr>
                                            <p:cTn id="57" dur="500"/>
                                            <p:tgtEl>
                                              <p:spTgt spid="153"/>
                                            </p:tgtEl>
                                          </p:cBhvr>
                                        </p:animEffect>
                                      </p:childTnLst>
                                    </p:cTn>
                                  </p:par>
                                </p:childTnLst>
                              </p:cTn>
                            </p:par>
                            <p:par>
                              <p:cTn id="58" fill="hold">
                                <p:stCondLst>
                                  <p:cond delay="5000"/>
                                </p:stCondLst>
                                <p:childTnLst>
                                  <p:par>
                                    <p:cTn id="59" presetID="53" presetClass="entr" presetSubtype="16" fill="hold" nodeType="afterEffect">
                                      <p:stCondLst>
                                        <p:cond delay="0"/>
                                      </p:stCondLst>
                                      <p:childTnLst>
                                        <p:set>
                                          <p:cBhvr>
                                            <p:cTn id="60" dur="1" fill="hold">
                                              <p:stCondLst>
                                                <p:cond delay="0"/>
                                              </p:stCondLst>
                                            </p:cTn>
                                            <p:tgtEl>
                                              <p:spTgt spid="154"/>
                                            </p:tgtEl>
                                            <p:attrNameLst>
                                              <p:attrName>style.visibility</p:attrName>
                                            </p:attrNameLst>
                                          </p:cBhvr>
                                          <p:to>
                                            <p:strVal val="visible"/>
                                          </p:to>
                                        </p:set>
                                        <p:anim calcmode="lin" valueType="num">
                                          <p:cBhvr>
                                            <p:cTn id="61" dur="500" fill="hold"/>
                                            <p:tgtEl>
                                              <p:spTgt spid="154"/>
                                            </p:tgtEl>
                                            <p:attrNameLst>
                                              <p:attrName>ppt_w</p:attrName>
                                            </p:attrNameLst>
                                          </p:cBhvr>
                                          <p:tavLst>
                                            <p:tav tm="0">
                                              <p:val>
                                                <p:fltVal val="0"/>
                                              </p:val>
                                            </p:tav>
                                            <p:tav tm="100000">
                                              <p:val>
                                                <p:strVal val="#ppt_w"/>
                                              </p:val>
                                            </p:tav>
                                          </p:tavLst>
                                        </p:anim>
                                        <p:anim calcmode="lin" valueType="num">
                                          <p:cBhvr>
                                            <p:cTn id="62" dur="500" fill="hold"/>
                                            <p:tgtEl>
                                              <p:spTgt spid="154"/>
                                            </p:tgtEl>
                                            <p:attrNameLst>
                                              <p:attrName>ppt_h</p:attrName>
                                            </p:attrNameLst>
                                          </p:cBhvr>
                                          <p:tavLst>
                                            <p:tav tm="0">
                                              <p:val>
                                                <p:fltVal val="0"/>
                                              </p:val>
                                            </p:tav>
                                            <p:tav tm="100000">
                                              <p:val>
                                                <p:strVal val="#ppt_h"/>
                                              </p:val>
                                            </p:tav>
                                          </p:tavLst>
                                        </p:anim>
                                        <p:animEffect transition="in" filter="fade">
                                          <p:cBhvr>
                                            <p:cTn id="63" dur="500"/>
                                            <p:tgtEl>
                                              <p:spTgt spid="154"/>
                                            </p:tgtEl>
                                          </p:cBhvr>
                                        </p:animEffect>
                                      </p:childTnLst>
                                    </p:cTn>
                                  </p:par>
                                </p:childTnLst>
                              </p:cTn>
                            </p:par>
                            <p:par>
                              <p:cTn id="64" fill="hold">
                                <p:stCondLst>
                                  <p:cond delay="5500"/>
                                </p:stCondLst>
                                <p:childTnLst>
                                  <p:par>
                                    <p:cTn id="65" presetID="53" presetClass="entr" presetSubtype="16" fill="hold" grpId="0" nodeType="afterEffect">
                                      <p:stCondLst>
                                        <p:cond delay="0"/>
                                      </p:stCondLst>
                                      <p:childTnLst>
                                        <p:set>
                                          <p:cBhvr>
                                            <p:cTn id="66" dur="1" fill="hold">
                                              <p:stCondLst>
                                                <p:cond delay="0"/>
                                              </p:stCondLst>
                                            </p:cTn>
                                            <p:tgtEl>
                                              <p:spTgt spid="157"/>
                                            </p:tgtEl>
                                            <p:attrNameLst>
                                              <p:attrName>style.visibility</p:attrName>
                                            </p:attrNameLst>
                                          </p:cBhvr>
                                          <p:to>
                                            <p:strVal val="visible"/>
                                          </p:to>
                                        </p:set>
                                        <p:anim calcmode="lin" valueType="num">
                                          <p:cBhvr>
                                            <p:cTn id="67" dur="500" fill="hold"/>
                                            <p:tgtEl>
                                              <p:spTgt spid="157"/>
                                            </p:tgtEl>
                                            <p:attrNameLst>
                                              <p:attrName>ppt_w</p:attrName>
                                            </p:attrNameLst>
                                          </p:cBhvr>
                                          <p:tavLst>
                                            <p:tav tm="0">
                                              <p:val>
                                                <p:fltVal val="0"/>
                                              </p:val>
                                            </p:tav>
                                            <p:tav tm="100000">
                                              <p:val>
                                                <p:strVal val="#ppt_w"/>
                                              </p:val>
                                            </p:tav>
                                          </p:tavLst>
                                        </p:anim>
                                        <p:anim calcmode="lin" valueType="num">
                                          <p:cBhvr>
                                            <p:cTn id="68" dur="500" fill="hold"/>
                                            <p:tgtEl>
                                              <p:spTgt spid="157"/>
                                            </p:tgtEl>
                                            <p:attrNameLst>
                                              <p:attrName>ppt_h</p:attrName>
                                            </p:attrNameLst>
                                          </p:cBhvr>
                                          <p:tavLst>
                                            <p:tav tm="0">
                                              <p:val>
                                                <p:fltVal val="0"/>
                                              </p:val>
                                            </p:tav>
                                            <p:tav tm="100000">
                                              <p:val>
                                                <p:strVal val="#ppt_h"/>
                                              </p:val>
                                            </p:tav>
                                          </p:tavLst>
                                        </p:anim>
                                        <p:animEffect transition="in" filter="fade">
                                          <p:cBhvr>
                                            <p:cTn id="69" dur="500"/>
                                            <p:tgtEl>
                                              <p:spTgt spid="157"/>
                                            </p:tgtEl>
                                          </p:cBhvr>
                                        </p:animEffect>
                                      </p:childTnLst>
                                    </p:cTn>
                                  </p:par>
                                </p:childTnLst>
                              </p:cTn>
                            </p:par>
                            <p:par>
                              <p:cTn id="70" fill="hold">
                                <p:stCondLst>
                                  <p:cond delay="6000"/>
                                </p:stCondLst>
                                <p:childTnLst>
                                  <p:par>
                                    <p:cTn id="71" presetID="53" presetClass="entr" presetSubtype="16" fill="hold" grpId="0" nodeType="afterEffect">
                                      <p:stCondLst>
                                        <p:cond delay="0"/>
                                      </p:stCondLst>
                                      <p:childTnLst>
                                        <p:set>
                                          <p:cBhvr>
                                            <p:cTn id="72" dur="1" fill="hold">
                                              <p:stCondLst>
                                                <p:cond delay="0"/>
                                              </p:stCondLst>
                                            </p:cTn>
                                            <p:tgtEl>
                                              <p:spTgt spid="158"/>
                                            </p:tgtEl>
                                            <p:attrNameLst>
                                              <p:attrName>style.visibility</p:attrName>
                                            </p:attrNameLst>
                                          </p:cBhvr>
                                          <p:to>
                                            <p:strVal val="visible"/>
                                          </p:to>
                                        </p:set>
                                        <p:anim calcmode="lin" valueType="num">
                                          <p:cBhvr>
                                            <p:cTn id="73" dur="500" fill="hold"/>
                                            <p:tgtEl>
                                              <p:spTgt spid="158"/>
                                            </p:tgtEl>
                                            <p:attrNameLst>
                                              <p:attrName>ppt_w</p:attrName>
                                            </p:attrNameLst>
                                          </p:cBhvr>
                                          <p:tavLst>
                                            <p:tav tm="0">
                                              <p:val>
                                                <p:fltVal val="0"/>
                                              </p:val>
                                            </p:tav>
                                            <p:tav tm="100000">
                                              <p:val>
                                                <p:strVal val="#ppt_w"/>
                                              </p:val>
                                            </p:tav>
                                          </p:tavLst>
                                        </p:anim>
                                        <p:anim calcmode="lin" valueType="num">
                                          <p:cBhvr>
                                            <p:cTn id="74" dur="500" fill="hold"/>
                                            <p:tgtEl>
                                              <p:spTgt spid="158"/>
                                            </p:tgtEl>
                                            <p:attrNameLst>
                                              <p:attrName>ppt_h</p:attrName>
                                            </p:attrNameLst>
                                          </p:cBhvr>
                                          <p:tavLst>
                                            <p:tav tm="0">
                                              <p:val>
                                                <p:fltVal val="0"/>
                                              </p:val>
                                            </p:tav>
                                            <p:tav tm="100000">
                                              <p:val>
                                                <p:strVal val="#ppt_h"/>
                                              </p:val>
                                            </p:tav>
                                          </p:tavLst>
                                        </p:anim>
                                        <p:animEffect transition="in" filter="fade">
                                          <p:cBhvr>
                                            <p:cTn id="75" dur="500"/>
                                            <p:tgtEl>
                                              <p:spTgt spid="158"/>
                                            </p:tgtEl>
                                          </p:cBhvr>
                                        </p:animEffect>
                                      </p:childTnLst>
                                    </p:cTn>
                                  </p:par>
                                </p:childTnLst>
                              </p:cTn>
                            </p:par>
                            <p:par>
                              <p:cTn id="76" fill="hold">
                                <p:stCondLst>
                                  <p:cond delay="6500"/>
                                </p:stCondLst>
                                <p:childTnLst>
                                  <p:par>
                                    <p:cTn id="77" presetID="53" presetClass="entr" presetSubtype="16" fill="hold" grpId="0" nodeType="afterEffect">
                                      <p:stCondLst>
                                        <p:cond delay="0"/>
                                      </p:stCondLst>
                                      <p:childTnLst>
                                        <p:set>
                                          <p:cBhvr>
                                            <p:cTn id="78" dur="1" fill="hold">
                                              <p:stCondLst>
                                                <p:cond delay="0"/>
                                              </p:stCondLst>
                                            </p:cTn>
                                            <p:tgtEl>
                                              <p:spTgt spid="159"/>
                                            </p:tgtEl>
                                            <p:attrNameLst>
                                              <p:attrName>style.visibility</p:attrName>
                                            </p:attrNameLst>
                                          </p:cBhvr>
                                          <p:to>
                                            <p:strVal val="visible"/>
                                          </p:to>
                                        </p:set>
                                        <p:anim calcmode="lin" valueType="num">
                                          <p:cBhvr>
                                            <p:cTn id="79" dur="500" fill="hold"/>
                                            <p:tgtEl>
                                              <p:spTgt spid="159"/>
                                            </p:tgtEl>
                                            <p:attrNameLst>
                                              <p:attrName>ppt_w</p:attrName>
                                            </p:attrNameLst>
                                          </p:cBhvr>
                                          <p:tavLst>
                                            <p:tav tm="0">
                                              <p:val>
                                                <p:fltVal val="0"/>
                                              </p:val>
                                            </p:tav>
                                            <p:tav tm="100000">
                                              <p:val>
                                                <p:strVal val="#ppt_w"/>
                                              </p:val>
                                            </p:tav>
                                          </p:tavLst>
                                        </p:anim>
                                        <p:anim calcmode="lin" valueType="num">
                                          <p:cBhvr>
                                            <p:cTn id="80" dur="500" fill="hold"/>
                                            <p:tgtEl>
                                              <p:spTgt spid="159"/>
                                            </p:tgtEl>
                                            <p:attrNameLst>
                                              <p:attrName>ppt_h</p:attrName>
                                            </p:attrNameLst>
                                          </p:cBhvr>
                                          <p:tavLst>
                                            <p:tav tm="0">
                                              <p:val>
                                                <p:fltVal val="0"/>
                                              </p:val>
                                            </p:tav>
                                            <p:tav tm="100000">
                                              <p:val>
                                                <p:strVal val="#ppt_h"/>
                                              </p:val>
                                            </p:tav>
                                          </p:tavLst>
                                        </p:anim>
                                        <p:animEffect transition="in" filter="fade">
                                          <p:cBhvr>
                                            <p:cTn id="81" dur="500"/>
                                            <p:tgtEl>
                                              <p:spTgt spid="159"/>
                                            </p:tgtEl>
                                          </p:cBhvr>
                                        </p:animEffect>
                                      </p:childTnLst>
                                    </p:cTn>
                                  </p:par>
                                </p:childTnLst>
                              </p:cTn>
                            </p:par>
                            <p:par>
                              <p:cTn id="82" fill="hold">
                                <p:stCondLst>
                                  <p:cond delay="7000"/>
                                </p:stCondLst>
                                <p:childTnLst>
                                  <p:par>
                                    <p:cTn id="83" presetID="53" presetClass="entr" presetSubtype="16" fill="hold" nodeType="afterEffect">
                                      <p:stCondLst>
                                        <p:cond delay="0"/>
                                      </p:stCondLst>
                                      <p:childTnLst>
                                        <p:set>
                                          <p:cBhvr>
                                            <p:cTn id="84" dur="1" fill="hold">
                                              <p:stCondLst>
                                                <p:cond delay="0"/>
                                              </p:stCondLst>
                                            </p:cTn>
                                            <p:tgtEl>
                                              <p:spTgt spid="160"/>
                                            </p:tgtEl>
                                            <p:attrNameLst>
                                              <p:attrName>style.visibility</p:attrName>
                                            </p:attrNameLst>
                                          </p:cBhvr>
                                          <p:to>
                                            <p:strVal val="visible"/>
                                          </p:to>
                                        </p:set>
                                        <p:anim calcmode="lin" valueType="num">
                                          <p:cBhvr>
                                            <p:cTn id="85" dur="500" fill="hold"/>
                                            <p:tgtEl>
                                              <p:spTgt spid="160"/>
                                            </p:tgtEl>
                                            <p:attrNameLst>
                                              <p:attrName>ppt_w</p:attrName>
                                            </p:attrNameLst>
                                          </p:cBhvr>
                                          <p:tavLst>
                                            <p:tav tm="0">
                                              <p:val>
                                                <p:fltVal val="0"/>
                                              </p:val>
                                            </p:tav>
                                            <p:tav tm="100000">
                                              <p:val>
                                                <p:strVal val="#ppt_w"/>
                                              </p:val>
                                            </p:tav>
                                          </p:tavLst>
                                        </p:anim>
                                        <p:anim calcmode="lin" valueType="num">
                                          <p:cBhvr>
                                            <p:cTn id="86" dur="500" fill="hold"/>
                                            <p:tgtEl>
                                              <p:spTgt spid="160"/>
                                            </p:tgtEl>
                                            <p:attrNameLst>
                                              <p:attrName>ppt_h</p:attrName>
                                            </p:attrNameLst>
                                          </p:cBhvr>
                                          <p:tavLst>
                                            <p:tav tm="0">
                                              <p:val>
                                                <p:fltVal val="0"/>
                                              </p:val>
                                            </p:tav>
                                            <p:tav tm="100000">
                                              <p:val>
                                                <p:strVal val="#ppt_h"/>
                                              </p:val>
                                            </p:tav>
                                          </p:tavLst>
                                        </p:anim>
                                        <p:animEffect transition="in" filter="fade">
                                          <p:cBhvr>
                                            <p:cTn id="87" dur="500"/>
                                            <p:tgtEl>
                                              <p:spTgt spid="160"/>
                                            </p:tgtEl>
                                          </p:cBhvr>
                                        </p:animEffect>
                                      </p:childTnLst>
                                    </p:cTn>
                                  </p:par>
                                </p:childTnLst>
                              </p:cTn>
                            </p:par>
                            <p:par>
                              <p:cTn id="88" fill="hold">
                                <p:stCondLst>
                                  <p:cond delay="7500"/>
                                </p:stCondLst>
                                <p:childTnLst>
                                  <p:par>
                                    <p:cTn id="89" presetID="53" presetClass="entr" presetSubtype="16" fill="hold" grpId="0" nodeType="afterEffect">
                                      <p:stCondLst>
                                        <p:cond delay="0"/>
                                      </p:stCondLst>
                                      <p:childTnLst>
                                        <p:set>
                                          <p:cBhvr>
                                            <p:cTn id="90" dur="1" fill="hold">
                                              <p:stCondLst>
                                                <p:cond delay="0"/>
                                              </p:stCondLst>
                                            </p:cTn>
                                            <p:tgtEl>
                                              <p:spTgt spid="163"/>
                                            </p:tgtEl>
                                            <p:attrNameLst>
                                              <p:attrName>style.visibility</p:attrName>
                                            </p:attrNameLst>
                                          </p:cBhvr>
                                          <p:to>
                                            <p:strVal val="visible"/>
                                          </p:to>
                                        </p:set>
                                        <p:anim calcmode="lin" valueType="num">
                                          <p:cBhvr>
                                            <p:cTn id="91" dur="500" fill="hold"/>
                                            <p:tgtEl>
                                              <p:spTgt spid="163"/>
                                            </p:tgtEl>
                                            <p:attrNameLst>
                                              <p:attrName>ppt_w</p:attrName>
                                            </p:attrNameLst>
                                          </p:cBhvr>
                                          <p:tavLst>
                                            <p:tav tm="0">
                                              <p:val>
                                                <p:fltVal val="0"/>
                                              </p:val>
                                            </p:tav>
                                            <p:tav tm="100000">
                                              <p:val>
                                                <p:strVal val="#ppt_w"/>
                                              </p:val>
                                            </p:tav>
                                          </p:tavLst>
                                        </p:anim>
                                        <p:anim calcmode="lin" valueType="num">
                                          <p:cBhvr>
                                            <p:cTn id="92" dur="500" fill="hold"/>
                                            <p:tgtEl>
                                              <p:spTgt spid="163"/>
                                            </p:tgtEl>
                                            <p:attrNameLst>
                                              <p:attrName>ppt_h</p:attrName>
                                            </p:attrNameLst>
                                          </p:cBhvr>
                                          <p:tavLst>
                                            <p:tav tm="0">
                                              <p:val>
                                                <p:fltVal val="0"/>
                                              </p:val>
                                            </p:tav>
                                            <p:tav tm="100000">
                                              <p:val>
                                                <p:strVal val="#ppt_h"/>
                                              </p:val>
                                            </p:tav>
                                          </p:tavLst>
                                        </p:anim>
                                        <p:animEffect transition="in" filter="fade">
                                          <p:cBhvr>
                                            <p:cTn id="93" dur="500"/>
                                            <p:tgtEl>
                                              <p:spTgt spid="163"/>
                                            </p:tgtEl>
                                          </p:cBhvr>
                                        </p:animEffect>
                                      </p:childTnLst>
                                    </p:cTn>
                                  </p:par>
                                </p:childTnLst>
                              </p:cTn>
                            </p:par>
                            <p:par>
                              <p:cTn id="94" fill="hold">
                                <p:stCondLst>
                                  <p:cond delay="8000"/>
                                </p:stCondLst>
                                <p:childTnLst>
                                  <p:par>
                                    <p:cTn id="95" presetID="53" presetClass="entr" presetSubtype="16" fill="hold" grpId="0" nodeType="afterEffect">
                                      <p:stCondLst>
                                        <p:cond delay="0"/>
                                      </p:stCondLst>
                                      <p:childTnLst>
                                        <p:set>
                                          <p:cBhvr>
                                            <p:cTn id="96" dur="1" fill="hold">
                                              <p:stCondLst>
                                                <p:cond delay="0"/>
                                              </p:stCondLst>
                                            </p:cTn>
                                            <p:tgtEl>
                                              <p:spTgt spid="164"/>
                                            </p:tgtEl>
                                            <p:attrNameLst>
                                              <p:attrName>style.visibility</p:attrName>
                                            </p:attrNameLst>
                                          </p:cBhvr>
                                          <p:to>
                                            <p:strVal val="visible"/>
                                          </p:to>
                                        </p:set>
                                        <p:anim calcmode="lin" valueType="num">
                                          <p:cBhvr>
                                            <p:cTn id="97" dur="500" fill="hold"/>
                                            <p:tgtEl>
                                              <p:spTgt spid="164"/>
                                            </p:tgtEl>
                                            <p:attrNameLst>
                                              <p:attrName>ppt_w</p:attrName>
                                            </p:attrNameLst>
                                          </p:cBhvr>
                                          <p:tavLst>
                                            <p:tav tm="0">
                                              <p:val>
                                                <p:fltVal val="0"/>
                                              </p:val>
                                            </p:tav>
                                            <p:tav tm="100000">
                                              <p:val>
                                                <p:strVal val="#ppt_w"/>
                                              </p:val>
                                            </p:tav>
                                          </p:tavLst>
                                        </p:anim>
                                        <p:anim calcmode="lin" valueType="num">
                                          <p:cBhvr>
                                            <p:cTn id="98" dur="500" fill="hold"/>
                                            <p:tgtEl>
                                              <p:spTgt spid="164"/>
                                            </p:tgtEl>
                                            <p:attrNameLst>
                                              <p:attrName>ppt_h</p:attrName>
                                            </p:attrNameLst>
                                          </p:cBhvr>
                                          <p:tavLst>
                                            <p:tav tm="0">
                                              <p:val>
                                                <p:fltVal val="0"/>
                                              </p:val>
                                            </p:tav>
                                            <p:tav tm="100000">
                                              <p:val>
                                                <p:strVal val="#ppt_h"/>
                                              </p:val>
                                            </p:tav>
                                          </p:tavLst>
                                        </p:anim>
                                        <p:animEffect transition="in" filter="fade">
                                          <p:cBhvr>
                                            <p:cTn id="99" dur="500"/>
                                            <p:tgtEl>
                                              <p:spTgt spid="164"/>
                                            </p:tgtEl>
                                          </p:cBhvr>
                                        </p:animEffect>
                                      </p:childTnLst>
                                    </p:cTn>
                                  </p:par>
                                </p:childTnLst>
                              </p:cTn>
                            </p:par>
                            <p:par>
                              <p:cTn id="100" fill="hold">
                                <p:stCondLst>
                                  <p:cond delay="8500"/>
                                </p:stCondLst>
                                <p:childTnLst>
                                  <p:par>
                                    <p:cTn id="101" presetID="53" presetClass="entr" presetSubtype="16" fill="hold" grpId="0" nodeType="afterEffect">
                                      <p:stCondLst>
                                        <p:cond delay="0"/>
                                      </p:stCondLst>
                                      <p:childTnLst>
                                        <p:set>
                                          <p:cBhvr>
                                            <p:cTn id="102" dur="1" fill="hold">
                                              <p:stCondLst>
                                                <p:cond delay="0"/>
                                              </p:stCondLst>
                                            </p:cTn>
                                            <p:tgtEl>
                                              <p:spTgt spid="165"/>
                                            </p:tgtEl>
                                            <p:attrNameLst>
                                              <p:attrName>style.visibility</p:attrName>
                                            </p:attrNameLst>
                                          </p:cBhvr>
                                          <p:to>
                                            <p:strVal val="visible"/>
                                          </p:to>
                                        </p:set>
                                        <p:anim calcmode="lin" valueType="num">
                                          <p:cBhvr>
                                            <p:cTn id="103" dur="500" fill="hold"/>
                                            <p:tgtEl>
                                              <p:spTgt spid="165"/>
                                            </p:tgtEl>
                                            <p:attrNameLst>
                                              <p:attrName>ppt_w</p:attrName>
                                            </p:attrNameLst>
                                          </p:cBhvr>
                                          <p:tavLst>
                                            <p:tav tm="0">
                                              <p:val>
                                                <p:fltVal val="0"/>
                                              </p:val>
                                            </p:tav>
                                            <p:tav tm="100000">
                                              <p:val>
                                                <p:strVal val="#ppt_w"/>
                                              </p:val>
                                            </p:tav>
                                          </p:tavLst>
                                        </p:anim>
                                        <p:anim calcmode="lin" valueType="num">
                                          <p:cBhvr>
                                            <p:cTn id="104" dur="500" fill="hold"/>
                                            <p:tgtEl>
                                              <p:spTgt spid="165"/>
                                            </p:tgtEl>
                                            <p:attrNameLst>
                                              <p:attrName>ppt_h</p:attrName>
                                            </p:attrNameLst>
                                          </p:cBhvr>
                                          <p:tavLst>
                                            <p:tav tm="0">
                                              <p:val>
                                                <p:fltVal val="0"/>
                                              </p:val>
                                            </p:tav>
                                            <p:tav tm="100000">
                                              <p:val>
                                                <p:strVal val="#ppt_h"/>
                                              </p:val>
                                            </p:tav>
                                          </p:tavLst>
                                        </p:anim>
                                        <p:animEffect transition="in" filter="fade">
                                          <p:cBhvr>
                                            <p:cTn id="105" dur="500"/>
                                            <p:tgtEl>
                                              <p:spTgt spid="16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6" grpId="0"/>
          <p:bldP spid="144" grpId="0" animBg="1"/>
          <p:bldP spid="151" grpId="0"/>
          <p:bldP spid="152" grpId="0" animBg="1"/>
          <p:bldP spid="153" grpId="0"/>
          <p:bldP spid="157" grpId="0"/>
          <p:bldP spid="158" grpId="0" animBg="1"/>
          <p:bldP spid="159" grpId="0"/>
          <p:bldP spid="163" grpId="0"/>
          <p:bldP spid="164" grpId="0" animBg="1"/>
          <p:bldP spid="165" grpId="0"/>
        </p:bldLst>
      </p:timing>
    </mc:Fallback>
  </mc:AlternateContent>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2"/>
          <p:cNvGrpSpPr/>
          <p:nvPr/>
        </p:nvGrpSpPr>
        <p:grpSpPr>
          <a:xfrm>
            <a:off x="8431392" y="1"/>
            <a:ext cx="300083" cy="285750"/>
            <a:chOff x="8431388" y="0"/>
            <a:chExt cx="300083" cy="285750"/>
          </a:xfrm>
        </p:grpSpPr>
        <p:sp>
          <p:nvSpPr>
            <p:cNvPr id="14" name="Rectangle 13"/>
            <p:cNvSpPr/>
            <p:nvPr/>
          </p:nvSpPr>
          <p:spPr>
            <a:xfrm>
              <a:off x="8458200" y="0"/>
              <a:ext cx="228600" cy="285750"/>
            </a:xfrm>
            <a:prstGeom prst="rect">
              <a:avLst/>
            </a:prstGeom>
            <a:solidFill>
              <a:srgbClr val="16A08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5" name="TextBox 14"/>
            <p:cNvSpPr txBox="1"/>
            <p:nvPr/>
          </p:nvSpPr>
          <p:spPr>
            <a:xfrm>
              <a:off x="8431388" y="44010"/>
              <a:ext cx="300083" cy="230832"/>
            </a:xfrm>
            <a:prstGeom prst="rect">
              <a:avLst/>
            </a:prstGeom>
            <a:noFill/>
          </p:spPr>
          <p:txBody>
            <a:bodyPr wrap="none" rtlCol="0">
              <a:spAutoFit/>
            </a:bodyPr>
            <a:lstStyle/>
            <a:p>
              <a:pPr algn="ctr"/>
              <a:r>
                <a:rPr lang="id-ID" sz="900" b="1" dirty="0">
                  <a:solidFill>
                    <a:schemeClr val="bg1"/>
                  </a:solidFill>
                </a:rPr>
                <a:t>41</a:t>
              </a:r>
              <a:endParaRPr lang="en-US" sz="900" b="1" dirty="0">
                <a:solidFill>
                  <a:schemeClr val="bg1"/>
                </a:solidFill>
              </a:endParaRPr>
            </a:p>
          </p:txBody>
        </p:sp>
      </p:grpSp>
      <p:sp>
        <p:nvSpPr>
          <p:cNvPr id="86" name="Rectangle 44">
            <a:extLst>
              <a:ext uri="{FF2B5EF4-FFF2-40B4-BE49-F238E27FC236}">
                <a16:creationId xmlns:a16="http://schemas.microsoft.com/office/drawing/2014/main" id="{778B87C2-C3D3-476B-B810-D681FB632E4B}"/>
              </a:ext>
            </a:extLst>
          </p:cNvPr>
          <p:cNvSpPr>
            <a:spLocks noChangeArrowheads="1"/>
          </p:cNvSpPr>
          <p:nvPr/>
        </p:nvSpPr>
        <p:spPr bwMode="auto">
          <a:xfrm>
            <a:off x="3073361" y="136491"/>
            <a:ext cx="3375789" cy="429843"/>
          </a:xfrm>
          <a:prstGeom prst="rect">
            <a:avLst/>
          </a:prstGeom>
          <a:noFill/>
          <a:ln w="9525" algn="ctr">
            <a:noFill/>
            <a:miter lim="800000"/>
          </a:ln>
        </p:spPr>
        <p:txBody>
          <a:bodyPr wrap="square" lIns="87041" tIns="43520" rIns="87041" bIns="43520">
            <a:spAutoFit/>
          </a:bodyPr>
          <a:lstStyle/>
          <a:p>
            <a:pPr algn="ctr" eaLnBrk="0" hangingPunct="0"/>
            <a:r>
              <a:rPr lang="en-US" altLang="zh-CN" sz="2222" b="1" dirty="0">
                <a:solidFill>
                  <a:srgbClr val="356377"/>
                </a:solidFill>
                <a:latin typeface="微软雅黑" panose="020B0503020204020204" pitchFamily="34" charset="-122"/>
                <a:ea typeface="微软雅黑" panose="020B0503020204020204" pitchFamily="34" charset="-122"/>
              </a:rPr>
              <a:t>Enter your title here</a:t>
            </a:r>
          </a:p>
        </p:txBody>
      </p:sp>
      <p:grpSp>
        <p:nvGrpSpPr>
          <p:cNvPr id="84" name="Group 3">
            <a:extLst>
              <a:ext uri="{FF2B5EF4-FFF2-40B4-BE49-F238E27FC236}">
                <a16:creationId xmlns:a16="http://schemas.microsoft.com/office/drawing/2014/main" id="{B377175F-2003-43D4-BEEC-7D1BB69DA892}"/>
              </a:ext>
            </a:extLst>
          </p:cNvPr>
          <p:cNvGrpSpPr/>
          <p:nvPr/>
        </p:nvGrpSpPr>
        <p:grpSpPr>
          <a:xfrm>
            <a:off x="317899" y="1008739"/>
            <a:ext cx="4254101" cy="3126023"/>
            <a:chOff x="2652713" y="1333500"/>
            <a:chExt cx="6381751" cy="4689476"/>
          </a:xfrm>
        </p:grpSpPr>
        <p:sp>
          <p:nvSpPr>
            <p:cNvPr id="85" name="Freeform 102">
              <a:extLst>
                <a:ext uri="{FF2B5EF4-FFF2-40B4-BE49-F238E27FC236}">
                  <a16:creationId xmlns:a16="http://schemas.microsoft.com/office/drawing/2014/main" id="{C6F93F8D-EEB8-4C36-A9A6-49DB210533AE}"/>
                </a:ext>
              </a:extLst>
            </p:cNvPr>
            <p:cNvSpPr>
              <a:spLocks noEditPoints="1"/>
            </p:cNvSpPr>
            <p:nvPr/>
          </p:nvSpPr>
          <p:spPr bwMode="auto">
            <a:xfrm>
              <a:off x="4495801" y="1333500"/>
              <a:ext cx="2389188" cy="2389188"/>
            </a:xfrm>
            <a:custGeom>
              <a:avLst/>
              <a:gdLst>
                <a:gd name="T0" fmla="*/ 694 w 1505"/>
                <a:gd name="T1" fmla="*/ 292 h 1505"/>
                <a:gd name="T2" fmla="*/ 585 w 1505"/>
                <a:gd name="T3" fmla="*/ 320 h 1505"/>
                <a:gd name="T4" fmla="*/ 487 w 1505"/>
                <a:gd name="T5" fmla="*/ 372 h 1505"/>
                <a:gd name="T6" fmla="*/ 406 w 1505"/>
                <a:gd name="T7" fmla="*/ 444 h 1505"/>
                <a:gd name="T8" fmla="*/ 343 w 1505"/>
                <a:gd name="T9" fmla="*/ 534 h 1505"/>
                <a:gd name="T10" fmla="*/ 303 w 1505"/>
                <a:gd name="T11" fmla="*/ 638 h 1505"/>
                <a:gd name="T12" fmla="*/ 289 w 1505"/>
                <a:gd name="T13" fmla="*/ 752 h 1505"/>
                <a:gd name="T14" fmla="*/ 303 w 1505"/>
                <a:gd name="T15" fmla="*/ 866 h 1505"/>
                <a:gd name="T16" fmla="*/ 343 w 1505"/>
                <a:gd name="T17" fmla="*/ 970 h 1505"/>
                <a:gd name="T18" fmla="*/ 406 w 1505"/>
                <a:gd name="T19" fmla="*/ 1060 h 1505"/>
                <a:gd name="T20" fmla="*/ 487 w 1505"/>
                <a:gd name="T21" fmla="*/ 1133 h 1505"/>
                <a:gd name="T22" fmla="*/ 585 w 1505"/>
                <a:gd name="T23" fmla="*/ 1185 h 1505"/>
                <a:gd name="T24" fmla="*/ 694 w 1505"/>
                <a:gd name="T25" fmla="*/ 1212 h 1505"/>
                <a:gd name="T26" fmla="*/ 811 w 1505"/>
                <a:gd name="T27" fmla="*/ 1212 h 1505"/>
                <a:gd name="T28" fmla="*/ 920 w 1505"/>
                <a:gd name="T29" fmla="*/ 1185 h 1505"/>
                <a:gd name="T30" fmla="*/ 1017 w 1505"/>
                <a:gd name="T31" fmla="*/ 1133 h 1505"/>
                <a:gd name="T32" fmla="*/ 1099 w 1505"/>
                <a:gd name="T33" fmla="*/ 1060 h 1505"/>
                <a:gd name="T34" fmla="*/ 1162 w 1505"/>
                <a:gd name="T35" fmla="*/ 970 h 1505"/>
                <a:gd name="T36" fmla="*/ 1201 w 1505"/>
                <a:gd name="T37" fmla="*/ 866 h 1505"/>
                <a:gd name="T38" fmla="*/ 1216 w 1505"/>
                <a:gd name="T39" fmla="*/ 752 h 1505"/>
                <a:gd name="T40" fmla="*/ 1201 w 1505"/>
                <a:gd name="T41" fmla="*/ 638 h 1505"/>
                <a:gd name="T42" fmla="*/ 1162 w 1505"/>
                <a:gd name="T43" fmla="*/ 534 h 1505"/>
                <a:gd name="T44" fmla="*/ 1099 w 1505"/>
                <a:gd name="T45" fmla="*/ 444 h 1505"/>
                <a:gd name="T46" fmla="*/ 1017 w 1505"/>
                <a:gd name="T47" fmla="*/ 372 h 1505"/>
                <a:gd name="T48" fmla="*/ 920 w 1505"/>
                <a:gd name="T49" fmla="*/ 320 h 1505"/>
                <a:gd name="T50" fmla="*/ 811 w 1505"/>
                <a:gd name="T51" fmla="*/ 292 h 1505"/>
                <a:gd name="T52" fmla="*/ 753 w 1505"/>
                <a:gd name="T53" fmla="*/ 0 h 1505"/>
                <a:gd name="T54" fmla="*/ 891 w 1505"/>
                <a:gd name="T55" fmla="*/ 118 h 1505"/>
                <a:gd name="T56" fmla="*/ 1075 w 1505"/>
                <a:gd name="T57" fmla="*/ 72 h 1505"/>
                <a:gd name="T58" fmla="*/ 1180 w 1505"/>
                <a:gd name="T59" fmla="*/ 133 h 1505"/>
                <a:gd name="T60" fmla="*/ 1231 w 1505"/>
                <a:gd name="T61" fmla="*/ 314 h 1505"/>
                <a:gd name="T62" fmla="*/ 1404 w 1505"/>
                <a:gd name="T63" fmla="*/ 376 h 1505"/>
                <a:gd name="T64" fmla="*/ 1371 w 1505"/>
                <a:gd name="T65" fmla="*/ 556 h 1505"/>
                <a:gd name="T66" fmla="*/ 1502 w 1505"/>
                <a:gd name="T67" fmla="*/ 692 h 1505"/>
                <a:gd name="T68" fmla="*/ 1502 w 1505"/>
                <a:gd name="T69" fmla="*/ 813 h 1505"/>
                <a:gd name="T70" fmla="*/ 1371 w 1505"/>
                <a:gd name="T71" fmla="*/ 949 h 1505"/>
                <a:gd name="T72" fmla="*/ 1404 w 1505"/>
                <a:gd name="T73" fmla="*/ 1129 h 1505"/>
                <a:gd name="T74" fmla="*/ 1231 w 1505"/>
                <a:gd name="T75" fmla="*/ 1190 h 1505"/>
                <a:gd name="T76" fmla="*/ 1180 w 1505"/>
                <a:gd name="T77" fmla="*/ 1373 h 1505"/>
                <a:gd name="T78" fmla="*/ 1075 w 1505"/>
                <a:gd name="T79" fmla="*/ 1432 h 1505"/>
                <a:gd name="T80" fmla="*/ 891 w 1505"/>
                <a:gd name="T81" fmla="*/ 1387 h 1505"/>
                <a:gd name="T82" fmla="*/ 753 w 1505"/>
                <a:gd name="T83" fmla="*/ 1505 h 1505"/>
                <a:gd name="T84" fmla="*/ 614 w 1505"/>
                <a:gd name="T85" fmla="*/ 1387 h 1505"/>
                <a:gd name="T86" fmla="*/ 430 w 1505"/>
                <a:gd name="T87" fmla="*/ 1432 h 1505"/>
                <a:gd name="T88" fmla="*/ 326 w 1505"/>
                <a:gd name="T89" fmla="*/ 1373 h 1505"/>
                <a:gd name="T90" fmla="*/ 273 w 1505"/>
                <a:gd name="T91" fmla="*/ 1190 h 1505"/>
                <a:gd name="T92" fmla="*/ 101 w 1505"/>
                <a:gd name="T93" fmla="*/ 1129 h 1505"/>
                <a:gd name="T94" fmla="*/ 134 w 1505"/>
                <a:gd name="T95" fmla="*/ 949 h 1505"/>
                <a:gd name="T96" fmla="*/ 2 w 1505"/>
                <a:gd name="T97" fmla="*/ 813 h 1505"/>
                <a:gd name="T98" fmla="*/ 2 w 1505"/>
                <a:gd name="T99" fmla="*/ 692 h 1505"/>
                <a:gd name="T100" fmla="*/ 134 w 1505"/>
                <a:gd name="T101" fmla="*/ 556 h 1505"/>
                <a:gd name="T102" fmla="*/ 101 w 1505"/>
                <a:gd name="T103" fmla="*/ 376 h 1505"/>
                <a:gd name="T104" fmla="*/ 273 w 1505"/>
                <a:gd name="T105" fmla="*/ 314 h 1505"/>
                <a:gd name="T106" fmla="*/ 326 w 1505"/>
                <a:gd name="T107" fmla="*/ 133 h 1505"/>
                <a:gd name="T108" fmla="*/ 430 w 1505"/>
                <a:gd name="T109" fmla="*/ 72 h 1505"/>
                <a:gd name="T110" fmla="*/ 614 w 1505"/>
                <a:gd name="T111" fmla="*/ 118 h 1505"/>
                <a:gd name="T112" fmla="*/ 753 w 1505"/>
                <a:gd name="T113" fmla="*/ 0 h 15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505" h="1505">
                  <a:moveTo>
                    <a:pt x="753" y="289"/>
                  </a:moveTo>
                  <a:lnTo>
                    <a:pt x="694" y="292"/>
                  </a:lnTo>
                  <a:lnTo>
                    <a:pt x="639" y="302"/>
                  </a:lnTo>
                  <a:lnTo>
                    <a:pt x="585" y="320"/>
                  </a:lnTo>
                  <a:lnTo>
                    <a:pt x="535" y="343"/>
                  </a:lnTo>
                  <a:lnTo>
                    <a:pt x="487" y="372"/>
                  </a:lnTo>
                  <a:lnTo>
                    <a:pt x="444" y="406"/>
                  </a:lnTo>
                  <a:lnTo>
                    <a:pt x="406" y="444"/>
                  </a:lnTo>
                  <a:lnTo>
                    <a:pt x="372" y="488"/>
                  </a:lnTo>
                  <a:lnTo>
                    <a:pt x="343" y="534"/>
                  </a:lnTo>
                  <a:lnTo>
                    <a:pt x="320" y="585"/>
                  </a:lnTo>
                  <a:lnTo>
                    <a:pt x="303" y="638"/>
                  </a:lnTo>
                  <a:lnTo>
                    <a:pt x="293" y="694"/>
                  </a:lnTo>
                  <a:lnTo>
                    <a:pt x="289" y="752"/>
                  </a:lnTo>
                  <a:lnTo>
                    <a:pt x="293" y="810"/>
                  </a:lnTo>
                  <a:lnTo>
                    <a:pt x="303" y="866"/>
                  </a:lnTo>
                  <a:lnTo>
                    <a:pt x="320" y="920"/>
                  </a:lnTo>
                  <a:lnTo>
                    <a:pt x="343" y="970"/>
                  </a:lnTo>
                  <a:lnTo>
                    <a:pt x="372" y="1018"/>
                  </a:lnTo>
                  <a:lnTo>
                    <a:pt x="406" y="1060"/>
                  </a:lnTo>
                  <a:lnTo>
                    <a:pt x="444" y="1099"/>
                  </a:lnTo>
                  <a:lnTo>
                    <a:pt x="487" y="1133"/>
                  </a:lnTo>
                  <a:lnTo>
                    <a:pt x="535" y="1162"/>
                  </a:lnTo>
                  <a:lnTo>
                    <a:pt x="585" y="1185"/>
                  </a:lnTo>
                  <a:lnTo>
                    <a:pt x="639" y="1202"/>
                  </a:lnTo>
                  <a:lnTo>
                    <a:pt x="694" y="1212"/>
                  </a:lnTo>
                  <a:lnTo>
                    <a:pt x="753" y="1216"/>
                  </a:lnTo>
                  <a:lnTo>
                    <a:pt x="811" y="1212"/>
                  </a:lnTo>
                  <a:lnTo>
                    <a:pt x="866" y="1202"/>
                  </a:lnTo>
                  <a:lnTo>
                    <a:pt x="920" y="1185"/>
                  </a:lnTo>
                  <a:lnTo>
                    <a:pt x="970" y="1162"/>
                  </a:lnTo>
                  <a:lnTo>
                    <a:pt x="1017" y="1133"/>
                  </a:lnTo>
                  <a:lnTo>
                    <a:pt x="1061" y="1099"/>
                  </a:lnTo>
                  <a:lnTo>
                    <a:pt x="1099" y="1060"/>
                  </a:lnTo>
                  <a:lnTo>
                    <a:pt x="1133" y="1018"/>
                  </a:lnTo>
                  <a:lnTo>
                    <a:pt x="1162" y="970"/>
                  </a:lnTo>
                  <a:lnTo>
                    <a:pt x="1184" y="920"/>
                  </a:lnTo>
                  <a:lnTo>
                    <a:pt x="1201" y="866"/>
                  </a:lnTo>
                  <a:lnTo>
                    <a:pt x="1212" y="810"/>
                  </a:lnTo>
                  <a:lnTo>
                    <a:pt x="1216" y="752"/>
                  </a:lnTo>
                  <a:lnTo>
                    <a:pt x="1212" y="694"/>
                  </a:lnTo>
                  <a:lnTo>
                    <a:pt x="1201" y="638"/>
                  </a:lnTo>
                  <a:lnTo>
                    <a:pt x="1184" y="585"/>
                  </a:lnTo>
                  <a:lnTo>
                    <a:pt x="1162" y="534"/>
                  </a:lnTo>
                  <a:lnTo>
                    <a:pt x="1133" y="488"/>
                  </a:lnTo>
                  <a:lnTo>
                    <a:pt x="1099" y="444"/>
                  </a:lnTo>
                  <a:lnTo>
                    <a:pt x="1061" y="406"/>
                  </a:lnTo>
                  <a:lnTo>
                    <a:pt x="1017" y="372"/>
                  </a:lnTo>
                  <a:lnTo>
                    <a:pt x="970" y="343"/>
                  </a:lnTo>
                  <a:lnTo>
                    <a:pt x="920" y="320"/>
                  </a:lnTo>
                  <a:lnTo>
                    <a:pt x="866" y="302"/>
                  </a:lnTo>
                  <a:lnTo>
                    <a:pt x="811" y="292"/>
                  </a:lnTo>
                  <a:lnTo>
                    <a:pt x="753" y="289"/>
                  </a:lnTo>
                  <a:close/>
                  <a:moveTo>
                    <a:pt x="753" y="0"/>
                  </a:moveTo>
                  <a:lnTo>
                    <a:pt x="812" y="3"/>
                  </a:lnTo>
                  <a:lnTo>
                    <a:pt x="891" y="118"/>
                  </a:lnTo>
                  <a:lnTo>
                    <a:pt x="949" y="134"/>
                  </a:lnTo>
                  <a:lnTo>
                    <a:pt x="1075" y="72"/>
                  </a:lnTo>
                  <a:lnTo>
                    <a:pt x="1129" y="100"/>
                  </a:lnTo>
                  <a:lnTo>
                    <a:pt x="1180" y="133"/>
                  </a:lnTo>
                  <a:lnTo>
                    <a:pt x="1189" y="274"/>
                  </a:lnTo>
                  <a:lnTo>
                    <a:pt x="1231" y="314"/>
                  </a:lnTo>
                  <a:lnTo>
                    <a:pt x="1372" y="325"/>
                  </a:lnTo>
                  <a:lnTo>
                    <a:pt x="1404" y="376"/>
                  </a:lnTo>
                  <a:lnTo>
                    <a:pt x="1433" y="429"/>
                  </a:lnTo>
                  <a:lnTo>
                    <a:pt x="1371" y="556"/>
                  </a:lnTo>
                  <a:lnTo>
                    <a:pt x="1387" y="613"/>
                  </a:lnTo>
                  <a:lnTo>
                    <a:pt x="1502" y="692"/>
                  </a:lnTo>
                  <a:lnTo>
                    <a:pt x="1505" y="752"/>
                  </a:lnTo>
                  <a:lnTo>
                    <a:pt x="1502" y="813"/>
                  </a:lnTo>
                  <a:lnTo>
                    <a:pt x="1387" y="891"/>
                  </a:lnTo>
                  <a:lnTo>
                    <a:pt x="1371" y="949"/>
                  </a:lnTo>
                  <a:lnTo>
                    <a:pt x="1433" y="1075"/>
                  </a:lnTo>
                  <a:lnTo>
                    <a:pt x="1404" y="1129"/>
                  </a:lnTo>
                  <a:lnTo>
                    <a:pt x="1372" y="1179"/>
                  </a:lnTo>
                  <a:lnTo>
                    <a:pt x="1231" y="1190"/>
                  </a:lnTo>
                  <a:lnTo>
                    <a:pt x="1189" y="1232"/>
                  </a:lnTo>
                  <a:lnTo>
                    <a:pt x="1180" y="1373"/>
                  </a:lnTo>
                  <a:lnTo>
                    <a:pt x="1129" y="1404"/>
                  </a:lnTo>
                  <a:lnTo>
                    <a:pt x="1075" y="1432"/>
                  </a:lnTo>
                  <a:lnTo>
                    <a:pt x="949" y="1371"/>
                  </a:lnTo>
                  <a:lnTo>
                    <a:pt x="891" y="1387"/>
                  </a:lnTo>
                  <a:lnTo>
                    <a:pt x="812" y="1503"/>
                  </a:lnTo>
                  <a:lnTo>
                    <a:pt x="753" y="1505"/>
                  </a:lnTo>
                  <a:lnTo>
                    <a:pt x="693" y="1503"/>
                  </a:lnTo>
                  <a:lnTo>
                    <a:pt x="614" y="1387"/>
                  </a:lnTo>
                  <a:lnTo>
                    <a:pt x="556" y="1371"/>
                  </a:lnTo>
                  <a:lnTo>
                    <a:pt x="430" y="1432"/>
                  </a:lnTo>
                  <a:lnTo>
                    <a:pt x="376" y="1404"/>
                  </a:lnTo>
                  <a:lnTo>
                    <a:pt x="326" y="1373"/>
                  </a:lnTo>
                  <a:lnTo>
                    <a:pt x="315" y="1232"/>
                  </a:lnTo>
                  <a:lnTo>
                    <a:pt x="273" y="1190"/>
                  </a:lnTo>
                  <a:lnTo>
                    <a:pt x="133" y="1179"/>
                  </a:lnTo>
                  <a:lnTo>
                    <a:pt x="101" y="1129"/>
                  </a:lnTo>
                  <a:lnTo>
                    <a:pt x="72" y="1075"/>
                  </a:lnTo>
                  <a:lnTo>
                    <a:pt x="134" y="949"/>
                  </a:lnTo>
                  <a:lnTo>
                    <a:pt x="118" y="891"/>
                  </a:lnTo>
                  <a:lnTo>
                    <a:pt x="2" y="813"/>
                  </a:lnTo>
                  <a:lnTo>
                    <a:pt x="0" y="752"/>
                  </a:lnTo>
                  <a:lnTo>
                    <a:pt x="2" y="692"/>
                  </a:lnTo>
                  <a:lnTo>
                    <a:pt x="118" y="613"/>
                  </a:lnTo>
                  <a:lnTo>
                    <a:pt x="134" y="556"/>
                  </a:lnTo>
                  <a:lnTo>
                    <a:pt x="72" y="429"/>
                  </a:lnTo>
                  <a:lnTo>
                    <a:pt x="101" y="376"/>
                  </a:lnTo>
                  <a:lnTo>
                    <a:pt x="133" y="325"/>
                  </a:lnTo>
                  <a:lnTo>
                    <a:pt x="273" y="314"/>
                  </a:lnTo>
                  <a:lnTo>
                    <a:pt x="315" y="274"/>
                  </a:lnTo>
                  <a:lnTo>
                    <a:pt x="326" y="133"/>
                  </a:lnTo>
                  <a:lnTo>
                    <a:pt x="376" y="100"/>
                  </a:lnTo>
                  <a:lnTo>
                    <a:pt x="430" y="72"/>
                  </a:lnTo>
                  <a:lnTo>
                    <a:pt x="556" y="134"/>
                  </a:lnTo>
                  <a:lnTo>
                    <a:pt x="614" y="118"/>
                  </a:lnTo>
                  <a:lnTo>
                    <a:pt x="693" y="3"/>
                  </a:lnTo>
                  <a:lnTo>
                    <a:pt x="753" y="0"/>
                  </a:lnTo>
                  <a:close/>
                </a:path>
              </a:pathLst>
            </a:custGeom>
            <a:solidFill>
              <a:schemeClr val="accent2"/>
            </a:solidFill>
            <a:ln w="0">
              <a:solidFill>
                <a:schemeClr val="accent2"/>
              </a:solidFill>
              <a:prstDash val="solid"/>
              <a:round/>
              <a:headEnd/>
              <a:tailEnd/>
            </a:ln>
          </p:spPr>
          <p:txBody>
            <a:bodyPr vert="horz" wrap="square" lIns="68580" tIns="34290" rIns="68580" bIns="34290" numCol="1" anchor="t" anchorCtr="0" compatLnSpc="1">
              <a:prstTxWarp prst="textNoShape">
                <a:avLst/>
              </a:prstTxWarp>
            </a:bodyPr>
            <a:lstStyle/>
            <a:p>
              <a:endParaRPr lang="en-US" sz="2250"/>
            </a:p>
          </p:txBody>
        </p:sp>
        <p:sp>
          <p:nvSpPr>
            <p:cNvPr id="87" name="Freeform 103">
              <a:extLst>
                <a:ext uri="{FF2B5EF4-FFF2-40B4-BE49-F238E27FC236}">
                  <a16:creationId xmlns:a16="http://schemas.microsoft.com/office/drawing/2014/main" id="{8E8470E2-5900-45F0-8A18-5B2D04CF386F}"/>
                </a:ext>
              </a:extLst>
            </p:cNvPr>
            <p:cNvSpPr>
              <a:spLocks noEditPoints="1"/>
            </p:cNvSpPr>
            <p:nvPr/>
          </p:nvSpPr>
          <p:spPr bwMode="auto">
            <a:xfrm>
              <a:off x="5273676" y="2060575"/>
              <a:ext cx="833438" cy="879475"/>
            </a:xfrm>
            <a:custGeom>
              <a:avLst/>
              <a:gdLst>
                <a:gd name="T0" fmla="*/ 297 w 525"/>
                <a:gd name="T1" fmla="*/ 324 h 554"/>
                <a:gd name="T2" fmla="*/ 280 w 525"/>
                <a:gd name="T3" fmla="*/ 341 h 554"/>
                <a:gd name="T4" fmla="*/ 280 w 525"/>
                <a:gd name="T5" fmla="*/ 366 h 554"/>
                <a:gd name="T6" fmla="*/ 297 w 525"/>
                <a:gd name="T7" fmla="*/ 383 h 554"/>
                <a:gd name="T8" fmla="*/ 322 w 525"/>
                <a:gd name="T9" fmla="*/ 383 h 554"/>
                <a:gd name="T10" fmla="*/ 339 w 525"/>
                <a:gd name="T11" fmla="*/ 366 h 554"/>
                <a:gd name="T12" fmla="*/ 339 w 525"/>
                <a:gd name="T13" fmla="*/ 341 h 554"/>
                <a:gd name="T14" fmla="*/ 322 w 525"/>
                <a:gd name="T15" fmla="*/ 324 h 554"/>
                <a:gd name="T16" fmla="*/ 312 w 525"/>
                <a:gd name="T17" fmla="*/ 293 h 554"/>
                <a:gd name="T18" fmla="*/ 525 w 525"/>
                <a:gd name="T19" fmla="*/ 414 h 554"/>
                <a:gd name="T20" fmla="*/ 292 w 525"/>
                <a:gd name="T21" fmla="*/ 411 h 554"/>
                <a:gd name="T22" fmla="*/ 263 w 525"/>
                <a:gd name="T23" fmla="*/ 389 h 554"/>
                <a:gd name="T24" fmla="*/ 251 w 525"/>
                <a:gd name="T25" fmla="*/ 353 h 554"/>
                <a:gd name="T26" fmla="*/ 263 w 525"/>
                <a:gd name="T27" fmla="*/ 318 h 554"/>
                <a:gd name="T28" fmla="*/ 292 w 525"/>
                <a:gd name="T29" fmla="*/ 297 h 554"/>
                <a:gd name="T30" fmla="*/ 26 w 525"/>
                <a:gd name="T31" fmla="*/ 153 h 554"/>
                <a:gd name="T32" fmla="*/ 511 w 525"/>
                <a:gd name="T33" fmla="*/ 156 h 554"/>
                <a:gd name="T34" fmla="*/ 525 w 525"/>
                <a:gd name="T35" fmla="*/ 178 h 554"/>
                <a:gd name="T36" fmla="*/ 312 w 525"/>
                <a:gd name="T37" fmla="*/ 274 h 554"/>
                <a:gd name="T38" fmla="*/ 271 w 525"/>
                <a:gd name="T39" fmla="*/ 285 h 554"/>
                <a:gd name="T40" fmla="*/ 242 w 525"/>
                <a:gd name="T41" fmla="*/ 314 h 554"/>
                <a:gd name="T42" fmla="*/ 231 w 525"/>
                <a:gd name="T43" fmla="*/ 353 h 554"/>
                <a:gd name="T44" fmla="*/ 242 w 525"/>
                <a:gd name="T45" fmla="*/ 394 h 554"/>
                <a:gd name="T46" fmla="*/ 271 w 525"/>
                <a:gd name="T47" fmla="*/ 423 h 554"/>
                <a:gd name="T48" fmla="*/ 312 w 525"/>
                <a:gd name="T49" fmla="*/ 433 h 554"/>
                <a:gd name="T50" fmla="*/ 525 w 525"/>
                <a:gd name="T51" fmla="*/ 528 h 554"/>
                <a:gd name="T52" fmla="*/ 511 w 525"/>
                <a:gd name="T53" fmla="*/ 550 h 554"/>
                <a:gd name="T54" fmla="*/ 26 w 525"/>
                <a:gd name="T55" fmla="*/ 554 h 554"/>
                <a:gd name="T56" fmla="*/ 4 w 525"/>
                <a:gd name="T57" fmla="*/ 541 h 554"/>
                <a:gd name="T58" fmla="*/ 0 w 525"/>
                <a:gd name="T59" fmla="*/ 178 h 554"/>
                <a:gd name="T60" fmla="*/ 13 w 525"/>
                <a:gd name="T61" fmla="*/ 156 h 554"/>
                <a:gd name="T62" fmla="*/ 455 w 525"/>
                <a:gd name="T63" fmla="*/ 68 h 554"/>
                <a:gd name="T64" fmla="*/ 212 w 525"/>
                <a:gd name="T65" fmla="*/ 134 h 554"/>
                <a:gd name="T66" fmla="*/ 417 w 525"/>
                <a:gd name="T67" fmla="*/ 0 h 554"/>
                <a:gd name="T68" fmla="*/ 434 w 525"/>
                <a:gd name="T69" fmla="*/ 4 h 554"/>
                <a:gd name="T70" fmla="*/ 442 w 525"/>
                <a:gd name="T71" fmla="*/ 23 h 554"/>
                <a:gd name="T72" fmla="*/ 37 w 525"/>
                <a:gd name="T73" fmla="*/ 121 h 554"/>
                <a:gd name="T74" fmla="*/ 42 w 525"/>
                <a:gd name="T75" fmla="*/ 102 h 554"/>
                <a:gd name="T76" fmla="*/ 417 w 525"/>
                <a:gd name="T77" fmla="*/ 0 h 5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25" h="554">
                  <a:moveTo>
                    <a:pt x="310" y="322"/>
                  </a:moveTo>
                  <a:lnTo>
                    <a:pt x="297" y="324"/>
                  </a:lnTo>
                  <a:lnTo>
                    <a:pt x="288" y="331"/>
                  </a:lnTo>
                  <a:lnTo>
                    <a:pt x="280" y="341"/>
                  </a:lnTo>
                  <a:lnTo>
                    <a:pt x="277" y="353"/>
                  </a:lnTo>
                  <a:lnTo>
                    <a:pt x="280" y="366"/>
                  </a:lnTo>
                  <a:lnTo>
                    <a:pt x="288" y="376"/>
                  </a:lnTo>
                  <a:lnTo>
                    <a:pt x="297" y="383"/>
                  </a:lnTo>
                  <a:lnTo>
                    <a:pt x="310" y="385"/>
                  </a:lnTo>
                  <a:lnTo>
                    <a:pt x="322" y="383"/>
                  </a:lnTo>
                  <a:lnTo>
                    <a:pt x="333" y="376"/>
                  </a:lnTo>
                  <a:lnTo>
                    <a:pt x="339" y="366"/>
                  </a:lnTo>
                  <a:lnTo>
                    <a:pt x="342" y="353"/>
                  </a:lnTo>
                  <a:lnTo>
                    <a:pt x="339" y="341"/>
                  </a:lnTo>
                  <a:lnTo>
                    <a:pt x="333" y="331"/>
                  </a:lnTo>
                  <a:lnTo>
                    <a:pt x="322" y="324"/>
                  </a:lnTo>
                  <a:lnTo>
                    <a:pt x="310" y="322"/>
                  </a:lnTo>
                  <a:close/>
                  <a:moveTo>
                    <a:pt x="312" y="293"/>
                  </a:moveTo>
                  <a:lnTo>
                    <a:pt x="525" y="293"/>
                  </a:lnTo>
                  <a:lnTo>
                    <a:pt x="525" y="414"/>
                  </a:lnTo>
                  <a:lnTo>
                    <a:pt x="312" y="414"/>
                  </a:lnTo>
                  <a:lnTo>
                    <a:pt x="292" y="411"/>
                  </a:lnTo>
                  <a:lnTo>
                    <a:pt x="275" y="402"/>
                  </a:lnTo>
                  <a:lnTo>
                    <a:pt x="263" y="389"/>
                  </a:lnTo>
                  <a:lnTo>
                    <a:pt x="254" y="373"/>
                  </a:lnTo>
                  <a:lnTo>
                    <a:pt x="251" y="353"/>
                  </a:lnTo>
                  <a:lnTo>
                    <a:pt x="254" y="335"/>
                  </a:lnTo>
                  <a:lnTo>
                    <a:pt x="263" y="318"/>
                  </a:lnTo>
                  <a:lnTo>
                    <a:pt x="275" y="305"/>
                  </a:lnTo>
                  <a:lnTo>
                    <a:pt x="292" y="297"/>
                  </a:lnTo>
                  <a:lnTo>
                    <a:pt x="312" y="293"/>
                  </a:lnTo>
                  <a:close/>
                  <a:moveTo>
                    <a:pt x="26" y="153"/>
                  </a:moveTo>
                  <a:lnTo>
                    <a:pt x="498" y="153"/>
                  </a:lnTo>
                  <a:lnTo>
                    <a:pt x="511" y="156"/>
                  </a:lnTo>
                  <a:lnTo>
                    <a:pt x="521" y="165"/>
                  </a:lnTo>
                  <a:lnTo>
                    <a:pt x="525" y="178"/>
                  </a:lnTo>
                  <a:lnTo>
                    <a:pt x="525" y="274"/>
                  </a:lnTo>
                  <a:lnTo>
                    <a:pt x="312" y="274"/>
                  </a:lnTo>
                  <a:lnTo>
                    <a:pt x="289" y="277"/>
                  </a:lnTo>
                  <a:lnTo>
                    <a:pt x="271" y="285"/>
                  </a:lnTo>
                  <a:lnTo>
                    <a:pt x="255" y="297"/>
                  </a:lnTo>
                  <a:lnTo>
                    <a:pt x="242" y="314"/>
                  </a:lnTo>
                  <a:lnTo>
                    <a:pt x="234" y="332"/>
                  </a:lnTo>
                  <a:lnTo>
                    <a:pt x="231" y="353"/>
                  </a:lnTo>
                  <a:lnTo>
                    <a:pt x="234" y="374"/>
                  </a:lnTo>
                  <a:lnTo>
                    <a:pt x="242" y="394"/>
                  </a:lnTo>
                  <a:lnTo>
                    <a:pt x="255" y="410"/>
                  </a:lnTo>
                  <a:lnTo>
                    <a:pt x="271" y="423"/>
                  </a:lnTo>
                  <a:lnTo>
                    <a:pt x="289" y="431"/>
                  </a:lnTo>
                  <a:lnTo>
                    <a:pt x="312" y="433"/>
                  </a:lnTo>
                  <a:lnTo>
                    <a:pt x="525" y="433"/>
                  </a:lnTo>
                  <a:lnTo>
                    <a:pt x="525" y="528"/>
                  </a:lnTo>
                  <a:lnTo>
                    <a:pt x="521" y="541"/>
                  </a:lnTo>
                  <a:lnTo>
                    <a:pt x="511" y="550"/>
                  </a:lnTo>
                  <a:lnTo>
                    <a:pt x="498" y="554"/>
                  </a:lnTo>
                  <a:lnTo>
                    <a:pt x="26" y="554"/>
                  </a:lnTo>
                  <a:lnTo>
                    <a:pt x="13" y="550"/>
                  </a:lnTo>
                  <a:lnTo>
                    <a:pt x="4" y="541"/>
                  </a:lnTo>
                  <a:lnTo>
                    <a:pt x="0" y="528"/>
                  </a:lnTo>
                  <a:lnTo>
                    <a:pt x="0" y="178"/>
                  </a:lnTo>
                  <a:lnTo>
                    <a:pt x="4" y="165"/>
                  </a:lnTo>
                  <a:lnTo>
                    <a:pt x="13" y="156"/>
                  </a:lnTo>
                  <a:lnTo>
                    <a:pt x="26" y="153"/>
                  </a:lnTo>
                  <a:close/>
                  <a:moveTo>
                    <a:pt x="455" y="68"/>
                  </a:moveTo>
                  <a:lnTo>
                    <a:pt x="472" y="134"/>
                  </a:lnTo>
                  <a:lnTo>
                    <a:pt x="212" y="134"/>
                  </a:lnTo>
                  <a:lnTo>
                    <a:pt x="455" y="68"/>
                  </a:lnTo>
                  <a:close/>
                  <a:moveTo>
                    <a:pt x="417" y="0"/>
                  </a:moveTo>
                  <a:lnTo>
                    <a:pt x="426" y="0"/>
                  </a:lnTo>
                  <a:lnTo>
                    <a:pt x="434" y="4"/>
                  </a:lnTo>
                  <a:lnTo>
                    <a:pt x="439" y="13"/>
                  </a:lnTo>
                  <a:lnTo>
                    <a:pt x="442" y="23"/>
                  </a:lnTo>
                  <a:lnTo>
                    <a:pt x="41" y="131"/>
                  </a:lnTo>
                  <a:lnTo>
                    <a:pt x="37" y="121"/>
                  </a:lnTo>
                  <a:lnTo>
                    <a:pt x="38" y="110"/>
                  </a:lnTo>
                  <a:lnTo>
                    <a:pt x="42" y="102"/>
                  </a:lnTo>
                  <a:lnTo>
                    <a:pt x="51" y="97"/>
                  </a:lnTo>
                  <a:lnTo>
                    <a:pt x="417" y="0"/>
                  </a:lnTo>
                  <a:close/>
                </a:path>
              </a:pathLst>
            </a:custGeom>
            <a:solidFill>
              <a:schemeClr val="accent2"/>
            </a:solidFill>
            <a:ln w="0">
              <a:solidFill>
                <a:schemeClr val="accent2"/>
              </a:solidFill>
              <a:prstDash val="solid"/>
              <a:round/>
              <a:headEnd/>
              <a:tailEnd/>
            </a:ln>
          </p:spPr>
          <p:txBody>
            <a:bodyPr vert="horz" wrap="square" lIns="68580" tIns="34290" rIns="68580" bIns="34290" numCol="1" anchor="t" anchorCtr="0" compatLnSpc="1">
              <a:prstTxWarp prst="textNoShape">
                <a:avLst/>
              </a:prstTxWarp>
            </a:bodyPr>
            <a:lstStyle/>
            <a:p>
              <a:endParaRPr lang="en-US" sz="2250"/>
            </a:p>
          </p:txBody>
        </p:sp>
        <p:sp>
          <p:nvSpPr>
            <p:cNvPr id="88" name="Freeform 104">
              <a:extLst>
                <a:ext uri="{FF2B5EF4-FFF2-40B4-BE49-F238E27FC236}">
                  <a16:creationId xmlns:a16="http://schemas.microsoft.com/office/drawing/2014/main" id="{1120FDB7-9C7C-4811-A753-2EAE35F762EF}"/>
                </a:ext>
              </a:extLst>
            </p:cNvPr>
            <p:cNvSpPr>
              <a:spLocks noEditPoints="1"/>
            </p:cNvSpPr>
            <p:nvPr/>
          </p:nvSpPr>
          <p:spPr bwMode="auto">
            <a:xfrm>
              <a:off x="6645276" y="2212975"/>
              <a:ext cx="2389188" cy="2389188"/>
            </a:xfrm>
            <a:custGeom>
              <a:avLst/>
              <a:gdLst>
                <a:gd name="T0" fmla="*/ 694 w 1505"/>
                <a:gd name="T1" fmla="*/ 291 h 1505"/>
                <a:gd name="T2" fmla="*/ 585 w 1505"/>
                <a:gd name="T3" fmla="*/ 319 h 1505"/>
                <a:gd name="T4" fmla="*/ 487 w 1505"/>
                <a:gd name="T5" fmla="*/ 372 h 1505"/>
                <a:gd name="T6" fmla="*/ 406 w 1505"/>
                <a:gd name="T7" fmla="*/ 444 h 1505"/>
                <a:gd name="T8" fmla="*/ 343 w 1505"/>
                <a:gd name="T9" fmla="*/ 535 h 1505"/>
                <a:gd name="T10" fmla="*/ 302 w 1505"/>
                <a:gd name="T11" fmla="*/ 638 h 1505"/>
                <a:gd name="T12" fmla="*/ 289 w 1505"/>
                <a:gd name="T13" fmla="*/ 752 h 1505"/>
                <a:gd name="T14" fmla="*/ 302 w 1505"/>
                <a:gd name="T15" fmla="*/ 866 h 1505"/>
                <a:gd name="T16" fmla="*/ 343 w 1505"/>
                <a:gd name="T17" fmla="*/ 970 h 1505"/>
                <a:gd name="T18" fmla="*/ 406 w 1505"/>
                <a:gd name="T19" fmla="*/ 1060 h 1505"/>
                <a:gd name="T20" fmla="*/ 487 w 1505"/>
                <a:gd name="T21" fmla="*/ 1133 h 1505"/>
                <a:gd name="T22" fmla="*/ 585 w 1505"/>
                <a:gd name="T23" fmla="*/ 1184 h 1505"/>
                <a:gd name="T24" fmla="*/ 694 w 1505"/>
                <a:gd name="T25" fmla="*/ 1212 h 1505"/>
                <a:gd name="T26" fmla="*/ 809 w 1505"/>
                <a:gd name="T27" fmla="*/ 1212 h 1505"/>
                <a:gd name="T28" fmla="*/ 920 w 1505"/>
                <a:gd name="T29" fmla="*/ 1184 h 1505"/>
                <a:gd name="T30" fmla="*/ 1017 w 1505"/>
                <a:gd name="T31" fmla="*/ 1133 h 1505"/>
                <a:gd name="T32" fmla="*/ 1099 w 1505"/>
                <a:gd name="T33" fmla="*/ 1060 h 1505"/>
                <a:gd name="T34" fmla="*/ 1160 w 1505"/>
                <a:gd name="T35" fmla="*/ 970 h 1505"/>
                <a:gd name="T36" fmla="*/ 1201 w 1505"/>
                <a:gd name="T37" fmla="*/ 866 h 1505"/>
                <a:gd name="T38" fmla="*/ 1216 w 1505"/>
                <a:gd name="T39" fmla="*/ 752 h 1505"/>
                <a:gd name="T40" fmla="*/ 1201 w 1505"/>
                <a:gd name="T41" fmla="*/ 638 h 1505"/>
                <a:gd name="T42" fmla="*/ 1160 w 1505"/>
                <a:gd name="T43" fmla="*/ 535 h 1505"/>
                <a:gd name="T44" fmla="*/ 1099 w 1505"/>
                <a:gd name="T45" fmla="*/ 444 h 1505"/>
                <a:gd name="T46" fmla="*/ 1017 w 1505"/>
                <a:gd name="T47" fmla="*/ 372 h 1505"/>
                <a:gd name="T48" fmla="*/ 920 w 1505"/>
                <a:gd name="T49" fmla="*/ 319 h 1505"/>
                <a:gd name="T50" fmla="*/ 809 w 1505"/>
                <a:gd name="T51" fmla="*/ 291 h 1505"/>
                <a:gd name="T52" fmla="*/ 752 w 1505"/>
                <a:gd name="T53" fmla="*/ 0 h 1505"/>
                <a:gd name="T54" fmla="*/ 891 w 1505"/>
                <a:gd name="T55" fmla="*/ 118 h 1505"/>
                <a:gd name="T56" fmla="*/ 1075 w 1505"/>
                <a:gd name="T57" fmla="*/ 72 h 1505"/>
                <a:gd name="T58" fmla="*/ 1179 w 1505"/>
                <a:gd name="T59" fmla="*/ 132 h 1505"/>
                <a:gd name="T60" fmla="*/ 1231 w 1505"/>
                <a:gd name="T61" fmla="*/ 314 h 1505"/>
                <a:gd name="T62" fmla="*/ 1404 w 1505"/>
                <a:gd name="T63" fmla="*/ 376 h 1505"/>
                <a:gd name="T64" fmla="*/ 1371 w 1505"/>
                <a:gd name="T65" fmla="*/ 556 h 1505"/>
                <a:gd name="T66" fmla="*/ 1502 w 1505"/>
                <a:gd name="T67" fmla="*/ 692 h 1505"/>
                <a:gd name="T68" fmla="*/ 1502 w 1505"/>
                <a:gd name="T69" fmla="*/ 812 h 1505"/>
                <a:gd name="T70" fmla="*/ 1371 w 1505"/>
                <a:gd name="T71" fmla="*/ 949 h 1505"/>
                <a:gd name="T72" fmla="*/ 1404 w 1505"/>
                <a:gd name="T73" fmla="*/ 1129 h 1505"/>
                <a:gd name="T74" fmla="*/ 1231 w 1505"/>
                <a:gd name="T75" fmla="*/ 1189 h 1505"/>
                <a:gd name="T76" fmla="*/ 1179 w 1505"/>
                <a:gd name="T77" fmla="*/ 1372 h 1505"/>
                <a:gd name="T78" fmla="*/ 1075 w 1505"/>
                <a:gd name="T79" fmla="*/ 1431 h 1505"/>
                <a:gd name="T80" fmla="*/ 891 w 1505"/>
                <a:gd name="T81" fmla="*/ 1387 h 1505"/>
                <a:gd name="T82" fmla="*/ 752 w 1505"/>
                <a:gd name="T83" fmla="*/ 1505 h 1505"/>
                <a:gd name="T84" fmla="*/ 612 w 1505"/>
                <a:gd name="T85" fmla="*/ 1387 h 1505"/>
                <a:gd name="T86" fmla="*/ 428 w 1505"/>
                <a:gd name="T87" fmla="*/ 1431 h 1505"/>
                <a:gd name="T88" fmla="*/ 324 w 1505"/>
                <a:gd name="T89" fmla="*/ 1372 h 1505"/>
                <a:gd name="T90" fmla="*/ 273 w 1505"/>
                <a:gd name="T91" fmla="*/ 1189 h 1505"/>
                <a:gd name="T92" fmla="*/ 100 w 1505"/>
                <a:gd name="T93" fmla="*/ 1129 h 1505"/>
                <a:gd name="T94" fmla="*/ 132 w 1505"/>
                <a:gd name="T95" fmla="*/ 949 h 1505"/>
                <a:gd name="T96" fmla="*/ 2 w 1505"/>
                <a:gd name="T97" fmla="*/ 812 h 1505"/>
                <a:gd name="T98" fmla="*/ 2 w 1505"/>
                <a:gd name="T99" fmla="*/ 692 h 1505"/>
                <a:gd name="T100" fmla="*/ 132 w 1505"/>
                <a:gd name="T101" fmla="*/ 556 h 1505"/>
                <a:gd name="T102" fmla="*/ 100 w 1505"/>
                <a:gd name="T103" fmla="*/ 376 h 1505"/>
                <a:gd name="T104" fmla="*/ 273 w 1505"/>
                <a:gd name="T105" fmla="*/ 314 h 1505"/>
                <a:gd name="T106" fmla="*/ 324 w 1505"/>
                <a:gd name="T107" fmla="*/ 132 h 1505"/>
                <a:gd name="T108" fmla="*/ 428 w 1505"/>
                <a:gd name="T109" fmla="*/ 72 h 1505"/>
                <a:gd name="T110" fmla="*/ 612 w 1505"/>
                <a:gd name="T111" fmla="*/ 118 h 1505"/>
                <a:gd name="T112" fmla="*/ 752 w 1505"/>
                <a:gd name="T113" fmla="*/ 0 h 15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505" h="1505">
                  <a:moveTo>
                    <a:pt x="752" y="289"/>
                  </a:moveTo>
                  <a:lnTo>
                    <a:pt x="694" y="291"/>
                  </a:lnTo>
                  <a:lnTo>
                    <a:pt x="637" y="303"/>
                  </a:lnTo>
                  <a:lnTo>
                    <a:pt x="585" y="319"/>
                  </a:lnTo>
                  <a:lnTo>
                    <a:pt x="533" y="343"/>
                  </a:lnTo>
                  <a:lnTo>
                    <a:pt x="487" y="372"/>
                  </a:lnTo>
                  <a:lnTo>
                    <a:pt x="444" y="406"/>
                  </a:lnTo>
                  <a:lnTo>
                    <a:pt x="406" y="444"/>
                  </a:lnTo>
                  <a:lnTo>
                    <a:pt x="372" y="487"/>
                  </a:lnTo>
                  <a:lnTo>
                    <a:pt x="343" y="535"/>
                  </a:lnTo>
                  <a:lnTo>
                    <a:pt x="319" y="585"/>
                  </a:lnTo>
                  <a:lnTo>
                    <a:pt x="302" y="638"/>
                  </a:lnTo>
                  <a:lnTo>
                    <a:pt x="292" y="694"/>
                  </a:lnTo>
                  <a:lnTo>
                    <a:pt x="289" y="752"/>
                  </a:lnTo>
                  <a:lnTo>
                    <a:pt x="292" y="811"/>
                  </a:lnTo>
                  <a:lnTo>
                    <a:pt x="302" y="866"/>
                  </a:lnTo>
                  <a:lnTo>
                    <a:pt x="319" y="920"/>
                  </a:lnTo>
                  <a:lnTo>
                    <a:pt x="343" y="970"/>
                  </a:lnTo>
                  <a:lnTo>
                    <a:pt x="372" y="1017"/>
                  </a:lnTo>
                  <a:lnTo>
                    <a:pt x="406" y="1060"/>
                  </a:lnTo>
                  <a:lnTo>
                    <a:pt x="444" y="1099"/>
                  </a:lnTo>
                  <a:lnTo>
                    <a:pt x="487" y="1133"/>
                  </a:lnTo>
                  <a:lnTo>
                    <a:pt x="533" y="1162"/>
                  </a:lnTo>
                  <a:lnTo>
                    <a:pt x="585" y="1184"/>
                  </a:lnTo>
                  <a:lnTo>
                    <a:pt x="637" y="1201"/>
                  </a:lnTo>
                  <a:lnTo>
                    <a:pt x="694" y="1212"/>
                  </a:lnTo>
                  <a:lnTo>
                    <a:pt x="752" y="1216"/>
                  </a:lnTo>
                  <a:lnTo>
                    <a:pt x="809" y="1212"/>
                  </a:lnTo>
                  <a:lnTo>
                    <a:pt x="866" y="1201"/>
                  </a:lnTo>
                  <a:lnTo>
                    <a:pt x="920" y="1184"/>
                  </a:lnTo>
                  <a:lnTo>
                    <a:pt x="970" y="1162"/>
                  </a:lnTo>
                  <a:lnTo>
                    <a:pt x="1017" y="1133"/>
                  </a:lnTo>
                  <a:lnTo>
                    <a:pt x="1059" y="1099"/>
                  </a:lnTo>
                  <a:lnTo>
                    <a:pt x="1099" y="1060"/>
                  </a:lnTo>
                  <a:lnTo>
                    <a:pt x="1133" y="1017"/>
                  </a:lnTo>
                  <a:lnTo>
                    <a:pt x="1160" y="970"/>
                  </a:lnTo>
                  <a:lnTo>
                    <a:pt x="1184" y="920"/>
                  </a:lnTo>
                  <a:lnTo>
                    <a:pt x="1201" y="866"/>
                  </a:lnTo>
                  <a:lnTo>
                    <a:pt x="1212" y="811"/>
                  </a:lnTo>
                  <a:lnTo>
                    <a:pt x="1216" y="752"/>
                  </a:lnTo>
                  <a:lnTo>
                    <a:pt x="1212" y="694"/>
                  </a:lnTo>
                  <a:lnTo>
                    <a:pt x="1201" y="638"/>
                  </a:lnTo>
                  <a:lnTo>
                    <a:pt x="1184" y="585"/>
                  </a:lnTo>
                  <a:lnTo>
                    <a:pt x="1160" y="535"/>
                  </a:lnTo>
                  <a:lnTo>
                    <a:pt x="1133" y="487"/>
                  </a:lnTo>
                  <a:lnTo>
                    <a:pt x="1099" y="444"/>
                  </a:lnTo>
                  <a:lnTo>
                    <a:pt x="1059" y="406"/>
                  </a:lnTo>
                  <a:lnTo>
                    <a:pt x="1017" y="372"/>
                  </a:lnTo>
                  <a:lnTo>
                    <a:pt x="970" y="343"/>
                  </a:lnTo>
                  <a:lnTo>
                    <a:pt x="920" y="319"/>
                  </a:lnTo>
                  <a:lnTo>
                    <a:pt x="866" y="303"/>
                  </a:lnTo>
                  <a:lnTo>
                    <a:pt x="809" y="291"/>
                  </a:lnTo>
                  <a:lnTo>
                    <a:pt x="752" y="289"/>
                  </a:lnTo>
                  <a:close/>
                  <a:moveTo>
                    <a:pt x="752" y="0"/>
                  </a:moveTo>
                  <a:lnTo>
                    <a:pt x="812" y="2"/>
                  </a:lnTo>
                  <a:lnTo>
                    <a:pt x="891" y="118"/>
                  </a:lnTo>
                  <a:lnTo>
                    <a:pt x="949" y="134"/>
                  </a:lnTo>
                  <a:lnTo>
                    <a:pt x="1075" y="72"/>
                  </a:lnTo>
                  <a:lnTo>
                    <a:pt x="1129" y="101"/>
                  </a:lnTo>
                  <a:lnTo>
                    <a:pt x="1179" y="132"/>
                  </a:lnTo>
                  <a:lnTo>
                    <a:pt x="1189" y="273"/>
                  </a:lnTo>
                  <a:lnTo>
                    <a:pt x="1231" y="314"/>
                  </a:lnTo>
                  <a:lnTo>
                    <a:pt x="1371" y="324"/>
                  </a:lnTo>
                  <a:lnTo>
                    <a:pt x="1404" y="376"/>
                  </a:lnTo>
                  <a:lnTo>
                    <a:pt x="1431" y="429"/>
                  </a:lnTo>
                  <a:lnTo>
                    <a:pt x="1371" y="556"/>
                  </a:lnTo>
                  <a:lnTo>
                    <a:pt x="1385" y="612"/>
                  </a:lnTo>
                  <a:lnTo>
                    <a:pt x="1502" y="692"/>
                  </a:lnTo>
                  <a:lnTo>
                    <a:pt x="1505" y="752"/>
                  </a:lnTo>
                  <a:lnTo>
                    <a:pt x="1502" y="812"/>
                  </a:lnTo>
                  <a:lnTo>
                    <a:pt x="1385" y="891"/>
                  </a:lnTo>
                  <a:lnTo>
                    <a:pt x="1371" y="949"/>
                  </a:lnTo>
                  <a:lnTo>
                    <a:pt x="1431" y="1075"/>
                  </a:lnTo>
                  <a:lnTo>
                    <a:pt x="1404" y="1129"/>
                  </a:lnTo>
                  <a:lnTo>
                    <a:pt x="1371" y="1179"/>
                  </a:lnTo>
                  <a:lnTo>
                    <a:pt x="1231" y="1189"/>
                  </a:lnTo>
                  <a:lnTo>
                    <a:pt x="1189" y="1231"/>
                  </a:lnTo>
                  <a:lnTo>
                    <a:pt x="1179" y="1372"/>
                  </a:lnTo>
                  <a:lnTo>
                    <a:pt x="1129" y="1404"/>
                  </a:lnTo>
                  <a:lnTo>
                    <a:pt x="1075" y="1431"/>
                  </a:lnTo>
                  <a:lnTo>
                    <a:pt x="949" y="1371"/>
                  </a:lnTo>
                  <a:lnTo>
                    <a:pt x="891" y="1387"/>
                  </a:lnTo>
                  <a:lnTo>
                    <a:pt x="812" y="1502"/>
                  </a:lnTo>
                  <a:lnTo>
                    <a:pt x="752" y="1505"/>
                  </a:lnTo>
                  <a:lnTo>
                    <a:pt x="691" y="1502"/>
                  </a:lnTo>
                  <a:lnTo>
                    <a:pt x="612" y="1387"/>
                  </a:lnTo>
                  <a:lnTo>
                    <a:pt x="556" y="1371"/>
                  </a:lnTo>
                  <a:lnTo>
                    <a:pt x="428" y="1431"/>
                  </a:lnTo>
                  <a:lnTo>
                    <a:pt x="376" y="1404"/>
                  </a:lnTo>
                  <a:lnTo>
                    <a:pt x="324" y="1372"/>
                  </a:lnTo>
                  <a:lnTo>
                    <a:pt x="314" y="1231"/>
                  </a:lnTo>
                  <a:lnTo>
                    <a:pt x="273" y="1189"/>
                  </a:lnTo>
                  <a:lnTo>
                    <a:pt x="132" y="1179"/>
                  </a:lnTo>
                  <a:lnTo>
                    <a:pt x="100" y="1129"/>
                  </a:lnTo>
                  <a:lnTo>
                    <a:pt x="72" y="1075"/>
                  </a:lnTo>
                  <a:lnTo>
                    <a:pt x="132" y="949"/>
                  </a:lnTo>
                  <a:lnTo>
                    <a:pt x="118" y="891"/>
                  </a:lnTo>
                  <a:lnTo>
                    <a:pt x="2" y="812"/>
                  </a:lnTo>
                  <a:lnTo>
                    <a:pt x="0" y="752"/>
                  </a:lnTo>
                  <a:lnTo>
                    <a:pt x="2" y="692"/>
                  </a:lnTo>
                  <a:lnTo>
                    <a:pt x="118" y="612"/>
                  </a:lnTo>
                  <a:lnTo>
                    <a:pt x="132" y="556"/>
                  </a:lnTo>
                  <a:lnTo>
                    <a:pt x="72" y="429"/>
                  </a:lnTo>
                  <a:lnTo>
                    <a:pt x="100" y="376"/>
                  </a:lnTo>
                  <a:lnTo>
                    <a:pt x="132" y="324"/>
                  </a:lnTo>
                  <a:lnTo>
                    <a:pt x="273" y="314"/>
                  </a:lnTo>
                  <a:lnTo>
                    <a:pt x="314" y="273"/>
                  </a:lnTo>
                  <a:lnTo>
                    <a:pt x="324" y="132"/>
                  </a:lnTo>
                  <a:lnTo>
                    <a:pt x="376" y="101"/>
                  </a:lnTo>
                  <a:lnTo>
                    <a:pt x="428" y="72"/>
                  </a:lnTo>
                  <a:lnTo>
                    <a:pt x="556" y="134"/>
                  </a:lnTo>
                  <a:lnTo>
                    <a:pt x="612" y="118"/>
                  </a:lnTo>
                  <a:lnTo>
                    <a:pt x="691" y="2"/>
                  </a:lnTo>
                  <a:lnTo>
                    <a:pt x="752" y="0"/>
                  </a:lnTo>
                  <a:close/>
                </a:path>
              </a:pathLst>
            </a:custGeom>
            <a:solidFill>
              <a:schemeClr val="accent4"/>
            </a:solidFill>
            <a:ln w="0">
              <a:solidFill>
                <a:schemeClr val="accent4"/>
              </a:solidFill>
              <a:prstDash val="solid"/>
              <a:round/>
              <a:headEnd/>
              <a:tailEnd/>
            </a:ln>
          </p:spPr>
          <p:txBody>
            <a:bodyPr vert="horz" wrap="square" lIns="68580" tIns="34290" rIns="68580" bIns="34290" numCol="1" anchor="t" anchorCtr="0" compatLnSpc="1">
              <a:prstTxWarp prst="textNoShape">
                <a:avLst/>
              </a:prstTxWarp>
            </a:bodyPr>
            <a:lstStyle/>
            <a:p>
              <a:endParaRPr lang="en-US" sz="2250"/>
            </a:p>
          </p:txBody>
        </p:sp>
        <p:sp>
          <p:nvSpPr>
            <p:cNvPr id="89" name="Freeform 105">
              <a:extLst>
                <a:ext uri="{FF2B5EF4-FFF2-40B4-BE49-F238E27FC236}">
                  <a16:creationId xmlns:a16="http://schemas.microsoft.com/office/drawing/2014/main" id="{1D4253A6-170E-4EBF-9899-28D1E91F1D4E}"/>
                </a:ext>
              </a:extLst>
            </p:cNvPr>
            <p:cNvSpPr>
              <a:spLocks noEditPoints="1"/>
            </p:cNvSpPr>
            <p:nvPr/>
          </p:nvSpPr>
          <p:spPr bwMode="auto">
            <a:xfrm>
              <a:off x="7310438" y="2879725"/>
              <a:ext cx="1055688" cy="1054100"/>
            </a:xfrm>
            <a:custGeom>
              <a:avLst/>
              <a:gdLst>
                <a:gd name="T0" fmla="*/ 498 w 665"/>
                <a:gd name="T1" fmla="*/ 567 h 664"/>
                <a:gd name="T2" fmla="*/ 575 w 665"/>
                <a:gd name="T3" fmla="*/ 516 h 664"/>
                <a:gd name="T4" fmla="*/ 489 w 665"/>
                <a:gd name="T5" fmla="*/ 443 h 664"/>
                <a:gd name="T6" fmla="*/ 112 w 665"/>
                <a:gd name="T7" fmla="*/ 501 h 664"/>
                <a:gd name="T8" fmla="*/ 89 w 665"/>
                <a:gd name="T9" fmla="*/ 575 h 664"/>
                <a:gd name="T10" fmla="*/ 151 w 665"/>
                <a:gd name="T11" fmla="*/ 537 h 664"/>
                <a:gd name="T12" fmla="*/ 151 w 665"/>
                <a:gd name="T13" fmla="*/ 466 h 664"/>
                <a:gd name="T14" fmla="*/ 544 w 665"/>
                <a:gd name="T15" fmla="*/ 400 h 664"/>
                <a:gd name="T16" fmla="*/ 610 w 665"/>
                <a:gd name="T17" fmla="*/ 591 h 664"/>
                <a:gd name="T18" fmla="*/ 410 w 665"/>
                <a:gd name="T19" fmla="*/ 569 h 664"/>
                <a:gd name="T20" fmla="*/ 518 w 665"/>
                <a:gd name="T21" fmla="*/ 397 h 664"/>
                <a:gd name="T22" fmla="*/ 264 w 665"/>
                <a:gd name="T23" fmla="*/ 545 h 664"/>
                <a:gd name="T24" fmla="*/ 74 w 665"/>
                <a:gd name="T25" fmla="*/ 609 h 664"/>
                <a:gd name="T26" fmla="*/ 96 w 665"/>
                <a:gd name="T27" fmla="*/ 409 h 664"/>
                <a:gd name="T28" fmla="*/ 387 w 665"/>
                <a:gd name="T29" fmla="*/ 485 h 664"/>
                <a:gd name="T30" fmla="*/ 548 w 665"/>
                <a:gd name="T31" fmla="*/ 647 h 664"/>
                <a:gd name="T32" fmla="*/ 622 w 665"/>
                <a:gd name="T33" fmla="*/ 433 h 664"/>
                <a:gd name="T34" fmla="*/ 43 w 665"/>
                <a:gd name="T35" fmla="*/ 433 h 664"/>
                <a:gd name="T36" fmla="*/ 117 w 665"/>
                <a:gd name="T37" fmla="*/ 647 h 664"/>
                <a:gd name="T38" fmla="*/ 279 w 665"/>
                <a:gd name="T39" fmla="*/ 485 h 664"/>
                <a:gd name="T40" fmla="*/ 582 w 665"/>
                <a:gd name="T41" fmla="*/ 384 h 664"/>
                <a:gd name="T42" fmla="*/ 610 w 665"/>
                <a:gd name="T43" fmla="*/ 631 h 664"/>
                <a:gd name="T44" fmla="*/ 373 w 665"/>
                <a:gd name="T45" fmla="*/ 550 h 664"/>
                <a:gd name="T46" fmla="*/ 149 w 665"/>
                <a:gd name="T47" fmla="*/ 368 h 664"/>
                <a:gd name="T48" fmla="*/ 281 w 665"/>
                <a:gd name="T49" fmla="*/ 581 h 664"/>
                <a:gd name="T50" fmla="*/ 33 w 665"/>
                <a:gd name="T51" fmla="*/ 609 h 664"/>
                <a:gd name="T52" fmla="*/ 114 w 665"/>
                <a:gd name="T53" fmla="*/ 372 h 664"/>
                <a:gd name="T54" fmla="*/ 434 w 665"/>
                <a:gd name="T55" fmla="*/ 141 h 664"/>
                <a:gd name="T56" fmla="*/ 476 w 665"/>
                <a:gd name="T57" fmla="*/ 216 h 664"/>
                <a:gd name="T58" fmla="*/ 530 w 665"/>
                <a:gd name="T59" fmla="*/ 201 h 664"/>
                <a:gd name="T60" fmla="*/ 486 w 665"/>
                <a:gd name="T61" fmla="*/ 153 h 664"/>
                <a:gd name="T62" fmla="*/ 507 w 665"/>
                <a:gd name="T63" fmla="*/ 99 h 664"/>
                <a:gd name="T64" fmla="*/ 137 w 665"/>
                <a:gd name="T65" fmla="*/ 69 h 664"/>
                <a:gd name="T66" fmla="*/ 139 w 665"/>
                <a:gd name="T67" fmla="*/ 159 h 664"/>
                <a:gd name="T68" fmla="*/ 92 w 665"/>
                <a:gd name="T69" fmla="*/ 216 h 664"/>
                <a:gd name="T70" fmla="*/ 201 w 665"/>
                <a:gd name="T71" fmla="*/ 193 h 664"/>
                <a:gd name="T72" fmla="*/ 133 w 665"/>
                <a:gd name="T73" fmla="*/ 104 h 664"/>
                <a:gd name="T74" fmla="*/ 176 w 665"/>
                <a:gd name="T75" fmla="*/ 67 h 664"/>
                <a:gd name="T76" fmla="*/ 624 w 665"/>
                <a:gd name="T77" fmla="*/ 95 h 664"/>
                <a:gd name="T78" fmla="*/ 518 w 665"/>
                <a:gd name="T79" fmla="*/ 267 h 664"/>
                <a:gd name="T80" fmla="*/ 410 w 665"/>
                <a:gd name="T81" fmla="*/ 95 h 664"/>
                <a:gd name="T82" fmla="*/ 222 w 665"/>
                <a:gd name="T83" fmla="*/ 54 h 664"/>
                <a:gd name="T84" fmla="*/ 201 w 665"/>
                <a:gd name="T85" fmla="*/ 254 h 664"/>
                <a:gd name="T86" fmla="*/ 29 w 665"/>
                <a:gd name="T87" fmla="*/ 147 h 664"/>
                <a:gd name="T88" fmla="*/ 486 w 665"/>
                <a:gd name="T89" fmla="*/ 17 h 664"/>
                <a:gd name="T90" fmla="*/ 413 w 665"/>
                <a:gd name="T91" fmla="*/ 232 h 664"/>
                <a:gd name="T92" fmla="*/ 638 w 665"/>
                <a:gd name="T93" fmla="*/ 207 h 664"/>
                <a:gd name="T94" fmla="*/ 518 w 665"/>
                <a:gd name="T95" fmla="*/ 13 h 664"/>
                <a:gd name="T96" fmla="*/ 18 w 665"/>
                <a:gd name="T97" fmla="*/ 178 h 664"/>
                <a:gd name="T98" fmla="*/ 231 w 665"/>
                <a:gd name="T99" fmla="*/ 251 h 664"/>
                <a:gd name="T100" fmla="*/ 208 w 665"/>
                <a:gd name="T101" fmla="*/ 27 h 664"/>
                <a:gd name="T102" fmla="*/ 661 w 665"/>
                <a:gd name="T103" fmla="*/ 113 h 664"/>
                <a:gd name="T104" fmla="*/ 484 w 665"/>
                <a:gd name="T105" fmla="*/ 291 h 664"/>
                <a:gd name="T106" fmla="*/ 402 w 665"/>
                <a:gd name="T107" fmla="*/ 55 h 664"/>
                <a:gd name="T108" fmla="*/ 263 w 665"/>
                <a:gd name="T109" fmla="*/ 55 h 664"/>
                <a:gd name="T110" fmla="*/ 181 w 665"/>
                <a:gd name="T111" fmla="*/ 291 h 664"/>
                <a:gd name="T112" fmla="*/ 4 w 665"/>
                <a:gd name="T113" fmla="*/ 113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65" h="664">
                  <a:moveTo>
                    <a:pt x="447" y="443"/>
                  </a:moveTo>
                  <a:lnTo>
                    <a:pt x="489" y="516"/>
                  </a:lnTo>
                  <a:lnTo>
                    <a:pt x="459" y="516"/>
                  </a:lnTo>
                  <a:lnTo>
                    <a:pt x="459" y="533"/>
                  </a:lnTo>
                  <a:lnTo>
                    <a:pt x="498" y="533"/>
                  </a:lnTo>
                  <a:lnTo>
                    <a:pt x="498" y="550"/>
                  </a:lnTo>
                  <a:lnTo>
                    <a:pt x="459" y="550"/>
                  </a:lnTo>
                  <a:lnTo>
                    <a:pt x="459" y="567"/>
                  </a:lnTo>
                  <a:lnTo>
                    <a:pt x="498" y="567"/>
                  </a:lnTo>
                  <a:lnTo>
                    <a:pt x="498" y="608"/>
                  </a:lnTo>
                  <a:lnTo>
                    <a:pt x="534" y="608"/>
                  </a:lnTo>
                  <a:lnTo>
                    <a:pt x="534" y="567"/>
                  </a:lnTo>
                  <a:lnTo>
                    <a:pt x="575" y="567"/>
                  </a:lnTo>
                  <a:lnTo>
                    <a:pt x="575" y="550"/>
                  </a:lnTo>
                  <a:lnTo>
                    <a:pt x="534" y="550"/>
                  </a:lnTo>
                  <a:lnTo>
                    <a:pt x="534" y="533"/>
                  </a:lnTo>
                  <a:lnTo>
                    <a:pt x="575" y="533"/>
                  </a:lnTo>
                  <a:lnTo>
                    <a:pt x="575" y="516"/>
                  </a:lnTo>
                  <a:lnTo>
                    <a:pt x="544" y="516"/>
                  </a:lnTo>
                  <a:lnTo>
                    <a:pt x="588" y="443"/>
                  </a:lnTo>
                  <a:lnTo>
                    <a:pt x="547" y="443"/>
                  </a:lnTo>
                  <a:lnTo>
                    <a:pt x="529" y="484"/>
                  </a:lnTo>
                  <a:lnTo>
                    <a:pt x="518" y="512"/>
                  </a:lnTo>
                  <a:lnTo>
                    <a:pt x="517" y="512"/>
                  </a:lnTo>
                  <a:lnTo>
                    <a:pt x="513" y="499"/>
                  </a:lnTo>
                  <a:lnTo>
                    <a:pt x="506" y="484"/>
                  </a:lnTo>
                  <a:lnTo>
                    <a:pt x="489" y="443"/>
                  </a:lnTo>
                  <a:lnTo>
                    <a:pt x="447" y="443"/>
                  </a:lnTo>
                  <a:close/>
                  <a:moveTo>
                    <a:pt x="167" y="428"/>
                  </a:moveTo>
                  <a:lnTo>
                    <a:pt x="149" y="430"/>
                  </a:lnTo>
                  <a:lnTo>
                    <a:pt x="133" y="438"/>
                  </a:lnTo>
                  <a:lnTo>
                    <a:pt x="121" y="449"/>
                  </a:lnTo>
                  <a:lnTo>
                    <a:pt x="113" y="463"/>
                  </a:lnTo>
                  <a:lnTo>
                    <a:pt x="110" y="481"/>
                  </a:lnTo>
                  <a:lnTo>
                    <a:pt x="110" y="492"/>
                  </a:lnTo>
                  <a:lnTo>
                    <a:pt x="112" y="501"/>
                  </a:lnTo>
                  <a:lnTo>
                    <a:pt x="92" y="501"/>
                  </a:lnTo>
                  <a:lnTo>
                    <a:pt x="92" y="527"/>
                  </a:lnTo>
                  <a:lnTo>
                    <a:pt x="117" y="527"/>
                  </a:lnTo>
                  <a:lnTo>
                    <a:pt x="117" y="533"/>
                  </a:lnTo>
                  <a:lnTo>
                    <a:pt x="118" y="538"/>
                  </a:lnTo>
                  <a:lnTo>
                    <a:pt x="116" y="550"/>
                  </a:lnTo>
                  <a:lnTo>
                    <a:pt x="109" y="560"/>
                  </a:lnTo>
                  <a:lnTo>
                    <a:pt x="100" y="569"/>
                  </a:lnTo>
                  <a:lnTo>
                    <a:pt x="89" y="575"/>
                  </a:lnTo>
                  <a:lnTo>
                    <a:pt x="89" y="596"/>
                  </a:lnTo>
                  <a:lnTo>
                    <a:pt x="205" y="596"/>
                  </a:lnTo>
                  <a:lnTo>
                    <a:pt x="205" y="564"/>
                  </a:lnTo>
                  <a:lnTo>
                    <a:pt x="137" y="564"/>
                  </a:lnTo>
                  <a:lnTo>
                    <a:pt x="137" y="563"/>
                  </a:lnTo>
                  <a:lnTo>
                    <a:pt x="142" y="558"/>
                  </a:lnTo>
                  <a:lnTo>
                    <a:pt x="147" y="552"/>
                  </a:lnTo>
                  <a:lnTo>
                    <a:pt x="150" y="546"/>
                  </a:lnTo>
                  <a:lnTo>
                    <a:pt x="151" y="537"/>
                  </a:lnTo>
                  <a:lnTo>
                    <a:pt x="151" y="527"/>
                  </a:lnTo>
                  <a:lnTo>
                    <a:pt x="183" y="527"/>
                  </a:lnTo>
                  <a:lnTo>
                    <a:pt x="183" y="501"/>
                  </a:lnTo>
                  <a:lnTo>
                    <a:pt x="149" y="501"/>
                  </a:lnTo>
                  <a:lnTo>
                    <a:pt x="147" y="495"/>
                  </a:lnTo>
                  <a:lnTo>
                    <a:pt x="146" y="489"/>
                  </a:lnTo>
                  <a:lnTo>
                    <a:pt x="146" y="483"/>
                  </a:lnTo>
                  <a:lnTo>
                    <a:pt x="147" y="474"/>
                  </a:lnTo>
                  <a:lnTo>
                    <a:pt x="151" y="466"/>
                  </a:lnTo>
                  <a:lnTo>
                    <a:pt x="158" y="460"/>
                  </a:lnTo>
                  <a:lnTo>
                    <a:pt x="170" y="459"/>
                  </a:lnTo>
                  <a:lnTo>
                    <a:pt x="181" y="460"/>
                  </a:lnTo>
                  <a:lnTo>
                    <a:pt x="191" y="463"/>
                  </a:lnTo>
                  <a:lnTo>
                    <a:pt x="197" y="434"/>
                  </a:lnTo>
                  <a:lnTo>
                    <a:pt x="185" y="430"/>
                  </a:lnTo>
                  <a:lnTo>
                    <a:pt x="167" y="428"/>
                  </a:lnTo>
                  <a:close/>
                  <a:moveTo>
                    <a:pt x="518" y="397"/>
                  </a:moveTo>
                  <a:lnTo>
                    <a:pt x="544" y="400"/>
                  </a:lnTo>
                  <a:lnTo>
                    <a:pt x="569" y="409"/>
                  </a:lnTo>
                  <a:lnTo>
                    <a:pt x="592" y="424"/>
                  </a:lnTo>
                  <a:lnTo>
                    <a:pt x="610" y="442"/>
                  </a:lnTo>
                  <a:lnTo>
                    <a:pt x="624" y="464"/>
                  </a:lnTo>
                  <a:lnTo>
                    <a:pt x="634" y="489"/>
                  </a:lnTo>
                  <a:lnTo>
                    <a:pt x="636" y="517"/>
                  </a:lnTo>
                  <a:lnTo>
                    <a:pt x="634" y="545"/>
                  </a:lnTo>
                  <a:lnTo>
                    <a:pt x="624" y="569"/>
                  </a:lnTo>
                  <a:lnTo>
                    <a:pt x="610" y="591"/>
                  </a:lnTo>
                  <a:lnTo>
                    <a:pt x="592" y="609"/>
                  </a:lnTo>
                  <a:lnTo>
                    <a:pt x="569" y="623"/>
                  </a:lnTo>
                  <a:lnTo>
                    <a:pt x="544" y="633"/>
                  </a:lnTo>
                  <a:lnTo>
                    <a:pt x="518" y="635"/>
                  </a:lnTo>
                  <a:lnTo>
                    <a:pt x="490" y="633"/>
                  </a:lnTo>
                  <a:lnTo>
                    <a:pt x="465" y="623"/>
                  </a:lnTo>
                  <a:lnTo>
                    <a:pt x="443" y="609"/>
                  </a:lnTo>
                  <a:lnTo>
                    <a:pt x="425" y="591"/>
                  </a:lnTo>
                  <a:lnTo>
                    <a:pt x="410" y="569"/>
                  </a:lnTo>
                  <a:lnTo>
                    <a:pt x="401" y="545"/>
                  </a:lnTo>
                  <a:lnTo>
                    <a:pt x="398" y="517"/>
                  </a:lnTo>
                  <a:lnTo>
                    <a:pt x="401" y="489"/>
                  </a:lnTo>
                  <a:lnTo>
                    <a:pt x="410" y="464"/>
                  </a:lnTo>
                  <a:lnTo>
                    <a:pt x="425" y="442"/>
                  </a:lnTo>
                  <a:lnTo>
                    <a:pt x="443" y="424"/>
                  </a:lnTo>
                  <a:lnTo>
                    <a:pt x="465" y="409"/>
                  </a:lnTo>
                  <a:lnTo>
                    <a:pt x="490" y="400"/>
                  </a:lnTo>
                  <a:lnTo>
                    <a:pt x="518" y="397"/>
                  </a:lnTo>
                  <a:close/>
                  <a:moveTo>
                    <a:pt x="149" y="397"/>
                  </a:moveTo>
                  <a:lnTo>
                    <a:pt x="176" y="400"/>
                  </a:lnTo>
                  <a:lnTo>
                    <a:pt x="201" y="409"/>
                  </a:lnTo>
                  <a:lnTo>
                    <a:pt x="222" y="424"/>
                  </a:lnTo>
                  <a:lnTo>
                    <a:pt x="241" y="442"/>
                  </a:lnTo>
                  <a:lnTo>
                    <a:pt x="255" y="464"/>
                  </a:lnTo>
                  <a:lnTo>
                    <a:pt x="264" y="489"/>
                  </a:lnTo>
                  <a:lnTo>
                    <a:pt x="267" y="517"/>
                  </a:lnTo>
                  <a:lnTo>
                    <a:pt x="264" y="545"/>
                  </a:lnTo>
                  <a:lnTo>
                    <a:pt x="255" y="569"/>
                  </a:lnTo>
                  <a:lnTo>
                    <a:pt x="241" y="591"/>
                  </a:lnTo>
                  <a:lnTo>
                    <a:pt x="222" y="609"/>
                  </a:lnTo>
                  <a:lnTo>
                    <a:pt x="201" y="623"/>
                  </a:lnTo>
                  <a:lnTo>
                    <a:pt x="176" y="633"/>
                  </a:lnTo>
                  <a:lnTo>
                    <a:pt x="149" y="635"/>
                  </a:lnTo>
                  <a:lnTo>
                    <a:pt x="121" y="633"/>
                  </a:lnTo>
                  <a:lnTo>
                    <a:pt x="96" y="623"/>
                  </a:lnTo>
                  <a:lnTo>
                    <a:pt x="74" y="609"/>
                  </a:lnTo>
                  <a:lnTo>
                    <a:pt x="55" y="591"/>
                  </a:lnTo>
                  <a:lnTo>
                    <a:pt x="41" y="569"/>
                  </a:lnTo>
                  <a:lnTo>
                    <a:pt x="32" y="545"/>
                  </a:lnTo>
                  <a:lnTo>
                    <a:pt x="29" y="517"/>
                  </a:lnTo>
                  <a:lnTo>
                    <a:pt x="32" y="489"/>
                  </a:lnTo>
                  <a:lnTo>
                    <a:pt x="41" y="464"/>
                  </a:lnTo>
                  <a:lnTo>
                    <a:pt x="55" y="442"/>
                  </a:lnTo>
                  <a:lnTo>
                    <a:pt x="74" y="424"/>
                  </a:lnTo>
                  <a:lnTo>
                    <a:pt x="96" y="409"/>
                  </a:lnTo>
                  <a:lnTo>
                    <a:pt x="121" y="400"/>
                  </a:lnTo>
                  <a:lnTo>
                    <a:pt x="149" y="397"/>
                  </a:lnTo>
                  <a:close/>
                  <a:moveTo>
                    <a:pt x="518" y="383"/>
                  </a:moveTo>
                  <a:lnTo>
                    <a:pt x="486" y="387"/>
                  </a:lnTo>
                  <a:lnTo>
                    <a:pt x="459" y="396"/>
                  </a:lnTo>
                  <a:lnTo>
                    <a:pt x="434" y="412"/>
                  </a:lnTo>
                  <a:lnTo>
                    <a:pt x="413" y="433"/>
                  </a:lnTo>
                  <a:lnTo>
                    <a:pt x="397" y="458"/>
                  </a:lnTo>
                  <a:lnTo>
                    <a:pt x="387" y="485"/>
                  </a:lnTo>
                  <a:lnTo>
                    <a:pt x="384" y="517"/>
                  </a:lnTo>
                  <a:lnTo>
                    <a:pt x="387" y="547"/>
                  </a:lnTo>
                  <a:lnTo>
                    <a:pt x="397" y="576"/>
                  </a:lnTo>
                  <a:lnTo>
                    <a:pt x="413" y="600"/>
                  </a:lnTo>
                  <a:lnTo>
                    <a:pt x="434" y="621"/>
                  </a:lnTo>
                  <a:lnTo>
                    <a:pt x="459" y="637"/>
                  </a:lnTo>
                  <a:lnTo>
                    <a:pt x="486" y="647"/>
                  </a:lnTo>
                  <a:lnTo>
                    <a:pt x="518" y="651"/>
                  </a:lnTo>
                  <a:lnTo>
                    <a:pt x="548" y="647"/>
                  </a:lnTo>
                  <a:lnTo>
                    <a:pt x="576" y="637"/>
                  </a:lnTo>
                  <a:lnTo>
                    <a:pt x="601" y="621"/>
                  </a:lnTo>
                  <a:lnTo>
                    <a:pt x="622" y="600"/>
                  </a:lnTo>
                  <a:lnTo>
                    <a:pt x="638" y="576"/>
                  </a:lnTo>
                  <a:lnTo>
                    <a:pt x="648" y="547"/>
                  </a:lnTo>
                  <a:lnTo>
                    <a:pt x="651" y="517"/>
                  </a:lnTo>
                  <a:lnTo>
                    <a:pt x="648" y="485"/>
                  </a:lnTo>
                  <a:lnTo>
                    <a:pt x="638" y="458"/>
                  </a:lnTo>
                  <a:lnTo>
                    <a:pt x="622" y="433"/>
                  </a:lnTo>
                  <a:lnTo>
                    <a:pt x="601" y="412"/>
                  </a:lnTo>
                  <a:lnTo>
                    <a:pt x="576" y="396"/>
                  </a:lnTo>
                  <a:lnTo>
                    <a:pt x="548" y="387"/>
                  </a:lnTo>
                  <a:lnTo>
                    <a:pt x="518" y="383"/>
                  </a:lnTo>
                  <a:close/>
                  <a:moveTo>
                    <a:pt x="149" y="383"/>
                  </a:moveTo>
                  <a:lnTo>
                    <a:pt x="117" y="387"/>
                  </a:lnTo>
                  <a:lnTo>
                    <a:pt x="89" y="396"/>
                  </a:lnTo>
                  <a:lnTo>
                    <a:pt x="64" y="412"/>
                  </a:lnTo>
                  <a:lnTo>
                    <a:pt x="43" y="433"/>
                  </a:lnTo>
                  <a:lnTo>
                    <a:pt x="28" y="458"/>
                  </a:lnTo>
                  <a:lnTo>
                    <a:pt x="18" y="485"/>
                  </a:lnTo>
                  <a:lnTo>
                    <a:pt x="15" y="517"/>
                  </a:lnTo>
                  <a:lnTo>
                    <a:pt x="18" y="547"/>
                  </a:lnTo>
                  <a:lnTo>
                    <a:pt x="28" y="576"/>
                  </a:lnTo>
                  <a:lnTo>
                    <a:pt x="43" y="600"/>
                  </a:lnTo>
                  <a:lnTo>
                    <a:pt x="64" y="621"/>
                  </a:lnTo>
                  <a:lnTo>
                    <a:pt x="89" y="637"/>
                  </a:lnTo>
                  <a:lnTo>
                    <a:pt x="117" y="647"/>
                  </a:lnTo>
                  <a:lnTo>
                    <a:pt x="149" y="651"/>
                  </a:lnTo>
                  <a:lnTo>
                    <a:pt x="179" y="647"/>
                  </a:lnTo>
                  <a:lnTo>
                    <a:pt x="208" y="637"/>
                  </a:lnTo>
                  <a:lnTo>
                    <a:pt x="231" y="621"/>
                  </a:lnTo>
                  <a:lnTo>
                    <a:pt x="252" y="600"/>
                  </a:lnTo>
                  <a:lnTo>
                    <a:pt x="268" y="576"/>
                  </a:lnTo>
                  <a:lnTo>
                    <a:pt x="279" y="547"/>
                  </a:lnTo>
                  <a:lnTo>
                    <a:pt x="283" y="517"/>
                  </a:lnTo>
                  <a:lnTo>
                    <a:pt x="279" y="485"/>
                  </a:lnTo>
                  <a:lnTo>
                    <a:pt x="268" y="458"/>
                  </a:lnTo>
                  <a:lnTo>
                    <a:pt x="252" y="433"/>
                  </a:lnTo>
                  <a:lnTo>
                    <a:pt x="231" y="412"/>
                  </a:lnTo>
                  <a:lnTo>
                    <a:pt x="208" y="396"/>
                  </a:lnTo>
                  <a:lnTo>
                    <a:pt x="179" y="387"/>
                  </a:lnTo>
                  <a:lnTo>
                    <a:pt x="149" y="383"/>
                  </a:lnTo>
                  <a:close/>
                  <a:moveTo>
                    <a:pt x="518" y="368"/>
                  </a:moveTo>
                  <a:lnTo>
                    <a:pt x="551" y="372"/>
                  </a:lnTo>
                  <a:lnTo>
                    <a:pt x="582" y="384"/>
                  </a:lnTo>
                  <a:lnTo>
                    <a:pt x="610" y="401"/>
                  </a:lnTo>
                  <a:lnTo>
                    <a:pt x="632" y="425"/>
                  </a:lnTo>
                  <a:lnTo>
                    <a:pt x="649" y="451"/>
                  </a:lnTo>
                  <a:lnTo>
                    <a:pt x="661" y="483"/>
                  </a:lnTo>
                  <a:lnTo>
                    <a:pt x="665" y="517"/>
                  </a:lnTo>
                  <a:lnTo>
                    <a:pt x="661" y="550"/>
                  </a:lnTo>
                  <a:lnTo>
                    <a:pt x="649" y="581"/>
                  </a:lnTo>
                  <a:lnTo>
                    <a:pt x="632" y="609"/>
                  </a:lnTo>
                  <a:lnTo>
                    <a:pt x="610" y="631"/>
                  </a:lnTo>
                  <a:lnTo>
                    <a:pt x="582" y="650"/>
                  </a:lnTo>
                  <a:lnTo>
                    <a:pt x="551" y="660"/>
                  </a:lnTo>
                  <a:lnTo>
                    <a:pt x="518" y="664"/>
                  </a:lnTo>
                  <a:lnTo>
                    <a:pt x="484" y="660"/>
                  </a:lnTo>
                  <a:lnTo>
                    <a:pt x="452" y="650"/>
                  </a:lnTo>
                  <a:lnTo>
                    <a:pt x="425" y="631"/>
                  </a:lnTo>
                  <a:lnTo>
                    <a:pt x="402" y="609"/>
                  </a:lnTo>
                  <a:lnTo>
                    <a:pt x="385" y="581"/>
                  </a:lnTo>
                  <a:lnTo>
                    <a:pt x="373" y="550"/>
                  </a:lnTo>
                  <a:lnTo>
                    <a:pt x="369" y="517"/>
                  </a:lnTo>
                  <a:lnTo>
                    <a:pt x="373" y="483"/>
                  </a:lnTo>
                  <a:lnTo>
                    <a:pt x="385" y="451"/>
                  </a:lnTo>
                  <a:lnTo>
                    <a:pt x="402" y="425"/>
                  </a:lnTo>
                  <a:lnTo>
                    <a:pt x="425" y="401"/>
                  </a:lnTo>
                  <a:lnTo>
                    <a:pt x="452" y="384"/>
                  </a:lnTo>
                  <a:lnTo>
                    <a:pt x="484" y="372"/>
                  </a:lnTo>
                  <a:lnTo>
                    <a:pt x="518" y="368"/>
                  </a:lnTo>
                  <a:close/>
                  <a:moveTo>
                    <a:pt x="149" y="368"/>
                  </a:moveTo>
                  <a:lnTo>
                    <a:pt x="181" y="372"/>
                  </a:lnTo>
                  <a:lnTo>
                    <a:pt x="213" y="384"/>
                  </a:lnTo>
                  <a:lnTo>
                    <a:pt x="241" y="401"/>
                  </a:lnTo>
                  <a:lnTo>
                    <a:pt x="263" y="425"/>
                  </a:lnTo>
                  <a:lnTo>
                    <a:pt x="281" y="451"/>
                  </a:lnTo>
                  <a:lnTo>
                    <a:pt x="292" y="483"/>
                  </a:lnTo>
                  <a:lnTo>
                    <a:pt x="296" y="517"/>
                  </a:lnTo>
                  <a:lnTo>
                    <a:pt x="292" y="550"/>
                  </a:lnTo>
                  <a:lnTo>
                    <a:pt x="281" y="581"/>
                  </a:lnTo>
                  <a:lnTo>
                    <a:pt x="263" y="609"/>
                  </a:lnTo>
                  <a:lnTo>
                    <a:pt x="241" y="631"/>
                  </a:lnTo>
                  <a:lnTo>
                    <a:pt x="213" y="650"/>
                  </a:lnTo>
                  <a:lnTo>
                    <a:pt x="181" y="660"/>
                  </a:lnTo>
                  <a:lnTo>
                    <a:pt x="149" y="664"/>
                  </a:lnTo>
                  <a:lnTo>
                    <a:pt x="114" y="660"/>
                  </a:lnTo>
                  <a:lnTo>
                    <a:pt x="83" y="650"/>
                  </a:lnTo>
                  <a:lnTo>
                    <a:pt x="57" y="631"/>
                  </a:lnTo>
                  <a:lnTo>
                    <a:pt x="33" y="609"/>
                  </a:lnTo>
                  <a:lnTo>
                    <a:pt x="16" y="581"/>
                  </a:lnTo>
                  <a:lnTo>
                    <a:pt x="4" y="550"/>
                  </a:lnTo>
                  <a:lnTo>
                    <a:pt x="0" y="517"/>
                  </a:lnTo>
                  <a:lnTo>
                    <a:pt x="4" y="483"/>
                  </a:lnTo>
                  <a:lnTo>
                    <a:pt x="16" y="451"/>
                  </a:lnTo>
                  <a:lnTo>
                    <a:pt x="33" y="425"/>
                  </a:lnTo>
                  <a:lnTo>
                    <a:pt x="57" y="401"/>
                  </a:lnTo>
                  <a:lnTo>
                    <a:pt x="83" y="384"/>
                  </a:lnTo>
                  <a:lnTo>
                    <a:pt x="114" y="372"/>
                  </a:lnTo>
                  <a:lnTo>
                    <a:pt x="149" y="368"/>
                  </a:lnTo>
                  <a:close/>
                  <a:moveTo>
                    <a:pt x="526" y="62"/>
                  </a:moveTo>
                  <a:lnTo>
                    <a:pt x="504" y="66"/>
                  </a:lnTo>
                  <a:lnTo>
                    <a:pt x="484" y="74"/>
                  </a:lnTo>
                  <a:lnTo>
                    <a:pt x="468" y="88"/>
                  </a:lnTo>
                  <a:lnTo>
                    <a:pt x="458" y="104"/>
                  </a:lnTo>
                  <a:lnTo>
                    <a:pt x="451" y="123"/>
                  </a:lnTo>
                  <a:lnTo>
                    <a:pt x="434" y="123"/>
                  </a:lnTo>
                  <a:lnTo>
                    <a:pt x="434" y="141"/>
                  </a:lnTo>
                  <a:lnTo>
                    <a:pt x="448" y="141"/>
                  </a:lnTo>
                  <a:lnTo>
                    <a:pt x="447" y="149"/>
                  </a:lnTo>
                  <a:lnTo>
                    <a:pt x="447" y="153"/>
                  </a:lnTo>
                  <a:lnTo>
                    <a:pt x="434" y="153"/>
                  </a:lnTo>
                  <a:lnTo>
                    <a:pt x="434" y="171"/>
                  </a:lnTo>
                  <a:lnTo>
                    <a:pt x="450" y="171"/>
                  </a:lnTo>
                  <a:lnTo>
                    <a:pt x="455" y="190"/>
                  </a:lnTo>
                  <a:lnTo>
                    <a:pt x="464" y="204"/>
                  </a:lnTo>
                  <a:lnTo>
                    <a:pt x="476" y="216"/>
                  </a:lnTo>
                  <a:lnTo>
                    <a:pt x="490" y="225"/>
                  </a:lnTo>
                  <a:lnTo>
                    <a:pt x="507" y="230"/>
                  </a:lnTo>
                  <a:lnTo>
                    <a:pt x="526" y="233"/>
                  </a:lnTo>
                  <a:lnTo>
                    <a:pt x="548" y="229"/>
                  </a:lnTo>
                  <a:lnTo>
                    <a:pt x="565" y="222"/>
                  </a:lnTo>
                  <a:lnTo>
                    <a:pt x="559" y="195"/>
                  </a:lnTo>
                  <a:lnTo>
                    <a:pt x="552" y="197"/>
                  </a:lnTo>
                  <a:lnTo>
                    <a:pt x="542" y="200"/>
                  </a:lnTo>
                  <a:lnTo>
                    <a:pt x="530" y="201"/>
                  </a:lnTo>
                  <a:lnTo>
                    <a:pt x="518" y="200"/>
                  </a:lnTo>
                  <a:lnTo>
                    <a:pt x="507" y="196"/>
                  </a:lnTo>
                  <a:lnTo>
                    <a:pt x="498" y="188"/>
                  </a:lnTo>
                  <a:lnTo>
                    <a:pt x="494" y="183"/>
                  </a:lnTo>
                  <a:lnTo>
                    <a:pt x="492" y="178"/>
                  </a:lnTo>
                  <a:lnTo>
                    <a:pt x="489" y="171"/>
                  </a:lnTo>
                  <a:lnTo>
                    <a:pt x="553" y="171"/>
                  </a:lnTo>
                  <a:lnTo>
                    <a:pt x="553" y="153"/>
                  </a:lnTo>
                  <a:lnTo>
                    <a:pt x="486" y="153"/>
                  </a:lnTo>
                  <a:lnTo>
                    <a:pt x="486" y="149"/>
                  </a:lnTo>
                  <a:lnTo>
                    <a:pt x="486" y="141"/>
                  </a:lnTo>
                  <a:lnTo>
                    <a:pt x="553" y="141"/>
                  </a:lnTo>
                  <a:lnTo>
                    <a:pt x="553" y="123"/>
                  </a:lnTo>
                  <a:lnTo>
                    <a:pt x="490" y="123"/>
                  </a:lnTo>
                  <a:lnTo>
                    <a:pt x="492" y="117"/>
                  </a:lnTo>
                  <a:lnTo>
                    <a:pt x="494" y="111"/>
                  </a:lnTo>
                  <a:lnTo>
                    <a:pt x="498" y="107"/>
                  </a:lnTo>
                  <a:lnTo>
                    <a:pt x="507" y="99"/>
                  </a:lnTo>
                  <a:lnTo>
                    <a:pt x="518" y="94"/>
                  </a:lnTo>
                  <a:lnTo>
                    <a:pt x="530" y="92"/>
                  </a:lnTo>
                  <a:lnTo>
                    <a:pt x="544" y="95"/>
                  </a:lnTo>
                  <a:lnTo>
                    <a:pt x="557" y="99"/>
                  </a:lnTo>
                  <a:lnTo>
                    <a:pt x="564" y="70"/>
                  </a:lnTo>
                  <a:lnTo>
                    <a:pt x="548" y="65"/>
                  </a:lnTo>
                  <a:lnTo>
                    <a:pt x="526" y="62"/>
                  </a:lnTo>
                  <a:close/>
                  <a:moveTo>
                    <a:pt x="137" y="44"/>
                  </a:moveTo>
                  <a:lnTo>
                    <a:pt x="137" y="69"/>
                  </a:lnTo>
                  <a:lnTo>
                    <a:pt x="118" y="74"/>
                  </a:lnTo>
                  <a:lnTo>
                    <a:pt x="105" y="84"/>
                  </a:lnTo>
                  <a:lnTo>
                    <a:pt x="96" y="98"/>
                  </a:lnTo>
                  <a:lnTo>
                    <a:pt x="93" y="113"/>
                  </a:lnTo>
                  <a:lnTo>
                    <a:pt x="96" y="126"/>
                  </a:lnTo>
                  <a:lnTo>
                    <a:pt x="101" y="137"/>
                  </a:lnTo>
                  <a:lnTo>
                    <a:pt x="112" y="146"/>
                  </a:lnTo>
                  <a:lnTo>
                    <a:pt x="124" y="154"/>
                  </a:lnTo>
                  <a:lnTo>
                    <a:pt x="139" y="159"/>
                  </a:lnTo>
                  <a:lnTo>
                    <a:pt x="154" y="166"/>
                  </a:lnTo>
                  <a:lnTo>
                    <a:pt x="163" y="172"/>
                  </a:lnTo>
                  <a:lnTo>
                    <a:pt x="166" y="182"/>
                  </a:lnTo>
                  <a:lnTo>
                    <a:pt x="163" y="190"/>
                  </a:lnTo>
                  <a:lnTo>
                    <a:pt x="154" y="195"/>
                  </a:lnTo>
                  <a:lnTo>
                    <a:pt x="142" y="197"/>
                  </a:lnTo>
                  <a:lnTo>
                    <a:pt x="118" y="193"/>
                  </a:lnTo>
                  <a:lnTo>
                    <a:pt x="100" y="186"/>
                  </a:lnTo>
                  <a:lnTo>
                    <a:pt x="92" y="216"/>
                  </a:lnTo>
                  <a:lnTo>
                    <a:pt x="104" y="221"/>
                  </a:lnTo>
                  <a:lnTo>
                    <a:pt x="118" y="225"/>
                  </a:lnTo>
                  <a:lnTo>
                    <a:pt x="135" y="226"/>
                  </a:lnTo>
                  <a:lnTo>
                    <a:pt x="135" y="251"/>
                  </a:lnTo>
                  <a:lnTo>
                    <a:pt x="159" y="251"/>
                  </a:lnTo>
                  <a:lnTo>
                    <a:pt x="159" y="225"/>
                  </a:lnTo>
                  <a:lnTo>
                    <a:pt x="179" y="218"/>
                  </a:lnTo>
                  <a:lnTo>
                    <a:pt x="193" y="208"/>
                  </a:lnTo>
                  <a:lnTo>
                    <a:pt x="201" y="193"/>
                  </a:lnTo>
                  <a:lnTo>
                    <a:pt x="205" y="178"/>
                  </a:lnTo>
                  <a:lnTo>
                    <a:pt x="203" y="162"/>
                  </a:lnTo>
                  <a:lnTo>
                    <a:pt x="195" y="150"/>
                  </a:lnTo>
                  <a:lnTo>
                    <a:pt x="181" y="140"/>
                  </a:lnTo>
                  <a:lnTo>
                    <a:pt x="163" y="130"/>
                  </a:lnTo>
                  <a:lnTo>
                    <a:pt x="145" y="124"/>
                  </a:lnTo>
                  <a:lnTo>
                    <a:pt x="135" y="116"/>
                  </a:lnTo>
                  <a:lnTo>
                    <a:pt x="132" y="109"/>
                  </a:lnTo>
                  <a:lnTo>
                    <a:pt x="133" y="104"/>
                  </a:lnTo>
                  <a:lnTo>
                    <a:pt x="137" y="99"/>
                  </a:lnTo>
                  <a:lnTo>
                    <a:pt x="143" y="96"/>
                  </a:lnTo>
                  <a:lnTo>
                    <a:pt x="154" y="95"/>
                  </a:lnTo>
                  <a:lnTo>
                    <a:pt x="170" y="96"/>
                  </a:lnTo>
                  <a:lnTo>
                    <a:pt x="181" y="100"/>
                  </a:lnTo>
                  <a:lnTo>
                    <a:pt x="191" y="103"/>
                  </a:lnTo>
                  <a:lnTo>
                    <a:pt x="197" y="75"/>
                  </a:lnTo>
                  <a:lnTo>
                    <a:pt x="188" y="71"/>
                  </a:lnTo>
                  <a:lnTo>
                    <a:pt x="176" y="67"/>
                  </a:lnTo>
                  <a:lnTo>
                    <a:pt x="160" y="66"/>
                  </a:lnTo>
                  <a:lnTo>
                    <a:pt x="160" y="44"/>
                  </a:lnTo>
                  <a:lnTo>
                    <a:pt x="137" y="44"/>
                  </a:lnTo>
                  <a:close/>
                  <a:moveTo>
                    <a:pt x="518" y="28"/>
                  </a:moveTo>
                  <a:lnTo>
                    <a:pt x="544" y="32"/>
                  </a:lnTo>
                  <a:lnTo>
                    <a:pt x="569" y="41"/>
                  </a:lnTo>
                  <a:lnTo>
                    <a:pt x="592" y="54"/>
                  </a:lnTo>
                  <a:lnTo>
                    <a:pt x="610" y="73"/>
                  </a:lnTo>
                  <a:lnTo>
                    <a:pt x="624" y="95"/>
                  </a:lnTo>
                  <a:lnTo>
                    <a:pt x="634" y="120"/>
                  </a:lnTo>
                  <a:lnTo>
                    <a:pt x="636" y="147"/>
                  </a:lnTo>
                  <a:lnTo>
                    <a:pt x="634" y="175"/>
                  </a:lnTo>
                  <a:lnTo>
                    <a:pt x="624" y="200"/>
                  </a:lnTo>
                  <a:lnTo>
                    <a:pt x="610" y="222"/>
                  </a:lnTo>
                  <a:lnTo>
                    <a:pt x="592" y="241"/>
                  </a:lnTo>
                  <a:lnTo>
                    <a:pt x="569" y="254"/>
                  </a:lnTo>
                  <a:lnTo>
                    <a:pt x="544" y="263"/>
                  </a:lnTo>
                  <a:lnTo>
                    <a:pt x="518" y="267"/>
                  </a:lnTo>
                  <a:lnTo>
                    <a:pt x="490" y="263"/>
                  </a:lnTo>
                  <a:lnTo>
                    <a:pt x="465" y="254"/>
                  </a:lnTo>
                  <a:lnTo>
                    <a:pt x="443" y="241"/>
                  </a:lnTo>
                  <a:lnTo>
                    <a:pt x="425" y="222"/>
                  </a:lnTo>
                  <a:lnTo>
                    <a:pt x="410" y="200"/>
                  </a:lnTo>
                  <a:lnTo>
                    <a:pt x="401" y="175"/>
                  </a:lnTo>
                  <a:lnTo>
                    <a:pt x="398" y="147"/>
                  </a:lnTo>
                  <a:lnTo>
                    <a:pt x="401" y="120"/>
                  </a:lnTo>
                  <a:lnTo>
                    <a:pt x="410" y="95"/>
                  </a:lnTo>
                  <a:lnTo>
                    <a:pt x="425" y="73"/>
                  </a:lnTo>
                  <a:lnTo>
                    <a:pt x="443" y="54"/>
                  </a:lnTo>
                  <a:lnTo>
                    <a:pt x="465" y="41"/>
                  </a:lnTo>
                  <a:lnTo>
                    <a:pt x="490" y="32"/>
                  </a:lnTo>
                  <a:lnTo>
                    <a:pt x="518" y="28"/>
                  </a:lnTo>
                  <a:close/>
                  <a:moveTo>
                    <a:pt x="149" y="28"/>
                  </a:moveTo>
                  <a:lnTo>
                    <a:pt x="176" y="32"/>
                  </a:lnTo>
                  <a:lnTo>
                    <a:pt x="201" y="41"/>
                  </a:lnTo>
                  <a:lnTo>
                    <a:pt x="222" y="54"/>
                  </a:lnTo>
                  <a:lnTo>
                    <a:pt x="241" y="73"/>
                  </a:lnTo>
                  <a:lnTo>
                    <a:pt x="255" y="95"/>
                  </a:lnTo>
                  <a:lnTo>
                    <a:pt x="264" y="120"/>
                  </a:lnTo>
                  <a:lnTo>
                    <a:pt x="267" y="147"/>
                  </a:lnTo>
                  <a:lnTo>
                    <a:pt x="264" y="175"/>
                  </a:lnTo>
                  <a:lnTo>
                    <a:pt x="255" y="200"/>
                  </a:lnTo>
                  <a:lnTo>
                    <a:pt x="241" y="222"/>
                  </a:lnTo>
                  <a:lnTo>
                    <a:pt x="222" y="241"/>
                  </a:lnTo>
                  <a:lnTo>
                    <a:pt x="201" y="254"/>
                  </a:lnTo>
                  <a:lnTo>
                    <a:pt x="176" y="263"/>
                  </a:lnTo>
                  <a:lnTo>
                    <a:pt x="149" y="267"/>
                  </a:lnTo>
                  <a:lnTo>
                    <a:pt x="121" y="263"/>
                  </a:lnTo>
                  <a:lnTo>
                    <a:pt x="96" y="254"/>
                  </a:lnTo>
                  <a:lnTo>
                    <a:pt x="74" y="241"/>
                  </a:lnTo>
                  <a:lnTo>
                    <a:pt x="55" y="222"/>
                  </a:lnTo>
                  <a:lnTo>
                    <a:pt x="41" y="200"/>
                  </a:lnTo>
                  <a:lnTo>
                    <a:pt x="32" y="175"/>
                  </a:lnTo>
                  <a:lnTo>
                    <a:pt x="29" y="147"/>
                  </a:lnTo>
                  <a:lnTo>
                    <a:pt x="32" y="120"/>
                  </a:lnTo>
                  <a:lnTo>
                    <a:pt x="41" y="95"/>
                  </a:lnTo>
                  <a:lnTo>
                    <a:pt x="55" y="73"/>
                  </a:lnTo>
                  <a:lnTo>
                    <a:pt x="74" y="54"/>
                  </a:lnTo>
                  <a:lnTo>
                    <a:pt x="96" y="41"/>
                  </a:lnTo>
                  <a:lnTo>
                    <a:pt x="121" y="32"/>
                  </a:lnTo>
                  <a:lnTo>
                    <a:pt x="149" y="28"/>
                  </a:lnTo>
                  <a:close/>
                  <a:moveTo>
                    <a:pt x="518" y="13"/>
                  </a:moveTo>
                  <a:lnTo>
                    <a:pt x="486" y="17"/>
                  </a:lnTo>
                  <a:lnTo>
                    <a:pt x="459" y="27"/>
                  </a:lnTo>
                  <a:lnTo>
                    <a:pt x="434" y="42"/>
                  </a:lnTo>
                  <a:lnTo>
                    <a:pt x="413" y="63"/>
                  </a:lnTo>
                  <a:lnTo>
                    <a:pt x="397" y="88"/>
                  </a:lnTo>
                  <a:lnTo>
                    <a:pt x="387" y="117"/>
                  </a:lnTo>
                  <a:lnTo>
                    <a:pt x="384" y="147"/>
                  </a:lnTo>
                  <a:lnTo>
                    <a:pt x="387" y="178"/>
                  </a:lnTo>
                  <a:lnTo>
                    <a:pt x="397" y="207"/>
                  </a:lnTo>
                  <a:lnTo>
                    <a:pt x="413" y="232"/>
                  </a:lnTo>
                  <a:lnTo>
                    <a:pt x="434" y="251"/>
                  </a:lnTo>
                  <a:lnTo>
                    <a:pt x="459" y="267"/>
                  </a:lnTo>
                  <a:lnTo>
                    <a:pt x="486" y="278"/>
                  </a:lnTo>
                  <a:lnTo>
                    <a:pt x="518" y="282"/>
                  </a:lnTo>
                  <a:lnTo>
                    <a:pt x="548" y="278"/>
                  </a:lnTo>
                  <a:lnTo>
                    <a:pt x="576" y="267"/>
                  </a:lnTo>
                  <a:lnTo>
                    <a:pt x="601" y="251"/>
                  </a:lnTo>
                  <a:lnTo>
                    <a:pt x="622" y="232"/>
                  </a:lnTo>
                  <a:lnTo>
                    <a:pt x="638" y="207"/>
                  </a:lnTo>
                  <a:lnTo>
                    <a:pt x="648" y="178"/>
                  </a:lnTo>
                  <a:lnTo>
                    <a:pt x="651" y="147"/>
                  </a:lnTo>
                  <a:lnTo>
                    <a:pt x="648" y="117"/>
                  </a:lnTo>
                  <a:lnTo>
                    <a:pt x="638" y="88"/>
                  </a:lnTo>
                  <a:lnTo>
                    <a:pt x="622" y="63"/>
                  </a:lnTo>
                  <a:lnTo>
                    <a:pt x="601" y="42"/>
                  </a:lnTo>
                  <a:lnTo>
                    <a:pt x="576" y="27"/>
                  </a:lnTo>
                  <a:lnTo>
                    <a:pt x="548" y="17"/>
                  </a:lnTo>
                  <a:lnTo>
                    <a:pt x="518" y="13"/>
                  </a:lnTo>
                  <a:close/>
                  <a:moveTo>
                    <a:pt x="149" y="13"/>
                  </a:moveTo>
                  <a:lnTo>
                    <a:pt x="117" y="17"/>
                  </a:lnTo>
                  <a:lnTo>
                    <a:pt x="89" y="27"/>
                  </a:lnTo>
                  <a:lnTo>
                    <a:pt x="64" y="42"/>
                  </a:lnTo>
                  <a:lnTo>
                    <a:pt x="43" y="63"/>
                  </a:lnTo>
                  <a:lnTo>
                    <a:pt x="28" y="88"/>
                  </a:lnTo>
                  <a:lnTo>
                    <a:pt x="18" y="117"/>
                  </a:lnTo>
                  <a:lnTo>
                    <a:pt x="15" y="147"/>
                  </a:lnTo>
                  <a:lnTo>
                    <a:pt x="18" y="178"/>
                  </a:lnTo>
                  <a:lnTo>
                    <a:pt x="28" y="207"/>
                  </a:lnTo>
                  <a:lnTo>
                    <a:pt x="43" y="232"/>
                  </a:lnTo>
                  <a:lnTo>
                    <a:pt x="64" y="251"/>
                  </a:lnTo>
                  <a:lnTo>
                    <a:pt x="89" y="267"/>
                  </a:lnTo>
                  <a:lnTo>
                    <a:pt x="117" y="278"/>
                  </a:lnTo>
                  <a:lnTo>
                    <a:pt x="149" y="282"/>
                  </a:lnTo>
                  <a:lnTo>
                    <a:pt x="179" y="278"/>
                  </a:lnTo>
                  <a:lnTo>
                    <a:pt x="208" y="267"/>
                  </a:lnTo>
                  <a:lnTo>
                    <a:pt x="231" y="251"/>
                  </a:lnTo>
                  <a:lnTo>
                    <a:pt x="252" y="232"/>
                  </a:lnTo>
                  <a:lnTo>
                    <a:pt x="268" y="207"/>
                  </a:lnTo>
                  <a:lnTo>
                    <a:pt x="279" y="178"/>
                  </a:lnTo>
                  <a:lnTo>
                    <a:pt x="283" y="147"/>
                  </a:lnTo>
                  <a:lnTo>
                    <a:pt x="279" y="117"/>
                  </a:lnTo>
                  <a:lnTo>
                    <a:pt x="268" y="88"/>
                  </a:lnTo>
                  <a:lnTo>
                    <a:pt x="252" y="63"/>
                  </a:lnTo>
                  <a:lnTo>
                    <a:pt x="231" y="42"/>
                  </a:lnTo>
                  <a:lnTo>
                    <a:pt x="208" y="27"/>
                  </a:lnTo>
                  <a:lnTo>
                    <a:pt x="179" y="17"/>
                  </a:lnTo>
                  <a:lnTo>
                    <a:pt x="149" y="13"/>
                  </a:lnTo>
                  <a:close/>
                  <a:moveTo>
                    <a:pt x="518" y="0"/>
                  </a:moveTo>
                  <a:lnTo>
                    <a:pt x="551" y="4"/>
                  </a:lnTo>
                  <a:lnTo>
                    <a:pt x="582" y="15"/>
                  </a:lnTo>
                  <a:lnTo>
                    <a:pt x="610" y="32"/>
                  </a:lnTo>
                  <a:lnTo>
                    <a:pt x="632" y="55"/>
                  </a:lnTo>
                  <a:lnTo>
                    <a:pt x="649" y="83"/>
                  </a:lnTo>
                  <a:lnTo>
                    <a:pt x="661" y="113"/>
                  </a:lnTo>
                  <a:lnTo>
                    <a:pt x="665" y="147"/>
                  </a:lnTo>
                  <a:lnTo>
                    <a:pt x="661" y="182"/>
                  </a:lnTo>
                  <a:lnTo>
                    <a:pt x="649" y="212"/>
                  </a:lnTo>
                  <a:lnTo>
                    <a:pt x="632" y="240"/>
                  </a:lnTo>
                  <a:lnTo>
                    <a:pt x="610" y="263"/>
                  </a:lnTo>
                  <a:lnTo>
                    <a:pt x="582" y="280"/>
                  </a:lnTo>
                  <a:lnTo>
                    <a:pt x="551" y="291"/>
                  </a:lnTo>
                  <a:lnTo>
                    <a:pt x="518" y="295"/>
                  </a:lnTo>
                  <a:lnTo>
                    <a:pt x="484" y="291"/>
                  </a:lnTo>
                  <a:lnTo>
                    <a:pt x="452" y="280"/>
                  </a:lnTo>
                  <a:lnTo>
                    <a:pt x="425" y="263"/>
                  </a:lnTo>
                  <a:lnTo>
                    <a:pt x="402" y="240"/>
                  </a:lnTo>
                  <a:lnTo>
                    <a:pt x="385" y="212"/>
                  </a:lnTo>
                  <a:lnTo>
                    <a:pt x="373" y="182"/>
                  </a:lnTo>
                  <a:lnTo>
                    <a:pt x="369" y="147"/>
                  </a:lnTo>
                  <a:lnTo>
                    <a:pt x="373" y="113"/>
                  </a:lnTo>
                  <a:lnTo>
                    <a:pt x="385" y="83"/>
                  </a:lnTo>
                  <a:lnTo>
                    <a:pt x="402" y="55"/>
                  </a:lnTo>
                  <a:lnTo>
                    <a:pt x="425" y="32"/>
                  </a:lnTo>
                  <a:lnTo>
                    <a:pt x="452" y="15"/>
                  </a:lnTo>
                  <a:lnTo>
                    <a:pt x="484" y="4"/>
                  </a:lnTo>
                  <a:lnTo>
                    <a:pt x="518" y="0"/>
                  </a:lnTo>
                  <a:close/>
                  <a:moveTo>
                    <a:pt x="149" y="0"/>
                  </a:moveTo>
                  <a:lnTo>
                    <a:pt x="181" y="4"/>
                  </a:lnTo>
                  <a:lnTo>
                    <a:pt x="213" y="15"/>
                  </a:lnTo>
                  <a:lnTo>
                    <a:pt x="241" y="32"/>
                  </a:lnTo>
                  <a:lnTo>
                    <a:pt x="263" y="55"/>
                  </a:lnTo>
                  <a:lnTo>
                    <a:pt x="281" y="83"/>
                  </a:lnTo>
                  <a:lnTo>
                    <a:pt x="292" y="113"/>
                  </a:lnTo>
                  <a:lnTo>
                    <a:pt x="296" y="147"/>
                  </a:lnTo>
                  <a:lnTo>
                    <a:pt x="292" y="182"/>
                  </a:lnTo>
                  <a:lnTo>
                    <a:pt x="281" y="212"/>
                  </a:lnTo>
                  <a:lnTo>
                    <a:pt x="263" y="240"/>
                  </a:lnTo>
                  <a:lnTo>
                    <a:pt x="241" y="263"/>
                  </a:lnTo>
                  <a:lnTo>
                    <a:pt x="213" y="280"/>
                  </a:lnTo>
                  <a:lnTo>
                    <a:pt x="181" y="291"/>
                  </a:lnTo>
                  <a:lnTo>
                    <a:pt x="149" y="295"/>
                  </a:lnTo>
                  <a:lnTo>
                    <a:pt x="114" y="291"/>
                  </a:lnTo>
                  <a:lnTo>
                    <a:pt x="83" y="280"/>
                  </a:lnTo>
                  <a:lnTo>
                    <a:pt x="57" y="263"/>
                  </a:lnTo>
                  <a:lnTo>
                    <a:pt x="33" y="240"/>
                  </a:lnTo>
                  <a:lnTo>
                    <a:pt x="16" y="212"/>
                  </a:lnTo>
                  <a:lnTo>
                    <a:pt x="4" y="182"/>
                  </a:lnTo>
                  <a:lnTo>
                    <a:pt x="0" y="147"/>
                  </a:lnTo>
                  <a:lnTo>
                    <a:pt x="4" y="113"/>
                  </a:lnTo>
                  <a:lnTo>
                    <a:pt x="16" y="83"/>
                  </a:lnTo>
                  <a:lnTo>
                    <a:pt x="33" y="55"/>
                  </a:lnTo>
                  <a:lnTo>
                    <a:pt x="57" y="32"/>
                  </a:lnTo>
                  <a:lnTo>
                    <a:pt x="83" y="15"/>
                  </a:lnTo>
                  <a:lnTo>
                    <a:pt x="114" y="4"/>
                  </a:lnTo>
                  <a:lnTo>
                    <a:pt x="149" y="0"/>
                  </a:lnTo>
                  <a:close/>
                </a:path>
              </a:pathLst>
            </a:custGeom>
            <a:solidFill>
              <a:schemeClr val="accent4"/>
            </a:solidFill>
            <a:ln w="0">
              <a:solidFill>
                <a:schemeClr val="accent4"/>
              </a:solidFill>
              <a:prstDash val="solid"/>
              <a:round/>
              <a:headEnd/>
              <a:tailEnd/>
            </a:ln>
          </p:spPr>
          <p:txBody>
            <a:bodyPr vert="horz" wrap="square" lIns="68580" tIns="34290" rIns="68580" bIns="34290" numCol="1" anchor="t" anchorCtr="0" compatLnSpc="1">
              <a:prstTxWarp prst="textNoShape">
                <a:avLst/>
              </a:prstTxWarp>
            </a:bodyPr>
            <a:lstStyle/>
            <a:p>
              <a:endParaRPr lang="en-US" sz="2250"/>
            </a:p>
          </p:txBody>
        </p:sp>
        <p:sp>
          <p:nvSpPr>
            <p:cNvPr id="90" name="Freeform 106">
              <a:extLst>
                <a:ext uri="{FF2B5EF4-FFF2-40B4-BE49-F238E27FC236}">
                  <a16:creationId xmlns:a16="http://schemas.microsoft.com/office/drawing/2014/main" id="{F0010D0E-B9DF-4FF7-8E02-65006F437A39}"/>
                </a:ext>
              </a:extLst>
            </p:cNvPr>
            <p:cNvSpPr>
              <a:spLocks noEditPoints="1"/>
            </p:cNvSpPr>
            <p:nvPr/>
          </p:nvSpPr>
          <p:spPr bwMode="auto">
            <a:xfrm>
              <a:off x="4814888" y="3633788"/>
              <a:ext cx="2389188" cy="2389188"/>
            </a:xfrm>
            <a:custGeom>
              <a:avLst/>
              <a:gdLst>
                <a:gd name="T0" fmla="*/ 694 w 1505"/>
                <a:gd name="T1" fmla="*/ 293 h 1505"/>
                <a:gd name="T2" fmla="*/ 585 w 1505"/>
                <a:gd name="T3" fmla="*/ 321 h 1505"/>
                <a:gd name="T4" fmla="*/ 488 w 1505"/>
                <a:gd name="T5" fmla="*/ 372 h 1505"/>
                <a:gd name="T6" fmla="*/ 406 w 1505"/>
                <a:gd name="T7" fmla="*/ 446 h 1505"/>
                <a:gd name="T8" fmla="*/ 343 w 1505"/>
                <a:gd name="T9" fmla="*/ 535 h 1505"/>
                <a:gd name="T10" fmla="*/ 302 w 1505"/>
                <a:gd name="T11" fmla="*/ 639 h 1505"/>
                <a:gd name="T12" fmla="*/ 289 w 1505"/>
                <a:gd name="T13" fmla="*/ 753 h 1505"/>
                <a:gd name="T14" fmla="*/ 302 w 1505"/>
                <a:gd name="T15" fmla="*/ 868 h 1505"/>
                <a:gd name="T16" fmla="*/ 343 w 1505"/>
                <a:gd name="T17" fmla="*/ 971 h 1505"/>
                <a:gd name="T18" fmla="*/ 406 w 1505"/>
                <a:gd name="T19" fmla="*/ 1061 h 1505"/>
                <a:gd name="T20" fmla="*/ 488 w 1505"/>
                <a:gd name="T21" fmla="*/ 1133 h 1505"/>
                <a:gd name="T22" fmla="*/ 585 w 1505"/>
                <a:gd name="T23" fmla="*/ 1186 h 1505"/>
                <a:gd name="T24" fmla="*/ 694 w 1505"/>
                <a:gd name="T25" fmla="*/ 1213 h 1505"/>
                <a:gd name="T26" fmla="*/ 810 w 1505"/>
                <a:gd name="T27" fmla="*/ 1213 h 1505"/>
                <a:gd name="T28" fmla="*/ 920 w 1505"/>
                <a:gd name="T29" fmla="*/ 1186 h 1505"/>
                <a:gd name="T30" fmla="*/ 1017 w 1505"/>
                <a:gd name="T31" fmla="*/ 1133 h 1505"/>
                <a:gd name="T32" fmla="*/ 1099 w 1505"/>
                <a:gd name="T33" fmla="*/ 1061 h 1505"/>
                <a:gd name="T34" fmla="*/ 1162 w 1505"/>
                <a:gd name="T35" fmla="*/ 971 h 1505"/>
                <a:gd name="T36" fmla="*/ 1201 w 1505"/>
                <a:gd name="T37" fmla="*/ 868 h 1505"/>
                <a:gd name="T38" fmla="*/ 1216 w 1505"/>
                <a:gd name="T39" fmla="*/ 753 h 1505"/>
                <a:gd name="T40" fmla="*/ 1201 w 1505"/>
                <a:gd name="T41" fmla="*/ 639 h 1505"/>
                <a:gd name="T42" fmla="*/ 1162 w 1505"/>
                <a:gd name="T43" fmla="*/ 535 h 1505"/>
                <a:gd name="T44" fmla="*/ 1099 w 1505"/>
                <a:gd name="T45" fmla="*/ 446 h 1505"/>
                <a:gd name="T46" fmla="*/ 1017 w 1505"/>
                <a:gd name="T47" fmla="*/ 372 h 1505"/>
                <a:gd name="T48" fmla="*/ 920 w 1505"/>
                <a:gd name="T49" fmla="*/ 321 h 1505"/>
                <a:gd name="T50" fmla="*/ 810 w 1505"/>
                <a:gd name="T51" fmla="*/ 293 h 1505"/>
                <a:gd name="T52" fmla="*/ 752 w 1505"/>
                <a:gd name="T53" fmla="*/ 0 h 1505"/>
                <a:gd name="T54" fmla="*/ 891 w 1505"/>
                <a:gd name="T55" fmla="*/ 118 h 1505"/>
                <a:gd name="T56" fmla="*/ 1075 w 1505"/>
                <a:gd name="T57" fmla="*/ 73 h 1505"/>
                <a:gd name="T58" fmla="*/ 1179 w 1505"/>
                <a:gd name="T59" fmla="*/ 133 h 1505"/>
                <a:gd name="T60" fmla="*/ 1232 w 1505"/>
                <a:gd name="T61" fmla="*/ 315 h 1505"/>
                <a:gd name="T62" fmla="*/ 1404 w 1505"/>
                <a:gd name="T63" fmla="*/ 376 h 1505"/>
                <a:gd name="T64" fmla="*/ 1371 w 1505"/>
                <a:gd name="T65" fmla="*/ 556 h 1505"/>
                <a:gd name="T66" fmla="*/ 1502 w 1505"/>
                <a:gd name="T67" fmla="*/ 693 h 1505"/>
                <a:gd name="T68" fmla="*/ 1502 w 1505"/>
                <a:gd name="T69" fmla="*/ 814 h 1505"/>
                <a:gd name="T70" fmla="*/ 1371 w 1505"/>
                <a:gd name="T71" fmla="*/ 949 h 1505"/>
                <a:gd name="T72" fmla="*/ 1404 w 1505"/>
                <a:gd name="T73" fmla="*/ 1129 h 1505"/>
                <a:gd name="T74" fmla="*/ 1232 w 1505"/>
                <a:gd name="T75" fmla="*/ 1191 h 1505"/>
                <a:gd name="T76" fmla="*/ 1179 w 1505"/>
                <a:gd name="T77" fmla="*/ 1372 h 1505"/>
                <a:gd name="T78" fmla="*/ 1075 w 1505"/>
                <a:gd name="T79" fmla="*/ 1433 h 1505"/>
                <a:gd name="T80" fmla="*/ 891 w 1505"/>
                <a:gd name="T81" fmla="*/ 1387 h 1505"/>
                <a:gd name="T82" fmla="*/ 752 w 1505"/>
                <a:gd name="T83" fmla="*/ 1505 h 1505"/>
                <a:gd name="T84" fmla="*/ 612 w 1505"/>
                <a:gd name="T85" fmla="*/ 1387 h 1505"/>
                <a:gd name="T86" fmla="*/ 428 w 1505"/>
                <a:gd name="T87" fmla="*/ 1433 h 1505"/>
                <a:gd name="T88" fmla="*/ 325 w 1505"/>
                <a:gd name="T89" fmla="*/ 1372 h 1505"/>
                <a:gd name="T90" fmla="*/ 273 w 1505"/>
                <a:gd name="T91" fmla="*/ 1191 h 1505"/>
                <a:gd name="T92" fmla="*/ 100 w 1505"/>
                <a:gd name="T93" fmla="*/ 1129 h 1505"/>
                <a:gd name="T94" fmla="*/ 134 w 1505"/>
                <a:gd name="T95" fmla="*/ 949 h 1505"/>
                <a:gd name="T96" fmla="*/ 2 w 1505"/>
                <a:gd name="T97" fmla="*/ 814 h 1505"/>
                <a:gd name="T98" fmla="*/ 2 w 1505"/>
                <a:gd name="T99" fmla="*/ 693 h 1505"/>
                <a:gd name="T100" fmla="*/ 134 w 1505"/>
                <a:gd name="T101" fmla="*/ 556 h 1505"/>
                <a:gd name="T102" fmla="*/ 100 w 1505"/>
                <a:gd name="T103" fmla="*/ 376 h 1505"/>
                <a:gd name="T104" fmla="*/ 273 w 1505"/>
                <a:gd name="T105" fmla="*/ 315 h 1505"/>
                <a:gd name="T106" fmla="*/ 325 w 1505"/>
                <a:gd name="T107" fmla="*/ 133 h 1505"/>
                <a:gd name="T108" fmla="*/ 428 w 1505"/>
                <a:gd name="T109" fmla="*/ 73 h 1505"/>
                <a:gd name="T110" fmla="*/ 612 w 1505"/>
                <a:gd name="T111" fmla="*/ 118 h 1505"/>
                <a:gd name="T112" fmla="*/ 752 w 1505"/>
                <a:gd name="T113" fmla="*/ 0 h 15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505" h="1505">
                  <a:moveTo>
                    <a:pt x="752" y="289"/>
                  </a:moveTo>
                  <a:lnTo>
                    <a:pt x="694" y="293"/>
                  </a:lnTo>
                  <a:lnTo>
                    <a:pt x="637" y="304"/>
                  </a:lnTo>
                  <a:lnTo>
                    <a:pt x="585" y="321"/>
                  </a:lnTo>
                  <a:lnTo>
                    <a:pt x="534" y="343"/>
                  </a:lnTo>
                  <a:lnTo>
                    <a:pt x="488" y="372"/>
                  </a:lnTo>
                  <a:lnTo>
                    <a:pt x="444" y="406"/>
                  </a:lnTo>
                  <a:lnTo>
                    <a:pt x="406" y="446"/>
                  </a:lnTo>
                  <a:lnTo>
                    <a:pt x="372" y="488"/>
                  </a:lnTo>
                  <a:lnTo>
                    <a:pt x="343" y="535"/>
                  </a:lnTo>
                  <a:lnTo>
                    <a:pt x="319" y="585"/>
                  </a:lnTo>
                  <a:lnTo>
                    <a:pt x="302" y="639"/>
                  </a:lnTo>
                  <a:lnTo>
                    <a:pt x="292" y="695"/>
                  </a:lnTo>
                  <a:lnTo>
                    <a:pt x="289" y="753"/>
                  </a:lnTo>
                  <a:lnTo>
                    <a:pt x="292" y="811"/>
                  </a:lnTo>
                  <a:lnTo>
                    <a:pt x="302" y="868"/>
                  </a:lnTo>
                  <a:lnTo>
                    <a:pt x="319" y="920"/>
                  </a:lnTo>
                  <a:lnTo>
                    <a:pt x="343" y="971"/>
                  </a:lnTo>
                  <a:lnTo>
                    <a:pt x="372" y="1017"/>
                  </a:lnTo>
                  <a:lnTo>
                    <a:pt x="406" y="1061"/>
                  </a:lnTo>
                  <a:lnTo>
                    <a:pt x="444" y="1099"/>
                  </a:lnTo>
                  <a:lnTo>
                    <a:pt x="488" y="1133"/>
                  </a:lnTo>
                  <a:lnTo>
                    <a:pt x="534" y="1162"/>
                  </a:lnTo>
                  <a:lnTo>
                    <a:pt x="585" y="1186"/>
                  </a:lnTo>
                  <a:lnTo>
                    <a:pt x="637" y="1203"/>
                  </a:lnTo>
                  <a:lnTo>
                    <a:pt x="694" y="1213"/>
                  </a:lnTo>
                  <a:lnTo>
                    <a:pt x="752" y="1216"/>
                  </a:lnTo>
                  <a:lnTo>
                    <a:pt x="810" y="1213"/>
                  </a:lnTo>
                  <a:lnTo>
                    <a:pt x="866" y="1203"/>
                  </a:lnTo>
                  <a:lnTo>
                    <a:pt x="920" y="1186"/>
                  </a:lnTo>
                  <a:lnTo>
                    <a:pt x="970" y="1162"/>
                  </a:lnTo>
                  <a:lnTo>
                    <a:pt x="1017" y="1133"/>
                  </a:lnTo>
                  <a:lnTo>
                    <a:pt x="1059" y="1099"/>
                  </a:lnTo>
                  <a:lnTo>
                    <a:pt x="1099" y="1061"/>
                  </a:lnTo>
                  <a:lnTo>
                    <a:pt x="1133" y="1017"/>
                  </a:lnTo>
                  <a:lnTo>
                    <a:pt x="1162" y="971"/>
                  </a:lnTo>
                  <a:lnTo>
                    <a:pt x="1184" y="920"/>
                  </a:lnTo>
                  <a:lnTo>
                    <a:pt x="1201" y="868"/>
                  </a:lnTo>
                  <a:lnTo>
                    <a:pt x="1212" y="811"/>
                  </a:lnTo>
                  <a:lnTo>
                    <a:pt x="1216" y="753"/>
                  </a:lnTo>
                  <a:lnTo>
                    <a:pt x="1212" y="695"/>
                  </a:lnTo>
                  <a:lnTo>
                    <a:pt x="1201" y="639"/>
                  </a:lnTo>
                  <a:lnTo>
                    <a:pt x="1184" y="585"/>
                  </a:lnTo>
                  <a:lnTo>
                    <a:pt x="1162" y="535"/>
                  </a:lnTo>
                  <a:lnTo>
                    <a:pt x="1133" y="488"/>
                  </a:lnTo>
                  <a:lnTo>
                    <a:pt x="1099" y="446"/>
                  </a:lnTo>
                  <a:lnTo>
                    <a:pt x="1059" y="406"/>
                  </a:lnTo>
                  <a:lnTo>
                    <a:pt x="1017" y="372"/>
                  </a:lnTo>
                  <a:lnTo>
                    <a:pt x="970" y="343"/>
                  </a:lnTo>
                  <a:lnTo>
                    <a:pt x="920" y="321"/>
                  </a:lnTo>
                  <a:lnTo>
                    <a:pt x="866" y="304"/>
                  </a:lnTo>
                  <a:lnTo>
                    <a:pt x="810" y="293"/>
                  </a:lnTo>
                  <a:lnTo>
                    <a:pt x="752" y="289"/>
                  </a:lnTo>
                  <a:close/>
                  <a:moveTo>
                    <a:pt x="752" y="0"/>
                  </a:moveTo>
                  <a:lnTo>
                    <a:pt x="812" y="2"/>
                  </a:lnTo>
                  <a:lnTo>
                    <a:pt x="891" y="118"/>
                  </a:lnTo>
                  <a:lnTo>
                    <a:pt x="949" y="134"/>
                  </a:lnTo>
                  <a:lnTo>
                    <a:pt x="1075" y="73"/>
                  </a:lnTo>
                  <a:lnTo>
                    <a:pt x="1129" y="101"/>
                  </a:lnTo>
                  <a:lnTo>
                    <a:pt x="1179" y="133"/>
                  </a:lnTo>
                  <a:lnTo>
                    <a:pt x="1190" y="273"/>
                  </a:lnTo>
                  <a:lnTo>
                    <a:pt x="1232" y="315"/>
                  </a:lnTo>
                  <a:lnTo>
                    <a:pt x="1372" y="326"/>
                  </a:lnTo>
                  <a:lnTo>
                    <a:pt x="1404" y="376"/>
                  </a:lnTo>
                  <a:lnTo>
                    <a:pt x="1431" y="430"/>
                  </a:lnTo>
                  <a:lnTo>
                    <a:pt x="1371" y="556"/>
                  </a:lnTo>
                  <a:lnTo>
                    <a:pt x="1387" y="614"/>
                  </a:lnTo>
                  <a:lnTo>
                    <a:pt x="1502" y="693"/>
                  </a:lnTo>
                  <a:lnTo>
                    <a:pt x="1505" y="753"/>
                  </a:lnTo>
                  <a:lnTo>
                    <a:pt x="1502" y="814"/>
                  </a:lnTo>
                  <a:lnTo>
                    <a:pt x="1387" y="892"/>
                  </a:lnTo>
                  <a:lnTo>
                    <a:pt x="1371" y="949"/>
                  </a:lnTo>
                  <a:lnTo>
                    <a:pt x="1431" y="1077"/>
                  </a:lnTo>
                  <a:lnTo>
                    <a:pt x="1404" y="1129"/>
                  </a:lnTo>
                  <a:lnTo>
                    <a:pt x="1372" y="1180"/>
                  </a:lnTo>
                  <a:lnTo>
                    <a:pt x="1232" y="1191"/>
                  </a:lnTo>
                  <a:lnTo>
                    <a:pt x="1190" y="1232"/>
                  </a:lnTo>
                  <a:lnTo>
                    <a:pt x="1179" y="1372"/>
                  </a:lnTo>
                  <a:lnTo>
                    <a:pt x="1129" y="1405"/>
                  </a:lnTo>
                  <a:lnTo>
                    <a:pt x="1075" y="1433"/>
                  </a:lnTo>
                  <a:lnTo>
                    <a:pt x="949" y="1371"/>
                  </a:lnTo>
                  <a:lnTo>
                    <a:pt x="891" y="1387"/>
                  </a:lnTo>
                  <a:lnTo>
                    <a:pt x="812" y="1503"/>
                  </a:lnTo>
                  <a:lnTo>
                    <a:pt x="752" y="1505"/>
                  </a:lnTo>
                  <a:lnTo>
                    <a:pt x="691" y="1503"/>
                  </a:lnTo>
                  <a:lnTo>
                    <a:pt x="612" y="1387"/>
                  </a:lnTo>
                  <a:lnTo>
                    <a:pt x="556" y="1371"/>
                  </a:lnTo>
                  <a:lnTo>
                    <a:pt x="428" y="1433"/>
                  </a:lnTo>
                  <a:lnTo>
                    <a:pt x="376" y="1405"/>
                  </a:lnTo>
                  <a:lnTo>
                    <a:pt x="325" y="1372"/>
                  </a:lnTo>
                  <a:lnTo>
                    <a:pt x="314" y="1232"/>
                  </a:lnTo>
                  <a:lnTo>
                    <a:pt x="273" y="1191"/>
                  </a:lnTo>
                  <a:lnTo>
                    <a:pt x="133" y="1180"/>
                  </a:lnTo>
                  <a:lnTo>
                    <a:pt x="100" y="1129"/>
                  </a:lnTo>
                  <a:lnTo>
                    <a:pt x="72" y="1077"/>
                  </a:lnTo>
                  <a:lnTo>
                    <a:pt x="134" y="949"/>
                  </a:lnTo>
                  <a:lnTo>
                    <a:pt x="118" y="892"/>
                  </a:lnTo>
                  <a:lnTo>
                    <a:pt x="2" y="814"/>
                  </a:lnTo>
                  <a:lnTo>
                    <a:pt x="0" y="753"/>
                  </a:lnTo>
                  <a:lnTo>
                    <a:pt x="2" y="693"/>
                  </a:lnTo>
                  <a:lnTo>
                    <a:pt x="118" y="614"/>
                  </a:lnTo>
                  <a:lnTo>
                    <a:pt x="134" y="556"/>
                  </a:lnTo>
                  <a:lnTo>
                    <a:pt x="72" y="430"/>
                  </a:lnTo>
                  <a:lnTo>
                    <a:pt x="100" y="376"/>
                  </a:lnTo>
                  <a:lnTo>
                    <a:pt x="133" y="326"/>
                  </a:lnTo>
                  <a:lnTo>
                    <a:pt x="273" y="315"/>
                  </a:lnTo>
                  <a:lnTo>
                    <a:pt x="314" y="273"/>
                  </a:lnTo>
                  <a:lnTo>
                    <a:pt x="325" y="133"/>
                  </a:lnTo>
                  <a:lnTo>
                    <a:pt x="376" y="101"/>
                  </a:lnTo>
                  <a:lnTo>
                    <a:pt x="428" y="73"/>
                  </a:lnTo>
                  <a:lnTo>
                    <a:pt x="556" y="134"/>
                  </a:lnTo>
                  <a:lnTo>
                    <a:pt x="612" y="118"/>
                  </a:lnTo>
                  <a:lnTo>
                    <a:pt x="691" y="2"/>
                  </a:lnTo>
                  <a:lnTo>
                    <a:pt x="752" y="0"/>
                  </a:lnTo>
                  <a:close/>
                </a:path>
              </a:pathLst>
            </a:custGeom>
            <a:solidFill>
              <a:schemeClr val="accent5"/>
            </a:solidFill>
            <a:ln w="0">
              <a:solidFill>
                <a:schemeClr val="accent5"/>
              </a:solidFill>
              <a:prstDash val="solid"/>
              <a:round/>
              <a:headEnd/>
              <a:tailEnd/>
            </a:ln>
          </p:spPr>
          <p:txBody>
            <a:bodyPr vert="horz" wrap="square" lIns="68580" tIns="34290" rIns="68580" bIns="34290" numCol="1" anchor="t" anchorCtr="0" compatLnSpc="1">
              <a:prstTxWarp prst="textNoShape">
                <a:avLst/>
              </a:prstTxWarp>
            </a:bodyPr>
            <a:lstStyle/>
            <a:p>
              <a:endParaRPr lang="en-US" sz="2250"/>
            </a:p>
          </p:txBody>
        </p:sp>
        <p:sp>
          <p:nvSpPr>
            <p:cNvPr id="91" name="Freeform 107">
              <a:extLst>
                <a:ext uri="{FF2B5EF4-FFF2-40B4-BE49-F238E27FC236}">
                  <a16:creationId xmlns:a16="http://schemas.microsoft.com/office/drawing/2014/main" id="{350683EB-6DD6-41D8-A626-07B7290CC714}"/>
                </a:ext>
              </a:extLst>
            </p:cNvPr>
            <p:cNvSpPr>
              <a:spLocks noEditPoints="1"/>
            </p:cNvSpPr>
            <p:nvPr/>
          </p:nvSpPr>
          <p:spPr bwMode="auto">
            <a:xfrm>
              <a:off x="5394326" y="4338638"/>
              <a:ext cx="1227138" cy="781050"/>
            </a:xfrm>
            <a:custGeom>
              <a:avLst/>
              <a:gdLst>
                <a:gd name="T0" fmla="*/ 721 w 773"/>
                <a:gd name="T1" fmla="*/ 338 h 492"/>
                <a:gd name="T2" fmla="*/ 746 w 773"/>
                <a:gd name="T3" fmla="*/ 351 h 492"/>
                <a:gd name="T4" fmla="*/ 773 w 773"/>
                <a:gd name="T5" fmla="*/ 467 h 492"/>
                <a:gd name="T6" fmla="*/ 769 w 773"/>
                <a:gd name="T7" fmla="*/ 484 h 492"/>
                <a:gd name="T8" fmla="*/ 752 w 773"/>
                <a:gd name="T9" fmla="*/ 492 h 492"/>
                <a:gd name="T10" fmla="*/ 538 w 773"/>
                <a:gd name="T11" fmla="*/ 489 h 492"/>
                <a:gd name="T12" fmla="*/ 527 w 773"/>
                <a:gd name="T13" fmla="*/ 476 h 492"/>
                <a:gd name="T14" fmla="*/ 548 w 773"/>
                <a:gd name="T15" fmla="*/ 363 h 492"/>
                <a:gd name="T16" fmla="*/ 567 w 773"/>
                <a:gd name="T17" fmla="*/ 342 h 492"/>
                <a:gd name="T18" fmla="*/ 317 w 773"/>
                <a:gd name="T19" fmla="*/ 338 h 492"/>
                <a:gd name="T20" fmla="*/ 471 w 773"/>
                <a:gd name="T21" fmla="*/ 342 h 492"/>
                <a:gd name="T22" fmla="*/ 488 w 773"/>
                <a:gd name="T23" fmla="*/ 363 h 492"/>
                <a:gd name="T24" fmla="*/ 510 w 773"/>
                <a:gd name="T25" fmla="*/ 476 h 492"/>
                <a:gd name="T26" fmla="*/ 499 w 773"/>
                <a:gd name="T27" fmla="*/ 489 h 492"/>
                <a:gd name="T28" fmla="*/ 284 w 773"/>
                <a:gd name="T29" fmla="*/ 492 h 492"/>
                <a:gd name="T30" fmla="*/ 268 w 773"/>
                <a:gd name="T31" fmla="*/ 484 h 492"/>
                <a:gd name="T32" fmla="*/ 265 w 773"/>
                <a:gd name="T33" fmla="*/ 467 h 492"/>
                <a:gd name="T34" fmla="*/ 292 w 773"/>
                <a:gd name="T35" fmla="*/ 351 h 492"/>
                <a:gd name="T36" fmla="*/ 317 w 773"/>
                <a:gd name="T37" fmla="*/ 338 h 492"/>
                <a:gd name="T38" fmla="*/ 194 w 773"/>
                <a:gd name="T39" fmla="*/ 338 h 492"/>
                <a:gd name="T40" fmla="*/ 219 w 773"/>
                <a:gd name="T41" fmla="*/ 351 h 492"/>
                <a:gd name="T42" fmla="*/ 246 w 773"/>
                <a:gd name="T43" fmla="*/ 467 h 492"/>
                <a:gd name="T44" fmla="*/ 242 w 773"/>
                <a:gd name="T45" fmla="*/ 484 h 492"/>
                <a:gd name="T46" fmla="*/ 226 w 773"/>
                <a:gd name="T47" fmla="*/ 492 h 492"/>
                <a:gd name="T48" fmla="*/ 12 w 773"/>
                <a:gd name="T49" fmla="*/ 489 h 492"/>
                <a:gd name="T50" fmla="*/ 0 w 773"/>
                <a:gd name="T51" fmla="*/ 476 h 492"/>
                <a:gd name="T52" fmla="*/ 23 w 773"/>
                <a:gd name="T53" fmla="*/ 363 h 492"/>
                <a:gd name="T54" fmla="*/ 40 w 773"/>
                <a:gd name="T55" fmla="*/ 342 h 492"/>
                <a:gd name="T56" fmla="*/ 449 w 773"/>
                <a:gd name="T57" fmla="*/ 168 h 492"/>
                <a:gd name="T58" fmla="*/ 602 w 773"/>
                <a:gd name="T59" fmla="*/ 172 h 492"/>
                <a:gd name="T60" fmla="*/ 619 w 773"/>
                <a:gd name="T61" fmla="*/ 195 h 492"/>
                <a:gd name="T62" fmla="*/ 642 w 773"/>
                <a:gd name="T63" fmla="*/ 308 h 492"/>
                <a:gd name="T64" fmla="*/ 631 w 773"/>
                <a:gd name="T65" fmla="*/ 321 h 492"/>
                <a:gd name="T66" fmla="*/ 416 w 773"/>
                <a:gd name="T67" fmla="*/ 322 h 492"/>
                <a:gd name="T68" fmla="*/ 400 w 773"/>
                <a:gd name="T69" fmla="*/ 316 h 492"/>
                <a:gd name="T70" fmla="*/ 396 w 773"/>
                <a:gd name="T71" fmla="*/ 297 h 492"/>
                <a:gd name="T72" fmla="*/ 424 w 773"/>
                <a:gd name="T73" fmla="*/ 182 h 492"/>
                <a:gd name="T74" fmla="*/ 449 w 773"/>
                <a:gd name="T75" fmla="*/ 168 h 492"/>
                <a:gd name="T76" fmla="*/ 326 w 773"/>
                <a:gd name="T77" fmla="*/ 168 h 492"/>
                <a:gd name="T78" fmla="*/ 350 w 773"/>
                <a:gd name="T79" fmla="*/ 182 h 492"/>
                <a:gd name="T80" fmla="*/ 378 w 773"/>
                <a:gd name="T81" fmla="*/ 297 h 492"/>
                <a:gd name="T82" fmla="*/ 375 w 773"/>
                <a:gd name="T83" fmla="*/ 316 h 492"/>
                <a:gd name="T84" fmla="*/ 358 w 773"/>
                <a:gd name="T85" fmla="*/ 322 h 492"/>
                <a:gd name="T86" fmla="*/ 144 w 773"/>
                <a:gd name="T87" fmla="*/ 321 h 492"/>
                <a:gd name="T88" fmla="*/ 133 w 773"/>
                <a:gd name="T89" fmla="*/ 308 h 492"/>
                <a:gd name="T90" fmla="*/ 154 w 773"/>
                <a:gd name="T91" fmla="*/ 195 h 492"/>
                <a:gd name="T92" fmla="*/ 171 w 773"/>
                <a:gd name="T93" fmla="*/ 172 h 492"/>
                <a:gd name="T94" fmla="*/ 317 w 773"/>
                <a:gd name="T95" fmla="*/ 0 h 492"/>
                <a:gd name="T96" fmla="*/ 471 w 773"/>
                <a:gd name="T97" fmla="*/ 4 h 492"/>
                <a:gd name="T98" fmla="*/ 488 w 773"/>
                <a:gd name="T99" fmla="*/ 25 h 492"/>
                <a:gd name="T100" fmla="*/ 510 w 773"/>
                <a:gd name="T101" fmla="*/ 138 h 492"/>
                <a:gd name="T102" fmla="*/ 499 w 773"/>
                <a:gd name="T103" fmla="*/ 151 h 492"/>
                <a:gd name="T104" fmla="*/ 284 w 773"/>
                <a:gd name="T105" fmla="*/ 154 h 492"/>
                <a:gd name="T106" fmla="*/ 268 w 773"/>
                <a:gd name="T107" fmla="*/ 146 h 492"/>
                <a:gd name="T108" fmla="*/ 265 w 773"/>
                <a:gd name="T109" fmla="*/ 129 h 492"/>
                <a:gd name="T110" fmla="*/ 292 w 773"/>
                <a:gd name="T111" fmla="*/ 12 h 492"/>
                <a:gd name="T112" fmla="*/ 317 w 773"/>
                <a:gd name="T113" fmla="*/ 0 h 4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73" h="492">
                  <a:moveTo>
                    <a:pt x="580" y="338"/>
                  </a:moveTo>
                  <a:lnTo>
                    <a:pt x="721" y="338"/>
                  </a:lnTo>
                  <a:lnTo>
                    <a:pt x="734" y="342"/>
                  </a:lnTo>
                  <a:lnTo>
                    <a:pt x="746" y="351"/>
                  </a:lnTo>
                  <a:lnTo>
                    <a:pt x="752" y="363"/>
                  </a:lnTo>
                  <a:lnTo>
                    <a:pt x="773" y="467"/>
                  </a:lnTo>
                  <a:lnTo>
                    <a:pt x="773" y="476"/>
                  </a:lnTo>
                  <a:lnTo>
                    <a:pt x="769" y="484"/>
                  </a:lnTo>
                  <a:lnTo>
                    <a:pt x="763" y="489"/>
                  </a:lnTo>
                  <a:lnTo>
                    <a:pt x="752" y="492"/>
                  </a:lnTo>
                  <a:lnTo>
                    <a:pt x="548" y="492"/>
                  </a:lnTo>
                  <a:lnTo>
                    <a:pt x="538" y="489"/>
                  </a:lnTo>
                  <a:lnTo>
                    <a:pt x="531" y="484"/>
                  </a:lnTo>
                  <a:lnTo>
                    <a:pt x="527" y="476"/>
                  </a:lnTo>
                  <a:lnTo>
                    <a:pt x="527" y="467"/>
                  </a:lnTo>
                  <a:lnTo>
                    <a:pt x="548" y="363"/>
                  </a:lnTo>
                  <a:lnTo>
                    <a:pt x="555" y="351"/>
                  </a:lnTo>
                  <a:lnTo>
                    <a:pt x="567" y="342"/>
                  </a:lnTo>
                  <a:lnTo>
                    <a:pt x="580" y="338"/>
                  </a:lnTo>
                  <a:close/>
                  <a:moveTo>
                    <a:pt x="317" y="338"/>
                  </a:moveTo>
                  <a:lnTo>
                    <a:pt x="458" y="338"/>
                  </a:lnTo>
                  <a:lnTo>
                    <a:pt x="471" y="342"/>
                  </a:lnTo>
                  <a:lnTo>
                    <a:pt x="483" y="351"/>
                  </a:lnTo>
                  <a:lnTo>
                    <a:pt x="488" y="363"/>
                  </a:lnTo>
                  <a:lnTo>
                    <a:pt x="510" y="467"/>
                  </a:lnTo>
                  <a:lnTo>
                    <a:pt x="510" y="476"/>
                  </a:lnTo>
                  <a:lnTo>
                    <a:pt x="506" y="484"/>
                  </a:lnTo>
                  <a:lnTo>
                    <a:pt x="499" y="489"/>
                  </a:lnTo>
                  <a:lnTo>
                    <a:pt x="489" y="492"/>
                  </a:lnTo>
                  <a:lnTo>
                    <a:pt x="284" y="492"/>
                  </a:lnTo>
                  <a:lnTo>
                    <a:pt x="275" y="489"/>
                  </a:lnTo>
                  <a:lnTo>
                    <a:pt x="268" y="484"/>
                  </a:lnTo>
                  <a:lnTo>
                    <a:pt x="265" y="476"/>
                  </a:lnTo>
                  <a:lnTo>
                    <a:pt x="265" y="467"/>
                  </a:lnTo>
                  <a:lnTo>
                    <a:pt x="286" y="363"/>
                  </a:lnTo>
                  <a:lnTo>
                    <a:pt x="292" y="351"/>
                  </a:lnTo>
                  <a:lnTo>
                    <a:pt x="303" y="342"/>
                  </a:lnTo>
                  <a:lnTo>
                    <a:pt x="317" y="338"/>
                  </a:lnTo>
                  <a:close/>
                  <a:moveTo>
                    <a:pt x="53" y="338"/>
                  </a:moveTo>
                  <a:lnTo>
                    <a:pt x="194" y="338"/>
                  </a:lnTo>
                  <a:lnTo>
                    <a:pt x="208" y="342"/>
                  </a:lnTo>
                  <a:lnTo>
                    <a:pt x="219" y="351"/>
                  </a:lnTo>
                  <a:lnTo>
                    <a:pt x="225" y="363"/>
                  </a:lnTo>
                  <a:lnTo>
                    <a:pt x="246" y="467"/>
                  </a:lnTo>
                  <a:lnTo>
                    <a:pt x="246" y="476"/>
                  </a:lnTo>
                  <a:lnTo>
                    <a:pt x="242" y="484"/>
                  </a:lnTo>
                  <a:lnTo>
                    <a:pt x="236" y="489"/>
                  </a:lnTo>
                  <a:lnTo>
                    <a:pt x="226" y="492"/>
                  </a:lnTo>
                  <a:lnTo>
                    <a:pt x="21" y="492"/>
                  </a:lnTo>
                  <a:lnTo>
                    <a:pt x="12" y="489"/>
                  </a:lnTo>
                  <a:lnTo>
                    <a:pt x="4" y="484"/>
                  </a:lnTo>
                  <a:lnTo>
                    <a:pt x="0" y="476"/>
                  </a:lnTo>
                  <a:lnTo>
                    <a:pt x="0" y="467"/>
                  </a:lnTo>
                  <a:lnTo>
                    <a:pt x="23" y="363"/>
                  </a:lnTo>
                  <a:lnTo>
                    <a:pt x="29" y="351"/>
                  </a:lnTo>
                  <a:lnTo>
                    <a:pt x="40" y="342"/>
                  </a:lnTo>
                  <a:lnTo>
                    <a:pt x="53" y="338"/>
                  </a:lnTo>
                  <a:close/>
                  <a:moveTo>
                    <a:pt x="449" y="168"/>
                  </a:moveTo>
                  <a:lnTo>
                    <a:pt x="589" y="168"/>
                  </a:lnTo>
                  <a:lnTo>
                    <a:pt x="602" y="172"/>
                  </a:lnTo>
                  <a:lnTo>
                    <a:pt x="614" y="182"/>
                  </a:lnTo>
                  <a:lnTo>
                    <a:pt x="619" y="195"/>
                  </a:lnTo>
                  <a:lnTo>
                    <a:pt x="642" y="297"/>
                  </a:lnTo>
                  <a:lnTo>
                    <a:pt x="642" y="308"/>
                  </a:lnTo>
                  <a:lnTo>
                    <a:pt x="638" y="316"/>
                  </a:lnTo>
                  <a:lnTo>
                    <a:pt x="631" y="321"/>
                  </a:lnTo>
                  <a:lnTo>
                    <a:pt x="621" y="322"/>
                  </a:lnTo>
                  <a:lnTo>
                    <a:pt x="416" y="322"/>
                  </a:lnTo>
                  <a:lnTo>
                    <a:pt x="407" y="321"/>
                  </a:lnTo>
                  <a:lnTo>
                    <a:pt x="400" y="316"/>
                  </a:lnTo>
                  <a:lnTo>
                    <a:pt x="396" y="308"/>
                  </a:lnTo>
                  <a:lnTo>
                    <a:pt x="396" y="297"/>
                  </a:lnTo>
                  <a:lnTo>
                    <a:pt x="417" y="195"/>
                  </a:lnTo>
                  <a:lnTo>
                    <a:pt x="424" y="182"/>
                  </a:lnTo>
                  <a:lnTo>
                    <a:pt x="434" y="172"/>
                  </a:lnTo>
                  <a:lnTo>
                    <a:pt x="449" y="168"/>
                  </a:lnTo>
                  <a:close/>
                  <a:moveTo>
                    <a:pt x="184" y="168"/>
                  </a:moveTo>
                  <a:lnTo>
                    <a:pt x="326" y="168"/>
                  </a:lnTo>
                  <a:lnTo>
                    <a:pt x="339" y="172"/>
                  </a:lnTo>
                  <a:lnTo>
                    <a:pt x="350" y="182"/>
                  </a:lnTo>
                  <a:lnTo>
                    <a:pt x="357" y="195"/>
                  </a:lnTo>
                  <a:lnTo>
                    <a:pt x="378" y="297"/>
                  </a:lnTo>
                  <a:lnTo>
                    <a:pt x="378" y="308"/>
                  </a:lnTo>
                  <a:lnTo>
                    <a:pt x="375" y="316"/>
                  </a:lnTo>
                  <a:lnTo>
                    <a:pt x="367" y="321"/>
                  </a:lnTo>
                  <a:lnTo>
                    <a:pt x="358" y="322"/>
                  </a:lnTo>
                  <a:lnTo>
                    <a:pt x="153" y="322"/>
                  </a:lnTo>
                  <a:lnTo>
                    <a:pt x="144" y="321"/>
                  </a:lnTo>
                  <a:lnTo>
                    <a:pt x="137" y="316"/>
                  </a:lnTo>
                  <a:lnTo>
                    <a:pt x="133" y="308"/>
                  </a:lnTo>
                  <a:lnTo>
                    <a:pt x="133" y="297"/>
                  </a:lnTo>
                  <a:lnTo>
                    <a:pt x="154" y="195"/>
                  </a:lnTo>
                  <a:lnTo>
                    <a:pt x="161" y="182"/>
                  </a:lnTo>
                  <a:lnTo>
                    <a:pt x="171" y="172"/>
                  </a:lnTo>
                  <a:lnTo>
                    <a:pt x="184" y="168"/>
                  </a:lnTo>
                  <a:close/>
                  <a:moveTo>
                    <a:pt x="317" y="0"/>
                  </a:moveTo>
                  <a:lnTo>
                    <a:pt x="458" y="0"/>
                  </a:lnTo>
                  <a:lnTo>
                    <a:pt x="471" y="4"/>
                  </a:lnTo>
                  <a:lnTo>
                    <a:pt x="483" y="12"/>
                  </a:lnTo>
                  <a:lnTo>
                    <a:pt x="488" y="25"/>
                  </a:lnTo>
                  <a:lnTo>
                    <a:pt x="510" y="129"/>
                  </a:lnTo>
                  <a:lnTo>
                    <a:pt x="510" y="138"/>
                  </a:lnTo>
                  <a:lnTo>
                    <a:pt x="506" y="146"/>
                  </a:lnTo>
                  <a:lnTo>
                    <a:pt x="499" y="151"/>
                  </a:lnTo>
                  <a:lnTo>
                    <a:pt x="489" y="154"/>
                  </a:lnTo>
                  <a:lnTo>
                    <a:pt x="284" y="154"/>
                  </a:lnTo>
                  <a:lnTo>
                    <a:pt x="275" y="151"/>
                  </a:lnTo>
                  <a:lnTo>
                    <a:pt x="268" y="146"/>
                  </a:lnTo>
                  <a:lnTo>
                    <a:pt x="265" y="138"/>
                  </a:lnTo>
                  <a:lnTo>
                    <a:pt x="265" y="129"/>
                  </a:lnTo>
                  <a:lnTo>
                    <a:pt x="286" y="25"/>
                  </a:lnTo>
                  <a:lnTo>
                    <a:pt x="292" y="12"/>
                  </a:lnTo>
                  <a:lnTo>
                    <a:pt x="303" y="4"/>
                  </a:lnTo>
                  <a:lnTo>
                    <a:pt x="317" y="0"/>
                  </a:lnTo>
                  <a:close/>
                </a:path>
              </a:pathLst>
            </a:custGeom>
            <a:solidFill>
              <a:schemeClr val="accent5"/>
            </a:solidFill>
            <a:ln w="0">
              <a:solidFill>
                <a:schemeClr val="accent5"/>
              </a:solidFill>
              <a:prstDash val="solid"/>
              <a:round/>
              <a:headEnd/>
              <a:tailEnd/>
            </a:ln>
          </p:spPr>
          <p:txBody>
            <a:bodyPr vert="horz" wrap="square" lIns="68580" tIns="34290" rIns="68580" bIns="34290" numCol="1" anchor="t" anchorCtr="0" compatLnSpc="1">
              <a:prstTxWarp prst="textNoShape">
                <a:avLst/>
              </a:prstTxWarp>
            </a:bodyPr>
            <a:lstStyle/>
            <a:p>
              <a:endParaRPr lang="en-US" sz="2250"/>
            </a:p>
          </p:txBody>
        </p:sp>
        <p:sp>
          <p:nvSpPr>
            <p:cNvPr id="92" name="Freeform 108">
              <a:extLst>
                <a:ext uri="{FF2B5EF4-FFF2-40B4-BE49-F238E27FC236}">
                  <a16:creationId xmlns:a16="http://schemas.microsoft.com/office/drawing/2014/main" id="{B7CEA82B-ADF3-4E15-B125-181D0541F079}"/>
                </a:ext>
              </a:extLst>
            </p:cNvPr>
            <p:cNvSpPr>
              <a:spLocks noEditPoints="1"/>
            </p:cNvSpPr>
            <p:nvPr/>
          </p:nvSpPr>
          <p:spPr bwMode="auto">
            <a:xfrm>
              <a:off x="2652713" y="2776538"/>
              <a:ext cx="2389188" cy="2389188"/>
            </a:xfrm>
            <a:custGeom>
              <a:avLst/>
              <a:gdLst>
                <a:gd name="T0" fmla="*/ 694 w 1505"/>
                <a:gd name="T1" fmla="*/ 293 h 1505"/>
                <a:gd name="T2" fmla="*/ 585 w 1505"/>
                <a:gd name="T3" fmla="*/ 320 h 1505"/>
                <a:gd name="T4" fmla="*/ 488 w 1505"/>
                <a:gd name="T5" fmla="*/ 372 h 1505"/>
                <a:gd name="T6" fmla="*/ 406 w 1505"/>
                <a:gd name="T7" fmla="*/ 444 h 1505"/>
                <a:gd name="T8" fmla="*/ 343 w 1505"/>
                <a:gd name="T9" fmla="*/ 535 h 1505"/>
                <a:gd name="T10" fmla="*/ 304 w 1505"/>
                <a:gd name="T11" fmla="*/ 638 h 1505"/>
                <a:gd name="T12" fmla="*/ 289 w 1505"/>
                <a:gd name="T13" fmla="*/ 751 h 1505"/>
                <a:gd name="T14" fmla="*/ 304 w 1505"/>
                <a:gd name="T15" fmla="*/ 866 h 1505"/>
                <a:gd name="T16" fmla="*/ 343 w 1505"/>
                <a:gd name="T17" fmla="*/ 970 h 1505"/>
                <a:gd name="T18" fmla="*/ 406 w 1505"/>
                <a:gd name="T19" fmla="*/ 1060 h 1505"/>
                <a:gd name="T20" fmla="*/ 488 w 1505"/>
                <a:gd name="T21" fmla="*/ 1133 h 1505"/>
                <a:gd name="T22" fmla="*/ 585 w 1505"/>
                <a:gd name="T23" fmla="*/ 1184 h 1505"/>
                <a:gd name="T24" fmla="*/ 694 w 1505"/>
                <a:gd name="T25" fmla="*/ 1212 h 1505"/>
                <a:gd name="T26" fmla="*/ 811 w 1505"/>
                <a:gd name="T27" fmla="*/ 1212 h 1505"/>
                <a:gd name="T28" fmla="*/ 920 w 1505"/>
                <a:gd name="T29" fmla="*/ 1184 h 1505"/>
                <a:gd name="T30" fmla="*/ 1017 w 1505"/>
                <a:gd name="T31" fmla="*/ 1133 h 1505"/>
                <a:gd name="T32" fmla="*/ 1099 w 1505"/>
                <a:gd name="T33" fmla="*/ 1060 h 1505"/>
                <a:gd name="T34" fmla="*/ 1162 w 1505"/>
                <a:gd name="T35" fmla="*/ 970 h 1505"/>
                <a:gd name="T36" fmla="*/ 1201 w 1505"/>
                <a:gd name="T37" fmla="*/ 866 h 1505"/>
                <a:gd name="T38" fmla="*/ 1216 w 1505"/>
                <a:gd name="T39" fmla="*/ 751 h 1505"/>
                <a:gd name="T40" fmla="*/ 1201 w 1505"/>
                <a:gd name="T41" fmla="*/ 638 h 1505"/>
                <a:gd name="T42" fmla="*/ 1162 w 1505"/>
                <a:gd name="T43" fmla="*/ 535 h 1505"/>
                <a:gd name="T44" fmla="*/ 1099 w 1505"/>
                <a:gd name="T45" fmla="*/ 444 h 1505"/>
                <a:gd name="T46" fmla="*/ 1017 w 1505"/>
                <a:gd name="T47" fmla="*/ 372 h 1505"/>
                <a:gd name="T48" fmla="*/ 920 w 1505"/>
                <a:gd name="T49" fmla="*/ 320 h 1505"/>
                <a:gd name="T50" fmla="*/ 811 w 1505"/>
                <a:gd name="T51" fmla="*/ 293 h 1505"/>
                <a:gd name="T52" fmla="*/ 752 w 1505"/>
                <a:gd name="T53" fmla="*/ 0 h 1505"/>
                <a:gd name="T54" fmla="*/ 891 w 1505"/>
                <a:gd name="T55" fmla="*/ 118 h 1505"/>
                <a:gd name="T56" fmla="*/ 1075 w 1505"/>
                <a:gd name="T57" fmla="*/ 72 h 1505"/>
                <a:gd name="T58" fmla="*/ 1179 w 1505"/>
                <a:gd name="T59" fmla="*/ 132 h 1505"/>
                <a:gd name="T60" fmla="*/ 1232 w 1505"/>
                <a:gd name="T61" fmla="*/ 315 h 1505"/>
                <a:gd name="T62" fmla="*/ 1404 w 1505"/>
                <a:gd name="T63" fmla="*/ 376 h 1505"/>
                <a:gd name="T64" fmla="*/ 1371 w 1505"/>
                <a:gd name="T65" fmla="*/ 556 h 1505"/>
                <a:gd name="T66" fmla="*/ 1503 w 1505"/>
                <a:gd name="T67" fmla="*/ 692 h 1505"/>
                <a:gd name="T68" fmla="*/ 1503 w 1505"/>
                <a:gd name="T69" fmla="*/ 812 h 1505"/>
                <a:gd name="T70" fmla="*/ 1371 w 1505"/>
                <a:gd name="T71" fmla="*/ 949 h 1505"/>
                <a:gd name="T72" fmla="*/ 1404 w 1505"/>
                <a:gd name="T73" fmla="*/ 1129 h 1505"/>
                <a:gd name="T74" fmla="*/ 1232 w 1505"/>
                <a:gd name="T75" fmla="*/ 1189 h 1505"/>
                <a:gd name="T76" fmla="*/ 1179 w 1505"/>
                <a:gd name="T77" fmla="*/ 1372 h 1505"/>
                <a:gd name="T78" fmla="*/ 1075 w 1505"/>
                <a:gd name="T79" fmla="*/ 1432 h 1505"/>
                <a:gd name="T80" fmla="*/ 891 w 1505"/>
                <a:gd name="T81" fmla="*/ 1386 h 1505"/>
                <a:gd name="T82" fmla="*/ 752 w 1505"/>
                <a:gd name="T83" fmla="*/ 1505 h 1505"/>
                <a:gd name="T84" fmla="*/ 614 w 1505"/>
                <a:gd name="T85" fmla="*/ 1386 h 1505"/>
                <a:gd name="T86" fmla="*/ 430 w 1505"/>
                <a:gd name="T87" fmla="*/ 1432 h 1505"/>
                <a:gd name="T88" fmla="*/ 326 w 1505"/>
                <a:gd name="T89" fmla="*/ 1372 h 1505"/>
                <a:gd name="T90" fmla="*/ 273 w 1505"/>
                <a:gd name="T91" fmla="*/ 1189 h 1505"/>
                <a:gd name="T92" fmla="*/ 101 w 1505"/>
                <a:gd name="T93" fmla="*/ 1129 h 1505"/>
                <a:gd name="T94" fmla="*/ 134 w 1505"/>
                <a:gd name="T95" fmla="*/ 949 h 1505"/>
                <a:gd name="T96" fmla="*/ 3 w 1505"/>
                <a:gd name="T97" fmla="*/ 812 h 1505"/>
                <a:gd name="T98" fmla="*/ 3 w 1505"/>
                <a:gd name="T99" fmla="*/ 692 h 1505"/>
                <a:gd name="T100" fmla="*/ 134 w 1505"/>
                <a:gd name="T101" fmla="*/ 556 h 1505"/>
                <a:gd name="T102" fmla="*/ 101 w 1505"/>
                <a:gd name="T103" fmla="*/ 376 h 1505"/>
                <a:gd name="T104" fmla="*/ 273 w 1505"/>
                <a:gd name="T105" fmla="*/ 315 h 1505"/>
                <a:gd name="T106" fmla="*/ 326 w 1505"/>
                <a:gd name="T107" fmla="*/ 132 h 1505"/>
                <a:gd name="T108" fmla="*/ 430 w 1505"/>
                <a:gd name="T109" fmla="*/ 72 h 1505"/>
                <a:gd name="T110" fmla="*/ 614 w 1505"/>
                <a:gd name="T111" fmla="*/ 118 h 1505"/>
                <a:gd name="T112" fmla="*/ 752 w 1505"/>
                <a:gd name="T113" fmla="*/ 0 h 15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505" h="1505">
                  <a:moveTo>
                    <a:pt x="752" y="289"/>
                  </a:moveTo>
                  <a:lnTo>
                    <a:pt x="694" y="293"/>
                  </a:lnTo>
                  <a:lnTo>
                    <a:pt x="639" y="303"/>
                  </a:lnTo>
                  <a:lnTo>
                    <a:pt x="585" y="320"/>
                  </a:lnTo>
                  <a:lnTo>
                    <a:pt x="535" y="343"/>
                  </a:lnTo>
                  <a:lnTo>
                    <a:pt x="488" y="372"/>
                  </a:lnTo>
                  <a:lnTo>
                    <a:pt x="444" y="406"/>
                  </a:lnTo>
                  <a:lnTo>
                    <a:pt x="406" y="444"/>
                  </a:lnTo>
                  <a:lnTo>
                    <a:pt x="372" y="487"/>
                  </a:lnTo>
                  <a:lnTo>
                    <a:pt x="343" y="535"/>
                  </a:lnTo>
                  <a:lnTo>
                    <a:pt x="321" y="585"/>
                  </a:lnTo>
                  <a:lnTo>
                    <a:pt x="304" y="638"/>
                  </a:lnTo>
                  <a:lnTo>
                    <a:pt x="293" y="694"/>
                  </a:lnTo>
                  <a:lnTo>
                    <a:pt x="289" y="751"/>
                  </a:lnTo>
                  <a:lnTo>
                    <a:pt x="293" y="811"/>
                  </a:lnTo>
                  <a:lnTo>
                    <a:pt x="304" y="866"/>
                  </a:lnTo>
                  <a:lnTo>
                    <a:pt x="321" y="920"/>
                  </a:lnTo>
                  <a:lnTo>
                    <a:pt x="343" y="970"/>
                  </a:lnTo>
                  <a:lnTo>
                    <a:pt x="372" y="1017"/>
                  </a:lnTo>
                  <a:lnTo>
                    <a:pt x="406" y="1060"/>
                  </a:lnTo>
                  <a:lnTo>
                    <a:pt x="444" y="1099"/>
                  </a:lnTo>
                  <a:lnTo>
                    <a:pt x="488" y="1133"/>
                  </a:lnTo>
                  <a:lnTo>
                    <a:pt x="535" y="1162"/>
                  </a:lnTo>
                  <a:lnTo>
                    <a:pt x="585" y="1184"/>
                  </a:lnTo>
                  <a:lnTo>
                    <a:pt x="639" y="1201"/>
                  </a:lnTo>
                  <a:lnTo>
                    <a:pt x="694" y="1212"/>
                  </a:lnTo>
                  <a:lnTo>
                    <a:pt x="752" y="1216"/>
                  </a:lnTo>
                  <a:lnTo>
                    <a:pt x="811" y="1212"/>
                  </a:lnTo>
                  <a:lnTo>
                    <a:pt x="866" y="1201"/>
                  </a:lnTo>
                  <a:lnTo>
                    <a:pt x="920" y="1184"/>
                  </a:lnTo>
                  <a:lnTo>
                    <a:pt x="970" y="1162"/>
                  </a:lnTo>
                  <a:lnTo>
                    <a:pt x="1017" y="1133"/>
                  </a:lnTo>
                  <a:lnTo>
                    <a:pt x="1061" y="1099"/>
                  </a:lnTo>
                  <a:lnTo>
                    <a:pt x="1099" y="1060"/>
                  </a:lnTo>
                  <a:lnTo>
                    <a:pt x="1133" y="1017"/>
                  </a:lnTo>
                  <a:lnTo>
                    <a:pt x="1162" y="970"/>
                  </a:lnTo>
                  <a:lnTo>
                    <a:pt x="1184" y="920"/>
                  </a:lnTo>
                  <a:lnTo>
                    <a:pt x="1201" y="866"/>
                  </a:lnTo>
                  <a:lnTo>
                    <a:pt x="1212" y="811"/>
                  </a:lnTo>
                  <a:lnTo>
                    <a:pt x="1216" y="751"/>
                  </a:lnTo>
                  <a:lnTo>
                    <a:pt x="1212" y="694"/>
                  </a:lnTo>
                  <a:lnTo>
                    <a:pt x="1201" y="638"/>
                  </a:lnTo>
                  <a:lnTo>
                    <a:pt x="1184" y="585"/>
                  </a:lnTo>
                  <a:lnTo>
                    <a:pt x="1162" y="535"/>
                  </a:lnTo>
                  <a:lnTo>
                    <a:pt x="1133" y="487"/>
                  </a:lnTo>
                  <a:lnTo>
                    <a:pt x="1099" y="444"/>
                  </a:lnTo>
                  <a:lnTo>
                    <a:pt x="1061" y="406"/>
                  </a:lnTo>
                  <a:lnTo>
                    <a:pt x="1017" y="372"/>
                  </a:lnTo>
                  <a:lnTo>
                    <a:pt x="970" y="343"/>
                  </a:lnTo>
                  <a:lnTo>
                    <a:pt x="920" y="320"/>
                  </a:lnTo>
                  <a:lnTo>
                    <a:pt x="866" y="303"/>
                  </a:lnTo>
                  <a:lnTo>
                    <a:pt x="811" y="293"/>
                  </a:lnTo>
                  <a:lnTo>
                    <a:pt x="752" y="289"/>
                  </a:lnTo>
                  <a:close/>
                  <a:moveTo>
                    <a:pt x="752" y="0"/>
                  </a:moveTo>
                  <a:lnTo>
                    <a:pt x="812" y="2"/>
                  </a:lnTo>
                  <a:lnTo>
                    <a:pt x="891" y="118"/>
                  </a:lnTo>
                  <a:lnTo>
                    <a:pt x="949" y="134"/>
                  </a:lnTo>
                  <a:lnTo>
                    <a:pt x="1075" y="72"/>
                  </a:lnTo>
                  <a:lnTo>
                    <a:pt x="1129" y="101"/>
                  </a:lnTo>
                  <a:lnTo>
                    <a:pt x="1179" y="132"/>
                  </a:lnTo>
                  <a:lnTo>
                    <a:pt x="1190" y="273"/>
                  </a:lnTo>
                  <a:lnTo>
                    <a:pt x="1232" y="315"/>
                  </a:lnTo>
                  <a:lnTo>
                    <a:pt x="1372" y="326"/>
                  </a:lnTo>
                  <a:lnTo>
                    <a:pt x="1404" y="376"/>
                  </a:lnTo>
                  <a:lnTo>
                    <a:pt x="1433" y="429"/>
                  </a:lnTo>
                  <a:lnTo>
                    <a:pt x="1371" y="556"/>
                  </a:lnTo>
                  <a:lnTo>
                    <a:pt x="1387" y="613"/>
                  </a:lnTo>
                  <a:lnTo>
                    <a:pt x="1503" y="692"/>
                  </a:lnTo>
                  <a:lnTo>
                    <a:pt x="1505" y="751"/>
                  </a:lnTo>
                  <a:lnTo>
                    <a:pt x="1503" y="812"/>
                  </a:lnTo>
                  <a:lnTo>
                    <a:pt x="1387" y="891"/>
                  </a:lnTo>
                  <a:lnTo>
                    <a:pt x="1371" y="949"/>
                  </a:lnTo>
                  <a:lnTo>
                    <a:pt x="1433" y="1075"/>
                  </a:lnTo>
                  <a:lnTo>
                    <a:pt x="1404" y="1129"/>
                  </a:lnTo>
                  <a:lnTo>
                    <a:pt x="1372" y="1179"/>
                  </a:lnTo>
                  <a:lnTo>
                    <a:pt x="1232" y="1189"/>
                  </a:lnTo>
                  <a:lnTo>
                    <a:pt x="1190" y="1231"/>
                  </a:lnTo>
                  <a:lnTo>
                    <a:pt x="1179" y="1372"/>
                  </a:lnTo>
                  <a:lnTo>
                    <a:pt x="1129" y="1404"/>
                  </a:lnTo>
                  <a:lnTo>
                    <a:pt x="1075" y="1432"/>
                  </a:lnTo>
                  <a:lnTo>
                    <a:pt x="949" y="1371"/>
                  </a:lnTo>
                  <a:lnTo>
                    <a:pt x="891" y="1386"/>
                  </a:lnTo>
                  <a:lnTo>
                    <a:pt x="812" y="1502"/>
                  </a:lnTo>
                  <a:lnTo>
                    <a:pt x="752" y="1505"/>
                  </a:lnTo>
                  <a:lnTo>
                    <a:pt x="693" y="1502"/>
                  </a:lnTo>
                  <a:lnTo>
                    <a:pt x="614" y="1386"/>
                  </a:lnTo>
                  <a:lnTo>
                    <a:pt x="556" y="1371"/>
                  </a:lnTo>
                  <a:lnTo>
                    <a:pt x="430" y="1432"/>
                  </a:lnTo>
                  <a:lnTo>
                    <a:pt x="376" y="1404"/>
                  </a:lnTo>
                  <a:lnTo>
                    <a:pt x="326" y="1372"/>
                  </a:lnTo>
                  <a:lnTo>
                    <a:pt x="315" y="1231"/>
                  </a:lnTo>
                  <a:lnTo>
                    <a:pt x="273" y="1189"/>
                  </a:lnTo>
                  <a:lnTo>
                    <a:pt x="133" y="1179"/>
                  </a:lnTo>
                  <a:lnTo>
                    <a:pt x="101" y="1129"/>
                  </a:lnTo>
                  <a:lnTo>
                    <a:pt x="72" y="1075"/>
                  </a:lnTo>
                  <a:lnTo>
                    <a:pt x="134" y="949"/>
                  </a:lnTo>
                  <a:lnTo>
                    <a:pt x="118" y="891"/>
                  </a:lnTo>
                  <a:lnTo>
                    <a:pt x="3" y="812"/>
                  </a:lnTo>
                  <a:lnTo>
                    <a:pt x="0" y="751"/>
                  </a:lnTo>
                  <a:lnTo>
                    <a:pt x="3" y="692"/>
                  </a:lnTo>
                  <a:lnTo>
                    <a:pt x="118" y="613"/>
                  </a:lnTo>
                  <a:lnTo>
                    <a:pt x="134" y="556"/>
                  </a:lnTo>
                  <a:lnTo>
                    <a:pt x="72" y="429"/>
                  </a:lnTo>
                  <a:lnTo>
                    <a:pt x="101" y="376"/>
                  </a:lnTo>
                  <a:lnTo>
                    <a:pt x="133" y="326"/>
                  </a:lnTo>
                  <a:lnTo>
                    <a:pt x="273" y="315"/>
                  </a:lnTo>
                  <a:lnTo>
                    <a:pt x="315" y="273"/>
                  </a:lnTo>
                  <a:lnTo>
                    <a:pt x="326" y="132"/>
                  </a:lnTo>
                  <a:lnTo>
                    <a:pt x="376" y="101"/>
                  </a:lnTo>
                  <a:lnTo>
                    <a:pt x="430" y="72"/>
                  </a:lnTo>
                  <a:lnTo>
                    <a:pt x="556" y="134"/>
                  </a:lnTo>
                  <a:lnTo>
                    <a:pt x="614" y="118"/>
                  </a:lnTo>
                  <a:lnTo>
                    <a:pt x="693" y="2"/>
                  </a:lnTo>
                  <a:lnTo>
                    <a:pt x="752" y="0"/>
                  </a:lnTo>
                  <a:close/>
                </a:path>
              </a:pathLst>
            </a:custGeom>
            <a:solidFill>
              <a:schemeClr val="accent6"/>
            </a:solidFill>
            <a:ln w="0">
              <a:solidFill>
                <a:schemeClr val="accent6"/>
              </a:solidFill>
              <a:prstDash val="solid"/>
              <a:round/>
              <a:headEnd/>
              <a:tailEnd/>
            </a:ln>
          </p:spPr>
          <p:txBody>
            <a:bodyPr vert="horz" wrap="square" lIns="68580" tIns="34290" rIns="68580" bIns="34290" numCol="1" anchor="t" anchorCtr="0" compatLnSpc="1">
              <a:prstTxWarp prst="textNoShape">
                <a:avLst/>
              </a:prstTxWarp>
            </a:bodyPr>
            <a:lstStyle/>
            <a:p>
              <a:endParaRPr lang="en-US" sz="2250"/>
            </a:p>
          </p:txBody>
        </p:sp>
        <p:sp>
          <p:nvSpPr>
            <p:cNvPr id="93" name="Freeform 109">
              <a:extLst>
                <a:ext uri="{FF2B5EF4-FFF2-40B4-BE49-F238E27FC236}">
                  <a16:creationId xmlns:a16="http://schemas.microsoft.com/office/drawing/2014/main" id="{BE6B234F-A2C7-44CA-BDBB-13B241681F8F}"/>
                </a:ext>
              </a:extLst>
            </p:cNvPr>
            <p:cNvSpPr>
              <a:spLocks noEditPoints="1"/>
            </p:cNvSpPr>
            <p:nvPr/>
          </p:nvSpPr>
          <p:spPr bwMode="auto">
            <a:xfrm>
              <a:off x="3397251" y="3522663"/>
              <a:ext cx="898525" cy="895350"/>
            </a:xfrm>
            <a:custGeom>
              <a:avLst/>
              <a:gdLst>
                <a:gd name="T0" fmla="*/ 265 w 566"/>
                <a:gd name="T1" fmla="*/ 251 h 564"/>
                <a:gd name="T2" fmla="*/ 265 w 566"/>
                <a:gd name="T3" fmla="*/ 313 h 564"/>
                <a:gd name="T4" fmla="*/ 207 w 566"/>
                <a:gd name="T5" fmla="*/ 331 h 564"/>
                <a:gd name="T6" fmla="*/ 170 w 566"/>
                <a:gd name="T7" fmla="*/ 281 h 564"/>
                <a:gd name="T8" fmla="*/ 207 w 566"/>
                <a:gd name="T9" fmla="*/ 233 h 564"/>
                <a:gd name="T10" fmla="*/ 454 w 566"/>
                <a:gd name="T11" fmla="*/ 200 h 564"/>
                <a:gd name="T12" fmla="*/ 451 w 566"/>
                <a:gd name="T13" fmla="*/ 246 h 564"/>
                <a:gd name="T14" fmla="*/ 463 w 566"/>
                <a:gd name="T15" fmla="*/ 366 h 564"/>
                <a:gd name="T16" fmla="*/ 484 w 566"/>
                <a:gd name="T17" fmla="*/ 371 h 564"/>
                <a:gd name="T18" fmla="*/ 496 w 566"/>
                <a:gd name="T19" fmla="*/ 354 h 564"/>
                <a:gd name="T20" fmla="*/ 512 w 566"/>
                <a:gd name="T21" fmla="*/ 225 h 564"/>
                <a:gd name="T22" fmla="*/ 477 w 566"/>
                <a:gd name="T23" fmla="*/ 191 h 564"/>
                <a:gd name="T24" fmla="*/ 212 w 566"/>
                <a:gd name="T25" fmla="*/ 170 h 564"/>
                <a:gd name="T26" fmla="*/ 182 w 566"/>
                <a:gd name="T27" fmla="*/ 224 h 564"/>
                <a:gd name="T28" fmla="*/ 155 w 566"/>
                <a:gd name="T29" fmla="*/ 205 h 564"/>
                <a:gd name="T30" fmla="*/ 146 w 566"/>
                <a:gd name="T31" fmla="*/ 214 h 564"/>
                <a:gd name="T32" fmla="*/ 165 w 566"/>
                <a:gd name="T33" fmla="*/ 241 h 564"/>
                <a:gd name="T34" fmla="*/ 111 w 566"/>
                <a:gd name="T35" fmla="*/ 271 h 564"/>
                <a:gd name="T36" fmla="*/ 104 w 566"/>
                <a:gd name="T37" fmla="*/ 287 h 564"/>
                <a:gd name="T38" fmla="*/ 153 w 566"/>
                <a:gd name="T39" fmla="*/ 295 h 564"/>
                <a:gd name="T40" fmla="*/ 148 w 566"/>
                <a:gd name="T41" fmla="*/ 341 h 564"/>
                <a:gd name="T42" fmla="*/ 149 w 566"/>
                <a:gd name="T43" fmla="*/ 355 h 564"/>
                <a:gd name="T44" fmla="*/ 161 w 566"/>
                <a:gd name="T45" fmla="*/ 358 h 564"/>
                <a:gd name="T46" fmla="*/ 195 w 566"/>
                <a:gd name="T47" fmla="*/ 349 h 564"/>
                <a:gd name="T48" fmla="*/ 215 w 566"/>
                <a:gd name="T49" fmla="*/ 399 h 564"/>
                <a:gd name="T50" fmla="*/ 232 w 566"/>
                <a:gd name="T51" fmla="*/ 399 h 564"/>
                <a:gd name="T52" fmla="*/ 250 w 566"/>
                <a:gd name="T53" fmla="*/ 349 h 564"/>
                <a:gd name="T54" fmla="*/ 284 w 566"/>
                <a:gd name="T55" fmla="*/ 359 h 564"/>
                <a:gd name="T56" fmla="*/ 296 w 566"/>
                <a:gd name="T57" fmla="*/ 355 h 564"/>
                <a:gd name="T58" fmla="*/ 299 w 566"/>
                <a:gd name="T59" fmla="*/ 342 h 564"/>
                <a:gd name="T60" fmla="*/ 293 w 566"/>
                <a:gd name="T61" fmla="*/ 295 h 564"/>
                <a:gd name="T62" fmla="*/ 342 w 566"/>
                <a:gd name="T63" fmla="*/ 287 h 564"/>
                <a:gd name="T64" fmla="*/ 336 w 566"/>
                <a:gd name="T65" fmla="*/ 271 h 564"/>
                <a:gd name="T66" fmla="*/ 282 w 566"/>
                <a:gd name="T67" fmla="*/ 241 h 564"/>
                <a:gd name="T68" fmla="*/ 299 w 566"/>
                <a:gd name="T69" fmla="*/ 216 h 564"/>
                <a:gd name="T70" fmla="*/ 289 w 566"/>
                <a:gd name="T71" fmla="*/ 205 h 564"/>
                <a:gd name="T72" fmla="*/ 265 w 566"/>
                <a:gd name="T73" fmla="*/ 224 h 564"/>
                <a:gd name="T74" fmla="*/ 234 w 566"/>
                <a:gd name="T75" fmla="*/ 170 h 564"/>
                <a:gd name="T76" fmla="*/ 222 w 566"/>
                <a:gd name="T77" fmla="*/ 143 h 564"/>
                <a:gd name="T78" fmla="*/ 330 w 566"/>
                <a:gd name="T79" fmla="*/ 196 h 564"/>
                <a:gd name="T80" fmla="*/ 358 w 566"/>
                <a:gd name="T81" fmla="*/ 314 h 564"/>
                <a:gd name="T82" fmla="*/ 283 w 566"/>
                <a:gd name="T83" fmla="*/ 406 h 564"/>
                <a:gd name="T84" fmla="*/ 162 w 566"/>
                <a:gd name="T85" fmla="*/ 406 h 564"/>
                <a:gd name="T86" fmla="*/ 88 w 566"/>
                <a:gd name="T87" fmla="*/ 314 h 564"/>
                <a:gd name="T88" fmla="*/ 115 w 566"/>
                <a:gd name="T89" fmla="*/ 196 h 564"/>
                <a:gd name="T90" fmla="*/ 222 w 566"/>
                <a:gd name="T91" fmla="*/ 143 h 564"/>
                <a:gd name="T92" fmla="*/ 126 w 566"/>
                <a:gd name="T93" fmla="*/ 140 h 564"/>
                <a:gd name="T94" fmla="*/ 54 w 566"/>
                <a:gd name="T95" fmla="*/ 247 h 564"/>
                <a:gd name="T96" fmla="*/ 80 w 566"/>
                <a:gd name="T97" fmla="*/ 377 h 564"/>
                <a:gd name="T98" fmla="*/ 188 w 566"/>
                <a:gd name="T99" fmla="*/ 450 h 564"/>
                <a:gd name="T100" fmla="*/ 318 w 566"/>
                <a:gd name="T101" fmla="*/ 425 h 564"/>
                <a:gd name="T102" fmla="*/ 391 w 566"/>
                <a:gd name="T103" fmla="*/ 317 h 564"/>
                <a:gd name="T104" fmla="*/ 364 w 566"/>
                <a:gd name="T105" fmla="*/ 187 h 564"/>
                <a:gd name="T106" fmla="*/ 258 w 566"/>
                <a:gd name="T107" fmla="*/ 115 h 564"/>
                <a:gd name="T108" fmla="*/ 518 w 566"/>
                <a:gd name="T109" fmla="*/ 3 h 564"/>
                <a:gd name="T110" fmla="*/ 566 w 566"/>
                <a:gd name="T111" fmla="*/ 70 h 564"/>
                <a:gd name="T112" fmla="*/ 537 w 566"/>
                <a:gd name="T113" fmla="*/ 551 h 564"/>
                <a:gd name="T114" fmla="*/ 49 w 566"/>
                <a:gd name="T115" fmla="*/ 562 h 564"/>
                <a:gd name="T116" fmla="*/ 0 w 566"/>
                <a:gd name="T117" fmla="*/ 494 h 564"/>
                <a:gd name="T118" fmla="*/ 31 w 566"/>
                <a:gd name="T119" fmla="*/ 13 h 5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66" h="564">
                  <a:moveTo>
                    <a:pt x="222" y="230"/>
                  </a:moveTo>
                  <a:lnTo>
                    <a:pt x="240" y="233"/>
                  </a:lnTo>
                  <a:lnTo>
                    <a:pt x="254" y="239"/>
                  </a:lnTo>
                  <a:lnTo>
                    <a:pt x="265" y="251"/>
                  </a:lnTo>
                  <a:lnTo>
                    <a:pt x="272" y="266"/>
                  </a:lnTo>
                  <a:lnTo>
                    <a:pt x="275" y="281"/>
                  </a:lnTo>
                  <a:lnTo>
                    <a:pt x="272" y="299"/>
                  </a:lnTo>
                  <a:lnTo>
                    <a:pt x="265" y="313"/>
                  </a:lnTo>
                  <a:lnTo>
                    <a:pt x="254" y="325"/>
                  </a:lnTo>
                  <a:lnTo>
                    <a:pt x="240" y="331"/>
                  </a:lnTo>
                  <a:lnTo>
                    <a:pt x="222" y="334"/>
                  </a:lnTo>
                  <a:lnTo>
                    <a:pt x="207" y="331"/>
                  </a:lnTo>
                  <a:lnTo>
                    <a:pt x="192" y="325"/>
                  </a:lnTo>
                  <a:lnTo>
                    <a:pt x="180" y="313"/>
                  </a:lnTo>
                  <a:lnTo>
                    <a:pt x="172" y="299"/>
                  </a:lnTo>
                  <a:lnTo>
                    <a:pt x="170" y="281"/>
                  </a:lnTo>
                  <a:lnTo>
                    <a:pt x="172" y="266"/>
                  </a:lnTo>
                  <a:lnTo>
                    <a:pt x="180" y="251"/>
                  </a:lnTo>
                  <a:lnTo>
                    <a:pt x="192" y="239"/>
                  </a:lnTo>
                  <a:lnTo>
                    <a:pt x="207" y="233"/>
                  </a:lnTo>
                  <a:lnTo>
                    <a:pt x="222" y="230"/>
                  </a:lnTo>
                  <a:close/>
                  <a:moveTo>
                    <a:pt x="477" y="191"/>
                  </a:moveTo>
                  <a:lnTo>
                    <a:pt x="464" y="193"/>
                  </a:lnTo>
                  <a:lnTo>
                    <a:pt x="454" y="200"/>
                  </a:lnTo>
                  <a:lnTo>
                    <a:pt x="446" y="212"/>
                  </a:lnTo>
                  <a:lnTo>
                    <a:pt x="443" y="225"/>
                  </a:lnTo>
                  <a:lnTo>
                    <a:pt x="446" y="237"/>
                  </a:lnTo>
                  <a:lnTo>
                    <a:pt x="451" y="246"/>
                  </a:lnTo>
                  <a:lnTo>
                    <a:pt x="459" y="254"/>
                  </a:lnTo>
                  <a:lnTo>
                    <a:pt x="459" y="354"/>
                  </a:lnTo>
                  <a:lnTo>
                    <a:pt x="460" y="360"/>
                  </a:lnTo>
                  <a:lnTo>
                    <a:pt x="463" y="366"/>
                  </a:lnTo>
                  <a:lnTo>
                    <a:pt x="467" y="370"/>
                  </a:lnTo>
                  <a:lnTo>
                    <a:pt x="472" y="371"/>
                  </a:lnTo>
                  <a:lnTo>
                    <a:pt x="477" y="372"/>
                  </a:lnTo>
                  <a:lnTo>
                    <a:pt x="484" y="371"/>
                  </a:lnTo>
                  <a:lnTo>
                    <a:pt x="488" y="370"/>
                  </a:lnTo>
                  <a:lnTo>
                    <a:pt x="492" y="366"/>
                  </a:lnTo>
                  <a:lnTo>
                    <a:pt x="495" y="360"/>
                  </a:lnTo>
                  <a:lnTo>
                    <a:pt x="496" y="354"/>
                  </a:lnTo>
                  <a:lnTo>
                    <a:pt x="496" y="254"/>
                  </a:lnTo>
                  <a:lnTo>
                    <a:pt x="504" y="246"/>
                  </a:lnTo>
                  <a:lnTo>
                    <a:pt x="510" y="237"/>
                  </a:lnTo>
                  <a:lnTo>
                    <a:pt x="512" y="225"/>
                  </a:lnTo>
                  <a:lnTo>
                    <a:pt x="509" y="212"/>
                  </a:lnTo>
                  <a:lnTo>
                    <a:pt x="502" y="200"/>
                  </a:lnTo>
                  <a:lnTo>
                    <a:pt x="491" y="193"/>
                  </a:lnTo>
                  <a:lnTo>
                    <a:pt x="477" y="191"/>
                  </a:lnTo>
                  <a:close/>
                  <a:moveTo>
                    <a:pt x="222" y="162"/>
                  </a:moveTo>
                  <a:lnTo>
                    <a:pt x="219" y="163"/>
                  </a:lnTo>
                  <a:lnTo>
                    <a:pt x="215" y="166"/>
                  </a:lnTo>
                  <a:lnTo>
                    <a:pt x="212" y="170"/>
                  </a:lnTo>
                  <a:lnTo>
                    <a:pt x="211" y="175"/>
                  </a:lnTo>
                  <a:lnTo>
                    <a:pt x="211" y="212"/>
                  </a:lnTo>
                  <a:lnTo>
                    <a:pt x="195" y="216"/>
                  </a:lnTo>
                  <a:lnTo>
                    <a:pt x="182" y="224"/>
                  </a:lnTo>
                  <a:lnTo>
                    <a:pt x="166" y="208"/>
                  </a:lnTo>
                  <a:lnTo>
                    <a:pt x="163" y="207"/>
                  </a:lnTo>
                  <a:lnTo>
                    <a:pt x="159" y="205"/>
                  </a:lnTo>
                  <a:lnTo>
                    <a:pt x="155" y="205"/>
                  </a:lnTo>
                  <a:lnTo>
                    <a:pt x="153" y="207"/>
                  </a:lnTo>
                  <a:lnTo>
                    <a:pt x="149" y="208"/>
                  </a:lnTo>
                  <a:lnTo>
                    <a:pt x="148" y="212"/>
                  </a:lnTo>
                  <a:lnTo>
                    <a:pt x="146" y="214"/>
                  </a:lnTo>
                  <a:lnTo>
                    <a:pt x="146" y="218"/>
                  </a:lnTo>
                  <a:lnTo>
                    <a:pt x="148" y="222"/>
                  </a:lnTo>
                  <a:lnTo>
                    <a:pt x="149" y="225"/>
                  </a:lnTo>
                  <a:lnTo>
                    <a:pt x="165" y="241"/>
                  </a:lnTo>
                  <a:lnTo>
                    <a:pt x="157" y="255"/>
                  </a:lnTo>
                  <a:lnTo>
                    <a:pt x="153" y="270"/>
                  </a:lnTo>
                  <a:lnTo>
                    <a:pt x="115" y="270"/>
                  </a:lnTo>
                  <a:lnTo>
                    <a:pt x="111" y="271"/>
                  </a:lnTo>
                  <a:lnTo>
                    <a:pt x="107" y="274"/>
                  </a:lnTo>
                  <a:lnTo>
                    <a:pt x="104" y="278"/>
                  </a:lnTo>
                  <a:lnTo>
                    <a:pt x="103" y="281"/>
                  </a:lnTo>
                  <a:lnTo>
                    <a:pt x="104" y="287"/>
                  </a:lnTo>
                  <a:lnTo>
                    <a:pt x="107" y="291"/>
                  </a:lnTo>
                  <a:lnTo>
                    <a:pt x="111" y="293"/>
                  </a:lnTo>
                  <a:lnTo>
                    <a:pt x="115" y="295"/>
                  </a:lnTo>
                  <a:lnTo>
                    <a:pt x="153" y="295"/>
                  </a:lnTo>
                  <a:lnTo>
                    <a:pt x="157" y="309"/>
                  </a:lnTo>
                  <a:lnTo>
                    <a:pt x="165" y="324"/>
                  </a:lnTo>
                  <a:lnTo>
                    <a:pt x="149" y="338"/>
                  </a:lnTo>
                  <a:lnTo>
                    <a:pt x="148" y="341"/>
                  </a:lnTo>
                  <a:lnTo>
                    <a:pt x="146" y="345"/>
                  </a:lnTo>
                  <a:lnTo>
                    <a:pt x="146" y="349"/>
                  </a:lnTo>
                  <a:lnTo>
                    <a:pt x="148" y="352"/>
                  </a:lnTo>
                  <a:lnTo>
                    <a:pt x="149" y="355"/>
                  </a:lnTo>
                  <a:lnTo>
                    <a:pt x="151" y="356"/>
                  </a:lnTo>
                  <a:lnTo>
                    <a:pt x="155" y="358"/>
                  </a:lnTo>
                  <a:lnTo>
                    <a:pt x="158" y="359"/>
                  </a:lnTo>
                  <a:lnTo>
                    <a:pt x="161" y="358"/>
                  </a:lnTo>
                  <a:lnTo>
                    <a:pt x="163" y="356"/>
                  </a:lnTo>
                  <a:lnTo>
                    <a:pt x="166" y="355"/>
                  </a:lnTo>
                  <a:lnTo>
                    <a:pt x="182" y="341"/>
                  </a:lnTo>
                  <a:lnTo>
                    <a:pt x="195" y="349"/>
                  </a:lnTo>
                  <a:lnTo>
                    <a:pt x="211" y="352"/>
                  </a:lnTo>
                  <a:lnTo>
                    <a:pt x="211" y="389"/>
                  </a:lnTo>
                  <a:lnTo>
                    <a:pt x="212" y="395"/>
                  </a:lnTo>
                  <a:lnTo>
                    <a:pt x="215" y="399"/>
                  </a:lnTo>
                  <a:lnTo>
                    <a:pt x="219" y="401"/>
                  </a:lnTo>
                  <a:lnTo>
                    <a:pt x="222" y="402"/>
                  </a:lnTo>
                  <a:lnTo>
                    <a:pt x="228" y="401"/>
                  </a:lnTo>
                  <a:lnTo>
                    <a:pt x="232" y="399"/>
                  </a:lnTo>
                  <a:lnTo>
                    <a:pt x="234" y="395"/>
                  </a:lnTo>
                  <a:lnTo>
                    <a:pt x="234" y="389"/>
                  </a:lnTo>
                  <a:lnTo>
                    <a:pt x="234" y="352"/>
                  </a:lnTo>
                  <a:lnTo>
                    <a:pt x="250" y="349"/>
                  </a:lnTo>
                  <a:lnTo>
                    <a:pt x="263" y="341"/>
                  </a:lnTo>
                  <a:lnTo>
                    <a:pt x="279" y="355"/>
                  </a:lnTo>
                  <a:lnTo>
                    <a:pt x="282" y="358"/>
                  </a:lnTo>
                  <a:lnTo>
                    <a:pt x="284" y="359"/>
                  </a:lnTo>
                  <a:lnTo>
                    <a:pt x="287" y="359"/>
                  </a:lnTo>
                  <a:lnTo>
                    <a:pt x="291" y="359"/>
                  </a:lnTo>
                  <a:lnTo>
                    <a:pt x="293" y="358"/>
                  </a:lnTo>
                  <a:lnTo>
                    <a:pt x="296" y="355"/>
                  </a:lnTo>
                  <a:lnTo>
                    <a:pt x="299" y="352"/>
                  </a:lnTo>
                  <a:lnTo>
                    <a:pt x="299" y="349"/>
                  </a:lnTo>
                  <a:lnTo>
                    <a:pt x="299" y="345"/>
                  </a:lnTo>
                  <a:lnTo>
                    <a:pt x="299" y="342"/>
                  </a:lnTo>
                  <a:lnTo>
                    <a:pt x="296" y="338"/>
                  </a:lnTo>
                  <a:lnTo>
                    <a:pt x="282" y="324"/>
                  </a:lnTo>
                  <a:lnTo>
                    <a:pt x="288" y="309"/>
                  </a:lnTo>
                  <a:lnTo>
                    <a:pt x="293" y="295"/>
                  </a:lnTo>
                  <a:lnTo>
                    <a:pt x="330" y="295"/>
                  </a:lnTo>
                  <a:lnTo>
                    <a:pt x="336" y="293"/>
                  </a:lnTo>
                  <a:lnTo>
                    <a:pt x="339" y="291"/>
                  </a:lnTo>
                  <a:lnTo>
                    <a:pt x="342" y="287"/>
                  </a:lnTo>
                  <a:lnTo>
                    <a:pt x="342" y="281"/>
                  </a:lnTo>
                  <a:lnTo>
                    <a:pt x="342" y="278"/>
                  </a:lnTo>
                  <a:lnTo>
                    <a:pt x="339" y="274"/>
                  </a:lnTo>
                  <a:lnTo>
                    <a:pt x="336" y="271"/>
                  </a:lnTo>
                  <a:lnTo>
                    <a:pt x="330" y="270"/>
                  </a:lnTo>
                  <a:lnTo>
                    <a:pt x="293" y="270"/>
                  </a:lnTo>
                  <a:lnTo>
                    <a:pt x="288" y="255"/>
                  </a:lnTo>
                  <a:lnTo>
                    <a:pt x="282" y="241"/>
                  </a:lnTo>
                  <a:lnTo>
                    <a:pt x="296" y="226"/>
                  </a:lnTo>
                  <a:lnTo>
                    <a:pt x="299" y="222"/>
                  </a:lnTo>
                  <a:lnTo>
                    <a:pt x="299" y="220"/>
                  </a:lnTo>
                  <a:lnTo>
                    <a:pt x="299" y="216"/>
                  </a:lnTo>
                  <a:lnTo>
                    <a:pt x="299" y="212"/>
                  </a:lnTo>
                  <a:lnTo>
                    <a:pt x="296" y="209"/>
                  </a:lnTo>
                  <a:lnTo>
                    <a:pt x="292" y="207"/>
                  </a:lnTo>
                  <a:lnTo>
                    <a:pt x="289" y="205"/>
                  </a:lnTo>
                  <a:lnTo>
                    <a:pt x="286" y="205"/>
                  </a:lnTo>
                  <a:lnTo>
                    <a:pt x="282" y="207"/>
                  </a:lnTo>
                  <a:lnTo>
                    <a:pt x="279" y="209"/>
                  </a:lnTo>
                  <a:lnTo>
                    <a:pt x="265" y="224"/>
                  </a:lnTo>
                  <a:lnTo>
                    <a:pt x="250" y="216"/>
                  </a:lnTo>
                  <a:lnTo>
                    <a:pt x="234" y="212"/>
                  </a:lnTo>
                  <a:lnTo>
                    <a:pt x="234" y="175"/>
                  </a:lnTo>
                  <a:lnTo>
                    <a:pt x="234" y="170"/>
                  </a:lnTo>
                  <a:lnTo>
                    <a:pt x="232" y="166"/>
                  </a:lnTo>
                  <a:lnTo>
                    <a:pt x="228" y="163"/>
                  </a:lnTo>
                  <a:lnTo>
                    <a:pt x="222" y="162"/>
                  </a:lnTo>
                  <a:close/>
                  <a:moveTo>
                    <a:pt x="222" y="143"/>
                  </a:moveTo>
                  <a:lnTo>
                    <a:pt x="254" y="147"/>
                  </a:lnTo>
                  <a:lnTo>
                    <a:pt x="283" y="158"/>
                  </a:lnTo>
                  <a:lnTo>
                    <a:pt x="309" y="174"/>
                  </a:lnTo>
                  <a:lnTo>
                    <a:pt x="330" y="196"/>
                  </a:lnTo>
                  <a:lnTo>
                    <a:pt x="347" y="221"/>
                  </a:lnTo>
                  <a:lnTo>
                    <a:pt x="358" y="250"/>
                  </a:lnTo>
                  <a:lnTo>
                    <a:pt x="360" y="281"/>
                  </a:lnTo>
                  <a:lnTo>
                    <a:pt x="358" y="314"/>
                  </a:lnTo>
                  <a:lnTo>
                    <a:pt x="347" y="343"/>
                  </a:lnTo>
                  <a:lnTo>
                    <a:pt x="330" y="368"/>
                  </a:lnTo>
                  <a:lnTo>
                    <a:pt x="309" y="391"/>
                  </a:lnTo>
                  <a:lnTo>
                    <a:pt x="283" y="406"/>
                  </a:lnTo>
                  <a:lnTo>
                    <a:pt x="254" y="417"/>
                  </a:lnTo>
                  <a:lnTo>
                    <a:pt x="222" y="421"/>
                  </a:lnTo>
                  <a:lnTo>
                    <a:pt x="191" y="417"/>
                  </a:lnTo>
                  <a:lnTo>
                    <a:pt x="162" y="406"/>
                  </a:lnTo>
                  <a:lnTo>
                    <a:pt x="136" y="391"/>
                  </a:lnTo>
                  <a:lnTo>
                    <a:pt x="115" y="368"/>
                  </a:lnTo>
                  <a:lnTo>
                    <a:pt x="99" y="343"/>
                  </a:lnTo>
                  <a:lnTo>
                    <a:pt x="88" y="314"/>
                  </a:lnTo>
                  <a:lnTo>
                    <a:pt x="84" y="281"/>
                  </a:lnTo>
                  <a:lnTo>
                    <a:pt x="88" y="250"/>
                  </a:lnTo>
                  <a:lnTo>
                    <a:pt x="99" y="221"/>
                  </a:lnTo>
                  <a:lnTo>
                    <a:pt x="115" y="196"/>
                  </a:lnTo>
                  <a:lnTo>
                    <a:pt x="136" y="174"/>
                  </a:lnTo>
                  <a:lnTo>
                    <a:pt x="162" y="158"/>
                  </a:lnTo>
                  <a:lnTo>
                    <a:pt x="191" y="147"/>
                  </a:lnTo>
                  <a:lnTo>
                    <a:pt x="222" y="143"/>
                  </a:lnTo>
                  <a:close/>
                  <a:moveTo>
                    <a:pt x="222" y="111"/>
                  </a:moveTo>
                  <a:lnTo>
                    <a:pt x="188" y="115"/>
                  </a:lnTo>
                  <a:lnTo>
                    <a:pt x="155" y="124"/>
                  </a:lnTo>
                  <a:lnTo>
                    <a:pt x="126" y="140"/>
                  </a:lnTo>
                  <a:lnTo>
                    <a:pt x="102" y="161"/>
                  </a:lnTo>
                  <a:lnTo>
                    <a:pt x="80" y="187"/>
                  </a:lnTo>
                  <a:lnTo>
                    <a:pt x="65" y="216"/>
                  </a:lnTo>
                  <a:lnTo>
                    <a:pt x="54" y="247"/>
                  </a:lnTo>
                  <a:lnTo>
                    <a:pt x="52" y="281"/>
                  </a:lnTo>
                  <a:lnTo>
                    <a:pt x="54" y="317"/>
                  </a:lnTo>
                  <a:lnTo>
                    <a:pt x="65" y="349"/>
                  </a:lnTo>
                  <a:lnTo>
                    <a:pt x="80" y="377"/>
                  </a:lnTo>
                  <a:lnTo>
                    <a:pt x="102" y="404"/>
                  </a:lnTo>
                  <a:lnTo>
                    <a:pt x="126" y="425"/>
                  </a:lnTo>
                  <a:lnTo>
                    <a:pt x="155" y="441"/>
                  </a:lnTo>
                  <a:lnTo>
                    <a:pt x="188" y="450"/>
                  </a:lnTo>
                  <a:lnTo>
                    <a:pt x="222" y="454"/>
                  </a:lnTo>
                  <a:lnTo>
                    <a:pt x="258" y="450"/>
                  </a:lnTo>
                  <a:lnTo>
                    <a:pt x="289" y="441"/>
                  </a:lnTo>
                  <a:lnTo>
                    <a:pt x="318" y="425"/>
                  </a:lnTo>
                  <a:lnTo>
                    <a:pt x="345" y="404"/>
                  </a:lnTo>
                  <a:lnTo>
                    <a:pt x="364" y="377"/>
                  </a:lnTo>
                  <a:lnTo>
                    <a:pt x="380" y="349"/>
                  </a:lnTo>
                  <a:lnTo>
                    <a:pt x="391" y="317"/>
                  </a:lnTo>
                  <a:lnTo>
                    <a:pt x="395" y="281"/>
                  </a:lnTo>
                  <a:lnTo>
                    <a:pt x="391" y="247"/>
                  </a:lnTo>
                  <a:lnTo>
                    <a:pt x="380" y="216"/>
                  </a:lnTo>
                  <a:lnTo>
                    <a:pt x="364" y="187"/>
                  </a:lnTo>
                  <a:lnTo>
                    <a:pt x="345" y="161"/>
                  </a:lnTo>
                  <a:lnTo>
                    <a:pt x="318" y="140"/>
                  </a:lnTo>
                  <a:lnTo>
                    <a:pt x="289" y="124"/>
                  </a:lnTo>
                  <a:lnTo>
                    <a:pt x="258" y="115"/>
                  </a:lnTo>
                  <a:lnTo>
                    <a:pt x="222" y="111"/>
                  </a:lnTo>
                  <a:close/>
                  <a:moveTo>
                    <a:pt x="71" y="0"/>
                  </a:moveTo>
                  <a:lnTo>
                    <a:pt x="496" y="0"/>
                  </a:lnTo>
                  <a:lnTo>
                    <a:pt x="518" y="3"/>
                  </a:lnTo>
                  <a:lnTo>
                    <a:pt x="537" y="13"/>
                  </a:lnTo>
                  <a:lnTo>
                    <a:pt x="552" y="29"/>
                  </a:lnTo>
                  <a:lnTo>
                    <a:pt x="563" y="47"/>
                  </a:lnTo>
                  <a:lnTo>
                    <a:pt x="566" y="70"/>
                  </a:lnTo>
                  <a:lnTo>
                    <a:pt x="566" y="494"/>
                  </a:lnTo>
                  <a:lnTo>
                    <a:pt x="563" y="517"/>
                  </a:lnTo>
                  <a:lnTo>
                    <a:pt x="552" y="535"/>
                  </a:lnTo>
                  <a:lnTo>
                    <a:pt x="537" y="551"/>
                  </a:lnTo>
                  <a:lnTo>
                    <a:pt x="518" y="562"/>
                  </a:lnTo>
                  <a:lnTo>
                    <a:pt x="496" y="564"/>
                  </a:lnTo>
                  <a:lnTo>
                    <a:pt x="71" y="564"/>
                  </a:lnTo>
                  <a:lnTo>
                    <a:pt x="49" y="562"/>
                  </a:lnTo>
                  <a:lnTo>
                    <a:pt x="31" y="551"/>
                  </a:lnTo>
                  <a:lnTo>
                    <a:pt x="15" y="535"/>
                  </a:lnTo>
                  <a:lnTo>
                    <a:pt x="4" y="517"/>
                  </a:lnTo>
                  <a:lnTo>
                    <a:pt x="0" y="494"/>
                  </a:lnTo>
                  <a:lnTo>
                    <a:pt x="0" y="70"/>
                  </a:lnTo>
                  <a:lnTo>
                    <a:pt x="4" y="47"/>
                  </a:lnTo>
                  <a:lnTo>
                    <a:pt x="15" y="29"/>
                  </a:lnTo>
                  <a:lnTo>
                    <a:pt x="31" y="13"/>
                  </a:lnTo>
                  <a:lnTo>
                    <a:pt x="49" y="3"/>
                  </a:lnTo>
                  <a:lnTo>
                    <a:pt x="71" y="0"/>
                  </a:lnTo>
                  <a:close/>
                </a:path>
              </a:pathLst>
            </a:custGeom>
            <a:solidFill>
              <a:schemeClr val="accent6"/>
            </a:solidFill>
            <a:ln w="0">
              <a:solidFill>
                <a:schemeClr val="accent6"/>
              </a:solidFill>
              <a:prstDash val="solid"/>
              <a:round/>
              <a:headEnd/>
              <a:tailEnd/>
            </a:ln>
          </p:spPr>
          <p:txBody>
            <a:bodyPr vert="horz" wrap="square" lIns="68580" tIns="34290" rIns="68580" bIns="34290" numCol="1" anchor="t" anchorCtr="0" compatLnSpc="1">
              <a:prstTxWarp prst="textNoShape">
                <a:avLst/>
              </a:prstTxWarp>
            </a:bodyPr>
            <a:lstStyle/>
            <a:p>
              <a:endParaRPr lang="en-US" sz="2250"/>
            </a:p>
          </p:txBody>
        </p:sp>
      </p:grpSp>
      <p:sp>
        <p:nvSpPr>
          <p:cNvPr id="94" name="Oval 14">
            <a:extLst>
              <a:ext uri="{FF2B5EF4-FFF2-40B4-BE49-F238E27FC236}">
                <a16:creationId xmlns:a16="http://schemas.microsoft.com/office/drawing/2014/main" id="{EE2981AA-4DFC-4E80-9ED2-0C79F246A8C9}"/>
              </a:ext>
            </a:extLst>
          </p:cNvPr>
          <p:cNvSpPr/>
          <p:nvPr/>
        </p:nvSpPr>
        <p:spPr>
          <a:xfrm>
            <a:off x="4988969" y="1649110"/>
            <a:ext cx="548640" cy="54864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250"/>
          </a:p>
        </p:txBody>
      </p:sp>
      <p:pic>
        <p:nvPicPr>
          <p:cNvPr id="95" name="Picture 15">
            <a:extLst>
              <a:ext uri="{FF2B5EF4-FFF2-40B4-BE49-F238E27FC236}">
                <a16:creationId xmlns:a16="http://schemas.microsoft.com/office/drawing/2014/main" id="{B07DBFA9-86BB-479E-A123-B183652522B7}"/>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5154847" y="1809130"/>
            <a:ext cx="228600" cy="228600"/>
          </a:xfrm>
          <a:prstGeom prst="rect">
            <a:avLst/>
          </a:prstGeom>
        </p:spPr>
      </p:pic>
      <p:sp>
        <p:nvSpPr>
          <p:cNvPr id="96" name="Oval 16">
            <a:extLst>
              <a:ext uri="{FF2B5EF4-FFF2-40B4-BE49-F238E27FC236}">
                <a16:creationId xmlns:a16="http://schemas.microsoft.com/office/drawing/2014/main" id="{FA50B0D5-5F4C-4D49-8627-9DC3BC9049F5}"/>
              </a:ext>
            </a:extLst>
          </p:cNvPr>
          <p:cNvSpPr/>
          <p:nvPr/>
        </p:nvSpPr>
        <p:spPr>
          <a:xfrm>
            <a:off x="4988969" y="2390153"/>
            <a:ext cx="548640" cy="54864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250"/>
          </a:p>
        </p:txBody>
      </p:sp>
      <p:sp>
        <p:nvSpPr>
          <p:cNvPr id="97" name="Oval 17">
            <a:extLst>
              <a:ext uri="{FF2B5EF4-FFF2-40B4-BE49-F238E27FC236}">
                <a16:creationId xmlns:a16="http://schemas.microsoft.com/office/drawing/2014/main" id="{08771835-CD6E-454B-A730-0C2EF60B5151}"/>
              </a:ext>
            </a:extLst>
          </p:cNvPr>
          <p:cNvSpPr/>
          <p:nvPr/>
        </p:nvSpPr>
        <p:spPr>
          <a:xfrm>
            <a:off x="4988969" y="3131585"/>
            <a:ext cx="548640" cy="548640"/>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250"/>
          </a:p>
        </p:txBody>
      </p:sp>
      <p:sp>
        <p:nvSpPr>
          <p:cNvPr id="98" name="Oval 18">
            <a:extLst>
              <a:ext uri="{FF2B5EF4-FFF2-40B4-BE49-F238E27FC236}">
                <a16:creationId xmlns:a16="http://schemas.microsoft.com/office/drawing/2014/main" id="{08DEE0C6-C3EF-4726-9CA4-1A630BD76E07}"/>
              </a:ext>
            </a:extLst>
          </p:cNvPr>
          <p:cNvSpPr/>
          <p:nvPr/>
        </p:nvSpPr>
        <p:spPr>
          <a:xfrm>
            <a:off x="4988969" y="3870779"/>
            <a:ext cx="548640" cy="548640"/>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250"/>
          </a:p>
        </p:txBody>
      </p:sp>
      <p:pic>
        <p:nvPicPr>
          <p:cNvPr id="99" name="Picture 19">
            <a:extLst>
              <a:ext uri="{FF2B5EF4-FFF2-40B4-BE49-F238E27FC236}">
                <a16:creationId xmlns:a16="http://schemas.microsoft.com/office/drawing/2014/main" id="{5A8AB6DA-5B5E-476A-9B26-78C0979A44A4}"/>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5154847" y="2550173"/>
            <a:ext cx="228600" cy="228600"/>
          </a:xfrm>
          <a:prstGeom prst="rect">
            <a:avLst/>
          </a:prstGeom>
        </p:spPr>
      </p:pic>
      <p:pic>
        <p:nvPicPr>
          <p:cNvPr id="100" name="Picture 20">
            <a:extLst>
              <a:ext uri="{FF2B5EF4-FFF2-40B4-BE49-F238E27FC236}">
                <a16:creationId xmlns:a16="http://schemas.microsoft.com/office/drawing/2014/main" id="{25EB3E27-5E36-4DE0-86F8-FB67D3472D1D}"/>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5148989" y="3291605"/>
            <a:ext cx="228600" cy="228600"/>
          </a:xfrm>
          <a:prstGeom prst="rect">
            <a:avLst/>
          </a:prstGeom>
        </p:spPr>
      </p:pic>
      <p:pic>
        <p:nvPicPr>
          <p:cNvPr id="101" name="Picture 21">
            <a:extLst>
              <a:ext uri="{FF2B5EF4-FFF2-40B4-BE49-F238E27FC236}">
                <a16:creationId xmlns:a16="http://schemas.microsoft.com/office/drawing/2014/main" id="{67F570CA-E02D-4FE3-89AF-6FF36B06CECA}"/>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5148989" y="4043903"/>
            <a:ext cx="228600" cy="228600"/>
          </a:xfrm>
          <a:prstGeom prst="rect">
            <a:avLst/>
          </a:prstGeom>
        </p:spPr>
      </p:pic>
      <p:sp>
        <p:nvSpPr>
          <p:cNvPr id="102" name="TextBox 22">
            <a:extLst>
              <a:ext uri="{FF2B5EF4-FFF2-40B4-BE49-F238E27FC236}">
                <a16:creationId xmlns:a16="http://schemas.microsoft.com/office/drawing/2014/main" id="{40319494-39C4-4BD4-A1EE-2D79B67B62AC}"/>
              </a:ext>
            </a:extLst>
          </p:cNvPr>
          <p:cNvSpPr txBox="1"/>
          <p:nvPr/>
        </p:nvSpPr>
        <p:spPr>
          <a:xfrm>
            <a:off x="5549325" y="1649110"/>
            <a:ext cx="3007772" cy="276999"/>
          </a:xfrm>
          <a:prstGeom prst="rect">
            <a:avLst/>
          </a:prstGeom>
          <a:noFill/>
        </p:spPr>
        <p:txBody>
          <a:bodyPr wrap="square" rtlCol="0">
            <a:spAutoFit/>
          </a:bodyPr>
          <a:lstStyle/>
          <a:p>
            <a:r>
              <a:rPr lang="en-US" sz="1200" dirty="0">
                <a:solidFill>
                  <a:schemeClr val="tx2"/>
                </a:solidFill>
                <a:ea typeface="Open Sans" panose="020B0606030504020204" pitchFamily="34" charset="0"/>
                <a:cs typeface="Open Sans" panose="020B0606030504020204" pitchFamily="34" charset="0"/>
              </a:rPr>
              <a:t>Your Title Here</a:t>
            </a:r>
          </a:p>
        </p:txBody>
      </p:sp>
      <p:sp>
        <p:nvSpPr>
          <p:cNvPr id="103" name="Rectangle 23">
            <a:extLst>
              <a:ext uri="{FF2B5EF4-FFF2-40B4-BE49-F238E27FC236}">
                <a16:creationId xmlns:a16="http://schemas.microsoft.com/office/drawing/2014/main" id="{E255A922-F805-4F76-AEC4-7C1426819EEA}"/>
              </a:ext>
            </a:extLst>
          </p:cNvPr>
          <p:cNvSpPr>
            <a:spLocks noChangeArrowheads="1"/>
          </p:cNvSpPr>
          <p:nvPr/>
        </p:nvSpPr>
        <p:spPr bwMode="auto">
          <a:xfrm>
            <a:off x="5549324" y="1824800"/>
            <a:ext cx="3007772" cy="4335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3600">
                <a:solidFill>
                  <a:schemeClr val="tx1"/>
                </a:solidFill>
                <a:latin typeface="Calibri" panose="020F0502020204030204" pitchFamily="34" charset="0"/>
              </a:defRPr>
            </a:lvl1pPr>
            <a:lvl2pPr marL="742950" indent="-285750">
              <a:defRPr sz="3600">
                <a:solidFill>
                  <a:schemeClr val="tx1"/>
                </a:solidFill>
                <a:latin typeface="Calibri" panose="020F0502020204030204" pitchFamily="34" charset="0"/>
              </a:defRPr>
            </a:lvl2pPr>
            <a:lvl3pPr marL="1143000" indent="-228600">
              <a:defRPr sz="3600">
                <a:solidFill>
                  <a:schemeClr val="tx1"/>
                </a:solidFill>
                <a:latin typeface="Calibri" panose="020F0502020204030204" pitchFamily="34" charset="0"/>
              </a:defRPr>
            </a:lvl3pPr>
            <a:lvl4pPr marL="1600200" indent="-228600">
              <a:defRPr sz="3600">
                <a:solidFill>
                  <a:schemeClr val="tx1"/>
                </a:solidFill>
                <a:latin typeface="Calibri" panose="020F0502020204030204" pitchFamily="34" charset="0"/>
              </a:defRPr>
            </a:lvl4pPr>
            <a:lvl5pPr marL="2057400" indent="-228600">
              <a:defRPr sz="3600">
                <a:solidFill>
                  <a:schemeClr val="tx1"/>
                </a:solidFill>
                <a:latin typeface="Calibri" panose="020F0502020204030204" pitchFamily="34" charset="0"/>
              </a:defRPr>
            </a:lvl5pPr>
            <a:lvl6pPr marL="2514600" indent="-228600" defTabSz="1827213" fontAlgn="base">
              <a:spcBef>
                <a:spcPct val="0"/>
              </a:spcBef>
              <a:spcAft>
                <a:spcPct val="0"/>
              </a:spcAft>
              <a:defRPr sz="3600">
                <a:solidFill>
                  <a:schemeClr val="tx1"/>
                </a:solidFill>
                <a:latin typeface="Calibri" panose="020F0502020204030204" pitchFamily="34" charset="0"/>
              </a:defRPr>
            </a:lvl6pPr>
            <a:lvl7pPr marL="2971800" indent="-228600" defTabSz="1827213" fontAlgn="base">
              <a:spcBef>
                <a:spcPct val="0"/>
              </a:spcBef>
              <a:spcAft>
                <a:spcPct val="0"/>
              </a:spcAft>
              <a:defRPr sz="3600">
                <a:solidFill>
                  <a:schemeClr val="tx1"/>
                </a:solidFill>
                <a:latin typeface="Calibri" panose="020F0502020204030204" pitchFamily="34" charset="0"/>
              </a:defRPr>
            </a:lvl7pPr>
            <a:lvl8pPr marL="3429000" indent="-228600" defTabSz="1827213" fontAlgn="base">
              <a:spcBef>
                <a:spcPct val="0"/>
              </a:spcBef>
              <a:spcAft>
                <a:spcPct val="0"/>
              </a:spcAft>
              <a:defRPr sz="3600">
                <a:solidFill>
                  <a:schemeClr val="tx1"/>
                </a:solidFill>
                <a:latin typeface="Calibri" panose="020F0502020204030204" pitchFamily="34" charset="0"/>
              </a:defRPr>
            </a:lvl8pPr>
            <a:lvl9pPr marL="3886200" indent="-228600" defTabSz="1827213" fontAlgn="base">
              <a:spcBef>
                <a:spcPct val="0"/>
              </a:spcBef>
              <a:spcAft>
                <a:spcPct val="0"/>
              </a:spcAft>
              <a:defRPr sz="3600">
                <a:solidFill>
                  <a:schemeClr val="tx1"/>
                </a:solidFill>
                <a:latin typeface="Calibri" panose="020F0502020204030204" pitchFamily="34" charset="0"/>
              </a:defRPr>
            </a:lvl9pPr>
          </a:lstStyle>
          <a:p>
            <a:pPr>
              <a:lnSpc>
                <a:spcPct val="150000"/>
              </a:lnSpc>
            </a:pPr>
            <a:r>
              <a:rPr lang="en-US" sz="788" dirty="0">
                <a:solidFill>
                  <a:schemeClr val="tx2"/>
                </a:solidFill>
                <a:latin typeface="+mn-lt"/>
                <a:ea typeface="Open Sans" panose="020B0606030504020204" pitchFamily="34" charset="0"/>
                <a:cs typeface="Open Sans" panose="020B0606030504020204" pitchFamily="34" charset="0"/>
              </a:rPr>
              <a:t>Lorem ipsum dolor sit </a:t>
            </a:r>
            <a:r>
              <a:rPr lang="en-US" sz="788" dirty="0" err="1">
                <a:solidFill>
                  <a:schemeClr val="tx2"/>
                </a:solidFill>
                <a:latin typeface="+mn-lt"/>
                <a:ea typeface="Open Sans" panose="020B0606030504020204" pitchFamily="34" charset="0"/>
                <a:cs typeface="Open Sans" panose="020B0606030504020204" pitchFamily="34" charset="0"/>
              </a:rPr>
              <a:t>amet</a:t>
            </a:r>
            <a:r>
              <a:rPr lang="en-US" sz="788" dirty="0">
                <a:solidFill>
                  <a:schemeClr val="tx2"/>
                </a:solidFill>
                <a:latin typeface="+mn-lt"/>
                <a:ea typeface="Open Sans" panose="020B0606030504020204" pitchFamily="34" charset="0"/>
                <a:cs typeface="Open Sans" panose="020B0606030504020204" pitchFamily="34" charset="0"/>
              </a:rPr>
              <a:t>, </a:t>
            </a:r>
            <a:r>
              <a:rPr lang="en-US" sz="788" dirty="0" err="1">
                <a:solidFill>
                  <a:schemeClr val="tx2"/>
                </a:solidFill>
                <a:latin typeface="+mn-lt"/>
                <a:ea typeface="Open Sans" panose="020B0606030504020204" pitchFamily="34" charset="0"/>
                <a:cs typeface="Open Sans" panose="020B0606030504020204" pitchFamily="34" charset="0"/>
              </a:rPr>
              <a:t>consectetur</a:t>
            </a:r>
            <a:r>
              <a:rPr lang="en-US" sz="788" dirty="0">
                <a:solidFill>
                  <a:schemeClr val="tx2"/>
                </a:solidFill>
                <a:latin typeface="+mn-lt"/>
                <a:ea typeface="Open Sans" panose="020B0606030504020204" pitchFamily="34" charset="0"/>
                <a:cs typeface="Open Sans" panose="020B0606030504020204" pitchFamily="34" charset="0"/>
              </a:rPr>
              <a:t> </a:t>
            </a:r>
            <a:r>
              <a:rPr lang="en-US" sz="788" dirty="0" err="1">
                <a:solidFill>
                  <a:schemeClr val="tx2"/>
                </a:solidFill>
                <a:latin typeface="+mn-lt"/>
                <a:ea typeface="Open Sans" panose="020B0606030504020204" pitchFamily="34" charset="0"/>
                <a:cs typeface="Open Sans" panose="020B0606030504020204" pitchFamily="34" charset="0"/>
              </a:rPr>
              <a:t>adipiscing</a:t>
            </a:r>
            <a:r>
              <a:rPr lang="en-US" sz="788" dirty="0">
                <a:solidFill>
                  <a:schemeClr val="tx2"/>
                </a:solidFill>
                <a:latin typeface="+mn-lt"/>
                <a:ea typeface="Open Sans" panose="020B0606030504020204" pitchFamily="34" charset="0"/>
                <a:cs typeface="Open Sans" panose="020B0606030504020204" pitchFamily="34" charset="0"/>
              </a:rPr>
              <a:t> </a:t>
            </a:r>
            <a:r>
              <a:rPr lang="en-US" sz="788" dirty="0" err="1">
                <a:solidFill>
                  <a:schemeClr val="tx2"/>
                </a:solidFill>
                <a:latin typeface="+mn-lt"/>
                <a:ea typeface="Open Sans" panose="020B0606030504020204" pitchFamily="34" charset="0"/>
                <a:cs typeface="Open Sans" panose="020B0606030504020204" pitchFamily="34" charset="0"/>
              </a:rPr>
              <a:t>elit</a:t>
            </a:r>
            <a:r>
              <a:rPr lang="en-US" sz="788" dirty="0">
                <a:solidFill>
                  <a:schemeClr val="tx2"/>
                </a:solidFill>
                <a:latin typeface="+mn-lt"/>
                <a:ea typeface="Open Sans" panose="020B0606030504020204" pitchFamily="34" charset="0"/>
                <a:cs typeface="Open Sans" panose="020B0606030504020204" pitchFamily="34" charset="0"/>
              </a:rPr>
              <a:t>. Nunc </a:t>
            </a:r>
            <a:r>
              <a:rPr lang="en-US" sz="788" dirty="0" err="1">
                <a:solidFill>
                  <a:schemeClr val="tx2"/>
                </a:solidFill>
                <a:latin typeface="+mn-lt"/>
                <a:ea typeface="Open Sans" panose="020B0606030504020204" pitchFamily="34" charset="0"/>
                <a:cs typeface="Open Sans" panose="020B0606030504020204" pitchFamily="34" charset="0"/>
              </a:rPr>
              <a:t>bibendum</a:t>
            </a:r>
            <a:r>
              <a:rPr lang="en-US" sz="788" dirty="0">
                <a:solidFill>
                  <a:schemeClr val="tx2"/>
                </a:solidFill>
                <a:latin typeface="+mn-lt"/>
                <a:ea typeface="Open Sans" panose="020B0606030504020204" pitchFamily="34" charset="0"/>
                <a:cs typeface="Open Sans" panose="020B0606030504020204" pitchFamily="34" charset="0"/>
              </a:rPr>
              <a:t> </a:t>
            </a:r>
            <a:r>
              <a:rPr lang="en-US" sz="788" dirty="0" err="1">
                <a:solidFill>
                  <a:schemeClr val="tx2"/>
                </a:solidFill>
                <a:latin typeface="+mn-lt"/>
                <a:ea typeface="Open Sans" panose="020B0606030504020204" pitchFamily="34" charset="0"/>
                <a:cs typeface="Open Sans" panose="020B0606030504020204" pitchFamily="34" charset="0"/>
              </a:rPr>
              <a:t>eleifend</a:t>
            </a:r>
            <a:r>
              <a:rPr lang="en-US" sz="788" dirty="0">
                <a:solidFill>
                  <a:schemeClr val="tx2"/>
                </a:solidFill>
                <a:latin typeface="+mn-lt"/>
                <a:ea typeface="Open Sans" panose="020B0606030504020204" pitchFamily="34" charset="0"/>
                <a:cs typeface="Open Sans" panose="020B0606030504020204" pitchFamily="34" charset="0"/>
              </a:rPr>
              <a:t> </a:t>
            </a:r>
            <a:r>
              <a:rPr lang="en-US" sz="788" dirty="0" err="1">
                <a:solidFill>
                  <a:schemeClr val="tx2"/>
                </a:solidFill>
                <a:latin typeface="+mn-lt"/>
                <a:ea typeface="Open Sans" panose="020B0606030504020204" pitchFamily="34" charset="0"/>
                <a:cs typeface="Open Sans" panose="020B0606030504020204" pitchFamily="34" charset="0"/>
              </a:rPr>
              <a:t>tortor</a:t>
            </a:r>
            <a:r>
              <a:rPr lang="en-US" sz="788" dirty="0">
                <a:solidFill>
                  <a:schemeClr val="tx2"/>
                </a:solidFill>
                <a:latin typeface="+mn-lt"/>
                <a:ea typeface="Open Sans" panose="020B0606030504020204" pitchFamily="34" charset="0"/>
                <a:cs typeface="Open Sans" panose="020B0606030504020204" pitchFamily="34" charset="0"/>
              </a:rPr>
              <a:t>, non porta </a:t>
            </a:r>
            <a:r>
              <a:rPr lang="en-US" sz="788" dirty="0" err="1">
                <a:solidFill>
                  <a:schemeClr val="tx2"/>
                </a:solidFill>
                <a:latin typeface="+mn-lt"/>
                <a:ea typeface="Open Sans" panose="020B0606030504020204" pitchFamily="34" charset="0"/>
                <a:cs typeface="Open Sans" panose="020B0606030504020204" pitchFamily="34" charset="0"/>
              </a:rPr>
              <a:t>justo</a:t>
            </a:r>
            <a:r>
              <a:rPr lang="en-US" sz="788" dirty="0">
                <a:solidFill>
                  <a:schemeClr val="tx2"/>
                </a:solidFill>
                <a:latin typeface="+mn-lt"/>
                <a:ea typeface="Open Sans" panose="020B0606030504020204" pitchFamily="34" charset="0"/>
                <a:cs typeface="Open Sans" panose="020B0606030504020204" pitchFamily="34" charset="0"/>
              </a:rPr>
              <a:t> gravida </a:t>
            </a:r>
            <a:r>
              <a:rPr lang="en-US" sz="788" dirty="0" err="1">
                <a:solidFill>
                  <a:schemeClr val="tx2"/>
                </a:solidFill>
                <a:latin typeface="+mn-lt"/>
                <a:ea typeface="Open Sans" panose="020B0606030504020204" pitchFamily="34" charset="0"/>
                <a:cs typeface="Open Sans" panose="020B0606030504020204" pitchFamily="34" charset="0"/>
              </a:rPr>
              <a:t>posuere</a:t>
            </a:r>
            <a:r>
              <a:rPr lang="en-US" sz="788" dirty="0">
                <a:solidFill>
                  <a:schemeClr val="tx2"/>
                </a:solidFill>
                <a:latin typeface="+mn-lt"/>
                <a:ea typeface="Open Sans" panose="020B0606030504020204" pitchFamily="34" charset="0"/>
                <a:cs typeface="Open Sans" panose="020B0606030504020204" pitchFamily="34" charset="0"/>
              </a:rPr>
              <a:t>. </a:t>
            </a:r>
          </a:p>
        </p:txBody>
      </p:sp>
      <p:sp>
        <p:nvSpPr>
          <p:cNvPr id="104" name="TextBox 24">
            <a:extLst>
              <a:ext uri="{FF2B5EF4-FFF2-40B4-BE49-F238E27FC236}">
                <a16:creationId xmlns:a16="http://schemas.microsoft.com/office/drawing/2014/main" id="{181FDE4E-F379-4585-A632-99608AAC3B66}"/>
              </a:ext>
            </a:extLst>
          </p:cNvPr>
          <p:cNvSpPr txBox="1"/>
          <p:nvPr/>
        </p:nvSpPr>
        <p:spPr>
          <a:xfrm>
            <a:off x="5549325" y="2390153"/>
            <a:ext cx="3007772" cy="276999"/>
          </a:xfrm>
          <a:prstGeom prst="rect">
            <a:avLst/>
          </a:prstGeom>
          <a:noFill/>
        </p:spPr>
        <p:txBody>
          <a:bodyPr wrap="square" rtlCol="0">
            <a:spAutoFit/>
          </a:bodyPr>
          <a:lstStyle/>
          <a:p>
            <a:r>
              <a:rPr lang="en-US" sz="1200" dirty="0">
                <a:solidFill>
                  <a:schemeClr val="tx2"/>
                </a:solidFill>
                <a:ea typeface="Open Sans" panose="020B0606030504020204" pitchFamily="34" charset="0"/>
                <a:cs typeface="Open Sans" panose="020B0606030504020204" pitchFamily="34" charset="0"/>
              </a:rPr>
              <a:t>Your Title Here</a:t>
            </a:r>
          </a:p>
        </p:txBody>
      </p:sp>
      <p:sp>
        <p:nvSpPr>
          <p:cNvPr id="105" name="Rectangle 25">
            <a:extLst>
              <a:ext uri="{FF2B5EF4-FFF2-40B4-BE49-F238E27FC236}">
                <a16:creationId xmlns:a16="http://schemas.microsoft.com/office/drawing/2014/main" id="{EE3FBCBB-9A94-4C12-9753-21D25A4E8754}"/>
              </a:ext>
            </a:extLst>
          </p:cNvPr>
          <p:cNvSpPr>
            <a:spLocks noChangeArrowheads="1"/>
          </p:cNvSpPr>
          <p:nvPr/>
        </p:nvSpPr>
        <p:spPr bwMode="auto">
          <a:xfrm>
            <a:off x="5549324" y="2565843"/>
            <a:ext cx="3007772" cy="4335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3600">
                <a:solidFill>
                  <a:schemeClr val="tx1"/>
                </a:solidFill>
                <a:latin typeface="Calibri" panose="020F0502020204030204" pitchFamily="34" charset="0"/>
              </a:defRPr>
            </a:lvl1pPr>
            <a:lvl2pPr marL="742950" indent="-285750">
              <a:defRPr sz="3600">
                <a:solidFill>
                  <a:schemeClr val="tx1"/>
                </a:solidFill>
                <a:latin typeface="Calibri" panose="020F0502020204030204" pitchFamily="34" charset="0"/>
              </a:defRPr>
            </a:lvl2pPr>
            <a:lvl3pPr marL="1143000" indent="-228600">
              <a:defRPr sz="3600">
                <a:solidFill>
                  <a:schemeClr val="tx1"/>
                </a:solidFill>
                <a:latin typeface="Calibri" panose="020F0502020204030204" pitchFamily="34" charset="0"/>
              </a:defRPr>
            </a:lvl3pPr>
            <a:lvl4pPr marL="1600200" indent="-228600">
              <a:defRPr sz="3600">
                <a:solidFill>
                  <a:schemeClr val="tx1"/>
                </a:solidFill>
                <a:latin typeface="Calibri" panose="020F0502020204030204" pitchFamily="34" charset="0"/>
              </a:defRPr>
            </a:lvl4pPr>
            <a:lvl5pPr marL="2057400" indent="-228600">
              <a:defRPr sz="3600">
                <a:solidFill>
                  <a:schemeClr val="tx1"/>
                </a:solidFill>
                <a:latin typeface="Calibri" panose="020F0502020204030204" pitchFamily="34" charset="0"/>
              </a:defRPr>
            </a:lvl5pPr>
            <a:lvl6pPr marL="2514600" indent="-228600" defTabSz="1827213" fontAlgn="base">
              <a:spcBef>
                <a:spcPct val="0"/>
              </a:spcBef>
              <a:spcAft>
                <a:spcPct val="0"/>
              </a:spcAft>
              <a:defRPr sz="3600">
                <a:solidFill>
                  <a:schemeClr val="tx1"/>
                </a:solidFill>
                <a:latin typeface="Calibri" panose="020F0502020204030204" pitchFamily="34" charset="0"/>
              </a:defRPr>
            </a:lvl6pPr>
            <a:lvl7pPr marL="2971800" indent="-228600" defTabSz="1827213" fontAlgn="base">
              <a:spcBef>
                <a:spcPct val="0"/>
              </a:spcBef>
              <a:spcAft>
                <a:spcPct val="0"/>
              </a:spcAft>
              <a:defRPr sz="3600">
                <a:solidFill>
                  <a:schemeClr val="tx1"/>
                </a:solidFill>
                <a:latin typeface="Calibri" panose="020F0502020204030204" pitchFamily="34" charset="0"/>
              </a:defRPr>
            </a:lvl7pPr>
            <a:lvl8pPr marL="3429000" indent="-228600" defTabSz="1827213" fontAlgn="base">
              <a:spcBef>
                <a:spcPct val="0"/>
              </a:spcBef>
              <a:spcAft>
                <a:spcPct val="0"/>
              </a:spcAft>
              <a:defRPr sz="3600">
                <a:solidFill>
                  <a:schemeClr val="tx1"/>
                </a:solidFill>
                <a:latin typeface="Calibri" panose="020F0502020204030204" pitchFamily="34" charset="0"/>
              </a:defRPr>
            </a:lvl8pPr>
            <a:lvl9pPr marL="3886200" indent="-228600" defTabSz="1827213" fontAlgn="base">
              <a:spcBef>
                <a:spcPct val="0"/>
              </a:spcBef>
              <a:spcAft>
                <a:spcPct val="0"/>
              </a:spcAft>
              <a:defRPr sz="3600">
                <a:solidFill>
                  <a:schemeClr val="tx1"/>
                </a:solidFill>
                <a:latin typeface="Calibri" panose="020F0502020204030204" pitchFamily="34" charset="0"/>
              </a:defRPr>
            </a:lvl9pPr>
          </a:lstStyle>
          <a:p>
            <a:pPr>
              <a:lnSpc>
                <a:spcPct val="150000"/>
              </a:lnSpc>
            </a:pPr>
            <a:r>
              <a:rPr lang="en-US" sz="788" dirty="0">
                <a:solidFill>
                  <a:schemeClr val="tx2"/>
                </a:solidFill>
                <a:latin typeface="+mn-lt"/>
                <a:ea typeface="Open Sans" panose="020B0606030504020204" pitchFamily="34" charset="0"/>
                <a:cs typeface="Open Sans" panose="020B0606030504020204" pitchFamily="34" charset="0"/>
              </a:rPr>
              <a:t>Lorem ipsum dolor sit </a:t>
            </a:r>
            <a:r>
              <a:rPr lang="en-US" sz="788" dirty="0" err="1">
                <a:solidFill>
                  <a:schemeClr val="tx2"/>
                </a:solidFill>
                <a:latin typeface="+mn-lt"/>
                <a:ea typeface="Open Sans" panose="020B0606030504020204" pitchFamily="34" charset="0"/>
                <a:cs typeface="Open Sans" panose="020B0606030504020204" pitchFamily="34" charset="0"/>
              </a:rPr>
              <a:t>amet</a:t>
            </a:r>
            <a:r>
              <a:rPr lang="en-US" sz="788" dirty="0">
                <a:solidFill>
                  <a:schemeClr val="tx2"/>
                </a:solidFill>
                <a:latin typeface="+mn-lt"/>
                <a:ea typeface="Open Sans" panose="020B0606030504020204" pitchFamily="34" charset="0"/>
                <a:cs typeface="Open Sans" panose="020B0606030504020204" pitchFamily="34" charset="0"/>
              </a:rPr>
              <a:t>, </a:t>
            </a:r>
            <a:r>
              <a:rPr lang="en-US" sz="788" dirty="0" err="1">
                <a:solidFill>
                  <a:schemeClr val="tx2"/>
                </a:solidFill>
                <a:latin typeface="+mn-lt"/>
                <a:ea typeface="Open Sans" panose="020B0606030504020204" pitchFamily="34" charset="0"/>
                <a:cs typeface="Open Sans" panose="020B0606030504020204" pitchFamily="34" charset="0"/>
              </a:rPr>
              <a:t>consectetur</a:t>
            </a:r>
            <a:r>
              <a:rPr lang="en-US" sz="788" dirty="0">
                <a:solidFill>
                  <a:schemeClr val="tx2"/>
                </a:solidFill>
                <a:latin typeface="+mn-lt"/>
                <a:ea typeface="Open Sans" panose="020B0606030504020204" pitchFamily="34" charset="0"/>
                <a:cs typeface="Open Sans" panose="020B0606030504020204" pitchFamily="34" charset="0"/>
              </a:rPr>
              <a:t> </a:t>
            </a:r>
            <a:r>
              <a:rPr lang="en-US" sz="788" dirty="0" err="1">
                <a:solidFill>
                  <a:schemeClr val="tx2"/>
                </a:solidFill>
                <a:latin typeface="+mn-lt"/>
                <a:ea typeface="Open Sans" panose="020B0606030504020204" pitchFamily="34" charset="0"/>
                <a:cs typeface="Open Sans" panose="020B0606030504020204" pitchFamily="34" charset="0"/>
              </a:rPr>
              <a:t>adipiscing</a:t>
            </a:r>
            <a:r>
              <a:rPr lang="en-US" sz="788" dirty="0">
                <a:solidFill>
                  <a:schemeClr val="tx2"/>
                </a:solidFill>
                <a:latin typeface="+mn-lt"/>
                <a:ea typeface="Open Sans" panose="020B0606030504020204" pitchFamily="34" charset="0"/>
                <a:cs typeface="Open Sans" panose="020B0606030504020204" pitchFamily="34" charset="0"/>
              </a:rPr>
              <a:t> </a:t>
            </a:r>
            <a:r>
              <a:rPr lang="en-US" sz="788" dirty="0" err="1">
                <a:solidFill>
                  <a:schemeClr val="tx2"/>
                </a:solidFill>
                <a:latin typeface="+mn-lt"/>
                <a:ea typeface="Open Sans" panose="020B0606030504020204" pitchFamily="34" charset="0"/>
                <a:cs typeface="Open Sans" panose="020B0606030504020204" pitchFamily="34" charset="0"/>
              </a:rPr>
              <a:t>elit</a:t>
            </a:r>
            <a:r>
              <a:rPr lang="en-US" sz="788" dirty="0">
                <a:solidFill>
                  <a:schemeClr val="tx2"/>
                </a:solidFill>
                <a:latin typeface="+mn-lt"/>
                <a:ea typeface="Open Sans" panose="020B0606030504020204" pitchFamily="34" charset="0"/>
                <a:cs typeface="Open Sans" panose="020B0606030504020204" pitchFamily="34" charset="0"/>
              </a:rPr>
              <a:t>. Nunc </a:t>
            </a:r>
            <a:r>
              <a:rPr lang="en-US" sz="788" dirty="0" err="1">
                <a:solidFill>
                  <a:schemeClr val="tx2"/>
                </a:solidFill>
                <a:latin typeface="+mn-lt"/>
                <a:ea typeface="Open Sans" panose="020B0606030504020204" pitchFamily="34" charset="0"/>
                <a:cs typeface="Open Sans" panose="020B0606030504020204" pitchFamily="34" charset="0"/>
              </a:rPr>
              <a:t>bibendum</a:t>
            </a:r>
            <a:r>
              <a:rPr lang="en-US" sz="788" dirty="0">
                <a:solidFill>
                  <a:schemeClr val="tx2"/>
                </a:solidFill>
                <a:latin typeface="+mn-lt"/>
                <a:ea typeface="Open Sans" panose="020B0606030504020204" pitchFamily="34" charset="0"/>
                <a:cs typeface="Open Sans" panose="020B0606030504020204" pitchFamily="34" charset="0"/>
              </a:rPr>
              <a:t> </a:t>
            </a:r>
            <a:r>
              <a:rPr lang="en-US" sz="788" dirty="0" err="1">
                <a:solidFill>
                  <a:schemeClr val="tx2"/>
                </a:solidFill>
                <a:latin typeface="+mn-lt"/>
                <a:ea typeface="Open Sans" panose="020B0606030504020204" pitchFamily="34" charset="0"/>
                <a:cs typeface="Open Sans" panose="020B0606030504020204" pitchFamily="34" charset="0"/>
              </a:rPr>
              <a:t>eleifend</a:t>
            </a:r>
            <a:r>
              <a:rPr lang="en-US" sz="788" dirty="0">
                <a:solidFill>
                  <a:schemeClr val="tx2"/>
                </a:solidFill>
                <a:latin typeface="+mn-lt"/>
                <a:ea typeface="Open Sans" panose="020B0606030504020204" pitchFamily="34" charset="0"/>
                <a:cs typeface="Open Sans" panose="020B0606030504020204" pitchFamily="34" charset="0"/>
              </a:rPr>
              <a:t> </a:t>
            </a:r>
            <a:r>
              <a:rPr lang="en-US" sz="788" dirty="0" err="1">
                <a:solidFill>
                  <a:schemeClr val="tx2"/>
                </a:solidFill>
                <a:latin typeface="+mn-lt"/>
                <a:ea typeface="Open Sans" panose="020B0606030504020204" pitchFamily="34" charset="0"/>
                <a:cs typeface="Open Sans" panose="020B0606030504020204" pitchFamily="34" charset="0"/>
              </a:rPr>
              <a:t>tortor</a:t>
            </a:r>
            <a:r>
              <a:rPr lang="en-US" sz="788" dirty="0">
                <a:solidFill>
                  <a:schemeClr val="tx2"/>
                </a:solidFill>
                <a:latin typeface="+mn-lt"/>
                <a:ea typeface="Open Sans" panose="020B0606030504020204" pitchFamily="34" charset="0"/>
                <a:cs typeface="Open Sans" panose="020B0606030504020204" pitchFamily="34" charset="0"/>
              </a:rPr>
              <a:t>, non porta </a:t>
            </a:r>
            <a:r>
              <a:rPr lang="en-US" sz="788" dirty="0" err="1">
                <a:solidFill>
                  <a:schemeClr val="tx2"/>
                </a:solidFill>
                <a:latin typeface="+mn-lt"/>
                <a:ea typeface="Open Sans" panose="020B0606030504020204" pitchFamily="34" charset="0"/>
                <a:cs typeface="Open Sans" panose="020B0606030504020204" pitchFamily="34" charset="0"/>
              </a:rPr>
              <a:t>justo</a:t>
            </a:r>
            <a:r>
              <a:rPr lang="en-US" sz="788" dirty="0">
                <a:solidFill>
                  <a:schemeClr val="tx2"/>
                </a:solidFill>
                <a:latin typeface="+mn-lt"/>
                <a:ea typeface="Open Sans" panose="020B0606030504020204" pitchFamily="34" charset="0"/>
                <a:cs typeface="Open Sans" panose="020B0606030504020204" pitchFamily="34" charset="0"/>
              </a:rPr>
              <a:t> gravida </a:t>
            </a:r>
            <a:r>
              <a:rPr lang="en-US" sz="788" dirty="0" err="1">
                <a:solidFill>
                  <a:schemeClr val="tx2"/>
                </a:solidFill>
                <a:latin typeface="+mn-lt"/>
                <a:ea typeface="Open Sans" panose="020B0606030504020204" pitchFamily="34" charset="0"/>
                <a:cs typeface="Open Sans" panose="020B0606030504020204" pitchFamily="34" charset="0"/>
              </a:rPr>
              <a:t>posuere</a:t>
            </a:r>
            <a:r>
              <a:rPr lang="en-US" sz="788" dirty="0">
                <a:solidFill>
                  <a:schemeClr val="tx2"/>
                </a:solidFill>
                <a:latin typeface="+mn-lt"/>
                <a:ea typeface="Open Sans" panose="020B0606030504020204" pitchFamily="34" charset="0"/>
                <a:cs typeface="Open Sans" panose="020B0606030504020204" pitchFamily="34" charset="0"/>
              </a:rPr>
              <a:t>. </a:t>
            </a:r>
          </a:p>
        </p:txBody>
      </p:sp>
      <p:sp>
        <p:nvSpPr>
          <p:cNvPr id="106" name="TextBox 26">
            <a:extLst>
              <a:ext uri="{FF2B5EF4-FFF2-40B4-BE49-F238E27FC236}">
                <a16:creationId xmlns:a16="http://schemas.microsoft.com/office/drawing/2014/main" id="{5827E562-9D6E-42FD-A5FF-74EDDE2E31E0}"/>
              </a:ext>
            </a:extLst>
          </p:cNvPr>
          <p:cNvSpPr txBox="1"/>
          <p:nvPr/>
        </p:nvSpPr>
        <p:spPr>
          <a:xfrm>
            <a:off x="5537608" y="3129348"/>
            <a:ext cx="3007772" cy="276999"/>
          </a:xfrm>
          <a:prstGeom prst="rect">
            <a:avLst/>
          </a:prstGeom>
          <a:noFill/>
        </p:spPr>
        <p:txBody>
          <a:bodyPr wrap="square" rtlCol="0">
            <a:spAutoFit/>
          </a:bodyPr>
          <a:lstStyle/>
          <a:p>
            <a:r>
              <a:rPr lang="en-US" sz="1200" dirty="0">
                <a:solidFill>
                  <a:schemeClr val="tx2"/>
                </a:solidFill>
                <a:ea typeface="Open Sans" panose="020B0606030504020204" pitchFamily="34" charset="0"/>
                <a:cs typeface="Open Sans" panose="020B0606030504020204" pitchFamily="34" charset="0"/>
              </a:rPr>
              <a:t>Your Title Here</a:t>
            </a:r>
          </a:p>
        </p:txBody>
      </p:sp>
      <p:sp>
        <p:nvSpPr>
          <p:cNvPr id="107" name="Rectangle 27">
            <a:extLst>
              <a:ext uri="{FF2B5EF4-FFF2-40B4-BE49-F238E27FC236}">
                <a16:creationId xmlns:a16="http://schemas.microsoft.com/office/drawing/2014/main" id="{2859AD73-A79F-44B3-ADF6-15C3EE1BF637}"/>
              </a:ext>
            </a:extLst>
          </p:cNvPr>
          <p:cNvSpPr>
            <a:spLocks noChangeArrowheads="1"/>
          </p:cNvSpPr>
          <p:nvPr/>
        </p:nvSpPr>
        <p:spPr bwMode="auto">
          <a:xfrm>
            <a:off x="5537608" y="3305037"/>
            <a:ext cx="3007772" cy="4335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3600">
                <a:solidFill>
                  <a:schemeClr val="tx1"/>
                </a:solidFill>
                <a:latin typeface="Calibri" panose="020F0502020204030204" pitchFamily="34" charset="0"/>
              </a:defRPr>
            </a:lvl1pPr>
            <a:lvl2pPr marL="742950" indent="-285750">
              <a:defRPr sz="3600">
                <a:solidFill>
                  <a:schemeClr val="tx1"/>
                </a:solidFill>
                <a:latin typeface="Calibri" panose="020F0502020204030204" pitchFamily="34" charset="0"/>
              </a:defRPr>
            </a:lvl2pPr>
            <a:lvl3pPr marL="1143000" indent="-228600">
              <a:defRPr sz="3600">
                <a:solidFill>
                  <a:schemeClr val="tx1"/>
                </a:solidFill>
                <a:latin typeface="Calibri" panose="020F0502020204030204" pitchFamily="34" charset="0"/>
              </a:defRPr>
            </a:lvl3pPr>
            <a:lvl4pPr marL="1600200" indent="-228600">
              <a:defRPr sz="3600">
                <a:solidFill>
                  <a:schemeClr val="tx1"/>
                </a:solidFill>
                <a:latin typeface="Calibri" panose="020F0502020204030204" pitchFamily="34" charset="0"/>
              </a:defRPr>
            </a:lvl4pPr>
            <a:lvl5pPr marL="2057400" indent="-228600">
              <a:defRPr sz="3600">
                <a:solidFill>
                  <a:schemeClr val="tx1"/>
                </a:solidFill>
                <a:latin typeface="Calibri" panose="020F0502020204030204" pitchFamily="34" charset="0"/>
              </a:defRPr>
            </a:lvl5pPr>
            <a:lvl6pPr marL="2514600" indent="-228600" defTabSz="1827213" fontAlgn="base">
              <a:spcBef>
                <a:spcPct val="0"/>
              </a:spcBef>
              <a:spcAft>
                <a:spcPct val="0"/>
              </a:spcAft>
              <a:defRPr sz="3600">
                <a:solidFill>
                  <a:schemeClr val="tx1"/>
                </a:solidFill>
                <a:latin typeface="Calibri" panose="020F0502020204030204" pitchFamily="34" charset="0"/>
              </a:defRPr>
            </a:lvl6pPr>
            <a:lvl7pPr marL="2971800" indent="-228600" defTabSz="1827213" fontAlgn="base">
              <a:spcBef>
                <a:spcPct val="0"/>
              </a:spcBef>
              <a:spcAft>
                <a:spcPct val="0"/>
              </a:spcAft>
              <a:defRPr sz="3600">
                <a:solidFill>
                  <a:schemeClr val="tx1"/>
                </a:solidFill>
                <a:latin typeface="Calibri" panose="020F0502020204030204" pitchFamily="34" charset="0"/>
              </a:defRPr>
            </a:lvl7pPr>
            <a:lvl8pPr marL="3429000" indent="-228600" defTabSz="1827213" fontAlgn="base">
              <a:spcBef>
                <a:spcPct val="0"/>
              </a:spcBef>
              <a:spcAft>
                <a:spcPct val="0"/>
              </a:spcAft>
              <a:defRPr sz="3600">
                <a:solidFill>
                  <a:schemeClr val="tx1"/>
                </a:solidFill>
                <a:latin typeface="Calibri" panose="020F0502020204030204" pitchFamily="34" charset="0"/>
              </a:defRPr>
            </a:lvl8pPr>
            <a:lvl9pPr marL="3886200" indent="-228600" defTabSz="1827213" fontAlgn="base">
              <a:spcBef>
                <a:spcPct val="0"/>
              </a:spcBef>
              <a:spcAft>
                <a:spcPct val="0"/>
              </a:spcAft>
              <a:defRPr sz="3600">
                <a:solidFill>
                  <a:schemeClr val="tx1"/>
                </a:solidFill>
                <a:latin typeface="Calibri" panose="020F0502020204030204" pitchFamily="34" charset="0"/>
              </a:defRPr>
            </a:lvl9pPr>
          </a:lstStyle>
          <a:p>
            <a:pPr>
              <a:lnSpc>
                <a:spcPct val="150000"/>
              </a:lnSpc>
            </a:pPr>
            <a:r>
              <a:rPr lang="en-US" sz="788" dirty="0">
                <a:solidFill>
                  <a:schemeClr val="tx2"/>
                </a:solidFill>
                <a:latin typeface="+mn-lt"/>
                <a:ea typeface="Open Sans" panose="020B0606030504020204" pitchFamily="34" charset="0"/>
                <a:cs typeface="Open Sans" panose="020B0606030504020204" pitchFamily="34" charset="0"/>
              </a:rPr>
              <a:t>Lorem ipsum dolor sit </a:t>
            </a:r>
            <a:r>
              <a:rPr lang="en-US" sz="788" dirty="0" err="1">
                <a:solidFill>
                  <a:schemeClr val="tx2"/>
                </a:solidFill>
                <a:latin typeface="+mn-lt"/>
                <a:ea typeface="Open Sans" panose="020B0606030504020204" pitchFamily="34" charset="0"/>
                <a:cs typeface="Open Sans" panose="020B0606030504020204" pitchFamily="34" charset="0"/>
              </a:rPr>
              <a:t>amet</a:t>
            </a:r>
            <a:r>
              <a:rPr lang="en-US" sz="788" dirty="0">
                <a:solidFill>
                  <a:schemeClr val="tx2"/>
                </a:solidFill>
                <a:latin typeface="+mn-lt"/>
                <a:ea typeface="Open Sans" panose="020B0606030504020204" pitchFamily="34" charset="0"/>
                <a:cs typeface="Open Sans" panose="020B0606030504020204" pitchFamily="34" charset="0"/>
              </a:rPr>
              <a:t>, </a:t>
            </a:r>
            <a:r>
              <a:rPr lang="en-US" sz="788" dirty="0" err="1">
                <a:solidFill>
                  <a:schemeClr val="tx2"/>
                </a:solidFill>
                <a:latin typeface="+mn-lt"/>
                <a:ea typeface="Open Sans" panose="020B0606030504020204" pitchFamily="34" charset="0"/>
                <a:cs typeface="Open Sans" panose="020B0606030504020204" pitchFamily="34" charset="0"/>
              </a:rPr>
              <a:t>consectetur</a:t>
            </a:r>
            <a:r>
              <a:rPr lang="en-US" sz="788" dirty="0">
                <a:solidFill>
                  <a:schemeClr val="tx2"/>
                </a:solidFill>
                <a:latin typeface="+mn-lt"/>
                <a:ea typeface="Open Sans" panose="020B0606030504020204" pitchFamily="34" charset="0"/>
                <a:cs typeface="Open Sans" panose="020B0606030504020204" pitchFamily="34" charset="0"/>
              </a:rPr>
              <a:t> </a:t>
            </a:r>
            <a:r>
              <a:rPr lang="en-US" sz="788" dirty="0" err="1">
                <a:solidFill>
                  <a:schemeClr val="tx2"/>
                </a:solidFill>
                <a:latin typeface="+mn-lt"/>
                <a:ea typeface="Open Sans" panose="020B0606030504020204" pitchFamily="34" charset="0"/>
                <a:cs typeface="Open Sans" panose="020B0606030504020204" pitchFamily="34" charset="0"/>
              </a:rPr>
              <a:t>adipiscing</a:t>
            </a:r>
            <a:r>
              <a:rPr lang="en-US" sz="788" dirty="0">
                <a:solidFill>
                  <a:schemeClr val="tx2"/>
                </a:solidFill>
                <a:latin typeface="+mn-lt"/>
                <a:ea typeface="Open Sans" panose="020B0606030504020204" pitchFamily="34" charset="0"/>
                <a:cs typeface="Open Sans" panose="020B0606030504020204" pitchFamily="34" charset="0"/>
              </a:rPr>
              <a:t> </a:t>
            </a:r>
            <a:r>
              <a:rPr lang="en-US" sz="788" dirty="0" err="1">
                <a:solidFill>
                  <a:schemeClr val="tx2"/>
                </a:solidFill>
                <a:latin typeface="+mn-lt"/>
                <a:ea typeface="Open Sans" panose="020B0606030504020204" pitchFamily="34" charset="0"/>
                <a:cs typeface="Open Sans" panose="020B0606030504020204" pitchFamily="34" charset="0"/>
              </a:rPr>
              <a:t>elit</a:t>
            </a:r>
            <a:r>
              <a:rPr lang="en-US" sz="788" dirty="0">
                <a:solidFill>
                  <a:schemeClr val="tx2"/>
                </a:solidFill>
                <a:latin typeface="+mn-lt"/>
                <a:ea typeface="Open Sans" panose="020B0606030504020204" pitchFamily="34" charset="0"/>
                <a:cs typeface="Open Sans" panose="020B0606030504020204" pitchFamily="34" charset="0"/>
              </a:rPr>
              <a:t>. Nunc </a:t>
            </a:r>
            <a:r>
              <a:rPr lang="en-US" sz="788" dirty="0" err="1">
                <a:solidFill>
                  <a:schemeClr val="tx2"/>
                </a:solidFill>
                <a:latin typeface="+mn-lt"/>
                <a:ea typeface="Open Sans" panose="020B0606030504020204" pitchFamily="34" charset="0"/>
                <a:cs typeface="Open Sans" panose="020B0606030504020204" pitchFamily="34" charset="0"/>
              </a:rPr>
              <a:t>bibendum</a:t>
            </a:r>
            <a:r>
              <a:rPr lang="en-US" sz="788" dirty="0">
                <a:solidFill>
                  <a:schemeClr val="tx2"/>
                </a:solidFill>
                <a:latin typeface="+mn-lt"/>
                <a:ea typeface="Open Sans" panose="020B0606030504020204" pitchFamily="34" charset="0"/>
                <a:cs typeface="Open Sans" panose="020B0606030504020204" pitchFamily="34" charset="0"/>
              </a:rPr>
              <a:t> </a:t>
            </a:r>
            <a:r>
              <a:rPr lang="en-US" sz="788" dirty="0" err="1">
                <a:solidFill>
                  <a:schemeClr val="tx2"/>
                </a:solidFill>
                <a:latin typeface="+mn-lt"/>
                <a:ea typeface="Open Sans" panose="020B0606030504020204" pitchFamily="34" charset="0"/>
                <a:cs typeface="Open Sans" panose="020B0606030504020204" pitchFamily="34" charset="0"/>
              </a:rPr>
              <a:t>eleifend</a:t>
            </a:r>
            <a:r>
              <a:rPr lang="en-US" sz="788" dirty="0">
                <a:solidFill>
                  <a:schemeClr val="tx2"/>
                </a:solidFill>
                <a:latin typeface="+mn-lt"/>
                <a:ea typeface="Open Sans" panose="020B0606030504020204" pitchFamily="34" charset="0"/>
                <a:cs typeface="Open Sans" panose="020B0606030504020204" pitchFamily="34" charset="0"/>
              </a:rPr>
              <a:t> </a:t>
            </a:r>
            <a:r>
              <a:rPr lang="en-US" sz="788" dirty="0" err="1">
                <a:solidFill>
                  <a:schemeClr val="tx2"/>
                </a:solidFill>
                <a:latin typeface="+mn-lt"/>
                <a:ea typeface="Open Sans" panose="020B0606030504020204" pitchFamily="34" charset="0"/>
                <a:cs typeface="Open Sans" panose="020B0606030504020204" pitchFamily="34" charset="0"/>
              </a:rPr>
              <a:t>tortor</a:t>
            </a:r>
            <a:r>
              <a:rPr lang="en-US" sz="788" dirty="0">
                <a:solidFill>
                  <a:schemeClr val="tx2"/>
                </a:solidFill>
                <a:latin typeface="+mn-lt"/>
                <a:ea typeface="Open Sans" panose="020B0606030504020204" pitchFamily="34" charset="0"/>
                <a:cs typeface="Open Sans" panose="020B0606030504020204" pitchFamily="34" charset="0"/>
              </a:rPr>
              <a:t>, non porta </a:t>
            </a:r>
            <a:r>
              <a:rPr lang="en-US" sz="788" dirty="0" err="1">
                <a:solidFill>
                  <a:schemeClr val="tx2"/>
                </a:solidFill>
                <a:latin typeface="+mn-lt"/>
                <a:ea typeface="Open Sans" panose="020B0606030504020204" pitchFamily="34" charset="0"/>
                <a:cs typeface="Open Sans" panose="020B0606030504020204" pitchFamily="34" charset="0"/>
              </a:rPr>
              <a:t>justo</a:t>
            </a:r>
            <a:r>
              <a:rPr lang="en-US" sz="788" dirty="0">
                <a:solidFill>
                  <a:schemeClr val="tx2"/>
                </a:solidFill>
                <a:latin typeface="+mn-lt"/>
                <a:ea typeface="Open Sans" panose="020B0606030504020204" pitchFamily="34" charset="0"/>
                <a:cs typeface="Open Sans" panose="020B0606030504020204" pitchFamily="34" charset="0"/>
              </a:rPr>
              <a:t> gravida </a:t>
            </a:r>
            <a:r>
              <a:rPr lang="en-US" sz="788" dirty="0" err="1">
                <a:solidFill>
                  <a:schemeClr val="tx2"/>
                </a:solidFill>
                <a:latin typeface="+mn-lt"/>
                <a:ea typeface="Open Sans" panose="020B0606030504020204" pitchFamily="34" charset="0"/>
                <a:cs typeface="Open Sans" panose="020B0606030504020204" pitchFamily="34" charset="0"/>
              </a:rPr>
              <a:t>posuere</a:t>
            </a:r>
            <a:r>
              <a:rPr lang="en-US" sz="788" dirty="0">
                <a:solidFill>
                  <a:schemeClr val="tx2"/>
                </a:solidFill>
                <a:latin typeface="+mn-lt"/>
                <a:ea typeface="Open Sans" panose="020B0606030504020204" pitchFamily="34" charset="0"/>
                <a:cs typeface="Open Sans" panose="020B0606030504020204" pitchFamily="34" charset="0"/>
              </a:rPr>
              <a:t>. </a:t>
            </a:r>
          </a:p>
        </p:txBody>
      </p:sp>
      <p:sp>
        <p:nvSpPr>
          <p:cNvPr id="108" name="TextBox 28">
            <a:extLst>
              <a:ext uri="{FF2B5EF4-FFF2-40B4-BE49-F238E27FC236}">
                <a16:creationId xmlns:a16="http://schemas.microsoft.com/office/drawing/2014/main" id="{FBF0B6CA-609D-49EA-B006-B326B0E8A001}"/>
              </a:ext>
            </a:extLst>
          </p:cNvPr>
          <p:cNvSpPr txBox="1"/>
          <p:nvPr/>
        </p:nvSpPr>
        <p:spPr>
          <a:xfrm>
            <a:off x="5549325" y="3841797"/>
            <a:ext cx="3007772" cy="276999"/>
          </a:xfrm>
          <a:prstGeom prst="rect">
            <a:avLst/>
          </a:prstGeom>
          <a:noFill/>
        </p:spPr>
        <p:txBody>
          <a:bodyPr wrap="square" rtlCol="0">
            <a:spAutoFit/>
          </a:bodyPr>
          <a:lstStyle/>
          <a:p>
            <a:r>
              <a:rPr lang="en-US" sz="1200" dirty="0">
                <a:solidFill>
                  <a:schemeClr val="tx2"/>
                </a:solidFill>
                <a:ea typeface="Open Sans" panose="020B0606030504020204" pitchFamily="34" charset="0"/>
                <a:cs typeface="Open Sans" panose="020B0606030504020204" pitchFamily="34" charset="0"/>
              </a:rPr>
              <a:t>Your Title Here</a:t>
            </a:r>
          </a:p>
        </p:txBody>
      </p:sp>
      <p:sp>
        <p:nvSpPr>
          <p:cNvPr id="109" name="Rectangle 29">
            <a:extLst>
              <a:ext uri="{FF2B5EF4-FFF2-40B4-BE49-F238E27FC236}">
                <a16:creationId xmlns:a16="http://schemas.microsoft.com/office/drawing/2014/main" id="{FB38AC1B-A1A3-4157-A45E-A972D7F2E835}"/>
              </a:ext>
            </a:extLst>
          </p:cNvPr>
          <p:cNvSpPr>
            <a:spLocks noChangeArrowheads="1"/>
          </p:cNvSpPr>
          <p:nvPr/>
        </p:nvSpPr>
        <p:spPr bwMode="auto">
          <a:xfrm>
            <a:off x="5549324" y="4017487"/>
            <a:ext cx="3007772" cy="4335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3600">
                <a:solidFill>
                  <a:schemeClr val="tx1"/>
                </a:solidFill>
                <a:latin typeface="Calibri" panose="020F0502020204030204" pitchFamily="34" charset="0"/>
              </a:defRPr>
            </a:lvl1pPr>
            <a:lvl2pPr marL="742950" indent="-285750">
              <a:defRPr sz="3600">
                <a:solidFill>
                  <a:schemeClr val="tx1"/>
                </a:solidFill>
                <a:latin typeface="Calibri" panose="020F0502020204030204" pitchFamily="34" charset="0"/>
              </a:defRPr>
            </a:lvl2pPr>
            <a:lvl3pPr marL="1143000" indent="-228600">
              <a:defRPr sz="3600">
                <a:solidFill>
                  <a:schemeClr val="tx1"/>
                </a:solidFill>
                <a:latin typeface="Calibri" panose="020F0502020204030204" pitchFamily="34" charset="0"/>
              </a:defRPr>
            </a:lvl3pPr>
            <a:lvl4pPr marL="1600200" indent="-228600">
              <a:defRPr sz="3600">
                <a:solidFill>
                  <a:schemeClr val="tx1"/>
                </a:solidFill>
                <a:latin typeface="Calibri" panose="020F0502020204030204" pitchFamily="34" charset="0"/>
              </a:defRPr>
            </a:lvl4pPr>
            <a:lvl5pPr marL="2057400" indent="-228600">
              <a:defRPr sz="3600">
                <a:solidFill>
                  <a:schemeClr val="tx1"/>
                </a:solidFill>
                <a:latin typeface="Calibri" panose="020F0502020204030204" pitchFamily="34" charset="0"/>
              </a:defRPr>
            </a:lvl5pPr>
            <a:lvl6pPr marL="2514600" indent="-228600" defTabSz="1827213" fontAlgn="base">
              <a:spcBef>
                <a:spcPct val="0"/>
              </a:spcBef>
              <a:spcAft>
                <a:spcPct val="0"/>
              </a:spcAft>
              <a:defRPr sz="3600">
                <a:solidFill>
                  <a:schemeClr val="tx1"/>
                </a:solidFill>
                <a:latin typeface="Calibri" panose="020F0502020204030204" pitchFamily="34" charset="0"/>
              </a:defRPr>
            </a:lvl6pPr>
            <a:lvl7pPr marL="2971800" indent="-228600" defTabSz="1827213" fontAlgn="base">
              <a:spcBef>
                <a:spcPct val="0"/>
              </a:spcBef>
              <a:spcAft>
                <a:spcPct val="0"/>
              </a:spcAft>
              <a:defRPr sz="3600">
                <a:solidFill>
                  <a:schemeClr val="tx1"/>
                </a:solidFill>
                <a:latin typeface="Calibri" panose="020F0502020204030204" pitchFamily="34" charset="0"/>
              </a:defRPr>
            </a:lvl7pPr>
            <a:lvl8pPr marL="3429000" indent="-228600" defTabSz="1827213" fontAlgn="base">
              <a:spcBef>
                <a:spcPct val="0"/>
              </a:spcBef>
              <a:spcAft>
                <a:spcPct val="0"/>
              </a:spcAft>
              <a:defRPr sz="3600">
                <a:solidFill>
                  <a:schemeClr val="tx1"/>
                </a:solidFill>
                <a:latin typeface="Calibri" panose="020F0502020204030204" pitchFamily="34" charset="0"/>
              </a:defRPr>
            </a:lvl8pPr>
            <a:lvl9pPr marL="3886200" indent="-228600" defTabSz="1827213" fontAlgn="base">
              <a:spcBef>
                <a:spcPct val="0"/>
              </a:spcBef>
              <a:spcAft>
                <a:spcPct val="0"/>
              </a:spcAft>
              <a:defRPr sz="3600">
                <a:solidFill>
                  <a:schemeClr val="tx1"/>
                </a:solidFill>
                <a:latin typeface="Calibri" panose="020F0502020204030204" pitchFamily="34" charset="0"/>
              </a:defRPr>
            </a:lvl9pPr>
          </a:lstStyle>
          <a:p>
            <a:pPr>
              <a:lnSpc>
                <a:spcPct val="150000"/>
              </a:lnSpc>
            </a:pPr>
            <a:r>
              <a:rPr lang="en-US" sz="788" dirty="0">
                <a:solidFill>
                  <a:schemeClr val="tx2"/>
                </a:solidFill>
                <a:latin typeface="+mn-lt"/>
                <a:ea typeface="Open Sans" panose="020B0606030504020204" pitchFamily="34" charset="0"/>
                <a:cs typeface="Open Sans" panose="020B0606030504020204" pitchFamily="34" charset="0"/>
              </a:rPr>
              <a:t>Lorem ipsum dolor sit </a:t>
            </a:r>
            <a:r>
              <a:rPr lang="en-US" sz="788" dirty="0" err="1">
                <a:solidFill>
                  <a:schemeClr val="tx2"/>
                </a:solidFill>
                <a:latin typeface="+mn-lt"/>
                <a:ea typeface="Open Sans" panose="020B0606030504020204" pitchFamily="34" charset="0"/>
                <a:cs typeface="Open Sans" panose="020B0606030504020204" pitchFamily="34" charset="0"/>
              </a:rPr>
              <a:t>amet</a:t>
            </a:r>
            <a:r>
              <a:rPr lang="en-US" sz="788" dirty="0">
                <a:solidFill>
                  <a:schemeClr val="tx2"/>
                </a:solidFill>
                <a:latin typeface="+mn-lt"/>
                <a:ea typeface="Open Sans" panose="020B0606030504020204" pitchFamily="34" charset="0"/>
                <a:cs typeface="Open Sans" panose="020B0606030504020204" pitchFamily="34" charset="0"/>
              </a:rPr>
              <a:t>, </a:t>
            </a:r>
            <a:r>
              <a:rPr lang="en-US" sz="788" dirty="0" err="1">
                <a:solidFill>
                  <a:schemeClr val="tx2"/>
                </a:solidFill>
                <a:latin typeface="+mn-lt"/>
                <a:ea typeface="Open Sans" panose="020B0606030504020204" pitchFamily="34" charset="0"/>
                <a:cs typeface="Open Sans" panose="020B0606030504020204" pitchFamily="34" charset="0"/>
              </a:rPr>
              <a:t>consectetur</a:t>
            </a:r>
            <a:r>
              <a:rPr lang="en-US" sz="788" dirty="0">
                <a:solidFill>
                  <a:schemeClr val="tx2"/>
                </a:solidFill>
                <a:latin typeface="+mn-lt"/>
                <a:ea typeface="Open Sans" panose="020B0606030504020204" pitchFamily="34" charset="0"/>
                <a:cs typeface="Open Sans" panose="020B0606030504020204" pitchFamily="34" charset="0"/>
              </a:rPr>
              <a:t> </a:t>
            </a:r>
            <a:r>
              <a:rPr lang="en-US" sz="788" dirty="0" err="1">
                <a:solidFill>
                  <a:schemeClr val="tx2"/>
                </a:solidFill>
                <a:latin typeface="+mn-lt"/>
                <a:ea typeface="Open Sans" panose="020B0606030504020204" pitchFamily="34" charset="0"/>
                <a:cs typeface="Open Sans" panose="020B0606030504020204" pitchFamily="34" charset="0"/>
              </a:rPr>
              <a:t>adipiscing</a:t>
            </a:r>
            <a:r>
              <a:rPr lang="en-US" sz="788" dirty="0">
                <a:solidFill>
                  <a:schemeClr val="tx2"/>
                </a:solidFill>
                <a:latin typeface="+mn-lt"/>
                <a:ea typeface="Open Sans" panose="020B0606030504020204" pitchFamily="34" charset="0"/>
                <a:cs typeface="Open Sans" panose="020B0606030504020204" pitchFamily="34" charset="0"/>
              </a:rPr>
              <a:t> </a:t>
            </a:r>
            <a:r>
              <a:rPr lang="en-US" sz="788" dirty="0" err="1">
                <a:solidFill>
                  <a:schemeClr val="tx2"/>
                </a:solidFill>
                <a:latin typeface="+mn-lt"/>
                <a:ea typeface="Open Sans" panose="020B0606030504020204" pitchFamily="34" charset="0"/>
                <a:cs typeface="Open Sans" panose="020B0606030504020204" pitchFamily="34" charset="0"/>
              </a:rPr>
              <a:t>elit</a:t>
            </a:r>
            <a:r>
              <a:rPr lang="en-US" sz="788" dirty="0">
                <a:solidFill>
                  <a:schemeClr val="tx2"/>
                </a:solidFill>
                <a:latin typeface="+mn-lt"/>
                <a:ea typeface="Open Sans" panose="020B0606030504020204" pitchFamily="34" charset="0"/>
                <a:cs typeface="Open Sans" panose="020B0606030504020204" pitchFamily="34" charset="0"/>
              </a:rPr>
              <a:t>. Nunc </a:t>
            </a:r>
            <a:r>
              <a:rPr lang="en-US" sz="788" dirty="0" err="1">
                <a:solidFill>
                  <a:schemeClr val="tx2"/>
                </a:solidFill>
                <a:latin typeface="+mn-lt"/>
                <a:ea typeface="Open Sans" panose="020B0606030504020204" pitchFamily="34" charset="0"/>
                <a:cs typeface="Open Sans" panose="020B0606030504020204" pitchFamily="34" charset="0"/>
              </a:rPr>
              <a:t>bibendum</a:t>
            </a:r>
            <a:r>
              <a:rPr lang="en-US" sz="788" dirty="0">
                <a:solidFill>
                  <a:schemeClr val="tx2"/>
                </a:solidFill>
                <a:latin typeface="+mn-lt"/>
                <a:ea typeface="Open Sans" panose="020B0606030504020204" pitchFamily="34" charset="0"/>
                <a:cs typeface="Open Sans" panose="020B0606030504020204" pitchFamily="34" charset="0"/>
              </a:rPr>
              <a:t> </a:t>
            </a:r>
            <a:r>
              <a:rPr lang="en-US" sz="788" dirty="0" err="1">
                <a:solidFill>
                  <a:schemeClr val="tx2"/>
                </a:solidFill>
                <a:latin typeface="+mn-lt"/>
                <a:ea typeface="Open Sans" panose="020B0606030504020204" pitchFamily="34" charset="0"/>
                <a:cs typeface="Open Sans" panose="020B0606030504020204" pitchFamily="34" charset="0"/>
              </a:rPr>
              <a:t>eleifend</a:t>
            </a:r>
            <a:r>
              <a:rPr lang="en-US" sz="788" dirty="0">
                <a:solidFill>
                  <a:schemeClr val="tx2"/>
                </a:solidFill>
                <a:latin typeface="+mn-lt"/>
                <a:ea typeface="Open Sans" panose="020B0606030504020204" pitchFamily="34" charset="0"/>
                <a:cs typeface="Open Sans" panose="020B0606030504020204" pitchFamily="34" charset="0"/>
              </a:rPr>
              <a:t> </a:t>
            </a:r>
            <a:r>
              <a:rPr lang="en-US" sz="788" dirty="0" err="1">
                <a:solidFill>
                  <a:schemeClr val="tx2"/>
                </a:solidFill>
                <a:latin typeface="+mn-lt"/>
                <a:ea typeface="Open Sans" panose="020B0606030504020204" pitchFamily="34" charset="0"/>
                <a:cs typeface="Open Sans" panose="020B0606030504020204" pitchFamily="34" charset="0"/>
              </a:rPr>
              <a:t>tortor</a:t>
            </a:r>
            <a:r>
              <a:rPr lang="en-US" sz="788" dirty="0">
                <a:solidFill>
                  <a:schemeClr val="tx2"/>
                </a:solidFill>
                <a:latin typeface="+mn-lt"/>
                <a:ea typeface="Open Sans" panose="020B0606030504020204" pitchFamily="34" charset="0"/>
                <a:cs typeface="Open Sans" panose="020B0606030504020204" pitchFamily="34" charset="0"/>
              </a:rPr>
              <a:t>, non porta </a:t>
            </a:r>
            <a:r>
              <a:rPr lang="en-US" sz="788" dirty="0" err="1">
                <a:solidFill>
                  <a:schemeClr val="tx2"/>
                </a:solidFill>
                <a:latin typeface="+mn-lt"/>
                <a:ea typeface="Open Sans" panose="020B0606030504020204" pitchFamily="34" charset="0"/>
                <a:cs typeface="Open Sans" panose="020B0606030504020204" pitchFamily="34" charset="0"/>
              </a:rPr>
              <a:t>justo</a:t>
            </a:r>
            <a:r>
              <a:rPr lang="en-US" sz="788" dirty="0">
                <a:solidFill>
                  <a:schemeClr val="tx2"/>
                </a:solidFill>
                <a:latin typeface="+mn-lt"/>
                <a:ea typeface="Open Sans" panose="020B0606030504020204" pitchFamily="34" charset="0"/>
                <a:cs typeface="Open Sans" panose="020B0606030504020204" pitchFamily="34" charset="0"/>
              </a:rPr>
              <a:t> gravida </a:t>
            </a:r>
            <a:r>
              <a:rPr lang="en-US" sz="788" dirty="0" err="1">
                <a:solidFill>
                  <a:schemeClr val="tx2"/>
                </a:solidFill>
                <a:latin typeface="+mn-lt"/>
                <a:ea typeface="Open Sans" panose="020B0606030504020204" pitchFamily="34" charset="0"/>
                <a:cs typeface="Open Sans" panose="020B0606030504020204" pitchFamily="34" charset="0"/>
              </a:rPr>
              <a:t>posuere</a:t>
            </a:r>
            <a:r>
              <a:rPr lang="en-US" sz="788" dirty="0">
                <a:solidFill>
                  <a:schemeClr val="tx2"/>
                </a:solidFill>
                <a:latin typeface="+mn-lt"/>
                <a:ea typeface="Open Sans" panose="020B0606030504020204" pitchFamily="34" charset="0"/>
                <a:cs typeface="Open Sans" panose="020B0606030504020204" pitchFamily="34" charset="0"/>
              </a:rPr>
              <a:t>. </a:t>
            </a:r>
          </a:p>
        </p:txBody>
      </p:sp>
    </p:spTree>
    <p:extLst>
      <p:ext uri="{BB962C8B-B14F-4D97-AF65-F5344CB8AC3E}">
        <p14:creationId xmlns:p14="http://schemas.microsoft.com/office/powerpoint/2010/main" val="4029985959"/>
      </p:ext>
    </p:extLst>
  </p:cSld>
  <p:clrMapOvr>
    <a:masterClrMapping/>
  </p:clrMapOvr>
  <mc:AlternateContent xmlns:mc="http://schemas.openxmlformats.org/markup-compatibility/2006">
    <mc:Choice xmlns:p14="http://schemas.microsoft.com/office/powerpoint/2010/main" Requires="p14">
      <p:transition spd="slow" p14:dur="1500" advTm="1000">
        <p:random/>
      </p:transition>
    </mc:Choice>
    <mc:Fallback>
      <p:transition spd="slow" advTm="1000">
        <p:random/>
      </p:transition>
    </mc:Fallback>
  </mc:AlternateContent>
  <mc:AlternateContent xmlns:mc="http://schemas.openxmlformats.org/markup-compatibility/2006">
    <mc:Choice xmlns:p14="http://schemas.microsoft.com/office/powerpoint/2010/main"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afterEffect" p14:presetBounceEnd="52000">
                                      <p:stCondLst>
                                        <p:cond delay="0"/>
                                      </p:stCondLst>
                                      <p:childTnLst>
                                        <p:set>
                                          <p:cBhvr>
                                            <p:cTn id="6" dur="1" fill="hold">
                                              <p:stCondLst>
                                                <p:cond delay="0"/>
                                              </p:stCondLst>
                                            </p:cTn>
                                            <p:tgtEl>
                                              <p:spTgt spid="86"/>
                                            </p:tgtEl>
                                            <p:attrNameLst>
                                              <p:attrName>style.visibility</p:attrName>
                                            </p:attrNameLst>
                                          </p:cBhvr>
                                          <p:to>
                                            <p:strVal val="visible"/>
                                          </p:to>
                                        </p:set>
                                        <p:anim calcmode="lin" valueType="num" p14:bounceEnd="52000">
                                          <p:cBhvr additive="base">
                                            <p:cTn id="7" dur="500" fill="hold"/>
                                            <p:tgtEl>
                                              <p:spTgt spid="86"/>
                                            </p:tgtEl>
                                            <p:attrNameLst>
                                              <p:attrName>ppt_x</p:attrName>
                                            </p:attrNameLst>
                                          </p:cBhvr>
                                          <p:tavLst>
                                            <p:tav tm="0">
                                              <p:val>
                                                <p:strVal val="0-#ppt_w/2"/>
                                              </p:val>
                                            </p:tav>
                                            <p:tav tm="100000">
                                              <p:val>
                                                <p:strVal val="#ppt_x"/>
                                              </p:val>
                                            </p:tav>
                                          </p:tavLst>
                                        </p:anim>
                                        <p:anim calcmode="lin" valueType="num" p14:bounceEnd="52000">
                                          <p:cBhvr additive="base">
                                            <p:cTn id="8" dur="500" fill="hold"/>
                                            <p:tgtEl>
                                              <p:spTgt spid="8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6" grpId="0"/>
        </p:bldLst>
      </p:timing>
    </mc:Choice>
    <mc:Fallback>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afterEffect">
                                      <p:stCondLst>
                                        <p:cond delay="0"/>
                                      </p:stCondLst>
                                      <p:childTnLst>
                                        <p:set>
                                          <p:cBhvr>
                                            <p:cTn id="6" dur="1" fill="hold">
                                              <p:stCondLst>
                                                <p:cond delay="0"/>
                                              </p:stCondLst>
                                            </p:cTn>
                                            <p:tgtEl>
                                              <p:spTgt spid="86"/>
                                            </p:tgtEl>
                                            <p:attrNameLst>
                                              <p:attrName>style.visibility</p:attrName>
                                            </p:attrNameLst>
                                          </p:cBhvr>
                                          <p:to>
                                            <p:strVal val="visible"/>
                                          </p:to>
                                        </p:set>
                                        <p:anim calcmode="lin" valueType="num">
                                          <p:cBhvr additive="base">
                                            <p:cTn id="7" dur="500" fill="hold"/>
                                            <p:tgtEl>
                                              <p:spTgt spid="86"/>
                                            </p:tgtEl>
                                            <p:attrNameLst>
                                              <p:attrName>ppt_x</p:attrName>
                                            </p:attrNameLst>
                                          </p:cBhvr>
                                          <p:tavLst>
                                            <p:tav tm="0">
                                              <p:val>
                                                <p:strVal val="0-#ppt_w/2"/>
                                              </p:val>
                                            </p:tav>
                                            <p:tav tm="100000">
                                              <p:val>
                                                <p:strVal val="#ppt_x"/>
                                              </p:val>
                                            </p:tav>
                                          </p:tavLst>
                                        </p:anim>
                                        <p:anim calcmode="lin" valueType="num">
                                          <p:cBhvr additive="base">
                                            <p:cTn id="8" dur="500" fill="hold"/>
                                            <p:tgtEl>
                                              <p:spTgt spid="8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6" grpId="0"/>
        </p:bldLst>
      </p:timing>
    </mc:Fallback>
  </mc:AlternateContent>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文本框 2"/>
          <p:cNvSpPr txBox="1"/>
          <p:nvPr/>
        </p:nvSpPr>
        <p:spPr>
          <a:xfrm>
            <a:off x="848632" y="127672"/>
            <a:ext cx="2464538" cy="415370"/>
          </a:xfrm>
          <a:prstGeom prst="rect">
            <a:avLst/>
          </a:prstGeom>
          <a:noFill/>
        </p:spPr>
        <p:txBody>
          <a:bodyPr wrap="square" rtlCol="0">
            <a:spAutoFit/>
          </a:bodyPr>
          <a:lstStyle/>
          <a:p>
            <a:pPr algn="ctr"/>
            <a:r>
              <a:rPr lang="en-US" altLang="zh-CN" sz="2099" b="1" dirty="0">
                <a:solidFill>
                  <a:srgbClr val="356377"/>
                </a:solidFill>
                <a:latin typeface="inpin heiti" panose="00000500000000000000" pitchFamily="2" charset="-122"/>
                <a:ea typeface="inpin heiti" panose="00000500000000000000" pitchFamily="2" charset="-122"/>
                <a:sym typeface="inpin heiti" panose="00000500000000000000" pitchFamily="2" charset="-122"/>
              </a:rPr>
              <a:t>Enter title</a:t>
            </a:r>
            <a:endParaRPr lang="zh-CN" altLang="en-US" sz="2099" b="1" dirty="0">
              <a:solidFill>
                <a:srgbClr val="356377"/>
              </a:solidFill>
              <a:latin typeface="inpin heiti" panose="00000500000000000000" pitchFamily="2" charset="-122"/>
              <a:ea typeface="inpin heiti" panose="00000500000000000000" pitchFamily="2" charset="-122"/>
              <a:sym typeface="inpin heiti" panose="00000500000000000000" pitchFamily="2" charset="-122"/>
            </a:endParaRPr>
          </a:p>
        </p:txBody>
      </p:sp>
      <p:grpSp>
        <p:nvGrpSpPr>
          <p:cNvPr id="6" name="组合 2">
            <a:extLst>
              <a:ext uri="{FF2B5EF4-FFF2-40B4-BE49-F238E27FC236}">
                <a16:creationId xmlns:a16="http://schemas.microsoft.com/office/drawing/2014/main" id="{9B64071C-A012-4448-AD69-2ACAEE970038}"/>
              </a:ext>
            </a:extLst>
          </p:cNvPr>
          <p:cNvGrpSpPr/>
          <p:nvPr/>
        </p:nvGrpSpPr>
        <p:grpSpPr>
          <a:xfrm>
            <a:off x="961122" y="1402869"/>
            <a:ext cx="2780580" cy="3215116"/>
            <a:chOff x="1310640" y="1757062"/>
            <a:chExt cx="3791756" cy="4384314"/>
          </a:xfrm>
        </p:grpSpPr>
        <p:grpSp>
          <p:nvGrpSpPr>
            <p:cNvPr id="7" name="Group 123">
              <a:extLst>
                <a:ext uri="{FF2B5EF4-FFF2-40B4-BE49-F238E27FC236}">
                  <a16:creationId xmlns:a16="http://schemas.microsoft.com/office/drawing/2014/main" id="{B68481B6-34FE-4853-8693-8D9E4DC47B03}"/>
                </a:ext>
              </a:extLst>
            </p:cNvPr>
            <p:cNvGrpSpPr/>
            <p:nvPr/>
          </p:nvGrpSpPr>
          <p:grpSpPr>
            <a:xfrm>
              <a:off x="3666663" y="2370926"/>
              <a:ext cx="583426" cy="582411"/>
              <a:chOff x="3595519" y="2699446"/>
              <a:chExt cx="583426" cy="582411"/>
            </a:xfrm>
            <a:solidFill>
              <a:schemeClr val="accent2"/>
            </a:solidFill>
          </p:grpSpPr>
          <p:sp>
            <p:nvSpPr>
              <p:cNvPr id="116" name="Freeform 196">
                <a:extLst>
                  <a:ext uri="{FF2B5EF4-FFF2-40B4-BE49-F238E27FC236}">
                    <a16:creationId xmlns:a16="http://schemas.microsoft.com/office/drawing/2014/main" id="{2BFEB83E-C1B7-4310-BAC2-5C215CA5B0B3}"/>
                  </a:ext>
                </a:extLst>
              </p:cNvPr>
              <p:cNvSpPr>
                <a:spLocks/>
              </p:cNvSpPr>
              <p:nvPr/>
            </p:nvSpPr>
            <p:spPr bwMode="auto">
              <a:xfrm>
                <a:off x="3641179" y="2744091"/>
                <a:ext cx="493121" cy="491092"/>
              </a:xfrm>
              <a:custGeom>
                <a:avLst/>
                <a:gdLst>
                  <a:gd name="T0" fmla="*/ 243 w 623"/>
                  <a:gd name="T1" fmla="*/ 585 h 622"/>
                  <a:gd name="T2" fmla="*/ 585 w 623"/>
                  <a:gd name="T3" fmla="*/ 380 h 622"/>
                  <a:gd name="T4" fmla="*/ 380 w 623"/>
                  <a:gd name="T5" fmla="*/ 38 h 622"/>
                  <a:gd name="T6" fmla="*/ 38 w 623"/>
                  <a:gd name="T7" fmla="*/ 243 h 622"/>
                  <a:gd name="T8" fmla="*/ 243 w 623"/>
                  <a:gd name="T9" fmla="*/ 585 h 622"/>
                </a:gdLst>
                <a:ahLst/>
                <a:cxnLst>
                  <a:cxn ang="0">
                    <a:pos x="T0" y="T1"/>
                  </a:cxn>
                  <a:cxn ang="0">
                    <a:pos x="T2" y="T3"/>
                  </a:cxn>
                  <a:cxn ang="0">
                    <a:pos x="T4" y="T5"/>
                  </a:cxn>
                  <a:cxn ang="0">
                    <a:pos x="T6" y="T7"/>
                  </a:cxn>
                  <a:cxn ang="0">
                    <a:pos x="T8" y="T9"/>
                  </a:cxn>
                </a:cxnLst>
                <a:rect l="0" t="0" r="r" b="b"/>
                <a:pathLst>
                  <a:path w="623" h="622">
                    <a:moveTo>
                      <a:pt x="243" y="585"/>
                    </a:moveTo>
                    <a:cubicBezTo>
                      <a:pt x="394" y="622"/>
                      <a:pt x="547" y="531"/>
                      <a:pt x="585" y="380"/>
                    </a:cubicBezTo>
                    <a:cubicBezTo>
                      <a:pt x="623" y="229"/>
                      <a:pt x="531" y="76"/>
                      <a:pt x="380" y="38"/>
                    </a:cubicBezTo>
                    <a:cubicBezTo>
                      <a:pt x="229" y="0"/>
                      <a:pt x="76" y="92"/>
                      <a:pt x="38" y="243"/>
                    </a:cubicBezTo>
                    <a:cubicBezTo>
                      <a:pt x="0" y="394"/>
                      <a:pt x="92" y="547"/>
                      <a:pt x="243" y="58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gency FB" panose="020B0503020202020204" pitchFamily="34" charset="0"/>
                  <a:ea typeface="微软雅黑" panose="020B0503020204020204" pitchFamily="34" charset="-122"/>
                  <a:cs typeface="+mn-ea"/>
                  <a:sym typeface="Agency FB" panose="020B0503020202020204" pitchFamily="34" charset="0"/>
                </a:endParaRPr>
              </a:p>
            </p:txBody>
          </p:sp>
          <p:sp>
            <p:nvSpPr>
              <p:cNvPr id="117" name="Freeform 198">
                <a:extLst>
                  <a:ext uri="{FF2B5EF4-FFF2-40B4-BE49-F238E27FC236}">
                    <a16:creationId xmlns:a16="http://schemas.microsoft.com/office/drawing/2014/main" id="{569B724A-F7EA-4BC5-85EE-2D59B309E83E}"/>
                  </a:ext>
                </a:extLst>
              </p:cNvPr>
              <p:cNvSpPr>
                <a:spLocks/>
              </p:cNvSpPr>
              <p:nvPr/>
            </p:nvSpPr>
            <p:spPr bwMode="auto">
              <a:xfrm>
                <a:off x="3595519" y="2902377"/>
                <a:ext cx="129876" cy="145096"/>
              </a:xfrm>
              <a:custGeom>
                <a:avLst/>
                <a:gdLst>
                  <a:gd name="T0" fmla="*/ 115 w 128"/>
                  <a:gd name="T1" fmla="*/ 143 h 143"/>
                  <a:gd name="T2" fmla="*/ 128 w 128"/>
                  <a:gd name="T3" fmla="*/ 0 h 143"/>
                  <a:gd name="T4" fmla="*/ 6 w 128"/>
                  <a:gd name="T5" fmla="*/ 27 h 143"/>
                  <a:gd name="T6" fmla="*/ 0 w 128"/>
                  <a:gd name="T7" fmla="*/ 95 h 143"/>
                  <a:gd name="T8" fmla="*/ 115 w 128"/>
                  <a:gd name="T9" fmla="*/ 143 h 143"/>
                </a:gdLst>
                <a:ahLst/>
                <a:cxnLst>
                  <a:cxn ang="0">
                    <a:pos x="T0" y="T1"/>
                  </a:cxn>
                  <a:cxn ang="0">
                    <a:pos x="T2" y="T3"/>
                  </a:cxn>
                  <a:cxn ang="0">
                    <a:pos x="T4" y="T5"/>
                  </a:cxn>
                  <a:cxn ang="0">
                    <a:pos x="T6" y="T7"/>
                  </a:cxn>
                  <a:cxn ang="0">
                    <a:pos x="T8" y="T9"/>
                  </a:cxn>
                </a:cxnLst>
                <a:rect l="0" t="0" r="r" b="b"/>
                <a:pathLst>
                  <a:path w="128" h="143">
                    <a:moveTo>
                      <a:pt x="115" y="143"/>
                    </a:moveTo>
                    <a:lnTo>
                      <a:pt x="128" y="0"/>
                    </a:lnTo>
                    <a:lnTo>
                      <a:pt x="6" y="27"/>
                    </a:lnTo>
                    <a:lnTo>
                      <a:pt x="0" y="95"/>
                    </a:lnTo>
                    <a:lnTo>
                      <a:pt x="115" y="14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gency FB" panose="020B0503020202020204" pitchFamily="34" charset="0"/>
                  <a:ea typeface="微软雅黑" panose="020B0503020204020204" pitchFamily="34" charset="-122"/>
                  <a:cs typeface="+mn-ea"/>
                  <a:sym typeface="Agency FB" panose="020B0503020202020204" pitchFamily="34" charset="0"/>
                </a:endParaRPr>
              </a:p>
            </p:txBody>
          </p:sp>
          <p:sp>
            <p:nvSpPr>
              <p:cNvPr id="118" name="Freeform 199">
                <a:extLst>
                  <a:ext uri="{FF2B5EF4-FFF2-40B4-BE49-F238E27FC236}">
                    <a16:creationId xmlns:a16="http://schemas.microsoft.com/office/drawing/2014/main" id="{4D6F6CBF-4A6B-426A-83FE-045E69E1802C}"/>
                  </a:ext>
                </a:extLst>
              </p:cNvPr>
              <p:cNvSpPr>
                <a:spLocks/>
              </p:cNvSpPr>
              <p:nvPr/>
            </p:nvSpPr>
            <p:spPr bwMode="auto">
              <a:xfrm>
                <a:off x="3798449" y="3152996"/>
                <a:ext cx="146110" cy="128861"/>
              </a:xfrm>
              <a:custGeom>
                <a:avLst/>
                <a:gdLst>
                  <a:gd name="T0" fmla="*/ 0 w 144"/>
                  <a:gd name="T1" fmla="*/ 0 h 127"/>
                  <a:gd name="T2" fmla="*/ 144 w 144"/>
                  <a:gd name="T3" fmla="*/ 12 h 127"/>
                  <a:gd name="T4" fmla="*/ 95 w 144"/>
                  <a:gd name="T5" fmla="*/ 127 h 127"/>
                  <a:gd name="T6" fmla="*/ 27 w 144"/>
                  <a:gd name="T7" fmla="*/ 121 h 127"/>
                  <a:gd name="T8" fmla="*/ 0 w 144"/>
                  <a:gd name="T9" fmla="*/ 0 h 127"/>
                </a:gdLst>
                <a:ahLst/>
                <a:cxnLst>
                  <a:cxn ang="0">
                    <a:pos x="T0" y="T1"/>
                  </a:cxn>
                  <a:cxn ang="0">
                    <a:pos x="T2" y="T3"/>
                  </a:cxn>
                  <a:cxn ang="0">
                    <a:pos x="T4" y="T5"/>
                  </a:cxn>
                  <a:cxn ang="0">
                    <a:pos x="T6" y="T7"/>
                  </a:cxn>
                  <a:cxn ang="0">
                    <a:pos x="T8" y="T9"/>
                  </a:cxn>
                </a:cxnLst>
                <a:rect l="0" t="0" r="r" b="b"/>
                <a:pathLst>
                  <a:path w="144" h="127">
                    <a:moveTo>
                      <a:pt x="0" y="0"/>
                    </a:moveTo>
                    <a:lnTo>
                      <a:pt x="144" y="12"/>
                    </a:lnTo>
                    <a:lnTo>
                      <a:pt x="95" y="127"/>
                    </a:lnTo>
                    <a:lnTo>
                      <a:pt x="27" y="121"/>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gency FB" panose="020B0503020202020204" pitchFamily="34" charset="0"/>
                  <a:ea typeface="微软雅黑" panose="020B0503020204020204" pitchFamily="34" charset="-122"/>
                  <a:cs typeface="+mn-ea"/>
                  <a:sym typeface="Agency FB" panose="020B0503020202020204" pitchFamily="34" charset="0"/>
                </a:endParaRPr>
              </a:p>
            </p:txBody>
          </p:sp>
          <p:sp>
            <p:nvSpPr>
              <p:cNvPr id="119" name="Freeform 200">
                <a:extLst>
                  <a:ext uri="{FF2B5EF4-FFF2-40B4-BE49-F238E27FC236}">
                    <a16:creationId xmlns:a16="http://schemas.microsoft.com/office/drawing/2014/main" id="{F727F618-E37C-4CFE-A7FA-E5D619A0CE1D}"/>
                  </a:ext>
                </a:extLst>
              </p:cNvPr>
              <p:cNvSpPr>
                <a:spLocks/>
              </p:cNvSpPr>
              <p:nvPr/>
            </p:nvSpPr>
            <p:spPr bwMode="auto">
              <a:xfrm>
                <a:off x="4049069" y="2931802"/>
                <a:ext cx="129876" cy="146110"/>
              </a:xfrm>
              <a:custGeom>
                <a:avLst/>
                <a:gdLst>
                  <a:gd name="T0" fmla="*/ 14 w 128"/>
                  <a:gd name="T1" fmla="*/ 0 h 144"/>
                  <a:gd name="T2" fmla="*/ 0 w 128"/>
                  <a:gd name="T3" fmla="*/ 144 h 144"/>
                  <a:gd name="T4" fmla="*/ 122 w 128"/>
                  <a:gd name="T5" fmla="*/ 117 h 144"/>
                  <a:gd name="T6" fmla="*/ 128 w 128"/>
                  <a:gd name="T7" fmla="*/ 49 h 144"/>
                  <a:gd name="T8" fmla="*/ 14 w 128"/>
                  <a:gd name="T9" fmla="*/ 0 h 144"/>
                </a:gdLst>
                <a:ahLst/>
                <a:cxnLst>
                  <a:cxn ang="0">
                    <a:pos x="T0" y="T1"/>
                  </a:cxn>
                  <a:cxn ang="0">
                    <a:pos x="T2" y="T3"/>
                  </a:cxn>
                  <a:cxn ang="0">
                    <a:pos x="T4" y="T5"/>
                  </a:cxn>
                  <a:cxn ang="0">
                    <a:pos x="T6" y="T7"/>
                  </a:cxn>
                  <a:cxn ang="0">
                    <a:pos x="T8" y="T9"/>
                  </a:cxn>
                </a:cxnLst>
                <a:rect l="0" t="0" r="r" b="b"/>
                <a:pathLst>
                  <a:path w="128" h="144">
                    <a:moveTo>
                      <a:pt x="14" y="0"/>
                    </a:moveTo>
                    <a:lnTo>
                      <a:pt x="0" y="144"/>
                    </a:lnTo>
                    <a:lnTo>
                      <a:pt x="122" y="117"/>
                    </a:lnTo>
                    <a:lnTo>
                      <a:pt x="128" y="49"/>
                    </a:lnTo>
                    <a:lnTo>
                      <a:pt x="1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gency FB" panose="020B0503020202020204" pitchFamily="34" charset="0"/>
                  <a:ea typeface="微软雅黑" panose="020B0503020204020204" pitchFamily="34" charset="-122"/>
                  <a:cs typeface="+mn-ea"/>
                  <a:sym typeface="Agency FB" panose="020B0503020202020204" pitchFamily="34" charset="0"/>
                </a:endParaRPr>
              </a:p>
            </p:txBody>
          </p:sp>
          <p:sp>
            <p:nvSpPr>
              <p:cNvPr id="120" name="Freeform 201">
                <a:extLst>
                  <a:ext uri="{FF2B5EF4-FFF2-40B4-BE49-F238E27FC236}">
                    <a16:creationId xmlns:a16="http://schemas.microsoft.com/office/drawing/2014/main" id="{B00F8438-9DA4-41C0-8F55-33EAA1FD3F01}"/>
                  </a:ext>
                </a:extLst>
              </p:cNvPr>
              <p:cNvSpPr>
                <a:spLocks/>
              </p:cNvSpPr>
              <p:nvPr/>
            </p:nvSpPr>
            <p:spPr bwMode="auto">
              <a:xfrm>
                <a:off x="3830918" y="2699446"/>
                <a:ext cx="146110" cy="129876"/>
              </a:xfrm>
              <a:custGeom>
                <a:avLst/>
                <a:gdLst>
                  <a:gd name="T0" fmla="*/ 144 w 144"/>
                  <a:gd name="T1" fmla="*/ 128 h 128"/>
                  <a:gd name="T2" fmla="*/ 0 w 144"/>
                  <a:gd name="T3" fmla="*/ 115 h 128"/>
                  <a:gd name="T4" fmla="*/ 49 w 144"/>
                  <a:gd name="T5" fmla="*/ 0 h 128"/>
                  <a:gd name="T6" fmla="*/ 117 w 144"/>
                  <a:gd name="T7" fmla="*/ 7 h 128"/>
                  <a:gd name="T8" fmla="*/ 144 w 144"/>
                  <a:gd name="T9" fmla="*/ 128 h 128"/>
                </a:gdLst>
                <a:ahLst/>
                <a:cxnLst>
                  <a:cxn ang="0">
                    <a:pos x="T0" y="T1"/>
                  </a:cxn>
                  <a:cxn ang="0">
                    <a:pos x="T2" y="T3"/>
                  </a:cxn>
                  <a:cxn ang="0">
                    <a:pos x="T4" y="T5"/>
                  </a:cxn>
                  <a:cxn ang="0">
                    <a:pos x="T6" y="T7"/>
                  </a:cxn>
                  <a:cxn ang="0">
                    <a:pos x="T8" y="T9"/>
                  </a:cxn>
                </a:cxnLst>
                <a:rect l="0" t="0" r="r" b="b"/>
                <a:pathLst>
                  <a:path w="144" h="128">
                    <a:moveTo>
                      <a:pt x="144" y="128"/>
                    </a:moveTo>
                    <a:lnTo>
                      <a:pt x="0" y="115"/>
                    </a:lnTo>
                    <a:lnTo>
                      <a:pt x="49" y="0"/>
                    </a:lnTo>
                    <a:lnTo>
                      <a:pt x="117" y="7"/>
                    </a:lnTo>
                    <a:lnTo>
                      <a:pt x="144" y="1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gency FB" panose="020B0503020202020204" pitchFamily="34" charset="0"/>
                  <a:ea typeface="微软雅黑" panose="020B0503020204020204" pitchFamily="34" charset="-122"/>
                  <a:cs typeface="+mn-ea"/>
                  <a:sym typeface="Agency FB" panose="020B0503020202020204" pitchFamily="34" charset="0"/>
                </a:endParaRPr>
              </a:p>
            </p:txBody>
          </p:sp>
          <p:sp>
            <p:nvSpPr>
              <p:cNvPr id="121" name="Freeform 202">
                <a:extLst>
                  <a:ext uri="{FF2B5EF4-FFF2-40B4-BE49-F238E27FC236}">
                    <a16:creationId xmlns:a16="http://schemas.microsoft.com/office/drawing/2014/main" id="{2E8BBD0A-4613-4ED3-B748-408DB6AEB07A}"/>
                  </a:ext>
                </a:extLst>
              </p:cNvPr>
              <p:cNvSpPr>
                <a:spLocks/>
              </p:cNvSpPr>
              <p:nvPr/>
            </p:nvSpPr>
            <p:spPr bwMode="auto">
              <a:xfrm>
                <a:off x="3642193" y="3042399"/>
                <a:ext cx="162344" cy="160315"/>
              </a:xfrm>
              <a:custGeom>
                <a:avLst/>
                <a:gdLst>
                  <a:gd name="T0" fmla="*/ 160 w 160"/>
                  <a:gd name="T1" fmla="*/ 111 h 158"/>
                  <a:gd name="T2" fmla="*/ 68 w 160"/>
                  <a:gd name="T3" fmla="*/ 0 h 158"/>
                  <a:gd name="T4" fmla="*/ 0 w 160"/>
                  <a:gd name="T5" fmla="*/ 105 h 158"/>
                  <a:gd name="T6" fmla="*/ 44 w 160"/>
                  <a:gd name="T7" fmla="*/ 158 h 158"/>
                  <a:gd name="T8" fmla="*/ 160 w 160"/>
                  <a:gd name="T9" fmla="*/ 111 h 158"/>
                </a:gdLst>
                <a:ahLst/>
                <a:cxnLst>
                  <a:cxn ang="0">
                    <a:pos x="T0" y="T1"/>
                  </a:cxn>
                  <a:cxn ang="0">
                    <a:pos x="T2" y="T3"/>
                  </a:cxn>
                  <a:cxn ang="0">
                    <a:pos x="T4" y="T5"/>
                  </a:cxn>
                  <a:cxn ang="0">
                    <a:pos x="T6" y="T7"/>
                  </a:cxn>
                  <a:cxn ang="0">
                    <a:pos x="T8" y="T9"/>
                  </a:cxn>
                </a:cxnLst>
                <a:rect l="0" t="0" r="r" b="b"/>
                <a:pathLst>
                  <a:path w="160" h="158">
                    <a:moveTo>
                      <a:pt x="160" y="111"/>
                    </a:moveTo>
                    <a:lnTo>
                      <a:pt x="68" y="0"/>
                    </a:lnTo>
                    <a:lnTo>
                      <a:pt x="0" y="105"/>
                    </a:lnTo>
                    <a:lnTo>
                      <a:pt x="44" y="158"/>
                    </a:lnTo>
                    <a:lnTo>
                      <a:pt x="160"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gency FB" panose="020B0503020202020204" pitchFamily="34" charset="0"/>
                  <a:ea typeface="微软雅黑" panose="020B0503020204020204" pitchFamily="34" charset="-122"/>
                  <a:cs typeface="+mn-ea"/>
                  <a:sym typeface="Agency FB" panose="020B0503020202020204" pitchFamily="34" charset="0"/>
                </a:endParaRPr>
              </a:p>
            </p:txBody>
          </p:sp>
          <p:sp>
            <p:nvSpPr>
              <p:cNvPr id="122" name="Freeform 203">
                <a:extLst>
                  <a:ext uri="{FF2B5EF4-FFF2-40B4-BE49-F238E27FC236}">
                    <a16:creationId xmlns:a16="http://schemas.microsoft.com/office/drawing/2014/main" id="{3BCA3B49-F7DB-408E-ACEE-ABEB1EBF71AA}"/>
                  </a:ext>
                </a:extLst>
              </p:cNvPr>
              <p:cNvSpPr>
                <a:spLocks/>
              </p:cNvSpPr>
              <p:nvPr/>
            </p:nvSpPr>
            <p:spPr bwMode="auto">
              <a:xfrm>
                <a:off x="3938471" y="3073854"/>
                <a:ext cx="161329" cy="162344"/>
              </a:xfrm>
              <a:custGeom>
                <a:avLst/>
                <a:gdLst>
                  <a:gd name="T0" fmla="*/ 0 w 159"/>
                  <a:gd name="T1" fmla="*/ 92 h 160"/>
                  <a:gd name="T2" fmla="*/ 111 w 159"/>
                  <a:gd name="T3" fmla="*/ 0 h 160"/>
                  <a:gd name="T4" fmla="*/ 159 w 159"/>
                  <a:gd name="T5" fmla="*/ 116 h 160"/>
                  <a:gd name="T6" fmla="*/ 106 w 159"/>
                  <a:gd name="T7" fmla="*/ 160 h 160"/>
                  <a:gd name="T8" fmla="*/ 0 w 159"/>
                  <a:gd name="T9" fmla="*/ 92 h 160"/>
                </a:gdLst>
                <a:ahLst/>
                <a:cxnLst>
                  <a:cxn ang="0">
                    <a:pos x="T0" y="T1"/>
                  </a:cxn>
                  <a:cxn ang="0">
                    <a:pos x="T2" y="T3"/>
                  </a:cxn>
                  <a:cxn ang="0">
                    <a:pos x="T4" y="T5"/>
                  </a:cxn>
                  <a:cxn ang="0">
                    <a:pos x="T6" y="T7"/>
                  </a:cxn>
                  <a:cxn ang="0">
                    <a:pos x="T8" y="T9"/>
                  </a:cxn>
                </a:cxnLst>
                <a:rect l="0" t="0" r="r" b="b"/>
                <a:pathLst>
                  <a:path w="159" h="160">
                    <a:moveTo>
                      <a:pt x="0" y="92"/>
                    </a:moveTo>
                    <a:lnTo>
                      <a:pt x="111" y="0"/>
                    </a:lnTo>
                    <a:lnTo>
                      <a:pt x="159" y="116"/>
                    </a:lnTo>
                    <a:lnTo>
                      <a:pt x="106" y="160"/>
                    </a:lnTo>
                    <a:lnTo>
                      <a:pt x="0" y="9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gency FB" panose="020B0503020202020204" pitchFamily="34" charset="0"/>
                  <a:ea typeface="微软雅黑" panose="020B0503020204020204" pitchFamily="34" charset="-122"/>
                  <a:cs typeface="+mn-ea"/>
                  <a:sym typeface="Agency FB" panose="020B0503020202020204" pitchFamily="34" charset="0"/>
                </a:endParaRPr>
              </a:p>
            </p:txBody>
          </p:sp>
          <p:sp>
            <p:nvSpPr>
              <p:cNvPr id="123" name="Freeform 204">
                <a:extLst>
                  <a:ext uri="{FF2B5EF4-FFF2-40B4-BE49-F238E27FC236}">
                    <a16:creationId xmlns:a16="http://schemas.microsoft.com/office/drawing/2014/main" id="{9685E1E7-3F75-4990-96D4-D290FE7259D0}"/>
                  </a:ext>
                </a:extLst>
              </p:cNvPr>
              <p:cNvSpPr>
                <a:spLocks/>
              </p:cNvSpPr>
              <p:nvPr/>
            </p:nvSpPr>
            <p:spPr bwMode="auto">
              <a:xfrm>
                <a:off x="3969926" y="2777575"/>
                <a:ext cx="162344" cy="160315"/>
              </a:xfrm>
              <a:custGeom>
                <a:avLst/>
                <a:gdLst>
                  <a:gd name="T0" fmla="*/ 0 w 160"/>
                  <a:gd name="T1" fmla="*/ 47 h 158"/>
                  <a:gd name="T2" fmla="*/ 92 w 160"/>
                  <a:gd name="T3" fmla="*/ 158 h 158"/>
                  <a:gd name="T4" fmla="*/ 160 w 160"/>
                  <a:gd name="T5" fmla="*/ 53 h 158"/>
                  <a:gd name="T6" fmla="*/ 116 w 160"/>
                  <a:gd name="T7" fmla="*/ 0 h 158"/>
                  <a:gd name="T8" fmla="*/ 0 w 160"/>
                  <a:gd name="T9" fmla="*/ 47 h 158"/>
                </a:gdLst>
                <a:ahLst/>
                <a:cxnLst>
                  <a:cxn ang="0">
                    <a:pos x="T0" y="T1"/>
                  </a:cxn>
                  <a:cxn ang="0">
                    <a:pos x="T2" y="T3"/>
                  </a:cxn>
                  <a:cxn ang="0">
                    <a:pos x="T4" y="T5"/>
                  </a:cxn>
                  <a:cxn ang="0">
                    <a:pos x="T6" y="T7"/>
                  </a:cxn>
                  <a:cxn ang="0">
                    <a:pos x="T8" y="T9"/>
                  </a:cxn>
                </a:cxnLst>
                <a:rect l="0" t="0" r="r" b="b"/>
                <a:pathLst>
                  <a:path w="160" h="158">
                    <a:moveTo>
                      <a:pt x="0" y="47"/>
                    </a:moveTo>
                    <a:lnTo>
                      <a:pt x="92" y="158"/>
                    </a:lnTo>
                    <a:lnTo>
                      <a:pt x="160" y="53"/>
                    </a:lnTo>
                    <a:lnTo>
                      <a:pt x="116" y="0"/>
                    </a:lnTo>
                    <a:lnTo>
                      <a:pt x="0" y="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gency FB" panose="020B0503020202020204" pitchFamily="34" charset="0"/>
                  <a:ea typeface="微软雅黑" panose="020B0503020204020204" pitchFamily="34" charset="-122"/>
                  <a:cs typeface="+mn-ea"/>
                  <a:sym typeface="Agency FB" panose="020B0503020202020204" pitchFamily="34" charset="0"/>
                </a:endParaRPr>
              </a:p>
            </p:txBody>
          </p:sp>
          <p:sp>
            <p:nvSpPr>
              <p:cNvPr id="124" name="Freeform 205">
                <a:extLst>
                  <a:ext uri="{FF2B5EF4-FFF2-40B4-BE49-F238E27FC236}">
                    <a16:creationId xmlns:a16="http://schemas.microsoft.com/office/drawing/2014/main" id="{C8F8FFFD-6259-4526-A0AF-371966A6DB8F}"/>
                  </a:ext>
                </a:extLst>
              </p:cNvPr>
              <p:cNvSpPr>
                <a:spLocks/>
              </p:cNvSpPr>
              <p:nvPr/>
            </p:nvSpPr>
            <p:spPr bwMode="auto">
              <a:xfrm>
                <a:off x="3675677" y="2745106"/>
                <a:ext cx="160315" cy="161330"/>
              </a:xfrm>
              <a:custGeom>
                <a:avLst/>
                <a:gdLst>
                  <a:gd name="T0" fmla="*/ 158 w 158"/>
                  <a:gd name="T1" fmla="*/ 67 h 159"/>
                  <a:gd name="T2" fmla="*/ 48 w 158"/>
                  <a:gd name="T3" fmla="*/ 159 h 159"/>
                  <a:gd name="T4" fmla="*/ 0 w 158"/>
                  <a:gd name="T5" fmla="*/ 44 h 159"/>
                  <a:gd name="T6" fmla="*/ 53 w 158"/>
                  <a:gd name="T7" fmla="*/ 0 h 159"/>
                  <a:gd name="T8" fmla="*/ 158 w 158"/>
                  <a:gd name="T9" fmla="*/ 67 h 159"/>
                </a:gdLst>
                <a:ahLst/>
                <a:cxnLst>
                  <a:cxn ang="0">
                    <a:pos x="T0" y="T1"/>
                  </a:cxn>
                  <a:cxn ang="0">
                    <a:pos x="T2" y="T3"/>
                  </a:cxn>
                  <a:cxn ang="0">
                    <a:pos x="T4" y="T5"/>
                  </a:cxn>
                  <a:cxn ang="0">
                    <a:pos x="T6" y="T7"/>
                  </a:cxn>
                  <a:cxn ang="0">
                    <a:pos x="T8" y="T9"/>
                  </a:cxn>
                </a:cxnLst>
                <a:rect l="0" t="0" r="r" b="b"/>
                <a:pathLst>
                  <a:path w="158" h="159">
                    <a:moveTo>
                      <a:pt x="158" y="67"/>
                    </a:moveTo>
                    <a:lnTo>
                      <a:pt x="48" y="159"/>
                    </a:lnTo>
                    <a:lnTo>
                      <a:pt x="0" y="44"/>
                    </a:lnTo>
                    <a:lnTo>
                      <a:pt x="53" y="0"/>
                    </a:lnTo>
                    <a:lnTo>
                      <a:pt x="158" y="6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gency FB" panose="020B0503020202020204" pitchFamily="34" charset="0"/>
                  <a:ea typeface="微软雅黑" panose="020B0503020204020204" pitchFamily="34" charset="-122"/>
                  <a:cs typeface="+mn-ea"/>
                  <a:sym typeface="Agency FB" panose="020B0503020202020204" pitchFamily="34" charset="0"/>
                </a:endParaRPr>
              </a:p>
            </p:txBody>
          </p:sp>
        </p:grpSp>
        <p:grpSp>
          <p:nvGrpSpPr>
            <p:cNvPr id="8" name="Group 122">
              <a:extLst>
                <a:ext uri="{FF2B5EF4-FFF2-40B4-BE49-F238E27FC236}">
                  <a16:creationId xmlns:a16="http://schemas.microsoft.com/office/drawing/2014/main" id="{56C6340E-8B08-4562-BA24-1560CC7C4F62}"/>
                </a:ext>
              </a:extLst>
            </p:cNvPr>
            <p:cNvGrpSpPr/>
            <p:nvPr/>
          </p:nvGrpSpPr>
          <p:grpSpPr>
            <a:xfrm>
              <a:off x="2719992" y="2852887"/>
              <a:ext cx="1674176" cy="1672147"/>
              <a:chOff x="2648848" y="3181407"/>
              <a:chExt cx="1674176" cy="1672147"/>
            </a:xfrm>
            <a:solidFill>
              <a:srgbClr val="4CDA6C"/>
            </a:solidFill>
          </p:grpSpPr>
          <p:sp>
            <p:nvSpPr>
              <p:cNvPr id="99" name="Freeform 122">
                <a:extLst>
                  <a:ext uri="{FF2B5EF4-FFF2-40B4-BE49-F238E27FC236}">
                    <a16:creationId xmlns:a16="http://schemas.microsoft.com/office/drawing/2014/main" id="{13783ACF-5E8C-4452-8E7A-8BAFBE4AE933}"/>
                  </a:ext>
                </a:extLst>
              </p:cNvPr>
              <p:cNvSpPr>
                <a:spLocks/>
              </p:cNvSpPr>
              <p:nvPr/>
            </p:nvSpPr>
            <p:spPr bwMode="auto">
              <a:xfrm>
                <a:off x="2687405" y="3220978"/>
                <a:ext cx="1597063" cy="1594019"/>
              </a:xfrm>
              <a:custGeom>
                <a:avLst/>
                <a:gdLst>
                  <a:gd name="T0" fmla="*/ 215 w 2018"/>
                  <a:gd name="T1" fmla="*/ 1398 h 2018"/>
                  <a:gd name="T2" fmla="*/ 1398 w 2018"/>
                  <a:gd name="T3" fmla="*/ 1803 h 2018"/>
                  <a:gd name="T4" fmla="*/ 1803 w 2018"/>
                  <a:gd name="T5" fmla="*/ 620 h 2018"/>
                  <a:gd name="T6" fmla="*/ 620 w 2018"/>
                  <a:gd name="T7" fmla="*/ 215 h 2018"/>
                  <a:gd name="T8" fmla="*/ 215 w 2018"/>
                  <a:gd name="T9" fmla="*/ 1398 h 2018"/>
                </a:gdLst>
                <a:ahLst/>
                <a:cxnLst>
                  <a:cxn ang="0">
                    <a:pos x="T0" y="T1"/>
                  </a:cxn>
                  <a:cxn ang="0">
                    <a:pos x="T2" y="T3"/>
                  </a:cxn>
                  <a:cxn ang="0">
                    <a:pos x="T4" y="T5"/>
                  </a:cxn>
                  <a:cxn ang="0">
                    <a:pos x="T6" y="T7"/>
                  </a:cxn>
                  <a:cxn ang="0">
                    <a:pos x="T8" y="T9"/>
                  </a:cxn>
                </a:cxnLst>
                <a:rect l="0" t="0" r="r" b="b"/>
                <a:pathLst>
                  <a:path w="2018" h="2018">
                    <a:moveTo>
                      <a:pt x="215" y="1398"/>
                    </a:moveTo>
                    <a:cubicBezTo>
                      <a:pt x="430" y="1837"/>
                      <a:pt x="960" y="2018"/>
                      <a:pt x="1398" y="1803"/>
                    </a:cubicBezTo>
                    <a:cubicBezTo>
                      <a:pt x="1837" y="1588"/>
                      <a:pt x="2018" y="1058"/>
                      <a:pt x="1803" y="620"/>
                    </a:cubicBezTo>
                    <a:cubicBezTo>
                      <a:pt x="1588" y="181"/>
                      <a:pt x="1058" y="0"/>
                      <a:pt x="620" y="215"/>
                    </a:cubicBezTo>
                    <a:cubicBezTo>
                      <a:pt x="181" y="430"/>
                      <a:pt x="0" y="960"/>
                      <a:pt x="215" y="139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gency FB" panose="020B0503020202020204" pitchFamily="34" charset="0"/>
                  <a:ea typeface="微软雅黑" panose="020B0503020204020204" pitchFamily="34" charset="-122"/>
                  <a:cs typeface="+mn-ea"/>
                  <a:sym typeface="Agency FB" panose="020B0503020202020204" pitchFamily="34" charset="0"/>
                </a:endParaRPr>
              </a:p>
            </p:txBody>
          </p:sp>
          <p:sp>
            <p:nvSpPr>
              <p:cNvPr id="100" name="Freeform 124">
                <a:extLst>
                  <a:ext uri="{FF2B5EF4-FFF2-40B4-BE49-F238E27FC236}">
                    <a16:creationId xmlns:a16="http://schemas.microsoft.com/office/drawing/2014/main" id="{B2EDBE89-AB84-419A-B0EB-7E74D341643D}"/>
                  </a:ext>
                </a:extLst>
              </p:cNvPr>
              <p:cNvSpPr>
                <a:spLocks/>
              </p:cNvSpPr>
              <p:nvPr/>
            </p:nvSpPr>
            <p:spPr bwMode="auto">
              <a:xfrm>
                <a:off x="3069929" y="3243300"/>
                <a:ext cx="247575" cy="275985"/>
              </a:xfrm>
              <a:custGeom>
                <a:avLst/>
                <a:gdLst>
                  <a:gd name="T0" fmla="*/ 47 w 244"/>
                  <a:gd name="T1" fmla="*/ 272 h 272"/>
                  <a:gd name="T2" fmla="*/ 244 w 244"/>
                  <a:gd name="T3" fmla="*/ 175 h 272"/>
                  <a:gd name="T4" fmla="*/ 94 w 244"/>
                  <a:gd name="T5" fmla="*/ 0 h 272"/>
                  <a:gd name="T6" fmla="*/ 0 w 244"/>
                  <a:gd name="T7" fmla="*/ 46 h 272"/>
                  <a:gd name="T8" fmla="*/ 47 w 244"/>
                  <a:gd name="T9" fmla="*/ 272 h 272"/>
                </a:gdLst>
                <a:ahLst/>
                <a:cxnLst>
                  <a:cxn ang="0">
                    <a:pos x="T0" y="T1"/>
                  </a:cxn>
                  <a:cxn ang="0">
                    <a:pos x="T2" y="T3"/>
                  </a:cxn>
                  <a:cxn ang="0">
                    <a:pos x="T4" y="T5"/>
                  </a:cxn>
                  <a:cxn ang="0">
                    <a:pos x="T6" y="T7"/>
                  </a:cxn>
                  <a:cxn ang="0">
                    <a:pos x="T8" y="T9"/>
                  </a:cxn>
                </a:cxnLst>
                <a:rect l="0" t="0" r="r" b="b"/>
                <a:pathLst>
                  <a:path w="244" h="272">
                    <a:moveTo>
                      <a:pt x="47" y="272"/>
                    </a:moveTo>
                    <a:lnTo>
                      <a:pt x="244" y="175"/>
                    </a:lnTo>
                    <a:lnTo>
                      <a:pt x="94" y="0"/>
                    </a:lnTo>
                    <a:lnTo>
                      <a:pt x="0" y="46"/>
                    </a:lnTo>
                    <a:lnTo>
                      <a:pt x="47" y="2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gency FB" panose="020B0503020202020204" pitchFamily="34" charset="0"/>
                  <a:ea typeface="微软雅黑" panose="020B0503020204020204" pitchFamily="34" charset="-122"/>
                  <a:cs typeface="+mn-ea"/>
                  <a:sym typeface="Agency FB" panose="020B0503020202020204" pitchFamily="34" charset="0"/>
                </a:endParaRPr>
              </a:p>
            </p:txBody>
          </p:sp>
          <p:sp>
            <p:nvSpPr>
              <p:cNvPr id="101" name="Freeform 125">
                <a:extLst>
                  <a:ext uri="{FF2B5EF4-FFF2-40B4-BE49-F238E27FC236}">
                    <a16:creationId xmlns:a16="http://schemas.microsoft.com/office/drawing/2014/main" id="{D12702DC-17B9-4965-92C5-BE360F766459}"/>
                  </a:ext>
                </a:extLst>
              </p:cNvPr>
              <p:cNvSpPr>
                <a:spLocks/>
              </p:cNvSpPr>
              <p:nvPr/>
            </p:nvSpPr>
            <p:spPr bwMode="auto">
              <a:xfrm>
                <a:off x="2710742" y="4185913"/>
                <a:ext cx="275986" cy="247575"/>
              </a:xfrm>
              <a:custGeom>
                <a:avLst/>
                <a:gdLst>
                  <a:gd name="T0" fmla="*/ 175 w 272"/>
                  <a:gd name="T1" fmla="*/ 0 h 244"/>
                  <a:gd name="T2" fmla="*/ 272 w 272"/>
                  <a:gd name="T3" fmla="*/ 197 h 244"/>
                  <a:gd name="T4" fmla="*/ 46 w 272"/>
                  <a:gd name="T5" fmla="*/ 244 h 244"/>
                  <a:gd name="T6" fmla="*/ 0 w 272"/>
                  <a:gd name="T7" fmla="*/ 150 h 244"/>
                  <a:gd name="T8" fmla="*/ 175 w 272"/>
                  <a:gd name="T9" fmla="*/ 0 h 244"/>
                </a:gdLst>
                <a:ahLst/>
                <a:cxnLst>
                  <a:cxn ang="0">
                    <a:pos x="T0" y="T1"/>
                  </a:cxn>
                  <a:cxn ang="0">
                    <a:pos x="T2" y="T3"/>
                  </a:cxn>
                  <a:cxn ang="0">
                    <a:pos x="T4" y="T5"/>
                  </a:cxn>
                  <a:cxn ang="0">
                    <a:pos x="T6" y="T7"/>
                  </a:cxn>
                  <a:cxn ang="0">
                    <a:pos x="T8" y="T9"/>
                  </a:cxn>
                </a:cxnLst>
                <a:rect l="0" t="0" r="r" b="b"/>
                <a:pathLst>
                  <a:path w="272" h="244">
                    <a:moveTo>
                      <a:pt x="175" y="0"/>
                    </a:moveTo>
                    <a:lnTo>
                      <a:pt x="272" y="197"/>
                    </a:lnTo>
                    <a:lnTo>
                      <a:pt x="46" y="244"/>
                    </a:lnTo>
                    <a:lnTo>
                      <a:pt x="0" y="150"/>
                    </a:lnTo>
                    <a:lnTo>
                      <a:pt x="1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gency FB" panose="020B0503020202020204" pitchFamily="34" charset="0"/>
                  <a:ea typeface="微软雅黑" panose="020B0503020204020204" pitchFamily="34" charset="-122"/>
                  <a:cs typeface="+mn-ea"/>
                  <a:sym typeface="Agency FB" panose="020B0503020202020204" pitchFamily="34" charset="0"/>
                </a:endParaRPr>
              </a:p>
            </p:txBody>
          </p:sp>
          <p:sp>
            <p:nvSpPr>
              <p:cNvPr id="102" name="Freeform 126">
                <a:extLst>
                  <a:ext uri="{FF2B5EF4-FFF2-40B4-BE49-F238E27FC236}">
                    <a16:creationId xmlns:a16="http://schemas.microsoft.com/office/drawing/2014/main" id="{231DB9AB-0F69-4B33-9DA0-EEFEF615E2BA}"/>
                  </a:ext>
                </a:extLst>
              </p:cNvPr>
              <p:cNvSpPr>
                <a:spLocks/>
              </p:cNvSpPr>
              <p:nvPr/>
            </p:nvSpPr>
            <p:spPr bwMode="auto">
              <a:xfrm>
                <a:off x="3654369" y="4516690"/>
                <a:ext cx="247575" cy="275985"/>
              </a:xfrm>
              <a:custGeom>
                <a:avLst/>
                <a:gdLst>
                  <a:gd name="T0" fmla="*/ 198 w 244"/>
                  <a:gd name="T1" fmla="*/ 0 h 272"/>
                  <a:gd name="T2" fmla="*/ 0 w 244"/>
                  <a:gd name="T3" fmla="*/ 96 h 272"/>
                  <a:gd name="T4" fmla="*/ 151 w 244"/>
                  <a:gd name="T5" fmla="*/ 272 h 272"/>
                  <a:gd name="T6" fmla="*/ 244 w 244"/>
                  <a:gd name="T7" fmla="*/ 226 h 272"/>
                  <a:gd name="T8" fmla="*/ 198 w 244"/>
                  <a:gd name="T9" fmla="*/ 0 h 272"/>
                </a:gdLst>
                <a:ahLst/>
                <a:cxnLst>
                  <a:cxn ang="0">
                    <a:pos x="T0" y="T1"/>
                  </a:cxn>
                  <a:cxn ang="0">
                    <a:pos x="T2" y="T3"/>
                  </a:cxn>
                  <a:cxn ang="0">
                    <a:pos x="T4" y="T5"/>
                  </a:cxn>
                  <a:cxn ang="0">
                    <a:pos x="T6" y="T7"/>
                  </a:cxn>
                  <a:cxn ang="0">
                    <a:pos x="T8" y="T9"/>
                  </a:cxn>
                </a:cxnLst>
                <a:rect l="0" t="0" r="r" b="b"/>
                <a:pathLst>
                  <a:path w="244" h="272">
                    <a:moveTo>
                      <a:pt x="198" y="0"/>
                    </a:moveTo>
                    <a:lnTo>
                      <a:pt x="0" y="96"/>
                    </a:lnTo>
                    <a:lnTo>
                      <a:pt x="151" y="272"/>
                    </a:lnTo>
                    <a:lnTo>
                      <a:pt x="244" y="226"/>
                    </a:lnTo>
                    <a:lnTo>
                      <a:pt x="19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gency FB" panose="020B0503020202020204" pitchFamily="34" charset="0"/>
                  <a:ea typeface="微软雅黑" panose="020B0503020204020204" pitchFamily="34" charset="-122"/>
                  <a:cs typeface="+mn-ea"/>
                  <a:sym typeface="Agency FB" panose="020B0503020202020204" pitchFamily="34" charset="0"/>
                </a:endParaRPr>
              </a:p>
            </p:txBody>
          </p:sp>
          <p:sp>
            <p:nvSpPr>
              <p:cNvPr id="103" name="Freeform 127">
                <a:extLst>
                  <a:ext uri="{FF2B5EF4-FFF2-40B4-BE49-F238E27FC236}">
                    <a16:creationId xmlns:a16="http://schemas.microsoft.com/office/drawing/2014/main" id="{78960C24-F995-4B5B-8FBB-86E0A6B76BC6}"/>
                  </a:ext>
                </a:extLst>
              </p:cNvPr>
              <p:cNvSpPr>
                <a:spLocks/>
              </p:cNvSpPr>
              <p:nvPr/>
            </p:nvSpPr>
            <p:spPr bwMode="auto">
              <a:xfrm>
                <a:off x="3985145" y="3602487"/>
                <a:ext cx="277000" cy="246561"/>
              </a:xfrm>
              <a:custGeom>
                <a:avLst/>
                <a:gdLst>
                  <a:gd name="T0" fmla="*/ 97 w 273"/>
                  <a:gd name="T1" fmla="*/ 243 h 243"/>
                  <a:gd name="T2" fmla="*/ 0 w 273"/>
                  <a:gd name="T3" fmla="*/ 46 h 243"/>
                  <a:gd name="T4" fmla="*/ 226 w 273"/>
                  <a:gd name="T5" fmla="*/ 0 h 243"/>
                  <a:gd name="T6" fmla="*/ 273 w 273"/>
                  <a:gd name="T7" fmla="*/ 93 h 243"/>
                  <a:gd name="T8" fmla="*/ 97 w 273"/>
                  <a:gd name="T9" fmla="*/ 243 h 243"/>
                </a:gdLst>
                <a:ahLst/>
                <a:cxnLst>
                  <a:cxn ang="0">
                    <a:pos x="T0" y="T1"/>
                  </a:cxn>
                  <a:cxn ang="0">
                    <a:pos x="T2" y="T3"/>
                  </a:cxn>
                  <a:cxn ang="0">
                    <a:pos x="T4" y="T5"/>
                  </a:cxn>
                  <a:cxn ang="0">
                    <a:pos x="T6" y="T7"/>
                  </a:cxn>
                  <a:cxn ang="0">
                    <a:pos x="T8" y="T9"/>
                  </a:cxn>
                </a:cxnLst>
                <a:rect l="0" t="0" r="r" b="b"/>
                <a:pathLst>
                  <a:path w="273" h="243">
                    <a:moveTo>
                      <a:pt x="97" y="243"/>
                    </a:moveTo>
                    <a:lnTo>
                      <a:pt x="0" y="46"/>
                    </a:lnTo>
                    <a:lnTo>
                      <a:pt x="226" y="0"/>
                    </a:lnTo>
                    <a:lnTo>
                      <a:pt x="273" y="93"/>
                    </a:lnTo>
                    <a:lnTo>
                      <a:pt x="97" y="24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gency FB" panose="020B0503020202020204" pitchFamily="34" charset="0"/>
                  <a:ea typeface="微软雅黑" panose="020B0503020204020204" pitchFamily="34" charset="-122"/>
                  <a:cs typeface="+mn-ea"/>
                  <a:sym typeface="Agency FB" panose="020B0503020202020204" pitchFamily="34" charset="0"/>
                </a:endParaRPr>
              </a:p>
            </p:txBody>
          </p:sp>
          <p:sp>
            <p:nvSpPr>
              <p:cNvPr id="104" name="Freeform 128">
                <a:extLst>
                  <a:ext uri="{FF2B5EF4-FFF2-40B4-BE49-F238E27FC236}">
                    <a16:creationId xmlns:a16="http://schemas.microsoft.com/office/drawing/2014/main" id="{71C73D33-D9C6-40A1-AD3D-7D34C9BD1CAD}"/>
                  </a:ext>
                </a:extLst>
              </p:cNvPr>
              <p:cNvSpPr>
                <a:spLocks/>
              </p:cNvSpPr>
              <p:nvPr/>
            </p:nvSpPr>
            <p:spPr bwMode="auto">
              <a:xfrm>
                <a:off x="2678273" y="3696850"/>
                <a:ext cx="264824" cy="228297"/>
              </a:xfrm>
              <a:custGeom>
                <a:avLst/>
                <a:gdLst>
                  <a:gd name="T0" fmla="*/ 190 w 261"/>
                  <a:gd name="T1" fmla="*/ 225 h 225"/>
                  <a:gd name="T2" fmla="*/ 261 w 261"/>
                  <a:gd name="T3" fmla="*/ 17 h 225"/>
                  <a:gd name="T4" fmla="*/ 34 w 261"/>
                  <a:gd name="T5" fmla="*/ 0 h 225"/>
                  <a:gd name="T6" fmla="*/ 0 w 261"/>
                  <a:gd name="T7" fmla="*/ 100 h 225"/>
                  <a:gd name="T8" fmla="*/ 190 w 261"/>
                  <a:gd name="T9" fmla="*/ 225 h 225"/>
                </a:gdLst>
                <a:ahLst/>
                <a:cxnLst>
                  <a:cxn ang="0">
                    <a:pos x="T0" y="T1"/>
                  </a:cxn>
                  <a:cxn ang="0">
                    <a:pos x="T2" y="T3"/>
                  </a:cxn>
                  <a:cxn ang="0">
                    <a:pos x="T4" y="T5"/>
                  </a:cxn>
                  <a:cxn ang="0">
                    <a:pos x="T6" y="T7"/>
                  </a:cxn>
                  <a:cxn ang="0">
                    <a:pos x="T8" y="T9"/>
                  </a:cxn>
                </a:cxnLst>
                <a:rect l="0" t="0" r="r" b="b"/>
                <a:pathLst>
                  <a:path w="261" h="225">
                    <a:moveTo>
                      <a:pt x="190" y="225"/>
                    </a:moveTo>
                    <a:lnTo>
                      <a:pt x="261" y="17"/>
                    </a:lnTo>
                    <a:lnTo>
                      <a:pt x="34" y="0"/>
                    </a:lnTo>
                    <a:lnTo>
                      <a:pt x="0" y="100"/>
                    </a:lnTo>
                    <a:lnTo>
                      <a:pt x="190" y="2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gency FB" panose="020B0503020202020204" pitchFamily="34" charset="0"/>
                  <a:ea typeface="微软雅黑" panose="020B0503020204020204" pitchFamily="34" charset="-122"/>
                  <a:cs typeface="+mn-ea"/>
                  <a:sym typeface="Agency FB" panose="020B0503020202020204" pitchFamily="34" charset="0"/>
                </a:endParaRPr>
              </a:p>
            </p:txBody>
          </p:sp>
          <p:sp>
            <p:nvSpPr>
              <p:cNvPr id="105" name="Freeform 129">
                <a:extLst>
                  <a:ext uri="{FF2B5EF4-FFF2-40B4-BE49-F238E27FC236}">
                    <a16:creationId xmlns:a16="http://schemas.microsoft.com/office/drawing/2014/main" id="{3C79F8A7-539C-40B7-A660-AFA4471A73FF}"/>
                  </a:ext>
                </a:extLst>
              </p:cNvPr>
              <p:cNvSpPr>
                <a:spLocks/>
              </p:cNvSpPr>
              <p:nvPr/>
            </p:nvSpPr>
            <p:spPr bwMode="auto">
              <a:xfrm>
                <a:off x="3165306" y="4560319"/>
                <a:ext cx="228297" cy="264825"/>
              </a:xfrm>
              <a:custGeom>
                <a:avLst/>
                <a:gdLst>
                  <a:gd name="T0" fmla="*/ 17 w 225"/>
                  <a:gd name="T1" fmla="*/ 0 h 261"/>
                  <a:gd name="T2" fmla="*/ 225 w 225"/>
                  <a:gd name="T3" fmla="*/ 70 h 261"/>
                  <a:gd name="T4" fmla="*/ 99 w 225"/>
                  <a:gd name="T5" fmla="*/ 261 h 261"/>
                  <a:gd name="T6" fmla="*/ 0 w 225"/>
                  <a:gd name="T7" fmla="*/ 226 h 261"/>
                  <a:gd name="T8" fmla="*/ 17 w 225"/>
                  <a:gd name="T9" fmla="*/ 0 h 261"/>
                </a:gdLst>
                <a:ahLst/>
                <a:cxnLst>
                  <a:cxn ang="0">
                    <a:pos x="T0" y="T1"/>
                  </a:cxn>
                  <a:cxn ang="0">
                    <a:pos x="T2" y="T3"/>
                  </a:cxn>
                  <a:cxn ang="0">
                    <a:pos x="T4" y="T5"/>
                  </a:cxn>
                  <a:cxn ang="0">
                    <a:pos x="T6" y="T7"/>
                  </a:cxn>
                  <a:cxn ang="0">
                    <a:pos x="T8" y="T9"/>
                  </a:cxn>
                </a:cxnLst>
                <a:rect l="0" t="0" r="r" b="b"/>
                <a:pathLst>
                  <a:path w="225" h="261">
                    <a:moveTo>
                      <a:pt x="17" y="0"/>
                    </a:moveTo>
                    <a:lnTo>
                      <a:pt x="225" y="70"/>
                    </a:lnTo>
                    <a:lnTo>
                      <a:pt x="99" y="261"/>
                    </a:lnTo>
                    <a:lnTo>
                      <a:pt x="0" y="226"/>
                    </a:lnTo>
                    <a:lnTo>
                      <a:pt x="1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gency FB" panose="020B0503020202020204" pitchFamily="34" charset="0"/>
                  <a:ea typeface="微软雅黑" panose="020B0503020204020204" pitchFamily="34" charset="-122"/>
                  <a:cs typeface="+mn-ea"/>
                  <a:sym typeface="Agency FB" panose="020B0503020202020204" pitchFamily="34" charset="0"/>
                </a:endParaRPr>
              </a:p>
            </p:txBody>
          </p:sp>
          <p:sp>
            <p:nvSpPr>
              <p:cNvPr id="106" name="Freeform 130">
                <a:extLst>
                  <a:ext uri="{FF2B5EF4-FFF2-40B4-BE49-F238E27FC236}">
                    <a16:creationId xmlns:a16="http://schemas.microsoft.com/office/drawing/2014/main" id="{61952844-D3E1-4F2C-8D97-4866CBF7B018}"/>
                  </a:ext>
                </a:extLst>
              </p:cNvPr>
              <p:cNvSpPr>
                <a:spLocks/>
              </p:cNvSpPr>
              <p:nvPr/>
            </p:nvSpPr>
            <p:spPr bwMode="auto">
              <a:xfrm>
                <a:off x="4028776" y="4109814"/>
                <a:ext cx="264824" cy="228297"/>
              </a:xfrm>
              <a:custGeom>
                <a:avLst/>
                <a:gdLst>
                  <a:gd name="T0" fmla="*/ 71 w 261"/>
                  <a:gd name="T1" fmla="*/ 0 h 225"/>
                  <a:gd name="T2" fmla="*/ 0 w 261"/>
                  <a:gd name="T3" fmla="*/ 208 h 225"/>
                  <a:gd name="T4" fmla="*/ 228 w 261"/>
                  <a:gd name="T5" fmla="*/ 225 h 225"/>
                  <a:gd name="T6" fmla="*/ 261 w 261"/>
                  <a:gd name="T7" fmla="*/ 126 h 225"/>
                  <a:gd name="T8" fmla="*/ 71 w 261"/>
                  <a:gd name="T9" fmla="*/ 0 h 225"/>
                </a:gdLst>
                <a:ahLst/>
                <a:cxnLst>
                  <a:cxn ang="0">
                    <a:pos x="T0" y="T1"/>
                  </a:cxn>
                  <a:cxn ang="0">
                    <a:pos x="T2" y="T3"/>
                  </a:cxn>
                  <a:cxn ang="0">
                    <a:pos x="T4" y="T5"/>
                  </a:cxn>
                  <a:cxn ang="0">
                    <a:pos x="T6" y="T7"/>
                  </a:cxn>
                  <a:cxn ang="0">
                    <a:pos x="T8" y="T9"/>
                  </a:cxn>
                </a:cxnLst>
                <a:rect l="0" t="0" r="r" b="b"/>
                <a:pathLst>
                  <a:path w="261" h="225">
                    <a:moveTo>
                      <a:pt x="71" y="0"/>
                    </a:moveTo>
                    <a:lnTo>
                      <a:pt x="0" y="208"/>
                    </a:lnTo>
                    <a:lnTo>
                      <a:pt x="228" y="225"/>
                    </a:lnTo>
                    <a:lnTo>
                      <a:pt x="261" y="126"/>
                    </a:lnTo>
                    <a:lnTo>
                      <a:pt x="7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gency FB" panose="020B0503020202020204" pitchFamily="34" charset="0"/>
                  <a:ea typeface="微软雅黑" panose="020B0503020204020204" pitchFamily="34" charset="-122"/>
                  <a:cs typeface="+mn-ea"/>
                  <a:sym typeface="Agency FB" panose="020B0503020202020204" pitchFamily="34" charset="0"/>
                </a:endParaRPr>
              </a:p>
            </p:txBody>
          </p:sp>
          <p:sp>
            <p:nvSpPr>
              <p:cNvPr id="107" name="Freeform 131">
                <a:extLst>
                  <a:ext uri="{FF2B5EF4-FFF2-40B4-BE49-F238E27FC236}">
                    <a16:creationId xmlns:a16="http://schemas.microsoft.com/office/drawing/2014/main" id="{24E006A5-2421-4344-91CE-349C948468A8}"/>
                  </a:ext>
                </a:extLst>
              </p:cNvPr>
              <p:cNvSpPr>
                <a:spLocks/>
              </p:cNvSpPr>
              <p:nvPr/>
            </p:nvSpPr>
            <p:spPr bwMode="auto">
              <a:xfrm>
                <a:off x="3578270" y="3210831"/>
                <a:ext cx="229311" cy="264825"/>
              </a:xfrm>
              <a:custGeom>
                <a:avLst/>
                <a:gdLst>
                  <a:gd name="T0" fmla="*/ 209 w 226"/>
                  <a:gd name="T1" fmla="*/ 261 h 261"/>
                  <a:gd name="T2" fmla="*/ 0 w 226"/>
                  <a:gd name="T3" fmla="*/ 190 h 261"/>
                  <a:gd name="T4" fmla="*/ 126 w 226"/>
                  <a:gd name="T5" fmla="*/ 0 h 261"/>
                  <a:gd name="T6" fmla="*/ 226 w 226"/>
                  <a:gd name="T7" fmla="*/ 34 h 261"/>
                  <a:gd name="T8" fmla="*/ 209 w 226"/>
                  <a:gd name="T9" fmla="*/ 261 h 261"/>
                </a:gdLst>
                <a:ahLst/>
                <a:cxnLst>
                  <a:cxn ang="0">
                    <a:pos x="T0" y="T1"/>
                  </a:cxn>
                  <a:cxn ang="0">
                    <a:pos x="T2" y="T3"/>
                  </a:cxn>
                  <a:cxn ang="0">
                    <a:pos x="T4" y="T5"/>
                  </a:cxn>
                  <a:cxn ang="0">
                    <a:pos x="T6" y="T7"/>
                  </a:cxn>
                  <a:cxn ang="0">
                    <a:pos x="T8" y="T9"/>
                  </a:cxn>
                </a:cxnLst>
                <a:rect l="0" t="0" r="r" b="b"/>
                <a:pathLst>
                  <a:path w="226" h="261">
                    <a:moveTo>
                      <a:pt x="209" y="261"/>
                    </a:moveTo>
                    <a:lnTo>
                      <a:pt x="0" y="190"/>
                    </a:lnTo>
                    <a:lnTo>
                      <a:pt x="126" y="0"/>
                    </a:lnTo>
                    <a:lnTo>
                      <a:pt x="226" y="34"/>
                    </a:lnTo>
                    <a:lnTo>
                      <a:pt x="209" y="26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gency FB" panose="020B0503020202020204" pitchFamily="34" charset="0"/>
                  <a:ea typeface="微软雅黑" panose="020B0503020204020204" pitchFamily="34" charset="-122"/>
                  <a:cs typeface="+mn-ea"/>
                  <a:sym typeface="Agency FB" panose="020B0503020202020204" pitchFamily="34" charset="0"/>
                </a:endParaRPr>
              </a:p>
            </p:txBody>
          </p:sp>
          <p:sp>
            <p:nvSpPr>
              <p:cNvPr id="108" name="Freeform 132">
                <a:extLst>
                  <a:ext uri="{FF2B5EF4-FFF2-40B4-BE49-F238E27FC236}">
                    <a16:creationId xmlns:a16="http://schemas.microsoft.com/office/drawing/2014/main" id="{3CC6594B-C912-456D-9046-D127CA1E2BDC}"/>
                  </a:ext>
                </a:extLst>
              </p:cNvPr>
              <p:cNvSpPr>
                <a:spLocks/>
              </p:cNvSpPr>
              <p:nvPr/>
            </p:nvSpPr>
            <p:spPr bwMode="auto">
              <a:xfrm>
                <a:off x="2820324" y="3429996"/>
                <a:ext cx="277000" cy="270913"/>
              </a:xfrm>
              <a:custGeom>
                <a:avLst/>
                <a:gdLst>
                  <a:gd name="T0" fmla="*/ 129 w 273"/>
                  <a:gd name="T1" fmla="*/ 267 h 267"/>
                  <a:gd name="T2" fmla="*/ 273 w 273"/>
                  <a:gd name="T3" fmla="*/ 101 h 267"/>
                  <a:gd name="T4" fmla="*/ 69 w 273"/>
                  <a:gd name="T5" fmla="*/ 0 h 267"/>
                  <a:gd name="T6" fmla="*/ 0 w 273"/>
                  <a:gd name="T7" fmla="*/ 79 h 267"/>
                  <a:gd name="T8" fmla="*/ 129 w 273"/>
                  <a:gd name="T9" fmla="*/ 267 h 267"/>
                </a:gdLst>
                <a:ahLst/>
                <a:cxnLst>
                  <a:cxn ang="0">
                    <a:pos x="T0" y="T1"/>
                  </a:cxn>
                  <a:cxn ang="0">
                    <a:pos x="T2" y="T3"/>
                  </a:cxn>
                  <a:cxn ang="0">
                    <a:pos x="T4" y="T5"/>
                  </a:cxn>
                  <a:cxn ang="0">
                    <a:pos x="T6" y="T7"/>
                  </a:cxn>
                  <a:cxn ang="0">
                    <a:pos x="T8" y="T9"/>
                  </a:cxn>
                </a:cxnLst>
                <a:rect l="0" t="0" r="r" b="b"/>
                <a:pathLst>
                  <a:path w="273" h="267">
                    <a:moveTo>
                      <a:pt x="129" y="267"/>
                    </a:moveTo>
                    <a:lnTo>
                      <a:pt x="273" y="101"/>
                    </a:lnTo>
                    <a:lnTo>
                      <a:pt x="69" y="0"/>
                    </a:lnTo>
                    <a:lnTo>
                      <a:pt x="0" y="79"/>
                    </a:lnTo>
                    <a:lnTo>
                      <a:pt x="129" y="26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gency FB" panose="020B0503020202020204" pitchFamily="34" charset="0"/>
                  <a:ea typeface="微软雅黑" panose="020B0503020204020204" pitchFamily="34" charset="-122"/>
                  <a:cs typeface="+mn-ea"/>
                  <a:sym typeface="Agency FB" panose="020B0503020202020204" pitchFamily="34" charset="0"/>
                </a:endParaRPr>
              </a:p>
            </p:txBody>
          </p:sp>
          <p:sp>
            <p:nvSpPr>
              <p:cNvPr id="109" name="Freeform 133">
                <a:extLst>
                  <a:ext uri="{FF2B5EF4-FFF2-40B4-BE49-F238E27FC236}">
                    <a16:creationId xmlns:a16="http://schemas.microsoft.com/office/drawing/2014/main" id="{3E020B6B-E4AC-4CAF-85D6-1CB5CAC1AEEB}"/>
                  </a:ext>
                </a:extLst>
              </p:cNvPr>
              <p:cNvSpPr>
                <a:spLocks/>
              </p:cNvSpPr>
              <p:nvPr/>
            </p:nvSpPr>
            <p:spPr bwMode="auto">
              <a:xfrm>
                <a:off x="2897438" y="4406092"/>
                <a:ext cx="270912" cy="275985"/>
              </a:xfrm>
              <a:custGeom>
                <a:avLst/>
                <a:gdLst>
                  <a:gd name="T0" fmla="*/ 101 w 267"/>
                  <a:gd name="T1" fmla="*/ 0 h 272"/>
                  <a:gd name="T2" fmla="*/ 267 w 267"/>
                  <a:gd name="T3" fmla="*/ 144 h 272"/>
                  <a:gd name="T4" fmla="*/ 79 w 267"/>
                  <a:gd name="T5" fmla="*/ 272 h 272"/>
                  <a:gd name="T6" fmla="*/ 0 w 267"/>
                  <a:gd name="T7" fmla="*/ 204 h 272"/>
                  <a:gd name="T8" fmla="*/ 101 w 267"/>
                  <a:gd name="T9" fmla="*/ 0 h 272"/>
                </a:gdLst>
                <a:ahLst/>
                <a:cxnLst>
                  <a:cxn ang="0">
                    <a:pos x="T0" y="T1"/>
                  </a:cxn>
                  <a:cxn ang="0">
                    <a:pos x="T2" y="T3"/>
                  </a:cxn>
                  <a:cxn ang="0">
                    <a:pos x="T4" y="T5"/>
                  </a:cxn>
                  <a:cxn ang="0">
                    <a:pos x="T6" y="T7"/>
                  </a:cxn>
                  <a:cxn ang="0">
                    <a:pos x="T8" y="T9"/>
                  </a:cxn>
                </a:cxnLst>
                <a:rect l="0" t="0" r="r" b="b"/>
                <a:pathLst>
                  <a:path w="267" h="272">
                    <a:moveTo>
                      <a:pt x="101" y="0"/>
                    </a:moveTo>
                    <a:lnTo>
                      <a:pt x="267" y="144"/>
                    </a:lnTo>
                    <a:lnTo>
                      <a:pt x="79" y="272"/>
                    </a:lnTo>
                    <a:lnTo>
                      <a:pt x="0" y="204"/>
                    </a:lnTo>
                    <a:lnTo>
                      <a:pt x="10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gency FB" panose="020B0503020202020204" pitchFamily="34" charset="0"/>
                  <a:ea typeface="微软雅黑" panose="020B0503020204020204" pitchFamily="34" charset="-122"/>
                  <a:cs typeface="+mn-ea"/>
                  <a:sym typeface="Agency FB" panose="020B0503020202020204" pitchFamily="34" charset="0"/>
                </a:endParaRPr>
              </a:p>
            </p:txBody>
          </p:sp>
          <p:sp>
            <p:nvSpPr>
              <p:cNvPr id="110" name="Freeform 134">
                <a:extLst>
                  <a:ext uri="{FF2B5EF4-FFF2-40B4-BE49-F238E27FC236}">
                    <a16:creationId xmlns:a16="http://schemas.microsoft.com/office/drawing/2014/main" id="{E7419453-4AD4-4E2E-9769-DB6E5D999B80}"/>
                  </a:ext>
                </a:extLst>
              </p:cNvPr>
              <p:cNvSpPr>
                <a:spLocks/>
              </p:cNvSpPr>
              <p:nvPr/>
            </p:nvSpPr>
            <p:spPr bwMode="auto">
              <a:xfrm>
                <a:off x="3874549" y="4335066"/>
                <a:ext cx="277000" cy="270913"/>
              </a:xfrm>
              <a:custGeom>
                <a:avLst/>
                <a:gdLst>
                  <a:gd name="T0" fmla="*/ 144 w 273"/>
                  <a:gd name="T1" fmla="*/ 0 h 267"/>
                  <a:gd name="T2" fmla="*/ 0 w 273"/>
                  <a:gd name="T3" fmla="*/ 166 h 267"/>
                  <a:gd name="T4" fmla="*/ 204 w 273"/>
                  <a:gd name="T5" fmla="*/ 267 h 267"/>
                  <a:gd name="T6" fmla="*/ 273 w 273"/>
                  <a:gd name="T7" fmla="*/ 187 h 267"/>
                  <a:gd name="T8" fmla="*/ 144 w 273"/>
                  <a:gd name="T9" fmla="*/ 0 h 267"/>
                </a:gdLst>
                <a:ahLst/>
                <a:cxnLst>
                  <a:cxn ang="0">
                    <a:pos x="T0" y="T1"/>
                  </a:cxn>
                  <a:cxn ang="0">
                    <a:pos x="T2" y="T3"/>
                  </a:cxn>
                  <a:cxn ang="0">
                    <a:pos x="T4" y="T5"/>
                  </a:cxn>
                  <a:cxn ang="0">
                    <a:pos x="T6" y="T7"/>
                  </a:cxn>
                  <a:cxn ang="0">
                    <a:pos x="T8" y="T9"/>
                  </a:cxn>
                </a:cxnLst>
                <a:rect l="0" t="0" r="r" b="b"/>
                <a:pathLst>
                  <a:path w="273" h="267">
                    <a:moveTo>
                      <a:pt x="144" y="0"/>
                    </a:moveTo>
                    <a:lnTo>
                      <a:pt x="0" y="166"/>
                    </a:lnTo>
                    <a:lnTo>
                      <a:pt x="204" y="267"/>
                    </a:lnTo>
                    <a:lnTo>
                      <a:pt x="273" y="187"/>
                    </a:lnTo>
                    <a:lnTo>
                      <a:pt x="14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gency FB" panose="020B0503020202020204" pitchFamily="34" charset="0"/>
                  <a:ea typeface="微软雅黑" panose="020B0503020204020204" pitchFamily="34" charset="-122"/>
                  <a:cs typeface="+mn-ea"/>
                  <a:sym typeface="Agency FB" panose="020B0503020202020204" pitchFamily="34" charset="0"/>
                </a:endParaRPr>
              </a:p>
            </p:txBody>
          </p:sp>
          <p:sp>
            <p:nvSpPr>
              <p:cNvPr id="111" name="Freeform 135">
                <a:extLst>
                  <a:ext uri="{FF2B5EF4-FFF2-40B4-BE49-F238E27FC236}">
                    <a16:creationId xmlns:a16="http://schemas.microsoft.com/office/drawing/2014/main" id="{6A083038-300B-401B-8275-ADA9AE07EE86}"/>
                  </a:ext>
                </a:extLst>
              </p:cNvPr>
              <p:cNvSpPr>
                <a:spLocks/>
              </p:cNvSpPr>
              <p:nvPr/>
            </p:nvSpPr>
            <p:spPr bwMode="auto">
              <a:xfrm>
                <a:off x="3803523" y="3352883"/>
                <a:ext cx="270912" cy="277000"/>
              </a:xfrm>
              <a:custGeom>
                <a:avLst/>
                <a:gdLst>
                  <a:gd name="T0" fmla="*/ 166 w 267"/>
                  <a:gd name="T1" fmla="*/ 273 h 273"/>
                  <a:gd name="T2" fmla="*/ 0 w 267"/>
                  <a:gd name="T3" fmla="*/ 129 h 273"/>
                  <a:gd name="T4" fmla="*/ 188 w 267"/>
                  <a:gd name="T5" fmla="*/ 0 h 273"/>
                  <a:gd name="T6" fmla="*/ 267 w 267"/>
                  <a:gd name="T7" fmla="*/ 69 h 273"/>
                  <a:gd name="T8" fmla="*/ 166 w 267"/>
                  <a:gd name="T9" fmla="*/ 273 h 273"/>
                </a:gdLst>
                <a:ahLst/>
                <a:cxnLst>
                  <a:cxn ang="0">
                    <a:pos x="T0" y="T1"/>
                  </a:cxn>
                  <a:cxn ang="0">
                    <a:pos x="T2" y="T3"/>
                  </a:cxn>
                  <a:cxn ang="0">
                    <a:pos x="T4" y="T5"/>
                  </a:cxn>
                  <a:cxn ang="0">
                    <a:pos x="T6" y="T7"/>
                  </a:cxn>
                  <a:cxn ang="0">
                    <a:pos x="T8" y="T9"/>
                  </a:cxn>
                </a:cxnLst>
                <a:rect l="0" t="0" r="r" b="b"/>
                <a:pathLst>
                  <a:path w="267" h="273">
                    <a:moveTo>
                      <a:pt x="166" y="273"/>
                    </a:moveTo>
                    <a:lnTo>
                      <a:pt x="0" y="129"/>
                    </a:lnTo>
                    <a:lnTo>
                      <a:pt x="188" y="0"/>
                    </a:lnTo>
                    <a:lnTo>
                      <a:pt x="267" y="69"/>
                    </a:lnTo>
                    <a:lnTo>
                      <a:pt x="166" y="27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gency FB" panose="020B0503020202020204" pitchFamily="34" charset="0"/>
                  <a:ea typeface="微软雅黑" panose="020B0503020204020204" pitchFamily="34" charset="-122"/>
                  <a:cs typeface="+mn-ea"/>
                  <a:sym typeface="Agency FB" panose="020B0503020202020204" pitchFamily="34" charset="0"/>
                </a:endParaRPr>
              </a:p>
            </p:txBody>
          </p:sp>
          <p:sp>
            <p:nvSpPr>
              <p:cNvPr id="112" name="Freeform 136">
                <a:extLst>
                  <a:ext uri="{FF2B5EF4-FFF2-40B4-BE49-F238E27FC236}">
                    <a16:creationId xmlns:a16="http://schemas.microsoft.com/office/drawing/2014/main" id="{AC7C969D-95AA-4E17-9885-1C980561AF66}"/>
                  </a:ext>
                </a:extLst>
              </p:cNvPr>
              <p:cNvSpPr>
                <a:spLocks/>
              </p:cNvSpPr>
              <p:nvPr/>
            </p:nvSpPr>
            <p:spPr bwMode="auto">
              <a:xfrm>
                <a:off x="2648848" y="3949498"/>
                <a:ext cx="234384" cy="221194"/>
              </a:xfrm>
              <a:custGeom>
                <a:avLst/>
                <a:gdLst>
                  <a:gd name="T0" fmla="*/ 231 w 231"/>
                  <a:gd name="T1" fmla="*/ 218 h 218"/>
                  <a:gd name="T2" fmla="*/ 216 w 231"/>
                  <a:gd name="T3" fmla="*/ 0 h 218"/>
                  <a:gd name="T4" fmla="*/ 0 w 231"/>
                  <a:gd name="T5" fmla="*/ 72 h 218"/>
                  <a:gd name="T6" fmla="*/ 7 w 231"/>
                  <a:gd name="T7" fmla="*/ 176 h 218"/>
                  <a:gd name="T8" fmla="*/ 231 w 231"/>
                  <a:gd name="T9" fmla="*/ 218 h 218"/>
                </a:gdLst>
                <a:ahLst/>
                <a:cxnLst>
                  <a:cxn ang="0">
                    <a:pos x="T0" y="T1"/>
                  </a:cxn>
                  <a:cxn ang="0">
                    <a:pos x="T2" y="T3"/>
                  </a:cxn>
                  <a:cxn ang="0">
                    <a:pos x="T4" y="T5"/>
                  </a:cxn>
                  <a:cxn ang="0">
                    <a:pos x="T6" y="T7"/>
                  </a:cxn>
                  <a:cxn ang="0">
                    <a:pos x="T8" y="T9"/>
                  </a:cxn>
                </a:cxnLst>
                <a:rect l="0" t="0" r="r" b="b"/>
                <a:pathLst>
                  <a:path w="231" h="218">
                    <a:moveTo>
                      <a:pt x="231" y="218"/>
                    </a:moveTo>
                    <a:lnTo>
                      <a:pt x="216" y="0"/>
                    </a:lnTo>
                    <a:lnTo>
                      <a:pt x="0" y="72"/>
                    </a:lnTo>
                    <a:lnTo>
                      <a:pt x="7" y="176"/>
                    </a:lnTo>
                    <a:lnTo>
                      <a:pt x="231" y="2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gency FB" panose="020B0503020202020204" pitchFamily="34" charset="0"/>
                  <a:ea typeface="微软雅黑" panose="020B0503020204020204" pitchFamily="34" charset="-122"/>
                  <a:cs typeface="+mn-ea"/>
                  <a:sym typeface="Agency FB" panose="020B0503020202020204" pitchFamily="34" charset="0"/>
                </a:endParaRPr>
              </a:p>
            </p:txBody>
          </p:sp>
          <p:sp>
            <p:nvSpPr>
              <p:cNvPr id="113" name="Freeform 137">
                <a:extLst>
                  <a:ext uri="{FF2B5EF4-FFF2-40B4-BE49-F238E27FC236}">
                    <a16:creationId xmlns:a16="http://schemas.microsoft.com/office/drawing/2014/main" id="{46F37C90-5662-4D20-B30E-60271FC0205B}"/>
                  </a:ext>
                </a:extLst>
              </p:cNvPr>
              <p:cNvSpPr>
                <a:spLocks/>
              </p:cNvSpPr>
              <p:nvPr/>
            </p:nvSpPr>
            <p:spPr bwMode="auto">
              <a:xfrm>
                <a:off x="3416940" y="4620184"/>
                <a:ext cx="223224" cy="233370"/>
              </a:xfrm>
              <a:custGeom>
                <a:avLst/>
                <a:gdLst>
                  <a:gd name="T0" fmla="*/ 0 w 220"/>
                  <a:gd name="T1" fmla="*/ 15 h 230"/>
                  <a:gd name="T2" fmla="*/ 220 w 220"/>
                  <a:gd name="T3" fmla="*/ 0 h 230"/>
                  <a:gd name="T4" fmla="*/ 178 w 220"/>
                  <a:gd name="T5" fmla="*/ 223 h 230"/>
                  <a:gd name="T6" fmla="*/ 73 w 220"/>
                  <a:gd name="T7" fmla="*/ 230 h 230"/>
                  <a:gd name="T8" fmla="*/ 0 w 220"/>
                  <a:gd name="T9" fmla="*/ 15 h 230"/>
                </a:gdLst>
                <a:ahLst/>
                <a:cxnLst>
                  <a:cxn ang="0">
                    <a:pos x="T0" y="T1"/>
                  </a:cxn>
                  <a:cxn ang="0">
                    <a:pos x="T2" y="T3"/>
                  </a:cxn>
                  <a:cxn ang="0">
                    <a:pos x="T4" y="T5"/>
                  </a:cxn>
                  <a:cxn ang="0">
                    <a:pos x="T6" y="T7"/>
                  </a:cxn>
                  <a:cxn ang="0">
                    <a:pos x="T8" y="T9"/>
                  </a:cxn>
                </a:cxnLst>
                <a:rect l="0" t="0" r="r" b="b"/>
                <a:pathLst>
                  <a:path w="220" h="230">
                    <a:moveTo>
                      <a:pt x="0" y="15"/>
                    </a:moveTo>
                    <a:lnTo>
                      <a:pt x="220" y="0"/>
                    </a:lnTo>
                    <a:lnTo>
                      <a:pt x="178" y="223"/>
                    </a:lnTo>
                    <a:lnTo>
                      <a:pt x="73" y="230"/>
                    </a:lnTo>
                    <a:lnTo>
                      <a:pt x="0" y="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gency FB" panose="020B0503020202020204" pitchFamily="34" charset="0"/>
                  <a:ea typeface="微软雅黑" panose="020B0503020204020204" pitchFamily="34" charset="-122"/>
                  <a:cs typeface="+mn-ea"/>
                  <a:sym typeface="Agency FB" panose="020B0503020202020204" pitchFamily="34" charset="0"/>
                </a:endParaRPr>
              </a:p>
            </p:txBody>
          </p:sp>
          <p:sp>
            <p:nvSpPr>
              <p:cNvPr id="114" name="Freeform 138">
                <a:extLst>
                  <a:ext uri="{FF2B5EF4-FFF2-40B4-BE49-F238E27FC236}">
                    <a16:creationId xmlns:a16="http://schemas.microsoft.com/office/drawing/2014/main" id="{3FD20122-3017-4E6D-97E5-1307A0EC6457}"/>
                  </a:ext>
                </a:extLst>
              </p:cNvPr>
              <p:cNvSpPr>
                <a:spLocks/>
              </p:cNvSpPr>
              <p:nvPr/>
            </p:nvSpPr>
            <p:spPr bwMode="auto">
              <a:xfrm>
                <a:off x="4088640" y="3864268"/>
                <a:ext cx="234384" cy="222209"/>
              </a:xfrm>
              <a:custGeom>
                <a:avLst/>
                <a:gdLst>
                  <a:gd name="T0" fmla="*/ 0 w 231"/>
                  <a:gd name="T1" fmla="*/ 0 h 219"/>
                  <a:gd name="T2" fmla="*/ 15 w 231"/>
                  <a:gd name="T3" fmla="*/ 219 h 219"/>
                  <a:gd name="T4" fmla="*/ 231 w 231"/>
                  <a:gd name="T5" fmla="*/ 147 h 219"/>
                  <a:gd name="T6" fmla="*/ 224 w 231"/>
                  <a:gd name="T7" fmla="*/ 42 h 219"/>
                  <a:gd name="T8" fmla="*/ 0 w 231"/>
                  <a:gd name="T9" fmla="*/ 0 h 219"/>
                </a:gdLst>
                <a:ahLst/>
                <a:cxnLst>
                  <a:cxn ang="0">
                    <a:pos x="T0" y="T1"/>
                  </a:cxn>
                  <a:cxn ang="0">
                    <a:pos x="T2" y="T3"/>
                  </a:cxn>
                  <a:cxn ang="0">
                    <a:pos x="T4" y="T5"/>
                  </a:cxn>
                  <a:cxn ang="0">
                    <a:pos x="T6" y="T7"/>
                  </a:cxn>
                  <a:cxn ang="0">
                    <a:pos x="T8" y="T9"/>
                  </a:cxn>
                </a:cxnLst>
                <a:rect l="0" t="0" r="r" b="b"/>
                <a:pathLst>
                  <a:path w="231" h="219">
                    <a:moveTo>
                      <a:pt x="0" y="0"/>
                    </a:moveTo>
                    <a:lnTo>
                      <a:pt x="15" y="219"/>
                    </a:lnTo>
                    <a:lnTo>
                      <a:pt x="231" y="147"/>
                    </a:lnTo>
                    <a:lnTo>
                      <a:pt x="224" y="4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gency FB" panose="020B0503020202020204" pitchFamily="34" charset="0"/>
                  <a:ea typeface="微软雅黑" panose="020B0503020204020204" pitchFamily="34" charset="-122"/>
                  <a:cs typeface="+mn-ea"/>
                  <a:sym typeface="Agency FB" panose="020B0503020202020204" pitchFamily="34" charset="0"/>
                </a:endParaRPr>
              </a:p>
            </p:txBody>
          </p:sp>
          <p:sp>
            <p:nvSpPr>
              <p:cNvPr id="115" name="Freeform 139">
                <a:extLst>
                  <a:ext uri="{FF2B5EF4-FFF2-40B4-BE49-F238E27FC236}">
                    <a16:creationId xmlns:a16="http://schemas.microsoft.com/office/drawing/2014/main" id="{7F7117F9-08C2-4213-9912-171A8D894242}"/>
                  </a:ext>
                </a:extLst>
              </p:cNvPr>
              <p:cNvSpPr>
                <a:spLocks/>
              </p:cNvSpPr>
              <p:nvPr/>
            </p:nvSpPr>
            <p:spPr bwMode="auto">
              <a:xfrm>
                <a:off x="3332724" y="3181407"/>
                <a:ext cx="222209" cy="234385"/>
              </a:xfrm>
              <a:custGeom>
                <a:avLst/>
                <a:gdLst>
                  <a:gd name="T0" fmla="*/ 219 w 219"/>
                  <a:gd name="T1" fmla="*/ 216 h 231"/>
                  <a:gd name="T2" fmla="*/ 0 w 219"/>
                  <a:gd name="T3" fmla="*/ 231 h 231"/>
                  <a:gd name="T4" fmla="*/ 42 w 219"/>
                  <a:gd name="T5" fmla="*/ 7 h 231"/>
                  <a:gd name="T6" fmla="*/ 146 w 219"/>
                  <a:gd name="T7" fmla="*/ 0 h 231"/>
                  <a:gd name="T8" fmla="*/ 219 w 219"/>
                  <a:gd name="T9" fmla="*/ 216 h 231"/>
                </a:gdLst>
                <a:ahLst/>
                <a:cxnLst>
                  <a:cxn ang="0">
                    <a:pos x="T0" y="T1"/>
                  </a:cxn>
                  <a:cxn ang="0">
                    <a:pos x="T2" y="T3"/>
                  </a:cxn>
                  <a:cxn ang="0">
                    <a:pos x="T4" y="T5"/>
                  </a:cxn>
                  <a:cxn ang="0">
                    <a:pos x="T6" y="T7"/>
                  </a:cxn>
                  <a:cxn ang="0">
                    <a:pos x="T8" y="T9"/>
                  </a:cxn>
                </a:cxnLst>
                <a:rect l="0" t="0" r="r" b="b"/>
                <a:pathLst>
                  <a:path w="219" h="231">
                    <a:moveTo>
                      <a:pt x="219" y="216"/>
                    </a:moveTo>
                    <a:lnTo>
                      <a:pt x="0" y="231"/>
                    </a:lnTo>
                    <a:lnTo>
                      <a:pt x="42" y="7"/>
                    </a:lnTo>
                    <a:lnTo>
                      <a:pt x="146" y="0"/>
                    </a:lnTo>
                    <a:lnTo>
                      <a:pt x="219" y="2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gency FB" panose="020B0503020202020204" pitchFamily="34" charset="0"/>
                  <a:ea typeface="微软雅黑" panose="020B0503020204020204" pitchFamily="34" charset="-122"/>
                  <a:cs typeface="+mn-ea"/>
                  <a:sym typeface="Agency FB" panose="020B0503020202020204" pitchFamily="34" charset="0"/>
                </a:endParaRPr>
              </a:p>
            </p:txBody>
          </p:sp>
        </p:grpSp>
        <p:sp>
          <p:nvSpPr>
            <p:cNvPr id="9" name="Freeform 116">
              <a:extLst>
                <a:ext uri="{FF2B5EF4-FFF2-40B4-BE49-F238E27FC236}">
                  <a16:creationId xmlns:a16="http://schemas.microsoft.com/office/drawing/2014/main" id="{74C86C51-ED8C-4331-AA8F-4C775AEE2D40}"/>
                </a:ext>
              </a:extLst>
            </p:cNvPr>
            <p:cNvSpPr>
              <a:spLocks/>
            </p:cNvSpPr>
            <p:nvPr/>
          </p:nvSpPr>
          <p:spPr bwMode="auto">
            <a:xfrm>
              <a:off x="3725513" y="4444876"/>
              <a:ext cx="1376883" cy="1691426"/>
            </a:xfrm>
            <a:custGeom>
              <a:avLst/>
              <a:gdLst>
                <a:gd name="T0" fmla="*/ 1727 w 1739"/>
                <a:gd name="T1" fmla="*/ 0 h 2140"/>
                <a:gd name="T2" fmla="*/ 793 w 1739"/>
                <a:gd name="T3" fmla="*/ 0 h 2140"/>
                <a:gd name="T4" fmla="*/ 457 w 1739"/>
                <a:gd name="T5" fmla="*/ 464 h 2140"/>
                <a:gd name="T6" fmla="*/ 451 w 1739"/>
                <a:gd name="T7" fmla="*/ 467 h 2140"/>
                <a:gd name="T8" fmla="*/ 96 w 1739"/>
                <a:gd name="T9" fmla="*/ 585 h 2140"/>
                <a:gd name="T10" fmla="*/ 16 w 1739"/>
                <a:gd name="T11" fmla="*/ 729 h 2140"/>
                <a:gd name="T12" fmla="*/ 156 w 1739"/>
                <a:gd name="T13" fmla="*/ 810 h 2140"/>
                <a:gd name="T14" fmla="*/ 623 w 1739"/>
                <a:gd name="T15" fmla="*/ 641 h 2140"/>
                <a:gd name="T16" fmla="*/ 832 w 1739"/>
                <a:gd name="T17" fmla="*/ 398 h 2140"/>
                <a:gd name="T18" fmla="*/ 853 w 1739"/>
                <a:gd name="T19" fmla="*/ 406 h 2140"/>
                <a:gd name="T20" fmla="*/ 852 w 1739"/>
                <a:gd name="T21" fmla="*/ 1124 h 2140"/>
                <a:gd name="T22" fmla="*/ 852 w 1739"/>
                <a:gd name="T23" fmla="*/ 1191 h 2140"/>
                <a:gd name="T24" fmla="*/ 852 w 1739"/>
                <a:gd name="T25" fmla="*/ 2008 h 2140"/>
                <a:gd name="T26" fmla="*/ 989 w 1739"/>
                <a:gd name="T27" fmla="*/ 2140 h 2140"/>
                <a:gd name="T28" fmla="*/ 990 w 1739"/>
                <a:gd name="T29" fmla="*/ 2140 h 2140"/>
                <a:gd name="T30" fmla="*/ 1127 w 1739"/>
                <a:gd name="T31" fmla="*/ 2008 h 2140"/>
                <a:gd name="T32" fmla="*/ 1127 w 1739"/>
                <a:gd name="T33" fmla="*/ 1204 h 2140"/>
                <a:gd name="T34" fmla="*/ 1140 w 1739"/>
                <a:gd name="T35" fmla="*/ 1192 h 2140"/>
                <a:gd name="T36" fmla="*/ 1172 w 1739"/>
                <a:gd name="T37" fmla="*/ 1192 h 2140"/>
                <a:gd name="T38" fmla="*/ 1184 w 1739"/>
                <a:gd name="T39" fmla="*/ 1204 h 2140"/>
                <a:gd name="T40" fmla="*/ 1184 w 1739"/>
                <a:gd name="T41" fmla="*/ 2008 h 2140"/>
                <a:gd name="T42" fmla="*/ 1319 w 1739"/>
                <a:gd name="T43" fmla="*/ 2140 h 2140"/>
                <a:gd name="T44" fmla="*/ 1321 w 1739"/>
                <a:gd name="T45" fmla="*/ 2140 h 2140"/>
                <a:gd name="T46" fmla="*/ 1456 w 1739"/>
                <a:gd name="T47" fmla="*/ 2008 h 2140"/>
                <a:gd name="T48" fmla="*/ 1456 w 1739"/>
                <a:gd name="T49" fmla="*/ 1191 h 2140"/>
                <a:gd name="T50" fmla="*/ 1456 w 1739"/>
                <a:gd name="T51" fmla="*/ 1124 h 2140"/>
                <a:gd name="T52" fmla="*/ 1456 w 1739"/>
                <a:gd name="T53" fmla="*/ 388 h 2140"/>
                <a:gd name="T54" fmla="*/ 1476 w 1739"/>
                <a:gd name="T55" fmla="*/ 370 h 2140"/>
                <a:gd name="T56" fmla="*/ 1476 w 1739"/>
                <a:gd name="T57" fmla="*/ 370 h 2140"/>
                <a:gd name="T58" fmla="*/ 1492 w 1739"/>
                <a:gd name="T59" fmla="*/ 388 h 2140"/>
                <a:gd name="T60" fmla="*/ 1492 w 1739"/>
                <a:gd name="T61" fmla="*/ 997 h 2140"/>
                <a:gd name="T62" fmla="*/ 1616 w 1739"/>
                <a:gd name="T63" fmla="*/ 1115 h 2140"/>
                <a:gd name="T64" fmla="*/ 1739 w 1739"/>
                <a:gd name="T65" fmla="*/ 997 h 2140"/>
                <a:gd name="T66" fmla="*/ 1739 w 1739"/>
                <a:gd name="T67" fmla="*/ 455 h 2140"/>
                <a:gd name="T68" fmla="*/ 1739 w 1739"/>
                <a:gd name="T69" fmla="*/ 309 h 2140"/>
                <a:gd name="T70" fmla="*/ 1739 w 1739"/>
                <a:gd name="T71" fmla="*/ 12 h 2140"/>
                <a:gd name="T72" fmla="*/ 1727 w 1739"/>
                <a:gd name="T73" fmla="*/ 0 h 2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739" h="2140">
                  <a:moveTo>
                    <a:pt x="1727" y="0"/>
                  </a:moveTo>
                  <a:cubicBezTo>
                    <a:pt x="793" y="0"/>
                    <a:pt x="793" y="0"/>
                    <a:pt x="793" y="0"/>
                  </a:cubicBezTo>
                  <a:cubicBezTo>
                    <a:pt x="457" y="464"/>
                    <a:pt x="457" y="464"/>
                    <a:pt x="457" y="464"/>
                  </a:cubicBezTo>
                  <a:cubicBezTo>
                    <a:pt x="455" y="465"/>
                    <a:pt x="453" y="467"/>
                    <a:pt x="451" y="467"/>
                  </a:cubicBezTo>
                  <a:cubicBezTo>
                    <a:pt x="409" y="482"/>
                    <a:pt x="97" y="585"/>
                    <a:pt x="96" y="585"/>
                  </a:cubicBezTo>
                  <a:cubicBezTo>
                    <a:pt x="36" y="602"/>
                    <a:pt x="0" y="667"/>
                    <a:pt x="16" y="729"/>
                  </a:cubicBezTo>
                  <a:cubicBezTo>
                    <a:pt x="32" y="791"/>
                    <a:pt x="95" y="827"/>
                    <a:pt x="156" y="810"/>
                  </a:cubicBezTo>
                  <a:cubicBezTo>
                    <a:pt x="242" y="781"/>
                    <a:pt x="599" y="666"/>
                    <a:pt x="623" y="641"/>
                  </a:cubicBezTo>
                  <a:cubicBezTo>
                    <a:pt x="623" y="640"/>
                    <a:pt x="761" y="476"/>
                    <a:pt x="832" y="398"/>
                  </a:cubicBezTo>
                  <a:cubicBezTo>
                    <a:pt x="839" y="389"/>
                    <a:pt x="853" y="395"/>
                    <a:pt x="853" y="406"/>
                  </a:cubicBezTo>
                  <a:cubicBezTo>
                    <a:pt x="852" y="1124"/>
                    <a:pt x="852" y="1124"/>
                    <a:pt x="852" y="1124"/>
                  </a:cubicBezTo>
                  <a:cubicBezTo>
                    <a:pt x="852" y="1191"/>
                    <a:pt x="852" y="1191"/>
                    <a:pt x="852" y="1191"/>
                  </a:cubicBezTo>
                  <a:cubicBezTo>
                    <a:pt x="852" y="2008"/>
                    <a:pt x="852" y="2008"/>
                    <a:pt x="852" y="2008"/>
                  </a:cubicBezTo>
                  <a:cubicBezTo>
                    <a:pt x="852" y="2080"/>
                    <a:pt x="914" y="2140"/>
                    <a:pt x="989" y="2140"/>
                  </a:cubicBezTo>
                  <a:cubicBezTo>
                    <a:pt x="990" y="2140"/>
                    <a:pt x="990" y="2140"/>
                    <a:pt x="990" y="2140"/>
                  </a:cubicBezTo>
                  <a:cubicBezTo>
                    <a:pt x="1065" y="2140"/>
                    <a:pt x="1127" y="2080"/>
                    <a:pt x="1127" y="2008"/>
                  </a:cubicBezTo>
                  <a:cubicBezTo>
                    <a:pt x="1127" y="1204"/>
                    <a:pt x="1127" y="1204"/>
                    <a:pt x="1127" y="1204"/>
                  </a:cubicBezTo>
                  <a:cubicBezTo>
                    <a:pt x="1127" y="1197"/>
                    <a:pt x="1133" y="1192"/>
                    <a:pt x="1140" y="1192"/>
                  </a:cubicBezTo>
                  <a:cubicBezTo>
                    <a:pt x="1172" y="1192"/>
                    <a:pt x="1172" y="1192"/>
                    <a:pt x="1172" y="1192"/>
                  </a:cubicBezTo>
                  <a:cubicBezTo>
                    <a:pt x="1179" y="1192"/>
                    <a:pt x="1184" y="1197"/>
                    <a:pt x="1184" y="1204"/>
                  </a:cubicBezTo>
                  <a:cubicBezTo>
                    <a:pt x="1184" y="2008"/>
                    <a:pt x="1184" y="2008"/>
                    <a:pt x="1184" y="2008"/>
                  </a:cubicBezTo>
                  <a:cubicBezTo>
                    <a:pt x="1184" y="2080"/>
                    <a:pt x="1244" y="2140"/>
                    <a:pt x="1319" y="2140"/>
                  </a:cubicBezTo>
                  <a:cubicBezTo>
                    <a:pt x="1321" y="2140"/>
                    <a:pt x="1321" y="2140"/>
                    <a:pt x="1321" y="2140"/>
                  </a:cubicBezTo>
                  <a:cubicBezTo>
                    <a:pt x="1395" y="2140"/>
                    <a:pt x="1456" y="2080"/>
                    <a:pt x="1456" y="2008"/>
                  </a:cubicBezTo>
                  <a:cubicBezTo>
                    <a:pt x="1456" y="1191"/>
                    <a:pt x="1456" y="1191"/>
                    <a:pt x="1456" y="1191"/>
                  </a:cubicBezTo>
                  <a:cubicBezTo>
                    <a:pt x="1456" y="1124"/>
                    <a:pt x="1456" y="1124"/>
                    <a:pt x="1456" y="1124"/>
                  </a:cubicBezTo>
                  <a:cubicBezTo>
                    <a:pt x="1456" y="388"/>
                    <a:pt x="1456" y="388"/>
                    <a:pt x="1456" y="388"/>
                  </a:cubicBezTo>
                  <a:cubicBezTo>
                    <a:pt x="1456" y="377"/>
                    <a:pt x="1465" y="369"/>
                    <a:pt x="1476" y="370"/>
                  </a:cubicBezTo>
                  <a:cubicBezTo>
                    <a:pt x="1476" y="370"/>
                    <a:pt x="1476" y="370"/>
                    <a:pt x="1476" y="370"/>
                  </a:cubicBezTo>
                  <a:cubicBezTo>
                    <a:pt x="1485" y="370"/>
                    <a:pt x="1492" y="379"/>
                    <a:pt x="1492" y="388"/>
                  </a:cubicBezTo>
                  <a:cubicBezTo>
                    <a:pt x="1492" y="997"/>
                    <a:pt x="1492" y="997"/>
                    <a:pt x="1492" y="997"/>
                  </a:cubicBezTo>
                  <a:cubicBezTo>
                    <a:pt x="1492" y="1062"/>
                    <a:pt x="1549" y="1115"/>
                    <a:pt x="1616" y="1115"/>
                  </a:cubicBezTo>
                  <a:cubicBezTo>
                    <a:pt x="1683" y="1115"/>
                    <a:pt x="1739" y="1062"/>
                    <a:pt x="1739" y="997"/>
                  </a:cubicBezTo>
                  <a:cubicBezTo>
                    <a:pt x="1739" y="455"/>
                    <a:pt x="1739" y="455"/>
                    <a:pt x="1739" y="455"/>
                  </a:cubicBezTo>
                  <a:cubicBezTo>
                    <a:pt x="1739" y="309"/>
                    <a:pt x="1739" y="309"/>
                    <a:pt x="1739" y="309"/>
                  </a:cubicBezTo>
                  <a:cubicBezTo>
                    <a:pt x="1739" y="12"/>
                    <a:pt x="1739" y="12"/>
                    <a:pt x="1739" y="12"/>
                  </a:cubicBezTo>
                  <a:cubicBezTo>
                    <a:pt x="1739" y="6"/>
                    <a:pt x="1734" y="0"/>
                    <a:pt x="1727" y="0"/>
                  </a:cubicBezTo>
                  <a:close/>
                </a:path>
              </a:pathLst>
            </a:custGeom>
            <a:solidFill>
              <a:srgbClr val="FFFFFF">
                <a:lumMod val="85000"/>
              </a:srgb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gency FB" panose="020B0503020202020204" pitchFamily="34" charset="0"/>
                <a:ea typeface="微软雅黑" panose="020B0503020204020204" pitchFamily="34" charset="-122"/>
                <a:cs typeface="+mn-ea"/>
                <a:sym typeface="Agency FB" panose="020B0503020202020204" pitchFamily="34" charset="0"/>
              </a:endParaRPr>
            </a:p>
          </p:txBody>
        </p:sp>
        <p:sp>
          <p:nvSpPr>
            <p:cNvPr id="10" name="Oval 117">
              <a:extLst>
                <a:ext uri="{FF2B5EF4-FFF2-40B4-BE49-F238E27FC236}">
                  <a16:creationId xmlns:a16="http://schemas.microsoft.com/office/drawing/2014/main" id="{E8DC67E7-6914-44B0-B183-6994E2327283}"/>
                </a:ext>
              </a:extLst>
            </p:cNvPr>
            <p:cNvSpPr>
              <a:spLocks noChangeArrowheads="1"/>
            </p:cNvSpPr>
            <p:nvPr/>
          </p:nvSpPr>
          <p:spPr bwMode="auto">
            <a:xfrm>
              <a:off x="1537922" y="3950741"/>
              <a:ext cx="423110" cy="423110"/>
            </a:xfrm>
            <a:prstGeom prst="ellipse">
              <a:avLst/>
            </a:prstGeom>
            <a:solidFill>
              <a:srgbClr val="FFFFFF">
                <a:lumMod val="85000"/>
              </a:srgbClr>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gency FB" panose="020B0503020202020204" pitchFamily="34" charset="0"/>
                <a:ea typeface="微软雅黑" panose="020B0503020204020204" pitchFamily="34" charset="-122"/>
                <a:cs typeface="+mn-ea"/>
                <a:sym typeface="Agency FB" panose="020B0503020202020204" pitchFamily="34" charset="0"/>
              </a:endParaRPr>
            </a:p>
          </p:txBody>
        </p:sp>
        <p:sp>
          <p:nvSpPr>
            <p:cNvPr id="11" name="Freeform 118">
              <a:extLst>
                <a:ext uri="{FF2B5EF4-FFF2-40B4-BE49-F238E27FC236}">
                  <a16:creationId xmlns:a16="http://schemas.microsoft.com/office/drawing/2014/main" id="{14C8F052-0411-4229-8822-6EA38F4B4BDF}"/>
                </a:ext>
              </a:extLst>
            </p:cNvPr>
            <p:cNvSpPr>
              <a:spLocks/>
            </p:cNvSpPr>
            <p:nvPr/>
          </p:nvSpPr>
          <p:spPr bwMode="auto">
            <a:xfrm>
              <a:off x="1310640" y="3885803"/>
              <a:ext cx="1178011" cy="2255573"/>
            </a:xfrm>
            <a:custGeom>
              <a:avLst/>
              <a:gdLst>
                <a:gd name="T0" fmla="*/ 835 w 1488"/>
                <a:gd name="T1" fmla="*/ 717 h 2854"/>
                <a:gd name="T2" fmla="*/ 851 w 1488"/>
                <a:gd name="T3" fmla="*/ 708 h 2854"/>
                <a:gd name="T4" fmla="*/ 1249 w 1488"/>
                <a:gd name="T5" fmla="*/ 68 h 2854"/>
                <a:gd name="T6" fmla="*/ 1417 w 1488"/>
                <a:gd name="T7" fmla="*/ 36 h 2854"/>
                <a:gd name="T8" fmla="*/ 1451 w 1488"/>
                <a:gd name="T9" fmla="*/ 199 h 2854"/>
                <a:gd name="T10" fmla="*/ 890 w 1488"/>
                <a:gd name="T11" fmla="*/ 1074 h 2854"/>
                <a:gd name="T12" fmla="*/ 887 w 1488"/>
                <a:gd name="T13" fmla="*/ 1085 h 2854"/>
                <a:gd name="T14" fmla="*/ 887 w 1488"/>
                <a:gd name="T15" fmla="*/ 1839 h 2854"/>
                <a:gd name="T16" fmla="*/ 887 w 1488"/>
                <a:gd name="T17" fmla="*/ 1906 h 2854"/>
                <a:gd name="T18" fmla="*/ 887 w 1488"/>
                <a:gd name="T19" fmla="*/ 2723 h 2854"/>
                <a:gd name="T20" fmla="*/ 751 w 1488"/>
                <a:gd name="T21" fmla="*/ 2854 h 2854"/>
                <a:gd name="T22" fmla="*/ 749 w 1488"/>
                <a:gd name="T23" fmla="*/ 2854 h 2854"/>
                <a:gd name="T24" fmla="*/ 614 w 1488"/>
                <a:gd name="T25" fmla="*/ 2723 h 2854"/>
                <a:gd name="T26" fmla="*/ 614 w 1488"/>
                <a:gd name="T27" fmla="*/ 1925 h 2854"/>
                <a:gd name="T28" fmla="*/ 595 w 1488"/>
                <a:gd name="T29" fmla="*/ 1906 h 2854"/>
                <a:gd name="T30" fmla="*/ 576 w 1488"/>
                <a:gd name="T31" fmla="*/ 1906 h 2854"/>
                <a:gd name="T32" fmla="*/ 557 w 1488"/>
                <a:gd name="T33" fmla="*/ 1925 h 2854"/>
                <a:gd name="T34" fmla="*/ 557 w 1488"/>
                <a:gd name="T35" fmla="*/ 2723 h 2854"/>
                <a:gd name="T36" fmla="*/ 421 w 1488"/>
                <a:gd name="T37" fmla="*/ 2854 h 2854"/>
                <a:gd name="T38" fmla="*/ 419 w 1488"/>
                <a:gd name="T39" fmla="*/ 2854 h 2854"/>
                <a:gd name="T40" fmla="*/ 283 w 1488"/>
                <a:gd name="T41" fmla="*/ 2723 h 2854"/>
                <a:gd name="T42" fmla="*/ 283 w 1488"/>
                <a:gd name="T43" fmla="*/ 1906 h 2854"/>
                <a:gd name="T44" fmla="*/ 283 w 1488"/>
                <a:gd name="T45" fmla="*/ 1839 h 2854"/>
                <a:gd name="T46" fmla="*/ 283 w 1488"/>
                <a:gd name="T47" fmla="*/ 1103 h 2854"/>
                <a:gd name="T48" fmla="*/ 263 w 1488"/>
                <a:gd name="T49" fmla="*/ 1085 h 2854"/>
                <a:gd name="T50" fmla="*/ 263 w 1488"/>
                <a:gd name="T51" fmla="*/ 1085 h 2854"/>
                <a:gd name="T52" fmla="*/ 246 w 1488"/>
                <a:gd name="T53" fmla="*/ 1103 h 2854"/>
                <a:gd name="T54" fmla="*/ 246 w 1488"/>
                <a:gd name="T55" fmla="*/ 1712 h 2854"/>
                <a:gd name="T56" fmla="*/ 123 w 1488"/>
                <a:gd name="T57" fmla="*/ 1830 h 2854"/>
                <a:gd name="T58" fmla="*/ 0 w 1488"/>
                <a:gd name="T59" fmla="*/ 1712 h 2854"/>
                <a:gd name="T60" fmla="*/ 0 w 1488"/>
                <a:gd name="T61" fmla="*/ 1170 h 2854"/>
                <a:gd name="T62" fmla="*/ 0 w 1488"/>
                <a:gd name="T63" fmla="*/ 1024 h 2854"/>
                <a:gd name="T64" fmla="*/ 0 w 1488"/>
                <a:gd name="T65" fmla="*/ 736 h 2854"/>
                <a:gd name="T66" fmla="*/ 19 w 1488"/>
                <a:gd name="T67" fmla="*/ 717 h 2854"/>
                <a:gd name="T68" fmla="*/ 835 w 1488"/>
                <a:gd name="T69" fmla="*/ 717 h 28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88" h="2854">
                  <a:moveTo>
                    <a:pt x="835" y="717"/>
                  </a:moveTo>
                  <a:cubicBezTo>
                    <a:pt x="841" y="717"/>
                    <a:pt x="847" y="714"/>
                    <a:pt x="851" y="708"/>
                  </a:cubicBezTo>
                  <a:cubicBezTo>
                    <a:pt x="1249" y="68"/>
                    <a:pt x="1249" y="68"/>
                    <a:pt x="1249" y="68"/>
                  </a:cubicBezTo>
                  <a:cubicBezTo>
                    <a:pt x="1286" y="14"/>
                    <a:pt x="1361" y="0"/>
                    <a:pt x="1417" y="36"/>
                  </a:cubicBezTo>
                  <a:cubicBezTo>
                    <a:pt x="1473" y="72"/>
                    <a:pt x="1488" y="145"/>
                    <a:pt x="1451" y="199"/>
                  </a:cubicBezTo>
                  <a:cubicBezTo>
                    <a:pt x="890" y="1074"/>
                    <a:pt x="890" y="1074"/>
                    <a:pt x="890" y="1074"/>
                  </a:cubicBezTo>
                  <a:cubicBezTo>
                    <a:pt x="888" y="1077"/>
                    <a:pt x="887" y="1081"/>
                    <a:pt x="887" y="1085"/>
                  </a:cubicBezTo>
                  <a:cubicBezTo>
                    <a:pt x="887" y="1839"/>
                    <a:pt x="887" y="1839"/>
                    <a:pt x="887" y="1839"/>
                  </a:cubicBezTo>
                  <a:cubicBezTo>
                    <a:pt x="887" y="1906"/>
                    <a:pt x="887" y="1906"/>
                    <a:pt x="887" y="1906"/>
                  </a:cubicBezTo>
                  <a:cubicBezTo>
                    <a:pt x="887" y="2723"/>
                    <a:pt x="887" y="2723"/>
                    <a:pt x="887" y="2723"/>
                  </a:cubicBezTo>
                  <a:cubicBezTo>
                    <a:pt x="887" y="2795"/>
                    <a:pt x="826" y="2854"/>
                    <a:pt x="751" y="2854"/>
                  </a:cubicBezTo>
                  <a:cubicBezTo>
                    <a:pt x="749" y="2854"/>
                    <a:pt x="749" y="2854"/>
                    <a:pt x="749" y="2854"/>
                  </a:cubicBezTo>
                  <a:cubicBezTo>
                    <a:pt x="675" y="2854"/>
                    <a:pt x="614" y="2795"/>
                    <a:pt x="614" y="2723"/>
                  </a:cubicBezTo>
                  <a:cubicBezTo>
                    <a:pt x="614" y="1925"/>
                    <a:pt x="614" y="1925"/>
                    <a:pt x="614" y="1925"/>
                  </a:cubicBezTo>
                  <a:cubicBezTo>
                    <a:pt x="614" y="1914"/>
                    <a:pt x="605" y="1906"/>
                    <a:pt x="595" y="1906"/>
                  </a:cubicBezTo>
                  <a:cubicBezTo>
                    <a:pt x="576" y="1906"/>
                    <a:pt x="576" y="1906"/>
                    <a:pt x="576" y="1906"/>
                  </a:cubicBezTo>
                  <a:cubicBezTo>
                    <a:pt x="565" y="1906"/>
                    <a:pt x="557" y="1914"/>
                    <a:pt x="557" y="1925"/>
                  </a:cubicBezTo>
                  <a:cubicBezTo>
                    <a:pt x="557" y="2723"/>
                    <a:pt x="557" y="2723"/>
                    <a:pt x="557" y="2723"/>
                  </a:cubicBezTo>
                  <a:cubicBezTo>
                    <a:pt x="557" y="2795"/>
                    <a:pt x="495" y="2854"/>
                    <a:pt x="421" y="2854"/>
                  </a:cubicBezTo>
                  <a:cubicBezTo>
                    <a:pt x="419" y="2854"/>
                    <a:pt x="419" y="2854"/>
                    <a:pt x="419" y="2854"/>
                  </a:cubicBezTo>
                  <a:cubicBezTo>
                    <a:pt x="344" y="2854"/>
                    <a:pt x="283" y="2795"/>
                    <a:pt x="283" y="2723"/>
                  </a:cubicBezTo>
                  <a:cubicBezTo>
                    <a:pt x="283" y="1906"/>
                    <a:pt x="283" y="1906"/>
                    <a:pt x="283" y="1906"/>
                  </a:cubicBezTo>
                  <a:cubicBezTo>
                    <a:pt x="283" y="1839"/>
                    <a:pt x="283" y="1839"/>
                    <a:pt x="283" y="1839"/>
                  </a:cubicBezTo>
                  <a:cubicBezTo>
                    <a:pt x="283" y="1103"/>
                    <a:pt x="283" y="1103"/>
                    <a:pt x="283" y="1103"/>
                  </a:cubicBezTo>
                  <a:cubicBezTo>
                    <a:pt x="283" y="1092"/>
                    <a:pt x="274" y="1084"/>
                    <a:pt x="263" y="1085"/>
                  </a:cubicBezTo>
                  <a:cubicBezTo>
                    <a:pt x="263" y="1085"/>
                    <a:pt x="263" y="1085"/>
                    <a:pt x="263" y="1085"/>
                  </a:cubicBezTo>
                  <a:cubicBezTo>
                    <a:pt x="253" y="1086"/>
                    <a:pt x="246" y="1094"/>
                    <a:pt x="246" y="1103"/>
                  </a:cubicBezTo>
                  <a:cubicBezTo>
                    <a:pt x="246" y="1712"/>
                    <a:pt x="246" y="1712"/>
                    <a:pt x="246" y="1712"/>
                  </a:cubicBezTo>
                  <a:cubicBezTo>
                    <a:pt x="246" y="1778"/>
                    <a:pt x="190" y="1830"/>
                    <a:pt x="123" y="1830"/>
                  </a:cubicBezTo>
                  <a:cubicBezTo>
                    <a:pt x="56" y="1830"/>
                    <a:pt x="0" y="1778"/>
                    <a:pt x="0" y="1712"/>
                  </a:cubicBezTo>
                  <a:cubicBezTo>
                    <a:pt x="0" y="1170"/>
                    <a:pt x="0" y="1170"/>
                    <a:pt x="0" y="1170"/>
                  </a:cubicBezTo>
                  <a:cubicBezTo>
                    <a:pt x="0" y="1024"/>
                    <a:pt x="0" y="1024"/>
                    <a:pt x="0" y="1024"/>
                  </a:cubicBezTo>
                  <a:cubicBezTo>
                    <a:pt x="0" y="736"/>
                    <a:pt x="0" y="736"/>
                    <a:pt x="0" y="736"/>
                  </a:cubicBezTo>
                  <a:cubicBezTo>
                    <a:pt x="0" y="726"/>
                    <a:pt x="9" y="717"/>
                    <a:pt x="19" y="717"/>
                  </a:cubicBezTo>
                  <a:lnTo>
                    <a:pt x="835" y="717"/>
                  </a:lnTo>
                  <a:close/>
                </a:path>
              </a:pathLst>
            </a:custGeom>
            <a:solidFill>
              <a:srgbClr val="FFFFFF">
                <a:lumMod val="85000"/>
              </a:srgb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gency FB" panose="020B0503020202020204" pitchFamily="34" charset="0"/>
                <a:ea typeface="微软雅黑" panose="020B0503020204020204" pitchFamily="34" charset="-122"/>
                <a:cs typeface="+mn-ea"/>
                <a:sym typeface="Agency FB" panose="020B0503020202020204" pitchFamily="34" charset="0"/>
              </a:endParaRPr>
            </a:p>
          </p:txBody>
        </p:sp>
        <p:sp>
          <p:nvSpPr>
            <p:cNvPr id="12" name="Freeform 119">
              <a:extLst>
                <a:ext uri="{FF2B5EF4-FFF2-40B4-BE49-F238E27FC236}">
                  <a16:creationId xmlns:a16="http://schemas.microsoft.com/office/drawing/2014/main" id="{D9737FDF-B462-4B50-B0BC-389311DA0759}"/>
                </a:ext>
              </a:extLst>
            </p:cNvPr>
            <p:cNvSpPr>
              <a:spLocks/>
            </p:cNvSpPr>
            <p:nvPr/>
          </p:nvSpPr>
          <p:spPr bwMode="auto">
            <a:xfrm>
              <a:off x="1480087" y="3825938"/>
              <a:ext cx="563132" cy="296279"/>
            </a:xfrm>
            <a:custGeom>
              <a:avLst/>
              <a:gdLst>
                <a:gd name="T0" fmla="*/ 51 w 711"/>
                <a:gd name="T1" fmla="*/ 375 h 375"/>
                <a:gd name="T2" fmla="*/ 0 w 711"/>
                <a:gd name="T3" fmla="*/ 323 h 375"/>
                <a:gd name="T4" fmla="*/ 21 w 711"/>
                <a:gd name="T5" fmla="*/ 281 h 375"/>
                <a:gd name="T6" fmla="*/ 334 w 711"/>
                <a:gd name="T7" fmla="*/ 0 h 375"/>
                <a:gd name="T8" fmla="*/ 646 w 711"/>
                <a:gd name="T9" fmla="*/ 271 h 375"/>
                <a:gd name="T10" fmla="*/ 660 w 711"/>
                <a:gd name="T11" fmla="*/ 271 h 375"/>
                <a:gd name="T12" fmla="*/ 711 w 711"/>
                <a:gd name="T13" fmla="*/ 323 h 375"/>
                <a:gd name="T14" fmla="*/ 660 w 711"/>
                <a:gd name="T15" fmla="*/ 375 h 375"/>
                <a:gd name="T16" fmla="*/ 51 w 711"/>
                <a:gd name="T17" fmla="*/ 375 h 3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11" h="375">
                  <a:moveTo>
                    <a:pt x="51" y="375"/>
                  </a:moveTo>
                  <a:cubicBezTo>
                    <a:pt x="23" y="375"/>
                    <a:pt x="0" y="351"/>
                    <a:pt x="0" y="323"/>
                  </a:cubicBezTo>
                  <a:cubicBezTo>
                    <a:pt x="0" y="306"/>
                    <a:pt x="8" y="291"/>
                    <a:pt x="21" y="281"/>
                  </a:cubicBezTo>
                  <a:cubicBezTo>
                    <a:pt x="41" y="120"/>
                    <a:pt x="172" y="0"/>
                    <a:pt x="334" y="0"/>
                  </a:cubicBezTo>
                  <a:cubicBezTo>
                    <a:pt x="492" y="0"/>
                    <a:pt x="622" y="115"/>
                    <a:pt x="646" y="271"/>
                  </a:cubicBezTo>
                  <a:cubicBezTo>
                    <a:pt x="660" y="271"/>
                    <a:pt x="660" y="271"/>
                    <a:pt x="660" y="271"/>
                  </a:cubicBezTo>
                  <a:cubicBezTo>
                    <a:pt x="688" y="271"/>
                    <a:pt x="711" y="295"/>
                    <a:pt x="711" y="323"/>
                  </a:cubicBezTo>
                  <a:cubicBezTo>
                    <a:pt x="711" y="351"/>
                    <a:pt x="688" y="375"/>
                    <a:pt x="660" y="375"/>
                  </a:cubicBezTo>
                  <a:lnTo>
                    <a:pt x="51" y="375"/>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gency FB" panose="020B0503020202020204" pitchFamily="34" charset="0"/>
                <a:ea typeface="微软雅黑" panose="020B0503020204020204" pitchFamily="34" charset="-122"/>
                <a:cs typeface="+mn-ea"/>
                <a:sym typeface="Agency FB" panose="020B0503020202020204" pitchFamily="34" charset="0"/>
              </a:endParaRPr>
            </a:p>
          </p:txBody>
        </p:sp>
        <p:sp>
          <p:nvSpPr>
            <p:cNvPr id="13" name="Freeform 120">
              <a:extLst>
                <a:ext uri="{FF2B5EF4-FFF2-40B4-BE49-F238E27FC236}">
                  <a16:creationId xmlns:a16="http://schemas.microsoft.com/office/drawing/2014/main" id="{636C669D-BF7E-433F-B6E0-88E33C12895C}"/>
                </a:ext>
              </a:extLst>
            </p:cNvPr>
            <p:cNvSpPr>
              <a:spLocks noEditPoints="1"/>
            </p:cNvSpPr>
            <p:nvPr/>
          </p:nvSpPr>
          <p:spPr bwMode="auto">
            <a:xfrm>
              <a:off x="1456749" y="3802602"/>
              <a:ext cx="609806" cy="341938"/>
            </a:xfrm>
            <a:custGeom>
              <a:avLst/>
              <a:gdLst>
                <a:gd name="T0" fmla="*/ 364 w 771"/>
                <a:gd name="T1" fmla="*/ 60 h 433"/>
                <a:gd name="T2" fmla="*/ 649 w 771"/>
                <a:gd name="T3" fmla="*/ 333 h 433"/>
                <a:gd name="T4" fmla="*/ 690 w 771"/>
                <a:gd name="T5" fmla="*/ 333 h 433"/>
                <a:gd name="T6" fmla="*/ 711 w 771"/>
                <a:gd name="T7" fmla="*/ 353 h 433"/>
                <a:gd name="T8" fmla="*/ 690 w 771"/>
                <a:gd name="T9" fmla="*/ 373 h 433"/>
                <a:gd name="T10" fmla="*/ 81 w 771"/>
                <a:gd name="T11" fmla="*/ 373 h 433"/>
                <a:gd name="T12" fmla="*/ 60 w 771"/>
                <a:gd name="T13" fmla="*/ 352 h 433"/>
                <a:gd name="T14" fmla="*/ 79 w 771"/>
                <a:gd name="T15" fmla="*/ 331 h 433"/>
                <a:gd name="T16" fmla="*/ 364 w 771"/>
                <a:gd name="T17" fmla="*/ 60 h 433"/>
                <a:gd name="T18" fmla="*/ 364 w 771"/>
                <a:gd name="T19" fmla="*/ 0 h 433"/>
                <a:gd name="T20" fmla="*/ 128 w 771"/>
                <a:gd name="T21" fmla="*/ 94 h 433"/>
                <a:gd name="T22" fmla="*/ 23 w 771"/>
                <a:gd name="T23" fmla="*/ 296 h 433"/>
                <a:gd name="T24" fmla="*/ 0 w 771"/>
                <a:gd name="T25" fmla="*/ 352 h 433"/>
                <a:gd name="T26" fmla="*/ 81 w 771"/>
                <a:gd name="T27" fmla="*/ 433 h 433"/>
                <a:gd name="T28" fmla="*/ 690 w 771"/>
                <a:gd name="T29" fmla="*/ 433 h 433"/>
                <a:gd name="T30" fmla="*/ 771 w 771"/>
                <a:gd name="T31" fmla="*/ 353 h 433"/>
                <a:gd name="T32" fmla="*/ 701 w 771"/>
                <a:gd name="T33" fmla="*/ 273 h 433"/>
                <a:gd name="T34" fmla="*/ 600 w 771"/>
                <a:gd name="T35" fmla="*/ 93 h 433"/>
                <a:gd name="T36" fmla="*/ 364 w 771"/>
                <a:gd name="T37" fmla="*/ 0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71" h="433">
                  <a:moveTo>
                    <a:pt x="364" y="60"/>
                  </a:moveTo>
                  <a:cubicBezTo>
                    <a:pt x="514" y="60"/>
                    <a:pt x="638" y="173"/>
                    <a:pt x="649" y="333"/>
                  </a:cubicBezTo>
                  <a:cubicBezTo>
                    <a:pt x="690" y="333"/>
                    <a:pt x="690" y="333"/>
                    <a:pt x="690" y="333"/>
                  </a:cubicBezTo>
                  <a:cubicBezTo>
                    <a:pt x="702" y="333"/>
                    <a:pt x="711" y="342"/>
                    <a:pt x="711" y="353"/>
                  </a:cubicBezTo>
                  <a:cubicBezTo>
                    <a:pt x="711" y="364"/>
                    <a:pt x="702" y="373"/>
                    <a:pt x="690" y="373"/>
                  </a:cubicBezTo>
                  <a:cubicBezTo>
                    <a:pt x="81" y="373"/>
                    <a:pt x="81" y="373"/>
                    <a:pt x="81" y="373"/>
                  </a:cubicBezTo>
                  <a:cubicBezTo>
                    <a:pt x="70" y="373"/>
                    <a:pt x="60" y="363"/>
                    <a:pt x="60" y="352"/>
                  </a:cubicBezTo>
                  <a:cubicBezTo>
                    <a:pt x="60" y="341"/>
                    <a:pt x="69" y="332"/>
                    <a:pt x="79" y="331"/>
                  </a:cubicBezTo>
                  <a:cubicBezTo>
                    <a:pt x="90" y="176"/>
                    <a:pt x="213" y="60"/>
                    <a:pt x="364" y="60"/>
                  </a:cubicBezTo>
                  <a:moveTo>
                    <a:pt x="364" y="0"/>
                  </a:moveTo>
                  <a:cubicBezTo>
                    <a:pt x="275" y="0"/>
                    <a:pt x="192" y="33"/>
                    <a:pt x="128" y="94"/>
                  </a:cubicBezTo>
                  <a:cubicBezTo>
                    <a:pt x="71" y="147"/>
                    <a:pt x="35" y="218"/>
                    <a:pt x="23" y="296"/>
                  </a:cubicBezTo>
                  <a:cubicBezTo>
                    <a:pt x="9" y="311"/>
                    <a:pt x="0" y="331"/>
                    <a:pt x="0" y="352"/>
                  </a:cubicBezTo>
                  <a:cubicBezTo>
                    <a:pt x="0" y="397"/>
                    <a:pt x="37" y="433"/>
                    <a:pt x="81" y="433"/>
                  </a:cubicBezTo>
                  <a:cubicBezTo>
                    <a:pt x="690" y="433"/>
                    <a:pt x="690" y="433"/>
                    <a:pt x="690" y="433"/>
                  </a:cubicBezTo>
                  <a:cubicBezTo>
                    <a:pt x="735" y="433"/>
                    <a:pt x="771" y="397"/>
                    <a:pt x="771" y="353"/>
                  </a:cubicBezTo>
                  <a:cubicBezTo>
                    <a:pt x="771" y="312"/>
                    <a:pt x="740" y="278"/>
                    <a:pt x="701" y="273"/>
                  </a:cubicBezTo>
                  <a:cubicBezTo>
                    <a:pt x="685" y="203"/>
                    <a:pt x="651" y="141"/>
                    <a:pt x="600" y="93"/>
                  </a:cubicBezTo>
                  <a:cubicBezTo>
                    <a:pt x="536" y="33"/>
                    <a:pt x="453" y="0"/>
                    <a:pt x="364" y="0"/>
                  </a:cubicBezTo>
                  <a:close/>
                </a:path>
              </a:pathLst>
            </a:cu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gency FB" panose="020B0503020202020204" pitchFamily="34" charset="0"/>
                <a:ea typeface="微软雅黑" panose="020B0503020204020204" pitchFamily="34" charset="-122"/>
                <a:cs typeface="+mn-ea"/>
                <a:sym typeface="Agency FB" panose="020B0503020202020204" pitchFamily="34" charset="0"/>
              </a:endParaRPr>
            </a:p>
          </p:txBody>
        </p:sp>
        <p:sp>
          <p:nvSpPr>
            <p:cNvPr id="14" name="Oval 121">
              <a:extLst>
                <a:ext uri="{FF2B5EF4-FFF2-40B4-BE49-F238E27FC236}">
                  <a16:creationId xmlns:a16="http://schemas.microsoft.com/office/drawing/2014/main" id="{0FC79F32-9C35-4364-B5C5-F04E5443AAA7}"/>
                </a:ext>
              </a:extLst>
            </p:cNvPr>
            <p:cNvSpPr>
              <a:spLocks noChangeArrowheads="1"/>
            </p:cNvSpPr>
            <p:nvPr/>
          </p:nvSpPr>
          <p:spPr bwMode="auto">
            <a:xfrm>
              <a:off x="4442872" y="3953784"/>
              <a:ext cx="423110" cy="423110"/>
            </a:xfrm>
            <a:prstGeom prst="ellipse">
              <a:avLst/>
            </a:prstGeom>
            <a:solidFill>
              <a:srgbClr val="FFFFFF">
                <a:lumMod val="85000"/>
              </a:srgb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gency FB" panose="020B0503020202020204" pitchFamily="34" charset="0"/>
                <a:ea typeface="微软雅黑" panose="020B0503020204020204" pitchFamily="34" charset="-122"/>
                <a:cs typeface="+mn-ea"/>
                <a:sym typeface="Agency FB" panose="020B0503020202020204" pitchFamily="34" charset="0"/>
              </a:endParaRPr>
            </a:p>
          </p:txBody>
        </p:sp>
        <p:sp>
          <p:nvSpPr>
            <p:cNvPr id="15" name="Freeform 123">
              <a:extLst>
                <a:ext uri="{FF2B5EF4-FFF2-40B4-BE49-F238E27FC236}">
                  <a16:creationId xmlns:a16="http://schemas.microsoft.com/office/drawing/2014/main" id="{78176F97-4411-4155-A806-D849B74C5210}"/>
                </a:ext>
              </a:extLst>
            </p:cNvPr>
            <p:cNvSpPr>
              <a:spLocks/>
            </p:cNvSpPr>
            <p:nvPr/>
          </p:nvSpPr>
          <p:spPr bwMode="auto">
            <a:xfrm>
              <a:off x="2943216" y="3076110"/>
              <a:ext cx="1227730" cy="1226715"/>
            </a:xfrm>
            <a:custGeom>
              <a:avLst/>
              <a:gdLst>
                <a:gd name="T0" fmla="*/ 165 w 1552"/>
                <a:gd name="T1" fmla="*/ 1075 h 1552"/>
                <a:gd name="T2" fmla="*/ 1076 w 1552"/>
                <a:gd name="T3" fmla="*/ 1387 h 1552"/>
                <a:gd name="T4" fmla="*/ 1387 w 1552"/>
                <a:gd name="T5" fmla="*/ 477 h 1552"/>
                <a:gd name="T6" fmla="*/ 477 w 1552"/>
                <a:gd name="T7" fmla="*/ 165 h 1552"/>
                <a:gd name="T8" fmla="*/ 165 w 1552"/>
                <a:gd name="T9" fmla="*/ 1075 h 1552"/>
              </a:gdLst>
              <a:ahLst/>
              <a:cxnLst>
                <a:cxn ang="0">
                  <a:pos x="T0" y="T1"/>
                </a:cxn>
                <a:cxn ang="0">
                  <a:pos x="T2" y="T3"/>
                </a:cxn>
                <a:cxn ang="0">
                  <a:pos x="T4" y="T5"/>
                </a:cxn>
                <a:cxn ang="0">
                  <a:pos x="T6" y="T7"/>
                </a:cxn>
                <a:cxn ang="0">
                  <a:pos x="T8" y="T9"/>
                </a:cxn>
              </a:cxnLst>
              <a:rect l="0" t="0" r="r" b="b"/>
              <a:pathLst>
                <a:path w="1552" h="1552">
                  <a:moveTo>
                    <a:pt x="165" y="1075"/>
                  </a:moveTo>
                  <a:cubicBezTo>
                    <a:pt x="331" y="1413"/>
                    <a:pt x="738" y="1552"/>
                    <a:pt x="1076" y="1387"/>
                  </a:cubicBezTo>
                  <a:cubicBezTo>
                    <a:pt x="1413" y="1221"/>
                    <a:pt x="1552" y="814"/>
                    <a:pt x="1387" y="477"/>
                  </a:cubicBezTo>
                  <a:cubicBezTo>
                    <a:pt x="1222" y="139"/>
                    <a:pt x="814" y="0"/>
                    <a:pt x="477" y="165"/>
                  </a:cubicBezTo>
                  <a:cubicBezTo>
                    <a:pt x="139" y="331"/>
                    <a:pt x="0" y="738"/>
                    <a:pt x="165" y="1075"/>
                  </a:cubicBezTo>
                  <a:close/>
                </a:path>
              </a:pathLst>
            </a:custGeom>
            <a:solidFill>
              <a:srgbClr val="E7E6E6"/>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gency FB" panose="020B0503020202020204" pitchFamily="34" charset="0"/>
                <a:ea typeface="微软雅黑" panose="020B0503020204020204" pitchFamily="34" charset="-122"/>
                <a:cs typeface="+mn-ea"/>
                <a:sym typeface="Agency FB" panose="020B0503020202020204" pitchFamily="34" charset="0"/>
              </a:endParaRPr>
            </a:p>
          </p:txBody>
        </p:sp>
        <p:sp>
          <p:nvSpPr>
            <p:cNvPr id="17" name="Freeform 140">
              <a:extLst>
                <a:ext uri="{FF2B5EF4-FFF2-40B4-BE49-F238E27FC236}">
                  <a16:creationId xmlns:a16="http://schemas.microsoft.com/office/drawing/2014/main" id="{86E7A94F-3212-4BF7-9D10-096A2B53DC2F}"/>
                </a:ext>
              </a:extLst>
            </p:cNvPr>
            <p:cNvSpPr>
              <a:spLocks/>
            </p:cNvSpPr>
            <p:nvPr/>
          </p:nvSpPr>
          <p:spPr bwMode="auto">
            <a:xfrm>
              <a:off x="1590683" y="2285696"/>
              <a:ext cx="1354561" cy="1353547"/>
            </a:xfrm>
            <a:custGeom>
              <a:avLst/>
              <a:gdLst>
                <a:gd name="T0" fmla="*/ 115 w 1712"/>
                <a:gd name="T1" fmla="*/ 1065 h 1713"/>
                <a:gd name="T2" fmla="*/ 1065 w 1712"/>
                <a:gd name="T3" fmla="*/ 1597 h 1713"/>
                <a:gd name="T4" fmla="*/ 1597 w 1712"/>
                <a:gd name="T5" fmla="*/ 647 h 1713"/>
                <a:gd name="T6" fmla="*/ 647 w 1712"/>
                <a:gd name="T7" fmla="*/ 116 h 1713"/>
                <a:gd name="T8" fmla="*/ 115 w 1712"/>
                <a:gd name="T9" fmla="*/ 1065 h 1713"/>
              </a:gdLst>
              <a:ahLst/>
              <a:cxnLst>
                <a:cxn ang="0">
                  <a:pos x="T0" y="T1"/>
                </a:cxn>
                <a:cxn ang="0">
                  <a:pos x="T2" y="T3"/>
                </a:cxn>
                <a:cxn ang="0">
                  <a:pos x="T4" y="T5"/>
                </a:cxn>
                <a:cxn ang="0">
                  <a:pos x="T6" y="T7"/>
                </a:cxn>
                <a:cxn ang="0">
                  <a:pos x="T8" y="T9"/>
                </a:cxn>
              </a:cxnLst>
              <a:rect l="0" t="0" r="r" b="b"/>
              <a:pathLst>
                <a:path w="1712" h="1713">
                  <a:moveTo>
                    <a:pt x="115" y="1065"/>
                  </a:moveTo>
                  <a:cubicBezTo>
                    <a:pt x="231" y="1475"/>
                    <a:pt x="656" y="1713"/>
                    <a:pt x="1065" y="1597"/>
                  </a:cubicBezTo>
                  <a:cubicBezTo>
                    <a:pt x="1474" y="1482"/>
                    <a:pt x="1712" y="1056"/>
                    <a:pt x="1597" y="647"/>
                  </a:cubicBezTo>
                  <a:cubicBezTo>
                    <a:pt x="1481" y="238"/>
                    <a:pt x="1056" y="0"/>
                    <a:pt x="647" y="116"/>
                  </a:cubicBezTo>
                  <a:cubicBezTo>
                    <a:pt x="238" y="231"/>
                    <a:pt x="0" y="656"/>
                    <a:pt x="115" y="1065"/>
                  </a:cubicBez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gency FB" panose="020B0503020202020204" pitchFamily="34" charset="0"/>
                <a:ea typeface="微软雅黑" panose="020B0503020204020204" pitchFamily="34" charset="-122"/>
                <a:cs typeface="+mn-ea"/>
                <a:sym typeface="Agency FB" panose="020B0503020202020204" pitchFamily="34" charset="0"/>
              </a:endParaRPr>
            </a:p>
          </p:txBody>
        </p:sp>
        <p:sp>
          <p:nvSpPr>
            <p:cNvPr id="18" name="Freeform 141">
              <a:extLst>
                <a:ext uri="{FF2B5EF4-FFF2-40B4-BE49-F238E27FC236}">
                  <a16:creationId xmlns:a16="http://schemas.microsoft.com/office/drawing/2014/main" id="{5C62D5B0-23F9-4BEF-8F67-0C22F42CB59C}"/>
                </a:ext>
              </a:extLst>
            </p:cNvPr>
            <p:cNvSpPr>
              <a:spLocks/>
            </p:cNvSpPr>
            <p:nvPr/>
          </p:nvSpPr>
          <p:spPr bwMode="auto">
            <a:xfrm>
              <a:off x="1746940" y="2441952"/>
              <a:ext cx="1042048" cy="1041034"/>
            </a:xfrm>
            <a:custGeom>
              <a:avLst/>
              <a:gdLst>
                <a:gd name="T0" fmla="*/ 88 w 1317"/>
                <a:gd name="T1" fmla="*/ 819 h 1317"/>
                <a:gd name="T2" fmla="*/ 819 w 1317"/>
                <a:gd name="T3" fmla="*/ 1228 h 1317"/>
                <a:gd name="T4" fmla="*/ 1228 w 1317"/>
                <a:gd name="T5" fmla="*/ 498 h 1317"/>
                <a:gd name="T6" fmla="*/ 497 w 1317"/>
                <a:gd name="T7" fmla="*/ 89 h 1317"/>
                <a:gd name="T8" fmla="*/ 88 w 1317"/>
                <a:gd name="T9" fmla="*/ 819 h 1317"/>
              </a:gdLst>
              <a:ahLst/>
              <a:cxnLst>
                <a:cxn ang="0">
                  <a:pos x="T0" y="T1"/>
                </a:cxn>
                <a:cxn ang="0">
                  <a:pos x="T2" y="T3"/>
                </a:cxn>
                <a:cxn ang="0">
                  <a:pos x="T4" y="T5"/>
                </a:cxn>
                <a:cxn ang="0">
                  <a:pos x="T6" y="T7"/>
                </a:cxn>
                <a:cxn ang="0">
                  <a:pos x="T8" y="T9"/>
                </a:cxn>
              </a:cxnLst>
              <a:rect l="0" t="0" r="r" b="b"/>
              <a:pathLst>
                <a:path w="1317" h="1317">
                  <a:moveTo>
                    <a:pt x="88" y="819"/>
                  </a:moveTo>
                  <a:cubicBezTo>
                    <a:pt x="177" y="1134"/>
                    <a:pt x="504" y="1317"/>
                    <a:pt x="819" y="1228"/>
                  </a:cubicBezTo>
                  <a:cubicBezTo>
                    <a:pt x="1134" y="1139"/>
                    <a:pt x="1317" y="812"/>
                    <a:pt x="1228" y="498"/>
                  </a:cubicBezTo>
                  <a:cubicBezTo>
                    <a:pt x="1139" y="183"/>
                    <a:pt x="812" y="0"/>
                    <a:pt x="497" y="89"/>
                  </a:cubicBezTo>
                  <a:cubicBezTo>
                    <a:pt x="183" y="177"/>
                    <a:pt x="0" y="505"/>
                    <a:pt x="88" y="819"/>
                  </a:cubicBezTo>
                  <a:close/>
                </a:path>
              </a:pathLst>
            </a:custGeom>
            <a:solidFill>
              <a:srgbClr val="E7E6E6"/>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gency FB" panose="020B0503020202020204" pitchFamily="34" charset="0"/>
                <a:ea typeface="微软雅黑" panose="020B0503020204020204" pitchFamily="34" charset="-122"/>
                <a:cs typeface="+mn-ea"/>
                <a:sym typeface="Agency FB" panose="020B0503020202020204" pitchFamily="34" charset="0"/>
              </a:endParaRPr>
            </a:p>
          </p:txBody>
        </p:sp>
        <p:grpSp>
          <p:nvGrpSpPr>
            <p:cNvPr id="19" name="Group 121">
              <a:extLst>
                <a:ext uri="{FF2B5EF4-FFF2-40B4-BE49-F238E27FC236}">
                  <a16:creationId xmlns:a16="http://schemas.microsoft.com/office/drawing/2014/main" id="{098EC715-C89E-4C26-8238-29DE3482931B}"/>
                </a:ext>
              </a:extLst>
            </p:cNvPr>
            <p:cNvGrpSpPr/>
            <p:nvPr/>
          </p:nvGrpSpPr>
          <p:grpSpPr>
            <a:xfrm>
              <a:off x="1539951" y="2234963"/>
              <a:ext cx="1456026" cy="1453997"/>
              <a:chOff x="1468807" y="2563483"/>
              <a:chExt cx="1456026" cy="1453997"/>
            </a:xfrm>
            <a:solidFill>
              <a:schemeClr val="accent4"/>
            </a:solidFill>
          </p:grpSpPr>
          <p:sp>
            <p:nvSpPr>
              <p:cNvPr id="83" name="Freeform 142">
                <a:extLst>
                  <a:ext uri="{FF2B5EF4-FFF2-40B4-BE49-F238E27FC236}">
                    <a16:creationId xmlns:a16="http://schemas.microsoft.com/office/drawing/2014/main" id="{32D91F3D-4F55-41F0-8005-6C4D9594D9E4}"/>
                  </a:ext>
                </a:extLst>
              </p:cNvPr>
              <p:cNvSpPr>
                <a:spLocks/>
              </p:cNvSpPr>
              <p:nvPr/>
            </p:nvSpPr>
            <p:spPr bwMode="auto">
              <a:xfrm>
                <a:off x="1953811" y="2577688"/>
                <a:ext cx="191769" cy="229311"/>
              </a:xfrm>
              <a:custGeom>
                <a:avLst/>
                <a:gdLst>
                  <a:gd name="T0" fmla="*/ 5 w 189"/>
                  <a:gd name="T1" fmla="*/ 226 h 226"/>
                  <a:gd name="T2" fmla="*/ 189 w 189"/>
                  <a:gd name="T3" fmla="*/ 175 h 226"/>
                  <a:gd name="T4" fmla="*/ 88 w 189"/>
                  <a:gd name="T5" fmla="*/ 0 h 226"/>
                  <a:gd name="T6" fmla="*/ 0 w 189"/>
                  <a:gd name="T7" fmla="*/ 25 h 226"/>
                  <a:gd name="T8" fmla="*/ 5 w 189"/>
                  <a:gd name="T9" fmla="*/ 226 h 226"/>
                </a:gdLst>
                <a:ahLst/>
                <a:cxnLst>
                  <a:cxn ang="0">
                    <a:pos x="T0" y="T1"/>
                  </a:cxn>
                  <a:cxn ang="0">
                    <a:pos x="T2" y="T3"/>
                  </a:cxn>
                  <a:cxn ang="0">
                    <a:pos x="T4" y="T5"/>
                  </a:cxn>
                  <a:cxn ang="0">
                    <a:pos x="T6" y="T7"/>
                  </a:cxn>
                  <a:cxn ang="0">
                    <a:pos x="T8" y="T9"/>
                  </a:cxn>
                </a:cxnLst>
                <a:rect l="0" t="0" r="r" b="b"/>
                <a:pathLst>
                  <a:path w="189" h="226">
                    <a:moveTo>
                      <a:pt x="5" y="226"/>
                    </a:moveTo>
                    <a:lnTo>
                      <a:pt x="189" y="175"/>
                    </a:lnTo>
                    <a:lnTo>
                      <a:pt x="88" y="0"/>
                    </a:lnTo>
                    <a:lnTo>
                      <a:pt x="0" y="25"/>
                    </a:lnTo>
                    <a:lnTo>
                      <a:pt x="5" y="22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gency FB" panose="020B0503020202020204" pitchFamily="34" charset="0"/>
                  <a:ea typeface="微软雅黑" panose="020B0503020204020204" pitchFamily="34" charset="-122"/>
                  <a:cs typeface="+mn-ea"/>
                  <a:sym typeface="Agency FB" panose="020B0503020202020204" pitchFamily="34" charset="0"/>
                </a:endParaRPr>
              </a:p>
            </p:txBody>
          </p:sp>
          <p:sp>
            <p:nvSpPr>
              <p:cNvPr id="84" name="Freeform 143">
                <a:extLst>
                  <a:ext uri="{FF2B5EF4-FFF2-40B4-BE49-F238E27FC236}">
                    <a16:creationId xmlns:a16="http://schemas.microsoft.com/office/drawing/2014/main" id="{64B7320F-052C-4855-8216-57A945FE1E82}"/>
                  </a:ext>
                </a:extLst>
              </p:cNvPr>
              <p:cNvSpPr>
                <a:spLocks/>
              </p:cNvSpPr>
              <p:nvPr/>
            </p:nvSpPr>
            <p:spPr bwMode="auto">
              <a:xfrm>
                <a:off x="1481998" y="3341722"/>
                <a:ext cx="230326" cy="191770"/>
              </a:xfrm>
              <a:custGeom>
                <a:avLst/>
                <a:gdLst>
                  <a:gd name="T0" fmla="*/ 175 w 227"/>
                  <a:gd name="T1" fmla="*/ 0 h 189"/>
                  <a:gd name="T2" fmla="*/ 227 w 227"/>
                  <a:gd name="T3" fmla="*/ 184 h 189"/>
                  <a:gd name="T4" fmla="*/ 25 w 227"/>
                  <a:gd name="T5" fmla="*/ 189 h 189"/>
                  <a:gd name="T6" fmla="*/ 0 w 227"/>
                  <a:gd name="T7" fmla="*/ 102 h 189"/>
                  <a:gd name="T8" fmla="*/ 175 w 227"/>
                  <a:gd name="T9" fmla="*/ 0 h 189"/>
                </a:gdLst>
                <a:ahLst/>
                <a:cxnLst>
                  <a:cxn ang="0">
                    <a:pos x="T0" y="T1"/>
                  </a:cxn>
                  <a:cxn ang="0">
                    <a:pos x="T2" y="T3"/>
                  </a:cxn>
                  <a:cxn ang="0">
                    <a:pos x="T4" y="T5"/>
                  </a:cxn>
                  <a:cxn ang="0">
                    <a:pos x="T6" y="T7"/>
                  </a:cxn>
                  <a:cxn ang="0">
                    <a:pos x="T8" y="T9"/>
                  </a:cxn>
                </a:cxnLst>
                <a:rect l="0" t="0" r="r" b="b"/>
                <a:pathLst>
                  <a:path w="227" h="189">
                    <a:moveTo>
                      <a:pt x="175" y="0"/>
                    </a:moveTo>
                    <a:lnTo>
                      <a:pt x="227" y="184"/>
                    </a:lnTo>
                    <a:lnTo>
                      <a:pt x="25" y="189"/>
                    </a:lnTo>
                    <a:lnTo>
                      <a:pt x="0" y="102"/>
                    </a:lnTo>
                    <a:lnTo>
                      <a:pt x="1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gency FB" panose="020B0503020202020204" pitchFamily="34" charset="0"/>
                  <a:ea typeface="微软雅黑" panose="020B0503020204020204" pitchFamily="34" charset="-122"/>
                  <a:cs typeface="+mn-ea"/>
                  <a:sym typeface="Agency FB" panose="020B0503020202020204" pitchFamily="34" charset="0"/>
                </a:endParaRPr>
              </a:p>
            </p:txBody>
          </p:sp>
          <p:sp>
            <p:nvSpPr>
              <p:cNvPr id="85" name="Freeform 144">
                <a:extLst>
                  <a:ext uri="{FF2B5EF4-FFF2-40B4-BE49-F238E27FC236}">
                    <a16:creationId xmlns:a16="http://schemas.microsoft.com/office/drawing/2014/main" id="{A95B74C3-5D4F-4167-AF10-C8BBF1566F71}"/>
                  </a:ext>
                </a:extLst>
              </p:cNvPr>
              <p:cNvSpPr>
                <a:spLocks/>
              </p:cNvSpPr>
              <p:nvPr/>
            </p:nvSpPr>
            <p:spPr bwMode="auto">
              <a:xfrm>
                <a:off x="2247046" y="3773964"/>
                <a:ext cx="192784" cy="230326"/>
              </a:xfrm>
              <a:custGeom>
                <a:avLst/>
                <a:gdLst>
                  <a:gd name="T0" fmla="*/ 184 w 190"/>
                  <a:gd name="T1" fmla="*/ 0 h 227"/>
                  <a:gd name="T2" fmla="*/ 0 w 190"/>
                  <a:gd name="T3" fmla="*/ 52 h 227"/>
                  <a:gd name="T4" fmla="*/ 102 w 190"/>
                  <a:gd name="T5" fmla="*/ 227 h 227"/>
                  <a:gd name="T6" fmla="*/ 190 w 190"/>
                  <a:gd name="T7" fmla="*/ 202 h 227"/>
                  <a:gd name="T8" fmla="*/ 184 w 190"/>
                  <a:gd name="T9" fmla="*/ 0 h 227"/>
                </a:gdLst>
                <a:ahLst/>
                <a:cxnLst>
                  <a:cxn ang="0">
                    <a:pos x="T0" y="T1"/>
                  </a:cxn>
                  <a:cxn ang="0">
                    <a:pos x="T2" y="T3"/>
                  </a:cxn>
                  <a:cxn ang="0">
                    <a:pos x="T4" y="T5"/>
                  </a:cxn>
                  <a:cxn ang="0">
                    <a:pos x="T6" y="T7"/>
                  </a:cxn>
                  <a:cxn ang="0">
                    <a:pos x="T8" y="T9"/>
                  </a:cxn>
                </a:cxnLst>
                <a:rect l="0" t="0" r="r" b="b"/>
                <a:pathLst>
                  <a:path w="190" h="227">
                    <a:moveTo>
                      <a:pt x="184" y="0"/>
                    </a:moveTo>
                    <a:lnTo>
                      <a:pt x="0" y="52"/>
                    </a:lnTo>
                    <a:lnTo>
                      <a:pt x="102" y="227"/>
                    </a:lnTo>
                    <a:lnTo>
                      <a:pt x="190" y="202"/>
                    </a:lnTo>
                    <a:lnTo>
                      <a:pt x="18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gency FB" panose="020B0503020202020204" pitchFamily="34" charset="0"/>
                  <a:ea typeface="微软雅黑" panose="020B0503020204020204" pitchFamily="34" charset="-122"/>
                  <a:cs typeface="+mn-ea"/>
                  <a:sym typeface="Agency FB" panose="020B0503020202020204" pitchFamily="34" charset="0"/>
                </a:endParaRPr>
              </a:p>
            </p:txBody>
          </p:sp>
          <p:sp>
            <p:nvSpPr>
              <p:cNvPr id="86" name="Freeform 145">
                <a:extLst>
                  <a:ext uri="{FF2B5EF4-FFF2-40B4-BE49-F238E27FC236}">
                    <a16:creationId xmlns:a16="http://schemas.microsoft.com/office/drawing/2014/main" id="{1050994E-E2A9-4FA9-AA6F-566C85154680}"/>
                  </a:ext>
                </a:extLst>
              </p:cNvPr>
              <p:cNvSpPr>
                <a:spLocks/>
              </p:cNvSpPr>
              <p:nvPr/>
            </p:nvSpPr>
            <p:spPr bwMode="auto">
              <a:xfrm>
                <a:off x="2680302" y="3049502"/>
                <a:ext cx="231341" cy="190755"/>
              </a:xfrm>
              <a:custGeom>
                <a:avLst/>
                <a:gdLst>
                  <a:gd name="T0" fmla="*/ 52 w 228"/>
                  <a:gd name="T1" fmla="*/ 188 h 188"/>
                  <a:gd name="T2" fmla="*/ 0 w 228"/>
                  <a:gd name="T3" fmla="*/ 4 h 188"/>
                  <a:gd name="T4" fmla="*/ 203 w 228"/>
                  <a:gd name="T5" fmla="*/ 0 h 188"/>
                  <a:gd name="T6" fmla="*/ 228 w 228"/>
                  <a:gd name="T7" fmla="*/ 87 h 188"/>
                  <a:gd name="T8" fmla="*/ 52 w 228"/>
                  <a:gd name="T9" fmla="*/ 188 h 188"/>
                </a:gdLst>
                <a:ahLst/>
                <a:cxnLst>
                  <a:cxn ang="0">
                    <a:pos x="T0" y="T1"/>
                  </a:cxn>
                  <a:cxn ang="0">
                    <a:pos x="T2" y="T3"/>
                  </a:cxn>
                  <a:cxn ang="0">
                    <a:pos x="T4" y="T5"/>
                  </a:cxn>
                  <a:cxn ang="0">
                    <a:pos x="T6" y="T7"/>
                  </a:cxn>
                  <a:cxn ang="0">
                    <a:pos x="T8" y="T9"/>
                  </a:cxn>
                </a:cxnLst>
                <a:rect l="0" t="0" r="r" b="b"/>
                <a:pathLst>
                  <a:path w="228" h="188">
                    <a:moveTo>
                      <a:pt x="52" y="188"/>
                    </a:moveTo>
                    <a:lnTo>
                      <a:pt x="0" y="4"/>
                    </a:lnTo>
                    <a:lnTo>
                      <a:pt x="203" y="0"/>
                    </a:lnTo>
                    <a:lnTo>
                      <a:pt x="228" y="87"/>
                    </a:lnTo>
                    <a:lnTo>
                      <a:pt x="52" y="18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gency FB" panose="020B0503020202020204" pitchFamily="34" charset="0"/>
                  <a:ea typeface="微软雅黑" panose="020B0503020204020204" pitchFamily="34" charset="-122"/>
                  <a:cs typeface="+mn-ea"/>
                  <a:sym typeface="Agency FB" panose="020B0503020202020204" pitchFamily="34" charset="0"/>
                </a:endParaRPr>
              </a:p>
            </p:txBody>
          </p:sp>
          <p:sp>
            <p:nvSpPr>
              <p:cNvPr id="87" name="Freeform 146">
                <a:extLst>
                  <a:ext uri="{FF2B5EF4-FFF2-40B4-BE49-F238E27FC236}">
                    <a16:creationId xmlns:a16="http://schemas.microsoft.com/office/drawing/2014/main" id="{BB42F52D-4FE7-4ACE-A5F5-69945081BECB}"/>
                  </a:ext>
                </a:extLst>
              </p:cNvPr>
              <p:cNvSpPr>
                <a:spLocks/>
              </p:cNvSpPr>
              <p:nvPr/>
            </p:nvSpPr>
            <p:spPr bwMode="auto">
              <a:xfrm>
                <a:off x="1538818" y="2895275"/>
                <a:ext cx="240472" cy="221194"/>
              </a:xfrm>
              <a:custGeom>
                <a:avLst/>
                <a:gdLst>
                  <a:gd name="T0" fmla="*/ 144 w 237"/>
                  <a:gd name="T1" fmla="*/ 218 h 218"/>
                  <a:gd name="T2" fmla="*/ 237 w 237"/>
                  <a:gd name="T3" fmla="*/ 51 h 218"/>
                  <a:gd name="T4" fmla="*/ 45 w 237"/>
                  <a:gd name="T5" fmla="*/ 0 h 218"/>
                  <a:gd name="T6" fmla="*/ 0 w 237"/>
                  <a:gd name="T7" fmla="*/ 80 h 218"/>
                  <a:gd name="T8" fmla="*/ 144 w 237"/>
                  <a:gd name="T9" fmla="*/ 218 h 218"/>
                </a:gdLst>
                <a:ahLst/>
                <a:cxnLst>
                  <a:cxn ang="0">
                    <a:pos x="T0" y="T1"/>
                  </a:cxn>
                  <a:cxn ang="0">
                    <a:pos x="T2" y="T3"/>
                  </a:cxn>
                  <a:cxn ang="0">
                    <a:pos x="T4" y="T5"/>
                  </a:cxn>
                  <a:cxn ang="0">
                    <a:pos x="T6" y="T7"/>
                  </a:cxn>
                  <a:cxn ang="0">
                    <a:pos x="T8" y="T9"/>
                  </a:cxn>
                </a:cxnLst>
                <a:rect l="0" t="0" r="r" b="b"/>
                <a:pathLst>
                  <a:path w="237" h="218">
                    <a:moveTo>
                      <a:pt x="144" y="218"/>
                    </a:moveTo>
                    <a:lnTo>
                      <a:pt x="237" y="51"/>
                    </a:lnTo>
                    <a:lnTo>
                      <a:pt x="45" y="0"/>
                    </a:lnTo>
                    <a:lnTo>
                      <a:pt x="0" y="80"/>
                    </a:lnTo>
                    <a:lnTo>
                      <a:pt x="144" y="2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gency FB" panose="020B0503020202020204" pitchFamily="34" charset="0"/>
                  <a:ea typeface="微软雅黑" panose="020B0503020204020204" pitchFamily="34" charset="-122"/>
                  <a:cs typeface="+mn-ea"/>
                  <a:sym typeface="Agency FB" panose="020B0503020202020204" pitchFamily="34" charset="0"/>
                </a:endParaRPr>
              </a:p>
            </p:txBody>
          </p:sp>
          <p:sp>
            <p:nvSpPr>
              <p:cNvPr id="88" name="Freeform 147">
                <a:extLst>
                  <a:ext uri="{FF2B5EF4-FFF2-40B4-BE49-F238E27FC236}">
                    <a16:creationId xmlns:a16="http://schemas.microsoft.com/office/drawing/2014/main" id="{5D77DDB1-A6C4-4FAE-839F-8887D99B05CA}"/>
                  </a:ext>
                </a:extLst>
              </p:cNvPr>
              <p:cNvSpPr>
                <a:spLocks/>
              </p:cNvSpPr>
              <p:nvPr/>
            </p:nvSpPr>
            <p:spPr bwMode="auto">
              <a:xfrm>
                <a:off x="1800599" y="3708011"/>
                <a:ext cx="220179" cy="239458"/>
              </a:xfrm>
              <a:custGeom>
                <a:avLst/>
                <a:gdLst>
                  <a:gd name="T0" fmla="*/ 50 w 217"/>
                  <a:gd name="T1" fmla="*/ 0 h 236"/>
                  <a:gd name="T2" fmla="*/ 217 w 217"/>
                  <a:gd name="T3" fmla="*/ 94 h 236"/>
                  <a:gd name="T4" fmla="*/ 80 w 217"/>
                  <a:gd name="T5" fmla="*/ 236 h 236"/>
                  <a:gd name="T6" fmla="*/ 0 w 217"/>
                  <a:gd name="T7" fmla="*/ 192 h 236"/>
                  <a:gd name="T8" fmla="*/ 50 w 217"/>
                  <a:gd name="T9" fmla="*/ 0 h 236"/>
                </a:gdLst>
                <a:ahLst/>
                <a:cxnLst>
                  <a:cxn ang="0">
                    <a:pos x="T0" y="T1"/>
                  </a:cxn>
                  <a:cxn ang="0">
                    <a:pos x="T2" y="T3"/>
                  </a:cxn>
                  <a:cxn ang="0">
                    <a:pos x="T4" y="T5"/>
                  </a:cxn>
                  <a:cxn ang="0">
                    <a:pos x="T6" y="T7"/>
                  </a:cxn>
                  <a:cxn ang="0">
                    <a:pos x="T8" y="T9"/>
                  </a:cxn>
                </a:cxnLst>
                <a:rect l="0" t="0" r="r" b="b"/>
                <a:pathLst>
                  <a:path w="217" h="236">
                    <a:moveTo>
                      <a:pt x="50" y="0"/>
                    </a:moveTo>
                    <a:lnTo>
                      <a:pt x="217" y="94"/>
                    </a:lnTo>
                    <a:lnTo>
                      <a:pt x="80" y="236"/>
                    </a:lnTo>
                    <a:lnTo>
                      <a:pt x="0" y="192"/>
                    </a:lnTo>
                    <a:lnTo>
                      <a:pt x="5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gency FB" panose="020B0503020202020204" pitchFamily="34" charset="0"/>
                  <a:ea typeface="微软雅黑" panose="020B0503020204020204" pitchFamily="34" charset="-122"/>
                  <a:cs typeface="+mn-ea"/>
                  <a:sym typeface="Agency FB" panose="020B0503020202020204" pitchFamily="34" charset="0"/>
                </a:endParaRPr>
              </a:p>
            </p:txBody>
          </p:sp>
          <p:sp>
            <p:nvSpPr>
              <p:cNvPr id="89" name="Freeform 148">
                <a:extLst>
                  <a:ext uri="{FF2B5EF4-FFF2-40B4-BE49-F238E27FC236}">
                    <a16:creationId xmlns:a16="http://schemas.microsoft.com/office/drawing/2014/main" id="{C10A9806-F363-46FD-98A7-FA914A328AD2}"/>
                  </a:ext>
                </a:extLst>
              </p:cNvPr>
              <p:cNvSpPr>
                <a:spLocks/>
              </p:cNvSpPr>
              <p:nvPr/>
            </p:nvSpPr>
            <p:spPr bwMode="auto">
              <a:xfrm>
                <a:off x="2614350" y="3466524"/>
                <a:ext cx="240472" cy="219165"/>
              </a:xfrm>
              <a:custGeom>
                <a:avLst/>
                <a:gdLst>
                  <a:gd name="T0" fmla="*/ 93 w 237"/>
                  <a:gd name="T1" fmla="*/ 0 h 216"/>
                  <a:gd name="T2" fmla="*/ 0 w 237"/>
                  <a:gd name="T3" fmla="*/ 166 h 216"/>
                  <a:gd name="T4" fmla="*/ 192 w 237"/>
                  <a:gd name="T5" fmla="*/ 216 h 216"/>
                  <a:gd name="T6" fmla="*/ 237 w 237"/>
                  <a:gd name="T7" fmla="*/ 137 h 216"/>
                  <a:gd name="T8" fmla="*/ 93 w 237"/>
                  <a:gd name="T9" fmla="*/ 0 h 216"/>
                </a:gdLst>
                <a:ahLst/>
                <a:cxnLst>
                  <a:cxn ang="0">
                    <a:pos x="T0" y="T1"/>
                  </a:cxn>
                  <a:cxn ang="0">
                    <a:pos x="T2" y="T3"/>
                  </a:cxn>
                  <a:cxn ang="0">
                    <a:pos x="T4" y="T5"/>
                  </a:cxn>
                  <a:cxn ang="0">
                    <a:pos x="T6" y="T7"/>
                  </a:cxn>
                  <a:cxn ang="0">
                    <a:pos x="T8" y="T9"/>
                  </a:cxn>
                </a:cxnLst>
                <a:rect l="0" t="0" r="r" b="b"/>
                <a:pathLst>
                  <a:path w="237" h="216">
                    <a:moveTo>
                      <a:pt x="93" y="0"/>
                    </a:moveTo>
                    <a:lnTo>
                      <a:pt x="0" y="166"/>
                    </a:lnTo>
                    <a:lnTo>
                      <a:pt x="192" y="216"/>
                    </a:lnTo>
                    <a:lnTo>
                      <a:pt x="237" y="137"/>
                    </a:lnTo>
                    <a:lnTo>
                      <a:pt x="9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gency FB" panose="020B0503020202020204" pitchFamily="34" charset="0"/>
                  <a:ea typeface="微软雅黑" panose="020B0503020204020204" pitchFamily="34" charset="-122"/>
                  <a:cs typeface="+mn-ea"/>
                  <a:sym typeface="Agency FB" panose="020B0503020202020204" pitchFamily="34" charset="0"/>
                </a:endParaRPr>
              </a:p>
            </p:txBody>
          </p:sp>
          <p:sp>
            <p:nvSpPr>
              <p:cNvPr id="90" name="Freeform 149">
                <a:extLst>
                  <a:ext uri="{FF2B5EF4-FFF2-40B4-BE49-F238E27FC236}">
                    <a16:creationId xmlns:a16="http://schemas.microsoft.com/office/drawing/2014/main" id="{F831A757-388F-4F16-B49C-5B0AFACC13CB}"/>
                  </a:ext>
                </a:extLst>
              </p:cNvPr>
              <p:cNvSpPr>
                <a:spLocks/>
              </p:cNvSpPr>
              <p:nvPr/>
            </p:nvSpPr>
            <p:spPr bwMode="auto">
              <a:xfrm>
                <a:off x="2371848" y="2634509"/>
                <a:ext cx="220179" cy="239458"/>
              </a:xfrm>
              <a:custGeom>
                <a:avLst/>
                <a:gdLst>
                  <a:gd name="T0" fmla="*/ 167 w 217"/>
                  <a:gd name="T1" fmla="*/ 236 h 236"/>
                  <a:gd name="T2" fmla="*/ 0 w 217"/>
                  <a:gd name="T3" fmla="*/ 143 h 236"/>
                  <a:gd name="T4" fmla="*/ 138 w 217"/>
                  <a:gd name="T5" fmla="*/ 0 h 236"/>
                  <a:gd name="T6" fmla="*/ 217 w 217"/>
                  <a:gd name="T7" fmla="*/ 45 h 236"/>
                  <a:gd name="T8" fmla="*/ 167 w 217"/>
                  <a:gd name="T9" fmla="*/ 236 h 236"/>
                </a:gdLst>
                <a:ahLst/>
                <a:cxnLst>
                  <a:cxn ang="0">
                    <a:pos x="T0" y="T1"/>
                  </a:cxn>
                  <a:cxn ang="0">
                    <a:pos x="T2" y="T3"/>
                  </a:cxn>
                  <a:cxn ang="0">
                    <a:pos x="T4" y="T5"/>
                  </a:cxn>
                  <a:cxn ang="0">
                    <a:pos x="T6" y="T7"/>
                  </a:cxn>
                  <a:cxn ang="0">
                    <a:pos x="T8" y="T9"/>
                  </a:cxn>
                </a:cxnLst>
                <a:rect l="0" t="0" r="r" b="b"/>
                <a:pathLst>
                  <a:path w="217" h="236">
                    <a:moveTo>
                      <a:pt x="167" y="236"/>
                    </a:moveTo>
                    <a:lnTo>
                      <a:pt x="0" y="143"/>
                    </a:lnTo>
                    <a:lnTo>
                      <a:pt x="138" y="0"/>
                    </a:lnTo>
                    <a:lnTo>
                      <a:pt x="217" y="45"/>
                    </a:lnTo>
                    <a:lnTo>
                      <a:pt x="167" y="2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gency FB" panose="020B0503020202020204" pitchFamily="34" charset="0"/>
                  <a:ea typeface="微软雅黑" panose="020B0503020204020204" pitchFamily="34" charset="-122"/>
                  <a:cs typeface="+mn-ea"/>
                  <a:sym typeface="Agency FB" panose="020B0503020202020204" pitchFamily="34" charset="0"/>
                </a:endParaRPr>
              </a:p>
            </p:txBody>
          </p:sp>
          <p:sp>
            <p:nvSpPr>
              <p:cNvPr id="91" name="Freeform 150">
                <a:extLst>
                  <a:ext uri="{FF2B5EF4-FFF2-40B4-BE49-F238E27FC236}">
                    <a16:creationId xmlns:a16="http://schemas.microsoft.com/office/drawing/2014/main" id="{F746CD65-BAA5-4B88-9FBF-541D867C6DBF}"/>
                  </a:ext>
                </a:extLst>
              </p:cNvPr>
              <p:cNvSpPr>
                <a:spLocks/>
              </p:cNvSpPr>
              <p:nvPr/>
            </p:nvSpPr>
            <p:spPr bwMode="auto">
              <a:xfrm>
                <a:off x="1706236" y="2695388"/>
                <a:ext cx="234384" cy="240473"/>
              </a:xfrm>
              <a:custGeom>
                <a:avLst/>
                <a:gdLst>
                  <a:gd name="T0" fmla="*/ 81 w 231"/>
                  <a:gd name="T1" fmla="*/ 237 h 237"/>
                  <a:gd name="T2" fmla="*/ 231 w 231"/>
                  <a:gd name="T3" fmla="*/ 118 h 237"/>
                  <a:gd name="T4" fmla="*/ 71 w 231"/>
                  <a:gd name="T5" fmla="*/ 0 h 237"/>
                  <a:gd name="T6" fmla="*/ 0 w 231"/>
                  <a:gd name="T7" fmla="*/ 57 h 237"/>
                  <a:gd name="T8" fmla="*/ 81 w 231"/>
                  <a:gd name="T9" fmla="*/ 237 h 237"/>
                </a:gdLst>
                <a:ahLst/>
                <a:cxnLst>
                  <a:cxn ang="0">
                    <a:pos x="T0" y="T1"/>
                  </a:cxn>
                  <a:cxn ang="0">
                    <a:pos x="T2" y="T3"/>
                  </a:cxn>
                  <a:cxn ang="0">
                    <a:pos x="T4" y="T5"/>
                  </a:cxn>
                  <a:cxn ang="0">
                    <a:pos x="T6" y="T7"/>
                  </a:cxn>
                  <a:cxn ang="0">
                    <a:pos x="T8" y="T9"/>
                  </a:cxn>
                </a:cxnLst>
                <a:rect l="0" t="0" r="r" b="b"/>
                <a:pathLst>
                  <a:path w="231" h="237">
                    <a:moveTo>
                      <a:pt x="81" y="237"/>
                    </a:moveTo>
                    <a:lnTo>
                      <a:pt x="231" y="118"/>
                    </a:lnTo>
                    <a:lnTo>
                      <a:pt x="71" y="0"/>
                    </a:lnTo>
                    <a:lnTo>
                      <a:pt x="0" y="57"/>
                    </a:lnTo>
                    <a:lnTo>
                      <a:pt x="81" y="23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gency FB" panose="020B0503020202020204" pitchFamily="34" charset="0"/>
                  <a:ea typeface="微软雅黑" panose="020B0503020204020204" pitchFamily="34" charset="-122"/>
                  <a:cs typeface="+mn-ea"/>
                  <a:sym typeface="Agency FB" panose="020B0503020202020204" pitchFamily="34" charset="0"/>
                </a:endParaRPr>
              </a:p>
            </p:txBody>
          </p:sp>
          <p:sp>
            <p:nvSpPr>
              <p:cNvPr id="92" name="Freeform 151">
                <a:extLst>
                  <a:ext uri="{FF2B5EF4-FFF2-40B4-BE49-F238E27FC236}">
                    <a16:creationId xmlns:a16="http://schemas.microsoft.com/office/drawing/2014/main" id="{CCA2828A-9F91-4D37-AD2E-46A0DB2A60EB}"/>
                  </a:ext>
                </a:extLst>
              </p:cNvPr>
              <p:cNvSpPr>
                <a:spLocks/>
              </p:cNvSpPr>
              <p:nvPr/>
            </p:nvSpPr>
            <p:spPr bwMode="auto">
              <a:xfrm>
                <a:off x="1599697" y="3547696"/>
                <a:ext cx="241487" cy="233370"/>
              </a:xfrm>
              <a:custGeom>
                <a:avLst/>
                <a:gdLst>
                  <a:gd name="T0" fmla="*/ 119 w 238"/>
                  <a:gd name="T1" fmla="*/ 0 h 230"/>
                  <a:gd name="T2" fmla="*/ 238 w 238"/>
                  <a:gd name="T3" fmla="*/ 149 h 230"/>
                  <a:gd name="T4" fmla="*/ 57 w 238"/>
                  <a:gd name="T5" fmla="*/ 230 h 230"/>
                  <a:gd name="T6" fmla="*/ 0 w 238"/>
                  <a:gd name="T7" fmla="*/ 159 h 230"/>
                  <a:gd name="T8" fmla="*/ 119 w 238"/>
                  <a:gd name="T9" fmla="*/ 0 h 230"/>
                </a:gdLst>
                <a:ahLst/>
                <a:cxnLst>
                  <a:cxn ang="0">
                    <a:pos x="T0" y="T1"/>
                  </a:cxn>
                  <a:cxn ang="0">
                    <a:pos x="T2" y="T3"/>
                  </a:cxn>
                  <a:cxn ang="0">
                    <a:pos x="T4" y="T5"/>
                  </a:cxn>
                  <a:cxn ang="0">
                    <a:pos x="T6" y="T7"/>
                  </a:cxn>
                  <a:cxn ang="0">
                    <a:pos x="T8" y="T9"/>
                  </a:cxn>
                </a:cxnLst>
                <a:rect l="0" t="0" r="r" b="b"/>
                <a:pathLst>
                  <a:path w="238" h="230">
                    <a:moveTo>
                      <a:pt x="119" y="0"/>
                    </a:moveTo>
                    <a:lnTo>
                      <a:pt x="238" y="149"/>
                    </a:lnTo>
                    <a:lnTo>
                      <a:pt x="57" y="230"/>
                    </a:lnTo>
                    <a:lnTo>
                      <a:pt x="0" y="159"/>
                    </a:lnTo>
                    <a:lnTo>
                      <a:pt x="11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gency FB" panose="020B0503020202020204" pitchFamily="34" charset="0"/>
                  <a:ea typeface="微软雅黑" panose="020B0503020204020204" pitchFamily="34" charset="-122"/>
                  <a:cs typeface="+mn-ea"/>
                  <a:sym typeface="Agency FB" panose="020B0503020202020204" pitchFamily="34" charset="0"/>
                </a:endParaRPr>
              </a:p>
            </p:txBody>
          </p:sp>
          <p:sp>
            <p:nvSpPr>
              <p:cNvPr id="93" name="Freeform 152">
                <a:extLst>
                  <a:ext uri="{FF2B5EF4-FFF2-40B4-BE49-F238E27FC236}">
                    <a16:creationId xmlns:a16="http://schemas.microsoft.com/office/drawing/2014/main" id="{D2499DD3-B630-4DFB-9231-4906725C6CF7}"/>
                  </a:ext>
                </a:extLst>
              </p:cNvPr>
              <p:cNvSpPr>
                <a:spLocks/>
              </p:cNvSpPr>
              <p:nvPr/>
            </p:nvSpPr>
            <p:spPr bwMode="auto">
              <a:xfrm>
                <a:off x="2454035" y="3646118"/>
                <a:ext cx="233370" cy="241487"/>
              </a:xfrm>
              <a:custGeom>
                <a:avLst/>
                <a:gdLst>
                  <a:gd name="T0" fmla="*/ 149 w 230"/>
                  <a:gd name="T1" fmla="*/ 0 h 238"/>
                  <a:gd name="T2" fmla="*/ 0 w 230"/>
                  <a:gd name="T3" fmla="*/ 119 h 238"/>
                  <a:gd name="T4" fmla="*/ 158 w 230"/>
                  <a:gd name="T5" fmla="*/ 238 h 238"/>
                  <a:gd name="T6" fmla="*/ 230 w 230"/>
                  <a:gd name="T7" fmla="*/ 181 h 238"/>
                  <a:gd name="T8" fmla="*/ 149 w 230"/>
                  <a:gd name="T9" fmla="*/ 0 h 238"/>
                </a:gdLst>
                <a:ahLst/>
                <a:cxnLst>
                  <a:cxn ang="0">
                    <a:pos x="T0" y="T1"/>
                  </a:cxn>
                  <a:cxn ang="0">
                    <a:pos x="T2" y="T3"/>
                  </a:cxn>
                  <a:cxn ang="0">
                    <a:pos x="T4" y="T5"/>
                  </a:cxn>
                  <a:cxn ang="0">
                    <a:pos x="T6" y="T7"/>
                  </a:cxn>
                  <a:cxn ang="0">
                    <a:pos x="T8" y="T9"/>
                  </a:cxn>
                </a:cxnLst>
                <a:rect l="0" t="0" r="r" b="b"/>
                <a:pathLst>
                  <a:path w="230" h="238">
                    <a:moveTo>
                      <a:pt x="149" y="0"/>
                    </a:moveTo>
                    <a:lnTo>
                      <a:pt x="0" y="119"/>
                    </a:lnTo>
                    <a:lnTo>
                      <a:pt x="158" y="238"/>
                    </a:lnTo>
                    <a:lnTo>
                      <a:pt x="230" y="181"/>
                    </a:lnTo>
                    <a:lnTo>
                      <a:pt x="14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gency FB" panose="020B0503020202020204" pitchFamily="34" charset="0"/>
                  <a:ea typeface="微软雅黑" panose="020B0503020204020204" pitchFamily="34" charset="-122"/>
                  <a:cs typeface="+mn-ea"/>
                  <a:sym typeface="Agency FB" panose="020B0503020202020204" pitchFamily="34" charset="0"/>
                </a:endParaRPr>
              </a:p>
            </p:txBody>
          </p:sp>
          <p:sp>
            <p:nvSpPr>
              <p:cNvPr id="94" name="Freeform 153">
                <a:extLst>
                  <a:ext uri="{FF2B5EF4-FFF2-40B4-BE49-F238E27FC236}">
                    <a16:creationId xmlns:a16="http://schemas.microsoft.com/office/drawing/2014/main" id="{5FED748A-7D60-4415-BE16-FC1DE09D0744}"/>
                  </a:ext>
                </a:extLst>
              </p:cNvPr>
              <p:cNvSpPr>
                <a:spLocks/>
              </p:cNvSpPr>
              <p:nvPr/>
            </p:nvSpPr>
            <p:spPr bwMode="auto">
              <a:xfrm>
                <a:off x="2552456" y="2801927"/>
                <a:ext cx="241487" cy="233370"/>
              </a:xfrm>
              <a:custGeom>
                <a:avLst/>
                <a:gdLst>
                  <a:gd name="T0" fmla="*/ 119 w 238"/>
                  <a:gd name="T1" fmla="*/ 230 h 230"/>
                  <a:gd name="T2" fmla="*/ 0 w 238"/>
                  <a:gd name="T3" fmla="*/ 80 h 230"/>
                  <a:gd name="T4" fmla="*/ 181 w 238"/>
                  <a:gd name="T5" fmla="*/ 0 h 230"/>
                  <a:gd name="T6" fmla="*/ 238 w 238"/>
                  <a:gd name="T7" fmla="*/ 71 h 230"/>
                  <a:gd name="T8" fmla="*/ 119 w 238"/>
                  <a:gd name="T9" fmla="*/ 230 h 230"/>
                </a:gdLst>
                <a:ahLst/>
                <a:cxnLst>
                  <a:cxn ang="0">
                    <a:pos x="T0" y="T1"/>
                  </a:cxn>
                  <a:cxn ang="0">
                    <a:pos x="T2" y="T3"/>
                  </a:cxn>
                  <a:cxn ang="0">
                    <a:pos x="T4" y="T5"/>
                  </a:cxn>
                  <a:cxn ang="0">
                    <a:pos x="T6" y="T7"/>
                  </a:cxn>
                  <a:cxn ang="0">
                    <a:pos x="T8" y="T9"/>
                  </a:cxn>
                </a:cxnLst>
                <a:rect l="0" t="0" r="r" b="b"/>
                <a:pathLst>
                  <a:path w="238" h="230">
                    <a:moveTo>
                      <a:pt x="119" y="230"/>
                    </a:moveTo>
                    <a:lnTo>
                      <a:pt x="0" y="80"/>
                    </a:lnTo>
                    <a:lnTo>
                      <a:pt x="181" y="0"/>
                    </a:lnTo>
                    <a:lnTo>
                      <a:pt x="238" y="71"/>
                    </a:lnTo>
                    <a:lnTo>
                      <a:pt x="119" y="2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gency FB" panose="020B0503020202020204" pitchFamily="34" charset="0"/>
                  <a:ea typeface="微软雅黑" panose="020B0503020204020204" pitchFamily="34" charset="-122"/>
                  <a:cs typeface="+mn-ea"/>
                  <a:sym typeface="Agency FB" panose="020B0503020202020204" pitchFamily="34" charset="0"/>
                </a:endParaRPr>
              </a:p>
            </p:txBody>
          </p:sp>
          <p:sp>
            <p:nvSpPr>
              <p:cNvPr id="95" name="Freeform 154">
                <a:extLst>
                  <a:ext uri="{FF2B5EF4-FFF2-40B4-BE49-F238E27FC236}">
                    <a16:creationId xmlns:a16="http://schemas.microsoft.com/office/drawing/2014/main" id="{31BE2E44-2F89-4CDA-89C2-F4D5059B2969}"/>
                  </a:ext>
                </a:extLst>
              </p:cNvPr>
              <p:cNvSpPr>
                <a:spLocks/>
              </p:cNvSpPr>
              <p:nvPr/>
            </p:nvSpPr>
            <p:spPr bwMode="auto">
              <a:xfrm>
                <a:off x="1468807" y="3135747"/>
                <a:ext cx="209018" cy="192784"/>
              </a:xfrm>
              <a:custGeom>
                <a:avLst/>
                <a:gdLst>
                  <a:gd name="T0" fmla="*/ 185 w 206"/>
                  <a:gd name="T1" fmla="*/ 190 h 190"/>
                  <a:gd name="T2" fmla="*/ 206 w 206"/>
                  <a:gd name="T3" fmla="*/ 0 h 190"/>
                  <a:gd name="T4" fmla="*/ 10 w 206"/>
                  <a:gd name="T5" fmla="*/ 28 h 190"/>
                  <a:gd name="T6" fmla="*/ 0 w 206"/>
                  <a:gd name="T7" fmla="*/ 119 h 190"/>
                  <a:gd name="T8" fmla="*/ 185 w 206"/>
                  <a:gd name="T9" fmla="*/ 190 h 190"/>
                </a:gdLst>
                <a:ahLst/>
                <a:cxnLst>
                  <a:cxn ang="0">
                    <a:pos x="T0" y="T1"/>
                  </a:cxn>
                  <a:cxn ang="0">
                    <a:pos x="T2" y="T3"/>
                  </a:cxn>
                  <a:cxn ang="0">
                    <a:pos x="T4" y="T5"/>
                  </a:cxn>
                  <a:cxn ang="0">
                    <a:pos x="T6" y="T7"/>
                  </a:cxn>
                  <a:cxn ang="0">
                    <a:pos x="T8" y="T9"/>
                  </a:cxn>
                </a:cxnLst>
                <a:rect l="0" t="0" r="r" b="b"/>
                <a:pathLst>
                  <a:path w="206" h="190">
                    <a:moveTo>
                      <a:pt x="185" y="190"/>
                    </a:moveTo>
                    <a:lnTo>
                      <a:pt x="206" y="0"/>
                    </a:lnTo>
                    <a:lnTo>
                      <a:pt x="10" y="28"/>
                    </a:lnTo>
                    <a:lnTo>
                      <a:pt x="0" y="119"/>
                    </a:lnTo>
                    <a:lnTo>
                      <a:pt x="185" y="19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gency FB" panose="020B0503020202020204" pitchFamily="34" charset="0"/>
                  <a:ea typeface="微软雅黑" panose="020B0503020204020204" pitchFamily="34" charset="-122"/>
                  <a:cs typeface="+mn-ea"/>
                  <a:sym typeface="Agency FB" panose="020B0503020202020204" pitchFamily="34" charset="0"/>
                </a:endParaRPr>
              </a:p>
            </p:txBody>
          </p:sp>
          <p:sp>
            <p:nvSpPr>
              <p:cNvPr id="96" name="Freeform 155">
                <a:extLst>
                  <a:ext uri="{FF2B5EF4-FFF2-40B4-BE49-F238E27FC236}">
                    <a16:creationId xmlns:a16="http://schemas.microsoft.com/office/drawing/2014/main" id="{A668AFF4-3C3D-4926-91F3-567BA969782B}"/>
                  </a:ext>
                </a:extLst>
              </p:cNvPr>
              <p:cNvSpPr>
                <a:spLocks/>
              </p:cNvSpPr>
              <p:nvPr/>
            </p:nvSpPr>
            <p:spPr bwMode="auto">
              <a:xfrm>
                <a:off x="2041071" y="3809476"/>
                <a:ext cx="192784" cy="208004"/>
              </a:xfrm>
              <a:custGeom>
                <a:avLst/>
                <a:gdLst>
                  <a:gd name="T0" fmla="*/ 0 w 190"/>
                  <a:gd name="T1" fmla="*/ 0 h 205"/>
                  <a:gd name="T2" fmla="*/ 190 w 190"/>
                  <a:gd name="T3" fmla="*/ 21 h 205"/>
                  <a:gd name="T4" fmla="*/ 119 w 190"/>
                  <a:gd name="T5" fmla="*/ 205 h 205"/>
                  <a:gd name="T6" fmla="*/ 28 w 190"/>
                  <a:gd name="T7" fmla="*/ 195 h 205"/>
                  <a:gd name="T8" fmla="*/ 0 w 190"/>
                  <a:gd name="T9" fmla="*/ 0 h 205"/>
                </a:gdLst>
                <a:ahLst/>
                <a:cxnLst>
                  <a:cxn ang="0">
                    <a:pos x="T0" y="T1"/>
                  </a:cxn>
                  <a:cxn ang="0">
                    <a:pos x="T2" y="T3"/>
                  </a:cxn>
                  <a:cxn ang="0">
                    <a:pos x="T4" y="T5"/>
                  </a:cxn>
                  <a:cxn ang="0">
                    <a:pos x="T6" y="T7"/>
                  </a:cxn>
                  <a:cxn ang="0">
                    <a:pos x="T8" y="T9"/>
                  </a:cxn>
                </a:cxnLst>
                <a:rect l="0" t="0" r="r" b="b"/>
                <a:pathLst>
                  <a:path w="190" h="205">
                    <a:moveTo>
                      <a:pt x="0" y="0"/>
                    </a:moveTo>
                    <a:lnTo>
                      <a:pt x="190" y="21"/>
                    </a:lnTo>
                    <a:lnTo>
                      <a:pt x="119" y="205"/>
                    </a:lnTo>
                    <a:lnTo>
                      <a:pt x="28" y="195"/>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gency FB" panose="020B0503020202020204" pitchFamily="34" charset="0"/>
                  <a:ea typeface="微软雅黑" panose="020B0503020204020204" pitchFamily="34" charset="-122"/>
                  <a:cs typeface="+mn-ea"/>
                  <a:sym typeface="Agency FB" panose="020B0503020202020204" pitchFamily="34" charset="0"/>
                </a:endParaRPr>
              </a:p>
            </p:txBody>
          </p:sp>
          <p:sp>
            <p:nvSpPr>
              <p:cNvPr id="97" name="Freeform 156">
                <a:extLst>
                  <a:ext uri="{FF2B5EF4-FFF2-40B4-BE49-F238E27FC236}">
                    <a16:creationId xmlns:a16="http://schemas.microsoft.com/office/drawing/2014/main" id="{65D22969-3A48-4D4F-894F-EE43C4C22257}"/>
                  </a:ext>
                </a:extLst>
              </p:cNvPr>
              <p:cNvSpPr>
                <a:spLocks/>
              </p:cNvSpPr>
              <p:nvPr/>
            </p:nvSpPr>
            <p:spPr bwMode="auto">
              <a:xfrm>
                <a:off x="2714800" y="3253447"/>
                <a:ext cx="210033" cy="192784"/>
              </a:xfrm>
              <a:custGeom>
                <a:avLst/>
                <a:gdLst>
                  <a:gd name="T0" fmla="*/ 22 w 207"/>
                  <a:gd name="T1" fmla="*/ 0 h 190"/>
                  <a:gd name="T2" fmla="*/ 0 w 207"/>
                  <a:gd name="T3" fmla="*/ 190 h 190"/>
                  <a:gd name="T4" fmla="*/ 197 w 207"/>
                  <a:gd name="T5" fmla="*/ 161 h 190"/>
                  <a:gd name="T6" fmla="*/ 207 w 207"/>
                  <a:gd name="T7" fmla="*/ 71 h 190"/>
                  <a:gd name="T8" fmla="*/ 22 w 207"/>
                  <a:gd name="T9" fmla="*/ 0 h 190"/>
                </a:gdLst>
                <a:ahLst/>
                <a:cxnLst>
                  <a:cxn ang="0">
                    <a:pos x="T0" y="T1"/>
                  </a:cxn>
                  <a:cxn ang="0">
                    <a:pos x="T2" y="T3"/>
                  </a:cxn>
                  <a:cxn ang="0">
                    <a:pos x="T4" y="T5"/>
                  </a:cxn>
                  <a:cxn ang="0">
                    <a:pos x="T6" y="T7"/>
                  </a:cxn>
                  <a:cxn ang="0">
                    <a:pos x="T8" y="T9"/>
                  </a:cxn>
                </a:cxnLst>
                <a:rect l="0" t="0" r="r" b="b"/>
                <a:pathLst>
                  <a:path w="207" h="190">
                    <a:moveTo>
                      <a:pt x="22" y="0"/>
                    </a:moveTo>
                    <a:lnTo>
                      <a:pt x="0" y="190"/>
                    </a:lnTo>
                    <a:lnTo>
                      <a:pt x="197" y="161"/>
                    </a:lnTo>
                    <a:lnTo>
                      <a:pt x="207" y="71"/>
                    </a:lnTo>
                    <a:lnTo>
                      <a:pt x="2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gency FB" panose="020B0503020202020204" pitchFamily="34" charset="0"/>
                  <a:ea typeface="微软雅黑" panose="020B0503020204020204" pitchFamily="34" charset="-122"/>
                  <a:cs typeface="+mn-ea"/>
                  <a:sym typeface="Agency FB" panose="020B0503020202020204" pitchFamily="34" charset="0"/>
                </a:endParaRPr>
              </a:p>
            </p:txBody>
          </p:sp>
          <p:sp>
            <p:nvSpPr>
              <p:cNvPr id="98" name="Freeform 157">
                <a:extLst>
                  <a:ext uri="{FF2B5EF4-FFF2-40B4-BE49-F238E27FC236}">
                    <a16:creationId xmlns:a16="http://schemas.microsoft.com/office/drawing/2014/main" id="{9DFF14B0-20DF-4023-889C-0D94D7EEADA4}"/>
                  </a:ext>
                </a:extLst>
              </p:cNvPr>
              <p:cNvSpPr>
                <a:spLocks/>
              </p:cNvSpPr>
              <p:nvPr/>
            </p:nvSpPr>
            <p:spPr bwMode="auto">
              <a:xfrm>
                <a:off x="2159786" y="2563483"/>
                <a:ext cx="192784" cy="210033"/>
              </a:xfrm>
              <a:custGeom>
                <a:avLst/>
                <a:gdLst>
                  <a:gd name="T0" fmla="*/ 190 w 190"/>
                  <a:gd name="T1" fmla="*/ 207 h 207"/>
                  <a:gd name="T2" fmla="*/ 0 w 190"/>
                  <a:gd name="T3" fmla="*/ 186 h 207"/>
                  <a:gd name="T4" fmla="*/ 71 w 190"/>
                  <a:gd name="T5" fmla="*/ 0 h 207"/>
                  <a:gd name="T6" fmla="*/ 161 w 190"/>
                  <a:gd name="T7" fmla="*/ 10 h 207"/>
                  <a:gd name="T8" fmla="*/ 190 w 190"/>
                  <a:gd name="T9" fmla="*/ 207 h 207"/>
                </a:gdLst>
                <a:ahLst/>
                <a:cxnLst>
                  <a:cxn ang="0">
                    <a:pos x="T0" y="T1"/>
                  </a:cxn>
                  <a:cxn ang="0">
                    <a:pos x="T2" y="T3"/>
                  </a:cxn>
                  <a:cxn ang="0">
                    <a:pos x="T4" y="T5"/>
                  </a:cxn>
                  <a:cxn ang="0">
                    <a:pos x="T6" y="T7"/>
                  </a:cxn>
                  <a:cxn ang="0">
                    <a:pos x="T8" y="T9"/>
                  </a:cxn>
                </a:cxnLst>
                <a:rect l="0" t="0" r="r" b="b"/>
                <a:pathLst>
                  <a:path w="190" h="207">
                    <a:moveTo>
                      <a:pt x="190" y="207"/>
                    </a:moveTo>
                    <a:lnTo>
                      <a:pt x="0" y="186"/>
                    </a:lnTo>
                    <a:lnTo>
                      <a:pt x="71" y="0"/>
                    </a:lnTo>
                    <a:lnTo>
                      <a:pt x="161" y="10"/>
                    </a:lnTo>
                    <a:lnTo>
                      <a:pt x="190" y="20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gency FB" panose="020B0503020202020204" pitchFamily="34" charset="0"/>
                  <a:ea typeface="微软雅黑" panose="020B0503020204020204" pitchFamily="34" charset="-122"/>
                  <a:cs typeface="+mn-ea"/>
                  <a:sym typeface="Agency FB" panose="020B0503020202020204" pitchFamily="34" charset="0"/>
                </a:endParaRPr>
              </a:p>
            </p:txBody>
          </p:sp>
        </p:grpSp>
        <p:sp>
          <p:nvSpPr>
            <p:cNvPr id="20" name="Freeform 176">
              <a:extLst>
                <a:ext uri="{FF2B5EF4-FFF2-40B4-BE49-F238E27FC236}">
                  <a16:creationId xmlns:a16="http://schemas.microsoft.com/office/drawing/2014/main" id="{07A7C161-967F-4C46-A9EF-454ACBF8BE92}"/>
                </a:ext>
              </a:extLst>
            </p:cNvPr>
            <p:cNvSpPr>
              <a:spLocks/>
            </p:cNvSpPr>
            <p:nvPr/>
          </p:nvSpPr>
          <p:spPr bwMode="auto">
            <a:xfrm>
              <a:off x="2586058" y="4371821"/>
              <a:ext cx="734609" cy="732579"/>
            </a:xfrm>
            <a:custGeom>
              <a:avLst/>
              <a:gdLst>
                <a:gd name="T0" fmla="*/ 20 w 928"/>
                <a:gd name="T1" fmla="*/ 499 h 927"/>
                <a:gd name="T2" fmla="*/ 500 w 928"/>
                <a:gd name="T3" fmla="*/ 907 h 927"/>
                <a:gd name="T4" fmla="*/ 908 w 928"/>
                <a:gd name="T5" fmla="*/ 427 h 927"/>
                <a:gd name="T6" fmla="*/ 428 w 928"/>
                <a:gd name="T7" fmla="*/ 19 h 927"/>
                <a:gd name="T8" fmla="*/ 20 w 928"/>
                <a:gd name="T9" fmla="*/ 499 h 927"/>
              </a:gdLst>
              <a:ahLst/>
              <a:cxnLst>
                <a:cxn ang="0">
                  <a:pos x="T0" y="T1"/>
                </a:cxn>
                <a:cxn ang="0">
                  <a:pos x="T2" y="T3"/>
                </a:cxn>
                <a:cxn ang="0">
                  <a:pos x="T4" y="T5"/>
                </a:cxn>
                <a:cxn ang="0">
                  <a:pos x="T6" y="T7"/>
                </a:cxn>
                <a:cxn ang="0">
                  <a:pos x="T8" y="T9"/>
                </a:cxn>
              </a:cxnLst>
              <a:rect l="0" t="0" r="r" b="b"/>
              <a:pathLst>
                <a:path w="928" h="927">
                  <a:moveTo>
                    <a:pt x="20" y="499"/>
                  </a:moveTo>
                  <a:cubicBezTo>
                    <a:pt x="40" y="745"/>
                    <a:pt x="254" y="927"/>
                    <a:pt x="500" y="907"/>
                  </a:cubicBezTo>
                  <a:cubicBezTo>
                    <a:pt x="745" y="888"/>
                    <a:pt x="928" y="673"/>
                    <a:pt x="908" y="427"/>
                  </a:cubicBezTo>
                  <a:cubicBezTo>
                    <a:pt x="888" y="182"/>
                    <a:pt x="673" y="0"/>
                    <a:pt x="428" y="19"/>
                  </a:cubicBezTo>
                  <a:cubicBezTo>
                    <a:pt x="183" y="39"/>
                    <a:pt x="0" y="254"/>
                    <a:pt x="20" y="499"/>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gency FB" panose="020B0503020202020204" pitchFamily="34" charset="0"/>
                <a:ea typeface="微软雅黑" panose="020B0503020204020204" pitchFamily="34" charset="-122"/>
                <a:cs typeface="+mn-ea"/>
                <a:sym typeface="Agency FB" panose="020B0503020202020204" pitchFamily="34" charset="0"/>
              </a:endParaRPr>
            </a:p>
          </p:txBody>
        </p:sp>
        <p:sp>
          <p:nvSpPr>
            <p:cNvPr id="21" name="Freeform 177">
              <a:extLst>
                <a:ext uri="{FF2B5EF4-FFF2-40B4-BE49-F238E27FC236}">
                  <a16:creationId xmlns:a16="http://schemas.microsoft.com/office/drawing/2014/main" id="{F1962382-D0E0-4399-A2AF-151CEDD377F0}"/>
                </a:ext>
              </a:extLst>
            </p:cNvPr>
            <p:cNvSpPr>
              <a:spLocks/>
            </p:cNvSpPr>
            <p:nvPr/>
          </p:nvSpPr>
          <p:spPr bwMode="auto">
            <a:xfrm>
              <a:off x="2695641" y="4481404"/>
              <a:ext cx="514429" cy="514429"/>
            </a:xfrm>
            <a:custGeom>
              <a:avLst/>
              <a:gdLst>
                <a:gd name="T0" fmla="*/ 13 w 650"/>
                <a:gd name="T1" fmla="*/ 351 h 651"/>
                <a:gd name="T2" fmla="*/ 350 w 650"/>
                <a:gd name="T3" fmla="*/ 637 h 651"/>
                <a:gd name="T4" fmla="*/ 636 w 650"/>
                <a:gd name="T5" fmla="*/ 300 h 651"/>
                <a:gd name="T6" fmla="*/ 300 w 650"/>
                <a:gd name="T7" fmla="*/ 14 h 651"/>
                <a:gd name="T8" fmla="*/ 13 w 650"/>
                <a:gd name="T9" fmla="*/ 351 h 651"/>
              </a:gdLst>
              <a:ahLst/>
              <a:cxnLst>
                <a:cxn ang="0">
                  <a:pos x="T0" y="T1"/>
                </a:cxn>
                <a:cxn ang="0">
                  <a:pos x="T2" y="T3"/>
                </a:cxn>
                <a:cxn ang="0">
                  <a:pos x="T4" y="T5"/>
                </a:cxn>
                <a:cxn ang="0">
                  <a:pos x="T6" y="T7"/>
                </a:cxn>
                <a:cxn ang="0">
                  <a:pos x="T8" y="T9"/>
                </a:cxn>
              </a:cxnLst>
              <a:rect l="0" t="0" r="r" b="b"/>
              <a:pathLst>
                <a:path w="650" h="651">
                  <a:moveTo>
                    <a:pt x="13" y="351"/>
                  </a:moveTo>
                  <a:cubicBezTo>
                    <a:pt x="27" y="522"/>
                    <a:pt x="178" y="651"/>
                    <a:pt x="350" y="637"/>
                  </a:cubicBezTo>
                  <a:cubicBezTo>
                    <a:pt x="522" y="623"/>
                    <a:pt x="650" y="472"/>
                    <a:pt x="636" y="300"/>
                  </a:cubicBezTo>
                  <a:cubicBezTo>
                    <a:pt x="622" y="128"/>
                    <a:pt x="471" y="0"/>
                    <a:pt x="300" y="14"/>
                  </a:cubicBezTo>
                  <a:cubicBezTo>
                    <a:pt x="128" y="28"/>
                    <a:pt x="0" y="179"/>
                    <a:pt x="13" y="351"/>
                  </a:cubicBezTo>
                  <a:close/>
                </a:path>
              </a:pathLst>
            </a:custGeom>
            <a:solidFill>
              <a:srgbClr val="E7E6E6"/>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gency FB" panose="020B0503020202020204" pitchFamily="34" charset="0"/>
                <a:ea typeface="微软雅黑" panose="020B0503020204020204" pitchFamily="34" charset="-122"/>
                <a:cs typeface="+mn-ea"/>
                <a:sym typeface="Agency FB" panose="020B0503020202020204" pitchFamily="34" charset="0"/>
              </a:endParaRPr>
            </a:p>
          </p:txBody>
        </p:sp>
        <p:grpSp>
          <p:nvGrpSpPr>
            <p:cNvPr id="22" name="Group 118">
              <a:extLst>
                <a:ext uri="{FF2B5EF4-FFF2-40B4-BE49-F238E27FC236}">
                  <a16:creationId xmlns:a16="http://schemas.microsoft.com/office/drawing/2014/main" id="{5DACC8F8-519A-4177-B5C7-4B0922B209E6}"/>
                </a:ext>
              </a:extLst>
            </p:cNvPr>
            <p:cNvGrpSpPr/>
            <p:nvPr/>
          </p:nvGrpSpPr>
          <p:grpSpPr>
            <a:xfrm>
              <a:off x="2503871" y="4289635"/>
              <a:ext cx="897967" cy="895938"/>
              <a:chOff x="2432727" y="4618155"/>
              <a:chExt cx="897967" cy="895938"/>
            </a:xfrm>
            <a:solidFill>
              <a:schemeClr val="accent2"/>
            </a:solidFill>
          </p:grpSpPr>
          <p:sp>
            <p:nvSpPr>
              <p:cNvPr id="75" name="Freeform 178">
                <a:extLst>
                  <a:ext uri="{FF2B5EF4-FFF2-40B4-BE49-F238E27FC236}">
                    <a16:creationId xmlns:a16="http://schemas.microsoft.com/office/drawing/2014/main" id="{B52696A1-7631-4543-BD97-104831E82EF1}"/>
                  </a:ext>
                </a:extLst>
              </p:cNvPr>
              <p:cNvSpPr>
                <a:spLocks/>
              </p:cNvSpPr>
              <p:nvPr/>
            </p:nvSpPr>
            <p:spPr bwMode="auto">
              <a:xfrm>
                <a:off x="2720888" y="4618155"/>
                <a:ext cx="173505" cy="194813"/>
              </a:xfrm>
              <a:custGeom>
                <a:avLst/>
                <a:gdLst>
                  <a:gd name="T0" fmla="*/ 0 w 171"/>
                  <a:gd name="T1" fmla="*/ 192 h 192"/>
                  <a:gd name="T2" fmla="*/ 171 w 171"/>
                  <a:gd name="T3" fmla="*/ 147 h 192"/>
                  <a:gd name="T4" fmla="*/ 84 w 171"/>
                  <a:gd name="T5" fmla="*/ 0 h 192"/>
                  <a:gd name="T6" fmla="*/ 2 w 171"/>
                  <a:gd name="T7" fmla="*/ 22 h 192"/>
                  <a:gd name="T8" fmla="*/ 0 w 171"/>
                  <a:gd name="T9" fmla="*/ 192 h 192"/>
                </a:gdLst>
                <a:ahLst/>
                <a:cxnLst>
                  <a:cxn ang="0">
                    <a:pos x="T0" y="T1"/>
                  </a:cxn>
                  <a:cxn ang="0">
                    <a:pos x="T2" y="T3"/>
                  </a:cxn>
                  <a:cxn ang="0">
                    <a:pos x="T4" y="T5"/>
                  </a:cxn>
                  <a:cxn ang="0">
                    <a:pos x="T6" y="T7"/>
                  </a:cxn>
                  <a:cxn ang="0">
                    <a:pos x="T8" y="T9"/>
                  </a:cxn>
                </a:cxnLst>
                <a:rect l="0" t="0" r="r" b="b"/>
                <a:pathLst>
                  <a:path w="171" h="192">
                    <a:moveTo>
                      <a:pt x="0" y="192"/>
                    </a:moveTo>
                    <a:lnTo>
                      <a:pt x="171" y="147"/>
                    </a:lnTo>
                    <a:lnTo>
                      <a:pt x="84" y="0"/>
                    </a:lnTo>
                    <a:lnTo>
                      <a:pt x="2" y="22"/>
                    </a:lnTo>
                    <a:lnTo>
                      <a:pt x="0" y="19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gency FB" panose="020B0503020202020204" pitchFamily="34" charset="0"/>
                  <a:ea typeface="微软雅黑" panose="020B0503020204020204" pitchFamily="34" charset="-122"/>
                  <a:cs typeface="+mn-ea"/>
                  <a:sym typeface="Agency FB" panose="020B0503020202020204" pitchFamily="34" charset="0"/>
                </a:endParaRPr>
              </a:p>
            </p:txBody>
          </p:sp>
          <p:sp>
            <p:nvSpPr>
              <p:cNvPr id="76" name="Freeform 179">
                <a:extLst>
                  <a:ext uri="{FF2B5EF4-FFF2-40B4-BE49-F238E27FC236}">
                    <a16:creationId xmlns:a16="http://schemas.microsoft.com/office/drawing/2014/main" id="{0AB16475-C451-4AF9-9CCF-CD68FD6D33D1}"/>
                  </a:ext>
                </a:extLst>
              </p:cNvPr>
              <p:cNvSpPr>
                <a:spLocks/>
              </p:cNvSpPr>
              <p:nvPr/>
            </p:nvSpPr>
            <p:spPr bwMode="auto">
              <a:xfrm>
                <a:off x="2432727" y="5054455"/>
                <a:ext cx="194813" cy="172491"/>
              </a:xfrm>
              <a:custGeom>
                <a:avLst/>
                <a:gdLst>
                  <a:gd name="T0" fmla="*/ 146 w 192"/>
                  <a:gd name="T1" fmla="*/ 0 h 170"/>
                  <a:gd name="T2" fmla="*/ 192 w 192"/>
                  <a:gd name="T3" fmla="*/ 170 h 170"/>
                  <a:gd name="T4" fmla="*/ 22 w 192"/>
                  <a:gd name="T5" fmla="*/ 168 h 170"/>
                  <a:gd name="T6" fmla="*/ 0 w 192"/>
                  <a:gd name="T7" fmla="*/ 87 h 170"/>
                  <a:gd name="T8" fmla="*/ 146 w 192"/>
                  <a:gd name="T9" fmla="*/ 0 h 170"/>
                </a:gdLst>
                <a:ahLst/>
                <a:cxnLst>
                  <a:cxn ang="0">
                    <a:pos x="T0" y="T1"/>
                  </a:cxn>
                  <a:cxn ang="0">
                    <a:pos x="T2" y="T3"/>
                  </a:cxn>
                  <a:cxn ang="0">
                    <a:pos x="T4" y="T5"/>
                  </a:cxn>
                  <a:cxn ang="0">
                    <a:pos x="T6" y="T7"/>
                  </a:cxn>
                  <a:cxn ang="0">
                    <a:pos x="T8" y="T9"/>
                  </a:cxn>
                </a:cxnLst>
                <a:rect l="0" t="0" r="r" b="b"/>
                <a:pathLst>
                  <a:path w="192" h="170">
                    <a:moveTo>
                      <a:pt x="146" y="0"/>
                    </a:moveTo>
                    <a:lnTo>
                      <a:pt x="192" y="170"/>
                    </a:lnTo>
                    <a:lnTo>
                      <a:pt x="22" y="168"/>
                    </a:lnTo>
                    <a:lnTo>
                      <a:pt x="0" y="87"/>
                    </a:lnTo>
                    <a:lnTo>
                      <a:pt x="14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gency FB" panose="020B0503020202020204" pitchFamily="34" charset="0"/>
                  <a:ea typeface="微软雅黑" panose="020B0503020204020204" pitchFamily="34" charset="-122"/>
                  <a:cs typeface="+mn-ea"/>
                  <a:sym typeface="Agency FB" panose="020B0503020202020204" pitchFamily="34" charset="0"/>
                </a:endParaRPr>
              </a:p>
            </p:txBody>
          </p:sp>
          <p:sp>
            <p:nvSpPr>
              <p:cNvPr id="77" name="Freeform 180">
                <a:extLst>
                  <a:ext uri="{FF2B5EF4-FFF2-40B4-BE49-F238E27FC236}">
                    <a16:creationId xmlns:a16="http://schemas.microsoft.com/office/drawing/2014/main" id="{2BC95A83-7247-4587-885E-D1D77CEC53F7}"/>
                  </a:ext>
                </a:extLst>
              </p:cNvPr>
              <p:cNvSpPr>
                <a:spLocks/>
              </p:cNvSpPr>
              <p:nvPr/>
            </p:nvSpPr>
            <p:spPr bwMode="auto">
              <a:xfrm>
                <a:off x="2869028" y="5320294"/>
                <a:ext cx="173505" cy="193799"/>
              </a:xfrm>
              <a:custGeom>
                <a:avLst/>
                <a:gdLst>
                  <a:gd name="T0" fmla="*/ 171 w 171"/>
                  <a:gd name="T1" fmla="*/ 0 h 191"/>
                  <a:gd name="T2" fmla="*/ 0 w 171"/>
                  <a:gd name="T3" fmla="*/ 45 h 191"/>
                  <a:gd name="T4" fmla="*/ 88 w 171"/>
                  <a:gd name="T5" fmla="*/ 191 h 191"/>
                  <a:gd name="T6" fmla="*/ 169 w 171"/>
                  <a:gd name="T7" fmla="*/ 170 h 191"/>
                  <a:gd name="T8" fmla="*/ 171 w 171"/>
                  <a:gd name="T9" fmla="*/ 0 h 191"/>
                </a:gdLst>
                <a:ahLst/>
                <a:cxnLst>
                  <a:cxn ang="0">
                    <a:pos x="T0" y="T1"/>
                  </a:cxn>
                  <a:cxn ang="0">
                    <a:pos x="T2" y="T3"/>
                  </a:cxn>
                  <a:cxn ang="0">
                    <a:pos x="T4" y="T5"/>
                  </a:cxn>
                  <a:cxn ang="0">
                    <a:pos x="T6" y="T7"/>
                  </a:cxn>
                  <a:cxn ang="0">
                    <a:pos x="T8" y="T9"/>
                  </a:cxn>
                </a:cxnLst>
                <a:rect l="0" t="0" r="r" b="b"/>
                <a:pathLst>
                  <a:path w="171" h="191">
                    <a:moveTo>
                      <a:pt x="171" y="0"/>
                    </a:moveTo>
                    <a:lnTo>
                      <a:pt x="0" y="45"/>
                    </a:lnTo>
                    <a:lnTo>
                      <a:pt x="88" y="191"/>
                    </a:lnTo>
                    <a:lnTo>
                      <a:pt x="169" y="170"/>
                    </a:lnTo>
                    <a:lnTo>
                      <a:pt x="17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gency FB" panose="020B0503020202020204" pitchFamily="34" charset="0"/>
                  <a:ea typeface="微软雅黑" panose="020B0503020204020204" pitchFamily="34" charset="-122"/>
                  <a:cs typeface="+mn-ea"/>
                  <a:sym typeface="Agency FB" panose="020B0503020202020204" pitchFamily="34" charset="0"/>
                </a:endParaRPr>
              </a:p>
            </p:txBody>
          </p:sp>
          <p:sp>
            <p:nvSpPr>
              <p:cNvPr id="78" name="Freeform 181">
                <a:extLst>
                  <a:ext uri="{FF2B5EF4-FFF2-40B4-BE49-F238E27FC236}">
                    <a16:creationId xmlns:a16="http://schemas.microsoft.com/office/drawing/2014/main" id="{89905AEF-39D0-4FAA-9BA1-EB10D136B929}"/>
                  </a:ext>
                </a:extLst>
              </p:cNvPr>
              <p:cNvSpPr>
                <a:spLocks/>
              </p:cNvSpPr>
              <p:nvPr/>
            </p:nvSpPr>
            <p:spPr bwMode="auto">
              <a:xfrm>
                <a:off x="3135881" y="4907330"/>
                <a:ext cx="194813" cy="171477"/>
              </a:xfrm>
              <a:custGeom>
                <a:avLst/>
                <a:gdLst>
                  <a:gd name="T0" fmla="*/ 45 w 192"/>
                  <a:gd name="T1" fmla="*/ 169 h 169"/>
                  <a:gd name="T2" fmla="*/ 0 w 192"/>
                  <a:gd name="T3" fmla="*/ 0 h 169"/>
                  <a:gd name="T4" fmla="*/ 170 w 192"/>
                  <a:gd name="T5" fmla="*/ 1 h 169"/>
                  <a:gd name="T6" fmla="*/ 192 w 192"/>
                  <a:gd name="T7" fmla="*/ 83 h 169"/>
                  <a:gd name="T8" fmla="*/ 45 w 192"/>
                  <a:gd name="T9" fmla="*/ 169 h 169"/>
                </a:gdLst>
                <a:ahLst/>
                <a:cxnLst>
                  <a:cxn ang="0">
                    <a:pos x="T0" y="T1"/>
                  </a:cxn>
                  <a:cxn ang="0">
                    <a:pos x="T2" y="T3"/>
                  </a:cxn>
                  <a:cxn ang="0">
                    <a:pos x="T4" y="T5"/>
                  </a:cxn>
                  <a:cxn ang="0">
                    <a:pos x="T6" y="T7"/>
                  </a:cxn>
                  <a:cxn ang="0">
                    <a:pos x="T8" y="T9"/>
                  </a:cxn>
                </a:cxnLst>
                <a:rect l="0" t="0" r="r" b="b"/>
                <a:pathLst>
                  <a:path w="192" h="169">
                    <a:moveTo>
                      <a:pt x="45" y="169"/>
                    </a:moveTo>
                    <a:lnTo>
                      <a:pt x="0" y="0"/>
                    </a:lnTo>
                    <a:lnTo>
                      <a:pt x="170" y="1"/>
                    </a:lnTo>
                    <a:lnTo>
                      <a:pt x="192" y="83"/>
                    </a:lnTo>
                    <a:lnTo>
                      <a:pt x="45" y="16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gency FB" panose="020B0503020202020204" pitchFamily="34" charset="0"/>
                  <a:ea typeface="微软雅黑" panose="020B0503020204020204" pitchFamily="34" charset="-122"/>
                  <a:cs typeface="+mn-ea"/>
                  <a:sym typeface="Agency FB" panose="020B0503020202020204" pitchFamily="34" charset="0"/>
                </a:endParaRPr>
              </a:p>
            </p:txBody>
          </p:sp>
          <p:sp>
            <p:nvSpPr>
              <p:cNvPr id="79" name="Freeform 182">
                <a:extLst>
                  <a:ext uri="{FF2B5EF4-FFF2-40B4-BE49-F238E27FC236}">
                    <a16:creationId xmlns:a16="http://schemas.microsoft.com/office/drawing/2014/main" id="{8B9ED3E9-9031-4A85-A99F-DF6832DF2A1A}"/>
                  </a:ext>
                </a:extLst>
              </p:cNvPr>
              <p:cNvSpPr>
                <a:spLocks/>
              </p:cNvSpPr>
              <p:nvPr/>
            </p:nvSpPr>
            <p:spPr bwMode="auto">
              <a:xfrm>
                <a:off x="2468240" y="4802822"/>
                <a:ext cx="210033" cy="197858"/>
              </a:xfrm>
              <a:custGeom>
                <a:avLst/>
                <a:gdLst>
                  <a:gd name="T0" fmla="*/ 118 w 207"/>
                  <a:gd name="T1" fmla="*/ 195 h 195"/>
                  <a:gd name="T2" fmla="*/ 207 w 207"/>
                  <a:gd name="T3" fmla="*/ 43 h 195"/>
                  <a:gd name="T4" fmla="*/ 42 w 207"/>
                  <a:gd name="T5" fmla="*/ 0 h 195"/>
                  <a:gd name="T6" fmla="*/ 0 w 207"/>
                  <a:gd name="T7" fmla="*/ 73 h 195"/>
                  <a:gd name="T8" fmla="*/ 118 w 207"/>
                  <a:gd name="T9" fmla="*/ 195 h 195"/>
                </a:gdLst>
                <a:ahLst/>
                <a:cxnLst>
                  <a:cxn ang="0">
                    <a:pos x="T0" y="T1"/>
                  </a:cxn>
                  <a:cxn ang="0">
                    <a:pos x="T2" y="T3"/>
                  </a:cxn>
                  <a:cxn ang="0">
                    <a:pos x="T4" y="T5"/>
                  </a:cxn>
                  <a:cxn ang="0">
                    <a:pos x="T6" y="T7"/>
                  </a:cxn>
                  <a:cxn ang="0">
                    <a:pos x="T8" y="T9"/>
                  </a:cxn>
                </a:cxnLst>
                <a:rect l="0" t="0" r="r" b="b"/>
                <a:pathLst>
                  <a:path w="207" h="195">
                    <a:moveTo>
                      <a:pt x="118" y="195"/>
                    </a:moveTo>
                    <a:lnTo>
                      <a:pt x="207" y="43"/>
                    </a:lnTo>
                    <a:lnTo>
                      <a:pt x="42" y="0"/>
                    </a:lnTo>
                    <a:lnTo>
                      <a:pt x="0" y="73"/>
                    </a:lnTo>
                    <a:lnTo>
                      <a:pt x="118" y="19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gency FB" panose="020B0503020202020204" pitchFamily="34" charset="0"/>
                  <a:ea typeface="微软雅黑" panose="020B0503020204020204" pitchFamily="34" charset="-122"/>
                  <a:cs typeface="+mn-ea"/>
                  <a:sym typeface="Agency FB" panose="020B0503020202020204" pitchFamily="34" charset="0"/>
                </a:endParaRPr>
              </a:p>
            </p:txBody>
          </p:sp>
          <p:sp>
            <p:nvSpPr>
              <p:cNvPr id="80" name="Freeform 183">
                <a:extLst>
                  <a:ext uri="{FF2B5EF4-FFF2-40B4-BE49-F238E27FC236}">
                    <a16:creationId xmlns:a16="http://schemas.microsoft.com/office/drawing/2014/main" id="{7E096B93-A9BB-4E53-8BBD-6DD7409733A2}"/>
                  </a:ext>
                </a:extLst>
              </p:cNvPr>
              <p:cNvSpPr>
                <a:spLocks/>
              </p:cNvSpPr>
              <p:nvPr/>
            </p:nvSpPr>
            <p:spPr bwMode="auto">
              <a:xfrm>
                <a:off x="2617394" y="5269562"/>
                <a:ext cx="197857" cy="210033"/>
              </a:xfrm>
              <a:custGeom>
                <a:avLst/>
                <a:gdLst>
                  <a:gd name="T0" fmla="*/ 42 w 195"/>
                  <a:gd name="T1" fmla="*/ 0 h 207"/>
                  <a:gd name="T2" fmla="*/ 195 w 195"/>
                  <a:gd name="T3" fmla="*/ 89 h 207"/>
                  <a:gd name="T4" fmla="*/ 74 w 195"/>
                  <a:gd name="T5" fmla="*/ 207 h 207"/>
                  <a:gd name="T6" fmla="*/ 0 w 195"/>
                  <a:gd name="T7" fmla="*/ 165 h 207"/>
                  <a:gd name="T8" fmla="*/ 42 w 195"/>
                  <a:gd name="T9" fmla="*/ 0 h 207"/>
                </a:gdLst>
                <a:ahLst/>
                <a:cxnLst>
                  <a:cxn ang="0">
                    <a:pos x="T0" y="T1"/>
                  </a:cxn>
                  <a:cxn ang="0">
                    <a:pos x="T2" y="T3"/>
                  </a:cxn>
                  <a:cxn ang="0">
                    <a:pos x="T4" y="T5"/>
                  </a:cxn>
                  <a:cxn ang="0">
                    <a:pos x="T6" y="T7"/>
                  </a:cxn>
                  <a:cxn ang="0">
                    <a:pos x="T8" y="T9"/>
                  </a:cxn>
                </a:cxnLst>
                <a:rect l="0" t="0" r="r" b="b"/>
                <a:pathLst>
                  <a:path w="195" h="207">
                    <a:moveTo>
                      <a:pt x="42" y="0"/>
                    </a:moveTo>
                    <a:lnTo>
                      <a:pt x="195" y="89"/>
                    </a:lnTo>
                    <a:lnTo>
                      <a:pt x="74" y="207"/>
                    </a:lnTo>
                    <a:lnTo>
                      <a:pt x="0" y="165"/>
                    </a:lnTo>
                    <a:lnTo>
                      <a:pt x="4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gency FB" panose="020B0503020202020204" pitchFamily="34" charset="0"/>
                  <a:ea typeface="微软雅黑" panose="020B0503020204020204" pitchFamily="34" charset="-122"/>
                  <a:cs typeface="+mn-ea"/>
                  <a:sym typeface="Agency FB" panose="020B0503020202020204" pitchFamily="34" charset="0"/>
                </a:endParaRPr>
              </a:p>
            </p:txBody>
          </p:sp>
          <p:sp>
            <p:nvSpPr>
              <p:cNvPr id="81" name="Freeform 184">
                <a:extLst>
                  <a:ext uri="{FF2B5EF4-FFF2-40B4-BE49-F238E27FC236}">
                    <a16:creationId xmlns:a16="http://schemas.microsoft.com/office/drawing/2014/main" id="{9709F931-C8BD-43C7-A226-E09E7F8544D3}"/>
                  </a:ext>
                </a:extLst>
              </p:cNvPr>
              <p:cNvSpPr>
                <a:spLocks/>
              </p:cNvSpPr>
              <p:nvPr/>
            </p:nvSpPr>
            <p:spPr bwMode="auto">
              <a:xfrm>
                <a:off x="3085149" y="5131569"/>
                <a:ext cx="210033" cy="197858"/>
              </a:xfrm>
              <a:custGeom>
                <a:avLst/>
                <a:gdLst>
                  <a:gd name="T0" fmla="*/ 88 w 207"/>
                  <a:gd name="T1" fmla="*/ 0 h 195"/>
                  <a:gd name="T2" fmla="*/ 0 w 207"/>
                  <a:gd name="T3" fmla="*/ 153 h 195"/>
                  <a:gd name="T4" fmla="*/ 165 w 207"/>
                  <a:gd name="T5" fmla="*/ 195 h 195"/>
                  <a:gd name="T6" fmla="*/ 207 w 207"/>
                  <a:gd name="T7" fmla="*/ 123 h 195"/>
                  <a:gd name="T8" fmla="*/ 88 w 207"/>
                  <a:gd name="T9" fmla="*/ 0 h 195"/>
                </a:gdLst>
                <a:ahLst/>
                <a:cxnLst>
                  <a:cxn ang="0">
                    <a:pos x="T0" y="T1"/>
                  </a:cxn>
                  <a:cxn ang="0">
                    <a:pos x="T2" y="T3"/>
                  </a:cxn>
                  <a:cxn ang="0">
                    <a:pos x="T4" y="T5"/>
                  </a:cxn>
                  <a:cxn ang="0">
                    <a:pos x="T6" y="T7"/>
                  </a:cxn>
                  <a:cxn ang="0">
                    <a:pos x="T8" y="T9"/>
                  </a:cxn>
                </a:cxnLst>
                <a:rect l="0" t="0" r="r" b="b"/>
                <a:pathLst>
                  <a:path w="207" h="195">
                    <a:moveTo>
                      <a:pt x="88" y="0"/>
                    </a:moveTo>
                    <a:lnTo>
                      <a:pt x="0" y="153"/>
                    </a:lnTo>
                    <a:lnTo>
                      <a:pt x="165" y="195"/>
                    </a:lnTo>
                    <a:lnTo>
                      <a:pt x="207" y="123"/>
                    </a:lnTo>
                    <a:lnTo>
                      <a:pt x="8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gency FB" panose="020B0503020202020204" pitchFamily="34" charset="0"/>
                  <a:ea typeface="微软雅黑" panose="020B0503020204020204" pitchFamily="34" charset="-122"/>
                  <a:cs typeface="+mn-ea"/>
                  <a:sym typeface="Agency FB" panose="020B0503020202020204" pitchFamily="34" charset="0"/>
                </a:endParaRPr>
              </a:p>
            </p:txBody>
          </p:sp>
          <p:sp>
            <p:nvSpPr>
              <p:cNvPr id="82" name="Freeform 185">
                <a:extLst>
                  <a:ext uri="{FF2B5EF4-FFF2-40B4-BE49-F238E27FC236}">
                    <a16:creationId xmlns:a16="http://schemas.microsoft.com/office/drawing/2014/main" id="{AF3E041F-192D-47B0-88C1-115DFBD65413}"/>
                  </a:ext>
                </a:extLst>
              </p:cNvPr>
              <p:cNvSpPr>
                <a:spLocks/>
              </p:cNvSpPr>
              <p:nvPr/>
            </p:nvSpPr>
            <p:spPr bwMode="auto">
              <a:xfrm>
                <a:off x="2948170" y="4653667"/>
                <a:ext cx="197857" cy="210033"/>
              </a:xfrm>
              <a:custGeom>
                <a:avLst/>
                <a:gdLst>
                  <a:gd name="T0" fmla="*/ 152 w 195"/>
                  <a:gd name="T1" fmla="*/ 207 h 207"/>
                  <a:gd name="T2" fmla="*/ 0 w 195"/>
                  <a:gd name="T3" fmla="*/ 119 h 207"/>
                  <a:gd name="T4" fmla="*/ 122 w 195"/>
                  <a:gd name="T5" fmla="*/ 0 h 207"/>
                  <a:gd name="T6" fmla="*/ 195 w 195"/>
                  <a:gd name="T7" fmla="*/ 42 h 207"/>
                  <a:gd name="T8" fmla="*/ 152 w 195"/>
                  <a:gd name="T9" fmla="*/ 207 h 207"/>
                </a:gdLst>
                <a:ahLst/>
                <a:cxnLst>
                  <a:cxn ang="0">
                    <a:pos x="T0" y="T1"/>
                  </a:cxn>
                  <a:cxn ang="0">
                    <a:pos x="T2" y="T3"/>
                  </a:cxn>
                  <a:cxn ang="0">
                    <a:pos x="T4" y="T5"/>
                  </a:cxn>
                  <a:cxn ang="0">
                    <a:pos x="T6" y="T7"/>
                  </a:cxn>
                  <a:cxn ang="0">
                    <a:pos x="T8" y="T9"/>
                  </a:cxn>
                </a:cxnLst>
                <a:rect l="0" t="0" r="r" b="b"/>
                <a:pathLst>
                  <a:path w="195" h="207">
                    <a:moveTo>
                      <a:pt x="152" y="207"/>
                    </a:moveTo>
                    <a:lnTo>
                      <a:pt x="0" y="119"/>
                    </a:lnTo>
                    <a:lnTo>
                      <a:pt x="122" y="0"/>
                    </a:lnTo>
                    <a:lnTo>
                      <a:pt x="195" y="42"/>
                    </a:lnTo>
                    <a:lnTo>
                      <a:pt x="152" y="20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gency FB" panose="020B0503020202020204" pitchFamily="34" charset="0"/>
                  <a:ea typeface="微软雅黑" panose="020B0503020204020204" pitchFamily="34" charset="-122"/>
                  <a:cs typeface="+mn-ea"/>
                  <a:sym typeface="Agency FB" panose="020B0503020202020204" pitchFamily="34" charset="0"/>
                </a:endParaRPr>
              </a:p>
            </p:txBody>
          </p:sp>
        </p:grpSp>
        <p:sp>
          <p:nvSpPr>
            <p:cNvPr id="23" name="Freeform 186">
              <a:extLst>
                <a:ext uri="{FF2B5EF4-FFF2-40B4-BE49-F238E27FC236}">
                  <a16:creationId xmlns:a16="http://schemas.microsoft.com/office/drawing/2014/main" id="{5A634A1A-1D97-4BD3-BCEB-E334BBB22236}"/>
                </a:ext>
              </a:extLst>
            </p:cNvPr>
            <p:cNvSpPr>
              <a:spLocks/>
            </p:cNvSpPr>
            <p:nvPr/>
          </p:nvSpPr>
          <p:spPr bwMode="auto">
            <a:xfrm>
              <a:off x="3123824" y="5017140"/>
              <a:ext cx="493121" cy="491092"/>
            </a:xfrm>
            <a:custGeom>
              <a:avLst/>
              <a:gdLst>
                <a:gd name="T0" fmla="*/ 242 w 622"/>
                <a:gd name="T1" fmla="*/ 584 h 622"/>
                <a:gd name="T2" fmla="*/ 584 w 622"/>
                <a:gd name="T3" fmla="*/ 379 h 622"/>
                <a:gd name="T4" fmla="*/ 380 w 622"/>
                <a:gd name="T5" fmla="*/ 38 h 622"/>
                <a:gd name="T6" fmla="*/ 38 w 622"/>
                <a:gd name="T7" fmla="*/ 242 h 622"/>
                <a:gd name="T8" fmla="*/ 242 w 622"/>
                <a:gd name="T9" fmla="*/ 584 h 622"/>
              </a:gdLst>
              <a:ahLst/>
              <a:cxnLst>
                <a:cxn ang="0">
                  <a:pos x="T0" y="T1"/>
                </a:cxn>
                <a:cxn ang="0">
                  <a:pos x="T2" y="T3"/>
                </a:cxn>
                <a:cxn ang="0">
                  <a:pos x="T4" y="T5"/>
                </a:cxn>
                <a:cxn ang="0">
                  <a:pos x="T6" y="T7"/>
                </a:cxn>
                <a:cxn ang="0">
                  <a:pos x="T8" y="T9"/>
                </a:cxn>
              </a:cxnLst>
              <a:rect l="0" t="0" r="r" b="b"/>
              <a:pathLst>
                <a:path w="622" h="622">
                  <a:moveTo>
                    <a:pt x="242" y="584"/>
                  </a:moveTo>
                  <a:cubicBezTo>
                    <a:pt x="393" y="622"/>
                    <a:pt x="546" y="530"/>
                    <a:pt x="584" y="379"/>
                  </a:cubicBezTo>
                  <a:cubicBezTo>
                    <a:pt x="622" y="229"/>
                    <a:pt x="530" y="76"/>
                    <a:pt x="380" y="38"/>
                  </a:cubicBezTo>
                  <a:cubicBezTo>
                    <a:pt x="229" y="0"/>
                    <a:pt x="76" y="91"/>
                    <a:pt x="38" y="242"/>
                  </a:cubicBezTo>
                  <a:cubicBezTo>
                    <a:pt x="0" y="393"/>
                    <a:pt x="91" y="546"/>
                    <a:pt x="242" y="584"/>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gency FB" panose="020B0503020202020204" pitchFamily="34" charset="0"/>
                <a:ea typeface="微软雅黑" panose="020B0503020204020204" pitchFamily="34" charset="-122"/>
                <a:cs typeface="+mn-ea"/>
                <a:sym typeface="Agency FB" panose="020B0503020202020204" pitchFamily="34" charset="0"/>
              </a:endParaRPr>
            </a:p>
          </p:txBody>
        </p:sp>
        <p:sp>
          <p:nvSpPr>
            <p:cNvPr id="24" name="Freeform 187">
              <a:extLst>
                <a:ext uri="{FF2B5EF4-FFF2-40B4-BE49-F238E27FC236}">
                  <a16:creationId xmlns:a16="http://schemas.microsoft.com/office/drawing/2014/main" id="{AA68126B-781D-4139-B8EA-8B1457D43F28}"/>
                </a:ext>
              </a:extLst>
            </p:cNvPr>
            <p:cNvSpPr>
              <a:spLocks noEditPoints="1"/>
            </p:cNvSpPr>
            <p:nvPr/>
          </p:nvSpPr>
          <p:spPr bwMode="auto">
            <a:xfrm>
              <a:off x="3249641" y="5153104"/>
              <a:ext cx="233370" cy="218151"/>
            </a:xfrm>
            <a:custGeom>
              <a:avLst/>
              <a:gdLst>
                <a:gd name="T0" fmla="*/ 153 w 296"/>
                <a:gd name="T1" fmla="*/ 276 h 276"/>
                <a:gd name="T2" fmla="*/ 153 w 296"/>
                <a:gd name="T3" fmla="*/ 276 h 276"/>
                <a:gd name="T4" fmla="*/ 119 w 296"/>
                <a:gd name="T5" fmla="*/ 273 h 276"/>
                <a:gd name="T6" fmla="*/ 18 w 296"/>
                <a:gd name="T7" fmla="*/ 105 h 276"/>
                <a:gd name="T8" fmla="*/ 153 w 296"/>
                <a:gd name="T9" fmla="*/ 0 h 276"/>
                <a:gd name="T10" fmla="*/ 187 w 296"/>
                <a:gd name="T11" fmla="*/ 4 h 276"/>
                <a:gd name="T12" fmla="*/ 272 w 296"/>
                <a:gd name="T13" fmla="*/ 68 h 276"/>
                <a:gd name="T14" fmla="*/ 287 w 296"/>
                <a:gd name="T15" fmla="*/ 172 h 276"/>
                <a:gd name="T16" fmla="*/ 153 w 296"/>
                <a:gd name="T17" fmla="*/ 276 h 276"/>
                <a:gd name="T18" fmla="*/ 153 w 296"/>
                <a:gd name="T19" fmla="*/ 44 h 276"/>
                <a:gd name="T20" fmla="*/ 61 w 296"/>
                <a:gd name="T21" fmla="*/ 116 h 276"/>
                <a:gd name="T22" fmla="*/ 130 w 296"/>
                <a:gd name="T23" fmla="*/ 230 h 276"/>
                <a:gd name="T24" fmla="*/ 153 w 296"/>
                <a:gd name="T25" fmla="*/ 232 h 276"/>
                <a:gd name="T26" fmla="*/ 153 w 296"/>
                <a:gd name="T27" fmla="*/ 232 h 276"/>
                <a:gd name="T28" fmla="*/ 245 w 296"/>
                <a:gd name="T29" fmla="*/ 161 h 276"/>
                <a:gd name="T30" fmla="*/ 234 w 296"/>
                <a:gd name="T31" fmla="*/ 90 h 276"/>
                <a:gd name="T32" fmla="*/ 176 w 296"/>
                <a:gd name="T33" fmla="*/ 47 h 276"/>
                <a:gd name="T34" fmla="*/ 153 w 296"/>
                <a:gd name="T35" fmla="*/ 44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96" h="276">
                  <a:moveTo>
                    <a:pt x="153" y="276"/>
                  </a:moveTo>
                  <a:cubicBezTo>
                    <a:pt x="153" y="276"/>
                    <a:pt x="153" y="276"/>
                    <a:pt x="153" y="276"/>
                  </a:cubicBezTo>
                  <a:cubicBezTo>
                    <a:pt x="142" y="276"/>
                    <a:pt x="130" y="275"/>
                    <a:pt x="119" y="273"/>
                  </a:cubicBezTo>
                  <a:cubicBezTo>
                    <a:pt x="45" y="254"/>
                    <a:pt x="0" y="179"/>
                    <a:pt x="18" y="105"/>
                  </a:cubicBezTo>
                  <a:cubicBezTo>
                    <a:pt x="34" y="43"/>
                    <a:pt x="89" y="0"/>
                    <a:pt x="153" y="0"/>
                  </a:cubicBezTo>
                  <a:cubicBezTo>
                    <a:pt x="164" y="0"/>
                    <a:pt x="176" y="2"/>
                    <a:pt x="187" y="4"/>
                  </a:cubicBezTo>
                  <a:cubicBezTo>
                    <a:pt x="223" y="13"/>
                    <a:pt x="253" y="36"/>
                    <a:pt x="272" y="68"/>
                  </a:cubicBezTo>
                  <a:cubicBezTo>
                    <a:pt x="291" y="99"/>
                    <a:pt x="296" y="136"/>
                    <a:pt x="287" y="172"/>
                  </a:cubicBezTo>
                  <a:cubicBezTo>
                    <a:pt x="272" y="234"/>
                    <a:pt x="217" y="276"/>
                    <a:pt x="153" y="276"/>
                  </a:cubicBezTo>
                  <a:close/>
                  <a:moveTo>
                    <a:pt x="153" y="44"/>
                  </a:moveTo>
                  <a:cubicBezTo>
                    <a:pt x="109" y="44"/>
                    <a:pt x="72" y="74"/>
                    <a:pt x="61" y="116"/>
                  </a:cubicBezTo>
                  <a:cubicBezTo>
                    <a:pt x="49" y="166"/>
                    <a:pt x="79" y="217"/>
                    <a:pt x="130" y="230"/>
                  </a:cubicBezTo>
                  <a:cubicBezTo>
                    <a:pt x="138" y="232"/>
                    <a:pt x="145" y="232"/>
                    <a:pt x="153" y="232"/>
                  </a:cubicBezTo>
                  <a:cubicBezTo>
                    <a:pt x="153" y="232"/>
                    <a:pt x="153" y="232"/>
                    <a:pt x="153" y="232"/>
                  </a:cubicBezTo>
                  <a:cubicBezTo>
                    <a:pt x="196" y="232"/>
                    <a:pt x="234" y="203"/>
                    <a:pt x="245" y="161"/>
                  </a:cubicBezTo>
                  <a:cubicBezTo>
                    <a:pt x="251" y="137"/>
                    <a:pt x="247" y="112"/>
                    <a:pt x="234" y="90"/>
                  </a:cubicBezTo>
                  <a:cubicBezTo>
                    <a:pt x="221" y="68"/>
                    <a:pt x="200" y="53"/>
                    <a:pt x="176" y="47"/>
                  </a:cubicBezTo>
                  <a:cubicBezTo>
                    <a:pt x="168" y="45"/>
                    <a:pt x="161" y="44"/>
                    <a:pt x="153" y="44"/>
                  </a:cubicBezTo>
                  <a:close/>
                </a:path>
              </a:pathLst>
            </a:custGeom>
            <a:solidFill>
              <a:srgbClr val="E7E6E6"/>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gency FB" panose="020B0503020202020204" pitchFamily="34" charset="0"/>
                <a:ea typeface="微软雅黑" panose="020B0503020204020204" pitchFamily="34" charset="-122"/>
                <a:cs typeface="+mn-ea"/>
                <a:sym typeface="Agency FB" panose="020B0503020202020204" pitchFamily="34" charset="0"/>
              </a:endParaRPr>
            </a:p>
          </p:txBody>
        </p:sp>
        <p:grpSp>
          <p:nvGrpSpPr>
            <p:cNvPr id="25" name="Group 116">
              <a:extLst>
                <a:ext uri="{FF2B5EF4-FFF2-40B4-BE49-F238E27FC236}">
                  <a16:creationId xmlns:a16="http://schemas.microsoft.com/office/drawing/2014/main" id="{19881720-1C54-4A86-8777-A9BDAE299921}"/>
                </a:ext>
              </a:extLst>
            </p:cNvPr>
            <p:cNvGrpSpPr/>
            <p:nvPr/>
          </p:nvGrpSpPr>
          <p:grpSpPr>
            <a:xfrm>
              <a:off x="3078164" y="4971481"/>
              <a:ext cx="584440" cy="583426"/>
              <a:chOff x="3007020" y="5300001"/>
              <a:chExt cx="584440" cy="583426"/>
            </a:xfrm>
            <a:solidFill>
              <a:schemeClr val="accent3"/>
            </a:solidFill>
          </p:grpSpPr>
          <p:sp>
            <p:nvSpPr>
              <p:cNvPr id="66" name="Freeform 190">
                <a:extLst>
                  <a:ext uri="{FF2B5EF4-FFF2-40B4-BE49-F238E27FC236}">
                    <a16:creationId xmlns:a16="http://schemas.microsoft.com/office/drawing/2014/main" id="{2973194C-937A-4923-B2CA-F88FC4DEBDF8}"/>
                  </a:ext>
                </a:extLst>
              </p:cNvPr>
              <p:cNvSpPr>
                <a:spLocks/>
              </p:cNvSpPr>
              <p:nvPr/>
            </p:nvSpPr>
            <p:spPr bwMode="auto">
              <a:xfrm>
                <a:off x="3460570" y="5533371"/>
                <a:ext cx="130890" cy="145096"/>
              </a:xfrm>
              <a:custGeom>
                <a:avLst/>
                <a:gdLst>
                  <a:gd name="T0" fmla="*/ 13 w 129"/>
                  <a:gd name="T1" fmla="*/ 0 h 143"/>
                  <a:gd name="T2" fmla="*/ 0 w 129"/>
                  <a:gd name="T3" fmla="*/ 143 h 143"/>
                  <a:gd name="T4" fmla="*/ 123 w 129"/>
                  <a:gd name="T5" fmla="*/ 116 h 143"/>
                  <a:gd name="T6" fmla="*/ 129 w 129"/>
                  <a:gd name="T7" fmla="*/ 48 h 143"/>
                  <a:gd name="T8" fmla="*/ 13 w 129"/>
                  <a:gd name="T9" fmla="*/ 0 h 143"/>
                </a:gdLst>
                <a:ahLst/>
                <a:cxnLst>
                  <a:cxn ang="0">
                    <a:pos x="T0" y="T1"/>
                  </a:cxn>
                  <a:cxn ang="0">
                    <a:pos x="T2" y="T3"/>
                  </a:cxn>
                  <a:cxn ang="0">
                    <a:pos x="T4" y="T5"/>
                  </a:cxn>
                  <a:cxn ang="0">
                    <a:pos x="T6" y="T7"/>
                  </a:cxn>
                  <a:cxn ang="0">
                    <a:pos x="T8" y="T9"/>
                  </a:cxn>
                </a:cxnLst>
                <a:rect l="0" t="0" r="r" b="b"/>
                <a:pathLst>
                  <a:path w="129" h="143">
                    <a:moveTo>
                      <a:pt x="13" y="0"/>
                    </a:moveTo>
                    <a:lnTo>
                      <a:pt x="0" y="143"/>
                    </a:lnTo>
                    <a:lnTo>
                      <a:pt x="123" y="116"/>
                    </a:lnTo>
                    <a:lnTo>
                      <a:pt x="129" y="48"/>
                    </a:lnTo>
                    <a:lnTo>
                      <a:pt x="1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gency FB" panose="020B0503020202020204" pitchFamily="34" charset="0"/>
                  <a:ea typeface="微软雅黑" panose="020B0503020204020204" pitchFamily="34" charset="-122"/>
                  <a:cs typeface="+mn-ea"/>
                  <a:sym typeface="Agency FB" panose="020B0503020202020204" pitchFamily="34" charset="0"/>
                </a:endParaRPr>
              </a:p>
            </p:txBody>
          </p:sp>
          <p:grpSp>
            <p:nvGrpSpPr>
              <p:cNvPr id="67" name="Group 115">
                <a:extLst>
                  <a:ext uri="{FF2B5EF4-FFF2-40B4-BE49-F238E27FC236}">
                    <a16:creationId xmlns:a16="http://schemas.microsoft.com/office/drawing/2014/main" id="{05F33CA1-0C31-469E-8F6A-8CF2ECE55170}"/>
                  </a:ext>
                </a:extLst>
              </p:cNvPr>
              <p:cNvGrpSpPr/>
              <p:nvPr/>
            </p:nvGrpSpPr>
            <p:grpSpPr>
              <a:xfrm>
                <a:off x="3007020" y="5300001"/>
                <a:ext cx="535736" cy="583426"/>
                <a:chOff x="3007020" y="5300001"/>
                <a:chExt cx="535736" cy="583426"/>
              </a:xfrm>
              <a:grpFill/>
            </p:grpSpPr>
            <p:sp>
              <p:nvSpPr>
                <p:cNvPr id="68" name="Freeform 188">
                  <a:extLst>
                    <a:ext uri="{FF2B5EF4-FFF2-40B4-BE49-F238E27FC236}">
                      <a16:creationId xmlns:a16="http://schemas.microsoft.com/office/drawing/2014/main" id="{FC1AB1F7-98F3-4FF5-8FCB-E6C1F3EE3503}"/>
                    </a:ext>
                  </a:extLst>
                </p:cNvPr>
                <p:cNvSpPr>
                  <a:spLocks/>
                </p:cNvSpPr>
                <p:nvPr/>
              </p:nvSpPr>
              <p:spPr bwMode="auto">
                <a:xfrm>
                  <a:off x="3007020" y="5503946"/>
                  <a:ext cx="129876" cy="145096"/>
                </a:xfrm>
                <a:custGeom>
                  <a:avLst/>
                  <a:gdLst>
                    <a:gd name="T0" fmla="*/ 115 w 128"/>
                    <a:gd name="T1" fmla="*/ 143 h 143"/>
                    <a:gd name="T2" fmla="*/ 128 w 128"/>
                    <a:gd name="T3" fmla="*/ 0 h 143"/>
                    <a:gd name="T4" fmla="*/ 6 w 128"/>
                    <a:gd name="T5" fmla="*/ 26 h 143"/>
                    <a:gd name="T6" fmla="*/ 0 w 128"/>
                    <a:gd name="T7" fmla="*/ 95 h 143"/>
                    <a:gd name="T8" fmla="*/ 115 w 128"/>
                    <a:gd name="T9" fmla="*/ 143 h 143"/>
                  </a:gdLst>
                  <a:ahLst/>
                  <a:cxnLst>
                    <a:cxn ang="0">
                      <a:pos x="T0" y="T1"/>
                    </a:cxn>
                    <a:cxn ang="0">
                      <a:pos x="T2" y="T3"/>
                    </a:cxn>
                    <a:cxn ang="0">
                      <a:pos x="T4" y="T5"/>
                    </a:cxn>
                    <a:cxn ang="0">
                      <a:pos x="T6" y="T7"/>
                    </a:cxn>
                    <a:cxn ang="0">
                      <a:pos x="T8" y="T9"/>
                    </a:cxn>
                  </a:cxnLst>
                  <a:rect l="0" t="0" r="r" b="b"/>
                  <a:pathLst>
                    <a:path w="128" h="143">
                      <a:moveTo>
                        <a:pt x="115" y="143"/>
                      </a:moveTo>
                      <a:lnTo>
                        <a:pt x="128" y="0"/>
                      </a:lnTo>
                      <a:lnTo>
                        <a:pt x="6" y="26"/>
                      </a:lnTo>
                      <a:lnTo>
                        <a:pt x="0" y="95"/>
                      </a:lnTo>
                      <a:lnTo>
                        <a:pt x="115" y="14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gency FB" panose="020B0503020202020204" pitchFamily="34" charset="0"/>
                    <a:ea typeface="微软雅黑" panose="020B0503020204020204" pitchFamily="34" charset="-122"/>
                    <a:cs typeface="+mn-ea"/>
                    <a:sym typeface="Agency FB" panose="020B0503020202020204" pitchFamily="34" charset="0"/>
                  </a:endParaRPr>
                </a:p>
              </p:txBody>
            </p:sp>
            <p:sp>
              <p:nvSpPr>
                <p:cNvPr id="69" name="Freeform 189">
                  <a:extLst>
                    <a:ext uri="{FF2B5EF4-FFF2-40B4-BE49-F238E27FC236}">
                      <a16:creationId xmlns:a16="http://schemas.microsoft.com/office/drawing/2014/main" id="{F983EDB9-B832-4CAB-A2E3-3C4EBFCEF13F}"/>
                    </a:ext>
                  </a:extLst>
                </p:cNvPr>
                <p:cNvSpPr>
                  <a:spLocks/>
                </p:cNvSpPr>
                <p:nvPr/>
              </p:nvSpPr>
              <p:spPr bwMode="auto">
                <a:xfrm>
                  <a:off x="3210966" y="5753551"/>
                  <a:ext cx="144081" cy="129876"/>
                </a:xfrm>
                <a:custGeom>
                  <a:avLst/>
                  <a:gdLst>
                    <a:gd name="T0" fmla="*/ 0 w 142"/>
                    <a:gd name="T1" fmla="*/ 0 h 128"/>
                    <a:gd name="T2" fmla="*/ 142 w 142"/>
                    <a:gd name="T3" fmla="*/ 13 h 128"/>
                    <a:gd name="T4" fmla="*/ 94 w 142"/>
                    <a:gd name="T5" fmla="*/ 128 h 128"/>
                    <a:gd name="T6" fmla="*/ 25 w 142"/>
                    <a:gd name="T7" fmla="*/ 121 h 128"/>
                    <a:gd name="T8" fmla="*/ 0 w 142"/>
                    <a:gd name="T9" fmla="*/ 0 h 128"/>
                  </a:gdLst>
                  <a:ahLst/>
                  <a:cxnLst>
                    <a:cxn ang="0">
                      <a:pos x="T0" y="T1"/>
                    </a:cxn>
                    <a:cxn ang="0">
                      <a:pos x="T2" y="T3"/>
                    </a:cxn>
                    <a:cxn ang="0">
                      <a:pos x="T4" y="T5"/>
                    </a:cxn>
                    <a:cxn ang="0">
                      <a:pos x="T6" y="T7"/>
                    </a:cxn>
                    <a:cxn ang="0">
                      <a:pos x="T8" y="T9"/>
                    </a:cxn>
                  </a:cxnLst>
                  <a:rect l="0" t="0" r="r" b="b"/>
                  <a:pathLst>
                    <a:path w="142" h="128">
                      <a:moveTo>
                        <a:pt x="0" y="0"/>
                      </a:moveTo>
                      <a:lnTo>
                        <a:pt x="142" y="13"/>
                      </a:lnTo>
                      <a:lnTo>
                        <a:pt x="94" y="128"/>
                      </a:lnTo>
                      <a:lnTo>
                        <a:pt x="25" y="121"/>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gency FB" panose="020B0503020202020204" pitchFamily="34" charset="0"/>
                    <a:ea typeface="微软雅黑" panose="020B0503020204020204" pitchFamily="34" charset="-122"/>
                    <a:cs typeface="+mn-ea"/>
                    <a:sym typeface="Agency FB" panose="020B0503020202020204" pitchFamily="34" charset="0"/>
                  </a:endParaRPr>
                </a:p>
              </p:txBody>
            </p:sp>
            <p:sp>
              <p:nvSpPr>
                <p:cNvPr id="70" name="Freeform 191">
                  <a:extLst>
                    <a:ext uri="{FF2B5EF4-FFF2-40B4-BE49-F238E27FC236}">
                      <a16:creationId xmlns:a16="http://schemas.microsoft.com/office/drawing/2014/main" id="{2B84EE2A-8B03-4D87-BF39-70093C6DC814}"/>
                    </a:ext>
                  </a:extLst>
                </p:cNvPr>
                <p:cNvSpPr>
                  <a:spLocks/>
                </p:cNvSpPr>
                <p:nvPr/>
              </p:nvSpPr>
              <p:spPr bwMode="auto">
                <a:xfrm>
                  <a:off x="3243435" y="5300001"/>
                  <a:ext cx="144081" cy="130890"/>
                </a:xfrm>
                <a:custGeom>
                  <a:avLst/>
                  <a:gdLst>
                    <a:gd name="T0" fmla="*/ 142 w 142"/>
                    <a:gd name="T1" fmla="*/ 129 h 129"/>
                    <a:gd name="T2" fmla="*/ 0 w 142"/>
                    <a:gd name="T3" fmla="*/ 116 h 129"/>
                    <a:gd name="T4" fmla="*/ 48 w 142"/>
                    <a:gd name="T5" fmla="*/ 0 h 129"/>
                    <a:gd name="T6" fmla="*/ 116 w 142"/>
                    <a:gd name="T7" fmla="*/ 7 h 129"/>
                    <a:gd name="T8" fmla="*/ 142 w 142"/>
                    <a:gd name="T9" fmla="*/ 129 h 129"/>
                  </a:gdLst>
                  <a:ahLst/>
                  <a:cxnLst>
                    <a:cxn ang="0">
                      <a:pos x="T0" y="T1"/>
                    </a:cxn>
                    <a:cxn ang="0">
                      <a:pos x="T2" y="T3"/>
                    </a:cxn>
                    <a:cxn ang="0">
                      <a:pos x="T4" y="T5"/>
                    </a:cxn>
                    <a:cxn ang="0">
                      <a:pos x="T6" y="T7"/>
                    </a:cxn>
                    <a:cxn ang="0">
                      <a:pos x="T8" y="T9"/>
                    </a:cxn>
                  </a:cxnLst>
                  <a:rect l="0" t="0" r="r" b="b"/>
                  <a:pathLst>
                    <a:path w="142" h="129">
                      <a:moveTo>
                        <a:pt x="142" y="129"/>
                      </a:moveTo>
                      <a:lnTo>
                        <a:pt x="0" y="116"/>
                      </a:lnTo>
                      <a:lnTo>
                        <a:pt x="48" y="0"/>
                      </a:lnTo>
                      <a:lnTo>
                        <a:pt x="116" y="7"/>
                      </a:lnTo>
                      <a:lnTo>
                        <a:pt x="142" y="1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gency FB" panose="020B0503020202020204" pitchFamily="34" charset="0"/>
                    <a:ea typeface="微软雅黑" panose="020B0503020204020204" pitchFamily="34" charset="-122"/>
                    <a:cs typeface="+mn-ea"/>
                    <a:sym typeface="Agency FB" panose="020B0503020202020204" pitchFamily="34" charset="0"/>
                  </a:endParaRPr>
                </a:p>
              </p:txBody>
            </p:sp>
            <p:sp>
              <p:nvSpPr>
                <p:cNvPr id="71" name="Freeform 192">
                  <a:extLst>
                    <a:ext uri="{FF2B5EF4-FFF2-40B4-BE49-F238E27FC236}">
                      <a16:creationId xmlns:a16="http://schemas.microsoft.com/office/drawing/2014/main" id="{699CFB39-DFD9-423B-A711-9367AD068024}"/>
                    </a:ext>
                  </a:extLst>
                </p:cNvPr>
                <p:cNvSpPr>
                  <a:spLocks/>
                </p:cNvSpPr>
                <p:nvPr/>
              </p:nvSpPr>
              <p:spPr bwMode="auto">
                <a:xfrm>
                  <a:off x="3053694" y="5642954"/>
                  <a:ext cx="161329" cy="160315"/>
                </a:xfrm>
                <a:custGeom>
                  <a:avLst/>
                  <a:gdLst>
                    <a:gd name="T0" fmla="*/ 159 w 159"/>
                    <a:gd name="T1" fmla="*/ 111 h 158"/>
                    <a:gd name="T2" fmla="*/ 67 w 159"/>
                    <a:gd name="T3" fmla="*/ 0 h 158"/>
                    <a:gd name="T4" fmla="*/ 0 w 159"/>
                    <a:gd name="T5" fmla="*/ 106 h 158"/>
                    <a:gd name="T6" fmla="*/ 44 w 159"/>
                    <a:gd name="T7" fmla="*/ 158 h 158"/>
                    <a:gd name="T8" fmla="*/ 159 w 159"/>
                    <a:gd name="T9" fmla="*/ 111 h 158"/>
                  </a:gdLst>
                  <a:ahLst/>
                  <a:cxnLst>
                    <a:cxn ang="0">
                      <a:pos x="T0" y="T1"/>
                    </a:cxn>
                    <a:cxn ang="0">
                      <a:pos x="T2" y="T3"/>
                    </a:cxn>
                    <a:cxn ang="0">
                      <a:pos x="T4" y="T5"/>
                    </a:cxn>
                    <a:cxn ang="0">
                      <a:pos x="T6" y="T7"/>
                    </a:cxn>
                    <a:cxn ang="0">
                      <a:pos x="T8" y="T9"/>
                    </a:cxn>
                  </a:cxnLst>
                  <a:rect l="0" t="0" r="r" b="b"/>
                  <a:pathLst>
                    <a:path w="159" h="158">
                      <a:moveTo>
                        <a:pt x="159" y="111"/>
                      </a:moveTo>
                      <a:lnTo>
                        <a:pt x="67" y="0"/>
                      </a:lnTo>
                      <a:lnTo>
                        <a:pt x="0" y="106"/>
                      </a:lnTo>
                      <a:lnTo>
                        <a:pt x="44" y="158"/>
                      </a:lnTo>
                      <a:lnTo>
                        <a:pt x="159"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gency FB" panose="020B0503020202020204" pitchFamily="34" charset="0"/>
                    <a:ea typeface="微软雅黑" panose="020B0503020204020204" pitchFamily="34" charset="-122"/>
                    <a:cs typeface="+mn-ea"/>
                    <a:sym typeface="Agency FB" panose="020B0503020202020204" pitchFamily="34" charset="0"/>
                  </a:endParaRPr>
                </a:p>
              </p:txBody>
            </p:sp>
            <p:sp>
              <p:nvSpPr>
                <p:cNvPr id="72" name="Freeform 193">
                  <a:extLst>
                    <a:ext uri="{FF2B5EF4-FFF2-40B4-BE49-F238E27FC236}">
                      <a16:creationId xmlns:a16="http://schemas.microsoft.com/office/drawing/2014/main" id="{7D54DEC0-018C-4503-BB88-0FBA670D2946}"/>
                    </a:ext>
                  </a:extLst>
                </p:cNvPr>
                <p:cNvSpPr>
                  <a:spLocks/>
                </p:cNvSpPr>
                <p:nvPr/>
              </p:nvSpPr>
              <p:spPr bwMode="auto">
                <a:xfrm>
                  <a:off x="3350988" y="5675423"/>
                  <a:ext cx="159300" cy="161330"/>
                </a:xfrm>
                <a:custGeom>
                  <a:avLst/>
                  <a:gdLst>
                    <a:gd name="T0" fmla="*/ 0 w 157"/>
                    <a:gd name="T1" fmla="*/ 91 h 159"/>
                    <a:gd name="T2" fmla="*/ 110 w 157"/>
                    <a:gd name="T3" fmla="*/ 0 h 159"/>
                    <a:gd name="T4" fmla="*/ 157 w 157"/>
                    <a:gd name="T5" fmla="*/ 116 h 159"/>
                    <a:gd name="T6" fmla="*/ 104 w 157"/>
                    <a:gd name="T7" fmla="*/ 159 h 159"/>
                    <a:gd name="T8" fmla="*/ 0 w 157"/>
                    <a:gd name="T9" fmla="*/ 91 h 159"/>
                  </a:gdLst>
                  <a:ahLst/>
                  <a:cxnLst>
                    <a:cxn ang="0">
                      <a:pos x="T0" y="T1"/>
                    </a:cxn>
                    <a:cxn ang="0">
                      <a:pos x="T2" y="T3"/>
                    </a:cxn>
                    <a:cxn ang="0">
                      <a:pos x="T4" y="T5"/>
                    </a:cxn>
                    <a:cxn ang="0">
                      <a:pos x="T6" y="T7"/>
                    </a:cxn>
                    <a:cxn ang="0">
                      <a:pos x="T8" y="T9"/>
                    </a:cxn>
                  </a:cxnLst>
                  <a:rect l="0" t="0" r="r" b="b"/>
                  <a:pathLst>
                    <a:path w="157" h="159">
                      <a:moveTo>
                        <a:pt x="0" y="91"/>
                      </a:moveTo>
                      <a:lnTo>
                        <a:pt x="110" y="0"/>
                      </a:lnTo>
                      <a:lnTo>
                        <a:pt x="157" y="116"/>
                      </a:lnTo>
                      <a:lnTo>
                        <a:pt x="104" y="159"/>
                      </a:lnTo>
                      <a:lnTo>
                        <a:pt x="0" y="9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gency FB" panose="020B0503020202020204" pitchFamily="34" charset="0"/>
                    <a:ea typeface="微软雅黑" panose="020B0503020204020204" pitchFamily="34" charset="-122"/>
                    <a:cs typeface="+mn-ea"/>
                    <a:sym typeface="Agency FB" panose="020B0503020202020204" pitchFamily="34" charset="0"/>
                  </a:endParaRPr>
                </a:p>
              </p:txBody>
            </p:sp>
            <p:sp>
              <p:nvSpPr>
                <p:cNvPr id="73" name="Freeform 194">
                  <a:extLst>
                    <a:ext uri="{FF2B5EF4-FFF2-40B4-BE49-F238E27FC236}">
                      <a16:creationId xmlns:a16="http://schemas.microsoft.com/office/drawing/2014/main" id="{7D0D5D33-D16F-476A-9949-DDABC8EC2351}"/>
                    </a:ext>
                  </a:extLst>
                </p:cNvPr>
                <p:cNvSpPr>
                  <a:spLocks/>
                </p:cNvSpPr>
                <p:nvPr/>
              </p:nvSpPr>
              <p:spPr bwMode="auto">
                <a:xfrm>
                  <a:off x="3381427" y="5378129"/>
                  <a:ext cx="161329" cy="161330"/>
                </a:xfrm>
                <a:custGeom>
                  <a:avLst/>
                  <a:gdLst>
                    <a:gd name="T0" fmla="*/ 0 w 159"/>
                    <a:gd name="T1" fmla="*/ 48 h 159"/>
                    <a:gd name="T2" fmla="*/ 92 w 159"/>
                    <a:gd name="T3" fmla="*/ 159 h 159"/>
                    <a:gd name="T4" fmla="*/ 159 w 159"/>
                    <a:gd name="T5" fmla="*/ 53 h 159"/>
                    <a:gd name="T6" fmla="*/ 116 w 159"/>
                    <a:gd name="T7" fmla="*/ 0 h 159"/>
                    <a:gd name="T8" fmla="*/ 0 w 159"/>
                    <a:gd name="T9" fmla="*/ 48 h 159"/>
                  </a:gdLst>
                  <a:ahLst/>
                  <a:cxnLst>
                    <a:cxn ang="0">
                      <a:pos x="T0" y="T1"/>
                    </a:cxn>
                    <a:cxn ang="0">
                      <a:pos x="T2" y="T3"/>
                    </a:cxn>
                    <a:cxn ang="0">
                      <a:pos x="T4" y="T5"/>
                    </a:cxn>
                    <a:cxn ang="0">
                      <a:pos x="T6" y="T7"/>
                    </a:cxn>
                    <a:cxn ang="0">
                      <a:pos x="T8" y="T9"/>
                    </a:cxn>
                  </a:cxnLst>
                  <a:rect l="0" t="0" r="r" b="b"/>
                  <a:pathLst>
                    <a:path w="159" h="159">
                      <a:moveTo>
                        <a:pt x="0" y="48"/>
                      </a:moveTo>
                      <a:lnTo>
                        <a:pt x="92" y="159"/>
                      </a:lnTo>
                      <a:lnTo>
                        <a:pt x="159" y="53"/>
                      </a:lnTo>
                      <a:lnTo>
                        <a:pt x="116" y="0"/>
                      </a:lnTo>
                      <a:lnTo>
                        <a:pt x="0" y="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gency FB" panose="020B0503020202020204" pitchFamily="34" charset="0"/>
                    <a:ea typeface="微软雅黑" panose="020B0503020204020204" pitchFamily="34" charset="-122"/>
                    <a:cs typeface="+mn-ea"/>
                    <a:sym typeface="Agency FB" panose="020B0503020202020204" pitchFamily="34" charset="0"/>
                  </a:endParaRPr>
                </a:p>
              </p:txBody>
            </p:sp>
            <p:sp>
              <p:nvSpPr>
                <p:cNvPr id="74" name="Freeform 195">
                  <a:extLst>
                    <a:ext uri="{FF2B5EF4-FFF2-40B4-BE49-F238E27FC236}">
                      <a16:creationId xmlns:a16="http://schemas.microsoft.com/office/drawing/2014/main" id="{6F3B29A3-3420-49AD-B78D-4B1730982916}"/>
                    </a:ext>
                  </a:extLst>
                </p:cNvPr>
                <p:cNvSpPr>
                  <a:spLocks/>
                </p:cNvSpPr>
                <p:nvPr/>
              </p:nvSpPr>
              <p:spPr bwMode="auto">
                <a:xfrm>
                  <a:off x="3088192" y="5346675"/>
                  <a:ext cx="159300" cy="161330"/>
                </a:xfrm>
                <a:custGeom>
                  <a:avLst/>
                  <a:gdLst>
                    <a:gd name="T0" fmla="*/ 157 w 157"/>
                    <a:gd name="T1" fmla="*/ 67 h 159"/>
                    <a:gd name="T2" fmla="*/ 46 w 157"/>
                    <a:gd name="T3" fmla="*/ 159 h 159"/>
                    <a:gd name="T4" fmla="*/ 0 w 157"/>
                    <a:gd name="T5" fmla="*/ 43 h 159"/>
                    <a:gd name="T6" fmla="*/ 52 w 157"/>
                    <a:gd name="T7" fmla="*/ 0 h 159"/>
                    <a:gd name="T8" fmla="*/ 157 w 157"/>
                    <a:gd name="T9" fmla="*/ 67 h 159"/>
                  </a:gdLst>
                  <a:ahLst/>
                  <a:cxnLst>
                    <a:cxn ang="0">
                      <a:pos x="T0" y="T1"/>
                    </a:cxn>
                    <a:cxn ang="0">
                      <a:pos x="T2" y="T3"/>
                    </a:cxn>
                    <a:cxn ang="0">
                      <a:pos x="T4" y="T5"/>
                    </a:cxn>
                    <a:cxn ang="0">
                      <a:pos x="T6" y="T7"/>
                    </a:cxn>
                    <a:cxn ang="0">
                      <a:pos x="T8" y="T9"/>
                    </a:cxn>
                  </a:cxnLst>
                  <a:rect l="0" t="0" r="r" b="b"/>
                  <a:pathLst>
                    <a:path w="157" h="159">
                      <a:moveTo>
                        <a:pt x="157" y="67"/>
                      </a:moveTo>
                      <a:lnTo>
                        <a:pt x="46" y="159"/>
                      </a:lnTo>
                      <a:lnTo>
                        <a:pt x="0" y="43"/>
                      </a:lnTo>
                      <a:lnTo>
                        <a:pt x="52" y="0"/>
                      </a:lnTo>
                      <a:lnTo>
                        <a:pt x="157" y="6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gency FB" panose="020B0503020202020204" pitchFamily="34" charset="0"/>
                    <a:ea typeface="微软雅黑" panose="020B0503020204020204" pitchFamily="34" charset="-122"/>
                    <a:cs typeface="+mn-ea"/>
                    <a:sym typeface="Agency FB" panose="020B0503020202020204" pitchFamily="34" charset="0"/>
                  </a:endParaRPr>
                </a:p>
              </p:txBody>
            </p:sp>
          </p:grpSp>
        </p:grpSp>
        <p:sp>
          <p:nvSpPr>
            <p:cNvPr id="26" name="Freeform 197">
              <a:extLst>
                <a:ext uri="{FF2B5EF4-FFF2-40B4-BE49-F238E27FC236}">
                  <a16:creationId xmlns:a16="http://schemas.microsoft.com/office/drawing/2014/main" id="{30626E36-C429-4EAE-B898-C136AE9B1751}"/>
                </a:ext>
              </a:extLst>
            </p:cNvPr>
            <p:cNvSpPr>
              <a:spLocks noEditPoints="1"/>
            </p:cNvSpPr>
            <p:nvPr/>
          </p:nvSpPr>
          <p:spPr bwMode="auto">
            <a:xfrm>
              <a:off x="3838139" y="2552550"/>
              <a:ext cx="234384" cy="218151"/>
            </a:xfrm>
            <a:custGeom>
              <a:avLst/>
              <a:gdLst>
                <a:gd name="T0" fmla="*/ 153 w 296"/>
                <a:gd name="T1" fmla="*/ 277 h 277"/>
                <a:gd name="T2" fmla="*/ 153 w 296"/>
                <a:gd name="T3" fmla="*/ 277 h 277"/>
                <a:gd name="T4" fmla="*/ 119 w 296"/>
                <a:gd name="T5" fmla="*/ 273 h 277"/>
                <a:gd name="T6" fmla="*/ 18 w 296"/>
                <a:gd name="T7" fmla="*/ 105 h 277"/>
                <a:gd name="T8" fmla="*/ 152 w 296"/>
                <a:gd name="T9" fmla="*/ 0 h 277"/>
                <a:gd name="T10" fmla="*/ 186 w 296"/>
                <a:gd name="T11" fmla="*/ 4 h 277"/>
                <a:gd name="T12" fmla="*/ 271 w 296"/>
                <a:gd name="T13" fmla="*/ 67 h 277"/>
                <a:gd name="T14" fmla="*/ 287 w 296"/>
                <a:gd name="T15" fmla="*/ 172 h 277"/>
                <a:gd name="T16" fmla="*/ 153 w 296"/>
                <a:gd name="T17" fmla="*/ 277 h 277"/>
                <a:gd name="T18" fmla="*/ 152 w 296"/>
                <a:gd name="T19" fmla="*/ 44 h 277"/>
                <a:gd name="T20" fmla="*/ 61 w 296"/>
                <a:gd name="T21" fmla="*/ 115 h 277"/>
                <a:gd name="T22" fmla="*/ 130 w 296"/>
                <a:gd name="T23" fmla="*/ 230 h 277"/>
                <a:gd name="T24" fmla="*/ 153 w 296"/>
                <a:gd name="T25" fmla="*/ 233 h 277"/>
                <a:gd name="T26" fmla="*/ 244 w 296"/>
                <a:gd name="T27" fmla="*/ 161 h 277"/>
                <a:gd name="T28" fmla="*/ 234 w 296"/>
                <a:gd name="T29" fmla="*/ 90 h 277"/>
                <a:gd name="T30" fmla="*/ 176 w 296"/>
                <a:gd name="T31" fmla="*/ 47 h 277"/>
                <a:gd name="T32" fmla="*/ 152 w 296"/>
                <a:gd name="T33" fmla="*/ 44 h 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96" h="277">
                  <a:moveTo>
                    <a:pt x="153" y="277"/>
                  </a:moveTo>
                  <a:cubicBezTo>
                    <a:pt x="153" y="277"/>
                    <a:pt x="153" y="277"/>
                    <a:pt x="153" y="277"/>
                  </a:cubicBezTo>
                  <a:cubicBezTo>
                    <a:pt x="141" y="277"/>
                    <a:pt x="130" y="276"/>
                    <a:pt x="119" y="273"/>
                  </a:cubicBezTo>
                  <a:cubicBezTo>
                    <a:pt x="45" y="254"/>
                    <a:pt x="0" y="179"/>
                    <a:pt x="18" y="105"/>
                  </a:cubicBezTo>
                  <a:cubicBezTo>
                    <a:pt x="34" y="43"/>
                    <a:pt x="89" y="0"/>
                    <a:pt x="152" y="0"/>
                  </a:cubicBezTo>
                  <a:cubicBezTo>
                    <a:pt x="164" y="0"/>
                    <a:pt x="175" y="1"/>
                    <a:pt x="186" y="4"/>
                  </a:cubicBezTo>
                  <a:cubicBezTo>
                    <a:pt x="222" y="13"/>
                    <a:pt x="252" y="35"/>
                    <a:pt x="271" y="67"/>
                  </a:cubicBezTo>
                  <a:cubicBezTo>
                    <a:pt x="291" y="99"/>
                    <a:pt x="296" y="136"/>
                    <a:pt x="287" y="172"/>
                  </a:cubicBezTo>
                  <a:cubicBezTo>
                    <a:pt x="272" y="234"/>
                    <a:pt x="216" y="277"/>
                    <a:pt x="153" y="277"/>
                  </a:cubicBezTo>
                  <a:close/>
                  <a:moveTo>
                    <a:pt x="152" y="44"/>
                  </a:moveTo>
                  <a:cubicBezTo>
                    <a:pt x="109" y="44"/>
                    <a:pt x="71" y="73"/>
                    <a:pt x="61" y="115"/>
                  </a:cubicBezTo>
                  <a:cubicBezTo>
                    <a:pt x="48" y="166"/>
                    <a:pt x="79" y="217"/>
                    <a:pt x="130" y="230"/>
                  </a:cubicBezTo>
                  <a:cubicBezTo>
                    <a:pt x="137" y="232"/>
                    <a:pt x="145" y="233"/>
                    <a:pt x="153" y="233"/>
                  </a:cubicBezTo>
                  <a:cubicBezTo>
                    <a:pt x="196" y="233"/>
                    <a:pt x="234" y="204"/>
                    <a:pt x="244" y="161"/>
                  </a:cubicBezTo>
                  <a:cubicBezTo>
                    <a:pt x="250" y="137"/>
                    <a:pt x="247" y="111"/>
                    <a:pt x="234" y="90"/>
                  </a:cubicBezTo>
                  <a:cubicBezTo>
                    <a:pt x="221" y="68"/>
                    <a:pt x="200" y="53"/>
                    <a:pt x="176" y="47"/>
                  </a:cubicBezTo>
                  <a:cubicBezTo>
                    <a:pt x="168" y="45"/>
                    <a:pt x="160" y="44"/>
                    <a:pt x="152" y="44"/>
                  </a:cubicBezTo>
                  <a:close/>
                </a:path>
              </a:pathLst>
            </a:custGeom>
            <a:solidFill>
              <a:srgbClr val="E7E6E6"/>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gency FB" panose="020B0503020202020204" pitchFamily="34" charset="0"/>
                <a:ea typeface="微软雅黑" panose="020B0503020204020204" pitchFamily="34" charset="-122"/>
                <a:cs typeface="+mn-ea"/>
                <a:sym typeface="Agency FB" panose="020B0503020202020204" pitchFamily="34" charset="0"/>
              </a:endParaRPr>
            </a:p>
          </p:txBody>
        </p:sp>
        <p:sp>
          <p:nvSpPr>
            <p:cNvPr id="27" name="Freeform 206">
              <a:extLst>
                <a:ext uri="{FF2B5EF4-FFF2-40B4-BE49-F238E27FC236}">
                  <a16:creationId xmlns:a16="http://schemas.microsoft.com/office/drawing/2014/main" id="{89A1F07B-137F-45E9-BF8C-E9D979C61A0E}"/>
                </a:ext>
              </a:extLst>
            </p:cNvPr>
            <p:cNvSpPr>
              <a:spLocks/>
            </p:cNvSpPr>
            <p:nvPr/>
          </p:nvSpPr>
          <p:spPr bwMode="auto">
            <a:xfrm>
              <a:off x="4563616" y="4404290"/>
              <a:ext cx="144081" cy="191770"/>
            </a:xfrm>
            <a:custGeom>
              <a:avLst/>
              <a:gdLst>
                <a:gd name="T0" fmla="*/ 77 w 183"/>
                <a:gd name="T1" fmla="*/ 10 h 242"/>
                <a:gd name="T2" fmla="*/ 8 w 183"/>
                <a:gd name="T3" fmla="*/ 101 h 242"/>
                <a:gd name="T4" fmla="*/ 8 w 183"/>
                <a:gd name="T5" fmla="*/ 141 h 242"/>
                <a:gd name="T6" fmla="*/ 77 w 183"/>
                <a:gd name="T7" fmla="*/ 231 h 242"/>
                <a:gd name="T8" fmla="*/ 106 w 183"/>
                <a:gd name="T9" fmla="*/ 231 h 242"/>
                <a:gd name="T10" fmla="*/ 175 w 183"/>
                <a:gd name="T11" fmla="*/ 141 h 242"/>
                <a:gd name="T12" fmla="*/ 175 w 183"/>
                <a:gd name="T13" fmla="*/ 101 h 242"/>
                <a:gd name="T14" fmla="*/ 106 w 183"/>
                <a:gd name="T15" fmla="*/ 10 h 242"/>
                <a:gd name="T16" fmla="*/ 77 w 183"/>
                <a:gd name="T17" fmla="*/ 10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3" h="242">
                  <a:moveTo>
                    <a:pt x="77" y="10"/>
                  </a:moveTo>
                  <a:cubicBezTo>
                    <a:pt x="8" y="101"/>
                    <a:pt x="8" y="101"/>
                    <a:pt x="8" y="101"/>
                  </a:cubicBezTo>
                  <a:cubicBezTo>
                    <a:pt x="0" y="112"/>
                    <a:pt x="0" y="130"/>
                    <a:pt x="8" y="141"/>
                  </a:cubicBezTo>
                  <a:cubicBezTo>
                    <a:pt x="77" y="231"/>
                    <a:pt x="77" y="231"/>
                    <a:pt x="77" y="231"/>
                  </a:cubicBezTo>
                  <a:cubicBezTo>
                    <a:pt x="85" y="242"/>
                    <a:pt x="98" y="242"/>
                    <a:pt x="106" y="231"/>
                  </a:cubicBezTo>
                  <a:cubicBezTo>
                    <a:pt x="175" y="141"/>
                    <a:pt x="175" y="141"/>
                    <a:pt x="175" y="141"/>
                  </a:cubicBezTo>
                  <a:cubicBezTo>
                    <a:pt x="183" y="130"/>
                    <a:pt x="183" y="112"/>
                    <a:pt x="175" y="101"/>
                  </a:cubicBezTo>
                  <a:cubicBezTo>
                    <a:pt x="106" y="10"/>
                    <a:pt x="106" y="10"/>
                    <a:pt x="106" y="10"/>
                  </a:cubicBezTo>
                  <a:cubicBezTo>
                    <a:pt x="98" y="0"/>
                    <a:pt x="85" y="0"/>
                    <a:pt x="77" y="1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gency FB" panose="020B0503020202020204" pitchFamily="34" charset="0"/>
                <a:ea typeface="微软雅黑" panose="020B0503020204020204" pitchFamily="34" charset="-122"/>
                <a:cs typeface="+mn-ea"/>
                <a:sym typeface="Agency FB" panose="020B0503020202020204" pitchFamily="34" charset="0"/>
              </a:endParaRPr>
            </a:p>
          </p:txBody>
        </p:sp>
        <p:sp>
          <p:nvSpPr>
            <p:cNvPr id="28" name="Freeform 207">
              <a:extLst>
                <a:ext uri="{FF2B5EF4-FFF2-40B4-BE49-F238E27FC236}">
                  <a16:creationId xmlns:a16="http://schemas.microsoft.com/office/drawing/2014/main" id="{7F9ED85F-E921-4760-8E18-7C4E701AE015}"/>
                </a:ext>
              </a:extLst>
            </p:cNvPr>
            <p:cNvSpPr>
              <a:spLocks/>
            </p:cNvSpPr>
            <p:nvPr/>
          </p:nvSpPr>
          <p:spPr bwMode="auto">
            <a:xfrm>
              <a:off x="4552455" y="4488507"/>
              <a:ext cx="165388" cy="526605"/>
            </a:xfrm>
            <a:custGeom>
              <a:avLst/>
              <a:gdLst>
                <a:gd name="T0" fmla="*/ 87 w 208"/>
                <a:gd name="T1" fmla="*/ 655 h 667"/>
                <a:gd name="T2" fmla="*/ 8 w 208"/>
                <a:gd name="T3" fmla="*/ 550 h 667"/>
                <a:gd name="T4" fmla="*/ 1 w 208"/>
                <a:gd name="T5" fmla="*/ 521 h 667"/>
                <a:gd name="T6" fmla="*/ 39 w 208"/>
                <a:gd name="T7" fmla="*/ 312 h 667"/>
                <a:gd name="T8" fmla="*/ 39 w 208"/>
                <a:gd name="T9" fmla="*/ 311 h 667"/>
                <a:gd name="T10" fmla="*/ 68 w 208"/>
                <a:gd name="T11" fmla="*/ 130 h 667"/>
                <a:gd name="T12" fmla="*/ 81 w 208"/>
                <a:gd name="T13" fmla="*/ 50 h 667"/>
                <a:gd name="T14" fmla="*/ 87 w 208"/>
                <a:gd name="T15" fmla="*/ 13 h 667"/>
                <a:gd name="T16" fmla="*/ 87 w 208"/>
                <a:gd name="T17" fmla="*/ 13 h 667"/>
                <a:gd name="T18" fmla="*/ 121 w 208"/>
                <a:gd name="T19" fmla="*/ 13 h 667"/>
                <a:gd name="T20" fmla="*/ 126 w 208"/>
                <a:gd name="T21" fmla="*/ 42 h 667"/>
                <a:gd name="T22" fmla="*/ 208 w 208"/>
                <a:gd name="T23" fmla="*/ 526 h 667"/>
                <a:gd name="T24" fmla="*/ 206 w 208"/>
                <a:gd name="T25" fmla="*/ 539 h 667"/>
                <a:gd name="T26" fmla="*/ 201 w 208"/>
                <a:gd name="T27" fmla="*/ 550 h 667"/>
                <a:gd name="T28" fmla="*/ 121 w 208"/>
                <a:gd name="T29" fmla="*/ 655 h 667"/>
                <a:gd name="T30" fmla="*/ 87 w 208"/>
                <a:gd name="T31" fmla="*/ 655 h 6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08" h="667">
                  <a:moveTo>
                    <a:pt x="87" y="655"/>
                  </a:moveTo>
                  <a:cubicBezTo>
                    <a:pt x="8" y="550"/>
                    <a:pt x="8" y="550"/>
                    <a:pt x="8" y="550"/>
                  </a:cubicBezTo>
                  <a:cubicBezTo>
                    <a:pt x="2" y="542"/>
                    <a:pt x="0" y="531"/>
                    <a:pt x="1" y="521"/>
                  </a:cubicBezTo>
                  <a:cubicBezTo>
                    <a:pt x="2" y="513"/>
                    <a:pt x="29" y="374"/>
                    <a:pt x="39" y="312"/>
                  </a:cubicBezTo>
                  <a:cubicBezTo>
                    <a:pt x="39" y="312"/>
                    <a:pt x="39" y="311"/>
                    <a:pt x="39" y="311"/>
                  </a:cubicBezTo>
                  <a:cubicBezTo>
                    <a:pt x="43" y="285"/>
                    <a:pt x="63" y="164"/>
                    <a:pt x="68" y="130"/>
                  </a:cubicBezTo>
                  <a:cubicBezTo>
                    <a:pt x="73" y="103"/>
                    <a:pt x="77" y="77"/>
                    <a:pt x="81" y="50"/>
                  </a:cubicBezTo>
                  <a:cubicBezTo>
                    <a:pt x="83" y="38"/>
                    <a:pt x="85" y="26"/>
                    <a:pt x="87" y="13"/>
                  </a:cubicBezTo>
                  <a:cubicBezTo>
                    <a:pt x="87" y="13"/>
                    <a:pt x="87" y="13"/>
                    <a:pt x="87" y="13"/>
                  </a:cubicBezTo>
                  <a:cubicBezTo>
                    <a:pt x="97" y="0"/>
                    <a:pt x="112" y="0"/>
                    <a:pt x="121" y="13"/>
                  </a:cubicBezTo>
                  <a:cubicBezTo>
                    <a:pt x="123" y="23"/>
                    <a:pt x="125" y="32"/>
                    <a:pt x="126" y="42"/>
                  </a:cubicBezTo>
                  <a:cubicBezTo>
                    <a:pt x="130" y="68"/>
                    <a:pt x="208" y="518"/>
                    <a:pt x="208" y="526"/>
                  </a:cubicBezTo>
                  <a:cubicBezTo>
                    <a:pt x="208" y="531"/>
                    <a:pt x="208" y="535"/>
                    <a:pt x="206" y="539"/>
                  </a:cubicBezTo>
                  <a:cubicBezTo>
                    <a:pt x="206" y="541"/>
                    <a:pt x="203" y="550"/>
                    <a:pt x="201" y="550"/>
                  </a:cubicBezTo>
                  <a:cubicBezTo>
                    <a:pt x="121" y="655"/>
                    <a:pt x="121" y="655"/>
                    <a:pt x="121" y="655"/>
                  </a:cubicBezTo>
                  <a:cubicBezTo>
                    <a:pt x="112" y="667"/>
                    <a:pt x="97" y="667"/>
                    <a:pt x="87" y="65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gency FB" panose="020B0503020202020204" pitchFamily="34" charset="0"/>
                <a:ea typeface="微软雅黑" panose="020B0503020204020204" pitchFamily="34" charset="-122"/>
                <a:cs typeface="+mn-ea"/>
                <a:sym typeface="Agency FB" panose="020B0503020202020204" pitchFamily="34" charset="0"/>
              </a:endParaRPr>
            </a:p>
          </p:txBody>
        </p:sp>
        <p:sp>
          <p:nvSpPr>
            <p:cNvPr id="29" name="Freeform 208">
              <a:extLst>
                <a:ext uri="{FF2B5EF4-FFF2-40B4-BE49-F238E27FC236}">
                  <a16:creationId xmlns:a16="http://schemas.microsoft.com/office/drawing/2014/main" id="{5E7CF1CC-0EFD-434B-8D33-FEB1F23C5515}"/>
                </a:ext>
              </a:extLst>
            </p:cNvPr>
            <p:cNvSpPr>
              <a:spLocks/>
            </p:cNvSpPr>
            <p:nvPr/>
          </p:nvSpPr>
          <p:spPr bwMode="auto">
            <a:xfrm>
              <a:off x="2703758" y="4500683"/>
              <a:ext cx="152198" cy="257722"/>
            </a:xfrm>
            <a:custGeom>
              <a:avLst/>
              <a:gdLst>
                <a:gd name="T0" fmla="*/ 177 w 192"/>
                <a:gd name="T1" fmla="*/ 45 h 326"/>
                <a:gd name="T2" fmla="*/ 163 w 192"/>
                <a:gd name="T3" fmla="*/ 52 h 326"/>
                <a:gd name="T4" fmla="*/ 156 w 192"/>
                <a:gd name="T5" fmla="*/ 56 h 326"/>
                <a:gd name="T6" fmla="*/ 149 w 192"/>
                <a:gd name="T7" fmla="*/ 60 h 326"/>
                <a:gd name="T8" fmla="*/ 140 w 192"/>
                <a:gd name="T9" fmla="*/ 65 h 326"/>
                <a:gd name="T10" fmla="*/ 131 w 192"/>
                <a:gd name="T11" fmla="*/ 72 h 326"/>
                <a:gd name="T12" fmla="*/ 121 w 192"/>
                <a:gd name="T13" fmla="*/ 79 h 326"/>
                <a:gd name="T14" fmla="*/ 110 w 192"/>
                <a:gd name="T15" fmla="*/ 87 h 326"/>
                <a:gd name="T16" fmla="*/ 100 w 192"/>
                <a:gd name="T17" fmla="*/ 97 h 326"/>
                <a:gd name="T18" fmla="*/ 89 w 192"/>
                <a:gd name="T19" fmla="*/ 107 h 326"/>
                <a:gd name="T20" fmla="*/ 79 w 192"/>
                <a:gd name="T21" fmla="*/ 118 h 326"/>
                <a:gd name="T22" fmla="*/ 69 w 192"/>
                <a:gd name="T23" fmla="*/ 131 h 326"/>
                <a:gd name="T24" fmla="*/ 64 w 192"/>
                <a:gd name="T25" fmla="*/ 137 h 326"/>
                <a:gd name="T26" fmla="*/ 59 w 192"/>
                <a:gd name="T27" fmla="*/ 143 h 326"/>
                <a:gd name="T28" fmla="*/ 50 w 192"/>
                <a:gd name="T29" fmla="*/ 157 h 326"/>
                <a:gd name="T30" fmla="*/ 42 w 192"/>
                <a:gd name="T31" fmla="*/ 171 h 326"/>
                <a:gd name="T32" fmla="*/ 34 w 192"/>
                <a:gd name="T33" fmla="*/ 186 h 326"/>
                <a:gd name="T34" fmla="*/ 31 w 192"/>
                <a:gd name="T35" fmla="*/ 193 h 326"/>
                <a:gd name="T36" fmla="*/ 28 w 192"/>
                <a:gd name="T37" fmla="*/ 200 h 326"/>
                <a:gd name="T38" fmla="*/ 22 w 192"/>
                <a:gd name="T39" fmla="*/ 215 h 326"/>
                <a:gd name="T40" fmla="*/ 13 w 192"/>
                <a:gd name="T41" fmla="*/ 243 h 326"/>
                <a:gd name="T42" fmla="*/ 10 w 192"/>
                <a:gd name="T43" fmla="*/ 257 h 326"/>
                <a:gd name="T44" fmla="*/ 8 w 192"/>
                <a:gd name="T45" fmla="*/ 270 h 326"/>
                <a:gd name="T46" fmla="*/ 5 w 192"/>
                <a:gd name="T47" fmla="*/ 292 h 326"/>
                <a:gd name="T48" fmla="*/ 4 w 192"/>
                <a:gd name="T49" fmla="*/ 302 h 326"/>
                <a:gd name="T50" fmla="*/ 4 w 192"/>
                <a:gd name="T51" fmla="*/ 310 h 326"/>
                <a:gd name="T52" fmla="*/ 3 w 192"/>
                <a:gd name="T53" fmla="*/ 326 h 326"/>
                <a:gd name="T54" fmla="*/ 2 w 192"/>
                <a:gd name="T55" fmla="*/ 310 h 326"/>
                <a:gd name="T56" fmla="*/ 1 w 192"/>
                <a:gd name="T57" fmla="*/ 302 h 326"/>
                <a:gd name="T58" fmla="*/ 1 w 192"/>
                <a:gd name="T59" fmla="*/ 292 h 326"/>
                <a:gd name="T60" fmla="*/ 1 w 192"/>
                <a:gd name="T61" fmla="*/ 269 h 326"/>
                <a:gd name="T62" fmla="*/ 1 w 192"/>
                <a:gd name="T63" fmla="*/ 256 h 326"/>
                <a:gd name="T64" fmla="*/ 3 w 192"/>
                <a:gd name="T65" fmla="*/ 241 h 326"/>
                <a:gd name="T66" fmla="*/ 8 w 192"/>
                <a:gd name="T67" fmla="*/ 211 h 326"/>
                <a:gd name="T68" fmla="*/ 13 w 192"/>
                <a:gd name="T69" fmla="*/ 195 h 326"/>
                <a:gd name="T70" fmla="*/ 15 w 192"/>
                <a:gd name="T71" fmla="*/ 187 h 326"/>
                <a:gd name="T72" fmla="*/ 18 w 192"/>
                <a:gd name="T73" fmla="*/ 179 h 326"/>
                <a:gd name="T74" fmla="*/ 24 w 192"/>
                <a:gd name="T75" fmla="*/ 162 h 326"/>
                <a:gd name="T76" fmla="*/ 30 w 192"/>
                <a:gd name="T77" fmla="*/ 146 h 326"/>
                <a:gd name="T78" fmla="*/ 38 w 192"/>
                <a:gd name="T79" fmla="*/ 131 h 326"/>
                <a:gd name="T80" fmla="*/ 43 w 192"/>
                <a:gd name="T81" fmla="*/ 123 h 326"/>
                <a:gd name="T82" fmla="*/ 47 w 192"/>
                <a:gd name="T83" fmla="*/ 116 h 326"/>
                <a:gd name="T84" fmla="*/ 56 w 192"/>
                <a:gd name="T85" fmla="*/ 101 h 326"/>
                <a:gd name="T86" fmla="*/ 66 w 192"/>
                <a:gd name="T87" fmla="*/ 88 h 326"/>
                <a:gd name="T88" fmla="*/ 76 w 192"/>
                <a:gd name="T89" fmla="*/ 75 h 326"/>
                <a:gd name="T90" fmla="*/ 87 w 192"/>
                <a:gd name="T91" fmla="*/ 63 h 326"/>
                <a:gd name="T92" fmla="*/ 97 w 192"/>
                <a:gd name="T93" fmla="*/ 52 h 326"/>
                <a:gd name="T94" fmla="*/ 107 w 192"/>
                <a:gd name="T95" fmla="*/ 43 h 326"/>
                <a:gd name="T96" fmla="*/ 117 w 192"/>
                <a:gd name="T97" fmla="*/ 34 h 326"/>
                <a:gd name="T98" fmla="*/ 126 w 192"/>
                <a:gd name="T99" fmla="*/ 27 h 326"/>
                <a:gd name="T100" fmla="*/ 135 w 192"/>
                <a:gd name="T101" fmla="*/ 20 h 326"/>
                <a:gd name="T102" fmla="*/ 142 w 192"/>
                <a:gd name="T103" fmla="*/ 16 h 326"/>
                <a:gd name="T104" fmla="*/ 154 w 192"/>
                <a:gd name="T105" fmla="*/ 7 h 326"/>
                <a:gd name="T106" fmla="*/ 185 w 192"/>
                <a:gd name="T107" fmla="*/ 13 h 326"/>
                <a:gd name="T108" fmla="*/ 179 w 192"/>
                <a:gd name="T109" fmla="*/ 44 h 326"/>
                <a:gd name="T110" fmla="*/ 177 w 192"/>
                <a:gd name="T111" fmla="*/ 45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92" h="326">
                  <a:moveTo>
                    <a:pt x="177" y="45"/>
                  </a:moveTo>
                  <a:cubicBezTo>
                    <a:pt x="177" y="45"/>
                    <a:pt x="172" y="47"/>
                    <a:pt x="163" y="52"/>
                  </a:cubicBezTo>
                  <a:cubicBezTo>
                    <a:pt x="161" y="53"/>
                    <a:pt x="158" y="54"/>
                    <a:pt x="156" y="56"/>
                  </a:cubicBezTo>
                  <a:cubicBezTo>
                    <a:pt x="154" y="57"/>
                    <a:pt x="151" y="59"/>
                    <a:pt x="149" y="60"/>
                  </a:cubicBezTo>
                  <a:cubicBezTo>
                    <a:pt x="146" y="62"/>
                    <a:pt x="143" y="63"/>
                    <a:pt x="140" y="65"/>
                  </a:cubicBezTo>
                  <a:cubicBezTo>
                    <a:pt x="137" y="67"/>
                    <a:pt x="134" y="69"/>
                    <a:pt x="131" y="72"/>
                  </a:cubicBezTo>
                  <a:cubicBezTo>
                    <a:pt x="128" y="74"/>
                    <a:pt x="124" y="76"/>
                    <a:pt x="121" y="79"/>
                  </a:cubicBezTo>
                  <a:cubicBezTo>
                    <a:pt x="117" y="82"/>
                    <a:pt x="114" y="85"/>
                    <a:pt x="110" y="87"/>
                  </a:cubicBezTo>
                  <a:cubicBezTo>
                    <a:pt x="107" y="90"/>
                    <a:pt x="103" y="94"/>
                    <a:pt x="100" y="97"/>
                  </a:cubicBezTo>
                  <a:cubicBezTo>
                    <a:pt x="96" y="100"/>
                    <a:pt x="92" y="103"/>
                    <a:pt x="89" y="107"/>
                  </a:cubicBezTo>
                  <a:cubicBezTo>
                    <a:pt x="86" y="111"/>
                    <a:pt x="82" y="115"/>
                    <a:pt x="79" y="118"/>
                  </a:cubicBezTo>
                  <a:cubicBezTo>
                    <a:pt x="75" y="122"/>
                    <a:pt x="72" y="127"/>
                    <a:pt x="69" y="131"/>
                  </a:cubicBezTo>
                  <a:cubicBezTo>
                    <a:pt x="67" y="133"/>
                    <a:pt x="65" y="135"/>
                    <a:pt x="64" y="137"/>
                  </a:cubicBezTo>
                  <a:cubicBezTo>
                    <a:pt x="62" y="139"/>
                    <a:pt x="61" y="141"/>
                    <a:pt x="59" y="143"/>
                  </a:cubicBezTo>
                  <a:cubicBezTo>
                    <a:pt x="56" y="148"/>
                    <a:pt x="53" y="152"/>
                    <a:pt x="50" y="157"/>
                  </a:cubicBezTo>
                  <a:cubicBezTo>
                    <a:pt x="47" y="162"/>
                    <a:pt x="44" y="166"/>
                    <a:pt x="42" y="171"/>
                  </a:cubicBezTo>
                  <a:cubicBezTo>
                    <a:pt x="39" y="176"/>
                    <a:pt x="37" y="181"/>
                    <a:pt x="34" y="186"/>
                  </a:cubicBezTo>
                  <a:cubicBezTo>
                    <a:pt x="33" y="188"/>
                    <a:pt x="32" y="190"/>
                    <a:pt x="31" y="193"/>
                  </a:cubicBezTo>
                  <a:cubicBezTo>
                    <a:pt x="30" y="195"/>
                    <a:pt x="29" y="198"/>
                    <a:pt x="28" y="200"/>
                  </a:cubicBezTo>
                  <a:cubicBezTo>
                    <a:pt x="26" y="205"/>
                    <a:pt x="23" y="210"/>
                    <a:pt x="22" y="215"/>
                  </a:cubicBezTo>
                  <a:cubicBezTo>
                    <a:pt x="19" y="225"/>
                    <a:pt x="15" y="234"/>
                    <a:pt x="13" y="243"/>
                  </a:cubicBezTo>
                  <a:cubicBezTo>
                    <a:pt x="12" y="248"/>
                    <a:pt x="11" y="252"/>
                    <a:pt x="10" y="257"/>
                  </a:cubicBezTo>
                  <a:cubicBezTo>
                    <a:pt x="9" y="261"/>
                    <a:pt x="8" y="266"/>
                    <a:pt x="8" y="270"/>
                  </a:cubicBezTo>
                  <a:cubicBezTo>
                    <a:pt x="6" y="278"/>
                    <a:pt x="5" y="286"/>
                    <a:pt x="5" y="292"/>
                  </a:cubicBezTo>
                  <a:cubicBezTo>
                    <a:pt x="4" y="296"/>
                    <a:pt x="4" y="299"/>
                    <a:pt x="4" y="302"/>
                  </a:cubicBezTo>
                  <a:cubicBezTo>
                    <a:pt x="4" y="305"/>
                    <a:pt x="4" y="308"/>
                    <a:pt x="4" y="310"/>
                  </a:cubicBezTo>
                  <a:cubicBezTo>
                    <a:pt x="4" y="320"/>
                    <a:pt x="3" y="326"/>
                    <a:pt x="3" y="326"/>
                  </a:cubicBezTo>
                  <a:cubicBezTo>
                    <a:pt x="3" y="326"/>
                    <a:pt x="3" y="320"/>
                    <a:pt x="2" y="310"/>
                  </a:cubicBezTo>
                  <a:cubicBezTo>
                    <a:pt x="2" y="308"/>
                    <a:pt x="1" y="305"/>
                    <a:pt x="1" y="302"/>
                  </a:cubicBezTo>
                  <a:cubicBezTo>
                    <a:pt x="1" y="299"/>
                    <a:pt x="1" y="296"/>
                    <a:pt x="1" y="292"/>
                  </a:cubicBezTo>
                  <a:cubicBezTo>
                    <a:pt x="1" y="285"/>
                    <a:pt x="0" y="278"/>
                    <a:pt x="1" y="269"/>
                  </a:cubicBezTo>
                  <a:cubicBezTo>
                    <a:pt x="1" y="265"/>
                    <a:pt x="1" y="260"/>
                    <a:pt x="1" y="256"/>
                  </a:cubicBezTo>
                  <a:cubicBezTo>
                    <a:pt x="2" y="251"/>
                    <a:pt x="2" y="246"/>
                    <a:pt x="3" y="241"/>
                  </a:cubicBezTo>
                  <a:cubicBezTo>
                    <a:pt x="4" y="232"/>
                    <a:pt x="6" y="221"/>
                    <a:pt x="8" y="211"/>
                  </a:cubicBezTo>
                  <a:cubicBezTo>
                    <a:pt x="9" y="206"/>
                    <a:pt x="11" y="200"/>
                    <a:pt x="13" y="195"/>
                  </a:cubicBezTo>
                  <a:cubicBezTo>
                    <a:pt x="13" y="192"/>
                    <a:pt x="14" y="189"/>
                    <a:pt x="15" y="187"/>
                  </a:cubicBezTo>
                  <a:cubicBezTo>
                    <a:pt x="16" y="184"/>
                    <a:pt x="17" y="181"/>
                    <a:pt x="18" y="179"/>
                  </a:cubicBezTo>
                  <a:cubicBezTo>
                    <a:pt x="20" y="173"/>
                    <a:pt x="21" y="168"/>
                    <a:pt x="24" y="162"/>
                  </a:cubicBezTo>
                  <a:cubicBezTo>
                    <a:pt x="26" y="157"/>
                    <a:pt x="28" y="152"/>
                    <a:pt x="30" y="146"/>
                  </a:cubicBezTo>
                  <a:cubicBezTo>
                    <a:pt x="33" y="141"/>
                    <a:pt x="36" y="136"/>
                    <a:pt x="38" y="131"/>
                  </a:cubicBezTo>
                  <a:cubicBezTo>
                    <a:pt x="40" y="128"/>
                    <a:pt x="41" y="126"/>
                    <a:pt x="43" y="123"/>
                  </a:cubicBezTo>
                  <a:cubicBezTo>
                    <a:pt x="44" y="121"/>
                    <a:pt x="46" y="118"/>
                    <a:pt x="47" y="116"/>
                  </a:cubicBezTo>
                  <a:cubicBezTo>
                    <a:pt x="50" y="111"/>
                    <a:pt x="53" y="106"/>
                    <a:pt x="56" y="101"/>
                  </a:cubicBezTo>
                  <a:cubicBezTo>
                    <a:pt x="60" y="97"/>
                    <a:pt x="63" y="92"/>
                    <a:pt x="66" y="88"/>
                  </a:cubicBezTo>
                  <a:cubicBezTo>
                    <a:pt x="69" y="83"/>
                    <a:pt x="73" y="79"/>
                    <a:pt x="76" y="75"/>
                  </a:cubicBezTo>
                  <a:cubicBezTo>
                    <a:pt x="80" y="71"/>
                    <a:pt x="83" y="67"/>
                    <a:pt x="87" y="63"/>
                  </a:cubicBezTo>
                  <a:cubicBezTo>
                    <a:pt x="90" y="59"/>
                    <a:pt x="94" y="56"/>
                    <a:pt x="97" y="52"/>
                  </a:cubicBezTo>
                  <a:cubicBezTo>
                    <a:pt x="100" y="49"/>
                    <a:pt x="104" y="46"/>
                    <a:pt x="107" y="43"/>
                  </a:cubicBezTo>
                  <a:cubicBezTo>
                    <a:pt x="111" y="40"/>
                    <a:pt x="114" y="37"/>
                    <a:pt x="117" y="34"/>
                  </a:cubicBezTo>
                  <a:cubicBezTo>
                    <a:pt x="120" y="32"/>
                    <a:pt x="123" y="29"/>
                    <a:pt x="126" y="27"/>
                  </a:cubicBezTo>
                  <a:cubicBezTo>
                    <a:pt x="129" y="25"/>
                    <a:pt x="132" y="22"/>
                    <a:pt x="135" y="20"/>
                  </a:cubicBezTo>
                  <a:cubicBezTo>
                    <a:pt x="137" y="18"/>
                    <a:pt x="140" y="17"/>
                    <a:pt x="142" y="16"/>
                  </a:cubicBezTo>
                  <a:cubicBezTo>
                    <a:pt x="150" y="10"/>
                    <a:pt x="154" y="7"/>
                    <a:pt x="154" y="7"/>
                  </a:cubicBezTo>
                  <a:cubicBezTo>
                    <a:pt x="165" y="0"/>
                    <a:pt x="178" y="3"/>
                    <a:pt x="185" y="13"/>
                  </a:cubicBezTo>
                  <a:cubicBezTo>
                    <a:pt x="192" y="23"/>
                    <a:pt x="189" y="37"/>
                    <a:pt x="179" y="44"/>
                  </a:cubicBezTo>
                  <a:cubicBezTo>
                    <a:pt x="179" y="44"/>
                    <a:pt x="178" y="44"/>
                    <a:pt x="177" y="45"/>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gency FB" panose="020B0503020202020204" pitchFamily="34" charset="0"/>
                <a:ea typeface="微软雅黑" panose="020B0503020204020204" pitchFamily="34" charset="-122"/>
                <a:cs typeface="+mn-ea"/>
                <a:sym typeface="Agency FB" panose="020B0503020202020204" pitchFamily="34" charset="0"/>
              </a:endParaRPr>
            </a:p>
          </p:txBody>
        </p:sp>
        <p:sp>
          <p:nvSpPr>
            <p:cNvPr id="30" name="Freeform 209">
              <a:extLst>
                <a:ext uri="{FF2B5EF4-FFF2-40B4-BE49-F238E27FC236}">
                  <a16:creationId xmlns:a16="http://schemas.microsoft.com/office/drawing/2014/main" id="{2C720CEA-2CD4-440A-B06A-8159388EC30F}"/>
                </a:ext>
              </a:extLst>
            </p:cNvPr>
            <p:cNvSpPr>
              <a:spLocks/>
            </p:cNvSpPr>
            <p:nvPr/>
          </p:nvSpPr>
          <p:spPr bwMode="auto">
            <a:xfrm>
              <a:off x="2794062" y="4464155"/>
              <a:ext cx="139007" cy="133934"/>
            </a:xfrm>
            <a:custGeom>
              <a:avLst/>
              <a:gdLst>
                <a:gd name="T0" fmla="*/ 0 w 137"/>
                <a:gd name="T1" fmla="*/ 0 h 132"/>
                <a:gd name="T2" fmla="*/ 137 w 137"/>
                <a:gd name="T3" fmla="*/ 28 h 132"/>
                <a:gd name="T4" fmla="*/ 44 w 137"/>
                <a:gd name="T5" fmla="*/ 132 h 132"/>
                <a:gd name="T6" fmla="*/ 0 w 137"/>
                <a:gd name="T7" fmla="*/ 0 h 132"/>
              </a:gdLst>
              <a:ahLst/>
              <a:cxnLst>
                <a:cxn ang="0">
                  <a:pos x="T0" y="T1"/>
                </a:cxn>
                <a:cxn ang="0">
                  <a:pos x="T2" y="T3"/>
                </a:cxn>
                <a:cxn ang="0">
                  <a:pos x="T4" y="T5"/>
                </a:cxn>
                <a:cxn ang="0">
                  <a:pos x="T6" y="T7"/>
                </a:cxn>
              </a:cxnLst>
              <a:rect l="0" t="0" r="r" b="b"/>
              <a:pathLst>
                <a:path w="137" h="132">
                  <a:moveTo>
                    <a:pt x="0" y="0"/>
                  </a:moveTo>
                  <a:lnTo>
                    <a:pt x="137" y="28"/>
                  </a:lnTo>
                  <a:lnTo>
                    <a:pt x="44" y="132"/>
                  </a:lnTo>
                  <a:lnTo>
                    <a:pt x="0" y="0"/>
                  </a:ln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gency FB" panose="020B0503020202020204" pitchFamily="34" charset="0"/>
                <a:ea typeface="微软雅黑" panose="020B0503020204020204" pitchFamily="34" charset="-122"/>
                <a:cs typeface="+mn-ea"/>
                <a:sym typeface="Agency FB" panose="020B0503020202020204" pitchFamily="34" charset="0"/>
              </a:endParaRPr>
            </a:p>
          </p:txBody>
        </p:sp>
        <p:sp>
          <p:nvSpPr>
            <p:cNvPr id="31" name="Freeform 210">
              <a:extLst>
                <a:ext uri="{FF2B5EF4-FFF2-40B4-BE49-F238E27FC236}">
                  <a16:creationId xmlns:a16="http://schemas.microsoft.com/office/drawing/2014/main" id="{DB8CB25B-EE67-4188-A96E-2025FC87880C}"/>
                </a:ext>
              </a:extLst>
            </p:cNvPr>
            <p:cNvSpPr>
              <a:spLocks/>
            </p:cNvSpPr>
            <p:nvPr/>
          </p:nvSpPr>
          <p:spPr bwMode="auto">
            <a:xfrm>
              <a:off x="3893945" y="3268894"/>
              <a:ext cx="211048" cy="656481"/>
            </a:xfrm>
            <a:custGeom>
              <a:avLst/>
              <a:gdLst>
                <a:gd name="T0" fmla="*/ 74 w 266"/>
                <a:gd name="T1" fmla="*/ 17 h 831"/>
                <a:gd name="T2" fmla="*/ 81 w 266"/>
                <a:gd name="T3" fmla="*/ 24 h 831"/>
                <a:gd name="T4" fmla="*/ 88 w 266"/>
                <a:gd name="T5" fmla="*/ 33 h 831"/>
                <a:gd name="T6" fmla="*/ 93 w 266"/>
                <a:gd name="T7" fmla="*/ 39 h 831"/>
                <a:gd name="T8" fmla="*/ 99 w 266"/>
                <a:gd name="T9" fmla="*/ 45 h 831"/>
                <a:gd name="T10" fmla="*/ 112 w 266"/>
                <a:gd name="T11" fmla="*/ 62 h 831"/>
                <a:gd name="T12" fmla="*/ 127 w 266"/>
                <a:gd name="T13" fmla="*/ 81 h 831"/>
                <a:gd name="T14" fmla="*/ 143 w 266"/>
                <a:gd name="T15" fmla="*/ 103 h 831"/>
                <a:gd name="T16" fmla="*/ 159 w 266"/>
                <a:gd name="T17" fmla="*/ 128 h 831"/>
                <a:gd name="T18" fmla="*/ 192 w 266"/>
                <a:gd name="T19" fmla="*/ 187 h 831"/>
                <a:gd name="T20" fmla="*/ 222 w 266"/>
                <a:gd name="T21" fmla="*/ 256 h 831"/>
                <a:gd name="T22" fmla="*/ 245 w 266"/>
                <a:gd name="T23" fmla="*/ 332 h 831"/>
                <a:gd name="T24" fmla="*/ 260 w 266"/>
                <a:gd name="T25" fmla="*/ 413 h 831"/>
                <a:gd name="T26" fmla="*/ 266 w 266"/>
                <a:gd name="T27" fmla="*/ 494 h 831"/>
                <a:gd name="T28" fmla="*/ 262 w 266"/>
                <a:gd name="T29" fmla="*/ 573 h 831"/>
                <a:gd name="T30" fmla="*/ 257 w 266"/>
                <a:gd name="T31" fmla="*/ 610 h 831"/>
                <a:gd name="T32" fmla="*/ 251 w 266"/>
                <a:gd name="T33" fmla="*/ 645 h 831"/>
                <a:gd name="T34" fmla="*/ 247 w 266"/>
                <a:gd name="T35" fmla="*/ 662 h 831"/>
                <a:gd name="T36" fmla="*/ 243 w 266"/>
                <a:gd name="T37" fmla="*/ 678 h 831"/>
                <a:gd name="T38" fmla="*/ 234 w 266"/>
                <a:gd name="T39" fmla="*/ 708 h 831"/>
                <a:gd name="T40" fmla="*/ 215 w 266"/>
                <a:gd name="T41" fmla="*/ 760 h 831"/>
                <a:gd name="T42" fmla="*/ 206 w 266"/>
                <a:gd name="T43" fmla="*/ 781 h 831"/>
                <a:gd name="T44" fmla="*/ 198 w 266"/>
                <a:gd name="T45" fmla="*/ 799 h 831"/>
                <a:gd name="T46" fmla="*/ 194 w 266"/>
                <a:gd name="T47" fmla="*/ 806 h 831"/>
                <a:gd name="T48" fmla="*/ 191 w 266"/>
                <a:gd name="T49" fmla="*/ 813 h 831"/>
                <a:gd name="T50" fmla="*/ 186 w 266"/>
                <a:gd name="T51" fmla="*/ 823 h 831"/>
                <a:gd name="T52" fmla="*/ 181 w 266"/>
                <a:gd name="T53" fmla="*/ 831 h 831"/>
                <a:gd name="T54" fmla="*/ 185 w 266"/>
                <a:gd name="T55" fmla="*/ 822 h 831"/>
                <a:gd name="T56" fmla="*/ 189 w 266"/>
                <a:gd name="T57" fmla="*/ 812 h 831"/>
                <a:gd name="T58" fmla="*/ 192 w 266"/>
                <a:gd name="T59" fmla="*/ 805 h 831"/>
                <a:gd name="T60" fmla="*/ 195 w 266"/>
                <a:gd name="T61" fmla="*/ 797 h 831"/>
                <a:gd name="T62" fmla="*/ 201 w 266"/>
                <a:gd name="T63" fmla="*/ 779 h 831"/>
                <a:gd name="T64" fmla="*/ 208 w 266"/>
                <a:gd name="T65" fmla="*/ 758 h 831"/>
                <a:gd name="T66" fmla="*/ 222 w 266"/>
                <a:gd name="T67" fmla="*/ 705 h 831"/>
                <a:gd name="T68" fmla="*/ 228 w 266"/>
                <a:gd name="T69" fmla="*/ 675 h 831"/>
                <a:gd name="T70" fmla="*/ 230 w 266"/>
                <a:gd name="T71" fmla="*/ 659 h 831"/>
                <a:gd name="T72" fmla="*/ 232 w 266"/>
                <a:gd name="T73" fmla="*/ 642 h 831"/>
                <a:gd name="T74" fmla="*/ 235 w 266"/>
                <a:gd name="T75" fmla="*/ 608 h 831"/>
                <a:gd name="T76" fmla="*/ 237 w 266"/>
                <a:gd name="T77" fmla="*/ 572 h 831"/>
                <a:gd name="T78" fmla="*/ 233 w 266"/>
                <a:gd name="T79" fmla="*/ 496 h 831"/>
                <a:gd name="T80" fmla="*/ 221 w 266"/>
                <a:gd name="T81" fmla="*/ 420 h 831"/>
                <a:gd name="T82" fmla="*/ 200 w 266"/>
                <a:gd name="T83" fmla="*/ 346 h 831"/>
                <a:gd name="T84" fmla="*/ 172 w 266"/>
                <a:gd name="T85" fmla="*/ 277 h 831"/>
                <a:gd name="T86" fmla="*/ 138 w 266"/>
                <a:gd name="T87" fmla="*/ 217 h 831"/>
                <a:gd name="T88" fmla="*/ 104 w 266"/>
                <a:gd name="T89" fmla="*/ 166 h 831"/>
                <a:gd name="T90" fmla="*/ 87 w 266"/>
                <a:gd name="T91" fmla="*/ 145 h 831"/>
                <a:gd name="T92" fmla="*/ 71 w 266"/>
                <a:gd name="T93" fmla="*/ 126 h 831"/>
                <a:gd name="T94" fmla="*/ 56 w 266"/>
                <a:gd name="T95" fmla="*/ 110 h 831"/>
                <a:gd name="T96" fmla="*/ 43 w 266"/>
                <a:gd name="T97" fmla="*/ 98 h 831"/>
                <a:gd name="T98" fmla="*/ 38 w 266"/>
                <a:gd name="T99" fmla="*/ 92 h 831"/>
                <a:gd name="T100" fmla="*/ 33 w 266"/>
                <a:gd name="T101" fmla="*/ 88 h 831"/>
                <a:gd name="T102" fmla="*/ 24 w 266"/>
                <a:gd name="T103" fmla="*/ 80 h 831"/>
                <a:gd name="T104" fmla="*/ 17 w 266"/>
                <a:gd name="T105" fmla="*/ 73 h 831"/>
                <a:gd name="T106" fmla="*/ 15 w 266"/>
                <a:gd name="T107" fmla="*/ 17 h 831"/>
                <a:gd name="T108" fmla="*/ 72 w 266"/>
                <a:gd name="T109" fmla="*/ 15 h 831"/>
                <a:gd name="T110" fmla="*/ 74 w 266"/>
                <a:gd name="T111" fmla="*/ 17 h 8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66" h="831">
                  <a:moveTo>
                    <a:pt x="74" y="17"/>
                  </a:moveTo>
                  <a:cubicBezTo>
                    <a:pt x="74" y="17"/>
                    <a:pt x="76" y="20"/>
                    <a:pt x="81" y="24"/>
                  </a:cubicBezTo>
                  <a:cubicBezTo>
                    <a:pt x="83" y="27"/>
                    <a:pt x="85" y="30"/>
                    <a:pt x="88" y="33"/>
                  </a:cubicBezTo>
                  <a:cubicBezTo>
                    <a:pt x="90" y="35"/>
                    <a:pt x="91" y="36"/>
                    <a:pt x="93" y="39"/>
                  </a:cubicBezTo>
                  <a:cubicBezTo>
                    <a:pt x="95" y="41"/>
                    <a:pt x="97" y="43"/>
                    <a:pt x="99" y="45"/>
                  </a:cubicBezTo>
                  <a:cubicBezTo>
                    <a:pt x="103" y="50"/>
                    <a:pt x="108" y="56"/>
                    <a:pt x="112" y="62"/>
                  </a:cubicBezTo>
                  <a:cubicBezTo>
                    <a:pt x="117" y="67"/>
                    <a:pt x="122" y="74"/>
                    <a:pt x="127" y="81"/>
                  </a:cubicBezTo>
                  <a:cubicBezTo>
                    <a:pt x="132" y="88"/>
                    <a:pt x="137" y="95"/>
                    <a:pt x="143" y="103"/>
                  </a:cubicBezTo>
                  <a:cubicBezTo>
                    <a:pt x="148" y="111"/>
                    <a:pt x="153" y="119"/>
                    <a:pt x="159" y="128"/>
                  </a:cubicBezTo>
                  <a:cubicBezTo>
                    <a:pt x="170" y="146"/>
                    <a:pt x="181" y="166"/>
                    <a:pt x="192" y="187"/>
                  </a:cubicBezTo>
                  <a:cubicBezTo>
                    <a:pt x="203" y="208"/>
                    <a:pt x="213" y="232"/>
                    <a:pt x="222" y="256"/>
                  </a:cubicBezTo>
                  <a:cubicBezTo>
                    <a:pt x="231" y="280"/>
                    <a:pt x="239" y="306"/>
                    <a:pt x="245" y="332"/>
                  </a:cubicBezTo>
                  <a:cubicBezTo>
                    <a:pt x="252" y="359"/>
                    <a:pt x="257" y="386"/>
                    <a:pt x="260" y="413"/>
                  </a:cubicBezTo>
                  <a:cubicBezTo>
                    <a:pt x="264" y="440"/>
                    <a:pt x="265" y="468"/>
                    <a:pt x="266" y="494"/>
                  </a:cubicBezTo>
                  <a:cubicBezTo>
                    <a:pt x="266" y="521"/>
                    <a:pt x="265" y="548"/>
                    <a:pt x="262" y="573"/>
                  </a:cubicBezTo>
                  <a:cubicBezTo>
                    <a:pt x="261" y="586"/>
                    <a:pt x="259" y="598"/>
                    <a:pt x="257" y="610"/>
                  </a:cubicBezTo>
                  <a:cubicBezTo>
                    <a:pt x="255" y="622"/>
                    <a:pt x="253" y="634"/>
                    <a:pt x="251" y="645"/>
                  </a:cubicBezTo>
                  <a:cubicBezTo>
                    <a:pt x="249" y="651"/>
                    <a:pt x="248" y="657"/>
                    <a:pt x="247" y="662"/>
                  </a:cubicBezTo>
                  <a:cubicBezTo>
                    <a:pt x="245" y="668"/>
                    <a:pt x="244" y="673"/>
                    <a:pt x="243" y="678"/>
                  </a:cubicBezTo>
                  <a:cubicBezTo>
                    <a:pt x="240" y="689"/>
                    <a:pt x="237" y="699"/>
                    <a:pt x="234" y="708"/>
                  </a:cubicBezTo>
                  <a:cubicBezTo>
                    <a:pt x="228" y="728"/>
                    <a:pt x="221" y="745"/>
                    <a:pt x="215" y="760"/>
                  </a:cubicBezTo>
                  <a:cubicBezTo>
                    <a:pt x="212" y="768"/>
                    <a:pt x="209" y="775"/>
                    <a:pt x="206" y="781"/>
                  </a:cubicBezTo>
                  <a:cubicBezTo>
                    <a:pt x="203" y="788"/>
                    <a:pt x="200" y="793"/>
                    <a:pt x="198" y="799"/>
                  </a:cubicBezTo>
                  <a:cubicBezTo>
                    <a:pt x="197" y="801"/>
                    <a:pt x="195" y="804"/>
                    <a:pt x="194" y="806"/>
                  </a:cubicBezTo>
                  <a:cubicBezTo>
                    <a:pt x="193" y="808"/>
                    <a:pt x="192" y="811"/>
                    <a:pt x="191" y="813"/>
                  </a:cubicBezTo>
                  <a:cubicBezTo>
                    <a:pt x="189" y="817"/>
                    <a:pt x="187" y="820"/>
                    <a:pt x="186" y="823"/>
                  </a:cubicBezTo>
                  <a:cubicBezTo>
                    <a:pt x="183" y="828"/>
                    <a:pt x="181" y="831"/>
                    <a:pt x="181" y="831"/>
                  </a:cubicBezTo>
                  <a:cubicBezTo>
                    <a:pt x="181" y="831"/>
                    <a:pt x="182" y="828"/>
                    <a:pt x="185" y="822"/>
                  </a:cubicBezTo>
                  <a:cubicBezTo>
                    <a:pt x="186" y="820"/>
                    <a:pt x="187" y="816"/>
                    <a:pt x="189" y="812"/>
                  </a:cubicBezTo>
                  <a:cubicBezTo>
                    <a:pt x="190" y="810"/>
                    <a:pt x="191" y="808"/>
                    <a:pt x="192" y="805"/>
                  </a:cubicBezTo>
                  <a:cubicBezTo>
                    <a:pt x="193" y="803"/>
                    <a:pt x="194" y="800"/>
                    <a:pt x="195" y="797"/>
                  </a:cubicBezTo>
                  <a:cubicBezTo>
                    <a:pt x="197" y="792"/>
                    <a:pt x="199" y="786"/>
                    <a:pt x="201" y="779"/>
                  </a:cubicBezTo>
                  <a:cubicBezTo>
                    <a:pt x="203" y="773"/>
                    <a:pt x="206" y="765"/>
                    <a:pt x="208" y="758"/>
                  </a:cubicBezTo>
                  <a:cubicBezTo>
                    <a:pt x="213" y="742"/>
                    <a:pt x="218" y="725"/>
                    <a:pt x="222" y="705"/>
                  </a:cubicBezTo>
                  <a:cubicBezTo>
                    <a:pt x="224" y="696"/>
                    <a:pt x="226" y="685"/>
                    <a:pt x="228" y="675"/>
                  </a:cubicBezTo>
                  <a:cubicBezTo>
                    <a:pt x="229" y="670"/>
                    <a:pt x="229" y="664"/>
                    <a:pt x="230" y="659"/>
                  </a:cubicBezTo>
                  <a:cubicBezTo>
                    <a:pt x="231" y="653"/>
                    <a:pt x="232" y="648"/>
                    <a:pt x="232" y="642"/>
                  </a:cubicBezTo>
                  <a:cubicBezTo>
                    <a:pt x="233" y="631"/>
                    <a:pt x="235" y="620"/>
                    <a:pt x="235" y="608"/>
                  </a:cubicBezTo>
                  <a:cubicBezTo>
                    <a:pt x="236" y="596"/>
                    <a:pt x="237" y="584"/>
                    <a:pt x="237" y="572"/>
                  </a:cubicBezTo>
                  <a:cubicBezTo>
                    <a:pt x="237" y="547"/>
                    <a:pt x="236" y="522"/>
                    <a:pt x="233" y="496"/>
                  </a:cubicBezTo>
                  <a:cubicBezTo>
                    <a:pt x="231" y="471"/>
                    <a:pt x="227" y="445"/>
                    <a:pt x="221" y="420"/>
                  </a:cubicBezTo>
                  <a:cubicBezTo>
                    <a:pt x="215" y="395"/>
                    <a:pt x="208" y="370"/>
                    <a:pt x="200" y="346"/>
                  </a:cubicBezTo>
                  <a:cubicBezTo>
                    <a:pt x="191" y="322"/>
                    <a:pt x="182" y="299"/>
                    <a:pt x="172" y="277"/>
                  </a:cubicBezTo>
                  <a:cubicBezTo>
                    <a:pt x="161" y="256"/>
                    <a:pt x="150" y="235"/>
                    <a:pt x="138" y="217"/>
                  </a:cubicBezTo>
                  <a:cubicBezTo>
                    <a:pt x="127" y="198"/>
                    <a:pt x="115" y="181"/>
                    <a:pt x="104" y="166"/>
                  </a:cubicBezTo>
                  <a:cubicBezTo>
                    <a:pt x="98" y="159"/>
                    <a:pt x="92" y="151"/>
                    <a:pt x="87" y="145"/>
                  </a:cubicBezTo>
                  <a:cubicBezTo>
                    <a:pt x="81" y="138"/>
                    <a:pt x="76" y="132"/>
                    <a:pt x="71" y="126"/>
                  </a:cubicBezTo>
                  <a:cubicBezTo>
                    <a:pt x="65" y="120"/>
                    <a:pt x="60" y="115"/>
                    <a:pt x="56" y="110"/>
                  </a:cubicBezTo>
                  <a:cubicBezTo>
                    <a:pt x="51" y="106"/>
                    <a:pt x="47" y="102"/>
                    <a:pt x="43" y="98"/>
                  </a:cubicBezTo>
                  <a:cubicBezTo>
                    <a:pt x="42" y="96"/>
                    <a:pt x="40" y="94"/>
                    <a:pt x="38" y="92"/>
                  </a:cubicBezTo>
                  <a:cubicBezTo>
                    <a:pt x="36" y="91"/>
                    <a:pt x="34" y="89"/>
                    <a:pt x="33" y="88"/>
                  </a:cubicBezTo>
                  <a:cubicBezTo>
                    <a:pt x="30" y="84"/>
                    <a:pt x="27" y="82"/>
                    <a:pt x="24" y="80"/>
                  </a:cubicBezTo>
                  <a:cubicBezTo>
                    <a:pt x="20" y="75"/>
                    <a:pt x="17" y="73"/>
                    <a:pt x="17" y="73"/>
                  </a:cubicBezTo>
                  <a:cubicBezTo>
                    <a:pt x="1" y="58"/>
                    <a:pt x="0" y="33"/>
                    <a:pt x="15" y="17"/>
                  </a:cubicBezTo>
                  <a:cubicBezTo>
                    <a:pt x="30" y="1"/>
                    <a:pt x="55" y="0"/>
                    <a:pt x="72" y="15"/>
                  </a:cubicBezTo>
                  <a:cubicBezTo>
                    <a:pt x="72" y="15"/>
                    <a:pt x="73" y="16"/>
                    <a:pt x="74" y="17"/>
                  </a:cubicBezTo>
                  <a:close/>
                </a:path>
              </a:pathLst>
            </a:custGeom>
            <a:solidFill>
              <a:srgbClr val="4CDA6C">
                <a:lumMod val="75000"/>
              </a:srgbClr>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gency FB" panose="020B0503020202020204" pitchFamily="34" charset="0"/>
                <a:ea typeface="微软雅黑" panose="020B0503020204020204" pitchFamily="34" charset="-122"/>
                <a:cs typeface="+mn-ea"/>
                <a:sym typeface="Agency FB" panose="020B0503020202020204" pitchFamily="34" charset="0"/>
              </a:endParaRPr>
            </a:p>
          </p:txBody>
        </p:sp>
        <p:sp>
          <p:nvSpPr>
            <p:cNvPr id="32" name="Freeform 211">
              <a:extLst>
                <a:ext uri="{FF2B5EF4-FFF2-40B4-BE49-F238E27FC236}">
                  <a16:creationId xmlns:a16="http://schemas.microsoft.com/office/drawing/2014/main" id="{3BD99BCD-A7C5-4771-B9BC-8952EB5E9B72}"/>
                </a:ext>
              </a:extLst>
            </p:cNvPr>
            <p:cNvSpPr>
              <a:spLocks/>
            </p:cNvSpPr>
            <p:nvPr/>
          </p:nvSpPr>
          <p:spPr bwMode="auto">
            <a:xfrm>
              <a:off x="3791465" y="3207000"/>
              <a:ext cx="235399" cy="217136"/>
            </a:xfrm>
            <a:custGeom>
              <a:avLst/>
              <a:gdLst>
                <a:gd name="T0" fmla="*/ 93 w 232"/>
                <a:gd name="T1" fmla="*/ 214 h 214"/>
                <a:gd name="T2" fmla="*/ 0 w 232"/>
                <a:gd name="T3" fmla="*/ 0 h 214"/>
                <a:gd name="T4" fmla="*/ 232 w 232"/>
                <a:gd name="T5" fmla="*/ 27 h 214"/>
                <a:gd name="T6" fmla="*/ 93 w 232"/>
                <a:gd name="T7" fmla="*/ 214 h 214"/>
              </a:gdLst>
              <a:ahLst/>
              <a:cxnLst>
                <a:cxn ang="0">
                  <a:pos x="T0" y="T1"/>
                </a:cxn>
                <a:cxn ang="0">
                  <a:pos x="T2" y="T3"/>
                </a:cxn>
                <a:cxn ang="0">
                  <a:pos x="T4" y="T5"/>
                </a:cxn>
                <a:cxn ang="0">
                  <a:pos x="T6" y="T7"/>
                </a:cxn>
              </a:cxnLst>
              <a:rect l="0" t="0" r="r" b="b"/>
              <a:pathLst>
                <a:path w="232" h="214">
                  <a:moveTo>
                    <a:pt x="93" y="214"/>
                  </a:moveTo>
                  <a:lnTo>
                    <a:pt x="0" y="0"/>
                  </a:lnTo>
                  <a:lnTo>
                    <a:pt x="232" y="27"/>
                  </a:lnTo>
                  <a:lnTo>
                    <a:pt x="93" y="214"/>
                  </a:lnTo>
                  <a:close/>
                </a:path>
              </a:pathLst>
            </a:custGeom>
            <a:solidFill>
              <a:srgbClr val="4CDA6C">
                <a:lumMod val="75000"/>
              </a:srgbClr>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gency FB" panose="020B0503020202020204" pitchFamily="34" charset="0"/>
                <a:ea typeface="微软雅黑" panose="020B0503020204020204" pitchFamily="34" charset="-122"/>
                <a:cs typeface="+mn-ea"/>
                <a:sym typeface="Agency FB" panose="020B0503020202020204" pitchFamily="34" charset="0"/>
              </a:endParaRPr>
            </a:p>
          </p:txBody>
        </p:sp>
        <p:sp>
          <p:nvSpPr>
            <p:cNvPr id="33" name="Freeform 212">
              <a:extLst>
                <a:ext uri="{FF2B5EF4-FFF2-40B4-BE49-F238E27FC236}">
                  <a16:creationId xmlns:a16="http://schemas.microsoft.com/office/drawing/2014/main" id="{63D31661-385A-4DA5-B859-97DA22AA4BA9}"/>
                </a:ext>
              </a:extLst>
            </p:cNvPr>
            <p:cNvSpPr>
              <a:spLocks/>
            </p:cNvSpPr>
            <p:nvPr/>
          </p:nvSpPr>
          <p:spPr bwMode="auto">
            <a:xfrm>
              <a:off x="1792600" y="2538344"/>
              <a:ext cx="253663" cy="550957"/>
            </a:xfrm>
            <a:custGeom>
              <a:avLst/>
              <a:gdLst>
                <a:gd name="T0" fmla="*/ 300 w 320"/>
                <a:gd name="T1" fmla="*/ 65 h 698"/>
                <a:gd name="T2" fmla="*/ 293 w 320"/>
                <a:gd name="T3" fmla="*/ 69 h 698"/>
                <a:gd name="T4" fmla="*/ 284 w 320"/>
                <a:gd name="T5" fmla="*/ 75 h 698"/>
                <a:gd name="T6" fmla="*/ 279 w 320"/>
                <a:gd name="T7" fmla="*/ 78 h 698"/>
                <a:gd name="T8" fmla="*/ 273 w 320"/>
                <a:gd name="T9" fmla="*/ 82 h 698"/>
                <a:gd name="T10" fmla="*/ 260 w 320"/>
                <a:gd name="T11" fmla="*/ 91 h 698"/>
                <a:gd name="T12" fmla="*/ 244 w 320"/>
                <a:gd name="T13" fmla="*/ 102 h 698"/>
                <a:gd name="T14" fmla="*/ 227 w 320"/>
                <a:gd name="T15" fmla="*/ 115 h 698"/>
                <a:gd name="T16" fmla="*/ 208 w 320"/>
                <a:gd name="T17" fmla="*/ 131 h 698"/>
                <a:gd name="T18" fmla="*/ 169 w 320"/>
                <a:gd name="T19" fmla="*/ 169 h 698"/>
                <a:gd name="T20" fmla="*/ 130 w 320"/>
                <a:gd name="T21" fmla="*/ 216 h 698"/>
                <a:gd name="T22" fmla="*/ 93 w 320"/>
                <a:gd name="T23" fmla="*/ 271 h 698"/>
                <a:gd name="T24" fmla="*/ 62 w 320"/>
                <a:gd name="T25" fmla="*/ 332 h 698"/>
                <a:gd name="T26" fmla="*/ 39 w 320"/>
                <a:gd name="T27" fmla="*/ 397 h 698"/>
                <a:gd name="T28" fmla="*/ 23 w 320"/>
                <a:gd name="T29" fmla="*/ 462 h 698"/>
                <a:gd name="T30" fmla="*/ 19 w 320"/>
                <a:gd name="T31" fmla="*/ 494 h 698"/>
                <a:gd name="T32" fmla="*/ 16 w 320"/>
                <a:gd name="T33" fmla="*/ 525 h 698"/>
                <a:gd name="T34" fmla="*/ 15 w 320"/>
                <a:gd name="T35" fmla="*/ 554 h 698"/>
                <a:gd name="T36" fmla="*/ 15 w 320"/>
                <a:gd name="T37" fmla="*/ 582 h 698"/>
                <a:gd name="T38" fmla="*/ 18 w 320"/>
                <a:gd name="T39" fmla="*/ 630 h 698"/>
                <a:gd name="T40" fmla="*/ 21 w 320"/>
                <a:gd name="T41" fmla="*/ 649 h 698"/>
                <a:gd name="T42" fmla="*/ 24 w 320"/>
                <a:gd name="T43" fmla="*/ 666 h 698"/>
                <a:gd name="T44" fmla="*/ 25 w 320"/>
                <a:gd name="T45" fmla="*/ 674 h 698"/>
                <a:gd name="T46" fmla="*/ 26 w 320"/>
                <a:gd name="T47" fmla="*/ 680 h 698"/>
                <a:gd name="T48" fmla="*/ 29 w 320"/>
                <a:gd name="T49" fmla="*/ 690 h 698"/>
                <a:gd name="T50" fmla="*/ 30 w 320"/>
                <a:gd name="T51" fmla="*/ 698 h 698"/>
                <a:gd name="T52" fmla="*/ 28 w 320"/>
                <a:gd name="T53" fmla="*/ 690 h 698"/>
                <a:gd name="T54" fmla="*/ 25 w 320"/>
                <a:gd name="T55" fmla="*/ 680 h 698"/>
                <a:gd name="T56" fmla="*/ 23 w 320"/>
                <a:gd name="T57" fmla="*/ 674 h 698"/>
                <a:gd name="T58" fmla="*/ 21 w 320"/>
                <a:gd name="T59" fmla="*/ 667 h 698"/>
                <a:gd name="T60" fmla="*/ 17 w 320"/>
                <a:gd name="T61" fmla="*/ 650 h 698"/>
                <a:gd name="T62" fmla="*/ 12 w 320"/>
                <a:gd name="T63" fmla="*/ 630 h 698"/>
                <a:gd name="T64" fmla="*/ 5 w 320"/>
                <a:gd name="T65" fmla="*/ 582 h 698"/>
                <a:gd name="T66" fmla="*/ 2 w 320"/>
                <a:gd name="T67" fmla="*/ 554 h 698"/>
                <a:gd name="T68" fmla="*/ 1 w 320"/>
                <a:gd name="T69" fmla="*/ 524 h 698"/>
                <a:gd name="T70" fmla="*/ 1 w 320"/>
                <a:gd name="T71" fmla="*/ 493 h 698"/>
                <a:gd name="T72" fmla="*/ 3 w 320"/>
                <a:gd name="T73" fmla="*/ 460 h 698"/>
                <a:gd name="T74" fmla="*/ 13 w 320"/>
                <a:gd name="T75" fmla="*/ 391 h 698"/>
                <a:gd name="T76" fmla="*/ 32 w 320"/>
                <a:gd name="T77" fmla="*/ 321 h 698"/>
                <a:gd name="T78" fmla="*/ 59 w 320"/>
                <a:gd name="T79" fmla="*/ 253 h 698"/>
                <a:gd name="T80" fmla="*/ 93 w 320"/>
                <a:gd name="T81" fmla="*/ 191 h 698"/>
                <a:gd name="T82" fmla="*/ 131 w 320"/>
                <a:gd name="T83" fmla="*/ 137 h 698"/>
                <a:gd name="T84" fmla="*/ 170 w 320"/>
                <a:gd name="T85" fmla="*/ 91 h 698"/>
                <a:gd name="T86" fmla="*/ 189 w 320"/>
                <a:gd name="T87" fmla="*/ 72 h 698"/>
                <a:gd name="T88" fmla="*/ 207 w 320"/>
                <a:gd name="T89" fmla="*/ 56 h 698"/>
                <a:gd name="T90" fmla="*/ 223 w 320"/>
                <a:gd name="T91" fmla="*/ 42 h 698"/>
                <a:gd name="T92" fmla="*/ 237 w 320"/>
                <a:gd name="T93" fmla="*/ 31 h 698"/>
                <a:gd name="T94" fmla="*/ 244 w 320"/>
                <a:gd name="T95" fmla="*/ 26 h 698"/>
                <a:gd name="T96" fmla="*/ 249 w 320"/>
                <a:gd name="T97" fmla="*/ 22 h 698"/>
                <a:gd name="T98" fmla="*/ 257 w 320"/>
                <a:gd name="T99" fmla="*/ 16 h 698"/>
                <a:gd name="T100" fmla="*/ 264 w 320"/>
                <a:gd name="T101" fmla="*/ 11 h 698"/>
                <a:gd name="T102" fmla="*/ 310 w 320"/>
                <a:gd name="T103" fmla="*/ 18 h 698"/>
                <a:gd name="T104" fmla="*/ 302 w 320"/>
                <a:gd name="T105" fmla="*/ 63 h 698"/>
                <a:gd name="T106" fmla="*/ 300 w 320"/>
                <a:gd name="T107" fmla="*/ 65 h 6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20" h="698">
                  <a:moveTo>
                    <a:pt x="300" y="65"/>
                  </a:moveTo>
                  <a:cubicBezTo>
                    <a:pt x="300" y="65"/>
                    <a:pt x="298" y="67"/>
                    <a:pt x="293" y="69"/>
                  </a:cubicBezTo>
                  <a:cubicBezTo>
                    <a:pt x="290" y="71"/>
                    <a:pt x="288" y="73"/>
                    <a:pt x="284" y="75"/>
                  </a:cubicBezTo>
                  <a:cubicBezTo>
                    <a:pt x="282" y="76"/>
                    <a:pt x="280" y="77"/>
                    <a:pt x="279" y="78"/>
                  </a:cubicBezTo>
                  <a:cubicBezTo>
                    <a:pt x="277" y="79"/>
                    <a:pt x="275" y="80"/>
                    <a:pt x="273" y="82"/>
                  </a:cubicBezTo>
                  <a:cubicBezTo>
                    <a:pt x="269" y="84"/>
                    <a:pt x="265" y="87"/>
                    <a:pt x="260" y="91"/>
                  </a:cubicBezTo>
                  <a:cubicBezTo>
                    <a:pt x="255" y="94"/>
                    <a:pt x="250" y="98"/>
                    <a:pt x="244" y="102"/>
                  </a:cubicBezTo>
                  <a:cubicBezTo>
                    <a:pt x="239" y="106"/>
                    <a:pt x="233" y="110"/>
                    <a:pt x="227" y="115"/>
                  </a:cubicBezTo>
                  <a:cubicBezTo>
                    <a:pt x="221" y="120"/>
                    <a:pt x="215" y="125"/>
                    <a:pt x="208" y="131"/>
                  </a:cubicBezTo>
                  <a:cubicBezTo>
                    <a:pt x="196" y="142"/>
                    <a:pt x="182" y="155"/>
                    <a:pt x="169" y="169"/>
                  </a:cubicBezTo>
                  <a:cubicBezTo>
                    <a:pt x="156" y="183"/>
                    <a:pt x="143" y="199"/>
                    <a:pt x="130" y="216"/>
                  </a:cubicBezTo>
                  <a:cubicBezTo>
                    <a:pt x="117" y="233"/>
                    <a:pt x="105" y="252"/>
                    <a:pt x="93" y="271"/>
                  </a:cubicBezTo>
                  <a:cubicBezTo>
                    <a:pt x="82" y="291"/>
                    <a:pt x="72" y="311"/>
                    <a:pt x="62" y="332"/>
                  </a:cubicBezTo>
                  <a:cubicBezTo>
                    <a:pt x="53" y="353"/>
                    <a:pt x="45" y="375"/>
                    <a:pt x="39" y="397"/>
                  </a:cubicBezTo>
                  <a:cubicBezTo>
                    <a:pt x="32" y="419"/>
                    <a:pt x="27" y="441"/>
                    <a:pt x="23" y="462"/>
                  </a:cubicBezTo>
                  <a:cubicBezTo>
                    <a:pt x="22" y="473"/>
                    <a:pt x="20" y="484"/>
                    <a:pt x="19" y="494"/>
                  </a:cubicBezTo>
                  <a:cubicBezTo>
                    <a:pt x="17" y="505"/>
                    <a:pt x="17" y="515"/>
                    <a:pt x="16" y="525"/>
                  </a:cubicBezTo>
                  <a:cubicBezTo>
                    <a:pt x="15" y="535"/>
                    <a:pt x="15" y="545"/>
                    <a:pt x="15" y="554"/>
                  </a:cubicBezTo>
                  <a:cubicBezTo>
                    <a:pt x="15" y="564"/>
                    <a:pt x="14" y="573"/>
                    <a:pt x="15" y="582"/>
                  </a:cubicBezTo>
                  <a:cubicBezTo>
                    <a:pt x="15" y="599"/>
                    <a:pt x="17" y="615"/>
                    <a:pt x="18" y="630"/>
                  </a:cubicBezTo>
                  <a:cubicBezTo>
                    <a:pt x="19" y="637"/>
                    <a:pt x="20" y="643"/>
                    <a:pt x="21" y="649"/>
                  </a:cubicBezTo>
                  <a:cubicBezTo>
                    <a:pt x="22" y="656"/>
                    <a:pt x="23" y="661"/>
                    <a:pt x="24" y="666"/>
                  </a:cubicBezTo>
                  <a:cubicBezTo>
                    <a:pt x="24" y="669"/>
                    <a:pt x="25" y="671"/>
                    <a:pt x="25" y="674"/>
                  </a:cubicBezTo>
                  <a:cubicBezTo>
                    <a:pt x="26" y="676"/>
                    <a:pt x="26" y="678"/>
                    <a:pt x="26" y="680"/>
                  </a:cubicBezTo>
                  <a:cubicBezTo>
                    <a:pt x="27" y="684"/>
                    <a:pt x="28" y="687"/>
                    <a:pt x="29" y="690"/>
                  </a:cubicBezTo>
                  <a:cubicBezTo>
                    <a:pt x="30" y="695"/>
                    <a:pt x="30" y="698"/>
                    <a:pt x="30" y="698"/>
                  </a:cubicBezTo>
                  <a:cubicBezTo>
                    <a:pt x="30" y="698"/>
                    <a:pt x="30" y="695"/>
                    <a:pt x="28" y="690"/>
                  </a:cubicBezTo>
                  <a:cubicBezTo>
                    <a:pt x="27" y="687"/>
                    <a:pt x="26" y="684"/>
                    <a:pt x="25" y="680"/>
                  </a:cubicBezTo>
                  <a:cubicBezTo>
                    <a:pt x="24" y="678"/>
                    <a:pt x="24" y="676"/>
                    <a:pt x="23" y="674"/>
                  </a:cubicBezTo>
                  <a:cubicBezTo>
                    <a:pt x="22" y="672"/>
                    <a:pt x="22" y="669"/>
                    <a:pt x="21" y="667"/>
                  </a:cubicBezTo>
                  <a:cubicBezTo>
                    <a:pt x="20" y="662"/>
                    <a:pt x="18" y="656"/>
                    <a:pt x="17" y="650"/>
                  </a:cubicBezTo>
                  <a:cubicBezTo>
                    <a:pt x="15" y="644"/>
                    <a:pt x="14" y="638"/>
                    <a:pt x="12" y="630"/>
                  </a:cubicBezTo>
                  <a:cubicBezTo>
                    <a:pt x="10" y="616"/>
                    <a:pt x="7" y="600"/>
                    <a:pt x="5" y="582"/>
                  </a:cubicBezTo>
                  <a:cubicBezTo>
                    <a:pt x="4" y="573"/>
                    <a:pt x="3" y="564"/>
                    <a:pt x="2" y="554"/>
                  </a:cubicBezTo>
                  <a:cubicBezTo>
                    <a:pt x="2" y="545"/>
                    <a:pt x="1" y="535"/>
                    <a:pt x="1" y="524"/>
                  </a:cubicBezTo>
                  <a:cubicBezTo>
                    <a:pt x="1" y="514"/>
                    <a:pt x="0" y="504"/>
                    <a:pt x="1" y="493"/>
                  </a:cubicBezTo>
                  <a:cubicBezTo>
                    <a:pt x="1" y="482"/>
                    <a:pt x="2" y="471"/>
                    <a:pt x="3" y="460"/>
                  </a:cubicBezTo>
                  <a:cubicBezTo>
                    <a:pt x="5" y="437"/>
                    <a:pt x="8" y="414"/>
                    <a:pt x="13" y="391"/>
                  </a:cubicBezTo>
                  <a:cubicBezTo>
                    <a:pt x="18" y="367"/>
                    <a:pt x="24" y="344"/>
                    <a:pt x="32" y="321"/>
                  </a:cubicBezTo>
                  <a:cubicBezTo>
                    <a:pt x="40" y="298"/>
                    <a:pt x="49" y="275"/>
                    <a:pt x="59" y="253"/>
                  </a:cubicBezTo>
                  <a:cubicBezTo>
                    <a:pt x="69" y="231"/>
                    <a:pt x="81" y="211"/>
                    <a:pt x="93" y="191"/>
                  </a:cubicBezTo>
                  <a:cubicBezTo>
                    <a:pt x="105" y="172"/>
                    <a:pt x="118" y="153"/>
                    <a:pt x="131" y="137"/>
                  </a:cubicBezTo>
                  <a:cubicBezTo>
                    <a:pt x="144" y="120"/>
                    <a:pt x="158" y="105"/>
                    <a:pt x="170" y="91"/>
                  </a:cubicBezTo>
                  <a:cubicBezTo>
                    <a:pt x="177" y="85"/>
                    <a:pt x="183" y="78"/>
                    <a:pt x="189" y="72"/>
                  </a:cubicBezTo>
                  <a:cubicBezTo>
                    <a:pt x="195" y="67"/>
                    <a:pt x="201" y="61"/>
                    <a:pt x="207" y="56"/>
                  </a:cubicBezTo>
                  <a:cubicBezTo>
                    <a:pt x="213" y="51"/>
                    <a:pt x="218" y="46"/>
                    <a:pt x="223" y="42"/>
                  </a:cubicBezTo>
                  <a:cubicBezTo>
                    <a:pt x="228" y="38"/>
                    <a:pt x="233" y="34"/>
                    <a:pt x="237" y="31"/>
                  </a:cubicBezTo>
                  <a:cubicBezTo>
                    <a:pt x="240" y="29"/>
                    <a:pt x="242" y="27"/>
                    <a:pt x="244" y="26"/>
                  </a:cubicBezTo>
                  <a:cubicBezTo>
                    <a:pt x="246" y="24"/>
                    <a:pt x="247" y="23"/>
                    <a:pt x="249" y="22"/>
                  </a:cubicBezTo>
                  <a:cubicBezTo>
                    <a:pt x="252" y="19"/>
                    <a:pt x="255" y="17"/>
                    <a:pt x="257" y="16"/>
                  </a:cubicBezTo>
                  <a:cubicBezTo>
                    <a:pt x="262" y="13"/>
                    <a:pt x="264" y="11"/>
                    <a:pt x="264" y="11"/>
                  </a:cubicBezTo>
                  <a:cubicBezTo>
                    <a:pt x="279" y="0"/>
                    <a:pt x="299" y="3"/>
                    <a:pt x="310" y="18"/>
                  </a:cubicBezTo>
                  <a:cubicBezTo>
                    <a:pt x="320" y="32"/>
                    <a:pt x="317" y="53"/>
                    <a:pt x="302" y="63"/>
                  </a:cubicBezTo>
                  <a:cubicBezTo>
                    <a:pt x="302" y="64"/>
                    <a:pt x="301" y="65"/>
                    <a:pt x="300" y="65"/>
                  </a:cubicBez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gency FB" panose="020B0503020202020204" pitchFamily="34" charset="0"/>
                <a:ea typeface="微软雅黑" panose="020B0503020204020204" pitchFamily="34" charset="-122"/>
                <a:cs typeface="+mn-ea"/>
                <a:sym typeface="Agency FB" panose="020B0503020202020204" pitchFamily="34" charset="0"/>
              </a:endParaRPr>
            </a:p>
          </p:txBody>
        </p:sp>
        <p:sp>
          <p:nvSpPr>
            <p:cNvPr id="34" name="Freeform 213">
              <a:extLst>
                <a:ext uri="{FF2B5EF4-FFF2-40B4-BE49-F238E27FC236}">
                  <a16:creationId xmlns:a16="http://schemas.microsoft.com/office/drawing/2014/main" id="{AF034507-5D4B-4166-BC57-89AA17E2E1E9}"/>
                </a:ext>
              </a:extLst>
            </p:cNvPr>
            <p:cNvSpPr>
              <a:spLocks/>
            </p:cNvSpPr>
            <p:nvPr/>
          </p:nvSpPr>
          <p:spPr bwMode="auto">
            <a:xfrm>
              <a:off x="1951900" y="2496743"/>
              <a:ext cx="188725" cy="171477"/>
            </a:xfrm>
            <a:custGeom>
              <a:avLst/>
              <a:gdLst>
                <a:gd name="T0" fmla="*/ 0 w 186"/>
                <a:gd name="T1" fmla="*/ 0 h 169"/>
                <a:gd name="T2" fmla="*/ 186 w 186"/>
                <a:gd name="T3" fmla="*/ 16 h 169"/>
                <a:gd name="T4" fmla="*/ 80 w 186"/>
                <a:gd name="T5" fmla="*/ 169 h 169"/>
                <a:gd name="T6" fmla="*/ 0 w 186"/>
                <a:gd name="T7" fmla="*/ 0 h 169"/>
              </a:gdLst>
              <a:ahLst/>
              <a:cxnLst>
                <a:cxn ang="0">
                  <a:pos x="T0" y="T1"/>
                </a:cxn>
                <a:cxn ang="0">
                  <a:pos x="T2" y="T3"/>
                </a:cxn>
                <a:cxn ang="0">
                  <a:pos x="T4" y="T5"/>
                </a:cxn>
                <a:cxn ang="0">
                  <a:pos x="T6" y="T7"/>
                </a:cxn>
              </a:cxnLst>
              <a:rect l="0" t="0" r="r" b="b"/>
              <a:pathLst>
                <a:path w="186" h="169">
                  <a:moveTo>
                    <a:pt x="0" y="0"/>
                  </a:moveTo>
                  <a:lnTo>
                    <a:pt x="186" y="16"/>
                  </a:lnTo>
                  <a:lnTo>
                    <a:pt x="80" y="169"/>
                  </a:lnTo>
                  <a:lnTo>
                    <a:pt x="0" y="0"/>
                  </a:ln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gency FB" panose="020B0503020202020204" pitchFamily="34" charset="0"/>
                <a:ea typeface="微软雅黑" panose="020B0503020204020204" pitchFamily="34" charset="-122"/>
                <a:cs typeface="+mn-ea"/>
                <a:sym typeface="Agency FB" panose="020B0503020202020204" pitchFamily="34" charset="0"/>
              </a:endParaRPr>
            </a:p>
          </p:txBody>
        </p:sp>
        <p:sp>
          <p:nvSpPr>
            <p:cNvPr id="35" name="Freeform 216">
              <a:extLst>
                <a:ext uri="{FF2B5EF4-FFF2-40B4-BE49-F238E27FC236}">
                  <a16:creationId xmlns:a16="http://schemas.microsoft.com/office/drawing/2014/main" id="{9F2049A3-1000-4F04-B6CF-6F38353C4F20}"/>
                </a:ext>
              </a:extLst>
            </p:cNvPr>
            <p:cNvSpPr>
              <a:spLocks/>
            </p:cNvSpPr>
            <p:nvPr/>
          </p:nvSpPr>
          <p:spPr bwMode="auto">
            <a:xfrm>
              <a:off x="3193835" y="5232247"/>
              <a:ext cx="61893" cy="157271"/>
            </a:xfrm>
            <a:custGeom>
              <a:avLst/>
              <a:gdLst>
                <a:gd name="T0" fmla="*/ 50 w 78"/>
                <a:gd name="T1" fmla="*/ 193 h 200"/>
                <a:gd name="T2" fmla="*/ 44 w 78"/>
                <a:gd name="T3" fmla="*/ 187 h 200"/>
                <a:gd name="T4" fmla="*/ 41 w 78"/>
                <a:gd name="T5" fmla="*/ 183 h 200"/>
                <a:gd name="T6" fmla="*/ 38 w 78"/>
                <a:gd name="T7" fmla="*/ 178 h 200"/>
                <a:gd name="T8" fmla="*/ 34 w 78"/>
                <a:gd name="T9" fmla="*/ 173 h 200"/>
                <a:gd name="T10" fmla="*/ 30 w 78"/>
                <a:gd name="T11" fmla="*/ 167 h 200"/>
                <a:gd name="T12" fmla="*/ 22 w 78"/>
                <a:gd name="T13" fmla="*/ 153 h 200"/>
                <a:gd name="T14" fmla="*/ 18 w 78"/>
                <a:gd name="T15" fmla="*/ 145 h 200"/>
                <a:gd name="T16" fmla="*/ 15 w 78"/>
                <a:gd name="T17" fmla="*/ 137 h 200"/>
                <a:gd name="T18" fmla="*/ 11 w 78"/>
                <a:gd name="T19" fmla="*/ 128 h 200"/>
                <a:gd name="T20" fmla="*/ 9 w 78"/>
                <a:gd name="T21" fmla="*/ 119 h 200"/>
                <a:gd name="T22" fmla="*/ 7 w 78"/>
                <a:gd name="T23" fmla="*/ 114 h 200"/>
                <a:gd name="T24" fmla="*/ 6 w 78"/>
                <a:gd name="T25" fmla="*/ 110 h 200"/>
                <a:gd name="T26" fmla="*/ 4 w 78"/>
                <a:gd name="T27" fmla="*/ 100 h 200"/>
                <a:gd name="T28" fmla="*/ 2 w 78"/>
                <a:gd name="T29" fmla="*/ 91 h 200"/>
                <a:gd name="T30" fmla="*/ 1 w 78"/>
                <a:gd name="T31" fmla="*/ 81 h 200"/>
                <a:gd name="T32" fmla="*/ 1 w 78"/>
                <a:gd name="T33" fmla="*/ 76 h 200"/>
                <a:gd name="T34" fmla="*/ 1 w 78"/>
                <a:gd name="T35" fmla="*/ 72 h 200"/>
                <a:gd name="T36" fmla="*/ 0 w 78"/>
                <a:gd name="T37" fmla="*/ 63 h 200"/>
                <a:gd name="T38" fmla="*/ 1 w 78"/>
                <a:gd name="T39" fmla="*/ 46 h 200"/>
                <a:gd name="T40" fmla="*/ 2 w 78"/>
                <a:gd name="T41" fmla="*/ 38 h 200"/>
                <a:gd name="T42" fmla="*/ 3 w 78"/>
                <a:gd name="T43" fmla="*/ 30 h 200"/>
                <a:gd name="T44" fmla="*/ 6 w 78"/>
                <a:gd name="T45" fmla="*/ 18 h 200"/>
                <a:gd name="T46" fmla="*/ 7 w 78"/>
                <a:gd name="T47" fmla="*/ 13 h 200"/>
                <a:gd name="T48" fmla="*/ 9 w 78"/>
                <a:gd name="T49" fmla="*/ 8 h 200"/>
                <a:gd name="T50" fmla="*/ 11 w 78"/>
                <a:gd name="T51" fmla="*/ 0 h 200"/>
                <a:gd name="T52" fmla="*/ 10 w 78"/>
                <a:gd name="T53" fmla="*/ 9 h 200"/>
                <a:gd name="T54" fmla="*/ 9 w 78"/>
                <a:gd name="T55" fmla="*/ 13 h 200"/>
                <a:gd name="T56" fmla="*/ 9 w 78"/>
                <a:gd name="T57" fmla="*/ 18 h 200"/>
                <a:gd name="T58" fmla="*/ 8 w 78"/>
                <a:gd name="T59" fmla="*/ 31 h 200"/>
                <a:gd name="T60" fmla="*/ 8 w 78"/>
                <a:gd name="T61" fmla="*/ 38 h 200"/>
                <a:gd name="T62" fmla="*/ 8 w 78"/>
                <a:gd name="T63" fmla="*/ 46 h 200"/>
                <a:gd name="T64" fmla="*/ 10 w 78"/>
                <a:gd name="T65" fmla="*/ 62 h 200"/>
                <a:gd name="T66" fmla="*/ 11 w 78"/>
                <a:gd name="T67" fmla="*/ 71 h 200"/>
                <a:gd name="T68" fmla="*/ 12 w 78"/>
                <a:gd name="T69" fmla="*/ 75 h 200"/>
                <a:gd name="T70" fmla="*/ 13 w 78"/>
                <a:gd name="T71" fmla="*/ 79 h 200"/>
                <a:gd name="T72" fmla="*/ 15 w 78"/>
                <a:gd name="T73" fmla="*/ 88 h 200"/>
                <a:gd name="T74" fmla="*/ 18 w 78"/>
                <a:gd name="T75" fmla="*/ 96 h 200"/>
                <a:gd name="T76" fmla="*/ 21 w 78"/>
                <a:gd name="T77" fmla="*/ 105 h 200"/>
                <a:gd name="T78" fmla="*/ 23 w 78"/>
                <a:gd name="T79" fmla="*/ 109 h 200"/>
                <a:gd name="T80" fmla="*/ 25 w 78"/>
                <a:gd name="T81" fmla="*/ 113 h 200"/>
                <a:gd name="T82" fmla="*/ 29 w 78"/>
                <a:gd name="T83" fmla="*/ 120 h 200"/>
                <a:gd name="T84" fmla="*/ 33 w 78"/>
                <a:gd name="T85" fmla="*/ 128 h 200"/>
                <a:gd name="T86" fmla="*/ 37 w 78"/>
                <a:gd name="T87" fmla="*/ 135 h 200"/>
                <a:gd name="T88" fmla="*/ 42 w 78"/>
                <a:gd name="T89" fmla="*/ 141 h 200"/>
                <a:gd name="T90" fmla="*/ 50 w 78"/>
                <a:gd name="T91" fmla="*/ 152 h 200"/>
                <a:gd name="T92" fmla="*/ 54 w 78"/>
                <a:gd name="T93" fmla="*/ 157 h 200"/>
                <a:gd name="T94" fmla="*/ 58 w 78"/>
                <a:gd name="T95" fmla="*/ 161 h 200"/>
                <a:gd name="T96" fmla="*/ 62 w 78"/>
                <a:gd name="T97" fmla="*/ 164 h 200"/>
                <a:gd name="T98" fmla="*/ 65 w 78"/>
                <a:gd name="T99" fmla="*/ 167 h 200"/>
                <a:gd name="T100" fmla="*/ 71 w 78"/>
                <a:gd name="T101" fmla="*/ 173 h 200"/>
                <a:gd name="T102" fmla="*/ 72 w 78"/>
                <a:gd name="T103" fmla="*/ 194 h 200"/>
                <a:gd name="T104" fmla="*/ 51 w 78"/>
                <a:gd name="T105" fmla="*/ 195 h 200"/>
                <a:gd name="T106" fmla="*/ 50 w 78"/>
                <a:gd name="T107" fmla="*/ 193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8" h="200">
                  <a:moveTo>
                    <a:pt x="50" y="193"/>
                  </a:moveTo>
                  <a:cubicBezTo>
                    <a:pt x="50" y="193"/>
                    <a:pt x="48" y="191"/>
                    <a:pt x="44" y="187"/>
                  </a:cubicBezTo>
                  <a:cubicBezTo>
                    <a:pt x="43" y="185"/>
                    <a:pt x="42" y="184"/>
                    <a:pt x="41" y="183"/>
                  </a:cubicBezTo>
                  <a:cubicBezTo>
                    <a:pt x="40" y="181"/>
                    <a:pt x="39" y="180"/>
                    <a:pt x="38" y="178"/>
                  </a:cubicBezTo>
                  <a:cubicBezTo>
                    <a:pt x="37" y="177"/>
                    <a:pt x="35" y="175"/>
                    <a:pt x="34" y="173"/>
                  </a:cubicBezTo>
                  <a:cubicBezTo>
                    <a:pt x="33" y="171"/>
                    <a:pt x="31" y="169"/>
                    <a:pt x="30" y="167"/>
                  </a:cubicBezTo>
                  <a:cubicBezTo>
                    <a:pt x="27" y="163"/>
                    <a:pt x="25" y="158"/>
                    <a:pt x="22" y="153"/>
                  </a:cubicBezTo>
                  <a:cubicBezTo>
                    <a:pt x="21" y="150"/>
                    <a:pt x="20" y="148"/>
                    <a:pt x="18" y="145"/>
                  </a:cubicBezTo>
                  <a:cubicBezTo>
                    <a:pt x="17" y="142"/>
                    <a:pt x="16" y="140"/>
                    <a:pt x="15" y="137"/>
                  </a:cubicBezTo>
                  <a:cubicBezTo>
                    <a:pt x="14" y="134"/>
                    <a:pt x="13" y="131"/>
                    <a:pt x="11" y="128"/>
                  </a:cubicBezTo>
                  <a:cubicBezTo>
                    <a:pt x="10" y="125"/>
                    <a:pt x="10" y="122"/>
                    <a:pt x="9" y="119"/>
                  </a:cubicBezTo>
                  <a:cubicBezTo>
                    <a:pt x="7" y="114"/>
                    <a:pt x="7" y="114"/>
                    <a:pt x="7" y="114"/>
                  </a:cubicBezTo>
                  <a:cubicBezTo>
                    <a:pt x="6" y="110"/>
                    <a:pt x="6" y="110"/>
                    <a:pt x="6" y="110"/>
                  </a:cubicBezTo>
                  <a:cubicBezTo>
                    <a:pt x="5" y="106"/>
                    <a:pt x="4" y="103"/>
                    <a:pt x="4" y="100"/>
                  </a:cubicBezTo>
                  <a:cubicBezTo>
                    <a:pt x="3" y="97"/>
                    <a:pt x="3" y="94"/>
                    <a:pt x="2" y="91"/>
                  </a:cubicBezTo>
                  <a:cubicBezTo>
                    <a:pt x="2" y="87"/>
                    <a:pt x="2" y="84"/>
                    <a:pt x="1" y="81"/>
                  </a:cubicBezTo>
                  <a:cubicBezTo>
                    <a:pt x="1" y="80"/>
                    <a:pt x="1" y="78"/>
                    <a:pt x="1" y="76"/>
                  </a:cubicBezTo>
                  <a:cubicBezTo>
                    <a:pt x="1" y="75"/>
                    <a:pt x="1" y="73"/>
                    <a:pt x="1" y="72"/>
                  </a:cubicBezTo>
                  <a:cubicBezTo>
                    <a:pt x="1" y="69"/>
                    <a:pt x="0" y="66"/>
                    <a:pt x="0" y="63"/>
                  </a:cubicBezTo>
                  <a:cubicBezTo>
                    <a:pt x="1" y="57"/>
                    <a:pt x="1" y="51"/>
                    <a:pt x="1" y="46"/>
                  </a:cubicBezTo>
                  <a:cubicBezTo>
                    <a:pt x="2" y="43"/>
                    <a:pt x="2" y="40"/>
                    <a:pt x="2" y="38"/>
                  </a:cubicBezTo>
                  <a:cubicBezTo>
                    <a:pt x="3" y="35"/>
                    <a:pt x="3" y="33"/>
                    <a:pt x="3" y="30"/>
                  </a:cubicBezTo>
                  <a:cubicBezTo>
                    <a:pt x="4" y="26"/>
                    <a:pt x="5" y="22"/>
                    <a:pt x="6" y="18"/>
                  </a:cubicBezTo>
                  <a:cubicBezTo>
                    <a:pt x="6" y="16"/>
                    <a:pt x="7" y="14"/>
                    <a:pt x="7" y="13"/>
                  </a:cubicBezTo>
                  <a:cubicBezTo>
                    <a:pt x="8" y="11"/>
                    <a:pt x="8" y="10"/>
                    <a:pt x="9" y="8"/>
                  </a:cubicBezTo>
                  <a:cubicBezTo>
                    <a:pt x="10" y="3"/>
                    <a:pt x="11" y="0"/>
                    <a:pt x="11" y="0"/>
                  </a:cubicBezTo>
                  <a:cubicBezTo>
                    <a:pt x="11" y="0"/>
                    <a:pt x="11" y="3"/>
                    <a:pt x="10" y="9"/>
                  </a:cubicBezTo>
                  <a:cubicBezTo>
                    <a:pt x="10" y="10"/>
                    <a:pt x="9" y="11"/>
                    <a:pt x="9" y="13"/>
                  </a:cubicBezTo>
                  <a:cubicBezTo>
                    <a:pt x="9" y="15"/>
                    <a:pt x="9" y="16"/>
                    <a:pt x="9" y="18"/>
                  </a:cubicBezTo>
                  <a:cubicBezTo>
                    <a:pt x="8" y="22"/>
                    <a:pt x="8" y="26"/>
                    <a:pt x="8" y="31"/>
                  </a:cubicBezTo>
                  <a:cubicBezTo>
                    <a:pt x="8" y="33"/>
                    <a:pt x="8" y="36"/>
                    <a:pt x="8" y="38"/>
                  </a:cubicBezTo>
                  <a:cubicBezTo>
                    <a:pt x="8" y="41"/>
                    <a:pt x="8" y="43"/>
                    <a:pt x="8" y="46"/>
                  </a:cubicBezTo>
                  <a:cubicBezTo>
                    <a:pt x="8" y="51"/>
                    <a:pt x="9" y="56"/>
                    <a:pt x="10" y="62"/>
                  </a:cubicBezTo>
                  <a:cubicBezTo>
                    <a:pt x="10" y="65"/>
                    <a:pt x="11" y="68"/>
                    <a:pt x="11" y="71"/>
                  </a:cubicBezTo>
                  <a:cubicBezTo>
                    <a:pt x="11" y="72"/>
                    <a:pt x="12" y="73"/>
                    <a:pt x="12" y="75"/>
                  </a:cubicBezTo>
                  <a:cubicBezTo>
                    <a:pt x="13" y="79"/>
                    <a:pt x="13" y="79"/>
                    <a:pt x="13" y="79"/>
                  </a:cubicBezTo>
                  <a:cubicBezTo>
                    <a:pt x="14" y="82"/>
                    <a:pt x="14" y="85"/>
                    <a:pt x="15" y="88"/>
                  </a:cubicBezTo>
                  <a:cubicBezTo>
                    <a:pt x="16" y="91"/>
                    <a:pt x="17" y="93"/>
                    <a:pt x="18" y="96"/>
                  </a:cubicBezTo>
                  <a:cubicBezTo>
                    <a:pt x="19" y="99"/>
                    <a:pt x="20" y="102"/>
                    <a:pt x="21" y="105"/>
                  </a:cubicBezTo>
                  <a:cubicBezTo>
                    <a:pt x="23" y="109"/>
                    <a:pt x="23" y="109"/>
                    <a:pt x="23" y="109"/>
                  </a:cubicBezTo>
                  <a:cubicBezTo>
                    <a:pt x="25" y="113"/>
                    <a:pt x="25" y="113"/>
                    <a:pt x="25" y="113"/>
                  </a:cubicBezTo>
                  <a:cubicBezTo>
                    <a:pt x="26" y="115"/>
                    <a:pt x="27" y="118"/>
                    <a:pt x="29" y="120"/>
                  </a:cubicBezTo>
                  <a:cubicBezTo>
                    <a:pt x="30" y="123"/>
                    <a:pt x="32" y="125"/>
                    <a:pt x="33" y="128"/>
                  </a:cubicBezTo>
                  <a:cubicBezTo>
                    <a:pt x="34" y="130"/>
                    <a:pt x="36" y="132"/>
                    <a:pt x="37" y="135"/>
                  </a:cubicBezTo>
                  <a:cubicBezTo>
                    <a:pt x="39" y="137"/>
                    <a:pt x="40" y="139"/>
                    <a:pt x="42" y="141"/>
                  </a:cubicBezTo>
                  <a:cubicBezTo>
                    <a:pt x="45" y="145"/>
                    <a:pt x="47" y="149"/>
                    <a:pt x="50" y="152"/>
                  </a:cubicBezTo>
                  <a:cubicBezTo>
                    <a:pt x="52" y="154"/>
                    <a:pt x="53" y="155"/>
                    <a:pt x="54" y="157"/>
                  </a:cubicBezTo>
                  <a:cubicBezTo>
                    <a:pt x="56" y="158"/>
                    <a:pt x="57" y="159"/>
                    <a:pt x="58" y="161"/>
                  </a:cubicBezTo>
                  <a:cubicBezTo>
                    <a:pt x="59" y="162"/>
                    <a:pt x="61" y="163"/>
                    <a:pt x="62" y="164"/>
                  </a:cubicBezTo>
                  <a:cubicBezTo>
                    <a:pt x="63" y="165"/>
                    <a:pt x="64" y="166"/>
                    <a:pt x="65" y="167"/>
                  </a:cubicBezTo>
                  <a:cubicBezTo>
                    <a:pt x="69" y="171"/>
                    <a:pt x="71" y="173"/>
                    <a:pt x="71" y="173"/>
                  </a:cubicBezTo>
                  <a:cubicBezTo>
                    <a:pt x="77" y="178"/>
                    <a:pt x="78" y="188"/>
                    <a:pt x="72" y="194"/>
                  </a:cubicBezTo>
                  <a:cubicBezTo>
                    <a:pt x="67" y="200"/>
                    <a:pt x="57" y="200"/>
                    <a:pt x="51" y="195"/>
                  </a:cubicBezTo>
                  <a:cubicBezTo>
                    <a:pt x="51" y="194"/>
                    <a:pt x="50" y="194"/>
                    <a:pt x="50" y="193"/>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gency FB" panose="020B0503020202020204" pitchFamily="34" charset="0"/>
                <a:ea typeface="微软雅黑" panose="020B0503020204020204" pitchFamily="34" charset="-122"/>
                <a:cs typeface="+mn-ea"/>
                <a:sym typeface="Agency FB" panose="020B0503020202020204" pitchFamily="34" charset="0"/>
              </a:endParaRPr>
            </a:p>
          </p:txBody>
        </p:sp>
        <p:sp>
          <p:nvSpPr>
            <p:cNvPr id="36" name="Freeform 217">
              <a:extLst>
                <a:ext uri="{FF2B5EF4-FFF2-40B4-BE49-F238E27FC236}">
                  <a16:creationId xmlns:a16="http://schemas.microsoft.com/office/drawing/2014/main" id="{BAA68E0E-1486-4E60-9D42-77E75E58B6DF}"/>
                </a:ext>
              </a:extLst>
            </p:cNvPr>
            <p:cNvSpPr>
              <a:spLocks/>
            </p:cNvSpPr>
            <p:nvPr/>
          </p:nvSpPr>
          <p:spPr bwMode="auto">
            <a:xfrm>
              <a:off x="3202967" y="5321536"/>
              <a:ext cx="103495" cy="92334"/>
            </a:xfrm>
            <a:custGeom>
              <a:avLst/>
              <a:gdLst>
                <a:gd name="T0" fmla="*/ 54 w 102"/>
                <a:gd name="T1" fmla="*/ 0 h 91"/>
                <a:gd name="T2" fmla="*/ 102 w 102"/>
                <a:gd name="T3" fmla="*/ 91 h 91"/>
                <a:gd name="T4" fmla="*/ 0 w 102"/>
                <a:gd name="T5" fmla="*/ 87 h 91"/>
                <a:gd name="T6" fmla="*/ 54 w 102"/>
                <a:gd name="T7" fmla="*/ 0 h 91"/>
              </a:gdLst>
              <a:ahLst/>
              <a:cxnLst>
                <a:cxn ang="0">
                  <a:pos x="T0" y="T1"/>
                </a:cxn>
                <a:cxn ang="0">
                  <a:pos x="T2" y="T3"/>
                </a:cxn>
                <a:cxn ang="0">
                  <a:pos x="T4" y="T5"/>
                </a:cxn>
                <a:cxn ang="0">
                  <a:pos x="T6" y="T7"/>
                </a:cxn>
              </a:cxnLst>
              <a:rect l="0" t="0" r="r" b="b"/>
              <a:pathLst>
                <a:path w="102" h="91">
                  <a:moveTo>
                    <a:pt x="54" y="0"/>
                  </a:moveTo>
                  <a:lnTo>
                    <a:pt x="102" y="91"/>
                  </a:lnTo>
                  <a:lnTo>
                    <a:pt x="0" y="87"/>
                  </a:lnTo>
                  <a:lnTo>
                    <a:pt x="54" y="0"/>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gency FB" panose="020B0503020202020204" pitchFamily="34" charset="0"/>
                <a:ea typeface="微软雅黑" panose="020B0503020204020204" pitchFamily="34" charset="-122"/>
                <a:cs typeface="+mn-ea"/>
                <a:sym typeface="Agency FB" panose="020B0503020202020204" pitchFamily="34" charset="0"/>
              </a:endParaRPr>
            </a:p>
          </p:txBody>
        </p:sp>
        <p:sp>
          <p:nvSpPr>
            <p:cNvPr id="37" name="Freeform 218">
              <a:extLst>
                <a:ext uri="{FF2B5EF4-FFF2-40B4-BE49-F238E27FC236}">
                  <a16:creationId xmlns:a16="http://schemas.microsoft.com/office/drawing/2014/main" id="{3FA1D402-39D4-42E3-A389-851FC556CECC}"/>
                </a:ext>
              </a:extLst>
            </p:cNvPr>
            <p:cNvSpPr>
              <a:spLocks/>
            </p:cNvSpPr>
            <p:nvPr/>
          </p:nvSpPr>
          <p:spPr bwMode="auto">
            <a:xfrm>
              <a:off x="4068465" y="2533271"/>
              <a:ext cx="76099" cy="173506"/>
            </a:xfrm>
            <a:custGeom>
              <a:avLst/>
              <a:gdLst>
                <a:gd name="T0" fmla="*/ 4 w 96"/>
                <a:gd name="T1" fmla="*/ 0 h 220"/>
                <a:gd name="T2" fmla="*/ 12 w 96"/>
                <a:gd name="T3" fmla="*/ 5 h 220"/>
                <a:gd name="T4" fmla="*/ 16 w 96"/>
                <a:gd name="T5" fmla="*/ 8 h 220"/>
                <a:gd name="T6" fmla="*/ 21 w 96"/>
                <a:gd name="T7" fmla="*/ 11 h 220"/>
                <a:gd name="T8" fmla="*/ 32 w 96"/>
                <a:gd name="T9" fmla="*/ 21 h 220"/>
                <a:gd name="T10" fmla="*/ 38 w 96"/>
                <a:gd name="T11" fmla="*/ 26 h 220"/>
                <a:gd name="T12" fmla="*/ 44 w 96"/>
                <a:gd name="T13" fmla="*/ 33 h 220"/>
                <a:gd name="T14" fmla="*/ 57 w 96"/>
                <a:gd name="T15" fmla="*/ 48 h 220"/>
                <a:gd name="T16" fmla="*/ 63 w 96"/>
                <a:gd name="T17" fmla="*/ 56 h 220"/>
                <a:gd name="T18" fmla="*/ 66 w 96"/>
                <a:gd name="T19" fmla="*/ 61 h 220"/>
                <a:gd name="T20" fmla="*/ 68 w 96"/>
                <a:gd name="T21" fmla="*/ 65 h 220"/>
                <a:gd name="T22" fmla="*/ 74 w 96"/>
                <a:gd name="T23" fmla="*/ 75 h 220"/>
                <a:gd name="T24" fmla="*/ 78 w 96"/>
                <a:gd name="T25" fmla="*/ 85 h 220"/>
                <a:gd name="T26" fmla="*/ 82 w 96"/>
                <a:gd name="T27" fmla="*/ 95 h 220"/>
                <a:gd name="T28" fmla="*/ 84 w 96"/>
                <a:gd name="T29" fmla="*/ 100 h 220"/>
                <a:gd name="T30" fmla="*/ 86 w 96"/>
                <a:gd name="T31" fmla="*/ 105 h 220"/>
                <a:gd name="T32" fmla="*/ 89 w 96"/>
                <a:gd name="T33" fmla="*/ 116 h 220"/>
                <a:gd name="T34" fmla="*/ 91 w 96"/>
                <a:gd name="T35" fmla="*/ 126 h 220"/>
                <a:gd name="T36" fmla="*/ 93 w 96"/>
                <a:gd name="T37" fmla="*/ 136 h 220"/>
                <a:gd name="T38" fmla="*/ 94 w 96"/>
                <a:gd name="T39" fmla="*/ 146 h 220"/>
                <a:gd name="T40" fmla="*/ 95 w 96"/>
                <a:gd name="T41" fmla="*/ 156 h 220"/>
                <a:gd name="T42" fmla="*/ 96 w 96"/>
                <a:gd name="T43" fmla="*/ 164 h 220"/>
                <a:gd name="T44" fmla="*/ 96 w 96"/>
                <a:gd name="T45" fmla="*/ 173 h 220"/>
                <a:gd name="T46" fmla="*/ 95 w 96"/>
                <a:gd name="T47" fmla="*/ 180 h 220"/>
                <a:gd name="T48" fmla="*/ 93 w 96"/>
                <a:gd name="T49" fmla="*/ 192 h 220"/>
                <a:gd name="T50" fmla="*/ 90 w 96"/>
                <a:gd name="T51" fmla="*/ 202 h 220"/>
                <a:gd name="T52" fmla="*/ 62 w 96"/>
                <a:gd name="T53" fmla="*/ 216 h 220"/>
                <a:gd name="T54" fmla="*/ 47 w 96"/>
                <a:gd name="T55" fmla="*/ 193 h 220"/>
                <a:gd name="T56" fmla="*/ 47 w 96"/>
                <a:gd name="T57" fmla="*/ 191 h 220"/>
                <a:gd name="T58" fmla="*/ 48 w 96"/>
                <a:gd name="T59" fmla="*/ 183 h 220"/>
                <a:gd name="T60" fmla="*/ 49 w 96"/>
                <a:gd name="T61" fmla="*/ 179 h 220"/>
                <a:gd name="T62" fmla="*/ 50 w 96"/>
                <a:gd name="T63" fmla="*/ 174 h 220"/>
                <a:gd name="T64" fmla="*/ 51 w 96"/>
                <a:gd name="T65" fmla="*/ 168 h 220"/>
                <a:gd name="T66" fmla="*/ 52 w 96"/>
                <a:gd name="T67" fmla="*/ 161 h 220"/>
                <a:gd name="T68" fmla="*/ 55 w 96"/>
                <a:gd name="T69" fmla="*/ 147 h 220"/>
                <a:gd name="T70" fmla="*/ 56 w 96"/>
                <a:gd name="T71" fmla="*/ 130 h 220"/>
                <a:gd name="T72" fmla="*/ 55 w 96"/>
                <a:gd name="T73" fmla="*/ 121 h 220"/>
                <a:gd name="T74" fmla="*/ 54 w 96"/>
                <a:gd name="T75" fmla="*/ 112 h 220"/>
                <a:gd name="T76" fmla="*/ 54 w 96"/>
                <a:gd name="T77" fmla="*/ 108 h 220"/>
                <a:gd name="T78" fmla="*/ 53 w 96"/>
                <a:gd name="T79" fmla="*/ 103 h 220"/>
                <a:gd name="T80" fmla="*/ 51 w 96"/>
                <a:gd name="T81" fmla="*/ 94 h 220"/>
                <a:gd name="T82" fmla="*/ 49 w 96"/>
                <a:gd name="T83" fmla="*/ 85 h 220"/>
                <a:gd name="T84" fmla="*/ 46 w 96"/>
                <a:gd name="T85" fmla="*/ 76 h 220"/>
                <a:gd name="T86" fmla="*/ 44 w 96"/>
                <a:gd name="T87" fmla="*/ 71 h 220"/>
                <a:gd name="T88" fmla="*/ 42 w 96"/>
                <a:gd name="T89" fmla="*/ 67 h 220"/>
                <a:gd name="T90" fmla="*/ 39 w 96"/>
                <a:gd name="T91" fmla="*/ 58 h 220"/>
                <a:gd name="T92" fmla="*/ 31 w 96"/>
                <a:gd name="T93" fmla="*/ 43 h 220"/>
                <a:gd name="T94" fmla="*/ 27 w 96"/>
                <a:gd name="T95" fmla="*/ 36 h 220"/>
                <a:gd name="T96" fmla="*/ 22 w 96"/>
                <a:gd name="T97" fmla="*/ 29 h 220"/>
                <a:gd name="T98" fmla="*/ 14 w 96"/>
                <a:gd name="T99" fmla="*/ 19 h 220"/>
                <a:gd name="T100" fmla="*/ 11 w 96"/>
                <a:gd name="T101" fmla="*/ 14 h 220"/>
                <a:gd name="T102" fmla="*/ 7 w 96"/>
                <a:gd name="T103" fmla="*/ 11 h 220"/>
                <a:gd name="T104" fmla="*/ 1 w 96"/>
                <a:gd name="T105" fmla="*/ 4 h 220"/>
                <a:gd name="T106" fmla="*/ 1 w 96"/>
                <a:gd name="T107" fmla="*/ 0 h 220"/>
                <a:gd name="T108" fmla="*/ 4 w 96"/>
                <a:gd name="T109" fmla="*/ 0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6" h="220">
                  <a:moveTo>
                    <a:pt x="4" y="0"/>
                  </a:moveTo>
                  <a:cubicBezTo>
                    <a:pt x="4" y="0"/>
                    <a:pt x="7" y="2"/>
                    <a:pt x="12" y="5"/>
                  </a:cubicBezTo>
                  <a:cubicBezTo>
                    <a:pt x="13" y="6"/>
                    <a:pt x="14" y="7"/>
                    <a:pt x="16" y="8"/>
                  </a:cubicBezTo>
                  <a:cubicBezTo>
                    <a:pt x="17" y="9"/>
                    <a:pt x="19" y="10"/>
                    <a:pt x="21" y="11"/>
                  </a:cubicBezTo>
                  <a:cubicBezTo>
                    <a:pt x="24" y="14"/>
                    <a:pt x="28" y="17"/>
                    <a:pt x="32" y="21"/>
                  </a:cubicBezTo>
                  <a:cubicBezTo>
                    <a:pt x="34" y="23"/>
                    <a:pt x="36" y="24"/>
                    <a:pt x="38" y="26"/>
                  </a:cubicBezTo>
                  <a:cubicBezTo>
                    <a:pt x="40" y="28"/>
                    <a:pt x="42" y="31"/>
                    <a:pt x="44" y="33"/>
                  </a:cubicBezTo>
                  <a:cubicBezTo>
                    <a:pt x="49" y="37"/>
                    <a:pt x="52" y="42"/>
                    <a:pt x="57" y="48"/>
                  </a:cubicBezTo>
                  <a:cubicBezTo>
                    <a:pt x="59" y="50"/>
                    <a:pt x="61" y="53"/>
                    <a:pt x="63" y="56"/>
                  </a:cubicBezTo>
                  <a:cubicBezTo>
                    <a:pt x="64" y="58"/>
                    <a:pt x="65" y="59"/>
                    <a:pt x="66" y="61"/>
                  </a:cubicBezTo>
                  <a:cubicBezTo>
                    <a:pt x="67" y="62"/>
                    <a:pt x="67" y="64"/>
                    <a:pt x="68" y="65"/>
                  </a:cubicBezTo>
                  <a:cubicBezTo>
                    <a:pt x="70" y="68"/>
                    <a:pt x="72" y="71"/>
                    <a:pt x="74" y="75"/>
                  </a:cubicBezTo>
                  <a:cubicBezTo>
                    <a:pt x="75" y="78"/>
                    <a:pt x="77" y="81"/>
                    <a:pt x="78" y="85"/>
                  </a:cubicBezTo>
                  <a:cubicBezTo>
                    <a:pt x="80" y="88"/>
                    <a:pt x="81" y="91"/>
                    <a:pt x="82" y="95"/>
                  </a:cubicBezTo>
                  <a:cubicBezTo>
                    <a:pt x="83" y="97"/>
                    <a:pt x="84" y="98"/>
                    <a:pt x="84" y="100"/>
                  </a:cubicBezTo>
                  <a:cubicBezTo>
                    <a:pt x="86" y="105"/>
                    <a:pt x="86" y="105"/>
                    <a:pt x="86" y="105"/>
                  </a:cubicBezTo>
                  <a:cubicBezTo>
                    <a:pt x="87" y="109"/>
                    <a:pt x="88" y="112"/>
                    <a:pt x="89" y="116"/>
                  </a:cubicBezTo>
                  <a:cubicBezTo>
                    <a:pt x="89" y="119"/>
                    <a:pt x="90" y="123"/>
                    <a:pt x="91" y="126"/>
                  </a:cubicBezTo>
                  <a:cubicBezTo>
                    <a:pt x="92" y="130"/>
                    <a:pt x="92" y="133"/>
                    <a:pt x="93" y="136"/>
                  </a:cubicBezTo>
                  <a:cubicBezTo>
                    <a:pt x="93" y="140"/>
                    <a:pt x="94" y="143"/>
                    <a:pt x="94" y="146"/>
                  </a:cubicBezTo>
                  <a:cubicBezTo>
                    <a:pt x="95" y="149"/>
                    <a:pt x="95" y="153"/>
                    <a:pt x="95" y="156"/>
                  </a:cubicBezTo>
                  <a:cubicBezTo>
                    <a:pt x="96" y="159"/>
                    <a:pt x="96" y="162"/>
                    <a:pt x="96" y="164"/>
                  </a:cubicBezTo>
                  <a:cubicBezTo>
                    <a:pt x="96" y="167"/>
                    <a:pt x="96" y="170"/>
                    <a:pt x="96" y="173"/>
                  </a:cubicBezTo>
                  <a:cubicBezTo>
                    <a:pt x="96" y="175"/>
                    <a:pt x="95" y="178"/>
                    <a:pt x="95" y="180"/>
                  </a:cubicBezTo>
                  <a:cubicBezTo>
                    <a:pt x="95" y="185"/>
                    <a:pt x="94" y="189"/>
                    <a:pt x="93" y="192"/>
                  </a:cubicBezTo>
                  <a:cubicBezTo>
                    <a:pt x="92" y="198"/>
                    <a:pt x="90" y="202"/>
                    <a:pt x="90" y="202"/>
                  </a:cubicBezTo>
                  <a:cubicBezTo>
                    <a:pt x="87" y="214"/>
                    <a:pt x="74" y="220"/>
                    <a:pt x="62" y="216"/>
                  </a:cubicBezTo>
                  <a:cubicBezTo>
                    <a:pt x="52" y="213"/>
                    <a:pt x="46" y="203"/>
                    <a:pt x="47" y="193"/>
                  </a:cubicBezTo>
                  <a:cubicBezTo>
                    <a:pt x="47" y="191"/>
                    <a:pt x="47" y="191"/>
                    <a:pt x="47" y="191"/>
                  </a:cubicBezTo>
                  <a:cubicBezTo>
                    <a:pt x="47" y="191"/>
                    <a:pt x="48" y="188"/>
                    <a:pt x="48" y="183"/>
                  </a:cubicBezTo>
                  <a:cubicBezTo>
                    <a:pt x="49" y="182"/>
                    <a:pt x="49" y="180"/>
                    <a:pt x="49" y="179"/>
                  </a:cubicBezTo>
                  <a:cubicBezTo>
                    <a:pt x="49" y="177"/>
                    <a:pt x="50" y="175"/>
                    <a:pt x="50" y="174"/>
                  </a:cubicBezTo>
                  <a:cubicBezTo>
                    <a:pt x="50" y="172"/>
                    <a:pt x="51" y="170"/>
                    <a:pt x="51" y="168"/>
                  </a:cubicBezTo>
                  <a:cubicBezTo>
                    <a:pt x="52" y="166"/>
                    <a:pt x="52" y="164"/>
                    <a:pt x="52" y="161"/>
                  </a:cubicBezTo>
                  <a:cubicBezTo>
                    <a:pt x="53" y="157"/>
                    <a:pt x="54" y="152"/>
                    <a:pt x="55" y="147"/>
                  </a:cubicBezTo>
                  <a:cubicBezTo>
                    <a:pt x="56" y="142"/>
                    <a:pt x="56" y="136"/>
                    <a:pt x="56" y="130"/>
                  </a:cubicBezTo>
                  <a:cubicBezTo>
                    <a:pt x="56" y="127"/>
                    <a:pt x="55" y="124"/>
                    <a:pt x="55" y="121"/>
                  </a:cubicBezTo>
                  <a:cubicBezTo>
                    <a:pt x="55" y="118"/>
                    <a:pt x="55" y="115"/>
                    <a:pt x="54" y="112"/>
                  </a:cubicBezTo>
                  <a:cubicBezTo>
                    <a:pt x="54" y="108"/>
                    <a:pt x="54" y="108"/>
                    <a:pt x="54" y="108"/>
                  </a:cubicBezTo>
                  <a:cubicBezTo>
                    <a:pt x="53" y="106"/>
                    <a:pt x="53" y="105"/>
                    <a:pt x="53" y="103"/>
                  </a:cubicBezTo>
                  <a:cubicBezTo>
                    <a:pt x="52" y="100"/>
                    <a:pt x="52" y="97"/>
                    <a:pt x="51" y="94"/>
                  </a:cubicBezTo>
                  <a:cubicBezTo>
                    <a:pt x="50" y="91"/>
                    <a:pt x="49" y="88"/>
                    <a:pt x="49" y="85"/>
                  </a:cubicBezTo>
                  <a:cubicBezTo>
                    <a:pt x="48" y="82"/>
                    <a:pt x="47" y="79"/>
                    <a:pt x="46" y="76"/>
                  </a:cubicBezTo>
                  <a:cubicBezTo>
                    <a:pt x="45" y="74"/>
                    <a:pt x="45" y="73"/>
                    <a:pt x="44" y="71"/>
                  </a:cubicBezTo>
                  <a:cubicBezTo>
                    <a:pt x="44" y="70"/>
                    <a:pt x="43" y="68"/>
                    <a:pt x="42" y="67"/>
                  </a:cubicBezTo>
                  <a:cubicBezTo>
                    <a:pt x="41" y="64"/>
                    <a:pt x="40" y="61"/>
                    <a:pt x="39" y="58"/>
                  </a:cubicBezTo>
                  <a:cubicBezTo>
                    <a:pt x="36" y="53"/>
                    <a:pt x="34" y="48"/>
                    <a:pt x="31" y="43"/>
                  </a:cubicBezTo>
                  <a:cubicBezTo>
                    <a:pt x="29" y="40"/>
                    <a:pt x="28" y="38"/>
                    <a:pt x="27" y="36"/>
                  </a:cubicBezTo>
                  <a:cubicBezTo>
                    <a:pt x="25" y="34"/>
                    <a:pt x="24" y="32"/>
                    <a:pt x="22" y="29"/>
                  </a:cubicBezTo>
                  <a:cubicBezTo>
                    <a:pt x="19" y="25"/>
                    <a:pt x="17" y="22"/>
                    <a:pt x="14" y="19"/>
                  </a:cubicBezTo>
                  <a:cubicBezTo>
                    <a:pt x="13" y="17"/>
                    <a:pt x="12" y="16"/>
                    <a:pt x="11" y="14"/>
                  </a:cubicBezTo>
                  <a:cubicBezTo>
                    <a:pt x="9" y="13"/>
                    <a:pt x="8" y="12"/>
                    <a:pt x="7" y="11"/>
                  </a:cubicBezTo>
                  <a:cubicBezTo>
                    <a:pt x="3" y="6"/>
                    <a:pt x="1" y="4"/>
                    <a:pt x="1" y="4"/>
                  </a:cubicBezTo>
                  <a:cubicBezTo>
                    <a:pt x="0" y="3"/>
                    <a:pt x="0" y="1"/>
                    <a:pt x="1" y="0"/>
                  </a:cubicBezTo>
                  <a:cubicBezTo>
                    <a:pt x="2" y="0"/>
                    <a:pt x="3" y="0"/>
                    <a:pt x="4" y="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gency FB" panose="020B0503020202020204" pitchFamily="34" charset="0"/>
                <a:ea typeface="微软雅黑" panose="020B0503020204020204" pitchFamily="34" charset="-122"/>
                <a:cs typeface="+mn-ea"/>
                <a:sym typeface="Agency FB" panose="020B0503020202020204" pitchFamily="34" charset="0"/>
              </a:endParaRPr>
            </a:p>
          </p:txBody>
        </p:sp>
        <p:sp>
          <p:nvSpPr>
            <p:cNvPr id="38" name="Freeform 219">
              <a:extLst>
                <a:ext uri="{FF2B5EF4-FFF2-40B4-BE49-F238E27FC236}">
                  <a16:creationId xmlns:a16="http://schemas.microsoft.com/office/drawing/2014/main" id="{F74ECA3C-AD51-432C-ADF6-EC6C6DED31D4}"/>
                </a:ext>
              </a:extLst>
            </p:cNvPr>
            <p:cNvSpPr>
              <a:spLocks/>
            </p:cNvSpPr>
            <p:nvPr/>
          </p:nvSpPr>
          <p:spPr bwMode="auto">
            <a:xfrm>
              <a:off x="4087744" y="2660103"/>
              <a:ext cx="76099" cy="82187"/>
            </a:xfrm>
            <a:custGeom>
              <a:avLst/>
              <a:gdLst>
                <a:gd name="T0" fmla="*/ 0 w 75"/>
                <a:gd name="T1" fmla="*/ 0 h 81"/>
                <a:gd name="T2" fmla="*/ 8 w 75"/>
                <a:gd name="T3" fmla="*/ 81 h 81"/>
                <a:gd name="T4" fmla="*/ 75 w 75"/>
                <a:gd name="T5" fmla="*/ 33 h 81"/>
                <a:gd name="T6" fmla="*/ 0 w 75"/>
                <a:gd name="T7" fmla="*/ 0 h 81"/>
              </a:gdLst>
              <a:ahLst/>
              <a:cxnLst>
                <a:cxn ang="0">
                  <a:pos x="T0" y="T1"/>
                </a:cxn>
                <a:cxn ang="0">
                  <a:pos x="T2" y="T3"/>
                </a:cxn>
                <a:cxn ang="0">
                  <a:pos x="T4" y="T5"/>
                </a:cxn>
                <a:cxn ang="0">
                  <a:pos x="T6" y="T7"/>
                </a:cxn>
              </a:cxnLst>
              <a:rect l="0" t="0" r="r" b="b"/>
              <a:pathLst>
                <a:path w="75" h="81">
                  <a:moveTo>
                    <a:pt x="0" y="0"/>
                  </a:moveTo>
                  <a:lnTo>
                    <a:pt x="8" y="81"/>
                  </a:lnTo>
                  <a:lnTo>
                    <a:pt x="75" y="33"/>
                  </a:lnTo>
                  <a:lnTo>
                    <a:pt x="0"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gency FB" panose="020B0503020202020204" pitchFamily="34" charset="0"/>
                <a:ea typeface="微软雅黑" panose="020B0503020204020204" pitchFamily="34" charset="-122"/>
                <a:cs typeface="+mn-ea"/>
                <a:sym typeface="Agency FB" panose="020B0503020202020204" pitchFamily="34" charset="0"/>
              </a:endParaRPr>
            </a:p>
          </p:txBody>
        </p:sp>
        <p:sp>
          <p:nvSpPr>
            <p:cNvPr id="39" name="Oval 220">
              <a:extLst>
                <a:ext uri="{FF2B5EF4-FFF2-40B4-BE49-F238E27FC236}">
                  <a16:creationId xmlns:a16="http://schemas.microsoft.com/office/drawing/2014/main" id="{E68102E2-96BB-425B-9DD0-2DF9AEB10354}"/>
                </a:ext>
              </a:extLst>
            </p:cNvPr>
            <p:cNvSpPr>
              <a:spLocks noChangeArrowheads="1"/>
            </p:cNvSpPr>
            <p:nvPr/>
          </p:nvSpPr>
          <p:spPr bwMode="auto">
            <a:xfrm>
              <a:off x="2125406" y="2820418"/>
              <a:ext cx="285117" cy="284103"/>
            </a:xfrm>
            <a:prstGeom prst="ellipse">
              <a:avLst/>
            </a:prstGeom>
            <a:noFill/>
            <a:ln w="173038" cap="flat">
              <a:solidFill>
                <a:schemeClr val="accent4"/>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gency FB" panose="020B0503020202020204" pitchFamily="34" charset="0"/>
                <a:ea typeface="微软雅黑" panose="020B0503020204020204" pitchFamily="34" charset="-122"/>
                <a:cs typeface="+mn-ea"/>
                <a:sym typeface="Agency FB" panose="020B0503020202020204" pitchFamily="34" charset="0"/>
              </a:endParaRPr>
            </a:p>
          </p:txBody>
        </p:sp>
        <p:sp>
          <p:nvSpPr>
            <p:cNvPr id="40" name="Oval 221">
              <a:extLst>
                <a:ext uri="{FF2B5EF4-FFF2-40B4-BE49-F238E27FC236}">
                  <a16:creationId xmlns:a16="http://schemas.microsoft.com/office/drawing/2014/main" id="{728D9EFA-12AD-4CA5-B79B-B062983B4ED1}"/>
                </a:ext>
              </a:extLst>
            </p:cNvPr>
            <p:cNvSpPr>
              <a:spLocks noChangeArrowheads="1"/>
            </p:cNvSpPr>
            <p:nvPr/>
          </p:nvSpPr>
          <p:spPr bwMode="auto">
            <a:xfrm>
              <a:off x="3401839" y="3525601"/>
              <a:ext cx="327732" cy="327733"/>
            </a:xfrm>
            <a:prstGeom prst="ellipse">
              <a:avLst/>
            </a:prstGeom>
            <a:noFill/>
            <a:ln w="196850" cap="flat">
              <a:solidFill>
                <a:srgbClr val="4CDA6C"/>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gency FB" panose="020B0503020202020204" pitchFamily="34" charset="0"/>
                <a:ea typeface="微软雅黑" panose="020B0503020204020204" pitchFamily="34" charset="-122"/>
                <a:cs typeface="+mn-ea"/>
                <a:sym typeface="Agency FB" panose="020B0503020202020204" pitchFamily="34" charset="0"/>
              </a:endParaRPr>
            </a:p>
          </p:txBody>
        </p:sp>
        <p:grpSp>
          <p:nvGrpSpPr>
            <p:cNvPr id="41" name="Group 117">
              <a:extLst>
                <a:ext uri="{FF2B5EF4-FFF2-40B4-BE49-F238E27FC236}">
                  <a16:creationId xmlns:a16="http://schemas.microsoft.com/office/drawing/2014/main" id="{25E01741-1B3D-414C-9706-7C3C348A8156}"/>
                </a:ext>
              </a:extLst>
            </p:cNvPr>
            <p:cNvGrpSpPr/>
            <p:nvPr/>
          </p:nvGrpSpPr>
          <p:grpSpPr>
            <a:xfrm>
              <a:off x="2751446" y="1757062"/>
              <a:ext cx="1056253" cy="1055239"/>
              <a:chOff x="2583806" y="2085582"/>
              <a:chExt cx="1056253" cy="1055239"/>
            </a:xfrm>
            <a:solidFill>
              <a:schemeClr val="accent5"/>
            </a:solidFill>
          </p:grpSpPr>
          <p:sp>
            <p:nvSpPr>
              <p:cNvPr id="43" name="Freeform 158">
                <a:extLst>
                  <a:ext uri="{FF2B5EF4-FFF2-40B4-BE49-F238E27FC236}">
                    <a16:creationId xmlns:a16="http://schemas.microsoft.com/office/drawing/2014/main" id="{AD193B5B-4918-45B4-A0FD-D6BBDC27B7F0}"/>
                  </a:ext>
                </a:extLst>
              </p:cNvPr>
              <p:cNvSpPr>
                <a:spLocks/>
              </p:cNvSpPr>
              <p:nvPr/>
            </p:nvSpPr>
            <p:spPr bwMode="auto">
              <a:xfrm>
                <a:off x="2620334" y="2122109"/>
                <a:ext cx="983198" cy="982184"/>
              </a:xfrm>
              <a:custGeom>
                <a:avLst/>
                <a:gdLst>
                  <a:gd name="T0" fmla="*/ 84 w 1243"/>
                  <a:gd name="T1" fmla="*/ 773 h 1243"/>
                  <a:gd name="T2" fmla="*/ 773 w 1243"/>
                  <a:gd name="T3" fmla="*/ 1159 h 1243"/>
                  <a:gd name="T4" fmla="*/ 1159 w 1243"/>
                  <a:gd name="T5" fmla="*/ 470 h 1243"/>
                  <a:gd name="T6" fmla="*/ 470 w 1243"/>
                  <a:gd name="T7" fmla="*/ 84 h 1243"/>
                  <a:gd name="T8" fmla="*/ 84 w 1243"/>
                  <a:gd name="T9" fmla="*/ 773 h 1243"/>
                </a:gdLst>
                <a:ahLst/>
                <a:cxnLst>
                  <a:cxn ang="0">
                    <a:pos x="T0" y="T1"/>
                  </a:cxn>
                  <a:cxn ang="0">
                    <a:pos x="T2" y="T3"/>
                  </a:cxn>
                  <a:cxn ang="0">
                    <a:pos x="T4" y="T5"/>
                  </a:cxn>
                  <a:cxn ang="0">
                    <a:pos x="T6" y="T7"/>
                  </a:cxn>
                  <a:cxn ang="0">
                    <a:pos x="T8" y="T9"/>
                  </a:cxn>
                </a:cxnLst>
                <a:rect l="0" t="0" r="r" b="b"/>
                <a:pathLst>
                  <a:path w="1243" h="1243">
                    <a:moveTo>
                      <a:pt x="84" y="773"/>
                    </a:moveTo>
                    <a:cubicBezTo>
                      <a:pt x="168" y="1070"/>
                      <a:pt x="477" y="1243"/>
                      <a:pt x="773" y="1159"/>
                    </a:cubicBezTo>
                    <a:cubicBezTo>
                      <a:pt x="1070" y="1075"/>
                      <a:pt x="1243" y="767"/>
                      <a:pt x="1159" y="470"/>
                    </a:cubicBezTo>
                    <a:cubicBezTo>
                      <a:pt x="1075" y="173"/>
                      <a:pt x="767" y="0"/>
                      <a:pt x="470" y="84"/>
                    </a:cubicBezTo>
                    <a:cubicBezTo>
                      <a:pt x="173" y="168"/>
                      <a:pt x="0" y="476"/>
                      <a:pt x="84" y="773"/>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gency FB" panose="020B0503020202020204" pitchFamily="34" charset="0"/>
                  <a:ea typeface="微软雅黑" panose="020B0503020204020204" pitchFamily="34" charset="-122"/>
                  <a:cs typeface="+mn-ea"/>
                  <a:sym typeface="Agency FB" panose="020B0503020202020204" pitchFamily="34" charset="0"/>
                </a:endParaRPr>
              </a:p>
            </p:txBody>
          </p:sp>
          <p:sp>
            <p:nvSpPr>
              <p:cNvPr id="44" name="Freeform 159">
                <a:extLst>
                  <a:ext uri="{FF2B5EF4-FFF2-40B4-BE49-F238E27FC236}">
                    <a16:creationId xmlns:a16="http://schemas.microsoft.com/office/drawing/2014/main" id="{F443F69D-DC8F-4224-B09A-20BA93EFE0EA}"/>
                  </a:ext>
                </a:extLst>
              </p:cNvPr>
              <p:cNvSpPr>
                <a:spLocks/>
              </p:cNvSpPr>
              <p:nvPr/>
            </p:nvSpPr>
            <p:spPr bwMode="auto">
              <a:xfrm>
                <a:off x="2762385" y="2264161"/>
                <a:ext cx="699095" cy="698081"/>
              </a:xfrm>
              <a:custGeom>
                <a:avLst/>
                <a:gdLst>
                  <a:gd name="T0" fmla="*/ 60 w 883"/>
                  <a:gd name="T1" fmla="*/ 549 h 883"/>
                  <a:gd name="T2" fmla="*/ 550 w 883"/>
                  <a:gd name="T3" fmla="*/ 824 h 883"/>
                  <a:gd name="T4" fmla="*/ 824 w 883"/>
                  <a:gd name="T5" fmla="*/ 334 h 883"/>
                  <a:gd name="T6" fmla="*/ 334 w 883"/>
                  <a:gd name="T7" fmla="*/ 60 h 883"/>
                  <a:gd name="T8" fmla="*/ 60 w 883"/>
                  <a:gd name="T9" fmla="*/ 549 h 883"/>
                </a:gdLst>
                <a:ahLst/>
                <a:cxnLst>
                  <a:cxn ang="0">
                    <a:pos x="T0" y="T1"/>
                  </a:cxn>
                  <a:cxn ang="0">
                    <a:pos x="T2" y="T3"/>
                  </a:cxn>
                  <a:cxn ang="0">
                    <a:pos x="T4" y="T5"/>
                  </a:cxn>
                  <a:cxn ang="0">
                    <a:pos x="T6" y="T7"/>
                  </a:cxn>
                  <a:cxn ang="0">
                    <a:pos x="T8" y="T9"/>
                  </a:cxn>
                </a:cxnLst>
                <a:rect l="0" t="0" r="r" b="b"/>
                <a:pathLst>
                  <a:path w="883" h="883">
                    <a:moveTo>
                      <a:pt x="60" y="549"/>
                    </a:moveTo>
                    <a:cubicBezTo>
                      <a:pt x="119" y="760"/>
                      <a:pt x="339" y="883"/>
                      <a:pt x="550" y="824"/>
                    </a:cubicBezTo>
                    <a:cubicBezTo>
                      <a:pt x="761" y="764"/>
                      <a:pt x="883" y="545"/>
                      <a:pt x="824" y="334"/>
                    </a:cubicBezTo>
                    <a:cubicBezTo>
                      <a:pt x="764" y="123"/>
                      <a:pt x="545" y="0"/>
                      <a:pt x="334" y="60"/>
                    </a:cubicBezTo>
                    <a:cubicBezTo>
                      <a:pt x="123" y="119"/>
                      <a:pt x="0" y="338"/>
                      <a:pt x="60" y="549"/>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gency FB" panose="020B0503020202020204" pitchFamily="34" charset="0"/>
                  <a:ea typeface="微软雅黑" panose="020B0503020204020204" pitchFamily="34" charset="-122"/>
                  <a:cs typeface="+mn-ea"/>
                  <a:sym typeface="Agency FB" panose="020B0503020202020204" pitchFamily="34" charset="0"/>
                </a:endParaRPr>
              </a:p>
            </p:txBody>
          </p:sp>
          <p:grpSp>
            <p:nvGrpSpPr>
              <p:cNvPr id="45" name="Group 120">
                <a:extLst>
                  <a:ext uri="{FF2B5EF4-FFF2-40B4-BE49-F238E27FC236}">
                    <a16:creationId xmlns:a16="http://schemas.microsoft.com/office/drawing/2014/main" id="{FBD7F37D-D278-43AF-A7C9-4EC0A7F455F0}"/>
                  </a:ext>
                </a:extLst>
              </p:cNvPr>
              <p:cNvGrpSpPr/>
              <p:nvPr/>
            </p:nvGrpSpPr>
            <p:grpSpPr>
              <a:xfrm>
                <a:off x="2583806" y="2085582"/>
                <a:ext cx="1056253" cy="1055239"/>
                <a:chOff x="2680302" y="2085582"/>
                <a:chExt cx="1056253" cy="1055239"/>
              </a:xfrm>
              <a:grpFill/>
            </p:grpSpPr>
            <p:sp>
              <p:nvSpPr>
                <p:cNvPr id="49" name="Freeform 172">
                  <a:extLst>
                    <a:ext uri="{FF2B5EF4-FFF2-40B4-BE49-F238E27FC236}">
                      <a16:creationId xmlns:a16="http://schemas.microsoft.com/office/drawing/2014/main" id="{1224540E-D7C9-4934-B2D7-CB3222F8A3FD}"/>
                    </a:ext>
                  </a:extLst>
                </p:cNvPr>
                <p:cNvSpPr>
                  <a:spLocks/>
                </p:cNvSpPr>
                <p:nvPr/>
              </p:nvSpPr>
              <p:spPr bwMode="auto">
                <a:xfrm>
                  <a:off x="2680302" y="2500575"/>
                  <a:ext cx="152198" cy="140022"/>
                </a:xfrm>
                <a:custGeom>
                  <a:avLst/>
                  <a:gdLst>
                    <a:gd name="T0" fmla="*/ 134 w 150"/>
                    <a:gd name="T1" fmla="*/ 138 h 138"/>
                    <a:gd name="T2" fmla="*/ 150 w 150"/>
                    <a:gd name="T3" fmla="*/ 0 h 138"/>
                    <a:gd name="T4" fmla="*/ 7 w 150"/>
                    <a:gd name="T5" fmla="*/ 20 h 138"/>
                    <a:gd name="T6" fmla="*/ 0 w 150"/>
                    <a:gd name="T7" fmla="*/ 87 h 138"/>
                    <a:gd name="T8" fmla="*/ 134 w 150"/>
                    <a:gd name="T9" fmla="*/ 138 h 138"/>
                  </a:gdLst>
                  <a:ahLst/>
                  <a:cxnLst>
                    <a:cxn ang="0">
                      <a:pos x="T0" y="T1"/>
                    </a:cxn>
                    <a:cxn ang="0">
                      <a:pos x="T2" y="T3"/>
                    </a:cxn>
                    <a:cxn ang="0">
                      <a:pos x="T4" y="T5"/>
                    </a:cxn>
                    <a:cxn ang="0">
                      <a:pos x="T6" y="T7"/>
                    </a:cxn>
                    <a:cxn ang="0">
                      <a:pos x="T8" y="T9"/>
                    </a:cxn>
                  </a:cxnLst>
                  <a:rect l="0" t="0" r="r" b="b"/>
                  <a:pathLst>
                    <a:path w="150" h="138">
                      <a:moveTo>
                        <a:pt x="134" y="138"/>
                      </a:moveTo>
                      <a:lnTo>
                        <a:pt x="150" y="0"/>
                      </a:lnTo>
                      <a:lnTo>
                        <a:pt x="7" y="20"/>
                      </a:lnTo>
                      <a:lnTo>
                        <a:pt x="0" y="87"/>
                      </a:lnTo>
                      <a:lnTo>
                        <a:pt x="134" y="1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gency FB" panose="020B0503020202020204" pitchFamily="34" charset="0"/>
                    <a:ea typeface="微软雅黑" panose="020B0503020204020204" pitchFamily="34" charset="-122"/>
                    <a:cs typeface="+mn-ea"/>
                    <a:sym typeface="Agency FB" panose="020B0503020202020204" pitchFamily="34" charset="0"/>
                  </a:endParaRPr>
                </a:p>
              </p:txBody>
            </p:sp>
            <p:grpSp>
              <p:nvGrpSpPr>
                <p:cNvPr id="50" name="Group 119">
                  <a:extLst>
                    <a:ext uri="{FF2B5EF4-FFF2-40B4-BE49-F238E27FC236}">
                      <a16:creationId xmlns:a16="http://schemas.microsoft.com/office/drawing/2014/main" id="{473DD224-AE69-4D5A-BBE8-31B1674C7914}"/>
                    </a:ext>
                  </a:extLst>
                </p:cNvPr>
                <p:cNvGrpSpPr/>
                <p:nvPr/>
              </p:nvGrpSpPr>
              <p:grpSpPr>
                <a:xfrm>
                  <a:off x="2689434" y="2085582"/>
                  <a:ext cx="1047121" cy="1055239"/>
                  <a:chOff x="2689434" y="2085582"/>
                  <a:chExt cx="1047121" cy="1055239"/>
                </a:xfrm>
                <a:grpFill/>
              </p:grpSpPr>
              <p:sp>
                <p:nvSpPr>
                  <p:cNvPr id="51" name="Freeform 160">
                    <a:extLst>
                      <a:ext uri="{FF2B5EF4-FFF2-40B4-BE49-F238E27FC236}">
                        <a16:creationId xmlns:a16="http://schemas.microsoft.com/office/drawing/2014/main" id="{658AA2B2-16D1-4912-A313-C11AB81FB264}"/>
                      </a:ext>
                    </a:extLst>
                  </p:cNvPr>
                  <p:cNvSpPr>
                    <a:spLocks/>
                  </p:cNvSpPr>
                  <p:nvPr/>
                </p:nvSpPr>
                <p:spPr bwMode="auto">
                  <a:xfrm>
                    <a:off x="3032387" y="2095729"/>
                    <a:ext cx="139007" cy="166403"/>
                  </a:xfrm>
                  <a:custGeom>
                    <a:avLst/>
                    <a:gdLst>
                      <a:gd name="T0" fmla="*/ 4 w 137"/>
                      <a:gd name="T1" fmla="*/ 164 h 164"/>
                      <a:gd name="T2" fmla="*/ 137 w 137"/>
                      <a:gd name="T3" fmla="*/ 126 h 164"/>
                      <a:gd name="T4" fmla="*/ 64 w 137"/>
                      <a:gd name="T5" fmla="*/ 0 h 164"/>
                      <a:gd name="T6" fmla="*/ 0 w 137"/>
                      <a:gd name="T7" fmla="*/ 17 h 164"/>
                      <a:gd name="T8" fmla="*/ 4 w 137"/>
                      <a:gd name="T9" fmla="*/ 164 h 164"/>
                    </a:gdLst>
                    <a:ahLst/>
                    <a:cxnLst>
                      <a:cxn ang="0">
                        <a:pos x="T0" y="T1"/>
                      </a:cxn>
                      <a:cxn ang="0">
                        <a:pos x="T2" y="T3"/>
                      </a:cxn>
                      <a:cxn ang="0">
                        <a:pos x="T4" y="T5"/>
                      </a:cxn>
                      <a:cxn ang="0">
                        <a:pos x="T6" y="T7"/>
                      </a:cxn>
                      <a:cxn ang="0">
                        <a:pos x="T8" y="T9"/>
                      </a:cxn>
                    </a:cxnLst>
                    <a:rect l="0" t="0" r="r" b="b"/>
                    <a:pathLst>
                      <a:path w="137" h="164">
                        <a:moveTo>
                          <a:pt x="4" y="164"/>
                        </a:moveTo>
                        <a:lnTo>
                          <a:pt x="137" y="126"/>
                        </a:lnTo>
                        <a:lnTo>
                          <a:pt x="64" y="0"/>
                        </a:lnTo>
                        <a:lnTo>
                          <a:pt x="0" y="17"/>
                        </a:lnTo>
                        <a:lnTo>
                          <a:pt x="4" y="16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gency FB" panose="020B0503020202020204" pitchFamily="34" charset="0"/>
                      <a:ea typeface="微软雅黑" panose="020B0503020204020204" pitchFamily="34" charset="-122"/>
                      <a:cs typeface="+mn-ea"/>
                      <a:sym typeface="Agency FB" panose="020B0503020202020204" pitchFamily="34" charset="0"/>
                    </a:endParaRPr>
                  </a:p>
                </p:txBody>
              </p:sp>
              <p:sp>
                <p:nvSpPr>
                  <p:cNvPr id="52" name="Freeform 161">
                    <a:extLst>
                      <a:ext uri="{FF2B5EF4-FFF2-40B4-BE49-F238E27FC236}">
                        <a16:creationId xmlns:a16="http://schemas.microsoft.com/office/drawing/2014/main" id="{3EAD9CF0-2A97-42C8-9F48-ADD40A8CEF8D}"/>
                      </a:ext>
                    </a:extLst>
                  </p:cNvPr>
                  <p:cNvSpPr>
                    <a:spLocks/>
                  </p:cNvSpPr>
                  <p:nvPr/>
                </p:nvSpPr>
                <p:spPr bwMode="auto">
                  <a:xfrm>
                    <a:off x="2689434" y="2649729"/>
                    <a:ext cx="167417" cy="139008"/>
                  </a:xfrm>
                  <a:custGeom>
                    <a:avLst/>
                    <a:gdLst>
                      <a:gd name="T0" fmla="*/ 127 w 165"/>
                      <a:gd name="T1" fmla="*/ 0 h 137"/>
                      <a:gd name="T2" fmla="*/ 165 w 165"/>
                      <a:gd name="T3" fmla="*/ 134 h 137"/>
                      <a:gd name="T4" fmla="*/ 18 w 165"/>
                      <a:gd name="T5" fmla="*/ 137 h 137"/>
                      <a:gd name="T6" fmla="*/ 0 w 165"/>
                      <a:gd name="T7" fmla="*/ 74 h 137"/>
                      <a:gd name="T8" fmla="*/ 127 w 165"/>
                      <a:gd name="T9" fmla="*/ 0 h 137"/>
                    </a:gdLst>
                    <a:ahLst/>
                    <a:cxnLst>
                      <a:cxn ang="0">
                        <a:pos x="T0" y="T1"/>
                      </a:cxn>
                      <a:cxn ang="0">
                        <a:pos x="T2" y="T3"/>
                      </a:cxn>
                      <a:cxn ang="0">
                        <a:pos x="T4" y="T5"/>
                      </a:cxn>
                      <a:cxn ang="0">
                        <a:pos x="T6" y="T7"/>
                      </a:cxn>
                      <a:cxn ang="0">
                        <a:pos x="T8" y="T9"/>
                      </a:cxn>
                    </a:cxnLst>
                    <a:rect l="0" t="0" r="r" b="b"/>
                    <a:pathLst>
                      <a:path w="165" h="137">
                        <a:moveTo>
                          <a:pt x="127" y="0"/>
                        </a:moveTo>
                        <a:lnTo>
                          <a:pt x="165" y="134"/>
                        </a:lnTo>
                        <a:lnTo>
                          <a:pt x="18" y="137"/>
                        </a:lnTo>
                        <a:lnTo>
                          <a:pt x="0" y="74"/>
                        </a:lnTo>
                        <a:lnTo>
                          <a:pt x="12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gency FB" panose="020B0503020202020204" pitchFamily="34" charset="0"/>
                      <a:ea typeface="微软雅黑" panose="020B0503020204020204" pitchFamily="34" charset="-122"/>
                      <a:cs typeface="+mn-ea"/>
                      <a:sym typeface="Agency FB" panose="020B0503020202020204" pitchFamily="34" charset="0"/>
                    </a:endParaRPr>
                  </a:p>
                </p:txBody>
              </p:sp>
              <p:sp>
                <p:nvSpPr>
                  <p:cNvPr id="53" name="Freeform 162">
                    <a:extLst>
                      <a:ext uri="{FF2B5EF4-FFF2-40B4-BE49-F238E27FC236}">
                        <a16:creationId xmlns:a16="http://schemas.microsoft.com/office/drawing/2014/main" id="{E8AA20F6-1BD9-424D-8F3C-467C5E9EE7CC}"/>
                      </a:ext>
                    </a:extLst>
                  </p:cNvPr>
                  <p:cNvSpPr>
                    <a:spLocks/>
                  </p:cNvSpPr>
                  <p:nvPr/>
                </p:nvSpPr>
                <p:spPr bwMode="auto">
                  <a:xfrm>
                    <a:off x="3245464" y="2963256"/>
                    <a:ext cx="139007" cy="168432"/>
                  </a:xfrm>
                  <a:custGeom>
                    <a:avLst/>
                    <a:gdLst>
                      <a:gd name="T0" fmla="*/ 133 w 137"/>
                      <a:gd name="T1" fmla="*/ 0 h 166"/>
                      <a:gd name="T2" fmla="*/ 0 w 137"/>
                      <a:gd name="T3" fmla="*/ 39 h 166"/>
                      <a:gd name="T4" fmla="*/ 73 w 137"/>
                      <a:gd name="T5" fmla="*/ 166 h 166"/>
                      <a:gd name="T6" fmla="*/ 137 w 137"/>
                      <a:gd name="T7" fmla="*/ 147 h 166"/>
                      <a:gd name="T8" fmla="*/ 133 w 137"/>
                      <a:gd name="T9" fmla="*/ 0 h 166"/>
                    </a:gdLst>
                    <a:ahLst/>
                    <a:cxnLst>
                      <a:cxn ang="0">
                        <a:pos x="T0" y="T1"/>
                      </a:cxn>
                      <a:cxn ang="0">
                        <a:pos x="T2" y="T3"/>
                      </a:cxn>
                      <a:cxn ang="0">
                        <a:pos x="T4" y="T5"/>
                      </a:cxn>
                      <a:cxn ang="0">
                        <a:pos x="T6" y="T7"/>
                      </a:cxn>
                      <a:cxn ang="0">
                        <a:pos x="T8" y="T9"/>
                      </a:cxn>
                    </a:cxnLst>
                    <a:rect l="0" t="0" r="r" b="b"/>
                    <a:pathLst>
                      <a:path w="137" h="166">
                        <a:moveTo>
                          <a:pt x="133" y="0"/>
                        </a:moveTo>
                        <a:lnTo>
                          <a:pt x="0" y="39"/>
                        </a:lnTo>
                        <a:lnTo>
                          <a:pt x="73" y="166"/>
                        </a:lnTo>
                        <a:lnTo>
                          <a:pt x="137" y="147"/>
                        </a:lnTo>
                        <a:lnTo>
                          <a:pt x="13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gency FB" panose="020B0503020202020204" pitchFamily="34" charset="0"/>
                      <a:ea typeface="微软雅黑" panose="020B0503020204020204" pitchFamily="34" charset="-122"/>
                      <a:cs typeface="+mn-ea"/>
                      <a:sym typeface="Agency FB" panose="020B0503020202020204" pitchFamily="34" charset="0"/>
                    </a:endParaRPr>
                  </a:p>
                </p:txBody>
              </p:sp>
              <p:sp>
                <p:nvSpPr>
                  <p:cNvPr id="54" name="Freeform 163">
                    <a:extLst>
                      <a:ext uri="{FF2B5EF4-FFF2-40B4-BE49-F238E27FC236}">
                        <a16:creationId xmlns:a16="http://schemas.microsoft.com/office/drawing/2014/main" id="{E11BF5EB-A2F7-414F-9A41-08365ED68C74}"/>
                      </a:ext>
                    </a:extLst>
                  </p:cNvPr>
                  <p:cNvSpPr>
                    <a:spLocks/>
                  </p:cNvSpPr>
                  <p:nvPr/>
                </p:nvSpPr>
                <p:spPr bwMode="auto">
                  <a:xfrm>
                    <a:off x="3560006" y="2437666"/>
                    <a:ext cx="167417" cy="139008"/>
                  </a:xfrm>
                  <a:custGeom>
                    <a:avLst/>
                    <a:gdLst>
                      <a:gd name="T0" fmla="*/ 38 w 165"/>
                      <a:gd name="T1" fmla="*/ 137 h 137"/>
                      <a:gd name="T2" fmla="*/ 0 w 165"/>
                      <a:gd name="T3" fmla="*/ 4 h 137"/>
                      <a:gd name="T4" fmla="*/ 147 w 165"/>
                      <a:gd name="T5" fmla="*/ 0 h 137"/>
                      <a:gd name="T6" fmla="*/ 165 w 165"/>
                      <a:gd name="T7" fmla="*/ 64 h 137"/>
                      <a:gd name="T8" fmla="*/ 38 w 165"/>
                      <a:gd name="T9" fmla="*/ 137 h 137"/>
                    </a:gdLst>
                    <a:ahLst/>
                    <a:cxnLst>
                      <a:cxn ang="0">
                        <a:pos x="T0" y="T1"/>
                      </a:cxn>
                      <a:cxn ang="0">
                        <a:pos x="T2" y="T3"/>
                      </a:cxn>
                      <a:cxn ang="0">
                        <a:pos x="T4" y="T5"/>
                      </a:cxn>
                      <a:cxn ang="0">
                        <a:pos x="T6" y="T7"/>
                      </a:cxn>
                      <a:cxn ang="0">
                        <a:pos x="T8" y="T9"/>
                      </a:cxn>
                    </a:cxnLst>
                    <a:rect l="0" t="0" r="r" b="b"/>
                    <a:pathLst>
                      <a:path w="165" h="137">
                        <a:moveTo>
                          <a:pt x="38" y="137"/>
                        </a:moveTo>
                        <a:lnTo>
                          <a:pt x="0" y="4"/>
                        </a:lnTo>
                        <a:lnTo>
                          <a:pt x="147" y="0"/>
                        </a:lnTo>
                        <a:lnTo>
                          <a:pt x="165" y="64"/>
                        </a:lnTo>
                        <a:lnTo>
                          <a:pt x="38" y="13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gency FB" panose="020B0503020202020204" pitchFamily="34" charset="0"/>
                      <a:ea typeface="微软雅黑" panose="020B0503020204020204" pitchFamily="34" charset="-122"/>
                      <a:cs typeface="+mn-ea"/>
                      <a:sym typeface="Agency FB" panose="020B0503020202020204" pitchFamily="34" charset="0"/>
                    </a:endParaRPr>
                  </a:p>
                </p:txBody>
              </p:sp>
              <p:sp>
                <p:nvSpPr>
                  <p:cNvPr id="55" name="Freeform 164">
                    <a:extLst>
                      <a:ext uri="{FF2B5EF4-FFF2-40B4-BE49-F238E27FC236}">
                        <a16:creationId xmlns:a16="http://schemas.microsoft.com/office/drawing/2014/main" id="{BC84DBF9-1D5F-4E1F-B76D-51F5FA04EC28}"/>
                      </a:ext>
                    </a:extLst>
                  </p:cNvPr>
                  <p:cNvSpPr>
                    <a:spLocks/>
                  </p:cNvSpPr>
                  <p:nvPr/>
                </p:nvSpPr>
                <p:spPr bwMode="auto">
                  <a:xfrm>
                    <a:off x="2732050" y="2327069"/>
                    <a:ext cx="173505" cy="159301"/>
                  </a:xfrm>
                  <a:custGeom>
                    <a:avLst/>
                    <a:gdLst>
                      <a:gd name="T0" fmla="*/ 103 w 171"/>
                      <a:gd name="T1" fmla="*/ 157 h 157"/>
                      <a:gd name="T2" fmla="*/ 171 w 171"/>
                      <a:gd name="T3" fmla="*/ 36 h 157"/>
                      <a:gd name="T4" fmla="*/ 32 w 171"/>
                      <a:gd name="T5" fmla="*/ 0 h 157"/>
                      <a:gd name="T6" fmla="*/ 0 w 171"/>
                      <a:gd name="T7" fmla="*/ 57 h 157"/>
                      <a:gd name="T8" fmla="*/ 103 w 171"/>
                      <a:gd name="T9" fmla="*/ 157 h 157"/>
                    </a:gdLst>
                    <a:ahLst/>
                    <a:cxnLst>
                      <a:cxn ang="0">
                        <a:pos x="T0" y="T1"/>
                      </a:cxn>
                      <a:cxn ang="0">
                        <a:pos x="T2" y="T3"/>
                      </a:cxn>
                      <a:cxn ang="0">
                        <a:pos x="T4" y="T5"/>
                      </a:cxn>
                      <a:cxn ang="0">
                        <a:pos x="T6" y="T7"/>
                      </a:cxn>
                      <a:cxn ang="0">
                        <a:pos x="T8" y="T9"/>
                      </a:cxn>
                    </a:cxnLst>
                    <a:rect l="0" t="0" r="r" b="b"/>
                    <a:pathLst>
                      <a:path w="171" h="157">
                        <a:moveTo>
                          <a:pt x="103" y="157"/>
                        </a:moveTo>
                        <a:lnTo>
                          <a:pt x="171" y="36"/>
                        </a:lnTo>
                        <a:lnTo>
                          <a:pt x="32" y="0"/>
                        </a:lnTo>
                        <a:lnTo>
                          <a:pt x="0" y="57"/>
                        </a:lnTo>
                        <a:lnTo>
                          <a:pt x="103" y="15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gency FB" panose="020B0503020202020204" pitchFamily="34" charset="0"/>
                      <a:ea typeface="微软雅黑" panose="020B0503020204020204" pitchFamily="34" charset="-122"/>
                      <a:cs typeface="+mn-ea"/>
                      <a:sym typeface="Agency FB" panose="020B0503020202020204" pitchFamily="34" charset="0"/>
                    </a:endParaRPr>
                  </a:p>
                </p:txBody>
              </p:sp>
              <p:sp>
                <p:nvSpPr>
                  <p:cNvPr id="56" name="Freeform 165">
                    <a:extLst>
                      <a:ext uri="{FF2B5EF4-FFF2-40B4-BE49-F238E27FC236}">
                        <a16:creationId xmlns:a16="http://schemas.microsoft.com/office/drawing/2014/main" id="{D335EA75-77A9-42FC-8040-E672C3694227}"/>
                      </a:ext>
                    </a:extLst>
                  </p:cNvPr>
                  <p:cNvSpPr>
                    <a:spLocks/>
                  </p:cNvSpPr>
                  <p:nvPr/>
                </p:nvSpPr>
                <p:spPr bwMode="auto">
                  <a:xfrm>
                    <a:off x="2921789" y="2915568"/>
                    <a:ext cx="159300" cy="173506"/>
                  </a:xfrm>
                  <a:custGeom>
                    <a:avLst/>
                    <a:gdLst>
                      <a:gd name="T0" fmla="*/ 36 w 157"/>
                      <a:gd name="T1" fmla="*/ 0 h 171"/>
                      <a:gd name="T2" fmla="*/ 157 w 157"/>
                      <a:gd name="T3" fmla="*/ 68 h 171"/>
                      <a:gd name="T4" fmla="*/ 58 w 157"/>
                      <a:gd name="T5" fmla="*/ 171 h 171"/>
                      <a:gd name="T6" fmla="*/ 0 w 157"/>
                      <a:gd name="T7" fmla="*/ 139 h 171"/>
                      <a:gd name="T8" fmla="*/ 36 w 157"/>
                      <a:gd name="T9" fmla="*/ 0 h 171"/>
                    </a:gdLst>
                    <a:ahLst/>
                    <a:cxnLst>
                      <a:cxn ang="0">
                        <a:pos x="T0" y="T1"/>
                      </a:cxn>
                      <a:cxn ang="0">
                        <a:pos x="T2" y="T3"/>
                      </a:cxn>
                      <a:cxn ang="0">
                        <a:pos x="T4" y="T5"/>
                      </a:cxn>
                      <a:cxn ang="0">
                        <a:pos x="T6" y="T7"/>
                      </a:cxn>
                      <a:cxn ang="0">
                        <a:pos x="T8" y="T9"/>
                      </a:cxn>
                    </a:cxnLst>
                    <a:rect l="0" t="0" r="r" b="b"/>
                    <a:pathLst>
                      <a:path w="157" h="171">
                        <a:moveTo>
                          <a:pt x="36" y="0"/>
                        </a:moveTo>
                        <a:lnTo>
                          <a:pt x="157" y="68"/>
                        </a:lnTo>
                        <a:lnTo>
                          <a:pt x="58" y="171"/>
                        </a:lnTo>
                        <a:lnTo>
                          <a:pt x="0" y="139"/>
                        </a:lnTo>
                        <a:lnTo>
                          <a:pt x="3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gency FB" panose="020B0503020202020204" pitchFamily="34" charset="0"/>
                      <a:ea typeface="微软雅黑" panose="020B0503020204020204" pitchFamily="34" charset="-122"/>
                      <a:cs typeface="+mn-ea"/>
                      <a:sym typeface="Agency FB" panose="020B0503020202020204" pitchFamily="34" charset="0"/>
                    </a:endParaRPr>
                  </a:p>
                </p:txBody>
              </p:sp>
              <p:sp>
                <p:nvSpPr>
                  <p:cNvPr id="57" name="Freeform 166">
                    <a:extLst>
                      <a:ext uri="{FF2B5EF4-FFF2-40B4-BE49-F238E27FC236}">
                        <a16:creationId xmlns:a16="http://schemas.microsoft.com/office/drawing/2014/main" id="{0B69CB2D-CE3F-4501-BCD9-BBBE8B0239A9}"/>
                      </a:ext>
                    </a:extLst>
                  </p:cNvPr>
                  <p:cNvSpPr>
                    <a:spLocks/>
                  </p:cNvSpPr>
                  <p:nvPr/>
                </p:nvSpPr>
                <p:spPr bwMode="auto">
                  <a:xfrm>
                    <a:off x="3511303" y="2741048"/>
                    <a:ext cx="174520" cy="159301"/>
                  </a:xfrm>
                  <a:custGeom>
                    <a:avLst/>
                    <a:gdLst>
                      <a:gd name="T0" fmla="*/ 68 w 172"/>
                      <a:gd name="T1" fmla="*/ 0 h 157"/>
                      <a:gd name="T2" fmla="*/ 0 w 172"/>
                      <a:gd name="T3" fmla="*/ 121 h 157"/>
                      <a:gd name="T4" fmla="*/ 140 w 172"/>
                      <a:gd name="T5" fmla="*/ 157 h 157"/>
                      <a:gd name="T6" fmla="*/ 172 w 172"/>
                      <a:gd name="T7" fmla="*/ 99 h 157"/>
                      <a:gd name="T8" fmla="*/ 68 w 172"/>
                      <a:gd name="T9" fmla="*/ 0 h 157"/>
                    </a:gdLst>
                    <a:ahLst/>
                    <a:cxnLst>
                      <a:cxn ang="0">
                        <a:pos x="T0" y="T1"/>
                      </a:cxn>
                      <a:cxn ang="0">
                        <a:pos x="T2" y="T3"/>
                      </a:cxn>
                      <a:cxn ang="0">
                        <a:pos x="T4" y="T5"/>
                      </a:cxn>
                      <a:cxn ang="0">
                        <a:pos x="T6" y="T7"/>
                      </a:cxn>
                      <a:cxn ang="0">
                        <a:pos x="T8" y="T9"/>
                      </a:cxn>
                    </a:cxnLst>
                    <a:rect l="0" t="0" r="r" b="b"/>
                    <a:pathLst>
                      <a:path w="172" h="157">
                        <a:moveTo>
                          <a:pt x="68" y="0"/>
                        </a:moveTo>
                        <a:lnTo>
                          <a:pt x="0" y="121"/>
                        </a:lnTo>
                        <a:lnTo>
                          <a:pt x="140" y="157"/>
                        </a:lnTo>
                        <a:lnTo>
                          <a:pt x="172" y="99"/>
                        </a:lnTo>
                        <a:lnTo>
                          <a:pt x="6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gency FB" panose="020B0503020202020204" pitchFamily="34" charset="0"/>
                      <a:ea typeface="微软雅黑" panose="020B0503020204020204" pitchFamily="34" charset="-122"/>
                      <a:cs typeface="+mn-ea"/>
                      <a:sym typeface="Agency FB" panose="020B0503020202020204" pitchFamily="34" charset="0"/>
                    </a:endParaRPr>
                  </a:p>
                </p:txBody>
              </p:sp>
              <p:sp>
                <p:nvSpPr>
                  <p:cNvPr id="58" name="Freeform 167">
                    <a:extLst>
                      <a:ext uri="{FF2B5EF4-FFF2-40B4-BE49-F238E27FC236}">
                        <a16:creationId xmlns:a16="http://schemas.microsoft.com/office/drawing/2014/main" id="{B97397EF-3EFD-4E51-B8AA-E818503B1CAE}"/>
                      </a:ext>
                    </a:extLst>
                  </p:cNvPr>
                  <p:cNvSpPr>
                    <a:spLocks/>
                  </p:cNvSpPr>
                  <p:nvPr/>
                </p:nvSpPr>
                <p:spPr bwMode="auto">
                  <a:xfrm>
                    <a:off x="3336783" y="2137329"/>
                    <a:ext cx="159300" cy="173506"/>
                  </a:xfrm>
                  <a:custGeom>
                    <a:avLst/>
                    <a:gdLst>
                      <a:gd name="T0" fmla="*/ 121 w 157"/>
                      <a:gd name="T1" fmla="*/ 171 h 171"/>
                      <a:gd name="T2" fmla="*/ 0 w 157"/>
                      <a:gd name="T3" fmla="*/ 103 h 171"/>
                      <a:gd name="T4" fmla="*/ 99 w 157"/>
                      <a:gd name="T5" fmla="*/ 0 h 171"/>
                      <a:gd name="T6" fmla="*/ 157 w 157"/>
                      <a:gd name="T7" fmla="*/ 32 h 171"/>
                      <a:gd name="T8" fmla="*/ 121 w 157"/>
                      <a:gd name="T9" fmla="*/ 171 h 171"/>
                    </a:gdLst>
                    <a:ahLst/>
                    <a:cxnLst>
                      <a:cxn ang="0">
                        <a:pos x="T0" y="T1"/>
                      </a:cxn>
                      <a:cxn ang="0">
                        <a:pos x="T2" y="T3"/>
                      </a:cxn>
                      <a:cxn ang="0">
                        <a:pos x="T4" y="T5"/>
                      </a:cxn>
                      <a:cxn ang="0">
                        <a:pos x="T6" y="T7"/>
                      </a:cxn>
                      <a:cxn ang="0">
                        <a:pos x="T8" y="T9"/>
                      </a:cxn>
                    </a:cxnLst>
                    <a:rect l="0" t="0" r="r" b="b"/>
                    <a:pathLst>
                      <a:path w="157" h="171">
                        <a:moveTo>
                          <a:pt x="121" y="171"/>
                        </a:moveTo>
                        <a:lnTo>
                          <a:pt x="0" y="103"/>
                        </a:lnTo>
                        <a:lnTo>
                          <a:pt x="99" y="0"/>
                        </a:lnTo>
                        <a:lnTo>
                          <a:pt x="157" y="32"/>
                        </a:lnTo>
                        <a:lnTo>
                          <a:pt x="121" y="17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gency FB" panose="020B0503020202020204" pitchFamily="34" charset="0"/>
                      <a:ea typeface="微软雅黑" panose="020B0503020204020204" pitchFamily="34" charset="-122"/>
                      <a:cs typeface="+mn-ea"/>
                      <a:sym typeface="Agency FB" panose="020B0503020202020204" pitchFamily="34" charset="0"/>
                    </a:endParaRPr>
                  </a:p>
                </p:txBody>
              </p:sp>
              <p:sp>
                <p:nvSpPr>
                  <p:cNvPr id="59" name="Freeform 168">
                    <a:extLst>
                      <a:ext uri="{FF2B5EF4-FFF2-40B4-BE49-F238E27FC236}">
                        <a16:creationId xmlns:a16="http://schemas.microsoft.com/office/drawing/2014/main" id="{3C275A67-4268-46C5-B9CD-BCE8DB2D376D}"/>
                      </a:ext>
                    </a:extLst>
                  </p:cNvPr>
                  <p:cNvSpPr>
                    <a:spLocks/>
                  </p:cNvSpPr>
                  <p:nvPr/>
                </p:nvSpPr>
                <p:spPr bwMode="auto">
                  <a:xfrm>
                    <a:off x="2852793" y="2180959"/>
                    <a:ext cx="169447" cy="175535"/>
                  </a:xfrm>
                  <a:custGeom>
                    <a:avLst/>
                    <a:gdLst>
                      <a:gd name="T0" fmla="*/ 58 w 167"/>
                      <a:gd name="T1" fmla="*/ 173 h 173"/>
                      <a:gd name="T2" fmla="*/ 167 w 167"/>
                      <a:gd name="T3" fmla="*/ 85 h 173"/>
                      <a:gd name="T4" fmla="*/ 51 w 167"/>
                      <a:gd name="T5" fmla="*/ 0 h 173"/>
                      <a:gd name="T6" fmla="*/ 0 w 167"/>
                      <a:gd name="T7" fmla="*/ 41 h 173"/>
                      <a:gd name="T8" fmla="*/ 58 w 167"/>
                      <a:gd name="T9" fmla="*/ 173 h 173"/>
                    </a:gdLst>
                    <a:ahLst/>
                    <a:cxnLst>
                      <a:cxn ang="0">
                        <a:pos x="T0" y="T1"/>
                      </a:cxn>
                      <a:cxn ang="0">
                        <a:pos x="T2" y="T3"/>
                      </a:cxn>
                      <a:cxn ang="0">
                        <a:pos x="T4" y="T5"/>
                      </a:cxn>
                      <a:cxn ang="0">
                        <a:pos x="T6" y="T7"/>
                      </a:cxn>
                      <a:cxn ang="0">
                        <a:pos x="T8" y="T9"/>
                      </a:cxn>
                    </a:cxnLst>
                    <a:rect l="0" t="0" r="r" b="b"/>
                    <a:pathLst>
                      <a:path w="167" h="173">
                        <a:moveTo>
                          <a:pt x="58" y="173"/>
                        </a:moveTo>
                        <a:lnTo>
                          <a:pt x="167" y="85"/>
                        </a:lnTo>
                        <a:lnTo>
                          <a:pt x="51" y="0"/>
                        </a:lnTo>
                        <a:lnTo>
                          <a:pt x="0" y="41"/>
                        </a:lnTo>
                        <a:lnTo>
                          <a:pt x="58" y="17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gency FB" panose="020B0503020202020204" pitchFamily="34" charset="0"/>
                      <a:ea typeface="微软雅黑" panose="020B0503020204020204" pitchFamily="34" charset="-122"/>
                      <a:cs typeface="+mn-ea"/>
                      <a:sym typeface="Agency FB" panose="020B0503020202020204" pitchFamily="34" charset="0"/>
                    </a:endParaRPr>
                  </a:p>
                </p:txBody>
              </p:sp>
              <p:sp>
                <p:nvSpPr>
                  <p:cNvPr id="60" name="Freeform 169">
                    <a:extLst>
                      <a:ext uri="{FF2B5EF4-FFF2-40B4-BE49-F238E27FC236}">
                        <a16:creationId xmlns:a16="http://schemas.microsoft.com/office/drawing/2014/main" id="{0F3CCA92-2EEE-4FB6-8C88-6D9A0F53210E}"/>
                      </a:ext>
                    </a:extLst>
                  </p:cNvPr>
                  <p:cNvSpPr>
                    <a:spLocks/>
                  </p:cNvSpPr>
                  <p:nvPr/>
                </p:nvSpPr>
                <p:spPr bwMode="auto">
                  <a:xfrm>
                    <a:off x="2775679" y="2798882"/>
                    <a:ext cx="175535" cy="169447"/>
                  </a:xfrm>
                  <a:custGeom>
                    <a:avLst/>
                    <a:gdLst>
                      <a:gd name="T0" fmla="*/ 86 w 173"/>
                      <a:gd name="T1" fmla="*/ 0 h 167"/>
                      <a:gd name="T2" fmla="*/ 173 w 173"/>
                      <a:gd name="T3" fmla="*/ 109 h 167"/>
                      <a:gd name="T4" fmla="*/ 41 w 173"/>
                      <a:gd name="T5" fmla="*/ 167 h 167"/>
                      <a:gd name="T6" fmla="*/ 0 w 173"/>
                      <a:gd name="T7" fmla="*/ 116 h 167"/>
                      <a:gd name="T8" fmla="*/ 86 w 173"/>
                      <a:gd name="T9" fmla="*/ 0 h 167"/>
                    </a:gdLst>
                    <a:ahLst/>
                    <a:cxnLst>
                      <a:cxn ang="0">
                        <a:pos x="T0" y="T1"/>
                      </a:cxn>
                      <a:cxn ang="0">
                        <a:pos x="T2" y="T3"/>
                      </a:cxn>
                      <a:cxn ang="0">
                        <a:pos x="T4" y="T5"/>
                      </a:cxn>
                      <a:cxn ang="0">
                        <a:pos x="T6" y="T7"/>
                      </a:cxn>
                      <a:cxn ang="0">
                        <a:pos x="T8" y="T9"/>
                      </a:cxn>
                    </a:cxnLst>
                    <a:rect l="0" t="0" r="r" b="b"/>
                    <a:pathLst>
                      <a:path w="173" h="167">
                        <a:moveTo>
                          <a:pt x="86" y="0"/>
                        </a:moveTo>
                        <a:lnTo>
                          <a:pt x="173" y="109"/>
                        </a:lnTo>
                        <a:lnTo>
                          <a:pt x="41" y="167"/>
                        </a:lnTo>
                        <a:lnTo>
                          <a:pt x="0" y="116"/>
                        </a:lnTo>
                        <a:lnTo>
                          <a:pt x="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gency FB" panose="020B0503020202020204" pitchFamily="34" charset="0"/>
                      <a:ea typeface="微软雅黑" panose="020B0503020204020204" pitchFamily="34" charset="-122"/>
                      <a:cs typeface="+mn-ea"/>
                      <a:sym typeface="Agency FB" panose="020B0503020202020204" pitchFamily="34" charset="0"/>
                    </a:endParaRPr>
                  </a:p>
                </p:txBody>
              </p:sp>
              <p:sp>
                <p:nvSpPr>
                  <p:cNvPr id="61" name="Freeform 170">
                    <a:extLst>
                      <a:ext uri="{FF2B5EF4-FFF2-40B4-BE49-F238E27FC236}">
                        <a16:creationId xmlns:a16="http://schemas.microsoft.com/office/drawing/2014/main" id="{311D2F0C-4F3E-485A-8EA6-32F76E0E8A9D}"/>
                      </a:ext>
                    </a:extLst>
                  </p:cNvPr>
                  <p:cNvSpPr>
                    <a:spLocks/>
                  </p:cNvSpPr>
                  <p:nvPr/>
                </p:nvSpPr>
                <p:spPr bwMode="auto">
                  <a:xfrm>
                    <a:off x="3394618" y="2870923"/>
                    <a:ext cx="169447" cy="174520"/>
                  </a:xfrm>
                  <a:custGeom>
                    <a:avLst/>
                    <a:gdLst>
                      <a:gd name="T0" fmla="*/ 109 w 167"/>
                      <a:gd name="T1" fmla="*/ 0 h 172"/>
                      <a:gd name="T2" fmla="*/ 0 w 167"/>
                      <a:gd name="T3" fmla="*/ 87 h 172"/>
                      <a:gd name="T4" fmla="*/ 116 w 167"/>
                      <a:gd name="T5" fmla="*/ 172 h 172"/>
                      <a:gd name="T6" fmla="*/ 167 w 167"/>
                      <a:gd name="T7" fmla="*/ 131 h 172"/>
                      <a:gd name="T8" fmla="*/ 109 w 167"/>
                      <a:gd name="T9" fmla="*/ 0 h 172"/>
                    </a:gdLst>
                    <a:ahLst/>
                    <a:cxnLst>
                      <a:cxn ang="0">
                        <a:pos x="T0" y="T1"/>
                      </a:cxn>
                      <a:cxn ang="0">
                        <a:pos x="T2" y="T3"/>
                      </a:cxn>
                      <a:cxn ang="0">
                        <a:pos x="T4" y="T5"/>
                      </a:cxn>
                      <a:cxn ang="0">
                        <a:pos x="T6" y="T7"/>
                      </a:cxn>
                      <a:cxn ang="0">
                        <a:pos x="T8" y="T9"/>
                      </a:cxn>
                    </a:cxnLst>
                    <a:rect l="0" t="0" r="r" b="b"/>
                    <a:pathLst>
                      <a:path w="167" h="172">
                        <a:moveTo>
                          <a:pt x="109" y="0"/>
                        </a:moveTo>
                        <a:lnTo>
                          <a:pt x="0" y="87"/>
                        </a:lnTo>
                        <a:lnTo>
                          <a:pt x="116" y="172"/>
                        </a:lnTo>
                        <a:lnTo>
                          <a:pt x="167" y="131"/>
                        </a:lnTo>
                        <a:lnTo>
                          <a:pt x="10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gency FB" panose="020B0503020202020204" pitchFamily="34" charset="0"/>
                      <a:ea typeface="微软雅黑" panose="020B0503020204020204" pitchFamily="34" charset="-122"/>
                      <a:cs typeface="+mn-ea"/>
                      <a:sym typeface="Agency FB" panose="020B0503020202020204" pitchFamily="34" charset="0"/>
                    </a:endParaRPr>
                  </a:p>
                </p:txBody>
              </p:sp>
              <p:sp>
                <p:nvSpPr>
                  <p:cNvPr id="62" name="Freeform 171">
                    <a:extLst>
                      <a:ext uri="{FF2B5EF4-FFF2-40B4-BE49-F238E27FC236}">
                        <a16:creationId xmlns:a16="http://schemas.microsoft.com/office/drawing/2014/main" id="{FB610F30-B223-4B2E-8AC5-F2C56CCD913E}"/>
                      </a:ext>
                    </a:extLst>
                  </p:cNvPr>
                  <p:cNvSpPr>
                    <a:spLocks/>
                  </p:cNvSpPr>
                  <p:nvPr/>
                </p:nvSpPr>
                <p:spPr bwMode="auto">
                  <a:xfrm>
                    <a:off x="3466658" y="2258073"/>
                    <a:ext cx="175535" cy="169447"/>
                  </a:xfrm>
                  <a:custGeom>
                    <a:avLst/>
                    <a:gdLst>
                      <a:gd name="T0" fmla="*/ 87 w 173"/>
                      <a:gd name="T1" fmla="*/ 167 h 167"/>
                      <a:gd name="T2" fmla="*/ 0 w 173"/>
                      <a:gd name="T3" fmla="*/ 58 h 167"/>
                      <a:gd name="T4" fmla="*/ 131 w 173"/>
                      <a:gd name="T5" fmla="*/ 0 h 167"/>
                      <a:gd name="T6" fmla="*/ 173 w 173"/>
                      <a:gd name="T7" fmla="*/ 51 h 167"/>
                      <a:gd name="T8" fmla="*/ 87 w 173"/>
                      <a:gd name="T9" fmla="*/ 167 h 167"/>
                    </a:gdLst>
                    <a:ahLst/>
                    <a:cxnLst>
                      <a:cxn ang="0">
                        <a:pos x="T0" y="T1"/>
                      </a:cxn>
                      <a:cxn ang="0">
                        <a:pos x="T2" y="T3"/>
                      </a:cxn>
                      <a:cxn ang="0">
                        <a:pos x="T4" y="T5"/>
                      </a:cxn>
                      <a:cxn ang="0">
                        <a:pos x="T6" y="T7"/>
                      </a:cxn>
                      <a:cxn ang="0">
                        <a:pos x="T8" y="T9"/>
                      </a:cxn>
                    </a:cxnLst>
                    <a:rect l="0" t="0" r="r" b="b"/>
                    <a:pathLst>
                      <a:path w="173" h="167">
                        <a:moveTo>
                          <a:pt x="87" y="167"/>
                        </a:moveTo>
                        <a:lnTo>
                          <a:pt x="0" y="58"/>
                        </a:lnTo>
                        <a:lnTo>
                          <a:pt x="131" y="0"/>
                        </a:lnTo>
                        <a:lnTo>
                          <a:pt x="173" y="51"/>
                        </a:lnTo>
                        <a:lnTo>
                          <a:pt x="87" y="16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gency FB" panose="020B0503020202020204" pitchFamily="34" charset="0"/>
                      <a:ea typeface="微软雅黑" panose="020B0503020204020204" pitchFamily="34" charset="-122"/>
                      <a:cs typeface="+mn-ea"/>
                      <a:sym typeface="Agency FB" panose="020B0503020202020204" pitchFamily="34" charset="0"/>
                    </a:endParaRPr>
                  </a:p>
                </p:txBody>
              </p:sp>
              <p:sp>
                <p:nvSpPr>
                  <p:cNvPr id="63" name="Freeform 173">
                    <a:extLst>
                      <a:ext uri="{FF2B5EF4-FFF2-40B4-BE49-F238E27FC236}">
                        <a16:creationId xmlns:a16="http://schemas.microsoft.com/office/drawing/2014/main" id="{358FDB6C-0733-4A65-A93F-4ABEF7698C48}"/>
                      </a:ext>
                    </a:extLst>
                  </p:cNvPr>
                  <p:cNvSpPr>
                    <a:spLocks/>
                  </p:cNvSpPr>
                  <p:nvPr/>
                </p:nvSpPr>
                <p:spPr bwMode="auto">
                  <a:xfrm>
                    <a:off x="3095295" y="2988623"/>
                    <a:ext cx="141036" cy="152198"/>
                  </a:xfrm>
                  <a:custGeom>
                    <a:avLst/>
                    <a:gdLst>
                      <a:gd name="T0" fmla="*/ 0 w 139"/>
                      <a:gd name="T1" fmla="*/ 0 h 150"/>
                      <a:gd name="T2" fmla="*/ 139 w 139"/>
                      <a:gd name="T3" fmla="*/ 16 h 150"/>
                      <a:gd name="T4" fmla="*/ 87 w 139"/>
                      <a:gd name="T5" fmla="*/ 150 h 150"/>
                      <a:gd name="T6" fmla="*/ 21 w 139"/>
                      <a:gd name="T7" fmla="*/ 143 h 150"/>
                      <a:gd name="T8" fmla="*/ 0 w 139"/>
                      <a:gd name="T9" fmla="*/ 0 h 150"/>
                    </a:gdLst>
                    <a:ahLst/>
                    <a:cxnLst>
                      <a:cxn ang="0">
                        <a:pos x="T0" y="T1"/>
                      </a:cxn>
                      <a:cxn ang="0">
                        <a:pos x="T2" y="T3"/>
                      </a:cxn>
                      <a:cxn ang="0">
                        <a:pos x="T4" y="T5"/>
                      </a:cxn>
                      <a:cxn ang="0">
                        <a:pos x="T6" y="T7"/>
                      </a:cxn>
                      <a:cxn ang="0">
                        <a:pos x="T8" y="T9"/>
                      </a:cxn>
                    </a:cxnLst>
                    <a:rect l="0" t="0" r="r" b="b"/>
                    <a:pathLst>
                      <a:path w="139" h="150">
                        <a:moveTo>
                          <a:pt x="0" y="0"/>
                        </a:moveTo>
                        <a:lnTo>
                          <a:pt x="139" y="16"/>
                        </a:lnTo>
                        <a:lnTo>
                          <a:pt x="87" y="150"/>
                        </a:lnTo>
                        <a:lnTo>
                          <a:pt x="21" y="143"/>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gency FB" panose="020B0503020202020204" pitchFamily="34" charset="0"/>
                      <a:ea typeface="微软雅黑" panose="020B0503020204020204" pitchFamily="34" charset="-122"/>
                      <a:cs typeface="+mn-ea"/>
                      <a:sym typeface="Agency FB" panose="020B0503020202020204" pitchFamily="34" charset="0"/>
                    </a:endParaRPr>
                  </a:p>
                </p:txBody>
              </p:sp>
              <p:sp>
                <p:nvSpPr>
                  <p:cNvPr id="64" name="Freeform 174">
                    <a:extLst>
                      <a:ext uri="{FF2B5EF4-FFF2-40B4-BE49-F238E27FC236}">
                        <a16:creationId xmlns:a16="http://schemas.microsoft.com/office/drawing/2014/main" id="{941925F2-9563-44DC-92C3-4A56D44E97DF}"/>
                      </a:ext>
                    </a:extLst>
                  </p:cNvPr>
                  <p:cNvSpPr>
                    <a:spLocks/>
                  </p:cNvSpPr>
                  <p:nvPr/>
                </p:nvSpPr>
                <p:spPr bwMode="auto">
                  <a:xfrm>
                    <a:off x="3585372" y="2585805"/>
                    <a:ext cx="151183" cy="140022"/>
                  </a:xfrm>
                  <a:custGeom>
                    <a:avLst/>
                    <a:gdLst>
                      <a:gd name="T0" fmla="*/ 15 w 149"/>
                      <a:gd name="T1" fmla="*/ 0 h 138"/>
                      <a:gd name="T2" fmla="*/ 0 w 149"/>
                      <a:gd name="T3" fmla="*/ 138 h 138"/>
                      <a:gd name="T4" fmla="*/ 142 w 149"/>
                      <a:gd name="T5" fmla="*/ 118 h 138"/>
                      <a:gd name="T6" fmla="*/ 149 w 149"/>
                      <a:gd name="T7" fmla="*/ 52 h 138"/>
                      <a:gd name="T8" fmla="*/ 15 w 149"/>
                      <a:gd name="T9" fmla="*/ 0 h 138"/>
                    </a:gdLst>
                    <a:ahLst/>
                    <a:cxnLst>
                      <a:cxn ang="0">
                        <a:pos x="T0" y="T1"/>
                      </a:cxn>
                      <a:cxn ang="0">
                        <a:pos x="T2" y="T3"/>
                      </a:cxn>
                      <a:cxn ang="0">
                        <a:pos x="T4" y="T5"/>
                      </a:cxn>
                      <a:cxn ang="0">
                        <a:pos x="T6" y="T7"/>
                      </a:cxn>
                      <a:cxn ang="0">
                        <a:pos x="T8" y="T9"/>
                      </a:cxn>
                    </a:cxnLst>
                    <a:rect l="0" t="0" r="r" b="b"/>
                    <a:pathLst>
                      <a:path w="149" h="138">
                        <a:moveTo>
                          <a:pt x="15" y="0"/>
                        </a:moveTo>
                        <a:lnTo>
                          <a:pt x="0" y="138"/>
                        </a:lnTo>
                        <a:lnTo>
                          <a:pt x="142" y="118"/>
                        </a:lnTo>
                        <a:lnTo>
                          <a:pt x="149" y="52"/>
                        </a:lnTo>
                        <a:lnTo>
                          <a:pt x="1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gency FB" panose="020B0503020202020204" pitchFamily="34" charset="0"/>
                      <a:ea typeface="微软雅黑" panose="020B0503020204020204" pitchFamily="34" charset="-122"/>
                      <a:cs typeface="+mn-ea"/>
                      <a:sym typeface="Agency FB" panose="020B0503020202020204" pitchFamily="34" charset="0"/>
                    </a:endParaRPr>
                  </a:p>
                </p:txBody>
              </p:sp>
              <p:sp>
                <p:nvSpPr>
                  <p:cNvPr id="65" name="Freeform 175">
                    <a:extLst>
                      <a:ext uri="{FF2B5EF4-FFF2-40B4-BE49-F238E27FC236}">
                        <a16:creationId xmlns:a16="http://schemas.microsoft.com/office/drawing/2014/main" id="{9DC4B097-3E2D-4423-8A57-0658004F1CF6}"/>
                      </a:ext>
                    </a:extLst>
                  </p:cNvPr>
                  <p:cNvSpPr>
                    <a:spLocks/>
                  </p:cNvSpPr>
                  <p:nvPr/>
                </p:nvSpPr>
                <p:spPr bwMode="auto">
                  <a:xfrm>
                    <a:off x="3181541" y="2085582"/>
                    <a:ext cx="140022" cy="152198"/>
                  </a:xfrm>
                  <a:custGeom>
                    <a:avLst/>
                    <a:gdLst>
                      <a:gd name="T0" fmla="*/ 138 w 138"/>
                      <a:gd name="T1" fmla="*/ 150 h 150"/>
                      <a:gd name="T2" fmla="*/ 0 w 138"/>
                      <a:gd name="T3" fmla="*/ 134 h 150"/>
                      <a:gd name="T4" fmla="*/ 51 w 138"/>
                      <a:gd name="T5" fmla="*/ 0 h 150"/>
                      <a:gd name="T6" fmla="*/ 118 w 138"/>
                      <a:gd name="T7" fmla="*/ 7 h 150"/>
                      <a:gd name="T8" fmla="*/ 138 w 138"/>
                      <a:gd name="T9" fmla="*/ 150 h 150"/>
                    </a:gdLst>
                    <a:ahLst/>
                    <a:cxnLst>
                      <a:cxn ang="0">
                        <a:pos x="T0" y="T1"/>
                      </a:cxn>
                      <a:cxn ang="0">
                        <a:pos x="T2" y="T3"/>
                      </a:cxn>
                      <a:cxn ang="0">
                        <a:pos x="T4" y="T5"/>
                      </a:cxn>
                      <a:cxn ang="0">
                        <a:pos x="T6" y="T7"/>
                      </a:cxn>
                      <a:cxn ang="0">
                        <a:pos x="T8" y="T9"/>
                      </a:cxn>
                    </a:cxnLst>
                    <a:rect l="0" t="0" r="r" b="b"/>
                    <a:pathLst>
                      <a:path w="138" h="150">
                        <a:moveTo>
                          <a:pt x="138" y="150"/>
                        </a:moveTo>
                        <a:lnTo>
                          <a:pt x="0" y="134"/>
                        </a:lnTo>
                        <a:lnTo>
                          <a:pt x="51" y="0"/>
                        </a:lnTo>
                        <a:lnTo>
                          <a:pt x="118" y="7"/>
                        </a:lnTo>
                        <a:lnTo>
                          <a:pt x="138" y="1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gency FB" panose="020B0503020202020204" pitchFamily="34" charset="0"/>
                      <a:ea typeface="微软雅黑" panose="020B0503020204020204" pitchFamily="34" charset="-122"/>
                      <a:cs typeface="+mn-ea"/>
                      <a:sym typeface="Agency FB" panose="020B0503020202020204" pitchFamily="34" charset="0"/>
                    </a:endParaRPr>
                  </a:p>
                </p:txBody>
              </p:sp>
            </p:grpSp>
          </p:grpSp>
          <p:sp>
            <p:nvSpPr>
              <p:cNvPr id="46" name="Freeform 214">
                <a:extLst>
                  <a:ext uri="{FF2B5EF4-FFF2-40B4-BE49-F238E27FC236}">
                    <a16:creationId xmlns:a16="http://schemas.microsoft.com/office/drawing/2014/main" id="{F13D2DD6-E528-422E-A47B-DF38A77895A9}"/>
                  </a:ext>
                </a:extLst>
              </p:cNvPr>
              <p:cNvSpPr>
                <a:spLocks/>
              </p:cNvSpPr>
              <p:nvPr/>
            </p:nvSpPr>
            <p:spPr bwMode="auto">
              <a:xfrm>
                <a:off x="3208832" y="2612186"/>
                <a:ext cx="240472" cy="300337"/>
              </a:xfrm>
              <a:custGeom>
                <a:avLst/>
                <a:gdLst>
                  <a:gd name="T0" fmla="*/ 300 w 304"/>
                  <a:gd name="T1" fmla="*/ 51 h 380"/>
                  <a:gd name="T2" fmla="*/ 295 w 304"/>
                  <a:gd name="T3" fmla="*/ 75 h 380"/>
                  <a:gd name="T4" fmla="*/ 287 w 304"/>
                  <a:gd name="T5" fmla="*/ 107 h 380"/>
                  <a:gd name="T6" fmla="*/ 274 w 304"/>
                  <a:gd name="T7" fmla="*/ 142 h 380"/>
                  <a:gd name="T8" fmla="*/ 260 w 304"/>
                  <a:gd name="T9" fmla="*/ 171 h 380"/>
                  <a:gd name="T10" fmla="*/ 244 w 304"/>
                  <a:gd name="T11" fmla="*/ 199 h 380"/>
                  <a:gd name="T12" fmla="*/ 232 w 304"/>
                  <a:gd name="T13" fmla="*/ 218 h 380"/>
                  <a:gd name="T14" fmla="*/ 218 w 304"/>
                  <a:gd name="T15" fmla="*/ 237 h 380"/>
                  <a:gd name="T16" fmla="*/ 188 w 304"/>
                  <a:gd name="T17" fmla="*/ 272 h 380"/>
                  <a:gd name="T18" fmla="*/ 171 w 304"/>
                  <a:gd name="T19" fmla="*/ 287 h 380"/>
                  <a:gd name="T20" fmla="*/ 155 w 304"/>
                  <a:gd name="T21" fmla="*/ 302 h 380"/>
                  <a:gd name="T22" fmla="*/ 103 w 304"/>
                  <a:gd name="T23" fmla="*/ 338 h 380"/>
                  <a:gd name="T24" fmla="*/ 71 w 304"/>
                  <a:gd name="T25" fmla="*/ 355 h 380"/>
                  <a:gd name="T26" fmla="*/ 60 w 304"/>
                  <a:gd name="T27" fmla="*/ 360 h 380"/>
                  <a:gd name="T28" fmla="*/ 42 w 304"/>
                  <a:gd name="T29" fmla="*/ 367 h 380"/>
                  <a:gd name="T30" fmla="*/ 20 w 304"/>
                  <a:gd name="T31" fmla="*/ 374 h 380"/>
                  <a:gd name="T32" fmla="*/ 19 w 304"/>
                  <a:gd name="T33" fmla="*/ 372 h 380"/>
                  <a:gd name="T34" fmla="*/ 40 w 304"/>
                  <a:gd name="T35" fmla="*/ 362 h 380"/>
                  <a:gd name="T36" fmla="*/ 57 w 304"/>
                  <a:gd name="T37" fmla="*/ 354 h 380"/>
                  <a:gd name="T38" fmla="*/ 67 w 304"/>
                  <a:gd name="T39" fmla="*/ 348 h 380"/>
                  <a:gd name="T40" fmla="*/ 96 w 304"/>
                  <a:gd name="T41" fmla="*/ 328 h 380"/>
                  <a:gd name="T42" fmla="*/ 142 w 304"/>
                  <a:gd name="T43" fmla="*/ 288 h 380"/>
                  <a:gd name="T44" fmla="*/ 156 w 304"/>
                  <a:gd name="T45" fmla="*/ 273 h 380"/>
                  <a:gd name="T46" fmla="*/ 170 w 304"/>
                  <a:gd name="T47" fmla="*/ 256 h 380"/>
                  <a:gd name="T48" fmla="*/ 195 w 304"/>
                  <a:gd name="T49" fmla="*/ 221 h 380"/>
                  <a:gd name="T50" fmla="*/ 206 w 304"/>
                  <a:gd name="T51" fmla="*/ 202 h 380"/>
                  <a:gd name="T52" fmla="*/ 215 w 304"/>
                  <a:gd name="T53" fmla="*/ 184 h 380"/>
                  <a:gd name="T54" fmla="*/ 227 w 304"/>
                  <a:gd name="T55" fmla="*/ 156 h 380"/>
                  <a:gd name="T56" fmla="*/ 236 w 304"/>
                  <a:gd name="T57" fmla="*/ 129 h 380"/>
                  <a:gd name="T58" fmla="*/ 244 w 304"/>
                  <a:gd name="T59" fmla="*/ 95 h 380"/>
                  <a:gd name="T60" fmla="*/ 249 w 304"/>
                  <a:gd name="T61" fmla="*/ 68 h 380"/>
                  <a:gd name="T62" fmla="*/ 251 w 304"/>
                  <a:gd name="T63" fmla="*/ 45 h 380"/>
                  <a:gd name="T64" fmla="*/ 279 w 304"/>
                  <a:gd name="T65" fmla="*/ 0 h 380"/>
                  <a:gd name="T66" fmla="*/ 303 w 304"/>
                  <a:gd name="T67" fmla="*/ 30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04" h="380">
                    <a:moveTo>
                      <a:pt x="303" y="30"/>
                    </a:moveTo>
                    <a:cubicBezTo>
                      <a:pt x="303" y="30"/>
                      <a:pt x="302" y="38"/>
                      <a:pt x="300" y="51"/>
                    </a:cubicBezTo>
                    <a:cubicBezTo>
                      <a:pt x="300" y="54"/>
                      <a:pt x="299" y="57"/>
                      <a:pt x="298" y="61"/>
                    </a:cubicBezTo>
                    <a:cubicBezTo>
                      <a:pt x="297" y="66"/>
                      <a:pt x="296" y="70"/>
                      <a:pt x="295" y="75"/>
                    </a:cubicBezTo>
                    <a:cubicBezTo>
                      <a:pt x="294" y="80"/>
                      <a:pt x="293" y="85"/>
                      <a:pt x="292" y="90"/>
                    </a:cubicBezTo>
                    <a:cubicBezTo>
                      <a:pt x="290" y="96"/>
                      <a:pt x="288" y="101"/>
                      <a:pt x="287" y="107"/>
                    </a:cubicBezTo>
                    <a:cubicBezTo>
                      <a:pt x="285" y="112"/>
                      <a:pt x="283" y="118"/>
                      <a:pt x="281" y="124"/>
                    </a:cubicBezTo>
                    <a:cubicBezTo>
                      <a:pt x="278" y="130"/>
                      <a:pt x="276" y="136"/>
                      <a:pt x="274" y="142"/>
                    </a:cubicBezTo>
                    <a:cubicBezTo>
                      <a:pt x="271" y="148"/>
                      <a:pt x="268" y="155"/>
                      <a:pt x="265" y="161"/>
                    </a:cubicBezTo>
                    <a:cubicBezTo>
                      <a:pt x="263" y="164"/>
                      <a:pt x="262" y="167"/>
                      <a:pt x="260" y="171"/>
                    </a:cubicBezTo>
                    <a:cubicBezTo>
                      <a:pt x="259" y="174"/>
                      <a:pt x="257" y="177"/>
                      <a:pt x="255" y="180"/>
                    </a:cubicBezTo>
                    <a:cubicBezTo>
                      <a:pt x="252" y="187"/>
                      <a:pt x="248" y="193"/>
                      <a:pt x="244" y="199"/>
                    </a:cubicBezTo>
                    <a:cubicBezTo>
                      <a:pt x="242" y="203"/>
                      <a:pt x="240" y="206"/>
                      <a:pt x="238" y="209"/>
                    </a:cubicBezTo>
                    <a:cubicBezTo>
                      <a:pt x="236" y="212"/>
                      <a:pt x="234" y="215"/>
                      <a:pt x="232" y="218"/>
                    </a:cubicBezTo>
                    <a:cubicBezTo>
                      <a:pt x="230" y="221"/>
                      <a:pt x="227" y="225"/>
                      <a:pt x="225" y="228"/>
                    </a:cubicBezTo>
                    <a:cubicBezTo>
                      <a:pt x="223" y="231"/>
                      <a:pt x="220" y="234"/>
                      <a:pt x="218" y="237"/>
                    </a:cubicBezTo>
                    <a:cubicBezTo>
                      <a:pt x="213" y="243"/>
                      <a:pt x="209" y="249"/>
                      <a:pt x="204" y="255"/>
                    </a:cubicBezTo>
                    <a:cubicBezTo>
                      <a:pt x="198" y="260"/>
                      <a:pt x="193" y="266"/>
                      <a:pt x="188" y="272"/>
                    </a:cubicBezTo>
                    <a:cubicBezTo>
                      <a:pt x="185" y="274"/>
                      <a:pt x="183" y="277"/>
                      <a:pt x="180" y="280"/>
                    </a:cubicBezTo>
                    <a:cubicBezTo>
                      <a:pt x="177" y="282"/>
                      <a:pt x="174" y="285"/>
                      <a:pt x="171" y="287"/>
                    </a:cubicBezTo>
                    <a:cubicBezTo>
                      <a:pt x="169" y="290"/>
                      <a:pt x="166" y="292"/>
                      <a:pt x="163" y="295"/>
                    </a:cubicBezTo>
                    <a:cubicBezTo>
                      <a:pt x="160" y="297"/>
                      <a:pt x="157" y="300"/>
                      <a:pt x="155" y="302"/>
                    </a:cubicBezTo>
                    <a:cubicBezTo>
                      <a:pt x="149" y="307"/>
                      <a:pt x="143" y="311"/>
                      <a:pt x="137" y="315"/>
                    </a:cubicBezTo>
                    <a:cubicBezTo>
                      <a:pt x="126" y="323"/>
                      <a:pt x="115" y="332"/>
                      <a:pt x="103" y="338"/>
                    </a:cubicBezTo>
                    <a:cubicBezTo>
                      <a:pt x="97" y="341"/>
                      <a:pt x="92" y="344"/>
                      <a:pt x="87" y="347"/>
                    </a:cubicBezTo>
                    <a:cubicBezTo>
                      <a:pt x="81" y="350"/>
                      <a:pt x="76" y="352"/>
                      <a:pt x="71" y="355"/>
                    </a:cubicBezTo>
                    <a:cubicBezTo>
                      <a:pt x="68" y="356"/>
                      <a:pt x="66" y="357"/>
                      <a:pt x="63" y="358"/>
                    </a:cubicBezTo>
                    <a:cubicBezTo>
                      <a:pt x="62" y="359"/>
                      <a:pt x="61" y="359"/>
                      <a:pt x="60" y="360"/>
                    </a:cubicBezTo>
                    <a:cubicBezTo>
                      <a:pt x="58" y="360"/>
                      <a:pt x="57" y="361"/>
                      <a:pt x="56" y="361"/>
                    </a:cubicBezTo>
                    <a:cubicBezTo>
                      <a:pt x="51" y="363"/>
                      <a:pt x="47" y="365"/>
                      <a:pt x="42" y="367"/>
                    </a:cubicBezTo>
                    <a:cubicBezTo>
                      <a:pt x="38" y="368"/>
                      <a:pt x="34" y="370"/>
                      <a:pt x="30" y="371"/>
                    </a:cubicBezTo>
                    <a:cubicBezTo>
                      <a:pt x="27" y="372"/>
                      <a:pt x="23" y="373"/>
                      <a:pt x="20" y="374"/>
                    </a:cubicBezTo>
                    <a:cubicBezTo>
                      <a:pt x="7" y="378"/>
                      <a:pt x="0" y="380"/>
                      <a:pt x="0" y="380"/>
                    </a:cubicBezTo>
                    <a:cubicBezTo>
                      <a:pt x="0" y="380"/>
                      <a:pt x="7" y="377"/>
                      <a:pt x="19" y="372"/>
                    </a:cubicBezTo>
                    <a:cubicBezTo>
                      <a:pt x="22" y="371"/>
                      <a:pt x="26" y="370"/>
                      <a:pt x="29" y="368"/>
                    </a:cubicBezTo>
                    <a:cubicBezTo>
                      <a:pt x="33" y="366"/>
                      <a:pt x="36" y="364"/>
                      <a:pt x="40" y="362"/>
                    </a:cubicBezTo>
                    <a:cubicBezTo>
                      <a:pt x="44" y="360"/>
                      <a:pt x="49" y="358"/>
                      <a:pt x="53" y="356"/>
                    </a:cubicBezTo>
                    <a:cubicBezTo>
                      <a:pt x="54" y="355"/>
                      <a:pt x="55" y="354"/>
                      <a:pt x="57" y="354"/>
                    </a:cubicBezTo>
                    <a:cubicBezTo>
                      <a:pt x="58" y="353"/>
                      <a:pt x="59" y="352"/>
                      <a:pt x="60" y="352"/>
                    </a:cubicBezTo>
                    <a:cubicBezTo>
                      <a:pt x="62" y="350"/>
                      <a:pt x="64" y="349"/>
                      <a:pt x="67" y="348"/>
                    </a:cubicBezTo>
                    <a:cubicBezTo>
                      <a:pt x="72" y="345"/>
                      <a:pt x="76" y="342"/>
                      <a:pt x="81" y="338"/>
                    </a:cubicBezTo>
                    <a:cubicBezTo>
                      <a:pt x="86" y="335"/>
                      <a:pt x="91" y="331"/>
                      <a:pt x="96" y="328"/>
                    </a:cubicBezTo>
                    <a:cubicBezTo>
                      <a:pt x="107" y="321"/>
                      <a:pt x="117" y="311"/>
                      <a:pt x="127" y="303"/>
                    </a:cubicBezTo>
                    <a:cubicBezTo>
                      <a:pt x="132" y="298"/>
                      <a:pt x="137" y="293"/>
                      <a:pt x="142" y="288"/>
                    </a:cubicBezTo>
                    <a:cubicBezTo>
                      <a:pt x="144" y="286"/>
                      <a:pt x="147" y="283"/>
                      <a:pt x="149" y="281"/>
                    </a:cubicBezTo>
                    <a:cubicBezTo>
                      <a:pt x="152" y="278"/>
                      <a:pt x="154" y="275"/>
                      <a:pt x="156" y="273"/>
                    </a:cubicBezTo>
                    <a:cubicBezTo>
                      <a:pt x="159" y="270"/>
                      <a:pt x="161" y="267"/>
                      <a:pt x="163" y="264"/>
                    </a:cubicBezTo>
                    <a:cubicBezTo>
                      <a:pt x="166" y="262"/>
                      <a:pt x="168" y="259"/>
                      <a:pt x="170" y="256"/>
                    </a:cubicBezTo>
                    <a:cubicBezTo>
                      <a:pt x="175" y="250"/>
                      <a:pt x="179" y="244"/>
                      <a:pt x="183" y="239"/>
                    </a:cubicBezTo>
                    <a:cubicBezTo>
                      <a:pt x="187" y="233"/>
                      <a:pt x="191" y="227"/>
                      <a:pt x="195" y="221"/>
                    </a:cubicBezTo>
                    <a:cubicBezTo>
                      <a:pt x="197" y="218"/>
                      <a:pt x="199" y="215"/>
                      <a:pt x="200" y="212"/>
                    </a:cubicBezTo>
                    <a:cubicBezTo>
                      <a:pt x="202" y="208"/>
                      <a:pt x="204" y="205"/>
                      <a:pt x="206" y="202"/>
                    </a:cubicBezTo>
                    <a:cubicBezTo>
                      <a:pt x="207" y="199"/>
                      <a:pt x="209" y="196"/>
                      <a:pt x="210" y="193"/>
                    </a:cubicBezTo>
                    <a:cubicBezTo>
                      <a:pt x="212" y="190"/>
                      <a:pt x="214" y="187"/>
                      <a:pt x="215" y="184"/>
                    </a:cubicBezTo>
                    <a:cubicBezTo>
                      <a:pt x="218" y="177"/>
                      <a:pt x="221" y="171"/>
                      <a:pt x="223" y="165"/>
                    </a:cubicBezTo>
                    <a:cubicBezTo>
                      <a:pt x="225" y="162"/>
                      <a:pt x="226" y="159"/>
                      <a:pt x="227" y="156"/>
                    </a:cubicBezTo>
                    <a:cubicBezTo>
                      <a:pt x="228" y="153"/>
                      <a:pt x="229" y="150"/>
                      <a:pt x="230" y="146"/>
                    </a:cubicBezTo>
                    <a:cubicBezTo>
                      <a:pt x="232" y="140"/>
                      <a:pt x="235" y="135"/>
                      <a:pt x="236" y="129"/>
                    </a:cubicBezTo>
                    <a:cubicBezTo>
                      <a:pt x="238" y="123"/>
                      <a:pt x="239" y="117"/>
                      <a:pt x="241" y="112"/>
                    </a:cubicBezTo>
                    <a:cubicBezTo>
                      <a:pt x="242" y="106"/>
                      <a:pt x="243" y="101"/>
                      <a:pt x="244" y="95"/>
                    </a:cubicBezTo>
                    <a:cubicBezTo>
                      <a:pt x="245" y="90"/>
                      <a:pt x="246" y="85"/>
                      <a:pt x="247" y="81"/>
                    </a:cubicBezTo>
                    <a:cubicBezTo>
                      <a:pt x="248" y="76"/>
                      <a:pt x="248" y="72"/>
                      <a:pt x="249" y="68"/>
                    </a:cubicBezTo>
                    <a:cubicBezTo>
                      <a:pt x="249" y="63"/>
                      <a:pt x="250" y="60"/>
                      <a:pt x="250" y="56"/>
                    </a:cubicBezTo>
                    <a:cubicBezTo>
                      <a:pt x="250" y="52"/>
                      <a:pt x="250" y="49"/>
                      <a:pt x="251" y="45"/>
                    </a:cubicBezTo>
                    <a:cubicBezTo>
                      <a:pt x="251" y="32"/>
                      <a:pt x="252" y="25"/>
                      <a:pt x="252" y="25"/>
                    </a:cubicBezTo>
                    <a:cubicBezTo>
                      <a:pt x="252" y="11"/>
                      <a:pt x="265" y="0"/>
                      <a:pt x="279" y="0"/>
                    </a:cubicBezTo>
                    <a:cubicBezTo>
                      <a:pt x="293" y="1"/>
                      <a:pt x="304" y="13"/>
                      <a:pt x="304" y="28"/>
                    </a:cubicBezTo>
                    <a:cubicBezTo>
                      <a:pt x="304" y="29"/>
                      <a:pt x="303" y="29"/>
                      <a:pt x="303" y="3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gency FB" panose="020B0503020202020204" pitchFamily="34" charset="0"/>
                  <a:ea typeface="微软雅黑" panose="020B0503020204020204" pitchFamily="34" charset="-122"/>
                  <a:cs typeface="+mn-ea"/>
                  <a:sym typeface="Agency FB" panose="020B0503020202020204" pitchFamily="34" charset="0"/>
                </a:endParaRPr>
              </a:p>
            </p:txBody>
          </p:sp>
          <p:sp>
            <p:nvSpPr>
              <p:cNvPr id="47" name="Freeform 215">
                <a:extLst>
                  <a:ext uri="{FF2B5EF4-FFF2-40B4-BE49-F238E27FC236}">
                    <a16:creationId xmlns:a16="http://schemas.microsoft.com/office/drawing/2014/main" id="{A24032F7-C96B-417A-B9EF-1CD59D7FC214}"/>
                  </a:ext>
                </a:extLst>
              </p:cNvPr>
              <p:cNvSpPr>
                <a:spLocks/>
              </p:cNvSpPr>
              <p:nvPr/>
            </p:nvSpPr>
            <p:spPr bwMode="auto">
              <a:xfrm>
                <a:off x="3347840" y="2518838"/>
                <a:ext cx="159300" cy="146110"/>
              </a:xfrm>
              <a:custGeom>
                <a:avLst/>
                <a:gdLst>
                  <a:gd name="T0" fmla="*/ 0 w 157"/>
                  <a:gd name="T1" fmla="*/ 144 h 144"/>
                  <a:gd name="T2" fmla="*/ 66 w 157"/>
                  <a:gd name="T3" fmla="*/ 0 h 144"/>
                  <a:gd name="T4" fmla="*/ 157 w 157"/>
                  <a:gd name="T5" fmla="*/ 130 h 144"/>
                  <a:gd name="T6" fmla="*/ 0 w 157"/>
                  <a:gd name="T7" fmla="*/ 144 h 144"/>
                </a:gdLst>
                <a:ahLst/>
                <a:cxnLst>
                  <a:cxn ang="0">
                    <a:pos x="T0" y="T1"/>
                  </a:cxn>
                  <a:cxn ang="0">
                    <a:pos x="T2" y="T3"/>
                  </a:cxn>
                  <a:cxn ang="0">
                    <a:pos x="T4" y="T5"/>
                  </a:cxn>
                  <a:cxn ang="0">
                    <a:pos x="T6" y="T7"/>
                  </a:cxn>
                </a:cxnLst>
                <a:rect l="0" t="0" r="r" b="b"/>
                <a:pathLst>
                  <a:path w="157" h="144">
                    <a:moveTo>
                      <a:pt x="0" y="144"/>
                    </a:moveTo>
                    <a:lnTo>
                      <a:pt x="66" y="0"/>
                    </a:lnTo>
                    <a:lnTo>
                      <a:pt x="157" y="130"/>
                    </a:lnTo>
                    <a:lnTo>
                      <a:pt x="0" y="144"/>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gency FB" panose="020B0503020202020204" pitchFamily="34" charset="0"/>
                  <a:ea typeface="微软雅黑" panose="020B0503020204020204" pitchFamily="34" charset="-122"/>
                  <a:cs typeface="+mn-ea"/>
                  <a:sym typeface="Agency FB" panose="020B0503020202020204" pitchFamily="34" charset="0"/>
                </a:endParaRPr>
              </a:p>
            </p:txBody>
          </p:sp>
          <p:sp>
            <p:nvSpPr>
              <p:cNvPr id="48" name="Oval 222">
                <a:extLst>
                  <a:ext uri="{FF2B5EF4-FFF2-40B4-BE49-F238E27FC236}">
                    <a16:creationId xmlns:a16="http://schemas.microsoft.com/office/drawing/2014/main" id="{69CC948B-6421-47D8-9673-42256EC3BC05}"/>
                  </a:ext>
                </a:extLst>
              </p:cNvPr>
              <p:cNvSpPr>
                <a:spLocks noChangeArrowheads="1"/>
              </p:cNvSpPr>
              <p:nvPr/>
            </p:nvSpPr>
            <p:spPr bwMode="auto">
              <a:xfrm>
                <a:off x="3017063" y="2518838"/>
                <a:ext cx="192784" cy="191770"/>
              </a:xfrm>
              <a:prstGeom prst="ellipse">
                <a:avLst/>
              </a:prstGeom>
              <a:grpFill/>
              <a:ln w="147638" cap="flat">
                <a:solidFill>
                  <a:schemeClr val="bg1">
                    <a:lumMod val="75000"/>
                  </a:schemeClr>
                </a:solid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gency FB" panose="020B0503020202020204" pitchFamily="34" charset="0"/>
                  <a:ea typeface="微软雅黑" panose="020B0503020204020204" pitchFamily="34" charset="-122"/>
                  <a:cs typeface="+mn-ea"/>
                  <a:sym typeface="Agency FB" panose="020B0503020202020204" pitchFamily="34" charset="0"/>
                </a:endParaRPr>
              </a:p>
            </p:txBody>
          </p:sp>
        </p:grpSp>
        <p:sp>
          <p:nvSpPr>
            <p:cNvPr id="42" name="Oval 223">
              <a:extLst>
                <a:ext uri="{FF2B5EF4-FFF2-40B4-BE49-F238E27FC236}">
                  <a16:creationId xmlns:a16="http://schemas.microsoft.com/office/drawing/2014/main" id="{0E61DBA9-7734-4104-B9B5-6102DCDB39DE}"/>
                </a:ext>
              </a:extLst>
            </p:cNvPr>
            <p:cNvSpPr>
              <a:spLocks noChangeArrowheads="1"/>
            </p:cNvSpPr>
            <p:nvPr/>
          </p:nvSpPr>
          <p:spPr bwMode="auto">
            <a:xfrm>
              <a:off x="2855956" y="4642734"/>
              <a:ext cx="191769" cy="192784"/>
            </a:xfrm>
            <a:prstGeom prst="ellipse">
              <a:avLst/>
            </a:prstGeom>
            <a:noFill/>
            <a:ln w="123825" cap="flat">
              <a:solidFill>
                <a:schemeClr val="accent2"/>
              </a:solid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gency FB" panose="020B0503020202020204" pitchFamily="34" charset="0"/>
                <a:ea typeface="微软雅黑" panose="020B0503020204020204" pitchFamily="34" charset="-122"/>
                <a:cs typeface="+mn-ea"/>
                <a:sym typeface="Agency FB" panose="020B0503020202020204" pitchFamily="34" charset="0"/>
              </a:endParaRPr>
            </a:p>
          </p:txBody>
        </p:sp>
      </p:grpSp>
      <p:grpSp>
        <p:nvGrpSpPr>
          <p:cNvPr id="125" name="Group 138">
            <a:extLst>
              <a:ext uri="{FF2B5EF4-FFF2-40B4-BE49-F238E27FC236}">
                <a16:creationId xmlns:a16="http://schemas.microsoft.com/office/drawing/2014/main" id="{E34768B8-60B4-48C1-A320-F78F01787922}"/>
              </a:ext>
            </a:extLst>
          </p:cNvPr>
          <p:cNvGrpSpPr/>
          <p:nvPr/>
        </p:nvGrpSpPr>
        <p:grpSpPr>
          <a:xfrm>
            <a:off x="4541390" y="1707812"/>
            <a:ext cx="1957587" cy="1212883"/>
            <a:chOff x="6025256" y="2501420"/>
            <a:chExt cx="2669476" cy="1653956"/>
          </a:xfrm>
        </p:grpSpPr>
        <p:sp>
          <p:nvSpPr>
            <p:cNvPr id="126" name="TextBox 125">
              <a:extLst>
                <a:ext uri="{FF2B5EF4-FFF2-40B4-BE49-F238E27FC236}">
                  <a16:creationId xmlns:a16="http://schemas.microsoft.com/office/drawing/2014/main" id="{B8D50B24-C974-4D83-94BA-1AD0C20AB649}"/>
                </a:ext>
              </a:extLst>
            </p:cNvPr>
            <p:cNvSpPr txBox="1"/>
            <p:nvPr/>
          </p:nvSpPr>
          <p:spPr>
            <a:xfrm>
              <a:off x="6025256" y="3051398"/>
              <a:ext cx="2082332" cy="461671"/>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600" b="0" i="0" u="none" strike="noStrike" kern="0" cap="none" spc="30" normalizeH="0" baseline="0" noProof="0">
                  <a:ln>
                    <a:noFill/>
                  </a:ln>
                  <a:effectLst/>
                  <a:uLnTx/>
                  <a:uFillTx/>
                  <a:ea typeface="微软雅黑" panose="020B0503020204020204" pitchFamily="34" charset="-122"/>
                  <a:cs typeface="+mn-ea"/>
                  <a:sym typeface="Agency FB" panose="020B0503020202020204" pitchFamily="34" charset="0"/>
                </a:rPr>
                <a:t>Write your title</a:t>
              </a:r>
            </a:p>
          </p:txBody>
        </p:sp>
        <p:sp>
          <p:nvSpPr>
            <p:cNvPr id="127" name="TextBox 126">
              <a:extLst>
                <a:ext uri="{FF2B5EF4-FFF2-40B4-BE49-F238E27FC236}">
                  <a16:creationId xmlns:a16="http://schemas.microsoft.com/office/drawing/2014/main" id="{7DBF5BDE-496F-4943-8A89-A5841701BE98}"/>
                </a:ext>
              </a:extLst>
            </p:cNvPr>
            <p:cNvSpPr txBox="1"/>
            <p:nvPr/>
          </p:nvSpPr>
          <p:spPr>
            <a:xfrm>
              <a:off x="6025256" y="3357068"/>
              <a:ext cx="2669476" cy="798308"/>
            </a:xfrm>
            <a:prstGeom prst="rect">
              <a:avLst/>
            </a:prstGeom>
            <a:noFill/>
          </p:spPr>
          <p:txBody>
            <a:bodyPr wrap="none" rtlCol="0">
              <a:spAutoFit/>
            </a:bodyPr>
            <a:lstStyle/>
            <a:p>
              <a:pPr marL="0" marR="0" lvl="0" indent="0" defTabSz="914400" eaLnBrk="1" fontAlgn="auto" latinLnBrk="0" hangingPunct="1">
                <a:lnSpc>
                  <a:spcPct val="140000"/>
                </a:lnSpc>
                <a:spcBef>
                  <a:spcPts val="0"/>
                </a:spcBef>
                <a:spcAft>
                  <a:spcPts val="0"/>
                </a:spcAft>
                <a:buClrTx/>
                <a:buSzTx/>
                <a:buFontTx/>
                <a:buNone/>
                <a:tabLst/>
                <a:defRPr/>
              </a:pPr>
              <a:r>
                <a:rPr kumimoji="0" lang="en-US" sz="1200" b="0" i="0" u="none" strike="noStrike" kern="0" cap="none" spc="0" normalizeH="0" baseline="0" noProof="0" dirty="0">
                  <a:ln>
                    <a:noFill/>
                  </a:ln>
                  <a:effectLst/>
                  <a:uLnTx/>
                  <a:uFillTx/>
                  <a:ea typeface="微软雅黑" panose="020B0503020204020204" pitchFamily="34" charset="-122"/>
                  <a:cs typeface="+mn-ea"/>
                  <a:sym typeface="Agency FB" panose="020B0503020202020204" pitchFamily="34" charset="0"/>
                </a:rPr>
                <a:t>Lorem ipsum dolor, </a:t>
              </a:r>
              <a:r>
                <a:rPr kumimoji="0" lang="en-US" sz="1200" b="0" i="0" u="none" strike="noStrike" kern="0" cap="none" spc="0" normalizeH="0" baseline="0" noProof="0" dirty="0" err="1">
                  <a:ln>
                    <a:noFill/>
                  </a:ln>
                  <a:effectLst/>
                  <a:uLnTx/>
                  <a:uFillTx/>
                  <a:ea typeface="微软雅黑" panose="020B0503020204020204" pitchFamily="34" charset="-122"/>
                  <a:cs typeface="+mn-ea"/>
                  <a:sym typeface="Agency FB" panose="020B0503020202020204" pitchFamily="34" charset="0"/>
                </a:rPr>
                <a:t>consect</a:t>
              </a:r>
              <a:r>
                <a:rPr kumimoji="0" lang="en-US" sz="1200" b="0" i="0" u="none" strike="noStrike" kern="0" cap="none" spc="0" normalizeH="0" baseline="0" noProof="0" dirty="0">
                  <a:ln>
                    <a:noFill/>
                  </a:ln>
                  <a:effectLst/>
                  <a:uLnTx/>
                  <a:uFillTx/>
                  <a:ea typeface="微软雅黑" panose="020B0503020204020204" pitchFamily="34" charset="-122"/>
                  <a:cs typeface="+mn-ea"/>
                  <a:sym typeface="Agency FB" panose="020B0503020202020204" pitchFamily="34" charset="0"/>
                </a:rPr>
                <a:t> </a:t>
              </a:r>
            </a:p>
            <a:p>
              <a:pPr marL="0" marR="0" lvl="0" indent="0" defTabSz="914400" eaLnBrk="1" fontAlgn="auto" latinLnBrk="0" hangingPunct="1">
                <a:lnSpc>
                  <a:spcPct val="140000"/>
                </a:lnSpc>
                <a:spcBef>
                  <a:spcPts val="0"/>
                </a:spcBef>
                <a:spcAft>
                  <a:spcPts val="0"/>
                </a:spcAft>
                <a:buClrTx/>
                <a:buSzTx/>
                <a:buFontTx/>
                <a:buNone/>
                <a:tabLst/>
                <a:defRPr/>
              </a:pPr>
              <a:r>
                <a:rPr kumimoji="0" lang="en-US" sz="1200" b="0" i="0" u="none" strike="noStrike" kern="0" cap="none" spc="0" normalizeH="0" baseline="0" noProof="0" dirty="0" err="1">
                  <a:ln>
                    <a:noFill/>
                  </a:ln>
                  <a:effectLst/>
                  <a:uLnTx/>
                  <a:uFillTx/>
                  <a:ea typeface="微软雅黑" panose="020B0503020204020204" pitchFamily="34" charset="-122"/>
                  <a:cs typeface="+mn-ea"/>
                  <a:sym typeface="Agency FB" panose="020B0503020202020204" pitchFamily="34" charset="0"/>
                </a:rPr>
                <a:t>adipiscing</a:t>
              </a:r>
              <a:r>
                <a:rPr kumimoji="0" lang="en-US" sz="1200" b="0" i="0" u="none" strike="noStrike" kern="0" cap="none" spc="0" normalizeH="0" baseline="0" noProof="0" dirty="0">
                  <a:ln>
                    <a:noFill/>
                  </a:ln>
                  <a:effectLst/>
                  <a:uLnTx/>
                  <a:uFillTx/>
                  <a:ea typeface="微软雅黑" panose="020B0503020204020204" pitchFamily="34" charset="-122"/>
                  <a:cs typeface="+mn-ea"/>
                  <a:sym typeface="Agency FB" panose="020B0503020202020204" pitchFamily="34" charset="0"/>
                </a:rPr>
                <a:t> </a:t>
              </a:r>
              <a:r>
                <a:rPr kumimoji="0" lang="en-US" sz="1200" b="0" i="0" u="none" strike="noStrike" kern="0" cap="none" spc="0" normalizeH="0" baseline="0" noProof="0" dirty="0" err="1">
                  <a:ln>
                    <a:noFill/>
                  </a:ln>
                  <a:effectLst/>
                  <a:uLnTx/>
                  <a:uFillTx/>
                  <a:ea typeface="微软雅黑" panose="020B0503020204020204" pitchFamily="34" charset="-122"/>
                  <a:cs typeface="+mn-ea"/>
                  <a:sym typeface="Agency FB" panose="020B0503020202020204" pitchFamily="34" charset="0"/>
                </a:rPr>
                <a:t>elit</a:t>
              </a:r>
              <a:r>
                <a:rPr kumimoji="0" lang="en-US" sz="1200" b="0" i="0" u="none" strike="noStrike" kern="0" cap="none" spc="0" normalizeH="0" baseline="0" noProof="0" dirty="0">
                  <a:ln>
                    <a:noFill/>
                  </a:ln>
                  <a:effectLst/>
                  <a:uLnTx/>
                  <a:uFillTx/>
                  <a:ea typeface="微软雅黑" panose="020B0503020204020204" pitchFamily="34" charset="-122"/>
                  <a:cs typeface="+mn-ea"/>
                  <a:sym typeface="Agency FB" panose="020B0503020202020204" pitchFamily="34" charset="0"/>
                </a:rPr>
                <a:t> </a:t>
              </a:r>
              <a:r>
                <a:rPr kumimoji="0" lang="en-US" sz="1200" b="0" i="0" u="none" strike="noStrike" kern="0" cap="none" spc="0" normalizeH="0" baseline="0" noProof="0" dirty="0" err="1">
                  <a:ln>
                    <a:noFill/>
                  </a:ln>
                  <a:effectLst/>
                  <a:uLnTx/>
                  <a:uFillTx/>
                  <a:ea typeface="微软雅黑" panose="020B0503020204020204" pitchFamily="34" charset="-122"/>
                  <a:cs typeface="+mn-ea"/>
                  <a:sym typeface="Agency FB" panose="020B0503020202020204" pitchFamily="34" charset="0"/>
                </a:rPr>
                <a:t>roin</a:t>
              </a:r>
              <a:r>
                <a:rPr kumimoji="0" lang="en-US" sz="1200" b="0" i="0" u="none" strike="noStrike" kern="0" cap="none" spc="0" normalizeH="0" baseline="0" noProof="0" dirty="0">
                  <a:ln>
                    <a:noFill/>
                  </a:ln>
                  <a:effectLst/>
                  <a:uLnTx/>
                  <a:uFillTx/>
                  <a:ea typeface="微软雅黑" panose="020B0503020204020204" pitchFamily="34" charset="-122"/>
                  <a:cs typeface="+mn-ea"/>
                  <a:sym typeface="Agency FB" panose="020B0503020202020204" pitchFamily="34" charset="0"/>
                </a:rPr>
                <a:t> </a:t>
              </a:r>
              <a:r>
                <a:rPr kumimoji="0" lang="en-US" sz="1200" b="0" i="0" u="none" strike="noStrike" kern="0" cap="none" spc="0" normalizeH="0" baseline="0" noProof="0" dirty="0" err="1">
                  <a:ln>
                    <a:noFill/>
                  </a:ln>
                  <a:effectLst/>
                  <a:uLnTx/>
                  <a:uFillTx/>
                  <a:ea typeface="微软雅黑" panose="020B0503020204020204" pitchFamily="34" charset="-122"/>
                  <a:cs typeface="+mn-ea"/>
                  <a:sym typeface="Agency FB" panose="020B0503020202020204" pitchFamily="34" charset="0"/>
                </a:rPr>
                <a:t>cursu</a:t>
              </a:r>
              <a:r>
                <a:rPr kumimoji="0" lang="en-US" sz="1200" b="0" i="0" u="none" strike="noStrike" kern="0" cap="none" spc="0" normalizeH="0" baseline="0" noProof="0" dirty="0">
                  <a:ln>
                    <a:noFill/>
                  </a:ln>
                  <a:effectLst/>
                  <a:uLnTx/>
                  <a:uFillTx/>
                  <a:ea typeface="微软雅黑" panose="020B0503020204020204" pitchFamily="34" charset="-122"/>
                  <a:cs typeface="+mn-ea"/>
                  <a:sym typeface="Agency FB" panose="020B0503020202020204" pitchFamily="34" charset="0"/>
                </a:rPr>
                <a:t>.</a:t>
              </a:r>
            </a:p>
          </p:txBody>
        </p:sp>
        <p:sp>
          <p:nvSpPr>
            <p:cNvPr id="128" name="Oval 127">
              <a:extLst>
                <a:ext uri="{FF2B5EF4-FFF2-40B4-BE49-F238E27FC236}">
                  <a16:creationId xmlns:a16="http://schemas.microsoft.com/office/drawing/2014/main" id="{B7DFCE86-519A-4FB2-94A2-0CEFF374EA55}"/>
                </a:ext>
              </a:extLst>
            </p:cNvPr>
            <p:cNvSpPr/>
            <p:nvPr/>
          </p:nvSpPr>
          <p:spPr>
            <a:xfrm>
              <a:off x="6116367" y="2501420"/>
              <a:ext cx="418376" cy="418376"/>
            </a:xfrm>
            <a:prstGeom prst="ellipse">
              <a:avLst/>
            </a:prstGeom>
            <a:solidFill>
              <a:schemeClr val="accent1"/>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a:ln>
                    <a:noFill/>
                  </a:ln>
                  <a:effectLst/>
                  <a:uLnTx/>
                  <a:uFillTx/>
                  <a:ea typeface="微软雅黑" panose="020B0503020204020204" pitchFamily="34" charset="-122"/>
                  <a:cs typeface="+mn-ea"/>
                  <a:sym typeface="Agency FB" panose="020B0503020202020204" pitchFamily="34" charset="0"/>
                </a:rPr>
                <a:t>1</a:t>
              </a:r>
            </a:p>
          </p:txBody>
        </p:sp>
      </p:grpSp>
      <p:grpSp>
        <p:nvGrpSpPr>
          <p:cNvPr id="129" name="Group 140">
            <a:extLst>
              <a:ext uri="{FF2B5EF4-FFF2-40B4-BE49-F238E27FC236}">
                <a16:creationId xmlns:a16="http://schemas.microsoft.com/office/drawing/2014/main" id="{AECC3EE4-DF92-4EB9-AFAA-53C0D9E43D75}"/>
              </a:ext>
            </a:extLst>
          </p:cNvPr>
          <p:cNvGrpSpPr/>
          <p:nvPr/>
        </p:nvGrpSpPr>
        <p:grpSpPr>
          <a:xfrm>
            <a:off x="4541390" y="3144150"/>
            <a:ext cx="1957587" cy="1212883"/>
            <a:chOff x="6025256" y="4460091"/>
            <a:chExt cx="2669476" cy="1653956"/>
          </a:xfrm>
        </p:grpSpPr>
        <p:sp>
          <p:nvSpPr>
            <p:cNvPr id="130" name="TextBox 128">
              <a:extLst>
                <a:ext uri="{FF2B5EF4-FFF2-40B4-BE49-F238E27FC236}">
                  <a16:creationId xmlns:a16="http://schemas.microsoft.com/office/drawing/2014/main" id="{0F6D7DFB-D995-4631-85F0-55A96A26266C}"/>
                </a:ext>
              </a:extLst>
            </p:cNvPr>
            <p:cNvSpPr txBox="1"/>
            <p:nvPr/>
          </p:nvSpPr>
          <p:spPr>
            <a:xfrm>
              <a:off x="6025256" y="5010069"/>
              <a:ext cx="2082332" cy="461671"/>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600" b="0" i="0" u="none" strike="noStrike" kern="0" cap="none" spc="30" normalizeH="0" baseline="0" noProof="0" dirty="0">
                  <a:ln>
                    <a:noFill/>
                  </a:ln>
                  <a:effectLst/>
                  <a:uLnTx/>
                  <a:uFillTx/>
                  <a:ea typeface="微软雅黑" panose="020B0503020204020204" pitchFamily="34" charset="-122"/>
                  <a:cs typeface="+mn-ea"/>
                  <a:sym typeface="Agency FB" panose="020B0503020202020204" pitchFamily="34" charset="0"/>
                </a:rPr>
                <a:t>Write your title</a:t>
              </a:r>
            </a:p>
          </p:txBody>
        </p:sp>
        <p:sp>
          <p:nvSpPr>
            <p:cNvPr id="131" name="TextBox 129">
              <a:extLst>
                <a:ext uri="{FF2B5EF4-FFF2-40B4-BE49-F238E27FC236}">
                  <a16:creationId xmlns:a16="http://schemas.microsoft.com/office/drawing/2014/main" id="{E0961228-9FD0-453A-B1B4-CEE322C34EC7}"/>
                </a:ext>
              </a:extLst>
            </p:cNvPr>
            <p:cNvSpPr txBox="1"/>
            <p:nvPr/>
          </p:nvSpPr>
          <p:spPr>
            <a:xfrm>
              <a:off x="6025256" y="5315739"/>
              <a:ext cx="2669476" cy="798308"/>
            </a:xfrm>
            <a:prstGeom prst="rect">
              <a:avLst/>
            </a:prstGeom>
            <a:noFill/>
          </p:spPr>
          <p:txBody>
            <a:bodyPr wrap="none" rtlCol="0">
              <a:spAutoFit/>
            </a:bodyPr>
            <a:lstStyle/>
            <a:p>
              <a:pPr marL="0" marR="0" lvl="0" indent="0" defTabSz="914400" eaLnBrk="1" fontAlgn="auto" latinLnBrk="0" hangingPunct="1">
                <a:lnSpc>
                  <a:spcPct val="140000"/>
                </a:lnSpc>
                <a:spcBef>
                  <a:spcPts val="0"/>
                </a:spcBef>
                <a:spcAft>
                  <a:spcPts val="0"/>
                </a:spcAft>
                <a:buClrTx/>
                <a:buSzTx/>
                <a:buFontTx/>
                <a:buNone/>
                <a:tabLst/>
                <a:defRPr/>
              </a:pPr>
              <a:r>
                <a:rPr kumimoji="0" lang="en-US" sz="1200" b="0" i="0" u="none" strike="noStrike" kern="0" cap="none" spc="0" normalizeH="0" baseline="0" noProof="0" dirty="0">
                  <a:ln>
                    <a:noFill/>
                  </a:ln>
                  <a:effectLst/>
                  <a:uLnTx/>
                  <a:uFillTx/>
                  <a:ea typeface="微软雅黑" panose="020B0503020204020204" pitchFamily="34" charset="-122"/>
                  <a:cs typeface="+mn-ea"/>
                  <a:sym typeface="Agency FB" panose="020B0503020202020204" pitchFamily="34" charset="0"/>
                </a:rPr>
                <a:t>Lorem ipsum dolor, </a:t>
              </a:r>
              <a:r>
                <a:rPr kumimoji="0" lang="en-US" sz="1200" b="0" i="0" u="none" strike="noStrike" kern="0" cap="none" spc="0" normalizeH="0" baseline="0" noProof="0" dirty="0" err="1">
                  <a:ln>
                    <a:noFill/>
                  </a:ln>
                  <a:effectLst/>
                  <a:uLnTx/>
                  <a:uFillTx/>
                  <a:ea typeface="微软雅黑" panose="020B0503020204020204" pitchFamily="34" charset="-122"/>
                  <a:cs typeface="+mn-ea"/>
                  <a:sym typeface="Agency FB" panose="020B0503020202020204" pitchFamily="34" charset="0"/>
                </a:rPr>
                <a:t>consect</a:t>
              </a:r>
              <a:r>
                <a:rPr kumimoji="0" lang="en-US" sz="1200" b="0" i="0" u="none" strike="noStrike" kern="0" cap="none" spc="0" normalizeH="0" baseline="0" noProof="0" dirty="0">
                  <a:ln>
                    <a:noFill/>
                  </a:ln>
                  <a:effectLst/>
                  <a:uLnTx/>
                  <a:uFillTx/>
                  <a:ea typeface="微软雅黑" panose="020B0503020204020204" pitchFamily="34" charset="-122"/>
                  <a:cs typeface="+mn-ea"/>
                  <a:sym typeface="Agency FB" panose="020B0503020202020204" pitchFamily="34" charset="0"/>
                </a:rPr>
                <a:t> </a:t>
              </a:r>
            </a:p>
            <a:p>
              <a:pPr marL="0" marR="0" lvl="0" indent="0" defTabSz="914400" eaLnBrk="1" fontAlgn="auto" latinLnBrk="0" hangingPunct="1">
                <a:lnSpc>
                  <a:spcPct val="140000"/>
                </a:lnSpc>
                <a:spcBef>
                  <a:spcPts val="0"/>
                </a:spcBef>
                <a:spcAft>
                  <a:spcPts val="0"/>
                </a:spcAft>
                <a:buClrTx/>
                <a:buSzTx/>
                <a:buFontTx/>
                <a:buNone/>
                <a:tabLst/>
                <a:defRPr/>
              </a:pPr>
              <a:r>
                <a:rPr kumimoji="0" lang="en-US" sz="1200" b="0" i="0" u="none" strike="noStrike" kern="0" cap="none" spc="0" normalizeH="0" baseline="0" noProof="0" dirty="0" err="1">
                  <a:ln>
                    <a:noFill/>
                  </a:ln>
                  <a:effectLst/>
                  <a:uLnTx/>
                  <a:uFillTx/>
                  <a:ea typeface="微软雅黑" panose="020B0503020204020204" pitchFamily="34" charset="-122"/>
                  <a:cs typeface="+mn-ea"/>
                  <a:sym typeface="Agency FB" panose="020B0503020202020204" pitchFamily="34" charset="0"/>
                </a:rPr>
                <a:t>adipiscing</a:t>
              </a:r>
              <a:r>
                <a:rPr kumimoji="0" lang="en-US" sz="1200" b="0" i="0" u="none" strike="noStrike" kern="0" cap="none" spc="0" normalizeH="0" baseline="0" noProof="0" dirty="0">
                  <a:ln>
                    <a:noFill/>
                  </a:ln>
                  <a:effectLst/>
                  <a:uLnTx/>
                  <a:uFillTx/>
                  <a:ea typeface="微软雅黑" panose="020B0503020204020204" pitchFamily="34" charset="-122"/>
                  <a:cs typeface="+mn-ea"/>
                  <a:sym typeface="Agency FB" panose="020B0503020202020204" pitchFamily="34" charset="0"/>
                </a:rPr>
                <a:t> </a:t>
              </a:r>
              <a:r>
                <a:rPr kumimoji="0" lang="en-US" sz="1200" b="0" i="0" u="none" strike="noStrike" kern="0" cap="none" spc="0" normalizeH="0" baseline="0" noProof="0" dirty="0" err="1">
                  <a:ln>
                    <a:noFill/>
                  </a:ln>
                  <a:effectLst/>
                  <a:uLnTx/>
                  <a:uFillTx/>
                  <a:ea typeface="微软雅黑" panose="020B0503020204020204" pitchFamily="34" charset="-122"/>
                  <a:cs typeface="+mn-ea"/>
                  <a:sym typeface="Agency FB" panose="020B0503020202020204" pitchFamily="34" charset="0"/>
                </a:rPr>
                <a:t>elit</a:t>
              </a:r>
              <a:r>
                <a:rPr kumimoji="0" lang="en-US" sz="1200" b="0" i="0" u="none" strike="noStrike" kern="0" cap="none" spc="0" normalizeH="0" baseline="0" noProof="0" dirty="0">
                  <a:ln>
                    <a:noFill/>
                  </a:ln>
                  <a:effectLst/>
                  <a:uLnTx/>
                  <a:uFillTx/>
                  <a:ea typeface="微软雅黑" panose="020B0503020204020204" pitchFamily="34" charset="-122"/>
                  <a:cs typeface="+mn-ea"/>
                  <a:sym typeface="Agency FB" panose="020B0503020202020204" pitchFamily="34" charset="0"/>
                </a:rPr>
                <a:t> </a:t>
              </a:r>
              <a:r>
                <a:rPr kumimoji="0" lang="en-US" sz="1200" b="0" i="0" u="none" strike="noStrike" kern="0" cap="none" spc="0" normalizeH="0" baseline="0" noProof="0" dirty="0" err="1">
                  <a:ln>
                    <a:noFill/>
                  </a:ln>
                  <a:effectLst/>
                  <a:uLnTx/>
                  <a:uFillTx/>
                  <a:ea typeface="微软雅黑" panose="020B0503020204020204" pitchFamily="34" charset="-122"/>
                  <a:cs typeface="+mn-ea"/>
                  <a:sym typeface="Agency FB" panose="020B0503020202020204" pitchFamily="34" charset="0"/>
                </a:rPr>
                <a:t>roin</a:t>
              </a:r>
              <a:r>
                <a:rPr kumimoji="0" lang="en-US" sz="1200" b="0" i="0" u="none" strike="noStrike" kern="0" cap="none" spc="0" normalizeH="0" baseline="0" noProof="0" dirty="0">
                  <a:ln>
                    <a:noFill/>
                  </a:ln>
                  <a:effectLst/>
                  <a:uLnTx/>
                  <a:uFillTx/>
                  <a:ea typeface="微软雅黑" panose="020B0503020204020204" pitchFamily="34" charset="-122"/>
                  <a:cs typeface="+mn-ea"/>
                  <a:sym typeface="Agency FB" panose="020B0503020202020204" pitchFamily="34" charset="0"/>
                </a:rPr>
                <a:t> </a:t>
              </a:r>
              <a:r>
                <a:rPr kumimoji="0" lang="en-US" sz="1200" b="0" i="0" u="none" strike="noStrike" kern="0" cap="none" spc="0" normalizeH="0" baseline="0" noProof="0" dirty="0" err="1">
                  <a:ln>
                    <a:noFill/>
                  </a:ln>
                  <a:effectLst/>
                  <a:uLnTx/>
                  <a:uFillTx/>
                  <a:ea typeface="微软雅黑" panose="020B0503020204020204" pitchFamily="34" charset="-122"/>
                  <a:cs typeface="+mn-ea"/>
                  <a:sym typeface="Agency FB" panose="020B0503020202020204" pitchFamily="34" charset="0"/>
                </a:rPr>
                <a:t>cursu</a:t>
              </a:r>
              <a:r>
                <a:rPr kumimoji="0" lang="en-US" sz="1200" b="0" i="0" u="none" strike="noStrike" kern="0" cap="none" spc="0" normalizeH="0" baseline="0" noProof="0" dirty="0">
                  <a:ln>
                    <a:noFill/>
                  </a:ln>
                  <a:effectLst/>
                  <a:uLnTx/>
                  <a:uFillTx/>
                  <a:ea typeface="微软雅黑" panose="020B0503020204020204" pitchFamily="34" charset="-122"/>
                  <a:cs typeface="+mn-ea"/>
                  <a:sym typeface="Agency FB" panose="020B0503020202020204" pitchFamily="34" charset="0"/>
                </a:rPr>
                <a:t>.</a:t>
              </a:r>
            </a:p>
          </p:txBody>
        </p:sp>
        <p:sp>
          <p:nvSpPr>
            <p:cNvPr id="132" name="Oval 130">
              <a:extLst>
                <a:ext uri="{FF2B5EF4-FFF2-40B4-BE49-F238E27FC236}">
                  <a16:creationId xmlns:a16="http://schemas.microsoft.com/office/drawing/2014/main" id="{059ADE22-A379-4860-8525-A35041C4A3EE}"/>
                </a:ext>
              </a:extLst>
            </p:cNvPr>
            <p:cNvSpPr/>
            <p:nvPr/>
          </p:nvSpPr>
          <p:spPr>
            <a:xfrm>
              <a:off x="6116367" y="4460091"/>
              <a:ext cx="418376" cy="418376"/>
            </a:xfrm>
            <a:prstGeom prst="ellipse">
              <a:avLst/>
            </a:prstGeom>
            <a:solidFill>
              <a:schemeClr val="accent3"/>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effectLst/>
                  <a:uLnTx/>
                  <a:uFillTx/>
                  <a:ea typeface="微软雅黑" panose="020B0503020204020204" pitchFamily="34" charset="-122"/>
                  <a:cs typeface="+mn-ea"/>
                  <a:sym typeface="Agency FB" panose="020B0503020202020204" pitchFamily="34" charset="0"/>
                </a:rPr>
                <a:t>3</a:t>
              </a:r>
            </a:p>
          </p:txBody>
        </p:sp>
      </p:grpSp>
      <p:grpSp>
        <p:nvGrpSpPr>
          <p:cNvPr id="133" name="Group 139">
            <a:extLst>
              <a:ext uri="{FF2B5EF4-FFF2-40B4-BE49-F238E27FC236}">
                <a16:creationId xmlns:a16="http://schemas.microsoft.com/office/drawing/2014/main" id="{8C9B1593-45F2-44B6-880E-DB6749D5D22E}"/>
              </a:ext>
            </a:extLst>
          </p:cNvPr>
          <p:cNvGrpSpPr/>
          <p:nvPr/>
        </p:nvGrpSpPr>
        <p:grpSpPr>
          <a:xfrm>
            <a:off x="6614551" y="1707812"/>
            <a:ext cx="1957587" cy="1212883"/>
            <a:chOff x="8852336" y="2501420"/>
            <a:chExt cx="2669476" cy="1653956"/>
          </a:xfrm>
        </p:grpSpPr>
        <p:sp>
          <p:nvSpPr>
            <p:cNvPr id="134" name="TextBox 131">
              <a:extLst>
                <a:ext uri="{FF2B5EF4-FFF2-40B4-BE49-F238E27FC236}">
                  <a16:creationId xmlns:a16="http://schemas.microsoft.com/office/drawing/2014/main" id="{1CC37207-40C2-44C6-B280-368F3CD6526A}"/>
                </a:ext>
              </a:extLst>
            </p:cNvPr>
            <p:cNvSpPr txBox="1"/>
            <p:nvPr/>
          </p:nvSpPr>
          <p:spPr>
            <a:xfrm>
              <a:off x="8852336" y="3051398"/>
              <a:ext cx="2082332" cy="461671"/>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600" b="0" i="0" u="none" strike="noStrike" kern="0" cap="none" spc="30" normalizeH="0" baseline="0" noProof="0" dirty="0">
                  <a:ln>
                    <a:noFill/>
                  </a:ln>
                  <a:effectLst/>
                  <a:uLnTx/>
                  <a:uFillTx/>
                  <a:ea typeface="微软雅黑" panose="020B0503020204020204" pitchFamily="34" charset="-122"/>
                  <a:cs typeface="+mn-ea"/>
                  <a:sym typeface="Agency FB" panose="020B0503020202020204" pitchFamily="34" charset="0"/>
                </a:rPr>
                <a:t>Write your title</a:t>
              </a:r>
            </a:p>
          </p:txBody>
        </p:sp>
        <p:sp>
          <p:nvSpPr>
            <p:cNvPr id="135" name="TextBox 132">
              <a:extLst>
                <a:ext uri="{FF2B5EF4-FFF2-40B4-BE49-F238E27FC236}">
                  <a16:creationId xmlns:a16="http://schemas.microsoft.com/office/drawing/2014/main" id="{D6A373C1-26D9-46D9-B3D3-66BB818A1EAB}"/>
                </a:ext>
              </a:extLst>
            </p:cNvPr>
            <p:cNvSpPr txBox="1"/>
            <p:nvPr/>
          </p:nvSpPr>
          <p:spPr>
            <a:xfrm>
              <a:off x="8852336" y="3357068"/>
              <a:ext cx="2669476" cy="798308"/>
            </a:xfrm>
            <a:prstGeom prst="rect">
              <a:avLst/>
            </a:prstGeom>
            <a:noFill/>
          </p:spPr>
          <p:txBody>
            <a:bodyPr wrap="none" rtlCol="0">
              <a:spAutoFit/>
            </a:bodyPr>
            <a:lstStyle/>
            <a:p>
              <a:pPr marL="0" marR="0" lvl="0" indent="0" defTabSz="914400" eaLnBrk="1" fontAlgn="auto" latinLnBrk="0" hangingPunct="1">
                <a:lnSpc>
                  <a:spcPct val="140000"/>
                </a:lnSpc>
                <a:spcBef>
                  <a:spcPts val="0"/>
                </a:spcBef>
                <a:spcAft>
                  <a:spcPts val="0"/>
                </a:spcAft>
                <a:buClrTx/>
                <a:buSzTx/>
                <a:buFontTx/>
                <a:buNone/>
                <a:tabLst/>
                <a:defRPr/>
              </a:pPr>
              <a:r>
                <a:rPr kumimoji="0" lang="en-US" sz="1200" b="0" i="0" u="none" strike="noStrike" kern="0" cap="none" spc="0" normalizeH="0" baseline="0" noProof="0" dirty="0">
                  <a:ln>
                    <a:noFill/>
                  </a:ln>
                  <a:effectLst/>
                  <a:uLnTx/>
                  <a:uFillTx/>
                  <a:ea typeface="微软雅黑" panose="020B0503020204020204" pitchFamily="34" charset="-122"/>
                  <a:cs typeface="+mn-ea"/>
                  <a:sym typeface="Agency FB" panose="020B0503020202020204" pitchFamily="34" charset="0"/>
                </a:rPr>
                <a:t>Lorem ipsum dolor, </a:t>
              </a:r>
              <a:r>
                <a:rPr kumimoji="0" lang="en-US" sz="1200" b="0" i="0" u="none" strike="noStrike" kern="0" cap="none" spc="0" normalizeH="0" baseline="0" noProof="0" dirty="0" err="1">
                  <a:ln>
                    <a:noFill/>
                  </a:ln>
                  <a:effectLst/>
                  <a:uLnTx/>
                  <a:uFillTx/>
                  <a:ea typeface="微软雅黑" panose="020B0503020204020204" pitchFamily="34" charset="-122"/>
                  <a:cs typeface="+mn-ea"/>
                  <a:sym typeface="Agency FB" panose="020B0503020202020204" pitchFamily="34" charset="0"/>
                </a:rPr>
                <a:t>consect</a:t>
              </a:r>
              <a:r>
                <a:rPr kumimoji="0" lang="en-US" sz="1200" b="0" i="0" u="none" strike="noStrike" kern="0" cap="none" spc="0" normalizeH="0" baseline="0" noProof="0" dirty="0">
                  <a:ln>
                    <a:noFill/>
                  </a:ln>
                  <a:effectLst/>
                  <a:uLnTx/>
                  <a:uFillTx/>
                  <a:ea typeface="微软雅黑" panose="020B0503020204020204" pitchFamily="34" charset="-122"/>
                  <a:cs typeface="+mn-ea"/>
                  <a:sym typeface="Agency FB" panose="020B0503020202020204" pitchFamily="34" charset="0"/>
                </a:rPr>
                <a:t> </a:t>
              </a:r>
            </a:p>
            <a:p>
              <a:pPr marL="0" marR="0" lvl="0" indent="0" defTabSz="914400" eaLnBrk="1" fontAlgn="auto" latinLnBrk="0" hangingPunct="1">
                <a:lnSpc>
                  <a:spcPct val="140000"/>
                </a:lnSpc>
                <a:spcBef>
                  <a:spcPts val="0"/>
                </a:spcBef>
                <a:spcAft>
                  <a:spcPts val="0"/>
                </a:spcAft>
                <a:buClrTx/>
                <a:buSzTx/>
                <a:buFontTx/>
                <a:buNone/>
                <a:tabLst/>
                <a:defRPr/>
              </a:pPr>
              <a:r>
                <a:rPr kumimoji="0" lang="en-US" sz="1200" b="0" i="0" u="none" strike="noStrike" kern="0" cap="none" spc="0" normalizeH="0" baseline="0" noProof="0" dirty="0" err="1">
                  <a:ln>
                    <a:noFill/>
                  </a:ln>
                  <a:effectLst/>
                  <a:uLnTx/>
                  <a:uFillTx/>
                  <a:ea typeface="微软雅黑" panose="020B0503020204020204" pitchFamily="34" charset="-122"/>
                  <a:cs typeface="+mn-ea"/>
                  <a:sym typeface="Agency FB" panose="020B0503020202020204" pitchFamily="34" charset="0"/>
                </a:rPr>
                <a:t>adipiscing</a:t>
              </a:r>
              <a:r>
                <a:rPr kumimoji="0" lang="en-US" sz="1200" b="0" i="0" u="none" strike="noStrike" kern="0" cap="none" spc="0" normalizeH="0" baseline="0" noProof="0" dirty="0">
                  <a:ln>
                    <a:noFill/>
                  </a:ln>
                  <a:effectLst/>
                  <a:uLnTx/>
                  <a:uFillTx/>
                  <a:ea typeface="微软雅黑" panose="020B0503020204020204" pitchFamily="34" charset="-122"/>
                  <a:cs typeface="+mn-ea"/>
                  <a:sym typeface="Agency FB" panose="020B0503020202020204" pitchFamily="34" charset="0"/>
                </a:rPr>
                <a:t> </a:t>
              </a:r>
              <a:r>
                <a:rPr kumimoji="0" lang="en-US" sz="1200" b="0" i="0" u="none" strike="noStrike" kern="0" cap="none" spc="0" normalizeH="0" baseline="0" noProof="0" dirty="0" err="1">
                  <a:ln>
                    <a:noFill/>
                  </a:ln>
                  <a:effectLst/>
                  <a:uLnTx/>
                  <a:uFillTx/>
                  <a:ea typeface="微软雅黑" panose="020B0503020204020204" pitchFamily="34" charset="-122"/>
                  <a:cs typeface="+mn-ea"/>
                  <a:sym typeface="Agency FB" panose="020B0503020202020204" pitchFamily="34" charset="0"/>
                </a:rPr>
                <a:t>elit</a:t>
              </a:r>
              <a:r>
                <a:rPr kumimoji="0" lang="en-US" sz="1200" b="0" i="0" u="none" strike="noStrike" kern="0" cap="none" spc="0" normalizeH="0" baseline="0" noProof="0" dirty="0">
                  <a:ln>
                    <a:noFill/>
                  </a:ln>
                  <a:effectLst/>
                  <a:uLnTx/>
                  <a:uFillTx/>
                  <a:ea typeface="微软雅黑" panose="020B0503020204020204" pitchFamily="34" charset="-122"/>
                  <a:cs typeface="+mn-ea"/>
                  <a:sym typeface="Agency FB" panose="020B0503020202020204" pitchFamily="34" charset="0"/>
                </a:rPr>
                <a:t> </a:t>
              </a:r>
              <a:r>
                <a:rPr kumimoji="0" lang="en-US" sz="1200" b="0" i="0" u="none" strike="noStrike" kern="0" cap="none" spc="0" normalizeH="0" baseline="0" noProof="0" dirty="0" err="1">
                  <a:ln>
                    <a:noFill/>
                  </a:ln>
                  <a:effectLst/>
                  <a:uLnTx/>
                  <a:uFillTx/>
                  <a:ea typeface="微软雅黑" panose="020B0503020204020204" pitchFamily="34" charset="-122"/>
                  <a:cs typeface="+mn-ea"/>
                  <a:sym typeface="Agency FB" panose="020B0503020202020204" pitchFamily="34" charset="0"/>
                </a:rPr>
                <a:t>roin</a:t>
              </a:r>
              <a:r>
                <a:rPr kumimoji="0" lang="en-US" sz="1200" b="0" i="0" u="none" strike="noStrike" kern="0" cap="none" spc="0" normalizeH="0" baseline="0" noProof="0" dirty="0">
                  <a:ln>
                    <a:noFill/>
                  </a:ln>
                  <a:effectLst/>
                  <a:uLnTx/>
                  <a:uFillTx/>
                  <a:ea typeface="微软雅黑" panose="020B0503020204020204" pitchFamily="34" charset="-122"/>
                  <a:cs typeface="+mn-ea"/>
                  <a:sym typeface="Agency FB" panose="020B0503020202020204" pitchFamily="34" charset="0"/>
                </a:rPr>
                <a:t> </a:t>
              </a:r>
              <a:r>
                <a:rPr kumimoji="0" lang="en-US" sz="1200" b="0" i="0" u="none" strike="noStrike" kern="0" cap="none" spc="0" normalizeH="0" baseline="0" noProof="0" dirty="0" err="1">
                  <a:ln>
                    <a:noFill/>
                  </a:ln>
                  <a:effectLst/>
                  <a:uLnTx/>
                  <a:uFillTx/>
                  <a:ea typeface="微软雅黑" panose="020B0503020204020204" pitchFamily="34" charset="-122"/>
                  <a:cs typeface="+mn-ea"/>
                  <a:sym typeface="Agency FB" panose="020B0503020202020204" pitchFamily="34" charset="0"/>
                </a:rPr>
                <a:t>cursu</a:t>
              </a:r>
              <a:r>
                <a:rPr kumimoji="0" lang="en-US" sz="1200" b="0" i="0" u="none" strike="noStrike" kern="0" cap="none" spc="0" normalizeH="0" baseline="0" noProof="0" dirty="0">
                  <a:ln>
                    <a:noFill/>
                  </a:ln>
                  <a:effectLst/>
                  <a:uLnTx/>
                  <a:uFillTx/>
                  <a:ea typeface="微软雅黑" panose="020B0503020204020204" pitchFamily="34" charset="-122"/>
                  <a:cs typeface="+mn-ea"/>
                  <a:sym typeface="Agency FB" panose="020B0503020202020204" pitchFamily="34" charset="0"/>
                </a:rPr>
                <a:t>.</a:t>
              </a:r>
            </a:p>
          </p:txBody>
        </p:sp>
        <p:sp>
          <p:nvSpPr>
            <p:cNvPr id="136" name="Oval 133">
              <a:extLst>
                <a:ext uri="{FF2B5EF4-FFF2-40B4-BE49-F238E27FC236}">
                  <a16:creationId xmlns:a16="http://schemas.microsoft.com/office/drawing/2014/main" id="{88A1FD16-F6CD-448E-B677-358A8FB4BE5D}"/>
                </a:ext>
              </a:extLst>
            </p:cNvPr>
            <p:cNvSpPr/>
            <p:nvPr/>
          </p:nvSpPr>
          <p:spPr>
            <a:xfrm>
              <a:off x="8943447" y="2501420"/>
              <a:ext cx="418376" cy="418376"/>
            </a:xfrm>
            <a:prstGeom prst="ellipse">
              <a:avLst/>
            </a:prstGeom>
            <a:solidFill>
              <a:schemeClr val="accent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a:ln>
                    <a:noFill/>
                  </a:ln>
                  <a:effectLst/>
                  <a:uLnTx/>
                  <a:uFillTx/>
                  <a:ea typeface="微软雅黑" panose="020B0503020204020204" pitchFamily="34" charset="-122"/>
                  <a:cs typeface="+mn-ea"/>
                  <a:sym typeface="Agency FB" panose="020B0503020202020204" pitchFamily="34" charset="0"/>
                </a:rPr>
                <a:t>2</a:t>
              </a:r>
            </a:p>
          </p:txBody>
        </p:sp>
      </p:grpSp>
      <p:grpSp>
        <p:nvGrpSpPr>
          <p:cNvPr id="137" name="Group 141">
            <a:extLst>
              <a:ext uri="{FF2B5EF4-FFF2-40B4-BE49-F238E27FC236}">
                <a16:creationId xmlns:a16="http://schemas.microsoft.com/office/drawing/2014/main" id="{7E8DDA16-8E32-4606-A2C3-0E86CE88BFAA}"/>
              </a:ext>
            </a:extLst>
          </p:cNvPr>
          <p:cNvGrpSpPr/>
          <p:nvPr/>
        </p:nvGrpSpPr>
        <p:grpSpPr>
          <a:xfrm>
            <a:off x="6614551" y="3144150"/>
            <a:ext cx="1957587" cy="1212883"/>
            <a:chOff x="8852336" y="4460091"/>
            <a:chExt cx="2669476" cy="1653956"/>
          </a:xfrm>
        </p:grpSpPr>
        <p:sp>
          <p:nvSpPr>
            <p:cNvPr id="138" name="TextBox 134">
              <a:extLst>
                <a:ext uri="{FF2B5EF4-FFF2-40B4-BE49-F238E27FC236}">
                  <a16:creationId xmlns:a16="http://schemas.microsoft.com/office/drawing/2014/main" id="{0E045585-EC99-4950-AC6B-646CFB3A4925}"/>
                </a:ext>
              </a:extLst>
            </p:cNvPr>
            <p:cNvSpPr txBox="1"/>
            <p:nvPr/>
          </p:nvSpPr>
          <p:spPr>
            <a:xfrm>
              <a:off x="8852336" y="5010069"/>
              <a:ext cx="2082332" cy="461671"/>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600" b="0" i="0" u="none" strike="noStrike" kern="0" cap="none" spc="30" normalizeH="0" baseline="0" noProof="0">
                  <a:ln>
                    <a:noFill/>
                  </a:ln>
                  <a:effectLst/>
                  <a:uLnTx/>
                  <a:uFillTx/>
                  <a:ea typeface="微软雅黑" panose="020B0503020204020204" pitchFamily="34" charset="-122"/>
                  <a:cs typeface="+mn-ea"/>
                  <a:sym typeface="Agency FB" panose="020B0503020202020204" pitchFamily="34" charset="0"/>
                </a:rPr>
                <a:t>Write your title</a:t>
              </a:r>
            </a:p>
          </p:txBody>
        </p:sp>
        <p:sp>
          <p:nvSpPr>
            <p:cNvPr id="139" name="TextBox 135">
              <a:extLst>
                <a:ext uri="{FF2B5EF4-FFF2-40B4-BE49-F238E27FC236}">
                  <a16:creationId xmlns:a16="http://schemas.microsoft.com/office/drawing/2014/main" id="{6C314554-4826-4D01-862B-02DFFB5EF1F0}"/>
                </a:ext>
              </a:extLst>
            </p:cNvPr>
            <p:cNvSpPr txBox="1"/>
            <p:nvPr/>
          </p:nvSpPr>
          <p:spPr>
            <a:xfrm>
              <a:off x="8852336" y="5315739"/>
              <a:ext cx="2669476" cy="798308"/>
            </a:xfrm>
            <a:prstGeom prst="rect">
              <a:avLst/>
            </a:prstGeom>
            <a:noFill/>
          </p:spPr>
          <p:txBody>
            <a:bodyPr wrap="none" rtlCol="0">
              <a:spAutoFit/>
            </a:bodyPr>
            <a:lstStyle/>
            <a:p>
              <a:pPr marL="0" marR="0" lvl="0" indent="0" defTabSz="914400" eaLnBrk="1" fontAlgn="auto" latinLnBrk="0" hangingPunct="1">
                <a:lnSpc>
                  <a:spcPct val="140000"/>
                </a:lnSpc>
                <a:spcBef>
                  <a:spcPts val="0"/>
                </a:spcBef>
                <a:spcAft>
                  <a:spcPts val="0"/>
                </a:spcAft>
                <a:buClrTx/>
                <a:buSzTx/>
                <a:buFontTx/>
                <a:buNone/>
                <a:tabLst/>
                <a:defRPr/>
              </a:pPr>
              <a:r>
                <a:rPr kumimoji="0" lang="en-US" sz="1200" b="0" i="0" u="none" strike="noStrike" kern="0" cap="none" spc="0" normalizeH="0" baseline="0" noProof="0">
                  <a:ln>
                    <a:noFill/>
                  </a:ln>
                  <a:effectLst/>
                  <a:uLnTx/>
                  <a:uFillTx/>
                  <a:ea typeface="微软雅黑" panose="020B0503020204020204" pitchFamily="34" charset="-122"/>
                  <a:cs typeface="+mn-ea"/>
                  <a:sym typeface="Agency FB" panose="020B0503020202020204" pitchFamily="34" charset="0"/>
                </a:rPr>
                <a:t>Lorem ipsum dolor, consect </a:t>
              </a:r>
            </a:p>
            <a:p>
              <a:pPr marL="0" marR="0" lvl="0" indent="0" defTabSz="914400" eaLnBrk="1" fontAlgn="auto" latinLnBrk="0" hangingPunct="1">
                <a:lnSpc>
                  <a:spcPct val="140000"/>
                </a:lnSpc>
                <a:spcBef>
                  <a:spcPts val="0"/>
                </a:spcBef>
                <a:spcAft>
                  <a:spcPts val="0"/>
                </a:spcAft>
                <a:buClrTx/>
                <a:buSzTx/>
                <a:buFontTx/>
                <a:buNone/>
                <a:tabLst/>
                <a:defRPr/>
              </a:pPr>
              <a:r>
                <a:rPr kumimoji="0" lang="en-US" sz="1200" b="0" i="0" u="none" strike="noStrike" kern="0" cap="none" spc="0" normalizeH="0" baseline="0" noProof="0">
                  <a:ln>
                    <a:noFill/>
                  </a:ln>
                  <a:effectLst/>
                  <a:uLnTx/>
                  <a:uFillTx/>
                  <a:ea typeface="微软雅黑" panose="020B0503020204020204" pitchFamily="34" charset="-122"/>
                  <a:cs typeface="+mn-ea"/>
                  <a:sym typeface="Agency FB" panose="020B0503020202020204" pitchFamily="34" charset="0"/>
                </a:rPr>
                <a:t>adipiscing elit roin cursu.</a:t>
              </a:r>
            </a:p>
          </p:txBody>
        </p:sp>
        <p:sp>
          <p:nvSpPr>
            <p:cNvPr id="140" name="Oval 136">
              <a:extLst>
                <a:ext uri="{FF2B5EF4-FFF2-40B4-BE49-F238E27FC236}">
                  <a16:creationId xmlns:a16="http://schemas.microsoft.com/office/drawing/2014/main" id="{68C3D7F9-DE13-4F90-A23C-44C163A5C3EC}"/>
                </a:ext>
              </a:extLst>
            </p:cNvPr>
            <p:cNvSpPr/>
            <p:nvPr/>
          </p:nvSpPr>
          <p:spPr>
            <a:xfrm>
              <a:off x="8943447" y="4460091"/>
              <a:ext cx="418376" cy="418376"/>
            </a:xfrm>
            <a:prstGeom prst="ellipse">
              <a:avLst/>
            </a:prstGeom>
            <a:solidFill>
              <a:schemeClr val="accent4"/>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a:ln>
                    <a:noFill/>
                  </a:ln>
                  <a:effectLst/>
                  <a:uLnTx/>
                  <a:uFillTx/>
                  <a:ea typeface="微软雅黑" panose="020B0503020204020204" pitchFamily="34" charset="-122"/>
                  <a:cs typeface="+mn-ea"/>
                  <a:sym typeface="Agency FB" panose="020B0503020202020204" pitchFamily="34" charset="0"/>
                </a:rPr>
                <a:t>4</a:t>
              </a:r>
            </a:p>
          </p:txBody>
        </p:sp>
      </p:grpSp>
    </p:spTree>
    <p:extLst>
      <p:ext uri="{BB962C8B-B14F-4D97-AF65-F5344CB8AC3E}">
        <p14:creationId xmlns:p14="http://schemas.microsoft.com/office/powerpoint/2010/main" val="3113093009"/>
      </p:ext>
    </p:extLst>
  </p:cSld>
  <p:clrMapOvr>
    <a:masterClrMapping/>
  </p:clrMapOvr>
  <mc:AlternateContent xmlns:mc="http://schemas.openxmlformats.org/markup-compatibility/2006" xmlns:p14="http://schemas.microsoft.com/office/powerpoint/2010/main">
    <mc:Choice Requires="p14">
      <p:transition spd="slow" p14:dur="1250" advClick="0" advTm="0">
        <p14:switch dir="r"/>
      </p:transition>
    </mc:Choice>
    <mc:Fallback xmlns="">
      <p:transition spd="slow"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1" presetClass="entr" presetSubtype="0" fill="hold" grpId="0" nodeType="afterEffect">
                                  <p:stCondLst>
                                    <p:cond delay="0"/>
                                  </p:stCondLst>
                                  <p:iterate type="lt">
                                    <p:tmPct val="10000"/>
                                  </p:iterate>
                                  <p:childTnLst>
                                    <p:set>
                                      <p:cBhvr>
                                        <p:cTn id="6" dur="1" fill="hold">
                                          <p:stCondLst>
                                            <p:cond delay="0"/>
                                          </p:stCondLst>
                                        </p:cTn>
                                        <p:tgtEl>
                                          <p:spTgt spid="16"/>
                                        </p:tgtEl>
                                        <p:attrNameLst>
                                          <p:attrName>style.visibility</p:attrName>
                                        </p:attrNameLst>
                                      </p:cBhvr>
                                      <p:to>
                                        <p:strVal val="visible"/>
                                      </p:to>
                                    </p:set>
                                    <p:anim calcmode="lin" valueType="num">
                                      <p:cBhvr>
                                        <p:cTn id="7" dur="500" fill="hold"/>
                                        <p:tgtEl>
                                          <p:spTgt spid="16"/>
                                        </p:tgtEl>
                                        <p:attrNameLst>
                                          <p:attrName>ppt_x</p:attrName>
                                        </p:attrNameLst>
                                      </p:cBhvr>
                                      <p:tavLst>
                                        <p:tav tm="0">
                                          <p:val>
                                            <p:strVal val="#ppt_x"/>
                                          </p:val>
                                        </p:tav>
                                        <p:tav tm="50000">
                                          <p:val>
                                            <p:strVal val="#ppt_x+.1"/>
                                          </p:val>
                                        </p:tav>
                                        <p:tav tm="100000">
                                          <p:val>
                                            <p:strVal val="#ppt_x"/>
                                          </p:val>
                                        </p:tav>
                                      </p:tavLst>
                                    </p:anim>
                                    <p:anim calcmode="lin" valueType="num">
                                      <p:cBhvr>
                                        <p:cTn id="8" dur="500" fill="hold"/>
                                        <p:tgtEl>
                                          <p:spTgt spid="16"/>
                                        </p:tgtEl>
                                        <p:attrNameLst>
                                          <p:attrName>ppt_y</p:attrName>
                                        </p:attrNameLst>
                                      </p:cBhvr>
                                      <p:tavLst>
                                        <p:tav tm="0">
                                          <p:val>
                                            <p:strVal val="#ppt_y"/>
                                          </p:val>
                                        </p:tav>
                                        <p:tav tm="100000">
                                          <p:val>
                                            <p:strVal val="#ppt_y"/>
                                          </p:val>
                                        </p:tav>
                                      </p:tavLst>
                                    </p:anim>
                                    <p:anim calcmode="lin" valueType="num">
                                      <p:cBhvr>
                                        <p:cTn id="9" dur="500" fill="hold"/>
                                        <p:tgtEl>
                                          <p:spTgt spid="16"/>
                                        </p:tgtEl>
                                        <p:attrNameLst>
                                          <p:attrName>ppt_h</p:attrName>
                                        </p:attrNameLst>
                                      </p:cBhvr>
                                      <p:tavLst>
                                        <p:tav tm="0">
                                          <p:val>
                                            <p:strVal val="#ppt_h/10"/>
                                          </p:val>
                                        </p:tav>
                                        <p:tav tm="50000">
                                          <p:val>
                                            <p:strVal val="#ppt_h+.01"/>
                                          </p:val>
                                        </p:tav>
                                        <p:tav tm="100000">
                                          <p:val>
                                            <p:strVal val="#ppt_h"/>
                                          </p:val>
                                        </p:tav>
                                      </p:tavLst>
                                    </p:anim>
                                    <p:anim calcmode="lin" valueType="num">
                                      <p:cBhvr>
                                        <p:cTn id="10" dur="500" fill="hold"/>
                                        <p:tgtEl>
                                          <p:spTgt spid="16"/>
                                        </p:tgtEl>
                                        <p:attrNameLst>
                                          <p:attrName>ppt_w</p:attrName>
                                        </p:attrNameLst>
                                      </p:cBhvr>
                                      <p:tavLst>
                                        <p:tav tm="0">
                                          <p:val>
                                            <p:strVal val="#ppt_w/10"/>
                                          </p:val>
                                        </p:tav>
                                        <p:tav tm="50000">
                                          <p:val>
                                            <p:strVal val="#ppt_w+.01"/>
                                          </p:val>
                                        </p:tav>
                                        <p:tav tm="100000">
                                          <p:val>
                                            <p:strVal val="#ppt_w"/>
                                          </p:val>
                                        </p:tav>
                                      </p:tavLst>
                                    </p:anim>
                                    <p:animEffect transition="in" filter="fade">
                                      <p:cBhvr>
                                        <p:cTn id="11" dur="500" tmFilter="0,0; .5, 1; 1, 1"/>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p:bld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2"/>
          <p:cNvGrpSpPr/>
          <p:nvPr/>
        </p:nvGrpSpPr>
        <p:grpSpPr>
          <a:xfrm>
            <a:off x="8431392" y="1"/>
            <a:ext cx="300083" cy="285750"/>
            <a:chOff x="8431388" y="0"/>
            <a:chExt cx="300083" cy="285750"/>
          </a:xfrm>
        </p:grpSpPr>
        <p:sp>
          <p:nvSpPr>
            <p:cNvPr id="14" name="Rectangle 13"/>
            <p:cNvSpPr/>
            <p:nvPr/>
          </p:nvSpPr>
          <p:spPr>
            <a:xfrm>
              <a:off x="8458200" y="0"/>
              <a:ext cx="228600" cy="285750"/>
            </a:xfrm>
            <a:prstGeom prst="rect">
              <a:avLst/>
            </a:prstGeom>
            <a:solidFill>
              <a:srgbClr val="16A08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5" name="TextBox 14"/>
            <p:cNvSpPr txBox="1"/>
            <p:nvPr/>
          </p:nvSpPr>
          <p:spPr>
            <a:xfrm>
              <a:off x="8431388" y="44010"/>
              <a:ext cx="300083" cy="230832"/>
            </a:xfrm>
            <a:prstGeom prst="rect">
              <a:avLst/>
            </a:prstGeom>
            <a:noFill/>
          </p:spPr>
          <p:txBody>
            <a:bodyPr wrap="none" rtlCol="0">
              <a:spAutoFit/>
            </a:bodyPr>
            <a:lstStyle/>
            <a:p>
              <a:pPr algn="ctr"/>
              <a:r>
                <a:rPr lang="id-ID" sz="900" b="1" dirty="0">
                  <a:solidFill>
                    <a:schemeClr val="bg1"/>
                  </a:solidFill>
                </a:rPr>
                <a:t>41</a:t>
              </a:r>
              <a:endParaRPr lang="en-US" sz="900" b="1" dirty="0">
                <a:solidFill>
                  <a:schemeClr val="bg1"/>
                </a:solidFill>
              </a:endParaRPr>
            </a:p>
          </p:txBody>
        </p:sp>
      </p:grpSp>
      <p:sp>
        <p:nvSpPr>
          <p:cNvPr id="86" name="Rectangle 44">
            <a:extLst>
              <a:ext uri="{FF2B5EF4-FFF2-40B4-BE49-F238E27FC236}">
                <a16:creationId xmlns:a16="http://schemas.microsoft.com/office/drawing/2014/main" id="{778B87C2-C3D3-476B-B810-D681FB632E4B}"/>
              </a:ext>
            </a:extLst>
          </p:cNvPr>
          <p:cNvSpPr>
            <a:spLocks noChangeArrowheads="1"/>
          </p:cNvSpPr>
          <p:nvPr/>
        </p:nvSpPr>
        <p:spPr bwMode="auto">
          <a:xfrm>
            <a:off x="3073361" y="136491"/>
            <a:ext cx="3375789" cy="429843"/>
          </a:xfrm>
          <a:prstGeom prst="rect">
            <a:avLst/>
          </a:prstGeom>
          <a:noFill/>
          <a:ln w="9525" algn="ctr">
            <a:noFill/>
            <a:miter lim="800000"/>
          </a:ln>
        </p:spPr>
        <p:txBody>
          <a:bodyPr wrap="square" lIns="87041" tIns="43520" rIns="87041" bIns="43520">
            <a:spAutoFit/>
          </a:bodyPr>
          <a:lstStyle/>
          <a:p>
            <a:pPr algn="ctr" eaLnBrk="0" hangingPunct="0"/>
            <a:r>
              <a:rPr lang="en-US" altLang="zh-CN" sz="2222" b="1" dirty="0">
                <a:solidFill>
                  <a:srgbClr val="356377"/>
                </a:solidFill>
                <a:latin typeface="微软雅黑" panose="020B0503020204020204" pitchFamily="34" charset="-122"/>
                <a:ea typeface="微软雅黑" panose="020B0503020204020204" pitchFamily="34" charset="-122"/>
              </a:rPr>
              <a:t>Enter your title here</a:t>
            </a:r>
          </a:p>
        </p:txBody>
      </p:sp>
      <p:sp>
        <p:nvSpPr>
          <p:cNvPr id="31" name="Freeform 3">
            <a:extLst>
              <a:ext uri="{FF2B5EF4-FFF2-40B4-BE49-F238E27FC236}">
                <a16:creationId xmlns:a16="http://schemas.microsoft.com/office/drawing/2014/main" id="{0AF015C0-BC78-482C-A9F4-D25DCAF462A4}"/>
              </a:ext>
            </a:extLst>
          </p:cNvPr>
          <p:cNvSpPr>
            <a:spLocks noEditPoints="1"/>
          </p:cNvSpPr>
          <p:nvPr/>
        </p:nvSpPr>
        <p:spPr bwMode="auto">
          <a:xfrm>
            <a:off x="610264" y="2085624"/>
            <a:ext cx="2817140" cy="2819174"/>
          </a:xfrm>
          <a:custGeom>
            <a:avLst/>
            <a:gdLst>
              <a:gd name="T0" fmla="*/ 1055 w 1169"/>
              <a:gd name="T1" fmla="*/ 596 h 1170"/>
              <a:gd name="T2" fmla="*/ 1169 w 1169"/>
              <a:gd name="T3" fmla="*/ 551 h 1170"/>
              <a:gd name="T4" fmla="*/ 1156 w 1169"/>
              <a:gd name="T5" fmla="*/ 455 h 1170"/>
              <a:gd name="T6" fmla="*/ 1153 w 1169"/>
              <a:gd name="T7" fmla="*/ 446 h 1170"/>
              <a:gd name="T8" fmla="*/ 1031 w 1169"/>
              <a:gd name="T9" fmla="*/ 436 h 1170"/>
              <a:gd name="T10" fmla="*/ 998 w 1169"/>
              <a:gd name="T11" fmla="*/ 359 h 1170"/>
              <a:gd name="T12" fmla="*/ 1074 w 1169"/>
              <a:gd name="T13" fmla="*/ 263 h 1170"/>
              <a:gd name="T14" fmla="*/ 1008 w 1169"/>
              <a:gd name="T15" fmla="*/ 180 h 1170"/>
              <a:gd name="T16" fmla="*/ 897 w 1169"/>
              <a:gd name="T17" fmla="*/ 233 h 1170"/>
              <a:gd name="T18" fmla="*/ 829 w 1169"/>
              <a:gd name="T19" fmla="*/ 183 h 1170"/>
              <a:gd name="T20" fmla="*/ 847 w 1169"/>
              <a:gd name="T21" fmla="*/ 62 h 1170"/>
              <a:gd name="T22" fmla="*/ 749 w 1169"/>
              <a:gd name="T23" fmla="*/ 23 h 1170"/>
              <a:gd name="T24" fmla="*/ 679 w 1169"/>
              <a:gd name="T25" fmla="*/ 124 h 1170"/>
              <a:gd name="T26" fmla="*/ 596 w 1169"/>
              <a:gd name="T27" fmla="*/ 114 h 1170"/>
              <a:gd name="T28" fmla="*/ 550 w 1169"/>
              <a:gd name="T29" fmla="*/ 0 h 1170"/>
              <a:gd name="T30" fmla="*/ 454 w 1169"/>
              <a:gd name="T31" fmla="*/ 14 h 1170"/>
              <a:gd name="T32" fmla="*/ 446 w 1169"/>
              <a:gd name="T33" fmla="*/ 16 h 1170"/>
              <a:gd name="T34" fmla="*/ 436 w 1169"/>
              <a:gd name="T35" fmla="*/ 139 h 1170"/>
              <a:gd name="T36" fmla="*/ 359 w 1169"/>
              <a:gd name="T37" fmla="*/ 172 h 1170"/>
              <a:gd name="T38" fmla="*/ 262 w 1169"/>
              <a:gd name="T39" fmla="*/ 96 h 1170"/>
              <a:gd name="T40" fmla="*/ 180 w 1169"/>
              <a:gd name="T41" fmla="*/ 162 h 1170"/>
              <a:gd name="T42" fmla="*/ 232 w 1169"/>
              <a:gd name="T43" fmla="*/ 273 h 1170"/>
              <a:gd name="T44" fmla="*/ 183 w 1169"/>
              <a:gd name="T45" fmla="*/ 340 h 1170"/>
              <a:gd name="T46" fmla="*/ 61 w 1169"/>
              <a:gd name="T47" fmla="*/ 323 h 1170"/>
              <a:gd name="T48" fmla="*/ 22 w 1169"/>
              <a:gd name="T49" fmla="*/ 421 h 1170"/>
              <a:gd name="T50" fmla="*/ 123 w 1169"/>
              <a:gd name="T51" fmla="*/ 491 h 1170"/>
              <a:gd name="T52" fmla="*/ 114 w 1169"/>
              <a:gd name="T53" fmla="*/ 574 h 1170"/>
              <a:gd name="T54" fmla="*/ 0 w 1169"/>
              <a:gd name="T55" fmla="*/ 619 h 1170"/>
              <a:gd name="T56" fmla="*/ 14 w 1169"/>
              <a:gd name="T57" fmla="*/ 716 h 1170"/>
              <a:gd name="T58" fmla="*/ 16 w 1169"/>
              <a:gd name="T59" fmla="*/ 724 h 1170"/>
              <a:gd name="T60" fmla="*/ 138 w 1169"/>
              <a:gd name="T61" fmla="*/ 734 h 1170"/>
              <a:gd name="T62" fmla="*/ 171 w 1169"/>
              <a:gd name="T63" fmla="*/ 811 h 1170"/>
              <a:gd name="T64" fmla="*/ 95 w 1169"/>
              <a:gd name="T65" fmla="*/ 907 h 1170"/>
              <a:gd name="T66" fmla="*/ 161 w 1169"/>
              <a:gd name="T67" fmla="*/ 990 h 1170"/>
              <a:gd name="T68" fmla="*/ 272 w 1169"/>
              <a:gd name="T69" fmla="*/ 937 h 1170"/>
              <a:gd name="T70" fmla="*/ 340 w 1169"/>
              <a:gd name="T71" fmla="*/ 987 h 1170"/>
              <a:gd name="T72" fmla="*/ 322 w 1169"/>
              <a:gd name="T73" fmla="*/ 1109 h 1170"/>
              <a:gd name="T74" fmla="*/ 420 w 1169"/>
              <a:gd name="T75" fmla="*/ 1147 h 1170"/>
              <a:gd name="T76" fmla="*/ 490 w 1169"/>
              <a:gd name="T77" fmla="*/ 1046 h 1170"/>
              <a:gd name="T78" fmla="*/ 574 w 1169"/>
              <a:gd name="T79" fmla="*/ 1056 h 1170"/>
              <a:gd name="T80" fmla="*/ 619 w 1169"/>
              <a:gd name="T81" fmla="*/ 1170 h 1170"/>
              <a:gd name="T82" fmla="*/ 715 w 1169"/>
              <a:gd name="T83" fmla="*/ 1156 h 1170"/>
              <a:gd name="T84" fmla="*/ 723 w 1169"/>
              <a:gd name="T85" fmla="*/ 1154 h 1170"/>
              <a:gd name="T86" fmla="*/ 733 w 1169"/>
              <a:gd name="T87" fmla="*/ 1032 h 1170"/>
              <a:gd name="T88" fmla="*/ 810 w 1169"/>
              <a:gd name="T89" fmla="*/ 998 h 1170"/>
              <a:gd name="T90" fmla="*/ 907 w 1169"/>
              <a:gd name="T91" fmla="*/ 1074 h 1170"/>
              <a:gd name="T92" fmla="*/ 989 w 1169"/>
              <a:gd name="T93" fmla="*/ 1008 h 1170"/>
              <a:gd name="T94" fmla="*/ 937 w 1169"/>
              <a:gd name="T95" fmla="*/ 897 h 1170"/>
              <a:gd name="T96" fmla="*/ 987 w 1169"/>
              <a:gd name="T97" fmla="*/ 830 h 1170"/>
              <a:gd name="T98" fmla="*/ 1108 w 1169"/>
              <a:gd name="T99" fmla="*/ 848 h 1170"/>
              <a:gd name="T100" fmla="*/ 1147 w 1169"/>
              <a:gd name="T101" fmla="*/ 749 h 1170"/>
              <a:gd name="T102" fmla="*/ 1046 w 1169"/>
              <a:gd name="T103" fmla="*/ 679 h 1170"/>
              <a:gd name="T104" fmla="*/ 1055 w 1169"/>
              <a:gd name="T105" fmla="*/ 596 h 1170"/>
              <a:gd name="T106" fmla="*/ 657 w 1169"/>
              <a:gd name="T107" fmla="*/ 901 h 1170"/>
              <a:gd name="T108" fmla="*/ 584 w 1169"/>
              <a:gd name="T109" fmla="*/ 909 h 1170"/>
              <a:gd name="T110" fmla="*/ 384 w 1169"/>
              <a:gd name="T111" fmla="*/ 839 h 1170"/>
              <a:gd name="T112" fmla="*/ 269 w 1169"/>
              <a:gd name="T113" fmla="*/ 657 h 1170"/>
              <a:gd name="T114" fmla="*/ 310 w 1169"/>
              <a:gd name="T115" fmla="*/ 413 h 1170"/>
              <a:gd name="T116" fmla="*/ 512 w 1169"/>
              <a:gd name="T117" fmla="*/ 270 h 1170"/>
              <a:gd name="T118" fmla="*/ 585 w 1169"/>
              <a:gd name="T119" fmla="*/ 261 h 1170"/>
              <a:gd name="T120" fmla="*/ 785 w 1169"/>
              <a:gd name="T121" fmla="*/ 331 h 1170"/>
              <a:gd name="T122" fmla="*/ 900 w 1169"/>
              <a:gd name="T123" fmla="*/ 513 h 1170"/>
              <a:gd name="T124" fmla="*/ 657 w 1169"/>
              <a:gd name="T125" fmla="*/ 901 h 1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169" h="1170">
                <a:moveTo>
                  <a:pt x="1055" y="596"/>
                </a:moveTo>
                <a:cubicBezTo>
                  <a:pt x="1101" y="580"/>
                  <a:pt x="1140" y="564"/>
                  <a:pt x="1169" y="551"/>
                </a:cubicBezTo>
                <a:cubicBezTo>
                  <a:pt x="1167" y="519"/>
                  <a:pt x="1163" y="487"/>
                  <a:pt x="1156" y="455"/>
                </a:cubicBezTo>
                <a:cubicBezTo>
                  <a:pt x="1155" y="452"/>
                  <a:pt x="1154" y="449"/>
                  <a:pt x="1153" y="446"/>
                </a:cubicBezTo>
                <a:cubicBezTo>
                  <a:pt x="1121" y="442"/>
                  <a:pt x="1080" y="438"/>
                  <a:pt x="1031" y="436"/>
                </a:cubicBezTo>
                <a:cubicBezTo>
                  <a:pt x="1022" y="409"/>
                  <a:pt x="1011" y="384"/>
                  <a:pt x="998" y="359"/>
                </a:cubicBezTo>
                <a:cubicBezTo>
                  <a:pt x="1030" y="322"/>
                  <a:pt x="1055" y="290"/>
                  <a:pt x="1074" y="263"/>
                </a:cubicBezTo>
                <a:cubicBezTo>
                  <a:pt x="1054" y="233"/>
                  <a:pt x="1032" y="206"/>
                  <a:pt x="1008" y="180"/>
                </a:cubicBezTo>
                <a:cubicBezTo>
                  <a:pt x="977" y="193"/>
                  <a:pt x="940" y="210"/>
                  <a:pt x="897" y="233"/>
                </a:cubicBezTo>
                <a:cubicBezTo>
                  <a:pt x="876" y="214"/>
                  <a:pt x="853" y="198"/>
                  <a:pt x="829" y="183"/>
                </a:cubicBezTo>
                <a:cubicBezTo>
                  <a:pt x="838" y="135"/>
                  <a:pt x="844" y="94"/>
                  <a:pt x="847" y="62"/>
                </a:cubicBezTo>
                <a:cubicBezTo>
                  <a:pt x="816" y="46"/>
                  <a:pt x="783" y="33"/>
                  <a:pt x="749" y="23"/>
                </a:cubicBezTo>
                <a:cubicBezTo>
                  <a:pt x="729" y="49"/>
                  <a:pt x="705" y="82"/>
                  <a:pt x="679" y="124"/>
                </a:cubicBezTo>
                <a:cubicBezTo>
                  <a:pt x="652" y="118"/>
                  <a:pt x="624" y="115"/>
                  <a:pt x="596" y="114"/>
                </a:cubicBezTo>
                <a:cubicBezTo>
                  <a:pt x="579" y="68"/>
                  <a:pt x="564" y="30"/>
                  <a:pt x="550" y="0"/>
                </a:cubicBezTo>
                <a:cubicBezTo>
                  <a:pt x="518" y="2"/>
                  <a:pt x="486" y="7"/>
                  <a:pt x="454" y="14"/>
                </a:cubicBezTo>
                <a:cubicBezTo>
                  <a:pt x="451" y="15"/>
                  <a:pt x="449" y="15"/>
                  <a:pt x="446" y="16"/>
                </a:cubicBezTo>
                <a:cubicBezTo>
                  <a:pt x="441" y="49"/>
                  <a:pt x="438" y="89"/>
                  <a:pt x="436" y="139"/>
                </a:cubicBezTo>
                <a:cubicBezTo>
                  <a:pt x="409" y="147"/>
                  <a:pt x="383" y="159"/>
                  <a:pt x="359" y="172"/>
                </a:cubicBezTo>
                <a:cubicBezTo>
                  <a:pt x="321" y="140"/>
                  <a:pt x="289" y="115"/>
                  <a:pt x="262" y="96"/>
                </a:cubicBezTo>
                <a:cubicBezTo>
                  <a:pt x="233" y="115"/>
                  <a:pt x="205" y="137"/>
                  <a:pt x="180" y="162"/>
                </a:cubicBezTo>
                <a:cubicBezTo>
                  <a:pt x="192" y="192"/>
                  <a:pt x="210" y="229"/>
                  <a:pt x="232" y="273"/>
                </a:cubicBezTo>
                <a:cubicBezTo>
                  <a:pt x="214" y="294"/>
                  <a:pt x="197" y="316"/>
                  <a:pt x="183" y="340"/>
                </a:cubicBezTo>
                <a:cubicBezTo>
                  <a:pt x="134" y="331"/>
                  <a:pt x="94" y="325"/>
                  <a:pt x="61" y="323"/>
                </a:cubicBezTo>
                <a:cubicBezTo>
                  <a:pt x="45" y="354"/>
                  <a:pt x="32" y="387"/>
                  <a:pt x="22" y="421"/>
                </a:cubicBezTo>
                <a:cubicBezTo>
                  <a:pt x="48" y="441"/>
                  <a:pt x="82" y="464"/>
                  <a:pt x="123" y="491"/>
                </a:cubicBezTo>
                <a:cubicBezTo>
                  <a:pt x="118" y="518"/>
                  <a:pt x="115" y="546"/>
                  <a:pt x="114" y="574"/>
                </a:cubicBezTo>
                <a:cubicBezTo>
                  <a:pt x="68" y="590"/>
                  <a:pt x="30" y="606"/>
                  <a:pt x="0" y="619"/>
                </a:cubicBezTo>
                <a:cubicBezTo>
                  <a:pt x="2" y="651"/>
                  <a:pt x="6" y="683"/>
                  <a:pt x="14" y="716"/>
                </a:cubicBezTo>
                <a:cubicBezTo>
                  <a:pt x="14" y="718"/>
                  <a:pt x="15" y="721"/>
                  <a:pt x="16" y="724"/>
                </a:cubicBezTo>
                <a:cubicBezTo>
                  <a:pt x="48" y="729"/>
                  <a:pt x="89" y="732"/>
                  <a:pt x="138" y="734"/>
                </a:cubicBezTo>
                <a:cubicBezTo>
                  <a:pt x="147" y="761"/>
                  <a:pt x="158" y="787"/>
                  <a:pt x="171" y="811"/>
                </a:cubicBezTo>
                <a:cubicBezTo>
                  <a:pt x="140" y="848"/>
                  <a:pt x="114" y="880"/>
                  <a:pt x="95" y="907"/>
                </a:cubicBezTo>
                <a:cubicBezTo>
                  <a:pt x="115" y="937"/>
                  <a:pt x="137" y="965"/>
                  <a:pt x="161" y="990"/>
                </a:cubicBezTo>
                <a:cubicBezTo>
                  <a:pt x="192" y="977"/>
                  <a:pt x="229" y="960"/>
                  <a:pt x="272" y="937"/>
                </a:cubicBezTo>
                <a:cubicBezTo>
                  <a:pt x="293" y="956"/>
                  <a:pt x="316" y="972"/>
                  <a:pt x="340" y="987"/>
                </a:cubicBezTo>
                <a:cubicBezTo>
                  <a:pt x="331" y="1035"/>
                  <a:pt x="325" y="1076"/>
                  <a:pt x="322" y="1109"/>
                </a:cubicBezTo>
                <a:cubicBezTo>
                  <a:pt x="354" y="1124"/>
                  <a:pt x="386" y="1137"/>
                  <a:pt x="420" y="1147"/>
                </a:cubicBezTo>
                <a:cubicBezTo>
                  <a:pt x="441" y="1121"/>
                  <a:pt x="464" y="1088"/>
                  <a:pt x="490" y="1046"/>
                </a:cubicBezTo>
                <a:cubicBezTo>
                  <a:pt x="517" y="1052"/>
                  <a:pt x="545" y="1055"/>
                  <a:pt x="574" y="1056"/>
                </a:cubicBezTo>
                <a:cubicBezTo>
                  <a:pt x="590" y="1102"/>
                  <a:pt x="605" y="1140"/>
                  <a:pt x="619" y="1170"/>
                </a:cubicBezTo>
                <a:cubicBezTo>
                  <a:pt x="651" y="1168"/>
                  <a:pt x="683" y="1163"/>
                  <a:pt x="715" y="1156"/>
                </a:cubicBezTo>
                <a:cubicBezTo>
                  <a:pt x="718" y="1155"/>
                  <a:pt x="721" y="1155"/>
                  <a:pt x="723" y="1154"/>
                </a:cubicBezTo>
                <a:cubicBezTo>
                  <a:pt x="728" y="1121"/>
                  <a:pt x="731" y="1081"/>
                  <a:pt x="733" y="1032"/>
                </a:cubicBezTo>
                <a:cubicBezTo>
                  <a:pt x="760" y="1023"/>
                  <a:pt x="786" y="1011"/>
                  <a:pt x="810" y="998"/>
                </a:cubicBezTo>
                <a:cubicBezTo>
                  <a:pt x="848" y="1030"/>
                  <a:pt x="880" y="1055"/>
                  <a:pt x="907" y="1074"/>
                </a:cubicBezTo>
                <a:cubicBezTo>
                  <a:pt x="936" y="1055"/>
                  <a:pt x="964" y="1033"/>
                  <a:pt x="989" y="1008"/>
                </a:cubicBezTo>
                <a:cubicBezTo>
                  <a:pt x="977" y="978"/>
                  <a:pt x="960" y="941"/>
                  <a:pt x="937" y="897"/>
                </a:cubicBezTo>
                <a:cubicBezTo>
                  <a:pt x="955" y="876"/>
                  <a:pt x="972" y="854"/>
                  <a:pt x="987" y="830"/>
                </a:cubicBezTo>
                <a:cubicBezTo>
                  <a:pt x="1035" y="839"/>
                  <a:pt x="1075" y="845"/>
                  <a:pt x="1108" y="848"/>
                </a:cubicBezTo>
                <a:cubicBezTo>
                  <a:pt x="1124" y="816"/>
                  <a:pt x="1137" y="783"/>
                  <a:pt x="1147" y="749"/>
                </a:cubicBezTo>
                <a:cubicBezTo>
                  <a:pt x="1121" y="729"/>
                  <a:pt x="1087" y="706"/>
                  <a:pt x="1046" y="679"/>
                </a:cubicBezTo>
                <a:cubicBezTo>
                  <a:pt x="1051" y="652"/>
                  <a:pt x="1055" y="624"/>
                  <a:pt x="1055" y="596"/>
                </a:cubicBezTo>
                <a:close/>
                <a:moveTo>
                  <a:pt x="657" y="901"/>
                </a:moveTo>
                <a:cubicBezTo>
                  <a:pt x="633" y="906"/>
                  <a:pt x="609" y="909"/>
                  <a:pt x="584" y="909"/>
                </a:cubicBezTo>
                <a:cubicBezTo>
                  <a:pt x="512" y="909"/>
                  <a:pt x="441" y="884"/>
                  <a:pt x="384" y="839"/>
                </a:cubicBezTo>
                <a:cubicBezTo>
                  <a:pt x="326" y="794"/>
                  <a:pt x="285" y="729"/>
                  <a:pt x="269" y="657"/>
                </a:cubicBezTo>
                <a:cubicBezTo>
                  <a:pt x="250" y="573"/>
                  <a:pt x="264" y="486"/>
                  <a:pt x="310" y="413"/>
                </a:cubicBezTo>
                <a:cubicBezTo>
                  <a:pt x="356" y="340"/>
                  <a:pt x="428" y="289"/>
                  <a:pt x="512" y="270"/>
                </a:cubicBezTo>
                <a:cubicBezTo>
                  <a:pt x="536" y="264"/>
                  <a:pt x="561" y="261"/>
                  <a:pt x="585" y="261"/>
                </a:cubicBezTo>
                <a:cubicBezTo>
                  <a:pt x="657" y="261"/>
                  <a:pt x="728" y="286"/>
                  <a:pt x="785" y="331"/>
                </a:cubicBezTo>
                <a:cubicBezTo>
                  <a:pt x="843" y="376"/>
                  <a:pt x="884" y="441"/>
                  <a:pt x="900" y="513"/>
                </a:cubicBezTo>
                <a:cubicBezTo>
                  <a:pt x="940" y="687"/>
                  <a:pt x="831" y="861"/>
                  <a:pt x="657" y="901"/>
                </a:cubicBezTo>
                <a:close/>
              </a:path>
            </a:pathLst>
          </a:custGeom>
          <a:solidFill>
            <a:schemeClr val="accent1"/>
          </a:solidFill>
          <a:ln>
            <a:noFill/>
          </a:ln>
        </p:spPr>
        <p:txBody>
          <a:bodyPr vert="horz" wrap="square" lIns="51435" tIns="25718" rIns="51435" bIns="25718" numCol="1" anchor="t" anchorCtr="0" compatLnSpc="1">
            <a:prstTxWarp prst="textNoShape">
              <a:avLst/>
            </a:prstTxWarp>
          </a:bodyPr>
          <a:lstStyle/>
          <a:p>
            <a:endParaRPr lang="id-ID" sz="1013"/>
          </a:p>
        </p:txBody>
      </p:sp>
      <p:sp>
        <p:nvSpPr>
          <p:cNvPr id="32" name="Freeform 4">
            <a:extLst>
              <a:ext uri="{FF2B5EF4-FFF2-40B4-BE49-F238E27FC236}">
                <a16:creationId xmlns:a16="http://schemas.microsoft.com/office/drawing/2014/main" id="{EC556594-BE2D-4D11-953F-DA7EC62241B7}"/>
              </a:ext>
            </a:extLst>
          </p:cNvPr>
          <p:cNvSpPr>
            <a:spLocks noEditPoints="1"/>
          </p:cNvSpPr>
          <p:nvPr/>
        </p:nvSpPr>
        <p:spPr bwMode="auto">
          <a:xfrm>
            <a:off x="3174870" y="1342674"/>
            <a:ext cx="2817140" cy="2819174"/>
          </a:xfrm>
          <a:custGeom>
            <a:avLst/>
            <a:gdLst>
              <a:gd name="T0" fmla="*/ 1055 w 1169"/>
              <a:gd name="T1" fmla="*/ 596 h 1170"/>
              <a:gd name="T2" fmla="*/ 1169 w 1169"/>
              <a:gd name="T3" fmla="*/ 551 h 1170"/>
              <a:gd name="T4" fmla="*/ 1156 w 1169"/>
              <a:gd name="T5" fmla="*/ 455 h 1170"/>
              <a:gd name="T6" fmla="*/ 1153 w 1169"/>
              <a:gd name="T7" fmla="*/ 446 h 1170"/>
              <a:gd name="T8" fmla="*/ 1031 w 1169"/>
              <a:gd name="T9" fmla="*/ 436 h 1170"/>
              <a:gd name="T10" fmla="*/ 998 w 1169"/>
              <a:gd name="T11" fmla="*/ 359 h 1170"/>
              <a:gd name="T12" fmla="*/ 1074 w 1169"/>
              <a:gd name="T13" fmla="*/ 263 h 1170"/>
              <a:gd name="T14" fmla="*/ 1008 w 1169"/>
              <a:gd name="T15" fmla="*/ 180 h 1170"/>
              <a:gd name="T16" fmla="*/ 897 w 1169"/>
              <a:gd name="T17" fmla="*/ 233 h 1170"/>
              <a:gd name="T18" fmla="*/ 829 w 1169"/>
              <a:gd name="T19" fmla="*/ 183 h 1170"/>
              <a:gd name="T20" fmla="*/ 847 w 1169"/>
              <a:gd name="T21" fmla="*/ 62 h 1170"/>
              <a:gd name="T22" fmla="*/ 749 w 1169"/>
              <a:gd name="T23" fmla="*/ 23 h 1170"/>
              <a:gd name="T24" fmla="*/ 679 w 1169"/>
              <a:gd name="T25" fmla="*/ 124 h 1170"/>
              <a:gd name="T26" fmla="*/ 596 w 1169"/>
              <a:gd name="T27" fmla="*/ 114 h 1170"/>
              <a:gd name="T28" fmla="*/ 550 w 1169"/>
              <a:gd name="T29" fmla="*/ 0 h 1170"/>
              <a:gd name="T30" fmla="*/ 454 w 1169"/>
              <a:gd name="T31" fmla="*/ 14 h 1170"/>
              <a:gd name="T32" fmla="*/ 446 w 1169"/>
              <a:gd name="T33" fmla="*/ 16 h 1170"/>
              <a:gd name="T34" fmla="*/ 436 w 1169"/>
              <a:gd name="T35" fmla="*/ 139 h 1170"/>
              <a:gd name="T36" fmla="*/ 359 w 1169"/>
              <a:gd name="T37" fmla="*/ 172 h 1170"/>
              <a:gd name="T38" fmla="*/ 262 w 1169"/>
              <a:gd name="T39" fmla="*/ 96 h 1170"/>
              <a:gd name="T40" fmla="*/ 180 w 1169"/>
              <a:gd name="T41" fmla="*/ 162 h 1170"/>
              <a:gd name="T42" fmla="*/ 232 w 1169"/>
              <a:gd name="T43" fmla="*/ 273 h 1170"/>
              <a:gd name="T44" fmla="*/ 183 w 1169"/>
              <a:gd name="T45" fmla="*/ 340 h 1170"/>
              <a:gd name="T46" fmla="*/ 61 w 1169"/>
              <a:gd name="T47" fmla="*/ 323 h 1170"/>
              <a:gd name="T48" fmla="*/ 22 w 1169"/>
              <a:gd name="T49" fmla="*/ 421 h 1170"/>
              <a:gd name="T50" fmla="*/ 123 w 1169"/>
              <a:gd name="T51" fmla="*/ 491 h 1170"/>
              <a:gd name="T52" fmla="*/ 114 w 1169"/>
              <a:gd name="T53" fmla="*/ 574 h 1170"/>
              <a:gd name="T54" fmla="*/ 0 w 1169"/>
              <a:gd name="T55" fmla="*/ 619 h 1170"/>
              <a:gd name="T56" fmla="*/ 14 w 1169"/>
              <a:gd name="T57" fmla="*/ 716 h 1170"/>
              <a:gd name="T58" fmla="*/ 16 w 1169"/>
              <a:gd name="T59" fmla="*/ 724 h 1170"/>
              <a:gd name="T60" fmla="*/ 138 w 1169"/>
              <a:gd name="T61" fmla="*/ 734 h 1170"/>
              <a:gd name="T62" fmla="*/ 171 w 1169"/>
              <a:gd name="T63" fmla="*/ 811 h 1170"/>
              <a:gd name="T64" fmla="*/ 95 w 1169"/>
              <a:gd name="T65" fmla="*/ 907 h 1170"/>
              <a:gd name="T66" fmla="*/ 161 w 1169"/>
              <a:gd name="T67" fmla="*/ 990 h 1170"/>
              <a:gd name="T68" fmla="*/ 272 w 1169"/>
              <a:gd name="T69" fmla="*/ 937 h 1170"/>
              <a:gd name="T70" fmla="*/ 340 w 1169"/>
              <a:gd name="T71" fmla="*/ 987 h 1170"/>
              <a:gd name="T72" fmla="*/ 322 w 1169"/>
              <a:gd name="T73" fmla="*/ 1109 h 1170"/>
              <a:gd name="T74" fmla="*/ 420 w 1169"/>
              <a:gd name="T75" fmla="*/ 1147 h 1170"/>
              <a:gd name="T76" fmla="*/ 490 w 1169"/>
              <a:gd name="T77" fmla="*/ 1046 h 1170"/>
              <a:gd name="T78" fmla="*/ 574 w 1169"/>
              <a:gd name="T79" fmla="*/ 1056 h 1170"/>
              <a:gd name="T80" fmla="*/ 619 w 1169"/>
              <a:gd name="T81" fmla="*/ 1170 h 1170"/>
              <a:gd name="T82" fmla="*/ 715 w 1169"/>
              <a:gd name="T83" fmla="*/ 1156 h 1170"/>
              <a:gd name="T84" fmla="*/ 723 w 1169"/>
              <a:gd name="T85" fmla="*/ 1154 h 1170"/>
              <a:gd name="T86" fmla="*/ 733 w 1169"/>
              <a:gd name="T87" fmla="*/ 1032 h 1170"/>
              <a:gd name="T88" fmla="*/ 810 w 1169"/>
              <a:gd name="T89" fmla="*/ 998 h 1170"/>
              <a:gd name="T90" fmla="*/ 907 w 1169"/>
              <a:gd name="T91" fmla="*/ 1074 h 1170"/>
              <a:gd name="T92" fmla="*/ 989 w 1169"/>
              <a:gd name="T93" fmla="*/ 1008 h 1170"/>
              <a:gd name="T94" fmla="*/ 937 w 1169"/>
              <a:gd name="T95" fmla="*/ 897 h 1170"/>
              <a:gd name="T96" fmla="*/ 987 w 1169"/>
              <a:gd name="T97" fmla="*/ 830 h 1170"/>
              <a:gd name="T98" fmla="*/ 1108 w 1169"/>
              <a:gd name="T99" fmla="*/ 848 h 1170"/>
              <a:gd name="T100" fmla="*/ 1147 w 1169"/>
              <a:gd name="T101" fmla="*/ 749 h 1170"/>
              <a:gd name="T102" fmla="*/ 1046 w 1169"/>
              <a:gd name="T103" fmla="*/ 679 h 1170"/>
              <a:gd name="T104" fmla="*/ 1055 w 1169"/>
              <a:gd name="T105" fmla="*/ 596 h 1170"/>
              <a:gd name="T106" fmla="*/ 657 w 1169"/>
              <a:gd name="T107" fmla="*/ 901 h 1170"/>
              <a:gd name="T108" fmla="*/ 584 w 1169"/>
              <a:gd name="T109" fmla="*/ 909 h 1170"/>
              <a:gd name="T110" fmla="*/ 384 w 1169"/>
              <a:gd name="T111" fmla="*/ 839 h 1170"/>
              <a:gd name="T112" fmla="*/ 269 w 1169"/>
              <a:gd name="T113" fmla="*/ 657 h 1170"/>
              <a:gd name="T114" fmla="*/ 310 w 1169"/>
              <a:gd name="T115" fmla="*/ 413 h 1170"/>
              <a:gd name="T116" fmla="*/ 512 w 1169"/>
              <a:gd name="T117" fmla="*/ 270 h 1170"/>
              <a:gd name="T118" fmla="*/ 585 w 1169"/>
              <a:gd name="T119" fmla="*/ 261 h 1170"/>
              <a:gd name="T120" fmla="*/ 785 w 1169"/>
              <a:gd name="T121" fmla="*/ 331 h 1170"/>
              <a:gd name="T122" fmla="*/ 900 w 1169"/>
              <a:gd name="T123" fmla="*/ 513 h 1170"/>
              <a:gd name="T124" fmla="*/ 657 w 1169"/>
              <a:gd name="T125" fmla="*/ 901 h 1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169" h="1170">
                <a:moveTo>
                  <a:pt x="1055" y="596"/>
                </a:moveTo>
                <a:cubicBezTo>
                  <a:pt x="1101" y="580"/>
                  <a:pt x="1140" y="564"/>
                  <a:pt x="1169" y="551"/>
                </a:cubicBezTo>
                <a:cubicBezTo>
                  <a:pt x="1167" y="519"/>
                  <a:pt x="1163" y="487"/>
                  <a:pt x="1156" y="455"/>
                </a:cubicBezTo>
                <a:cubicBezTo>
                  <a:pt x="1155" y="452"/>
                  <a:pt x="1154" y="449"/>
                  <a:pt x="1153" y="446"/>
                </a:cubicBezTo>
                <a:cubicBezTo>
                  <a:pt x="1121" y="442"/>
                  <a:pt x="1080" y="438"/>
                  <a:pt x="1031" y="436"/>
                </a:cubicBezTo>
                <a:cubicBezTo>
                  <a:pt x="1022" y="409"/>
                  <a:pt x="1011" y="384"/>
                  <a:pt x="998" y="359"/>
                </a:cubicBezTo>
                <a:cubicBezTo>
                  <a:pt x="1030" y="322"/>
                  <a:pt x="1055" y="290"/>
                  <a:pt x="1074" y="263"/>
                </a:cubicBezTo>
                <a:cubicBezTo>
                  <a:pt x="1054" y="233"/>
                  <a:pt x="1032" y="206"/>
                  <a:pt x="1008" y="180"/>
                </a:cubicBezTo>
                <a:cubicBezTo>
                  <a:pt x="977" y="193"/>
                  <a:pt x="940" y="210"/>
                  <a:pt x="897" y="233"/>
                </a:cubicBezTo>
                <a:cubicBezTo>
                  <a:pt x="876" y="214"/>
                  <a:pt x="853" y="198"/>
                  <a:pt x="829" y="183"/>
                </a:cubicBezTo>
                <a:cubicBezTo>
                  <a:pt x="838" y="135"/>
                  <a:pt x="844" y="94"/>
                  <a:pt x="847" y="62"/>
                </a:cubicBezTo>
                <a:cubicBezTo>
                  <a:pt x="816" y="46"/>
                  <a:pt x="783" y="33"/>
                  <a:pt x="749" y="23"/>
                </a:cubicBezTo>
                <a:cubicBezTo>
                  <a:pt x="729" y="49"/>
                  <a:pt x="705" y="82"/>
                  <a:pt x="679" y="124"/>
                </a:cubicBezTo>
                <a:cubicBezTo>
                  <a:pt x="652" y="118"/>
                  <a:pt x="624" y="115"/>
                  <a:pt x="596" y="114"/>
                </a:cubicBezTo>
                <a:cubicBezTo>
                  <a:pt x="579" y="68"/>
                  <a:pt x="564" y="30"/>
                  <a:pt x="550" y="0"/>
                </a:cubicBezTo>
                <a:cubicBezTo>
                  <a:pt x="518" y="2"/>
                  <a:pt x="486" y="7"/>
                  <a:pt x="454" y="14"/>
                </a:cubicBezTo>
                <a:cubicBezTo>
                  <a:pt x="451" y="15"/>
                  <a:pt x="449" y="15"/>
                  <a:pt x="446" y="16"/>
                </a:cubicBezTo>
                <a:cubicBezTo>
                  <a:pt x="441" y="49"/>
                  <a:pt x="438" y="89"/>
                  <a:pt x="436" y="139"/>
                </a:cubicBezTo>
                <a:cubicBezTo>
                  <a:pt x="409" y="147"/>
                  <a:pt x="383" y="159"/>
                  <a:pt x="359" y="172"/>
                </a:cubicBezTo>
                <a:cubicBezTo>
                  <a:pt x="321" y="140"/>
                  <a:pt x="289" y="115"/>
                  <a:pt x="262" y="96"/>
                </a:cubicBezTo>
                <a:cubicBezTo>
                  <a:pt x="233" y="115"/>
                  <a:pt x="205" y="137"/>
                  <a:pt x="180" y="162"/>
                </a:cubicBezTo>
                <a:cubicBezTo>
                  <a:pt x="192" y="192"/>
                  <a:pt x="210" y="229"/>
                  <a:pt x="232" y="273"/>
                </a:cubicBezTo>
                <a:cubicBezTo>
                  <a:pt x="214" y="294"/>
                  <a:pt x="197" y="316"/>
                  <a:pt x="183" y="340"/>
                </a:cubicBezTo>
                <a:cubicBezTo>
                  <a:pt x="134" y="331"/>
                  <a:pt x="94" y="325"/>
                  <a:pt x="61" y="323"/>
                </a:cubicBezTo>
                <a:cubicBezTo>
                  <a:pt x="45" y="354"/>
                  <a:pt x="32" y="387"/>
                  <a:pt x="22" y="421"/>
                </a:cubicBezTo>
                <a:cubicBezTo>
                  <a:pt x="48" y="441"/>
                  <a:pt x="82" y="464"/>
                  <a:pt x="123" y="491"/>
                </a:cubicBezTo>
                <a:cubicBezTo>
                  <a:pt x="118" y="518"/>
                  <a:pt x="115" y="546"/>
                  <a:pt x="114" y="574"/>
                </a:cubicBezTo>
                <a:cubicBezTo>
                  <a:pt x="68" y="590"/>
                  <a:pt x="30" y="606"/>
                  <a:pt x="0" y="619"/>
                </a:cubicBezTo>
                <a:cubicBezTo>
                  <a:pt x="2" y="651"/>
                  <a:pt x="6" y="683"/>
                  <a:pt x="14" y="716"/>
                </a:cubicBezTo>
                <a:cubicBezTo>
                  <a:pt x="14" y="718"/>
                  <a:pt x="15" y="721"/>
                  <a:pt x="16" y="724"/>
                </a:cubicBezTo>
                <a:cubicBezTo>
                  <a:pt x="48" y="729"/>
                  <a:pt x="89" y="732"/>
                  <a:pt x="138" y="734"/>
                </a:cubicBezTo>
                <a:cubicBezTo>
                  <a:pt x="147" y="761"/>
                  <a:pt x="158" y="787"/>
                  <a:pt x="171" y="811"/>
                </a:cubicBezTo>
                <a:cubicBezTo>
                  <a:pt x="140" y="848"/>
                  <a:pt x="114" y="880"/>
                  <a:pt x="95" y="907"/>
                </a:cubicBezTo>
                <a:cubicBezTo>
                  <a:pt x="115" y="937"/>
                  <a:pt x="137" y="965"/>
                  <a:pt x="161" y="990"/>
                </a:cubicBezTo>
                <a:cubicBezTo>
                  <a:pt x="192" y="977"/>
                  <a:pt x="229" y="960"/>
                  <a:pt x="272" y="937"/>
                </a:cubicBezTo>
                <a:cubicBezTo>
                  <a:pt x="293" y="956"/>
                  <a:pt x="316" y="972"/>
                  <a:pt x="340" y="987"/>
                </a:cubicBezTo>
                <a:cubicBezTo>
                  <a:pt x="331" y="1035"/>
                  <a:pt x="325" y="1076"/>
                  <a:pt x="322" y="1109"/>
                </a:cubicBezTo>
                <a:cubicBezTo>
                  <a:pt x="354" y="1124"/>
                  <a:pt x="386" y="1137"/>
                  <a:pt x="420" y="1147"/>
                </a:cubicBezTo>
                <a:cubicBezTo>
                  <a:pt x="441" y="1121"/>
                  <a:pt x="464" y="1088"/>
                  <a:pt x="490" y="1046"/>
                </a:cubicBezTo>
                <a:cubicBezTo>
                  <a:pt x="517" y="1052"/>
                  <a:pt x="545" y="1055"/>
                  <a:pt x="574" y="1056"/>
                </a:cubicBezTo>
                <a:cubicBezTo>
                  <a:pt x="590" y="1102"/>
                  <a:pt x="605" y="1140"/>
                  <a:pt x="619" y="1170"/>
                </a:cubicBezTo>
                <a:cubicBezTo>
                  <a:pt x="651" y="1168"/>
                  <a:pt x="683" y="1163"/>
                  <a:pt x="715" y="1156"/>
                </a:cubicBezTo>
                <a:cubicBezTo>
                  <a:pt x="718" y="1155"/>
                  <a:pt x="721" y="1155"/>
                  <a:pt x="723" y="1154"/>
                </a:cubicBezTo>
                <a:cubicBezTo>
                  <a:pt x="728" y="1121"/>
                  <a:pt x="731" y="1081"/>
                  <a:pt x="733" y="1032"/>
                </a:cubicBezTo>
                <a:cubicBezTo>
                  <a:pt x="760" y="1023"/>
                  <a:pt x="786" y="1011"/>
                  <a:pt x="810" y="998"/>
                </a:cubicBezTo>
                <a:cubicBezTo>
                  <a:pt x="848" y="1030"/>
                  <a:pt x="880" y="1055"/>
                  <a:pt x="907" y="1074"/>
                </a:cubicBezTo>
                <a:cubicBezTo>
                  <a:pt x="936" y="1055"/>
                  <a:pt x="964" y="1033"/>
                  <a:pt x="989" y="1008"/>
                </a:cubicBezTo>
                <a:cubicBezTo>
                  <a:pt x="977" y="978"/>
                  <a:pt x="960" y="941"/>
                  <a:pt x="937" y="897"/>
                </a:cubicBezTo>
                <a:cubicBezTo>
                  <a:pt x="955" y="876"/>
                  <a:pt x="972" y="854"/>
                  <a:pt x="987" y="830"/>
                </a:cubicBezTo>
                <a:cubicBezTo>
                  <a:pt x="1035" y="839"/>
                  <a:pt x="1075" y="845"/>
                  <a:pt x="1108" y="848"/>
                </a:cubicBezTo>
                <a:cubicBezTo>
                  <a:pt x="1124" y="816"/>
                  <a:pt x="1137" y="783"/>
                  <a:pt x="1147" y="749"/>
                </a:cubicBezTo>
                <a:cubicBezTo>
                  <a:pt x="1121" y="729"/>
                  <a:pt x="1087" y="706"/>
                  <a:pt x="1046" y="679"/>
                </a:cubicBezTo>
                <a:cubicBezTo>
                  <a:pt x="1051" y="652"/>
                  <a:pt x="1055" y="624"/>
                  <a:pt x="1055" y="596"/>
                </a:cubicBezTo>
                <a:close/>
                <a:moveTo>
                  <a:pt x="657" y="901"/>
                </a:moveTo>
                <a:cubicBezTo>
                  <a:pt x="633" y="906"/>
                  <a:pt x="609" y="909"/>
                  <a:pt x="584" y="909"/>
                </a:cubicBezTo>
                <a:cubicBezTo>
                  <a:pt x="512" y="909"/>
                  <a:pt x="441" y="884"/>
                  <a:pt x="384" y="839"/>
                </a:cubicBezTo>
                <a:cubicBezTo>
                  <a:pt x="326" y="794"/>
                  <a:pt x="285" y="729"/>
                  <a:pt x="269" y="657"/>
                </a:cubicBezTo>
                <a:cubicBezTo>
                  <a:pt x="250" y="573"/>
                  <a:pt x="264" y="486"/>
                  <a:pt x="310" y="413"/>
                </a:cubicBezTo>
                <a:cubicBezTo>
                  <a:pt x="356" y="340"/>
                  <a:pt x="428" y="289"/>
                  <a:pt x="512" y="270"/>
                </a:cubicBezTo>
                <a:cubicBezTo>
                  <a:pt x="536" y="264"/>
                  <a:pt x="561" y="261"/>
                  <a:pt x="585" y="261"/>
                </a:cubicBezTo>
                <a:cubicBezTo>
                  <a:pt x="657" y="261"/>
                  <a:pt x="728" y="286"/>
                  <a:pt x="785" y="331"/>
                </a:cubicBezTo>
                <a:cubicBezTo>
                  <a:pt x="843" y="376"/>
                  <a:pt x="884" y="441"/>
                  <a:pt x="900" y="513"/>
                </a:cubicBezTo>
                <a:cubicBezTo>
                  <a:pt x="940" y="687"/>
                  <a:pt x="831" y="861"/>
                  <a:pt x="657" y="901"/>
                </a:cubicBezTo>
                <a:close/>
              </a:path>
            </a:pathLst>
          </a:custGeom>
          <a:solidFill>
            <a:schemeClr val="accent2"/>
          </a:solidFill>
          <a:ln>
            <a:noFill/>
          </a:ln>
        </p:spPr>
        <p:txBody>
          <a:bodyPr vert="horz" wrap="square" lIns="51435" tIns="25718" rIns="51435" bIns="25718" numCol="1" anchor="t" anchorCtr="0" compatLnSpc="1">
            <a:prstTxWarp prst="textNoShape">
              <a:avLst/>
            </a:prstTxWarp>
          </a:bodyPr>
          <a:lstStyle/>
          <a:p>
            <a:endParaRPr lang="id-ID" sz="1013"/>
          </a:p>
        </p:txBody>
      </p:sp>
      <p:sp>
        <p:nvSpPr>
          <p:cNvPr id="33" name="Freeform 5">
            <a:extLst>
              <a:ext uri="{FF2B5EF4-FFF2-40B4-BE49-F238E27FC236}">
                <a16:creationId xmlns:a16="http://schemas.microsoft.com/office/drawing/2014/main" id="{36F53BEA-70B6-4475-8CDD-734C9EC0C0E6}"/>
              </a:ext>
            </a:extLst>
          </p:cNvPr>
          <p:cNvSpPr>
            <a:spLocks noEditPoints="1"/>
          </p:cNvSpPr>
          <p:nvPr/>
        </p:nvSpPr>
        <p:spPr bwMode="auto">
          <a:xfrm>
            <a:off x="5739476" y="1985611"/>
            <a:ext cx="2817140" cy="2819174"/>
          </a:xfrm>
          <a:custGeom>
            <a:avLst/>
            <a:gdLst>
              <a:gd name="T0" fmla="*/ 1055 w 1169"/>
              <a:gd name="T1" fmla="*/ 596 h 1170"/>
              <a:gd name="T2" fmla="*/ 1169 w 1169"/>
              <a:gd name="T3" fmla="*/ 551 h 1170"/>
              <a:gd name="T4" fmla="*/ 1156 w 1169"/>
              <a:gd name="T5" fmla="*/ 455 h 1170"/>
              <a:gd name="T6" fmla="*/ 1153 w 1169"/>
              <a:gd name="T7" fmla="*/ 446 h 1170"/>
              <a:gd name="T8" fmla="*/ 1031 w 1169"/>
              <a:gd name="T9" fmla="*/ 436 h 1170"/>
              <a:gd name="T10" fmla="*/ 998 w 1169"/>
              <a:gd name="T11" fmla="*/ 359 h 1170"/>
              <a:gd name="T12" fmla="*/ 1074 w 1169"/>
              <a:gd name="T13" fmla="*/ 263 h 1170"/>
              <a:gd name="T14" fmla="*/ 1008 w 1169"/>
              <a:gd name="T15" fmla="*/ 180 h 1170"/>
              <a:gd name="T16" fmla="*/ 897 w 1169"/>
              <a:gd name="T17" fmla="*/ 233 h 1170"/>
              <a:gd name="T18" fmla="*/ 829 w 1169"/>
              <a:gd name="T19" fmla="*/ 183 h 1170"/>
              <a:gd name="T20" fmla="*/ 847 w 1169"/>
              <a:gd name="T21" fmla="*/ 62 h 1170"/>
              <a:gd name="T22" fmla="*/ 749 w 1169"/>
              <a:gd name="T23" fmla="*/ 23 h 1170"/>
              <a:gd name="T24" fmla="*/ 679 w 1169"/>
              <a:gd name="T25" fmla="*/ 124 h 1170"/>
              <a:gd name="T26" fmla="*/ 596 w 1169"/>
              <a:gd name="T27" fmla="*/ 114 h 1170"/>
              <a:gd name="T28" fmla="*/ 550 w 1169"/>
              <a:gd name="T29" fmla="*/ 0 h 1170"/>
              <a:gd name="T30" fmla="*/ 454 w 1169"/>
              <a:gd name="T31" fmla="*/ 14 h 1170"/>
              <a:gd name="T32" fmla="*/ 446 w 1169"/>
              <a:gd name="T33" fmla="*/ 16 h 1170"/>
              <a:gd name="T34" fmla="*/ 436 w 1169"/>
              <a:gd name="T35" fmla="*/ 139 h 1170"/>
              <a:gd name="T36" fmla="*/ 359 w 1169"/>
              <a:gd name="T37" fmla="*/ 172 h 1170"/>
              <a:gd name="T38" fmla="*/ 262 w 1169"/>
              <a:gd name="T39" fmla="*/ 96 h 1170"/>
              <a:gd name="T40" fmla="*/ 180 w 1169"/>
              <a:gd name="T41" fmla="*/ 162 h 1170"/>
              <a:gd name="T42" fmla="*/ 232 w 1169"/>
              <a:gd name="T43" fmla="*/ 273 h 1170"/>
              <a:gd name="T44" fmla="*/ 183 w 1169"/>
              <a:gd name="T45" fmla="*/ 340 h 1170"/>
              <a:gd name="T46" fmla="*/ 61 w 1169"/>
              <a:gd name="T47" fmla="*/ 323 h 1170"/>
              <a:gd name="T48" fmla="*/ 22 w 1169"/>
              <a:gd name="T49" fmla="*/ 421 h 1170"/>
              <a:gd name="T50" fmla="*/ 123 w 1169"/>
              <a:gd name="T51" fmla="*/ 491 h 1170"/>
              <a:gd name="T52" fmla="*/ 114 w 1169"/>
              <a:gd name="T53" fmla="*/ 574 h 1170"/>
              <a:gd name="T54" fmla="*/ 0 w 1169"/>
              <a:gd name="T55" fmla="*/ 619 h 1170"/>
              <a:gd name="T56" fmla="*/ 14 w 1169"/>
              <a:gd name="T57" fmla="*/ 716 h 1170"/>
              <a:gd name="T58" fmla="*/ 16 w 1169"/>
              <a:gd name="T59" fmla="*/ 724 h 1170"/>
              <a:gd name="T60" fmla="*/ 138 w 1169"/>
              <a:gd name="T61" fmla="*/ 734 h 1170"/>
              <a:gd name="T62" fmla="*/ 171 w 1169"/>
              <a:gd name="T63" fmla="*/ 811 h 1170"/>
              <a:gd name="T64" fmla="*/ 95 w 1169"/>
              <a:gd name="T65" fmla="*/ 907 h 1170"/>
              <a:gd name="T66" fmla="*/ 161 w 1169"/>
              <a:gd name="T67" fmla="*/ 990 h 1170"/>
              <a:gd name="T68" fmla="*/ 272 w 1169"/>
              <a:gd name="T69" fmla="*/ 937 h 1170"/>
              <a:gd name="T70" fmla="*/ 340 w 1169"/>
              <a:gd name="T71" fmla="*/ 987 h 1170"/>
              <a:gd name="T72" fmla="*/ 322 w 1169"/>
              <a:gd name="T73" fmla="*/ 1109 h 1170"/>
              <a:gd name="T74" fmla="*/ 420 w 1169"/>
              <a:gd name="T75" fmla="*/ 1147 h 1170"/>
              <a:gd name="T76" fmla="*/ 490 w 1169"/>
              <a:gd name="T77" fmla="*/ 1046 h 1170"/>
              <a:gd name="T78" fmla="*/ 574 w 1169"/>
              <a:gd name="T79" fmla="*/ 1056 h 1170"/>
              <a:gd name="T80" fmla="*/ 619 w 1169"/>
              <a:gd name="T81" fmla="*/ 1170 h 1170"/>
              <a:gd name="T82" fmla="*/ 715 w 1169"/>
              <a:gd name="T83" fmla="*/ 1156 h 1170"/>
              <a:gd name="T84" fmla="*/ 723 w 1169"/>
              <a:gd name="T85" fmla="*/ 1154 h 1170"/>
              <a:gd name="T86" fmla="*/ 733 w 1169"/>
              <a:gd name="T87" fmla="*/ 1032 h 1170"/>
              <a:gd name="T88" fmla="*/ 810 w 1169"/>
              <a:gd name="T89" fmla="*/ 998 h 1170"/>
              <a:gd name="T90" fmla="*/ 907 w 1169"/>
              <a:gd name="T91" fmla="*/ 1074 h 1170"/>
              <a:gd name="T92" fmla="*/ 989 w 1169"/>
              <a:gd name="T93" fmla="*/ 1008 h 1170"/>
              <a:gd name="T94" fmla="*/ 937 w 1169"/>
              <a:gd name="T95" fmla="*/ 897 h 1170"/>
              <a:gd name="T96" fmla="*/ 987 w 1169"/>
              <a:gd name="T97" fmla="*/ 830 h 1170"/>
              <a:gd name="T98" fmla="*/ 1108 w 1169"/>
              <a:gd name="T99" fmla="*/ 848 h 1170"/>
              <a:gd name="T100" fmla="*/ 1147 w 1169"/>
              <a:gd name="T101" fmla="*/ 749 h 1170"/>
              <a:gd name="T102" fmla="*/ 1046 w 1169"/>
              <a:gd name="T103" fmla="*/ 679 h 1170"/>
              <a:gd name="T104" fmla="*/ 1055 w 1169"/>
              <a:gd name="T105" fmla="*/ 596 h 1170"/>
              <a:gd name="T106" fmla="*/ 657 w 1169"/>
              <a:gd name="T107" fmla="*/ 901 h 1170"/>
              <a:gd name="T108" fmla="*/ 584 w 1169"/>
              <a:gd name="T109" fmla="*/ 909 h 1170"/>
              <a:gd name="T110" fmla="*/ 384 w 1169"/>
              <a:gd name="T111" fmla="*/ 839 h 1170"/>
              <a:gd name="T112" fmla="*/ 269 w 1169"/>
              <a:gd name="T113" fmla="*/ 657 h 1170"/>
              <a:gd name="T114" fmla="*/ 310 w 1169"/>
              <a:gd name="T115" fmla="*/ 413 h 1170"/>
              <a:gd name="T116" fmla="*/ 512 w 1169"/>
              <a:gd name="T117" fmla="*/ 270 h 1170"/>
              <a:gd name="T118" fmla="*/ 585 w 1169"/>
              <a:gd name="T119" fmla="*/ 261 h 1170"/>
              <a:gd name="T120" fmla="*/ 785 w 1169"/>
              <a:gd name="T121" fmla="*/ 331 h 1170"/>
              <a:gd name="T122" fmla="*/ 900 w 1169"/>
              <a:gd name="T123" fmla="*/ 513 h 1170"/>
              <a:gd name="T124" fmla="*/ 657 w 1169"/>
              <a:gd name="T125" fmla="*/ 901 h 1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169" h="1170">
                <a:moveTo>
                  <a:pt x="1055" y="596"/>
                </a:moveTo>
                <a:cubicBezTo>
                  <a:pt x="1101" y="580"/>
                  <a:pt x="1140" y="564"/>
                  <a:pt x="1169" y="551"/>
                </a:cubicBezTo>
                <a:cubicBezTo>
                  <a:pt x="1167" y="519"/>
                  <a:pt x="1163" y="487"/>
                  <a:pt x="1156" y="455"/>
                </a:cubicBezTo>
                <a:cubicBezTo>
                  <a:pt x="1155" y="452"/>
                  <a:pt x="1154" y="449"/>
                  <a:pt x="1153" y="446"/>
                </a:cubicBezTo>
                <a:cubicBezTo>
                  <a:pt x="1121" y="442"/>
                  <a:pt x="1080" y="438"/>
                  <a:pt x="1031" y="436"/>
                </a:cubicBezTo>
                <a:cubicBezTo>
                  <a:pt x="1022" y="409"/>
                  <a:pt x="1011" y="384"/>
                  <a:pt x="998" y="359"/>
                </a:cubicBezTo>
                <a:cubicBezTo>
                  <a:pt x="1030" y="322"/>
                  <a:pt x="1055" y="290"/>
                  <a:pt x="1074" y="263"/>
                </a:cubicBezTo>
                <a:cubicBezTo>
                  <a:pt x="1054" y="233"/>
                  <a:pt x="1032" y="206"/>
                  <a:pt x="1008" y="180"/>
                </a:cubicBezTo>
                <a:cubicBezTo>
                  <a:pt x="977" y="193"/>
                  <a:pt x="940" y="210"/>
                  <a:pt x="897" y="233"/>
                </a:cubicBezTo>
                <a:cubicBezTo>
                  <a:pt x="876" y="214"/>
                  <a:pt x="853" y="198"/>
                  <a:pt x="829" y="183"/>
                </a:cubicBezTo>
                <a:cubicBezTo>
                  <a:pt x="838" y="135"/>
                  <a:pt x="844" y="94"/>
                  <a:pt x="847" y="62"/>
                </a:cubicBezTo>
                <a:cubicBezTo>
                  <a:pt x="816" y="46"/>
                  <a:pt x="783" y="33"/>
                  <a:pt x="749" y="23"/>
                </a:cubicBezTo>
                <a:cubicBezTo>
                  <a:pt x="729" y="49"/>
                  <a:pt x="705" y="82"/>
                  <a:pt x="679" y="124"/>
                </a:cubicBezTo>
                <a:cubicBezTo>
                  <a:pt x="652" y="118"/>
                  <a:pt x="624" y="115"/>
                  <a:pt x="596" y="114"/>
                </a:cubicBezTo>
                <a:cubicBezTo>
                  <a:pt x="579" y="68"/>
                  <a:pt x="564" y="30"/>
                  <a:pt x="550" y="0"/>
                </a:cubicBezTo>
                <a:cubicBezTo>
                  <a:pt x="518" y="2"/>
                  <a:pt x="486" y="7"/>
                  <a:pt x="454" y="14"/>
                </a:cubicBezTo>
                <a:cubicBezTo>
                  <a:pt x="451" y="15"/>
                  <a:pt x="449" y="15"/>
                  <a:pt x="446" y="16"/>
                </a:cubicBezTo>
                <a:cubicBezTo>
                  <a:pt x="441" y="49"/>
                  <a:pt x="438" y="89"/>
                  <a:pt x="436" y="139"/>
                </a:cubicBezTo>
                <a:cubicBezTo>
                  <a:pt x="409" y="147"/>
                  <a:pt x="383" y="159"/>
                  <a:pt x="359" y="172"/>
                </a:cubicBezTo>
                <a:cubicBezTo>
                  <a:pt x="321" y="140"/>
                  <a:pt x="289" y="115"/>
                  <a:pt x="262" y="96"/>
                </a:cubicBezTo>
                <a:cubicBezTo>
                  <a:pt x="233" y="115"/>
                  <a:pt x="205" y="137"/>
                  <a:pt x="180" y="162"/>
                </a:cubicBezTo>
                <a:cubicBezTo>
                  <a:pt x="192" y="192"/>
                  <a:pt x="210" y="229"/>
                  <a:pt x="232" y="273"/>
                </a:cubicBezTo>
                <a:cubicBezTo>
                  <a:pt x="214" y="294"/>
                  <a:pt x="197" y="316"/>
                  <a:pt x="183" y="340"/>
                </a:cubicBezTo>
                <a:cubicBezTo>
                  <a:pt x="134" y="331"/>
                  <a:pt x="94" y="325"/>
                  <a:pt x="61" y="323"/>
                </a:cubicBezTo>
                <a:cubicBezTo>
                  <a:pt x="45" y="354"/>
                  <a:pt x="32" y="387"/>
                  <a:pt x="22" y="421"/>
                </a:cubicBezTo>
                <a:cubicBezTo>
                  <a:pt x="48" y="441"/>
                  <a:pt x="82" y="464"/>
                  <a:pt x="123" y="491"/>
                </a:cubicBezTo>
                <a:cubicBezTo>
                  <a:pt x="118" y="518"/>
                  <a:pt x="115" y="546"/>
                  <a:pt x="114" y="574"/>
                </a:cubicBezTo>
                <a:cubicBezTo>
                  <a:pt x="68" y="590"/>
                  <a:pt x="30" y="606"/>
                  <a:pt x="0" y="619"/>
                </a:cubicBezTo>
                <a:cubicBezTo>
                  <a:pt x="2" y="651"/>
                  <a:pt x="6" y="683"/>
                  <a:pt x="14" y="716"/>
                </a:cubicBezTo>
                <a:cubicBezTo>
                  <a:pt x="14" y="718"/>
                  <a:pt x="15" y="721"/>
                  <a:pt x="16" y="724"/>
                </a:cubicBezTo>
                <a:cubicBezTo>
                  <a:pt x="48" y="729"/>
                  <a:pt x="89" y="732"/>
                  <a:pt x="138" y="734"/>
                </a:cubicBezTo>
                <a:cubicBezTo>
                  <a:pt x="147" y="761"/>
                  <a:pt x="158" y="787"/>
                  <a:pt x="171" y="811"/>
                </a:cubicBezTo>
                <a:cubicBezTo>
                  <a:pt x="140" y="848"/>
                  <a:pt x="114" y="880"/>
                  <a:pt x="95" y="907"/>
                </a:cubicBezTo>
                <a:cubicBezTo>
                  <a:pt x="115" y="937"/>
                  <a:pt x="137" y="965"/>
                  <a:pt x="161" y="990"/>
                </a:cubicBezTo>
                <a:cubicBezTo>
                  <a:pt x="192" y="977"/>
                  <a:pt x="229" y="960"/>
                  <a:pt x="272" y="937"/>
                </a:cubicBezTo>
                <a:cubicBezTo>
                  <a:pt x="293" y="956"/>
                  <a:pt x="316" y="972"/>
                  <a:pt x="340" y="987"/>
                </a:cubicBezTo>
                <a:cubicBezTo>
                  <a:pt x="331" y="1035"/>
                  <a:pt x="325" y="1076"/>
                  <a:pt x="322" y="1109"/>
                </a:cubicBezTo>
                <a:cubicBezTo>
                  <a:pt x="354" y="1124"/>
                  <a:pt x="386" y="1137"/>
                  <a:pt x="420" y="1147"/>
                </a:cubicBezTo>
                <a:cubicBezTo>
                  <a:pt x="441" y="1121"/>
                  <a:pt x="464" y="1088"/>
                  <a:pt x="490" y="1046"/>
                </a:cubicBezTo>
                <a:cubicBezTo>
                  <a:pt x="517" y="1052"/>
                  <a:pt x="545" y="1055"/>
                  <a:pt x="574" y="1056"/>
                </a:cubicBezTo>
                <a:cubicBezTo>
                  <a:pt x="590" y="1102"/>
                  <a:pt x="605" y="1140"/>
                  <a:pt x="619" y="1170"/>
                </a:cubicBezTo>
                <a:cubicBezTo>
                  <a:pt x="651" y="1168"/>
                  <a:pt x="683" y="1163"/>
                  <a:pt x="715" y="1156"/>
                </a:cubicBezTo>
                <a:cubicBezTo>
                  <a:pt x="718" y="1155"/>
                  <a:pt x="721" y="1155"/>
                  <a:pt x="723" y="1154"/>
                </a:cubicBezTo>
                <a:cubicBezTo>
                  <a:pt x="728" y="1121"/>
                  <a:pt x="731" y="1081"/>
                  <a:pt x="733" y="1032"/>
                </a:cubicBezTo>
                <a:cubicBezTo>
                  <a:pt x="760" y="1023"/>
                  <a:pt x="786" y="1011"/>
                  <a:pt x="810" y="998"/>
                </a:cubicBezTo>
                <a:cubicBezTo>
                  <a:pt x="848" y="1030"/>
                  <a:pt x="880" y="1055"/>
                  <a:pt x="907" y="1074"/>
                </a:cubicBezTo>
                <a:cubicBezTo>
                  <a:pt x="936" y="1055"/>
                  <a:pt x="964" y="1033"/>
                  <a:pt x="989" y="1008"/>
                </a:cubicBezTo>
                <a:cubicBezTo>
                  <a:pt x="977" y="978"/>
                  <a:pt x="960" y="941"/>
                  <a:pt x="937" y="897"/>
                </a:cubicBezTo>
                <a:cubicBezTo>
                  <a:pt x="955" y="876"/>
                  <a:pt x="972" y="854"/>
                  <a:pt x="987" y="830"/>
                </a:cubicBezTo>
                <a:cubicBezTo>
                  <a:pt x="1035" y="839"/>
                  <a:pt x="1075" y="845"/>
                  <a:pt x="1108" y="848"/>
                </a:cubicBezTo>
                <a:cubicBezTo>
                  <a:pt x="1124" y="816"/>
                  <a:pt x="1137" y="783"/>
                  <a:pt x="1147" y="749"/>
                </a:cubicBezTo>
                <a:cubicBezTo>
                  <a:pt x="1121" y="729"/>
                  <a:pt x="1087" y="706"/>
                  <a:pt x="1046" y="679"/>
                </a:cubicBezTo>
                <a:cubicBezTo>
                  <a:pt x="1051" y="652"/>
                  <a:pt x="1055" y="624"/>
                  <a:pt x="1055" y="596"/>
                </a:cubicBezTo>
                <a:close/>
                <a:moveTo>
                  <a:pt x="657" y="901"/>
                </a:moveTo>
                <a:cubicBezTo>
                  <a:pt x="633" y="906"/>
                  <a:pt x="609" y="909"/>
                  <a:pt x="584" y="909"/>
                </a:cubicBezTo>
                <a:cubicBezTo>
                  <a:pt x="512" y="909"/>
                  <a:pt x="441" y="884"/>
                  <a:pt x="384" y="839"/>
                </a:cubicBezTo>
                <a:cubicBezTo>
                  <a:pt x="326" y="794"/>
                  <a:pt x="285" y="729"/>
                  <a:pt x="269" y="657"/>
                </a:cubicBezTo>
                <a:cubicBezTo>
                  <a:pt x="250" y="573"/>
                  <a:pt x="264" y="486"/>
                  <a:pt x="310" y="413"/>
                </a:cubicBezTo>
                <a:cubicBezTo>
                  <a:pt x="356" y="340"/>
                  <a:pt x="428" y="289"/>
                  <a:pt x="512" y="270"/>
                </a:cubicBezTo>
                <a:cubicBezTo>
                  <a:pt x="536" y="264"/>
                  <a:pt x="561" y="261"/>
                  <a:pt x="585" y="261"/>
                </a:cubicBezTo>
                <a:cubicBezTo>
                  <a:pt x="657" y="261"/>
                  <a:pt x="728" y="286"/>
                  <a:pt x="785" y="331"/>
                </a:cubicBezTo>
                <a:cubicBezTo>
                  <a:pt x="843" y="376"/>
                  <a:pt x="884" y="441"/>
                  <a:pt x="900" y="513"/>
                </a:cubicBezTo>
                <a:cubicBezTo>
                  <a:pt x="940" y="687"/>
                  <a:pt x="831" y="861"/>
                  <a:pt x="657" y="901"/>
                </a:cubicBezTo>
                <a:close/>
              </a:path>
            </a:pathLst>
          </a:custGeom>
          <a:solidFill>
            <a:schemeClr val="accent3"/>
          </a:solidFill>
          <a:ln>
            <a:noFill/>
          </a:ln>
        </p:spPr>
        <p:txBody>
          <a:bodyPr vert="horz" wrap="square" lIns="51435" tIns="25718" rIns="51435" bIns="25718" numCol="1" anchor="t" anchorCtr="0" compatLnSpc="1">
            <a:prstTxWarp prst="textNoShape">
              <a:avLst/>
            </a:prstTxWarp>
          </a:bodyPr>
          <a:lstStyle/>
          <a:p>
            <a:endParaRPr lang="id-ID" sz="1013"/>
          </a:p>
        </p:txBody>
      </p:sp>
      <p:sp>
        <p:nvSpPr>
          <p:cNvPr id="34" name="Freeform 6">
            <a:extLst>
              <a:ext uri="{FF2B5EF4-FFF2-40B4-BE49-F238E27FC236}">
                <a16:creationId xmlns:a16="http://schemas.microsoft.com/office/drawing/2014/main" id="{AEB421DB-FD82-4BDF-846C-A3FAEDBB0D69}"/>
              </a:ext>
            </a:extLst>
          </p:cNvPr>
          <p:cNvSpPr>
            <a:spLocks/>
          </p:cNvSpPr>
          <p:nvPr/>
        </p:nvSpPr>
        <p:spPr bwMode="auto">
          <a:xfrm>
            <a:off x="3911240" y="2112580"/>
            <a:ext cx="1372975" cy="1293647"/>
          </a:xfrm>
          <a:custGeom>
            <a:avLst/>
            <a:gdLst>
              <a:gd name="T0" fmla="*/ 277 w 570"/>
              <a:gd name="T1" fmla="*/ 0 h 536"/>
              <a:gd name="T2" fmla="*/ 217 w 570"/>
              <a:gd name="T3" fmla="*/ 7 h 536"/>
              <a:gd name="T4" fmla="*/ 50 w 570"/>
              <a:gd name="T5" fmla="*/ 126 h 536"/>
              <a:gd name="T6" fmla="*/ 16 w 570"/>
              <a:gd name="T7" fmla="*/ 328 h 536"/>
              <a:gd name="T8" fmla="*/ 276 w 570"/>
              <a:gd name="T9" fmla="*/ 536 h 536"/>
              <a:gd name="T10" fmla="*/ 336 w 570"/>
              <a:gd name="T11" fmla="*/ 529 h 536"/>
              <a:gd name="T12" fmla="*/ 538 w 570"/>
              <a:gd name="T13" fmla="*/ 208 h 536"/>
              <a:gd name="T14" fmla="*/ 277 w 570"/>
              <a:gd name="T15" fmla="*/ 0 h 53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0" h="536">
                <a:moveTo>
                  <a:pt x="277" y="0"/>
                </a:moveTo>
                <a:cubicBezTo>
                  <a:pt x="257" y="0"/>
                  <a:pt x="237" y="3"/>
                  <a:pt x="217" y="7"/>
                </a:cubicBezTo>
                <a:cubicBezTo>
                  <a:pt x="147" y="23"/>
                  <a:pt x="88" y="65"/>
                  <a:pt x="50" y="126"/>
                </a:cubicBezTo>
                <a:cubicBezTo>
                  <a:pt x="12" y="186"/>
                  <a:pt x="0" y="258"/>
                  <a:pt x="16" y="328"/>
                </a:cubicBezTo>
                <a:cubicBezTo>
                  <a:pt x="44" y="450"/>
                  <a:pt x="151" y="536"/>
                  <a:pt x="276" y="536"/>
                </a:cubicBezTo>
                <a:cubicBezTo>
                  <a:pt x="296" y="536"/>
                  <a:pt x="316" y="533"/>
                  <a:pt x="336" y="529"/>
                </a:cubicBezTo>
                <a:cubicBezTo>
                  <a:pt x="480" y="496"/>
                  <a:pt x="570" y="352"/>
                  <a:pt x="538" y="208"/>
                </a:cubicBezTo>
                <a:cubicBezTo>
                  <a:pt x="510" y="86"/>
                  <a:pt x="402" y="0"/>
                  <a:pt x="277" y="0"/>
                </a:cubicBezTo>
                <a:close/>
              </a:path>
            </a:pathLst>
          </a:custGeom>
          <a:solidFill>
            <a:schemeClr val="accent2"/>
          </a:solidFill>
          <a:ln>
            <a:noFill/>
          </a:ln>
        </p:spPr>
        <p:txBody>
          <a:bodyPr vert="horz" wrap="square" lIns="51435" tIns="25718" rIns="51435" bIns="25718" numCol="1" anchor="t" anchorCtr="0" compatLnSpc="1">
            <a:prstTxWarp prst="textNoShape">
              <a:avLst/>
            </a:prstTxWarp>
          </a:bodyPr>
          <a:lstStyle/>
          <a:p>
            <a:endParaRPr lang="id-ID" sz="1013"/>
          </a:p>
        </p:txBody>
      </p:sp>
      <p:sp>
        <p:nvSpPr>
          <p:cNvPr id="35" name="Freeform 7">
            <a:extLst>
              <a:ext uri="{FF2B5EF4-FFF2-40B4-BE49-F238E27FC236}">
                <a16:creationId xmlns:a16="http://schemas.microsoft.com/office/drawing/2014/main" id="{EE49280C-F0F1-45DE-B071-F21D40B8241D}"/>
              </a:ext>
            </a:extLst>
          </p:cNvPr>
          <p:cNvSpPr>
            <a:spLocks/>
          </p:cNvSpPr>
          <p:nvPr/>
        </p:nvSpPr>
        <p:spPr bwMode="auto">
          <a:xfrm>
            <a:off x="1346634" y="2868201"/>
            <a:ext cx="1372975" cy="1293647"/>
          </a:xfrm>
          <a:custGeom>
            <a:avLst/>
            <a:gdLst>
              <a:gd name="T0" fmla="*/ 277 w 570"/>
              <a:gd name="T1" fmla="*/ 0 h 536"/>
              <a:gd name="T2" fmla="*/ 217 w 570"/>
              <a:gd name="T3" fmla="*/ 7 h 536"/>
              <a:gd name="T4" fmla="*/ 50 w 570"/>
              <a:gd name="T5" fmla="*/ 126 h 536"/>
              <a:gd name="T6" fmla="*/ 16 w 570"/>
              <a:gd name="T7" fmla="*/ 328 h 536"/>
              <a:gd name="T8" fmla="*/ 276 w 570"/>
              <a:gd name="T9" fmla="*/ 536 h 536"/>
              <a:gd name="T10" fmla="*/ 336 w 570"/>
              <a:gd name="T11" fmla="*/ 529 h 536"/>
              <a:gd name="T12" fmla="*/ 538 w 570"/>
              <a:gd name="T13" fmla="*/ 208 h 536"/>
              <a:gd name="T14" fmla="*/ 277 w 570"/>
              <a:gd name="T15" fmla="*/ 0 h 53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0" h="536">
                <a:moveTo>
                  <a:pt x="277" y="0"/>
                </a:moveTo>
                <a:cubicBezTo>
                  <a:pt x="257" y="0"/>
                  <a:pt x="237" y="3"/>
                  <a:pt x="217" y="7"/>
                </a:cubicBezTo>
                <a:cubicBezTo>
                  <a:pt x="147" y="23"/>
                  <a:pt x="88" y="65"/>
                  <a:pt x="50" y="126"/>
                </a:cubicBezTo>
                <a:cubicBezTo>
                  <a:pt x="12" y="186"/>
                  <a:pt x="0" y="258"/>
                  <a:pt x="16" y="328"/>
                </a:cubicBezTo>
                <a:cubicBezTo>
                  <a:pt x="44" y="450"/>
                  <a:pt x="151" y="536"/>
                  <a:pt x="276" y="536"/>
                </a:cubicBezTo>
                <a:cubicBezTo>
                  <a:pt x="296" y="536"/>
                  <a:pt x="316" y="533"/>
                  <a:pt x="336" y="529"/>
                </a:cubicBezTo>
                <a:cubicBezTo>
                  <a:pt x="480" y="496"/>
                  <a:pt x="570" y="352"/>
                  <a:pt x="538" y="208"/>
                </a:cubicBezTo>
                <a:cubicBezTo>
                  <a:pt x="510" y="86"/>
                  <a:pt x="402" y="0"/>
                  <a:pt x="277" y="0"/>
                </a:cubicBezTo>
                <a:close/>
              </a:path>
            </a:pathLst>
          </a:custGeom>
          <a:solidFill>
            <a:schemeClr val="accent1"/>
          </a:solidFill>
          <a:ln>
            <a:noFill/>
          </a:ln>
        </p:spPr>
        <p:txBody>
          <a:bodyPr vert="horz" wrap="square" lIns="51435" tIns="25718" rIns="51435" bIns="25718" numCol="1" anchor="t" anchorCtr="0" compatLnSpc="1">
            <a:prstTxWarp prst="textNoShape">
              <a:avLst/>
            </a:prstTxWarp>
          </a:bodyPr>
          <a:lstStyle/>
          <a:p>
            <a:endParaRPr lang="id-ID" sz="1013"/>
          </a:p>
        </p:txBody>
      </p:sp>
      <p:sp>
        <p:nvSpPr>
          <p:cNvPr id="36" name="Freeform 8">
            <a:extLst>
              <a:ext uri="{FF2B5EF4-FFF2-40B4-BE49-F238E27FC236}">
                <a16:creationId xmlns:a16="http://schemas.microsoft.com/office/drawing/2014/main" id="{6979B605-243F-48E9-AB23-299C1AF6297D}"/>
              </a:ext>
            </a:extLst>
          </p:cNvPr>
          <p:cNvSpPr>
            <a:spLocks/>
          </p:cNvSpPr>
          <p:nvPr/>
        </p:nvSpPr>
        <p:spPr bwMode="auto">
          <a:xfrm>
            <a:off x="6475846" y="2752261"/>
            <a:ext cx="1372975" cy="1293647"/>
          </a:xfrm>
          <a:custGeom>
            <a:avLst/>
            <a:gdLst>
              <a:gd name="T0" fmla="*/ 277 w 570"/>
              <a:gd name="T1" fmla="*/ 0 h 536"/>
              <a:gd name="T2" fmla="*/ 217 w 570"/>
              <a:gd name="T3" fmla="*/ 7 h 536"/>
              <a:gd name="T4" fmla="*/ 50 w 570"/>
              <a:gd name="T5" fmla="*/ 126 h 536"/>
              <a:gd name="T6" fmla="*/ 16 w 570"/>
              <a:gd name="T7" fmla="*/ 328 h 536"/>
              <a:gd name="T8" fmla="*/ 276 w 570"/>
              <a:gd name="T9" fmla="*/ 536 h 536"/>
              <a:gd name="T10" fmla="*/ 336 w 570"/>
              <a:gd name="T11" fmla="*/ 529 h 536"/>
              <a:gd name="T12" fmla="*/ 538 w 570"/>
              <a:gd name="T13" fmla="*/ 208 h 536"/>
              <a:gd name="T14" fmla="*/ 277 w 570"/>
              <a:gd name="T15" fmla="*/ 0 h 53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0" h="536">
                <a:moveTo>
                  <a:pt x="277" y="0"/>
                </a:moveTo>
                <a:cubicBezTo>
                  <a:pt x="257" y="0"/>
                  <a:pt x="237" y="3"/>
                  <a:pt x="217" y="7"/>
                </a:cubicBezTo>
                <a:cubicBezTo>
                  <a:pt x="147" y="23"/>
                  <a:pt x="88" y="65"/>
                  <a:pt x="50" y="126"/>
                </a:cubicBezTo>
                <a:cubicBezTo>
                  <a:pt x="12" y="186"/>
                  <a:pt x="0" y="258"/>
                  <a:pt x="16" y="328"/>
                </a:cubicBezTo>
                <a:cubicBezTo>
                  <a:pt x="44" y="450"/>
                  <a:pt x="151" y="536"/>
                  <a:pt x="276" y="536"/>
                </a:cubicBezTo>
                <a:cubicBezTo>
                  <a:pt x="296" y="536"/>
                  <a:pt x="316" y="533"/>
                  <a:pt x="336" y="529"/>
                </a:cubicBezTo>
                <a:cubicBezTo>
                  <a:pt x="480" y="496"/>
                  <a:pt x="570" y="352"/>
                  <a:pt x="538" y="208"/>
                </a:cubicBezTo>
                <a:cubicBezTo>
                  <a:pt x="510" y="86"/>
                  <a:pt x="402" y="0"/>
                  <a:pt x="277" y="0"/>
                </a:cubicBezTo>
                <a:close/>
              </a:path>
            </a:pathLst>
          </a:custGeom>
          <a:solidFill>
            <a:schemeClr val="accent3"/>
          </a:solidFill>
          <a:ln>
            <a:noFill/>
          </a:ln>
        </p:spPr>
        <p:txBody>
          <a:bodyPr vert="horz" wrap="square" lIns="51435" tIns="25718" rIns="51435" bIns="25718" numCol="1" anchor="t" anchorCtr="0" compatLnSpc="1">
            <a:prstTxWarp prst="textNoShape">
              <a:avLst/>
            </a:prstTxWarp>
          </a:bodyPr>
          <a:lstStyle/>
          <a:p>
            <a:endParaRPr lang="id-ID" sz="1013"/>
          </a:p>
        </p:txBody>
      </p:sp>
      <p:sp>
        <p:nvSpPr>
          <p:cNvPr id="37" name="TextBox 11">
            <a:extLst>
              <a:ext uri="{FF2B5EF4-FFF2-40B4-BE49-F238E27FC236}">
                <a16:creationId xmlns:a16="http://schemas.microsoft.com/office/drawing/2014/main" id="{EF16D7EE-1034-497A-872F-7B82B766CC87}"/>
              </a:ext>
            </a:extLst>
          </p:cNvPr>
          <p:cNvSpPr txBox="1"/>
          <p:nvPr/>
        </p:nvSpPr>
        <p:spPr>
          <a:xfrm>
            <a:off x="5739476" y="1215716"/>
            <a:ext cx="3007772" cy="276999"/>
          </a:xfrm>
          <a:prstGeom prst="rect">
            <a:avLst/>
          </a:prstGeom>
          <a:noFill/>
        </p:spPr>
        <p:txBody>
          <a:bodyPr wrap="square" rtlCol="0">
            <a:spAutoFit/>
          </a:bodyPr>
          <a:lstStyle/>
          <a:p>
            <a:r>
              <a:rPr lang="en-US" sz="1200" dirty="0">
                <a:solidFill>
                  <a:schemeClr val="tx2"/>
                </a:solidFill>
                <a:ea typeface="Open Sans" panose="020B0606030504020204" pitchFamily="34" charset="0"/>
                <a:cs typeface="Open Sans" panose="020B0606030504020204" pitchFamily="34" charset="0"/>
              </a:rPr>
              <a:t>Your Title Here</a:t>
            </a:r>
          </a:p>
        </p:txBody>
      </p:sp>
      <p:sp>
        <p:nvSpPr>
          <p:cNvPr id="38" name="Rectangle 12">
            <a:extLst>
              <a:ext uri="{FF2B5EF4-FFF2-40B4-BE49-F238E27FC236}">
                <a16:creationId xmlns:a16="http://schemas.microsoft.com/office/drawing/2014/main" id="{05797CD8-24D2-4E06-8AA3-D56EECBDAF31}"/>
              </a:ext>
            </a:extLst>
          </p:cNvPr>
          <p:cNvSpPr>
            <a:spLocks noChangeArrowheads="1"/>
          </p:cNvSpPr>
          <p:nvPr/>
        </p:nvSpPr>
        <p:spPr bwMode="auto">
          <a:xfrm>
            <a:off x="5739475" y="1391406"/>
            <a:ext cx="3007772" cy="4335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3600">
                <a:solidFill>
                  <a:schemeClr val="tx1"/>
                </a:solidFill>
                <a:latin typeface="Calibri" panose="020F0502020204030204" pitchFamily="34" charset="0"/>
              </a:defRPr>
            </a:lvl1pPr>
            <a:lvl2pPr marL="742950" indent="-285750">
              <a:defRPr sz="3600">
                <a:solidFill>
                  <a:schemeClr val="tx1"/>
                </a:solidFill>
                <a:latin typeface="Calibri" panose="020F0502020204030204" pitchFamily="34" charset="0"/>
              </a:defRPr>
            </a:lvl2pPr>
            <a:lvl3pPr marL="1143000" indent="-228600">
              <a:defRPr sz="3600">
                <a:solidFill>
                  <a:schemeClr val="tx1"/>
                </a:solidFill>
                <a:latin typeface="Calibri" panose="020F0502020204030204" pitchFamily="34" charset="0"/>
              </a:defRPr>
            </a:lvl3pPr>
            <a:lvl4pPr marL="1600200" indent="-228600">
              <a:defRPr sz="3600">
                <a:solidFill>
                  <a:schemeClr val="tx1"/>
                </a:solidFill>
                <a:latin typeface="Calibri" panose="020F0502020204030204" pitchFamily="34" charset="0"/>
              </a:defRPr>
            </a:lvl4pPr>
            <a:lvl5pPr marL="2057400" indent="-228600">
              <a:defRPr sz="3600">
                <a:solidFill>
                  <a:schemeClr val="tx1"/>
                </a:solidFill>
                <a:latin typeface="Calibri" panose="020F0502020204030204" pitchFamily="34" charset="0"/>
              </a:defRPr>
            </a:lvl5pPr>
            <a:lvl6pPr marL="2514600" indent="-228600" defTabSz="1827213" fontAlgn="base">
              <a:spcBef>
                <a:spcPct val="0"/>
              </a:spcBef>
              <a:spcAft>
                <a:spcPct val="0"/>
              </a:spcAft>
              <a:defRPr sz="3600">
                <a:solidFill>
                  <a:schemeClr val="tx1"/>
                </a:solidFill>
                <a:latin typeface="Calibri" panose="020F0502020204030204" pitchFamily="34" charset="0"/>
              </a:defRPr>
            </a:lvl6pPr>
            <a:lvl7pPr marL="2971800" indent="-228600" defTabSz="1827213" fontAlgn="base">
              <a:spcBef>
                <a:spcPct val="0"/>
              </a:spcBef>
              <a:spcAft>
                <a:spcPct val="0"/>
              </a:spcAft>
              <a:defRPr sz="3600">
                <a:solidFill>
                  <a:schemeClr val="tx1"/>
                </a:solidFill>
                <a:latin typeface="Calibri" panose="020F0502020204030204" pitchFamily="34" charset="0"/>
              </a:defRPr>
            </a:lvl7pPr>
            <a:lvl8pPr marL="3429000" indent="-228600" defTabSz="1827213" fontAlgn="base">
              <a:spcBef>
                <a:spcPct val="0"/>
              </a:spcBef>
              <a:spcAft>
                <a:spcPct val="0"/>
              </a:spcAft>
              <a:defRPr sz="3600">
                <a:solidFill>
                  <a:schemeClr val="tx1"/>
                </a:solidFill>
                <a:latin typeface="Calibri" panose="020F0502020204030204" pitchFamily="34" charset="0"/>
              </a:defRPr>
            </a:lvl8pPr>
            <a:lvl9pPr marL="3886200" indent="-228600" defTabSz="1827213" fontAlgn="base">
              <a:spcBef>
                <a:spcPct val="0"/>
              </a:spcBef>
              <a:spcAft>
                <a:spcPct val="0"/>
              </a:spcAft>
              <a:defRPr sz="3600">
                <a:solidFill>
                  <a:schemeClr val="tx1"/>
                </a:solidFill>
                <a:latin typeface="Calibri" panose="020F0502020204030204" pitchFamily="34" charset="0"/>
              </a:defRPr>
            </a:lvl9pPr>
          </a:lstStyle>
          <a:p>
            <a:pPr>
              <a:lnSpc>
                <a:spcPct val="150000"/>
              </a:lnSpc>
            </a:pPr>
            <a:r>
              <a:rPr lang="en-US" sz="788" dirty="0">
                <a:solidFill>
                  <a:schemeClr val="tx2"/>
                </a:solidFill>
                <a:latin typeface="+mn-lt"/>
                <a:ea typeface="Open Sans" panose="020B0606030504020204" pitchFamily="34" charset="0"/>
                <a:cs typeface="Open Sans" panose="020B0606030504020204" pitchFamily="34" charset="0"/>
              </a:rPr>
              <a:t>Lorem ipsum dolor sit </a:t>
            </a:r>
            <a:r>
              <a:rPr lang="en-US" sz="788" dirty="0" err="1">
                <a:solidFill>
                  <a:schemeClr val="tx2"/>
                </a:solidFill>
                <a:latin typeface="+mn-lt"/>
                <a:ea typeface="Open Sans" panose="020B0606030504020204" pitchFamily="34" charset="0"/>
                <a:cs typeface="Open Sans" panose="020B0606030504020204" pitchFamily="34" charset="0"/>
              </a:rPr>
              <a:t>amet</a:t>
            </a:r>
            <a:r>
              <a:rPr lang="en-US" sz="788" dirty="0">
                <a:solidFill>
                  <a:schemeClr val="tx2"/>
                </a:solidFill>
                <a:latin typeface="+mn-lt"/>
                <a:ea typeface="Open Sans" panose="020B0606030504020204" pitchFamily="34" charset="0"/>
                <a:cs typeface="Open Sans" panose="020B0606030504020204" pitchFamily="34" charset="0"/>
              </a:rPr>
              <a:t>, </a:t>
            </a:r>
            <a:r>
              <a:rPr lang="en-US" sz="788" dirty="0" err="1">
                <a:solidFill>
                  <a:schemeClr val="tx2"/>
                </a:solidFill>
                <a:latin typeface="+mn-lt"/>
                <a:ea typeface="Open Sans" panose="020B0606030504020204" pitchFamily="34" charset="0"/>
                <a:cs typeface="Open Sans" panose="020B0606030504020204" pitchFamily="34" charset="0"/>
              </a:rPr>
              <a:t>consectetur</a:t>
            </a:r>
            <a:r>
              <a:rPr lang="en-US" sz="788" dirty="0">
                <a:solidFill>
                  <a:schemeClr val="tx2"/>
                </a:solidFill>
                <a:latin typeface="+mn-lt"/>
                <a:ea typeface="Open Sans" panose="020B0606030504020204" pitchFamily="34" charset="0"/>
                <a:cs typeface="Open Sans" panose="020B0606030504020204" pitchFamily="34" charset="0"/>
              </a:rPr>
              <a:t> </a:t>
            </a:r>
            <a:r>
              <a:rPr lang="en-US" sz="788" dirty="0" err="1">
                <a:solidFill>
                  <a:schemeClr val="tx2"/>
                </a:solidFill>
                <a:latin typeface="+mn-lt"/>
                <a:ea typeface="Open Sans" panose="020B0606030504020204" pitchFamily="34" charset="0"/>
                <a:cs typeface="Open Sans" panose="020B0606030504020204" pitchFamily="34" charset="0"/>
              </a:rPr>
              <a:t>adipiscing</a:t>
            </a:r>
            <a:r>
              <a:rPr lang="en-US" sz="788" dirty="0">
                <a:solidFill>
                  <a:schemeClr val="tx2"/>
                </a:solidFill>
                <a:latin typeface="+mn-lt"/>
                <a:ea typeface="Open Sans" panose="020B0606030504020204" pitchFamily="34" charset="0"/>
                <a:cs typeface="Open Sans" panose="020B0606030504020204" pitchFamily="34" charset="0"/>
              </a:rPr>
              <a:t> </a:t>
            </a:r>
            <a:r>
              <a:rPr lang="en-US" sz="788" dirty="0" err="1">
                <a:solidFill>
                  <a:schemeClr val="tx2"/>
                </a:solidFill>
                <a:latin typeface="+mn-lt"/>
                <a:ea typeface="Open Sans" panose="020B0606030504020204" pitchFamily="34" charset="0"/>
                <a:cs typeface="Open Sans" panose="020B0606030504020204" pitchFamily="34" charset="0"/>
              </a:rPr>
              <a:t>elit</a:t>
            </a:r>
            <a:r>
              <a:rPr lang="en-US" sz="788" dirty="0">
                <a:solidFill>
                  <a:schemeClr val="tx2"/>
                </a:solidFill>
                <a:latin typeface="+mn-lt"/>
                <a:ea typeface="Open Sans" panose="020B0606030504020204" pitchFamily="34" charset="0"/>
                <a:cs typeface="Open Sans" panose="020B0606030504020204" pitchFamily="34" charset="0"/>
              </a:rPr>
              <a:t>. Nunc </a:t>
            </a:r>
            <a:r>
              <a:rPr lang="en-US" sz="788" dirty="0" err="1">
                <a:solidFill>
                  <a:schemeClr val="tx2"/>
                </a:solidFill>
                <a:latin typeface="+mn-lt"/>
                <a:ea typeface="Open Sans" panose="020B0606030504020204" pitchFamily="34" charset="0"/>
                <a:cs typeface="Open Sans" panose="020B0606030504020204" pitchFamily="34" charset="0"/>
              </a:rPr>
              <a:t>bibendum</a:t>
            </a:r>
            <a:r>
              <a:rPr lang="en-US" sz="788" dirty="0">
                <a:solidFill>
                  <a:schemeClr val="tx2"/>
                </a:solidFill>
                <a:latin typeface="+mn-lt"/>
                <a:ea typeface="Open Sans" panose="020B0606030504020204" pitchFamily="34" charset="0"/>
                <a:cs typeface="Open Sans" panose="020B0606030504020204" pitchFamily="34" charset="0"/>
              </a:rPr>
              <a:t> </a:t>
            </a:r>
            <a:r>
              <a:rPr lang="en-US" sz="788" dirty="0" err="1">
                <a:solidFill>
                  <a:schemeClr val="tx2"/>
                </a:solidFill>
                <a:latin typeface="+mn-lt"/>
                <a:ea typeface="Open Sans" panose="020B0606030504020204" pitchFamily="34" charset="0"/>
                <a:cs typeface="Open Sans" panose="020B0606030504020204" pitchFamily="34" charset="0"/>
              </a:rPr>
              <a:t>eleifend</a:t>
            </a:r>
            <a:r>
              <a:rPr lang="en-US" sz="788" dirty="0">
                <a:solidFill>
                  <a:schemeClr val="tx2"/>
                </a:solidFill>
                <a:latin typeface="+mn-lt"/>
                <a:ea typeface="Open Sans" panose="020B0606030504020204" pitchFamily="34" charset="0"/>
                <a:cs typeface="Open Sans" panose="020B0606030504020204" pitchFamily="34" charset="0"/>
              </a:rPr>
              <a:t> </a:t>
            </a:r>
            <a:r>
              <a:rPr lang="en-US" sz="788" dirty="0" err="1">
                <a:solidFill>
                  <a:schemeClr val="tx2"/>
                </a:solidFill>
                <a:latin typeface="+mn-lt"/>
                <a:ea typeface="Open Sans" panose="020B0606030504020204" pitchFamily="34" charset="0"/>
                <a:cs typeface="Open Sans" panose="020B0606030504020204" pitchFamily="34" charset="0"/>
              </a:rPr>
              <a:t>tortor</a:t>
            </a:r>
            <a:r>
              <a:rPr lang="en-US" sz="788" dirty="0">
                <a:solidFill>
                  <a:schemeClr val="tx2"/>
                </a:solidFill>
                <a:latin typeface="+mn-lt"/>
                <a:ea typeface="Open Sans" panose="020B0606030504020204" pitchFamily="34" charset="0"/>
                <a:cs typeface="Open Sans" panose="020B0606030504020204" pitchFamily="34" charset="0"/>
              </a:rPr>
              <a:t>, non porta </a:t>
            </a:r>
            <a:r>
              <a:rPr lang="en-US" sz="788" dirty="0" err="1">
                <a:solidFill>
                  <a:schemeClr val="tx2"/>
                </a:solidFill>
                <a:latin typeface="+mn-lt"/>
                <a:ea typeface="Open Sans" panose="020B0606030504020204" pitchFamily="34" charset="0"/>
                <a:cs typeface="Open Sans" panose="020B0606030504020204" pitchFamily="34" charset="0"/>
              </a:rPr>
              <a:t>justo</a:t>
            </a:r>
            <a:r>
              <a:rPr lang="en-US" sz="788" dirty="0">
                <a:solidFill>
                  <a:schemeClr val="tx2"/>
                </a:solidFill>
                <a:latin typeface="+mn-lt"/>
                <a:ea typeface="Open Sans" panose="020B0606030504020204" pitchFamily="34" charset="0"/>
                <a:cs typeface="Open Sans" panose="020B0606030504020204" pitchFamily="34" charset="0"/>
              </a:rPr>
              <a:t> gravida </a:t>
            </a:r>
            <a:r>
              <a:rPr lang="en-US" sz="788" dirty="0" err="1">
                <a:solidFill>
                  <a:schemeClr val="tx2"/>
                </a:solidFill>
                <a:latin typeface="+mn-lt"/>
                <a:ea typeface="Open Sans" panose="020B0606030504020204" pitchFamily="34" charset="0"/>
                <a:cs typeface="Open Sans" panose="020B0606030504020204" pitchFamily="34" charset="0"/>
              </a:rPr>
              <a:t>posuere</a:t>
            </a:r>
            <a:r>
              <a:rPr lang="en-US" sz="788" dirty="0">
                <a:solidFill>
                  <a:schemeClr val="tx2"/>
                </a:solidFill>
                <a:latin typeface="+mn-lt"/>
                <a:ea typeface="Open Sans" panose="020B0606030504020204" pitchFamily="34" charset="0"/>
                <a:cs typeface="Open Sans" panose="020B0606030504020204" pitchFamily="34" charset="0"/>
              </a:rPr>
              <a:t>. </a:t>
            </a:r>
          </a:p>
        </p:txBody>
      </p:sp>
      <p:sp>
        <p:nvSpPr>
          <p:cNvPr id="39" name="TextBox 13">
            <a:extLst>
              <a:ext uri="{FF2B5EF4-FFF2-40B4-BE49-F238E27FC236}">
                <a16:creationId xmlns:a16="http://schemas.microsoft.com/office/drawing/2014/main" id="{9A0E88B6-676D-4B3E-A8B7-666D187F9D26}"/>
              </a:ext>
            </a:extLst>
          </p:cNvPr>
          <p:cNvSpPr txBox="1"/>
          <p:nvPr/>
        </p:nvSpPr>
        <p:spPr>
          <a:xfrm>
            <a:off x="419632" y="1218873"/>
            <a:ext cx="3007772" cy="276999"/>
          </a:xfrm>
          <a:prstGeom prst="rect">
            <a:avLst/>
          </a:prstGeom>
          <a:noFill/>
        </p:spPr>
        <p:txBody>
          <a:bodyPr wrap="square" rtlCol="0">
            <a:spAutoFit/>
          </a:bodyPr>
          <a:lstStyle/>
          <a:p>
            <a:r>
              <a:rPr lang="en-US" sz="1200" dirty="0">
                <a:solidFill>
                  <a:schemeClr val="tx2"/>
                </a:solidFill>
                <a:ea typeface="Open Sans" panose="020B0606030504020204" pitchFamily="34" charset="0"/>
                <a:cs typeface="Open Sans" panose="020B0606030504020204" pitchFamily="34" charset="0"/>
              </a:rPr>
              <a:t>Your Title Here</a:t>
            </a:r>
          </a:p>
        </p:txBody>
      </p:sp>
      <p:sp>
        <p:nvSpPr>
          <p:cNvPr id="40" name="Rectangle 14">
            <a:extLst>
              <a:ext uri="{FF2B5EF4-FFF2-40B4-BE49-F238E27FC236}">
                <a16:creationId xmlns:a16="http://schemas.microsoft.com/office/drawing/2014/main" id="{9703EB03-A194-400A-87B6-1BCC01351684}"/>
              </a:ext>
            </a:extLst>
          </p:cNvPr>
          <p:cNvSpPr>
            <a:spLocks noChangeArrowheads="1"/>
          </p:cNvSpPr>
          <p:nvPr/>
        </p:nvSpPr>
        <p:spPr bwMode="auto">
          <a:xfrm>
            <a:off x="419631" y="1394563"/>
            <a:ext cx="3007772" cy="4335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3600">
                <a:solidFill>
                  <a:schemeClr val="tx1"/>
                </a:solidFill>
                <a:latin typeface="Calibri" panose="020F0502020204030204" pitchFamily="34" charset="0"/>
              </a:defRPr>
            </a:lvl1pPr>
            <a:lvl2pPr marL="742950" indent="-285750">
              <a:defRPr sz="3600">
                <a:solidFill>
                  <a:schemeClr val="tx1"/>
                </a:solidFill>
                <a:latin typeface="Calibri" panose="020F0502020204030204" pitchFamily="34" charset="0"/>
              </a:defRPr>
            </a:lvl2pPr>
            <a:lvl3pPr marL="1143000" indent="-228600">
              <a:defRPr sz="3600">
                <a:solidFill>
                  <a:schemeClr val="tx1"/>
                </a:solidFill>
                <a:latin typeface="Calibri" panose="020F0502020204030204" pitchFamily="34" charset="0"/>
              </a:defRPr>
            </a:lvl3pPr>
            <a:lvl4pPr marL="1600200" indent="-228600">
              <a:defRPr sz="3600">
                <a:solidFill>
                  <a:schemeClr val="tx1"/>
                </a:solidFill>
                <a:latin typeface="Calibri" panose="020F0502020204030204" pitchFamily="34" charset="0"/>
              </a:defRPr>
            </a:lvl4pPr>
            <a:lvl5pPr marL="2057400" indent="-228600">
              <a:defRPr sz="3600">
                <a:solidFill>
                  <a:schemeClr val="tx1"/>
                </a:solidFill>
                <a:latin typeface="Calibri" panose="020F0502020204030204" pitchFamily="34" charset="0"/>
              </a:defRPr>
            </a:lvl5pPr>
            <a:lvl6pPr marL="2514600" indent="-228600" defTabSz="1827213" fontAlgn="base">
              <a:spcBef>
                <a:spcPct val="0"/>
              </a:spcBef>
              <a:spcAft>
                <a:spcPct val="0"/>
              </a:spcAft>
              <a:defRPr sz="3600">
                <a:solidFill>
                  <a:schemeClr val="tx1"/>
                </a:solidFill>
                <a:latin typeface="Calibri" panose="020F0502020204030204" pitchFamily="34" charset="0"/>
              </a:defRPr>
            </a:lvl6pPr>
            <a:lvl7pPr marL="2971800" indent="-228600" defTabSz="1827213" fontAlgn="base">
              <a:spcBef>
                <a:spcPct val="0"/>
              </a:spcBef>
              <a:spcAft>
                <a:spcPct val="0"/>
              </a:spcAft>
              <a:defRPr sz="3600">
                <a:solidFill>
                  <a:schemeClr val="tx1"/>
                </a:solidFill>
                <a:latin typeface="Calibri" panose="020F0502020204030204" pitchFamily="34" charset="0"/>
              </a:defRPr>
            </a:lvl7pPr>
            <a:lvl8pPr marL="3429000" indent="-228600" defTabSz="1827213" fontAlgn="base">
              <a:spcBef>
                <a:spcPct val="0"/>
              </a:spcBef>
              <a:spcAft>
                <a:spcPct val="0"/>
              </a:spcAft>
              <a:defRPr sz="3600">
                <a:solidFill>
                  <a:schemeClr val="tx1"/>
                </a:solidFill>
                <a:latin typeface="Calibri" panose="020F0502020204030204" pitchFamily="34" charset="0"/>
              </a:defRPr>
            </a:lvl8pPr>
            <a:lvl9pPr marL="3886200" indent="-228600" defTabSz="1827213" fontAlgn="base">
              <a:spcBef>
                <a:spcPct val="0"/>
              </a:spcBef>
              <a:spcAft>
                <a:spcPct val="0"/>
              </a:spcAft>
              <a:defRPr sz="3600">
                <a:solidFill>
                  <a:schemeClr val="tx1"/>
                </a:solidFill>
                <a:latin typeface="Calibri" panose="020F0502020204030204" pitchFamily="34" charset="0"/>
              </a:defRPr>
            </a:lvl9pPr>
          </a:lstStyle>
          <a:p>
            <a:pPr>
              <a:lnSpc>
                <a:spcPct val="150000"/>
              </a:lnSpc>
            </a:pPr>
            <a:r>
              <a:rPr lang="en-US" sz="788" dirty="0">
                <a:solidFill>
                  <a:schemeClr val="tx2"/>
                </a:solidFill>
                <a:latin typeface="+mn-lt"/>
                <a:ea typeface="Open Sans" panose="020B0606030504020204" pitchFamily="34" charset="0"/>
                <a:cs typeface="Open Sans" panose="020B0606030504020204" pitchFamily="34" charset="0"/>
              </a:rPr>
              <a:t>Lorem ipsum dolor sit </a:t>
            </a:r>
            <a:r>
              <a:rPr lang="en-US" sz="788" dirty="0" err="1">
                <a:solidFill>
                  <a:schemeClr val="tx2"/>
                </a:solidFill>
                <a:latin typeface="+mn-lt"/>
                <a:ea typeface="Open Sans" panose="020B0606030504020204" pitchFamily="34" charset="0"/>
                <a:cs typeface="Open Sans" panose="020B0606030504020204" pitchFamily="34" charset="0"/>
              </a:rPr>
              <a:t>amet</a:t>
            </a:r>
            <a:r>
              <a:rPr lang="en-US" sz="788" dirty="0">
                <a:solidFill>
                  <a:schemeClr val="tx2"/>
                </a:solidFill>
                <a:latin typeface="+mn-lt"/>
                <a:ea typeface="Open Sans" panose="020B0606030504020204" pitchFamily="34" charset="0"/>
                <a:cs typeface="Open Sans" panose="020B0606030504020204" pitchFamily="34" charset="0"/>
              </a:rPr>
              <a:t>, </a:t>
            </a:r>
            <a:r>
              <a:rPr lang="en-US" sz="788" dirty="0" err="1">
                <a:solidFill>
                  <a:schemeClr val="tx2"/>
                </a:solidFill>
                <a:latin typeface="+mn-lt"/>
                <a:ea typeface="Open Sans" panose="020B0606030504020204" pitchFamily="34" charset="0"/>
                <a:cs typeface="Open Sans" panose="020B0606030504020204" pitchFamily="34" charset="0"/>
              </a:rPr>
              <a:t>consectetur</a:t>
            </a:r>
            <a:r>
              <a:rPr lang="en-US" sz="788" dirty="0">
                <a:solidFill>
                  <a:schemeClr val="tx2"/>
                </a:solidFill>
                <a:latin typeface="+mn-lt"/>
                <a:ea typeface="Open Sans" panose="020B0606030504020204" pitchFamily="34" charset="0"/>
                <a:cs typeface="Open Sans" panose="020B0606030504020204" pitchFamily="34" charset="0"/>
              </a:rPr>
              <a:t> </a:t>
            </a:r>
            <a:r>
              <a:rPr lang="en-US" sz="788" dirty="0" err="1">
                <a:solidFill>
                  <a:schemeClr val="tx2"/>
                </a:solidFill>
                <a:latin typeface="+mn-lt"/>
                <a:ea typeface="Open Sans" panose="020B0606030504020204" pitchFamily="34" charset="0"/>
                <a:cs typeface="Open Sans" panose="020B0606030504020204" pitchFamily="34" charset="0"/>
              </a:rPr>
              <a:t>adipiscing</a:t>
            </a:r>
            <a:r>
              <a:rPr lang="en-US" sz="788" dirty="0">
                <a:solidFill>
                  <a:schemeClr val="tx2"/>
                </a:solidFill>
                <a:latin typeface="+mn-lt"/>
                <a:ea typeface="Open Sans" panose="020B0606030504020204" pitchFamily="34" charset="0"/>
                <a:cs typeface="Open Sans" panose="020B0606030504020204" pitchFamily="34" charset="0"/>
              </a:rPr>
              <a:t> </a:t>
            </a:r>
            <a:r>
              <a:rPr lang="en-US" sz="788" dirty="0" err="1">
                <a:solidFill>
                  <a:schemeClr val="tx2"/>
                </a:solidFill>
                <a:latin typeface="+mn-lt"/>
                <a:ea typeface="Open Sans" panose="020B0606030504020204" pitchFamily="34" charset="0"/>
                <a:cs typeface="Open Sans" panose="020B0606030504020204" pitchFamily="34" charset="0"/>
              </a:rPr>
              <a:t>elit</a:t>
            </a:r>
            <a:r>
              <a:rPr lang="en-US" sz="788" dirty="0">
                <a:solidFill>
                  <a:schemeClr val="tx2"/>
                </a:solidFill>
                <a:latin typeface="+mn-lt"/>
                <a:ea typeface="Open Sans" panose="020B0606030504020204" pitchFamily="34" charset="0"/>
                <a:cs typeface="Open Sans" panose="020B0606030504020204" pitchFamily="34" charset="0"/>
              </a:rPr>
              <a:t>. Nunc </a:t>
            </a:r>
            <a:r>
              <a:rPr lang="en-US" sz="788" dirty="0" err="1">
                <a:solidFill>
                  <a:schemeClr val="tx2"/>
                </a:solidFill>
                <a:latin typeface="+mn-lt"/>
                <a:ea typeface="Open Sans" panose="020B0606030504020204" pitchFamily="34" charset="0"/>
                <a:cs typeface="Open Sans" panose="020B0606030504020204" pitchFamily="34" charset="0"/>
              </a:rPr>
              <a:t>bibendum</a:t>
            </a:r>
            <a:r>
              <a:rPr lang="en-US" sz="788" dirty="0">
                <a:solidFill>
                  <a:schemeClr val="tx2"/>
                </a:solidFill>
                <a:latin typeface="+mn-lt"/>
                <a:ea typeface="Open Sans" panose="020B0606030504020204" pitchFamily="34" charset="0"/>
                <a:cs typeface="Open Sans" panose="020B0606030504020204" pitchFamily="34" charset="0"/>
              </a:rPr>
              <a:t> </a:t>
            </a:r>
            <a:r>
              <a:rPr lang="en-US" sz="788" dirty="0" err="1">
                <a:solidFill>
                  <a:schemeClr val="tx2"/>
                </a:solidFill>
                <a:latin typeface="+mn-lt"/>
                <a:ea typeface="Open Sans" panose="020B0606030504020204" pitchFamily="34" charset="0"/>
                <a:cs typeface="Open Sans" panose="020B0606030504020204" pitchFamily="34" charset="0"/>
              </a:rPr>
              <a:t>eleifend</a:t>
            </a:r>
            <a:r>
              <a:rPr lang="en-US" sz="788" dirty="0">
                <a:solidFill>
                  <a:schemeClr val="tx2"/>
                </a:solidFill>
                <a:latin typeface="+mn-lt"/>
                <a:ea typeface="Open Sans" panose="020B0606030504020204" pitchFamily="34" charset="0"/>
                <a:cs typeface="Open Sans" panose="020B0606030504020204" pitchFamily="34" charset="0"/>
              </a:rPr>
              <a:t> </a:t>
            </a:r>
            <a:r>
              <a:rPr lang="en-US" sz="788" dirty="0" err="1">
                <a:solidFill>
                  <a:schemeClr val="tx2"/>
                </a:solidFill>
                <a:latin typeface="+mn-lt"/>
                <a:ea typeface="Open Sans" panose="020B0606030504020204" pitchFamily="34" charset="0"/>
                <a:cs typeface="Open Sans" panose="020B0606030504020204" pitchFamily="34" charset="0"/>
              </a:rPr>
              <a:t>tortor</a:t>
            </a:r>
            <a:r>
              <a:rPr lang="en-US" sz="788" dirty="0">
                <a:solidFill>
                  <a:schemeClr val="tx2"/>
                </a:solidFill>
                <a:latin typeface="+mn-lt"/>
                <a:ea typeface="Open Sans" panose="020B0606030504020204" pitchFamily="34" charset="0"/>
                <a:cs typeface="Open Sans" panose="020B0606030504020204" pitchFamily="34" charset="0"/>
              </a:rPr>
              <a:t>, non porta </a:t>
            </a:r>
            <a:r>
              <a:rPr lang="en-US" sz="788" dirty="0" err="1">
                <a:solidFill>
                  <a:schemeClr val="tx2"/>
                </a:solidFill>
                <a:latin typeface="+mn-lt"/>
                <a:ea typeface="Open Sans" panose="020B0606030504020204" pitchFamily="34" charset="0"/>
                <a:cs typeface="Open Sans" panose="020B0606030504020204" pitchFamily="34" charset="0"/>
              </a:rPr>
              <a:t>justo</a:t>
            </a:r>
            <a:r>
              <a:rPr lang="en-US" sz="788" dirty="0">
                <a:solidFill>
                  <a:schemeClr val="tx2"/>
                </a:solidFill>
                <a:latin typeface="+mn-lt"/>
                <a:ea typeface="Open Sans" panose="020B0606030504020204" pitchFamily="34" charset="0"/>
                <a:cs typeface="Open Sans" panose="020B0606030504020204" pitchFamily="34" charset="0"/>
              </a:rPr>
              <a:t> gravida </a:t>
            </a:r>
            <a:r>
              <a:rPr lang="en-US" sz="788" dirty="0" err="1">
                <a:solidFill>
                  <a:schemeClr val="tx2"/>
                </a:solidFill>
                <a:latin typeface="+mn-lt"/>
                <a:ea typeface="Open Sans" panose="020B0606030504020204" pitchFamily="34" charset="0"/>
                <a:cs typeface="Open Sans" panose="020B0606030504020204" pitchFamily="34" charset="0"/>
              </a:rPr>
              <a:t>posuere</a:t>
            </a:r>
            <a:r>
              <a:rPr lang="en-US" sz="788" dirty="0">
                <a:solidFill>
                  <a:schemeClr val="tx2"/>
                </a:solidFill>
                <a:latin typeface="+mn-lt"/>
                <a:ea typeface="Open Sans" panose="020B0606030504020204" pitchFamily="34" charset="0"/>
                <a:cs typeface="Open Sans" panose="020B0606030504020204" pitchFamily="34" charset="0"/>
              </a:rPr>
              <a:t>. </a:t>
            </a:r>
          </a:p>
        </p:txBody>
      </p:sp>
      <p:pic>
        <p:nvPicPr>
          <p:cNvPr id="41" name="Picture 15">
            <a:extLst>
              <a:ext uri="{FF2B5EF4-FFF2-40B4-BE49-F238E27FC236}">
                <a16:creationId xmlns:a16="http://schemas.microsoft.com/office/drawing/2014/main" id="{6F12B640-1267-44BD-BCD1-931FABD299EE}"/>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804520" y="3286424"/>
            <a:ext cx="457200" cy="457200"/>
          </a:xfrm>
          <a:prstGeom prst="rect">
            <a:avLst/>
          </a:prstGeom>
        </p:spPr>
      </p:pic>
      <p:pic>
        <p:nvPicPr>
          <p:cNvPr id="42" name="Picture 16">
            <a:extLst>
              <a:ext uri="{FF2B5EF4-FFF2-40B4-BE49-F238E27FC236}">
                <a16:creationId xmlns:a16="http://schemas.microsoft.com/office/drawing/2014/main" id="{2FDADCE5-A2A4-441D-AC71-FDF60FA1BAD0}"/>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4369127" y="2523660"/>
            <a:ext cx="457200" cy="457200"/>
          </a:xfrm>
          <a:prstGeom prst="rect">
            <a:avLst/>
          </a:prstGeom>
        </p:spPr>
      </p:pic>
      <p:pic>
        <p:nvPicPr>
          <p:cNvPr id="43" name="Picture 17">
            <a:extLst>
              <a:ext uri="{FF2B5EF4-FFF2-40B4-BE49-F238E27FC236}">
                <a16:creationId xmlns:a16="http://schemas.microsoft.com/office/drawing/2014/main" id="{4EC0F524-51A4-44DD-AB80-D4C590AE1789}"/>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6933733" y="3166598"/>
            <a:ext cx="457200" cy="457200"/>
          </a:xfrm>
          <a:prstGeom prst="rect">
            <a:avLst/>
          </a:prstGeom>
        </p:spPr>
      </p:pic>
    </p:spTree>
    <p:extLst>
      <p:ext uri="{BB962C8B-B14F-4D97-AF65-F5344CB8AC3E}">
        <p14:creationId xmlns:p14="http://schemas.microsoft.com/office/powerpoint/2010/main" val="2557258919"/>
      </p:ext>
    </p:extLst>
  </p:cSld>
  <p:clrMapOvr>
    <a:masterClrMapping/>
  </p:clrMapOvr>
  <mc:AlternateContent xmlns:mc="http://schemas.openxmlformats.org/markup-compatibility/2006">
    <mc:Choice xmlns:p14="http://schemas.microsoft.com/office/powerpoint/2010/main" Requires="p14">
      <p:transition spd="slow" p14:dur="1500" advTm="1000">
        <p:random/>
      </p:transition>
    </mc:Choice>
    <mc:Fallback>
      <p:transition spd="slow" advTm="1000">
        <p:random/>
      </p:transition>
    </mc:Fallback>
  </mc:AlternateContent>
  <mc:AlternateContent xmlns:mc="http://schemas.openxmlformats.org/markup-compatibility/2006">
    <mc:Choice xmlns:p14="http://schemas.microsoft.com/office/powerpoint/2010/main"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afterEffect" p14:presetBounceEnd="52000">
                                      <p:stCondLst>
                                        <p:cond delay="0"/>
                                      </p:stCondLst>
                                      <p:childTnLst>
                                        <p:set>
                                          <p:cBhvr>
                                            <p:cTn id="6" dur="1" fill="hold">
                                              <p:stCondLst>
                                                <p:cond delay="0"/>
                                              </p:stCondLst>
                                            </p:cTn>
                                            <p:tgtEl>
                                              <p:spTgt spid="86"/>
                                            </p:tgtEl>
                                            <p:attrNameLst>
                                              <p:attrName>style.visibility</p:attrName>
                                            </p:attrNameLst>
                                          </p:cBhvr>
                                          <p:to>
                                            <p:strVal val="visible"/>
                                          </p:to>
                                        </p:set>
                                        <p:anim calcmode="lin" valueType="num" p14:bounceEnd="52000">
                                          <p:cBhvr additive="base">
                                            <p:cTn id="7" dur="500" fill="hold"/>
                                            <p:tgtEl>
                                              <p:spTgt spid="86"/>
                                            </p:tgtEl>
                                            <p:attrNameLst>
                                              <p:attrName>ppt_x</p:attrName>
                                            </p:attrNameLst>
                                          </p:cBhvr>
                                          <p:tavLst>
                                            <p:tav tm="0">
                                              <p:val>
                                                <p:strVal val="0-#ppt_w/2"/>
                                              </p:val>
                                            </p:tav>
                                            <p:tav tm="100000">
                                              <p:val>
                                                <p:strVal val="#ppt_x"/>
                                              </p:val>
                                            </p:tav>
                                          </p:tavLst>
                                        </p:anim>
                                        <p:anim calcmode="lin" valueType="num" p14:bounceEnd="52000">
                                          <p:cBhvr additive="base">
                                            <p:cTn id="8" dur="500" fill="hold"/>
                                            <p:tgtEl>
                                              <p:spTgt spid="8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6" grpId="0"/>
        </p:bldLst>
      </p:timing>
    </mc:Choice>
    <mc:Fallback>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afterEffect">
                                      <p:stCondLst>
                                        <p:cond delay="0"/>
                                      </p:stCondLst>
                                      <p:childTnLst>
                                        <p:set>
                                          <p:cBhvr>
                                            <p:cTn id="6" dur="1" fill="hold">
                                              <p:stCondLst>
                                                <p:cond delay="0"/>
                                              </p:stCondLst>
                                            </p:cTn>
                                            <p:tgtEl>
                                              <p:spTgt spid="86"/>
                                            </p:tgtEl>
                                            <p:attrNameLst>
                                              <p:attrName>style.visibility</p:attrName>
                                            </p:attrNameLst>
                                          </p:cBhvr>
                                          <p:to>
                                            <p:strVal val="visible"/>
                                          </p:to>
                                        </p:set>
                                        <p:anim calcmode="lin" valueType="num">
                                          <p:cBhvr additive="base">
                                            <p:cTn id="7" dur="500" fill="hold"/>
                                            <p:tgtEl>
                                              <p:spTgt spid="86"/>
                                            </p:tgtEl>
                                            <p:attrNameLst>
                                              <p:attrName>ppt_x</p:attrName>
                                            </p:attrNameLst>
                                          </p:cBhvr>
                                          <p:tavLst>
                                            <p:tav tm="0">
                                              <p:val>
                                                <p:strVal val="0-#ppt_w/2"/>
                                              </p:val>
                                            </p:tav>
                                            <p:tav tm="100000">
                                              <p:val>
                                                <p:strVal val="#ppt_x"/>
                                              </p:val>
                                            </p:tav>
                                          </p:tavLst>
                                        </p:anim>
                                        <p:anim calcmode="lin" valueType="num">
                                          <p:cBhvr additive="base">
                                            <p:cTn id="8" dur="500" fill="hold"/>
                                            <p:tgtEl>
                                              <p:spTgt spid="8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6" grpId="0"/>
        </p:bldLst>
      </p:timing>
    </mc:Fallback>
  </mc:AlternateContent>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3">
            <a:extLst>
              <a:ext uri="{FF2B5EF4-FFF2-40B4-BE49-F238E27FC236}">
                <a16:creationId xmlns:a16="http://schemas.microsoft.com/office/drawing/2014/main" id="{E171844B-0859-4C93-8F1A-4D1AAB2B8588}"/>
              </a:ext>
            </a:extLst>
          </p:cNvPr>
          <p:cNvGrpSpPr/>
          <p:nvPr/>
        </p:nvGrpSpPr>
        <p:grpSpPr>
          <a:xfrm>
            <a:off x="870877" y="147731"/>
            <a:ext cx="3158198" cy="4848038"/>
            <a:chOff x="3476228" y="1692672"/>
            <a:chExt cx="2397522" cy="3680352"/>
          </a:xfrm>
        </p:grpSpPr>
        <p:sp>
          <p:nvSpPr>
            <p:cNvPr id="3" name="Freeform 4">
              <a:extLst>
                <a:ext uri="{FF2B5EF4-FFF2-40B4-BE49-F238E27FC236}">
                  <a16:creationId xmlns:a16="http://schemas.microsoft.com/office/drawing/2014/main" id="{54DA47D3-AEB7-476E-8DDC-32249AFD43BF}"/>
                </a:ext>
              </a:extLst>
            </p:cNvPr>
            <p:cNvSpPr>
              <a:spLocks noEditPoints="1"/>
            </p:cNvSpPr>
            <p:nvPr/>
          </p:nvSpPr>
          <p:spPr bwMode="auto">
            <a:xfrm>
              <a:off x="4544215" y="2729523"/>
              <a:ext cx="1329535" cy="1326421"/>
            </a:xfrm>
            <a:custGeom>
              <a:avLst/>
              <a:gdLst>
                <a:gd name="T0" fmla="*/ 28 w 360"/>
                <a:gd name="T1" fmla="*/ 173 h 360"/>
                <a:gd name="T2" fmla="*/ 14 w 360"/>
                <a:gd name="T3" fmla="*/ 159 h 360"/>
                <a:gd name="T4" fmla="*/ 31 w 360"/>
                <a:gd name="T5" fmla="*/ 144 h 360"/>
                <a:gd name="T6" fmla="*/ 30 w 360"/>
                <a:gd name="T7" fmla="*/ 126 h 360"/>
                <a:gd name="T8" fmla="*/ 44 w 360"/>
                <a:gd name="T9" fmla="*/ 111 h 360"/>
                <a:gd name="T10" fmla="*/ 46 w 360"/>
                <a:gd name="T11" fmla="*/ 93 h 360"/>
                <a:gd name="T12" fmla="*/ 64 w 360"/>
                <a:gd name="T13" fmla="*/ 81 h 360"/>
                <a:gd name="T14" fmla="*/ 67 w 360"/>
                <a:gd name="T15" fmla="*/ 57 h 360"/>
                <a:gd name="T16" fmla="*/ 95 w 360"/>
                <a:gd name="T17" fmla="*/ 54 h 360"/>
                <a:gd name="T18" fmla="*/ 100 w 360"/>
                <a:gd name="T19" fmla="*/ 42 h 360"/>
                <a:gd name="T20" fmla="*/ 115 w 360"/>
                <a:gd name="T21" fmla="*/ 34 h 360"/>
                <a:gd name="T22" fmla="*/ 134 w 360"/>
                <a:gd name="T23" fmla="*/ 29 h 360"/>
                <a:gd name="T24" fmla="*/ 151 w 360"/>
                <a:gd name="T25" fmla="*/ 23 h 360"/>
                <a:gd name="T26" fmla="*/ 170 w 360"/>
                <a:gd name="T27" fmla="*/ 21 h 360"/>
                <a:gd name="T28" fmla="*/ 190 w 360"/>
                <a:gd name="T29" fmla="*/ 28 h 360"/>
                <a:gd name="T30" fmla="*/ 211 w 360"/>
                <a:gd name="T31" fmla="*/ 16 h 360"/>
                <a:gd name="T32" fmla="*/ 225 w 360"/>
                <a:gd name="T33" fmla="*/ 31 h 360"/>
                <a:gd name="T34" fmla="*/ 243 w 360"/>
                <a:gd name="T35" fmla="*/ 34 h 360"/>
                <a:gd name="T36" fmla="*/ 257 w 360"/>
                <a:gd name="T37" fmla="*/ 48 h 360"/>
                <a:gd name="T38" fmla="*/ 269 w 360"/>
                <a:gd name="T39" fmla="*/ 56 h 360"/>
                <a:gd name="T40" fmla="*/ 289 w 360"/>
                <a:gd name="T41" fmla="*/ 63 h 360"/>
                <a:gd name="T42" fmla="*/ 291 w 360"/>
                <a:gd name="T43" fmla="*/ 77 h 360"/>
                <a:gd name="T44" fmla="*/ 318 w 360"/>
                <a:gd name="T45" fmla="*/ 86 h 360"/>
                <a:gd name="T46" fmla="*/ 312 w 360"/>
                <a:gd name="T47" fmla="*/ 106 h 360"/>
                <a:gd name="T48" fmla="*/ 346 w 360"/>
                <a:gd name="T49" fmla="*/ 112 h 360"/>
                <a:gd name="T50" fmla="*/ 324 w 360"/>
                <a:gd name="T51" fmla="*/ 138 h 360"/>
                <a:gd name="T52" fmla="*/ 358 w 360"/>
                <a:gd name="T53" fmla="*/ 151 h 360"/>
                <a:gd name="T54" fmla="*/ 331 w 360"/>
                <a:gd name="T55" fmla="*/ 170 h 360"/>
                <a:gd name="T56" fmla="*/ 359 w 360"/>
                <a:gd name="T57" fmla="*/ 187 h 360"/>
                <a:gd name="T58" fmla="*/ 329 w 360"/>
                <a:gd name="T59" fmla="*/ 206 h 360"/>
                <a:gd name="T60" fmla="*/ 342 w 360"/>
                <a:gd name="T61" fmla="*/ 221 h 360"/>
                <a:gd name="T62" fmla="*/ 323 w 360"/>
                <a:gd name="T63" fmla="*/ 234 h 360"/>
                <a:gd name="T64" fmla="*/ 323 w 360"/>
                <a:gd name="T65" fmla="*/ 252 h 360"/>
                <a:gd name="T66" fmla="*/ 307 w 360"/>
                <a:gd name="T67" fmla="*/ 266 h 360"/>
                <a:gd name="T68" fmla="*/ 302 w 360"/>
                <a:gd name="T69" fmla="*/ 283 h 360"/>
                <a:gd name="T70" fmla="*/ 283 w 360"/>
                <a:gd name="T71" fmla="*/ 293 h 360"/>
                <a:gd name="T72" fmla="*/ 273 w 360"/>
                <a:gd name="T73" fmla="*/ 302 h 360"/>
                <a:gd name="T74" fmla="*/ 261 w 360"/>
                <a:gd name="T75" fmla="*/ 319 h 360"/>
                <a:gd name="T76" fmla="*/ 243 w 360"/>
                <a:gd name="T77" fmla="*/ 321 h 360"/>
                <a:gd name="T78" fmla="*/ 231 w 360"/>
                <a:gd name="T79" fmla="*/ 340 h 360"/>
                <a:gd name="T80" fmla="*/ 209 w 360"/>
                <a:gd name="T81" fmla="*/ 331 h 360"/>
                <a:gd name="T82" fmla="*/ 190 w 360"/>
                <a:gd name="T83" fmla="*/ 341 h 360"/>
                <a:gd name="T84" fmla="*/ 171 w 360"/>
                <a:gd name="T85" fmla="*/ 340 h 360"/>
                <a:gd name="T86" fmla="*/ 152 w 360"/>
                <a:gd name="T87" fmla="*/ 331 h 360"/>
                <a:gd name="T88" fmla="*/ 130 w 360"/>
                <a:gd name="T89" fmla="*/ 340 h 360"/>
                <a:gd name="T90" fmla="*/ 117 w 360"/>
                <a:gd name="T91" fmla="*/ 328 h 360"/>
                <a:gd name="T92" fmla="*/ 106 w 360"/>
                <a:gd name="T93" fmla="*/ 314 h 360"/>
                <a:gd name="T94" fmla="*/ 85 w 360"/>
                <a:gd name="T95" fmla="*/ 310 h 360"/>
                <a:gd name="T96" fmla="*/ 82 w 360"/>
                <a:gd name="T97" fmla="*/ 296 h 360"/>
                <a:gd name="T98" fmla="*/ 54 w 360"/>
                <a:gd name="T99" fmla="*/ 290 h 360"/>
                <a:gd name="T100" fmla="*/ 53 w 360"/>
                <a:gd name="T101" fmla="*/ 267 h 360"/>
                <a:gd name="T102" fmla="*/ 37 w 360"/>
                <a:gd name="T103" fmla="*/ 254 h 360"/>
                <a:gd name="T104" fmla="*/ 37 w 360"/>
                <a:gd name="T105" fmla="*/ 235 h 360"/>
                <a:gd name="T106" fmla="*/ 18 w 360"/>
                <a:gd name="T107" fmla="*/ 222 h 360"/>
                <a:gd name="T108" fmla="*/ 30 w 360"/>
                <a:gd name="T109" fmla="*/ 206 h 360"/>
                <a:gd name="T110" fmla="*/ 288 w 360"/>
                <a:gd name="T111" fmla="*/ 180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60" h="360">
                  <a:moveTo>
                    <a:pt x="0" y="190"/>
                  </a:moveTo>
                  <a:cubicBezTo>
                    <a:pt x="0" y="189"/>
                    <a:pt x="0" y="188"/>
                    <a:pt x="0" y="188"/>
                  </a:cubicBezTo>
                  <a:cubicBezTo>
                    <a:pt x="1" y="187"/>
                    <a:pt x="5" y="186"/>
                    <a:pt x="13" y="184"/>
                  </a:cubicBezTo>
                  <a:cubicBezTo>
                    <a:pt x="15" y="183"/>
                    <a:pt x="17" y="182"/>
                    <a:pt x="19" y="182"/>
                  </a:cubicBezTo>
                  <a:cubicBezTo>
                    <a:pt x="26" y="180"/>
                    <a:pt x="26" y="180"/>
                    <a:pt x="27" y="179"/>
                  </a:cubicBezTo>
                  <a:cubicBezTo>
                    <a:pt x="28" y="178"/>
                    <a:pt x="28" y="177"/>
                    <a:pt x="28" y="173"/>
                  </a:cubicBezTo>
                  <a:cubicBezTo>
                    <a:pt x="28" y="172"/>
                    <a:pt x="28" y="172"/>
                    <a:pt x="28" y="172"/>
                  </a:cubicBezTo>
                  <a:cubicBezTo>
                    <a:pt x="28" y="172"/>
                    <a:pt x="28" y="172"/>
                    <a:pt x="28" y="172"/>
                  </a:cubicBezTo>
                  <a:cubicBezTo>
                    <a:pt x="28" y="172"/>
                    <a:pt x="29" y="170"/>
                    <a:pt x="29" y="169"/>
                  </a:cubicBezTo>
                  <a:cubicBezTo>
                    <a:pt x="29" y="167"/>
                    <a:pt x="28" y="166"/>
                    <a:pt x="28" y="165"/>
                  </a:cubicBezTo>
                  <a:cubicBezTo>
                    <a:pt x="27" y="165"/>
                    <a:pt x="26" y="164"/>
                    <a:pt x="21" y="162"/>
                  </a:cubicBezTo>
                  <a:cubicBezTo>
                    <a:pt x="19" y="161"/>
                    <a:pt x="16" y="160"/>
                    <a:pt x="14" y="159"/>
                  </a:cubicBezTo>
                  <a:cubicBezTo>
                    <a:pt x="7" y="156"/>
                    <a:pt x="3" y="154"/>
                    <a:pt x="2" y="153"/>
                  </a:cubicBezTo>
                  <a:cubicBezTo>
                    <a:pt x="2" y="153"/>
                    <a:pt x="2" y="152"/>
                    <a:pt x="2" y="152"/>
                  </a:cubicBezTo>
                  <a:cubicBezTo>
                    <a:pt x="2" y="149"/>
                    <a:pt x="3" y="147"/>
                    <a:pt x="3" y="146"/>
                  </a:cubicBezTo>
                  <a:cubicBezTo>
                    <a:pt x="4" y="146"/>
                    <a:pt x="9" y="145"/>
                    <a:pt x="16" y="145"/>
                  </a:cubicBezTo>
                  <a:cubicBezTo>
                    <a:pt x="19" y="145"/>
                    <a:pt x="21" y="145"/>
                    <a:pt x="23" y="145"/>
                  </a:cubicBezTo>
                  <a:cubicBezTo>
                    <a:pt x="30" y="144"/>
                    <a:pt x="31" y="144"/>
                    <a:pt x="31" y="144"/>
                  </a:cubicBezTo>
                  <a:cubicBezTo>
                    <a:pt x="32" y="143"/>
                    <a:pt x="33" y="142"/>
                    <a:pt x="34" y="138"/>
                  </a:cubicBezTo>
                  <a:cubicBezTo>
                    <a:pt x="34" y="138"/>
                    <a:pt x="34" y="138"/>
                    <a:pt x="34" y="138"/>
                  </a:cubicBezTo>
                  <a:cubicBezTo>
                    <a:pt x="34" y="137"/>
                    <a:pt x="34" y="137"/>
                    <a:pt x="34" y="137"/>
                  </a:cubicBezTo>
                  <a:cubicBezTo>
                    <a:pt x="35" y="135"/>
                    <a:pt x="36" y="134"/>
                    <a:pt x="36" y="132"/>
                  </a:cubicBezTo>
                  <a:cubicBezTo>
                    <a:pt x="36" y="132"/>
                    <a:pt x="35" y="131"/>
                    <a:pt x="35" y="131"/>
                  </a:cubicBezTo>
                  <a:cubicBezTo>
                    <a:pt x="35" y="130"/>
                    <a:pt x="34" y="129"/>
                    <a:pt x="30" y="126"/>
                  </a:cubicBezTo>
                  <a:cubicBezTo>
                    <a:pt x="28" y="125"/>
                    <a:pt x="25" y="123"/>
                    <a:pt x="23" y="121"/>
                  </a:cubicBezTo>
                  <a:cubicBezTo>
                    <a:pt x="18" y="117"/>
                    <a:pt x="14" y="114"/>
                    <a:pt x="13" y="113"/>
                  </a:cubicBezTo>
                  <a:cubicBezTo>
                    <a:pt x="13" y="111"/>
                    <a:pt x="15" y="107"/>
                    <a:pt x="16" y="106"/>
                  </a:cubicBezTo>
                  <a:cubicBezTo>
                    <a:pt x="17" y="106"/>
                    <a:pt x="22" y="107"/>
                    <a:pt x="29" y="108"/>
                  </a:cubicBezTo>
                  <a:cubicBezTo>
                    <a:pt x="31" y="109"/>
                    <a:pt x="34" y="109"/>
                    <a:pt x="36" y="110"/>
                  </a:cubicBezTo>
                  <a:cubicBezTo>
                    <a:pt x="42" y="111"/>
                    <a:pt x="43" y="111"/>
                    <a:pt x="44" y="111"/>
                  </a:cubicBezTo>
                  <a:cubicBezTo>
                    <a:pt x="45" y="110"/>
                    <a:pt x="46" y="110"/>
                    <a:pt x="48" y="106"/>
                  </a:cubicBezTo>
                  <a:cubicBezTo>
                    <a:pt x="48" y="105"/>
                    <a:pt x="48" y="105"/>
                    <a:pt x="48" y="105"/>
                  </a:cubicBezTo>
                  <a:cubicBezTo>
                    <a:pt x="48" y="105"/>
                    <a:pt x="48" y="105"/>
                    <a:pt x="48" y="105"/>
                  </a:cubicBezTo>
                  <a:cubicBezTo>
                    <a:pt x="51" y="101"/>
                    <a:pt x="51" y="100"/>
                    <a:pt x="51" y="99"/>
                  </a:cubicBezTo>
                  <a:cubicBezTo>
                    <a:pt x="51" y="99"/>
                    <a:pt x="51" y="99"/>
                    <a:pt x="51" y="99"/>
                  </a:cubicBezTo>
                  <a:cubicBezTo>
                    <a:pt x="50" y="98"/>
                    <a:pt x="50" y="97"/>
                    <a:pt x="46" y="93"/>
                  </a:cubicBezTo>
                  <a:cubicBezTo>
                    <a:pt x="45" y="91"/>
                    <a:pt x="43" y="89"/>
                    <a:pt x="41" y="87"/>
                  </a:cubicBezTo>
                  <a:cubicBezTo>
                    <a:pt x="37" y="81"/>
                    <a:pt x="34" y="77"/>
                    <a:pt x="33" y="76"/>
                  </a:cubicBezTo>
                  <a:cubicBezTo>
                    <a:pt x="34" y="75"/>
                    <a:pt x="36" y="71"/>
                    <a:pt x="37" y="71"/>
                  </a:cubicBezTo>
                  <a:cubicBezTo>
                    <a:pt x="39" y="71"/>
                    <a:pt x="43" y="72"/>
                    <a:pt x="50" y="75"/>
                  </a:cubicBezTo>
                  <a:cubicBezTo>
                    <a:pt x="52" y="76"/>
                    <a:pt x="54" y="77"/>
                    <a:pt x="56" y="78"/>
                  </a:cubicBezTo>
                  <a:cubicBezTo>
                    <a:pt x="62" y="81"/>
                    <a:pt x="63" y="81"/>
                    <a:pt x="64" y="81"/>
                  </a:cubicBezTo>
                  <a:cubicBezTo>
                    <a:pt x="65" y="81"/>
                    <a:pt x="66" y="80"/>
                    <a:pt x="69" y="77"/>
                  </a:cubicBezTo>
                  <a:cubicBezTo>
                    <a:pt x="70" y="77"/>
                    <a:pt x="70" y="77"/>
                    <a:pt x="70" y="77"/>
                  </a:cubicBezTo>
                  <a:cubicBezTo>
                    <a:pt x="70" y="76"/>
                    <a:pt x="70" y="76"/>
                    <a:pt x="70" y="76"/>
                  </a:cubicBezTo>
                  <a:cubicBezTo>
                    <a:pt x="72" y="74"/>
                    <a:pt x="73" y="73"/>
                    <a:pt x="73" y="71"/>
                  </a:cubicBezTo>
                  <a:cubicBezTo>
                    <a:pt x="73" y="70"/>
                    <a:pt x="73" y="69"/>
                    <a:pt x="70" y="64"/>
                  </a:cubicBezTo>
                  <a:cubicBezTo>
                    <a:pt x="69" y="62"/>
                    <a:pt x="68" y="60"/>
                    <a:pt x="67" y="57"/>
                  </a:cubicBezTo>
                  <a:cubicBezTo>
                    <a:pt x="63" y="51"/>
                    <a:pt x="62" y="46"/>
                    <a:pt x="61" y="45"/>
                  </a:cubicBezTo>
                  <a:cubicBezTo>
                    <a:pt x="62" y="44"/>
                    <a:pt x="65" y="41"/>
                    <a:pt x="67" y="41"/>
                  </a:cubicBezTo>
                  <a:cubicBezTo>
                    <a:pt x="68" y="41"/>
                    <a:pt x="71" y="43"/>
                    <a:pt x="77" y="48"/>
                  </a:cubicBezTo>
                  <a:cubicBezTo>
                    <a:pt x="79" y="50"/>
                    <a:pt x="81" y="51"/>
                    <a:pt x="83" y="52"/>
                  </a:cubicBezTo>
                  <a:cubicBezTo>
                    <a:pt x="88" y="56"/>
                    <a:pt x="89" y="57"/>
                    <a:pt x="90" y="57"/>
                  </a:cubicBezTo>
                  <a:cubicBezTo>
                    <a:pt x="91" y="57"/>
                    <a:pt x="92" y="57"/>
                    <a:pt x="95" y="54"/>
                  </a:cubicBezTo>
                  <a:cubicBezTo>
                    <a:pt x="97" y="54"/>
                    <a:pt x="97" y="54"/>
                    <a:pt x="97" y="54"/>
                  </a:cubicBezTo>
                  <a:cubicBezTo>
                    <a:pt x="97" y="53"/>
                    <a:pt x="97" y="53"/>
                    <a:pt x="97" y="53"/>
                  </a:cubicBezTo>
                  <a:cubicBezTo>
                    <a:pt x="100" y="52"/>
                    <a:pt x="101" y="50"/>
                    <a:pt x="101" y="49"/>
                  </a:cubicBezTo>
                  <a:cubicBezTo>
                    <a:pt x="101" y="49"/>
                    <a:pt x="101" y="49"/>
                    <a:pt x="101" y="49"/>
                  </a:cubicBezTo>
                  <a:cubicBezTo>
                    <a:pt x="101" y="49"/>
                    <a:pt x="101" y="49"/>
                    <a:pt x="101" y="49"/>
                  </a:cubicBezTo>
                  <a:cubicBezTo>
                    <a:pt x="101" y="48"/>
                    <a:pt x="101" y="46"/>
                    <a:pt x="100" y="42"/>
                  </a:cubicBezTo>
                  <a:cubicBezTo>
                    <a:pt x="99" y="40"/>
                    <a:pt x="99" y="37"/>
                    <a:pt x="98" y="35"/>
                  </a:cubicBezTo>
                  <a:cubicBezTo>
                    <a:pt x="97" y="29"/>
                    <a:pt x="96" y="24"/>
                    <a:pt x="96" y="22"/>
                  </a:cubicBezTo>
                  <a:cubicBezTo>
                    <a:pt x="96" y="22"/>
                    <a:pt x="96" y="22"/>
                    <a:pt x="96" y="22"/>
                  </a:cubicBezTo>
                  <a:cubicBezTo>
                    <a:pt x="97" y="20"/>
                    <a:pt x="100" y="18"/>
                    <a:pt x="102" y="18"/>
                  </a:cubicBezTo>
                  <a:cubicBezTo>
                    <a:pt x="103" y="19"/>
                    <a:pt x="106" y="22"/>
                    <a:pt x="111" y="28"/>
                  </a:cubicBezTo>
                  <a:cubicBezTo>
                    <a:pt x="112" y="30"/>
                    <a:pt x="114" y="32"/>
                    <a:pt x="115" y="34"/>
                  </a:cubicBezTo>
                  <a:cubicBezTo>
                    <a:pt x="119" y="39"/>
                    <a:pt x="120" y="39"/>
                    <a:pt x="121" y="40"/>
                  </a:cubicBezTo>
                  <a:cubicBezTo>
                    <a:pt x="122" y="40"/>
                    <a:pt x="123" y="40"/>
                    <a:pt x="127" y="38"/>
                  </a:cubicBezTo>
                  <a:cubicBezTo>
                    <a:pt x="129" y="39"/>
                    <a:pt x="129" y="39"/>
                    <a:pt x="129" y="39"/>
                  </a:cubicBezTo>
                  <a:cubicBezTo>
                    <a:pt x="129" y="38"/>
                    <a:pt x="129" y="38"/>
                    <a:pt x="129" y="38"/>
                  </a:cubicBezTo>
                  <a:cubicBezTo>
                    <a:pt x="131" y="37"/>
                    <a:pt x="133" y="36"/>
                    <a:pt x="133" y="35"/>
                  </a:cubicBezTo>
                  <a:cubicBezTo>
                    <a:pt x="134" y="34"/>
                    <a:pt x="134" y="33"/>
                    <a:pt x="134" y="29"/>
                  </a:cubicBezTo>
                  <a:cubicBezTo>
                    <a:pt x="134" y="25"/>
                    <a:pt x="134" y="25"/>
                    <a:pt x="134" y="25"/>
                  </a:cubicBezTo>
                  <a:cubicBezTo>
                    <a:pt x="134" y="24"/>
                    <a:pt x="134" y="22"/>
                    <a:pt x="134" y="20"/>
                  </a:cubicBezTo>
                  <a:cubicBezTo>
                    <a:pt x="134" y="12"/>
                    <a:pt x="134" y="8"/>
                    <a:pt x="135" y="6"/>
                  </a:cubicBezTo>
                  <a:cubicBezTo>
                    <a:pt x="136" y="5"/>
                    <a:pt x="140" y="4"/>
                    <a:pt x="141" y="5"/>
                  </a:cubicBezTo>
                  <a:cubicBezTo>
                    <a:pt x="142" y="6"/>
                    <a:pt x="144" y="10"/>
                    <a:pt x="148" y="16"/>
                  </a:cubicBezTo>
                  <a:cubicBezTo>
                    <a:pt x="149" y="19"/>
                    <a:pt x="150" y="21"/>
                    <a:pt x="151" y="23"/>
                  </a:cubicBezTo>
                  <a:cubicBezTo>
                    <a:pt x="153" y="29"/>
                    <a:pt x="154" y="29"/>
                    <a:pt x="155" y="30"/>
                  </a:cubicBezTo>
                  <a:cubicBezTo>
                    <a:pt x="156" y="30"/>
                    <a:pt x="157" y="31"/>
                    <a:pt x="161" y="30"/>
                  </a:cubicBezTo>
                  <a:cubicBezTo>
                    <a:pt x="162" y="30"/>
                    <a:pt x="162" y="30"/>
                    <a:pt x="162" y="30"/>
                  </a:cubicBezTo>
                  <a:cubicBezTo>
                    <a:pt x="162" y="30"/>
                    <a:pt x="162" y="30"/>
                    <a:pt x="162" y="30"/>
                  </a:cubicBezTo>
                  <a:cubicBezTo>
                    <a:pt x="167" y="30"/>
                    <a:pt x="168" y="28"/>
                    <a:pt x="168" y="28"/>
                  </a:cubicBezTo>
                  <a:cubicBezTo>
                    <a:pt x="169" y="27"/>
                    <a:pt x="169" y="26"/>
                    <a:pt x="170" y="21"/>
                  </a:cubicBezTo>
                  <a:cubicBezTo>
                    <a:pt x="171" y="19"/>
                    <a:pt x="171" y="16"/>
                    <a:pt x="172" y="13"/>
                  </a:cubicBezTo>
                  <a:cubicBezTo>
                    <a:pt x="174" y="6"/>
                    <a:pt x="176" y="2"/>
                    <a:pt x="176" y="1"/>
                  </a:cubicBezTo>
                  <a:cubicBezTo>
                    <a:pt x="177" y="0"/>
                    <a:pt x="182" y="0"/>
                    <a:pt x="183" y="1"/>
                  </a:cubicBezTo>
                  <a:cubicBezTo>
                    <a:pt x="183" y="2"/>
                    <a:pt x="185" y="6"/>
                    <a:pt x="186" y="13"/>
                  </a:cubicBezTo>
                  <a:cubicBezTo>
                    <a:pt x="187" y="16"/>
                    <a:pt x="187" y="18"/>
                    <a:pt x="188" y="20"/>
                  </a:cubicBezTo>
                  <a:cubicBezTo>
                    <a:pt x="189" y="27"/>
                    <a:pt x="189" y="27"/>
                    <a:pt x="190" y="28"/>
                  </a:cubicBezTo>
                  <a:cubicBezTo>
                    <a:pt x="191" y="29"/>
                    <a:pt x="192" y="29"/>
                    <a:pt x="196" y="30"/>
                  </a:cubicBezTo>
                  <a:cubicBezTo>
                    <a:pt x="197" y="30"/>
                    <a:pt x="197" y="30"/>
                    <a:pt x="197" y="30"/>
                  </a:cubicBezTo>
                  <a:cubicBezTo>
                    <a:pt x="198" y="30"/>
                    <a:pt x="198" y="30"/>
                    <a:pt x="198" y="30"/>
                  </a:cubicBezTo>
                  <a:cubicBezTo>
                    <a:pt x="202" y="31"/>
                    <a:pt x="203" y="30"/>
                    <a:pt x="204" y="29"/>
                  </a:cubicBezTo>
                  <a:cubicBezTo>
                    <a:pt x="205" y="29"/>
                    <a:pt x="205" y="28"/>
                    <a:pt x="207" y="23"/>
                  </a:cubicBezTo>
                  <a:cubicBezTo>
                    <a:pt x="208" y="21"/>
                    <a:pt x="210" y="19"/>
                    <a:pt x="211" y="16"/>
                  </a:cubicBezTo>
                  <a:cubicBezTo>
                    <a:pt x="214" y="10"/>
                    <a:pt x="217" y="6"/>
                    <a:pt x="218" y="5"/>
                  </a:cubicBezTo>
                  <a:cubicBezTo>
                    <a:pt x="219" y="4"/>
                    <a:pt x="223" y="5"/>
                    <a:pt x="224" y="6"/>
                  </a:cubicBezTo>
                  <a:cubicBezTo>
                    <a:pt x="224" y="7"/>
                    <a:pt x="225" y="11"/>
                    <a:pt x="225" y="17"/>
                  </a:cubicBezTo>
                  <a:cubicBezTo>
                    <a:pt x="225" y="18"/>
                    <a:pt x="225" y="19"/>
                    <a:pt x="225" y="19"/>
                  </a:cubicBezTo>
                  <a:cubicBezTo>
                    <a:pt x="225" y="22"/>
                    <a:pt x="225" y="24"/>
                    <a:pt x="225" y="26"/>
                  </a:cubicBezTo>
                  <a:cubicBezTo>
                    <a:pt x="225" y="28"/>
                    <a:pt x="225" y="30"/>
                    <a:pt x="225" y="31"/>
                  </a:cubicBezTo>
                  <a:cubicBezTo>
                    <a:pt x="225" y="33"/>
                    <a:pt x="225" y="34"/>
                    <a:pt x="225" y="35"/>
                  </a:cubicBezTo>
                  <a:cubicBezTo>
                    <a:pt x="226" y="35"/>
                    <a:pt x="227" y="36"/>
                    <a:pt x="231" y="37"/>
                  </a:cubicBezTo>
                  <a:cubicBezTo>
                    <a:pt x="232" y="39"/>
                    <a:pt x="232" y="39"/>
                    <a:pt x="232" y="39"/>
                  </a:cubicBezTo>
                  <a:cubicBezTo>
                    <a:pt x="232" y="38"/>
                    <a:pt x="232" y="38"/>
                    <a:pt x="232" y="38"/>
                  </a:cubicBezTo>
                  <a:cubicBezTo>
                    <a:pt x="236" y="40"/>
                    <a:pt x="237" y="39"/>
                    <a:pt x="238" y="39"/>
                  </a:cubicBezTo>
                  <a:cubicBezTo>
                    <a:pt x="239" y="39"/>
                    <a:pt x="239" y="38"/>
                    <a:pt x="243" y="34"/>
                  </a:cubicBezTo>
                  <a:cubicBezTo>
                    <a:pt x="244" y="32"/>
                    <a:pt x="246" y="30"/>
                    <a:pt x="248" y="28"/>
                  </a:cubicBezTo>
                  <a:cubicBezTo>
                    <a:pt x="253" y="22"/>
                    <a:pt x="256" y="19"/>
                    <a:pt x="257" y="18"/>
                  </a:cubicBezTo>
                  <a:cubicBezTo>
                    <a:pt x="259" y="18"/>
                    <a:pt x="262" y="20"/>
                    <a:pt x="263" y="21"/>
                  </a:cubicBezTo>
                  <a:cubicBezTo>
                    <a:pt x="263" y="23"/>
                    <a:pt x="262" y="28"/>
                    <a:pt x="261" y="34"/>
                  </a:cubicBezTo>
                  <a:cubicBezTo>
                    <a:pt x="260" y="37"/>
                    <a:pt x="260" y="39"/>
                    <a:pt x="259" y="41"/>
                  </a:cubicBezTo>
                  <a:cubicBezTo>
                    <a:pt x="258" y="45"/>
                    <a:pt x="257" y="47"/>
                    <a:pt x="257" y="48"/>
                  </a:cubicBezTo>
                  <a:cubicBezTo>
                    <a:pt x="257" y="48"/>
                    <a:pt x="257" y="48"/>
                    <a:pt x="257" y="48"/>
                  </a:cubicBezTo>
                  <a:cubicBezTo>
                    <a:pt x="258" y="49"/>
                    <a:pt x="258" y="49"/>
                    <a:pt x="258" y="49"/>
                  </a:cubicBezTo>
                  <a:cubicBezTo>
                    <a:pt x="258" y="50"/>
                    <a:pt x="259" y="51"/>
                    <a:pt x="262" y="53"/>
                  </a:cubicBezTo>
                  <a:cubicBezTo>
                    <a:pt x="263" y="55"/>
                    <a:pt x="263" y="55"/>
                    <a:pt x="263" y="55"/>
                  </a:cubicBezTo>
                  <a:cubicBezTo>
                    <a:pt x="264" y="54"/>
                    <a:pt x="264" y="54"/>
                    <a:pt x="264" y="54"/>
                  </a:cubicBezTo>
                  <a:cubicBezTo>
                    <a:pt x="267" y="56"/>
                    <a:pt x="268" y="56"/>
                    <a:pt x="269" y="56"/>
                  </a:cubicBezTo>
                  <a:cubicBezTo>
                    <a:pt x="270" y="56"/>
                    <a:pt x="271" y="56"/>
                    <a:pt x="275" y="52"/>
                  </a:cubicBezTo>
                  <a:cubicBezTo>
                    <a:pt x="277" y="51"/>
                    <a:pt x="279" y="49"/>
                    <a:pt x="281" y="48"/>
                  </a:cubicBezTo>
                  <a:cubicBezTo>
                    <a:pt x="287" y="43"/>
                    <a:pt x="291" y="41"/>
                    <a:pt x="293" y="40"/>
                  </a:cubicBezTo>
                  <a:cubicBezTo>
                    <a:pt x="294" y="41"/>
                    <a:pt x="297" y="43"/>
                    <a:pt x="298" y="45"/>
                  </a:cubicBezTo>
                  <a:cubicBezTo>
                    <a:pt x="297" y="46"/>
                    <a:pt x="296" y="50"/>
                    <a:pt x="292" y="57"/>
                  </a:cubicBezTo>
                  <a:cubicBezTo>
                    <a:pt x="291" y="59"/>
                    <a:pt x="290" y="61"/>
                    <a:pt x="289" y="63"/>
                  </a:cubicBezTo>
                  <a:cubicBezTo>
                    <a:pt x="286" y="68"/>
                    <a:pt x="286" y="69"/>
                    <a:pt x="286" y="70"/>
                  </a:cubicBezTo>
                  <a:cubicBezTo>
                    <a:pt x="286" y="70"/>
                    <a:pt x="286" y="70"/>
                    <a:pt x="286" y="70"/>
                  </a:cubicBezTo>
                  <a:cubicBezTo>
                    <a:pt x="286" y="70"/>
                    <a:pt x="286" y="70"/>
                    <a:pt x="286" y="70"/>
                  </a:cubicBezTo>
                  <a:cubicBezTo>
                    <a:pt x="286" y="72"/>
                    <a:pt x="287" y="73"/>
                    <a:pt x="289" y="75"/>
                  </a:cubicBezTo>
                  <a:cubicBezTo>
                    <a:pt x="290" y="78"/>
                    <a:pt x="290" y="78"/>
                    <a:pt x="290" y="78"/>
                  </a:cubicBezTo>
                  <a:cubicBezTo>
                    <a:pt x="291" y="77"/>
                    <a:pt x="291" y="77"/>
                    <a:pt x="291" y="77"/>
                  </a:cubicBezTo>
                  <a:cubicBezTo>
                    <a:pt x="293" y="79"/>
                    <a:pt x="294" y="80"/>
                    <a:pt x="295" y="80"/>
                  </a:cubicBezTo>
                  <a:cubicBezTo>
                    <a:pt x="296" y="80"/>
                    <a:pt x="297" y="80"/>
                    <a:pt x="302" y="78"/>
                  </a:cubicBezTo>
                  <a:cubicBezTo>
                    <a:pt x="304" y="77"/>
                    <a:pt x="307" y="76"/>
                    <a:pt x="309" y="75"/>
                  </a:cubicBezTo>
                  <a:cubicBezTo>
                    <a:pt x="316" y="72"/>
                    <a:pt x="321" y="70"/>
                    <a:pt x="322" y="70"/>
                  </a:cubicBezTo>
                  <a:cubicBezTo>
                    <a:pt x="323" y="71"/>
                    <a:pt x="326" y="74"/>
                    <a:pt x="326" y="76"/>
                  </a:cubicBezTo>
                  <a:cubicBezTo>
                    <a:pt x="325" y="77"/>
                    <a:pt x="323" y="80"/>
                    <a:pt x="318" y="86"/>
                  </a:cubicBezTo>
                  <a:cubicBezTo>
                    <a:pt x="316" y="88"/>
                    <a:pt x="315" y="90"/>
                    <a:pt x="313" y="91"/>
                  </a:cubicBezTo>
                  <a:cubicBezTo>
                    <a:pt x="309" y="96"/>
                    <a:pt x="308" y="97"/>
                    <a:pt x="308" y="98"/>
                  </a:cubicBezTo>
                  <a:cubicBezTo>
                    <a:pt x="308" y="98"/>
                    <a:pt x="308" y="98"/>
                    <a:pt x="308" y="98"/>
                  </a:cubicBezTo>
                  <a:cubicBezTo>
                    <a:pt x="308" y="99"/>
                    <a:pt x="309" y="101"/>
                    <a:pt x="311" y="104"/>
                  </a:cubicBezTo>
                  <a:cubicBezTo>
                    <a:pt x="311" y="106"/>
                    <a:pt x="311" y="106"/>
                    <a:pt x="311" y="106"/>
                  </a:cubicBezTo>
                  <a:cubicBezTo>
                    <a:pt x="312" y="106"/>
                    <a:pt x="312" y="106"/>
                    <a:pt x="312" y="106"/>
                  </a:cubicBezTo>
                  <a:cubicBezTo>
                    <a:pt x="313" y="109"/>
                    <a:pt x="314" y="109"/>
                    <a:pt x="315" y="110"/>
                  </a:cubicBezTo>
                  <a:cubicBezTo>
                    <a:pt x="316" y="110"/>
                    <a:pt x="317" y="110"/>
                    <a:pt x="323" y="109"/>
                  </a:cubicBezTo>
                  <a:cubicBezTo>
                    <a:pt x="325" y="108"/>
                    <a:pt x="328" y="108"/>
                    <a:pt x="330" y="107"/>
                  </a:cubicBezTo>
                  <a:cubicBezTo>
                    <a:pt x="337" y="106"/>
                    <a:pt x="342" y="106"/>
                    <a:pt x="343" y="106"/>
                  </a:cubicBezTo>
                  <a:cubicBezTo>
                    <a:pt x="344" y="107"/>
                    <a:pt x="346" y="110"/>
                    <a:pt x="346" y="112"/>
                  </a:cubicBezTo>
                  <a:cubicBezTo>
                    <a:pt x="346" y="112"/>
                    <a:pt x="346" y="112"/>
                    <a:pt x="346" y="112"/>
                  </a:cubicBezTo>
                  <a:cubicBezTo>
                    <a:pt x="345" y="113"/>
                    <a:pt x="342" y="116"/>
                    <a:pt x="336" y="120"/>
                  </a:cubicBezTo>
                  <a:cubicBezTo>
                    <a:pt x="334" y="122"/>
                    <a:pt x="332" y="123"/>
                    <a:pt x="330" y="124"/>
                  </a:cubicBezTo>
                  <a:cubicBezTo>
                    <a:pt x="325" y="128"/>
                    <a:pt x="324" y="129"/>
                    <a:pt x="324" y="130"/>
                  </a:cubicBezTo>
                  <a:cubicBezTo>
                    <a:pt x="324" y="130"/>
                    <a:pt x="324" y="131"/>
                    <a:pt x="324" y="131"/>
                  </a:cubicBezTo>
                  <a:cubicBezTo>
                    <a:pt x="324" y="132"/>
                    <a:pt x="324" y="134"/>
                    <a:pt x="325" y="136"/>
                  </a:cubicBezTo>
                  <a:cubicBezTo>
                    <a:pt x="324" y="138"/>
                    <a:pt x="324" y="138"/>
                    <a:pt x="324" y="138"/>
                  </a:cubicBezTo>
                  <a:cubicBezTo>
                    <a:pt x="325" y="138"/>
                    <a:pt x="325" y="138"/>
                    <a:pt x="325" y="138"/>
                  </a:cubicBezTo>
                  <a:cubicBezTo>
                    <a:pt x="326" y="141"/>
                    <a:pt x="327" y="142"/>
                    <a:pt x="328" y="143"/>
                  </a:cubicBezTo>
                  <a:cubicBezTo>
                    <a:pt x="329" y="143"/>
                    <a:pt x="330" y="143"/>
                    <a:pt x="335" y="144"/>
                  </a:cubicBezTo>
                  <a:cubicBezTo>
                    <a:pt x="338" y="144"/>
                    <a:pt x="340" y="144"/>
                    <a:pt x="343" y="144"/>
                  </a:cubicBezTo>
                  <a:cubicBezTo>
                    <a:pt x="350" y="145"/>
                    <a:pt x="355" y="145"/>
                    <a:pt x="356" y="146"/>
                  </a:cubicBezTo>
                  <a:cubicBezTo>
                    <a:pt x="357" y="146"/>
                    <a:pt x="357" y="149"/>
                    <a:pt x="358" y="151"/>
                  </a:cubicBezTo>
                  <a:cubicBezTo>
                    <a:pt x="358" y="152"/>
                    <a:pt x="357" y="152"/>
                    <a:pt x="357" y="152"/>
                  </a:cubicBezTo>
                  <a:cubicBezTo>
                    <a:pt x="356" y="153"/>
                    <a:pt x="352" y="155"/>
                    <a:pt x="345" y="158"/>
                  </a:cubicBezTo>
                  <a:cubicBezTo>
                    <a:pt x="343" y="159"/>
                    <a:pt x="341" y="160"/>
                    <a:pt x="339" y="161"/>
                  </a:cubicBezTo>
                  <a:cubicBezTo>
                    <a:pt x="333" y="163"/>
                    <a:pt x="332" y="163"/>
                    <a:pt x="332" y="164"/>
                  </a:cubicBezTo>
                  <a:cubicBezTo>
                    <a:pt x="331" y="165"/>
                    <a:pt x="331" y="166"/>
                    <a:pt x="331" y="168"/>
                  </a:cubicBezTo>
                  <a:cubicBezTo>
                    <a:pt x="331" y="169"/>
                    <a:pt x="331" y="170"/>
                    <a:pt x="331" y="170"/>
                  </a:cubicBezTo>
                  <a:cubicBezTo>
                    <a:pt x="330" y="173"/>
                    <a:pt x="330" y="173"/>
                    <a:pt x="330" y="173"/>
                  </a:cubicBezTo>
                  <a:cubicBezTo>
                    <a:pt x="331" y="173"/>
                    <a:pt x="331" y="173"/>
                    <a:pt x="331" y="173"/>
                  </a:cubicBezTo>
                  <a:cubicBezTo>
                    <a:pt x="331" y="175"/>
                    <a:pt x="332" y="177"/>
                    <a:pt x="333" y="178"/>
                  </a:cubicBezTo>
                  <a:cubicBezTo>
                    <a:pt x="333" y="179"/>
                    <a:pt x="334" y="179"/>
                    <a:pt x="340" y="180"/>
                  </a:cubicBezTo>
                  <a:cubicBezTo>
                    <a:pt x="342" y="181"/>
                    <a:pt x="344" y="182"/>
                    <a:pt x="347" y="183"/>
                  </a:cubicBezTo>
                  <a:cubicBezTo>
                    <a:pt x="354" y="185"/>
                    <a:pt x="358" y="187"/>
                    <a:pt x="359" y="187"/>
                  </a:cubicBezTo>
                  <a:cubicBezTo>
                    <a:pt x="360" y="188"/>
                    <a:pt x="360" y="189"/>
                    <a:pt x="360" y="190"/>
                  </a:cubicBezTo>
                  <a:cubicBezTo>
                    <a:pt x="360" y="192"/>
                    <a:pt x="359" y="193"/>
                    <a:pt x="359" y="194"/>
                  </a:cubicBezTo>
                  <a:cubicBezTo>
                    <a:pt x="358" y="194"/>
                    <a:pt x="354" y="196"/>
                    <a:pt x="346" y="197"/>
                  </a:cubicBezTo>
                  <a:cubicBezTo>
                    <a:pt x="344" y="197"/>
                    <a:pt x="341" y="198"/>
                    <a:pt x="339" y="198"/>
                  </a:cubicBezTo>
                  <a:cubicBezTo>
                    <a:pt x="333" y="199"/>
                    <a:pt x="332" y="199"/>
                    <a:pt x="331" y="200"/>
                  </a:cubicBezTo>
                  <a:cubicBezTo>
                    <a:pt x="331" y="201"/>
                    <a:pt x="330" y="202"/>
                    <a:pt x="329" y="206"/>
                  </a:cubicBezTo>
                  <a:cubicBezTo>
                    <a:pt x="329" y="206"/>
                    <a:pt x="329" y="206"/>
                    <a:pt x="329" y="206"/>
                  </a:cubicBezTo>
                  <a:cubicBezTo>
                    <a:pt x="329" y="206"/>
                    <a:pt x="329" y="206"/>
                    <a:pt x="329" y="206"/>
                  </a:cubicBezTo>
                  <a:cubicBezTo>
                    <a:pt x="329" y="208"/>
                    <a:pt x="329" y="210"/>
                    <a:pt x="329" y="211"/>
                  </a:cubicBezTo>
                  <a:cubicBezTo>
                    <a:pt x="329" y="212"/>
                    <a:pt x="329" y="213"/>
                    <a:pt x="329" y="213"/>
                  </a:cubicBezTo>
                  <a:cubicBezTo>
                    <a:pt x="330" y="214"/>
                    <a:pt x="331" y="215"/>
                    <a:pt x="335" y="217"/>
                  </a:cubicBezTo>
                  <a:cubicBezTo>
                    <a:pt x="337" y="218"/>
                    <a:pt x="340" y="220"/>
                    <a:pt x="342" y="221"/>
                  </a:cubicBezTo>
                  <a:cubicBezTo>
                    <a:pt x="348" y="225"/>
                    <a:pt x="352" y="228"/>
                    <a:pt x="353" y="229"/>
                  </a:cubicBezTo>
                  <a:cubicBezTo>
                    <a:pt x="353" y="229"/>
                    <a:pt x="353" y="229"/>
                    <a:pt x="353" y="229"/>
                  </a:cubicBezTo>
                  <a:cubicBezTo>
                    <a:pt x="353" y="231"/>
                    <a:pt x="352" y="234"/>
                    <a:pt x="351" y="235"/>
                  </a:cubicBezTo>
                  <a:cubicBezTo>
                    <a:pt x="350" y="235"/>
                    <a:pt x="345" y="235"/>
                    <a:pt x="338" y="235"/>
                  </a:cubicBezTo>
                  <a:cubicBezTo>
                    <a:pt x="335" y="235"/>
                    <a:pt x="333" y="234"/>
                    <a:pt x="331" y="234"/>
                  </a:cubicBezTo>
                  <a:cubicBezTo>
                    <a:pt x="325" y="234"/>
                    <a:pt x="324" y="234"/>
                    <a:pt x="323" y="234"/>
                  </a:cubicBezTo>
                  <a:cubicBezTo>
                    <a:pt x="322" y="235"/>
                    <a:pt x="321" y="236"/>
                    <a:pt x="320" y="239"/>
                  </a:cubicBezTo>
                  <a:cubicBezTo>
                    <a:pt x="319" y="240"/>
                    <a:pt x="319" y="240"/>
                    <a:pt x="319" y="240"/>
                  </a:cubicBezTo>
                  <a:cubicBezTo>
                    <a:pt x="319" y="240"/>
                    <a:pt x="319" y="240"/>
                    <a:pt x="319" y="240"/>
                  </a:cubicBezTo>
                  <a:cubicBezTo>
                    <a:pt x="318" y="243"/>
                    <a:pt x="317" y="244"/>
                    <a:pt x="317" y="246"/>
                  </a:cubicBezTo>
                  <a:cubicBezTo>
                    <a:pt x="317" y="246"/>
                    <a:pt x="317" y="246"/>
                    <a:pt x="318" y="247"/>
                  </a:cubicBezTo>
                  <a:cubicBezTo>
                    <a:pt x="318" y="248"/>
                    <a:pt x="319" y="248"/>
                    <a:pt x="323" y="252"/>
                  </a:cubicBezTo>
                  <a:cubicBezTo>
                    <a:pt x="324" y="254"/>
                    <a:pt x="326" y="256"/>
                    <a:pt x="328" y="258"/>
                  </a:cubicBezTo>
                  <a:cubicBezTo>
                    <a:pt x="334" y="263"/>
                    <a:pt x="337" y="266"/>
                    <a:pt x="337" y="267"/>
                  </a:cubicBezTo>
                  <a:cubicBezTo>
                    <a:pt x="337" y="269"/>
                    <a:pt x="335" y="272"/>
                    <a:pt x="334" y="273"/>
                  </a:cubicBezTo>
                  <a:cubicBezTo>
                    <a:pt x="333" y="273"/>
                    <a:pt x="328" y="272"/>
                    <a:pt x="321" y="270"/>
                  </a:cubicBezTo>
                  <a:cubicBezTo>
                    <a:pt x="319" y="269"/>
                    <a:pt x="317" y="268"/>
                    <a:pt x="315" y="268"/>
                  </a:cubicBezTo>
                  <a:cubicBezTo>
                    <a:pt x="308" y="266"/>
                    <a:pt x="308" y="265"/>
                    <a:pt x="307" y="266"/>
                  </a:cubicBezTo>
                  <a:cubicBezTo>
                    <a:pt x="306" y="266"/>
                    <a:pt x="304" y="267"/>
                    <a:pt x="302" y="270"/>
                  </a:cubicBezTo>
                  <a:cubicBezTo>
                    <a:pt x="301" y="270"/>
                    <a:pt x="301" y="270"/>
                    <a:pt x="301" y="270"/>
                  </a:cubicBezTo>
                  <a:cubicBezTo>
                    <a:pt x="301" y="271"/>
                    <a:pt x="301" y="271"/>
                    <a:pt x="301" y="271"/>
                  </a:cubicBezTo>
                  <a:cubicBezTo>
                    <a:pt x="299" y="274"/>
                    <a:pt x="299" y="276"/>
                    <a:pt x="299" y="276"/>
                  </a:cubicBezTo>
                  <a:cubicBezTo>
                    <a:pt x="299" y="277"/>
                    <a:pt x="299" y="277"/>
                    <a:pt x="299" y="277"/>
                  </a:cubicBezTo>
                  <a:cubicBezTo>
                    <a:pt x="299" y="278"/>
                    <a:pt x="299" y="279"/>
                    <a:pt x="302" y="283"/>
                  </a:cubicBezTo>
                  <a:cubicBezTo>
                    <a:pt x="304" y="285"/>
                    <a:pt x="305" y="287"/>
                    <a:pt x="307" y="290"/>
                  </a:cubicBezTo>
                  <a:cubicBezTo>
                    <a:pt x="310" y="296"/>
                    <a:pt x="313" y="300"/>
                    <a:pt x="313" y="301"/>
                  </a:cubicBezTo>
                  <a:cubicBezTo>
                    <a:pt x="313" y="303"/>
                    <a:pt x="310" y="306"/>
                    <a:pt x="308" y="306"/>
                  </a:cubicBezTo>
                  <a:cubicBezTo>
                    <a:pt x="307" y="306"/>
                    <a:pt x="303" y="304"/>
                    <a:pt x="297" y="300"/>
                  </a:cubicBezTo>
                  <a:cubicBezTo>
                    <a:pt x="295" y="299"/>
                    <a:pt x="293" y="298"/>
                    <a:pt x="291" y="296"/>
                  </a:cubicBezTo>
                  <a:cubicBezTo>
                    <a:pt x="285" y="293"/>
                    <a:pt x="284" y="293"/>
                    <a:pt x="283" y="293"/>
                  </a:cubicBezTo>
                  <a:cubicBezTo>
                    <a:pt x="282" y="293"/>
                    <a:pt x="281" y="293"/>
                    <a:pt x="278" y="296"/>
                  </a:cubicBezTo>
                  <a:cubicBezTo>
                    <a:pt x="277" y="296"/>
                    <a:pt x="277" y="296"/>
                    <a:pt x="277" y="296"/>
                  </a:cubicBezTo>
                  <a:cubicBezTo>
                    <a:pt x="277" y="297"/>
                    <a:pt x="277" y="297"/>
                    <a:pt x="277" y="297"/>
                  </a:cubicBezTo>
                  <a:cubicBezTo>
                    <a:pt x="274" y="299"/>
                    <a:pt x="273" y="301"/>
                    <a:pt x="273" y="302"/>
                  </a:cubicBezTo>
                  <a:cubicBezTo>
                    <a:pt x="273" y="302"/>
                    <a:pt x="273" y="302"/>
                    <a:pt x="273" y="302"/>
                  </a:cubicBezTo>
                  <a:cubicBezTo>
                    <a:pt x="273" y="302"/>
                    <a:pt x="273" y="302"/>
                    <a:pt x="273" y="302"/>
                  </a:cubicBezTo>
                  <a:cubicBezTo>
                    <a:pt x="273" y="303"/>
                    <a:pt x="274" y="304"/>
                    <a:pt x="275" y="309"/>
                  </a:cubicBezTo>
                  <a:cubicBezTo>
                    <a:pt x="276" y="311"/>
                    <a:pt x="277" y="313"/>
                    <a:pt x="278" y="316"/>
                  </a:cubicBezTo>
                  <a:cubicBezTo>
                    <a:pt x="280" y="322"/>
                    <a:pt x="282" y="327"/>
                    <a:pt x="282" y="329"/>
                  </a:cubicBezTo>
                  <a:cubicBezTo>
                    <a:pt x="281" y="330"/>
                    <a:pt x="277" y="332"/>
                    <a:pt x="276" y="332"/>
                  </a:cubicBezTo>
                  <a:cubicBezTo>
                    <a:pt x="275" y="332"/>
                    <a:pt x="271" y="329"/>
                    <a:pt x="266" y="324"/>
                  </a:cubicBezTo>
                  <a:cubicBezTo>
                    <a:pt x="264" y="322"/>
                    <a:pt x="263" y="320"/>
                    <a:pt x="261" y="319"/>
                  </a:cubicBezTo>
                  <a:cubicBezTo>
                    <a:pt x="256" y="314"/>
                    <a:pt x="256" y="314"/>
                    <a:pt x="255" y="314"/>
                  </a:cubicBezTo>
                  <a:cubicBezTo>
                    <a:pt x="254" y="313"/>
                    <a:pt x="252" y="314"/>
                    <a:pt x="249" y="316"/>
                  </a:cubicBezTo>
                  <a:cubicBezTo>
                    <a:pt x="247" y="315"/>
                    <a:pt x="247" y="315"/>
                    <a:pt x="247" y="315"/>
                  </a:cubicBezTo>
                  <a:cubicBezTo>
                    <a:pt x="247" y="316"/>
                    <a:pt x="247" y="316"/>
                    <a:pt x="247" y="316"/>
                  </a:cubicBezTo>
                  <a:cubicBezTo>
                    <a:pt x="245" y="317"/>
                    <a:pt x="243" y="319"/>
                    <a:pt x="243" y="320"/>
                  </a:cubicBezTo>
                  <a:cubicBezTo>
                    <a:pt x="243" y="320"/>
                    <a:pt x="243" y="321"/>
                    <a:pt x="243" y="321"/>
                  </a:cubicBezTo>
                  <a:cubicBezTo>
                    <a:pt x="243" y="322"/>
                    <a:pt x="243" y="324"/>
                    <a:pt x="243" y="327"/>
                  </a:cubicBezTo>
                  <a:cubicBezTo>
                    <a:pt x="243" y="329"/>
                    <a:pt x="244" y="332"/>
                    <a:pt x="244" y="335"/>
                  </a:cubicBezTo>
                  <a:cubicBezTo>
                    <a:pt x="245" y="339"/>
                    <a:pt x="245" y="343"/>
                    <a:pt x="245" y="346"/>
                  </a:cubicBezTo>
                  <a:cubicBezTo>
                    <a:pt x="245" y="347"/>
                    <a:pt x="245" y="348"/>
                    <a:pt x="245" y="348"/>
                  </a:cubicBezTo>
                  <a:cubicBezTo>
                    <a:pt x="244" y="349"/>
                    <a:pt x="240" y="351"/>
                    <a:pt x="238" y="351"/>
                  </a:cubicBezTo>
                  <a:cubicBezTo>
                    <a:pt x="238" y="350"/>
                    <a:pt x="235" y="346"/>
                    <a:pt x="231" y="340"/>
                  </a:cubicBezTo>
                  <a:cubicBezTo>
                    <a:pt x="229" y="338"/>
                    <a:pt x="228" y="336"/>
                    <a:pt x="227" y="334"/>
                  </a:cubicBezTo>
                  <a:cubicBezTo>
                    <a:pt x="224" y="328"/>
                    <a:pt x="223" y="328"/>
                    <a:pt x="222" y="327"/>
                  </a:cubicBezTo>
                  <a:cubicBezTo>
                    <a:pt x="221" y="327"/>
                    <a:pt x="220" y="327"/>
                    <a:pt x="216" y="328"/>
                  </a:cubicBezTo>
                  <a:cubicBezTo>
                    <a:pt x="214" y="327"/>
                    <a:pt x="214" y="327"/>
                    <a:pt x="214" y="327"/>
                  </a:cubicBezTo>
                  <a:cubicBezTo>
                    <a:pt x="214" y="328"/>
                    <a:pt x="214" y="328"/>
                    <a:pt x="214" y="328"/>
                  </a:cubicBezTo>
                  <a:cubicBezTo>
                    <a:pt x="211" y="329"/>
                    <a:pt x="210" y="330"/>
                    <a:pt x="209" y="331"/>
                  </a:cubicBezTo>
                  <a:cubicBezTo>
                    <a:pt x="208" y="331"/>
                    <a:pt x="208" y="332"/>
                    <a:pt x="208" y="338"/>
                  </a:cubicBezTo>
                  <a:cubicBezTo>
                    <a:pt x="207" y="340"/>
                    <a:pt x="207" y="343"/>
                    <a:pt x="207" y="346"/>
                  </a:cubicBezTo>
                  <a:cubicBezTo>
                    <a:pt x="206" y="353"/>
                    <a:pt x="205" y="357"/>
                    <a:pt x="204" y="359"/>
                  </a:cubicBezTo>
                  <a:cubicBezTo>
                    <a:pt x="203" y="359"/>
                    <a:pt x="199" y="360"/>
                    <a:pt x="198" y="359"/>
                  </a:cubicBezTo>
                  <a:cubicBezTo>
                    <a:pt x="197" y="358"/>
                    <a:pt x="195" y="354"/>
                    <a:pt x="193" y="347"/>
                  </a:cubicBezTo>
                  <a:cubicBezTo>
                    <a:pt x="192" y="345"/>
                    <a:pt x="191" y="343"/>
                    <a:pt x="190" y="341"/>
                  </a:cubicBezTo>
                  <a:cubicBezTo>
                    <a:pt x="188" y="335"/>
                    <a:pt x="188" y="334"/>
                    <a:pt x="187" y="333"/>
                  </a:cubicBezTo>
                  <a:cubicBezTo>
                    <a:pt x="187" y="333"/>
                    <a:pt x="185" y="332"/>
                    <a:pt x="181" y="332"/>
                  </a:cubicBezTo>
                  <a:cubicBezTo>
                    <a:pt x="180" y="331"/>
                    <a:pt x="180" y="331"/>
                    <a:pt x="180" y="331"/>
                  </a:cubicBezTo>
                  <a:cubicBezTo>
                    <a:pt x="179" y="332"/>
                    <a:pt x="179" y="332"/>
                    <a:pt x="179" y="332"/>
                  </a:cubicBezTo>
                  <a:cubicBezTo>
                    <a:pt x="175" y="332"/>
                    <a:pt x="174" y="333"/>
                    <a:pt x="173" y="333"/>
                  </a:cubicBezTo>
                  <a:cubicBezTo>
                    <a:pt x="173" y="334"/>
                    <a:pt x="172" y="335"/>
                    <a:pt x="171" y="340"/>
                  </a:cubicBezTo>
                  <a:cubicBezTo>
                    <a:pt x="170" y="342"/>
                    <a:pt x="169" y="345"/>
                    <a:pt x="168" y="347"/>
                  </a:cubicBezTo>
                  <a:cubicBezTo>
                    <a:pt x="165" y="354"/>
                    <a:pt x="163" y="358"/>
                    <a:pt x="163" y="359"/>
                  </a:cubicBezTo>
                  <a:cubicBezTo>
                    <a:pt x="161" y="360"/>
                    <a:pt x="157" y="360"/>
                    <a:pt x="156" y="359"/>
                  </a:cubicBezTo>
                  <a:cubicBezTo>
                    <a:pt x="155" y="358"/>
                    <a:pt x="155" y="353"/>
                    <a:pt x="154" y="346"/>
                  </a:cubicBezTo>
                  <a:cubicBezTo>
                    <a:pt x="153" y="343"/>
                    <a:pt x="153" y="341"/>
                    <a:pt x="153" y="339"/>
                  </a:cubicBezTo>
                  <a:cubicBezTo>
                    <a:pt x="152" y="332"/>
                    <a:pt x="152" y="331"/>
                    <a:pt x="152" y="331"/>
                  </a:cubicBezTo>
                  <a:cubicBezTo>
                    <a:pt x="151" y="330"/>
                    <a:pt x="149" y="329"/>
                    <a:pt x="146" y="329"/>
                  </a:cubicBezTo>
                  <a:cubicBezTo>
                    <a:pt x="145" y="327"/>
                    <a:pt x="145" y="327"/>
                    <a:pt x="145" y="327"/>
                  </a:cubicBezTo>
                  <a:cubicBezTo>
                    <a:pt x="144" y="328"/>
                    <a:pt x="144" y="328"/>
                    <a:pt x="144" y="328"/>
                  </a:cubicBezTo>
                  <a:cubicBezTo>
                    <a:pt x="141" y="327"/>
                    <a:pt x="139" y="327"/>
                    <a:pt x="138" y="328"/>
                  </a:cubicBezTo>
                  <a:cubicBezTo>
                    <a:pt x="138" y="328"/>
                    <a:pt x="137" y="329"/>
                    <a:pt x="134" y="334"/>
                  </a:cubicBezTo>
                  <a:cubicBezTo>
                    <a:pt x="133" y="336"/>
                    <a:pt x="131" y="338"/>
                    <a:pt x="130" y="340"/>
                  </a:cubicBezTo>
                  <a:cubicBezTo>
                    <a:pt x="126" y="346"/>
                    <a:pt x="123" y="350"/>
                    <a:pt x="122" y="351"/>
                  </a:cubicBezTo>
                  <a:cubicBezTo>
                    <a:pt x="120" y="351"/>
                    <a:pt x="116" y="349"/>
                    <a:pt x="115" y="348"/>
                  </a:cubicBezTo>
                  <a:cubicBezTo>
                    <a:pt x="115" y="348"/>
                    <a:pt x="115" y="348"/>
                    <a:pt x="115" y="347"/>
                  </a:cubicBezTo>
                  <a:cubicBezTo>
                    <a:pt x="115" y="347"/>
                    <a:pt x="115" y="347"/>
                    <a:pt x="115" y="347"/>
                  </a:cubicBezTo>
                  <a:cubicBezTo>
                    <a:pt x="115" y="345"/>
                    <a:pt x="116" y="340"/>
                    <a:pt x="116" y="335"/>
                  </a:cubicBezTo>
                  <a:cubicBezTo>
                    <a:pt x="117" y="333"/>
                    <a:pt x="117" y="330"/>
                    <a:pt x="117" y="328"/>
                  </a:cubicBezTo>
                  <a:cubicBezTo>
                    <a:pt x="118" y="325"/>
                    <a:pt x="118" y="323"/>
                    <a:pt x="118" y="322"/>
                  </a:cubicBezTo>
                  <a:cubicBezTo>
                    <a:pt x="118" y="321"/>
                    <a:pt x="118" y="321"/>
                    <a:pt x="118" y="320"/>
                  </a:cubicBezTo>
                  <a:cubicBezTo>
                    <a:pt x="117" y="319"/>
                    <a:pt x="116" y="318"/>
                    <a:pt x="113" y="317"/>
                  </a:cubicBezTo>
                  <a:cubicBezTo>
                    <a:pt x="112" y="314"/>
                    <a:pt x="112" y="314"/>
                    <a:pt x="112" y="314"/>
                  </a:cubicBezTo>
                  <a:cubicBezTo>
                    <a:pt x="111" y="316"/>
                    <a:pt x="111" y="316"/>
                    <a:pt x="111" y="316"/>
                  </a:cubicBezTo>
                  <a:cubicBezTo>
                    <a:pt x="108" y="314"/>
                    <a:pt x="107" y="314"/>
                    <a:pt x="106" y="314"/>
                  </a:cubicBezTo>
                  <a:cubicBezTo>
                    <a:pt x="105" y="315"/>
                    <a:pt x="104" y="315"/>
                    <a:pt x="100" y="319"/>
                  </a:cubicBezTo>
                  <a:cubicBezTo>
                    <a:pt x="98" y="321"/>
                    <a:pt x="96" y="322"/>
                    <a:pt x="94" y="324"/>
                  </a:cubicBezTo>
                  <a:cubicBezTo>
                    <a:pt x="89" y="329"/>
                    <a:pt x="85" y="332"/>
                    <a:pt x="84" y="333"/>
                  </a:cubicBezTo>
                  <a:cubicBezTo>
                    <a:pt x="83" y="333"/>
                    <a:pt x="79" y="330"/>
                    <a:pt x="78" y="329"/>
                  </a:cubicBezTo>
                  <a:cubicBezTo>
                    <a:pt x="79" y="328"/>
                    <a:pt x="80" y="323"/>
                    <a:pt x="82" y="316"/>
                  </a:cubicBezTo>
                  <a:cubicBezTo>
                    <a:pt x="83" y="314"/>
                    <a:pt x="84" y="312"/>
                    <a:pt x="85" y="310"/>
                  </a:cubicBezTo>
                  <a:cubicBezTo>
                    <a:pt x="87" y="305"/>
                    <a:pt x="87" y="304"/>
                    <a:pt x="87" y="303"/>
                  </a:cubicBezTo>
                  <a:cubicBezTo>
                    <a:pt x="87" y="302"/>
                    <a:pt x="87" y="302"/>
                    <a:pt x="87" y="302"/>
                  </a:cubicBezTo>
                  <a:cubicBezTo>
                    <a:pt x="87" y="302"/>
                    <a:pt x="87" y="302"/>
                    <a:pt x="87" y="302"/>
                  </a:cubicBezTo>
                  <a:cubicBezTo>
                    <a:pt x="87" y="301"/>
                    <a:pt x="86" y="300"/>
                    <a:pt x="83" y="298"/>
                  </a:cubicBezTo>
                  <a:cubicBezTo>
                    <a:pt x="83" y="296"/>
                    <a:pt x="83" y="296"/>
                    <a:pt x="83" y="296"/>
                  </a:cubicBezTo>
                  <a:cubicBezTo>
                    <a:pt x="82" y="296"/>
                    <a:pt x="82" y="296"/>
                    <a:pt x="82" y="296"/>
                  </a:cubicBezTo>
                  <a:cubicBezTo>
                    <a:pt x="79" y="294"/>
                    <a:pt x="78" y="293"/>
                    <a:pt x="77" y="294"/>
                  </a:cubicBezTo>
                  <a:cubicBezTo>
                    <a:pt x="76" y="294"/>
                    <a:pt x="75" y="294"/>
                    <a:pt x="70" y="297"/>
                  </a:cubicBezTo>
                  <a:cubicBezTo>
                    <a:pt x="68" y="298"/>
                    <a:pt x="66" y="299"/>
                    <a:pt x="63" y="301"/>
                  </a:cubicBezTo>
                  <a:cubicBezTo>
                    <a:pt x="57" y="304"/>
                    <a:pt x="53" y="306"/>
                    <a:pt x="52" y="307"/>
                  </a:cubicBezTo>
                  <a:cubicBezTo>
                    <a:pt x="50" y="306"/>
                    <a:pt x="47" y="303"/>
                    <a:pt x="47" y="302"/>
                  </a:cubicBezTo>
                  <a:cubicBezTo>
                    <a:pt x="47" y="301"/>
                    <a:pt x="50" y="296"/>
                    <a:pt x="54" y="290"/>
                  </a:cubicBezTo>
                  <a:cubicBezTo>
                    <a:pt x="55" y="288"/>
                    <a:pt x="56" y="286"/>
                    <a:pt x="58" y="285"/>
                  </a:cubicBezTo>
                  <a:cubicBezTo>
                    <a:pt x="61" y="279"/>
                    <a:pt x="62" y="279"/>
                    <a:pt x="62" y="277"/>
                  </a:cubicBezTo>
                  <a:cubicBezTo>
                    <a:pt x="62" y="276"/>
                    <a:pt x="61" y="275"/>
                    <a:pt x="59" y="272"/>
                  </a:cubicBezTo>
                  <a:cubicBezTo>
                    <a:pt x="59" y="270"/>
                    <a:pt x="59" y="270"/>
                    <a:pt x="59" y="270"/>
                  </a:cubicBezTo>
                  <a:cubicBezTo>
                    <a:pt x="58" y="270"/>
                    <a:pt x="58" y="270"/>
                    <a:pt x="58" y="270"/>
                  </a:cubicBezTo>
                  <a:cubicBezTo>
                    <a:pt x="56" y="267"/>
                    <a:pt x="54" y="267"/>
                    <a:pt x="53" y="267"/>
                  </a:cubicBezTo>
                  <a:cubicBezTo>
                    <a:pt x="53" y="267"/>
                    <a:pt x="52" y="267"/>
                    <a:pt x="46" y="268"/>
                  </a:cubicBezTo>
                  <a:cubicBezTo>
                    <a:pt x="44" y="269"/>
                    <a:pt x="41" y="270"/>
                    <a:pt x="39" y="271"/>
                  </a:cubicBezTo>
                  <a:cubicBezTo>
                    <a:pt x="32" y="273"/>
                    <a:pt x="27" y="274"/>
                    <a:pt x="26" y="274"/>
                  </a:cubicBezTo>
                  <a:cubicBezTo>
                    <a:pt x="25" y="273"/>
                    <a:pt x="23" y="269"/>
                    <a:pt x="23" y="268"/>
                  </a:cubicBezTo>
                  <a:cubicBezTo>
                    <a:pt x="23" y="267"/>
                    <a:pt x="26" y="263"/>
                    <a:pt x="32" y="258"/>
                  </a:cubicBezTo>
                  <a:cubicBezTo>
                    <a:pt x="34" y="257"/>
                    <a:pt x="35" y="255"/>
                    <a:pt x="37" y="254"/>
                  </a:cubicBezTo>
                  <a:cubicBezTo>
                    <a:pt x="42" y="249"/>
                    <a:pt x="42" y="249"/>
                    <a:pt x="43" y="248"/>
                  </a:cubicBezTo>
                  <a:cubicBezTo>
                    <a:pt x="43" y="247"/>
                    <a:pt x="43" y="247"/>
                    <a:pt x="43" y="247"/>
                  </a:cubicBezTo>
                  <a:cubicBezTo>
                    <a:pt x="43" y="246"/>
                    <a:pt x="42" y="244"/>
                    <a:pt x="41" y="242"/>
                  </a:cubicBezTo>
                  <a:cubicBezTo>
                    <a:pt x="41" y="240"/>
                    <a:pt x="41" y="240"/>
                    <a:pt x="41" y="240"/>
                  </a:cubicBezTo>
                  <a:cubicBezTo>
                    <a:pt x="40" y="240"/>
                    <a:pt x="40" y="240"/>
                    <a:pt x="40" y="240"/>
                  </a:cubicBezTo>
                  <a:cubicBezTo>
                    <a:pt x="39" y="237"/>
                    <a:pt x="38" y="236"/>
                    <a:pt x="37" y="235"/>
                  </a:cubicBezTo>
                  <a:cubicBezTo>
                    <a:pt x="36" y="235"/>
                    <a:pt x="35" y="235"/>
                    <a:pt x="30" y="235"/>
                  </a:cubicBezTo>
                  <a:cubicBezTo>
                    <a:pt x="27" y="235"/>
                    <a:pt x="25" y="236"/>
                    <a:pt x="22" y="236"/>
                  </a:cubicBezTo>
                  <a:cubicBezTo>
                    <a:pt x="15" y="236"/>
                    <a:pt x="10" y="236"/>
                    <a:pt x="9" y="236"/>
                  </a:cubicBezTo>
                  <a:cubicBezTo>
                    <a:pt x="8" y="235"/>
                    <a:pt x="7" y="232"/>
                    <a:pt x="7" y="230"/>
                  </a:cubicBezTo>
                  <a:cubicBezTo>
                    <a:pt x="7" y="229"/>
                    <a:pt x="7" y="229"/>
                    <a:pt x="7" y="229"/>
                  </a:cubicBezTo>
                  <a:cubicBezTo>
                    <a:pt x="8" y="228"/>
                    <a:pt x="11" y="226"/>
                    <a:pt x="18" y="222"/>
                  </a:cubicBezTo>
                  <a:cubicBezTo>
                    <a:pt x="20" y="221"/>
                    <a:pt x="22" y="220"/>
                    <a:pt x="24" y="219"/>
                  </a:cubicBezTo>
                  <a:cubicBezTo>
                    <a:pt x="30" y="216"/>
                    <a:pt x="30" y="215"/>
                    <a:pt x="31" y="214"/>
                  </a:cubicBezTo>
                  <a:cubicBezTo>
                    <a:pt x="31" y="214"/>
                    <a:pt x="31" y="213"/>
                    <a:pt x="31" y="212"/>
                  </a:cubicBezTo>
                  <a:cubicBezTo>
                    <a:pt x="31" y="211"/>
                    <a:pt x="31" y="209"/>
                    <a:pt x="30" y="208"/>
                  </a:cubicBezTo>
                  <a:cubicBezTo>
                    <a:pt x="31" y="206"/>
                    <a:pt x="31" y="206"/>
                    <a:pt x="31" y="206"/>
                  </a:cubicBezTo>
                  <a:cubicBezTo>
                    <a:pt x="30" y="206"/>
                    <a:pt x="30" y="206"/>
                    <a:pt x="30" y="206"/>
                  </a:cubicBezTo>
                  <a:cubicBezTo>
                    <a:pt x="30" y="203"/>
                    <a:pt x="29" y="201"/>
                    <a:pt x="28" y="201"/>
                  </a:cubicBezTo>
                  <a:cubicBezTo>
                    <a:pt x="27" y="200"/>
                    <a:pt x="27" y="200"/>
                    <a:pt x="21" y="199"/>
                  </a:cubicBezTo>
                  <a:cubicBezTo>
                    <a:pt x="19" y="199"/>
                    <a:pt x="16" y="198"/>
                    <a:pt x="13" y="198"/>
                  </a:cubicBezTo>
                  <a:cubicBezTo>
                    <a:pt x="6" y="196"/>
                    <a:pt x="2" y="195"/>
                    <a:pt x="1" y="195"/>
                  </a:cubicBezTo>
                  <a:cubicBezTo>
                    <a:pt x="0" y="194"/>
                    <a:pt x="0" y="192"/>
                    <a:pt x="0" y="190"/>
                  </a:cubicBezTo>
                  <a:close/>
                  <a:moveTo>
                    <a:pt x="288" y="180"/>
                  </a:moveTo>
                  <a:cubicBezTo>
                    <a:pt x="288" y="120"/>
                    <a:pt x="239" y="71"/>
                    <a:pt x="179" y="71"/>
                  </a:cubicBezTo>
                  <a:cubicBezTo>
                    <a:pt x="120" y="72"/>
                    <a:pt x="71" y="121"/>
                    <a:pt x="71" y="180"/>
                  </a:cubicBezTo>
                  <a:cubicBezTo>
                    <a:pt x="71" y="240"/>
                    <a:pt x="120" y="289"/>
                    <a:pt x="180" y="289"/>
                  </a:cubicBezTo>
                  <a:cubicBezTo>
                    <a:pt x="240" y="288"/>
                    <a:pt x="289" y="239"/>
                    <a:pt x="288" y="180"/>
                  </a:cubicBezTo>
                  <a:close/>
                </a:path>
              </a:pathLst>
            </a:custGeom>
            <a:solidFill>
              <a:schemeClr val="accent2"/>
            </a:solidFill>
            <a:ln>
              <a:noFill/>
            </a:ln>
          </p:spPr>
          <p:txBody>
            <a:bodyPr vert="horz" wrap="square" lIns="51435" tIns="25718" rIns="51435" bIns="25718" numCol="1" anchor="t" anchorCtr="0" compatLnSpc="1">
              <a:prstTxWarp prst="textNoShape">
                <a:avLst/>
              </a:prstTxWarp>
            </a:bodyPr>
            <a:lstStyle/>
            <a:p>
              <a:endParaRPr lang="id-ID" sz="1013"/>
            </a:p>
          </p:txBody>
        </p:sp>
        <p:sp>
          <p:nvSpPr>
            <p:cNvPr id="4" name="Freeform 5">
              <a:extLst>
                <a:ext uri="{FF2B5EF4-FFF2-40B4-BE49-F238E27FC236}">
                  <a16:creationId xmlns:a16="http://schemas.microsoft.com/office/drawing/2014/main" id="{080C05FE-8FF2-4D5F-9E56-25E167E7B0EC}"/>
                </a:ext>
              </a:extLst>
            </p:cNvPr>
            <p:cNvSpPr>
              <a:spLocks noEditPoints="1"/>
            </p:cNvSpPr>
            <p:nvPr/>
          </p:nvSpPr>
          <p:spPr bwMode="auto">
            <a:xfrm>
              <a:off x="3476228" y="3152981"/>
              <a:ext cx="1159841" cy="1158283"/>
            </a:xfrm>
            <a:custGeom>
              <a:avLst/>
              <a:gdLst>
                <a:gd name="T0" fmla="*/ 25 w 314"/>
                <a:gd name="T1" fmla="*/ 150 h 314"/>
                <a:gd name="T2" fmla="*/ 12 w 314"/>
                <a:gd name="T3" fmla="*/ 138 h 314"/>
                <a:gd name="T4" fmla="*/ 28 w 314"/>
                <a:gd name="T5" fmla="*/ 124 h 314"/>
                <a:gd name="T6" fmla="*/ 26 w 314"/>
                <a:gd name="T7" fmla="*/ 109 h 314"/>
                <a:gd name="T8" fmla="*/ 39 w 314"/>
                <a:gd name="T9" fmla="*/ 95 h 314"/>
                <a:gd name="T10" fmla="*/ 41 w 314"/>
                <a:gd name="T11" fmla="*/ 80 h 314"/>
                <a:gd name="T12" fmla="*/ 56 w 314"/>
                <a:gd name="T13" fmla="*/ 70 h 314"/>
                <a:gd name="T14" fmla="*/ 59 w 314"/>
                <a:gd name="T15" fmla="*/ 49 h 314"/>
                <a:gd name="T16" fmla="*/ 84 w 314"/>
                <a:gd name="T17" fmla="*/ 47 h 314"/>
                <a:gd name="T18" fmla="*/ 88 w 314"/>
                <a:gd name="T19" fmla="*/ 36 h 314"/>
                <a:gd name="T20" fmla="*/ 101 w 314"/>
                <a:gd name="T21" fmla="*/ 29 h 314"/>
                <a:gd name="T22" fmla="*/ 117 w 314"/>
                <a:gd name="T23" fmla="*/ 25 h 314"/>
                <a:gd name="T24" fmla="*/ 132 w 314"/>
                <a:gd name="T25" fmla="*/ 19 h 314"/>
                <a:gd name="T26" fmla="*/ 149 w 314"/>
                <a:gd name="T27" fmla="*/ 18 h 314"/>
                <a:gd name="T28" fmla="*/ 167 w 314"/>
                <a:gd name="T29" fmla="*/ 24 h 314"/>
                <a:gd name="T30" fmla="*/ 185 w 314"/>
                <a:gd name="T31" fmla="*/ 14 h 314"/>
                <a:gd name="T32" fmla="*/ 196 w 314"/>
                <a:gd name="T33" fmla="*/ 27 h 314"/>
                <a:gd name="T34" fmla="*/ 212 w 314"/>
                <a:gd name="T35" fmla="*/ 29 h 314"/>
                <a:gd name="T36" fmla="*/ 225 w 314"/>
                <a:gd name="T37" fmla="*/ 42 h 314"/>
                <a:gd name="T38" fmla="*/ 235 w 314"/>
                <a:gd name="T39" fmla="*/ 49 h 314"/>
                <a:gd name="T40" fmla="*/ 253 w 314"/>
                <a:gd name="T41" fmla="*/ 55 h 314"/>
                <a:gd name="T42" fmla="*/ 254 w 314"/>
                <a:gd name="T43" fmla="*/ 67 h 314"/>
                <a:gd name="T44" fmla="*/ 278 w 314"/>
                <a:gd name="T45" fmla="*/ 75 h 314"/>
                <a:gd name="T46" fmla="*/ 272 w 314"/>
                <a:gd name="T47" fmla="*/ 92 h 314"/>
                <a:gd name="T48" fmla="*/ 302 w 314"/>
                <a:gd name="T49" fmla="*/ 98 h 314"/>
                <a:gd name="T50" fmla="*/ 283 w 314"/>
                <a:gd name="T51" fmla="*/ 120 h 314"/>
                <a:gd name="T52" fmla="*/ 312 w 314"/>
                <a:gd name="T53" fmla="*/ 132 h 314"/>
                <a:gd name="T54" fmla="*/ 289 w 314"/>
                <a:gd name="T55" fmla="*/ 149 h 314"/>
                <a:gd name="T56" fmla="*/ 314 w 314"/>
                <a:gd name="T57" fmla="*/ 163 h 314"/>
                <a:gd name="T58" fmla="*/ 287 w 314"/>
                <a:gd name="T59" fmla="*/ 179 h 314"/>
                <a:gd name="T60" fmla="*/ 298 w 314"/>
                <a:gd name="T61" fmla="*/ 193 h 314"/>
                <a:gd name="T62" fmla="*/ 281 w 314"/>
                <a:gd name="T63" fmla="*/ 204 h 314"/>
                <a:gd name="T64" fmla="*/ 281 w 314"/>
                <a:gd name="T65" fmla="*/ 220 h 314"/>
                <a:gd name="T66" fmla="*/ 267 w 314"/>
                <a:gd name="T67" fmla="*/ 232 h 314"/>
                <a:gd name="T68" fmla="*/ 263 w 314"/>
                <a:gd name="T69" fmla="*/ 247 h 314"/>
                <a:gd name="T70" fmla="*/ 247 w 314"/>
                <a:gd name="T71" fmla="*/ 255 h 314"/>
                <a:gd name="T72" fmla="*/ 238 w 314"/>
                <a:gd name="T73" fmla="*/ 263 h 314"/>
                <a:gd name="T74" fmla="*/ 227 w 314"/>
                <a:gd name="T75" fmla="*/ 278 h 314"/>
                <a:gd name="T76" fmla="*/ 211 w 314"/>
                <a:gd name="T77" fmla="*/ 280 h 314"/>
                <a:gd name="T78" fmla="*/ 201 w 314"/>
                <a:gd name="T79" fmla="*/ 296 h 314"/>
                <a:gd name="T80" fmla="*/ 182 w 314"/>
                <a:gd name="T81" fmla="*/ 288 h 314"/>
                <a:gd name="T82" fmla="*/ 166 w 314"/>
                <a:gd name="T83" fmla="*/ 297 h 314"/>
                <a:gd name="T84" fmla="*/ 148 w 314"/>
                <a:gd name="T85" fmla="*/ 296 h 314"/>
                <a:gd name="T86" fmla="*/ 132 w 314"/>
                <a:gd name="T87" fmla="*/ 288 h 314"/>
                <a:gd name="T88" fmla="*/ 113 w 314"/>
                <a:gd name="T89" fmla="*/ 296 h 314"/>
                <a:gd name="T90" fmla="*/ 102 w 314"/>
                <a:gd name="T91" fmla="*/ 286 h 314"/>
                <a:gd name="T92" fmla="*/ 92 w 314"/>
                <a:gd name="T93" fmla="*/ 273 h 314"/>
                <a:gd name="T94" fmla="*/ 74 w 314"/>
                <a:gd name="T95" fmla="*/ 270 h 314"/>
                <a:gd name="T96" fmla="*/ 71 w 314"/>
                <a:gd name="T97" fmla="*/ 258 h 314"/>
                <a:gd name="T98" fmla="*/ 47 w 314"/>
                <a:gd name="T99" fmla="*/ 252 h 314"/>
                <a:gd name="T100" fmla="*/ 46 w 314"/>
                <a:gd name="T101" fmla="*/ 232 h 314"/>
                <a:gd name="T102" fmla="*/ 32 w 314"/>
                <a:gd name="T103" fmla="*/ 220 h 314"/>
                <a:gd name="T104" fmla="*/ 32 w 314"/>
                <a:gd name="T105" fmla="*/ 204 h 314"/>
                <a:gd name="T106" fmla="*/ 15 w 314"/>
                <a:gd name="T107" fmla="*/ 193 h 314"/>
                <a:gd name="T108" fmla="*/ 26 w 314"/>
                <a:gd name="T109" fmla="*/ 179 h 314"/>
                <a:gd name="T110" fmla="*/ 252 w 314"/>
                <a:gd name="T111" fmla="*/ 156 h 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14" h="314">
                  <a:moveTo>
                    <a:pt x="0" y="165"/>
                  </a:moveTo>
                  <a:cubicBezTo>
                    <a:pt x="0" y="164"/>
                    <a:pt x="0" y="163"/>
                    <a:pt x="0" y="163"/>
                  </a:cubicBezTo>
                  <a:cubicBezTo>
                    <a:pt x="1" y="162"/>
                    <a:pt x="5" y="161"/>
                    <a:pt x="11" y="159"/>
                  </a:cubicBezTo>
                  <a:cubicBezTo>
                    <a:pt x="13" y="159"/>
                    <a:pt x="15" y="158"/>
                    <a:pt x="17" y="157"/>
                  </a:cubicBezTo>
                  <a:cubicBezTo>
                    <a:pt x="22" y="156"/>
                    <a:pt x="23" y="156"/>
                    <a:pt x="24" y="155"/>
                  </a:cubicBezTo>
                  <a:cubicBezTo>
                    <a:pt x="24" y="154"/>
                    <a:pt x="25" y="153"/>
                    <a:pt x="25" y="150"/>
                  </a:cubicBezTo>
                  <a:cubicBezTo>
                    <a:pt x="25" y="149"/>
                    <a:pt x="25" y="149"/>
                    <a:pt x="25" y="149"/>
                  </a:cubicBezTo>
                  <a:cubicBezTo>
                    <a:pt x="25" y="149"/>
                    <a:pt x="25" y="149"/>
                    <a:pt x="25" y="149"/>
                  </a:cubicBezTo>
                  <a:cubicBezTo>
                    <a:pt x="25" y="149"/>
                    <a:pt x="25" y="148"/>
                    <a:pt x="25" y="146"/>
                  </a:cubicBezTo>
                  <a:cubicBezTo>
                    <a:pt x="25" y="145"/>
                    <a:pt x="25" y="144"/>
                    <a:pt x="24" y="143"/>
                  </a:cubicBezTo>
                  <a:cubicBezTo>
                    <a:pt x="24" y="143"/>
                    <a:pt x="23" y="142"/>
                    <a:pt x="18" y="140"/>
                  </a:cubicBezTo>
                  <a:cubicBezTo>
                    <a:pt x="17" y="140"/>
                    <a:pt x="14" y="139"/>
                    <a:pt x="12" y="138"/>
                  </a:cubicBezTo>
                  <a:cubicBezTo>
                    <a:pt x="7" y="135"/>
                    <a:pt x="3" y="133"/>
                    <a:pt x="2" y="132"/>
                  </a:cubicBezTo>
                  <a:cubicBezTo>
                    <a:pt x="2" y="132"/>
                    <a:pt x="2" y="132"/>
                    <a:pt x="2" y="131"/>
                  </a:cubicBezTo>
                  <a:cubicBezTo>
                    <a:pt x="2" y="129"/>
                    <a:pt x="3" y="127"/>
                    <a:pt x="3" y="127"/>
                  </a:cubicBezTo>
                  <a:cubicBezTo>
                    <a:pt x="4" y="126"/>
                    <a:pt x="8" y="126"/>
                    <a:pt x="15" y="125"/>
                  </a:cubicBezTo>
                  <a:cubicBezTo>
                    <a:pt x="17" y="125"/>
                    <a:pt x="19" y="125"/>
                    <a:pt x="21" y="125"/>
                  </a:cubicBezTo>
                  <a:cubicBezTo>
                    <a:pt x="26" y="125"/>
                    <a:pt x="27" y="125"/>
                    <a:pt x="28" y="124"/>
                  </a:cubicBezTo>
                  <a:cubicBezTo>
                    <a:pt x="28" y="124"/>
                    <a:pt x="29" y="123"/>
                    <a:pt x="30" y="120"/>
                  </a:cubicBezTo>
                  <a:cubicBezTo>
                    <a:pt x="30" y="119"/>
                    <a:pt x="30" y="119"/>
                    <a:pt x="30" y="119"/>
                  </a:cubicBezTo>
                  <a:cubicBezTo>
                    <a:pt x="30" y="119"/>
                    <a:pt x="30" y="119"/>
                    <a:pt x="30" y="119"/>
                  </a:cubicBezTo>
                  <a:cubicBezTo>
                    <a:pt x="31" y="117"/>
                    <a:pt x="31" y="116"/>
                    <a:pt x="31" y="115"/>
                  </a:cubicBezTo>
                  <a:cubicBezTo>
                    <a:pt x="31" y="114"/>
                    <a:pt x="31" y="113"/>
                    <a:pt x="31" y="113"/>
                  </a:cubicBezTo>
                  <a:cubicBezTo>
                    <a:pt x="31" y="112"/>
                    <a:pt x="30" y="112"/>
                    <a:pt x="26" y="109"/>
                  </a:cubicBezTo>
                  <a:cubicBezTo>
                    <a:pt x="24" y="108"/>
                    <a:pt x="22" y="106"/>
                    <a:pt x="21" y="105"/>
                  </a:cubicBezTo>
                  <a:cubicBezTo>
                    <a:pt x="16" y="101"/>
                    <a:pt x="13" y="98"/>
                    <a:pt x="12" y="97"/>
                  </a:cubicBezTo>
                  <a:cubicBezTo>
                    <a:pt x="12" y="96"/>
                    <a:pt x="13" y="93"/>
                    <a:pt x="14" y="92"/>
                  </a:cubicBezTo>
                  <a:cubicBezTo>
                    <a:pt x="15" y="92"/>
                    <a:pt x="19" y="92"/>
                    <a:pt x="26" y="93"/>
                  </a:cubicBezTo>
                  <a:cubicBezTo>
                    <a:pt x="28" y="94"/>
                    <a:pt x="30" y="94"/>
                    <a:pt x="32" y="95"/>
                  </a:cubicBezTo>
                  <a:cubicBezTo>
                    <a:pt x="37" y="96"/>
                    <a:pt x="38" y="96"/>
                    <a:pt x="39" y="95"/>
                  </a:cubicBezTo>
                  <a:cubicBezTo>
                    <a:pt x="39" y="95"/>
                    <a:pt x="40" y="95"/>
                    <a:pt x="42" y="91"/>
                  </a:cubicBezTo>
                  <a:cubicBezTo>
                    <a:pt x="42" y="91"/>
                    <a:pt x="42" y="91"/>
                    <a:pt x="42" y="91"/>
                  </a:cubicBezTo>
                  <a:cubicBezTo>
                    <a:pt x="42" y="90"/>
                    <a:pt x="42" y="90"/>
                    <a:pt x="42" y="90"/>
                  </a:cubicBezTo>
                  <a:cubicBezTo>
                    <a:pt x="45" y="88"/>
                    <a:pt x="45" y="86"/>
                    <a:pt x="45" y="86"/>
                  </a:cubicBezTo>
                  <a:cubicBezTo>
                    <a:pt x="45" y="86"/>
                    <a:pt x="45" y="85"/>
                    <a:pt x="44" y="85"/>
                  </a:cubicBezTo>
                  <a:cubicBezTo>
                    <a:pt x="44" y="84"/>
                    <a:pt x="44" y="84"/>
                    <a:pt x="41" y="80"/>
                  </a:cubicBezTo>
                  <a:cubicBezTo>
                    <a:pt x="39" y="78"/>
                    <a:pt x="38" y="77"/>
                    <a:pt x="36" y="75"/>
                  </a:cubicBezTo>
                  <a:cubicBezTo>
                    <a:pt x="32" y="70"/>
                    <a:pt x="30" y="66"/>
                    <a:pt x="30" y="65"/>
                  </a:cubicBezTo>
                  <a:cubicBezTo>
                    <a:pt x="30" y="64"/>
                    <a:pt x="32" y="61"/>
                    <a:pt x="33" y="61"/>
                  </a:cubicBezTo>
                  <a:cubicBezTo>
                    <a:pt x="34" y="61"/>
                    <a:pt x="38" y="62"/>
                    <a:pt x="44" y="65"/>
                  </a:cubicBezTo>
                  <a:cubicBezTo>
                    <a:pt x="46" y="66"/>
                    <a:pt x="48" y="67"/>
                    <a:pt x="49" y="67"/>
                  </a:cubicBezTo>
                  <a:cubicBezTo>
                    <a:pt x="54" y="70"/>
                    <a:pt x="55" y="70"/>
                    <a:pt x="56" y="70"/>
                  </a:cubicBezTo>
                  <a:cubicBezTo>
                    <a:pt x="57" y="70"/>
                    <a:pt x="58" y="69"/>
                    <a:pt x="60" y="67"/>
                  </a:cubicBezTo>
                  <a:cubicBezTo>
                    <a:pt x="61" y="66"/>
                    <a:pt x="61" y="66"/>
                    <a:pt x="61" y="66"/>
                  </a:cubicBezTo>
                  <a:cubicBezTo>
                    <a:pt x="61" y="66"/>
                    <a:pt x="61" y="66"/>
                    <a:pt x="61" y="66"/>
                  </a:cubicBezTo>
                  <a:cubicBezTo>
                    <a:pt x="63" y="64"/>
                    <a:pt x="64" y="62"/>
                    <a:pt x="64" y="61"/>
                  </a:cubicBezTo>
                  <a:cubicBezTo>
                    <a:pt x="64" y="60"/>
                    <a:pt x="64" y="60"/>
                    <a:pt x="62" y="55"/>
                  </a:cubicBezTo>
                  <a:cubicBezTo>
                    <a:pt x="61" y="54"/>
                    <a:pt x="60" y="51"/>
                    <a:pt x="59" y="49"/>
                  </a:cubicBezTo>
                  <a:cubicBezTo>
                    <a:pt x="56" y="43"/>
                    <a:pt x="54" y="40"/>
                    <a:pt x="54" y="39"/>
                  </a:cubicBezTo>
                  <a:cubicBezTo>
                    <a:pt x="55" y="37"/>
                    <a:pt x="57" y="35"/>
                    <a:pt x="59" y="35"/>
                  </a:cubicBezTo>
                  <a:cubicBezTo>
                    <a:pt x="59" y="35"/>
                    <a:pt x="63" y="37"/>
                    <a:pt x="68" y="41"/>
                  </a:cubicBezTo>
                  <a:cubicBezTo>
                    <a:pt x="70" y="43"/>
                    <a:pt x="71" y="44"/>
                    <a:pt x="73" y="45"/>
                  </a:cubicBezTo>
                  <a:cubicBezTo>
                    <a:pt x="77" y="48"/>
                    <a:pt x="78" y="49"/>
                    <a:pt x="79" y="49"/>
                  </a:cubicBezTo>
                  <a:cubicBezTo>
                    <a:pt x="80" y="49"/>
                    <a:pt x="81" y="49"/>
                    <a:pt x="84" y="47"/>
                  </a:cubicBezTo>
                  <a:cubicBezTo>
                    <a:pt x="85" y="47"/>
                    <a:pt x="85" y="47"/>
                    <a:pt x="85" y="47"/>
                  </a:cubicBezTo>
                  <a:cubicBezTo>
                    <a:pt x="85" y="46"/>
                    <a:pt x="85" y="46"/>
                    <a:pt x="85" y="46"/>
                  </a:cubicBezTo>
                  <a:cubicBezTo>
                    <a:pt x="88" y="44"/>
                    <a:pt x="88" y="43"/>
                    <a:pt x="89" y="42"/>
                  </a:cubicBezTo>
                  <a:cubicBezTo>
                    <a:pt x="89" y="42"/>
                    <a:pt x="89" y="42"/>
                    <a:pt x="89" y="42"/>
                  </a:cubicBezTo>
                  <a:cubicBezTo>
                    <a:pt x="89" y="42"/>
                    <a:pt x="89" y="42"/>
                    <a:pt x="89" y="42"/>
                  </a:cubicBezTo>
                  <a:cubicBezTo>
                    <a:pt x="89" y="41"/>
                    <a:pt x="88" y="39"/>
                    <a:pt x="88" y="36"/>
                  </a:cubicBezTo>
                  <a:cubicBezTo>
                    <a:pt x="87" y="34"/>
                    <a:pt x="87" y="32"/>
                    <a:pt x="86" y="29"/>
                  </a:cubicBezTo>
                  <a:cubicBezTo>
                    <a:pt x="85" y="24"/>
                    <a:pt x="84" y="20"/>
                    <a:pt x="84" y="18"/>
                  </a:cubicBezTo>
                  <a:cubicBezTo>
                    <a:pt x="84" y="18"/>
                    <a:pt x="84" y="18"/>
                    <a:pt x="84" y="18"/>
                  </a:cubicBezTo>
                  <a:cubicBezTo>
                    <a:pt x="85" y="17"/>
                    <a:pt x="88" y="15"/>
                    <a:pt x="89" y="15"/>
                  </a:cubicBezTo>
                  <a:cubicBezTo>
                    <a:pt x="90" y="16"/>
                    <a:pt x="93" y="19"/>
                    <a:pt x="97" y="24"/>
                  </a:cubicBezTo>
                  <a:cubicBezTo>
                    <a:pt x="99" y="26"/>
                    <a:pt x="100" y="27"/>
                    <a:pt x="101" y="29"/>
                  </a:cubicBezTo>
                  <a:cubicBezTo>
                    <a:pt x="104" y="33"/>
                    <a:pt x="105" y="34"/>
                    <a:pt x="106" y="34"/>
                  </a:cubicBezTo>
                  <a:cubicBezTo>
                    <a:pt x="107" y="34"/>
                    <a:pt x="108" y="34"/>
                    <a:pt x="111" y="33"/>
                  </a:cubicBezTo>
                  <a:cubicBezTo>
                    <a:pt x="113" y="33"/>
                    <a:pt x="113" y="33"/>
                    <a:pt x="113" y="33"/>
                  </a:cubicBezTo>
                  <a:cubicBezTo>
                    <a:pt x="113" y="32"/>
                    <a:pt x="113" y="32"/>
                    <a:pt x="113" y="32"/>
                  </a:cubicBezTo>
                  <a:cubicBezTo>
                    <a:pt x="115" y="32"/>
                    <a:pt x="116" y="31"/>
                    <a:pt x="117" y="30"/>
                  </a:cubicBezTo>
                  <a:cubicBezTo>
                    <a:pt x="117" y="29"/>
                    <a:pt x="117" y="28"/>
                    <a:pt x="117" y="25"/>
                  </a:cubicBezTo>
                  <a:cubicBezTo>
                    <a:pt x="117" y="22"/>
                    <a:pt x="117" y="22"/>
                    <a:pt x="117" y="22"/>
                  </a:cubicBezTo>
                  <a:cubicBezTo>
                    <a:pt x="117" y="20"/>
                    <a:pt x="117" y="18"/>
                    <a:pt x="117" y="16"/>
                  </a:cubicBezTo>
                  <a:cubicBezTo>
                    <a:pt x="117" y="10"/>
                    <a:pt x="118" y="6"/>
                    <a:pt x="118" y="5"/>
                  </a:cubicBezTo>
                  <a:cubicBezTo>
                    <a:pt x="119" y="4"/>
                    <a:pt x="123" y="3"/>
                    <a:pt x="124" y="4"/>
                  </a:cubicBezTo>
                  <a:cubicBezTo>
                    <a:pt x="125" y="4"/>
                    <a:pt x="127" y="8"/>
                    <a:pt x="129" y="14"/>
                  </a:cubicBezTo>
                  <a:cubicBezTo>
                    <a:pt x="130" y="16"/>
                    <a:pt x="131" y="18"/>
                    <a:pt x="132" y="19"/>
                  </a:cubicBezTo>
                  <a:cubicBezTo>
                    <a:pt x="134" y="24"/>
                    <a:pt x="135" y="25"/>
                    <a:pt x="136" y="25"/>
                  </a:cubicBezTo>
                  <a:cubicBezTo>
                    <a:pt x="136" y="26"/>
                    <a:pt x="138" y="26"/>
                    <a:pt x="141" y="26"/>
                  </a:cubicBezTo>
                  <a:cubicBezTo>
                    <a:pt x="141" y="26"/>
                    <a:pt x="141" y="26"/>
                    <a:pt x="141" y="26"/>
                  </a:cubicBezTo>
                  <a:cubicBezTo>
                    <a:pt x="142" y="25"/>
                    <a:pt x="142" y="25"/>
                    <a:pt x="142" y="25"/>
                  </a:cubicBezTo>
                  <a:cubicBezTo>
                    <a:pt x="146" y="25"/>
                    <a:pt x="147" y="24"/>
                    <a:pt x="147" y="24"/>
                  </a:cubicBezTo>
                  <a:cubicBezTo>
                    <a:pt x="148" y="23"/>
                    <a:pt x="148" y="22"/>
                    <a:pt x="149" y="18"/>
                  </a:cubicBezTo>
                  <a:cubicBezTo>
                    <a:pt x="150" y="16"/>
                    <a:pt x="150" y="14"/>
                    <a:pt x="151" y="11"/>
                  </a:cubicBezTo>
                  <a:cubicBezTo>
                    <a:pt x="152" y="5"/>
                    <a:pt x="154" y="1"/>
                    <a:pt x="154" y="0"/>
                  </a:cubicBezTo>
                  <a:cubicBezTo>
                    <a:pt x="155" y="0"/>
                    <a:pt x="159" y="0"/>
                    <a:pt x="160" y="0"/>
                  </a:cubicBezTo>
                  <a:cubicBezTo>
                    <a:pt x="161" y="1"/>
                    <a:pt x="162" y="5"/>
                    <a:pt x="163" y="11"/>
                  </a:cubicBezTo>
                  <a:cubicBezTo>
                    <a:pt x="164" y="13"/>
                    <a:pt x="164" y="15"/>
                    <a:pt x="165" y="17"/>
                  </a:cubicBezTo>
                  <a:cubicBezTo>
                    <a:pt x="166" y="23"/>
                    <a:pt x="166" y="23"/>
                    <a:pt x="167" y="24"/>
                  </a:cubicBezTo>
                  <a:cubicBezTo>
                    <a:pt x="167" y="25"/>
                    <a:pt x="168" y="25"/>
                    <a:pt x="172" y="25"/>
                  </a:cubicBezTo>
                  <a:cubicBezTo>
                    <a:pt x="172" y="26"/>
                    <a:pt x="172" y="26"/>
                    <a:pt x="172" y="26"/>
                  </a:cubicBezTo>
                  <a:cubicBezTo>
                    <a:pt x="173" y="26"/>
                    <a:pt x="173" y="26"/>
                    <a:pt x="173" y="26"/>
                  </a:cubicBezTo>
                  <a:cubicBezTo>
                    <a:pt x="176" y="26"/>
                    <a:pt x="178" y="26"/>
                    <a:pt x="178" y="25"/>
                  </a:cubicBezTo>
                  <a:cubicBezTo>
                    <a:pt x="179" y="25"/>
                    <a:pt x="179" y="24"/>
                    <a:pt x="182" y="20"/>
                  </a:cubicBezTo>
                  <a:cubicBezTo>
                    <a:pt x="182" y="18"/>
                    <a:pt x="183" y="16"/>
                    <a:pt x="185" y="14"/>
                  </a:cubicBezTo>
                  <a:cubicBezTo>
                    <a:pt x="188" y="8"/>
                    <a:pt x="190" y="5"/>
                    <a:pt x="190" y="4"/>
                  </a:cubicBezTo>
                  <a:cubicBezTo>
                    <a:pt x="192" y="4"/>
                    <a:pt x="195" y="4"/>
                    <a:pt x="196" y="5"/>
                  </a:cubicBezTo>
                  <a:cubicBezTo>
                    <a:pt x="196" y="6"/>
                    <a:pt x="197" y="9"/>
                    <a:pt x="197" y="15"/>
                  </a:cubicBezTo>
                  <a:cubicBezTo>
                    <a:pt x="197" y="15"/>
                    <a:pt x="197" y="16"/>
                    <a:pt x="197" y="17"/>
                  </a:cubicBezTo>
                  <a:cubicBezTo>
                    <a:pt x="197" y="19"/>
                    <a:pt x="197" y="21"/>
                    <a:pt x="197" y="23"/>
                  </a:cubicBezTo>
                  <a:cubicBezTo>
                    <a:pt x="197" y="24"/>
                    <a:pt x="196" y="26"/>
                    <a:pt x="196" y="27"/>
                  </a:cubicBezTo>
                  <a:cubicBezTo>
                    <a:pt x="196" y="29"/>
                    <a:pt x="197" y="29"/>
                    <a:pt x="197" y="30"/>
                  </a:cubicBezTo>
                  <a:cubicBezTo>
                    <a:pt x="197" y="31"/>
                    <a:pt x="198" y="31"/>
                    <a:pt x="202" y="32"/>
                  </a:cubicBezTo>
                  <a:cubicBezTo>
                    <a:pt x="203" y="34"/>
                    <a:pt x="203" y="34"/>
                    <a:pt x="203" y="34"/>
                  </a:cubicBezTo>
                  <a:cubicBezTo>
                    <a:pt x="203" y="33"/>
                    <a:pt x="203" y="33"/>
                    <a:pt x="203" y="33"/>
                  </a:cubicBezTo>
                  <a:cubicBezTo>
                    <a:pt x="206" y="34"/>
                    <a:pt x="207" y="34"/>
                    <a:pt x="208" y="34"/>
                  </a:cubicBezTo>
                  <a:cubicBezTo>
                    <a:pt x="209" y="33"/>
                    <a:pt x="209" y="33"/>
                    <a:pt x="212" y="29"/>
                  </a:cubicBezTo>
                  <a:cubicBezTo>
                    <a:pt x="214" y="28"/>
                    <a:pt x="215" y="26"/>
                    <a:pt x="217" y="24"/>
                  </a:cubicBezTo>
                  <a:cubicBezTo>
                    <a:pt x="221" y="19"/>
                    <a:pt x="224" y="16"/>
                    <a:pt x="225" y="16"/>
                  </a:cubicBezTo>
                  <a:cubicBezTo>
                    <a:pt x="226" y="16"/>
                    <a:pt x="229" y="17"/>
                    <a:pt x="230" y="18"/>
                  </a:cubicBezTo>
                  <a:cubicBezTo>
                    <a:pt x="230" y="20"/>
                    <a:pt x="229" y="24"/>
                    <a:pt x="228" y="30"/>
                  </a:cubicBezTo>
                  <a:cubicBezTo>
                    <a:pt x="227" y="32"/>
                    <a:pt x="227" y="34"/>
                    <a:pt x="226" y="36"/>
                  </a:cubicBezTo>
                  <a:cubicBezTo>
                    <a:pt x="225" y="39"/>
                    <a:pt x="225" y="41"/>
                    <a:pt x="225" y="42"/>
                  </a:cubicBezTo>
                  <a:cubicBezTo>
                    <a:pt x="225" y="42"/>
                    <a:pt x="225" y="42"/>
                    <a:pt x="225" y="42"/>
                  </a:cubicBezTo>
                  <a:cubicBezTo>
                    <a:pt x="225" y="43"/>
                    <a:pt x="225" y="43"/>
                    <a:pt x="225" y="43"/>
                  </a:cubicBezTo>
                  <a:cubicBezTo>
                    <a:pt x="225" y="43"/>
                    <a:pt x="226" y="44"/>
                    <a:pt x="229" y="46"/>
                  </a:cubicBezTo>
                  <a:cubicBezTo>
                    <a:pt x="230" y="47"/>
                    <a:pt x="230" y="47"/>
                    <a:pt x="230" y="47"/>
                  </a:cubicBezTo>
                  <a:cubicBezTo>
                    <a:pt x="230" y="47"/>
                    <a:pt x="230" y="47"/>
                    <a:pt x="230" y="47"/>
                  </a:cubicBezTo>
                  <a:cubicBezTo>
                    <a:pt x="233" y="49"/>
                    <a:pt x="234" y="49"/>
                    <a:pt x="235" y="49"/>
                  </a:cubicBezTo>
                  <a:cubicBezTo>
                    <a:pt x="236" y="49"/>
                    <a:pt x="237" y="48"/>
                    <a:pt x="240" y="45"/>
                  </a:cubicBezTo>
                  <a:cubicBezTo>
                    <a:pt x="242" y="44"/>
                    <a:pt x="244" y="43"/>
                    <a:pt x="246" y="41"/>
                  </a:cubicBezTo>
                  <a:cubicBezTo>
                    <a:pt x="251" y="38"/>
                    <a:pt x="255" y="36"/>
                    <a:pt x="256" y="35"/>
                  </a:cubicBezTo>
                  <a:cubicBezTo>
                    <a:pt x="257" y="36"/>
                    <a:pt x="260" y="38"/>
                    <a:pt x="260" y="39"/>
                  </a:cubicBezTo>
                  <a:cubicBezTo>
                    <a:pt x="260" y="40"/>
                    <a:pt x="258" y="44"/>
                    <a:pt x="255" y="49"/>
                  </a:cubicBezTo>
                  <a:cubicBezTo>
                    <a:pt x="254" y="51"/>
                    <a:pt x="253" y="53"/>
                    <a:pt x="253" y="55"/>
                  </a:cubicBezTo>
                  <a:cubicBezTo>
                    <a:pt x="250" y="59"/>
                    <a:pt x="250" y="60"/>
                    <a:pt x="250" y="61"/>
                  </a:cubicBezTo>
                  <a:cubicBezTo>
                    <a:pt x="250" y="61"/>
                    <a:pt x="250" y="61"/>
                    <a:pt x="250" y="61"/>
                  </a:cubicBezTo>
                  <a:cubicBezTo>
                    <a:pt x="250" y="61"/>
                    <a:pt x="250" y="61"/>
                    <a:pt x="250" y="61"/>
                  </a:cubicBezTo>
                  <a:cubicBezTo>
                    <a:pt x="250" y="62"/>
                    <a:pt x="251" y="64"/>
                    <a:pt x="253" y="66"/>
                  </a:cubicBezTo>
                  <a:cubicBezTo>
                    <a:pt x="253" y="68"/>
                    <a:pt x="253" y="68"/>
                    <a:pt x="253" y="68"/>
                  </a:cubicBezTo>
                  <a:cubicBezTo>
                    <a:pt x="254" y="67"/>
                    <a:pt x="254" y="67"/>
                    <a:pt x="254" y="67"/>
                  </a:cubicBezTo>
                  <a:cubicBezTo>
                    <a:pt x="256" y="69"/>
                    <a:pt x="257" y="70"/>
                    <a:pt x="258" y="70"/>
                  </a:cubicBezTo>
                  <a:cubicBezTo>
                    <a:pt x="259" y="70"/>
                    <a:pt x="259" y="70"/>
                    <a:pt x="264" y="68"/>
                  </a:cubicBezTo>
                  <a:cubicBezTo>
                    <a:pt x="266" y="67"/>
                    <a:pt x="268" y="66"/>
                    <a:pt x="270" y="65"/>
                  </a:cubicBezTo>
                  <a:cubicBezTo>
                    <a:pt x="276" y="63"/>
                    <a:pt x="280" y="61"/>
                    <a:pt x="281" y="61"/>
                  </a:cubicBezTo>
                  <a:cubicBezTo>
                    <a:pt x="282" y="62"/>
                    <a:pt x="284" y="65"/>
                    <a:pt x="285" y="66"/>
                  </a:cubicBezTo>
                  <a:cubicBezTo>
                    <a:pt x="284" y="67"/>
                    <a:pt x="282" y="70"/>
                    <a:pt x="278" y="75"/>
                  </a:cubicBezTo>
                  <a:cubicBezTo>
                    <a:pt x="276" y="77"/>
                    <a:pt x="275" y="78"/>
                    <a:pt x="274" y="80"/>
                  </a:cubicBezTo>
                  <a:cubicBezTo>
                    <a:pt x="270" y="84"/>
                    <a:pt x="269" y="84"/>
                    <a:pt x="269" y="85"/>
                  </a:cubicBezTo>
                  <a:cubicBezTo>
                    <a:pt x="269" y="86"/>
                    <a:pt x="269" y="86"/>
                    <a:pt x="269" y="86"/>
                  </a:cubicBezTo>
                  <a:cubicBezTo>
                    <a:pt x="269" y="87"/>
                    <a:pt x="270" y="88"/>
                    <a:pt x="271" y="90"/>
                  </a:cubicBezTo>
                  <a:cubicBezTo>
                    <a:pt x="271" y="92"/>
                    <a:pt x="271" y="92"/>
                    <a:pt x="271" y="92"/>
                  </a:cubicBezTo>
                  <a:cubicBezTo>
                    <a:pt x="272" y="92"/>
                    <a:pt x="272" y="92"/>
                    <a:pt x="272" y="92"/>
                  </a:cubicBezTo>
                  <a:cubicBezTo>
                    <a:pt x="274" y="95"/>
                    <a:pt x="275" y="95"/>
                    <a:pt x="275" y="96"/>
                  </a:cubicBezTo>
                  <a:cubicBezTo>
                    <a:pt x="276" y="96"/>
                    <a:pt x="277" y="96"/>
                    <a:pt x="282" y="95"/>
                  </a:cubicBezTo>
                  <a:cubicBezTo>
                    <a:pt x="284" y="94"/>
                    <a:pt x="286" y="94"/>
                    <a:pt x="288" y="94"/>
                  </a:cubicBezTo>
                  <a:cubicBezTo>
                    <a:pt x="295" y="93"/>
                    <a:pt x="299" y="92"/>
                    <a:pt x="300" y="92"/>
                  </a:cubicBezTo>
                  <a:cubicBezTo>
                    <a:pt x="301" y="93"/>
                    <a:pt x="302" y="96"/>
                    <a:pt x="302" y="98"/>
                  </a:cubicBezTo>
                  <a:cubicBezTo>
                    <a:pt x="302" y="98"/>
                    <a:pt x="302" y="98"/>
                    <a:pt x="302" y="98"/>
                  </a:cubicBezTo>
                  <a:cubicBezTo>
                    <a:pt x="301" y="99"/>
                    <a:pt x="298" y="101"/>
                    <a:pt x="293" y="105"/>
                  </a:cubicBezTo>
                  <a:cubicBezTo>
                    <a:pt x="292" y="106"/>
                    <a:pt x="290" y="108"/>
                    <a:pt x="288" y="109"/>
                  </a:cubicBezTo>
                  <a:cubicBezTo>
                    <a:pt x="284" y="112"/>
                    <a:pt x="283" y="112"/>
                    <a:pt x="283" y="113"/>
                  </a:cubicBezTo>
                  <a:cubicBezTo>
                    <a:pt x="283" y="113"/>
                    <a:pt x="283" y="114"/>
                    <a:pt x="283" y="114"/>
                  </a:cubicBezTo>
                  <a:cubicBezTo>
                    <a:pt x="283" y="115"/>
                    <a:pt x="283" y="117"/>
                    <a:pt x="284" y="118"/>
                  </a:cubicBezTo>
                  <a:cubicBezTo>
                    <a:pt x="283" y="120"/>
                    <a:pt x="283" y="120"/>
                    <a:pt x="283" y="120"/>
                  </a:cubicBezTo>
                  <a:cubicBezTo>
                    <a:pt x="284" y="120"/>
                    <a:pt x="284" y="120"/>
                    <a:pt x="284" y="120"/>
                  </a:cubicBezTo>
                  <a:cubicBezTo>
                    <a:pt x="285" y="123"/>
                    <a:pt x="286" y="124"/>
                    <a:pt x="286" y="124"/>
                  </a:cubicBezTo>
                  <a:cubicBezTo>
                    <a:pt x="287" y="125"/>
                    <a:pt x="288" y="125"/>
                    <a:pt x="293" y="125"/>
                  </a:cubicBezTo>
                  <a:cubicBezTo>
                    <a:pt x="295" y="125"/>
                    <a:pt x="297" y="125"/>
                    <a:pt x="299" y="126"/>
                  </a:cubicBezTo>
                  <a:cubicBezTo>
                    <a:pt x="306" y="126"/>
                    <a:pt x="310" y="127"/>
                    <a:pt x="311" y="127"/>
                  </a:cubicBezTo>
                  <a:cubicBezTo>
                    <a:pt x="311" y="128"/>
                    <a:pt x="312" y="130"/>
                    <a:pt x="312" y="132"/>
                  </a:cubicBezTo>
                  <a:cubicBezTo>
                    <a:pt x="312" y="132"/>
                    <a:pt x="312" y="133"/>
                    <a:pt x="312" y="133"/>
                  </a:cubicBezTo>
                  <a:cubicBezTo>
                    <a:pt x="311" y="134"/>
                    <a:pt x="307" y="135"/>
                    <a:pt x="301" y="138"/>
                  </a:cubicBezTo>
                  <a:cubicBezTo>
                    <a:pt x="300" y="139"/>
                    <a:pt x="298" y="139"/>
                    <a:pt x="296" y="140"/>
                  </a:cubicBezTo>
                  <a:cubicBezTo>
                    <a:pt x="291" y="142"/>
                    <a:pt x="290" y="143"/>
                    <a:pt x="289" y="143"/>
                  </a:cubicBezTo>
                  <a:cubicBezTo>
                    <a:pt x="289" y="144"/>
                    <a:pt x="289" y="145"/>
                    <a:pt x="289" y="146"/>
                  </a:cubicBezTo>
                  <a:cubicBezTo>
                    <a:pt x="289" y="147"/>
                    <a:pt x="289" y="148"/>
                    <a:pt x="289" y="149"/>
                  </a:cubicBezTo>
                  <a:cubicBezTo>
                    <a:pt x="288" y="150"/>
                    <a:pt x="288" y="150"/>
                    <a:pt x="288" y="150"/>
                  </a:cubicBezTo>
                  <a:cubicBezTo>
                    <a:pt x="289" y="151"/>
                    <a:pt x="289" y="151"/>
                    <a:pt x="289" y="151"/>
                  </a:cubicBezTo>
                  <a:cubicBezTo>
                    <a:pt x="289" y="153"/>
                    <a:pt x="289" y="154"/>
                    <a:pt x="290" y="155"/>
                  </a:cubicBezTo>
                  <a:cubicBezTo>
                    <a:pt x="291" y="156"/>
                    <a:pt x="292" y="156"/>
                    <a:pt x="296" y="157"/>
                  </a:cubicBezTo>
                  <a:cubicBezTo>
                    <a:pt x="298" y="158"/>
                    <a:pt x="301" y="159"/>
                    <a:pt x="303" y="159"/>
                  </a:cubicBezTo>
                  <a:cubicBezTo>
                    <a:pt x="309" y="161"/>
                    <a:pt x="313" y="163"/>
                    <a:pt x="314" y="163"/>
                  </a:cubicBezTo>
                  <a:cubicBezTo>
                    <a:pt x="314" y="164"/>
                    <a:pt x="314" y="165"/>
                    <a:pt x="314" y="166"/>
                  </a:cubicBezTo>
                  <a:cubicBezTo>
                    <a:pt x="314" y="168"/>
                    <a:pt x="314" y="169"/>
                    <a:pt x="313" y="169"/>
                  </a:cubicBezTo>
                  <a:cubicBezTo>
                    <a:pt x="312" y="170"/>
                    <a:pt x="308" y="171"/>
                    <a:pt x="302" y="172"/>
                  </a:cubicBezTo>
                  <a:cubicBezTo>
                    <a:pt x="300" y="172"/>
                    <a:pt x="298" y="172"/>
                    <a:pt x="296" y="173"/>
                  </a:cubicBezTo>
                  <a:cubicBezTo>
                    <a:pt x="290" y="174"/>
                    <a:pt x="290" y="174"/>
                    <a:pt x="289" y="174"/>
                  </a:cubicBezTo>
                  <a:cubicBezTo>
                    <a:pt x="288" y="175"/>
                    <a:pt x="288" y="176"/>
                    <a:pt x="287" y="179"/>
                  </a:cubicBezTo>
                  <a:cubicBezTo>
                    <a:pt x="287" y="179"/>
                    <a:pt x="287" y="179"/>
                    <a:pt x="287" y="179"/>
                  </a:cubicBezTo>
                  <a:cubicBezTo>
                    <a:pt x="287" y="180"/>
                    <a:pt x="287" y="180"/>
                    <a:pt x="287" y="180"/>
                  </a:cubicBezTo>
                  <a:cubicBezTo>
                    <a:pt x="287" y="182"/>
                    <a:pt x="287" y="183"/>
                    <a:pt x="287" y="184"/>
                  </a:cubicBezTo>
                  <a:cubicBezTo>
                    <a:pt x="287" y="185"/>
                    <a:pt x="287" y="185"/>
                    <a:pt x="287" y="186"/>
                  </a:cubicBezTo>
                  <a:cubicBezTo>
                    <a:pt x="288" y="187"/>
                    <a:pt x="288" y="187"/>
                    <a:pt x="292" y="189"/>
                  </a:cubicBezTo>
                  <a:cubicBezTo>
                    <a:pt x="294" y="190"/>
                    <a:pt x="296" y="192"/>
                    <a:pt x="298" y="193"/>
                  </a:cubicBezTo>
                  <a:cubicBezTo>
                    <a:pt x="304" y="196"/>
                    <a:pt x="307" y="199"/>
                    <a:pt x="308" y="199"/>
                  </a:cubicBezTo>
                  <a:cubicBezTo>
                    <a:pt x="308" y="199"/>
                    <a:pt x="308" y="200"/>
                    <a:pt x="308" y="200"/>
                  </a:cubicBezTo>
                  <a:cubicBezTo>
                    <a:pt x="308" y="202"/>
                    <a:pt x="307" y="204"/>
                    <a:pt x="306" y="205"/>
                  </a:cubicBezTo>
                  <a:cubicBezTo>
                    <a:pt x="305" y="205"/>
                    <a:pt x="301" y="205"/>
                    <a:pt x="295" y="205"/>
                  </a:cubicBezTo>
                  <a:cubicBezTo>
                    <a:pt x="293" y="205"/>
                    <a:pt x="290" y="204"/>
                    <a:pt x="289" y="204"/>
                  </a:cubicBezTo>
                  <a:cubicBezTo>
                    <a:pt x="283" y="204"/>
                    <a:pt x="282" y="204"/>
                    <a:pt x="281" y="204"/>
                  </a:cubicBezTo>
                  <a:cubicBezTo>
                    <a:pt x="281" y="205"/>
                    <a:pt x="280" y="206"/>
                    <a:pt x="279" y="209"/>
                  </a:cubicBezTo>
                  <a:cubicBezTo>
                    <a:pt x="278" y="209"/>
                    <a:pt x="278" y="209"/>
                    <a:pt x="278" y="209"/>
                  </a:cubicBezTo>
                  <a:cubicBezTo>
                    <a:pt x="278" y="210"/>
                    <a:pt x="278" y="210"/>
                    <a:pt x="278" y="210"/>
                  </a:cubicBezTo>
                  <a:cubicBezTo>
                    <a:pt x="277" y="212"/>
                    <a:pt x="277" y="213"/>
                    <a:pt x="277" y="214"/>
                  </a:cubicBezTo>
                  <a:cubicBezTo>
                    <a:pt x="277" y="215"/>
                    <a:pt x="277" y="215"/>
                    <a:pt x="277" y="215"/>
                  </a:cubicBezTo>
                  <a:cubicBezTo>
                    <a:pt x="277" y="216"/>
                    <a:pt x="278" y="217"/>
                    <a:pt x="281" y="220"/>
                  </a:cubicBezTo>
                  <a:cubicBezTo>
                    <a:pt x="283" y="221"/>
                    <a:pt x="285" y="223"/>
                    <a:pt x="286" y="225"/>
                  </a:cubicBezTo>
                  <a:cubicBezTo>
                    <a:pt x="291" y="229"/>
                    <a:pt x="293" y="232"/>
                    <a:pt x="294" y="233"/>
                  </a:cubicBezTo>
                  <a:cubicBezTo>
                    <a:pt x="294" y="234"/>
                    <a:pt x="292" y="238"/>
                    <a:pt x="291" y="238"/>
                  </a:cubicBezTo>
                  <a:cubicBezTo>
                    <a:pt x="290" y="238"/>
                    <a:pt x="286" y="237"/>
                    <a:pt x="280" y="235"/>
                  </a:cubicBezTo>
                  <a:cubicBezTo>
                    <a:pt x="278" y="235"/>
                    <a:pt x="276" y="234"/>
                    <a:pt x="274" y="233"/>
                  </a:cubicBezTo>
                  <a:cubicBezTo>
                    <a:pt x="269" y="232"/>
                    <a:pt x="268" y="231"/>
                    <a:pt x="267" y="232"/>
                  </a:cubicBezTo>
                  <a:cubicBezTo>
                    <a:pt x="266" y="232"/>
                    <a:pt x="265" y="233"/>
                    <a:pt x="263" y="236"/>
                  </a:cubicBezTo>
                  <a:cubicBezTo>
                    <a:pt x="263" y="236"/>
                    <a:pt x="263" y="236"/>
                    <a:pt x="263" y="236"/>
                  </a:cubicBezTo>
                  <a:cubicBezTo>
                    <a:pt x="263" y="236"/>
                    <a:pt x="263" y="236"/>
                    <a:pt x="263" y="236"/>
                  </a:cubicBezTo>
                  <a:cubicBezTo>
                    <a:pt x="260" y="239"/>
                    <a:pt x="260" y="241"/>
                    <a:pt x="260" y="241"/>
                  </a:cubicBezTo>
                  <a:cubicBezTo>
                    <a:pt x="260" y="241"/>
                    <a:pt x="260" y="241"/>
                    <a:pt x="260" y="241"/>
                  </a:cubicBezTo>
                  <a:cubicBezTo>
                    <a:pt x="260" y="242"/>
                    <a:pt x="261" y="243"/>
                    <a:pt x="263" y="247"/>
                  </a:cubicBezTo>
                  <a:cubicBezTo>
                    <a:pt x="265" y="249"/>
                    <a:pt x="266" y="251"/>
                    <a:pt x="267" y="253"/>
                  </a:cubicBezTo>
                  <a:cubicBezTo>
                    <a:pt x="270" y="258"/>
                    <a:pt x="272" y="262"/>
                    <a:pt x="273" y="263"/>
                  </a:cubicBezTo>
                  <a:cubicBezTo>
                    <a:pt x="272" y="264"/>
                    <a:pt x="270" y="267"/>
                    <a:pt x="269" y="267"/>
                  </a:cubicBezTo>
                  <a:cubicBezTo>
                    <a:pt x="268" y="267"/>
                    <a:pt x="264" y="265"/>
                    <a:pt x="259" y="262"/>
                  </a:cubicBezTo>
                  <a:cubicBezTo>
                    <a:pt x="257" y="260"/>
                    <a:pt x="255" y="259"/>
                    <a:pt x="253" y="258"/>
                  </a:cubicBezTo>
                  <a:cubicBezTo>
                    <a:pt x="249" y="255"/>
                    <a:pt x="248" y="255"/>
                    <a:pt x="247" y="255"/>
                  </a:cubicBezTo>
                  <a:cubicBezTo>
                    <a:pt x="246" y="255"/>
                    <a:pt x="245" y="256"/>
                    <a:pt x="242" y="258"/>
                  </a:cubicBezTo>
                  <a:cubicBezTo>
                    <a:pt x="241" y="258"/>
                    <a:pt x="241" y="258"/>
                    <a:pt x="241" y="258"/>
                  </a:cubicBezTo>
                  <a:cubicBezTo>
                    <a:pt x="241" y="259"/>
                    <a:pt x="241" y="259"/>
                    <a:pt x="241" y="259"/>
                  </a:cubicBezTo>
                  <a:cubicBezTo>
                    <a:pt x="239" y="261"/>
                    <a:pt x="238" y="262"/>
                    <a:pt x="238" y="263"/>
                  </a:cubicBezTo>
                  <a:cubicBezTo>
                    <a:pt x="238" y="263"/>
                    <a:pt x="238" y="263"/>
                    <a:pt x="238" y="263"/>
                  </a:cubicBezTo>
                  <a:cubicBezTo>
                    <a:pt x="238" y="263"/>
                    <a:pt x="238" y="263"/>
                    <a:pt x="238" y="263"/>
                  </a:cubicBezTo>
                  <a:cubicBezTo>
                    <a:pt x="238" y="264"/>
                    <a:pt x="238" y="265"/>
                    <a:pt x="240" y="269"/>
                  </a:cubicBezTo>
                  <a:cubicBezTo>
                    <a:pt x="241" y="271"/>
                    <a:pt x="241" y="273"/>
                    <a:pt x="242" y="275"/>
                  </a:cubicBezTo>
                  <a:cubicBezTo>
                    <a:pt x="244" y="281"/>
                    <a:pt x="245" y="285"/>
                    <a:pt x="245" y="287"/>
                  </a:cubicBezTo>
                  <a:cubicBezTo>
                    <a:pt x="245" y="288"/>
                    <a:pt x="242" y="290"/>
                    <a:pt x="240" y="290"/>
                  </a:cubicBezTo>
                  <a:cubicBezTo>
                    <a:pt x="239" y="289"/>
                    <a:pt x="236" y="287"/>
                    <a:pt x="232" y="282"/>
                  </a:cubicBezTo>
                  <a:cubicBezTo>
                    <a:pt x="230" y="281"/>
                    <a:pt x="229" y="279"/>
                    <a:pt x="227" y="278"/>
                  </a:cubicBezTo>
                  <a:cubicBezTo>
                    <a:pt x="223" y="274"/>
                    <a:pt x="223" y="273"/>
                    <a:pt x="222" y="273"/>
                  </a:cubicBezTo>
                  <a:cubicBezTo>
                    <a:pt x="221" y="273"/>
                    <a:pt x="220" y="273"/>
                    <a:pt x="217" y="275"/>
                  </a:cubicBezTo>
                  <a:cubicBezTo>
                    <a:pt x="215" y="275"/>
                    <a:pt x="215" y="275"/>
                    <a:pt x="215" y="275"/>
                  </a:cubicBezTo>
                  <a:cubicBezTo>
                    <a:pt x="215" y="276"/>
                    <a:pt x="215" y="276"/>
                    <a:pt x="215" y="276"/>
                  </a:cubicBezTo>
                  <a:cubicBezTo>
                    <a:pt x="213" y="277"/>
                    <a:pt x="212" y="278"/>
                    <a:pt x="211" y="279"/>
                  </a:cubicBezTo>
                  <a:cubicBezTo>
                    <a:pt x="211" y="279"/>
                    <a:pt x="211" y="279"/>
                    <a:pt x="211" y="280"/>
                  </a:cubicBezTo>
                  <a:cubicBezTo>
                    <a:pt x="211" y="281"/>
                    <a:pt x="211" y="283"/>
                    <a:pt x="212" y="285"/>
                  </a:cubicBezTo>
                  <a:cubicBezTo>
                    <a:pt x="212" y="287"/>
                    <a:pt x="212" y="289"/>
                    <a:pt x="212" y="292"/>
                  </a:cubicBezTo>
                  <a:cubicBezTo>
                    <a:pt x="213" y="296"/>
                    <a:pt x="213" y="299"/>
                    <a:pt x="213" y="302"/>
                  </a:cubicBezTo>
                  <a:cubicBezTo>
                    <a:pt x="213" y="303"/>
                    <a:pt x="213" y="303"/>
                    <a:pt x="213" y="303"/>
                  </a:cubicBezTo>
                  <a:cubicBezTo>
                    <a:pt x="212" y="304"/>
                    <a:pt x="209" y="306"/>
                    <a:pt x="208" y="305"/>
                  </a:cubicBezTo>
                  <a:cubicBezTo>
                    <a:pt x="207" y="305"/>
                    <a:pt x="204" y="302"/>
                    <a:pt x="201" y="296"/>
                  </a:cubicBezTo>
                  <a:cubicBezTo>
                    <a:pt x="200" y="294"/>
                    <a:pt x="199" y="292"/>
                    <a:pt x="198" y="291"/>
                  </a:cubicBezTo>
                  <a:cubicBezTo>
                    <a:pt x="195" y="286"/>
                    <a:pt x="194" y="285"/>
                    <a:pt x="193" y="285"/>
                  </a:cubicBezTo>
                  <a:cubicBezTo>
                    <a:pt x="193" y="285"/>
                    <a:pt x="191" y="285"/>
                    <a:pt x="188" y="286"/>
                  </a:cubicBezTo>
                  <a:cubicBezTo>
                    <a:pt x="186" y="285"/>
                    <a:pt x="186" y="285"/>
                    <a:pt x="186" y="285"/>
                  </a:cubicBezTo>
                  <a:cubicBezTo>
                    <a:pt x="186" y="286"/>
                    <a:pt x="186" y="286"/>
                    <a:pt x="186" y="286"/>
                  </a:cubicBezTo>
                  <a:cubicBezTo>
                    <a:pt x="184" y="286"/>
                    <a:pt x="182" y="287"/>
                    <a:pt x="182" y="288"/>
                  </a:cubicBezTo>
                  <a:cubicBezTo>
                    <a:pt x="181" y="289"/>
                    <a:pt x="181" y="289"/>
                    <a:pt x="181" y="294"/>
                  </a:cubicBezTo>
                  <a:cubicBezTo>
                    <a:pt x="180" y="296"/>
                    <a:pt x="180" y="299"/>
                    <a:pt x="180" y="301"/>
                  </a:cubicBezTo>
                  <a:cubicBezTo>
                    <a:pt x="179" y="307"/>
                    <a:pt x="178" y="311"/>
                    <a:pt x="178" y="312"/>
                  </a:cubicBezTo>
                  <a:cubicBezTo>
                    <a:pt x="177" y="313"/>
                    <a:pt x="173" y="314"/>
                    <a:pt x="172" y="313"/>
                  </a:cubicBezTo>
                  <a:cubicBezTo>
                    <a:pt x="171" y="312"/>
                    <a:pt x="170" y="309"/>
                    <a:pt x="168" y="302"/>
                  </a:cubicBezTo>
                  <a:cubicBezTo>
                    <a:pt x="167" y="300"/>
                    <a:pt x="166" y="298"/>
                    <a:pt x="166" y="297"/>
                  </a:cubicBezTo>
                  <a:cubicBezTo>
                    <a:pt x="164" y="291"/>
                    <a:pt x="164" y="291"/>
                    <a:pt x="163" y="290"/>
                  </a:cubicBezTo>
                  <a:cubicBezTo>
                    <a:pt x="162" y="290"/>
                    <a:pt x="161" y="289"/>
                    <a:pt x="158" y="289"/>
                  </a:cubicBezTo>
                  <a:cubicBezTo>
                    <a:pt x="157" y="289"/>
                    <a:pt x="157" y="289"/>
                    <a:pt x="157" y="289"/>
                  </a:cubicBezTo>
                  <a:cubicBezTo>
                    <a:pt x="156" y="289"/>
                    <a:pt x="156" y="289"/>
                    <a:pt x="156" y="289"/>
                  </a:cubicBezTo>
                  <a:cubicBezTo>
                    <a:pt x="153" y="289"/>
                    <a:pt x="152" y="290"/>
                    <a:pt x="151" y="290"/>
                  </a:cubicBezTo>
                  <a:cubicBezTo>
                    <a:pt x="150" y="291"/>
                    <a:pt x="150" y="292"/>
                    <a:pt x="148" y="296"/>
                  </a:cubicBezTo>
                  <a:cubicBezTo>
                    <a:pt x="148" y="298"/>
                    <a:pt x="147" y="300"/>
                    <a:pt x="146" y="302"/>
                  </a:cubicBezTo>
                  <a:cubicBezTo>
                    <a:pt x="144" y="308"/>
                    <a:pt x="142" y="312"/>
                    <a:pt x="141" y="313"/>
                  </a:cubicBezTo>
                  <a:cubicBezTo>
                    <a:pt x="140" y="313"/>
                    <a:pt x="136" y="313"/>
                    <a:pt x="136" y="312"/>
                  </a:cubicBezTo>
                  <a:cubicBezTo>
                    <a:pt x="135" y="311"/>
                    <a:pt x="134" y="307"/>
                    <a:pt x="134" y="301"/>
                  </a:cubicBezTo>
                  <a:cubicBezTo>
                    <a:pt x="133" y="299"/>
                    <a:pt x="133" y="297"/>
                    <a:pt x="133" y="295"/>
                  </a:cubicBezTo>
                  <a:cubicBezTo>
                    <a:pt x="133" y="289"/>
                    <a:pt x="132" y="289"/>
                    <a:pt x="132" y="288"/>
                  </a:cubicBezTo>
                  <a:cubicBezTo>
                    <a:pt x="131" y="287"/>
                    <a:pt x="130" y="286"/>
                    <a:pt x="127" y="286"/>
                  </a:cubicBezTo>
                  <a:cubicBezTo>
                    <a:pt x="126" y="285"/>
                    <a:pt x="126" y="285"/>
                    <a:pt x="126" y="285"/>
                  </a:cubicBezTo>
                  <a:cubicBezTo>
                    <a:pt x="126" y="286"/>
                    <a:pt x="126" y="286"/>
                    <a:pt x="126" y="286"/>
                  </a:cubicBezTo>
                  <a:cubicBezTo>
                    <a:pt x="122" y="284"/>
                    <a:pt x="121" y="285"/>
                    <a:pt x="120" y="285"/>
                  </a:cubicBezTo>
                  <a:cubicBezTo>
                    <a:pt x="120" y="286"/>
                    <a:pt x="119" y="286"/>
                    <a:pt x="117" y="290"/>
                  </a:cubicBezTo>
                  <a:cubicBezTo>
                    <a:pt x="115" y="292"/>
                    <a:pt x="114" y="294"/>
                    <a:pt x="113" y="296"/>
                  </a:cubicBezTo>
                  <a:cubicBezTo>
                    <a:pt x="109" y="301"/>
                    <a:pt x="107" y="304"/>
                    <a:pt x="106" y="305"/>
                  </a:cubicBezTo>
                  <a:cubicBezTo>
                    <a:pt x="104" y="305"/>
                    <a:pt x="101" y="304"/>
                    <a:pt x="100" y="303"/>
                  </a:cubicBezTo>
                  <a:cubicBezTo>
                    <a:pt x="100" y="303"/>
                    <a:pt x="100" y="303"/>
                    <a:pt x="100" y="302"/>
                  </a:cubicBezTo>
                  <a:cubicBezTo>
                    <a:pt x="100" y="302"/>
                    <a:pt x="100" y="302"/>
                    <a:pt x="100" y="302"/>
                  </a:cubicBezTo>
                  <a:cubicBezTo>
                    <a:pt x="100" y="300"/>
                    <a:pt x="101" y="296"/>
                    <a:pt x="101" y="292"/>
                  </a:cubicBezTo>
                  <a:cubicBezTo>
                    <a:pt x="101" y="290"/>
                    <a:pt x="102" y="288"/>
                    <a:pt x="102" y="286"/>
                  </a:cubicBezTo>
                  <a:cubicBezTo>
                    <a:pt x="102" y="283"/>
                    <a:pt x="103" y="281"/>
                    <a:pt x="103" y="280"/>
                  </a:cubicBezTo>
                  <a:cubicBezTo>
                    <a:pt x="103" y="279"/>
                    <a:pt x="103" y="279"/>
                    <a:pt x="102" y="279"/>
                  </a:cubicBezTo>
                  <a:cubicBezTo>
                    <a:pt x="102" y="278"/>
                    <a:pt x="101" y="277"/>
                    <a:pt x="98" y="276"/>
                  </a:cubicBezTo>
                  <a:cubicBezTo>
                    <a:pt x="97" y="274"/>
                    <a:pt x="97" y="274"/>
                    <a:pt x="97" y="274"/>
                  </a:cubicBezTo>
                  <a:cubicBezTo>
                    <a:pt x="96" y="275"/>
                    <a:pt x="96" y="275"/>
                    <a:pt x="96" y="275"/>
                  </a:cubicBezTo>
                  <a:cubicBezTo>
                    <a:pt x="94" y="273"/>
                    <a:pt x="93" y="273"/>
                    <a:pt x="92" y="273"/>
                  </a:cubicBezTo>
                  <a:cubicBezTo>
                    <a:pt x="91" y="274"/>
                    <a:pt x="90" y="274"/>
                    <a:pt x="87" y="277"/>
                  </a:cubicBezTo>
                  <a:cubicBezTo>
                    <a:pt x="85" y="279"/>
                    <a:pt x="84" y="280"/>
                    <a:pt x="82" y="282"/>
                  </a:cubicBezTo>
                  <a:cubicBezTo>
                    <a:pt x="77" y="286"/>
                    <a:pt x="74" y="289"/>
                    <a:pt x="73" y="289"/>
                  </a:cubicBezTo>
                  <a:cubicBezTo>
                    <a:pt x="72" y="289"/>
                    <a:pt x="69" y="287"/>
                    <a:pt x="68" y="286"/>
                  </a:cubicBezTo>
                  <a:cubicBezTo>
                    <a:pt x="68" y="285"/>
                    <a:pt x="69" y="281"/>
                    <a:pt x="72" y="275"/>
                  </a:cubicBezTo>
                  <a:cubicBezTo>
                    <a:pt x="72" y="273"/>
                    <a:pt x="73" y="271"/>
                    <a:pt x="74" y="270"/>
                  </a:cubicBezTo>
                  <a:cubicBezTo>
                    <a:pt x="75" y="265"/>
                    <a:pt x="76" y="264"/>
                    <a:pt x="76" y="263"/>
                  </a:cubicBezTo>
                  <a:cubicBezTo>
                    <a:pt x="76" y="263"/>
                    <a:pt x="76" y="263"/>
                    <a:pt x="76" y="263"/>
                  </a:cubicBezTo>
                  <a:cubicBezTo>
                    <a:pt x="76" y="263"/>
                    <a:pt x="76" y="263"/>
                    <a:pt x="76" y="263"/>
                  </a:cubicBezTo>
                  <a:cubicBezTo>
                    <a:pt x="76" y="262"/>
                    <a:pt x="75" y="261"/>
                    <a:pt x="72" y="259"/>
                  </a:cubicBezTo>
                  <a:cubicBezTo>
                    <a:pt x="72" y="258"/>
                    <a:pt x="72" y="258"/>
                    <a:pt x="72" y="258"/>
                  </a:cubicBezTo>
                  <a:cubicBezTo>
                    <a:pt x="71" y="258"/>
                    <a:pt x="71" y="258"/>
                    <a:pt x="71" y="258"/>
                  </a:cubicBezTo>
                  <a:cubicBezTo>
                    <a:pt x="69" y="255"/>
                    <a:pt x="68" y="255"/>
                    <a:pt x="67" y="255"/>
                  </a:cubicBezTo>
                  <a:cubicBezTo>
                    <a:pt x="66" y="255"/>
                    <a:pt x="65" y="256"/>
                    <a:pt x="61" y="258"/>
                  </a:cubicBezTo>
                  <a:cubicBezTo>
                    <a:pt x="59" y="259"/>
                    <a:pt x="57" y="260"/>
                    <a:pt x="55" y="261"/>
                  </a:cubicBezTo>
                  <a:cubicBezTo>
                    <a:pt x="50" y="264"/>
                    <a:pt x="46" y="266"/>
                    <a:pt x="45" y="266"/>
                  </a:cubicBezTo>
                  <a:cubicBezTo>
                    <a:pt x="43" y="266"/>
                    <a:pt x="41" y="263"/>
                    <a:pt x="41" y="262"/>
                  </a:cubicBezTo>
                  <a:cubicBezTo>
                    <a:pt x="41" y="261"/>
                    <a:pt x="43" y="258"/>
                    <a:pt x="47" y="252"/>
                  </a:cubicBezTo>
                  <a:cubicBezTo>
                    <a:pt x="48" y="251"/>
                    <a:pt x="49" y="249"/>
                    <a:pt x="50" y="247"/>
                  </a:cubicBezTo>
                  <a:cubicBezTo>
                    <a:pt x="53" y="243"/>
                    <a:pt x="54" y="242"/>
                    <a:pt x="54" y="241"/>
                  </a:cubicBezTo>
                  <a:cubicBezTo>
                    <a:pt x="54" y="240"/>
                    <a:pt x="53" y="239"/>
                    <a:pt x="51" y="236"/>
                  </a:cubicBezTo>
                  <a:cubicBezTo>
                    <a:pt x="51" y="235"/>
                    <a:pt x="51" y="235"/>
                    <a:pt x="51" y="235"/>
                  </a:cubicBezTo>
                  <a:cubicBezTo>
                    <a:pt x="50" y="235"/>
                    <a:pt x="50" y="235"/>
                    <a:pt x="50" y="235"/>
                  </a:cubicBezTo>
                  <a:cubicBezTo>
                    <a:pt x="48" y="232"/>
                    <a:pt x="47" y="232"/>
                    <a:pt x="46" y="232"/>
                  </a:cubicBezTo>
                  <a:cubicBezTo>
                    <a:pt x="46" y="232"/>
                    <a:pt x="45" y="232"/>
                    <a:pt x="40" y="233"/>
                  </a:cubicBezTo>
                  <a:cubicBezTo>
                    <a:pt x="38" y="234"/>
                    <a:pt x="36" y="234"/>
                    <a:pt x="34" y="235"/>
                  </a:cubicBezTo>
                  <a:cubicBezTo>
                    <a:pt x="28" y="237"/>
                    <a:pt x="24" y="238"/>
                    <a:pt x="22" y="238"/>
                  </a:cubicBezTo>
                  <a:cubicBezTo>
                    <a:pt x="21" y="237"/>
                    <a:pt x="20" y="234"/>
                    <a:pt x="19" y="233"/>
                  </a:cubicBezTo>
                  <a:cubicBezTo>
                    <a:pt x="20" y="232"/>
                    <a:pt x="23" y="229"/>
                    <a:pt x="28" y="224"/>
                  </a:cubicBezTo>
                  <a:cubicBezTo>
                    <a:pt x="29" y="223"/>
                    <a:pt x="31" y="221"/>
                    <a:pt x="32" y="220"/>
                  </a:cubicBezTo>
                  <a:cubicBezTo>
                    <a:pt x="36" y="216"/>
                    <a:pt x="37" y="216"/>
                    <a:pt x="37" y="215"/>
                  </a:cubicBezTo>
                  <a:cubicBezTo>
                    <a:pt x="37" y="215"/>
                    <a:pt x="37" y="215"/>
                    <a:pt x="37" y="214"/>
                  </a:cubicBezTo>
                  <a:cubicBezTo>
                    <a:pt x="37" y="213"/>
                    <a:pt x="37" y="212"/>
                    <a:pt x="36" y="210"/>
                  </a:cubicBezTo>
                  <a:cubicBezTo>
                    <a:pt x="36" y="208"/>
                    <a:pt x="36" y="208"/>
                    <a:pt x="36" y="208"/>
                  </a:cubicBezTo>
                  <a:cubicBezTo>
                    <a:pt x="35" y="208"/>
                    <a:pt x="35" y="208"/>
                    <a:pt x="35" y="208"/>
                  </a:cubicBezTo>
                  <a:cubicBezTo>
                    <a:pt x="34" y="205"/>
                    <a:pt x="33" y="205"/>
                    <a:pt x="32" y="204"/>
                  </a:cubicBezTo>
                  <a:cubicBezTo>
                    <a:pt x="31" y="204"/>
                    <a:pt x="31" y="204"/>
                    <a:pt x="26" y="204"/>
                  </a:cubicBezTo>
                  <a:cubicBezTo>
                    <a:pt x="24" y="204"/>
                    <a:pt x="21" y="205"/>
                    <a:pt x="19" y="205"/>
                  </a:cubicBezTo>
                  <a:cubicBezTo>
                    <a:pt x="13" y="205"/>
                    <a:pt x="9" y="205"/>
                    <a:pt x="7" y="204"/>
                  </a:cubicBezTo>
                  <a:cubicBezTo>
                    <a:pt x="7" y="204"/>
                    <a:pt x="6" y="201"/>
                    <a:pt x="6" y="199"/>
                  </a:cubicBezTo>
                  <a:cubicBezTo>
                    <a:pt x="6" y="199"/>
                    <a:pt x="6" y="199"/>
                    <a:pt x="6" y="199"/>
                  </a:cubicBezTo>
                  <a:cubicBezTo>
                    <a:pt x="6" y="198"/>
                    <a:pt x="10" y="196"/>
                    <a:pt x="15" y="193"/>
                  </a:cubicBezTo>
                  <a:cubicBezTo>
                    <a:pt x="17" y="192"/>
                    <a:pt x="19" y="191"/>
                    <a:pt x="21" y="190"/>
                  </a:cubicBezTo>
                  <a:cubicBezTo>
                    <a:pt x="26" y="187"/>
                    <a:pt x="26" y="187"/>
                    <a:pt x="27" y="186"/>
                  </a:cubicBezTo>
                  <a:cubicBezTo>
                    <a:pt x="27" y="185"/>
                    <a:pt x="27" y="185"/>
                    <a:pt x="27" y="184"/>
                  </a:cubicBezTo>
                  <a:cubicBezTo>
                    <a:pt x="27" y="183"/>
                    <a:pt x="27" y="181"/>
                    <a:pt x="27" y="181"/>
                  </a:cubicBezTo>
                  <a:cubicBezTo>
                    <a:pt x="27" y="179"/>
                    <a:pt x="27" y="179"/>
                    <a:pt x="27" y="179"/>
                  </a:cubicBezTo>
                  <a:cubicBezTo>
                    <a:pt x="26" y="179"/>
                    <a:pt x="26" y="179"/>
                    <a:pt x="26" y="179"/>
                  </a:cubicBezTo>
                  <a:cubicBezTo>
                    <a:pt x="26" y="176"/>
                    <a:pt x="25" y="175"/>
                    <a:pt x="25" y="174"/>
                  </a:cubicBezTo>
                  <a:cubicBezTo>
                    <a:pt x="24" y="174"/>
                    <a:pt x="23" y="174"/>
                    <a:pt x="18" y="173"/>
                  </a:cubicBezTo>
                  <a:cubicBezTo>
                    <a:pt x="16" y="172"/>
                    <a:pt x="14" y="172"/>
                    <a:pt x="12" y="172"/>
                  </a:cubicBezTo>
                  <a:cubicBezTo>
                    <a:pt x="6" y="170"/>
                    <a:pt x="2" y="169"/>
                    <a:pt x="1" y="169"/>
                  </a:cubicBezTo>
                  <a:cubicBezTo>
                    <a:pt x="0" y="168"/>
                    <a:pt x="0" y="167"/>
                    <a:pt x="0" y="165"/>
                  </a:cubicBezTo>
                  <a:close/>
                  <a:moveTo>
                    <a:pt x="252" y="156"/>
                  </a:moveTo>
                  <a:cubicBezTo>
                    <a:pt x="252" y="104"/>
                    <a:pt x="209" y="62"/>
                    <a:pt x="157" y="62"/>
                  </a:cubicBezTo>
                  <a:cubicBezTo>
                    <a:pt x="105" y="62"/>
                    <a:pt x="62" y="104"/>
                    <a:pt x="62" y="156"/>
                  </a:cubicBezTo>
                  <a:cubicBezTo>
                    <a:pt x="62" y="209"/>
                    <a:pt x="105" y="251"/>
                    <a:pt x="157" y="251"/>
                  </a:cubicBezTo>
                  <a:cubicBezTo>
                    <a:pt x="209" y="251"/>
                    <a:pt x="252" y="209"/>
                    <a:pt x="252" y="156"/>
                  </a:cubicBezTo>
                  <a:close/>
                </a:path>
              </a:pathLst>
            </a:custGeom>
            <a:solidFill>
              <a:schemeClr val="accent4"/>
            </a:solidFill>
            <a:ln>
              <a:noFill/>
            </a:ln>
          </p:spPr>
          <p:txBody>
            <a:bodyPr vert="horz" wrap="square" lIns="51435" tIns="25718" rIns="51435" bIns="25718" numCol="1" anchor="t" anchorCtr="0" compatLnSpc="1">
              <a:prstTxWarp prst="textNoShape">
                <a:avLst/>
              </a:prstTxWarp>
            </a:bodyPr>
            <a:lstStyle/>
            <a:p>
              <a:endParaRPr lang="id-ID" sz="1013"/>
            </a:p>
          </p:txBody>
        </p:sp>
        <p:sp>
          <p:nvSpPr>
            <p:cNvPr id="5" name="Freeform 6">
              <a:extLst>
                <a:ext uri="{FF2B5EF4-FFF2-40B4-BE49-F238E27FC236}">
                  <a16:creationId xmlns:a16="http://schemas.microsoft.com/office/drawing/2014/main" id="{87C79516-2FA9-4D2D-B297-7945F8EFE96D}"/>
                </a:ext>
              </a:extLst>
            </p:cNvPr>
            <p:cNvSpPr>
              <a:spLocks noEditPoints="1"/>
            </p:cNvSpPr>
            <p:nvPr/>
          </p:nvSpPr>
          <p:spPr bwMode="auto">
            <a:xfrm>
              <a:off x="4111416" y="4045045"/>
              <a:ext cx="1329535" cy="1327979"/>
            </a:xfrm>
            <a:custGeom>
              <a:avLst/>
              <a:gdLst>
                <a:gd name="T0" fmla="*/ 30 w 360"/>
                <a:gd name="T1" fmla="*/ 152 h 360"/>
                <a:gd name="T2" fmla="*/ 18 w 360"/>
                <a:gd name="T3" fmla="*/ 137 h 360"/>
                <a:gd name="T4" fmla="*/ 37 w 360"/>
                <a:gd name="T5" fmla="*/ 124 h 360"/>
                <a:gd name="T6" fmla="*/ 38 w 360"/>
                <a:gd name="T7" fmla="*/ 106 h 360"/>
                <a:gd name="T8" fmla="*/ 54 w 360"/>
                <a:gd name="T9" fmla="*/ 93 h 360"/>
                <a:gd name="T10" fmla="*/ 59 w 360"/>
                <a:gd name="T11" fmla="*/ 75 h 360"/>
                <a:gd name="T12" fmla="*/ 78 w 360"/>
                <a:gd name="T13" fmla="*/ 66 h 360"/>
                <a:gd name="T14" fmla="*/ 84 w 360"/>
                <a:gd name="T15" fmla="*/ 43 h 360"/>
                <a:gd name="T16" fmla="*/ 112 w 360"/>
                <a:gd name="T17" fmla="*/ 44 h 360"/>
                <a:gd name="T18" fmla="*/ 118 w 360"/>
                <a:gd name="T19" fmla="*/ 32 h 360"/>
                <a:gd name="T20" fmla="*/ 135 w 360"/>
                <a:gd name="T21" fmla="*/ 26 h 360"/>
                <a:gd name="T22" fmla="*/ 154 w 360"/>
                <a:gd name="T23" fmla="*/ 24 h 360"/>
                <a:gd name="T24" fmla="*/ 172 w 360"/>
                <a:gd name="T25" fmla="*/ 20 h 360"/>
                <a:gd name="T26" fmla="*/ 191 w 360"/>
                <a:gd name="T27" fmla="*/ 21 h 360"/>
                <a:gd name="T28" fmla="*/ 210 w 360"/>
                <a:gd name="T29" fmla="*/ 30 h 360"/>
                <a:gd name="T30" fmla="*/ 232 w 360"/>
                <a:gd name="T31" fmla="*/ 21 h 360"/>
                <a:gd name="T32" fmla="*/ 244 w 360"/>
                <a:gd name="T33" fmla="*/ 38 h 360"/>
                <a:gd name="T34" fmla="*/ 261 w 360"/>
                <a:gd name="T35" fmla="*/ 43 h 360"/>
                <a:gd name="T36" fmla="*/ 274 w 360"/>
                <a:gd name="T37" fmla="*/ 59 h 360"/>
                <a:gd name="T38" fmla="*/ 284 w 360"/>
                <a:gd name="T39" fmla="*/ 69 h 360"/>
                <a:gd name="T40" fmla="*/ 303 w 360"/>
                <a:gd name="T41" fmla="*/ 78 h 360"/>
                <a:gd name="T42" fmla="*/ 303 w 360"/>
                <a:gd name="T43" fmla="*/ 92 h 360"/>
                <a:gd name="T44" fmla="*/ 329 w 360"/>
                <a:gd name="T45" fmla="*/ 105 h 360"/>
                <a:gd name="T46" fmla="*/ 320 w 360"/>
                <a:gd name="T47" fmla="*/ 123 h 360"/>
                <a:gd name="T48" fmla="*/ 353 w 360"/>
                <a:gd name="T49" fmla="*/ 134 h 360"/>
                <a:gd name="T50" fmla="*/ 328 w 360"/>
                <a:gd name="T51" fmla="*/ 157 h 360"/>
                <a:gd name="T52" fmla="*/ 360 w 360"/>
                <a:gd name="T53" fmla="*/ 174 h 360"/>
                <a:gd name="T54" fmla="*/ 331 w 360"/>
                <a:gd name="T55" fmla="*/ 190 h 360"/>
                <a:gd name="T56" fmla="*/ 357 w 360"/>
                <a:gd name="T57" fmla="*/ 210 h 360"/>
                <a:gd name="T58" fmla="*/ 325 w 360"/>
                <a:gd name="T59" fmla="*/ 225 h 360"/>
                <a:gd name="T60" fmla="*/ 335 w 360"/>
                <a:gd name="T61" fmla="*/ 242 h 360"/>
                <a:gd name="T62" fmla="*/ 314 w 360"/>
                <a:gd name="T63" fmla="*/ 252 h 360"/>
                <a:gd name="T64" fmla="*/ 312 w 360"/>
                <a:gd name="T65" fmla="*/ 270 h 360"/>
                <a:gd name="T66" fmla="*/ 294 w 360"/>
                <a:gd name="T67" fmla="*/ 281 h 360"/>
                <a:gd name="T68" fmla="*/ 287 w 360"/>
                <a:gd name="T69" fmla="*/ 298 h 360"/>
                <a:gd name="T70" fmla="*/ 267 w 360"/>
                <a:gd name="T71" fmla="*/ 305 h 360"/>
                <a:gd name="T72" fmla="*/ 256 w 360"/>
                <a:gd name="T73" fmla="*/ 313 h 360"/>
                <a:gd name="T74" fmla="*/ 242 w 360"/>
                <a:gd name="T75" fmla="*/ 328 h 360"/>
                <a:gd name="T76" fmla="*/ 223 w 360"/>
                <a:gd name="T77" fmla="*/ 328 h 360"/>
                <a:gd name="T78" fmla="*/ 209 w 360"/>
                <a:gd name="T79" fmla="*/ 345 h 360"/>
                <a:gd name="T80" fmla="*/ 188 w 360"/>
                <a:gd name="T81" fmla="*/ 333 h 360"/>
                <a:gd name="T82" fmla="*/ 169 w 360"/>
                <a:gd name="T83" fmla="*/ 340 h 360"/>
                <a:gd name="T84" fmla="*/ 149 w 360"/>
                <a:gd name="T85" fmla="*/ 337 h 360"/>
                <a:gd name="T86" fmla="*/ 132 w 360"/>
                <a:gd name="T87" fmla="*/ 325 h 360"/>
                <a:gd name="T88" fmla="*/ 109 w 360"/>
                <a:gd name="T89" fmla="*/ 332 h 360"/>
                <a:gd name="T90" fmla="*/ 98 w 360"/>
                <a:gd name="T91" fmla="*/ 318 h 360"/>
                <a:gd name="T92" fmla="*/ 88 w 360"/>
                <a:gd name="T93" fmla="*/ 303 h 360"/>
                <a:gd name="T94" fmla="*/ 68 w 360"/>
                <a:gd name="T95" fmla="*/ 296 h 360"/>
                <a:gd name="T96" fmla="*/ 67 w 360"/>
                <a:gd name="T97" fmla="*/ 282 h 360"/>
                <a:gd name="T98" fmla="*/ 40 w 360"/>
                <a:gd name="T99" fmla="*/ 272 h 360"/>
                <a:gd name="T100" fmla="*/ 43 w 360"/>
                <a:gd name="T101" fmla="*/ 249 h 360"/>
                <a:gd name="T102" fmla="*/ 28 w 360"/>
                <a:gd name="T103" fmla="*/ 234 h 360"/>
                <a:gd name="T104" fmla="*/ 31 w 360"/>
                <a:gd name="T105" fmla="*/ 215 h 360"/>
                <a:gd name="T106" fmla="*/ 13 w 360"/>
                <a:gd name="T107" fmla="*/ 200 h 360"/>
                <a:gd name="T108" fmla="*/ 28 w 360"/>
                <a:gd name="T109" fmla="*/ 185 h 360"/>
                <a:gd name="T110" fmla="*/ 287 w 360"/>
                <a:gd name="T111" fmla="*/ 193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60" h="360">
                  <a:moveTo>
                    <a:pt x="0" y="166"/>
                  </a:moveTo>
                  <a:cubicBezTo>
                    <a:pt x="0" y="165"/>
                    <a:pt x="0" y="164"/>
                    <a:pt x="0" y="164"/>
                  </a:cubicBezTo>
                  <a:cubicBezTo>
                    <a:pt x="1" y="163"/>
                    <a:pt x="6" y="162"/>
                    <a:pt x="13" y="161"/>
                  </a:cubicBezTo>
                  <a:cubicBezTo>
                    <a:pt x="16" y="161"/>
                    <a:pt x="18" y="160"/>
                    <a:pt x="20" y="160"/>
                  </a:cubicBezTo>
                  <a:cubicBezTo>
                    <a:pt x="27" y="159"/>
                    <a:pt x="28" y="159"/>
                    <a:pt x="28" y="158"/>
                  </a:cubicBezTo>
                  <a:cubicBezTo>
                    <a:pt x="29" y="157"/>
                    <a:pt x="30" y="156"/>
                    <a:pt x="30" y="152"/>
                  </a:cubicBezTo>
                  <a:cubicBezTo>
                    <a:pt x="30" y="152"/>
                    <a:pt x="30" y="152"/>
                    <a:pt x="30" y="152"/>
                  </a:cubicBezTo>
                  <a:cubicBezTo>
                    <a:pt x="30" y="152"/>
                    <a:pt x="30" y="152"/>
                    <a:pt x="30" y="152"/>
                  </a:cubicBezTo>
                  <a:cubicBezTo>
                    <a:pt x="31" y="151"/>
                    <a:pt x="31" y="150"/>
                    <a:pt x="31" y="148"/>
                  </a:cubicBezTo>
                  <a:cubicBezTo>
                    <a:pt x="31" y="147"/>
                    <a:pt x="31" y="146"/>
                    <a:pt x="31" y="145"/>
                  </a:cubicBezTo>
                  <a:cubicBezTo>
                    <a:pt x="30" y="144"/>
                    <a:pt x="29" y="143"/>
                    <a:pt x="24" y="141"/>
                  </a:cubicBezTo>
                  <a:cubicBezTo>
                    <a:pt x="22" y="139"/>
                    <a:pt x="20" y="138"/>
                    <a:pt x="18" y="137"/>
                  </a:cubicBezTo>
                  <a:cubicBezTo>
                    <a:pt x="12" y="133"/>
                    <a:pt x="8" y="130"/>
                    <a:pt x="7" y="129"/>
                  </a:cubicBezTo>
                  <a:cubicBezTo>
                    <a:pt x="7" y="129"/>
                    <a:pt x="7" y="129"/>
                    <a:pt x="7" y="128"/>
                  </a:cubicBezTo>
                  <a:cubicBezTo>
                    <a:pt x="7" y="126"/>
                    <a:pt x="8" y="123"/>
                    <a:pt x="9" y="123"/>
                  </a:cubicBezTo>
                  <a:cubicBezTo>
                    <a:pt x="10" y="123"/>
                    <a:pt x="15" y="122"/>
                    <a:pt x="22" y="123"/>
                  </a:cubicBezTo>
                  <a:cubicBezTo>
                    <a:pt x="25" y="123"/>
                    <a:pt x="27" y="124"/>
                    <a:pt x="29" y="124"/>
                  </a:cubicBezTo>
                  <a:cubicBezTo>
                    <a:pt x="36" y="124"/>
                    <a:pt x="36" y="124"/>
                    <a:pt x="37" y="124"/>
                  </a:cubicBezTo>
                  <a:cubicBezTo>
                    <a:pt x="38" y="123"/>
                    <a:pt x="39" y="122"/>
                    <a:pt x="41" y="119"/>
                  </a:cubicBezTo>
                  <a:cubicBezTo>
                    <a:pt x="41" y="119"/>
                    <a:pt x="41" y="119"/>
                    <a:pt x="41" y="119"/>
                  </a:cubicBezTo>
                  <a:cubicBezTo>
                    <a:pt x="41" y="118"/>
                    <a:pt x="41" y="118"/>
                    <a:pt x="41" y="118"/>
                  </a:cubicBezTo>
                  <a:cubicBezTo>
                    <a:pt x="42" y="116"/>
                    <a:pt x="43" y="114"/>
                    <a:pt x="43" y="113"/>
                  </a:cubicBezTo>
                  <a:cubicBezTo>
                    <a:pt x="43" y="113"/>
                    <a:pt x="43" y="112"/>
                    <a:pt x="43" y="111"/>
                  </a:cubicBezTo>
                  <a:cubicBezTo>
                    <a:pt x="42" y="111"/>
                    <a:pt x="42" y="110"/>
                    <a:pt x="38" y="106"/>
                  </a:cubicBezTo>
                  <a:cubicBezTo>
                    <a:pt x="36" y="104"/>
                    <a:pt x="34" y="103"/>
                    <a:pt x="32" y="101"/>
                  </a:cubicBezTo>
                  <a:cubicBezTo>
                    <a:pt x="27" y="95"/>
                    <a:pt x="24" y="92"/>
                    <a:pt x="23" y="91"/>
                  </a:cubicBezTo>
                  <a:cubicBezTo>
                    <a:pt x="24" y="89"/>
                    <a:pt x="26" y="86"/>
                    <a:pt x="27" y="85"/>
                  </a:cubicBezTo>
                  <a:cubicBezTo>
                    <a:pt x="28" y="85"/>
                    <a:pt x="32" y="86"/>
                    <a:pt x="40" y="88"/>
                  </a:cubicBezTo>
                  <a:cubicBezTo>
                    <a:pt x="42" y="89"/>
                    <a:pt x="44" y="90"/>
                    <a:pt x="46" y="91"/>
                  </a:cubicBezTo>
                  <a:cubicBezTo>
                    <a:pt x="52" y="93"/>
                    <a:pt x="53" y="93"/>
                    <a:pt x="54" y="93"/>
                  </a:cubicBezTo>
                  <a:cubicBezTo>
                    <a:pt x="55" y="92"/>
                    <a:pt x="56" y="92"/>
                    <a:pt x="58" y="88"/>
                  </a:cubicBezTo>
                  <a:cubicBezTo>
                    <a:pt x="59" y="88"/>
                    <a:pt x="59" y="88"/>
                    <a:pt x="59" y="88"/>
                  </a:cubicBezTo>
                  <a:cubicBezTo>
                    <a:pt x="59" y="88"/>
                    <a:pt x="59" y="88"/>
                    <a:pt x="59" y="88"/>
                  </a:cubicBezTo>
                  <a:cubicBezTo>
                    <a:pt x="62" y="84"/>
                    <a:pt x="62" y="83"/>
                    <a:pt x="62" y="83"/>
                  </a:cubicBezTo>
                  <a:cubicBezTo>
                    <a:pt x="62" y="82"/>
                    <a:pt x="62" y="82"/>
                    <a:pt x="62" y="82"/>
                  </a:cubicBezTo>
                  <a:cubicBezTo>
                    <a:pt x="62" y="81"/>
                    <a:pt x="62" y="80"/>
                    <a:pt x="59" y="75"/>
                  </a:cubicBezTo>
                  <a:cubicBezTo>
                    <a:pt x="57" y="73"/>
                    <a:pt x="56" y="71"/>
                    <a:pt x="54" y="69"/>
                  </a:cubicBezTo>
                  <a:cubicBezTo>
                    <a:pt x="51" y="63"/>
                    <a:pt x="49" y="58"/>
                    <a:pt x="48" y="57"/>
                  </a:cubicBezTo>
                  <a:cubicBezTo>
                    <a:pt x="49" y="56"/>
                    <a:pt x="52" y="53"/>
                    <a:pt x="53" y="52"/>
                  </a:cubicBezTo>
                  <a:cubicBezTo>
                    <a:pt x="54" y="53"/>
                    <a:pt x="58" y="55"/>
                    <a:pt x="64" y="59"/>
                  </a:cubicBezTo>
                  <a:cubicBezTo>
                    <a:pt x="67" y="60"/>
                    <a:pt x="69" y="61"/>
                    <a:pt x="70" y="62"/>
                  </a:cubicBezTo>
                  <a:cubicBezTo>
                    <a:pt x="76" y="66"/>
                    <a:pt x="77" y="66"/>
                    <a:pt x="78" y="66"/>
                  </a:cubicBezTo>
                  <a:cubicBezTo>
                    <a:pt x="79" y="66"/>
                    <a:pt x="80" y="65"/>
                    <a:pt x="83" y="63"/>
                  </a:cubicBezTo>
                  <a:cubicBezTo>
                    <a:pt x="84" y="63"/>
                    <a:pt x="84" y="63"/>
                    <a:pt x="84" y="63"/>
                  </a:cubicBezTo>
                  <a:cubicBezTo>
                    <a:pt x="84" y="62"/>
                    <a:pt x="84" y="62"/>
                    <a:pt x="84" y="62"/>
                  </a:cubicBezTo>
                  <a:cubicBezTo>
                    <a:pt x="87" y="60"/>
                    <a:pt x="88" y="59"/>
                    <a:pt x="88" y="57"/>
                  </a:cubicBezTo>
                  <a:cubicBezTo>
                    <a:pt x="88" y="56"/>
                    <a:pt x="88" y="56"/>
                    <a:pt x="86" y="50"/>
                  </a:cubicBezTo>
                  <a:cubicBezTo>
                    <a:pt x="85" y="48"/>
                    <a:pt x="84" y="46"/>
                    <a:pt x="84" y="43"/>
                  </a:cubicBezTo>
                  <a:cubicBezTo>
                    <a:pt x="81" y="36"/>
                    <a:pt x="80" y="31"/>
                    <a:pt x="80" y="30"/>
                  </a:cubicBezTo>
                  <a:cubicBezTo>
                    <a:pt x="81" y="29"/>
                    <a:pt x="84" y="27"/>
                    <a:pt x="86" y="27"/>
                  </a:cubicBezTo>
                  <a:cubicBezTo>
                    <a:pt x="87" y="27"/>
                    <a:pt x="90" y="30"/>
                    <a:pt x="96" y="35"/>
                  </a:cubicBezTo>
                  <a:cubicBezTo>
                    <a:pt x="97" y="37"/>
                    <a:pt x="99" y="39"/>
                    <a:pt x="100" y="40"/>
                  </a:cubicBezTo>
                  <a:cubicBezTo>
                    <a:pt x="105" y="45"/>
                    <a:pt x="106" y="45"/>
                    <a:pt x="107" y="46"/>
                  </a:cubicBezTo>
                  <a:cubicBezTo>
                    <a:pt x="108" y="46"/>
                    <a:pt x="109" y="46"/>
                    <a:pt x="112" y="44"/>
                  </a:cubicBezTo>
                  <a:cubicBezTo>
                    <a:pt x="114" y="44"/>
                    <a:pt x="114" y="44"/>
                    <a:pt x="114" y="44"/>
                  </a:cubicBezTo>
                  <a:cubicBezTo>
                    <a:pt x="114" y="43"/>
                    <a:pt x="114" y="43"/>
                    <a:pt x="114" y="43"/>
                  </a:cubicBezTo>
                  <a:cubicBezTo>
                    <a:pt x="118" y="42"/>
                    <a:pt x="118" y="40"/>
                    <a:pt x="119" y="40"/>
                  </a:cubicBezTo>
                  <a:cubicBezTo>
                    <a:pt x="119" y="39"/>
                    <a:pt x="119" y="39"/>
                    <a:pt x="119" y="39"/>
                  </a:cubicBezTo>
                  <a:cubicBezTo>
                    <a:pt x="119" y="39"/>
                    <a:pt x="119" y="39"/>
                    <a:pt x="119" y="39"/>
                  </a:cubicBezTo>
                  <a:cubicBezTo>
                    <a:pt x="119" y="38"/>
                    <a:pt x="119" y="36"/>
                    <a:pt x="118" y="32"/>
                  </a:cubicBezTo>
                  <a:cubicBezTo>
                    <a:pt x="118" y="30"/>
                    <a:pt x="118" y="27"/>
                    <a:pt x="118" y="24"/>
                  </a:cubicBezTo>
                  <a:cubicBezTo>
                    <a:pt x="117" y="19"/>
                    <a:pt x="117" y="13"/>
                    <a:pt x="117" y="11"/>
                  </a:cubicBezTo>
                  <a:cubicBezTo>
                    <a:pt x="117" y="11"/>
                    <a:pt x="117" y="11"/>
                    <a:pt x="117" y="11"/>
                  </a:cubicBezTo>
                  <a:cubicBezTo>
                    <a:pt x="118" y="10"/>
                    <a:pt x="122" y="9"/>
                    <a:pt x="124" y="9"/>
                  </a:cubicBezTo>
                  <a:cubicBezTo>
                    <a:pt x="124" y="10"/>
                    <a:pt x="127" y="14"/>
                    <a:pt x="131" y="20"/>
                  </a:cubicBezTo>
                  <a:cubicBezTo>
                    <a:pt x="132" y="22"/>
                    <a:pt x="134" y="24"/>
                    <a:pt x="135" y="26"/>
                  </a:cubicBezTo>
                  <a:cubicBezTo>
                    <a:pt x="138" y="31"/>
                    <a:pt x="139" y="32"/>
                    <a:pt x="140" y="32"/>
                  </a:cubicBezTo>
                  <a:cubicBezTo>
                    <a:pt x="140" y="33"/>
                    <a:pt x="142" y="33"/>
                    <a:pt x="146" y="32"/>
                  </a:cubicBezTo>
                  <a:cubicBezTo>
                    <a:pt x="148" y="33"/>
                    <a:pt x="148" y="33"/>
                    <a:pt x="148" y="33"/>
                  </a:cubicBezTo>
                  <a:cubicBezTo>
                    <a:pt x="148" y="32"/>
                    <a:pt x="148" y="32"/>
                    <a:pt x="148" y="32"/>
                  </a:cubicBezTo>
                  <a:cubicBezTo>
                    <a:pt x="150" y="31"/>
                    <a:pt x="152" y="30"/>
                    <a:pt x="153" y="29"/>
                  </a:cubicBezTo>
                  <a:cubicBezTo>
                    <a:pt x="153" y="29"/>
                    <a:pt x="153" y="28"/>
                    <a:pt x="154" y="24"/>
                  </a:cubicBezTo>
                  <a:cubicBezTo>
                    <a:pt x="154" y="20"/>
                    <a:pt x="154" y="20"/>
                    <a:pt x="154" y="20"/>
                  </a:cubicBezTo>
                  <a:cubicBezTo>
                    <a:pt x="155" y="18"/>
                    <a:pt x="155" y="16"/>
                    <a:pt x="155" y="14"/>
                  </a:cubicBezTo>
                  <a:cubicBezTo>
                    <a:pt x="156" y="7"/>
                    <a:pt x="157" y="3"/>
                    <a:pt x="158" y="1"/>
                  </a:cubicBezTo>
                  <a:cubicBezTo>
                    <a:pt x="159" y="1"/>
                    <a:pt x="163" y="0"/>
                    <a:pt x="164" y="1"/>
                  </a:cubicBezTo>
                  <a:cubicBezTo>
                    <a:pt x="165" y="2"/>
                    <a:pt x="167" y="6"/>
                    <a:pt x="169" y="13"/>
                  </a:cubicBezTo>
                  <a:cubicBezTo>
                    <a:pt x="170" y="15"/>
                    <a:pt x="171" y="18"/>
                    <a:pt x="172" y="20"/>
                  </a:cubicBezTo>
                  <a:cubicBezTo>
                    <a:pt x="173" y="26"/>
                    <a:pt x="174" y="27"/>
                    <a:pt x="175" y="27"/>
                  </a:cubicBezTo>
                  <a:cubicBezTo>
                    <a:pt x="175" y="28"/>
                    <a:pt x="177" y="28"/>
                    <a:pt x="181" y="28"/>
                  </a:cubicBezTo>
                  <a:cubicBezTo>
                    <a:pt x="181" y="29"/>
                    <a:pt x="181" y="29"/>
                    <a:pt x="181" y="29"/>
                  </a:cubicBezTo>
                  <a:cubicBezTo>
                    <a:pt x="182" y="28"/>
                    <a:pt x="182" y="28"/>
                    <a:pt x="182" y="28"/>
                  </a:cubicBezTo>
                  <a:cubicBezTo>
                    <a:pt x="187" y="29"/>
                    <a:pt x="188" y="28"/>
                    <a:pt x="188" y="27"/>
                  </a:cubicBezTo>
                  <a:cubicBezTo>
                    <a:pt x="189" y="27"/>
                    <a:pt x="189" y="26"/>
                    <a:pt x="191" y="21"/>
                  </a:cubicBezTo>
                  <a:cubicBezTo>
                    <a:pt x="192" y="18"/>
                    <a:pt x="193" y="16"/>
                    <a:pt x="194" y="13"/>
                  </a:cubicBezTo>
                  <a:cubicBezTo>
                    <a:pt x="197" y="7"/>
                    <a:pt x="199" y="2"/>
                    <a:pt x="200" y="1"/>
                  </a:cubicBezTo>
                  <a:cubicBezTo>
                    <a:pt x="201" y="1"/>
                    <a:pt x="205" y="1"/>
                    <a:pt x="206" y="2"/>
                  </a:cubicBezTo>
                  <a:cubicBezTo>
                    <a:pt x="207" y="3"/>
                    <a:pt x="207" y="8"/>
                    <a:pt x="208" y="15"/>
                  </a:cubicBezTo>
                  <a:cubicBezTo>
                    <a:pt x="208" y="18"/>
                    <a:pt x="209" y="20"/>
                    <a:pt x="209" y="22"/>
                  </a:cubicBezTo>
                  <a:cubicBezTo>
                    <a:pt x="209" y="29"/>
                    <a:pt x="209" y="30"/>
                    <a:pt x="210" y="30"/>
                  </a:cubicBezTo>
                  <a:cubicBezTo>
                    <a:pt x="211" y="31"/>
                    <a:pt x="212" y="32"/>
                    <a:pt x="216" y="33"/>
                  </a:cubicBezTo>
                  <a:cubicBezTo>
                    <a:pt x="216" y="33"/>
                    <a:pt x="216" y="33"/>
                    <a:pt x="216" y="33"/>
                  </a:cubicBezTo>
                  <a:cubicBezTo>
                    <a:pt x="217" y="33"/>
                    <a:pt x="217" y="33"/>
                    <a:pt x="217" y="33"/>
                  </a:cubicBezTo>
                  <a:cubicBezTo>
                    <a:pt x="221" y="34"/>
                    <a:pt x="222" y="34"/>
                    <a:pt x="223" y="33"/>
                  </a:cubicBezTo>
                  <a:cubicBezTo>
                    <a:pt x="224" y="33"/>
                    <a:pt x="225" y="32"/>
                    <a:pt x="228" y="28"/>
                  </a:cubicBezTo>
                  <a:cubicBezTo>
                    <a:pt x="229" y="26"/>
                    <a:pt x="230" y="23"/>
                    <a:pt x="232" y="21"/>
                  </a:cubicBezTo>
                  <a:cubicBezTo>
                    <a:pt x="236" y="15"/>
                    <a:pt x="239" y="12"/>
                    <a:pt x="240" y="11"/>
                  </a:cubicBezTo>
                  <a:cubicBezTo>
                    <a:pt x="242" y="11"/>
                    <a:pt x="246" y="12"/>
                    <a:pt x="247" y="13"/>
                  </a:cubicBezTo>
                  <a:cubicBezTo>
                    <a:pt x="247" y="14"/>
                    <a:pt x="247" y="18"/>
                    <a:pt x="246" y="24"/>
                  </a:cubicBezTo>
                  <a:cubicBezTo>
                    <a:pt x="246" y="25"/>
                    <a:pt x="245" y="26"/>
                    <a:pt x="245" y="26"/>
                  </a:cubicBezTo>
                  <a:cubicBezTo>
                    <a:pt x="245" y="29"/>
                    <a:pt x="245" y="31"/>
                    <a:pt x="244" y="33"/>
                  </a:cubicBezTo>
                  <a:cubicBezTo>
                    <a:pt x="244" y="35"/>
                    <a:pt x="244" y="37"/>
                    <a:pt x="244" y="38"/>
                  </a:cubicBezTo>
                  <a:cubicBezTo>
                    <a:pt x="243" y="40"/>
                    <a:pt x="243" y="41"/>
                    <a:pt x="244" y="41"/>
                  </a:cubicBezTo>
                  <a:cubicBezTo>
                    <a:pt x="244" y="42"/>
                    <a:pt x="245" y="43"/>
                    <a:pt x="249" y="45"/>
                  </a:cubicBezTo>
                  <a:cubicBezTo>
                    <a:pt x="249" y="47"/>
                    <a:pt x="249" y="47"/>
                    <a:pt x="249" y="47"/>
                  </a:cubicBezTo>
                  <a:cubicBezTo>
                    <a:pt x="250" y="46"/>
                    <a:pt x="250" y="46"/>
                    <a:pt x="250" y="46"/>
                  </a:cubicBezTo>
                  <a:cubicBezTo>
                    <a:pt x="253" y="48"/>
                    <a:pt x="255" y="48"/>
                    <a:pt x="256" y="47"/>
                  </a:cubicBezTo>
                  <a:cubicBezTo>
                    <a:pt x="257" y="47"/>
                    <a:pt x="257" y="47"/>
                    <a:pt x="261" y="43"/>
                  </a:cubicBezTo>
                  <a:cubicBezTo>
                    <a:pt x="263" y="41"/>
                    <a:pt x="265" y="39"/>
                    <a:pt x="267" y="38"/>
                  </a:cubicBezTo>
                  <a:cubicBezTo>
                    <a:pt x="273" y="33"/>
                    <a:pt x="276" y="30"/>
                    <a:pt x="278" y="29"/>
                  </a:cubicBezTo>
                  <a:cubicBezTo>
                    <a:pt x="279" y="30"/>
                    <a:pt x="283" y="32"/>
                    <a:pt x="283" y="33"/>
                  </a:cubicBezTo>
                  <a:cubicBezTo>
                    <a:pt x="283" y="35"/>
                    <a:pt x="281" y="40"/>
                    <a:pt x="279" y="46"/>
                  </a:cubicBezTo>
                  <a:cubicBezTo>
                    <a:pt x="278" y="48"/>
                    <a:pt x="277" y="50"/>
                    <a:pt x="276" y="52"/>
                  </a:cubicBezTo>
                  <a:cubicBezTo>
                    <a:pt x="275" y="56"/>
                    <a:pt x="274" y="58"/>
                    <a:pt x="274" y="59"/>
                  </a:cubicBezTo>
                  <a:cubicBezTo>
                    <a:pt x="274" y="59"/>
                    <a:pt x="274" y="59"/>
                    <a:pt x="274" y="59"/>
                  </a:cubicBezTo>
                  <a:cubicBezTo>
                    <a:pt x="274" y="60"/>
                    <a:pt x="274" y="60"/>
                    <a:pt x="274" y="60"/>
                  </a:cubicBezTo>
                  <a:cubicBezTo>
                    <a:pt x="274" y="61"/>
                    <a:pt x="275" y="62"/>
                    <a:pt x="278" y="64"/>
                  </a:cubicBezTo>
                  <a:cubicBezTo>
                    <a:pt x="278" y="66"/>
                    <a:pt x="278" y="66"/>
                    <a:pt x="278" y="66"/>
                  </a:cubicBezTo>
                  <a:cubicBezTo>
                    <a:pt x="279" y="66"/>
                    <a:pt x="279" y="66"/>
                    <a:pt x="279" y="66"/>
                  </a:cubicBezTo>
                  <a:cubicBezTo>
                    <a:pt x="282" y="68"/>
                    <a:pt x="283" y="69"/>
                    <a:pt x="284" y="69"/>
                  </a:cubicBezTo>
                  <a:cubicBezTo>
                    <a:pt x="285" y="69"/>
                    <a:pt x="286" y="68"/>
                    <a:pt x="291" y="65"/>
                  </a:cubicBezTo>
                  <a:cubicBezTo>
                    <a:pt x="293" y="64"/>
                    <a:pt x="295" y="63"/>
                    <a:pt x="298" y="62"/>
                  </a:cubicBezTo>
                  <a:cubicBezTo>
                    <a:pt x="304" y="58"/>
                    <a:pt x="308" y="56"/>
                    <a:pt x="310" y="56"/>
                  </a:cubicBezTo>
                  <a:cubicBezTo>
                    <a:pt x="311" y="57"/>
                    <a:pt x="314" y="60"/>
                    <a:pt x="314" y="61"/>
                  </a:cubicBezTo>
                  <a:cubicBezTo>
                    <a:pt x="314" y="62"/>
                    <a:pt x="312" y="66"/>
                    <a:pt x="307" y="72"/>
                  </a:cubicBezTo>
                  <a:cubicBezTo>
                    <a:pt x="306" y="74"/>
                    <a:pt x="305" y="76"/>
                    <a:pt x="303" y="78"/>
                  </a:cubicBezTo>
                  <a:cubicBezTo>
                    <a:pt x="300" y="83"/>
                    <a:pt x="299" y="84"/>
                    <a:pt x="299" y="85"/>
                  </a:cubicBezTo>
                  <a:cubicBezTo>
                    <a:pt x="299" y="85"/>
                    <a:pt x="299" y="85"/>
                    <a:pt x="299" y="85"/>
                  </a:cubicBezTo>
                  <a:cubicBezTo>
                    <a:pt x="299" y="85"/>
                    <a:pt x="299" y="85"/>
                    <a:pt x="299" y="85"/>
                  </a:cubicBezTo>
                  <a:cubicBezTo>
                    <a:pt x="299" y="86"/>
                    <a:pt x="300" y="88"/>
                    <a:pt x="302" y="90"/>
                  </a:cubicBezTo>
                  <a:cubicBezTo>
                    <a:pt x="302" y="93"/>
                    <a:pt x="302" y="93"/>
                    <a:pt x="302" y="93"/>
                  </a:cubicBezTo>
                  <a:cubicBezTo>
                    <a:pt x="303" y="92"/>
                    <a:pt x="303" y="92"/>
                    <a:pt x="303" y="92"/>
                  </a:cubicBezTo>
                  <a:cubicBezTo>
                    <a:pt x="305" y="95"/>
                    <a:pt x="306" y="96"/>
                    <a:pt x="307" y="96"/>
                  </a:cubicBezTo>
                  <a:cubicBezTo>
                    <a:pt x="308" y="96"/>
                    <a:pt x="309" y="96"/>
                    <a:pt x="314" y="94"/>
                  </a:cubicBezTo>
                  <a:cubicBezTo>
                    <a:pt x="317" y="94"/>
                    <a:pt x="319" y="93"/>
                    <a:pt x="322" y="92"/>
                  </a:cubicBezTo>
                  <a:cubicBezTo>
                    <a:pt x="329" y="90"/>
                    <a:pt x="334" y="89"/>
                    <a:pt x="335" y="89"/>
                  </a:cubicBezTo>
                  <a:cubicBezTo>
                    <a:pt x="336" y="90"/>
                    <a:pt x="338" y="94"/>
                    <a:pt x="338" y="95"/>
                  </a:cubicBezTo>
                  <a:cubicBezTo>
                    <a:pt x="337" y="96"/>
                    <a:pt x="335" y="99"/>
                    <a:pt x="329" y="105"/>
                  </a:cubicBezTo>
                  <a:cubicBezTo>
                    <a:pt x="327" y="106"/>
                    <a:pt x="325" y="108"/>
                    <a:pt x="324" y="109"/>
                  </a:cubicBezTo>
                  <a:cubicBezTo>
                    <a:pt x="319" y="113"/>
                    <a:pt x="318" y="114"/>
                    <a:pt x="318" y="115"/>
                  </a:cubicBezTo>
                  <a:cubicBezTo>
                    <a:pt x="318" y="115"/>
                    <a:pt x="318" y="115"/>
                    <a:pt x="318" y="115"/>
                  </a:cubicBezTo>
                  <a:cubicBezTo>
                    <a:pt x="318" y="117"/>
                    <a:pt x="318" y="118"/>
                    <a:pt x="319" y="121"/>
                  </a:cubicBezTo>
                  <a:cubicBezTo>
                    <a:pt x="319" y="123"/>
                    <a:pt x="319" y="123"/>
                    <a:pt x="319" y="123"/>
                  </a:cubicBezTo>
                  <a:cubicBezTo>
                    <a:pt x="320" y="123"/>
                    <a:pt x="320" y="123"/>
                    <a:pt x="320" y="123"/>
                  </a:cubicBezTo>
                  <a:cubicBezTo>
                    <a:pt x="321" y="126"/>
                    <a:pt x="322" y="127"/>
                    <a:pt x="323" y="128"/>
                  </a:cubicBezTo>
                  <a:cubicBezTo>
                    <a:pt x="324" y="128"/>
                    <a:pt x="325" y="128"/>
                    <a:pt x="331" y="128"/>
                  </a:cubicBezTo>
                  <a:cubicBezTo>
                    <a:pt x="333" y="128"/>
                    <a:pt x="336" y="127"/>
                    <a:pt x="338" y="127"/>
                  </a:cubicBezTo>
                  <a:cubicBezTo>
                    <a:pt x="346" y="127"/>
                    <a:pt x="350" y="127"/>
                    <a:pt x="352" y="128"/>
                  </a:cubicBezTo>
                  <a:cubicBezTo>
                    <a:pt x="352" y="129"/>
                    <a:pt x="354" y="132"/>
                    <a:pt x="353" y="134"/>
                  </a:cubicBezTo>
                  <a:cubicBezTo>
                    <a:pt x="353" y="134"/>
                    <a:pt x="353" y="134"/>
                    <a:pt x="353" y="134"/>
                  </a:cubicBezTo>
                  <a:cubicBezTo>
                    <a:pt x="352" y="135"/>
                    <a:pt x="349" y="138"/>
                    <a:pt x="342" y="141"/>
                  </a:cubicBezTo>
                  <a:cubicBezTo>
                    <a:pt x="340" y="142"/>
                    <a:pt x="338" y="143"/>
                    <a:pt x="336" y="144"/>
                  </a:cubicBezTo>
                  <a:cubicBezTo>
                    <a:pt x="330" y="147"/>
                    <a:pt x="329" y="148"/>
                    <a:pt x="329" y="149"/>
                  </a:cubicBezTo>
                  <a:cubicBezTo>
                    <a:pt x="329" y="149"/>
                    <a:pt x="329" y="149"/>
                    <a:pt x="329" y="150"/>
                  </a:cubicBezTo>
                  <a:cubicBezTo>
                    <a:pt x="329" y="151"/>
                    <a:pt x="329" y="153"/>
                    <a:pt x="329" y="155"/>
                  </a:cubicBezTo>
                  <a:cubicBezTo>
                    <a:pt x="328" y="157"/>
                    <a:pt x="328" y="157"/>
                    <a:pt x="328" y="157"/>
                  </a:cubicBezTo>
                  <a:cubicBezTo>
                    <a:pt x="329" y="157"/>
                    <a:pt x="329" y="157"/>
                    <a:pt x="329" y="157"/>
                  </a:cubicBezTo>
                  <a:cubicBezTo>
                    <a:pt x="330" y="160"/>
                    <a:pt x="331" y="162"/>
                    <a:pt x="331" y="162"/>
                  </a:cubicBezTo>
                  <a:cubicBezTo>
                    <a:pt x="332" y="163"/>
                    <a:pt x="333" y="163"/>
                    <a:pt x="339" y="164"/>
                  </a:cubicBezTo>
                  <a:cubicBezTo>
                    <a:pt x="341" y="164"/>
                    <a:pt x="343" y="165"/>
                    <a:pt x="346" y="165"/>
                  </a:cubicBezTo>
                  <a:cubicBezTo>
                    <a:pt x="353" y="167"/>
                    <a:pt x="358" y="168"/>
                    <a:pt x="359" y="169"/>
                  </a:cubicBezTo>
                  <a:cubicBezTo>
                    <a:pt x="359" y="170"/>
                    <a:pt x="360" y="172"/>
                    <a:pt x="360" y="174"/>
                  </a:cubicBezTo>
                  <a:cubicBezTo>
                    <a:pt x="359" y="175"/>
                    <a:pt x="359" y="175"/>
                    <a:pt x="359" y="175"/>
                  </a:cubicBezTo>
                  <a:cubicBezTo>
                    <a:pt x="358" y="176"/>
                    <a:pt x="354" y="178"/>
                    <a:pt x="347" y="180"/>
                  </a:cubicBezTo>
                  <a:cubicBezTo>
                    <a:pt x="344" y="180"/>
                    <a:pt x="342" y="181"/>
                    <a:pt x="340" y="181"/>
                  </a:cubicBezTo>
                  <a:cubicBezTo>
                    <a:pt x="334" y="183"/>
                    <a:pt x="333" y="183"/>
                    <a:pt x="332" y="184"/>
                  </a:cubicBezTo>
                  <a:cubicBezTo>
                    <a:pt x="332" y="185"/>
                    <a:pt x="331" y="186"/>
                    <a:pt x="331" y="187"/>
                  </a:cubicBezTo>
                  <a:cubicBezTo>
                    <a:pt x="331" y="188"/>
                    <a:pt x="331" y="189"/>
                    <a:pt x="331" y="190"/>
                  </a:cubicBezTo>
                  <a:cubicBezTo>
                    <a:pt x="329" y="192"/>
                    <a:pt x="329" y="192"/>
                    <a:pt x="329" y="192"/>
                  </a:cubicBezTo>
                  <a:cubicBezTo>
                    <a:pt x="331" y="192"/>
                    <a:pt x="331" y="192"/>
                    <a:pt x="331" y="192"/>
                  </a:cubicBezTo>
                  <a:cubicBezTo>
                    <a:pt x="330" y="195"/>
                    <a:pt x="331" y="197"/>
                    <a:pt x="331" y="198"/>
                  </a:cubicBezTo>
                  <a:cubicBezTo>
                    <a:pt x="332" y="198"/>
                    <a:pt x="333" y="199"/>
                    <a:pt x="338" y="201"/>
                  </a:cubicBezTo>
                  <a:cubicBezTo>
                    <a:pt x="340" y="202"/>
                    <a:pt x="343" y="203"/>
                    <a:pt x="345" y="204"/>
                  </a:cubicBezTo>
                  <a:cubicBezTo>
                    <a:pt x="352" y="207"/>
                    <a:pt x="356" y="210"/>
                    <a:pt x="357" y="210"/>
                  </a:cubicBezTo>
                  <a:cubicBezTo>
                    <a:pt x="357" y="211"/>
                    <a:pt x="357" y="212"/>
                    <a:pt x="357" y="213"/>
                  </a:cubicBezTo>
                  <a:cubicBezTo>
                    <a:pt x="356" y="215"/>
                    <a:pt x="356" y="217"/>
                    <a:pt x="355" y="217"/>
                  </a:cubicBezTo>
                  <a:cubicBezTo>
                    <a:pt x="354" y="217"/>
                    <a:pt x="350" y="218"/>
                    <a:pt x="342" y="218"/>
                  </a:cubicBezTo>
                  <a:cubicBezTo>
                    <a:pt x="340" y="218"/>
                    <a:pt x="337" y="218"/>
                    <a:pt x="335" y="218"/>
                  </a:cubicBezTo>
                  <a:cubicBezTo>
                    <a:pt x="329" y="218"/>
                    <a:pt x="328" y="219"/>
                    <a:pt x="327" y="219"/>
                  </a:cubicBezTo>
                  <a:cubicBezTo>
                    <a:pt x="326" y="220"/>
                    <a:pt x="325" y="221"/>
                    <a:pt x="325" y="225"/>
                  </a:cubicBezTo>
                  <a:cubicBezTo>
                    <a:pt x="324" y="225"/>
                    <a:pt x="324" y="225"/>
                    <a:pt x="324" y="225"/>
                  </a:cubicBezTo>
                  <a:cubicBezTo>
                    <a:pt x="324" y="225"/>
                    <a:pt x="324" y="225"/>
                    <a:pt x="324" y="225"/>
                  </a:cubicBezTo>
                  <a:cubicBezTo>
                    <a:pt x="324" y="227"/>
                    <a:pt x="323" y="229"/>
                    <a:pt x="323" y="230"/>
                  </a:cubicBezTo>
                  <a:cubicBezTo>
                    <a:pt x="323" y="231"/>
                    <a:pt x="323" y="232"/>
                    <a:pt x="323" y="232"/>
                  </a:cubicBezTo>
                  <a:cubicBezTo>
                    <a:pt x="324" y="233"/>
                    <a:pt x="324" y="234"/>
                    <a:pt x="329" y="237"/>
                  </a:cubicBezTo>
                  <a:cubicBezTo>
                    <a:pt x="331" y="238"/>
                    <a:pt x="333" y="240"/>
                    <a:pt x="335" y="242"/>
                  </a:cubicBezTo>
                  <a:cubicBezTo>
                    <a:pt x="341" y="246"/>
                    <a:pt x="344" y="249"/>
                    <a:pt x="345" y="250"/>
                  </a:cubicBezTo>
                  <a:cubicBezTo>
                    <a:pt x="345" y="251"/>
                    <a:pt x="345" y="251"/>
                    <a:pt x="345" y="251"/>
                  </a:cubicBezTo>
                  <a:cubicBezTo>
                    <a:pt x="345" y="253"/>
                    <a:pt x="343" y="256"/>
                    <a:pt x="342" y="257"/>
                  </a:cubicBezTo>
                  <a:cubicBezTo>
                    <a:pt x="341" y="257"/>
                    <a:pt x="336" y="256"/>
                    <a:pt x="329" y="255"/>
                  </a:cubicBezTo>
                  <a:cubicBezTo>
                    <a:pt x="327" y="254"/>
                    <a:pt x="324" y="254"/>
                    <a:pt x="322" y="253"/>
                  </a:cubicBezTo>
                  <a:cubicBezTo>
                    <a:pt x="316" y="252"/>
                    <a:pt x="315" y="252"/>
                    <a:pt x="314" y="252"/>
                  </a:cubicBezTo>
                  <a:cubicBezTo>
                    <a:pt x="313" y="253"/>
                    <a:pt x="312" y="254"/>
                    <a:pt x="310" y="257"/>
                  </a:cubicBezTo>
                  <a:cubicBezTo>
                    <a:pt x="310" y="257"/>
                    <a:pt x="310" y="257"/>
                    <a:pt x="310" y="257"/>
                  </a:cubicBezTo>
                  <a:cubicBezTo>
                    <a:pt x="310" y="258"/>
                    <a:pt x="310" y="258"/>
                    <a:pt x="310" y="258"/>
                  </a:cubicBezTo>
                  <a:cubicBezTo>
                    <a:pt x="308" y="260"/>
                    <a:pt x="307" y="261"/>
                    <a:pt x="307" y="263"/>
                  </a:cubicBezTo>
                  <a:cubicBezTo>
                    <a:pt x="307" y="263"/>
                    <a:pt x="307" y="264"/>
                    <a:pt x="307" y="264"/>
                  </a:cubicBezTo>
                  <a:cubicBezTo>
                    <a:pt x="308" y="265"/>
                    <a:pt x="308" y="266"/>
                    <a:pt x="312" y="270"/>
                  </a:cubicBezTo>
                  <a:cubicBezTo>
                    <a:pt x="313" y="272"/>
                    <a:pt x="315" y="274"/>
                    <a:pt x="317" y="276"/>
                  </a:cubicBezTo>
                  <a:cubicBezTo>
                    <a:pt x="321" y="282"/>
                    <a:pt x="324" y="286"/>
                    <a:pt x="324" y="287"/>
                  </a:cubicBezTo>
                  <a:cubicBezTo>
                    <a:pt x="324" y="288"/>
                    <a:pt x="321" y="292"/>
                    <a:pt x="320" y="292"/>
                  </a:cubicBezTo>
                  <a:cubicBezTo>
                    <a:pt x="319" y="292"/>
                    <a:pt x="315" y="290"/>
                    <a:pt x="308" y="287"/>
                  </a:cubicBezTo>
                  <a:cubicBezTo>
                    <a:pt x="306" y="286"/>
                    <a:pt x="303" y="285"/>
                    <a:pt x="302" y="284"/>
                  </a:cubicBezTo>
                  <a:cubicBezTo>
                    <a:pt x="296" y="281"/>
                    <a:pt x="295" y="281"/>
                    <a:pt x="294" y="281"/>
                  </a:cubicBezTo>
                  <a:cubicBezTo>
                    <a:pt x="293" y="281"/>
                    <a:pt x="292" y="282"/>
                    <a:pt x="289" y="285"/>
                  </a:cubicBezTo>
                  <a:cubicBezTo>
                    <a:pt x="288" y="285"/>
                    <a:pt x="288" y="285"/>
                    <a:pt x="288" y="285"/>
                  </a:cubicBezTo>
                  <a:cubicBezTo>
                    <a:pt x="288" y="286"/>
                    <a:pt x="288" y="286"/>
                    <a:pt x="288" y="286"/>
                  </a:cubicBezTo>
                  <a:cubicBezTo>
                    <a:pt x="285" y="289"/>
                    <a:pt x="285" y="290"/>
                    <a:pt x="285" y="291"/>
                  </a:cubicBezTo>
                  <a:cubicBezTo>
                    <a:pt x="284" y="291"/>
                    <a:pt x="284" y="291"/>
                    <a:pt x="284" y="291"/>
                  </a:cubicBezTo>
                  <a:cubicBezTo>
                    <a:pt x="285" y="292"/>
                    <a:pt x="285" y="293"/>
                    <a:pt x="287" y="298"/>
                  </a:cubicBezTo>
                  <a:cubicBezTo>
                    <a:pt x="288" y="300"/>
                    <a:pt x="290" y="302"/>
                    <a:pt x="291" y="305"/>
                  </a:cubicBezTo>
                  <a:cubicBezTo>
                    <a:pt x="294" y="311"/>
                    <a:pt x="295" y="316"/>
                    <a:pt x="296" y="317"/>
                  </a:cubicBezTo>
                  <a:cubicBezTo>
                    <a:pt x="295" y="319"/>
                    <a:pt x="292" y="321"/>
                    <a:pt x="290" y="321"/>
                  </a:cubicBezTo>
                  <a:cubicBezTo>
                    <a:pt x="289" y="321"/>
                    <a:pt x="285" y="318"/>
                    <a:pt x="280" y="314"/>
                  </a:cubicBezTo>
                  <a:cubicBezTo>
                    <a:pt x="278" y="312"/>
                    <a:pt x="276" y="311"/>
                    <a:pt x="274" y="310"/>
                  </a:cubicBezTo>
                  <a:cubicBezTo>
                    <a:pt x="269" y="305"/>
                    <a:pt x="268" y="305"/>
                    <a:pt x="267" y="305"/>
                  </a:cubicBezTo>
                  <a:cubicBezTo>
                    <a:pt x="266" y="305"/>
                    <a:pt x="265" y="305"/>
                    <a:pt x="262" y="307"/>
                  </a:cubicBezTo>
                  <a:cubicBezTo>
                    <a:pt x="261" y="307"/>
                    <a:pt x="261" y="307"/>
                    <a:pt x="261" y="307"/>
                  </a:cubicBezTo>
                  <a:cubicBezTo>
                    <a:pt x="260" y="308"/>
                    <a:pt x="260" y="308"/>
                    <a:pt x="260" y="308"/>
                  </a:cubicBezTo>
                  <a:cubicBezTo>
                    <a:pt x="257" y="310"/>
                    <a:pt x="256" y="311"/>
                    <a:pt x="256" y="312"/>
                  </a:cubicBezTo>
                  <a:cubicBezTo>
                    <a:pt x="256" y="312"/>
                    <a:pt x="256" y="312"/>
                    <a:pt x="256" y="312"/>
                  </a:cubicBezTo>
                  <a:cubicBezTo>
                    <a:pt x="256" y="313"/>
                    <a:pt x="256" y="313"/>
                    <a:pt x="256" y="313"/>
                  </a:cubicBezTo>
                  <a:cubicBezTo>
                    <a:pt x="256" y="313"/>
                    <a:pt x="256" y="315"/>
                    <a:pt x="257" y="320"/>
                  </a:cubicBezTo>
                  <a:cubicBezTo>
                    <a:pt x="258" y="322"/>
                    <a:pt x="258" y="325"/>
                    <a:pt x="259" y="327"/>
                  </a:cubicBezTo>
                  <a:cubicBezTo>
                    <a:pt x="260" y="334"/>
                    <a:pt x="261" y="339"/>
                    <a:pt x="261" y="340"/>
                  </a:cubicBezTo>
                  <a:cubicBezTo>
                    <a:pt x="260" y="341"/>
                    <a:pt x="256" y="343"/>
                    <a:pt x="255" y="343"/>
                  </a:cubicBezTo>
                  <a:cubicBezTo>
                    <a:pt x="254" y="343"/>
                    <a:pt x="251" y="339"/>
                    <a:pt x="246" y="333"/>
                  </a:cubicBezTo>
                  <a:cubicBezTo>
                    <a:pt x="244" y="331"/>
                    <a:pt x="243" y="330"/>
                    <a:pt x="242" y="328"/>
                  </a:cubicBezTo>
                  <a:cubicBezTo>
                    <a:pt x="238" y="323"/>
                    <a:pt x="237" y="322"/>
                    <a:pt x="236" y="322"/>
                  </a:cubicBezTo>
                  <a:cubicBezTo>
                    <a:pt x="235" y="322"/>
                    <a:pt x="234" y="322"/>
                    <a:pt x="230" y="323"/>
                  </a:cubicBezTo>
                  <a:cubicBezTo>
                    <a:pt x="229" y="323"/>
                    <a:pt x="229" y="323"/>
                    <a:pt x="229" y="323"/>
                  </a:cubicBezTo>
                  <a:cubicBezTo>
                    <a:pt x="228" y="324"/>
                    <a:pt x="228" y="324"/>
                    <a:pt x="228" y="324"/>
                  </a:cubicBezTo>
                  <a:cubicBezTo>
                    <a:pt x="226" y="324"/>
                    <a:pt x="224" y="325"/>
                    <a:pt x="223" y="326"/>
                  </a:cubicBezTo>
                  <a:cubicBezTo>
                    <a:pt x="223" y="327"/>
                    <a:pt x="223" y="327"/>
                    <a:pt x="223" y="328"/>
                  </a:cubicBezTo>
                  <a:cubicBezTo>
                    <a:pt x="223" y="329"/>
                    <a:pt x="223" y="331"/>
                    <a:pt x="223" y="334"/>
                  </a:cubicBezTo>
                  <a:cubicBezTo>
                    <a:pt x="223" y="336"/>
                    <a:pt x="223" y="339"/>
                    <a:pt x="223" y="342"/>
                  </a:cubicBezTo>
                  <a:cubicBezTo>
                    <a:pt x="223" y="346"/>
                    <a:pt x="222" y="350"/>
                    <a:pt x="222" y="353"/>
                  </a:cubicBezTo>
                  <a:cubicBezTo>
                    <a:pt x="222" y="354"/>
                    <a:pt x="222" y="355"/>
                    <a:pt x="222" y="355"/>
                  </a:cubicBezTo>
                  <a:cubicBezTo>
                    <a:pt x="220" y="356"/>
                    <a:pt x="216" y="357"/>
                    <a:pt x="215" y="356"/>
                  </a:cubicBezTo>
                  <a:cubicBezTo>
                    <a:pt x="214" y="355"/>
                    <a:pt x="212" y="351"/>
                    <a:pt x="209" y="345"/>
                  </a:cubicBezTo>
                  <a:cubicBezTo>
                    <a:pt x="208" y="342"/>
                    <a:pt x="207" y="340"/>
                    <a:pt x="206" y="338"/>
                  </a:cubicBezTo>
                  <a:cubicBezTo>
                    <a:pt x="203" y="332"/>
                    <a:pt x="203" y="332"/>
                    <a:pt x="202" y="331"/>
                  </a:cubicBezTo>
                  <a:cubicBezTo>
                    <a:pt x="201" y="331"/>
                    <a:pt x="200" y="330"/>
                    <a:pt x="196" y="331"/>
                  </a:cubicBezTo>
                  <a:cubicBezTo>
                    <a:pt x="194" y="329"/>
                    <a:pt x="194" y="329"/>
                    <a:pt x="194" y="329"/>
                  </a:cubicBezTo>
                  <a:cubicBezTo>
                    <a:pt x="194" y="331"/>
                    <a:pt x="194" y="331"/>
                    <a:pt x="194" y="331"/>
                  </a:cubicBezTo>
                  <a:cubicBezTo>
                    <a:pt x="191" y="331"/>
                    <a:pt x="189" y="332"/>
                    <a:pt x="188" y="333"/>
                  </a:cubicBezTo>
                  <a:cubicBezTo>
                    <a:pt x="188" y="333"/>
                    <a:pt x="188" y="334"/>
                    <a:pt x="186" y="340"/>
                  </a:cubicBezTo>
                  <a:cubicBezTo>
                    <a:pt x="186" y="342"/>
                    <a:pt x="185" y="345"/>
                    <a:pt x="184" y="347"/>
                  </a:cubicBezTo>
                  <a:cubicBezTo>
                    <a:pt x="182" y="354"/>
                    <a:pt x="181" y="359"/>
                    <a:pt x="180" y="360"/>
                  </a:cubicBezTo>
                  <a:cubicBezTo>
                    <a:pt x="179" y="360"/>
                    <a:pt x="175" y="360"/>
                    <a:pt x="174" y="360"/>
                  </a:cubicBezTo>
                  <a:cubicBezTo>
                    <a:pt x="173" y="359"/>
                    <a:pt x="172" y="354"/>
                    <a:pt x="170" y="347"/>
                  </a:cubicBezTo>
                  <a:cubicBezTo>
                    <a:pt x="170" y="345"/>
                    <a:pt x="169" y="342"/>
                    <a:pt x="169" y="340"/>
                  </a:cubicBezTo>
                  <a:cubicBezTo>
                    <a:pt x="167" y="334"/>
                    <a:pt x="167" y="333"/>
                    <a:pt x="167" y="332"/>
                  </a:cubicBezTo>
                  <a:cubicBezTo>
                    <a:pt x="166" y="332"/>
                    <a:pt x="165" y="331"/>
                    <a:pt x="161" y="331"/>
                  </a:cubicBezTo>
                  <a:cubicBezTo>
                    <a:pt x="160" y="330"/>
                    <a:pt x="160" y="330"/>
                    <a:pt x="160" y="330"/>
                  </a:cubicBezTo>
                  <a:cubicBezTo>
                    <a:pt x="159" y="330"/>
                    <a:pt x="159" y="330"/>
                    <a:pt x="159" y="330"/>
                  </a:cubicBezTo>
                  <a:cubicBezTo>
                    <a:pt x="155" y="329"/>
                    <a:pt x="154" y="330"/>
                    <a:pt x="153" y="331"/>
                  </a:cubicBezTo>
                  <a:cubicBezTo>
                    <a:pt x="152" y="331"/>
                    <a:pt x="152" y="332"/>
                    <a:pt x="149" y="337"/>
                  </a:cubicBezTo>
                  <a:cubicBezTo>
                    <a:pt x="148" y="339"/>
                    <a:pt x="147" y="341"/>
                    <a:pt x="146" y="344"/>
                  </a:cubicBezTo>
                  <a:cubicBezTo>
                    <a:pt x="142" y="350"/>
                    <a:pt x="140" y="354"/>
                    <a:pt x="139" y="355"/>
                  </a:cubicBezTo>
                  <a:cubicBezTo>
                    <a:pt x="137" y="355"/>
                    <a:pt x="133" y="354"/>
                    <a:pt x="132" y="354"/>
                  </a:cubicBezTo>
                  <a:cubicBezTo>
                    <a:pt x="132" y="352"/>
                    <a:pt x="132" y="348"/>
                    <a:pt x="132" y="340"/>
                  </a:cubicBezTo>
                  <a:cubicBezTo>
                    <a:pt x="132" y="338"/>
                    <a:pt x="132" y="335"/>
                    <a:pt x="132" y="333"/>
                  </a:cubicBezTo>
                  <a:cubicBezTo>
                    <a:pt x="132" y="327"/>
                    <a:pt x="132" y="326"/>
                    <a:pt x="132" y="325"/>
                  </a:cubicBezTo>
                  <a:cubicBezTo>
                    <a:pt x="131" y="324"/>
                    <a:pt x="129" y="323"/>
                    <a:pt x="126" y="322"/>
                  </a:cubicBezTo>
                  <a:cubicBezTo>
                    <a:pt x="126" y="321"/>
                    <a:pt x="126" y="321"/>
                    <a:pt x="126" y="321"/>
                  </a:cubicBezTo>
                  <a:cubicBezTo>
                    <a:pt x="125" y="322"/>
                    <a:pt x="125" y="322"/>
                    <a:pt x="125" y="322"/>
                  </a:cubicBezTo>
                  <a:cubicBezTo>
                    <a:pt x="121" y="320"/>
                    <a:pt x="120" y="320"/>
                    <a:pt x="119" y="320"/>
                  </a:cubicBezTo>
                  <a:cubicBezTo>
                    <a:pt x="118" y="321"/>
                    <a:pt x="117" y="322"/>
                    <a:pt x="114" y="326"/>
                  </a:cubicBezTo>
                  <a:cubicBezTo>
                    <a:pt x="112" y="328"/>
                    <a:pt x="111" y="330"/>
                    <a:pt x="109" y="332"/>
                  </a:cubicBezTo>
                  <a:cubicBezTo>
                    <a:pt x="104" y="337"/>
                    <a:pt x="100" y="340"/>
                    <a:pt x="99" y="341"/>
                  </a:cubicBezTo>
                  <a:cubicBezTo>
                    <a:pt x="98" y="341"/>
                    <a:pt x="94" y="339"/>
                    <a:pt x="93" y="338"/>
                  </a:cubicBezTo>
                  <a:cubicBezTo>
                    <a:pt x="93" y="338"/>
                    <a:pt x="94" y="337"/>
                    <a:pt x="94" y="337"/>
                  </a:cubicBezTo>
                  <a:cubicBezTo>
                    <a:pt x="94" y="337"/>
                    <a:pt x="94" y="337"/>
                    <a:pt x="94" y="337"/>
                  </a:cubicBezTo>
                  <a:cubicBezTo>
                    <a:pt x="94" y="334"/>
                    <a:pt x="95" y="330"/>
                    <a:pt x="96" y="325"/>
                  </a:cubicBezTo>
                  <a:cubicBezTo>
                    <a:pt x="97" y="323"/>
                    <a:pt x="97" y="320"/>
                    <a:pt x="98" y="318"/>
                  </a:cubicBezTo>
                  <a:cubicBezTo>
                    <a:pt x="99" y="315"/>
                    <a:pt x="100" y="313"/>
                    <a:pt x="100" y="312"/>
                  </a:cubicBezTo>
                  <a:cubicBezTo>
                    <a:pt x="100" y="311"/>
                    <a:pt x="100" y="311"/>
                    <a:pt x="100" y="310"/>
                  </a:cubicBezTo>
                  <a:cubicBezTo>
                    <a:pt x="99" y="309"/>
                    <a:pt x="98" y="308"/>
                    <a:pt x="95" y="306"/>
                  </a:cubicBezTo>
                  <a:cubicBezTo>
                    <a:pt x="94" y="304"/>
                    <a:pt x="94" y="304"/>
                    <a:pt x="94" y="304"/>
                  </a:cubicBezTo>
                  <a:cubicBezTo>
                    <a:pt x="93" y="305"/>
                    <a:pt x="93" y="305"/>
                    <a:pt x="93" y="305"/>
                  </a:cubicBezTo>
                  <a:cubicBezTo>
                    <a:pt x="91" y="303"/>
                    <a:pt x="90" y="303"/>
                    <a:pt x="88" y="303"/>
                  </a:cubicBezTo>
                  <a:cubicBezTo>
                    <a:pt x="87" y="303"/>
                    <a:pt x="87" y="303"/>
                    <a:pt x="82" y="307"/>
                  </a:cubicBezTo>
                  <a:cubicBezTo>
                    <a:pt x="80" y="308"/>
                    <a:pt x="78" y="310"/>
                    <a:pt x="76" y="311"/>
                  </a:cubicBezTo>
                  <a:cubicBezTo>
                    <a:pt x="70" y="315"/>
                    <a:pt x="66" y="318"/>
                    <a:pt x="64" y="318"/>
                  </a:cubicBezTo>
                  <a:cubicBezTo>
                    <a:pt x="63" y="318"/>
                    <a:pt x="60" y="315"/>
                    <a:pt x="59" y="314"/>
                  </a:cubicBezTo>
                  <a:cubicBezTo>
                    <a:pt x="60" y="313"/>
                    <a:pt x="62" y="308"/>
                    <a:pt x="65" y="302"/>
                  </a:cubicBezTo>
                  <a:cubicBezTo>
                    <a:pt x="66" y="300"/>
                    <a:pt x="67" y="298"/>
                    <a:pt x="68" y="296"/>
                  </a:cubicBezTo>
                  <a:cubicBezTo>
                    <a:pt x="71" y="291"/>
                    <a:pt x="72" y="290"/>
                    <a:pt x="72" y="289"/>
                  </a:cubicBezTo>
                  <a:cubicBezTo>
                    <a:pt x="72" y="289"/>
                    <a:pt x="72" y="289"/>
                    <a:pt x="72" y="289"/>
                  </a:cubicBezTo>
                  <a:cubicBezTo>
                    <a:pt x="72" y="288"/>
                    <a:pt x="72" y="288"/>
                    <a:pt x="72" y="288"/>
                  </a:cubicBezTo>
                  <a:cubicBezTo>
                    <a:pt x="72" y="287"/>
                    <a:pt x="71" y="286"/>
                    <a:pt x="68" y="283"/>
                  </a:cubicBezTo>
                  <a:cubicBezTo>
                    <a:pt x="68" y="282"/>
                    <a:pt x="68" y="282"/>
                    <a:pt x="68" y="282"/>
                  </a:cubicBezTo>
                  <a:cubicBezTo>
                    <a:pt x="67" y="282"/>
                    <a:pt x="67" y="282"/>
                    <a:pt x="67" y="282"/>
                  </a:cubicBezTo>
                  <a:cubicBezTo>
                    <a:pt x="65" y="279"/>
                    <a:pt x="63" y="278"/>
                    <a:pt x="62" y="278"/>
                  </a:cubicBezTo>
                  <a:cubicBezTo>
                    <a:pt x="61" y="278"/>
                    <a:pt x="61" y="279"/>
                    <a:pt x="55" y="281"/>
                  </a:cubicBezTo>
                  <a:cubicBezTo>
                    <a:pt x="53" y="282"/>
                    <a:pt x="51" y="283"/>
                    <a:pt x="48" y="284"/>
                  </a:cubicBezTo>
                  <a:cubicBezTo>
                    <a:pt x="42" y="286"/>
                    <a:pt x="37" y="288"/>
                    <a:pt x="36" y="288"/>
                  </a:cubicBezTo>
                  <a:cubicBezTo>
                    <a:pt x="34" y="287"/>
                    <a:pt x="32" y="284"/>
                    <a:pt x="32" y="283"/>
                  </a:cubicBezTo>
                  <a:cubicBezTo>
                    <a:pt x="32" y="281"/>
                    <a:pt x="35" y="278"/>
                    <a:pt x="40" y="272"/>
                  </a:cubicBezTo>
                  <a:cubicBezTo>
                    <a:pt x="42" y="270"/>
                    <a:pt x="43" y="269"/>
                    <a:pt x="45" y="267"/>
                  </a:cubicBezTo>
                  <a:cubicBezTo>
                    <a:pt x="49" y="262"/>
                    <a:pt x="49" y="262"/>
                    <a:pt x="50" y="260"/>
                  </a:cubicBezTo>
                  <a:cubicBezTo>
                    <a:pt x="50" y="260"/>
                    <a:pt x="50" y="258"/>
                    <a:pt x="47" y="255"/>
                  </a:cubicBezTo>
                  <a:cubicBezTo>
                    <a:pt x="48" y="253"/>
                    <a:pt x="48" y="253"/>
                    <a:pt x="48" y="253"/>
                  </a:cubicBezTo>
                  <a:cubicBezTo>
                    <a:pt x="46" y="253"/>
                    <a:pt x="46" y="253"/>
                    <a:pt x="46" y="253"/>
                  </a:cubicBezTo>
                  <a:cubicBezTo>
                    <a:pt x="45" y="250"/>
                    <a:pt x="44" y="249"/>
                    <a:pt x="43" y="249"/>
                  </a:cubicBezTo>
                  <a:cubicBezTo>
                    <a:pt x="42" y="248"/>
                    <a:pt x="41" y="249"/>
                    <a:pt x="36" y="249"/>
                  </a:cubicBezTo>
                  <a:cubicBezTo>
                    <a:pt x="33" y="250"/>
                    <a:pt x="31" y="250"/>
                    <a:pt x="28" y="251"/>
                  </a:cubicBezTo>
                  <a:cubicBezTo>
                    <a:pt x="21" y="252"/>
                    <a:pt x="16" y="252"/>
                    <a:pt x="15" y="252"/>
                  </a:cubicBezTo>
                  <a:cubicBezTo>
                    <a:pt x="14" y="251"/>
                    <a:pt x="12" y="247"/>
                    <a:pt x="12" y="246"/>
                  </a:cubicBezTo>
                  <a:cubicBezTo>
                    <a:pt x="13" y="245"/>
                    <a:pt x="16" y="242"/>
                    <a:pt x="22" y="237"/>
                  </a:cubicBezTo>
                  <a:cubicBezTo>
                    <a:pt x="24" y="236"/>
                    <a:pt x="26" y="235"/>
                    <a:pt x="28" y="234"/>
                  </a:cubicBezTo>
                  <a:cubicBezTo>
                    <a:pt x="33" y="230"/>
                    <a:pt x="34" y="229"/>
                    <a:pt x="35" y="228"/>
                  </a:cubicBezTo>
                  <a:cubicBezTo>
                    <a:pt x="35" y="228"/>
                    <a:pt x="35" y="228"/>
                    <a:pt x="35" y="228"/>
                  </a:cubicBezTo>
                  <a:cubicBezTo>
                    <a:pt x="35" y="226"/>
                    <a:pt x="35" y="225"/>
                    <a:pt x="34" y="222"/>
                  </a:cubicBezTo>
                  <a:cubicBezTo>
                    <a:pt x="34" y="221"/>
                    <a:pt x="34" y="221"/>
                    <a:pt x="34" y="221"/>
                  </a:cubicBezTo>
                  <a:cubicBezTo>
                    <a:pt x="33" y="220"/>
                    <a:pt x="33" y="220"/>
                    <a:pt x="33" y="220"/>
                  </a:cubicBezTo>
                  <a:cubicBezTo>
                    <a:pt x="32" y="217"/>
                    <a:pt x="31" y="216"/>
                    <a:pt x="31" y="215"/>
                  </a:cubicBezTo>
                  <a:cubicBezTo>
                    <a:pt x="30" y="215"/>
                    <a:pt x="29" y="215"/>
                    <a:pt x="23" y="214"/>
                  </a:cubicBezTo>
                  <a:cubicBezTo>
                    <a:pt x="21" y="214"/>
                    <a:pt x="18" y="214"/>
                    <a:pt x="16" y="214"/>
                  </a:cubicBezTo>
                  <a:cubicBezTo>
                    <a:pt x="8" y="213"/>
                    <a:pt x="4" y="212"/>
                    <a:pt x="3" y="212"/>
                  </a:cubicBezTo>
                  <a:cubicBezTo>
                    <a:pt x="2" y="211"/>
                    <a:pt x="1" y="208"/>
                    <a:pt x="1" y="206"/>
                  </a:cubicBezTo>
                  <a:cubicBezTo>
                    <a:pt x="1" y="206"/>
                    <a:pt x="1" y="205"/>
                    <a:pt x="1" y="205"/>
                  </a:cubicBezTo>
                  <a:cubicBezTo>
                    <a:pt x="2" y="205"/>
                    <a:pt x="7" y="202"/>
                    <a:pt x="13" y="200"/>
                  </a:cubicBezTo>
                  <a:cubicBezTo>
                    <a:pt x="16" y="199"/>
                    <a:pt x="18" y="198"/>
                    <a:pt x="20" y="197"/>
                  </a:cubicBezTo>
                  <a:cubicBezTo>
                    <a:pt x="26" y="195"/>
                    <a:pt x="27" y="195"/>
                    <a:pt x="27" y="194"/>
                  </a:cubicBezTo>
                  <a:cubicBezTo>
                    <a:pt x="28" y="193"/>
                    <a:pt x="28" y="193"/>
                    <a:pt x="28" y="192"/>
                  </a:cubicBezTo>
                  <a:cubicBezTo>
                    <a:pt x="28" y="190"/>
                    <a:pt x="28" y="189"/>
                    <a:pt x="28" y="188"/>
                  </a:cubicBezTo>
                  <a:cubicBezTo>
                    <a:pt x="29" y="186"/>
                    <a:pt x="29" y="186"/>
                    <a:pt x="29" y="186"/>
                  </a:cubicBezTo>
                  <a:cubicBezTo>
                    <a:pt x="28" y="185"/>
                    <a:pt x="28" y="185"/>
                    <a:pt x="28" y="185"/>
                  </a:cubicBezTo>
                  <a:cubicBezTo>
                    <a:pt x="28" y="182"/>
                    <a:pt x="27" y="181"/>
                    <a:pt x="26" y="180"/>
                  </a:cubicBezTo>
                  <a:cubicBezTo>
                    <a:pt x="26" y="179"/>
                    <a:pt x="25" y="179"/>
                    <a:pt x="20" y="177"/>
                  </a:cubicBezTo>
                  <a:cubicBezTo>
                    <a:pt x="17" y="177"/>
                    <a:pt x="15" y="176"/>
                    <a:pt x="12" y="175"/>
                  </a:cubicBezTo>
                  <a:cubicBezTo>
                    <a:pt x="5" y="173"/>
                    <a:pt x="1" y="171"/>
                    <a:pt x="0" y="170"/>
                  </a:cubicBezTo>
                  <a:cubicBezTo>
                    <a:pt x="0" y="170"/>
                    <a:pt x="0" y="168"/>
                    <a:pt x="0" y="166"/>
                  </a:cubicBezTo>
                  <a:close/>
                  <a:moveTo>
                    <a:pt x="287" y="193"/>
                  </a:moveTo>
                  <a:cubicBezTo>
                    <a:pt x="295" y="134"/>
                    <a:pt x="253" y="79"/>
                    <a:pt x="193" y="72"/>
                  </a:cubicBezTo>
                  <a:cubicBezTo>
                    <a:pt x="134" y="64"/>
                    <a:pt x="80" y="106"/>
                    <a:pt x="72" y="165"/>
                  </a:cubicBezTo>
                  <a:cubicBezTo>
                    <a:pt x="64" y="225"/>
                    <a:pt x="106" y="279"/>
                    <a:pt x="166" y="287"/>
                  </a:cubicBezTo>
                  <a:cubicBezTo>
                    <a:pt x="225" y="295"/>
                    <a:pt x="280" y="253"/>
                    <a:pt x="287" y="193"/>
                  </a:cubicBezTo>
                  <a:close/>
                </a:path>
              </a:pathLst>
            </a:custGeom>
            <a:solidFill>
              <a:schemeClr val="accent5"/>
            </a:solidFill>
            <a:ln>
              <a:noFill/>
            </a:ln>
          </p:spPr>
          <p:txBody>
            <a:bodyPr vert="horz" wrap="square" lIns="51435" tIns="25718" rIns="51435" bIns="25718" numCol="1" anchor="t" anchorCtr="0" compatLnSpc="1">
              <a:prstTxWarp prst="textNoShape">
                <a:avLst/>
              </a:prstTxWarp>
            </a:bodyPr>
            <a:lstStyle/>
            <a:p>
              <a:endParaRPr lang="id-ID" sz="1013"/>
            </a:p>
          </p:txBody>
        </p:sp>
        <p:sp>
          <p:nvSpPr>
            <p:cNvPr id="6" name="Freeform 7">
              <a:extLst>
                <a:ext uri="{FF2B5EF4-FFF2-40B4-BE49-F238E27FC236}">
                  <a16:creationId xmlns:a16="http://schemas.microsoft.com/office/drawing/2014/main" id="{36DFA18C-0373-4F81-8533-F3A25E5C0655}"/>
                </a:ext>
              </a:extLst>
            </p:cNvPr>
            <p:cNvSpPr>
              <a:spLocks noEditPoints="1"/>
            </p:cNvSpPr>
            <p:nvPr/>
          </p:nvSpPr>
          <p:spPr bwMode="auto">
            <a:xfrm>
              <a:off x="3675503" y="1692672"/>
              <a:ext cx="1415161" cy="1408934"/>
            </a:xfrm>
            <a:custGeom>
              <a:avLst/>
              <a:gdLst>
                <a:gd name="T0" fmla="*/ 31 w 383"/>
                <a:gd name="T1" fmla="*/ 183 h 382"/>
                <a:gd name="T2" fmla="*/ 15 w 383"/>
                <a:gd name="T3" fmla="*/ 168 h 382"/>
                <a:gd name="T4" fmla="*/ 34 w 383"/>
                <a:gd name="T5" fmla="*/ 152 h 382"/>
                <a:gd name="T6" fmla="*/ 32 w 383"/>
                <a:gd name="T7" fmla="*/ 133 h 382"/>
                <a:gd name="T8" fmla="*/ 48 w 383"/>
                <a:gd name="T9" fmla="*/ 117 h 382"/>
                <a:gd name="T10" fmla="*/ 50 w 383"/>
                <a:gd name="T11" fmla="*/ 98 h 382"/>
                <a:gd name="T12" fmla="*/ 69 w 383"/>
                <a:gd name="T13" fmla="*/ 85 h 382"/>
                <a:gd name="T14" fmla="*/ 72 w 383"/>
                <a:gd name="T15" fmla="*/ 60 h 382"/>
                <a:gd name="T16" fmla="*/ 102 w 383"/>
                <a:gd name="T17" fmla="*/ 57 h 382"/>
                <a:gd name="T18" fmla="*/ 107 w 383"/>
                <a:gd name="T19" fmla="*/ 44 h 382"/>
                <a:gd name="T20" fmla="*/ 123 w 383"/>
                <a:gd name="T21" fmla="*/ 35 h 382"/>
                <a:gd name="T22" fmla="*/ 143 w 383"/>
                <a:gd name="T23" fmla="*/ 30 h 382"/>
                <a:gd name="T24" fmla="*/ 161 w 383"/>
                <a:gd name="T25" fmla="*/ 24 h 382"/>
                <a:gd name="T26" fmla="*/ 182 w 383"/>
                <a:gd name="T27" fmla="*/ 22 h 382"/>
                <a:gd name="T28" fmla="*/ 203 w 383"/>
                <a:gd name="T29" fmla="*/ 30 h 382"/>
                <a:gd name="T30" fmla="*/ 225 w 383"/>
                <a:gd name="T31" fmla="*/ 17 h 382"/>
                <a:gd name="T32" fmla="*/ 240 w 383"/>
                <a:gd name="T33" fmla="*/ 33 h 382"/>
                <a:gd name="T34" fmla="*/ 259 w 383"/>
                <a:gd name="T35" fmla="*/ 36 h 382"/>
                <a:gd name="T36" fmla="*/ 274 w 383"/>
                <a:gd name="T37" fmla="*/ 51 h 382"/>
                <a:gd name="T38" fmla="*/ 287 w 383"/>
                <a:gd name="T39" fmla="*/ 60 h 382"/>
                <a:gd name="T40" fmla="*/ 308 w 383"/>
                <a:gd name="T41" fmla="*/ 67 h 382"/>
                <a:gd name="T42" fmla="*/ 310 w 383"/>
                <a:gd name="T43" fmla="*/ 82 h 382"/>
                <a:gd name="T44" fmla="*/ 338 w 383"/>
                <a:gd name="T45" fmla="*/ 92 h 382"/>
                <a:gd name="T46" fmla="*/ 332 w 383"/>
                <a:gd name="T47" fmla="*/ 112 h 382"/>
                <a:gd name="T48" fmla="*/ 368 w 383"/>
                <a:gd name="T49" fmla="*/ 119 h 382"/>
                <a:gd name="T50" fmla="*/ 345 w 383"/>
                <a:gd name="T51" fmla="*/ 147 h 382"/>
                <a:gd name="T52" fmla="*/ 380 w 383"/>
                <a:gd name="T53" fmla="*/ 161 h 382"/>
                <a:gd name="T54" fmla="*/ 352 w 383"/>
                <a:gd name="T55" fmla="*/ 181 h 382"/>
                <a:gd name="T56" fmla="*/ 382 w 383"/>
                <a:gd name="T57" fmla="*/ 199 h 382"/>
                <a:gd name="T58" fmla="*/ 350 w 383"/>
                <a:gd name="T59" fmla="*/ 219 h 382"/>
                <a:gd name="T60" fmla="*/ 364 w 383"/>
                <a:gd name="T61" fmla="*/ 235 h 382"/>
                <a:gd name="T62" fmla="*/ 343 w 383"/>
                <a:gd name="T63" fmla="*/ 249 h 382"/>
                <a:gd name="T64" fmla="*/ 343 w 383"/>
                <a:gd name="T65" fmla="*/ 268 h 382"/>
                <a:gd name="T66" fmla="*/ 326 w 383"/>
                <a:gd name="T67" fmla="*/ 283 h 382"/>
                <a:gd name="T68" fmla="*/ 321 w 383"/>
                <a:gd name="T69" fmla="*/ 301 h 382"/>
                <a:gd name="T70" fmla="*/ 301 w 383"/>
                <a:gd name="T71" fmla="*/ 311 h 382"/>
                <a:gd name="T72" fmla="*/ 290 w 383"/>
                <a:gd name="T73" fmla="*/ 321 h 382"/>
                <a:gd name="T74" fmla="*/ 277 w 383"/>
                <a:gd name="T75" fmla="*/ 339 h 382"/>
                <a:gd name="T76" fmla="*/ 258 w 383"/>
                <a:gd name="T77" fmla="*/ 341 h 382"/>
                <a:gd name="T78" fmla="*/ 245 w 383"/>
                <a:gd name="T79" fmla="*/ 361 h 382"/>
                <a:gd name="T80" fmla="*/ 222 w 383"/>
                <a:gd name="T81" fmla="*/ 351 h 382"/>
                <a:gd name="T82" fmla="*/ 202 w 383"/>
                <a:gd name="T83" fmla="*/ 362 h 382"/>
                <a:gd name="T84" fmla="*/ 181 w 383"/>
                <a:gd name="T85" fmla="*/ 361 h 382"/>
                <a:gd name="T86" fmla="*/ 161 w 383"/>
                <a:gd name="T87" fmla="*/ 351 h 382"/>
                <a:gd name="T88" fmla="*/ 138 w 383"/>
                <a:gd name="T89" fmla="*/ 361 h 382"/>
                <a:gd name="T90" fmla="*/ 125 w 383"/>
                <a:gd name="T91" fmla="*/ 348 h 382"/>
                <a:gd name="T92" fmla="*/ 112 w 383"/>
                <a:gd name="T93" fmla="*/ 333 h 382"/>
                <a:gd name="T94" fmla="*/ 90 w 383"/>
                <a:gd name="T95" fmla="*/ 329 h 382"/>
                <a:gd name="T96" fmla="*/ 87 w 383"/>
                <a:gd name="T97" fmla="*/ 314 h 382"/>
                <a:gd name="T98" fmla="*/ 57 w 383"/>
                <a:gd name="T99" fmla="*/ 308 h 382"/>
                <a:gd name="T100" fmla="*/ 57 w 383"/>
                <a:gd name="T101" fmla="*/ 283 h 382"/>
                <a:gd name="T102" fmla="*/ 39 w 383"/>
                <a:gd name="T103" fmla="*/ 269 h 382"/>
                <a:gd name="T104" fmla="*/ 40 w 383"/>
                <a:gd name="T105" fmla="*/ 249 h 382"/>
                <a:gd name="T106" fmla="*/ 19 w 383"/>
                <a:gd name="T107" fmla="*/ 235 h 382"/>
                <a:gd name="T108" fmla="*/ 33 w 383"/>
                <a:gd name="T109" fmla="*/ 218 h 382"/>
                <a:gd name="T110" fmla="*/ 307 w 383"/>
                <a:gd name="T111" fmla="*/ 191 h 3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83" h="382">
                  <a:moveTo>
                    <a:pt x="0" y="201"/>
                  </a:moveTo>
                  <a:cubicBezTo>
                    <a:pt x="0" y="200"/>
                    <a:pt x="1" y="199"/>
                    <a:pt x="1" y="199"/>
                  </a:cubicBezTo>
                  <a:cubicBezTo>
                    <a:pt x="2" y="198"/>
                    <a:pt x="6" y="196"/>
                    <a:pt x="14" y="194"/>
                  </a:cubicBezTo>
                  <a:cubicBezTo>
                    <a:pt x="16" y="193"/>
                    <a:pt x="19" y="193"/>
                    <a:pt x="21" y="192"/>
                  </a:cubicBezTo>
                  <a:cubicBezTo>
                    <a:pt x="28" y="190"/>
                    <a:pt x="29" y="190"/>
                    <a:pt x="29" y="189"/>
                  </a:cubicBezTo>
                  <a:cubicBezTo>
                    <a:pt x="30" y="188"/>
                    <a:pt x="31" y="187"/>
                    <a:pt x="31" y="183"/>
                  </a:cubicBezTo>
                  <a:cubicBezTo>
                    <a:pt x="31" y="182"/>
                    <a:pt x="31" y="182"/>
                    <a:pt x="31" y="182"/>
                  </a:cubicBezTo>
                  <a:cubicBezTo>
                    <a:pt x="31" y="182"/>
                    <a:pt x="31" y="182"/>
                    <a:pt x="31" y="182"/>
                  </a:cubicBezTo>
                  <a:cubicBezTo>
                    <a:pt x="31" y="182"/>
                    <a:pt x="31" y="180"/>
                    <a:pt x="31" y="179"/>
                  </a:cubicBezTo>
                  <a:cubicBezTo>
                    <a:pt x="31" y="177"/>
                    <a:pt x="31" y="176"/>
                    <a:pt x="30" y="175"/>
                  </a:cubicBezTo>
                  <a:cubicBezTo>
                    <a:pt x="29" y="174"/>
                    <a:pt x="28" y="174"/>
                    <a:pt x="23" y="171"/>
                  </a:cubicBezTo>
                  <a:cubicBezTo>
                    <a:pt x="21" y="170"/>
                    <a:pt x="18" y="169"/>
                    <a:pt x="15" y="168"/>
                  </a:cubicBezTo>
                  <a:cubicBezTo>
                    <a:pt x="8" y="165"/>
                    <a:pt x="4" y="162"/>
                    <a:pt x="3" y="162"/>
                  </a:cubicBezTo>
                  <a:cubicBezTo>
                    <a:pt x="3" y="161"/>
                    <a:pt x="3" y="161"/>
                    <a:pt x="3" y="160"/>
                  </a:cubicBezTo>
                  <a:cubicBezTo>
                    <a:pt x="3" y="158"/>
                    <a:pt x="4" y="155"/>
                    <a:pt x="4" y="155"/>
                  </a:cubicBezTo>
                  <a:cubicBezTo>
                    <a:pt x="5" y="154"/>
                    <a:pt x="10" y="153"/>
                    <a:pt x="18" y="153"/>
                  </a:cubicBezTo>
                  <a:cubicBezTo>
                    <a:pt x="21" y="153"/>
                    <a:pt x="23" y="153"/>
                    <a:pt x="25" y="153"/>
                  </a:cubicBezTo>
                  <a:cubicBezTo>
                    <a:pt x="32" y="153"/>
                    <a:pt x="33" y="153"/>
                    <a:pt x="34" y="152"/>
                  </a:cubicBezTo>
                  <a:cubicBezTo>
                    <a:pt x="35" y="151"/>
                    <a:pt x="36" y="150"/>
                    <a:pt x="37" y="146"/>
                  </a:cubicBezTo>
                  <a:cubicBezTo>
                    <a:pt x="37" y="146"/>
                    <a:pt x="37" y="146"/>
                    <a:pt x="37" y="146"/>
                  </a:cubicBezTo>
                  <a:cubicBezTo>
                    <a:pt x="37" y="145"/>
                    <a:pt x="37" y="145"/>
                    <a:pt x="37" y="145"/>
                  </a:cubicBezTo>
                  <a:cubicBezTo>
                    <a:pt x="38" y="143"/>
                    <a:pt x="38" y="141"/>
                    <a:pt x="38" y="140"/>
                  </a:cubicBezTo>
                  <a:cubicBezTo>
                    <a:pt x="38" y="139"/>
                    <a:pt x="38" y="139"/>
                    <a:pt x="38" y="138"/>
                  </a:cubicBezTo>
                  <a:cubicBezTo>
                    <a:pt x="38" y="137"/>
                    <a:pt x="37" y="136"/>
                    <a:pt x="32" y="133"/>
                  </a:cubicBezTo>
                  <a:cubicBezTo>
                    <a:pt x="30" y="131"/>
                    <a:pt x="28" y="130"/>
                    <a:pt x="26" y="128"/>
                  </a:cubicBezTo>
                  <a:cubicBezTo>
                    <a:pt x="19" y="123"/>
                    <a:pt x="16" y="120"/>
                    <a:pt x="15" y="119"/>
                  </a:cubicBezTo>
                  <a:cubicBezTo>
                    <a:pt x="15" y="117"/>
                    <a:pt x="17" y="113"/>
                    <a:pt x="18" y="112"/>
                  </a:cubicBezTo>
                  <a:cubicBezTo>
                    <a:pt x="19" y="112"/>
                    <a:pt x="24" y="113"/>
                    <a:pt x="32" y="114"/>
                  </a:cubicBezTo>
                  <a:cubicBezTo>
                    <a:pt x="34" y="115"/>
                    <a:pt x="37" y="115"/>
                    <a:pt x="39" y="116"/>
                  </a:cubicBezTo>
                  <a:cubicBezTo>
                    <a:pt x="46" y="117"/>
                    <a:pt x="47" y="117"/>
                    <a:pt x="48" y="117"/>
                  </a:cubicBezTo>
                  <a:cubicBezTo>
                    <a:pt x="48" y="116"/>
                    <a:pt x="49" y="116"/>
                    <a:pt x="52" y="112"/>
                  </a:cubicBezTo>
                  <a:cubicBezTo>
                    <a:pt x="52" y="111"/>
                    <a:pt x="52" y="111"/>
                    <a:pt x="52" y="111"/>
                  </a:cubicBezTo>
                  <a:cubicBezTo>
                    <a:pt x="52" y="111"/>
                    <a:pt x="52" y="111"/>
                    <a:pt x="52" y="111"/>
                  </a:cubicBezTo>
                  <a:cubicBezTo>
                    <a:pt x="55" y="107"/>
                    <a:pt x="55" y="105"/>
                    <a:pt x="55" y="105"/>
                  </a:cubicBezTo>
                  <a:cubicBezTo>
                    <a:pt x="55" y="105"/>
                    <a:pt x="55" y="104"/>
                    <a:pt x="55" y="104"/>
                  </a:cubicBezTo>
                  <a:cubicBezTo>
                    <a:pt x="54" y="103"/>
                    <a:pt x="54" y="102"/>
                    <a:pt x="50" y="98"/>
                  </a:cubicBezTo>
                  <a:cubicBezTo>
                    <a:pt x="48" y="96"/>
                    <a:pt x="46" y="94"/>
                    <a:pt x="45" y="91"/>
                  </a:cubicBezTo>
                  <a:cubicBezTo>
                    <a:pt x="40" y="85"/>
                    <a:pt x="37" y="81"/>
                    <a:pt x="36" y="80"/>
                  </a:cubicBezTo>
                  <a:cubicBezTo>
                    <a:pt x="37" y="79"/>
                    <a:pt x="39" y="75"/>
                    <a:pt x="41" y="74"/>
                  </a:cubicBezTo>
                  <a:cubicBezTo>
                    <a:pt x="42" y="75"/>
                    <a:pt x="47" y="76"/>
                    <a:pt x="54" y="79"/>
                  </a:cubicBezTo>
                  <a:cubicBezTo>
                    <a:pt x="56" y="80"/>
                    <a:pt x="58" y="81"/>
                    <a:pt x="61" y="82"/>
                  </a:cubicBezTo>
                  <a:cubicBezTo>
                    <a:pt x="67" y="85"/>
                    <a:pt x="68" y="86"/>
                    <a:pt x="69" y="85"/>
                  </a:cubicBezTo>
                  <a:cubicBezTo>
                    <a:pt x="70" y="85"/>
                    <a:pt x="72" y="84"/>
                    <a:pt x="74" y="81"/>
                  </a:cubicBezTo>
                  <a:cubicBezTo>
                    <a:pt x="75" y="81"/>
                    <a:pt x="75" y="81"/>
                    <a:pt x="75" y="81"/>
                  </a:cubicBezTo>
                  <a:cubicBezTo>
                    <a:pt x="75" y="80"/>
                    <a:pt x="75" y="80"/>
                    <a:pt x="75" y="80"/>
                  </a:cubicBezTo>
                  <a:cubicBezTo>
                    <a:pt x="77" y="78"/>
                    <a:pt x="78" y="76"/>
                    <a:pt x="78" y="75"/>
                  </a:cubicBezTo>
                  <a:cubicBezTo>
                    <a:pt x="78" y="74"/>
                    <a:pt x="78" y="73"/>
                    <a:pt x="75" y="68"/>
                  </a:cubicBezTo>
                  <a:cubicBezTo>
                    <a:pt x="74" y="66"/>
                    <a:pt x="73" y="63"/>
                    <a:pt x="72" y="60"/>
                  </a:cubicBezTo>
                  <a:cubicBezTo>
                    <a:pt x="68" y="53"/>
                    <a:pt x="67" y="49"/>
                    <a:pt x="66" y="47"/>
                  </a:cubicBezTo>
                  <a:cubicBezTo>
                    <a:pt x="67" y="46"/>
                    <a:pt x="70" y="43"/>
                    <a:pt x="72" y="43"/>
                  </a:cubicBezTo>
                  <a:cubicBezTo>
                    <a:pt x="73" y="43"/>
                    <a:pt x="77" y="46"/>
                    <a:pt x="83" y="51"/>
                  </a:cubicBezTo>
                  <a:cubicBezTo>
                    <a:pt x="85" y="52"/>
                    <a:pt x="87" y="54"/>
                    <a:pt x="89" y="55"/>
                  </a:cubicBezTo>
                  <a:cubicBezTo>
                    <a:pt x="95" y="59"/>
                    <a:pt x="95" y="60"/>
                    <a:pt x="97" y="60"/>
                  </a:cubicBezTo>
                  <a:cubicBezTo>
                    <a:pt x="97" y="60"/>
                    <a:pt x="99" y="60"/>
                    <a:pt x="102" y="57"/>
                  </a:cubicBezTo>
                  <a:cubicBezTo>
                    <a:pt x="104" y="57"/>
                    <a:pt x="104" y="57"/>
                    <a:pt x="104" y="57"/>
                  </a:cubicBezTo>
                  <a:cubicBezTo>
                    <a:pt x="104" y="56"/>
                    <a:pt x="104" y="56"/>
                    <a:pt x="104" y="56"/>
                  </a:cubicBezTo>
                  <a:cubicBezTo>
                    <a:pt x="107" y="54"/>
                    <a:pt x="108" y="53"/>
                    <a:pt x="108" y="52"/>
                  </a:cubicBezTo>
                  <a:cubicBezTo>
                    <a:pt x="108" y="52"/>
                    <a:pt x="108" y="52"/>
                    <a:pt x="108" y="52"/>
                  </a:cubicBezTo>
                  <a:cubicBezTo>
                    <a:pt x="109" y="51"/>
                    <a:pt x="109" y="51"/>
                    <a:pt x="109" y="51"/>
                  </a:cubicBezTo>
                  <a:cubicBezTo>
                    <a:pt x="109" y="50"/>
                    <a:pt x="108" y="48"/>
                    <a:pt x="107" y="44"/>
                  </a:cubicBezTo>
                  <a:cubicBezTo>
                    <a:pt x="106" y="42"/>
                    <a:pt x="106" y="39"/>
                    <a:pt x="105" y="36"/>
                  </a:cubicBezTo>
                  <a:cubicBezTo>
                    <a:pt x="104" y="30"/>
                    <a:pt x="103" y="24"/>
                    <a:pt x="103" y="22"/>
                  </a:cubicBezTo>
                  <a:cubicBezTo>
                    <a:pt x="103" y="22"/>
                    <a:pt x="103" y="22"/>
                    <a:pt x="103" y="22"/>
                  </a:cubicBezTo>
                  <a:cubicBezTo>
                    <a:pt x="104" y="21"/>
                    <a:pt x="108" y="19"/>
                    <a:pt x="109" y="19"/>
                  </a:cubicBezTo>
                  <a:cubicBezTo>
                    <a:pt x="110" y="20"/>
                    <a:pt x="114" y="23"/>
                    <a:pt x="119" y="29"/>
                  </a:cubicBezTo>
                  <a:cubicBezTo>
                    <a:pt x="120" y="31"/>
                    <a:pt x="122" y="33"/>
                    <a:pt x="123" y="35"/>
                  </a:cubicBezTo>
                  <a:cubicBezTo>
                    <a:pt x="128" y="41"/>
                    <a:pt x="128" y="41"/>
                    <a:pt x="129" y="42"/>
                  </a:cubicBezTo>
                  <a:cubicBezTo>
                    <a:pt x="130" y="42"/>
                    <a:pt x="132" y="42"/>
                    <a:pt x="136" y="40"/>
                  </a:cubicBezTo>
                  <a:cubicBezTo>
                    <a:pt x="138" y="41"/>
                    <a:pt x="138" y="41"/>
                    <a:pt x="138" y="41"/>
                  </a:cubicBezTo>
                  <a:cubicBezTo>
                    <a:pt x="138" y="40"/>
                    <a:pt x="138" y="40"/>
                    <a:pt x="138" y="40"/>
                  </a:cubicBezTo>
                  <a:cubicBezTo>
                    <a:pt x="141" y="39"/>
                    <a:pt x="142" y="38"/>
                    <a:pt x="143" y="36"/>
                  </a:cubicBezTo>
                  <a:cubicBezTo>
                    <a:pt x="143" y="36"/>
                    <a:pt x="143" y="35"/>
                    <a:pt x="143" y="30"/>
                  </a:cubicBezTo>
                  <a:cubicBezTo>
                    <a:pt x="143" y="27"/>
                    <a:pt x="143" y="27"/>
                    <a:pt x="143" y="27"/>
                  </a:cubicBezTo>
                  <a:cubicBezTo>
                    <a:pt x="143" y="25"/>
                    <a:pt x="143" y="23"/>
                    <a:pt x="143" y="20"/>
                  </a:cubicBezTo>
                  <a:cubicBezTo>
                    <a:pt x="143" y="13"/>
                    <a:pt x="144" y="8"/>
                    <a:pt x="144" y="6"/>
                  </a:cubicBezTo>
                  <a:cubicBezTo>
                    <a:pt x="146" y="5"/>
                    <a:pt x="150" y="4"/>
                    <a:pt x="151" y="5"/>
                  </a:cubicBezTo>
                  <a:cubicBezTo>
                    <a:pt x="152" y="6"/>
                    <a:pt x="155" y="10"/>
                    <a:pt x="158" y="17"/>
                  </a:cubicBezTo>
                  <a:cubicBezTo>
                    <a:pt x="159" y="19"/>
                    <a:pt x="160" y="22"/>
                    <a:pt x="161" y="24"/>
                  </a:cubicBezTo>
                  <a:cubicBezTo>
                    <a:pt x="164" y="30"/>
                    <a:pt x="165" y="31"/>
                    <a:pt x="166" y="31"/>
                  </a:cubicBezTo>
                  <a:cubicBezTo>
                    <a:pt x="166" y="32"/>
                    <a:pt x="168" y="32"/>
                    <a:pt x="172" y="31"/>
                  </a:cubicBezTo>
                  <a:cubicBezTo>
                    <a:pt x="173" y="32"/>
                    <a:pt x="173" y="32"/>
                    <a:pt x="173" y="32"/>
                  </a:cubicBezTo>
                  <a:cubicBezTo>
                    <a:pt x="173" y="31"/>
                    <a:pt x="173" y="31"/>
                    <a:pt x="173" y="31"/>
                  </a:cubicBezTo>
                  <a:cubicBezTo>
                    <a:pt x="178" y="31"/>
                    <a:pt x="179" y="30"/>
                    <a:pt x="180" y="30"/>
                  </a:cubicBezTo>
                  <a:cubicBezTo>
                    <a:pt x="181" y="29"/>
                    <a:pt x="181" y="28"/>
                    <a:pt x="182" y="22"/>
                  </a:cubicBezTo>
                  <a:cubicBezTo>
                    <a:pt x="183" y="20"/>
                    <a:pt x="183" y="17"/>
                    <a:pt x="184" y="14"/>
                  </a:cubicBezTo>
                  <a:cubicBezTo>
                    <a:pt x="186" y="7"/>
                    <a:pt x="188" y="2"/>
                    <a:pt x="188" y="1"/>
                  </a:cubicBezTo>
                  <a:cubicBezTo>
                    <a:pt x="190" y="0"/>
                    <a:pt x="194" y="0"/>
                    <a:pt x="195" y="1"/>
                  </a:cubicBezTo>
                  <a:cubicBezTo>
                    <a:pt x="196" y="2"/>
                    <a:pt x="198" y="6"/>
                    <a:pt x="199" y="14"/>
                  </a:cubicBezTo>
                  <a:cubicBezTo>
                    <a:pt x="200" y="17"/>
                    <a:pt x="200" y="19"/>
                    <a:pt x="201" y="21"/>
                  </a:cubicBezTo>
                  <a:cubicBezTo>
                    <a:pt x="202" y="28"/>
                    <a:pt x="202" y="29"/>
                    <a:pt x="203" y="30"/>
                  </a:cubicBezTo>
                  <a:cubicBezTo>
                    <a:pt x="204" y="30"/>
                    <a:pt x="205" y="31"/>
                    <a:pt x="209" y="31"/>
                  </a:cubicBezTo>
                  <a:cubicBezTo>
                    <a:pt x="210" y="32"/>
                    <a:pt x="210" y="32"/>
                    <a:pt x="210" y="32"/>
                  </a:cubicBezTo>
                  <a:cubicBezTo>
                    <a:pt x="211" y="32"/>
                    <a:pt x="211" y="32"/>
                    <a:pt x="211" y="32"/>
                  </a:cubicBezTo>
                  <a:cubicBezTo>
                    <a:pt x="215" y="32"/>
                    <a:pt x="217" y="32"/>
                    <a:pt x="218" y="31"/>
                  </a:cubicBezTo>
                  <a:cubicBezTo>
                    <a:pt x="218" y="31"/>
                    <a:pt x="219" y="30"/>
                    <a:pt x="221" y="24"/>
                  </a:cubicBezTo>
                  <a:cubicBezTo>
                    <a:pt x="223" y="22"/>
                    <a:pt x="224" y="20"/>
                    <a:pt x="225" y="17"/>
                  </a:cubicBezTo>
                  <a:cubicBezTo>
                    <a:pt x="229" y="10"/>
                    <a:pt x="232" y="6"/>
                    <a:pt x="232" y="5"/>
                  </a:cubicBezTo>
                  <a:cubicBezTo>
                    <a:pt x="234" y="5"/>
                    <a:pt x="238" y="6"/>
                    <a:pt x="239" y="7"/>
                  </a:cubicBezTo>
                  <a:cubicBezTo>
                    <a:pt x="240" y="8"/>
                    <a:pt x="240" y="11"/>
                    <a:pt x="240" y="18"/>
                  </a:cubicBezTo>
                  <a:cubicBezTo>
                    <a:pt x="240" y="19"/>
                    <a:pt x="240" y="20"/>
                    <a:pt x="240" y="21"/>
                  </a:cubicBezTo>
                  <a:cubicBezTo>
                    <a:pt x="240" y="23"/>
                    <a:pt x="240" y="26"/>
                    <a:pt x="240" y="28"/>
                  </a:cubicBezTo>
                  <a:cubicBezTo>
                    <a:pt x="240" y="30"/>
                    <a:pt x="240" y="32"/>
                    <a:pt x="240" y="33"/>
                  </a:cubicBezTo>
                  <a:cubicBezTo>
                    <a:pt x="240" y="35"/>
                    <a:pt x="240" y="36"/>
                    <a:pt x="240" y="37"/>
                  </a:cubicBezTo>
                  <a:cubicBezTo>
                    <a:pt x="241" y="38"/>
                    <a:pt x="242" y="39"/>
                    <a:pt x="246" y="40"/>
                  </a:cubicBezTo>
                  <a:cubicBezTo>
                    <a:pt x="247" y="41"/>
                    <a:pt x="247" y="41"/>
                    <a:pt x="247" y="41"/>
                  </a:cubicBezTo>
                  <a:cubicBezTo>
                    <a:pt x="248" y="41"/>
                    <a:pt x="248" y="41"/>
                    <a:pt x="248" y="41"/>
                  </a:cubicBezTo>
                  <a:cubicBezTo>
                    <a:pt x="251" y="42"/>
                    <a:pt x="253" y="42"/>
                    <a:pt x="254" y="41"/>
                  </a:cubicBezTo>
                  <a:cubicBezTo>
                    <a:pt x="255" y="41"/>
                    <a:pt x="255" y="40"/>
                    <a:pt x="259" y="36"/>
                  </a:cubicBezTo>
                  <a:cubicBezTo>
                    <a:pt x="261" y="34"/>
                    <a:pt x="263" y="32"/>
                    <a:pt x="265" y="30"/>
                  </a:cubicBezTo>
                  <a:cubicBezTo>
                    <a:pt x="270" y="24"/>
                    <a:pt x="273" y="20"/>
                    <a:pt x="274" y="19"/>
                  </a:cubicBezTo>
                  <a:cubicBezTo>
                    <a:pt x="276" y="19"/>
                    <a:pt x="280" y="21"/>
                    <a:pt x="281" y="23"/>
                  </a:cubicBezTo>
                  <a:cubicBezTo>
                    <a:pt x="281" y="25"/>
                    <a:pt x="280" y="30"/>
                    <a:pt x="278" y="36"/>
                  </a:cubicBezTo>
                  <a:cubicBezTo>
                    <a:pt x="277" y="39"/>
                    <a:pt x="277" y="41"/>
                    <a:pt x="276" y="44"/>
                  </a:cubicBezTo>
                  <a:cubicBezTo>
                    <a:pt x="275" y="48"/>
                    <a:pt x="274" y="50"/>
                    <a:pt x="274" y="51"/>
                  </a:cubicBezTo>
                  <a:cubicBezTo>
                    <a:pt x="274" y="52"/>
                    <a:pt x="274" y="52"/>
                    <a:pt x="274" y="52"/>
                  </a:cubicBezTo>
                  <a:cubicBezTo>
                    <a:pt x="275" y="52"/>
                    <a:pt x="275" y="52"/>
                    <a:pt x="275" y="52"/>
                  </a:cubicBezTo>
                  <a:cubicBezTo>
                    <a:pt x="275" y="53"/>
                    <a:pt x="276" y="54"/>
                    <a:pt x="279" y="56"/>
                  </a:cubicBezTo>
                  <a:cubicBezTo>
                    <a:pt x="280" y="58"/>
                    <a:pt x="280" y="58"/>
                    <a:pt x="280" y="58"/>
                  </a:cubicBezTo>
                  <a:cubicBezTo>
                    <a:pt x="281" y="58"/>
                    <a:pt x="281" y="58"/>
                    <a:pt x="281" y="58"/>
                  </a:cubicBezTo>
                  <a:cubicBezTo>
                    <a:pt x="284" y="60"/>
                    <a:pt x="286" y="60"/>
                    <a:pt x="287" y="60"/>
                  </a:cubicBezTo>
                  <a:cubicBezTo>
                    <a:pt x="288" y="60"/>
                    <a:pt x="289" y="59"/>
                    <a:pt x="293" y="56"/>
                  </a:cubicBezTo>
                  <a:cubicBezTo>
                    <a:pt x="295" y="54"/>
                    <a:pt x="298" y="52"/>
                    <a:pt x="300" y="51"/>
                  </a:cubicBezTo>
                  <a:cubicBezTo>
                    <a:pt x="306" y="46"/>
                    <a:pt x="311" y="44"/>
                    <a:pt x="312" y="43"/>
                  </a:cubicBezTo>
                  <a:cubicBezTo>
                    <a:pt x="313" y="44"/>
                    <a:pt x="317" y="46"/>
                    <a:pt x="317" y="48"/>
                  </a:cubicBezTo>
                  <a:cubicBezTo>
                    <a:pt x="317" y="49"/>
                    <a:pt x="315" y="53"/>
                    <a:pt x="311" y="61"/>
                  </a:cubicBezTo>
                  <a:cubicBezTo>
                    <a:pt x="310" y="63"/>
                    <a:pt x="309" y="65"/>
                    <a:pt x="308" y="67"/>
                  </a:cubicBezTo>
                  <a:cubicBezTo>
                    <a:pt x="305" y="73"/>
                    <a:pt x="304" y="74"/>
                    <a:pt x="304" y="75"/>
                  </a:cubicBezTo>
                  <a:cubicBezTo>
                    <a:pt x="304" y="75"/>
                    <a:pt x="304" y="75"/>
                    <a:pt x="304" y="75"/>
                  </a:cubicBezTo>
                  <a:cubicBezTo>
                    <a:pt x="304" y="75"/>
                    <a:pt x="304" y="75"/>
                    <a:pt x="304" y="75"/>
                  </a:cubicBezTo>
                  <a:cubicBezTo>
                    <a:pt x="305" y="76"/>
                    <a:pt x="306" y="78"/>
                    <a:pt x="308" y="80"/>
                  </a:cubicBezTo>
                  <a:cubicBezTo>
                    <a:pt x="309" y="83"/>
                    <a:pt x="309" y="83"/>
                    <a:pt x="309" y="83"/>
                  </a:cubicBezTo>
                  <a:cubicBezTo>
                    <a:pt x="310" y="82"/>
                    <a:pt x="310" y="82"/>
                    <a:pt x="310" y="82"/>
                  </a:cubicBezTo>
                  <a:cubicBezTo>
                    <a:pt x="312" y="84"/>
                    <a:pt x="313" y="85"/>
                    <a:pt x="315" y="85"/>
                  </a:cubicBezTo>
                  <a:cubicBezTo>
                    <a:pt x="316" y="86"/>
                    <a:pt x="316" y="85"/>
                    <a:pt x="322" y="83"/>
                  </a:cubicBezTo>
                  <a:cubicBezTo>
                    <a:pt x="324" y="82"/>
                    <a:pt x="327" y="81"/>
                    <a:pt x="329" y="80"/>
                  </a:cubicBezTo>
                  <a:cubicBezTo>
                    <a:pt x="337" y="77"/>
                    <a:pt x="341" y="75"/>
                    <a:pt x="343" y="75"/>
                  </a:cubicBezTo>
                  <a:cubicBezTo>
                    <a:pt x="344" y="76"/>
                    <a:pt x="347" y="79"/>
                    <a:pt x="347" y="81"/>
                  </a:cubicBezTo>
                  <a:cubicBezTo>
                    <a:pt x="346" y="82"/>
                    <a:pt x="344" y="85"/>
                    <a:pt x="338" y="92"/>
                  </a:cubicBezTo>
                  <a:cubicBezTo>
                    <a:pt x="337" y="94"/>
                    <a:pt x="335" y="96"/>
                    <a:pt x="334" y="97"/>
                  </a:cubicBezTo>
                  <a:cubicBezTo>
                    <a:pt x="329" y="102"/>
                    <a:pt x="328" y="103"/>
                    <a:pt x="328" y="104"/>
                  </a:cubicBezTo>
                  <a:cubicBezTo>
                    <a:pt x="328" y="105"/>
                    <a:pt x="328" y="105"/>
                    <a:pt x="328" y="105"/>
                  </a:cubicBezTo>
                  <a:cubicBezTo>
                    <a:pt x="328" y="106"/>
                    <a:pt x="329" y="108"/>
                    <a:pt x="331" y="110"/>
                  </a:cubicBezTo>
                  <a:cubicBezTo>
                    <a:pt x="331" y="113"/>
                    <a:pt x="331" y="113"/>
                    <a:pt x="331" y="113"/>
                  </a:cubicBezTo>
                  <a:cubicBezTo>
                    <a:pt x="332" y="112"/>
                    <a:pt x="332" y="112"/>
                    <a:pt x="332" y="112"/>
                  </a:cubicBezTo>
                  <a:cubicBezTo>
                    <a:pt x="333" y="116"/>
                    <a:pt x="335" y="116"/>
                    <a:pt x="336" y="117"/>
                  </a:cubicBezTo>
                  <a:cubicBezTo>
                    <a:pt x="337" y="117"/>
                    <a:pt x="338" y="117"/>
                    <a:pt x="344" y="116"/>
                  </a:cubicBezTo>
                  <a:cubicBezTo>
                    <a:pt x="346" y="115"/>
                    <a:pt x="349" y="115"/>
                    <a:pt x="352" y="114"/>
                  </a:cubicBezTo>
                  <a:cubicBezTo>
                    <a:pt x="359" y="113"/>
                    <a:pt x="364" y="113"/>
                    <a:pt x="366" y="113"/>
                  </a:cubicBezTo>
                  <a:cubicBezTo>
                    <a:pt x="367" y="114"/>
                    <a:pt x="368" y="118"/>
                    <a:pt x="368" y="119"/>
                  </a:cubicBezTo>
                  <a:cubicBezTo>
                    <a:pt x="368" y="119"/>
                    <a:pt x="368" y="119"/>
                    <a:pt x="368" y="119"/>
                  </a:cubicBezTo>
                  <a:cubicBezTo>
                    <a:pt x="368" y="120"/>
                    <a:pt x="364" y="124"/>
                    <a:pt x="357" y="128"/>
                  </a:cubicBezTo>
                  <a:cubicBezTo>
                    <a:pt x="355" y="130"/>
                    <a:pt x="353" y="131"/>
                    <a:pt x="352" y="133"/>
                  </a:cubicBezTo>
                  <a:cubicBezTo>
                    <a:pt x="346" y="137"/>
                    <a:pt x="345" y="137"/>
                    <a:pt x="345" y="138"/>
                  </a:cubicBezTo>
                  <a:cubicBezTo>
                    <a:pt x="345" y="139"/>
                    <a:pt x="345" y="139"/>
                    <a:pt x="345" y="139"/>
                  </a:cubicBezTo>
                  <a:cubicBezTo>
                    <a:pt x="345" y="141"/>
                    <a:pt x="345" y="142"/>
                    <a:pt x="346" y="144"/>
                  </a:cubicBezTo>
                  <a:cubicBezTo>
                    <a:pt x="345" y="147"/>
                    <a:pt x="345" y="147"/>
                    <a:pt x="345" y="147"/>
                  </a:cubicBezTo>
                  <a:cubicBezTo>
                    <a:pt x="346" y="147"/>
                    <a:pt x="346" y="147"/>
                    <a:pt x="346" y="147"/>
                  </a:cubicBezTo>
                  <a:cubicBezTo>
                    <a:pt x="347" y="150"/>
                    <a:pt x="348" y="151"/>
                    <a:pt x="349" y="152"/>
                  </a:cubicBezTo>
                  <a:cubicBezTo>
                    <a:pt x="350" y="152"/>
                    <a:pt x="351" y="153"/>
                    <a:pt x="357" y="153"/>
                  </a:cubicBezTo>
                  <a:cubicBezTo>
                    <a:pt x="359" y="153"/>
                    <a:pt x="362" y="153"/>
                    <a:pt x="365" y="153"/>
                  </a:cubicBezTo>
                  <a:cubicBezTo>
                    <a:pt x="373" y="154"/>
                    <a:pt x="378" y="155"/>
                    <a:pt x="379" y="155"/>
                  </a:cubicBezTo>
                  <a:cubicBezTo>
                    <a:pt x="380" y="156"/>
                    <a:pt x="380" y="159"/>
                    <a:pt x="380" y="161"/>
                  </a:cubicBezTo>
                  <a:cubicBezTo>
                    <a:pt x="380" y="162"/>
                    <a:pt x="380" y="162"/>
                    <a:pt x="380" y="162"/>
                  </a:cubicBezTo>
                  <a:cubicBezTo>
                    <a:pt x="379" y="163"/>
                    <a:pt x="375" y="165"/>
                    <a:pt x="368" y="168"/>
                  </a:cubicBezTo>
                  <a:cubicBezTo>
                    <a:pt x="365" y="169"/>
                    <a:pt x="363" y="170"/>
                    <a:pt x="361" y="171"/>
                  </a:cubicBezTo>
                  <a:cubicBezTo>
                    <a:pt x="354" y="174"/>
                    <a:pt x="354" y="174"/>
                    <a:pt x="353" y="175"/>
                  </a:cubicBezTo>
                  <a:cubicBezTo>
                    <a:pt x="352" y="176"/>
                    <a:pt x="352" y="177"/>
                    <a:pt x="352" y="178"/>
                  </a:cubicBezTo>
                  <a:cubicBezTo>
                    <a:pt x="352" y="179"/>
                    <a:pt x="352" y="181"/>
                    <a:pt x="352" y="181"/>
                  </a:cubicBezTo>
                  <a:cubicBezTo>
                    <a:pt x="351" y="184"/>
                    <a:pt x="351" y="184"/>
                    <a:pt x="351" y="184"/>
                  </a:cubicBezTo>
                  <a:cubicBezTo>
                    <a:pt x="352" y="184"/>
                    <a:pt x="352" y="184"/>
                    <a:pt x="352" y="184"/>
                  </a:cubicBezTo>
                  <a:cubicBezTo>
                    <a:pt x="352" y="187"/>
                    <a:pt x="353" y="188"/>
                    <a:pt x="354" y="189"/>
                  </a:cubicBezTo>
                  <a:cubicBezTo>
                    <a:pt x="355" y="190"/>
                    <a:pt x="356" y="190"/>
                    <a:pt x="361" y="192"/>
                  </a:cubicBezTo>
                  <a:cubicBezTo>
                    <a:pt x="364" y="193"/>
                    <a:pt x="366" y="194"/>
                    <a:pt x="369" y="194"/>
                  </a:cubicBezTo>
                  <a:cubicBezTo>
                    <a:pt x="376" y="197"/>
                    <a:pt x="381" y="199"/>
                    <a:pt x="382" y="199"/>
                  </a:cubicBezTo>
                  <a:cubicBezTo>
                    <a:pt x="382" y="200"/>
                    <a:pt x="383" y="201"/>
                    <a:pt x="383" y="202"/>
                  </a:cubicBezTo>
                  <a:cubicBezTo>
                    <a:pt x="383" y="204"/>
                    <a:pt x="382" y="206"/>
                    <a:pt x="382" y="207"/>
                  </a:cubicBezTo>
                  <a:cubicBezTo>
                    <a:pt x="381" y="207"/>
                    <a:pt x="376" y="208"/>
                    <a:pt x="368" y="210"/>
                  </a:cubicBezTo>
                  <a:cubicBezTo>
                    <a:pt x="366" y="210"/>
                    <a:pt x="363" y="210"/>
                    <a:pt x="361" y="211"/>
                  </a:cubicBezTo>
                  <a:cubicBezTo>
                    <a:pt x="354" y="212"/>
                    <a:pt x="353" y="212"/>
                    <a:pt x="352" y="213"/>
                  </a:cubicBezTo>
                  <a:cubicBezTo>
                    <a:pt x="352" y="213"/>
                    <a:pt x="351" y="215"/>
                    <a:pt x="350" y="219"/>
                  </a:cubicBezTo>
                  <a:cubicBezTo>
                    <a:pt x="350" y="219"/>
                    <a:pt x="350" y="219"/>
                    <a:pt x="350" y="219"/>
                  </a:cubicBezTo>
                  <a:cubicBezTo>
                    <a:pt x="350" y="220"/>
                    <a:pt x="350" y="220"/>
                    <a:pt x="350" y="220"/>
                  </a:cubicBezTo>
                  <a:cubicBezTo>
                    <a:pt x="350" y="222"/>
                    <a:pt x="349" y="223"/>
                    <a:pt x="349" y="224"/>
                  </a:cubicBezTo>
                  <a:cubicBezTo>
                    <a:pt x="349" y="225"/>
                    <a:pt x="350" y="226"/>
                    <a:pt x="350" y="227"/>
                  </a:cubicBezTo>
                  <a:cubicBezTo>
                    <a:pt x="351" y="228"/>
                    <a:pt x="351" y="228"/>
                    <a:pt x="357" y="231"/>
                  </a:cubicBezTo>
                  <a:cubicBezTo>
                    <a:pt x="359" y="232"/>
                    <a:pt x="361" y="234"/>
                    <a:pt x="364" y="235"/>
                  </a:cubicBezTo>
                  <a:cubicBezTo>
                    <a:pt x="370" y="239"/>
                    <a:pt x="374" y="242"/>
                    <a:pt x="375" y="243"/>
                  </a:cubicBezTo>
                  <a:cubicBezTo>
                    <a:pt x="375" y="243"/>
                    <a:pt x="375" y="243"/>
                    <a:pt x="375" y="244"/>
                  </a:cubicBezTo>
                  <a:cubicBezTo>
                    <a:pt x="375" y="246"/>
                    <a:pt x="374" y="249"/>
                    <a:pt x="373" y="250"/>
                  </a:cubicBezTo>
                  <a:cubicBezTo>
                    <a:pt x="372" y="250"/>
                    <a:pt x="367" y="250"/>
                    <a:pt x="359" y="250"/>
                  </a:cubicBezTo>
                  <a:cubicBezTo>
                    <a:pt x="357" y="250"/>
                    <a:pt x="354" y="249"/>
                    <a:pt x="352" y="249"/>
                  </a:cubicBezTo>
                  <a:cubicBezTo>
                    <a:pt x="345" y="249"/>
                    <a:pt x="344" y="249"/>
                    <a:pt x="343" y="249"/>
                  </a:cubicBezTo>
                  <a:cubicBezTo>
                    <a:pt x="342" y="250"/>
                    <a:pt x="341" y="252"/>
                    <a:pt x="340" y="255"/>
                  </a:cubicBezTo>
                  <a:cubicBezTo>
                    <a:pt x="339" y="255"/>
                    <a:pt x="339" y="255"/>
                    <a:pt x="339" y="255"/>
                  </a:cubicBezTo>
                  <a:cubicBezTo>
                    <a:pt x="339" y="256"/>
                    <a:pt x="339" y="256"/>
                    <a:pt x="339" y="256"/>
                  </a:cubicBezTo>
                  <a:cubicBezTo>
                    <a:pt x="338" y="258"/>
                    <a:pt x="337" y="260"/>
                    <a:pt x="337" y="261"/>
                  </a:cubicBezTo>
                  <a:cubicBezTo>
                    <a:pt x="337" y="262"/>
                    <a:pt x="338" y="262"/>
                    <a:pt x="338" y="262"/>
                  </a:cubicBezTo>
                  <a:cubicBezTo>
                    <a:pt x="338" y="263"/>
                    <a:pt x="339" y="264"/>
                    <a:pt x="343" y="268"/>
                  </a:cubicBezTo>
                  <a:cubicBezTo>
                    <a:pt x="345" y="270"/>
                    <a:pt x="347" y="272"/>
                    <a:pt x="349" y="274"/>
                  </a:cubicBezTo>
                  <a:cubicBezTo>
                    <a:pt x="354" y="279"/>
                    <a:pt x="358" y="283"/>
                    <a:pt x="358" y="284"/>
                  </a:cubicBezTo>
                  <a:cubicBezTo>
                    <a:pt x="358" y="286"/>
                    <a:pt x="356" y="290"/>
                    <a:pt x="355" y="290"/>
                  </a:cubicBezTo>
                  <a:cubicBezTo>
                    <a:pt x="354" y="290"/>
                    <a:pt x="349" y="289"/>
                    <a:pt x="341" y="287"/>
                  </a:cubicBezTo>
                  <a:cubicBezTo>
                    <a:pt x="339" y="286"/>
                    <a:pt x="336" y="285"/>
                    <a:pt x="334" y="285"/>
                  </a:cubicBezTo>
                  <a:cubicBezTo>
                    <a:pt x="328" y="282"/>
                    <a:pt x="327" y="282"/>
                    <a:pt x="326" y="283"/>
                  </a:cubicBezTo>
                  <a:cubicBezTo>
                    <a:pt x="325" y="283"/>
                    <a:pt x="324" y="284"/>
                    <a:pt x="321" y="287"/>
                  </a:cubicBezTo>
                  <a:cubicBezTo>
                    <a:pt x="320" y="287"/>
                    <a:pt x="320" y="287"/>
                    <a:pt x="320" y="287"/>
                  </a:cubicBezTo>
                  <a:cubicBezTo>
                    <a:pt x="320" y="288"/>
                    <a:pt x="320" y="288"/>
                    <a:pt x="320" y="288"/>
                  </a:cubicBezTo>
                  <a:cubicBezTo>
                    <a:pt x="317" y="292"/>
                    <a:pt x="317" y="293"/>
                    <a:pt x="317" y="294"/>
                  </a:cubicBezTo>
                  <a:cubicBezTo>
                    <a:pt x="317" y="294"/>
                    <a:pt x="317" y="294"/>
                    <a:pt x="317" y="294"/>
                  </a:cubicBezTo>
                  <a:cubicBezTo>
                    <a:pt x="317" y="295"/>
                    <a:pt x="318" y="296"/>
                    <a:pt x="321" y="301"/>
                  </a:cubicBezTo>
                  <a:cubicBezTo>
                    <a:pt x="323" y="303"/>
                    <a:pt x="324" y="305"/>
                    <a:pt x="326" y="308"/>
                  </a:cubicBezTo>
                  <a:cubicBezTo>
                    <a:pt x="330" y="314"/>
                    <a:pt x="332" y="319"/>
                    <a:pt x="333" y="320"/>
                  </a:cubicBezTo>
                  <a:cubicBezTo>
                    <a:pt x="332" y="322"/>
                    <a:pt x="329" y="325"/>
                    <a:pt x="328" y="325"/>
                  </a:cubicBezTo>
                  <a:cubicBezTo>
                    <a:pt x="326" y="325"/>
                    <a:pt x="322" y="323"/>
                    <a:pt x="315" y="319"/>
                  </a:cubicBezTo>
                  <a:cubicBezTo>
                    <a:pt x="313" y="318"/>
                    <a:pt x="311" y="316"/>
                    <a:pt x="309" y="315"/>
                  </a:cubicBezTo>
                  <a:cubicBezTo>
                    <a:pt x="303" y="311"/>
                    <a:pt x="302" y="311"/>
                    <a:pt x="301" y="311"/>
                  </a:cubicBezTo>
                  <a:cubicBezTo>
                    <a:pt x="300" y="311"/>
                    <a:pt x="299" y="312"/>
                    <a:pt x="296" y="315"/>
                  </a:cubicBezTo>
                  <a:cubicBezTo>
                    <a:pt x="294" y="315"/>
                    <a:pt x="294" y="315"/>
                    <a:pt x="294" y="315"/>
                  </a:cubicBezTo>
                  <a:cubicBezTo>
                    <a:pt x="294" y="316"/>
                    <a:pt x="294" y="316"/>
                    <a:pt x="294" y="316"/>
                  </a:cubicBezTo>
                  <a:cubicBezTo>
                    <a:pt x="291" y="318"/>
                    <a:pt x="290" y="319"/>
                    <a:pt x="290" y="321"/>
                  </a:cubicBezTo>
                  <a:cubicBezTo>
                    <a:pt x="290" y="321"/>
                    <a:pt x="290" y="321"/>
                    <a:pt x="290" y="321"/>
                  </a:cubicBezTo>
                  <a:cubicBezTo>
                    <a:pt x="290" y="321"/>
                    <a:pt x="290" y="321"/>
                    <a:pt x="290" y="321"/>
                  </a:cubicBezTo>
                  <a:cubicBezTo>
                    <a:pt x="290" y="322"/>
                    <a:pt x="291" y="323"/>
                    <a:pt x="292" y="328"/>
                  </a:cubicBezTo>
                  <a:cubicBezTo>
                    <a:pt x="293" y="330"/>
                    <a:pt x="294" y="333"/>
                    <a:pt x="295" y="336"/>
                  </a:cubicBezTo>
                  <a:cubicBezTo>
                    <a:pt x="298" y="342"/>
                    <a:pt x="299" y="348"/>
                    <a:pt x="299" y="349"/>
                  </a:cubicBezTo>
                  <a:cubicBezTo>
                    <a:pt x="298" y="351"/>
                    <a:pt x="295" y="353"/>
                    <a:pt x="293" y="353"/>
                  </a:cubicBezTo>
                  <a:cubicBezTo>
                    <a:pt x="292" y="353"/>
                    <a:pt x="288" y="350"/>
                    <a:pt x="283" y="344"/>
                  </a:cubicBezTo>
                  <a:cubicBezTo>
                    <a:pt x="281" y="342"/>
                    <a:pt x="279" y="340"/>
                    <a:pt x="277" y="339"/>
                  </a:cubicBezTo>
                  <a:cubicBezTo>
                    <a:pt x="272" y="334"/>
                    <a:pt x="272" y="333"/>
                    <a:pt x="271" y="333"/>
                  </a:cubicBezTo>
                  <a:cubicBezTo>
                    <a:pt x="270" y="333"/>
                    <a:pt x="268" y="333"/>
                    <a:pt x="265" y="335"/>
                  </a:cubicBezTo>
                  <a:cubicBezTo>
                    <a:pt x="263" y="335"/>
                    <a:pt x="263" y="335"/>
                    <a:pt x="263" y="335"/>
                  </a:cubicBezTo>
                  <a:cubicBezTo>
                    <a:pt x="263" y="336"/>
                    <a:pt x="263" y="336"/>
                    <a:pt x="263" y="336"/>
                  </a:cubicBezTo>
                  <a:cubicBezTo>
                    <a:pt x="260" y="337"/>
                    <a:pt x="258" y="338"/>
                    <a:pt x="258" y="340"/>
                  </a:cubicBezTo>
                  <a:cubicBezTo>
                    <a:pt x="258" y="340"/>
                    <a:pt x="258" y="341"/>
                    <a:pt x="258" y="341"/>
                  </a:cubicBezTo>
                  <a:cubicBezTo>
                    <a:pt x="258" y="342"/>
                    <a:pt x="258" y="344"/>
                    <a:pt x="258" y="348"/>
                  </a:cubicBezTo>
                  <a:cubicBezTo>
                    <a:pt x="259" y="350"/>
                    <a:pt x="259" y="353"/>
                    <a:pt x="259" y="356"/>
                  </a:cubicBezTo>
                  <a:cubicBezTo>
                    <a:pt x="260" y="360"/>
                    <a:pt x="260" y="365"/>
                    <a:pt x="260" y="368"/>
                  </a:cubicBezTo>
                  <a:cubicBezTo>
                    <a:pt x="260" y="369"/>
                    <a:pt x="260" y="370"/>
                    <a:pt x="260" y="370"/>
                  </a:cubicBezTo>
                  <a:cubicBezTo>
                    <a:pt x="259" y="371"/>
                    <a:pt x="255" y="373"/>
                    <a:pt x="253" y="372"/>
                  </a:cubicBezTo>
                  <a:cubicBezTo>
                    <a:pt x="252" y="371"/>
                    <a:pt x="249" y="368"/>
                    <a:pt x="245" y="361"/>
                  </a:cubicBezTo>
                  <a:cubicBezTo>
                    <a:pt x="244" y="359"/>
                    <a:pt x="242" y="357"/>
                    <a:pt x="241" y="355"/>
                  </a:cubicBezTo>
                  <a:cubicBezTo>
                    <a:pt x="237" y="349"/>
                    <a:pt x="237" y="348"/>
                    <a:pt x="236" y="348"/>
                  </a:cubicBezTo>
                  <a:cubicBezTo>
                    <a:pt x="235" y="347"/>
                    <a:pt x="233" y="347"/>
                    <a:pt x="229" y="348"/>
                  </a:cubicBezTo>
                  <a:cubicBezTo>
                    <a:pt x="227" y="347"/>
                    <a:pt x="227" y="347"/>
                    <a:pt x="227" y="347"/>
                  </a:cubicBezTo>
                  <a:cubicBezTo>
                    <a:pt x="227" y="349"/>
                    <a:pt x="227" y="349"/>
                    <a:pt x="227" y="349"/>
                  </a:cubicBezTo>
                  <a:cubicBezTo>
                    <a:pt x="224" y="349"/>
                    <a:pt x="223" y="350"/>
                    <a:pt x="222" y="351"/>
                  </a:cubicBezTo>
                  <a:cubicBezTo>
                    <a:pt x="221" y="352"/>
                    <a:pt x="221" y="353"/>
                    <a:pt x="221" y="359"/>
                  </a:cubicBezTo>
                  <a:cubicBezTo>
                    <a:pt x="220" y="361"/>
                    <a:pt x="220" y="364"/>
                    <a:pt x="220" y="367"/>
                  </a:cubicBezTo>
                  <a:cubicBezTo>
                    <a:pt x="218" y="375"/>
                    <a:pt x="217" y="380"/>
                    <a:pt x="217" y="381"/>
                  </a:cubicBezTo>
                  <a:cubicBezTo>
                    <a:pt x="215" y="382"/>
                    <a:pt x="211" y="382"/>
                    <a:pt x="210" y="382"/>
                  </a:cubicBezTo>
                  <a:cubicBezTo>
                    <a:pt x="209" y="381"/>
                    <a:pt x="207" y="376"/>
                    <a:pt x="204" y="369"/>
                  </a:cubicBezTo>
                  <a:cubicBezTo>
                    <a:pt x="204" y="366"/>
                    <a:pt x="203" y="364"/>
                    <a:pt x="202" y="362"/>
                  </a:cubicBezTo>
                  <a:cubicBezTo>
                    <a:pt x="200" y="355"/>
                    <a:pt x="200" y="354"/>
                    <a:pt x="199" y="354"/>
                  </a:cubicBezTo>
                  <a:cubicBezTo>
                    <a:pt x="198" y="353"/>
                    <a:pt x="197" y="352"/>
                    <a:pt x="192" y="353"/>
                  </a:cubicBezTo>
                  <a:cubicBezTo>
                    <a:pt x="191" y="352"/>
                    <a:pt x="191" y="352"/>
                    <a:pt x="191" y="352"/>
                  </a:cubicBezTo>
                  <a:cubicBezTo>
                    <a:pt x="190" y="353"/>
                    <a:pt x="190" y="353"/>
                    <a:pt x="190" y="353"/>
                  </a:cubicBezTo>
                  <a:cubicBezTo>
                    <a:pt x="186" y="352"/>
                    <a:pt x="185" y="353"/>
                    <a:pt x="184" y="354"/>
                  </a:cubicBezTo>
                  <a:cubicBezTo>
                    <a:pt x="183" y="354"/>
                    <a:pt x="183" y="355"/>
                    <a:pt x="181" y="361"/>
                  </a:cubicBezTo>
                  <a:cubicBezTo>
                    <a:pt x="180" y="363"/>
                    <a:pt x="179" y="366"/>
                    <a:pt x="178" y="369"/>
                  </a:cubicBezTo>
                  <a:cubicBezTo>
                    <a:pt x="175" y="376"/>
                    <a:pt x="173" y="380"/>
                    <a:pt x="173" y="382"/>
                  </a:cubicBezTo>
                  <a:cubicBezTo>
                    <a:pt x="171" y="382"/>
                    <a:pt x="167" y="382"/>
                    <a:pt x="165" y="381"/>
                  </a:cubicBezTo>
                  <a:cubicBezTo>
                    <a:pt x="165" y="380"/>
                    <a:pt x="164" y="375"/>
                    <a:pt x="163" y="367"/>
                  </a:cubicBezTo>
                  <a:cubicBezTo>
                    <a:pt x="163" y="364"/>
                    <a:pt x="163" y="362"/>
                    <a:pt x="163" y="360"/>
                  </a:cubicBezTo>
                  <a:cubicBezTo>
                    <a:pt x="162" y="353"/>
                    <a:pt x="162" y="352"/>
                    <a:pt x="161" y="351"/>
                  </a:cubicBezTo>
                  <a:cubicBezTo>
                    <a:pt x="160" y="350"/>
                    <a:pt x="158" y="349"/>
                    <a:pt x="155" y="349"/>
                  </a:cubicBezTo>
                  <a:cubicBezTo>
                    <a:pt x="154" y="347"/>
                    <a:pt x="154" y="347"/>
                    <a:pt x="154" y="347"/>
                  </a:cubicBezTo>
                  <a:cubicBezTo>
                    <a:pt x="153" y="348"/>
                    <a:pt x="153" y="348"/>
                    <a:pt x="153" y="348"/>
                  </a:cubicBezTo>
                  <a:cubicBezTo>
                    <a:pt x="149" y="347"/>
                    <a:pt x="148" y="347"/>
                    <a:pt x="147" y="348"/>
                  </a:cubicBezTo>
                  <a:cubicBezTo>
                    <a:pt x="146" y="348"/>
                    <a:pt x="146" y="349"/>
                    <a:pt x="142" y="354"/>
                  </a:cubicBezTo>
                  <a:cubicBezTo>
                    <a:pt x="141" y="356"/>
                    <a:pt x="139" y="359"/>
                    <a:pt x="138" y="361"/>
                  </a:cubicBezTo>
                  <a:cubicBezTo>
                    <a:pt x="133" y="367"/>
                    <a:pt x="130" y="371"/>
                    <a:pt x="129" y="372"/>
                  </a:cubicBezTo>
                  <a:cubicBezTo>
                    <a:pt x="128" y="372"/>
                    <a:pt x="123" y="371"/>
                    <a:pt x="122" y="370"/>
                  </a:cubicBezTo>
                  <a:cubicBezTo>
                    <a:pt x="122" y="369"/>
                    <a:pt x="122" y="369"/>
                    <a:pt x="122" y="368"/>
                  </a:cubicBezTo>
                  <a:cubicBezTo>
                    <a:pt x="122" y="368"/>
                    <a:pt x="122" y="368"/>
                    <a:pt x="122" y="368"/>
                  </a:cubicBezTo>
                  <a:cubicBezTo>
                    <a:pt x="122" y="366"/>
                    <a:pt x="123" y="361"/>
                    <a:pt x="124" y="356"/>
                  </a:cubicBezTo>
                  <a:cubicBezTo>
                    <a:pt x="124" y="353"/>
                    <a:pt x="124" y="351"/>
                    <a:pt x="125" y="348"/>
                  </a:cubicBezTo>
                  <a:cubicBezTo>
                    <a:pt x="125" y="344"/>
                    <a:pt x="125" y="342"/>
                    <a:pt x="125" y="341"/>
                  </a:cubicBezTo>
                  <a:cubicBezTo>
                    <a:pt x="125" y="341"/>
                    <a:pt x="125" y="340"/>
                    <a:pt x="125" y="340"/>
                  </a:cubicBezTo>
                  <a:cubicBezTo>
                    <a:pt x="124" y="338"/>
                    <a:pt x="123" y="337"/>
                    <a:pt x="120" y="336"/>
                  </a:cubicBezTo>
                  <a:cubicBezTo>
                    <a:pt x="119" y="334"/>
                    <a:pt x="119" y="334"/>
                    <a:pt x="119" y="334"/>
                  </a:cubicBezTo>
                  <a:cubicBezTo>
                    <a:pt x="118" y="335"/>
                    <a:pt x="118" y="335"/>
                    <a:pt x="118" y="335"/>
                  </a:cubicBezTo>
                  <a:cubicBezTo>
                    <a:pt x="115" y="333"/>
                    <a:pt x="114" y="333"/>
                    <a:pt x="112" y="333"/>
                  </a:cubicBezTo>
                  <a:cubicBezTo>
                    <a:pt x="111" y="334"/>
                    <a:pt x="110" y="334"/>
                    <a:pt x="106" y="338"/>
                  </a:cubicBezTo>
                  <a:cubicBezTo>
                    <a:pt x="104" y="340"/>
                    <a:pt x="102" y="342"/>
                    <a:pt x="100" y="344"/>
                  </a:cubicBezTo>
                  <a:cubicBezTo>
                    <a:pt x="94" y="349"/>
                    <a:pt x="90" y="352"/>
                    <a:pt x="89" y="353"/>
                  </a:cubicBezTo>
                  <a:cubicBezTo>
                    <a:pt x="88" y="353"/>
                    <a:pt x="84" y="350"/>
                    <a:pt x="83" y="349"/>
                  </a:cubicBezTo>
                  <a:cubicBezTo>
                    <a:pt x="83" y="347"/>
                    <a:pt x="85" y="342"/>
                    <a:pt x="88" y="335"/>
                  </a:cubicBezTo>
                  <a:cubicBezTo>
                    <a:pt x="88" y="333"/>
                    <a:pt x="89" y="331"/>
                    <a:pt x="90" y="329"/>
                  </a:cubicBezTo>
                  <a:cubicBezTo>
                    <a:pt x="92" y="323"/>
                    <a:pt x="93" y="322"/>
                    <a:pt x="93" y="321"/>
                  </a:cubicBezTo>
                  <a:cubicBezTo>
                    <a:pt x="93" y="321"/>
                    <a:pt x="93" y="321"/>
                    <a:pt x="93" y="321"/>
                  </a:cubicBezTo>
                  <a:cubicBezTo>
                    <a:pt x="93" y="320"/>
                    <a:pt x="93" y="320"/>
                    <a:pt x="93" y="320"/>
                  </a:cubicBezTo>
                  <a:cubicBezTo>
                    <a:pt x="93" y="319"/>
                    <a:pt x="92" y="318"/>
                    <a:pt x="88" y="315"/>
                  </a:cubicBezTo>
                  <a:cubicBezTo>
                    <a:pt x="88" y="314"/>
                    <a:pt x="88" y="314"/>
                    <a:pt x="88" y="314"/>
                  </a:cubicBezTo>
                  <a:cubicBezTo>
                    <a:pt x="87" y="314"/>
                    <a:pt x="87" y="314"/>
                    <a:pt x="87" y="314"/>
                  </a:cubicBezTo>
                  <a:cubicBezTo>
                    <a:pt x="84" y="311"/>
                    <a:pt x="83" y="311"/>
                    <a:pt x="82" y="311"/>
                  </a:cubicBezTo>
                  <a:cubicBezTo>
                    <a:pt x="81" y="311"/>
                    <a:pt x="80" y="312"/>
                    <a:pt x="75" y="315"/>
                  </a:cubicBezTo>
                  <a:cubicBezTo>
                    <a:pt x="73" y="316"/>
                    <a:pt x="70" y="317"/>
                    <a:pt x="67" y="319"/>
                  </a:cubicBezTo>
                  <a:cubicBezTo>
                    <a:pt x="61" y="322"/>
                    <a:pt x="56" y="325"/>
                    <a:pt x="55" y="325"/>
                  </a:cubicBezTo>
                  <a:cubicBezTo>
                    <a:pt x="53" y="324"/>
                    <a:pt x="50" y="321"/>
                    <a:pt x="50" y="320"/>
                  </a:cubicBezTo>
                  <a:cubicBezTo>
                    <a:pt x="50" y="319"/>
                    <a:pt x="53" y="314"/>
                    <a:pt x="57" y="308"/>
                  </a:cubicBezTo>
                  <a:cubicBezTo>
                    <a:pt x="59" y="305"/>
                    <a:pt x="60" y="303"/>
                    <a:pt x="61" y="302"/>
                  </a:cubicBezTo>
                  <a:cubicBezTo>
                    <a:pt x="65" y="296"/>
                    <a:pt x="66" y="295"/>
                    <a:pt x="66" y="294"/>
                  </a:cubicBezTo>
                  <a:cubicBezTo>
                    <a:pt x="66" y="293"/>
                    <a:pt x="65" y="292"/>
                    <a:pt x="63" y="288"/>
                  </a:cubicBezTo>
                  <a:cubicBezTo>
                    <a:pt x="63" y="286"/>
                    <a:pt x="63" y="286"/>
                    <a:pt x="63" y="286"/>
                  </a:cubicBezTo>
                  <a:cubicBezTo>
                    <a:pt x="61" y="286"/>
                    <a:pt x="61" y="286"/>
                    <a:pt x="61" y="286"/>
                  </a:cubicBezTo>
                  <a:cubicBezTo>
                    <a:pt x="59" y="283"/>
                    <a:pt x="58" y="283"/>
                    <a:pt x="57" y="283"/>
                  </a:cubicBezTo>
                  <a:cubicBezTo>
                    <a:pt x="56" y="282"/>
                    <a:pt x="55" y="283"/>
                    <a:pt x="49" y="284"/>
                  </a:cubicBezTo>
                  <a:cubicBezTo>
                    <a:pt x="47" y="285"/>
                    <a:pt x="44" y="286"/>
                    <a:pt x="41" y="287"/>
                  </a:cubicBezTo>
                  <a:cubicBezTo>
                    <a:pt x="34" y="289"/>
                    <a:pt x="29" y="290"/>
                    <a:pt x="28" y="290"/>
                  </a:cubicBezTo>
                  <a:cubicBezTo>
                    <a:pt x="27" y="289"/>
                    <a:pt x="24" y="285"/>
                    <a:pt x="24" y="284"/>
                  </a:cubicBezTo>
                  <a:cubicBezTo>
                    <a:pt x="25" y="283"/>
                    <a:pt x="28" y="279"/>
                    <a:pt x="34" y="274"/>
                  </a:cubicBezTo>
                  <a:cubicBezTo>
                    <a:pt x="36" y="272"/>
                    <a:pt x="38" y="270"/>
                    <a:pt x="39" y="269"/>
                  </a:cubicBezTo>
                  <a:cubicBezTo>
                    <a:pt x="45" y="264"/>
                    <a:pt x="45" y="263"/>
                    <a:pt x="45" y="262"/>
                  </a:cubicBezTo>
                  <a:cubicBezTo>
                    <a:pt x="46" y="262"/>
                    <a:pt x="46" y="262"/>
                    <a:pt x="46" y="261"/>
                  </a:cubicBezTo>
                  <a:cubicBezTo>
                    <a:pt x="46" y="260"/>
                    <a:pt x="45" y="259"/>
                    <a:pt x="44" y="256"/>
                  </a:cubicBezTo>
                  <a:cubicBezTo>
                    <a:pt x="44" y="254"/>
                    <a:pt x="44" y="254"/>
                    <a:pt x="44" y="254"/>
                  </a:cubicBezTo>
                  <a:cubicBezTo>
                    <a:pt x="43" y="254"/>
                    <a:pt x="43" y="254"/>
                    <a:pt x="43" y="254"/>
                  </a:cubicBezTo>
                  <a:cubicBezTo>
                    <a:pt x="42" y="250"/>
                    <a:pt x="41" y="250"/>
                    <a:pt x="40" y="249"/>
                  </a:cubicBezTo>
                  <a:cubicBezTo>
                    <a:pt x="39" y="249"/>
                    <a:pt x="38" y="249"/>
                    <a:pt x="32" y="249"/>
                  </a:cubicBezTo>
                  <a:cubicBezTo>
                    <a:pt x="29" y="249"/>
                    <a:pt x="26" y="249"/>
                    <a:pt x="24" y="250"/>
                  </a:cubicBezTo>
                  <a:cubicBezTo>
                    <a:pt x="16" y="250"/>
                    <a:pt x="11" y="250"/>
                    <a:pt x="9" y="249"/>
                  </a:cubicBezTo>
                  <a:cubicBezTo>
                    <a:pt x="9" y="248"/>
                    <a:pt x="7" y="245"/>
                    <a:pt x="7" y="243"/>
                  </a:cubicBezTo>
                  <a:cubicBezTo>
                    <a:pt x="7" y="243"/>
                    <a:pt x="7" y="243"/>
                    <a:pt x="7" y="243"/>
                  </a:cubicBezTo>
                  <a:cubicBezTo>
                    <a:pt x="8" y="242"/>
                    <a:pt x="12" y="239"/>
                    <a:pt x="19" y="235"/>
                  </a:cubicBezTo>
                  <a:cubicBezTo>
                    <a:pt x="22" y="234"/>
                    <a:pt x="24" y="233"/>
                    <a:pt x="26" y="231"/>
                  </a:cubicBezTo>
                  <a:cubicBezTo>
                    <a:pt x="32" y="228"/>
                    <a:pt x="33" y="228"/>
                    <a:pt x="33" y="227"/>
                  </a:cubicBezTo>
                  <a:cubicBezTo>
                    <a:pt x="33" y="226"/>
                    <a:pt x="33" y="225"/>
                    <a:pt x="33" y="225"/>
                  </a:cubicBezTo>
                  <a:cubicBezTo>
                    <a:pt x="33" y="223"/>
                    <a:pt x="33" y="221"/>
                    <a:pt x="33" y="220"/>
                  </a:cubicBezTo>
                  <a:cubicBezTo>
                    <a:pt x="34" y="218"/>
                    <a:pt x="34" y="218"/>
                    <a:pt x="34" y="218"/>
                  </a:cubicBezTo>
                  <a:cubicBezTo>
                    <a:pt x="33" y="218"/>
                    <a:pt x="33" y="218"/>
                    <a:pt x="33" y="218"/>
                  </a:cubicBezTo>
                  <a:cubicBezTo>
                    <a:pt x="32" y="214"/>
                    <a:pt x="31" y="213"/>
                    <a:pt x="30" y="213"/>
                  </a:cubicBezTo>
                  <a:cubicBezTo>
                    <a:pt x="30" y="212"/>
                    <a:pt x="29" y="212"/>
                    <a:pt x="23" y="211"/>
                  </a:cubicBezTo>
                  <a:cubicBezTo>
                    <a:pt x="20" y="210"/>
                    <a:pt x="18" y="210"/>
                    <a:pt x="15" y="209"/>
                  </a:cubicBezTo>
                  <a:cubicBezTo>
                    <a:pt x="7" y="208"/>
                    <a:pt x="2" y="206"/>
                    <a:pt x="1" y="206"/>
                  </a:cubicBezTo>
                  <a:cubicBezTo>
                    <a:pt x="1" y="205"/>
                    <a:pt x="0" y="203"/>
                    <a:pt x="0" y="201"/>
                  </a:cubicBezTo>
                  <a:close/>
                  <a:moveTo>
                    <a:pt x="307" y="191"/>
                  </a:moveTo>
                  <a:cubicBezTo>
                    <a:pt x="307" y="127"/>
                    <a:pt x="255" y="76"/>
                    <a:pt x="191" y="76"/>
                  </a:cubicBezTo>
                  <a:cubicBezTo>
                    <a:pt x="128" y="76"/>
                    <a:pt x="76" y="127"/>
                    <a:pt x="76" y="191"/>
                  </a:cubicBezTo>
                  <a:cubicBezTo>
                    <a:pt x="76" y="255"/>
                    <a:pt x="128" y="306"/>
                    <a:pt x="191" y="306"/>
                  </a:cubicBezTo>
                  <a:cubicBezTo>
                    <a:pt x="255" y="306"/>
                    <a:pt x="307" y="255"/>
                    <a:pt x="307" y="191"/>
                  </a:cubicBezTo>
                  <a:close/>
                </a:path>
              </a:pathLst>
            </a:custGeom>
            <a:solidFill>
              <a:schemeClr val="accent1"/>
            </a:solidFill>
            <a:ln>
              <a:noFill/>
            </a:ln>
          </p:spPr>
          <p:txBody>
            <a:bodyPr vert="horz" wrap="square" lIns="51435" tIns="25718" rIns="51435" bIns="25718" numCol="1" anchor="t" anchorCtr="0" compatLnSpc="1">
              <a:prstTxWarp prst="textNoShape">
                <a:avLst/>
              </a:prstTxWarp>
            </a:bodyPr>
            <a:lstStyle/>
            <a:p>
              <a:endParaRPr lang="id-ID" sz="1013"/>
            </a:p>
          </p:txBody>
        </p:sp>
      </p:grpSp>
      <p:sp>
        <p:nvSpPr>
          <p:cNvPr id="7" name="Oval 8">
            <a:extLst>
              <a:ext uri="{FF2B5EF4-FFF2-40B4-BE49-F238E27FC236}">
                <a16:creationId xmlns:a16="http://schemas.microsoft.com/office/drawing/2014/main" id="{48A08A68-32C3-46F4-BD37-161AEA6AEF65}"/>
              </a:ext>
            </a:extLst>
          </p:cNvPr>
          <p:cNvSpPr/>
          <p:nvPr/>
        </p:nvSpPr>
        <p:spPr>
          <a:xfrm>
            <a:off x="1548224" y="563948"/>
            <a:ext cx="1026164" cy="1026164"/>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250"/>
          </a:p>
        </p:txBody>
      </p:sp>
      <p:sp>
        <p:nvSpPr>
          <p:cNvPr id="8" name="Oval 9">
            <a:extLst>
              <a:ext uri="{FF2B5EF4-FFF2-40B4-BE49-F238E27FC236}">
                <a16:creationId xmlns:a16="http://schemas.microsoft.com/office/drawing/2014/main" id="{742660CC-2609-4A4B-A6EC-1E4174B0FA42}"/>
              </a:ext>
            </a:extLst>
          </p:cNvPr>
          <p:cNvSpPr/>
          <p:nvPr/>
        </p:nvSpPr>
        <p:spPr>
          <a:xfrm>
            <a:off x="2640311" y="1873007"/>
            <a:ext cx="1028700" cy="10287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250"/>
          </a:p>
        </p:txBody>
      </p:sp>
      <p:sp>
        <p:nvSpPr>
          <p:cNvPr id="9" name="Oval 10">
            <a:extLst>
              <a:ext uri="{FF2B5EF4-FFF2-40B4-BE49-F238E27FC236}">
                <a16:creationId xmlns:a16="http://schemas.microsoft.com/office/drawing/2014/main" id="{B3BFED99-45C2-4C60-8F77-6CDFE75CE43B}"/>
              </a:ext>
            </a:extLst>
          </p:cNvPr>
          <p:cNvSpPr/>
          <p:nvPr/>
        </p:nvSpPr>
        <p:spPr>
          <a:xfrm>
            <a:off x="1194513" y="2383784"/>
            <a:ext cx="891540" cy="891540"/>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250"/>
          </a:p>
        </p:txBody>
      </p:sp>
      <p:sp>
        <p:nvSpPr>
          <p:cNvPr id="10" name="Oval 11">
            <a:extLst>
              <a:ext uri="{FF2B5EF4-FFF2-40B4-BE49-F238E27FC236}">
                <a16:creationId xmlns:a16="http://schemas.microsoft.com/office/drawing/2014/main" id="{0354768B-6E05-4ABE-8A8D-676011560634}"/>
              </a:ext>
            </a:extLst>
          </p:cNvPr>
          <p:cNvSpPr/>
          <p:nvPr/>
        </p:nvSpPr>
        <p:spPr>
          <a:xfrm>
            <a:off x="2114061" y="3641945"/>
            <a:ext cx="960120" cy="960120"/>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250"/>
          </a:p>
        </p:txBody>
      </p:sp>
      <p:pic>
        <p:nvPicPr>
          <p:cNvPr id="11" name="Picture 12">
            <a:extLst>
              <a:ext uri="{FF2B5EF4-FFF2-40B4-BE49-F238E27FC236}">
                <a16:creationId xmlns:a16="http://schemas.microsoft.com/office/drawing/2014/main" id="{60CC985A-31A2-436D-95D4-A18D68FA8F18}"/>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3039093" y="2269484"/>
            <a:ext cx="228600" cy="228600"/>
          </a:xfrm>
          <a:prstGeom prst="rect">
            <a:avLst/>
          </a:prstGeom>
        </p:spPr>
      </p:pic>
      <p:pic>
        <p:nvPicPr>
          <p:cNvPr id="12" name="Picture 13">
            <a:extLst>
              <a:ext uri="{FF2B5EF4-FFF2-40B4-BE49-F238E27FC236}">
                <a16:creationId xmlns:a16="http://schemas.microsoft.com/office/drawing/2014/main" id="{F5659467-EF4C-4963-9C69-4604F03750F7}"/>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947006" y="961408"/>
            <a:ext cx="228600" cy="228600"/>
          </a:xfrm>
          <a:prstGeom prst="rect">
            <a:avLst/>
          </a:prstGeom>
        </p:spPr>
      </p:pic>
      <p:pic>
        <p:nvPicPr>
          <p:cNvPr id="13" name="Picture 14">
            <a:extLst>
              <a:ext uri="{FF2B5EF4-FFF2-40B4-BE49-F238E27FC236}">
                <a16:creationId xmlns:a16="http://schemas.microsoft.com/office/drawing/2014/main" id="{673682E5-FB2A-4FE2-BAA0-B6299291005D}"/>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2479821" y="4006811"/>
            <a:ext cx="228600" cy="228600"/>
          </a:xfrm>
          <a:prstGeom prst="rect">
            <a:avLst/>
          </a:prstGeom>
        </p:spPr>
      </p:pic>
      <p:pic>
        <p:nvPicPr>
          <p:cNvPr id="14" name="Picture 15">
            <a:extLst>
              <a:ext uri="{FF2B5EF4-FFF2-40B4-BE49-F238E27FC236}">
                <a16:creationId xmlns:a16="http://schemas.microsoft.com/office/drawing/2014/main" id="{59232599-5BA9-4410-A49F-3FBD649AC0C6}"/>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1525983" y="2717992"/>
            <a:ext cx="228600" cy="228600"/>
          </a:xfrm>
          <a:prstGeom prst="rect">
            <a:avLst/>
          </a:prstGeom>
        </p:spPr>
      </p:pic>
      <p:sp>
        <p:nvSpPr>
          <p:cNvPr id="15" name="Oval 18">
            <a:extLst>
              <a:ext uri="{FF2B5EF4-FFF2-40B4-BE49-F238E27FC236}">
                <a16:creationId xmlns:a16="http://schemas.microsoft.com/office/drawing/2014/main" id="{9309186C-AA3E-4BA1-A6D9-406EC68A710B}"/>
              </a:ext>
            </a:extLst>
          </p:cNvPr>
          <p:cNvSpPr/>
          <p:nvPr/>
        </p:nvSpPr>
        <p:spPr>
          <a:xfrm>
            <a:off x="4579737" y="1670541"/>
            <a:ext cx="635398" cy="54864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p>
        </p:txBody>
      </p:sp>
      <p:pic>
        <p:nvPicPr>
          <p:cNvPr id="16" name="Picture 19">
            <a:extLst>
              <a:ext uri="{FF2B5EF4-FFF2-40B4-BE49-F238E27FC236}">
                <a16:creationId xmlns:a16="http://schemas.microsoft.com/office/drawing/2014/main" id="{C107AB47-4425-4BB5-9E2C-09FD8C226B44}"/>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4745614" y="1830561"/>
            <a:ext cx="264749" cy="228600"/>
          </a:xfrm>
          <a:prstGeom prst="rect">
            <a:avLst/>
          </a:prstGeom>
        </p:spPr>
      </p:pic>
      <p:sp>
        <p:nvSpPr>
          <p:cNvPr id="17" name="Oval 20">
            <a:extLst>
              <a:ext uri="{FF2B5EF4-FFF2-40B4-BE49-F238E27FC236}">
                <a16:creationId xmlns:a16="http://schemas.microsoft.com/office/drawing/2014/main" id="{C32F61E5-3ABD-49D6-9AE4-0263673AEF0D}"/>
              </a:ext>
            </a:extLst>
          </p:cNvPr>
          <p:cNvSpPr/>
          <p:nvPr/>
        </p:nvSpPr>
        <p:spPr>
          <a:xfrm>
            <a:off x="4579737" y="2411584"/>
            <a:ext cx="635398" cy="54864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p>
        </p:txBody>
      </p:sp>
      <p:sp>
        <p:nvSpPr>
          <p:cNvPr id="18" name="Oval 21">
            <a:extLst>
              <a:ext uri="{FF2B5EF4-FFF2-40B4-BE49-F238E27FC236}">
                <a16:creationId xmlns:a16="http://schemas.microsoft.com/office/drawing/2014/main" id="{876D5B44-7E34-42FF-922F-B903E619301A}"/>
              </a:ext>
            </a:extLst>
          </p:cNvPr>
          <p:cNvSpPr/>
          <p:nvPr/>
        </p:nvSpPr>
        <p:spPr>
          <a:xfrm>
            <a:off x="4579737" y="3153016"/>
            <a:ext cx="635398" cy="548640"/>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p>
        </p:txBody>
      </p:sp>
      <p:sp>
        <p:nvSpPr>
          <p:cNvPr id="19" name="Oval 22">
            <a:extLst>
              <a:ext uri="{FF2B5EF4-FFF2-40B4-BE49-F238E27FC236}">
                <a16:creationId xmlns:a16="http://schemas.microsoft.com/office/drawing/2014/main" id="{0DDFB186-54D3-4F5F-AF6F-DBF06CA6F723}"/>
              </a:ext>
            </a:extLst>
          </p:cNvPr>
          <p:cNvSpPr/>
          <p:nvPr/>
        </p:nvSpPr>
        <p:spPr>
          <a:xfrm>
            <a:off x="4579737" y="3892211"/>
            <a:ext cx="635398" cy="548640"/>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p>
        </p:txBody>
      </p:sp>
      <p:pic>
        <p:nvPicPr>
          <p:cNvPr id="20" name="Picture 23">
            <a:extLst>
              <a:ext uri="{FF2B5EF4-FFF2-40B4-BE49-F238E27FC236}">
                <a16:creationId xmlns:a16="http://schemas.microsoft.com/office/drawing/2014/main" id="{38EBA85E-52EE-4A57-8C8B-453B9A170AE1}"/>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4745614" y="2571604"/>
            <a:ext cx="264749" cy="228600"/>
          </a:xfrm>
          <a:prstGeom prst="rect">
            <a:avLst/>
          </a:prstGeom>
        </p:spPr>
      </p:pic>
      <p:pic>
        <p:nvPicPr>
          <p:cNvPr id="21" name="Picture 24">
            <a:extLst>
              <a:ext uri="{FF2B5EF4-FFF2-40B4-BE49-F238E27FC236}">
                <a16:creationId xmlns:a16="http://schemas.microsoft.com/office/drawing/2014/main" id="{08760112-1AC3-4E9F-BC9E-1E68FBBBA718}"/>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4739756" y="3313036"/>
            <a:ext cx="264749" cy="228600"/>
          </a:xfrm>
          <a:prstGeom prst="rect">
            <a:avLst/>
          </a:prstGeom>
        </p:spPr>
      </p:pic>
      <p:pic>
        <p:nvPicPr>
          <p:cNvPr id="22" name="Picture 25">
            <a:extLst>
              <a:ext uri="{FF2B5EF4-FFF2-40B4-BE49-F238E27FC236}">
                <a16:creationId xmlns:a16="http://schemas.microsoft.com/office/drawing/2014/main" id="{506E5CD3-FF1F-4DF9-918D-F7C833F1189D}"/>
              </a:ext>
            </a:extLst>
          </p:cNvPr>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4739756" y="4065335"/>
            <a:ext cx="264749" cy="228600"/>
          </a:xfrm>
          <a:prstGeom prst="rect">
            <a:avLst/>
          </a:prstGeom>
        </p:spPr>
      </p:pic>
      <p:sp>
        <p:nvSpPr>
          <p:cNvPr id="23" name="TextBox 26">
            <a:extLst>
              <a:ext uri="{FF2B5EF4-FFF2-40B4-BE49-F238E27FC236}">
                <a16:creationId xmlns:a16="http://schemas.microsoft.com/office/drawing/2014/main" id="{CADD8849-38AC-411B-9824-A6CA8A5A48CB}"/>
              </a:ext>
            </a:extLst>
          </p:cNvPr>
          <p:cNvSpPr txBox="1"/>
          <p:nvPr/>
        </p:nvSpPr>
        <p:spPr>
          <a:xfrm>
            <a:off x="5140093" y="1670541"/>
            <a:ext cx="3483398" cy="276999"/>
          </a:xfrm>
          <a:prstGeom prst="rect">
            <a:avLst/>
          </a:prstGeom>
          <a:noFill/>
        </p:spPr>
        <p:txBody>
          <a:bodyPr wrap="square" rtlCol="0">
            <a:spAutoFit/>
          </a:bodyPr>
          <a:lstStyle/>
          <a:p>
            <a:r>
              <a:rPr lang="en-US" sz="1200" dirty="0">
                <a:solidFill>
                  <a:schemeClr val="tx2"/>
                </a:solidFill>
                <a:ea typeface="Open Sans" panose="020B0606030504020204" pitchFamily="34" charset="0"/>
                <a:cs typeface="Open Sans" panose="020B0606030504020204" pitchFamily="34" charset="0"/>
              </a:rPr>
              <a:t>Your Title Here</a:t>
            </a:r>
          </a:p>
        </p:txBody>
      </p:sp>
      <p:sp>
        <p:nvSpPr>
          <p:cNvPr id="24" name="Rectangle 27">
            <a:extLst>
              <a:ext uri="{FF2B5EF4-FFF2-40B4-BE49-F238E27FC236}">
                <a16:creationId xmlns:a16="http://schemas.microsoft.com/office/drawing/2014/main" id="{3F9F4769-0842-40AF-8007-9402F4B4A1F3}"/>
              </a:ext>
            </a:extLst>
          </p:cNvPr>
          <p:cNvSpPr>
            <a:spLocks noChangeArrowheads="1"/>
          </p:cNvSpPr>
          <p:nvPr/>
        </p:nvSpPr>
        <p:spPr bwMode="auto">
          <a:xfrm>
            <a:off x="5140093" y="1846231"/>
            <a:ext cx="3483398" cy="5301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3600">
                <a:solidFill>
                  <a:schemeClr val="tx1"/>
                </a:solidFill>
                <a:latin typeface="Calibri" panose="020F0502020204030204" pitchFamily="34" charset="0"/>
              </a:defRPr>
            </a:lvl1pPr>
            <a:lvl2pPr marL="742950" indent="-285750">
              <a:defRPr sz="3600">
                <a:solidFill>
                  <a:schemeClr val="tx1"/>
                </a:solidFill>
                <a:latin typeface="Calibri" panose="020F0502020204030204" pitchFamily="34" charset="0"/>
              </a:defRPr>
            </a:lvl2pPr>
            <a:lvl3pPr marL="1143000" indent="-228600">
              <a:defRPr sz="3600">
                <a:solidFill>
                  <a:schemeClr val="tx1"/>
                </a:solidFill>
                <a:latin typeface="Calibri" panose="020F0502020204030204" pitchFamily="34" charset="0"/>
              </a:defRPr>
            </a:lvl3pPr>
            <a:lvl4pPr marL="1600200" indent="-228600">
              <a:defRPr sz="3600">
                <a:solidFill>
                  <a:schemeClr val="tx1"/>
                </a:solidFill>
                <a:latin typeface="Calibri" panose="020F0502020204030204" pitchFamily="34" charset="0"/>
              </a:defRPr>
            </a:lvl4pPr>
            <a:lvl5pPr marL="2057400" indent="-228600">
              <a:defRPr sz="3600">
                <a:solidFill>
                  <a:schemeClr val="tx1"/>
                </a:solidFill>
                <a:latin typeface="Calibri" panose="020F0502020204030204" pitchFamily="34" charset="0"/>
              </a:defRPr>
            </a:lvl5pPr>
            <a:lvl6pPr marL="2514600" indent="-228600" defTabSz="1827213" fontAlgn="base">
              <a:spcBef>
                <a:spcPct val="0"/>
              </a:spcBef>
              <a:spcAft>
                <a:spcPct val="0"/>
              </a:spcAft>
              <a:defRPr sz="3600">
                <a:solidFill>
                  <a:schemeClr val="tx1"/>
                </a:solidFill>
                <a:latin typeface="Calibri" panose="020F0502020204030204" pitchFamily="34" charset="0"/>
              </a:defRPr>
            </a:lvl6pPr>
            <a:lvl7pPr marL="2971800" indent="-228600" defTabSz="1827213" fontAlgn="base">
              <a:spcBef>
                <a:spcPct val="0"/>
              </a:spcBef>
              <a:spcAft>
                <a:spcPct val="0"/>
              </a:spcAft>
              <a:defRPr sz="3600">
                <a:solidFill>
                  <a:schemeClr val="tx1"/>
                </a:solidFill>
                <a:latin typeface="Calibri" panose="020F0502020204030204" pitchFamily="34" charset="0"/>
              </a:defRPr>
            </a:lvl7pPr>
            <a:lvl8pPr marL="3429000" indent="-228600" defTabSz="1827213" fontAlgn="base">
              <a:spcBef>
                <a:spcPct val="0"/>
              </a:spcBef>
              <a:spcAft>
                <a:spcPct val="0"/>
              </a:spcAft>
              <a:defRPr sz="3600">
                <a:solidFill>
                  <a:schemeClr val="tx1"/>
                </a:solidFill>
                <a:latin typeface="Calibri" panose="020F0502020204030204" pitchFamily="34" charset="0"/>
              </a:defRPr>
            </a:lvl8pPr>
            <a:lvl9pPr marL="3886200" indent="-228600" defTabSz="1827213" fontAlgn="base">
              <a:spcBef>
                <a:spcPct val="0"/>
              </a:spcBef>
              <a:spcAft>
                <a:spcPct val="0"/>
              </a:spcAft>
              <a:defRPr sz="3600">
                <a:solidFill>
                  <a:schemeClr val="tx1"/>
                </a:solidFill>
                <a:latin typeface="Calibri" panose="020F0502020204030204" pitchFamily="34" charset="0"/>
              </a:defRPr>
            </a:lvl9pPr>
          </a:lstStyle>
          <a:p>
            <a:pPr>
              <a:lnSpc>
                <a:spcPct val="150000"/>
              </a:lnSpc>
            </a:pPr>
            <a:r>
              <a:rPr lang="en-US" sz="1000" dirty="0">
                <a:solidFill>
                  <a:schemeClr val="tx2"/>
                </a:solidFill>
                <a:latin typeface="+mn-lt"/>
                <a:ea typeface="Open Sans" panose="020B0606030504020204" pitchFamily="34" charset="0"/>
                <a:cs typeface="Open Sans" panose="020B0606030504020204" pitchFamily="34" charset="0"/>
              </a:rPr>
              <a:t>Lorem ipsum dolor sit </a:t>
            </a:r>
            <a:r>
              <a:rPr lang="en-US" sz="1000" dirty="0" err="1">
                <a:solidFill>
                  <a:schemeClr val="tx2"/>
                </a:solidFill>
                <a:latin typeface="+mn-lt"/>
                <a:ea typeface="Open Sans" panose="020B0606030504020204" pitchFamily="34" charset="0"/>
                <a:cs typeface="Open Sans" panose="020B0606030504020204" pitchFamily="34" charset="0"/>
              </a:rPr>
              <a:t>amet</a:t>
            </a:r>
            <a:r>
              <a:rPr lang="en-US" sz="1000" dirty="0">
                <a:solidFill>
                  <a:schemeClr val="tx2"/>
                </a:solidFill>
                <a:latin typeface="+mn-lt"/>
                <a:ea typeface="Open Sans" panose="020B0606030504020204" pitchFamily="34" charset="0"/>
                <a:cs typeface="Open Sans" panose="020B0606030504020204" pitchFamily="34" charset="0"/>
              </a:rPr>
              <a:t>, </a:t>
            </a:r>
            <a:r>
              <a:rPr lang="en-US" sz="1000" dirty="0" err="1">
                <a:solidFill>
                  <a:schemeClr val="tx2"/>
                </a:solidFill>
                <a:latin typeface="+mn-lt"/>
                <a:ea typeface="Open Sans" panose="020B0606030504020204" pitchFamily="34" charset="0"/>
                <a:cs typeface="Open Sans" panose="020B0606030504020204" pitchFamily="34" charset="0"/>
              </a:rPr>
              <a:t>consectetur</a:t>
            </a:r>
            <a:r>
              <a:rPr lang="en-US" sz="1000" dirty="0">
                <a:solidFill>
                  <a:schemeClr val="tx2"/>
                </a:solidFill>
                <a:latin typeface="+mn-lt"/>
                <a:ea typeface="Open Sans" panose="020B0606030504020204" pitchFamily="34" charset="0"/>
                <a:cs typeface="Open Sans" panose="020B0606030504020204" pitchFamily="34" charset="0"/>
              </a:rPr>
              <a:t> </a:t>
            </a:r>
            <a:r>
              <a:rPr lang="en-US" sz="1000" dirty="0" err="1">
                <a:solidFill>
                  <a:schemeClr val="tx2"/>
                </a:solidFill>
                <a:latin typeface="+mn-lt"/>
                <a:ea typeface="Open Sans" panose="020B0606030504020204" pitchFamily="34" charset="0"/>
                <a:cs typeface="Open Sans" panose="020B0606030504020204" pitchFamily="34" charset="0"/>
              </a:rPr>
              <a:t>adipiscing</a:t>
            </a:r>
            <a:r>
              <a:rPr lang="en-US" sz="1000" dirty="0">
                <a:solidFill>
                  <a:schemeClr val="tx2"/>
                </a:solidFill>
                <a:latin typeface="+mn-lt"/>
                <a:ea typeface="Open Sans" panose="020B0606030504020204" pitchFamily="34" charset="0"/>
                <a:cs typeface="Open Sans" panose="020B0606030504020204" pitchFamily="34" charset="0"/>
              </a:rPr>
              <a:t> </a:t>
            </a:r>
            <a:r>
              <a:rPr lang="en-US" sz="1000" dirty="0" err="1">
                <a:solidFill>
                  <a:schemeClr val="tx2"/>
                </a:solidFill>
                <a:latin typeface="+mn-lt"/>
                <a:ea typeface="Open Sans" panose="020B0606030504020204" pitchFamily="34" charset="0"/>
                <a:cs typeface="Open Sans" panose="020B0606030504020204" pitchFamily="34" charset="0"/>
              </a:rPr>
              <a:t>elit</a:t>
            </a:r>
            <a:r>
              <a:rPr lang="en-US" sz="1000" dirty="0">
                <a:solidFill>
                  <a:schemeClr val="tx2"/>
                </a:solidFill>
                <a:latin typeface="+mn-lt"/>
                <a:ea typeface="Open Sans" panose="020B0606030504020204" pitchFamily="34" charset="0"/>
                <a:cs typeface="Open Sans" panose="020B0606030504020204" pitchFamily="34" charset="0"/>
              </a:rPr>
              <a:t>. Nunc </a:t>
            </a:r>
            <a:r>
              <a:rPr lang="en-US" sz="1000" dirty="0" err="1">
                <a:solidFill>
                  <a:schemeClr val="tx2"/>
                </a:solidFill>
                <a:latin typeface="+mn-lt"/>
                <a:ea typeface="Open Sans" panose="020B0606030504020204" pitchFamily="34" charset="0"/>
                <a:cs typeface="Open Sans" panose="020B0606030504020204" pitchFamily="34" charset="0"/>
              </a:rPr>
              <a:t>bibendum</a:t>
            </a:r>
            <a:r>
              <a:rPr lang="en-US" sz="1000" dirty="0">
                <a:solidFill>
                  <a:schemeClr val="tx2"/>
                </a:solidFill>
                <a:latin typeface="+mn-lt"/>
                <a:ea typeface="Open Sans" panose="020B0606030504020204" pitchFamily="34" charset="0"/>
                <a:cs typeface="Open Sans" panose="020B0606030504020204" pitchFamily="34" charset="0"/>
              </a:rPr>
              <a:t> </a:t>
            </a:r>
            <a:r>
              <a:rPr lang="en-US" sz="1000" dirty="0" err="1">
                <a:solidFill>
                  <a:schemeClr val="tx2"/>
                </a:solidFill>
                <a:latin typeface="+mn-lt"/>
                <a:ea typeface="Open Sans" panose="020B0606030504020204" pitchFamily="34" charset="0"/>
                <a:cs typeface="Open Sans" panose="020B0606030504020204" pitchFamily="34" charset="0"/>
              </a:rPr>
              <a:t>eleifend</a:t>
            </a:r>
            <a:r>
              <a:rPr lang="en-US" sz="1000" dirty="0">
                <a:solidFill>
                  <a:schemeClr val="tx2"/>
                </a:solidFill>
                <a:latin typeface="+mn-lt"/>
                <a:ea typeface="Open Sans" panose="020B0606030504020204" pitchFamily="34" charset="0"/>
                <a:cs typeface="Open Sans" panose="020B0606030504020204" pitchFamily="34" charset="0"/>
              </a:rPr>
              <a:t> </a:t>
            </a:r>
            <a:r>
              <a:rPr lang="en-US" sz="1000" dirty="0" err="1">
                <a:solidFill>
                  <a:schemeClr val="tx2"/>
                </a:solidFill>
                <a:latin typeface="+mn-lt"/>
                <a:ea typeface="Open Sans" panose="020B0606030504020204" pitchFamily="34" charset="0"/>
                <a:cs typeface="Open Sans" panose="020B0606030504020204" pitchFamily="34" charset="0"/>
              </a:rPr>
              <a:t>tortor</a:t>
            </a:r>
            <a:r>
              <a:rPr lang="en-US" sz="1000" dirty="0">
                <a:solidFill>
                  <a:schemeClr val="tx2"/>
                </a:solidFill>
                <a:latin typeface="+mn-lt"/>
                <a:ea typeface="Open Sans" panose="020B0606030504020204" pitchFamily="34" charset="0"/>
                <a:cs typeface="Open Sans" panose="020B0606030504020204" pitchFamily="34" charset="0"/>
              </a:rPr>
              <a:t>, non porta </a:t>
            </a:r>
            <a:r>
              <a:rPr lang="en-US" sz="1000" dirty="0" err="1">
                <a:solidFill>
                  <a:schemeClr val="tx2"/>
                </a:solidFill>
                <a:latin typeface="+mn-lt"/>
                <a:ea typeface="Open Sans" panose="020B0606030504020204" pitchFamily="34" charset="0"/>
                <a:cs typeface="Open Sans" panose="020B0606030504020204" pitchFamily="34" charset="0"/>
              </a:rPr>
              <a:t>justo</a:t>
            </a:r>
            <a:r>
              <a:rPr lang="en-US" sz="1000" dirty="0">
                <a:solidFill>
                  <a:schemeClr val="tx2"/>
                </a:solidFill>
                <a:latin typeface="+mn-lt"/>
                <a:ea typeface="Open Sans" panose="020B0606030504020204" pitchFamily="34" charset="0"/>
                <a:cs typeface="Open Sans" panose="020B0606030504020204" pitchFamily="34" charset="0"/>
              </a:rPr>
              <a:t> gravida </a:t>
            </a:r>
            <a:r>
              <a:rPr lang="en-US" sz="1000" dirty="0" err="1">
                <a:solidFill>
                  <a:schemeClr val="tx2"/>
                </a:solidFill>
                <a:latin typeface="+mn-lt"/>
                <a:ea typeface="Open Sans" panose="020B0606030504020204" pitchFamily="34" charset="0"/>
                <a:cs typeface="Open Sans" panose="020B0606030504020204" pitchFamily="34" charset="0"/>
              </a:rPr>
              <a:t>posuere</a:t>
            </a:r>
            <a:r>
              <a:rPr lang="en-US" sz="1000" dirty="0">
                <a:solidFill>
                  <a:schemeClr val="tx2"/>
                </a:solidFill>
                <a:latin typeface="+mn-lt"/>
                <a:ea typeface="Open Sans" panose="020B0606030504020204" pitchFamily="34" charset="0"/>
                <a:cs typeface="Open Sans" panose="020B0606030504020204" pitchFamily="34" charset="0"/>
              </a:rPr>
              <a:t>. </a:t>
            </a:r>
          </a:p>
        </p:txBody>
      </p:sp>
      <p:sp>
        <p:nvSpPr>
          <p:cNvPr id="25" name="TextBox 28">
            <a:extLst>
              <a:ext uri="{FF2B5EF4-FFF2-40B4-BE49-F238E27FC236}">
                <a16:creationId xmlns:a16="http://schemas.microsoft.com/office/drawing/2014/main" id="{136080FC-DAC8-4919-ABD4-94FB649680A8}"/>
              </a:ext>
            </a:extLst>
          </p:cNvPr>
          <p:cNvSpPr txBox="1"/>
          <p:nvPr/>
        </p:nvSpPr>
        <p:spPr>
          <a:xfrm>
            <a:off x="5140093" y="2411584"/>
            <a:ext cx="3483398" cy="276999"/>
          </a:xfrm>
          <a:prstGeom prst="rect">
            <a:avLst/>
          </a:prstGeom>
          <a:noFill/>
        </p:spPr>
        <p:txBody>
          <a:bodyPr wrap="square" rtlCol="0">
            <a:spAutoFit/>
          </a:bodyPr>
          <a:lstStyle/>
          <a:p>
            <a:r>
              <a:rPr lang="en-US" sz="1200" dirty="0">
                <a:solidFill>
                  <a:schemeClr val="tx2"/>
                </a:solidFill>
                <a:ea typeface="Open Sans" panose="020B0606030504020204" pitchFamily="34" charset="0"/>
                <a:cs typeface="Open Sans" panose="020B0606030504020204" pitchFamily="34" charset="0"/>
              </a:rPr>
              <a:t>Your Title Here</a:t>
            </a:r>
          </a:p>
        </p:txBody>
      </p:sp>
      <p:sp>
        <p:nvSpPr>
          <p:cNvPr id="26" name="Rectangle 29">
            <a:extLst>
              <a:ext uri="{FF2B5EF4-FFF2-40B4-BE49-F238E27FC236}">
                <a16:creationId xmlns:a16="http://schemas.microsoft.com/office/drawing/2014/main" id="{EF3AFF65-5F28-4FCE-945A-365F8FA97F21}"/>
              </a:ext>
            </a:extLst>
          </p:cNvPr>
          <p:cNvSpPr>
            <a:spLocks noChangeArrowheads="1"/>
          </p:cNvSpPr>
          <p:nvPr/>
        </p:nvSpPr>
        <p:spPr bwMode="auto">
          <a:xfrm>
            <a:off x="5140093" y="2587274"/>
            <a:ext cx="3483398" cy="5301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3600">
                <a:solidFill>
                  <a:schemeClr val="tx1"/>
                </a:solidFill>
                <a:latin typeface="Calibri" panose="020F0502020204030204" pitchFamily="34" charset="0"/>
              </a:defRPr>
            </a:lvl1pPr>
            <a:lvl2pPr marL="742950" indent="-285750">
              <a:defRPr sz="3600">
                <a:solidFill>
                  <a:schemeClr val="tx1"/>
                </a:solidFill>
                <a:latin typeface="Calibri" panose="020F0502020204030204" pitchFamily="34" charset="0"/>
              </a:defRPr>
            </a:lvl2pPr>
            <a:lvl3pPr marL="1143000" indent="-228600">
              <a:defRPr sz="3600">
                <a:solidFill>
                  <a:schemeClr val="tx1"/>
                </a:solidFill>
                <a:latin typeface="Calibri" panose="020F0502020204030204" pitchFamily="34" charset="0"/>
              </a:defRPr>
            </a:lvl3pPr>
            <a:lvl4pPr marL="1600200" indent="-228600">
              <a:defRPr sz="3600">
                <a:solidFill>
                  <a:schemeClr val="tx1"/>
                </a:solidFill>
                <a:latin typeface="Calibri" panose="020F0502020204030204" pitchFamily="34" charset="0"/>
              </a:defRPr>
            </a:lvl4pPr>
            <a:lvl5pPr marL="2057400" indent="-228600">
              <a:defRPr sz="3600">
                <a:solidFill>
                  <a:schemeClr val="tx1"/>
                </a:solidFill>
                <a:latin typeface="Calibri" panose="020F0502020204030204" pitchFamily="34" charset="0"/>
              </a:defRPr>
            </a:lvl5pPr>
            <a:lvl6pPr marL="2514600" indent="-228600" defTabSz="1827213" fontAlgn="base">
              <a:spcBef>
                <a:spcPct val="0"/>
              </a:spcBef>
              <a:spcAft>
                <a:spcPct val="0"/>
              </a:spcAft>
              <a:defRPr sz="3600">
                <a:solidFill>
                  <a:schemeClr val="tx1"/>
                </a:solidFill>
                <a:latin typeface="Calibri" panose="020F0502020204030204" pitchFamily="34" charset="0"/>
              </a:defRPr>
            </a:lvl6pPr>
            <a:lvl7pPr marL="2971800" indent="-228600" defTabSz="1827213" fontAlgn="base">
              <a:spcBef>
                <a:spcPct val="0"/>
              </a:spcBef>
              <a:spcAft>
                <a:spcPct val="0"/>
              </a:spcAft>
              <a:defRPr sz="3600">
                <a:solidFill>
                  <a:schemeClr val="tx1"/>
                </a:solidFill>
                <a:latin typeface="Calibri" panose="020F0502020204030204" pitchFamily="34" charset="0"/>
              </a:defRPr>
            </a:lvl7pPr>
            <a:lvl8pPr marL="3429000" indent="-228600" defTabSz="1827213" fontAlgn="base">
              <a:spcBef>
                <a:spcPct val="0"/>
              </a:spcBef>
              <a:spcAft>
                <a:spcPct val="0"/>
              </a:spcAft>
              <a:defRPr sz="3600">
                <a:solidFill>
                  <a:schemeClr val="tx1"/>
                </a:solidFill>
                <a:latin typeface="Calibri" panose="020F0502020204030204" pitchFamily="34" charset="0"/>
              </a:defRPr>
            </a:lvl8pPr>
            <a:lvl9pPr marL="3886200" indent="-228600" defTabSz="1827213" fontAlgn="base">
              <a:spcBef>
                <a:spcPct val="0"/>
              </a:spcBef>
              <a:spcAft>
                <a:spcPct val="0"/>
              </a:spcAft>
              <a:defRPr sz="3600">
                <a:solidFill>
                  <a:schemeClr val="tx1"/>
                </a:solidFill>
                <a:latin typeface="Calibri" panose="020F0502020204030204" pitchFamily="34" charset="0"/>
              </a:defRPr>
            </a:lvl9pPr>
          </a:lstStyle>
          <a:p>
            <a:pPr>
              <a:lnSpc>
                <a:spcPct val="150000"/>
              </a:lnSpc>
            </a:pPr>
            <a:r>
              <a:rPr lang="en-US" sz="1000" dirty="0">
                <a:solidFill>
                  <a:schemeClr val="tx2"/>
                </a:solidFill>
                <a:latin typeface="+mn-lt"/>
                <a:ea typeface="Open Sans" panose="020B0606030504020204" pitchFamily="34" charset="0"/>
                <a:cs typeface="Open Sans" panose="020B0606030504020204" pitchFamily="34" charset="0"/>
              </a:rPr>
              <a:t>Lorem ipsum dolor sit </a:t>
            </a:r>
            <a:r>
              <a:rPr lang="en-US" sz="1000" dirty="0" err="1">
                <a:solidFill>
                  <a:schemeClr val="tx2"/>
                </a:solidFill>
                <a:latin typeface="+mn-lt"/>
                <a:ea typeface="Open Sans" panose="020B0606030504020204" pitchFamily="34" charset="0"/>
                <a:cs typeface="Open Sans" panose="020B0606030504020204" pitchFamily="34" charset="0"/>
              </a:rPr>
              <a:t>amet</a:t>
            </a:r>
            <a:r>
              <a:rPr lang="en-US" sz="1000" dirty="0">
                <a:solidFill>
                  <a:schemeClr val="tx2"/>
                </a:solidFill>
                <a:latin typeface="+mn-lt"/>
                <a:ea typeface="Open Sans" panose="020B0606030504020204" pitchFamily="34" charset="0"/>
                <a:cs typeface="Open Sans" panose="020B0606030504020204" pitchFamily="34" charset="0"/>
              </a:rPr>
              <a:t>, </a:t>
            </a:r>
            <a:r>
              <a:rPr lang="en-US" sz="1000" dirty="0" err="1">
                <a:solidFill>
                  <a:schemeClr val="tx2"/>
                </a:solidFill>
                <a:latin typeface="+mn-lt"/>
                <a:ea typeface="Open Sans" panose="020B0606030504020204" pitchFamily="34" charset="0"/>
                <a:cs typeface="Open Sans" panose="020B0606030504020204" pitchFamily="34" charset="0"/>
              </a:rPr>
              <a:t>consectetur</a:t>
            </a:r>
            <a:r>
              <a:rPr lang="en-US" sz="1000" dirty="0">
                <a:solidFill>
                  <a:schemeClr val="tx2"/>
                </a:solidFill>
                <a:latin typeface="+mn-lt"/>
                <a:ea typeface="Open Sans" panose="020B0606030504020204" pitchFamily="34" charset="0"/>
                <a:cs typeface="Open Sans" panose="020B0606030504020204" pitchFamily="34" charset="0"/>
              </a:rPr>
              <a:t> </a:t>
            </a:r>
            <a:r>
              <a:rPr lang="en-US" sz="1000" dirty="0" err="1">
                <a:solidFill>
                  <a:schemeClr val="tx2"/>
                </a:solidFill>
                <a:latin typeface="+mn-lt"/>
                <a:ea typeface="Open Sans" panose="020B0606030504020204" pitchFamily="34" charset="0"/>
                <a:cs typeface="Open Sans" panose="020B0606030504020204" pitchFamily="34" charset="0"/>
              </a:rPr>
              <a:t>adipiscing</a:t>
            </a:r>
            <a:r>
              <a:rPr lang="en-US" sz="1000" dirty="0">
                <a:solidFill>
                  <a:schemeClr val="tx2"/>
                </a:solidFill>
                <a:latin typeface="+mn-lt"/>
                <a:ea typeface="Open Sans" panose="020B0606030504020204" pitchFamily="34" charset="0"/>
                <a:cs typeface="Open Sans" panose="020B0606030504020204" pitchFamily="34" charset="0"/>
              </a:rPr>
              <a:t> </a:t>
            </a:r>
            <a:r>
              <a:rPr lang="en-US" sz="1000" dirty="0" err="1">
                <a:solidFill>
                  <a:schemeClr val="tx2"/>
                </a:solidFill>
                <a:latin typeface="+mn-lt"/>
                <a:ea typeface="Open Sans" panose="020B0606030504020204" pitchFamily="34" charset="0"/>
                <a:cs typeface="Open Sans" panose="020B0606030504020204" pitchFamily="34" charset="0"/>
              </a:rPr>
              <a:t>elit</a:t>
            </a:r>
            <a:r>
              <a:rPr lang="en-US" sz="1000" dirty="0">
                <a:solidFill>
                  <a:schemeClr val="tx2"/>
                </a:solidFill>
                <a:latin typeface="+mn-lt"/>
                <a:ea typeface="Open Sans" panose="020B0606030504020204" pitchFamily="34" charset="0"/>
                <a:cs typeface="Open Sans" panose="020B0606030504020204" pitchFamily="34" charset="0"/>
              </a:rPr>
              <a:t>. Nunc </a:t>
            </a:r>
            <a:r>
              <a:rPr lang="en-US" sz="1000" dirty="0" err="1">
                <a:solidFill>
                  <a:schemeClr val="tx2"/>
                </a:solidFill>
                <a:latin typeface="+mn-lt"/>
                <a:ea typeface="Open Sans" panose="020B0606030504020204" pitchFamily="34" charset="0"/>
                <a:cs typeface="Open Sans" panose="020B0606030504020204" pitchFamily="34" charset="0"/>
              </a:rPr>
              <a:t>bibendum</a:t>
            </a:r>
            <a:r>
              <a:rPr lang="en-US" sz="1000" dirty="0">
                <a:solidFill>
                  <a:schemeClr val="tx2"/>
                </a:solidFill>
                <a:latin typeface="+mn-lt"/>
                <a:ea typeface="Open Sans" panose="020B0606030504020204" pitchFamily="34" charset="0"/>
                <a:cs typeface="Open Sans" panose="020B0606030504020204" pitchFamily="34" charset="0"/>
              </a:rPr>
              <a:t> </a:t>
            </a:r>
            <a:r>
              <a:rPr lang="en-US" sz="1000" dirty="0" err="1">
                <a:solidFill>
                  <a:schemeClr val="tx2"/>
                </a:solidFill>
                <a:latin typeface="+mn-lt"/>
                <a:ea typeface="Open Sans" panose="020B0606030504020204" pitchFamily="34" charset="0"/>
                <a:cs typeface="Open Sans" panose="020B0606030504020204" pitchFamily="34" charset="0"/>
              </a:rPr>
              <a:t>eleifend</a:t>
            </a:r>
            <a:r>
              <a:rPr lang="en-US" sz="1000" dirty="0">
                <a:solidFill>
                  <a:schemeClr val="tx2"/>
                </a:solidFill>
                <a:latin typeface="+mn-lt"/>
                <a:ea typeface="Open Sans" panose="020B0606030504020204" pitchFamily="34" charset="0"/>
                <a:cs typeface="Open Sans" panose="020B0606030504020204" pitchFamily="34" charset="0"/>
              </a:rPr>
              <a:t> </a:t>
            </a:r>
            <a:r>
              <a:rPr lang="en-US" sz="1000" dirty="0" err="1">
                <a:solidFill>
                  <a:schemeClr val="tx2"/>
                </a:solidFill>
                <a:latin typeface="+mn-lt"/>
                <a:ea typeface="Open Sans" panose="020B0606030504020204" pitchFamily="34" charset="0"/>
                <a:cs typeface="Open Sans" panose="020B0606030504020204" pitchFamily="34" charset="0"/>
              </a:rPr>
              <a:t>tortor</a:t>
            </a:r>
            <a:r>
              <a:rPr lang="en-US" sz="1000" dirty="0">
                <a:solidFill>
                  <a:schemeClr val="tx2"/>
                </a:solidFill>
                <a:latin typeface="+mn-lt"/>
                <a:ea typeface="Open Sans" panose="020B0606030504020204" pitchFamily="34" charset="0"/>
                <a:cs typeface="Open Sans" panose="020B0606030504020204" pitchFamily="34" charset="0"/>
              </a:rPr>
              <a:t>, non porta </a:t>
            </a:r>
            <a:r>
              <a:rPr lang="en-US" sz="1000" dirty="0" err="1">
                <a:solidFill>
                  <a:schemeClr val="tx2"/>
                </a:solidFill>
                <a:latin typeface="+mn-lt"/>
                <a:ea typeface="Open Sans" panose="020B0606030504020204" pitchFamily="34" charset="0"/>
                <a:cs typeface="Open Sans" panose="020B0606030504020204" pitchFamily="34" charset="0"/>
              </a:rPr>
              <a:t>justo</a:t>
            </a:r>
            <a:r>
              <a:rPr lang="en-US" sz="1000" dirty="0">
                <a:solidFill>
                  <a:schemeClr val="tx2"/>
                </a:solidFill>
                <a:latin typeface="+mn-lt"/>
                <a:ea typeface="Open Sans" panose="020B0606030504020204" pitchFamily="34" charset="0"/>
                <a:cs typeface="Open Sans" panose="020B0606030504020204" pitchFamily="34" charset="0"/>
              </a:rPr>
              <a:t> gravida </a:t>
            </a:r>
            <a:r>
              <a:rPr lang="en-US" sz="1000" dirty="0" err="1">
                <a:solidFill>
                  <a:schemeClr val="tx2"/>
                </a:solidFill>
                <a:latin typeface="+mn-lt"/>
                <a:ea typeface="Open Sans" panose="020B0606030504020204" pitchFamily="34" charset="0"/>
                <a:cs typeface="Open Sans" panose="020B0606030504020204" pitchFamily="34" charset="0"/>
              </a:rPr>
              <a:t>posuere</a:t>
            </a:r>
            <a:r>
              <a:rPr lang="en-US" sz="1000" dirty="0">
                <a:solidFill>
                  <a:schemeClr val="tx2"/>
                </a:solidFill>
                <a:latin typeface="+mn-lt"/>
                <a:ea typeface="Open Sans" panose="020B0606030504020204" pitchFamily="34" charset="0"/>
                <a:cs typeface="Open Sans" panose="020B0606030504020204" pitchFamily="34" charset="0"/>
              </a:rPr>
              <a:t>. </a:t>
            </a:r>
          </a:p>
        </p:txBody>
      </p:sp>
      <p:sp>
        <p:nvSpPr>
          <p:cNvPr id="27" name="TextBox 30">
            <a:extLst>
              <a:ext uri="{FF2B5EF4-FFF2-40B4-BE49-F238E27FC236}">
                <a16:creationId xmlns:a16="http://schemas.microsoft.com/office/drawing/2014/main" id="{E93C6F52-84C5-41DC-ADD7-2A4B93D728F6}"/>
              </a:ext>
            </a:extLst>
          </p:cNvPr>
          <p:cNvSpPr txBox="1"/>
          <p:nvPr/>
        </p:nvSpPr>
        <p:spPr>
          <a:xfrm>
            <a:off x="5128377" y="3150779"/>
            <a:ext cx="3483398" cy="246221"/>
          </a:xfrm>
          <a:prstGeom prst="rect">
            <a:avLst/>
          </a:prstGeom>
          <a:noFill/>
        </p:spPr>
        <p:txBody>
          <a:bodyPr wrap="square" rtlCol="0">
            <a:spAutoFit/>
          </a:bodyPr>
          <a:lstStyle/>
          <a:p>
            <a:r>
              <a:rPr lang="en-US" sz="1000" dirty="0">
                <a:solidFill>
                  <a:schemeClr val="tx2"/>
                </a:solidFill>
                <a:ea typeface="Open Sans" panose="020B0606030504020204" pitchFamily="34" charset="0"/>
                <a:cs typeface="Open Sans" panose="020B0606030504020204" pitchFamily="34" charset="0"/>
              </a:rPr>
              <a:t>Your Title Here</a:t>
            </a:r>
          </a:p>
        </p:txBody>
      </p:sp>
      <p:sp>
        <p:nvSpPr>
          <p:cNvPr id="28" name="Rectangle 31">
            <a:extLst>
              <a:ext uri="{FF2B5EF4-FFF2-40B4-BE49-F238E27FC236}">
                <a16:creationId xmlns:a16="http://schemas.microsoft.com/office/drawing/2014/main" id="{B4F946B5-E27E-4FC9-9524-14CD492FA6BC}"/>
              </a:ext>
            </a:extLst>
          </p:cNvPr>
          <p:cNvSpPr>
            <a:spLocks noChangeArrowheads="1"/>
          </p:cNvSpPr>
          <p:nvPr/>
        </p:nvSpPr>
        <p:spPr bwMode="auto">
          <a:xfrm>
            <a:off x="5128376" y="3326469"/>
            <a:ext cx="3483398" cy="5301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3600">
                <a:solidFill>
                  <a:schemeClr val="tx1"/>
                </a:solidFill>
                <a:latin typeface="Calibri" panose="020F0502020204030204" pitchFamily="34" charset="0"/>
              </a:defRPr>
            </a:lvl1pPr>
            <a:lvl2pPr marL="742950" indent="-285750">
              <a:defRPr sz="3600">
                <a:solidFill>
                  <a:schemeClr val="tx1"/>
                </a:solidFill>
                <a:latin typeface="Calibri" panose="020F0502020204030204" pitchFamily="34" charset="0"/>
              </a:defRPr>
            </a:lvl2pPr>
            <a:lvl3pPr marL="1143000" indent="-228600">
              <a:defRPr sz="3600">
                <a:solidFill>
                  <a:schemeClr val="tx1"/>
                </a:solidFill>
                <a:latin typeface="Calibri" panose="020F0502020204030204" pitchFamily="34" charset="0"/>
              </a:defRPr>
            </a:lvl3pPr>
            <a:lvl4pPr marL="1600200" indent="-228600">
              <a:defRPr sz="3600">
                <a:solidFill>
                  <a:schemeClr val="tx1"/>
                </a:solidFill>
                <a:latin typeface="Calibri" panose="020F0502020204030204" pitchFamily="34" charset="0"/>
              </a:defRPr>
            </a:lvl4pPr>
            <a:lvl5pPr marL="2057400" indent="-228600">
              <a:defRPr sz="3600">
                <a:solidFill>
                  <a:schemeClr val="tx1"/>
                </a:solidFill>
                <a:latin typeface="Calibri" panose="020F0502020204030204" pitchFamily="34" charset="0"/>
              </a:defRPr>
            </a:lvl5pPr>
            <a:lvl6pPr marL="2514600" indent="-228600" defTabSz="1827213" fontAlgn="base">
              <a:spcBef>
                <a:spcPct val="0"/>
              </a:spcBef>
              <a:spcAft>
                <a:spcPct val="0"/>
              </a:spcAft>
              <a:defRPr sz="3600">
                <a:solidFill>
                  <a:schemeClr val="tx1"/>
                </a:solidFill>
                <a:latin typeface="Calibri" panose="020F0502020204030204" pitchFamily="34" charset="0"/>
              </a:defRPr>
            </a:lvl6pPr>
            <a:lvl7pPr marL="2971800" indent="-228600" defTabSz="1827213" fontAlgn="base">
              <a:spcBef>
                <a:spcPct val="0"/>
              </a:spcBef>
              <a:spcAft>
                <a:spcPct val="0"/>
              </a:spcAft>
              <a:defRPr sz="3600">
                <a:solidFill>
                  <a:schemeClr val="tx1"/>
                </a:solidFill>
                <a:latin typeface="Calibri" panose="020F0502020204030204" pitchFamily="34" charset="0"/>
              </a:defRPr>
            </a:lvl7pPr>
            <a:lvl8pPr marL="3429000" indent="-228600" defTabSz="1827213" fontAlgn="base">
              <a:spcBef>
                <a:spcPct val="0"/>
              </a:spcBef>
              <a:spcAft>
                <a:spcPct val="0"/>
              </a:spcAft>
              <a:defRPr sz="3600">
                <a:solidFill>
                  <a:schemeClr val="tx1"/>
                </a:solidFill>
                <a:latin typeface="Calibri" panose="020F0502020204030204" pitchFamily="34" charset="0"/>
              </a:defRPr>
            </a:lvl8pPr>
            <a:lvl9pPr marL="3886200" indent="-228600" defTabSz="1827213" fontAlgn="base">
              <a:spcBef>
                <a:spcPct val="0"/>
              </a:spcBef>
              <a:spcAft>
                <a:spcPct val="0"/>
              </a:spcAft>
              <a:defRPr sz="3600">
                <a:solidFill>
                  <a:schemeClr val="tx1"/>
                </a:solidFill>
                <a:latin typeface="Calibri" panose="020F0502020204030204" pitchFamily="34" charset="0"/>
              </a:defRPr>
            </a:lvl9pPr>
          </a:lstStyle>
          <a:p>
            <a:pPr>
              <a:lnSpc>
                <a:spcPct val="150000"/>
              </a:lnSpc>
            </a:pPr>
            <a:r>
              <a:rPr lang="en-US" sz="1000" dirty="0">
                <a:solidFill>
                  <a:schemeClr val="tx2"/>
                </a:solidFill>
                <a:latin typeface="+mn-lt"/>
                <a:ea typeface="Open Sans" panose="020B0606030504020204" pitchFamily="34" charset="0"/>
                <a:cs typeface="Open Sans" panose="020B0606030504020204" pitchFamily="34" charset="0"/>
              </a:rPr>
              <a:t>Lorem ipsum dolor sit </a:t>
            </a:r>
            <a:r>
              <a:rPr lang="en-US" sz="1000" dirty="0" err="1">
                <a:solidFill>
                  <a:schemeClr val="tx2"/>
                </a:solidFill>
                <a:latin typeface="+mn-lt"/>
                <a:ea typeface="Open Sans" panose="020B0606030504020204" pitchFamily="34" charset="0"/>
                <a:cs typeface="Open Sans" panose="020B0606030504020204" pitchFamily="34" charset="0"/>
              </a:rPr>
              <a:t>amet</a:t>
            </a:r>
            <a:r>
              <a:rPr lang="en-US" sz="1000" dirty="0">
                <a:solidFill>
                  <a:schemeClr val="tx2"/>
                </a:solidFill>
                <a:latin typeface="+mn-lt"/>
                <a:ea typeface="Open Sans" panose="020B0606030504020204" pitchFamily="34" charset="0"/>
                <a:cs typeface="Open Sans" panose="020B0606030504020204" pitchFamily="34" charset="0"/>
              </a:rPr>
              <a:t>, </a:t>
            </a:r>
            <a:r>
              <a:rPr lang="en-US" sz="1000" dirty="0" err="1">
                <a:solidFill>
                  <a:schemeClr val="tx2"/>
                </a:solidFill>
                <a:latin typeface="+mn-lt"/>
                <a:ea typeface="Open Sans" panose="020B0606030504020204" pitchFamily="34" charset="0"/>
                <a:cs typeface="Open Sans" panose="020B0606030504020204" pitchFamily="34" charset="0"/>
              </a:rPr>
              <a:t>consectetur</a:t>
            </a:r>
            <a:r>
              <a:rPr lang="en-US" sz="1000" dirty="0">
                <a:solidFill>
                  <a:schemeClr val="tx2"/>
                </a:solidFill>
                <a:latin typeface="+mn-lt"/>
                <a:ea typeface="Open Sans" panose="020B0606030504020204" pitchFamily="34" charset="0"/>
                <a:cs typeface="Open Sans" panose="020B0606030504020204" pitchFamily="34" charset="0"/>
              </a:rPr>
              <a:t> </a:t>
            </a:r>
            <a:r>
              <a:rPr lang="en-US" sz="1000" dirty="0" err="1">
                <a:solidFill>
                  <a:schemeClr val="tx2"/>
                </a:solidFill>
                <a:latin typeface="+mn-lt"/>
                <a:ea typeface="Open Sans" panose="020B0606030504020204" pitchFamily="34" charset="0"/>
                <a:cs typeface="Open Sans" panose="020B0606030504020204" pitchFamily="34" charset="0"/>
              </a:rPr>
              <a:t>adipiscing</a:t>
            </a:r>
            <a:r>
              <a:rPr lang="en-US" sz="1000" dirty="0">
                <a:solidFill>
                  <a:schemeClr val="tx2"/>
                </a:solidFill>
                <a:latin typeface="+mn-lt"/>
                <a:ea typeface="Open Sans" panose="020B0606030504020204" pitchFamily="34" charset="0"/>
                <a:cs typeface="Open Sans" panose="020B0606030504020204" pitchFamily="34" charset="0"/>
              </a:rPr>
              <a:t> </a:t>
            </a:r>
            <a:r>
              <a:rPr lang="en-US" sz="1000" dirty="0" err="1">
                <a:solidFill>
                  <a:schemeClr val="tx2"/>
                </a:solidFill>
                <a:latin typeface="+mn-lt"/>
                <a:ea typeface="Open Sans" panose="020B0606030504020204" pitchFamily="34" charset="0"/>
                <a:cs typeface="Open Sans" panose="020B0606030504020204" pitchFamily="34" charset="0"/>
              </a:rPr>
              <a:t>elit</a:t>
            </a:r>
            <a:r>
              <a:rPr lang="en-US" sz="1000" dirty="0">
                <a:solidFill>
                  <a:schemeClr val="tx2"/>
                </a:solidFill>
                <a:latin typeface="+mn-lt"/>
                <a:ea typeface="Open Sans" panose="020B0606030504020204" pitchFamily="34" charset="0"/>
                <a:cs typeface="Open Sans" panose="020B0606030504020204" pitchFamily="34" charset="0"/>
              </a:rPr>
              <a:t>. Nunc </a:t>
            </a:r>
            <a:r>
              <a:rPr lang="en-US" sz="1000" dirty="0" err="1">
                <a:solidFill>
                  <a:schemeClr val="tx2"/>
                </a:solidFill>
                <a:latin typeface="+mn-lt"/>
                <a:ea typeface="Open Sans" panose="020B0606030504020204" pitchFamily="34" charset="0"/>
                <a:cs typeface="Open Sans" panose="020B0606030504020204" pitchFamily="34" charset="0"/>
              </a:rPr>
              <a:t>bibendum</a:t>
            </a:r>
            <a:r>
              <a:rPr lang="en-US" sz="1000" dirty="0">
                <a:solidFill>
                  <a:schemeClr val="tx2"/>
                </a:solidFill>
                <a:latin typeface="+mn-lt"/>
                <a:ea typeface="Open Sans" panose="020B0606030504020204" pitchFamily="34" charset="0"/>
                <a:cs typeface="Open Sans" panose="020B0606030504020204" pitchFamily="34" charset="0"/>
              </a:rPr>
              <a:t> </a:t>
            </a:r>
            <a:r>
              <a:rPr lang="en-US" sz="1000" dirty="0" err="1">
                <a:solidFill>
                  <a:schemeClr val="tx2"/>
                </a:solidFill>
                <a:latin typeface="+mn-lt"/>
                <a:ea typeface="Open Sans" panose="020B0606030504020204" pitchFamily="34" charset="0"/>
                <a:cs typeface="Open Sans" panose="020B0606030504020204" pitchFamily="34" charset="0"/>
              </a:rPr>
              <a:t>eleifend</a:t>
            </a:r>
            <a:r>
              <a:rPr lang="en-US" sz="1000" dirty="0">
                <a:solidFill>
                  <a:schemeClr val="tx2"/>
                </a:solidFill>
                <a:latin typeface="+mn-lt"/>
                <a:ea typeface="Open Sans" panose="020B0606030504020204" pitchFamily="34" charset="0"/>
                <a:cs typeface="Open Sans" panose="020B0606030504020204" pitchFamily="34" charset="0"/>
              </a:rPr>
              <a:t> </a:t>
            </a:r>
            <a:r>
              <a:rPr lang="en-US" sz="1000" dirty="0" err="1">
                <a:solidFill>
                  <a:schemeClr val="tx2"/>
                </a:solidFill>
                <a:latin typeface="+mn-lt"/>
                <a:ea typeface="Open Sans" panose="020B0606030504020204" pitchFamily="34" charset="0"/>
                <a:cs typeface="Open Sans" panose="020B0606030504020204" pitchFamily="34" charset="0"/>
              </a:rPr>
              <a:t>tortorgravida</a:t>
            </a:r>
            <a:r>
              <a:rPr lang="en-US" sz="1000" dirty="0">
                <a:solidFill>
                  <a:schemeClr val="tx2"/>
                </a:solidFill>
                <a:latin typeface="+mn-lt"/>
                <a:ea typeface="Open Sans" panose="020B0606030504020204" pitchFamily="34" charset="0"/>
                <a:cs typeface="Open Sans" panose="020B0606030504020204" pitchFamily="34" charset="0"/>
              </a:rPr>
              <a:t> </a:t>
            </a:r>
            <a:r>
              <a:rPr lang="en-US" sz="1000" dirty="0" err="1">
                <a:solidFill>
                  <a:schemeClr val="tx2"/>
                </a:solidFill>
                <a:latin typeface="+mn-lt"/>
                <a:ea typeface="Open Sans" panose="020B0606030504020204" pitchFamily="34" charset="0"/>
                <a:cs typeface="Open Sans" panose="020B0606030504020204" pitchFamily="34" charset="0"/>
              </a:rPr>
              <a:t>posuere</a:t>
            </a:r>
            <a:r>
              <a:rPr lang="en-US" sz="1000" dirty="0">
                <a:solidFill>
                  <a:schemeClr val="tx2"/>
                </a:solidFill>
                <a:latin typeface="+mn-lt"/>
                <a:ea typeface="Open Sans" panose="020B0606030504020204" pitchFamily="34" charset="0"/>
                <a:cs typeface="Open Sans" panose="020B0606030504020204" pitchFamily="34" charset="0"/>
              </a:rPr>
              <a:t>. </a:t>
            </a:r>
          </a:p>
        </p:txBody>
      </p:sp>
      <p:sp>
        <p:nvSpPr>
          <p:cNvPr id="29" name="TextBox 32">
            <a:extLst>
              <a:ext uri="{FF2B5EF4-FFF2-40B4-BE49-F238E27FC236}">
                <a16:creationId xmlns:a16="http://schemas.microsoft.com/office/drawing/2014/main" id="{C251EDD3-B282-467A-8C92-A53BE8B0F9A4}"/>
              </a:ext>
            </a:extLst>
          </p:cNvPr>
          <p:cNvSpPr txBox="1"/>
          <p:nvPr/>
        </p:nvSpPr>
        <p:spPr>
          <a:xfrm>
            <a:off x="5140093" y="3863229"/>
            <a:ext cx="3483398" cy="276999"/>
          </a:xfrm>
          <a:prstGeom prst="rect">
            <a:avLst/>
          </a:prstGeom>
          <a:noFill/>
        </p:spPr>
        <p:txBody>
          <a:bodyPr wrap="square" rtlCol="0">
            <a:spAutoFit/>
          </a:bodyPr>
          <a:lstStyle/>
          <a:p>
            <a:r>
              <a:rPr lang="en-US" sz="1200" dirty="0">
                <a:solidFill>
                  <a:schemeClr val="tx2"/>
                </a:solidFill>
                <a:ea typeface="Open Sans" panose="020B0606030504020204" pitchFamily="34" charset="0"/>
                <a:cs typeface="Open Sans" panose="020B0606030504020204" pitchFamily="34" charset="0"/>
              </a:rPr>
              <a:t>Your Title Here</a:t>
            </a:r>
          </a:p>
        </p:txBody>
      </p:sp>
      <p:sp>
        <p:nvSpPr>
          <p:cNvPr id="30" name="Rectangle 33">
            <a:extLst>
              <a:ext uri="{FF2B5EF4-FFF2-40B4-BE49-F238E27FC236}">
                <a16:creationId xmlns:a16="http://schemas.microsoft.com/office/drawing/2014/main" id="{79B68875-B889-448D-A00C-9788F12B32BD}"/>
              </a:ext>
            </a:extLst>
          </p:cNvPr>
          <p:cNvSpPr>
            <a:spLocks noChangeArrowheads="1"/>
          </p:cNvSpPr>
          <p:nvPr/>
        </p:nvSpPr>
        <p:spPr bwMode="auto">
          <a:xfrm>
            <a:off x="5140093" y="4038918"/>
            <a:ext cx="3483398" cy="5301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3600">
                <a:solidFill>
                  <a:schemeClr val="tx1"/>
                </a:solidFill>
                <a:latin typeface="Calibri" panose="020F0502020204030204" pitchFamily="34" charset="0"/>
              </a:defRPr>
            </a:lvl1pPr>
            <a:lvl2pPr marL="742950" indent="-285750">
              <a:defRPr sz="3600">
                <a:solidFill>
                  <a:schemeClr val="tx1"/>
                </a:solidFill>
                <a:latin typeface="Calibri" panose="020F0502020204030204" pitchFamily="34" charset="0"/>
              </a:defRPr>
            </a:lvl2pPr>
            <a:lvl3pPr marL="1143000" indent="-228600">
              <a:defRPr sz="3600">
                <a:solidFill>
                  <a:schemeClr val="tx1"/>
                </a:solidFill>
                <a:latin typeface="Calibri" panose="020F0502020204030204" pitchFamily="34" charset="0"/>
              </a:defRPr>
            </a:lvl3pPr>
            <a:lvl4pPr marL="1600200" indent="-228600">
              <a:defRPr sz="3600">
                <a:solidFill>
                  <a:schemeClr val="tx1"/>
                </a:solidFill>
                <a:latin typeface="Calibri" panose="020F0502020204030204" pitchFamily="34" charset="0"/>
              </a:defRPr>
            </a:lvl4pPr>
            <a:lvl5pPr marL="2057400" indent="-228600">
              <a:defRPr sz="3600">
                <a:solidFill>
                  <a:schemeClr val="tx1"/>
                </a:solidFill>
                <a:latin typeface="Calibri" panose="020F0502020204030204" pitchFamily="34" charset="0"/>
              </a:defRPr>
            </a:lvl5pPr>
            <a:lvl6pPr marL="2514600" indent="-228600" defTabSz="1827213" fontAlgn="base">
              <a:spcBef>
                <a:spcPct val="0"/>
              </a:spcBef>
              <a:spcAft>
                <a:spcPct val="0"/>
              </a:spcAft>
              <a:defRPr sz="3600">
                <a:solidFill>
                  <a:schemeClr val="tx1"/>
                </a:solidFill>
                <a:latin typeface="Calibri" panose="020F0502020204030204" pitchFamily="34" charset="0"/>
              </a:defRPr>
            </a:lvl6pPr>
            <a:lvl7pPr marL="2971800" indent="-228600" defTabSz="1827213" fontAlgn="base">
              <a:spcBef>
                <a:spcPct val="0"/>
              </a:spcBef>
              <a:spcAft>
                <a:spcPct val="0"/>
              </a:spcAft>
              <a:defRPr sz="3600">
                <a:solidFill>
                  <a:schemeClr val="tx1"/>
                </a:solidFill>
                <a:latin typeface="Calibri" panose="020F0502020204030204" pitchFamily="34" charset="0"/>
              </a:defRPr>
            </a:lvl7pPr>
            <a:lvl8pPr marL="3429000" indent="-228600" defTabSz="1827213" fontAlgn="base">
              <a:spcBef>
                <a:spcPct val="0"/>
              </a:spcBef>
              <a:spcAft>
                <a:spcPct val="0"/>
              </a:spcAft>
              <a:defRPr sz="3600">
                <a:solidFill>
                  <a:schemeClr val="tx1"/>
                </a:solidFill>
                <a:latin typeface="Calibri" panose="020F0502020204030204" pitchFamily="34" charset="0"/>
              </a:defRPr>
            </a:lvl8pPr>
            <a:lvl9pPr marL="3886200" indent="-228600" defTabSz="1827213" fontAlgn="base">
              <a:spcBef>
                <a:spcPct val="0"/>
              </a:spcBef>
              <a:spcAft>
                <a:spcPct val="0"/>
              </a:spcAft>
              <a:defRPr sz="3600">
                <a:solidFill>
                  <a:schemeClr val="tx1"/>
                </a:solidFill>
                <a:latin typeface="Calibri" panose="020F0502020204030204" pitchFamily="34" charset="0"/>
              </a:defRPr>
            </a:lvl9pPr>
          </a:lstStyle>
          <a:p>
            <a:pPr>
              <a:lnSpc>
                <a:spcPct val="150000"/>
              </a:lnSpc>
            </a:pPr>
            <a:r>
              <a:rPr lang="en-US" sz="1000" dirty="0">
                <a:solidFill>
                  <a:schemeClr val="tx2"/>
                </a:solidFill>
                <a:latin typeface="+mn-lt"/>
                <a:ea typeface="Open Sans" panose="020B0606030504020204" pitchFamily="34" charset="0"/>
                <a:cs typeface="Open Sans" panose="020B0606030504020204" pitchFamily="34" charset="0"/>
              </a:rPr>
              <a:t>Lorem ipsum dolor sit </a:t>
            </a:r>
            <a:r>
              <a:rPr lang="en-US" sz="1000" dirty="0" err="1">
                <a:solidFill>
                  <a:schemeClr val="tx2"/>
                </a:solidFill>
                <a:latin typeface="+mn-lt"/>
                <a:ea typeface="Open Sans" panose="020B0606030504020204" pitchFamily="34" charset="0"/>
                <a:cs typeface="Open Sans" panose="020B0606030504020204" pitchFamily="34" charset="0"/>
              </a:rPr>
              <a:t>amet</a:t>
            </a:r>
            <a:r>
              <a:rPr lang="en-US" sz="1000" dirty="0">
                <a:solidFill>
                  <a:schemeClr val="tx2"/>
                </a:solidFill>
                <a:latin typeface="+mn-lt"/>
                <a:ea typeface="Open Sans" panose="020B0606030504020204" pitchFamily="34" charset="0"/>
                <a:cs typeface="Open Sans" panose="020B0606030504020204" pitchFamily="34" charset="0"/>
              </a:rPr>
              <a:t>, </a:t>
            </a:r>
            <a:r>
              <a:rPr lang="en-US" sz="1000" dirty="0" err="1">
                <a:solidFill>
                  <a:schemeClr val="tx2"/>
                </a:solidFill>
                <a:latin typeface="+mn-lt"/>
                <a:ea typeface="Open Sans" panose="020B0606030504020204" pitchFamily="34" charset="0"/>
                <a:cs typeface="Open Sans" panose="020B0606030504020204" pitchFamily="34" charset="0"/>
              </a:rPr>
              <a:t>consectetur</a:t>
            </a:r>
            <a:r>
              <a:rPr lang="en-US" sz="1000" dirty="0">
                <a:solidFill>
                  <a:schemeClr val="tx2"/>
                </a:solidFill>
                <a:latin typeface="+mn-lt"/>
                <a:ea typeface="Open Sans" panose="020B0606030504020204" pitchFamily="34" charset="0"/>
                <a:cs typeface="Open Sans" panose="020B0606030504020204" pitchFamily="34" charset="0"/>
              </a:rPr>
              <a:t> </a:t>
            </a:r>
            <a:r>
              <a:rPr lang="en-US" sz="1000" dirty="0" err="1">
                <a:solidFill>
                  <a:schemeClr val="tx2"/>
                </a:solidFill>
                <a:latin typeface="+mn-lt"/>
                <a:ea typeface="Open Sans" panose="020B0606030504020204" pitchFamily="34" charset="0"/>
                <a:cs typeface="Open Sans" panose="020B0606030504020204" pitchFamily="34" charset="0"/>
              </a:rPr>
              <a:t>adipiscing</a:t>
            </a:r>
            <a:r>
              <a:rPr lang="en-US" sz="1000" dirty="0">
                <a:solidFill>
                  <a:schemeClr val="tx2"/>
                </a:solidFill>
                <a:latin typeface="+mn-lt"/>
                <a:ea typeface="Open Sans" panose="020B0606030504020204" pitchFamily="34" charset="0"/>
                <a:cs typeface="Open Sans" panose="020B0606030504020204" pitchFamily="34" charset="0"/>
              </a:rPr>
              <a:t> </a:t>
            </a:r>
            <a:r>
              <a:rPr lang="en-US" sz="1000" dirty="0" err="1">
                <a:solidFill>
                  <a:schemeClr val="tx2"/>
                </a:solidFill>
                <a:latin typeface="+mn-lt"/>
                <a:ea typeface="Open Sans" panose="020B0606030504020204" pitchFamily="34" charset="0"/>
                <a:cs typeface="Open Sans" panose="020B0606030504020204" pitchFamily="34" charset="0"/>
              </a:rPr>
              <a:t>elit</a:t>
            </a:r>
            <a:r>
              <a:rPr lang="en-US" sz="1000" dirty="0">
                <a:solidFill>
                  <a:schemeClr val="tx2"/>
                </a:solidFill>
                <a:latin typeface="+mn-lt"/>
                <a:ea typeface="Open Sans" panose="020B0606030504020204" pitchFamily="34" charset="0"/>
                <a:cs typeface="Open Sans" panose="020B0606030504020204" pitchFamily="34" charset="0"/>
              </a:rPr>
              <a:t>. Nunc </a:t>
            </a:r>
            <a:r>
              <a:rPr lang="en-US" sz="1000" dirty="0" err="1">
                <a:solidFill>
                  <a:schemeClr val="tx2"/>
                </a:solidFill>
                <a:latin typeface="+mn-lt"/>
                <a:ea typeface="Open Sans" panose="020B0606030504020204" pitchFamily="34" charset="0"/>
                <a:cs typeface="Open Sans" panose="020B0606030504020204" pitchFamily="34" charset="0"/>
              </a:rPr>
              <a:t>bibendum</a:t>
            </a:r>
            <a:r>
              <a:rPr lang="en-US" sz="1000" dirty="0">
                <a:solidFill>
                  <a:schemeClr val="tx2"/>
                </a:solidFill>
                <a:latin typeface="+mn-lt"/>
                <a:ea typeface="Open Sans" panose="020B0606030504020204" pitchFamily="34" charset="0"/>
                <a:cs typeface="Open Sans" panose="020B0606030504020204" pitchFamily="34" charset="0"/>
              </a:rPr>
              <a:t> </a:t>
            </a:r>
            <a:r>
              <a:rPr lang="en-US" sz="1000" dirty="0" err="1">
                <a:solidFill>
                  <a:schemeClr val="tx2"/>
                </a:solidFill>
                <a:latin typeface="+mn-lt"/>
                <a:ea typeface="Open Sans" panose="020B0606030504020204" pitchFamily="34" charset="0"/>
                <a:cs typeface="Open Sans" panose="020B0606030504020204" pitchFamily="34" charset="0"/>
              </a:rPr>
              <a:t>eleifend</a:t>
            </a:r>
            <a:r>
              <a:rPr lang="en-US" sz="1000" dirty="0">
                <a:solidFill>
                  <a:schemeClr val="tx2"/>
                </a:solidFill>
                <a:latin typeface="+mn-lt"/>
                <a:ea typeface="Open Sans" panose="020B0606030504020204" pitchFamily="34" charset="0"/>
                <a:cs typeface="Open Sans" panose="020B0606030504020204" pitchFamily="34" charset="0"/>
              </a:rPr>
              <a:t> </a:t>
            </a:r>
            <a:r>
              <a:rPr lang="en-US" sz="1000" dirty="0" err="1">
                <a:solidFill>
                  <a:schemeClr val="tx2"/>
                </a:solidFill>
                <a:latin typeface="+mn-lt"/>
                <a:ea typeface="Open Sans" panose="020B0606030504020204" pitchFamily="34" charset="0"/>
                <a:cs typeface="Open Sans" panose="020B0606030504020204" pitchFamily="34" charset="0"/>
              </a:rPr>
              <a:t>tortor</a:t>
            </a:r>
            <a:r>
              <a:rPr lang="en-US" sz="1000" dirty="0">
                <a:solidFill>
                  <a:schemeClr val="tx2"/>
                </a:solidFill>
                <a:latin typeface="+mn-lt"/>
                <a:ea typeface="Open Sans" panose="020B0606030504020204" pitchFamily="34" charset="0"/>
                <a:cs typeface="Open Sans" panose="020B0606030504020204" pitchFamily="34" charset="0"/>
              </a:rPr>
              <a:t>, non porta </a:t>
            </a:r>
            <a:r>
              <a:rPr lang="en-US" sz="1000" dirty="0" err="1">
                <a:solidFill>
                  <a:schemeClr val="tx2"/>
                </a:solidFill>
                <a:latin typeface="+mn-lt"/>
                <a:ea typeface="Open Sans" panose="020B0606030504020204" pitchFamily="34" charset="0"/>
                <a:cs typeface="Open Sans" panose="020B0606030504020204" pitchFamily="34" charset="0"/>
              </a:rPr>
              <a:t>justo</a:t>
            </a:r>
            <a:endParaRPr lang="en-US" sz="1000" dirty="0">
              <a:solidFill>
                <a:schemeClr val="tx2"/>
              </a:solidFill>
              <a:latin typeface="+mn-lt"/>
              <a:ea typeface="Open Sans" panose="020B0606030504020204" pitchFamily="34" charset="0"/>
              <a:cs typeface="Open Sans" panose="020B0606030504020204" pitchFamily="34" charset="0"/>
            </a:endParaRPr>
          </a:p>
        </p:txBody>
      </p:sp>
      <p:sp>
        <p:nvSpPr>
          <p:cNvPr id="31" name="TextBox 34">
            <a:extLst>
              <a:ext uri="{FF2B5EF4-FFF2-40B4-BE49-F238E27FC236}">
                <a16:creationId xmlns:a16="http://schemas.microsoft.com/office/drawing/2014/main" id="{50E926AC-0D09-47B4-AEAB-925710DD6490}"/>
              </a:ext>
            </a:extLst>
          </p:cNvPr>
          <p:cNvSpPr txBox="1"/>
          <p:nvPr/>
        </p:nvSpPr>
        <p:spPr>
          <a:xfrm>
            <a:off x="4513637" y="681747"/>
            <a:ext cx="4354466" cy="276999"/>
          </a:xfrm>
          <a:prstGeom prst="rect">
            <a:avLst/>
          </a:prstGeom>
          <a:noFill/>
        </p:spPr>
        <p:txBody>
          <a:bodyPr wrap="square" rtlCol="0">
            <a:spAutoFit/>
          </a:bodyPr>
          <a:lstStyle/>
          <a:p>
            <a:r>
              <a:rPr lang="en-US" sz="1200" dirty="0">
                <a:solidFill>
                  <a:schemeClr val="tx2"/>
                </a:solidFill>
                <a:ea typeface="Open Sans" panose="020B0606030504020204" pitchFamily="34" charset="0"/>
                <a:cs typeface="Open Sans" panose="020B0606030504020204" pitchFamily="34" charset="0"/>
              </a:rPr>
              <a:t>Infographics</a:t>
            </a:r>
          </a:p>
        </p:txBody>
      </p:sp>
      <p:sp>
        <p:nvSpPr>
          <p:cNvPr id="32" name="Rectangle 35">
            <a:extLst>
              <a:ext uri="{FF2B5EF4-FFF2-40B4-BE49-F238E27FC236}">
                <a16:creationId xmlns:a16="http://schemas.microsoft.com/office/drawing/2014/main" id="{38AAD4A2-D696-4D71-8F97-9ADC00725C84}"/>
              </a:ext>
            </a:extLst>
          </p:cNvPr>
          <p:cNvSpPr>
            <a:spLocks noChangeArrowheads="1"/>
          </p:cNvSpPr>
          <p:nvPr/>
        </p:nvSpPr>
        <p:spPr bwMode="auto">
          <a:xfrm>
            <a:off x="4513637" y="1028797"/>
            <a:ext cx="4354466" cy="6177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3600">
                <a:solidFill>
                  <a:schemeClr val="tx1"/>
                </a:solidFill>
                <a:latin typeface="Calibri" panose="020F0502020204030204" pitchFamily="34" charset="0"/>
              </a:defRPr>
            </a:lvl1pPr>
            <a:lvl2pPr marL="742950" indent="-285750">
              <a:defRPr sz="3600">
                <a:solidFill>
                  <a:schemeClr val="tx1"/>
                </a:solidFill>
                <a:latin typeface="Calibri" panose="020F0502020204030204" pitchFamily="34" charset="0"/>
              </a:defRPr>
            </a:lvl2pPr>
            <a:lvl3pPr marL="1143000" indent="-228600">
              <a:defRPr sz="3600">
                <a:solidFill>
                  <a:schemeClr val="tx1"/>
                </a:solidFill>
                <a:latin typeface="Calibri" panose="020F0502020204030204" pitchFamily="34" charset="0"/>
              </a:defRPr>
            </a:lvl3pPr>
            <a:lvl4pPr marL="1600200" indent="-228600">
              <a:defRPr sz="3600">
                <a:solidFill>
                  <a:schemeClr val="tx1"/>
                </a:solidFill>
                <a:latin typeface="Calibri" panose="020F0502020204030204" pitchFamily="34" charset="0"/>
              </a:defRPr>
            </a:lvl4pPr>
            <a:lvl5pPr marL="2057400" indent="-228600">
              <a:defRPr sz="3600">
                <a:solidFill>
                  <a:schemeClr val="tx1"/>
                </a:solidFill>
                <a:latin typeface="Calibri" panose="020F0502020204030204" pitchFamily="34" charset="0"/>
              </a:defRPr>
            </a:lvl5pPr>
            <a:lvl6pPr marL="2514600" indent="-228600" defTabSz="1827213" fontAlgn="base">
              <a:spcBef>
                <a:spcPct val="0"/>
              </a:spcBef>
              <a:spcAft>
                <a:spcPct val="0"/>
              </a:spcAft>
              <a:defRPr sz="3600">
                <a:solidFill>
                  <a:schemeClr val="tx1"/>
                </a:solidFill>
                <a:latin typeface="Calibri" panose="020F0502020204030204" pitchFamily="34" charset="0"/>
              </a:defRPr>
            </a:lvl6pPr>
            <a:lvl7pPr marL="2971800" indent="-228600" defTabSz="1827213" fontAlgn="base">
              <a:spcBef>
                <a:spcPct val="0"/>
              </a:spcBef>
              <a:spcAft>
                <a:spcPct val="0"/>
              </a:spcAft>
              <a:defRPr sz="3600">
                <a:solidFill>
                  <a:schemeClr val="tx1"/>
                </a:solidFill>
                <a:latin typeface="Calibri" panose="020F0502020204030204" pitchFamily="34" charset="0"/>
              </a:defRPr>
            </a:lvl7pPr>
            <a:lvl8pPr marL="3429000" indent="-228600" defTabSz="1827213" fontAlgn="base">
              <a:spcBef>
                <a:spcPct val="0"/>
              </a:spcBef>
              <a:spcAft>
                <a:spcPct val="0"/>
              </a:spcAft>
              <a:defRPr sz="3600">
                <a:solidFill>
                  <a:schemeClr val="tx1"/>
                </a:solidFill>
                <a:latin typeface="Calibri" panose="020F0502020204030204" pitchFamily="34" charset="0"/>
              </a:defRPr>
            </a:lvl8pPr>
            <a:lvl9pPr marL="3886200" indent="-228600" defTabSz="1827213" fontAlgn="base">
              <a:spcBef>
                <a:spcPct val="0"/>
              </a:spcBef>
              <a:spcAft>
                <a:spcPct val="0"/>
              </a:spcAft>
              <a:defRPr sz="3600">
                <a:solidFill>
                  <a:schemeClr val="tx1"/>
                </a:solidFill>
                <a:latin typeface="Calibri" panose="020F0502020204030204" pitchFamily="34" charset="0"/>
              </a:defRPr>
            </a:lvl9pPr>
          </a:lstStyle>
          <a:p>
            <a:pPr eaLnBrk="1" hangingPunct="1">
              <a:lnSpc>
                <a:spcPct val="150000"/>
              </a:lnSpc>
            </a:pPr>
            <a:r>
              <a:rPr lang="en-US" sz="1200" dirty="0" err="1">
                <a:solidFill>
                  <a:schemeClr val="tx2"/>
                </a:solidFill>
                <a:latin typeface="+mn-lt"/>
                <a:ea typeface="Open Sans" panose="020B0606030504020204" pitchFamily="34" charset="0"/>
                <a:cs typeface="Open Sans" panose="020B0606030504020204" pitchFamily="34" charset="0"/>
              </a:rPr>
              <a:t>Lorem</a:t>
            </a:r>
            <a:r>
              <a:rPr lang="en-US" sz="1200" dirty="0">
                <a:solidFill>
                  <a:schemeClr val="tx2"/>
                </a:solidFill>
                <a:latin typeface="+mn-lt"/>
                <a:ea typeface="Open Sans" panose="020B0606030504020204" pitchFamily="34" charset="0"/>
                <a:cs typeface="Open Sans" panose="020B0606030504020204" pitchFamily="34" charset="0"/>
              </a:rPr>
              <a:t> </a:t>
            </a:r>
            <a:r>
              <a:rPr lang="en-US" sz="1200" dirty="0" err="1">
                <a:solidFill>
                  <a:schemeClr val="tx2"/>
                </a:solidFill>
                <a:latin typeface="+mn-lt"/>
                <a:ea typeface="Open Sans" panose="020B0606030504020204" pitchFamily="34" charset="0"/>
                <a:cs typeface="Open Sans" panose="020B0606030504020204" pitchFamily="34" charset="0"/>
              </a:rPr>
              <a:t>ipsum</a:t>
            </a:r>
            <a:r>
              <a:rPr lang="en-US" sz="1200" dirty="0">
                <a:solidFill>
                  <a:schemeClr val="tx2"/>
                </a:solidFill>
                <a:latin typeface="+mn-lt"/>
                <a:ea typeface="Open Sans" panose="020B0606030504020204" pitchFamily="34" charset="0"/>
                <a:cs typeface="Open Sans" panose="020B0606030504020204" pitchFamily="34" charset="0"/>
              </a:rPr>
              <a:t> dolor sit </a:t>
            </a:r>
            <a:r>
              <a:rPr lang="en-US" sz="1200" dirty="0" err="1">
                <a:solidFill>
                  <a:schemeClr val="tx2"/>
                </a:solidFill>
                <a:latin typeface="+mn-lt"/>
                <a:ea typeface="Open Sans" panose="020B0606030504020204" pitchFamily="34" charset="0"/>
                <a:cs typeface="Open Sans" panose="020B0606030504020204" pitchFamily="34" charset="0"/>
              </a:rPr>
              <a:t>amet</a:t>
            </a:r>
            <a:r>
              <a:rPr lang="en-US" sz="1200" dirty="0">
                <a:solidFill>
                  <a:schemeClr val="tx2"/>
                </a:solidFill>
                <a:latin typeface="+mn-lt"/>
                <a:ea typeface="Open Sans" panose="020B0606030504020204" pitchFamily="34" charset="0"/>
                <a:cs typeface="Open Sans" panose="020B0606030504020204" pitchFamily="34" charset="0"/>
              </a:rPr>
              <a:t>, </a:t>
            </a:r>
            <a:r>
              <a:rPr lang="en-US" sz="1200" dirty="0" err="1">
                <a:solidFill>
                  <a:schemeClr val="tx2"/>
                </a:solidFill>
                <a:latin typeface="+mn-lt"/>
                <a:ea typeface="Open Sans" panose="020B0606030504020204" pitchFamily="34" charset="0"/>
                <a:cs typeface="Open Sans" panose="020B0606030504020204" pitchFamily="34" charset="0"/>
              </a:rPr>
              <a:t>consectetur</a:t>
            </a:r>
            <a:r>
              <a:rPr lang="en-US" sz="1200" dirty="0">
                <a:solidFill>
                  <a:schemeClr val="tx2"/>
                </a:solidFill>
                <a:latin typeface="+mn-lt"/>
                <a:ea typeface="Open Sans" panose="020B0606030504020204" pitchFamily="34" charset="0"/>
                <a:cs typeface="Open Sans" panose="020B0606030504020204" pitchFamily="34" charset="0"/>
              </a:rPr>
              <a:t> </a:t>
            </a:r>
            <a:r>
              <a:rPr lang="en-US" sz="1200" dirty="0" err="1">
                <a:solidFill>
                  <a:schemeClr val="tx2"/>
                </a:solidFill>
                <a:latin typeface="+mn-lt"/>
                <a:ea typeface="Open Sans" panose="020B0606030504020204" pitchFamily="34" charset="0"/>
                <a:cs typeface="Open Sans" panose="020B0606030504020204" pitchFamily="34" charset="0"/>
              </a:rPr>
              <a:t>adipiscing</a:t>
            </a:r>
            <a:r>
              <a:rPr lang="en-US" sz="1200" dirty="0">
                <a:solidFill>
                  <a:schemeClr val="tx2"/>
                </a:solidFill>
                <a:latin typeface="+mn-lt"/>
                <a:ea typeface="Open Sans" panose="020B0606030504020204" pitchFamily="34" charset="0"/>
                <a:cs typeface="Open Sans" panose="020B0606030504020204" pitchFamily="34" charset="0"/>
              </a:rPr>
              <a:t> </a:t>
            </a:r>
            <a:r>
              <a:rPr lang="en-US" sz="1200" dirty="0" err="1">
                <a:solidFill>
                  <a:schemeClr val="tx2"/>
                </a:solidFill>
                <a:latin typeface="+mn-lt"/>
                <a:ea typeface="Open Sans" panose="020B0606030504020204" pitchFamily="34" charset="0"/>
                <a:cs typeface="Open Sans" panose="020B0606030504020204" pitchFamily="34" charset="0"/>
              </a:rPr>
              <a:t>elit</a:t>
            </a:r>
            <a:r>
              <a:rPr lang="en-US" sz="1200" dirty="0">
                <a:solidFill>
                  <a:schemeClr val="tx2"/>
                </a:solidFill>
                <a:latin typeface="+mn-lt"/>
                <a:ea typeface="Open Sans" panose="020B0606030504020204" pitchFamily="34" charset="0"/>
                <a:cs typeface="Open Sans" panose="020B0606030504020204" pitchFamily="34" charset="0"/>
              </a:rPr>
              <a:t>. Nunc </a:t>
            </a:r>
            <a:r>
              <a:rPr lang="en-US" sz="1200" dirty="0" err="1">
                <a:solidFill>
                  <a:schemeClr val="tx2"/>
                </a:solidFill>
                <a:latin typeface="+mn-lt"/>
                <a:ea typeface="Open Sans" panose="020B0606030504020204" pitchFamily="34" charset="0"/>
                <a:cs typeface="Open Sans" panose="020B0606030504020204" pitchFamily="34" charset="0"/>
              </a:rPr>
              <a:t>bibendum</a:t>
            </a:r>
            <a:r>
              <a:rPr lang="en-US" sz="1200" dirty="0">
                <a:solidFill>
                  <a:schemeClr val="tx2"/>
                </a:solidFill>
                <a:latin typeface="+mn-lt"/>
                <a:ea typeface="Open Sans" panose="020B0606030504020204" pitchFamily="34" charset="0"/>
                <a:cs typeface="Open Sans" panose="020B0606030504020204" pitchFamily="34" charset="0"/>
              </a:rPr>
              <a:t> </a:t>
            </a:r>
            <a:r>
              <a:rPr lang="en-US" sz="1200" dirty="0" err="1">
                <a:solidFill>
                  <a:schemeClr val="tx2"/>
                </a:solidFill>
                <a:latin typeface="+mn-lt"/>
                <a:ea typeface="Open Sans" panose="020B0606030504020204" pitchFamily="34" charset="0"/>
                <a:cs typeface="Open Sans" panose="020B0606030504020204" pitchFamily="34" charset="0"/>
              </a:rPr>
              <a:t>eleifend</a:t>
            </a:r>
            <a:r>
              <a:rPr lang="en-US" sz="1200" dirty="0">
                <a:solidFill>
                  <a:schemeClr val="tx2"/>
                </a:solidFill>
                <a:latin typeface="+mn-lt"/>
                <a:ea typeface="Open Sans" panose="020B0606030504020204" pitchFamily="34" charset="0"/>
                <a:cs typeface="Open Sans" panose="020B0606030504020204" pitchFamily="34" charset="0"/>
              </a:rPr>
              <a:t> </a:t>
            </a:r>
            <a:r>
              <a:rPr lang="en-US" sz="1200" dirty="0" err="1">
                <a:solidFill>
                  <a:schemeClr val="tx2"/>
                </a:solidFill>
                <a:latin typeface="+mn-lt"/>
                <a:ea typeface="Open Sans" panose="020B0606030504020204" pitchFamily="34" charset="0"/>
                <a:cs typeface="Open Sans" panose="020B0606030504020204" pitchFamily="34" charset="0"/>
              </a:rPr>
              <a:t>tortor</a:t>
            </a:r>
            <a:r>
              <a:rPr lang="en-US" sz="1200" dirty="0">
                <a:solidFill>
                  <a:schemeClr val="tx2"/>
                </a:solidFill>
                <a:latin typeface="+mn-lt"/>
                <a:ea typeface="Open Sans" panose="020B0606030504020204" pitchFamily="34" charset="0"/>
                <a:cs typeface="Open Sans" panose="020B0606030504020204" pitchFamily="34" charset="0"/>
              </a:rPr>
              <a:t>, non porta </a:t>
            </a:r>
            <a:r>
              <a:rPr lang="en-US" sz="1200" dirty="0" err="1">
                <a:solidFill>
                  <a:schemeClr val="tx2"/>
                </a:solidFill>
                <a:latin typeface="+mn-lt"/>
                <a:ea typeface="Open Sans" panose="020B0606030504020204" pitchFamily="34" charset="0"/>
                <a:cs typeface="Open Sans" panose="020B0606030504020204" pitchFamily="34" charset="0"/>
              </a:rPr>
              <a:t>justo</a:t>
            </a:r>
            <a:r>
              <a:rPr lang="en-US" sz="1200" dirty="0">
                <a:solidFill>
                  <a:schemeClr val="tx2"/>
                </a:solidFill>
                <a:latin typeface="+mn-lt"/>
                <a:ea typeface="Open Sans" panose="020B0606030504020204" pitchFamily="34" charset="0"/>
                <a:cs typeface="Open Sans" panose="020B0606030504020204" pitchFamily="34" charset="0"/>
              </a:rPr>
              <a:t> gravida </a:t>
            </a:r>
            <a:r>
              <a:rPr lang="en-US" sz="1200" dirty="0" err="1">
                <a:solidFill>
                  <a:schemeClr val="tx2"/>
                </a:solidFill>
                <a:latin typeface="+mn-lt"/>
                <a:ea typeface="Open Sans" panose="020B0606030504020204" pitchFamily="34" charset="0"/>
                <a:cs typeface="Open Sans" panose="020B0606030504020204" pitchFamily="34" charset="0"/>
              </a:rPr>
              <a:t>posuere</a:t>
            </a:r>
            <a:r>
              <a:rPr lang="en-US" sz="1200" dirty="0">
                <a:solidFill>
                  <a:schemeClr val="tx2"/>
                </a:solidFill>
                <a:latin typeface="+mn-lt"/>
                <a:ea typeface="Open Sans" panose="020B0606030504020204" pitchFamily="34" charset="0"/>
                <a:cs typeface="Open Sans" panose="020B0606030504020204" pitchFamily="34" charset="0"/>
              </a:rPr>
              <a:t>. </a:t>
            </a:r>
          </a:p>
        </p:txBody>
      </p:sp>
    </p:spTree>
    <p:extLst>
      <p:ext uri="{BB962C8B-B14F-4D97-AF65-F5344CB8AC3E}">
        <p14:creationId xmlns:p14="http://schemas.microsoft.com/office/powerpoint/2010/main" val="2562875410"/>
      </p:ext>
    </p:extLst>
  </p:cSld>
  <p:clrMapOvr>
    <a:masterClrMapping/>
  </p:clrMapOvr>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98" name="Group 66"/>
          <p:cNvGrpSpPr/>
          <p:nvPr/>
        </p:nvGrpSpPr>
        <p:grpSpPr>
          <a:xfrm>
            <a:off x="3159926" y="181132"/>
            <a:ext cx="2882984" cy="777467"/>
            <a:chOff x="8375719" y="483017"/>
            <a:chExt cx="7687955" cy="2073244"/>
          </a:xfrm>
        </p:grpSpPr>
        <p:sp>
          <p:nvSpPr>
            <p:cNvPr id="578" name="TextBox 577"/>
            <p:cNvSpPr txBox="1"/>
            <p:nvPr/>
          </p:nvSpPr>
          <p:spPr>
            <a:xfrm>
              <a:off x="8375719" y="483017"/>
              <a:ext cx="7687955" cy="1015645"/>
            </a:xfrm>
            <a:prstGeom prst="rect">
              <a:avLst/>
            </a:prstGeom>
            <a:noFill/>
          </p:spPr>
          <p:txBody>
            <a:bodyPr wrap="square" lIns="34283" tIns="17142" rIns="34283" bIns="17142" rtlCol="0">
              <a:spAutoFit/>
            </a:bodyPr>
            <a:lstStyle/>
            <a:p>
              <a:pPr algn="ctr"/>
              <a:r>
                <a:rPr lang="en-US" sz="2250" b="1" dirty="0">
                  <a:solidFill>
                    <a:schemeClr val="tx2"/>
                  </a:solidFill>
                  <a:latin typeface="Calibri" panose="020F0502020204030204" pitchFamily="34" charset="0"/>
                  <a:ea typeface="Lato" pitchFamily="34" charset="0"/>
                  <a:cs typeface="Calibri" panose="020F0502020204030204" pitchFamily="34" charset="0"/>
                </a:rPr>
                <a:t>Ideas Teamwork</a:t>
              </a:r>
              <a:endParaRPr lang="id-ID" sz="2250" b="1" dirty="0">
                <a:solidFill>
                  <a:schemeClr val="tx2"/>
                </a:solidFill>
                <a:latin typeface="Calibri" panose="020F0502020204030204" pitchFamily="34" charset="0"/>
                <a:ea typeface="Lato" pitchFamily="34" charset="0"/>
                <a:cs typeface="Calibri" panose="020F0502020204030204" pitchFamily="34" charset="0"/>
              </a:endParaRPr>
            </a:p>
          </p:txBody>
        </p:sp>
        <p:sp>
          <p:nvSpPr>
            <p:cNvPr id="579" name="Subtitle 2"/>
            <p:cNvSpPr txBox="1">
              <a:spLocks/>
            </p:cNvSpPr>
            <p:nvPr/>
          </p:nvSpPr>
          <p:spPr>
            <a:xfrm>
              <a:off x="9995625" y="1854120"/>
              <a:ext cx="4713903" cy="702141"/>
            </a:xfrm>
            <a:prstGeom prst="rect">
              <a:avLst/>
            </a:prstGeom>
          </p:spPr>
          <p:txBody>
            <a:bodyPr vert="horz" wrap="none" lIns="81559" tIns="40780" rIns="81559" bIns="40780"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1050" dirty="0">
                  <a:latin typeface="Calibri" panose="020F0502020204030204" pitchFamily="34" charset="0"/>
                  <a:cs typeface="Calibri" panose="020F0502020204030204" pitchFamily="34" charset="0"/>
                </a:rPr>
                <a:t>Your great subtitle </a:t>
              </a:r>
              <a:r>
                <a:rPr lang="en-US" sz="1050" dirty="0">
                  <a:solidFill>
                    <a:schemeClr val="accent1"/>
                  </a:solidFill>
                  <a:latin typeface="Calibri" panose="020F0502020204030204" pitchFamily="34" charset="0"/>
                  <a:cs typeface="Calibri" panose="020F0502020204030204" pitchFamily="34" charset="0"/>
                </a:rPr>
                <a:t>in this line</a:t>
              </a:r>
            </a:p>
          </p:txBody>
        </p:sp>
      </p:grpSp>
      <p:grpSp>
        <p:nvGrpSpPr>
          <p:cNvPr id="580" name="Group 1"/>
          <p:cNvGrpSpPr/>
          <p:nvPr/>
        </p:nvGrpSpPr>
        <p:grpSpPr>
          <a:xfrm>
            <a:off x="3914775" y="595437"/>
            <a:ext cx="1371601" cy="90364"/>
            <a:chOff x="10866255" y="8448874"/>
            <a:chExt cx="2738812" cy="73150"/>
          </a:xfrm>
        </p:grpSpPr>
        <p:sp>
          <p:nvSpPr>
            <p:cNvPr id="581" name="Rectangle 11"/>
            <p:cNvSpPr/>
            <p:nvPr/>
          </p:nvSpPr>
          <p:spPr>
            <a:xfrm flipV="1">
              <a:off x="10866255" y="8448874"/>
              <a:ext cx="407521" cy="73150"/>
            </a:xfrm>
            <a:prstGeom prst="rect">
              <a:avLst/>
            </a:prstGeom>
            <a:solidFill>
              <a:schemeClr val="accent1">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91424" tIns="45713" rIns="91424" bIns="45713" rtlCol="0" anchor="ctr"/>
            <a:lstStyle/>
            <a:p>
              <a:pPr algn="ctr"/>
              <a:endParaRPr lang="en-US" sz="675" dirty="0">
                <a:latin typeface="Calibri" panose="020F0502020204030204" pitchFamily="34" charset="0"/>
                <a:cs typeface="Calibri" panose="020F0502020204030204" pitchFamily="34" charset="0"/>
              </a:endParaRPr>
            </a:p>
          </p:txBody>
        </p:sp>
        <p:sp>
          <p:nvSpPr>
            <p:cNvPr id="582" name="Rectangle 12"/>
            <p:cNvSpPr/>
            <p:nvPr/>
          </p:nvSpPr>
          <p:spPr>
            <a:xfrm flipV="1">
              <a:off x="11330497" y="8448874"/>
              <a:ext cx="407521" cy="73150"/>
            </a:xfrm>
            <a:prstGeom prst="rect">
              <a:avLst/>
            </a:prstGeom>
            <a:solidFill>
              <a:schemeClr val="accent2">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91424" tIns="45713" rIns="91424" bIns="45713" rtlCol="0" anchor="ctr"/>
            <a:lstStyle/>
            <a:p>
              <a:pPr algn="ctr"/>
              <a:endParaRPr lang="en-US" sz="675" dirty="0">
                <a:latin typeface="Calibri" panose="020F0502020204030204" pitchFamily="34" charset="0"/>
                <a:cs typeface="Calibri" panose="020F0502020204030204" pitchFamily="34" charset="0"/>
              </a:endParaRPr>
            </a:p>
          </p:txBody>
        </p:sp>
        <p:sp>
          <p:nvSpPr>
            <p:cNvPr id="583" name="Rectangle 13"/>
            <p:cNvSpPr/>
            <p:nvPr/>
          </p:nvSpPr>
          <p:spPr>
            <a:xfrm flipV="1">
              <a:off x="11809200" y="8448874"/>
              <a:ext cx="407521" cy="73150"/>
            </a:xfrm>
            <a:prstGeom prst="rect">
              <a:avLst/>
            </a:prstGeom>
            <a:solidFill>
              <a:schemeClr val="accent3">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91424" tIns="45713" rIns="91424" bIns="45713" rtlCol="0" anchor="ctr"/>
            <a:lstStyle/>
            <a:p>
              <a:pPr algn="ctr"/>
              <a:endParaRPr lang="en-US" sz="675" dirty="0">
                <a:latin typeface="Calibri" panose="020F0502020204030204" pitchFamily="34" charset="0"/>
                <a:cs typeface="Calibri" panose="020F0502020204030204" pitchFamily="34" charset="0"/>
              </a:endParaRPr>
            </a:p>
          </p:txBody>
        </p:sp>
        <p:sp>
          <p:nvSpPr>
            <p:cNvPr id="584" name="Rectangle 14"/>
            <p:cNvSpPr/>
            <p:nvPr/>
          </p:nvSpPr>
          <p:spPr>
            <a:xfrm flipV="1">
              <a:off x="12273541" y="8448874"/>
              <a:ext cx="407521" cy="73150"/>
            </a:xfrm>
            <a:prstGeom prst="rect">
              <a:avLst/>
            </a:prstGeom>
            <a:solidFill>
              <a:schemeClr val="accent4">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91424" tIns="45713" rIns="91424" bIns="45713" rtlCol="0" anchor="ctr"/>
            <a:lstStyle/>
            <a:p>
              <a:pPr algn="ctr"/>
              <a:endParaRPr lang="en-US" sz="675" dirty="0">
                <a:latin typeface="Calibri" panose="020F0502020204030204" pitchFamily="34" charset="0"/>
                <a:cs typeface="Calibri" panose="020F0502020204030204" pitchFamily="34" charset="0"/>
              </a:endParaRPr>
            </a:p>
          </p:txBody>
        </p:sp>
        <p:sp>
          <p:nvSpPr>
            <p:cNvPr id="585" name="Rectangle 15"/>
            <p:cNvSpPr/>
            <p:nvPr/>
          </p:nvSpPr>
          <p:spPr>
            <a:xfrm flipV="1">
              <a:off x="12737783" y="8448874"/>
              <a:ext cx="407521" cy="73150"/>
            </a:xfrm>
            <a:prstGeom prst="rect">
              <a:avLst/>
            </a:prstGeom>
            <a:solidFill>
              <a:schemeClr val="accent5">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91424" tIns="45713" rIns="91424" bIns="45713" rtlCol="0" anchor="ctr"/>
            <a:lstStyle/>
            <a:p>
              <a:pPr algn="ctr"/>
              <a:endParaRPr lang="en-US" sz="675" dirty="0">
                <a:latin typeface="Calibri" panose="020F0502020204030204" pitchFamily="34" charset="0"/>
                <a:cs typeface="Calibri" panose="020F0502020204030204" pitchFamily="34" charset="0"/>
              </a:endParaRPr>
            </a:p>
          </p:txBody>
        </p:sp>
        <p:sp>
          <p:nvSpPr>
            <p:cNvPr id="586" name="Rectangle 16"/>
            <p:cNvSpPr/>
            <p:nvPr/>
          </p:nvSpPr>
          <p:spPr>
            <a:xfrm flipV="1">
              <a:off x="13197546" y="8448874"/>
              <a:ext cx="407521" cy="73150"/>
            </a:xfrm>
            <a:prstGeom prst="rect">
              <a:avLst/>
            </a:prstGeom>
            <a:solidFill>
              <a:schemeClr val="accent6">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lIns="91424" tIns="45713" rIns="91424" bIns="45713" rtlCol="0" anchor="ctr"/>
            <a:lstStyle/>
            <a:p>
              <a:pPr algn="ctr"/>
              <a:endParaRPr lang="en-US" sz="675" dirty="0">
                <a:latin typeface="Calibri" panose="020F0502020204030204" pitchFamily="34" charset="0"/>
                <a:cs typeface="Calibri" panose="020F0502020204030204" pitchFamily="34" charset="0"/>
              </a:endParaRPr>
            </a:p>
          </p:txBody>
        </p:sp>
      </p:grpSp>
      <p:sp>
        <p:nvSpPr>
          <p:cNvPr id="116" name="Rectangle 231"/>
          <p:cNvSpPr>
            <a:spLocks noChangeArrowheads="1"/>
          </p:cNvSpPr>
          <p:nvPr/>
        </p:nvSpPr>
        <p:spPr bwMode="auto">
          <a:xfrm>
            <a:off x="11311" y="3071169"/>
            <a:ext cx="9118403" cy="2080526"/>
          </a:xfrm>
          <a:prstGeom prst="rect">
            <a:avLst/>
          </a:prstGeom>
          <a:solidFill>
            <a:srgbClr val="356377"/>
          </a:solidFill>
          <a:ln>
            <a:noFill/>
          </a:ln>
        </p:spPr>
        <p:txBody>
          <a:bodyPr vert="horz" wrap="square" lIns="34290" tIns="17145" rIns="34290" bIns="17145" numCol="1" anchor="t" anchorCtr="0" compatLnSpc="1">
            <a:prstTxWarp prst="textNoShape">
              <a:avLst/>
            </a:prstTxWarp>
          </a:bodyPr>
          <a:lstStyle/>
          <a:p>
            <a:endParaRPr lang="th-TH" sz="675">
              <a:latin typeface="Calibri" panose="020F0502020204030204" pitchFamily="34" charset="0"/>
            </a:endParaRPr>
          </a:p>
        </p:txBody>
      </p:sp>
      <p:grpSp>
        <p:nvGrpSpPr>
          <p:cNvPr id="117" name="กลุ่ม 116"/>
          <p:cNvGrpSpPr/>
          <p:nvPr/>
        </p:nvGrpSpPr>
        <p:grpSpPr>
          <a:xfrm>
            <a:off x="2314575" y="1972766"/>
            <a:ext cx="4433682" cy="3187804"/>
            <a:chOff x="3579725" y="3852721"/>
            <a:chExt cx="12204152" cy="8774747"/>
          </a:xfrm>
        </p:grpSpPr>
        <p:sp>
          <p:nvSpPr>
            <p:cNvPr id="118" name="Freeform 335"/>
            <p:cNvSpPr>
              <a:spLocks/>
            </p:cNvSpPr>
            <p:nvPr/>
          </p:nvSpPr>
          <p:spPr bwMode="auto">
            <a:xfrm>
              <a:off x="3579725" y="8363771"/>
              <a:ext cx="3173667" cy="4238543"/>
            </a:xfrm>
            <a:custGeom>
              <a:avLst/>
              <a:gdLst>
                <a:gd name="T0" fmla="*/ 1 w 126"/>
                <a:gd name="T1" fmla="*/ 155 h 168"/>
                <a:gd name="T2" fmla="*/ 5 w 126"/>
                <a:gd name="T3" fmla="*/ 168 h 168"/>
                <a:gd name="T4" fmla="*/ 46 w 126"/>
                <a:gd name="T5" fmla="*/ 168 h 168"/>
                <a:gd name="T6" fmla="*/ 45 w 126"/>
                <a:gd name="T7" fmla="*/ 163 h 168"/>
                <a:gd name="T8" fmla="*/ 40 w 126"/>
                <a:gd name="T9" fmla="*/ 146 h 168"/>
                <a:gd name="T10" fmla="*/ 40 w 126"/>
                <a:gd name="T11" fmla="*/ 140 h 168"/>
                <a:gd name="T12" fmla="*/ 42 w 126"/>
                <a:gd name="T13" fmla="*/ 135 h 168"/>
                <a:gd name="T14" fmla="*/ 57 w 126"/>
                <a:gd name="T15" fmla="*/ 94 h 168"/>
                <a:gd name="T16" fmla="*/ 60 w 126"/>
                <a:gd name="T17" fmla="*/ 125 h 168"/>
                <a:gd name="T18" fmla="*/ 60 w 126"/>
                <a:gd name="T19" fmla="*/ 132 h 168"/>
                <a:gd name="T20" fmla="*/ 59 w 126"/>
                <a:gd name="T21" fmla="*/ 136 h 168"/>
                <a:gd name="T22" fmla="*/ 56 w 126"/>
                <a:gd name="T23" fmla="*/ 144 h 168"/>
                <a:gd name="T24" fmla="*/ 55 w 126"/>
                <a:gd name="T25" fmla="*/ 147 h 168"/>
                <a:gd name="T26" fmla="*/ 51 w 126"/>
                <a:gd name="T27" fmla="*/ 155 h 168"/>
                <a:gd name="T28" fmla="*/ 54 w 126"/>
                <a:gd name="T29" fmla="*/ 163 h 168"/>
                <a:gd name="T30" fmla="*/ 53 w 126"/>
                <a:gd name="T31" fmla="*/ 168 h 168"/>
                <a:gd name="T32" fmla="*/ 126 w 126"/>
                <a:gd name="T33" fmla="*/ 168 h 168"/>
                <a:gd name="T34" fmla="*/ 108 w 126"/>
                <a:gd name="T35" fmla="*/ 21 h 168"/>
                <a:gd name="T36" fmla="*/ 107 w 126"/>
                <a:gd name="T37" fmla="*/ 21 h 168"/>
                <a:gd name="T38" fmla="*/ 99 w 126"/>
                <a:gd name="T39" fmla="*/ 17 h 168"/>
                <a:gd name="T40" fmla="*/ 89 w 126"/>
                <a:gd name="T41" fmla="*/ 0 h 168"/>
                <a:gd name="T42" fmla="*/ 32 w 126"/>
                <a:gd name="T43" fmla="*/ 20 h 168"/>
                <a:gd name="T44" fmla="*/ 20 w 126"/>
                <a:gd name="T45" fmla="*/ 70 h 168"/>
                <a:gd name="T46" fmla="*/ 12 w 126"/>
                <a:gd name="T47" fmla="*/ 101 h 168"/>
                <a:gd name="T48" fmla="*/ 8 w 126"/>
                <a:gd name="T49" fmla="*/ 107 h 168"/>
                <a:gd name="T50" fmla="*/ 8 w 126"/>
                <a:gd name="T51" fmla="*/ 114 h 168"/>
                <a:gd name="T52" fmla="*/ 9 w 126"/>
                <a:gd name="T53" fmla="*/ 122 h 168"/>
                <a:gd name="T54" fmla="*/ 3 w 126"/>
                <a:gd name="T55" fmla="*/ 131 h 168"/>
                <a:gd name="T56" fmla="*/ 5 w 126"/>
                <a:gd name="T57" fmla="*/ 139 h 168"/>
                <a:gd name="T58" fmla="*/ 1 w 126"/>
                <a:gd name="T59" fmla="*/ 155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26" h="168">
                  <a:moveTo>
                    <a:pt x="1" y="155"/>
                  </a:moveTo>
                  <a:cubicBezTo>
                    <a:pt x="1" y="156"/>
                    <a:pt x="3" y="161"/>
                    <a:pt x="5" y="168"/>
                  </a:cubicBezTo>
                  <a:cubicBezTo>
                    <a:pt x="46" y="168"/>
                    <a:pt x="46" y="168"/>
                    <a:pt x="46" y="168"/>
                  </a:cubicBezTo>
                  <a:cubicBezTo>
                    <a:pt x="46" y="166"/>
                    <a:pt x="45" y="164"/>
                    <a:pt x="45" y="163"/>
                  </a:cubicBezTo>
                  <a:cubicBezTo>
                    <a:pt x="43" y="153"/>
                    <a:pt x="41" y="148"/>
                    <a:pt x="40" y="146"/>
                  </a:cubicBezTo>
                  <a:cubicBezTo>
                    <a:pt x="40" y="143"/>
                    <a:pt x="42" y="141"/>
                    <a:pt x="40" y="140"/>
                  </a:cubicBezTo>
                  <a:cubicBezTo>
                    <a:pt x="39" y="139"/>
                    <a:pt x="43" y="138"/>
                    <a:pt x="42" y="135"/>
                  </a:cubicBezTo>
                  <a:cubicBezTo>
                    <a:pt x="41" y="132"/>
                    <a:pt x="52" y="104"/>
                    <a:pt x="57" y="94"/>
                  </a:cubicBezTo>
                  <a:cubicBezTo>
                    <a:pt x="57" y="94"/>
                    <a:pt x="60" y="120"/>
                    <a:pt x="60" y="125"/>
                  </a:cubicBezTo>
                  <a:cubicBezTo>
                    <a:pt x="60" y="130"/>
                    <a:pt x="60" y="132"/>
                    <a:pt x="60" y="132"/>
                  </a:cubicBezTo>
                  <a:cubicBezTo>
                    <a:pt x="59" y="133"/>
                    <a:pt x="59" y="136"/>
                    <a:pt x="59" y="136"/>
                  </a:cubicBezTo>
                  <a:cubicBezTo>
                    <a:pt x="59" y="136"/>
                    <a:pt x="56" y="142"/>
                    <a:pt x="56" y="144"/>
                  </a:cubicBezTo>
                  <a:cubicBezTo>
                    <a:pt x="55" y="146"/>
                    <a:pt x="56" y="145"/>
                    <a:pt x="55" y="147"/>
                  </a:cubicBezTo>
                  <a:cubicBezTo>
                    <a:pt x="54" y="149"/>
                    <a:pt x="51" y="151"/>
                    <a:pt x="51" y="155"/>
                  </a:cubicBezTo>
                  <a:cubicBezTo>
                    <a:pt x="52" y="158"/>
                    <a:pt x="53" y="158"/>
                    <a:pt x="54" y="163"/>
                  </a:cubicBezTo>
                  <a:cubicBezTo>
                    <a:pt x="54" y="164"/>
                    <a:pt x="53" y="166"/>
                    <a:pt x="53" y="168"/>
                  </a:cubicBezTo>
                  <a:cubicBezTo>
                    <a:pt x="126" y="168"/>
                    <a:pt x="126" y="168"/>
                    <a:pt x="126" y="168"/>
                  </a:cubicBezTo>
                  <a:cubicBezTo>
                    <a:pt x="108" y="21"/>
                    <a:pt x="108" y="21"/>
                    <a:pt x="108" y="21"/>
                  </a:cubicBezTo>
                  <a:cubicBezTo>
                    <a:pt x="107" y="21"/>
                    <a:pt x="107" y="21"/>
                    <a:pt x="107" y="21"/>
                  </a:cubicBezTo>
                  <a:cubicBezTo>
                    <a:pt x="107" y="21"/>
                    <a:pt x="100" y="18"/>
                    <a:pt x="99" y="17"/>
                  </a:cubicBezTo>
                  <a:cubicBezTo>
                    <a:pt x="98" y="16"/>
                    <a:pt x="89" y="2"/>
                    <a:pt x="89" y="0"/>
                  </a:cubicBezTo>
                  <a:cubicBezTo>
                    <a:pt x="89" y="0"/>
                    <a:pt x="34" y="18"/>
                    <a:pt x="32" y="20"/>
                  </a:cubicBezTo>
                  <a:cubicBezTo>
                    <a:pt x="31" y="23"/>
                    <a:pt x="24" y="53"/>
                    <a:pt x="20" y="70"/>
                  </a:cubicBezTo>
                  <a:cubicBezTo>
                    <a:pt x="16" y="87"/>
                    <a:pt x="14" y="96"/>
                    <a:pt x="12" y="101"/>
                  </a:cubicBezTo>
                  <a:cubicBezTo>
                    <a:pt x="10" y="106"/>
                    <a:pt x="6" y="103"/>
                    <a:pt x="8" y="107"/>
                  </a:cubicBezTo>
                  <a:cubicBezTo>
                    <a:pt x="11" y="111"/>
                    <a:pt x="9" y="113"/>
                    <a:pt x="8" y="114"/>
                  </a:cubicBezTo>
                  <a:cubicBezTo>
                    <a:pt x="8" y="115"/>
                    <a:pt x="10" y="121"/>
                    <a:pt x="9" y="122"/>
                  </a:cubicBezTo>
                  <a:cubicBezTo>
                    <a:pt x="8" y="123"/>
                    <a:pt x="6" y="126"/>
                    <a:pt x="3" y="131"/>
                  </a:cubicBezTo>
                  <a:cubicBezTo>
                    <a:pt x="0" y="136"/>
                    <a:pt x="6" y="137"/>
                    <a:pt x="5" y="139"/>
                  </a:cubicBezTo>
                  <a:cubicBezTo>
                    <a:pt x="4" y="140"/>
                    <a:pt x="0" y="150"/>
                    <a:pt x="1" y="155"/>
                  </a:cubicBezTo>
                  <a:close/>
                </a:path>
              </a:pathLst>
            </a:custGeom>
            <a:solidFill>
              <a:srgbClr val="5252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675">
                <a:latin typeface="Calibri" panose="020F0502020204030204" pitchFamily="34" charset="0"/>
              </a:endParaRPr>
            </a:p>
          </p:txBody>
        </p:sp>
        <p:sp>
          <p:nvSpPr>
            <p:cNvPr id="119" name="Freeform 336"/>
            <p:cNvSpPr>
              <a:spLocks/>
            </p:cNvSpPr>
            <p:nvPr/>
          </p:nvSpPr>
          <p:spPr bwMode="auto">
            <a:xfrm>
              <a:off x="4585907" y="9550226"/>
              <a:ext cx="25155" cy="75464"/>
            </a:xfrm>
            <a:custGeom>
              <a:avLst/>
              <a:gdLst>
                <a:gd name="T0" fmla="*/ 1 w 1"/>
                <a:gd name="T1" fmla="*/ 3 h 3"/>
                <a:gd name="T2" fmla="*/ 0 w 1"/>
                <a:gd name="T3" fmla="*/ 0 h 3"/>
                <a:gd name="T4" fmla="*/ 1 w 1"/>
                <a:gd name="T5" fmla="*/ 3 h 3"/>
              </a:gdLst>
              <a:ahLst/>
              <a:cxnLst>
                <a:cxn ang="0">
                  <a:pos x="T0" y="T1"/>
                </a:cxn>
                <a:cxn ang="0">
                  <a:pos x="T2" y="T3"/>
                </a:cxn>
                <a:cxn ang="0">
                  <a:pos x="T4" y="T5"/>
                </a:cxn>
              </a:cxnLst>
              <a:rect l="0" t="0" r="r" b="b"/>
              <a:pathLst>
                <a:path w="1" h="3">
                  <a:moveTo>
                    <a:pt x="1" y="3"/>
                  </a:moveTo>
                  <a:cubicBezTo>
                    <a:pt x="0" y="1"/>
                    <a:pt x="0" y="0"/>
                    <a:pt x="0" y="0"/>
                  </a:cubicBezTo>
                  <a:cubicBezTo>
                    <a:pt x="0" y="1"/>
                    <a:pt x="0" y="2"/>
                    <a:pt x="1" y="3"/>
                  </a:cubicBezTo>
                  <a:close/>
                </a:path>
              </a:pathLst>
            </a:custGeom>
            <a:solidFill>
              <a:srgbClr val="7C6E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675">
                <a:latin typeface="Calibri" panose="020F0502020204030204" pitchFamily="34" charset="0"/>
              </a:endParaRPr>
            </a:p>
          </p:txBody>
        </p:sp>
        <p:sp>
          <p:nvSpPr>
            <p:cNvPr id="120" name="Freeform 337"/>
            <p:cNvSpPr>
              <a:spLocks/>
            </p:cNvSpPr>
            <p:nvPr/>
          </p:nvSpPr>
          <p:spPr bwMode="auto">
            <a:xfrm>
              <a:off x="4057662" y="9399299"/>
              <a:ext cx="1232573" cy="3203013"/>
            </a:xfrm>
            <a:custGeom>
              <a:avLst/>
              <a:gdLst>
                <a:gd name="T0" fmla="*/ 16 w 49"/>
                <a:gd name="T1" fmla="*/ 100 h 127"/>
                <a:gd name="T2" fmla="*/ 22 w 49"/>
                <a:gd name="T3" fmla="*/ 127 h 127"/>
                <a:gd name="T4" fmla="*/ 27 w 49"/>
                <a:gd name="T5" fmla="*/ 127 h 127"/>
                <a:gd name="T6" fmla="*/ 27 w 49"/>
                <a:gd name="T7" fmla="*/ 125 h 127"/>
                <a:gd name="T8" fmla="*/ 22 w 49"/>
                <a:gd name="T9" fmla="*/ 106 h 127"/>
                <a:gd name="T10" fmla="*/ 22 w 49"/>
                <a:gd name="T11" fmla="*/ 103 h 127"/>
                <a:gd name="T12" fmla="*/ 22 w 49"/>
                <a:gd name="T13" fmla="*/ 100 h 127"/>
                <a:gd name="T14" fmla="*/ 23 w 49"/>
                <a:gd name="T15" fmla="*/ 96 h 127"/>
                <a:gd name="T16" fmla="*/ 23 w 49"/>
                <a:gd name="T17" fmla="*/ 91 h 127"/>
                <a:gd name="T18" fmla="*/ 38 w 49"/>
                <a:gd name="T19" fmla="*/ 53 h 127"/>
                <a:gd name="T20" fmla="*/ 41 w 49"/>
                <a:gd name="T21" fmla="*/ 87 h 127"/>
                <a:gd name="T22" fmla="*/ 42 w 49"/>
                <a:gd name="T23" fmla="*/ 87 h 127"/>
                <a:gd name="T24" fmla="*/ 42 w 49"/>
                <a:gd name="T25" fmla="*/ 49 h 127"/>
                <a:gd name="T26" fmla="*/ 49 w 49"/>
                <a:gd name="T27" fmla="*/ 51 h 127"/>
                <a:gd name="T28" fmla="*/ 41 w 49"/>
                <a:gd name="T29" fmla="*/ 39 h 127"/>
                <a:gd name="T30" fmla="*/ 32 w 49"/>
                <a:gd name="T31" fmla="*/ 0 h 127"/>
                <a:gd name="T32" fmla="*/ 29 w 49"/>
                <a:gd name="T33" fmla="*/ 17 h 127"/>
                <a:gd name="T34" fmla="*/ 39 w 49"/>
                <a:gd name="T35" fmla="*/ 41 h 127"/>
                <a:gd name="T36" fmla="*/ 22 w 49"/>
                <a:gd name="T37" fmla="*/ 9 h 127"/>
                <a:gd name="T38" fmla="*/ 36 w 49"/>
                <a:gd name="T39" fmla="*/ 44 h 127"/>
                <a:gd name="T40" fmla="*/ 30 w 49"/>
                <a:gd name="T41" fmla="*/ 54 h 127"/>
                <a:gd name="T42" fmla="*/ 32 w 49"/>
                <a:gd name="T43" fmla="*/ 55 h 127"/>
                <a:gd name="T44" fmla="*/ 24 w 49"/>
                <a:gd name="T45" fmla="*/ 79 h 127"/>
                <a:gd name="T46" fmla="*/ 18 w 49"/>
                <a:gd name="T47" fmla="*/ 50 h 127"/>
                <a:gd name="T48" fmla="*/ 20 w 49"/>
                <a:gd name="T49" fmla="*/ 85 h 127"/>
                <a:gd name="T50" fmla="*/ 13 w 49"/>
                <a:gd name="T51" fmla="*/ 76 h 127"/>
                <a:gd name="T52" fmla="*/ 16 w 49"/>
                <a:gd name="T53" fmla="*/ 85 h 127"/>
                <a:gd name="T54" fmla="*/ 17 w 49"/>
                <a:gd name="T55" fmla="*/ 94 h 127"/>
                <a:gd name="T56" fmla="*/ 4 w 49"/>
                <a:gd name="T57" fmla="*/ 94 h 127"/>
                <a:gd name="T58" fmla="*/ 16 w 49"/>
                <a:gd name="T59" fmla="*/ 10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9" h="127">
                  <a:moveTo>
                    <a:pt x="16" y="100"/>
                  </a:moveTo>
                  <a:cubicBezTo>
                    <a:pt x="18" y="103"/>
                    <a:pt x="21" y="119"/>
                    <a:pt x="22" y="127"/>
                  </a:cubicBezTo>
                  <a:cubicBezTo>
                    <a:pt x="27" y="127"/>
                    <a:pt x="27" y="127"/>
                    <a:pt x="27" y="127"/>
                  </a:cubicBezTo>
                  <a:cubicBezTo>
                    <a:pt x="27" y="127"/>
                    <a:pt x="27" y="126"/>
                    <a:pt x="27" y="125"/>
                  </a:cubicBezTo>
                  <a:cubicBezTo>
                    <a:pt x="27" y="119"/>
                    <a:pt x="23" y="107"/>
                    <a:pt x="22" y="106"/>
                  </a:cubicBezTo>
                  <a:cubicBezTo>
                    <a:pt x="21" y="104"/>
                    <a:pt x="21" y="104"/>
                    <a:pt x="22" y="103"/>
                  </a:cubicBezTo>
                  <a:cubicBezTo>
                    <a:pt x="23" y="101"/>
                    <a:pt x="23" y="101"/>
                    <a:pt x="22" y="100"/>
                  </a:cubicBezTo>
                  <a:cubicBezTo>
                    <a:pt x="21" y="99"/>
                    <a:pt x="22" y="97"/>
                    <a:pt x="23" y="96"/>
                  </a:cubicBezTo>
                  <a:cubicBezTo>
                    <a:pt x="24" y="95"/>
                    <a:pt x="23" y="94"/>
                    <a:pt x="23" y="91"/>
                  </a:cubicBezTo>
                  <a:cubicBezTo>
                    <a:pt x="23" y="88"/>
                    <a:pt x="38" y="53"/>
                    <a:pt x="38" y="53"/>
                  </a:cubicBezTo>
                  <a:cubicBezTo>
                    <a:pt x="38" y="53"/>
                    <a:pt x="42" y="80"/>
                    <a:pt x="41" y="87"/>
                  </a:cubicBezTo>
                  <a:cubicBezTo>
                    <a:pt x="40" y="94"/>
                    <a:pt x="42" y="87"/>
                    <a:pt x="42" y="87"/>
                  </a:cubicBezTo>
                  <a:cubicBezTo>
                    <a:pt x="42" y="87"/>
                    <a:pt x="43" y="53"/>
                    <a:pt x="42" y="49"/>
                  </a:cubicBezTo>
                  <a:cubicBezTo>
                    <a:pt x="42" y="45"/>
                    <a:pt x="49" y="51"/>
                    <a:pt x="49" y="51"/>
                  </a:cubicBezTo>
                  <a:cubicBezTo>
                    <a:pt x="49" y="51"/>
                    <a:pt x="41" y="40"/>
                    <a:pt x="41" y="39"/>
                  </a:cubicBezTo>
                  <a:cubicBezTo>
                    <a:pt x="41" y="38"/>
                    <a:pt x="32" y="0"/>
                    <a:pt x="32" y="0"/>
                  </a:cubicBezTo>
                  <a:cubicBezTo>
                    <a:pt x="29" y="17"/>
                    <a:pt x="29" y="17"/>
                    <a:pt x="29" y="17"/>
                  </a:cubicBezTo>
                  <a:cubicBezTo>
                    <a:pt x="39" y="41"/>
                    <a:pt x="39" y="41"/>
                    <a:pt x="39" y="41"/>
                  </a:cubicBezTo>
                  <a:cubicBezTo>
                    <a:pt x="39" y="41"/>
                    <a:pt x="25" y="19"/>
                    <a:pt x="22" y="9"/>
                  </a:cubicBezTo>
                  <a:cubicBezTo>
                    <a:pt x="24" y="17"/>
                    <a:pt x="30" y="37"/>
                    <a:pt x="36" y="44"/>
                  </a:cubicBezTo>
                  <a:cubicBezTo>
                    <a:pt x="36" y="44"/>
                    <a:pt x="31" y="51"/>
                    <a:pt x="30" y="54"/>
                  </a:cubicBezTo>
                  <a:cubicBezTo>
                    <a:pt x="28" y="56"/>
                    <a:pt x="33" y="51"/>
                    <a:pt x="32" y="55"/>
                  </a:cubicBezTo>
                  <a:cubicBezTo>
                    <a:pt x="31" y="59"/>
                    <a:pt x="26" y="78"/>
                    <a:pt x="24" y="79"/>
                  </a:cubicBezTo>
                  <a:cubicBezTo>
                    <a:pt x="22" y="80"/>
                    <a:pt x="18" y="50"/>
                    <a:pt x="18" y="50"/>
                  </a:cubicBezTo>
                  <a:cubicBezTo>
                    <a:pt x="20" y="85"/>
                    <a:pt x="20" y="85"/>
                    <a:pt x="20" y="85"/>
                  </a:cubicBezTo>
                  <a:cubicBezTo>
                    <a:pt x="13" y="76"/>
                    <a:pt x="13" y="76"/>
                    <a:pt x="13" y="76"/>
                  </a:cubicBezTo>
                  <a:cubicBezTo>
                    <a:pt x="13" y="76"/>
                    <a:pt x="16" y="83"/>
                    <a:pt x="16" y="85"/>
                  </a:cubicBezTo>
                  <a:cubicBezTo>
                    <a:pt x="17" y="87"/>
                    <a:pt x="16" y="92"/>
                    <a:pt x="17" y="94"/>
                  </a:cubicBezTo>
                  <a:cubicBezTo>
                    <a:pt x="19" y="97"/>
                    <a:pt x="8" y="95"/>
                    <a:pt x="4" y="94"/>
                  </a:cubicBezTo>
                  <a:cubicBezTo>
                    <a:pt x="0" y="94"/>
                    <a:pt x="13" y="97"/>
                    <a:pt x="16" y="100"/>
                  </a:cubicBezTo>
                  <a:close/>
                </a:path>
              </a:pathLst>
            </a:custGeom>
            <a:solidFill>
              <a:srgbClr val="4043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675">
                <a:latin typeface="Calibri" panose="020F0502020204030204" pitchFamily="34" charset="0"/>
              </a:endParaRPr>
            </a:p>
          </p:txBody>
        </p:sp>
        <p:sp>
          <p:nvSpPr>
            <p:cNvPr id="121" name="Freeform 338"/>
            <p:cNvSpPr>
              <a:spLocks/>
            </p:cNvSpPr>
            <p:nvPr/>
          </p:nvSpPr>
          <p:spPr bwMode="auto">
            <a:xfrm>
              <a:off x="8438747" y="9575380"/>
              <a:ext cx="25155" cy="100618"/>
            </a:xfrm>
            <a:custGeom>
              <a:avLst/>
              <a:gdLst>
                <a:gd name="T0" fmla="*/ 0 w 1"/>
                <a:gd name="T1" fmla="*/ 4 h 4"/>
                <a:gd name="T2" fmla="*/ 1 w 1"/>
                <a:gd name="T3" fmla="*/ 0 h 4"/>
                <a:gd name="T4" fmla="*/ 0 w 1"/>
                <a:gd name="T5" fmla="*/ 4 h 4"/>
              </a:gdLst>
              <a:ahLst/>
              <a:cxnLst>
                <a:cxn ang="0">
                  <a:pos x="T0" y="T1"/>
                </a:cxn>
                <a:cxn ang="0">
                  <a:pos x="T2" y="T3"/>
                </a:cxn>
                <a:cxn ang="0">
                  <a:pos x="T4" y="T5"/>
                </a:cxn>
              </a:cxnLst>
              <a:rect l="0" t="0" r="r" b="b"/>
              <a:pathLst>
                <a:path w="1" h="4">
                  <a:moveTo>
                    <a:pt x="0" y="4"/>
                  </a:moveTo>
                  <a:cubicBezTo>
                    <a:pt x="1" y="2"/>
                    <a:pt x="1" y="0"/>
                    <a:pt x="1" y="0"/>
                  </a:cubicBezTo>
                  <a:cubicBezTo>
                    <a:pt x="1" y="1"/>
                    <a:pt x="1" y="2"/>
                    <a:pt x="0" y="4"/>
                  </a:cubicBezTo>
                  <a:close/>
                </a:path>
              </a:pathLst>
            </a:custGeom>
            <a:solidFill>
              <a:srgbClr val="7C6E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675">
                <a:latin typeface="Calibri" panose="020F0502020204030204" pitchFamily="34" charset="0"/>
              </a:endParaRPr>
            </a:p>
          </p:txBody>
        </p:sp>
        <p:sp>
          <p:nvSpPr>
            <p:cNvPr id="122" name="Freeform 339"/>
            <p:cNvSpPr>
              <a:spLocks/>
            </p:cNvSpPr>
            <p:nvPr/>
          </p:nvSpPr>
          <p:spPr bwMode="auto">
            <a:xfrm>
              <a:off x="6300610" y="8363771"/>
              <a:ext cx="3169474" cy="4238543"/>
            </a:xfrm>
            <a:custGeom>
              <a:avLst/>
              <a:gdLst>
                <a:gd name="T0" fmla="*/ 125 w 126"/>
                <a:gd name="T1" fmla="*/ 155 h 168"/>
                <a:gd name="T2" fmla="*/ 121 w 126"/>
                <a:gd name="T3" fmla="*/ 168 h 168"/>
                <a:gd name="T4" fmla="*/ 79 w 126"/>
                <a:gd name="T5" fmla="*/ 168 h 168"/>
                <a:gd name="T6" fmla="*/ 81 w 126"/>
                <a:gd name="T7" fmla="*/ 163 h 168"/>
                <a:gd name="T8" fmla="*/ 85 w 126"/>
                <a:gd name="T9" fmla="*/ 146 h 168"/>
                <a:gd name="T10" fmla="*/ 86 w 126"/>
                <a:gd name="T11" fmla="*/ 140 h 168"/>
                <a:gd name="T12" fmla="*/ 84 w 126"/>
                <a:gd name="T13" fmla="*/ 135 h 168"/>
                <a:gd name="T14" fmla="*/ 69 w 126"/>
                <a:gd name="T15" fmla="*/ 94 h 168"/>
                <a:gd name="T16" fmla="*/ 66 w 126"/>
                <a:gd name="T17" fmla="*/ 125 h 168"/>
                <a:gd name="T18" fmla="*/ 66 w 126"/>
                <a:gd name="T19" fmla="*/ 132 h 168"/>
                <a:gd name="T20" fmla="*/ 66 w 126"/>
                <a:gd name="T21" fmla="*/ 136 h 168"/>
                <a:gd name="T22" fmla="*/ 70 w 126"/>
                <a:gd name="T23" fmla="*/ 144 h 168"/>
                <a:gd name="T24" fmla="*/ 71 w 126"/>
                <a:gd name="T25" fmla="*/ 147 h 168"/>
                <a:gd name="T26" fmla="*/ 74 w 126"/>
                <a:gd name="T27" fmla="*/ 155 h 168"/>
                <a:gd name="T28" fmla="*/ 72 w 126"/>
                <a:gd name="T29" fmla="*/ 163 h 168"/>
                <a:gd name="T30" fmla="*/ 73 w 126"/>
                <a:gd name="T31" fmla="*/ 168 h 168"/>
                <a:gd name="T32" fmla="*/ 0 w 126"/>
                <a:gd name="T33" fmla="*/ 168 h 168"/>
                <a:gd name="T34" fmla="*/ 18 w 126"/>
                <a:gd name="T35" fmla="*/ 21 h 168"/>
                <a:gd name="T36" fmla="*/ 19 w 126"/>
                <a:gd name="T37" fmla="*/ 21 h 168"/>
                <a:gd name="T38" fmla="*/ 27 w 126"/>
                <a:gd name="T39" fmla="*/ 17 h 168"/>
                <a:gd name="T40" fmla="*/ 37 w 126"/>
                <a:gd name="T41" fmla="*/ 0 h 168"/>
                <a:gd name="T42" fmla="*/ 93 w 126"/>
                <a:gd name="T43" fmla="*/ 20 h 168"/>
                <a:gd name="T44" fmla="*/ 106 w 126"/>
                <a:gd name="T45" fmla="*/ 70 h 168"/>
                <a:gd name="T46" fmla="*/ 114 w 126"/>
                <a:gd name="T47" fmla="*/ 101 h 168"/>
                <a:gd name="T48" fmla="*/ 118 w 126"/>
                <a:gd name="T49" fmla="*/ 107 h 168"/>
                <a:gd name="T50" fmla="*/ 118 w 126"/>
                <a:gd name="T51" fmla="*/ 114 h 168"/>
                <a:gd name="T52" fmla="*/ 117 w 126"/>
                <a:gd name="T53" fmla="*/ 122 h 168"/>
                <a:gd name="T54" fmla="*/ 122 w 126"/>
                <a:gd name="T55" fmla="*/ 131 h 168"/>
                <a:gd name="T56" fmla="*/ 121 w 126"/>
                <a:gd name="T57" fmla="*/ 139 h 168"/>
                <a:gd name="T58" fmla="*/ 125 w 126"/>
                <a:gd name="T59" fmla="*/ 155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26" h="168">
                  <a:moveTo>
                    <a:pt x="125" y="155"/>
                  </a:moveTo>
                  <a:cubicBezTo>
                    <a:pt x="125" y="156"/>
                    <a:pt x="123" y="161"/>
                    <a:pt x="121" y="168"/>
                  </a:cubicBezTo>
                  <a:cubicBezTo>
                    <a:pt x="79" y="168"/>
                    <a:pt x="79" y="168"/>
                    <a:pt x="79" y="168"/>
                  </a:cubicBezTo>
                  <a:cubicBezTo>
                    <a:pt x="80" y="166"/>
                    <a:pt x="81" y="164"/>
                    <a:pt x="81" y="163"/>
                  </a:cubicBezTo>
                  <a:cubicBezTo>
                    <a:pt x="82" y="153"/>
                    <a:pt x="85" y="148"/>
                    <a:pt x="85" y="146"/>
                  </a:cubicBezTo>
                  <a:cubicBezTo>
                    <a:pt x="86" y="143"/>
                    <a:pt x="84" y="141"/>
                    <a:pt x="86" y="140"/>
                  </a:cubicBezTo>
                  <a:cubicBezTo>
                    <a:pt x="87" y="139"/>
                    <a:pt x="83" y="138"/>
                    <a:pt x="84" y="135"/>
                  </a:cubicBezTo>
                  <a:cubicBezTo>
                    <a:pt x="85" y="132"/>
                    <a:pt x="74" y="104"/>
                    <a:pt x="69" y="94"/>
                  </a:cubicBezTo>
                  <a:cubicBezTo>
                    <a:pt x="69" y="94"/>
                    <a:pt x="66" y="120"/>
                    <a:pt x="66" y="125"/>
                  </a:cubicBezTo>
                  <a:cubicBezTo>
                    <a:pt x="66" y="130"/>
                    <a:pt x="66" y="132"/>
                    <a:pt x="66" y="132"/>
                  </a:cubicBezTo>
                  <a:cubicBezTo>
                    <a:pt x="67" y="133"/>
                    <a:pt x="66" y="136"/>
                    <a:pt x="66" y="136"/>
                  </a:cubicBezTo>
                  <a:cubicBezTo>
                    <a:pt x="66" y="136"/>
                    <a:pt x="70" y="142"/>
                    <a:pt x="70" y="144"/>
                  </a:cubicBezTo>
                  <a:cubicBezTo>
                    <a:pt x="71" y="146"/>
                    <a:pt x="70" y="145"/>
                    <a:pt x="71" y="147"/>
                  </a:cubicBezTo>
                  <a:cubicBezTo>
                    <a:pt x="71" y="149"/>
                    <a:pt x="75" y="151"/>
                    <a:pt x="74" y="155"/>
                  </a:cubicBezTo>
                  <a:cubicBezTo>
                    <a:pt x="74" y="158"/>
                    <a:pt x="73" y="158"/>
                    <a:pt x="72" y="163"/>
                  </a:cubicBezTo>
                  <a:cubicBezTo>
                    <a:pt x="72" y="164"/>
                    <a:pt x="72" y="166"/>
                    <a:pt x="73" y="168"/>
                  </a:cubicBezTo>
                  <a:cubicBezTo>
                    <a:pt x="0" y="168"/>
                    <a:pt x="0" y="168"/>
                    <a:pt x="0" y="168"/>
                  </a:cubicBezTo>
                  <a:cubicBezTo>
                    <a:pt x="18" y="21"/>
                    <a:pt x="18" y="21"/>
                    <a:pt x="18" y="21"/>
                  </a:cubicBezTo>
                  <a:cubicBezTo>
                    <a:pt x="19" y="21"/>
                    <a:pt x="19" y="21"/>
                    <a:pt x="19" y="21"/>
                  </a:cubicBezTo>
                  <a:cubicBezTo>
                    <a:pt x="19" y="21"/>
                    <a:pt x="26" y="18"/>
                    <a:pt x="27" y="17"/>
                  </a:cubicBezTo>
                  <a:cubicBezTo>
                    <a:pt x="28" y="16"/>
                    <a:pt x="37" y="2"/>
                    <a:pt x="37" y="0"/>
                  </a:cubicBezTo>
                  <a:cubicBezTo>
                    <a:pt x="37" y="0"/>
                    <a:pt x="92" y="18"/>
                    <a:pt x="93" y="20"/>
                  </a:cubicBezTo>
                  <a:cubicBezTo>
                    <a:pt x="95" y="23"/>
                    <a:pt x="102" y="53"/>
                    <a:pt x="106" y="70"/>
                  </a:cubicBezTo>
                  <a:cubicBezTo>
                    <a:pt x="110" y="87"/>
                    <a:pt x="112" y="96"/>
                    <a:pt x="114" y="101"/>
                  </a:cubicBezTo>
                  <a:cubicBezTo>
                    <a:pt x="116" y="106"/>
                    <a:pt x="120" y="103"/>
                    <a:pt x="118" y="107"/>
                  </a:cubicBezTo>
                  <a:cubicBezTo>
                    <a:pt x="115" y="111"/>
                    <a:pt x="117" y="113"/>
                    <a:pt x="118" y="114"/>
                  </a:cubicBezTo>
                  <a:cubicBezTo>
                    <a:pt x="118" y="115"/>
                    <a:pt x="116" y="121"/>
                    <a:pt x="117" y="122"/>
                  </a:cubicBezTo>
                  <a:cubicBezTo>
                    <a:pt x="118" y="123"/>
                    <a:pt x="119" y="126"/>
                    <a:pt x="122" y="131"/>
                  </a:cubicBezTo>
                  <a:cubicBezTo>
                    <a:pt x="125" y="136"/>
                    <a:pt x="120" y="137"/>
                    <a:pt x="121" y="139"/>
                  </a:cubicBezTo>
                  <a:cubicBezTo>
                    <a:pt x="122" y="140"/>
                    <a:pt x="126" y="150"/>
                    <a:pt x="125" y="155"/>
                  </a:cubicBezTo>
                  <a:close/>
                </a:path>
              </a:pathLst>
            </a:custGeom>
            <a:solidFill>
              <a:srgbClr val="5252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675">
                <a:latin typeface="Calibri" panose="020F0502020204030204" pitchFamily="34" charset="0"/>
              </a:endParaRPr>
            </a:p>
          </p:txBody>
        </p:sp>
        <p:sp>
          <p:nvSpPr>
            <p:cNvPr id="123" name="Freeform 340"/>
            <p:cNvSpPr>
              <a:spLocks/>
            </p:cNvSpPr>
            <p:nvPr/>
          </p:nvSpPr>
          <p:spPr bwMode="auto">
            <a:xfrm>
              <a:off x="8438747" y="9550226"/>
              <a:ext cx="25155" cy="75464"/>
            </a:xfrm>
            <a:custGeom>
              <a:avLst/>
              <a:gdLst>
                <a:gd name="T0" fmla="*/ 0 w 1"/>
                <a:gd name="T1" fmla="*/ 3 h 3"/>
                <a:gd name="T2" fmla="*/ 1 w 1"/>
                <a:gd name="T3" fmla="*/ 0 h 3"/>
                <a:gd name="T4" fmla="*/ 0 w 1"/>
                <a:gd name="T5" fmla="*/ 3 h 3"/>
              </a:gdLst>
              <a:ahLst/>
              <a:cxnLst>
                <a:cxn ang="0">
                  <a:pos x="T0" y="T1"/>
                </a:cxn>
                <a:cxn ang="0">
                  <a:pos x="T2" y="T3"/>
                </a:cxn>
                <a:cxn ang="0">
                  <a:pos x="T4" y="T5"/>
                </a:cxn>
              </a:cxnLst>
              <a:rect l="0" t="0" r="r" b="b"/>
              <a:pathLst>
                <a:path w="1" h="3">
                  <a:moveTo>
                    <a:pt x="0" y="3"/>
                  </a:moveTo>
                  <a:cubicBezTo>
                    <a:pt x="1" y="1"/>
                    <a:pt x="1" y="0"/>
                    <a:pt x="1" y="0"/>
                  </a:cubicBezTo>
                  <a:cubicBezTo>
                    <a:pt x="1" y="1"/>
                    <a:pt x="1" y="2"/>
                    <a:pt x="0" y="3"/>
                  </a:cubicBezTo>
                  <a:close/>
                </a:path>
              </a:pathLst>
            </a:custGeom>
            <a:solidFill>
              <a:srgbClr val="7C6E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675">
                <a:latin typeface="Calibri" panose="020F0502020204030204" pitchFamily="34" charset="0"/>
              </a:endParaRPr>
            </a:p>
          </p:txBody>
        </p:sp>
        <p:sp>
          <p:nvSpPr>
            <p:cNvPr id="124" name="Freeform 341"/>
            <p:cNvSpPr>
              <a:spLocks/>
            </p:cNvSpPr>
            <p:nvPr/>
          </p:nvSpPr>
          <p:spPr bwMode="auto">
            <a:xfrm>
              <a:off x="7759574" y="9399299"/>
              <a:ext cx="1232573" cy="3203013"/>
            </a:xfrm>
            <a:custGeom>
              <a:avLst/>
              <a:gdLst>
                <a:gd name="T0" fmla="*/ 33 w 49"/>
                <a:gd name="T1" fmla="*/ 100 h 127"/>
                <a:gd name="T2" fmla="*/ 27 w 49"/>
                <a:gd name="T3" fmla="*/ 127 h 127"/>
                <a:gd name="T4" fmla="*/ 21 w 49"/>
                <a:gd name="T5" fmla="*/ 127 h 127"/>
                <a:gd name="T6" fmla="*/ 22 w 49"/>
                <a:gd name="T7" fmla="*/ 125 h 127"/>
                <a:gd name="T8" fmla="*/ 27 w 49"/>
                <a:gd name="T9" fmla="*/ 106 h 127"/>
                <a:gd name="T10" fmla="*/ 27 w 49"/>
                <a:gd name="T11" fmla="*/ 103 h 127"/>
                <a:gd name="T12" fmla="*/ 27 w 49"/>
                <a:gd name="T13" fmla="*/ 100 h 127"/>
                <a:gd name="T14" fmla="*/ 26 w 49"/>
                <a:gd name="T15" fmla="*/ 96 h 127"/>
                <a:gd name="T16" fmla="*/ 26 w 49"/>
                <a:gd name="T17" fmla="*/ 91 h 127"/>
                <a:gd name="T18" fmla="*/ 11 w 49"/>
                <a:gd name="T19" fmla="*/ 53 h 127"/>
                <a:gd name="T20" fmla="*/ 8 w 49"/>
                <a:gd name="T21" fmla="*/ 87 h 127"/>
                <a:gd name="T22" fmla="*/ 7 w 49"/>
                <a:gd name="T23" fmla="*/ 87 h 127"/>
                <a:gd name="T24" fmla="*/ 7 w 49"/>
                <a:gd name="T25" fmla="*/ 49 h 127"/>
                <a:gd name="T26" fmla="*/ 0 w 49"/>
                <a:gd name="T27" fmla="*/ 51 h 127"/>
                <a:gd name="T28" fmla="*/ 8 w 49"/>
                <a:gd name="T29" fmla="*/ 39 h 127"/>
                <a:gd name="T30" fmla="*/ 17 w 49"/>
                <a:gd name="T31" fmla="*/ 0 h 127"/>
                <a:gd name="T32" fmla="*/ 20 w 49"/>
                <a:gd name="T33" fmla="*/ 17 h 127"/>
                <a:gd name="T34" fmla="*/ 10 w 49"/>
                <a:gd name="T35" fmla="*/ 41 h 127"/>
                <a:gd name="T36" fmla="*/ 27 w 49"/>
                <a:gd name="T37" fmla="*/ 9 h 127"/>
                <a:gd name="T38" fmla="*/ 13 w 49"/>
                <a:gd name="T39" fmla="*/ 44 h 127"/>
                <a:gd name="T40" fmla="*/ 19 w 49"/>
                <a:gd name="T41" fmla="*/ 54 h 127"/>
                <a:gd name="T42" fmla="*/ 17 w 49"/>
                <a:gd name="T43" fmla="*/ 55 h 127"/>
                <a:gd name="T44" fmla="*/ 25 w 49"/>
                <a:gd name="T45" fmla="*/ 79 h 127"/>
                <a:gd name="T46" fmla="*/ 31 w 49"/>
                <a:gd name="T47" fmla="*/ 50 h 127"/>
                <a:gd name="T48" fmla="*/ 29 w 49"/>
                <a:gd name="T49" fmla="*/ 85 h 127"/>
                <a:gd name="T50" fmla="*/ 36 w 49"/>
                <a:gd name="T51" fmla="*/ 76 h 127"/>
                <a:gd name="T52" fmla="*/ 33 w 49"/>
                <a:gd name="T53" fmla="*/ 85 h 127"/>
                <a:gd name="T54" fmla="*/ 32 w 49"/>
                <a:gd name="T55" fmla="*/ 94 h 127"/>
                <a:gd name="T56" fmla="*/ 45 w 49"/>
                <a:gd name="T57" fmla="*/ 94 h 127"/>
                <a:gd name="T58" fmla="*/ 33 w 49"/>
                <a:gd name="T59" fmla="*/ 10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9" h="127">
                  <a:moveTo>
                    <a:pt x="33" y="100"/>
                  </a:moveTo>
                  <a:cubicBezTo>
                    <a:pt x="31" y="103"/>
                    <a:pt x="28" y="119"/>
                    <a:pt x="27" y="127"/>
                  </a:cubicBezTo>
                  <a:cubicBezTo>
                    <a:pt x="21" y="127"/>
                    <a:pt x="21" y="127"/>
                    <a:pt x="21" y="127"/>
                  </a:cubicBezTo>
                  <a:cubicBezTo>
                    <a:pt x="22" y="127"/>
                    <a:pt x="22" y="126"/>
                    <a:pt x="22" y="125"/>
                  </a:cubicBezTo>
                  <a:cubicBezTo>
                    <a:pt x="22" y="119"/>
                    <a:pt x="26" y="107"/>
                    <a:pt x="27" y="106"/>
                  </a:cubicBezTo>
                  <a:cubicBezTo>
                    <a:pt x="28" y="104"/>
                    <a:pt x="28" y="104"/>
                    <a:pt x="27" y="103"/>
                  </a:cubicBezTo>
                  <a:cubicBezTo>
                    <a:pt x="26" y="101"/>
                    <a:pt x="26" y="101"/>
                    <a:pt x="27" y="100"/>
                  </a:cubicBezTo>
                  <a:cubicBezTo>
                    <a:pt x="28" y="99"/>
                    <a:pt x="27" y="97"/>
                    <a:pt x="26" y="96"/>
                  </a:cubicBezTo>
                  <a:cubicBezTo>
                    <a:pt x="25" y="95"/>
                    <a:pt x="26" y="94"/>
                    <a:pt x="26" y="91"/>
                  </a:cubicBezTo>
                  <a:cubicBezTo>
                    <a:pt x="26" y="88"/>
                    <a:pt x="11" y="53"/>
                    <a:pt x="11" y="53"/>
                  </a:cubicBezTo>
                  <a:cubicBezTo>
                    <a:pt x="11" y="53"/>
                    <a:pt x="7" y="80"/>
                    <a:pt x="8" y="87"/>
                  </a:cubicBezTo>
                  <a:cubicBezTo>
                    <a:pt x="9" y="94"/>
                    <a:pt x="7" y="87"/>
                    <a:pt x="7" y="87"/>
                  </a:cubicBezTo>
                  <a:cubicBezTo>
                    <a:pt x="7" y="87"/>
                    <a:pt x="6" y="53"/>
                    <a:pt x="7" y="49"/>
                  </a:cubicBezTo>
                  <a:cubicBezTo>
                    <a:pt x="7" y="45"/>
                    <a:pt x="0" y="51"/>
                    <a:pt x="0" y="51"/>
                  </a:cubicBezTo>
                  <a:cubicBezTo>
                    <a:pt x="0" y="51"/>
                    <a:pt x="8" y="40"/>
                    <a:pt x="8" y="39"/>
                  </a:cubicBezTo>
                  <a:cubicBezTo>
                    <a:pt x="8" y="38"/>
                    <a:pt x="17" y="0"/>
                    <a:pt x="17" y="0"/>
                  </a:cubicBezTo>
                  <a:cubicBezTo>
                    <a:pt x="20" y="17"/>
                    <a:pt x="20" y="17"/>
                    <a:pt x="20" y="17"/>
                  </a:cubicBezTo>
                  <a:cubicBezTo>
                    <a:pt x="10" y="41"/>
                    <a:pt x="10" y="41"/>
                    <a:pt x="10" y="41"/>
                  </a:cubicBezTo>
                  <a:cubicBezTo>
                    <a:pt x="10" y="41"/>
                    <a:pt x="23" y="19"/>
                    <a:pt x="27" y="9"/>
                  </a:cubicBezTo>
                  <a:cubicBezTo>
                    <a:pt x="25" y="17"/>
                    <a:pt x="19" y="37"/>
                    <a:pt x="13" y="44"/>
                  </a:cubicBezTo>
                  <a:cubicBezTo>
                    <a:pt x="13" y="44"/>
                    <a:pt x="18" y="51"/>
                    <a:pt x="19" y="54"/>
                  </a:cubicBezTo>
                  <a:cubicBezTo>
                    <a:pt x="21" y="56"/>
                    <a:pt x="16" y="51"/>
                    <a:pt x="17" y="55"/>
                  </a:cubicBezTo>
                  <a:cubicBezTo>
                    <a:pt x="18" y="59"/>
                    <a:pt x="23" y="78"/>
                    <a:pt x="25" y="79"/>
                  </a:cubicBezTo>
                  <a:cubicBezTo>
                    <a:pt x="27" y="80"/>
                    <a:pt x="31" y="50"/>
                    <a:pt x="31" y="50"/>
                  </a:cubicBezTo>
                  <a:cubicBezTo>
                    <a:pt x="29" y="85"/>
                    <a:pt x="29" y="85"/>
                    <a:pt x="29" y="85"/>
                  </a:cubicBezTo>
                  <a:cubicBezTo>
                    <a:pt x="36" y="76"/>
                    <a:pt x="36" y="76"/>
                    <a:pt x="36" y="76"/>
                  </a:cubicBezTo>
                  <a:cubicBezTo>
                    <a:pt x="36" y="76"/>
                    <a:pt x="33" y="83"/>
                    <a:pt x="33" y="85"/>
                  </a:cubicBezTo>
                  <a:cubicBezTo>
                    <a:pt x="32" y="87"/>
                    <a:pt x="33" y="92"/>
                    <a:pt x="32" y="94"/>
                  </a:cubicBezTo>
                  <a:cubicBezTo>
                    <a:pt x="30" y="97"/>
                    <a:pt x="41" y="95"/>
                    <a:pt x="45" y="94"/>
                  </a:cubicBezTo>
                  <a:cubicBezTo>
                    <a:pt x="49" y="94"/>
                    <a:pt x="36" y="97"/>
                    <a:pt x="33" y="100"/>
                  </a:cubicBezTo>
                  <a:close/>
                </a:path>
              </a:pathLst>
            </a:custGeom>
            <a:solidFill>
              <a:srgbClr val="4043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675">
                <a:latin typeface="Calibri" panose="020F0502020204030204" pitchFamily="34" charset="0"/>
              </a:endParaRPr>
            </a:p>
          </p:txBody>
        </p:sp>
        <p:sp>
          <p:nvSpPr>
            <p:cNvPr id="125" name="Freeform 342"/>
            <p:cNvSpPr>
              <a:spLocks/>
            </p:cNvSpPr>
            <p:nvPr/>
          </p:nvSpPr>
          <p:spPr bwMode="auto">
            <a:xfrm>
              <a:off x="5189616" y="4531894"/>
              <a:ext cx="2620267" cy="3052086"/>
            </a:xfrm>
            <a:custGeom>
              <a:avLst/>
              <a:gdLst>
                <a:gd name="T0" fmla="*/ 0 w 104"/>
                <a:gd name="T1" fmla="*/ 53 h 121"/>
                <a:gd name="T2" fmla="*/ 52 w 104"/>
                <a:gd name="T3" fmla="*/ 0 h 121"/>
                <a:gd name="T4" fmla="*/ 104 w 104"/>
                <a:gd name="T5" fmla="*/ 53 h 121"/>
                <a:gd name="T6" fmla="*/ 87 w 104"/>
                <a:gd name="T7" fmla="*/ 91 h 121"/>
                <a:gd name="T8" fmla="*/ 88 w 104"/>
                <a:gd name="T9" fmla="*/ 91 h 121"/>
                <a:gd name="T10" fmla="*/ 77 w 104"/>
                <a:gd name="T11" fmla="*/ 121 h 121"/>
                <a:gd name="T12" fmla="*/ 28 w 104"/>
                <a:gd name="T13" fmla="*/ 121 h 121"/>
                <a:gd name="T14" fmla="*/ 17 w 104"/>
                <a:gd name="T15" fmla="*/ 92 h 121"/>
                <a:gd name="T16" fmla="*/ 0 w 104"/>
                <a:gd name="T17" fmla="*/ 53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4" h="121">
                  <a:moveTo>
                    <a:pt x="0" y="53"/>
                  </a:moveTo>
                  <a:cubicBezTo>
                    <a:pt x="0" y="24"/>
                    <a:pt x="23" y="0"/>
                    <a:pt x="52" y="0"/>
                  </a:cubicBezTo>
                  <a:cubicBezTo>
                    <a:pt x="81" y="0"/>
                    <a:pt x="104" y="24"/>
                    <a:pt x="104" y="53"/>
                  </a:cubicBezTo>
                  <a:cubicBezTo>
                    <a:pt x="104" y="68"/>
                    <a:pt x="98" y="82"/>
                    <a:pt x="87" y="91"/>
                  </a:cubicBezTo>
                  <a:cubicBezTo>
                    <a:pt x="88" y="91"/>
                    <a:pt x="88" y="91"/>
                    <a:pt x="88" y="91"/>
                  </a:cubicBezTo>
                  <a:cubicBezTo>
                    <a:pt x="81" y="99"/>
                    <a:pt x="77" y="110"/>
                    <a:pt x="77" y="121"/>
                  </a:cubicBezTo>
                  <a:cubicBezTo>
                    <a:pt x="28" y="121"/>
                    <a:pt x="28" y="121"/>
                    <a:pt x="28" y="121"/>
                  </a:cubicBezTo>
                  <a:cubicBezTo>
                    <a:pt x="28" y="110"/>
                    <a:pt x="24" y="100"/>
                    <a:pt x="17" y="92"/>
                  </a:cubicBezTo>
                  <a:cubicBezTo>
                    <a:pt x="6" y="82"/>
                    <a:pt x="0" y="68"/>
                    <a:pt x="0" y="53"/>
                  </a:cubicBezTo>
                  <a:close/>
                </a:path>
              </a:pathLst>
            </a:custGeom>
            <a:solidFill>
              <a:srgbClr val="FFCD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675">
                <a:latin typeface="Calibri" panose="020F0502020204030204" pitchFamily="34" charset="0"/>
              </a:endParaRPr>
            </a:p>
          </p:txBody>
        </p:sp>
        <p:sp>
          <p:nvSpPr>
            <p:cNvPr id="126" name="Freeform 343"/>
            <p:cNvSpPr>
              <a:spLocks noEditPoints="1"/>
            </p:cNvSpPr>
            <p:nvPr/>
          </p:nvSpPr>
          <p:spPr bwMode="auto">
            <a:xfrm>
              <a:off x="6124529" y="5768658"/>
              <a:ext cx="352164" cy="352164"/>
            </a:xfrm>
            <a:custGeom>
              <a:avLst/>
              <a:gdLst>
                <a:gd name="T0" fmla="*/ 0 w 14"/>
                <a:gd name="T1" fmla="*/ 7 h 14"/>
                <a:gd name="T2" fmla="*/ 7 w 14"/>
                <a:gd name="T3" fmla="*/ 0 h 14"/>
                <a:gd name="T4" fmla="*/ 14 w 14"/>
                <a:gd name="T5" fmla="*/ 7 h 14"/>
                <a:gd name="T6" fmla="*/ 7 w 14"/>
                <a:gd name="T7" fmla="*/ 14 h 14"/>
                <a:gd name="T8" fmla="*/ 0 w 14"/>
                <a:gd name="T9" fmla="*/ 7 h 14"/>
                <a:gd name="T10" fmla="*/ 1 w 14"/>
                <a:gd name="T11" fmla="*/ 7 h 14"/>
                <a:gd name="T12" fmla="*/ 7 w 14"/>
                <a:gd name="T13" fmla="*/ 13 h 14"/>
                <a:gd name="T14" fmla="*/ 12 w 14"/>
                <a:gd name="T15" fmla="*/ 7 h 14"/>
                <a:gd name="T16" fmla="*/ 7 w 14"/>
                <a:gd name="T17" fmla="*/ 1 h 14"/>
                <a:gd name="T18" fmla="*/ 1 w 14"/>
                <a:gd name="T19" fmla="*/ 7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 h="14">
                  <a:moveTo>
                    <a:pt x="0" y="7"/>
                  </a:moveTo>
                  <a:cubicBezTo>
                    <a:pt x="0" y="3"/>
                    <a:pt x="3" y="0"/>
                    <a:pt x="7" y="0"/>
                  </a:cubicBezTo>
                  <a:cubicBezTo>
                    <a:pt x="11" y="0"/>
                    <a:pt x="14" y="3"/>
                    <a:pt x="14" y="7"/>
                  </a:cubicBezTo>
                  <a:cubicBezTo>
                    <a:pt x="14" y="11"/>
                    <a:pt x="11" y="14"/>
                    <a:pt x="7" y="14"/>
                  </a:cubicBezTo>
                  <a:cubicBezTo>
                    <a:pt x="3" y="14"/>
                    <a:pt x="0" y="11"/>
                    <a:pt x="0" y="7"/>
                  </a:cubicBezTo>
                  <a:close/>
                  <a:moveTo>
                    <a:pt x="1" y="7"/>
                  </a:moveTo>
                  <a:cubicBezTo>
                    <a:pt x="1" y="10"/>
                    <a:pt x="4" y="13"/>
                    <a:pt x="7" y="13"/>
                  </a:cubicBezTo>
                  <a:cubicBezTo>
                    <a:pt x="10" y="13"/>
                    <a:pt x="12" y="10"/>
                    <a:pt x="12" y="7"/>
                  </a:cubicBezTo>
                  <a:cubicBezTo>
                    <a:pt x="12" y="4"/>
                    <a:pt x="10" y="1"/>
                    <a:pt x="7" y="1"/>
                  </a:cubicBezTo>
                  <a:cubicBezTo>
                    <a:pt x="4" y="1"/>
                    <a:pt x="1" y="4"/>
                    <a:pt x="1" y="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675">
                <a:latin typeface="Calibri" panose="020F0502020204030204" pitchFamily="34" charset="0"/>
              </a:endParaRPr>
            </a:p>
          </p:txBody>
        </p:sp>
        <p:sp>
          <p:nvSpPr>
            <p:cNvPr id="127" name="Freeform 344"/>
            <p:cNvSpPr>
              <a:spLocks noEditPoints="1"/>
            </p:cNvSpPr>
            <p:nvPr/>
          </p:nvSpPr>
          <p:spPr bwMode="auto">
            <a:xfrm>
              <a:off x="6577311" y="5768658"/>
              <a:ext cx="352164" cy="352164"/>
            </a:xfrm>
            <a:custGeom>
              <a:avLst/>
              <a:gdLst>
                <a:gd name="T0" fmla="*/ 0 w 14"/>
                <a:gd name="T1" fmla="*/ 7 h 14"/>
                <a:gd name="T2" fmla="*/ 7 w 14"/>
                <a:gd name="T3" fmla="*/ 0 h 14"/>
                <a:gd name="T4" fmla="*/ 14 w 14"/>
                <a:gd name="T5" fmla="*/ 7 h 14"/>
                <a:gd name="T6" fmla="*/ 7 w 14"/>
                <a:gd name="T7" fmla="*/ 14 h 14"/>
                <a:gd name="T8" fmla="*/ 0 w 14"/>
                <a:gd name="T9" fmla="*/ 7 h 14"/>
                <a:gd name="T10" fmla="*/ 1 w 14"/>
                <a:gd name="T11" fmla="*/ 7 h 14"/>
                <a:gd name="T12" fmla="*/ 7 w 14"/>
                <a:gd name="T13" fmla="*/ 13 h 14"/>
                <a:gd name="T14" fmla="*/ 13 w 14"/>
                <a:gd name="T15" fmla="*/ 7 h 14"/>
                <a:gd name="T16" fmla="*/ 7 w 14"/>
                <a:gd name="T17" fmla="*/ 1 h 14"/>
                <a:gd name="T18" fmla="*/ 1 w 14"/>
                <a:gd name="T19" fmla="*/ 7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 h="14">
                  <a:moveTo>
                    <a:pt x="0" y="7"/>
                  </a:moveTo>
                  <a:cubicBezTo>
                    <a:pt x="0" y="3"/>
                    <a:pt x="3" y="0"/>
                    <a:pt x="7" y="0"/>
                  </a:cubicBezTo>
                  <a:cubicBezTo>
                    <a:pt x="11" y="0"/>
                    <a:pt x="14" y="3"/>
                    <a:pt x="14" y="7"/>
                  </a:cubicBezTo>
                  <a:cubicBezTo>
                    <a:pt x="14" y="11"/>
                    <a:pt x="11" y="14"/>
                    <a:pt x="7" y="14"/>
                  </a:cubicBezTo>
                  <a:cubicBezTo>
                    <a:pt x="3" y="14"/>
                    <a:pt x="0" y="11"/>
                    <a:pt x="0" y="7"/>
                  </a:cubicBezTo>
                  <a:close/>
                  <a:moveTo>
                    <a:pt x="1" y="7"/>
                  </a:moveTo>
                  <a:cubicBezTo>
                    <a:pt x="1" y="10"/>
                    <a:pt x="4" y="13"/>
                    <a:pt x="7" y="13"/>
                  </a:cubicBezTo>
                  <a:cubicBezTo>
                    <a:pt x="10" y="13"/>
                    <a:pt x="13" y="10"/>
                    <a:pt x="13" y="7"/>
                  </a:cubicBezTo>
                  <a:cubicBezTo>
                    <a:pt x="13" y="4"/>
                    <a:pt x="10" y="1"/>
                    <a:pt x="7" y="1"/>
                  </a:cubicBezTo>
                  <a:cubicBezTo>
                    <a:pt x="4" y="1"/>
                    <a:pt x="1" y="4"/>
                    <a:pt x="1" y="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675">
                <a:latin typeface="Calibri" panose="020F0502020204030204" pitchFamily="34" charset="0"/>
              </a:endParaRPr>
            </a:p>
          </p:txBody>
        </p:sp>
        <p:sp>
          <p:nvSpPr>
            <p:cNvPr id="128" name="Freeform 345"/>
            <p:cNvSpPr>
              <a:spLocks noEditPoints="1"/>
            </p:cNvSpPr>
            <p:nvPr/>
          </p:nvSpPr>
          <p:spPr bwMode="auto">
            <a:xfrm>
              <a:off x="6350920" y="5768658"/>
              <a:ext cx="352164" cy="352164"/>
            </a:xfrm>
            <a:custGeom>
              <a:avLst/>
              <a:gdLst>
                <a:gd name="T0" fmla="*/ 0 w 14"/>
                <a:gd name="T1" fmla="*/ 7 h 14"/>
                <a:gd name="T2" fmla="*/ 7 w 14"/>
                <a:gd name="T3" fmla="*/ 0 h 14"/>
                <a:gd name="T4" fmla="*/ 14 w 14"/>
                <a:gd name="T5" fmla="*/ 7 h 14"/>
                <a:gd name="T6" fmla="*/ 7 w 14"/>
                <a:gd name="T7" fmla="*/ 14 h 14"/>
                <a:gd name="T8" fmla="*/ 0 w 14"/>
                <a:gd name="T9" fmla="*/ 7 h 14"/>
                <a:gd name="T10" fmla="*/ 1 w 14"/>
                <a:gd name="T11" fmla="*/ 7 h 14"/>
                <a:gd name="T12" fmla="*/ 7 w 14"/>
                <a:gd name="T13" fmla="*/ 13 h 14"/>
                <a:gd name="T14" fmla="*/ 12 w 14"/>
                <a:gd name="T15" fmla="*/ 7 h 14"/>
                <a:gd name="T16" fmla="*/ 7 w 14"/>
                <a:gd name="T17" fmla="*/ 1 h 14"/>
                <a:gd name="T18" fmla="*/ 1 w 14"/>
                <a:gd name="T19" fmla="*/ 7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 h="14">
                  <a:moveTo>
                    <a:pt x="0" y="7"/>
                  </a:moveTo>
                  <a:cubicBezTo>
                    <a:pt x="0" y="3"/>
                    <a:pt x="3" y="0"/>
                    <a:pt x="7" y="0"/>
                  </a:cubicBezTo>
                  <a:cubicBezTo>
                    <a:pt x="11" y="0"/>
                    <a:pt x="14" y="3"/>
                    <a:pt x="14" y="7"/>
                  </a:cubicBezTo>
                  <a:cubicBezTo>
                    <a:pt x="14" y="11"/>
                    <a:pt x="11" y="14"/>
                    <a:pt x="7" y="14"/>
                  </a:cubicBezTo>
                  <a:cubicBezTo>
                    <a:pt x="3" y="14"/>
                    <a:pt x="0" y="11"/>
                    <a:pt x="0" y="7"/>
                  </a:cubicBezTo>
                  <a:close/>
                  <a:moveTo>
                    <a:pt x="1" y="7"/>
                  </a:moveTo>
                  <a:cubicBezTo>
                    <a:pt x="1" y="10"/>
                    <a:pt x="4" y="13"/>
                    <a:pt x="7" y="13"/>
                  </a:cubicBezTo>
                  <a:cubicBezTo>
                    <a:pt x="10" y="13"/>
                    <a:pt x="12" y="10"/>
                    <a:pt x="12" y="7"/>
                  </a:cubicBezTo>
                  <a:cubicBezTo>
                    <a:pt x="12" y="4"/>
                    <a:pt x="10" y="1"/>
                    <a:pt x="7" y="1"/>
                  </a:cubicBezTo>
                  <a:cubicBezTo>
                    <a:pt x="4" y="1"/>
                    <a:pt x="1" y="4"/>
                    <a:pt x="1" y="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675">
                <a:latin typeface="Calibri" panose="020F0502020204030204" pitchFamily="34" charset="0"/>
              </a:endParaRPr>
            </a:p>
          </p:txBody>
        </p:sp>
        <p:sp>
          <p:nvSpPr>
            <p:cNvPr id="129" name="Freeform 346"/>
            <p:cNvSpPr>
              <a:spLocks/>
            </p:cNvSpPr>
            <p:nvPr/>
          </p:nvSpPr>
          <p:spPr bwMode="auto">
            <a:xfrm>
              <a:off x="5923292" y="5919586"/>
              <a:ext cx="226391" cy="1664394"/>
            </a:xfrm>
            <a:custGeom>
              <a:avLst/>
              <a:gdLst>
                <a:gd name="T0" fmla="*/ 12 w 54"/>
                <a:gd name="T1" fmla="*/ 12 h 397"/>
                <a:gd name="T2" fmla="*/ 54 w 54"/>
                <a:gd name="T3" fmla="*/ 397 h 397"/>
                <a:gd name="T4" fmla="*/ 42 w 54"/>
                <a:gd name="T5" fmla="*/ 397 h 397"/>
                <a:gd name="T6" fmla="*/ 0 w 54"/>
                <a:gd name="T7" fmla="*/ 6 h 397"/>
                <a:gd name="T8" fmla="*/ 0 w 54"/>
                <a:gd name="T9" fmla="*/ 0 h 397"/>
                <a:gd name="T10" fmla="*/ 48 w 54"/>
                <a:gd name="T11" fmla="*/ 0 h 397"/>
                <a:gd name="T12" fmla="*/ 48 w 54"/>
                <a:gd name="T13" fmla="*/ 12 h 397"/>
                <a:gd name="T14" fmla="*/ 12 w 54"/>
                <a:gd name="T15" fmla="*/ 12 h 39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397">
                  <a:moveTo>
                    <a:pt x="12" y="12"/>
                  </a:moveTo>
                  <a:lnTo>
                    <a:pt x="54" y="397"/>
                  </a:lnTo>
                  <a:lnTo>
                    <a:pt x="42" y="397"/>
                  </a:lnTo>
                  <a:lnTo>
                    <a:pt x="0" y="6"/>
                  </a:lnTo>
                  <a:lnTo>
                    <a:pt x="0" y="0"/>
                  </a:lnTo>
                  <a:lnTo>
                    <a:pt x="48" y="0"/>
                  </a:lnTo>
                  <a:lnTo>
                    <a:pt x="48" y="12"/>
                  </a:lnTo>
                  <a:lnTo>
                    <a:pt x="12" y="1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675">
                <a:latin typeface="Calibri" panose="020F0502020204030204" pitchFamily="34" charset="0"/>
              </a:endParaRPr>
            </a:p>
          </p:txBody>
        </p:sp>
        <p:sp>
          <p:nvSpPr>
            <p:cNvPr id="130" name="Freeform 347"/>
            <p:cNvSpPr>
              <a:spLocks/>
            </p:cNvSpPr>
            <p:nvPr/>
          </p:nvSpPr>
          <p:spPr bwMode="auto">
            <a:xfrm>
              <a:off x="6904320" y="5919586"/>
              <a:ext cx="226391" cy="1664394"/>
            </a:xfrm>
            <a:custGeom>
              <a:avLst/>
              <a:gdLst>
                <a:gd name="T0" fmla="*/ 0 w 54"/>
                <a:gd name="T1" fmla="*/ 397 h 397"/>
                <a:gd name="T2" fmla="*/ 42 w 54"/>
                <a:gd name="T3" fmla="*/ 12 h 397"/>
                <a:gd name="T4" fmla="*/ 0 w 54"/>
                <a:gd name="T5" fmla="*/ 12 h 397"/>
                <a:gd name="T6" fmla="*/ 0 w 54"/>
                <a:gd name="T7" fmla="*/ 0 h 397"/>
                <a:gd name="T8" fmla="*/ 54 w 54"/>
                <a:gd name="T9" fmla="*/ 0 h 397"/>
                <a:gd name="T10" fmla="*/ 6 w 54"/>
                <a:gd name="T11" fmla="*/ 397 h 397"/>
                <a:gd name="T12" fmla="*/ 0 w 54"/>
                <a:gd name="T13" fmla="*/ 397 h 397"/>
              </a:gdLst>
              <a:ahLst/>
              <a:cxnLst>
                <a:cxn ang="0">
                  <a:pos x="T0" y="T1"/>
                </a:cxn>
                <a:cxn ang="0">
                  <a:pos x="T2" y="T3"/>
                </a:cxn>
                <a:cxn ang="0">
                  <a:pos x="T4" y="T5"/>
                </a:cxn>
                <a:cxn ang="0">
                  <a:pos x="T6" y="T7"/>
                </a:cxn>
                <a:cxn ang="0">
                  <a:pos x="T8" y="T9"/>
                </a:cxn>
                <a:cxn ang="0">
                  <a:pos x="T10" y="T11"/>
                </a:cxn>
                <a:cxn ang="0">
                  <a:pos x="T12" y="T13"/>
                </a:cxn>
              </a:cxnLst>
              <a:rect l="0" t="0" r="r" b="b"/>
              <a:pathLst>
                <a:path w="54" h="397">
                  <a:moveTo>
                    <a:pt x="0" y="397"/>
                  </a:moveTo>
                  <a:lnTo>
                    <a:pt x="42" y="12"/>
                  </a:lnTo>
                  <a:lnTo>
                    <a:pt x="0" y="12"/>
                  </a:lnTo>
                  <a:lnTo>
                    <a:pt x="0" y="0"/>
                  </a:lnTo>
                  <a:lnTo>
                    <a:pt x="54" y="0"/>
                  </a:lnTo>
                  <a:lnTo>
                    <a:pt x="6" y="397"/>
                  </a:lnTo>
                  <a:lnTo>
                    <a:pt x="0" y="39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675">
                <a:latin typeface="Calibri" panose="020F0502020204030204" pitchFamily="34" charset="0"/>
              </a:endParaRPr>
            </a:p>
          </p:txBody>
        </p:sp>
        <p:pic>
          <p:nvPicPr>
            <p:cNvPr id="131" name="Picture 348"/>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948447" y="8162534"/>
              <a:ext cx="1182264" cy="658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2" name="Picture 349"/>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923292" y="7684598"/>
              <a:ext cx="1207418" cy="7294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3" name="Picture 350"/>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822674" y="7508516"/>
              <a:ext cx="1383500" cy="3521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4" name="Picture 351"/>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5898138" y="7835525"/>
              <a:ext cx="1282882" cy="125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5" name="Picture 352"/>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5898138" y="7986453"/>
              <a:ext cx="1282882" cy="1509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6" name="Picture 353"/>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5898138" y="8137380"/>
              <a:ext cx="1282882" cy="125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7" name="Picture 354"/>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5898138" y="8288307"/>
              <a:ext cx="1282882" cy="1509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1" name="Freeform 355"/>
            <p:cNvSpPr>
              <a:spLocks/>
            </p:cNvSpPr>
            <p:nvPr/>
          </p:nvSpPr>
          <p:spPr bwMode="auto">
            <a:xfrm>
              <a:off x="6225147" y="8569198"/>
              <a:ext cx="603709" cy="251546"/>
            </a:xfrm>
            <a:custGeom>
              <a:avLst/>
              <a:gdLst>
                <a:gd name="T0" fmla="*/ 24 w 24"/>
                <a:gd name="T1" fmla="*/ 1 h 10"/>
                <a:gd name="T2" fmla="*/ 0 w 24"/>
                <a:gd name="T3" fmla="*/ 0 h 10"/>
                <a:gd name="T4" fmla="*/ 12 w 24"/>
                <a:gd name="T5" fmla="*/ 10 h 10"/>
                <a:gd name="T6" fmla="*/ 24 w 24"/>
                <a:gd name="T7" fmla="*/ 1 h 10"/>
              </a:gdLst>
              <a:ahLst/>
              <a:cxnLst>
                <a:cxn ang="0">
                  <a:pos x="T0" y="T1"/>
                </a:cxn>
                <a:cxn ang="0">
                  <a:pos x="T2" y="T3"/>
                </a:cxn>
                <a:cxn ang="0">
                  <a:pos x="T4" y="T5"/>
                </a:cxn>
                <a:cxn ang="0">
                  <a:pos x="T6" y="T7"/>
                </a:cxn>
              </a:cxnLst>
              <a:rect l="0" t="0" r="r" b="b"/>
              <a:pathLst>
                <a:path w="24" h="10">
                  <a:moveTo>
                    <a:pt x="24" y="1"/>
                  </a:moveTo>
                  <a:cubicBezTo>
                    <a:pt x="24" y="0"/>
                    <a:pt x="11" y="3"/>
                    <a:pt x="0" y="0"/>
                  </a:cubicBezTo>
                  <a:cubicBezTo>
                    <a:pt x="0" y="0"/>
                    <a:pt x="9" y="10"/>
                    <a:pt x="12" y="10"/>
                  </a:cubicBezTo>
                  <a:cubicBezTo>
                    <a:pt x="15" y="10"/>
                    <a:pt x="22" y="3"/>
                    <a:pt x="24" y="1"/>
                  </a:cubicBezTo>
                  <a:close/>
                </a:path>
              </a:pathLst>
            </a:custGeom>
            <a:solidFill>
              <a:srgbClr val="1D1C1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675">
                <a:latin typeface="Calibri" panose="020F0502020204030204" pitchFamily="34" charset="0"/>
              </a:endParaRPr>
            </a:p>
          </p:txBody>
        </p:sp>
        <p:sp>
          <p:nvSpPr>
            <p:cNvPr id="144" name="Freeform 356"/>
            <p:cNvSpPr>
              <a:spLocks/>
            </p:cNvSpPr>
            <p:nvPr/>
          </p:nvSpPr>
          <p:spPr bwMode="auto">
            <a:xfrm>
              <a:off x="6501847" y="8263153"/>
              <a:ext cx="704327" cy="3077240"/>
            </a:xfrm>
            <a:custGeom>
              <a:avLst/>
              <a:gdLst>
                <a:gd name="T0" fmla="*/ 6 w 28"/>
                <a:gd name="T1" fmla="*/ 122 h 122"/>
                <a:gd name="T2" fmla="*/ 13 w 28"/>
                <a:gd name="T3" fmla="*/ 122 h 122"/>
                <a:gd name="T4" fmla="*/ 22 w 28"/>
                <a:gd name="T5" fmla="*/ 40 h 122"/>
                <a:gd name="T6" fmla="*/ 28 w 28"/>
                <a:gd name="T7" fmla="*/ 15 h 122"/>
                <a:gd name="T8" fmla="*/ 28 w 28"/>
                <a:gd name="T9" fmla="*/ 0 h 122"/>
                <a:gd name="T10" fmla="*/ 0 w 28"/>
                <a:gd name="T11" fmla="*/ 20 h 122"/>
                <a:gd name="T12" fmla="*/ 3 w 28"/>
                <a:gd name="T13" fmla="*/ 117 h 122"/>
                <a:gd name="T14" fmla="*/ 6 w 28"/>
                <a:gd name="T15" fmla="*/ 122 h 1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 h="122">
                  <a:moveTo>
                    <a:pt x="6" y="122"/>
                  </a:moveTo>
                  <a:cubicBezTo>
                    <a:pt x="13" y="122"/>
                    <a:pt x="13" y="122"/>
                    <a:pt x="13" y="122"/>
                  </a:cubicBezTo>
                  <a:cubicBezTo>
                    <a:pt x="22" y="40"/>
                    <a:pt x="22" y="40"/>
                    <a:pt x="22" y="40"/>
                  </a:cubicBezTo>
                  <a:cubicBezTo>
                    <a:pt x="28" y="15"/>
                    <a:pt x="28" y="15"/>
                    <a:pt x="28" y="15"/>
                  </a:cubicBezTo>
                  <a:cubicBezTo>
                    <a:pt x="27" y="18"/>
                    <a:pt x="28" y="0"/>
                    <a:pt x="28" y="0"/>
                  </a:cubicBezTo>
                  <a:cubicBezTo>
                    <a:pt x="27" y="0"/>
                    <a:pt x="1" y="19"/>
                    <a:pt x="0" y="20"/>
                  </a:cubicBezTo>
                  <a:cubicBezTo>
                    <a:pt x="1" y="20"/>
                    <a:pt x="2" y="107"/>
                    <a:pt x="3" y="117"/>
                  </a:cubicBezTo>
                  <a:lnTo>
                    <a:pt x="6" y="12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675">
                <a:latin typeface="Calibri" panose="020F0502020204030204" pitchFamily="34" charset="0"/>
              </a:endParaRPr>
            </a:p>
          </p:txBody>
        </p:sp>
        <p:sp>
          <p:nvSpPr>
            <p:cNvPr id="158" name="Freeform 357"/>
            <p:cNvSpPr>
              <a:spLocks/>
            </p:cNvSpPr>
            <p:nvPr/>
          </p:nvSpPr>
          <p:spPr bwMode="auto">
            <a:xfrm>
              <a:off x="5923292" y="8263153"/>
              <a:ext cx="679173" cy="3077240"/>
            </a:xfrm>
            <a:custGeom>
              <a:avLst/>
              <a:gdLst>
                <a:gd name="T0" fmla="*/ 20 w 27"/>
                <a:gd name="T1" fmla="*/ 122 h 122"/>
                <a:gd name="T2" fmla="*/ 27 w 27"/>
                <a:gd name="T3" fmla="*/ 122 h 122"/>
                <a:gd name="T4" fmla="*/ 26 w 27"/>
                <a:gd name="T5" fmla="*/ 18 h 122"/>
                <a:gd name="T6" fmla="*/ 0 w 27"/>
                <a:gd name="T7" fmla="*/ 0 h 122"/>
                <a:gd name="T8" fmla="*/ 0 w 27"/>
                <a:gd name="T9" fmla="*/ 15 h 122"/>
                <a:gd name="T10" fmla="*/ 6 w 27"/>
                <a:gd name="T11" fmla="*/ 40 h 122"/>
                <a:gd name="T12" fmla="*/ 20 w 27"/>
                <a:gd name="T13" fmla="*/ 122 h 122"/>
              </a:gdLst>
              <a:ahLst/>
              <a:cxnLst>
                <a:cxn ang="0">
                  <a:pos x="T0" y="T1"/>
                </a:cxn>
                <a:cxn ang="0">
                  <a:pos x="T2" y="T3"/>
                </a:cxn>
                <a:cxn ang="0">
                  <a:pos x="T4" y="T5"/>
                </a:cxn>
                <a:cxn ang="0">
                  <a:pos x="T6" y="T7"/>
                </a:cxn>
                <a:cxn ang="0">
                  <a:pos x="T8" y="T9"/>
                </a:cxn>
                <a:cxn ang="0">
                  <a:pos x="T10" y="T11"/>
                </a:cxn>
                <a:cxn ang="0">
                  <a:pos x="T12" y="T13"/>
                </a:cxn>
              </a:cxnLst>
              <a:rect l="0" t="0" r="r" b="b"/>
              <a:pathLst>
                <a:path w="27" h="122">
                  <a:moveTo>
                    <a:pt x="20" y="122"/>
                  </a:moveTo>
                  <a:cubicBezTo>
                    <a:pt x="27" y="122"/>
                    <a:pt x="27" y="122"/>
                    <a:pt x="27" y="122"/>
                  </a:cubicBezTo>
                  <a:cubicBezTo>
                    <a:pt x="27" y="95"/>
                    <a:pt x="25" y="19"/>
                    <a:pt x="26" y="18"/>
                  </a:cubicBezTo>
                  <a:cubicBezTo>
                    <a:pt x="25" y="18"/>
                    <a:pt x="1" y="1"/>
                    <a:pt x="0" y="0"/>
                  </a:cubicBezTo>
                  <a:cubicBezTo>
                    <a:pt x="0" y="0"/>
                    <a:pt x="1" y="18"/>
                    <a:pt x="0" y="15"/>
                  </a:cubicBezTo>
                  <a:cubicBezTo>
                    <a:pt x="6" y="40"/>
                    <a:pt x="6" y="40"/>
                    <a:pt x="6" y="40"/>
                  </a:cubicBezTo>
                  <a:lnTo>
                    <a:pt x="20" y="12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675">
                <a:latin typeface="Calibri" panose="020F0502020204030204" pitchFamily="34" charset="0"/>
              </a:endParaRPr>
            </a:p>
          </p:txBody>
        </p:sp>
        <p:sp>
          <p:nvSpPr>
            <p:cNvPr id="159" name="Freeform 358"/>
            <p:cNvSpPr>
              <a:spLocks/>
            </p:cNvSpPr>
            <p:nvPr/>
          </p:nvSpPr>
          <p:spPr bwMode="auto">
            <a:xfrm>
              <a:off x="6350920" y="8720126"/>
              <a:ext cx="427627" cy="830100"/>
            </a:xfrm>
            <a:custGeom>
              <a:avLst/>
              <a:gdLst>
                <a:gd name="T0" fmla="*/ 48 w 102"/>
                <a:gd name="T1" fmla="*/ 0 h 198"/>
                <a:gd name="T2" fmla="*/ 0 w 102"/>
                <a:gd name="T3" fmla="*/ 96 h 198"/>
                <a:gd name="T4" fmla="*/ 54 w 102"/>
                <a:gd name="T5" fmla="*/ 198 h 198"/>
                <a:gd name="T6" fmla="*/ 102 w 102"/>
                <a:gd name="T7" fmla="*/ 96 h 198"/>
                <a:gd name="T8" fmla="*/ 60 w 102"/>
                <a:gd name="T9" fmla="*/ 0 h 198"/>
                <a:gd name="T10" fmla="*/ 48 w 102"/>
                <a:gd name="T11" fmla="*/ 0 h 198"/>
              </a:gdLst>
              <a:ahLst/>
              <a:cxnLst>
                <a:cxn ang="0">
                  <a:pos x="T0" y="T1"/>
                </a:cxn>
                <a:cxn ang="0">
                  <a:pos x="T2" y="T3"/>
                </a:cxn>
                <a:cxn ang="0">
                  <a:pos x="T4" y="T5"/>
                </a:cxn>
                <a:cxn ang="0">
                  <a:pos x="T6" y="T7"/>
                </a:cxn>
                <a:cxn ang="0">
                  <a:pos x="T8" y="T9"/>
                </a:cxn>
                <a:cxn ang="0">
                  <a:pos x="T10" y="T11"/>
                </a:cxn>
              </a:cxnLst>
              <a:rect l="0" t="0" r="r" b="b"/>
              <a:pathLst>
                <a:path w="102" h="198">
                  <a:moveTo>
                    <a:pt x="48" y="0"/>
                  </a:moveTo>
                  <a:lnTo>
                    <a:pt x="0" y="96"/>
                  </a:lnTo>
                  <a:lnTo>
                    <a:pt x="54" y="198"/>
                  </a:lnTo>
                  <a:lnTo>
                    <a:pt x="102" y="96"/>
                  </a:lnTo>
                  <a:lnTo>
                    <a:pt x="60" y="0"/>
                  </a:lnTo>
                  <a:lnTo>
                    <a:pt x="48" y="0"/>
                  </a:lnTo>
                  <a:close/>
                </a:path>
              </a:pathLst>
            </a:custGeom>
            <a:solidFill>
              <a:srgbClr val="FFCD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675">
                <a:latin typeface="Calibri" panose="020F0502020204030204" pitchFamily="34" charset="0"/>
              </a:endParaRPr>
            </a:p>
          </p:txBody>
        </p:sp>
        <p:sp>
          <p:nvSpPr>
            <p:cNvPr id="160" name="Freeform 359"/>
            <p:cNvSpPr>
              <a:spLocks/>
            </p:cNvSpPr>
            <p:nvPr/>
          </p:nvSpPr>
          <p:spPr bwMode="auto">
            <a:xfrm>
              <a:off x="5923292" y="8263153"/>
              <a:ext cx="628864" cy="985221"/>
            </a:xfrm>
            <a:custGeom>
              <a:avLst/>
              <a:gdLst>
                <a:gd name="T0" fmla="*/ 0 w 150"/>
                <a:gd name="T1" fmla="*/ 0 h 235"/>
                <a:gd name="T2" fmla="*/ 84 w 150"/>
                <a:gd name="T3" fmla="*/ 235 h 235"/>
                <a:gd name="T4" fmla="*/ 150 w 150"/>
                <a:gd name="T5" fmla="*/ 109 h 235"/>
                <a:gd name="T6" fmla="*/ 0 w 150"/>
                <a:gd name="T7" fmla="*/ 0 h 235"/>
              </a:gdLst>
              <a:ahLst/>
              <a:cxnLst>
                <a:cxn ang="0">
                  <a:pos x="T0" y="T1"/>
                </a:cxn>
                <a:cxn ang="0">
                  <a:pos x="T2" y="T3"/>
                </a:cxn>
                <a:cxn ang="0">
                  <a:pos x="T4" y="T5"/>
                </a:cxn>
                <a:cxn ang="0">
                  <a:pos x="T6" y="T7"/>
                </a:cxn>
              </a:cxnLst>
              <a:rect l="0" t="0" r="r" b="b"/>
              <a:pathLst>
                <a:path w="150" h="235">
                  <a:moveTo>
                    <a:pt x="0" y="0"/>
                  </a:moveTo>
                  <a:lnTo>
                    <a:pt x="84" y="235"/>
                  </a:lnTo>
                  <a:lnTo>
                    <a:pt x="150" y="109"/>
                  </a:lnTo>
                  <a:lnTo>
                    <a:pt x="0" y="0"/>
                  </a:lnTo>
                  <a:close/>
                </a:path>
              </a:pathLst>
            </a:custGeom>
            <a:solidFill>
              <a:srgbClr val="E8E8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675">
                <a:latin typeface="Calibri" panose="020F0502020204030204" pitchFamily="34" charset="0"/>
              </a:endParaRPr>
            </a:p>
          </p:txBody>
        </p:sp>
        <p:sp>
          <p:nvSpPr>
            <p:cNvPr id="161" name="Freeform 360"/>
            <p:cNvSpPr>
              <a:spLocks/>
            </p:cNvSpPr>
            <p:nvPr/>
          </p:nvSpPr>
          <p:spPr bwMode="auto">
            <a:xfrm>
              <a:off x="6577311" y="8263153"/>
              <a:ext cx="603709" cy="985221"/>
            </a:xfrm>
            <a:custGeom>
              <a:avLst/>
              <a:gdLst>
                <a:gd name="T0" fmla="*/ 144 w 144"/>
                <a:gd name="T1" fmla="*/ 0 h 235"/>
                <a:gd name="T2" fmla="*/ 66 w 144"/>
                <a:gd name="T3" fmla="*/ 235 h 235"/>
                <a:gd name="T4" fmla="*/ 0 w 144"/>
                <a:gd name="T5" fmla="*/ 109 h 235"/>
                <a:gd name="T6" fmla="*/ 144 w 144"/>
                <a:gd name="T7" fmla="*/ 0 h 235"/>
              </a:gdLst>
              <a:ahLst/>
              <a:cxnLst>
                <a:cxn ang="0">
                  <a:pos x="T0" y="T1"/>
                </a:cxn>
                <a:cxn ang="0">
                  <a:pos x="T2" y="T3"/>
                </a:cxn>
                <a:cxn ang="0">
                  <a:pos x="T4" y="T5"/>
                </a:cxn>
                <a:cxn ang="0">
                  <a:pos x="T6" y="T7"/>
                </a:cxn>
              </a:cxnLst>
              <a:rect l="0" t="0" r="r" b="b"/>
              <a:pathLst>
                <a:path w="144" h="235">
                  <a:moveTo>
                    <a:pt x="144" y="0"/>
                  </a:moveTo>
                  <a:lnTo>
                    <a:pt x="66" y="235"/>
                  </a:lnTo>
                  <a:lnTo>
                    <a:pt x="0" y="109"/>
                  </a:lnTo>
                  <a:lnTo>
                    <a:pt x="144" y="0"/>
                  </a:lnTo>
                  <a:close/>
                </a:path>
              </a:pathLst>
            </a:custGeom>
            <a:solidFill>
              <a:srgbClr val="E8E8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675">
                <a:latin typeface="Calibri" panose="020F0502020204030204" pitchFamily="34" charset="0"/>
              </a:endParaRPr>
            </a:p>
          </p:txBody>
        </p:sp>
        <p:sp>
          <p:nvSpPr>
            <p:cNvPr id="162" name="Freeform 361"/>
            <p:cNvSpPr>
              <a:spLocks/>
            </p:cNvSpPr>
            <p:nvPr/>
          </p:nvSpPr>
          <p:spPr bwMode="auto">
            <a:xfrm>
              <a:off x="5516626" y="8263153"/>
              <a:ext cx="1060685" cy="3810916"/>
            </a:xfrm>
            <a:custGeom>
              <a:avLst/>
              <a:gdLst>
                <a:gd name="T0" fmla="*/ 12 w 253"/>
                <a:gd name="T1" fmla="*/ 301 h 909"/>
                <a:gd name="T2" fmla="*/ 253 w 253"/>
                <a:gd name="T3" fmla="*/ 909 h 909"/>
                <a:gd name="T4" fmla="*/ 217 w 253"/>
                <a:gd name="T5" fmla="*/ 734 h 909"/>
                <a:gd name="T6" fmla="*/ 97 w 253"/>
                <a:gd name="T7" fmla="*/ 0 h 909"/>
                <a:gd name="T8" fmla="*/ 79 w 253"/>
                <a:gd name="T9" fmla="*/ 12 h 909"/>
                <a:gd name="T10" fmla="*/ 49 w 253"/>
                <a:gd name="T11" fmla="*/ 30 h 909"/>
                <a:gd name="T12" fmla="*/ 0 w 253"/>
                <a:gd name="T13" fmla="*/ 199 h 909"/>
                <a:gd name="T14" fmla="*/ 85 w 253"/>
                <a:gd name="T15" fmla="*/ 265 h 909"/>
                <a:gd name="T16" fmla="*/ 12 w 253"/>
                <a:gd name="T17" fmla="*/ 301 h 9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3" h="909">
                  <a:moveTo>
                    <a:pt x="12" y="301"/>
                  </a:moveTo>
                  <a:lnTo>
                    <a:pt x="253" y="909"/>
                  </a:lnTo>
                  <a:lnTo>
                    <a:pt x="217" y="734"/>
                  </a:lnTo>
                  <a:lnTo>
                    <a:pt x="97" y="0"/>
                  </a:lnTo>
                  <a:lnTo>
                    <a:pt x="79" y="12"/>
                  </a:lnTo>
                  <a:lnTo>
                    <a:pt x="49" y="30"/>
                  </a:lnTo>
                  <a:lnTo>
                    <a:pt x="0" y="199"/>
                  </a:lnTo>
                  <a:lnTo>
                    <a:pt x="85" y="265"/>
                  </a:lnTo>
                  <a:lnTo>
                    <a:pt x="12" y="301"/>
                  </a:lnTo>
                  <a:close/>
                </a:path>
              </a:pathLst>
            </a:custGeom>
            <a:solidFill>
              <a:srgbClr val="4445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675">
                <a:latin typeface="Calibri" panose="020F0502020204030204" pitchFamily="34" charset="0"/>
              </a:endParaRPr>
            </a:p>
          </p:txBody>
        </p:sp>
        <p:sp>
          <p:nvSpPr>
            <p:cNvPr id="163" name="Freeform 362"/>
            <p:cNvSpPr>
              <a:spLocks/>
            </p:cNvSpPr>
            <p:nvPr/>
          </p:nvSpPr>
          <p:spPr bwMode="auto">
            <a:xfrm>
              <a:off x="6552156" y="8263153"/>
              <a:ext cx="1056491" cy="3785761"/>
            </a:xfrm>
            <a:custGeom>
              <a:avLst/>
              <a:gdLst>
                <a:gd name="T0" fmla="*/ 240 w 252"/>
                <a:gd name="T1" fmla="*/ 301 h 903"/>
                <a:gd name="T2" fmla="*/ 168 w 252"/>
                <a:gd name="T3" fmla="*/ 265 h 903"/>
                <a:gd name="T4" fmla="*/ 252 w 252"/>
                <a:gd name="T5" fmla="*/ 199 h 903"/>
                <a:gd name="T6" fmla="*/ 204 w 252"/>
                <a:gd name="T7" fmla="*/ 30 h 903"/>
                <a:gd name="T8" fmla="*/ 168 w 252"/>
                <a:gd name="T9" fmla="*/ 6 h 903"/>
                <a:gd name="T10" fmla="*/ 150 w 252"/>
                <a:gd name="T11" fmla="*/ 0 h 903"/>
                <a:gd name="T12" fmla="*/ 0 w 252"/>
                <a:gd name="T13" fmla="*/ 903 h 903"/>
                <a:gd name="T14" fmla="*/ 240 w 252"/>
                <a:gd name="T15" fmla="*/ 301 h 90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2" h="903">
                  <a:moveTo>
                    <a:pt x="240" y="301"/>
                  </a:moveTo>
                  <a:lnTo>
                    <a:pt x="168" y="265"/>
                  </a:lnTo>
                  <a:lnTo>
                    <a:pt x="252" y="199"/>
                  </a:lnTo>
                  <a:lnTo>
                    <a:pt x="204" y="30"/>
                  </a:lnTo>
                  <a:lnTo>
                    <a:pt x="168" y="6"/>
                  </a:lnTo>
                  <a:lnTo>
                    <a:pt x="150" y="0"/>
                  </a:lnTo>
                  <a:lnTo>
                    <a:pt x="0" y="903"/>
                  </a:lnTo>
                  <a:lnTo>
                    <a:pt x="240" y="301"/>
                  </a:lnTo>
                  <a:close/>
                </a:path>
              </a:pathLst>
            </a:custGeom>
            <a:solidFill>
              <a:srgbClr val="4445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675">
                <a:latin typeface="Calibri" panose="020F0502020204030204" pitchFamily="34" charset="0"/>
              </a:endParaRPr>
            </a:p>
          </p:txBody>
        </p:sp>
        <p:sp>
          <p:nvSpPr>
            <p:cNvPr id="164" name="Freeform 363"/>
            <p:cNvSpPr>
              <a:spLocks/>
            </p:cNvSpPr>
            <p:nvPr/>
          </p:nvSpPr>
          <p:spPr bwMode="auto">
            <a:xfrm>
              <a:off x="6275456" y="9248371"/>
              <a:ext cx="553400" cy="3152704"/>
            </a:xfrm>
            <a:custGeom>
              <a:avLst/>
              <a:gdLst>
                <a:gd name="T0" fmla="*/ 72 w 132"/>
                <a:gd name="T1" fmla="*/ 752 h 752"/>
                <a:gd name="T2" fmla="*/ 132 w 132"/>
                <a:gd name="T3" fmla="*/ 674 h 752"/>
                <a:gd name="T4" fmla="*/ 84 w 132"/>
                <a:gd name="T5" fmla="*/ 114 h 752"/>
                <a:gd name="T6" fmla="*/ 72 w 132"/>
                <a:gd name="T7" fmla="*/ 0 h 752"/>
                <a:gd name="T8" fmla="*/ 60 w 132"/>
                <a:gd name="T9" fmla="*/ 114 h 752"/>
                <a:gd name="T10" fmla="*/ 0 w 132"/>
                <a:gd name="T11" fmla="*/ 674 h 752"/>
                <a:gd name="T12" fmla="*/ 72 w 132"/>
                <a:gd name="T13" fmla="*/ 752 h 752"/>
              </a:gdLst>
              <a:ahLst/>
              <a:cxnLst>
                <a:cxn ang="0">
                  <a:pos x="T0" y="T1"/>
                </a:cxn>
                <a:cxn ang="0">
                  <a:pos x="T2" y="T3"/>
                </a:cxn>
                <a:cxn ang="0">
                  <a:pos x="T4" y="T5"/>
                </a:cxn>
                <a:cxn ang="0">
                  <a:pos x="T6" y="T7"/>
                </a:cxn>
                <a:cxn ang="0">
                  <a:pos x="T8" y="T9"/>
                </a:cxn>
                <a:cxn ang="0">
                  <a:pos x="T10" y="T11"/>
                </a:cxn>
                <a:cxn ang="0">
                  <a:pos x="T12" y="T13"/>
                </a:cxn>
              </a:cxnLst>
              <a:rect l="0" t="0" r="r" b="b"/>
              <a:pathLst>
                <a:path w="132" h="752">
                  <a:moveTo>
                    <a:pt x="72" y="752"/>
                  </a:moveTo>
                  <a:lnTo>
                    <a:pt x="132" y="674"/>
                  </a:lnTo>
                  <a:lnTo>
                    <a:pt x="84" y="114"/>
                  </a:lnTo>
                  <a:lnTo>
                    <a:pt x="72" y="0"/>
                  </a:lnTo>
                  <a:lnTo>
                    <a:pt x="60" y="114"/>
                  </a:lnTo>
                  <a:lnTo>
                    <a:pt x="0" y="674"/>
                  </a:lnTo>
                  <a:lnTo>
                    <a:pt x="72" y="752"/>
                  </a:lnTo>
                  <a:close/>
                </a:path>
              </a:pathLst>
            </a:custGeom>
            <a:solidFill>
              <a:srgbClr val="FFCD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675">
                <a:latin typeface="Calibri" panose="020F0502020204030204" pitchFamily="34" charset="0"/>
              </a:endParaRPr>
            </a:p>
          </p:txBody>
        </p:sp>
        <p:sp>
          <p:nvSpPr>
            <p:cNvPr id="165" name="Freeform 364"/>
            <p:cNvSpPr>
              <a:spLocks/>
            </p:cNvSpPr>
            <p:nvPr/>
          </p:nvSpPr>
          <p:spPr bwMode="auto">
            <a:xfrm>
              <a:off x="9897711" y="8388925"/>
              <a:ext cx="3169474" cy="4238543"/>
            </a:xfrm>
            <a:custGeom>
              <a:avLst/>
              <a:gdLst>
                <a:gd name="T0" fmla="*/ 1 w 126"/>
                <a:gd name="T1" fmla="*/ 155 h 168"/>
                <a:gd name="T2" fmla="*/ 5 w 126"/>
                <a:gd name="T3" fmla="*/ 168 h 168"/>
                <a:gd name="T4" fmla="*/ 46 w 126"/>
                <a:gd name="T5" fmla="*/ 168 h 168"/>
                <a:gd name="T6" fmla="*/ 45 w 126"/>
                <a:gd name="T7" fmla="*/ 162 h 168"/>
                <a:gd name="T8" fmla="*/ 40 w 126"/>
                <a:gd name="T9" fmla="*/ 145 h 168"/>
                <a:gd name="T10" fmla="*/ 40 w 126"/>
                <a:gd name="T11" fmla="*/ 139 h 168"/>
                <a:gd name="T12" fmla="*/ 42 w 126"/>
                <a:gd name="T13" fmla="*/ 135 h 168"/>
                <a:gd name="T14" fmla="*/ 57 w 126"/>
                <a:gd name="T15" fmla="*/ 94 h 168"/>
                <a:gd name="T16" fmla="*/ 60 w 126"/>
                <a:gd name="T17" fmla="*/ 125 h 168"/>
                <a:gd name="T18" fmla="*/ 60 w 126"/>
                <a:gd name="T19" fmla="*/ 132 h 168"/>
                <a:gd name="T20" fmla="*/ 59 w 126"/>
                <a:gd name="T21" fmla="*/ 136 h 168"/>
                <a:gd name="T22" fmla="*/ 56 w 126"/>
                <a:gd name="T23" fmla="*/ 144 h 168"/>
                <a:gd name="T24" fmla="*/ 55 w 126"/>
                <a:gd name="T25" fmla="*/ 147 h 168"/>
                <a:gd name="T26" fmla="*/ 51 w 126"/>
                <a:gd name="T27" fmla="*/ 155 h 168"/>
                <a:gd name="T28" fmla="*/ 54 w 126"/>
                <a:gd name="T29" fmla="*/ 162 h 168"/>
                <a:gd name="T30" fmla="*/ 53 w 126"/>
                <a:gd name="T31" fmla="*/ 168 h 168"/>
                <a:gd name="T32" fmla="*/ 126 w 126"/>
                <a:gd name="T33" fmla="*/ 168 h 168"/>
                <a:gd name="T34" fmla="*/ 108 w 126"/>
                <a:gd name="T35" fmla="*/ 20 h 168"/>
                <a:gd name="T36" fmla="*/ 107 w 126"/>
                <a:gd name="T37" fmla="*/ 21 h 168"/>
                <a:gd name="T38" fmla="*/ 99 w 126"/>
                <a:gd name="T39" fmla="*/ 17 h 168"/>
                <a:gd name="T40" fmla="*/ 89 w 126"/>
                <a:gd name="T41" fmla="*/ 0 h 168"/>
                <a:gd name="T42" fmla="*/ 32 w 126"/>
                <a:gd name="T43" fmla="*/ 20 h 168"/>
                <a:gd name="T44" fmla="*/ 20 w 126"/>
                <a:gd name="T45" fmla="*/ 70 h 168"/>
                <a:gd name="T46" fmla="*/ 12 w 126"/>
                <a:gd name="T47" fmla="*/ 101 h 168"/>
                <a:gd name="T48" fmla="*/ 8 w 126"/>
                <a:gd name="T49" fmla="*/ 107 h 168"/>
                <a:gd name="T50" fmla="*/ 8 w 126"/>
                <a:gd name="T51" fmla="*/ 114 h 168"/>
                <a:gd name="T52" fmla="*/ 9 w 126"/>
                <a:gd name="T53" fmla="*/ 121 h 168"/>
                <a:gd name="T54" fmla="*/ 3 w 126"/>
                <a:gd name="T55" fmla="*/ 131 h 168"/>
                <a:gd name="T56" fmla="*/ 5 w 126"/>
                <a:gd name="T57" fmla="*/ 138 h 168"/>
                <a:gd name="T58" fmla="*/ 1 w 126"/>
                <a:gd name="T59" fmla="*/ 155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26" h="168">
                  <a:moveTo>
                    <a:pt x="1" y="155"/>
                  </a:moveTo>
                  <a:cubicBezTo>
                    <a:pt x="1" y="156"/>
                    <a:pt x="3" y="161"/>
                    <a:pt x="5" y="168"/>
                  </a:cubicBezTo>
                  <a:cubicBezTo>
                    <a:pt x="46" y="168"/>
                    <a:pt x="46" y="168"/>
                    <a:pt x="46" y="168"/>
                  </a:cubicBezTo>
                  <a:cubicBezTo>
                    <a:pt x="46" y="166"/>
                    <a:pt x="45" y="164"/>
                    <a:pt x="45" y="162"/>
                  </a:cubicBezTo>
                  <a:cubicBezTo>
                    <a:pt x="43" y="153"/>
                    <a:pt x="41" y="148"/>
                    <a:pt x="40" y="145"/>
                  </a:cubicBezTo>
                  <a:cubicBezTo>
                    <a:pt x="40" y="143"/>
                    <a:pt x="42" y="140"/>
                    <a:pt x="40" y="139"/>
                  </a:cubicBezTo>
                  <a:cubicBezTo>
                    <a:pt x="39" y="138"/>
                    <a:pt x="43" y="138"/>
                    <a:pt x="42" y="135"/>
                  </a:cubicBezTo>
                  <a:cubicBezTo>
                    <a:pt x="41" y="132"/>
                    <a:pt x="52" y="103"/>
                    <a:pt x="57" y="94"/>
                  </a:cubicBezTo>
                  <a:cubicBezTo>
                    <a:pt x="57" y="94"/>
                    <a:pt x="60" y="120"/>
                    <a:pt x="60" y="125"/>
                  </a:cubicBezTo>
                  <a:cubicBezTo>
                    <a:pt x="60" y="130"/>
                    <a:pt x="60" y="131"/>
                    <a:pt x="60" y="132"/>
                  </a:cubicBezTo>
                  <a:cubicBezTo>
                    <a:pt x="59" y="133"/>
                    <a:pt x="59" y="136"/>
                    <a:pt x="59" y="136"/>
                  </a:cubicBezTo>
                  <a:cubicBezTo>
                    <a:pt x="59" y="136"/>
                    <a:pt x="56" y="141"/>
                    <a:pt x="56" y="144"/>
                  </a:cubicBezTo>
                  <a:cubicBezTo>
                    <a:pt x="55" y="146"/>
                    <a:pt x="56" y="145"/>
                    <a:pt x="55" y="147"/>
                  </a:cubicBezTo>
                  <a:cubicBezTo>
                    <a:pt x="54" y="148"/>
                    <a:pt x="51" y="151"/>
                    <a:pt x="51" y="155"/>
                  </a:cubicBezTo>
                  <a:cubicBezTo>
                    <a:pt x="52" y="158"/>
                    <a:pt x="53" y="158"/>
                    <a:pt x="54" y="162"/>
                  </a:cubicBezTo>
                  <a:cubicBezTo>
                    <a:pt x="54" y="164"/>
                    <a:pt x="53" y="166"/>
                    <a:pt x="53" y="168"/>
                  </a:cubicBezTo>
                  <a:cubicBezTo>
                    <a:pt x="126" y="168"/>
                    <a:pt x="126" y="168"/>
                    <a:pt x="126" y="168"/>
                  </a:cubicBezTo>
                  <a:cubicBezTo>
                    <a:pt x="108" y="20"/>
                    <a:pt x="108" y="20"/>
                    <a:pt x="108" y="20"/>
                  </a:cubicBezTo>
                  <a:cubicBezTo>
                    <a:pt x="107" y="21"/>
                    <a:pt x="107" y="21"/>
                    <a:pt x="107" y="21"/>
                  </a:cubicBezTo>
                  <a:cubicBezTo>
                    <a:pt x="107" y="21"/>
                    <a:pt x="100" y="18"/>
                    <a:pt x="99" y="17"/>
                  </a:cubicBezTo>
                  <a:cubicBezTo>
                    <a:pt x="98" y="16"/>
                    <a:pt x="89" y="2"/>
                    <a:pt x="89" y="0"/>
                  </a:cubicBezTo>
                  <a:cubicBezTo>
                    <a:pt x="89" y="0"/>
                    <a:pt x="34" y="18"/>
                    <a:pt x="32" y="20"/>
                  </a:cubicBezTo>
                  <a:cubicBezTo>
                    <a:pt x="31" y="22"/>
                    <a:pt x="24" y="53"/>
                    <a:pt x="20" y="70"/>
                  </a:cubicBezTo>
                  <a:cubicBezTo>
                    <a:pt x="16" y="87"/>
                    <a:pt x="14" y="96"/>
                    <a:pt x="12" y="101"/>
                  </a:cubicBezTo>
                  <a:cubicBezTo>
                    <a:pt x="10" y="105"/>
                    <a:pt x="6" y="103"/>
                    <a:pt x="8" y="107"/>
                  </a:cubicBezTo>
                  <a:cubicBezTo>
                    <a:pt x="11" y="111"/>
                    <a:pt x="9" y="112"/>
                    <a:pt x="8" y="114"/>
                  </a:cubicBezTo>
                  <a:cubicBezTo>
                    <a:pt x="8" y="115"/>
                    <a:pt x="10" y="121"/>
                    <a:pt x="9" y="121"/>
                  </a:cubicBezTo>
                  <a:cubicBezTo>
                    <a:pt x="8" y="122"/>
                    <a:pt x="6" y="126"/>
                    <a:pt x="3" y="131"/>
                  </a:cubicBezTo>
                  <a:cubicBezTo>
                    <a:pt x="0" y="136"/>
                    <a:pt x="6" y="137"/>
                    <a:pt x="5" y="138"/>
                  </a:cubicBezTo>
                  <a:cubicBezTo>
                    <a:pt x="4" y="139"/>
                    <a:pt x="0" y="150"/>
                    <a:pt x="1" y="155"/>
                  </a:cubicBezTo>
                  <a:close/>
                </a:path>
              </a:pathLst>
            </a:custGeom>
            <a:solidFill>
              <a:srgbClr val="5252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675">
                <a:latin typeface="Calibri" panose="020F0502020204030204" pitchFamily="34" charset="0"/>
              </a:endParaRPr>
            </a:p>
          </p:txBody>
        </p:sp>
        <p:sp>
          <p:nvSpPr>
            <p:cNvPr id="170" name="Freeform 365"/>
            <p:cNvSpPr>
              <a:spLocks/>
            </p:cNvSpPr>
            <p:nvPr/>
          </p:nvSpPr>
          <p:spPr bwMode="auto">
            <a:xfrm>
              <a:off x="10878739" y="9575380"/>
              <a:ext cx="50309" cy="75464"/>
            </a:xfrm>
            <a:custGeom>
              <a:avLst/>
              <a:gdLst>
                <a:gd name="T0" fmla="*/ 2 w 2"/>
                <a:gd name="T1" fmla="*/ 3 h 3"/>
                <a:gd name="T2" fmla="*/ 0 w 2"/>
                <a:gd name="T3" fmla="*/ 0 h 3"/>
                <a:gd name="T4" fmla="*/ 2 w 2"/>
                <a:gd name="T5" fmla="*/ 3 h 3"/>
              </a:gdLst>
              <a:ahLst/>
              <a:cxnLst>
                <a:cxn ang="0">
                  <a:pos x="T0" y="T1"/>
                </a:cxn>
                <a:cxn ang="0">
                  <a:pos x="T2" y="T3"/>
                </a:cxn>
                <a:cxn ang="0">
                  <a:pos x="T4" y="T5"/>
                </a:cxn>
              </a:cxnLst>
              <a:rect l="0" t="0" r="r" b="b"/>
              <a:pathLst>
                <a:path w="2" h="3">
                  <a:moveTo>
                    <a:pt x="2" y="3"/>
                  </a:moveTo>
                  <a:cubicBezTo>
                    <a:pt x="1" y="1"/>
                    <a:pt x="0" y="0"/>
                    <a:pt x="0" y="0"/>
                  </a:cubicBezTo>
                  <a:cubicBezTo>
                    <a:pt x="1" y="1"/>
                    <a:pt x="1" y="2"/>
                    <a:pt x="2" y="3"/>
                  </a:cubicBezTo>
                  <a:close/>
                </a:path>
              </a:pathLst>
            </a:custGeom>
            <a:solidFill>
              <a:srgbClr val="7C6E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675">
                <a:latin typeface="Calibri" panose="020F0502020204030204" pitchFamily="34" charset="0"/>
              </a:endParaRPr>
            </a:p>
          </p:txBody>
        </p:sp>
        <p:sp>
          <p:nvSpPr>
            <p:cNvPr id="171" name="Freeform 366"/>
            <p:cNvSpPr>
              <a:spLocks/>
            </p:cNvSpPr>
            <p:nvPr/>
          </p:nvSpPr>
          <p:spPr bwMode="auto">
            <a:xfrm>
              <a:off x="10375648" y="9424453"/>
              <a:ext cx="1232573" cy="3203013"/>
            </a:xfrm>
            <a:custGeom>
              <a:avLst/>
              <a:gdLst>
                <a:gd name="T0" fmla="*/ 15 w 49"/>
                <a:gd name="T1" fmla="*/ 100 h 127"/>
                <a:gd name="T2" fmla="*/ 22 w 49"/>
                <a:gd name="T3" fmla="*/ 127 h 127"/>
                <a:gd name="T4" fmla="*/ 27 w 49"/>
                <a:gd name="T5" fmla="*/ 127 h 127"/>
                <a:gd name="T6" fmla="*/ 27 w 49"/>
                <a:gd name="T7" fmla="*/ 125 h 127"/>
                <a:gd name="T8" fmla="*/ 22 w 49"/>
                <a:gd name="T9" fmla="*/ 105 h 127"/>
                <a:gd name="T10" fmla="*/ 22 w 49"/>
                <a:gd name="T11" fmla="*/ 102 h 127"/>
                <a:gd name="T12" fmla="*/ 22 w 49"/>
                <a:gd name="T13" fmla="*/ 99 h 127"/>
                <a:gd name="T14" fmla="*/ 23 w 49"/>
                <a:gd name="T15" fmla="*/ 96 h 127"/>
                <a:gd name="T16" fmla="*/ 23 w 49"/>
                <a:gd name="T17" fmla="*/ 91 h 127"/>
                <a:gd name="T18" fmla="*/ 38 w 49"/>
                <a:gd name="T19" fmla="*/ 53 h 127"/>
                <a:gd name="T20" fmla="*/ 41 w 49"/>
                <a:gd name="T21" fmla="*/ 87 h 127"/>
                <a:gd name="T22" fmla="*/ 42 w 49"/>
                <a:gd name="T23" fmla="*/ 86 h 127"/>
                <a:gd name="T24" fmla="*/ 42 w 49"/>
                <a:gd name="T25" fmla="*/ 49 h 127"/>
                <a:gd name="T26" fmla="*/ 49 w 49"/>
                <a:gd name="T27" fmla="*/ 50 h 127"/>
                <a:gd name="T28" fmla="*/ 41 w 49"/>
                <a:gd name="T29" fmla="*/ 39 h 127"/>
                <a:gd name="T30" fmla="*/ 32 w 49"/>
                <a:gd name="T31" fmla="*/ 0 h 127"/>
                <a:gd name="T32" fmla="*/ 29 w 49"/>
                <a:gd name="T33" fmla="*/ 17 h 127"/>
                <a:gd name="T34" fmla="*/ 39 w 49"/>
                <a:gd name="T35" fmla="*/ 41 h 127"/>
                <a:gd name="T36" fmla="*/ 22 w 49"/>
                <a:gd name="T37" fmla="*/ 9 h 127"/>
                <a:gd name="T38" fmla="*/ 36 w 49"/>
                <a:gd name="T39" fmla="*/ 43 h 127"/>
                <a:gd name="T40" fmla="*/ 30 w 49"/>
                <a:gd name="T41" fmla="*/ 53 h 127"/>
                <a:gd name="T42" fmla="*/ 32 w 49"/>
                <a:gd name="T43" fmla="*/ 55 h 127"/>
                <a:gd name="T44" fmla="*/ 24 w 49"/>
                <a:gd name="T45" fmla="*/ 79 h 127"/>
                <a:gd name="T46" fmla="*/ 17 w 49"/>
                <a:gd name="T47" fmla="*/ 49 h 127"/>
                <a:gd name="T48" fmla="*/ 20 w 49"/>
                <a:gd name="T49" fmla="*/ 84 h 127"/>
                <a:gd name="T50" fmla="*/ 13 w 49"/>
                <a:gd name="T51" fmla="*/ 76 h 127"/>
                <a:gd name="T52" fmla="*/ 16 w 49"/>
                <a:gd name="T53" fmla="*/ 85 h 127"/>
                <a:gd name="T54" fmla="*/ 17 w 49"/>
                <a:gd name="T55" fmla="*/ 94 h 127"/>
                <a:gd name="T56" fmla="*/ 4 w 49"/>
                <a:gd name="T57" fmla="*/ 94 h 127"/>
                <a:gd name="T58" fmla="*/ 15 w 49"/>
                <a:gd name="T59" fmla="*/ 10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9" h="127">
                  <a:moveTo>
                    <a:pt x="15" y="100"/>
                  </a:moveTo>
                  <a:cubicBezTo>
                    <a:pt x="18" y="103"/>
                    <a:pt x="20" y="119"/>
                    <a:pt x="22" y="127"/>
                  </a:cubicBezTo>
                  <a:cubicBezTo>
                    <a:pt x="27" y="127"/>
                    <a:pt x="27" y="127"/>
                    <a:pt x="27" y="127"/>
                  </a:cubicBezTo>
                  <a:cubicBezTo>
                    <a:pt x="27" y="126"/>
                    <a:pt x="27" y="126"/>
                    <a:pt x="27" y="125"/>
                  </a:cubicBezTo>
                  <a:cubicBezTo>
                    <a:pt x="27" y="119"/>
                    <a:pt x="23" y="107"/>
                    <a:pt x="22" y="105"/>
                  </a:cubicBezTo>
                  <a:cubicBezTo>
                    <a:pt x="21" y="104"/>
                    <a:pt x="21" y="104"/>
                    <a:pt x="22" y="102"/>
                  </a:cubicBezTo>
                  <a:cubicBezTo>
                    <a:pt x="22" y="101"/>
                    <a:pt x="23" y="100"/>
                    <a:pt x="22" y="99"/>
                  </a:cubicBezTo>
                  <a:cubicBezTo>
                    <a:pt x="21" y="98"/>
                    <a:pt x="22" y="97"/>
                    <a:pt x="23" y="96"/>
                  </a:cubicBezTo>
                  <a:cubicBezTo>
                    <a:pt x="23" y="95"/>
                    <a:pt x="23" y="93"/>
                    <a:pt x="23" y="91"/>
                  </a:cubicBezTo>
                  <a:cubicBezTo>
                    <a:pt x="23" y="88"/>
                    <a:pt x="38" y="53"/>
                    <a:pt x="38" y="53"/>
                  </a:cubicBezTo>
                  <a:cubicBezTo>
                    <a:pt x="38" y="53"/>
                    <a:pt x="42" y="80"/>
                    <a:pt x="41" y="87"/>
                  </a:cubicBezTo>
                  <a:cubicBezTo>
                    <a:pt x="40" y="94"/>
                    <a:pt x="42" y="86"/>
                    <a:pt x="42" y="86"/>
                  </a:cubicBezTo>
                  <a:cubicBezTo>
                    <a:pt x="42" y="86"/>
                    <a:pt x="43" y="53"/>
                    <a:pt x="42" y="49"/>
                  </a:cubicBezTo>
                  <a:cubicBezTo>
                    <a:pt x="42" y="45"/>
                    <a:pt x="49" y="50"/>
                    <a:pt x="49" y="50"/>
                  </a:cubicBezTo>
                  <a:cubicBezTo>
                    <a:pt x="49" y="50"/>
                    <a:pt x="41" y="40"/>
                    <a:pt x="41" y="39"/>
                  </a:cubicBezTo>
                  <a:cubicBezTo>
                    <a:pt x="41" y="38"/>
                    <a:pt x="32" y="0"/>
                    <a:pt x="32" y="0"/>
                  </a:cubicBezTo>
                  <a:cubicBezTo>
                    <a:pt x="29" y="17"/>
                    <a:pt x="29" y="17"/>
                    <a:pt x="29" y="17"/>
                  </a:cubicBezTo>
                  <a:cubicBezTo>
                    <a:pt x="39" y="41"/>
                    <a:pt x="39" y="41"/>
                    <a:pt x="39" y="41"/>
                  </a:cubicBezTo>
                  <a:cubicBezTo>
                    <a:pt x="39" y="41"/>
                    <a:pt x="25" y="19"/>
                    <a:pt x="22" y="9"/>
                  </a:cubicBezTo>
                  <a:cubicBezTo>
                    <a:pt x="24" y="17"/>
                    <a:pt x="30" y="36"/>
                    <a:pt x="36" y="43"/>
                  </a:cubicBezTo>
                  <a:cubicBezTo>
                    <a:pt x="36" y="43"/>
                    <a:pt x="31" y="51"/>
                    <a:pt x="30" y="53"/>
                  </a:cubicBezTo>
                  <a:cubicBezTo>
                    <a:pt x="28" y="56"/>
                    <a:pt x="33" y="51"/>
                    <a:pt x="32" y="55"/>
                  </a:cubicBezTo>
                  <a:cubicBezTo>
                    <a:pt x="31" y="58"/>
                    <a:pt x="26" y="78"/>
                    <a:pt x="24" y="79"/>
                  </a:cubicBezTo>
                  <a:cubicBezTo>
                    <a:pt x="21" y="79"/>
                    <a:pt x="17" y="49"/>
                    <a:pt x="17" y="49"/>
                  </a:cubicBezTo>
                  <a:cubicBezTo>
                    <a:pt x="20" y="84"/>
                    <a:pt x="20" y="84"/>
                    <a:pt x="20" y="84"/>
                  </a:cubicBezTo>
                  <a:cubicBezTo>
                    <a:pt x="13" y="76"/>
                    <a:pt x="13" y="76"/>
                    <a:pt x="13" y="76"/>
                  </a:cubicBezTo>
                  <a:cubicBezTo>
                    <a:pt x="13" y="76"/>
                    <a:pt x="16" y="83"/>
                    <a:pt x="16" y="85"/>
                  </a:cubicBezTo>
                  <a:cubicBezTo>
                    <a:pt x="16" y="87"/>
                    <a:pt x="16" y="92"/>
                    <a:pt x="17" y="94"/>
                  </a:cubicBezTo>
                  <a:cubicBezTo>
                    <a:pt x="18" y="97"/>
                    <a:pt x="8" y="95"/>
                    <a:pt x="4" y="94"/>
                  </a:cubicBezTo>
                  <a:cubicBezTo>
                    <a:pt x="0" y="93"/>
                    <a:pt x="13" y="96"/>
                    <a:pt x="15" y="100"/>
                  </a:cubicBezTo>
                  <a:close/>
                </a:path>
              </a:pathLst>
            </a:custGeom>
            <a:solidFill>
              <a:srgbClr val="4043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675">
                <a:latin typeface="Calibri" panose="020F0502020204030204" pitchFamily="34" charset="0"/>
              </a:endParaRPr>
            </a:p>
          </p:txBody>
        </p:sp>
        <p:sp>
          <p:nvSpPr>
            <p:cNvPr id="172" name="Freeform 367"/>
            <p:cNvSpPr>
              <a:spLocks/>
            </p:cNvSpPr>
            <p:nvPr/>
          </p:nvSpPr>
          <p:spPr bwMode="auto">
            <a:xfrm>
              <a:off x="14752540" y="9600535"/>
              <a:ext cx="25155" cy="75464"/>
            </a:xfrm>
            <a:custGeom>
              <a:avLst/>
              <a:gdLst>
                <a:gd name="T0" fmla="*/ 0 w 1"/>
                <a:gd name="T1" fmla="*/ 3 h 3"/>
                <a:gd name="T2" fmla="*/ 1 w 1"/>
                <a:gd name="T3" fmla="*/ 0 h 3"/>
                <a:gd name="T4" fmla="*/ 0 w 1"/>
                <a:gd name="T5" fmla="*/ 3 h 3"/>
              </a:gdLst>
              <a:ahLst/>
              <a:cxnLst>
                <a:cxn ang="0">
                  <a:pos x="T0" y="T1"/>
                </a:cxn>
                <a:cxn ang="0">
                  <a:pos x="T2" y="T3"/>
                </a:cxn>
                <a:cxn ang="0">
                  <a:pos x="T4" y="T5"/>
                </a:cxn>
              </a:cxnLst>
              <a:rect l="0" t="0" r="r" b="b"/>
              <a:pathLst>
                <a:path w="1" h="3">
                  <a:moveTo>
                    <a:pt x="0" y="3"/>
                  </a:moveTo>
                  <a:cubicBezTo>
                    <a:pt x="1" y="1"/>
                    <a:pt x="1" y="0"/>
                    <a:pt x="1" y="0"/>
                  </a:cubicBezTo>
                  <a:cubicBezTo>
                    <a:pt x="1" y="1"/>
                    <a:pt x="1" y="2"/>
                    <a:pt x="0" y="3"/>
                  </a:cubicBezTo>
                  <a:close/>
                </a:path>
              </a:pathLst>
            </a:custGeom>
            <a:solidFill>
              <a:srgbClr val="7C6E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675">
                <a:latin typeface="Calibri" panose="020F0502020204030204" pitchFamily="34" charset="0"/>
              </a:endParaRPr>
            </a:p>
          </p:txBody>
        </p:sp>
        <p:sp>
          <p:nvSpPr>
            <p:cNvPr id="173" name="Freeform 368"/>
            <p:cNvSpPr>
              <a:spLocks/>
            </p:cNvSpPr>
            <p:nvPr/>
          </p:nvSpPr>
          <p:spPr bwMode="auto">
            <a:xfrm>
              <a:off x="12614403" y="8388925"/>
              <a:ext cx="3169474" cy="4238543"/>
            </a:xfrm>
            <a:custGeom>
              <a:avLst/>
              <a:gdLst>
                <a:gd name="T0" fmla="*/ 125 w 126"/>
                <a:gd name="T1" fmla="*/ 155 h 168"/>
                <a:gd name="T2" fmla="*/ 121 w 126"/>
                <a:gd name="T3" fmla="*/ 168 h 168"/>
                <a:gd name="T4" fmla="*/ 79 w 126"/>
                <a:gd name="T5" fmla="*/ 168 h 168"/>
                <a:gd name="T6" fmla="*/ 81 w 126"/>
                <a:gd name="T7" fmla="*/ 162 h 168"/>
                <a:gd name="T8" fmla="*/ 85 w 126"/>
                <a:gd name="T9" fmla="*/ 145 h 168"/>
                <a:gd name="T10" fmla="*/ 86 w 126"/>
                <a:gd name="T11" fmla="*/ 139 h 168"/>
                <a:gd name="T12" fmla="*/ 84 w 126"/>
                <a:gd name="T13" fmla="*/ 135 h 168"/>
                <a:gd name="T14" fmla="*/ 69 w 126"/>
                <a:gd name="T15" fmla="*/ 94 h 168"/>
                <a:gd name="T16" fmla="*/ 66 w 126"/>
                <a:gd name="T17" fmla="*/ 125 h 168"/>
                <a:gd name="T18" fmla="*/ 66 w 126"/>
                <a:gd name="T19" fmla="*/ 132 h 168"/>
                <a:gd name="T20" fmla="*/ 66 w 126"/>
                <a:gd name="T21" fmla="*/ 136 h 168"/>
                <a:gd name="T22" fmla="*/ 70 w 126"/>
                <a:gd name="T23" fmla="*/ 144 h 168"/>
                <a:gd name="T24" fmla="*/ 71 w 126"/>
                <a:gd name="T25" fmla="*/ 147 h 168"/>
                <a:gd name="T26" fmla="*/ 74 w 126"/>
                <a:gd name="T27" fmla="*/ 155 h 168"/>
                <a:gd name="T28" fmla="*/ 72 w 126"/>
                <a:gd name="T29" fmla="*/ 162 h 168"/>
                <a:gd name="T30" fmla="*/ 73 w 126"/>
                <a:gd name="T31" fmla="*/ 168 h 168"/>
                <a:gd name="T32" fmla="*/ 0 w 126"/>
                <a:gd name="T33" fmla="*/ 168 h 168"/>
                <a:gd name="T34" fmla="*/ 18 w 126"/>
                <a:gd name="T35" fmla="*/ 20 h 168"/>
                <a:gd name="T36" fmla="*/ 19 w 126"/>
                <a:gd name="T37" fmla="*/ 21 h 168"/>
                <a:gd name="T38" fmla="*/ 27 w 126"/>
                <a:gd name="T39" fmla="*/ 17 h 168"/>
                <a:gd name="T40" fmla="*/ 36 w 126"/>
                <a:gd name="T41" fmla="*/ 0 h 168"/>
                <a:gd name="T42" fmla="*/ 93 w 126"/>
                <a:gd name="T43" fmla="*/ 20 h 168"/>
                <a:gd name="T44" fmla="*/ 106 w 126"/>
                <a:gd name="T45" fmla="*/ 70 h 168"/>
                <a:gd name="T46" fmla="*/ 114 w 126"/>
                <a:gd name="T47" fmla="*/ 101 h 168"/>
                <a:gd name="T48" fmla="*/ 118 w 126"/>
                <a:gd name="T49" fmla="*/ 107 h 168"/>
                <a:gd name="T50" fmla="*/ 118 w 126"/>
                <a:gd name="T51" fmla="*/ 114 h 168"/>
                <a:gd name="T52" fmla="*/ 117 w 126"/>
                <a:gd name="T53" fmla="*/ 121 h 168"/>
                <a:gd name="T54" fmla="*/ 122 w 126"/>
                <a:gd name="T55" fmla="*/ 131 h 168"/>
                <a:gd name="T56" fmla="*/ 121 w 126"/>
                <a:gd name="T57" fmla="*/ 138 h 168"/>
                <a:gd name="T58" fmla="*/ 125 w 126"/>
                <a:gd name="T59" fmla="*/ 155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26" h="168">
                  <a:moveTo>
                    <a:pt x="125" y="155"/>
                  </a:moveTo>
                  <a:cubicBezTo>
                    <a:pt x="125" y="156"/>
                    <a:pt x="123" y="161"/>
                    <a:pt x="121" y="168"/>
                  </a:cubicBezTo>
                  <a:cubicBezTo>
                    <a:pt x="79" y="168"/>
                    <a:pt x="79" y="168"/>
                    <a:pt x="79" y="168"/>
                  </a:cubicBezTo>
                  <a:cubicBezTo>
                    <a:pt x="80" y="166"/>
                    <a:pt x="80" y="164"/>
                    <a:pt x="81" y="162"/>
                  </a:cubicBezTo>
                  <a:cubicBezTo>
                    <a:pt x="82" y="153"/>
                    <a:pt x="85" y="148"/>
                    <a:pt x="85" y="145"/>
                  </a:cubicBezTo>
                  <a:cubicBezTo>
                    <a:pt x="86" y="143"/>
                    <a:pt x="84" y="140"/>
                    <a:pt x="86" y="139"/>
                  </a:cubicBezTo>
                  <a:cubicBezTo>
                    <a:pt x="87" y="138"/>
                    <a:pt x="83" y="138"/>
                    <a:pt x="84" y="135"/>
                  </a:cubicBezTo>
                  <a:cubicBezTo>
                    <a:pt x="85" y="132"/>
                    <a:pt x="73" y="103"/>
                    <a:pt x="69" y="94"/>
                  </a:cubicBezTo>
                  <a:cubicBezTo>
                    <a:pt x="69" y="94"/>
                    <a:pt x="66" y="120"/>
                    <a:pt x="66" y="125"/>
                  </a:cubicBezTo>
                  <a:cubicBezTo>
                    <a:pt x="66" y="130"/>
                    <a:pt x="66" y="131"/>
                    <a:pt x="66" y="132"/>
                  </a:cubicBezTo>
                  <a:cubicBezTo>
                    <a:pt x="67" y="133"/>
                    <a:pt x="66" y="136"/>
                    <a:pt x="66" y="136"/>
                  </a:cubicBezTo>
                  <a:cubicBezTo>
                    <a:pt x="66" y="136"/>
                    <a:pt x="70" y="141"/>
                    <a:pt x="70" y="144"/>
                  </a:cubicBezTo>
                  <a:cubicBezTo>
                    <a:pt x="71" y="146"/>
                    <a:pt x="70" y="145"/>
                    <a:pt x="71" y="147"/>
                  </a:cubicBezTo>
                  <a:cubicBezTo>
                    <a:pt x="71" y="148"/>
                    <a:pt x="75" y="151"/>
                    <a:pt x="74" y="155"/>
                  </a:cubicBezTo>
                  <a:cubicBezTo>
                    <a:pt x="74" y="158"/>
                    <a:pt x="73" y="158"/>
                    <a:pt x="72" y="162"/>
                  </a:cubicBezTo>
                  <a:cubicBezTo>
                    <a:pt x="72" y="164"/>
                    <a:pt x="72" y="166"/>
                    <a:pt x="73" y="168"/>
                  </a:cubicBezTo>
                  <a:cubicBezTo>
                    <a:pt x="0" y="168"/>
                    <a:pt x="0" y="168"/>
                    <a:pt x="0" y="168"/>
                  </a:cubicBezTo>
                  <a:cubicBezTo>
                    <a:pt x="18" y="20"/>
                    <a:pt x="18" y="20"/>
                    <a:pt x="18" y="20"/>
                  </a:cubicBezTo>
                  <a:cubicBezTo>
                    <a:pt x="19" y="21"/>
                    <a:pt x="19" y="21"/>
                    <a:pt x="19" y="21"/>
                  </a:cubicBezTo>
                  <a:cubicBezTo>
                    <a:pt x="19" y="21"/>
                    <a:pt x="26" y="18"/>
                    <a:pt x="27" y="17"/>
                  </a:cubicBezTo>
                  <a:cubicBezTo>
                    <a:pt x="28" y="16"/>
                    <a:pt x="37" y="2"/>
                    <a:pt x="36" y="0"/>
                  </a:cubicBezTo>
                  <a:cubicBezTo>
                    <a:pt x="36" y="0"/>
                    <a:pt x="92" y="18"/>
                    <a:pt x="93" y="20"/>
                  </a:cubicBezTo>
                  <a:cubicBezTo>
                    <a:pt x="95" y="22"/>
                    <a:pt x="102" y="53"/>
                    <a:pt x="106" y="70"/>
                  </a:cubicBezTo>
                  <a:cubicBezTo>
                    <a:pt x="110" y="87"/>
                    <a:pt x="112" y="96"/>
                    <a:pt x="114" y="101"/>
                  </a:cubicBezTo>
                  <a:cubicBezTo>
                    <a:pt x="116" y="105"/>
                    <a:pt x="120" y="103"/>
                    <a:pt x="118" y="107"/>
                  </a:cubicBezTo>
                  <a:cubicBezTo>
                    <a:pt x="115" y="111"/>
                    <a:pt x="117" y="112"/>
                    <a:pt x="118" y="114"/>
                  </a:cubicBezTo>
                  <a:cubicBezTo>
                    <a:pt x="118" y="115"/>
                    <a:pt x="116" y="121"/>
                    <a:pt x="117" y="121"/>
                  </a:cubicBezTo>
                  <a:cubicBezTo>
                    <a:pt x="118" y="122"/>
                    <a:pt x="119" y="126"/>
                    <a:pt x="122" y="131"/>
                  </a:cubicBezTo>
                  <a:cubicBezTo>
                    <a:pt x="125" y="136"/>
                    <a:pt x="120" y="137"/>
                    <a:pt x="121" y="138"/>
                  </a:cubicBezTo>
                  <a:cubicBezTo>
                    <a:pt x="121" y="139"/>
                    <a:pt x="126" y="150"/>
                    <a:pt x="125" y="155"/>
                  </a:cubicBezTo>
                  <a:close/>
                </a:path>
              </a:pathLst>
            </a:custGeom>
            <a:solidFill>
              <a:srgbClr val="5252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675">
                <a:latin typeface="Calibri" panose="020F0502020204030204" pitchFamily="34" charset="0"/>
              </a:endParaRPr>
            </a:p>
          </p:txBody>
        </p:sp>
        <p:sp>
          <p:nvSpPr>
            <p:cNvPr id="174" name="Freeform 369"/>
            <p:cNvSpPr>
              <a:spLocks/>
            </p:cNvSpPr>
            <p:nvPr/>
          </p:nvSpPr>
          <p:spPr bwMode="auto">
            <a:xfrm>
              <a:off x="14752540" y="9575380"/>
              <a:ext cx="25155" cy="75464"/>
            </a:xfrm>
            <a:custGeom>
              <a:avLst/>
              <a:gdLst>
                <a:gd name="T0" fmla="*/ 0 w 1"/>
                <a:gd name="T1" fmla="*/ 3 h 3"/>
                <a:gd name="T2" fmla="*/ 1 w 1"/>
                <a:gd name="T3" fmla="*/ 0 h 3"/>
                <a:gd name="T4" fmla="*/ 0 w 1"/>
                <a:gd name="T5" fmla="*/ 3 h 3"/>
              </a:gdLst>
              <a:ahLst/>
              <a:cxnLst>
                <a:cxn ang="0">
                  <a:pos x="T0" y="T1"/>
                </a:cxn>
                <a:cxn ang="0">
                  <a:pos x="T2" y="T3"/>
                </a:cxn>
                <a:cxn ang="0">
                  <a:pos x="T4" y="T5"/>
                </a:cxn>
              </a:cxnLst>
              <a:rect l="0" t="0" r="r" b="b"/>
              <a:pathLst>
                <a:path w="1" h="3">
                  <a:moveTo>
                    <a:pt x="0" y="3"/>
                  </a:moveTo>
                  <a:cubicBezTo>
                    <a:pt x="1" y="1"/>
                    <a:pt x="1" y="0"/>
                    <a:pt x="1" y="0"/>
                  </a:cubicBezTo>
                  <a:cubicBezTo>
                    <a:pt x="1" y="1"/>
                    <a:pt x="1" y="2"/>
                    <a:pt x="0" y="3"/>
                  </a:cubicBezTo>
                  <a:close/>
                </a:path>
              </a:pathLst>
            </a:custGeom>
            <a:solidFill>
              <a:srgbClr val="7C6E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675">
                <a:latin typeface="Calibri" panose="020F0502020204030204" pitchFamily="34" charset="0"/>
              </a:endParaRPr>
            </a:p>
          </p:txBody>
        </p:sp>
        <p:sp>
          <p:nvSpPr>
            <p:cNvPr id="175" name="Freeform 370"/>
            <p:cNvSpPr>
              <a:spLocks/>
            </p:cNvSpPr>
            <p:nvPr/>
          </p:nvSpPr>
          <p:spPr bwMode="auto">
            <a:xfrm>
              <a:off x="14073367" y="9424453"/>
              <a:ext cx="1232573" cy="3203013"/>
            </a:xfrm>
            <a:custGeom>
              <a:avLst/>
              <a:gdLst>
                <a:gd name="T0" fmla="*/ 33 w 49"/>
                <a:gd name="T1" fmla="*/ 100 h 127"/>
                <a:gd name="T2" fmla="*/ 27 w 49"/>
                <a:gd name="T3" fmla="*/ 127 h 127"/>
                <a:gd name="T4" fmla="*/ 21 w 49"/>
                <a:gd name="T5" fmla="*/ 127 h 127"/>
                <a:gd name="T6" fmla="*/ 22 w 49"/>
                <a:gd name="T7" fmla="*/ 125 h 127"/>
                <a:gd name="T8" fmla="*/ 27 w 49"/>
                <a:gd name="T9" fmla="*/ 105 h 127"/>
                <a:gd name="T10" fmla="*/ 27 w 49"/>
                <a:gd name="T11" fmla="*/ 102 h 127"/>
                <a:gd name="T12" fmla="*/ 27 w 49"/>
                <a:gd name="T13" fmla="*/ 99 h 127"/>
                <a:gd name="T14" fmla="*/ 26 w 49"/>
                <a:gd name="T15" fmla="*/ 96 h 127"/>
                <a:gd name="T16" fmla="*/ 26 w 49"/>
                <a:gd name="T17" fmla="*/ 91 h 127"/>
                <a:gd name="T18" fmla="*/ 11 w 49"/>
                <a:gd name="T19" fmla="*/ 53 h 127"/>
                <a:gd name="T20" fmla="*/ 8 w 49"/>
                <a:gd name="T21" fmla="*/ 87 h 127"/>
                <a:gd name="T22" fmla="*/ 7 w 49"/>
                <a:gd name="T23" fmla="*/ 86 h 127"/>
                <a:gd name="T24" fmla="*/ 7 w 49"/>
                <a:gd name="T25" fmla="*/ 49 h 127"/>
                <a:gd name="T26" fmla="*/ 0 w 49"/>
                <a:gd name="T27" fmla="*/ 50 h 127"/>
                <a:gd name="T28" fmla="*/ 8 w 49"/>
                <a:gd name="T29" fmla="*/ 39 h 127"/>
                <a:gd name="T30" fmla="*/ 17 w 49"/>
                <a:gd name="T31" fmla="*/ 0 h 127"/>
                <a:gd name="T32" fmla="*/ 20 w 49"/>
                <a:gd name="T33" fmla="*/ 17 h 127"/>
                <a:gd name="T34" fmla="*/ 10 w 49"/>
                <a:gd name="T35" fmla="*/ 41 h 127"/>
                <a:gd name="T36" fmla="*/ 27 w 49"/>
                <a:gd name="T37" fmla="*/ 9 h 127"/>
                <a:gd name="T38" fmla="*/ 13 w 49"/>
                <a:gd name="T39" fmla="*/ 43 h 127"/>
                <a:gd name="T40" fmla="*/ 19 w 49"/>
                <a:gd name="T41" fmla="*/ 53 h 127"/>
                <a:gd name="T42" fmla="*/ 17 w 49"/>
                <a:gd name="T43" fmla="*/ 55 h 127"/>
                <a:gd name="T44" fmla="*/ 25 w 49"/>
                <a:gd name="T45" fmla="*/ 79 h 127"/>
                <a:gd name="T46" fmla="*/ 31 w 49"/>
                <a:gd name="T47" fmla="*/ 49 h 127"/>
                <a:gd name="T48" fmla="*/ 29 w 49"/>
                <a:gd name="T49" fmla="*/ 84 h 127"/>
                <a:gd name="T50" fmla="*/ 36 w 49"/>
                <a:gd name="T51" fmla="*/ 76 h 127"/>
                <a:gd name="T52" fmla="*/ 33 w 49"/>
                <a:gd name="T53" fmla="*/ 85 h 127"/>
                <a:gd name="T54" fmla="*/ 32 w 49"/>
                <a:gd name="T55" fmla="*/ 94 h 127"/>
                <a:gd name="T56" fmla="*/ 45 w 49"/>
                <a:gd name="T57" fmla="*/ 94 h 127"/>
                <a:gd name="T58" fmla="*/ 33 w 49"/>
                <a:gd name="T59" fmla="*/ 10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9" h="127">
                  <a:moveTo>
                    <a:pt x="33" y="100"/>
                  </a:moveTo>
                  <a:cubicBezTo>
                    <a:pt x="31" y="103"/>
                    <a:pt x="28" y="119"/>
                    <a:pt x="27" y="127"/>
                  </a:cubicBezTo>
                  <a:cubicBezTo>
                    <a:pt x="21" y="127"/>
                    <a:pt x="21" y="127"/>
                    <a:pt x="21" y="127"/>
                  </a:cubicBezTo>
                  <a:cubicBezTo>
                    <a:pt x="22" y="126"/>
                    <a:pt x="22" y="126"/>
                    <a:pt x="22" y="125"/>
                  </a:cubicBezTo>
                  <a:cubicBezTo>
                    <a:pt x="22" y="119"/>
                    <a:pt x="26" y="107"/>
                    <a:pt x="27" y="105"/>
                  </a:cubicBezTo>
                  <a:cubicBezTo>
                    <a:pt x="28" y="104"/>
                    <a:pt x="28" y="104"/>
                    <a:pt x="27" y="102"/>
                  </a:cubicBezTo>
                  <a:cubicBezTo>
                    <a:pt x="26" y="101"/>
                    <a:pt x="26" y="100"/>
                    <a:pt x="27" y="99"/>
                  </a:cubicBezTo>
                  <a:cubicBezTo>
                    <a:pt x="28" y="98"/>
                    <a:pt x="27" y="97"/>
                    <a:pt x="26" y="96"/>
                  </a:cubicBezTo>
                  <a:cubicBezTo>
                    <a:pt x="25" y="95"/>
                    <a:pt x="26" y="93"/>
                    <a:pt x="26" y="91"/>
                  </a:cubicBezTo>
                  <a:cubicBezTo>
                    <a:pt x="26" y="88"/>
                    <a:pt x="11" y="53"/>
                    <a:pt x="11" y="53"/>
                  </a:cubicBezTo>
                  <a:cubicBezTo>
                    <a:pt x="11" y="53"/>
                    <a:pt x="7" y="80"/>
                    <a:pt x="8" y="87"/>
                  </a:cubicBezTo>
                  <a:cubicBezTo>
                    <a:pt x="9" y="94"/>
                    <a:pt x="7" y="86"/>
                    <a:pt x="7" y="86"/>
                  </a:cubicBezTo>
                  <a:cubicBezTo>
                    <a:pt x="7" y="86"/>
                    <a:pt x="6" y="53"/>
                    <a:pt x="7" y="49"/>
                  </a:cubicBezTo>
                  <a:cubicBezTo>
                    <a:pt x="7" y="45"/>
                    <a:pt x="0" y="50"/>
                    <a:pt x="0" y="50"/>
                  </a:cubicBezTo>
                  <a:cubicBezTo>
                    <a:pt x="0" y="50"/>
                    <a:pt x="8" y="40"/>
                    <a:pt x="8" y="39"/>
                  </a:cubicBezTo>
                  <a:cubicBezTo>
                    <a:pt x="8" y="38"/>
                    <a:pt x="17" y="0"/>
                    <a:pt x="17" y="0"/>
                  </a:cubicBezTo>
                  <a:cubicBezTo>
                    <a:pt x="20" y="17"/>
                    <a:pt x="20" y="17"/>
                    <a:pt x="20" y="17"/>
                  </a:cubicBezTo>
                  <a:cubicBezTo>
                    <a:pt x="10" y="41"/>
                    <a:pt x="10" y="41"/>
                    <a:pt x="10" y="41"/>
                  </a:cubicBezTo>
                  <a:cubicBezTo>
                    <a:pt x="10" y="41"/>
                    <a:pt x="23" y="19"/>
                    <a:pt x="27" y="9"/>
                  </a:cubicBezTo>
                  <a:cubicBezTo>
                    <a:pt x="25" y="17"/>
                    <a:pt x="18" y="36"/>
                    <a:pt x="13" y="43"/>
                  </a:cubicBezTo>
                  <a:cubicBezTo>
                    <a:pt x="13" y="43"/>
                    <a:pt x="18" y="51"/>
                    <a:pt x="19" y="53"/>
                  </a:cubicBezTo>
                  <a:cubicBezTo>
                    <a:pt x="21" y="56"/>
                    <a:pt x="16" y="51"/>
                    <a:pt x="17" y="55"/>
                  </a:cubicBezTo>
                  <a:cubicBezTo>
                    <a:pt x="18" y="58"/>
                    <a:pt x="23" y="78"/>
                    <a:pt x="25" y="79"/>
                  </a:cubicBezTo>
                  <a:cubicBezTo>
                    <a:pt x="27" y="79"/>
                    <a:pt x="31" y="49"/>
                    <a:pt x="31" y="49"/>
                  </a:cubicBezTo>
                  <a:cubicBezTo>
                    <a:pt x="29" y="84"/>
                    <a:pt x="29" y="84"/>
                    <a:pt x="29" y="84"/>
                  </a:cubicBezTo>
                  <a:cubicBezTo>
                    <a:pt x="36" y="76"/>
                    <a:pt x="36" y="76"/>
                    <a:pt x="36" y="76"/>
                  </a:cubicBezTo>
                  <a:cubicBezTo>
                    <a:pt x="36" y="76"/>
                    <a:pt x="33" y="83"/>
                    <a:pt x="33" y="85"/>
                  </a:cubicBezTo>
                  <a:cubicBezTo>
                    <a:pt x="32" y="87"/>
                    <a:pt x="33" y="92"/>
                    <a:pt x="32" y="94"/>
                  </a:cubicBezTo>
                  <a:cubicBezTo>
                    <a:pt x="30" y="97"/>
                    <a:pt x="41" y="95"/>
                    <a:pt x="45" y="94"/>
                  </a:cubicBezTo>
                  <a:cubicBezTo>
                    <a:pt x="49" y="93"/>
                    <a:pt x="36" y="96"/>
                    <a:pt x="33" y="100"/>
                  </a:cubicBezTo>
                  <a:close/>
                </a:path>
              </a:pathLst>
            </a:custGeom>
            <a:solidFill>
              <a:srgbClr val="4043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675">
                <a:latin typeface="Calibri" panose="020F0502020204030204" pitchFamily="34" charset="0"/>
              </a:endParaRPr>
            </a:p>
          </p:txBody>
        </p:sp>
        <p:sp>
          <p:nvSpPr>
            <p:cNvPr id="176" name="Freeform 371"/>
            <p:cNvSpPr>
              <a:spLocks/>
            </p:cNvSpPr>
            <p:nvPr/>
          </p:nvSpPr>
          <p:spPr bwMode="auto">
            <a:xfrm>
              <a:off x="11507603" y="4557049"/>
              <a:ext cx="2616073" cy="3052086"/>
            </a:xfrm>
            <a:custGeom>
              <a:avLst/>
              <a:gdLst>
                <a:gd name="T0" fmla="*/ 0 w 104"/>
                <a:gd name="T1" fmla="*/ 52 h 121"/>
                <a:gd name="T2" fmla="*/ 52 w 104"/>
                <a:gd name="T3" fmla="*/ 0 h 121"/>
                <a:gd name="T4" fmla="*/ 104 w 104"/>
                <a:gd name="T5" fmla="*/ 52 h 121"/>
                <a:gd name="T6" fmla="*/ 87 w 104"/>
                <a:gd name="T7" fmla="*/ 91 h 121"/>
                <a:gd name="T8" fmla="*/ 88 w 104"/>
                <a:gd name="T9" fmla="*/ 91 h 121"/>
                <a:gd name="T10" fmla="*/ 77 w 104"/>
                <a:gd name="T11" fmla="*/ 121 h 121"/>
                <a:gd name="T12" fmla="*/ 28 w 104"/>
                <a:gd name="T13" fmla="*/ 121 h 121"/>
                <a:gd name="T14" fmla="*/ 17 w 104"/>
                <a:gd name="T15" fmla="*/ 92 h 121"/>
                <a:gd name="T16" fmla="*/ 0 w 104"/>
                <a:gd name="T17" fmla="*/ 52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4" h="121">
                  <a:moveTo>
                    <a:pt x="0" y="52"/>
                  </a:moveTo>
                  <a:cubicBezTo>
                    <a:pt x="0" y="24"/>
                    <a:pt x="23" y="0"/>
                    <a:pt x="52" y="0"/>
                  </a:cubicBezTo>
                  <a:cubicBezTo>
                    <a:pt x="81" y="0"/>
                    <a:pt x="104" y="24"/>
                    <a:pt x="104" y="52"/>
                  </a:cubicBezTo>
                  <a:cubicBezTo>
                    <a:pt x="104" y="68"/>
                    <a:pt x="98" y="82"/>
                    <a:pt x="87" y="91"/>
                  </a:cubicBezTo>
                  <a:cubicBezTo>
                    <a:pt x="88" y="91"/>
                    <a:pt x="88" y="91"/>
                    <a:pt x="88" y="91"/>
                  </a:cubicBezTo>
                  <a:cubicBezTo>
                    <a:pt x="81" y="99"/>
                    <a:pt x="77" y="110"/>
                    <a:pt x="77" y="121"/>
                  </a:cubicBezTo>
                  <a:cubicBezTo>
                    <a:pt x="28" y="121"/>
                    <a:pt x="28" y="121"/>
                    <a:pt x="28" y="121"/>
                  </a:cubicBezTo>
                  <a:cubicBezTo>
                    <a:pt x="28" y="110"/>
                    <a:pt x="24" y="100"/>
                    <a:pt x="17" y="92"/>
                  </a:cubicBezTo>
                  <a:cubicBezTo>
                    <a:pt x="6" y="82"/>
                    <a:pt x="0" y="68"/>
                    <a:pt x="0" y="52"/>
                  </a:cubicBezTo>
                  <a:close/>
                </a:path>
              </a:pathLst>
            </a:custGeom>
            <a:solidFill>
              <a:srgbClr val="C1D4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675">
                <a:latin typeface="Calibri" panose="020F0502020204030204" pitchFamily="34" charset="0"/>
              </a:endParaRPr>
            </a:p>
          </p:txBody>
        </p:sp>
        <p:sp>
          <p:nvSpPr>
            <p:cNvPr id="228" name="Freeform 372"/>
            <p:cNvSpPr>
              <a:spLocks noEditPoints="1"/>
            </p:cNvSpPr>
            <p:nvPr/>
          </p:nvSpPr>
          <p:spPr bwMode="auto">
            <a:xfrm>
              <a:off x="12438321" y="5793813"/>
              <a:ext cx="352164" cy="352164"/>
            </a:xfrm>
            <a:custGeom>
              <a:avLst/>
              <a:gdLst>
                <a:gd name="T0" fmla="*/ 0 w 14"/>
                <a:gd name="T1" fmla="*/ 7 h 14"/>
                <a:gd name="T2" fmla="*/ 7 w 14"/>
                <a:gd name="T3" fmla="*/ 0 h 14"/>
                <a:gd name="T4" fmla="*/ 14 w 14"/>
                <a:gd name="T5" fmla="*/ 7 h 14"/>
                <a:gd name="T6" fmla="*/ 7 w 14"/>
                <a:gd name="T7" fmla="*/ 14 h 14"/>
                <a:gd name="T8" fmla="*/ 0 w 14"/>
                <a:gd name="T9" fmla="*/ 7 h 14"/>
                <a:gd name="T10" fmla="*/ 1 w 14"/>
                <a:gd name="T11" fmla="*/ 7 h 14"/>
                <a:gd name="T12" fmla="*/ 7 w 14"/>
                <a:gd name="T13" fmla="*/ 13 h 14"/>
                <a:gd name="T14" fmla="*/ 12 w 14"/>
                <a:gd name="T15" fmla="*/ 7 h 14"/>
                <a:gd name="T16" fmla="*/ 7 w 14"/>
                <a:gd name="T17" fmla="*/ 1 h 14"/>
                <a:gd name="T18" fmla="*/ 1 w 14"/>
                <a:gd name="T19" fmla="*/ 7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 h="14">
                  <a:moveTo>
                    <a:pt x="0" y="7"/>
                  </a:moveTo>
                  <a:cubicBezTo>
                    <a:pt x="0" y="3"/>
                    <a:pt x="3" y="0"/>
                    <a:pt x="7" y="0"/>
                  </a:cubicBezTo>
                  <a:cubicBezTo>
                    <a:pt x="11" y="0"/>
                    <a:pt x="14" y="3"/>
                    <a:pt x="14" y="7"/>
                  </a:cubicBezTo>
                  <a:cubicBezTo>
                    <a:pt x="14" y="11"/>
                    <a:pt x="11" y="14"/>
                    <a:pt x="7" y="14"/>
                  </a:cubicBezTo>
                  <a:cubicBezTo>
                    <a:pt x="3" y="14"/>
                    <a:pt x="0" y="11"/>
                    <a:pt x="0" y="7"/>
                  </a:cubicBezTo>
                  <a:close/>
                  <a:moveTo>
                    <a:pt x="1" y="7"/>
                  </a:moveTo>
                  <a:cubicBezTo>
                    <a:pt x="1" y="10"/>
                    <a:pt x="4" y="13"/>
                    <a:pt x="7" y="13"/>
                  </a:cubicBezTo>
                  <a:cubicBezTo>
                    <a:pt x="10" y="13"/>
                    <a:pt x="12" y="10"/>
                    <a:pt x="12" y="7"/>
                  </a:cubicBezTo>
                  <a:cubicBezTo>
                    <a:pt x="12" y="4"/>
                    <a:pt x="10" y="1"/>
                    <a:pt x="7" y="1"/>
                  </a:cubicBezTo>
                  <a:cubicBezTo>
                    <a:pt x="4" y="1"/>
                    <a:pt x="1" y="4"/>
                    <a:pt x="1" y="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675">
                <a:latin typeface="Calibri" panose="020F0502020204030204" pitchFamily="34" charset="0"/>
              </a:endParaRPr>
            </a:p>
          </p:txBody>
        </p:sp>
        <p:sp>
          <p:nvSpPr>
            <p:cNvPr id="229" name="Freeform 373"/>
            <p:cNvSpPr>
              <a:spLocks noEditPoints="1"/>
            </p:cNvSpPr>
            <p:nvPr/>
          </p:nvSpPr>
          <p:spPr bwMode="auto">
            <a:xfrm>
              <a:off x="12891103" y="5793813"/>
              <a:ext cx="352164" cy="352164"/>
            </a:xfrm>
            <a:custGeom>
              <a:avLst/>
              <a:gdLst>
                <a:gd name="T0" fmla="*/ 0 w 14"/>
                <a:gd name="T1" fmla="*/ 7 h 14"/>
                <a:gd name="T2" fmla="*/ 7 w 14"/>
                <a:gd name="T3" fmla="*/ 0 h 14"/>
                <a:gd name="T4" fmla="*/ 14 w 14"/>
                <a:gd name="T5" fmla="*/ 7 h 14"/>
                <a:gd name="T6" fmla="*/ 7 w 14"/>
                <a:gd name="T7" fmla="*/ 14 h 14"/>
                <a:gd name="T8" fmla="*/ 0 w 14"/>
                <a:gd name="T9" fmla="*/ 7 h 14"/>
                <a:gd name="T10" fmla="*/ 1 w 14"/>
                <a:gd name="T11" fmla="*/ 7 h 14"/>
                <a:gd name="T12" fmla="*/ 7 w 14"/>
                <a:gd name="T13" fmla="*/ 13 h 14"/>
                <a:gd name="T14" fmla="*/ 12 w 14"/>
                <a:gd name="T15" fmla="*/ 7 h 14"/>
                <a:gd name="T16" fmla="*/ 7 w 14"/>
                <a:gd name="T17" fmla="*/ 1 h 14"/>
                <a:gd name="T18" fmla="*/ 1 w 14"/>
                <a:gd name="T19" fmla="*/ 7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 h="14">
                  <a:moveTo>
                    <a:pt x="0" y="7"/>
                  </a:moveTo>
                  <a:cubicBezTo>
                    <a:pt x="0" y="3"/>
                    <a:pt x="3" y="0"/>
                    <a:pt x="7" y="0"/>
                  </a:cubicBezTo>
                  <a:cubicBezTo>
                    <a:pt x="11" y="0"/>
                    <a:pt x="14" y="3"/>
                    <a:pt x="14" y="7"/>
                  </a:cubicBezTo>
                  <a:cubicBezTo>
                    <a:pt x="14" y="11"/>
                    <a:pt x="11" y="14"/>
                    <a:pt x="7" y="14"/>
                  </a:cubicBezTo>
                  <a:cubicBezTo>
                    <a:pt x="3" y="14"/>
                    <a:pt x="0" y="11"/>
                    <a:pt x="0" y="7"/>
                  </a:cubicBezTo>
                  <a:close/>
                  <a:moveTo>
                    <a:pt x="1" y="7"/>
                  </a:moveTo>
                  <a:cubicBezTo>
                    <a:pt x="1" y="10"/>
                    <a:pt x="4" y="13"/>
                    <a:pt x="7" y="13"/>
                  </a:cubicBezTo>
                  <a:cubicBezTo>
                    <a:pt x="10" y="13"/>
                    <a:pt x="12" y="10"/>
                    <a:pt x="12" y="7"/>
                  </a:cubicBezTo>
                  <a:cubicBezTo>
                    <a:pt x="12" y="4"/>
                    <a:pt x="10" y="1"/>
                    <a:pt x="7" y="1"/>
                  </a:cubicBezTo>
                  <a:cubicBezTo>
                    <a:pt x="4" y="1"/>
                    <a:pt x="1" y="4"/>
                    <a:pt x="1" y="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675">
                <a:latin typeface="Calibri" panose="020F0502020204030204" pitchFamily="34" charset="0"/>
              </a:endParaRPr>
            </a:p>
          </p:txBody>
        </p:sp>
        <p:sp>
          <p:nvSpPr>
            <p:cNvPr id="230" name="Freeform 374"/>
            <p:cNvSpPr>
              <a:spLocks noEditPoints="1"/>
            </p:cNvSpPr>
            <p:nvPr/>
          </p:nvSpPr>
          <p:spPr bwMode="auto">
            <a:xfrm>
              <a:off x="12664712" y="5793813"/>
              <a:ext cx="352164" cy="352164"/>
            </a:xfrm>
            <a:custGeom>
              <a:avLst/>
              <a:gdLst>
                <a:gd name="T0" fmla="*/ 0 w 14"/>
                <a:gd name="T1" fmla="*/ 7 h 14"/>
                <a:gd name="T2" fmla="*/ 7 w 14"/>
                <a:gd name="T3" fmla="*/ 0 h 14"/>
                <a:gd name="T4" fmla="*/ 14 w 14"/>
                <a:gd name="T5" fmla="*/ 7 h 14"/>
                <a:gd name="T6" fmla="*/ 7 w 14"/>
                <a:gd name="T7" fmla="*/ 14 h 14"/>
                <a:gd name="T8" fmla="*/ 0 w 14"/>
                <a:gd name="T9" fmla="*/ 7 h 14"/>
                <a:gd name="T10" fmla="*/ 1 w 14"/>
                <a:gd name="T11" fmla="*/ 7 h 14"/>
                <a:gd name="T12" fmla="*/ 7 w 14"/>
                <a:gd name="T13" fmla="*/ 13 h 14"/>
                <a:gd name="T14" fmla="*/ 12 w 14"/>
                <a:gd name="T15" fmla="*/ 7 h 14"/>
                <a:gd name="T16" fmla="*/ 7 w 14"/>
                <a:gd name="T17" fmla="*/ 1 h 14"/>
                <a:gd name="T18" fmla="*/ 1 w 14"/>
                <a:gd name="T19" fmla="*/ 7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 h="14">
                  <a:moveTo>
                    <a:pt x="0" y="7"/>
                  </a:moveTo>
                  <a:cubicBezTo>
                    <a:pt x="0" y="3"/>
                    <a:pt x="3" y="0"/>
                    <a:pt x="7" y="0"/>
                  </a:cubicBezTo>
                  <a:cubicBezTo>
                    <a:pt x="11" y="0"/>
                    <a:pt x="14" y="3"/>
                    <a:pt x="14" y="7"/>
                  </a:cubicBezTo>
                  <a:cubicBezTo>
                    <a:pt x="14" y="11"/>
                    <a:pt x="11" y="14"/>
                    <a:pt x="7" y="14"/>
                  </a:cubicBezTo>
                  <a:cubicBezTo>
                    <a:pt x="3" y="14"/>
                    <a:pt x="0" y="11"/>
                    <a:pt x="0" y="7"/>
                  </a:cubicBezTo>
                  <a:close/>
                  <a:moveTo>
                    <a:pt x="1" y="7"/>
                  </a:moveTo>
                  <a:cubicBezTo>
                    <a:pt x="1" y="10"/>
                    <a:pt x="4" y="13"/>
                    <a:pt x="7" y="13"/>
                  </a:cubicBezTo>
                  <a:cubicBezTo>
                    <a:pt x="10" y="13"/>
                    <a:pt x="12" y="10"/>
                    <a:pt x="12" y="7"/>
                  </a:cubicBezTo>
                  <a:cubicBezTo>
                    <a:pt x="12" y="4"/>
                    <a:pt x="10" y="1"/>
                    <a:pt x="7" y="1"/>
                  </a:cubicBezTo>
                  <a:cubicBezTo>
                    <a:pt x="4" y="1"/>
                    <a:pt x="1" y="4"/>
                    <a:pt x="1" y="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675">
                <a:latin typeface="Calibri" panose="020F0502020204030204" pitchFamily="34" charset="0"/>
              </a:endParaRPr>
            </a:p>
          </p:txBody>
        </p:sp>
        <p:sp>
          <p:nvSpPr>
            <p:cNvPr id="231" name="Freeform 375"/>
            <p:cNvSpPr>
              <a:spLocks/>
            </p:cNvSpPr>
            <p:nvPr/>
          </p:nvSpPr>
          <p:spPr bwMode="auto">
            <a:xfrm>
              <a:off x="12237085" y="5944740"/>
              <a:ext cx="226391" cy="1639240"/>
            </a:xfrm>
            <a:custGeom>
              <a:avLst/>
              <a:gdLst>
                <a:gd name="T0" fmla="*/ 12 w 54"/>
                <a:gd name="T1" fmla="*/ 12 h 391"/>
                <a:gd name="T2" fmla="*/ 54 w 54"/>
                <a:gd name="T3" fmla="*/ 391 h 391"/>
                <a:gd name="T4" fmla="*/ 42 w 54"/>
                <a:gd name="T5" fmla="*/ 391 h 391"/>
                <a:gd name="T6" fmla="*/ 0 w 54"/>
                <a:gd name="T7" fmla="*/ 6 h 391"/>
                <a:gd name="T8" fmla="*/ 0 w 54"/>
                <a:gd name="T9" fmla="*/ 0 h 391"/>
                <a:gd name="T10" fmla="*/ 48 w 54"/>
                <a:gd name="T11" fmla="*/ 0 h 391"/>
                <a:gd name="T12" fmla="*/ 48 w 54"/>
                <a:gd name="T13" fmla="*/ 12 h 391"/>
                <a:gd name="T14" fmla="*/ 12 w 54"/>
                <a:gd name="T15" fmla="*/ 12 h 39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391">
                  <a:moveTo>
                    <a:pt x="12" y="12"/>
                  </a:moveTo>
                  <a:lnTo>
                    <a:pt x="54" y="391"/>
                  </a:lnTo>
                  <a:lnTo>
                    <a:pt x="42" y="391"/>
                  </a:lnTo>
                  <a:lnTo>
                    <a:pt x="0" y="6"/>
                  </a:lnTo>
                  <a:lnTo>
                    <a:pt x="0" y="0"/>
                  </a:lnTo>
                  <a:lnTo>
                    <a:pt x="48" y="0"/>
                  </a:lnTo>
                  <a:lnTo>
                    <a:pt x="48" y="12"/>
                  </a:lnTo>
                  <a:lnTo>
                    <a:pt x="12" y="1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675">
                <a:latin typeface="Calibri" panose="020F0502020204030204" pitchFamily="34" charset="0"/>
              </a:endParaRPr>
            </a:p>
          </p:txBody>
        </p:sp>
        <p:sp>
          <p:nvSpPr>
            <p:cNvPr id="232" name="Freeform 376"/>
            <p:cNvSpPr>
              <a:spLocks/>
            </p:cNvSpPr>
            <p:nvPr/>
          </p:nvSpPr>
          <p:spPr bwMode="auto">
            <a:xfrm>
              <a:off x="13218112" y="5944740"/>
              <a:ext cx="226391" cy="1639240"/>
            </a:xfrm>
            <a:custGeom>
              <a:avLst/>
              <a:gdLst>
                <a:gd name="T0" fmla="*/ 0 w 54"/>
                <a:gd name="T1" fmla="*/ 391 h 391"/>
                <a:gd name="T2" fmla="*/ 42 w 54"/>
                <a:gd name="T3" fmla="*/ 12 h 391"/>
                <a:gd name="T4" fmla="*/ 0 w 54"/>
                <a:gd name="T5" fmla="*/ 12 h 391"/>
                <a:gd name="T6" fmla="*/ 0 w 54"/>
                <a:gd name="T7" fmla="*/ 0 h 391"/>
                <a:gd name="T8" fmla="*/ 54 w 54"/>
                <a:gd name="T9" fmla="*/ 0 h 391"/>
                <a:gd name="T10" fmla="*/ 6 w 54"/>
                <a:gd name="T11" fmla="*/ 391 h 391"/>
                <a:gd name="T12" fmla="*/ 0 w 54"/>
                <a:gd name="T13" fmla="*/ 391 h 391"/>
              </a:gdLst>
              <a:ahLst/>
              <a:cxnLst>
                <a:cxn ang="0">
                  <a:pos x="T0" y="T1"/>
                </a:cxn>
                <a:cxn ang="0">
                  <a:pos x="T2" y="T3"/>
                </a:cxn>
                <a:cxn ang="0">
                  <a:pos x="T4" y="T5"/>
                </a:cxn>
                <a:cxn ang="0">
                  <a:pos x="T6" y="T7"/>
                </a:cxn>
                <a:cxn ang="0">
                  <a:pos x="T8" y="T9"/>
                </a:cxn>
                <a:cxn ang="0">
                  <a:pos x="T10" y="T11"/>
                </a:cxn>
                <a:cxn ang="0">
                  <a:pos x="T12" y="T13"/>
                </a:cxn>
              </a:cxnLst>
              <a:rect l="0" t="0" r="r" b="b"/>
              <a:pathLst>
                <a:path w="54" h="391">
                  <a:moveTo>
                    <a:pt x="0" y="391"/>
                  </a:moveTo>
                  <a:lnTo>
                    <a:pt x="42" y="12"/>
                  </a:lnTo>
                  <a:lnTo>
                    <a:pt x="0" y="12"/>
                  </a:lnTo>
                  <a:lnTo>
                    <a:pt x="0" y="0"/>
                  </a:lnTo>
                  <a:lnTo>
                    <a:pt x="54" y="0"/>
                  </a:lnTo>
                  <a:lnTo>
                    <a:pt x="6" y="391"/>
                  </a:lnTo>
                  <a:lnTo>
                    <a:pt x="0" y="39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675">
                <a:latin typeface="Calibri" panose="020F0502020204030204" pitchFamily="34" charset="0"/>
              </a:endParaRPr>
            </a:p>
          </p:txBody>
        </p:sp>
        <p:pic>
          <p:nvPicPr>
            <p:cNvPr id="233" name="Picture 377"/>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12262239" y="8187689"/>
              <a:ext cx="1182264" cy="658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34" name="Picture 378"/>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12237085" y="7684598"/>
              <a:ext cx="1207418" cy="7294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35" name="Picture 379"/>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12136466" y="7508516"/>
              <a:ext cx="1383500" cy="3521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36" name="Picture 380"/>
            <p:cNvPicPr>
              <a:picLocks noChangeAspect="1" noChangeArrowheads="1"/>
            </p:cNvPicPr>
            <p:nvPr/>
          </p:nvPicPr>
          <p:blipFill>
            <a:blip r:embed="rId13">
              <a:extLst>
                <a:ext uri="{28A0092B-C50C-407E-A947-70E740481C1C}">
                  <a14:useLocalDpi xmlns:a14="http://schemas.microsoft.com/office/drawing/2010/main" val="0"/>
                </a:ext>
              </a:extLst>
            </a:blip>
            <a:srcRect/>
            <a:stretch>
              <a:fillRect/>
            </a:stretch>
          </p:blipFill>
          <p:spPr bwMode="auto">
            <a:xfrm>
              <a:off x="12211930" y="7860680"/>
              <a:ext cx="1282882" cy="125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37" name="Picture 381"/>
            <p:cNvPicPr>
              <a:picLocks noChangeAspect="1" noChangeArrowheads="1"/>
            </p:cNvPicPr>
            <p:nvPr/>
          </p:nvPicPr>
          <p:blipFill>
            <a:blip r:embed="rId14">
              <a:extLst>
                <a:ext uri="{28A0092B-C50C-407E-A947-70E740481C1C}">
                  <a14:useLocalDpi xmlns:a14="http://schemas.microsoft.com/office/drawing/2010/main" val="0"/>
                </a:ext>
              </a:extLst>
            </a:blip>
            <a:srcRect/>
            <a:stretch>
              <a:fillRect/>
            </a:stretch>
          </p:blipFill>
          <p:spPr bwMode="auto">
            <a:xfrm>
              <a:off x="12211930" y="8011607"/>
              <a:ext cx="1282882" cy="1509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38" name="Picture 382"/>
            <p:cNvPicPr>
              <a:picLocks noChangeAspect="1" noChangeArrowheads="1"/>
            </p:cNvPicPr>
            <p:nvPr/>
          </p:nvPicPr>
          <p:blipFill>
            <a:blip r:embed="rId15">
              <a:extLst>
                <a:ext uri="{28A0092B-C50C-407E-A947-70E740481C1C}">
                  <a14:useLocalDpi xmlns:a14="http://schemas.microsoft.com/office/drawing/2010/main" val="0"/>
                </a:ext>
              </a:extLst>
            </a:blip>
            <a:srcRect/>
            <a:stretch>
              <a:fillRect/>
            </a:stretch>
          </p:blipFill>
          <p:spPr bwMode="auto">
            <a:xfrm>
              <a:off x="12211930" y="8162534"/>
              <a:ext cx="1282882" cy="125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39" name="Picture 383"/>
            <p:cNvPicPr>
              <a:picLocks noChangeAspect="1" noChangeArrowheads="1"/>
            </p:cNvPicPr>
            <p:nvPr/>
          </p:nvPicPr>
          <p:blipFill>
            <a:blip r:embed="rId16">
              <a:extLst>
                <a:ext uri="{28A0092B-C50C-407E-A947-70E740481C1C}">
                  <a14:useLocalDpi xmlns:a14="http://schemas.microsoft.com/office/drawing/2010/main" val="0"/>
                </a:ext>
              </a:extLst>
            </a:blip>
            <a:srcRect/>
            <a:stretch>
              <a:fillRect/>
            </a:stretch>
          </p:blipFill>
          <p:spPr bwMode="auto">
            <a:xfrm>
              <a:off x="12211930" y="8288307"/>
              <a:ext cx="1282882" cy="1509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40" name="Freeform 384"/>
            <p:cNvSpPr>
              <a:spLocks/>
            </p:cNvSpPr>
            <p:nvPr/>
          </p:nvSpPr>
          <p:spPr bwMode="auto">
            <a:xfrm>
              <a:off x="12538939" y="8594353"/>
              <a:ext cx="603709" cy="251546"/>
            </a:xfrm>
            <a:custGeom>
              <a:avLst/>
              <a:gdLst>
                <a:gd name="T0" fmla="*/ 24 w 24"/>
                <a:gd name="T1" fmla="*/ 0 h 10"/>
                <a:gd name="T2" fmla="*/ 0 w 24"/>
                <a:gd name="T3" fmla="*/ 0 h 10"/>
                <a:gd name="T4" fmla="*/ 12 w 24"/>
                <a:gd name="T5" fmla="*/ 10 h 10"/>
                <a:gd name="T6" fmla="*/ 24 w 24"/>
                <a:gd name="T7" fmla="*/ 0 h 10"/>
              </a:gdLst>
              <a:ahLst/>
              <a:cxnLst>
                <a:cxn ang="0">
                  <a:pos x="T0" y="T1"/>
                </a:cxn>
                <a:cxn ang="0">
                  <a:pos x="T2" y="T3"/>
                </a:cxn>
                <a:cxn ang="0">
                  <a:pos x="T4" y="T5"/>
                </a:cxn>
                <a:cxn ang="0">
                  <a:pos x="T6" y="T7"/>
                </a:cxn>
              </a:cxnLst>
              <a:rect l="0" t="0" r="r" b="b"/>
              <a:pathLst>
                <a:path w="24" h="10">
                  <a:moveTo>
                    <a:pt x="24" y="0"/>
                  </a:moveTo>
                  <a:cubicBezTo>
                    <a:pt x="24" y="0"/>
                    <a:pt x="11" y="2"/>
                    <a:pt x="0" y="0"/>
                  </a:cubicBezTo>
                  <a:cubicBezTo>
                    <a:pt x="0" y="0"/>
                    <a:pt x="9" y="10"/>
                    <a:pt x="12" y="10"/>
                  </a:cubicBezTo>
                  <a:cubicBezTo>
                    <a:pt x="15" y="10"/>
                    <a:pt x="22" y="2"/>
                    <a:pt x="24" y="0"/>
                  </a:cubicBezTo>
                  <a:close/>
                </a:path>
              </a:pathLst>
            </a:custGeom>
            <a:solidFill>
              <a:srgbClr val="1D1C1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675">
                <a:latin typeface="Calibri" panose="020F0502020204030204" pitchFamily="34" charset="0"/>
              </a:endParaRPr>
            </a:p>
          </p:txBody>
        </p:sp>
        <p:sp>
          <p:nvSpPr>
            <p:cNvPr id="241" name="Freeform 385"/>
            <p:cNvSpPr>
              <a:spLocks/>
            </p:cNvSpPr>
            <p:nvPr/>
          </p:nvSpPr>
          <p:spPr bwMode="auto">
            <a:xfrm>
              <a:off x="12815639" y="8288307"/>
              <a:ext cx="704327" cy="3052086"/>
            </a:xfrm>
            <a:custGeom>
              <a:avLst/>
              <a:gdLst>
                <a:gd name="T0" fmla="*/ 6 w 28"/>
                <a:gd name="T1" fmla="*/ 121 h 121"/>
                <a:gd name="T2" fmla="*/ 13 w 28"/>
                <a:gd name="T3" fmla="*/ 121 h 121"/>
                <a:gd name="T4" fmla="*/ 22 w 28"/>
                <a:gd name="T5" fmla="*/ 40 h 121"/>
                <a:gd name="T6" fmla="*/ 28 w 28"/>
                <a:gd name="T7" fmla="*/ 15 h 121"/>
                <a:gd name="T8" fmla="*/ 28 w 28"/>
                <a:gd name="T9" fmla="*/ 0 h 121"/>
                <a:gd name="T10" fmla="*/ 0 w 28"/>
                <a:gd name="T11" fmla="*/ 19 h 121"/>
                <a:gd name="T12" fmla="*/ 3 w 28"/>
                <a:gd name="T13" fmla="*/ 117 h 121"/>
                <a:gd name="T14" fmla="*/ 6 w 28"/>
                <a:gd name="T15" fmla="*/ 121 h 12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 h="121">
                  <a:moveTo>
                    <a:pt x="6" y="121"/>
                  </a:moveTo>
                  <a:cubicBezTo>
                    <a:pt x="13" y="121"/>
                    <a:pt x="13" y="121"/>
                    <a:pt x="13" y="121"/>
                  </a:cubicBezTo>
                  <a:cubicBezTo>
                    <a:pt x="22" y="40"/>
                    <a:pt x="22" y="40"/>
                    <a:pt x="22" y="40"/>
                  </a:cubicBezTo>
                  <a:cubicBezTo>
                    <a:pt x="28" y="15"/>
                    <a:pt x="28" y="15"/>
                    <a:pt x="28" y="15"/>
                  </a:cubicBezTo>
                  <a:cubicBezTo>
                    <a:pt x="27" y="18"/>
                    <a:pt x="28" y="0"/>
                    <a:pt x="28" y="0"/>
                  </a:cubicBezTo>
                  <a:cubicBezTo>
                    <a:pt x="27" y="0"/>
                    <a:pt x="1" y="19"/>
                    <a:pt x="0" y="19"/>
                  </a:cubicBezTo>
                  <a:cubicBezTo>
                    <a:pt x="1" y="20"/>
                    <a:pt x="2" y="107"/>
                    <a:pt x="3" y="117"/>
                  </a:cubicBezTo>
                  <a:lnTo>
                    <a:pt x="6" y="12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675">
                <a:latin typeface="Calibri" panose="020F0502020204030204" pitchFamily="34" charset="0"/>
              </a:endParaRPr>
            </a:p>
          </p:txBody>
        </p:sp>
        <p:sp>
          <p:nvSpPr>
            <p:cNvPr id="242" name="Freeform 386"/>
            <p:cNvSpPr>
              <a:spLocks/>
            </p:cNvSpPr>
            <p:nvPr/>
          </p:nvSpPr>
          <p:spPr bwMode="auto">
            <a:xfrm>
              <a:off x="12237085" y="8288307"/>
              <a:ext cx="679173" cy="3052086"/>
            </a:xfrm>
            <a:custGeom>
              <a:avLst/>
              <a:gdLst>
                <a:gd name="T0" fmla="*/ 20 w 27"/>
                <a:gd name="T1" fmla="*/ 121 h 121"/>
                <a:gd name="T2" fmla="*/ 27 w 27"/>
                <a:gd name="T3" fmla="*/ 121 h 121"/>
                <a:gd name="T4" fmla="*/ 26 w 27"/>
                <a:gd name="T5" fmla="*/ 18 h 121"/>
                <a:gd name="T6" fmla="*/ 0 w 27"/>
                <a:gd name="T7" fmla="*/ 0 h 121"/>
                <a:gd name="T8" fmla="*/ 0 w 27"/>
                <a:gd name="T9" fmla="*/ 15 h 121"/>
                <a:gd name="T10" fmla="*/ 6 w 27"/>
                <a:gd name="T11" fmla="*/ 40 h 121"/>
                <a:gd name="T12" fmla="*/ 20 w 27"/>
                <a:gd name="T13" fmla="*/ 121 h 121"/>
              </a:gdLst>
              <a:ahLst/>
              <a:cxnLst>
                <a:cxn ang="0">
                  <a:pos x="T0" y="T1"/>
                </a:cxn>
                <a:cxn ang="0">
                  <a:pos x="T2" y="T3"/>
                </a:cxn>
                <a:cxn ang="0">
                  <a:pos x="T4" y="T5"/>
                </a:cxn>
                <a:cxn ang="0">
                  <a:pos x="T6" y="T7"/>
                </a:cxn>
                <a:cxn ang="0">
                  <a:pos x="T8" y="T9"/>
                </a:cxn>
                <a:cxn ang="0">
                  <a:pos x="T10" y="T11"/>
                </a:cxn>
                <a:cxn ang="0">
                  <a:pos x="T12" y="T13"/>
                </a:cxn>
              </a:cxnLst>
              <a:rect l="0" t="0" r="r" b="b"/>
              <a:pathLst>
                <a:path w="27" h="121">
                  <a:moveTo>
                    <a:pt x="20" y="121"/>
                  </a:moveTo>
                  <a:cubicBezTo>
                    <a:pt x="27" y="121"/>
                    <a:pt x="27" y="121"/>
                    <a:pt x="27" y="121"/>
                  </a:cubicBezTo>
                  <a:cubicBezTo>
                    <a:pt x="27" y="95"/>
                    <a:pt x="25" y="19"/>
                    <a:pt x="26" y="18"/>
                  </a:cubicBezTo>
                  <a:cubicBezTo>
                    <a:pt x="25" y="18"/>
                    <a:pt x="1" y="1"/>
                    <a:pt x="0" y="0"/>
                  </a:cubicBezTo>
                  <a:cubicBezTo>
                    <a:pt x="0" y="0"/>
                    <a:pt x="1" y="18"/>
                    <a:pt x="0" y="15"/>
                  </a:cubicBezTo>
                  <a:cubicBezTo>
                    <a:pt x="6" y="40"/>
                    <a:pt x="6" y="40"/>
                    <a:pt x="6" y="40"/>
                  </a:cubicBezTo>
                  <a:lnTo>
                    <a:pt x="20" y="12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675">
                <a:latin typeface="Calibri" panose="020F0502020204030204" pitchFamily="34" charset="0"/>
              </a:endParaRPr>
            </a:p>
          </p:txBody>
        </p:sp>
        <p:sp>
          <p:nvSpPr>
            <p:cNvPr id="243" name="Freeform 387"/>
            <p:cNvSpPr>
              <a:spLocks/>
            </p:cNvSpPr>
            <p:nvPr/>
          </p:nvSpPr>
          <p:spPr bwMode="auto">
            <a:xfrm>
              <a:off x="12639558" y="8745280"/>
              <a:ext cx="452782" cy="830100"/>
            </a:xfrm>
            <a:custGeom>
              <a:avLst/>
              <a:gdLst>
                <a:gd name="T0" fmla="*/ 54 w 108"/>
                <a:gd name="T1" fmla="*/ 0 h 198"/>
                <a:gd name="T2" fmla="*/ 0 w 108"/>
                <a:gd name="T3" fmla="*/ 96 h 198"/>
                <a:gd name="T4" fmla="*/ 60 w 108"/>
                <a:gd name="T5" fmla="*/ 198 h 198"/>
                <a:gd name="T6" fmla="*/ 108 w 108"/>
                <a:gd name="T7" fmla="*/ 90 h 198"/>
                <a:gd name="T8" fmla="*/ 66 w 108"/>
                <a:gd name="T9" fmla="*/ 0 h 198"/>
                <a:gd name="T10" fmla="*/ 54 w 108"/>
                <a:gd name="T11" fmla="*/ 0 h 198"/>
              </a:gdLst>
              <a:ahLst/>
              <a:cxnLst>
                <a:cxn ang="0">
                  <a:pos x="T0" y="T1"/>
                </a:cxn>
                <a:cxn ang="0">
                  <a:pos x="T2" y="T3"/>
                </a:cxn>
                <a:cxn ang="0">
                  <a:pos x="T4" y="T5"/>
                </a:cxn>
                <a:cxn ang="0">
                  <a:pos x="T6" y="T7"/>
                </a:cxn>
                <a:cxn ang="0">
                  <a:pos x="T8" y="T9"/>
                </a:cxn>
                <a:cxn ang="0">
                  <a:pos x="T10" y="T11"/>
                </a:cxn>
              </a:cxnLst>
              <a:rect l="0" t="0" r="r" b="b"/>
              <a:pathLst>
                <a:path w="108" h="198">
                  <a:moveTo>
                    <a:pt x="54" y="0"/>
                  </a:moveTo>
                  <a:lnTo>
                    <a:pt x="0" y="96"/>
                  </a:lnTo>
                  <a:lnTo>
                    <a:pt x="60" y="198"/>
                  </a:lnTo>
                  <a:lnTo>
                    <a:pt x="108" y="90"/>
                  </a:lnTo>
                  <a:lnTo>
                    <a:pt x="66" y="0"/>
                  </a:lnTo>
                  <a:lnTo>
                    <a:pt x="54" y="0"/>
                  </a:lnTo>
                  <a:close/>
                </a:path>
              </a:pathLst>
            </a:custGeom>
            <a:solidFill>
              <a:srgbClr val="C1D4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675">
                <a:latin typeface="Calibri" panose="020F0502020204030204" pitchFamily="34" charset="0"/>
              </a:endParaRPr>
            </a:p>
          </p:txBody>
        </p:sp>
        <p:sp>
          <p:nvSpPr>
            <p:cNvPr id="244" name="Freeform 388"/>
            <p:cNvSpPr>
              <a:spLocks/>
            </p:cNvSpPr>
            <p:nvPr/>
          </p:nvSpPr>
          <p:spPr bwMode="auto">
            <a:xfrm>
              <a:off x="12237085" y="8288307"/>
              <a:ext cx="628864" cy="960067"/>
            </a:xfrm>
            <a:custGeom>
              <a:avLst/>
              <a:gdLst>
                <a:gd name="T0" fmla="*/ 0 w 150"/>
                <a:gd name="T1" fmla="*/ 0 h 229"/>
                <a:gd name="T2" fmla="*/ 84 w 150"/>
                <a:gd name="T3" fmla="*/ 229 h 229"/>
                <a:gd name="T4" fmla="*/ 150 w 150"/>
                <a:gd name="T5" fmla="*/ 109 h 229"/>
                <a:gd name="T6" fmla="*/ 0 w 150"/>
                <a:gd name="T7" fmla="*/ 0 h 229"/>
              </a:gdLst>
              <a:ahLst/>
              <a:cxnLst>
                <a:cxn ang="0">
                  <a:pos x="T0" y="T1"/>
                </a:cxn>
                <a:cxn ang="0">
                  <a:pos x="T2" y="T3"/>
                </a:cxn>
                <a:cxn ang="0">
                  <a:pos x="T4" y="T5"/>
                </a:cxn>
                <a:cxn ang="0">
                  <a:pos x="T6" y="T7"/>
                </a:cxn>
              </a:cxnLst>
              <a:rect l="0" t="0" r="r" b="b"/>
              <a:pathLst>
                <a:path w="150" h="229">
                  <a:moveTo>
                    <a:pt x="0" y="0"/>
                  </a:moveTo>
                  <a:lnTo>
                    <a:pt x="84" y="229"/>
                  </a:lnTo>
                  <a:lnTo>
                    <a:pt x="150" y="109"/>
                  </a:lnTo>
                  <a:lnTo>
                    <a:pt x="0" y="0"/>
                  </a:lnTo>
                  <a:close/>
                </a:path>
              </a:pathLst>
            </a:custGeom>
            <a:solidFill>
              <a:srgbClr val="E8E8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675">
                <a:latin typeface="Calibri" panose="020F0502020204030204" pitchFamily="34" charset="0"/>
              </a:endParaRPr>
            </a:p>
          </p:txBody>
        </p:sp>
        <p:sp>
          <p:nvSpPr>
            <p:cNvPr id="245" name="Freeform 389"/>
            <p:cNvSpPr>
              <a:spLocks/>
            </p:cNvSpPr>
            <p:nvPr/>
          </p:nvSpPr>
          <p:spPr bwMode="auto">
            <a:xfrm>
              <a:off x="12891103" y="8288307"/>
              <a:ext cx="603709" cy="960067"/>
            </a:xfrm>
            <a:custGeom>
              <a:avLst/>
              <a:gdLst>
                <a:gd name="T0" fmla="*/ 144 w 144"/>
                <a:gd name="T1" fmla="*/ 0 h 229"/>
                <a:gd name="T2" fmla="*/ 66 w 144"/>
                <a:gd name="T3" fmla="*/ 229 h 229"/>
                <a:gd name="T4" fmla="*/ 0 w 144"/>
                <a:gd name="T5" fmla="*/ 109 h 229"/>
                <a:gd name="T6" fmla="*/ 144 w 144"/>
                <a:gd name="T7" fmla="*/ 0 h 229"/>
              </a:gdLst>
              <a:ahLst/>
              <a:cxnLst>
                <a:cxn ang="0">
                  <a:pos x="T0" y="T1"/>
                </a:cxn>
                <a:cxn ang="0">
                  <a:pos x="T2" y="T3"/>
                </a:cxn>
                <a:cxn ang="0">
                  <a:pos x="T4" y="T5"/>
                </a:cxn>
                <a:cxn ang="0">
                  <a:pos x="T6" y="T7"/>
                </a:cxn>
              </a:cxnLst>
              <a:rect l="0" t="0" r="r" b="b"/>
              <a:pathLst>
                <a:path w="144" h="229">
                  <a:moveTo>
                    <a:pt x="144" y="0"/>
                  </a:moveTo>
                  <a:lnTo>
                    <a:pt x="66" y="229"/>
                  </a:lnTo>
                  <a:lnTo>
                    <a:pt x="0" y="109"/>
                  </a:lnTo>
                  <a:lnTo>
                    <a:pt x="144" y="0"/>
                  </a:lnTo>
                  <a:close/>
                </a:path>
              </a:pathLst>
            </a:custGeom>
            <a:solidFill>
              <a:srgbClr val="E8E8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675">
                <a:latin typeface="Calibri" panose="020F0502020204030204" pitchFamily="34" charset="0"/>
              </a:endParaRPr>
            </a:p>
          </p:txBody>
        </p:sp>
        <p:sp>
          <p:nvSpPr>
            <p:cNvPr id="246" name="Freeform 390"/>
            <p:cNvSpPr>
              <a:spLocks/>
            </p:cNvSpPr>
            <p:nvPr/>
          </p:nvSpPr>
          <p:spPr bwMode="auto">
            <a:xfrm>
              <a:off x="11834612" y="8263153"/>
              <a:ext cx="1056491" cy="3836070"/>
            </a:xfrm>
            <a:custGeom>
              <a:avLst/>
              <a:gdLst>
                <a:gd name="T0" fmla="*/ 12 w 252"/>
                <a:gd name="T1" fmla="*/ 301 h 915"/>
                <a:gd name="T2" fmla="*/ 252 w 252"/>
                <a:gd name="T3" fmla="*/ 915 h 915"/>
                <a:gd name="T4" fmla="*/ 216 w 252"/>
                <a:gd name="T5" fmla="*/ 734 h 915"/>
                <a:gd name="T6" fmla="*/ 96 w 252"/>
                <a:gd name="T7" fmla="*/ 0 h 915"/>
                <a:gd name="T8" fmla="*/ 78 w 252"/>
                <a:gd name="T9" fmla="*/ 18 h 915"/>
                <a:gd name="T10" fmla="*/ 48 w 252"/>
                <a:gd name="T11" fmla="*/ 36 h 915"/>
                <a:gd name="T12" fmla="*/ 0 w 252"/>
                <a:gd name="T13" fmla="*/ 199 h 915"/>
                <a:gd name="T14" fmla="*/ 84 w 252"/>
                <a:gd name="T15" fmla="*/ 265 h 915"/>
                <a:gd name="T16" fmla="*/ 12 w 252"/>
                <a:gd name="T17" fmla="*/ 301 h 9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2" h="915">
                  <a:moveTo>
                    <a:pt x="12" y="301"/>
                  </a:moveTo>
                  <a:lnTo>
                    <a:pt x="252" y="915"/>
                  </a:lnTo>
                  <a:lnTo>
                    <a:pt x="216" y="734"/>
                  </a:lnTo>
                  <a:lnTo>
                    <a:pt x="96" y="0"/>
                  </a:lnTo>
                  <a:lnTo>
                    <a:pt x="78" y="18"/>
                  </a:lnTo>
                  <a:lnTo>
                    <a:pt x="48" y="36"/>
                  </a:lnTo>
                  <a:lnTo>
                    <a:pt x="0" y="199"/>
                  </a:lnTo>
                  <a:lnTo>
                    <a:pt x="84" y="265"/>
                  </a:lnTo>
                  <a:lnTo>
                    <a:pt x="12" y="301"/>
                  </a:lnTo>
                  <a:close/>
                </a:path>
              </a:pathLst>
            </a:custGeom>
            <a:solidFill>
              <a:srgbClr val="4445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675">
                <a:latin typeface="Calibri" panose="020F0502020204030204" pitchFamily="34" charset="0"/>
              </a:endParaRPr>
            </a:p>
          </p:txBody>
        </p:sp>
        <p:sp>
          <p:nvSpPr>
            <p:cNvPr id="247" name="Freeform 391"/>
            <p:cNvSpPr>
              <a:spLocks/>
            </p:cNvSpPr>
            <p:nvPr/>
          </p:nvSpPr>
          <p:spPr bwMode="auto">
            <a:xfrm>
              <a:off x="12865948" y="8288307"/>
              <a:ext cx="1056491" cy="3785761"/>
            </a:xfrm>
            <a:custGeom>
              <a:avLst/>
              <a:gdLst>
                <a:gd name="T0" fmla="*/ 240 w 252"/>
                <a:gd name="T1" fmla="*/ 295 h 903"/>
                <a:gd name="T2" fmla="*/ 168 w 252"/>
                <a:gd name="T3" fmla="*/ 259 h 903"/>
                <a:gd name="T4" fmla="*/ 252 w 252"/>
                <a:gd name="T5" fmla="*/ 193 h 903"/>
                <a:gd name="T6" fmla="*/ 198 w 252"/>
                <a:gd name="T7" fmla="*/ 30 h 903"/>
                <a:gd name="T8" fmla="*/ 168 w 252"/>
                <a:gd name="T9" fmla="*/ 6 h 903"/>
                <a:gd name="T10" fmla="*/ 150 w 252"/>
                <a:gd name="T11" fmla="*/ 0 h 903"/>
                <a:gd name="T12" fmla="*/ 0 w 252"/>
                <a:gd name="T13" fmla="*/ 903 h 903"/>
                <a:gd name="T14" fmla="*/ 240 w 252"/>
                <a:gd name="T15" fmla="*/ 295 h 90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2" h="903">
                  <a:moveTo>
                    <a:pt x="240" y="295"/>
                  </a:moveTo>
                  <a:lnTo>
                    <a:pt x="168" y="259"/>
                  </a:lnTo>
                  <a:lnTo>
                    <a:pt x="252" y="193"/>
                  </a:lnTo>
                  <a:lnTo>
                    <a:pt x="198" y="30"/>
                  </a:lnTo>
                  <a:lnTo>
                    <a:pt x="168" y="6"/>
                  </a:lnTo>
                  <a:lnTo>
                    <a:pt x="150" y="0"/>
                  </a:lnTo>
                  <a:lnTo>
                    <a:pt x="0" y="903"/>
                  </a:lnTo>
                  <a:lnTo>
                    <a:pt x="240" y="295"/>
                  </a:lnTo>
                  <a:close/>
                </a:path>
              </a:pathLst>
            </a:custGeom>
            <a:solidFill>
              <a:srgbClr val="4445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675">
                <a:latin typeface="Calibri" panose="020F0502020204030204" pitchFamily="34" charset="0"/>
              </a:endParaRPr>
            </a:p>
          </p:txBody>
        </p:sp>
        <p:sp>
          <p:nvSpPr>
            <p:cNvPr id="248" name="Freeform 392"/>
            <p:cNvSpPr>
              <a:spLocks/>
            </p:cNvSpPr>
            <p:nvPr/>
          </p:nvSpPr>
          <p:spPr bwMode="auto">
            <a:xfrm>
              <a:off x="12589248" y="9273526"/>
              <a:ext cx="553400" cy="3127549"/>
            </a:xfrm>
            <a:custGeom>
              <a:avLst/>
              <a:gdLst>
                <a:gd name="T0" fmla="*/ 72 w 132"/>
                <a:gd name="T1" fmla="*/ 746 h 746"/>
                <a:gd name="T2" fmla="*/ 132 w 132"/>
                <a:gd name="T3" fmla="*/ 674 h 746"/>
                <a:gd name="T4" fmla="*/ 84 w 132"/>
                <a:gd name="T5" fmla="*/ 114 h 746"/>
                <a:gd name="T6" fmla="*/ 72 w 132"/>
                <a:gd name="T7" fmla="*/ 0 h 746"/>
                <a:gd name="T8" fmla="*/ 60 w 132"/>
                <a:gd name="T9" fmla="*/ 108 h 746"/>
                <a:gd name="T10" fmla="*/ 0 w 132"/>
                <a:gd name="T11" fmla="*/ 674 h 746"/>
                <a:gd name="T12" fmla="*/ 72 w 132"/>
                <a:gd name="T13" fmla="*/ 746 h 746"/>
              </a:gdLst>
              <a:ahLst/>
              <a:cxnLst>
                <a:cxn ang="0">
                  <a:pos x="T0" y="T1"/>
                </a:cxn>
                <a:cxn ang="0">
                  <a:pos x="T2" y="T3"/>
                </a:cxn>
                <a:cxn ang="0">
                  <a:pos x="T4" y="T5"/>
                </a:cxn>
                <a:cxn ang="0">
                  <a:pos x="T6" y="T7"/>
                </a:cxn>
                <a:cxn ang="0">
                  <a:pos x="T8" y="T9"/>
                </a:cxn>
                <a:cxn ang="0">
                  <a:pos x="T10" y="T11"/>
                </a:cxn>
                <a:cxn ang="0">
                  <a:pos x="T12" y="T13"/>
                </a:cxn>
              </a:cxnLst>
              <a:rect l="0" t="0" r="r" b="b"/>
              <a:pathLst>
                <a:path w="132" h="746">
                  <a:moveTo>
                    <a:pt x="72" y="746"/>
                  </a:moveTo>
                  <a:lnTo>
                    <a:pt x="132" y="674"/>
                  </a:lnTo>
                  <a:lnTo>
                    <a:pt x="84" y="114"/>
                  </a:lnTo>
                  <a:lnTo>
                    <a:pt x="72" y="0"/>
                  </a:lnTo>
                  <a:lnTo>
                    <a:pt x="60" y="108"/>
                  </a:lnTo>
                  <a:lnTo>
                    <a:pt x="0" y="674"/>
                  </a:lnTo>
                  <a:lnTo>
                    <a:pt x="72" y="746"/>
                  </a:lnTo>
                  <a:close/>
                </a:path>
              </a:pathLst>
            </a:custGeom>
            <a:solidFill>
              <a:srgbClr val="C1D4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675">
                <a:latin typeface="Calibri" panose="020F0502020204030204" pitchFamily="34" charset="0"/>
              </a:endParaRPr>
            </a:p>
          </p:txBody>
        </p:sp>
        <p:sp>
          <p:nvSpPr>
            <p:cNvPr id="249" name="Freeform 393"/>
            <p:cNvSpPr>
              <a:spLocks/>
            </p:cNvSpPr>
            <p:nvPr/>
          </p:nvSpPr>
          <p:spPr bwMode="auto">
            <a:xfrm>
              <a:off x="6476692" y="8011607"/>
              <a:ext cx="3446174" cy="4590707"/>
            </a:xfrm>
            <a:custGeom>
              <a:avLst/>
              <a:gdLst>
                <a:gd name="T0" fmla="*/ 1 w 137"/>
                <a:gd name="T1" fmla="*/ 168 h 182"/>
                <a:gd name="T2" fmla="*/ 6 w 137"/>
                <a:gd name="T3" fmla="*/ 182 h 182"/>
                <a:gd name="T4" fmla="*/ 50 w 137"/>
                <a:gd name="T5" fmla="*/ 182 h 182"/>
                <a:gd name="T6" fmla="*/ 49 w 137"/>
                <a:gd name="T7" fmla="*/ 176 h 182"/>
                <a:gd name="T8" fmla="*/ 44 w 137"/>
                <a:gd name="T9" fmla="*/ 158 h 182"/>
                <a:gd name="T10" fmla="*/ 44 w 137"/>
                <a:gd name="T11" fmla="*/ 151 h 182"/>
                <a:gd name="T12" fmla="*/ 46 w 137"/>
                <a:gd name="T13" fmla="*/ 146 h 182"/>
                <a:gd name="T14" fmla="*/ 62 w 137"/>
                <a:gd name="T15" fmla="*/ 102 h 182"/>
                <a:gd name="T16" fmla="*/ 66 w 137"/>
                <a:gd name="T17" fmla="*/ 135 h 182"/>
                <a:gd name="T18" fmla="*/ 65 w 137"/>
                <a:gd name="T19" fmla="*/ 143 h 182"/>
                <a:gd name="T20" fmla="*/ 65 w 137"/>
                <a:gd name="T21" fmla="*/ 147 h 182"/>
                <a:gd name="T22" fmla="*/ 61 w 137"/>
                <a:gd name="T23" fmla="*/ 156 h 182"/>
                <a:gd name="T24" fmla="*/ 60 w 137"/>
                <a:gd name="T25" fmla="*/ 159 h 182"/>
                <a:gd name="T26" fmla="*/ 56 w 137"/>
                <a:gd name="T27" fmla="*/ 168 h 182"/>
                <a:gd name="T28" fmla="*/ 58 w 137"/>
                <a:gd name="T29" fmla="*/ 176 h 182"/>
                <a:gd name="T30" fmla="*/ 58 w 137"/>
                <a:gd name="T31" fmla="*/ 182 h 182"/>
                <a:gd name="T32" fmla="*/ 137 w 137"/>
                <a:gd name="T33" fmla="*/ 182 h 182"/>
                <a:gd name="T34" fmla="*/ 117 w 137"/>
                <a:gd name="T35" fmla="*/ 22 h 182"/>
                <a:gd name="T36" fmla="*/ 116 w 137"/>
                <a:gd name="T37" fmla="*/ 23 h 182"/>
                <a:gd name="T38" fmla="*/ 108 w 137"/>
                <a:gd name="T39" fmla="*/ 18 h 182"/>
                <a:gd name="T40" fmla="*/ 97 w 137"/>
                <a:gd name="T41" fmla="*/ 0 h 182"/>
                <a:gd name="T42" fmla="*/ 35 w 137"/>
                <a:gd name="T43" fmla="*/ 22 h 182"/>
                <a:gd name="T44" fmla="*/ 22 w 137"/>
                <a:gd name="T45" fmla="*/ 76 h 182"/>
                <a:gd name="T46" fmla="*/ 13 w 137"/>
                <a:gd name="T47" fmla="*/ 109 h 182"/>
                <a:gd name="T48" fmla="*/ 9 w 137"/>
                <a:gd name="T49" fmla="*/ 116 h 182"/>
                <a:gd name="T50" fmla="*/ 9 w 137"/>
                <a:gd name="T51" fmla="*/ 123 h 182"/>
                <a:gd name="T52" fmla="*/ 10 w 137"/>
                <a:gd name="T53" fmla="*/ 132 h 182"/>
                <a:gd name="T54" fmla="*/ 4 w 137"/>
                <a:gd name="T55" fmla="*/ 142 h 182"/>
                <a:gd name="T56" fmla="*/ 5 w 137"/>
                <a:gd name="T57" fmla="*/ 150 h 182"/>
                <a:gd name="T58" fmla="*/ 1 w 137"/>
                <a:gd name="T59" fmla="*/ 168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7" h="182">
                  <a:moveTo>
                    <a:pt x="1" y="168"/>
                  </a:moveTo>
                  <a:cubicBezTo>
                    <a:pt x="1" y="169"/>
                    <a:pt x="3" y="175"/>
                    <a:pt x="6" y="182"/>
                  </a:cubicBezTo>
                  <a:cubicBezTo>
                    <a:pt x="50" y="182"/>
                    <a:pt x="50" y="182"/>
                    <a:pt x="50" y="182"/>
                  </a:cubicBezTo>
                  <a:cubicBezTo>
                    <a:pt x="50" y="180"/>
                    <a:pt x="49" y="178"/>
                    <a:pt x="49" y="176"/>
                  </a:cubicBezTo>
                  <a:cubicBezTo>
                    <a:pt x="47" y="166"/>
                    <a:pt x="44" y="160"/>
                    <a:pt x="44" y="158"/>
                  </a:cubicBezTo>
                  <a:cubicBezTo>
                    <a:pt x="44" y="155"/>
                    <a:pt x="45" y="152"/>
                    <a:pt x="44" y="151"/>
                  </a:cubicBezTo>
                  <a:cubicBezTo>
                    <a:pt x="42" y="150"/>
                    <a:pt x="47" y="149"/>
                    <a:pt x="46" y="146"/>
                  </a:cubicBezTo>
                  <a:cubicBezTo>
                    <a:pt x="44" y="143"/>
                    <a:pt x="57" y="112"/>
                    <a:pt x="62" y="102"/>
                  </a:cubicBezTo>
                  <a:cubicBezTo>
                    <a:pt x="62" y="102"/>
                    <a:pt x="66" y="130"/>
                    <a:pt x="66" y="135"/>
                  </a:cubicBezTo>
                  <a:cubicBezTo>
                    <a:pt x="66" y="141"/>
                    <a:pt x="66" y="143"/>
                    <a:pt x="65" y="143"/>
                  </a:cubicBezTo>
                  <a:cubicBezTo>
                    <a:pt x="64" y="144"/>
                    <a:pt x="65" y="147"/>
                    <a:pt x="65" y="147"/>
                  </a:cubicBezTo>
                  <a:cubicBezTo>
                    <a:pt x="65" y="147"/>
                    <a:pt x="61" y="153"/>
                    <a:pt x="61" y="156"/>
                  </a:cubicBezTo>
                  <a:cubicBezTo>
                    <a:pt x="60" y="158"/>
                    <a:pt x="61" y="157"/>
                    <a:pt x="60" y="159"/>
                  </a:cubicBezTo>
                  <a:cubicBezTo>
                    <a:pt x="59" y="161"/>
                    <a:pt x="55" y="164"/>
                    <a:pt x="56" y="168"/>
                  </a:cubicBezTo>
                  <a:cubicBezTo>
                    <a:pt x="57" y="171"/>
                    <a:pt x="58" y="172"/>
                    <a:pt x="58" y="176"/>
                  </a:cubicBezTo>
                  <a:cubicBezTo>
                    <a:pt x="58" y="178"/>
                    <a:pt x="58" y="180"/>
                    <a:pt x="58" y="182"/>
                  </a:cubicBezTo>
                  <a:cubicBezTo>
                    <a:pt x="137" y="182"/>
                    <a:pt x="137" y="182"/>
                    <a:pt x="137" y="182"/>
                  </a:cubicBezTo>
                  <a:cubicBezTo>
                    <a:pt x="117" y="22"/>
                    <a:pt x="117" y="22"/>
                    <a:pt x="117" y="22"/>
                  </a:cubicBezTo>
                  <a:cubicBezTo>
                    <a:pt x="116" y="22"/>
                    <a:pt x="116" y="23"/>
                    <a:pt x="116" y="23"/>
                  </a:cubicBezTo>
                  <a:cubicBezTo>
                    <a:pt x="116" y="23"/>
                    <a:pt x="109" y="19"/>
                    <a:pt x="108" y="18"/>
                  </a:cubicBezTo>
                  <a:cubicBezTo>
                    <a:pt x="106" y="17"/>
                    <a:pt x="97" y="2"/>
                    <a:pt x="97" y="0"/>
                  </a:cubicBezTo>
                  <a:cubicBezTo>
                    <a:pt x="97" y="0"/>
                    <a:pt x="37" y="19"/>
                    <a:pt x="35" y="22"/>
                  </a:cubicBezTo>
                  <a:cubicBezTo>
                    <a:pt x="34" y="24"/>
                    <a:pt x="26" y="58"/>
                    <a:pt x="22" y="76"/>
                  </a:cubicBezTo>
                  <a:cubicBezTo>
                    <a:pt x="18" y="94"/>
                    <a:pt x="15" y="104"/>
                    <a:pt x="13" y="109"/>
                  </a:cubicBezTo>
                  <a:cubicBezTo>
                    <a:pt x="11" y="114"/>
                    <a:pt x="6" y="112"/>
                    <a:pt x="9" y="116"/>
                  </a:cubicBezTo>
                  <a:cubicBezTo>
                    <a:pt x="12" y="120"/>
                    <a:pt x="10" y="122"/>
                    <a:pt x="9" y="123"/>
                  </a:cubicBezTo>
                  <a:cubicBezTo>
                    <a:pt x="8" y="125"/>
                    <a:pt x="11" y="131"/>
                    <a:pt x="10" y="132"/>
                  </a:cubicBezTo>
                  <a:cubicBezTo>
                    <a:pt x="9" y="133"/>
                    <a:pt x="7" y="136"/>
                    <a:pt x="4" y="142"/>
                  </a:cubicBezTo>
                  <a:cubicBezTo>
                    <a:pt x="1" y="147"/>
                    <a:pt x="6" y="149"/>
                    <a:pt x="5" y="150"/>
                  </a:cubicBezTo>
                  <a:cubicBezTo>
                    <a:pt x="5" y="151"/>
                    <a:pt x="0" y="163"/>
                    <a:pt x="1" y="168"/>
                  </a:cubicBezTo>
                  <a:close/>
                </a:path>
              </a:pathLst>
            </a:custGeom>
            <a:solidFill>
              <a:srgbClr val="5252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675">
                <a:latin typeface="Calibri" panose="020F0502020204030204" pitchFamily="34" charset="0"/>
              </a:endParaRPr>
            </a:p>
          </p:txBody>
        </p:sp>
        <p:sp>
          <p:nvSpPr>
            <p:cNvPr id="250" name="Freeform 394"/>
            <p:cNvSpPr>
              <a:spLocks/>
            </p:cNvSpPr>
            <p:nvPr/>
          </p:nvSpPr>
          <p:spPr bwMode="auto">
            <a:xfrm>
              <a:off x="7558338" y="9298680"/>
              <a:ext cx="25155" cy="75464"/>
            </a:xfrm>
            <a:custGeom>
              <a:avLst/>
              <a:gdLst>
                <a:gd name="T0" fmla="*/ 1 w 1"/>
                <a:gd name="T1" fmla="*/ 3 h 3"/>
                <a:gd name="T2" fmla="*/ 0 w 1"/>
                <a:gd name="T3" fmla="*/ 0 h 3"/>
                <a:gd name="T4" fmla="*/ 1 w 1"/>
                <a:gd name="T5" fmla="*/ 3 h 3"/>
              </a:gdLst>
              <a:ahLst/>
              <a:cxnLst>
                <a:cxn ang="0">
                  <a:pos x="T0" y="T1"/>
                </a:cxn>
                <a:cxn ang="0">
                  <a:pos x="T2" y="T3"/>
                </a:cxn>
                <a:cxn ang="0">
                  <a:pos x="T4" y="T5"/>
                </a:cxn>
              </a:cxnLst>
              <a:rect l="0" t="0" r="r" b="b"/>
              <a:pathLst>
                <a:path w="1" h="3">
                  <a:moveTo>
                    <a:pt x="1" y="3"/>
                  </a:moveTo>
                  <a:cubicBezTo>
                    <a:pt x="0" y="1"/>
                    <a:pt x="0" y="0"/>
                    <a:pt x="0" y="0"/>
                  </a:cubicBezTo>
                  <a:cubicBezTo>
                    <a:pt x="0" y="0"/>
                    <a:pt x="1" y="2"/>
                    <a:pt x="1" y="3"/>
                  </a:cubicBezTo>
                  <a:close/>
                </a:path>
              </a:pathLst>
            </a:custGeom>
            <a:solidFill>
              <a:srgbClr val="7C6E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675">
                <a:latin typeface="Calibri" panose="020F0502020204030204" pitchFamily="34" charset="0"/>
              </a:endParaRPr>
            </a:p>
          </p:txBody>
        </p:sp>
        <p:sp>
          <p:nvSpPr>
            <p:cNvPr id="251" name="Freeform 395"/>
            <p:cNvSpPr>
              <a:spLocks/>
            </p:cNvSpPr>
            <p:nvPr/>
          </p:nvSpPr>
          <p:spPr bwMode="auto">
            <a:xfrm>
              <a:off x="7004938" y="9122598"/>
              <a:ext cx="1333191" cy="3479713"/>
            </a:xfrm>
            <a:custGeom>
              <a:avLst/>
              <a:gdLst>
                <a:gd name="T0" fmla="*/ 17 w 53"/>
                <a:gd name="T1" fmla="*/ 109 h 138"/>
                <a:gd name="T2" fmla="*/ 24 w 53"/>
                <a:gd name="T3" fmla="*/ 138 h 138"/>
                <a:gd name="T4" fmla="*/ 29 w 53"/>
                <a:gd name="T5" fmla="*/ 138 h 138"/>
                <a:gd name="T6" fmla="*/ 29 w 53"/>
                <a:gd name="T7" fmla="*/ 136 h 138"/>
                <a:gd name="T8" fmla="*/ 23 w 53"/>
                <a:gd name="T9" fmla="*/ 115 h 138"/>
                <a:gd name="T10" fmla="*/ 23 w 53"/>
                <a:gd name="T11" fmla="*/ 111 h 138"/>
                <a:gd name="T12" fmla="*/ 23 w 53"/>
                <a:gd name="T13" fmla="*/ 108 h 138"/>
                <a:gd name="T14" fmla="*/ 25 w 53"/>
                <a:gd name="T15" fmla="*/ 104 h 138"/>
                <a:gd name="T16" fmla="*/ 25 w 53"/>
                <a:gd name="T17" fmla="*/ 99 h 138"/>
                <a:gd name="T18" fmla="*/ 41 w 53"/>
                <a:gd name="T19" fmla="*/ 58 h 138"/>
                <a:gd name="T20" fmla="*/ 44 w 53"/>
                <a:gd name="T21" fmla="*/ 95 h 138"/>
                <a:gd name="T22" fmla="*/ 45 w 53"/>
                <a:gd name="T23" fmla="*/ 94 h 138"/>
                <a:gd name="T24" fmla="*/ 46 w 53"/>
                <a:gd name="T25" fmla="*/ 53 h 138"/>
                <a:gd name="T26" fmla="*/ 53 w 53"/>
                <a:gd name="T27" fmla="*/ 55 h 138"/>
                <a:gd name="T28" fmla="*/ 44 w 53"/>
                <a:gd name="T29" fmla="*/ 43 h 138"/>
                <a:gd name="T30" fmla="*/ 34 w 53"/>
                <a:gd name="T31" fmla="*/ 0 h 138"/>
                <a:gd name="T32" fmla="*/ 31 w 53"/>
                <a:gd name="T33" fmla="*/ 19 h 138"/>
                <a:gd name="T34" fmla="*/ 42 w 53"/>
                <a:gd name="T35" fmla="*/ 45 h 138"/>
                <a:gd name="T36" fmla="*/ 23 w 53"/>
                <a:gd name="T37" fmla="*/ 10 h 138"/>
                <a:gd name="T38" fmla="*/ 39 w 53"/>
                <a:gd name="T39" fmla="*/ 47 h 138"/>
                <a:gd name="T40" fmla="*/ 32 w 53"/>
                <a:gd name="T41" fmla="*/ 58 h 138"/>
                <a:gd name="T42" fmla="*/ 34 w 53"/>
                <a:gd name="T43" fmla="*/ 60 h 138"/>
                <a:gd name="T44" fmla="*/ 26 w 53"/>
                <a:gd name="T45" fmla="*/ 86 h 138"/>
                <a:gd name="T46" fmla="*/ 19 w 53"/>
                <a:gd name="T47" fmla="*/ 54 h 138"/>
                <a:gd name="T48" fmla="*/ 22 w 53"/>
                <a:gd name="T49" fmla="*/ 92 h 138"/>
                <a:gd name="T50" fmla="*/ 14 w 53"/>
                <a:gd name="T51" fmla="*/ 83 h 138"/>
                <a:gd name="T52" fmla="*/ 17 w 53"/>
                <a:gd name="T53" fmla="*/ 93 h 138"/>
                <a:gd name="T54" fmla="*/ 18 w 53"/>
                <a:gd name="T55" fmla="*/ 103 h 138"/>
                <a:gd name="T56" fmla="*/ 4 w 53"/>
                <a:gd name="T57" fmla="*/ 103 h 138"/>
                <a:gd name="T58" fmla="*/ 17 w 53"/>
                <a:gd name="T59" fmla="*/ 109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3" h="138">
                  <a:moveTo>
                    <a:pt x="17" y="109"/>
                  </a:moveTo>
                  <a:cubicBezTo>
                    <a:pt x="19" y="112"/>
                    <a:pt x="22" y="129"/>
                    <a:pt x="24" y="138"/>
                  </a:cubicBezTo>
                  <a:cubicBezTo>
                    <a:pt x="29" y="138"/>
                    <a:pt x="29" y="138"/>
                    <a:pt x="29" y="138"/>
                  </a:cubicBezTo>
                  <a:cubicBezTo>
                    <a:pt x="29" y="138"/>
                    <a:pt x="29" y="137"/>
                    <a:pt x="29" y="136"/>
                  </a:cubicBezTo>
                  <a:cubicBezTo>
                    <a:pt x="29" y="130"/>
                    <a:pt x="25" y="117"/>
                    <a:pt x="23" y="115"/>
                  </a:cubicBezTo>
                  <a:cubicBezTo>
                    <a:pt x="22" y="113"/>
                    <a:pt x="23" y="113"/>
                    <a:pt x="23" y="111"/>
                  </a:cubicBezTo>
                  <a:cubicBezTo>
                    <a:pt x="24" y="110"/>
                    <a:pt x="24" y="109"/>
                    <a:pt x="23" y="108"/>
                  </a:cubicBezTo>
                  <a:cubicBezTo>
                    <a:pt x="23" y="107"/>
                    <a:pt x="24" y="106"/>
                    <a:pt x="25" y="104"/>
                  </a:cubicBezTo>
                  <a:cubicBezTo>
                    <a:pt x="25" y="103"/>
                    <a:pt x="25" y="102"/>
                    <a:pt x="25" y="99"/>
                  </a:cubicBezTo>
                  <a:cubicBezTo>
                    <a:pt x="25" y="96"/>
                    <a:pt x="41" y="58"/>
                    <a:pt x="41" y="58"/>
                  </a:cubicBezTo>
                  <a:cubicBezTo>
                    <a:pt x="41" y="58"/>
                    <a:pt x="46" y="87"/>
                    <a:pt x="44" y="95"/>
                  </a:cubicBezTo>
                  <a:cubicBezTo>
                    <a:pt x="43" y="102"/>
                    <a:pt x="45" y="94"/>
                    <a:pt x="45" y="94"/>
                  </a:cubicBezTo>
                  <a:cubicBezTo>
                    <a:pt x="45" y="94"/>
                    <a:pt x="46" y="58"/>
                    <a:pt x="46" y="53"/>
                  </a:cubicBezTo>
                  <a:cubicBezTo>
                    <a:pt x="45" y="49"/>
                    <a:pt x="53" y="55"/>
                    <a:pt x="53" y="55"/>
                  </a:cubicBezTo>
                  <a:cubicBezTo>
                    <a:pt x="53" y="55"/>
                    <a:pt x="44" y="44"/>
                    <a:pt x="44" y="43"/>
                  </a:cubicBezTo>
                  <a:cubicBezTo>
                    <a:pt x="44" y="42"/>
                    <a:pt x="34" y="0"/>
                    <a:pt x="34" y="0"/>
                  </a:cubicBezTo>
                  <a:cubicBezTo>
                    <a:pt x="31" y="19"/>
                    <a:pt x="31" y="19"/>
                    <a:pt x="31" y="19"/>
                  </a:cubicBezTo>
                  <a:cubicBezTo>
                    <a:pt x="42" y="45"/>
                    <a:pt x="42" y="45"/>
                    <a:pt x="42" y="45"/>
                  </a:cubicBezTo>
                  <a:cubicBezTo>
                    <a:pt x="42" y="45"/>
                    <a:pt x="27" y="21"/>
                    <a:pt x="23" y="10"/>
                  </a:cubicBezTo>
                  <a:cubicBezTo>
                    <a:pt x="26" y="19"/>
                    <a:pt x="33" y="40"/>
                    <a:pt x="39" y="47"/>
                  </a:cubicBezTo>
                  <a:cubicBezTo>
                    <a:pt x="39" y="47"/>
                    <a:pt x="34" y="56"/>
                    <a:pt x="32" y="58"/>
                  </a:cubicBezTo>
                  <a:cubicBezTo>
                    <a:pt x="30" y="61"/>
                    <a:pt x="36" y="56"/>
                    <a:pt x="34" y="60"/>
                  </a:cubicBezTo>
                  <a:cubicBezTo>
                    <a:pt x="33" y="64"/>
                    <a:pt x="28" y="85"/>
                    <a:pt x="26" y="86"/>
                  </a:cubicBezTo>
                  <a:cubicBezTo>
                    <a:pt x="23" y="87"/>
                    <a:pt x="19" y="54"/>
                    <a:pt x="19" y="54"/>
                  </a:cubicBezTo>
                  <a:cubicBezTo>
                    <a:pt x="22" y="92"/>
                    <a:pt x="22" y="92"/>
                    <a:pt x="22" y="92"/>
                  </a:cubicBezTo>
                  <a:cubicBezTo>
                    <a:pt x="14" y="83"/>
                    <a:pt x="14" y="83"/>
                    <a:pt x="14" y="83"/>
                  </a:cubicBezTo>
                  <a:cubicBezTo>
                    <a:pt x="14" y="83"/>
                    <a:pt x="17" y="91"/>
                    <a:pt x="17" y="93"/>
                  </a:cubicBezTo>
                  <a:cubicBezTo>
                    <a:pt x="18" y="94"/>
                    <a:pt x="17" y="100"/>
                    <a:pt x="18" y="103"/>
                  </a:cubicBezTo>
                  <a:cubicBezTo>
                    <a:pt x="20" y="106"/>
                    <a:pt x="8" y="104"/>
                    <a:pt x="4" y="103"/>
                  </a:cubicBezTo>
                  <a:cubicBezTo>
                    <a:pt x="0" y="102"/>
                    <a:pt x="14" y="105"/>
                    <a:pt x="17" y="109"/>
                  </a:cubicBezTo>
                  <a:close/>
                </a:path>
              </a:pathLst>
            </a:custGeom>
            <a:solidFill>
              <a:srgbClr val="4043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675">
                <a:latin typeface="Calibri" panose="020F0502020204030204" pitchFamily="34" charset="0"/>
              </a:endParaRPr>
            </a:p>
          </p:txBody>
        </p:sp>
        <p:sp>
          <p:nvSpPr>
            <p:cNvPr id="252" name="Freeform 396"/>
            <p:cNvSpPr>
              <a:spLocks/>
            </p:cNvSpPr>
            <p:nvPr/>
          </p:nvSpPr>
          <p:spPr bwMode="auto">
            <a:xfrm>
              <a:off x="11759148" y="9323835"/>
              <a:ext cx="25155" cy="100618"/>
            </a:xfrm>
            <a:custGeom>
              <a:avLst/>
              <a:gdLst>
                <a:gd name="T0" fmla="*/ 0 w 1"/>
                <a:gd name="T1" fmla="*/ 4 h 4"/>
                <a:gd name="T2" fmla="*/ 1 w 1"/>
                <a:gd name="T3" fmla="*/ 0 h 4"/>
                <a:gd name="T4" fmla="*/ 0 w 1"/>
                <a:gd name="T5" fmla="*/ 4 h 4"/>
              </a:gdLst>
              <a:ahLst/>
              <a:cxnLst>
                <a:cxn ang="0">
                  <a:pos x="T0" y="T1"/>
                </a:cxn>
                <a:cxn ang="0">
                  <a:pos x="T2" y="T3"/>
                </a:cxn>
                <a:cxn ang="0">
                  <a:pos x="T4" y="T5"/>
                </a:cxn>
              </a:cxnLst>
              <a:rect l="0" t="0" r="r" b="b"/>
              <a:pathLst>
                <a:path w="1" h="4">
                  <a:moveTo>
                    <a:pt x="0" y="4"/>
                  </a:moveTo>
                  <a:cubicBezTo>
                    <a:pt x="0" y="1"/>
                    <a:pt x="1" y="0"/>
                    <a:pt x="1" y="0"/>
                  </a:cubicBezTo>
                  <a:cubicBezTo>
                    <a:pt x="1" y="1"/>
                    <a:pt x="0" y="2"/>
                    <a:pt x="0" y="4"/>
                  </a:cubicBezTo>
                  <a:close/>
                </a:path>
              </a:pathLst>
            </a:custGeom>
            <a:solidFill>
              <a:srgbClr val="7C6E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675">
                <a:latin typeface="Calibri" panose="020F0502020204030204" pitchFamily="34" charset="0"/>
              </a:endParaRPr>
            </a:p>
          </p:txBody>
        </p:sp>
        <p:sp>
          <p:nvSpPr>
            <p:cNvPr id="253" name="Freeform 397"/>
            <p:cNvSpPr>
              <a:spLocks/>
            </p:cNvSpPr>
            <p:nvPr/>
          </p:nvSpPr>
          <p:spPr bwMode="auto">
            <a:xfrm>
              <a:off x="9419775" y="8011607"/>
              <a:ext cx="3446174" cy="4590707"/>
            </a:xfrm>
            <a:custGeom>
              <a:avLst/>
              <a:gdLst>
                <a:gd name="T0" fmla="*/ 136 w 137"/>
                <a:gd name="T1" fmla="*/ 168 h 182"/>
                <a:gd name="T2" fmla="*/ 131 w 137"/>
                <a:gd name="T3" fmla="*/ 182 h 182"/>
                <a:gd name="T4" fmla="*/ 87 w 137"/>
                <a:gd name="T5" fmla="*/ 182 h 182"/>
                <a:gd name="T6" fmla="*/ 88 w 137"/>
                <a:gd name="T7" fmla="*/ 176 h 182"/>
                <a:gd name="T8" fmla="*/ 93 w 137"/>
                <a:gd name="T9" fmla="*/ 158 h 182"/>
                <a:gd name="T10" fmla="*/ 93 w 137"/>
                <a:gd name="T11" fmla="*/ 151 h 182"/>
                <a:gd name="T12" fmla="*/ 91 w 137"/>
                <a:gd name="T13" fmla="*/ 146 h 182"/>
                <a:gd name="T14" fmla="*/ 75 w 137"/>
                <a:gd name="T15" fmla="*/ 102 h 182"/>
                <a:gd name="T16" fmla="*/ 71 w 137"/>
                <a:gd name="T17" fmla="*/ 135 h 182"/>
                <a:gd name="T18" fmla="*/ 72 w 137"/>
                <a:gd name="T19" fmla="*/ 143 h 182"/>
                <a:gd name="T20" fmla="*/ 72 w 137"/>
                <a:gd name="T21" fmla="*/ 147 h 182"/>
                <a:gd name="T22" fmla="*/ 76 w 137"/>
                <a:gd name="T23" fmla="*/ 156 h 182"/>
                <a:gd name="T24" fmla="*/ 77 w 137"/>
                <a:gd name="T25" fmla="*/ 159 h 182"/>
                <a:gd name="T26" fmla="*/ 81 w 137"/>
                <a:gd name="T27" fmla="*/ 168 h 182"/>
                <a:gd name="T28" fmla="*/ 79 w 137"/>
                <a:gd name="T29" fmla="*/ 176 h 182"/>
                <a:gd name="T30" fmla="*/ 79 w 137"/>
                <a:gd name="T31" fmla="*/ 182 h 182"/>
                <a:gd name="T32" fmla="*/ 0 w 137"/>
                <a:gd name="T33" fmla="*/ 182 h 182"/>
                <a:gd name="T34" fmla="*/ 20 w 137"/>
                <a:gd name="T35" fmla="*/ 22 h 182"/>
                <a:gd name="T36" fmla="*/ 21 w 137"/>
                <a:gd name="T37" fmla="*/ 23 h 182"/>
                <a:gd name="T38" fmla="*/ 29 w 137"/>
                <a:gd name="T39" fmla="*/ 18 h 182"/>
                <a:gd name="T40" fmla="*/ 40 w 137"/>
                <a:gd name="T41" fmla="*/ 0 h 182"/>
                <a:gd name="T42" fmla="*/ 102 w 137"/>
                <a:gd name="T43" fmla="*/ 22 h 182"/>
                <a:gd name="T44" fmla="*/ 115 w 137"/>
                <a:gd name="T45" fmla="*/ 76 h 182"/>
                <a:gd name="T46" fmla="*/ 124 w 137"/>
                <a:gd name="T47" fmla="*/ 109 h 182"/>
                <a:gd name="T48" fmla="*/ 128 w 137"/>
                <a:gd name="T49" fmla="*/ 116 h 182"/>
                <a:gd name="T50" fmla="*/ 128 w 137"/>
                <a:gd name="T51" fmla="*/ 123 h 182"/>
                <a:gd name="T52" fmla="*/ 127 w 137"/>
                <a:gd name="T53" fmla="*/ 132 h 182"/>
                <a:gd name="T54" fmla="*/ 133 w 137"/>
                <a:gd name="T55" fmla="*/ 142 h 182"/>
                <a:gd name="T56" fmla="*/ 132 w 137"/>
                <a:gd name="T57" fmla="*/ 150 h 182"/>
                <a:gd name="T58" fmla="*/ 136 w 137"/>
                <a:gd name="T59" fmla="*/ 168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7" h="182">
                  <a:moveTo>
                    <a:pt x="136" y="168"/>
                  </a:moveTo>
                  <a:cubicBezTo>
                    <a:pt x="136" y="169"/>
                    <a:pt x="134" y="175"/>
                    <a:pt x="131" y="182"/>
                  </a:cubicBezTo>
                  <a:cubicBezTo>
                    <a:pt x="87" y="182"/>
                    <a:pt x="87" y="182"/>
                    <a:pt x="87" y="182"/>
                  </a:cubicBezTo>
                  <a:cubicBezTo>
                    <a:pt x="87" y="180"/>
                    <a:pt x="88" y="178"/>
                    <a:pt x="88" y="176"/>
                  </a:cubicBezTo>
                  <a:cubicBezTo>
                    <a:pt x="90" y="166"/>
                    <a:pt x="93" y="160"/>
                    <a:pt x="93" y="158"/>
                  </a:cubicBezTo>
                  <a:cubicBezTo>
                    <a:pt x="93" y="155"/>
                    <a:pt x="92" y="152"/>
                    <a:pt x="93" y="151"/>
                  </a:cubicBezTo>
                  <a:cubicBezTo>
                    <a:pt x="95" y="150"/>
                    <a:pt x="90" y="149"/>
                    <a:pt x="91" y="146"/>
                  </a:cubicBezTo>
                  <a:cubicBezTo>
                    <a:pt x="93" y="143"/>
                    <a:pt x="80" y="112"/>
                    <a:pt x="75" y="102"/>
                  </a:cubicBezTo>
                  <a:cubicBezTo>
                    <a:pt x="75" y="102"/>
                    <a:pt x="71" y="130"/>
                    <a:pt x="71" y="135"/>
                  </a:cubicBezTo>
                  <a:cubicBezTo>
                    <a:pt x="71" y="141"/>
                    <a:pt x="71" y="143"/>
                    <a:pt x="72" y="143"/>
                  </a:cubicBezTo>
                  <a:cubicBezTo>
                    <a:pt x="73" y="144"/>
                    <a:pt x="72" y="147"/>
                    <a:pt x="72" y="147"/>
                  </a:cubicBezTo>
                  <a:cubicBezTo>
                    <a:pt x="72" y="147"/>
                    <a:pt x="76" y="153"/>
                    <a:pt x="76" y="156"/>
                  </a:cubicBezTo>
                  <a:cubicBezTo>
                    <a:pt x="77" y="158"/>
                    <a:pt x="76" y="157"/>
                    <a:pt x="77" y="159"/>
                  </a:cubicBezTo>
                  <a:cubicBezTo>
                    <a:pt x="78" y="161"/>
                    <a:pt x="82" y="164"/>
                    <a:pt x="81" y="168"/>
                  </a:cubicBezTo>
                  <a:cubicBezTo>
                    <a:pt x="80" y="171"/>
                    <a:pt x="79" y="172"/>
                    <a:pt x="79" y="176"/>
                  </a:cubicBezTo>
                  <a:cubicBezTo>
                    <a:pt x="79" y="178"/>
                    <a:pt x="79" y="180"/>
                    <a:pt x="79" y="182"/>
                  </a:cubicBezTo>
                  <a:cubicBezTo>
                    <a:pt x="0" y="182"/>
                    <a:pt x="0" y="182"/>
                    <a:pt x="0" y="182"/>
                  </a:cubicBezTo>
                  <a:cubicBezTo>
                    <a:pt x="20" y="22"/>
                    <a:pt x="20" y="22"/>
                    <a:pt x="20" y="22"/>
                  </a:cubicBezTo>
                  <a:cubicBezTo>
                    <a:pt x="21" y="22"/>
                    <a:pt x="21" y="23"/>
                    <a:pt x="21" y="23"/>
                  </a:cubicBezTo>
                  <a:cubicBezTo>
                    <a:pt x="21" y="23"/>
                    <a:pt x="28" y="19"/>
                    <a:pt x="29" y="18"/>
                  </a:cubicBezTo>
                  <a:cubicBezTo>
                    <a:pt x="31" y="17"/>
                    <a:pt x="40" y="2"/>
                    <a:pt x="40" y="0"/>
                  </a:cubicBezTo>
                  <a:cubicBezTo>
                    <a:pt x="40" y="0"/>
                    <a:pt x="100" y="19"/>
                    <a:pt x="102" y="22"/>
                  </a:cubicBezTo>
                  <a:cubicBezTo>
                    <a:pt x="103" y="24"/>
                    <a:pt x="111" y="58"/>
                    <a:pt x="115" y="76"/>
                  </a:cubicBezTo>
                  <a:cubicBezTo>
                    <a:pt x="119" y="94"/>
                    <a:pt x="122" y="104"/>
                    <a:pt x="124" y="109"/>
                  </a:cubicBezTo>
                  <a:cubicBezTo>
                    <a:pt x="126" y="114"/>
                    <a:pt x="131" y="112"/>
                    <a:pt x="128" y="116"/>
                  </a:cubicBezTo>
                  <a:cubicBezTo>
                    <a:pt x="125" y="120"/>
                    <a:pt x="127" y="122"/>
                    <a:pt x="128" y="123"/>
                  </a:cubicBezTo>
                  <a:cubicBezTo>
                    <a:pt x="129" y="125"/>
                    <a:pt x="126" y="131"/>
                    <a:pt x="127" y="132"/>
                  </a:cubicBezTo>
                  <a:cubicBezTo>
                    <a:pt x="128" y="133"/>
                    <a:pt x="130" y="136"/>
                    <a:pt x="133" y="142"/>
                  </a:cubicBezTo>
                  <a:cubicBezTo>
                    <a:pt x="136" y="147"/>
                    <a:pt x="131" y="149"/>
                    <a:pt x="132" y="150"/>
                  </a:cubicBezTo>
                  <a:cubicBezTo>
                    <a:pt x="132" y="151"/>
                    <a:pt x="137" y="163"/>
                    <a:pt x="136" y="168"/>
                  </a:cubicBezTo>
                  <a:close/>
                </a:path>
              </a:pathLst>
            </a:custGeom>
            <a:solidFill>
              <a:srgbClr val="5252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675">
                <a:latin typeface="Calibri" panose="020F0502020204030204" pitchFamily="34" charset="0"/>
              </a:endParaRPr>
            </a:p>
          </p:txBody>
        </p:sp>
        <p:sp>
          <p:nvSpPr>
            <p:cNvPr id="254" name="Freeform 398"/>
            <p:cNvSpPr>
              <a:spLocks/>
            </p:cNvSpPr>
            <p:nvPr/>
          </p:nvSpPr>
          <p:spPr bwMode="auto">
            <a:xfrm>
              <a:off x="11759148" y="9298680"/>
              <a:ext cx="25155" cy="75464"/>
            </a:xfrm>
            <a:custGeom>
              <a:avLst/>
              <a:gdLst>
                <a:gd name="T0" fmla="*/ 0 w 1"/>
                <a:gd name="T1" fmla="*/ 3 h 3"/>
                <a:gd name="T2" fmla="*/ 1 w 1"/>
                <a:gd name="T3" fmla="*/ 0 h 3"/>
                <a:gd name="T4" fmla="*/ 0 w 1"/>
                <a:gd name="T5" fmla="*/ 3 h 3"/>
              </a:gdLst>
              <a:ahLst/>
              <a:cxnLst>
                <a:cxn ang="0">
                  <a:pos x="T0" y="T1"/>
                </a:cxn>
                <a:cxn ang="0">
                  <a:pos x="T2" y="T3"/>
                </a:cxn>
                <a:cxn ang="0">
                  <a:pos x="T4" y="T5"/>
                </a:cxn>
              </a:cxnLst>
              <a:rect l="0" t="0" r="r" b="b"/>
              <a:pathLst>
                <a:path w="1" h="3">
                  <a:moveTo>
                    <a:pt x="0" y="3"/>
                  </a:moveTo>
                  <a:cubicBezTo>
                    <a:pt x="1" y="1"/>
                    <a:pt x="1" y="0"/>
                    <a:pt x="1" y="0"/>
                  </a:cubicBezTo>
                  <a:cubicBezTo>
                    <a:pt x="1" y="0"/>
                    <a:pt x="0" y="2"/>
                    <a:pt x="0" y="3"/>
                  </a:cubicBezTo>
                  <a:close/>
                </a:path>
              </a:pathLst>
            </a:custGeom>
            <a:solidFill>
              <a:srgbClr val="7C6E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675">
                <a:latin typeface="Calibri" panose="020F0502020204030204" pitchFamily="34" charset="0"/>
              </a:endParaRPr>
            </a:p>
          </p:txBody>
        </p:sp>
        <p:sp>
          <p:nvSpPr>
            <p:cNvPr id="255" name="Freeform 399"/>
            <p:cNvSpPr>
              <a:spLocks/>
            </p:cNvSpPr>
            <p:nvPr/>
          </p:nvSpPr>
          <p:spPr bwMode="auto">
            <a:xfrm>
              <a:off x="11004512" y="9122598"/>
              <a:ext cx="1333191" cy="3479713"/>
            </a:xfrm>
            <a:custGeom>
              <a:avLst/>
              <a:gdLst>
                <a:gd name="T0" fmla="*/ 36 w 53"/>
                <a:gd name="T1" fmla="*/ 109 h 138"/>
                <a:gd name="T2" fmla="*/ 29 w 53"/>
                <a:gd name="T3" fmla="*/ 138 h 138"/>
                <a:gd name="T4" fmla="*/ 24 w 53"/>
                <a:gd name="T5" fmla="*/ 138 h 138"/>
                <a:gd name="T6" fmla="*/ 24 w 53"/>
                <a:gd name="T7" fmla="*/ 136 h 138"/>
                <a:gd name="T8" fmla="*/ 30 w 53"/>
                <a:gd name="T9" fmla="*/ 115 h 138"/>
                <a:gd name="T10" fmla="*/ 30 w 53"/>
                <a:gd name="T11" fmla="*/ 111 h 138"/>
                <a:gd name="T12" fmla="*/ 30 w 53"/>
                <a:gd name="T13" fmla="*/ 108 h 138"/>
                <a:gd name="T14" fmla="*/ 28 w 53"/>
                <a:gd name="T15" fmla="*/ 104 h 138"/>
                <a:gd name="T16" fmla="*/ 28 w 53"/>
                <a:gd name="T17" fmla="*/ 99 h 138"/>
                <a:gd name="T18" fmla="*/ 12 w 53"/>
                <a:gd name="T19" fmla="*/ 58 h 138"/>
                <a:gd name="T20" fmla="*/ 9 w 53"/>
                <a:gd name="T21" fmla="*/ 95 h 138"/>
                <a:gd name="T22" fmla="*/ 8 w 53"/>
                <a:gd name="T23" fmla="*/ 94 h 138"/>
                <a:gd name="T24" fmla="*/ 7 w 53"/>
                <a:gd name="T25" fmla="*/ 53 h 138"/>
                <a:gd name="T26" fmla="*/ 0 w 53"/>
                <a:gd name="T27" fmla="*/ 55 h 138"/>
                <a:gd name="T28" fmla="*/ 9 w 53"/>
                <a:gd name="T29" fmla="*/ 43 h 138"/>
                <a:gd name="T30" fmla="*/ 19 w 53"/>
                <a:gd name="T31" fmla="*/ 0 h 138"/>
                <a:gd name="T32" fmla="*/ 22 w 53"/>
                <a:gd name="T33" fmla="*/ 19 h 138"/>
                <a:gd name="T34" fmla="*/ 11 w 53"/>
                <a:gd name="T35" fmla="*/ 45 h 138"/>
                <a:gd name="T36" fmla="*/ 30 w 53"/>
                <a:gd name="T37" fmla="*/ 10 h 138"/>
                <a:gd name="T38" fmla="*/ 14 w 53"/>
                <a:gd name="T39" fmla="*/ 47 h 138"/>
                <a:gd name="T40" fmla="*/ 21 w 53"/>
                <a:gd name="T41" fmla="*/ 58 h 138"/>
                <a:gd name="T42" fmla="*/ 19 w 53"/>
                <a:gd name="T43" fmla="*/ 60 h 138"/>
                <a:gd name="T44" fmla="*/ 27 w 53"/>
                <a:gd name="T45" fmla="*/ 86 h 138"/>
                <a:gd name="T46" fmla="*/ 34 w 53"/>
                <a:gd name="T47" fmla="*/ 54 h 138"/>
                <a:gd name="T48" fmla="*/ 31 w 53"/>
                <a:gd name="T49" fmla="*/ 92 h 138"/>
                <a:gd name="T50" fmla="*/ 39 w 53"/>
                <a:gd name="T51" fmla="*/ 83 h 138"/>
                <a:gd name="T52" fmla="*/ 36 w 53"/>
                <a:gd name="T53" fmla="*/ 93 h 138"/>
                <a:gd name="T54" fmla="*/ 35 w 53"/>
                <a:gd name="T55" fmla="*/ 103 h 138"/>
                <a:gd name="T56" fmla="*/ 49 w 53"/>
                <a:gd name="T57" fmla="*/ 103 h 138"/>
                <a:gd name="T58" fmla="*/ 36 w 53"/>
                <a:gd name="T59" fmla="*/ 109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3" h="138">
                  <a:moveTo>
                    <a:pt x="36" y="109"/>
                  </a:moveTo>
                  <a:cubicBezTo>
                    <a:pt x="34" y="112"/>
                    <a:pt x="31" y="129"/>
                    <a:pt x="29" y="138"/>
                  </a:cubicBezTo>
                  <a:cubicBezTo>
                    <a:pt x="24" y="138"/>
                    <a:pt x="24" y="138"/>
                    <a:pt x="24" y="138"/>
                  </a:cubicBezTo>
                  <a:cubicBezTo>
                    <a:pt x="24" y="138"/>
                    <a:pt x="24" y="137"/>
                    <a:pt x="24" y="136"/>
                  </a:cubicBezTo>
                  <a:cubicBezTo>
                    <a:pt x="24" y="130"/>
                    <a:pt x="28" y="117"/>
                    <a:pt x="30" y="115"/>
                  </a:cubicBezTo>
                  <a:cubicBezTo>
                    <a:pt x="31" y="113"/>
                    <a:pt x="30" y="113"/>
                    <a:pt x="30" y="111"/>
                  </a:cubicBezTo>
                  <a:cubicBezTo>
                    <a:pt x="29" y="110"/>
                    <a:pt x="29" y="109"/>
                    <a:pt x="30" y="108"/>
                  </a:cubicBezTo>
                  <a:cubicBezTo>
                    <a:pt x="30" y="107"/>
                    <a:pt x="29" y="106"/>
                    <a:pt x="28" y="104"/>
                  </a:cubicBezTo>
                  <a:cubicBezTo>
                    <a:pt x="28" y="103"/>
                    <a:pt x="28" y="102"/>
                    <a:pt x="28" y="99"/>
                  </a:cubicBezTo>
                  <a:cubicBezTo>
                    <a:pt x="28" y="96"/>
                    <a:pt x="12" y="58"/>
                    <a:pt x="12" y="58"/>
                  </a:cubicBezTo>
                  <a:cubicBezTo>
                    <a:pt x="12" y="58"/>
                    <a:pt x="7" y="87"/>
                    <a:pt x="9" y="95"/>
                  </a:cubicBezTo>
                  <a:cubicBezTo>
                    <a:pt x="10" y="102"/>
                    <a:pt x="8" y="94"/>
                    <a:pt x="8" y="94"/>
                  </a:cubicBezTo>
                  <a:cubicBezTo>
                    <a:pt x="8" y="94"/>
                    <a:pt x="7" y="58"/>
                    <a:pt x="7" y="53"/>
                  </a:cubicBezTo>
                  <a:cubicBezTo>
                    <a:pt x="8" y="49"/>
                    <a:pt x="0" y="55"/>
                    <a:pt x="0" y="55"/>
                  </a:cubicBezTo>
                  <a:cubicBezTo>
                    <a:pt x="0" y="55"/>
                    <a:pt x="9" y="44"/>
                    <a:pt x="9" y="43"/>
                  </a:cubicBezTo>
                  <a:cubicBezTo>
                    <a:pt x="9" y="42"/>
                    <a:pt x="19" y="0"/>
                    <a:pt x="19" y="0"/>
                  </a:cubicBezTo>
                  <a:cubicBezTo>
                    <a:pt x="22" y="19"/>
                    <a:pt x="22" y="19"/>
                    <a:pt x="22" y="19"/>
                  </a:cubicBezTo>
                  <a:cubicBezTo>
                    <a:pt x="11" y="45"/>
                    <a:pt x="11" y="45"/>
                    <a:pt x="11" y="45"/>
                  </a:cubicBezTo>
                  <a:cubicBezTo>
                    <a:pt x="11" y="45"/>
                    <a:pt x="26" y="21"/>
                    <a:pt x="30" y="10"/>
                  </a:cubicBezTo>
                  <a:cubicBezTo>
                    <a:pt x="27" y="19"/>
                    <a:pt x="20" y="40"/>
                    <a:pt x="14" y="47"/>
                  </a:cubicBezTo>
                  <a:cubicBezTo>
                    <a:pt x="14" y="47"/>
                    <a:pt x="19" y="56"/>
                    <a:pt x="21" y="58"/>
                  </a:cubicBezTo>
                  <a:cubicBezTo>
                    <a:pt x="23" y="61"/>
                    <a:pt x="17" y="56"/>
                    <a:pt x="19" y="60"/>
                  </a:cubicBezTo>
                  <a:cubicBezTo>
                    <a:pt x="20" y="64"/>
                    <a:pt x="25" y="85"/>
                    <a:pt x="27" y="86"/>
                  </a:cubicBezTo>
                  <a:cubicBezTo>
                    <a:pt x="30" y="87"/>
                    <a:pt x="34" y="54"/>
                    <a:pt x="34" y="54"/>
                  </a:cubicBezTo>
                  <a:cubicBezTo>
                    <a:pt x="31" y="92"/>
                    <a:pt x="31" y="92"/>
                    <a:pt x="31" y="92"/>
                  </a:cubicBezTo>
                  <a:cubicBezTo>
                    <a:pt x="39" y="83"/>
                    <a:pt x="39" y="83"/>
                    <a:pt x="39" y="83"/>
                  </a:cubicBezTo>
                  <a:cubicBezTo>
                    <a:pt x="39" y="83"/>
                    <a:pt x="36" y="91"/>
                    <a:pt x="36" y="93"/>
                  </a:cubicBezTo>
                  <a:cubicBezTo>
                    <a:pt x="35" y="94"/>
                    <a:pt x="36" y="100"/>
                    <a:pt x="35" y="103"/>
                  </a:cubicBezTo>
                  <a:cubicBezTo>
                    <a:pt x="33" y="106"/>
                    <a:pt x="45" y="104"/>
                    <a:pt x="49" y="103"/>
                  </a:cubicBezTo>
                  <a:cubicBezTo>
                    <a:pt x="53" y="102"/>
                    <a:pt x="39" y="105"/>
                    <a:pt x="36" y="109"/>
                  </a:cubicBezTo>
                  <a:close/>
                </a:path>
              </a:pathLst>
            </a:custGeom>
            <a:solidFill>
              <a:srgbClr val="4043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675">
                <a:latin typeface="Calibri" panose="020F0502020204030204" pitchFamily="34" charset="0"/>
              </a:endParaRPr>
            </a:p>
          </p:txBody>
        </p:sp>
        <p:sp>
          <p:nvSpPr>
            <p:cNvPr id="256" name="Freeform 400"/>
            <p:cNvSpPr>
              <a:spLocks/>
            </p:cNvSpPr>
            <p:nvPr/>
          </p:nvSpPr>
          <p:spPr bwMode="auto">
            <a:xfrm>
              <a:off x="8212356" y="3852721"/>
              <a:ext cx="2867619" cy="3303631"/>
            </a:xfrm>
            <a:custGeom>
              <a:avLst/>
              <a:gdLst>
                <a:gd name="T0" fmla="*/ 0 w 114"/>
                <a:gd name="T1" fmla="*/ 57 h 131"/>
                <a:gd name="T2" fmla="*/ 57 w 114"/>
                <a:gd name="T3" fmla="*/ 0 h 131"/>
                <a:gd name="T4" fmla="*/ 114 w 114"/>
                <a:gd name="T5" fmla="*/ 57 h 131"/>
                <a:gd name="T6" fmla="*/ 95 w 114"/>
                <a:gd name="T7" fmla="*/ 99 h 131"/>
                <a:gd name="T8" fmla="*/ 96 w 114"/>
                <a:gd name="T9" fmla="*/ 99 h 131"/>
                <a:gd name="T10" fmla="*/ 84 w 114"/>
                <a:gd name="T11" fmla="*/ 131 h 131"/>
                <a:gd name="T12" fmla="*/ 31 w 114"/>
                <a:gd name="T13" fmla="*/ 131 h 131"/>
                <a:gd name="T14" fmla="*/ 19 w 114"/>
                <a:gd name="T15" fmla="*/ 99 h 131"/>
                <a:gd name="T16" fmla="*/ 0 w 114"/>
                <a:gd name="T17" fmla="*/ 57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4" h="131">
                  <a:moveTo>
                    <a:pt x="0" y="57"/>
                  </a:moveTo>
                  <a:cubicBezTo>
                    <a:pt x="0" y="26"/>
                    <a:pt x="26" y="0"/>
                    <a:pt x="57" y="0"/>
                  </a:cubicBezTo>
                  <a:cubicBezTo>
                    <a:pt x="88" y="0"/>
                    <a:pt x="114" y="26"/>
                    <a:pt x="114" y="57"/>
                  </a:cubicBezTo>
                  <a:cubicBezTo>
                    <a:pt x="114" y="74"/>
                    <a:pt x="107" y="89"/>
                    <a:pt x="95" y="99"/>
                  </a:cubicBezTo>
                  <a:cubicBezTo>
                    <a:pt x="96" y="99"/>
                    <a:pt x="96" y="99"/>
                    <a:pt x="96" y="99"/>
                  </a:cubicBezTo>
                  <a:cubicBezTo>
                    <a:pt x="88" y="108"/>
                    <a:pt x="84" y="119"/>
                    <a:pt x="84" y="131"/>
                  </a:cubicBezTo>
                  <a:cubicBezTo>
                    <a:pt x="31" y="131"/>
                    <a:pt x="31" y="131"/>
                    <a:pt x="31" y="131"/>
                  </a:cubicBezTo>
                  <a:cubicBezTo>
                    <a:pt x="31" y="119"/>
                    <a:pt x="26" y="108"/>
                    <a:pt x="19" y="99"/>
                  </a:cubicBezTo>
                  <a:cubicBezTo>
                    <a:pt x="8" y="89"/>
                    <a:pt x="0" y="74"/>
                    <a:pt x="0" y="57"/>
                  </a:cubicBezTo>
                  <a:close/>
                </a:path>
              </a:pathLst>
            </a:custGeom>
            <a:solidFill>
              <a:srgbClr val="60CB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675">
                <a:latin typeface="Calibri" panose="020F0502020204030204" pitchFamily="34" charset="0"/>
              </a:endParaRPr>
            </a:p>
          </p:txBody>
        </p:sp>
        <p:sp>
          <p:nvSpPr>
            <p:cNvPr id="257" name="Freeform 401"/>
            <p:cNvSpPr>
              <a:spLocks noEditPoints="1"/>
            </p:cNvSpPr>
            <p:nvPr/>
          </p:nvSpPr>
          <p:spPr bwMode="auto">
            <a:xfrm>
              <a:off x="9218538" y="5190104"/>
              <a:ext cx="402473" cy="377318"/>
            </a:xfrm>
            <a:custGeom>
              <a:avLst/>
              <a:gdLst>
                <a:gd name="T0" fmla="*/ 0 w 16"/>
                <a:gd name="T1" fmla="*/ 8 h 15"/>
                <a:gd name="T2" fmla="*/ 8 w 16"/>
                <a:gd name="T3" fmla="*/ 0 h 15"/>
                <a:gd name="T4" fmla="*/ 16 w 16"/>
                <a:gd name="T5" fmla="*/ 8 h 15"/>
                <a:gd name="T6" fmla="*/ 8 w 16"/>
                <a:gd name="T7" fmla="*/ 15 h 15"/>
                <a:gd name="T8" fmla="*/ 0 w 16"/>
                <a:gd name="T9" fmla="*/ 8 h 15"/>
                <a:gd name="T10" fmla="*/ 2 w 16"/>
                <a:gd name="T11" fmla="*/ 8 h 15"/>
                <a:gd name="T12" fmla="*/ 8 w 16"/>
                <a:gd name="T13" fmla="*/ 14 h 15"/>
                <a:gd name="T14" fmla="*/ 14 w 16"/>
                <a:gd name="T15" fmla="*/ 8 h 15"/>
                <a:gd name="T16" fmla="*/ 8 w 16"/>
                <a:gd name="T17" fmla="*/ 2 h 15"/>
                <a:gd name="T18" fmla="*/ 2 w 16"/>
                <a:gd name="T19" fmla="*/ 8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15">
                  <a:moveTo>
                    <a:pt x="0" y="8"/>
                  </a:moveTo>
                  <a:cubicBezTo>
                    <a:pt x="0" y="3"/>
                    <a:pt x="4" y="0"/>
                    <a:pt x="8" y="0"/>
                  </a:cubicBezTo>
                  <a:cubicBezTo>
                    <a:pt x="12" y="0"/>
                    <a:pt x="16" y="3"/>
                    <a:pt x="16" y="8"/>
                  </a:cubicBezTo>
                  <a:cubicBezTo>
                    <a:pt x="16" y="12"/>
                    <a:pt x="12" y="15"/>
                    <a:pt x="8" y="15"/>
                  </a:cubicBezTo>
                  <a:cubicBezTo>
                    <a:pt x="4" y="15"/>
                    <a:pt x="0" y="12"/>
                    <a:pt x="0" y="8"/>
                  </a:cubicBezTo>
                  <a:close/>
                  <a:moveTo>
                    <a:pt x="2" y="8"/>
                  </a:moveTo>
                  <a:cubicBezTo>
                    <a:pt x="2" y="11"/>
                    <a:pt x="5" y="14"/>
                    <a:pt x="8" y="14"/>
                  </a:cubicBezTo>
                  <a:cubicBezTo>
                    <a:pt x="11" y="14"/>
                    <a:pt x="14" y="11"/>
                    <a:pt x="14" y="8"/>
                  </a:cubicBezTo>
                  <a:cubicBezTo>
                    <a:pt x="14" y="4"/>
                    <a:pt x="11" y="2"/>
                    <a:pt x="8" y="2"/>
                  </a:cubicBezTo>
                  <a:cubicBezTo>
                    <a:pt x="5" y="2"/>
                    <a:pt x="2" y="4"/>
                    <a:pt x="2" y="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675">
                <a:latin typeface="Calibri" panose="020F0502020204030204" pitchFamily="34" charset="0"/>
              </a:endParaRPr>
            </a:p>
          </p:txBody>
        </p:sp>
        <p:sp>
          <p:nvSpPr>
            <p:cNvPr id="258" name="Freeform 402"/>
            <p:cNvSpPr>
              <a:spLocks noEditPoints="1"/>
            </p:cNvSpPr>
            <p:nvPr/>
          </p:nvSpPr>
          <p:spPr bwMode="auto">
            <a:xfrm>
              <a:off x="9721630" y="5190104"/>
              <a:ext cx="377318" cy="377318"/>
            </a:xfrm>
            <a:custGeom>
              <a:avLst/>
              <a:gdLst>
                <a:gd name="T0" fmla="*/ 0 w 15"/>
                <a:gd name="T1" fmla="*/ 8 h 15"/>
                <a:gd name="T2" fmla="*/ 8 w 15"/>
                <a:gd name="T3" fmla="*/ 0 h 15"/>
                <a:gd name="T4" fmla="*/ 15 w 15"/>
                <a:gd name="T5" fmla="*/ 8 h 15"/>
                <a:gd name="T6" fmla="*/ 8 w 15"/>
                <a:gd name="T7" fmla="*/ 15 h 15"/>
                <a:gd name="T8" fmla="*/ 0 w 15"/>
                <a:gd name="T9" fmla="*/ 8 h 15"/>
                <a:gd name="T10" fmla="*/ 1 w 15"/>
                <a:gd name="T11" fmla="*/ 8 h 15"/>
                <a:gd name="T12" fmla="*/ 8 w 15"/>
                <a:gd name="T13" fmla="*/ 14 h 15"/>
                <a:gd name="T14" fmla="*/ 14 w 15"/>
                <a:gd name="T15" fmla="*/ 8 h 15"/>
                <a:gd name="T16" fmla="*/ 8 w 15"/>
                <a:gd name="T17" fmla="*/ 2 h 15"/>
                <a:gd name="T18" fmla="*/ 1 w 15"/>
                <a:gd name="T19" fmla="*/ 8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 h="15">
                  <a:moveTo>
                    <a:pt x="0" y="8"/>
                  </a:moveTo>
                  <a:cubicBezTo>
                    <a:pt x="0" y="3"/>
                    <a:pt x="3" y="0"/>
                    <a:pt x="8" y="0"/>
                  </a:cubicBezTo>
                  <a:cubicBezTo>
                    <a:pt x="12" y="0"/>
                    <a:pt x="15" y="3"/>
                    <a:pt x="15" y="8"/>
                  </a:cubicBezTo>
                  <a:cubicBezTo>
                    <a:pt x="15" y="12"/>
                    <a:pt x="12" y="15"/>
                    <a:pt x="8" y="15"/>
                  </a:cubicBezTo>
                  <a:cubicBezTo>
                    <a:pt x="3" y="15"/>
                    <a:pt x="0" y="12"/>
                    <a:pt x="0" y="8"/>
                  </a:cubicBezTo>
                  <a:close/>
                  <a:moveTo>
                    <a:pt x="1" y="8"/>
                  </a:moveTo>
                  <a:cubicBezTo>
                    <a:pt x="1" y="11"/>
                    <a:pt x="4" y="14"/>
                    <a:pt x="8" y="14"/>
                  </a:cubicBezTo>
                  <a:cubicBezTo>
                    <a:pt x="11" y="14"/>
                    <a:pt x="14" y="11"/>
                    <a:pt x="14" y="8"/>
                  </a:cubicBezTo>
                  <a:cubicBezTo>
                    <a:pt x="14" y="4"/>
                    <a:pt x="11" y="2"/>
                    <a:pt x="8" y="2"/>
                  </a:cubicBezTo>
                  <a:cubicBezTo>
                    <a:pt x="4" y="2"/>
                    <a:pt x="1" y="4"/>
                    <a:pt x="1" y="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675">
                <a:latin typeface="Calibri" panose="020F0502020204030204" pitchFamily="34" charset="0"/>
              </a:endParaRPr>
            </a:p>
          </p:txBody>
        </p:sp>
        <p:sp>
          <p:nvSpPr>
            <p:cNvPr id="259" name="Freeform 403"/>
            <p:cNvSpPr>
              <a:spLocks noEditPoints="1"/>
            </p:cNvSpPr>
            <p:nvPr/>
          </p:nvSpPr>
          <p:spPr bwMode="auto">
            <a:xfrm>
              <a:off x="9470084" y="5190104"/>
              <a:ext cx="402473" cy="377318"/>
            </a:xfrm>
            <a:custGeom>
              <a:avLst/>
              <a:gdLst>
                <a:gd name="T0" fmla="*/ 0 w 16"/>
                <a:gd name="T1" fmla="*/ 8 h 15"/>
                <a:gd name="T2" fmla="*/ 8 w 16"/>
                <a:gd name="T3" fmla="*/ 0 h 15"/>
                <a:gd name="T4" fmla="*/ 16 w 16"/>
                <a:gd name="T5" fmla="*/ 8 h 15"/>
                <a:gd name="T6" fmla="*/ 8 w 16"/>
                <a:gd name="T7" fmla="*/ 15 h 15"/>
                <a:gd name="T8" fmla="*/ 0 w 16"/>
                <a:gd name="T9" fmla="*/ 8 h 15"/>
                <a:gd name="T10" fmla="*/ 2 w 16"/>
                <a:gd name="T11" fmla="*/ 8 h 15"/>
                <a:gd name="T12" fmla="*/ 8 w 16"/>
                <a:gd name="T13" fmla="*/ 14 h 15"/>
                <a:gd name="T14" fmla="*/ 14 w 16"/>
                <a:gd name="T15" fmla="*/ 8 h 15"/>
                <a:gd name="T16" fmla="*/ 8 w 16"/>
                <a:gd name="T17" fmla="*/ 2 h 15"/>
                <a:gd name="T18" fmla="*/ 2 w 16"/>
                <a:gd name="T19" fmla="*/ 8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15">
                  <a:moveTo>
                    <a:pt x="0" y="8"/>
                  </a:moveTo>
                  <a:cubicBezTo>
                    <a:pt x="0" y="3"/>
                    <a:pt x="4" y="0"/>
                    <a:pt x="8" y="0"/>
                  </a:cubicBezTo>
                  <a:cubicBezTo>
                    <a:pt x="12" y="0"/>
                    <a:pt x="16" y="3"/>
                    <a:pt x="16" y="8"/>
                  </a:cubicBezTo>
                  <a:cubicBezTo>
                    <a:pt x="16" y="12"/>
                    <a:pt x="12" y="15"/>
                    <a:pt x="8" y="15"/>
                  </a:cubicBezTo>
                  <a:cubicBezTo>
                    <a:pt x="4" y="15"/>
                    <a:pt x="0" y="12"/>
                    <a:pt x="0" y="8"/>
                  </a:cubicBezTo>
                  <a:close/>
                  <a:moveTo>
                    <a:pt x="2" y="8"/>
                  </a:moveTo>
                  <a:cubicBezTo>
                    <a:pt x="2" y="11"/>
                    <a:pt x="4" y="14"/>
                    <a:pt x="8" y="14"/>
                  </a:cubicBezTo>
                  <a:cubicBezTo>
                    <a:pt x="11" y="14"/>
                    <a:pt x="14" y="11"/>
                    <a:pt x="14" y="8"/>
                  </a:cubicBezTo>
                  <a:cubicBezTo>
                    <a:pt x="14" y="4"/>
                    <a:pt x="11" y="2"/>
                    <a:pt x="8" y="2"/>
                  </a:cubicBezTo>
                  <a:cubicBezTo>
                    <a:pt x="4" y="2"/>
                    <a:pt x="2" y="4"/>
                    <a:pt x="2" y="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675">
                <a:latin typeface="Calibri" panose="020F0502020204030204" pitchFamily="34" charset="0"/>
              </a:endParaRPr>
            </a:p>
          </p:txBody>
        </p:sp>
        <p:sp>
          <p:nvSpPr>
            <p:cNvPr id="260" name="Freeform 404"/>
            <p:cNvSpPr>
              <a:spLocks/>
            </p:cNvSpPr>
            <p:nvPr/>
          </p:nvSpPr>
          <p:spPr bwMode="auto">
            <a:xfrm>
              <a:off x="9017302" y="5341031"/>
              <a:ext cx="251546" cy="1815321"/>
            </a:xfrm>
            <a:custGeom>
              <a:avLst/>
              <a:gdLst>
                <a:gd name="T0" fmla="*/ 12 w 60"/>
                <a:gd name="T1" fmla="*/ 12 h 433"/>
                <a:gd name="T2" fmla="*/ 60 w 60"/>
                <a:gd name="T3" fmla="*/ 433 h 433"/>
                <a:gd name="T4" fmla="*/ 48 w 60"/>
                <a:gd name="T5" fmla="*/ 433 h 433"/>
                <a:gd name="T6" fmla="*/ 0 w 60"/>
                <a:gd name="T7" fmla="*/ 6 h 433"/>
                <a:gd name="T8" fmla="*/ 0 w 60"/>
                <a:gd name="T9" fmla="*/ 0 h 433"/>
                <a:gd name="T10" fmla="*/ 54 w 60"/>
                <a:gd name="T11" fmla="*/ 6 h 433"/>
                <a:gd name="T12" fmla="*/ 54 w 60"/>
                <a:gd name="T13" fmla="*/ 18 h 433"/>
                <a:gd name="T14" fmla="*/ 12 w 60"/>
                <a:gd name="T15" fmla="*/ 12 h 4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0" h="433">
                  <a:moveTo>
                    <a:pt x="12" y="12"/>
                  </a:moveTo>
                  <a:lnTo>
                    <a:pt x="60" y="433"/>
                  </a:lnTo>
                  <a:lnTo>
                    <a:pt x="48" y="433"/>
                  </a:lnTo>
                  <a:lnTo>
                    <a:pt x="0" y="6"/>
                  </a:lnTo>
                  <a:lnTo>
                    <a:pt x="0" y="0"/>
                  </a:lnTo>
                  <a:lnTo>
                    <a:pt x="54" y="6"/>
                  </a:lnTo>
                  <a:lnTo>
                    <a:pt x="54" y="18"/>
                  </a:lnTo>
                  <a:lnTo>
                    <a:pt x="12" y="1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675">
                <a:latin typeface="Calibri" panose="020F0502020204030204" pitchFamily="34" charset="0"/>
              </a:endParaRPr>
            </a:p>
          </p:txBody>
        </p:sp>
        <p:sp>
          <p:nvSpPr>
            <p:cNvPr id="261" name="Freeform 405"/>
            <p:cNvSpPr>
              <a:spLocks/>
            </p:cNvSpPr>
            <p:nvPr/>
          </p:nvSpPr>
          <p:spPr bwMode="auto">
            <a:xfrm>
              <a:off x="10073793" y="5341031"/>
              <a:ext cx="251546" cy="1815321"/>
            </a:xfrm>
            <a:custGeom>
              <a:avLst/>
              <a:gdLst>
                <a:gd name="T0" fmla="*/ 0 w 60"/>
                <a:gd name="T1" fmla="*/ 433 h 433"/>
                <a:gd name="T2" fmla="*/ 48 w 60"/>
                <a:gd name="T3" fmla="*/ 12 h 433"/>
                <a:gd name="T4" fmla="*/ 6 w 60"/>
                <a:gd name="T5" fmla="*/ 18 h 433"/>
                <a:gd name="T6" fmla="*/ 6 w 60"/>
                <a:gd name="T7" fmla="*/ 6 h 433"/>
                <a:gd name="T8" fmla="*/ 60 w 60"/>
                <a:gd name="T9" fmla="*/ 0 h 433"/>
                <a:gd name="T10" fmla="*/ 12 w 60"/>
                <a:gd name="T11" fmla="*/ 433 h 433"/>
                <a:gd name="T12" fmla="*/ 0 w 60"/>
                <a:gd name="T13" fmla="*/ 433 h 433"/>
              </a:gdLst>
              <a:ahLst/>
              <a:cxnLst>
                <a:cxn ang="0">
                  <a:pos x="T0" y="T1"/>
                </a:cxn>
                <a:cxn ang="0">
                  <a:pos x="T2" y="T3"/>
                </a:cxn>
                <a:cxn ang="0">
                  <a:pos x="T4" y="T5"/>
                </a:cxn>
                <a:cxn ang="0">
                  <a:pos x="T6" y="T7"/>
                </a:cxn>
                <a:cxn ang="0">
                  <a:pos x="T8" y="T9"/>
                </a:cxn>
                <a:cxn ang="0">
                  <a:pos x="T10" y="T11"/>
                </a:cxn>
                <a:cxn ang="0">
                  <a:pos x="T12" y="T13"/>
                </a:cxn>
              </a:cxnLst>
              <a:rect l="0" t="0" r="r" b="b"/>
              <a:pathLst>
                <a:path w="60" h="433">
                  <a:moveTo>
                    <a:pt x="0" y="433"/>
                  </a:moveTo>
                  <a:lnTo>
                    <a:pt x="48" y="12"/>
                  </a:lnTo>
                  <a:lnTo>
                    <a:pt x="6" y="18"/>
                  </a:lnTo>
                  <a:lnTo>
                    <a:pt x="6" y="6"/>
                  </a:lnTo>
                  <a:lnTo>
                    <a:pt x="60" y="0"/>
                  </a:lnTo>
                  <a:lnTo>
                    <a:pt x="12" y="433"/>
                  </a:lnTo>
                  <a:lnTo>
                    <a:pt x="0" y="43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675">
                <a:latin typeface="Calibri" panose="020F0502020204030204" pitchFamily="34" charset="0"/>
              </a:endParaRPr>
            </a:p>
          </p:txBody>
        </p:sp>
        <p:pic>
          <p:nvPicPr>
            <p:cNvPr id="262" name="Picture 406"/>
            <p:cNvPicPr>
              <a:picLocks noChangeAspect="1" noChangeArrowheads="1"/>
            </p:cNvPicPr>
            <p:nvPr/>
          </p:nvPicPr>
          <p:blipFill>
            <a:blip r:embed="rId17">
              <a:extLst>
                <a:ext uri="{28A0092B-C50C-407E-A947-70E740481C1C}">
                  <a14:useLocalDpi xmlns:a14="http://schemas.microsoft.com/office/drawing/2010/main" val="0"/>
                </a:ext>
              </a:extLst>
            </a:blip>
            <a:srcRect/>
            <a:stretch>
              <a:fillRect/>
            </a:stretch>
          </p:blipFill>
          <p:spPr bwMode="auto">
            <a:xfrm>
              <a:off x="9042457" y="7785216"/>
              <a:ext cx="1257728" cy="704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63" name="Picture 408"/>
            <p:cNvPicPr>
              <a:picLocks noChangeAspect="1" noChangeArrowheads="1"/>
            </p:cNvPicPr>
            <p:nvPr/>
          </p:nvPicPr>
          <p:blipFill>
            <a:blip r:embed="rId18">
              <a:extLst>
                <a:ext uri="{28A0092B-C50C-407E-A947-70E740481C1C}">
                  <a14:useLocalDpi xmlns:a14="http://schemas.microsoft.com/office/drawing/2010/main" val="0"/>
                </a:ext>
              </a:extLst>
            </a:blip>
            <a:srcRect/>
            <a:stretch>
              <a:fillRect/>
            </a:stretch>
          </p:blipFill>
          <p:spPr bwMode="auto">
            <a:xfrm>
              <a:off x="9017302" y="7256971"/>
              <a:ext cx="1308037" cy="7797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64" name="Picture 409"/>
            <p:cNvPicPr>
              <a:picLocks noChangeAspect="1" noChangeArrowheads="1"/>
            </p:cNvPicPr>
            <p:nvPr/>
          </p:nvPicPr>
          <p:blipFill>
            <a:blip r:embed="rId19">
              <a:extLst>
                <a:ext uri="{28A0092B-C50C-407E-A947-70E740481C1C}">
                  <a14:useLocalDpi xmlns:a14="http://schemas.microsoft.com/office/drawing/2010/main" val="0"/>
                </a:ext>
              </a:extLst>
            </a:blip>
            <a:srcRect/>
            <a:stretch>
              <a:fillRect/>
            </a:stretch>
          </p:blipFill>
          <p:spPr bwMode="auto">
            <a:xfrm>
              <a:off x="8916684" y="7055734"/>
              <a:ext cx="1509273" cy="3773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65" name="Picture 410"/>
            <p:cNvPicPr>
              <a:picLocks noChangeAspect="1" noChangeArrowheads="1"/>
            </p:cNvPicPr>
            <p:nvPr/>
          </p:nvPicPr>
          <p:blipFill>
            <a:blip r:embed="rId20">
              <a:extLst>
                <a:ext uri="{28A0092B-C50C-407E-A947-70E740481C1C}">
                  <a14:useLocalDpi xmlns:a14="http://schemas.microsoft.com/office/drawing/2010/main" val="0"/>
                </a:ext>
              </a:extLst>
            </a:blip>
            <a:srcRect/>
            <a:stretch>
              <a:fillRect/>
            </a:stretch>
          </p:blipFill>
          <p:spPr bwMode="auto">
            <a:xfrm>
              <a:off x="8992148" y="7433052"/>
              <a:ext cx="1383500" cy="125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66" name="Picture 411"/>
            <p:cNvPicPr>
              <a:picLocks noChangeAspect="1" noChangeArrowheads="1"/>
            </p:cNvPicPr>
            <p:nvPr/>
          </p:nvPicPr>
          <p:blipFill>
            <a:blip r:embed="rId21">
              <a:extLst>
                <a:ext uri="{28A0092B-C50C-407E-A947-70E740481C1C}">
                  <a14:useLocalDpi xmlns:a14="http://schemas.microsoft.com/office/drawing/2010/main" val="0"/>
                </a:ext>
              </a:extLst>
            </a:blip>
            <a:srcRect/>
            <a:stretch>
              <a:fillRect/>
            </a:stretch>
          </p:blipFill>
          <p:spPr bwMode="auto">
            <a:xfrm>
              <a:off x="8992148" y="7609134"/>
              <a:ext cx="1383500" cy="1509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67" name="Picture 412"/>
            <p:cNvPicPr>
              <a:picLocks noChangeAspect="1" noChangeArrowheads="1"/>
            </p:cNvPicPr>
            <p:nvPr/>
          </p:nvPicPr>
          <p:blipFill>
            <a:blip r:embed="rId22">
              <a:extLst>
                <a:ext uri="{28A0092B-C50C-407E-A947-70E740481C1C}">
                  <a14:useLocalDpi xmlns:a14="http://schemas.microsoft.com/office/drawing/2010/main" val="0"/>
                </a:ext>
              </a:extLst>
            </a:blip>
            <a:srcRect/>
            <a:stretch>
              <a:fillRect/>
            </a:stretch>
          </p:blipFill>
          <p:spPr bwMode="auto">
            <a:xfrm>
              <a:off x="8992148" y="7760062"/>
              <a:ext cx="1383500" cy="125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68" name="Picture 413"/>
            <p:cNvPicPr>
              <a:picLocks noChangeAspect="1" noChangeArrowheads="1"/>
            </p:cNvPicPr>
            <p:nvPr/>
          </p:nvPicPr>
          <p:blipFill>
            <a:blip r:embed="rId23">
              <a:extLst>
                <a:ext uri="{28A0092B-C50C-407E-A947-70E740481C1C}">
                  <a14:useLocalDpi xmlns:a14="http://schemas.microsoft.com/office/drawing/2010/main" val="0"/>
                </a:ext>
              </a:extLst>
            </a:blip>
            <a:srcRect/>
            <a:stretch>
              <a:fillRect/>
            </a:stretch>
          </p:blipFill>
          <p:spPr bwMode="auto">
            <a:xfrm>
              <a:off x="8992148" y="7910989"/>
              <a:ext cx="1383500" cy="1509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9" name="Freeform 414"/>
            <p:cNvSpPr>
              <a:spLocks/>
            </p:cNvSpPr>
            <p:nvPr/>
          </p:nvSpPr>
          <p:spPr bwMode="auto">
            <a:xfrm>
              <a:off x="9369466" y="8237998"/>
              <a:ext cx="654018" cy="251546"/>
            </a:xfrm>
            <a:custGeom>
              <a:avLst/>
              <a:gdLst>
                <a:gd name="T0" fmla="*/ 25 w 26"/>
                <a:gd name="T1" fmla="*/ 0 h 10"/>
                <a:gd name="T2" fmla="*/ 0 w 26"/>
                <a:gd name="T3" fmla="*/ 0 h 10"/>
                <a:gd name="T4" fmla="*/ 12 w 26"/>
                <a:gd name="T5" fmla="*/ 10 h 10"/>
                <a:gd name="T6" fmla="*/ 25 w 26"/>
                <a:gd name="T7" fmla="*/ 0 h 10"/>
              </a:gdLst>
              <a:ahLst/>
              <a:cxnLst>
                <a:cxn ang="0">
                  <a:pos x="T0" y="T1"/>
                </a:cxn>
                <a:cxn ang="0">
                  <a:pos x="T2" y="T3"/>
                </a:cxn>
                <a:cxn ang="0">
                  <a:pos x="T4" y="T5"/>
                </a:cxn>
                <a:cxn ang="0">
                  <a:pos x="T6" y="T7"/>
                </a:cxn>
              </a:cxnLst>
              <a:rect l="0" t="0" r="r" b="b"/>
              <a:pathLst>
                <a:path w="26" h="10">
                  <a:moveTo>
                    <a:pt x="25" y="0"/>
                  </a:moveTo>
                  <a:cubicBezTo>
                    <a:pt x="26" y="0"/>
                    <a:pt x="11" y="2"/>
                    <a:pt x="0" y="0"/>
                  </a:cubicBezTo>
                  <a:cubicBezTo>
                    <a:pt x="0" y="0"/>
                    <a:pt x="9" y="10"/>
                    <a:pt x="12" y="10"/>
                  </a:cubicBezTo>
                  <a:cubicBezTo>
                    <a:pt x="16" y="10"/>
                    <a:pt x="23" y="2"/>
                    <a:pt x="25" y="0"/>
                  </a:cubicBezTo>
                  <a:close/>
                </a:path>
              </a:pathLst>
            </a:custGeom>
            <a:solidFill>
              <a:srgbClr val="1D1C1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675">
                <a:latin typeface="Calibri" panose="020F0502020204030204" pitchFamily="34" charset="0"/>
              </a:endParaRPr>
            </a:p>
          </p:txBody>
        </p:sp>
        <p:sp>
          <p:nvSpPr>
            <p:cNvPr id="270" name="Freeform 415"/>
            <p:cNvSpPr>
              <a:spLocks/>
            </p:cNvSpPr>
            <p:nvPr/>
          </p:nvSpPr>
          <p:spPr bwMode="auto">
            <a:xfrm>
              <a:off x="9646166" y="7885834"/>
              <a:ext cx="754637" cy="3328786"/>
            </a:xfrm>
            <a:custGeom>
              <a:avLst/>
              <a:gdLst>
                <a:gd name="T0" fmla="*/ 7 w 30"/>
                <a:gd name="T1" fmla="*/ 132 h 132"/>
                <a:gd name="T2" fmla="*/ 14 w 30"/>
                <a:gd name="T3" fmla="*/ 132 h 132"/>
                <a:gd name="T4" fmla="*/ 24 w 30"/>
                <a:gd name="T5" fmla="*/ 44 h 132"/>
                <a:gd name="T6" fmla="*/ 30 w 30"/>
                <a:gd name="T7" fmla="*/ 17 h 132"/>
                <a:gd name="T8" fmla="*/ 30 w 30"/>
                <a:gd name="T9" fmla="*/ 0 h 132"/>
                <a:gd name="T10" fmla="*/ 0 w 30"/>
                <a:gd name="T11" fmla="*/ 22 h 132"/>
                <a:gd name="T12" fmla="*/ 3 w 30"/>
                <a:gd name="T13" fmla="*/ 127 h 132"/>
                <a:gd name="T14" fmla="*/ 7 w 30"/>
                <a:gd name="T15" fmla="*/ 132 h 13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0" h="132">
                  <a:moveTo>
                    <a:pt x="7" y="132"/>
                  </a:moveTo>
                  <a:cubicBezTo>
                    <a:pt x="14" y="132"/>
                    <a:pt x="14" y="132"/>
                    <a:pt x="14" y="132"/>
                  </a:cubicBezTo>
                  <a:cubicBezTo>
                    <a:pt x="24" y="44"/>
                    <a:pt x="24" y="44"/>
                    <a:pt x="24" y="44"/>
                  </a:cubicBezTo>
                  <a:cubicBezTo>
                    <a:pt x="30" y="17"/>
                    <a:pt x="30" y="17"/>
                    <a:pt x="30" y="17"/>
                  </a:cubicBezTo>
                  <a:cubicBezTo>
                    <a:pt x="29" y="20"/>
                    <a:pt x="30" y="0"/>
                    <a:pt x="30" y="0"/>
                  </a:cubicBezTo>
                  <a:cubicBezTo>
                    <a:pt x="29" y="1"/>
                    <a:pt x="1" y="21"/>
                    <a:pt x="0" y="22"/>
                  </a:cubicBezTo>
                  <a:cubicBezTo>
                    <a:pt x="1" y="22"/>
                    <a:pt x="2" y="117"/>
                    <a:pt x="3" y="127"/>
                  </a:cubicBezTo>
                  <a:lnTo>
                    <a:pt x="7" y="1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675">
                <a:latin typeface="Calibri" panose="020F0502020204030204" pitchFamily="34" charset="0"/>
              </a:endParaRPr>
            </a:p>
          </p:txBody>
        </p:sp>
        <p:sp>
          <p:nvSpPr>
            <p:cNvPr id="271" name="Freeform 416"/>
            <p:cNvSpPr>
              <a:spLocks/>
            </p:cNvSpPr>
            <p:nvPr/>
          </p:nvSpPr>
          <p:spPr bwMode="auto">
            <a:xfrm>
              <a:off x="9017302" y="7910989"/>
              <a:ext cx="729482" cy="3303631"/>
            </a:xfrm>
            <a:custGeom>
              <a:avLst/>
              <a:gdLst>
                <a:gd name="T0" fmla="*/ 22 w 29"/>
                <a:gd name="T1" fmla="*/ 131 h 131"/>
                <a:gd name="T2" fmla="*/ 29 w 29"/>
                <a:gd name="T3" fmla="*/ 131 h 131"/>
                <a:gd name="T4" fmla="*/ 28 w 29"/>
                <a:gd name="T5" fmla="*/ 19 h 131"/>
                <a:gd name="T6" fmla="*/ 0 w 29"/>
                <a:gd name="T7" fmla="*/ 0 h 131"/>
                <a:gd name="T8" fmla="*/ 0 w 29"/>
                <a:gd name="T9" fmla="*/ 16 h 131"/>
                <a:gd name="T10" fmla="*/ 6 w 29"/>
                <a:gd name="T11" fmla="*/ 43 h 131"/>
                <a:gd name="T12" fmla="*/ 22 w 29"/>
                <a:gd name="T13" fmla="*/ 131 h 131"/>
              </a:gdLst>
              <a:ahLst/>
              <a:cxnLst>
                <a:cxn ang="0">
                  <a:pos x="T0" y="T1"/>
                </a:cxn>
                <a:cxn ang="0">
                  <a:pos x="T2" y="T3"/>
                </a:cxn>
                <a:cxn ang="0">
                  <a:pos x="T4" y="T5"/>
                </a:cxn>
                <a:cxn ang="0">
                  <a:pos x="T6" y="T7"/>
                </a:cxn>
                <a:cxn ang="0">
                  <a:pos x="T8" y="T9"/>
                </a:cxn>
                <a:cxn ang="0">
                  <a:pos x="T10" y="T11"/>
                </a:cxn>
                <a:cxn ang="0">
                  <a:pos x="T12" y="T13"/>
                </a:cxn>
              </a:cxnLst>
              <a:rect l="0" t="0" r="r" b="b"/>
              <a:pathLst>
                <a:path w="29" h="131">
                  <a:moveTo>
                    <a:pt x="22" y="131"/>
                  </a:moveTo>
                  <a:cubicBezTo>
                    <a:pt x="29" y="131"/>
                    <a:pt x="29" y="131"/>
                    <a:pt x="29" y="131"/>
                  </a:cubicBezTo>
                  <a:cubicBezTo>
                    <a:pt x="29" y="103"/>
                    <a:pt x="27" y="20"/>
                    <a:pt x="28" y="19"/>
                  </a:cubicBezTo>
                  <a:cubicBezTo>
                    <a:pt x="28" y="19"/>
                    <a:pt x="1" y="0"/>
                    <a:pt x="0" y="0"/>
                  </a:cubicBezTo>
                  <a:cubicBezTo>
                    <a:pt x="0" y="0"/>
                    <a:pt x="1" y="19"/>
                    <a:pt x="0" y="16"/>
                  </a:cubicBezTo>
                  <a:cubicBezTo>
                    <a:pt x="6" y="43"/>
                    <a:pt x="6" y="43"/>
                    <a:pt x="6" y="43"/>
                  </a:cubicBezTo>
                  <a:lnTo>
                    <a:pt x="22" y="13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675">
                <a:latin typeface="Calibri" panose="020F0502020204030204" pitchFamily="34" charset="0"/>
              </a:endParaRPr>
            </a:p>
          </p:txBody>
        </p:sp>
        <p:sp>
          <p:nvSpPr>
            <p:cNvPr id="272" name="Freeform 417"/>
            <p:cNvSpPr>
              <a:spLocks/>
            </p:cNvSpPr>
            <p:nvPr/>
          </p:nvSpPr>
          <p:spPr bwMode="auto">
            <a:xfrm>
              <a:off x="9470084" y="8388925"/>
              <a:ext cx="477936" cy="909758"/>
            </a:xfrm>
            <a:custGeom>
              <a:avLst/>
              <a:gdLst>
                <a:gd name="T0" fmla="*/ 60 w 114"/>
                <a:gd name="T1" fmla="*/ 0 h 217"/>
                <a:gd name="T2" fmla="*/ 0 w 114"/>
                <a:gd name="T3" fmla="*/ 103 h 217"/>
                <a:gd name="T4" fmla="*/ 66 w 114"/>
                <a:gd name="T5" fmla="*/ 217 h 217"/>
                <a:gd name="T6" fmla="*/ 114 w 114"/>
                <a:gd name="T7" fmla="*/ 103 h 217"/>
                <a:gd name="T8" fmla="*/ 66 w 114"/>
                <a:gd name="T9" fmla="*/ 0 h 217"/>
                <a:gd name="T10" fmla="*/ 60 w 114"/>
                <a:gd name="T11" fmla="*/ 0 h 217"/>
              </a:gdLst>
              <a:ahLst/>
              <a:cxnLst>
                <a:cxn ang="0">
                  <a:pos x="T0" y="T1"/>
                </a:cxn>
                <a:cxn ang="0">
                  <a:pos x="T2" y="T3"/>
                </a:cxn>
                <a:cxn ang="0">
                  <a:pos x="T4" y="T5"/>
                </a:cxn>
                <a:cxn ang="0">
                  <a:pos x="T6" y="T7"/>
                </a:cxn>
                <a:cxn ang="0">
                  <a:pos x="T8" y="T9"/>
                </a:cxn>
                <a:cxn ang="0">
                  <a:pos x="T10" y="T11"/>
                </a:cxn>
              </a:cxnLst>
              <a:rect l="0" t="0" r="r" b="b"/>
              <a:pathLst>
                <a:path w="114" h="217">
                  <a:moveTo>
                    <a:pt x="60" y="0"/>
                  </a:moveTo>
                  <a:lnTo>
                    <a:pt x="0" y="103"/>
                  </a:lnTo>
                  <a:lnTo>
                    <a:pt x="66" y="217"/>
                  </a:lnTo>
                  <a:lnTo>
                    <a:pt x="114" y="103"/>
                  </a:lnTo>
                  <a:lnTo>
                    <a:pt x="66" y="0"/>
                  </a:lnTo>
                  <a:lnTo>
                    <a:pt x="60" y="0"/>
                  </a:lnTo>
                  <a:close/>
                </a:path>
              </a:pathLst>
            </a:custGeom>
            <a:solidFill>
              <a:srgbClr val="60CB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675">
                <a:latin typeface="Calibri" panose="020F0502020204030204" pitchFamily="34" charset="0"/>
              </a:endParaRPr>
            </a:p>
          </p:txBody>
        </p:sp>
        <p:sp>
          <p:nvSpPr>
            <p:cNvPr id="273" name="Freeform 418"/>
            <p:cNvSpPr>
              <a:spLocks/>
            </p:cNvSpPr>
            <p:nvPr/>
          </p:nvSpPr>
          <p:spPr bwMode="auto">
            <a:xfrm>
              <a:off x="9017302" y="7910989"/>
              <a:ext cx="704327" cy="1035530"/>
            </a:xfrm>
            <a:custGeom>
              <a:avLst/>
              <a:gdLst>
                <a:gd name="T0" fmla="*/ 0 w 168"/>
                <a:gd name="T1" fmla="*/ 0 h 247"/>
                <a:gd name="T2" fmla="*/ 90 w 168"/>
                <a:gd name="T3" fmla="*/ 247 h 247"/>
                <a:gd name="T4" fmla="*/ 168 w 168"/>
                <a:gd name="T5" fmla="*/ 114 h 247"/>
                <a:gd name="T6" fmla="*/ 0 w 168"/>
                <a:gd name="T7" fmla="*/ 0 h 247"/>
              </a:gdLst>
              <a:ahLst/>
              <a:cxnLst>
                <a:cxn ang="0">
                  <a:pos x="T0" y="T1"/>
                </a:cxn>
                <a:cxn ang="0">
                  <a:pos x="T2" y="T3"/>
                </a:cxn>
                <a:cxn ang="0">
                  <a:pos x="T4" y="T5"/>
                </a:cxn>
                <a:cxn ang="0">
                  <a:pos x="T6" y="T7"/>
                </a:cxn>
              </a:cxnLst>
              <a:rect l="0" t="0" r="r" b="b"/>
              <a:pathLst>
                <a:path w="168" h="247">
                  <a:moveTo>
                    <a:pt x="0" y="0"/>
                  </a:moveTo>
                  <a:lnTo>
                    <a:pt x="90" y="247"/>
                  </a:lnTo>
                  <a:lnTo>
                    <a:pt x="168" y="114"/>
                  </a:lnTo>
                  <a:lnTo>
                    <a:pt x="0" y="0"/>
                  </a:lnTo>
                  <a:close/>
                </a:path>
              </a:pathLst>
            </a:custGeom>
            <a:solidFill>
              <a:srgbClr val="E8E8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675">
                <a:latin typeface="Calibri" panose="020F0502020204030204" pitchFamily="34" charset="0"/>
              </a:endParaRPr>
            </a:p>
          </p:txBody>
        </p:sp>
        <p:sp>
          <p:nvSpPr>
            <p:cNvPr id="274" name="Freeform 419"/>
            <p:cNvSpPr>
              <a:spLocks/>
            </p:cNvSpPr>
            <p:nvPr/>
          </p:nvSpPr>
          <p:spPr bwMode="auto">
            <a:xfrm>
              <a:off x="9721630" y="7885834"/>
              <a:ext cx="679173" cy="1060685"/>
            </a:xfrm>
            <a:custGeom>
              <a:avLst/>
              <a:gdLst>
                <a:gd name="T0" fmla="*/ 162 w 162"/>
                <a:gd name="T1" fmla="*/ 0 h 253"/>
                <a:gd name="T2" fmla="*/ 72 w 162"/>
                <a:gd name="T3" fmla="*/ 253 h 253"/>
                <a:gd name="T4" fmla="*/ 0 w 162"/>
                <a:gd name="T5" fmla="*/ 120 h 253"/>
                <a:gd name="T6" fmla="*/ 162 w 162"/>
                <a:gd name="T7" fmla="*/ 0 h 253"/>
              </a:gdLst>
              <a:ahLst/>
              <a:cxnLst>
                <a:cxn ang="0">
                  <a:pos x="T0" y="T1"/>
                </a:cxn>
                <a:cxn ang="0">
                  <a:pos x="T2" y="T3"/>
                </a:cxn>
                <a:cxn ang="0">
                  <a:pos x="T4" y="T5"/>
                </a:cxn>
                <a:cxn ang="0">
                  <a:pos x="T6" y="T7"/>
                </a:cxn>
              </a:cxnLst>
              <a:rect l="0" t="0" r="r" b="b"/>
              <a:pathLst>
                <a:path w="162" h="253">
                  <a:moveTo>
                    <a:pt x="162" y="0"/>
                  </a:moveTo>
                  <a:lnTo>
                    <a:pt x="72" y="253"/>
                  </a:lnTo>
                  <a:lnTo>
                    <a:pt x="0" y="120"/>
                  </a:lnTo>
                  <a:lnTo>
                    <a:pt x="162" y="0"/>
                  </a:lnTo>
                  <a:close/>
                </a:path>
              </a:pathLst>
            </a:custGeom>
            <a:solidFill>
              <a:srgbClr val="E8E8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675">
                <a:latin typeface="Calibri" panose="020F0502020204030204" pitchFamily="34" charset="0"/>
              </a:endParaRPr>
            </a:p>
          </p:txBody>
        </p:sp>
        <p:sp>
          <p:nvSpPr>
            <p:cNvPr id="275" name="Freeform 420"/>
            <p:cNvSpPr>
              <a:spLocks/>
            </p:cNvSpPr>
            <p:nvPr/>
          </p:nvSpPr>
          <p:spPr bwMode="auto">
            <a:xfrm>
              <a:off x="8564520" y="7885834"/>
              <a:ext cx="1157109" cy="4137925"/>
            </a:xfrm>
            <a:custGeom>
              <a:avLst/>
              <a:gdLst>
                <a:gd name="T0" fmla="*/ 18 w 276"/>
                <a:gd name="T1" fmla="*/ 325 h 987"/>
                <a:gd name="T2" fmla="*/ 276 w 276"/>
                <a:gd name="T3" fmla="*/ 987 h 987"/>
                <a:gd name="T4" fmla="*/ 240 w 276"/>
                <a:gd name="T5" fmla="*/ 794 h 987"/>
                <a:gd name="T6" fmla="*/ 108 w 276"/>
                <a:gd name="T7" fmla="*/ 0 h 987"/>
                <a:gd name="T8" fmla="*/ 90 w 276"/>
                <a:gd name="T9" fmla="*/ 18 h 987"/>
                <a:gd name="T10" fmla="*/ 60 w 276"/>
                <a:gd name="T11" fmla="*/ 36 h 987"/>
                <a:gd name="T12" fmla="*/ 0 w 276"/>
                <a:gd name="T13" fmla="*/ 217 h 987"/>
                <a:gd name="T14" fmla="*/ 96 w 276"/>
                <a:gd name="T15" fmla="*/ 289 h 987"/>
                <a:gd name="T16" fmla="*/ 18 w 276"/>
                <a:gd name="T17" fmla="*/ 325 h 9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6" h="987">
                  <a:moveTo>
                    <a:pt x="18" y="325"/>
                  </a:moveTo>
                  <a:lnTo>
                    <a:pt x="276" y="987"/>
                  </a:lnTo>
                  <a:lnTo>
                    <a:pt x="240" y="794"/>
                  </a:lnTo>
                  <a:lnTo>
                    <a:pt x="108" y="0"/>
                  </a:lnTo>
                  <a:lnTo>
                    <a:pt x="90" y="18"/>
                  </a:lnTo>
                  <a:lnTo>
                    <a:pt x="60" y="36"/>
                  </a:lnTo>
                  <a:lnTo>
                    <a:pt x="0" y="217"/>
                  </a:lnTo>
                  <a:lnTo>
                    <a:pt x="96" y="289"/>
                  </a:lnTo>
                  <a:lnTo>
                    <a:pt x="18" y="325"/>
                  </a:lnTo>
                  <a:close/>
                </a:path>
              </a:pathLst>
            </a:custGeom>
            <a:solidFill>
              <a:srgbClr val="4445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675">
                <a:latin typeface="Calibri" panose="020F0502020204030204" pitchFamily="34" charset="0"/>
              </a:endParaRPr>
            </a:p>
          </p:txBody>
        </p:sp>
        <p:sp>
          <p:nvSpPr>
            <p:cNvPr id="276" name="Freeform 421"/>
            <p:cNvSpPr>
              <a:spLocks/>
            </p:cNvSpPr>
            <p:nvPr/>
          </p:nvSpPr>
          <p:spPr bwMode="auto">
            <a:xfrm>
              <a:off x="9721630" y="7885834"/>
              <a:ext cx="1131955" cy="4137925"/>
            </a:xfrm>
            <a:custGeom>
              <a:avLst/>
              <a:gdLst>
                <a:gd name="T0" fmla="*/ 252 w 270"/>
                <a:gd name="T1" fmla="*/ 325 h 987"/>
                <a:gd name="T2" fmla="*/ 180 w 270"/>
                <a:gd name="T3" fmla="*/ 289 h 987"/>
                <a:gd name="T4" fmla="*/ 270 w 270"/>
                <a:gd name="T5" fmla="*/ 217 h 987"/>
                <a:gd name="T6" fmla="*/ 216 w 270"/>
                <a:gd name="T7" fmla="*/ 36 h 987"/>
                <a:gd name="T8" fmla="*/ 174 w 270"/>
                <a:gd name="T9" fmla="*/ 12 h 987"/>
                <a:gd name="T10" fmla="*/ 162 w 270"/>
                <a:gd name="T11" fmla="*/ 0 h 987"/>
                <a:gd name="T12" fmla="*/ 0 w 270"/>
                <a:gd name="T13" fmla="*/ 987 h 987"/>
                <a:gd name="T14" fmla="*/ 252 w 270"/>
                <a:gd name="T15" fmla="*/ 325 h 98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70" h="987">
                  <a:moveTo>
                    <a:pt x="252" y="325"/>
                  </a:moveTo>
                  <a:lnTo>
                    <a:pt x="180" y="289"/>
                  </a:lnTo>
                  <a:lnTo>
                    <a:pt x="270" y="217"/>
                  </a:lnTo>
                  <a:lnTo>
                    <a:pt x="216" y="36"/>
                  </a:lnTo>
                  <a:lnTo>
                    <a:pt x="174" y="12"/>
                  </a:lnTo>
                  <a:lnTo>
                    <a:pt x="162" y="0"/>
                  </a:lnTo>
                  <a:lnTo>
                    <a:pt x="0" y="987"/>
                  </a:lnTo>
                  <a:lnTo>
                    <a:pt x="252" y="325"/>
                  </a:lnTo>
                  <a:close/>
                </a:path>
              </a:pathLst>
            </a:custGeom>
            <a:solidFill>
              <a:srgbClr val="4445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675">
                <a:latin typeface="Calibri" panose="020F0502020204030204" pitchFamily="34" charset="0"/>
              </a:endParaRPr>
            </a:p>
          </p:txBody>
        </p:sp>
        <p:sp>
          <p:nvSpPr>
            <p:cNvPr id="277" name="Freeform 422"/>
            <p:cNvSpPr>
              <a:spLocks/>
            </p:cNvSpPr>
            <p:nvPr/>
          </p:nvSpPr>
          <p:spPr bwMode="auto">
            <a:xfrm>
              <a:off x="9394620" y="8946517"/>
              <a:ext cx="628864" cy="3429404"/>
            </a:xfrm>
            <a:custGeom>
              <a:avLst/>
              <a:gdLst>
                <a:gd name="T0" fmla="*/ 78 w 150"/>
                <a:gd name="T1" fmla="*/ 818 h 818"/>
                <a:gd name="T2" fmla="*/ 150 w 150"/>
                <a:gd name="T3" fmla="*/ 740 h 818"/>
                <a:gd name="T4" fmla="*/ 96 w 150"/>
                <a:gd name="T5" fmla="*/ 126 h 818"/>
                <a:gd name="T6" fmla="*/ 78 w 150"/>
                <a:gd name="T7" fmla="*/ 0 h 818"/>
                <a:gd name="T8" fmla="*/ 66 w 150"/>
                <a:gd name="T9" fmla="*/ 126 h 818"/>
                <a:gd name="T10" fmla="*/ 0 w 150"/>
                <a:gd name="T11" fmla="*/ 734 h 818"/>
                <a:gd name="T12" fmla="*/ 78 w 150"/>
                <a:gd name="T13" fmla="*/ 818 h 818"/>
              </a:gdLst>
              <a:ahLst/>
              <a:cxnLst>
                <a:cxn ang="0">
                  <a:pos x="T0" y="T1"/>
                </a:cxn>
                <a:cxn ang="0">
                  <a:pos x="T2" y="T3"/>
                </a:cxn>
                <a:cxn ang="0">
                  <a:pos x="T4" y="T5"/>
                </a:cxn>
                <a:cxn ang="0">
                  <a:pos x="T6" y="T7"/>
                </a:cxn>
                <a:cxn ang="0">
                  <a:pos x="T8" y="T9"/>
                </a:cxn>
                <a:cxn ang="0">
                  <a:pos x="T10" y="T11"/>
                </a:cxn>
                <a:cxn ang="0">
                  <a:pos x="T12" y="T13"/>
                </a:cxn>
              </a:cxnLst>
              <a:rect l="0" t="0" r="r" b="b"/>
              <a:pathLst>
                <a:path w="150" h="818">
                  <a:moveTo>
                    <a:pt x="78" y="818"/>
                  </a:moveTo>
                  <a:lnTo>
                    <a:pt x="150" y="740"/>
                  </a:lnTo>
                  <a:lnTo>
                    <a:pt x="96" y="126"/>
                  </a:lnTo>
                  <a:lnTo>
                    <a:pt x="78" y="0"/>
                  </a:lnTo>
                  <a:lnTo>
                    <a:pt x="66" y="126"/>
                  </a:lnTo>
                  <a:lnTo>
                    <a:pt x="0" y="734"/>
                  </a:lnTo>
                  <a:lnTo>
                    <a:pt x="78" y="818"/>
                  </a:lnTo>
                  <a:close/>
                </a:path>
              </a:pathLst>
            </a:custGeom>
            <a:solidFill>
              <a:srgbClr val="60CB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34290" tIns="17145" rIns="34290" bIns="17145" numCol="1" anchor="t" anchorCtr="0" compatLnSpc="1">
              <a:prstTxWarp prst="textNoShape">
                <a:avLst/>
              </a:prstTxWarp>
            </a:bodyPr>
            <a:lstStyle/>
            <a:p>
              <a:endParaRPr lang="th-TH" sz="675">
                <a:latin typeface="Calibri" panose="020F0502020204030204" pitchFamily="34" charset="0"/>
              </a:endParaRPr>
            </a:p>
          </p:txBody>
        </p:sp>
      </p:grpSp>
      <p:grpSp>
        <p:nvGrpSpPr>
          <p:cNvPr id="394" name="กลุ่ม 393"/>
          <p:cNvGrpSpPr/>
          <p:nvPr/>
        </p:nvGrpSpPr>
        <p:grpSpPr>
          <a:xfrm>
            <a:off x="3511033" y="1435236"/>
            <a:ext cx="689493" cy="689493"/>
            <a:chOff x="1476383" y="3821256"/>
            <a:chExt cx="1838647" cy="1838647"/>
          </a:xfrm>
        </p:grpSpPr>
        <p:sp>
          <p:nvSpPr>
            <p:cNvPr id="395" name="วงรี 394"/>
            <p:cNvSpPr/>
            <p:nvPr/>
          </p:nvSpPr>
          <p:spPr>
            <a:xfrm>
              <a:off x="1476383" y="3821256"/>
              <a:ext cx="1838647" cy="1838647"/>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th-TH" sz="675" dirty="0">
                <a:latin typeface="Calibri" panose="020F0502020204030204" pitchFamily="34" charset="0"/>
              </a:endParaRPr>
            </a:p>
          </p:txBody>
        </p:sp>
        <p:sp>
          <p:nvSpPr>
            <p:cNvPr id="396" name="Freeform 318"/>
            <p:cNvSpPr>
              <a:spLocks noEditPoints="1"/>
            </p:cNvSpPr>
            <p:nvPr/>
          </p:nvSpPr>
          <p:spPr bwMode="auto">
            <a:xfrm flipH="1">
              <a:off x="1734519" y="4100381"/>
              <a:ext cx="1322377" cy="1279115"/>
            </a:xfrm>
            <a:custGeom>
              <a:avLst/>
              <a:gdLst>
                <a:gd name="T0" fmla="*/ 147 w 158"/>
                <a:gd name="T1" fmla="*/ 70 h 157"/>
                <a:gd name="T2" fmla="*/ 144 w 158"/>
                <a:gd name="T3" fmla="*/ 59 h 157"/>
                <a:gd name="T4" fmla="*/ 140 w 158"/>
                <a:gd name="T5" fmla="*/ 47 h 157"/>
                <a:gd name="T6" fmla="*/ 134 w 158"/>
                <a:gd name="T7" fmla="*/ 37 h 157"/>
                <a:gd name="T8" fmla="*/ 126 w 158"/>
                <a:gd name="T9" fmla="*/ 28 h 157"/>
                <a:gd name="T10" fmla="*/ 116 w 158"/>
                <a:gd name="T11" fmla="*/ 21 h 157"/>
                <a:gd name="T12" fmla="*/ 106 w 158"/>
                <a:gd name="T13" fmla="*/ 16 h 157"/>
                <a:gd name="T14" fmla="*/ 94 w 158"/>
                <a:gd name="T15" fmla="*/ 12 h 157"/>
                <a:gd name="T16" fmla="*/ 83 w 158"/>
                <a:gd name="T17" fmla="*/ 10 h 157"/>
                <a:gd name="T18" fmla="*/ 71 w 158"/>
                <a:gd name="T19" fmla="*/ 11 h 157"/>
                <a:gd name="T20" fmla="*/ 59 w 158"/>
                <a:gd name="T21" fmla="*/ 13 h 157"/>
                <a:gd name="T22" fmla="*/ 48 w 158"/>
                <a:gd name="T23" fmla="*/ 18 h 157"/>
                <a:gd name="T24" fmla="*/ 38 w 158"/>
                <a:gd name="T25" fmla="*/ 24 h 157"/>
                <a:gd name="T26" fmla="*/ 29 w 158"/>
                <a:gd name="T27" fmla="*/ 32 h 157"/>
                <a:gd name="T28" fmla="*/ 22 w 158"/>
                <a:gd name="T29" fmla="*/ 41 h 157"/>
                <a:gd name="T30" fmla="*/ 16 w 158"/>
                <a:gd name="T31" fmla="*/ 52 h 157"/>
                <a:gd name="T32" fmla="*/ 12 w 158"/>
                <a:gd name="T33" fmla="*/ 63 h 157"/>
                <a:gd name="T34" fmla="*/ 11 w 158"/>
                <a:gd name="T35" fmla="*/ 75 h 157"/>
                <a:gd name="T36" fmla="*/ 11 w 158"/>
                <a:gd name="T37" fmla="*/ 87 h 157"/>
                <a:gd name="T38" fmla="*/ 14 w 158"/>
                <a:gd name="T39" fmla="*/ 99 h 157"/>
                <a:gd name="T40" fmla="*/ 18 w 158"/>
                <a:gd name="T41" fmla="*/ 110 h 157"/>
                <a:gd name="T42" fmla="*/ 25 w 158"/>
                <a:gd name="T43" fmla="*/ 120 h 157"/>
                <a:gd name="T44" fmla="*/ 33 w 158"/>
                <a:gd name="T45" fmla="*/ 129 h 157"/>
                <a:gd name="T46" fmla="*/ 42 w 158"/>
                <a:gd name="T47" fmla="*/ 136 h 157"/>
                <a:gd name="T48" fmla="*/ 52 w 158"/>
                <a:gd name="T49" fmla="*/ 142 h 157"/>
                <a:gd name="T50" fmla="*/ 64 w 158"/>
                <a:gd name="T51" fmla="*/ 145 h 157"/>
                <a:gd name="T52" fmla="*/ 76 w 158"/>
                <a:gd name="T53" fmla="*/ 147 h 157"/>
                <a:gd name="T54" fmla="*/ 87 w 158"/>
                <a:gd name="T55" fmla="*/ 147 h 157"/>
                <a:gd name="T56" fmla="*/ 99 w 158"/>
                <a:gd name="T57" fmla="*/ 144 h 157"/>
                <a:gd name="T58" fmla="*/ 110 w 158"/>
                <a:gd name="T59" fmla="*/ 140 h 157"/>
                <a:gd name="T60" fmla="*/ 120 w 158"/>
                <a:gd name="T61" fmla="*/ 133 h 157"/>
                <a:gd name="T62" fmla="*/ 129 w 158"/>
                <a:gd name="T63" fmla="*/ 125 h 157"/>
                <a:gd name="T64" fmla="*/ 136 w 158"/>
                <a:gd name="T65" fmla="*/ 116 h 157"/>
                <a:gd name="T66" fmla="*/ 142 w 158"/>
                <a:gd name="T67" fmla="*/ 105 h 157"/>
                <a:gd name="T68" fmla="*/ 146 w 158"/>
                <a:gd name="T69" fmla="*/ 94 h 157"/>
                <a:gd name="T70" fmla="*/ 147 w 158"/>
                <a:gd name="T71" fmla="*/ 82 h 157"/>
                <a:gd name="T72" fmla="*/ 130 w 158"/>
                <a:gd name="T73" fmla="*/ 77 h 157"/>
                <a:gd name="T74" fmla="*/ 120 w 158"/>
                <a:gd name="T75" fmla="*/ 36 h 157"/>
                <a:gd name="T76" fmla="*/ 122 w 158"/>
                <a:gd name="T77" fmla="*/ 52 h 157"/>
                <a:gd name="T78" fmla="*/ 100 w 158"/>
                <a:gd name="T79" fmla="*/ 20 h 157"/>
                <a:gd name="T80" fmla="*/ 81 w 158"/>
                <a:gd name="T81" fmla="*/ 28 h 157"/>
                <a:gd name="T82" fmla="*/ 77 w 158"/>
                <a:gd name="T83" fmla="*/ 28 h 157"/>
                <a:gd name="T84" fmla="*/ 60 w 158"/>
                <a:gd name="T85" fmla="*/ 27 h 157"/>
                <a:gd name="T86" fmla="*/ 52 w 158"/>
                <a:gd name="T87" fmla="*/ 35 h 157"/>
                <a:gd name="T88" fmla="*/ 56 w 158"/>
                <a:gd name="T89" fmla="*/ 67 h 157"/>
                <a:gd name="T90" fmla="*/ 26 w 158"/>
                <a:gd name="T91" fmla="*/ 52 h 157"/>
                <a:gd name="T92" fmla="*/ 22 w 158"/>
                <a:gd name="T93" fmla="*/ 92 h 157"/>
                <a:gd name="T94" fmla="*/ 26 w 158"/>
                <a:gd name="T95" fmla="*/ 105 h 157"/>
                <a:gd name="T96" fmla="*/ 28 w 158"/>
                <a:gd name="T97" fmla="*/ 80 h 157"/>
                <a:gd name="T98" fmla="*/ 58 w 158"/>
                <a:gd name="T99" fmla="*/ 93 h 157"/>
                <a:gd name="T100" fmla="*/ 60 w 158"/>
                <a:gd name="T101" fmla="*/ 131 h 157"/>
                <a:gd name="T102" fmla="*/ 79 w 158"/>
                <a:gd name="T103" fmla="*/ 141 h 157"/>
                <a:gd name="T104" fmla="*/ 90 w 158"/>
                <a:gd name="T105" fmla="*/ 101 h 157"/>
                <a:gd name="T106" fmla="*/ 100 w 158"/>
                <a:gd name="T107" fmla="*/ 137 h 157"/>
                <a:gd name="T108" fmla="*/ 114 w 158"/>
                <a:gd name="T109" fmla="*/ 126 h 157"/>
                <a:gd name="T110" fmla="*/ 130 w 158"/>
                <a:gd name="T111" fmla="*/ 80 h 157"/>
                <a:gd name="T112" fmla="*/ 140 w 158"/>
                <a:gd name="T113" fmla="*/ 89 h 157"/>
                <a:gd name="T114" fmla="*/ 136 w 158"/>
                <a:gd name="T115" fmla="*/ 65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58" h="157">
                  <a:moveTo>
                    <a:pt x="155" y="81"/>
                  </a:moveTo>
                  <a:cubicBezTo>
                    <a:pt x="156" y="81"/>
                    <a:pt x="157" y="81"/>
                    <a:pt x="157" y="80"/>
                  </a:cubicBezTo>
                  <a:cubicBezTo>
                    <a:pt x="157" y="80"/>
                    <a:pt x="158" y="79"/>
                    <a:pt x="158" y="79"/>
                  </a:cubicBezTo>
                  <a:cubicBezTo>
                    <a:pt x="158" y="78"/>
                    <a:pt x="157" y="77"/>
                    <a:pt x="157" y="77"/>
                  </a:cubicBezTo>
                  <a:cubicBezTo>
                    <a:pt x="157" y="76"/>
                    <a:pt x="156" y="76"/>
                    <a:pt x="155" y="76"/>
                  </a:cubicBezTo>
                  <a:cubicBezTo>
                    <a:pt x="155" y="76"/>
                    <a:pt x="151" y="75"/>
                    <a:pt x="147" y="75"/>
                  </a:cubicBezTo>
                  <a:cubicBezTo>
                    <a:pt x="147" y="73"/>
                    <a:pt x="147" y="72"/>
                    <a:pt x="147" y="70"/>
                  </a:cubicBezTo>
                  <a:cubicBezTo>
                    <a:pt x="150" y="69"/>
                    <a:pt x="154" y="68"/>
                    <a:pt x="155" y="68"/>
                  </a:cubicBezTo>
                  <a:cubicBezTo>
                    <a:pt x="155" y="68"/>
                    <a:pt x="156" y="67"/>
                    <a:pt x="156" y="67"/>
                  </a:cubicBezTo>
                  <a:cubicBezTo>
                    <a:pt x="156" y="66"/>
                    <a:pt x="157" y="66"/>
                    <a:pt x="157" y="65"/>
                  </a:cubicBezTo>
                  <a:cubicBezTo>
                    <a:pt x="156" y="64"/>
                    <a:pt x="156" y="64"/>
                    <a:pt x="156" y="63"/>
                  </a:cubicBezTo>
                  <a:cubicBezTo>
                    <a:pt x="155" y="63"/>
                    <a:pt x="154" y="63"/>
                    <a:pt x="154" y="63"/>
                  </a:cubicBezTo>
                  <a:cubicBezTo>
                    <a:pt x="153" y="63"/>
                    <a:pt x="149" y="63"/>
                    <a:pt x="146" y="63"/>
                  </a:cubicBezTo>
                  <a:cubicBezTo>
                    <a:pt x="145" y="62"/>
                    <a:pt x="145" y="60"/>
                    <a:pt x="144" y="59"/>
                  </a:cubicBezTo>
                  <a:cubicBezTo>
                    <a:pt x="148" y="57"/>
                    <a:pt x="151" y="55"/>
                    <a:pt x="152" y="55"/>
                  </a:cubicBezTo>
                  <a:cubicBezTo>
                    <a:pt x="152" y="55"/>
                    <a:pt x="153" y="54"/>
                    <a:pt x="153" y="54"/>
                  </a:cubicBezTo>
                  <a:cubicBezTo>
                    <a:pt x="153" y="53"/>
                    <a:pt x="153" y="52"/>
                    <a:pt x="153" y="52"/>
                  </a:cubicBezTo>
                  <a:cubicBezTo>
                    <a:pt x="153" y="51"/>
                    <a:pt x="152" y="51"/>
                    <a:pt x="152" y="50"/>
                  </a:cubicBezTo>
                  <a:cubicBezTo>
                    <a:pt x="151" y="50"/>
                    <a:pt x="150" y="50"/>
                    <a:pt x="150" y="50"/>
                  </a:cubicBezTo>
                  <a:cubicBezTo>
                    <a:pt x="149" y="50"/>
                    <a:pt x="145" y="51"/>
                    <a:pt x="142" y="52"/>
                  </a:cubicBezTo>
                  <a:cubicBezTo>
                    <a:pt x="141" y="50"/>
                    <a:pt x="141" y="49"/>
                    <a:pt x="140" y="47"/>
                  </a:cubicBezTo>
                  <a:cubicBezTo>
                    <a:pt x="143" y="45"/>
                    <a:pt x="146" y="43"/>
                    <a:pt x="146" y="43"/>
                  </a:cubicBezTo>
                  <a:cubicBezTo>
                    <a:pt x="147" y="42"/>
                    <a:pt x="147" y="42"/>
                    <a:pt x="147" y="41"/>
                  </a:cubicBezTo>
                  <a:cubicBezTo>
                    <a:pt x="148" y="41"/>
                    <a:pt x="148" y="40"/>
                    <a:pt x="147" y="39"/>
                  </a:cubicBezTo>
                  <a:cubicBezTo>
                    <a:pt x="147" y="39"/>
                    <a:pt x="146" y="38"/>
                    <a:pt x="146" y="38"/>
                  </a:cubicBezTo>
                  <a:cubicBezTo>
                    <a:pt x="145" y="38"/>
                    <a:pt x="144" y="38"/>
                    <a:pt x="144" y="38"/>
                  </a:cubicBezTo>
                  <a:cubicBezTo>
                    <a:pt x="143" y="38"/>
                    <a:pt x="140" y="40"/>
                    <a:pt x="136" y="41"/>
                  </a:cubicBezTo>
                  <a:cubicBezTo>
                    <a:pt x="136" y="40"/>
                    <a:pt x="135" y="39"/>
                    <a:pt x="134" y="37"/>
                  </a:cubicBezTo>
                  <a:cubicBezTo>
                    <a:pt x="136" y="35"/>
                    <a:pt x="139" y="32"/>
                    <a:pt x="139" y="32"/>
                  </a:cubicBezTo>
                  <a:cubicBezTo>
                    <a:pt x="140" y="31"/>
                    <a:pt x="140" y="30"/>
                    <a:pt x="140" y="30"/>
                  </a:cubicBezTo>
                  <a:cubicBezTo>
                    <a:pt x="140" y="29"/>
                    <a:pt x="140" y="29"/>
                    <a:pt x="139" y="28"/>
                  </a:cubicBezTo>
                  <a:cubicBezTo>
                    <a:pt x="139" y="27"/>
                    <a:pt x="138" y="27"/>
                    <a:pt x="138" y="27"/>
                  </a:cubicBezTo>
                  <a:cubicBezTo>
                    <a:pt x="137" y="27"/>
                    <a:pt x="136" y="27"/>
                    <a:pt x="136" y="27"/>
                  </a:cubicBezTo>
                  <a:cubicBezTo>
                    <a:pt x="135" y="28"/>
                    <a:pt x="132" y="30"/>
                    <a:pt x="129" y="32"/>
                  </a:cubicBezTo>
                  <a:cubicBezTo>
                    <a:pt x="128" y="31"/>
                    <a:pt x="127" y="30"/>
                    <a:pt x="126" y="28"/>
                  </a:cubicBezTo>
                  <a:cubicBezTo>
                    <a:pt x="128" y="26"/>
                    <a:pt x="130" y="22"/>
                    <a:pt x="130" y="22"/>
                  </a:cubicBezTo>
                  <a:cubicBezTo>
                    <a:pt x="131" y="21"/>
                    <a:pt x="131" y="21"/>
                    <a:pt x="131" y="20"/>
                  </a:cubicBezTo>
                  <a:cubicBezTo>
                    <a:pt x="130" y="19"/>
                    <a:pt x="130" y="19"/>
                    <a:pt x="130" y="18"/>
                  </a:cubicBezTo>
                  <a:cubicBezTo>
                    <a:pt x="129" y="18"/>
                    <a:pt x="128" y="18"/>
                    <a:pt x="128" y="18"/>
                  </a:cubicBezTo>
                  <a:cubicBezTo>
                    <a:pt x="127" y="18"/>
                    <a:pt x="126" y="18"/>
                    <a:pt x="126" y="18"/>
                  </a:cubicBezTo>
                  <a:cubicBezTo>
                    <a:pt x="125" y="19"/>
                    <a:pt x="123" y="22"/>
                    <a:pt x="120" y="24"/>
                  </a:cubicBezTo>
                  <a:cubicBezTo>
                    <a:pt x="119" y="23"/>
                    <a:pt x="118" y="22"/>
                    <a:pt x="116" y="21"/>
                  </a:cubicBezTo>
                  <a:cubicBezTo>
                    <a:pt x="118" y="18"/>
                    <a:pt x="119" y="15"/>
                    <a:pt x="120" y="14"/>
                  </a:cubicBezTo>
                  <a:cubicBezTo>
                    <a:pt x="120" y="13"/>
                    <a:pt x="120" y="13"/>
                    <a:pt x="120" y="12"/>
                  </a:cubicBezTo>
                  <a:cubicBezTo>
                    <a:pt x="119" y="11"/>
                    <a:pt x="119" y="11"/>
                    <a:pt x="118" y="10"/>
                  </a:cubicBezTo>
                  <a:cubicBezTo>
                    <a:pt x="118" y="10"/>
                    <a:pt x="117" y="10"/>
                    <a:pt x="116" y="10"/>
                  </a:cubicBezTo>
                  <a:cubicBezTo>
                    <a:pt x="116" y="10"/>
                    <a:pt x="115" y="11"/>
                    <a:pt x="115" y="11"/>
                  </a:cubicBezTo>
                  <a:cubicBezTo>
                    <a:pt x="114" y="12"/>
                    <a:pt x="112" y="15"/>
                    <a:pt x="110" y="18"/>
                  </a:cubicBezTo>
                  <a:cubicBezTo>
                    <a:pt x="109" y="17"/>
                    <a:pt x="107" y="16"/>
                    <a:pt x="106" y="16"/>
                  </a:cubicBezTo>
                  <a:cubicBezTo>
                    <a:pt x="107" y="12"/>
                    <a:pt x="108" y="9"/>
                    <a:pt x="108" y="8"/>
                  </a:cubicBezTo>
                  <a:cubicBezTo>
                    <a:pt x="108" y="7"/>
                    <a:pt x="108" y="6"/>
                    <a:pt x="107" y="6"/>
                  </a:cubicBezTo>
                  <a:cubicBezTo>
                    <a:pt x="107" y="5"/>
                    <a:pt x="107" y="5"/>
                    <a:pt x="106" y="5"/>
                  </a:cubicBezTo>
                  <a:cubicBezTo>
                    <a:pt x="105" y="4"/>
                    <a:pt x="105" y="4"/>
                    <a:pt x="104" y="5"/>
                  </a:cubicBezTo>
                  <a:cubicBezTo>
                    <a:pt x="103" y="5"/>
                    <a:pt x="103" y="5"/>
                    <a:pt x="103" y="6"/>
                  </a:cubicBezTo>
                  <a:cubicBezTo>
                    <a:pt x="102" y="7"/>
                    <a:pt x="101" y="10"/>
                    <a:pt x="99" y="13"/>
                  </a:cubicBezTo>
                  <a:cubicBezTo>
                    <a:pt x="98" y="13"/>
                    <a:pt x="96" y="12"/>
                    <a:pt x="94" y="12"/>
                  </a:cubicBezTo>
                  <a:cubicBezTo>
                    <a:pt x="95" y="8"/>
                    <a:pt x="95" y="5"/>
                    <a:pt x="95" y="4"/>
                  </a:cubicBezTo>
                  <a:cubicBezTo>
                    <a:pt x="95" y="3"/>
                    <a:pt x="95" y="3"/>
                    <a:pt x="94" y="2"/>
                  </a:cubicBezTo>
                  <a:cubicBezTo>
                    <a:pt x="94" y="2"/>
                    <a:pt x="93" y="1"/>
                    <a:pt x="93" y="1"/>
                  </a:cubicBezTo>
                  <a:cubicBezTo>
                    <a:pt x="92" y="1"/>
                    <a:pt x="91" y="1"/>
                    <a:pt x="91" y="1"/>
                  </a:cubicBezTo>
                  <a:cubicBezTo>
                    <a:pt x="90" y="2"/>
                    <a:pt x="90" y="2"/>
                    <a:pt x="90" y="3"/>
                  </a:cubicBezTo>
                  <a:cubicBezTo>
                    <a:pt x="89" y="4"/>
                    <a:pt x="88" y="7"/>
                    <a:pt x="87" y="11"/>
                  </a:cubicBezTo>
                  <a:cubicBezTo>
                    <a:pt x="86" y="10"/>
                    <a:pt x="84" y="10"/>
                    <a:pt x="83" y="10"/>
                  </a:cubicBezTo>
                  <a:cubicBezTo>
                    <a:pt x="82" y="7"/>
                    <a:pt x="82" y="3"/>
                    <a:pt x="82" y="2"/>
                  </a:cubicBezTo>
                  <a:cubicBezTo>
                    <a:pt x="82" y="2"/>
                    <a:pt x="81" y="1"/>
                    <a:pt x="81" y="1"/>
                  </a:cubicBezTo>
                  <a:cubicBezTo>
                    <a:pt x="80" y="0"/>
                    <a:pt x="80" y="0"/>
                    <a:pt x="79" y="0"/>
                  </a:cubicBezTo>
                  <a:cubicBezTo>
                    <a:pt x="78" y="0"/>
                    <a:pt x="78" y="0"/>
                    <a:pt x="77" y="1"/>
                  </a:cubicBezTo>
                  <a:cubicBezTo>
                    <a:pt x="77" y="1"/>
                    <a:pt x="76" y="2"/>
                    <a:pt x="76" y="2"/>
                  </a:cubicBezTo>
                  <a:cubicBezTo>
                    <a:pt x="76" y="3"/>
                    <a:pt x="76" y="7"/>
                    <a:pt x="76" y="10"/>
                  </a:cubicBezTo>
                  <a:cubicBezTo>
                    <a:pt x="74" y="10"/>
                    <a:pt x="72" y="10"/>
                    <a:pt x="71" y="11"/>
                  </a:cubicBezTo>
                  <a:cubicBezTo>
                    <a:pt x="70" y="7"/>
                    <a:pt x="69" y="4"/>
                    <a:pt x="68" y="3"/>
                  </a:cubicBezTo>
                  <a:cubicBezTo>
                    <a:pt x="68" y="2"/>
                    <a:pt x="68" y="2"/>
                    <a:pt x="67" y="1"/>
                  </a:cubicBezTo>
                  <a:cubicBezTo>
                    <a:pt x="67" y="1"/>
                    <a:pt x="66" y="1"/>
                    <a:pt x="65" y="1"/>
                  </a:cubicBezTo>
                  <a:cubicBezTo>
                    <a:pt x="65" y="1"/>
                    <a:pt x="64" y="2"/>
                    <a:pt x="64" y="2"/>
                  </a:cubicBezTo>
                  <a:cubicBezTo>
                    <a:pt x="63" y="3"/>
                    <a:pt x="63" y="3"/>
                    <a:pt x="63" y="4"/>
                  </a:cubicBezTo>
                  <a:cubicBezTo>
                    <a:pt x="63" y="5"/>
                    <a:pt x="64" y="8"/>
                    <a:pt x="64" y="12"/>
                  </a:cubicBezTo>
                  <a:cubicBezTo>
                    <a:pt x="62" y="12"/>
                    <a:pt x="61" y="13"/>
                    <a:pt x="59" y="13"/>
                  </a:cubicBezTo>
                  <a:cubicBezTo>
                    <a:pt x="57" y="10"/>
                    <a:pt x="56" y="7"/>
                    <a:pt x="56" y="6"/>
                  </a:cubicBezTo>
                  <a:cubicBezTo>
                    <a:pt x="55" y="5"/>
                    <a:pt x="55" y="5"/>
                    <a:pt x="54" y="5"/>
                  </a:cubicBezTo>
                  <a:cubicBezTo>
                    <a:pt x="53" y="4"/>
                    <a:pt x="53" y="4"/>
                    <a:pt x="52" y="5"/>
                  </a:cubicBezTo>
                  <a:cubicBezTo>
                    <a:pt x="52" y="5"/>
                    <a:pt x="51" y="5"/>
                    <a:pt x="51" y="6"/>
                  </a:cubicBezTo>
                  <a:cubicBezTo>
                    <a:pt x="50" y="6"/>
                    <a:pt x="50" y="7"/>
                    <a:pt x="50" y="8"/>
                  </a:cubicBezTo>
                  <a:cubicBezTo>
                    <a:pt x="51" y="9"/>
                    <a:pt x="52" y="12"/>
                    <a:pt x="52" y="16"/>
                  </a:cubicBezTo>
                  <a:cubicBezTo>
                    <a:pt x="51" y="16"/>
                    <a:pt x="49" y="17"/>
                    <a:pt x="48" y="18"/>
                  </a:cubicBezTo>
                  <a:cubicBezTo>
                    <a:pt x="46" y="15"/>
                    <a:pt x="44" y="12"/>
                    <a:pt x="43" y="11"/>
                  </a:cubicBezTo>
                  <a:cubicBezTo>
                    <a:pt x="43" y="11"/>
                    <a:pt x="42" y="10"/>
                    <a:pt x="42" y="10"/>
                  </a:cubicBezTo>
                  <a:cubicBezTo>
                    <a:pt x="41" y="10"/>
                    <a:pt x="40" y="10"/>
                    <a:pt x="40" y="10"/>
                  </a:cubicBezTo>
                  <a:cubicBezTo>
                    <a:pt x="39" y="11"/>
                    <a:pt x="39" y="11"/>
                    <a:pt x="39" y="12"/>
                  </a:cubicBezTo>
                  <a:cubicBezTo>
                    <a:pt x="38" y="13"/>
                    <a:pt x="38" y="13"/>
                    <a:pt x="39" y="14"/>
                  </a:cubicBezTo>
                  <a:cubicBezTo>
                    <a:pt x="39" y="15"/>
                    <a:pt x="40" y="18"/>
                    <a:pt x="42" y="21"/>
                  </a:cubicBezTo>
                  <a:cubicBezTo>
                    <a:pt x="41" y="22"/>
                    <a:pt x="39" y="23"/>
                    <a:pt x="38" y="24"/>
                  </a:cubicBezTo>
                  <a:cubicBezTo>
                    <a:pt x="35" y="22"/>
                    <a:pt x="33" y="19"/>
                    <a:pt x="32" y="18"/>
                  </a:cubicBezTo>
                  <a:cubicBezTo>
                    <a:pt x="32" y="18"/>
                    <a:pt x="31" y="18"/>
                    <a:pt x="30" y="18"/>
                  </a:cubicBezTo>
                  <a:cubicBezTo>
                    <a:pt x="30" y="18"/>
                    <a:pt x="29" y="18"/>
                    <a:pt x="29" y="18"/>
                  </a:cubicBezTo>
                  <a:cubicBezTo>
                    <a:pt x="28" y="19"/>
                    <a:pt x="28" y="19"/>
                    <a:pt x="28" y="20"/>
                  </a:cubicBezTo>
                  <a:cubicBezTo>
                    <a:pt x="27" y="21"/>
                    <a:pt x="28" y="21"/>
                    <a:pt x="28" y="22"/>
                  </a:cubicBezTo>
                  <a:cubicBezTo>
                    <a:pt x="28" y="22"/>
                    <a:pt x="31" y="26"/>
                    <a:pt x="33" y="28"/>
                  </a:cubicBezTo>
                  <a:cubicBezTo>
                    <a:pt x="31" y="30"/>
                    <a:pt x="30" y="31"/>
                    <a:pt x="29" y="32"/>
                  </a:cubicBezTo>
                  <a:cubicBezTo>
                    <a:pt x="26" y="30"/>
                    <a:pt x="23" y="28"/>
                    <a:pt x="22" y="27"/>
                  </a:cubicBezTo>
                  <a:cubicBezTo>
                    <a:pt x="22" y="27"/>
                    <a:pt x="21" y="27"/>
                    <a:pt x="20" y="27"/>
                  </a:cubicBezTo>
                  <a:cubicBezTo>
                    <a:pt x="20" y="27"/>
                    <a:pt x="19" y="27"/>
                    <a:pt x="19" y="28"/>
                  </a:cubicBezTo>
                  <a:cubicBezTo>
                    <a:pt x="18" y="29"/>
                    <a:pt x="18" y="29"/>
                    <a:pt x="18" y="30"/>
                  </a:cubicBezTo>
                  <a:cubicBezTo>
                    <a:pt x="18" y="30"/>
                    <a:pt x="18" y="31"/>
                    <a:pt x="19" y="32"/>
                  </a:cubicBezTo>
                  <a:cubicBezTo>
                    <a:pt x="19" y="32"/>
                    <a:pt x="22" y="35"/>
                    <a:pt x="25" y="37"/>
                  </a:cubicBezTo>
                  <a:cubicBezTo>
                    <a:pt x="24" y="39"/>
                    <a:pt x="23" y="40"/>
                    <a:pt x="22" y="41"/>
                  </a:cubicBezTo>
                  <a:cubicBezTo>
                    <a:pt x="19" y="40"/>
                    <a:pt x="15" y="38"/>
                    <a:pt x="14" y="38"/>
                  </a:cubicBezTo>
                  <a:cubicBezTo>
                    <a:pt x="14" y="38"/>
                    <a:pt x="13" y="38"/>
                    <a:pt x="12" y="38"/>
                  </a:cubicBezTo>
                  <a:cubicBezTo>
                    <a:pt x="12" y="38"/>
                    <a:pt x="11" y="39"/>
                    <a:pt x="11" y="39"/>
                  </a:cubicBezTo>
                  <a:cubicBezTo>
                    <a:pt x="11" y="40"/>
                    <a:pt x="11" y="41"/>
                    <a:pt x="11" y="41"/>
                  </a:cubicBezTo>
                  <a:cubicBezTo>
                    <a:pt x="11" y="42"/>
                    <a:pt x="11" y="42"/>
                    <a:pt x="12" y="43"/>
                  </a:cubicBezTo>
                  <a:cubicBezTo>
                    <a:pt x="12" y="43"/>
                    <a:pt x="15" y="45"/>
                    <a:pt x="18" y="47"/>
                  </a:cubicBezTo>
                  <a:cubicBezTo>
                    <a:pt x="17" y="49"/>
                    <a:pt x="17" y="50"/>
                    <a:pt x="16" y="52"/>
                  </a:cubicBezTo>
                  <a:cubicBezTo>
                    <a:pt x="13" y="51"/>
                    <a:pt x="9" y="50"/>
                    <a:pt x="8" y="50"/>
                  </a:cubicBezTo>
                  <a:cubicBezTo>
                    <a:pt x="8" y="50"/>
                    <a:pt x="7" y="50"/>
                    <a:pt x="6" y="50"/>
                  </a:cubicBezTo>
                  <a:cubicBezTo>
                    <a:pt x="6" y="51"/>
                    <a:pt x="5" y="51"/>
                    <a:pt x="5" y="52"/>
                  </a:cubicBezTo>
                  <a:cubicBezTo>
                    <a:pt x="5" y="52"/>
                    <a:pt x="5" y="53"/>
                    <a:pt x="5" y="54"/>
                  </a:cubicBezTo>
                  <a:cubicBezTo>
                    <a:pt x="5" y="54"/>
                    <a:pt x="6" y="55"/>
                    <a:pt x="6" y="55"/>
                  </a:cubicBezTo>
                  <a:cubicBezTo>
                    <a:pt x="7" y="55"/>
                    <a:pt x="11" y="57"/>
                    <a:pt x="14" y="59"/>
                  </a:cubicBezTo>
                  <a:cubicBezTo>
                    <a:pt x="13" y="60"/>
                    <a:pt x="13" y="62"/>
                    <a:pt x="12" y="63"/>
                  </a:cubicBezTo>
                  <a:cubicBezTo>
                    <a:pt x="9" y="63"/>
                    <a:pt x="5" y="63"/>
                    <a:pt x="4" y="63"/>
                  </a:cubicBezTo>
                  <a:cubicBezTo>
                    <a:pt x="4" y="63"/>
                    <a:pt x="3" y="63"/>
                    <a:pt x="3" y="63"/>
                  </a:cubicBezTo>
                  <a:cubicBezTo>
                    <a:pt x="2" y="64"/>
                    <a:pt x="2" y="64"/>
                    <a:pt x="2" y="65"/>
                  </a:cubicBezTo>
                  <a:cubicBezTo>
                    <a:pt x="1" y="66"/>
                    <a:pt x="2" y="66"/>
                    <a:pt x="2" y="67"/>
                  </a:cubicBezTo>
                  <a:cubicBezTo>
                    <a:pt x="2" y="67"/>
                    <a:pt x="3" y="68"/>
                    <a:pt x="3" y="68"/>
                  </a:cubicBezTo>
                  <a:cubicBezTo>
                    <a:pt x="4" y="68"/>
                    <a:pt x="8" y="69"/>
                    <a:pt x="11" y="70"/>
                  </a:cubicBezTo>
                  <a:cubicBezTo>
                    <a:pt x="11" y="72"/>
                    <a:pt x="11" y="73"/>
                    <a:pt x="11" y="75"/>
                  </a:cubicBezTo>
                  <a:cubicBezTo>
                    <a:pt x="7" y="75"/>
                    <a:pt x="4" y="76"/>
                    <a:pt x="3" y="76"/>
                  </a:cubicBezTo>
                  <a:cubicBezTo>
                    <a:pt x="2" y="76"/>
                    <a:pt x="2" y="76"/>
                    <a:pt x="1" y="77"/>
                  </a:cubicBezTo>
                  <a:cubicBezTo>
                    <a:pt x="1" y="77"/>
                    <a:pt x="0" y="78"/>
                    <a:pt x="0" y="79"/>
                  </a:cubicBezTo>
                  <a:cubicBezTo>
                    <a:pt x="0" y="79"/>
                    <a:pt x="1" y="80"/>
                    <a:pt x="1" y="80"/>
                  </a:cubicBezTo>
                  <a:cubicBezTo>
                    <a:pt x="2" y="81"/>
                    <a:pt x="2" y="81"/>
                    <a:pt x="3" y="81"/>
                  </a:cubicBezTo>
                  <a:cubicBezTo>
                    <a:pt x="4" y="81"/>
                    <a:pt x="7" y="82"/>
                    <a:pt x="11" y="82"/>
                  </a:cubicBezTo>
                  <a:cubicBezTo>
                    <a:pt x="11" y="84"/>
                    <a:pt x="11" y="85"/>
                    <a:pt x="11" y="87"/>
                  </a:cubicBezTo>
                  <a:cubicBezTo>
                    <a:pt x="8" y="88"/>
                    <a:pt x="4" y="89"/>
                    <a:pt x="3" y="89"/>
                  </a:cubicBezTo>
                  <a:cubicBezTo>
                    <a:pt x="3" y="89"/>
                    <a:pt x="2" y="90"/>
                    <a:pt x="2" y="90"/>
                  </a:cubicBezTo>
                  <a:cubicBezTo>
                    <a:pt x="2" y="91"/>
                    <a:pt x="1" y="92"/>
                    <a:pt x="2" y="92"/>
                  </a:cubicBezTo>
                  <a:cubicBezTo>
                    <a:pt x="2" y="93"/>
                    <a:pt x="2" y="94"/>
                    <a:pt x="3" y="94"/>
                  </a:cubicBezTo>
                  <a:cubicBezTo>
                    <a:pt x="3" y="94"/>
                    <a:pt x="4" y="95"/>
                    <a:pt x="4" y="95"/>
                  </a:cubicBezTo>
                  <a:cubicBezTo>
                    <a:pt x="5" y="95"/>
                    <a:pt x="9" y="94"/>
                    <a:pt x="12" y="94"/>
                  </a:cubicBezTo>
                  <a:cubicBezTo>
                    <a:pt x="13" y="96"/>
                    <a:pt x="13" y="97"/>
                    <a:pt x="14" y="99"/>
                  </a:cubicBezTo>
                  <a:cubicBezTo>
                    <a:pt x="11" y="100"/>
                    <a:pt x="7" y="102"/>
                    <a:pt x="6" y="102"/>
                  </a:cubicBezTo>
                  <a:cubicBezTo>
                    <a:pt x="6" y="103"/>
                    <a:pt x="5" y="103"/>
                    <a:pt x="5" y="104"/>
                  </a:cubicBezTo>
                  <a:cubicBezTo>
                    <a:pt x="5" y="104"/>
                    <a:pt x="5" y="105"/>
                    <a:pt x="5" y="106"/>
                  </a:cubicBezTo>
                  <a:cubicBezTo>
                    <a:pt x="5" y="106"/>
                    <a:pt x="6" y="107"/>
                    <a:pt x="6" y="107"/>
                  </a:cubicBezTo>
                  <a:cubicBezTo>
                    <a:pt x="7" y="107"/>
                    <a:pt x="8" y="108"/>
                    <a:pt x="8" y="107"/>
                  </a:cubicBezTo>
                  <a:cubicBezTo>
                    <a:pt x="9" y="107"/>
                    <a:pt x="13" y="106"/>
                    <a:pt x="16" y="105"/>
                  </a:cubicBezTo>
                  <a:cubicBezTo>
                    <a:pt x="17" y="107"/>
                    <a:pt x="17" y="108"/>
                    <a:pt x="18" y="110"/>
                  </a:cubicBezTo>
                  <a:cubicBezTo>
                    <a:pt x="15" y="112"/>
                    <a:pt x="12" y="114"/>
                    <a:pt x="12" y="114"/>
                  </a:cubicBezTo>
                  <a:cubicBezTo>
                    <a:pt x="11" y="115"/>
                    <a:pt x="11" y="115"/>
                    <a:pt x="11" y="116"/>
                  </a:cubicBezTo>
                  <a:cubicBezTo>
                    <a:pt x="11" y="117"/>
                    <a:pt x="11" y="117"/>
                    <a:pt x="11" y="118"/>
                  </a:cubicBezTo>
                  <a:cubicBezTo>
                    <a:pt x="11" y="119"/>
                    <a:pt x="12" y="119"/>
                    <a:pt x="12" y="119"/>
                  </a:cubicBezTo>
                  <a:cubicBezTo>
                    <a:pt x="13" y="119"/>
                    <a:pt x="14" y="119"/>
                    <a:pt x="14" y="119"/>
                  </a:cubicBezTo>
                  <a:cubicBezTo>
                    <a:pt x="15" y="119"/>
                    <a:pt x="19" y="117"/>
                    <a:pt x="22" y="116"/>
                  </a:cubicBezTo>
                  <a:cubicBezTo>
                    <a:pt x="23" y="117"/>
                    <a:pt x="24" y="119"/>
                    <a:pt x="25" y="120"/>
                  </a:cubicBezTo>
                  <a:cubicBezTo>
                    <a:pt x="22" y="122"/>
                    <a:pt x="19" y="125"/>
                    <a:pt x="19" y="126"/>
                  </a:cubicBezTo>
                  <a:cubicBezTo>
                    <a:pt x="18" y="126"/>
                    <a:pt x="18" y="127"/>
                    <a:pt x="18" y="127"/>
                  </a:cubicBezTo>
                  <a:cubicBezTo>
                    <a:pt x="18" y="128"/>
                    <a:pt x="18" y="129"/>
                    <a:pt x="19" y="129"/>
                  </a:cubicBezTo>
                  <a:cubicBezTo>
                    <a:pt x="19" y="130"/>
                    <a:pt x="20" y="130"/>
                    <a:pt x="20" y="130"/>
                  </a:cubicBezTo>
                  <a:cubicBezTo>
                    <a:pt x="21" y="130"/>
                    <a:pt x="22" y="130"/>
                    <a:pt x="22" y="130"/>
                  </a:cubicBezTo>
                  <a:cubicBezTo>
                    <a:pt x="23" y="129"/>
                    <a:pt x="26" y="127"/>
                    <a:pt x="29" y="125"/>
                  </a:cubicBezTo>
                  <a:cubicBezTo>
                    <a:pt x="30" y="127"/>
                    <a:pt x="31" y="128"/>
                    <a:pt x="33" y="129"/>
                  </a:cubicBezTo>
                  <a:cubicBezTo>
                    <a:pt x="31" y="132"/>
                    <a:pt x="28" y="135"/>
                    <a:pt x="28" y="135"/>
                  </a:cubicBezTo>
                  <a:cubicBezTo>
                    <a:pt x="28" y="136"/>
                    <a:pt x="27" y="137"/>
                    <a:pt x="28" y="137"/>
                  </a:cubicBezTo>
                  <a:cubicBezTo>
                    <a:pt x="28" y="138"/>
                    <a:pt x="28" y="139"/>
                    <a:pt x="29" y="139"/>
                  </a:cubicBezTo>
                  <a:cubicBezTo>
                    <a:pt x="29" y="139"/>
                    <a:pt x="30" y="140"/>
                    <a:pt x="30" y="140"/>
                  </a:cubicBezTo>
                  <a:cubicBezTo>
                    <a:pt x="31" y="140"/>
                    <a:pt x="32" y="139"/>
                    <a:pt x="32" y="139"/>
                  </a:cubicBezTo>
                  <a:cubicBezTo>
                    <a:pt x="33" y="138"/>
                    <a:pt x="35" y="136"/>
                    <a:pt x="38" y="133"/>
                  </a:cubicBezTo>
                  <a:cubicBezTo>
                    <a:pt x="39" y="134"/>
                    <a:pt x="41" y="135"/>
                    <a:pt x="42" y="136"/>
                  </a:cubicBezTo>
                  <a:cubicBezTo>
                    <a:pt x="40" y="139"/>
                    <a:pt x="39" y="143"/>
                    <a:pt x="39" y="143"/>
                  </a:cubicBezTo>
                  <a:cubicBezTo>
                    <a:pt x="38" y="144"/>
                    <a:pt x="38" y="145"/>
                    <a:pt x="39" y="145"/>
                  </a:cubicBezTo>
                  <a:cubicBezTo>
                    <a:pt x="39" y="146"/>
                    <a:pt x="39" y="147"/>
                    <a:pt x="40" y="147"/>
                  </a:cubicBezTo>
                  <a:cubicBezTo>
                    <a:pt x="40" y="147"/>
                    <a:pt x="41" y="147"/>
                    <a:pt x="42" y="147"/>
                  </a:cubicBezTo>
                  <a:cubicBezTo>
                    <a:pt x="42" y="147"/>
                    <a:pt x="43" y="147"/>
                    <a:pt x="43" y="146"/>
                  </a:cubicBezTo>
                  <a:cubicBezTo>
                    <a:pt x="44" y="146"/>
                    <a:pt x="46" y="142"/>
                    <a:pt x="48" y="140"/>
                  </a:cubicBezTo>
                  <a:cubicBezTo>
                    <a:pt x="49" y="140"/>
                    <a:pt x="51" y="141"/>
                    <a:pt x="52" y="142"/>
                  </a:cubicBezTo>
                  <a:cubicBezTo>
                    <a:pt x="52" y="145"/>
                    <a:pt x="51" y="149"/>
                    <a:pt x="50" y="150"/>
                  </a:cubicBezTo>
                  <a:cubicBezTo>
                    <a:pt x="50" y="150"/>
                    <a:pt x="50" y="151"/>
                    <a:pt x="51" y="151"/>
                  </a:cubicBezTo>
                  <a:cubicBezTo>
                    <a:pt x="51" y="152"/>
                    <a:pt x="52" y="152"/>
                    <a:pt x="52" y="153"/>
                  </a:cubicBezTo>
                  <a:cubicBezTo>
                    <a:pt x="53" y="153"/>
                    <a:pt x="53" y="153"/>
                    <a:pt x="54" y="153"/>
                  </a:cubicBezTo>
                  <a:cubicBezTo>
                    <a:pt x="55" y="152"/>
                    <a:pt x="55" y="152"/>
                    <a:pt x="56" y="151"/>
                  </a:cubicBezTo>
                  <a:cubicBezTo>
                    <a:pt x="56" y="151"/>
                    <a:pt x="57" y="147"/>
                    <a:pt x="59" y="144"/>
                  </a:cubicBezTo>
                  <a:cubicBezTo>
                    <a:pt x="61" y="145"/>
                    <a:pt x="62" y="145"/>
                    <a:pt x="64" y="145"/>
                  </a:cubicBezTo>
                  <a:cubicBezTo>
                    <a:pt x="64" y="149"/>
                    <a:pt x="63" y="153"/>
                    <a:pt x="63" y="153"/>
                  </a:cubicBezTo>
                  <a:cubicBezTo>
                    <a:pt x="63" y="154"/>
                    <a:pt x="63" y="155"/>
                    <a:pt x="64" y="155"/>
                  </a:cubicBezTo>
                  <a:cubicBezTo>
                    <a:pt x="64" y="156"/>
                    <a:pt x="65" y="156"/>
                    <a:pt x="65" y="156"/>
                  </a:cubicBezTo>
                  <a:cubicBezTo>
                    <a:pt x="66" y="156"/>
                    <a:pt x="67" y="156"/>
                    <a:pt x="67" y="156"/>
                  </a:cubicBezTo>
                  <a:cubicBezTo>
                    <a:pt x="68" y="156"/>
                    <a:pt x="68" y="155"/>
                    <a:pt x="68" y="154"/>
                  </a:cubicBezTo>
                  <a:cubicBezTo>
                    <a:pt x="69" y="154"/>
                    <a:pt x="70" y="150"/>
                    <a:pt x="71" y="147"/>
                  </a:cubicBezTo>
                  <a:cubicBezTo>
                    <a:pt x="72" y="147"/>
                    <a:pt x="74" y="147"/>
                    <a:pt x="76" y="147"/>
                  </a:cubicBezTo>
                  <a:cubicBezTo>
                    <a:pt x="76" y="150"/>
                    <a:pt x="76" y="154"/>
                    <a:pt x="76" y="155"/>
                  </a:cubicBezTo>
                  <a:cubicBezTo>
                    <a:pt x="76" y="156"/>
                    <a:pt x="77" y="156"/>
                    <a:pt x="77" y="157"/>
                  </a:cubicBezTo>
                  <a:cubicBezTo>
                    <a:pt x="78" y="157"/>
                    <a:pt x="78" y="157"/>
                    <a:pt x="79" y="157"/>
                  </a:cubicBezTo>
                  <a:cubicBezTo>
                    <a:pt x="80" y="157"/>
                    <a:pt x="80" y="157"/>
                    <a:pt x="81" y="157"/>
                  </a:cubicBezTo>
                  <a:cubicBezTo>
                    <a:pt x="81" y="156"/>
                    <a:pt x="82" y="156"/>
                    <a:pt x="82" y="155"/>
                  </a:cubicBezTo>
                  <a:cubicBezTo>
                    <a:pt x="82" y="154"/>
                    <a:pt x="82" y="150"/>
                    <a:pt x="83" y="147"/>
                  </a:cubicBezTo>
                  <a:cubicBezTo>
                    <a:pt x="84" y="147"/>
                    <a:pt x="86" y="147"/>
                    <a:pt x="87" y="147"/>
                  </a:cubicBezTo>
                  <a:cubicBezTo>
                    <a:pt x="88" y="150"/>
                    <a:pt x="89" y="154"/>
                    <a:pt x="90" y="154"/>
                  </a:cubicBezTo>
                  <a:cubicBezTo>
                    <a:pt x="90" y="155"/>
                    <a:pt x="90" y="156"/>
                    <a:pt x="91" y="156"/>
                  </a:cubicBezTo>
                  <a:cubicBezTo>
                    <a:pt x="91" y="156"/>
                    <a:pt x="92" y="156"/>
                    <a:pt x="93" y="156"/>
                  </a:cubicBezTo>
                  <a:cubicBezTo>
                    <a:pt x="93" y="156"/>
                    <a:pt x="94" y="156"/>
                    <a:pt x="94" y="155"/>
                  </a:cubicBezTo>
                  <a:cubicBezTo>
                    <a:pt x="95" y="155"/>
                    <a:pt x="95" y="154"/>
                    <a:pt x="95" y="153"/>
                  </a:cubicBezTo>
                  <a:cubicBezTo>
                    <a:pt x="95" y="153"/>
                    <a:pt x="95" y="149"/>
                    <a:pt x="94" y="145"/>
                  </a:cubicBezTo>
                  <a:cubicBezTo>
                    <a:pt x="96" y="145"/>
                    <a:pt x="98" y="145"/>
                    <a:pt x="99" y="144"/>
                  </a:cubicBezTo>
                  <a:cubicBezTo>
                    <a:pt x="101" y="147"/>
                    <a:pt x="102" y="151"/>
                    <a:pt x="103" y="151"/>
                  </a:cubicBezTo>
                  <a:cubicBezTo>
                    <a:pt x="103" y="152"/>
                    <a:pt x="103" y="152"/>
                    <a:pt x="104" y="153"/>
                  </a:cubicBezTo>
                  <a:cubicBezTo>
                    <a:pt x="105" y="153"/>
                    <a:pt x="105" y="153"/>
                    <a:pt x="106" y="153"/>
                  </a:cubicBezTo>
                  <a:cubicBezTo>
                    <a:pt x="107" y="152"/>
                    <a:pt x="107" y="152"/>
                    <a:pt x="107" y="151"/>
                  </a:cubicBezTo>
                  <a:cubicBezTo>
                    <a:pt x="108" y="151"/>
                    <a:pt x="108" y="150"/>
                    <a:pt x="108" y="150"/>
                  </a:cubicBezTo>
                  <a:cubicBezTo>
                    <a:pt x="108" y="149"/>
                    <a:pt x="107" y="145"/>
                    <a:pt x="106" y="142"/>
                  </a:cubicBezTo>
                  <a:cubicBezTo>
                    <a:pt x="107" y="141"/>
                    <a:pt x="109" y="140"/>
                    <a:pt x="110" y="140"/>
                  </a:cubicBezTo>
                  <a:cubicBezTo>
                    <a:pt x="112" y="142"/>
                    <a:pt x="114" y="146"/>
                    <a:pt x="115" y="146"/>
                  </a:cubicBezTo>
                  <a:cubicBezTo>
                    <a:pt x="115" y="147"/>
                    <a:pt x="116" y="147"/>
                    <a:pt x="116" y="147"/>
                  </a:cubicBezTo>
                  <a:cubicBezTo>
                    <a:pt x="117" y="147"/>
                    <a:pt x="118" y="147"/>
                    <a:pt x="118" y="147"/>
                  </a:cubicBezTo>
                  <a:cubicBezTo>
                    <a:pt x="119" y="147"/>
                    <a:pt x="119" y="146"/>
                    <a:pt x="120" y="145"/>
                  </a:cubicBezTo>
                  <a:cubicBezTo>
                    <a:pt x="120" y="145"/>
                    <a:pt x="120" y="144"/>
                    <a:pt x="120" y="143"/>
                  </a:cubicBezTo>
                  <a:cubicBezTo>
                    <a:pt x="119" y="143"/>
                    <a:pt x="118" y="139"/>
                    <a:pt x="116" y="136"/>
                  </a:cubicBezTo>
                  <a:cubicBezTo>
                    <a:pt x="118" y="135"/>
                    <a:pt x="119" y="134"/>
                    <a:pt x="120" y="133"/>
                  </a:cubicBezTo>
                  <a:cubicBezTo>
                    <a:pt x="123" y="136"/>
                    <a:pt x="125" y="138"/>
                    <a:pt x="126" y="139"/>
                  </a:cubicBezTo>
                  <a:cubicBezTo>
                    <a:pt x="126" y="139"/>
                    <a:pt x="127" y="140"/>
                    <a:pt x="128" y="140"/>
                  </a:cubicBezTo>
                  <a:cubicBezTo>
                    <a:pt x="128" y="140"/>
                    <a:pt x="129" y="139"/>
                    <a:pt x="130" y="139"/>
                  </a:cubicBezTo>
                  <a:cubicBezTo>
                    <a:pt x="130" y="139"/>
                    <a:pt x="130" y="138"/>
                    <a:pt x="131" y="137"/>
                  </a:cubicBezTo>
                  <a:cubicBezTo>
                    <a:pt x="131" y="137"/>
                    <a:pt x="131" y="136"/>
                    <a:pt x="130" y="135"/>
                  </a:cubicBezTo>
                  <a:cubicBezTo>
                    <a:pt x="130" y="135"/>
                    <a:pt x="128" y="132"/>
                    <a:pt x="126" y="129"/>
                  </a:cubicBezTo>
                  <a:cubicBezTo>
                    <a:pt x="127" y="128"/>
                    <a:pt x="128" y="127"/>
                    <a:pt x="129" y="125"/>
                  </a:cubicBezTo>
                  <a:cubicBezTo>
                    <a:pt x="132" y="127"/>
                    <a:pt x="135" y="129"/>
                    <a:pt x="136" y="130"/>
                  </a:cubicBezTo>
                  <a:cubicBezTo>
                    <a:pt x="136" y="130"/>
                    <a:pt x="137" y="130"/>
                    <a:pt x="138" y="130"/>
                  </a:cubicBezTo>
                  <a:cubicBezTo>
                    <a:pt x="138" y="130"/>
                    <a:pt x="139" y="130"/>
                    <a:pt x="139" y="129"/>
                  </a:cubicBezTo>
                  <a:cubicBezTo>
                    <a:pt x="140" y="129"/>
                    <a:pt x="140" y="128"/>
                    <a:pt x="140" y="127"/>
                  </a:cubicBezTo>
                  <a:cubicBezTo>
                    <a:pt x="140" y="127"/>
                    <a:pt x="140" y="126"/>
                    <a:pt x="139" y="126"/>
                  </a:cubicBezTo>
                  <a:cubicBezTo>
                    <a:pt x="139" y="125"/>
                    <a:pt x="136" y="122"/>
                    <a:pt x="134" y="120"/>
                  </a:cubicBezTo>
                  <a:cubicBezTo>
                    <a:pt x="135" y="119"/>
                    <a:pt x="136" y="117"/>
                    <a:pt x="136" y="116"/>
                  </a:cubicBezTo>
                  <a:cubicBezTo>
                    <a:pt x="140" y="117"/>
                    <a:pt x="143" y="119"/>
                    <a:pt x="144" y="119"/>
                  </a:cubicBezTo>
                  <a:cubicBezTo>
                    <a:pt x="144" y="119"/>
                    <a:pt x="145" y="119"/>
                    <a:pt x="146" y="119"/>
                  </a:cubicBezTo>
                  <a:cubicBezTo>
                    <a:pt x="146" y="119"/>
                    <a:pt x="147" y="119"/>
                    <a:pt x="147" y="118"/>
                  </a:cubicBezTo>
                  <a:cubicBezTo>
                    <a:pt x="148" y="117"/>
                    <a:pt x="148" y="117"/>
                    <a:pt x="147" y="116"/>
                  </a:cubicBezTo>
                  <a:cubicBezTo>
                    <a:pt x="147" y="115"/>
                    <a:pt x="147" y="115"/>
                    <a:pt x="146" y="114"/>
                  </a:cubicBezTo>
                  <a:cubicBezTo>
                    <a:pt x="146" y="114"/>
                    <a:pt x="143" y="112"/>
                    <a:pt x="140" y="110"/>
                  </a:cubicBezTo>
                  <a:cubicBezTo>
                    <a:pt x="141" y="108"/>
                    <a:pt x="141" y="107"/>
                    <a:pt x="142" y="105"/>
                  </a:cubicBezTo>
                  <a:cubicBezTo>
                    <a:pt x="145" y="106"/>
                    <a:pt x="149" y="107"/>
                    <a:pt x="150" y="107"/>
                  </a:cubicBezTo>
                  <a:cubicBezTo>
                    <a:pt x="150" y="108"/>
                    <a:pt x="151" y="107"/>
                    <a:pt x="152" y="107"/>
                  </a:cubicBezTo>
                  <a:cubicBezTo>
                    <a:pt x="152" y="107"/>
                    <a:pt x="153" y="106"/>
                    <a:pt x="153" y="106"/>
                  </a:cubicBezTo>
                  <a:cubicBezTo>
                    <a:pt x="153" y="105"/>
                    <a:pt x="153" y="104"/>
                    <a:pt x="153" y="104"/>
                  </a:cubicBezTo>
                  <a:cubicBezTo>
                    <a:pt x="153" y="103"/>
                    <a:pt x="152" y="103"/>
                    <a:pt x="152" y="102"/>
                  </a:cubicBezTo>
                  <a:cubicBezTo>
                    <a:pt x="151" y="102"/>
                    <a:pt x="148" y="100"/>
                    <a:pt x="144" y="99"/>
                  </a:cubicBezTo>
                  <a:cubicBezTo>
                    <a:pt x="145" y="97"/>
                    <a:pt x="145" y="96"/>
                    <a:pt x="146" y="94"/>
                  </a:cubicBezTo>
                  <a:cubicBezTo>
                    <a:pt x="149" y="94"/>
                    <a:pt x="153" y="95"/>
                    <a:pt x="154" y="95"/>
                  </a:cubicBezTo>
                  <a:cubicBezTo>
                    <a:pt x="154" y="95"/>
                    <a:pt x="155" y="94"/>
                    <a:pt x="156" y="94"/>
                  </a:cubicBezTo>
                  <a:cubicBezTo>
                    <a:pt x="156" y="94"/>
                    <a:pt x="156" y="93"/>
                    <a:pt x="157" y="92"/>
                  </a:cubicBezTo>
                  <a:cubicBezTo>
                    <a:pt x="157" y="92"/>
                    <a:pt x="156" y="91"/>
                    <a:pt x="156" y="90"/>
                  </a:cubicBezTo>
                  <a:cubicBezTo>
                    <a:pt x="156" y="90"/>
                    <a:pt x="155" y="89"/>
                    <a:pt x="155" y="89"/>
                  </a:cubicBezTo>
                  <a:cubicBezTo>
                    <a:pt x="154" y="89"/>
                    <a:pt x="150" y="88"/>
                    <a:pt x="147" y="87"/>
                  </a:cubicBezTo>
                  <a:cubicBezTo>
                    <a:pt x="147" y="85"/>
                    <a:pt x="147" y="84"/>
                    <a:pt x="147" y="82"/>
                  </a:cubicBezTo>
                  <a:cubicBezTo>
                    <a:pt x="151" y="82"/>
                    <a:pt x="155" y="81"/>
                    <a:pt x="155" y="81"/>
                  </a:cubicBezTo>
                  <a:close/>
                  <a:moveTo>
                    <a:pt x="128" y="46"/>
                  </a:moveTo>
                  <a:cubicBezTo>
                    <a:pt x="130" y="45"/>
                    <a:pt x="132" y="46"/>
                    <a:pt x="133" y="47"/>
                  </a:cubicBezTo>
                  <a:cubicBezTo>
                    <a:pt x="134" y="49"/>
                    <a:pt x="133" y="51"/>
                    <a:pt x="132" y="52"/>
                  </a:cubicBezTo>
                  <a:cubicBezTo>
                    <a:pt x="130" y="53"/>
                    <a:pt x="128" y="53"/>
                    <a:pt x="127" y="51"/>
                  </a:cubicBezTo>
                  <a:cubicBezTo>
                    <a:pt x="126" y="49"/>
                    <a:pt x="126" y="47"/>
                    <a:pt x="128" y="46"/>
                  </a:cubicBezTo>
                  <a:close/>
                  <a:moveTo>
                    <a:pt x="130" y="77"/>
                  </a:moveTo>
                  <a:cubicBezTo>
                    <a:pt x="104" y="77"/>
                    <a:pt x="104" y="77"/>
                    <a:pt x="104" y="77"/>
                  </a:cubicBezTo>
                  <a:cubicBezTo>
                    <a:pt x="104" y="74"/>
                    <a:pt x="103" y="70"/>
                    <a:pt x="102" y="67"/>
                  </a:cubicBezTo>
                  <a:cubicBezTo>
                    <a:pt x="124" y="55"/>
                    <a:pt x="124" y="55"/>
                    <a:pt x="124" y="55"/>
                  </a:cubicBezTo>
                  <a:cubicBezTo>
                    <a:pt x="127" y="61"/>
                    <a:pt x="130" y="69"/>
                    <a:pt x="130" y="77"/>
                  </a:cubicBezTo>
                  <a:close/>
                  <a:moveTo>
                    <a:pt x="114" y="31"/>
                  </a:moveTo>
                  <a:cubicBezTo>
                    <a:pt x="115" y="30"/>
                    <a:pt x="118" y="30"/>
                    <a:pt x="119" y="31"/>
                  </a:cubicBezTo>
                  <a:cubicBezTo>
                    <a:pt x="121" y="32"/>
                    <a:pt x="121" y="34"/>
                    <a:pt x="120" y="36"/>
                  </a:cubicBezTo>
                  <a:cubicBezTo>
                    <a:pt x="118" y="37"/>
                    <a:pt x="116" y="38"/>
                    <a:pt x="114" y="36"/>
                  </a:cubicBezTo>
                  <a:cubicBezTo>
                    <a:pt x="113" y="35"/>
                    <a:pt x="113" y="33"/>
                    <a:pt x="114" y="31"/>
                  </a:cubicBezTo>
                  <a:close/>
                  <a:moveTo>
                    <a:pt x="122" y="52"/>
                  </a:moveTo>
                  <a:cubicBezTo>
                    <a:pt x="100" y="65"/>
                    <a:pt x="100" y="65"/>
                    <a:pt x="100" y="65"/>
                  </a:cubicBezTo>
                  <a:cubicBezTo>
                    <a:pt x="98" y="62"/>
                    <a:pt x="96" y="59"/>
                    <a:pt x="93" y="58"/>
                  </a:cubicBezTo>
                  <a:cubicBezTo>
                    <a:pt x="106" y="35"/>
                    <a:pt x="106" y="35"/>
                    <a:pt x="106" y="35"/>
                  </a:cubicBezTo>
                  <a:cubicBezTo>
                    <a:pt x="112" y="40"/>
                    <a:pt x="118" y="45"/>
                    <a:pt x="122" y="52"/>
                  </a:cubicBezTo>
                  <a:close/>
                  <a:moveTo>
                    <a:pt x="79" y="95"/>
                  </a:moveTo>
                  <a:cubicBezTo>
                    <a:pt x="70" y="95"/>
                    <a:pt x="63" y="87"/>
                    <a:pt x="63" y="79"/>
                  </a:cubicBezTo>
                  <a:cubicBezTo>
                    <a:pt x="63" y="70"/>
                    <a:pt x="70" y="63"/>
                    <a:pt x="79" y="63"/>
                  </a:cubicBezTo>
                  <a:cubicBezTo>
                    <a:pt x="88" y="63"/>
                    <a:pt x="95" y="70"/>
                    <a:pt x="95" y="79"/>
                  </a:cubicBezTo>
                  <a:cubicBezTo>
                    <a:pt x="95" y="87"/>
                    <a:pt x="88" y="95"/>
                    <a:pt x="79" y="95"/>
                  </a:cubicBezTo>
                  <a:close/>
                  <a:moveTo>
                    <a:pt x="96" y="22"/>
                  </a:moveTo>
                  <a:cubicBezTo>
                    <a:pt x="96" y="20"/>
                    <a:pt x="99" y="19"/>
                    <a:pt x="100" y="20"/>
                  </a:cubicBezTo>
                  <a:cubicBezTo>
                    <a:pt x="102" y="21"/>
                    <a:pt x="103" y="23"/>
                    <a:pt x="102" y="25"/>
                  </a:cubicBezTo>
                  <a:cubicBezTo>
                    <a:pt x="102" y="26"/>
                    <a:pt x="100" y="27"/>
                    <a:pt x="98" y="27"/>
                  </a:cubicBezTo>
                  <a:cubicBezTo>
                    <a:pt x="96" y="26"/>
                    <a:pt x="95" y="24"/>
                    <a:pt x="96" y="22"/>
                  </a:cubicBezTo>
                  <a:close/>
                  <a:moveTo>
                    <a:pt x="103" y="34"/>
                  </a:moveTo>
                  <a:cubicBezTo>
                    <a:pt x="90" y="56"/>
                    <a:pt x="90" y="56"/>
                    <a:pt x="90" y="56"/>
                  </a:cubicBezTo>
                  <a:cubicBezTo>
                    <a:pt x="87" y="55"/>
                    <a:pt x="84" y="54"/>
                    <a:pt x="81" y="53"/>
                  </a:cubicBezTo>
                  <a:cubicBezTo>
                    <a:pt x="81" y="28"/>
                    <a:pt x="81" y="28"/>
                    <a:pt x="81" y="28"/>
                  </a:cubicBezTo>
                  <a:cubicBezTo>
                    <a:pt x="89" y="28"/>
                    <a:pt x="96" y="30"/>
                    <a:pt x="103" y="34"/>
                  </a:cubicBezTo>
                  <a:close/>
                  <a:moveTo>
                    <a:pt x="79" y="16"/>
                  </a:moveTo>
                  <a:cubicBezTo>
                    <a:pt x="81" y="16"/>
                    <a:pt x="83" y="18"/>
                    <a:pt x="83" y="20"/>
                  </a:cubicBezTo>
                  <a:cubicBezTo>
                    <a:pt x="83" y="22"/>
                    <a:pt x="81" y="23"/>
                    <a:pt x="79" y="23"/>
                  </a:cubicBezTo>
                  <a:cubicBezTo>
                    <a:pt x="77" y="23"/>
                    <a:pt x="75" y="22"/>
                    <a:pt x="75" y="20"/>
                  </a:cubicBezTo>
                  <a:cubicBezTo>
                    <a:pt x="75" y="18"/>
                    <a:pt x="77" y="16"/>
                    <a:pt x="79" y="16"/>
                  </a:cubicBezTo>
                  <a:close/>
                  <a:moveTo>
                    <a:pt x="77" y="28"/>
                  </a:moveTo>
                  <a:cubicBezTo>
                    <a:pt x="77" y="53"/>
                    <a:pt x="77" y="53"/>
                    <a:pt x="77" y="53"/>
                  </a:cubicBezTo>
                  <a:cubicBezTo>
                    <a:pt x="74" y="54"/>
                    <a:pt x="71" y="55"/>
                    <a:pt x="68" y="56"/>
                  </a:cubicBezTo>
                  <a:cubicBezTo>
                    <a:pt x="55" y="34"/>
                    <a:pt x="55" y="34"/>
                    <a:pt x="55" y="34"/>
                  </a:cubicBezTo>
                  <a:cubicBezTo>
                    <a:pt x="62" y="30"/>
                    <a:pt x="69" y="28"/>
                    <a:pt x="77" y="28"/>
                  </a:cubicBezTo>
                  <a:close/>
                  <a:moveTo>
                    <a:pt x="58" y="20"/>
                  </a:moveTo>
                  <a:cubicBezTo>
                    <a:pt x="60" y="19"/>
                    <a:pt x="62" y="20"/>
                    <a:pt x="62" y="22"/>
                  </a:cubicBezTo>
                  <a:cubicBezTo>
                    <a:pt x="63" y="24"/>
                    <a:pt x="62" y="26"/>
                    <a:pt x="60" y="27"/>
                  </a:cubicBezTo>
                  <a:cubicBezTo>
                    <a:pt x="58" y="27"/>
                    <a:pt x="56" y="26"/>
                    <a:pt x="56" y="25"/>
                  </a:cubicBezTo>
                  <a:cubicBezTo>
                    <a:pt x="55" y="23"/>
                    <a:pt x="56" y="21"/>
                    <a:pt x="58" y="20"/>
                  </a:cubicBezTo>
                  <a:close/>
                  <a:moveTo>
                    <a:pt x="52" y="35"/>
                  </a:moveTo>
                  <a:cubicBezTo>
                    <a:pt x="65" y="58"/>
                    <a:pt x="65" y="58"/>
                    <a:pt x="65" y="58"/>
                  </a:cubicBezTo>
                  <a:cubicBezTo>
                    <a:pt x="62" y="59"/>
                    <a:pt x="60" y="62"/>
                    <a:pt x="58" y="65"/>
                  </a:cubicBezTo>
                  <a:cubicBezTo>
                    <a:pt x="36" y="52"/>
                    <a:pt x="36" y="52"/>
                    <a:pt x="36" y="52"/>
                  </a:cubicBezTo>
                  <a:cubicBezTo>
                    <a:pt x="40" y="45"/>
                    <a:pt x="46" y="40"/>
                    <a:pt x="52" y="35"/>
                  </a:cubicBezTo>
                  <a:close/>
                  <a:moveTo>
                    <a:pt x="39" y="31"/>
                  </a:moveTo>
                  <a:cubicBezTo>
                    <a:pt x="41" y="30"/>
                    <a:pt x="43" y="30"/>
                    <a:pt x="44" y="31"/>
                  </a:cubicBezTo>
                  <a:cubicBezTo>
                    <a:pt x="45" y="33"/>
                    <a:pt x="45" y="35"/>
                    <a:pt x="44" y="36"/>
                  </a:cubicBezTo>
                  <a:cubicBezTo>
                    <a:pt x="42" y="38"/>
                    <a:pt x="40" y="37"/>
                    <a:pt x="39" y="36"/>
                  </a:cubicBezTo>
                  <a:cubicBezTo>
                    <a:pt x="37" y="34"/>
                    <a:pt x="38" y="32"/>
                    <a:pt x="39" y="31"/>
                  </a:cubicBezTo>
                  <a:close/>
                  <a:moveTo>
                    <a:pt x="34" y="55"/>
                  </a:moveTo>
                  <a:cubicBezTo>
                    <a:pt x="56" y="67"/>
                    <a:pt x="56" y="67"/>
                    <a:pt x="56" y="67"/>
                  </a:cubicBezTo>
                  <a:cubicBezTo>
                    <a:pt x="55" y="70"/>
                    <a:pt x="54" y="74"/>
                    <a:pt x="54" y="77"/>
                  </a:cubicBezTo>
                  <a:cubicBezTo>
                    <a:pt x="28" y="77"/>
                    <a:pt x="28" y="77"/>
                    <a:pt x="28" y="77"/>
                  </a:cubicBezTo>
                  <a:cubicBezTo>
                    <a:pt x="29" y="69"/>
                    <a:pt x="31" y="61"/>
                    <a:pt x="34" y="55"/>
                  </a:cubicBezTo>
                  <a:close/>
                  <a:moveTo>
                    <a:pt x="25" y="47"/>
                  </a:moveTo>
                  <a:cubicBezTo>
                    <a:pt x="26" y="46"/>
                    <a:pt x="28" y="45"/>
                    <a:pt x="30" y="46"/>
                  </a:cubicBezTo>
                  <a:cubicBezTo>
                    <a:pt x="32" y="47"/>
                    <a:pt x="32" y="49"/>
                    <a:pt x="31" y="51"/>
                  </a:cubicBezTo>
                  <a:cubicBezTo>
                    <a:pt x="30" y="53"/>
                    <a:pt x="28" y="53"/>
                    <a:pt x="26" y="52"/>
                  </a:cubicBezTo>
                  <a:cubicBezTo>
                    <a:pt x="25" y="51"/>
                    <a:pt x="24" y="49"/>
                    <a:pt x="25" y="47"/>
                  </a:cubicBezTo>
                  <a:close/>
                  <a:moveTo>
                    <a:pt x="18" y="68"/>
                  </a:moveTo>
                  <a:cubicBezTo>
                    <a:pt x="18" y="66"/>
                    <a:pt x="20" y="65"/>
                    <a:pt x="22" y="65"/>
                  </a:cubicBezTo>
                  <a:cubicBezTo>
                    <a:pt x="24" y="65"/>
                    <a:pt x="25" y="67"/>
                    <a:pt x="25" y="69"/>
                  </a:cubicBezTo>
                  <a:cubicBezTo>
                    <a:pt x="24" y="71"/>
                    <a:pt x="23" y="72"/>
                    <a:pt x="21" y="72"/>
                  </a:cubicBezTo>
                  <a:cubicBezTo>
                    <a:pt x="19" y="72"/>
                    <a:pt x="17" y="70"/>
                    <a:pt x="18" y="68"/>
                  </a:cubicBezTo>
                  <a:close/>
                  <a:moveTo>
                    <a:pt x="22" y="92"/>
                  </a:moveTo>
                  <a:cubicBezTo>
                    <a:pt x="20" y="93"/>
                    <a:pt x="18" y="91"/>
                    <a:pt x="18" y="89"/>
                  </a:cubicBezTo>
                  <a:cubicBezTo>
                    <a:pt x="17" y="88"/>
                    <a:pt x="19" y="86"/>
                    <a:pt x="21" y="85"/>
                  </a:cubicBezTo>
                  <a:cubicBezTo>
                    <a:pt x="23" y="85"/>
                    <a:pt x="24" y="86"/>
                    <a:pt x="25" y="88"/>
                  </a:cubicBezTo>
                  <a:cubicBezTo>
                    <a:pt x="25" y="90"/>
                    <a:pt x="24" y="92"/>
                    <a:pt x="22" y="92"/>
                  </a:cubicBezTo>
                  <a:close/>
                  <a:moveTo>
                    <a:pt x="30" y="111"/>
                  </a:moveTo>
                  <a:cubicBezTo>
                    <a:pt x="28" y="112"/>
                    <a:pt x="26" y="112"/>
                    <a:pt x="25" y="110"/>
                  </a:cubicBezTo>
                  <a:cubicBezTo>
                    <a:pt x="24" y="108"/>
                    <a:pt x="25" y="106"/>
                    <a:pt x="26" y="105"/>
                  </a:cubicBezTo>
                  <a:cubicBezTo>
                    <a:pt x="28" y="104"/>
                    <a:pt x="30" y="105"/>
                    <a:pt x="31" y="106"/>
                  </a:cubicBezTo>
                  <a:cubicBezTo>
                    <a:pt x="32" y="108"/>
                    <a:pt x="32" y="110"/>
                    <a:pt x="30" y="111"/>
                  </a:cubicBezTo>
                  <a:close/>
                  <a:moveTo>
                    <a:pt x="28" y="80"/>
                  </a:moveTo>
                  <a:cubicBezTo>
                    <a:pt x="54" y="80"/>
                    <a:pt x="54" y="80"/>
                    <a:pt x="54" y="80"/>
                  </a:cubicBezTo>
                  <a:cubicBezTo>
                    <a:pt x="54" y="84"/>
                    <a:pt x="55" y="87"/>
                    <a:pt x="56" y="90"/>
                  </a:cubicBezTo>
                  <a:cubicBezTo>
                    <a:pt x="34" y="103"/>
                    <a:pt x="34" y="103"/>
                    <a:pt x="34" y="103"/>
                  </a:cubicBezTo>
                  <a:cubicBezTo>
                    <a:pt x="31" y="96"/>
                    <a:pt x="29" y="88"/>
                    <a:pt x="28" y="80"/>
                  </a:cubicBezTo>
                  <a:close/>
                  <a:moveTo>
                    <a:pt x="44" y="126"/>
                  </a:moveTo>
                  <a:cubicBezTo>
                    <a:pt x="43" y="127"/>
                    <a:pt x="41" y="128"/>
                    <a:pt x="39" y="126"/>
                  </a:cubicBezTo>
                  <a:cubicBezTo>
                    <a:pt x="38" y="125"/>
                    <a:pt x="37" y="123"/>
                    <a:pt x="39" y="121"/>
                  </a:cubicBezTo>
                  <a:cubicBezTo>
                    <a:pt x="40" y="120"/>
                    <a:pt x="42" y="120"/>
                    <a:pt x="44" y="121"/>
                  </a:cubicBezTo>
                  <a:cubicBezTo>
                    <a:pt x="45" y="122"/>
                    <a:pt x="45" y="124"/>
                    <a:pt x="44" y="126"/>
                  </a:cubicBezTo>
                  <a:close/>
                  <a:moveTo>
                    <a:pt x="36" y="105"/>
                  </a:moveTo>
                  <a:cubicBezTo>
                    <a:pt x="58" y="93"/>
                    <a:pt x="58" y="93"/>
                    <a:pt x="58" y="93"/>
                  </a:cubicBezTo>
                  <a:cubicBezTo>
                    <a:pt x="60" y="95"/>
                    <a:pt x="62" y="98"/>
                    <a:pt x="65" y="100"/>
                  </a:cubicBezTo>
                  <a:cubicBezTo>
                    <a:pt x="52" y="122"/>
                    <a:pt x="52" y="122"/>
                    <a:pt x="52" y="122"/>
                  </a:cubicBezTo>
                  <a:cubicBezTo>
                    <a:pt x="46" y="118"/>
                    <a:pt x="40" y="112"/>
                    <a:pt x="36" y="105"/>
                  </a:cubicBezTo>
                  <a:close/>
                  <a:moveTo>
                    <a:pt x="62" y="135"/>
                  </a:moveTo>
                  <a:cubicBezTo>
                    <a:pt x="62" y="137"/>
                    <a:pt x="60" y="138"/>
                    <a:pt x="58" y="137"/>
                  </a:cubicBezTo>
                  <a:cubicBezTo>
                    <a:pt x="56" y="137"/>
                    <a:pt x="55" y="135"/>
                    <a:pt x="56" y="133"/>
                  </a:cubicBezTo>
                  <a:cubicBezTo>
                    <a:pt x="56" y="131"/>
                    <a:pt x="58" y="130"/>
                    <a:pt x="60" y="131"/>
                  </a:cubicBezTo>
                  <a:cubicBezTo>
                    <a:pt x="62" y="131"/>
                    <a:pt x="63" y="133"/>
                    <a:pt x="62" y="135"/>
                  </a:cubicBezTo>
                  <a:close/>
                  <a:moveTo>
                    <a:pt x="55" y="124"/>
                  </a:moveTo>
                  <a:cubicBezTo>
                    <a:pt x="68" y="101"/>
                    <a:pt x="68" y="101"/>
                    <a:pt x="68" y="101"/>
                  </a:cubicBezTo>
                  <a:cubicBezTo>
                    <a:pt x="71" y="103"/>
                    <a:pt x="74" y="104"/>
                    <a:pt x="77" y="104"/>
                  </a:cubicBezTo>
                  <a:cubicBezTo>
                    <a:pt x="77" y="130"/>
                    <a:pt x="77" y="130"/>
                    <a:pt x="77" y="130"/>
                  </a:cubicBezTo>
                  <a:cubicBezTo>
                    <a:pt x="69" y="129"/>
                    <a:pt x="62" y="127"/>
                    <a:pt x="55" y="124"/>
                  </a:cubicBezTo>
                  <a:close/>
                  <a:moveTo>
                    <a:pt x="79" y="141"/>
                  </a:moveTo>
                  <a:cubicBezTo>
                    <a:pt x="77" y="141"/>
                    <a:pt x="75" y="139"/>
                    <a:pt x="75" y="137"/>
                  </a:cubicBezTo>
                  <a:cubicBezTo>
                    <a:pt x="75" y="135"/>
                    <a:pt x="77" y="134"/>
                    <a:pt x="79" y="134"/>
                  </a:cubicBezTo>
                  <a:cubicBezTo>
                    <a:pt x="81" y="134"/>
                    <a:pt x="83" y="135"/>
                    <a:pt x="83" y="137"/>
                  </a:cubicBezTo>
                  <a:cubicBezTo>
                    <a:pt x="83" y="139"/>
                    <a:pt x="81" y="141"/>
                    <a:pt x="79" y="141"/>
                  </a:cubicBezTo>
                  <a:close/>
                  <a:moveTo>
                    <a:pt x="81" y="130"/>
                  </a:moveTo>
                  <a:cubicBezTo>
                    <a:pt x="81" y="104"/>
                    <a:pt x="81" y="104"/>
                    <a:pt x="81" y="104"/>
                  </a:cubicBezTo>
                  <a:cubicBezTo>
                    <a:pt x="84" y="104"/>
                    <a:pt x="87" y="103"/>
                    <a:pt x="90" y="101"/>
                  </a:cubicBezTo>
                  <a:cubicBezTo>
                    <a:pt x="103" y="124"/>
                    <a:pt x="103" y="124"/>
                    <a:pt x="103" y="124"/>
                  </a:cubicBezTo>
                  <a:cubicBezTo>
                    <a:pt x="96" y="127"/>
                    <a:pt x="89" y="129"/>
                    <a:pt x="81" y="130"/>
                  </a:cubicBezTo>
                  <a:close/>
                  <a:moveTo>
                    <a:pt x="100" y="137"/>
                  </a:moveTo>
                  <a:cubicBezTo>
                    <a:pt x="99" y="138"/>
                    <a:pt x="96" y="137"/>
                    <a:pt x="96" y="135"/>
                  </a:cubicBezTo>
                  <a:cubicBezTo>
                    <a:pt x="95" y="133"/>
                    <a:pt x="96" y="131"/>
                    <a:pt x="98" y="131"/>
                  </a:cubicBezTo>
                  <a:cubicBezTo>
                    <a:pt x="100" y="130"/>
                    <a:pt x="102" y="131"/>
                    <a:pt x="102" y="133"/>
                  </a:cubicBezTo>
                  <a:cubicBezTo>
                    <a:pt x="103" y="135"/>
                    <a:pt x="102" y="137"/>
                    <a:pt x="100" y="137"/>
                  </a:cubicBezTo>
                  <a:close/>
                  <a:moveTo>
                    <a:pt x="106" y="122"/>
                  </a:moveTo>
                  <a:cubicBezTo>
                    <a:pt x="93" y="100"/>
                    <a:pt x="93" y="100"/>
                    <a:pt x="93" y="100"/>
                  </a:cubicBezTo>
                  <a:cubicBezTo>
                    <a:pt x="96" y="98"/>
                    <a:pt x="98" y="95"/>
                    <a:pt x="100" y="93"/>
                  </a:cubicBezTo>
                  <a:cubicBezTo>
                    <a:pt x="122" y="105"/>
                    <a:pt x="122" y="105"/>
                    <a:pt x="122" y="105"/>
                  </a:cubicBezTo>
                  <a:cubicBezTo>
                    <a:pt x="118" y="112"/>
                    <a:pt x="112" y="118"/>
                    <a:pt x="106" y="122"/>
                  </a:cubicBezTo>
                  <a:close/>
                  <a:moveTo>
                    <a:pt x="119" y="126"/>
                  </a:moveTo>
                  <a:cubicBezTo>
                    <a:pt x="118" y="128"/>
                    <a:pt x="115" y="127"/>
                    <a:pt x="114" y="126"/>
                  </a:cubicBezTo>
                  <a:cubicBezTo>
                    <a:pt x="113" y="124"/>
                    <a:pt x="113" y="122"/>
                    <a:pt x="114" y="121"/>
                  </a:cubicBezTo>
                  <a:cubicBezTo>
                    <a:pt x="116" y="120"/>
                    <a:pt x="118" y="120"/>
                    <a:pt x="120" y="121"/>
                  </a:cubicBezTo>
                  <a:cubicBezTo>
                    <a:pt x="121" y="123"/>
                    <a:pt x="121" y="125"/>
                    <a:pt x="119" y="126"/>
                  </a:cubicBezTo>
                  <a:close/>
                  <a:moveTo>
                    <a:pt x="124" y="103"/>
                  </a:moveTo>
                  <a:cubicBezTo>
                    <a:pt x="102" y="90"/>
                    <a:pt x="102" y="90"/>
                    <a:pt x="102" y="90"/>
                  </a:cubicBezTo>
                  <a:cubicBezTo>
                    <a:pt x="103" y="87"/>
                    <a:pt x="104" y="84"/>
                    <a:pt x="104" y="80"/>
                  </a:cubicBezTo>
                  <a:cubicBezTo>
                    <a:pt x="130" y="80"/>
                    <a:pt x="130" y="80"/>
                    <a:pt x="130" y="80"/>
                  </a:cubicBezTo>
                  <a:cubicBezTo>
                    <a:pt x="130" y="88"/>
                    <a:pt x="127" y="96"/>
                    <a:pt x="124" y="103"/>
                  </a:cubicBezTo>
                  <a:close/>
                  <a:moveTo>
                    <a:pt x="133" y="110"/>
                  </a:moveTo>
                  <a:cubicBezTo>
                    <a:pt x="132" y="112"/>
                    <a:pt x="130" y="112"/>
                    <a:pt x="128" y="111"/>
                  </a:cubicBezTo>
                  <a:cubicBezTo>
                    <a:pt x="126" y="110"/>
                    <a:pt x="126" y="108"/>
                    <a:pt x="127" y="106"/>
                  </a:cubicBezTo>
                  <a:cubicBezTo>
                    <a:pt x="128" y="105"/>
                    <a:pt x="130" y="104"/>
                    <a:pt x="132" y="105"/>
                  </a:cubicBezTo>
                  <a:cubicBezTo>
                    <a:pt x="133" y="106"/>
                    <a:pt x="134" y="108"/>
                    <a:pt x="133" y="110"/>
                  </a:cubicBezTo>
                  <a:close/>
                  <a:moveTo>
                    <a:pt x="140" y="89"/>
                  </a:moveTo>
                  <a:cubicBezTo>
                    <a:pt x="140" y="91"/>
                    <a:pt x="138" y="93"/>
                    <a:pt x="136" y="92"/>
                  </a:cubicBezTo>
                  <a:cubicBezTo>
                    <a:pt x="134" y="92"/>
                    <a:pt x="133" y="90"/>
                    <a:pt x="133" y="88"/>
                  </a:cubicBezTo>
                  <a:cubicBezTo>
                    <a:pt x="134" y="86"/>
                    <a:pt x="136" y="85"/>
                    <a:pt x="137" y="85"/>
                  </a:cubicBezTo>
                  <a:cubicBezTo>
                    <a:pt x="139" y="86"/>
                    <a:pt x="141" y="88"/>
                    <a:pt x="140" y="89"/>
                  </a:cubicBezTo>
                  <a:close/>
                  <a:moveTo>
                    <a:pt x="137" y="72"/>
                  </a:moveTo>
                  <a:cubicBezTo>
                    <a:pt x="136" y="72"/>
                    <a:pt x="134" y="71"/>
                    <a:pt x="133" y="69"/>
                  </a:cubicBezTo>
                  <a:cubicBezTo>
                    <a:pt x="133" y="67"/>
                    <a:pt x="134" y="65"/>
                    <a:pt x="136" y="65"/>
                  </a:cubicBezTo>
                  <a:cubicBezTo>
                    <a:pt x="138" y="65"/>
                    <a:pt x="140" y="66"/>
                    <a:pt x="140" y="68"/>
                  </a:cubicBezTo>
                  <a:cubicBezTo>
                    <a:pt x="141" y="70"/>
                    <a:pt x="139" y="72"/>
                    <a:pt x="137" y="72"/>
                  </a:cubicBezTo>
                  <a:close/>
                </a:path>
              </a:pathLst>
            </a:custGeom>
            <a:solidFill>
              <a:schemeClr val="bg1">
                <a:alpha val="76000"/>
              </a:schemeClr>
            </a:solidFill>
            <a:ln>
              <a:noFill/>
            </a:ln>
          </p:spPr>
          <p:txBody>
            <a:bodyPr vert="horz" wrap="square" lIns="34290" tIns="17145" rIns="34290" bIns="17145" numCol="1" anchor="t" anchorCtr="0" compatLnSpc="1">
              <a:prstTxWarp prst="textNoShape">
                <a:avLst/>
              </a:prstTxWarp>
            </a:bodyPr>
            <a:lstStyle/>
            <a:p>
              <a:endParaRPr lang="th-TH" sz="675">
                <a:latin typeface="Calibri" panose="020F0502020204030204" pitchFamily="34" charset="0"/>
              </a:endParaRPr>
            </a:p>
          </p:txBody>
        </p:sp>
      </p:grpSp>
      <p:grpSp>
        <p:nvGrpSpPr>
          <p:cNvPr id="397" name="กลุ่ม 396"/>
          <p:cNvGrpSpPr/>
          <p:nvPr/>
        </p:nvGrpSpPr>
        <p:grpSpPr>
          <a:xfrm>
            <a:off x="2830346" y="1264349"/>
            <a:ext cx="689493" cy="689493"/>
            <a:chOff x="1581166" y="6400370"/>
            <a:chExt cx="1838647" cy="1838647"/>
          </a:xfrm>
        </p:grpSpPr>
        <p:sp>
          <p:nvSpPr>
            <p:cNvPr id="399" name="วงรี 398"/>
            <p:cNvSpPr/>
            <p:nvPr/>
          </p:nvSpPr>
          <p:spPr>
            <a:xfrm>
              <a:off x="1581166" y="6400370"/>
              <a:ext cx="1838647" cy="1838647"/>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th-TH" sz="675" dirty="0">
                <a:latin typeface="Calibri" panose="020F0502020204030204" pitchFamily="34" charset="0"/>
              </a:endParaRPr>
            </a:p>
          </p:txBody>
        </p:sp>
        <p:sp>
          <p:nvSpPr>
            <p:cNvPr id="400" name="Freeform 318"/>
            <p:cNvSpPr>
              <a:spLocks noEditPoints="1"/>
            </p:cNvSpPr>
            <p:nvPr/>
          </p:nvSpPr>
          <p:spPr bwMode="auto">
            <a:xfrm flipH="1">
              <a:off x="1839302" y="6679495"/>
              <a:ext cx="1322377" cy="1279115"/>
            </a:xfrm>
            <a:custGeom>
              <a:avLst/>
              <a:gdLst>
                <a:gd name="T0" fmla="*/ 147 w 158"/>
                <a:gd name="T1" fmla="*/ 70 h 157"/>
                <a:gd name="T2" fmla="*/ 144 w 158"/>
                <a:gd name="T3" fmla="*/ 59 h 157"/>
                <a:gd name="T4" fmla="*/ 140 w 158"/>
                <a:gd name="T5" fmla="*/ 47 h 157"/>
                <a:gd name="T6" fmla="*/ 134 w 158"/>
                <a:gd name="T7" fmla="*/ 37 h 157"/>
                <a:gd name="T8" fmla="*/ 126 w 158"/>
                <a:gd name="T9" fmla="*/ 28 h 157"/>
                <a:gd name="T10" fmla="*/ 116 w 158"/>
                <a:gd name="T11" fmla="*/ 21 h 157"/>
                <a:gd name="T12" fmla="*/ 106 w 158"/>
                <a:gd name="T13" fmla="*/ 16 h 157"/>
                <a:gd name="T14" fmla="*/ 94 w 158"/>
                <a:gd name="T15" fmla="*/ 12 h 157"/>
                <a:gd name="T16" fmla="*/ 83 w 158"/>
                <a:gd name="T17" fmla="*/ 10 h 157"/>
                <a:gd name="T18" fmla="*/ 71 w 158"/>
                <a:gd name="T19" fmla="*/ 11 h 157"/>
                <a:gd name="T20" fmla="*/ 59 w 158"/>
                <a:gd name="T21" fmla="*/ 13 h 157"/>
                <a:gd name="T22" fmla="*/ 48 w 158"/>
                <a:gd name="T23" fmla="*/ 18 h 157"/>
                <a:gd name="T24" fmla="*/ 38 w 158"/>
                <a:gd name="T25" fmla="*/ 24 h 157"/>
                <a:gd name="T26" fmla="*/ 29 w 158"/>
                <a:gd name="T27" fmla="*/ 32 h 157"/>
                <a:gd name="T28" fmla="*/ 22 w 158"/>
                <a:gd name="T29" fmla="*/ 41 h 157"/>
                <a:gd name="T30" fmla="*/ 16 w 158"/>
                <a:gd name="T31" fmla="*/ 52 h 157"/>
                <a:gd name="T32" fmla="*/ 12 w 158"/>
                <a:gd name="T33" fmla="*/ 63 h 157"/>
                <a:gd name="T34" fmla="*/ 11 w 158"/>
                <a:gd name="T35" fmla="*/ 75 h 157"/>
                <a:gd name="T36" fmla="*/ 11 w 158"/>
                <a:gd name="T37" fmla="*/ 87 h 157"/>
                <a:gd name="T38" fmla="*/ 14 w 158"/>
                <a:gd name="T39" fmla="*/ 99 h 157"/>
                <a:gd name="T40" fmla="*/ 18 w 158"/>
                <a:gd name="T41" fmla="*/ 110 h 157"/>
                <a:gd name="T42" fmla="*/ 25 w 158"/>
                <a:gd name="T43" fmla="*/ 120 h 157"/>
                <a:gd name="T44" fmla="*/ 33 w 158"/>
                <a:gd name="T45" fmla="*/ 129 h 157"/>
                <a:gd name="T46" fmla="*/ 42 w 158"/>
                <a:gd name="T47" fmla="*/ 136 h 157"/>
                <a:gd name="T48" fmla="*/ 52 w 158"/>
                <a:gd name="T49" fmla="*/ 142 h 157"/>
                <a:gd name="T50" fmla="*/ 64 w 158"/>
                <a:gd name="T51" fmla="*/ 145 h 157"/>
                <a:gd name="T52" fmla="*/ 76 w 158"/>
                <a:gd name="T53" fmla="*/ 147 h 157"/>
                <a:gd name="T54" fmla="*/ 87 w 158"/>
                <a:gd name="T55" fmla="*/ 147 h 157"/>
                <a:gd name="T56" fmla="*/ 99 w 158"/>
                <a:gd name="T57" fmla="*/ 144 h 157"/>
                <a:gd name="T58" fmla="*/ 110 w 158"/>
                <a:gd name="T59" fmla="*/ 140 h 157"/>
                <a:gd name="T60" fmla="*/ 120 w 158"/>
                <a:gd name="T61" fmla="*/ 133 h 157"/>
                <a:gd name="T62" fmla="*/ 129 w 158"/>
                <a:gd name="T63" fmla="*/ 125 h 157"/>
                <a:gd name="T64" fmla="*/ 136 w 158"/>
                <a:gd name="T65" fmla="*/ 116 h 157"/>
                <a:gd name="T66" fmla="*/ 142 w 158"/>
                <a:gd name="T67" fmla="*/ 105 h 157"/>
                <a:gd name="T68" fmla="*/ 146 w 158"/>
                <a:gd name="T69" fmla="*/ 94 h 157"/>
                <a:gd name="T70" fmla="*/ 147 w 158"/>
                <a:gd name="T71" fmla="*/ 82 h 157"/>
                <a:gd name="T72" fmla="*/ 130 w 158"/>
                <a:gd name="T73" fmla="*/ 77 h 157"/>
                <a:gd name="T74" fmla="*/ 120 w 158"/>
                <a:gd name="T75" fmla="*/ 36 h 157"/>
                <a:gd name="T76" fmla="*/ 122 w 158"/>
                <a:gd name="T77" fmla="*/ 52 h 157"/>
                <a:gd name="T78" fmla="*/ 100 w 158"/>
                <a:gd name="T79" fmla="*/ 20 h 157"/>
                <a:gd name="T80" fmla="*/ 81 w 158"/>
                <a:gd name="T81" fmla="*/ 28 h 157"/>
                <a:gd name="T82" fmla="*/ 77 w 158"/>
                <a:gd name="T83" fmla="*/ 28 h 157"/>
                <a:gd name="T84" fmla="*/ 60 w 158"/>
                <a:gd name="T85" fmla="*/ 27 h 157"/>
                <a:gd name="T86" fmla="*/ 52 w 158"/>
                <a:gd name="T87" fmla="*/ 35 h 157"/>
                <a:gd name="T88" fmla="*/ 56 w 158"/>
                <a:gd name="T89" fmla="*/ 67 h 157"/>
                <a:gd name="T90" fmla="*/ 26 w 158"/>
                <a:gd name="T91" fmla="*/ 52 h 157"/>
                <a:gd name="T92" fmla="*/ 22 w 158"/>
                <a:gd name="T93" fmla="*/ 92 h 157"/>
                <a:gd name="T94" fmla="*/ 26 w 158"/>
                <a:gd name="T95" fmla="*/ 105 h 157"/>
                <a:gd name="T96" fmla="*/ 28 w 158"/>
                <a:gd name="T97" fmla="*/ 80 h 157"/>
                <a:gd name="T98" fmla="*/ 58 w 158"/>
                <a:gd name="T99" fmla="*/ 93 h 157"/>
                <a:gd name="T100" fmla="*/ 60 w 158"/>
                <a:gd name="T101" fmla="*/ 131 h 157"/>
                <a:gd name="T102" fmla="*/ 79 w 158"/>
                <a:gd name="T103" fmla="*/ 141 h 157"/>
                <a:gd name="T104" fmla="*/ 90 w 158"/>
                <a:gd name="T105" fmla="*/ 101 h 157"/>
                <a:gd name="T106" fmla="*/ 100 w 158"/>
                <a:gd name="T107" fmla="*/ 137 h 157"/>
                <a:gd name="T108" fmla="*/ 114 w 158"/>
                <a:gd name="T109" fmla="*/ 126 h 157"/>
                <a:gd name="T110" fmla="*/ 130 w 158"/>
                <a:gd name="T111" fmla="*/ 80 h 157"/>
                <a:gd name="T112" fmla="*/ 140 w 158"/>
                <a:gd name="T113" fmla="*/ 89 h 157"/>
                <a:gd name="T114" fmla="*/ 136 w 158"/>
                <a:gd name="T115" fmla="*/ 65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58" h="157">
                  <a:moveTo>
                    <a:pt x="155" y="81"/>
                  </a:moveTo>
                  <a:cubicBezTo>
                    <a:pt x="156" y="81"/>
                    <a:pt x="157" y="81"/>
                    <a:pt x="157" y="80"/>
                  </a:cubicBezTo>
                  <a:cubicBezTo>
                    <a:pt x="157" y="80"/>
                    <a:pt x="158" y="79"/>
                    <a:pt x="158" y="79"/>
                  </a:cubicBezTo>
                  <a:cubicBezTo>
                    <a:pt x="158" y="78"/>
                    <a:pt x="157" y="77"/>
                    <a:pt x="157" y="77"/>
                  </a:cubicBezTo>
                  <a:cubicBezTo>
                    <a:pt x="157" y="76"/>
                    <a:pt x="156" y="76"/>
                    <a:pt x="155" y="76"/>
                  </a:cubicBezTo>
                  <a:cubicBezTo>
                    <a:pt x="155" y="76"/>
                    <a:pt x="151" y="75"/>
                    <a:pt x="147" y="75"/>
                  </a:cubicBezTo>
                  <a:cubicBezTo>
                    <a:pt x="147" y="73"/>
                    <a:pt x="147" y="72"/>
                    <a:pt x="147" y="70"/>
                  </a:cubicBezTo>
                  <a:cubicBezTo>
                    <a:pt x="150" y="69"/>
                    <a:pt x="154" y="68"/>
                    <a:pt x="155" y="68"/>
                  </a:cubicBezTo>
                  <a:cubicBezTo>
                    <a:pt x="155" y="68"/>
                    <a:pt x="156" y="67"/>
                    <a:pt x="156" y="67"/>
                  </a:cubicBezTo>
                  <a:cubicBezTo>
                    <a:pt x="156" y="66"/>
                    <a:pt x="157" y="66"/>
                    <a:pt x="157" y="65"/>
                  </a:cubicBezTo>
                  <a:cubicBezTo>
                    <a:pt x="156" y="64"/>
                    <a:pt x="156" y="64"/>
                    <a:pt x="156" y="63"/>
                  </a:cubicBezTo>
                  <a:cubicBezTo>
                    <a:pt x="155" y="63"/>
                    <a:pt x="154" y="63"/>
                    <a:pt x="154" y="63"/>
                  </a:cubicBezTo>
                  <a:cubicBezTo>
                    <a:pt x="153" y="63"/>
                    <a:pt x="149" y="63"/>
                    <a:pt x="146" y="63"/>
                  </a:cubicBezTo>
                  <a:cubicBezTo>
                    <a:pt x="145" y="62"/>
                    <a:pt x="145" y="60"/>
                    <a:pt x="144" y="59"/>
                  </a:cubicBezTo>
                  <a:cubicBezTo>
                    <a:pt x="148" y="57"/>
                    <a:pt x="151" y="55"/>
                    <a:pt x="152" y="55"/>
                  </a:cubicBezTo>
                  <a:cubicBezTo>
                    <a:pt x="152" y="55"/>
                    <a:pt x="153" y="54"/>
                    <a:pt x="153" y="54"/>
                  </a:cubicBezTo>
                  <a:cubicBezTo>
                    <a:pt x="153" y="53"/>
                    <a:pt x="153" y="52"/>
                    <a:pt x="153" y="52"/>
                  </a:cubicBezTo>
                  <a:cubicBezTo>
                    <a:pt x="153" y="51"/>
                    <a:pt x="152" y="51"/>
                    <a:pt x="152" y="50"/>
                  </a:cubicBezTo>
                  <a:cubicBezTo>
                    <a:pt x="151" y="50"/>
                    <a:pt x="150" y="50"/>
                    <a:pt x="150" y="50"/>
                  </a:cubicBezTo>
                  <a:cubicBezTo>
                    <a:pt x="149" y="50"/>
                    <a:pt x="145" y="51"/>
                    <a:pt x="142" y="52"/>
                  </a:cubicBezTo>
                  <a:cubicBezTo>
                    <a:pt x="141" y="50"/>
                    <a:pt x="141" y="49"/>
                    <a:pt x="140" y="47"/>
                  </a:cubicBezTo>
                  <a:cubicBezTo>
                    <a:pt x="143" y="45"/>
                    <a:pt x="146" y="43"/>
                    <a:pt x="146" y="43"/>
                  </a:cubicBezTo>
                  <a:cubicBezTo>
                    <a:pt x="147" y="42"/>
                    <a:pt x="147" y="42"/>
                    <a:pt x="147" y="41"/>
                  </a:cubicBezTo>
                  <a:cubicBezTo>
                    <a:pt x="148" y="41"/>
                    <a:pt x="148" y="40"/>
                    <a:pt x="147" y="39"/>
                  </a:cubicBezTo>
                  <a:cubicBezTo>
                    <a:pt x="147" y="39"/>
                    <a:pt x="146" y="38"/>
                    <a:pt x="146" y="38"/>
                  </a:cubicBezTo>
                  <a:cubicBezTo>
                    <a:pt x="145" y="38"/>
                    <a:pt x="144" y="38"/>
                    <a:pt x="144" y="38"/>
                  </a:cubicBezTo>
                  <a:cubicBezTo>
                    <a:pt x="143" y="38"/>
                    <a:pt x="140" y="40"/>
                    <a:pt x="136" y="41"/>
                  </a:cubicBezTo>
                  <a:cubicBezTo>
                    <a:pt x="136" y="40"/>
                    <a:pt x="135" y="39"/>
                    <a:pt x="134" y="37"/>
                  </a:cubicBezTo>
                  <a:cubicBezTo>
                    <a:pt x="136" y="35"/>
                    <a:pt x="139" y="32"/>
                    <a:pt x="139" y="32"/>
                  </a:cubicBezTo>
                  <a:cubicBezTo>
                    <a:pt x="140" y="31"/>
                    <a:pt x="140" y="30"/>
                    <a:pt x="140" y="30"/>
                  </a:cubicBezTo>
                  <a:cubicBezTo>
                    <a:pt x="140" y="29"/>
                    <a:pt x="140" y="29"/>
                    <a:pt x="139" y="28"/>
                  </a:cubicBezTo>
                  <a:cubicBezTo>
                    <a:pt x="139" y="27"/>
                    <a:pt x="138" y="27"/>
                    <a:pt x="138" y="27"/>
                  </a:cubicBezTo>
                  <a:cubicBezTo>
                    <a:pt x="137" y="27"/>
                    <a:pt x="136" y="27"/>
                    <a:pt x="136" y="27"/>
                  </a:cubicBezTo>
                  <a:cubicBezTo>
                    <a:pt x="135" y="28"/>
                    <a:pt x="132" y="30"/>
                    <a:pt x="129" y="32"/>
                  </a:cubicBezTo>
                  <a:cubicBezTo>
                    <a:pt x="128" y="31"/>
                    <a:pt x="127" y="30"/>
                    <a:pt x="126" y="28"/>
                  </a:cubicBezTo>
                  <a:cubicBezTo>
                    <a:pt x="128" y="26"/>
                    <a:pt x="130" y="22"/>
                    <a:pt x="130" y="22"/>
                  </a:cubicBezTo>
                  <a:cubicBezTo>
                    <a:pt x="131" y="21"/>
                    <a:pt x="131" y="21"/>
                    <a:pt x="131" y="20"/>
                  </a:cubicBezTo>
                  <a:cubicBezTo>
                    <a:pt x="130" y="19"/>
                    <a:pt x="130" y="19"/>
                    <a:pt x="130" y="18"/>
                  </a:cubicBezTo>
                  <a:cubicBezTo>
                    <a:pt x="129" y="18"/>
                    <a:pt x="128" y="18"/>
                    <a:pt x="128" y="18"/>
                  </a:cubicBezTo>
                  <a:cubicBezTo>
                    <a:pt x="127" y="18"/>
                    <a:pt x="126" y="18"/>
                    <a:pt x="126" y="18"/>
                  </a:cubicBezTo>
                  <a:cubicBezTo>
                    <a:pt x="125" y="19"/>
                    <a:pt x="123" y="22"/>
                    <a:pt x="120" y="24"/>
                  </a:cubicBezTo>
                  <a:cubicBezTo>
                    <a:pt x="119" y="23"/>
                    <a:pt x="118" y="22"/>
                    <a:pt x="116" y="21"/>
                  </a:cubicBezTo>
                  <a:cubicBezTo>
                    <a:pt x="118" y="18"/>
                    <a:pt x="119" y="15"/>
                    <a:pt x="120" y="14"/>
                  </a:cubicBezTo>
                  <a:cubicBezTo>
                    <a:pt x="120" y="13"/>
                    <a:pt x="120" y="13"/>
                    <a:pt x="120" y="12"/>
                  </a:cubicBezTo>
                  <a:cubicBezTo>
                    <a:pt x="119" y="11"/>
                    <a:pt x="119" y="11"/>
                    <a:pt x="118" y="10"/>
                  </a:cubicBezTo>
                  <a:cubicBezTo>
                    <a:pt x="118" y="10"/>
                    <a:pt x="117" y="10"/>
                    <a:pt x="116" y="10"/>
                  </a:cubicBezTo>
                  <a:cubicBezTo>
                    <a:pt x="116" y="10"/>
                    <a:pt x="115" y="11"/>
                    <a:pt x="115" y="11"/>
                  </a:cubicBezTo>
                  <a:cubicBezTo>
                    <a:pt x="114" y="12"/>
                    <a:pt x="112" y="15"/>
                    <a:pt x="110" y="18"/>
                  </a:cubicBezTo>
                  <a:cubicBezTo>
                    <a:pt x="109" y="17"/>
                    <a:pt x="107" y="16"/>
                    <a:pt x="106" y="16"/>
                  </a:cubicBezTo>
                  <a:cubicBezTo>
                    <a:pt x="107" y="12"/>
                    <a:pt x="108" y="9"/>
                    <a:pt x="108" y="8"/>
                  </a:cubicBezTo>
                  <a:cubicBezTo>
                    <a:pt x="108" y="7"/>
                    <a:pt x="108" y="6"/>
                    <a:pt x="107" y="6"/>
                  </a:cubicBezTo>
                  <a:cubicBezTo>
                    <a:pt x="107" y="5"/>
                    <a:pt x="107" y="5"/>
                    <a:pt x="106" y="5"/>
                  </a:cubicBezTo>
                  <a:cubicBezTo>
                    <a:pt x="105" y="4"/>
                    <a:pt x="105" y="4"/>
                    <a:pt x="104" y="5"/>
                  </a:cubicBezTo>
                  <a:cubicBezTo>
                    <a:pt x="103" y="5"/>
                    <a:pt x="103" y="5"/>
                    <a:pt x="103" y="6"/>
                  </a:cubicBezTo>
                  <a:cubicBezTo>
                    <a:pt x="102" y="7"/>
                    <a:pt x="101" y="10"/>
                    <a:pt x="99" y="13"/>
                  </a:cubicBezTo>
                  <a:cubicBezTo>
                    <a:pt x="98" y="13"/>
                    <a:pt x="96" y="12"/>
                    <a:pt x="94" y="12"/>
                  </a:cubicBezTo>
                  <a:cubicBezTo>
                    <a:pt x="95" y="8"/>
                    <a:pt x="95" y="5"/>
                    <a:pt x="95" y="4"/>
                  </a:cubicBezTo>
                  <a:cubicBezTo>
                    <a:pt x="95" y="3"/>
                    <a:pt x="95" y="3"/>
                    <a:pt x="94" y="2"/>
                  </a:cubicBezTo>
                  <a:cubicBezTo>
                    <a:pt x="94" y="2"/>
                    <a:pt x="93" y="1"/>
                    <a:pt x="93" y="1"/>
                  </a:cubicBezTo>
                  <a:cubicBezTo>
                    <a:pt x="92" y="1"/>
                    <a:pt x="91" y="1"/>
                    <a:pt x="91" y="1"/>
                  </a:cubicBezTo>
                  <a:cubicBezTo>
                    <a:pt x="90" y="2"/>
                    <a:pt x="90" y="2"/>
                    <a:pt x="90" y="3"/>
                  </a:cubicBezTo>
                  <a:cubicBezTo>
                    <a:pt x="89" y="4"/>
                    <a:pt x="88" y="7"/>
                    <a:pt x="87" y="11"/>
                  </a:cubicBezTo>
                  <a:cubicBezTo>
                    <a:pt x="86" y="10"/>
                    <a:pt x="84" y="10"/>
                    <a:pt x="83" y="10"/>
                  </a:cubicBezTo>
                  <a:cubicBezTo>
                    <a:pt x="82" y="7"/>
                    <a:pt x="82" y="3"/>
                    <a:pt x="82" y="2"/>
                  </a:cubicBezTo>
                  <a:cubicBezTo>
                    <a:pt x="82" y="2"/>
                    <a:pt x="81" y="1"/>
                    <a:pt x="81" y="1"/>
                  </a:cubicBezTo>
                  <a:cubicBezTo>
                    <a:pt x="80" y="0"/>
                    <a:pt x="80" y="0"/>
                    <a:pt x="79" y="0"/>
                  </a:cubicBezTo>
                  <a:cubicBezTo>
                    <a:pt x="78" y="0"/>
                    <a:pt x="78" y="0"/>
                    <a:pt x="77" y="1"/>
                  </a:cubicBezTo>
                  <a:cubicBezTo>
                    <a:pt x="77" y="1"/>
                    <a:pt x="76" y="2"/>
                    <a:pt x="76" y="2"/>
                  </a:cubicBezTo>
                  <a:cubicBezTo>
                    <a:pt x="76" y="3"/>
                    <a:pt x="76" y="7"/>
                    <a:pt x="76" y="10"/>
                  </a:cubicBezTo>
                  <a:cubicBezTo>
                    <a:pt x="74" y="10"/>
                    <a:pt x="72" y="10"/>
                    <a:pt x="71" y="11"/>
                  </a:cubicBezTo>
                  <a:cubicBezTo>
                    <a:pt x="70" y="7"/>
                    <a:pt x="69" y="4"/>
                    <a:pt x="68" y="3"/>
                  </a:cubicBezTo>
                  <a:cubicBezTo>
                    <a:pt x="68" y="2"/>
                    <a:pt x="68" y="2"/>
                    <a:pt x="67" y="1"/>
                  </a:cubicBezTo>
                  <a:cubicBezTo>
                    <a:pt x="67" y="1"/>
                    <a:pt x="66" y="1"/>
                    <a:pt x="65" y="1"/>
                  </a:cubicBezTo>
                  <a:cubicBezTo>
                    <a:pt x="65" y="1"/>
                    <a:pt x="64" y="2"/>
                    <a:pt x="64" y="2"/>
                  </a:cubicBezTo>
                  <a:cubicBezTo>
                    <a:pt x="63" y="3"/>
                    <a:pt x="63" y="3"/>
                    <a:pt x="63" y="4"/>
                  </a:cubicBezTo>
                  <a:cubicBezTo>
                    <a:pt x="63" y="5"/>
                    <a:pt x="64" y="8"/>
                    <a:pt x="64" y="12"/>
                  </a:cubicBezTo>
                  <a:cubicBezTo>
                    <a:pt x="62" y="12"/>
                    <a:pt x="61" y="13"/>
                    <a:pt x="59" y="13"/>
                  </a:cubicBezTo>
                  <a:cubicBezTo>
                    <a:pt x="57" y="10"/>
                    <a:pt x="56" y="7"/>
                    <a:pt x="56" y="6"/>
                  </a:cubicBezTo>
                  <a:cubicBezTo>
                    <a:pt x="55" y="5"/>
                    <a:pt x="55" y="5"/>
                    <a:pt x="54" y="5"/>
                  </a:cubicBezTo>
                  <a:cubicBezTo>
                    <a:pt x="53" y="4"/>
                    <a:pt x="53" y="4"/>
                    <a:pt x="52" y="5"/>
                  </a:cubicBezTo>
                  <a:cubicBezTo>
                    <a:pt x="52" y="5"/>
                    <a:pt x="51" y="5"/>
                    <a:pt x="51" y="6"/>
                  </a:cubicBezTo>
                  <a:cubicBezTo>
                    <a:pt x="50" y="6"/>
                    <a:pt x="50" y="7"/>
                    <a:pt x="50" y="8"/>
                  </a:cubicBezTo>
                  <a:cubicBezTo>
                    <a:pt x="51" y="9"/>
                    <a:pt x="52" y="12"/>
                    <a:pt x="52" y="16"/>
                  </a:cubicBezTo>
                  <a:cubicBezTo>
                    <a:pt x="51" y="16"/>
                    <a:pt x="49" y="17"/>
                    <a:pt x="48" y="18"/>
                  </a:cubicBezTo>
                  <a:cubicBezTo>
                    <a:pt x="46" y="15"/>
                    <a:pt x="44" y="12"/>
                    <a:pt x="43" y="11"/>
                  </a:cubicBezTo>
                  <a:cubicBezTo>
                    <a:pt x="43" y="11"/>
                    <a:pt x="42" y="10"/>
                    <a:pt x="42" y="10"/>
                  </a:cubicBezTo>
                  <a:cubicBezTo>
                    <a:pt x="41" y="10"/>
                    <a:pt x="40" y="10"/>
                    <a:pt x="40" y="10"/>
                  </a:cubicBezTo>
                  <a:cubicBezTo>
                    <a:pt x="39" y="11"/>
                    <a:pt x="39" y="11"/>
                    <a:pt x="39" y="12"/>
                  </a:cubicBezTo>
                  <a:cubicBezTo>
                    <a:pt x="38" y="13"/>
                    <a:pt x="38" y="13"/>
                    <a:pt x="39" y="14"/>
                  </a:cubicBezTo>
                  <a:cubicBezTo>
                    <a:pt x="39" y="15"/>
                    <a:pt x="40" y="18"/>
                    <a:pt x="42" y="21"/>
                  </a:cubicBezTo>
                  <a:cubicBezTo>
                    <a:pt x="41" y="22"/>
                    <a:pt x="39" y="23"/>
                    <a:pt x="38" y="24"/>
                  </a:cubicBezTo>
                  <a:cubicBezTo>
                    <a:pt x="35" y="22"/>
                    <a:pt x="33" y="19"/>
                    <a:pt x="32" y="18"/>
                  </a:cubicBezTo>
                  <a:cubicBezTo>
                    <a:pt x="32" y="18"/>
                    <a:pt x="31" y="18"/>
                    <a:pt x="30" y="18"/>
                  </a:cubicBezTo>
                  <a:cubicBezTo>
                    <a:pt x="30" y="18"/>
                    <a:pt x="29" y="18"/>
                    <a:pt x="29" y="18"/>
                  </a:cubicBezTo>
                  <a:cubicBezTo>
                    <a:pt x="28" y="19"/>
                    <a:pt x="28" y="19"/>
                    <a:pt x="28" y="20"/>
                  </a:cubicBezTo>
                  <a:cubicBezTo>
                    <a:pt x="27" y="21"/>
                    <a:pt x="28" y="21"/>
                    <a:pt x="28" y="22"/>
                  </a:cubicBezTo>
                  <a:cubicBezTo>
                    <a:pt x="28" y="22"/>
                    <a:pt x="31" y="26"/>
                    <a:pt x="33" y="28"/>
                  </a:cubicBezTo>
                  <a:cubicBezTo>
                    <a:pt x="31" y="30"/>
                    <a:pt x="30" y="31"/>
                    <a:pt x="29" y="32"/>
                  </a:cubicBezTo>
                  <a:cubicBezTo>
                    <a:pt x="26" y="30"/>
                    <a:pt x="23" y="28"/>
                    <a:pt x="22" y="27"/>
                  </a:cubicBezTo>
                  <a:cubicBezTo>
                    <a:pt x="22" y="27"/>
                    <a:pt x="21" y="27"/>
                    <a:pt x="20" y="27"/>
                  </a:cubicBezTo>
                  <a:cubicBezTo>
                    <a:pt x="20" y="27"/>
                    <a:pt x="19" y="27"/>
                    <a:pt x="19" y="28"/>
                  </a:cubicBezTo>
                  <a:cubicBezTo>
                    <a:pt x="18" y="29"/>
                    <a:pt x="18" y="29"/>
                    <a:pt x="18" y="30"/>
                  </a:cubicBezTo>
                  <a:cubicBezTo>
                    <a:pt x="18" y="30"/>
                    <a:pt x="18" y="31"/>
                    <a:pt x="19" y="32"/>
                  </a:cubicBezTo>
                  <a:cubicBezTo>
                    <a:pt x="19" y="32"/>
                    <a:pt x="22" y="35"/>
                    <a:pt x="25" y="37"/>
                  </a:cubicBezTo>
                  <a:cubicBezTo>
                    <a:pt x="24" y="39"/>
                    <a:pt x="23" y="40"/>
                    <a:pt x="22" y="41"/>
                  </a:cubicBezTo>
                  <a:cubicBezTo>
                    <a:pt x="19" y="40"/>
                    <a:pt x="15" y="38"/>
                    <a:pt x="14" y="38"/>
                  </a:cubicBezTo>
                  <a:cubicBezTo>
                    <a:pt x="14" y="38"/>
                    <a:pt x="13" y="38"/>
                    <a:pt x="12" y="38"/>
                  </a:cubicBezTo>
                  <a:cubicBezTo>
                    <a:pt x="12" y="38"/>
                    <a:pt x="11" y="39"/>
                    <a:pt x="11" y="39"/>
                  </a:cubicBezTo>
                  <a:cubicBezTo>
                    <a:pt x="11" y="40"/>
                    <a:pt x="11" y="41"/>
                    <a:pt x="11" y="41"/>
                  </a:cubicBezTo>
                  <a:cubicBezTo>
                    <a:pt x="11" y="42"/>
                    <a:pt x="11" y="42"/>
                    <a:pt x="12" y="43"/>
                  </a:cubicBezTo>
                  <a:cubicBezTo>
                    <a:pt x="12" y="43"/>
                    <a:pt x="15" y="45"/>
                    <a:pt x="18" y="47"/>
                  </a:cubicBezTo>
                  <a:cubicBezTo>
                    <a:pt x="17" y="49"/>
                    <a:pt x="17" y="50"/>
                    <a:pt x="16" y="52"/>
                  </a:cubicBezTo>
                  <a:cubicBezTo>
                    <a:pt x="13" y="51"/>
                    <a:pt x="9" y="50"/>
                    <a:pt x="8" y="50"/>
                  </a:cubicBezTo>
                  <a:cubicBezTo>
                    <a:pt x="8" y="50"/>
                    <a:pt x="7" y="50"/>
                    <a:pt x="6" y="50"/>
                  </a:cubicBezTo>
                  <a:cubicBezTo>
                    <a:pt x="6" y="51"/>
                    <a:pt x="5" y="51"/>
                    <a:pt x="5" y="52"/>
                  </a:cubicBezTo>
                  <a:cubicBezTo>
                    <a:pt x="5" y="52"/>
                    <a:pt x="5" y="53"/>
                    <a:pt x="5" y="54"/>
                  </a:cubicBezTo>
                  <a:cubicBezTo>
                    <a:pt x="5" y="54"/>
                    <a:pt x="6" y="55"/>
                    <a:pt x="6" y="55"/>
                  </a:cubicBezTo>
                  <a:cubicBezTo>
                    <a:pt x="7" y="55"/>
                    <a:pt x="11" y="57"/>
                    <a:pt x="14" y="59"/>
                  </a:cubicBezTo>
                  <a:cubicBezTo>
                    <a:pt x="13" y="60"/>
                    <a:pt x="13" y="62"/>
                    <a:pt x="12" y="63"/>
                  </a:cubicBezTo>
                  <a:cubicBezTo>
                    <a:pt x="9" y="63"/>
                    <a:pt x="5" y="63"/>
                    <a:pt x="4" y="63"/>
                  </a:cubicBezTo>
                  <a:cubicBezTo>
                    <a:pt x="4" y="63"/>
                    <a:pt x="3" y="63"/>
                    <a:pt x="3" y="63"/>
                  </a:cubicBezTo>
                  <a:cubicBezTo>
                    <a:pt x="2" y="64"/>
                    <a:pt x="2" y="64"/>
                    <a:pt x="2" y="65"/>
                  </a:cubicBezTo>
                  <a:cubicBezTo>
                    <a:pt x="1" y="66"/>
                    <a:pt x="2" y="66"/>
                    <a:pt x="2" y="67"/>
                  </a:cubicBezTo>
                  <a:cubicBezTo>
                    <a:pt x="2" y="67"/>
                    <a:pt x="3" y="68"/>
                    <a:pt x="3" y="68"/>
                  </a:cubicBezTo>
                  <a:cubicBezTo>
                    <a:pt x="4" y="68"/>
                    <a:pt x="8" y="69"/>
                    <a:pt x="11" y="70"/>
                  </a:cubicBezTo>
                  <a:cubicBezTo>
                    <a:pt x="11" y="72"/>
                    <a:pt x="11" y="73"/>
                    <a:pt x="11" y="75"/>
                  </a:cubicBezTo>
                  <a:cubicBezTo>
                    <a:pt x="7" y="75"/>
                    <a:pt x="4" y="76"/>
                    <a:pt x="3" y="76"/>
                  </a:cubicBezTo>
                  <a:cubicBezTo>
                    <a:pt x="2" y="76"/>
                    <a:pt x="2" y="76"/>
                    <a:pt x="1" y="77"/>
                  </a:cubicBezTo>
                  <a:cubicBezTo>
                    <a:pt x="1" y="77"/>
                    <a:pt x="0" y="78"/>
                    <a:pt x="0" y="79"/>
                  </a:cubicBezTo>
                  <a:cubicBezTo>
                    <a:pt x="0" y="79"/>
                    <a:pt x="1" y="80"/>
                    <a:pt x="1" y="80"/>
                  </a:cubicBezTo>
                  <a:cubicBezTo>
                    <a:pt x="2" y="81"/>
                    <a:pt x="2" y="81"/>
                    <a:pt x="3" y="81"/>
                  </a:cubicBezTo>
                  <a:cubicBezTo>
                    <a:pt x="4" y="81"/>
                    <a:pt x="7" y="82"/>
                    <a:pt x="11" y="82"/>
                  </a:cubicBezTo>
                  <a:cubicBezTo>
                    <a:pt x="11" y="84"/>
                    <a:pt x="11" y="85"/>
                    <a:pt x="11" y="87"/>
                  </a:cubicBezTo>
                  <a:cubicBezTo>
                    <a:pt x="8" y="88"/>
                    <a:pt x="4" y="89"/>
                    <a:pt x="3" y="89"/>
                  </a:cubicBezTo>
                  <a:cubicBezTo>
                    <a:pt x="3" y="89"/>
                    <a:pt x="2" y="90"/>
                    <a:pt x="2" y="90"/>
                  </a:cubicBezTo>
                  <a:cubicBezTo>
                    <a:pt x="2" y="91"/>
                    <a:pt x="1" y="92"/>
                    <a:pt x="2" y="92"/>
                  </a:cubicBezTo>
                  <a:cubicBezTo>
                    <a:pt x="2" y="93"/>
                    <a:pt x="2" y="94"/>
                    <a:pt x="3" y="94"/>
                  </a:cubicBezTo>
                  <a:cubicBezTo>
                    <a:pt x="3" y="94"/>
                    <a:pt x="4" y="95"/>
                    <a:pt x="4" y="95"/>
                  </a:cubicBezTo>
                  <a:cubicBezTo>
                    <a:pt x="5" y="95"/>
                    <a:pt x="9" y="94"/>
                    <a:pt x="12" y="94"/>
                  </a:cubicBezTo>
                  <a:cubicBezTo>
                    <a:pt x="13" y="96"/>
                    <a:pt x="13" y="97"/>
                    <a:pt x="14" y="99"/>
                  </a:cubicBezTo>
                  <a:cubicBezTo>
                    <a:pt x="11" y="100"/>
                    <a:pt x="7" y="102"/>
                    <a:pt x="6" y="102"/>
                  </a:cubicBezTo>
                  <a:cubicBezTo>
                    <a:pt x="6" y="103"/>
                    <a:pt x="5" y="103"/>
                    <a:pt x="5" y="104"/>
                  </a:cubicBezTo>
                  <a:cubicBezTo>
                    <a:pt x="5" y="104"/>
                    <a:pt x="5" y="105"/>
                    <a:pt x="5" y="106"/>
                  </a:cubicBezTo>
                  <a:cubicBezTo>
                    <a:pt x="5" y="106"/>
                    <a:pt x="6" y="107"/>
                    <a:pt x="6" y="107"/>
                  </a:cubicBezTo>
                  <a:cubicBezTo>
                    <a:pt x="7" y="107"/>
                    <a:pt x="8" y="108"/>
                    <a:pt x="8" y="107"/>
                  </a:cubicBezTo>
                  <a:cubicBezTo>
                    <a:pt x="9" y="107"/>
                    <a:pt x="13" y="106"/>
                    <a:pt x="16" y="105"/>
                  </a:cubicBezTo>
                  <a:cubicBezTo>
                    <a:pt x="17" y="107"/>
                    <a:pt x="17" y="108"/>
                    <a:pt x="18" y="110"/>
                  </a:cubicBezTo>
                  <a:cubicBezTo>
                    <a:pt x="15" y="112"/>
                    <a:pt x="12" y="114"/>
                    <a:pt x="12" y="114"/>
                  </a:cubicBezTo>
                  <a:cubicBezTo>
                    <a:pt x="11" y="115"/>
                    <a:pt x="11" y="115"/>
                    <a:pt x="11" y="116"/>
                  </a:cubicBezTo>
                  <a:cubicBezTo>
                    <a:pt x="11" y="117"/>
                    <a:pt x="11" y="117"/>
                    <a:pt x="11" y="118"/>
                  </a:cubicBezTo>
                  <a:cubicBezTo>
                    <a:pt x="11" y="119"/>
                    <a:pt x="12" y="119"/>
                    <a:pt x="12" y="119"/>
                  </a:cubicBezTo>
                  <a:cubicBezTo>
                    <a:pt x="13" y="119"/>
                    <a:pt x="14" y="119"/>
                    <a:pt x="14" y="119"/>
                  </a:cubicBezTo>
                  <a:cubicBezTo>
                    <a:pt x="15" y="119"/>
                    <a:pt x="19" y="117"/>
                    <a:pt x="22" y="116"/>
                  </a:cubicBezTo>
                  <a:cubicBezTo>
                    <a:pt x="23" y="117"/>
                    <a:pt x="24" y="119"/>
                    <a:pt x="25" y="120"/>
                  </a:cubicBezTo>
                  <a:cubicBezTo>
                    <a:pt x="22" y="122"/>
                    <a:pt x="19" y="125"/>
                    <a:pt x="19" y="126"/>
                  </a:cubicBezTo>
                  <a:cubicBezTo>
                    <a:pt x="18" y="126"/>
                    <a:pt x="18" y="127"/>
                    <a:pt x="18" y="127"/>
                  </a:cubicBezTo>
                  <a:cubicBezTo>
                    <a:pt x="18" y="128"/>
                    <a:pt x="18" y="129"/>
                    <a:pt x="19" y="129"/>
                  </a:cubicBezTo>
                  <a:cubicBezTo>
                    <a:pt x="19" y="130"/>
                    <a:pt x="20" y="130"/>
                    <a:pt x="20" y="130"/>
                  </a:cubicBezTo>
                  <a:cubicBezTo>
                    <a:pt x="21" y="130"/>
                    <a:pt x="22" y="130"/>
                    <a:pt x="22" y="130"/>
                  </a:cubicBezTo>
                  <a:cubicBezTo>
                    <a:pt x="23" y="129"/>
                    <a:pt x="26" y="127"/>
                    <a:pt x="29" y="125"/>
                  </a:cubicBezTo>
                  <a:cubicBezTo>
                    <a:pt x="30" y="127"/>
                    <a:pt x="31" y="128"/>
                    <a:pt x="33" y="129"/>
                  </a:cubicBezTo>
                  <a:cubicBezTo>
                    <a:pt x="31" y="132"/>
                    <a:pt x="28" y="135"/>
                    <a:pt x="28" y="135"/>
                  </a:cubicBezTo>
                  <a:cubicBezTo>
                    <a:pt x="28" y="136"/>
                    <a:pt x="27" y="137"/>
                    <a:pt x="28" y="137"/>
                  </a:cubicBezTo>
                  <a:cubicBezTo>
                    <a:pt x="28" y="138"/>
                    <a:pt x="28" y="139"/>
                    <a:pt x="29" y="139"/>
                  </a:cubicBezTo>
                  <a:cubicBezTo>
                    <a:pt x="29" y="139"/>
                    <a:pt x="30" y="140"/>
                    <a:pt x="30" y="140"/>
                  </a:cubicBezTo>
                  <a:cubicBezTo>
                    <a:pt x="31" y="140"/>
                    <a:pt x="32" y="139"/>
                    <a:pt x="32" y="139"/>
                  </a:cubicBezTo>
                  <a:cubicBezTo>
                    <a:pt x="33" y="138"/>
                    <a:pt x="35" y="136"/>
                    <a:pt x="38" y="133"/>
                  </a:cubicBezTo>
                  <a:cubicBezTo>
                    <a:pt x="39" y="134"/>
                    <a:pt x="41" y="135"/>
                    <a:pt x="42" y="136"/>
                  </a:cubicBezTo>
                  <a:cubicBezTo>
                    <a:pt x="40" y="139"/>
                    <a:pt x="39" y="143"/>
                    <a:pt x="39" y="143"/>
                  </a:cubicBezTo>
                  <a:cubicBezTo>
                    <a:pt x="38" y="144"/>
                    <a:pt x="38" y="145"/>
                    <a:pt x="39" y="145"/>
                  </a:cubicBezTo>
                  <a:cubicBezTo>
                    <a:pt x="39" y="146"/>
                    <a:pt x="39" y="147"/>
                    <a:pt x="40" y="147"/>
                  </a:cubicBezTo>
                  <a:cubicBezTo>
                    <a:pt x="40" y="147"/>
                    <a:pt x="41" y="147"/>
                    <a:pt x="42" y="147"/>
                  </a:cubicBezTo>
                  <a:cubicBezTo>
                    <a:pt x="42" y="147"/>
                    <a:pt x="43" y="147"/>
                    <a:pt x="43" y="146"/>
                  </a:cubicBezTo>
                  <a:cubicBezTo>
                    <a:pt x="44" y="146"/>
                    <a:pt x="46" y="142"/>
                    <a:pt x="48" y="140"/>
                  </a:cubicBezTo>
                  <a:cubicBezTo>
                    <a:pt x="49" y="140"/>
                    <a:pt x="51" y="141"/>
                    <a:pt x="52" y="142"/>
                  </a:cubicBezTo>
                  <a:cubicBezTo>
                    <a:pt x="52" y="145"/>
                    <a:pt x="51" y="149"/>
                    <a:pt x="50" y="150"/>
                  </a:cubicBezTo>
                  <a:cubicBezTo>
                    <a:pt x="50" y="150"/>
                    <a:pt x="50" y="151"/>
                    <a:pt x="51" y="151"/>
                  </a:cubicBezTo>
                  <a:cubicBezTo>
                    <a:pt x="51" y="152"/>
                    <a:pt x="52" y="152"/>
                    <a:pt x="52" y="153"/>
                  </a:cubicBezTo>
                  <a:cubicBezTo>
                    <a:pt x="53" y="153"/>
                    <a:pt x="53" y="153"/>
                    <a:pt x="54" y="153"/>
                  </a:cubicBezTo>
                  <a:cubicBezTo>
                    <a:pt x="55" y="152"/>
                    <a:pt x="55" y="152"/>
                    <a:pt x="56" y="151"/>
                  </a:cubicBezTo>
                  <a:cubicBezTo>
                    <a:pt x="56" y="151"/>
                    <a:pt x="57" y="147"/>
                    <a:pt x="59" y="144"/>
                  </a:cubicBezTo>
                  <a:cubicBezTo>
                    <a:pt x="61" y="145"/>
                    <a:pt x="62" y="145"/>
                    <a:pt x="64" y="145"/>
                  </a:cubicBezTo>
                  <a:cubicBezTo>
                    <a:pt x="64" y="149"/>
                    <a:pt x="63" y="153"/>
                    <a:pt x="63" y="153"/>
                  </a:cubicBezTo>
                  <a:cubicBezTo>
                    <a:pt x="63" y="154"/>
                    <a:pt x="63" y="155"/>
                    <a:pt x="64" y="155"/>
                  </a:cubicBezTo>
                  <a:cubicBezTo>
                    <a:pt x="64" y="156"/>
                    <a:pt x="65" y="156"/>
                    <a:pt x="65" y="156"/>
                  </a:cubicBezTo>
                  <a:cubicBezTo>
                    <a:pt x="66" y="156"/>
                    <a:pt x="67" y="156"/>
                    <a:pt x="67" y="156"/>
                  </a:cubicBezTo>
                  <a:cubicBezTo>
                    <a:pt x="68" y="156"/>
                    <a:pt x="68" y="155"/>
                    <a:pt x="68" y="154"/>
                  </a:cubicBezTo>
                  <a:cubicBezTo>
                    <a:pt x="69" y="154"/>
                    <a:pt x="70" y="150"/>
                    <a:pt x="71" y="147"/>
                  </a:cubicBezTo>
                  <a:cubicBezTo>
                    <a:pt x="72" y="147"/>
                    <a:pt x="74" y="147"/>
                    <a:pt x="76" y="147"/>
                  </a:cubicBezTo>
                  <a:cubicBezTo>
                    <a:pt x="76" y="150"/>
                    <a:pt x="76" y="154"/>
                    <a:pt x="76" y="155"/>
                  </a:cubicBezTo>
                  <a:cubicBezTo>
                    <a:pt x="76" y="156"/>
                    <a:pt x="77" y="156"/>
                    <a:pt x="77" y="157"/>
                  </a:cubicBezTo>
                  <a:cubicBezTo>
                    <a:pt x="78" y="157"/>
                    <a:pt x="78" y="157"/>
                    <a:pt x="79" y="157"/>
                  </a:cubicBezTo>
                  <a:cubicBezTo>
                    <a:pt x="80" y="157"/>
                    <a:pt x="80" y="157"/>
                    <a:pt x="81" y="157"/>
                  </a:cubicBezTo>
                  <a:cubicBezTo>
                    <a:pt x="81" y="156"/>
                    <a:pt x="82" y="156"/>
                    <a:pt x="82" y="155"/>
                  </a:cubicBezTo>
                  <a:cubicBezTo>
                    <a:pt x="82" y="154"/>
                    <a:pt x="82" y="150"/>
                    <a:pt x="83" y="147"/>
                  </a:cubicBezTo>
                  <a:cubicBezTo>
                    <a:pt x="84" y="147"/>
                    <a:pt x="86" y="147"/>
                    <a:pt x="87" y="147"/>
                  </a:cubicBezTo>
                  <a:cubicBezTo>
                    <a:pt x="88" y="150"/>
                    <a:pt x="89" y="154"/>
                    <a:pt x="90" y="154"/>
                  </a:cubicBezTo>
                  <a:cubicBezTo>
                    <a:pt x="90" y="155"/>
                    <a:pt x="90" y="156"/>
                    <a:pt x="91" y="156"/>
                  </a:cubicBezTo>
                  <a:cubicBezTo>
                    <a:pt x="91" y="156"/>
                    <a:pt x="92" y="156"/>
                    <a:pt x="93" y="156"/>
                  </a:cubicBezTo>
                  <a:cubicBezTo>
                    <a:pt x="93" y="156"/>
                    <a:pt x="94" y="156"/>
                    <a:pt x="94" y="155"/>
                  </a:cubicBezTo>
                  <a:cubicBezTo>
                    <a:pt x="95" y="155"/>
                    <a:pt x="95" y="154"/>
                    <a:pt x="95" y="153"/>
                  </a:cubicBezTo>
                  <a:cubicBezTo>
                    <a:pt x="95" y="153"/>
                    <a:pt x="95" y="149"/>
                    <a:pt x="94" y="145"/>
                  </a:cubicBezTo>
                  <a:cubicBezTo>
                    <a:pt x="96" y="145"/>
                    <a:pt x="98" y="145"/>
                    <a:pt x="99" y="144"/>
                  </a:cubicBezTo>
                  <a:cubicBezTo>
                    <a:pt x="101" y="147"/>
                    <a:pt x="102" y="151"/>
                    <a:pt x="103" y="151"/>
                  </a:cubicBezTo>
                  <a:cubicBezTo>
                    <a:pt x="103" y="152"/>
                    <a:pt x="103" y="152"/>
                    <a:pt x="104" y="153"/>
                  </a:cubicBezTo>
                  <a:cubicBezTo>
                    <a:pt x="105" y="153"/>
                    <a:pt x="105" y="153"/>
                    <a:pt x="106" y="153"/>
                  </a:cubicBezTo>
                  <a:cubicBezTo>
                    <a:pt x="107" y="152"/>
                    <a:pt x="107" y="152"/>
                    <a:pt x="107" y="151"/>
                  </a:cubicBezTo>
                  <a:cubicBezTo>
                    <a:pt x="108" y="151"/>
                    <a:pt x="108" y="150"/>
                    <a:pt x="108" y="150"/>
                  </a:cubicBezTo>
                  <a:cubicBezTo>
                    <a:pt x="108" y="149"/>
                    <a:pt x="107" y="145"/>
                    <a:pt x="106" y="142"/>
                  </a:cubicBezTo>
                  <a:cubicBezTo>
                    <a:pt x="107" y="141"/>
                    <a:pt x="109" y="140"/>
                    <a:pt x="110" y="140"/>
                  </a:cubicBezTo>
                  <a:cubicBezTo>
                    <a:pt x="112" y="142"/>
                    <a:pt x="114" y="146"/>
                    <a:pt x="115" y="146"/>
                  </a:cubicBezTo>
                  <a:cubicBezTo>
                    <a:pt x="115" y="147"/>
                    <a:pt x="116" y="147"/>
                    <a:pt x="116" y="147"/>
                  </a:cubicBezTo>
                  <a:cubicBezTo>
                    <a:pt x="117" y="147"/>
                    <a:pt x="118" y="147"/>
                    <a:pt x="118" y="147"/>
                  </a:cubicBezTo>
                  <a:cubicBezTo>
                    <a:pt x="119" y="147"/>
                    <a:pt x="119" y="146"/>
                    <a:pt x="120" y="145"/>
                  </a:cubicBezTo>
                  <a:cubicBezTo>
                    <a:pt x="120" y="145"/>
                    <a:pt x="120" y="144"/>
                    <a:pt x="120" y="143"/>
                  </a:cubicBezTo>
                  <a:cubicBezTo>
                    <a:pt x="119" y="143"/>
                    <a:pt x="118" y="139"/>
                    <a:pt x="116" y="136"/>
                  </a:cubicBezTo>
                  <a:cubicBezTo>
                    <a:pt x="118" y="135"/>
                    <a:pt x="119" y="134"/>
                    <a:pt x="120" y="133"/>
                  </a:cubicBezTo>
                  <a:cubicBezTo>
                    <a:pt x="123" y="136"/>
                    <a:pt x="125" y="138"/>
                    <a:pt x="126" y="139"/>
                  </a:cubicBezTo>
                  <a:cubicBezTo>
                    <a:pt x="126" y="139"/>
                    <a:pt x="127" y="140"/>
                    <a:pt x="128" y="140"/>
                  </a:cubicBezTo>
                  <a:cubicBezTo>
                    <a:pt x="128" y="140"/>
                    <a:pt x="129" y="139"/>
                    <a:pt x="130" y="139"/>
                  </a:cubicBezTo>
                  <a:cubicBezTo>
                    <a:pt x="130" y="139"/>
                    <a:pt x="130" y="138"/>
                    <a:pt x="131" y="137"/>
                  </a:cubicBezTo>
                  <a:cubicBezTo>
                    <a:pt x="131" y="137"/>
                    <a:pt x="131" y="136"/>
                    <a:pt x="130" y="135"/>
                  </a:cubicBezTo>
                  <a:cubicBezTo>
                    <a:pt x="130" y="135"/>
                    <a:pt x="128" y="132"/>
                    <a:pt x="126" y="129"/>
                  </a:cubicBezTo>
                  <a:cubicBezTo>
                    <a:pt x="127" y="128"/>
                    <a:pt x="128" y="127"/>
                    <a:pt x="129" y="125"/>
                  </a:cubicBezTo>
                  <a:cubicBezTo>
                    <a:pt x="132" y="127"/>
                    <a:pt x="135" y="129"/>
                    <a:pt x="136" y="130"/>
                  </a:cubicBezTo>
                  <a:cubicBezTo>
                    <a:pt x="136" y="130"/>
                    <a:pt x="137" y="130"/>
                    <a:pt x="138" y="130"/>
                  </a:cubicBezTo>
                  <a:cubicBezTo>
                    <a:pt x="138" y="130"/>
                    <a:pt x="139" y="130"/>
                    <a:pt x="139" y="129"/>
                  </a:cubicBezTo>
                  <a:cubicBezTo>
                    <a:pt x="140" y="129"/>
                    <a:pt x="140" y="128"/>
                    <a:pt x="140" y="127"/>
                  </a:cubicBezTo>
                  <a:cubicBezTo>
                    <a:pt x="140" y="127"/>
                    <a:pt x="140" y="126"/>
                    <a:pt x="139" y="126"/>
                  </a:cubicBezTo>
                  <a:cubicBezTo>
                    <a:pt x="139" y="125"/>
                    <a:pt x="136" y="122"/>
                    <a:pt x="134" y="120"/>
                  </a:cubicBezTo>
                  <a:cubicBezTo>
                    <a:pt x="135" y="119"/>
                    <a:pt x="136" y="117"/>
                    <a:pt x="136" y="116"/>
                  </a:cubicBezTo>
                  <a:cubicBezTo>
                    <a:pt x="140" y="117"/>
                    <a:pt x="143" y="119"/>
                    <a:pt x="144" y="119"/>
                  </a:cubicBezTo>
                  <a:cubicBezTo>
                    <a:pt x="144" y="119"/>
                    <a:pt x="145" y="119"/>
                    <a:pt x="146" y="119"/>
                  </a:cubicBezTo>
                  <a:cubicBezTo>
                    <a:pt x="146" y="119"/>
                    <a:pt x="147" y="119"/>
                    <a:pt x="147" y="118"/>
                  </a:cubicBezTo>
                  <a:cubicBezTo>
                    <a:pt x="148" y="117"/>
                    <a:pt x="148" y="117"/>
                    <a:pt x="147" y="116"/>
                  </a:cubicBezTo>
                  <a:cubicBezTo>
                    <a:pt x="147" y="115"/>
                    <a:pt x="147" y="115"/>
                    <a:pt x="146" y="114"/>
                  </a:cubicBezTo>
                  <a:cubicBezTo>
                    <a:pt x="146" y="114"/>
                    <a:pt x="143" y="112"/>
                    <a:pt x="140" y="110"/>
                  </a:cubicBezTo>
                  <a:cubicBezTo>
                    <a:pt x="141" y="108"/>
                    <a:pt x="141" y="107"/>
                    <a:pt x="142" y="105"/>
                  </a:cubicBezTo>
                  <a:cubicBezTo>
                    <a:pt x="145" y="106"/>
                    <a:pt x="149" y="107"/>
                    <a:pt x="150" y="107"/>
                  </a:cubicBezTo>
                  <a:cubicBezTo>
                    <a:pt x="150" y="108"/>
                    <a:pt x="151" y="107"/>
                    <a:pt x="152" y="107"/>
                  </a:cubicBezTo>
                  <a:cubicBezTo>
                    <a:pt x="152" y="107"/>
                    <a:pt x="153" y="106"/>
                    <a:pt x="153" y="106"/>
                  </a:cubicBezTo>
                  <a:cubicBezTo>
                    <a:pt x="153" y="105"/>
                    <a:pt x="153" y="104"/>
                    <a:pt x="153" y="104"/>
                  </a:cubicBezTo>
                  <a:cubicBezTo>
                    <a:pt x="153" y="103"/>
                    <a:pt x="152" y="103"/>
                    <a:pt x="152" y="102"/>
                  </a:cubicBezTo>
                  <a:cubicBezTo>
                    <a:pt x="151" y="102"/>
                    <a:pt x="148" y="100"/>
                    <a:pt x="144" y="99"/>
                  </a:cubicBezTo>
                  <a:cubicBezTo>
                    <a:pt x="145" y="97"/>
                    <a:pt x="145" y="96"/>
                    <a:pt x="146" y="94"/>
                  </a:cubicBezTo>
                  <a:cubicBezTo>
                    <a:pt x="149" y="94"/>
                    <a:pt x="153" y="95"/>
                    <a:pt x="154" y="95"/>
                  </a:cubicBezTo>
                  <a:cubicBezTo>
                    <a:pt x="154" y="95"/>
                    <a:pt x="155" y="94"/>
                    <a:pt x="156" y="94"/>
                  </a:cubicBezTo>
                  <a:cubicBezTo>
                    <a:pt x="156" y="94"/>
                    <a:pt x="156" y="93"/>
                    <a:pt x="157" y="92"/>
                  </a:cubicBezTo>
                  <a:cubicBezTo>
                    <a:pt x="157" y="92"/>
                    <a:pt x="156" y="91"/>
                    <a:pt x="156" y="90"/>
                  </a:cubicBezTo>
                  <a:cubicBezTo>
                    <a:pt x="156" y="90"/>
                    <a:pt x="155" y="89"/>
                    <a:pt x="155" y="89"/>
                  </a:cubicBezTo>
                  <a:cubicBezTo>
                    <a:pt x="154" y="89"/>
                    <a:pt x="150" y="88"/>
                    <a:pt x="147" y="87"/>
                  </a:cubicBezTo>
                  <a:cubicBezTo>
                    <a:pt x="147" y="85"/>
                    <a:pt x="147" y="84"/>
                    <a:pt x="147" y="82"/>
                  </a:cubicBezTo>
                  <a:cubicBezTo>
                    <a:pt x="151" y="82"/>
                    <a:pt x="155" y="81"/>
                    <a:pt x="155" y="81"/>
                  </a:cubicBezTo>
                  <a:close/>
                  <a:moveTo>
                    <a:pt x="128" y="46"/>
                  </a:moveTo>
                  <a:cubicBezTo>
                    <a:pt x="130" y="45"/>
                    <a:pt x="132" y="46"/>
                    <a:pt x="133" y="47"/>
                  </a:cubicBezTo>
                  <a:cubicBezTo>
                    <a:pt x="134" y="49"/>
                    <a:pt x="133" y="51"/>
                    <a:pt x="132" y="52"/>
                  </a:cubicBezTo>
                  <a:cubicBezTo>
                    <a:pt x="130" y="53"/>
                    <a:pt x="128" y="53"/>
                    <a:pt x="127" y="51"/>
                  </a:cubicBezTo>
                  <a:cubicBezTo>
                    <a:pt x="126" y="49"/>
                    <a:pt x="126" y="47"/>
                    <a:pt x="128" y="46"/>
                  </a:cubicBezTo>
                  <a:close/>
                  <a:moveTo>
                    <a:pt x="130" y="77"/>
                  </a:moveTo>
                  <a:cubicBezTo>
                    <a:pt x="104" y="77"/>
                    <a:pt x="104" y="77"/>
                    <a:pt x="104" y="77"/>
                  </a:cubicBezTo>
                  <a:cubicBezTo>
                    <a:pt x="104" y="74"/>
                    <a:pt x="103" y="70"/>
                    <a:pt x="102" y="67"/>
                  </a:cubicBezTo>
                  <a:cubicBezTo>
                    <a:pt x="124" y="55"/>
                    <a:pt x="124" y="55"/>
                    <a:pt x="124" y="55"/>
                  </a:cubicBezTo>
                  <a:cubicBezTo>
                    <a:pt x="127" y="61"/>
                    <a:pt x="130" y="69"/>
                    <a:pt x="130" y="77"/>
                  </a:cubicBezTo>
                  <a:close/>
                  <a:moveTo>
                    <a:pt x="114" y="31"/>
                  </a:moveTo>
                  <a:cubicBezTo>
                    <a:pt x="115" y="30"/>
                    <a:pt x="118" y="30"/>
                    <a:pt x="119" y="31"/>
                  </a:cubicBezTo>
                  <a:cubicBezTo>
                    <a:pt x="121" y="32"/>
                    <a:pt x="121" y="34"/>
                    <a:pt x="120" y="36"/>
                  </a:cubicBezTo>
                  <a:cubicBezTo>
                    <a:pt x="118" y="37"/>
                    <a:pt x="116" y="38"/>
                    <a:pt x="114" y="36"/>
                  </a:cubicBezTo>
                  <a:cubicBezTo>
                    <a:pt x="113" y="35"/>
                    <a:pt x="113" y="33"/>
                    <a:pt x="114" y="31"/>
                  </a:cubicBezTo>
                  <a:close/>
                  <a:moveTo>
                    <a:pt x="122" y="52"/>
                  </a:moveTo>
                  <a:cubicBezTo>
                    <a:pt x="100" y="65"/>
                    <a:pt x="100" y="65"/>
                    <a:pt x="100" y="65"/>
                  </a:cubicBezTo>
                  <a:cubicBezTo>
                    <a:pt x="98" y="62"/>
                    <a:pt x="96" y="59"/>
                    <a:pt x="93" y="58"/>
                  </a:cubicBezTo>
                  <a:cubicBezTo>
                    <a:pt x="106" y="35"/>
                    <a:pt x="106" y="35"/>
                    <a:pt x="106" y="35"/>
                  </a:cubicBezTo>
                  <a:cubicBezTo>
                    <a:pt x="112" y="40"/>
                    <a:pt x="118" y="45"/>
                    <a:pt x="122" y="52"/>
                  </a:cubicBezTo>
                  <a:close/>
                  <a:moveTo>
                    <a:pt x="79" y="95"/>
                  </a:moveTo>
                  <a:cubicBezTo>
                    <a:pt x="70" y="95"/>
                    <a:pt x="63" y="87"/>
                    <a:pt x="63" y="79"/>
                  </a:cubicBezTo>
                  <a:cubicBezTo>
                    <a:pt x="63" y="70"/>
                    <a:pt x="70" y="63"/>
                    <a:pt x="79" y="63"/>
                  </a:cubicBezTo>
                  <a:cubicBezTo>
                    <a:pt x="88" y="63"/>
                    <a:pt x="95" y="70"/>
                    <a:pt x="95" y="79"/>
                  </a:cubicBezTo>
                  <a:cubicBezTo>
                    <a:pt x="95" y="87"/>
                    <a:pt x="88" y="95"/>
                    <a:pt x="79" y="95"/>
                  </a:cubicBezTo>
                  <a:close/>
                  <a:moveTo>
                    <a:pt x="96" y="22"/>
                  </a:moveTo>
                  <a:cubicBezTo>
                    <a:pt x="96" y="20"/>
                    <a:pt x="99" y="19"/>
                    <a:pt x="100" y="20"/>
                  </a:cubicBezTo>
                  <a:cubicBezTo>
                    <a:pt x="102" y="21"/>
                    <a:pt x="103" y="23"/>
                    <a:pt x="102" y="25"/>
                  </a:cubicBezTo>
                  <a:cubicBezTo>
                    <a:pt x="102" y="26"/>
                    <a:pt x="100" y="27"/>
                    <a:pt x="98" y="27"/>
                  </a:cubicBezTo>
                  <a:cubicBezTo>
                    <a:pt x="96" y="26"/>
                    <a:pt x="95" y="24"/>
                    <a:pt x="96" y="22"/>
                  </a:cubicBezTo>
                  <a:close/>
                  <a:moveTo>
                    <a:pt x="103" y="34"/>
                  </a:moveTo>
                  <a:cubicBezTo>
                    <a:pt x="90" y="56"/>
                    <a:pt x="90" y="56"/>
                    <a:pt x="90" y="56"/>
                  </a:cubicBezTo>
                  <a:cubicBezTo>
                    <a:pt x="87" y="55"/>
                    <a:pt x="84" y="54"/>
                    <a:pt x="81" y="53"/>
                  </a:cubicBezTo>
                  <a:cubicBezTo>
                    <a:pt x="81" y="28"/>
                    <a:pt x="81" y="28"/>
                    <a:pt x="81" y="28"/>
                  </a:cubicBezTo>
                  <a:cubicBezTo>
                    <a:pt x="89" y="28"/>
                    <a:pt x="96" y="30"/>
                    <a:pt x="103" y="34"/>
                  </a:cubicBezTo>
                  <a:close/>
                  <a:moveTo>
                    <a:pt x="79" y="16"/>
                  </a:moveTo>
                  <a:cubicBezTo>
                    <a:pt x="81" y="16"/>
                    <a:pt x="83" y="18"/>
                    <a:pt x="83" y="20"/>
                  </a:cubicBezTo>
                  <a:cubicBezTo>
                    <a:pt x="83" y="22"/>
                    <a:pt x="81" y="23"/>
                    <a:pt x="79" y="23"/>
                  </a:cubicBezTo>
                  <a:cubicBezTo>
                    <a:pt x="77" y="23"/>
                    <a:pt x="75" y="22"/>
                    <a:pt x="75" y="20"/>
                  </a:cubicBezTo>
                  <a:cubicBezTo>
                    <a:pt x="75" y="18"/>
                    <a:pt x="77" y="16"/>
                    <a:pt x="79" y="16"/>
                  </a:cubicBezTo>
                  <a:close/>
                  <a:moveTo>
                    <a:pt x="77" y="28"/>
                  </a:moveTo>
                  <a:cubicBezTo>
                    <a:pt x="77" y="53"/>
                    <a:pt x="77" y="53"/>
                    <a:pt x="77" y="53"/>
                  </a:cubicBezTo>
                  <a:cubicBezTo>
                    <a:pt x="74" y="54"/>
                    <a:pt x="71" y="55"/>
                    <a:pt x="68" y="56"/>
                  </a:cubicBezTo>
                  <a:cubicBezTo>
                    <a:pt x="55" y="34"/>
                    <a:pt x="55" y="34"/>
                    <a:pt x="55" y="34"/>
                  </a:cubicBezTo>
                  <a:cubicBezTo>
                    <a:pt x="62" y="30"/>
                    <a:pt x="69" y="28"/>
                    <a:pt x="77" y="28"/>
                  </a:cubicBezTo>
                  <a:close/>
                  <a:moveTo>
                    <a:pt x="58" y="20"/>
                  </a:moveTo>
                  <a:cubicBezTo>
                    <a:pt x="60" y="19"/>
                    <a:pt x="62" y="20"/>
                    <a:pt x="62" y="22"/>
                  </a:cubicBezTo>
                  <a:cubicBezTo>
                    <a:pt x="63" y="24"/>
                    <a:pt x="62" y="26"/>
                    <a:pt x="60" y="27"/>
                  </a:cubicBezTo>
                  <a:cubicBezTo>
                    <a:pt x="58" y="27"/>
                    <a:pt x="56" y="26"/>
                    <a:pt x="56" y="25"/>
                  </a:cubicBezTo>
                  <a:cubicBezTo>
                    <a:pt x="55" y="23"/>
                    <a:pt x="56" y="21"/>
                    <a:pt x="58" y="20"/>
                  </a:cubicBezTo>
                  <a:close/>
                  <a:moveTo>
                    <a:pt x="52" y="35"/>
                  </a:moveTo>
                  <a:cubicBezTo>
                    <a:pt x="65" y="58"/>
                    <a:pt x="65" y="58"/>
                    <a:pt x="65" y="58"/>
                  </a:cubicBezTo>
                  <a:cubicBezTo>
                    <a:pt x="62" y="59"/>
                    <a:pt x="60" y="62"/>
                    <a:pt x="58" y="65"/>
                  </a:cubicBezTo>
                  <a:cubicBezTo>
                    <a:pt x="36" y="52"/>
                    <a:pt x="36" y="52"/>
                    <a:pt x="36" y="52"/>
                  </a:cubicBezTo>
                  <a:cubicBezTo>
                    <a:pt x="40" y="45"/>
                    <a:pt x="46" y="40"/>
                    <a:pt x="52" y="35"/>
                  </a:cubicBezTo>
                  <a:close/>
                  <a:moveTo>
                    <a:pt x="39" y="31"/>
                  </a:moveTo>
                  <a:cubicBezTo>
                    <a:pt x="41" y="30"/>
                    <a:pt x="43" y="30"/>
                    <a:pt x="44" y="31"/>
                  </a:cubicBezTo>
                  <a:cubicBezTo>
                    <a:pt x="45" y="33"/>
                    <a:pt x="45" y="35"/>
                    <a:pt x="44" y="36"/>
                  </a:cubicBezTo>
                  <a:cubicBezTo>
                    <a:pt x="42" y="38"/>
                    <a:pt x="40" y="37"/>
                    <a:pt x="39" y="36"/>
                  </a:cubicBezTo>
                  <a:cubicBezTo>
                    <a:pt x="37" y="34"/>
                    <a:pt x="38" y="32"/>
                    <a:pt x="39" y="31"/>
                  </a:cubicBezTo>
                  <a:close/>
                  <a:moveTo>
                    <a:pt x="34" y="55"/>
                  </a:moveTo>
                  <a:cubicBezTo>
                    <a:pt x="56" y="67"/>
                    <a:pt x="56" y="67"/>
                    <a:pt x="56" y="67"/>
                  </a:cubicBezTo>
                  <a:cubicBezTo>
                    <a:pt x="55" y="70"/>
                    <a:pt x="54" y="74"/>
                    <a:pt x="54" y="77"/>
                  </a:cubicBezTo>
                  <a:cubicBezTo>
                    <a:pt x="28" y="77"/>
                    <a:pt x="28" y="77"/>
                    <a:pt x="28" y="77"/>
                  </a:cubicBezTo>
                  <a:cubicBezTo>
                    <a:pt x="29" y="69"/>
                    <a:pt x="31" y="61"/>
                    <a:pt x="34" y="55"/>
                  </a:cubicBezTo>
                  <a:close/>
                  <a:moveTo>
                    <a:pt x="25" y="47"/>
                  </a:moveTo>
                  <a:cubicBezTo>
                    <a:pt x="26" y="46"/>
                    <a:pt x="28" y="45"/>
                    <a:pt x="30" y="46"/>
                  </a:cubicBezTo>
                  <a:cubicBezTo>
                    <a:pt x="32" y="47"/>
                    <a:pt x="32" y="49"/>
                    <a:pt x="31" y="51"/>
                  </a:cubicBezTo>
                  <a:cubicBezTo>
                    <a:pt x="30" y="53"/>
                    <a:pt x="28" y="53"/>
                    <a:pt x="26" y="52"/>
                  </a:cubicBezTo>
                  <a:cubicBezTo>
                    <a:pt x="25" y="51"/>
                    <a:pt x="24" y="49"/>
                    <a:pt x="25" y="47"/>
                  </a:cubicBezTo>
                  <a:close/>
                  <a:moveTo>
                    <a:pt x="18" y="68"/>
                  </a:moveTo>
                  <a:cubicBezTo>
                    <a:pt x="18" y="66"/>
                    <a:pt x="20" y="65"/>
                    <a:pt x="22" y="65"/>
                  </a:cubicBezTo>
                  <a:cubicBezTo>
                    <a:pt x="24" y="65"/>
                    <a:pt x="25" y="67"/>
                    <a:pt x="25" y="69"/>
                  </a:cubicBezTo>
                  <a:cubicBezTo>
                    <a:pt x="24" y="71"/>
                    <a:pt x="23" y="72"/>
                    <a:pt x="21" y="72"/>
                  </a:cubicBezTo>
                  <a:cubicBezTo>
                    <a:pt x="19" y="72"/>
                    <a:pt x="17" y="70"/>
                    <a:pt x="18" y="68"/>
                  </a:cubicBezTo>
                  <a:close/>
                  <a:moveTo>
                    <a:pt x="22" y="92"/>
                  </a:moveTo>
                  <a:cubicBezTo>
                    <a:pt x="20" y="93"/>
                    <a:pt x="18" y="91"/>
                    <a:pt x="18" y="89"/>
                  </a:cubicBezTo>
                  <a:cubicBezTo>
                    <a:pt x="17" y="88"/>
                    <a:pt x="19" y="86"/>
                    <a:pt x="21" y="85"/>
                  </a:cubicBezTo>
                  <a:cubicBezTo>
                    <a:pt x="23" y="85"/>
                    <a:pt x="24" y="86"/>
                    <a:pt x="25" y="88"/>
                  </a:cubicBezTo>
                  <a:cubicBezTo>
                    <a:pt x="25" y="90"/>
                    <a:pt x="24" y="92"/>
                    <a:pt x="22" y="92"/>
                  </a:cubicBezTo>
                  <a:close/>
                  <a:moveTo>
                    <a:pt x="30" y="111"/>
                  </a:moveTo>
                  <a:cubicBezTo>
                    <a:pt x="28" y="112"/>
                    <a:pt x="26" y="112"/>
                    <a:pt x="25" y="110"/>
                  </a:cubicBezTo>
                  <a:cubicBezTo>
                    <a:pt x="24" y="108"/>
                    <a:pt x="25" y="106"/>
                    <a:pt x="26" y="105"/>
                  </a:cubicBezTo>
                  <a:cubicBezTo>
                    <a:pt x="28" y="104"/>
                    <a:pt x="30" y="105"/>
                    <a:pt x="31" y="106"/>
                  </a:cubicBezTo>
                  <a:cubicBezTo>
                    <a:pt x="32" y="108"/>
                    <a:pt x="32" y="110"/>
                    <a:pt x="30" y="111"/>
                  </a:cubicBezTo>
                  <a:close/>
                  <a:moveTo>
                    <a:pt x="28" y="80"/>
                  </a:moveTo>
                  <a:cubicBezTo>
                    <a:pt x="54" y="80"/>
                    <a:pt x="54" y="80"/>
                    <a:pt x="54" y="80"/>
                  </a:cubicBezTo>
                  <a:cubicBezTo>
                    <a:pt x="54" y="84"/>
                    <a:pt x="55" y="87"/>
                    <a:pt x="56" y="90"/>
                  </a:cubicBezTo>
                  <a:cubicBezTo>
                    <a:pt x="34" y="103"/>
                    <a:pt x="34" y="103"/>
                    <a:pt x="34" y="103"/>
                  </a:cubicBezTo>
                  <a:cubicBezTo>
                    <a:pt x="31" y="96"/>
                    <a:pt x="29" y="88"/>
                    <a:pt x="28" y="80"/>
                  </a:cubicBezTo>
                  <a:close/>
                  <a:moveTo>
                    <a:pt x="44" y="126"/>
                  </a:moveTo>
                  <a:cubicBezTo>
                    <a:pt x="43" y="127"/>
                    <a:pt x="41" y="128"/>
                    <a:pt x="39" y="126"/>
                  </a:cubicBezTo>
                  <a:cubicBezTo>
                    <a:pt x="38" y="125"/>
                    <a:pt x="37" y="123"/>
                    <a:pt x="39" y="121"/>
                  </a:cubicBezTo>
                  <a:cubicBezTo>
                    <a:pt x="40" y="120"/>
                    <a:pt x="42" y="120"/>
                    <a:pt x="44" y="121"/>
                  </a:cubicBezTo>
                  <a:cubicBezTo>
                    <a:pt x="45" y="122"/>
                    <a:pt x="45" y="124"/>
                    <a:pt x="44" y="126"/>
                  </a:cubicBezTo>
                  <a:close/>
                  <a:moveTo>
                    <a:pt x="36" y="105"/>
                  </a:moveTo>
                  <a:cubicBezTo>
                    <a:pt x="58" y="93"/>
                    <a:pt x="58" y="93"/>
                    <a:pt x="58" y="93"/>
                  </a:cubicBezTo>
                  <a:cubicBezTo>
                    <a:pt x="60" y="95"/>
                    <a:pt x="62" y="98"/>
                    <a:pt x="65" y="100"/>
                  </a:cubicBezTo>
                  <a:cubicBezTo>
                    <a:pt x="52" y="122"/>
                    <a:pt x="52" y="122"/>
                    <a:pt x="52" y="122"/>
                  </a:cubicBezTo>
                  <a:cubicBezTo>
                    <a:pt x="46" y="118"/>
                    <a:pt x="40" y="112"/>
                    <a:pt x="36" y="105"/>
                  </a:cubicBezTo>
                  <a:close/>
                  <a:moveTo>
                    <a:pt x="62" y="135"/>
                  </a:moveTo>
                  <a:cubicBezTo>
                    <a:pt x="62" y="137"/>
                    <a:pt x="60" y="138"/>
                    <a:pt x="58" y="137"/>
                  </a:cubicBezTo>
                  <a:cubicBezTo>
                    <a:pt x="56" y="137"/>
                    <a:pt x="55" y="135"/>
                    <a:pt x="56" y="133"/>
                  </a:cubicBezTo>
                  <a:cubicBezTo>
                    <a:pt x="56" y="131"/>
                    <a:pt x="58" y="130"/>
                    <a:pt x="60" y="131"/>
                  </a:cubicBezTo>
                  <a:cubicBezTo>
                    <a:pt x="62" y="131"/>
                    <a:pt x="63" y="133"/>
                    <a:pt x="62" y="135"/>
                  </a:cubicBezTo>
                  <a:close/>
                  <a:moveTo>
                    <a:pt x="55" y="124"/>
                  </a:moveTo>
                  <a:cubicBezTo>
                    <a:pt x="68" y="101"/>
                    <a:pt x="68" y="101"/>
                    <a:pt x="68" y="101"/>
                  </a:cubicBezTo>
                  <a:cubicBezTo>
                    <a:pt x="71" y="103"/>
                    <a:pt x="74" y="104"/>
                    <a:pt x="77" y="104"/>
                  </a:cubicBezTo>
                  <a:cubicBezTo>
                    <a:pt x="77" y="130"/>
                    <a:pt x="77" y="130"/>
                    <a:pt x="77" y="130"/>
                  </a:cubicBezTo>
                  <a:cubicBezTo>
                    <a:pt x="69" y="129"/>
                    <a:pt x="62" y="127"/>
                    <a:pt x="55" y="124"/>
                  </a:cubicBezTo>
                  <a:close/>
                  <a:moveTo>
                    <a:pt x="79" y="141"/>
                  </a:moveTo>
                  <a:cubicBezTo>
                    <a:pt x="77" y="141"/>
                    <a:pt x="75" y="139"/>
                    <a:pt x="75" y="137"/>
                  </a:cubicBezTo>
                  <a:cubicBezTo>
                    <a:pt x="75" y="135"/>
                    <a:pt x="77" y="134"/>
                    <a:pt x="79" y="134"/>
                  </a:cubicBezTo>
                  <a:cubicBezTo>
                    <a:pt x="81" y="134"/>
                    <a:pt x="83" y="135"/>
                    <a:pt x="83" y="137"/>
                  </a:cubicBezTo>
                  <a:cubicBezTo>
                    <a:pt x="83" y="139"/>
                    <a:pt x="81" y="141"/>
                    <a:pt x="79" y="141"/>
                  </a:cubicBezTo>
                  <a:close/>
                  <a:moveTo>
                    <a:pt x="81" y="130"/>
                  </a:moveTo>
                  <a:cubicBezTo>
                    <a:pt x="81" y="104"/>
                    <a:pt x="81" y="104"/>
                    <a:pt x="81" y="104"/>
                  </a:cubicBezTo>
                  <a:cubicBezTo>
                    <a:pt x="84" y="104"/>
                    <a:pt x="87" y="103"/>
                    <a:pt x="90" y="101"/>
                  </a:cubicBezTo>
                  <a:cubicBezTo>
                    <a:pt x="103" y="124"/>
                    <a:pt x="103" y="124"/>
                    <a:pt x="103" y="124"/>
                  </a:cubicBezTo>
                  <a:cubicBezTo>
                    <a:pt x="96" y="127"/>
                    <a:pt x="89" y="129"/>
                    <a:pt x="81" y="130"/>
                  </a:cubicBezTo>
                  <a:close/>
                  <a:moveTo>
                    <a:pt x="100" y="137"/>
                  </a:moveTo>
                  <a:cubicBezTo>
                    <a:pt x="99" y="138"/>
                    <a:pt x="96" y="137"/>
                    <a:pt x="96" y="135"/>
                  </a:cubicBezTo>
                  <a:cubicBezTo>
                    <a:pt x="95" y="133"/>
                    <a:pt x="96" y="131"/>
                    <a:pt x="98" y="131"/>
                  </a:cubicBezTo>
                  <a:cubicBezTo>
                    <a:pt x="100" y="130"/>
                    <a:pt x="102" y="131"/>
                    <a:pt x="102" y="133"/>
                  </a:cubicBezTo>
                  <a:cubicBezTo>
                    <a:pt x="103" y="135"/>
                    <a:pt x="102" y="137"/>
                    <a:pt x="100" y="137"/>
                  </a:cubicBezTo>
                  <a:close/>
                  <a:moveTo>
                    <a:pt x="106" y="122"/>
                  </a:moveTo>
                  <a:cubicBezTo>
                    <a:pt x="93" y="100"/>
                    <a:pt x="93" y="100"/>
                    <a:pt x="93" y="100"/>
                  </a:cubicBezTo>
                  <a:cubicBezTo>
                    <a:pt x="96" y="98"/>
                    <a:pt x="98" y="95"/>
                    <a:pt x="100" y="93"/>
                  </a:cubicBezTo>
                  <a:cubicBezTo>
                    <a:pt x="122" y="105"/>
                    <a:pt x="122" y="105"/>
                    <a:pt x="122" y="105"/>
                  </a:cubicBezTo>
                  <a:cubicBezTo>
                    <a:pt x="118" y="112"/>
                    <a:pt x="112" y="118"/>
                    <a:pt x="106" y="122"/>
                  </a:cubicBezTo>
                  <a:close/>
                  <a:moveTo>
                    <a:pt x="119" y="126"/>
                  </a:moveTo>
                  <a:cubicBezTo>
                    <a:pt x="118" y="128"/>
                    <a:pt x="115" y="127"/>
                    <a:pt x="114" y="126"/>
                  </a:cubicBezTo>
                  <a:cubicBezTo>
                    <a:pt x="113" y="124"/>
                    <a:pt x="113" y="122"/>
                    <a:pt x="114" y="121"/>
                  </a:cubicBezTo>
                  <a:cubicBezTo>
                    <a:pt x="116" y="120"/>
                    <a:pt x="118" y="120"/>
                    <a:pt x="120" y="121"/>
                  </a:cubicBezTo>
                  <a:cubicBezTo>
                    <a:pt x="121" y="123"/>
                    <a:pt x="121" y="125"/>
                    <a:pt x="119" y="126"/>
                  </a:cubicBezTo>
                  <a:close/>
                  <a:moveTo>
                    <a:pt x="124" y="103"/>
                  </a:moveTo>
                  <a:cubicBezTo>
                    <a:pt x="102" y="90"/>
                    <a:pt x="102" y="90"/>
                    <a:pt x="102" y="90"/>
                  </a:cubicBezTo>
                  <a:cubicBezTo>
                    <a:pt x="103" y="87"/>
                    <a:pt x="104" y="84"/>
                    <a:pt x="104" y="80"/>
                  </a:cubicBezTo>
                  <a:cubicBezTo>
                    <a:pt x="130" y="80"/>
                    <a:pt x="130" y="80"/>
                    <a:pt x="130" y="80"/>
                  </a:cubicBezTo>
                  <a:cubicBezTo>
                    <a:pt x="130" y="88"/>
                    <a:pt x="127" y="96"/>
                    <a:pt x="124" y="103"/>
                  </a:cubicBezTo>
                  <a:close/>
                  <a:moveTo>
                    <a:pt x="133" y="110"/>
                  </a:moveTo>
                  <a:cubicBezTo>
                    <a:pt x="132" y="112"/>
                    <a:pt x="130" y="112"/>
                    <a:pt x="128" y="111"/>
                  </a:cubicBezTo>
                  <a:cubicBezTo>
                    <a:pt x="126" y="110"/>
                    <a:pt x="126" y="108"/>
                    <a:pt x="127" y="106"/>
                  </a:cubicBezTo>
                  <a:cubicBezTo>
                    <a:pt x="128" y="105"/>
                    <a:pt x="130" y="104"/>
                    <a:pt x="132" y="105"/>
                  </a:cubicBezTo>
                  <a:cubicBezTo>
                    <a:pt x="133" y="106"/>
                    <a:pt x="134" y="108"/>
                    <a:pt x="133" y="110"/>
                  </a:cubicBezTo>
                  <a:close/>
                  <a:moveTo>
                    <a:pt x="140" y="89"/>
                  </a:moveTo>
                  <a:cubicBezTo>
                    <a:pt x="140" y="91"/>
                    <a:pt x="138" y="93"/>
                    <a:pt x="136" y="92"/>
                  </a:cubicBezTo>
                  <a:cubicBezTo>
                    <a:pt x="134" y="92"/>
                    <a:pt x="133" y="90"/>
                    <a:pt x="133" y="88"/>
                  </a:cubicBezTo>
                  <a:cubicBezTo>
                    <a:pt x="134" y="86"/>
                    <a:pt x="136" y="85"/>
                    <a:pt x="137" y="85"/>
                  </a:cubicBezTo>
                  <a:cubicBezTo>
                    <a:pt x="139" y="86"/>
                    <a:pt x="141" y="88"/>
                    <a:pt x="140" y="89"/>
                  </a:cubicBezTo>
                  <a:close/>
                  <a:moveTo>
                    <a:pt x="137" y="72"/>
                  </a:moveTo>
                  <a:cubicBezTo>
                    <a:pt x="136" y="72"/>
                    <a:pt x="134" y="71"/>
                    <a:pt x="133" y="69"/>
                  </a:cubicBezTo>
                  <a:cubicBezTo>
                    <a:pt x="133" y="67"/>
                    <a:pt x="134" y="65"/>
                    <a:pt x="136" y="65"/>
                  </a:cubicBezTo>
                  <a:cubicBezTo>
                    <a:pt x="138" y="65"/>
                    <a:pt x="140" y="66"/>
                    <a:pt x="140" y="68"/>
                  </a:cubicBezTo>
                  <a:cubicBezTo>
                    <a:pt x="141" y="70"/>
                    <a:pt x="139" y="72"/>
                    <a:pt x="137" y="72"/>
                  </a:cubicBezTo>
                  <a:close/>
                </a:path>
              </a:pathLst>
            </a:custGeom>
            <a:solidFill>
              <a:schemeClr val="bg1">
                <a:alpha val="76000"/>
              </a:schemeClr>
            </a:solidFill>
            <a:ln>
              <a:noFill/>
            </a:ln>
          </p:spPr>
          <p:txBody>
            <a:bodyPr vert="horz" wrap="square" lIns="34290" tIns="17145" rIns="34290" bIns="17145" numCol="1" anchor="t" anchorCtr="0" compatLnSpc="1">
              <a:prstTxWarp prst="textNoShape">
                <a:avLst/>
              </a:prstTxWarp>
            </a:bodyPr>
            <a:lstStyle/>
            <a:p>
              <a:endParaRPr lang="th-TH" sz="675">
                <a:latin typeface="Calibri" panose="020F0502020204030204" pitchFamily="34" charset="0"/>
              </a:endParaRPr>
            </a:p>
          </p:txBody>
        </p:sp>
      </p:grpSp>
      <p:grpSp>
        <p:nvGrpSpPr>
          <p:cNvPr id="401" name="กลุ่ม 400"/>
          <p:cNvGrpSpPr/>
          <p:nvPr/>
        </p:nvGrpSpPr>
        <p:grpSpPr>
          <a:xfrm>
            <a:off x="4158502" y="1159196"/>
            <a:ext cx="689493" cy="689493"/>
            <a:chOff x="1657366" y="9210353"/>
            <a:chExt cx="1838647" cy="1838647"/>
          </a:xfrm>
        </p:grpSpPr>
        <p:sp>
          <p:nvSpPr>
            <p:cNvPr id="402" name="วงรี 401"/>
            <p:cNvSpPr/>
            <p:nvPr/>
          </p:nvSpPr>
          <p:spPr>
            <a:xfrm>
              <a:off x="1657366" y="9210353"/>
              <a:ext cx="1838647" cy="1838647"/>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th-TH" sz="675" dirty="0">
                <a:latin typeface="Calibri" panose="020F0502020204030204" pitchFamily="34" charset="0"/>
              </a:endParaRPr>
            </a:p>
          </p:txBody>
        </p:sp>
        <p:sp>
          <p:nvSpPr>
            <p:cNvPr id="403" name="Freeform 318"/>
            <p:cNvSpPr>
              <a:spLocks noEditPoints="1"/>
            </p:cNvSpPr>
            <p:nvPr/>
          </p:nvSpPr>
          <p:spPr bwMode="auto">
            <a:xfrm flipH="1">
              <a:off x="1915502" y="9489478"/>
              <a:ext cx="1322377" cy="1279115"/>
            </a:xfrm>
            <a:custGeom>
              <a:avLst/>
              <a:gdLst>
                <a:gd name="T0" fmla="*/ 147 w 158"/>
                <a:gd name="T1" fmla="*/ 70 h 157"/>
                <a:gd name="T2" fmla="*/ 144 w 158"/>
                <a:gd name="T3" fmla="*/ 59 h 157"/>
                <a:gd name="T4" fmla="*/ 140 w 158"/>
                <a:gd name="T5" fmla="*/ 47 h 157"/>
                <a:gd name="T6" fmla="*/ 134 w 158"/>
                <a:gd name="T7" fmla="*/ 37 h 157"/>
                <a:gd name="T8" fmla="*/ 126 w 158"/>
                <a:gd name="T9" fmla="*/ 28 h 157"/>
                <a:gd name="T10" fmla="*/ 116 w 158"/>
                <a:gd name="T11" fmla="*/ 21 h 157"/>
                <a:gd name="T12" fmla="*/ 106 w 158"/>
                <a:gd name="T13" fmla="*/ 16 h 157"/>
                <a:gd name="T14" fmla="*/ 94 w 158"/>
                <a:gd name="T15" fmla="*/ 12 h 157"/>
                <a:gd name="T16" fmla="*/ 83 w 158"/>
                <a:gd name="T17" fmla="*/ 10 h 157"/>
                <a:gd name="T18" fmla="*/ 71 w 158"/>
                <a:gd name="T19" fmla="*/ 11 h 157"/>
                <a:gd name="T20" fmla="*/ 59 w 158"/>
                <a:gd name="T21" fmla="*/ 13 h 157"/>
                <a:gd name="T22" fmla="*/ 48 w 158"/>
                <a:gd name="T23" fmla="*/ 18 h 157"/>
                <a:gd name="T24" fmla="*/ 38 w 158"/>
                <a:gd name="T25" fmla="*/ 24 h 157"/>
                <a:gd name="T26" fmla="*/ 29 w 158"/>
                <a:gd name="T27" fmla="*/ 32 h 157"/>
                <a:gd name="T28" fmla="*/ 22 w 158"/>
                <a:gd name="T29" fmla="*/ 41 h 157"/>
                <a:gd name="T30" fmla="*/ 16 w 158"/>
                <a:gd name="T31" fmla="*/ 52 h 157"/>
                <a:gd name="T32" fmla="*/ 12 w 158"/>
                <a:gd name="T33" fmla="*/ 63 h 157"/>
                <a:gd name="T34" fmla="*/ 11 w 158"/>
                <a:gd name="T35" fmla="*/ 75 h 157"/>
                <a:gd name="T36" fmla="*/ 11 w 158"/>
                <a:gd name="T37" fmla="*/ 87 h 157"/>
                <a:gd name="T38" fmla="*/ 14 w 158"/>
                <a:gd name="T39" fmla="*/ 99 h 157"/>
                <a:gd name="T40" fmla="*/ 18 w 158"/>
                <a:gd name="T41" fmla="*/ 110 h 157"/>
                <a:gd name="T42" fmla="*/ 25 w 158"/>
                <a:gd name="T43" fmla="*/ 120 h 157"/>
                <a:gd name="T44" fmla="*/ 33 w 158"/>
                <a:gd name="T45" fmla="*/ 129 h 157"/>
                <a:gd name="T46" fmla="*/ 42 w 158"/>
                <a:gd name="T47" fmla="*/ 136 h 157"/>
                <a:gd name="T48" fmla="*/ 52 w 158"/>
                <a:gd name="T49" fmla="*/ 142 h 157"/>
                <a:gd name="T50" fmla="*/ 64 w 158"/>
                <a:gd name="T51" fmla="*/ 145 h 157"/>
                <a:gd name="T52" fmla="*/ 76 w 158"/>
                <a:gd name="T53" fmla="*/ 147 h 157"/>
                <a:gd name="T54" fmla="*/ 87 w 158"/>
                <a:gd name="T55" fmla="*/ 147 h 157"/>
                <a:gd name="T56" fmla="*/ 99 w 158"/>
                <a:gd name="T57" fmla="*/ 144 h 157"/>
                <a:gd name="T58" fmla="*/ 110 w 158"/>
                <a:gd name="T59" fmla="*/ 140 h 157"/>
                <a:gd name="T60" fmla="*/ 120 w 158"/>
                <a:gd name="T61" fmla="*/ 133 h 157"/>
                <a:gd name="T62" fmla="*/ 129 w 158"/>
                <a:gd name="T63" fmla="*/ 125 h 157"/>
                <a:gd name="T64" fmla="*/ 136 w 158"/>
                <a:gd name="T65" fmla="*/ 116 h 157"/>
                <a:gd name="T66" fmla="*/ 142 w 158"/>
                <a:gd name="T67" fmla="*/ 105 h 157"/>
                <a:gd name="T68" fmla="*/ 146 w 158"/>
                <a:gd name="T69" fmla="*/ 94 h 157"/>
                <a:gd name="T70" fmla="*/ 147 w 158"/>
                <a:gd name="T71" fmla="*/ 82 h 157"/>
                <a:gd name="T72" fmla="*/ 130 w 158"/>
                <a:gd name="T73" fmla="*/ 77 h 157"/>
                <a:gd name="T74" fmla="*/ 120 w 158"/>
                <a:gd name="T75" fmla="*/ 36 h 157"/>
                <a:gd name="T76" fmla="*/ 122 w 158"/>
                <a:gd name="T77" fmla="*/ 52 h 157"/>
                <a:gd name="T78" fmla="*/ 100 w 158"/>
                <a:gd name="T79" fmla="*/ 20 h 157"/>
                <a:gd name="T80" fmla="*/ 81 w 158"/>
                <a:gd name="T81" fmla="*/ 28 h 157"/>
                <a:gd name="T82" fmla="*/ 77 w 158"/>
                <a:gd name="T83" fmla="*/ 28 h 157"/>
                <a:gd name="T84" fmla="*/ 60 w 158"/>
                <a:gd name="T85" fmla="*/ 27 h 157"/>
                <a:gd name="T86" fmla="*/ 52 w 158"/>
                <a:gd name="T87" fmla="*/ 35 h 157"/>
                <a:gd name="T88" fmla="*/ 56 w 158"/>
                <a:gd name="T89" fmla="*/ 67 h 157"/>
                <a:gd name="T90" fmla="*/ 26 w 158"/>
                <a:gd name="T91" fmla="*/ 52 h 157"/>
                <a:gd name="T92" fmla="*/ 22 w 158"/>
                <a:gd name="T93" fmla="*/ 92 h 157"/>
                <a:gd name="T94" fmla="*/ 26 w 158"/>
                <a:gd name="T95" fmla="*/ 105 h 157"/>
                <a:gd name="T96" fmla="*/ 28 w 158"/>
                <a:gd name="T97" fmla="*/ 80 h 157"/>
                <a:gd name="T98" fmla="*/ 58 w 158"/>
                <a:gd name="T99" fmla="*/ 93 h 157"/>
                <a:gd name="T100" fmla="*/ 60 w 158"/>
                <a:gd name="T101" fmla="*/ 131 h 157"/>
                <a:gd name="T102" fmla="*/ 79 w 158"/>
                <a:gd name="T103" fmla="*/ 141 h 157"/>
                <a:gd name="T104" fmla="*/ 90 w 158"/>
                <a:gd name="T105" fmla="*/ 101 h 157"/>
                <a:gd name="T106" fmla="*/ 100 w 158"/>
                <a:gd name="T107" fmla="*/ 137 h 157"/>
                <a:gd name="T108" fmla="*/ 114 w 158"/>
                <a:gd name="T109" fmla="*/ 126 h 157"/>
                <a:gd name="T110" fmla="*/ 130 w 158"/>
                <a:gd name="T111" fmla="*/ 80 h 157"/>
                <a:gd name="T112" fmla="*/ 140 w 158"/>
                <a:gd name="T113" fmla="*/ 89 h 157"/>
                <a:gd name="T114" fmla="*/ 136 w 158"/>
                <a:gd name="T115" fmla="*/ 65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58" h="157">
                  <a:moveTo>
                    <a:pt x="155" y="81"/>
                  </a:moveTo>
                  <a:cubicBezTo>
                    <a:pt x="156" y="81"/>
                    <a:pt x="157" y="81"/>
                    <a:pt x="157" y="80"/>
                  </a:cubicBezTo>
                  <a:cubicBezTo>
                    <a:pt x="157" y="80"/>
                    <a:pt x="158" y="79"/>
                    <a:pt x="158" y="79"/>
                  </a:cubicBezTo>
                  <a:cubicBezTo>
                    <a:pt x="158" y="78"/>
                    <a:pt x="157" y="77"/>
                    <a:pt x="157" y="77"/>
                  </a:cubicBezTo>
                  <a:cubicBezTo>
                    <a:pt x="157" y="76"/>
                    <a:pt x="156" y="76"/>
                    <a:pt x="155" y="76"/>
                  </a:cubicBezTo>
                  <a:cubicBezTo>
                    <a:pt x="155" y="76"/>
                    <a:pt x="151" y="75"/>
                    <a:pt x="147" y="75"/>
                  </a:cubicBezTo>
                  <a:cubicBezTo>
                    <a:pt x="147" y="73"/>
                    <a:pt x="147" y="72"/>
                    <a:pt x="147" y="70"/>
                  </a:cubicBezTo>
                  <a:cubicBezTo>
                    <a:pt x="150" y="69"/>
                    <a:pt x="154" y="68"/>
                    <a:pt x="155" y="68"/>
                  </a:cubicBezTo>
                  <a:cubicBezTo>
                    <a:pt x="155" y="68"/>
                    <a:pt x="156" y="67"/>
                    <a:pt x="156" y="67"/>
                  </a:cubicBezTo>
                  <a:cubicBezTo>
                    <a:pt x="156" y="66"/>
                    <a:pt x="157" y="66"/>
                    <a:pt x="157" y="65"/>
                  </a:cubicBezTo>
                  <a:cubicBezTo>
                    <a:pt x="156" y="64"/>
                    <a:pt x="156" y="64"/>
                    <a:pt x="156" y="63"/>
                  </a:cubicBezTo>
                  <a:cubicBezTo>
                    <a:pt x="155" y="63"/>
                    <a:pt x="154" y="63"/>
                    <a:pt x="154" y="63"/>
                  </a:cubicBezTo>
                  <a:cubicBezTo>
                    <a:pt x="153" y="63"/>
                    <a:pt x="149" y="63"/>
                    <a:pt x="146" y="63"/>
                  </a:cubicBezTo>
                  <a:cubicBezTo>
                    <a:pt x="145" y="62"/>
                    <a:pt x="145" y="60"/>
                    <a:pt x="144" y="59"/>
                  </a:cubicBezTo>
                  <a:cubicBezTo>
                    <a:pt x="148" y="57"/>
                    <a:pt x="151" y="55"/>
                    <a:pt x="152" y="55"/>
                  </a:cubicBezTo>
                  <a:cubicBezTo>
                    <a:pt x="152" y="55"/>
                    <a:pt x="153" y="54"/>
                    <a:pt x="153" y="54"/>
                  </a:cubicBezTo>
                  <a:cubicBezTo>
                    <a:pt x="153" y="53"/>
                    <a:pt x="153" y="52"/>
                    <a:pt x="153" y="52"/>
                  </a:cubicBezTo>
                  <a:cubicBezTo>
                    <a:pt x="153" y="51"/>
                    <a:pt x="152" y="51"/>
                    <a:pt x="152" y="50"/>
                  </a:cubicBezTo>
                  <a:cubicBezTo>
                    <a:pt x="151" y="50"/>
                    <a:pt x="150" y="50"/>
                    <a:pt x="150" y="50"/>
                  </a:cubicBezTo>
                  <a:cubicBezTo>
                    <a:pt x="149" y="50"/>
                    <a:pt x="145" y="51"/>
                    <a:pt x="142" y="52"/>
                  </a:cubicBezTo>
                  <a:cubicBezTo>
                    <a:pt x="141" y="50"/>
                    <a:pt x="141" y="49"/>
                    <a:pt x="140" y="47"/>
                  </a:cubicBezTo>
                  <a:cubicBezTo>
                    <a:pt x="143" y="45"/>
                    <a:pt x="146" y="43"/>
                    <a:pt x="146" y="43"/>
                  </a:cubicBezTo>
                  <a:cubicBezTo>
                    <a:pt x="147" y="42"/>
                    <a:pt x="147" y="42"/>
                    <a:pt x="147" y="41"/>
                  </a:cubicBezTo>
                  <a:cubicBezTo>
                    <a:pt x="148" y="41"/>
                    <a:pt x="148" y="40"/>
                    <a:pt x="147" y="39"/>
                  </a:cubicBezTo>
                  <a:cubicBezTo>
                    <a:pt x="147" y="39"/>
                    <a:pt x="146" y="38"/>
                    <a:pt x="146" y="38"/>
                  </a:cubicBezTo>
                  <a:cubicBezTo>
                    <a:pt x="145" y="38"/>
                    <a:pt x="144" y="38"/>
                    <a:pt x="144" y="38"/>
                  </a:cubicBezTo>
                  <a:cubicBezTo>
                    <a:pt x="143" y="38"/>
                    <a:pt x="140" y="40"/>
                    <a:pt x="136" y="41"/>
                  </a:cubicBezTo>
                  <a:cubicBezTo>
                    <a:pt x="136" y="40"/>
                    <a:pt x="135" y="39"/>
                    <a:pt x="134" y="37"/>
                  </a:cubicBezTo>
                  <a:cubicBezTo>
                    <a:pt x="136" y="35"/>
                    <a:pt x="139" y="32"/>
                    <a:pt x="139" y="32"/>
                  </a:cubicBezTo>
                  <a:cubicBezTo>
                    <a:pt x="140" y="31"/>
                    <a:pt x="140" y="30"/>
                    <a:pt x="140" y="30"/>
                  </a:cubicBezTo>
                  <a:cubicBezTo>
                    <a:pt x="140" y="29"/>
                    <a:pt x="140" y="29"/>
                    <a:pt x="139" y="28"/>
                  </a:cubicBezTo>
                  <a:cubicBezTo>
                    <a:pt x="139" y="27"/>
                    <a:pt x="138" y="27"/>
                    <a:pt x="138" y="27"/>
                  </a:cubicBezTo>
                  <a:cubicBezTo>
                    <a:pt x="137" y="27"/>
                    <a:pt x="136" y="27"/>
                    <a:pt x="136" y="27"/>
                  </a:cubicBezTo>
                  <a:cubicBezTo>
                    <a:pt x="135" y="28"/>
                    <a:pt x="132" y="30"/>
                    <a:pt x="129" y="32"/>
                  </a:cubicBezTo>
                  <a:cubicBezTo>
                    <a:pt x="128" y="31"/>
                    <a:pt x="127" y="30"/>
                    <a:pt x="126" y="28"/>
                  </a:cubicBezTo>
                  <a:cubicBezTo>
                    <a:pt x="128" y="26"/>
                    <a:pt x="130" y="22"/>
                    <a:pt x="130" y="22"/>
                  </a:cubicBezTo>
                  <a:cubicBezTo>
                    <a:pt x="131" y="21"/>
                    <a:pt x="131" y="21"/>
                    <a:pt x="131" y="20"/>
                  </a:cubicBezTo>
                  <a:cubicBezTo>
                    <a:pt x="130" y="19"/>
                    <a:pt x="130" y="19"/>
                    <a:pt x="130" y="18"/>
                  </a:cubicBezTo>
                  <a:cubicBezTo>
                    <a:pt x="129" y="18"/>
                    <a:pt x="128" y="18"/>
                    <a:pt x="128" y="18"/>
                  </a:cubicBezTo>
                  <a:cubicBezTo>
                    <a:pt x="127" y="18"/>
                    <a:pt x="126" y="18"/>
                    <a:pt x="126" y="18"/>
                  </a:cubicBezTo>
                  <a:cubicBezTo>
                    <a:pt x="125" y="19"/>
                    <a:pt x="123" y="22"/>
                    <a:pt x="120" y="24"/>
                  </a:cubicBezTo>
                  <a:cubicBezTo>
                    <a:pt x="119" y="23"/>
                    <a:pt x="118" y="22"/>
                    <a:pt x="116" y="21"/>
                  </a:cubicBezTo>
                  <a:cubicBezTo>
                    <a:pt x="118" y="18"/>
                    <a:pt x="119" y="15"/>
                    <a:pt x="120" y="14"/>
                  </a:cubicBezTo>
                  <a:cubicBezTo>
                    <a:pt x="120" y="13"/>
                    <a:pt x="120" y="13"/>
                    <a:pt x="120" y="12"/>
                  </a:cubicBezTo>
                  <a:cubicBezTo>
                    <a:pt x="119" y="11"/>
                    <a:pt x="119" y="11"/>
                    <a:pt x="118" y="10"/>
                  </a:cubicBezTo>
                  <a:cubicBezTo>
                    <a:pt x="118" y="10"/>
                    <a:pt x="117" y="10"/>
                    <a:pt x="116" y="10"/>
                  </a:cubicBezTo>
                  <a:cubicBezTo>
                    <a:pt x="116" y="10"/>
                    <a:pt x="115" y="11"/>
                    <a:pt x="115" y="11"/>
                  </a:cubicBezTo>
                  <a:cubicBezTo>
                    <a:pt x="114" y="12"/>
                    <a:pt x="112" y="15"/>
                    <a:pt x="110" y="18"/>
                  </a:cubicBezTo>
                  <a:cubicBezTo>
                    <a:pt x="109" y="17"/>
                    <a:pt x="107" y="16"/>
                    <a:pt x="106" y="16"/>
                  </a:cubicBezTo>
                  <a:cubicBezTo>
                    <a:pt x="107" y="12"/>
                    <a:pt x="108" y="9"/>
                    <a:pt x="108" y="8"/>
                  </a:cubicBezTo>
                  <a:cubicBezTo>
                    <a:pt x="108" y="7"/>
                    <a:pt x="108" y="6"/>
                    <a:pt x="107" y="6"/>
                  </a:cubicBezTo>
                  <a:cubicBezTo>
                    <a:pt x="107" y="5"/>
                    <a:pt x="107" y="5"/>
                    <a:pt x="106" y="5"/>
                  </a:cubicBezTo>
                  <a:cubicBezTo>
                    <a:pt x="105" y="4"/>
                    <a:pt x="105" y="4"/>
                    <a:pt x="104" y="5"/>
                  </a:cubicBezTo>
                  <a:cubicBezTo>
                    <a:pt x="103" y="5"/>
                    <a:pt x="103" y="5"/>
                    <a:pt x="103" y="6"/>
                  </a:cubicBezTo>
                  <a:cubicBezTo>
                    <a:pt x="102" y="7"/>
                    <a:pt x="101" y="10"/>
                    <a:pt x="99" y="13"/>
                  </a:cubicBezTo>
                  <a:cubicBezTo>
                    <a:pt x="98" y="13"/>
                    <a:pt x="96" y="12"/>
                    <a:pt x="94" y="12"/>
                  </a:cubicBezTo>
                  <a:cubicBezTo>
                    <a:pt x="95" y="8"/>
                    <a:pt x="95" y="5"/>
                    <a:pt x="95" y="4"/>
                  </a:cubicBezTo>
                  <a:cubicBezTo>
                    <a:pt x="95" y="3"/>
                    <a:pt x="95" y="3"/>
                    <a:pt x="94" y="2"/>
                  </a:cubicBezTo>
                  <a:cubicBezTo>
                    <a:pt x="94" y="2"/>
                    <a:pt x="93" y="1"/>
                    <a:pt x="93" y="1"/>
                  </a:cubicBezTo>
                  <a:cubicBezTo>
                    <a:pt x="92" y="1"/>
                    <a:pt x="91" y="1"/>
                    <a:pt x="91" y="1"/>
                  </a:cubicBezTo>
                  <a:cubicBezTo>
                    <a:pt x="90" y="2"/>
                    <a:pt x="90" y="2"/>
                    <a:pt x="90" y="3"/>
                  </a:cubicBezTo>
                  <a:cubicBezTo>
                    <a:pt x="89" y="4"/>
                    <a:pt x="88" y="7"/>
                    <a:pt x="87" y="11"/>
                  </a:cubicBezTo>
                  <a:cubicBezTo>
                    <a:pt x="86" y="10"/>
                    <a:pt x="84" y="10"/>
                    <a:pt x="83" y="10"/>
                  </a:cubicBezTo>
                  <a:cubicBezTo>
                    <a:pt x="82" y="7"/>
                    <a:pt x="82" y="3"/>
                    <a:pt x="82" y="2"/>
                  </a:cubicBezTo>
                  <a:cubicBezTo>
                    <a:pt x="82" y="2"/>
                    <a:pt x="81" y="1"/>
                    <a:pt x="81" y="1"/>
                  </a:cubicBezTo>
                  <a:cubicBezTo>
                    <a:pt x="80" y="0"/>
                    <a:pt x="80" y="0"/>
                    <a:pt x="79" y="0"/>
                  </a:cubicBezTo>
                  <a:cubicBezTo>
                    <a:pt x="78" y="0"/>
                    <a:pt x="78" y="0"/>
                    <a:pt x="77" y="1"/>
                  </a:cubicBezTo>
                  <a:cubicBezTo>
                    <a:pt x="77" y="1"/>
                    <a:pt x="76" y="2"/>
                    <a:pt x="76" y="2"/>
                  </a:cubicBezTo>
                  <a:cubicBezTo>
                    <a:pt x="76" y="3"/>
                    <a:pt x="76" y="7"/>
                    <a:pt x="76" y="10"/>
                  </a:cubicBezTo>
                  <a:cubicBezTo>
                    <a:pt x="74" y="10"/>
                    <a:pt x="72" y="10"/>
                    <a:pt x="71" y="11"/>
                  </a:cubicBezTo>
                  <a:cubicBezTo>
                    <a:pt x="70" y="7"/>
                    <a:pt x="69" y="4"/>
                    <a:pt x="68" y="3"/>
                  </a:cubicBezTo>
                  <a:cubicBezTo>
                    <a:pt x="68" y="2"/>
                    <a:pt x="68" y="2"/>
                    <a:pt x="67" y="1"/>
                  </a:cubicBezTo>
                  <a:cubicBezTo>
                    <a:pt x="67" y="1"/>
                    <a:pt x="66" y="1"/>
                    <a:pt x="65" y="1"/>
                  </a:cubicBezTo>
                  <a:cubicBezTo>
                    <a:pt x="65" y="1"/>
                    <a:pt x="64" y="2"/>
                    <a:pt x="64" y="2"/>
                  </a:cubicBezTo>
                  <a:cubicBezTo>
                    <a:pt x="63" y="3"/>
                    <a:pt x="63" y="3"/>
                    <a:pt x="63" y="4"/>
                  </a:cubicBezTo>
                  <a:cubicBezTo>
                    <a:pt x="63" y="5"/>
                    <a:pt x="64" y="8"/>
                    <a:pt x="64" y="12"/>
                  </a:cubicBezTo>
                  <a:cubicBezTo>
                    <a:pt x="62" y="12"/>
                    <a:pt x="61" y="13"/>
                    <a:pt x="59" y="13"/>
                  </a:cubicBezTo>
                  <a:cubicBezTo>
                    <a:pt x="57" y="10"/>
                    <a:pt x="56" y="7"/>
                    <a:pt x="56" y="6"/>
                  </a:cubicBezTo>
                  <a:cubicBezTo>
                    <a:pt x="55" y="5"/>
                    <a:pt x="55" y="5"/>
                    <a:pt x="54" y="5"/>
                  </a:cubicBezTo>
                  <a:cubicBezTo>
                    <a:pt x="53" y="4"/>
                    <a:pt x="53" y="4"/>
                    <a:pt x="52" y="5"/>
                  </a:cubicBezTo>
                  <a:cubicBezTo>
                    <a:pt x="52" y="5"/>
                    <a:pt x="51" y="5"/>
                    <a:pt x="51" y="6"/>
                  </a:cubicBezTo>
                  <a:cubicBezTo>
                    <a:pt x="50" y="6"/>
                    <a:pt x="50" y="7"/>
                    <a:pt x="50" y="8"/>
                  </a:cubicBezTo>
                  <a:cubicBezTo>
                    <a:pt x="51" y="9"/>
                    <a:pt x="52" y="12"/>
                    <a:pt x="52" y="16"/>
                  </a:cubicBezTo>
                  <a:cubicBezTo>
                    <a:pt x="51" y="16"/>
                    <a:pt x="49" y="17"/>
                    <a:pt x="48" y="18"/>
                  </a:cubicBezTo>
                  <a:cubicBezTo>
                    <a:pt x="46" y="15"/>
                    <a:pt x="44" y="12"/>
                    <a:pt x="43" y="11"/>
                  </a:cubicBezTo>
                  <a:cubicBezTo>
                    <a:pt x="43" y="11"/>
                    <a:pt x="42" y="10"/>
                    <a:pt x="42" y="10"/>
                  </a:cubicBezTo>
                  <a:cubicBezTo>
                    <a:pt x="41" y="10"/>
                    <a:pt x="40" y="10"/>
                    <a:pt x="40" y="10"/>
                  </a:cubicBezTo>
                  <a:cubicBezTo>
                    <a:pt x="39" y="11"/>
                    <a:pt x="39" y="11"/>
                    <a:pt x="39" y="12"/>
                  </a:cubicBezTo>
                  <a:cubicBezTo>
                    <a:pt x="38" y="13"/>
                    <a:pt x="38" y="13"/>
                    <a:pt x="39" y="14"/>
                  </a:cubicBezTo>
                  <a:cubicBezTo>
                    <a:pt x="39" y="15"/>
                    <a:pt x="40" y="18"/>
                    <a:pt x="42" y="21"/>
                  </a:cubicBezTo>
                  <a:cubicBezTo>
                    <a:pt x="41" y="22"/>
                    <a:pt x="39" y="23"/>
                    <a:pt x="38" y="24"/>
                  </a:cubicBezTo>
                  <a:cubicBezTo>
                    <a:pt x="35" y="22"/>
                    <a:pt x="33" y="19"/>
                    <a:pt x="32" y="18"/>
                  </a:cubicBezTo>
                  <a:cubicBezTo>
                    <a:pt x="32" y="18"/>
                    <a:pt x="31" y="18"/>
                    <a:pt x="30" y="18"/>
                  </a:cubicBezTo>
                  <a:cubicBezTo>
                    <a:pt x="30" y="18"/>
                    <a:pt x="29" y="18"/>
                    <a:pt x="29" y="18"/>
                  </a:cubicBezTo>
                  <a:cubicBezTo>
                    <a:pt x="28" y="19"/>
                    <a:pt x="28" y="19"/>
                    <a:pt x="28" y="20"/>
                  </a:cubicBezTo>
                  <a:cubicBezTo>
                    <a:pt x="27" y="21"/>
                    <a:pt x="28" y="21"/>
                    <a:pt x="28" y="22"/>
                  </a:cubicBezTo>
                  <a:cubicBezTo>
                    <a:pt x="28" y="22"/>
                    <a:pt x="31" y="26"/>
                    <a:pt x="33" y="28"/>
                  </a:cubicBezTo>
                  <a:cubicBezTo>
                    <a:pt x="31" y="30"/>
                    <a:pt x="30" y="31"/>
                    <a:pt x="29" y="32"/>
                  </a:cubicBezTo>
                  <a:cubicBezTo>
                    <a:pt x="26" y="30"/>
                    <a:pt x="23" y="28"/>
                    <a:pt x="22" y="27"/>
                  </a:cubicBezTo>
                  <a:cubicBezTo>
                    <a:pt x="22" y="27"/>
                    <a:pt x="21" y="27"/>
                    <a:pt x="20" y="27"/>
                  </a:cubicBezTo>
                  <a:cubicBezTo>
                    <a:pt x="20" y="27"/>
                    <a:pt x="19" y="27"/>
                    <a:pt x="19" y="28"/>
                  </a:cubicBezTo>
                  <a:cubicBezTo>
                    <a:pt x="18" y="29"/>
                    <a:pt x="18" y="29"/>
                    <a:pt x="18" y="30"/>
                  </a:cubicBezTo>
                  <a:cubicBezTo>
                    <a:pt x="18" y="30"/>
                    <a:pt x="18" y="31"/>
                    <a:pt x="19" y="32"/>
                  </a:cubicBezTo>
                  <a:cubicBezTo>
                    <a:pt x="19" y="32"/>
                    <a:pt x="22" y="35"/>
                    <a:pt x="25" y="37"/>
                  </a:cubicBezTo>
                  <a:cubicBezTo>
                    <a:pt x="24" y="39"/>
                    <a:pt x="23" y="40"/>
                    <a:pt x="22" y="41"/>
                  </a:cubicBezTo>
                  <a:cubicBezTo>
                    <a:pt x="19" y="40"/>
                    <a:pt x="15" y="38"/>
                    <a:pt x="14" y="38"/>
                  </a:cubicBezTo>
                  <a:cubicBezTo>
                    <a:pt x="14" y="38"/>
                    <a:pt x="13" y="38"/>
                    <a:pt x="12" y="38"/>
                  </a:cubicBezTo>
                  <a:cubicBezTo>
                    <a:pt x="12" y="38"/>
                    <a:pt x="11" y="39"/>
                    <a:pt x="11" y="39"/>
                  </a:cubicBezTo>
                  <a:cubicBezTo>
                    <a:pt x="11" y="40"/>
                    <a:pt x="11" y="41"/>
                    <a:pt x="11" y="41"/>
                  </a:cubicBezTo>
                  <a:cubicBezTo>
                    <a:pt x="11" y="42"/>
                    <a:pt x="11" y="42"/>
                    <a:pt x="12" y="43"/>
                  </a:cubicBezTo>
                  <a:cubicBezTo>
                    <a:pt x="12" y="43"/>
                    <a:pt x="15" y="45"/>
                    <a:pt x="18" y="47"/>
                  </a:cubicBezTo>
                  <a:cubicBezTo>
                    <a:pt x="17" y="49"/>
                    <a:pt x="17" y="50"/>
                    <a:pt x="16" y="52"/>
                  </a:cubicBezTo>
                  <a:cubicBezTo>
                    <a:pt x="13" y="51"/>
                    <a:pt x="9" y="50"/>
                    <a:pt x="8" y="50"/>
                  </a:cubicBezTo>
                  <a:cubicBezTo>
                    <a:pt x="8" y="50"/>
                    <a:pt x="7" y="50"/>
                    <a:pt x="6" y="50"/>
                  </a:cubicBezTo>
                  <a:cubicBezTo>
                    <a:pt x="6" y="51"/>
                    <a:pt x="5" y="51"/>
                    <a:pt x="5" y="52"/>
                  </a:cubicBezTo>
                  <a:cubicBezTo>
                    <a:pt x="5" y="52"/>
                    <a:pt x="5" y="53"/>
                    <a:pt x="5" y="54"/>
                  </a:cubicBezTo>
                  <a:cubicBezTo>
                    <a:pt x="5" y="54"/>
                    <a:pt x="6" y="55"/>
                    <a:pt x="6" y="55"/>
                  </a:cubicBezTo>
                  <a:cubicBezTo>
                    <a:pt x="7" y="55"/>
                    <a:pt x="11" y="57"/>
                    <a:pt x="14" y="59"/>
                  </a:cubicBezTo>
                  <a:cubicBezTo>
                    <a:pt x="13" y="60"/>
                    <a:pt x="13" y="62"/>
                    <a:pt x="12" y="63"/>
                  </a:cubicBezTo>
                  <a:cubicBezTo>
                    <a:pt x="9" y="63"/>
                    <a:pt x="5" y="63"/>
                    <a:pt x="4" y="63"/>
                  </a:cubicBezTo>
                  <a:cubicBezTo>
                    <a:pt x="4" y="63"/>
                    <a:pt x="3" y="63"/>
                    <a:pt x="3" y="63"/>
                  </a:cubicBezTo>
                  <a:cubicBezTo>
                    <a:pt x="2" y="64"/>
                    <a:pt x="2" y="64"/>
                    <a:pt x="2" y="65"/>
                  </a:cubicBezTo>
                  <a:cubicBezTo>
                    <a:pt x="1" y="66"/>
                    <a:pt x="2" y="66"/>
                    <a:pt x="2" y="67"/>
                  </a:cubicBezTo>
                  <a:cubicBezTo>
                    <a:pt x="2" y="67"/>
                    <a:pt x="3" y="68"/>
                    <a:pt x="3" y="68"/>
                  </a:cubicBezTo>
                  <a:cubicBezTo>
                    <a:pt x="4" y="68"/>
                    <a:pt x="8" y="69"/>
                    <a:pt x="11" y="70"/>
                  </a:cubicBezTo>
                  <a:cubicBezTo>
                    <a:pt x="11" y="72"/>
                    <a:pt x="11" y="73"/>
                    <a:pt x="11" y="75"/>
                  </a:cubicBezTo>
                  <a:cubicBezTo>
                    <a:pt x="7" y="75"/>
                    <a:pt x="4" y="76"/>
                    <a:pt x="3" y="76"/>
                  </a:cubicBezTo>
                  <a:cubicBezTo>
                    <a:pt x="2" y="76"/>
                    <a:pt x="2" y="76"/>
                    <a:pt x="1" y="77"/>
                  </a:cubicBezTo>
                  <a:cubicBezTo>
                    <a:pt x="1" y="77"/>
                    <a:pt x="0" y="78"/>
                    <a:pt x="0" y="79"/>
                  </a:cubicBezTo>
                  <a:cubicBezTo>
                    <a:pt x="0" y="79"/>
                    <a:pt x="1" y="80"/>
                    <a:pt x="1" y="80"/>
                  </a:cubicBezTo>
                  <a:cubicBezTo>
                    <a:pt x="2" y="81"/>
                    <a:pt x="2" y="81"/>
                    <a:pt x="3" y="81"/>
                  </a:cubicBezTo>
                  <a:cubicBezTo>
                    <a:pt x="4" y="81"/>
                    <a:pt x="7" y="82"/>
                    <a:pt x="11" y="82"/>
                  </a:cubicBezTo>
                  <a:cubicBezTo>
                    <a:pt x="11" y="84"/>
                    <a:pt x="11" y="85"/>
                    <a:pt x="11" y="87"/>
                  </a:cubicBezTo>
                  <a:cubicBezTo>
                    <a:pt x="8" y="88"/>
                    <a:pt x="4" y="89"/>
                    <a:pt x="3" y="89"/>
                  </a:cubicBezTo>
                  <a:cubicBezTo>
                    <a:pt x="3" y="89"/>
                    <a:pt x="2" y="90"/>
                    <a:pt x="2" y="90"/>
                  </a:cubicBezTo>
                  <a:cubicBezTo>
                    <a:pt x="2" y="91"/>
                    <a:pt x="1" y="92"/>
                    <a:pt x="2" y="92"/>
                  </a:cubicBezTo>
                  <a:cubicBezTo>
                    <a:pt x="2" y="93"/>
                    <a:pt x="2" y="94"/>
                    <a:pt x="3" y="94"/>
                  </a:cubicBezTo>
                  <a:cubicBezTo>
                    <a:pt x="3" y="94"/>
                    <a:pt x="4" y="95"/>
                    <a:pt x="4" y="95"/>
                  </a:cubicBezTo>
                  <a:cubicBezTo>
                    <a:pt x="5" y="95"/>
                    <a:pt x="9" y="94"/>
                    <a:pt x="12" y="94"/>
                  </a:cubicBezTo>
                  <a:cubicBezTo>
                    <a:pt x="13" y="96"/>
                    <a:pt x="13" y="97"/>
                    <a:pt x="14" y="99"/>
                  </a:cubicBezTo>
                  <a:cubicBezTo>
                    <a:pt x="11" y="100"/>
                    <a:pt x="7" y="102"/>
                    <a:pt x="6" y="102"/>
                  </a:cubicBezTo>
                  <a:cubicBezTo>
                    <a:pt x="6" y="103"/>
                    <a:pt x="5" y="103"/>
                    <a:pt x="5" y="104"/>
                  </a:cubicBezTo>
                  <a:cubicBezTo>
                    <a:pt x="5" y="104"/>
                    <a:pt x="5" y="105"/>
                    <a:pt x="5" y="106"/>
                  </a:cubicBezTo>
                  <a:cubicBezTo>
                    <a:pt x="5" y="106"/>
                    <a:pt x="6" y="107"/>
                    <a:pt x="6" y="107"/>
                  </a:cubicBezTo>
                  <a:cubicBezTo>
                    <a:pt x="7" y="107"/>
                    <a:pt x="8" y="108"/>
                    <a:pt x="8" y="107"/>
                  </a:cubicBezTo>
                  <a:cubicBezTo>
                    <a:pt x="9" y="107"/>
                    <a:pt x="13" y="106"/>
                    <a:pt x="16" y="105"/>
                  </a:cubicBezTo>
                  <a:cubicBezTo>
                    <a:pt x="17" y="107"/>
                    <a:pt x="17" y="108"/>
                    <a:pt x="18" y="110"/>
                  </a:cubicBezTo>
                  <a:cubicBezTo>
                    <a:pt x="15" y="112"/>
                    <a:pt x="12" y="114"/>
                    <a:pt x="12" y="114"/>
                  </a:cubicBezTo>
                  <a:cubicBezTo>
                    <a:pt x="11" y="115"/>
                    <a:pt x="11" y="115"/>
                    <a:pt x="11" y="116"/>
                  </a:cubicBezTo>
                  <a:cubicBezTo>
                    <a:pt x="11" y="117"/>
                    <a:pt x="11" y="117"/>
                    <a:pt x="11" y="118"/>
                  </a:cubicBezTo>
                  <a:cubicBezTo>
                    <a:pt x="11" y="119"/>
                    <a:pt x="12" y="119"/>
                    <a:pt x="12" y="119"/>
                  </a:cubicBezTo>
                  <a:cubicBezTo>
                    <a:pt x="13" y="119"/>
                    <a:pt x="14" y="119"/>
                    <a:pt x="14" y="119"/>
                  </a:cubicBezTo>
                  <a:cubicBezTo>
                    <a:pt x="15" y="119"/>
                    <a:pt x="19" y="117"/>
                    <a:pt x="22" y="116"/>
                  </a:cubicBezTo>
                  <a:cubicBezTo>
                    <a:pt x="23" y="117"/>
                    <a:pt x="24" y="119"/>
                    <a:pt x="25" y="120"/>
                  </a:cubicBezTo>
                  <a:cubicBezTo>
                    <a:pt x="22" y="122"/>
                    <a:pt x="19" y="125"/>
                    <a:pt x="19" y="126"/>
                  </a:cubicBezTo>
                  <a:cubicBezTo>
                    <a:pt x="18" y="126"/>
                    <a:pt x="18" y="127"/>
                    <a:pt x="18" y="127"/>
                  </a:cubicBezTo>
                  <a:cubicBezTo>
                    <a:pt x="18" y="128"/>
                    <a:pt x="18" y="129"/>
                    <a:pt x="19" y="129"/>
                  </a:cubicBezTo>
                  <a:cubicBezTo>
                    <a:pt x="19" y="130"/>
                    <a:pt x="20" y="130"/>
                    <a:pt x="20" y="130"/>
                  </a:cubicBezTo>
                  <a:cubicBezTo>
                    <a:pt x="21" y="130"/>
                    <a:pt x="22" y="130"/>
                    <a:pt x="22" y="130"/>
                  </a:cubicBezTo>
                  <a:cubicBezTo>
                    <a:pt x="23" y="129"/>
                    <a:pt x="26" y="127"/>
                    <a:pt x="29" y="125"/>
                  </a:cubicBezTo>
                  <a:cubicBezTo>
                    <a:pt x="30" y="127"/>
                    <a:pt x="31" y="128"/>
                    <a:pt x="33" y="129"/>
                  </a:cubicBezTo>
                  <a:cubicBezTo>
                    <a:pt x="31" y="132"/>
                    <a:pt x="28" y="135"/>
                    <a:pt x="28" y="135"/>
                  </a:cubicBezTo>
                  <a:cubicBezTo>
                    <a:pt x="28" y="136"/>
                    <a:pt x="27" y="137"/>
                    <a:pt x="28" y="137"/>
                  </a:cubicBezTo>
                  <a:cubicBezTo>
                    <a:pt x="28" y="138"/>
                    <a:pt x="28" y="139"/>
                    <a:pt x="29" y="139"/>
                  </a:cubicBezTo>
                  <a:cubicBezTo>
                    <a:pt x="29" y="139"/>
                    <a:pt x="30" y="140"/>
                    <a:pt x="30" y="140"/>
                  </a:cubicBezTo>
                  <a:cubicBezTo>
                    <a:pt x="31" y="140"/>
                    <a:pt x="32" y="139"/>
                    <a:pt x="32" y="139"/>
                  </a:cubicBezTo>
                  <a:cubicBezTo>
                    <a:pt x="33" y="138"/>
                    <a:pt x="35" y="136"/>
                    <a:pt x="38" y="133"/>
                  </a:cubicBezTo>
                  <a:cubicBezTo>
                    <a:pt x="39" y="134"/>
                    <a:pt x="41" y="135"/>
                    <a:pt x="42" y="136"/>
                  </a:cubicBezTo>
                  <a:cubicBezTo>
                    <a:pt x="40" y="139"/>
                    <a:pt x="39" y="143"/>
                    <a:pt x="39" y="143"/>
                  </a:cubicBezTo>
                  <a:cubicBezTo>
                    <a:pt x="38" y="144"/>
                    <a:pt x="38" y="145"/>
                    <a:pt x="39" y="145"/>
                  </a:cubicBezTo>
                  <a:cubicBezTo>
                    <a:pt x="39" y="146"/>
                    <a:pt x="39" y="147"/>
                    <a:pt x="40" y="147"/>
                  </a:cubicBezTo>
                  <a:cubicBezTo>
                    <a:pt x="40" y="147"/>
                    <a:pt x="41" y="147"/>
                    <a:pt x="42" y="147"/>
                  </a:cubicBezTo>
                  <a:cubicBezTo>
                    <a:pt x="42" y="147"/>
                    <a:pt x="43" y="147"/>
                    <a:pt x="43" y="146"/>
                  </a:cubicBezTo>
                  <a:cubicBezTo>
                    <a:pt x="44" y="146"/>
                    <a:pt x="46" y="142"/>
                    <a:pt x="48" y="140"/>
                  </a:cubicBezTo>
                  <a:cubicBezTo>
                    <a:pt x="49" y="140"/>
                    <a:pt x="51" y="141"/>
                    <a:pt x="52" y="142"/>
                  </a:cubicBezTo>
                  <a:cubicBezTo>
                    <a:pt x="52" y="145"/>
                    <a:pt x="51" y="149"/>
                    <a:pt x="50" y="150"/>
                  </a:cubicBezTo>
                  <a:cubicBezTo>
                    <a:pt x="50" y="150"/>
                    <a:pt x="50" y="151"/>
                    <a:pt x="51" y="151"/>
                  </a:cubicBezTo>
                  <a:cubicBezTo>
                    <a:pt x="51" y="152"/>
                    <a:pt x="52" y="152"/>
                    <a:pt x="52" y="153"/>
                  </a:cubicBezTo>
                  <a:cubicBezTo>
                    <a:pt x="53" y="153"/>
                    <a:pt x="53" y="153"/>
                    <a:pt x="54" y="153"/>
                  </a:cubicBezTo>
                  <a:cubicBezTo>
                    <a:pt x="55" y="152"/>
                    <a:pt x="55" y="152"/>
                    <a:pt x="56" y="151"/>
                  </a:cubicBezTo>
                  <a:cubicBezTo>
                    <a:pt x="56" y="151"/>
                    <a:pt x="57" y="147"/>
                    <a:pt x="59" y="144"/>
                  </a:cubicBezTo>
                  <a:cubicBezTo>
                    <a:pt x="61" y="145"/>
                    <a:pt x="62" y="145"/>
                    <a:pt x="64" y="145"/>
                  </a:cubicBezTo>
                  <a:cubicBezTo>
                    <a:pt x="64" y="149"/>
                    <a:pt x="63" y="153"/>
                    <a:pt x="63" y="153"/>
                  </a:cubicBezTo>
                  <a:cubicBezTo>
                    <a:pt x="63" y="154"/>
                    <a:pt x="63" y="155"/>
                    <a:pt x="64" y="155"/>
                  </a:cubicBezTo>
                  <a:cubicBezTo>
                    <a:pt x="64" y="156"/>
                    <a:pt x="65" y="156"/>
                    <a:pt x="65" y="156"/>
                  </a:cubicBezTo>
                  <a:cubicBezTo>
                    <a:pt x="66" y="156"/>
                    <a:pt x="67" y="156"/>
                    <a:pt x="67" y="156"/>
                  </a:cubicBezTo>
                  <a:cubicBezTo>
                    <a:pt x="68" y="156"/>
                    <a:pt x="68" y="155"/>
                    <a:pt x="68" y="154"/>
                  </a:cubicBezTo>
                  <a:cubicBezTo>
                    <a:pt x="69" y="154"/>
                    <a:pt x="70" y="150"/>
                    <a:pt x="71" y="147"/>
                  </a:cubicBezTo>
                  <a:cubicBezTo>
                    <a:pt x="72" y="147"/>
                    <a:pt x="74" y="147"/>
                    <a:pt x="76" y="147"/>
                  </a:cubicBezTo>
                  <a:cubicBezTo>
                    <a:pt x="76" y="150"/>
                    <a:pt x="76" y="154"/>
                    <a:pt x="76" y="155"/>
                  </a:cubicBezTo>
                  <a:cubicBezTo>
                    <a:pt x="76" y="156"/>
                    <a:pt x="77" y="156"/>
                    <a:pt x="77" y="157"/>
                  </a:cubicBezTo>
                  <a:cubicBezTo>
                    <a:pt x="78" y="157"/>
                    <a:pt x="78" y="157"/>
                    <a:pt x="79" y="157"/>
                  </a:cubicBezTo>
                  <a:cubicBezTo>
                    <a:pt x="80" y="157"/>
                    <a:pt x="80" y="157"/>
                    <a:pt x="81" y="157"/>
                  </a:cubicBezTo>
                  <a:cubicBezTo>
                    <a:pt x="81" y="156"/>
                    <a:pt x="82" y="156"/>
                    <a:pt x="82" y="155"/>
                  </a:cubicBezTo>
                  <a:cubicBezTo>
                    <a:pt x="82" y="154"/>
                    <a:pt x="82" y="150"/>
                    <a:pt x="83" y="147"/>
                  </a:cubicBezTo>
                  <a:cubicBezTo>
                    <a:pt x="84" y="147"/>
                    <a:pt x="86" y="147"/>
                    <a:pt x="87" y="147"/>
                  </a:cubicBezTo>
                  <a:cubicBezTo>
                    <a:pt x="88" y="150"/>
                    <a:pt x="89" y="154"/>
                    <a:pt x="90" y="154"/>
                  </a:cubicBezTo>
                  <a:cubicBezTo>
                    <a:pt x="90" y="155"/>
                    <a:pt x="90" y="156"/>
                    <a:pt x="91" y="156"/>
                  </a:cubicBezTo>
                  <a:cubicBezTo>
                    <a:pt x="91" y="156"/>
                    <a:pt x="92" y="156"/>
                    <a:pt x="93" y="156"/>
                  </a:cubicBezTo>
                  <a:cubicBezTo>
                    <a:pt x="93" y="156"/>
                    <a:pt x="94" y="156"/>
                    <a:pt x="94" y="155"/>
                  </a:cubicBezTo>
                  <a:cubicBezTo>
                    <a:pt x="95" y="155"/>
                    <a:pt x="95" y="154"/>
                    <a:pt x="95" y="153"/>
                  </a:cubicBezTo>
                  <a:cubicBezTo>
                    <a:pt x="95" y="153"/>
                    <a:pt x="95" y="149"/>
                    <a:pt x="94" y="145"/>
                  </a:cubicBezTo>
                  <a:cubicBezTo>
                    <a:pt x="96" y="145"/>
                    <a:pt x="98" y="145"/>
                    <a:pt x="99" y="144"/>
                  </a:cubicBezTo>
                  <a:cubicBezTo>
                    <a:pt x="101" y="147"/>
                    <a:pt x="102" y="151"/>
                    <a:pt x="103" y="151"/>
                  </a:cubicBezTo>
                  <a:cubicBezTo>
                    <a:pt x="103" y="152"/>
                    <a:pt x="103" y="152"/>
                    <a:pt x="104" y="153"/>
                  </a:cubicBezTo>
                  <a:cubicBezTo>
                    <a:pt x="105" y="153"/>
                    <a:pt x="105" y="153"/>
                    <a:pt x="106" y="153"/>
                  </a:cubicBezTo>
                  <a:cubicBezTo>
                    <a:pt x="107" y="152"/>
                    <a:pt x="107" y="152"/>
                    <a:pt x="107" y="151"/>
                  </a:cubicBezTo>
                  <a:cubicBezTo>
                    <a:pt x="108" y="151"/>
                    <a:pt x="108" y="150"/>
                    <a:pt x="108" y="150"/>
                  </a:cubicBezTo>
                  <a:cubicBezTo>
                    <a:pt x="108" y="149"/>
                    <a:pt x="107" y="145"/>
                    <a:pt x="106" y="142"/>
                  </a:cubicBezTo>
                  <a:cubicBezTo>
                    <a:pt x="107" y="141"/>
                    <a:pt x="109" y="140"/>
                    <a:pt x="110" y="140"/>
                  </a:cubicBezTo>
                  <a:cubicBezTo>
                    <a:pt x="112" y="142"/>
                    <a:pt x="114" y="146"/>
                    <a:pt x="115" y="146"/>
                  </a:cubicBezTo>
                  <a:cubicBezTo>
                    <a:pt x="115" y="147"/>
                    <a:pt x="116" y="147"/>
                    <a:pt x="116" y="147"/>
                  </a:cubicBezTo>
                  <a:cubicBezTo>
                    <a:pt x="117" y="147"/>
                    <a:pt x="118" y="147"/>
                    <a:pt x="118" y="147"/>
                  </a:cubicBezTo>
                  <a:cubicBezTo>
                    <a:pt x="119" y="147"/>
                    <a:pt x="119" y="146"/>
                    <a:pt x="120" y="145"/>
                  </a:cubicBezTo>
                  <a:cubicBezTo>
                    <a:pt x="120" y="145"/>
                    <a:pt x="120" y="144"/>
                    <a:pt x="120" y="143"/>
                  </a:cubicBezTo>
                  <a:cubicBezTo>
                    <a:pt x="119" y="143"/>
                    <a:pt x="118" y="139"/>
                    <a:pt x="116" y="136"/>
                  </a:cubicBezTo>
                  <a:cubicBezTo>
                    <a:pt x="118" y="135"/>
                    <a:pt x="119" y="134"/>
                    <a:pt x="120" y="133"/>
                  </a:cubicBezTo>
                  <a:cubicBezTo>
                    <a:pt x="123" y="136"/>
                    <a:pt x="125" y="138"/>
                    <a:pt x="126" y="139"/>
                  </a:cubicBezTo>
                  <a:cubicBezTo>
                    <a:pt x="126" y="139"/>
                    <a:pt x="127" y="140"/>
                    <a:pt x="128" y="140"/>
                  </a:cubicBezTo>
                  <a:cubicBezTo>
                    <a:pt x="128" y="140"/>
                    <a:pt x="129" y="139"/>
                    <a:pt x="130" y="139"/>
                  </a:cubicBezTo>
                  <a:cubicBezTo>
                    <a:pt x="130" y="139"/>
                    <a:pt x="130" y="138"/>
                    <a:pt x="131" y="137"/>
                  </a:cubicBezTo>
                  <a:cubicBezTo>
                    <a:pt x="131" y="137"/>
                    <a:pt x="131" y="136"/>
                    <a:pt x="130" y="135"/>
                  </a:cubicBezTo>
                  <a:cubicBezTo>
                    <a:pt x="130" y="135"/>
                    <a:pt x="128" y="132"/>
                    <a:pt x="126" y="129"/>
                  </a:cubicBezTo>
                  <a:cubicBezTo>
                    <a:pt x="127" y="128"/>
                    <a:pt x="128" y="127"/>
                    <a:pt x="129" y="125"/>
                  </a:cubicBezTo>
                  <a:cubicBezTo>
                    <a:pt x="132" y="127"/>
                    <a:pt x="135" y="129"/>
                    <a:pt x="136" y="130"/>
                  </a:cubicBezTo>
                  <a:cubicBezTo>
                    <a:pt x="136" y="130"/>
                    <a:pt x="137" y="130"/>
                    <a:pt x="138" y="130"/>
                  </a:cubicBezTo>
                  <a:cubicBezTo>
                    <a:pt x="138" y="130"/>
                    <a:pt x="139" y="130"/>
                    <a:pt x="139" y="129"/>
                  </a:cubicBezTo>
                  <a:cubicBezTo>
                    <a:pt x="140" y="129"/>
                    <a:pt x="140" y="128"/>
                    <a:pt x="140" y="127"/>
                  </a:cubicBezTo>
                  <a:cubicBezTo>
                    <a:pt x="140" y="127"/>
                    <a:pt x="140" y="126"/>
                    <a:pt x="139" y="126"/>
                  </a:cubicBezTo>
                  <a:cubicBezTo>
                    <a:pt x="139" y="125"/>
                    <a:pt x="136" y="122"/>
                    <a:pt x="134" y="120"/>
                  </a:cubicBezTo>
                  <a:cubicBezTo>
                    <a:pt x="135" y="119"/>
                    <a:pt x="136" y="117"/>
                    <a:pt x="136" y="116"/>
                  </a:cubicBezTo>
                  <a:cubicBezTo>
                    <a:pt x="140" y="117"/>
                    <a:pt x="143" y="119"/>
                    <a:pt x="144" y="119"/>
                  </a:cubicBezTo>
                  <a:cubicBezTo>
                    <a:pt x="144" y="119"/>
                    <a:pt x="145" y="119"/>
                    <a:pt x="146" y="119"/>
                  </a:cubicBezTo>
                  <a:cubicBezTo>
                    <a:pt x="146" y="119"/>
                    <a:pt x="147" y="119"/>
                    <a:pt x="147" y="118"/>
                  </a:cubicBezTo>
                  <a:cubicBezTo>
                    <a:pt x="148" y="117"/>
                    <a:pt x="148" y="117"/>
                    <a:pt x="147" y="116"/>
                  </a:cubicBezTo>
                  <a:cubicBezTo>
                    <a:pt x="147" y="115"/>
                    <a:pt x="147" y="115"/>
                    <a:pt x="146" y="114"/>
                  </a:cubicBezTo>
                  <a:cubicBezTo>
                    <a:pt x="146" y="114"/>
                    <a:pt x="143" y="112"/>
                    <a:pt x="140" y="110"/>
                  </a:cubicBezTo>
                  <a:cubicBezTo>
                    <a:pt x="141" y="108"/>
                    <a:pt x="141" y="107"/>
                    <a:pt x="142" y="105"/>
                  </a:cubicBezTo>
                  <a:cubicBezTo>
                    <a:pt x="145" y="106"/>
                    <a:pt x="149" y="107"/>
                    <a:pt x="150" y="107"/>
                  </a:cubicBezTo>
                  <a:cubicBezTo>
                    <a:pt x="150" y="108"/>
                    <a:pt x="151" y="107"/>
                    <a:pt x="152" y="107"/>
                  </a:cubicBezTo>
                  <a:cubicBezTo>
                    <a:pt x="152" y="107"/>
                    <a:pt x="153" y="106"/>
                    <a:pt x="153" y="106"/>
                  </a:cubicBezTo>
                  <a:cubicBezTo>
                    <a:pt x="153" y="105"/>
                    <a:pt x="153" y="104"/>
                    <a:pt x="153" y="104"/>
                  </a:cubicBezTo>
                  <a:cubicBezTo>
                    <a:pt x="153" y="103"/>
                    <a:pt x="152" y="103"/>
                    <a:pt x="152" y="102"/>
                  </a:cubicBezTo>
                  <a:cubicBezTo>
                    <a:pt x="151" y="102"/>
                    <a:pt x="148" y="100"/>
                    <a:pt x="144" y="99"/>
                  </a:cubicBezTo>
                  <a:cubicBezTo>
                    <a:pt x="145" y="97"/>
                    <a:pt x="145" y="96"/>
                    <a:pt x="146" y="94"/>
                  </a:cubicBezTo>
                  <a:cubicBezTo>
                    <a:pt x="149" y="94"/>
                    <a:pt x="153" y="95"/>
                    <a:pt x="154" y="95"/>
                  </a:cubicBezTo>
                  <a:cubicBezTo>
                    <a:pt x="154" y="95"/>
                    <a:pt x="155" y="94"/>
                    <a:pt x="156" y="94"/>
                  </a:cubicBezTo>
                  <a:cubicBezTo>
                    <a:pt x="156" y="94"/>
                    <a:pt x="156" y="93"/>
                    <a:pt x="157" y="92"/>
                  </a:cubicBezTo>
                  <a:cubicBezTo>
                    <a:pt x="157" y="92"/>
                    <a:pt x="156" y="91"/>
                    <a:pt x="156" y="90"/>
                  </a:cubicBezTo>
                  <a:cubicBezTo>
                    <a:pt x="156" y="90"/>
                    <a:pt x="155" y="89"/>
                    <a:pt x="155" y="89"/>
                  </a:cubicBezTo>
                  <a:cubicBezTo>
                    <a:pt x="154" y="89"/>
                    <a:pt x="150" y="88"/>
                    <a:pt x="147" y="87"/>
                  </a:cubicBezTo>
                  <a:cubicBezTo>
                    <a:pt x="147" y="85"/>
                    <a:pt x="147" y="84"/>
                    <a:pt x="147" y="82"/>
                  </a:cubicBezTo>
                  <a:cubicBezTo>
                    <a:pt x="151" y="82"/>
                    <a:pt x="155" y="81"/>
                    <a:pt x="155" y="81"/>
                  </a:cubicBezTo>
                  <a:close/>
                  <a:moveTo>
                    <a:pt x="128" y="46"/>
                  </a:moveTo>
                  <a:cubicBezTo>
                    <a:pt x="130" y="45"/>
                    <a:pt x="132" y="46"/>
                    <a:pt x="133" y="47"/>
                  </a:cubicBezTo>
                  <a:cubicBezTo>
                    <a:pt x="134" y="49"/>
                    <a:pt x="133" y="51"/>
                    <a:pt x="132" y="52"/>
                  </a:cubicBezTo>
                  <a:cubicBezTo>
                    <a:pt x="130" y="53"/>
                    <a:pt x="128" y="53"/>
                    <a:pt x="127" y="51"/>
                  </a:cubicBezTo>
                  <a:cubicBezTo>
                    <a:pt x="126" y="49"/>
                    <a:pt x="126" y="47"/>
                    <a:pt x="128" y="46"/>
                  </a:cubicBezTo>
                  <a:close/>
                  <a:moveTo>
                    <a:pt x="130" y="77"/>
                  </a:moveTo>
                  <a:cubicBezTo>
                    <a:pt x="104" y="77"/>
                    <a:pt x="104" y="77"/>
                    <a:pt x="104" y="77"/>
                  </a:cubicBezTo>
                  <a:cubicBezTo>
                    <a:pt x="104" y="74"/>
                    <a:pt x="103" y="70"/>
                    <a:pt x="102" y="67"/>
                  </a:cubicBezTo>
                  <a:cubicBezTo>
                    <a:pt x="124" y="55"/>
                    <a:pt x="124" y="55"/>
                    <a:pt x="124" y="55"/>
                  </a:cubicBezTo>
                  <a:cubicBezTo>
                    <a:pt x="127" y="61"/>
                    <a:pt x="130" y="69"/>
                    <a:pt x="130" y="77"/>
                  </a:cubicBezTo>
                  <a:close/>
                  <a:moveTo>
                    <a:pt x="114" y="31"/>
                  </a:moveTo>
                  <a:cubicBezTo>
                    <a:pt x="115" y="30"/>
                    <a:pt x="118" y="30"/>
                    <a:pt x="119" y="31"/>
                  </a:cubicBezTo>
                  <a:cubicBezTo>
                    <a:pt x="121" y="32"/>
                    <a:pt x="121" y="34"/>
                    <a:pt x="120" y="36"/>
                  </a:cubicBezTo>
                  <a:cubicBezTo>
                    <a:pt x="118" y="37"/>
                    <a:pt x="116" y="38"/>
                    <a:pt x="114" y="36"/>
                  </a:cubicBezTo>
                  <a:cubicBezTo>
                    <a:pt x="113" y="35"/>
                    <a:pt x="113" y="33"/>
                    <a:pt x="114" y="31"/>
                  </a:cubicBezTo>
                  <a:close/>
                  <a:moveTo>
                    <a:pt x="122" y="52"/>
                  </a:moveTo>
                  <a:cubicBezTo>
                    <a:pt x="100" y="65"/>
                    <a:pt x="100" y="65"/>
                    <a:pt x="100" y="65"/>
                  </a:cubicBezTo>
                  <a:cubicBezTo>
                    <a:pt x="98" y="62"/>
                    <a:pt x="96" y="59"/>
                    <a:pt x="93" y="58"/>
                  </a:cubicBezTo>
                  <a:cubicBezTo>
                    <a:pt x="106" y="35"/>
                    <a:pt x="106" y="35"/>
                    <a:pt x="106" y="35"/>
                  </a:cubicBezTo>
                  <a:cubicBezTo>
                    <a:pt x="112" y="40"/>
                    <a:pt x="118" y="45"/>
                    <a:pt x="122" y="52"/>
                  </a:cubicBezTo>
                  <a:close/>
                  <a:moveTo>
                    <a:pt x="79" y="95"/>
                  </a:moveTo>
                  <a:cubicBezTo>
                    <a:pt x="70" y="95"/>
                    <a:pt x="63" y="87"/>
                    <a:pt x="63" y="79"/>
                  </a:cubicBezTo>
                  <a:cubicBezTo>
                    <a:pt x="63" y="70"/>
                    <a:pt x="70" y="63"/>
                    <a:pt x="79" y="63"/>
                  </a:cubicBezTo>
                  <a:cubicBezTo>
                    <a:pt x="88" y="63"/>
                    <a:pt x="95" y="70"/>
                    <a:pt x="95" y="79"/>
                  </a:cubicBezTo>
                  <a:cubicBezTo>
                    <a:pt x="95" y="87"/>
                    <a:pt x="88" y="95"/>
                    <a:pt x="79" y="95"/>
                  </a:cubicBezTo>
                  <a:close/>
                  <a:moveTo>
                    <a:pt x="96" y="22"/>
                  </a:moveTo>
                  <a:cubicBezTo>
                    <a:pt x="96" y="20"/>
                    <a:pt x="99" y="19"/>
                    <a:pt x="100" y="20"/>
                  </a:cubicBezTo>
                  <a:cubicBezTo>
                    <a:pt x="102" y="21"/>
                    <a:pt x="103" y="23"/>
                    <a:pt x="102" y="25"/>
                  </a:cubicBezTo>
                  <a:cubicBezTo>
                    <a:pt x="102" y="26"/>
                    <a:pt x="100" y="27"/>
                    <a:pt x="98" y="27"/>
                  </a:cubicBezTo>
                  <a:cubicBezTo>
                    <a:pt x="96" y="26"/>
                    <a:pt x="95" y="24"/>
                    <a:pt x="96" y="22"/>
                  </a:cubicBezTo>
                  <a:close/>
                  <a:moveTo>
                    <a:pt x="103" y="34"/>
                  </a:moveTo>
                  <a:cubicBezTo>
                    <a:pt x="90" y="56"/>
                    <a:pt x="90" y="56"/>
                    <a:pt x="90" y="56"/>
                  </a:cubicBezTo>
                  <a:cubicBezTo>
                    <a:pt x="87" y="55"/>
                    <a:pt x="84" y="54"/>
                    <a:pt x="81" y="53"/>
                  </a:cubicBezTo>
                  <a:cubicBezTo>
                    <a:pt x="81" y="28"/>
                    <a:pt x="81" y="28"/>
                    <a:pt x="81" y="28"/>
                  </a:cubicBezTo>
                  <a:cubicBezTo>
                    <a:pt x="89" y="28"/>
                    <a:pt x="96" y="30"/>
                    <a:pt x="103" y="34"/>
                  </a:cubicBezTo>
                  <a:close/>
                  <a:moveTo>
                    <a:pt x="79" y="16"/>
                  </a:moveTo>
                  <a:cubicBezTo>
                    <a:pt x="81" y="16"/>
                    <a:pt x="83" y="18"/>
                    <a:pt x="83" y="20"/>
                  </a:cubicBezTo>
                  <a:cubicBezTo>
                    <a:pt x="83" y="22"/>
                    <a:pt x="81" y="23"/>
                    <a:pt x="79" y="23"/>
                  </a:cubicBezTo>
                  <a:cubicBezTo>
                    <a:pt x="77" y="23"/>
                    <a:pt x="75" y="22"/>
                    <a:pt x="75" y="20"/>
                  </a:cubicBezTo>
                  <a:cubicBezTo>
                    <a:pt x="75" y="18"/>
                    <a:pt x="77" y="16"/>
                    <a:pt x="79" y="16"/>
                  </a:cubicBezTo>
                  <a:close/>
                  <a:moveTo>
                    <a:pt x="77" y="28"/>
                  </a:moveTo>
                  <a:cubicBezTo>
                    <a:pt x="77" y="53"/>
                    <a:pt x="77" y="53"/>
                    <a:pt x="77" y="53"/>
                  </a:cubicBezTo>
                  <a:cubicBezTo>
                    <a:pt x="74" y="54"/>
                    <a:pt x="71" y="55"/>
                    <a:pt x="68" y="56"/>
                  </a:cubicBezTo>
                  <a:cubicBezTo>
                    <a:pt x="55" y="34"/>
                    <a:pt x="55" y="34"/>
                    <a:pt x="55" y="34"/>
                  </a:cubicBezTo>
                  <a:cubicBezTo>
                    <a:pt x="62" y="30"/>
                    <a:pt x="69" y="28"/>
                    <a:pt x="77" y="28"/>
                  </a:cubicBezTo>
                  <a:close/>
                  <a:moveTo>
                    <a:pt x="58" y="20"/>
                  </a:moveTo>
                  <a:cubicBezTo>
                    <a:pt x="60" y="19"/>
                    <a:pt x="62" y="20"/>
                    <a:pt x="62" y="22"/>
                  </a:cubicBezTo>
                  <a:cubicBezTo>
                    <a:pt x="63" y="24"/>
                    <a:pt x="62" y="26"/>
                    <a:pt x="60" y="27"/>
                  </a:cubicBezTo>
                  <a:cubicBezTo>
                    <a:pt x="58" y="27"/>
                    <a:pt x="56" y="26"/>
                    <a:pt x="56" y="25"/>
                  </a:cubicBezTo>
                  <a:cubicBezTo>
                    <a:pt x="55" y="23"/>
                    <a:pt x="56" y="21"/>
                    <a:pt x="58" y="20"/>
                  </a:cubicBezTo>
                  <a:close/>
                  <a:moveTo>
                    <a:pt x="52" y="35"/>
                  </a:moveTo>
                  <a:cubicBezTo>
                    <a:pt x="65" y="58"/>
                    <a:pt x="65" y="58"/>
                    <a:pt x="65" y="58"/>
                  </a:cubicBezTo>
                  <a:cubicBezTo>
                    <a:pt x="62" y="59"/>
                    <a:pt x="60" y="62"/>
                    <a:pt x="58" y="65"/>
                  </a:cubicBezTo>
                  <a:cubicBezTo>
                    <a:pt x="36" y="52"/>
                    <a:pt x="36" y="52"/>
                    <a:pt x="36" y="52"/>
                  </a:cubicBezTo>
                  <a:cubicBezTo>
                    <a:pt x="40" y="45"/>
                    <a:pt x="46" y="40"/>
                    <a:pt x="52" y="35"/>
                  </a:cubicBezTo>
                  <a:close/>
                  <a:moveTo>
                    <a:pt x="39" y="31"/>
                  </a:moveTo>
                  <a:cubicBezTo>
                    <a:pt x="41" y="30"/>
                    <a:pt x="43" y="30"/>
                    <a:pt x="44" y="31"/>
                  </a:cubicBezTo>
                  <a:cubicBezTo>
                    <a:pt x="45" y="33"/>
                    <a:pt x="45" y="35"/>
                    <a:pt x="44" y="36"/>
                  </a:cubicBezTo>
                  <a:cubicBezTo>
                    <a:pt x="42" y="38"/>
                    <a:pt x="40" y="37"/>
                    <a:pt x="39" y="36"/>
                  </a:cubicBezTo>
                  <a:cubicBezTo>
                    <a:pt x="37" y="34"/>
                    <a:pt x="38" y="32"/>
                    <a:pt x="39" y="31"/>
                  </a:cubicBezTo>
                  <a:close/>
                  <a:moveTo>
                    <a:pt x="34" y="55"/>
                  </a:moveTo>
                  <a:cubicBezTo>
                    <a:pt x="56" y="67"/>
                    <a:pt x="56" y="67"/>
                    <a:pt x="56" y="67"/>
                  </a:cubicBezTo>
                  <a:cubicBezTo>
                    <a:pt x="55" y="70"/>
                    <a:pt x="54" y="74"/>
                    <a:pt x="54" y="77"/>
                  </a:cubicBezTo>
                  <a:cubicBezTo>
                    <a:pt x="28" y="77"/>
                    <a:pt x="28" y="77"/>
                    <a:pt x="28" y="77"/>
                  </a:cubicBezTo>
                  <a:cubicBezTo>
                    <a:pt x="29" y="69"/>
                    <a:pt x="31" y="61"/>
                    <a:pt x="34" y="55"/>
                  </a:cubicBezTo>
                  <a:close/>
                  <a:moveTo>
                    <a:pt x="25" y="47"/>
                  </a:moveTo>
                  <a:cubicBezTo>
                    <a:pt x="26" y="46"/>
                    <a:pt x="28" y="45"/>
                    <a:pt x="30" y="46"/>
                  </a:cubicBezTo>
                  <a:cubicBezTo>
                    <a:pt x="32" y="47"/>
                    <a:pt x="32" y="49"/>
                    <a:pt x="31" y="51"/>
                  </a:cubicBezTo>
                  <a:cubicBezTo>
                    <a:pt x="30" y="53"/>
                    <a:pt x="28" y="53"/>
                    <a:pt x="26" y="52"/>
                  </a:cubicBezTo>
                  <a:cubicBezTo>
                    <a:pt x="25" y="51"/>
                    <a:pt x="24" y="49"/>
                    <a:pt x="25" y="47"/>
                  </a:cubicBezTo>
                  <a:close/>
                  <a:moveTo>
                    <a:pt x="18" y="68"/>
                  </a:moveTo>
                  <a:cubicBezTo>
                    <a:pt x="18" y="66"/>
                    <a:pt x="20" y="65"/>
                    <a:pt x="22" y="65"/>
                  </a:cubicBezTo>
                  <a:cubicBezTo>
                    <a:pt x="24" y="65"/>
                    <a:pt x="25" y="67"/>
                    <a:pt x="25" y="69"/>
                  </a:cubicBezTo>
                  <a:cubicBezTo>
                    <a:pt x="24" y="71"/>
                    <a:pt x="23" y="72"/>
                    <a:pt x="21" y="72"/>
                  </a:cubicBezTo>
                  <a:cubicBezTo>
                    <a:pt x="19" y="72"/>
                    <a:pt x="17" y="70"/>
                    <a:pt x="18" y="68"/>
                  </a:cubicBezTo>
                  <a:close/>
                  <a:moveTo>
                    <a:pt x="22" y="92"/>
                  </a:moveTo>
                  <a:cubicBezTo>
                    <a:pt x="20" y="93"/>
                    <a:pt x="18" y="91"/>
                    <a:pt x="18" y="89"/>
                  </a:cubicBezTo>
                  <a:cubicBezTo>
                    <a:pt x="17" y="88"/>
                    <a:pt x="19" y="86"/>
                    <a:pt x="21" y="85"/>
                  </a:cubicBezTo>
                  <a:cubicBezTo>
                    <a:pt x="23" y="85"/>
                    <a:pt x="24" y="86"/>
                    <a:pt x="25" y="88"/>
                  </a:cubicBezTo>
                  <a:cubicBezTo>
                    <a:pt x="25" y="90"/>
                    <a:pt x="24" y="92"/>
                    <a:pt x="22" y="92"/>
                  </a:cubicBezTo>
                  <a:close/>
                  <a:moveTo>
                    <a:pt x="30" y="111"/>
                  </a:moveTo>
                  <a:cubicBezTo>
                    <a:pt x="28" y="112"/>
                    <a:pt x="26" y="112"/>
                    <a:pt x="25" y="110"/>
                  </a:cubicBezTo>
                  <a:cubicBezTo>
                    <a:pt x="24" y="108"/>
                    <a:pt x="25" y="106"/>
                    <a:pt x="26" y="105"/>
                  </a:cubicBezTo>
                  <a:cubicBezTo>
                    <a:pt x="28" y="104"/>
                    <a:pt x="30" y="105"/>
                    <a:pt x="31" y="106"/>
                  </a:cubicBezTo>
                  <a:cubicBezTo>
                    <a:pt x="32" y="108"/>
                    <a:pt x="32" y="110"/>
                    <a:pt x="30" y="111"/>
                  </a:cubicBezTo>
                  <a:close/>
                  <a:moveTo>
                    <a:pt x="28" y="80"/>
                  </a:moveTo>
                  <a:cubicBezTo>
                    <a:pt x="54" y="80"/>
                    <a:pt x="54" y="80"/>
                    <a:pt x="54" y="80"/>
                  </a:cubicBezTo>
                  <a:cubicBezTo>
                    <a:pt x="54" y="84"/>
                    <a:pt x="55" y="87"/>
                    <a:pt x="56" y="90"/>
                  </a:cubicBezTo>
                  <a:cubicBezTo>
                    <a:pt x="34" y="103"/>
                    <a:pt x="34" y="103"/>
                    <a:pt x="34" y="103"/>
                  </a:cubicBezTo>
                  <a:cubicBezTo>
                    <a:pt x="31" y="96"/>
                    <a:pt x="29" y="88"/>
                    <a:pt x="28" y="80"/>
                  </a:cubicBezTo>
                  <a:close/>
                  <a:moveTo>
                    <a:pt x="44" y="126"/>
                  </a:moveTo>
                  <a:cubicBezTo>
                    <a:pt x="43" y="127"/>
                    <a:pt x="41" y="128"/>
                    <a:pt x="39" y="126"/>
                  </a:cubicBezTo>
                  <a:cubicBezTo>
                    <a:pt x="38" y="125"/>
                    <a:pt x="37" y="123"/>
                    <a:pt x="39" y="121"/>
                  </a:cubicBezTo>
                  <a:cubicBezTo>
                    <a:pt x="40" y="120"/>
                    <a:pt x="42" y="120"/>
                    <a:pt x="44" y="121"/>
                  </a:cubicBezTo>
                  <a:cubicBezTo>
                    <a:pt x="45" y="122"/>
                    <a:pt x="45" y="124"/>
                    <a:pt x="44" y="126"/>
                  </a:cubicBezTo>
                  <a:close/>
                  <a:moveTo>
                    <a:pt x="36" y="105"/>
                  </a:moveTo>
                  <a:cubicBezTo>
                    <a:pt x="58" y="93"/>
                    <a:pt x="58" y="93"/>
                    <a:pt x="58" y="93"/>
                  </a:cubicBezTo>
                  <a:cubicBezTo>
                    <a:pt x="60" y="95"/>
                    <a:pt x="62" y="98"/>
                    <a:pt x="65" y="100"/>
                  </a:cubicBezTo>
                  <a:cubicBezTo>
                    <a:pt x="52" y="122"/>
                    <a:pt x="52" y="122"/>
                    <a:pt x="52" y="122"/>
                  </a:cubicBezTo>
                  <a:cubicBezTo>
                    <a:pt x="46" y="118"/>
                    <a:pt x="40" y="112"/>
                    <a:pt x="36" y="105"/>
                  </a:cubicBezTo>
                  <a:close/>
                  <a:moveTo>
                    <a:pt x="62" y="135"/>
                  </a:moveTo>
                  <a:cubicBezTo>
                    <a:pt x="62" y="137"/>
                    <a:pt x="60" y="138"/>
                    <a:pt x="58" y="137"/>
                  </a:cubicBezTo>
                  <a:cubicBezTo>
                    <a:pt x="56" y="137"/>
                    <a:pt x="55" y="135"/>
                    <a:pt x="56" y="133"/>
                  </a:cubicBezTo>
                  <a:cubicBezTo>
                    <a:pt x="56" y="131"/>
                    <a:pt x="58" y="130"/>
                    <a:pt x="60" y="131"/>
                  </a:cubicBezTo>
                  <a:cubicBezTo>
                    <a:pt x="62" y="131"/>
                    <a:pt x="63" y="133"/>
                    <a:pt x="62" y="135"/>
                  </a:cubicBezTo>
                  <a:close/>
                  <a:moveTo>
                    <a:pt x="55" y="124"/>
                  </a:moveTo>
                  <a:cubicBezTo>
                    <a:pt x="68" y="101"/>
                    <a:pt x="68" y="101"/>
                    <a:pt x="68" y="101"/>
                  </a:cubicBezTo>
                  <a:cubicBezTo>
                    <a:pt x="71" y="103"/>
                    <a:pt x="74" y="104"/>
                    <a:pt x="77" y="104"/>
                  </a:cubicBezTo>
                  <a:cubicBezTo>
                    <a:pt x="77" y="130"/>
                    <a:pt x="77" y="130"/>
                    <a:pt x="77" y="130"/>
                  </a:cubicBezTo>
                  <a:cubicBezTo>
                    <a:pt x="69" y="129"/>
                    <a:pt x="62" y="127"/>
                    <a:pt x="55" y="124"/>
                  </a:cubicBezTo>
                  <a:close/>
                  <a:moveTo>
                    <a:pt x="79" y="141"/>
                  </a:moveTo>
                  <a:cubicBezTo>
                    <a:pt x="77" y="141"/>
                    <a:pt x="75" y="139"/>
                    <a:pt x="75" y="137"/>
                  </a:cubicBezTo>
                  <a:cubicBezTo>
                    <a:pt x="75" y="135"/>
                    <a:pt x="77" y="134"/>
                    <a:pt x="79" y="134"/>
                  </a:cubicBezTo>
                  <a:cubicBezTo>
                    <a:pt x="81" y="134"/>
                    <a:pt x="83" y="135"/>
                    <a:pt x="83" y="137"/>
                  </a:cubicBezTo>
                  <a:cubicBezTo>
                    <a:pt x="83" y="139"/>
                    <a:pt x="81" y="141"/>
                    <a:pt x="79" y="141"/>
                  </a:cubicBezTo>
                  <a:close/>
                  <a:moveTo>
                    <a:pt x="81" y="130"/>
                  </a:moveTo>
                  <a:cubicBezTo>
                    <a:pt x="81" y="104"/>
                    <a:pt x="81" y="104"/>
                    <a:pt x="81" y="104"/>
                  </a:cubicBezTo>
                  <a:cubicBezTo>
                    <a:pt x="84" y="104"/>
                    <a:pt x="87" y="103"/>
                    <a:pt x="90" y="101"/>
                  </a:cubicBezTo>
                  <a:cubicBezTo>
                    <a:pt x="103" y="124"/>
                    <a:pt x="103" y="124"/>
                    <a:pt x="103" y="124"/>
                  </a:cubicBezTo>
                  <a:cubicBezTo>
                    <a:pt x="96" y="127"/>
                    <a:pt x="89" y="129"/>
                    <a:pt x="81" y="130"/>
                  </a:cubicBezTo>
                  <a:close/>
                  <a:moveTo>
                    <a:pt x="100" y="137"/>
                  </a:moveTo>
                  <a:cubicBezTo>
                    <a:pt x="99" y="138"/>
                    <a:pt x="96" y="137"/>
                    <a:pt x="96" y="135"/>
                  </a:cubicBezTo>
                  <a:cubicBezTo>
                    <a:pt x="95" y="133"/>
                    <a:pt x="96" y="131"/>
                    <a:pt x="98" y="131"/>
                  </a:cubicBezTo>
                  <a:cubicBezTo>
                    <a:pt x="100" y="130"/>
                    <a:pt x="102" y="131"/>
                    <a:pt x="102" y="133"/>
                  </a:cubicBezTo>
                  <a:cubicBezTo>
                    <a:pt x="103" y="135"/>
                    <a:pt x="102" y="137"/>
                    <a:pt x="100" y="137"/>
                  </a:cubicBezTo>
                  <a:close/>
                  <a:moveTo>
                    <a:pt x="106" y="122"/>
                  </a:moveTo>
                  <a:cubicBezTo>
                    <a:pt x="93" y="100"/>
                    <a:pt x="93" y="100"/>
                    <a:pt x="93" y="100"/>
                  </a:cubicBezTo>
                  <a:cubicBezTo>
                    <a:pt x="96" y="98"/>
                    <a:pt x="98" y="95"/>
                    <a:pt x="100" y="93"/>
                  </a:cubicBezTo>
                  <a:cubicBezTo>
                    <a:pt x="122" y="105"/>
                    <a:pt x="122" y="105"/>
                    <a:pt x="122" y="105"/>
                  </a:cubicBezTo>
                  <a:cubicBezTo>
                    <a:pt x="118" y="112"/>
                    <a:pt x="112" y="118"/>
                    <a:pt x="106" y="122"/>
                  </a:cubicBezTo>
                  <a:close/>
                  <a:moveTo>
                    <a:pt x="119" y="126"/>
                  </a:moveTo>
                  <a:cubicBezTo>
                    <a:pt x="118" y="128"/>
                    <a:pt x="115" y="127"/>
                    <a:pt x="114" y="126"/>
                  </a:cubicBezTo>
                  <a:cubicBezTo>
                    <a:pt x="113" y="124"/>
                    <a:pt x="113" y="122"/>
                    <a:pt x="114" y="121"/>
                  </a:cubicBezTo>
                  <a:cubicBezTo>
                    <a:pt x="116" y="120"/>
                    <a:pt x="118" y="120"/>
                    <a:pt x="120" y="121"/>
                  </a:cubicBezTo>
                  <a:cubicBezTo>
                    <a:pt x="121" y="123"/>
                    <a:pt x="121" y="125"/>
                    <a:pt x="119" y="126"/>
                  </a:cubicBezTo>
                  <a:close/>
                  <a:moveTo>
                    <a:pt x="124" y="103"/>
                  </a:moveTo>
                  <a:cubicBezTo>
                    <a:pt x="102" y="90"/>
                    <a:pt x="102" y="90"/>
                    <a:pt x="102" y="90"/>
                  </a:cubicBezTo>
                  <a:cubicBezTo>
                    <a:pt x="103" y="87"/>
                    <a:pt x="104" y="84"/>
                    <a:pt x="104" y="80"/>
                  </a:cubicBezTo>
                  <a:cubicBezTo>
                    <a:pt x="130" y="80"/>
                    <a:pt x="130" y="80"/>
                    <a:pt x="130" y="80"/>
                  </a:cubicBezTo>
                  <a:cubicBezTo>
                    <a:pt x="130" y="88"/>
                    <a:pt x="127" y="96"/>
                    <a:pt x="124" y="103"/>
                  </a:cubicBezTo>
                  <a:close/>
                  <a:moveTo>
                    <a:pt x="133" y="110"/>
                  </a:moveTo>
                  <a:cubicBezTo>
                    <a:pt x="132" y="112"/>
                    <a:pt x="130" y="112"/>
                    <a:pt x="128" y="111"/>
                  </a:cubicBezTo>
                  <a:cubicBezTo>
                    <a:pt x="126" y="110"/>
                    <a:pt x="126" y="108"/>
                    <a:pt x="127" y="106"/>
                  </a:cubicBezTo>
                  <a:cubicBezTo>
                    <a:pt x="128" y="105"/>
                    <a:pt x="130" y="104"/>
                    <a:pt x="132" y="105"/>
                  </a:cubicBezTo>
                  <a:cubicBezTo>
                    <a:pt x="133" y="106"/>
                    <a:pt x="134" y="108"/>
                    <a:pt x="133" y="110"/>
                  </a:cubicBezTo>
                  <a:close/>
                  <a:moveTo>
                    <a:pt x="140" y="89"/>
                  </a:moveTo>
                  <a:cubicBezTo>
                    <a:pt x="140" y="91"/>
                    <a:pt x="138" y="93"/>
                    <a:pt x="136" y="92"/>
                  </a:cubicBezTo>
                  <a:cubicBezTo>
                    <a:pt x="134" y="92"/>
                    <a:pt x="133" y="90"/>
                    <a:pt x="133" y="88"/>
                  </a:cubicBezTo>
                  <a:cubicBezTo>
                    <a:pt x="134" y="86"/>
                    <a:pt x="136" y="85"/>
                    <a:pt x="137" y="85"/>
                  </a:cubicBezTo>
                  <a:cubicBezTo>
                    <a:pt x="139" y="86"/>
                    <a:pt x="141" y="88"/>
                    <a:pt x="140" y="89"/>
                  </a:cubicBezTo>
                  <a:close/>
                  <a:moveTo>
                    <a:pt x="137" y="72"/>
                  </a:moveTo>
                  <a:cubicBezTo>
                    <a:pt x="136" y="72"/>
                    <a:pt x="134" y="71"/>
                    <a:pt x="133" y="69"/>
                  </a:cubicBezTo>
                  <a:cubicBezTo>
                    <a:pt x="133" y="67"/>
                    <a:pt x="134" y="65"/>
                    <a:pt x="136" y="65"/>
                  </a:cubicBezTo>
                  <a:cubicBezTo>
                    <a:pt x="138" y="65"/>
                    <a:pt x="140" y="66"/>
                    <a:pt x="140" y="68"/>
                  </a:cubicBezTo>
                  <a:cubicBezTo>
                    <a:pt x="141" y="70"/>
                    <a:pt x="139" y="72"/>
                    <a:pt x="137" y="72"/>
                  </a:cubicBezTo>
                  <a:close/>
                </a:path>
              </a:pathLst>
            </a:custGeom>
            <a:solidFill>
              <a:schemeClr val="bg1">
                <a:alpha val="76000"/>
              </a:schemeClr>
            </a:solidFill>
            <a:ln>
              <a:noFill/>
            </a:ln>
          </p:spPr>
          <p:txBody>
            <a:bodyPr vert="horz" wrap="square" lIns="34290" tIns="17145" rIns="34290" bIns="17145" numCol="1" anchor="t" anchorCtr="0" compatLnSpc="1">
              <a:prstTxWarp prst="textNoShape">
                <a:avLst/>
              </a:prstTxWarp>
            </a:bodyPr>
            <a:lstStyle/>
            <a:p>
              <a:endParaRPr lang="th-TH" sz="675">
                <a:latin typeface="Calibri" panose="020F0502020204030204" pitchFamily="34" charset="0"/>
              </a:endParaRPr>
            </a:p>
          </p:txBody>
        </p:sp>
      </p:grpSp>
      <p:grpSp>
        <p:nvGrpSpPr>
          <p:cNvPr id="404" name="กลุ่ม 403"/>
          <p:cNvGrpSpPr/>
          <p:nvPr/>
        </p:nvGrpSpPr>
        <p:grpSpPr>
          <a:xfrm>
            <a:off x="6139933" y="971550"/>
            <a:ext cx="689493" cy="689493"/>
            <a:chOff x="1476383" y="3821256"/>
            <a:chExt cx="1838647" cy="1838647"/>
          </a:xfrm>
        </p:grpSpPr>
        <p:sp>
          <p:nvSpPr>
            <p:cNvPr id="405" name="วงรี 404"/>
            <p:cNvSpPr/>
            <p:nvPr/>
          </p:nvSpPr>
          <p:spPr>
            <a:xfrm>
              <a:off x="1476383" y="3821256"/>
              <a:ext cx="1838647" cy="1838647"/>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th-TH" sz="675" dirty="0">
                <a:latin typeface="Calibri" panose="020F0502020204030204" pitchFamily="34" charset="0"/>
              </a:endParaRPr>
            </a:p>
          </p:txBody>
        </p:sp>
        <p:sp>
          <p:nvSpPr>
            <p:cNvPr id="406" name="Freeform 318"/>
            <p:cNvSpPr>
              <a:spLocks noEditPoints="1"/>
            </p:cNvSpPr>
            <p:nvPr/>
          </p:nvSpPr>
          <p:spPr bwMode="auto">
            <a:xfrm flipH="1">
              <a:off x="1734519" y="4100381"/>
              <a:ext cx="1322377" cy="1279115"/>
            </a:xfrm>
            <a:custGeom>
              <a:avLst/>
              <a:gdLst>
                <a:gd name="T0" fmla="*/ 147 w 158"/>
                <a:gd name="T1" fmla="*/ 70 h 157"/>
                <a:gd name="T2" fmla="*/ 144 w 158"/>
                <a:gd name="T3" fmla="*/ 59 h 157"/>
                <a:gd name="T4" fmla="*/ 140 w 158"/>
                <a:gd name="T5" fmla="*/ 47 h 157"/>
                <a:gd name="T6" fmla="*/ 134 w 158"/>
                <a:gd name="T7" fmla="*/ 37 h 157"/>
                <a:gd name="T8" fmla="*/ 126 w 158"/>
                <a:gd name="T9" fmla="*/ 28 h 157"/>
                <a:gd name="T10" fmla="*/ 116 w 158"/>
                <a:gd name="T11" fmla="*/ 21 h 157"/>
                <a:gd name="T12" fmla="*/ 106 w 158"/>
                <a:gd name="T13" fmla="*/ 16 h 157"/>
                <a:gd name="T14" fmla="*/ 94 w 158"/>
                <a:gd name="T15" fmla="*/ 12 h 157"/>
                <a:gd name="T16" fmla="*/ 83 w 158"/>
                <a:gd name="T17" fmla="*/ 10 h 157"/>
                <a:gd name="T18" fmla="*/ 71 w 158"/>
                <a:gd name="T19" fmla="*/ 11 h 157"/>
                <a:gd name="T20" fmla="*/ 59 w 158"/>
                <a:gd name="T21" fmla="*/ 13 h 157"/>
                <a:gd name="T22" fmla="*/ 48 w 158"/>
                <a:gd name="T23" fmla="*/ 18 h 157"/>
                <a:gd name="T24" fmla="*/ 38 w 158"/>
                <a:gd name="T25" fmla="*/ 24 h 157"/>
                <a:gd name="T26" fmla="*/ 29 w 158"/>
                <a:gd name="T27" fmla="*/ 32 h 157"/>
                <a:gd name="T28" fmla="*/ 22 w 158"/>
                <a:gd name="T29" fmla="*/ 41 h 157"/>
                <a:gd name="T30" fmla="*/ 16 w 158"/>
                <a:gd name="T31" fmla="*/ 52 h 157"/>
                <a:gd name="T32" fmla="*/ 12 w 158"/>
                <a:gd name="T33" fmla="*/ 63 h 157"/>
                <a:gd name="T34" fmla="*/ 11 w 158"/>
                <a:gd name="T35" fmla="*/ 75 h 157"/>
                <a:gd name="T36" fmla="*/ 11 w 158"/>
                <a:gd name="T37" fmla="*/ 87 h 157"/>
                <a:gd name="T38" fmla="*/ 14 w 158"/>
                <a:gd name="T39" fmla="*/ 99 h 157"/>
                <a:gd name="T40" fmla="*/ 18 w 158"/>
                <a:gd name="T41" fmla="*/ 110 h 157"/>
                <a:gd name="T42" fmla="*/ 25 w 158"/>
                <a:gd name="T43" fmla="*/ 120 h 157"/>
                <a:gd name="T44" fmla="*/ 33 w 158"/>
                <a:gd name="T45" fmla="*/ 129 h 157"/>
                <a:gd name="T46" fmla="*/ 42 w 158"/>
                <a:gd name="T47" fmla="*/ 136 h 157"/>
                <a:gd name="T48" fmla="*/ 52 w 158"/>
                <a:gd name="T49" fmla="*/ 142 h 157"/>
                <a:gd name="T50" fmla="*/ 64 w 158"/>
                <a:gd name="T51" fmla="*/ 145 h 157"/>
                <a:gd name="T52" fmla="*/ 76 w 158"/>
                <a:gd name="T53" fmla="*/ 147 h 157"/>
                <a:gd name="T54" fmla="*/ 87 w 158"/>
                <a:gd name="T55" fmla="*/ 147 h 157"/>
                <a:gd name="T56" fmla="*/ 99 w 158"/>
                <a:gd name="T57" fmla="*/ 144 h 157"/>
                <a:gd name="T58" fmla="*/ 110 w 158"/>
                <a:gd name="T59" fmla="*/ 140 h 157"/>
                <a:gd name="T60" fmla="*/ 120 w 158"/>
                <a:gd name="T61" fmla="*/ 133 h 157"/>
                <a:gd name="T62" fmla="*/ 129 w 158"/>
                <a:gd name="T63" fmla="*/ 125 h 157"/>
                <a:gd name="T64" fmla="*/ 136 w 158"/>
                <a:gd name="T65" fmla="*/ 116 h 157"/>
                <a:gd name="T66" fmla="*/ 142 w 158"/>
                <a:gd name="T67" fmla="*/ 105 h 157"/>
                <a:gd name="T68" fmla="*/ 146 w 158"/>
                <a:gd name="T69" fmla="*/ 94 h 157"/>
                <a:gd name="T70" fmla="*/ 147 w 158"/>
                <a:gd name="T71" fmla="*/ 82 h 157"/>
                <a:gd name="T72" fmla="*/ 130 w 158"/>
                <a:gd name="T73" fmla="*/ 77 h 157"/>
                <a:gd name="T74" fmla="*/ 120 w 158"/>
                <a:gd name="T75" fmla="*/ 36 h 157"/>
                <a:gd name="T76" fmla="*/ 122 w 158"/>
                <a:gd name="T77" fmla="*/ 52 h 157"/>
                <a:gd name="T78" fmla="*/ 100 w 158"/>
                <a:gd name="T79" fmla="*/ 20 h 157"/>
                <a:gd name="T80" fmla="*/ 81 w 158"/>
                <a:gd name="T81" fmla="*/ 28 h 157"/>
                <a:gd name="T82" fmla="*/ 77 w 158"/>
                <a:gd name="T83" fmla="*/ 28 h 157"/>
                <a:gd name="T84" fmla="*/ 60 w 158"/>
                <a:gd name="T85" fmla="*/ 27 h 157"/>
                <a:gd name="T86" fmla="*/ 52 w 158"/>
                <a:gd name="T87" fmla="*/ 35 h 157"/>
                <a:gd name="T88" fmla="*/ 56 w 158"/>
                <a:gd name="T89" fmla="*/ 67 h 157"/>
                <a:gd name="T90" fmla="*/ 26 w 158"/>
                <a:gd name="T91" fmla="*/ 52 h 157"/>
                <a:gd name="T92" fmla="*/ 22 w 158"/>
                <a:gd name="T93" fmla="*/ 92 h 157"/>
                <a:gd name="T94" fmla="*/ 26 w 158"/>
                <a:gd name="T95" fmla="*/ 105 h 157"/>
                <a:gd name="T96" fmla="*/ 28 w 158"/>
                <a:gd name="T97" fmla="*/ 80 h 157"/>
                <a:gd name="T98" fmla="*/ 58 w 158"/>
                <a:gd name="T99" fmla="*/ 93 h 157"/>
                <a:gd name="T100" fmla="*/ 60 w 158"/>
                <a:gd name="T101" fmla="*/ 131 h 157"/>
                <a:gd name="T102" fmla="*/ 79 w 158"/>
                <a:gd name="T103" fmla="*/ 141 h 157"/>
                <a:gd name="T104" fmla="*/ 90 w 158"/>
                <a:gd name="T105" fmla="*/ 101 h 157"/>
                <a:gd name="T106" fmla="*/ 100 w 158"/>
                <a:gd name="T107" fmla="*/ 137 h 157"/>
                <a:gd name="T108" fmla="*/ 114 w 158"/>
                <a:gd name="T109" fmla="*/ 126 h 157"/>
                <a:gd name="T110" fmla="*/ 130 w 158"/>
                <a:gd name="T111" fmla="*/ 80 h 157"/>
                <a:gd name="T112" fmla="*/ 140 w 158"/>
                <a:gd name="T113" fmla="*/ 89 h 157"/>
                <a:gd name="T114" fmla="*/ 136 w 158"/>
                <a:gd name="T115" fmla="*/ 65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58" h="157">
                  <a:moveTo>
                    <a:pt x="155" y="81"/>
                  </a:moveTo>
                  <a:cubicBezTo>
                    <a:pt x="156" y="81"/>
                    <a:pt x="157" y="81"/>
                    <a:pt x="157" y="80"/>
                  </a:cubicBezTo>
                  <a:cubicBezTo>
                    <a:pt x="157" y="80"/>
                    <a:pt x="158" y="79"/>
                    <a:pt x="158" y="79"/>
                  </a:cubicBezTo>
                  <a:cubicBezTo>
                    <a:pt x="158" y="78"/>
                    <a:pt x="157" y="77"/>
                    <a:pt x="157" y="77"/>
                  </a:cubicBezTo>
                  <a:cubicBezTo>
                    <a:pt x="157" y="76"/>
                    <a:pt x="156" y="76"/>
                    <a:pt x="155" y="76"/>
                  </a:cubicBezTo>
                  <a:cubicBezTo>
                    <a:pt x="155" y="76"/>
                    <a:pt x="151" y="75"/>
                    <a:pt x="147" y="75"/>
                  </a:cubicBezTo>
                  <a:cubicBezTo>
                    <a:pt x="147" y="73"/>
                    <a:pt x="147" y="72"/>
                    <a:pt x="147" y="70"/>
                  </a:cubicBezTo>
                  <a:cubicBezTo>
                    <a:pt x="150" y="69"/>
                    <a:pt x="154" y="68"/>
                    <a:pt x="155" y="68"/>
                  </a:cubicBezTo>
                  <a:cubicBezTo>
                    <a:pt x="155" y="68"/>
                    <a:pt x="156" y="67"/>
                    <a:pt x="156" y="67"/>
                  </a:cubicBezTo>
                  <a:cubicBezTo>
                    <a:pt x="156" y="66"/>
                    <a:pt x="157" y="66"/>
                    <a:pt x="157" y="65"/>
                  </a:cubicBezTo>
                  <a:cubicBezTo>
                    <a:pt x="156" y="64"/>
                    <a:pt x="156" y="64"/>
                    <a:pt x="156" y="63"/>
                  </a:cubicBezTo>
                  <a:cubicBezTo>
                    <a:pt x="155" y="63"/>
                    <a:pt x="154" y="63"/>
                    <a:pt x="154" y="63"/>
                  </a:cubicBezTo>
                  <a:cubicBezTo>
                    <a:pt x="153" y="63"/>
                    <a:pt x="149" y="63"/>
                    <a:pt x="146" y="63"/>
                  </a:cubicBezTo>
                  <a:cubicBezTo>
                    <a:pt x="145" y="62"/>
                    <a:pt x="145" y="60"/>
                    <a:pt x="144" y="59"/>
                  </a:cubicBezTo>
                  <a:cubicBezTo>
                    <a:pt x="148" y="57"/>
                    <a:pt x="151" y="55"/>
                    <a:pt x="152" y="55"/>
                  </a:cubicBezTo>
                  <a:cubicBezTo>
                    <a:pt x="152" y="55"/>
                    <a:pt x="153" y="54"/>
                    <a:pt x="153" y="54"/>
                  </a:cubicBezTo>
                  <a:cubicBezTo>
                    <a:pt x="153" y="53"/>
                    <a:pt x="153" y="52"/>
                    <a:pt x="153" y="52"/>
                  </a:cubicBezTo>
                  <a:cubicBezTo>
                    <a:pt x="153" y="51"/>
                    <a:pt x="152" y="51"/>
                    <a:pt x="152" y="50"/>
                  </a:cubicBezTo>
                  <a:cubicBezTo>
                    <a:pt x="151" y="50"/>
                    <a:pt x="150" y="50"/>
                    <a:pt x="150" y="50"/>
                  </a:cubicBezTo>
                  <a:cubicBezTo>
                    <a:pt x="149" y="50"/>
                    <a:pt x="145" y="51"/>
                    <a:pt x="142" y="52"/>
                  </a:cubicBezTo>
                  <a:cubicBezTo>
                    <a:pt x="141" y="50"/>
                    <a:pt x="141" y="49"/>
                    <a:pt x="140" y="47"/>
                  </a:cubicBezTo>
                  <a:cubicBezTo>
                    <a:pt x="143" y="45"/>
                    <a:pt x="146" y="43"/>
                    <a:pt x="146" y="43"/>
                  </a:cubicBezTo>
                  <a:cubicBezTo>
                    <a:pt x="147" y="42"/>
                    <a:pt x="147" y="42"/>
                    <a:pt x="147" y="41"/>
                  </a:cubicBezTo>
                  <a:cubicBezTo>
                    <a:pt x="148" y="41"/>
                    <a:pt x="148" y="40"/>
                    <a:pt x="147" y="39"/>
                  </a:cubicBezTo>
                  <a:cubicBezTo>
                    <a:pt x="147" y="39"/>
                    <a:pt x="146" y="38"/>
                    <a:pt x="146" y="38"/>
                  </a:cubicBezTo>
                  <a:cubicBezTo>
                    <a:pt x="145" y="38"/>
                    <a:pt x="144" y="38"/>
                    <a:pt x="144" y="38"/>
                  </a:cubicBezTo>
                  <a:cubicBezTo>
                    <a:pt x="143" y="38"/>
                    <a:pt x="140" y="40"/>
                    <a:pt x="136" y="41"/>
                  </a:cubicBezTo>
                  <a:cubicBezTo>
                    <a:pt x="136" y="40"/>
                    <a:pt x="135" y="39"/>
                    <a:pt x="134" y="37"/>
                  </a:cubicBezTo>
                  <a:cubicBezTo>
                    <a:pt x="136" y="35"/>
                    <a:pt x="139" y="32"/>
                    <a:pt x="139" y="32"/>
                  </a:cubicBezTo>
                  <a:cubicBezTo>
                    <a:pt x="140" y="31"/>
                    <a:pt x="140" y="30"/>
                    <a:pt x="140" y="30"/>
                  </a:cubicBezTo>
                  <a:cubicBezTo>
                    <a:pt x="140" y="29"/>
                    <a:pt x="140" y="29"/>
                    <a:pt x="139" y="28"/>
                  </a:cubicBezTo>
                  <a:cubicBezTo>
                    <a:pt x="139" y="27"/>
                    <a:pt x="138" y="27"/>
                    <a:pt x="138" y="27"/>
                  </a:cubicBezTo>
                  <a:cubicBezTo>
                    <a:pt x="137" y="27"/>
                    <a:pt x="136" y="27"/>
                    <a:pt x="136" y="27"/>
                  </a:cubicBezTo>
                  <a:cubicBezTo>
                    <a:pt x="135" y="28"/>
                    <a:pt x="132" y="30"/>
                    <a:pt x="129" y="32"/>
                  </a:cubicBezTo>
                  <a:cubicBezTo>
                    <a:pt x="128" y="31"/>
                    <a:pt x="127" y="30"/>
                    <a:pt x="126" y="28"/>
                  </a:cubicBezTo>
                  <a:cubicBezTo>
                    <a:pt x="128" y="26"/>
                    <a:pt x="130" y="22"/>
                    <a:pt x="130" y="22"/>
                  </a:cubicBezTo>
                  <a:cubicBezTo>
                    <a:pt x="131" y="21"/>
                    <a:pt x="131" y="21"/>
                    <a:pt x="131" y="20"/>
                  </a:cubicBezTo>
                  <a:cubicBezTo>
                    <a:pt x="130" y="19"/>
                    <a:pt x="130" y="19"/>
                    <a:pt x="130" y="18"/>
                  </a:cubicBezTo>
                  <a:cubicBezTo>
                    <a:pt x="129" y="18"/>
                    <a:pt x="128" y="18"/>
                    <a:pt x="128" y="18"/>
                  </a:cubicBezTo>
                  <a:cubicBezTo>
                    <a:pt x="127" y="18"/>
                    <a:pt x="126" y="18"/>
                    <a:pt x="126" y="18"/>
                  </a:cubicBezTo>
                  <a:cubicBezTo>
                    <a:pt x="125" y="19"/>
                    <a:pt x="123" y="22"/>
                    <a:pt x="120" y="24"/>
                  </a:cubicBezTo>
                  <a:cubicBezTo>
                    <a:pt x="119" y="23"/>
                    <a:pt x="118" y="22"/>
                    <a:pt x="116" y="21"/>
                  </a:cubicBezTo>
                  <a:cubicBezTo>
                    <a:pt x="118" y="18"/>
                    <a:pt x="119" y="15"/>
                    <a:pt x="120" y="14"/>
                  </a:cubicBezTo>
                  <a:cubicBezTo>
                    <a:pt x="120" y="13"/>
                    <a:pt x="120" y="13"/>
                    <a:pt x="120" y="12"/>
                  </a:cubicBezTo>
                  <a:cubicBezTo>
                    <a:pt x="119" y="11"/>
                    <a:pt x="119" y="11"/>
                    <a:pt x="118" y="10"/>
                  </a:cubicBezTo>
                  <a:cubicBezTo>
                    <a:pt x="118" y="10"/>
                    <a:pt x="117" y="10"/>
                    <a:pt x="116" y="10"/>
                  </a:cubicBezTo>
                  <a:cubicBezTo>
                    <a:pt x="116" y="10"/>
                    <a:pt x="115" y="11"/>
                    <a:pt x="115" y="11"/>
                  </a:cubicBezTo>
                  <a:cubicBezTo>
                    <a:pt x="114" y="12"/>
                    <a:pt x="112" y="15"/>
                    <a:pt x="110" y="18"/>
                  </a:cubicBezTo>
                  <a:cubicBezTo>
                    <a:pt x="109" y="17"/>
                    <a:pt x="107" y="16"/>
                    <a:pt x="106" y="16"/>
                  </a:cubicBezTo>
                  <a:cubicBezTo>
                    <a:pt x="107" y="12"/>
                    <a:pt x="108" y="9"/>
                    <a:pt x="108" y="8"/>
                  </a:cubicBezTo>
                  <a:cubicBezTo>
                    <a:pt x="108" y="7"/>
                    <a:pt x="108" y="6"/>
                    <a:pt x="107" y="6"/>
                  </a:cubicBezTo>
                  <a:cubicBezTo>
                    <a:pt x="107" y="5"/>
                    <a:pt x="107" y="5"/>
                    <a:pt x="106" y="5"/>
                  </a:cubicBezTo>
                  <a:cubicBezTo>
                    <a:pt x="105" y="4"/>
                    <a:pt x="105" y="4"/>
                    <a:pt x="104" y="5"/>
                  </a:cubicBezTo>
                  <a:cubicBezTo>
                    <a:pt x="103" y="5"/>
                    <a:pt x="103" y="5"/>
                    <a:pt x="103" y="6"/>
                  </a:cubicBezTo>
                  <a:cubicBezTo>
                    <a:pt x="102" y="7"/>
                    <a:pt x="101" y="10"/>
                    <a:pt x="99" y="13"/>
                  </a:cubicBezTo>
                  <a:cubicBezTo>
                    <a:pt x="98" y="13"/>
                    <a:pt x="96" y="12"/>
                    <a:pt x="94" y="12"/>
                  </a:cubicBezTo>
                  <a:cubicBezTo>
                    <a:pt x="95" y="8"/>
                    <a:pt x="95" y="5"/>
                    <a:pt x="95" y="4"/>
                  </a:cubicBezTo>
                  <a:cubicBezTo>
                    <a:pt x="95" y="3"/>
                    <a:pt x="95" y="3"/>
                    <a:pt x="94" y="2"/>
                  </a:cubicBezTo>
                  <a:cubicBezTo>
                    <a:pt x="94" y="2"/>
                    <a:pt x="93" y="1"/>
                    <a:pt x="93" y="1"/>
                  </a:cubicBezTo>
                  <a:cubicBezTo>
                    <a:pt x="92" y="1"/>
                    <a:pt x="91" y="1"/>
                    <a:pt x="91" y="1"/>
                  </a:cubicBezTo>
                  <a:cubicBezTo>
                    <a:pt x="90" y="2"/>
                    <a:pt x="90" y="2"/>
                    <a:pt x="90" y="3"/>
                  </a:cubicBezTo>
                  <a:cubicBezTo>
                    <a:pt x="89" y="4"/>
                    <a:pt x="88" y="7"/>
                    <a:pt x="87" y="11"/>
                  </a:cubicBezTo>
                  <a:cubicBezTo>
                    <a:pt x="86" y="10"/>
                    <a:pt x="84" y="10"/>
                    <a:pt x="83" y="10"/>
                  </a:cubicBezTo>
                  <a:cubicBezTo>
                    <a:pt x="82" y="7"/>
                    <a:pt x="82" y="3"/>
                    <a:pt x="82" y="2"/>
                  </a:cubicBezTo>
                  <a:cubicBezTo>
                    <a:pt x="82" y="2"/>
                    <a:pt x="81" y="1"/>
                    <a:pt x="81" y="1"/>
                  </a:cubicBezTo>
                  <a:cubicBezTo>
                    <a:pt x="80" y="0"/>
                    <a:pt x="80" y="0"/>
                    <a:pt x="79" y="0"/>
                  </a:cubicBezTo>
                  <a:cubicBezTo>
                    <a:pt x="78" y="0"/>
                    <a:pt x="78" y="0"/>
                    <a:pt x="77" y="1"/>
                  </a:cubicBezTo>
                  <a:cubicBezTo>
                    <a:pt x="77" y="1"/>
                    <a:pt x="76" y="2"/>
                    <a:pt x="76" y="2"/>
                  </a:cubicBezTo>
                  <a:cubicBezTo>
                    <a:pt x="76" y="3"/>
                    <a:pt x="76" y="7"/>
                    <a:pt x="76" y="10"/>
                  </a:cubicBezTo>
                  <a:cubicBezTo>
                    <a:pt x="74" y="10"/>
                    <a:pt x="72" y="10"/>
                    <a:pt x="71" y="11"/>
                  </a:cubicBezTo>
                  <a:cubicBezTo>
                    <a:pt x="70" y="7"/>
                    <a:pt x="69" y="4"/>
                    <a:pt x="68" y="3"/>
                  </a:cubicBezTo>
                  <a:cubicBezTo>
                    <a:pt x="68" y="2"/>
                    <a:pt x="68" y="2"/>
                    <a:pt x="67" y="1"/>
                  </a:cubicBezTo>
                  <a:cubicBezTo>
                    <a:pt x="67" y="1"/>
                    <a:pt x="66" y="1"/>
                    <a:pt x="65" y="1"/>
                  </a:cubicBezTo>
                  <a:cubicBezTo>
                    <a:pt x="65" y="1"/>
                    <a:pt x="64" y="2"/>
                    <a:pt x="64" y="2"/>
                  </a:cubicBezTo>
                  <a:cubicBezTo>
                    <a:pt x="63" y="3"/>
                    <a:pt x="63" y="3"/>
                    <a:pt x="63" y="4"/>
                  </a:cubicBezTo>
                  <a:cubicBezTo>
                    <a:pt x="63" y="5"/>
                    <a:pt x="64" y="8"/>
                    <a:pt x="64" y="12"/>
                  </a:cubicBezTo>
                  <a:cubicBezTo>
                    <a:pt x="62" y="12"/>
                    <a:pt x="61" y="13"/>
                    <a:pt x="59" y="13"/>
                  </a:cubicBezTo>
                  <a:cubicBezTo>
                    <a:pt x="57" y="10"/>
                    <a:pt x="56" y="7"/>
                    <a:pt x="56" y="6"/>
                  </a:cubicBezTo>
                  <a:cubicBezTo>
                    <a:pt x="55" y="5"/>
                    <a:pt x="55" y="5"/>
                    <a:pt x="54" y="5"/>
                  </a:cubicBezTo>
                  <a:cubicBezTo>
                    <a:pt x="53" y="4"/>
                    <a:pt x="53" y="4"/>
                    <a:pt x="52" y="5"/>
                  </a:cubicBezTo>
                  <a:cubicBezTo>
                    <a:pt x="52" y="5"/>
                    <a:pt x="51" y="5"/>
                    <a:pt x="51" y="6"/>
                  </a:cubicBezTo>
                  <a:cubicBezTo>
                    <a:pt x="50" y="6"/>
                    <a:pt x="50" y="7"/>
                    <a:pt x="50" y="8"/>
                  </a:cubicBezTo>
                  <a:cubicBezTo>
                    <a:pt x="51" y="9"/>
                    <a:pt x="52" y="12"/>
                    <a:pt x="52" y="16"/>
                  </a:cubicBezTo>
                  <a:cubicBezTo>
                    <a:pt x="51" y="16"/>
                    <a:pt x="49" y="17"/>
                    <a:pt x="48" y="18"/>
                  </a:cubicBezTo>
                  <a:cubicBezTo>
                    <a:pt x="46" y="15"/>
                    <a:pt x="44" y="12"/>
                    <a:pt x="43" y="11"/>
                  </a:cubicBezTo>
                  <a:cubicBezTo>
                    <a:pt x="43" y="11"/>
                    <a:pt x="42" y="10"/>
                    <a:pt x="42" y="10"/>
                  </a:cubicBezTo>
                  <a:cubicBezTo>
                    <a:pt x="41" y="10"/>
                    <a:pt x="40" y="10"/>
                    <a:pt x="40" y="10"/>
                  </a:cubicBezTo>
                  <a:cubicBezTo>
                    <a:pt x="39" y="11"/>
                    <a:pt x="39" y="11"/>
                    <a:pt x="39" y="12"/>
                  </a:cubicBezTo>
                  <a:cubicBezTo>
                    <a:pt x="38" y="13"/>
                    <a:pt x="38" y="13"/>
                    <a:pt x="39" y="14"/>
                  </a:cubicBezTo>
                  <a:cubicBezTo>
                    <a:pt x="39" y="15"/>
                    <a:pt x="40" y="18"/>
                    <a:pt x="42" y="21"/>
                  </a:cubicBezTo>
                  <a:cubicBezTo>
                    <a:pt x="41" y="22"/>
                    <a:pt x="39" y="23"/>
                    <a:pt x="38" y="24"/>
                  </a:cubicBezTo>
                  <a:cubicBezTo>
                    <a:pt x="35" y="22"/>
                    <a:pt x="33" y="19"/>
                    <a:pt x="32" y="18"/>
                  </a:cubicBezTo>
                  <a:cubicBezTo>
                    <a:pt x="32" y="18"/>
                    <a:pt x="31" y="18"/>
                    <a:pt x="30" y="18"/>
                  </a:cubicBezTo>
                  <a:cubicBezTo>
                    <a:pt x="30" y="18"/>
                    <a:pt x="29" y="18"/>
                    <a:pt x="29" y="18"/>
                  </a:cubicBezTo>
                  <a:cubicBezTo>
                    <a:pt x="28" y="19"/>
                    <a:pt x="28" y="19"/>
                    <a:pt x="28" y="20"/>
                  </a:cubicBezTo>
                  <a:cubicBezTo>
                    <a:pt x="27" y="21"/>
                    <a:pt x="28" y="21"/>
                    <a:pt x="28" y="22"/>
                  </a:cubicBezTo>
                  <a:cubicBezTo>
                    <a:pt x="28" y="22"/>
                    <a:pt x="31" y="26"/>
                    <a:pt x="33" y="28"/>
                  </a:cubicBezTo>
                  <a:cubicBezTo>
                    <a:pt x="31" y="30"/>
                    <a:pt x="30" y="31"/>
                    <a:pt x="29" y="32"/>
                  </a:cubicBezTo>
                  <a:cubicBezTo>
                    <a:pt x="26" y="30"/>
                    <a:pt x="23" y="28"/>
                    <a:pt x="22" y="27"/>
                  </a:cubicBezTo>
                  <a:cubicBezTo>
                    <a:pt x="22" y="27"/>
                    <a:pt x="21" y="27"/>
                    <a:pt x="20" y="27"/>
                  </a:cubicBezTo>
                  <a:cubicBezTo>
                    <a:pt x="20" y="27"/>
                    <a:pt x="19" y="27"/>
                    <a:pt x="19" y="28"/>
                  </a:cubicBezTo>
                  <a:cubicBezTo>
                    <a:pt x="18" y="29"/>
                    <a:pt x="18" y="29"/>
                    <a:pt x="18" y="30"/>
                  </a:cubicBezTo>
                  <a:cubicBezTo>
                    <a:pt x="18" y="30"/>
                    <a:pt x="18" y="31"/>
                    <a:pt x="19" y="32"/>
                  </a:cubicBezTo>
                  <a:cubicBezTo>
                    <a:pt x="19" y="32"/>
                    <a:pt x="22" y="35"/>
                    <a:pt x="25" y="37"/>
                  </a:cubicBezTo>
                  <a:cubicBezTo>
                    <a:pt x="24" y="39"/>
                    <a:pt x="23" y="40"/>
                    <a:pt x="22" y="41"/>
                  </a:cubicBezTo>
                  <a:cubicBezTo>
                    <a:pt x="19" y="40"/>
                    <a:pt x="15" y="38"/>
                    <a:pt x="14" y="38"/>
                  </a:cubicBezTo>
                  <a:cubicBezTo>
                    <a:pt x="14" y="38"/>
                    <a:pt x="13" y="38"/>
                    <a:pt x="12" y="38"/>
                  </a:cubicBezTo>
                  <a:cubicBezTo>
                    <a:pt x="12" y="38"/>
                    <a:pt x="11" y="39"/>
                    <a:pt x="11" y="39"/>
                  </a:cubicBezTo>
                  <a:cubicBezTo>
                    <a:pt x="11" y="40"/>
                    <a:pt x="11" y="41"/>
                    <a:pt x="11" y="41"/>
                  </a:cubicBezTo>
                  <a:cubicBezTo>
                    <a:pt x="11" y="42"/>
                    <a:pt x="11" y="42"/>
                    <a:pt x="12" y="43"/>
                  </a:cubicBezTo>
                  <a:cubicBezTo>
                    <a:pt x="12" y="43"/>
                    <a:pt x="15" y="45"/>
                    <a:pt x="18" y="47"/>
                  </a:cubicBezTo>
                  <a:cubicBezTo>
                    <a:pt x="17" y="49"/>
                    <a:pt x="17" y="50"/>
                    <a:pt x="16" y="52"/>
                  </a:cubicBezTo>
                  <a:cubicBezTo>
                    <a:pt x="13" y="51"/>
                    <a:pt x="9" y="50"/>
                    <a:pt x="8" y="50"/>
                  </a:cubicBezTo>
                  <a:cubicBezTo>
                    <a:pt x="8" y="50"/>
                    <a:pt x="7" y="50"/>
                    <a:pt x="6" y="50"/>
                  </a:cubicBezTo>
                  <a:cubicBezTo>
                    <a:pt x="6" y="51"/>
                    <a:pt x="5" y="51"/>
                    <a:pt x="5" y="52"/>
                  </a:cubicBezTo>
                  <a:cubicBezTo>
                    <a:pt x="5" y="52"/>
                    <a:pt x="5" y="53"/>
                    <a:pt x="5" y="54"/>
                  </a:cubicBezTo>
                  <a:cubicBezTo>
                    <a:pt x="5" y="54"/>
                    <a:pt x="6" y="55"/>
                    <a:pt x="6" y="55"/>
                  </a:cubicBezTo>
                  <a:cubicBezTo>
                    <a:pt x="7" y="55"/>
                    <a:pt x="11" y="57"/>
                    <a:pt x="14" y="59"/>
                  </a:cubicBezTo>
                  <a:cubicBezTo>
                    <a:pt x="13" y="60"/>
                    <a:pt x="13" y="62"/>
                    <a:pt x="12" y="63"/>
                  </a:cubicBezTo>
                  <a:cubicBezTo>
                    <a:pt x="9" y="63"/>
                    <a:pt x="5" y="63"/>
                    <a:pt x="4" y="63"/>
                  </a:cubicBezTo>
                  <a:cubicBezTo>
                    <a:pt x="4" y="63"/>
                    <a:pt x="3" y="63"/>
                    <a:pt x="3" y="63"/>
                  </a:cubicBezTo>
                  <a:cubicBezTo>
                    <a:pt x="2" y="64"/>
                    <a:pt x="2" y="64"/>
                    <a:pt x="2" y="65"/>
                  </a:cubicBezTo>
                  <a:cubicBezTo>
                    <a:pt x="1" y="66"/>
                    <a:pt x="2" y="66"/>
                    <a:pt x="2" y="67"/>
                  </a:cubicBezTo>
                  <a:cubicBezTo>
                    <a:pt x="2" y="67"/>
                    <a:pt x="3" y="68"/>
                    <a:pt x="3" y="68"/>
                  </a:cubicBezTo>
                  <a:cubicBezTo>
                    <a:pt x="4" y="68"/>
                    <a:pt x="8" y="69"/>
                    <a:pt x="11" y="70"/>
                  </a:cubicBezTo>
                  <a:cubicBezTo>
                    <a:pt x="11" y="72"/>
                    <a:pt x="11" y="73"/>
                    <a:pt x="11" y="75"/>
                  </a:cubicBezTo>
                  <a:cubicBezTo>
                    <a:pt x="7" y="75"/>
                    <a:pt x="4" y="76"/>
                    <a:pt x="3" y="76"/>
                  </a:cubicBezTo>
                  <a:cubicBezTo>
                    <a:pt x="2" y="76"/>
                    <a:pt x="2" y="76"/>
                    <a:pt x="1" y="77"/>
                  </a:cubicBezTo>
                  <a:cubicBezTo>
                    <a:pt x="1" y="77"/>
                    <a:pt x="0" y="78"/>
                    <a:pt x="0" y="79"/>
                  </a:cubicBezTo>
                  <a:cubicBezTo>
                    <a:pt x="0" y="79"/>
                    <a:pt x="1" y="80"/>
                    <a:pt x="1" y="80"/>
                  </a:cubicBezTo>
                  <a:cubicBezTo>
                    <a:pt x="2" y="81"/>
                    <a:pt x="2" y="81"/>
                    <a:pt x="3" y="81"/>
                  </a:cubicBezTo>
                  <a:cubicBezTo>
                    <a:pt x="4" y="81"/>
                    <a:pt x="7" y="82"/>
                    <a:pt x="11" y="82"/>
                  </a:cubicBezTo>
                  <a:cubicBezTo>
                    <a:pt x="11" y="84"/>
                    <a:pt x="11" y="85"/>
                    <a:pt x="11" y="87"/>
                  </a:cubicBezTo>
                  <a:cubicBezTo>
                    <a:pt x="8" y="88"/>
                    <a:pt x="4" y="89"/>
                    <a:pt x="3" y="89"/>
                  </a:cubicBezTo>
                  <a:cubicBezTo>
                    <a:pt x="3" y="89"/>
                    <a:pt x="2" y="90"/>
                    <a:pt x="2" y="90"/>
                  </a:cubicBezTo>
                  <a:cubicBezTo>
                    <a:pt x="2" y="91"/>
                    <a:pt x="1" y="92"/>
                    <a:pt x="2" y="92"/>
                  </a:cubicBezTo>
                  <a:cubicBezTo>
                    <a:pt x="2" y="93"/>
                    <a:pt x="2" y="94"/>
                    <a:pt x="3" y="94"/>
                  </a:cubicBezTo>
                  <a:cubicBezTo>
                    <a:pt x="3" y="94"/>
                    <a:pt x="4" y="95"/>
                    <a:pt x="4" y="95"/>
                  </a:cubicBezTo>
                  <a:cubicBezTo>
                    <a:pt x="5" y="95"/>
                    <a:pt x="9" y="94"/>
                    <a:pt x="12" y="94"/>
                  </a:cubicBezTo>
                  <a:cubicBezTo>
                    <a:pt x="13" y="96"/>
                    <a:pt x="13" y="97"/>
                    <a:pt x="14" y="99"/>
                  </a:cubicBezTo>
                  <a:cubicBezTo>
                    <a:pt x="11" y="100"/>
                    <a:pt x="7" y="102"/>
                    <a:pt x="6" y="102"/>
                  </a:cubicBezTo>
                  <a:cubicBezTo>
                    <a:pt x="6" y="103"/>
                    <a:pt x="5" y="103"/>
                    <a:pt x="5" y="104"/>
                  </a:cubicBezTo>
                  <a:cubicBezTo>
                    <a:pt x="5" y="104"/>
                    <a:pt x="5" y="105"/>
                    <a:pt x="5" y="106"/>
                  </a:cubicBezTo>
                  <a:cubicBezTo>
                    <a:pt x="5" y="106"/>
                    <a:pt x="6" y="107"/>
                    <a:pt x="6" y="107"/>
                  </a:cubicBezTo>
                  <a:cubicBezTo>
                    <a:pt x="7" y="107"/>
                    <a:pt x="8" y="108"/>
                    <a:pt x="8" y="107"/>
                  </a:cubicBezTo>
                  <a:cubicBezTo>
                    <a:pt x="9" y="107"/>
                    <a:pt x="13" y="106"/>
                    <a:pt x="16" y="105"/>
                  </a:cubicBezTo>
                  <a:cubicBezTo>
                    <a:pt x="17" y="107"/>
                    <a:pt x="17" y="108"/>
                    <a:pt x="18" y="110"/>
                  </a:cubicBezTo>
                  <a:cubicBezTo>
                    <a:pt x="15" y="112"/>
                    <a:pt x="12" y="114"/>
                    <a:pt x="12" y="114"/>
                  </a:cubicBezTo>
                  <a:cubicBezTo>
                    <a:pt x="11" y="115"/>
                    <a:pt x="11" y="115"/>
                    <a:pt x="11" y="116"/>
                  </a:cubicBezTo>
                  <a:cubicBezTo>
                    <a:pt x="11" y="117"/>
                    <a:pt x="11" y="117"/>
                    <a:pt x="11" y="118"/>
                  </a:cubicBezTo>
                  <a:cubicBezTo>
                    <a:pt x="11" y="119"/>
                    <a:pt x="12" y="119"/>
                    <a:pt x="12" y="119"/>
                  </a:cubicBezTo>
                  <a:cubicBezTo>
                    <a:pt x="13" y="119"/>
                    <a:pt x="14" y="119"/>
                    <a:pt x="14" y="119"/>
                  </a:cubicBezTo>
                  <a:cubicBezTo>
                    <a:pt x="15" y="119"/>
                    <a:pt x="19" y="117"/>
                    <a:pt x="22" y="116"/>
                  </a:cubicBezTo>
                  <a:cubicBezTo>
                    <a:pt x="23" y="117"/>
                    <a:pt x="24" y="119"/>
                    <a:pt x="25" y="120"/>
                  </a:cubicBezTo>
                  <a:cubicBezTo>
                    <a:pt x="22" y="122"/>
                    <a:pt x="19" y="125"/>
                    <a:pt x="19" y="126"/>
                  </a:cubicBezTo>
                  <a:cubicBezTo>
                    <a:pt x="18" y="126"/>
                    <a:pt x="18" y="127"/>
                    <a:pt x="18" y="127"/>
                  </a:cubicBezTo>
                  <a:cubicBezTo>
                    <a:pt x="18" y="128"/>
                    <a:pt x="18" y="129"/>
                    <a:pt x="19" y="129"/>
                  </a:cubicBezTo>
                  <a:cubicBezTo>
                    <a:pt x="19" y="130"/>
                    <a:pt x="20" y="130"/>
                    <a:pt x="20" y="130"/>
                  </a:cubicBezTo>
                  <a:cubicBezTo>
                    <a:pt x="21" y="130"/>
                    <a:pt x="22" y="130"/>
                    <a:pt x="22" y="130"/>
                  </a:cubicBezTo>
                  <a:cubicBezTo>
                    <a:pt x="23" y="129"/>
                    <a:pt x="26" y="127"/>
                    <a:pt x="29" y="125"/>
                  </a:cubicBezTo>
                  <a:cubicBezTo>
                    <a:pt x="30" y="127"/>
                    <a:pt x="31" y="128"/>
                    <a:pt x="33" y="129"/>
                  </a:cubicBezTo>
                  <a:cubicBezTo>
                    <a:pt x="31" y="132"/>
                    <a:pt x="28" y="135"/>
                    <a:pt x="28" y="135"/>
                  </a:cubicBezTo>
                  <a:cubicBezTo>
                    <a:pt x="28" y="136"/>
                    <a:pt x="27" y="137"/>
                    <a:pt x="28" y="137"/>
                  </a:cubicBezTo>
                  <a:cubicBezTo>
                    <a:pt x="28" y="138"/>
                    <a:pt x="28" y="139"/>
                    <a:pt x="29" y="139"/>
                  </a:cubicBezTo>
                  <a:cubicBezTo>
                    <a:pt x="29" y="139"/>
                    <a:pt x="30" y="140"/>
                    <a:pt x="30" y="140"/>
                  </a:cubicBezTo>
                  <a:cubicBezTo>
                    <a:pt x="31" y="140"/>
                    <a:pt x="32" y="139"/>
                    <a:pt x="32" y="139"/>
                  </a:cubicBezTo>
                  <a:cubicBezTo>
                    <a:pt x="33" y="138"/>
                    <a:pt x="35" y="136"/>
                    <a:pt x="38" y="133"/>
                  </a:cubicBezTo>
                  <a:cubicBezTo>
                    <a:pt x="39" y="134"/>
                    <a:pt x="41" y="135"/>
                    <a:pt x="42" y="136"/>
                  </a:cubicBezTo>
                  <a:cubicBezTo>
                    <a:pt x="40" y="139"/>
                    <a:pt x="39" y="143"/>
                    <a:pt x="39" y="143"/>
                  </a:cubicBezTo>
                  <a:cubicBezTo>
                    <a:pt x="38" y="144"/>
                    <a:pt x="38" y="145"/>
                    <a:pt x="39" y="145"/>
                  </a:cubicBezTo>
                  <a:cubicBezTo>
                    <a:pt x="39" y="146"/>
                    <a:pt x="39" y="147"/>
                    <a:pt x="40" y="147"/>
                  </a:cubicBezTo>
                  <a:cubicBezTo>
                    <a:pt x="40" y="147"/>
                    <a:pt x="41" y="147"/>
                    <a:pt x="42" y="147"/>
                  </a:cubicBezTo>
                  <a:cubicBezTo>
                    <a:pt x="42" y="147"/>
                    <a:pt x="43" y="147"/>
                    <a:pt x="43" y="146"/>
                  </a:cubicBezTo>
                  <a:cubicBezTo>
                    <a:pt x="44" y="146"/>
                    <a:pt x="46" y="142"/>
                    <a:pt x="48" y="140"/>
                  </a:cubicBezTo>
                  <a:cubicBezTo>
                    <a:pt x="49" y="140"/>
                    <a:pt x="51" y="141"/>
                    <a:pt x="52" y="142"/>
                  </a:cubicBezTo>
                  <a:cubicBezTo>
                    <a:pt x="52" y="145"/>
                    <a:pt x="51" y="149"/>
                    <a:pt x="50" y="150"/>
                  </a:cubicBezTo>
                  <a:cubicBezTo>
                    <a:pt x="50" y="150"/>
                    <a:pt x="50" y="151"/>
                    <a:pt x="51" y="151"/>
                  </a:cubicBezTo>
                  <a:cubicBezTo>
                    <a:pt x="51" y="152"/>
                    <a:pt x="52" y="152"/>
                    <a:pt x="52" y="153"/>
                  </a:cubicBezTo>
                  <a:cubicBezTo>
                    <a:pt x="53" y="153"/>
                    <a:pt x="53" y="153"/>
                    <a:pt x="54" y="153"/>
                  </a:cubicBezTo>
                  <a:cubicBezTo>
                    <a:pt x="55" y="152"/>
                    <a:pt x="55" y="152"/>
                    <a:pt x="56" y="151"/>
                  </a:cubicBezTo>
                  <a:cubicBezTo>
                    <a:pt x="56" y="151"/>
                    <a:pt x="57" y="147"/>
                    <a:pt x="59" y="144"/>
                  </a:cubicBezTo>
                  <a:cubicBezTo>
                    <a:pt x="61" y="145"/>
                    <a:pt x="62" y="145"/>
                    <a:pt x="64" y="145"/>
                  </a:cubicBezTo>
                  <a:cubicBezTo>
                    <a:pt x="64" y="149"/>
                    <a:pt x="63" y="153"/>
                    <a:pt x="63" y="153"/>
                  </a:cubicBezTo>
                  <a:cubicBezTo>
                    <a:pt x="63" y="154"/>
                    <a:pt x="63" y="155"/>
                    <a:pt x="64" y="155"/>
                  </a:cubicBezTo>
                  <a:cubicBezTo>
                    <a:pt x="64" y="156"/>
                    <a:pt x="65" y="156"/>
                    <a:pt x="65" y="156"/>
                  </a:cubicBezTo>
                  <a:cubicBezTo>
                    <a:pt x="66" y="156"/>
                    <a:pt x="67" y="156"/>
                    <a:pt x="67" y="156"/>
                  </a:cubicBezTo>
                  <a:cubicBezTo>
                    <a:pt x="68" y="156"/>
                    <a:pt x="68" y="155"/>
                    <a:pt x="68" y="154"/>
                  </a:cubicBezTo>
                  <a:cubicBezTo>
                    <a:pt x="69" y="154"/>
                    <a:pt x="70" y="150"/>
                    <a:pt x="71" y="147"/>
                  </a:cubicBezTo>
                  <a:cubicBezTo>
                    <a:pt x="72" y="147"/>
                    <a:pt x="74" y="147"/>
                    <a:pt x="76" y="147"/>
                  </a:cubicBezTo>
                  <a:cubicBezTo>
                    <a:pt x="76" y="150"/>
                    <a:pt x="76" y="154"/>
                    <a:pt x="76" y="155"/>
                  </a:cubicBezTo>
                  <a:cubicBezTo>
                    <a:pt x="76" y="156"/>
                    <a:pt x="77" y="156"/>
                    <a:pt x="77" y="157"/>
                  </a:cubicBezTo>
                  <a:cubicBezTo>
                    <a:pt x="78" y="157"/>
                    <a:pt x="78" y="157"/>
                    <a:pt x="79" y="157"/>
                  </a:cubicBezTo>
                  <a:cubicBezTo>
                    <a:pt x="80" y="157"/>
                    <a:pt x="80" y="157"/>
                    <a:pt x="81" y="157"/>
                  </a:cubicBezTo>
                  <a:cubicBezTo>
                    <a:pt x="81" y="156"/>
                    <a:pt x="82" y="156"/>
                    <a:pt x="82" y="155"/>
                  </a:cubicBezTo>
                  <a:cubicBezTo>
                    <a:pt x="82" y="154"/>
                    <a:pt x="82" y="150"/>
                    <a:pt x="83" y="147"/>
                  </a:cubicBezTo>
                  <a:cubicBezTo>
                    <a:pt x="84" y="147"/>
                    <a:pt x="86" y="147"/>
                    <a:pt x="87" y="147"/>
                  </a:cubicBezTo>
                  <a:cubicBezTo>
                    <a:pt x="88" y="150"/>
                    <a:pt x="89" y="154"/>
                    <a:pt x="90" y="154"/>
                  </a:cubicBezTo>
                  <a:cubicBezTo>
                    <a:pt x="90" y="155"/>
                    <a:pt x="90" y="156"/>
                    <a:pt x="91" y="156"/>
                  </a:cubicBezTo>
                  <a:cubicBezTo>
                    <a:pt x="91" y="156"/>
                    <a:pt x="92" y="156"/>
                    <a:pt x="93" y="156"/>
                  </a:cubicBezTo>
                  <a:cubicBezTo>
                    <a:pt x="93" y="156"/>
                    <a:pt x="94" y="156"/>
                    <a:pt x="94" y="155"/>
                  </a:cubicBezTo>
                  <a:cubicBezTo>
                    <a:pt x="95" y="155"/>
                    <a:pt x="95" y="154"/>
                    <a:pt x="95" y="153"/>
                  </a:cubicBezTo>
                  <a:cubicBezTo>
                    <a:pt x="95" y="153"/>
                    <a:pt x="95" y="149"/>
                    <a:pt x="94" y="145"/>
                  </a:cubicBezTo>
                  <a:cubicBezTo>
                    <a:pt x="96" y="145"/>
                    <a:pt x="98" y="145"/>
                    <a:pt x="99" y="144"/>
                  </a:cubicBezTo>
                  <a:cubicBezTo>
                    <a:pt x="101" y="147"/>
                    <a:pt x="102" y="151"/>
                    <a:pt x="103" y="151"/>
                  </a:cubicBezTo>
                  <a:cubicBezTo>
                    <a:pt x="103" y="152"/>
                    <a:pt x="103" y="152"/>
                    <a:pt x="104" y="153"/>
                  </a:cubicBezTo>
                  <a:cubicBezTo>
                    <a:pt x="105" y="153"/>
                    <a:pt x="105" y="153"/>
                    <a:pt x="106" y="153"/>
                  </a:cubicBezTo>
                  <a:cubicBezTo>
                    <a:pt x="107" y="152"/>
                    <a:pt x="107" y="152"/>
                    <a:pt x="107" y="151"/>
                  </a:cubicBezTo>
                  <a:cubicBezTo>
                    <a:pt x="108" y="151"/>
                    <a:pt x="108" y="150"/>
                    <a:pt x="108" y="150"/>
                  </a:cubicBezTo>
                  <a:cubicBezTo>
                    <a:pt x="108" y="149"/>
                    <a:pt x="107" y="145"/>
                    <a:pt x="106" y="142"/>
                  </a:cubicBezTo>
                  <a:cubicBezTo>
                    <a:pt x="107" y="141"/>
                    <a:pt x="109" y="140"/>
                    <a:pt x="110" y="140"/>
                  </a:cubicBezTo>
                  <a:cubicBezTo>
                    <a:pt x="112" y="142"/>
                    <a:pt x="114" y="146"/>
                    <a:pt x="115" y="146"/>
                  </a:cubicBezTo>
                  <a:cubicBezTo>
                    <a:pt x="115" y="147"/>
                    <a:pt x="116" y="147"/>
                    <a:pt x="116" y="147"/>
                  </a:cubicBezTo>
                  <a:cubicBezTo>
                    <a:pt x="117" y="147"/>
                    <a:pt x="118" y="147"/>
                    <a:pt x="118" y="147"/>
                  </a:cubicBezTo>
                  <a:cubicBezTo>
                    <a:pt x="119" y="147"/>
                    <a:pt x="119" y="146"/>
                    <a:pt x="120" y="145"/>
                  </a:cubicBezTo>
                  <a:cubicBezTo>
                    <a:pt x="120" y="145"/>
                    <a:pt x="120" y="144"/>
                    <a:pt x="120" y="143"/>
                  </a:cubicBezTo>
                  <a:cubicBezTo>
                    <a:pt x="119" y="143"/>
                    <a:pt x="118" y="139"/>
                    <a:pt x="116" y="136"/>
                  </a:cubicBezTo>
                  <a:cubicBezTo>
                    <a:pt x="118" y="135"/>
                    <a:pt x="119" y="134"/>
                    <a:pt x="120" y="133"/>
                  </a:cubicBezTo>
                  <a:cubicBezTo>
                    <a:pt x="123" y="136"/>
                    <a:pt x="125" y="138"/>
                    <a:pt x="126" y="139"/>
                  </a:cubicBezTo>
                  <a:cubicBezTo>
                    <a:pt x="126" y="139"/>
                    <a:pt x="127" y="140"/>
                    <a:pt x="128" y="140"/>
                  </a:cubicBezTo>
                  <a:cubicBezTo>
                    <a:pt x="128" y="140"/>
                    <a:pt x="129" y="139"/>
                    <a:pt x="130" y="139"/>
                  </a:cubicBezTo>
                  <a:cubicBezTo>
                    <a:pt x="130" y="139"/>
                    <a:pt x="130" y="138"/>
                    <a:pt x="131" y="137"/>
                  </a:cubicBezTo>
                  <a:cubicBezTo>
                    <a:pt x="131" y="137"/>
                    <a:pt x="131" y="136"/>
                    <a:pt x="130" y="135"/>
                  </a:cubicBezTo>
                  <a:cubicBezTo>
                    <a:pt x="130" y="135"/>
                    <a:pt x="128" y="132"/>
                    <a:pt x="126" y="129"/>
                  </a:cubicBezTo>
                  <a:cubicBezTo>
                    <a:pt x="127" y="128"/>
                    <a:pt x="128" y="127"/>
                    <a:pt x="129" y="125"/>
                  </a:cubicBezTo>
                  <a:cubicBezTo>
                    <a:pt x="132" y="127"/>
                    <a:pt x="135" y="129"/>
                    <a:pt x="136" y="130"/>
                  </a:cubicBezTo>
                  <a:cubicBezTo>
                    <a:pt x="136" y="130"/>
                    <a:pt x="137" y="130"/>
                    <a:pt x="138" y="130"/>
                  </a:cubicBezTo>
                  <a:cubicBezTo>
                    <a:pt x="138" y="130"/>
                    <a:pt x="139" y="130"/>
                    <a:pt x="139" y="129"/>
                  </a:cubicBezTo>
                  <a:cubicBezTo>
                    <a:pt x="140" y="129"/>
                    <a:pt x="140" y="128"/>
                    <a:pt x="140" y="127"/>
                  </a:cubicBezTo>
                  <a:cubicBezTo>
                    <a:pt x="140" y="127"/>
                    <a:pt x="140" y="126"/>
                    <a:pt x="139" y="126"/>
                  </a:cubicBezTo>
                  <a:cubicBezTo>
                    <a:pt x="139" y="125"/>
                    <a:pt x="136" y="122"/>
                    <a:pt x="134" y="120"/>
                  </a:cubicBezTo>
                  <a:cubicBezTo>
                    <a:pt x="135" y="119"/>
                    <a:pt x="136" y="117"/>
                    <a:pt x="136" y="116"/>
                  </a:cubicBezTo>
                  <a:cubicBezTo>
                    <a:pt x="140" y="117"/>
                    <a:pt x="143" y="119"/>
                    <a:pt x="144" y="119"/>
                  </a:cubicBezTo>
                  <a:cubicBezTo>
                    <a:pt x="144" y="119"/>
                    <a:pt x="145" y="119"/>
                    <a:pt x="146" y="119"/>
                  </a:cubicBezTo>
                  <a:cubicBezTo>
                    <a:pt x="146" y="119"/>
                    <a:pt x="147" y="119"/>
                    <a:pt x="147" y="118"/>
                  </a:cubicBezTo>
                  <a:cubicBezTo>
                    <a:pt x="148" y="117"/>
                    <a:pt x="148" y="117"/>
                    <a:pt x="147" y="116"/>
                  </a:cubicBezTo>
                  <a:cubicBezTo>
                    <a:pt x="147" y="115"/>
                    <a:pt x="147" y="115"/>
                    <a:pt x="146" y="114"/>
                  </a:cubicBezTo>
                  <a:cubicBezTo>
                    <a:pt x="146" y="114"/>
                    <a:pt x="143" y="112"/>
                    <a:pt x="140" y="110"/>
                  </a:cubicBezTo>
                  <a:cubicBezTo>
                    <a:pt x="141" y="108"/>
                    <a:pt x="141" y="107"/>
                    <a:pt x="142" y="105"/>
                  </a:cubicBezTo>
                  <a:cubicBezTo>
                    <a:pt x="145" y="106"/>
                    <a:pt x="149" y="107"/>
                    <a:pt x="150" y="107"/>
                  </a:cubicBezTo>
                  <a:cubicBezTo>
                    <a:pt x="150" y="108"/>
                    <a:pt x="151" y="107"/>
                    <a:pt x="152" y="107"/>
                  </a:cubicBezTo>
                  <a:cubicBezTo>
                    <a:pt x="152" y="107"/>
                    <a:pt x="153" y="106"/>
                    <a:pt x="153" y="106"/>
                  </a:cubicBezTo>
                  <a:cubicBezTo>
                    <a:pt x="153" y="105"/>
                    <a:pt x="153" y="104"/>
                    <a:pt x="153" y="104"/>
                  </a:cubicBezTo>
                  <a:cubicBezTo>
                    <a:pt x="153" y="103"/>
                    <a:pt x="152" y="103"/>
                    <a:pt x="152" y="102"/>
                  </a:cubicBezTo>
                  <a:cubicBezTo>
                    <a:pt x="151" y="102"/>
                    <a:pt x="148" y="100"/>
                    <a:pt x="144" y="99"/>
                  </a:cubicBezTo>
                  <a:cubicBezTo>
                    <a:pt x="145" y="97"/>
                    <a:pt x="145" y="96"/>
                    <a:pt x="146" y="94"/>
                  </a:cubicBezTo>
                  <a:cubicBezTo>
                    <a:pt x="149" y="94"/>
                    <a:pt x="153" y="95"/>
                    <a:pt x="154" y="95"/>
                  </a:cubicBezTo>
                  <a:cubicBezTo>
                    <a:pt x="154" y="95"/>
                    <a:pt x="155" y="94"/>
                    <a:pt x="156" y="94"/>
                  </a:cubicBezTo>
                  <a:cubicBezTo>
                    <a:pt x="156" y="94"/>
                    <a:pt x="156" y="93"/>
                    <a:pt x="157" y="92"/>
                  </a:cubicBezTo>
                  <a:cubicBezTo>
                    <a:pt x="157" y="92"/>
                    <a:pt x="156" y="91"/>
                    <a:pt x="156" y="90"/>
                  </a:cubicBezTo>
                  <a:cubicBezTo>
                    <a:pt x="156" y="90"/>
                    <a:pt x="155" y="89"/>
                    <a:pt x="155" y="89"/>
                  </a:cubicBezTo>
                  <a:cubicBezTo>
                    <a:pt x="154" y="89"/>
                    <a:pt x="150" y="88"/>
                    <a:pt x="147" y="87"/>
                  </a:cubicBezTo>
                  <a:cubicBezTo>
                    <a:pt x="147" y="85"/>
                    <a:pt x="147" y="84"/>
                    <a:pt x="147" y="82"/>
                  </a:cubicBezTo>
                  <a:cubicBezTo>
                    <a:pt x="151" y="82"/>
                    <a:pt x="155" y="81"/>
                    <a:pt x="155" y="81"/>
                  </a:cubicBezTo>
                  <a:close/>
                  <a:moveTo>
                    <a:pt x="128" y="46"/>
                  </a:moveTo>
                  <a:cubicBezTo>
                    <a:pt x="130" y="45"/>
                    <a:pt x="132" y="46"/>
                    <a:pt x="133" y="47"/>
                  </a:cubicBezTo>
                  <a:cubicBezTo>
                    <a:pt x="134" y="49"/>
                    <a:pt x="133" y="51"/>
                    <a:pt x="132" y="52"/>
                  </a:cubicBezTo>
                  <a:cubicBezTo>
                    <a:pt x="130" y="53"/>
                    <a:pt x="128" y="53"/>
                    <a:pt x="127" y="51"/>
                  </a:cubicBezTo>
                  <a:cubicBezTo>
                    <a:pt x="126" y="49"/>
                    <a:pt x="126" y="47"/>
                    <a:pt x="128" y="46"/>
                  </a:cubicBezTo>
                  <a:close/>
                  <a:moveTo>
                    <a:pt x="130" y="77"/>
                  </a:moveTo>
                  <a:cubicBezTo>
                    <a:pt x="104" y="77"/>
                    <a:pt x="104" y="77"/>
                    <a:pt x="104" y="77"/>
                  </a:cubicBezTo>
                  <a:cubicBezTo>
                    <a:pt x="104" y="74"/>
                    <a:pt x="103" y="70"/>
                    <a:pt x="102" y="67"/>
                  </a:cubicBezTo>
                  <a:cubicBezTo>
                    <a:pt x="124" y="55"/>
                    <a:pt x="124" y="55"/>
                    <a:pt x="124" y="55"/>
                  </a:cubicBezTo>
                  <a:cubicBezTo>
                    <a:pt x="127" y="61"/>
                    <a:pt x="130" y="69"/>
                    <a:pt x="130" y="77"/>
                  </a:cubicBezTo>
                  <a:close/>
                  <a:moveTo>
                    <a:pt x="114" y="31"/>
                  </a:moveTo>
                  <a:cubicBezTo>
                    <a:pt x="115" y="30"/>
                    <a:pt x="118" y="30"/>
                    <a:pt x="119" y="31"/>
                  </a:cubicBezTo>
                  <a:cubicBezTo>
                    <a:pt x="121" y="32"/>
                    <a:pt x="121" y="34"/>
                    <a:pt x="120" y="36"/>
                  </a:cubicBezTo>
                  <a:cubicBezTo>
                    <a:pt x="118" y="37"/>
                    <a:pt x="116" y="38"/>
                    <a:pt x="114" y="36"/>
                  </a:cubicBezTo>
                  <a:cubicBezTo>
                    <a:pt x="113" y="35"/>
                    <a:pt x="113" y="33"/>
                    <a:pt x="114" y="31"/>
                  </a:cubicBezTo>
                  <a:close/>
                  <a:moveTo>
                    <a:pt x="122" y="52"/>
                  </a:moveTo>
                  <a:cubicBezTo>
                    <a:pt x="100" y="65"/>
                    <a:pt x="100" y="65"/>
                    <a:pt x="100" y="65"/>
                  </a:cubicBezTo>
                  <a:cubicBezTo>
                    <a:pt x="98" y="62"/>
                    <a:pt x="96" y="59"/>
                    <a:pt x="93" y="58"/>
                  </a:cubicBezTo>
                  <a:cubicBezTo>
                    <a:pt x="106" y="35"/>
                    <a:pt x="106" y="35"/>
                    <a:pt x="106" y="35"/>
                  </a:cubicBezTo>
                  <a:cubicBezTo>
                    <a:pt x="112" y="40"/>
                    <a:pt x="118" y="45"/>
                    <a:pt x="122" y="52"/>
                  </a:cubicBezTo>
                  <a:close/>
                  <a:moveTo>
                    <a:pt x="79" y="95"/>
                  </a:moveTo>
                  <a:cubicBezTo>
                    <a:pt x="70" y="95"/>
                    <a:pt x="63" y="87"/>
                    <a:pt x="63" y="79"/>
                  </a:cubicBezTo>
                  <a:cubicBezTo>
                    <a:pt x="63" y="70"/>
                    <a:pt x="70" y="63"/>
                    <a:pt x="79" y="63"/>
                  </a:cubicBezTo>
                  <a:cubicBezTo>
                    <a:pt x="88" y="63"/>
                    <a:pt x="95" y="70"/>
                    <a:pt x="95" y="79"/>
                  </a:cubicBezTo>
                  <a:cubicBezTo>
                    <a:pt x="95" y="87"/>
                    <a:pt x="88" y="95"/>
                    <a:pt x="79" y="95"/>
                  </a:cubicBezTo>
                  <a:close/>
                  <a:moveTo>
                    <a:pt x="96" y="22"/>
                  </a:moveTo>
                  <a:cubicBezTo>
                    <a:pt x="96" y="20"/>
                    <a:pt x="99" y="19"/>
                    <a:pt x="100" y="20"/>
                  </a:cubicBezTo>
                  <a:cubicBezTo>
                    <a:pt x="102" y="21"/>
                    <a:pt x="103" y="23"/>
                    <a:pt x="102" y="25"/>
                  </a:cubicBezTo>
                  <a:cubicBezTo>
                    <a:pt x="102" y="26"/>
                    <a:pt x="100" y="27"/>
                    <a:pt x="98" y="27"/>
                  </a:cubicBezTo>
                  <a:cubicBezTo>
                    <a:pt x="96" y="26"/>
                    <a:pt x="95" y="24"/>
                    <a:pt x="96" y="22"/>
                  </a:cubicBezTo>
                  <a:close/>
                  <a:moveTo>
                    <a:pt x="103" y="34"/>
                  </a:moveTo>
                  <a:cubicBezTo>
                    <a:pt x="90" y="56"/>
                    <a:pt x="90" y="56"/>
                    <a:pt x="90" y="56"/>
                  </a:cubicBezTo>
                  <a:cubicBezTo>
                    <a:pt x="87" y="55"/>
                    <a:pt x="84" y="54"/>
                    <a:pt x="81" y="53"/>
                  </a:cubicBezTo>
                  <a:cubicBezTo>
                    <a:pt x="81" y="28"/>
                    <a:pt x="81" y="28"/>
                    <a:pt x="81" y="28"/>
                  </a:cubicBezTo>
                  <a:cubicBezTo>
                    <a:pt x="89" y="28"/>
                    <a:pt x="96" y="30"/>
                    <a:pt x="103" y="34"/>
                  </a:cubicBezTo>
                  <a:close/>
                  <a:moveTo>
                    <a:pt x="79" y="16"/>
                  </a:moveTo>
                  <a:cubicBezTo>
                    <a:pt x="81" y="16"/>
                    <a:pt x="83" y="18"/>
                    <a:pt x="83" y="20"/>
                  </a:cubicBezTo>
                  <a:cubicBezTo>
                    <a:pt x="83" y="22"/>
                    <a:pt x="81" y="23"/>
                    <a:pt x="79" y="23"/>
                  </a:cubicBezTo>
                  <a:cubicBezTo>
                    <a:pt x="77" y="23"/>
                    <a:pt x="75" y="22"/>
                    <a:pt x="75" y="20"/>
                  </a:cubicBezTo>
                  <a:cubicBezTo>
                    <a:pt x="75" y="18"/>
                    <a:pt x="77" y="16"/>
                    <a:pt x="79" y="16"/>
                  </a:cubicBezTo>
                  <a:close/>
                  <a:moveTo>
                    <a:pt x="77" y="28"/>
                  </a:moveTo>
                  <a:cubicBezTo>
                    <a:pt x="77" y="53"/>
                    <a:pt x="77" y="53"/>
                    <a:pt x="77" y="53"/>
                  </a:cubicBezTo>
                  <a:cubicBezTo>
                    <a:pt x="74" y="54"/>
                    <a:pt x="71" y="55"/>
                    <a:pt x="68" y="56"/>
                  </a:cubicBezTo>
                  <a:cubicBezTo>
                    <a:pt x="55" y="34"/>
                    <a:pt x="55" y="34"/>
                    <a:pt x="55" y="34"/>
                  </a:cubicBezTo>
                  <a:cubicBezTo>
                    <a:pt x="62" y="30"/>
                    <a:pt x="69" y="28"/>
                    <a:pt x="77" y="28"/>
                  </a:cubicBezTo>
                  <a:close/>
                  <a:moveTo>
                    <a:pt x="58" y="20"/>
                  </a:moveTo>
                  <a:cubicBezTo>
                    <a:pt x="60" y="19"/>
                    <a:pt x="62" y="20"/>
                    <a:pt x="62" y="22"/>
                  </a:cubicBezTo>
                  <a:cubicBezTo>
                    <a:pt x="63" y="24"/>
                    <a:pt x="62" y="26"/>
                    <a:pt x="60" y="27"/>
                  </a:cubicBezTo>
                  <a:cubicBezTo>
                    <a:pt x="58" y="27"/>
                    <a:pt x="56" y="26"/>
                    <a:pt x="56" y="25"/>
                  </a:cubicBezTo>
                  <a:cubicBezTo>
                    <a:pt x="55" y="23"/>
                    <a:pt x="56" y="21"/>
                    <a:pt x="58" y="20"/>
                  </a:cubicBezTo>
                  <a:close/>
                  <a:moveTo>
                    <a:pt x="52" y="35"/>
                  </a:moveTo>
                  <a:cubicBezTo>
                    <a:pt x="65" y="58"/>
                    <a:pt x="65" y="58"/>
                    <a:pt x="65" y="58"/>
                  </a:cubicBezTo>
                  <a:cubicBezTo>
                    <a:pt x="62" y="59"/>
                    <a:pt x="60" y="62"/>
                    <a:pt x="58" y="65"/>
                  </a:cubicBezTo>
                  <a:cubicBezTo>
                    <a:pt x="36" y="52"/>
                    <a:pt x="36" y="52"/>
                    <a:pt x="36" y="52"/>
                  </a:cubicBezTo>
                  <a:cubicBezTo>
                    <a:pt x="40" y="45"/>
                    <a:pt x="46" y="40"/>
                    <a:pt x="52" y="35"/>
                  </a:cubicBezTo>
                  <a:close/>
                  <a:moveTo>
                    <a:pt x="39" y="31"/>
                  </a:moveTo>
                  <a:cubicBezTo>
                    <a:pt x="41" y="30"/>
                    <a:pt x="43" y="30"/>
                    <a:pt x="44" y="31"/>
                  </a:cubicBezTo>
                  <a:cubicBezTo>
                    <a:pt x="45" y="33"/>
                    <a:pt x="45" y="35"/>
                    <a:pt x="44" y="36"/>
                  </a:cubicBezTo>
                  <a:cubicBezTo>
                    <a:pt x="42" y="38"/>
                    <a:pt x="40" y="37"/>
                    <a:pt x="39" y="36"/>
                  </a:cubicBezTo>
                  <a:cubicBezTo>
                    <a:pt x="37" y="34"/>
                    <a:pt x="38" y="32"/>
                    <a:pt x="39" y="31"/>
                  </a:cubicBezTo>
                  <a:close/>
                  <a:moveTo>
                    <a:pt x="34" y="55"/>
                  </a:moveTo>
                  <a:cubicBezTo>
                    <a:pt x="56" y="67"/>
                    <a:pt x="56" y="67"/>
                    <a:pt x="56" y="67"/>
                  </a:cubicBezTo>
                  <a:cubicBezTo>
                    <a:pt x="55" y="70"/>
                    <a:pt x="54" y="74"/>
                    <a:pt x="54" y="77"/>
                  </a:cubicBezTo>
                  <a:cubicBezTo>
                    <a:pt x="28" y="77"/>
                    <a:pt x="28" y="77"/>
                    <a:pt x="28" y="77"/>
                  </a:cubicBezTo>
                  <a:cubicBezTo>
                    <a:pt x="29" y="69"/>
                    <a:pt x="31" y="61"/>
                    <a:pt x="34" y="55"/>
                  </a:cubicBezTo>
                  <a:close/>
                  <a:moveTo>
                    <a:pt x="25" y="47"/>
                  </a:moveTo>
                  <a:cubicBezTo>
                    <a:pt x="26" y="46"/>
                    <a:pt x="28" y="45"/>
                    <a:pt x="30" y="46"/>
                  </a:cubicBezTo>
                  <a:cubicBezTo>
                    <a:pt x="32" y="47"/>
                    <a:pt x="32" y="49"/>
                    <a:pt x="31" y="51"/>
                  </a:cubicBezTo>
                  <a:cubicBezTo>
                    <a:pt x="30" y="53"/>
                    <a:pt x="28" y="53"/>
                    <a:pt x="26" y="52"/>
                  </a:cubicBezTo>
                  <a:cubicBezTo>
                    <a:pt x="25" y="51"/>
                    <a:pt x="24" y="49"/>
                    <a:pt x="25" y="47"/>
                  </a:cubicBezTo>
                  <a:close/>
                  <a:moveTo>
                    <a:pt x="18" y="68"/>
                  </a:moveTo>
                  <a:cubicBezTo>
                    <a:pt x="18" y="66"/>
                    <a:pt x="20" y="65"/>
                    <a:pt x="22" y="65"/>
                  </a:cubicBezTo>
                  <a:cubicBezTo>
                    <a:pt x="24" y="65"/>
                    <a:pt x="25" y="67"/>
                    <a:pt x="25" y="69"/>
                  </a:cubicBezTo>
                  <a:cubicBezTo>
                    <a:pt x="24" y="71"/>
                    <a:pt x="23" y="72"/>
                    <a:pt x="21" y="72"/>
                  </a:cubicBezTo>
                  <a:cubicBezTo>
                    <a:pt x="19" y="72"/>
                    <a:pt x="17" y="70"/>
                    <a:pt x="18" y="68"/>
                  </a:cubicBezTo>
                  <a:close/>
                  <a:moveTo>
                    <a:pt x="22" y="92"/>
                  </a:moveTo>
                  <a:cubicBezTo>
                    <a:pt x="20" y="93"/>
                    <a:pt x="18" y="91"/>
                    <a:pt x="18" y="89"/>
                  </a:cubicBezTo>
                  <a:cubicBezTo>
                    <a:pt x="17" y="88"/>
                    <a:pt x="19" y="86"/>
                    <a:pt x="21" y="85"/>
                  </a:cubicBezTo>
                  <a:cubicBezTo>
                    <a:pt x="23" y="85"/>
                    <a:pt x="24" y="86"/>
                    <a:pt x="25" y="88"/>
                  </a:cubicBezTo>
                  <a:cubicBezTo>
                    <a:pt x="25" y="90"/>
                    <a:pt x="24" y="92"/>
                    <a:pt x="22" y="92"/>
                  </a:cubicBezTo>
                  <a:close/>
                  <a:moveTo>
                    <a:pt x="30" y="111"/>
                  </a:moveTo>
                  <a:cubicBezTo>
                    <a:pt x="28" y="112"/>
                    <a:pt x="26" y="112"/>
                    <a:pt x="25" y="110"/>
                  </a:cubicBezTo>
                  <a:cubicBezTo>
                    <a:pt x="24" y="108"/>
                    <a:pt x="25" y="106"/>
                    <a:pt x="26" y="105"/>
                  </a:cubicBezTo>
                  <a:cubicBezTo>
                    <a:pt x="28" y="104"/>
                    <a:pt x="30" y="105"/>
                    <a:pt x="31" y="106"/>
                  </a:cubicBezTo>
                  <a:cubicBezTo>
                    <a:pt x="32" y="108"/>
                    <a:pt x="32" y="110"/>
                    <a:pt x="30" y="111"/>
                  </a:cubicBezTo>
                  <a:close/>
                  <a:moveTo>
                    <a:pt x="28" y="80"/>
                  </a:moveTo>
                  <a:cubicBezTo>
                    <a:pt x="54" y="80"/>
                    <a:pt x="54" y="80"/>
                    <a:pt x="54" y="80"/>
                  </a:cubicBezTo>
                  <a:cubicBezTo>
                    <a:pt x="54" y="84"/>
                    <a:pt x="55" y="87"/>
                    <a:pt x="56" y="90"/>
                  </a:cubicBezTo>
                  <a:cubicBezTo>
                    <a:pt x="34" y="103"/>
                    <a:pt x="34" y="103"/>
                    <a:pt x="34" y="103"/>
                  </a:cubicBezTo>
                  <a:cubicBezTo>
                    <a:pt x="31" y="96"/>
                    <a:pt x="29" y="88"/>
                    <a:pt x="28" y="80"/>
                  </a:cubicBezTo>
                  <a:close/>
                  <a:moveTo>
                    <a:pt x="44" y="126"/>
                  </a:moveTo>
                  <a:cubicBezTo>
                    <a:pt x="43" y="127"/>
                    <a:pt x="41" y="128"/>
                    <a:pt x="39" y="126"/>
                  </a:cubicBezTo>
                  <a:cubicBezTo>
                    <a:pt x="38" y="125"/>
                    <a:pt x="37" y="123"/>
                    <a:pt x="39" y="121"/>
                  </a:cubicBezTo>
                  <a:cubicBezTo>
                    <a:pt x="40" y="120"/>
                    <a:pt x="42" y="120"/>
                    <a:pt x="44" y="121"/>
                  </a:cubicBezTo>
                  <a:cubicBezTo>
                    <a:pt x="45" y="122"/>
                    <a:pt x="45" y="124"/>
                    <a:pt x="44" y="126"/>
                  </a:cubicBezTo>
                  <a:close/>
                  <a:moveTo>
                    <a:pt x="36" y="105"/>
                  </a:moveTo>
                  <a:cubicBezTo>
                    <a:pt x="58" y="93"/>
                    <a:pt x="58" y="93"/>
                    <a:pt x="58" y="93"/>
                  </a:cubicBezTo>
                  <a:cubicBezTo>
                    <a:pt x="60" y="95"/>
                    <a:pt x="62" y="98"/>
                    <a:pt x="65" y="100"/>
                  </a:cubicBezTo>
                  <a:cubicBezTo>
                    <a:pt x="52" y="122"/>
                    <a:pt x="52" y="122"/>
                    <a:pt x="52" y="122"/>
                  </a:cubicBezTo>
                  <a:cubicBezTo>
                    <a:pt x="46" y="118"/>
                    <a:pt x="40" y="112"/>
                    <a:pt x="36" y="105"/>
                  </a:cubicBezTo>
                  <a:close/>
                  <a:moveTo>
                    <a:pt x="62" y="135"/>
                  </a:moveTo>
                  <a:cubicBezTo>
                    <a:pt x="62" y="137"/>
                    <a:pt x="60" y="138"/>
                    <a:pt x="58" y="137"/>
                  </a:cubicBezTo>
                  <a:cubicBezTo>
                    <a:pt x="56" y="137"/>
                    <a:pt x="55" y="135"/>
                    <a:pt x="56" y="133"/>
                  </a:cubicBezTo>
                  <a:cubicBezTo>
                    <a:pt x="56" y="131"/>
                    <a:pt x="58" y="130"/>
                    <a:pt x="60" y="131"/>
                  </a:cubicBezTo>
                  <a:cubicBezTo>
                    <a:pt x="62" y="131"/>
                    <a:pt x="63" y="133"/>
                    <a:pt x="62" y="135"/>
                  </a:cubicBezTo>
                  <a:close/>
                  <a:moveTo>
                    <a:pt x="55" y="124"/>
                  </a:moveTo>
                  <a:cubicBezTo>
                    <a:pt x="68" y="101"/>
                    <a:pt x="68" y="101"/>
                    <a:pt x="68" y="101"/>
                  </a:cubicBezTo>
                  <a:cubicBezTo>
                    <a:pt x="71" y="103"/>
                    <a:pt x="74" y="104"/>
                    <a:pt x="77" y="104"/>
                  </a:cubicBezTo>
                  <a:cubicBezTo>
                    <a:pt x="77" y="130"/>
                    <a:pt x="77" y="130"/>
                    <a:pt x="77" y="130"/>
                  </a:cubicBezTo>
                  <a:cubicBezTo>
                    <a:pt x="69" y="129"/>
                    <a:pt x="62" y="127"/>
                    <a:pt x="55" y="124"/>
                  </a:cubicBezTo>
                  <a:close/>
                  <a:moveTo>
                    <a:pt x="79" y="141"/>
                  </a:moveTo>
                  <a:cubicBezTo>
                    <a:pt x="77" y="141"/>
                    <a:pt x="75" y="139"/>
                    <a:pt x="75" y="137"/>
                  </a:cubicBezTo>
                  <a:cubicBezTo>
                    <a:pt x="75" y="135"/>
                    <a:pt x="77" y="134"/>
                    <a:pt x="79" y="134"/>
                  </a:cubicBezTo>
                  <a:cubicBezTo>
                    <a:pt x="81" y="134"/>
                    <a:pt x="83" y="135"/>
                    <a:pt x="83" y="137"/>
                  </a:cubicBezTo>
                  <a:cubicBezTo>
                    <a:pt x="83" y="139"/>
                    <a:pt x="81" y="141"/>
                    <a:pt x="79" y="141"/>
                  </a:cubicBezTo>
                  <a:close/>
                  <a:moveTo>
                    <a:pt x="81" y="130"/>
                  </a:moveTo>
                  <a:cubicBezTo>
                    <a:pt x="81" y="104"/>
                    <a:pt x="81" y="104"/>
                    <a:pt x="81" y="104"/>
                  </a:cubicBezTo>
                  <a:cubicBezTo>
                    <a:pt x="84" y="104"/>
                    <a:pt x="87" y="103"/>
                    <a:pt x="90" y="101"/>
                  </a:cubicBezTo>
                  <a:cubicBezTo>
                    <a:pt x="103" y="124"/>
                    <a:pt x="103" y="124"/>
                    <a:pt x="103" y="124"/>
                  </a:cubicBezTo>
                  <a:cubicBezTo>
                    <a:pt x="96" y="127"/>
                    <a:pt x="89" y="129"/>
                    <a:pt x="81" y="130"/>
                  </a:cubicBezTo>
                  <a:close/>
                  <a:moveTo>
                    <a:pt x="100" y="137"/>
                  </a:moveTo>
                  <a:cubicBezTo>
                    <a:pt x="99" y="138"/>
                    <a:pt x="96" y="137"/>
                    <a:pt x="96" y="135"/>
                  </a:cubicBezTo>
                  <a:cubicBezTo>
                    <a:pt x="95" y="133"/>
                    <a:pt x="96" y="131"/>
                    <a:pt x="98" y="131"/>
                  </a:cubicBezTo>
                  <a:cubicBezTo>
                    <a:pt x="100" y="130"/>
                    <a:pt x="102" y="131"/>
                    <a:pt x="102" y="133"/>
                  </a:cubicBezTo>
                  <a:cubicBezTo>
                    <a:pt x="103" y="135"/>
                    <a:pt x="102" y="137"/>
                    <a:pt x="100" y="137"/>
                  </a:cubicBezTo>
                  <a:close/>
                  <a:moveTo>
                    <a:pt x="106" y="122"/>
                  </a:moveTo>
                  <a:cubicBezTo>
                    <a:pt x="93" y="100"/>
                    <a:pt x="93" y="100"/>
                    <a:pt x="93" y="100"/>
                  </a:cubicBezTo>
                  <a:cubicBezTo>
                    <a:pt x="96" y="98"/>
                    <a:pt x="98" y="95"/>
                    <a:pt x="100" y="93"/>
                  </a:cubicBezTo>
                  <a:cubicBezTo>
                    <a:pt x="122" y="105"/>
                    <a:pt x="122" y="105"/>
                    <a:pt x="122" y="105"/>
                  </a:cubicBezTo>
                  <a:cubicBezTo>
                    <a:pt x="118" y="112"/>
                    <a:pt x="112" y="118"/>
                    <a:pt x="106" y="122"/>
                  </a:cubicBezTo>
                  <a:close/>
                  <a:moveTo>
                    <a:pt x="119" y="126"/>
                  </a:moveTo>
                  <a:cubicBezTo>
                    <a:pt x="118" y="128"/>
                    <a:pt x="115" y="127"/>
                    <a:pt x="114" y="126"/>
                  </a:cubicBezTo>
                  <a:cubicBezTo>
                    <a:pt x="113" y="124"/>
                    <a:pt x="113" y="122"/>
                    <a:pt x="114" y="121"/>
                  </a:cubicBezTo>
                  <a:cubicBezTo>
                    <a:pt x="116" y="120"/>
                    <a:pt x="118" y="120"/>
                    <a:pt x="120" y="121"/>
                  </a:cubicBezTo>
                  <a:cubicBezTo>
                    <a:pt x="121" y="123"/>
                    <a:pt x="121" y="125"/>
                    <a:pt x="119" y="126"/>
                  </a:cubicBezTo>
                  <a:close/>
                  <a:moveTo>
                    <a:pt x="124" y="103"/>
                  </a:moveTo>
                  <a:cubicBezTo>
                    <a:pt x="102" y="90"/>
                    <a:pt x="102" y="90"/>
                    <a:pt x="102" y="90"/>
                  </a:cubicBezTo>
                  <a:cubicBezTo>
                    <a:pt x="103" y="87"/>
                    <a:pt x="104" y="84"/>
                    <a:pt x="104" y="80"/>
                  </a:cubicBezTo>
                  <a:cubicBezTo>
                    <a:pt x="130" y="80"/>
                    <a:pt x="130" y="80"/>
                    <a:pt x="130" y="80"/>
                  </a:cubicBezTo>
                  <a:cubicBezTo>
                    <a:pt x="130" y="88"/>
                    <a:pt x="127" y="96"/>
                    <a:pt x="124" y="103"/>
                  </a:cubicBezTo>
                  <a:close/>
                  <a:moveTo>
                    <a:pt x="133" y="110"/>
                  </a:moveTo>
                  <a:cubicBezTo>
                    <a:pt x="132" y="112"/>
                    <a:pt x="130" y="112"/>
                    <a:pt x="128" y="111"/>
                  </a:cubicBezTo>
                  <a:cubicBezTo>
                    <a:pt x="126" y="110"/>
                    <a:pt x="126" y="108"/>
                    <a:pt x="127" y="106"/>
                  </a:cubicBezTo>
                  <a:cubicBezTo>
                    <a:pt x="128" y="105"/>
                    <a:pt x="130" y="104"/>
                    <a:pt x="132" y="105"/>
                  </a:cubicBezTo>
                  <a:cubicBezTo>
                    <a:pt x="133" y="106"/>
                    <a:pt x="134" y="108"/>
                    <a:pt x="133" y="110"/>
                  </a:cubicBezTo>
                  <a:close/>
                  <a:moveTo>
                    <a:pt x="140" y="89"/>
                  </a:moveTo>
                  <a:cubicBezTo>
                    <a:pt x="140" y="91"/>
                    <a:pt x="138" y="93"/>
                    <a:pt x="136" y="92"/>
                  </a:cubicBezTo>
                  <a:cubicBezTo>
                    <a:pt x="134" y="92"/>
                    <a:pt x="133" y="90"/>
                    <a:pt x="133" y="88"/>
                  </a:cubicBezTo>
                  <a:cubicBezTo>
                    <a:pt x="134" y="86"/>
                    <a:pt x="136" y="85"/>
                    <a:pt x="137" y="85"/>
                  </a:cubicBezTo>
                  <a:cubicBezTo>
                    <a:pt x="139" y="86"/>
                    <a:pt x="141" y="88"/>
                    <a:pt x="140" y="89"/>
                  </a:cubicBezTo>
                  <a:close/>
                  <a:moveTo>
                    <a:pt x="137" y="72"/>
                  </a:moveTo>
                  <a:cubicBezTo>
                    <a:pt x="136" y="72"/>
                    <a:pt x="134" y="71"/>
                    <a:pt x="133" y="69"/>
                  </a:cubicBezTo>
                  <a:cubicBezTo>
                    <a:pt x="133" y="67"/>
                    <a:pt x="134" y="65"/>
                    <a:pt x="136" y="65"/>
                  </a:cubicBezTo>
                  <a:cubicBezTo>
                    <a:pt x="138" y="65"/>
                    <a:pt x="140" y="66"/>
                    <a:pt x="140" y="68"/>
                  </a:cubicBezTo>
                  <a:cubicBezTo>
                    <a:pt x="141" y="70"/>
                    <a:pt x="139" y="72"/>
                    <a:pt x="137" y="72"/>
                  </a:cubicBezTo>
                  <a:close/>
                </a:path>
              </a:pathLst>
            </a:custGeom>
            <a:solidFill>
              <a:schemeClr val="bg1">
                <a:alpha val="76000"/>
              </a:schemeClr>
            </a:solidFill>
            <a:ln>
              <a:noFill/>
            </a:ln>
          </p:spPr>
          <p:txBody>
            <a:bodyPr vert="horz" wrap="square" lIns="34290" tIns="17145" rIns="34290" bIns="17145" numCol="1" anchor="t" anchorCtr="0" compatLnSpc="1">
              <a:prstTxWarp prst="textNoShape">
                <a:avLst/>
              </a:prstTxWarp>
            </a:bodyPr>
            <a:lstStyle/>
            <a:p>
              <a:endParaRPr lang="th-TH" sz="675">
                <a:latin typeface="Calibri" panose="020F0502020204030204" pitchFamily="34" charset="0"/>
              </a:endParaRPr>
            </a:p>
          </p:txBody>
        </p:sp>
      </p:grpSp>
      <p:grpSp>
        <p:nvGrpSpPr>
          <p:cNvPr id="407" name="กลุ่ม 406"/>
          <p:cNvGrpSpPr/>
          <p:nvPr/>
        </p:nvGrpSpPr>
        <p:grpSpPr>
          <a:xfrm>
            <a:off x="4847995" y="1340404"/>
            <a:ext cx="689493" cy="689493"/>
            <a:chOff x="1581166" y="6400370"/>
            <a:chExt cx="1838647" cy="1838647"/>
          </a:xfrm>
        </p:grpSpPr>
        <p:sp>
          <p:nvSpPr>
            <p:cNvPr id="408" name="วงรี 407"/>
            <p:cNvSpPr/>
            <p:nvPr/>
          </p:nvSpPr>
          <p:spPr>
            <a:xfrm>
              <a:off x="1581166" y="6400370"/>
              <a:ext cx="1838647" cy="1838647"/>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th-TH" sz="675" dirty="0">
                <a:latin typeface="Calibri" panose="020F0502020204030204" pitchFamily="34" charset="0"/>
              </a:endParaRPr>
            </a:p>
          </p:txBody>
        </p:sp>
        <p:sp>
          <p:nvSpPr>
            <p:cNvPr id="409" name="Freeform 318"/>
            <p:cNvSpPr>
              <a:spLocks noEditPoints="1"/>
            </p:cNvSpPr>
            <p:nvPr/>
          </p:nvSpPr>
          <p:spPr bwMode="auto">
            <a:xfrm flipH="1">
              <a:off x="1839302" y="6679495"/>
              <a:ext cx="1322377" cy="1279115"/>
            </a:xfrm>
            <a:custGeom>
              <a:avLst/>
              <a:gdLst>
                <a:gd name="T0" fmla="*/ 147 w 158"/>
                <a:gd name="T1" fmla="*/ 70 h 157"/>
                <a:gd name="T2" fmla="*/ 144 w 158"/>
                <a:gd name="T3" fmla="*/ 59 h 157"/>
                <a:gd name="T4" fmla="*/ 140 w 158"/>
                <a:gd name="T5" fmla="*/ 47 h 157"/>
                <a:gd name="T6" fmla="*/ 134 w 158"/>
                <a:gd name="T7" fmla="*/ 37 h 157"/>
                <a:gd name="T8" fmla="*/ 126 w 158"/>
                <a:gd name="T9" fmla="*/ 28 h 157"/>
                <a:gd name="T10" fmla="*/ 116 w 158"/>
                <a:gd name="T11" fmla="*/ 21 h 157"/>
                <a:gd name="T12" fmla="*/ 106 w 158"/>
                <a:gd name="T13" fmla="*/ 16 h 157"/>
                <a:gd name="T14" fmla="*/ 94 w 158"/>
                <a:gd name="T15" fmla="*/ 12 h 157"/>
                <a:gd name="T16" fmla="*/ 83 w 158"/>
                <a:gd name="T17" fmla="*/ 10 h 157"/>
                <a:gd name="T18" fmla="*/ 71 w 158"/>
                <a:gd name="T19" fmla="*/ 11 h 157"/>
                <a:gd name="T20" fmla="*/ 59 w 158"/>
                <a:gd name="T21" fmla="*/ 13 h 157"/>
                <a:gd name="T22" fmla="*/ 48 w 158"/>
                <a:gd name="T23" fmla="*/ 18 h 157"/>
                <a:gd name="T24" fmla="*/ 38 w 158"/>
                <a:gd name="T25" fmla="*/ 24 h 157"/>
                <a:gd name="T26" fmla="*/ 29 w 158"/>
                <a:gd name="T27" fmla="*/ 32 h 157"/>
                <a:gd name="T28" fmla="*/ 22 w 158"/>
                <a:gd name="T29" fmla="*/ 41 h 157"/>
                <a:gd name="T30" fmla="*/ 16 w 158"/>
                <a:gd name="T31" fmla="*/ 52 h 157"/>
                <a:gd name="T32" fmla="*/ 12 w 158"/>
                <a:gd name="T33" fmla="*/ 63 h 157"/>
                <a:gd name="T34" fmla="*/ 11 w 158"/>
                <a:gd name="T35" fmla="*/ 75 h 157"/>
                <a:gd name="T36" fmla="*/ 11 w 158"/>
                <a:gd name="T37" fmla="*/ 87 h 157"/>
                <a:gd name="T38" fmla="*/ 14 w 158"/>
                <a:gd name="T39" fmla="*/ 99 h 157"/>
                <a:gd name="T40" fmla="*/ 18 w 158"/>
                <a:gd name="T41" fmla="*/ 110 h 157"/>
                <a:gd name="T42" fmla="*/ 25 w 158"/>
                <a:gd name="T43" fmla="*/ 120 h 157"/>
                <a:gd name="T44" fmla="*/ 33 w 158"/>
                <a:gd name="T45" fmla="*/ 129 h 157"/>
                <a:gd name="T46" fmla="*/ 42 w 158"/>
                <a:gd name="T47" fmla="*/ 136 h 157"/>
                <a:gd name="T48" fmla="*/ 52 w 158"/>
                <a:gd name="T49" fmla="*/ 142 h 157"/>
                <a:gd name="T50" fmla="*/ 64 w 158"/>
                <a:gd name="T51" fmla="*/ 145 h 157"/>
                <a:gd name="T52" fmla="*/ 76 w 158"/>
                <a:gd name="T53" fmla="*/ 147 h 157"/>
                <a:gd name="T54" fmla="*/ 87 w 158"/>
                <a:gd name="T55" fmla="*/ 147 h 157"/>
                <a:gd name="T56" fmla="*/ 99 w 158"/>
                <a:gd name="T57" fmla="*/ 144 h 157"/>
                <a:gd name="T58" fmla="*/ 110 w 158"/>
                <a:gd name="T59" fmla="*/ 140 h 157"/>
                <a:gd name="T60" fmla="*/ 120 w 158"/>
                <a:gd name="T61" fmla="*/ 133 h 157"/>
                <a:gd name="T62" fmla="*/ 129 w 158"/>
                <a:gd name="T63" fmla="*/ 125 h 157"/>
                <a:gd name="T64" fmla="*/ 136 w 158"/>
                <a:gd name="T65" fmla="*/ 116 h 157"/>
                <a:gd name="T66" fmla="*/ 142 w 158"/>
                <a:gd name="T67" fmla="*/ 105 h 157"/>
                <a:gd name="T68" fmla="*/ 146 w 158"/>
                <a:gd name="T69" fmla="*/ 94 h 157"/>
                <a:gd name="T70" fmla="*/ 147 w 158"/>
                <a:gd name="T71" fmla="*/ 82 h 157"/>
                <a:gd name="T72" fmla="*/ 130 w 158"/>
                <a:gd name="T73" fmla="*/ 77 h 157"/>
                <a:gd name="T74" fmla="*/ 120 w 158"/>
                <a:gd name="T75" fmla="*/ 36 h 157"/>
                <a:gd name="T76" fmla="*/ 122 w 158"/>
                <a:gd name="T77" fmla="*/ 52 h 157"/>
                <a:gd name="T78" fmla="*/ 100 w 158"/>
                <a:gd name="T79" fmla="*/ 20 h 157"/>
                <a:gd name="T80" fmla="*/ 81 w 158"/>
                <a:gd name="T81" fmla="*/ 28 h 157"/>
                <a:gd name="T82" fmla="*/ 77 w 158"/>
                <a:gd name="T83" fmla="*/ 28 h 157"/>
                <a:gd name="T84" fmla="*/ 60 w 158"/>
                <a:gd name="T85" fmla="*/ 27 h 157"/>
                <a:gd name="T86" fmla="*/ 52 w 158"/>
                <a:gd name="T87" fmla="*/ 35 h 157"/>
                <a:gd name="T88" fmla="*/ 56 w 158"/>
                <a:gd name="T89" fmla="*/ 67 h 157"/>
                <a:gd name="T90" fmla="*/ 26 w 158"/>
                <a:gd name="T91" fmla="*/ 52 h 157"/>
                <a:gd name="T92" fmla="*/ 22 w 158"/>
                <a:gd name="T93" fmla="*/ 92 h 157"/>
                <a:gd name="T94" fmla="*/ 26 w 158"/>
                <a:gd name="T95" fmla="*/ 105 h 157"/>
                <a:gd name="T96" fmla="*/ 28 w 158"/>
                <a:gd name="T97" fmla="*/ 80 h 157"/>
                <a:gd name="T98" fmla="*/ 58 w 158"/>
                <a:gd name="T99" fmla="*/ 93 h 157"/>
                <a:gd name="T100" fmla="*/ 60 w 158"/>
                <a:gd name="T101" fmla="*/ 131 h 157"/>
                <a:gd name="T102" fmla="*/ 79 w 158"/>
                <a:gd name="T103" fmla="*/ 141 h 157"/>
                <a:gd name="T104" fmla="*/ 90 w 158"/>
                <a:gd name="T105" fmla="*/ 101 h 157"/>
                <a:gd name="T106" fmla="*/ 100 w 158"/>
                <a:gd name="T107" fmla="*/ 137 h 157"/>
                <a:gd name="T108" fmla="*/ 114 w 158"/>
                <a:gd name="T109" fmla="*/ 126 h 157"/>
                <a:gd name="T110" fmla="*/ 130 w 158"/>
                <a:gd name="T111" fmla="*/ 80 h 157"/>
                <a:gd name="T112" fmla="*/ 140 w 158"/>
                <a:gd name="T113" fmla="*/ 89 h 157"/>
                <a:gd name="T114" fmla="*/ 136 w 158"/>
                <a:gd name="T115" fmla="*/ 65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58" h="157">
                  <a:moveTo>
                    <a:pt x="155" y="81"/>
                  </a:moveTo>
                  <a:cubicBezTo>
                    <a:pt x="156" y="81"/>
                    <a:pt x="157" y="81"/>
                    <a:pt x="157" y="80"/>
                  </a:cubicBezTo>
                  <a:cubicBezTo>
                    <a:pt x="157" y="80"/>
                    <a:pt x="158" y="79"/>
                    <a:pt x="158" y="79"/>
                  </a:cubicBezTo>
                  <a:cubicBezTo>
                    <a:pt x="158" y="78"/>
                    <a:pt x="157" y="77"/>
                    <a:pt x="157" y="77"/>
                  </a:cubicBezTo>
                  <a:cubicBezTo>
                    <a:pt x="157" y="76"/>
                    <a:pt x="156" y="76"/>
                    <a:pt x="155" y="76"/>
                  </a:cubicBezTo>
                  <a:cubicBezTo>
                    <a:pt x="155" y="76"/>
                    <a:pt x="151" y="75"/>
                    <a:pt x="147" y="75"/>
                  </a:cubicBezTo>
                  <a:cubicBezTo>
                    <a:pt x="147" y="73"/>
                    <a:pt x="147" y="72"/>
                    <a:pt x="147" y="70"/>
                  </a:cubicBezTo>
                  <a:cubicBezTo>
                    <a:pt x="150" y="69"/>
                    <a:pt x="154" y="68"/>
                    <a:pt x="155" y="68"/>
                  </a:cubicBezTo>
                  <a:cubicBezTo>
                    <a:pt x="155" y="68"/>
                    <a:pt x="156" y="67"/>
                    <a:pt x="156" y="67"/>
                  </a:cubicBezTo>
                  <a:cubicBezTo>
                    <a:pt x="156" y="66"/>
                    <a:pt x="157" y="66"/>
                    <a:pt x="157" y="65"/>
                  </a:cubicBezTo>
                  <a:cubicBezTo>
                    <a:pt x="156" y="64"/>
                    <a:pt x="156" y="64"/>
                    <a:pt x="156" y="63"/>
                  </a:cubicBezTo>
                  <a:cubicBezTo>
                    <a:pt x="155" y="63"/>
                    <a:pt x="154" y="63"/>
                    <a:pt x="154" y="63"/>
                  </a:cubicBezTo>
                  <a:cubicBezTo>
                    <a:pt x="153" y="63"/>
                    <a:pt x="149" y="63"/>
                    <a:pt x="146" y="63"/>
                  </a:cubicBezTo>
                  <a:cubicBezTo>
                    <a:pt x="145" y="62"/>
                    <a:pt x="145" y="60"/>
                    <a:pt x="144" y="59"/>
                  </a:cubicBezTo>
                  <a:cubicBezTo>
                    <a:pt x="148" y="57"/>
                    <a:pt x="151" y="55"/>
                    <a:pt x="152" y="55"/>
                  </a:cubicBezTo>
                  <a:cubicBezTo>
                    <a:pt x="152" y="55"/>
                    <a:pt x="153" y="54"/>
                    <a:pt x="153" y="54"/>
                  </a:cubicBezTo>
                  <a:cubicBezTo>
                    <a:pt x="153" y="53"/>
                    <a:pt x="153" y="52"/>
                    <a:pt x="153" y="52"/>
                  </a:cubicBezTo>
                  <a:cubicBezTo>
                    <a:pt x="153" y="51"/>
                    <a:pt x="152" y="51"/>
                    <a:pt x="152" y="50"/>
                  </a:cubicBezTo>
                  <a:cubicBezTo>
                    <a:pt x="151" y="50"/>
                    <a:pt x="150" y="50"/>
                    <a:pt x="150" y="50"/>
                  </a:cubicBezTo>
                  <a:cubicBezTo>
                    <a:pt x="149" y="50"/>
                    <a:pt x="145" y="51"/>
                    <a:pt x="142" y="52"/>
                  </a:cubicBezTo>
                  <a:cubicBezTo>
                    <a:pt x="141" y="50"/>
                    <a:pt x="141" y="49"/>
                    <a:pt x="140" y="47"/>
                  </a:cubicBezTo>
                  <a:cubicBezTo>
                    <a:pt x="143" y="45"/>
                    <a:pt x="146" y="43"/>
                    <a:pt x="146" y="43"/>
                  </a:cubicBezTo>
                  <a:cubicBezTo>
                    <a:pt x="147" y="42"/>
                    <a:pt x="147" y="42"/>
                    <a:pt x="147" y="41"/>
                  </a:cubicBezTo>
                  <a:cubicBezTo>
                    <a:pt x="148" y="41"/>
                    <a:pt x="148" y="40"/>
                    <a:pt x="147" y="39"/>
                  </a:cubicBezTo>
                  <a:cubicBezTo>
                    <a:pt x="147" y="39"/>
                    <a:pt x="146" y="38"/>
                    <a:pt x="146" y="38"/>
                  </a:cubicBezTo>
                  <a:cubicBezTo>
                    <a:pt x="145" y="38"/>
                    <a:pt x="144" y="38"/>
                    <a:pt x="144" y="38"/>
                  </a:cubicBezTo>
                  <a:cubicBezTo>
                    <a:pt x="143" y="38"/>
                    <a:pt x="140" y="40"/>
                    <a:pt x="136" y="41"/>
                  </a:cubicBezTo>
                  <a:cubicBezTo>
                    <a:pt x="136" y="40"/>
                    <a:pt x="135" y="39"/>
                    <a:pt x="134" y="37"/>
                  </a:cubicBezTo>
                  <a:cubicBezTo>
                    <a:pt x="136" y="35"/>
                    <a:pt x="139" y="32"/>
                    <a:pt x="139" y="32"/>
                  </a:cubicBezTo>
                  <a:cubicBezTo>
                    <a:pt x="140" y="31"/>
                    <a:pt x="140" y="30"/>
                    <a:pt x="140" y="30"/>
                  </a:cubicBezTo>
                  <a:cubicBezTo>
                    <a:pt x="140" y="29"/>
                    <a:pt x="140" y="29"/>
                    <a:pt x="139" y="28"/>
                  </a:cubicBezTo>
                  <a:cubicBezTo>
                    <a:pt x="139" y="27"/>
                    <a:pt x="138" y="27"/>
                    <a:pt x="138" y="27"/>
                  </a:cubicBezTo>
                  <a:cubicBezTo>
                    <a:pt x="137" y="27"/>
                    <a:pt x="136" y="27"/>
                    <a:pt x="136" y="27"/>
                  </a:cubicBezTo>
                  <a:cubicBezTo>
                    <a:pt x="135" y="28"/>
                    <a:pt x="132" y="30"/>
                    <a:pt x="129" y="32"/>
                  </a:cubicBezTo>
                  <a:cubicBezTo>
                    <a:pt x="128" y="31"/>
                    <a:pt x="127" y="30"/>
                    <a:pt x="126" y="28"/>
                  </a:cubicBezTo>
                  <a:cubicBezTo>
                    <a:pt x="128" y="26"/>
                    <a:pt x="130" y="22"/>
                    <a:pt x="130" y="22"/>
                  </a:cubicBezTo>
                  <a:cubicBezTo>
                    <a:pt x="131" y="21"/>
                    <a:pt x="131" y="21"/>
                    <a:pt x="131" y="20"/>
                  </a:cubicBezTo>
                  <a:cubicBezTo>
                    <a:pt x="130" y="19"/>
                    <a:pt x="130" y="19"/>
                    <a:pt x="130" y="18"/>
                  </a:cubicBezTo>
                  <a:cubicBezTo>
                    <a:pt x="129" y="18"/>
                    <a:pt x="128" y="18"/>
                    <a:pt x="128" y="18"/>
                  </a:cubicBezTo>
                  <a:cubicBezTo>
                    <a:pt x="127" y="18"/>
                    <a:pt x="126" y="18"/>
                    <a:pt x="126" y="18"/>
                  </a:cubicBezTo>
                  <a:cubicBezTo>
                    <a:pt x="125" y="19"/>
                    <a:pt x="123" y="22"/>
                    <a:pt x="120" y="24"/>
                  </a:cubicBezTo>
                  <a:cubicBezTo>
                    <a:pt x="119" y="23"/>
                    <a:pt x="118" y="22"/>
                    <a:pt x="116" y="21"/>
                  </a:cubicBezTo>
                  <a:cubicBezTo>
                    <a:pt x="118" y="18"/>
                    <a:pt x="119" y="15"/>
                    <a:pt x="120" y="14"/>
                  </a:cubicBezTo>
                  <a:cubicBezTo>
                    <a:pt x="120" y="13"/>
                    <a:pt x="120" y="13"/>
                    <a:pt x="120" y="12"/>
                  </a:cubicBezTo>
                  <a:cubicBezTo>
                    <a:pt x="119" y="11"/>
                    <a:pt x="119" y="11"/>
                    <a:pt x="118" y="10"/>
                  </a:cubicBezTo>
                  <a:cubicBezTo>
                    <a:pt x="118" y="10"/>
                    <a:pt x="117" y="10"/>
                    <a:pt x="116" y="10"/>
                  </a:cubicBezTo>
                  <a:cubicBezTo>
                    <a:pt x="116" y="10"/>
                    <a:pt x="115" y="11"/>
                    <a:pt x="115" y="11"/>
                  </a:cubicBezTo>
                  <a:cubicBezTo>
                    <a:pt x="114" y="12"/>
                    <a:pt x="112" y="15"/>
                    <a:pt x="110" y="18"/>
                  </a:cubicBezTo>
                  <a:cubicBezTo>
                    <a:pt x="109" y="17"/>
                    <a:pt x="107" y="16"/>
                    <a:pt x="106" y="16"/>
                  </a:cubicBezTo>
                  <a:cubicBezTo>
                    <a:pt x="107" y="12"/>
                    <a:pt x="108" y="9"/>
                    <a:pt x="108" y="8"/>
                  </a:cubicBezTo>
                  <a:cubicBezTo>
                    <a:pt x="108" y="7"/>
                    <a:pt x="108" y="6"/>
                    <a:pt x="107" y="6"/>
                  </a:cubicBezTo>
                  <a:cubicBezTo>
                    <a:pt x="107" y="5"/>
                    <a:pt x="107" y="5"/>
                    <a:pt x="106" y="5"/>
                  </a:cubicBezTo>
                  <a:cubicBezTo>
                    <a:pt x="105" y="4"/>
                    <a:pt x="105" y="4"/>
                    <a:pt x="104" y="5"/>
                  </a:cubicBezTo>
                  <a:cubicBezTo>
                    <a:pt x="103" y="5"/>
                    <a:pt x="103" y="5"/>
                    <a:pt x="103" y="6"/>
                  </a:cubicBezTo>
                  <a:cubicBezTo>
                    <a:pt x="102" y="7"/>
                    <a:pt x="101" y="10"/>
                    <a:pt x="99" y="13"/>
                  </a:cubicBezTo>
                  <a:cubicBezTo>
                    <a:pt x="98" y="13"/>
                    <a:pt x="96" y="12"/>
                    <a:pt x="94" y="12"/>
                  </a:cubicBezTo>
                  <a:cubicBezTo>
                    <a:pt x="95" y="8"/>
                    <a:pt x="95" y="5"/>
                    <a:pt x="95" y="4"/>
                  </a:cubicBezTo>
                  <a:cubicBezTo>
                    <a:pt x="95" y="3"/>
                    <a:pt x="95" y="3"/>
                    <a:pt x="94" y="2"/>
                  </a:cubicBezTo>
                  <a:cubicBezTo>
                    <a:pt x="94" y="2"/>
                    <a:pt x="93" y="1"/>
                    <a:pt x="93" y="1"/>
                  </a:cubicBezTo>
                  <a:cubicBezTo>
                    <a:pt x="92" y="1"/>
                    <a:pt x="91" y="1"/>
                    <a:pt x="91" y="1"/>
                  </a:cubicBezTo>
                  <a:cubicBezTo>
                    <a:pt x="90" y="2"/>
                    <a:pt x="90" y="2"/>
                    <a:pt x="90" y="3"/>
                  </a:cubicBezTo>
                  <a:cubicBezTo>
                    <a:pt x="89" y="4"/>
                    <a:pt x="88" y="7"/>
                    <a:pt x="87" y="11"/>
                  </a:cubicBezTo>
                  <a:cubicBezTo>
                    <a:pt x="86" y="10"/>
                    <a:pt x="84" y="10"/>
                    <a:pt x="83" y="10"/>
                  </a:cubicBezTo>
                  <a:cubicBezTo>
                    <a:pt x="82" y="7"/>
                    <a:pt x="82" y="3"/>
                    <a:pt x="82" y="2"/>
                  </a:cubicBezTo>
                  <a:cubicBezTo>
                    <a:pt x="82" y="2"/>
                    <a:pt x="81" y="1"/>
                    <a:pt x="81" y="1"/>
                  </a:cubicBezTo>
                  <a:cubicBezTo>
                    <a:pt x="80" y="0"/>
                    <a:pt x="80" y="0"/>
                    <a:pt x="79" y="0"/>
                  </a:cubicBezTo>
                  <a:cubicBezTo>
                    <a:pt x="78" y="0"/>
                    <a:pt x="78" y="0"/>
                    <a:pt x="77" y="1"/>
                  </a:cubicBezTo>
                  <a:cubicBezTo>
                    <a:pt x="77" y="1"/>
                    <a:pt x="76" y="2"/>
                    <a:pt x="76" y="2"/>
                  </a:cubicBezTo>
                  <a:cubicBezTo>
                    <a:pt x="76" y="3"/>
                    <a:pt x="76" y="7"/>
                    <a:pt x="76" y="10"/>
                  </a:cubicBezTo>
                  <a:cubicBezTo>
                    <a:pt x="74" y="10"/>
                    <a:pt x="72" y="10"/>
                    <a:pt x="71" y="11"/>
                  </a:cubicBezTo>
                  <a:cubicBezTo>
                    <a:pt x="70" y="7"/>
                    <a:pt x="69" y="4"/>
                    <a:pt x="68" y="3"/>
                  </a:cubicBezTo>
                  <a:cubicBezTo>
                    <a:pt x="68" y="2"/>
                    <a:pt x="68" y="2"/>
                    <a:pt x="67" y="1"/>
                  </a:cubicBezTo>
                  <a:cubicBezTo>
                    <a:pt x="67" y="1"/>
                    <a:pt x="66" y="1"/>
                    <a:pt x="65" y="1"/>
                  </a:cubicBezTo>
                  <a:cubicBezTo>
                    <a:pt x="65" y="1"/>
                    <a:pt x="64" y="2"/>
                    <a:pt x="64" y="2"/>
                  </a:cubicBezTo>
                  <a:cubicBezTo>
                    <a:pt x="63" y="3"/>
                    <a:pt x="63" y="3"/>
                    <a:pt x="63" y="4"/>
                  </a:cubicBezTo>
                  <a:cubicBezTo>
                    <a:pt x="63" y="5"/>
                    <a:pt x="64" y="8"/>
                    <a:pt x="64" y="12"/>
                  </a:cubicBezTo>
                  <a:cubicBezTo>
                    <a:pt x="62" y="12"/>
                    <a:pt x="61" y="13"/>
                    <a:pt x="59" y="13"/>
                  </a:cubicBezTo>
                  <a:cubicBezTo>
                    <a:pt x="57" y="10"/>
                    <a:pt x="56" y="7"/>
                    <a:pt x="56" y="6"/>
                  </a:cubicBezTo>
                  <a:cubicBezTo>
                    <a:pt x="55" y="5"/>
                    <a:pt x="55" y="5"/>
                    <a:pt x="54" y="5"/>
                  </a:cubicBezTo>
                  <a:cubicBezTo>
                    <a:pt x="53" y="4"/>
                    <a:pt x="53" y="4"/>
                    <a:pt x="52" y="5"/>
                  </a:cubicBezTo>
                  <a:cubicBezTo>
                    <a:pt x="52" y="5"/>
                    <a:pt x="51" y="5"/>
                    <a:pt x="51" y="6"/>
                  </a:cubicBezTo>
                  <a:cubicBezTo>
                    <a:pt x="50" y="6"/>
                    <a:pt x="50" y="7"/>
                    <a:pt x="50" y="8"/>
                  </a:cubicBezTo>
                  <a:cubicBezTo>
                    <a:pt x="51" y="9"/>
                    <a:pt x="52" y="12"/>
                    <a:pt x="52" y="16"/>
                  </a:cubicBezTo>
                  <a:cubicBezTo>
                    <a:pt x="51" y="16"/>
                    <a:pt x="49" y="17"/>
                    <a:pt x="48" y="18"/>
                  </a:cubicBezTo>
                  <a:cubicBezTo>
                    <a:pt x="46" y="15"/>
                    <a:pt x="44" y="12"/>
                    <a:pt x="43" y="11"/>
                  </a:cubicBezTo>
                  <a:cubicBezTo>
                    <a:pt x="43" y="11"/>
                    <a:pt x="42" y="10"/>
                    <a:pt x="42" y="10"/>
                  </a:cubicBezTo>
                  <a:cubicBezTo>
                    <a:pt x="41" y="10"/>
                    <a:pt x="40" y="10"/>
                    <a:pt x="40" y="10"/>
                  </a:cubicBezTo>
                  <a:cubicBezTo>
                    <a:pt x="39" y="11"/>
                    <a:pt x="39" y="11"/>
                    <a:pt x="39" y="12"/>
                  </a:cubicBezTo>
                  <a:cubicBezTo>
                    <a:pt x="38" y="13"/>
                    <a:pt x="38" y="13"/>
                    <a:pt x="39" y="14"/>
                  </a:cubicBezTo>
                  <a:cubicBezTo>
                    <a:pt x="39" y="15"/>
                    <a:pt x="40" y="18"/>
                    <a:pt x="42" y="21"/>
                  </a:cubicBezTo>
                  <a:cubicBezTo>
                    <a:pt x="41" y="22"/>
                    <a:pt x="39" y="23"/>
                    <a:pt x="38" y="24"/>
                  </a:cubicBezTo>
                  <a:cubicBezTo>
                    <a:pt x="35" y="22"/>
                    <a:pt x="33" y="19"/>
                    <a:pt x="32" y="18"/>
                  </a:cubicBezTo>
                  <a:cubicBezTo>
                    <a:pt x="32" y="18"/>
                    <a:pt x="31" y="18"/>
                    <a:pt x="30" y="18"/>
                  </a:cubicBezTo>
                  <a:cubicBezTo>
                    <a:pt x="30" y="18"/>
                    <a:pt x="29" y="18"/>
                    <a:pt x="29" y="18"/>
                  </a:cubicBezTo>
                  <a:cubicBezTo>
                    <a:pt x="28" y="19"/>
                    <a:pt x="28" y="19"/>
                    <a:pt x="28" y="20"/>
                  </a:cubicBezTo>
                  <a:cubicBezTo>
                    <a:pt x="27" y="21"/>
                    <a:pt x="28" y="21"/>
                    <a:pt x="28" y="22"/>
                  </a:cubicBezTo>
                  <a:cubicBezTo>
                    <a:pt x="28" y="22"/>
                    <a:pt x="31" y="26"/>
                    <a:pt x="33" y="28"/>
                  </a:cubicBezTo>
                  <a:cubicBezTo>
                    <a:pt x="31" y="30"/>
                    <a:pt x="30" y="31"/>
                    <a:pt x="29" y="32"/>
                  </a:cubicBezTo>
                  <a:cubicBezTo>
                    <a:pt x="26" y="30"/>
                    <a:pt x="23" y="28"/>
                    <a:pt x="22" y="27"/>
                  </a:cubicBezTo>
                  <a:cubicBezTo>
                    <a:pt x="22" y="27"/>
                    <a:pt x="21" y="27"/>
                    <a:pt x="20" y="27"/>
                  </a:cubicBezTo>
                  <a:cubicBezTo>
                    <a:pt x="20" y="27"/>
                    <a:pt x="19" y="27"/>
                    <a:pt x="19" y="28"/>
                  </a:cubicBezTo>
                  <a:cubicBezTo>
                    <a:pt x="18" y="29"/>
                    <a:pt x="18" y="29"/>
                    <a:pt x="18" y="30"/>
                  </a:cubicBezTo>
                  <a:cubicBezTo>
                    <a:pt x="18" y="30"/>
                    <a:pt x="18" y="31"/>
                    <a:pt x="19" y="32"/>
                  </a:cubicBezTo>
                  <a:cubicBezTo>
                    <a:pt x="19" y="32"/>
                    <a:pt x="22" y="35"/>
                    <a:pt x="25" y="37"/>
                  </a:cubicBezTo>
                  <a:cubicBezTo>
                    <a:pt x="24" y="39"/>
                    <a:pt x="23" y="40"/>
                    <a:pt x="22" y="41"/>
                  </a:cubicBezTo>
                  <a:cubicBezTo>
                    <a:pt x="19" y="40"/>
                    <a:pt x="15" y="38"/>
                    <a:pt x="14" y="38"/>
                  </a:cubicBezTo>
                  <a:cubicBezTo>
                    <a:pt x="14" y="38"/>
                    <a:pt x="13" y="38"/>
                    <a:pt x="12" y="38"/>
                  </a:cubicBezTo>
                  <a:cubicBezTo>
                    <a:pt x="12" y="38"/>
                    <a:pt x="11" y="39"/>
                    <a:pt x="11" y="39"/>
                  </a:cubicBezTo>
                  <a:cubicBezTo>
                    <a:pt x="11" y="40"/>
                    <a:pt x="11" y="41"/>
                    <a:pt x="11" y="41"/>
                  </a:cubicBezTo>
                  <a:cubicBezTo>
                    <a:pt x="11" y="42"/>
                    <a:pt x="11" y="42"/>
                    <a:pt x="12" y="43"/>
                  </a:cubicBezTo>
                  <a:cubicBezTo>
                    <a:pt x="12" y="43"/>
                    <a:pt x="15" y="45"/>
                    <a:pt x="18" y="47"/>
                  </a:cubicBezTo>
                  <a:cubicBezTo>
                    <a:pt x="17" y="49"/>
                    <a:pt x="17" y="50"/>
                    <a:pt x="16" y="52"/>
                  </a:cubicBezTo>
                  <a:cubicBezTo>
                    <a:pt x="13" y="51"/>
                    <a:pt x="9" y="50"/>
                    <a:pt x="8" y="50"/>
                  </a:cubicBezTo>
                  <a:cubicBezTo>
                    <a:pt x="8" y="50"/>
                    <a:pt x="7" y="50"/>
                    <a:pt x="6" y="50"/>
                  </a:cubicBezTo>
                  <a:cubicBezTo>
                    <a:pt x="6" y="51"/>
                    <a:pt x="5" y="51"/>
                    <a:pt x="5" y="52"/>
                  </a:cubicBezTo>
                  <a:cubicBezTo>
                    <a:pt x="5" y="52"/>
                    <a:pt x="5" y="53"/>
                    <a:pt x="5" y="54"/>
                  </a:cubicBezTo>
                  <a:cubicBezTo>
                    <a:pt x="5" y="54"/>
                    <a:pt x="6" y="55"/>
                    <a:pt x="6" y="55"/>
                  </a:cubicBezTo>
                  <a:cubicBezTo>
                    <a:pt x="7" y="55"/>
                    <a:pt x="11" y="57"/>
                    <a:pt x="14" y="59"/>
                  </a:cubicBezTo>
                  <a:cubicBezTo>
                    <a:pt x="13" y="60"/>
                    <a:pt x="13" y="62"/>
                    <a:pt x="12" y="63"/>
                  </a:cubicBezTo>
                  <a:cubicBezTo>
                    <a:pt x="9" y="63"/>
                    <a:pt x="5" y="63"/>
                    <a:pt x="4" y="63"/>
                  </a:cubicBezTo>
                  <a:cubicBezTo>
                    <a:pt x="4" y="63"/>
                    <a:pt x="3" y="63"/>
                    <a:pt x="3" y="63"/>
                  </a:cubicBezTo>
                  <a:cubicBezTo>
                    <a:pt x="2" y="64"/>
                    <a:pt x="2" y="64"/>
                    <a:pt x="2" y="65"/>
                  </a:cubicBezTo>
                  <a:cubicBezTo>
                    <a:pt x="1" y="66"/>
                    <a:pt x="2" y="66"/>
                    <a:pt x="2" y="67"/>
                  </a:cubicBezTo>
                  <a:cubicBezTo>
                    <a:pt x="2" y="67"/>
                    <a:pt x="3" y="68"/>
                    <a:pt x="3" y="68"/>
                  </a:cubicBezTo>
                  <a:cubicBezTo>
                    <a:pt x="4" y="68"/>
                    <a:pt x="8" y="69"/>
                    <a:pt x="11" y="70"/>
                  </a:cubicBezTo>
                  <a:cubicBezTo>
                    <a:pt x="11" y="72"/>
                    <a:pt x="11" y="73"/>
                    <a:pt x="11" y="75"/>
                  </a:cubicBezTo>
                  <a:cubicBezTo>
                    <a:pt x="7" y="75"/>
                    <a:pt x="4" y="76"/>
                    <a:pt x="3" y="76"/>
                  </a:cubicBezTo>
                  <a:cubicBezTo>
                    <a:pt x="2" y="76"/>
                    <a:pt x="2" y="76"/>
                    <a:pt x="1" y="77"/>
                  </a:cubicBezTo>
                  <a:cubicBezTo>
                    <a:pt x="1" y="77"/>
                    <a:pt x="0" y="78"/>
                    <a:pt x="0" y="79"/>
                  </a:cubicBezTo>
                  <a:cubicBezTo>
                    <a:pt x="0" y="79"/>
                    <a:pt x="1" y="80"/>
                    <a:pt x="1" y="80"/>
                  </a:cubicBezTo>
                  <a:cubicBezTo>
                    <a:pt x="2" y="81"/>
                    <a:pt x="2" y="81"/>
                    <a:pt x="3" y="81"/>
                  </a:cubicBezTo>
                  <a:cubicBezTo>
                    <a:pt x="4" y="81"/>
                    <a:pt x="7" y="82"/>
                    <a:pt x="11" y="82"/>
                  </a:cubicBezTo>
                  <a:cubicBezTo>
                    <a:pt x="11" y="84"/>
                    <a:pt x="11" y="85"/>
                    <a:pt x="11" y="87"/>
                  </a:cubicBezTo>
                  <a:cubicBezTo>
                    <a:pt x="8" y="88"/>
                    <a:pt x="4" y="89"/>
                    <a:pt x="3" y="89"/>
                  </a:cubicBezTo>
                  <a:cubicBezTo>
                    <a:pt x="3" y="89"/>
                    <a:pt x="2" y="90"/>
                    <a:pt x="2" y="90"/>
                  </a:cubicBezTo>
                  <a:cubicBezTo>
                    <a:pt x="2" y="91"/>
                    <a:pt x="1" y="92"/>
                    <a:pt x="2" y="92"/>
                  </a:cubicBezTo>
                  <a:cubicBezTo>
                    <a:pt x="2" y="93"/>
                    <a:pt x="2" y="94"/>
                    <a:pt x="3" y="94"/>
                  </a:cubicBezTo>
                  <a:cubicBezTo>
                    <a:pt x="3" y="94"/>
                    <a:pt x="4" y="95"/>
                    <a:pt x="4" y="95"/>
                  </a:cubicBezTo>
                  <a:cubicBezTo>
                    <a:pt x="5" y="95"/>
                    <a:pt x="9" y="94"/>
                    <a:pt x="12" y="94"/>
                  </a:cubicBezTo>
                  <a:cubicBezTo>
                    <a:pt x="13" y="96"/>
                    <a:pt x="13" y="97"/>
                    <a:pt x="14" y="99"/>
                  </a:cubicBezTo>
                  <a:cubicBezTo>
                    <a:pt x="11" y="100"/>
                    <a:pt x="7" y="102"/>
                    <a:pt x="6" y="102"/>
                  </a:cubicBezTo>
                  <a:cubicBezTo>
                    <a:pt x="6" y="103"/>
                    <a:pt x="5" y="103"/>
                    <a:pt x="5" y="104"/>
                  </a:cubicBezTo>
                  <a:cubicBezTo>
                    <a:pt x="5" y="104"/>
                    <a:pt x="5" y="105"/>
                    <a:pt x="5" y="106"/>
                  </a:cubicBezTo>
                  <a:cubicBezTo>
                    <a:pt x="5" y="106"/>
                    <a:pt x="6" y="107"/>
                    <a:pt x="6" y="107"/>
                  </a:cubicBezTo>
                  <a:cubicBezTo>
                    <a:pt x="7" y="107"/>
                    <a:pt x="8" y="108"/>
                    <a:pt x="8" y="107"/>
                  </a:cubicBezTo>
                  <a:cubicBezTo>
                    <a:pt x="9" y="107"/>
                    <a:pt x="13" y="106"/>
                    <a:pt x="16" y="105"/>
                  </a:cubicBezTo>
                  <a:cubicBezTo>
                    <a:pt x="17" y="107"/>
                    <a:pt x="17" y="108"/>
                    <a:pt x="18" y="110"/>
                  </a:cubicBezTo>
                  <a:cubicBezTo>
                    <a:pt x="15" y="112"/>
                    <a:pt x="12" y="114"/>
                    <a:pt x="12" y="114"/>
                  </a:cubicBezTo>
                  <a:cubicBezTo>
                    <a:pt x="11" y="115"/>
                    <a:pt x="11" y="115"/>
                    <a:pt x="11" y="116"/>
                  </a:cubicBezTo>
                  <a:cubicBezTo>
                    <a:pt x="11" y="117"/>
                    <a:pt x="11" y="117"/>
                    <a:pt x="11" y="118"/>
                  </a:cubicBezTo>
                  <a:cubicBezTo>
                    <a:pt x="11" y="119"/>
                    <a:pt x="12" y="119"/>
                    <a:pt x="12" y="119"/>
                  </a:cubicBezTo>
                  <a:cubicBezTo>
                    <a:pt x="13" y="119"/>
                    <a:pt x="14" y="119"/>
                    <a:pt x="14" y="119"/>
                  </a:cubicBezTo>
                  <a:cubicBezTo>
                    <a:pt x="15" y="119"/>
                    <a:pt x="19" y="117"/>
                    <a:pt x="22" y="116"/>
                  </a:cubicBezTo>
                  <a:cubicBezTo>
                    <a:pt x="23" y="117"/>
                    <a:pt x="24" y="119"/>
                    <a:pt x="25" y="120"/>
                  </a:cubicBezTo>
                  <a:cubicBezTo>
                    <a:pt x="22" y="122"/>
                    <a:pt x="19" y="125"/>
                    <a:pt x="19" y="126"/>
                  </a:cubicBezTo>
                  <a:cubicBezTo>
                    <a:pt x="18" y="126"/>
                    <a:pt x="18" y="127"/>
                    <a:pt x="18" y="127"/>
                  </a:cubicBezTo>
                  <a:cubicBezTo>
                    <a:pt x="18" y="128"/>
                    <a:pt x="18" y="129"/>
                    <a:pt x="19" y="129"/>
                  </a:cubicBezTo>
                  <a:cubicBezTo>
                    <a:pt x="19" y="130"/>
                    <a:pt x="20" y="130"/>
                    <a:pt x="20" y="130"/>
                  </a:cubicBezTo>
                  <a:cubicBezTo>
                    <a:pt x="21" y="130"/>
                    <a:pt x="22" y="130"/>
                    <a:pt x="22" y="130"/>
                  </a:cubicBezTo>
                  <a:cubicBezTo>
                    <a:pt x="23" y="129"/>
                    <a:pt x="26" y="127"/>
                    <a:pt x="29" y="125"/>
                  </a:cubicBezTo>
                  <a:cubicBezTo>
                    <a:pt x="30" y="127"/>
                    <a:pt x="31" y="128"/>
                    <a:pt x="33" y="129"/>
                  </a:cubicBezTo>
                  <a:cubicBezTo>
                    <a:pt x="31" y="132"/>
                    <a:pt x="28" y="135"/>
                    <a:pt x="28" y="135"/>
                  </a:cubicBezTo>
                  <a:cubicBezTo>
                    <a:pt x="28" y="136"/>
                    <a:pt x="27" y="137"/>
                    <a:pt x="28" y="137"/>
                  </a:cubicBezTo>
                  <a:cubicBezTo>
                    <a:pt x="28" y="138"/>
                    <a:pt x="28" y="139"/>
                    <a:pt x="29" y="139"/>
                  </a:cubicBezTo>
                  <a:cubicBezTo>
                    <a:pt x="29" y="139"/>
                    <a:pt x="30" y="140"/>
                    <a:pt x="30" y="140"/>
                  </a:cubicBezTo>
                  <a:cubicBezTo>
                    <a:pt x="31" y="140"/>
                    <a:pt x="32" y="139"/>
                    <a:pt x="32" y="139"/>
                  </a:cubicBezTo>
                  <a:cubicBezTo>
                    <a:pt x="33" y="138"/>
                    <a:pt x="35" y="136"/>
                    <a:pt x="38" y="133"/>
                  </a:cubicBezTo>
                  <a:cubicBezTo>
                    <a:pt x="39" y="134"/>
                    <a:pt x="41" y="135"/>
                    <a:pt x="42" y="136"/>
                  </a:cubicBezTo>
                  <a:cubicBezTo>
                    <a:pt x="40" y="139"/>
                    <a:pt x="39" y="143"/>
                    <a:pt x="39" y="143"/>
                  </a:cubicBezTo>
                  <a:cubicBezTo>
                    <a:pt x="38" y="144"/>
                    <a:pt x="38" y="145"/>
                    <a:pt x="39" y="145"/>
                  </a:cubicBezTo>
                  <a:cubicBezTo>
                    <a:pt x="39" y="146"/>
                    <a:pt x="39" y="147"/>
                    <a:pt x="40" y="147"/>
                  </a:cubicBezTo>
                  <a:cubicBezTo>
                    <a:pt x="40" y="147"/>
                    <a:pt x="41" y="147"/>
                    <a:pt x="42" y="147"/>
                  </a:cubicBezTo>
                  <a:cubicBezTo>
                    <a:pt x="42" y="147"/>
                    <a:pt x="43" y="147"/>
                    <a:pt x="43" y="146"/>
                  </a:cubicBezTo>
                  <a:cubicBezTo>
                    <a:pt x="44" y="146"/>
                    <a:pt x="46" y="142"/>
                    <a:pt x="48" y="140"/>
                  </a:cubicBezTo>
                  <a:cubicBezTo>
                    <a:pt x="49" y="140"/>
                    <a:pt x="51" y="141"/>
                    <a:pt x="52" y="142"/>
                  </a:cubicBezTo>
                  <a:cubicBezTo>
                    <a:pt x="52" y="145"/>
                    <a:pt x="51" y="149"/>
                    <a:pt x="50" y="150"/>
                  </a:cubicBezTo>
                  <a:cubicBezTo>
                    <a:pt x="50" y="150"/>
                    <a:pt x="50" y="151"/>
                    <a:pt x="51" y="151"/>
                  </a:cubicBezTo>
                  <a:cubicBezTo>
                    <a:pt x="51" y="152"/>
                    <a:pt x="52" y="152"/>
                    <a:pt x="52" y="153"/>
                  </a:cubicBezTo>
                  <a:cubicBezTo>
                    <a:pt x="53" y="153"/>
                    <a:pt x="53" y="153"/>
                    <a:pt x="54" y="153"/>
                  </a:cubicBezTo>
                  <a:cubicBezTo>
                    <a:pt x="55" y="152"/>
                    <a:pt x="55" y="152"/>
                    <a:pt x="56" y="151"/>
                  </a:cubicBezTo>
                  <a:cubicBezTo>
                    <a:pt x="56" y="151"/>
                    <a:pt x="57" y="147"/>
                    <a:pt x="59" y="144"/>
                  </a:cubicBezTo>
                  <a:cubicBezTo>
                    <a:pt x="61" y="145"/>
                    <a:pt x="62" y="145"/>
                    <a:pt x="64" y="145"/>
                  </a:cubicBezTo>
                  <a:cubicBezTo>
                    <a:pt x="64" y="149"/>
                    <a:pt x="63" y="153"/>
                    <a:pt x="63" y="153"/>
                  </a:cubicBezTo>
                  <a:cubicBezTo>
                    <a:pt x="63" y="154"/>
                    <a:pt x="63" y="155"/>
                    <a:pt x="64" y="155"/>
                  </a:cubicBezTo>
                  <a:cubicBezTo>
                    <a:pt x="64" y="156"/>
                    <a:pt x="65" y="156"/>
                    <a:pt x="65" y="156"/>
                  </a:cubicBezTo>
                  <a:cubicBezTo>
                    <a:pt x="66" y="156"/>
                    <a:pt x="67" y="156"/>
                    <a:pt x="67" y="156"/>
                  </a:cubicBezTo>
                  <a:cubicBezTo>
                    <a:pt x="68" y="156"/>
                    <a:pt x="68" y="155"/>
                    <a:pt x="68" y="154"/>
                  </a:cubicBezTo>
                  <a:cubicBezTo>
                    <a:pt x="69" y="154"/>
                    <a:pt x="70" y="150"/>
                    <a:pt x="71" y="147"/>
                  </a:cubicBezTo>
                  <a:cubicBezTo>
                    <a:pt x="72" y="147"/>
                    <a:pt x="74" y="147"/>
                    <a:pt x="76" y="147"/>
                  </a:cubicBezTo>
                  <a:cubicBezTo>
                    <a:pt x="76" y="150"/>
                    <a:pt x="76" y="154"/>
                    <a:pt x="76" y="155"/>
                  </a:cubicBezTo>
                  <a:cubicBezTo>
                    <a:pt x="76" y="156"/>
                    <a:pt x="77" y="156"/>
                    <a:pt x="77" y="157"/>
                  </a:cubicBezTo>
                  <a:cubicBezTo>
                    <a:pt x="78" y="157"/>
                    <a:pt x="78" y="157"/>
                    <a:pt x="79" y="157"/>
                  </a:cubicBezTo>
                  <a:cubicBezTo>
                    <a:pt x="80" y="157"/>
                    <a:pt x="80" y="157"/>
                    <a:pt x="81" y="157"/>
                  </a:cubicBezTo>
                  <a:cubicBezTo>
                    <a:pt x="81" y="156"/>
                    <a:pt x="82" y="156"/>
                    <a:pt x="82" y="155"/>
                  </a:cubicBezTo>
                  <a:cubicBezTo>
                    <a:pt x="82" y="154"/>
                    <a:pt x="82" y="150"/>
                    <a:pt x="83" y="147"/>
                  </a:cubicBezTo>
                  <a:cubicBezTo>
                    <a:pt x="84" y="147"/>
                    <a:pt x="86" y="147"/>
                    <a:pt x="87" y="147"/>
                  </a:cubicBezTo>
                  <a:cubicBezTo>
                    <a:pt x="88" y="150"/>
                    <a:pt x="89" y="154"/>
                    <a:pt x="90" y="154"/>
                  </a:cubicBezTo>
                  <a:cubicBezTo>
                    <a:pt x="90" y="155"/>
                    <a:pt x="90" y="156"/>
                    <a:pt x="91" y="156"/>
                  </a:cubicBezTo>
                  <a:cubicBezTo>
                    <a:pt x="91" y="156"/>
                    <a:pt x="92" y="156"/>
                    <a:pt x="93" y="156"/>
                  </a:cubicBezTo>
                  <a:cubicBezTo>
                    <a:pt x="93" y="156"/>
                    <a:pt x="94" y="156"/>
                    <a:pt x="94" y="155"/>
                  </a:cubicBezTo>
                  <a:cubicBezTo>
                    <a:pt x="95" y="155"/>
                    <a:pt x="95" y="154"/>
                    <a:pt x="95" y="153"/>
                  </a:cubicBezTo>
                  <a:cubicBezTo>
                    <a:pt x="95" y="153"/>
                    <a:pt x="95" y="149"/>
                    <a:pt x="94" y="145"/>
                  </a:cubicBezTo>
                  <a:cubicBezTo>
                    <a:pt x="96" y="145"/>
                    <a:pt x="98" y="145"/>
                    <a:pt x="99" y="144"/>
                  </a:cubicBezTo>
                  <a:cubicBezTo>
                    <a:pt x="101" y="147"/>
                    <a:pt x="102" y="151"/>
                    <a:pt x="103" y="151"/>
                  </a:cubicBezTo>
                  <a:cubicBezTo>
                    <a:pt x="103" y="152"/>
                    <a:pt x="103" y="152"/>
                    <a:pt x="104" y="153"/>
                  </a:cubicBezTo>
                  <a:cubicBezTo>
                    <a:pt x="105" y="153"/>
                    <a:pt x="105" y="153"/>
                    <a:pt x="106" y="153"/>
                  </a:cubicBezTo>
                  <a:cubicBezTo>
                    <a:pt x="107" y="152"/>
                    <a:pt x="107" y="152"/>
                    <a:pt x="107" y="151"/>
                  </a:cubicBezTo>
                  <a:cubicBezTo>
                    <a:pt x="108" y="151"/>
                    <a:pt x="108" y="150"/>
                    <a:pt x="108" y="150"/>
                  </a:cubicBezTo>
                  <a:cubicBezTo>
                    <a:pt x="108" y="149"/>
                    <a:pt x="107" y="145"/>
                    <a:pt x="106" y="142"/>
                  </a:cubicBezTo>
                  <a:cubicBezTo>
                    <a:pt x="107" y="141"/>
                    <a:pt x="109" y="140"/>
                    <a:pt x="110" y="140"/>
                  </a:cubicBezTo>
                  <a:cubicBezTo>
                    <a:pt x="112" y="142"/>
                    <a:pt x="114" y="146"/>
                    <a:pt x="115" y="146"/>
                  </a:cubicBezTo>
                  <a:cubicBezTo>
                    <a:pt x="115" y="147"/>
                    <a:pt x="116" y="147"/>
                    <a:pt x="116" y="147"/>
                  </a:cubicBezTo>
                  <a:cubicBezTo>
                    <a:pt x="117" y="147"/>
                    <a:pt x="118" y="147"/>
                    <a:pt x="118" y="147"/>
                  </a:cubicBezTo>
                  <a:cubicBezTo>
                    <a:pt x="119" y="147"/>
                    <a:pt x="119" y="146"/>
                    <a:pt x="120" y="145"/>
                  </a:cubicBezTo>
                  <a:cubicBezTo>
                    <a:pt x="120" y="145"/>
                    <a:pt x="120" y="144"/>
                    <a:pt x="120" y="143"/>
                  </a:cubicBezTo>
                  <a:cubicBezTo>
                    <a:pt x="119" y="143"/>
                    <a:pt x="118" y="139"/>
                    <a:pt x="116" y="136"/>
                  </a:cubicBezTo>
                  <a:cubicBezTo>
                    <a:pt x="118" y="135"/>
                    <a:pt x="119" y="134"/>
                    <a:pt x="120" y="133"/>
                  </a:cubicBezTo>
                  <a:cubicBezTo>
                    <a:pt x="123" y="136"/>
                    <a:pt x="125" y="138"/>
                    <a:pt x="126" y="139"/>
                  </a:cubicBezTo>
                  <a:cubicBezTo>
                    <a:pt x="126" y="139"/>
                    <a:pt x="127" y="140"/>
                    <a:pt x="128" y="140"/>
                  </a:cubicBezTo>
                  <a:cubicBezTo>
                    <a:pt x="128" y="140"/>
                    <a:pt x="129" y="139"/>
                    <a:pt x="130" y="139"/>
                  </a:cubicBezTo>
                  <a:cubicBezTo>
                    <a:pt x="130" y="139"/>
                    <a:pt x="130" y="138"/>
                    <a:pt x="131" y="137"/>
                  </a:cubicBezTo>
                  <a:cubicBezTo>
                    <a:pt x="131" y="137"/>
                    <a:pt x="131" y="136"/>
                    <a:pt x="130" y="135"/>
                  </a:cubicBezTo>
                  <a:cubicBezTo>
                    <a:pt x="130" y="135"/>
                    <a:pt x="128" y="132"/>
                    <a:pt x="126" y="129"/>
                  </a:cubicBezTo>
                  <a:cubicBezTo>
                    <a:pt x="127" y="128"/>
                    <a:pt x="128" y="127"/>
                    <a:pt x="129" y="125"/>
                  </a:cubicBezTo>
                  <a:cubicBezTo>
                    <a:pt x="132" y="127"/>
                    <a:pt x="135" y="129"/>
                    <a:pt x="136" y="130"/>
                  </a:cubicBezTo>
                  <a:cubicBezTo>
                    <a:pt x="136" y="130"/>
                    <a:pt x="137" y="130"/>
                    <a:pt x="138" y="130"/>
                  </a:cubicBezTo>
                  <a:cubicBezTo>
                    <a:pt x="138" y="130"/>
                    <a:pt x="139" y="130"/>
                    <a:pt x="139" y="129"/>
                  </a:cubicBezTo>
                  <a:cubicBezTo>
                    <a:pt x="140" y="129"/>
                    <a:pt x="140" y="128"/>
                    <a:pt x="140" y="127"/>
                  </a:cubicBezTo>
                  <a:cubicBezTo>
                    <a:pt x="140" y="127"/>
                    <a:pt x="140" y="126"/>
                    <a:pt x="139" y="126"/>
                  </a:cubicBezTo>
                  <a:cubicBezTo>
                    <a:pt x="139" y="125"/>
                    <a:pt x="136" y="122"/>
                    <a:pt x="134" y="120"/>
                  </a:cubicBezTo>
                  <a:cubicBezTo>
                    <a:pt x="135" y="119"/>
                    <a:pt x="136" y="117"/>
                    <a:pt x="136" y="116"/>
                  </a:cubicBezTo>
                  <a:cubicBezTo>
                    <a:pt x="140" y="117"/>
                    <a:pt x="143" y="119"/>
                    <a:pt x="144" y="119"/>
                  </a:cubicBezTo>
                  <a:cubicBezTo>
                    <a:pt x="144" y="119"/>
                    <a:pt x="145" y="119"/>
                    <a:pt x="146" y="119"/>
                  </a:cubicBezTo>
                  <a:cubicBezTo>
                    <a:pt x="146" y="119"/>
                    <a:pt x="147" y="119"/>
                    <a:pt x="147" y="118"/>
                  </a:cubicBezTo>
                  <a:cubicBezTo>
                    <a:pt x="148" y="117"/>
                    <a:pt x="148" y="117"/>
                    <a:pt x="147" y="116"/>
                  </a:cubicBezTo>
                  <a:cubicBezTo>
                    <a:pt x="147" y="115"/>
                    <a:pt x="147" y="115"/>
                    <a:pt x="146" y="114"/>
                  </a:cubicBezTo>
                  <a:cubicBezTo>
                    <a:pt x="146" y="114"/>
                    <a:pt x="143" y="112"/>
                    <a:pt x="140" y="110"/>
                  </a:cubicBezTo>
                  <a:cubicBezTo>
                    <a:pt x="141" y="108"/>
                    <a:pt x="141" y="107"/>
                    <a:pt x="142" y="105"/>
                  </a:cubicBezTo>
                  <a:cubicBezTo>
                    <a:pt x="145" y="106"/>
                    <a:pt x="149" y="107"/>
                    <a:pt x="150" y="107"/>
                  </a:cubicBezTo>
                  <a:cubicBezTo>
                    <a:pt x="150" y="108"/>
                    <a:pt x="151" y="107"/>
                    <a:pt x="152" y="107"/>
                  </a:cubicBezTo>
                  <a:cubicBezTo>
                    <a:pt x="152" y="107"/>
                    <a:pt x="153" y="106"/>
                    <a:pt x="153" y="106"/>
                  </a:cubicBezTo>
                  <a:cubicBezTo>
                    <a:pt x="153" y="105"/>
                    <a:pt x="153" y="104"/>
                    <a:pt x="153" y="104"/>
                  </a:cubicBezTo>
                  <a:cubicBezTo>
                    <a:pt x="153" y="103"/>
                    <a:pt x="152" y="103"/>
                    <a:pt x="152" y="102"/>
                  </a:cubicBezTo>
                  <a:cubicBezTo>
                    <a:pt x="151" y="102"/>
                    <a:pt x="148" y="100"/>
                    <a:pt x="144" y="99"/>
                  </a:cubicBezTo>
                  <a:cubicBezTo>
                    <a:pt x="145" y="97"/>
                    <a:pt x="145" y="96"/>
                    <a:pt x="146" y="94"/>
                  </a:cubicBezTo>
                  <a:cubicBezTo>
                    <a:pt x="149" y="94"/>
                    <a:pt x="153" y="95"/>
                    <a:pt x="154" y="95"/>
                  </a:cubicBezTo>
                  <a:cubicBezTo>
                    <a:pt x="154" y="95"/>
                    <a:pt x="155" y="94"/>
                    <a:pt x="156" y="94"/>
                  </a:cubicBezTo>
                  <a:cubicBezTo>
                    <a:pt x="156" y="94"/>
                    <a:pt x="156" y="93"/>
                    <a:pt x="157" y="92"/>
                  </a:cubicBezTo>
                  <a:cubicBezTo>
                    <a:pt x="157" y="92"/>
                    <a:pt x="156" y="91"/>
                    <a:pt x="156" y="90"/>
                  </a:cubicBezTo>
                  <a:cubicBezTo>
                    <a:pt x="156" y="90"/>
                    <a:pt x="155" y="89"/>
                    <a:pt x="155" y="89"/>
                  </a:cubicBezTo>
                  <a:cubicBezTo>
                    <a:pt x="154" y="89"/>
                    <a:pt x="150" y="88"/>
                    <a:pt x="147" y="87"/>
                  </a:cubicBezTo>
                  <a:cubicBezTo>
                    <a:pt x="147" y="85"/>
                    <a:pt x="147" y="84"/>
                    <a:pt x="147" y="82"/>
                  </a:cubicBezTo>
                  <a:cubicBezTo>
                    <a:pt x="151" y="82"/>
                    <a:pt x="155" y="81"/>
                    <a:pt x="155" y="81"/>
                  </a:cubicBezTo>
                  <a:close/>
                  <a:moveTo>
                    <a:pt x="128" y="46"/>
                  </a:moveTo>
                  <a:cubicBezTo>
                    <a:pt x="130" y="45"/>
                    <a:pt x="132" y="46"/>
                    <a:pt x="133" y="47"/>
                  </a:cubicBezTo>
                  <a:cubicBezTo>
                    <a:pt x="134" y="49"/>
                    <a:pt x="133" y="51"/>
                    <a:pt x="132" y="52"/>
                  </a:cubicBezTo>
                  <a:cubicBezTo>
                    <a:pt x="130" y="53"/>
                    <a:pt x="128" y="53"/>
                    <a:pt x="127" y="51"/>
                  </a:cubicBezTo>
                  <a:cubicBezTo>
                    <a:pt x="126" y="49"/>
                    <a:pt x="126" y="47"/>
                    <a:pt x="128" y="46"/>
                  </a:cubicBezTo>
                  <a:close/>
                  <a:moveTo>
                    <a:pt x="130" y="77"/>
                  </a:moveTo>
                  <a:cubicBezTo>
                    <a:pt x="104" y="77"/>
                    <a:pt x="104" y="77"/>
                    <a:pt x="104" y="77"/>
                  </a:cubicBezTo>
                  <a:cubicBezTo>
                    <a:pt x="104" y="74"/>
                    <a:pt x="103" y="70"/>
                    <a:pt x="102" y="67"/>
                  </a:cubicBezTo>
                  <a:cubicBezTo>
                    <a:pt x="124" y="55"/>
                    <a:pt x="124" y="55"/>
                    <a:pt x="124" y="55"/>
                  </a:cubicBezTo>
                  <a:cubicBezTo>
                    <a:pt x="127" y="61"/>
                    <a:pt x="130" y="69"/>
                    <a:pt x="130" y="77"/>
                  </a:cubicBezTo>
                  <a:close/>
                  <a:moveTo>
                    <a:pt x="114" y="31"/>
                  </a:moveTo>
                  <a:cubicBezTo>
                    <a:pt x="115" y="30"/>
                    <a:pt x="118" y="30"/>
                    <a:pt x="119" y="31"/>
                  </a:cubicBezTo>
                  <a:cubicBezTo>
                    <a:pt x="121" y="32"/>
                    <a:pt x="121" y="34"/>
                    <a:pt x="120" y="36"/>
                  </a:cubicBezTo>
                  <a:cubicBezTo>
                    <a:pt x="118" y="37"/>
                    <a:pt x="116" y="38"/>
                    <a:pt x="114" y="36"/>
                  </a:cubicBezTo>
                  <a:cubicBezTo>
                    <a:pt x="113" y="35"/>
                    <a:pt x="113" y="33"/>
                    <a:pt x="114" y="31"/>
                  </a:cubicBezTo>
                  <a:close/>
                  <a:moveTo>
                    <a:pt x="122" y="52"/>
                  </a:moveTo>
                  <a:cubicBezTo>
                    <a:pt x="100" y="65"/>
                    <a:pt x="100" y="65"/>
                    <a:pt x="100" y="65"/>
                  </a:cubicBezTo>
                  <a:cubicBezTo>
                    <a:pt x="98" y="62"/>
                    <a:pt x="96" y="59"/>
                    <a:pt x="93" y="58"/>
                  </a:cubicBezTo>
                  <a:cubicBezTo>
                    <a:pt x="106" y="35"/>
                    <a:pt x="106" y="35"/>
                    <a:pt x="106" y="35"/>
                  </a:cubicBezTo>
                  <a:cubicBezTo>
                    <a:pt x="112" y="40"/>
                    <a:pt x="118" y="45"/>
                    <a:pt x="122" y="52"/>
                  </a:cubicBezTo>
                  <a:close/>
                  <a:moveTo>
                    <a:pt x="79" y="95"/>
                  </a:moveTo>
                  <a:cubicBezTo>
                    <a:pt x="70" y="95"/>
                    <a:pt x="63" y="87"/>
                    <a:pt x="63" y="79"/>
                  </a:cubicBezTo>
                  <a:cubicBezTo>
                    <a:pt x="63" y="70"/>
                    <a:pt x="70" y="63"/>
                    <a:pt x="79" y="63"/>
                  </a:cubicBezTo>
                  <a:cubicBezTo>
                    <a:pt x="88" y="63"/>
                    <a:pt x="95" y="70"/>
                    <a:pt x="95" y="79"/>
                  </a:cubicBezTo>
                  <a:cubicBezTo>
                    <a:pt x="95" y="87"/>
                    <a:pt x="88" y="95"/>
                    <a:pt x="79" y="95"/>
                  </a:cubicBezTo>
                  <a:close/>
                  <a:moveTo>
                    <a:pt x="96" y="22"/>
                  </a:moveTo>
                  <a:cubicBezTo>
                    <a:pt x="96" y="20"/>
                    <a:pt x="99" y="19"/>
                    <a:pt x="100" y="20"/>
                  </a:cubicBezTo>
                  <a:cubicBezTo>
                    <a:pt x="102" y="21"/>
                    <a:pt x="103" y="23"/>
                    <a:pt x="102" y="25"/>
                  </a:cubicBezTo>
                  <a:cubicBezTo>
                    <a:pt x="102" y="26"/>
                    <a:pt x="100" y="27"/>
                    <a:pt x="98" y="27"/>
                  </a:cubicBezTo>
                  <a:cubicBezTo>
                    <a:pt x="96" y="26"/>
                    <a:pt x="95" y="24"/>
                    <a:pt x="96" y="22"/>
                  </a:cubicBezTo>
                  <a:close/>
                  <a:moveTo>
                    <a:pt x="103" y="34"/>
                  </a:moveTo>
                  <a:cubicBezTo>
                    <a:pt x="90" y="56"/>
                    <a:pt x="90" y="56"/>
                    <a:pt x="90" y="56"/>
                  </a:cubicBezTo>
                  <a:cubicBezTo>
                    <a:pt x="87" y="55"/>
                    <a:pt x="84" y="54"/>
                    <a:pt x="81" y="53"/>
                  </a:cubicBezTo>
                  <a:cubicBezTo>
                    <a:pt x="81" y="28"/>
                    <a:pt x="81" y="28"/>
                    <a:pt x="81" y="28"/>
                  </a:cubicBezTo>
                  <a:cubicBezTo>
                    <a:pt x="89" y="28"/>
                    <a:pt x="96" y="30"/>
                    <a:pt x="103" y="34"/>
                  </a:cubicBezTo>
                  <a:close/>
                  <a:moveTo>
                    <a:pt x="79" y="16"/>
                  </a:moveTo>
                  <a:cubicBezTo>
                    <a:pt x="81" y="16"/>
                    <a:pt x="83" y="18"/>
                    <a:pt x="83" y="20"/>
                  </a:cubicBezTo>
                  <a:cubicBezTo>
                    <a:pt x="83" y="22"/>
                    <a:pt x="81" y="23"/>
                    <a:pt x="79" y="23"/>
                  </a:cubicBezTo>
                  <a:cubicBezTo>
                    <a:pt x="77" y="23"/>
                    <a:pt x="75" y="22"/>
                    <a:pt x="75" y="20"/>
                  </a:cubicBezTo>
                  <a:cubicBezTo>
                    <a:pt x="75" y="18"/>
                    <a:pt x="77" y="16"/>
                    <a:pt x="79" y="16"/>
                  </a:cubicBezTo>
                  <a:close/>
                  <a:moveTo>
                    <a:pt x="77" y="28"/>
                  </a:moveTo>
                  <a:cubicBezTo>
                    <a:pt x="77" y="53"/>
                    <a:pt x="77" y="53"/>
                    <a:pt x="77" y="53"/>
                  </a:cubicBezTo>
                  <a:cubicBezTo>
                    <a:pt x="74" y="54"/>
                    <a:pt x="71" y="55"/>
                    <a:pt x="68" y="56"/>
                  </a:cubicBezTo>
                  <a:cubicBezTo>
                    <a:pt x="55" y="34"/>
                    <a:pt x="55" y="34"/>
                    <a:pt x="55" y="34"/>
                  </a:cubicBezTo>
                  <a:cubicBezTo>
                    <a:pt x="62" y="30"/>
                    <a:pt x="69" y="28"/>
                    <a:pt x="77" y="28"/>
                  </a:cubicBezTo>
                  <a:close/>
                  <a:moveTo>
                    <a:pt x="58" y="20"/>
                  </a:moveTo>
                  <a:cubicBezTo>
                    <a:pt x="60" y="19"/>
                    <a:pt x="62" y="20"/>
                    <a:pt x="62" y="22"/>
                  </a:cubicBezTo>
                  <a:cubicBezTo>
                    <a:pt x="63" y="24"/>
                    <a:pt x="62" y="26"/>
                    <a:pt x="60" y="27"/>
                  </a:cubicBezTo>
                  <a:cubicBezTo>
                    <a:pt x="58" y="27"/>
                    <a:pt x="56" y="26"/>
                    <a:pt x="56" y="25"/>
                  </a:cubicBezTo>
                  <a:cubicBezTo>
                    <a:pt x="55" y="23"/>
                    <a:pt x="56" y="21"/>
                    <a:pt x="58" y="20"/>
                  </a:cubicBezTo>
                  <a:close/>
                  <a:moveTo>
                    <a:pt x="52" y="35"/>
                  </a:moveTo>
                  <a:cubicBezTo>
                    <a:pt x="65" y="58"/>
                    <a:pt x="65" y="58"/>
                    <a:pt x="65" y="58"/>
                  </a:cubicBezTo>
                  <a:cubicBezTo>
                    <a:pt x="62" y="59"/>
                    <a:pt x="60" y="62"/>
                    <a:pt x="58" y="65"/>
                  </a:cubicBezTo>
                  <a:cubicBezTo>
                    <a:pt x="36" y="52"/>
                    <a:pt x="36" y="52"/>
                    <a:pt x="36" y="52"/>
                  </a:cubicBezTo>
                  <a:cubicBezTo>
                    <a:pt x="40" y="45"/>
                    <a:pt x="46" y="40"/>
                    <a:pt x="52" y="35"/>
                  </a:cubicBezTo>
                  <a:close/>
                  <a:moveTo>
                    <a:pt x="39" y="31"/>
                  </a:moveTo>
                  <a:cubicBezTo>
                    <a:pt x="41" y="30"/>
                    <a:pt x="43" y="30"/>
                    <a:pt x="44" y="31"/>
                  </a:cubicBezTo>
                  <a:cubicBezTo>
                    <a:pt x="45" y="33"/>
                    <a:pt x="45" y="35"/>
                    <a:pt x="44" y="36"/>
                  </a:cubicBezTo>
                  <a:cubicBezTo>
                    <a:pt x="42" y="38"/>
                    <a:pt x="40" y="37"/>
                    <a:pt x="39" y="36"/>
                  </a:cubicBezTo>
                  <a:cubicBezTo>
                    <a:pt x="37" y="34"/>
                    <a:pt x="38" y="32"/>
                    <a:pt x="39" y="31"/>
                  </a:cubicBezTo>
                  <a:close/>
                  <a:moveTo>
                    <a:pt x="34" y="55"/>
                  </a:moveTo>
                  <a:cubicBezTo>
                    <a:pt x="56" y="67"/>
                    <a:pt x="56" y="67"/>
                    <a:pt x="56" y="67"/>
                  </a:cubicBezTo>
                  <a:cubicBezTo>
                    <a:pt x="55" y="70"/>
                    <a:pt x="54" y="74"/>
                    <a:pt x="54" y="77"/>
                  </a:cubicBezTo>
                  <a:cubicBezTo>
                    <a:pt x="28" y="77"/>
                    <a:pt x="28" y="77"/>
                    <a:pt x="28" y="77"/>
                  </a:cubicBezTo>
                  <a:cubicBezTo>
                    <a:pt x="29" y="69"/>
                    <a:pt x="31" y="61"/>
                    <a:pt x="34" y="55"/>
                  </a:cubicBezTo>
                  <a:close/>
                  <a:moveTo>
                    <a:pt x="25" y="47"/>
                  </a:moveTo>
                  <a:cubicBezTo>
                    <a:pt x="26" y="46"/>
                    <a:pt x="28" y="45"/>
                    <a:pt x="30" y="46"/>
                  </a:cubicBezTo>
                  <a:cubicBezTo>
                    <a:pt x="32" y="47"/>
                    <a:pt x="32" y="49"/>
                    <a:pt x="31" y="51"/>
                  </a:cubicBezTo>
                  <a:cubicBezTo>
                    <a:pt x="30" y="53"/>
                    <a:pt x="28" y="53"/>
                    <a:pt x="26" y="52"/>
                  </a:cubicBezTo>
                  <a:cubicBezTo>
                    <a:pt x="25" y="51"/>
                    <a:pt x="24" y="49"/>
                    <a:pt x="25" y="47"/>
                  </a:cubicBezTo>
                  <a:close/>
                  <a:moveTo>
                    <a:pt x="18" y="68"/>
                  </a:moveTo>
                  <a:cubicBezTo>
                    <a:pt x="18" y="66"/>
                    <a:pt x="20" y="65"/>
                    <a:pt x="22" y="65"/>
                  </a:cubicBezTo>
                  <a:cubicBezTo>
                    <a:pt x="24" y="65"/>
                    <a:pt x="25" y="67"/>
                    <a:pt x="25" y="69"/>
                  </a:cubicBezTo>
                  <a:cubicBezTo>
                    <a:pt x="24" y="71"/>
                    <a:pt x="23" y="72"/>
                    <a:pt x="21" y="72"/>
                  </a:cubicBezTo>
                  <a:cubicBezTo>
                    <a:pt x="19" y="72"/>
                    <a:pt x="17" y="70"/>
                    <a:pt x="18" y="68"/>
                  </a:cubicBezTo>
                  <a:close/>
                  <a:moveTo>
                    <a:pt x="22" y="92"/>
                  </a:moveTo>
                  <a:cubicBezTo>
                    <a:pt x="20" y="93"/>
                    <a:pt x="18" y="91"/>
                    <a:pt x="18" y="89"/>
                  </a:cubicBezTo>
                  <a:cubicBezTo>
                    <a:pt x="17" y="88"/>
                    <a:pt x="19" y="86"/>
                    <a:pt x="21" y="85"/>
                  </a:cubicBezTo>
                  <a:cubicBezTo>
                    <a:pt x="23" y="85"/>
                    <a:pt x="24" y="86"/>
                    <a:pt x="25" y="88"/>
                  </a:cubicBezTo>
                  <a:cubicBezTo>
                    <a:pt x="25" y="90"/>
                    <a:pt x="24" y="92"/>
                    <a:pt x="22" y="92"/>
                  </a:cubicBezTo>
                  <a:close/>
                  <a:moveTo>
                    <a:pt x="30" y="111"/>
                  </a:moveTo>
                  <a:cubicBezTo>
                    <a:pt x="28" y="112"/>
                    <a:pt x="26" y="112"/>
                    <a:pt x="25" y="110"/>
                  </a:cubicBezTo>
                  <a:cubicBezTo>
                    <a:pt x="24" y="108"/>
                    <a:pt x="25" y="106"/>
                    <a:pt x="26" y="105"/>
                  </a:cubicBezTo>
                  <a:cubicBezTo>
                    <a:pt x="28" y="104"/>
                    <a:pt x="30" y="105"/>
                    <a:pt x="31" y="106"/>
                  </a:cubicBezTo>
                  <a:cubicBezTo>
                    <a:pt x="32" y="108"/>
                    <a:pt x="32" y="110"/>
                    <a:pt x="30" y="111"/>
                  </a:cubicBezTo>
                  <a:close/>
                  <a:moveTo>
                    <a:pt x="28" y="80"/>
                  </a:moveTo>
                  <a:cubicBezTo>
                    <a:pt x="54" y="80"/>
                    <a:pt x="54" y="80"/>
                    <a:pt x="54" y="80"/>
                  </a:cubicBezTo>
                  <a:cubicBezTo>
                    <a:pt x="54" y="84"/>
                    <a:pt x="55" y="87"/>
                    <a:pt x="56" y="90"/>
                  </a:cubicBezTo>
                  <a:cubicBezTo>
                    <a:pt x="34" y="103"/>
                    <a:pt x="34" y="103"/>
                    <a:pt x="34" y="103"/>
                  </a:cubicBezTo>
                  <a:cubicBezTo>
                    <a:pt x="31" y="96"/>
                    <a:pt x="29" y="88"/>
                    <a:pt x="28" y="80"/>
                  </a:cubicBezTo>
                  <a:close/>
                  <a:moveTo>
                    <a:pt x="44" y="126"/>
                  </a:moveTo>
                  <a:cubicBezTo>
                    <a:pt x="43" y="127"/>
                    <a:pt x="41" y="128"/>
                    <a:pt x="39" y="126"/>
                  </a:cubicBezTo>
                  <a:cubicBezTo>
                    <a:pt x="38" y="125"/>
                    <a:pt x="37" y="123"/>
                    <a:pt x="39" y="121"/>
                  </a:cubicBezTo>
                  <a:cubicBezTo>
                    <a:pt x="40" y="120"/>
                    <a:pt x="42" y="120"/>
                    <a:pt x="44" y="121"/>
                  </a:cubicBezTo>
                  <a:cubicBezTo>
                    <a:pt x="45" y="122"/>
                    <a:pt x="45" y="124"/>
                    <a:pt x="44" y="126"/>
                  </a:cubicBezTo>
                  <a:close/>
                  <a:moveTo>
                    <a:pt x="36" y="105"/>
                  </a:moveTo>
                  <a:cubicBezTo>
                    <a:pt x="58" y="93"/>
                    <a:pt x="58" y="93"/>
                    <a:pt x="58" y="93"/>
                  </a:cubicBezTo>
                  <a:cubicBezTo>
                    <a:pt x="60" y="95"/>
                    <a:pt x="62" y="98"/>
                    <a:pt x="65" y="100"/>
                  </a:cubicBezTo>
                  <a:cubicBezTo>
                    <a:pt x="52" y="122"/>
                    <a:pt x="52" y="122"/>
                    <a:pt x="52" y="122"/>
                  </a:cubicBezTo>
                  <a:cubicBezTo>
                    <a:pt x="46" y="118"/>
                    <a:pt x="40" y="112"/>
                    <a:pt x="36" y="105"/>
                  </a:cubicBezTo>
                  <a:close/>
                  <a:moveTo>
                    <a:pt x="62" y="135"/>
                  </a:moveTo>
                  <a:cubicBezTo>
                    <a:pt x="62" y="137"/>
                    <a:pt x="60" y="138"/>
                    <a:pt x="58" y="137"/>
                  </a:cubicBezTo>
                  <a:cubicBezTo>
                    <a:pt x="56" y="137"/>
                    <a:pt x="55" y="135"/>
                    <a:pt x="56" y="133"/>
                  </a:cubicBezTo>
                  <a:cubicBezTo>
                    <a:pt x="56" y="131"/>
                    <a:pt x="58" y="130"/>
                    <a:pt x="60" y="131"/>
                  </a:cubicBezTo>
                  <a:cubicBezTo>
                    <a:pt x="62" y="131"/>
                    <a:pt x="63" y="133"/>
                    <a:pt x="62" y="135"/>
                  </a:cubicBezTo>
                  <a:close/>
                  <a:moveTo>
                    <a:pt x="55" y="124"/>
                  </a:moveTo>
                  <a:cubicBezTo>
                    <a:pt x="68" y="101"/>
                    <a:pt x="68" y="101"/>
                    <a:pt x="68" y="101"/>
                  </a:cubicBezTo>
                  <a:cubicBezTo>
                    <a:pt x="71" y="103"/>
                    <a:pt x="74" y="104"/>
                    <a:pt x="77" y="104"/>
                  </a:cubicBezTo>
                  <a:cubicBezTo>
                    <a:pt x="77" y="130"/>
                    <a:pt x="77" y="130"/>
                    <a:pt x="77" y="130"/>
                  </a:cubicBezTo>
                  <a:cubicBezTo>
                    <a:pt x="69" y="129"/>
                    <a:pt x="62" y="127"/>
                    <a:pt x="55" y="124"/>
                  </a:cubicBezTo>
                  <a:close/>
                  <a:moveTo>
                    <a:pt x="79" y="141"/>
                  </a:moveTo>
                  <a:cubicBezTo>
                    <a:pt x="77" y="141"/>
                    <a:pt x="75" y="139"/>
                    <a:pt x="75" y="137"/>
                  </a:cubicBezTo>
                  <a:cubicBezTo>
                    <a:pt x="75" y="135"/>
                    <a:pt x="77" y="134"/>
                    <a:pt x="79" y="134"/>
                  </a:cubicBezTo>
                  <a:cubicBezTo>
                    <a:pt x="81" y="134"/>
                    <a:pt x="83" y="135"/>
                    <a:pt x="83" y="137"/>
                  </a:cubicBezTo>
                  <a:cubicBezTo>
                    <a:pt x="83" y="139"/>
                    <a:pt x="81" y="141"/>
                    <a:pt x="79" y="141"/>
                  </a:cubicBezTo>
                  <a:close/>
                  <a:moveTo>
                    <a:pt x="81" y="130"/>
                  </a:moveTo>
                  <a:cubicBezTo>
                    <a:pt x="81" y="104"/>
                    <a:pt x="81" y="104"/>
                    <a:pt x="81" y="104"/>
                  </a:cubicBezTo>
                  <a:cubicBezTo>
                    <a:pt x="84" y="104"/>
                    <a:pt x="87" y="103"/>
                    <a:pt x="90" y="101"/>
                  </a:cubicBezTo>
                  <a:cubicBezTo>
                    <a:pt x="103" y="124"/>
                    <a:pt x="103" y="124"/>
                    <a:pt x="103" y="124"/>
                  </a:cubicBezTo>
                  <a:cubicBezTo>
                    <a:pt x="96" y="127"/>
                    <a:pt x="89" y="129"/>
                    <a:pt x="81" y="130"/>
                  </a:cubicBezTo>
                  <a:close/>
                  <a:moveTo>
                    <a:pt x="100" y="137"/>
                  </a:moveTo>
                  <a:cubicBezTo>
                    <a:pt x="99" y="138"/>
                    <a:pt x="96" y="137"/>
                    <a:pt x="96" y="135"/>
                  </a:cubicBezTo>
                  <a:cubicBezTo>
                    <a:pt x="95" y="133"/>
                    <a:pt x="96" y="131"/>
                    <a:pt x="98" y="131"/>
                  </a:cubicBezTo>
                  <a:cubicBezTo>
                    <a:pt x="100" y="130"/>
                    <a:pt x="102" y="131"/>
                    <a:pt x="102" y="133"/>
                  </a:cubicBezTo>
                  <a:cubicBezTo>
                    <a:pt x="103" y="135"/>
                    <a:pt x="102" y="137"/>
                    <a:pt x="100" y="137"/>
                  </a:cubicBezTo>
                  <a:close/>
                  <a:moveTo>
                    <a:pt x="106" y="122"/>
                  </a:moveTo>
                  <a:cubicBezTo>
                    <a:pt x="93" y="100"/>
                    <a:pt x="93" y="100"/>
                    <a:pt x="93" y="100"/>
                  </a:cubicBezTo>
                  <a:cubicBezTo>
                    <a:pt x="96" y="98"/>
                    <a:pt x="98" y="95"/>
                    <a:pt x="100" y="93"/>
                  </a:cubicBezTo>
                  <a:cubicBezTo>
                    <a:pt x="122" y="105"/>
                    <a:pt x="122" y="105"/>
                    <a:pt x="122" y="105"/>
                  </a:cubicBezTo>
                  <a:cubicBezTo>
                    <a:pt x="118" y="112"/>
                    <a:pt x="112" y="118"/>
                    <a:pt x="106" y="122"/>
                  </a:cubicBezTo>
                  <a:close/>
                  <a:moveTo>
                    <a:pt x="119" y="126"/>
                  </a:moveTo>
                  <a:cubicBezTo>
                    <a:pt x="118" y="128"/>
                    <a:pt x="115" y="127"/>
                    <a:pt x="114" y="126"/>
                  </a:cubicBezTo>
                  <a:cubicBezTo>
                    <a:pt x="113" y="124"/>
                    <a:pt x="113" y="122"/>
                    <a:pt x="114" y="121"/>
                  </a:cubicBezTo>
                  <a:cubicBezTo>
                    <a:pt x="116" y="120"/>
                    <a:pt x="118" y="120"/>
                    <a:pt x="120" y="121"/>
                  </a:cubicBezTo>
                  <a:cubicBezTo>
                    <a:pt x="121" y="123"/>
                    <a:pt x="121" y="125"/>
                    <a:pt x="119" y="126"/>
                  </a:cubicBezTo>
                  <a:close/>
                  <a:moveTo>
                    <a:pt x="124" y="103"/>
                  </a:moveTo>
                  <a:cubicBezTo>
                    <a:pt x="102" y="90"/>
                    <a:pt x="102" y="90"/>
                    <a:pt x="102" y="90"/>
                  </a:cubicBezTo>
                  <a:cubicBezTo>
                    <a:pt x="103" y="87"/>
                    <a:pt x="104" y="84"/>
                    <a:pt x="104" y="80"/>
                  </a:cubicBezTo>
                  <a:cubicBezTo>
                    <a:pt x="130" y="80"/>
                    <a:pt x="130" y="80"/>
                    <a:pt x="130" y="80"/>
                  </a:cubicBezTo>
                  <a:cubicBezTo>
                    <a:pt x="130" y="88"/>
                    <a:pt x="127" y="96"/>
                    <a:pt x="124" y="103"/>
                  </a:cubicBezTo>
                  <a:close/>
                  <a:moveTo>
                    <a:pt x="133" y="110"/>
                  </a:moveTo>
                  <a:cubicBezTo>
                    <a:pt x="132" y="112"/>
                    <a:pt x="130" y="112"/>
                    <a:pt x="128" y="111"/>
                  </a:cubicBezTo>
                  <a:cubicBezTo>
                    <a:pt x="126" y="110"/>
                    <a:pt x="126" y="108"/>
                    <a:pt x="127" y="106"/>
                  </a:cubicBezTo>
                  <a:cubicBezTo>
                    <a:pt x="128" y="105"/>
                    <a:pt x="130" y="104"/>
                    <a:pt x="132" y="105"/>
                  </a:cubicBezTo>
                  <a:cubicBezTo>
                    <a:pt x="133" y="106"/>
                    <a:pt x="134" y="108"/>
                    <a:pt x="133" y="110"/>
                  </a:cubicBezTo>
                  <a:close/>
                  <a:moveTo>
                    <a:pt x="140" y="89"/>
                  </a:moveTo>
                  <a:cubicBezTo>
                    <a:pt x="140" y="91"/>
                    <a:pt x="138" y="93"/>
                    <a:pt x="136" y="92"/>
                  </a:cubicBezTo>
                  <a:cubicBezTo>
                    <a:pt x="134" y="92"/>
                    <a:pt x="133" y="90"/>
                    <a:pt x="133" y="88"/>
                  </a:cubicBezTo>
                  <a:cubicBezTo>
                    <a:pt x="134" y="86"/>
                    <a:pt x="136" y="85"/>
                    <a:pt x="137" y="85"/>
                  </a:cubicBezTo>
                  <a:cubicBezTo>
                    <a:pt x="139" y="86"/>
                    <a:pt x="141" y="88"/>
                    <a:pt x="140" y="89"/>
                  </a:cubicBezTo>
                  <a:close/>
                  <a:moveTo>
                    <a:pt x="137" y="72"/>
                  </a:moveTo>
                  <a:cubicBezTo>
                    <a:pt x="136" y="72"/>
                    <a:pt x="134" y="71"/>
                    <a:pt x="133" y="69"/>
                  </a:cubicBezTo>
                  <a:cubicBezTo>
                    <a:pt x="133" y="67"/>
                    <a:pt x="134" y="65"/>
                    <a:pt x="136" y="65"/>
                  </a:cubicBezTo>
                  <a:cubicBezTo>
                    <a:pt x="138" y="65"/>
                    <a:pt x="140" y="66"/>
                    <a:pt x="140" y="68"/>
                  </a:cubicBezTo>
                  <a:cubicBezTo>
                    <a:pt x="141" y="70"/>
                    <a:pt x="139" y="72"/>
                    <a:pt x="137" y="72"/>
                  </a:cubicBezTo>
                  <a:close/>
                </a:path>
              </a:pathLst>
            </a:custGeom>
            <a:solidFill>
              <a:schemeClr val="bg1">
                <a:alpha val="76000"/>
              </a:schemeClr>
            </a:solidFill>
            <a:ln>
              <a:noFill/>
            </a:ln>
          </p:spPr>
          <p:txBody>
            <a:bodyPr vert="horz" wrap="square" lIns="34290" tIns="17145" rIns="34290" bIns="17145" numCol="1" anchor="t" anchorCtr="0" compatLnSpc="1">
              <a:prstTxWarp prst="textNoShape">
                <a:avLst/>
              </a:prstTxWarp>
            </a:bodyPr>
            <a:lstStyle/>
            <a:p>
              <a:endParaRPr lang="th-TH" sz="675">
                <a:latin typeface="Calibri" panose="020F0502020204030204" pitchFamily="34" charset="0"/>
              </a:endParaRPr>
            </a:p>
          </p:txBody>
        </p:sp>
      </p:grpSp>
      <p:grpSp>
        <p:nvGrpSpPr>
          <p:cNvPr id="410" name="กลุ่ม 409"/>
          <p:cNvGrpSpPr/>
          <p:nvPr/>
        </p:nvGrpSpPr>
        <p:grpSpPr>
          <a:xfrm>
            <a:off x="5539858" y="1314450"/>
            <a:ext cx="689493" cy="689493"/>
            <a:chOff x="1657366" y="9210353"/>
            <a:chExt cx="1838647" cy="1838647"/>
          </a:xfrm>
        </p:grpSpPr>
        <p:sp>
          <p:nvSpPr>
            <p:cNvPr id="411" name="วงรี 410"/>
            <p:cNvSpPr/>
            <p:nvPr/>
          </p:nvSpPr>
          <p:spPr>
            <a:xfrm>
              <a:off x="1657366" y="9210353"/>
              <a:ext cx="1838647" cy="1838647"/>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th-TH" sz="675" dirty="0">
                <a:latin typeface="Calibri" panose="020F0502020204030204" pitchFamily="34" charset="0"/>
              </a:endParaRPr>
            </a:p>
          </p:txBody>
        </p:sp>
        <p:sp>
          <p:nvSpPr>
            <p:cNvPr id="412" name="Freeform 318"/>
            <p:cNvSpPr>
              <a:spLocks noEditPoints="1"/>
            </p:cNvSpPr>
            <p:nvPr/>
          </p:nvSpPr>
          <p:spPr bwMode="auto">
            <a:xfrm flipH="1">
              <a:off x="1915502" y="9489478"/>
              <a:ext cx="1322377" cy="1279115"/>
            </a:xfrm>
            <a:custGeom>
              <a:avLst/>
              <a:gdLst>
                <a:gd name="T0" fmla="*/ 147 w 158"/>
                <a:gd name="T1" fmla="*/ 70 h 157"/>
                <a:gd name="T2" fmla="*/ 144 w 158"/>
                <a:gd name="T3" fmla="*/ 59 h 157"/>
                <a:gd name="T4" fmla="*/ 140 w 158"/>
                <a:gd name="T5" fmla="*/ 47 h 157"/>
                <a:gd name="T6" fmla="*/ 134 w 158"/>
                <a:gd name="T7" fmla="*/ 37 h 157"/>
                <a:gd name="T8" fmla="*/ 126 w 158"/>
                <a:gd name="T9" fmla="*/ 28 h 157"/>
                <a:gd name="T10" fmla="*/ 116 w 158"/>
                <a:gd name="T11" fmla="*/ 21 h 157"/>
                <a:gd name="T12" fmla="*/ 106 w 158"/>
                <a:gd name="T13" fmla="*/ 16 h 157"/>
                <a:gd name="T14" fmla="*/ 94 w 158"/>
                <a:gd name="T15" fmla="*/ 12 h 157"/>
                <a:gd name="T16" fmla="*/ 83 w 158"/>
                <a:gd name="T17" fmla="*/ 10 h 157"/>
                <a:gd name="T18" fmla="*/ 71 w 158"/>
                <a:gd name="T19" fmla="*/ 11 h 157"/>
                <a:gd name="T20" fmla="*/ 59 w 158"/>
                <a:gd name="T21" fmla="*/ 13 h 157"/>
                <a:gd name="T22" fmla="*/ 48 w 158"/>
                <a:gd name="T23" fmla="*/ 18 h 157"/>
                <a:gd name="T24" fmla="*/ 38 w 158"/>
                <a:gd name="T25" fmla="*/ 24 h 157"/>
                <a:gd name="T26" fmla="*/ 29 w 158"/>
                <a:gd name="T27" fmla="*/ 32 h 157"/>
                <a:gd name="T28" fmla="*/ 22 w 158"/>
                <a:gd name="T29" fmla="*/ 41 h 157"/>
                <a:gd name="T30" fmla="*/ 16 w 158"/>
                <a:gd name="T31" fmla="*/ 52 h 157"/>
                <a:gd name="T32" fmla="*/ 12 w 158"/>
                <a:gd name="T33" fmla="*/ 63 h 157"/>
                <a:gd name="T34" fmla="*/ 11 w 158"/>
                <a:gd name="T35" fmla="*/ 75 h 157"/>
                <a:gd name="T36" fmla="*/ 11 w 158"/>
                <a:gd name="T37" fmla="*/ 87 h 157"/>
                <a:gd name="T38" fmla="*/ 14 w 158"/>
                <a:gd name="T39" fmla="*/ 99 h 157"/>
                <a:gd name="T40" fmla="*/ 18 w 158"/>
                <a:gd name="T41" fmla="*/ 110 h 157"/>
                <a:gd name="T42" fmla="*/ 25 w 158"/>
                <a:gd name="T43" fmla="*/ 120 h 157"/>
                <a:gd name="T44" fmla="*/ 33 w 158"/>
                <a:gd name="T45" fmla="*/ 129 h 157"/>
                <a:gd name="T46" fmla="*/ 42 w 158"/>
                <a:gd name="T47" fmla="*/ 136 h 157"/>
                <a:gd name="T48" fmla="*/ 52 w 158"/>
                <a:gd name="T49" fmla="*/ 142 h 157"/>
                <a:gd name="T50" fmla="*/ 64 w 158"/>
                <a:gd name="T51" fmla="*/ 145 h 157"/>
                <a:gd name="T52" fmla="*/ 76 w 158"/>
                <a:gd name="T53" fmla="*/ 147 h 157"/>
                <a:gd name="T54" fmla="*/ 87 w 158"/>
                <a:gd name="T55" fmla="*/ 147 h 157"/>
                <a:gd name="T56" fmla="*/ 99 w 158"/>
                <a:gd name="T57" fmla="*/ 144 h 157"/>
                <a:gd name="T58" fmla="*/ 110 w 158"/>
                <a:gd name="T59" fmla="*/ 140 h 157"/>
                <a:gd name="T60" fmla="*/ 120 w 158"/>
                <a:gd name="T61" fmla="*/ 133 h 157"/>
                <a:gd name="T62" fmla="*/ 129 w 158"/>
                <a:gd name="T63" fmla="*/ 125 h 157"/>
                <a:gd name="T64" fmla="*/ 136 w 158"/>
                <a:gd name="T65" fmla="*/ 116 h 157"/>
                <a:gd name="T66" fmla="*/ 142 w 158"/>
                <a:gd name="T67" fmla="*/ 105 h 157"/>
                <a:gd name="T68" fmla="*/ 146 w 158"/>
                <a:gd name="T69" fmla="*/ 94 h 157"/>
                <a:gd name="T70" fmla="*/ 147 w 158"/>
                <a:gd name="T71" fmla="*/ 82 h 157"/>
                <a:gd name="T72" fmla="*/ 130 w 158"/>
                <a:gd name="T73" fmla="*/ 77 h 157"/>
                <a:gd name="T74" fmla="*/ 120 w 158"/>
                <a:gd name="T75" fmla="*/ 36 h 157"/>
                <a:gd name="T76" fmla="*/ 122 w 158"/>
                <a:gd name="T77" fmla="*/ 52 h 157"/>
                <a:gd name="T78" fmla="*/ 100 w 158"/>
                <a:gd name="T79" fmla="*/ 20 h 157"/>
                <a:gd name="T80" fmla="*/ 81 w 158"/>
                <a:gd name="T81" fmla="*/ 28 h 157"/>
                <a:gd name="T82" fmla="*/ 77 w 158"/>
                <a:gd name="T83" fmla="*/ 28 h 157"/>
                <a:gd name="T84" fmla="*/ 60 w 158"/>
                <a:gd name="T85" fmla="*/ 27 h 157"/>
                <a:gd name="T86" fmla="*/ 52 w 158"/>
                <a:gd name="T87" fmla="*/ 35 h 157"/>
                <a:gd name="T88" fmla="*/ 56 w 158"/>
                <a:gd name="T89" fmla="*/ 67 h 157"/>
                <a:gd name="T90" fmla="*/ 26 w 158"/>
                <a:gd name="T91" fmla="*/ 52 h 157"/>
                <a:gd name="T92" fmla="*/ 22 w 158"/>
                <a:gd name="T93" fmla="*/ 92 h 157"/>
                <a:gd name="T94" fmla="*/ 26 w 158"/>
                <a:gd name="T95" fmla="*/ 105 h 157"/>
                <a:gd name="T96" fmla="*/ 28 w 158"/>
                <a:gd name="T97" fmla="*/ 80 h 157"/>
                <a:gd name="T98" fmla="*/ 58 w 158"/>
                <a:gd name="T99" fmla="*/ 93 h 157"/>
                <a:gd name="T100" fmla="*/ 60 w 158"/>
                <a:gd name="T101" fmla="*/ 131 h 157"/>
                <a:gd name="T102" fmla="*/ 79 w 158"/>
                <a:gd name="T103" fmla="*/ 141 h 157"/>
                <a:gd name="T104" fmla="*/ 90 w 158"/>
                <a:gd name="T105" fmla="*/ 101 h 157"/>
                <a:gd name="T106" fmla="*/ 100 w 158"/>
                <a:gd name="T107" fmla="*/ 137 h 157"/>
                <a:gd name="T108" fmla="*/ 114 w 158"/>
                <a:gd name="T109" fmla="*/ 126 h 157"/>
                <a:gd name="T110" fmla="*/ 130 w 158"/>
                <a:gd name="T111" fmla="*/ 80 h 157"/>
                <a:gd name="T112" fmla="*/ 140 w 158"/>
                <a:gd name="T113" fmla="*/ 89 h 157"/>
                <a:gd name="T114" fmla="*/ 136 w 158"/>
                <a:gd name="T115" fmla="*/ 65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58" h="157">
                  <a:moveTo>
                    <a:pt x="155" y="81"/>
                  </a:moveTo>
                  <a:cubicBezTo>
                    <a:pt x="156" y="81"/>
                    <a:pt x="157" y="81"/>
                    <a:pt x="157" y="80"/>
                  </a:cubicBezTo>
                  <a:cubicBezTo>
                    <a:pt x="157" y="80"/>
                    <a:pt x="158" y="79"/>
                    <a:pt x="158" y="79"/>
                  </a:cubicBezTo>
                  <a:cubicBezTo>
                    <a:pt x="158" y="78"/>
                    <a:pt x="157" y="77"/>
                    <a:pt x="157" y="77"/>
                  </a:cubicBezTo>
                  <a:cubicBezTo>
                    <a:pt x="157" y="76"/>
                    <a:pt x="156" y="76"/>
                    <a:pt x="155" y="76"/>
                  </a:cubicBezTo>
                  <a:cubicBezTo>
                    <a:pt x="155" y="76"/>
                    <a:pt x="151" y="75"/>
                    <a:pt x="147" y="75"/>
                  </a:cubicBezTo>
                  <a:cubicBezTo>
                    <a:pt x="147" y="73"/>
                    <a:pt x="147" y="72"/>
                    <a:pt x="147" y="70"/>
                  </a:cubicBezTo>
                  <a:cubicBezTo>
                    <a:pt x="150" y="69"/>
                    <a:pt x="154" y="68"/>
                    <a:pt x="155" y="68"/>
                  </a:cubicBezTo>
                  <a:cubicBezTo>
                    <a:pt x="155" y="68"/>
                    <a:pt x="156" y="67"/>
                    <a:pt x="156" y="67"/>
                  </a:cubicBezTo>
                  <a:cubicBezTo>
                    <a:pt x="156" y="66"/>
                    <a:pt x="157" y="66"/>
                    <a:pt x="157" y="65"/>
                  </a:cubicBezTo>
                  <a:cubicBezTo>
                    <a:pt x="156" y="64"/>
                    <a:pt x="156" y="64"/>
                    <a:pt x="156" y="63"/>
                  </a:cubicBezTo>
                  <a:cubicBezTo>
                    <a:pt x="155" y="63"/>
                    <a:pt x="154" y="63"/>
                    <a:pt x="154" y="63"/>
                  </a:cubicBezTo>
                  <a:cubicBezTo>
                    <a:pt x="153" y="63"/>
                    <a:pt x="149" y="63"/>
                    <a:pt x="146" y="63"/>
                  </a:cubicBezTo>
                  <a:cubicBezTo>
                    <a:pt x="145" y="62"/>
                    <a:pt x="145" y="60"/>
                    <a:pt x="144" y="59"/>
                  </a:cubicBezTo>
                  <a:cubicBezTo>
                    <a:pt x="148" y="57"/>
                    <a:pt x="151" y="55"/>
                    <a:pt x="152" y="55"/>
                  </a:cubicBezTo>
                  <a:cubicBezTo>
                    <a:pt x="152" y="55"/>
                    <a:pt x="153" y="54"/>
                    <a:pt x="153" y="54"/>
                  </a:cubicBezTo>
                  <a:cubicBezTo>
                    <a:pt x="153" y="53"/>
                    <a:pt x="153" y="52"/>
                    <a:pt x="153" y="52"/>
                  </a:cubicBezTo>
                  <a:cubicBezTo>
                    <a:pt x="153" y="51"/>
                    <a:pt x="152" y="51"/>
                    <a:pt x="152" y="50"/>
                  </a:cubicBezTo>
                  <a:cubicBezTo>
                    <a:pt x="151" y="50"/>
                    <a:pt x="150" y="50"/>
                    <a:pt x="150" y="50"/>
                  </a:cubicBezTo>
                  <a:cubicBezTo>
                    <a:pt x="149" y="50"/>
                    <a:pt x="145" y="51"/>
                    <a:pt x="142" y="52"/>
                  </a:cubicBezTo>
                  <a:cubicBezTo>
                    <a:pt x="141" y="50"/>
                    <a:pt x="141" y="49"/>
                    <a:pt x="140" y="47"/>
                  </a:cubicBezTo>
                  <a:cubicBezTo>
                    <a:pt x="143" y="45"/>
                    <a:pt x="146" y="43"/>
                    <a:pt x="146" y="43"/>
                  </a:cubicBezTo>
                  <a:cubicBezTo>
                    <a:pt x="147" y="42"/>
                    <a:pt x="147" y="42"/>
                    <a:pt x="147" y="41"/>
                  </a:cubicBezTo>
                  <a:cubicBezTo>
                    <a:pt x="148" y="41"/>
                    <a:pt x="148" y="40"/>
                    <a:pt x="147" y="39"/>
                  </a:cubicBezTo>
                  <a:cubicBezTo>
                    <a:pt x="147" y="39"/>
                    <a:pt x="146" y="38"/>
                    <a:pt x="146" y="38"/>
                  </a:cubicBezTo>
                  <a:cubicBezTo>
                    <a:pt x="145" y="38"/>
                    <a:pt x="144" y="38"/>
                    <a:pt x="144" y="38"/>
                  </a:cubicBezTo>
                  <a:cubicBezTo>
                    <a:pt x="143" y="38"/>
                    <a:pt x="140" y="40"/>
                    <a:pt x="136" y="41"/>
                  </a:cubicBezTo>
                  <a:cubicBezTo>
                    <a:pt x="136" y="40"/>
                    <a:pt x="135" y="39"/>
                    <a:pt x="134" y="37"/>
                  </a:cubicBezTo>
                  <a:cubicBezTo>
                    <a:pt x="136" y="35"/>
                    <a:pt x="139" y="32"/>
                    <a:pt x="139" y="32"/>
                  </a:cubicBezTo>
                  <a:cubicBezTo>
                    <a:pt x="140" y="31"/>
                    <a:pt x="140" y="30"/>
                    <a:pt x="140" y="30"/>
                  </a:cubicBezTo>
                  <a:cubicBezTo>
                    <a:pt x="140" y="29"/>
                    <a:pt x="140" y="29"/>
                    <a:pt x="139" y="28"/>
                  </a:cubicBezTo>
                  <a:cubicBezTo>
                    <a:pt x="139" y="27"/>
                    <a:pt x="138" y="27"/>
                    <a:pt x="138" y="27"/>
                  </a:cubicBezTo>
                  <a:cubicBezTo>
                    <a:pt x="137" y="27"/>
                    <a:pt x="136" y="27"/>
                    <a:pt x="136" y="27"/>
                  </a:cubicBezTo>
                  <a:cubicBezTo>
                    <a:pt x="135" y="28"/>
                    <a:pt x="132" y="30"/>
                    <a:pt x="129" y="32"/>
                  </a:cubicBezTo>
                  <a:cubicBezTo>
                    <a:pt x="128" y="31"/>
                    <a:pt x="127" y="30"/>
                    <a:pt x="126" y="28"/>
                  </a:cubicBezTo>
                  <a:cubicBezTo>
                    <a:pt x="128" y="26"/>
                    <a:pt x="130" y="22"/>
                    <a:pt x="130" y="22"/>
                  </a:cubicBezTo>
                  <a:cubicBezTo>
                    <a:pt x="131" y="21"/>
                    <a:pt x="131" y="21"/>
                    <a:pt x="131" y="20"/>
                  </a:cubicBezTo>
                  <a:cubicBezTo>
                    <a:pt x="130" y="19"/>
                    <a:pt x="130" y="19"/>
                    <a:pt x="130" y="18"/>
                  </a:cubicBezTo>
                  <a:cubicBezTo>
                    <a:pt x="129" y="18"/>
                    <a:pt x="128" y="18"/>
                    <a:pt x="128" y="18"/>
                  </a:cubicBezTo>
                  <a:cubicBezTo>
                    <a:pt x="127" y="18"/>
                    <a:pt x="126" y="18"/>
                    <a:pt x="126" y="18"/>
                  </a:cubicBezTo>
                  <a:cubicBezTo>
                    <a:pt x="125" y="19"/>
                    <a:pt x="123" y="22"/>
                    <a:pt x="120" y="24"/>
                  </a:cubicBezTo>
                  <a:cubicBezTo>
                    <a:pt x="119" y="23"/>
                    <a:pt x="118" y="22"/>
                    <a:pt x="116" y="21"/>
                  </a:cubicBezTo>
                  <a:cubicBezTo>
                    <a:pt x="118" y="18"/>
                    <a:pt x="119" y="15"/>
                    <a:pt x="120" y="14"/>
                  </a:cubicBezTo>
                  <a:cubicBezTo>
                    <a:pt x="120" y="13"/>
                    <a:pt x="120" y="13"/>
                    <a:pt x="120" y="12"/>
                  </a:cubicBezTo>
                  <a:cubicBezTo>
                    <a:pt x="119" y="11"/>
                    <a:pt x="119" y="11"/>
                    <a:pt x="118" y="10"/>
                  </a:cubicBezTo>
                  <a:cubicBezTo>
                    <a:pt x="118" y="10"/>
                    <a:pt x="117" y="10"/>
                    <a:pt x="116" y="10"/>
                  </a:cubicBezTo>
                  <a:cubicBezTo>
                    <a:pt x="116" y="10"/>
                    <a:pt x="115" y="11"/>
                    <a:pt x="115" y="11"/>
                  </a:cubicBezTo>
                  <a:cubicBezTo>
                    <a:pt x="114" y="12"/>
                    <a:pt x="112" y="15"/>
                    <a:pt x="110" y="18"/>
                  </a:cubicBezTo>
                  <a:cubicBezTo>
                    <a:pt x="109" y="17"/>
                    <a:pt x="107" y="16"/>
                    <a:pt x="106" y="16"/>
                  </a:cubicBezTo>
                  <a:cubicBezTo>
                    <a:pt x="107" y="12"/>
                    <a:pt x="108" y="9"/>
                    <a:pt x="108" y="8"/>
                  </a:cubicBezTo>
                  <a:cubicBezTo>
                    <a:pt x="108" y="7"/>
                    <a:pt x="108" y="6"/>
                    <a:pt x="107" y="6"/>
                  </a:cubicBezTo>
                  <a:cubicBezTo>
                    <a:pt x="107" y="5"/>
                    <a:pt x="107" y="5"/>
                    <a:pt x="106" y="5"/>
                  </a:cubicBezTo>
                  <a:cubicBezTo>
                    <a:pt x="105" y="4"/>
                    <a:pt x="105" y="4"/>
                    <a:pt x="104" y="5"/>
                  </a:cubicBezTo>
                  <a:cubicBezTo>
                    <a:pt x="103" y="5"/>
                    <a:pt x="103" y="5"/>
                    <a:pt x="103" y="6"/>
                  </a:cubicBezTo>
                  <a:cubicBezTo>
                    <a:pt x="102" y="7"/>
                    <a:pt x="101" y="10"/>
                    <a:pt x="99" y="13"/>
                  </a:cubicBezTo>
                  <a:cubicBezTo>
                    <a:pt x="98" y="13"/>
                    <a:pt x="96" y="12"/>
                    <a:pt x="94" y="12"/>
                  </a:cubicBezTo>
                  <a:cubicBezTo>
                    <a:pt x="95" y="8"/>
                    <a:pt x="95" y="5"/>
                    <a:pt x="95" y="4"/>
                  </a:cubicBezTo>
                  <a:cubicBezTo>
                    <a:pt x="95" y="3"/>
                    <a:pt x="95" y="3"/>
                    <a:pt x="94" y="2"/>
                  </a:cubicBezTo>
                  <a:cubicBezTo>
                    <a:pt x="94" y="2"/>
                    <a:pt x="93" y="1"/>
                    <a:pt x="93" y="1"/>
                  </a:cubicBezTo>
                  <a:cubicBezTo>
                    <a:pt x="92" y="1"/>
                    <a:pt x="91" y="1"/>
                    <a:pt x="91" y="1"/>
                  </a:cubicBezTo>
                  <a:cubicBezTo>
                    <a:pt x="90" y="2"/>
                    <a:pt x="90" y="2"/>
                    <a:pt x="90" y="3"/>
                  </a:cubicBezTo>
                  <a:cubicBezTo>
                    <a:pt x="89" y="4"/>
                    <a:pt x="88" y="7"/>
                    <a:pt x="87" y="11"/>
                  </a:cubicBezTo>
                  <a:cubicBezTo>
                    <a:pt x="86" y="10"/>
                    <a:pt x="84" y="10"/>
                    <a:pt x="83" y="10"/>
                  </a:cubicBezTo>
                  <a:cubicBezTo>
                    <a:pt x="82" y="7"/>
                    <a:pt x="82" y="3"/>
                    <a:pt x="82" y="2"/>
                  </a:cubicBezTo>
                  <a:cubicBezTo>
                    <a:pt x="82" y="2"/>
                    <a:pt x="81" y="1"/>
                    <a:pt x="81" y="1"/>
                  </a:cubicBezTo>
                  <a:cubicBezTo>
                    <a:pt x="80" y="0"/>
                    <a:pt x="80" y="0"/>
                    <a:pt x="79" y="0"/>
                  </a:cubicBezTo>
                  <a:cubicBezTo>
                    <a:pt x="78" y="0"/>
                    <a:pt x="78" y="0"/>
                    <a:pt x="77" y="1"/>
                  </a:cubicBezTo>
                  <a:cubicBezTo>
                    <a:pt x="77" y="1"/>
                    <a:pt x="76" y="2"/>
                    <a:pt x="76" y="2"/>
                  </a:cubicBezTo>
                  <a:cubicBezTo>
                    <a:pt x="76" y="3"/>
                    <a:pt x="76" y="7"/>
                    <a:pt x="76" y="10"/>
                  </a:cubicBezTo>
                  <a:cubicBezTo>
                    <a:pt x="74" y="10"/>
                    <a:pt x="72" y="10"/>
                    <a:pt x="71" y="11"/>
                  </a:cubicBezTo>
                  <a:cubicBezTo>
                    <a:pt x="70" y="7"/>
                    <a:pt x="69" y="4"/>
                    <a:pt x="68" y="3"/>
                  </a:cubicBezTo>
                  <a:cubicBezTo>
                    <a:pt x="68" y="2"/>
                    <a:pt x="68" y="2"/>
                    <a:pt x="67" y="1"/>
                  </a:cubicBezTo>
                  <a:cubicBezTo>
                    <a:pt x="67" y="1"/>
                    <a:pt x="66" y="1"/>
                    <a:pt x="65" y="1"/>
                  </a:cubicBezTo>
                  <a:cubicBezTo>
                    <a:pt x="65" y="1"/>
                    <a:pt x="64" y="2"/>
                    <a:pt x="64" y="2"/>
                  </a:cubicBezTo>
                  <a:cubicBezTo>
                    <a:pt x="63" y="3"/>
                    <a:pt x="63" y="3"/>
                    <a:pt x="63" y="4"/>
                  </a:cubicBezTo>
                  <a:cubicBezTo>
                    <a:pt x="63" y="5"/>
                    <a:pt x="64" y="8"/>
                    <a:pt x="64" y="12"/>
                  </a:cubicBezTo>
                  <a:cubicBezTo>
                    <a:pt x="62" y="12"/>
                    <a:pt x="61" y="13"/>
                    <a:pt x="59" y="13"/>
                  </a:cubicBezTo>
                  <a:cubicBezTo>
                    <a:pt x="57" y="10"/>
                    <a:pt x="56" y="7"/>
                    <a:pt x="56" y="6"/>
                  </a:cubicBezTo>
                  <a:cubicBezTo>
                    <a:pt x="55" y="5"/>
                    <a:pt x="55" y="5"/>
                    <a:pt x="54" y="5"/>
                  </a:cubicBezTo>
                  <a:cubicBezTo>
                    <a:pt x="53" y="4"/>
                    <a:pt x="53" y="4"/>
                    <a:pt x="52" y="5"/>
                  </a:cubicBezTo>
                  <a:cubicBezTo>
                    <a:pt x="52" y="5"/>
                    <a:pt x="51" y="5"/>
                    <a:pt x="51" y="6"/>
                  </a:cubicBezTo>
                  <a:cubicBezTo>
                    <a:pt x="50" y="6"/>
                    <a:pt x="50" y="7"/>
                    <a:pt x="50" y="8"/>
                  </a:cubicBezTo>
                  <a:cubicBezTo>
                    <a:pt x="51" y="9"/>
                    <a:pt x="52" y="12"/>
                    <a:pt x="52" y="16"/>
                  </a:cubicBezTo>
                  <a:cubicBezTo>
                    <a:pt x="51" y="16"/>
                    <a:pt x="49" y="17"/>
                    <a:pt x="48" y="18"/>
                  </a:cubicBezTo>
                  <a:cubicBezTo>
                    <a:pt x="46" y="15"/>
                    <a:pt x="44" y="12"/>
                    <a:pt x="43" y="11"/>
                  </a:cubicBezTo>
                  <a:cubicBezTo>
                    <a:pt x="43" y="11"/>
                    <a:pt x="42" y="10"/>
                    <a:pt x="42" y="10"/>
                  </a:cubicBezTo>
                  <a:cubicBezTo>
                    <a:pt x="41" y="10"/>
                    <a:pt x="40" y="10"/>
                    <a:pt x="40" y="10"/>
                  </a:cubicBezTo>
                  <a:cubicBezTo>
                    <a:pt x="39" y="11"/>
                    <a:pt x="39" y="11"/>
                    <a:pt x="39" y="12"/>
                  </a:cubicBezTo>
                  <a:cubicBezTo>
                    <a:pt x="38" y="13"/>
                    <a:pt x="38" y="13"/>
                    <a:pt x="39" y="14"/>
                  </a:cubicBezTo>
                  <a:cubicBezTo>
                    <a:pt x="39" y="15"/>
                    <a:pt x="40" y="18"/>
                    <a:pt x="42" y="21"/>
                  </a:cubicBezTo>
                  <a:cubicBezTo>
                    <a:pt x="41" y="22"/>
                    <a:pt x="39" y="23"/>
                    <a:pt x="38" y="24"/>
                  </a:cubicBezTo>
                  <a:cubicBezTo>
                    <a:pt x="35" y="22"/>
                    <a:pt x="33" y="19"/>
                    <a:pt x="32" y="18"/>
                  </a:cubicBezTo>
                  <a:cubicBezTo>
                    <a:pt x="32" y="18"/>
                    <a:pt x="31" y="18"/>
                    <a:pt x="30" y="18"/>
                  </a:cubicBezTo>
                  <a:cubicBezTo>
                    <a:pt x="30" y="18"/>
                    <a:pt x="29" y="18"/>
                    <a:pt x="29" y="18"/>
                  </a:cubicBezTo>
                  <a:cubicBezTo>
                    <a:pt x="28" y="19"/>
                    <a:pt x="28" y="19"/>
                    <a:pt x="28" y="20"/>
                  </a:cubicBezTo>
                  <a:cubicBezTo>
                    <a:pt x="27" y="21"/>
                    <a:pt x="28" y="21"/>
                    <a:pt x="28" y="22"/>
                  </a:cubicBezTo>
                  <a:cubicBezTo>
                    <a:pt x="28" y="22"/>
                    <a:pt x="31" y="26"/>
                    <a:pt x="33" y="28"/>
                  </a:cubicBezTo>
                  <a:cubicBezTo>
                    <a:pt x="31" y="30"/>
                    <a:pt x="30" y="31"/>
                    <a:pt x="29" y="32"/>
                  </a:cubicBezTo>
                  <a:cubicBezTo>
                    <a:pt x="26" y="30"/>
                    <a:pt x="23" y="28"/>
                    <a:pt x="22" y="27"/>
                  </a:cubicBezTo>
                  <a:cubicBezTo>
                    <a:pt x="22" y="27"/>
                    <a:pt x="21" y="27"/>
                    <a:pt x="20" y="27"/>
                  </a:cubicBezTo>
                  <a:cubicBezTo>
                    <a:pt x="20" y="27"/>
                    <a:pt x="19" y="27"/>
                    <a:pt x="19" y="28"/>
                  </a:cubicBezTo>
                  <a:cubicBezTo>
                    <a:pt x="18" y="29"/>
                    <a:pt x="18" y="29"/>
                    <a:pt x="18" y="30"/>
                  </a:cubicBezTo>
                  <a:cubicBezTo>
                    <a:pt x="18" y="30"/>
                    <a:pt x="18" y="31"/>
                    <a:pt x="19" y="32"/>
                  </a:cubicBezTo>
                  <a:cubicBezTo>
                    <a:pt x="19" y="32"/>
                    <a:pt x="22" y="35"/>
                    <a:pt x="25" y="37"/>
                  </a:cubicBezTo>
                  <a:cubicBezTo>
                    <a:pt x="24" y="39"/>
                    <a:pt x="23" y="40"/>
                    <a:pt x="22" y="41"/>
                  </a:cubicBezTo>
                  <a:cubicBezTo>
                    <a:pt x="19" y="40"/>
                    <a:pt x="15" y="38"/>
                    <a:pt x="14" y="38"/>
                  </a:cubicBezTo>
                  <a:cubicBezTo>
                    <a:pt x="14" y="38"/>
                    <a:pt x="13" y="38"/>
                    <a:pt x="12" y="38"/>
                  </a:cubicBezTo>
                  <a:cubicBezTo>
                    <a:pt x="12" y="38"/>
                    <a:pt x="11" y="39"/>
                    <a:pt x="11" y="39"/>
                  </a:cubicBezTo>
                  <a:cubicBezTo>
                    <a:pt x="11" y="40"/>
                    <a:pt x="11" y="41"/>
                    <a:pt x="11" y="41"/>
                  </a:cubicBezTo>
                  <a:cubicBezTo>
                    <a:pt x="11" y="42"/>
                    <a:pt x="11" y="42"/>
                    <a:pt x="12" y="43"/>
                  </a:cubicBezTo>
                  <a:cubicBezTo>
                    <a:pt x="12" y="43"/>
                    <a:pt x="15" y="45"/>
                    <a:pt x="18" y="47"/>
                  </a:cubicBezTo>
                  <a:cubicBezTo>
                    <a:pt x="17" y="49"/>
                    <a:pt x="17" y="50"/>
                    <a:pt x="16" y="52"/>
                  </a:cubicBezTo>
                  <a:cubicBezTo>
                    <a:pt x="13" y="51"/>
                    <a:pt x="9" y="50"/>
                    <a:pt x="8" y="50"/>
                  </a:cubicBezTo>
                  <a:cubicBezTo>
                    <a:pt x="8" y="50"/>
                    <a:pt x="7" y="50"/>
                    <a:pt x="6" y="50"/>
                  </a:cubicBezTo>
                  <a:cubicBezTo>
                    <a:pt x="6" y="51"/>
                    <a:pt x="5" y="51"/>
                    <a:pt x="5" y="52"/>
                  </a:cubicBezTo>
                  <a:cubicBezTo>
                    <a:pt x="5" y="52"/>
                    <a:pt x="5" y="53"/>
                    <a:pt x="5" y="54"/>
                  </a:cubicBezTo>
                  <a:cubicBezTo>
                    <a:pt x="5" y="54"/>
                    <a:pt x="6" y="55"/>
                    <a:pt x="6" y="55"/>
                  </a:cubicBezTo>
                  <a:cubicBezTo>
                    <a:pt x="7" y="55"/>
                    <a:pt x="11" y="57"/>
                    <a:pt x="14" y="59"/>
                  </a:cubicBezTo>
                  <a:cubicBezTo>
                    <a:pt x="13" y="60"/>
                    <a:pt x="13" y="62"/>
                    <a:pt x="12" y="63"/>
                  </a:cubicBezTo>
                  <a:cubicBezTo>
                    <a:pt x="9" y="63"/>
                    <a:pt x="5" y="63"/>
                    <a:pt x="4" y="63"/>
                  </a:cubicBezTo>
                  <a:cubicBezTo>
                    <a:pt x="4" y="63"/>
                    <a:pt x="3" y="63"/>
                    <a:pt x="3" y="63"/>
                  </a:cubicBezTo>
                  <a:cubicBezTo>
                    <a:pt x="2" y="64"/>
                    <a:pt x="2" y="64"/>
                    <a:pt x="2" y="65"/>
                  </a:cubicBezTo>
                  <a:cubicBezTo>
                    <a:pt x="1" y="66"/>
                    <a:pt x="2" y="66"/>
                    <a:pt x="2" y="67"/>
                  </a:cubicBezTo>
                  <a:cubicBezTo>
                    <a:pt x="2" y="67"/>
                    <a:pt x="3" y="68"/>
                    <a:pt x="3" y="68"/>
                  </a:cubicBezTo>
                  <a:cubicBezTo>
                    <a:pt x="4" y="68"/>
                    <a:pt x="8" y="69"/>
                    <a:pt x="11" y="70"/>
                  </a:cubicBezTo>
                  <a:cubicBezTo>
                    <a:pt x="11" y="72"/>
                    <a:pt x="11" y="73"/>
                    <a:pt x="11" y="75"/>
                  </a:cubicBezTo>
                  <a:cubicBezTo>
                    <a:pt x="7" y="75"/>
                    <a:pt x="4" y="76"/>
                    <a:pt x="3" y="76"/>
                  </a:cubicBezTo>
                  <a:cubicBezTo>
                    <a:pt x="2" y="76"/>
                    <a:pt x="2" y="76"/>
                    <a:pt x="1" y="77"/>
                  </a:cubicBezTo>
                  <a:cubicBezTo>
                    <a:pt x="1" y="77"/>
                    <a:pt x="0" y="78"/>
                    <a:pt x="0" y="79"/>
                  </a:cubicBezTo>
                  <a:cubicBezTo>
                    <a:pt x="0" y="79"/>
                    <a:pt x="1" y="80"/>
                    <a:pt x="1" y="80"/>
                  </a:cubicBezTo>
                  <a:cubicBezTo>
                    <a:pt x="2" y="81"/>
                    <a:pt x="2" y="81"/>
                    <a:pt x="3" y="81"/>
                  </a:cubicBezTo>
                  <a:cubicBezTo>
                    <a:pt x="4" y="81"/>
                    <a:pt x="7" y="82"/>
                    <a:pt x="11" y="82"/>
                  </a:cubicBezTo>
                  <a:cubicBezTo>
                    <a:pt x="11" y="84"/>
                    <a:pt x="11" y="85"/>
                    <a:pt x="11" y="87"/>
                  </a:cubicBezTo>
                  <a:cubicBezTo>
                    <a:pt x="8" y="88"/>
                    <a:pt x="4" y="89"/>
                    <a:pt x="3" y="89"/>
                  </a:cubicBezTo>
                  <a:cubicBezTo>
                    <a:pt x="3" y="89"/>
                    <a:pt x="2" y="90"/>
                    <a:pt x="2" y="90"/>
                  </a:cubicBezTo>
                  <a:cubicBezTo>
                    <a:pt x="2" y="91"/>
                    <a:pt x="1" y="92"/>
                    <a:pt x="2" y="92"/>
                  </a:cubicBezTo>
                  <a:cubicBezTo>
                    <a:pt x="2" y="93"/>
                    <a:pt x="2" y="94"/>
                    <a:pt x="3" y="94"/>
                  </a:cubicBezTo>
                  <a:cubicBezTo>
                    <a:pt x="3" y="94"/>
                    <a:pt x="4" y="95"/>
                    <a:pt x="4" y="95"/>
                  </a:cubicBezTo>
                  <a:cubicBezTo>
                    <a:pt x="5" y="95"/>
                    <a:pt x="9" y="94"/>
                    <a:pt x="12" y="94"/>
                  </a:cubicBezTo>
                  <a:cubicBezTo>
                    <a:pt x="13" y="96"/>
                    <a:pt x="13" y="97"/>
                    <a:pt x="14" y="99"/>
                  </a:cubicBezTo>
                  <a:cubicBezTo>
                    <a:pt x="11" y="100"/>
                    <a:pt x="7" y="102"/>
                    <a:pt x="6" y="102"/>
                  </a:cubicBezTo>
                  <a:cubicBezTo>
                    <a:pt x="6" y="103"/>
                    <a:pt x="5" y="103"/>
                    <a:pt x="5" y="104"/>
                  </a:cubicBezTo>
                  <a:cubicBezTo>
                    <a:pt x="5" y="104"/>
                    <a:pt x="5" y="105"/>
                    <a:pt x="5" y="106"/>
                  </a:cubicBezTo>
                  <a:cubicBezTo>
                    <a:pt x="5" y="106"/>
                    <a:pt x="6" y="107"/>
                    <a:pt x="6" y="107"/>
                  </a:cubicBezTo>
                  <a:cubicBezTo>
                    <a:pt x="7" y="107"/>
                    <a:pt x="8" y="108"/>
                    <a:pt x="8" y="107"/>
                  </a:cubicBezTo>
                  <a:cubicBezTo>
                    <a:pt x="9" y="107"/>
                    <a:pt x="13" y="106"/>
                    <a:pt x="16" y="105"/>
                  </a:cubicBezTo>
                  <a:cubicBezTo>
                    <a:pt x="17" y="107"/>
                    <a:pt x="17" y="108"/>
                    <a:pt x="18" y="110"/>
                  </a:cubicBezTo>
                  <a:cubicBezTo>
                    <a:pt x="15" y="112"/>
                    <a:pt x="12" y="114"/>
                    <a:pt x="12" y="114"/>
                  </a:cubicBezTo>
                  <a:cubicBezTo>
                    <a:pt x="11" y="115"/>
                    <a:pt x="11" y="115"/>
                    <a:pt x="11" y="116"/>
                  </a:cubicBezTo>
                  <a:cubicBezTo>
                    <a:pt x="11" y="117"/>
                    <a:pt x="11" y="117"/>
                    <a:pt x="11" y="118"/>
                  </a:cubicBezTo>
                  <a:cubicBezTo>
                    <a:pt x="11" y="119"/>
                    <a:pt x="12" y="119"/>
                    <a:pt x="12" y="119"/>
                  </a:cubicBezTo>
                  <a:cubicBezTo>
                    <a:pt x="13" y="119"/>
                    <a:pt x="14" y="119"/>
                    <a:pt x="14" y="119"/>
                  </a:cubicBezTo>
                  <a:cubicBezTo>
                    <a:pt x="15" y="119"/>
                    <a:pt x="19" y="117"/>
                    <a:pt x="22" y="116"/>
                  </a:cubicBezTo>
                  <a:cubicBezTo>
                    <a:pt x="23" y="117"/>
                    <a:pt x="24" y="119"/>
                    <a:pt x="25" y="120"/>
                  </a:cubicBezTo>
                  <a:cubicBezTo>
                    <a:pt x="22" y="122"/>
                    <a:pt x="19" y="125"/>
                    <a:pt x="19" y="126"/>
                  </a:cubicBezTo>
                  <a:cubicBezTo>
                    <a:pt x="18" y="126"/>
                    <a:pt x="18" y="127"/>
                    <a:pt x="18" y="127"/>
                  </a:cubicBezTo>
                  <a:cubicBezTo>
                    <a:pt x="18" y="128"/>
                    <a:pt x="18" y="129"/>
                    <a:pt x="19" y="129"/>
                  </a:cubicBezTo>
                  <a:cubicBezTo>
                    <a:pt x="19" y="130"/>
                    <a:pt x="20" y="130"/>
                    <a:pt x="20" y="130"/>
                  </a:cubicBezTo>
                  <a:cubicBezTo>
                    <a:pt x="21" y="130"/>
                    <a:pt x="22" y="130"/>
                    <a:pt x="22" y="130"/>
                  </a:cubicBezTo>
                  <a:cubicBezTo>
                    <a:pt x="23" y="129"/>
                    <a:pt x="26" y="127"/>
                    <a:pt x="29" y="125"/>
                  </a:cubicBezTo>
                  <a:cubicBezTo>
                    <a:pt x="30" y="127"/>
                    <a:pt x="31" y="128"/>
                    <a:pt x="33" y="129"/>
                  </a:cubicBezTo>
                  <a:cubicBezTo>
                    <a:pt x="31" y="132"/>
                    <a:pt x="28" y="135"/>
                    <a:pt x="28" y="135"/>
                  </a:cubicBezTo>
                  <a:cubicBezTo>
                    <a:pt x="28" y="136"/>
                    <a:pt x="27" y="137"/>
                    <a:pt x="28" y="137"/>
                  </a:cubicBezTo>
                  <a:cubicBezTo>
                    <a:pt x="28" y="138"/>
                    <a:pt x="28" y="139"/>
                    <a:pt x="29" y="139"/>
                  </a:cubicBezTo>
                  <a:cubicBezTo>
                    <a:pt x="29" y="139"/>
                    <a:pt x="30" y="140"/>
                    <a:pt x="30" y="140"/>
                  </a:cubicBezTo>
                  <a:cubicBezTo>
                    <a:pt x="31" y="140"/>
                    <a:pt x="32" y="139"/>
                    <a:pt x="32" y="139"/>
                  </a:cubicBezTo>
                  <a:cubicBezTo>
                    <a:pt x="33" y="138"/>
                    <a:pt x="35" y="136"/>
                    <a:pt x="38" y="133"/>
                  </a:cubicBezTo>
                  <a:cubicBezTo>
                    <a:pt x="39" y="134"/>
                    <a:pt x="41" y="135"/>
                    <a:pt x="42" y="136"/>
                  </a:cubicBezTo>
                  <a:cubicBezTo>
                    <a:pt x="40" y="139"/>
                    <a:pt x="39" y="143"/>
                    <a:pt x="39" y="143"/>
                  </a:cubicBezTo>
                  <a:cubicBezTo>
                    <a:pt x="38" y="144"/>
                    <a:pt x="38" y="145"/>
                    <a:pt x="39" y="145"/>
                  </a:cubicBezTo>
                  <a:cubicBezTo>
                    <a:pt x="39" y="146"/>
                    <a:pt x="39" y="147"/>
                    <a:pt x="40" y="147"/>
                  </a:cubicBezTo>
                  <a:cubicBezTo>
                    <a:pt x="40" y="147"/>
                    <a:pt x="41" y="147"/>
                    <a:pt x="42" y="147"/>
                  </a:cubicBezTo>
                  <a:cubicBezTo>
                    <a:pt x="42" y="147"/>
                    <a:pt x="43" y="147"/>
                    <a:pt x="43" y="146"/>
                  </a:cubicBezTo>
                  <a:cubicBezTo>
                    <a:pt x="44" y="146"/>
                    <a:pt x="46" y="142"/>
                    <a:pt x="48" y="140"/>
                  </a:cubicBezTo>
                  <a:cubicBezTo>
                    <a:pt x="49" y="140"/>
                    <a:pt x="51" y="141"/>
                    <a:pt x="52" y="142"/>
                  </a:cubicBezTo>
                  <a:cubicBezTo>
                    <a:pt x="52" y="145"/>
                    <a:pt x="51" y="149"/>
                    <a:pt x="50" y="150"/>
                  </a:cubicBezTo>
                  <a:cubicBezTo>
                    <a:pt x="50" y="150"/>
                    <a:pt x="50" y="151"/>
                    <a:pt x="51" y="151"/>
                  </a:cubicBezTo>
                  <a:cubicBezTo>
                    <a:pt x="51" y="152"/>
                    <a:pt x="52" y="152"/>
                    <a:pt x="52" y="153"/>
                  </a:cubicBezTo>
                  <a:cubicBezTo>
                    <a:pt x="53" y="153"/>
                    <a:pt x="53" y="153"/>
                    <a:pt x="54" y="153"/>
                  </a:cubicBezTo>
                  <a:cubicBezTo>
                    <a:pt x="55" y="152"/>
                    <a:pt x="55" y="152"/>
                    <a:pt x="56" y="151"/>
                  </a:cubicBezTo>
                  <a:cubicBezTo>
                    <a:pt x="56" y="151"/>
                    <a:pt x="57" y="147"/>
                    <a:pt x="59" y="144"/>
                  </a:cubicBezTo>
                  <a:cubicBezTo>
                    <a:pt x="61" y="145"/>
                    <a:pt x="62" y="145"/>
                    <a:pt x="64" y="145"/>
                  </a:cubicBezTo>
                  <a:cubicBezTo>
                    <a:pt x="64" y="149"/>
                    <a:pt x="63" y="153"/>
                    <a:pt x="63" y="153"/>
                  </a:cubicBezTo>
                  <a:cubicBezTo>
                    <a:pt x="63" y="154"/>
                    <a:pt x="63" y="155"/>
                    <a:pt x="64" y="155"/>
                  </a:cubicBezTo>
                  <a:cubicBezTo>
                    <a:pt x="64" y="156"/>
                    <a:pt x="65" y="156"/>
                    <a:pt x="65" y="156"/>
                  </a:cubicBezTo>
                  <a:cubicBezTo>
                    <a:pt x="66" y="156"/>
                    <a:pt x="67" y="156"/>
                    <a:pt x="67" y="156"/>
                  </a:cubicBezTo>
                  <a:cubicBezTo>
                    <a:pt x="68" y="156"/>
                    <a:pt x="68" y="155"/>
                    <a:pt x="68" y="154"/>
                  </a:cubicBezTo>
                  <a:cubicBezTo>
                    <a:pt x="69" y="154"/>
                    <a:pt x="70" y="150"/>
                    <a:pt x="71" y="147"/>
                  </a:cubicBezTo>
                  <a:cubicBezTo>
                    <a:pt x="72" y="147"/>
                    <a:pt x="74" y="147"/>
                    <a:pt x="76" y="147"/>
                  </a:cubicBezTo>
                  <a:cubicBezTo>
                    <a:pt x="76" y="150"/>
                    <a:pt x="76" y="154"/>
                    <a:pt x="76" y="155"/>
                  </a:cubicBezTo>
                  <a:cubicBezTo>
                    <a:pt x="76" y="156"/>
                    <a:pt x="77" y="156"/>
                    <a:pt x="77" y="157"/>
                  </a:cubicBezTo>
                  <a:cubicBezTo>
                    <a:pt x="78" y="157"/>
                    <a:pt x="78" y="157"/>
                    <a:pt x="79" y="157"/>
                  </a:cubicBezTo>
                  <a:cubicBezTo>
                    <a:pt x="80" y="157"/>
                    <a:pt x="80" y="157"/>
                    <a:pt x="81" y="157"/>
                  </a:cubicBezTo>
                  <a:cubicBezTo>
                    <a:pt x="81" y="156"/>
                    <a:pt x="82" y="156"/>
                    <a:pt x="82" y="155"/>
                  </a:cubicBezTo>
                  <a:cubicBezTo>
                    <a:pt x="82" y="154"/>
                    <a:pt x="82" y="150"/>
                    <a:pt x="83" y="147"/>
                  </a:cubicBezTo>
                  <a:cubicBezTo>
                    <a:pt x="84" y="147"/>
                    <a:pt x="86" y="147"/>
                    <a:pt x="87" y="147"/>
                  </a:cubicBezTo>
                  <a:cubicBezTo>
                    <a:pt x="88" y="150"/>
                    <a:pt x="89" y="154"/>
                    <a:pt x="90" y="154"/>
                  </a:cubicBezTo>
                  <a:cubicBezTo>
                    <a:pt x="90" y="155"/>
                    <a:pt x="90" y="156"/>
                    <a:pt x="91" y="156"/>
                  </a:cubicBezTo>
                  <a:cubicBezTo>
                    <a:pt x="91" y="156"/>
                    <a:pt x="92" y="156"/>
                    <a:pt x="93" y="156"/>
                  </a:cubicBezTo>
                  <a:cubicBezTo>
                    <a:pt x="93" y="156"/>
                    <a:pt x="94" y="156"/>
                    <a:pt x="94" y="155"/>
                  </a:cubicBezTo>
                  <a:cubicBezTo>
                    <a:pt x="95" y="155"/>
                    <a:pt x="95" y="154"/>
                    <a:pt x="95" y="153"/>
                  </a:cubicBezTo>
                  <a:cubicBezTo>
                    <a:pt x="95" y="153"/>
                    <a:pt x="95" y="149"/>
                    <a:pt x="94" y="145"/>
                  </a:cubicBezTo>
                  <a:cubicBezTo>
                    <a:pt x="96" y="145"/>
                    <a:pt x="98" y="145"/>
                    <a:pt x="99" y="144"/>
                  </a:cubicBezTo>
                  <a:cubicBezTo>
                    <a:pt x="101" y="147"/>
                    <a:pt x="102" y="151"/>
                    <a:pt x="103" y="151"/>
                  </a:cubicBezTo>
                  <a:cubicBezTo>
                    <a:pt x="103" y="152"/>
                    <a:pt x="103" y="152"/>
                    <a:pt x="104" y="153"/>
                  </a:cubicBezTo>
                  <a:cubicBezTo>
                    <a:pt x="105" y="153"/>
                    <a:pt x="105" y="153"/>
                    <a:pt x="106" y="153"/>
                  </a:cubicBezTo>
                  <a:cubicBezTo>
                    <a:pt x="107" y="152"/>
                    <a:pt x="107" y="152"/>
                    <a:pt x="107" y="151"/>
                  </a:cubicBezTo>
                  <a:cubicBezTo>
                    <a:pt x="108" y="151"/>
                    <a:pt x="108" y="150"/>
                    <a:pt x="108" y="150"/>
                  </a:cubicBezTo>
                  <a:cubicBezTo>
                    <a:pt x="108" y="149"/>
                    <a:pt x="107" y="145"/>
                    <a:pt x="106" y="142"/>
                  </a:cubicBezTo>
                  <a:cubicBezTo>
                    <a:pt x="107" y="141"/>
                    <a:pt x="109" y="140"/>
                    <a:pt x="110" y="140"/>
                  </a:cubicBezTo>
                  <a:cubicBezTo>
                    <a:pt x="112" y="142"/>
                    <a:pt x="114" y="146"/>
                    <a:pt x="115" y="146"/>
                  </a:cubicBezTo>
                  <a:cubicBezTo>
                    <a:pt x="115" y="147"/>
                    <a:pt x="116" y="147"/>
                    <a:pt x="116" y="147"/>
                  </a:cubicBezTo>
                  <a:cubicBezTo>
                    <a:pt x="117" y="147"/>
                    <a:pt x="118" y="147"/>
                    <a:pt x="118" y="147"/>
                  </a:cubicBezTo>
                  <a:cubicBezTo>
                    <a:pt x="119" y="147"/>
                    <a:pt x="119" y="146"/>
                    <a:pt x="120" y="145"/>
                  </a:cubicBezTo>
                  <a:cubicBezTo>
                    <a:pt x="120" y="145"/>
                    <a:pt x="120" y="144"/>
                    <a:pt x="120" y="143"/>
                  </a:cubicBezTo>
                  <a:cubicBezTo>
                    <a:pt x="119" y="143"/>
                    <a:pt x="118" y="139"/>
                    <a:pt x="116" y="136"/>
                  </a:cubicBezTo>
                  <a:cubicBezTo>
                    <a:pt x="118" y="135"/>
                    <a:pt x="119" y="134"/>
                    <a:pt x="120" y="133"/>
                  </a:cubicBezTo>
                  <a:cubicBezTo>
                    <a:pt x="123" y="136"/>
                    <a:pt x="125" y="138"/>
                    <a:pt x="126" y="139"/>
                  </a:cubicBezTo>
                  <a:cubicBezTo>
                    <a:pt x="126" y="139"/>
                    <a:pt x="127" y="140"/>
                    <a:pt x="128" y="140"/>
                  </a:cubicBezTo>
                  <a:cubicBezTo>
                    <a:pt x="128" y="140"/>
                    <a:pt x="129" y="139"/>
                    <a:pt x="130" y="139"/>
                  </a:cubicBezTo>
                  <a:cubicBezTo>
                    <a:pt x="130" y="139"/>
                    <a:pt x="130" y="138"/>
                    <a:pt x="131" y="137"/>
                  </a:cubicBezTo>
                  <a:cubicBezTo>
                    <a:pt x="131" y="137"/>
                    <a:pt x="131" y="136"/>
                    <a:pt x="130" y="135"/>
                  </a:cubicBezTo>
                  <a:cubicBezTo>
                    <a:pt x="130" y="135"/>
                    <a:pt x="128" y="132"/>
                    <a:pt x="126" y="129"/>
                  </a:cubicBezTo>
                  <a:cubicBezTo>
                    <a:pt x="127" y="128"/>
                    <a:pt x="128" y="127"/>
                    <a:pt x="129" y="125"/>
                  </a:cubicBezTo>
                  <a:cubicBezTo>
                    <a:pt x="132" y="127"/>
                    <a:pt x="135" y="129"/>
                    <a:pt x="136" y="130"/>
                  </a:cubicBezTo>
                  <a:cubicBezTo>
                    <a:pt x="136" y="130"/>
                    <a:pt x="137" y="130"/>
                    <a:pt x="138" y="130"/>
                  </a:cubicBezTo>
                  <a:cubicBezTo>
                    <a:pt x="138" y="130"/>
                    <a:pt x="139" y="130"/>
                    <a:pt x="139" y="129"/>
                  </a:cubicBezTo>
                  <a:cubicBezTo>
                    <a:pt x="140" y="129"/>
                    <a:pt x="140" y="128"/>
                    <a:pt x="140" y="127"/>
                  </a:cubicBezTo>
                  <a:cubicBezTo>
                    <a:pt x="140" y="127"/>
                    <a:pt x="140" y="126"/>
                    <a:pt x="139" y="126"/>
                  </a:cubicBezTo>
                  <a:cubicBezTo>
                    <a:pt x="139" y="125"/>
                    <a:pt x="136" y="122"/>
                    <a:pt x="134" y="120"/>
                  </a:cubicBezTo>
                  <a:cubicBezTo>
                    <a:pt x="135" y="119"/>
                    <a:pt x="136" y="117"/>
                    <a:pt x="136" y="116"/>
                  </a:cubicBezTo>
                  <a:cubicBezTo>
                    <a:pt x="140" y="117"/>
                    <a:pt x="143" y="119"/>
                    <a:pt x="144" y="119"/>
                  </a:cubicBezTo>
                  <a:cubicBezTo>
                    <a:pt x="144" y="119"/>
                    <a:pt x="145" y="119"/>
                    <a:pt x="146" y="119"/>
                  </a:cubicBezTo>
                  <a:cubicBezTo>
                    <a:pt x="146" y="119"/>
                    <a:pt x="147" y="119"/>
                    <a:pt x="147" y="118"/>
                  </a:cubicBezTo>
                  <a:cubicBezTo>
                    <a:pt x="148" y="117"/>
                    <a:pt x="148" y="117"/>
                    <a:pt x="147" y="116"/>
                  </a:cubicBezTo>
                  <a:cubicBezTo>
                    <a:pt x="147" y="115"/>
                    <a:pt x="147" y="115"/>
                    <a:pt x="146" y="114"/>
                  </a:cubicBezTo>
                  <a:cubicBezTo>
                    <a:pt x="146" y="114"/>
                    <a:pt x="143" y="112"/>
                    <a:pt x="140" y="110"/>
                  </a:cubicBezTo>
                  <a:cubicBezTo>
                    <a:pt x="141" y="108"/>
                    <a:pt x="141" y="107"/>
                    <a:pt x="142" y="105"/>
                  </a:cubicBezTo>
                  <a:cubicBezTo>
                    <a:pt x="145" y="106"/>
                    <a:pt x="149" y="107"/>
                    <a:pt x="150" y="107"/>
                  </a:cubicBezTo>
                  <a:cubicBezTo>
                    <a:pt x="150" y="108"/>
                    <a:pt x="151" y="107"/>
                    <a:pt x="152" y="107"/>
                  </a:cubicBezTo>
                  <a:cubicBezTo>
                    <a:pt x="152" y="107"/>
                    <a:pt x="153" y="106"/>
                    <a:pt x="153" y="106"/>
                  </a:cubicBezTo>
                  <a:cubicBezTo>
                    <a:pt x="153" y="105"/>
                    <a:pt x="153" y="104"/>
                    <a:pt x="153" y="104"/>
                  </a:cubicBezTo>
                  <a:cubicBezTo>
                    <a:pt x="153" y="103"/>
                    <a:pt x="152" y="103"/>
                    <a:pt x="152" y="102"/>
                  </a:cubicBezTo>
                  <a:cubicBezTo>
                    <a:pt x="151" y="102"/>
                    <a:pt x="148" y="100"/>
                    <a:pt x="144" y="99"/>
                  </a:cubicBezTo>
                  <a:cubicBezTo>
                    <a:pt x="145" y="97"/>
                    <a:pt x="145" y="96"/>
                    <a:pt x="146" y="94"/>
                  </a:cubicBezTo>
                  <a:cubicBezTo>
                    <a:pt x="149" y="94"/>
                    <a:pt x="153" y="95"/>
                    <a:pt x="154" y="95"/>
                  </a:cubicBezTo>
                  <a:cubicBezTo>
                    <a:pt x="154" y="95"/>
                    <a:pt x="155" y="94"/>
                    <a:pt x="156" y="94"/>
                  </a:cubicBezTo>
                  <a:cubicBezTo>
                    <a:pt x="156" y="94"/>
                    <a:pt x="156" y="93"/>
                    <a:pt x="157" y="92"/>
                  </a:cubicBezTo>
                  <a:cubicBezTo>
                    <a:pt x="157" y="92"/>
                    <a:pt x="156" y="91"/>
                    <a:pt x="156" y="90"/>
                  </a:cubicBezTo>
                  <a:cubicBezTo>
                    <a:pt x="156" y="90"/>
                    <a:pt x="155" y="89"/>
                    <a:pt x="155" y="89"/>
                  </a:cubicBezTo>
                  <a:cubicBezTo>
                    <a:pt x="154" y="89"/>
                    <a:pt x="150" y="88"/>
                    <a:pt x="147" y="87"/>
                  </a:cubicBezTo>
                  <a:cubicBezTo>
                    <a:pt x="147" y="85"/>
                    <a:pt x="147" y="84"/>
                    <a:pt x="147" y="82"/>
                  </a:cubicBezTo>
                  <a:cubicBezTo>
                    <a:pt x="151" y="82"/>
                    <a:pt x="155" y="81"/>
                    <a:pt x="155" y="81"/>
                  </a:cubicBezTo>
                  <a:close/>
                  <a:moveTo>
                    <a:pt x="128" y="46"/>
                  </a:moveTo>
                  <a:cubicBezTo>
                    <a:pt x="130" y="45"/>
                    <a:pt x="132" y="46"/>
                    <a:pt x="133" y="47"/>
                  </a:cubicBezTo>
                  <a:cubicBezTo>
                    <a:pt x="134" y="49"/>
                    <a:pt x="133" y="51"/>
                    <a:pt x="132" y="52"/>
                  </a:cubicBezTo>
                  <a:cubicBezTo>
                    <a:pt x="130" y="53"/>
                    <a:pt x="128" y="53"/>
                    <a:pt x="127" y="51"/>
                  </a:cubicBezTo>
                  <a:cubicBezTo>
                    <a:pt x="126" y="49"/>
                    <a:pt x="126" y="47"/>
                    <a:pt x="128" y="46"/>
                  </a:cubicBezTo>
                  <a:close/>
                  <a:moveTo>
                    <a:pt x="130" y="77"/>
                  </a:moveTo>
                  <a:cubicBezTo>
                    <a:pt x="104" y="77"/>
                    <a:pt x="104" y="77"/>
                    <a:pt x="104" y="77"/>
                  </a:cubicBezTo>
                  <a:cubicBezTo>
                    <a:pt x="104" y="74"/>
                    <a:pt x="103" y="70"/>
                    <a:pt x="102" y="67"/>
                  </a:cubicBezTo>
                  <a:cubicBezTo>
                    <a:pt x="124" y="55"/>
                    <a:pt x="124" y="55"/>
                    <a:pt x="124" y="55"/>
                  </a:cubicBezTo>
                  <a:cubicBezTo>
                    <a:pt x="127" y="61"/>
                    <a:pt x="130" y="69"/>
                    <a:pt x="130" y="77"/>
                  </a:cubicBezTo>
                  <a:close/>
                  <a:moveTo>
                    <a:pt x="114" y="31"/>
                  </a:moveTo>
                  <a:cubicBezTo>
                    <a:pt x="115" y="30"/>
                    <a:pt x="118" y="30"/>
                    <a:pt x="119" y="31"/>
                  </a:cubicBezTo>
                  <a:cubicBezTo>
                    <a:pt x="121" y="32"/>
                    <a:pt x="121" y="34"/>
                    <a:pt x="120" y="36"/>
                  </a:cubicBezTo>
                  <a:cubicBezTo>
                    <a:pt x="118" y="37"/>
                    <a:pt x="116" y="38"/>
                    <a:pt x="114" y="36"/>
                  </a:cubicBezTo>
                  <a:cubicBezTo>
                    <a:pt x="113" y="35"/>
                    <a:pt x="113" y="33"/>
                    <a:pt x="114" y="31"/>
                  </a:cubicBezTo>
                  <a:close/>
                  <a:moveTo>
                    <a:pt x="122" y="52"/>
                  </a:moveTo>
                  <a:cubicBezTo>
                    <a:pt x="100" y="65"/>
                    <a:pt x="100" y="65"/>
                    <a:pt x="100" y="65"/>
                  </a:cubicBezTo>
                  <a:cubicBezTo>
                    <a:pt x="98" y="62"/>
                    <a:pt x="96" y="59"/>
                    <a:pt x="93" y="58"/>
                  </a:cubicBezTo>
                  <a:cubicBezTo>
                    <a:pt x="106" y="35"/>
                    <a:pt x="106" y="35"/>
                    <a:pt x="106" y="35"/>
                  </a:cubicBezTo>
                  <a:cubicBezTo>
                    <a:pt x="112" y="40"/>
                    <a:pt x="118" y="45"/>
                    <a:pt x="122" y="52"/>
                  </a:cubicBezTo>
                  <a:close/>
                  <a:moveTo>
                    <a:pt x="79" y="95"/>
                  </a:moveTo>
                  <a:cubicBezTo>
                    <a:pt x="70" y="95"/>
                    <a:pt x="63" y="87"/>
                    <a:pt x="63" y="79"/>
                  </a:cubicBezTo>
                  <a:cubicBezTo>
                    <a:pt x="63" y="70"/>
                    <a:pt x="70" y="63"/>
                    <a:pt x="79" y="63"/>
                  </a:cubicBezTo>
                  <a:cubicBezTo>
                    <a:pt x="88" y="63"/>
                    <a:pt x="95" y="70"/>
                    <a:pt x="95" y="79"/>
                  </a:cubicBezTo>
                  <a:cubicBezTo>
                    <a:pt x="95" y="87"/>
                    <a:pt x="88" y="95"/>
                    <a:pt x="79" y="95"/>
                  </a:cubicBezTo>
                  <a:close/>
                  <a:moveTo>
                    <a:pt x="96" y="22"/>
                  </a:moveTo>
                  <a:cubicBezTo>
                    <a:pt x="96" y="20"/>
                    <a:pt x="99" y="19"/>
                    <a:pt x="100" y="20"/>
                  </a:cubicBezTo>
                  <a:cubicBezTo>
                    <a:pt x="102" y="21"/>
                    <a:pt x="103" y="23"/>
                    <a:pt x="102" y="25"/>
                  </a:cubicBezTo>
                  <a:cubicBezTo>
                    <a:pt x="102" y="26"/>
                    <a:pt x="100" y="27"/>
                    <a:pt x="98" y="27"/>
                  </a:cubicBezTo>
                  <a:cubicBezTo>
                    <a:pt x="96" y="26"/>
                    <a:pt x="95" y="24"/>
                    <a:pt x="96" y="22"/>
                  </a:cubicBezTo>
                  <a:close/>
                  <a:moveTo>
                    <a:pt x="103" y="34"/>
                  </a:moveTo>
                  <a:cubicBezTo>
                    <a:pt x="90" y="56"/>
                    <a:pt x="90" y="56"/>
                    <a:pt x="90" y="56"/>
                  </a:cubicBezTo>
                  <a:cubicBezTo>
                    <a:pt x="87" y="55"/>
                    <a:pt x="84" y="54"/>
                    <a:pt x="81" y="53"/>
                  </a:cubicBezTo>
                  <a:cubicBezTo>
                    <a:pt x="81" y="28"/>
                    <a:pt x="81" y="28"/>
                    <a:pt x="81" y="28"/>
                  </a:cubicBezTo>
                  <a:cubicBezTo>
                    <a:pt x="89" y="28"/>
                    <a:pt x="96" y="30"/>
                    <a:pt x="103" y="34"/>
                  </a:cubicBezTo>
                  <a:close/>
                  <a:moveTo>
                    <a:pt x="79" y="16"/>
                  </a:moveTo>
                  <a:cubicBezTo>
                    <a:pt x="81" y="16"/>
                    <a:pt x="83" y="18"/>
                    <a:pt x="83" y="20"/>
                  </a:cubicBezTo>
                  <a:cubicBezTo>
                    <a:pt x="83" y="22"/>
                    <a:pt x="81" y="23"/>
                    <a:pt x="79" y="23"/>
                  </a:cubicBezTo>
                  <a:cubicBezTo>
                    <a:pt x="77" y="23"/>
                    <a:pt x="75" y="22"/>
                    <a:pt x="75" y="20"/>
                  </a:cubicBezTo>
                  <a:cubicBezTo>
                    <a:pt x="75" y="18"/>
                    <a:pt x="77" y="16"/>
                    <a:pt x="79" y="16"/>
                  </a:cubicBezTo>
                  <a:close/>
                  <a:moveTo>
                    <a:pt x="77" y="28"/>
                  </a:moveTo>
                  <a:cubicBezTo>
                    <a:pt x="77" y="53"/>
                    <a:pt x="77" y="53"/>
                    <a:pt x="77" y="53"/>
                  </a:cubicBezTo>
                  <a:cubicBezTo>
                    <a:pt x="74" y="54"/>
                    <a:pt x="71" y="55"/>
                    <a:pt x="68" y="56"/>
                  </a:cubicBezTo>
                  <a:cubicBezTo>
                    <a:pt x="55" y="34"/>
                    <a:pt x="55" y="34"/>
                    <a:pt x="55" y="34"/>
                  </a:cubicBezTo>
                  <a:cubicBezTo>
                    <a:pt x="62" y="30"/>
                    <a:pt x="69" y="28"/>
                    <a:pt x="77" y="28"/>
                  </a:cubicBezTo>
                  <a:close/>
                  <a:moveTo>
                    <a:pt x="58" y="20"/>
                  </a:moveTo>
                  <a:cubicBezTo>
                    <a:pt x="60" y="19"/>
                    <a:pt x="62" y="20"/>
                    <a:pt x="62" y="22"/>
                  </a:cubicBezTo>
                  <a:cubicBezTo>
                    <a:pt x="63" y="24"/>
                    <a:pt x="62" y="26"/>
                    <a:pt x="60" y="27"/>
                  </a:cubicBezTo>
                  <a:cubicBezTo>
                    <a:pt x="58" y="27"/>
                    <a:pt x="56" y="26"/>
                    <a:pt x="56" y="25"/>
                  </a:cubicBezTo>
                  <a:cubicBezTo>
                    <a:pt x="55" y="23"/>
                    <a:pt x="56" y="21"/>
                    <a:pt x="58" y="20"/>
                  </a:cubicBezTo>
                  <a:close/>
                  <a:moveTo>
                    <a:pt x="52" y="35"/>
                  </a:moveTo>
                  <a:cubicBezTo>
                    <a:pt x="65" y="58"/>
                    <a:pt x="65" y="58"/>
                    <a:pt x="65" y="58"/>
                  </a:cubicBezTo>
                  <a:cubicBezTo>
                    <a:pt x="62" y="59"/>
                    <a:pt x="60" y="62"/>
                    <a:pt x="58" y="65"/>
                  </a:cubicBezTo>
                  <a:cubicBezTo>
                    <a:pt x="36" y="52"/>
                    <a:pt x="36" y="52"/>
                    <a:pt x="36" y="52"/>
                  </a:cubicBezTo>
                  <a:cubicBezTo>
                    <a:pt x="40" y="45"/>
                    <a:pt x="46" y="40"/>
                    <a:pt x="52" y="35"/>
                  </a:cubicBezTo>
                  <a:close/>
                  <a:moveTo>
                    <a:pt x="39" y="31"/>
                  </a:moveTo>
                  <a:cubicBezTo>
                    <a:pt x="41" y="30"/>
                    <a:pt x="43" y="30"/>
                    <a:pt x="44" y="31"/>
                  </a:cubicBezTo>
                  <a:cubicBezTo>
                    <a:pt x="45" y="33"/>
                    <a:pt x="45" y="35"/>
                    <a:pt x="44" y="36"/>
                  </a:cubicBezTo>
                  <a:cubicBezTo>
                    <a:pt x="42" y="38"/>
                    <a:pt x="40" y="37"/>
                    <a:pt x="39" y="36"/>
                  </a:cubicBezTo>
                  <a:cubicBezTo>
                    <a:pt x="37" y="34"/>
                    <a:pt x="38" y="32"/>
                    <a:pt x="39" y="31"/>
                  </a:cubicBezTo>
                  <a:close/>
                  <a:moveTo>
                    <a:pt x="34" y="55"/>
                  </a:moveTo>
                  <a:cubicBezTo>
                    <a:pt x="56" y="67"/>
                    <a:pt x="56" y="67"/>
                    <a:pt x="56" y="67"/>
                  </a:cubicBezTo>
                  <a:cubicBezTo>
                    <a:pt x="55" y="70"/>
                    <a:pt x="54" y="74"/>
                    <a:pt x="54" y="77"/>
                  </a:cubicBezTo>
                  <a:cubicBezTo>
                    <a:pt x="28" y="77"/>
                    <a:pt x="28" y="77"/>
                    <a:pt x="28" y="77"/>
                  </a:cubicBezTo>
                  <a:cubicBezTo>
                    <a:pt x="29" y="69"/>
                    <a:pt x="31" y="61"/>
                    <a:pt x="34" y="55"/>
                  </a:cubicBezTo>
                  <a:close/>
                  <a:moveTo>
                    <a:pt x="25" y="47"/>
                  </a:moveTo>
                  <a:cubicBezTo>
                    <a:pt x="26" y="46"/>
                    <a:pt x="28" y="45"/>
                    <a:pt x="30" y="46"/>
                  </a:cubicBezTo>
                  <a:cubicBezTo>
                    <a:pt x="32" y="47"/>
                    <a:pt x="32" y="49"/>
                    <a:pt x="31" y="51"/>
                  </a:cubicBezTo>
                  <a:cubicBezTo>
                    <a:pt x="30" y="53"/>
                    <a:pt x="28" y="53"/>
                    <a:pt x="26" y="52"/>
                  </a:cubicBezTo>
                  <a:cubicBezTo>
                    <a:pt x="25" y="51"/>
                    <a:pt x="24" y="49"/>
                    <a:pt x="25" y="47"/>
                  </a:cubicBezTo>
                  <a:close/>
                  <a:moveTo>
                    <a:pt x="18" y="68"/>
                  </a:moveTo>
                  <a:cubicBezTo>
                    <a:pt x="18" y="66"/>
                    <a:pt x="20" y="65"/>
                    <a:pt x="22" y="65"/>
                  </a:cubicBezTo>
                  <a:cubicBezTo>
                    <a:pt x="24" y="65"/>
                    <a:pt x="25" y="67"/>
                    <a:pt x="25" y="69"/>
                  </a:cubicBezTo>
                  <a:cubicBezTo>
                    <a:pt x="24" y="71"/>
                    <a:pt x="23" y="72"/>
                    <a:pt x="21" y="72"/>
                  </a:cubicBezTo>
                  <a:cubicBezTo>
                    <a:pt x="19" y="72"/>
                    <a:pt x="17" y="70"/>
                    <a:pt x="18" y="68"/>
                  </a:cubicBezTo>
                  <a:close/>
                  <a:moveTo>
                    <a:pt x="22" y="92"/>
                  </a:moveTo>
                  <a:cubicBezTo>
                    <a:pt x="20" y="93"/>
                    <a:pt x="18" y="91"/>
                    <a:pt x="18" y="89"/>
                  </a:cubicBezTo>
                  <a:cubicBezTo>
                    <a:pt x="17" y="88"/>
                    <a:pt x="19" y="86"/>
                    <a:pt x="21" y="85"/>
                  </a:cubicBezTo>
                  <a:cubicBezTo>
                    <a:pt x="23" y="85"/>
                    <a:pt x="24" y="86"/>
                    <a:pt x="25" y="88"/>
                  </a:cubicBezTo>
                  <a:cubicBezTo>
                    <a:pt x="25" y="90"/>
                    <a:pt x="24" y="92"/>
                    <a:pt x="22" y="92"/>
                  </a:cubicBezTo>
                  <a:close/>
                  <a:moveTo>
                    <a:pt x="30" y="111"/>
                  </a:moveTo>
                  <a:cubicBezTo>
                    <a:pt x="28" y="112"/>
                    <a:pt x="26" y="112"/>
                    <a:pt x="25" y="110"/>
                  </a:cubicBezTo>
                  <a:cubicBezTo>
                    <a:pt x="24" y="108"/>
                    <a:pt x="25" y="106"/>
                    <a:pt x="26" y="105"/>
                  </a:cubicBezTo>
                  <a:cubicBezTo>
                    <a:pt x="28" y="104"/>
                    <a:pt x="30" y="105"/>
                    <a:pt x="31" y="106"/>
                  </a:cubicBezTo>
                  <a:cubicBezTo>
                    <a:pt x="32" y="108"/>
                    <a:pt x="32" y="110"/>
                    <a:pt x="30" y="111"/>
                  </a:cubicBezTo>
                  <a:close/>
                  <a:moveTo>
                    <a:pt x="28" y="80"/>
                  </a:moveTo>
                  <a:cubicBezTo>
                    <a:pt x="54" y="80"/>
                    <a:pt x="54" y="80"/>
                    <a:pt x="54" y="80"/>
                  </a:cubicBezTo>
                  <a:cubicBezTo>
                    <a:pt x="54" y="84"/>
                    <a:pt x="55" y="87"/>
                    <a:pt x="56" y="90"/>
                  </a:cubicBezTo>
                  <a:cubicBezTo>
                    <a:pt x="34" y="103"/>
                    <a:pt x="34" y="103"/>
                    <a:pt x="34" y="103"/>
                  </a:cubicBezTo>
                  <a:cubicBezTo>
                    <a:pt x="31" y="96"/>
                    <a:pt x="29" y="88"/>
                    <a:pt x="28" y="80"/>
                  </a:cubicBezTo>
                  <a:close/>
                  <a:moveTo>
                    <a:pt x="44" y="126"/>
                  </a:moveTo>
                  <a:cubicBezTo>
                    <a:pt x="43" y="127"/>
                    <a:pt x="41" y="128"/>
                    <a:pt x="39" y="126"/>
                  </a:cubicBezTo>
                  <a:cubicBezTo>
                    <a:pt x="38" y="125"/>
                    <a:pt x="37" y="123"/>
                    <a:pt x="39" y="121"/>
                  </a:cubicBezTo>
                  <a:cubicBezTo>
                    <a:pt x="40" y="120"/>
                    <a:pt x="42" y="120"/>
                    <a:pt x="44" y="121"/>
                  </a:cubicBezTo>
                  <a:cubicBezTo>
                    <a:pt x="45" y="122"/>
                    <a:pt x="45" y="124"/>
                    <a:pt x="44" y="126"/>
                  </a:cubicBezTo>
                  <a:close/>
                  <a:moveTo>
                    <a:pt x="36" y="105"/>
                  </a:moveTo>
                  <a:cubicBezTo>
                    <a:pt x="58" y="93"/>
                    <a:pt x="58" y="93"/>
                    <a:pt x="58" y="93"/>
                  </a:cubicBezTo>
                  <a:cubicBezTo>
                    <a:pt x="60" y="95"/>
                    <a:pt x="62" y="98"/>
                    <a:pt x="65" y="100"/>
                  </a:cubicBezTo>
                  <a:cubicBezTo>
                    <a:pt x="52" y="122"/>
                    <a:pt x="52" y="122"/>
                    <a:pt x="52" y="122"/>
                  </a:cubicBezTo>
                  <a:cubicBezTo>
                    <a:pt x="46" y="118"/>
                    <a:pt x="40" y="112"/>
                    <a:pt x="36" y="105"/>
                  </a:cubicBezTo>
                  <a:close/>
                  <a:moveTo>
                    <a:pt x="62" y="135"/>
                  </a:moveTo>
                  <a:cubicBezTo>
                    <a:pt x="62" y="137"/>
                    <a:pt x="60" y="138"/>
                    <a:pt x="58" y="137"/>
                  </a:cubicBezTo>
                  <a:cubicBezTo>
                    <a:pt x="56" y="137"/>
                    <a:pt x="55" y="135"/>
                    <a:pt x="56" y="133"/>
                  </a:cubicBezTo>
                  <a:cubicBezTo>
                    <a:pt x="56" y="131"/>
                    <a:pt x="58" y="130"/>
                    <a:pt x="60" y="131"/>
                  </a:cubicBezTo>
                  <a:cubicBezTo>
                    <a:pt x="62" y="131"/>
                    <a:pt x="63" y="133"/>
                    <a:pt x="62" y="135"/>
                  </a:cubicBezTo>
                  <a:close/>
                  <a:moveTo>
                    <a:pt x="55" y="124"/>
                  </a:moveTo>
                  <a:cubicBezTo>
                    <a:pt x="68" y="101"/>
                    <a:pt x="68" y="101"/>
                    <a:pt x="68" y="101"/>
                  </a:cubicBezTo>
                  <a:cubicBezTo>
                    <a:pt x="71" y="103"/>
                    <a:pt x="74" y="104"/>
                    <a:pt x="77" y="104"/>
                  </a:cubicBezTo>
                  <a:cubicBezTo>
                    <a:pt x="77" y="130"/>
                    <a:pt x="77" y="130"/>
                    <a:pt x="77" y="130"/>
                  </a:cubicBezTo>
                  <a:cubicBezTo>
                    <a:pt x="69" y="129"/>
                    <a:pt x="62" y="127"/>
                    <a:pt x="55" y="124"/>
                  </a:cubicBezTo>
                  <a:close/>
                  <a:moveTo>
                    <a:pt x="79" y="141"/>
                  </a:moveTo>
                  <a:cubicBezTo>
                    <a:pt x="77" y="141"/>
                    <a:pt x="75" y="139"/>
                    <a:pt x="75" y="137"/>
                  </a:cubicBezTo>
                  <a:cubicBezTo>
                    <a:pt x="75" y="135"/>
                    <a:pt x="77" y="134"/>
                    <a:pt x="79" y="134"/>
                  </a:cubicBezTo>
                  <a:cubicBezTo>
                    <a:pt x="81" y="134"/>
                    <a:pt x="83" y="135"/>
                    <a:pt x="83" y="137"/>
                  </a:cubicBezTo>
                  <a:cubicBezTo>
                    <a:pt x="83" y="139"/>
                    <a:pt x="81" y="141"/>
                    <a:pt x="79" y="141"/>
                  </a:cubicBezTo>
                  <a:close/>
                  <a:moveTo>
                    <a:pt x="81" y="130"/>
                  </a:moveTo>
                  <a:cubicBezTo>
                    <a:pt x="81" y="104"/>
                    <a:pt x="81" y="104"/>
                    <a:pt x="81" y="104"/>
                  </a:cubicBezTo>
                  <a:cubicBezTo>
                    <a:pt x="84" y="104"/>
                    <a:pt x="87" y="103"/>
                    <a:pt x="90" y="101"/>
                  </a:cubicBezTo>
                  <a:cubicBezTo>
                    <a:pt x="103" y="124"/>
                    <a:pt x="103" y="124"/>
                    <a:pt x="103" y="124"/>
                  </a:cubicBezTo>
                  <a:cubicBezTo>
                    <a:pt x="96" y="127"/>
                    <a:pt x="89" y="129"/>
                    <a:pt x="81" y="130"/>
                  </a:cubicBezTo>
                  <a:close/>
                  <a:moveTo>
                    <a:pt x="100" y="137"/>
                  </a:moveTo>
                  <a:cubicBezTo>
                    <a:pt x="99" y="138"/>
                    <a:pt x="96" y="137"/>
                    <a:pt x="96" y="135"/>
                  </a:cubicBezTo>
                  <a:cubicBezTo>
                    <a:pt x="95" y="133"/>
                    <a:pt x="96" y="131"/>
                    <a:pt x="98" y="131"/>
                  </a:cubicBezTo>
                  <a:cubicBezTo>
                    <a:pt x="100" y="130"/>
                    <a:pt x="102" y="131"/>
                    <a:pt x="102" y="133"/>
                  </a:cubicBezTo>
                  <a:cubicBezTo>
                    <a:pt x="103" y="135"/>
                    <a:pt x="102" y="137"/>
                    <a:pt x="100" y="137"/>
                  </a:cubicBezTo>
                  <a:close/>
                  <a:moveTo>
                    <a:pt x="106" y="122"/>
                  </a:moveTo>
                  <a:cubicBezTo>
                    <a:pt x="93" y="100"/>
                    <a:pt x="93" y="100"/>
                    <a:pt x="93" y="100"/>
                  </a:cubicBezTo>
                  <a:cubicBezTo>
                    <a:pt x="96" y="98"/>
                    <a:pt x="98" y="95"/>
                    <a:pt x="100" y="93"/>
                  </a:cubicBezTo>
                  <a:cubicBezTo>
                    <a:pt x="122" y="105"/>
                    <a:pt x="122" y="105"/>
                    <a:pt x="122" y="105"/>
                  </a:cubicBezTo>
                  <a:cubicBezTo>
                    <a:pt x="118" y="112"/>
                    <a:pt x="112" y="118"/>
                    <a:pt x="106" y="122"/>
                  </a:cubicBezTo>
                  <a:close/>
                  <a:moveTo>
                    <a:pt x="119" y="126"/>
                  </a:moveTo>
                  <a:cubicBezTo>
                    <a:pt x="118" y="128"/>
                    <a:pt x="115" y="127"/>
                    <a:pt x="114" y="126"/>
                  </a:cubicBezTo>
                  <a:cubicBezTo>
                    <a:pt x="113" y="124"/>
                    <a:pt x="113" y="122"/>
                    <a:pt x="114" y="121"/>
                  </a:cubicBezTo>
                  <a:cubicBezTo>
                    <a:pt x="116" y="120"/>
                    <a:pt x="118" y="120"/>
                    <a:pt x="120" y="121"/>
                  </a:cubicBezTo>
                  <a:cubicBezTo>
                    <a:pt x="121" y="123"/>
                    <a:pt x="121" y="125"/>
                    <a:pt x="119" y="126"/>
                  </a:cubicBezTo>
                  <a:close/>
                  <a:moveTo>
                    <a:pt x="124" y="103"/>
                  </a:moveTo>
                  <a:cubicBezTo>
                    <a:pt x="102" y="90"/>
                    <a:pt x="102" y="90"/>
                    <a:pt x="102" y="90"/>
                  </a:cubicBezTo>
                  <a:cubicBezTo>
                    <a:pt x="103" y="87"/>
                    <a:pt x="104" y="84"/>
                    <a:pt x="104" y="80"/>
                  </a:cubicBezTo>
                  <a:cubicBezTo>
                    <a:pt x="130" y="80"/>
                    <a:pt x="130" y="80"/>
                    <a:pt x="130" y="80"/>
                  </a:cubicBezTo>
                  <a:cubicBezTo>
                    <a:pt x="130" y="88"/>
                    <a:pt x="127" y="96"/>
                    <a:pt x="124" y="103"/>
                  </a:cubicBezTo>
                  <a:close/>
                  <a:moveTo>
                    <a:pt x="133" y="110"/>
                  </a:moveTo>
                  <a:cubicBezTo>
                    <a:pt x="132" y="112"/>
                    <a:pt x="130" y="112"/>
                    <a:pt x="128" y="111"/>
                  </a:cubicBezTo>
                  <a:cubicBezTo>
                    <a:pt x="126" y="110"/>
                    <a:pt x="126" y="108"/>
                    <a:pt x="127" y="106"/>
                  </a:cubicBezTo>
                  <a:cubicBezTo>
                    <a:pt x="128" y="105"/>
                    <a:pt x="130" y="104"/>
                    <a:pt x="132" y="105"/>
                  </a:cubicBezTo>
                  <a:cubicBezTo>
                    <a:pt x="133" y="106"/>
                    <a:pt x="134" y="108"/>
                    <a:pt x="133" y="110"/>
                  </a:cubicBezTo>
                  <a:close/>
                  <a:moveTo>
                    <a:pt x="140" y="89"/>
                  </a:moveTo>
                  <a:cubicBezTo>
                    <a:pt x="140" y="91"/>
                    <a:pt x="138" y="93"/>
                    <a:pt x="136" y="92"/>
                  </a:cubicBezTo>
                  <a:cubicBezTo>
                    <a:pt x="134" y="92"/>
                    <a:pt x="133" y="90"/>
                    <a:pt x="133" y="88"/>
                  </a:cubicBezTo>
                  <a:cubicBezTo>
                    <a:pt x="134" y="86"/>
                    <a:pt x="136" y="85"/>
                    <a:pt x="137" y="85"/>
                  </a:cubicBezTo>
                  <a:cubicBezTo>
                    <a:pt x="139" y="86"/>
                    <a:pt x="141" y="88"/>
                    <a:pt x="140" y="89"/>
                  </a:cubicBezTo>
                  <a:close/>
                  <a:moveTo>
                    <a:pt x="137" y="72"/>
                  </a:moveTo>
                  <a:cubicBezTo>
                    <a:pt x="136" y="72"/>
                    <a:pt x="134" y="71"/>
                    <a:pt x="133" y="69"/>
                  </a:cubicBezTo>
                  <a:cubicBezTo>
                    <a:pt x="133" y="67"/>
                    <a:pt x="134" y="65"/>
                    <a:pt x="136" y="65"/>
                  </a:cubicBezTo>
                  <a:cubicBezTo>
                    <a:pt x="138" y="65"/>
                    <a:pt x="140" y="66"/>
                    <a:pt x="140" y="68"/>
                  </a:cubicBezTo>
                  <a:cubicBezTo>
                    <a:pt x="141" y="70"/>
                    <a:pt x="139" y="72"/>
                    <a:pt x="137" y="72"/>
                  </a:cubicBezTo>
                  <a:close/>
                </a:path>
              </a:pathLst>
            </a:custGeom>
            <a:solidFill>
              <a:schemeClr val="bg1">
                <a:alpha val="76000"/>
              </a:schemeClr>
            </a:solidFill>
            <a:ln>
              <a:noFill/>
            </a:ln>
          </p:spPr>
          <p:txBody>
            <a:bodyPr vert="horz" wrap="square" lIns="34290" tIns="17145" rIns="34290" bIns="17145" numCol="1" anchor="t" anchorCtr="0" compatLnSpc="1">
              <a:prstTxWarp prst="textNoShape">
                <a:avLst/>
              </a:prstTxWarp>
            </a:bodyPr>
            <a:lstStyle/>
            <a:p>
              <a:endParaRPr lang="th-TH" sz="675">
                <a:latin typeface="Calibri" panose="020F0502020204030204" pitchFamily="34" charset="0"/>
              </a:endParaRPr>
            </a:p>
          </p:txBody>
        </p:sp>
      </p:grpSp>
      <p:grpSp>
        <p:nvGrpSpPr>
          <p:cNvPr id="413" name="กลุ่ม 412"/>
          <p:cNvGrpSpPr/>
          <p:nvPr/>
        </p:nvGrpSpPr>
        <p:grpSpPr>
          <a:xfrm>
            <a:off x="2114550" y="1410732"/>
            <a:ext cx="703819" cy="703819"/>
            <a:chOff x="1476383" y="3821256"/>
            <a:chExt cx="1838647" cy="1838647"/>
          </a:xfrm>
        </p:grpSpPr>
        <p:sp>
          <p:nvSpPr>
            <p:cNvPr id="414" name="วงรี 413"/>
            <p:cNvSpPr/>
            <p:nvPr/>
          </p:nvSpPr>
          <p:spPr>
            <a:xfrm>
              <a:off x="1476383" y="3821256"/>
              <a:ext cx="1838647" cy="1838647"/>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th-TH" sz="675" dirty="0">
                <a:latin typeface="Calibri" panose="020F0502020204030204" pitchFamily="34" charset="0"/>
              </a:endParaRPr>
            </a:p>
          </p:txBody>
        </p:sp>
        <p:sp>
          <p:nvSpPr>
            <p:cNvPr id="415" name="Freeform 318"/>
            <p:cNvSpPr>
              <a:spLocks noEditPoints="1"/>
            </p:cNvSpPr>
            <p:nvPr/>
          </p:nvSpPr>
          <p:spPr bwMode="auto">
            <a:xfrm flipH="1">
              <a:off x="1734519" y="4100381"/>
              <a:ext cx="1322377" cy="1279115"/>
            </a:xfrm>
            <a:custGeom>
              <a:avLst/>
              <a:gdLst>
                <a:gd name="T0" fmla="*/ 147 w 158"/>
                <a:gd name="T1" fmla="*/ 70 h 157"/>
                <a:gd name="T2" fmla="*/ 144 w 158"/>
                <a:gd name="T3" fmla="*/ 59 h 157"/>
                <a:gd name="T4" fmla="*/ 140 w 158"/>
                <a:gd name="T5" fmla="*/ 47 h 157"/>
                <a:gd name="T6" fmla="*/ 134 w 158"/>
                <a:gd name="T7" fmla="*/ 37 h 157"/>
                <a:gd name="T8" fmla="*/ 126 w 158"/>
                <a:gd name="T9" fmla="*/ 28 h 157"/>
                <a:gd name="T10" fmla="*/ 116 w 158"/>
                <a:gd name="T11" fmla="*/ 21 h 157"/>
                <a:gd name="T12" fmla="*/ 106 w 158"/>
                <a:gd name="T13" fmla="*/ 16 h 157"/>
                <a:gd name="T14" fmla="*/ 94 w 158"/>
                <a:gd name="T15" fmla="*/ 12 h 157"/>
                <a:gd name="T16" fmla="*/ 83 w 158"/>
                <a:gd name="T17" fmla="*/ 10 h 157"/>
                <a:gd name="T18" fmla="*/ 71 w 158"/>
                <a:gd name="T19" fmla="*/ 11 h 157"/>
                <a:gd name="T20" fmla="*/ 59 w 158"/>
                <a:gd name="T21" fmla="*/ 13 h 157"/>
                <a:gd name="T22" fmla="*/ 48 w 158"/>
                <a:gd name="T23" fmla="*/ 18 h 157"/>
                <a:gd name="T24" fmla="*/ 38 w 158"/>
                <a:gd name="T25" fmla="*/ 24 h 157"/>
                <a:gd name="T26" fmla="*/ 29 w 158"/>
                <a:gd name="T27" fmla="*/ 32 h 157"/>
                <a:gd name="T28" fmla="*/ 22 w 158"/>
                <a:gd name="T29" fmla="*/ 41 h 157"/>
                <a:gd name="T30" fmla="*/ 16 w 158"/>
                <a:gd name="T31" fmla="*/ 52 h 157"/>
                <a:gd name="T32" fmla="*/ 12 w 158"/>
                <a:gd name="T33" fmla="*/ 63 h 157"/>
                <a:gd name="T34" fmla="*/ 11 w 158"/>
                <a:gd name="T35" fmla="*/ 75 h 157"/>
                <a:gd name="T36" fmla="*/ 11 w 158"/>
                <a:gd name="T37" fmla="*/ 87 h 157"/>
                <a:gd name="T38" fmla="*/ 14 w 158"/>
                <a:gd name="T39" fmla="*/ 99 h 157"/>
                <a:gd name="T40" fmla="*/ 18 w 158"/>
                <a:gd name="T41" fmla="*/ 110 h 157"/>
                <a:gd name="T42" fmla="*/ 25 w 158"/>
                <a:gd name="T43" fmla="*/ 120 h 157"/>
                <a:gd name="T44" fmla="*/ 33 w 158"/>
                <a:gd name="T45" fmla="*/ 129 h 157"/>
                <a:gd name="T46" fmla="*/ 42 w 158"/>
                <a:gd name="T47" fmla="*/ 136 h 157"/>
                <a:gd name="T48" fmla="*/ 52 w 158"/>
                <a:gd name="T49" fmla="*/ 142 h 157"/>
                <a:gd name="T50" fmla="*/ 64 w 158"/>
                <a:gd name="T51" fmla="*/ 145 h 157"/>
                <a:gd name="T52" fmla="*/ 76 w 158"/>
                <a:gd name="T53" fmla="*/ 147 h 157"/>
                <a:gd name="T54" fmla="*/ 87 w 158"/>
                <a:gd name="T55" fmla="*/ 147 h 157"/>
                <a:gd name="T56" fmla="*/ 99 w 158"/>
                <a:gd name="T57" fmla="*/ 144 h 157"/>
                <a:gd name="T58" fmla="*/ 110 w 158"/>
                <a:gd name="T59" fmla="*/ 140 h 157"/>
                <a:gd name="T60" fmla="*/ 120 w 158"/>
                <a:gd name="T61" fmla="*/ 133 h 157"/>
                <a:gd name="T62" fmla="*/ 129 w 158"/>
                <a:gd name="T63" fmla="*/ 125 h 157"/>
                <a:gd name="T64" fmla="*/ 136 w 158"/>
                <a:gd name="T65" fmla="*/ 116 h 157"/>
                <a:gd name="T66" fmla="*/ 142 w 158"/>
                <a:gd name="T67" fmla="*/ 105 h 157"/>
                <a:gd name="T68" fmla="*/ 146 w 158"/>
                <a:gd name="T69" fmla="*/ 94 h 157"/>
                <a:gd name="T70" fmla="*/ 147 w 158"/>
                <a:gd name="T71" fmla="*/ 82 h 157"/>
                <a:gd name="T72" fmla="*/ 130 w 158"/>
                <a:gd name="T73" fmla="*/ 77 h 157"/>
                <a:gd name="T74" fmla="*/ 120 w 158"/>
                <a:gd name="T75" fmla="*/ 36 h 157"/>
                <a:gd name="T76" fmla="*/ 122 w 158"/>
                <a:gd name="T77" fmla="*/ 52 h 157"/>
                <a:gd name="T78" fmla="*/ 100 w 158"/>
                <a:gd name="T79" fmla="*/ 20 h 157"/>
                <a:gd name="T80" fmla="*/ 81 w 158"/>
                <a:gd name="T81" fmla="*/ 28 h 157"/>
                <a:gd name="T82" fmla="*/ 77 w 158"/>
                <a:gd name="T83" fmla="*/ 28 h 157"/>
                <a:gd name="T84" fmla="*/ 60 w 158"/>
                <a:gd name="T85" fmla="*/ 27 h 157"/>
                <a:gd name="T86" fmla="*/ 52 w 158"/>
                <a:gd name="T87" fmla="*/ 35 h 157"/>
                <a:gd name="T88" fmla="*/ 56 w 158"/>
                <a:gd name="T89" fmla="*/ 67 h 157"/>
                <a:gd name="T90" fmla="*/ 26 w 158"/>
                <a:gd name="T91" fmla="*/ 52 h 157"/>
                <a:gd name="T92" fmla="*/ 22 w 158"/>
                <a:gd name="T93" fmla="*/ 92 h 157"/>
                <a:gd name="T94" fmla="*/ 26 w 158"/>
                <a:gd name="T95" fmla="*/ 105 h 157"/>
                <a:gd name="T96" fmla="*/ 28 w 158"/>
                <a:gd name="T97" fmla="*/ 80 h 157"/>
                <a:gd name="T98" fmla="*/ 58 w 158"/>
                <a:gd name="T99" fmla="*/ 93 h 157"/>
                <a:gd name="T100" fmla="*/ 60 w 158"/>
                <a:gd name="T101" fmla="*/ 131 h 157"/>
                <a:gd name="T102" fmla="*/ 79 w 158"/>
                <a:gd name="T103" fmla="*/ 141 h 157"/>
                <a:gd name="T104" fmla="*/ 90 w 158"/>
                <a:gd name="T105" fmla="*/ 101 h 157"/>
                <a:gd name="T106" fmla="*/ 100 w 158"/>
                <a:gd name="T107" fmla="*/ 137 h 157"/>
                <a:gd name="T108" fmla="*/ 114 w 158"/>
                <a:gd name="T109" fmla="*/ 126 h 157"/>
                <a:gd name="T110" fmla="*/ 130 w 158"/>
                <a:gd name="T111" fmla="*/ 80 h 157"/>
                <a:gd name="T112" fmla="*/ 140 w 158"/>
                <a:gd name="T113" fmla="*/ 89 h 157"/>
                <a:gd name="T114" fmla="*/ 136 w 158"/>
                <a:gd name="T115" fmla="*/ 65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58" h="157">
                  <a:moveTo>
                    <a:pt x="155" y="81"/>
                  </a:moveTo>
                  <a:cubicBezTo>
                    <a:pt x="156" y="81"/>
                    <a:pt x="157" y="81"/>
                    <a:pt x="157" y="80"/>
                  </a:cubicBezTo>
                  <a:cubicBezTo>
                    <a:pt x="157" y="80"/>
                    <a:pt x="158" y="79"/>
                    <a:pt x="158" y="79"/>
                  </a:cubicBezTo>
                  <a:cubicBezTo>
                    <a:pt x="158" y="78"/>
                    <a:pt x="157" y="77"/>
                    <a:pt x="157" y="77"/>
                  </a:cubicBezTo>
                  <a:cubicBezTo>
                    <a:pt x="157" y="76"/>
                    <a:pt x="156" y="76"/>
                    <a:pt x="155" y="76"/>
                  </a:cubicBezTo>
                  <a:cubicBezTo>
                    <a:pt x="155" y="76"/>
                    <a:pt x="151" y="75"/>
                    <a:pt x="147" y="75"/>
                  </a:cubicBezTo>
                  <a:cubicBezTo>
                    <a:pt x="147" y="73"/>
                    <a:pt x="147" y="72"/>
                    <a:pt x="147" y="70"/>
                  </a:cubicBezTo>
                  <a:cubicBezTo>
                    <a:pt x="150" y="69"/>
                    <a:pt x="154" y="68"/>
                    <a:pt x="155" y="68"/>
                  </a:cubicBezTo>
                  <a:cubicBezTo>
                    <a:pt x="155" y="68"/>
                    <a:pt x="156" y="67"/>
                    <a:pt x="156" y="67"/>
                  </a:cubicBezTo>
                  <a:cubicBezTo>
                    <a:pt x="156" y="66"/>
                    <a:pt x="157" y="66"/>
                    <a:pt x="157" y="65"/>
                  </a:cubicBezTo>
                  <a:cubicBezTo>
                    <a:pt x="156" y="64"/>
                    <a:pt x="156" y="64"/>
                    <a:pt x="156" y="63"/>
                  </a:cubicBezTo>
                  <a:cubicBezTo>
                    <a:pt x="155" y="63"/>
                    <a:pt x="154" y="63"/>
                    <a:pt x="154" y="63"/>
                  </a:cubicBezTo>
                  <a:cubicBezTo>
                    <a:pt x="153" y="63"/>
                    <a:pt x="149" y="63"/>
                    <a:pt x="146" y="63"/>
                  </a:cubicBezTo>
                  <a:cubicBezTo>
                    <a:pt x="145" y="62"/>
                    <a:pt x="145" y="60"/>
                    <a:pt x="144" y="59"/>
                  </a:cubicBezTo>
                  <a:cubicBezTo>
                    <a:pt x="148" y="57"/>
                    <a:pt x="151" y="55"/>
                    <a:pt x="152" y="55"/>
                  </a:cubicBezTo>
                  <a:cubicBezTo>
                    <a:pt x="152" y="55"/>
                    <a:pt x="153" y="54"/>
                    <a:pt x="153" y="54"/>
                  </a:cubicBezTo>
                  <a:cubicBezTo>
                    <a:pt x="153" y="53"/>
                    <a:pt x="153" y="52"/>
                    <a:pt x="153" y="52"/>
                  </a:cubicBezTo>
                  <a:cubicBezTo>
                    <a:pt x="153" y="51"/>
                    <a:pt x="152" y="51"/>
                    <a:pt x="152" y="50"/>
                  </a:cubicBezTo>
                  <a:cubicBezTo>
                    <a:pt x="151" y="50"/>
                    <a:pt x="150" y="50"/>
                    <a:pt x="150" y="50"/>
                  </a:cubicBezTo>
                  <a:cubicBezTo>
                    <a:pt x="149" y="50"/>
                    <a:pt x="145" y="51"/>
                    <a:pt x="142" y="52"/>
                  </a:cubicBezTo>
                  <a:cubicBezTo>
                    <a:pt x="141" y="50"/>
                    <a:pt x="141" y="49"/>
                    <a:pt x="140" y="47"/>
                  </a:cubicBezTo>
                  <a:cubicBezTo>
                    <a:pt x="143" y="45"/>
                    <a:pt x="146" y="43"/>
                    <a:pt x="146" y="43"/>
                  </a:cubicBezTo>
                  <a:cubicBezTo>
                    <a:pt x="147" y="42"/>
                    <a:pt x="147" y="42"/>
                    <a:pt x="147" y="41"/>
                  </a:cubicBezTo>
                  <a:cubicBezTo>
                    <a:pt x="148" y="41"/>
                    <a:pt x="148" y="40"/>
                    <a:pt x="147" y="39"/>
                  </a:cubicBezTo>
                  <a:cubicBezTo>
                    <a:pt x="147" y="39"/>
                    <a:pt x="146" y="38"/>
                    <a:pt x="146" y="38"/>
                  </a:cubicBezTo>
                  <a:cubicBezTo>
                    <a:pt x="145" y="38"/>
                    <a:pt x="144" y="38"/>
                    <a:pt x="144" y="38"/>
                  </a:cubicBezTo>
                  <a:cubicBezTo>
                    <a:pt x="143" y="38"/>
                    <a:pt x="140" y="40"/>
                    <a:pt x="136" y="41"/>
                  </a:cubicBezTo>
                  <a:cubicBezTo>
                    <a:pt x="136" y="40"/>
                    <a:pt x="135" y="39"/>
                    <a:pt x="134" y="37"/>
                  </a:cubicBezTo>
                  <a:cubicBezTo>
                    <a:pt x="136" y="35"/>
                    <a:pt x="139" y="32"/>
                    <a:pt x="139" y="32"/>
                  </a:cubicBezTo>
                  <a:cubicBezTo>
                    <a:pt x="140" y="31"/>
                    <a:pt x="140" y="30"/>
                    <a:pt x="140" y="30"/>
                  </a:cubicBezTo>
                  <a:cubicBezTo>
                    <a:pt x="140" y="29"/>
                    <a:pt x="140" y="29"/>
                    <a:pt x="139" y="28"/>
                  </a:cubicBezTo>
                  <a:cubicBezTo>
                    <a:pt x="139" y="27"/>
                    <a:pt x="138" y="27"/>
                    <a:pt x="138" y="27"/>
                  </a:cubicBezTo>
                  <a:cubicBezTo>
                    <a:pt x="137" y="27"/>
                    <a:pt x="136" y="27"/>
                    <a:pt x="136" y="27"/>
                  </a:cubicBezTo>
                  <a:cubicBezTo>
                    <a:pt x="135" y="28"/>
                    <a:pt x="132" y="30"/>
                    <a:pt x="129" y="32"/>
                  </a:cubicBezTo>
                  <a:cubicBezTo>
                    <a:pt x="128" y="31"/>
                    <a:pt x="127" y="30"/>
                    <a:pt x="126" y="28"/>
                  </a:cubicBezTo>
                  <a:cubicBezTo>
                    <a:pt x="128" y="26"/>
                    <a:pt x="130" y="22"/>
                    <a:pt x="130" y="22"/>
                  </a:cubicBezTo>
                  <a:cubicBezTo>
                    <a:pt x="131" y="21"/>
                    <a:pt x="131" y="21"/>
                    <a:pt x="131" y="20"/>
                  </a:cubicBezTo>
                  <a:cubicBezTo>
                    <a:pt x="130" y="19"/>
                    <a:pt x="130" y="19"/>
                    <a:pt x="130" y="18"/>
                  </a:cubicBezTo>
                  <a:cubicBezTo>
                    <a:pt x="129" y="18"/>
                    <a:pt x="128" y="18"/>
                    <a:pt x="128" y="18"/>
                  </a:cubicBezTo>
                  <a:cubicBezTo>
                    <a:pt x="127" y="18"/>
                    <a:pt x="126" y="18"/>
                    <a:pt x="126" y="18"/>
                  </a:cubicBezTo>
                  <a:cubicBezTo>
                    <a:pt x="125" y="19"/>
                    <a:pt x="123" y="22"/>
                    <a:pt x="120" y="24"/>
                  </a:cubicBezTo>
                  <a:cubicBezTo>
                    <a:pt x="119" y="23"/>
                    <a:pt x="118" y="22"/>
                    <a:pt x="116" y="21"/>
                  </a:cubicBezTo>
                  <a:cubicBezTo>
                    <a:pt x="118" y="18"/>
                    <a:pt x="119" y="15"/>
                    <a:pt x="120" y="14"/>
                  </a:cubicBezTo>
                  <a:cubicBezTo>
                    <a:pt x="120" y="13"/>
                    <a:pt x="120" y="13"/>
                    <a:pt x="120" y="12"/>
                  </a:cubicBezTo>
                  <a:cubicBezTo>
                    <a:pt x="119" y="11"/>
                    <a:pt x="119" y="11"/>
                    <a:pt x="118" y="10"/>
                  </a:cubicBezTo>
                  <a:cubicBezTo>
                    <a:pt x="118" y="10"/>
                    <a:pt x="117" y="10"/>
                    <a:pt x="116" y="10"/>
                  </a:cubicBezTo>
                  <a:cubicBezTo>
                    <a:pt x="116" y="10"/>
                    <a:pt x="115" y="11"/>
                    <a:pt x="115" y="11"/>
                  </a:cubicBezTo>
                  <a:cubicBezTo>
                    <a:pt x="114" y="12"/>
                    <a:pt x="112" y="15"/>
                    <a:pt x="110" y="18"/>
                  </a:cubicBezTo>
                  <a:cubicBezTo>
                    <a:pt x="109" y="17"/>
                    <a:pt x="107" y="16"/>
                    <a:pt x="106" y="16"/>
                  </a:cubicBezTo>
                  <a:cubicBezTo>
                    <a:pt x="107" y="12"/>
                    <a:pt x="108" y="9"/>
                    <a:pt x="108" y="8"/>
                  </a:cubicBezTo>
                  <a:cubicBezTo>
                    <a:pt x="108" y="7"/>
                    <a:pt x="108" y="6"/>
                    <a:pt x="107" y="6"/>
                  </a:cubicBezTo>
                  <a:cubicBezTo>
                    <a:pt x="107" y="5"/>
                    <a:pt x="107" y="5"/>
                    <a:pt x="106" y="5"/>
                  </a:cubicBezTo>
                  <a:cubicBezTo>
                    <a:pt x="105" y="4"/>
                    <a:pt x="105" y="4"/>
                    <a:pt x="104" y="5"/>
                  </a:cubicBezTo>
                  <a:cubicBezTo>
                    <a:pt x="103" y="5"/>
                    <a:pt x="103" y="5"/>
                    <a:pt x="103" y="6"/>
                  </a:cubicBezTo>
                  <a:cubicBezTo>
                    <a:pt x="102" y="7"/>
                    <a:pt x="101" y="10"/>
                    <a:pt x="99" y="13"/>
                  </a:cubicBezTo>
                  <a:cubicBezTo>
                    <a:pt x="98" y="13"/>
                    <a:pt x="96" y="12"/>
                    <a:pt x="94" y="12"/>
                  </a:cubicBezTo>
                  <a:cubicBezTo>
                    <a:pt x="95" y="8"/>
                    <a:pt x="95" y="5"/>
                    <a:pt x="95" y="4"/>
                  </a:cubicBezTo>
                  <a:cubicBezTo>
                    <a:pt x="95" y="3"/>
                    <a:pt x="95" y="3"/>
                    <a:pt x="94" y="2"/>
                  </a:cubicBezTo>
                  <a:cubicBezTo>
                    <a:pt x="94" y="2"/>
                    <a:pt x="93" y="1"/>
                    <a:pt x="93" y="1"/>
                  </a:cubicBezTo>
                  <a:cubicBezTo>
                    <a:pt x="92" y="1"/>
                    <a:pt x="91" y="1"/>
                    <a:pt x="91" y="1"/>
                  </a:cubicBezTo>
                  <a:cubicBezTo>
                    <a:pt x="90" y="2"/>
                    <a:pt x="90" y="2"/>
                    <a:pt x="90" y="3"/>
                  </a:cubicBezTo>
                  <a:cubicBezTo>
                    <a:pt x="89" y="4"/>
                    <a:pt x="88" y="7"/>
                    <a:pt x="87" y="11"/>
                  </a:cubicBezTo>
                  <a:cubicBezTo>
                    <a:pt x="86" y="10"/>
                    <a:pt x="84" y="10"/>
                    <a:pt x="83" y="10"/>
                  </a:cubicBezTo>
                  <a:cubicBezTo>
                    <a:pt x="82" y="7"/>
                    <a:pt x="82" y="3"/>
                    <a:pt x="82" y="2"/>
                  </a:cubicBezTo>
                  <a:cubicBezTo>
                    <a:pt x="82" y="2"/>
                    <a:pt x="81" y="1"/>
                    <a:pt x="81" y="1"/>
                  </a:cubicBezTo>
                  <a:cubicBezTo>
                    <a:pt x="80" y="0"/>
                    <a:pt x="80" y="0"/>
                    <a:pt x="79" y="0"/>
                  </a:cubicBezTo>
                  <a:cubicBezTo>
                    <a:pt x="78" y="0"/>
                    <a:pt x="78" y="0"/>
                    <a:pt x="77" y="1"/>
                  </a:cubicBezTo>
                  <a:cubicBezTo>
                    <a:pt x="77" y="1"/>
                    <a:pt x="76" y="2"/>
                    <a:pt x="76" y="2"/>
                  </a:cubicBezTo>
                  <a:cubicBezTo>
                    <a:pt x="76" y="3"/>
                    <a:pt x="76" y="7"/>
                    <a:pt x="76" y="10"/>
                  </a:cubicBezTo>
                  <a:cubicBezTo>
                    <a:pt x="74" y="10"/>
                    <a:pt x="72" y="10"/>
                    <a:pt x="71" y="11"/>
                  </a:cubicBezTo>
                  <a:cubicBezTo>
                    <a:pt x="70" y="7"/>
                    <a:pt x="69" y="4"/>
                    <a:pt x="68" y="3"/>
                  </a:cubicBezTo>
                  <a:cubicBezTo>
                    <a:pt x="68" y="2"/>
                    <a:pt x="68" y="2"/>
                    <a:pt x="67" y="1"/>
                  </a:cubicBezTo>
                  <a:cubicBezTo>
                    <a:pt x="67" y="1"/>
                    <a:pt x="66" y="1"/>
                    <a:pt x="65" y="1"/>
                  </a:cubicBezTo>
                  <a:cubicBezTo>
                    <a:pt x="65" y="1"/>
                    <a:pt x="64" y="2"/>
                    <a:pt x="64" y="2"/>
                  </a:cubicBezTo>
                  <a:cubicBezTo>
                    <a:pt x="63" y="3"/>
                    <a:pt x="63" y="3"/>
                    <a:pt x="63" y="4"/>
                  </a:cubicBezTo>
                  <a:cubicBezTo>
                    <a:pt x="63" y="5"/>
                    <a:pt x="64" y="8"/>
                    <a:pt x="64" y="12"/>
                  </a:cubicBezTo>
                  <a:cubicBezTo>
                    <a:pt x="62" y="12"/>
                    <a:pt x="61" y="13"/>
                    <a:pt x="59" y="13"/>
                  </a:cubicBezTo>
                  <a:cubicBezTo>
                    <a:pt x="57" y="10"/>
                    <a:pt x="56" y="7"/>
                    <a:pt x="56" y="6"/>
                  </a:cubicBezTo>
                  <a:cubicBezTo>
                    <a:pt x="55" y="5"/>
                    <a:pt x="55" y="5"/>
                    <a:pt x="54" y="5"/>
                  </a:cubicBezTo>
                  <a:cubicBezTo>
                    <a:pt x="53" y="4"/>
                    <a:pt x="53" y="4"/>
                    <a:pt x="52" y="5"/>
                  </a:cubicBezTo>
                  <a:cubicBezTo>
                    <a:pt x="52" y="5"/>
                    <a:pt x="51" y="5"/>
                    <a:pt x="51" y="6"/>
                  </a:cubicBezTo>
                  <a:cubicBezTo>
                    <a:pt x="50" y="6"/>
                    <a:pt x="50" y="7"/>
                    <a:pt x="50" y="8"/>
                  </a:cubicBezTo>
                  <a:cubicBezTo>
                    <a:pt x="51" y="9"/>
                    <a:pt x="52" y="12"/>
                    <a:pt x="52" y="16"/>
                  </a:cubicBezTo>
                  <a:cubicBezTo>
                    <a:pt x="51" y="16"/>
                    <a:pt x="49" y="17"/>
                    <a:pt x="48" y="18"/>
                  </a:cubicBezTo>
                  <a:cubicBezTo>
                    <a:pt x="46" y="15"/>
                    <a:pt x="44" y="12"/>
                    <a:pt x="43" y="11"/>
                  </a:cubicBezTo>
                  <a:cubicBezTo>
                    <a:pt x="43" y="11"/>
                    <a:pt x="42" y="10"/>
                    <a:pt x="42" y="10"/>
                  </a:cubicBezTo>
                  <a:cubicBezTo>
                    <a:pt x="41" y="10"/>
                    <a:pt x="40" y="10"/>
                    <a:pt x="40" y="10"/>
                  </a:cubicBezTo>
                  <a:cubicBezTo>
                    <a:pt x="39" y="11"/>
                    <a:pt x="39" y="11"/>
                    <a:pt x="39" y="12"/>
                  </a:cubicBezTo>
                  <a:cubicBezTo>
                    <a:pt x="38" y="13"/>
                    <a:pt x="38" y="13"/>
                    <a:pt x="39" y="14"/>
                  </a:cubicBezTo>
                  <a:cubicBezTo>
                    <a:pt x="39" y="15"/>
                    <a:pt x="40" y="18"/>
                    <a:pt x="42" y="21"/>
                  </a:cubicBezTo>
                  <a:cubicBezTo>
                    <a:pt x="41" y="22"/>
                    <a:pt x="39" y="23"/>
                    <a:pt x="38" y="24"/>
                  </a:cubicBezTo>
                  <a:cubicBezTo>
                    <a:pt x="35" y="22"/>
                    <a:pt x="33" y="19"/>
                    <a:pt x="32" y="18"/>
                  </a:cubicBezTo>
                  <a:cubicBezTo>
                    <a:pt x="32" y="18"/>
                    <a:pt x="31" y="18"/>
                    <a:pt x="30" y="18"/>
                  </a:cubicBezTo>
                  <a:cubicBezTo>
                    <a:pt x="30" y="18"/>
                    <a:pt x="29" y="18"/>
                    <a:pt x="29" y="18"/>
                  </a:cubicBezTo>
                  <a:cubicBezTo>
                    <a:pt x="28" y="19"/>
                    <a:pt x="28" y="19"/>
                    <a:pt x="28" y="20"/>
                  </a:cubicBezTo>
                  <a:cubicBezTo>
                    <a:pt x="27" y="21"/>
                    <a:pt x="28" y="21"/>
                    <a:pt x="28" y="22"/>
                  </a:cubicBezTo>
                  <a:cubicBezTo>
                    <a:pt x="28" y="22"/>
                    <a:pt x="31" y="26"/>
                    <a:pt x="33" y="28"/>
                  </a:cubicBezTo>
                  <a:cubicBezTo>
                    <a:pt x="31" y="30"/>
                    <a:pt x="30" y="31"/>
                    <a:pt x="29" y="32"/>
                  </a:cubicBezTo>
                  <a:cubicBezTo>
                    <a:pt x="26" y="30"/>
                    <a:pt x="23" y="28"/>
                    <a:pt x="22" y="27"/>
                  </a:cubicBezTo>
                  <a:cubicBezTo>
                    <a:pt x="22" y="27"/>
                    <a:pt x="21" y="27"/>
                    <a:pt x="20" y="27"/>
                  </a:cubicBezTo>
                  <a:cubicBezTo>
                    <a:pt x="20" y="27"/>
                    <a:pt x="19" y="27"/>
                    <a:pt x="19" y="28"/>
                  </a:cubicBezTo>
                  <a:cubicBezTo>
                    <a:pt x="18" y="29"/>
                    <a:pt x="18" y="29"/>
                    <a:pt x="18" y="30"/>
                  </a:cubicBezTo>
                  <a:cubicBezTo>
                    <a:pt x="18" y="30"/>
                    <a:pt x="18" y="31"/>
                    <a:pt x="19" y="32"/>
                  </a:cubicBezTo>
                  <a:cubicBezTo>
                    <a:pt x="19" y="32"/>
                    <a:pt x="22" y="35"/>
                    <a:pt x="25" y="37"/>
                  </a:cubicBezTo>
                  <a:cubicBezTo>
                    <a:pt x="24" y="39"/>
                    <a:pt x="23" y="40"/>
                    <a:pt x="22" y="41"/>
                  </a:cubicBezTo>
                  <a:cubicBezTo>
                    <a:pt x="19" y="40"/>
                    <a:pt x="15" y="38"/>
                    <a:pt x="14" y="38"/>
                  </a:cubicBezTo>
                  <a:cubicBezTo>
                    <a:pt x="14" y="38"/>
                    <a:pt x="13" y="38"/>
                    <a:pt x="12" y="38"/>
                  </a:cubicBezTo>
                  <a:cubicBezTo>
                    <a:pt x="12" y="38"/>
                    <a:pt x="11" y="39"/>
                    <a:pt x="11" y="39"/>
                  </a:cubicBezTo>
                  <a:cubicBezTo>
                    <a:pt x="11" y="40"/>
                    <a:pt x="11" y="41"/>
                    <a:pt x="11" y="41"/>
                  </a:cubicBezTo>
                  <a:cubicBezTo>
                    <a:pt x="11" y="42"/>
                    <a:pt x="11" y="42"/>
                    <a:pt x="12" y="43"/>
                  </a:cubicBezTo>
                  <a:cubicBezTo>
                    <a:pt x="12" y="43"/>
                    <a:pt x="15" y="45"/>
                    <a:pt x="18" y="47"/>
                  </a:cubicBezTo>
                  <a:cubicBezTo>
                    <a:pt x="17" y="49"/>
                    <a:pt x="17" y="50"/>
                    <a:pt x="16" y="52"/>
                  </a:cubicBezTo>
                  <a:cubicBezTo>
                    <a:pt x="13" y="51"/>
                    <a:pt x="9" y="50"/>
                    <a:pt x="8" y="50"/>
                  </a:cubicBezTo>
                  <a:cubicBezTo>
                    <a:pt x="8" y="50"/>
                    <a:pt x="7" y="50"/>
                    <a:pt x="6" y="50"/>
                  </a:cubicBezTo>
                  <a:cubicBezTo>
                    <a:pt x="6" y="51"/>
                    <a:pt x="5" y="51"/>
                    <a:pt x="5" y="52"/>
                  </a:cubicBezTo>
                  <a:cubicBezTo>
                    <a:pt x="5" y="52"/>
                    <a:pt x="5" y="53"/>
                    <a:pt x="5" y="54"/>
                  </a:cubicBezTo>
                  <a:cubicBezTo>
                    <a:pt x="5" y="54"/>
                    <a:pt x="6" y="55"/>
                    <a:pt x="6" y="55"/>
                  </a:cubicBezTo>
                  <a:cubicBezTo>
                    <a:pt x="7" y="55"/>
                    <a:pt x="11" y="57"/>
                    <a:pt x="14" y="59"/>
                  </a:cubicBezTo>
                  <a:cubicBezTo>
                    <a:pt x="13" y="60"/>
                    <a:pt x="13" y="62"/>
                    <a:pt x="12" y="63"/>
                  </a:cubicBezTo>
                  <a:cubicBezTo>
                    <a:pt x="9" y="63"/>
                    <a:pt x="5" y="63"/>
                    <a:pt x="4" y="63"/>
                  </a:cubicBezTo>
                  <a:cubicBezTo>
                    <a:pt x="4" y="63"/>
                    <a:pt x="3" y="63"/>
                    <a:pt x="3" y="63"/>
                  </a:cubicBezTo>
                  <a:cubicBezTo>
                    <a:pt x="2" y="64"/>
                    <a:pt x="2" y="64"/>
                    <a:pt x="2" y="65"/>
                  </a:cubicBezTo>
                  <a:cubicBezTo>
                    <a:pt x="1" y="66"/>
                    <a:pt x="2" y="66"/>
                    <a:pt x="2" y="67"/>
                  </a:cubicBezTo>
                  <a:cubicBezTo>
                    <a:pt x="2" y="67"/>
                    <a:pt x="3" y="68"/>
                    <a:pt x="3" y="68"/>
                  </a:cubicBezTo>
                  <a:cubicBezTo>
                    <a:pt x="4" y="68"/>
                    <a:pt x="8" y="69"/>
                    <a:pt x="11" y="70"/>
                  </a:cubicBezTo>
                  <a:cubicBezTo>
                    <a:pt x="11" y="72"/>
                    <a:pt x="11" y="73"/>
                    <a:pt x="11" y="75"/>
                  </a:cubicBezTo>
                  <a:cubicBezTo>
                    <a:pt x="7" y="75"/>
                    <a:pt x="4" y="76"/>
                    <a:pt x="3" y="76"/>
                  </a:cubicBezTo>
                  <a:cubicBezTo>
                    <a:pt x="2" y="76"/>
                    <a:pt x="2" y="76"/>
                    <a:pt x="1" y="77"/>
                  </a:cubicBezTo>
                  <a:cubicBezTo>
                    <a:pt x="1" y="77"/>
                    <a:pt x="0" y="78"/>
                    <a:pt x="0" y="79"/>
                  </a:cubicBezTo>
                  <a:cubicBezTo>
                    <a:pt x="0" y="79"/>
                    <a:pt x="1" y="80"/>
                    <a:pt x="1" y="80"/>
                  </a:cubicBezTo>
                  <a:cubicBezTo>
                    <a:pt x="2" y="81"/>
                    <a:pt x="2" y="81"/>
                    <a:pt x="3" y="81"/>
                  </a:cubicBezTo>
                  <a:cubicBezTo>
                    <a:pt x="4" y="81"/>
                    <a:pt x="7" y="82"/>
                    <a:pt x="11" y="82"/>
                  </a:cubicBezTo>
                  <a:cubicBezTo>
                    <a:pt x="11" y="84"/>
                    <a:pt x="11" y="85"/>
                    <a:pt x="11" y="87"/>
                  </a:cubicBezTo>
                  <a:cubicBezTo>
                    <a:pt x="8" y="88"/>
                    <a:pt x="4" y="89"/>
                    <a:pt x="3" y="89"/>
                  </a:cubicBezTo>
                  <a:cubicBezTo>
                    <a:pt x="3" y="89"/>
                    <a:pt x="2" y="90"/>
                    <a:pt x="2" y="90"/>
                  </a:cubicBezTo>
                  <a:cubicBezTo>
                    <a:pt x="2" y="91"/>
                    <a:pt x="1" y="92"/>
                    <a:pt x="2" y="92"/>
                  </a:cubicBezTo>
                  <a:cubicBezTo>
                    <a:pt x="2" y="93"/>
                    <a:pt x="2" y="94"/>
                    <a:pt x="3" y="94"/>
                  </a:cubicBezTo>
                  <a:cubicBezTo>
                    <a:pt x="3" y="94"/>
                    <a:pt x="4" y="95"/>
                    <a:pt x="4" y="95"/>
                  </a:cubicBezTo>
                  <a:cubicBezTo>
                    <a:pt x="5" y="95"/>
                    <a:pt x="9" y="94"/>
                    <a:pt x="12" y="94"/>
                  </a:cubicBezTo>
                  <a:cubicBezTo>
                    <a:pt x="13" y="96"/>
                    <a:pt x="13" y="97"/>
                    <a:pt x="14" y="99"/>
                  </a:cubicBezTo>
                  <a:cubicBezTo>
                    <a:pt x="11" y="100"/>
                    <a:pt x="7" y="102"/>
                    <a:pt x="6" y="102"/>
                  </a:cubicBezTo>
                  <a:cubicBezTo>
                    <a:pt x="6" y="103"/>
                    <a:pt x="5" y="103"/>
                    <a:pt x="5" y="104"/>
                  </a:cubicBezTo>
                  <a:cubicBezTo>
                    <a:pt x="5" y="104"/>
                    <a:pt x="5" y="105"/>
                    <a:pt x="5" y="106"/>
                  </a:cubicBezTo>
                  <a:cubicBezTo>
                    <a:pt x="5" y="106"/>
                    <a:pt x="6" y="107"/>
                    <a:pt x="6" y="107"/>
                  </a:cubicBezTo>
                  <a:cubicBezTo>
                    <a:pt x="7" y="107"/>
                    <a:pt x="8" y="108"/>
                    <a:pt x="8" y="107"/>
                  </a:cubicBezTo>
                  <a:cubicBezTo>
                    <a:pt x="9" y="107"/>
                    <a:pt x="13" y="106"/>
                    <a:pt x="16" y="105"/>
                  </a:cubicBezTo>
                  <a:cubicBezTo>
                    <a:pt x="17" y="107"/>
                    <a:pt x="17" y="108"/>
                    <a:pt x="18" y="110"/>
                  </a:cubicBezTo>
                  <a:cubicBezTo>
                    <a:pt x="15" y="112"/>
                    <a:pt x="12" y="114"/>
                    <a:pt x="12" y="114"/>
                  </a:cubicBezTo>
                  <a:cubicBezTo>
                    <a:pt x="11" y="115"/>
                    <a:pt x="11" y="115"/>
                    <a:pt x="11" y="116"/>
                  </a:cubicBezTo>
                  <a:cubicBezTo>
                    <a:pt x="11" y="117"/>
                    <a:pt x="11" y="117"/>
                    <a:pt x="11" y="118"/>
                  </a:cubicBezTo>
                  <a:cubicBezTo>
                    <a:pt x="11" y="119"/>
                    <a:pt x="12" y="119"/>
                    <a:pt x="12" y="119"/>
                  </a:cubicBezTo>
                  <a:cubicBezTo>
                    <a:pt x="13" y="119"/>
                    <a:pt x="14" y="119"/>
                    <a:pt x="14" y="119"/>
                  </a:cubicBezTo>
                  <a:cubicBezTo>
                    <a:pt x="15" y="119"/>
                    <a:pt x="19" y="117"/>
                    <a:pt x="22" y="116"/>
                  </a:cubicBezTo>
                  <a:cubicBezTo>
                    <a:pt x="23" y="117"/>
                    <a:pt x="24" y="119"/>
                    <a:pt x="25" y="120"/>
                  </a:cubicBezTo>
                  <a:cubicBezTo>
                    <a:pt x="22" y="122"/>
                    <a:pt x="19" y="125"/>
                    <a:pt x="19" y="126"/>
                  </a:cubicBezTo>
                  <a:cubicBezTo>
                    <a:pt x="18" y="126"/>
                    <a:pt x="18" y="127"/>
                    <a:pt x="18" y="127"/>
                  </a:cubicBezTo>
                  <a:cubicBezTo>
                    <a:pt x="18" y="128"/>
                    <a:pt x="18" y="129"/>
                    <a:pt x="19" y="129"/>
                  </a:cubicBezTo>
                  <a:cubicBezTo>
                    <a:pt x="19" y="130"/>
                    <a:pt x="20" y="130"/>
                    <a:pt x="20" y="130"/>
                  </a:cubicBezTo>
                  <a:cubicBezTo>
                    <a:pt x="21" y="130"/>
                    <a:pt x="22" y="130"/>
                    <a:pt x="22" y="130"/>
                  </a:cubicBezTo>
                  <a:cubicBezTo>
                    <a:pt x="23" y="129"/>
                    <a:pt x="26" y="127"/>
                    <a:pt x="29" y="125"/>
                  </a:cubicBezTo>
                  <a:cubicBezTo>
                    <a:pt x="30" y="127"/>
                    <a:pt x="31" y="128"/>
                    <a:pt x="33" y="129"/>
                  </a:cubicBezTo>
                  <a:cubicBezTo>
                    <a:pt x="31" y="132"/>
                    <a:pt x="28" y="135"/>
                    <a:pt x="28" y="135"/>
                  </a:cubicBezTo>
                  <a:cubicBezTo>
                    <a:pt x="28" y="136"/>
                    <a:pt x="27" y="137"/>
                    <a:pt x="28" y="137"/>
                  </a:cubicBezTo>
                  <a:cubicBezTo>
                    <a:pt x="28" y="138"/>
                    <a:pt x="28" y="139"/>
                    <a:pt x="29" y="139"/>
                  </a:cubicBezTo>
                  <a:cubicBezTo>
                    <a:pt x="29" y="139"/>
                    <a:pt x="30" y="140"/>
                    <a:pt x="30" y="140"/>
                  </a:cubicBezTo>
                  <a:cubicBezTo>
                    <a:pt x="31" y="140"/>
                    <a:pt x="32" y="139"/>
                    <a:pt x="32" y="139"/>
                  </a:cubicBezTo>
                  <a:cubicBezTo>
                    <a:pt x="33" y="138"/>
                    <a:pt x="35" y="136"/>
                    <a:pt x="38" y="133"/>
                  </a:cubicBezTo>
                  <a:cubicBezTo>
                    <a:pt x="39" y="134"/>
                    <a:pt x="41" y="135"/>
                    <a:pt x="42" y="136"/>
                  </a:cubicBezTo>
                  <a:cubicBezTo>
                    <a:pt x="40" y="139"/>
                    <a:pt x="39" y="143"/>
                    <a:pt x="39" y="143"/>
                  </a:cubicBezTo>
                  <a:cubicBezTo>
                    <a:pt x="38" y="144"/>
                    <a:pt x="38" y="145"/>
                    <a:pt x="39" y="145"/>
                  </a:cubicBezTo>
                  <a:cubicBezTo>
                    <a:pt x="39" y="146"/>
                    <a:pt x="39" y="147"/>
                    <a:pt x="40" y="147"/>
                  </a:cubicBezTo>
                  <a:cubicBezTo>
                    <a:pt x="40" y="147"/>
                    <a:pt x="41" y="147"/>
                    <a:pt x="42" y="147"/>
                  </a:cubicBezTo>
                  <a:cubicBezTo>
                    <a:pt x="42" y="147"/>
                    <a:pt x="43" y="147"/>
                    <a:pt x="43" y="146"/>
                  </a:cubicBezTo>
                  <a:cubicBezTo>
                    <a:pt x="44" y="146"/>
                    <a:pt x="46" y="142"/>
                    <a:pt x="48" y="140"/>
                  </a:cubicBezTo>
                  <a:cubicBezTo>
                    <a:pt x="49" y="140"/>
                    <a:pt x="51" y="141"/>
                    <a:pt x="52" y="142"/>
                  </a:cubicBezTo>
                  <a:cubicBezTo>
                    <a:pt x="52" y="145"/>
                    <a:pt x="51" y="149"/>
                    <a:pt x="50" y="150"/>
                  </a:cubicBezTo>
                  <a:cubicBezTo>
                    <a:pt x="50" y="150"/>
                    <a:pt x="50" y="151"/>
                    <a:pt x="51" y="151"/>
                  </a:cubicBezTo>
                  <a:cubicBezTo>
                    <a:pt x="51" y="152"/>
                    <a:pt x="52" y="152"/>
                    <a:pt x="52" y="153"/>
                  </a:cubicBezTo>
                  <a:cubicBezTo>
                    <a:pt x="53" y="153"/>
                    <a:pt x="53" y="153"/>
                    <a:pt x="54" y="153"/>
                  </a:cubicBezTo>
                  <a:cubicBezTo>
                    <a:pt x="55" y="152"/>
                    <a:pt x="55" y="152"/>
                    <a:pt x="56" y="151"/>
                  </a:cubicBezTo>
                  <a:cubicBezTo>
                    <a:pt x="56" y="151"/>
                    <a:pt x="57" y="147"/>
                    <a:pt x="59" y="144"/>
                  </a:cubicBezTo>
                  <a:cubicBezTo>
                    <a:pt x="61" y="145"/>
                    <a:pt x="62" y="145"/>
                    <a:pt x="64" y="145"/>
                  </a:cubicBezTo>
                  <a:cubicBezTo>
                    <a:pt x="64" y="149"/>
                    <a:pt x="63" y="153"/>
                    <a:pt x="63" y="153"/>
                  </a:cubicBezTo>
                  <a:cubicBezTo>
                    <a:pt x="63" y="154"/>
                    <a:pt x="63" y="155"/>
                    <a:pt x="64" y="155"/>
                  </a:cubicBezTo>
                  <a:cubicBezTo>
                    <a:pt x="64" y="156"/>
                    <a:pt x="65" y="156"/>
                    <a:pt x="65" y="156"/>
                  </a:cubicBezTo>
                  <a:cubicBezTo>
                    <a:pt x="66" y="156"/>
                    <a:pt x="67" y="156"/>
                    <a:pt x="67" y="156"/>
                  </a:cubicBezTo>
                  <a:cubicBezTo>
                    <a:pt x="68" y="156"/>
                    <a:pt x="68" y="155"/>
                    <a:pt x="68" y="154"/>
                  </a:cubicBezTo>
                  <a:cubicBezTo>
                    <a:pt x="69" y="154"/>
                    <a:pt x="70" y="150"/>
                    <a:pt x="71" y="147"/>
                  </a:cubicBezTo>
                  <a:cubicBezTo>
                    <a:pt x="72" y="147"/>
                    <a:pt x="74" y="147"/>
                    <a:pt x="76" y="147"/>
                  </a:cubicBezTo>
                  <a:cubicBezTo>
                    <a:pt x="76" y="150"/>
                    <a:pt x="76" y="154"/>
                    <a:pt x="76" y="155"/>
                  </a:cubicBezTo>
                  <a:cubicBezTo>
                    <a:pt x="76" y="156"/>
                    <a:pt x="77" y="156"/>
                    <a:pt x="77" y="157"/>
                  </a:cubicBezTo>
                  <a:cubicBezTo>
                    <a:pt x="78" y="157"/>
                    <a:pt x="78" y="157"/>
                    <a:pt x="79" y="157"/>
                  </a:cubicBezTo>
                  <a:cubicBezTo>
                    <a:pt x="80" y="157"/>
                    <a:pt x="80" y="157"/>
                    <a:pt x="81" y="157"/>
                  </a:cubicBezTo>
                  <a:cubicBezTo>
                    <a:pt x="81" y="156"/>
                    <a:pt x="82" y="156"/>
                    <a:pt x="82" y="155"/>
                  </a:cubicBezTo>
                  <a:cubicBezTo>
                    <a:pt x="82" y="154"/>
                    <a:pt x="82" y="150"/>
                    <a:pt x="83" y="147"/>
                  </a:cubicBezTo>
                  <a:cubicBezTo>
                    <a:pt x="84" y="147"/>
                    <a:pt x="86" y="147"/>
                    <a:pt x="87" y="147"/>
                  </a:cubicBezTo>
                  <a:cubicBezTo>
                    <a:pt x="88" y="150"/>
                    <a:pt x="89" y="154"/>
                    <a:pt x="90" y="154"/>
                  </a:cubicBezTo>
                  <a:cubicBezTo>
                    <a:pt x="90" y="155"/>
                    <a:pt x="90" y="156"/>
                    <a:pt x="91" y="156"/>
                  </a:cubicBezTo>
                  <a:cubicBezTo>
                    <a:pt x="91" y="156"/>
                    <a:pt x="92" y="156"/>
                    <a:pt x="93" y="156"/>
                  </a:cubicBezTo>
                  <a:cubicBezTo>
                    <a:pt x="93" y="156"/>
                    <a:pt x="94" y="156"/>
                    <a:pt x="94" y="155"/>
                  </a:cubicBezTo>
                  <a:cubicBezTo>
                    <a:pt x="95" y="155"/>
                    <a:pt x="95" y="154"/>
                    <a:pt x="95" y="153"/>
                  </a:cubicBezTo>
                  <a:cubicBezTo>
                    <a:pt x="95" y="153"/>
                    <a:pt x="95" y="149"/>
                    <a:pt x="94" y="145"/>
                  </a:cubicBezTo>
                  <a:cubicBezTo>
                    <a:pt x="96" y="145"/>
                    <a:pt x="98" y="145"/>
                    <a:pt x="99" y="144"/>
                  </a:cubicBezTo>
                  <a:cubicBezTo>
                    <a:pt x="101" y="147"/>
                    <a:pt x="102" y="151"/>
                    <a:pt x="103" y="151"/>
                  </a:cubicBezTo>
                  <a:cubicBezTo>
                    <a:pt x="103" y="152"/>
                    <a:pt x="103" y="152"/>
                    <a:pt x="104" y="153"/>
                  </a:cubicBezTo>
                  <a:cubicBezTo>
                    <a:pt x="105" y="153"/>
                    <a:pt x="105" y="153"/>
                    <a:pt x="106" y="153"/>
                  </a:cubicBezTo>
                  <a:cubicBezTo>
                    <a:pt x="107" y="152"/>
                    <a:pt x="107" y="152"/>
                    <a:pt x="107" y="151"/>
                  </a:cubicBezTo>
                  <a:cubicBezTo>
                    <a:pt x="108" y="151"/>
                    <a:pt x="108" y="150"/>
                    <a:pt x="108" y="150"/>
                  </a:cubicBezTo>
                  <a:cubicBezTo>
                    <a:pt x="108" y="149"/>
                    <a:pt x="107" y="145"/>
                    <a:pt x="106" y="142"/>
                  </a:cubicBezTo>
                  <a:cubicBezTo>
                    <a:pt x="107" y="141"/>
                    <a:pt x="109" y="140"/>
                    <a:pt x="110" y="140"/>
                  </a:cubicBezTo>
                  <a:cubicBezTo>
                    <a:pt x="112" y="142"/>
                    <a:pt x="114" y="146"/>
                    <a:pt x="115" y="146"/>
                  </a:cubicBezTo>
                  <a:cubicBezTo>
                    <a:pt x="115" y="147"/>
                    <a:pt x="116" y="147"/>
                    <a:pt x="116" y="147"/>
                  </a:cubicBezTo>
                  <a:cubicBezTo>
                    <a:pt x="117" y="147"/>
                    <a:pt x="118" y="147"/>
                    <a:pt x="118" y="147"/>
                  </a:cubicBezTo>
                  <a:cubicBezTo>
                    <a:pt x="119" y="147"/>
                    <a:pt x="119" y="146"/>
                    <a:pt x="120" y="145"/>
                  </a:cubicBezTo>
                  <a:cubicBezTo>
                    <a:pt x="120" y="145"/>
                    <a:pt x="120" y="144"/>
                    <a:pt x="120" y="143"/>
                  </a:cubicBezTo>
                  <a:cubicBezTo>
                    <a:pt x="119" y="143"/>
                    <a:pt x="118" y="139"/>
                    <a:pt x="116" y="136"/>
                  </a:cubicBezTo>
                  <a:cubicBezTo>
                    <a:pt x="118" y="135"/>
                    <a:pt x="119" y="134"/>
                    <a:pt x="120" y="133"/>
                  </a:cubicBezTo>
                  <a:cubicBezTo>
                    <a:pt x="123" y="136"/>
                    <a:pt x="125" y="138"/>
                    <a:pt x="126" y="139"/>
                  </a:cubicBezTo>
                  <a:cubicBezTo>
                    <a:pt x="126" y="139"/>
                    <a:pt x="127" y="140"/>
                    <a:pt x="128" y="140"/>
                  </a:cubicBezTo>
                  <a:cubicBezTo>
                    <a:pt x="128" y="140"/>
                    <a:pt x="129" y="139"/>
                    <a:pt x="130" y="139"/>
                  </a:cubicBezTo>
                  <a:cubicBezTo>
                    <a:pt x="130" y="139"/>
                    <a:pt x="130" y="138"/>
                    <a:pt x="131" y="137"/>
                  </a:cubicBezTo>
                  <a:cubicBezTo>
                    <a:pt x="131" y="137"/>
                    <a:pt x="131" y="136"/>
                    <a:pt x="130" y="135"/>
                  </a:cubicBezTo>
                  <a:cubicBezTo>
                    <a:pt x="130" y="135"/>
                    <a:pt x="128" y="132"/>
                    <a:pt x="126" y="129"/>
                  </a:cubicBezTo>
                  <a:cubicBezTo>
                    <a:pt x="127" y="128"/>
                    <a:pt x="128" y="127"/>
                    <a:pt x="129" y="125"/>
                  </a:cubicBezTo>
                  <a:cubicBezTo>
                    <a:pt x="132" y="127"/>
                    <a:pt x="135" y="129"/>
                    <a:pt x="136" y="130"/>
                  </a:cubicBezTo>
                  <a:cubicBezTo>
                    <a:pt x="136" y="130"/>
                    <a:pt x="137" y="130"/>
                    <a:pt x="138" y="130"/>
                  </a:cubicBezTo>
                  <a:cubicBezTo>
                    <a:pt x="138" y="130"/>
                    <a:pt x="139" y="130"/>
                    <a:pt x="139" y="129"/>
                  </a:cubicBezTo>
                  <a:cubicBezTo>
                    <a:pt x="140" y="129"/>
                    <a:pt x="140" y="128"/>
                    <a:pt x="140" y="127"/>
                  </a:cubicBezTo>
                  <a:cubicBezTo>
                    <a:pt x="140" y="127"/>
                    <a:pt x="140" y="126"/>
                    <a:pt x="139" y="126"/>
                  </a:cubicBezTo>
                  <a:cubicBezTo>
                    <a:pt x="139" y="125"/>
                    <a:pt x="136" y="122"/>
                    <a:pt x="134" y="120"/>
                  </a:cubicBezTo>
                  <a:cubicBezTo>
                    <a:pt x="135" y="119"/>
                    <a:pt x="136" y="117"/>
                    <a:pt x="136" y="116"/>
                  </a:cubicBezTo>
                  <a:cubicBezTo>
                    <a:pt x="140" y="117"/>
                    <a:pt x="143" y="119"/>
                    <a:pt x="144" y="119"/>
                  </a:cubicBezTo>
                  <a:cubicBezTo>
                    <a:pt x="144" y="119"/>
                    <a:pt x="145" y="119"/>
                    <a:pt x="146" y="119"/>
                  </a:cubicBezTo>
                  <a:cubicBezTo>
                    <a:pt x="146" y="119"/>
                    <a:pt x="147" y="119"/>
                    <a:pt x="147" y="118"/>
                  </a:cubicBezTo>
                  <a:cubicBezTo>
                    <a:pt x="148" y="117"/>
                    <a:pt x="148" y="117"/>
                    <a:pt x="147" y="116"/>
                  </a:cubicBezTo>
                  <a:cubicBezTo>
                    <a:pt x="147" y="115"/>
                    <a:pt x="147" y="115"/>
                    <a:pt x="146" y="114"/>
                  </a:cubicBezTo>
                  <a:cubicBezTo>
                    <a:pt x="146" y="114"/>
                    <a:pt x="143" y="112"/>
                    <a:pt x="140" y="110"/>
                  </a:cubicBezTo>
                  <a:cubicBezTo>
                    <a:pt x="141" y="108"/>
                    <a:pt x="141" y="107"/>
                    <a:pt x="142" y="105"/>
                  </a:cubicBezTo>
                  <a:cubicBezTo>
                    <a:pt x="145" y="106"/>
                    <a:pt x="149" y="107"/>
                    <a:pt x="150" y="107"/>
                  </a:cubicBezTo>
                  <a:cubicBezTo>
                    <a:pt x="150" y="108"/>
                    <a:pt x="151" y="107"/>
                    <a:pt x="152" y="107"/>
                  </a:cubicBezTo>
                  <a:cubicBezTo>
                    <a:pt x="152" y="107"/>
                    <a:pt x="153" y="106"/>
                    <a:pt x="153" y="106"/>
                  </a:cubicBezTo>
                  <a:cubicBezTo>
                    <a:pt x="153" y="105"/>
                    <a:pt x="153" y="104"/>
                    <a:pt x="153" y="104"/>
                  </a:cubicBezTo>
                  <a:cubicBezTo>
                    <a:pt x="153" y="103"/>
                    <a:pt x="152" y="103"/>
                    <a:pt x="152" y="102"/>
                  </a:cubicBezTo>
                  <a:cubicBezTo>
                    <a:pt x="151" y="102"/>
                    <a:pt x="148" y="100"/>
                    <a:pt x="144" y="99"/>
                  </a:cubicBezTo>
                  <a:cubicBezTo>
                    <a:pt x="145" y="97"/>
                    <a:pt x="145" y="96"/>
                    <a:pt x="146" y="94"/>
                  </a:cubicBezTo>
                  <a:cubicBezTo>
                    <a:pt x="149" y="94"/>
                    <a:pt x="153" y="95"/>
                    <a:pt x="154" y="95"/>
                  </a:cubicBezTo>
                  <a:cubicBezTo>
                    <a:pt x="154" y="95"/>
                    <a:pt x="155" y="94"/>
                    <a:pt x="156" y="94"/>
                  </a:cubicBezTo>
                  <a:cubicBezTo>
                    <a:pt x="156" y="94"/>
                    <a:pt x="156" y="93"/>
                    <a:pt x="157" y="92"/>
                  </a:cubicBezTo>
                  <a:cubicBezTo>
                    <a:pt x="157" y="92"/>
                    <a:pt x="156" y="91"/>
                    <a:pt x="156" y="90"/>
                  </a:cubicBezTo>
                  <a:cubicBezTo>
                    <a:pt x="156" y="90"/>
                    <a:pt x="155" y="89"/>
                    <a:pt x="155" y="89"/>
                  </a:cubicBezTo>
                  <a:cubicBezTo>
                    <a:pt x="154" y="89"/>
                    <a:pt x="150" y="88"/>
                    <a:pt x="147" y="87"/>
                  </a:cubicBezTo>
                  <a:cubicBezTo>
                    <a:pt x="147" y="85"/>
                    <a:pt x="147" y="84"/>
                    <a:pt x="147" y="82"/>
                  </a:cubicBezTo>
                  <a:cubicBezTo>
                    <a:pt x="151" y="82"/>
                    <a:pt x="155" y="81"/>
                    <a:pt x="155" y="81"/>
                  </a:cubicBezTo>
                  <a:close/>
                  <a:moveTo>
                    <a:pt x="128" y="46"/>
                  </a:moveTo>
                  <a:cubicBezTo>
                    <a:pt x="130" y="45"/>
                    <a:pt x="132" y="46"/>
                    <a:pt x="133" y="47"/>
                  </a:cubicBezTo>
                  <a:cubicBezTo>
                    <a:pt x="134" y="49"/>
                    <a:pt x="133" y="51"/>
                    <a:pt x="132" y="52"/>
                  </a:cubicBezTo>
                  <a:cubicBezTo>
                    <a:pt x="130" y="53"/>
                    <a:pt x="128" y="53"/>
                    <a:pt x="127" y="51"/>
                  </a:cubicBezTo>
                  <a:cubicBezTo>
                    <a:pt x="126" y="49"/>
                    <a:pt x="126" y="47"/>
                    <a:pt x="128" y="46"/>
                  </a:cubicBezTo>
                  <a:close/>
                  <a:moveTo>
                    <a:pt x="130" y="77"/>
                  </a:moveTo>
                  <a:cubicBezTo>
                    <a:pt x="104" y="77"/>
                    <a:pt x="104" y="77"/>
                    <a:pt x="104" y="77"/>
                  </a:cubicBezTo>
                  <a:cubicBezTo>
                    <a:pt x="104" y="74"/>
                    <a:pt x="103" y="70"/>
                    <a:pt x="102" y="67"/>
                  </a:cubicBezTo>
                  <a:cubicBezTo>
                    <a:pt x="124" y="55"/>
                    <a:pt x="124" y="55"/>
                    <a:pt x="124" y="55"/>
                  </a:cubicBezTo>
                  <a:cubicBezTo>
                    <a:pt x="127" y="61"/>
                    <a:pt x="130" y="69"/>
                    <a:pt x="130" y="77"/>
                  </a:cubicBezTo>
                  <a:close/>
                  <a:moveTo>
                    <a:pt x="114" y="31"/>
                  </a:moveTo>
                  <a:cubicBezTo>
                    <a:pt x="115" y="30"/>
                    <a:pt x="118" y="30"/>
                    <a:pt x="119" y="31"/>
                  </a:cubicBezTo>
                  <a:cubicBezTo>
                    <a:pt x="121" y="32"/>
                    <a:pt x="121" y="34"/>
                    <a:pt x="120" y="36"/>
                  </a:cubicBezTo>
                  <a:cubicBezTo>
                    <a:pt x="118" y="37"/>
                    <a:pt x="116" y="38"/>
                    <a:pt x="114" y="36"/>
                  </a:cubicBezTo>
                  <a:cubicBezTo>
                    <a:pt x="113" y="35"/>
                    <a:pt x="113" y="33"/>
                    <a:pt x="114" y="31"/>
                  </a:cubicBezTo>
                  <a:close/>
                  <a:moveTo>
                    <a:pt x="122" y="52"/>
                  </a:moveTo>
                  <a:cubicBezTo>
                    <a:pt x="100" y="65"/>
                    <a:pt x="100" y="65"/>
                    <a:pt x="100" y="65"/>
                  </a:cubicBezTo>
                  <a:cubicBezTo>
                    <a:pt x="98" y="62"/>
                    <a:pt x="96" y="59"/>
                    <a:pt x="93" y="58"/>
                  </a:cubicBezTo>
                  <a:cubicBezTo>
                    <a:pt x="106" y="35"/>
                    <a:pt x="106" y="35"/>
                    <a:pt x="106" y="35"/>
                  </a:cubicBezTo>
                  <a:cubicBezTo>
                    <a:pt x="112" y="40"/>
                    <a:pt x="118" y="45"/>
                    <a:pt x="122" y="52"/>
                  </a:cubicBezTo>
                  <a:close/>
                  <a:moveTo>
                    <a:pt x="79" y="95"/>
                  </a:moveTo>
                  <a:cubicBezTo>
                    <a:pt x="70" y="95"/>
                    <a:pt x="63" y="87"/>
                    <a:pt x="63" y="79"/>
                  </a:cubicBezTo>
                  <a:cubicBezTo>
                    <a:pt x="63" y="70"/>
                    <a:pt x="70" y="63"/>
                    <a:pt x="79" y="63"/>
                  </a:cubicBezTo>
                  <a:cubicBezTo>
                    <a:pt x="88" y="63"/>
                    <a:pt x="95" y="70"/>
                    <a:pt x="95" y="79"/>
                  </a:cubicBezTo>
                  <a:cubicBezTo>
                    <a:pt x="95" y="87"/>
                    <a:pt x="88" y="95"/>
                    <a:pt x="79" y="95"/>
                  </a:cubicBezTo>
                  <a:close/>
                  <a:moveTo>
                    <a:pt x="96" y="22"/>
                  </a:moveTo>
                  <a:cubicBezTo>
                    <a:pt x="96" y="20"/>
                    <a:pt x="99" y="19"/>
                    <a:pt x="100" y="20"/>
                  </a:cubicBezTo>
                  <a:cubicBezTo>
                    <a:pt x="102" y="21"/>
                    <a:pt x="103" y="23"/>
                    <a:pt x="102" y="25"/>
                  </a:cubicBezTo>
                  <a:cubicBezTo>
                    <a:pt x="102" y="26"/>
                    <a:pt x="100" y="27"/>
                    <a:pt x="98" y="27"/>
                  </a:cubicBezTo>
                  <a:cubicBezTo>
                    <a:pt x="96" y="26"/>
                    <a:pt x="95" y="24"/>
                    <a:pt x="96" y="22"/>
                  </a:cubicBezTo>
                  <a:close/>
                  <a:moveTo>
                    <a:pt x="103" y="34"/>
                  </a:moveTo>
                  <a:cubicBezTo>
                    <a:pt x="90" y="56"/>
                    <a:pt x="90" y="56"/>
                    <a:pt x="90" y="56"/>
                  </a:cubicBezTo>
                  <a:cubicBezTo>
                    <a:pt x="87" y="55"/>
                    <a:pt x="84" y="54"/>
                    <a:pt x="81" y="53"/>
                  </a:cubicBezTo>
                  <a:cubicBezTo>
                    <a:pt x="81" y="28"/>
                    <a:pt x="81" y="28"/>
                    <a:pt x="81" y="28"/>
                  </a:cubicBezTo>
                  <a:cubicBezTo>
                    <a:pt x="89" y="28"/>
                    <a:pt x="96" y="30"/>
                    <a:pt x="103" y="34"/>
                  </a:cubicBezTo>
                  <a:close/>
                  <a:moveTo>
                    <a:pt x="79" y="16"/>
                  </a:moveTo>
                  <a:cubicBezTo>
                    <a:pt x="81" y="16"/>
                    <a:pt x="83" y="18"/>
                    <a:pt x="83" y="20"/>
                  </a:cubicBezTo>
                  <a:cubicBezTo>
                    <a:pt x="83" y="22"/>
                    <a:pt x="81" y="23"/>
                    <a:pt x="79" y="23"/>
                  </a:cubicBezTo>
                  <a:cubicBezTo>
                    <a:pt x="77" y="23"/>
                    <a:pt x="75" y="22"/>
                    <a:pt x="75" y="20"/>
                  </a:cubicBezTo>
                  <a:cubicBezTo>
                    <a:pt x="75" y="18"/>
                    <a:pt x="77" y="16"/>
                    <a:pt x="79" y="16"/>
                  </a:cubicBezTo>
                  <a:close/>
                  <a:moveTo>
                    <a:pt x="77" y="28"/>
                  </a:moveTo>
                  <a:cubicBezTo>
                    <a:pt x="77" y="53"/>
                    <a:pt x="77" y="53"/>
                    <a:pt x="77" y="53"/>
                  </a:cubicBezTo>
                  <a:cubicBezTo>
                    <a:pt x="74" y="54"/>
                    <a:pt x="71" y="55"/>
                    <a:pt x="68" y="56"/>
                  </a:cubicBezTo>
                  <a:cubicBezTo>
                    <a:pt x="55" y="34"/>
                    <a:pt x="55" y="34"/>
                    <a:pt x="55" y="34"/>
                  </a:cubicBezTo>
                  <a:cubicBezTo>
                    <a:pt x="62" y="30"/>
                    <a:pt x="69" y="28"/>
                    <a:pt x="77" y="28"/>
                  </a:cubicBezTo>
                  <a:close/>
                  <a:moveTo>
                    <a:pt x="58" y="20"/>
                  </a:moveTo>
                  <a:cubicBezTo>
                    <a:pt x="60" y="19"/>
                    <a:pt x="62" y="20"/>
                    <a:pt x="62" y="22"/>
                  </a:cubicBezTo>
                  <a:cubicBezTo>
                    <a:pt x="63" y="24"/>
                    <a:pt x="62" y="26"/>
                    <a:pt x="60" y="27"/>
                  </a:cubicBezTo>
                  <a:cubicBezTo>
                    <a:pt x="58" y="27"/>
                    <a:pt x="56" y="26"/>
                    <a:pt x="56" y="25"/>
                  </a:cubicBezTo>
                  <a:cubicBezTo>
                    <a:pt x="55" y="23"/>
                    <a:pt x="56" y="21"/>
                    <a:pt x="58" y="20"/>
                  </a:cubicBezTo>
                  <a:close/>
                  <a:moveTo>
                    <a:pt x="52" y="35"/>
                  </a:moveTo>
                  <a:cubicBezTo>
                    <a:pt x="65" y="58"/>
                    <a:pt x="65" y="58"/>
                    <a:pt x="65" y="58"/>
                  </a:cubicBezTo>
                  <a:cubicBezTo>
                    <a:pt x="62" y="59"/>
                    <a:pt x="60" y="62"/>
                    <a:pt x="58" y="65"/>
                  </a:cubicBezTo>
                  <a:cubicBezTo>
                    <a:pt x="36" y="52"/>
                    <a:pt x="36" y="52"/>
                    <a:pt x="36" y="52"/>
                  </a:cubicBezTo>
                  <a:cubicBezTo>
                    <a:pt x="40" y="45"/>
                    <a:pt x="46" y="40"/>
                    <a:pt x="52" y="35"/>
                  </a:cubicBezTo>
                  <a:close/>
                  <a:moveTo>
                    <a:pt x="39" y="31"/>
                  </a:moveTo>
                  <a:cubicBezTo>
                    <a:pt x="41" y="30"/>
                    <a:pt x="43" y="30"/>
                    <a:pt x="44" y="31"/>
                  </a:cubicBezTo>
                  <a:cubicBezTo>
                    <a:pt x="45" y="33"/>
                    <a:pt x="45" y="35"/>
                    <a:pt x="44" y="36"/>
                  </a:cubicBezTo>
                  <a:cubicBezTo>
                    <a:pt x="42" y="38"/>
                    <a:pt x="40" y="37"/>
                    <a:pt x="39" y="36"/>
                  </a:cubicBezTo>
                  <a:cubicBezTo>
                    <a:pt x="37" y="34"/>
                    <a:pt x="38" y="32"/>
                    <a:pt x="39" y="31"/>
                  </a:cubicBezTo>
                  <a:close/>
                  <a:moveTo>
                    <a:pt x="34" y="55"/>
                  </a:moveTo>
                  <a:cubicBezTo>
                    <a:pt x="56" y="67"/>
                    <a:pt x="56" y="67"/>
                    <a:pt x="56" y="67"/>
                  </a:cubicBezTo>
                  <a:cubicBezTo>
                    <a:pt x="55" y="70"/>
                    <a:pt x="54" y="74"/>
                    <a:pt x="54" y="77"/>
                  </a:cubicBezTo>
                  <a:cubicBezTo>
                    <a:pt x="28" y="77"/>
                    <a:pt x="28" y="77"/>
                    <a:pt x="28" y="77"/>
                  </a:cubicBezTo>
                  <a:cubicBezTo>
                    <a:pt x="29" y="69"/>
                    <a:pt x="31" y="61"/>
                    <a:pt x="34" y="55"/>
                  </a:cubicBezTo>
                  <a:close/>
                  <a:moveTo>
                    <a:pt x="25" y="47"/>
                  </a:moveTo>
                  <a:cubicBezTo>
                    <a:pt x="26" y="46"/>
                    <a:pt x="28" y="45"/>
                    <a:pt x="30" y="46"/>
                  </a:cubicBezTo>
                  <a:cubicBezTo>
                    <a:pt x="32" y="47"/>
                    <a:pt x="32" y="49"/>
                    <a:pt x="31" y="51"/>
                  </a:cubicBezTo>
                  <a:cubicBezTo>
                    <a:pt x="30" y="53"/>
                    <a:pt x="28" y="53"/>
                    <a:pt x="26" y="52"/>
                  </a:cubicBezTo>
                  <a:cubicBezTo>
                    <a:pt x="25" y="51"/>
                    <a:pt x="24" y="49"/>
                    <a:pt x="25" y="47"/>
                  </a:cubicBezTo>
                  <a:close/>
                  <a:moveTo>
                    <a:pt x="18" y="68"/>
                  </a:moveTo>
                  <a:cubicBezTo>
                    <a:pt x="18" y="66"/>
                    <a:pt x="20" y="65"/>
                    <a:pt x="22" y="65"/>
                  </a:cubicBezTo>
                  <a:cubicBezTo>
                    <a:pt x="24" y="65"/>
                    <a:pt x="25" y="67"/>
                    <a:pt x="25" y="69"/>
                  </a:cubicBezTo>
                  <a:cubicBezTo>
                    <a:pt x="24" y="71"/>
                    <a:pt x="23" y="72"/>
                    <a:pt x="21" y="72"/>
                  </a:cubicBezTo>
                  <a:cubicBezTo>
                    <a:pt x="19" y="72"/>
                    <a:pt x="17" y="70"/>
                    <a:pt x="18" y="68"/>
                  </a:cubicBezTo>
                  <a:close/>
                  <a:moveTo>
                    <a:pt x="22" y="92"/>
                  </a:moveTo>
                  <a:cubicBezTo>
                    <a:pt x="20" y="93"/>
                    <a:pt x="18" y="91"/>
                    <a:pt x="18" y="89"/>
                  </a:cubicBezTo>
                  <a:cubicBezTo>
                    <a:pt x="17" y="88"/>
                    <a:pt x="19" y="86"/>
                    <a:pt x="21" y="85"/>
                  </a:cubicBezTo>
                  <a:cubicBezTo>
                    <a:pt x="23" y="85"/>
                    <a:pt x="24" y="86"/>
                    <a:pt x="25" y="88"/>
                  </a:cubicBezTo>
                  <a:cubicBezTo>
                    <a:pt x="25" y="90"/>
                    <a:pt x="24" y="92"/>
                    <a:pt x="22" y="92"/>
                  </a:cubicBezTo>
                  <a:close/>
                  <a:moveTo>
                    <a:pt x="30" y="111"/>
                  </a:moveTo>
                  <a:cubicBezTo>
                    <a:pt x="28" y="112"/>
                    <a:pt x="26" y="112"/>
                    <a:pt x="25" y="110"/>
                  </a:cubicBezTo>
                  <a:cubicBezTo>
                    <a:pt x="24" y="108"/>
                    <a:pt x="25" y="106"/>
                    <a:pt x="26" y="105"/>
                  </a:cubicBezTo>
                  <a:cubicBezTo>
                    <a:pt x="28" y="104"/>
                    <a:pt x="30" y="105"/>
                    <a:pt x="31" y="106"/>
                  </a:cubicBezTo>
                  <a:cubicBezTo>
                    <a:pt x="32" y="108"/>
                    <a:pt x="32" y="110"/>
                    <a:pt x="30" y="111"/>
                  </a:cubicBezTo>
                  <a:close/>
                  <a:moveTo>
                    <a:pt x="28" y="80"/>
                  </a:moveTo>
                  <a:cubicBezTo>
                    <a:pt x="54" y="80"/>
                    <a:pt x="54" y="80"/>
                    <a:pt x="54" y="80"/>
                  </a:cubicBezTo>
                  <a:cubicBezTo>
                    <a:pt x="54" y="84"/>
                    <a:pt x="55" y="87"/>
                    <a:pt x="56" y="90"/>
                  </a:cubicBezTo>
                  <a:cubicBezTo>
                    <a:pt x="34" y="103"/>
                    <a:pt x="34" y="103"/>
                    <a:pt x="34" y="103"/>
                  </a:cubicBezTo>
                  <a:cubicBezTo>
                    <a:pt x="31" y="96"/>
                    <a:pt x="29" y="88"/>
                    <a:pt x="28" y="80"/>
                  </a:cubicBezTo>
                  <a:close/>
                  <a:moveTo>
                    <a:pt x="44" y="126"/>
                  </a:moveTo>
                  <a:cubicBezTo>
                    <a:pt x="43" y="127"/>
                    <a:pt x="41" y="128"/>
                    <a:pt x="39" y="126"/>
                  </a:cubicBezTo>
                  <a:cubicBezTo>
                    <a:pt x="38" y="125"/>
                    <a:pt x="37" y="123"/>
                    <a:pt x="39" y="121"/>
                  </a:cubicBezTo>
                  <a:cubicBezTo>
                    <a:pt x="40" y="120"/>
                    <a:pt x="42" y="120"/>
                    <a:pt x="44" y="121"/>
                  </a:cubicBezTo>
                  <a:cubicBezTo>
                    <a:pt x="45" y="122"/>
                    <a:pt x="45" y="124"/>
                    <a:pt x="44" y="126"/>
                  </a:cubicBezTo>
                  <a:close/>
                  <a:moveTo>
                    <a:pt x="36" y="105"/>
                  </a:moveTo>
                  <a:cubicBezTo>
                    <a:pt x="58" y="93"/>
                    <a:pt x="58" y="93"/>
                    <a:pt x="58" y="93"/>
                  </a:cubicBezTo>
                  <a:cubicBezTo>
                    <a:pt x="60" y="95"/>
                    <a:pt x="62" y="98"/>
                    <a:pt x="65" y="100"/>
                  </a:cubicBezTo>
                  <a:cubicBezTo>
                    <a:pt x="52" y="122"/>
                    <a:pt x="52" y="122"/>
                    <a:pt x="52" y="122"/>
                  </a:cubicBezTo>
                  <a:cubicBezTo>
                    <a:pt x="46" y="118"/>
                    <a:pt x="40" y="112"/>
                    <a:pt x="36" y="105"/>
                  </a:cubicBezTo>
                  <a:close/>
                  <a:moveTo>
                    <a:pt x="62" y="135"/>
                  </a:moveTo>
                  <a:cubicBezTo>
                    <a:pt x="62" y="137"/>
                    <a:pt x="60" y="138"/>
                    <a:pt x="58" y="137"/>
                  </a:cubicBezTo>
                  <a:cubicBezTo>
                    <a:pt x="56" y="137"/>
                    <a:pt x="55" y="135"/>
                    <a:pt x="56" y="133"/>
                  </a:cubicBezTo>
                  <a:cubicBezTo>
                    <a:pt x="56" y="131"/>
                    <a:pt x="58" y="130"/>
                    <a:pt x="60" y="131"/>
                  </a:cubicBezTo>
                  <a:cubicBezTo>
                    <a:pt x="62" y="131"/>
                    <a:pt x="63" y="133"/>
                    <a:pt x="62" y="135"/>
                  </a:cubicBezTo>
                  <a:close/>
                  <a:moveTo>
                    <a:pt x="55" y="124"/>
                  </a:moveTo>
                  <a:cubicBezTo>
                    <a:pt x="68" y="101"/>
                    <a:pt x="68" y="101"/>
                    <a:pt x="68" y="101"/>
                  </a:cubicBezTo>
                  <a:cubicBezTo>
                    <a:pt x="71" y="103"/>
                    <a:pt x="74" y="104"/>
                    <a:pt x="77" y="104"/>
                  </a:cubicBezTo>
                  <a:cubicBezTo>
                    <a:pt x="77" y="130"/>
                    <a:pt x="77" y="130"/>
                    <a:pt x="77" y="130"/>
                  </a:cubicBezTo>
                  <a:cubicBezTo>
                    <a:pt x="69" y="129"/>
                    <a:pt x="62" y="127"/>
                    <a:pt x="55" y="124"/>
                  </a:cubicBezTo>
                  <a:close/>
                  <a:moveTo>
                    <a:pt x="79" y="141"/>
                  </a:moveTo>
                  <a:cubicBezTo>
                    <a:pt x="77" y="141"/>
                    <a:pt x="75" y="139"/>
                    <a:pt x="75" y="137"/>
                  </a:cubicBezTo>
                  <a:cubicBezTo>
                    <a:pt x="75" y="135"/>
                    <a:pt x="77" y="134"/>
                    <a:pt x="79" y="134"/>
                  </a:cubicBezTo>
                  <a:cubicBezTo>
                    <a:pt x="81" y="134"/>
                    <a:pt x="83" y="135"/>
                    <a:pt x="83" y="137"/>
                  </a:cubicBezTo>
                  <a:cubicBezTo>
                    <a:pt x="83" y="139"/>
                    <a:pt x="81" y="141"/>
                    <a:pt x="79" y="141"/>
                  </a:cubicBezTo>
                  <a:close/>
                  <a:moveTo>
                    <a:pt x="81" y="130"/>
                  </a:moveTo>
                  <a:cubicBezTo>
                    <a:pt x="81" y="104"/>
                    <a:pt x="81" y="104"/>
                    <a:pt x="81" y="104"/>
                  </a:cubicBezTo>
                  <a:cubicBezTo>
                    <a:pt x="84" y="104"/>
                    <a:pt x="87" y="103"/>
                    <a:pt x="90" y="101"/>
                  </a:cubicBezTo>
                  <a:cubicBezTo>
                    <a:pt x="103" y="124"/>
                    <a:pt x="103" y="124"/>
                    <a:pt x="103" y="124"/>
                  </a:cubicBezTo>
                  <a:cubicBezTo>
                    <a:pt x="96" y="127"/>
                    <a:pt x="89" y="129"/>
                    <a:pt x="81" y="130"/>
                  </a:cubicBezTo>
                  <a:close/>
                  <a:moveTo>
                    <a:pt x="100" y="137"/>
                  </a:moveTo>
                  <a:cubicBezTo>
                    <a:pt x="99" y="138"/>
                    <a:pt x="96" y="137"/>
                    <a:pt x="96" y="135"/>
                  </a:cubicBezTo>
                  <a:cubicBezTo>
                    <a:pt x="95" y="133"/>
                    <a:pt x="96" y="131"/>
                    <a:pt x="98" y="131"/>
                  </a:cubicBezTo>
                  <a:cubicBezTo>
                    <a:pt x="100" y="130"/>
                    <a:pt x="102" y="131"/>
                    <a:pt x="102" y="133"/>
                  </a:cubicBezTo>
                  <a:cubicBezTo>
                    <a:pt x="103" y="135"/>
                    <a:pt x="102" y="137"/>
                    <a:pt x="100" y="137"/>
                  </a:cubicBezTo>
                  <a:close/>
                  <a:moveTo>
                    <a:pt x="106" y="122"/>
                  </a:moveTo>
                  <a:cubicBezTo>
                    <a:pt x="93" y="100"/>
                    <a:pt x="93" y="100"/>
                    <a:pt x="93" y="100"/>
                  </a:cubicBezTo>
                  <a:cubicBezTo>
                    <a:pt x="96" y="98"/>
                    <a:pt x="98" y="95"/>
                    <a:pt x="100" y="93"/>
                  </a:cubicBezTo>
                  <a:cubicBezTo>
                    <a:pt x="122" y="105"/>
                    <a:pt x="122" y="105"/>
                    <a:pt x="122" y="105"/>
                  </a:cubicBezTo>
                  <a:cubicBezTo>
                    <a:pt x="118" y="112"/>
                    <a:pt x="112" y="118"/>
                    <a:pt x="106" y="122"/>
                  </a:cubicBezTo>
                  <a:close/>
                  <a:moveTo>
                    <a:pt x="119" y="126"/>
                  </a:moveTo>
                  <a:cubicBezTo>
                    <a:pt x="118" y="128"/>
                    <a:pt x="115" y="127"/>
                    <a:pt x="114" y="126"/>
                  </a:cubicBezTo>
                  <a:cubicBezTo>
                    <a:pt x="113" y="124"/>
                    <a:pt x="113" y="122"/>
                    <a:pt x="114" y="121"/>
                  </a:cubicBezTo>
                  <a:cubicBezTo>
                    <a:pt x="116" y="120"/>
                    <a:pt x="118" y="120"/>
                    <a:pt x="120" y="121"/>
                  </a:cubicBezTo>
                  <a:cubicBezTo>
                    <a:pt x="121" y="123"/>
                    <a:pt x="121" y="125"/>
                    <a:pt x="119" y="126"/>
                  </a:cubicBezTo>
                  <a:close/>
                  <a:moveTo>
                    <a:pt x="124" y="103"/>
                  </a:moveTo>
                  <a:cubicBezTo>
                    <a:pt x="102" y="90"/>
                    <a:pt x="102" y="90"/>
                    <a:pt x="102" y="90"/>
                  </a:cubicBezTo>
                  <a:cubicBezTo>
                    <a:pt x="103" y="87"/>
                    <a:pt x="104" y="84"/>
                    <a:pt x="104" y="80"/>
                  </a:cubicBezTo>
                  <a:cubicBezTo>
                    <a:pt x="130" y="80"/>
                    <a:pt x="130" y="80"/>
                    <a:pt x="130" y="80"/>
                  </a:cubicBezTo>
                  <a:cubicBezTo>
                    <a:pt x="130" y="88"/>
                    <a:pt x="127" y="96"/>
                    <a:pt x="124" y="103"/>
                  </a:cubicBezTo>
                  <a:close/>
                  <a:moveTo>
                    <a:pt x="133" y="110"/>
                  </a:moveTo>
                  <a:cubicBezTo>
                    <a:pt x="132" y="112"/>
                    <a:pt x="130" y="112"/>
                    <a:pt x="128" y="111"/>
                  </a:cubicBezTo>
                  <a:cubicBezTo>
                    <a:pt x="126" y="110"/>
                    <a:pt x="126" y="108"/>
                    <a:pt x="127" y="106"/>
                  </a:cubicBezTo>
                  <a:cubicBezTo>
                    <a:pt x="128" y="105"/>
                    <a:pt x="130" y="104"/>
                    <a:pt x="132" y="105"/>
                  </a:cubicBezTo>
                  <a:cubicBezTo>
                    <a:pt x="133" y="106"/>
                    <a:pt x="134" y="108"/>
                    <a:pt x="133" y="110"/>
                  </a:cubicBezTo>
                  <a:close/>
                  <a:moveTo>
                    <a:pt x="140" y="89"/>
                  </a:moveTo>
                  <a:cubicBezTo>
                    <a:pt x="140" y="91"/>
                    <a:pt x="138" y="93"/>
                    <a:pt x="136" y="92"/>
                  </a:cubicBezTo>
                  <a:cubicBezTo>
                    <a:pt x="134" y="92"/>
                    <a:pt x="133" y="90"/>
                    <a:pt x="133" y="88"/>
                  </a:cubicBezTo>
                  <a:cubicBezTo>
                    <a:pt x="134" y="86"/>
                    <a:pt x="136" y="85"/>
                    <a:pt x="137" y="85"/>
                  </a:cubicBezTo>
                  <a:cubicBezTo>
                    <a:pt x="139" y="86"/>
                    <a:pt x="141" y="88"/>
                    <a:pt x="140" y="89"/>
                  </a:cubicBezTo>
                  <a:close/>
                  <a:moveTo>
                    <a:pt x="137" y="72"/>
                  </a:moveTo>
                  <a:cubicBezTo>
                    <a:pt x="136" y="72"/>
                    <a:pt x="134" y="71"/>
                    <a:pt x="133" y="69"/>
                  </a:cubicBezTo>
                  <a:cubicBezTo>
                    <a:pt x="133" y="67"/>
                    <a:pt x="134" y="65"/>
                    <a:pt x="136" y="65"/>
                  </a:cubicBezTo>
                  <a:cubicBezTo>
                    <a:pt x="138" y="65"/>
                    <a:pt x="140" y="66"/>
                    <a:pt x="140" y="68"/>
                  </a:cubicBezTo>
                  <a:cubicBezTo>
                    <a:pt x="141" y="70"/>
                    <a:pt x="139" y="72"/>
                    <a:pt x="137" y="72"/>
                  </a:cubicBezTo>
                  <a:close/>
                </a:path>
              </a:pathLst>
            </a:custGeom>
            <a:solidFill>
              <a:schemeClr val="bg1">
                <a:alpha val="76000"/>
              </a:schemeClr>
            </a:solidFill>
            <a:ln>
              <a:noFill/>
            </a:ln>
          </p:spPr>
          <p:txBody>
            <a:bodyPr vert="horz" wrap="square" lIns="34290" tIns="17145" rIns="34290" bIns="17145" numCol="1" anchor="t" anchorCtr="0" compatLnSpc="1">
              <a:prstTxWarp prst="textNoShape">
                <a:avLst/>
              </a:prstTxWarp>
            </a:bodyPr>
            <a:lstStyle/>
            <a:p>
              <a:endParaRPr lang="th-TH" sz="675">
                <a:latin typeface="Calibri" panose="020F0502020204030204" pitchFamily="34" charset="0"/>
              </a:endParaRPr>
            </a:p>
          </p:txBody>
        </p:sp>
      </p:grpSp>
      <p:grpSp>
        <p:nvGrpSpPr>
          <p:cNvPr id="416" name="กลุ่ม 415"/>
          <p:cNvGrpSpPr/>
          <p:nvPr/>
        </p:nvGrpSpPr>
        <p:grpSpPr>
          <a:xfrm>
            <a:off x="6543676" y="1527716"/>
            <a:ext cx="901160" cy="901160"/>
            <a:chOff x="1581166" y="6400370"/>
            <a:chExt cx="1838647" cy="1838647"/>
          </a:xfrm>
        </p:grpSpPr>
        <p:sp>
          <p:nvSpPr>
            <p:cNvPr id="417" name="วงรี 416"/>
            <p:cNvSpPr/>
            <p:nvPr/>
          </p:nvSpPr>
          <p:spPr>
            <a:xfrm>
              <a:off x="1581166" y="6400370"/>
              <a:ext cx="1838647" cy="1838647"/>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th-TH" sz="675" dirty="0">
                <a:latin typeface="Calibri" panose="020F0502020204030204" pitchFamily="34" charset="0"/>
              </a:endParaRPr>
            </a:p>
          </p:txBody>
        </p:sp>
        <p:sp>
          <p:nvSpPr>
            <p:cNvPr id="418" name="Freeform 318"/>
            <p:cNvSpPr>
              <a:spLocks noEditPoints="1"/>
            </p:cNvSpPr>
            <p:nvPr/>
          </p:nvSpPr>
          <p:spPr bwMode="auto">
            <a:xfrm flipH="1">
              <a:off x="1839302" y="6679495"/>
              <a:ext cx="1322377" cy="1279115"/>
            </a:xfrm>
            <a:custGeom>
              <a:avLst/>
              <a:gdLst>
                <a:gd name="T0" fmla="*/ 147 w 158"/>
                <a:gd name="T1" fmla="*/ 70 h 157"/>
                <a:gd name="T2" fmla="*/ 144 w 158"/>
                <a:gd name="T3" fmla="*/ 59 h 157"/>
                <a:gd name="T4" fmla="*/ 140 w 158"/>
                <a:gd name="T5" fmla="*/ 47 h 157"/>
                <a:gd name="T6" fmla="*/ 134 w 158"/>
                <a:gd name="T7" fmla="*/ 37 h 157"/>
                <a:gd name="T8" fmla="*/ 126 w 158"/>
                <a:gd name="T9" fmla="*/ 28 h 157"/>
                <a:gd name="T10" fmla="*/ 116 w 158"/>
                <a:gd name="T11" fmla="*/ 21 h 157"/>
                <a:gd name="T12" fmla="*/ 106 w 158"/>
                <a:gd name="T13" fmla="*/ 16 h 157"/>
                <a:gd name="T14" fmla="*/ 94 w 158"/>
                <a:gd name="T15" fmla="*/ 12 h 157"/>
                <a:gd name="T16" fmla="*/ 83 w 158"/>
                <a:gd name="T17" fmla="*/ 10 h 157"/>
                <a:gd name="T18" fmla="*/ 71 w 158"/>
                <a:gd name="T19" fmla="*/ 11 h 157"/>
                <a:gd name="T20" fmla="*/ 59 w 158"/>
                <a:gd name="T21" fmla="*/ 13 h 157"/>
                <a:gd name="T22" fmla="*/ 48 w 158"/>
                <a:gd name="T23" fmla="*/ 18 h 157"/>
                <a:gd name="T24" fmla="*/ 38 w 158"/>
                <a:gd name="T25" fmla="*/ 24 h 157"/>
                <a:gd name="T26" fmla="*/ 29 w 158"/>
                <a:gd name="T27" fmla="*/ 32 h 157"/>
                <a:gd name="T28" fmla="*/ 22 w 158"/>
                <a:gd name="T29" fmla="*/ 41 h 157"/>
                <a:gd name="T30" fmla="*/ 16 w 158"/>
                <a:gd name="T31" fmla="*/ 52 h 157"/>
                <a:gd name="T32" fmla="*/ 12 w 158"/>
                <a:gd name="T33" fmla="*/ 63 h 157"/>
                <a:gd name="T34" fmla="*/ 11 w 158"/>
                <a:gd name="T35" fmla="*/ 75 h 157"/>
                <a:gd name="T36" fmla="*/ 11 w 158"/>
                <a:gd name="T37" fmla="*/ 87 h 157"/>
                <a:gd name="T38" fmla="*/ 14 w 158"/>
                <a:gd name="T39" fmla="*/ 99 h 157"/>
                <a:gd name="T40" fmla="*/ 18 w 158"/>
                <a:gd name="T41" fmla="*/ 110 h 157"/>
                <a:gd name="T42" fmla="*/ 25 w 158"/>
                <a:gd name="T43" fmla="*/ 120 h 157"/>
                <a:gd name="T44" fmla="*/ 33 w 158"/>
                <a:gd name="T45" fmla="*/ 129 h 157"/>
                <a:gd name="T46" fmla="*/ 42 w 158"/>
                <a:gd name="T47" fmla="*/ 136 h 157"/>
                <a:gd name="T48" fmla="*/ 52 w 158"/>
                <a:gd name="T49" fmla="*/ 142 h 157"/>
                <a:gd name="T50" fmla="*/ 64 w 158"/>
                <a:gd name="T51" fmla="*/ 145 h 157"/>
                <a:gd name="T52" fmla="*/ 76 w 158"/>
                <a:gd name="T53" fmla="*/ 147 h 157"/>
                <a:gd name="T54" fmla="*/ 87 w 158"/>
                <a:gd name="T55" fmla="*/ 147 h 157"/>
                <a:gd name="T56" fmla="*/ 99 w 158"/>
                <a:gd name="T57" fmla="*/ 144 h 157"/>
                <a:gd name="T58" fmla="*/ 110 w 158"/>
                <a:gd name="T59" fmla="*/ 140 h 157"/>
                <a:gd name="T60" fmla="*/ 120 w 158"/>
                <a:gd name="T61" fmla="*/ 133 h 157"/>
                <a:gd name="T62" fmla="*/ 129 w 158"/>
                <a:gd name="T63" fmla="*/ 125 h 157"/>
                <a:gd name="T64" fmla="*/ 136 w 158"/>
                <a:gd name="T65" fmla="*/ 116 h 157"/>
                <a:gd name="T66" fmla="*/ 142 w 158"/>
                <a:gd name="T67" fmla="*/ 105 h 157"/>
                <a:gd name="T68" fmla="*/ 146 w 158"/>
                <a:gd name="T69" fmla="*/ 94 h 157"/>
                <a:gd name="T70" fmla="*/ 147 w 158"/>
                <a:gd name="T71" fmla="*/ 82 h 157"/>
                <a:gd name="T72" fmla="*/ 130 w 158"/>
                <a:gd name="T73" fmla="*/ 77 h 157"/>
                <a:gd name="T74" fmla="*/ 120 w 158"/>
                <a:gd name="T75" fmla="*/ 36 h 157"/>
                <a:gd name="T76" fmla="*/ 122 w 158"/>
                <a:gd name="T77" fmla="*/ 52 h 157"/>
                <a:gd name="T78" fmla="*/ 100 w 158"/>
                <a:gd name="T79" fmla="*/ 20 h 157"/>
                <a:gd name="T80" fmla="*/ 81 w 158"/>
                <a:gd name="T81" fmla="*/ 28 h 157"/>
                <a:gd name="T82" fmla="*/ 77 w 158"/>
                <a:gd name="T83" fmla="*/ 28 h 157"/>
                <a:gd name="T84" fmla="*/ 60 w 158"/>
                <a:gd name="T85" fmla="*/ 27 h 157"/>
                <a:gd name="T86" fmla="*/ 52 w 158"/>
                <a:gd name="T87" fmla="*/ 35 h 157"/>
                <a:gd name="T88" fmla="*/ 56 w 158"/>
                <a:gd name="T89" fmla="*/ 67 h 157"/>
                <a:gd name="T90" fmla="*/ 26 w 158"/>
                <a:gd name="T91" fmla="*/ 52 h 157"/>
                <a:gd name="T92" fmla="*/ 22 w 158"/>
                <a:gd name="T93" fmla="*/ 92 h 157"/>
                <a:gd name="T94" fmla="*/ 26 w 158"/>
                <a:gd name="T95" fmla="*/ 105 h 157"/>
                <a:gd name="T96" fmla="*/ 28 w 158"/>
                <a:gd name="T97" fmla="*/ 80 h 157"/>
                <a:gd name="T98" fmla="*/ 58 w 158"/>
                <a:gd name="T99" fmla="*/ 93 h 157"/>
                <a:gd name="T100" fmla="*/ 60 w 158"/>
                <a:gd name="T101" fmla="*/ 131 h 157"/>
                <a:gd name="T102" fmla="*/ 79 w 158"/>
                <a:gd name="T103" fmla="*/ 141 h 157"/>
                <a:gd name="T104" fmla="*/ 90 w 158"/>
                <a:gd name="T105" fmla="*/ 101 h 157"/>
                <a:gd name="T106" fmla="*/ 100 w 158"/>
                <a:gd name="T107" fmla="*/ 137 h 157"/>
                <a:gd name="T108" fmla="*/ 114 w 158"/>
                <a:gd name="T109" fmla="*/ 126 h 157"/>
                <a:gd name="T110" fmla="*/ 130 w 158"/>
                <a:gd name="T111" fmla="*/ 80 h 157"/>
                <a:gd name="T112" fmla="*/ 140 w 158"/>
                <a:gd name="T113" fmla="*/ 89 h 157"/>
                <a:gd name="T114" fmla="*/ 136 w 158"/>
                <a:gd name="T115" fmla="*/ 65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58" h="157">
                  <a:moveTo>
                    <a:pt x="155" y="81"/>
                  </a:moveTo>
                  <a:cubicBezTo>
                    <a:pt x="156" y="81"/>
                    <a:pt x="157" y="81"/>
                    <a:pt x="157" y="80"/>
                  </a:cubicBezTo>
                  <a:cubicBezTo>
                    <a:pt x="157" y="80"/>
                    <a:pt x="158" y="79"/>
                    <a:pt x="158" y="79"/>
                  </a:cubicBezTo>
                  <a:cubicBezTo>
                    <a:pt x="158" y="78"/>
                    <a:pt x="157" y="77"/>
                    <a:pt x="157" y="77"/>
                  </a:cubicBezTo>
                  <a:cubicBezTo>
                    <a:pt x="157" y="76"/>
                    <a:pt x="156" y="76"/>
                    <a:pt x="155" y="76"/>
                  </a:cubicBezTo>
                  <a:cubicBezTo>
                    <a:pt x="155" y="76"/>
                    <a:pt x="151" y="75"/>
                    <a:pt x="147" y="75"/>
                  </a:cubicBezTo>
                  <a:cubicBezTo>
                    <a:pt x="147" y="73"/>
                    <a:pt x="147" y="72"/>
                    <a:pt x="147" y="70"/>
                  </a:cubicBezTo>
                  <a:cubicBezTo>
                    <a:pt x="150" y="69"/>
                    <a:pt x="154" y="68"/>
                    <a:pt x="155" y="68"/>
                  </a:cubicBezTo>
                  <a:cubicBezTo>
                    <a:pt x="155" y="68"/>
                    <a:pt x="156" y="67"/>
                    <a:pt x="156" y="67"/>
                  </a:cubicBezTo>
                  <a:cubicBezTo>
                    <a:pt x="156" y="66"/>
                    <a:pt x="157" y="66"/>
                    <a:pt x="157" y="65"/>
                  </a:cubicBezTo>
                  <a:cubicBezTo>
                    <a:pt x="156" y="64"/>
                    <a:pt x="156" y="64"/>
                    <a:pt x="156" y="63"/>
                  </a:cubicBezTo>
                  <a:cubicBezTo>
                    <a:pt x="155" y="63"/>
                    <a:pt x="154" y="63"/>
                    <a:pt x="154" y="63"/>
                  </a:cubicBezTo>
                  <a:cubicBezTo>
                    <a:pt x="153" y="63"/>
                    <a:pt x="149" y="63"/>
                    <a:pt x="146" y="63"/>
                  </a:cubicBezTo>
                  <a:cubicBezTo>
                    <a:pt x="145" y="62"/>
                    <a:pt x="145" y="60"/>
                    <a:pt x="144" y="59"/>
                  </a:cubicBezTo>
                  <a:cubicBezTo>
                    <a:pt x="148" y="57"/>
                    <a:pt x="151" y="55"/>
                    <a:pt x="152" y="55"/>
                  </a:cubicBezTo>
                  <a:cubicBezTo>
                    <a:pt x="152" y="55"/>
                    <a:pt x="153" y="54"/>
                    <a:pt x="153" y="54"/>
                  </a:cubicBezTo>
                  <a:cubicBezTo>
                    <a:pt x="153" y="53"/>
                    <a:pt x="153" y="52"/>
                    <a:pt x="153" y="52"/>
                  </a:cubicBezTo>
                  <a:cubicBezTo>
                    <a:pt x="153" y="51"/>
                    <a:pt x="152" y="51"/>
                    <a:pt x="152" y="50"/>
                  </a:cubicBezTo>
                  <a:cubicBezTo>
                    <a:pt x="151" y="50"/>
                    <a:pt x="150" y="50"/>
                    <a:pt x="150" y="50"/>
                  </a:cubicBezTo>
                  <a:cubicBezTo>
                    <a:pt x="149" y="50"/>
                    <a:pt x="145" y="51"/>
                    <a:pt x="142" y="52"/>
                  </a:cubicBezTo>
                  <a:cubicBezTo>
                    <a:pt x="141" y="50"/>
                    <a:pt x="141" y="49"/>
                    <a:pt x="140" y="47"/>
                  </a:cubicBezTo>
                  <a:cubicBezTo>
                    <a:pt x="143" y="45"/>
                    <a:pt x="146" y="43"/>
                    <a:pt x="146" y="43"/>
                  </a:cubicBezTo>
                  <a:cubicBezTo>
                    <a:pt x="147" y="42"/>
                    <a:pt x="147" y="42"/>
                    <a:pt x="147" y="41"/>
                  </a:cubicBezTo>
                  <a:cubicBezTo>
                    <a:pt x="148" y="41"/>
                    <a:pt x="148" y="40"/>
                    <a:pt x="147" y="39"/>
                  </a:cubicBezTo>
                  <a:cubicBezTo>
                    <a:pt x="147" y="39"/>
                    <a:pt x="146" y="38"/>
                    <a:pt x="146" y="38"/>
                  </a:cubicBezTo>
                  <a:cubicBezTo>
                    <a:pt x="145" y="38"/>
                    <a:pt x="144" y="38"/>
                    <a:pt x="144" y="38"/>
                  </a:cubicBezTo>
                  <a:cubicBezTo>
                    <a:pt x="143" y="38"/>
                    <a:pt x="140" y="40"/>
                    <a:pt x="136" y="41"/>
                  </a:cubicBezTo>
                  <a:cubicBezTo>
                    <a:pt x="136" y="40"/>
                    <a:pt x="135" y="39"/>
                    <a:pt x="134" y="37"/>
                  </a:cubicBezTo>
                  <a:cubicBezTo>
                    <a:pt x="136" y="35"/>
                    <a:pt x="139" y="32"/>
                    <a:pt x="139" y="32"/>
                  </a:cubicBezTo>
                  <a:cubicBezTo>
                    <a:pt x="140" y="31"/>
                    <a:pt x="140" y="30"/>
                    <a:pt x="140" y="30"/>
                  </a:cubicBezTo>
                  <a:cubicBezTo>
                    <a:pt x="140" y="29"/>
                    <a:pt x="140" y="29"/>
                    <a:pt x="139" y="28"/>
                  </a:cubicBezTo>
                  <a:cubicBezTo>
                    <a:pt x="139" y="27"/>
                    <a:pt x="138" y="27"/>
                    <a:pt x="138" y="27"/>
                  </a:cubicBezTo>
                  <a:cubicBezTo>
                    <a:pt x="137" y="27"/>
                    <a:pt x="136" y="27"/>
                    <a:pt x="136" y="27"/>
                  </a:cubicBezTo>
                  <a:cubicBezTo>
                    <a:pt x="135" y="28"/>
                    <a:pt x="132" y="30"/>
                    <a:pt x="129" y="32"/>
                  </a:cubicBezTo>
                  <a:cubicBezTo>
                    <a:pt x="128" y="31"/>
                    <a:pt x="127" y="30"/>
                    <a:pt x="126" y="28"/>
                  </a:cubicBezTo>
                  <a:cubicBezTo>
                    <a:pt x="128" y="26"/>
                    <a:pt x="130" y="22"/>
                    <a:pt x="130" y="22"/>
                  </a:cubicBezTo>
                  <a:cubicBezTo>
                    <a:pt x="131" y="21"/>
                    <a:pt x="131" y="21"/>
                    <a:pt x="131" y="20"/>
                  </a:cubicBezTo>
                  <a:cubicBezTo>
                    <a:pt x="130" y="19"/>
                    <a:pt x="130" y="19"/>
                    <a:pt x="130" y="18"/>
                  </a:cubicBezTo>
                  <a:cubicBezTo>
                    <a:pt x="129" y="18"/>
                    <a:pt x="128" y="18"/>
                    <a:pt x="128" y="18"/>
                  </a:cubicBezTo>
                  <a:cubicBezTo>
                    <a:pt x="127" y="18"/>
                    <a:pt x="126" y="18"/>
                    <a:pt x="126" y="18"/>
                  </a:cubicBezTo>
                  <a:cubicBezTo>
                    <a:pt x="125" y="19"/>
                    <a:pt x="123" y="22"/>
                    <a:pt x="120" y="24"/>
                  </a:cubicBezTo>
                  <a:cubicBezTo>
                    <a:pt x="119" y="23"/>
                    <a:pt x="118" y="22"/>
                    <a:pt x="116" y="21"/>
                  </a:cubicBezTo>
                  <a:cubicBezTo>
                    <a:pt x="118" y="18"/>
                    <a:pt x="119" y="15"/>
                    <a:pt x="120" y="14"/>
                  </a:cubicBezTo>
                  <a:cubicBezTo>
                    <a:pt x="120" y="13"/>
                    <a:pt x="120" y="13"/>
                    <a:pt x="120" y="12"/>
                  </a:cubicBezTo>
                  <a:cubicBezTo>
                    <a:pt x="119" y="11"/>
                    <a:pt x="119" y="11"/>
                    <a:pt x="118" y="10"/>
                  </a:cubicBezTo>
                  <a:cubicBezTo>
                    <a:pt x="118" y="10"/>
                    <a:pt x="117" y="10"/>
                    <a:pt x="116" y="10"/>
                  </a:cubicBezTo>
                  <a:cubicBezTo>
                    <a:pt x="116" y="10"/>
                    <a:pt x="115" y="11"/>
                    <a:pt x="115" y="11"/>
                  </a:cubicBezTo>
                  <a:cubicBezTo>
                    <a:pt x="114" y="12"/>
                    <a:pt x="112" y="15"/>
                    <a:pt x="110" y="18"/>
                  </a:cubicBezTo>
                  <a:cubicBezTo>
                    <a:pt x="109" y="17"/>
                    <a:pt x="107" y="16"/>
                    <a:pt x="106" y="16"/>
                  </a:cubicBezTo>
                  <a:cubicBezTo>
                    <a:pt x="107" y="12"/>
                    <a:pt x="108" y="9"/>
                    <a:pt x="108" y="8"/>
                  </a:cubicBezTo>
                  <a:cubicBezTo>
                    <a:pt x="108" y="7"/>
                    <a:pt x="108" y="6"/>
                    <a:pt x="107" y="6"/>
                  </a:cubicBezTo>
                  <a:cubicBezTo>
                    <a:pt x="107" y="5"/>
                    <a:pt x="107" y="5"/>
                    <a:pt x="106" y="5"/>
                  </a:cubicBezTo>
                  <a:cubicBezTo>
                    <a:pt x="105" y="4"/>
                    <a:pt x="105" y="4"/>
                    <a:pt x="104" y="5"/>
                  </a:cubicBezTo>
                  <a:cubicBezTo>
                    <a:pt x="103" y="5"/>
                    <a:pt x="103" y="5"/>
                    <a:pt x="103" y="6"/>
                  </a:cubicBezTo>
                  <a:cubicBezTo>
                    <a:pt x="102" y="7"/>
                    <a:pt x="101" y="10"/>
                    <a:pt x="99" y="13"/>
                  </a:cubicBezTo>
                  <a:cubicBezTo>
                    <a:pt x="98" y="13"/>
                    <a:pt x="96" y="12"/>
                    <a:pt x="94" y="12"/>
                  </a:cubicBezTo>
                  <a:cubicBezTo>
                    <a:pt x="95" y="8"/>
                    <a:pt x="95" y="5"/>
                    <a:pt x="95" y="4"/>
                  </a:cubicBezTo>
                  <a:cubicBezTo>
                    <a:pt x="95" y="3"/>
                    <a:pt x="95" y="3"/>
                    <a:pt x="94" y="2"/>
                  </a:cubicBezTo>
                  <a:cubicBezTo>
                    <a:pt x="94" y="2"/>
                    <a:pt x="93" y="1"/>
                    <a:pt x="93" y="1"/>
                  </a:cubicBezTo>
                  <a:cubicBezTo>
                    <a:pt x="92" y="1"/>
                    <a:pt x="91" y="1"/>
                    <a:pt x="91" y="1"/>
                  </a:cubicBezTo>
                  <a:cubicBezTo>
                    <a:pt x="90" y="2"/>
                    <a:pt x="90" y="2"/>
                    <a:pt x="90" y="3"/>
                  </a:cubicBezTo>
                  <a:cubicBezTo>
                    <a:pt x="89" y="4"/>
                    <a:pt x="88" y="7"/>
                    <a:pt x="87" y="11"/>
                  </a:cubicBezTo>
                  <a:cubicBezTo>
                    <a:pt x="86" y="10"/>
                    <a:pt x="84" y="10"/>
                    <a:pt x="83" y="10"/>
                  </a:cubicBezTo>
                  <a:cubicBezTo>
                    <a:pt x="82" y="7"/>
                    <a:pt x="82" y="3"/>
                    <a:pt x="82" y="2"/>
                  </a:cubicBezTo>
                  <a:cubicBezTo>
                    <a:pt x="82" y="2"/>
                    <a:pt x="81" y="1"/>
                    <a:pt x="81" y="1"/>
                  </a:cubicBezTo>
                  <a:cubicBezTo>
                    <a:pt x="80" y="0"/>
                    <a:pt x="80" y="0"/>
                    <a:pt x="79" y="0"/>
                  </a:cubicBezTo>
                  <a:cubicBezTo>
                    <a:pt x="78" y="0"/>
                    <a:pt x="78" y="0"/>
                    <a:pt x="77" y="1"/>
                  </a:cubicBezTo>
                  <a:cubicBezTo>
                    <a:pt x="77" y="1"/>
                    <a:pt x="76" y="2"/>
                    <a:pt x="76" y="2"/>
                  </a:cubicBezTo>
                  <a:cubicBezTo>
                    <a:pt x="76" y="3"/>
                    <a:pt x="76" y="7"/>
                    <a:pt x="76" y="10"/>
                  </a:cubicBezTo>
                  <a:cubicBezTo>
                    <a:pt x="74" y="10"/>
                    <a:pt x="72" y="10"/>
                    <a:pt x="71" y="11"/>
                  </a:cubicBezTo>
                  <a:cubicBezTo>
                    <a:pt x="70" y="7"/>
                    <a:pt x="69" y="4"/>
                    <a:pt x="68" y="3"/>
                  </a:cubicBezTo>
                  <a:cubicBezTo>
                    <a:pt x="68" y="2"/>
                    <a:pt x="68" y="2"/>
                    <a:pt x="67" y="1"/>
                  </a:cubicBezTo>
                  <a:cubicBezTo>
                    <a:pt x="67" y="1"/>
                    <a:pt x="66" y="1"/>
                    <a:pt x="65" y="1"/>
                  </a:cubicBezTo>
                  <a:cubicBezTo>
                    <a:pt x="65" y="1"/>
                    <a:pt x="64" y="2"/>
                    <a:pt x="64" y="2"/>
                  </a:cubicBezTo>
                  <a:cubicBezTo>
                    <a:pt x="63" y="3"/>
                    <a:pt x="63" y="3"/>
                    <a:pt x="63" y="4"/>
                  </a:cubicBezTo>
                  <a:cubicBezTo>
                    <a:pt x="63" y="5"/>
                    <a:pt x="64" y="8"/>
                    <a:pt x="64" y="12"/>
                  </a:cubicBezTo>
                  <a:cubicBezTo>
                    <a:pt x="62" y="12"/>
                    <a:pt x="61" y="13"/>
                    <a:pt x="59" y="13"/>
                  </a:cubicBezTo>
                  <a:cubicBezTo>
                    <a:pt x="57" y="10"/>
                    <a:pt x="56" y="7"/>
                    <a:pt x="56" y="6"/>
                  </a:cubicBezTo>
                  <a:cubicBezTo>
                    <a:pt x="55" y="5"/>
                    <a:pt x="55" y="5"/>
                    <a:pt x="54" y="5"/>
                  </a:cubicBezTo>
                  <a:cubicBezTo>
                    <a:pt x="53" y="4"/>
                    <a:pt x="53" y="4"/>
                    <a:pt x="52" y="5"/>
                  </a:cubicBezTo>
                  <a:cubicBezTo>
                    <a:pt x="52" y="5"/>
                    <a:pt x="51" y="5"/>
                    <a:pt x="51" y="6"/>
                  </a:cubicBezTo>
                  <a:cubicBezTo>
                    <a:pt x="50" y="6"/>
                    <a:pt x="50" y="7"/>
                    <a:pt x="50" y="8"/>
                  </a:cubicBezTo>
                  <a:cubicBezTo>
                    <a:pt x="51" y="9"/>
                    <a:pt x="52" y="12"/>
                    <a:pt x="52" y="16"/>
                  </a:cubicBezTo>
                  <a:cubicBezTo>
                    <a:pt x="51" y="16"/>
                    <a:pt x="49" y="17"/>
                    <a:pt x="48" y="18"/>
                  </a:cubicBezTo>
                  <a:cubicBezTo>
                    <a:pt x="46" y="15"/>
                    <a:pt x="44" y="12"/>
                    <a:pt x="43" y="11"/>
                  </a:cubicBezTo>
                  <a:cubicBezTo>
                    <a:pt x="43" y="11"/>
                    <a:pt x="42" y="10"/>
                    <a:pt x="42" y="10"/>
                  </a:cubicBezTo>
                  <a:cubicBezTo>
                    <a:pt x="41" y="10"/>
                    <a:pt x="40" y="10"/>
                    <a:pt x="40" y="10"/>
                  </a:cubicBezTo>
                  <a:cubicBezTo>
                    <a:pt x="39" y="11"/>
                    <a:pt x="39" y="11"/>
                    <a:pt x="39" y="12"/>
                  </a:cubicBezTo>
                  <a:cubicBezTo>
                    <a:pt x="38" y="13"/>
                    <a:pt x="38" y="13"/>
                    <a:pt x="39" y="14"/>
                  </a:cubicBezTo>
                  <a:cubicBezTo>
                    <a:pt x="39" y="15"/>
                    <a:pt x="40" y="18"/>
                    <a:pt x="42" y="21"/>
                  </a:cubicBezTo>
                  <a:cubicBezTo>
                    <a:pt x="41" y="22"/>
                    <a:pt x="39" y="23"/>
                    <a:pt x="38" y="24"/>
                  </a:cubicBezTo>
                  <a:cubicBezTo>
                    <a:pt x="35" y="22"/>
                    <a:pt x="33" y="19"/>
                    <a:pt x="32" y="18"/>
                  </a:cubicBezTo>
                  <a:cubicBezTo>
                    <a:pt x="32" y="18"/>
                    <a:pt x="31" y="18"/>
                    <a:pt x="30" y="18"/>
                  </a:cubicBezTo>
                  <a:cubicBezTo>
                    <a:pt x="30" y="18"/>
                    <a:pt x="29" y="18"/>
                    <a:pt x="29" y="18"/>
                  </a:cubicBezTo>
                  <a:cubicBezTo>
                    <a:pt x="28" y="19"/>
                    <a:pt x="28" y="19"/>
                    <a:pt x="28" y="20"/>
                  </a:cubicBezTo>
                  <a:cubicBezTo>
                    <a:pt x="27" y="21"/>
                    <a:pt x="28" y="21"/>
                    <a:pt x="28" y="22"/>
                  </a:cubicBezTo>
                  <a:cubicBezTo>
                    <a:pt x="28" y="22"/>
                    <a:pt x="31" y="26"/>
                    <a:pt x="33" y="28"/>
                  </a:cubicBezTo>
                  <a:cubicBezTo>
                    <a:pt x="31" y="30"/>
                    <a:pt x="30" y="31"/>
                    <a:pt x="29" y="32"/>
                  </a:cubicBezTo>
                  <a:cubicBezTo>
                    <a:pt x="26" y="30"/>
                    <a:pt x="23" y="28"/>
                    <a:pt x="22" y="27"/>
                  </a:cubicBezTo>
                  <a:cubicBezTo>
                    <a:pt x="22" y="27"/>
                    <a:pt x="21" y="27"/>
                    <a:pt x="20" y="27"/>
                  </a:cubicBezTo>
                  <a:cubicBezTo>
                    <a:pt x="20" y="27"/>
                    <a:pt x="19" y="27"/>
                    <a:pt x="19" y="28"/>
                  </a:cubicBezTo>
                  <a:cubicBezTo>
                    <a:pt x="18" y="29"/>
                    <a:pt x="18" y="29"/>
                    <a:pt x="18" y="30"/>
                  </a:cubicBezTo>
                  <a:cubicBezTo>
                    <a:pt x="18" y="30"/>
                    <a:pt x="18" y="31"/>
                    <a:pt x="19" y="32"/>
                  </a:cubicBezTo>
                  <a:cubicBezTo>
                    <a:pt x="19" y="32"/>
                    <a:pt x="22" y="35"/>
                    <a:pt x="25" y="37"/>
                  </a:cubicBezTo>
                  <a:cubicBezTo>
                    <a:pt x="24" y="39"/>
                    <a:pt x="23" y="40"/>
                    <a:pt x="22" y="41"/>
                  </a:cubicBezTo>
                  <a:cubicBezTo>
                    <a:pt x="19" y="40"/>
                    <a:pt x="15" y="38"/>
                    <a:pt x="14" y="38"/>
                  </a:cubicBezTo>
                  <a:cubicBezTo>
                    <a:pt x="14" y="38"/>
                    <a:pt x="13" y="38"/>
                    <a:pt x="12" y="38"/>
                  </a:cubicBezTo>
                  <a:cubicBezTo>
                    <a:pt x="12" y="38"/>
                    <a:pt x="11" y="39"/>
                    <a:pt x="11" y="39"/>
                  </a:cubicBezTo>
                  <a:cubicBezTo>
                    <a:pt x="11" y="40"/>
                    <a:pt x="11" y="41"/>
                    <a:pt x="11" y="41"/>
                  </a:cubicBezTo>
                  <a:cubicBezTo>
                    <a:pt x="11" y="42"/>
                    <a:pt x="11" y="42"/>
                    <a:pt x="12" y="43"/>
                  </a:cubicBezTo>
                  <a:cubicBezTo>
                    <a:pt x="12" y="43"/>
                    <a:pt x="15" y="45"/>
                    <a:pt x="18" y="47"/>
                  </a:cubicBezTo>
                  <a:cubicBezTo>
                    <a:pt x="17" y="49"/>
                    <a:pt x="17" y="50"/>
                    <a:pt x="16" y="52"/>
                  </a:cubicBezTo>
                  <a:cubicBezTo>
                    <a:pt x="13" y="51"/>
                    <a:pt x="9" y="50"/>
                    <a:pt x="8" y="50"/>
                  </a:cubicBezTo>
                  <a:cubicBezTo>
                    <a:pt x="8" y="50"/>
                    <a:pt x="7" y="50"/>
                    <a:pt x="6" y="50"/>
                  </a:cubicBezTo>
                  <a:cubicBezTo>
                    <a:pt x="6" y="51"/>
                    <a:pt x="5" y="51"/>
                    <a:pt x="5" y="52"/>
                  </a:cubicBezTo>
                  <a:cubicBezTo>
                    <a:pt x="5" y="52"/>
                    <a:pt x="5" y="53"/>
                    <a:pt x="5" y="54"/>
                  </a:cubicBezTo>
                  <a:cubicBezTo>
                    <a:pt x="5" y="54"/>
                    <a:pt x="6" y="55"/>
                    <a:pt x="6" y="55"/>
                  </a:cubicBezTo>
                  <a:cubicBezTo>
                    <a:pt x="7" y="55"/>
                    <a:pt x="11" y="57"/>
                    <a:pt x="14" y="59"/>
                  </a:cubicBezTo>
                  <a:cubicBezTo>
                    <a:pt x="13" y="60"/>
                    <a:pt x="13" y="62"/>
                    <a:pt x="12" y="63"/>
                  </a:cubicBezTo>
                  <a:cubicBezTo>
                    <a:pt x="9" y="63"/>
                    <a:pt x="5" y="63"/>
                    <a:pt x="4" y="63"/>
                  </a:cubicBezTo>
                  <a:cubicBezTo>
                    <a:pt x="4" y="63"/>
                    <a:pt x="3" y="63"/>
                    <a:pt x="3" y="63"/>
                  </a:cubicBezTo>
                  <a:cubicBezTo>
                    <a:pt x="2" y="64"/>
                    <a:pt x="2" y="64"/>
                    <a:pt x="2" y="65"/>
                  </a:cubicBezTo>
                  <a:cubicBezTo>
                    <a:pt x="1" y="66"/>
                    <a:pt x="2" y="66"/>
                    <a:pt x="2" y="67"/>
                  </a:cubicBezTo>
                  <a:cubicBezTo>
                    <a:pt x="2" y="67"/>
                    <a:pt x="3" y="68"/>
                    <a:pt x="3" y="68"/>
                  </a:cubicBezTo>
                  <a:cubicBezTo>
                    <a:pt x="4" y="68"/>
                    <a:pt x="8" y="69"/>
                    <a:pt x="11" y="70"/>
                  </a:cubicBezTo>
                  <a:cubicBezTo>
                    <a:pt x="11" y="72"/>
                    <a:pt x="11" y="73"/>
                    <a:pt x="11" y="75"/>
                  </a:cubicBezTo>
                  <a:cubicBezTo>
                    <a:pt x="7" y="75"/>
                    <a:pt x="4" y="76"/>
                    <a:pt x="3" y="76"/>
                  </a:cubicBezTo>
                  <a:cubicBezTo>
                    <a:pt x="2" y="76"/>
                    <a:pt x="2" y="76"/>
                    <a:pt x="1" y="77"/>
                  </a:cubicBezTo>
                  <a:cubicBezTo>
                    <a:pt x="1" y="77"/>
                    <a:pt x="0" y="78"/>
                    <a:pt x="0" y="79"/>
                  </a:cubicBezTo>
                  <a:cubicBezTo>
                    <a:pt x="0" y="79"/>
                    <a:pt x="1" y="80"/>
                    <a:pt x="1" y="80"/>
                  </a:cubicBezTo>
                  <a:cubicBezTo>
                    <a:pt x="2" y="81"/>
                    <a:pt x="2" y="81"/>
                    <a:pt x="3" y="81"/>
                  </a:cubicBezTo>
                  <a:cubicBezTo>
                    <a:pt x="4" y="81"/>
                    <a:pt x="7" y="82"/>
                    <a:pt x="11" y="82"/>
                  </a:cubicBezTo>
                  <a:cubicBezTo>
                    <a:pt x="11" y="84"/>
                    <a:pt x="11" y="85"/>
                    <a:pt x="11" y="87"/>
                  </a:cubicBezTo>
                  <a:cubicBezTo>
                    <a:pt x="8" y="88"/>
                    <a:pt x="4" y="89"/>
                    <a:pt x="3" y="89"/>
                  </a:cubicBezTo>
                  <a:cubicBezTo>
                    <a:pt x="3" y="89"/>
                    <a:pt x="2" y="90"/>
                    <a:pt x="2" y="90"/>
                  </a:cubicBezTo>
                  <a:cubicBezTo>
                    <a:pt x="2" y="91"/>
                    <a:pt x="1" y="92"/>
                    <a:pt x="2" y="92"/>
                  </a:cubicBezTo>
                  <a:cubicBezTo>
                    <a:pt x="2" y="93"/>
                    <a:pt x="2" y="94"/>
                    <a:pt x="3" y="94"/>
                  </a:cubicBezTo>
                  <a:cubicBezTo>
                    <a:pt x="3" y="94"/>
                    <a:pt x="4" y="95"/>
                    <a:pt x="4" y="95"/>
                  </a:cubicBezTo>
                  <a:cubicBezTo>
                    <a:pt x="5" y="95"/>
                    <a:pt x="9" y="94"/>
                    <a:pt x="12" y="94"/>
                  </a:cubicBezTo>
                  <a:cubicBezTo>
                    <a:pt x="13" y="96"/>
                    <a:pt x="13" y="97"/>
                    <a:pt x="14" y="99"/>
                  </a:cubicBezTo>
                  <a:cubicBezTo>
                    <a:pt x="11" y="100"/>
                    <a:pt x="7" y="102"/>
                    <a:pt x="6" y="102"/>
                  </a:cubicBezTo>
                  <a:cubicBezTo>
                    <a:pt x="6" y="103"/>
                    <a:pt x="5" y="103"/>
                    <a:pt x="5" y="104"/>
                  </a:cubicBezTo>
                  <a:cubicBezTo>
                    <a:pt x="5" y="104"/>
                    <a:pt x="5" y="105"/>
                    <a:pt x="5" y="106"/>
                  </a:cubicBezTo>
                  <a:cubicBezTo>
                    <a:pt x="5" y="106"/>
                    <a:pt x="6" y="107"/>
                    <a:pt x="6" y="107"/>
                  </a:cubicBezTo>
                  <a:cubicBezTo>
                    <a:pt x="7" y="107"/>
                    <a:pt x="8" y="108"/>
                    <a:pt x="8" y="107"/>
                  </a:cubicBezTo>
                  <a:cubicBezTo>
                    <a:pt x="9" y="107"/>
                    <a:pt x="13" y="106"/>
                    <a:pt x="16" y="105"/>
                  </a:cubicBezTo>
                  <a:cubicBezTo>
                    <a:pt x="17" y="107"/>
                    <a:pt x="17" y="108"/>
                    <a:pt x="18" y="110"/>
                  </a:cubicBezTo>
                  <a:cubicBezTo>
                    <a:pt x="15" y="112"/>
                    <a:pt x="12" y="114"/>
                    <a:pt x="12" y="114"/>
                  </a:cubicBezTo>
                  <a:cubicBezTo>
                    <a:pt x="11" y="115"/>
                    <a:pt x="11" y="115"/>
                    <a:pt x="11" y="116"/>
                  </a:cubicBezTo>
                  <a:cubicBezTo>
                    <a:pt x="11" y="117"/>
                    <a:pt x="11" y="117"/>
                    <a:pt x="11" y="118"/>
                  </a:cubicBezTo>
                  <a:cubicBezTo>
                    <a:pt x="11" y="119"/>
                    <a:pt x="12" y="119"/>
                    <a:pt x="12" y="119"/>
                  </a:cubicBezTo>
                  <a:cubicBezTo>
                    <a:pt x="13" y="119"/>
                    <a:pt x="14" y="119"/>
                    <a:pt x="14" y="119"/>
                  </a:cubicBezTo>
                  <a:cubicBezTo>
                    <a:pt x="15" y="119"/>
                    <a:pt x="19" y="117"/>
                    <a:pt x="22" y="116"/>
                  </a:cubicBezTo>
                  <a:cubicBezTo>
                    <a:pt x="23" y="117"/>
                    <a:pt x="24" y="119"/>
                    <a:pt x="25" y="120"/>
                  </a:cubicBezTo>
                  <a:cubicBezTo>
                    <a:pt x="22" y="122"/>
                    <a:pt x="19" y="125"/>
                    <a:pt x="19" y="126"/>
                  </a:cubicBezTo>
                  <a:cubicBezTo>
                    <a:pt x="18" y="126"/>
                    <a:pt x="18" y="127"/>
                    <a:pt x="18" y="127"/>
                  </a:cubicBezTo>
                  <a:cubicBezTo>
                    <a:pt x="18" y="128"/>
                    <a:pt x="18" y="129"/>
                    <a:pt x="19" y="129"/>
                  </a:cubicBezTo>
                  <a:cubicBezTo>
                    <a:pt x="19" y="130"/>
                    <a:pt x="20" y="130"/>
                    <a:pt x="20" y="130"/>
                  </a:cubicBezTo>
                  <a:cubicBezTo>
                    <a:pt x="21" y="130"/>
                    <a:pt x="22" y="130"/>
                    <a:pt x="22" y="130"/>
                  </a:cubicBezTo>
                  <a:cubicBezTo>
                    <a:pt x="23" y="129"/>
                    <a:pt x="26" y="127"/>
                    <a:pt x="29" y="125"/>
                  </a:cubicBezTo>
                  <a:cubicBezTo>
                    <a:pt x="30" y="127"/>
                    <a:pt x="31" y="128"/>
                    <a:pt x="33" y="129"/>
                  </a:cubicBezTo>
                  <a:cubicBezTo>
                    <a:pt x="31" y="132"/>
                    <a:pt x="28" y="135"/>
                    <a:pt x="28" y="135"/>
                  </a:cubicBezTo>
                  <a:cubicBezTo>
                    <a:pt x="28" y="136"/>
                    <a:pt x="27" y="137"/>
                    <a:pt x="28" y="137"/>
                  </a:cubicBezTo>
                  <a:cubicBezTo>
                    <a:pt x="28" y="138"/>
                    <a:pt x="28" y="139"/>
                    <a:pt x="29" y="139"/>
                  </a:cubicBezTo>
                  <a:cubicBezTo>
                    <a:pt x="29" y="139"/>
                    <a:pt x="30" y="140"/>
                    <a:pt x="30" y="140"/>
                  </a:cubicBezTo>
                  <a:cubicBezTo>
                    <a:pt x="31" y="140"/>
                    <a:pt x="32" y="139"/>
                    <a:pt x="32" y="139"/>
                  </a:cubicBezTo>
                  <a:cubicBezTo>
                    <a:pt x="33" y="138"/>
                    <a:pt x="35" y="136"/>
                    <a:pt x="38" y="133"/>
                  </a:cubicBezTo>
                  <a:cubicBezTo>
                    <a:pt x="39" y="134"/>
                    <a:pt x="41" y="135"/>
                    <a:pt x="42" y="136"/>
                  </a:cubicBezTo>
                  <a:cubicBezTo>
                    <a:pt x="40" y="139"/>
                    <a:pt x="39" y="143"/>
                    <a:pt x="39" y="143"/>
                  </a:cubicBezTo>
                  <a:cubicBezTo>
                    <a:pt x="38" y="144"/>
                    <a:pt x="38" y="145"/>
                    <a:pt x="39" y="145"/>
                  </a:cubicBezTo>
                  <a:cubicBezTo>
                    <a:pt x="39" y="146"/>
                    <a:pt x="39" y="147"/>
                    <a:pt x="40" y="147"/>
                  </a:cubicBezTo>
                  <a:cubicBezTo>
                    <a:pt x="40" y="147"/>
                    <a:pt x="41" y="147"/>
                    <a:pt x="42" y="147"/>
                  </a:cubicBezTo>
                  <a:cubicBezTo>
                    <a:pt x="42" y="147"/>
                    <a:pt x="43" y="147"/>
                    <a:pt x="43" y="146"/>
                  </a:cubicBezTo>
                  <a:cubicBezTo>
                    <a:pt x="44" y="146"/>
                    <a:pt x="46" y="142"/>
                    <a:pt x="48" y="140"/>
                  </a:cubicBezTo>
                  <a:cubicBezTo>
                    <a:pt x="49" y="140"/>
                    <a:pt x="51" y="141"/>
                    <a:pt x="52" y="142"/>
                  </a:cubicBezTo>
                  <a:cubicBezTo>
                    <a:pt x="52" y="145"/>
                    <a:pt x="51" y="149"/>
                    <a:pt x="50" y="150"/>
                  </a:cubicBezTo>
                  <a:cubicBezTo>
                    <a:pt x="50" y="150"/>
                    <a:pt x="50" y="151"/>
                    <a:pt x="51" y="151"/>
                  </a:cubicBezTo>
                  <a:cubicBezTo>
                    <a:pt x="51" y="152"/>
                    <a:pt x="52" y="152"/>
                    <a:pt x="52" y="153"/>
                  </a:cubicBezTo>
                  <a:cubicBezTo>
                    <a:pt x="53" y="153"/>
                    <a:pt x="53" y="153"/>
                    <a:pt x="54" y="153"/>
                  </a:cubicBezTo>
                  <a:cubicBezTo>
                    <a:pt x="55" y="152"/>
                    <a:pt x="55" y="152"/>
                    <a:pt x="56" y="151"/>
                  </a:cubicBezTo>
                  <a:cubicBezTo>
                    <a:pt x="56" y="151"/>
                    <a:pt x="57" y="147"/>
                    <a:pt x="59" y="144"/>
                  </a:cubicBezTo>
                  <a:cubicBezTo>
                    <a:pt x="61" y="145"/>
                    <a:pt x="62" y="145"/>
                    <a:pt x="64" y="145"/>
                  </a:cubicBezTo>
                  <a:cubicBezTo>
                    <a:pt x="64" y="149"/>
                    <a:pt x="63" y="153"/>
                    <a:pt x="63" y="153"/>
                  </a:cubicBezTo>
                  <a:cubicBezTo>
                    <a:pt x="63" y="154"/>
                    <a:pt x="63" y="155"/>
                    <a:pt x="64" y="155"/>
                  </a:cubicBezTo>
                  <a:cubicBezTo>
                    <a:pt x="64" y="156"/>
                    <a:pt x="65" y="156"/>
                    <a:pt x="65" y="156"/>
                  </a:cubicBezTo>
                  <a:cubicBezTo>
                    <a:pt x="66" y="156"/>
                    <a:pt x="67" y="156"/>
                    <a:pt x="67" y="156"/>
                  </a:cubicBezTo>
                  <a:cubicBezTo>
                    <a:pt x="68" y="156"/>
                    <a:pt x="68" y="155"/>
                    <a:pt x="68" y="154"/>
                  </a:cubicBezTo>
                  <a:cubicBezTo>
                    <a:pt x="69" y="154"/>
                    <a:pt x="70" y="150"/>
                    <a:pt x="71" y="147"/>
                  </a:cubicBezTo>
                  <a:cubicBezTo>
                    <a:pt x="72" y="147"/>
                    <a:pt x="74" y="147"/>
                    <a:pt x="76" y="147"/>
                  </a:cubicBezTo>
                  <a:cubicBezTo>
                    <a:pt x="76" y="150"/>
                    <a:pt x="76" y="154"/>
                    <a:pt x="76" y="155"/>
                  </a:cubicBezTo>
                  <a:cubicBezTo>
                    <a:pt x="76" y="156"/>
                    <a:pt x="77" y="156"/>
                    <a:pt x="77" y="157"/>
                  </a:cubicBezTo>
                  <a:cubicBezTo>
                    <a:pt x="78" y="157"/>
                    <a:pt x="78" y="157"/>
                    <a:pt x="79" y="157"/>
                  </a:cubicBezTo>
                  <a:cubicBezTo>
                    <a:pt x="80" y="157"/>
                    <a:pt x="80" y="157"/>
                    <a:pt x="81" y="157"/>
                  </a:cubicBezTo>
                  <a:cubicBezTo>
                    <a:pt x="81" y="156"/>
                    <a:pt x="82" y="156"/>
                    <a:pt x="82" y="155"/>
                  </a:cubicBezTo>
                  <a:cubicBezTo>
                    <a:pt x="82" y="154"/>
                    <a:pt x="82" y="150"/>
                    <a:pt x="83" y="147"/>
                  </a:cubicBezTo>
                  <a:cubicBezTo>
                    <a:pt x="84" y="147"/>
                    <a:pt x="86" y="147"/>
                    <a:pt x="87" y="147"/>
                  </a:cubicBezTo>
                  <a:cubicBezTo>
                    <a:pt x="88" y="150"/>
                    <a:pt x="89" y="154"/>
                    <a:pt x="90" y="154"/>
                  </a:cubicBezTo>
                  <a:cubicBezTo>
                    <a:pt x="90" y="155"/>
                    <a:pt x="90" y="156"/>
                    <a:pt x="91" y="156"/>
                  </a:cubicBezTo>
                  <a:cubicBezTo>
                    <a:pt x="91" y="156"/>
                    <a:pt x="92" y="156"/>
                    <a:pt x="93" y="156"/>
                  </a:cubicBezTo>
                  <a:cubicBezTo>
                    <a:pt x="93" y="156"/>
                    <a:pt x="94" y="156"/>
                    <a:pt x="94" y="155"/>
                  </a:cubicBezTo>
                  <a:cubicBezTo>
                    <a:pt x="95" y="155"/>
                    <a:pt x="95" y="154"/>
                    <a:pt x="95" y="153"/>
                  </a:cubicBezTo>
                  <a:cubicBezTo>
                    <a:pt x="95" y="153"/>
                    <a:pt x="95" y="149"/>
                    <a:pt x="94" y="145"/>
                  </a:cubicBezTo>
                  <a:cubicBezTo>
                    <a:pt x="96" y="145"/>
                    <a:pt x="98" y="145"/>
                    <a:pt x="99" y="144"/>
                  </a:cubicBezTo>
                  <a:cubicBezTo>
                    <a:pt x="101" y="147"/>
                    <a:pt x="102" y="151"/>
                    <a:pt x="103" y="151"/>
                  </a:cubicBezTo>
                  <a:cubicBezTo>
                    <a:pt x="103" y="152"/>
                    <a:pt x="103" y="152"/>
                    <a:pt x="104" y="153"/>
                  </a:cubicBezTo>
                  <a:cubicBezTo>
                    <a:pt x="105" y="153"/>
                    <a:pt x="105" y="153"/>
                    <a:pt x="106" y="153"/>
                  </a:cubicBezTo>
                  <a:cubicBezTo>
                    <a:pt x="107" y="152"/>
                    <a:pt x="107" y="152"/>
                    <a:pt x="107" y="151"/>
                  </a:cubicBezTo>
                  <a:cubicBezTo>
                    <a:pt x="108" y="151"/>
                    <a:pt x="108" y="150"/>
                    <a:pt x="108" y="150"/>
                  </a:cubicBezTo>
                  <a:cubicBezTo>
                    <a:pt x="108" y="149"/>
                    <a:pt x="107" y="145"/>
                    <a:pt x="106" y="142"/>
                  </a:cubicBezTo>
                  <a:cubicBezTo>
                    <a:pt x="107" y="141"/>
                    <a:pt x="109" y="140"/>
                    <a:pt x="110" y="140"/>
                  </a:cubicBezTo>
                  <a:cubicBezTo>
                    <a:pt x="112" y="142"/>
                    <a:pt x="114" y="146"/>
                    <a:pt x="115" y="146"/>
                  </a:cubicBezTo>
                  <a:cubicBezTo>
                    <a:pt x="115" y="147"/>
                    <a:pt x="116" y="147"/>
                    <a:pt x="116" y="147"/>
                  </a:cubicBezTo>
                  <a:cubicBezTo>
                    <a:pt x="117" y="147"/>
                    <a:pt x="118" y="147"/>
                    <a:pt x="118" y="147"/>
                  </a:cubicBezTo>
                  <a:cubicBezTo>
                    <a:pt x="119" y="147"/>
                    <a:pt x="119" y="146"/>
                    <a:pt x="120" y="145"/>
                  </a:cubicBezTo>
                  <a:cubicBezTo>
                    <a:pt x="120" y="145"/>
                    <a:pt x="120" y="144"/>
                    <a:pt x="120" y="143"/>
                  </a:cubicBezTo>
                  <a:cubicBezTo>
                    <a:pt x="119" y="143"/>
                    <a:pt x="118" y="139"/>
                    <a:pt x="116" y="136"/>
                  </a:cubicBezTo>
                  <a:cubicBezTo>
                    <a:pt x="118" y="135"/>
                    <a:pt x="119" y="134"/>
                    <a:pt x="120" y="133"/>
                  </a:cubicBezTo>
                  <a:cubicBezTo>
                    <a:pt x="123" y="136"/>
                    <a:pt x="125" y="138"/>
                    <a:pt x="126" y="139"/>
                  </a:cubicBezTo>
                  <a:cubicBezTo>
                    <a:pt x="126" y="139"/>
                    <a:pt x="127" y="140"/>
                    <a:pt x="128" y="140"/>
                  </a:cubicBezTo>
                  <a:cubicBezTo>
                    <a:pt x="128" y="140"/>
                    <a:pt x="129" y="139"/>
                    <a:pt x="130" y="139"/>
                  </a:cubicBezTo>
                  <a:cubicBezTo>
                    <a:pt x="130" y="139"/>
                    <a:pt x="130" y="138"/>
                    <a:pt x="131" y="137"/>
                  </a:cubicBezTo>
                  <a:cubicBezTo>
                    <a:pt x="131" y="137"/>
                    <a:pt x="131" y="136"/>
                    <a:pt x="130" y="135"/>
                  </a:cubicBezTo>
                  <a:cubicBezTo>
                    <a:pt x="130" y="135"/>
                    <a:pt x="128" y="132"/>
                    <a:pt x="126" y="129"/>
                  </a:cubicBezTo>
                  <a:cubicBezTo>
                    <a:pt x="127" y="128"/>
                    <a:pt x="128" y="127"/>
                    <a:pt x="129" y="125"/>
                  </a:cubicBezTo>
                  <a:cubicBezTo>
                    <a:pt x="132" y="127"/>
                    <a:pt x="135" y="129"/>
                    <a:pt x="136" y="130"/>
                  </a:cubicBezTo>
                  <a:cubicBezTo>
                    <a:pt x="136" y="130"/>
                    <a:pt x="137" y="130"/>
                    <a:pt x="138" y="130"/>
                  </a:cubicBezTo>
                  <a:cubicBezTo>
                    <a:pt x="138" y="130"/>
                    <a:pt x="139" y="130"/>
                    <a:pt x="139" y="129"/>
                  </a:cubicBezTo>
                  <a:cubicBezTo>
                    <a:pt x="140" y="129"/>
                    <a:pt x="140" y="128"/>
                    <a:pt x="140" y="127"/>
                  </a:cubicBezTo>
                  <a:cubicBezTo>
                    <a:pt x="140" y="127"/>
                    <a:pt x="140" y="126"/>
                    <a:pt x="139" y="126"/>
                  </a:cubicBezTo>
                  <a:cubicBezTo>
                    <a:pt x="139" y="125"/>
                    <a:pt x="136" y="122"/>
                    <a:pt x="134" y="120"/>
                  </a:cubicBezTo>
                  <a:cubicBezTo>
                    <a:pt x="135" y="119"/>
                    <a:pt x="136" y="117"/>
                    <a:pt x="136" y="116"/>
                  </a:cubicBezTo>
                  <a:cubicBezTo>
                    <a:pt x="140" y="117"/>
                    <a:pt x="143" y="119"/>
                    <a:pt x="144" y="119"/>
                  </a:cubicBezTo>
                  <a:cubicBezTo>
                    <a:pt x="144" y="119"/>
                    <a:pt x="145" y="119"/>
                    <a:pt x="146" y="119"/>
                  </a:cubicBezTo>
                  <a:cubicBezTo>
                    <a:pt x="146" y="119"/>
                    <a:pt x="147" y="119"/>
                    <a:pt x="147" y="118"/>
                  </a:cubicBezTo>
                  <a:cubicBezTo>
                    <a:pt x="148" y="117"/>
                    <a:pt x="148" y="117"/>
                    <a:pt x="147" y="116"/>
                  </a:cubicBezTo>
                  <a:cubicBezTo>
                    <a:pt x="147" y="115"/>
                    <a:pt x="147" y="115"/>
                    <a:pt x="146" y="114"/>
                  </a:cubicBezTo>
                  <a:cubicBezTo>
                    <a:pt x="146" y="114"/>
                    <a:pt x="143" y="112"/>
                    <a:pt x="140" y="110"/>
                  </a:cubicBezTo>
                  <a:cubicBezTo>
                    <a:pt x="141" y="108"/>
                    <a:pt x="141" y="107"/>
                    <a:pt x="142" y="105"/>
                  </a:cubicBezTo>
                  <a:cubicBezTo>
                    <a:pt x="145" y="106"/>
                    <a:pt x="149" y="107"/>
                    <a:pt x="150" y="107"/>
                  </a:cubicBezTo>
                  <a:cubicBezTo>
                    <a:pt x="150" y="108"/>
                    <a:pt x="151" y="107"/>
                    <a:pt x="152" y="107"/>
                  </a:cubicBezTo>
                  <a:cubicBezTo>
                    <a:pt x="152" y="107"/>
                    <a:pt x="153" y="106"/>
                    <a:pt x="153" y="106"/>
                  </a:cubicBezTo>
                  <a:cubicBezTo>
                    <a:pt x="153" y="105"/>
                    <a:pt x="153" y="104"/>
                    <a:pt x="153" y="104"/>
                  </a:cubicBezTo>
                  <a:cubicBezTo>
                    <a:pt x="153" y="103"/>
                    <a:pt x="152" y="103"/>
                    <a:pt x="152" y="102"/>
                  </a:cubicBezTo>
                  <a:cubicBezTo>
                    <a:pt x="151" y="102"/>
                    <a:pt x="148" y="100"/>
                    <a:pt x="144" y="99"/>
                  </a:cubicBezTo>
                  <a:cubicBezTo>
                    <a:pt x="145" y="97"/>
                    <a:pt x="145" y="96"/>
                    <a:pt x="146" y="94"/>
                  </a:cubicBezTo>
                  <a:cubicBezTo>
                    <a:pt x="149" y="94"/>
                    <a:pt x="153" y="95"/>
                    <a:pt x="154" y="95"/>
                  </a:cubicBezTo>
                  <a:cubicBezTo>
                    <a:pt x="154" y="95"/>
                    <a:pt x="155" y="94"/>
                    <a:pt x="156" y="94"/>
                  </a:cubicBezTo>
                  <a:cubicBezTo>
                    <a:pt x="156" y="94"/>
                    <a:pt x="156" y="93"/>
                    <a:pt x="157" y="92"/>
                  </a:cubicBezTo>
                  <a:cubicBezTo>
                    <a:pt x="157" y="92"/>
                    <a:pt x="156" y="91"/>
                    <a:pt x="156" y="90"/>
                  </a:cubicBezTo>
                  <a:cubicBezTo>
                    <a:pt x="156" y="90"/>
                    <a:pt x="155" y="89"/>
                    <a:pt x="155" y="89"/>
                  </a:cubicBezTo>
                  <a:cubicBezTo>
                    <a:pt x="154" y="89"/>
                    <a:pt x="150" y="88"/>
                    <a:pt x="147" y="87"/>
                  </a:cubicBezTo>
                  <a:cubicBezTo>
                    <a:pt x="147" y="85"/>
                    <a:pt x="147" y="84"/>
                    <a:pt x="147" y="82"/>
                  </a:cubicBezTo>
                  <a:cubicBezTo>
                    <a:pt x="151" y="82"/>
                    <a:pt x="155" y="81"/>
                    <a:pt x="155" y="81"/>
                  </a:cubicBezTo>
                  <a:close/>
                  <a:moveTo>
                    <a:pt x="128" y="46"/>
                  </a:moveTo>
                  <a:cubicBezTo>
                    <a:pt x="130" y="45"/>
                    <a:pt x="132" y="46"/>
                    <a:pt x="133" y="47"/>
                  </a:cubicBezTo>
                  <a:cubicBezTo>
                    <a:pt x="134" y="49"/>
                    <a:pt x="133" y="51"/>
                    <a:pt x="132" y="52"/>
                  </a:cubicBezTo>
                  <a:cubicBezTo>
                    <a:pt x="130" y="53"/>
                    <a:pt x="128" y="53"/>
                    <a:pt x="127" y="51"/>
                  </a:cubicBezTo>
                  <a:cubicBezTo>
                    <a:pt x="126" y="49"/>
                    <a:pt x="126" y="47"/>
                    <a:pt x="128" y="46"/>
                  </a:cubicBezTo>
                  <a:close/>
                  <a:moveTo>
                    <a:pt x="130" y="77"/>
                  </a:moveTo>
                  <a:cubicBezTo>
                    <a:pt x="104" y="77"/>
                    <a:pt x="104" y="77"/>
                    <a:pt x="104" y="77"/>
                  </a:cubicBezTo>
                  <a:cubicBezTo>
                    <a:pt x="104" y="74"/>
                    <a:pt x="103" y="70"/>
                    <a:pt x="102" y="67"/>
                  </a:cubicBezTo>
                  <a:cubicBezTo>
                    <a:pt x="124" y="55"/>
                    <a:pt x="124" y="55"/>
                    <a:pt x="124" y="55"/>
                  </a:cubicBezTo>
                  <a:cubicBezTo>
                    <a:pt x="127" y="61"/>
                    <a:pt x="130" y="69"/>
                    <a:pt x="130" y="77"/>
                  </a:cubicBezTo>
                  <a:close/>
                  <a:moveTo>
                    <a:pt x="114" y="31"/>
                  </a:moveTo>
                  <a:cubicBezTo>
                    <a:pt x="115" y="30"/>
                    <a:pt x="118" y="30"/>
                    <a:pt x="119" y="31"/>
                  </a:cubicBezTo>
                  <a:cubicBezTo>
                    <a:pt x="121" y="32"/>
                    <a:pt x="121" y="34"/>
                    <a:pt x="120" y="36"/>
                  </a:cubicBezTo>
                  <a:cubicBezTo>
                    <a:pt x="118" y="37"/>
                    <a:pt x="116" y="38"/>
                    <a:pt x="114" y="36"/>
                  </a:cubicBezTo>
                  <a:cubicBezTo>
                    <a:pt x="113" y="35"/>
                    <a:pt x="113" y="33"/>
                    <a:pt x="114" y="31"/>
                  </a:cubicBezTo>
                  <a:close/>
                  <a:moveTo>
                    <a:pt x="122" y="52"/>
                  </a:moveTo>
                  <a:cubicBezTo>
                    <a:pt x="100" y="65"/>
                    <a:pt x="100" y="65"/>
                    <a:pt x="100" y="65"/>
                  </a:cubicBezTo>
                  <a:cubicBezTo>
                    <a:pt x="98" y="62"/>
                    <a:pt x="96" y="59"/>
                    <a:pt x="93" y="58"/>
                  </a:cubicBezTo>
                  <a:cubicBezTo>
                    <a:pt x="106" y="35"/>
                    <a:pt x="106" y="35"/>
                    <a:pt x="106" y="35"/>
                  </a:cubicBezTo>
                  <a:cubicBezTo>
                    <a:pt x="112" y="40"/>
                    <a:pt x="118" y="45"/>
                    <a:pt x="122" y="52"/>
                  </a:cubicBezTo>
                  <a:close/>
                  <a:moveTo>
                    <a:pt x="79" y="95"/>
                  </a:moveTo>
                  <a:cubicBezTo>
                    <a:pt x="70" y="95"/>
                    <a:pt x="63" y="87"/>
                    <a:pt x="63" y="79"/>
                  </a:cubicBezTo>
                  <a:cubicBezTo>
                    <a:pt x="63" y="70"/>
                    <a:pt x="70" y="63"/>
                    <a:pt x="79" y="63"/>
                  </a:cubicBezTo>
                  <a:cubicBezTo>
                    <a:pt x="88" y="63"/>
                    <a:pt x="95" y="70"/>
                    <a:pt x="95" y="79"/>
                  </a:cubicBezTo>
                  <a:cubicBezTo>
                    <a:pt x="95" y="87"/>
                    <a:pt x="88" y="95"/>
                    <a:pt x="79" y="95"/>
                  </a:cubicBezTo>
                  <a:close/>
                  <a:moveTo>
                    <a:pt x="96" y="22"/>
                  </a:moveTo>
                  <a:cubicBezTo>
                    <a:pt x="96" y="20"/>
                    <a:pt x="99" y="19"/>
                    <a:pt x="100" y="20"/>
                  </a:cubicBezTo>
                  <a:cubicBezTo>
                    <a:pt x="102" y="21"/>
                    <a:pt x="103" y="23"/>
                    <a:pt x="102" y="25"/>
                  </a:cubicBezTo>
                  <a:cubicBezTo>
                    <a:pt x="102" y="26"/>
                    <a:pt x="100" y="27"/>
                    <a:pt x="98" y="27"/>
                  </a:cubicBezTo>
                  <a:cubicBezTo>
                    <a:pt x="96" y="26"/>
                    <a:pt x="95" y="24"/>
                    <a:pt x="96" y="22"/>
                  </a:cubicBezTo>
                  <a:close/>
                  <a:moveTo>
                    <a:pt x="103" y="34"/>
                  </a:moveTo>
                  <a:cubicBezTo>
                    <a:pt x="90" y="56"/>
                    <a:pt x="90" y="56"/>
                    <a:pt x="90" y="56"/>
                  </a:cubicBezTo>
                  <a:cubicBezTo>
                    <a:pt x="87" y="55"/>
                    <a:pt x="84" y="54"/>
                    <a:pt x="81" y="53"/>
                  </a:cubicBezTo>
                  <a:cubicBezTo>
                    <a:pt x="81" y="28"/>
                    <a:pt x="81" y="28"/>
                    <a:pt x="81" y="28"/>
                  </a:cubicBezTo>
                  <a:cubicBezTo>
                    <a:pt x="89" y="28"/>
                    <a:pt x="96" y="30"/>
                    <a:pt x="103" y="34"/>
                  </a:cubicBezTo>
                  <a:close/>
                  <a:moveTo>
                    <a:pt x="79" y="16"/>
                  </a:moveTo>
                  <a:cubicBezTo>
                    <a:pt x="81" y="16"/>
                    <a:pt x="83" y="18"/>
                    <a:pt x="83" y="20"/>
                  </a:cubicBezTo>
                  <a:cubicBezTo>
                    <a:pt x="83" y="22"/>
                    <a:pt x="81" y="23"/>
                    <a:pt x="79" y="23"/>
                  </a:cubicBezTo>
                  <a:cubicBezTo>
                    <a:pt x="77" y="23"/>
                    <a:pt x="75" y="22"/>
                    <a:pt x="75" y="20"/>
                  </a:cubicBezTo>
                  <a:cubicBezTo>
                    <a:pt x="75" y="18"/>
                    <a:pt x="77" y="16"/>
                    <a:pt x="79" y="16"/>
                  </a:cubicBezTo>
                  <a:close/>
                  <a:moveTo>
                    <a:pt x="77" y="28"/>
                  </a:moveTo>
                  <a:cubicBezTo>
                    <a:pt x="77" y="53"/>
                    <a:pt x="77" y="53"/>
                    <a:pt x="77" y="53"/>
                  </a:cubicBezTo>
                  <a:cubicBezTo>
                    <a:pt x="74" y="54"/>
                    <a:pt x="71" y="55"/>
                    <a:pt x="68" y="56"/>
                  </a:cubicBezTo>
                  <a:cubicBezTo>
                    <a:pt x="55" y="34"/>
                    <a:pt x="55" y="34"/>
                    <a:pt x="55" y="34"/>
                  </a:cubicBezTo>
                  <a:cubicBezTo>
                    <a:pt x="62" y="30"/>
                    <a:pt x="69" y="28"/>
                    <a:pt x="77" y="28"/>
                  </a:cubicBezTo>
                  <a:close/>
                  <a:moveTo>
                    <a:pt x="58" y="20"/>
                  </a:moveTo>
                  <a:cubicBezTo>
                    <a:pt x="60" y="19"/>
                    <a:pt x="62" y="20"/>
                    <a:pt x="62" y="22"/>
                  </a:cubicBezTo>
                  <a:cubicBezTo>
                    <a:pt x="63" y="24"/>
                    <a:pt x="62" y="26"/>
                    <a:pt x="60" y="27"/>
                  </a:cubicBezTo>
                  <a:cubicBezTo>
                    <a:pt x="58" y="27"/>
                    <a:pt x="56" y="26"/>
                    <a:pt x="56" y="25"/>
                  </a:cubicBezTo>
                  <a:cubicBezTo>
                    <a:pt x="55" y="23"/>
                    <a:pt x="56" y="21"/>
                    <a:pt x="58" y="20"/>
                  </a:cubicBezTo>
                  <a:close/>
                  <a:moveTo>
                    <a:pt x="52" y="35"/>
                  </a:moveTo>
                  <a:cubicBezTo>
                    <a:pt x="65" y="58"/>
                    <a:pt x="65" y="58"/>
                    <a:pt x="65" y="58"/>
                  </a:cubicBezTo>
                  <a:cubicBezTo>
                    <a:pt x="62" y="59"/>
                    <a:pt x="60" y="62"/>
                    <a:pt x="58" y="65"/>
                  </a:cubicBezTo>
                  <a:cubicBezTo>
                    <a:pt x="36" y="52"/>
                    <a:pt x="36" y="52"/>
                    <a:pt x="36" y="52"/>
                  </a:cubicBezTo>
                  <a:cubicBezTo>
                    <a:pt x="40" y="45"/>
                    <a:pt x="46" y="40"/>
                    <a:pt x="52" y="35"/>
                  </a:cubicBezTo>
                  <a:close/>
                  <a:moveTo>
                    <a:pt x="39" y="31"/>
                  </a:moveTo>
                  <a:cubicBezTo>
                    <a:pt x="41" y="30"/>
                    <a:pt x="43" y="30"/>
                    <a:pt x="44" y="31"/>
                  </a:cubicBezTo>
                  <a:cubicBezTo>
                    <a:pt x="45" y="33"/>
                    <a:pt x="45" y="35"/>
                    <a:pt x="44" y="36"/>
                  </a:cubicBezTo>
                  <a:cubicBezTo>
                    <a:pt x="42" y="38"/>
                    <a:pt x="40" y="37"/>
                    <a:pt x="39" y="36"/>
                  </a:cubicBezTo>
                  <a:cubicBezTo>
                    <a:pt x="37" y="34"/>
                    <a:pt x="38" y="32"/>
                    <a:pt x="39" y="31"/>
                  </a:cubicBezTo>
                  <a:close/>
                  <a:moveTo>
                    <a:pt x="34" y="55"/>
                  </a:moveTo>
                  <a:cubicBezTo>
                    <a:pt x="56" y="67"/>
                    <a:pt x="56" y="67"/>
                    <a:pt x="56" y="67"/>
                  </a:cubicBezTo>
                  <a:cubicBezTo>
                    <a:pt x="55" y="70"/>
                    <a:pt x="54" y="74"/>
                    <a:pt x="54" y="77"/>
                  </a:cubicBezTo>
                  <a:cubicBezTo>
                    <a:pt x="28" y="77"/>
                    <a:pt x="28" y="77"/>
                    <a:pt x="28" y="77"/>
                  </a:cubicBezTo>
                  <a:cubicBezTo>
                    <a:pt x="29" y="69"/>
                    <a:pt x="31" y="61"/>
                    <a:pt x="34" y="55"/>
                  </a:cubicBezTo>
                  <a:close/>
                  <a:moveTo>
                    <a:pt x="25" y="47"/>
                  </a:moveTo>
                  <a:cubicBezTo>
                    <a:pt x="26" y="46"/>
                    <a:pt x="28" y="45"/>
                    <a:pt x="30" y="46"/>
                  </a:cubicBezTo>
                  <a:cubicBezTo>
                    <a:pt x="32" y="47"/>
                    <a:pt x="32" y="49"/>
                    <a:pt x="31" y="51"/>
                  </a:cubicBezTo>
                  <a:cubicBezTo>
                    <a:pt x="30" y="53"/>
                    <a:pt x="28" y="53"/>
                    <a:pt x="26" y="52"/>
                  </a:cubicBezTo>
                  <a:cubicBezTo>
                    <a:pt x="25" y="51"/>
                    <a:pt x="24" y="49"/>
                    <a:pt x="25" y="47"/>
                  </a:cubicBezTo>
                  <a:close/>
                  <a:moveTo>
                    <a:pt x="18" y="68"/>
                  </a:moveTo>
                  <a:cubicBezTo>
                    <a:pt x="18" y="66"/>
                    <a:pt x="20" y="65"/>
                    <a:pt x="22" y="65"/>
                  </a:cubicBezTo>
                  <a:cubicBezTo>
                    <a:pt x="24" y="65"/>
                    <a:pt x="25" y="67"/>
                    <a:pt x="25" y="69"/>
                  </a:cubicBezTo>
                  <a:cubicBezTo>
                    <a:pt x="24" y="71"/>
                    <a:pt x="23" y="72"/>
                    <a:pt x="21" y="72"/>
                  </a:cubicBezTo>
                  <a:cubicBezTo>
                    <a:pt x="19" y="72"/>
                    <a:pt x="17" y="70"/>
                    <a:pt x="18" y="68"/>
                  </a:cubicBezTo>
                  <a:close/>
                  <a:moveTo>
                    <a:pt x="22" y="92"/>
                  </a:moveTo>
                  <a:cubicBezTo>
                    <a:pt x="20" y="93"/>
                    <a:pt x="18" y="91"/>
                    <a:pt x="18" y="89"/>
                  </a:cubicBezTo>
                  <a:cubicBezTo>
                    <a:pt x="17" y="88"/>
                    <a:pt x="19" y="86"/>
                    <a:pt x="21" y="85"/>
                  </a:cubicBezTo>
                  <a:cubicBezTo>
                    <a:pt x="23" y="85"/>
                    <a:pt x="24" y="86"/>
                    <a:pt x="25" y="88"/>
                  </a:cubicBezTo>
                  <a:cubicBezTo>
                    <a:pt x="25" y="90"/>
                    <a:pt x="24" y="92"/>
                    <a:pt x="22" y="92"/>
                  </a:cubicBezTo>
                  <a:close/>
                  <a:moveTo>
                    <a:pt x="30" y="111"/>
                  </a:moveTo>
                  <a:cubicBezTo>
                    <a:pt x="28" y="112"/>
                    <a:pt x="26" y="112"/>
                    <a:pt x="25" y="110"/>
                  </a:cubicBezTo>
                  <a:cubicBezTo>
                    <a:pt x="24" y="108"/>
                    <a:pt x="25" y="106"/>
                    <a:pt x="26" y="105"/>
                  </a:cubicBezTo>
                  <a:cubicBezTo>
                    <a:pt x="28" y="104"/>
                    <a:pt x="30" y="105"/>
                    <a:pt x="31" y="106"/>
                  </a:cubicBezTo>
                  <a:cubicBezTo>
                    <a:pt x="32" y="108"/>
                    <a:pt x="32" y="110"/>
                    <a:pt x="30" y="111"/>
                  </a:cubicBezTo>
                  <a:close/>
                  <a:moveTo>
                    <a:pt x="28" y="80"/>
                  </a:moveTo>
                  <a:cubicBezTo>
                    <a:pt x="54" y="80"/>
                    <a:pt x="54" y="80"/>
                    <a:pt x="54" y="80"/>
                  </a:cubicBezTo>
                  <a:cubicBezTo>
                    <a:pt x="54" y="84"/>
                    <a:pt x="55" y="87"/>
                    <a:pt x="56" y="90"/>
                  </a:cubicBezTo>
                  <a:cubicBezTo>
                    <a:pt x="34" y="103"/>
                    <a:pt x="34" y="103"/>
                    <a:pt x="34" y="103"/>
                  </a:cubicBezTo>
                  <a:cubicBezTo>
                    <a:pt x="31" y="96"/>
                    <a:pt x="29" y="88"/>
                    <a:pt x="28" y="80"/>
                  </a:cubicBezTo>
                  <a:close/>
                  <a:moveTo>
                    <a:pt x="44" y="126"/>
                  </a:moveTo>
                  <a:cubicBezTo>
                    <a:pt x="43" y="127"/>
                    <a:pt x="41" y="128"/>
                    <a:pt x="39" y="126"/>
                  </a:cubicBezTo>
                  <a:cubicBezTo>
                    <a:pt x="38" y="125"/>
                    <a:pt x="37" y="123"/>
                    <a:pt x="39" y="121"/>
                  </a:cubicBezTo>
                  <a:cubicBezTo>
                    <a:pt x="40" y="120"/>
                    <a:pt x="42" y="120"/>
                    <a:pt x="44" y="121"/>
                  </a:cubicBezTo>
                  <a:cubicBezTo>
                    <a:pt x="45" y="122"/>
                    <a:pt x="45" y="124"/>
                    <a:pt x="44" y="126"/>
                  </a:cubicBezTo>
                  <a:close/>
                  <a:moveTo>
                    <a:pt x="36" y="105"/>
                  </a:moveTo>
                  <a:cubicBezTo>
                    <a:pt x="58" y="93"/>
                    <a:pt x="58" y="93"/>
                    <a:pt x="58" y="93"/>
                  </a:cubicBezTo>
                  <a:cubicBezTo>
                    <a:pt x="60" y="95"/>
                    <a:pt x="62" y="98"/>
                    <a:pt x="65" y="100"/>
                  </a:cubicBezTo>
                  <a:cubicBezTo>
                    <a:pt x="52" y="122"/>
                    <a:pt x="52" y="122"/>
                    <a:pt x="52" y="122"/>
                  </a:cubicBezTo>
                  <a:cubicBezTo>
                    <a:pt x="46" y="118"/>
                    <a:pt x="40" y="112"/>
                    <a:pt x="36" y="105"/>
                  </a:cubicBezTo>
                  <a:close/>
                  <a:moveTo>
                    <a:pt x="62" y="135"/>
                  </a:moveTo>
                  <a:cubicBezTo>
                    <a:pt x="62" y="137"/>
                    <a:pt x="60" y="138"/>
                    <a:pt x="58" y="137"/>
                  </a:cubicBezTo>
                  <a:cubicBezTo>
                    <a:pt x="56" y="137"/>
                    <a:pt x="55" y="135"/>
                    <a:pt x="56" y="133"/>
                  </a:cubicBezTo>
                  <a:cubicBezTo>
                    <a:pt x="56" y="131"/>
                    <a:pt x="58" y="130"/>
                    <a:pt x="60" y="131"/>
                  </a:cubicBezTo>
                  <a:cubicBezTo>
                    <a:pt x="62" y="131"/>
                    <a:pt x="63" y="133"/>
                    <a:pt x="62" y="135"/>
                  </a:cubicBezTo>
                  <a:close/>
                  <a:moveTo>
                    <a:pt x="55" y="124"/>
                  </a:moveTo>
                  <a:cubicBezTo>
                    <a:pt x="68" y="101"/>
                    <a:pt x="68" y="101"/>
                    <a:pt x="68" y="101"/>
                  </a:cubicBezTo>
                  <a:cubicBezTo>
                    <a:pt x="71" y="103"/>
                    <a:pt x="74" y="104"/>
                    <a:pt x="77" y="104"/>
                  </a:cubicBezTo>
                  <a:cubicBezTo>
                    <a:pt x="77" y="130"/>
                    <a:pt x="77" y="130"/>
                    <a:pt x="77" y="130"/>
                  </a:cubicBezTo>
                  <a:cubicBezTo>
                    <a:pt x="69" y="129"/>
                    <a:pt x="62" y="127"/>
                    <a:pt x="55" y="124"/>
                  </a:cubicBezTo>
                  <a:close/>
                  <a:moveTo>
                    <a:pt x="79" y="141"/>
                  </a:moveTo>
                  <a:cubicBezTo>
                    <a:pt x="77" y="141"/>
                    <a:pt x="75" y="139"/>
                    <a:pt x="75" y="137"/>
                  </a:cubicBezTo>
                  <a:cubicBezTo>
                    <a:pt x="75" y="135"/>
                    <a:pt x="77" y="134"/>
                    <a:pt x="79" y="134"/>
                  </a:cubicBezTo>
                  <a:cubicBezTo>
                    <a:pt x="81" y="134"/>
                    <a:pt x="83" y="135"/>
                    <a:pt x="83" y="137"/>
                  </a:cubicBezTo>
                  <a:cubicBezTo>
                    <a:pt x="83" y="139"/>
                    <a:pt x="81" y="141"/>
                    <a:pt x="79" y="141"/>
                  </a:cubicBezTo>
                  <a:close/>
                  <a:moveTo>
                    <a:pt x="81" y="130"/>
                  </a:moveTo>
                  <a:cubicBezTo>
                    <a:pt x="81" y="104"/>
                    <a:pt x="81" y="104"/>
                    <a:pt x="81" y="104"/>
                  </a:cubicBezTo>
                  <a:cubicBezTo>
                    <a:pt x="84" y="104"/>
                    <a:pt x="87" y="103"/>
                    <a:pt x="90" y="101"/>
                  </a:cubicBezTo>
                  <a:cubicBezTo>
                    <a:pt x="103" y="124"/>
                    <a:pt x="103" y="124"/>
                    <a:pt x="103" y="124"/>
                  </a:cubicBezTo>
                  <a:cubicBezTo>
                    <a:pt x="96" y="127"/>
                    <a:pt x="89" y="129"/>
                    <a:pt x="81" y="130"/>
                  </a:cubicBezTo>
                  <a:close/>
                  <a:moveTo>
                    <a:pt x="100" y="137"/>
                  </a:moveTo>
                  <a:cubicBezTo>
                    <a:pt x="99" y="138"/>
                    <a:pt x="96" y="137"/>
                    <a:pt x="96" y="135"/>
                  </a:cubicBezTo>
                  <a:cubicBezTo>
                    <a:pt x="95" y="133"/>
                    <a:pt x="96" y="131"/>
                    <a:pt x="98" y="131"/>
                  </a:cubicBezTo>
                  <a:cubicBezTo>
                    <a:pt x="100" y="130"/>
                    <a:pt x="102" y="131"/>
                    <a:pt x="102" y="133"/>
                  </a:cubicBezTo>
                  <a:cubicBezTo>
                    <a:pt x="103" y="135"/>
                    <a:pt x="102" y="137"/>
                    <a:pt x="100" y="137"/>
                  </a:cubicBezTo>
                  <a:close/>
                  <a:moveTo>
                    <a:pt x="106" y="122"/>
                  </a:moveTo>
                  <a:cubicBezTo>
                    <a:pt x="93" y="100"/>
                    <a:pt x="93" y="100"/>
                    <a:pt x="93" y="100"/>
                  </a:cubicBezTo>
                  <a:cubicBezTo>
                    <a:pt x="96" y="98"/>
                    <a:pt x="98" y="95"/>
                    <a:pt x="100" y="93"/>
                  </a:cubicBezTo>
                  <a:cubicBezTo>
                    <a:pt x="122" y="105"/>
                    <a:pt x="122" y="105"/>
                    <a:pt x="122" y="105"/>
                  </a:cubicBezTo>
                  <a:cubicBezTo>
                    <a:pt x="118" y="112"/>
                    <a:pt x="112" y="118"/>
                    <a:pt x="106" y="122"/>
                  </a:cubicBezTo>
                  <a:close/>
                  <a:moveTo>
                    <a:pt x="119" y="126"/>
                  </a:moveTo>
                  <a:cubicBezTo>
                    <a:pt x="118" y="128"/>
                    <a:pt x="115" y="127"/>
                    <a:pt x="114" y="126"/>
                  </a:cubicBezTo>
                  <a:cubicBezTo>
                    <a:pt x="113" y="124"/>
                    <a:pt x="113" y="122"/>
                    <a:pt x="114" y="121"/>
                  </a:cubicBezTo>
                  <a:cubicBezTo>
                    <a:pt x="116" y="120"/>
                    <a:pt x="118" y="120"/>
                    <a:pt x="120" y="121"/>
                  </a:cubicBezTo>
                  <a:cubicBezTo>
                    <a:pt x="121" y="123"/>
                    <a:pt x="121" y="125"/>
                    <a:pt x="119" y="126"/>
                  </a:cubicBezTo>
                  <a:close/>
                  <a:moveTo>
                    <a:pt x="124" y="103"/>
                  </a:moveTo>
                  <a:cubicBezTo>
                    <a:pt x="102" y="90"/>
                    <a:pt x="102" y="90"/>
                    <a:pt x="102" y="90"/>
                  </a:cubicBezTo>
                  <a:cubicBezTo>
                    <a:pt x="103" y="87"/>
                    <a:pt x="104" y="84"/>
                    <a:pt x="104" y="80"/>
                  </a:cubicBezTo>
                  <a:cubicBezTo>
                    <a:pt x="130" y="80"/>
                    <a:pt x="130" y="80"/>
                    <a:pt x="130" y="80"/>
                  </a:cubicBezTo>
                  <a:cubicBezTo>
                    <a:pt x="130" y="88"/>
                    <a:pt x="127" y="96"/>
                    <a:pt x="124" y="103"/>
                  </a:cubicBezTo>
                  <a:close/>
                  <a:moveTo>
                    <a:pt x="133" y="110"/>
                  </a:moveTo>
                  <a:cubicBezTo>
                    <a:pt x="132" y="112"/>
                    <a:pt x="130" y="112"/>
                    <a:pt x="128" y="111"/>
                  </a:cubicBezTo>
                  <a:cubicBezTo>
                    <a:pt x="126" y="110"/>
                    <a:pt x="126" y="108"/>
                    <a:pt x="127" y="106"/>
                  </a:cubicBezTo>
                  <a:cubicBezTo>
                    <a:pt x="128" y="105"/>
                    <a:pt x="130" y="104"/>
                    <a:pt x="132" y="105"/>
                  </a:cubicBezTo>
                  <a:cubicBezTo>
                    <a:pt x="133" y="106"/>
                    <a:pt x="134" y="108"/>
                    <a:pt x="133" y="110"/>
                  </a:cubicBezTo>
                  <a:close/>
                  <a:moveTo>
                    <a:pt x="140" y="89"/>
                  </a:moveTo>
                  <a:cubicBezTo>
                    <a:pt x="140" y="91"/>
                    <a:pt x="138" y="93"/>
                    <a:pt x="136" y="92"/>
                  </a:cubicBezTo>
                  <a:cubicBezTo>
                    <a:pt x="134" y="92"/>
                    <a:pt x="133" y="90"/>
                    <a:pt x="133" y="88"/>
                  </a:cubicBezTo>
                  <a:cubicBezTo>
                    <a:pt x="134" y="86"/>
                    <a:pt x="136" y="85"/>
                    <a:pt x="137" y="85"/>
                  </a:cubicBezTo>
                  <a:cubicBezTo>
                    <a:pt x="139" y="86"/>
                    <a:pt x="141" y="88"/>
                    <a:pt x="140" y="89"/>
                  </a:cubicBezTo>
                  <a:close/>
                  <a:moveTo>
                    <a:pt x="137" y="72"/>
                  </a:moveTo>
                  <a:cubicBezTo>
                    <a:pt x="136" y="72"/>
                    <a:pt x="134" y="71"/>
                    <a:pt x="133" y="69"/>
                  </a:cubicBezTo>
                  <a:cubicBezTo>
                    <a:pt x="133" y="67"/>
                    <a:pt x="134" y="65"/>
                    <a:pt x="136" y="65"/>
                  </a:cubicBezTo>
                  <a:cubicBezTo>
                    <a:pt x="138" y="65"/>
                    <a:pt x="140" y="66"/>
                    <a:pt x="140" y="68"/>
                  </a:cubicBezTo>
                  <a:cubicBezTo>
                    <a:pt x="141" y="70"/>
                    <a:pt x="139" y="72"/>
                    <a:pt x="137" y="72"/>
                  </a:cubicBezTo>
                  <a:close/>
                </a:path>
              </a:pathLst>
            </a:custGeom>
            <a:solidFill>
              <a:schemeClr val="bg1">
                <a:alpha val="76000"/>
              </a:schemeClr>
            </a:solidFill>
            <a:ln>
              <a:noFill/>
            </a:ln>
          </p:spPr>
          <p:txBody>
            <a:bodyPr vert="horz" wrap="square" lIns="34290" tIns="17145" rIns="34290" bIns="17145" numCol="1" anchor="t" anchorCtr="0" compatLnSpc="1">
              <a:prstTxWarp prst="textNoShape">
                <a:avLst/>
              </a:prstTxWarp>
            </a:bodyPr>
            <a:lstStyle/>
            <a:p>
              <a:endParaRPr lang="th-TH" sz="675">
                <a:latin typeface="Calibri" panose="020F0502020204030204" pitchFamily="34" charset="0"/>
              </a:endParaRPr>
            </a:p>
          </p:txBody>
        </p:sp>
      </p:grpSp>
      <p:grpSp>
        <p:nvGrpSpPr>
          <p:cNvPr id="419" name="กลุ่ม 418"/>
          <p:cNvGrpSpPr/>
          <p:nvPr/>
        </p:nvGrpSpPr>
        <p:grpSpPr>
          <a:xfrm>
            <a:off x="2726444" y="1907988"/>
            <a:ext cx="433483" cy="433483"/>
            <a:chOff x="1657366" y="9210353"/>
            <a:chExt cx="1838647" cy="1838647"/>
          </a:xfrm>
        </p:grpSpPr>
        <p:sp>
          <p:nvSpPr>
            <p:cNvPr id="420" name="วงรี 419"/>
            <p:cNvSpPr/>
            <p:nvPr/>
          </p:nvSpPr>
          <p:spPr>
            <a:xfrm>
              <a:off x="1657366" y="9210353"/>
              <a:ext cx="1838647" cy="1838647"/>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th-TH" sz="675" dirty="0">
                <a:latin typeface="Calibri" panose="020F0502020204030204" pitchFamily="34" charset="0"/>
              </a:endParaRPr>
            </a:p>
          </p:txBody>
        </p:sp>
        <p:sp>
          <p:nvSpPr>
            <p:cNvPr id="421" name="Freeform 318"/>
            <p:cNvSpPr>
              <a:spLocks noEditPoints="1"/>
            </p:cNvSpPr>
            <p:nvPr/>
          </p:nvSpPr>
          <p:spPr bwMode="auto">
            <a:xfrm flipH="1">
              <a:off x="1915502" y="9489478"/>
              <a:ext cx="1322377" cy="1279115"/>
            </a:xfrm>
            <a:custGeom>
              <a:avLst/>
              <a:gdLst>
                <a:gd name="T0" fmla="*/ 147 w 158"/>
                <a:gd name="T1" fmla="*/ 70 h 157"/>
                <a:gd name="T2" fmla="*/ 144 w 158"/>
                <a:gd name="T3" fmla="*/ 59 h 157"/>
                <a:gd name="T4" fmla="*/ 140 w 158"/>
                <a:gd name="T5" fmla="*/ 47 h 157"/>
                <a:gd name="T6" fmla="*/ 134 w 158"/>
                <a:gd name="T7" fmla="*/ 37 h 157"/>
                <a:gd name="T8" fmla="*/ 126 w 158"/>
                <a:gd name="T9" fmla="*/ 28 h 157"/>
                <a:gd name="T10" fmla="*/ 116 w 158"/>
                <a:gd name="T11" fmla="*/ 21 h 157"/>
                <a:gd name="T12" fmla="*/ 106 w 158"/>
                <a:gd name="T13" fmla="*/ 16 h 157"/>
                <a:gd name="T14" fmla="*/ 94 w 158"/>
                <a:gd name="T15" fmla="*/ 12 h 157"/>
                <a:gd name="T16" fmla="*/ 83 w 158"/>
                <a:gd name="T17" fmla="*/ 10 h 157"/>
                <a:gd name="T18" fmla="*/ 71 w 158"/>
                <a:gd name="T19" fmla="*/ 11 h 157"/>
                <a:gd name="T20" fmla="*/ 59 w 158"/>
                <a:gd name="T21" fmla="*/ 13 h 157"/>
                <a:gd name="T22" fmla="*/ 48 w 158"/>
                <a:gd name="T23" fmla="*/ 18 h 157"/>
                <a:gd name="T24" fmla="*/ 38 w 158"/>
                <a:gd name="T25" fmla="*/ 24 h 157"/>
                <a:gd name="T26" fmla="*/ 29 w 158"/>
                <a:gd name="T27" fmla="*/ 32 h 157"/>
                <a:gd name="T28" fmla="*/ 22 w 158"/>
                <a:gd name="T29" fmla="*/ 41 h 157"/>
                <a:gd name="T30" fmla="*/ 16 w 158"/>
                <a:gd name="T31" fmla="*/ 52 h 157"/>
                <a:gd name="T32" fmla="*/ 12 w 158"/>
                <a:gd name="T33" fmla="*/ 63 h 157"/>
                <a:gd name="T34" fmla="*/ 11 w 158"/>
                <a:gd name="T35" fmla="*/ 75 h 157"/>
                <a:gd name="T36" fmla="*/ 11 w 158"/>
                <a:gd name="T37" fmla="*/ 87 h 157"/>
                <a:gd name="T38" fmla="*/ 14 w 158"/>
                <a:gd name="T39" fmla="*/ 99 h 157"/>
                <a:gd name="T40" fmla="*/ 18 w 158"/>
                <a:gd name="T41" fmla="*/ 110 h 157"/>
                <a:gd name="T42" fmla="*/ 25 w 158"/>
                <a:gd name="T43" fmla="*/ 120 h 157"/>
                <a:gd name="T44" fmla="*/ 33 w 158"/>
                <a:gd name="T45" fmla="*/ 129 h 157"/>
                <a:gd name="T46" fmla="*/ 42 w 158"/>
                <a:gd name="T47" fmla="*/ 136 h 157"/>
                <a:gd name="T48" fmla="*/ 52 w 158"/>
                <a:gd name="T49" fmla="*/ 142 h 157"/>
                <a:gd name="T50" fmla="*/ 64 w 158"/>
                <a:gd name="T51" fmla="*/ 145 h 157"/>
                <a:gd name="T52" fmla="*/ 76 w 158"/>
                <a:gd name="T53" fmla="*/ 147 h 157"/>
                <a:gd name="T54" fmla="*/ 87 w 158"/>
                <a:gd name="T55" fmla="*/ 147 h 157"/>
                <a:gd name="T56" fmla="*/ 99 w 158"/>
                <a:gd name="T57" fmla="*/ 144 h 157"/>
                <a:gd name="T58" fmla="*/ 110 w 158"/>
                <a:gd name="T59" fmla="*/ 140 h 157"/>
                <a:gd name="T60" fmla="*/ 120 w 158"/>
                <a:gd name="T61" fmla="*/ 133 h 157"/>
                <a:gd name="T62" fmla="*/ 129 w 158"/>
                <a:gd name="T63" fmla="*/ 125 h 157"/>
                <a:gd name="T64" fmla="*/ 136 w 158"/>
                <a:gd name="T65" fmla="*/ 116 h 157"/>
                <a:gd name="T66" fmla="*/ 142 w 158"/>
                <a:gd name="T67" fmla="*/ 105 h 157"/>
                <a:gd name="T68" fmla="*/ 146 w 158"/>
                <a:gd name="T69" fmla="*/ 94 h 157"/>
                <a:gd name="T70" fmla="*/ 147 w 158"/>
                <a:gd name="T71" fmla="*/ 82 h 157"/>
                <a:gd name="T72" fmla="*/ 130 w 158"/>
                <a:gd name="T73" fmla="*/ 77 h 157"/>
                <a:gd name="T74" fmla="*/ 120 w 158"/>
                <a:gd name="T75" fmla="*/ 36 h 157"/>
                <a:gd name="T76" fmla="*/ 122 w 158"/>
                <a:gd name="T77" fmla="*/ 52 h 157"/>
                <a:gd name="T78" fmla="*/ 100 w 158"/>
                <a:gd name="T79" fmla="*/ 20 h 157"/>
                <a:gd name="T80" fmla="*/ 81 w 158"/>
                <a:gd name="T81" fmla="*/ 28 h 157"/>
                <a:gd name="T82" fmla="*/ 77 w 158"/>
                <a:gd name="T83" fmla="*/ 28 h 157"/>
                <a:gd name="T84" fmla="*/ 60 w 158"/>
                <a:gd name="T85" fmla="*/ 27 h 157"/>
                <a:gd name="T86" fmla="*/ 52 w 158"/>
                <a:gd name="T87" fmla="*/ 35 h 157"/>
                <a:gd name="T88" fmla="*/ 56 w 158"/>
                <a:gd name="T89" fmla="*/ 67 h 157"/>
                <a:gd name="T90" fmla="*/ 26 w 158"/>
                <a:gd name="T91" fmla="*/ 52 h 157"/>
                <a:gd name="T92" fmla="*/ 22 w 158"/>
                <a:gd name="T93" fmla="*/ 92 h 157"/>
                <a:gd name="T94" fmla="*/ 26 w 158"/>
                <a:gd name="T95" fmla="*/ 105 h 157"/>
                <a:gd name="T96" fmla="*/ 28 w 158"/>
                <a:gd name="T97" fmla="*/ 80 h 157"/>
                <a:gd name="T98" fmla="*/ 58 w 158"/>
                <a:gd name="T99" fmla="*/ 93 h 157"/>
                <a:gd name="T100" fmla="*/ 60 w 158"/>
                <a:gd name="T101" fmla="*/ 131 h 157"/>
                <a:gd name="T102" fmla="*/ 79 w 158"/>
                <a:gd name="T103" fmla="*/ 141 h 157"/>
                <a:gd name="T104" fmla="*/ 90 w 158"/>
                <a:gd name="T105" fmla="*/ 101 h 157"/>
                <a:gd name="T106" fmla="*/ 100 w 158"/>
                <a:gd name="T107" fmla="*/ 137 h 157"/>
                <a:gd name="T108" fmla="*/ 114 w 158"/>
                <a:gd name="T109" fmla="*/ 126 h 157"/>
                <a:gd name="T110" fmla="*/ 130 w 158"/>
                <a:gd name="T111" fmla="*/ 80 h 157"/>
                <a:gd name="T112" fmla="*/ 140 w 158"/>
                <a:gd name="T113" fmla="*/ 89 h 157"/>
                <a:gd name="T114" fmla="*/ 136 w 158"/>
                <a:gd name="T115" fmla="*/ 65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58" h="157">
                  <a:moveTo>
                    <a:pt x="155" y="81"/>
                  </a:moveTo>
                  <a:cubicBezTo>
                    <a:pt x="156" y="81"/>
                    <a:pt x="157" y="81"/>
                    <a:pt x="157" y="80"/>
                  </a:cubicBezTo>
                  <a:cubicBezTo>
                    <a:pt x="157" y="80"/>
                    <a:pt x="158" y="79"/>
                    <a:pt x="158" y="79"/>
                  </a:cubicBezTo>
                  <a:cubicBezTo>
                    <a:pt x="158" y="78"/>
                    <a:pt x="157" y="77"/>
                    <a:pt x="157" y="77"/>
                  </a:cubicBezTo>
                  <a:cubicBezTo>
                    <a:pt x="157" y="76"/>
                    <a:pt x="156" y="76"/>
                    <a:pt x="155" y="76"/>
                  </a:cubicBezTo>
                  <a:cubicBezTo>
                    <a:pt x="155" y="76"/>
                    <a:pt x="151" y="75"/>
                    <a:pt x="147" y="75"/>
                  </a:cubicBezTo>
                  <a:cubicBezTo>
                    <a:pt x="147" y="73"/>
                    <a:pt x="147" y="72"/>
                    <a:pt x="147" y="70"/>
                  </a:cubicBezTo>
                  <a:cubicBezTo>
                    <a:pt x="150" y="69"/>
                    <a:pt x="154" y="68"/>
                    <a:pt x="155" y="68"/>
                  </a:cubicBezTo>
                  <a:cubicBezTo>
                    <a:pt x="155" y="68"/>
                    <a:pt x="156" y="67"/>
                    <a:pt x="156" y="67"/>
                  </a:cubicBezTo>
                  <a:cubicBezTo>
                    <a:pt x="156" y="66"/>
                    <a:pt x="157" y="66"/>
                    <a:pt x="157" y="65"/>
                  </a:cubicBezTo>
                  <a:cubicBezTo>
                    <a:pt x="156" y="64"/>
                    <a:pt x="156" y="64"/>
                    <a:pt x="156" y="63"/>
                  </a:cubicBezTo>
                  <a:cubicBezTo>
                    <a:pt x="155" y="63"/>
                    <a:pt x="154" y="63"/>
                    <a:pt x="154" y="63"/>
                  </a:cubicBezTo>
                  <a:cubicBezTo>
                    <a:pt x="153" y="63"/>
                    <a:pt x="149" y="63"/>
                    <a:pt x="146" y="63"/>
                  </a:cubicBezTo>
                  <a:cubicBezTo>
                    <a:pt x="145" y="62"/>
                    <a:pt x="145" y="60"/>
                    <a:pt x="144" y="59"/>
                  </a:cubicBezTo>
                  <a:cubicBezTo>
                    <a:pt x="148" y="57"/>
                    <a:pt x="151" y="55"/>
                    <a:pt x="152" y="55"/>
                  </a:cubicBezTo>
                  <a:cubicBezTo>
                    <a:pt x="152" y="55"/>
                    <a:pt x="153" y="54"/>
                    <a:pt x="153" y="54"/>
                  </a:cubicBezTo>
                  <a:cubicBezTo>
                    <a:pt x="153" y="53"/>
                    <a:pt x="153" y="52"/>
                    <a:pt x="153" y="52"/>
                  </a:cubicBezTo>
                  <a:cubicBezTo>
                    <a:pt x="153" y="51"/>
                    <a:pt x="152" y="51"/>
                    <a:pt x="152" y="50"/>
                  </a:cubicBezTo>
                  <a:cubicBezTo>
                    <a:pt x="151" y="50"/>
                    <a:pt x="150" y="50"/>
                    <a:pt x="150" y="50"/>
                  </a:cubicBezTo>
                  <a:cubicBezTo>
                    <a:pt x="149" y="50"/>
                    <a:pt x="145" y="51"/>
                    <a:pt x="142" y="52"/>
                  </a:cubicBezTo>
                  <a:cubicBezTo>
                    <a:pt x="141" y="50"/>
                    <a:pt x="141" y="49"/>
                    <a:pt x="140" y="47"/>
                  </a:cubicBezTo>
                  <a:cubicBezTo>
                    <a:pt x="143" y="45"/>
                    <a:pt x="146" y="43"/>
                    <a:pt x="146" y="43"/>
                  </a:cubicBezTo>
                  <a:cubicBezTo>
                    <a:pt x="147" y="42"/>
                    <a:pt x="147" y="42"/>
                    <a:pt x="147" y="41"/>
                  </a:cubicBezTo>
                  <a:cubicBezTo>
                    <a:pt x="148" y="41"/>
                    <a:pt x="148" y="40"/>
                    <a:pt x="147" y="39"/>
                  </a:cubicBezTo>
                  <a:cubicBezTo>
                    <a:pt x="147" y="39"/>
                    <a:pt x="146" y="38"/>
                    <a:pt x="146" y="38"/>
                  </a:cubicBezTo>
                  <a:cubicBezTo>
                    <a:pt x="145" y="38"/>
                    <a:pt x="144" y="38"/>
                    <a:pt x="144" y="38"/>
                  </a:cubicBezTo>
                  <a:cubicBezTo>
                    <a:pt x="143" y="38"/>
                    <a:pt x="140" y="40"/>
                    <a:pt x="136" y="41"/>
                  </a:cubicBezTo>
                  <a:cubicBezTo>
                    <a:pt x="136" y="40"/>
                    <a:pt x="135" y="39"/>
                    <a:pt x="134" y="37"/>
                  </a:cubicBezTo>
                  <a:cubicBezTo>
                    <a:pt x="136" y="35"/>
                    <a:pt x="139" y="32"/>
                    <a:pt x="139" y="32"/>
                  </a:cubicBezTo>
                  <a:cubicBezTo>
                    <a:pt x="140" y="31"/>
                    <a:pt x="140" y="30"/>
                    <a:pt x="140" y="30"/>
                  </a:cubicBezTo>
                  <a:cubicBezTo>
                    <a:pt x="140" y="29"/>
                    <a:pt x="140" y="29"/>
                    <a:pt x="139" y="28"/>
                  </a:cubicBezTo>
                  <a:cubicBezTo>
                    <a:pt x="139" y="27"/>
                    <a:pt x="138" y="27"/>
                    <a:pt x="138" y="27"/>
                  </a:cubicBezTo>
                  <a:cubicBezTo>
                    <a:pt x="137" y="27"/>
                    <a:pt x="136" y="27"/>
                    <a:pt x="136" y="27"/>
                  </a:cubicBezTo>
                  <a:cubicBezTo>
                    <a:pt x="135" y="28"/>
                    <a:pt x="132" y="30"/>
                    <a:pt x="129" y="32"/>
                  </a:cubicBezTo>
                  <a:cubicBezTo>
                    <a:pt x="128" y="31"/>
                    <a:pt x="127" y="30"/>
                    <a:pt x="126" y="28"/>
                  </a:cubicBezTo>
                  <a:cubicBezTo>
                    <a:pt x="128" y="26"/>
                    <a:pt x="130" y="22"/>
                    <a:pt x="130" y="22"/>
                  </a:cubicBezTo>
                  <a:cubicBezTo>
                    <a:pt x="131" y="21"/>
                    <a:pt x="131" y="21"/>
                    <a:pt x="131" y="20"/>
                  </a:cubicBezTo>
                  <a:cubicBezTo>
                    <a:pt x="130" y="19"/>
                    <a:pt x="130" y="19"/>
                    <a:pt x="130" y="18"/>
                  </a:cubicBezTo>
                  <a:cubicBezTo>
                    <a:pt x="129" y="18"/>
                    <a:pt x="128" y="18"/>
                    <a:pt x="128" y="18"/>
                  </a:cubicBezTo>
                  <a:cubicBezTo>
                    <a:pt x="127" y="18"/>
                    <a:pt x="126" y="18"/>
                    <a:pt x="126" y="18"/>
                  </a:cubicBezTo>
                  <a:cubicBezTo>
                    <a:pt x="125" y="19"/>
                    <a:pt x="123" y="22"/>
                    <a:pt x="120" y="24"/>
                  </a:cubicBezTo>
                  <a:cubicBezTo>
                    <a:pt x="119" y="23"/>
                    <a:pt x="118" y="22"/>
                    <a:pt x="116" y="21"/>
                  </a:cubicBezTo>
                  <a:cubicBezTo>
                    <a:pt x="118" y="18"/>
                    <a:pt x="119" y="15"/>
                    <a:pt x="120" y="14"/>
                  </a:cubicBezTo>
                  <a:cubicBezTo>
                    <a:pt x="120" y="13"/>
                    <a:pt x="120" y="13"/>
                    <a:pt x="120" y="12"/>
                  </a:cubicBezTo>
                  <a:cubicBezTo>
                    <a:pt x="119" y="11"/>
                    <a:pt x="119" y="11"/>
                    <a:pt x="118" y="10"/>
                  </a:cubicBezTo>
                  <a:cubicBezTo>
                    <a:pt x="118" y="10"/>
                    <a:pt x="117" y="10"/>
                    <a:pt x="116" y="10"/>
                  </a:cubicBezTo>
                  <a:cubicBezTo>
                    <a:pt x="116" y="10"/>
                    <a:pt x="115" y="11"/>
                    <a:pt x="115" y="11"/>
                  </a:cubicBezTo>
                  <a:cubicBezTo>
                    <a:pt x="114" y="12"/>
                    <a:pt x="112" y="15"/>
                    <a:pt x="110" y="18"/>
                  </a:cubicBezTo>
                  <a:cubicBezTo>
                    <a:pt x="109" y="17"/>
                    <a:pt x="107" y="16"/>
                    <a:pt x="106" y="16"/>
                  </a:cubicBezTo>
                  <a:cubicBezTo>
                    <a:pt x="107" y="12"/>
                    <a:pt x="108" y="9"/>
                    <a:pt x="108" y="8"/>
                  </a:cubicBezTo>
                  <a:cubicBezTo>
                    <a:pt x="108" y="7"/>
                    <a:pt x="108" y="6"/>
                    <a:pt x="107" y="6"/>
                  </a:cubicBezTo>
                  <a:cubicBezTo>
                    <a:pt x="107" y="5"/>
                    <a:pt x="107" y="5"/>
                    <a:pt x="106" y="5"/>
                  </a:cubicBezTo>
                  <a:cubicBezTo>
                    <a:pt x="105" y="4"/>
                    <a:pt x="105" y="4"/>
                    <a:pt x="104" y="5"/>
                  </a:cubicBezTo>
                  <a:cubicBezTo>
                    <a:pt x="103" y="5"/>
                    <a:pt x="103" y="5"/>
                    <a:pt x="103" y="6"/>
                  </a:cubicBezTo>
                  <a:cubicBezTo>
                    <a:pt x="102" y="7"/>
                    <a:pt x="101" y="10"/>
                    <a:pt x="99" y="13"/>
                  </a:cubicBezTo>
                  <a:cubicBezTo>
                    <a:pt x="98" y="13"/>
                    <a:pt x="96" y="12"/>
                    <a:pt x="94" y="12"/>
                  </a:cubicBezTo>
                  <a:cubicBezTo>
                    <a:pt x="95" y="8"/>
                    <a:pt x="95" y="5"/>
                    <a:pt x="95" y="4"/>
                  </a:cubicBezTo>
                  <a:cubicBezTo>
                    <a:pt x="95" y="3"/>
                    <a:pt x="95" y="3"/>
                    <a:pt x="94" y="2"/>
                  </a:cubicBezTo>
                  <a:cubicBezTo>
                    <a:pt x="94" y="2"/>
                    <a:pt x="93" y="1"/>
                    <a:pt x="93" y="1"/>
                  </a:cubicBezTo>
                  <a:cubicBezTo>
                    <a:pt x="92" y="1"/>
                    <a:pt x="91" y="1"/>
                    <a:pt x="91" y="1"/>
                  </a:cubicBezTo>
                  <a:cubicBezTo>
                    <a:pt x="90" y="2"/>
                    <a:pt x="90" y="2"/>
                    <a:pt x="90" y="3"/>
                  </a:cubicBezTo>
                  <a:cubicBezTo>
                    <a:pt x="89" y="4"/>
                    <a:pt x="88" y="7"/>
                    <a:pt x="87" y="11"/>
                  </a:cubicBezTo>
                  <a:cubicBezTo>
                    <a:pt x="86" y="10"/>
                    <a:pt x="84" y="10"/>
                    <a:pt x="83" y="10"/>
                  </a:cubicBezTo>
                  <a:cubicBezTo>
                    <a:pt x="82" y="7"/>
                    <a:pt x="82" y="3"/>
                    <a:pt x="82" y="2"/>
                  </a:cubicBezTo>
                  <a:cubicBezTo>
                    <a:pt x="82" y="2"/>
                    <a:pt x="81" y="1"/>
                    <a:pt x="81" y="1"/>
                  </a:cubicBezTo>
                  <a:cubicBezTo>
                    <a:pt x="80" y="0"/>
                    <a:pt x="80" y="0"/>
                    <a:pt x="79" y="0"/>
                  </a:cubicBezTo>
                  <a:cubicBezTo>
                    <a:pt x="78" y="0"/>
                    <a:pt x="78" y="0"/>
                    <a:pt x="77" y="1"/>
                  </a:cubicBezTo>
                  <a:cubicBezTo>
                    <a:pt x="77" y="1"/>
                    <a:pt x="76" y="2"/>
                    <a:pt x="76" y="2"/>
                  </a:cubicBezTo>
                  <a:cubicBezTo>
                    <a:pt x="76" y="3"/>
                    <a:pt x="76" y="7"/>
                    <a:pt x="76" y="10"/>
                  </a:cubicBezTo>
                  <a:cubicBezTo>
                    <a:pt x="74" y="10"/>
                    <a:pt x="72" y="10"/>
                    <a:pt x="71" y="11"/>
                  </a:cubicBezTo>
                  <a:cubicBezTo>
                    <a:pt x="70" y="7"/>
                    <a:pt x="69" y="4"/>
                    <a:pt x="68" y="3"/>
                  </a:cubicBezTo>
                  <a:cubicBezTo>
                    <a:pt x="68" y="2"/>
                    <a:pt x="68" y="2"/>
                    <a:pt x="67" y="1"/>
                  </a:cubicBezTo>
                  <a:cubicBezTo>
                    <a:pt x="67" y="1"/>
                    <a:pt x="66" y="1"/>
                    <a:pt x="65" y="1"/>
                  </a:cubicBezTo>
                  <a:cubicBezTo>
                    <a:pt x="65" y="1"/>
                    <a:pt x="64" y="2"/>
                    <a:pt x="64" y="2"/>
                  </a:cubicBezTo>
                  <a:cubicBezTo>
                    <a:pt x="63" y="3"/>
                    <a:pt x="63" y="3"/>
                    <a:pt x="63" y="4"/>
                  </a:cubicBezTo>
                  <a:cubicBezTo>
                    <a:pt x="63" y="5"/>
                    <a:pt x="64" y="8"/>
                    <a:pt x="64" y="12"/>
                  </a:cubicBezTo>
                  <a:cubicBezTo>
                    <a:pt x="62" y="12"/>
                    <a:pt x="61" y="13"/>
                    <a:pt x="59" y="13"/>
                  </a:cubicBezTo>
                  <a:cubicBezTo>
                    <a:pt x="57" y="10"/>
                    <a:pt x="56" y="7"/>
                    <a:pt x="56" y="6"/>
                  </a:cubicBezTo>
                  <a:cubicBezTo>
                    <a:pt x="55" y="5"/>
                    <a:pt x="55" y="5"/>
                    <a:pt x="54" y="5"/>
                  </a:cubicBezTo>
                  <a:cubicBezTo>
                    <a:pt x="53" y="4"/>
                    <a:pt x="53" y="4"/>
                    <a:pt x="52" y="5"/>
                  </a:cubicBezTo>
                  <a:cubicBezTo>
                    <a:pt x="52" y="5"/>
                    <a:pt x="51" y="5"/>
                    <a:pt x="51" y="6"/>
                  </a:cubicBezTo>
                  <a:cubicBezTo>
                    <a:pt x="50" y="6"/>
                    <a:pt x="50" y="7"/>
                    <a:pt x="50" y="8"/>
                  </a:cubicBezTo>
                  <a:cubicBezTo>
                    <a:pt x="51" y="9"/>
                    <a:pt x="52" y="12"/>
                    <a:pt x="52" y="16"/>
                  </a:cubicBezTo>
                  <a:cubicBezTo>
                    <a:pt x="51" y="16"/>
                    <a:pt x="49" y="17"/>
                    <a:pt x="48" y="18"/>
                  </a:cubicBezTo>
                  <a:cubicBezTo>
                    <a:pt x="46" y="15"/>
                    <a:pt x="44" y="12"/>
                    <a:pt x="43" y="11"/>
                  </a:cubicBezTo>
                  <a:cubicBezTo>
                    <a:pt x="43" y="11"/>
                    <a:pt x="42" y="10"/>
                    <a:pt x="42" y="10"/>
                  </a:cubicBezTo>
                  <a:cubicBezTo>
                    <a:pt x="41" y="10"/>
                    <a:pt x="40" y="10"/>
                    <a:pt x="40" y="10"/>
                  </a:cubicBezTo>
                  <a:cubicBezTo>
                    <a:pt x="39" y="11"/>
                    <a:pt x="39" y="11"/>
                    <a:pt x="39" y="12"/>
                  </a:cubicBezTo>
                  <a:cubicBezTo>
                    <a:pt x="38" y="13"/>
                    <a:pt x="38" y="13"/>
                    <a:pt x="39" y="14"/>
                  </a:cubicBezTo>
                  <a:cubicBezTo>
                    <a:pt x="39" y="15"/>
                    <a:pt x="40" y="18"/>
                    <a:pt x="42" y="21"/>
                  </a:cubicBezTo>
                  <a:cubicBezTo>
                    <a:pt x="41" y="22"/>
                    <a:pt x="39" y="23"/>
                    <a:pt x="38" y="24"/>
                  </a:cubicBezTo>
                  <a:cubicBezTo>
                    <a:pt x="35" y="22"/>
                    <a:pt x="33" y="19"/>
                    <a:pt x="32" y="18"/>
                  </a:cubicBezTo>
                  <a:cubicBezTo>
                    <a:pt x="32" y="18"/>
                    <a:pt x="31" y="18"/>
                    <a:pt x="30" y="18"/>
                  </a:cubicBezTo>
                  <a:cubicBezTo>
                    <a:pt x="30" y="18"/>
                    <a:pt x="29" y="18"/>
                    <a:pt x="29" y="18"/>
                  </a:cubicBezTo>
                  <a:cubicBezTo>
                    <a:pt x="28" y="19"/>
                    <a:pt x="28" y="19"/>
                    <a:pt x="28" y="20"/>
                  </a:cubicBezTo>
                  <a:cubicBezTo>
                    <a:pt x="27" y="21"/>
                    <a:pt x="28" y="21"/>
                    <a:pt x="28" y="22"/>
                  </a:cubicBezTo>
                  <a:cubicBezTo>
                    <a:pt x="28" y="22"/>
                    <a:pt x="31" y="26"/>
                    <a:pt x="33" y="28"/>
                  </a:cubicBezTo>
                  <a:cubicBezTo>
                    <a:pt x="31" y="30"/>
                    <a:pt x="30" y="31"/>
                    <a:pt x="29" y="32"/>
                  </a:cubicBezTo>
                  <a:cubicBezTo>
                    <a:pt x="26" y="30"/>
                    <a:pt x="23" y="28"/>
                    <a:pt x="22" y="27"/>
                  </a:cubicBezTo>
                  <a:cubicBezTo>
                    <a:pt x="22" y="27"/>
                    <a:pt x="21" y="27"/>
                    <a:pt x="20" y="27"/>
                  </a:cubicBezTo>
                  <a:cubicBezTo>
                    <a:pt x="20" y="27"/>
                    <a:pt x="19" y="27"/>
                    <a:pt x="19" y="28"/>
                  </a:cubicBezTo>
                  <a:cubicBezTo>
                    <a:pt x="18" y="29"/>
                    <a:pt x="18" y="29"/>
                    <a:pt x="18" y="30"/>
                  </a:cubicBezTo>
                  <a:cubicBezTo>
                    <a:pt x="18" y="30"/>
                    <a:pt x="18" y="31"/>
                    <a:pt x="19" y="32"/>
                  </a:cubicBezTo>
                  <a:cubicBezTo>
                    <a:pt x="19" y="32"/>
                    <a:pt x="22" y="35"/>
                    <a:pt x="25" y="37"/>
                  </a:cubicBezTo>
                  <a:cubicBezTo>
                    <a:pt x="24" y="39"/>
                    <a:pt x="23" y="40"/>
                    <a:pt x="22" y="41"/>
                  </a:cubicBezTo>
                  <a:cubicBezTo>
                    <a:pt x="19" y="40"/>
                    <a:pt x="15" y="38"/>
                    <a:pt x="14" y="38"/>
                  </a:cubicBezTo>
                  <a:cubicBezTo>
                    <a:pt x="14" y="38"/>
                    <a:pt x="13" y="38"/>
                    <a:pt x="12" y="38"/>
                  </a:cubicBezTo>
                  <a:cubicBezTo>
                    <a:pt x="12" y="38"/>
                    <a:pt x="11" y="39"/>
                    <a:pt x="11" y="39"/>
                  </a:cubicBezTo>
                  <a:cubicBezTo>
                    <a:pt x="11" y="40"/>
                    <a:pt x="11" y="41"/>
                    <a:pt x="11" y="41"/>
                  </a:cubicBezTo>
                  <a:cubicBezTo>
                    <a:pt x="11" y="42"/>
                    <a:pt x="11" y="42"/>
                    <a:pt x="12" y="43"/>
                  </a:cubicBezTo>
                  <a:cubicBezTo>
                    <a:pt x="12" y="43"/>
                    <a:pt x="15" y="45"/>
                    <a:pt x="18" y="47"/>
                  </a:cubicBezTo>
                  <a:cubicBezTo>
                    <a:pt x="17" y="49"/>
                    <a:pt x="17" y="50"/>
                    <a:pt x="16" y="52"/>
                  </a:cubicBezTo>
                  <a:cubicBezTo>
                    <a:pt x="13" y="51"/>
                    <a:pt x="9" y="50"/>
                    <a:pt x="8" y="50"/>
                  </a:cubicBezTo>
                  <a:cubicBezTo>
                    <a:pt x="8" y="50"/>
                    <a:pt x="7" y="50"/>
                    <a:pt x="6" y="50"/>
                  </a:cubicBezTo>
                  <a:cubicBezTo>
                    <a:pt x="6" y="51"/>
                    <a:pt x="5" y="51"/>
                    <a:pt x="5" y="52"/>
                  </a:cubicBezTo>
                  <a:cubicBezTo>
                    <a:pt x="5" y="52"/>
                    <a:pt x="5" y="53"/>
                    <a:pt x="5" y="54"/>
                  </a:cubicBezTo>
                  <a:cubicBezTo>
                    <a:pt x="5" y="54"/>
                    <a:pt x="6" y="55"/>
                    <a:pt x="6" y="55"/>
                  </a:cubicBezTo>
                  <a:cubicBezTo>
                    <a:pt x="7" y="55"/>
                    <a:pt x="11" y="57"/>
                    <a:pt x="14" y="59"/>
                  </a:cubicBezTo>
                  <a:cubicBezTo>
                    <a:pt x="13" y="60"/>
                    <a:pt x="13" y="62"/>
                    <a:pt x="12" y="63"/>
                  </a:cubicBezTo>
                  <a:cubicBezTo>
                    <a:pt x="9" y="63"/>
                    <a:pt x="5" y="63"/>
                    <a:pt x="4" y="63"/>
                  </a:cubicBezTo>
                  <a:cubicBezTo>
                    <a:pt x="4" y="63"/>
                    <a:pt x="3" y="63"/>
                    <a:pt x="3" y="63"/>
                  </a:cubicBezTo>
                  <a:cubicBezTo>
                    <a:pt x="2" y="64"/>
                    <a:pt x="2" y="64"/>
                    <a:pt x="2" y="65"/>
                  </a:cubicBezTo>
                  <a:cubicBezTo>
                    <a:pt x="1" y="66"/>
                    <a:pt x="2" y="66"/>
                    <a:pt x="2" y="67"/>
                  </a:cubicBezTo>
                  <a:cubicBezTo>
                    <a:pt x="2" y="67"/>
                    <a:pt x="3" y="68"/>
                    <a:pt x="3" y="68"/>
                  </a:cubicBezTo>
                  <a:cubicBezTo>
                    <a:pt x="4" y="68"/>
                    <a:pt x="8" y="69"/>
                    <a:pt x="11" y="70"/>
                  </a:cubicBezTo>
                  <a:cubicBezTo>
                    <a:pt x="11" y="72"/>
                    <a:pt x="11" y="73"/>
                    <a:pt x="11" y="75"/>
                  </a:cubicBezTo>
                  <a:cubicBezTo>
                    <a:pt x="7" y="75"/>
                    <a:pt x="4" y="76"/>
                    <a:pt x="3" y="76"/>
                  </a:cubicBezTo>
                  <a:cubicBezTo>
                    <a:pt x="2" y="76"/>
                    <a:pt x="2" y="76"/>
                    <a:pt x="1" y="77"/>
                  </a:cubicBezTo>
                  <a:cubicBezTo>
                    <a:pt x="1" y="77"/>
                    <a:pt x="0" y="78"/>
                    <a:pt x="0" y="79"/>
                  </a:cubicBezTo>
                  <a:cubicBezTo>
                    <a:pt x="0" y="79"/>
                    <a:pt x="1" y="80"/>
                    <a:pt x="1" y="80"/>
                  </a:cubicBezTo>
                  <a:cubicBezTo>
                    <a:pt x="2" y="81"/>
                    <a:pt x="2" y="81"/>
                    <a:pt x="3" y="81"/>
                  </a:cubicBezTo>
                  <a:cubicBezTo>
                    <a:pt x="4" y="81"/>
                    <a:pt x="7" y="82"/>
                    <a:pt x="11" y="82"/>
                  </a:cubicBezTo>
                  <a:cubicBezTo>
                    <a:pt x="11" y="84"/>
                    <a:pt x="11" y="85"/>
                    <a:pt x="11" y="87"/>
                  </a:cubicBezTo>
                  <a:cubicBezTo>
                    <a:pt x="8" y="88"/>
                    <a:pt x="4" y="89"/>
                    <a:pt x="3" y="89"/>
                  </a:cubicBezTo>
                  <a:cubicBezTo>
                    <a:pt x="3" y="89"/>
                    <a:pt x="2" y="90"/>
                    <a:pt x="2" y="90"/>
                  </a:cubicBezTo>
                  <a:cubicBezTo>
                    <a:pt x="2" y="91"/>
                    <a:pt x="1" y="92"/>
                    <a:pt x="2" y="92"/>
                  </a:cubicBezTo>
                  <a:cubicBezTo>
                    <a:pt x="2" y="93"/>
                    <a:pt x="2" y="94"/>
                    <a:pt x="3" y="94"/>
                  </a:cubicBezTo>
                  <a:cubicBezTo>
                    <a:pt x="3" y="94"/>
                    <a:pt x="4" y="95"/>
                    <a:pt x="4" y="95"/>
                  </a:cubicBezTo>
                  <a:cubicBezTo>
                    <a:pt x="5" y="95"/>
                    <a:pt x="9" y="94"/>
                    <a:pt x="12" y="94"/>
                  </a:cubicBezTo>
                  <a:cubicBezTo>
                    <a:pt x="13" y="96"/>
                    <a:pt x="13" y="97"/>
                    <a:pt x="14" y="99"/>
                  </a:cubicBezTo>
                  <a:cubicBezTo>
                    <a:pt x="11" y="100"/>
                    <a:pt x="7" y="102"/>
                    <a:pt x="6" y="102"/>
                  </a:cubicBezTo>
                  <a:cubicBezTo>
                    <a:pt x="6" y="103"/>
                    <a:pt x="5" y="103"/>
                    <a:pt x="5" y="104"/>
                  </a:cubicBezTo>
                  <a:cubicBezTo>
                    <a:pt x="5" y="104"/>
                    <a:pt x="5" y="105"/>
                    <a:pt x="5" y="106"/>
                  </a:cubicBezTo>
                  <a:cubicBezTo>
                    <a:pt x="5" y="106"/>
                    <a:pt x="6" y="107"/>
                    <a:pt x="6" y="107"/>
                  </a:cubicBezTo>
                  <a:cubicBezTo>
                    <a:pt x="7" y="107"/>
                    <a:pt x="8" y="108"/>
                    <a:pt x="8" y="107"/>
                  </a:cubicBezTo>
                  <a:cubicBezTo>
                    <a:pt x="9" y="107"/>
                    <a:pt x="13" y="106"/>
                    <a:pt x="16" y="105"/>
                  </a:cubicBezTo>
                  <a:cubicBezTo>
                    <a:pt x="17" y="107"/>
                    <a:pt x="17" y="108"/>
                    <a:pt x="18" y="110"/>
                  </a:cubicBezTo>
                  <a:cubicBezTo>
                    <a:pt x="15" y="112"/>
                    <a:pt x="12" y="114"/>
                    <a:pt x="12" y="114"/>
                  </a:cubicBezTo>
                  <a:cubicBezTo>
                    <a:pt x="11" y="115"/>
                    <a:pt x="11" y="115"/>
                    <a:pt x="11" y="116"/>
                  </a:cubicBezTo>
                  <a:cubicBezTo>
                    <a:pt x="11" y="117"/>
                    <a:pt x="11" y="117"/>
                    <a:pt x="11" y="118"/>
                  </a:cubicBezTo>
                  <a:cubicBezTo>
                    <a:pt x="11" y="119"/>
                    <a:pt x="12" y="119"/>
                    <a:pt x="12" y="119"/>
                  </a:cubicBezTo>
                  <a:cubicBezTo>
                    <a:pt x="13" y="119"/>
                    <a:pt x="14" y="119"/>
                    <a:pt x="14" y="119"/>
                  </a:cubicBezTo>
                  <a:cubicBezTo>
                    <a:pt x="15" y="119"/>
                    <a:pt x="19" y="117"/>
                    <a:pt x="22" y="116"/>
                  </a:cubicBezTo>
                  <a:cubicBezTo>
                    <a:pt x="23" y="117"/>
                    <a:pt x="24" y="119"/>
                    <a:pt x="25" y="120"/>
                  </a:cubicBezTo>
                  <a:cubicBezTo>
                    <a:pt x="22" y="122"/>
                    <a:pt x="19" y="125"/>
                    <a:pt x="19" y="126"/>
                  </a:cubicBezTo>
                  <a:cubicBezTo>
                    <a:pt x="18" y="126"/>
                    <a:pt x="18" y="127"/>
                    <a:pt x="18" y="127"/>
                  </a:cubicBezTo>
                  <a:cubicBezTo>
                    <a:pt x="18" y="128"/>
                    <a:pt x="18" y="129"/>
                    <a:pt x="19" y="129"/>
                  </a:cubicBezTo>
                  <a:cubicBezTo>
                    <a:pt x="19" y="130"/>
                    <a:pt x="20" y="130"/>
                    <a:pt x="20" y="130"/>
                  </a:cubicBezTo>
                  <a:cubicBezTo>
                    <a:pt x="21" y="130"/>
                    <a:pt x="22" y="130"/>
                    <a:pt x="22" y="130"/>
                  </a:cubicBezTo>
                  <a:cubicBezTo>
                    <a:pt x="23" y="129"/>
                    <a:pt x="26" y="127"/>
                    <a:pt x="29" y="125"/>
                  </a:cubicBezTo>
                  <a:cubicBezTo>
                    <a:pt x="30" y="127"/>
                    <a:pt x="31" y="128"/>
                    <a:pt x="33" y="129"/>
                  </a:cubicBezTo>
                  <a:cubicBezTo>
                    <a:pt x="31" y="132"/>
                    <a:pt x="28" y="135"/>
                    <a:pt x="28" y="135"/>
                  </a:cubicBezTo>
                  <a:cubicBezTo>
                    <a:pt x="28" y="136"/>
                    <a:pt x="27" y="137"/>
                    <a:pt x="28" y="137"/>
                  </a:cubicBezTo>
                  <a:cubicBezTo>
                    <a:pt x="28" y="138"/>
                    <a:pt x="28" y="139"/>
                    <a:pt x="29" y="139"/>
                  </a:cubicBezTo>
                  <a:cubicBezTo>
                    <a:pt x="29" y="139"/>
                    <a:pt x="30" y="140"/>
                    <a:pt x="30" y="140"/>
                  </a:cubicBezTo>
                  <a:cubicBezTo>
                    <a:pt x="31" y="140"/>
                    <a:pt x="32" y="139"/>
                    <a:pt x="32" y="139"/>
                  </a:cubicBezTo>
                  <a:cubicBezTo>
                    <a:pt x="33" y="138"/>
                    <a:pt x="35" y="136"/>
                    <a:pt x="38" y="133"/>
                  </a:cubicBezTo>
                  <a:cubicBezTo>
                    <a:pt x="39" y="134"/>
                    <a:pt x="41" y="135"/>
                    <a:pt x="42" y="136"/>
                  </a:cubicBezTo>
                  <a:cubicBezTo>
                    <a:pt x="40" y="139"/>
                    <a:pt x="39" y="143"/>
                    <a:pt x="39" y="143"/>
                  </a:cubicBezTo>
                  <a:cubicBezTo>
                    <a:pt x="38" y="144"/>
                    <a:pt x="38" y="145"/>
                    <a:pt x="39" y="145"/>
                  </a:cubicBezTo>
                  <a:cubicBezTo>
                    <a:pt x="39" y="146"/>
                    <a:pt x="39" y="147"/>
                    <a:pt x="40" y="147"/>
                  </a:cubicBezTo>
                  <a:cubicBezTo>
                    <a:pt x="40" y="147"/>
                    <a:pt x="41" y="147"/>
                    <a:pt x="42" y="147"/>
                  </a:cubicBezTo>
                  <a:cubicBezTo>
                    <a:pt x="42" y="147"/>
                    <a:pt x="43" y="147"/>
                    <a:pt x="43" y="146"/>
                  </a:cubicBezTo>
                  <a:cubicBezTo>
                    <a:pt x="44" y="146"/>
                    <a:pt x="46" y="142"/>
                    <a:pt x="48" y="140"/>
                  </a:cubicBezTo>
                  <a:cubicBezTo>
                    <a:pt x="49" y="140"/>
                    <a:pt x="51" y="141"/>
                    <a:pt x="52" y="142"/>
                  </a:cubicBezTo>
                  <a:cubicBezTo>
                    <a:pt x="52" y="145"/>
                    <a:pt x="51" y="149"/>
                    <a:pt x="50" y="150"/>
                  </a:cubicBezTo>
                  <a:cubicBezTo>
                    <a:pt x="50" y="150"/>
                    <a:pt x="50" y="151"/>
                    <a:pt x="51" y="151"/>
                  </a:cubicBezTo>
                  <a:cubicBezTo>
                    <a:pt x="51" y="152"/>
                    <a:pt x="52" y="152"/>
                    <a:pt x="52" y="153"/>
                  </a:cubicBezTo>
                  <a:cubicBezTo>
                    <a:pt x="53" y="153"/>
                    <a:pt x="53" y="153"/>
                    <a:pt x="54" y="153"/>
                  </a:cubicBezTo>
                  <a:cubicBezTo>
                    <a:pt x="55" y="152"/>
                    <a:pt x="55" y="152"/>
                    <a:pt x="56" y="151"/>
                  </a:cubicBezTo>
                  <a:cubicBezTo>
                    <a:pt x="56" y="151"/>
                    <a:pt x="57" y="147"/>
                    <a:pt x="59" y="144"/>
                  </a:cubicBezTo>
                  <a:cubicBezTo>
                    <a:pt x="61" y="145"/>
                    <a:pt x="62" y="145"/>
                    <a:pt x="64" y="145"/>
                  </a:cubicBezTo>
                  <a:cubicBezTo>
                    <a:pt x="64" y="149"/>
                    <a:pt x="63" y="153"/>
                    <a:pt x="63" y="153"/>
                  </a:cubicBezTo>
                  <a:cubicBezTo>
                    <a:pt x="63" y="154"/>
                    <a:pt x="63" y="155"/>
                    <a:pt x="64" y="155"/>
                  </a:cubicBezTo>
                  <a:cubicBezTo>
                    <a:pt x="64" y="156"/>
                    <a:pt x="65" y="156"/>
                    <a:pt x="65" y="156"/>
                  </a:cubicBezTo>
                  <a:cubicBezTo>
                    <a:pt x="66" y="156"/>
                    <a:pt x="67" y="156"/>
                    <a:pt x="67" y="156"/>
                  </a:cubicBezTo>
                  <a:cubicBezTo>
                    <a:pt x="68" y="156"/>
                    <a:pt x="68" y="155"/>
                    <a:pt x="68" y="154"/>
                  </a:cubicBezTo>
                  <a:cubicBezTo>
                    <a:pt x="69" y="154"/>
                    <a:pt x="70" y="150"/>
                    <a:pt x="71" y="147"/>
                  </a:cubicBezTo>
                  <a:cubicBezTo>
                    <a:pt x="72" y="147"/>
                    <a:pt x="74" y="147"/>
                    <a:pt x="76" y="147"/>
                  </a:cubicBezTo>
                  <a:cubicBezTo>
                    <a:pt x="76" y="150"/>
                    <a:pt x="76" y="154"/>
                    <a:pt x="76" y="155"/>
                  </a:cubicBezTo>
                  <a:cubicBezTo>
                    <a:pt x="76" y="156"/>
                    <a:pt x="77" y="156"/>
                    <a:pt x="77" y="157"/>
                  </a:cubicBezTo>
                  <a:cubicBezTo>
                    <a:pt x="78" y="157"/>
                    <a:pt x="78" y="157"/>
                    <a:pt x="79" y="157"/>
                  </a:cubicBezTo>
                  <a:cubicBezTo>
                    <a:pt x="80" y="157"/>
                    <a:pt x="80" y="157"/>
                    <a:pt x="81" y="157"/>
                  </a:cubicBezTo>
                  <a:cubicBezTo>
                    <a:pt x="81" y="156"/>
                    <a:pt x="82" y="156"/>
                    <a:pt x="82" y="155"/>
                  </a:cubicBezTo>
                  <a:cubicBezTo>
                    <a:pt x="82" y="154"/>
                    <a:pt x="82" y="150"/>
                    <a:pt x="83" y="147"/>
                  </a:cubicBezTo>
                  <a:cubicBezTo>
                    <a:pt x="84" y="147"/>
                    <a:pt x="86" y="147"/>
                    <a:pt x="87" y="147"/>
                  </a:cubicBezTo>
                  <a:cubicBezTo>
                    <a:pt x="88" y="150"/>
                    <a:pt x="89" y="154"/>
                    <a:pt x="90" y="154"/>
                  </a:cubicBezTo>
                  <a:cubicBezTo>
                    <a:pt x="90" y="155"/>
                    <a:pt x="90" y="156"/>
                    <a:pt x="91" y="156"/>
                  </a:cubicBezTo>
                  <a:cubicBezTo>
                    <a:pt x="91" y="156"/>
                    <a:pt x="92" y="156"/>
                    <a:pt x="93" y="156"/>
                  </a:cubicBezTo>
                  <a:cubicBezTo>
                    <a:pt x="93" y="156"/>
                    <a:pt x="94" y="156"/>
                    <a:pt x="94" y="155"/>
                  </a:cubicBezTo>
                  <a:cubicBezTo>
                    <a:pt x="95" y="155"/>
                    <a:pt x="95" y="154"/>
                    <a:pt x="95" y="153"/>
                  </a:cubicBezTo>
                  <a:cubicBezTo>
                    <a:pt x="95" y="153"/>
                    <a:pt x="95" y="149"/>
                    <a:pt x="94" y="145"/>
                  </a:cubicBezTo>
                  <a:cubicBezTo>
                    <a:pt x="96" y="145"/>
                    <a:pt x="98" y="145"/>
                    <a:pt x="99" y="144"/>
                  </a:cubicBezTo>
                  <a:cubicBezTo>
                    <a:pt x="101" y="147"/>
                    <a:pt x="102" y="151"/>
                    <a:pt x="103" y="151"/>
                  </a:cubicBezTo>
                  <a:cubicBezTo>
                    <a:pt x="103" y="152"/>
                    <a:pt x="103" y="152"/>
                    <a:pt x="104" y="153"/>
                  </a:cubicBezTo>
                  <a:cubicBezTo>
                    <a:pt x="105" y="153"/>
                    <a:pt x="105" y="153"/>
                    <a:pt x="106" y="153"/>
                  </a:cubicBezTo>
                  <a:cubicBezTo>
                    <a:pt x="107" y="152"/>
                    <a:pt x="107" y="152"/>
                    <a:pt x="107" y="151"/>
                  </a:cubicBezTo>
                  <a:cubicBezTo>
                    <a:pt x="108" y="151"/>
                    <a:pt x="108" y="150"/>
                    <a:pt x="108" y="150"/>
                  </a:cubicBezTo>
                  <a:cubicBezTo>
                    <a:pt x="108" y="149"/>
                    <a:pt x="107" y="145"/>
                    <a:pt x="106" y="142"/>
                  </a:cubicBezTo>
                  <a:cubicBezTo>
                    <a:pt x="107" y="141"/>
                    <a:pt x="109" y="140"/>
                    <a:pt x="110" y="140"/>
                  </a:cubicBezTo>
                  <a:cubicBezTo>
                    <a:pt x="112" y="142"/>
                    <a:pt x="114" y="146"/>
                    <a:pt x="115" y="146"/>
                  </a:cubicBezTo>
                  <a:cubicBezTo>
                    <a:pt x="115" y="147"/>
                    <a:pt x="116" y="147"/>
                    <a:pt x="116" y="147"/>
                  </a:cubicBezTo>
                  <a:cubicBezTo>
                    <a:pt x="117" y="147"/>
                    <a:pt x="118" y="147"/>
                    <a:pt x="118" y="147"/>
                  </a:cubicBezTo>
                  <a:cubicBezTo>
                    <a:pt x="119" y="147"/>
                    <a:pt x="119" y="146"/>
                    <a:pt x="120" y="145"/>
                  </a:cubicBezTo>
                  <a:cubicBezTo>
                    <a:pt x="120" y="145"/>
                    <a:pt x="120" y="144"/>
                    <a:pt x="120" y="143"/>
                  </a:cubicBezTo>
                  <a:cubicBezTo>
                    <a:pt x="119" y="143"/>
                    <a:pt x="118" y="139"/>
                    <a:pt x="116" y="136"/>
                  </a:cubicBezTo>
                  <a:cubicBezTo>
                    <a:pt x="118" y="135"/>
                    <a:pt x="119" y="134"/>
                    <a:pt x="120" y="133"/>
                  </a:cubicBezTo>
                  <a:cubicBezTo>
                    <a:pt x="123" y="136"/>
                    <a:pt x="125" y="138"/>
                    <a:pt x="126" y="139"/>
                  </a:cubicBezTo>
                  <a:cubicBezTo>
                    <a:pt x="126" y="139"/>
                    <a:pt x="127" y="140"/>
                    <a:pt x="128" y="140"/>
                  </a:cubicBezTo>
                  <a:cubicBezTo>
                    <a:pt x="128" y="140"/>
                    <a:pt x="129" y="139"/>
                    <a:pt x="130" y="139"/>
                  </a:cubicBezTo>
                  <a:cubicBezTo>
                    <a:pt x="130" y="139"/>
                    <a:pt x="130" y="138"/>
                    <a:pt x="131" y="137"/>
                  </a:cubicBezTo>
                  <a:cubicBezTo>
                    <a:pt x="131" y="137"/>
                    <a:pt x="131" y="136"/>
                    <a:pt x="130" y="135"/>
                  </a:cubicBezTo>
                  <a:cubicBezTo>
                    <a:pt x="130" y="135"/>
                    <a:pt x="128" y="132"/>
                    <a:pt x="126" y="129"/>
                  </a:cubicBezTo>
                  <a:cubicBezTo>
                    <a:pt x="127" y="128"/>
                    <a:pt x="128" y="127"/>
                    <a:pt x="129" y="125"/>
                  </a:cubicBezTo>
                  <a:cubicBezTo>
                    <a:pt x="132" y="127"/>
                    <a:pt x="135" y="129"/>
                    <a:pt x="136" y="130"/>
                  </a:cubicBezTo>
                  <a:cubicBezTo>
                    <a:pt x="136" y="130"/>
                    <a:pt x="137" y="130"/>
                    <a:pt x="138" y="130"/>
                  </a:cubicBezTo>
                  <a:cubicBezTo>
                    <a:pt x="138" y="130"/>
                    <a:pt x="139" y="130"/>
                    <a:pt x="139" y="129"/>
                  </a:cubicBezTo>
                  <a:cubicBezTo>
                    <a:pt x="140" y="129"/>
                    <a:pt x="140" y="128"/>
                    <a:pt x="140" y="127"/>
                  </a:cubicBezTo>
                  <a:cubicBezTo>
                    <a:pt x="140" y="127"/>
                    <a:pt x="140" y="126"/>
                    <a:pt x="139" y="126"/>
                  </a:cubicBezTo>
                  <a:cubicBezTo>
                    <a:pt x="139" y="125"/>
                    <a:pt x="136" y="122"/>
                    <a:pt x="134" y="120"/>
                  </a:cubicBezTo>
                  <a:cubicBezTo>
                    <a:pt x="135" y="119"/>
                    <a:pt x="136" y="117"/>
                    <a:pt x="136" y="116"/>
                  </a:cubicBezTo>
                  <a:cubicBezTo>
                    <a:pt x="140" y="117"/>
                    <a:pt x="143" y="119"/>
                    <a:pt x="144" y="119"/>
                  </a:cubicBezTo>
                  <a:cubicBezTo>
                    <a:pt x="144" y="119"/>
                    <a:pt x="145" y="119"/>
                    <a:pt x="146" y="119"/>
                  </a:cubicBezTo>
                  <a:cubicBezTo>
                    <a:pt x="146" y="119"/>
                    <a:pt x="147" y="119"/>
                    <a:pt x="147" y="118"/>
                  </a:cubicBezTo>
                  <a:cubicBezTo>
                    <a:pt x="148" y="117"/>
                    <a:pt x="148" y="117"/>
                    <a:pt x="147" y="116"/>
                  </a:cubicBezTo>
                  <a:cubicBezTo>
                    <a:pt x="147" y="115"/>
                    <a:pt x="147" y="115"/>
                    <a:pt x="146" y="114"/>
                  </a:cubicBezTo>
                  <a:cubicBezTo>
                    <a:pt x="146" y="114"/>
                    <a:pt x="143" y="112"/>
                    <a:pt x="140" y="110"/>
                  </a:cubicBezTo>
                  <a:cubicBezTo>
                    <a:pt x="141" y="108"/>
                    <a:pt x="141" y="107"/>
                    <a:pt x="142" y="105"/>
                  </a:cubicBezTo>
                  <a:cubicBezTo>
                    <a:pt x="145" y="106"/>
                    <a:pt x="149" y="107"/>
                    <a:pt x="150" y="107"/>
                  </a:cubicBezTo>
                  <a:cubicBezTo>
                    <a:pt x="150" y="108"/>
                    <a:pt x="151" y="107"/>
                    <a:pt x="152" y="107"/>
                  </a:cubicBezTo>
                  <a:cubicBezTo>
                    <a:pt x="152" y="107"/>
                    <a:pt x="153" y="106"/>
                    <a:pt x="153" y="106"/>
                  </a:cubicBezTo>
                  <a:cubicBezTo>
                    <a:pt x="153" y="105"/>
                    <a:pt x="153" y="104"/>
                    <a:pt x="153" y="104"/>
                  </a:cubicBezTo>
                  <a:cubicBezTo>
                    <a:pt x="153" y="103"/>
                    <a:pt x="152" y="103"/>
                    <a:pt x="152" y="102"/>
                  </a:cubicBezTo>
                  <a:cubicBezTo>
                    <a:pt x="151" y="102"/>
                    <a:pt x="148" y="100"/>
                    <a:pt x="144" y="99"/>
                  </a:cubicBezTo>
                  <a:cubicBezTo>
                    <a:pt x="145" y="97"/>
                    <a:pt x="145" y="96"/>
                    <a:pt x="146" y="94"/>
                  </a:cubicBezTo>
                  <a:cubicBezTo>
                    <a:pt x="149" y="94"/>
                    <a:pt x="153" y="95"/>
                    <a:pt x="154" y="95"/>
                  </a:cubicBezTo>
                  <a:cubicBezTo>
                    <a:pt x="154" y="95"/>
                    <a:pt x="155" y="94"/>
                    <a:pt x="156" y="94"/>
                  </a:cubicBezTo>
                  <a:cubicBezTo>
                    <a:pt x="156" y="94"/>
                    <a:pt x="156" y="93"/>
                    <a:pt x="157" y="92"/>
                  </a:cubicBezTo>
                  <a:cubicBezTo>
                    <a:pt x="157" y="92"/>
                    <a:pt x="156" y="91"/>
                    <a:pt x="156" y="90"/>
                  </a:cubicBezTo>
                  <a:cubicBezTo>
                    <a:pt x="156" y="90"/>
                    <a:pt x="155" y="89"/>
                    <a:pt x="155" y="89"/>
                  </a:cubicBezTo>
                  <a:cubicBezTo>
                    <a:pt x="154" y="89"/>
                    <a:pt x="150" y="88"/>
                    <a:pt x="147" y="87"/>
                  </a:cubicBezTo>
                  <a:cubicBezTo>
                    <a:pt x="147" y="85"/>
                    <a:pt x="147" y="84"/>
                    <a:pt x="147" y="82"/>
                  </a:cubicBezTo>
                  <a:cubicBezTo>
                    <a:pt x="151" y="82"/>
                    <a:pt x="155" y="81"/>
                    <a:pt x="155" y="81"/>
                  </a:cubicBezTo>
                  <a:close/>
                  <a:moveTo>
                    <a:pt x="128" y="46"/>
                  </a:moveTo>
                  <a:cubicBezTo>
                    <a:pt x="130" y="45"/>
                    <a:pt x="132" y="46"/>
                    <a:pt x="133" y="47"/>
                  </a:cubicBezTo>
                  <a:cubicBezTo>
                    <a:pt x="134" y="49"/>
                    <a:pt x="133" y="51"/>
                    <a:pt x="132" y="52"/>
                  </a:cubicBezTo>
                  <a:cubicBezTo>
                    <a:pt x="130" y="53"/>
                    <a:pt x="128" y="53"/>
                    <a:pt x="127" y="51"/>
                  </a:cubicBezTo>
                  <a:cubicBezTo>
                    <a:pt x="126" y="49"/>
                    <a:pt x="126" y="47"/>
                    <a:pt x="128" y="46"/>
                  </a:cubicBezTo>
                  <a:close/>
                  <a:moveTo>
                    <a:pt x="130" y="77"/>
                  </a:moveTo>
                  <a:cubicBezTo>
                    <a:pt x="104" y="77"/>
                    <a:pt x="104" y="77"/>
                    <a:pt x="104" y="77"/>
                  </a:cubicBezTo>
                  <a:cubicBezTo>
                    <a:pt x="104" y="74"/>
                    <a:pt x="103" y="70"/>
                    <a:pt x="102" y="67"/>
                  </a:cubicBezTo>
                  <a:cubicBezTo>
                    <a:pt x="124" y="55"/>
                    <a:pt x="124" y="55"/>
                    <a:pt x="124" y="55"/>
                  </a:cubicBezTo>
                  <a:cubicBezTo>
                    <a:pt x="127" y="61"/>
                    <a:pt x="130" y="69"/>
                    <a:pt x="130" y="77"/>
                  </a:cubicBezTo>
                  <a:close/>
                  <a:moveTo>
                    <a:pt x="114" y="31"/>
                  </a:moveTo>
                  <a:cubicBezTo>
                    <a:pt x="115" y="30"/>
                    <a:pt x="118" y="30"/>
                    <a:pt x="119" y="31"/>
                  </a:cubicBezTo>
                  <a:cubicBezTo>
                    <a:pt x="121" y="32"/>
                    <a:pt x="121" y="34"/>
                    <a:pt x="120" y="36"/>
                  </a:cubicBezTo>
                  <a:cubicBezTo>
                    <a:pt x="118" y="37"/>
                    <a:pt x="116" y="38"/>
                    <a:pt x="114" y="36"/>
                  </a:cubicBezTo>
                  <a:cubicBezTo>
                    <a:pt x="113" y="35"/>
                    <a:pt x="113" y="33"/>
                    <a:pt x="114" y="31"/>
                  </a:cubicBezTo>
                  <a:close/>
                  <a:moveTo>
                    <a:pt x="122" y="52"/>
                  </a:moveTo>
                  <a:cubicBezTo>
                    <a:pt x="100" y="65"/>
                    <a:pt x="100" y="65"/>
                    <a:pt x="100" y="65"/>
                  </a:cubicBezTo>
                  <a:cubicBezTo>
                    <a:pt x="98" y="62"/>
                    <a:pt x="96" y="59"/>
                    <a:pt x="93" y="58"/>
                  </a:cubicBezTo>
                  <a:cubicBezTo>
                    <a:pt x="106" y="35"/>
                    <a:pt x="106" y="35"/>
                    <a:pt x="106" y="35"/>
                  </a:cubicBezTo>
                  <a:cubicBezTo>
                    <a:pt x="112" y="40"/>
                    <a:pt x="118" y="45"/>
                    <a:pt x="122" y="52"/>
                  </a:cubicBezTo>
                  <a:close/>
                  <a:moveTo>
                    <a:pt x="79" y="95"/>
                  </a:moveTo>
                  <a:cubicBezTo>
                    <a:pt x="70" y="95"/>
                    <a:pt x="63" y="87"/>
                    <a:pt x="63" y="79"/>
                  </a:cubicBezTo>
                  <a:cubicBezTo>
                    <a:pt x="63" y="70"/>
                    <a:pt x="70" y="63"/>
                    <a:pt x="79" y="63"/>
                  </a:cubicBezTo>
                  <a:cubicBezTo>
                    <a:pt x="88" y="63"/>
                    <a:pt x="95" y="70"/>
                    <a:pt x="95" y="79"/>
                  </a:cubicBezTo>
                  <a:cubicBezTo>
                    <a:pt x="95" y="87"/>
                    <a:pt x="88" y="95"/>
                    <a:pt x="79" y="95"/>
                  </a:cubicBezTo>
                  <a:close/>
                  <a:moveTo>
                    <a:pt x="96" y="22"/>
                  </a:moveTo>
                  <a:cubicBezTo>
                    <a:pt x="96" y="20"/>
                    <a:pt x="99" y="19"/>
                    <a:pt x="100" y="20"/>
                  </a:cubicBezTo>
                  <a:cubicBezTo>
                    <a:pt x="102" y="21"/>
                    <a:pt x="103" y="23"/>
                    <a:pt x="102" y="25"/>
                  </a:cubicBezTo>
                  <a:cubicBezTo>
                    <a:pt x="102" y="26"/>
                    <a:pt x="100" y="27"/>
                    <a:pt x="98" y="27"/>
                  </a:cubicBezTo>
                  <a:cubicBezTo>
                    <a:pt x="96" y="26"/>
                    <a:pt x="95" y="24"/>
                    <a:pt x="96" y="22"/>
                  </a:cubicBezTo>
                  <a:close/>
                  <a:moveTo>
                    <a:pt x="103" y="34"/>
                  </a:moveTo>
                  <a:cubicBezTo>
                    <a:pt x="90" y="56"/>
                    <a:pt x="90" y="56"/>
                    <a:pt x="90" y="56"/>
                  </a:cubicBezTo>
                  <a:cubicBezTo>
                    <a:pt x="87" y="55"/>
                    <a:pt x="84" y="54"/>
                    <a:pt x="81" y="53"/>
                  </a:cubicBezTo>
                  <a:cubicBezTo>
                    <a:pt x="81" y="28"/>
                    <a:pt x="81" y="28"/>
                    <a:pt x="81" y="28"/>
                  </a:cubicBezTo>
                  <a:cubicBezTo>
                    <a:pt x="89" y="28"/>
                    <a:pt x="96" y="30"/>
                    <a:pt x="103" y="34"/>
                  </a:cubicBezTo>
                  <a:close/>
                  <a:moveTo>
                    <a:pt x="79" y="16"/>
                  </a:moveTo>
                  <a:cubicBezTo>
                    <a:pt x="81" y="16"/>
                    <a:pt x="83" y="18"/>
                    <a:pt x="83" y="20"/>
                  </a:cubicBezTo>
                  <a:cubicBezTo>
                    <a:pt x="83" y="22"/>
                    <a:pt x="81" y="23"/>
                    <a:pt x="79" y="23"/>
                  </a:cubicBezTo>
                  <a:cubicBezTo>
                    <a:pt x="77" y="23"/>
                    <a:pt x="75" y="22"/>
                    <a:pt x="75" y="20"/>
                  </a:cubicBezTo>
                  <a:cubicBezTo>
                    <a:pt x="75" y="18"/>
                    <a:pt x="77" y="16"/>
                    <a:pt x="79" y="16"/>
                  </a:cubicBezTo>
                  <a:close/>
                  <a:moveTo>
                    <a:pt x="77" y="28"/>
                  </a:moveTo>
                  <a:cubicBezTo>
                    <a:pt x="77" y="53"/>
                    <a:pt x="77" y="53"/>
                    <a:pt x="77" y="53"/>
                  </a:cubicBezTo>
                  <a:cubicBezTo>
                    <a:pt x="74" y="54"/>
                    <a:pt x="71" y="55"/>
                    <a:pt x="68" y="56"/>
                  </a:cubicBezTo>
                  <a:cubicBezTo>
                    <a:pt x="55" y="34"/>
                    <a:pt x="55" y="34"/>
                    <a:pt x="55" y="34"/>
                  </a:cubicBezTo>
                  <a:cubicBezTo>
                    <a:pt x="62" y="30"/>
                    <a:pt x="69" y="28"/>
                    <a:pt x="77" y="28"/>
                  </a:cubicBezTo>
                  <a:close/>
                  <a:moveTo>
                    <a:pt x="58" y="20"/>
                  </a:moveTo>
                  <a:cubicBezTo>
                    <a:pt x="60" y="19"/>
                    <a:pt x="62" y="20"/>
                    <a:pt x="62" y="22"/>
                  </a:cubicBezTo>
                  <a:cubicBezTo>
                    <a:pt x="63" y="24"/>
                    <a:pt x="62" y="26"/>
                    <a:pt x="60" y="27"/>
                  </a:cubicBezTo>
                  <a:cubicBezTo>
                    <a:pt x="58" y="27"/>
                    <a:pt x="56" y="26"/>
                    <a:pt x="56" y="25"/>
                  </a:cubicBezTo>
                  <a:cubicBezTo>
                    <a:pt x="55" y="23"/>
                    <a:pt x="56" y="21"/>
                    <a:pt x="58" y="20"/>
                  </a:cubicBezTo>
                  <a:close/>
                  <a:moveTo>
                    <a:pt x="52" y="35"/>
                  </a:moveTo>
                  <a:cubicBezTo>
                    <a:pt x="65" y="58"/>
                    <a:pt x="65" y="58"/>
                    <a:pt x="65" y="58"/>
                  </a:cubicBezTo>
                  <a:cubicBezTo>
                    <a:pt x="62" y="59"/>
                    <a:pt x="60" y="62"/>
                    <a:pt x="58" y="65"/>
                  </a:cubicBezTo>
                  <a:cubicBezTo>
                    <a:pt x="36" y="52"/>
                    <a:pt x="36" y="52"/>
                    <a:pt x="36" y="52"/>
                  </a:cubicBezTo>
                  <a:cubicBezTo>
                    <a:pt x="40" y="45"/>
                    <a:pt x="46" y="40"/>
                    <a:pt x="52" y="35"/>
                  </a:cubicBezTo>
                  <a:close/>
                  <a:moveTo>
                    <a:pt x="39" y="31"/>
                  </a:moveTo>
                  <a:cubicBezTo>
                    <a:pt x="41" y="30"/>
                    <a:pt x="43" y="30"/>
                    <a:pt x="44" y="31"/>
                  </a:cubicBezTo>
                  <a:cubicBezTo>
                    <a:pt x="45" y="33"/>
                    <a:pt x="45" y="35"/>
                    <a:pt x="44" y="36"/>
                  </a:cubicBezTo>
                  <a:cubicBezTo>
                    <a:pt x="42" y="38"/>
                    <a:pt x="40" y="37"/>
                    <a:pt x="39" y="36"/>
                  </a:cubicBezTo>
                  <a:cubicBezTo>
                    <a:pt x="37" y="34"/>
                    <a:pt x="38" y="32"/>
                    <a:pt x="39" y="31"/>
                  </a:cubicBezTo>
                  <a:close/>
                  <a:moveTo>
                    <a:pt x="34" y="55"/>
                  </a:moveTo>
                  <a:cubicBezTo>
                    <a:pt x="56" y="67"/>
                    <a:pt x="56" y="67"/>
                    <a:pt x="56" y="67"/>
                  </a:cubicBezTo>
                  <a:cubicBezTo>
                    <a:pt x="55" y="70"/>
                    <a:pt x="54" y="74"/>
                    <a:pt x="54" y="77"/>
                  </a:cubicBezTo>
                  <a:cubicBezTo>
                    <a:pt x="28" y="77"/>
                    <a:pt x="28" y="77"/>
                    <a:pt x="28" y="77"/>
                  </a:cubicBezTo>
                  <a:cubicBezTo>
                    <a:pt x="29" y="69"/>
                    <a:pt x="31" y="61"/>
                    <a:pt x="34" y="55"/>
                  </a:cubicBezTo>
                  <a:close/>
                  <a:moveTo>
                    <a:pt x="25" y="47"/>
                  </a:moveTo>
                  <a:cubicBezTo>
                    <a:pt x="26" y="46"/>
                    <a:pt x="28" y="45"/>
                    <a:pt x="30" y="46"/>
                  </a:cubicBezTo>
                  <a:cubicBezTo>
                    <a:pt x="32" y="47"/>
                    <a:pt x="32" y="49"/>
                    <a:pt x="31" y="51"/>
                  </a:cubicBezTo>
                  <a:cubicBezTo>
                    <a:pt x="30" y="53"/>
                    <a:pt x="28" y="53"/>
                    <a:pt x="26" y="52"/>
                  </a:cubicBezTo>
                  <a:cubicBezTo>
                    <a:pt x="25" y="51"/>
                    <a:pt x="24" y="49"/>
                    <a:pt x="25" y="47"/>
                  </a:cubicBezTo>
                  <a:close/>
                  <a:moveTo>
                    <a:pt x="18" y="68"/>
                  </a:moveTo>
                  <a:cubicBezTo>
                    <a:pt x="18" y="66"/>
                    <a:pt x="20" y="65"/>
                    <a:pt x="22" y="65"/>
                  </a:cubicBezTo>
                  <a:cubicBezTo>
                    <a:pt x="24" y="65"/>
                    <a:pt x="25" y="67"/>
                    <a:pt x="25" y="69"/>
                  </a:cubicBezTo>
                  <a:cubicBezTo>
                    <a:pt x="24" y="71"/>
                    <a:pt x="23" y="72"/>
                    <a:pt x="21" y="72"/>
                  </a:cubicBezTo>
                  <a:cubicBezTo>
                    <a:pt x="19" y="72"/>
                    <a:pt x="17" y="70"/>
                    <a:pt x="18" y="68"/>
                  </a:cubicBezTo>
                  <a:close/>
                  <a:moveTo>
                    <a:pt x="22" y="92"/>
                  </a:moveTo>
                  <a:cubicBezTo>
                    <a:pt x="20" y="93"/>
                    <a:pt x="18" y="91"/>
                    <a:pt x="18" y="89"/>
                  </a:cubicBezTo>
                  <a:cubicBezTo>
                    <a:pt x="17" y="88"/>
                    <a:pt x="19" y="86"/>
                    <a:pt x="21" y="85"/>
                  </a:cubicBezTo>
                  <a:cubicBezTo>
                    <a:pt x="23" y="85"/>
                    <a:pt x="24" y="86"/>
                    <a:pt x="25" y="88"/>
                  </a:cubicBezTo>
                  <a:cubicBezTo>
                    <a:pt x="25" y="90"/>
                    <a:pt x="24" y="92"/>
                    <a:pt x="22" y="92"/>
                  </a:cubicBezTo>
                  <a:close/>
                  <a:moveTo>
                    <a:pt x="30" y="111"/>
                  </a:moveTo>
                  <a:cubicBezTo>
                    <a:pt x="28" y="112"/>
                    <a:pt x="26" y="112"/>
                    <a:pt x="25" y="110"/>
                  </a:cubicBezTo>
                  <a:cubicBezTo>
                    <a:pt x="24" y="108"/>
                    <a:pt x="25" y="106"/>
                    <a:pt x="26" y="105"/>
                  </a:cubicBezTo>
                  <a:cubicBezTo>
                    <a:pt x="28" y="104"/>
                    <a:pt x="30" y="105"/>
                    <a:pt x="31" y="106"/>
                  </a:cubicBezTo>
                  <a:cubicBezTo>
                    <a:pt x="32" y="108"/>
                    <a:pt x="32" y="110"/>
                    <a:pt x="30" y="111"/>
                  </a:cubicBezTo>
                  <a:close/>
                  <a:moveTo>
                    <a:pt x="28" y="80"/>
                  </a:moveTo>
                  <a:cubicBezTo>
                    <a:pt x="54" y="80"/>
                    <a:pt x="54" y="80"/>
                    <a:pt x="54" y="80"/>
                  </a:cubicBezTo>
                  <a:cubicBezTo>
                    <a:pt x="54" y="84"/>
                    <a:pt x="55" y="87"/>
                    <a:pt x="56" y="90"/>
                  </a:cubicBezTo>
                  <a:cubicBezTo>
                    <a:pt x="34" y="103"/>
                    <a:pt x="34" y="103"/>
                    <a:pt x="34" y="103"/>
                  </a:cubicBezTo>
                  <a:cubicBezTo>
                    <a:pt x="31" y="96"/>
                    <a:pt x="29" y="88"/>
                    <a:pt x="28" y="80"/>
                  </a:cubicBezTo>
                  <a:close/>
                  <a:moveTo>
                    <a:pt x="44" y="126"/>
                  </a:moveTo>
                  <a:cubicBezTo>
                    <a:pt x="43" y="127"/>
                    <a:pt x="41" y="128"/>
                    <a:pt x="39" y="126"/>
                  </a:cubicBezTo>
                  <a:cubicBezTo>
                    <a:pt x="38" y="125"/>
                    <a:pt x="37" y="123"/>
                    <a:pt x="39" y="121"/>
                  </a:cubicBezTo>
                  <a:cubicBezTo>
                    <a:pt x="40" y="120"/>
                    <a:pt x="42" y="120"/>
                    <a:pt x="44" y="121"/>
                  </a:cubicBezTo>
                  <a:cubicBezTo>
                    <a:pt x="45" y="122"/>
                    <a:pt x="45" y="124"/>
                    <a:pt x="44" y="126"/>
                  </a:cubicBezTo>
                  <a:close/>
                  <a:moveTo>
                    <a:pt x="36" y="105"/>
                  </a:moveTo>
                  <a:cubicBezTo>
                    <a:pt x="58" y="93"/>
                    <a:pt x="58" y="93"/>
                    <a:pt x="58" y="93"/>
                  </a:cubicBezTo>
                  <a:cubicBezTo>
                    <a:pt x="60" y="95"/>
                    <a:pt x="62" y="98"/>
                    <a:pt x="65" y="100"/>
                  </a:cubicBezTo>
                  <a:cubicBezTo>
                    <a:pt x="52" y="122"/>
                    <a:pt x="52" y="122"/>
                    <a:pt x="52" y="122"/>
                  </a:cubicBezTo>
                  <a:cubicBezTo>
                    <a:pt x="46" y="118"/>
                    <a:pt x="40" y="112"/>
                    <a:pt x="36" y="105"/>
                  </a:cubicBezTo>
                  <a:close/>
                  <a:moveTo>
                    <a:pt x="62" y="135"/>
                  </a:moveTo>
                  <a:cubicBezTo>
                    <a:pt x="62" y="137"/>
                    <a:pt x="60" y="138"/>
                    <a:pt x="58" y="137"/>
                  </a:cubicBezTo>
                  <a:cubicBezTo>
                    <a:pt x="56" y="137"/>
                    <a:pt x="55" y="135"/>
                    <a:pt x="56" y="133"/>
                  </a:cubicBezTo>
                  <a:cubicBezTo>
                    <a:pt x="56" y="131"/>
                    <a:pt x="58" y="130"/>
                    <a:pt x="60" y="131"/>
                  </a:cubicBezTo>
                  <a:cubicBezTo>
                    <a:pt x="62" y="131"/>
                    <a:pt x="63" y="133"/>
                    <a:pt x="62" y="135"/>
                  </a:cubicBezTo>
                  <a:close/>
                  <a:moveTo>
                    <a:pt x="55" y="124"/>
                  </a:moveTo>
                  <a:cubicBezTo>
                    <a:pt x="68" y="101"/>
                    <a:pt x="68" y="101"/>
                    <a:pt x="68" y="101"/>
                  </a:cubicBezTo>
                  <a:cubicBezTo>
                    <a:pt x="71" y="103"/>
                    <a:pt x="74" y="104"/>
                    <a:pt x="77" y="104"/>
                  </a:cubicBezTo>
                  <a:cubicBezTo>
                    <a:pt x="77" y="130"/>
                    <a:pt x="77" y="130"/>
                    <a:pt x="77" y="130"/>
                  </a:cubicBezTo>
                  <a:cubicBezTo>
                    <a:pt x="69" y="129"/>
                    <a:pt x="62" y="127"/>
                    <a:pt x="55" y="124"/>
                  </a:cubicBezTo>
                  <a:close/>
                  <a:moveTo>
                    <a:pt x="79" y="141"/>
                  </a:moveTo>
                  <a:cubicBezTo>
                    <a:pt x="77" y="141"/>
                    <a:pt x="75" y="139"/>
                    <a:pt x="75" y="137"/>
                  </a:cubicBezTo>
                  <a:cubicBezTo>
                    <a:pt x="75" y="135"/>
                    <a:pt x="77" y="134"/>
                    <a:pt x="79" y="134"/>
                  </a:cubicBezTo>
                  <a:cubicBezTo>
                    <a:pt x="81" y="134"/>
                    <a:pt x="83" y="135"/>
                    <a:pt x="83" y="137"/>
                  </a:cubicBezTo>
                  <a:cubicBezTo>
                    <a:pt x="83" y="139"/>
                    <a:pt x="81" y="141"/>
                    <a:pt x="79" y="141"/>
                  </a:cubicBezTo>
                  <a:close/>
                  <a:moveTo>
                    <a:pt x="81" y="130"/>
                  </a:moveTo>
                  <a:cubicBezTo>
                    <a:pt x="81" y="104"/>
                    <a:pt x="81" y="104"/>
                    <a:pt x="81" y="104"/>
                  </a:cubicBezTo>
                  <a:cubicBezTo>
                    <a:pt x="84" y="104"/>
                    <a:pt x="87" y="103"/>
                    <a:pt x="90" y="101"/>
                  </a:cubicBezTo>
                  <a:cubicBezTo>
                    <a:pt x="103" y="124"/>
                    <a:pt x="103" y="124"/>
                    <a:pt x="103" y="124"/>
                  </a:cubicBezTo>
                  <a:cubicBezTo>
                    <a:pt x="96" y="127"/>
                    <a:pt x="89" y="129"/>
                    <a:pt x="81" y="130"/>
                  </a:cubicBezTo>
                  <a:close/>
                  <a:moveTo>
                    <a:pt x="100" y="137"/>
                  </a:moveTo>
                  <a:cubicBezTo>
                    <a:pt x="99" y="138"/>
                    <a:pt x="96" y="137"/>
                    <a:pt x="96" y="135"/>
                  </a:cubicBezTo>
                  <a:cubicBezTo>
                    <a:pt x="95" y="133"/>
                    <a:pt x="96" y="131"/>
                    <a:pt x="98" y="131"/>
                  </a:cubicBezTo>
                  <a:cubicBezTo>
                    <a:pt x="100" y="130"/>
                    <a:pt x="102" y="131"/>
                    <a:pt x="102" y="133"/>
                  </a:cubicBezTo>
                  <a:cubicBezTo>
                    <a:pt x="103" y="135"/>
                    <a:pt x="102" y="137"/>
                    <a:pt x="100" y="137"/>
                  </a:cubicBezTo>
                  <a:close/>
                  <a:moveTo>
                    <a:pt x="106" y="122"/>
                  </a:moveTo>
                  <a:cubicBezTo>
                    <a:pt x="93" y="100"/>
                    <a:pt x="93" y="100"/>
                    <a:pt x="93" y="100"/>
                  </a:cubicBezTo>
                  <a:cubicBezTo>
                    <a:pt x="96" y="98"/>
                    <a:pt x="98" y="95"/>
                    <a:pt x="100" y="93"/>
                  </a:cubicBezTo>
                  <a:cubicBezTo>
                    <a:pt x="122" y="105"/>
                    <a:pt x="122" y="105"/>
                    <a:pt x="122" y="105"/>
                  </a:cubicBezTo>
                  <a:cubicBezTo>
                    <a:pt x="118" y="112"/>
                    <a:pt x="112" y="118"/>
                    <a:pt x="106" y="122"/>
                  </a:cubicBezTo>
                  <a:close/>
                  <a:moveTo>
                    <a:pt x="119" y="126"/>
                  </a:moveTo>
                  <a:cubicBezTo>
                    <a:pt x="118" y="128"/>
                    <a:pt x="115" y="127"/>
                    <a:pt x="114" y="126"/>
                  </a:cubicBezTo>
                  <a:cubicBezTo>
                    <a:pt x="113" y="124"/>
                    <a:pt x="113" y="122"/>
                    <a:pt x="114" y="121"/>
                  </a:cubicBezTo>
                  <a:cubicBezTo>
                    <a:pt x="116" y="120"/>
                    <a:pt x="118" y="120"/>
                    <a:pt x="120" y="121"/>
                  </a:cubicBezTo>
                  <a:cubicBezTo>
                    <a:pt x="121" y="123"/>
                    <a:pt x="121" y="125"/>
                    <a:pt x="119" y="126"/>
                  </a:cubicBezTo>
                  <a:close/>
                  <a:moveTo>
                    <a:pt x="124" y="103"/>
                  </a:moveTo>
                  <a:cubicBezTo>
                    <a:pt x="102" y="90"/>
                    <a:pt x="102" y="90"/>
                    <a:pt x="102" y="90"/>
                  </a:cubicBezTo>
                  <a:cubicBezTo>
                    <a:pt x="103" y="87"/>
                    <a:pt x="104" y="84"/>
                    <a:pt x="104" y="80"/>
                  </a:cubicBezTo>
                  <a:cubicBezTo>
                    <a:pt x="130" y="80"/>
                    <a:pt x="130" y="80"/>
                    <a:pt x="130" y="80"/>
                  </a:cubicBezTo>
                  <a:cubicBezTo>
                    <a:pt x="130" y="88"/>
                    <a:pt x="127" y="96"/>
                    <a:pt x="124" y="103"/>
                  </a:cubicBezTo>
                  <a:close/>
                  <a:moveTo>
                    <a:pt x="133" y="110"/>
                  </a:moveTo>
                  <a:cubicBezTo>
                    <a:pt x="132" y="112"/>
                    <a:pt x="130" y="112"/>
                    <a:pt x="128" y="111"/>
                  </a:cubicBezTo>
                  <a:cubicBezTo>
                    <a:pt x="126" y="110"/>
                    <a:pt x="126" y="108"/>
                    <a:pt x="127" y="106"/>
                  </a:cubicBezTo>
                  <a:cubicBezTo>
                    <a:pt x="128" y="105"/>
                    <a:pt x="130" y="104"/>
                    <a:pt x="132" y="105"/>
                  </a:cubicBezTo>
                  <a:cubicBezTo>
                    <a:pt x="133" y="106"/>
                    <a:pt x="134" y="108"/>
                    <a:pt x="133" y="110"/>
                  </a:cubicBezTo>
                  <a:close/>
                  <a:moveTo>
                    <a:pt x="140" y="89"/>
                  </a:moveTo>
                  <a:cubicBezTo>
                    <a:pt x="140" y="91"/>
                    <a:pt x="138" y="93"/>
                    <a:pt x="136" y="92"/>
                  </a:cubicBezTo>
                  <a:cubicBezTo>
                    <a:pt x="134" y="92"/>
                    <a:pt x="133" y="90"/>
                    <a:pt x="133" y="88"/>
                  </a:cubicBezTo>
                  <a:cubicBezTo>
                    <a:pt x="134" y="86"/>
                    <a:pt x="136" y="85"/>
                    <a:pt x="137" y="85"/>
                  </a:cubicBezTo>
                  <a:cubicBezTo>
                    <a:pt x="139" y="86"/>
                    <a:pt x="141" y="88"/>
                    <a:pt x="140" y="89"/>
                  </a:cubicBezTo>
                  <a:close/>
                  <a:moveTo>
                    <a:pt x="137" y="72"/>
                  </a:moveTo>
                  <a:cubicBezTo>
                    <a:pt x="136" y="72"/>
                    <a:pt x="134" y="71"/>
                    <a:pt x="133" y="69"/>
                  </a:cubicBezTo>
                  <a:cubicBezTo>
                    <a:pt x="133" y="67"/>
                    <a:pt x="134" y="65"/>
                    <a:pt x="136" y="65"/>
                  </a:cubicBezTo>
                  <a:cubicBezTo>
                    <a:pt x="138" y="65"/>
                    <a:pt x="140" y="66"/>
                    <a:pt x="140" y="68"/>
                  </a:cubicBezTo>
                  <a:cubicBezTo>
                    <a:pt x="141" y="70"/>
                    <a:pt x="139" y="72"/>
                    <a:pt x="137" y="72"/>
                  </a:cubicBezTo>
                  <a:close/>
                </a:path>
              </a:pathLst>
            </a:custGeom>
            <a:solidFill>
              <a:schemeClr val="bg1">
                <a:alpha val="76000"/>
              </a:schemeClr>
            </a:solidFill>
            <a:ln>
              <a:noFill/>
            </a:ln>
          </p:spPr>
          <p:txBody>
            <a:bodyPr vert="horz" wrap="square" lIns="34290" tIns="17145" rIns="34290" bIns="17145" numCol="1" anchor="t" anchorCtr="0" compatLnSpc="1">
              <a:prstTxWarp prst="textNoShape">
                <a:avLst/>
              </a:prstTxWarp>
            </a:bodyPr>
            <a:lstStyle/>
            <a:p>
              <a:endParaRPr lang="th-TH" sz="675">
                <a:latin typeface="Calibri" panose="020F0502020204030204" pitchFamily="34" charset="0"/>
              </a:endParaRPr>
            </a:p>
          </p:txBody>
        </p:sp>
      </p:grpSp>
      <p:grpSp>
        <p:nvGrpSpPr>
          <p:cNvPr id="422" name="กลุ่ม 421"/>
          <p:cNvGrpSpPr/>
          <p:nvPr/>
        </p:nvGrpSpPr>
        <p:grpSpPr>
          <a:xfrm>
            <a:off x="6096169" y="1813155"/>
            <a:ext cx="433483" cy="433483"/>
            <a:chOff x="1581166" y="6400370"/>
            <a:chExt cx="1838647" cy="1838647"/>
          </a:xfrm>
        </p:grpSpPr>
        <p:sp>
          <p:nvSpPr>
            <p:cNvPr id="423" name="วงรี 422"/>
            <p:cNvSpPr/>
            <p:nvPr/>
          </p:nvSpPr>
          <p:spPr>
            <a:xfrm>
              <a:off x="1581166" y="6400370"/>
              <a:ext cx="1838647" cy="1838647"/>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th-TH" sz="675" dirty="0">
                <a:latin typeface="Calibri" panose="020F0502020204030204" pitchFamily="34" charset="0"/>
              </a:endParaRPr>
            </a:p>
          </p:txBody>
        </p:sp>
        <p:sp>
          <p:nvSpPr>
            <p:cNvPr id="424" name="Freeform 318"/>
            <p:cNvSpPr>
              <a:spLocks noEditPoints="1"/>
            </p:cNvSpPr>
            <p:nvPr/>
          </p:nvSpPr>
          <p:spPr bwMode="auto">
            <a:xfrm flipH="1">
              <a:off x="1839302" y="6679495"/>
              <a:ext cx="1322377" cy="1279115"/>
            </a:xfrm>
            <a:custGeom>
              <a:avLst/>
              <a:gdLst>
                <a:gd name="T0" fmla="*/ 147 w 158"/>
                <a:gd name="T1" fmla="*/ 70 h 157"/>
                <a:gd name="T2" fmla="*/ 144 w 158"/>
                <a:gd name="T3" fmla="*/ 59 h 157"/>
                <a:gd name="T4" fmla="*/ 140 w 158"/>
                <a:gd name="T5" fmla="*/ 47 h 157"/>
                <a:gd name="T6" fmla="*/ 134 w 158"/>
                <a:gd name="T7" fmla="*/ 37 h 157"/>
                <a:gd name="T8" fmla="*/ 126 w 158"/>
                <a:gd name="T9" fmla="*/ 28 h 157"/>
                <a:gd name="T10" fmla="*/ 116 w 158"/>
                <a:gd name="T11" fmla="*/ 21 h 157"/>
                <a:gd name="T12" fmla="*/ 106 w 158"/>
                <a:gd name="T13" fmla="*/ 16 h 157"/>
                <a:gd name="T14" fmla="*/ 94 w 158"/>
                <a:gd name="T15" fmla="*/ 12 h 157"/>
                <a:gd name="T16" fmla="*/ 83 w 158"/>
                <a:gd name="T17" fmla="*/ 10 h 157"/>
                <a:gd name="T18" fmla="*/ 71 w 158"/>
                <a:gd name="T19" fmla="*/ 11 h 157"/>
                <a:gd name="T20" fmla="*/ 59 w 158"/>
                <a:gd name="T21" fmla="*/ 13 h 157"/>
                <a:gd name="T22" fmla="*/ 48 w 158"/>
                <a:gd name="T23" fmla="*/ 18 h 157"/>
                <a:gd name="T24" fmla="*/ 38 w 158"/>
                <a:gd name="T25" fmla="*/ 24 h 157"/>
                <a:gd name="T26" fmla="*/ 29 w 158"/>
                <a:gd name="T27" fmla="*/ 32 h 157"/>
                <a:gd name="T28" fmla="*/ 22 w 158"/>
                <a:gd name="T29" fmla="*/ 41 h 157"/>
                <a:gd name="T30" fmla="*/ 16 w 158"/>
                <a:gd name="T31" fmla="*/ 52 h 157"/>
                <a:gd name="T32" fmla="*/ 12 w 158"/>
                <a:gd name="T33" fmla="*/ 63 h 157"/>
                <a:gd name="T34" fmla="*/ 11 w 158"/>
                <a:gd name="T35" fmla="*/ 75 h 157"/>
                <a:gd name="T36" fmla="*/ 11 w 158"/>
                <a:gd name="T37" fmla="*/ 87 h 157"/>
                <a:gd name="T38" fmla="*/ 14 w 158"/>
                <a:gd name="T39" fmla="*/ 99 h 157"/>
                <a:gd name="T40" fmla="*/ 18 w 158"/>
                <a:gd name="T41" fmla="*/ 110 h 157"/>
                <a:gd name="T42" fmla="*/ 25 w 158"/>
                <a:gd name="T43" fmla="*/ 120 h 157"/>
                <a:gd name="T44" fmla="*/ 33 w 158"/>
                <a:gd name="T45" fmla="*/ 129 h 157"/>
                <a:gd name="T46" fmla="*/ 42 w 158"/>
                <a:gd name="T47" fmla="*/ 136 h 157"/>
                <a:gd name="T48" fmla="*/ 52 w 158"/>
                <a:gd name="T49" fmla="*/ 142 h 157"/>
                <a:gd name="T50" fmla="*/ 64 w 158"/>
                <a:gd name="T51" fmla="*/ 145 h 157"/>
                <a:gd name="T52" fmla="*/ 76 w 158"/>
                <a:gd name="T53" fmla="*/ 147 h 157"/>
                <a:gd name="T54" fmla="*/ 87 w 158"/>
                <a:gd name="T55" fmla="*/ 147 h 157"/>
                <a:gd name="T56" fmla="*/ 99 w 158"/>
                <a:gd name="T57" fmla="*/ 144 h 157"/>
                <a:gd name="T58" fmla="*/ 110 w 158"/>
                <a:gd name="T59" fmla="*/ 140 h 157"/>
                <a:gd name="T60" fmla="*/ 120 w 158"/>
                <a:gd name="T61" fmla="*/ 133 h 157"/>
                <a:gd name="T62" fmla="*/ 129 w 158"/>
                <a:gd name="T63" fmla="*/ 125 h 157"/>
                <a:gd name="T64" fmla="*/ 136 w 158"/>
                <a:gd name="T65" fmla="*/ 116 h 157"/>
                <a:gd name="T66" fmla="*/ 142 w 158"/>
                <a:gd name="T67" fmla="*/ 105 h 157"/>
                <a:gd name="T68" fmla="*/ 146 w 158"/>
                <a:gd name="T69" fmla="*/ 94 h 157"/>
                <a:gd name="T70" fmla="*/ 147 w 158"/>
                <a:gd name="T71" fmla="*/ 82 h 157"/>
                <a:gd name="T72" fmla="*/ 130 w 158"/>
                <a:gd name="T73" fmla="*/ 77 h 157"/>
                <a:gd name="T74" fmla="*/ 120 w 158"/>
                <a:gd name="T75" fmla="*/ 36 h 157"/>
                <a:gd name="T76" fmla="*/ 122 w 158"/>
                <a:gd name="T77" fmla="*/ 52 h 157"/>
                <a:gd name="T78" fmla="*/ 100 w 158"/>
                <a:gd name="T79" fmla="*/ 20 h 157"/>
                <a:gd name="T80" fmla="*/ 81 w 158"/>
                <a:gd name="T81" fmla="*/ 28 h 157"/>
                <a:gd name="T82" fmla="*/ 77 w 158"/>
                <a:gd name="T83" fmla="*/ 28 h 157"/>
                <a:gd name="T84" fmla="*/ 60 w 158"/>
                <a:gd name="T85" fmla="*/ 27 h 157"/>
                <a:gd name="T86" fmla="*/ 52 w 158"/>
                <a:gd name="T87" fmla="*/ 35 h 157"/>
                <a:gd name="T88" fmla="*/ 56 w 158"/>
                <a:gd name="T89" fmla="*/ 67 h 157"/>
                <a:gd name="T90" fmla="*/ 26 w 158"/>
                <a:gd name="T91" fmla="*/ 52 h 157"/>
                <a:gd name="T92" fmla="*/ 22 w 158"/>
                <a:gd name="T93" fmla="*/ 92 h 157"/>
                <a:gd name="T94" fmla="*/ 26 w 158"/>
                <a:gd name="T95" fmla="*/ 105 h 157"/>
                <a:gd name="T96" fmla="*/ 28 w 158"/>
                <a:gd name="T97" fmla="*/ 80 h 157"/>
                <a:gd name="T98" fmla="*/ 58 w 158"/>
                <a:gd name="T99" fmla="*/ 93 h 157"/>
                <a:gd name="T100" fmla="*/ 60 w 158"/>
                <a:gd name="T101" fmla="*/ 131 h 157"/>
                <a:gd name="T102" fmla="*/ 79 w 158"/>
                <a:gd name="T103" fmla="*/ 141 h 157"/>
                <a:gd name="T104" fmla="*/ 90 w 158"/>
                <a:gd name="T105" fmla="*/ 101 h 157"/>
                <a:gd name="T106" fmla="*/ 100 w 158"/>
                <a:gd name="T107" fmla="*/ 137 h 157"/>
                <a:gd name="T108" fmla="*/ 114 w 158"/>
                <a:gd name="T109" fmla="*/ 126 h 157"/>
                <a:gd name="T110" fmla="*/ 130 w 158"/>
                <a:gd name="T111" fmla="*/ 80 h 157"/>
                <a:gd name="T112" fmla="*/ 140 w 158"/>
                <a:gd name="T113" fmla="*/ 89 h 157"/>
                <a:gd name="T114" fmla="*/ 136 w 158"/>
                <a:gd name="T115" fmla="*/ 65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58" h="157">
                  <a:moveTo>
                    <a:pt x="155" y="81"/>
                  </a:moveTo>
                  <a:cubicBezTo>
                    <a:pt x="156" y="81"/>
                    <a:pt x="157" y="81"/>
                    <a:pt x="157" y="80"/>
                  </a:cubicBezTo>
                  <a:cubicBezTo>
                    <a:pt x="157" y="80"/>
                    <a:pt x="158" y="79"/>
                    <a:pt x="158" y="79"/>
                  </a:cubicBezTo>
                  <a:cubicBezTo>
                    <a:pt x="158" y="78"/>
                    <a:pt x="157" y="77"/>
                    <a:pt x="157" y="77"/>
                  </a:cubicBezTo>
                  <a:cubicBezTo>
                    <a:pt x="157" y="76"/>
                    <a:pt x="156" y="76"/>
                    <a:pt x="155" y="76"/>
                  </a:cubicBezTo>
                  <a:cubicBezTo>
                    <a:pt x="155" y="76"/>
                    <a:pt x="151" y="75"/>
                    <a:pt x="147" y="75"/>
                  </a:cubicBezTo>
                  <a:cubicBezTo>
                    <a:pt x="147" y="73"/>
                    <a:pt x="147" y="72"/>
                    <a:pt x="147" y="70"/>
                  </a:cubicBezTo>
                  <a:cubicBezTo>
                    <a:pt x="150" y="69"/>
                    <a:pt x="154" y="68"/>
                    <a:pt x="155" y="68"/>
                  </a:cubicBezTo>
                  <a:cubicBezTo>
                    <a:pt x="155" y="68"/>
                    <a:pt x="156" y="67"/>
                    <a:pt x="156" y="67"/>
                  </a:cubicBezTo>
                  <a:cubicBezTo>
                    <a:pt x="156" y="66"/>
                    <a:pt x="157" y="66"/>
                    <a:pt x="157" y="65"/>
                  </a:cubicBezTo>
                  <a:cubicBezTo>
                    <a:pt x="156" y="64"/>
                    <a:pt x="156" y="64"/>
                    <a:pt x="156" y="63"/>
                  </a:cubicBezTo>
                  <a:cubicBezTo>
                    <a:pt x="155" y="63"/>
                    <a:pt x="154" y="63"/>
                    <a:pt x="154" y="63"/>
                  </a:cubicBezTo>
                  <a:cubicBezTo>
                    <a:pt x="153" y="63"/>
                    <a:pt x="149" y="63"/>
                    <a:pt x="146" y="63"/>
                  </a:cubicBezTo>
                  <a:cubicBezTo>
                    <a:pt x="145" y="62"/>
                    <a:pt x="145" y="60"/>
                    <a:pt x="144" y="59"/>
                  </a:cubicBezTo>
                  <a:cubicBezTo>
                    <a:pt x="148" y="57"/>
                    <a:pt x="151" y="55"/>
                    <a:pt x="152" y="55"/>
                  </a:cubicBezTo>
                  <a:cubicBezTo>
                    <a:pt x="152" y="55"/>
                    <a:pt x="153" y="54"/>
                    <a:pt x="153" y="54"/>
                  </a:cubicBezTo>
                  <a:cubicBezTo>
                    <a:pt x="153" y="53"/>
                    <a:pt x="153" y="52"/>
                    <a:pt x="153" y="52"/>
                  </a:cubicBezTo>
                  <a:cubicBezTo>
                    <a:pt x="153" y="51"/>
                    <a:pt x="152" y="51"/>
                    <a:pt x="152" y="50"/>
                  </a:cubicBezTo>
                  <a:cubicBezTo>
                    <a:pt x="151" y="50"/>
                    <a:pt x="150" y="50"/>
                    <a:pt x="150" y="50"/>
                  </a:cubicBezTo>
                  <a:cubicBezTo>
                    <a:pt x="149" y="50"/>
                    <a:pt x="145" y="51"/>
                    <a:pt x="142" y="52"/>
                  </a:cubicBezTo>
                  <a:cubicBezTo>
                    <a:pt x="141" y="50"/>
                    <a:pt x="141" y="49"/>
                    <a:pt x="140" y="47"/>
                  </a:cubicBezTo>
                  <a:cubicBezTo>
                    <a:pt x="143" y="45"/>
                    <a:pt x="146" y="43"/>
                    <a:pt x="146" y="43"/>
                  </a:cubicBezTo>
                  <a:cubicBezTo>
                    <a:pt x="147" y="42"/>
                    <a:pt x="147" y="42"/>
                    <a:pt x="147" y="41"/>
                  </a:cubicBezTo>
                  <a:cubicBezTo>
                    <a:pt x="148" y="41"/>
                    <a:pt x="148" y="40"/>
                    <a:pt x="147" y="39"/>
                  </a:cubicBezTo>
                  <a:cubicBezTo>
                    <a:pt x="147" y="39"/>
                    <a:pt x="146" y="38"/>
                    <a:pt x="146" y="38"/>
                  </a:cubicBezTo>
                  <a:cubicBezTo>
                    <a:pt x="145" y="38"/>
                    <a:pt x="144" y="38"/>
                    <a:pt x="144" y="38"/>
                  </a:cubicBezTo>
                  <a:cubicBezTo>
                    <a:pt x="143" y="38"/>
                    <a:pt x="140" y="40"/>
                    <a:pt x="136" y="41"/>
                  </a:cubicBezTo>
                  <a:cubicBezTo>
                    <a:pt x="136" y="40"/>
                    <a:pt x="135" y="39"/>
                    <a:pt x="134" y="37"/>
                  </a:cubicBezTo>
                  <a:cubicBezTo>
                    <a:pt x="136" y="35"/>
                    <a:pt x="139" y="32"/>
                    <a:pt x="139" y="32"/>
                  </a:cubicBezTo>
                  <a:cubicBezTo>
                    <a:pt x="140" y="31"/>
                    <a:pt x="140" y="30"/>
                    <a:pt x="140" y="30"/>
                  </a:cubicBezTo>
                  <a:cubicBezTo>
                    <a:pt x="140" y="29"/>
                    <a:pt x="140" y="29"/>
                    <a:pt x="139" y="28"/>
                  </a:cubicBezTo>
                  <a:cubicBezTo>
                    <a:pt x="139" y="27"/>
                    <a:pt x="138" y="27"/>
                    <a:pt x="138" y="27"/>
                  </a:cubicBezTo>
                  <a:cubicBezTo>
                    <a:pt x="137" y="27"/>
                    <a:pt x="136" y="27"/>
                    <a:pt x="136" y="27"/>
                  </a:cubicBezTo>
                  <a:cubicBezTo>
                    <a:pt x="135" y="28"/>
                    <a:pt x="132" y="30"/>
                    <a:pt x="129" y="32"/>
                  </a:cubicBezTo>
                  <a:cubicBezTo>
                    <a:pt x="128" y="31"/>
                    <a:pt x="127" y="30"/>
                    <a:pt x="126" y="28"/>
                  </a:cubicBezTo>
                  <a:cubicBezTo>
                    <a:pt x="128" y="26"/>
                    <a:pt x="130" y="22"/>
                    <a:pt x="130" y="22"/>
                  </a:cubicBezTo>
                  <a:cubicBezTo>
                    <a:pt x="131" y="21"/>
                    <a:pt x="131" y="21"/>
                    <a:pt x="131" y="20"/>
                  </a:cubicBezTo>
                  <a:cubicBezTo>
                    <a:pt x="130" y="19"/>
                    <a:pt x="130" y="19"/>
                    <a:pt x="130" y="18"/>
                  </a:cubicBezTo>
                  <a:cubicBezTo>
                    <a:pt x="129" y="18"/>
                    <a:pt x="128" y="18"/>
                    <a:pt x="128" y="18"/>
                  </a:cubicBezTo>
                  <a:cubicBezTo>
                    <a:pt x="127" y="18"/>
                    <a:pt x="126" y="18"/>
                    <a:pt x="126" y="18"/>
                  </a:cubicBezTo>
                  <a:cubicBezTo>
                    <a:pt x="125" y="19"/>
                    <a:pt x="123" y="22"/>
                    <a:pt x="120" y="24"/>
                  </a:cubicBezTo>
                  <a:cubicBezTo>
                    <a:pt x="119" y="23"/>
                    <a:pt x="118" y="22"/>
                    <a:pt x="116" y="21"/>
                  </a:cubicBezTo>
                  <a:cubicBezTo>
                    <a:pt x="118" y="18"/>
                    <a:pt x="119" y="15"/>
                    <a:pt x="120" y="14"/>
                  </a:cubicBezTo>
                  <a:cubicBezTo>
                    <a:pt x="120" y="13"/>
                    <a:pt x="120" y="13"/>
                    <a:pt x="120" y="12"/>
                  </a:cubicBezTo>
                  <a:cubicBezTo>
                    <a:pt x="119" y="11"/>
                    <a:pt x="119" y="11"/>
                    <a:pt x="118" y="10"/>
                  </a:cubicBezTo>
                  <a:cubicBezTo>
                    <a:pt x="118" y="10"/>
                    <a:pt x="117" y="10"/>
                    <a:pt x="116" y="10"/>
                  </a:cubicBezTo>
                  <a:cubicBezTo>
                    <a:pt x="116" y="10"/>
                    <a:pt x="115" y="11"/>
                    <a:pt x="115" y="11"/>
                  </a:cubicBezTo>
                  <a:cubicBezTo>
                    <a:pt x="114" y="12"/>
                    <a:pt x="112" y="15"/>
                    <a:pt x="110" y="18"/>
                  </a:cubicBezTo>
                  <a:cubicBezTo>
                    <a:pt x="109" y="17"/>
                    <a:pt x="107" y="16"/>
                    <a:pt x="106" y="16"/>
                  </a:cubicBezTo>
                  <a:cubicBezTo>
                    <a:pt x="107" y="12"/>
                    <a:pt x="108" y="9"/>
                    <a:pt x="108" y="8"/>
                  </a:cubicBezTo>
                  <a:cubicBezTo>
                    <a:pt x="108" y="7"/>
                    <a:pt x="108" y="6"/>
                    <a:pt x="107" y="6"/>
                  </a:cubicBezTo>
                  <a:cubicBezTo>
                    <a:pt x="107" y="5"/>
                    <a:pt x="107" y="5"/>
                    <a:pt x="106" y="5"/>
                  </a:cubicBezTo>
                  <a:cubicBezTo>
                    <a:pt x="105" y="4"/>
                    <a:pt x="105" y="4"/>
                    <a:pt x="104" y="5"/>
                  </a:cubicBezTo>
                  <a:cubicBezTo>
                    <a:pt x="103" y="5"/>
                    <a:pt x="103" y="5"/>
                    <a:pt x="103" y="6"/>
                  </a:cubicBezTo>
                  <a:cubicBezTo>
                    <a:pt x="102" y="7"/>
                    <a:pt x="101" y="10"/>
                    <a:pt x="99" y="13"/>
                  </a:cubicBezTo>
                  <a:cubicBezTo>
                    <a:pt x="98" y="13"/>
                    <a:pt x="96" y="12"/>
                    <a:pt x="94" y="12"/>
                  </a:cubicBezTo>
                  <a:cubicBezTo>
                    <a:pt x="95" y="8"/>
                    <a:pt x="95" y="5"/>
                    <a:pt x="95" y="4"/>
                  </a:cubicBezTo>
                  <a:cubicBezTo>
                    <a:pt x="95" y="3"/>
                    <a:pt x="95" y="3"/>
                    <a:pt x="94" y="2"/>
                  </a:cubicBezTo>
                  <a:cubicBezTo>
                    <a:pt x="94" y="2"/>
                    <a:pt x="93" y="1"/>
                    <a:pt x="93" y="1"/>
                  </a:cubicBezTo>
                  <a:cubicBezTo>
                    <a:pt x="92" y="1"/>
                    <a:pt x="91" y="1"/>
                    <a:pt x="91" y="1"/>
                  </a:cubicBezTo>
                  <a:cubicBezTo>
                    <a:pt x="90" y="2"/>
                    <a:pt x="90" y="2"/>
                    <a:pt x="90" y="3"/>
                  </a:cubicBezTo>
                  <a:cubicBezTo>
                    <a:pt x="89" y="4"/>
                    <a:pt x="88" y="7"/>
                    <a:pt x="87" y="11"/>
                  </a:cubicBezTo>
                  <a:cubicBezTo>
                    <a:pt x="86" y="10"/>
                    <a:pt x="84" y="10"/>
                    <a:pt x="83" y="10"/>
                  </a:cubicBezTo>
                  <a:cubicBezTo>
                    <a:pt x="82" y="7"/>
                    <a:pt x="82" y="3"/>
                    <a:pt x="82" y="2"/>
                  </a:cubicBezTo>
                  <a:cubicBezTo>
                    <a:pt x="82" y="2"/>
                    <a:pt x="81" y="1"/>
                    <a:pt x="81" y="1"/>
                  </a:cubicBezTo>
                  <a:cubicBezTo>
                    <a:pt x="80" y="0"/>
                    <a:pt x="80" y="0"/>
                    <a:pt x="79" y="0"/>
                  </a:cubicBezTo>
                  <a:cubicBezTo>
                    <a:pt x="78" y="0"/>
                    <a:pt x="78" y="0"/>
                    <a:pt x="77" y="1"/>
                  </a:cubicBezTo>
                  <a:cubicBezTo>
                    <a:pt x="77" y="1"/>
                    <a:pt x="76" y="2"/>
                    <a:pt x="76" y="2"/>
                  </a:cubicBezTo>
                  <a:cubicBezTo>
                    <a:pt x="76" y="3"/>
                    <a:pt x="76" y="7"/>
                    <a:pt x="76" y="10"/>
                  </a:cubicBezTo>
                  <a:cubicBezTo>
                    <a:pt x="74" y="10"/>
                    <a:pt x="72" y="10"/>
                    <a:pt x="71" y="11"/>
                  </a:cubicBezTo>
                  <a:cubicBezTo>
                    <a:pt x="70" y="7"/>
                    <a:pt x="69" y="4"/>
                    <a:pt x="68" y="3"/>
                  </a:cubicBezTo>
                  <a:cubicBezTo>
                    <a:pt x="68" y="2"/>
                    <a:pt x="68" y="2"/>
                    <a:pt x="67" y="1"/>
                  </a:cubicBezTo>
                  <a:cubicBezTo>
                    <a:pt x="67" y="1"/>
                    <a:pt x="66" y="1"/>
                    <a:pt x="65" y="1"/>
                  </a:cubicBezTo>
                  <a:cubicBezTo>
                    <a:pt x="65" y="1"/>
                    <a:pt x="64" y="2"/>
                    <a:pt x="64" y="2"/>
                  </a:cubicBezTo>
                  <a:cubicBezTo>
                    <a:pt x="63" y="3"/>
                    <a:pt x="63" y="3"/>
                    <a:pt x="63" y="4"/>
                  </a:cubicBezTo>
                  <a:cubicBezTo>
                    <a:pt x="63" y="5"/>
                    <a:pt x="64" y="8"/>
                    <a:pt x="64" y="12"/>
                  </a:cubicBezTo>
                  <a:cubicBezTo>
                    <a:pt x="62" y="12"/>
                    <a:pt x="61" y="13"/>
                    <a:pt x="59" y="13"/>
                  </a:cubicBezTo>
                  <a:cubicBezTo>
                    <a:pt x="57" y="10"/>
                    <a:pt x="56" y="7"/>
                    <a:pt x="56" y="6"/>
                  </a:cubicBezTo>
                  <a:cubicBezTo>
                    <a:pt x="55" y="5"/>
                    <a:pt x="55" y="5"/>
                    <a:pt x="54" y="5"/>
                  </a:cubicBezTo>
                  <a:cubicBezTo>
                    <a:pt x="53" y="4"/>
                    <a:pt x="53" y="4"/>
                    <a:pt x="52" y="5"/>
                  </a:cubicBezTo>
                  <a:cubicBezTo>
                    <a:pt x="52" y="5"/>
                    <a:pt x="51" y="5"/>
                    <a:pt x="51" y="6"/>
                  </a:cubicBezTo>
                  <a:cubicBezTo>
                    <a:pt x="50" y="6"/>
                    <a:pt x="50" y="7"/>
                    <a:pt x="50" y="8"/>
                  </a:cubicBezTo>
                  <a:cubicBezTo>
                    <a:pt x="51" y="9"/>
                    <a:pt x="52" y="12"/>
                    <a:pt x="52" y="16"/>
                  </a:cubicBezTo>
                  <a:cubicBezTo>
                    <a:pt x="51" y="16"/>
                    <a:pt x="49" y="17"/>
                    <a:pt x="48" y="18"/>
                  </a:cubicBezTo>
                  <a:cubicBezTo>
                    <a:pt x="46" y="15"/>
                    <a:pt x="44" y="12"/>
                    <a:pt x="43" y="11"/>
                  </a:cubicBezTo>
                  <a:cubicBezTo>
                    <a:pt x="43" y="11"/>
                    <a:pt x="42" y="10"/>
                    <a:pt x="42" y="10"/>
                  </a:cubicBezTo>
                  <a:cubicBezTo>
                    <a:pt x="41" y="10"/>
                    <a:pt x="40" y="10"/>
                    <a:pt x="40" y="10"/>
                  </a:cubicBezTo>
                  <a:cubicBezTo>
                    <a:pt x="39" y="11"/>
                    <a:pt x="39" y="11"/>
                    <a:pt x="39" y="12"/>
                  </a:cubicBezTo>
                  <a:cubicBezTo>
                    <a:pt x="38" y="13"/>
                    <a:pt x="38" y="13"/>
                    <a:pt x="39" y="14"/>
                  </a:cubicBezTo>
                  <a:cubicBezTo>
                    <a:pt x="39" y="15"/>
                    <a:pt x="40" y="18"/>
                    <a:pt x="42" y="21"/>
                  </a:cubicBezTo>
                  <a:cubicBezTo>
                    <a:pt x="41" y="22"/>
                    <a:pt x="39" y="23"/>
                    <a:pt x="38" y="24"/>
                  </a:cubicBezTo>
                  <a:cubicBezTo>
                    <a:pt x="35" y="22"/>
                    <a:pt x="33" y="19"/>
                    <a:pt x="32" y="18"/>
                  </a:cubicBezTo>
                  <a:cubicBezTo>
                    <a:pt x="32" y="18"/>
                    <a:pt x="31" y="18"/>
                    <a:pt x="30" y="18"/>
                  </a:cubicBezTo>
                  <a:cubicBezTo>
                    <a:pt x="30" y="18"/>
                    <a:pt x="29" y="18"/>
                    <a:pt x="29" y="18"/>
                  </a:cubicBezTo>
                  <a:cubicBezTo>
                    <a:pt x="28" y="19"/>
                    <a:pt x="28" y="19"/>
                    <a:pt x="28" y="20"/>
                  </a:cubicBezTo>
                  <a:cubicBezTo>
                    <a:pt x="27" y="21"/>
                    <a:pt x="28" y="21"/>
                    <a:pt x="28" y="22"/>
                  </a:cubicBezTo>
                  <a:cubicBezTo>
                    <a:pt x="28" y="22"/>
                    <a:pt x="31" y="26"/>
                    <a:pt x="33" y="28"/>
                  </a:cubicBezTo>
                  <a:cubicBezTo>
                    <a:pt x="31" y="30"/>
                    <a:pt x="30" y="31"/>
                    <a:pt x="29" y="32"/>
                  </a:cubicBezTo>
                  <a:cubicBezTo>
                    <a:pt x="26" y="30"/>
                    <a:pt x="23" y="28"/>
                    <a:pt x="22" y="27"/>
                  </a:cubicBezTo>
                  <a:cubicBezTo>
                    <a:pt x="22" y="27"/>
                    <a:pt x="21" y="27"/>
                    <a:pt x="20" y="27"/>
                  </a:cubicBezTo>
                  <a:cubicBezTo>
                    <a:pt x="20" y="27"/>
                    <a:pt x="19" y="27"/>
                    <a:pt x="19" y="28"/>
                  </a:cubicBezTo>
                  <a:cubicBezTo>
                    <a:pt x="18" y="29"/>
                    <a:pt x="18" y="29"/>
                    <a:pt x="18" y="30"/>
                  </a:cubicBezTo>
                  <a:cubicBezTo>
                    <a:pt x="18" y="30"/>
                    <a:pt x="18" y="31"/>
                    <a:pt x="19" y="32"/>
                  </a:cubicBezTo>
                  <a:cubicBezTo>
                    <a:pt x="19" y="32"/>
                    <a:pt x="22" y="35"/>
                    <a:pt x="25" y="37"/>
                  </a:cubicBezTo>
                  <a:cubicBezTo>
                    <a:pt x="24" y="39"/>
                    <a:pt x="23" y="40"/>
                    <a:pt x="22" y="41"/>
                  </a:cubicBezTo>
                  <a:cubicBezTo>
                    <a:pt x="19" y="40"/>
                    <a:pt x="15" y="38"/>
                    <a:pt x="14" y="38"/>
                  </a:cubicBezTo>
                  <a:cubicBezTo>
                    <a:pt x="14" y="38"/>
                    <a:pt x="13" y="38"/>
                    <a:pt x="12" y="38"/>
                  </a:cubicBezTo>
                  <a:cubicBezTo>
                    <a:pt x="12" y="38"/>
                    <a:pt x="11" y="39"/>
                    <a:pt x="11" y="39"/>
                  </a:cubicBezTo>
                  <a:cubicBezTo>
                    <a:pt x="11" y="40"/>
                    <a:pt x="11" y="41"/>
                    <a:pt x="11" y="41"/>
                  </a:cubicBezTo>
                  <a:cubicBezTo>
                    <a:pt x="11" y="42"/>
                    <a:pt x="11" y="42"/>
                    <a:pt x="12" y="43"/>
                  </a:cubicBezTo>
                  <a:cubicBezTo>
                    <a:pt x="12" y="43"/>
                    <a:pt x="15" y="45"/>
                    <a:pt x="18" y="47"/>
                  </a:cubicBezTo>
                  <a:cubicBezTo>
                    <a:pt x="17" y="49"/>
                    <a:pt x="17" y="50"/>
                    <a:pt x="16" y="52"/>
                  </a:cubicBezTo>
                  <a:cubicBezTo>
                    <a:pt x="13" y="51"/>
                    <a:pt x="9" y="50"/>
                    <a:pt x="8" y="50"/>
                  </a:cubicBezTo>
                  <a:cubicBezTo>
                    <a:pt x="8" y="50"/>
                    <a:pt x="7" y="50"/>
                    <a:pt x="6" y="50"/>
                  </a:cubicBezTo>
                  <a:cubicBezTo>
                    <a:pt x="6" y="51"/>
                    <a:pt x="5" y="51"/>
                    <a:pt x="5" y="52"/>
                  </a:cubicBezTo>
                  <a:cubicBezTo>
                    <a:pt x="5" y="52"/>
                    <a:pt x="5" y="53"/>
                    <a:pt x="5" y="54"/>
                  </a:cubicBezTo>
                  <a:cubicBezTo>
                    <a:pt x="5" y="54"/>
                    <a:pt x="6" y="55"/>
                    <a:pt x="6" y="55"/>
                  </a:cubicBezTo>
                  <a:cubicBezTo>
                    <a:pt x="7" y="55"/>
                    <a:pt x="11" y="57"/>
                    <a:pt x="14" y="59"/>
                  </a:cubicBezTo>
                  <a:cubicBezTo>
                    <a:pt x="13" y="60"/>
                    <a:pt x="13" y="62"/>
                    <a:pt x="12" y="63"/>
                  </a:cubicBezTo>
                  <a:cubicBezTo>
                    <a:pt x="9" y="63"/>
                    <a:pt x="5" y="63"/>
                    <a:pt x="4" y="63"/>
                  </a:cubicBezTo>
                  <a:cubicBezTo>
                    <a:pt x="4" y="63"/>
                    <a:pt x="3" y="63"/>
                    <a:pt x="3" y="63"/>
                  </a:cubicBezTo>
                  <a:cubicBezTo>
                    <a:pt x="2" y="64"/>
                    <a:pt x="2" y="64"/>
                    <a:pt x="2" y="65"/>
                  </a:cubicBezTo>
                  <a:cubicBezTo>
                    <a:pt x="1" y="66"/>
                    <a:pt x="2" y="66"/>
                    <a:pt x="2" y="67"/>
                  </a:cubicBezTo>
                  <a:cubicBezTo>
                    <a:pt x="2" y="67"/>
                    <a:pt x="3" y="68"/>
                    <a:pt x="3" y="68"/>
                  </a:cubicBezTo>
                  <a:cubicBezTo>
                    <a:pt x="4" y="68"/>
                    <a:pt x="8" y="69"/>
                    <a:pt x="11" y="70"/>
                  </a:cubicBezTo>
                  <a:cubicBezTo>
                    <a:pt x="11" y="72"/>
                    <a:pt x="11" y="73"/>
                    <a:pt x="11" y="75"/>
                  </a:cubicBezTo>
                  <a:cubicBezTo>
                    <a:pt x="7" y="75"/>
                    <a:pt x="4" y="76"/>
                    <a:pt x="3" y="76"/>
                  </a:cubicBezTo>
                  <a:cubicBezTo>
                    <a:pt x="2" y="76"/>
                    <a:pt x="2" y="76"/>
                    <a:pt x="1" y="77"/>
                  </a:cubicBezTo>
                  <a:cubicBezTo>
                    <a:pt x="1" y="77"/>
                    <a:pt x="0" y="78"/>
                    <a:pt x="0" y="79"/>
                  </a:cubicBezTo>
                  <a:cubicBezTo>
                    <a:pt x="0" y="79"/>
                    <a:pt x="1" y="80"/>
                    <a:pt x="1" y="80"/>
                  </a:cubicBezTo>
                  <a:cubicBezTo>
                    <a:pt x="2" y="81"/>
                    <a:pt x="2" y="81"/>
                    <a:pt x="3" y="81"/>
                  </a:cubicBezTo>
                  <a:cubicBezTo>
                    <a:pt x="4" y="81"/>
                    <a:pt x="7" y="82"/>
                    <a:pt x="11" y="82"/>
                  </a:cubicBezTo>
                  <a:cubicBezTo>
                    <a:pt x="11" y="84"/>
                    <a:pt x="11" y="85"/>
                    <a:pt x="11" y="87"/>
                  </a:cubicBezTo>
                  <a:cubicBezTo>
                    <a:pt x="8" y="88"/>
                    <a:pt x="4" y="89"/>
                    <a:pt x="3" y="89"/>
                  </a:cubicBezTo>
                  <a:cubicBezTo>
                    <a:pt x="3" y="89"/>
                    <a:pt x="2" y="90"/>
                    <a:pt x="2" y="90"/>
                  </a:cubicBezTo>
                  <a:cubicBezTo>
                    <a:pt x="2" y="91"/>
                    <a:pt x="1" y="92"/>
                    <a:pt x="2" y="92"/>
                  </a:cubicBezTo>
                  <a:cubicBezTo>
                    <a:pt x="2" y="93"/>
                    <a:pt x="2" y="94"/>
                    <a:pt x="3" y="94"/>
                  </a:cubicBezTo>
                  <a:cubicBezTo>
                    <a:pt x="3" y="94"/>
                    <a:pt x="4" y="95"/>
                    <a:pt x="4" y="95"/>
                  </a:cubicBezTo>
                  <a:cubicBezTo>
                    <a:pt x="5" y="95"/>
                    <a:pt x="9" y="94"/>
                    <a:pt x="12" y="94"/>
                  </a:cubicBezTo>
                  <a:cubicBezTo>
                    <a:pt x="13" y="96"/>
                    <a:pt x="13" y="97"/>
                    <a:pt x="14" y="99"/>
                  </a:cubicBezTo>
                  <a:cubicBezTo>
                    <a:pt x="11" y="100"/>
                    <a:pt x="7" y="102"/>
                    <a:pt x="6" y="102"/>
                  </a:cubicBezTo>
                  <a:cubicBezTo>
                    <a:pt x="6" y="103"/>
                    <a:pt x="5" y="103"/>
                    <a:pt x="5" y="104"/>
                  </a:cubicBezTo>
                  <a:cubicBezTo>
                    <a:pt x="5" y="104"/>
                    <a:pt x="5" y="105"/>
                    <a:pt x="5" y="106"/>
                  </a:cubicBezTo>
                  <a:cubicBezTo>
                    <a:pt x="5" y="106"/>
                    <a:pt x="6" y="107"/>
                    <a:pt x="6" y="107"/>
                  </a:cubicBezTo>
                  <a:cubicBezTo>
                    <a:pt x="7" y="107"/>
                    <a:pt x="8" y="108"/>
                    <a:pt x="8" y="107"/>
                  </a:cubicBezTo>
                  <a:cubicBezTo>
                    <a:pt x="9" y="107"/>
                    <a:pt x="13" y="106"/>
                    <a:pt x="16" y="105"/>
                  </a:cubicBezTo>
                  <a:cubicBezTo>
                    <a:pt x="17" y="107"/>
                    <a:pt x="17" y="108"/>
                    <a:pt x="18" y="110"/>
                  </a:cubicBezTo>
                  <a:cubicBezTo>
                    <a:pt x="15" y="112"/>
                    <a:pt x="12" y="114"/>
                    <a:pt x="12" y="114"/>
                  </a:cubicBezTo>
                  <a:cubicBezTo>
                    <a:pt x="11" y="115"/>
                    <a:pt x="11" y="115"/>
                    <a:pt x="11" y="116"/>
                  </a:cubicBezTo>
                  <a:cubicBezTo>
                    <a:pt x="11" y="117"/>
                    <a:pt x="11" y="117"/>
                    <a:pt x="11" y="118"/>
                  </a:cubicBezTo>
                  <a:cubicBezTo>
                    <a:pt x="11" y="119"/>
                    <a:pt x="12" y="119"/>
                    <a:pt x="12" y="119"/>
                  </a:cubicBezTo>
                  <a:cubicBezTo>
                    <a:pt x="13" y="119"/>
                    <a:pt x="14" y="119"/>
                    <a:pt x="14" y="119"/>
                  </a:cubicBezTo>
                  <a:cubicBezTo>
                    <a:pt x="15" y="119"/>
                    <a:pt x="19" y="117"/>
                    <a:pt x="22" y="116"/>
                  </a:cubicBezTo>
                  <a:cubicBezTo>
                    <a:pt x="23" y="117"/>
                    <a:pt x="24" y="119"/>
                    <a:pt x="25" y="120"/>
                  </a:cubicBezTo>
                  <a:cubicBezTo>
                    <a:pt x="22" y="122"/>
                    <a:pt x="19" y="125"/>
                    <a:pt x="19" y="126"/>
                  </a:cubicBezTo>
                  <a:cubicBezTo>
                    <a:pt x="18" y="126"/>
                    <a:pt x="18" y="127"/>
                    <a:pt x="18" y="127"/>
                  </a:cubicBezTo>
                  <a:cubicBezTo>
                    <a:pt x="18" y="128"/>
                    <a:pt x="18" y="129"/>
                    <a:pt x="19" y="129"/>
                  </a:cubicBezTo>
                  <a:cubicBezTo>
                    <a:pt x="19" y="130"/>
                    <a:pt x="20" y="130"/>
                    <a:pt x="20" y="130"/>
                  </a:cubicBezTo>
                  <a:cubicBezTo>
                    <a:pt x="21" y="130"/>
                    <a:pt x="22" y="130"/>
                    <a:pt x="22" y="130"/>
                  </a:cubicBezTo>
                  <a:cubicBezTo>
                    <a:pt x="23" y="129"/>
                    <a:pt x="26" y="127"/>
                    <a:pt x="29" y="125"/>
                  </a:cubicBezTo>
                  <a:cubicBezTo>
                    <a:pt x="30" y="127"/>
                    <a:pt x="31" y="128"/>
                    <a:pt x="33" y="129"/>
                  </a:cubicBezTo>
                  <a:cubicBezTo>
                    <a:pt x="31" y="132"/>
                    <a:pt x="28" y="135"/>
                    <a:pt x="28" y="135"/>
                  </a:cubicBezTo>
                  <a:cubicBezTo>
                    <a:pt x="28" y="136"/>
                    <a:pt x="27" y="137"/>
                    <a:pt x="28" y="137"/>
                  </a:cubicBezTo>
                  <a:cubicBezTo>
                    <a:pt x="28" y="138"/>
                    <a:pt x="28" y="139"/>
                    <a:pt x="29" y="139"/>
                  </a:cubicBezTo>
                  <a:cubicBezTo>
                    <a:pt x="29" y="139"/>
                    <a:pt x="30" y="140"/>
                    <a:pt x="30" y="140"/>
                  </a:cubicBezTo>
                  <a:cubicBezTo>
                    <a:pt x="31" y="140"/>
                    <a:pt x="32" y="139"/>
                    <a:pt x="32" y="139"/>
                  </a:cubicBezTo>
                  <a:cubicBezTo>
                    <a:pt x="33" y="138"/>
                    <a:pt x="35" y="136"/>
                    <a:pt x="38" y="133"/>
                  </a:cubicBezTo>
                  <a:cubicBezTo>
                    <a:pt x="39" y="134"/>
                    <a:pt x="41" y="135"/>
                    <a:pt x="42" y="136"/>
                  </a:cubicBezTo>
                  <a:cubicBezTo>
                    <a:pt x="40" y="139"/>
                    <a:pt x="39" y="143"/>
                    <a:pt x="39" y="143"/>
                  </a:cubicBezTo>
                  <a:cubicBezTo>
                    <a:pt x="38" y="144"/>
                    <a:pt x="38" y="145"/>
                    <a:pt x="39" y="145"/>
                  </a:cubicBezTo>
                  <a:cubicBezTo>
                    <a:pt x="39" y="146"/>
                    <a:pt x="39" y="147"/>
                    <a:pt x="40" y="147"/>
                  </a:cubicBezTo>
                  <a:cubicBezTo>
                    <a:pt x="40" y="147"/>
                    <a:pt x="41" y="147"/>
                    <a:pt x="42" y="147"/>
                  </a:cubicBezTo>
                  <a:cubicBezTo>
                    <a:pt x="42" y="147"/>
                    <a:pt x="43" y="147"/>
                    <a:pt x="43" y="146"/>
                  </a:cubicBezTo>
                  <a:cubicBezTo>
                    <a:pt x="44" y="146"/>
                    <a:pt x="46" y="142"/>
                    <a:pt x="48" y="140"/>
                  </a:cubicBezTo>
                  <a:cubicBezTo>
                    <a:pt x="49" y="140"/>
                    <a:pt x="51" y="141"/>
                    <a:pt x="52" y="142"/>
                  </a:cubicBezTo>
                  <a:cubicBezTo>
                    <a:pt x="52" y="145"/>
                    <a:pt x="51" y="149"/>
                    <a:pt x="50" y="150"/>
                  </a:cubicBezTo>
                  <a:cubicBezTo>
                    <a:pt x="50" y="150"/>
                    <a:pt x="50" y="151"/>
                    <a:pt x="51" y="151"/>
                  </a:cubicBezTo>
                  <a:cubicBezTo>
                    <a:pt x="51" y="152"/>
                    <a:pt x="52" y="152"/>
                    <a:pt x="52" y="153"/>
                  </a:cubicBezTo>
                  <a:cubicBezTo>
                    <a:pt x="53" y="153"/>
                    <a:pt x="53" y="153"/>
                    <a:pt x="54" y="153"/>
                  </a:cubicBezTo>
                  <a:cubicBezTo>
                    <a:pt x="55" y="152"/>
                    <a:pt x="55" y="152"/>
                    <a:pt x="56" y="151"/>
                  </a:cubicBezTo>
                  <a:cubicBezTo>
                    <a:pt x="56" y="151"/>
                    <a:pt x="57" y="147"/>
                    <a:pt x="59" y="144"/>
                  </a:cubicBezTo>
                  <a:cubicBezTo>
                    <a:pt x="61" y="145"/>
                    <a:pt x="62" y="145"/>
                    <a:pt x="64" y="145"/>
                  </a:cubicBezTo>
                  <a:cubicBezTo>
                    <a:pt x="64" y="149"/>
                    <a:pt x="63" y="153"/>
                    <a:pt x="63" y="153"/>
                  </a:cubicBezTo>
                  <a:cubicBezTo>
                    <a:pt x="63" y="154"/>
                    <a:pt x="63" y="155"/>
                    <a:pt x="64" y="155"/>
                  </a:cubicBezTo>
                  <a:cubicBezTo>
                    <a:pt x="64" y="156"/>
                    <a:pt x="65" y="156"/>
                    <a:pt x="65" y="156"/>
                  </a:cubicBezTo>
                  <a:cubicBezTo>
                    <a:pt x="66" y="156"/>
                    <a:pt x="67" y="156"/>
                    <a:pt x="67" y="156"/>
                  </a:cubicBezTo>
                  <a:cubicBezTo>
                    <a:pt x="68" y="156"/>
                    <a:pt x="68" y="155"/>
                    <a:pt x="68" y="154"/>
                  </a:cubicBezTo>
                  <a:cubicBezTo>
                    <a:pt x="69" y="154"/>
                    <a:pt x="70" y="150"/>
                    <a:pt x="71" y="147"/>
                  </a:cubicBezTo>
                  <a:cubicBezTo>
                    <a:pt x="72" y="147"/>
                    <a:pt x="74" y="147"/>
                    <a:pt x="76" y="147"/>
                  </a:cubicBezTo>
                  <a:cubicBezTo>
                    <a:pt x="76" y="150"/>
                    <a:pt x="76" y="154"/>
                    <a:pt x="76" y="155"/>
                  </a:cubicBezTo>
                  <a:cubicBezTo>
                    <a:pt x="76" y="156"/>
                    <a:pt x="77" y="156"/>
                    <a:pt x="77" y="157"/>
                  </a:cubicBezTo>
                  <a:cubicBezTo>
                    <a:pt x="78" y="157"/>
                    <a:pt x="78" y="157"/>
                    <a:pt x="79" y="157"/>
                  </a:cubicBezTo>
                  <a:cubicBezTo>
                    <a:pt x="80" y="157"/>
                    <a:pt x="80" y="157"/>
                    <a:pt x="81" y="157"/>
                  </a:cubicBezTo>
                  <a:cubicBezTo>
                    <a:pt x="81" y="156"/>
                    <a:pt x="82" y="156"/>
                    <a:pt x="82" y="155"/>
                  </a:cubicBezTo>
                  <a:cubicBezTo>
                    <a:pt x="82" y="154"/>
                    <a:pt x="82" y="150"/>
                    <a:pt x="83" y="147"/>
                  </a:cubicBezTo>
                  <a:cubicBezTo>
                    <a:pt x="84" y="147"/>
                    <a:pt x="86" y="147"/>
                    <a:pt x="87" y="147"/>
                  </a:cubicBezTo>
                  <a:cubicBezTo>
                    <a:pt x="88" y="150"/>
                    <a:pt x="89" y="154"/>
                    <a:pt x="90" y="154"/>
                  </a:cubicBezTo>
                  <a:cubicBezTo>
                    <a:pt x="90" y="155"/>
                    <a:pt x="90" y="156"/>
                    <a:pt x="91" y="156"/>
                  </a:cubicBezTo>
                  <a:cubicBezTo>
                    <a:pt x="91" y="156"/>
                    <a:pt x="92" y="156"/>
                    <a:pt x="93" y="156"/>
                  </a:cubicBezTo>
                  <a:cubicBezTo>
                    <a:pt x="93" y="156"/>
                    <a:pt x="94" y="156"/>
                    <a:pt x="94" y="155"/>
                  </a:cubicBezTo>
                  <a:cubicBezTo>
                    <a:pt x="95" y="155"/>
                    <a:pt x="95" y="154"/>
                    <a:pt x="95" y="153"/>
                  </a:cubicBezTo>
                  <a:cubicBezTo>
                    <a:pt x="95" y="153"/>
                    <a:pt x="95" y="149"/>
                    <a:pt x="94" y="145"/>
                  </a:cubicBezTo>
                  <a:cubicBezTo>
                    <a:pt x="96" y="145"/>
                    <a:pt x="98" y="145"/>
                    <a:pt x="99" y="144"/>
                  </a:cubicBezTo>
                  <a:cubicBezTo>
                    <a:pt x="101" y="147"/>
                    <a:pt x="102" y="151"/>
                    <a:pt x="103" y="151"/>
                  </a:cubicBezTo>
                  <a:cubicBezTo>
                    <a:pt x="103" y="152"/>
                    <a:pt x="103" y="152"/>
                    <a:pt x="104" y="153"/>
                  </a:cubicBezTo>
                  <a:cubicBezTo>
                    <a:pt x="105" y="153"/>
                    <a:pt x="105" y="153"/>
                    <a:pt x="106" y="153"/>
                  </a:cubicBezTo>
                  <a:cubicBezTo>
                    <a:pt x="107" y="152"/>
                    <a:pt x="107" y="152"/>
                    <a:pt x="107" y="151"/>
                  </a:cubicBezTo>
                  <a:cubicBezTo>
                    <a:pt x="108" y="151"/>
                    <a:pt x="108" y="150"/>
                    <a:pt x="108" y="150"/>
                  </a:cubicBezTo>
                  <a:cubicBezTo>
                    <a:pt x="108" y="149"/>
                    <a:pt x="107" y="145"/>
                    <a:pt x="106" y="142"/>
                  </a:cubicBezTo>
                  <a:cubicBezTo>
                    <a:pt x="107" y="141"/>
                    <a:pt x="109" y="140"/>
                    <a:pt x="110" y="140"/>
                  </a:cubicBezTo>
                  <a:cubicBezTo>
                    <a:pt x="112" y="142"/>
                    <a:pt x="114" y="146"/>
                    <a:pt x="115" y="146"/>
                  </a:cubicBezTo>
                  <a:cubicBezTo>
                    <a:pt x="115" y="147"/>
                    <a:pt x="116" y="147"/>
                    <a:pt x="116" y="147"/>
                  </a:cubicBezTo>
                  <a:cubicBezTo>
                    <a:pt x="117" y="147"/>
                    <a:pt x="118" y="147"/>
                    <a:pt x="118" y="147"/>
                  </a:cubicBezTo>
                  <a:cubicBezTo>
                    <a:pt x="119" y="147"/>
                    <a:pt x="119" y="146"/>
                    <a:pt x="120" y="145"/>
                  </a:cubicBezTo>
                  <a:cubicBezTo>
                    <a:pt x="120" y="145"/>
                    <a:pt x="120" y="144"/>
                    <a:pt x="120" y="143"/>
                  </a:cubicBezTo>
                  <a:cubicBezTo>
                    <a:pt x="119" y="143"/>
                    <a:pt x="118" y="139"/>
                    <a:pt x="116" y="136"/>
                  </a:cubicBezTo>
                  <a:cubicBezTo>
                    <a:pt x="118" y="135"/>
                    <a:pt x="119" y="134"/>
                    <a:pt x="120" y="133"/>
                  </a:cubicBezTo>
                  <a:cubicBezTo>
                    <a:pt x="123" y="136"/>
                    <a:pt x="125" y="138"/>
                    <a:pt x="126" y="139"/>
                  </a:cubicBezTo>
                  <a:cubicBezTo>
                    <a:pt x="126" y="139"/>
                    <a:pt x="127" y="140"/>
                    <a:pt x="128" y="140"/>
                  </a:cubicBezTo>
                  <a:cubicBezTo>
                    <a:pt x="128" y="140"/>
                    <a:pt x="129" y="139"/>
                    <a:pt x="130" y="139"/>
                  </a:cubicBezTo>
                  <a:cubicBezTo>
                    <a:pt x="130" y="139"/>
                    <a:pt x="130" y="138"/>
                    <a:pt x="131" y="137"/>
                  </a:cubicBezTo>
                  <a:cubicBezTo>
                    <a:pt x="131" y="137"/>
                    <a:pt x="131" y="136"/>
                    <a:pt x="130" y="135"/>
                  </a:cubicBezTo>
                  <a:cubicBezTo>
                    <a:pt x="130" y="135"/>
                    <a:pt x="128" y="132"/>
                    <a:pt x="126" y="129"/>
                  </a:cubicBezTo>
                  <a:cubicBezTo>
                    <a:pt x="127" y="128"/>
                    <a:pt x="128" y="127"/>
                    <a:pt x="129" y="125"/>
                  </a:cubicBezTo>
                  <a:cubicBezTo>
                    <a:pt x="132" y="127"/>
                    <a:pt x="135" y="129"/>
                    <a:pt x="136" y="130"/>
                  </a:cubicBezTo>
                  <a:cubicBezTo>
                    <a:pt x="136" y="130"/>
                    <a:pt x="137" y="130"/>
                    <a:pt x="138" y="130"/>
                  </a:cubicBezTo>
                  <a:cubicBezTo>
                    <a:pt x="138" y="130"/>
                    <a:pt x="139" y="130"/>
                    <a:pt x="139" y="129"/>
                  </a:cubicBezTo>
                  <a:cubicBezTo>
                    <a:pt x="140" y="129"/>
                    <a:pt x="140" y="128"/>
                    <a:pt x="140" y="127"/>
                  </a:cubicBezTo>
                  <a:cubicBezTo>
                    <a:pt x="140" y="127"/>
                    <a:pt x="140" y="126"/>
                    <a:pt x="139" y="126"/>
                  </a:cubicBezTo>
                  <a:cubicBezTo>
                    <a:pt x="139" y="125"/>
                    <a:pt x="136" y="122"/>
                    <a:pt x="134" y="120"/>
                  </a:cubicBezTo>
                  <a:cubicBezTo>
                    <a:pt x="135" y="119"/>
                    <a:pt x="136" y="117"/>
                    <a:pt x="136" y="116"/>
                  </a:cubicBezTo>
                  <a:cubicBezTo>
                    <a:pt x="140" y="117"/>
                    <a:pt x="143" y="119"/>
                    <a:pt x="144" y="119"/>
                  </a:cubicBezTo>
                  <a:cubicBezTo>
                    <a:pt x="144" y="119"/>
                    <a:pt x="145" y="119"/>
                    <a:pt x="146" y="119"/>
                  </a:cubicBezTo>
                  <a:cubicBezTo>
                    <a:pt x="146" y="119"/>
                    <a:pt x="147" y="119"/>
                    <a:pt x="147" y="118"/>
                  </a:cubicBezTo>
                  <a:cubicBezTo>
                    <a:pt x="148" y="117"/>
                    <a:pt x="148" y="117"/>
                    <a:pt x="147" y="116"/>
                  </a:cubicBezTo>
                  <a:cubicBezTo>
                    <a:pt x="147" y="115"/>
                    <a:pt x="147" y="115"/>
                    <a:pt x="146" y="114"/>
                  </a:cubicBezTo>
                  <a:cubicBezTo>
                    <a:pt x="146" y="114"/>
                    <a:pt x="143" y="112"/>
                    <a:pt x="140" y="110"/>
                  </a:cubicBezTo>
                  <a:cubicBezTo>
                    <a:pt x="141" y="108"/>
                    <a:pt x="141" y="107"/>
                    <a:pt x="142" y="105"/>
                  </a:cubicBezTo>
                  <a:cubicBezTo>
                    <a:pt x="145" y="106"/>
                    <a:pt x="149" y="107"/>
                    <a:pt x="150" y="107"/>
                  </a:cubicBezTo>
                  <a:cubicBezTo>
                    <a:pt x="150" y="108"/>
                    <a:pt x="151" y="107"/>
                    <a:pt x="152" y="107"/>
                  </a:cubicBezTo>
                  <a:cubicBezTo>
                    <a:pt x="152" y="107"/>
                    <a:pt x="153" y="106"/>
                    <a:pt x="153" y="106"/>
                  </a:cubicBezTo>
                  <a:cubicBezTo>
                    <a:pt x="153" y="105"/>
                    <a:pt x="153" y="104"/>
                    <a:pt x="153" y="104"/>
                  </a:cubicBezTo>
                  <a:cubicBezTo>
                    <a:pt x="153" y="103"/>
                    <a:pt x="152" y="103"/>
                    <a:pt x="152" y="102"/>
                  </a:cubicBezTo>
                  <a:cubicBezTo>
                    <a:pt x="151" y="102"/>
                    <a:pt x="148" y="100"/>
                    <a:pt x="144" y="99"/>
                  </a:cubicBezTo>
                  <a:cubicBezTo>
                    <a:pt x="145" y="97"/>
                    <a:pt x="145" y="96"/>
                    <a:pt x="146" y="94"/>
                  </a:cubicBezTo>
                  <a:cubicBezTo>
                    <a:pt x="149" y="94"/>
                    <a:pt x="153" y="95"/>
                    <a:pt x="154" y="95"/>
                  </a:cubicBezTo>
                  <a:cubicBezTo>
                    <a:pt x="154" y="95"/>
                    <a:pt x="155" y="94"/>
                    <a:pt x="156" y="94"/>
                  </a:cubicBezTo>
                  <a:cubicBezTo>
                    <a:pt x="156" y="94"/>
                    <a:pt x="156" y="93"/>
                    <a:pt x="157" y="92"/>
                  </a:cubicBezTo>
                  <a:cubicBezTo>
                    <a:pt x="157" y="92"/>
                    <a:pt x="156" y="91"/>
                    <a:pt x="156" y="90"/>
                  </a:cubicBezTo>
                  <a:cubicBezTo>
                    <a:pt x="156" y="90"/>
                    <a:pt x="155" y="89"/>
                    <a:pt x="155" y="89"/>
                  </a:cubicBezTo>
                  <a:cubicBezTo>
                    <a:pt x="154" y="89"/>
                    <a:pt x="150" y="88"/>
                    <a:pt x="147" y="87"/>
                  </a:cubicBezTo>
                  <a:cubicBezTo>
                    <a:pt x="147" y="85"/>
                    <a:pt x="147" y="84"/>
                    <a:pt x="147" y="82"/>
                  </a:cubicBezTo>
                  <a:cubicBezTo>
                    <a:pt x="151" y="82"/>
                    <a:pt x="155" y="81"/>
                    <a:pt x="155" y="81"/>
                  </a:cubicBezTo>
                  <a:close/>
                  <a:moveTo>
                    <a:pt x="128" y="46"/>
                  </a:moveTo>
                  <a:cubicBezTo>
                    <a:pt x="130" y="45"/>
                    <a:pt x="132" y="46"/>
                    <a:pt x="133" y="47"/>
                  </a:cubicBezTo>
                  <a:cubicBezTo>
                    <a:pt x="134" y="49"/>
                    <a:pt x="133" y="51"/>
                    <a:pt x="132" y="52"/>
                  </a:cubicBezTo>
                  <a:cubicBezTo>
                    <a:pt x="130" y="53"/>
                    <a:pt x="128" y="53"/>
                    <a:pt x="127" y="51"/>
                  </a:cubicBezTo>
                  <a:cubicBezTo>
                    <a:pt x="126" y="49"/>
                    <a:pt x="126" y="47"/>
                    <a:pt x="128" y="46"/>
                  </a:cubicBezTo>
                  <a:close/>
                  <a:moveTo>
                    <a:pt x="130" y="77"/>
                  </a:moveTo>
                  <a:cubicBezTo>
                    <a:pt x="104" y="77"/>
                    <a:pt x="104" y="77"/>
                    <a:pt x="104" y="77"/>
                  </a:cubicBezTo>
                  <a:cubicBezTo>
                    <a:pt x="104" y="74"/>
                    <a:pt x="103" y="70"/>
                    <a:pt x="102" y="67"/>
                  </a:cubicBezTo>
                  <a:cubicBezTo>
                    <a:pt x="124" y="55"/>
                    <a:pt x="124" y="55"/>
                    <a:pt x="124" y="55"/>
                  </a:cubicBezTo>
                  <a:cubicBezTo>
                    <a:pt x="127" y="61"/>
                    <a:pt x="130" y="69"/>
                    <a:pt x="130" y="77"/>
                  </a:cubicBezTo>
                  <a:close/>
                  <a:moveTo>
                    <a:pt x="114" y="31"/>
                  </a:moveTo>
                  <a:cubicBezTo>
                    <a:pt x="115" y="30"/>
                    <a:pt x="118" y="30"/>
                    <a:pt x="119" y="31"/>
                  </a:cubicBezTo>
                  <a:cubicBezTo>
                    <a:pt x="121" y="32"/>
                    <a:pt x="121" y="34"/>
                    <a:pt x="120" y="36"/>
                  </a:cubicBezTo>
                  <a:cubicBezTo>
                    <a:pt x="118" y="37"/>
                    <a:pt x="116" y="38"/>
                    <a:pt x="114" y="36"/>
                  </a:cubicBezTo>
                  <a:cubicBezTo>
                    <a:pt x="113" y="35"/>
                    <a:pt x="113" y="33"/>
                    <a:pt x="114" y="31"/>
                  </a:cubicBezTo>
                  <a:close/>
                  <a:moveTo>
                    <a:pt x="122" y="52"/>
                  </a:moveTo>
                  <a:cubicBezTo>
                    <a:pt x="100" y="65"/>
                    <a:pt x="100" y="65"/>
                    <a:pt x="100" y="65"/>
                  </a:cubicBezTo>
                  <a:cubicBezTo>
                    <a:pt x="98" y="62"/>
                    <a:pt x="96" y="59"/>
                    <a:pt x="93" y="58"/>
                  </a:cubicBezTo>
                  <a:cubicBezTo>
                    <a:pt x="106" y="35"/>
                    <a:pt x="106" y="35"/>
                    <a:pt x="106" y="35"/>
                  </a:cubicBezTo>
                  <a:cubicBezTo>
                    <a:pt x="112" y="40"/>
                    <a:pt x="118" y="45"/>
                    <a:pt x="122" y="52"/>
                  </a:cubicBezTo>
                  <a:close/>
                  <a:moveTo>
                    <a:pt x="79" y="95"/>
                  </a:moveTo>
                  <a:cubicBezTo>
                    <a:pt x="70" y="95"/>
                    <a:pt x="63" y="87"/>
                    <a:pt x="63" y="79"/>
                  </a:cubicBezTo>
                  <a:cubicBezTo>
                    <a:pt x="63" y="70"/>
                    <a:pt x="70" y="63"/>
                    <a:pt x="79" y="63"/>
                  </a:cubicBezTo>
                  <a:cubicBezTo>
                    <a:pt x="88" y="63"/>
                    <a:pt x="95" y="70"/>
                    <a:pt x="95" y="79"/>
                  </a:cubicBezTo>
                  <a:cubicBezTo>
                    <a:pt x="95" y="87"/>
                    <a:pt x="88" y="95"/>
                    <a:pt x="79" y="95"/>
                  </a:cubicBezTo>
                  <a:close/>
                  <a:moveTo>
                    <a:pt x="96" y="22"/>
                  </a:moveTo>
                  <a:cubicBezTo>
                    <a:pt x="96" y="20"/>
                    <a:pt x="99" y="19"/>
                    <a:pt x="100" y="20"/>
                  </a:cubicBezTo>
                  <a:cubicBezTo>
                    <a:pt x="102" y="21"/>
                    <a:pt x="103" y="23"/>
                    <a:pt x="102" y="25"/>
                  </a:cubicBezTo>
                  <a:cubicBezTo>
                    <a:pt x="102" y="26"/>
                    <a:pt x="100" y="27"/>
                    <a:pt x="98" y="27"/>
                  </a:cubicBezTo>
                  <a:cubicBezTo>
                    <a:pt x="96" y="26"/>
                    <a:pt x="95" y="24"/>
                    <a:pt x="96" y="22"/>
                  </a:cubicBezTo>
                  <a:close/>
                  <a:moveTo>
                    <a:pt x="103" y="34"/>
                  </a:moveTo>
                  <a:cubicBezTo>
                    <a:pt x="90" y="56"/>
                    <a:pt x="90" y="56"/>
                    <a:pt x="90" y="56"/>
                  </a:cubicBezTo>
                  <a:cubicBezTo>
                    <a:pt x="87" y="55"/>
                    <a:pt x="84" y="54"/>
                    <a:pt x="81" y="53"/>
                  </a:cubicBezTo>
                  <a:cubicBezTo>
                    <a:pt x="81" y="28"/>
                    <a:pt x="81" y="28"/>
                    <a:pt x="81" y="28"/>
                  </a:cubicBezTo>
                  <a:cubicBezTo>
                    <a:pt x="89" y="28"/>
                    <a:pt x="96" y="30"/>
                    <a:pt x="103" y="34"/>
                  </a:cubicBezTo>
                  <a:close/>
                  <a:moveTo>
                    <a:pt x="79" y="16"/>
                  </a:moveTo>
                  <a:cubicBezTo>
                    <a:pt x="81" y="16"/>
                    <a:pt x="83" y="18"/>
                    <a:pt x="83" y="20"/>
                  </a:cubicBezTo>
                  <a:cubicBezTo>
                    <a:pt x="83" y="22"/>
                    <a:pt x="81" y="23"/>
                    <a:pt x="79" y="23"/>
                  </a:cubicBezTo>
                  <a:cubicBezTo>
                    <a:pt x="77" y="23"/>
                    <a:pt x="75" y="22"/>
                    <a:pt x="75" y="20"/>
                  </a:cubicBezTo>
                  <a:cubicBezTo>
                    <a:pt x="75" y="18"/>
                    <a:pt x="77" y="16"/>
                    <a:pt x="79" y="16"/>
                  </a:cubicBezTo>
                  <a:close/>
                  <a:moveTo>
                    <a:pt x="77" y="28"/>
                  </a:moveTo>
                  <a:cubicBezTo>
                    <a:pt x="77" y="53"/>
                    <a:pt x="77" y="53"/>
                    <a:pt x="77" y="53"/>
                  </a:cubicBezTo>
                  <a:cubicBezTo>
                    <a:pt x="74" y="54"/>
                    <a:pt x="71" y="55"/>
                    <a:pt x="68" y="56"/>
                  </a:cubicBezTo>
                  <a:cubicBezTo>
                    <a:pt x="55" y="34"/>
                    <a:pt x="55" y="34"/>
                    <a:pt x="55" y="34"/>
                  </a:cubicBezTo>
                  <a:cubicBezTo>
                    <a:pt x="62" y="30"/>
                    <a:pt x="69" y="28"/>
                    <a:pt x="77" y="28"/>
                  </a:cubicBezTo>
                  <a:close/>
                  <a:moveTo>
                    <a:pt x="58" y="20"/>
                  </a:moveTo>
                  <a:cubicBezTo>
                    <a:pt x="60" y="19"/>
                    <a:pt x="62" y="20"/>
                    <a:pt x="62" y="22"/>
                  </a:cubicBezTo>
                  <a:cubicBezTo>
                    <a:pt x="63" y="24"/>
                    <a:pt x="62" y="26"/>
                    <a:pt x="60" y="27"/>
                  </a:cubicBezTo>
                  <a:cubicBezTo>
                    <a:pt x="58" y="27"/>
                    <a:pt x="56" y="26"/>
                    <a:pt x="56" y="25"/>
                  </a:cubicBezTo>
                  <a:cubicBezTo>
                    <a:pt x="55" y="23"/>
                    <a:pt x="56" y="21"/>
                    <a:pt x="58" y="20"/>
                  </a:cubicBezTo>
                  <a:close/>
                  <a:moveTo>
                    <a:pt x="52" y="35"/>
                  </a:moveTo>
                  <a:cubicBezTo>
                    <a:pt x="65" y="58"/>
                    <a:pt x="65" y="58"/>
                    <a:pt x="65" y="58"/>
                  </a:cubicBezTo>
                  <a:cubicBezTo>
                    <a:pt x="62" y="59"/>
                    <a:pt x="60" y="62"/>
                    <a:pt x="58" y="65"/>
                  </a:cubicBezTo>
                  <a:cubicBezTo>
                    <a:pt x="36" y="52"/>
                    <a:pt x="36" y="52"/>
                    <a:pt x="36" y="52"/>
                  </a:cubicBezTo>
                  <a:cubicBezTo>
                    <a:pt x="40" y="45"/>
                    <a:pt x="46" y="40"/>
                    <a:pt x="52" y="35"/>
                  </a:cubicBezTo>
                  <a:close/>
                  <a:moveTo>
                    <a:pt x="39" y="31"/>
                  </a:moveTo>
                  <a:cubicBezTo>
                    <a:pt x="41" y="30"/>
                    <a:pt x="43" y="30"/>
                    <a:pt x="44" y="31"/>
                  </a:cubicBezTo>
                  <a:cubicBezTo>
                    <a:pt x="45" y="33"/>
                    <a:pt x="45" y="35"/>
                    <a:pt x="44" y="36"/>
                  </a:cubicBezTo>
                  <a:cubicBezTo>
                    <a:pt x="42" y="38"/>
                    <a:pt x="40" y="37"/>
                    <a:pt x="39" y="36"/>
                  </a:cubicBezTo>
                  <a:cubicBezTo>
                    <a:pt x="37" y="34"/>
                    <a:pt x="38" y="32"/>
                    <a:pt x="39" y="31"/>
                  </a:cubicBezTo>
                  <a:close/>
                  <a:moveTo>
                    <a:pt x="34" y="55"/>
                  </a:moveTo>
                  <a:cubicBezTo>
                    <a:pt x="56" y="67"/>
                    <a:pt x="56" y="67"/>
                    <a:pt x="56" y="67"/>
                  </a:cubicBezTo>
                  <a:cubicBezTo>
                    <a:pt x="55" y="70"/>
                    <a:pt x="54" y="74"/>
                    <a:pt x="54" y="77"/>
                  </a:cubicBezTo>
                  <a:cubicBezTo>
                    <a:pt x="28" y="77"/>
                    <a:pt x="28" y="77"/>
                    <a:pt x="28" y="77"/>
                  </a:cubicBezTo>
                  <a:cubicBezTo>
                    <a:pt x="29" y="69"/>
                    <a:pt x="31" y="61"/>
                    <a:pt x="34" y="55"/>
                  </a:cubicBezTo>
                  <a:close/>
                  <a:moveTo>
                    <a:pt x="25" y="47"/>
                  </a:moveTo>
                  <a:cubicBezTo>
                    <a:pt x="26" y="46"/>
                    <a:pt x="28" y="45"/>
                    <a:pt x="30" y="46"/>
                  </a:cubicBezTo>
                  <a:cubicBezTo>
                    <a:pt x="32" y="47"/>
                    <a:pt x="32" y="49"/>
                    <a:pt x="31" y="51"/>
                  </a:cubicBezTo>
                  <a:cubicBezTo>
                    <a:pt x="30" y="53"/>
                    <a:pt x="28" y="53"/>
                    <a:pt x="26" y="52"/>
                  </a:cubicBezTo>
                  <a:cubicBezTo>
                    <a:pt x="25" y="51"/>
                    <a:pt x="24" y="49"/>
                    <a:pt x="25" y="47"/>
                  </a:cubicBezTo>
                  <a:close/>
                  <a:moveTo>
                    <a:pt x="18" y="68"/>
                  </a:moveTo>
                  <a:cubicBezTo>
                    <a:pt x="18" y="66"/>
                    <a:pt x="20" y="65"/>
                    <a:pt x="22" y="65"/>
                  </a:cubicBezTo>
                  <a:cubicBezTo>
                    <a:pt x="24" y="65"/>
                    <a:pt x="25" y="67"/>
                    <a:pt x="25" y="69"/>
                  </a:cubicBezTo>
                  <a:cubicBezTo>
                    <a:pt x="24" y="71"/>
                    <a:pt x="23" y="72"/>
                    <a:pt x="21" y="72"/>
                  </a:cubicBezTo>
                  <a:cubicBezTo>
                    <a:pt x="19" y="72"/>
                    <a:pt x="17" y="70"/>
                    <a:pt x="18" y="68"/>
                  </a:cubicBezTo>
                  <a:close/>
                  <a:moveTo>
                    <a:pt x="22" y="92"/>
                  </a:moveTo>
                  <a:cubicBezTo>
                    <a:pt x="20" y="93"/>
                    <a:pt x="18" y="91"/>
                    <a:pt x="18" y="89"/>
                  </a:cubicBezTo>
                  <a:cubicBezTo>
                    <a:pt x="17" y="88"/>
                    <a:pt x="19" y="86"/>
                    <a:pt x="21" y="85"/>
                  </a:cubicBezTo>
                  <a:cubicBezTo>
                    <a:pt x="23" y="85"/>
                    <a:pt x="24" y="86"/>
                    <a:pt x="25" y="88"/>
                  </a:cubicBezTo>
                  <a:cubicBezTo>
                    <a:pt x="25" y="90"/>
                    <a:pt x="24" y="92"/>
                    <a:pt x="22" y="92"/>
                  </a:cubicBezTo>
                  <a:close/>
                  <a:moveTo>
                    <a:pt x="30" y="111"/>
                  </a:moveTo>
                  <a:cubicBezTo>
                    <a:pt x="28" y="112"/>
                    <a:pt x="26" y="112"/>
                    <a:pt x="25" y="110"/>
                  </a:cubicBezTo>
                  <a:cubicBezTo>
                    <a:pt x="24" y="108"/>
                    <a:pt x="25" y="106"/>
                    <a:pt x="26" y="105"/>
                  </a:cubicBezTo>
                  <a:cubicBezTo>
                    <a:pt x="28" y="104"/>
                    <a:pt x="30" y="105"/>
                    <a:pt x="31" y="106"/>
                  </a:cubicBezTo>
                  <a:cubicBezTo>
                    <a:pt x="32" y="108"/>
                    <a:pt x="32" y="110"/>
                    <a:pt x="30" y="111"/>
                  </a:cubicBezTo>
                  <a:close/>
                  <a:moveTo>
                    <a:pt x="28" y="80"/>
                  </a:moveTo>
                  <a:cubicBezTo>
                    <a:pt x="54" y="80"/>
                    <a:pt x="54" y="80"/>
                    <a:pt x="54" y="80"/>
                  </a:cubicBezTo>
                  <a:cubicBezTo>
                    <a:pt x="54" y="84"/>
                    <a:pt x="55" y="87"/>
                    <a:pt x="56" y="90"/>
                  </a:cubicBezTo>
                  <a:cubicBezTo>
                    <a:pt x="34" y="103"/>
                    <a:pt x="34" y="103"/>
                    <a:pt x="34" y="103"/>
                  </a:cubicBezTo>
                  <a:cubicBezTo>
                    <a:pt x="31" y="96"/>
                    <a:pt x="29" y="88"/>
                    <a:pt x="28" y="80"/>
                  </a:cubicBezTo>
                  <a:close/>
                  <a:moveTo>
                    <a:pt x="44" y="126"/>
                  </a:moveTo>
                  <a:cubicBezTo>
                    <a:pt x="43" y="127"/>
                    <a:pt x="41" y="128"/>
                    <a:pt x="39" y="126"/>
                  </a:cubicBezTo>
                  <a:cubicBezTo>
                    <a:pt x="38" y="125"/>
                    <a:pt x="37" y="123"/>
                    <a:pt x="39" y="121"/>
                  </a:cubicBezTo>
                  <a:cubicBezTo>
                    <a:pt x="40" y="120"/>
                    <a:pt x="42" y="120"/>
                    <a:pt x="44" y="121"/>
                  </a:cubicBezTo>
                  <a:cubicBezTo>
                    <a:pt x="45" y="122"/>
                    <a:pt x="45" y="124"/>
                    <a:pt x="44" y="126"/>
                  </a:cubicBezTo>
                  <a:close/>
                  <a:moveTo>
                    <a:pt x="36" y="105"/>
                  </a:moveTo>
                  <a:cubicBezTo>
                    <a:pt x="58" y="93"/>
                    <a:pt x="58" y="93"/>
                    <a:pt x="58" y="93"/>
                  </a:cubicBezTo>
                  <a:cubicBezTo>
                    <a:pt x="60" y="95"/>
                    <a:pt x="62" y="98"/>
                    <a:pt x="65" y="100"/>
                  </a:cubicBezTo>
                  <a:cubicBezTo>
                    <a:pt x="52" y="122"/>
                    <a:pt x="52" y="122"/>
                    <a:pt x="52" y="122"/>
                  </a:cubicBezTo>
                  <a:cubicBezTo>
                    <a:pt x="46" y="118"/>
                    <a:pt x="40" y="112"/>
                    <a:pt x="36" y="105"/>
                  </a:cubicBezTo>
                  <a:close/>
                  <a:moveTo>
                    <a:pt x="62" y="135"/>
                  </a:moveTo>
                  <a:cubicBezTo>
                    <a:pt x="62" y="137"/>
                    <a:pt x="60" y="138"/>
                    <a:pt x="58" y="137"/>
                  </a:cubicBezTo>
                  <a:cubicBezTo>
                    <a:pt x="56" y="137"/>
                    <a:pt x="55" y="135"/>
                    <a:pt x="56" y="133"/>
                  </a:cubicBezTo>
                  <a:cubicBezTo>
                    <a:pt x="56" y="131"/>
                    <a:pt x="58" y="130"/>
                    <a:pt x="60" y="131"/>
                  </a:cubicBezTo>
                  <a:cubicBezTo>
                    <a:pt x="62" y="131"/>
                    <a:pt x="63" y="133"/>
                    <a:pt x="62" y="135"/>
                  </a:cubicBezTo>
                  <a:close/>
                  <a:moveTo>
                    <a:pt x="55" y="124"/>
                  </a:moveTo>
                  <a:cubicBezTo>
                    <a:pt x="68" y="101"/>
                    <a:pt x="68" y="101"/>
                    <a:pt x="68" y="101"/>
                  </a:cubicBezTo>
                  <a:cubicBezTo>
                    <a:pt x="71" y="103"/>
                    <a:pt x="74" y="104"/>
                    <a:pt x="77" y="104"/>
                  </a:cubicBezTo>
                  <a:cubicBezTo>
                    <a:pt x="77" y="130"/>
                    <a:pt x="77" y="130"/>
                    <a:pt x="77" y="130"/>
                  </a:cubicBezTo>
                  <a:cubicBezTo>
                    <a:pt x="69" y="129"/>
                    <a:pt x="62" y="127"/>
                    <a:pt x="55" y="124"/>
                  </a:cubicBezTo>
                  <a:close/>
                  <a:moveTo>
                    <a:pt x="79" y="141"/>
                  </a:moveTo>
                  <a:cubicBezTo>
                    <a:pt x="77" y="141"/>
                    <a:pt x="75" y="139"/>
                    <a:pt x="75" y="137"/>
                  </a:cubicBezTo>
                  <a:cubicBezTo>
                    <a:pt x="75" y="135"/>
                    <a:pt x="77" y="134"/>
                    <a:pt x="79" y="134"/>
                  </a:cubicBezTo>
                  <a:cubicBezTo>
                    <a:pt x="81" y="134"/>
                    <a:pt x="83" y="135"/>
                    <a:pt x="83" y="137"/>
                  </a:cubicBezTo>
                  <a:cubicBezTo>
                    <a:pt x="83" y="139"/>
                    <a:pt x="81" y="141"/>
                    <a:pt x="79" y="141"/>
                  </a:cubicBezTo>
                  <a:close/>
                  <a:moveTo>
                    <a:pt x="81" y="130"/>
                  </a:moveTo>
                  <a:cubicBezTo>
                    <a:pt x="81" y="104"/>
                    <a:pt x="81" y="104"/>
                    <a:pt x="81" y="104"/>
                  </a:cubicBezTo>
                  <a:cubicBezTo>
                    <a:pt x="84" y="104"/>
                    <a:pt x="87" y="103"/>
                    <a:pt x="90" y="101"/>
                  </a:cubicBezTo>
                  <a:cubicBezTo>
                    <a:pt x="103" y="124"/>
                    <a:pt x="103" y="124"/>
                    <a:pt x="103" y="124"/>
                  </a:cubicBezTo>
                  <a:cubicBezTo>
                    <a:pt x="96" y="127"/>
                    <a:pt x="89" y="129"/>
                    <a:pt x="81" y="130"/>
                  </a:cubicBezTo>
                  <a:close/>
                  <a:moveTo>
                    <a:pt x="100" y="137"/>
                  </a:moveTo>
                  <a:cubicBezTo>
                    <a:pt x="99" y="138"/>
                    <a:pt x="96" y="137"/>
                    <a:pt x="96" y="135"/>
                  </a:cubicBezTo>
                  <a:cubicBezTo>
                    <a:pt x="95" y="133"/>
                    <a:pt x="96" y="131"/>
                    <a:pt x="98" y="131"/>
                  </a:cubicBezTo>
                  <a:cubicBezTo>
                    <a:pt x="100" y="130"/>
                    <a:pt x="102" y="131"/>
                    <a:pt x="102" y="133"/>
                  </a:cubicBezTo>
                  <a:cubicBezTo>
                    <a:pt x="103" y="135"/>
                    <a:pt x="102" y="137"/>
                    <a:pt x="100" y="137"/>
                  </a:cubicBezTo>
                  <a:close/>
                  <a:moveTo>
                    <a:pt x="106" y="122"/>
                  </a:moveTo>
                  <a:cubicBezTo>
                    <a:pt x="93" y="100"/>
                    <a:pt x="93" y="100"/>
                    <a:pt x="93" y="100"/>
                  </a:cubicBezTo>
                  <a:cubicBezTo>
                    <a:pt x="96" y="98"/>
                    <a:pt x="98" y="95"/>
                    <a:pt x="100" y="93"/>
                  </a:cubicBezTo>
                  <a:cubicBezTo>
                    <a:pt x="122" y="105"/>
                    <a:pt x="122" y="105"/>
                    <a:pt x="122" y="105"/>
                  </a:cubicBezTo>
                  <a:cubicBezTo>
                    <a:pt x="118" y="112"/>
                    <a:pt x="112" y="118"/>
                    <a:pt x="106" y="122"/>
                  </a:cubicBezTo>
                  <a:close/>
                  <a:moveTo>
                    <a:pt x="119" y="126"/>
                  </a:moveTo>
                  <a:cubicBezTo>
                    <a:pt x="118" y="128"/>
                    <a:pt x="115" y="127"/>
                    <a:pt x="114" y="126"/>
                  </a:cubicBezTo>
                  <a:cubicBezTo>
                    <a:pt x="113" y="124"/>
                    <a:pt x="113" y="122"/>
                    <a:pt x="114" y="121"/>
                  </a:cubicBezTo>
                  <a:cubicBezTo>
                    <a:pt x="116" y="120"/>
                    <a:pt x="118" y="120"/>
                    <a:pt x="120" y="121"/>
                  </a:cubicBezTo>
                  <a:cubicBezTo>
                    <a:pt x="121" y="123"/>
                    <a:pt x="121" y="125"/>
                    <a:pt x="119" y="126"/>
                  </a:cubicBezTo>
                  <a:close/>
                  <a:moveTo>
                    <a:pt x="124" y="103"/>
                  </a:moveTo>
                  <a:cubicBezTo>
                    <a:pt x="102" y="90"/>
                    <a:pt x="102" y="90"/>
                    <a:pt x="102" y="90"/>
                  </a:cubicBezTo>
                  <a:cubicBezTo>
                    <a:pt x="103" y="87"/>
                    <a:pt x="104" y="84"/>
                    <a:pt x="104" y="80"/>
                  </a:cubicBezTo>
                  <a:cubicBezTo>
                    <a:pt x="130" y="80"/>
                    <a:pt x="130" y="80"/>
                    <a:pt x="130" y="80"/>
                  </a:cubicBezTo>
                  <a:cubicBezTo>
                    <a:pt x="130" y="88"/>
                    <a:pt x="127" y="96"/>
                    <a:pt x="124" y="103"/>
                  </a:cubicBezTo>
                  <a:close/>
                  <a:moveTo>
                    <a:pt x="133" y="110"/>
                  </a:moveTo>
                  <a:cubicBezTo>
                    <a:pt x="132" y="112"/>
                    <a:pt x="130" y="112"/>
                    <a:pt x="128" y="111"/>
                  </a:cubicBezTo>
                  <a:cubicBezTo>
                    <a:pt x="126" y="110"/>
                    <a:pt x="126" y="108"/>
                    <a:pt x="127" y="106"/>
                  </a:cubicBezTo>
                  <a:cubicBezTo>
                    <a:pt x="128" y="105"/>
                    <a:pt x="130" y="104"/>
                    <a:pt x="132" y="105"/>
                  </a:cubicBezTo>
                  <a:cubicBezTo>
                    <a:pt x="133" y="106"/>
                    <a:pt x="134" y="108"/>
                    <a:pt x="133" y="110"/>
                  </a:cubicBezTo>
                  <a:close/>
                  <a:moveTo>
                    <a:pt x="140" y="89"/>
                  </a:moveTo>
                  <a:cubicBezTo>
                    <a:pt x="140" y="91"/>
                    <a:pt x="138" y="93"/>
                    <a:pt x="136" y="92"/>
                  </a:cubicBezTo>
                  <a:cubicBezTo>
                    <a:pt x="134" y="92"/>
                    <a:pt x="133" y="90"/>
                    <a:pt x="133" y="88"/>
                  </a:cubicBezTo>
                  <a:cubicBezTo>
                    <a:pt x="134" y="86"/>
                    <a:pt x="136" y="85"/>
                    <a:pt x="137" y="85"/>
                  </a:cubicBezTo>
                  <a:cubicBezTo>
                    <a:pt x="139" y="86"/>
                    <a:pt x="141" y="88"/>
                    <a:pt x="140" y="89"/>
                  </a:cubicBezTo>
                  <a:close/>
                  <a:moveTo>
                    <a:pt x="137" y="72"/>
                  </a:moveTo>
                  <a:cubicBezTo>
                    <a:pt x="136" y="72"/>
                    <a:pt x="134" y="71"/>
                    <a:pt x="133" y="69"/>
                  </a:cubicBezTo>
                  <a:cubicBezTo>
                    <a:pt x="133" y="67"/>
                    <a:pt x="134" y="65"/>
                    <a:pt x="136" y="65"/>
                  </a:cubicBezTo>
                  <a:cubicBezTo>
                    <a:pt x="138" y="65"/>
                    <a:pt x="140" y="66"/>
                    <a:pt x="140" y="68"/>
                  </a:cubicBezTo>
                  <a:cubicBezTo>
                    <a:pt x="141" y="70"/>
                    <a:pt x="139" y="72"/>
                    <a:pt x="137" y="72"/>
                  </a:cubicBezTo>
                  <a:close/>
                </a:path>
              </a:pathLst>
            </a:custGeom>
            <a:solidFill>
              <a:schemeClr val="bg1">
                <a:alpha val="76000"/>
              </a:schemeClr>
            </a:solidFill>
            <a:ln>
              <a:noFill/>
            </a:ln>
          </p:spPr>
          <p:txBody>
            <a:bodyPr vert="horz" wrap="square" lIns="34290" tIns="17145" rIns="34290" bIns="17145" numCol="1" anchor="t" anchorCtr="0" compatLnSpc="1">
              <a:prstTxWarp prst="textNoShape">
                <a:avLst/>
              </a:prstTxWarp>
            </a:bodyPr>
            <a:lstStyle/>
            <a:p>
              <a:endParaRPr lang="th-TH" sz="675">
                <a:latin typeface="Calibri" panose="020F0502020204030204" pitchFamily="34" charset="0"/>
              </a:endParaRPr>
            </a:p>
          </p:txBody>
        </p:sp>
      </p:grpSp>
      <p:grpSp>
        <p:nvGrpSpPr>
          <p:cNvPr id="425" name="กลุ่ม 424"/>
          <p:cNvGrpSpPr/>
          <p:nvPr/>
        </p:nvGrpSpPr>
        <p:grpSpPr>
          <a:xfrm>
            <a:off x="3425725" y="1012173"/>
            <a:ext cx="433483" cy="433483"/>
            <a:chOff x="1657366" y="9210353"/>
            <a:chExt cx="1838647" cy="1838647"/>
          </a:xfrm>
        </p:grpSpPr>
        <p:sp>
          <p:nvSpPr>
            <p:cNvPr id="426" name="วงรี 425"/>
            <p:cNvSpPr/>
            <p:nvPr/>
          </p:nvSpPr>
          <p:spPr>
            <a:xfrm>
              <a:off x="1657366" y="9210353"/>
              <a:ext cx="1838647" cy="1838647"/>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th-TH" sz="675" dirty="0">
                <a:latin typeface="Calibri" panose="020F0502020204030204" pitchFamily="34" charset="0"/>
              </a:endParaRPr>
            </a:p>
          </p:txBody>
        </p:sp>
        <p:sp>
          <p:nvSpPr>
            <p:cNvPr id="427" name="Freeform 318"/>
            <p:cNvSpPr>
              <a:spLocks noEditPoints="1"/>
            </p:cNvSpPr>
            <p:nvPr/>
          </p:nvSpPr>
          <p:spPr bwMode="auto">
            <a:xfrm flipH="1">
              <a:off x="1915502" y="9489478"/>
              <a:ext cx="1322377" cy="1279115"/>
            </a:xfrm>
            <a:custGeom>
              <a:avLst/>
              <a:gdLst>
                <a:gd name="T0" fmla="*/ 147 w 158"/>
                <a:gd name="T1" fmla="*/ 70 h 157"/>
                <a:gd name="T2" fmla="*/ 144 w 158"/>
                <a:gd name="T3" fmla="*/ 59 h 157"/>
                <a:gd name="T4" fmla="*/ 140 w 158"/>
                <a:gd name="T5" fmla="*/ 47 h 157"/>
                <a:gd name="T6" fmla="*/ 134 w 158"/>
                <a:gd name="T7" fmla="*/ 37 h 157"/>
                <a:gd name="T8" fmla="*/ 126 w 158"/>
                <a:gd name="T9" fmla="*/ 28 h 157"/>
                <a:gd name="T10" fmla="*/ 116 w 158"/>
                <a:gd name="T11" fmla="*/ 21 h 157"/>
                <a:gd name="T12" fmla="*/ 106 w 158"/>
                <a:gd name="T13" fmla="*/ 16 h 157"/>
                <a:gd name="T14" fmla="*/ 94 w 158"/>
                <a:gd name="T15" fmla="*/ 12 h 157"/>
                <a:gd name="T16" fmla="*/ 83 w 158"/>
                <a:gd name="T17" fmla="*/ 10 h 157"/>
                <a:gd name="T18" fmla="*/ 71 w 158"/>
                <a:gd name="T19" fmla="*/ 11 h 157"/>
                <a:gd name="T20" fmla="*/ 59 w 158"/>
                <a:gd name="T21" fmla="*/ 13 h 157"/>
                <a:gd name="T22" fmla="*/ 48 w 158"/>
                <a:gd name="T23" fmla="*/ 18 h 157"/>
                <a:gd name="T24" fmla="*/ 38 w 158"/>
                <a:gd name="T25" fmla="*/ 24 h 157"/>
                <a:gd name="T26" fmla="*/ 29 w 158"/>
                <a:gd name="T27" fmla="*/ 32 h 157"/>
                <a:gd name="T28" fmla="*/ 22 w 158"/>
                <a:gd name="T29" fmla="*/ 41 h 157"/>
                <a:gd name="T30" fmla="*/ 16 w 158"/>
                <a:gd name="T31" fmla="*/ 52 h 157"/>
                <a:gd name="T32" fmla="*/ 12 w 158"/>
                <a:gd name="T33" fmla="*/ 63 h 157"/>
                <a:gd name="T34" fmla="*/ 11 w 158"/>
                <a:gd name="T35" fmla="*/ 75 h 157"/>
                <a:gd name="T36" fmla="*/ 11 w 158"/>
                <a:gd name="T37" fmla="*/ 87 h 157"/>
                <a:gd name="T38" fmla="*/ 14 w 158"/>
                <a:gd name="T39" fmla="*/ 99 h 157"/>
                <a:gd name="T40" fmla="*/ 18 w 158"/>
                <a:gd name="T41" fmla="*/ 110 h 157"/>
                <a:gd name="T42" fmla="*/ 25 w 158"/>
                <a:gd name="T43" fmla="*/ 120 h 157"/>
                <a:gd name="T44" fmla="*/ 33 w 158"/>
                <a:gd name="T45" fmla="*/ 129 h 157"/>
                <a:gd name="T46" fmla="*/ 42 w 158"/>
                <a:gd name="T47" fmla="*/ 136 h 157"/>
                <a:gd name="T48" fmla="*/ 52 w 158"/>
                <a:gd name="T49" fmla="*/ 142 h 157"/>
                <a:gd name="T50" fmla="*/ 64 w 158"/>
                <a:gd name="T51" fmla="*/ 145 h 157"/>
                <a:gd name="T52" fmla="*/ 76 w 158"/>
                <a:gd name="T53" fmla="*/ 147 h 157"/>
                <a:gd name="T54" fmla="*/ 87 w 158"/>
                <a:gd name="T55" fmla="*/ 147 h 157"/>
                <a:gd name="T56" fmla="*/ 99 w 158"/>
                <a:gd name="T57" fmla="*/ 144 h 157"/>
                <a:gd name="T58" fmla="*/ 110 w 158"/>
                <a:gd name="T59" fmla="*/ 140 h 157"/>
                <a:gd name="T60" fmla="*/ 120 w 158"/>
                <a:gd name="T61" fmla="*/ 133 h 157"/>
                <a:gd name="T62" fmla="*/ 129 w 158"/>
                <a:gd name="T63" fmla="*/ 125 h 157"/>
                <a:gd name="T64" fmla="*/ 136 w 158"/>
                <a:gd name="T65" fmla="*/ 116 h 157"/>
                <a:gd name="T66" fmla="*/ 142 w 158"/>
                <a:gd name="T67" fmla="*/ 105 h 157"/>
                <a:gd name="T68" fmla="*/ 146 w 158"/>
                <a:gd name="T69" fmla="*/ 94 h 157"/>
                <a:gd name="T70" fmla="*/ 147 w 158"/>
                <a:gd name="T71" fmla="*/ 82 h 157"/>
                <a:gd name="T72" fmla="*/ 130 w 158"/>
                <a:gd name="T73" fmla="*/ 77 h 157"/>
                <a:gd name="T74" fmla="*/ 120 w 158"/>
                <a:gd name="T75" fmla="*/ 36 h 157"/>
                <a:gd name="T76" fmla="*/ 122 w 158"/>
                <a:gd name="T77" fmla="*/ 52 h 157"/>
                <a:gd name="T78" fmla="*/ 100 w 158"/>
                <a:gd name="T79" fmla="*/ 20 h 157"/>
                <a:gd name="T80" fmla="*/ 81 w 158"/>
                <a:gd name="T81" fmla="*/ 28 h 157"/>
                <a:gd name="T82" fmla="*/ 77 w 158"/>
                <a:gd name="T83" fmla="*/ 28 h 157"/>
                <a:gd name="T84" fmla="*/ 60 w 158"/>
                <a:gd name="T85" fmla="*/ 27 h 157"/>
                <a:gd name="T86" fmla="*/ 52 w 158"/>
                <a:gd name="T87" fmla="*/ 35 h 157"/>
                <a:gd name="T88" fmla="*/ 56 w 158"/>
                <a:gd name="T89" fmla="*/ 67 h 157"/>
                <a:gd name="T90" fmla="*/ 26 w 158"/>
                <a:gd name="T91" fmla="*/ 52 h 157"/>
                <a:gd name="T92" fmla="*/ 22 w 158"/>
                <a:gd name="T93" fmla="*/ 92 h 157"/>
                <a:gd name="T94" fmla="*/ 26 w 158"/>
                <a:gd name="T95" fmla="*/ 105 h 157"/>
                <a:gd name="T96" fmla="*/ 28 w 158"/>
                <a:gd name="T97" fmla="*/ 80 h 157"/>
                <a:gd name="T98" fmla="*/ 58 w 158"/>
                <a:gd name="T99" fmla="*/ 93 h 157"/>
                <a:gd name="T100" fmla="*/ 60 w 158"/>
                <a:gd name="T101" fmla="*/ 131 h 157"/>
                <a:gd name="T102" fmla="*/ 79 w 158"/>
                <a:gd name="T103" fmla="*/ 141 h 157"/>
                <a:gd name="T104" fmla="*/ 90 w 158"/>
                <a:gd name="T105" fmla="*/ 101 h 157"/>
                <a:gd name="T106" fmla="*/ 100 w 158"/>
                <a:gd name="T107" fmla="*/ 137 h 157"/>
                <a:gd name="T108" fmla="*/ 114 w 158"/>
                <a:gd name="T109" fmla="*/ 126 h 157"/>
                <a:gd name="T110" fmla="*/ 130 w 158"/>
                <a:gd name="T111" fmla="*/ 80 h 157"/>
                <a:gd name="T112" fmla="*/ 140 w 158"/>
                <a:gd name="T113" fmla="*/ 89 h 157"/>
                <a:gd name="T114" fmla="*/ 136 w 158"/>
                <a:gd name="T115" fmla="*/ 65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58" h="157">
                  <a:moveTo>
                    <a:pt x="155" y="81"/>
                  </a:moveTo>
                  <a:cubicBezTo>
                    <a:pt x="156" y="81"/>
                    <a:pt x="157" y="81"/>
                    <a:pt x="157" y="80"/>
                  </a:cubicBezTo>
                  <a:cubicBezTo>
                    <a:pt x="157" y="80"/>
                    <a:pt x="158" y="79"/>
                    <a:pt x="158" y="79"/>
                  </a:cubicBezTo>
                  <a:cubicBezTo>
                    <a:pt x="158" y="78"/>
                    <a:pt x="157" y="77"/>
                    <a:pt x="157" y="77"/>
                  </a:cubicBezTo>
                  <a:cubicBezTo>
                    <a:pt x="157" y="76"/>
                    <a:pt x="156" y="76"/>
                    <a:pt x="155" y="76"/>
                  </a:cubicBezTo>
                  <a:cubicBezTo>
                    <a:pt x="155" y="76"/>
                    <a:pt x="151" y="75"/>
                    <a:pt x="147" y="75"/>
                  </a:cubicBezTo>
                  <a:cubicBezTo>
                    <a:pt x="147" y="73"/>
                    <a:pt x="147" y="72"/>
                    <a:pt x="147" y="70"/>
                  </a:cubicBezTo>
                  <a:cubicBezTo>
                    <a:pt x="150" y="69"/>
                    <a:pt x="154" y="68"/>
                    <a:pt x="155" y="68"/>
                  </a:cubicBezTo>
                  <a:cubicBezTo>
                    <a:pt x="155" y="68"/>
                    <a:pt x="156" y="67"/>
                    <a:pt x="156" y="67"/>
                  </a:cubicBezTo>
                  <a:cubicBezTo>
                    <a:pt x="156" y="66"/>
                    <a:pt x="157" y="66"/>
                    <a:pt x="157" y="65"/>
                  </a:cubicBezTo>
                  <a:cubicBezTo>
                    <a:pt x="156" y="64"/>
                    <a:pt x="156" y="64"/>
                    <a:pt x="156" y="63"/>
                  </a:cubicBezTo>
                  <a:cubicBezTo>
                    <a:pt x="155" y="63"/>
                    <a:pt x="154" y="63"/>
                    <a:pt x="154" y="63"/>
                  </a:cubicBezTo>
                  <a:cubicBezTo>
                    <a:pt x="153" y="63"/>
                    <a:pt x="149" y="63"/>
                    <a:pt x="146" y="63"/>
                  </a:cubicBezTo>
                  <a:cubicBezTo>
                    <a:pt x="145" y="62"/>
                    <a:pt x="145" y="60"/>
                    <a:pt x="144" y="59"/>
                  </a:cubicBezTo>
                  <a:cubicBezTo>
                    <a:pt x="148" y="57"/>
                    <a:pt x="151" y="55"/>
                    <a:pt x="152" y="55"/>
                  </a:cubicBezTo>
                  <a:cubicBezTo>
                    <a:pt x="152" y="55"/>
                    <a:pt x="153" y="54"/>
                    <a:pt x="153" y="54"/>
                  </a:cubicBezTo>
                  <a:cubicBezTo>
                    <a:pt x="153" y="53"/>
                    <a:pt x="153" y="52"/>
                    <a:pt x="153" y="52"/>
                  </a:cubicBezTo>
                  <a:cubicBezTo>
                    <a:pt x="153" y="51"/>
                    <a:pt x="152" y="51"/>
                    <a:pt x="152" y="50"/>
                  </a:cubicBezTo>
                  <a:cubicBezTo>
                    <a:pt x="151" y="50"/>
                    <a:pt x="150" y="50"/>
                    <a:pt x="150" y="50"/>
                  </a:cubicBezTo>
                  <a:cubicBezTo>
                    <a:pt x="149" y="50"/>
                    <a:pt x="145" y="51"/>
                    <a:pt x="142" y="52"/>
                  </a:cubicBezTo>
                  <a:cubicBezTo>
                    <a:pt x="141" y="50"/>
                    <a:pt x="141" y="49"/>
                    <a:pt x="140" y="47"/>
                  </a:cubicBezTo>
                  <a:cubicBezTo>
                    <a:pt x="143" y="45"/>
                    <a:pt x="146" y="43"/>
                    <a:pt x="146" y="43"/>
                  </a:cubicBezTo>
                  <a:cubicBezTo>
                    <a:pt x="147" y="42"/>
                    <a:pt x="147" y="42"/>
                    <a:pt x="147" y="41"/>
                  </a:cubicBezTo>
                  <a:cubicBezTo>
                    <a:pt x="148" y="41"/>
                    <a:pt x="148" y="40"/>
                    <a:pt x="147" y="39"/>
                  </a:cubicBezTo>
                  <a:cubicBezTo>
                    <a:pt x="147" y="39"/>
                    <a:pt x="146" y="38"/>
                    <a:pt x="146" y="38"/>
                  </a:cubicBezTo>
                  <a:cubicBezTo>
                    <a:pt x="145" y="38"/>
                    <a:pt x="144" y="38"/>
                    <a:pt x="144" y="38"/>
                  </a:cubicBezTo>
                  <a:cubicBezTo>
                    <a:pt x="143" y="38"/>
                    <a:pt x="140" y="40"/>
                    <a:pt x="136" y="41"/>
                  </a:cubicBezTo>
                  <a:cubicBezTo>
                    <a:pt x="136" y="40"/>
                    <a:pt x="135" y="39"/>
                    <a:pt x="134" y="37"/>
                  </a:cubicBezTo>
                  <a:cubicBezTo>
                    <a:pt x="136" y="35"/>
                    <a:pt x="139" y="32"/>
                    <a:pt x="139" y="32"/>
                  </a:cubicBezTo>
                  <a:cubicBezTo>
                    <a:pt x="140" y="31"/>
                    <a:pt x="140" y="30"/>
                    <a:pt x="140" y="30"/>
                  </a:cubicBezTo>
                  <a:cubicBezTo>
                    <a:pt x="140" y="29"/>
                    <a:pt x="140" y="29"/>
                    <a:pt x="139" y="28"/>
                  </a:cubicBezTo>
                  <a:cubicBezTo>
                    <a:pt x="139" y="27"/>
                    <a:pt x="138" y="27"/>
                    <a:pt x="138" y="27"/>
                  </a:cubicBezTo>
                  <a:cubicBezTo>
                    <a:pt x="137" y="27"/>
                    <a:pt x="136" y="27"/>
                    <a:pt x="136" y="27"/>
                  </a:cubicBezTo>
                  <a:cubicBezTo>
                    <a:pt x="135" y="28"/>
                    <a:pt x="132" y="30"/>
                    <a:pt x="129" y="32"/>
                  </a:cubicBezTo>
                  <a:cubicBezTo>
                    <a:pt x="128" y="31"/>
                    <a:pt x="127" y="30"/>
                    <a:pt x="126" y="28"/>
                  </a:cubicBezTo>
                  <a:cubicBezTo>
                    <a:pt x="128" y="26"/>
                    <a:pt x="130" y="22"/>
                    <a:pt x="130" y="22"/>
                  </a:cubicBezTo>
                  <a:cubicBezTo>
                    <a:pt x="131" y="21"/>
                    <a:pt x="131" y="21"/>
                    <a:pt x="131" y="20"/>
                  </a:cubicBezTo>
                  <a:cubicBezTo>
                    <a:pt x="130" y="19"/>
                    <a:pt x="130" y="19"/>
                    <a:pt x="130" y="18"/>
                  </a:cubicBezTo>
                  <a:cubicBezTo>
                    <a:pt x="129" y="18"/>
                    <a:pt x="128" y="18"/>
                    <a:pt x="128" y="18"/>
                  </a:cubicBezTo>
                  <a:cubicBezTo>
                    <a:pt x="127" y="18"/>
                    <a:pt x="126" y="18"/>
                    <a:pt x="126" y="18"/>
                  </a:cubicBezTo>
                  <a:cubicBezTo>
                    <a:pt x="125" y="19"/>
                    <a:pt x="123" y="22"/>
                    <a:pt x="120" y="24"/>
                  </a:cubicBezTo>
                  <a:cubicBezTo>
                    <a:pt x="119" y="23"/>
                    <a:pt x="118" y="22"/>
                    <a:pt x="116" y="21"/>
                  </a:cubicBezTo>
                  <a:cubicBezTo>
                    <a:pt x="118" y="18"/>
                    <a:pt x="119" y="15"/>
                    <a:pt x="120" y="14"/>
                  </a:cubicBezTo>
                  <a:cubicBezTo>
                    <a:pt x="120" y="13"/>
                    <a:pt x="120" y="13"/>
                    <a:pt x="120" y="12"/>
                  </a:cubicBezTo>
                  <a:cubicBezTo>
                    <a:pt x="119" y="11"/>
                    <a:pt x="119" y="11"/>
                    <a:pt x="118" y="10"/>
                  </a:cubicBezTo>
                  <a:cubicBezTo>
                    <a:pt x="118" y="10"/>
                    <a:pt x="117" y="10"/>
                    <a:pt x="116" y="10"/>
                  </a:cubicBezTo>
                  <a:cubicBezTo>
                    <a:pt x="116" y="10"/>
                    <a:pt x="115" y="11"/>
                    <a:pt x="115" y="11"/>
                  </a:cubicBezTo>
                  <a:cubicBezTo>
                    <a:pt x="114" y="12"/>
                    <a:pt x="112" y="15"/>
                    <a:pt x="110" y="18"/>
                  </a:cubicBezTo>
                  <a:cubicBezTo>
                    <a:pt x="109" y="17"/>
                    <a:pt x="107" y="16"/>
                    <a:pt x="106" y="16"/>
                  </a:cubicBezTo>
                  <a:cubicBezTo>
                    <a:pt x="107" y="12"/>
                    <a:pt x="108" y="9"/>
                    <a:pt x="108" y="8"/>
                  </a:cubicBezTo>
                  <a:cubicBezTo>
                    <a:pt x="108" y="7"/>
                    <a:pt x="108" y="6"/>
                    <a:pt x="107" y="6"/>
                  </a:cubicBezTo>
                  <a:cubicBezTo>
                    <a:pt x="107" y="5"/>
                    <a:pt x="107" y="5"/>
                    <a:pt x="106" y="5"/>
                  </a:cubicBezTo>
                  <a:cubicBezTo>
                    <a:pt x="105" y="4"/>
                    <a:pt x="105" y="4"/>
                    <a:pt x="104" y="5"/>
                  </a:cubicBezTo>
                  <a:cubicBezTo>
                    <a:pt x="103" y="5"/>
                    <a:pt x="103" y="5"/>
                    <a:pt x="103" y="6"/>
                  </a:cubicBezTo>
                  <a:cubicBezTo>
                    <a:pt x="102" y="7"/>
                    <a:pt x="101" y="10"/>
                    <a:pt x="99" y="13"/>
                  </a:cubicBezTo>
                  <a:cubicBezTo>
                    <a:pt x="98" y="13"/>
                    <a:pt x="96" y="12"/>
                    <a:pt x="94" y="12"/>
                  </a:cubicBezTo>
                  <a:cubicBezTo>
                    <a:pt x="95" y="8"/>
                    <a:pt x="95" y="5"/>
                    <a:pt x="95" y="4"/>
                  </a:cubicBezTo>
                  <a:cubicBezTo>
                    <a:pt x="95" y="3"/>
                    <a:pt x="95" y="3"/>
                    <a:pt x="94" y="2"/>
                  </a:cubicBezTo>
                  <a:cubicBezTo>
                    <a:pt x="94" y="2"/>
                    <a:pt x="93" y="1"/>
                    <a:pt x="93" y="1"/>
                  </a:cubicBezTo>
                  <a:cubicBezTo>
                    <a:pt x="92" y="1"/>
                    <a:pt x="91" y="1"/>
                    <a:pt x="91" y="1"/>
                  </a:cubicBezTo>
                  <a:cubicBezTo>
                    <a:pt x="90" y="2"/>
                    <a:pt x="90" y="2"/>
                    <a:pt x="90" y="3"/>
                  </a:cubicBezTo>
                  <a:cubicBezTo>
                    <a:pt x="89" y="4"/>
                    <a:pt x="88" y="7"/>
                    <a:pt x="87" y="11"/>
                  </a:cubicBezTo>
                  <a:cubicBezTo>
                    <a:pt x="86" y="10"/>
                    <a:pt x="84" y="10"/>
                    <a:pt x="83" y="10"/>
                  </a:cubicBezTo>
                  <a:cubicBezTo>
                    <a:pt x="82" y="7"/>
                    <a:pt x="82" y="3"/>
                    <a:pt x="82" y="2"/>
                  </a:cubicBezTo>
                  <a:cubicBezTo>
                    <a:pt x="82" y="2"/>
                    <a:pt x="81" y="1"/>
                    <a:pt x="81" y="1"/>
                  </a:cubicBezTo>
                  <a:cubicBezTo>
                    <a:pt x="80" y="0"/>
                    <a:pt x="80" y="0"/>
                    <a:pt x="79" y="0"/>
                  </a:cubicBezTo>
                  <a:cubicBezTo>
                    <a:pt x="78" y="0"/>
                    <a:pt x="78" y="0"/>
                    <a:pt x="77" y="1"/>
                  </a:cubicBezTo>
                  <a:cubicBezTo>
                    <a:pt x="77" y="1"/>
                    <a:pt x="76" y="2"/>
                    <a:pt x="76" y="2"/>
                  </a:cubicBezTo>
                  <a:cubicBezTo>
                    <a:pt x="76" y="3"/>
                    <a:pt x="76" y="7"/>
                    <a:pt x="76" y="10"/>
                  </a:cubicBezTo>
                  <a:cubicBezTo>
                    <a:pt x="74" y="10"/>
                    <a:pt x="72" y="10"/>
                    <a:pt x="71" y="11"/>
                  </a:cubicBezTo>
                  <a:cubicBezTo>
                    <a:pt x="70" y="7"/>
                    <a:pt x="69" y="4"/>
                    <a:pt x="68" y="3"/>
                  </a:cubicBezTo>
                  <a:cubicBezTo>
                    <a:pt x="68" y="2"/>
                    <a:pt x="68" y="2"/>
                    <a:pt x="67" y="1"/>
                  </a:cubicBezTo>
                  <a:cubicBezTo>
                    <a:pt x="67" y="1"/>
                    <a:pt x="66" y="1"/>
                    <a:pt x="65" y="1"/>
                  </a:cubicBezTo>
                  <a:cubicBezTo>
                    <a:pt x="65" y="1"/>
                    <a:pt x="64" y="2"/>
                    <a:pt x="64" y="2"/>
                  </a:cubicBezTo>
                  <a:cubicBezTo>
                    <a:pt x="63" y="3"/>
                    <a:pt x="63" y="3"/>
                    <a:pt x="63" y="4"/>
                  </a:cubicBezTo>
                  <a:cubicBezTo>
                    <a:pt x="63" y="5"/>
                    <a:pt x="64" y="8"/>
                    <a:pt x="64" y="12"/>
                  </a:cubicBezTo>
                  <a:cubicBezTo>
                    <a:pt x="62" y="12"/>
                    <a:pt x="61" y="13"/>
                    <a:pt x="59" y="13"/>
                  </a:cubicBezTo>
                  <a:cubicBezTo>
                    <a:pt x="57" y="10"/>
                    <a:pt x="56" y="7"/>
                    <a:pt x="56" y="6"/>
                  </a:cubicBezTo>
                  <a:cubicBezTo>
                    <a:pt x="55" y="5"/>
                    <a:pt x="55" y="5"/>
                    <a:pt x="54" y="5"/>
                  </a:cubicBezTo>
                  <a:cubicBezTo>
                    <a:pt x="53" y="4"/>
                    <a:pt x="53" y="4"/>
                    <a:pt x="52" y="5"/>
                  </a:cubicBezTo>
                  <a:cubicBezTo>
                    <a:pt x="52" y="5"/>
                    <a:pt x="51" y="5"/>
                    <a:pt x="51" y="6"/>
                  </a:cubicBezTo>
                  <a:cubicBezTo>
                    <a:pt x="50" y="6"/>
                    <a:pt x="50" y="7"/>
                    <a:pt x="50" y="8"/>
                  </a:cubicBezTo>
                  <a:cubicBezTo>
                    <a:pt x="51" y="9"/>
                    <a:pt x="52" y="12"/>
                    <a:pt x="52" y="16"/>
                  </a:cubicBezTo>
                  <a:cubicBezTo>
                    <a:pt x="51" y="16"/>
                    <a:pt x="49" y="17"/>
                    <a:pt x="48" y="18"/>
                  </a:cubicBezTo>
                  <a:cubicBezTo>
                    <a:pt x="46" y="15"/>
                    <a:pt x="44" y="12"/>
                    <a:pt x="43" y="11"/>
                  </a:cubicBezTo>
                  <a:cubicBezTo>
                    <a:pt x="43" y="11"/>
                    <a:pt x="42" y="10"/>
                    <a:pt x="42" y="10"/>
                  </a:cubicBezTo>
                  <a:cubicBezTo>
                    <a:pt x="41" y="10"/>
                    <a:pt x="40" y="10"/>
                    <a:pt x="40" y="10"/>
                  </a:cubicBezTo>
                  <a:cubicBezTo>
                    <a:pt x="39" y="11"/>
                    <a:pt x="39" y="11"/>
                    <a:pt x="39" y="12"/>
                  </a:cubicBezTo>
                  <a:cubicBezTo>
                    <a:pt x="38" y="13"/>
                    <a:pt x="38" y="13"/>
                    <a:pt x="39" y="14"/>
                  </a:cubicBezTo>
                  <a:cubicBezTo>
                    <a:pt x="39" y="15"/>
                    <a:pt x="40" y="18"/>
                    <a:pt x="42" y="21"/>
                  </a:cubicBezTo>
                  <a:cubicBezTo>
                    <a:pt x="41" y="22"/>
                    <a:pt x="39" y="23"/>
                    <a:pt x="38" y="24"/>
                  </a:cubicBezTo>
                  <a:cubicBezTo>
                    <a:pt x="35" y="22"/>
                    <a:pt x="33" y="19"/>
                    <a:pt x="32" y="18"/>
                  </a:cubicBezTo>
                  <a:cubicBezTo>
                    <a:pt x="32" y="18"/>
                    <a:pt x="31" y="18"/>
                    <a:pt x="30" y="18"/>
                  </a:cubicBezTo>
                  <a:cubicBezTo>
                    <a:pt x="30" y="18"/>
                    <a:pt x="29" y="18"/>
                    <a:pt x="29" y="18"/>
                  </a:cubicBezTo>
                  <a:cubicBezTo>
                    <a:pt x="28" y="19"/>
                    <a:pt x="28" y="19"/>
                    <a:pt x="28" y="20"/>
                  </a:cubicBezTo>
                  <a:cubicBezTo>
                    <a:pt x="27" y="21"/>
                    <a:pt x="28" y="21"/>
                    <a:pt x="28" y="22"/>
                  </a:cubicBezTo>
                  <a:cubicBezTo>
                    <a:pt x="28" y="22"/>
                    <a:pt x="31" y="26"/>
                    <a:pt x="33" y="28"/>
                  </a:cubicBezTo>
                  <a:cubicBezTo>
                    <a:pt x="31" y="30"/>
                    <a:pt x="30" y="31"/>
                    <a:pt x="29" y="32"/>
                  </a:cubicBezTo>
                  <a:cubicBezTo>
                    <a:pt x="26" y="30"/>
                    <a:pt x="23" y="28"/>
                    <a:pt x="22" y="27"/>
                  </a:cubicBezTo>
                  <a:cubicBezTo>
                    <a:pt x="22" y="27"/>
                    <a:pt x="21" y="27"/>
                    <a:pt x="20" y="27"/>
                  </a:cubicBezTo>
                  <a:cubicBezTo>
                    <a:pt x="20" y="27"/>
                    <a:pt x="19" y="27"/>
                    <a:pt x="19" y="28"/>
                  </a:cubicBezTo>
                  <a:cubicBezTo>
                    <a:pt x="18" y="29"/>
                    <a:pt x="18" y="29"/>
                    <a:pt x="18" y="30"/>
                  </a:cubicBezTo>
                  <a:cubicBezTo>
                    <a:pt x="18" y="30"/>
                    <a:pt x="18" y="31"/>
                    <a:pt x="19" y="32"/>
                  </a:cubicBezTo>
                  <a:cubicBezTo>
                    <a:pt x="19" y="32"/>
                    <a:pt x="22" y="35"/>
                    <a:pt x="25" y="37"/>
                  </a:cubicBezTo>
                  <a:cubicBezTo>
                    <a:pt x="24" y="39"/>
                    <a:pt x="23" y="40"/>
                    <a:pt x="22" y="41"/>
                  </a:cubicBezTo>
                  <a:cubicBezTo>
                    <a:pt x="19" y="40"/>
                    <a:pt x="15" y="38"/>
                    <a:pt x="14" y="38"/>
                  </a:cubicBezTo>
                  <a:cubicBezTo>
                    <a:pt x="14" y="38"/>
                    <a:pt x="13" y="38"/>
                    <a:pt x="12" y="38"/>
                  </a:cubicBezTo>
                  <a:cubicBezTo>
                    <a:pt x="12" y="38"/>
                    <a:pt x="11" y="39"/>
                    <a:pt x="11" y="39"/>
                  </a:cubicBezTo>
                  <a:cubicBezTo>
                    <a:pt x="11" y="40"/>
                    <a:pt x="11" y="41"/>
                    <a:pt x="11" y="41"/>
                  </a:cubicBezTo>
                  <a:cubicBezTo>
                    <a:pt x="11" y="42"/>
                    <a:pt x="11" y="42"/>
                    <a:pt x="12" y="43"/>
                  </a:cubicBezTo>
                  <a:cubicBezTo>
                    <a:pt x="12" y="43"/>
                    <a:pt x="15" y="45"/>
                    <a:pt x="18" y="47"/>
                  </a:cubicBezTo>
                  <a:cubicBezTo>
                    <a:pt x="17" y="49"/>
                    <a:pt x="17" y="50"/>
                    <a:pt x="16" y="52"/>
                  </a:cubicBezTo>
                  <a:cubicBezTo>
                    <a:pt x="13" y="51"/>
                    <a:pt x="9" y="50"/>
                    <a:pt x="8" y="50"/>
                  </a:cubicBezTo>
                  <a:cubicBezTo>
                    <a:pt x="8" y="50"/>
                    <a:pt x="7" y="50"/>
                    <a:pt x="6" y="50"/>
                  </a:cubicBezTo>
                  <a:cubicBezTo>
                    <a:pt x="6" y="51"/>
                    <a:pt x="5" y="51"/>
                    <a:pt x="5" y="52"/>
                  </a:cubicBezTo>
                  <a:cubicBezTo>
                    <a:pt x="5" y="52"/>
                    <a:pt x="5" y="53"/>
                    <a:pt x="5" y="54"/>
                  </a:cubicBezTo>
                  <a:cubicBezTo>
                    <a:pt x="5" y="54"/>
                    <a:pt x="6" y="55"/>
                    <a:pt x="6" y="55"/>
                  </a:cubicBezTo>
                  <a:cubicBezTo>
                    <a:pt x="7" y="55"/>
                    <a:pt x="11" y="57"/>
                    <a:pt x="14" y="59"/>
                  </a:cubicBezTo>
                  <a:cubicBezTo>
                    <a:pt x="13" y="60"/>
                    <a:pt x="13" y="62"/>
                    <a:pt x="12" y="63"/>
                  </a:cubicBezTo>
                  <a:cubicBezTo>
                    <a:pt x="9" y="63"/>
                    <a:pt x="5" y="63"/>
                    <a:pt x="4" y="63"/>
                  </a:cubicBezTo>
                  <a:cubicBezTo>
                    <a:pt x="4" y="63"/>
                    <a:pt x="3" y="63"/>
                    <a:pt x="3" y="63"/>
                  </a:cubicBezTo>
                  <a:cubicBezTo>
                    <a:pt x="2" y="64"/>
                    <a:pt x="2" y="64"/>
                    <a:pt x="2" y="65"/>
                  </a:cubicBezTo>
                  <a:cubicBezTo>
                    <a:pt x="1" y="66"/>
                    <a:pt x="2" y="66"/>
                    <a:pt x="2" y="67"/>
                  </a:cubicBezTo>
                  <a:cubicBezTo>
                    <a:pt x="2" y="67"/>
                    <a:pt x="3" y="68"/>
                    <a:pt x="3" y="68"/>
                  </a:cubicBezTo>
                  <a:cubicBezTo>
                    <a:pt x="4" y="68"/>
                    <a:pt x="8" y="69"/>
                    <a:pt x="11" y="70"/>
                  </a:cubicBezTo>
                  <a:cubicBezTo>
                    <a:pt x="11" y="72"/>
                    <a:pt x="11" y="73"/>
                    <a:pt x="11" y="75"/>
                  </a:cubicBezTo>
                  <a:cubicBezTo>
                    <a:pt x="7" y="75"/>
                    <a:pt x="4" y="76"/>
                    <a:pt x="3" y="76"/>
                  </a:cubicBezTo>
                  <a:cubicBezTo>
                    <a:pt x="2" y="76"/>
                    <a:pt x="2" y="76"/>
                    <a:pt x="1" y="77"/>
                  </a:cubicBezTo>
                  <a:cubicBezTo>
                    <a:pt x="1" y="77"/>
                    <a:pt x="0" y="78"/>
                    <a:pt x="0" y="79"/>
                  </a:cubicBezTo>
                  <a:cubicBezTo>
                    <a:pt x="0" y="79"/>
                    <a:pt x="1" y="80"/>
                    <a:pt x="1" y="80"/>
                  </a:cubicBezTo>
                  <a:cubicBezTo>
                    <a:pt x="2" y="81"/>
                    <a:pt x="2" y="81"/>
                    <a:pt x="3" y="81"/>
                  </a:cubicBezTo>
                  <a:cubicBezTo>
                    <a:pt x="4" y="81"/>
                    <a:pt x="7" y="82"/>
                    <a:pt x="11" y="82"/>
                  </a:cubicBezTo>
                  <a:cubicBezTo>
                    <a:pt x="11" y="84"/>
                    <a:pt x="11" y="85"/>
                    <a:pt x="11" y="87"/>
                  </a:cubicBezTo>
                  <a:cubicBezTo>
                    <a:pt x="8" y="88"/>
                    <a:pt x="4" y="89"/>
                    <a:pt x="3" y="89"/>
                  </a:cubicBezTo>
                  <a:cubicBezTo>
                    <a:pt x="3" y="89"/>
                    <a:pt x="2" y="90"/>
                    <a:pt x="2" y="90"/>
                  </a:cubicBezTo>
                  <a:cubicBezTo>
                    <a:pt x="2" y="91"/>
                    <a:pt x="1" y="92"/>
                    <a:pt x="2" y="92"/>
                  </a:cubicBezTo>
                  <a:cubicBezTo>
                    <a:pt x="2" y="93"/>
                    <a:pt x="2" y="94"/>
                    <a:pt x="3" y="94"/>
                  </a:cubicBezTo>
                  <a:cubicBezTo>
                    <a:pt x="3" y="94"/>
                    <a:pt x="4" y="95"/>
                    <a:pt x="4" y="95"/>
                  </a:cubicBezTo>
                  <a:cubicBezTo>
                    <a:pt x="5" y="95"/>
                    <a:pt x="9" y="94"/>
                    <a:pt x="12" y="94"/>
                  </a:cubicBezTo>
                  <a:cubicBezTo>
                    <a:pt x="13" y="96"/>
                    <a:pt x="13" y="97"/>
                    <a:pt x="14" y="99"/>
                  </a:cubicBezTo>
                  <a:cubicBezTo>
                    <a:pt x="11" y="100"/>
                    <a:pt x="7" y="102"/>
                    <a:pt x="6" y="102"/>
                  </a:cubicBezTo>
                  <a:cubicBezTo>
                    <a:pt x="6" y="103"/>
                    <a:pt x="5" y="103"/>
                    <a:pt x="5" y="104"/>
                  </a:cubicBezTo>
                  <a:cubicBezTo>
                    <a:pt x="5" y="104"/>
                    <a:pt x="5" y="105"/>
                    <a:pt x="5" y="106"/>
                  </a:cubicBezTo>
                  <a:cubicBezTo>
                    <a:pt x="5" y="106"/>
                    <a:pt x="6" y="107"/>
                    <a:pt x="6" y="107"/>
                  </a:cubicBezTo>
                  <a:cubicBezTo>
                    <a:pt x="7" y="107"/>
                    <a:pt x="8" y="108"/>
                    <a:pt x="8" y="107"/>
                  </a:cubicBezTo>
                  <a:cubicBezTo>
                    <a:pt x="9" y="107"/>
                    <a:pt x="13" y="106"/>
                    <a:pt x="16" y="105"/>
                  </a:cubicBezTo>
                  <a:cubicBezTo>
                    <a:pt x="17" y="107"/>
                    <a:pt x="17" y="108"/>
                    <a:pt x="18" y="110"/>
                  </a:cubicBezTo>
                  <a:cubicBezTo>
                    <a:pt x="15" y="112"/>
                    <a:pt x="12" y="114"/>
                    <a:pt x="12" y="114"/>
                  </a:cubicBezTo>
                  <a:cubicBezTo>
                    <a:pt x="11" y="115"/>
                    <a:pt x="11" y="115"/>
                    <a:pt x="11" y="116"/>
                  </a:cubicBezTo>
                  <a:cubicBezTo>
                    <a:pt x="11" y="117"/>
                    <a:pt x="11" y="117"/>
                    <a:pt x="11" y="118"/>
                  </a:cubicBezTo>
                  <a:cubicBezTo>
                    <a:pt x="11" y="119"/>
                    <a:pt x="12" y="119"/>
                    <a:pt x="12" y="119"/>
                  </a:cubicBezTo>
                  <a:cubicBezTo>
                    <a:pt x="13" y="119"/>
                    <a:pt x="14" y="119"/>
                    <a:pt x="14" y="119"/>
                  </a:cubicBezTo>
                  <a:cubicBezTo>
                    <a:pt x="15" y="119"/>
                    <a:pt x="19" y="117"/>
                    <a:pt x="22" y="116"/>
                  </a:cubicBezTo>
                  <a:cubicBezTo>
                    <a:pt x="23" y="117"/>
                    <a:pt x="24" y="119"/>
                    <a:pt x="25" y="120"/>
                  </a:cubicBezTo>
                  <a:cubicBezTo>
                    <a:pt x="22" y="122"/>
                    <a:pt x="19" y="125"/>
                    <a:pt x="19" y="126"/>
                  </a:cubicBezTo>
                  <a:cubicBezTo>
                    <a:pt x="18" y="126"/>
                    <a:pt x="18" y="127"/>
                    <a:pt x="18" y="127"/>
                  </a:cubicBezTo>
                  <a:cubicBezTo>
                    <a:pt x="18" y="128"/>
                    <a:pt x="18" y="129"/>
                    <a:pt x="19" y="129"/>
                  </a:cubicBezTo>
                  <a:cubicBezTo>
                    <a:pt x="19" y="130"/>
                    <a:pt x="20" y="130"/>
                    <a:pt x="20" y="130"/>
                  </a:cubicBezTo>
                  <a:cubicBezTo>
                    <a:pt x="21" y="130"/>
                    <a:pt x="22" y="130"/>
                    <a:pt x="22" y="130"/>
                  </a:cubicBezTo>
                  <a:cubicBezTo>
                    <a:pt x="23" y="129"/>
                    <a:pt x="26" y="127"/>
                    <a:pt x="29" y="125"/>
                  </a:cubicBezTo>
                  <a:cubicBezTo>
                    <a:pt x="30" y="127"/>
                    <a:pt x="31" y="128"/>
                    <a:pt x="33" y="129"/>
                  </a:cubicBezTo>
                  <a:cubicBezTo>
                    <a:pt x="31" y="132"/>
                    <a:pt x="28" y="135"/>
                    <a:pt x="28" y="135"/>
                  </a:cubicBezTo>
                  <a:cubicBezTo>
                    <a:pt x="28" y="136"/>
                    <a:pt x="27" y="137"/>
                    <a:pt x="28" y="137"/>
                  </a:cubicBezTo>
                  <a:cubicBezTo>
                    <a:pt x="28" y="138"/>
                    <a:pt x="28" y="139"/>
                    <a:pt x="29" y="139"/>
                  </a:cubicBezTo>
                  <a:cubicBezTo>
                    <a:pt x="29" y="139"/>
                    <a:pt x="30" y="140"/>
                    <a:pt x="30" y="140"/>
                  </a:cubicBezTo>
                  <a:cubicBezTo>
                    <a:pt x="31" y="140"/>
                    <a:pt x="32" y="139"/>
                    <a:pt x="32" y="139"/>
                  </a:cubicBezTo>
                  <a:cubicBezTo>
                    <a:pt x="33" y="138"/>
                    <a:pt x="35" y="136"/>
                    <a:pt x="38" y="133"/>
                  </a:cubicBezTo>
                  <a:cubicBezTo>
                    <a:pt x="39" y="134"/>
                    <a:pt x="41" y="135"/>
                    <a:pt x="42" y="136"/>
                  </a:cubicBezTo>
                  <a:cubicBezTo>
                    <a:pt x="40" y="139"/>
                    <a:pt x="39" y="143"/>
                    <a:pt x="39" y="143"/>
                  </a:cubicBezTo>
                  <a:cubicBezTo>
                    <a:pt x="38" y="144"/>
                    <a:pt x="38" y="145"/>
                    <a:pt x="39" y="145"/>
                  </a:cubicBezTo>
                  <a:cubicBezTo>
                    <a:pt x="39" y="146"/>
                    <a:pt x="39" y="147"/>
                    <a:pt x="40" y="147"/>
                  </a:cubicBezTo>
                  <a:cubicBezTo>
                    <a:pt x="40" y="147"/>
                    <a:pt x="41" y="147"/>
                    <a:pt x="42" y="147"/>
                  </a:cubicBezTo>
                  <a:cubicBezTo>
                    <a:pt x="42" y="147"/>
                    <a:pt x="43" y="147"/>
                    <a:pt x="43" y="146"/>
                  </a:cubicBezTo>
                  <a:cubicBezTo>
                    <a:pt x="44" y="146"/>
                    <a:pt x="46" y="142"/>
                    <a:pt x="48" y="140"/>
                  </a:cubicBezTo>
                  <a:cubicBezTo>
                    <a:pt x="49" y="140"/>
                    <a:pt x="51" y="141"/>
                    <a:pt x="52" y="142"/>
                  </a:cubicBezTo>
                  <a:cubicBezTo>
                    <a:pt x="52" y="145"/>
                    <a:pt x="51" y="149"/>
                    <a:pt x="50" y="150"/>
                  </a:cubicBezTo>
                  <a:cubicBezTo>
                    <a:pt x="50" y="150"/>
                    <a:pt x="50" y="151"/>
                    <a:pt x="51" y="151"/>
                  </a:cubicBezTo>
                  <a:cubicBezTo>
                    <a:pt x="51" y="152"/>
                    <a:pt x="52" y="152"/>
                    <a:pt x="52" y="153"/>
                  </a:cubicBezTo>
                  <a:cubicBezTo>
                    <a:pt x="53" y="153"/>
                    <a:pt x="53" y="153"/>
                    <a:pt x="54" y="153"/>
                  </a:cubicBezTo>
                  <a:cubicBezTo>
                    <a:pt x="55" y="152"/>
                    <a:pt x="55" y="152"/>
                    <a:pt x="56" y="151"/>
                  </a:cubicBezTo>
                  <a:cubicBezTo>
                    <a:pt x="56" y="151"/>
                    <a:pt x="57" y="147"/>
                    <a:pt x="59" y="144"/>
                  </a:cubicBezTo>
                  <a:cubicBezTo>
                    <a:pt x="61" y="145"/>
                    <a:pt x="62" y="145"/>
                    <a:pt x="64" y="145"/>
                  </a:cubicBezTo>
                  <a:cubicBezTo>
                    <a:pt x="64" y="149"/>
                    <a:pt x="63" y="153"/>
                    <a:pt x="63" y="153"/>
                  </a:cubicBezTo>
                  <a:cubicBezTo>
                    <a:pt x="63" y="154"/>
                    <a:pt x="63" y="155"/>
                    <a:pt x="64" y="155"/>
                  </a:cubicBezTo>
                  <a:cubicBezTo>
                    <a:pt x="64" y="156"/>
                    <a:pt x="65" y="156"/>
                    <a:pt x="65" y="156"/>
                  </a:cubicBezTo>
                  <a:cubicBezTo>
                    <a:pt x="66" y="156"/>
                    <a:pt x="67" y="156"/>
                    <a:pt x="67" y="156"/>
                  </a:cubicBezTo>
                  <a:cubicBezTo>
                    <a:pt x="68" y="156"/>
                    <a:pt x="68" y="155"/>
                    <a:pt x="68" y="154"/>
                  </a:cubicBezTo>
                  <a:cubicBezTo>
                    <a:pt x="69" y="154"/>
                    <a:pt x="70" y="150"/>
                    <a:pt x="71" y="147"/>
                  </a:cubicBezTo>
                  <a:cubicBezTo>
                    <a:pt x="72" y="147"/>
                    <a:pt x="74" y="147"/>
                    <a:pt x="76" y="147"/>
                  </a:cubicBezTo>
                  <a:cubicBezTo>
                    <a:pt x="76" y="150"/>
                    <a:pt x="76" y="154"/>
                    <a:pt x="76" y="155"/>
                  </a:cubicBezTo>
                  <a:cubicBezTo>
                    <a:pt x="76" y="156"/>
                    <a:pt x="77" y="156"/>
                    <a:pt x="77" y="157"/>
                  </a:cubicBezTo>
                  <a:cubicBezTo>
                    <a:pt x="78" y="157"/>
                    <a:pt x="78" y="157"/>
                    <a:pt x="79" y="157"/>
                  </a:cubicBezTo>
                  <a:cubicBezTo>
                    <a:pt x="80" y="157"/>
                    <a:pt x="80" y="157"/>
                    <a:pt x="81" y="157"/>
                  </a:cubicBezTo>
                  <a:cubicBezTo>
                    <a:pt x="81" y="156"/>
                    <a:pt x="82" y="156"/>
                    <a:pt x="82" y="155"/>
                  </a:cubicBezTo>
                  <a:cubicBezTo>
                    <a:pt x="82" y="154"/>
                    <a:pt x="82" y="150"/>
                    <a:pt x="83" y="147"/>
                  </a:cubicBezTo>
                  <a:cubicBezTo>
                    <a:pt x="84" y="147"/>
                    <a:pt x="86" y="147"/>
                    <a:pt x="87" y="147"/>
                  </a:cubicBezTo>
                  <a:cubicBezTo>
                    <a:pt x="88" y="150"/>
                    <a:pt x="89" y="154"/>
                    <a:pt x="90" y="154"/>
                  </a:cubicBezTo>
                  <a:cubicBezTo>
                    <a:pt x="90" y="155"/>
                    <a:pt x="90" y="156"/>
                    <a:pt x="91" y="156"/>
                  </a:cubicBezTo>
                  <a:cubicBezTo>
                    <a:pt x="91" y="156"/>
                    <a:pt x="92" y="156"/>
                    <a:pt x="93" y="156"/>
                  </a:cubicBezTo>
                  <a:cubicBezTo>
                    <a:pt x="93" y="156"/>
                    <a:pt x="94" y="156"/>
                    <a:pt x="94" y="155"/>
                  </a:cubicBezTo>
                  <a:cubicBezTo>
                    <a:pt x="95" y="155"/>
                    <a:pt x="95" y="154"/>
                    <a:pt x="95" y="153"/>
                  </a:cubicBezTo>
                  <a:cubicBezTo>
                    <a:pt x="95" y="153"/>
                    <a:pt x="95" y="149"/>
                    <a:pt x="94" y="145"/>
                  </a:cubicBezTo>
                  <a:cubicBezTo>
                    <a:pt x="96" y="145"/>
                    <a:pt x="98" y="145"/>
                    <a:pt x="99" y="144"/>
                  </a:cubicBezTo>
                  <a:cubicBezTo>
                    <a:pt x="101" y="147"/>
                    <a:pt x="102" y="151"/>
                    <a:pt x="103" y="151"/>
                  </a:cubicBezTo>
                  <a:cubicBezTo>
                    <a:pt x="103" y="152"/>
                    <a:pt x="103" y="152"/>
                    <a:pt x="104" y="153"/>
                  </a:cubicBezTo>
                  <a:cubicBezTo>
                    <a:pt x="105" y="153"/>
                    <a:pt x="105" y="153"/>
                    <a:pt x="106" y="153"/>
                  </a:cubicBezTo>
                  <a:cubicBezTo>
                    <a:pt x="107" y="152"/>
                    <a:pt x="107" y="152"/>
                    <a:pt x="107" y="151"/>
                  </a:cubicBezTo>
                  <a:cubicBezTo>
                    <a:pt x="108" y="151"/>
                    <a:pt x="108" y="150"/>
                    <a:pt x="108" y="150"/>
                  </a:cubicBezTo>
                  <a:cubicBezTo>
                    <a:pt x="108" y="149"/>
                    <a:pt x="107" y="145"/>
                    <a:pt x="106" y="142"/>
                  </a:cubicBezTo>
                  <a:cubicBezTo>
                    <a:pt x="107" y="141"/>
                    <a:pt x="109" y="140"/>
                    <a:pt x="110" y="140"/>
                  </a:cubicBezTo>
                  <a:cubicBezTo>
                    <a:pt x="112" y="142"/>
                    <a:pt x="114" y="146"/>
                    <a:pt x="115" y="146"/>
                  </a:cubicBezTo>
                  <a:cubicBezTo>
                    <a:pt x="115" y="147"/>
                    <a:pt x="116" y="147"/>
                    <a:pt x="116" y="147"/>
                  </a:cubicBezTo>
                  <a:cubicBezTo>
                    <a:pt x="117" y="147"/>
                    <a:pt x="118" y="147"/>
                    <a:pt x="118" y="147"/>
                  </a:cubicBezTo>
                  <a:cubicBezTo>
                    <a:pt x="119" y="147"/>
                    <a:pt x="119" y="146"/>
                    <a:pt x="120" y="145"/>
                  </a:cubicBezTo>
                  <a:cubicBezTo>
                    <a:pt x="120" y="145"/>
                    <a:pt x="120" y="144"/>
                    <a:pt x="120" y="143"/>
                  </a:cubicBezTo>
                  <a:cubicBezTo>
                    <a:pt x="119" y="143"/>
                    <a:pt x="118" y="139"/>
                    <a:pt x="116" y="136"/>
                  </a:cubicBezTo>
                  <a:cubicBezTo>
                    <a:pt x="118" y="135"/>
                    <a:pt x="119" y="134"/>
                    <a:pt x="120" y="133"/>
                  </a:cubicBezTo>
                  <a:cubicBezTo>
                    <a:pt x="123" y="136"/>
                    <a:pt x="125" y="138"/>
                    <a:pt x="126" y="139"/>
                  </a:cubicBezTo>
                  <a:cubicBezTo>
                    <a:pt x="126" y="139"/>
                    <a:pt x="127" y="140"/>
                    <a:pt x="128" y="140"/>
                  </a:cubicBezTo>
                  <a:cubicBezTo>
                    <a:pt x="128" y="140"/>
                    <a:pt x="129" y="139"/>
                    <a:pt x="130" y="139"/>
                  </a:cubicBezTo>
                  <a:cubicBezTo>
                    <a:pt x="130" y="139"/>
                    <a:pt x="130" y="138"/>
                    <a:pt x="131" y="137"/>
                  </a:cubicBezTo>
                  <a:cubicBezTo>
                    <a:pt x="131" y="137"/>
                    <a:pt x="131" y="136"/>
                    <a:pt x="130" y="135"/>
                  </a:cubicBezTo>
                  <a:cubicBezTo>
                    <a:pt x="130" y="135"/>
                    <a:pt x="128" y="132"/>
                    <a:pt x="126" y="129"/>
                  </a:cubicBezTo>
                  <a:cubicBezTo>
                    <a:pt x="127" y="128"/>
                    <a:pt x="128" y="127"/>
                    <a:pt x="129" y="125"/>
                  </a:cubicBezTo>
                  <a:cubicBezTo>
                    <a:pt x="132" y="127"/>
                    <a:pt x="135" y="129"/>
                    <a:pt x="136" y="130"/>
                  </a:cubicBezTo>
                  <a:cubicBezTo>
                    <a:pt x="136" y="130"/>
                    <a:pt x="137" y="130"/>
                    <a:pt x="138" y="130"/>
                  </a:cubicBezTo>
                  <a:cubicBezTo>
                    <a:pt x="138" y="130"/>
                    <a:pt x="139" y="130"/>
                    <a:pt x="139" y="129"/>
                  </a:cubicBezTo>
                  <a:cubicBezTo>
                    <a:pt x="140" y="129"/>
                    <a:pt x="140" y="128"/>
                    <a:pt x="140" y="127"/>
                  </a:cubicBezTo>
                  <a:cubicBezTo>
                    <a:pt x="140" y="127"/>
                    <a:pt x="140" y="126"/>
                    <a:pt x="139" y="126"/>
                  </a:cubicBezTo>
                  <a:cubicBezTo>
                    <a:pt x="139" y="125"/>
                    <a:pt x="136" y="122"/>
                    <a:pt x="134" y="120"/>
                  </a:cubicBezTo>
                  <a:cubicBezTo>
                    <a:pt x="135" y="119"/>
                    <a:pt x="136" y="117"/>
                    <a:pt x="136" y="116"/>
                  </a:cubicBezTo>
                  <a:cubicBezTo>
                    <a:pt x="140" y="117"/>
                    <a:pt x="143" y="119"/>
                    <a:pt x="144" y="119"/>
                  </a:cubicBezTo>
                  <a:cubicBezTo>
                    <a:pt x="144" y="119"/>
                    <a:pt x="145" y="119"/>
                    <a:pt x="146" y="119"/>
                  </a:cubicBezTo>
                  <a:cubicBezTo>
                    <a:pt x="146" y="119"/>
                    <a:pt x="147" y="119"/>
                    <a:pt x="147" y="118"/>
                  </a:cubicBezTo>
                  <a:cubicBezTo>
                    <a:pt x="148" y="117"/>
                    <a:pt x="148" y="117"/>
                    <a:pt x="147" y="116"/>
                  </a:cubicBezTo>
                  <a:cubicBezTo>
                    <a:pt x="147" y="115"/>
                    <a:pt x="147" y="115"/>
                    <a:pt x="146" y="114"/>
                  </a:cubicBezTo>
                  <a:cubicBezTo>
                    <a:pt x="146" y="114"/>
                    <a:pt x="143" y="112"/>
                    <a:pt x="140" y="110"/>
                  </a:cubicBezTo>
                  <a:cubicBezTo>
                    <a:pt x="141" y="108"/>
                    <a:pt x="141" y="107"/>
                    <a:pt x="142" y="105"/>
                  </a:cubicBezTo>
                  <a:cubicBezTo>
                    <a:pt x="145" y="106"/>
                    <a:pt x="149" y="107"/>
                    <a:pt x="150" y="107"/>
                  </a:cubicBezTo>
                  <a:cubicBezTo>
                    <a:pt x="150" y="108"/>
                    <a:pt x="151" y="107"/>
                    <a:pt x="152" y="107"/>
                  </a:cubicBezTo>
                  <a:cubicBezTo>
                    <a:pt x="152" y="107"/>
                    <a:pt x="153" y="106"/>
                    <a:pt x="153" y="106"/>
                  </a:cubicBezTo>
                  <a:cubicBezTo>
                    <a:pt x="153" y="105"/>
                    <a:pt x="153" y="104"/>
                    <a:pt x="153" y="104"/>
                  </a:cubicBezTo>
                  <a:cubicBezTo>
                    <a:pt x="153" y="103"/>
                    <a:pt x="152" y="103"/>
                    <a:pt x="152" y="102"/>
                  </a:cubicBezTo>
                  <a:cubicBezTo>
                    <a:pt x="151" y="102"/>
                    <a:pt x="148" y="100"/>
                    <a:pt x="144" y="99"/>
                  </a:cubicBezTo>
                  <a:cubicBezTo>
                    <a:pt x="145" y="97"/>
                    <a:pt x="145" y="96"/>
                    <a:pt x="146" y="94"/>
                  </a:cubicBezTo>
                  <a:cubicBezTo>
                    <a:pt x="149" y="94"/>
                    <a:pt x="153" y="95"/>
                    <a:pt x="154" y="95"/>
                  </a:cubicBezTo>
                  <a:cubicBezTo>
                    <a:pt x="154" y="95"/>
                    <a:pt x="155" y="94"/>
                    <a:pt x="156" y="94"/>
                  </a:cubicBezTo>
                  <a:cubicBezTo>
                    <a:pt x="156" y="94"/>
                    <a:pt x="156" y="93"/>
                    <a:pt x="157" y="92"/>
                  </a:cubicBezTo>
                  <a:cubicBezTo>
                    <a:pt x="157" y="92"/>
                    <a:pt x="156" y="91"/>
                    <a:pt x="156" y="90"/>
                  </a:cubicBezTo>
                  <a:cubicBezTo>
                    <a:pt x="156" y="90"/>
                    <a:pt x="155" y="89"/>
                    <a:pt x="155" y="89"/>
                  </a:cubicBezTo>
                  <a:cubicBezTo>
                    <a:pt x="154" y="89"/>
                    <a:pt x="150" y="88"/>
                    <a:pt x="147" y="87"/>
                  </a:cubicBezTo>
                  <a:cubicBezTo>
                    <a:pt x="147" y="85"/>
                    <a:pt x="147" y="84"/>
                    <a:pt x="147" y="82"/>
                  </a:cubicBezTo>
                  <a:cubicBezTo>
                    <a:pt x="151" y="82"/>
                    <a:pt x="155" y="81"/>
                    <a:pt x="155" y="81"/>
                  </a:cubicBezTo>
                  <a:close/>
                  <a:moveTo>
                    <a:pt x="128" y="46"/>
                  </a:moveTo>
                  <a:cubicBezTo>
                    <a:pt x="130" y="45"/>
                    <a:pt x="132" y="46"/>
                    <a:pt x="133" y="47"/>
                  </a:cubicBezTo>
                  <a:cubicBezTo>
                    <a:pt x="134" y="49"/>
                    <a:pt x="133" y="51"/>
                    <a:pt x="132" y="52"/>
                  </a:cubicBezTo>
                  <a:cubicBezTo>
                    <a:pt x="130" y="53"/>
                    <a:pt x="128" y="53"/>
                    <a:pt x="127" y="51"/>
                  </a:cubicBezTo>
                  <a:cubicBezTo>
                    <a:pt x="126" y="49"/>
                    <a:pt x="126" y="47"/>
                    <a:pt x="128" y="46"/>
                  </a:cubicBezTo>
                  <a:close/>
                  <a:moveTo>
                    <a:pt x="130" y="77"/>
                  </a:moveTo>
                  <a:cubicBezTo>
                    <a:pt x="104" y="77"/>
                    <a:pt x="104" y="77"/>
                    <a:pt x="104" y="77"/>
                  </a:cubicBezTo>
                  <a:cubicBezTo>
                    <a:pt x="104" y="74"/>
                    <a:pt x="103" y="70"/>
                    <a:pt x="102" y="67"/>
                  </a:cubicBezTo>
                  <a:cubicBezTo>
                    <a:pt x="124" y="55"/>
                    <a:pt x="124" y="55"/>
                    <a:pt x="124" y="55"/>
                  </a:cubicBezTo>
                  <a:cubicBezTo>
                    <a:pt x="127" y="61"/>
                    <a:pt x="130" y="69"/>
                    <a:pt x="130" y="77"/>
                  </a:cubicBezTo>
                  <a:close/>
                  <a:moveTo>
                    <a:pt x="114" y="31"/>
                  </a:moveTo>
                  <a:cubicBezTo>
                    <a:pt x="115" y="30"/>
                    <a:pt x="118" y="30"/>
                    <a:pt x="119" y="31"/>
                  </a:cubicBezTo>
                  <a:cubicBezTo>
                    <a:pt x="121" y="32"/>
                    <a:pt x="121" y="34"/>
                    <a:pt x="120" y="36"/>
                  </a:cubicBezTo>
                  <a:cubicBezTo>
                    <a:pt x="118" y="37"/>
                    <a:pt x="116" y="38"/>
                    <a:pt x="114" y="36"/>
                  </a:cubicBezTo>
                  <a:cubicBezTo>
                    <a:pt x="113" y="35"/>
                    <a:pt x="113" y="33"/>
                    <a:pt x="114" y="31"/>
                  </a:cubicBezTo>
                  <a:close/>
                  <a:moveTo>
                    <a:pt x="122" y="52"/>
                  </a:moveTo>
                  <a:cubicBezTo>
                    <a:pt x="100" y="65"/>
                    <a:pt x="100" y="65"/>
                    <a:pt x="100" y="65"/>
                  </a:cubicBezTo>
                  <a:cubicBezTo>
                    <a:pt x="98" y="62"/>
                    <a:pt x="96" y="59"/>
                    <a:pt x="93" y="58"/>
                  </a:cubicBezTo>
                  <a:cubicBezTo>
                    <a:pt x="106" y="35"/>
                    <a:pt x="106" y="35"/>
                    <a:pt x="106" y="35"/>
                  </a:cubicBezTo>
                  <a:cubicBezTo>
                    <a:pt x="112" y="40"/>
                    <a:pt x="118" y="45"/>
                    <a:pt x="122" y="52"/>
                  </a:cubicBezTo>
                  <a:close/>
                  <a:moveTo>
                    <a:pt x="79" y="95"/>
                  </a:moveTo>
                  <a:cubicBezTo>
                    <a:pt x="70" y="95"/>
                    <a:pt x="63" y="87"/>
                    <a:pt x="63" y="79"/>
                  </a:cubicBezTo>
                  <a:cubicBezTo>
                    <a:pt x="63" y="70"/>
                    <a:pt x="70" y="63"/>
                    <a:pt x="79" y="63"/>
                  </a:cubicBezTo>
                  <a:cubicBezTo>
                    <a:pt x="88" y="63"/>
                    <a:pt x="95" y="70"/>
                    <a:pt x="95" y="79"/>
                  </a:cubicBezTo>
                  <a:cubicBezTo>
                    <a:pt x="95" y="87"/>
                    <a:pt x="88" y="95"/>
                    <a:pt x="79" y="95"/>
                  </a:cubicBezTo>
                  <a:close/>
                  <a:moveTo>
                    <a:pt x="96" y="22"/>
                  </a:moveTo>
                  <a:cubicBezTo>
                    <a:pt x="96" y="20"/>
                    <a:pt x="99" y="19"/>
                    <a:pt x="100" y="20"/>
                  </a:cubicBezTo>
                  <a:cubicBezTo>
                    <a:pt x="102" y="21"/>
                    <a:pt x="103" y="23"/>
                    <a:pt x="102" y="25"/>
                  </a:cubicBezTo>
                  <a:cubicBezTo>
                    <a:pt x="102" y="26"/>
                    <a:pt x="100" y="27"/>
                    <a:pt x="98" y="27"/>
                  </a:cubicBezTo>
                  <a:cubicBezTo>
                    <a:pt x="96" y="26"/>
                    <a:pt x="95" y="24"/>
                    <a:pt x="96" y="22"/>
                  </a:cubicBezTo>
                  <a:close/>
                  <a:moveTo>
                    <a:pt x="103" y="34"/>
                  </a:moveTo>
                  <a:cubicBezTo>
                    <a:pt x="90" y="56"/>
                    <a:pt x="90" y="56"/>
                    <a:pt x="90" y="56"/>
                  </a:cubicBezTo>
                  <a:cubicBezTo>
                    <a:pt x="87" y="55"/>
                    <a:pt x="84" y="54"/>
                    <a:pt x="81" y="53"/>
                  </a:cubicBezTo>
                  <a:cubicBezTo>
                    <a:pt x="81" y="28"/>
                    <a:pt x="81" y="28"/>
                    <a:pt x="81" y="28"/>
                  </a:cubicBezTo>
                  <a:cubicBezTo>
                    <a:pt x="89" y="28"/>
                    <a:pt x="96" y="30"/>
                    <a:pt x="103" y="34"/>
                  </a:cubicBezTo>
                  <a:close/>
                  <a:moveTo>
                    <a:pt x="79" y="16"/>
                  </a:moveTo>
                  <a:cubicBezTo>
                    <a:pt x="81" y="16"/>
                    <a:pt x="83" y="18"/>
                    <a:pt x="83" y="20"/>
                  </a:cubicBezTo>
                  <a:cubicBezTo>
                    <a:pt x="83" y="22"/>
                    <a:pt x="81" y="23"/>
                    <a:pt x="79" y="23"/>
                  </a:cubicBezTo>
                  <a:cubicBezTo>
                    <a:pt x="77" y="23"/>
                    <a:pt x="75" y="22"/>
                    <a:pt x="75" y="20"/>
                  </a:cubicBezTo>
                  <a:cubicBezTo>
                    <a:pt x="75" y="18"/>
                    <a:pt x="77" y="16"/>
                    <a:pt x="79" y="16"/>
                  </a:cubicBezTo>
                  <a:close/>
                  <a:moveTo>
                    <a:pt x="77" y="28"/>
                  </a:moveTo>
                  <a:cubicBezTo>
                    <a:pt x="77" y="53"/>
                    <a:pt x="77" y="53"/>
                    <a:pt x="77" y="53"/>
                  </a:cubicBezTo>
                  <a:cubicBezTo>
                    <a:pt x="74" y="54"/>
                    <a:pt x="71" y="55"/>
                    <a:pt x="68" y="56"/>
                  </a:cubicBezTo>
                  <a:cubicBezTo>
                    <a:pt x="55" y="34"/>
                    <a:pt x="55" y="34"/>
                    <a:pt x="55" y="34"/>
                  </a:cubicBezTo>
                  <a:cubicBezTo>
                    <a:pt x="62" y="30"/>
                    <a:pt x="69" y="28"/>
                    <a:pt x="77" y="28"/>
                  </a:cubicBezTo>
                  <a:close/>
                  <a:moveTo>
                    <a:pt x="58" y="20"/>
                  </a:moveTo>
                  <a:cubicBezTo>
                    <a:pt x="60" y="19"/>
                    <a:pt x="62" y="20"/>
                    <a:pt x="62" y="22"/>
                  </a:cubicBezTo>
                  <a:cubicBezTo>
                    <a:pt x="63" y="24"/>
                    <a:pt x="62" y="26"/>
                    <a:pt x="60" y="27"/>
                  </a:cubicBezTo>
                  <a:cubicBezTo>
                    <a:pt x="58" y="27"/>
                    <a:pt x="56" y="26"/>
                    <a:pt x="56" y="25"/>
                  </a:cubicBezTo>
                  <a:cubicBezTo>
                    <a:pt x="55" y="23"/>
                    <a:pt x="56" y="21"/>
                    <a:pt x="58" y="20"/>
                  </a:cubicBezTo>
                  <a:close/>
                  <a:moveTo>
                    <a:pt x="52" y="35"/>
                  </a:moveTo>
                  <a:cubicBezTo>
                    <a:pt x="65" y="58"/>
                    <a:pt x="65" y="58"/>
                    <a:pt x="65" y="58"/>
                  </a:cubicBezTo>
                  <a:cubicBezTo>
                    <a:pt x="62" y="59"/>
                    <a:pt x="60" y="62"/>
                    <a:pt x="58" y="65"/>
                  </a:cubicBezTo>
                  <a:cubicBezTo>
                    <a:pt x="36" y="52"/>
                    <a:pt x="36" y="52"/>
                    <a:pt x="36" y="52"/>
                  </a:cubicBezTo>
                  <a:cubicBezTo>
                    <a:pt x="40" y="45"/>
                    <a:pt x="46" y="40"/>
                    <a:pt x="52" y="35"/>
                  </a:cubicBezTo>
                  <a:close/>
                  <a:moveTo>
                    <a:pt x="39" y="31"/>
                  </a:moveTo>
                  <a:cubicBezTo>
                    <a:pt x="41" y="30"/>
                    <a:pt x="43" y="30"/>
                    <a:pt x="44" y="31"/>
                  </a:cubicBezTo>
                  <a:cubicBezTo>
                    <a:pt x="45" y="33"/>
                    <a:pt x="45" y="35"/>
                    <a:pt x="44" y="36"/>
                  </a:cubicBezTo>
                  <a:cubicBezTo>
                    <a:pt x="42" y="38"/>
                    <a:pt x="40" y="37"/>
                    <a:pt x="39" y="36"/>
                  </a:cubicBezTo>
                  <a:cubicBezTo>
                    <a:pt x="37" y="34"/>
                    <a:pt x="38" y="32"/>
                    <a:pt x="39" y="31"/>
                  </a:cubicBezTo>
                  <a:close/>
                  <a:moveTo>
                    <a:pt x="34" y="55"/>
                  </a:moveTo>
                  <a:cubicBezTo>
                    <a:pt x="56" y="67"/>
                    <a:pt x="56" y="67"/>
                    <a:pt x="56" y="67"/>
                  </a:cubicBezTo>
                  <a:cubicBezTo>
                    <a:pt x="55" y="70"/>
                    <a:pt x="54" y="74"/>
                    <a:pt x="54" y="77"/>
                  </a:cubicBezTo>
                  <a:cubicBezTo>
                    <a:pt x="28" y="77"/>
                    <a:pt x="28" y="77"/>
                    <a:pt x="28" y="77"/>
                  </a:cubicBezTo>
                  <a:cubicBezTo>
                    <a:pt x="29" y="69"/>
                    <a:pt x="31" y="61"/>
                    <a:pt x="34" y="55"/>
                  </a:cubicBezTo>
                  <a:close/>
                  <a:moveTo>
                    <a:pt x="25" y="47"/>
                  </a:moveTo>
                  <a:cubicBezTo>
                    <a:pt x="26" y="46"/>
                    <a:pt x="28" y="45"/>
                    <a:pt x="30" y="46"/>
                  </a:cubicBezTo>
                  <a:cubicBezTo>
                    <a:pt x="32" y="47"/>
                    <a:pt x="32" y="49"/>
                    <a:pt x="31" y="51"/>
                  </a:cubicBezTo>
                  <a:cubicBezTo>
                    <a:pt x="30" y="53"/>
                    <a:pt x="28" y="53"/>
                    <a:pt x="26" y="52"/>
                  </a:cubicBezTo>
                  <a:cubicBezTo>
                    <a:pt x="25" y="51"/>
                    <a:pt x="24" y="49"/>
                    <a:pt x="25" y="47"/>
                  </a:cubicBezTo>
                  <a:close/>
                  <a:moveTo>
                    <a:pt x="18" y="68"/>
                  </a:moveTo>
                  <a:cubicBezTo>
                    <a:pt x="18" y="66"/>
                    <a:pt x="20" y="65"/>
                    <a:pt x="22" y="65"/>
                  </a:cubicBezTo>
                  <a:cubicBezTo>
                    <a:pt x="24" y="65"/>
                    <a:pt x="25" y="67"/>
                    <a:pt x="25" y="69"/>
                  </a:cubicBezTo>
                  <a:cubicBezTo>
                    <a:pt x="24" y="71"/>
                    <a:pt x="23" y="72"/>
                    <a:pt x="21" y="72"/>
                  </a:cubicBezTo>
                  <a:cubicBezTo>
                    <a:pt x="19" y="72"/>
                    <a:pt x="17" y="70"/>
                    <a:pt x="18" y="68"/>
                  </a:cubicBezTo>
                  <a:close/>
                  <a:moveTo>
                    <a:pt x="22" y="92"/>
                  </a:moveTo>
                  <a:cubicBezTo>
                    <a:pt x="20" y="93"/>
                    <a:pt x="18" y="91"/>
                    <a:pt x="18" y="89"/>
                  </a:cubicBezTo>
                  <a:cubicBezTo>
                    <a:pt x="17" y="88"/>
                    <a:pt x="19" y="86"/>
                    <a:pt x="21" y="85"/>
                  </a:cubicBezTo>
                  <a:cubicBezTo>
                    <a:pt x="23" y="85"/>
                    <a:pt x="24" y="86"/>
                    <a:pt x="25" y="88"/>
                  </a:cubicBezTo>
                  <a:cubicBezTo>
                    <a:pt x="25" y="90"/>
                    <a:pt x="24" y="92"/>
                    <a:pt x="22" y="92"/>
                  </a:cubicBezTo>
                  <a:close/>
                  <a:moveTo>
                    <a:pt x="30" y="111"/>
                  </a:moveTo>
                  <a:cubicBezTo>
                    <a:pt x="28" y="112"/>
                    <a:pt x="26" y="112"/>
                    <a:pt x="25" y="110"/>
                  </a:cubicBezTo>
                  <a:cubicBezTo>
                    <a:pt x="24" y="108"/>
                    <a:pt x="25" y="106"/>
                    <a:pt x="26" y="105"/>
                  </a:cubicBezTo>
                  <a:cubicBezTo>
                    <a:pt x="28" y="104"/>
                    <a:pt x="30" y="105"/>
                    <a:pt x="31" y="106"/>
                  </a:cubicBezTo>
                  <a:cubicBezTo>
                    <a:pt x="32" y="108"/>
                    <a:pt x="32" y="110"/>
                    <a:pt x="30" y="111"/>
                  </a:cubicBezTo>
                  <a:close/>
                  <a:moveTo>
                    <a:pt x="28" y="80"/>
                  </a:moveTo>
                  <a:cubicBezTo>
                    <a:pt x="54" y="80"/>
                    <a:pt x="54" y="80"/>
                    <a:pt x="54" y="80"/>
                  </a:cubicBezTo>
                  <a:cubicBezTo>
                    <a:pt x="54" y="84"/>
                    <a:pt x="55" y="87"/>
                    <a:pt x="56" y="90"/>
                  </a:cubicBezTo>
                  <a:cubicBezTo>
                    <a:pt x="34" y="103"/>
                    <a:pt x="34" y="103"/>
                    <a:pt x="34" y="103"/>
                  </a:cubicBezTo>
                  <a:cubicBezTo>
                    <a:pt x="31" y="96"/>
                    <a:pt x="29" y="88"/>
                    <a:pt x="28" y="80"/>
                  </a:cubicBezTo>
                  <a:close/>
                  <a:moveTo>
                    <a:pt x="44" y="126"/>
                  </a:moveTo>
                  <a:cubicBezTo>
                    <a:pt x="43" y="127"/>
                    <a:pt x="41" y="128"/>
                    <a:pt x="39" y="126"/>
                  </a:cubicBezTo>
                  <a:cubicBezTo>
                    <a:pt x="38" y="125"/>
                    <a:pt x="37" y="123"/>
                    <a:pt x="39" y="121"/>
                  </a:cubicBezTo>
                  <a:cubicBezTo>
                    <a:pt x="40" y="120"/>
                    <a:pt x="42" y="120"/>
                    <a:pt x="44" y="121"/>
                  </a:cubicBezTo>
                  <a:cubicBezTo>
                    <a:pt x="45" y="122"/>
                    <a:pt x="45" y="124"/>
                    <a:pt x="44" y="126"/>
                  </a:cubicBezTo>
                  <a:close/>
                  <a:moveTo>
                    <a:pt x="36" y="105"/>
                  </a:moveTo>
                  <a:cubicBezTo>
                    <a:pt x="58" y="93"/>
                    <a:pt x="58" y="93"/>
                    <a:pt x="58" y="93"/>
                  </a:cubicBezTo>
                  <a:cubicBezTo>
                    <a:pt x="60" y="95"/>
                    <a:pt x="62" y="98"/>
                    <a:pt x="65" y="100"/>
                  </a:cubicBezTo>
                  <a:cubicBezTo>
                    <a:pt x="52" y="122"/>
                    <a:pt x="52" y="122"/>
                    <a:pt x="52" y="122"/>
                  </a:cubicBezTo>
                  <a:cubicBezTo>
                    <a:pt x="46" y="118"/>
                    <a:pt x="40" y="112"/>
                    <a:pt x="36" y="105"/>
                  </a:cubicBezTo>
                  <a:close/>
                  <a:moveTo>
                    <a:pt x="62" y="135"/>
                  </a:moveTo>
                  <a:cubicBezTo>
                    <a:pt x="62" y="137"/>
                    <a:pt x="60" y="138"/>
                    <a:pt x="58" y="137"/>
                  </a:cubicBezTo>
                  <a:cubicBezTo>
                    <a:pt x="56" y="137"/>
                    <a:pt x="55" y="135"/>
                    <a:pt x="56" y="133"/>
                  </a:cubicBezTo>
                  <a:cubicBezTo>
                    <a:pt x="56" y="131"/>
                    <a:pt x="58" y="130"/>
                    <a:pt x="60" y="131"/>
                  </a:cubicBezTo>
                  <a:cubicBezTo>
                    <a:pt x="62" y="131"/>
                    <a:pt x="63" y="133"/>
                    <a:pt x="62" y="135"/>
                  </a:cubicBezTo>
                  <a:close/>
                  <a:moveTo>
                    <a:pt x="55" y="124"/>
                  </a:moveTo>
                  <a:cubicBezTo>
                    <a:pt x="68" y="101"/>
                    <a:pt x="68" y="101"/>
                    <a:pt x="68" y="101"/>
                  </a:cubicBezTo>
                  <a:cubicBezTo>
                    <a:pt x="71" y="103"/>
                    <a:pt x="74" y="104"/>
                    <a:pt x="77" y="104"/>
                  </a:cubicBezTo>
                  <a:cubicBezTo>
                    <a:pt x="77" y="130"/>
                    <a:pt x="77" y="130"/>
                    <a:pt x="77" y="130"/>
                  </a:cubicBezTo>
                  <a:cubicBezTo>
                    <a:pt x="69" y="129"/>
                    <a:pt x="62" y="127"/>
                    <a:pt x="55" y="124"/>
                  </a:cubicBezTo>
                  <a:close/>
                  <a:moveTo>
                    <a:pt x="79" y="141"/>
                  </a:moveTo>
                  <a:cubicBezTo>
                    <a:pt x="77" y="141"/>
                    <a:pt x="75" y="139"/>
                    <a:pt x="75" y="137"/>
                  </a:cubicBezTo>
                  <a:cubicBezTo>
                    <a:pt x="75" y="135"/>
                    <a:pt x="77" y="134"/>
                    <a:pt x="79" y="134"/>
                  </a:cubicBezTo>
                  <a:cubicBezTo>
                    <a:pt x="81" y="134"/>
                    <a:pt x="83" y="135"/>
                    <a:pt x="83" y="137"/>
                  </a:cubicBezTo>
                  <a:cubicBezTo>
                    <a:pt x="83" y="139"/>
                    <a:pt x="81" y="141"/>
                    <a:pt x="79" y="141"/>
                  </a:cubicBezTo>
                  <a:close/>
                  <a:moveTo>
                    <a:pt x="81" y="130"/>
                  </a:moveTo>
                  <a:cubicBezTo>
                    <a:pt x="81" y="104"/>
                    <a:pt x="81" y="104"/>
                    <a:pt x="81" y="104"/>
                  </a:cubicBezTo>
                  <a:cubicBezTo>
                    <a:pt x="84" y="104"/>
                    <a:pt x="87" y="103"/>
                    <a:pt x="90" y="101"/>
                  </a:cubicBezTo>
                  <a:cubicBezTo>
                    <a:pt x="103" y="124"/>
                    <a:pt x="103" y="124"/>
                    <a:pt x="103" y="124"/>
                  </a:cubicBezTo>
                  <a:cubicBezTo>
                    <a:pt x="96" y="127"/>
                    <a:pt x="89" y="129"/>
                    <a:pt x="81" y="130"/>
                  </a:cubicBezTo>
                  <a:close/>
                  <a:moveTo>
                    <a:pt x="100" y="137"/>
                  </a:moveTo>
                  <a:cubicBezTo>
                    <a:pt x="99" y="138"/>
                    <a:pt x="96" y="137"/>
                    <a:pt x="96" y="135"/>
                  </a:cubicBezTo>
                  <a:cubicBezTo>
                    <a:pt x="95" y="133"/>
                    <a:pt x="96" y="131"/>
                    <a:pt x="98" y="131"/>
                  </a:cubicBezTo>
                  <a:cubicBezTo>
                    <a:pt x="100" y="130"/>
                    <a:pt x="102" y="131"/>
                    <a:pt x="102" y="133"/>
                  </a:cubicBezTo>
                  <a:cubicBezTo>
                    <a:pt x="103" y="135"/>
                    <a:pt x="102" y="137"/>
                    <a:pt x="100" y="137"/>
                  </a:cubicBezTo>
                  <a:close/>
                  <a:moveTo>
                    <a:pt x="106" y="122"/>
                  </a:moveTo>
                  <a:cubicBezTo>
                    <a:pt x="93" y="100"/>
                    <a:pt x="93" y="100"/>
                    <a:pt x="93" y="100"/>
                  </a:cubicBezTo>
                  <a:cubicBezTo>
                    <a:pt x="96" y="98"/>
                    <a:pt x="98" y="95"/>
                    <a:pt x="100" y="93"/>
                  </a:cubicBezTo>
                  <a:cubicBezTo>
                    <a:pt x="122" y="105"/>
                    <a:pt x="122" y="105"/>
                    <a:pt x="122" y="105"/>
                  </a:cubicBezTo>
                  <a:cubicBezTo>
                    <a:pt x="118" y="112"/>
                    <a:pt x="112" y="118"/>
                    <a:pt x="106" y="122"/>
                  </a:cubicBezTo>
                  <a:close/>
                  <a:moveTo>
                    <a:pt x="119" y="126"/>
                  </a:moveTo>
                  <a:cubicBezTo>
                    <a:pt x="118" y="128"/>
                    <a:pt x="115" y="127"/>
                    <a:pt x="114" y="126"/>
                  </a:cubicBezTo>
                  <a:cubicBezTo>
                    <a:pt x="113" y="124"/>
                    <a:pt x="113" y="122"/>
                    <a:pt x="114" y="121"/>
                  </a:cubicBezTo>
                  <a:cubicBezTo>
                    <a:pt x="116" y="120"/>
                    <a:pt x="118" y="120"/>
                    <a:pt x="120" y="121"/>
                  </a:cubicBezTo>
                  <a:cubicBezTo>
                    <a:pt x="121" y="123"/>
                    <a:pt x="121" y="125"/>
                    <a:pt x="119" y="126"/>
                  </a:cubicBezTo>
                  <a:close/>
                  <a:moveTo>
                    <a:pt x="124" y="103"/>
                  </a:moveTo>
                  <a:cubicBezTo>
                    <a:pt x="102" y="90"/>
                    <a:pt x="102" y="90"/>
                    <a:pt x="102" y="90"/>
                  </a:cubicBezTo>
                  <a:cubicBezTo>
                    <a:pt x="103" y="87"/>
                    <a:pt x="104" y="84"/>
                    <a:pt x="104" y="80"/>
                  </a:cubicBezTo>
                  <a:cubicBezTo>
                    <a:pt x="130" y="80"/>
                    <a:pt x="130" y="80"/>
                    <a:pt x="130" y="80"/>
                  </a:cubicBezTo>
                  <a:cubicBezTo>
                    <a:pt x="130" y="88"/>
                    <a:pt x="127" y="96"/>
                    <a:pt x="124" y="103"/>
                  </a:cubicBezTo>
                  <a:close/>
                  <a:moveTo>
                    <a:pt x="133" y="110"/>
                  </a:moveTo>
                  <a:cubicBezTo>
                    <a:pt x="132" y="112"/>
                    <a:pt x="130" y="112"/>
                    <a:pt x="128" y="111"/>
                  </a:cubicBezTo>
                  <a:cubicBezTo>
                    <a:pt x="126" y="110"/>
                    <a:pt x="126" y="108"/>
                    <a:pt x="127" y="106"/>
                  </a:cubicBezTo>
                  <a:cubicBezTo>
                    <a:pt x="128" y="105"/>
                    <a:pt x="130" y="104"/>
                    <a:pt x="132" y="105"/>
                  </a:cubicBezTo>
                  <a:cubicBezTo>
                    <a:pt x="133" y="106"/>
                    <a:pt x="134" y="108"/>
                    <a:pt x="133" y="110"/>
                  </a:cubicBezTo>
                  <a:close/>
                  <a:moveTo>
                    <a:pt x="140" y="89"/>
                  </a:moveTo>
                  <a:cubicBezTo>
                    <a:pt x="140" y="91"/>
                    <a:pt x="138" y="93"/>
                    <a:pt x="136" y="92"/>
                  </a:cubicBezTo>
                  <a:cubicBezTo>
                    <a:pt x="134" y="92"/>
                    <a:pt x="133" y="90"/>
                    <a:pt x="133" y="88"/>
                  </a:cubicBezTo>
                  <a:cubicBezTo>
                    <a:pt x="134" y="86"/>
                    <a:pt x="136" y="85"/>
                    <a:pt x="137" y="85"/>
                  </a:cubicBezTo>
                  <a:cubicBezTo>
                    <a:pt x="139" y="86"/>
                    <a:pt x="141" y="88"/>
                    <a:pt x="140" y="89"/>
                  </a:cubicBezTo>
                  <a:close/>
                  <a:moveTo>
                    <a:pt x="137" y="72"/>
                  </a:moveTo>
                  <a:cubicBezTo>
                    <a:pt x="136" y="72"/>
                    <a:pt x="134" y="71"/>
                    <a:pt x="133" y="69"/>
                  </a:cubicBezTo>
                  <a:cubicBezTo>
                    <a:pt x="133" y="67"/>
                    <a:pt x="134" y="65"/>
                    <a:pt x="136" y="65"/>
                  </a:cubicBezTo>
                  <a:cubicBezTo>
                    <a:pt x="138" y="65"/>
                    <a:pt x="140" y="66"/>
                    <a:pt x="140" y="68"/>
                  </a:cubicBezTo>
                  <a:cubicBezTo>
                    <a:pt x="141" y="70"/>
                    <a:pt x="139" y="72"/>
                    <a:pt x="137" y="72"/>
                  </a:cubicBezTo>
                  <a:close/>
                </a:path>
              </a:pathLst>
            </a:custGeom>
            <a:solidFill>
              <a:schemeClr val="bg1">
                <a:alpha val="76000"/>
              </a:schemeClr>
            </a:solidFill>
            <a:ln>
              <a:noFill/>
            </a:ln>
          </p:spPr>
          <p:txBody>
            <a:bodyPr vert="horz" wrap="square" lIns="34290" tIns="17145" rIns="34290" bIns="17145" numCol="1" anchor="t" anchorCtr="0" compatLnSpc="1">
              <a:prstTxWarp prst="textNoShape">
                <a:avLst/>
              </a:prstTxWarp>
            </a:bodyPr>
            <a:lstStyle/>
            <a:p>
              <a:endParaRPr lang="th-TH" sz="675">
                <a:latin typeface="Calibri" panose="020F0502020204030204" pitchFamily="34" charset="0"/>
              </a:endParaRPr>
            </a:p>
          </p:txBody>
        </p:sp>
      </p:grpSp>
      <p:grpSp>
        <p:nvGrpSpPr>
          <p:cNvPr id="428" name="กลุ่ม 427"/>
          <p:cNvGrpSpPr/>
          <p:nvPr/>
        </p:nvGrpSpPr>
        <p:grpSpPr>
          <a:xfrm>
            <a:off x="5281518" y="971550"/>
            <a:ext cx="433483" cy="433483"/>
            <a:chOff x="1657366" y="9210353"/>
            <a:chExt cx="1838647" cy="1838647"/>
          </a:xfrm>
        </p:grpSpPr>
        <p:sp>
          <p:nvSpPr>
            <p:cNvPr id="429" name="วงรี 428"/>
            <p:cNvSpPr/>
            <p:nvPr/>
          </p:nvSpPr>
          <p:spPr>
            <a:xfrm>
              <a:off x="1657366" y="9210353"/>
              <a:ext cx="1838647" cy="1838647"/>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th-TH" sz="675" dirty="0">
                <a:latin typeface="Calibri" panose="020F0502020204030204" pitchFamily="34" charset="0"/>
              </a:endParaRPr>
            </a:p>
          </p:txBody>
        </p:sp>
        <p:sp>
          <p:nvSpPr>
            <p:cNvPr id="430" name="Freeform 318"/>
            <p:cNvSpPr>
              <a:spLocks noEditPoints="1"/>
            </p:cNvSpPr>
            <p:nvPr/>
          </p:nvSpPr>
          <p:spPr bwMode="auto">
            <a:xfrm flipH="1">
              <a:off x="1915502" y="9489478"/>
              <a:ext cx="1322377" cy="1279115"/>
            </a:xfrm>
            <a:custGeom>
              <a:avLst/>
              <a:gdLst>
                <a:gd name="T0" fmla="*/ 147 w 158"/>
                <a:gd name="T1" fmla="*/ 70 h 157"/>
                <a:gd name="T2" fmla="*/ 144 w 158"/>
                <a:gd name="T3" fmla="*/ 59 h 157"/>
                <a:gd name="T4" fmla="*/ 140 w 158"/>
                <a:gd name="T5" fmla="*/ 47 h 157"/>
                <a:gd name="T6" fmla="*/ 134 w 158"/>
                <a:gd name="T7" fmla="*/ 37 h 157"/>
                <a:gd name="T8" fmla="*/ 126 w 158"/>
                <a:gd name="T9" fmla="*/ 28 h 157"/>
                <a:gd name="T10" fmla="*/ 116 w 158"/>
                <a:gd name="T11" fmla="*/ 21 h 157"/>
                <a:gd name="T12" fmla="*/ 106 w 158"/>
                <a:gd name="T13" fmla="*/ 16 h 157"/>
                <a:gd name="T14" fmla="*/ 94 w 158"/>
                <a:gd name="T15" fmla="*/ 12 h 157"/>
                <a:gd name="T16" fmla="*/ 83 w 158"/>
                <a:gd name="T17" fmla="*/ 10 h 157"/>
                <a:gd name="T18" fmla="*/ 71 w 158"/>
                <a:gd name="T19" fmla="*/ 11 h 157"/>
                <a:gd name="T20" fmla="*/ 59 w 158"/>
                <a:gd name="T21" fmla="*/ 13 h 157"/>
                <a:gd name="T22" fmla="*/ 48 w 158"/>
                <a:gd name="T23" fmla="*/ 18 h 157"/>
                <a:gd name="T24" fmla="*/ 38 w 158"/>
                <a:gd name="T25" fmla="*/ 24 h 157"/>
                <a:gd name="T26" fmla="*/ 29 w 158"/>
                <a:gd name="T27" fmla="*/ 32 h 157"/>
                <a:gd name="T28" fmla="*/ 22 w 158"/>
                <a:gd name="T29" fmla="*/ 41 h 157"/>
                <a:gd name="T30" fmla="*/ 16 w 158"/>
                <a:gd name="T31" fmla="*/ 52 h 157"/>
                <a:gd name="T32" fmla="*/ 12 w 158"/>
                <a:gd name="T33" fmla="*/ 63 h 157"/>
                <a:gd name="T34" fmla="*/ 11 w 158"/>
                <a:gd name="T35" fmla="*/ 75 h 157"/>
                <a:gd name="T36" fmla="*/ 11 w 158"/>
                <a:gd name="T37" fmla="*/ 87 h 157"/>
                <a:gd name="T38" fmla="*/ 14 w 158"/>
                <a:gd name="T39" fmla="*/ 99 h 157"/>
                <a:gd name="T40" fmla="*/ 18 w 158"/>
                <a:gd name="T41" fmla="*/ 110 h 157"/>
                <a:gd name="T42" fmla="*/ 25 w 158"/>
                <a:gd name="T43" fmla="*/ 120 h 157"/>
                <a:gd name="T44" fmla="*/ 33 w 158"/>
                <a:gd name="T45" fmla="*/ 129 h 157"/>
                <a:gd name="T46" fmla="*/ 42 w 158"/>
                <a:gd name="T47" fmla="*/ 136 h 157"/>
                <a:gd name="T48" fmla="*/ 52 w 158"/>
                <a:gd name="T49" fmla="*/ 142 h 157"/>
                <a:gd name="T50" fmla="*/ 64 w 158"/>
                <a:gd name="T51" fmla="*/ 145 h 157"/>
                <a:gd name="T52" fmla="*/ 76 w 158"/>
                <a:gd name="T53" fmla="*/ 147 h 157"/>
                <a:gd name="T54" fmla="*/ 87 w 158"/>
                <a:gd name="T55" fmla="*/ 147 h 157"/>
                <a:gd name="T56" fmla="*/ 99 w 158"/>
                <a:gd name="T57" fmla="*/ 144 h 157"/>
                <a:gd name="T58" fmla="*/ 110 w 158"/>
                <a:gd name="T59" fmla="*/ 140 h 157"/>
                <a:gd name="T60" fmla="*/ 120 w 158"/>
                <a:gd name="T61" fmla="*/ 133 h 157"/>
                <a:gd name="T62" fmla="*/ 129 w 158"/>
                <a:gd name="T63" fmla="*/ 125 h 157"/>
                <a:gd name="T64" fmla="*/ 136 w 158"/>
                <a:gd name="T65" fmla="*/ 116 h 157"/>
                <a:gd name="T66" fmla="*/ 142 w 158"/>
                <a:gd name="T67" fmla="*/ 105 h 157"/>
                <a:gd name="T68" fmla="*/ 146 w 158"/>
                <a:gd name="T69" fmla="*/ 94 h 157"/>
                <a:gd name="T70" fmla="*/ 147 w 158"/>
                <a:gd name="T71" fmla="*/ 82 h 157"/>
                <a:gd name="T72" fmla="*/ 130 w 158"/>
                <a:gd name="T73" fmla="*/ 77 h 157"/>
                <a:gd name="T74" fmla="*/ 120 w 158"/>
                <a:gd name="T75" fmla="*/ 36 h 157"/>
                <a:gd name="T76" fmla="*/ 122 w 158"/>
                <a:gd name="T77" fmla="*/ 52 h 157"/>
                <a:gd name="T78" fmla="*/ 100 w 158"/>
                <a:gd name="T79" fmla="*/ 20 h 157"/>
                <a:gd name="T80" fmla="*/ 81 w 158"/>
                <a:gd name="T81" fmla="*/ 28 h 157"/>
                <a:gd name="T82" fmla="*/ 77 w 158"/>
                <a:gd name="T83" fmla="*/ 28 h 157"/>
                <a:gd name="T84" fmla="*/ 60 w 158"/>
                <a:gd name="T85" fmla="*/ 27 h 157"/>
                <a:gd name="T86" fmla="*/ 52 w 158"/>
                <a:gd name="T87" fmla="*/ 35 h 157"/>
                <a:gd name="T88" fmla="*/ 56 w 158"/>
                <a:gd name="T89" fmla="*/ 67 h 157"/>
                <a:gd name="T90" fmla="*/ 26 w 158"/>
                <a:gd name="T91" fmla="*/ 52 h 157"/>
                <a:gd name="T92" fmla="*/ 22 w 158"/>
                <a:gd name="T93" fmla="*/ 92 h 157"/>
                <a:gd name="T94" fmla="*/ 26 w 158"/>
                <a:gd name="T95" fmla="*/ 105 h 157"/>
                <a:gd name="T96" fmla="*/ 28 w 158"/>
                <a:gd name="T97" fmla="*/ 80 h 157"/>
                <a:gd name="T98" fmla="*/ 58 w 158"/>
                <a:gd name="T99" fmla="*/ 93 h 157"/>
                <a:gd name="T100" fmla="*/ 60 w 158"/>
                <a:gd name="T101" fmla="*/ 131 h 157"/>
                <a:gd name="T102" fmla="*/ 79 w 158"/>
                <a:gd name="T103" fmla="*/ 141 h 157"/>
                <a:gd name="T104" fmla="*/ 90 w 158"/>
                <a:gd name="T105" fmla="*/ 101 h 157"/>
                <a:gd name="T106" fmla="*/ 100 w 158"/>
                <a:gd name="T107" fmla="*/ 137 h 157"/>
                <a:gd name="T108" fmla="*/ 114 w 158"/>
                <a:gd name="T109" fmla="*/ 126 h 157"/>
                <a:gd name="T110" fmla="*/ 130 w 158"/>
                <a:gd name="T111" fmla="*/ 80 h 157"/>
                <a:gd name="T112" fmla="*/ 140 w 158"/>
                <a:gd name="T113" fmla="*/ 89 h 157"/>
                <a:gd name="T114" fmla="*/ 136 w 158"/>
                <a:gd name="T115" fmla="*/ 65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58" h="157">
                  <a:moveTo>
                    <a:pt x="155" y="81"/>
                  </a:moveTo>
                  <a:cubicBezTo>
                    <a:pt x="156" y="81"/>
                    <a:pt x="157" y="81"/>
                    <a:pt x="157" y="80"/>
                  </a:cubicBezTo>
                  <a:cubicBezTo>
                    <a:pt x="157" y="80"/>
                    <a:pt x="158" y="79"/>
                    <a:pt x="158" y="79"/>
                  </a:cubicBezTo>
                  <a:cubicBezTo>
                    <a:pt x="158" y="78"/>
                    <a:pt x="157" y="77"/>
                    <a:pt x="157" y="77"/>
                  </a:cubicBezTo>
                  <a:cubicBezTo>
                    <a:pt x="157" y="76"/>
                    <a:pt x="156" y="76"/>
                    <a:pt x="155" y="76"/>
                  </a:cubicBezTo>
                  <a:cubicBezTo>
                    <a:pt x="155" y="76"/>
                    <a:pt x="151" y="75"/>
                    <a:pt x="147" y="75"/>
                  </a:cubicBezTo>
                  <a:cubicBezTo>
                    <a:pt x="147" y="73"/>
                    <a:pt x="147" y="72"/>
                    <a:pt x="147" y="70"/>
                  </a:cubicBezTo>
                  <a:cubicBezTo>
                    <a:pt x="150" y="69"/>
                    <a:pt x="154" y="68"/>
                    <a:pt x="155" y="68"/>
                  </a:cubicBezTo>
                  <a:cubicBezTo>
                    <a:pt x="155" y="68"/>
                    <a:pt x="156" y="67"/>
                    <a:pt x="156" y="67"/>
                  </a:cubicBezTo>
                  <a:cubicBezTo>
                    <a:pt x="156" y="66"/>
                    <a:pt x="157" y="66"/>
                    <a:pt x="157" y="65"/>
                  </a:cubicBezTo>
                  <a:cubicBezTo>
                    <a:pt x="156" y="64"/>
                    <a:pt x="156" y="64"/>
                    <a:pt x="156" y="63"/>
                  </a:cubicBezTo>
                  <a:cubicBezTo>
                    <a:pt x="155" y="63"/>
                    <a:pt x="154" y="63"/>
                    <a:pt x="154" y="63"/>
                  </a:cubicBezTo>
                  <a:cubicBezTo>
                    <a:pt x="153" y="63"/>
                    <a:pt x="149" y="63"/>
                    <a:pt x="146" y="63"/>
                  </a:cubicBezTo>
                  <a:cubicBezTo>
                    <a:pt x="145" y="62"/>
                    <a:pt x="145" y="60"/>
                    <a:pt x="144" y="59"/>
                  </a:cubicBezTo>
                  <a:cubicBezTo>
                    <a:pt x="148" y="57"/>
                    <a:pt x="151" y="55"/>
                    <a:pt x="152" y="55"/>
                  </a:cubicBezTo>
                  <a:cubicBezTo>
                    <a:pt x="152" y="55"/>
                    <a:pt x="153" y="54"/>
                    <a:pt x="153" y="54"/>
                  </a:cubicBezTo>
                  <a:cubicBezTo>
                    <a:pt x="153" y="53"/>
                    <a:pt x="153" y="52"/>
                    <a:pt x="153" y="52"/>
                  </a:cubicBezTo>
                  <a:cubicBezTo>
                    <a:pt x="153" y="51"/>
                    <a:pt x="152" y="51"/>
                    <a:pt x="152" y="50"/>
                  </a:cubicBezTo>
                  <a:cubicBezTo>
                    <a:pt x="151" y="50"/>
                    <a:pt x="150" y="50"/>
                    <a:pt x="150" y="50"/>
                  </a:cubicBezTo>
                  <a:cubicBezTo>
                    <a:pt x="149" y="50"/>
                    <a:pt x="145" y="51"/>
                    <a:pt x="142" y="52"/>
                  </a:cubicBezTo>
                  <a:cubicBezTo>
                    <a:pt x="141" y="50"/>
                    <a:pt x="141" y="49"/>
                    <a:pt x="140" y="47"/>
                  </a:cubicBezTo>
                  <a:cubicBezTo>
                    <a:pt x="143" y="45"/>
                    <a:pt x="146" y="43"/>
                    <a:pt x="146" y="43"/>
                  </a:cubicBezTo>
                  <a:cubicBezTo>
                    <a:pt x="147" y="42"/>
                    <a:pt x="147" y="42"/>
                    <a:pt x="147" y="41"/>
                  </a:cubicBezTo>
                  <a:cubicBezTo>
                    <a:pt x="148" y="41"/>
                    <a:pt x="148" y="40"/>
                    <a:pt x="147" y="39"/>
                  </a:cubicBezTo>
                  <a:cubicBezTo>
                    <a:pt x="147" y="39"/>
                    <a:pt x="146" y="38"/>
                    <a:pt x="146" y="38"/>
                  </a:cubicBezTo>
                  <a:cubicBezTo>
                    <a:pt x="145" y="38"/>
                    <a:pt x="144" y="38"/>
                    <a:pt x="144" y="38"/>
                  </a:cubicBezTo>
                  <a:cubicBezTo>
                    <a:pt x="143" y="38"/>
                    <a:pt x="140" y="40"/>
                    <a:pt x="136" y="41"/>
                  </a:cubicBezTo>
                  <a:cubicBezTo>
                    <a:pt x="136" y="40"/>
                    <a:pt x="135" y="39"/>
                    <a:pt x="134" y="37"/>
                  </a:cubicBezTo>
                  <a:cubicBezTo>
                    <a:pt x="136" y="35"/>
                    <a:pt x="139" y="32"/>
                    <a:pt x="139" y="32"/>
                  </a:cubicBezTo>
                  <a:cubicBezTo>
                    <a:pt x="140" y="31"/>
                    <a:pt x="140" y="30"/>
                    <a:pt x="140" y="30"/>
                  </a:cubicBezTo>
                  <a:cubicBezTo>
                    <a:pt x="140" y="29"/>
                    <a:pt x="140" y="29"/>
                    <a:pt x="139" y="28"/>
                  </a:cubicBezTo>
                  <a:cubicBezTo>
                    <a:pt x="139" y="27"/>
                    <a:pt x="138" y="27"/>
                    <a:pt x="138" y="27"/>
                  </a:cubicBezTo>
                  <a:cubicBezTo>
                    <a:pt x="137" y="27"/>
                    <a:pt x="136" y="27"/>
                    <a:pt x="136" y="27"/>
                  </a:cubicBezTo>
                  <a:cubicBezTo>
                    <a:pt x="135" y="28"/>
                    <a:pt x="132" y="30"/>
                    <a:pt x="129" y="32"/>
                  </a:cubicBezTo>
                  <a:cubicBezTo>
                    <a:pt x="128" y="31"/>
                    <a:pt x="127" y="30"/>
                    <a:pt x="126" y="28"/>
                  </a:cubicBezTo>
                  <a:cubicBezTo>
                    <a:pt x="128" y="26"/>
                    <a:pt x="130" y="22"/>
                    <a:pt x="130" y="22"/>
                  </a:cubicBezTo>
                  <a:cubicBezTo>
                    <a:pt x="131" y="21"/>
                    <a:pt x="131" y="21"/>
                    <a:pt x="131" y="20"/>
                  </a:cubicBezTo>
                  <a:cubicBezTo>
                    <a:pt x="130" y="19"/>
                    <a:pt x="130" y="19"/>
                    <a:pt x="130" y="18"/>
                  </a:cubicBezTo>
                  <a:cubicBezTo>
                    <a:pt x="129" y="18"/>
                    <a:pt x="128" y="18"/>
                    <a:pt x="128" y="18"/>
                  </a:cubicBezTo>
                  <a:cubicBezTo>
                    <a:pt x="127" y="18"/>
                    <a:pt x="126" y="18"/>
                    <a:pt x="126" y="18"/>
                  </a:cubicBezTo>
                  <a:cubicBezTo>
                    <a:pt x="125" y="19"/>
                    <a:pt x="123" y="22"/>
                    <a:pt x="120" y="24"/>
                  </a:cubicBezTo>
                  <a:cubicBezTo>
                    <a:pt x="119" y="23"/>
                    <a:pt x="118" y="22"/>
                    <a:pt x="116" y="21"/>
                  </a:cubicBezTo>
                  <a:cubicBezTo>
                    <a:pt x="118" y="18"/>
                    <a:pt x="119" y="15"/>
                    <a:pt x="120" y="14"/>
                  </a:cubicBezTo>
                  <a:cubicBezTo>
                    <a:pt x="120" y="13"/>
                    <a:pt x="120" y="13"/>
                    <a:pt x="120" y="12"/>
                  </a:cubicBezTo>
                  <a:cubicBezTo>
                    <a:pt x="119" y="11"/>
                    <a:pt x="119" y="11"/>
                    <a:pt x="118" y="10"/>
                  </a:cubicBezTo>
                  <a:cubicBezTo>
                    <a:pt x="118" y="10"/>
                    <a:pt x="117" y="10"/>
                    <a:pt x="116" y="10"/>
                  </a:cubicBezTo>
                  <a:cubicBezTo>
                    <a:pt x="116" y="10"/>
                    <a:pt x="115" y="11"/>
                    <a:pt x="115" y="11"/>
                  </a:cubicBezTo>
                  <a:cubicBezTo>
                    <a:pt x="114" y="12"/>
                    <a:pt x="112" y="15"/>
                    <a:pt x="110" y="18"/>
                  </a:cubicBezTo>
                  <a:cubicBezTo>
                    <a:pt x="109" y="17"/>
                    <a:pt x="107" y="16"/>
                    <a:pt x="106" y="16"/>
                  </a:cubicBezTo>
                  <a:cubicBezTo>
                    <a:pt x="107" y="12"/>
                    <a:pt x="108" y="9"/>
                    <a:pt x="108" y="8"/>
                  </a:cubicBezTo>
                  <a:cubicBezTo>
                    <a:pt x="108" y="7"/>
                    <a:pt x="108" y="6"/>
                    <a:pt x="107" y="6"/>
                  </a:cubicBezTo>
                  <a:cubicBezTo>
                    <a:pt x="107" y="5"/>
                    <a:pt x="107" y="5"/>
                    <a:pt x="106" y="5"/>
                  </a:cubicBezTo>
                  <a:cubicBezTo>
                    <a:pt x="105" y="4"/>
                    <a:pt x="105" y="4"/>
                    <a:pt x="104" y="5"/>
                  </a:cubicBezTo>
                  <a:cubicBezTo>
                    <a:pt x="103" y="5"/>
                    <a:pt x="103" y="5"/>
                    <a:pt x="103" y="6"/>
                  </a:cubicBezTo>
                  <a:cubicBezTo>
                    <a:pt x="102" y="7"/>
                    <a:pt x="101" y="10"/>
                    <a:pt x="99" y="13"/>
                  </a:cubicBezTo>
                  <a:cubicBezTo>
                    <a:pt x="98" y="13"/>
                    <a:pt x="96" y="12"/>
                    <a:pt x="94" y="12"/>
                  </a:cubicBezTo>
                  <a:cubicBezTo>
                    <a:pt x="95" y="8"/>
                    <a:pt x="95" y="5"/>
                    <a:pt x="95" y="4"/>
                  </a:cubicBezTo>
                  <a:cubicBezTo>
                    <a:pt x="95" y="3"/>
                    <a:pt x="95" y="3"/>
                    <a:pt x="94" y="2"/>
                  </a:cubicBezTo>
                  <a:cubicBezTo>
                    <a:pt x="94" y="2"/>
                    <a:pt x="93" y="1"/>
                    <a:pt x="93" y="1"/>
                  </a:cubicBezTo>
                  <a:cubicBezTo>
                    <a:pt x="92" y="1"/>
                    <a:pt x="91" y="1"/>
                    <a:pt x="91" y="1"/>
                  </a:cubicBezTo>
                  <a:cubicBezTo>
                    <a:pt x="90" y="2"/>
                    <a:pt x="90" y="2"/>
                    <a:pt x="90" y="3"/>
                  </a:cubicBezTo>
                  <a:cubicBezTo>
                    <a:pt x="89" y="4"/>
                    <a:pt x="88" y="7"/>
                    <a:pt x="87" y="11"/>
                  </a:cubicBezTo>
                  <a:cubicBezTo>
                    <a:pt x="86" y="10"/>
                    <a:pt x="84" y="10"/>
                    <a:pt x="83" y="10"/>
                  </a:cubicBezTo>
                  <a:cubicBezTo>
                    <a:pt x="82" y="7"/>
                    <a:pt x="82" y="3"/>
                    <a:pt x="82" y="2"/>
                  </a:cubicBezTo>
                  <a:cubicBezTo>
                    <a:pt x="82" y="2"/>
                    <a:pt x="81" y="1"/>
                    <a:pt x="81" y="1"/>
                  </a:cubicBezTo>
                  <a:cubicBezTo>
                    <a:pt x="80" y="0"/>
                    <a:pt x="80" y="0"/>
                    <a:pt x="79" y="0"/>
                  </a:cubicBezTo>
                  <a:cubicBezTo>
                    <a:pt x="78" y="0"/>
                    <a:pt x="78" y="0"/>
                    <a:pt x="77" y="1"/>
                  </a:cubicBezTo>
                  <a:cubicBezTo>
                    <a:pt x="77" y="1"/>
                    <a:pt x="76" y="2"/>
                    <a:pt x="76" y="2"/>
                  </a:cubicBezTo>
                  <a:cubicBezTo>
                    <a:pt x="76" y="3"/>
                    <a:pt x="76" y="7"/>
                    <a:pt x="76" y="10"/>
                  </a:cubicBezTo>
                  <a:cubicBezTo>
                    <a:pt x="74" y="10"/>
                    <a:pt x="72" y="10"/>
                    <a:pt x="71" y="11"/>
                  </a:cubicBezTo>
                  <a:cubicBezTo>
                    <a:pt x="70" y="7"/>
                    <a:pt x="69" y="4"/>
                    <a:pt x="68" y="3"/>
                  </a:cubicBezTo>
                  <a:cubicBezTo>
                    <a:pt x="68" y="2"/>
                    <a:pt x="68" y="2"/>
                    <a:pt x="67" y="1"/>
                  </a:cubicBezTo>
                  <a:cubicBezTo>
                    <a:pt x="67" y="1"/>
                    <a:pt x="66" y="1"/>
                    <a:pt x="65" y="1"/>
                  </a:cubicBezTo>
                  <a:cubicBezTo>
                    <a:pt x="65" y="1"/>
                    <a:pt x="64" y="2"/>
                    <a:pt x="64" y="2"/>
                  </a:cubicBezTo>
                  <a:cubicBezTo>
                    <a:pt x="63" y="3"/>
                    <a:pt x="63" y="3"/>
                    <a:pt x="63" y="4"/>
                  </a:cubicBezTo>
                  <a:cubicBezTo>
                    <a:pt x="63" y="5"/>
                    <a:pt x="64" y="8"/>
                    <a:pt x="64" y="12"/>
                  </a:cubicBezTo>
                  <a:cubicBezTo>
                    <a:pt x="62" y="12"/>
                    <a:pt x="61" y="13"/>
                    <a:pt x="59" y="13"/>
                  </a:cubicBezTo>
                  <a:cubicBezTo>
                    <a:pt x="57" y="10"/>
                    <a:pt x="56" y="7"/>
                    <a:pt x="56" y="6"/>
                  </a:cubicBezTo>
                  <a:cubicBezTo>
                    <a:pt x="55" y="5"/>
                    <a:pt x="55" y="5"/>
                    <a:pt x="54" y="5"/>
                  </a:cubicBezTo>
                  <a:cubicBezTo>
                    <a:pt x="53" y="4"/>
                    <a:pt x="53" y="4"/>
                    <a:pt x="52" y="5"/>
                  </a:cubicBezTo>
                  <a:cubicBezTo>
                    <a:pt x="52" y="5"/>
                    <a:pt x="51" y="5"/>
                    <a:pt x="51" y="6"/>
                  </a:cubicBezTo>
                  <a:cubicBezTo>
                    <a:pt x="50" y="6"/>
                    <a:pt x="50" y="7"/>
                    <a:pt x="50" y="8"/>
                  </a:cubicBezTo>
                  <a:cubicBezTo>
                    <a:pt x="51" y="9"/>
                    <a:pt x="52" y="12"/>
                    <a:pt x="52" y="16"/>
                  </a:cubicBezTo>
                  <a:cubicBezTo>
                    <a:pt x="51" y="16"/>
                    <a:pt x="49" y="17"/>
                    <a:pt x="48" y="18"/>
                  </a:cubicBezTo>
                  <a:cubicBezTo>
                    <a:pt x="46" y="15"/>
                    <a:pt x="44" y="12"/>
                    <a:pt x="43" y="11"/>
                  </a:cubicBezTo>
                  <a:cubicBezTo>
                    <a:pt x="43" y="11"/>
                    <a:pt x="42" y="10"/>
                    <a:pt x="42" y="10"/>
                  </a:cubicBezTo>
                  <a:cubicBezTo>
                    <a:pt x="41" y="10"/>
                    <a:pt x="40" y="10"/>
                    <a:pt x="40" y="10"/>
                  </a:cubicBezTo>
                  <a:cubicBezTo>
                    <a:pt x="39" y="11"/>
                    <a:pt x="39" y="11"/>
                    <a:pt x="39" y="12"/>
                  </a:cubicBezTo>
                  <a:cubicBezTo>
                    <a:pt x="38" y="13"/>
                    <a:pt x="38" y="13"/>
                    <a:pt x="39" y="14"/>
                  </a:cubicBezTo>
                  <a:cubicBezTo>
                    <a:pt x="39" y="15"/>
                    <a:pt x="40" y="18"/>
                    <a:pt x="42" y="21"/>
                  </a:cubicBezTo>
                  <a:cubicBezTo>
                    <a:pt x="41" y="22"/>
                    <a:pt x="39" y="23"/>
                    <a:pt x="38" y="24"/>
                  </a:cubicBezTo>
                  <a:cubicBezTo>
                    <a:pt x="35" y="22"/>
                    <a:pt x="33" y="19"/>
                    <a:pt x="32" y="18"/>
                  </a:cubicBezTo>
                  <a:cubicBezTo>
                    <a:pt x="32" y="18"/>
                    <a:pt x="31" y="18"/>
                    <a:pt x="30" y="18"/>
                  </a:cubicBezTo>
                  <a:cubicBezTo>
                    <a:pt x="30" y="18"/>
                    <a:pt x="29" y="18"/>
                    <a:pt x="29" y="18"/>
                  </a:cubicBezTo>
                  <a:cubicBezTo>
                    <a:pt x="28" y="19"/>
                    <a:pt x="28" y="19"/>
                    <a:pt x="28" y="20"/>
                  </a:cubicBezTo>
                  <a:cubicBezTo>
                    <a:pt x="27" y="21"/>
                    <a:pt x="28" y="21"/>
                    <a:pt x="28" y="22"/>
                  </a:cubicBezTo>
                  <a:cubicBezTo>
                    <a:pt x="28" y="22"/>
                    <a:pt x="31" y="26"/>
                    <a:pt x="33" y="28"/>
                  </a:cubicBezTo>
                  <a:cubicBezTo>
                    <a:pt x="31" y="30"/>
                    <a:pt x="30" y="31"/>
                    <a:pt x="29" y="32"/>
                  </a:cubicBezTo>
                  <a:cubicBezTo>
                    <a:pt x="26" y="30"/>
                    <a:pt x="23" y="28"/>
                    <a:pt x="22" y="27"/>
                  </a:cubicBezTo>
                  <a:cubicBezTo>
                    <a:pt x="22" y="27"/>
                    <a:pt x="21" y="27"/>
                    <a:pt x="20" y="27"/>
                  </a:cubicBezTo>
                  <a:cubicBezTo>
                    <a:pt x="20" y="27"/>
                    <a:pt x="19" y="27"/>
                    <a:pt x="19" y="28"/>
                  </a:cubicBezTo>
                  <a:cubicBezTo>
                    <a:pt x="18" y="29"/>
                    <a:pt x="18" y="29"/>
                    <a:pt x="18" y="30"/>
                  </a:cubicBezTo>
                  <a:cubicBezTo>
                    <a:pt x="18" y="30"/>
                    <a:pt x="18" y="31"/>
                    <a:pt x="19" y="32"/>
                  </a:cubicBezTo>
                  <a:cubicBezTo>
                    <a:pt x="19" y="32"/>
                    <a:pt x="22" y="35"/>
                    <a:pt x="25" y="37"/>
                  </a:cubicBezTo>
                  <a:cubicBezTo>
                    <a:pt x="24" y="39"/>
                    <a:pt x="23" y="40"/>
                    <a:pt x="22" y="41"/>
                  </a:cubicBezTo>
                  <a:cubicBezTo>
                    <a:pt x="19" y="40"/>
                    <a:pt x="15" y="38"/>
                    <a:pt x="14" y="38"/>
                  </a:cubicBezTo>
                  <a:cubicBezTo>
                    <a:pt x="14" y="38"/>
                    <a:pt x="13" y="38"/>
                    <a:pt x="12" y="38"/>
                  </a:cubicBezTo>
                  <a:cubicBezTo>
                    <a:pt x="12" y="38"/>
                    <a:pt x="11" y="39"/>
                    <a:pt x="11" y="39"/>
                  </a:cubicBezTo>
                  <a:cubicBezTo>
                    <a:pt x="11" y="40"/>
                    <a:pt x="11" y="41"/>
                    <a:pt x="11" y="41"/>
                  </a:cubicBezTo>
                  <a:cubicBezTo>
                    <a:pt x="11" y="42"/>
                    <a:pt x="11" y="42"/>
                    <a:pt x="12" y="43"/>
                  </a:cubicBezTo>
                  <a:cubicBezTo>
                    <a:pt x="12" y="43"/>
                    <a:pt x="15" y="45"/>
                    <a:pt x="18" y="47"/>
                  </a:cubicBezTo>
                  <a:cubicBezTo>
                    <a:pt x="17" y="49"/>
                    <a:pt x="17" y="50"/>
                    <a:pt x="16" y="52"/>
                  </a:cubicBezTo>
                  <a:cubicBezTo>
                    <a:pt x="13" y="51"/>
                    <a:pt x="9" y="50"/>
                    <a:pt x="8" y="50"/>
                  </a:cubicBezTo>
                  <a:cubicBezTo>
                    <a:pt x="8" y="50"/>
                    <a:pt x="7" y="50"/>
                    <a:pt x="6" y="50"/>
                  </a:cubicBezTo>
                  <a:cubicBezTo>
                    <a:pt x="6" y="51"/>
                    <a:pt x="5" y="51"/>
                    <a:pt x="5" y="52"/>
                  </a:cubicBezTo>
                  <a:cubicBezTo>
                    <a:pt x="5" y="52"/>
                    <a:pt x="5" y="53"/>
                    <a:pt x="5" y="54"/>
                  </a:cubicBezTo>
                  <a:cubicBezTo>
                    <a:pt x="5" y="54"/>
                    <a:pt x="6" y="55"/>
                    <a:pt x="6" y="55"/>
                  </a:cubicBezTo>
                  <a:cubicBezTo>
                    <a:pt x="7" y="55"/>
                    <a:pt x="11" y="57"/>
                    <a:pt x="14" y="59"/>
                  </a:cubicBezTo>
                  <a:cubicBezTo>
                    <a:pt x="13" y="60"/>
                    <a:pt x="13" y="62"/>
                    <a:pt x="12" y="63"/>
                  </a:cubicBezTo>
                  <a:cubicBezTo>
                    <a:pt x="9" y="63"/>
                    <a:pt x="5" y="63"/>
                    <a:pt x="4" y="63"/>
                  </a:cubicBezTo>
                  <a:cubicBezTo>
                    <a:pt x="4" y="63"/>
                    <a:pt x="3" y="63"/>
                    <a:pt x="3" y="63"/>
                  </a:cubicBezTo>
                  <a:cubicBezTo>
                    <a:pt x="2" y="64"/>
                    <a:pt x="2" y="64"/>
                    <a:pt x="2" y="65"/>
                  </a:cubicBezTo>
                  <a:cubicBezTo>
                    <a:pt x="1" y="66"/>
                    <a:pt x="2" y="66"/>
                    <a:pt x="2" y="67"/>
                  </a:cubicBezTo>
                  <a:cubicBezTo>
                    <a:pt x="2" y="67"/>
                    <a:pt x="3" y="68"/>
                    <a:pt x="3" y="68"/>
                  </a:cubicBezTo>
                  <a:cubicBezTo>
                    <a:pt x="4" y="68"/>
                    <a:pt x="8" y="69"/>
                    <a:pt x="11" y="70"/>
                  </a:cubicBezTo>
                  <a:cubicBezTo>
                    <a:pt x="11" y="72"/>
                    <a:pt x="11" y="73"/>
                    <a:pt x="11" y="75"/>
                  </a:cubicBezTo>
                  <a:cubicBezTo>
                    <a:pt x="7" y="75"/>
                    <a:pt x="4" y="76"/>
                    <a:pt x="3" y="76"/>
                  </a:cubicBezTo>
                  <a:cubicBezTo>
                    <a:pt x="2" y="76"/>
                    <a:pt x="2" y="76"/>
                    <a:pt x="1" y="77"/>
                  </a:cubicBezTo>
                  <a:cubicBezTo>
                    <a:pt x="1" y="77"/>
                    <a:pt x="0" y="78"/>
                    <a:pt x="0" y="79"/>
                  </a:cubicBezTo>
                  <a:cubicBezTo>
                    <a:pt x="0" y="79"/>
                    <a:pt x="1" y="80"/>
                    <a:pt x="1" y="80"/>
                  </a:cubicBezTo>
                  <a:cubicBezTo>
                    <a:pt x="2" y="81"/>
                    <a:pt x="2" y="81"/>
                    <a:pt x="3" y="81"/>
                  </a:cubicBezTo>
                  <a:cubicBezTo>
                    <a:pt x="4" y="81"/>
                    <a:pt x="7" y="82"/>
                    <a:pt x="11" y="82"/>
                  </a:cubicBezTo>
                  <a:cubicBezTo>
                    <a:pt x="11" y="84"/>
                    <a:pt x="11" y="85"/>
                    <a:pt x="11" y="87"/>
                  </a:cubicBezTo>
                  <a:cubicBezTo>
                    <a:pt x="8" y="88"/>
                    <a:pt x="4" y="89"/>
                    <a:pt x="3" y="89"/>
                  </a:cubicBezTo>
                  <a:cubicBezTo>
                    <a:pt x="3" y="89"/>
                    <a:pt x="2" y="90"/>
                    <a:pt x="2" y="90"/>
                  </a:cubicBezTo>
                  <a:cubicBezTo>
                    <a:pt x="2" y="91"/>
                    <a:pt x="1" y="92"/>
                    <a:pt x="2" y="92"/>
                  </a:cubicBezTo>
                  <a:cubicBezTo>
                    <a:pt x="2" y="93"/>
                    <a:pt x="2" y="94"/>
                    <a:pt x="3" y="94"/>
                  </a:cubicBezTo>
                  <a:cubicBezTo>
                    <a:pt x="3" y="94"/>
                    <a:pt x="4" y="95"/>
                    <a:pt x="4" y="95"/>
                  </a:cubicBezTo>
                  <a:cubicBezTo>
                    <a:pt x="5" y="95"/>
                    <a:pt x="9" y="94"/>
                    <a:pt x="12" y="94"/>
                  </a:cubicBezTo>
                  <a:cubicBezTo>
                    <a:pt x="13" y="96"/>
                    <a:pt x="13" y="97"/>
                    <a:pt x="14" y="99"/>
                  </a:cubicBezTo>
                  <a:cubicBezTo>
                    <a:pt x="11" y="100"/>
                    <a:pt x="7" y="102"/>
                    <a:pt x="6" y="102"/>
                  </a:cubicBezTo>
                  <a:cubicBezTo>
                    <a:pt x="6" y="103"/>
                    <a:pt x="5" y="103"/>
                    <a:pt x="5" y="104"/>
                  </a:cubicBezTo>
                  <a:cubicBezTo>
                    <a:pt x="5" y="104"/>
                    <a:pt x="5" y="105"/>
                    <a:pt x="5" y="106"/>
                  </a:cubicBezTo>
                  <a:cubicBezTo>
                    <a:pt x="5" y="106"/>
                    <a:pt x="6" y="107"/>
                    <a:pt x="6" y="107"/>
                  </a:cubicBezTo>
                  <a:cubicBezTo>
                    <a:pt x="7" y="107"/>
                    <a:pt x="8" y="108"/>
                    <a:pt x="8" y="107"/>
                  </a:cubicBezTo>
                  <a:cubicBezTo>
                    <a:pt x="9" y="107"/>
                    <a:pt x="13" y="106"/>
                    <a:pt x="16" y="105"/>
                  </a:cubicBezTo>
                  <a:cubicBezTo>
                    <a:pt x="17" y="107"/>
                    <a:pt x="17" y="108"/>
                    <a:pt x="18" y="110"/>
                  </a:cubicBezTo>
                  <a:cubicBezTo>
                    <a:pt x="15" y="112"/>
                    <a:pt x="12" y="114"/>
                    <a:pt x="12" y="114"/>
                  </a:cubicBezTo>
                  <a:cubicBezTo>
                    <a:pt x="11" y="115"/>
                    <a:pt x="11" y="115"/>
                    <a:pt x="11" y="116"/>
                  </a:cubicBezTo>
                  <a:cubicBezTo>
                    <a:pt x="11" y="117"/>
                    <a:pt x="11" y="117"/>
                    <a:pt x="11" y="118"/>
                  </a:cubicBezTo>
                  <a:cubicBezTo>
                    <a:pt x="11" y="119"/>
                    <a:pt x="12" y="119"/>
                    <a:pt x="12" y="119"/>
                  </a:cubicBezTo>
                  <a:cubicBezTo>
                    <a:pt x="13" y="119"/>
                    <a:pt x="14" y="119"/>
                    <a:pt x="14" y="119"/>
                  </a:cubicBezTo>
                  <a:cubicBezTo>
                    <a:pt x="15" y="119"/>
                    <a:pt x="19" y="117"/>
                    <a:pt x="22" y="116"/>
                  </a:cubicBezTo>
                  <a:cubicBezTo>
                    <a:pt x="23" y="117"/>
                    <a:pt x="24" y="119"/>
                    <a:pt x="25" y="120"/>
                  </a:cubicBezTo>
                  <a:cubicBezTo>
                    <a:pt x="22" y="122"/>
                    <a:pt x="19" y="125"/>
                    <a:pt x="19" y="126"/>
                  </a:cubicBezTo>
                  <a:cubicBezTo>
                    <a:pt x="18" y="126"/>
                    <a:pt x="18" y="127"/>
                    <a:pt x="18" y="127"/>
                  </a:cubicBezTo>
                  <a:cubicBezTo>
                    <a:pt x="18" y="128"/>
                    <a:pt x="18" y="129"/>
                    <a:pt x="19" y="129"/>
                  </a:cubicBezTo>
                  <a:cubicBezTo>
                    <a:pt x="19" y="130"/>
                    <a:pt x="20" y="130"/>
                    <a:pt x="20" y="130"/>
                  </a:cubicBezTo>
                  <a:cubicBezTo>
                    <a:pt x="21" y="130"/>
                    <a:pt x="22" y="130"/>
                    <a:pt x="22" y="130"/>
                  </a:cubicBezTo>
                  <a:cubicBezTo>
                    <a:pt x="23" y="129"/>
                    <a:pt x="26" y="127"/>
                    <a:pt x="29" y="125"/>
                  </a:cubicBezTo>
                  <a:cubicBezTo>
                    <a:pt x="30" y="127"/>
                    <a:pt x="31" y="128"/>
                    <a:pt x="33" y="129"/>
                  </a:cubicBezTo>
                  <a:cubicBezTo>
                    <a:pt x="31" y="132"/>
                    <a:pt x="28" y="135"/>
                    <a:pt x="28" y="135"/>
                  </a:cubicBezTo>
                  <a:cubicBezTo>
                    <a:pt x="28" y="136"/>
                    <a:pt x="27" y="137"/>
                    <a:pt x="28" y="137"/>
                  </a:cubicBezTo>
                  <a:cubicBezTo>
                    <a:pt x="28" y="138"/>
                    <a:pt x="28" y="139"/>
                    <a:pt x="29" y="139"/>
                  </a:cubicBezTo>
                  <a:cubicBezTo>
                    <a:pt x="29" y="139"/>
                    <a:pt x="30" y="140"/>
                    <a:pt x="30" y="140"/>
                  </a:cubicBezTo>
                  <a:cubicBezTo>
                    <a:pt x="31" y="140"/>
                    <a:pt x="32" y="139"/>
                    <a:pt x="32" y="139"/>
                  </a:cubicBezTo>
                  <a:cubicBezTo>
                    <a:pt x="33" y="138"/>
                    <a:pt x="35" y="136"/>
                    <a:pt x="38" y="133"/>
                  </a:cubicBezTo>
                  <a:cubicBezTo>
                    <a:pt x="39" y="134"/>
                    <a:pt x="41" y="135"/>
                    <a:pt x="42" y="136"/>
                  </a:cubicBezTo>
                  <a:cubicBezTo>
                    <a:pt x="40" y="139"/>
                    <a:pt x="39" y="143"/>
                    <a:pt x="39" y="143"/>
                  </a:cubicBezTo>
                  <a:cubicBezTo>
                    <a:pt x="38" y="144"/>
                    <a:pt x="38" y="145"/>
                    <a:pt x="39" y="145"/>
                  </a:cubicBezTo>
                  <a:cubicBezTo>
                    <a:pt x="39" y="146"/>
                    <a:pt x="39" y="147"/>
                    <a:pt x="40" y="147"/>
                  </a:cubicBezTo>
                  <a:cubicBezTo>
                    <a:pt x="40" y="147"/>
                    <a:pt x="41" y="147"/>
                    <a:pt x="42" y="147"/>
                  </a:cubicBezTo>
                  <a:cubicBezTo>
                    <a:pt x="42" y="147"/>
                    <a:pt x="43" y="147"/>
                    <a:pt x="43" y="146"/>
                  </a:cubicBezTo>
                  <a:cubicBezTo>
                    <a:pt x="44" y="146"/>
                    <a:pt x="46" y="142"/>
                    <a:pt x="48" y="140"/>
                  </a:cubicBezTo>
                  <a:cubicBezTo>
                    <a:pt x="49" y="140"/>
                    <a:pt x="51" y="141"/>
                    <a:pt x="52" y="142"/>
                  </a:cubicBezTo>
                  <a:cubicBezTo>
                    <a:pt x="52" y="145"/>
                    <a:pt x="51" y="149"/>
                    <a:pt x="50" y="150"/>
                  </a:cubicBezTo>
                  <a:cubicBezTo>
                    <a:pt x="50" y="150"/>
                    <a:pt x="50" y="151"/>
                    <a:pt x="51" y="151"/>
                  </a:cubicBezTo>
                  <a:cubicBezTo>
                    <a:pt x="51" y="152"/>
                    <a:pt x="52" y="152"/>
                    <a:pt x="52" y="153"/>
                  </a:cubicBezTo>
                  <a:cubicBezTo>
                    <a:pt x="53" y="153"/>
                    <a:pt x="53" y="153"/>
                    <a:pt x="54" y="153"/>
                  </a:cubicBezTo>
                  <a:cubicBezTo>
                    <a:pt x="55" y="152"/>
                    <a:pt x="55" y="152"/>
                    <a:pt x="56" y="151"/>
                  </a:cubicBezTo>
                  <a:cubicBezTo>
                    <a:pt x="56" y="151"/>
                    <a:pt x="57" y="147"/>
                    <a:pt x="59" y="144"/>
                  </a:cubicBezTo>
                  <a:cubicBezTo>
                    <a:pt x="61" y="145"/>
                    <a:pt x="62" y="145"/>
                    <a:pt x="64" y="145"/>
                  </a:cubicBezTo>
                  <a:cubicBezTo>
                    <a:pt x="64" y="149"/>
                    <a:pt x="63" y="153"/>
                    <a:pt x="63" y="153"/>
                  </a:cubicBezTo>
                  <a:cubicBezTo>
                    <a:pt x="63" y="154"/>
                    <a:pt x="63" y="155"/>
                    <a:pt x="64" y="155"/>
                  </a:cubicBezTo>
                  <a:cubicBezTo>
                    <a:pt x="64" y="156"/>
                    <a:pt x="65" y="156"/>
                    <a:pt x="65" y="156"/>
                  </a:cubicBezTo>
                  <a:cubicBezTo>
                    <a:pt x="66" y="156"/>
                    <a:pt x="67" y="156"/>
                    <a:pt x="67" y="156"/>
                  </a:cubicBezTo>
                  <a:cubicBezTo>
                    <a:pt x="68" y="156"/>
                    <a:pt x="68" y="155"/>
                    <a:pt x="68" y="154"/>
                  </a:cubicBezTo>
                  <a:cubicBezTo>
                    <a:pt x="69" y="154"/>
                    <a:pt x="70" y="150"/>
                    <a:pt x="71" y="147"/>
                  </a:cubicBezTo>
                  <a:cubicBezTo>
                    <a:pt x="72" y="147"/>
                    <a:pt x="74" y="147"/>
                    <a:pt x="76" y="147"/>
                  </a:cubicBezTo>
                  <a:cubicBezTo>
                    <a:pt x="76" y="150"/>
                    <a:pt x="76" y="154"/>
                    <a:pt x="76" y="155"/>
                  </a:cubicBezTo>
                  <a:cubicBezTo>
                    <a:pt x="76" y="156"/>
                    <a:pt x="77" y="156"/>
                    <a:pt x="77" y="157"/>
                  </a:cubicBezTo>
                  <a:cubicBezTo>
                    <a:pt x="78" y="157"/>
                    <a:pt x="78" y="157"/>
                    <a:pt x="79" y="157"/>
                  </a:cubicBezTo>
                  <a:cubicBezTo>
                    <a:pt x="80" y="157"/>
                    <a:pt x="80" y="157"/>
                    <a:pt x="81" y="157"/>
                  </a:cubicBezTo>
                  <a:cubicBezTo>
                    <a:pt x="81" y="156"/>
                    <a:pt x="82" y="156"/>
                    <a:pt x="82" y="155"/>
                  </a:cubicBezTo>
                  <a:cubicBezTo>
                    <a:pt x="82" y="154"/>
                    <a:pt x="82" y="150"/>
                    <a:pt x="83" y="147"/>
                  </a:cubicBezTo>
                  <a:cubicBezTo>
                    <a:pt x="84" y="147"/>
                    <a:pt x="86" y="147"/>
                    <a:pt x="87" y="147"/>
                  </a:cubicBezTo>
                  <a:cubicBezTo>
                    <a:pt x="88" y="150"/>
                    <a:pt x="89" y="154"/>
                    <a:pt x="90" y="154"/>
                  </a:cubicBezTo>
                  <a:cubicBezTo>
                    <a:pt x="90" y="155"/>
                    <a:pt x="90" y="156"/>
                    <a:pt x="91" y="156"/>
                  </a:cubicBezTo>
                  <a:cubicBezTo>
                    <a:pt x="91" y="156"/>
                    <a:pt x="92" y="156"/>
                    <a:pt x="93" y="156"/>
                  </a:cubicBezTo>
                  <a:cubicBezTo>
                    <a:pt x="93" y="156"/>
                    <a:pt x="94" y="156"/>
                    <a:pt x="94" y="155"/>
                  </a:cubicBezTo>
                  <a:cubicBezTo>
                    <a:pt x="95" y="155"/>
                    <a:pt x="95" y="154"/>
                    <a:pt x="95" y="153"/>
                  </a:cubicBezTo>
                  <a:cubicBezTo>
                    <a:pt x="95" y="153"/>
                    <a:pt x="95" y="149"/>
                    <a:pt x="94" y="145"/>
                  </a:cubicBezTo>
                  <a:cubicBezTo>
                    <a:pt x="96" y="145"/>
                    <a:pt x="98" y="145"/>
                    <a:pt x="99" y="144"/>
                  </a:cubicBezTo>
                  <a:cubicBezTo>
                    <a:pt x="101" y="147"/>
                    <a:pt x="102" y="151"/>
                    <a:pt x="103" y="151"/>
                  </a:cubicBezTo>
                  <a:cubicBezTo>
                    <a:pt x="103" y="152"/>
                    <a:pt x="103" y="152"/>
                    <a:pt x="104" y="153"/>
                  </a:cubicBezTo>
                  <a:cubicBezTo>
                    <a:pt x="105" y="153"/>
                    <a:pt x="105" y="153"/>
                    <a:pt x="106" y="153"/>
                  </a:cubicBezTo>
                  <a:cubicBezTo>
                    <a:pt x="107" y="152"/>
                    <a:pt x="107" y="152"/>
                    <a:pt x="107" y="151"/>
                  </a:cubicBezTo>
                  <a:cubicBezTo>
                    <a:pt x="108" y="151"/>
                    <a:pt x="108" y="150"/>
                    <a:pt x="108" y="150"/>
                  </a:cubicBezTo>
                  <a:cubicBezTo>
                    <a:pt x="108" y="149"/>
                    <a:pt x="107" y="145"/>
                    <a:pt x="106" y="142"/>
                  </a:cubicBezTo>
                  <a:cubicBezTo>
                    <a:pt x="107" y="141"/>
                    <a:pt x="109" y="140"/>
                    <a:pt x="110" y="140"/>
                  </a:cubicBezTo>
                  <a:cubicBezTo>
                    <a:pt x="112" y="142"/>
                    <a:pt x="114" y="146"/>
                    <a:pt x="115" y="146"/>
                  </a:cubicBezTo>
                  <a:cubicBezTo>
                    <a:pt x="115" y="147"/>
                    <a:pt x="116" y="147"/>
                    <a:pt x="116" y="147"/>
                  </a:cubicBezTo>
                  <a:cubicBezTo>
                    <a:pt x="117" y="147"/>
                    <a:pt x="118" y="147"/>
                    <a:pt x="118" y="147"/>
                  </a:cubicBezTo>
                  <a:cubicBezTo>
                    <a:pt x="119" y="147"/>
                    <a:pt x="119" y="146"/>
                    <a:pt x="120" y="145"/>
                  </a:cubicBezTo>
                  <a:cubicBezTo>
                    <a:pt x="120" y="145"/>
                    <a:pt x="120" y="144"/>
                    <a:pt x="120" y="143"/>
                  </a:cubicBezTo>
                  <a:cubicBezTo>
                    <a:pt x="119" y="143"/>
                    <a:pt x="118" y="139"/>
                    <a:pt x="116" y="136"/>
                  </a:cubicBezTo>
                  <a:cubicBezTo>
                    <a:pt x="118" y="135"/>
                    <a:pt x="119" y="134"/>
                    <a:pt x="120" y="133"/>
                  </a:cubicBezTo>
                  <a:cubicBezTo>
                    <a:pt x="123" y="136"/>
                    <a:pt x="125" y="138"/>
                    <a:pt x="126" y="139"/>
                  </a:cubicBezTo>
                  <a:cubicBezTo>
                    <a:pt x="126" y="139"/>
                    <a:pt x="127" y="140"/>
                    <a:pt x="128" y="140"/>
                  </a:cubicBezTo>
                  <a:cubicBezTo>
                    <a:pt x="128" y="140"/>
                    <a:pt x="129" y="139"/>
                    <a:pt x="130" y="139"/>
                  </a:cubicBezTo>
                  <a:cubicBezTo>
                    <a:pt x="130" y="139"/>
                    <a:pt x="130" y="138"/>
                    <a:pt x="131" y="137"/>
                  </a:cubicBezTo>
                  <a:cubicBezTo>
                    <a:pt x="131" y="137"/>
                    <a:pt x="131" y="136"/>
                    <a:pt x="130" y="135"/>
                  </a:cubicBezTo>
                  <a:cubicBezTo>
                    <a:pt x="130" y="135"/>
                    <a:pt x="128" y="132"/>
                    <a:pt x="126" y="129"/>
                  </a:cubicBezTo>
                  <a:cubicBezTo>
                    <a:pt x="127" y="128"/>
                    <a:pt x="128" y="127"/>
                    <a:pt x="129" y="125"/>
                  </a:cubicBezTo>
                  <a:cubicBezTo>
                    <a:pt x="132" y="127"/>
                    <a:pt x="135" y="129"/>
                    <a:pt x="136" y="130"/>
                  </a:cubicBezTo>
                  <a:cubicBezTo>
                    <a:pt x="136" y="130"/>
                    <a:pt x="137" y="130"/>
                    <a:pt x="138" y="130"/>
                  </a:cubicBezTo>
                  <a:cubicBezTo>
                    <a:pt x="138" y="130"/>
                    <a:pt x="139" y="130"/>
                    <a:pt x="139" y="129"/>
                  </a:cubicBezTo>
                  <a:cubicBezTo>
                    <a:pt x="140" y="129"/>
                    <a:pt x="140" y="128"/>
                    <a:pt x="140" y="127"/>
                  </a:cubicBezTo>
                  <a:cubicBezTo>
                    <a:pt x="140" y="127"/>
                    <a:pt x="140" y="126"/>
                    <a:pt x="139" y="126"/>
                  </a:cubicBezTo>
                  <a:cubicBezTo>
                    <a:pt x="139" y="125"/>
                    <a:pt x="136" y="122"/>
                    <a:pt x="134" y="120"/>
                  </a:cubicBezTo>
                  <a:cubicBezTo>
                    <a:pt x="135" y="119"/>
                    <a:pt x="136" y="117"/>
                    <a:pt x="136" y="116"/>
                  </a:cubicBezTo>
                  <a:cubicBezTo>
                    <a:pt x="140" y="117"/>
                    <a:pt x="143" y="119"/>
                    <a:pt x="144" y="119"/>
                  </a:cubicBezTo>
                  <a:cubicBezTo>
                    <a:pt x="144" y="119"/>
                    <a:pt x="145" y="119"/>
                    <a:pt x="146" y="119"/>
                  </a:cubicBezTo>
                  <a:cubicBezTo>
                    <a:pt x="146" y="119"/>
                    <a:pt x="147" y="119"/>
                    <a:pt x="147" y="118"/>
                  </a:cubicBezTo>
                  <a:cubicBezTo>
                    <a:pt x="148" y="117"/>
                    <a:pt x="148" y="117"/>
                    <a:pt x="147" y="116"/>
                  </a:cubicBezTo>
                  <a:cubicBezTo>
                    <a:pt x="147" y="115"/>
                    <a:pt x="147" y="115"/>
                    <a:pt x="146" y="114"/>
                  </a:cubicBezTo>
                  <a:cubicBezTo>
                    <a:pt x="146" y="114"/>
                    <a:pt x="143" y="112"/>
                    <a:pt x="140" y="110"/>
                  </a:cubicBezTo>
                  <a:cubicBezTo>
                    <a:pt x="141" y="108"/>
                    <a:pt x="141" y="107"/>
                    <a:pt x="142" y="105"/>
                  </a:cubicBezTo>
                  <a:cubicBezTo>
                    <a:pt x="145" y="106"/>
                    <a:pt x="149" y="107"/>
                    <a:pt x="150" y="107"/>
                  </a:cubicBezTo>
                  <a:cubicBezTo>
                    <a:pt x="150" y="108"/>
                    <a:pt x="151" y="107"/>
                    <a:pt x="152" y="107"/>
                  </a:cubicBezTo>
                  <a:cubicBezTo>
                    <a:pt x="152" y="107"/>
                    <a:pt x="153" y="106"/>
                    <a:pt x="153" y="106"/>
                  </a:cubicBezTo>
                  <a:cubicBezTo>
                    <a:pt x="153" y="105"/>
                    <a:pt x="153" y="104"/>
                    <a:pt x="153" y="104"/>
                  </a:cubicBezTo>
                  <a:cubicBezTo>
                    <a:pt x="153" y="103"/>
                    <a:pt x="152" y="103"/>
                    <a:pt x="152" y="102"/>
                  </a:cubicBezTo>
                  <a:cubicBezTo>
                    <a:pt x="151" y="102"/>
                    <a:pt x="148" y="100"/>
                    <a:pt x="144" y="99"/>
                  </a:cubicBezTo>
                  <a:cubicBezTo>
                    <a:pt x="145" y="97"/>
                    <a:pt x="145" y="96"/>
                    <a:pt x="146" y="94"/>
                  </a:cubicBezTo>
                  <a:cubicBezTo>
                    <a:pt x="149" y="94"/>
                    <a:pt x="153" y="95"/>
                    <a:pt x="154" y="95"/>
                  </a:cubicBezTo>
                  <a:cubicBezTo>
                    <a:pt x="154" y="95"/>
                    <a:pt x="155" y="94"/>
                    <a:pt x="156" y="94"/>
                  </a:cubicBezTo>
                  <a:cubicBezTo>
                    <a:pt x="156" y="94"/>
                    <a:pt x="156" y="93"/>
                    <a:pt x="157" y="92"/>
                  </a:cubicBezTo>
                  <a:cubicBezTo>
                    <a:pt x="157" y="92"/>
                    <a:pt x="156" y="91"/>
                    <a:pt x="156" y="90"/>
                  </a:cubicBezTo>
                  <a:cubicBezTo>
                    <a:pt x="156" y="90"/>
                    <a:pt x="155" y="89"/>
                    <a:pt x="155" y="89"/>
                  </a:cubicBezTo>
                  <a:cubicBezTo>
                    <a:pt x="154" y="89"/>
                    <a:pt x="150" y="88"/>
                    <a:pt x="147" y="87"/>
                  </a:cubicBezTo>
                  <a:cubicBezTo>
                    <a:pt x="147" y="85"/>
                    <a:pt x="147" y="84"/>
                    <a:pt x="147" y="82"/>
                  </a:cubicBezTo>
                  <a:cubicBezTo>
                    <a:pt x="151" y="82"/>
                    <a:pt x="155" y="81"/>
                    <a:pt x="155" y="81"/>
                  </a:cubicBezTo>
                  <a:close/>
                  <a:moveTo>
                    <a:pt x="128" y="46"/>
                  </a:moveTo>
                  <a:cubicBezTo>
                    <a:pt x="130" y="45"/>
                    <a:pt x="132" y="46"/>
                    <a:pt x="133" y="47"/>
                  </a:cubicBezTo>
                  <a:cubicBezTo>
                    <a:pt x="134" y="49"/>
                    <a:pt x="133" y="51"/>
                    <a:pt x="132" y="52"/>
                  </a:cubicBezTo>
                  <a:cubicBezTo>
                    <a:pt x="130" y="53"/>
                    <a:pt x="128" y="53"/>
                    <a:pt x="127" y="51"/>
                  </a:cubicBezTo>
                  <a:cubicBezTo>
                    <a:pt x="126" y="49"/>
                    <a:pt x="126" y="47"/>
                    <a:pt x="128" y="46"/>
                  </a:cubicBezTo>
                  <a:close/>
                  <a:moveTo>
                    <a:pt x="130" y="77"/>
                  </a:moveTo>
                  <a:cubicBezTo>
                    <a:pt x="104" y="77"/>
                    <a:pt x="104" y="77"/>
                    <a:pt x="104" y="77"/>
                  </a:cubicBezTo>
                  <a:cubicBezTo>
                    <a:pt x="104" y="74"/>
                    <a:pt x="103" y="70"/>
                    <a:pt x="102" y="67"/>
                  </a:cubicBezTo>
                  <a:cubicBezTo>
                    <a:pt x="124" y="55"/>
                    <a:pt x="124" y="55"/>
                    <a:pt x="124" y="55"/>
                  </a:cubicBezTo>
                  <a:cubicBezTo>
                    <a:pt x="127" y="61"/>
                    <a:pt x="130" y="69"/>
                    <a:pt x="130" y="77"/>
                  </a:cubicBezTo>
                  <a:close/>
                  <a:moveTo>
                    <a:pt x="114" y="31"/>
                  </a:moveTo>
                  <a:cubicBezTo>
                    <a:pt x="115" y="30"/>
                    <a:pt x="118" y="30"/>
                    <a:pt x="119" y="31"/>
                  </a:cubicBezTo>
                  <a:cubicBezTo>
                    <a:pt x="121" y="32"/>
                    <a:pt x="121" y="34"/>
                    <a:pt x="120" y="36"/>
                  </a:cubicBezTo>
                  <a:cubicBezTo>
                    <a:pt x="118" y="37"/>
                    <a:pt x="116" y="38"/>
                    <a:pt x="114" y="36"/>
                  </a:cubicBezTo>
                  <a:cubicBezTo>
                    <a:pt x="113" y="35"/>
                    <a:pt x="113" y="33"/>
                    <a:pt x="114" y="31"/>
                  </a:cubicBezTo>
                  <a:close/>
                  <a:moveTo>
                    <a:pt x="122" y="52"/>
                  </a:moveTo>
                  <a:cubicBezTo>
                    <a:pt x="100" y="65"/>
                    <a:pt x="100" y="65"/>
                    <a:pt x="100" y="65"/>
                  </a:cubicBezTo>
                  <a:cubicBezTo>
                    <a:pt x="98" y="62"/>
                    <a:pt x="96" y="59"/>
                    <a:pt x="93" y="58"/>
                  </a:cubicBezTo>
                  <a:cubicBezTo>
                    <a:pt x="106" y="35"/>
                    <a:pt x="106" y="35"/>
                    <a:pt x="106" y="35"/>
                  </a:cubicBezTo>
                  <a:cubicBezTo>
                    <a:pt x="112" y="40"/>
                    <a:pt x="118" y="45"/>
                    <a:pt x="122" y="52"/>
                  </a:cubicBezTo>
                  <a:close/>
                  <a:moveTo>
                    <a:pt x="79" y="95"/>
                  </a:moveTo>
                  <a:cubicBezTo>
                    <a:pt x="70" y="95"/>
                    <a:pt x="63" y="87"/>
                    <a:pt x="63" y="79"/>
                  </a:cubicBezTo>
                  <a:cubicBezTo>
                    <a:pt x="63" y="70"/>
                    <a:pt x="70" y="63"/>
                    <a:pt x="79" y="63"/>
                  </a:cubicBezTo>
                  <a:cubicBezTo>
                    <a:pt x="88" y="63"/>
                    <a:pt x="95" y="70"/>
                    <a:pt x="95" y="79"/>
                  </a:cubicBezTo>
                  <a:cubicBezTo>
                    <a:pt x="95" y="87"/>
                    <a:pt x="88" y="95"/>
                    <a:pt x="79" y="95"/>
                  </a:cubicBezTo>
                  <a:close/>
                  <a:moveTo>
                    <a:pt x="96" y="22"/>
                  </a:moveTo>
                  <a:cubicBezTo>
                    <a:pt x="96" y="20"/>
                    <a:pt x="99" y="19"/>
                    <a:pt x="100" y="20"/>
                  </a:cubicBezTo>
                  <a:cubicBezTo>
                    <a:pt x="102" y="21"/>
                    <a:pt x="103" y="23"/>
                    <a:pt x="102" y="25"/>
                  </a:cubicBezTo>
                  <a:cubicBezTo>
                    <a:pt x="102" y="26"/>
                    <a:pt x="100" y="27"/>
                    <a:pt x="98" y="27"/>
                  </a:cubicBezTo>
                  <a:cubicBezTo>
                    <a:pt x="96" y="26"/>
                    <a:pt x="95" y="24"/>
                    <a:pt x="96" y="22"/>
                  </a:cubicBezTo>
                  <a:close/>
                  <a:moveTo>
                    <a:pt x="103" y="34"/>
                  </a:moveTo>
                  <a:cubicBezTo>
                    <a:pt x="90" y="56"/>
                    <a:pt x="90" y="56"/>
                    <a:pt x="90" y="56"/>
                  </a:cubicBezTo>
                  <a:cubicBezTo>
                    <a:pt x="87" y="55"/>
                    <a:pt x="84" y="54"/>
                    <a:pt x="81" y="53"/>
                  </a:cubicBezTo>
                  <a:cubicBezTo>
                    <a:pt x="81" y="28"/>
                    <a:pt x="81" y="28"/>
                    <a:pt x="81" y="28"/>
                  </a:cubicBezTo>
                  <a:cubicBezTo>
                    <a:pt x="89" y="28"/>
                    <a:pt x="96" y="30"/>
                    <a:pt x="103" y="34"/>
                  </a:cubicBezTo>
                  <a:close/>
                  <a:moveTo>
                    <a:pt x="79" y="16"/>
                  </a:moveTo>
                  <a:cubicBezTo>
                    <a:pt x="81" y="16"/>
                    <a:pt x="83" y="18"/>
                    <a:pt x="83" y="20"/>
                  </a:cubicBezTo>
                  <a:cubicBezTo>
                    <a:pt x="83" y="22"/>
                    <a:pt x="81" y="23"/>
                    <a:pt x="79" y="23"/>
                  </a:cubicBezTo>
                  <a:cubicBezTo>
                    <a:pt x="77" y="23"/>
                    <a:pt x="75" y="22"/>
                    <a:pt x="75" y="20"/>
                  </a:cubicBezTo>
                  <a:cubicBezTo>
                    <a:pt x="75" y="18"/>
                    <a:pt x="77" y="16"/>
                    <a:pt x="79" y="16"/>
                  </a:cubicBezTo>
                  <a:close/>
                  <a:moveTo>
                    <a:pt x="77" y="28"/>
                  </a:moveTo>
                  <a:cubicBezTo>
                    <a:pt x="77" y="53"/>
                    <a:pt x="77" y="53"/>
                    <a:pt x="77" y="53"/>
                  </a:cubicBezTo>
                  <a:cubicBezTo>
                    <a:pt x="74" y="54"/>
                    <a:pt x="71" y="55"/>
                    <a:pt x="68" y="56"/>
                  </a:cubicBezTo>
                  <a:cubicBezTo>
                    <a:pt x="55" y="34"/>
                    <a:pt x="55" y="34"/>
                    <a:pt x="55" y="34"/>
                  </a:cubicBezTo>
                  <a:cubicBezTo>
                    <a:pt x="62" y="30"/>
                    <a:pt x="69" y="28"/>
                    <a:pt x="77" y="28"/>
                  </a:cubicBezTo>
                  <a:close/>
                  <a:moveTo>
                    <a:pt x="58" y="20"/>
                  </a:moveTo>
                  <a:cubicBezTo>
                    <a:pt x="60" y="19"/>
                    <a:pt x="62" y="20"/>
                    <a:pt x="62" y="22"/>
                  </a:cubicBezTo>
                  <a:cubicBezTo>
                    <a:pt x="63" y="24"/>
                    <a:pt x="62" y="26"/>
                    <a:pt x="60" y="27"/>
                  </a:cubicBezTo>
                  <a:cubicBezTo>
                    <a:pt x="58" y="27"/>
                    <a:pt x="56" y="26"/>
                    <a:pt x="56" y="25"/>
                  </a:cubicBezTo>
                  <a:cubicBezTo>
                    <a:pt x="55" y="23"/>
                    <a:pt x="56" y="21"/>
                    <a:pt x="58" y="20"/>
                  </a:cubicBezTo>
                  <a:close/>
                  <a:moveTo>
                    <a:pt x="52" y="35"/>
                  </a:moveTo>
                  <a:cubicBezTo>
                    <a:pt x="65" y="58"/>
                    <a:pt x="65" y="58"/>
                    <a:pt x="65" y="58"/>
                  </a:cubicBezTo>
                  <a:cubicBezTo>
                    <a:pt x="62" y="59"/>
                    <a:pt x="60" y="62"/>
                    <a:pt x="58" y="65"/>
                  </a:cubicBezTo>
                  <a:cubicBezTo>
                    <a:pt x="36" y="52"/>
                    <a:pt x="36" y="52"/>
                    <a:pt x="36" y="52"/>
                  </a:cubicBezTo>
                  <a:cubicBezTo>
                    <a:pt x="40" y="45"/>
                    <a:pt x="46" y="40"/>
                    <a:pt x="52" y="35"/>
                  </a:cubicBezTo>
                  <a:close/>
                  <a:moveTo>
                    <a:pt x="39" y="31"/>
                  </a:moveTo>
                  <a:cubicBezTo>
                    <a:pt x="41" y="30"/>
                    <a:pt x="43" y="30"/>
                    <a:pt x="44" y="31"/>
                  </a:cubicBezTo>
                  <a:cubicBezTo>
                    <a:pt x="45" y="33"/>
                    <a:pt x="45" y="35"/>
                    <a:pt x="44" y="36"/>
                  </a:cubicBezTo>
                  <a:cubicBezTo>
                    <a:pt x="42" y="38"/>
                    <a:pt x="40" y="37"/>
                    <a:pt x="39" y="36"/>
                  </a:cubicBezTo>
                  <a:cubicBezTo>
                    <a:pt x="37" y="34"/>
                    <a:pt x="38" y="32"/>
                    <a:pt x="39" y="31"/>
                  </a:cubicBezTo>
                  <a:close/>
                  <a:moveTo>
                    <a:pt x="34" y="55"/>
                  </a:moveTo>
                  <a:cubicBezTo>
                    <a:pt x="56" y="67"/>
                    <a:pt x="56" y="67"/>
                    <a:pt x="56" y="67"/>
                  </a:cubicBezTo>
                  <a:cubicBezTo>
                    <a:pt x="55" y="70"/>
                    <a:pt x="54" y="74"/>
                    <a:pt x="54" y="77"/>
                  </a:cubicBezTo>
                  <a:cubicBezTo>
                    <a:pt x="28" y="77"/>
                    <a:pt x="28" y="77"/>
                    <a:pt x="28" y="77"/>
                  </a:cubicBezTo>
                  <a:cubicBezTo>
                    <a:pt x="29" y="69"/>
                    <a:pt x="31" y="61"/>
                    <a:pt x="34" y="55"/>
                  </a:cubicBezTo>
                  <a:close/>
                  <a:moveTo>
                    <a:pt x="25" y="47"/>
                  </a:moveTo>
                  <a:cubicBezTo>
                    <a:pt x="26" y="46"/>
                    <a:pt x="28" y="45"/>
                    <a:pt x="30" y="46"/>
                  </a:cubicBezTo>
                  <a:cubicBezTo>
                    <a:pt x="32" y="47"/>
                    <a:pt x="32" y="49"/>
                    <a:pt x="31" y="51"/>
                  </a:cubicBezTo>
                  <a:cubicBezTo>
                    <a:pt x="30" y="53"/>
                    <a:pt x="28" y="53"/>
                    <a:pt x="26" y="52"/>
                  </a:cubicBezTo>
                  <a:cubicBezTo>
                    <a:pt x="25" y="51"/>
                    <a:pt x="24" y="49"/>
                    <a:pt x="25" y="47"/>
                  </a:cubicBezTo>
                  <a:close/>
                  <a:moveTo>
                    <a:pt x="18" y="68"/>
                  </a:moveTo>
                  <a:cubicBezTo>
                    <a:pt x="18" y="66"/>
                    <a:pt x="20" y="65"/>
                    <a:pt x="22" y="65"/>
                  </a:cubicBezTo>
                  <a:cubicBezTo>
                    <a:pt x="24" y="65"/>
                    <a:pt x="25" y="67"/>
                    <a:pt x="25" y="69"/>
                  </a:cubicBezTo>
                  <a:cubicBezTo>
                    <a:pt x="24" y="71"/>
                    <a:pt x="23" y="72"/>
                    <a:pt x="21" y="72"/>
                  </a:cubicBezTo>
                  <a:cubicBezTo>
                    <a:pt x="19" y="72"/>
                    <a:pt x="17" y="70"/>
                    <a:pt x="18" y="68"/>
                  </a:cubicBezTo>
                  <a:close/>
                  <a:moveTo>
                    <a:pt x="22" y="92"/>
                  </a:moveTo>
                  <a:cubicBezTo>
                    <a:pt x="20" y="93"/>
                    <a:pt x="18" y="91"/>
                    <a:pt x="18" y="89"/>
                  </a:cubicBezTo>
                  <a:cubicBezTo>
                    <a:pt x="17" y="88"/>
                    <a:pt x="19" y="86"/>
                    <a:pt x="21" y="85"/>
                  </a:cubicBezTo>
                  <a:cubicBezTo>
                    <a:pt x="23" y="85"/>
                    <a:pt x="24" y="86"/>
                    <a:pt x="25" y="88"/>
                  </a:cubicBezTo>
                  <a:cubicBezTo>
                    <a:pt x="25" y="90"/>
                    <a:pt x="24" y="92"/>
                    <a:pt x="22" y="92"/>
                  </a:cubicBezTo>
                  <a:close/>
                  <a:moveTo>
                    <a:pt x="30" y="111"/>
                  </a:moveTo>
                  <a:cubicBezTo>
                    <a:pt x="28" y="112"/>
                    <a:pt x="26" y="112"/>
                    <a:pt x="25" y="110"/>
                  </a:cubicBezTo>
                  <a:cubicBezTo>
                    <a:pt x="24" y="108"/>
                    <a:pt x="25" y="106"/>
                    <a:pt x="26" y="105"/>
                  </a:cubicBezTo>
                  <a:cubicBezTo>
                    <a:pt x="28" y="104"/>
                    <a:pt x="30" y="105"/>
                    <a:pt x="31" y="106"/>
                  </a:cubicBezTo>
                  <a:cubicBezTo>
                    <a:pt x="32" y="108"/>
                    <a:pt x="32" y="110"/>
                    <a:pt x="30" y="111"/>
                  </a:cubicBezTo>
                  <a:close/>
                  <a:moveTo>
                    <a:pt x="28" y="80"/>
                  </a:moveTo>
                  <a:cubicBezTo>
                    <a:pt x="54" y="80"/>
                    <a:pt x="54" y="80"/>
                    <a:pt x="54" y="80"/>
                  </a:cubicBezTo>
                  <a:cubicBezTo>
                    <a:pt x="54" y="84"/>
                    <a:pt x="55" y="87"/>
                    <a:pt x="56" y="90"/>
                  </a:cubicBezTo>
                  <a:cubicBezTo>
                    <a:pt x="34" y="103"/>
                    <a:pt x="34" y="103"/>
                    <a:pt x="34" y="103"/>
                  </a:cubicBezTo>
                  <a:cubicBezTo>
                    <a:pt x="31" y="96"/>
                    <a:pt x="29" y="88"/>
                    <a:pt x="28" y="80"/>
                  </a:cubicBezTo>
                  <a:close/>
                  <a:moveTo>
                    <a:pt x="44" y="126"/>
                  </a:moveTo>
                  <a:cubicBezTo>
                    <a:pt x="43" y="127"/>
                    <a:pt x="41" y="128"/>
                    <a:pt x="39" y="126"/>
                  </a:cubicBezTo>
                  <a:cubicBezTo>
                    <a:pt x="38" y="125"/>
                    <a:pt x="37" y="123"/>
                    <a:pt x="39" y="121"/>
                  </a:cubicBezTo>
                  <a:cubicBezTo>
                    <a:pt x="40" y="120"/>
                    <a:pt x="42" y="120"/>
                    <a:pt x="44" y="121"/>
                  </a:cubicBezTo>
                  <a:cubicBezTo>
                    <a:pt x="45" y="122"/>
                    <a:pt x="45" y="124"/>
                    <a:pt x="44" y="126"/>
                  </a:cubicBezTo>
                  <a:close/>
                  <a:moveTo>
                    <a:pt x="36" y="105"/>
                  </a:moveTo>
                  <a:cubicBezTo>
                    <a:pt x="58" y="93"/>
                    <a:pt x="58" y="93"/>
                    <a:pt x="58" y="93"/>
                  </a:cubicBezTo>
                  <a:cubicBezTo>
                    <a:pt x="60" y="95"/>
                    <a:pt x="62" y="98"/>
                    <a:pt x="65" y="100"/>
                  </a:cubicBezTo>
                  <a:cubicBezTo>
                    <a:pt x="52" y="122"/>
                    <a:pt x="52" y="122"/>
                    <a:pt x="52" y="122"/>
                  </a:cubicBezTo>
                  <a:cubicBezTo>
                    <a:pt x="46" y="118"/>
                    <a:pt x="40" y="112"/>
                    <a:pt x="36" y="105"/>
                  </a:cubicBezTo>
                  <a:close/>
                  <a:moveTo>
                    <a:pt x="62" y="135"/>
                  </a:moveTo>
                  <a:cubicBezTo>
                    <a:pt x="62" y="137"/>
                    <a:pt x="60" y="138"/>
                    <a:pt x="58" y="137"/>
                  </a:cubicBezTo>
                  <a:cubicBezTo>
                    <a:pt x="56" y="137"/>
                    <a:pt x="55" y="135"/>
                    <a:pt x="56" y="133"/>
                  </a:cubicBezTo>
                  <a:cubicBezTo>
                    <a:pt x="56" y="131"/>
                    <a:pt x="58" y="130"/>
                    <a:pt x="60" y="131"/>
                  </a:cubicBezTo>
                  <a:cubicBezTo>
                    <a:pt x="62" y="131"/>
                    <a:pt x="63" y="133"/>
                    <a:pt x="62" y="135"/>
                  </a:cubicBezTo>
                  <a:close/>
                  <a:moveTo>
                    <a:pt x="55" y="124"/>
                  </a:moveTo>
                  <a:cubicBezTo>
                    <a:pt x="68" y="101"/>
                    <a:pt x="68" y="101"/>
                    <a:pt x="68" y="101"/>
                  </a:cubicBezTo>
                  <a:cubicBezTo>
                    <a:pt x="71" y="103"/>
                    <a:pt x="74" y="104"/>
                    <a:pt x="77" y="104"/>
                  </a:cubicBezTo>
                  <a:cubicBezTo>
                    <a:pt x="77" y="130"/>
                    <a:pt x="77" y="130"/>
                    <a:pt x="77" y="130"/>
                  </a:cubicBezTo>
                  <a:cubicBezTo>
                    <a:pt x="69" y="129"/>
                    <a:pt x="62" y="127"/>
                    <a:pt x="55" y="124"/>
                  </a:cubicBezTo>
                  <a:close/>
                  <a:moveTo>
                    <a:pt x="79" y="141"/>
                  </a:moveTo>
                  <a:cubicBezTo>
                    <a:pt x="77" y="141"/>
                    <a:pt x="75" y="139"/>
                    <a:pt x="75" y="137"/>
                  </a:cubicBezTo>
                  <a:cubicBezTo>
                    <a:pt x="75" y="135"/>
                    <a:pt x="77" y="134"/>
                    <a:pt x="79" y="134"/>
                  </a:cubicBezTo>
                  <a:cubicBezTo>
                    <a:pt x="81" y="134"/>
                    <a:pt x="83" y="135"/>
                    <a:pt x="83" y="137"/>
                  </a:cubicBezTo>
                  <a:cubicBezTo>
                    <a:pt x="83" y="139"/>
                    <a:pt x="81" y="141"/>
                    <a:pt x="79" y="141"/>
                  </a:cubicBezTo>
                  <a:close/>
                  <a:moveTo>
                    <a:pt x="81" y="130"/>
                  </a:moveTo>
                  <a:cubicBezTo>
                    <a:pt x="81" y="104"/>
                    <a:pt x="81" y="104"/>
                    <a:pt x="81" y="104"/>
                  </a:cubicBezTo>
                  <a:cubicBezTo>
                    <a:pt x="84" y="104"/>
                    <a:pt x="87" y="103"/>
                    <a:pt x="90" y="101"/>
                  </a:cubicBezTo>
                  <a:cubicBezTo>
                    <a:pt x="103" y="124"/>
                    <a:pt x="103" y="124"/>
                    <a:pt x="103" y="124"/>
                  </a:cubicBezTo>
                  <a:cubicBezTo>
                    <a:pt x="96" y="127"/>
                    <a:pt x="89" y="129"/>
                    <a:pt x="81" y="130"/>
                  </a:cubicBezTo>
                  <a:close/>
                  <a:moveTo>
                    <a:pt x="100" y="137"/>
                  </a:moveTo>
                  <a:cubicBezTo>
                    <a:pt x="99" y="138"/>
                    <a:pt x="96" y="137"/>
                    <a:pt x="96" y="135"/>
                  </a:cubicBezTo>
                  <a:cubicBezTo>
                    <a:pt x="95" y="133"/>
                    <a:pt x="96" y="131"/>
                    <a:pt x="98" y="131"/>
                  </a:cubicBezTo>
                  <a:cubicBezTo>
                    <a:pt x="100" y="130"/>
                    <a:pt x="102" y="131"/>
                    <a:pt x="102" y="133"/>
                  </a:cubicBezTo>
                  <a:cubicBezTo>
                    <a:pt x="103" y="135"/>
                    <a:pt x="102" y="137"/>
                    <a:pt x="100" y="137"/>
                  </a:cubicBezTo>
                  <a:close/>
                  <a:moveTo>
                    <a:pt x="106" y="122"/>
                  </a:moveTo>
                  <a:cubicBezTo>
                    <a:pt x="93" y="100"/>
                    <a:pt x="93" y="100"/>
                    <a:pt x="93" y="100"/>
                  </a:cubicBezTo>
                  <a:cubicBezTo>
                    <a:pt x="96" y="98"/>
                    <a:pt x="98" y="95"/>
                    <a:pt x="100" y="93"/>
                  </a:cubicBezTo>
                  <a:cubicBezTo>
                    <a:pt x="122" y="105"/>
                    <a:pt x="122" y="105"/>
                    <a:pt x="122" y="105"/>
                  </a:cubicBezTo>
                  <a:cubicBezTo>
                    <a:pt x="118" y="112"/>
                    <a:pt x="112" y="118"/>
                    <a:pt x="106" y="122"/>
                  </a:cubicBezTo>
                  <a:close/>
                  <a:moveTo>
                    <a:pt x="119" y="126"/>
                  </a:moveTo>
                  <a:cubicBezTo>
                    <a:pt x="118" y="128"/>
                    <a:pt x="115" y="127"/>
                    <a:pt x="114" y="126"/>
                  </a:cubicBezTo>
                  <a:cubicBezTo>
                    <a:pt x="113" y="124"/>
                    <a:pt x="113" y="122"/>
                    <a:pt x="114" y="121"/>
                  </a:cubicBezTo>
                  <a:cubicBezTo>
                    <a:pt x="116" y="120"/>
                    <a:pt x="118" y="120"/>
                    <a:pt x="120" y="121"/>
                  </a:cubicBezTo>
                  <a:cubicBezTo>
                    <a:pt x="121" y="123"/>
                    <a:pt x="121" y="125"/>
                    <a:pt x="119" y="126"/>
                  </a:cubicBezTo>
                  <a:close/>
                  <a:moveTo>
                    <a:pt x="124" y="103"/>
                  </a:moveTo>
                  <a:cubicBezTo>
                    <a:pt x="102" y="90"/>
                    <a:pt x="102" y="90"/>
                    <a:pt x="102" y="90"/>
                  </a:cubicBezTo>
                  <a:cubicBezTo>
                    <a:pt x="103" y="87"/>
                    <a:pt x="104" y="84"/>
                    <a:pt x="104" y="80"/>
                  </a:cubicBezTo>
                  <a:cubicBezTo>
                    <a:pt x="130" y="80"/>
                    <a:pt x="130" y="80"/>
                    <a:pt x="130" y="80"/>
                  </a:cubicBezTo>
                  <a:cubicBezTo>
                    <a:pt x="130" y="88"/>
                    <a:pt x="127" y="96"/>
                    <a:pt x="124" y="103"/>
                  </a:cubicBezTo>
                  <a:close/>
                  <a:moveTo>
                    <a:pt x="133" y="110"/>
                  </a:moveTo>
                  <a:cubicBezTo>
                    <a:pt x="132" y="112"/>
                    <a:pt x="130" y="112"/>
                    <a:pt x="128" y="111"/>
                  </a:cubicBezTo>
                  <a:cubicBezTo>
                    <a:pt x="126" y="110"/>
                    <a:pt x="126" y="108"/>
                    <a:pt x="127" y="106"/>
                  </a:cubicBezTo>
                  <a:cubicBezTo>
                    <a:pt x="128" y="105"/>
                    <a:pt x="130" y="104"/>
                    <a:pt x="132" y="105"/>
                  </a:cubicBezTo>
                  <a:cubicBezTo>
                    <a:pt x="133" y="106"/>
                    <a:pt x="134" y="108"/>
                    <a:pt x="133" y="110"/>
                  </a:cubicBezTo>
                  <a:close/>
                  <a:moveTo>
                    <a:pt x="140" y="89"/>
                  </a:moveTo>
                  <a:cubicBezTo>
                    <a:pt x="140" y="91"/>
                    <a:pt x="138" y="93"/>
                    <a:pt x="136" y="92"/>
                  </a:cubicBezTo>
                  <a:cubicBezTo>
                    <a:pt x="134" y="92"/>
                    <a:pt x="133" y="90"/>
                    <a:pt x="133" y="88"/>
                  </a:cubicBezTo>
                  <a:cubicBezTo>
                    <a:pt x="134" y="86"/>
                    <a:pt x="136" y="85"/>
                    <a:pt x="137" y="85"/>
                  </a:cubicBezTo>
                  <a:cubicBezTo>
                    <a:pt x="139" y="86"/>
                    <a:pt x="141" y="88"/>
                    <a:pt x="140" y="89"/>
                  </a:cubicBezTo>
                  <a:close/>
                  <a:moveTo>
                    <a:pt x="137" y="72"/>
                  </a:moveTo>
                  <a:cubicBezTo>
                    <a:pt x="136" y="72"/>
                    <a:pt x="134" y="71"/>
                    <a:pt x="133" y="69"/>
                  </a:cubicBezTo>
                  <a:cubicBezTo>
                    <a:pt x="133" y="67"/>
                    <a:pt x="134" y="65"/>
                    <a:pt x="136" y="65"/>
                  </a:cubicBezTo>
                  <a:cubicBezTo>
                    <a:pt x="138" y="65"/>
                    <a:pt x="140" y="66"/>
                    <a:pt x="140" y="68"/>
                  </a:cubicBezTo>
                  <a:cubicBezTo>
                    <a:pt x="141" y="70"/>
                    <a:pt x="139" y="72"/>
                    <a:pt x="137" y="72"/>
                  </a:cubicBezTo>
                  <a:close/>
                </a:path>
              </a:pathLst>
            </a:custGeom>
            <a:solidFill>
              <a:schemeClr val="bg1">
                <a:alpha val="76000"/>
              </a:schemeClr>
            </a:solidFill>
            <a:ln>
              <a:noFill/>
            </a:ln>
          </p:spPr>
          <p:txBody>
            <a:bodyPr vert="horz" wrap="square" lIns="34290" tIns="17145" rIns="34290" bIns="17145" numCol="1" anchor="t" anchorCtr="0" compatLnSpc="1">
              <a:prstTxWarp prst="textNoShape">
                <a:avLst/>
              </a:prstTxWarp>
            </a:bodyPr>
            <a:lstStyle/>
            <a:p>
              <a:endParaRPr lang="th-TH" sz="675">
                <a:latin typeface="Calibri" panose="020F0502020204030204" pitchFamily="34" charset="0"/>
              </a:endParaRPr>
            </a:p>
          </p:txBody>
        </p:sp>
      </p:grpSp>
      <p:grpSp>
        <p:nvGrpSpPr>
          <p:cNvPr id="431" name="กลุ่ม 430"/>
          <p:cNvGrpSpPr/>
          <p:nvPr/>
        </p:nvGrpSpPr>
        <p:grpSpPr>
          <a:xfrm>
            <a:off x="6881718" y="1069323"/>
            <a:ext cx="433483" cy="433483"/>
            <a:chOff x="1657366" y="9210353"/>
            <a:chExt cx="1838647" cy="1838647"/>
          </a:xfrm>
        </p:grpSpPr>
        <p:sp>
          <p:nvSpPr>
            <p:cNvPr id="432" name="วงรี 431"/>
            <p:cNvSpPr/>
            <p:nvPr/>
          </p:nvSpPr>
          <p:spPr>
            <a:xfrm>
              <a:off x="1657366" y="9210353"/>
              <a:ext cx="1838647" cy="1838647"/>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th-TH" sz="675" dirty="0">
                <a:latin typeface="Calibri" panose="020F0502020204030204" pitchFamily="34" charset="0"/>
              </a:endParaRPr>
            </a:p>
          </p:txBody>
        </p:sp>
        <p:sp>
          <p:nvSpPr>
            <p:cNvPr id="433" name="Freeform 318"/>
            <p:cNvSpPr>
              <a:spLocks noEditPoints="1"/>
            </p:cNvSpPr>
            <p:nvPr/>
          </p:nvSpPr>
          <p:spPr bwMode="auto">
            <a:xfrm flipH="1">
              <a:off x="1915502" y="9489478"/>
              <a:ext cx="1322377" cy="1279115"/>
            </a:xfrm>
            <a:custGeom>
              <a:avLst/>
              <a:gdLst>
                <a:gd name="T0" fmla="*/ 147 w 158"/>
                <a:gd name="T1" fmla="*/ 70 h 157"/>
                <a:gd name="T2" fmla="*/ 144 w 158"/>
                <a:gd name="T3" fmla="*/ 59 h 157"/>
                <a:gd name="T4" fmla="*/ 140 w 158"/>
                <a:gd name="T5" fmla="*/ 47 h 157"/>
                <a:gd name="T6" fmla="*/ 134 w 158"/>
                <a:gd name="T7" fmla="*/ 37 h 157"/>
                <a:gd name="T8" fmla="*/ 126 w 158"/>
                <a:gd name="T9" fmla="*/ 28 h 157"/>
                <a:gd name="T10" fmla="*/ 116 w 158"/>
                <a:gd name="T11" fmla="*/ 21 h 157"/>
                <a:gd name="T12" fmla="*/ 106 w 158"/>
                <a:gd name="T13" fmla="*/ 16 h 157"/>
                <a:gd name="T14" fmla="*/ 94 w 158"/>
                <a:gd name="T15" fmla="*/ 12 h 157"/>
                <a:gd name="T16" fmla="*/ 83 w 158"/>
                <a:gd name="T17" fmla="*/ 10 h 157"/>
                <a:gd name="T18" fmla="*/ 71 w 158"/>
                <a:gd name="T19" fmla="*/ 11 h 157"/>
                <a:gd name="T20" fmla="*/ 59 w 158"/>
                <a:gd name="T21" fmla="*/ 13 h 157"/>
                <a:gd name="T22" fmla="*/ 48 w 158"/>
                <a:gd name="T23" fmla="*/ 18 h 157"/>
                <a:gd name="T24" fmla="*/ 38 w 158"/>
                <a:gd name="T25" fmla="*/ 24 h 157"/>
                <a:gd name="T26" fmla="*/ 29 w 158"/>
                <a:gd name="T27" fmla="*/ 32 h 157"/>
                <a:gd name="T28" fmla="*/ 22 w 158"/>
                <a:gd name="T29" fmla="*/ 41 h 157"/>
                <a:gd name="T30" fmla="*/ 16 w 158"/>
                <a:gd name="T31" fmla="*/ 52 h 157"/>
                <a:gd name="T32" fmla="*/ 12 w 158"/>
                <a:gd name="T33" fmla="*/ 63 h 157"/>
                <a:gd name="T34" fmla="*/ 11 w 158"/>
                <a:gd name="T35" fmla="*/ 75 h 157"/>
                <a:gd name="T36" fmla="*/ 11 w 158"/>
                <a:gd name="T37" fmla="*/ 87 h 157"/>
                <a:gd name="T38" fmla="*/ 14 w 158"/>
                <a:gd name="T39" fmla="*/ 99 h 157"/>
                <a:gd name="T40" fmla="*/ 18 w 158"/>
                <a:gd name="T41" fmla="*/ 110 h 157"/>
                <a:gd name="T42" fmla="*/ 25 w 158"/>
                <a:gd name="T43" fmla="*/ 120 h 157"/>
                <a:gd name="T44" fmla="*/ 33 w 158"/>
                <a:gd name="T45" fmla="*/ 129 h 157"/>
                <a:gd name="T46" fmla="*/ 42 w 158"/>
                <a:gd name="T47" fmla="*/ 136 h 157"/>
                <a:gd name="T48" fmla="*/ 52 w 158"/>
                <a:gd name="T49" fmla="*/ 142 h 157"/>
                <a:gd name="T50" fmla="*/ 64 w 158"/>
                <a:gd name="T51" fmla="*/ 145 h 157"/>
                <a:gd name="T52" fmla="*/ 76 w 158"/>
                <a:gd name="T53" fmla="*/ 147 h 157"/>
                <a:gd name="T54" fmla="*/ 87 w 158"/>
                <a:gd name="T55" fmla="*/ 147 h 157"/>
                <a:gd name="T56" fmla="*/ 99 w 158"/>
                <a:gd name="T57" fmla="*/ 144 h 157"/>
                <a:gd name="T58" fmla="*/ 110 w 158"/>
                <a:gd name="T59" fmla="*/ 140 h 157"/>
                <a:gd name="T60" fmla="*/ 120 w 158"/>
                <a:gd name="T61" fmla="*/ 133 h 157"/>
                <a:gd name="T62" fmla="*/ 129 w 158"/>
                <a:gd name="T63" fmla="*/ 125 h 157"/>
                <a:gd name="T64" fmla="*/ 136 w 158"/>
                <a:gd name="T65" fmla="*/ 116 h 157"/>
                <a:gd name="T66" fmla="*/ 142 w 158"/>
                <a:gd name="T67" fmla="*/ 105 h 157"/>
                <a:gd name="T68" fmla="*/ 146 w 158"/>
                <a:gd name="T69" fmla="*/ 94 h 157"/>
                <a:gd name="T70" fmla="*/ 147 w 158"/>
                <a:gd name="T71" fmla="*/ 82 h 157"/>
                <a:gd name="T72" fmla="*/ 130 w 158"/>
                <a:gd name="T73" fmla="*/ 77 h 157"/>
                <a:gd name="T74" fmla="*/ 120 w 158"/>
                <a:gd name="T75" fmla="*/ 36 h 157"/>
                <a:gd name="T76" fmla="*/ 122 w 158"/>
                <a:gd name="T77" fmla="*/ 52 h 157"/>
                <a:gd name="T78" fmla="*/ 100 w 158"/>
                <a:gd name="T79" fmla="*/ 20 h 157"/>
                <a:gd name="T80" fmla="*/ 81 w 158"/>
                <a:gd name="T81" fmla="*/ 28 h 157"/>
                <a:gd name="T82" fmla="*/ 77 w 158"/>
                <a:gd name="T83" fmla="*/ 28 h 157"/>
                <a:gd name="T84" fmla="*/ 60 w 158"/>
                <a:gd name="T85" fmla="*/ 27 h 157"/>
                <a:gd name="T86" fmla="*/ 52 w 158"/>
                <a:gd name="T87" fmla="*/ 35 h 157"/>
                <a:gd name="T88" fmla="*/ 56 w 158"/>
                <a:gd name="T89" fmla="*/ 67 h 157"/>
                <a:gd name="T90" fmla="*/ 26 w 158"/>
                <a:gd name="T91" fmla="*/ 52 h 157"/>
                <a:gd name="T92" fmla="*/ 22 w 158"/>
                <a:gd name="T93" fmla="*/ 92 h 157"/>
                <a:gd name="T94" fmla="*/ 26 w 158"/>
                <a:gd name="T95" fmla="*/ 105 h 157"/>
                <a:gd name="T96" fmla="*/ 28 w 158"/>
                <a:gd name="T97" fmla="*/ 80 h 157"/>
                <a:gd name="T98" fmla="*/ 58 w 158"/>
                <a:gd name="T99" fmla="*/ 93 h 157"/>
                <a:gd name="T100" fmla="*/ 60 w 158"/>
                <a:gd name="T101" fmla="*/ 131 h 157"/>
                <a:gd name="T102" fmla="*/ 79 w 158"/>
                <a:gd name="T103" fmla="*/ 141 h 157"/>
                <a:gd name="T104" fmla="*/ 90 w 158"/>
                <a:gd name="T105" fmla="*/ 101 h 157"/>
                <a:gd name="T106" fmla="*/ 100 w 158"/>
                <a:gd name="T107" fmla="*/ 137 h 157"/>
                <a:gd name="T108" fmla="*/ 114 w 158"/>
                <a:gd name="T109" fmla="*/ 126 h 157"/>
                <a:gd name="T110" fmla="*/ 130 w 158"/>
                <a:gd name="T111" fmla="*/ 80 h 157"/>
                <a:gd name="T112" fmla="*/ 140 w 158"/>
                <a:gd name="T113" fmla="*/ 89 h 157"/>
                <a:gd name="T114" fmla="*/ 136 w 158"/>
                <a:gd name="T115" fmla="*/ 65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58" h="157">
                  <a:moveTo>
                    <a:pt x="155" y="81"/>
                  </a:moveTo>
                  <a:cubicBezTo>
                    <a:pt x="156" y="81"/>
                    <a:pt x="157" y="81"/>
                    <a:pt x="157" y="80"/>
                  </a:cubicBezTo>
                  <a:cubicBezTo>
                    <a:pt x="157" y="80"/>
                    <a:pt x="158" y="79"/>
                    <a:pt x="158" y="79"/>
                  </a:cubicBezTo>
                  <a:cubicBezTo>
                    <a:pt x="158" y="78"/>
                    <a:pt x="157" y="77"/>
                    <a:pt x="157" y="77"/>
                  </a:cubicBezTo>
                  <a:cubicBezTo>
                    <a:pt x="157" y="76"/>
                    <a:pt x="156" y="76"/>
                    <a:pt x="155" y="76"/>
                  </a:cubicBezTo>
                  <a:cubicBezTo>
                    <a:pt x="155" y="76"/>
                    <a:pt x="151" y="75"/>
                    <a:pt x="147" y="75"/>
                  </a:cubicBezTo>
                  <a:cubicBezTo>
                    <a:pt x="147" y="73"/>
                    <a:pt x="147" y="72"/>
                    <a:pt x="147" y="70"/>
                  </a:cubicBezTo>
                  <a:cubicBezTo>
                    <a:pt x="150" y="69"/>
                    <a:pt x="154" y="68"/>
                    <a:pt x="155" y="68"/>
                  </a:cubicBezTo>
                  <a:cubicBezTo>
                    <a:pt x="155" y="68"/>
                    <a:pt x="156" y="67"/>
                    <a:pt x="156" y="67"/>
                  </a:cubicBezTo>
                  <a:cubicBezTo>
                    <a:pt x="156" y="66"/>
                    <a:pt x="157" y="66"/>
                    <a:pt x="157" y="65"/>
                  </a:cubicBezTo>
                  <a:cubicBezTo>
                    <a:pt x="156" y="64"/>
                    <a:pt x="156" y="64"/>
                    <a:pt x="156" y="63"/>
                  </a:cubicBezTo>
                  <a:cubicBezTo>
                    <a:pt x="155" y="63"/>
                    <a:pt x="154" y="63"/>
                    <a:pt x="154" y="63"/>
                  </a:cubicBezTo>
                  <a:cubicBezTo>
                    <a:pt x="153" y="63"/>
                    <a:pt x="149" y="63"/>
                    <a:pt x="146" y="63"/>
                  </a:cubicBezTo>
                  <a:cubicBezTo>
                    <a:pt x="145" y="62"/>
                    <a:pt x="145" y="60"/>
                    <a:pt x="144" y="59"/>
                  </a:cubicBezTo>
                  <a:cubicBezTo>
                    <a:pt x="148" y="57"/>
                    <a:pt x="151" y="55"/>
                    <a:pt x="152" y="55"/>
                  </a:cubicBezTo>
                  <a:cubicBezTo>
                    <a:pt x="152" y="55"/>
                    <a:pt x="153" y="54"/>
                    <a:pt x="153" y="54"/>
                  </a:cubicBezTo>
                  <a:cubicBezTo>
                    <a:pt x="153" y="53"/>
                    <a:pt x="153" y="52"/>
                    <a:pt x="153" y="52"/>
                  </a:cubicBezTo>
                  <a:cubicBezTo>
                    <a:pt x="153" y="51"/>
                    <a:pt x="152" y="51"/>
                    <a:pt x="152" y="50"/>
                  </a:cubicBezTo>
                  <a:cubicBezTo>
                    <a:pt x="151" y="50"/>
                    <a:pt x="150" y="50"/>
                    <a:pt x="150" y="50"/>
                  </a:cubicBezTo>
                  <a:cubicBezTo>
                    <a:pt x="149" y="50"/>
                    <a:pt x="145" y="51"/>
                    <a:pt x="142" y="52"/>
                  </a:cubicBezTo>
                  <a:cubicBezTo>
                    <a:pt x="141" y="50"/>
                    <a:pt x="141" y="49"/>
                    <a:pt x="140" y="47"/>
                  </a:cubicBezTo>
                  <a:cubicBezTo>
                    <a:pt x="143" y="45"/>
                    <a:pt x="146" y="43"/>
                    <a:pt x="146" y="43"/>
                  </a:cubicBezTo>
                  <a:cubicBezTo>
                    <a:pt x="147" y="42"/>
                    <a:pt x="147" y="42"/>
                    <a:pt x="147" y="41"/>
                  </a:cubicBezTo>
                  <a:cubicBezTo>
                    <a:pt x="148" y="41"/>
                    <a:pt x="148" y="40"/>
                    <a:pt x="147" y="39"/>
                  </a:cubicBezTo>
                  <a:cubicBezTo>
                    <a:pt x="147" y="39"/>
                    <a:pt x="146" y="38"/>
                    <a:pt x="146" y="38"/>
                  </a:cubicBezTo>
                  <a:cubicBezTo>
                    <a:pt x="145" y="38"/>
                    <a:pt x="144" y="38"/>
                    <a:pt x="144" y="38"/>
                  </a:cubicBezTo>
                  <a:cubicBezTo>
                    <a:pt x="143" y="38"/>
                    <a:pt x="140" y="40"/>
                    <a:pt x="136" y="41"/>
                  </a:cubicBezTo>
                  <a:cubicBezTo>
                    <a:pt x="136" y="40"/>
                    <a:pt x="135" y="39"/>
                    <a:pt x="134" y="37"/>
                  </a:cubicBezTo>
                  <a:cubicBezTo>
                    <a:pt x="136" y="35"/>
                    <a:pt x="139" y="32"/>
                    <a:pt x="139" y="32"/>
                  </a:cubicBezTo>
                  <a:cubicBezTo>
                    <a:pt x="140" y="31"/>
                    <a:pt x="140" y="30"/>
                    <a:pt x="140" y="30"/>
                  </a:cubicBezTo>
                  <a:cubicBezTo>
                    <a:pt x="140" y="29"/>
                    <a:pt x="140" y="29"/>
                    <a:pt x="139" y="28"/>
                  </a:cubicBezTo>
                  <a:cubicBezTo>
                    <a:pt x="139" y="27"/>
                    <a:pt x="138" y="27"/>
                    <a:pt x="138" y="27"/>
                  </a:cubicBezTo>
                  <a:cubicBezTo>
                    <a:pt x="137" y="27"/>
                    <a:pt x="136" y="27"/>
                    <a:pt x="136" y="27"/>
                  </a:cubicBezTo>
                  <a:cubicBezTo>
                    <a:pt x="135" y="28"/>
                    <a:pt x="132" y="30"/>
                    <a:pt x="129" y="32"/>
                  </a:cubicBezTo>
                  <a:cubicBezTo>
                    <a:pt x="128" y="31"/>
                    <a:pt x="127" y="30"/>
                    <a:pt x="126" y="28"/>
                  </a:cubicBezTo>
                  <a:cubicBezTo>
                    <a:pt x="128" y="26"/>
                    <a:pt x="130" y="22"/>
                    <a:pt x="130" y="22"/>
                  </a:cubicBezTo>
                  <a:cubicBezTo>
                    <a:pt x="131" y="21"/>
                    <a:pt x="131" y="21"/>
                    <a:pt x="131" y="20"/>
                  </a:cubicBezTo>
                  <a:cubicBezTo>
                    <a:pt x="130" y="19"/>
                    <a:pt x="130" y="19"/>
                    <a:pt x="130" y="18"/>
                  </a:cubicBezTo>
                  <a:cubicBezTo>
                    <a:pt x="129" y="18"/>
                    <a:pt x="128" y="18"/>
                    <a:pt x="128" y="18"/>
                  </a:cubicBezTo>
                  <a:cubicBezTo>
                    <a:pt x="127" y="18"/>
                    <a:pt x="126" y="18"/>
                    <a:pt x="126" y="18"/>
                  </a:cubicBezTo>
                  <a:cubicBezTo>
                    <a:pt x="125" y="19"/>
                    <a:pt x="123" y="22"/>
                    <a:pt x="120" y="24"/>
                  </a:cubicBezTo>
                  <a:cubicBezTo>
                    <a:pt x="119" y="23"/>
                    <a:pt x="118" y="22"/>
                    <a:pt x="116" y="21"/>
                  </a:cubicBezTo>
                  <a:cubicBezTo>
                    <a:pt x="118" y="18"/>
                    <a:pt x="119" y="15"/>
                    <a:pt x="120" y="14"/>
                  </a:cubicBezTo>
                  <a:cubicBezTo>
                    <a:pt x="120" y="13"/>
                    <a:pt x="120" y="13"/>
                    <a:pt x="120" y="12"/>
                  </a:cubicBezTo>
                  <a:cubicBezTo>
                    <a:pt x="119" y="11"/>
                    <a:pt x="119" y="11"/>
                    <a:pt x="118" y="10"/>
                  </a:cubicBezTo>
                  <a:cubicBezTo>
                    <a:pt x="118" y="10"/>
                    <a:pt x="117" y="10"/>
                    <a:pt x="116" y="10"/>
                  </a:cubicBezTo>
                  <a:cubicBezTo>
                    <a:pt x="116" y="10"/>
                    <a:pt x="115" y="11"/>
                    <a:pt x="115" y="11"/>
                  </a:cubicBezTo>
                  <a:cubicBezTo>
                    <a:pt x="114" y="12"/>
                    <a:pt x="112" y="15"/>
                    <a:pt x="110" y="18"/>
                  </a:cubicBezTo>
                  <a:cubicBezTo>
                    <a:pt x="109" y="17"/>
                    <a:pt x="107" y="16"/>
                    <a:pt x="106" y="16"/>
                  </a:cubicBezTo>
                  <a:cubicBezTo>
                    <a:pt x="107" y="12"/>
                    <a:pt x="108" y="9"/>
                    <a:pt x="108" y="8"/>
                  </a:cubicBezTo>
                  <a:cubicBezTo>
                    <a:pt x="108" y="7"/>
                    <a:pt x="108" y="6"/>
                    <a:pt x="107" y="6"/>
                  </a:cubicBezTo>
                  <a:cubicBezTo>
                    <a:pt x="107" y="5"/>
                    <a:pt x="107" y="5"/>
                    <a:pt x="106" y="5"/>
                  </a:cubicBezTo>
                  <a:cubicBezTo>
                    <a:pt x="105" y="4"/>
                    <a:pt x="105" y="4"/>
                    <a:pt x="104" y="5"/>
                  </a:cubicBezTo>
                  <a:cubicBezTo>
                    <a:pt x="103" y="5"/>
                    <a:pt x="103" y="5"/>
                    <a:pt x="103" y="6"/>
                  </a:cubicBezTo>
                  <a:cubicBezTo>
                    <a:pt x="102" y="7"/>
                    <a:pt x="101" y="10"/>
                    <a:pt x="99" y="13"/>
                  </a:cubicBezTo>
                  <a:cubicBezTo>
                    <a:pt x="98" y="13"/>
                    <a:pt x="96" y="12"/>
                    <a:pt x="94" y="12"/>
                  </a:cubicBezTo>
                  <a:cubicBezTo>
                    <a:pt x="95" y="8"/>
                    <a:pt x="95" y="5"/>
                    <a:pt x="95" y="4"/>
                  </a:cubicBezTo>
                  <a:cubicBezTo>
                    <a:pt x="95" y="3"/>
                    <a:pt x="95" y="3"/>
                    <a:pt x="94" y="2"/>
                  </a:cubicBezTo>
                  <a:cubicBezTo>
                    <a:pt x="94" y="2"/>
                    <a:pt x="93" y="1"/>
                    <a:pt x="93" y="1"/>
                  </a:cubicBezTo>
                  <a:cubicBezTo>
                    <a:pt x="92" y="1"/>
                    <a:pt x="91" y="1"/>
                    <a:pt x="91" y="1"/>
                  </a:cubicBezTo>
                  <a:cubicBezTo>
                    <a:pt x="90" y="2"/>
                    <a:pt x="90" y="2"/>
                    <a:pt x="90" y="3"/>
                  </a:cubicBezTo>
                  <a:cubicBezTo>
                    <a:pt x="89" y="4"/>
                    <a:pt x="88" y="7"/>
                    <a:pt x="87" y="11"/>
                  </a:cubicBezTo>
                  <a:cubicBezTo>
                    <a:pt x="86" y="10"/>
                    <a:pt x="84" y="10"/>
                    <a:pt x="83" y="10"/>
                  </a:cubicBezTo>
                  <a:cubicBezTo>
                    <a:pt x="82" y="7"/>
                    <a:pt x="82" y="3"/>
                    <a:pt x="82" y="2"/>
                  </a:cubicBezTo>
                  <a:cubicBezTo>
                    <a:pt x="82" y="2"/>
                    <a:pt x="81" y="1"/>
                    <a:pt x="81" y="1"/>
                  </a:cubicBezTo>
                  <a:cubicBezTo>
                    <a:pt x="80" y="0"/>
                    <a:pt x="80" y="0"/>
                    <a:pt x="79" y="0"/>
                  </a:cubicBezTo>
                  <a:cubicBezTo>
                    <a:pt x="78" y="0"/>
                    <a:pt x="78" y="0"/>
                    <a:pt x="77" y="1"/>
                  </a:cubicBezTo>
                  <a:cubicBezTo>
                    <a:pt x="77" y="1"/>
                    <a:pt x="76" y="2"/>
                    <a:pt x="76" y="2"/>
                  </a:cubicBezTo>
                  <a:cubicBezTo>
                    <a:pt x="76" y="3"/>
                    <a:pt x="76" y="7"/>
                    <a:pt x="76" y="10"/>
                  </a:cubicBezTo>
                  <a:cubicBezTo>
                    <a:pt x="74" y="10"/>
                    <a:pt x="72" y="10"/>
                    <a:pt x="71" y="11"/>
                  </a:cubicBezTo>
                  <a:cubicBezTo>
                    <a:pt x="70" y="7"/>
                    <a:pt x="69" y="4"/>
                    <a:pt x="68" y="3"/>
                  </a:cubicBezTo>
                  <a:cubicBezTo>
                    <a:pt x="68" y="2"/>
                    <a:pt x="68" y="2"/>
                    <a:pt x="67" y="1"/>
                  </a:cubicBezTo>
                  <a:cubicBezTo>
                    <a:pt x="67" y="1"/>
                    <a:pt x="66" y="1"/>
                    <a:pt x="65" y="1"/>
                  </a:cubicBezTo>
                  <a:cubicBezTo>
                    <a:pt x="65" y="1"/>
                    <a:pt x="64" y="2"/>
                    <a:pt x="64" y="2"/>
                  </a:cubicBezTo>
                  <a:cubicBezTo>
                    <a:pt x="63" y="3"/>
                    <a:pt x="63" y="3"/>
                    <a:pt x="63" y="4"/>
                  </a:cubicBezTo>
                  <a:cubicBezTo>
                    <a:pt x="63" y="5"/>
                    <a:pt x="64" y="8"/>
                    <a:pt x="64" y="12"/>
                  </a:cubicBezTo>
                  <a:cubicBezTo>
                    <a:pt x="62" y="12"/>
                    <a:pt x="61" y="13"/>
                    <a:pt x="59" y="13"/>
                  </a:cubicBezTo>
                  <a:cubicBezTo>
                    <a:pt x="57" y="10"/>
                    <a:pt x="56" y="7"/>
                    <a:pt x="56" y="6"/>
                  </a:cubicBezTo>
                  <a:cubicBezTo>
                    <a:pt x="55" y="5"/>
                    <a:pt x="55" y="5"/>
                    <a:pt x="54" y="5"/>
                  </a:cubicBezTo>
                  <a:cubicBezTo>
                    <a:pt x="53" y="4"/>
                    <a:pt x="53" y="4"/>
                    <a:pt x="52" y="5"/>
                  </a:cubicBezTo>
                  <a:cubicBezTo>
                    <a:pt x="52" y="5"/>
                    <a:pt x="51" y="5"/>
                    <a:pt x="51" y="6"/>
                  </a:cubicBezTo>
                  <a:cubicBezTo>
                    <a:pt x="50" y="6"/>
                    <a:pt x="50" y="7"/>
                    <a:pt x="50" y="8"/>
                  </a:cubicBezTo>
                  <a:cubicBezTo>
                    <a:pt x="51" y="9"/>
                    <a:pt x="52" y="12"/>
                    <a:pt x="52" y="16"/>
                  </a:cubicBezTo>
                  <a:cubicBezTo>
                    <a:pt x="51" y="16"/>
                    <a:pt x="49" y="17"/>
                    <a:pt x="48" y="18"/>
                  </a:cubicBezTo>
                  <a:cubicBezTo>
                    <a:pt x="46" y="15"/>
                    <a:pt x="44" y="12"/>
                    <a:pt x="43" y="11"/>
                  </a:cubicBezTo>
                  <a:cubicBezTo>
                    <a:pt x="43" y="11"/>
                    <a:pt x="42" y="10"/>
                    <a:pt x="42" y="10"/>
                  </a:cubicBezTo>
                  <a:cubicBezTo>
                    <a:pt x="41" y="10"/>
                    <a:pt x="40" y="10"/>
                    <a:pt x="40" y="10"/>
                  </a:cubicBezTo>
                  <a:cubicBezTo>
                    <a:pt x="39" y="11"/>
                    <a:pt x="39" y="11"/>
                    <a:pt x="39" y="12"/>
                  </a:cubicBezTo>
                  <a:cubicBezTo>
                    <a:pt x="38" y="13"/>
                    <a:pt x="38" y="13"/>
                    <a:pt x="39" y="14"/>
                  </a:cubicBezTo>
                  <a:cubicBezTo>
                    <a:pt x="39" y="15"/>
                    <a:pt x="40" y="18"/>
                    <a:pt x="42" y="21"/>
                  </a:cubicBezTo>
                  <a:cubicBezTo>
                    <a:pt x="41" y="22"/>
                    <a:pt x="39" y="23"/>
                    <a:pt x="38" y="24"/>
                  </a:cubicBezTo>
                  <a:cubicBezTo>
                    <a:pt x="35" y="22"/>
                    <a:pt x="33" y="19"/>
                    <a:pt x="32" y="18"/>
                  </a:cubicBezTo>
                  <a:cubicBezTo>
                    <a:pt x="32" y="18"/>
                    <a:pt x="31" y="18"/>
                    <a:pt x="30" y="18"/>
                  </a:cubicBezTo>
                  <a:cubicBezTo>
                    <a:pt x="30" y="18"/>
                    <a:pt x="29" y="18"/>
                    <a:pt x="29" y="18"/>
                  </a:cubicBezTo>
                  <a:cubicBezTo>
                    <a:pt x="28" y="19"/>
                    <a:pt x="28" y="19"/>
                    <a:pt x="28" y="20"/>
                  </a:cubicBezTo>
                  <a:cubicBezTo>
                    <a:pt x="27" y="21"/>
                    <a:pt x="28" y="21"/>
                    <a:pt x="28" y="22"/>
                  </a:cubicBezTo>
                  <a:cubicBezTo>
                    <a:pt x="28" y="22"/>
                    <a:pt x="31" y="26"/>
                    <a:pt x="33" y="28"/>
                  </a:cubicBezTo>
                  <a:cubicBezTo>
                    <a:pt x="31" y="30"/>
                    <a:pt x="30" y="31"/>
                    <a:pt x="29" y="32"/>
                  </a:cubicBezTo>
                  <a:cubicBezTo>
                    <a:pt x="26" y="30"/>
                    <a:pt x="23" y="28"/>
                    <a:pt x="22" y="27"/>
                  </a:cubicBezTo>
                  <a:cubicBezTo>
                    <a:pt x="22" y="27"/>
                    <a:pt x="21" y="27"/>
                    <a:pt x="20" y="27"/>
                  </a:cubicBezTo>
                  <a:cubicBezTo>
                    <a:pt x="20" y="27"/>
                    <a:pt x="19" y="27"/>
                    <a:pt x="19" y="28"/>
                  </a:cubicBezTo>
                  <a:cubicBezTo>
                    <a:pt x="18" y="29"/>
                    <a:pt x="18" y="29"/>
                    <a:pt x="18" y="30"/>
                  </a:cubicBezTo>
                  <a:cubicBezTo>
                    <a:pt x="18" y="30"/>
                    <a:pt x="18" y="31"/>
                    <a:pt x="19" y="32"/>
                  </a:cubicBezTo>
                  <a:cubicBezTo>
                    <a:pt x="19" y="32"/>
                    <a:pt x="22" y="35"/>
                    <a:pt x="25" y="37"/>
                  </a:cubicBezTo>
                  <a:cubicBezTo>
                    <a:pt x="24" y="39"/>
                    <a:pt x="23" y="40"/>
                    <a:pt x="22" y="41"/>
                  </a:cubicBezTo>
                  <a:cubicBezTo>
                    <a:pt x="19" y="40"/>
                    <a:pt x="15" y="38"/>
                    <a:pt x="14" y="38"/>
                  </a:cubicBezTo>
                  <a:cubicBezTo>
                    <a:pt x="14" y="38"/>
                    <a:pt x="13" y="38"/>
                    <a:pt x="12" y="38"/>
                  </a:cubicBezTo>
                  <a:cubicBezTo>
                    <a:pt x="12" y="38"/>
                    <a:pt x="11" y="39"/>
                    <a:pt x="11" y="39"/>
                  </a:cubicBezTo>
                  <a:cubicBezTo>
                    <a:pt x="11" y="40"/>
                    <a:pt x="11" y="41"/>
                    <a:pt x="11" y="41"/>
                  </a:cubicBezTo>
                  <a:cubicBezTo>
                    <a:pt x="11" y="42"/>
                    <a:pt x="11" y="42"/>
                    <a:pt x="12" y="43"/>
                  </a:cubicBezTo>
                  <a:cubicBezTo>
                    <a:pt x="12" y="43"/>
                    <a:pt x="15" y="45"/>
                    <a:pt x="18" y="47"/>
                  </a:cubicBezTo>
                  <a:cubicBezTo>
                    <a:pt x="17" y="49"/>
                    <a:pt x="17" y="50"/>
                    <a:pt x="16" y="52"/>
                  </a:cubicBezTo>
                  <a:cubicBezTo>
                    <a:pt x="13" y="51"/>
                    <a:pt x="9" y="50"/>
                    <a:pt x="8" y="50"/>
                  </a:cubicBezTo>
                  <a:cubicBezTo>
                    <a:pt x="8" y="50"/>
                    <a:pt x="7" y="50"/>
                    <a:pt x="6" y="50"/>
                  </a:cubicBezTo>
                  <a:cubicBezTo>
                    <a:pt x="6" y="51"/>
                    <a:pt x="5" y="51"/>
                    <a:pt x="5" y="52"/>
                  </a:cubicBezTo>
                  <a:cubicBezTo>
                    <a:pt x="5" y="52"/>
                    <a:pt x="5" y="53"/>
                    <a:pt x="5" y="54"/>
                  </a:cubicBezTo>
                  <a:cubicBezTo>
                    <a:pt x="5" y="54"/>
                    <a:pt x="6" y="55"/>
                    <a:pt x="6" y="55"/>
                  </a:cubicBezTo>
                  <a:cubicBezTo>
                    <a:pt x="7" y="55"/>
                    <a:pt x="11" y="57"/>
                    <a:pt x="14" y="59"/>
                  </a:cubicBezTo>
                  <a:cubicBezTo>
                    <a:pt x="13" y="60"/>
                    <a:pt x="13" y="62"/>
                    <a:pt x="12" y="63"/>
                  </a:cubicBezTo>
                  <a:cubicBezTo>
                    <a:pt x="9" y="63"/>
                    <a:pt x="5" y="63"/>
                    <a:pt x="4" y="63"/>
                  </a:cubicBezTo>
                  <a:cubicBezTo>
                    <a:pt x="4" y="63"/>
                    <a:pt x="3" y="63"/>
                    <a:pt x="3" y="63"/>
                  </a:cubicBezTo>
                  <a:cubicBezTo>
                    <a:pt x="2" y="64"/>
                    <a:pt x="2" y="64"/>
                    <a:pt x="2" y="65"/>
                  </a:cubicBezTo>
                  <a:cubicBezTo>
                    <a:pt x="1" y="66"/>
                    <a:pt x="2" y="66"/>
                    <a:pt x="2" y="67"/>
                  </a:cubicBezTo>
                  <a:cubicBezTo>
                    <a:pt x="2" y="67"/>
                    <a:pt x="3" y="68"/>
                    <a:pt x="3" y="68"/>
                  </a:cubicBezTo>
                  <a:cubicBezTo>
                    <a:pt x="4" y="68"/>
                    <a:pt x="8" y="69"/>
                    <a:pt x="11" y="70"/>
                  </a:cubicBezTo>
                  <a:cubicBezTo>
                    <a:pt x="11" y="72"/>
                    <a:pt x="11" y="73"/>
                    <a:pt x="11" y="75"/>
                  </a:cubicBezTo>
                  <a:cubicBezTo>
                    <a:pt x="7" y="75"/>
                    <a:pt x="4" y="76"/>
                    <a:pt x="3" y="76"/>
                  </a:cubicBezTo>
                  <a:cubicBezTo>
                    <a:pt x="2" y="76"/>
                    <a:pt x="2" y="76"/>
                    <a:pt x="1" y="77"/>
                  </a:cubicBezTo>
                  <a:cubicBezTo>
                    <a:pt x="1" y="77"/>
                    <a:pt x="0" y="78"/>
                    <a:pt x="0" y="79"/>
                  </a:cubicBezTo>
                  <a:cubicBezTo>
                    <a:pt x="0" y="79"/>
                    <a:pt x="1" y="80"/>
                    <a:pt x="1" y="80"/>
                  </a:cubicBezTo>
                  <a:cubicBezTo>
                    <a:pt x="2" y="81"/>
                    <a:pt x="2" y="81"/>
                    <a:pt x="3" y="81"/>
                  </a:cubicBezTo>
                  <a:cubicBezTo>
                    <a:pt x="4" y="81"/>
                    <a:pt x="7" y="82"/>
                    <a:pt x="11" y="82"/>
                  </a:cubicBezTo>
                  <a:cubicBezTo>
                    <a:pt x="11" y="84"/>
                    <a:pt x="11" y="85"/>
                    <a:pt x="11" y="87"/>
                  </a:cubicBezTo>
                  <a:cubicBezTo>
                    <a:pt x="8" y="88"/>
                    <a:pt x="4" y="89"/>
                    <a:pt x="3" y="89"/>
                  </a:cubicBezTo>
                  <a:cubicBezTo>
                    <a:pt x="3" y="89"/>
                    <a:pt x="2" y="90"/>
                    <a:pt x="2" y="90"/>
                  </a:cubicBezTo>
                  <a:cubicBezTo>
                    <a:pt x="2" y="91"/>
                    <a:pt x="1" y="92"/>
                    <a:pt x="2" y="92"/>
                  </a:cubicBezTo>
                  <a:cubicBezTo>
                    <a:pt x="2" y="93"/>
                    <a:pt x="2" y="94"/>
                    <a:pt x="3" y="94"/>
                  </a:cubicBezTo>
                  <a:cubicBezTo>
                    <a:pt x="3" y="94"/>
                    <a:pt x="4" y="95"/>
                    <a:pt x="4" y="95"/>
                  </a:cubicBezTo>
                  <a:cubicBezTo>
                    <a:pt x="5" y="95"/>
                    <a:pt x="9" y="94"/>
                    <a:pt x="12" y="94"/>
                  </a:cubicBezTo>
                  <a:cubicBezTo>
                    <a:pt x="13" y="96"/>
                    <a:pt x="13" y="97"/>
                    <a:pt x="14" y="99"/>
                  </a:cubicBezTo>
                  <a:cubicBezTo>
                    <a:pt x="11" y="100"/>
                    <a:pt x="7" y="102"/>
                    <a:pt x="6" y="102"/>
                  </a:cubicBezTo>
                  <a:cubicBezTo>
                    <a:pt x="6" y="103"/>
                    <a:pt x="5" y="103"/>
                    <a:pt x="5" y="104"/>
                  </a:cubicBezTo>
                  <a:cubicBezTo>
                    <a:pt x="5" y="104"/>
                    <a:pt x="5" y="105"/>
                    <a:pt x="5" y="106"/>
                  </a:cubicBezTo>
                  <a:cubicBezTo>
                    <a:pt x="5" y="106"/>
                    <a:pt x="6" y="107"/>
                    <a:pt x="6" y="107"/>
                  </a:cubicBezTo>
                  <a:cubicBezTo>
                    <a:pt x="7" y="107"/>
                    <a:pt x="8" y="108"/>
                    <a:pt x="8" y="107"/>
                  </a:cubicBezTo>
                  <a:cubicBezTo>
                    <a:pt x="9" y="107"/>
                    <a:pt x="13" y="106"/>
                    <a:pt x="16" y="105"/>
                  </a:cubicBezTo>
                  <a:cubicBezTo>
                    <a:pt x="17" y="107"/>
                    <a:pt x="17" y="108"/>
                    <a:pt x="18" y="110"/>
                  </a:cubicBezTo>
                  <a:cubicBezTo>
                    <a:pt x="15" y="112"/>
                    <a:pt x="12" y="114"/>
                    <a:pt x="12" y="114"/>
                  </a:cubicBezTo>
                  <a:cubicBezTo>
                    <a:pt x="11" y="115"/>
                    <a:pt x="11" y="115"/>
                    <a:pt x="11" y="116"/>
                  </a:cubicBezTo>
                  <a:cubicBezTo>
                    <a:pt x="11" y="117"/>
                    <a:pt x="11" y="117"/>
                    <a:pt x="11" y="118"/>
                  </a:cubicBezTo>
                  <a:cubicBezTo>
                    <a:pt x="11" y="119"/>
                    <a:pt x="12" y="119"/>
                    <a:pt x="12" y="119"/>
                  </a:cubicBezTo>
                  <a:cubicBezTo>
                    <a:pt x="13" y="119"/>
                    <a:pt x="14" y="119"/>
                    <a:pt x="14" y="119"/>
                  </a:cubicBezTo>
                  <a:cubicBezTo>
                    <a:pt x="15" y="119"/>
                    <a:pt x="19" y="117"/>
                    <a:pt x="22" y="116"/>
                  </a:cubicBezTo>
                  <a:cubicBezTo>
                    <a:pt x="23" y="117"/>
                    <a:pt x="24" y="119"/>
                    <a:pt x="25" y="120"/>
                  </a:cubicBezTo>
                  <a:cubicBezTo>
                    <a:pt x="22" y="122"/>
                    <a:pt x="19" y="125"/>
                    <a:pt x="19" y="126"/>
                  </a:cubicBezTo>
                  <a:cubicBezTo>
                    <a:pt x="18" y="126"/>
                    <a:pt x="18" y="127"/>
                    <a:pt x="18" y="127"/>
                  </a:cubicBezTo>
                  <a:cubicBezTo>
                    <a:pt x="18" y="128"/>
                    <a:pt x="18" y="129"/>
                    <a:pt x="19" y="129"/>
                  </a:cubicBezTo>
                  <a:cubicBezTo>
                    <a:pt x="19" y="130"/>
                    <a:pt x="20" y="130"/>
                    <a:pt x="20" y="130"/>
                  </a:cubicBezTo>
                  <a:cubicBezTo>
                    <a:pt x="21" y="130"/>
                    <a:pt x="22" y="130"/>
                    <a:pt x="22" y="130"/>
                  </a:cubicBezTo>
                  <a:cubicBezTo>
                    <a:pt x="23" y="129"/>
                    <a:pt x="26" y="127"/>
                    <a:pt x="29" y="125"/>
                  </a:cubicBezTo>
                  <a:cubicBezTo>
                    <a:pt x="30" y="127"/>
                    <a:pt x="31" y="128"/>
                    <a:pt x="33" y="129"/>
                  </a:cubicBezTo>
                  <a:cubicBezTo>
                    <a:pt x="31" y="132"/>
                    <a:pt x="28" y="135"/>
                    <a:pt x="28" y="135"/>
                  </a:cubicBezTo>
                  <a:cubicBezTo>
                    <a:pt x="28" y="136"/>
                    <a:pt x="27" y="137"/>
                    <a:pt x="28" y="137"/>
                  </a:cubicBezTo>
                  <a:cubicBezTo>
                    <a:pt x="28" y="138"/>
                    <a:pt x="28" y="139"/>
                    <a:pt x="29" y="139"/>
                  </a:cubicBezTo>
                  <a:cubicBezTo>
                    <a:pt x="29" y="139"/>
                    <a:pt x="30" y="140"/>
                    <a:pt x="30" y="140"/>
                  </a:cubicBezTo>
                  <a:cubicBezTo>
                    <a:pt x="31" y="140"/>
                    <a:pt x="32" y="139"/>
                    <a:pt x="32" y="139"/>
                  </a:cubicBezTo>
                  <a:cubicBezTo>
                    <a:pt x="33" y="138"/>
                    <a:pt x="35" y="136"/>
                    <a:pt x="38" y="133"/>
                  </a:cubicBezTo>
                  <a:cubicBezTo>
                    <a:pt x="39" y="134"/>
                    <a:pt x="41" y="135"/>
                    <a:pt x="42" y="136"/>
                  </a:cubicBezTo>
                  <a:cubicBezTo>
                    <a:pt x="40" y="139"/>
                    <a:pt x="39" y="143"/>
                    <a:pt x="39" y="143"/>
                  </a:cubicBezTo>
                  <a:cubicBezTo>
                    <a:pt x="38" y="144"/>
                    <a:pt x="38" y="145"/>
                    <a:pt x="39" y="145"/>
                  </a:cubicBezTo>
                  <a:cubicBezTo>
                    <a:pt x="39" y="146"/>
                    <a:pt x="39" y="147"/>
                    <a:pt x="40" y="147"/>
                  </a:cubicBezTo>
                  <a:cubicBezTo>
                    <a:pt x="40" y="147"/>
                    <a:pt x="41" y="147"/>
                    <a:pt x="42" y="147"/>
                  </a:cubicBezTo>
                  <a:cubicBezTo>
                    <a:pt x="42" y="147"/>
                    <a:pt x="43" y="147"/>
                    <a:pt x="43" y="146"/>
                  </a:cubicBezTo>
                  <a:cubicBezTo>
                    <a:pt x="44" y="146"/>
                    <a:pt x="46" y="142"/>
                    <a:pt x="48" y="140"/>
                  </a:cubicBezTo>
                  <a:cubicBezTo>
                    <a:pt x="49" y="140"/>
                    <a:pt x="51" y="141"/>
                    <a:pt x="52" y="142"/>
                  </a:cubicBezTo>
                  <a:cubicBezTo>
                    <a:pt x="52" y="145"/>
                    <a:pt x="51" y="149"/>
                    <a:pt x="50" y="150"/>
                  </a:cubicBezTo>
                  <a:cubicBezTo>
                    <a:pt x="50" y="150"/>
                    <a:pt x="50" y="151"/>
                    <a:pt x="51" y="151"/>
                  </a:cubicBezTo>
                  <a:cubicBezTo>
                    <a:pt x="51" y="152"/>
                    <a:pt x="52" y="152"/>
                    <a:pt x="52" y="153"/>
                  </a:cubicBezTo>
                  <a:cubicBezTo>
                    <a:pt x="53" y="153"/>
                    <a:pt x="53" y="153"/>
                    <a:pt x="54" y="153"/>
                  </a:cubicBezTo>
                  <a:cubicBezTo>
                    <a:pt x="55" y="152"/>
                    <a:pt x="55" y="152"/>
                    <a:pt x="56" y="151"/>
                  </a:cubicBezTo>
                  <a:cubicBezTo>
                    <a:pt x="56" y="151"/>
                    <a:pt x="57" y="147"/>
                    <a:pt x="59" y="144"/>
                  </a:cubicBezTo>
                  <a:cubicBezTo>
                    <a:pt x="61" y="145"/>
                    <a:pt x="62" y="145"/>
                    <a:pt x="64" y="145"/>
                  </a:cubicBezTo>
                  <a:cubicBezTo>
                    <a:pt x="64" y="149"/>
                    <a:pt x="63" y="153"/>
                    <a:pt x="63" y="153"/>
                  </a:cubicBezTo>
                  <a:cubicBezTo>
                    <a:pt x="63" y="154"/>
                    <a:pt x="63" y="155"/>
                    <a:pt x="64" y="155"/>
                  </a:cubicBezTo>
                  <a:cubicBezTo>
                    <a:pt x="64" y="156"/>
                    <a:pt x="65" y="156"/>
                    <a:pt x="65" y="156"/>
                  </a:cubicBezTo>
                  <a:cubicBezTo>
                    <a:pt x="66" y="156"/>
                    <a:pt x="67" y="156"/>
                    <a:pt x="67" y="156"/>
                  </a:cubicBezTo>
                  <a:cubicBezTo>
                    <a:pt x="68" y="156"/>
                    <a:pt x="68" y="155"/>
                    <a:pt x="68" y="154"/>
                  </a:cubicBezTo>
                  <a:cubicBezTo>
                    <a:pt x="69" y="154"/>
                    <a:pt x="70" y="150"/>
                    <a:pt x="71" y="147"/>
                  </a:cubicBezTo>
                  <a:cubicBezTo>
                    <a:pt x="72" y="147"/>
                    <a:pt x="74" y="147"/>
                    <a:pt x="76" y="147"/>
                  </a:cubicBezTo>
                  <a:cubicBezTo>
                    <a:pt x="76" y="150"/>
                    <a:pt x="76" y="154"/>
                    <a:pt x="76" y="155"/>
                  </a:cubicBezTo>
                  <a:cubicBezTo>
                    <a:pt x="76" y="156"/>
                    <a:pt x="77" y="156"/>
                    <a:pt x="77" y="157"/>
                  </a:cubicBezTo>
                  <a:cubicBezTo>
                    <a:pt x="78" y="157"/>
                    <a:pt x="78" y="157"/>
                    <a:pt x="79" y="157"/>
                  </a:cubicBezTo>
                  <a:cubicBezTo>
                    <a:pt x="80" y="157"/>
                    <a:pt x="80" y="157"/>
                    <a:pt x="81" y="157"/>
                  </a:cubicBezTo>
                  <a:cubicBezTo>
                    <a:pt x="81" y="156"/>
                    <a:pt x="82" y="156"/>
                    <a:pt x="82" y="155"/>
                  </a:cubicBezTo>
                  <a:cubicBezTo>
                    <a:pt x="82" y="154"/>
                    <a:pt x="82" y="150"/>
                    <a:pt x="83" y="147"/>
                  </a:cubicBezTo>
                  <a:cubicBezTo>
                    <a:pt x="84" y="147"/>
                    <a:pt x="86" y="147"/>
                    <a:pt x="87" y="147"/>
                  </a:cubicBezTo>
                  <a:cubicBezTo>
                    <a:pt x="88" y="150"/>
                    <a:pt x="89" y="154"/>
                    <a:pt x="90" y="154"/>
                  </a:cubicBezTo>
                  <a:cubicBezTo>
                    <a:pt x="90" y="155"/>
                    <a:pt x="90" y="156"/>
                    <a:pt x="91" y="156"/>
                  </a:cubicBezTo>
                  <a:cubicBezTo>
                    <a:pt x="91" y="156"/>
                    <a:pt x="92" y="156"/>
                    <a:pt x="93" y="156"/>
                  </a:cubicBezTo>
                  <a:cubicBezTo>
                    <a:pt x="93" y="156"/>
                    <a:pt x="94" y="156"/>
                    <a:pt x="94" y="155"/>
                  </a:cubicBezTo>
                  <a:cubicBezTo>
                    <a:pt x="95" y="155"/>
                    <a:pt x="95" y="154"/>
                    <a:pt x="95" y="153"/>
                  </a:cubicBezTo>
                  <a:cubicBezTo>
                    <a:pt x="95" y="153"/>
                    <a:pt x="95" y="149"/>
                    <a:pt x="94" y="145"/>
                  </a:cubicBezTo>
                  <a:cubicBezTo>
                    <a:pt x="96" y="145"/>
                    <a:pt x="98" y="145"/>
                    <a:pt x="99" y="144"/>
                  </a:cubicBezTo>
                  <a:cubicBezTo>
                    <a:pt x="101" y="147"/>
                    <a:pt x="102" y="151"/>
                    <a:pt x="103" y="151"/>
                  </a:cubicBezTo>
                  <a:cubicBezTo>
                    <a:pt x="103" y="152"/>
                    <a:pt x="103" y="152"/>
                    <a:pt x="104" y="153"/>
                  </a:cubicBezTo>
                  <a:cubicBezTo>
                    <a:pt x="105" y="153"/>
                    <a:pt x="105" y="153"/>
                    <a:pt x="106" y="153"/>
                  </a:cubicBezTo>
                  <a:cubicBezTo>
                    <a:pt x="107" y="152"/>
                    <a:pt x="107" y="152"/>
                    <a:pt x="107" y="151"/>
                  </a:cubicBezTo>
                  <a:cubicBezTo>
                    <a:pt x="108" y="151"/>
                    <a:pt x="108" y="150"/>
                    <a:pt x="108" y="150"/>
                  </a:cubicBezTo>
                  <a:cubicBezTo>
                    <a:pt x="108" y="149"/>
                    <a:pt x="107" y="145"/>
                    <a:pt x="106" y="142"/>
                  </a:cubicBezTo>
                  <a:cubicBezTo>
                    <a:pt x="107" y="141"/>
                    <a:pt x="109" y="140"/>
                    <a:pt x="110" y="140"/>
                  </a:cubicBezTo>
                  <a:cubicBezTo>
                    <a:pt x="112" y="142"/>
                    <a:pt x="114" y="146"/>
                    <a:pt x="115" y="146"/>
                  </a:cubicBezTo>
                  <a:cubicBezTo>
                    <a:pt x="115" y="147"/>
                    <a:pt x="116" y="147"/>
                    <a:pt x="116" y="147"/>
                  </a:cubicBezTo>
                  <a:cubicBezTo>
                    <a:pt x="117" y="147"/>
                    <a:pt x="118" y="147"/>
                    <a:pt x="118" y="147"/>
                  </a:cubicBezTo>
                  <a:cubicBezTo>
                    <a:pt x="119" y="147"/>
                    <a:pt x="119" y="146"/>
                    <a:pt x="120" y="145"/>
                  </a:cubicBezTo>
                  <a:cubicBezTo>
                    <a:pt x="120" y="145"/>
                    <a:pt x="120" y="144"/>
                    <a:pt x="120" y="143"/>
                  </a:cubicBezTo>
                  <a:cubicBezTo>
                    <a:pt x="119" y="143"/>
                    <a:pt x="118" y="139"/>
                    <a:pt x="116" y="136"/>
                  </a:cubicBezTo>
                  <a:cubicBezTo>
                    <a:pt x="118" y="135"/>
                    <a:pt x="119" y="134"/>
                    <a:pt x="120" y="133"/>
                  </a:cubicBezTo>
                  <a:cubicBezTo>
                    <a:pt x="123" y="136"/>
                    <a:pt x="125" y="138"/>
                    <a:pt x="126" y="139"/>
                  </a:cubicBezTo>
                  <a:cubicBezTo>
                    <a:pt x="126" y="139"/>
                    <a:pt x="127" y="140"/>
                    <a:pt x="128" y="140"/>
                  </a:cubicBezTo>
                  <a:cubicBezTo>
                    <a:pt x="128" y="140"/>
                    <a:pt x="129" y="139"/>
                    <a:pt x="130" y="139"/>
                  </a:cubicBezTo>
                  <a:cubicBezTo>
                    <a:pt x="130" y="139"/>
                    <a:pt x="130" y="138"/>
                    <a:pt x="131" y="137"/>
                  </a:cubicBezTo>
                  <a:cubicBezTo>
                    <a:pt x="131" y="137"/>
                    <a:pt x="131" y="136"/>
                    <a:pt x="130" y="135"/>
                  </a:cubicBezTo>
                  <a:cubicBezTo>
                    <a:pt x="130" y="135"/>
                    <a:pt x="128" y="132"/>
                    <a:pt x="126" y="129"/>
                  </a:cubicBezTo>
                  <a:cubicBezTo>
                    <a:pt x="127" y="128"/>
                    <a:pt x="128" y="127"/>
                    <a:pt x="129" y="125"/>
                  </a:cubicBezTo>
                  <a:cubicBezTo>
                    <a:pt x="132" y="127"/>
                    <a:pt x="135" y="129"/>
                    <a:pt x="136" y="130"/>
                  </a:cubicBezTo>
                  <a:cubicBezTo>
                    <a:pt x="136" y="130"/>
                    <a:pt x="137" y="130"/>
                    <a:pt x="138" y="130"/>
                  </a:cubicBezTo>
                  <a:cubicBezTo>
                    <a:pt x="138" y="130"/>
                    <a:pt x="139" y="130"/>
                    <a:pt x="139" y="129"/>
                  </a:cubicBezTo>
                  <a:cubicBezTo>
                    <a:pt x="140" y="129"/>
                    <a:pt x="140" y="128"/>
                    <a:pt x="140" y="127"/>
                  </a:cubicBezTo>
                  <a:cubicBezTo>
                    <a:pt x="140" y="127"/>
                    <a:pt x="140" y="126"/>
                    <a:pt x="139" y="126"/>
                  </a:cubicBezTo>
                  <a:cubicBezTo>
                    <a:pt x="139" y="125"/>
                    <a:pt x="136" y="122"/>
                    <a:pt x="134" y="120"/>
                  </a:cubicBezTo>
                  <a:cubicBezTo>
                    <a:pt x="135" y="119"/>
                    <a:pt x="136" y="117"/>
                    <a:pt x="136" y="116"/>
                  </a:cubicBezTo>
                  <a:cubicBezTo>
                    <a:pt x="140" y="117"/>
                    <a:pt x="143" y="119"/>
                    <a:pt x="144" y="119"/>
                  </a:cubicBezTo>
                  <a:cubicBezTo>
                    <a:pt x="144" y="119"/>
                    <a:pt x="145" y="119"/>
                    <a:pt x="146" y="119"/>
                  </a:cubicBezTo>
                  <a:cubicBezTo>
                    <a:pt x="146" y="119"/>
                    <a:pt x="147" y="119"/>
                    <a:pt x="147" y="118"/>
                  </a:cubicBezTo>
                  <a:cubicBezTo>
                    <a:pt x="148" y="117"/>
                    <a:pt x="148" y="117"/>
                    <a:pt x="147" y="116"/>
                  </a:cubicBezTo>
                  <a:cubicBezTo>
                    <a:pt x="147" y="115"/>
                    <a:pt x="147" y="115"/>
                    <a:pt x="146" y="114"/>
                  </a:cubicBezTo>
                  <a:cubicBezTo>
                    <a:pt x="146" y="114"/>
                    <a:pt x="143" y="112"/>
                    <a:pt x="140" y="110"/>
                  </a:cubicBezTo>
                  <a:cubicBezTo>
                    <a:pt x="141" y="108"/>
                    <a:pt x="141" y="107"/>
                    <a:pt x="142" y="105"/>
                  </a:cubicBezTo>
                  <a:cubicBezTo>
                    <a:pt x="145" y="106"/>
                    <a:pt x="149" y="107"/>
                    <a:pt x="150" y="107"/>
                  </a:cubicBezTo>
                  <a:cubicBezTo>
                    <a:pt x="150" y="108"/>
                    <a:pt x="151" y="107"/>
                    <a:pt x="152" y="107"/>
                  </a:cubicBezTo>
                  <a:cubicBezTo>
                    <a:pt x="152" y="107"/>
                    <a:pt x="153" y="106"/>
                    <a:pt x="153" y="106"/>
                  </a:cubicBezTo>
                  <a:cubicBezTo>
                    <a:pt x="153" y="105"/>
                    <a:pt x="153" y="104"/>
                    <a:pt x="153" y="104"/>
                  </a:cubicBezTo>
                  <a:cubicBezTo>
                    <a:pt x="153" y="103"/>
                    <a:pt x="152" y="103"/>
                    <a:pt x="152" y="102"/>
                  </a:cubicBezTo>
                  <a:cubicBezTo>
                    <a:pt x="151" y="102"/>
                    <a:pt x="148" y="100"/>
                    <a:pt x="144" y="99"/>
                  </a:cubicBezTo>
                  <a:cubicBezTo>
                    <a:pt x="145" y="97"/>
                    <a:pt x="145" y="96"/>
                    <a:pt x="146" y="94"/>
                  </a:cubicBezTo>
                  <a:cubicBezTo>
                    <a:pt x="149" y="94"/>
                    <a:pt x="153" y="95"/>
                    <a:pt x="154" y="95"/>
                  </a:cubicBezTo>
                  <a:cubicBezTo>
                    <a:pt x="154" y="95"/>
                    <a:pt x="155" y="94"/>
                    <a:pt x="156" y="94"/>
                  </a:cubicBezTo>
                  <a:cubicBezTo>
                    <a:pt x="156" y="94"/>
                    <a:pt x="156" y="93"/>
                    <a:pt x="157" y="92"/>
                  </a:cubicBezTo>
                  <a:cubicBezTo>
                    <a:pt x="157" y="92"/>
                    <a:pt x="156" y="91"/>
                    <a:pt x="156" y="90"/>
                  </a:cubicBezTo>
                  <a:cubicBezTo>
                    <a:pt x="156" y="90"/>
                    <a:pt x="155" y="89"/>
                    <a:pt x="155" y="89"/>
                  </a:cubicBezTo>
                  <a:cubicBezTo>
                    <a:pt x="154" y="89"/>
                    <a:pt x="150" y="88"/>
                    <a:pt x="147" y="87"/>
                  </a:cubicBezTo>
                  <a:cubicBezTo>
                    <a:pt x="147" y="85"/>
                    <a:pt x="147" y="84"/>
                    <a:pt x="147" y="82"/>
                  </a:cubicBezTo>
                  <a:cubicBezTo>
                    <a:pt x="151" y="82"/>
                    <a:pt x="155" y="81"/>
                    <a:pt x="155" y="81"/>
                  </a:cubicBezTo>
                  <a:close/>
                  <a:moveTo>
                    <a:pt x="128" y="46"/>
                  </a:moveTo>
                  <a:cubicBezTo>
                    <a:pt x="130" y="45"/>
                    <a:pt x="132" y="46"/>
                    <a:pt x="133" y="47"/>
                  </a:cubicBezTo>
                  <a:cubicBezTo>
                    <a:pt x="134" y="49"/>
                    <a:pt x="133" y="51"/>
                    <a:pt x="132" y="52"/>
                  </a:cubicBezTo>
                  <a:cubicBezTo>
                    <a:pt x="130" y="53"/>
                    <a:pt x="128" y="53"/>
                    <a:pt x="127" y="51"/>
                  </a:cubicBezTo>
                  <a:cubicBezTo>
                    <a:pt x="126" y="49"/>
                    <a:pt x="126" y="47"/>
                    <a:pt x="128" y="46"/>
                  </a:cubicBezTo>
                  <a:close/>
                  <a:moveTo>
                    <a:pt x="130" y="77"/>
                  </a:moveTo>
                  <a:cubicBezTo>
                    <a:pt x="104" y="77"/>
                    <a:pt x="104" y="77"/>
                    <a:pt x="104" y="77"/>
                  </a:cubicBezTo>
                  <a:cubicBezTo>
                    <a:pt x="104" y="74"/>
                    <a:pt x="103" y="70"/>
                    <a:pt x="102" y="67"/>
                  </a:cubicBezTo>
                  <a:cubicBezTo>
                    <a:pt x="124" y="55"/>
                    <a:pt x="124" y="55"/>
                    <a:pt x="124" y="55"/>
                  </a:cubicBezTo>
                  <a:cubicBezTo>
                    <a:pt x="127" y="61"/>
                    <a:pt x="130" y="69"/>
                    <a:pt x="130" y="77"/>
                  </a:cubicBezTo>
                  <a:close/>
                  <a:moveTo>
                    <a:pt x="114" y="31"/>
                  </a:moveTo>
                  <a:cubicBezTo>
                    <a:pt x="115" y="30"/>
                    <a:pt x="118" y="30"/>
                    <a:pt x="119" y="31"/>
                  </a:cubicBezTo>
                  <a:cubicBezTo>
                    <a:pt x="121" y="32"/>
                    <a:pt x="121" y="34"/>
                    <a:pt x="120" y="36"/>
                  </a:cubicBezTo>
                  <a:cubicBezTo>
                    <a:pt x="118" y="37"/>
                    <a:pt x="116" y="38"/>
                    <a:pt x="114" y="36"/>
                  </a:cubicBezTo>
                  <a:cubicBezTo>
                    <a:pt x="113" y="35"/>
                    <a:pt x="113" y="33"/>
                    <a:pt x="114" y="31"/>
                  </a:cubicBezTo>
                  <a:close/>
                  <a:moveTo>
                    <a:pt x="122" y="52"/>
                  </a:moveTo>
                  <a:cubicBezTo>
                    <a:pt x="100" y="65"/>
                    <a:pt x="100" y="65"/>
                    <a:pt x="100" y="65"/>
                  </a:cubicBezTo>
                  <a:cubicBezTo>
                    <a:pt x="98" y="62"/>
                    <a:pt x="96" y="59"/>
                    <a:pt x="93" y="58"/>
                  </a:cubicBezTo>
                  <a:cubicBezTo>
                    <a:pt x="106" y="35"/>
                    <a:pt x="106" y="35"/>
                    <a:pt x="106" y="35"/>
                  </a:cubicBezTo>
                  <a:cubicBezTo>
                    <a:pt x="112" y="40"/>
                    <a:pt x="118" y="45"/>
                    <a:pt x="122" y="52"/>
                  </a:cubicBezTo>
                  <a:close/>
                  <a:moveTo>
                    <a:pt x="79" y="95"/>
                  </a:moveTo>
                  <a:cubicBezTo>
                    <a:pt x="70" y="95"/>
                    <a:pt x="63" y="87"/>
                    <a:pt x="63" y="79"/>
                  </a:cubicBezTo>
                  <a:cubicBezTo>
                    <a:pt x="63" y="70"/>
                    <a:pt x="70" y="63"/>
                    <a:pt x="79" y="63"/>
                  </a:cubicBezTo>
                  <a:cubicBezTo>
                    <a:pt x="88" y="63"/>
                    <a:pt x="95" y="70"/>
                    <a:pt x="95" y="79"/>
                  </a:cubicBezTo>
                  <a:cubicBezTo>
                    <a:pt x="95" y="87"/>
                    <a:pt x="88" y="95"/>
                    <a:pt x="79" y="95"/>
                  </a:cubicBezTo>
                  <a:close/>
                  <a:moveTo>
                    <a:pt x="96" y="22"/>
                  </a:moveTo>
                  <a:cubicBezTo>
                    <a:pt x="96" y="20"/>
                    <a:pt x="99" y="19"/>
                    <a:pt x="100" y="20"/>
                  </a:cubicBezTo>
                  <a:cubicBezTo>
                    <a:pt x="102" y="21"/>
                    <a:pt x="103" y="23"/>
                    <a:pt x="102" y="25"/>
                  </a:cubicBezTo>
                  <a:cubicBezTo>
                    <a:pt x="102" y="26"/>
                    <a:pt x="100" y="27"/>
                    <a:pt x="98" y="27"/>
                  </a:cubicBezTo>
                  <a:cubicBezTo>
                    <a:pt x="96" y="26"/>
                    <a:pt x="95" y="24"/>
                    <a:pt x="96" y="22"/>
                  </a:cubicBezTo>
                  <a:close/>
                  <a:moveTo>
                    <a:pt x="103" y="34"/>
                  </a:moveTo>
                  <a:cubicBezTo>
                    <a:pt x="90" y="56"/>
                    <a:pt x="90" y="56"/>
                    <a:pt x="90" y="56"/>
                  </a:cubicBezTo>
                  <a:cubicBezTo>
                    <a:pt x="87" y="55"/>
                    <a:pt x="84" y="54"/>
                    <a:pt x="81" y="53"/>
                  </a:cubicBezTo>
                  <a:cubicBezTo>
                    <a:pt x="81" y="28"/>
                    <a:pt x="81" y="28"/>
                    <a:pt x="81" y="28"/>
                  </a:cubicBezTo>
                  <a:cubicBezTo>
                    <a:pt x="89" y="28"/>
                    <a:pt x="96" y="30"/>
                    <a:pt x="103" y="34"/>
                  </a:cubicBezTo>
                  <a:close/>
                  <a:moveTo>
                    <a:pt x="79" y="16"/>
                  </a:moveTo>
                  <a:cubicBezTo>
                    <a:pt x="81" y="16"/>
                    <a:pt x="83" y="18"/>
                    <a:pt x="83" y="20"/>
                  </a:cubicBezTo>
                  <a:cubicBezTo>
                    <a:pt x="83" y="22"/>
                    <a:pt x="81" y="23"/>
                    <a:pt x="79" y="23"/>
                  </a:cubicBezTo>
                  <a:cubicBezTo>
                    <a:pt x="77" y="23"/>
                    <a:pt x="75" y="22"/>
                    <a:pt x="75" y="20"/>
                  </a:cubicBezTo>
                  <a:cubicBezTo>
                    <a:pt x="75" y="18"/>
                    <a:pt x="77" y="16"/>
                    <a:pt x="79" y="16"/>
                  </a:cubicBezTo>
                  <a:close/>
                  <a:moveTo>
                    <a:pt x="77" y="28"/>
                  </a:moveTo>
                  <a:cubicBezTo>
                    <a:pt x="77" y="53"/>
                    <a:pt x="77" y="53"/>
                    <a:pt x="77" y="53"/>
                  </a:cubicBezTo>
                  <a:cubicBezTo>
                    <a:pt x="74" y="54"/>
                    <a:pt x="71" y="55"/>
                    <a:pt x="68" y="56"/>
                  </a:cubicBezTo>
                  <a:cubicBezTo>
                    <a:pt x="55" y="34"/>
                    <a:pt x="55" y="34"/>
                    <a:pt x="55" y="34"/>
                  </a:cubicBezTo>
                  <a:cubicBezTo>
                    <a:pt x="62" y="30"/>
                    <a:pt x="69" y="28"/>
                    <a:pt x="77" y="28"/>
                  </a:cubicBezTo>
                  <a:close/>
                  <a:moveTo>
                    <a:pt x="58" y="20"/>
                  </a:moveTo>
                  <a:cubicBezTo>
                    <a:pt x="60" y="19"/>
                    <a:pt x="62" y="20"/>
                    <a:pt x="62" y="22"/>
                  </a:cubicBezTo>
                  <a:cubicBezTo>
                    <a:pt x="63" y="24"/>
                    <a:pt x="62" y="26"/>
                    <a:pt x="60" y="27"/>
                  </a:cubicBezTo>
                  <a:cubicBezTo>
                    <a:pt x="58" y="27"/>
                    <a:pt x="56" y="26"/>
                    <a:pt x="56" y="25"/>
                  </a:cubicBezTo>
                  <a:cubicBezTo>
                    <a:pt x="55" y="23"/>
                    <a:pt x="56" y="21"/>
                    <a:pt x="58" y="20"/>
                  </a:cubicBezTo>
                  <a:close/>
                  <a:moveTo>
                    <a:pt x="52" y="35"/>
                  </a:moveTo>
                  <a:cubicBezTo>
                    <a:pt x="65" y="58"/>
                    <a:pt x="65" y="58"/>
                    <a:pt x="65" y="58"/>
                  </a:cubicBezTo>
                  <a:cubicBezTo>
                    <a:pt x="62" y="59"/>
                    <a:pt x="60" y="62"/>
                    <a:pt x="58" y="65"/>
                  </a:cubicBezTo>
                  <a:cubicBezTo>
                    <a:pt x="36" y="52"/>
                    <a:pt x="36" y="52"/>
                    <a:pt x="36" y="52"/>
                  </a:cubicBezTo>
                  <a:cubicBezTo>
                    <a:pt x="40" y="45"/>
                    <a:pt x="46" y="40"/>
                    <a:pt x="52" y="35"/>
                  </a:cubicBezTo>
                  <a:close/>
                  <a:moveTo>
                    <a:pt x="39" y="31"/>
                  </a:moveTo>
                  <a:cubicBezTo>
                    <a:pt x="41" y="30"/>
                    <a:pt x="43" y="30"/>
                    <a:pt x="44" y="31"/>
                  </a:cubicBezTo>
                  <a:cubicBezTo>
                    <a:pt x="45" y="33"/>
                    <a:pt x="45" y="35"/>
                    <a:pt x="44" y="36"/>
                  </a:cubicBezTo>
                  <a:cubicBezTo>
                    <a:pt x="42" y="38"/>
                    <a:pt x="40" y="37"/>
                    <a:pt x="39" y="36"/>
                  </a:cubicBezTo>
                  <a:cubicBezTo>
                    <a:pt x="37" y="34"/>
                    <a:pt x="38" y="32"/>
                    <a:pt x="39" y="31"/>
                  </a:cubicBezTo>
                  <a:close/>
                  <a:moveTo>
                    <a:pt x="34" y="55"/>
                  </a:moveTo>
                  <a:cubicBezTo>
                    <a:pt x="56" y="67"/>
                    <a:pt x="56" y="67"/>
                    <a:pt x="56" y="67"/>
                  </a:cubicBezTo>
                  <a:cubicBezTo>
                    <a:pt x="55" y="70"/>
                    <a:pt x="54" y="74"/>
                    <a:pt x="54" y="77"/>
                  </a:cubicBezTo>
                  <a:cubicBezTo>
                    <a:pt x="28" y="77"/>
                    <a:pt x="28" y="77"/>
                    <a:pt x="28" y="77"/>
                  </a:cubicBezTo>
                  <a:cubicBezTo>
                    <a:pt x="29" y="69"/>
                    <a:pt x="31" y="61"/>
                    <a:pt x="34" y="55"/>
                  </a:cubicBezTo>
                  <a:close/>
                  <a:moveTo>
                    <a:pt x="25" y="47"/>
                  </a:moveTo>
                  <a:cubicBezTo>
                    <a:pt x="26" y="46"/>
                    <a:pt x="28" y="45"/>
                    <a:pt x="30" y="46"/>
                  </a:cubicBezTo>
                  <a:cubicBezTo>
                    <a:pt x="32" y="47"/>
                    <a:pt x="32" y="49"/>
                    <a:pt x="31" y="51"/>
                  </a:cubicBezTo>
                  <a:cubicBezTo>
                    <a:pt x="30" y="53"/>
                    <a:pt x="28" y="53"/>
                    <a:pt x="26" y="52"/>
                  </a:cubicBezTo>
                  <a:cubicBezTo>
                    <a:pt x="25" y="51"/>
                    <a:pt x="24" y="49"/>
                    <a:pt x="25" y="47"/>
                  </a:cubicBezTo>
                  <a:close/>
                  <a:moveTo>
                    <a:pt x="18" y="68"/>
                  </a:moveTo>
                  <a:cubicBezTo>
                    <a:pt x="18" y="66"/>
                    <a:pt x="20" y="65"/>
                    <a:pt x="22" y="65"/>
                  </a:cubicBezTo>
                  <a:cubicBezTo>
                    <a:pt x="24" y="65"/>
                    <a:pt x="25" y="67"/>
                    <a:pt x="25" y="69"/>
                  </a:cubicBezTo>
                  <a:cubicBezTo>
                    <a:pt x="24" y="71"/>
                    <a:pt x="23" y="72"/>
                    <a:pt x="21" y="72"/>
                  </a:cubicBezTo>
                  <a:cubicBezTo>
                    <a:pt x="19" y="72"/>
                    <a:pt x="17" y="70"/>
                    <a:pt x="18" y="68"/>
                  </a:cubicBezTo>
                  <a:close/>
                  <a:moveTo>
                    <a:pt x="22" y="92"/>
                  </a:moveTo>
                  <a:cubicBezTo>
                    <a:pt x="20" y="93"/>
                    <a:pt x="18" y="91"/>
                    <a:pt x="18" y="89"/>
                  </a:cubicBezTo>
                  <a:cubicBezTo>
                    <a:pt x="17" y="88"/>
                    <a:pt x="19" y="86"/>
                    <a:pt x="21" y="85"/>
                  </a:cubicBezTo>
                  <a:cubicBezTo>
                    <a:pt x="23" y="85"/>
                    <a:pt x="24" y="86"/>
                    <a:pt x="25" y="88"/>
                  </a:cubicBezTo>
                  <a:cubicBezTo>
                    <a:pt x="25" y="90"/>
                    <a:pt x="24" y="92"/>
                    <a:pt x="22" y="92"/>
                  </a:cubicBezTo>
                  <a:close/>
                  <a:moveTo>
                    <a:pt x="30" y="111"/>
                  </a:moveTo>
                  <a:cubicBezTo>
                    <a:pt x="28" y="112"/>
                    <a:pt x="26" y="112"/>
                    <a:pt x="25" y="110"/>
                  </a:cubicBezTo>
                  <a:cubicBezTo>
                    <a:pt x="24" y="108"/>
                    <a:pt x="25" y="106"/>
                    <a:pt x="26" y="105"/>
                  </a:cubicBezTo>
                  <a:cubicBezTo>
                    <a:pt x="28" y="104"/>
                    <a:pt x="30" y="105"/>
                    <a:pt x="31" y="106"/>
                  </a:cubicBezTo>
                  <a:cubicBezTo>
                    <a:pt x="32" y="108"/>
                    <a:pt x="32" y="110"/>
                    <a:pt x="30" y="111"/>
                  </a:cubicBezTo>
                  <a:close/>
                  <a:moveTo>
                    <a:pt x="28" y="80"/>
                  </a:moveTo>
                  <a:cubicBezTo>
                    <a:pt x="54" y="80"/>
                    <a:pt x="54" y="80"/>
                    <a:pt x="54" y="80"/>
                  </a:cubicBezTo>
                  <a:cubicBezTo>
                    <a:pt x="54" y="84"/>
                    <a:pt x="55" y="87"/>
                    <a:pt x="56" y="90"/>
                  </a:cubicBezTo>
                  <a:cubicBezTo>
                    <a:pt x="34" y="103"/>
                    <a:pt x="34" y="103"/>
                    <a:pt x="34" y="103"/>
                  </a:cubicBezTo>
                  <a:cubicBezTo>
                    <a:pt x="31" y="96"/>
                    <a:pt x="29" y="88"/>
                    <a:pt x="28" y="80"/>
                  </a:cubicBezTo>
                  <a:close/>
                  <a:moveTo>
                    <a:pt x="44" y="126"/>
                  </a:moveTo>
                  <a:cubicBezTo>
                    <a:pt x="43" y="127"/>
                    <a:pt x="41" y="128"/>
                    <a:pt x="39" y="126"/>
                  </a:cubicBezTo>
                  <a:cubicBezTo>
                    <a:pt x="38" y="125"/>
                    <a:pt x="37" y="123"/>
                    <a:pt x="39" y="121"/>
                  </a:cubicBezTo>
                  <a:cubicBezTo>
                    <a:pt x="40" y="120"/>
                    <a:pt x="42" y="120"/>
                    <a:pt x="44" y="121"/>
                  </a:cubicBezTo>
                  <a:cubicBezTo>
                    <a:pt x="45" y="122"/>
                    <a:pt x="45" y="124"/>
                    <a:pt x="44" y="126"/>
                  </a:cubicBezTo>
                  <a:close/>
                  <a:moveTo>
                    <a:pt x="36" y="105"/>
                  </a:moveTo>
                  <a:cubicBezTo>
                    <a:pt x="58" y="93"/>
                    <a:pt x="58" y="93"/>
                    <a:pt x="58" y="93"/>
                  </a:cubicBezTo>
                  <a:cubicBezTo>
                    <a:pt x="60" y="95"/>
                    <a:pt x="62" y="98"/>
                    <a:pt x="65" y="100"/>
                  </a:cubicBezTo>
                  <a:cubicBezTo>
                    <a:pt x="52" y="122"/>
                    <a:pt x="52" y="122"/>
                    <a:pt x="52" y="122"/>
                  </a:cubicBezTo>
                  <a:cubicBezTo>
                    <a:pt x="46" y="118"/>
                    <a:pt x="40" y="112"/>
                    <a:pt x="36" y="105"/>
                  </a:cubicBezTo>
                  <a:close/>
                  <a:moveTo>
                    <a:pt x="62" y="135"/>
                  </a:moveTo>
                  <a:cubicBezTo>
                    <a:pt x="62" y="137"/>
                    <a:pt x="60" y="138"/>
                    <a:pt x="58" y="137"/>
                  </a:cubicBezTo>
                  <a:cubicBezTo>
                    <a:pt x="56" y="137"/>
                    <a:pt x="55" y="135"/>
                    <a:pt x="56" y="133"/>
                  </a:cubicBezTo>
                  <a:cubicBezTo>
                    <a:pt x="56" y="131"/>
                    <a:pt x="58" y="130"/>
                    <a:pt x="60" y="131"/>
                  </a:cubicBezTo>
                  <a:cubicBezTo>
                    <a:pt x="62" y="131"/>
                    <a:pt x="63" y="133"/>
                    <a:pt x="62" y="135"/>
                  </a:cubicBezTo>
                  <a:close/>
                  <a:moveTo>
                    <a:pt x="55" y="124"/>
                  </a:moveTo>
                  <a:cubicBezTo>
                    <a:pt x="68" y="101"/>
                    <a:pt x="68" y="101"/>
                    <a:pt x="68" y="101"/>
                  </a:cubicBezTo>
                  <a:cubicBezTo>
                    <a:pt x="71" y="103"/>
                    <a:pt x="74" y="104"/>
                    <a:pt x="77" y="104"/>
                  </a:cubicBezTo>
                  <a:cubicBezTo>
                    <a:pt x="77" y="130"/>
                    <a:pt x="77" y="130"/>
                    <a:pt x="77" y="130"/>
                  </a:cubicBezTo>
                  <a:cubicBezTo>
                    <a:pt x="69" y="129"/>
                    <a:pt x="62" y="127"/>
                    <a:pt x="55" y="124"/>
                  </a:cubicBezTo>
                  <a:close/>
                  <a:moveTo>
                    <a:pt x="79" y="141"/>
                  </a:moveTo>
                  <a:cubicBezTo>
                    <a:pt x="77" y="141"/>
                    <a:pt x="75" y="139"/>
                    <a:pt x="75" y="137"/>
                  </a:cubicBezTo>
                  <a:cubicBezTo>
                    <a:pt x="75" y="135"/>
                    <a:pt x="77" y="134"/>
                    <a:pt x="79" y="134"/>
                  </a:cubicBezTo>
                  <a:cubicBezTo>
                    <a:pt x="81" y="134"/>
                    <a:pt x="83" y="135"/>
                    <a:pt x="83" y="137"/>
                  </a:cubicBezTo>
                  <a:cubicBezTo>
                    <a:pt x="83" y="139"/>
                    <a:pt x="81" y="141"/>
                    <a:pt x="79" y="141"/>
                  </a:cubicBezTo>
                  <a:close/>
                  <a:moveTo>
                    <a:pt x="81" y="130"/>
                  </a:moveTo>
                  <a:cubicBezTo>
                    <a:pt x="81" y="104"/>
                    <a:pt x="81" y="104"/>
                    <a:pt x="81" y="104"/>
                  </a:cubicBezTo>
                  <a:cubicBezTo>
                    <a:pt x="84" y="104"/>
                    <a:pt x="87" y="103"/>
                    <a:pt x="90" y="101"/>
                  </a:cubicBezTo>
                  <a:cubicBezTo>
                    <a:pt x="103" y="124"/>
                    <a:pt x="103" y="124"/>
                    <a:pt x="103" y="124"/>
                  </a:cubicBezTo>
                  <a:cubicBezTo>
                    <a:pt x="96" y="127"/>
                    <a:pt x="89" y="129"/>
                    <a:pt x="81" y="130"/>
                  </a:cubicBezTo>
                  <a:close/>
                  <a:moveTo>
                    <a:pt x="100" y="137"/>
                  </a:moveTo>
                  <a:cubicBezTo>
                    <a:pt x="99" y="138"/>
                    <a:pt x="96" y="137"/>
                    <a:pt x="96" y="135"/>
                  </a:cubicBezTo>
                  <a:cubicBezTo>
                    <a:pt x="95" y="133"/>
                    <a:pt x="96" y="131"/>
                    <a:pt x="98" y="131"/>
                  </a:cubicBezTo>
                  <a:cubicBezTo>
                    <a:pt x="100" y="130"/>
                    <a:pt x="102" y="131"/>
                    <a:pt x="102" y="133"/>
                  </a:cubicBezTo>
                  <a:cubicBezTo>
                    <a:pt x="103" y="135"/>
                    <a:pt x="102" y="137"/>
                    <a:pt x="100" y="137"/>
                  </a:cubicBezTo>
                  <a:close/>
                  <a:moveTo>
                    <a:pt x="106" y="122"/>
                  </a:moveTo>
                  <a:cubicBezTo>
                    <a:pt x="93" y="100"/>
                    <a:pt x="93" y="100"/>
                    <a:pt x="93" y="100"/>
                  </a:cubicBezTo>
                  <a:cubicBezTo>
                    <a:pt x="96" y="98"/>
                    <a:pt x="98" y="95"/>
                    <a:pt x="100" y="93"/>
                  </a:cubicBezTo>
                  <a:cubicBezTo>
                    <a:pt x="122" y="105"/>
                    <a:pt x="122" y="105"/>
                    <a:pt x="122" y="105"/>
                  </a:cubicBezTo>
                  <a:cubicBezTo>
                    <a:pt x="118" y="112"/>
                    <a:pt x="112" y="118"/>
                    <a:pt x="106" y="122"/>
                  </a:cubicBezTo>
                  <a:close/>
                  <a:moveTo>
                    <a:pt x="119" y="126"/>
                  </a:moveTo>
                  <a:cubicBezTo>
                    <a:pt x="118" y="128"/>
                    <a:pt x="115" y="127"/>
                    <a:pt x="114" y="126"/>
                  </a:cubicBezTo>
                  <a:cubicBezTo>
                    <a:pt x="113" y="124"/>
                    <a:pt x="113" y="122"/>
                    <a:pt x="114" y="121"/>
                  </a:cubicBezTo>
                  <a:cubicBezTo>
                    <a:pt x="116" y="120"/>
                    <a:pt x="118" y="120"/>
                    <a:pt x="120" y="121"/>
                  </a:cubicBezTo>
                  <a:cubicBezTo>
                    <a:pt x="121" y="123"/>
                    <a:pt x="121" y="125"/>
                    <a:pt x="119" y="126"/>
                  </a:cubicBezTo>
                  <a:close/>
                  <a:moveTo>
                    <a:pt x="124" y="103"/>
                  </a:moveTo>
                  <a:cubicBezTo>
                    <a:pt x="102" y="90"/>
                    <a:pt x="102" y="90"/>
                    <a:pt x="102" y="90"/>
                  </a:cubicBezTo>
                  <a:cubicBezTo>
                    <a:pt x="103" y="87"/>
                    <a:pt x="104" y="84"/>
                    <a:pt x="104" y="80"/>
                  </a:cubicBezTo>
                  <a:cubicBezTo>
                    <a:pt x="130" y="80"/>
                    <a:pt x="130" y="80"/>
                    <a:pt x="130" y="80"/>
                  </a:cubicBezTo>
                  <a:cubicBezTo>
                    <a:pt x="130" y="88"/>
                    <a:pt x="127" y="96"/>
                    <a:pt x="124" y="103"/>
                  </a:cubicBezTo>
                  <a:close/>
                  <a:moveTo>
                    <a:pt x="133" y="110"/>
                  </a:moveTo>
                  <a:cubicBezTo>
                    <a:pt x="132" y="112"/>
                    <a:pt x="130" y="112"/>
                    <a:pt x="128" y="111"/>
                  </a:cubicBezTo>
                  <a:cubicBezTo>
                    <a:pt x="126" y="110"/>
                    <a:pt x="126" y="108"/>
                    <a:pt x="127" y="106"/>
                  </a:cubicBezTo>
                  <a:cubicBezTo>
                    <a:pt x="128" y="105"/>
                    <a:pt x="130" y="104"/>
                    <a:pt x="132" y="105"/>
                  </a:cubicBezTo>
                  <a:cubicBezTo>
                    <a:pt x="133" y="106"/>
                    <a:pt x="134" y="108"/>
                    <a:pt x="133" y="110"/>
                  </a:cubicBezTo>
                  <a:close/>
                  <a:moveTo>
                    <a:pt x="140" y="89"/>
                  </a:moveTo>
                  <a:cubicBezTo>
                    <a:pt x="140" y="91"/>
                    <a:pt x="138" y="93"/>
                    <a:pt x="136" y="92"/>
                  </a:cubicBezTo>
                  <a:cubicBezTo>
                    <a:pt x="134" y="92"/>
                    <a:pt x="133" y="90"/>
                    <a:pt x="133" y="88"/>
                  </a:cubicBezTo>
                  <a:cubicBezTo>
                    <a:pt x="134" y="86"/>
                    <a:pt x="136" y="85"/>
                    <a:pt x="137" y="85"/>
                  </a:cubicBezTo>
                  <a:cubicBezTo>
                    <a:pt x="139" y="86"/>
                    <a:pt x="141" y="88"/>
                    <a:pt x="140" y="89"/>
                  </a:cubicBezTo>
                  <a:close/>
                  <a:moveTo>
                    <a:pt x="137" y="72"/>
                  </a:moveTo>
                  <a:cubicBezTo>
                    <a:pt x="136" y="72"/>
                    <a:pt x="134" y="71"/>
                    <a:pt x="133" y="69"/>
                  </a:cubicBezTo>
                  <a:cubicBezTo>
                    <a:pt x="133" y="67"/>
                    <a:pt x="134" y="65"/>
                    <a:pt x="136" y="65"/>
                  </a:cubicBezTo>
                  <a:cubicBezTo>
                    <a:pt x="138" y="65"/>
                    <a:pt x="140" y="66"/>
                    <a:pt x="140" y="68"/>
                  </a:cubicBezTo>
                  <a:cubicBezTo>
                    <a:pt x="141" y="70"/>
                    <a:pt x="139" y="72"/>
                    <a:pt x="137" y="72"/>
                  </a:cubicBezTo>
                  <a:close/>
                </a:path>
              </a:pathLst>
            </a:custGeom>
            <a:solidFill>
              <a:schemeClr val="bg1">
                <a:alpha val="76000"/>
              </a:schemeClr>
            </a:solidFill>
            <a:ln>
              <a:noFill/>
            </a:ln>
          </p:spPr>
          <p:txBody>
            <a:bodyPr vert="horz" wrap="square" lIns="34290" tIns="17145" rIns="34290" bIns="17145" numCol="1" anchor="t" anchorCtr="0" compatLnSpc="1">
              <a:prstTxWarp prst="textNoShape">
                <a:avLst/>
              </a:prstTxWarp>
            </a:bodyPr>
            <a:lstStyle/>
            <a:p>
              <a:endParaRPr lang="th-TH" sz="675">
                <a:latin typeface="Calibri" panose="020F0502020204030204" pitchFamily="34" charset="0"/>
              </a:endParaRPr>
            </a:p>
          </p:txBody>
        </p:sp>
      </p:grpSp>
      <p:grpSp>
        <p:nvGrpSpPr>
          <p:cNvPr id="434" name="กลุ่ม 433"/>
          <p:cNvGrpSpPr/>
          <p:nvPr/>
        </p:nvGrpSpPr>
        <p:grpSpPr>
          <a:xfrm>
            <a:off x="7286625" y="1287201"/>
            <a:ext cx="433483" cy="433483"/>
            <a:chOff x="1657366" y="9210353"/>
            <a:chExt cx="1838647" cy="1838647"/>
          </a:xfrm>
        </p:grpSpPr>
        <p:sp>
          <p:nvSpPr>
            <p:cNvPr id="435" name="วงรี 434"/>
            <p:cNvSpPr/>
            <p:nvPr/>
          </p:nvSpPr>
          <p:spPr>
            <a:xfrm>
              <a:off x="1657366" y="9210353"/>
              <a:ext cx="1838647" cy="1838647"/>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th-TH" sz="675" dirty="0">
                <a:latin typeface="Calibri" panose="020F0502020204030204" pitchFamily="34" charset="0"/>
              </a:endParaRPr>
            </a:p>
          </p:txBody>
        </p:sp>
        <p:sp>
          <p:nvSpPr>
            <p:cNvPr id="436" name="Freeform 318"/>
            <p:cNvSpPr>
              <a:spLocks noEditPoints="1"/>
            </p:cNvSpPr>
            <p:nvPr/>
          </p:nvSpPr>
          <p:spPr bwMode="auto">
            <a:xfrm flipH="1">
              <a:off x="1915502" y="9489478"/>
              <a:ext cx="1322377" cy="1279115"/>
            </a:xfrm>
            <a:custGeom>
              <a:avLst/>
              <a:gdLst>
                <a:gd name="T0" fmla="*/ 147 w 158"/>
                <a:gd name="T1" fmla="*/ 70 h 157"/>
                <a:gd name="T2" fmla="*/ 144 w 158"/>
                <a:gd name="T3" fmla="*/ 59 h 157"/>
                <a:gd name="T4" fmla="*/ 140 w 158"/>
                <a:gd name="T5" fmla="*/ 47 h 157"/>
                <a:gd name="T6" fmla="*/ 134 w 158"/>
                <a:gd name="T7" fmla="*/ 37 h 157"/>
                <a:gd name="T8" fmla="*/ 126 w 158"/>
                <a:gd name="T9" fmla="*/ 28 h 157"/>
                <a:gd name="T10" fmla="*/ 116 w 158"/>
                <a:gd name="T11" fmla="*/ 21 h 157"/>
                <a:gd name="T12" fmla="*/ 106 w 158"/>
                <a:gd name="T13" fmla="*/ 16 h 157"/>
                <a:gd name="T14" fmla="*/ 94 w 158"/>
                <a:gd name="T15" fmla="*/ 12 h 157"/>
                <a:gd name="T16" fmla="*/ 83 w 158"/>
                <a:gd name="T17" fmla="*/ 10 h 157"/>
                <a:gd name="T18" fmla="*/ 71 w 158"/>
                <a:gd name="T19" fmla="*/ 11 h 157"/>
                <a:gd name="T20" fmla="*/ 59 w 158"/>
                <a:gd name="T21" fmla="*/ 13 h 157"/>
                <a:gd name="T22" fmla="*/ 48 w 158"/>
                <a:gd name="T23" fmla="*/ 18 h 157"/>
                <a:gd name="T24" fmla="*/ 38 w 158"/>
                <a:gd name="T25" fmla="*/ 24 h 157"/>
                <a:gd name="T26" fmla="*/ 29 w 158"/>
                <a:gd name="T27" fmla="*/ 32 h 157"/>
                <a:gd name="T28" fmla="*/ 22 w 158"/>
                <a:gd name="T29" fmla="*/ 41 h 157"/>
                <a:gd name="T30" fmla="*/ 16 w 158"/>
                <a:gd name="T31" fmla="*/ 52 h 157"/>
                <a:gd name="T32" fmla="*/ 12 w 158"/>
                <a:gd name="T33" fmla="*/ 63 h 157"/>
                <a:gd name="T34" fmla="*/ 11 w 158"/>
                <a:gd name="T35" fmla="*/ 75 h 157"/>
                <a:gd name="T36" fmla="*/ 11 w 158"/>
                <a:gd name="T37" fmla="*/ 87 h 157"/>
                <a:gd name="T38" fmla="*/ 14 w 158"/>
                <a:gd name="T39" fmla="*/ 99 h 157"/>
                <a:gd name="T40" fmla="*/ 18 w 158"/>
                <a:gd name="T41" fmla="*/ 110 h 157"/>
                <a:gd name="T42" fmla="*/ 25 w 158"/>
                <a:gd name="T43" fmla="*/ 120 h 157"/>
                <a:gd name="T44" fmla="*/ 33 w 158"/>
                <a:gd name="T45" fmla="*/ 129 h 157"/>
                <a:gd name="T46" fmla="*/ 42 w 158"/>
                <a:gd name="T47" fmla="*/ 136 h 157"/>
                <a:gd name="T48" fmla="*/ 52 w 158"/>
                <a:gd name="T49" fmla="*/ 142 h 157"/>
                <a:gd name="T50" fmla="*/ 64 w 158"/>
                <a:gd name="T51" fmla="*/ 145 h 157"/>
                <a:gd name="T52" fmla="*/ 76 w 158"/>
                <a:gd name="T53" fmla="*/ 147 h 157"/>
                <a:gd name="T54" fmla="*/ 87 w 158"/>
                <a:gd name="T55" fmla="*/ 147 h 157"/>
                <a:gd name="T56" fmla="*/ 99 w 158"/>
                <a:gd name="T57" fmla="*/ 144 h 157"/>
                <a:gd name="T58" fmla="*/ 110 w 158"/>
                <a:gd name="T59" fmla="*/ 140 h 157"/>
                <a:gd name="T60" fmla="*/ 120 w 158"/>
                <a:gd name="T61" fmla="*/ 133 h 157"/>
                <a:gd name="T62" fmla="*/ 129 w 158"/>
                <a:gd name="T63" fmla="*/ 125 h 157"/>
                <a:gd name="T64" fmla="*/ 136 w 158"/>
                <a:gd name="T65" fmla="*/ 116 h 157"/>
                <a:gd name="T66" fmla="*/ 142 w 158"/>
                <a:gd name="T67" fmla="*/ 105 h 157"/>
                <a:gd name="T68" fmla="*/ 146 w 158"/>
                <a:gd name="T69" fmla="*/ 94 h 157"/>
                <a:gd name="T70" fmla="*/ 147 w 158"/>
                <a:gd name="T71" fmla="*/ 82 h 157"/>
                <a:gd name="T72" fmla="*/ 130 w 158"/>
                <a:gd name="T73" fmla="*/ 77 h 157"/>
                <a:gd name="T74" fmla="*/ 120 w 158"/>
                <a:gd name="T75" fmla="*/ 36 h 157"/>
                <a:gd name="T76" fmla="*/ 122 w 158"/>
                <a:gd name="T77" fmla="*/ 52 h 157"/>
                <a:gd name="T78" fmla="*/ 100 w 158"/>
                <a:gd name="T79" fmla="*/ 20 h 157"/>
                <a:gd name="T80" fmla="*/ 81 w 158"/>
                <a:gd name="T81" fmla="*/ 28 h 157"/>
                <a:gd name="T82" fmla="*/ 77 w 158"/>
                <a:gd name="T83" fmla="*/ 28 h 157"/>
                <a:gd name="T84" fmla="*/ 60 w 158"/>
                <a:gd name="T85" fmla="*/ 27 h 157"/>
                <a:gd name="T86" fmla="*/ 52 w 158"/>
                <a:gd name="T87" fmla="*/ 35 h 157"/>
                <a:gd name="T88" fmla="*/ 56 w 158"/>
                <a:gd name="T89" fmla="*/ 67 h 157"/>
                <a:gd name="T90" fmla="*/ 26 w 158"/>
                <a:gd name="T91" fmla="*/ 52 h 157"/>
                <a:gd name="T92" fmla="*/ 22 w 158"/>
                <a:gd name="T93" fmla="*/ 92 h 157"/>
                <a:gd name="T94" fmla="*/ 26 w 158"/>
                <a:gd name="T95" fmla="*/ 105 h 157"/>
                <a:gd name="T96" fmla="*/ 28 w 158"/>
                <a:gd name="T97" fmla="*/ 80 h 157"/>
                <a:gd name="T98" fmla="*/ 58 w 158"/>
                <a:gd name="T99" fmla="*/ 93 h 157"/>
                <a:gd name="T100" fmla="*/ 60 w 158"/>
                <a:gd name="T101" fmla="*/ 131 h 157"/>
                <a:gd name="T102" fmla="*/ 79 w 158"/>
                <a:gd name="T103" fmla="*/ 141 h 157"/>
                <a:gd name="T104" fmla="*/ 90 w 158"/>
                <a:gd name="T105" fmla="*/ 101 h 157"/>
                <a:gd name="T106" fmla="*/ 100 w 158"/>
                <a:gd name="T107" fmla="*/ 137 h 157"/>
                <a:gd name="T108" fmla="*/ 114 w 158"/>
                <a:gd name="T109" fmla="*/ 126 h 157"/>
                <a:gd name="T110" fmla="*/ 130 w 158"/>
                <a:gd name="T111" fmla="*/ 80 h 157"/>
                <a:gd name="T112" fmla="*/ 140 w 158"/>
                <a:gd name="T113" fmla="*/ 89 h 157"/>
                <a:gd name="T114" fmla="*/ 136 w 158"/>
                <a:gd name="T115" fmla="*/ 65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58" h="157">
                  <a:moveTo>
                    <a:pt x="155" y="81"/>
                  </a:moveTo>
                  <a:cubicBezTo>
                    <a:pt x="156" y="81"/>
                    <a:pt x="157" y="81"/>
                    <a:pt x="157" y="80"/>
                  </a:cubicBezTo>
                  <a:cubicBezTo>
                    <a:pt x="157" y="80"/>
                    <a:pt x="158" y="79"/>
                    <a:pt x="158" y="79"/>
                  </a:cubicBezTo>
                  <a:cubicBezTo>
                    <a:pt x="158" y="78"/>
                    <a:pt x="157" y="77"/>
                    <a:pt x="157" y="77"/>
                  </a:cubicBezTo>
                  <a:cubicBezTo>
                    <a:pt x="157" y="76"/>
                    <a:pt x="156" y="76"/>
                    <a:pt x="155" y="76"/>
                  </a:cubicBezTo>
                  <a:cubicBezTo>
                    <a:pt x="155" y="76"/>
                    <a:pt x="151" y="75"/>
                    <a:pt x="147" y="75"/>
                  </a:cubicBezTo>
                  <a:cubicBezTo>
                    <a:pt x="147" y="73"/>
                    <a:pt x="147" y="72"/>
                    <a:pt x="147" y="70"/>
                  </a:cubicBezTo>
                  <a:cubicBezTo>
                    <a:pt x="150" y="69"/>
                    <a:pt x="154" y="68"/>
                    <a:pt x="155" y="68"/>
                  </a:cubicBezTo>
                  <a:cubicBezTo>
                    <a:pt x="155" y="68"/>
                    <a:pt x="156" y="67"/>
                    <a:pt x="156" y="67"/>
                  </a:cubicBezTo>
                  <a:cubicBezTo>
                    <a:pt x="156" y="66"/>
                    <a:pt x="157" y="66"/>
                    <a:pt x="157" y="65"/>
                  </a:cubicBezTo>
                  <a:cubicBezTo>
                    <a:pt x="156" y="64"/>
                    <a:pt x="156" y="64"/>
                    <a:pt x="156" y="63"/>
                  </a:cubicBezTo>
                  <a:cubicBezTo>
                    <a:pt x="155" y="63"/>
                    <a:pt x="154" y="63"/>
                    <a:pt x="154" y="63"/>
                  </a:cubicBezTo>
                  <a:cubicBezTo>
                    <a:pt x="153" y="63"/>
                    <a:pt x="149" y="63"/>
                    <a:pt x="146" y="63"/>
                  </a:cubicBezTo>
                  <a:cubicBezTo>
                    <a:pt x="145" y="62"/>
                    <a:pt x="145" y="60"/>
                    <a:pt x="144" y="59"/>
                  </a:cubicBezTo>
                  <a:cubicBezTo>
                    <a:pt x="148" y="57"/>
                    <a:pt x="151" y="55"/>
                    <a:pt x="152" y="55"/>
                  </a:cubicBezTo>
                  <a:cubicBezTo>
                    <a:pt x="152" y="55"/>
                    <a:pt x="153" y="54"/>
                    <a:pt x="153" y="54"/>
                  </a:cubicBezTo>
                  <a:cubicBezTo>
                    <a:pt x="153" y="53"/>
                    <a:pt x="153" y="52"/>
                    <a:pt x="153" y="52"/>
                  </a:cubicBezTo>
                  <a:cubicBezTo>
                    <a:pt x="153" y="51"/>
                    <a:pt x="152" y="51"/>
                    <a:pt x="152" y="50"/>
                  </a:cubicBezTo>
                  <a:cubicBezTo>
                    <a:pt x="151" y="50"/>
                    <a:pt x="150" y="50"/>
                    <a:pt x="150" y="50"/>
                  </a:cubicBezTo>
                  <a:cubicBezTo>
                    <a:pt x="149" y="50"/>
                    <a:pt x="145" y="51"/>
                    <a:pt x="142" y="52"/>
                  </a:cubicBezTo>
                  <a:cubicBezTo>
                    <a:pt x="141" y="50"/>
                    <a:pt x="141" y="49"/>
                    <a:pt x="140" y="47"/>
                  </a:cubicBezTo>
                  <a:cubicBezTo>
                    <a:pt x="143" y="45"/>
                    <a:pt x="146" y="43"/>
                    <a:pt x="146" y="43"/>
                  </a:cubicBezTo>
                  <a:cubicBezTo>
                    <a:pt x="147" y="42"/>
                    <a:pt x="147" y="42"/>
                    <a:pt x="147" y="41"/>
                  </a:cubicBezTo>
                  <a:cubicBezTo>
                    <a:pt x="148" y="41"/>
                    <a:pt x="148" y="40"/>
                    <a:pt x="147" y="39"/>
                  </a:cubicBezTo>
                  <a:cubicBezTo>
                    <a:pt x="147" y="39"/>
                    <a:pt x="146" y="38"/>
                    <a:pt x="146" y="38"/>
                  </a:cubicBezTo>
                  <a:cubicBezTo>
                    <a:pt x="145" y="38"/>
                    <a:pt x="144" y="38"/>
                    <a:pt x="144" y="38"/>
                  </a:cubicBezTo>
                  <a:cubicBezTo>
                    <a:pt x="143" y="38"/>
                    <a:pt x="140" y="40"/>
                    <a:pt x="136" y="41"/>
                  </a:cubicBezTo>
                  <a:cubicBezTo>
                    <a:pt x="136" y="40"/>
                    <a:pt x="135" y="39"/>
                    <a:pt x="134" y="37"/>
                  </a:cubicBezTo>
                  <a:cubicBezTo>
                    <a:pt x="136" y="35"/>
                    <a:pt x="139" y="32"/>
                    <a:pt x="139" y="32"/>
                  </a:cubicBezTo>
                  <a:cubicBezTo>
                    <a:pt x="140" y="31"/>
                    <a:pt x="140" y="30"/>
                    <a:pt x="140" y="30"/>
                  </a:cubicBezTo>
                  <a:cubicBezTo>
                    <a:pt x="140" y="29"/>
                    <a:pt x="140" y="29"/>
                    <a:pt x="139" y="28"/>
                  </a:cubicBezTo>
                  <a:cubicBezTo>
                    <a:pt x="139" y="27"/>
                    <a:pt x="138" y="27"/>
                    <a:pt x="138" y="27"/>
                  </a:cubicBezTo>
                  <a:cubicBezTo>
                    <a:pt x="137" y="27"/>
                    <a:pt x="136" y="27"/>
                    <a:pt x="136" y="27"/>
                  </a:cubicBezTo>
                  <a:cubicBezTo>
                    <a:pt x="135" y="28"/>
                    <a:pt x="132" y="30"/>
                    <a:pt x="129" y="32"/>
                  </a:cubicBezTo>
                  <a:cubicBezTo>
                    <a:pt x="128" y="31"/>
                    <a:pt x="127" y="30"/>
                    <a:pt x="126" y="28"/>
                  </a:cubicBezTo>
                  <a:cubicBezTo>
                    <a:pt x="128" y="26"/>
                    <a:pt x="130" y="22"/>
                    <a:pt x="130" y="22"/>
                  </a:cubicBezTo>
                  <a:cubicBezTo>
                    <a:pt x="131" y="21"/>
                    <a:pt x="131" y="21"/>
                    <a:pt x="131" y="20"/>
                  </a:cubicBezTo>
                  <a:cubicBezTo>
                    <a:pt x="130" y="19"/>
                    <a:pt x="130" y="19"/>
                    <a:pt x="130" y="18"/>
                  </a:cubicBezTo>
                  <a:cubicBezTo>
                    <a:pt x="129" y="18"/>
                    <a:pt x="128" y="18"/>
                    <a:pt x="128" y="18"/>
                  </a:cubicBezTo>
                  <a:cubicBezTo>
                    <a:pt x="127" y="18"/>
                    <a:pt x="126" y="18"/>
                    <a:pt x="126" y="18"/>
                  </a:cubicBezTo>
                  <a:cubicBezTo>
                    <a:pt x="125" y="19"/>
                    <a:pt x="123" y="22"/>
                    <a:pt x="120" y="24"/>
                  </a:cubicBezTo>
                  <a:cubicBezTo>
                    <a:pt x="119" y="23"/>
                    <a:pt x="118" y="22"/>
                    <a:pt x="116" y="21"/>
                  </a:cubicBezTo>
                  <a:cubicBezTo>
                    <a:pt x="118" y="18"/>
                    <a:pt x="119" y="15"/>
                    <a:pt x="120" y="14"/>
                  </a:cubicBezTo>
                  <a:cubicBezTo>
                    <a:pt x="120" y="13"/>
                    <a:pt x="120" y="13"/>
                    <a:pt x="120" y="12"/>
                  </a:cubicBezTo>
                  <a:cubicBezTo>
                    <a:pt x="119" y="11"/>
                    <a:pt x="119" y="11"/>
                    <a:pt x="118" y="10"/>
                  </a:cubicBezTo>
                  <a:cubicBezTo>
                    <a:pt x="118" y="10"/>
                    <a:pt x="117" y="10"/>
                    <a:pt x="116" y="10"/>
                  </a:cubicBezTo>
                  <a:cubicBezTo>
                    <a:pt x="116" y="10"/>
                    <a:pt x="115" y="11"/>
                    <a:pt x="115" y="11"/>
                  </a:cubicBezTo>
                  <a:cubicBezTo>
                    <a:pt x="114" y="12"/>
                    <a:pt x="112" y="15"/>
                    <a:pt x="110" y="18"/>
                  </a:cubicBezTo>
                  <a:cubicBezTo>
                    <a:pt x="109" y="17"/>
                    <a:pt x="107" y="16"/>
                    <a:pt x="106" y="16"/>
                  </a:cubicBezTo>
                  <a:cubicBezTo>
                    <a:pt x="107" y="12"/>
                    <a:pt x="108" y="9"/>
                    <a:pt x="108" y="8"/>
                  </a:cubicBezTo>
                  <a:cubicBezTo>
                    <a:pt x="108" y="7"/>
                    <a:pt x="108" y="6"/>
                    <a:pt x="107" y="6"/>
                  </a:cubicBezTo>
                  <a:cubicBezTo>
                    <a:pt x="107" y="5"/>
                    <a:pt x="107" y="5"/>
                    <a:pt x="106" y="5"/>
                  </a:cubicBezTo>
                  <a:cubicBezTo>
                    <a:pt x="105" y="4"/>
                    <a:pt x="105" y="4"/>
                    <a:pt x="104" y="5"/>
                  </a:cubicBezTo>
                  <a:cubicBezTo>
                    <a:pt x="103" y="5"/>
                    <a:pt x="103" y="5"/>
                    <a:pt x="103" y="6"/>
                  </a:cubicBezTo>
                  <a:cubicBezTo>
                    <a:pt x="102" y="7"/>
                    <a:pt x="101" y="10"/>
                    <a:pt x="99" y="13"/>
                  </a:cubicBezTo>
                  <a:cubicBezTo>
                    <a:pt x="98" y="13"/>
                    <a:pt x="96" y="12"/>
                    <a:pt x="94" y="12"/>
                  </a:cubicBezTo>
                  <a:cubicBezTo>
                    <a:pt x="95" y="8"/>
                    <a:pt x="95" y="5"/>
                    <a:pt x="95" y="4"/>
                  </a:cubicBezTo>
                  <a:cubicBezTo>
                    <a:pt x="95" y="3"/>
                    <a:pt x="95" y="3"/>
                    <a:pt x="94" y="2"/>
                  </a:cubicBezTo>
                  <a:cubicBezTo>
                    <a:pt x="94" y="2"/>
                    <a:pt x="93" y="1"/>
                    <a:pt x="93" y="1"/>
                  </a:cubicBezTo>
                  <a:cubicBezTo>
                    <a:pt x="92" y="1"/>
                    <a:pt x="91" y="1"/>
                    <a:pt x="91" y="1"/>
                  </a:cubicBezTo>
                  <a:cubicBezTo>
                    <a:pt x="90" y="2"/>
                    <a:pt x="90" y="2"/>
                    <a:pt x="90" y="3"/>
                  </a:cubicBezTo>
                  <a:cubicBezTo>
                    <a:pt x="89" y="4"/>
                    <a:pt x="88" y="7"/>
                    <a:pt x="87" y="11"/>
                  </a:cubicBezTo>
                  <a:cubicBezTo>
                    <a:pt x="86" y="10"/>
                    <a:pt x="84" y="10"/>
                    <a:pt x="83" y="10"/>
                  </a:cubicBezTo>
                  <a:cubicBezTo>
                    <a:pt x="82" y="7"/>
                    <a:pt x="82" y="3"/>
                    <a:pt x="82" y="2"/>
                  </a:cubicBezTo>
                  <a:cubicBezTo>
                    <a:pt x="82" y="2"/>
                    <a:pt x="81" y="1"/>
                    <a:pt x="81" y="1"/>
                  </a:cubicBezTo>
                  <a:cubicBezTo>
                    <a:pt x="80" y="0"/>
                    <a:pt x="80" y="0"/>
                    <a:pt x="79" y="0"/>
                  </a:cubicBezTo>
                  <a:cubicBezTo>
                    <a:pt x="78" y="0"/>
                    <a:pt x="78" y="0"/>
                    <a:pt x="77" y="1"/>
                  </a:cubicBezTo>
                  <a:cubicBezTo>
                    <a:pt x="77" y="1"/>
                    <a:pt x="76" y="2"/>
                    <a:pt x="76" y="2"/>
                  </a:cubicBezTo>
                  <a:cubicBezTo>
                    <a:pt x="76" y="3"/>
                    <a:pt x="76" y="7"/>
                    <a:pt x="76" y="10"/>
                  </a:cubicBezTo>
                  <a:cubicBezTo>
                    <a:pt x="74" y="10"/>
                    <a:pt x="72" y="10"/>
                    <a:pt x="71" y="11"/>
                  </a:cubicBezTo>
                  <a:cubicBezTo>
                    <a:pt x="70" y="7"/>
                    <a:pt x="69" y="4"/>
                    <a:pt x="68" y="3"/>
                  </a:cubicBezTo>
                  <a:cubicBezTo>
                    <a:pt x="68" y="2"/>
                    <a:pt x="68" y="2"/>
                    <a:pt x="67" y="1"/>
                  </a:cubicBezTo>
                  <a:cubicBezTo>
                    <a:pt x="67" y="1"/>
                    <a:pt x="66" y="1"/>
                    <a:pt x="65" y="1"/>
                  </a:cubicBezTo>
                  <a:cubicBezTo>
                    <a:pt x="65" y="1"/>
                    <a:pt x="64" y="2"/>
                    <a:pt x="64" y="2"/>
                  </a:cubicBezTo>
                  <a:cubicBezTo>
                    <a:pt x="63" y="3"/>
                    <a:pt x="63" y="3"/>
                    <a:pt x="63" y="4"/>
                  </a:cubicBezTo>
                  <a:cubicBezTo>
                    <a:pt x="63" y="5"/>
                    <a:pt x="64" y="8"/>
                    <a:pt x="64" y="12"/>
                  </a:cubicBezTo>
                  <a:cubicBezTo>
                    <a:pt x="62" y="12"/>
                    <a:pt x="61" y="13"/>
                    <a:pt x="59" y="13"/>
                  </a:cubicBezTo>
                  <a:cubicBezTo>
                    <a:pt x="57" y="10"/>
                    <a:pt x="56" y="7"/>
                    <a:pt x="56" y="6"/>
                  </a:cubicBezTo>
                  <a:cubicBezTo>
                    <a:pt x="55" y="5"/>
                    <a:pt x="55" y="5"/>
                    <a:pt x="54" y="5"/>
                  </a:cubicBezTo>
                  <a:cubicBezTo>
                    <a:pt x="53" y="4"/>
                    <a:pt x="53" y="4"/>
                    <a:pt x="52" y="5"/>
                  </a:cubicBezTo>
                  <a:cubicBezTo>
                    <a:pt x="52" y="5"/>
                    <a:pt x="51" y="5"/>
                    <a:pt x="51" y="6"/>
                  </a:cubicBezTo>
                  <a:cubicBezTo>
                    <a:pt x="50" y="6"/>
                    <a:pt x="50" y="7"/>
                    <a:pt x="50" y="8"/>
                  </a:cubicBezTo>
                  <a:cubicBezTo>
                    <a:pt x="51" y="9"/>
                    <a:pt x="52" y="12"/>
                    <a:pt x="52" y="16"/>
                  </a:cubicBezTo>
                  <a:cubicBezTo>
                    <a:pt x="51" y="16"/>
                    <a:pt x="49" y="17"/>
                    <a:pt x="48" y="18"/>
                  </a:cubicBezTo>
                  <a:cubicBezTo>
                    <a:pt x="46" y="15"/>
                    <a:pt x="44" y="12"/>
                    <a:pt x="43" y="11"/>
                  </a:cubicBezTo>
                  <a:cubicBezTo>
                    <a:pt x="43" y="11"/>
                    <a:pt x="42" y="10"/>
                    <a:pt x="42" y="10"/>
                  </a:cubicBezTo>
                  <a:cubicBezTo>
                    <a:pt x="41" y="10"/>
                    <a:pt x="40" y="10"/>
                    <a:pt x="40" y="10"/>
                  </a:cubicBezTo>
                  <a:cubicBezTo>
                    <a:pt x="39" y="11"/>
                    <a:pt x="39" y="11"/>
                    <a:pt x="39" y="12"/>
                  </a:cubicBezTo>
                  <a:cubicBezTo>
                    <a:pt x="38" y="13"/>
                    <a:pt x="38" y="13"/>
                    <a:pt x="39" y="14"/>
                  </a:cubicBezTo>
                  <a:cubicBezTo>
                    <a:pt x="39" y="15"/>
                    <a:pt x="40" y="18"/>
                    <a:pt x="42" y="21"/>
                  </a:cubicBezTo>
                  <a:cubicBezTo>
                    <a:pt x="41" y="22"/>
                    <a:pt x="39" y="23"/>
                    <a:pt x="38" y="24"/>
                  </a:cubicBezTo>
                  <a:cubicBezTo>
                    <a:pt x="35" y="22"/>
                    <a:pt x="33" y="19"/>
                    <a:pt x="32" y="18"/>
                  </a:cubicBezTo>
                  <a:cubicBezTo>
                    <a:pt x="32" y="18"/>
                    <a:pt x="31" y="18"/>
                    <a:pt x="30" y="18"/>
                  </a:cubicBezTo>
                  <a:cubicBezTo>
                    <a:pt x="30" y="18"/>
                    <a:pt x="29" y="18"/>
                    <a:pt x="29" y="18"/>
                  </a:cubicBezTo>
                  <a:cubicBezTo>
                    <a:pt x="28" y="19"/>
                    <a:pt x="28" y="19"/>
                    <a:pt x="28" y="20"/>
                  </a:cubicBezTo>
                  <a:cubicBezTo>
                    <a:pt x="27" y="21"/>
                    <a:pt x="28" y="21"/>
                    <a:pt x="28" y="22"/>
                  </a:cubicBezTo>
                  <a:cubicBezTo>
                    <a:pt x="28" y="22"/>
                    <a:pt x="31" y="26"/>
                    <a:pt x="33" y="28"/>
                  </a:cubicBezTo>
                  <a:cubicBezTo>
                    <a:pt x="31" y="30"/>
                    <a:pt x="30" y="31"/>
                    <a:pt x="29" y="32"/>
                  </a:cubicBezTo>
                  <a:cubicBezTo>
                    <a:pt x="26" y="30"/>
                    <a:pt x="23" y="28"/>
                    <a:pt x="22" y="27"/>
                  </a:cubicBezTo>
                  <a:cubicBezTo>
                    <a:pt x="22" y="27"/>
                    <a:pt x="21" y="27"/>
                    <a:pt x="20" y="27"/>
                  </a:cubicBezTo>
                  <a:cubicBezTo>
                    <a:pt x="20" y="27"/>
                    <a:pt x="19" y="27"/>
                    <a:pt x="19" y="28"/>
                  </a:cubicBezTo>
                  <a:cubicBezTo>
                    <a:pt x="18" y="29"/>
                    <a:pt x="18" y="29"/>
                    <a:pt x="18" y="30"/>
                  </a:cubicBezTo>
                  <a:cubicBezTo>
                    <a:pt x="18" y="30"/>
                    <a:pt x="18" y="31"/>
                    <a:pt x="19" y="32"/>
                  </a:cubicBezTo>
                  <a:cubicBezTo>
                    <a:pt x="19" y="32"/>
                    <a:pt x="22" y="35"/>
                    <a:pt x="25" y="37"/>
                  </a:cubicBezTo>
                  <a:cubicBezTo>
                    <a:pt x="24" y="39"/>
                    <a:pt x="23" y="40"/>
                    <a:pt x="22" y="41"/>
                  </a:cubicBezTo>
                  <a:cubicBezTo>
                    <a:pt x="19" y="40"/>
                    <a:pt x="15" y="38"/>
                    <a:pt x="14" y="38"/>
                  </a:cubicBezTo>
                  <a:cubicBezTo>
                    <a:pt x="14" y="38"/>
                    <a:pt x="13" y="38"/>
                    <a:pt x="12" y="38"/>
                  </a:cubicBezTo>
                  <a:cubicBezTo>
                    <a:pt x="12" y="38"/>
                    <a:pt x="11" y="39"/>
                    <a:pt x="11" y="39"/>
                  </a:cubicBezTo>
                  <a:cubicBezTo>
                    <a:pt x="11" y="40"/>
                    <a:pt x="11" y="41"/>
                    <a:pt x="11" y="41"/>
                  </a:cubicBezTo>
                  <a:cubicBezTo>
                    <a:pt x="11" y="42"/>
                    <a:pt x="11" y="42"/>
                    <a:pt x="12" y="43"/>
                  </a:cubicBezTo>
                  <a:cubicBezTo>
                    <a:pt x="12" y="43"/>
                    <a:pt x="15" y="45"/>
                    <a:pt x="18" y="47"/>
                  </a:cubicBezTo>
                  <a:cubicBezTo>
                    <a:pt x="17" y="49"/>
                    <a:pt x="17" y="50"/>
                    <a:pt x="16" y="52"/>
                  </a:cubicBezTo>
                  <a:cubicBezTo>
                    <a:pt x="13" y="51"/>
                    <a:pt x="9" y="50"/>
                    <a:pt x="8" y="50"/>
                  </a:cubicBezTo>
                  <a:cubicBezTo>
                    <a:pt x="8" y="50"/>
                    <a:pt x="7" y="50"/>
                    <a:pt x="6" y="50"/>
                  </a:cubicBezTo>
                  <a:cubicBezTo>
                    <a:pt x="6" y="51"/>
                    <a:pt x="5" y="51"/>
                    <a:pt x="5" y="52"/>
                  </a:cubicBezTo>
                  <a:cubicBezTo>
                    <a:pt x="5" y="52"/>
                    <a:pt x="5" y="53"/>
                    <a:pt x="5" y="54"/>
                  </a:cubicBezTo>
                  <a:cubicBezTo>
                    <a:pt x="5" y="54"/>
                    <a:pt x="6" y="55"/>
                    <a:pt x="6" y="55"/>
                  </a:cubicBezTo>
                  <a:cubicBezTo>
                    <a:pt x="7" y="55"/>
                    <a:pt x="11" y="57"/>
                    <a:pt x="14" y="59"/>
                  </a:cubicBezTo>
                  <a:cubicBezTo>
                    <a:pt x="13" y="60"/>
                    <a:pt x="13" y="62"/>
                    <a:pt x="12" y="63"/>
                  </a:cubicBezTo>
                  <a:cubicBezTo>
                    <a:pt x="9" y="63"/>
                    <a:pt x="5" y="63"/>
                    <a:pt x="4" y="63"/>
                  </a:cubicBezTo>
                  <a:cubicBezTo>
                    <a:pt x="4" y="63"/>
                    <a:pt x="3" y="63"/>
                    <a:pt x="3" y="63"/>
                  </a:cubicBezTo>
                  <a:cubicBezTo>
                    <a:pt x="2" y="64"/>
                    <a:pt x="2" y="64"/>
                    <a:pt x="2" y="65"/>
                  </a:cubicBezTo>
                  <a:cubicBezTo>
                    <a:pt x="1" y="66"/>
                    <a:pt x="2" y="66"/>
                    <a:pt x="2" y="67"/>
                  </a:cubicBezTo>
                  <a:cubicBezTo>
                    <a:pt x="2" y="67"/>
                    <a:pt x="3" y="68"/>
                    <a:pt x="3" y="68"/>
                  </a:cubicBezTo>
                  <a:cubicBezTo>
                    <a:pt x="4" y="68"/>
                    <a:pt x="8" y="69"/>
                    <a:pt x="11" y="70"/>
                  </a:cubicBezTo>
                  <a:cubicBezTo>
                    <a:pt x="11" y="72"/>
                    <a:pt x="11" y="73"/>
                    <a:pt x="11" y="75"/>
                  </a:cubicBezTo>
                  <a:cubicBezTo>
                    <a:pt x="7" y="75"/>
                    <a:pt x="4" y="76"/>
                    <a:pt x="3" y="76"/>
                  </a:cubicBezTo>
                  <a:cubicBezTo>
                    <a:pt x="2" y="76"/>
                    <a:pt x="2" y="76"/>
                    <a:pt x="1" y="77"/>
                  </a:cubicBezTo>
                  <a:cubicBezTo>
                    <a:pt x="1" y="77"/>
                    <a:pt x="0" y="78"/>
                    <a:pt x="0" y="79"/>
                  </a:cubicBezTo>
                  <a:cubicBezTo>
                    <a:pt x="0" y="79"/>
                    <a:pt x="1" y="80"/>
                    <a:pt x="1" y="80"/>
                  </a:cubicBezTo>
                  <a:cubicBezTo>
                    <a:pt x="2" y="81"/>
                    <a:pt x="2" y="81"/>
                    <a:pt x="3" y="81"/>
                  </a:cubicBezTo>
                  <a:cubicBezTo>
                    <a:pt x="4" y="81"/>
                    <a:pt x="7" y="82"/>
                    <a:pt x="11" y="82"/>
                  </a:cubicBezTo>
                  <a:cubicBezTo>
                    <a:pt x="11" y="84"/>
                    <a:pt x="11" y="85"/>
                    <a:pt x="11" y="87"/>
                  </a:cubicBezTo>
                  <a:cubicBezTo>
                    <a:pt x="8" y="88"/>
                    <a:pt x="4" y="89"/>
                    <a:pt x="3" y="89"/>
                  </a:cubicBezTo>
                  <a:cubicBezTo>
                    <a:pt x="3" y="89"/>
                    <a:pt x="2" y="90"/>
                    <a:pt x="2" y="90"/>
                  </a:cubicBezTo>
                  <a:cubicBezTo>
                    <a:pt x="2" y="91"/>
                    <a:pt x="1" y="92"/>
                    <a:pt x="2" y="92"/>
                  </a:cubicBezTo>
                  <a:cubicBezTo>
                    <a:pt x="2" y="93"/>
                    <a:pt x="2" y="94"/>
                    <a:pt x="3" y="94"/>
                  </a:cubicBezTo>
                  <a:cubicBezTo>
                    <a:pt x="3" y="94"/>
                    <a:pt x="4" y="95"/>
                    <a:pt x="4" y="95"/>
                  </a:cubicBezTo>
                  <a:cubicBezTo>
                    <a:pt x="5" y="95"/>
                    <a:pt x="9" y="94"/>
                    <a:pt x="12" y="94"/>
                  </a:cubicBezTo>
                  <a:cubicBezTo>
                    <a:pt x="13" y="96"/>
                    <a:pt x="13" y="97"/>
                    <a:pt x="14" y="99"/>
                  </a:cubicBezTo>
                  <a:cubicBezTo>
                    <a:pt x="11" y="100"/>
                    <a:pt x="7" y="102"/>
                    <a:pt x="6" y="102"/>
                  </a:cubicBezTo>
                  <a:cubicBezTo>
                    <a:pt x="6" y="103"/>
                    <a:pt x="5" y="103"/>
                    <a:pt x="5" y="104"/>
                  </a:cubicBezTo>
                  <a:cubicBezTo>
                    <a:pt x="5" y="104"/>
                    <a:pt x="5" y="105"/>
                    <a:pt x="5" y="106"/>
                  </a:cubicBezTo>
                  <a:cubicBezTo>
                    <a:pt x="5" y="106"/>
                    <a:pt x="6" y="107"/>
                    <a:pt x="6" y="107"/>
                  </a:cubicBezTo>
                  <a:cubicBezTo>
                    <a:pt x="7" y="107"/>
                    <a:pt x="8" y="108"/>
                    <a:pt x="8" y="107"/>
                  </a:cubicBezTo>
                  <a:cubicBezTo>
                    <a:pt x="9" y="107"/>
                    <a:pt x="13" y="106"/>
                    <a:pt x="16" y="105"/>
                  </a:cubicBezTo>
                  <a:cubicBezTo>
                    <a:pt x="17" y="107"/>
                    <a:pt x="17" y="108"/>
                    <a:pt x="18" y="110"/>
                  </a:cubicBezTo>
                  <a:cubicBezTo>
                    <a:pt x="15" y="112"/>
                    <a:pt x="12" y="114"/>
                    <a:pt x="12" y="114"/>
                  </a:cubicBezTo>
                  <a:cubicBezTo>
                    <a:pt x="11" y="115"/>
                    <a:pt x="11" y="115"/>
                    <a:pt x="11" y="116"/>
                  </a:cubicBezTo>
                  <a:cubicBezTo>
                    <a:pt x="11" y="117"/>
                    <a:pt x="11" y="117"/>
                    <a:pt x="11" y="118"/>
                  </a:cubicBezTo>
                  <a:cubicBezTo>
                    <a:pt x="11" y="119"/>
                    <a:pt x="12" y="119"/>
                    <a:pt x="12" y="119"/>
                  </a:cubicBezTo>
                  <a:cubicBezTo>
                    <a:pt x="13" y="119"/>
                    <a:pt x="14" y="119"/>
                    <a:pt x="14" y="119"/>
                  </a:cubicBezTo>
                  <a:cubicBezTo>
                    <a:pt x="15" y="119"/>
                    <a:pt x="19" y="117"/>
                    <a:pt x="22" y="116"/>
                  </a:cubicBezTo>
                  <a:cubicBezTo>
                    <a:pt x="23" y="117"/>
                    <a:pt x="24" y="119"/>
                    <a:pt x="25" y="120"/>
                  </a:cubicBezTo>
                  <a:cubicBezTo>
                    <a:pt x="22" y="122"/>
                    <a:pt x="19" y="125"/>
                    <a:pt x="19" y="126"/>
                  </a:cubicBezTo>
                  <a:cubicBezTo>
                    <a:pt x="18" y="126"/>
                    <a:pt x="18" y="127"/>
                    <a:pt x="18" y="127"/>
                  </a:cubicBezTo>
                  <a:cubicBezTo>
                    <a:pt x="18" y="128"/>
                    <a:pt x="18" y="129"/>
                    <a:pt x="19" y="129"/>
                  </a:cubicBezTo>
                  <a:cubicBezTo>
                    <a:pt x="19" y="130"/>
                    <a:pt x="20" y="130"/>
                    <a:pt x="20" y="130"/>
                  </a:cubicBezTo>
                  <a:cubicBezTo>
                    <a:pt x="21" y="130"/>
                    <a:pt x="22" y="130"/>
                    <a:pt x="22" y="130"/>
                  </a:cubicBezTo>
                  <a:cubicBezTo>
                    <a:pt x="23" y="129"/>
                    <a:pt x="26" y="127"/>
                    <a:pt x="29" y="125"/>
                  </a:cubicBezTo>
                  <a:cubicBezTo>
                    <a:pt x="30" y="127"/>
                    <a:pt x="31" y="128"/>
                    <a:pt x="33" y="129"/>
                  </a:cubicBezTo>
                  <a:cubicBezTo>
                    <a:pt x="31" y="132"/>
                    <a:pt x="28" y="135"/>
                    <a:pt x="28" y="135"/>
                  </a:cubicBezTo>
                  <a:cubicBezTo>
                    <a:pt x="28" y="136"/>
                    <a:pt x="27" y="137"/>
                    <a:pt x="28" y="137"/>
                  </a:cubicBezTo>
                  <a:cubicBezTo>
                    <a:pt x="28" y="138"/>
                    <a:pt x="28" y="139"/>
                    <a:pt x="29" y="139"/>
                  </a:cubicBezTo>
                  <a:cubicBezTo>
                    <a:pt x="29" y="139"/>
                    <a:pt x="30" y="140"/>
                    <a:pt x="30" y="140"/>
                  </a:cubicBezTo>
                  <a:cubicBezTo>
                    <a:pt x="31" y="140"/>
                    <a:pt x="32" y="139"/>
                    <a:pt x="32" y="139"/>
                  </a:cubicBezTo>
                  <a:cubicBezTo>
                    <a:pt x="33" y="138"/>
                    <a:pt x="35" y="136"/>
                    <a:pt x="38" y="133"/>
                  </a:cubicBezTo>
                  <a:cubicBezTo>
                    <a:pt x="39" y="134"/>
                    <a:pt x="41" y="135"/>
                    <a:pt x="42" y="136"/>
                  </a:cubicBezTo>
                  <a:cubicBezTo>
                    <a:pt x="40" y="139"/>
                    <a:pt x="39" y="143"/>
                    <a:pt x="39" y="143"/>
                  </a:cubicBezTo>
                  <a:cubicBezTo>
                    <a:pt x="38" y="144"/>
                    <a:pt x="38" y="145"/>
                    <a:pt x="39" y="145"/>
                  </a:cubicBezTo>
                  <a:cubicBezTo>
                    <a:pt x="39" y="146"/>
                    <a:pt x="39" y="147"/>
                    <a:pt x="40" y="147"/>
                  </a:cubicBezTo>
                  <a:cubicBezTo>
                    <a:pt x="40" y="147"/>
                    <a:pt x="41" y="147"/>
                    <a:pt x="42" y="147"/>
                  </a:cubicBezTo>
                  <a:cubicBezTo>
                    <a:pt x="42" y="147"/>
                    <a:pt x="43" y="147"/>
                    <a:pt x="43" y="146"/>
                  </a:cubicBezTo>
                  <a:cubicBezTo>
                    <a:pt x="44" y="146"/>
                    <a:pt x="46" y="142"/>
                    <a:pt x="48" y="140"/>
                  </a:cubicBezTo>
                  <a:cubicBezTo>
                    <a:pt x="49" y="140"/>
                    <a:pt x="51" y="141"/>
                    <a:pt x="52" y="142"/>
                  </a:cubicBezTo>
                  <a:cubicBezTo>
                    <a:pt x="52" y="145"/>
                    <a:pt x="51" y="149"/>
                    <a:pt x="50" y="150"/>
                  </a:cubicBezTo>
                  <a:cubicBezTo>
                    <a:pt x="50" y="150"/>
                    <a:pt x="50" y="151"/>
                    <a:pt x="51" y="151"/>
                  </a:cubicBezTo>
                  <a:cubicBezTo>
                    <a:pt x="51" y="152"/>
                    <a:pt x="52" y="152"/>
                    <a:pt x="52" y="153"/>
                  </a:cubicBezTo>
                  <a:cubicBezTo>
                    <a:pt x="53" y="153"/>
                    <a:pt x="53" y="153"/>
                    <a:pt x="54" y="153"/>
                  </a:cubicBezTo>
                  <a:cubicBezTo>
                    <a:pt x="55" y="152"/>
                    <a:pt x="55" y="152"/>
                    <a:pt x="56" y="151"/>
                  </a:cubicBezTo>
                  <a:cubicBezTo>
                    <a:pt x="56" y="151"/>
                    <a:pt x="57" y="147"/>
                    <a:pt x="59" y="144"/>
                  </a:cubicBezTo>
                  <a:cubicBezTo>
                    <a:pt x="61" y="145"/>
                    <a:pt x="62" y="145"/>
                    <a:pt x="64" y="145"/>
                  </a:cubicBezTo>
                  <a:cubicBezTo>
                    <a:pt x="64" y="149"/>
                    <a:pt x="63" y="153"/>
                    <a:pt x="63" y="153"/>
                  </a:cubicBezTo>
                  <a:cubicBezTo>
                    <a:pt x="63" y="154"/>
                    <a:pt x="63" y="155"/>
                    <a:pt x="64" y="155"/>
                  </a:cubicBezTo>
                  <a:cubicBezTo>
                    <a:pt x="64" y="156"/>
                    <a:pt x="65" y="156"/>
                    <a:pt x="65" y="156"/>
                  </a:cubicBezTo>
                  <a:cubicBezTo>
                    <a:pt x="66" y="156"/>
                    <a:pt x="67" y="156"/>
                    <a:pt x="67" y="156"/>
                  </a:cubicBezTo>
                  <a:cubicBezTo>
                    <a:pt x="68" y="156"/>
                    <a:pt x="68" y="155"/>
                    <a:pt x="68" y="154"/>
                  </a:cubicBezTo>
                  <a:cubicBezTo>
                    <a:pt x="69" y="154"/>
                    <a:pt x="70" y="150"/>
                    <a:pt x="71" y="147"/>
                  </a:cubicBezTo>
                  <a:cubicBezTo>
                    <a:pt x="72" y="147"/>
                    <a:pt x="74" y="147"/>
                    <a:pt x="76" y="147"/>
                  </a:cubicBezTo>
                  <a:cubicBezTo>
                    <a:pt x="76" y="150"/>
                    <a:pt x="76" y="154"/>
                    <a:pt x="76" y="155"/>
                  </a:cubicBezTo>
                  <a:cubicBezTo>
                    <a:pt x="76" y="156"/>
                    <a:pt x="77" y="156"/>
                    <a:pt x="77" y="157"/>
                  </a:cubicBezTo>
                  <a:cubicBezTo>
                    <a:pt x="78" y="157"/>
                    <a:pt x="78" y="157"/>
                    <a:pt x="79" y="157"/>
                  </a:cubicBezTo>
                  <a:cubicBezTo>
                    <a:pt x="80" y="157"/>
                    <a:pt x="80" y="157"/>
                    <a:pt x="81" y="157"/>
                  </a:cubicBezTo>
                  <a:cubicBezTo>
                    <a:pt x="81" y="156"/>
                    <a:pt x="82" y="156"/>
                    <a:pt x="82" y="155"/>
                  </a:cubicBezTo>
                  <a:cubicBezTo>
                    <a:pt x="82" y="154"/>
                    <a:pt x="82" y="150"/>
                    <a:pt x="83" y="147"/>
                  </a:cubicBezTo>
                  <a:cubicBezTo>
                    <a:pt x="84" y="147"/>
                    <a:pt x="86" y="147"/>
                    <a:pt x="87" y="147"/>
                  </a:cubicBezTo>
                  <a:cubicBezTo>
                    <a:pt x="88" y="150"/>
                    <a:pt x="89" y="154"/>
                    <a:pt x="90" y="154"/>
                  </a:cubicBezTo>
                  <a:cubicBezTo>
                    <a:pt x="90" y="155"/>
                    <a:pt x="90" y="156"/>
                    <a:pt x="91" y="156"/>
                  </a:cubicBezTo>
                  <a:cubicBezTo>
                    <a:pt x="91" y="156"/>
                    <a:pt x="92" y="156"/>
                    <a:pt x="93" y="156"/>
                  </a:cubicBezTo>
                  <a:cubicBezTo>
                    <a:pt x="93" y="156"/>
                    <a:pt x="94" y="156"/>
                    <a:pt x="94" y="155"/>
                  </a:cubicBezTo>
                  <a:cubicBezTo>
                    <a:pt x="95" y="155"/>
                    <a:pt x="95" y="154"/>
                    <a:pt x="95" y="153"/>
                  </a:cubicBezTo>
                  <a:cubicBezTo>
                    <a:pt x="95" y="153"/>
                    <a:pt x="95" y="149"/>
                    <a:pt x="94" y="145"/>
                  </a:cubicBezTo>
                  <a:cubicBezTo>
                    <a:pt x="96" y="145"/>
                    <a:pt x="98" y="145"/>
                    <a:pt x="99" y="144"/>
                  </a:cubicBezTo>
                  <a:cubicBezTo>
                    <a:pt x="101" y="147"/>
                    <a:pt x="102" y="151"/>
                    <a:pt x="103" y="151"/>
                  </a:cubicBezTo>
                  <a:cubicBezTo>
                    <a:pt x="103" y="152"/>
                    <a:pt x="103" y="152"/>
                    <a:pt x="104" y="153"/>
                  </a:cubicBezTo>
                  <a:cubicBezTo>
                    <a:pt x="105" y="153"/>
                    <a:pt x="105" y="153"/>
                    <a:pt x="106" y="153"/>
                  </a:cubicBezTo>
                  <a:cubicBezTo>
                    <a:pt x="107" y="152"/>
                    <a:pt x="107" y="152"/>
                    <a:pt x="107" y="151"/>
                  </a:cubicBezTo>
                  <a:cubicBezTo>
                    <a:pt x="108" y="151"/>
                    <a:pt x="108" y="150"/>
                    <a:pt x="108" y="150"/>
                  </a:cubicBezTo>
                  <a:cubicBezTo>
                    <a:pt x="108" y="149"/>
                    <a:pt x="107" y="145"/>
                    <a:pt x="106" y="142"/>
                  </a:cubicBezTo>
                  <a:cubicBezTo>
                    <a:pt x="107" y="141"/>
                    <a:pt x="109" y="140"/>
                    <a:pt x="110" y="140"/>
                  </a:cubicBezTo>
                  <a:cubicBezTo>
                    <a:pt x="112" y="142"/>
                    <a:pt x="114" y="146"/>
                    <a:pt x="115" y="146"/>
                  </a:cubicBezTo>
                  <a:cubicBezTo>
                    <a:pt x="115" y="147"/>
                    <a:pt x="116" y="147"/>
                    <a:pt x="116" y="147"/>
                  </a:cubicBezTo>
                  <a:cubicBezTo>
                    <a:pt x="117" y="147"/>
                    <a:pt x="118" y="147"/>
                    <a:pt x="118" y="147"/>
                  </a:cubicBezTo>
                  <a:cubicBezTo>
                    <a:pt x="119" y="147"/>
                    <a:pt x="119" y="146"/>
                    <a:pt x="120" y="145"/>
                  </a:cubicBezTo>
                  <a:cubicBezTo>
                    <a:pt x="120" y="145"/>
                    <a:pt x="120" y="144"/>
                    <a:pt x="120" y="143"/>
                  </a:cubicBezTo>
                  <a:cubicBezTo>
                    <a:pt x="119" y="143"/>
                    <a:pt x="118" y="139"/>
                    <a:pt x="116" y="136"/>
                  </a:cubicBezTo>
                  <a:cubicBezTo>
                    <a:pt x="118" y="135"/>
                    <a:pt x="119" y="134"/>
                    <a:pt x="120" y="133"/>
                  </a:cubicBezTo>
                  <a:cubicBezTo>
                    <a:pt x="123" y="136"/>
                    <a:pt x="125" y="138"/>
                    <a:pt x="126" y="139"/>
                  </a:cubicBezTo>
                  <a:cubicBezTo>
                    <a:pt x="126" y="139"/>
                    <a:pt x="127" y="140"/>
                    <a:pt x="128" y="140"/>
                  </a:cubicBezTo>
                  <a:cubicBezTo>
                    <a:pt x="128" y="140"/>
                    <a:pt x="129" y="139"/>
                    <a:pt x="130" y="139"/>
                  </a:cubicBezTo>
                  <a:cubicBezTo>
                    <a:pt x="130" y="139"/>
                    <a:pt x="130" y="138"/>
                    <a:pt x="131" y="137"/>
                  </a:cubicBezTo>
                  <a:cubicBezTo>
                    <a:pt x="131" y="137"/>
                    <a:pt x="131" y="136"/>
                    <a:pt x="130" y="135"/>
                  </a:cubicBezTo>
                  <a:cubicBezTo>
                    <a:pt x="130" y="135"/>
                    <a:pt x="128" y="132"/>
                    <a:pt x="126" y="129"/>
                  </a:cubicBezTo>
                  <a:cubicBezTo>
                    <a:pt x="127" y="128"/>
                    <a:pt x="128" y="127"/>
                    <a:pt x="129" y="125"/>
                  </a:cubicBezTo>
                  <a:cubicBezTo>
                    <a:pt x="132" y="127"/>
                    <a:pt x="135" y="129"/>
                    <a:pt x="136" y="130"/>
                  </a:cubicBezTo>
                  <a:cubicBezTo>
                    <a:pt x="136" y="130"/>
                    <a:pt x="137" y="130"/>
                    <a:pt x="138" y="130"/>
                  </a:cubicBezTo>
                  <a:cubicBezTo>
                    <a:pt x="138" y="130"/>
                    <a:pt x="139" y="130"/>
                    <a:pt x="139" y="129"/>
                  </a:cubicBezTo>
                  <a:cubicBezTo>
                    <a:pt x="140" y="129"/>
                    <a:pt x="140" y="128"/>
                    <a:pt x="140" y="127"/>
                  </a:cubicBezTo>
                  <a:cubicBezTo>
                    <a:pt x="140" y="127"/>
                    <a:pt x="140" y="126"/>
                    <a:pt x="139" y="126"/>
                  </a:cubicBezTo>
                  <a:cubicBezTo>
                    <a:pt x="139" y="125"/>
                    <a:pt x="136" y="122"/>
                    <a:pt x="134" y="120"/>
                  </a:cubicBezTo>
                  <a:cubicBezTo>
                    <a:pt x="135" y="119"/>
                    <a:pt x="136" y="117"/>
                    <a:pt x="136" y="116"/>
                  </a:cubicBezTo>
                  <a:cubicBezTo>
                    <a:pt x="140" y="117"/>
                    <a:pt x="143" y="119"/>
                    <a:pt x="144" y="119"/>
                  </a:cubicBezTo>
                  <a:cubicBezTo>
                    <a:pt x="144" y="119"/>
                    <a:pt x="145" y="119"/>
                    <a:pt x="146" y="119"/>
                  </a:cubicBezTo>
                  <a:cubicBezTo>
                    <a:pt x="146" y="119"/>
                    <a:pt x="147" y="119"/>
                    <a:pt x="147" y="118"/>
                  </a:cubicBezTo>
                  <a:cubicBezTo>
                    <a:pt x="148" y="117"/>
                    <a:pt x="148" y="117"/>
                    <a:pt x="147" y="116"/>
                  </a:cubicBezTo>
                  <a:cubicBezTo>
                    <a:pt x="147" y="115"/>
                    <a:pt x="147" y="115"/>
                    <a:pt x="146" y="114"/>
                  </a:cubicBezTo>
                  <a:cubicBezTo>
                    <a:pt x="146" y="114"/>
                    <a:pt x="143" y="112"/>
                    <a:pt x="140" y="110"/>
                  </a:cubicBezTo>
                  <a:cubicBezTo>
                    <a:pt x="141" y="108"/>
                    <a:pt x="141" y="107"/>
                    <a:pt x="142" y="105"/>
                  </a:cubicBezTo>
                  <a:cubicBezTo>
                    <a:pt x="145" y="106"/>
                    <a:pt x="149" y="107"/>
                    <a:pt x="150" y="107"/>
                  </a:cubicBezTo>
                  <a:cubicBezTo>
                    <a:pt x="150" y="108"/>
                    <a:pt x="151" y="107"/>
                    <a:pt x="152" y="107"/>
                  </a:cubicBezTo>
                  <a:cubicBezTo>
                    <a:pt x="152" y="107"/>
                    <a:pt x="153" y="106"/>
                    <a:pt x="153" y="106"/>
                  </a:cubicBezTo>
                  <a:cubicBezTo>
                    <a:pt x="153" y="105"/>
                    <a:pt x="153" y="104"/>
                    <a:pt x="153" y="104"/>
                  </a:cubicBezTo>
                  <a:cubicBezTo>
                    <a:pt x="153" y="103"/>
                    <a:pt x="152" y="103"/>
                    <a:pt x="152" y="102"/>
                  </a:cubicBezTo>
                  <a:cubicBezTo>
                    <a:pt x="151" y="102"/>
                    <a:pt x="148" y="100"/>
                    <a:pt x="144" y="99"/>
                  </a:cubicBezTo>
                  <a:cubicBezTo>
                    <a:pt x="145" y="97"/>
                    <a:pt x="145" y="96"/>
                    <a:pt x="146" y="94"/>
                  </a:cubicBezTo>
                  <a:cubicBezTo>
                    <a:pt x="149" y="94"/>
                    <a:pt x="153" y="95"/>
                    <a:pt x="154" y="95"/>
                  </a:cubicBezTo>
                  <a:cubicBezTo>
                    <a:pt x="154" y="95"/>
                    <a:pt x="155" y="94"/>
                    <a:pt x="156" y="94"/>
                  </a:cubicBezTo>
                  <a:cubicBezTo>
                    <a:pt x="156" y="94"/>
                    <a:pt x="156" y="93"/>
                    <a:pt x="157" y="92"/>
                  </a:cubicBezTo>
                  <a:cubicBezTo>
                    <a:pt x="157" y="92"/>
                    <a:pt x="156" y="91"/>
                    <a:pt x="156" y="90"/>
                  </a:cubicBezTo>
                  <a:cubicBezTo>
                    <a:pt x="156" y="90"/>
                    <a:pt x="155" y="89"/>
                    <a:pt x="155" y="89"/>
                  </a:cubicBezTo>
                  <a:cubicBezTo>
                    <a:pt x="154" y="89"/>
                    <a:pt x="150" y="88"/>
                    <a:pt x="147" y="87"/>
                  </a:cubicBezTo>
                  <a:cubicBezTo>
                    <a:pt x="147" y="85"/>
                    <a:pt x="147" y="84"/>
                    <a:pt x="147" y="82"/>
                  </a:cubicBezTo>
                  <a:cubicBezTo>
                    <a:pt x="151" y="82"/>
                    <a:pt x="155" y="81"/>
                    <a:pt x="155" y="81"/>
                  </a:cubicBezTo>
                  <a:close/>
                  <a:moveTo>
                    <a:pt x="128" y="46"/>
                  </a:moveTo>
                  <a:cubicBezTo>
                    <a:pt x="130" y="45"/>
                    <a:pt x="132" y="46"/>
                    <a:pt x="133" y="47"/>
                  </a:cubicBezTo>
                  <a:cubicBezTo>
                    <a:pt x="134" y="49"/>
                    <a:pt x="133" y="51"/>
                    <a:pt x="132" y="52"/>
                  </a:cubicBezTo>
                  <a:cubicBezTo>
                    <a:pt x="130" y="53"/>
                    <a:pt x="128" y="53"/>
                    <a:pt x="127" y="51"/>
                  </a:cubicBezTo>
                  <a:cubicBezTo>
                    <a:pt x="126" y="49"/>
                    <a:pt x="126" y="47"/>
                    <a:pt x="128" y="46"/>
                  </a:cubicBezTo>
                  <a:close/>
                  <a:moveTo>
                    <a:pt x="130" y="77"/>
                  </a:moveTo>
                  <a:cubicBezTo>
                    <a:pt x="104" y="77"/>
                    <a:pt x="104" y="77"/>
                    <a:pt x="104" y="77"/>
                  </a:cubicBezTo>
                  <a:cubicBezTo>
                    <a:pt x="104" y="74"/>
                    <a:pt x="103" y="70"/>
                    <a:pt x="102" y="67"/>
                  </a:cubicBezTo>
                  <a:cubicBezTo>
                    <a:pt x="124" y="55"/>
                    <a:pt x="124" y="55"/>
                    <a:pt x="124" y="55"/>
                  </a:cubicBezTo>
                  <a:cubicBezTo>
                    <a:pt x="127" y="61"/>
                    <a:pt x="130" y="69"/>
                    <a:pt x="130" y="77"/>
                  </a:cubicBezTo>
                  <a:close/>
                  <a:moveTo>
                    <a:pt x="114" y="31"/>
                  </a:moveTo>
                  <a:cubicBezTo>
                    <a:pt x="115" y="30"/>
                    <a:pt x="118" y="30"/>
                    <a:pt x="119" y="31"/>
                  </a:cubicBezTo>
                  <a:cubicBezTo>
                    <a:pt x="121" y="32"/>
                    <a:pt x="121" y="34"/>
                    <a:pt x="120" y="36"/>
                  </a:cubicBezTo>
                  <a:cubicBezTo>
                    <a:pt x="118" y="37"/>
                    <a:pt x="116" y="38"/>
                    <a:pt x="114" y="36"/>
                  </a:cubicBezTo>
                  <a:cubicBezTo>
                    <a:pt x="113" y="35"/>
                    <a:pt x="113" y="33"/>
                    <a:pt x="114" y="31"/>
                  </a:cubicBezTo>
                  <a:close/>
                  <a:moveTo>
                    <a:pt x="122" y="52"/>
                  </a:moveTo>
                  <a:cubicBezTo>
                    <a:pt x="100" y="65"/>
                    <a:pt x="100" y="65"/>
                    <a:pt x="100" y="65"/>
                  </a:cubicBezTo>
                  <a:cubicBezTo>
                    <a:pt x="98" y="62"/>
                    <a:pt x="96" y="59"/>
                    <a:pt x="93" y="58"/>
                  </a:cubicBezTo>
                  <a:cubicBezTo>
                    <a:pt x="106" y="35"/>
                    <a:pt x="106" y="35"/>
                    <a:pt x="106" y="35"/>
                  </a:cubicBezTo>
                  <a:cubicBezTo>
                    <a:pt x="112" y="40"/>
                    <a:pt x="118" y="45"/>
                    <a:pt x="122" y="52"/>
                  </a:cubicBezTo>
                  <a:close/>
                  <a:moveTo>
                    <a:pt x="79" y="95"/>
                  </a:moveTo>
                  <a:cubicBezTo>
                    <a:pt x="70" y="95"/>
                    <a:pt x="63" y="87"/>
                    <a:pt x="63" y="79"/>
                  </a:cubicBezTo>
                  <a:cubicBezTo>
                    <a:pt x="63" y="70"/>
                    <a:pt x="70" y="63"/>
                    <a:pt x="79" y="63"/>
                  </a:cubicBezTo>
                  <a:cubicBezTo>
                    <a:pt x="88" y="63"/>
                    <a:pt x="95" y="70"/>
                    <a:pt x="95" y="79"/>
                  </a:cubicBezTo>
                  <a:cubicBezTo>
                    <a:pt x="95" y="87"/>
                    <a:pt x="88" y="95"/>
                    <a:pt x="79" y="95"/>
                  </a:cubicBezTo>
                  <a:close/>
                  <a:moveTo>
                    <a:pt x="96" y="22"/>
                  </a:moveTo>
                  <a:cubicBezTo>
                    <a:pt x="96" y="20"/>
                    <a:pt x="99" y="19"/>
                    <a:pt x="100" y="20"/>
                  </a:cubicBezTo>
                  <a:cubicBezTo>
                    <a:pt x="102" y="21"/>
                    <a:pt x="103" y="23"/>
                    <a:pt x="102" y="25"/>
                  </a:cubicBezTo>
                  <a:cubicBezTo>
                    <a:pt x="102" y="26"/>
                    <a:pt x="100" y="27"/>
                    <a:pt x="98" y="27"/>
                  </a:cubicBezTo>
                  <a:cubicBezTo>
                    <a:pt x="96" y="26"/>
                    <a:pt x="95" y="24"/>
                    <a:pt x="96" y="22"/>
                  </a:cubicBezTo>
                  <a:close/>
                  <a:moveTo>
                    <a:pt x="103" y="34"/>
                  </a:moveTo>
                  <a:cubicBezTo>
                    <a:pt x="90" y="56"/>
                    <a:pt x="90" y="56"/>
                    <a:pt x="90" y="56"/>
                  </a:cubicBezTo>
                  <a:cubicBezTo>
                    <a:pt x="87" y="55"/>
                    <a:pt x="84" y="54"/>
                    <a:pt x="81" y="53"/>
                  </a:cubicBezTo>
                  <a:cubicBezTo>
                    <a:pt x="81" y="28"/>
                    <a:pt x="81" y="28"/>
                    <a:pt x="81" y="28"/>
                  </a:cubicBezTo>
                  <a:cubicBezTo>
                    <a:pt x="89" y="28"/>
                    <a:pt x="96" y="30"/>
                    <a:pt x="103" y="34"/>
                  </a:cubicBezTo>
                  <a:close/>
                  <a:moveTo>
                    <a:pt x="79" y="16"/>
                  </a:moveTo>
                  <a:cubicBezTo>
                    <a:pt x="81" y="16"/>
                    <a:pt x="83" y="18"/>
                    <a:pt x="83" y="20"/>
                  </a:cubicBezTo>
                  <a:cubicBezTo>
                    <a:pt x="83" y="22"/>
                    <a:pt x="81" y="23"/>
                    <a:pt x="79" y="23"/>
                  </a:cubicBezTo>
                  <a:cubicBezTo>
                    <a:pt x="77" y="23"/>
                    <a:pt x="75" y="22"/>
                    <a:pt x="75" y="20"/>
                  </a:cubicBezTo>
                  <a:cubicBezTo>
                    <a:pt x="75" y="18"/>
                    <a:pt x="77" y="16"/>
                    <a:pt x="79" y="16"/>
                  </a:cubicBezTo>
                  <a:close/>
                  <a:moveTo>
                    <a:pt x="77" y="28"/>
                  </a:moveTo>
                  <a:cubicBezTo>
                    <a:pt x="77" y="53"/>
                    <a:pt x="77" y="53"/>
                    <a:pt x="77" y="53"/>
                  </a:cubicBezTo>
                  <a:cubicBezTo>
                    <a:pt x="74" y="54"/>
                    <a:pt x="71" y="55"/>
                    <a:pt x="68" y="56"/>
                  </a:cubicBezTo>
                  <a:cubicBezTo>
                    <a:pt x="55" y="34"/>
                    <a:pt x="55" y="34"/>
                    <a:pt x="55" y="34"/>
                  </a:cubicBezTo>
                  <a:cubicBezTo>
                    <a:pt x="62" y="30"/>
                    <a:pt x="69" y="28"/>
                    <a:pt x="77" y="28"/>
                  </a:cubicBezTo>
                  <a:close/>
                  <a:moveTo>
                    <a:pt x="58" y="20"/>
                  </a:moveTo>
                  <a:cubicBezTo>
                    <a:pt x="60" y="19"/>
                    <a:pt x="62" y="20"/>
                    <a:pt x="62" y="22"/>
                  </a:cubicBezTo>
                  <a:cubicBezTo>
                    <a:pt x="63" y="24"/>
                    <a:pt x="62" y="26"/>
                    <a:pt x="60" y="27"/>
                  </a:cubicBezTo>
                  <a:cubicBezTo>
                    <a:pt x="58" y="27"/>
                    <a:pt x="56" y="26"/>
                    <a:pt x="56" y="25"/>
                  </a:cubicBezTo>
                  <a:cubicBezTo>
                    <a:pt x="55" y="23"/>
                    <a:pt x="56" y="21"/>
                    <a:pt x="58" y="20"/>
                  </a:cubicBezTo>
                  <a:close/>
                  <a:moveTo>
                    <a:pt x="52" y="35"/>
                  </a:moveTo>
                  <a:cubicBezTo>
                    <a:pt x="65" y="58"/>
                    <a:pt x="65" y="58"/>
                    <a:pt x="65" y="58"/>
                  </a:cubicBezTo>
                  <a:cubicBezTo>
                    <a:pt x="62" y="59"/>
                    <a:pt x="60" y="62"/>
                    <a:pt x="58" y="65"/>
                  </a:cubicBezTo>
                  <a:cubicBezTo>
                    <a:pt x="36" y="52"/>
                    <a:pt x="36" y="52"/>
                    <a:pt x="36" y="52"/>
                  </a:cubicBezTo>
                  <a:cubicBezTo>
                    <a:pt x="40" y="45"/>
                    <a:pt x="46" y="40"/>
                    <a:pt x="52" y="35"/>
                  </a:cubicBezTo>
                  <a:close/>
                  <a:moveTo>
                    <a:pt x="39" y="31"/>
                  </a:moveTo>
                  <a:cubicBezTo>
                    <a:pt x="41" y="30"/>
                    <a:pt x="43" y="30"/>
                    <a:pt x="44" y="31"/>
                  </a:cubicBezTo>
                  <a:cubicBezTo>
                    <a:pt x="45" y="33"/>
                    <a:pt x="45" y="35"/>
                    <a:pt x="44" y="36"/>
                  </a:cubicBezTo>
                  <a:cubicBezTo>
                    <a:pt x="42" y="38"/>
                    <a:pt x="40" y="37"/>
                    <a:pt x="39" y="36"/>
                  </a:cubicBezTo>
                  <a:cubicBezTo>
                    <a:pt x="37" y="34"/>
                    <a:pt x="38" y="32"/>
                    <a:pt x="39" y="31"/>
                  </a:cubicBezTo>
                  <a:close/>
                  <a:moveTo>
                    <a:pt x="34" y="55"/>
                  </a:moveTo>
                  <a:cubicBezTo>
                    <a:pt x="56" y="67"/>
                    <a:pt x="56" y="67"/>
                    <a:pt x="56" y="67"/>
                  </a:cubicBezTo>
                  <a:cubicBezTo>
                    <a:pt x="55" y="70"/>
                    <a:pt x="54" y="74"/>
                    <a:pt x="54" y="77"/>
                  </a:cubicBezTo>
                  <a:cubicBezTo>
                    <a:pt x="28" y="77"/>
                    <a:pt x="28" y="77"/>
                    <a:pt x="28" y="77"/>
                  </a:cubicBezTo>
                  <a:cubicBezTo>
                    <a:pt x="29" y="69"/>
                    <a:pt x="31" y="61"/>
                    <a:pt x="34" y="55"/>
                  </a:cubicBezTo>
                  <a:close/>
                  <a:moveTo>
                    <a:pt x="25" y="47"/>
                  </a:moveTo>
                  <a:cubicBezTo>
                    <a:pt x="26" y="46"/>
                    <a:pt x="28" y="45"/>
                    <a:pt x="30" y="46"/>
                  </a:cubicBezTo>
                  <a:cubicBezTo>
                    <a:pt x="32" y="47"/>
                    <a:pt x="32" y="49"/>
                    <a:pt x="31" y="51"/>
                  </a:cubicBezTo>
                  <a:cubicBezTo>
                    <a:pt x="30" y="53"/>
                    <a:pt x="28" y="53"/>
                    <a:pt x="26" y="52"/>
                  </a:cubicBezTo>
                  <a:cubicBezTo>
                    <a:pt x="25" y="51"/>
                    <a:pt x="24" y="49"/>
                    <a:pt x="25" y="47"/>
                  </a:cubicBezTo>
                  <a:close/>
                  <a:moveTo>
                    <a:pt x="18" y="68"/>
                  </a:moveTo>
                  <a:cubicBezTo>
                    <a:pt x="18" y="66"/>
                    <a:pt x="20" y="65"/>
                    <a:pt x="22" y="65"/>
                  </a:cubicBezTo>
                  <a:cubicBezTo>
                    <a:pt x="24" y="65"/>
                    <a:pt x="25" y="67"/>
                    <a:pt x="25" y="69"/>
                  </a:cubicBezTo>
                  <a:cubicBezTo>
                    <a:pt x="24" y="71"/>
                    <a:pt x="23" y="72"/>
                    <a:pt x="21" y="72"/>
                  </a:cubicBezTo>
                  <a:cubicBezTo>
                    <a:pt x="19" y="72"/>
                    <a:pt x="17" y="70"/>
                    <a:pt x="18" y="68"/>
                  </a:cubicBezTo>
                  <a:close/>
                  <a:moveTo>
                    <a:pt x="22" y="92"/>
                  </a:moveTo>
                  <a:cubicBezTo>
                    <a:pt x="20" y="93"/>
                    <a:pt x="18" y="91"/>
                    <a:pt x="18" y="89"/>
                  </a:cubicBezTo>
                  <a:cubicBezTo>
                    <a:pt x="17" y="88"/>
                    <a:pt x="19" y="86"/>
                    <a:pt x="21" y="85"/>
                  </a:cubicBezTo>
                  <a:cubicBezTo>
                    <a:pt x="23" y="85"/>
                    <a:pt x="24" y="86"/>
                    <a:pt x="25" y="88"/>
                  </a:cubicBezTo>
                  <a:cubicBezTo>
                    <a:pt x="25" y="90"/>
                    <a:pt x="24" y="92"/>
                    <a:pt x="22" y="92"/>
                  </a:cubicBezTo>
                  <a:close/>
                  <a:moveTo>
                    <a:pt x="30" y="111"/>
                  </a:moveTo>
                  <a:cubicBezTo>
                    <a:pt x="28" y="112"/>
                    <a:pt x="26" y="112"/>
                    <a:pt x="25" y="110"/>
                  </a:cubicBezTo>
                  <a:cubicBezTo>
                    <a:pt x="24" y="108"/>
                    <a:pt x="25" y="106"/>
                    <a:pt x="26" y="105"/>
                  </a:cubicBezTo>
                  <a:cubicBezTo>
                    <a:pt x="28" y="104"/>
                    <a:pt x="30" y="105"/>
                    <a:pt x="31" y="106"/>
                  </a:cubicBezTo>
                  <a:cubicBezTo>
                    <a:pt x="32" y="108"/>
                    <a:pt x="32" y="110"/>
                    <a:pt x="30" y="111"/>
                  </a:cubicBezTo>
                  <a:close/>
                  <a:moveTo>
                    <a:pt x="28" y="80"/>
                  </a:moveTo>
                  <a:cubicBezTo>
                    <a:pt x="54" y="80"/>
                    <a:pt x="54" y="80"/>
                    <a:pt x="54" y="80"/>
                  </a:cubicBezTo>
                  <a:cubicBezTo>
                    <a:pt x="54" y="84"/>
                    <a:pt x="55" y="87"/>
                    <a:pt x="56" y="90"/>
                  </a:cubicBezTo>
                  <a:cubicBezTo>
                    <a:pt x="34" y="103"/>
                    <a:pt x="34" y="103"/>
                    <a:pt x="34" y="103"/>
                  </a:cubicBezTo>
                  <a:cubicBezTo>
                    <a:pt x="31" y="96"/>
                    <a:pt x="29" y="88"/>
                    <a:pt x="28" y="80"/>
                  </a:cubicBezTo>
                  <a:close/>
                  <a:moveTo>
                    <a:pt x="44" y="126"/>
                  </a:moveTo>
                  <a:cubicBezTo>
                    <a:pt x="43" y="127"/>
                    <a:pt x="41" y="128"/>
                    <a:pt x="39" y="126"/>
                  </a:cubicBezTo>
                  <a:cubicBezTo>
                    <a:pt x="38" y="125"/>
                    <a:pt x="37" y="123"/>
                    <a:pt x="39" y="121"/>
                  </a:cubicBezTo>
                  <a:cubicBezTo>
                    <a:pt x="40" y="120"/>
                    <a:pt x="42" y="120"/>
                    <a:pt x="44" y="121"/>
                  </a:cubicBezTo>
                  <a:cubicBezTo>
                    <a:pt x="45" y="122"/>
                    <a:pt x="45" y="124"/>
                    <a:pt x="44" y="126"/>
                  </a:cubicBezTo>
                  <a:close/>
                  <a:moveTo>
                    <a:pt x="36" y="105"/>
                  </a:moveTo>
                  <a:cubicBezTo>
                    <a:pt x="58" y="93"/>
                    <a:pt x="58" y="93"/>
                    <a:pt x="58" y="93"/>
                  </a:cubicBezTo>
                  <a:cubicBezTo>
                    <a:pt x="60" y="95"/>
                    <a:pt x="62" y="98"/>
                    <a:pt x="65" y="100"/>
                  </a:cubicBezTo>
                  <a:cubicBezTo>
                    <a:pt x="52" y="122"/>
                    <a:pt x="52" y="122"/>
                    <a:pt x="52" y="122"/>
                  </a:cubicBezTo>
                  <a:cubicBezTo>
                    <a:pt x="46" y="118"/>
                    <a:pt x="40" y="112"/>
                    <a:pt x="36" y="105"/>
                  </a:cubicBezTo>
                  <a:close/>
                  <a:moveTo>
                    <a:pt x="62" y="135"/>
                  </a:moveTo>
                  <a:cubicBezTo>
                    <a:pt x="62" y="137"/>
                    <a:pt x="60" y="138"/>
                    <a:pt x="58" y="137"/>
                  </a:cubicBezTo>
                  <a:cubicBezTo>
                    <a:pt x="56" y="137"/>
                    <a:pt x="55" y="135"/>
                    <a:pt x="56" y="133"/>
                  </a:cubicBezTo>
                  <a:cubicBezTo>
                    <a:pt x="56" y="131"/>
                    <a:pt x="58" y="130"/>
                    <a:pt x="60" y="131"/>
                  </a:cubicBezTo>
                  <a:cubicBezTo>
                    <a:pt x="62" y="131"/>
                    <a:pt x="63" y="133"/>
                    <a:pt x="62" y="135"/>
                  </a:cubicBezTo>
                  <a:close/>
                  <a:moveTo>
                    <a:pt x="55" y="124"/>
                  </a:moveTo>
                  <a:cubicBezTo>
                    <a:pt x="68" y="101"/>
                    <a:pt x="68" y="101"/>
                    <a:pt x="68" y="101"/>
                  </a:cubicBezTo>
                  <a:cubicBezTo>
                    <a:pt x="71" y="103"/>
                    <a:pt x="74" y="104"/>
                    <a:pt x="77" y="104"/>
                  </a:cubicBezTo>
                  <a:cubicBezTo>
                    <a:pt x="77" y="130"/>
                    <a:pt x="77" y="130"/>
                    <a:pt x="77" y="130"/>
                  </a:cubicBezTo>
                  <a:cubicBezTo>
                    <a:pt x="69" y="129"/>
                    <a:pt x="62" y="127"/>
                    <a:pt x="55" y="124"/>
                  </a:cubicBezTo>
                  <a:close/>
                  <a:moveTo>
                    <a:pt x="79" y="141"/>
                  </a:moveTo>
                  <a:cubicBezTo>
                    <a:pt x="77" y="141"/>
                    <a:pt x="75" y="139"/>
                    <a:pt x="75" y="137"/>
                  </a:cubicBezTo>
                  <a:cubicBezTo>
                    <a:pt x="75" y="135"/>
                    <a:pt x="77" y="134"/>
                    <a:pt x="79" y="134"/>
                  </a:cubicBezTo>
                  <a:cubicBezTo>
                    <a:pt x="81" y="134"/>
                    <a:pt x="83" y="135"/>
                    <a:pt x="83" y="137"/>
                  </a:cubicBezTo>
                  <a:cubicBezTo>
                    <a:pt x="83" y="139"/>
                    <a:pt x="81" y="141"/>
                    <a:pt x="79" y="141"/>
                  </a:cubicBezTo>
                  <a:close/>
                  <a:moveTo>
                    <a:pt x="81" y="130"/>
                  </a:moveTo>
                  <a:cubicBezTo>
                    <a:pt x="81" y="104"/>
                    <a:pt x="81" y="104"/>
                    <a:pt x="81" y="104"/>
                  </a:cubicBezTo>
                  <a:cubicBezTo>
                    <a:pt x="84" y="104"/>
                    <a:pt x="87" y="103"/>
                    <a:pt x="90" y="101"/>
                  </a:cubicBezTo>
                  <a:cubicBezTo>
                    <a:pt x="103" y="124"/>
                    <a:pt x="103" y="124"/>
                    <a:pt x="103" y="124"/>
                  </a:cubicBezTo>
                  <a:cubicBezTo>
                    <a:pt x="96" y="127"/>
                    <a:pt x="89" y="129"/>
                    <a:pt x="81" y="130"/>
                  </a:cubicBezTo>
                  <a:close/>
                  <a:moveTo>
                    <a:pt x="100" y="137"/>
                  </a:moveTo>
                  <a:cubicBezTo>
                    <a:pt x="99" y="138"/>
                    <a:pt x="96" y="137"/>
                    <a:pt x="96" y="135"/>
                  </a:cubicBezTo>
                  <a:cubicBezTo>
                    <a:pt x="95" y="133"/>
                    <a:pt x="96" y="131"/>
                    <a:pt x="98" y="131"/>
                  </a:cubicBezTo>
                  <a:cubicBezTo>
                    <a:pt x="100" y="130"/>
                    <a:pt x="102" y="131"/>
                    <a:pt x="102" y="133"/>
                  </a:cubicBezTo>
                  <a:cubicBezTo>
                    <a:pt x="103" y="135"/>
                    <a:pt x="102" y="137"/>
                    <a:pt x="100" y="137"/>
                  </a:cubicBezTo>
                  <a:close/>
                  <a:moveTo>
                    <a:pt x="106" y="122"/>
                  </a:moveTo>
                  <a:cubicBezTo>
                    <a:pt x="93" y="100"/>
                    <a:pt x="93" y="100"/>
                    <a:pt x="93" y="100"/>
                  </a:cubicBezTo>
                  <a:cubicBezTo>
                    <a:pt x="96" y="98"/>
                    <a:pt x="98" y="95"/>
                    <a:pt x="100" y="93"/>
                  </a:cubicBezTo>
                  <a:cubicBezTo>
                    <a:pt x="122" y="105"/>
                    <a:pt x="122" y="105"/>
                    <a:pt x="122" y="105"/>
                  </a:cubicBezTo>
                  <a:cubicBezTo>
                    <a:pt x="118" y="112"/>
                    <a:pt x="112" y="118"/>
                    <a:pt x="106" y="122"/>
                  </a:cubicBezTo>
                  <a:close/>
                  <a:moveTo>
                    <a:pt x="119" y="126"/>
                  </a:moveTo>
                  <a:cubicBezTo>
                    <a:pt x="118" y="128"/>
                    <a:pt x="115" y="127"/>
                    <a:pt x="114" y="126"/>
                  </a:cubicBezTo>
                  <a:cubicBezTo>
                    <a:pt x="113" y="124"/>
                    <a:pt x="113" y="122"/>
                    <a:pt x="114" y="121"/>
                  </a:cubicBezTo>
                  <a:cubicBezTo>
                    <a:pt x="116" y="120"/>
                    <a:pt x="118" y="120"/>
                    <a:pt x="120" y="121"/>
                  </a:cubicBezTo>
                  <a:cubicBezTo>
                    <a:pt x="121" y="123"/>
                    <a:pt x="121" y="125"/>
                    <a:pt x="119" y="126"/>
                  </a:cubicBezTo>
                  <a:close/>
                  <a:moveTo>
                    <a:pt x="124" y="103"/>
                  </a:moveTo>
                  <a:cubicBezTo>
                    <a:pt x="102" y="90"/>
                    <a:pt x="102" y="90"/>
                    <a:pt x="102" y="90"/>
                  </a:cubicBezTo>
                  <a:cubicBezTo>
                    <a:pt x="103" y="87"/>
                    <a:pt x="104" y="84"/>
                    <a:pt x="104" y="80"/>
                  </a:cubicBezTo>
                  <a:cubicBezTo>
                    <a:pt x="130" y="80"/>
                    <a:pt x="130" y="80"/>
                    <a:pt x="130" y="80"/>
                  </a:cubicBezTo>
                  <a:cubicBezTo>
                    <a:pt x="130" y="88"/>
                    <a:pt x="127" y="96"/>
                    <a:pt x="124" y="103"/>
                  </a:cubicBezTo>
                  <a:close/>
                  <a:moveTo>
                    <a:pt x="133" y="110"/>
                  </a:moveTo>
                  <a:cubicBezTo>
                    <a:pt x="132" y="112"/>
                    <a:pt x="130" y="112"/>
                    <a:pt x="128" y="111"/>
                  </a:cubicBezTo>
                  <a:cubicBezTo>
                    <a:pt x="126" y="110"/>
                    <a:pt x="126" y="108"/>
                    <a:pt x="127" y="106"/>
                  </a:cubicBezTo>
                  <a:cubicBezTo>
                    <a:pt x="128" y="105"/>
                    <a:pt x="130" y="104"/>
                    <a:pt x="132" y="105"/>
                  </a:cubicBezTo>
                  <a:cubicBezTo>
                    <a:pt x="133" y="106"/>
                    <a:pt x="134" y="108"/>
                    <a:pt x="133" y="110"/>
                  </a:cubicBezTo>
                  <a:close/>
                  <a:moveTo>
                    <a:pt x="140" y="89"/>
                  </a:moveTo>
                  <a:cubicBezTo>
                    <a:pt x="140" y="91"/>
                    <a:pt x="138" y="93"/>
                    <a:pt x="136" y="92"/>
                  </a:cubicBezTo>
                  <a:cubicBezTo>
                    <a:pt x="134" y="92"/>
                    <a:pt x="133" y="90"/>
                    <a:pt x="133" y="88"/>
                  </a:cubicBezTo>
                  <a:cubicBezTo>
                    <a:pt x="134" y="86"/>
                    <a:pt x="136" y="85"/>
                    <a:pt x="137" y="85"/>
                  </a:cubicBezTo>
                  <a:cubicBezTo>
                    <a:pt x="139" y="86"/>
                    <a:pt x="141" y="88"/>
                    <a:pt x="140" y="89"/>
                  </a:cubicBezTo>
                  <a:close/>
                  <a:moveTo>
                    <a:pt x="137" y="72"/>
                  </a:moveTo>
                  <a:cubicBezTo>
                    <a:pt x="136" y="72"/>
                    <a:pt x="134" y="71"/>
                    <a:pt x="133" y="69"/>
                  </a:cubicBezTo>
                  <a:cubicBezTo>
                    <a:pt x="133" y="67"/>
                    <a:pt x="134" y="65"/>
                    <a:pt x="136" y="65"/>
                  </a:cubicBezTo>
                  <a:cubicBezTo>
                    <a:pt x="138" y="65"/>
                    <a:pt x="140" y="66"/>
                    <a:pt x="140" y="68"/>
                  </a:cubicBezTo>
                  <a:cubicBezTo>
                    <a:pt x="141" y="70"/>
                    <a:pt x="139" y="72"/>
                    <a:pt x="137" y="72"/>
                  </a:cubicBezTo>
                  <a:close/>
                </a:path>
              </a:pathLst>
            </a:custGeom>
            <a:solidFill>
              <a:schemeClr val="bg1">
                <a:alpha val="76000"/>
              </a:schemeClr>
            </a:solidFill>
            <a:ln>
              <a:noFill/>
            </a:ln>
          </p:spPr>
          <p:txBody>
            <a:bodyPr vert="horz" wrap="square" lIns="34290" tIns="17145" rIns="34290" bIns="17145" numCol="1" anchor="t" anchorCtr="0" compatLnSpc="1">
              <a:prstTxWarp prst="textNoShape">
                <a:avLst/>
              </a:prstTxWarp>
            </a:bodyPr>
            <a:lstStyle/>
            <a:p>
              <a:endParaRPr lang="th-TH" sz="675">
                <a:latin typeface="Calibri" panose="020F0502020204030204" pitchFamily="34" charset="0"/>
              </a:endParaRPr>
            </a:p>
          </p:txBody>
        </p:sp>
      </p:grpSp>
      <p:grpSp>
        <p:nvGrpSpPr>
          <p:cNvPr id="437" name="กลุ่ม 436"/>
          <p:cNvGrpSpPr/>
          <p:nvPr/>
        </p:nvGrpSpPr>
        <p:grpSpPr>
          <a:xfrm>
            <a:off x="1657350" y="1571625"/>
            <a:ext cx="433483" cy="433483"/>
            <a:chOff x="1581166" y="6400370"/>
            <a:chExt cx="1838647" cy="1838647"/>
          </a:xfrm>
        </p:grpSpPr>
        <p:sp>
          <p:nvSpPr>
            <p:cNvPr id="438" name="วงรี 437"/>
            <p:cNvSpPr/>
            <p:nvPr/>
          </p:nvSpPr>
          <p:spPr>
            <a:xfrm>
              <a:off x="1581166" y="6400370"/>
              <a:ext cx="1838647" cy="1838647"/>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th-TH" sz="675" dirty="0">
                <a:latin typeface="Calibri" panose="020F0502020204030204" pitchFamily="34" charset="0"/>
              </a:endParaRPr>
            </a:p>
          </p:txBody>
        </p:sp>
        <p:sp>
          <p:nvSpPr>
            <p:cNvPr id="439" name="Freeform 318"/>
            <p:cNvSpPr>
              <a:spLocks noEditPoints="1"/>
            </p:cNvSpPr>
            <p:nvPr/>
          </p:nvSpPr>
          <p:spPr bwMode="auto">
            <a:xfrm flipH="1">
              <a:off x="1839302" y="6679495"/>
              <a:ext cx="1322377" cy="1279115"/>
            </a:xfrm>
            <a:custGeom>
              <a:avLst/>
              <a:gdLst>
                <a:gd name="T0" fmla="*/ 147 w 158"/>
                <a:gd name="T1" fmla="*/ 70 h 157"/>
                <a:gd name="T2" fmla="*/ 144 w 158"/>
                <a:gd name="T3" fmla="*/ 59 h 157"/>
                <a:gd name="T4" fmla="*/ 140 w 158"/>
                <a:gd name="T5" fmla="*/ 47 h 157"/>
                <a:gd name="T6" fmla="*/ 134 w 158"/>
                <a:gd name="T7" fmla="*/ 37 h 157"/>
                <a:gd name="T8" fmla="*/ 126 w 158"/>
                <a:gd name="T9" fmla="*/ 28 h 157"/>
                <a:gd name="T10" fmla="*/ 116 w 158"/>
                <a:gd name="T11" fmla="*/ 21 h 157"/>
                <a:gd name="T12" fmla="*/ 106 w 158"/>
                <a:gd name="T13" fmla="*/ 16 h 157"/>
                <a:gd name="T14" fmla="*/ 94 w 158"/>
                <a:gd name="T15" fmla="*/ 12 h 157"/>
                <a:gd name="T16" fmla="*/ 83 w 158"/>
                <a:gd name="T17" fmla="*/ 10 h 157"/>
                <a:gd name="T18" fmla="*/ 71 w 158"/>
                <a:gd name="T19" fmla="*/ 11 h 157"/>
                <a:gd name="T20" fmla="*/ 59 w 158"/>
                <a:gd name="T21" fmla="*/ 13 h 157"/>
                <a:gd name="T22" fmla="*/ 48 w 158"/>
                <a:gd name="T23" fmla="*/ 18 h 157"/>
                <a:gd name="T24" fmla="*/ 38 w 158"/>
                <a:gd name="T25" fmla="*/ 24 h 157"/>
                <a:gd name="T26" fmla="*/ 29 w 158"/>
                <a:gd name="T27" fmla="*/ 32 h 157"/>
                <a:gd name="T28" fmla="*/ 22 w 158"/>
                <a:gd name="T29" fmla="*/ 41 h 157"/>
                <a:gd name="T30" fmla="*/ 16 w 158"/>
                <a:gd name="T31" fmla="*/ 52 h 157"/>
                <a:gd name="T32" fmla="*/ 12 w 158"/>
                <a:gd name="T33" fmla="*/ 63 h 157"/>
                <a:gd name="T34" fmla="*/ 11 w 158"/>
                <a:gd name="T35" fmla="*/ 75 h 157"/>
                <a:gd name="T36" fmla="*/ 11 w 158"/>
                <a:gd name="T37" fmla="*/ 87 h 157"/>
                <a:gd name="T38" fmla="*/ 14 w 158"/>
                <a:gd name="T39" fmla="*/ 99 h 157"/>
                <a:gd name="T40" fmla="*/ 18 w 158"/>
                <a:gd name="T41" fmla="*/ 110 h 157"/>
                <a:gd name="T42" fmla="*/ 25 w 158"/>
                <a:gd name="T43" fmla="*/ 120 h 157"/>
                <a:gd name="T44" fmla="*/ 33 w 158"/>
                <a:gd name="T45" fmla="*/ 129 h 157"/>
                <a:gd name="T46" fmla="*/ 42 w 158"/>
                <a:gd name="T47" fmla="*/ 136 h 157"/>
                <a:gd name="T48" fmla="*/ 52 w 158"/>
                <a:gd name="T49" fmla="*/ 142 h 157"/>
                <a:gd name="T50" fmla="*/ 64 w 158"/>
                <a:gd name="T51" fmla="*/ 145 h 157"/>
                <a:gd name="T52" fmla="*/ 76 w 158"/>
                <a:gd name="T53" fmla="*/ 147 h 157"/>
                <a:gd name="T54" fmla="*/ 87 w 158"/>
                <a:gd name="T55" fmla="*/ 147 h 157"/>
                <a:gd name="T56" fmla="*/ 99 w 158"/>
                <a:gd name="T57" fmla="*/ 144 h 157"/>
                <a:gd name="T58" fmla="*/ 110 w 158"/>
                <a:gd name="T59" fmla="*/ 140 h 157"/>
                <a:gd name="T60" fmla="*/ 120 w 158"/>
                <a:gd name="T61" fmla="*/ 133 h 157"/>
                <a:gd name="T62" fmla="*/ 129 w 158"/>
                <a:gd name="T63" fmla="*/ 125 h 157"/>
                <a:gd name="T64" fmla="*/ 136 w 158"/>
                <a:gd name="T65" fmla="*/ 116 h 157"/>
                <a:gd name="T66" fmla="*/ 142 w 158"/>
                <a:gd name="T67" fmla="*/ 105 h 157"/>
                <a:gd name="T68" fmla="*/ 146 w 158"/>
                <a:gd name="T69" fmla="*/ 94 h 157"/>
                <a:gd name="T70" fmla="*/ 147 w 158"/>
                <a:gd name="T71" fmla="*/ 82 h 157"/>
                <a:gd name="T72" fmla="*/ 130 w 158"/>
                <a:gd name="T73" fmla="*/ 77 h 157"/>
                <a:gd name="T74" fmla="*/ 120 w 158"/>
                <a:gd name="T75" fmla="*/ 36 h 157"/>
                <a:gd name="T76" fmla="*/ 122 w 158"/>
                <a:gd name="T77" fmla="*/ 52 h 157"/>
                <a:gd name="T78" fmla="*/ 100 w 158"/>
                <a:gd name="T79" fmla="*/ 20 h 157"/>
                <a:gd name="T80" fmla="*/ 81 w 158"/>
                <a:gd name="T81" fmla="*/ 28 h 157"/>
                <a:gd name="T82" fmla="*/ 77 w 158"/>
                <a:gd name="T83" fmla="*/ 28 h 157"/>
                <a:gd name="T84" fmla="*/ 60 w 158"/>
                <a:gd name="T85" fmla="*/ 27 h 157"/>
                <a:gd name="T86" fmla="*/ 52 w 158"/>
                <a:gd name="T87" fmla="*/ 35 h 157"/>
                <a:gd name="T88" fmla="*/ 56 w 158"/>
                <a:gd name="T89" fmla="*/ 67 h 157"/>
                <a:gd name="T90" fmla="*/ 26 w 158"/>
                <a:gd name="T91" fmla="*/ 52 h 157"/>
                <a:gd name="T92" fmla="*/ 22 w 158"/>
                <a:gd name="T93" fmla="*/ 92 h 157"/>
                <a:gd name="T94" fmla="*/ 26 w 158"/>
                <a:gd name="T95" fmla="*/ 105 h 157"/>
                <a:gd name="T96" fmla="*/ 28 w 158"/>
                <a:gd name="T97" fmla="*/ 80 h 157"/>
                <a:gd name="T98" fmla="*/ 58 w 158"/>
                <a:gd name="T99" fmla="*/ 93 h 157"/>
                <a:gd name="T100" fmla="*/ 60 w 158"/>
                <a:gd name="T101" fmla="*/ 131 h 157"/>
                <a:gd name="T102" fmla="*/ 79 w 158"/>
                <a:gd name="T103" fmla="*/ 141 h 157"/>
                <a:gd name="T104" fmla="*/ 90 w 158"/>
                <a:gd name="T105" fmla="*/ 101 h 157"/>
                <a:gd name="T106" fmla="*/ 100 w 158"/>
                <a:gd name="T107" fmla="*/ 137 h 157"/>
                <a:gd name="T108" fmla="*/ 114 w 158"/>
                <a:gd name="T109" fmla="*/ 126 h 157"/>
                <a:gd name="T110" fmla="*/ 130 w 158"/>
                <a:gd name="T111" fmla="*/ 80 h 157"/>
                <a:gd name="T112" fmla="*/ 140 w 158"/>
                <a:gd name="T113" fmla="*/ 89 h 157"/>
                <a:gd name="T114" fmla="*/ 136 w 158"/>
                <a:gd name="T115" fmla="*/ 65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58" h="157">
                  <a:moveTo>
                    <a:pt x="155" y="81"/>
                  </a:moveTo>
                  <a:cubicBezTo>
                    <a:pt x="156" y="81"/>
                    <a:pt x="157" y="81"/>
                    <a:pt x="157" y="80"/>
                  </a:cubicBezTo>
                  <a:cubicBezTo>
                    <a:pt x="157" y="80"/>
                    <a:pt x="158" y="79"/>
                    <a:pt x="158" y="79"/>
                  </a:cubicBezTo>
                  <a:cubicBezTo>
                    <a:pt x="158" y="78"/>
                    <a:pt x="157" y="77"/>
                    <a:pt x="157" y="77"/>
                  </a:cubicBezTo>
                  <a:cubicBezTo>
                    <a:pt x="157" y="76"/>
                    <a:pt x="156" y="76"/>
                    <a:pt x="155" y="76"/>
                  </a:cubicBezTo>
                  <a:cubicBezTo>
                    <a:pt x="155" y="76"/>
                    <a:pt x="151" y="75"/>
                    <a:pt x="147" y="75"/>
                  </a:cubicBezTo>
                  <a:cubicBezTo>
                    <a:pt x="147" y="73"/>
                    <a:pt x="147" y="72"/>
                    <a:pt x="147" y="70"/>
                  </a:cubicBezTo>
                  <a:cubicBezTo>
                    <a:pt x="150" y="69"/>
                    <a:pt x="154" y="68"/>
                    <a:pt x="155" y="68"/>
                  </a:cubicBezTo>
                  <a:cubicBezTo>
                    <a:pt x="155" y="68"/>
                    <a:pt x="156" y="67"/>
                    <a:pt x="156" y="67"/>
                  </a:cubicBezTo>
                  <a:cubicBezTo>
                    <a:pt x="156" y="66"/>
                    <a:pt x="157" y="66"/>
                    <a:pt x="157" y="65"/>
                  </a:cubicBezTo>
                  <a:cubicBezTo>
                    <a:pt x="156" y="64"/>
                    <a:pt x="156" y="64"/>
                    <a:pt x="156" y="63"/>
                  </a:cubicBezTo>
                  <a:cubicBezTo>
                    <a:pt x="155" y="63"/>
                    <a:pt x="154" y="63"/>
                    <a:pt x="154" y="63"/>
                  </a:cubicBezTo>
                  <a:cubicBezTo>
                    <a:pt x="153" y="63"/>
                    <a:pt x="149" y="63"/>
                    <a:pt x="146" y="63"/>
                  </a:cubicBezTo>
                  <a:cubicBezTo>
                    <a:pt x="145" y="62"/>
                    <a:pt x="145" y="60"/>
                    <a:pt x="144" y="59"/>
                  </a:cubicBezTo>
                  <a:cubicBezTo>
                    <a:pt x="148" y="57"/>
                    <a:pt x="151" y="55"/>
                    <a:pt x="152" y="55"/>
                  </a:cubicBezTo>
                  <a:cubicBezTo>
                    <a:pt x="152" y="55"/>
                    <a:pt x="153" y="54"/>
                    <a:pt x="153" y="54"/>
                  </a:cubicBezTo>
                  <a:cubicBezTo>
                    <a:pt x="153" y="53"/>
                    <a:pt x="153" y="52"/>
                    <a:pt x="153" y="52"/>
                  </a:cubicBezTo>
                  <a:cubicBezTo>
                    <a:pt x="153" y="51"/>
                    <a:pt x="152" y="51"/>
                    <a:pt x="152" y="50"/>
                  </a:cubicBezTo>
                  <a:cubicBezTo>
                    <a:pt x="151" y="50"/>
                    <a:pt x="150" y="50"/>
                    <a:pt x="150" y="50"/>
                  </a:cubicBezTo>
                  <a:cubicBezTo>
                    <a:pt x="149" y="50"/>
                    <a:pt x="145" y="51"/>
                    <a:pt x="142" y="52"/>
                  </a:cubicBezTo>
                  <a:cubicBezTo>
                    <a:pt x="141" y="50"/>
                    <a:pt x="141" y="49"/>
                    <a:pt x="140" y="47"/>
                  </a:cubicBezTo>
                  <a:cubicBezTo>
                    <a:pt x="143" y="45"/>
                    <a:pt x="146" y="43"/>
                    <a:pt x="146" y="43"/>
                  </a:cubicBezTo>
                  <a:cubicBezTo>
                    <a:pt x="147" y="42"/>
                    <a:pt x="147" y="42"/>
                    <a:pt x="147" y="41"/>
                  </a:cubicBezTo>
                  <a:cubicBezTo>
                    <a:pt x="148" y="41"/>
                    <a:pt x="148" y="40"/>
                    <a:pt x="147" y="39"/>
                  </a:cubicBezTo>
                  <a:cubicBezTo>
                    <a:pt x="147" y="39"/>
                    <a:pt x="146" y="38"/>
                    <a:pt x="146" y="38"/>
                  </a:cubicBezTo>
                  <a:cubicBezTo>
                    <a:pt x="145" y="38"/>
                    <a:pt x="144" y="38"/>
                    <a:pt x="144" y="38"/>
                  </a:cubicBezTo>
                  <a:cubicBezTo>
                    <a:pt x="143" y="38"/>
                    <a:pt x="140" y="40"/>
                    <a:pt x="136" y="41"/>
                  </a:cubicBezTo>
                  <a:cubicBezTo>
                    <a:pt x="136" y="40"/>
                    <a:pt x="135" y="39"/>
                    <a:pt x="134" y="37"/>
                  </a:cubicBezTo>
                  <a:cubicBezTo>
                    <a:pt x="136" y="35"/>
                    <a:pt x="139" y="32"/>
                    <a:pt x="139" y="32"/>
                  </a:cubicBezTo>
                  <a:cubicBezTo>
                    <a:pt x="140" y="31"/>
                    <a:pt x="140" y="30"/>
                    <a:pt x="140" y="30"/>
                  </a:cubicBezTo>
                  <a:cubicBezTo>
                    <a:pt x="140" y="29"/>
                    <a:pt x="140" y="29"/>
                    <a:pt x="139" y="28"/>
                  </a:cubicBezTo>
                  <a:cubicBezTo>
                    <a:pt x="139" y="27"/>
                    <a:pt x="138" y="27"/>
                    <a:pt x="138" y="27"/>
                  </a:cubicBezTo>
                  <a:cubicBezTo>
                    <a:pt x="137" y="27"/>
                    <a:pt x="136" y="27"/>
                    <a:pt x="136" y="27"/>
                  </a:cubicBezTo>
                  <a:cubicBezTo>
                    <a:pt x="135" y="28"/>
                    <a:pt x="132" y="30"/>
                    <a:pt x="129" y="32"/>
                  </a:cubicBezTo>
                  <a:cubicBezTo>
                    <a:pt x="128" y="31"/>
                    <a:pt x="127" y="30"/>
                    <a:pt x="126" y="28"/>
                  </a:cubicBezTo>
                  <a:cubicBezTo>
                    <a:pt x="128" y="26"/>
                    <a:pt x="130" y="22"/>
                    <a:pt x="130" y="22"/>
                  </a:cubicBezTo>
                  <a:cubicBezTo>
                    <a:pt x="131" y="21"/>
                    <a:pt x="131" y="21"/>
                    <a:pt x="131" y="20"/>
                  </a:cubicBezTo>
                  <a:cubicBezTo>
                    <a:pt x="130" y="19"/>
                    <a:pt x="130" y="19"/>
                    <a:pt x="130" y="18"/>
                  </a:cubicBezTo>
                  <a:cubicBezTo>
                    <a:pt x="129" y="18"/>
                    <a:pt x="128" y="18"/>
                    <a:pt x="128" y="18"/>
                  </a:cubicBezTo>
                  <a:cubicBezTo>
                    <a:pt x="127" y="18"/>
                    <a:pt x="126" y="18"/>
                    <a:pt x="126" y="18"/>
                  </a:cubicBezTo>
                  <a:cubicBezTo>
                    <a:pt x="125" y="19"/>
                    <a:pt x="123" y="22"/>
                    <a:pt x="120" y="24"/>
                  </a:cubicBezTo>
                  <a:cubicBezTo>
                    <a:pt x="119" y="23"/>
                    <a:pt x="118" y="22"/>
                    <a:pt x="116" y="21"/>
                  </a:cubicBezTo>
                  <a:cubicBezTo>
                    <a:pt x="118" y="18"/>
                    <a:pt x="119" y="15"/>
                    <a:pt x="120" y="14"/>
                  </a:cubicBezTo>
                  <a:cubicBezTo>
                    <a:pt x="120" y="13"/>
                    <a:pt x="120" y="13"/>
                    <a:pt x="120" y="12"/>
                  </a:cubicBezTo>
                  <a:cubicBezTo>
                    <a:pt x="119" y="11"/>
                    <a:pt x="119" y="11"/>
                    <a:pt x="118" y="10"/>
                  </a:cubicBezTo>
                  <a:cubicBezTo>
                    <a:pt x="118" y="10"/>
                    <a:pt x="117" y="10"/>
                    <a:pt x="116" y="10"/>
                  </a:cubicBezTo>
                  <a:cubicBezTo>
                    <a:pt x="116" y="10"/>
                    <a:pt x="115" y="11"/>
                    <a:pt x="115" y="11"/>
                  </a:cubicBezTo>
                  <a:cubicBezTo>
                    <a:pt x="114" y="12"/>
                    <a:pt x="112" y="15"/>
                    <a:pt x="110" y="18"/>
                  </a:cubicBezTo>
                  <a:cubicBezTo>
                    <a:pt x="109" y="17"/>
                    <a:pt x="107" y="16"/>
                    <a:pt x="106" y="16"/>
                  </a:cubicBezTo>
                  <a:cubicBezTo>
                    <a:pt x="107" y="12"/>
                    <a:pt x="108" y="9"/>
                    <a:pt x="108" y="8"/>
                  </a:cubicBezTo>
                  <a:cubicBezTo>
                    <a:pt x="108" y="7"/>
                    <a:pt x="108" y="6"/>
                    <a:pt x="107" y="6"/>
                  </a:cubicBezTo>
                  <a:cubicBezTo>
                    <a:pt x="107" y="5"/>
                    <a:pt x="107" y="5"/>
                    <a:pt x="106" y="5"/>
                  </a:cubicBezTo>
                  <a:cubicBezTo>
                    <a:pt x="105" y="4"/>
                    <a:pt x="105" y="4"/>
                    <a:pt x="104" y="5"/>
                  </a:cubicBezTo>
                  <a:cubicBezTo>
                    <a:pt x="103" y="5"/>
                    <a:pt x="103" y="5"/>
                    <a:pt x="103" y="6"/>
                  </a:cubicBezTo>
                  <a:cubicBezTo>
                    <a:pt x="102" y="7"/>
                    <a:pt x="101" y="10"/>
                    <a:pt x="99" y="13"/>
                  </a:cubicBezTo>
                  <a:cubicBezTo>
                    <a:pt x="98" y="13"/>
                    <a:pt x="96" y="12"/>
                    <a:pt x="94" y="12"/>
                  </a:cubicBezTo>
                  <a:cubicBezTo>
                    <a:pt x="95" y="8"/>
                    <a:pt x="95" y="5"/>
                    <a:pt x="95" y="4"/>
                  </a:cubicBezTo>
                  <a:cubicBezTo>
                    <a:pt x="95" y="3"/>
                    <a:pt x="95" y="3"/>
                    <a:pt x="94" y="2"/>
                  </a:cubicBezTo>
                  <a:cubicBezTo>
                    <a:pt x="94" y="2"/>
                    <a:pt x="93" y="1"/>
                    <a:pt x="93" y="1"/>
                  </a:cubicBezTo>
                  <a:cubicBezTo>
                    <a:pt x="92" y="1"/>
                    <a:pt x="91" y="1"/>
                    <a:pt x="91" y="1"/>
                  </a:cubicBezTo>
                  <a:cubicBezTo>
                    <a:pt x="90" y="2"/>
                    <a:pt x="90" y="2"/>
                    <a:pt x="90" y="3"/>
                  </a:cubicBezTo>
                  <a:cubicBezTo>
                    <a:pt x="89" y="4"/>
                    <a:pt x="88" y="7"/>
                    <a:pt x="87" y="11"/>
                  </a:cubicBezTo>
                  <a:cubicBezTo>
                    <a:pt x="86" y="10"/>
                    <a:pt x="84" y="10"/>
                    <a:pt x="83" y="10"/>
                  </a:cubicBezTo>
                  <a:cubicBezTo>
                    <a:pt x="82" y="7"/>
                    <a:pt x="82" y="3"/>
                    <a:pt x="82" y="2"/>
                  </a:cubicBezTo>
                  <a:cubicBezTo>
                    <a:pt x="82" y="2"/>
                    <a:pt x="81" y="1"/>
                    <a:pt x="81" y="1"/>
                  </a:cubicBezTo>
                  <a:cubicBezTo>
                    <a:pt x="80" y="0"/>
                    <a:pt x="80" y="0"/>
                    <a:pt x="79" y="0"/>
                  </a:cubicBezTo>
                  <a:cubicBezTo>
                    <a:pt x="78" y="0"/>
                    <a:pt x="78" y="0"/>
                    <a:pt x="77" y="1"/>
                  </a:cubicBezTo>
                  <a:cubicBezTo>
                    <a:pt x="77" y="1"/>
                    <a:pt x="76" y="2"/>
                    <a:pt x="76" y="2"/>
                  </a:cubicBezTo>
                  <a:cubicBezTo>
                    <a:pt x="76" y="3"/>
                    <a:pt x="76" y="7"/>
                    <a:pt x="76" y="10"/>
                  </a:cubicBezTo>
                  <a:cubicBezTo>
                    <a:pt x="74" y="10"/>
                    <a:pt x="72" y="10"/>
                    <a:pt x="71" y="11"/>
                  </a:cubicBezTo>
                  <a:cubicBezTo>
                    <a:pt x="70" y="7"/>
                    <a:pt x="69" y="4"/>
                    <a:pt x="68" y="3"/>
                  </a:cubicBezTo>
                  <a:cubicBezTo>
                    <a:pt x="68" y="2"/>
                    <a:pt x="68" y="2"/>
                    <a:pt x="67" y="1"/>
                  </a:cubicBezTo>
                  <a:cubicBezTo>
                    <a:pt x="67" y="1"/>
                    <a:pt x="66" y="1"/>
                    <a:pt x="65" y="1"/>
                  </a:cubicBezTo>
                  <a:cubicBezTo>
                    <a:pt x="65" y="1"/>
                    <a:pt x="64" y="2"/>
                    <a:pt x="64" y="2"/>
                  </a:cubicBezTo>
                  <a:cubicBezTo>
                    <a:pt x="63" y="3"/>
                    <a:pt x="63" y="3"/>
                    <a:pt x="63" y="4"/>
                  </a:cubicBezTo>
                  <a:cubicBezTo>
                    <a:pt x="63" y="5"/>
                    <a:pt x="64" y="8"/>
                    <a:pt x="64" y="12"/>
                  </a:cubicBezTo>
                  <a:cubicBezTo>
                    <a:pt x="62" y="12"/>
                    <a:pt x="61" y="13"/>
                    <a:pt x="59" y="13"/>
                  </a:cubicBezTo>
                  <a:cubicBezTo>
                    <a:pt x="57" y="10"/>
                    <a:pt x="56" y="7"/>
                    <a:pt x="56" y="6"/>
                  </a:cubicBezTo>
                  <a:cubicBezTo>
                    <a:pt x="55" y="5"/>
                    <a:pt x="55" y="5"/>
                    <a:pt x="54" y="5"/>
                  </a:cubicBezTo>
                  <a:cubicBezTo>
                    <a:pt x="53" y="4"/>
                    <a:pt x="53" y="4"/>
                    <a:pt x="52" y="5"/>
                  </a:cubicBezTo>
                  <a:cubicBezTo>
                    <a:pt x="52" y="5"/>
                    <a:pt x="51" y="5"/>
                    <a:pt x="51" y="6"/>
                  </a:cubicBezTo>
                  <a:cubicBezTo>
                    <a:pt x="50" y="6"/>
                    <a:pt x="50" y="7"/>
                    <a:pt x="50" y="8"/>
                  </a:cubicBezTo>
                  <a:cubicBezTo>
                    <a:pt x="51" y="9"/>
                    <a:pt x="52" y="12"/>
                    <a:pt x="52" y="16"/>
                  </a:cubicBezTo>
                  <a:cubicBezTo>
                    <a:pt x="51" y="16"/>
                    <a:pt x="49" y="17"/>
                    <a:pt x="48" y="18"/>
                  </a:cubicBezTo>
                  <a:cubicBezTo>
                    <a:pt x="46" y="15"/>
                    <a:pt x="44" y="12"/>
                    <a:pt x="43" y="11"/>
                  </a:cubicBezTo>
                  <a:cubicBezTo>
                    <a:pt x="43" y="11"/>
                    <a:pt x="42" y="10"/>
                    <a:pt x="42" y="10"/>
                  </a:cubicBezTo>
                  <a:cubicBezTo>
                    <a:pt x="41" y="10"/>
                    <a:pt x="40" y="10"/>
                    <a:pt x="40" y="10"/>
                  </a:cubicBezTo>
                  <a:cubicBezTo>
                    <a:pt x="39" y="11"/>
                    <a:pt x="39" y="11"/>
                    <a:pt x="39" y="12"/>
                  </a:cubicBezTo>
                  <a:cubicBezTo>
                    <a:pt x="38" y="13"/>
                    <a:pt x="38" y="13"/>
                    <a:pt x="39" y="14"/>
                  </a:cubicBezTo>
                  <a:cubicBezTo>
                    <a:pt x="39" y="15"/>
                    <a:pt x="40" y="18"/>
                    <a:pt x="42" y="21"/>
                  </a:cubicBezTo>
                  <a:cubicBezTo>
                    <a:pt x="41" y="22"/>
                    <a:pt x="39" y="23"/>
                    <a:pt x="38" y="24"/>
                  </a:cubicBezTo>
                  <a:cubicBezTo>
                    <a:pt x="35" y="22"/>
                    <a:pt x="33" y="19"/>
                    <a:pt x="32" y="18"/>
                  </a:cubicBezTo>
                  <a:cubicBezTo>
                    <a:pt x="32" y="18"/>
                    <a:pt x="31" y="18"/>
                    <a:pt x="30" y="18"/>
                  </a:cubicBezTo>
                  <a:cubicBezTo>
                    <a:pt x="30" y="18"/>
                    <a:pt x="29" y="18"/>
                    <a:pt x="29" y="18"/>
                  </a:cubicBezTo>
                  <a:cubicBezTo>
                    <a:pt x="28" y="19"/>
                    <a:pt x="28" y="19"/>
                    <a:pt x="28" y="20"/>
                  </a:cubicBezTo>
                  <a:cubicBezTo>
                    <a:pt x="27" y="21"/>
                    <a:pt x="28" y="21"/>
                    <a:pt x="28" y="22"/>
                  </a:cubicBezTo>
                  <a:cubicBezTo>
                    <a:pt x="28" y="22"/>
                    <a:pt x="31" y="26"/>
                    <a:pt x="33" y="28"/>
                  </a:cubicBezTo>
                  <a:cubicBezTo>
                    <a:pt x="31" y="30"/>
                    <a:pt x="30" y="31"/>
                    <a:pt x="29" y="32"/>
                  </a:cubicBezTo>
                  <a:cubicBezTo>
                    <a:pt x="26" y="30"/>
                    <a:pt x="23" y="28"/>
                    <a:pt x="22" y="27"/>
                  </a:cubicBezTo>
                  <a:cubicBezTo>
                    <a:pt x="22" y="27"/>
                    <a:pt x="21" y="27"/>
                    <a:pt x="20" y="27"/>
                  </a:cubicBezTo>
                  <a:cubicBezTo>
                    <a:pt x="20" y="27"/>
                    <a:pt x="19" y="27"/>
                    <a:pt x="19" y="28"/>
                  </a:cubicBezTo>
                  <a:cubicBezTo>
                    <a:pt x="18" y="29"/>
                    <a:pt x="18" y="29"/>
                    <a:pt x="18" y="30"/>
                  </a:cubicBezTo>
                  <a:cubicBezTo>
                    <a:pt x="18" y="30"/>
                    <a:pt x="18" y="31"/>
                    <a:pt x="19" y="32"/>
                  </a:cubicBezTo>
                  <a:cubicBezTo>
                    <a:pt x="19" y="32"/>
                    <a:pt x="22" y="35"/>
                    <a:pt x="25" y="37"/>
                  </a:cubicBezTo>
                  <a:cubicBezTo>
                    <a:pt x="24" y="39"/>
                    <a:pt x="23" y="40"/>
                    <a:pt x="22" y="41"/>
                  </a:cubicBezTo>
                  <a:cubicBezTo>
                    <a:pt x="19" y="40"/>
                    <a:pt x="15" y="38"/>
                    <a:pt x="14" y="38"/>
                  </a:cubicBezTo>
                  <a:cubicBezTo>
                    <a:pt x="14" y="38"/>
                    <a:pt x="13" y="38"/>
                    <a:pt x="12" y="38"/>
                  </a:cubicBezTo>
                  <a:cubicBezTo>
                    <a:pt x="12" y="38"/>
                    <a:pt x="11" y="39"/>
                    <a:pt x="11" y="39"/>
                  </a:cubicBezTo>
                  <a:cubicBezTo>
                    <a:pt x="11" y="40"/>
                    <a:pt x="11" y="41"/>
                    <a:pt x="11" y="41"/>
                  </a:cubicBezTo>
                  <a:cubicBezTo>
                    <a:pt x="11" y="42"/>
                    <a:pt x="11" y="42"/>
                    <a:pt x="12" y="43"/>
                  </a:cubicBezTo>
                  <a:cubicBezTo>
                    <a:pt x="12" y="43"/>
                    <a:pt x="15" y="45"/>
                    <a:pt x="18" y="47"/>
                  </a:cubicBezTo>
                  <a:cubicBezTo>
                    <a:pt x="17" y="49"/>
                    <a:pt x="17" y="50"/>
                    <a:pt x="16" y="52"/>
                  </a:cubicBezTo>
                  <a:cubicBezTo>
                    <a:pt x="13" y="51"/>
                    <a:pt x="9" y="50"/>
                    <a:pt x="8" y="50"/>
                  </a:cubicBezTo>
                  <a:cubicBezTo>
                    <a:pt x="8" y="50"/>
                    <a:pt x="7" y="50"/>
                    <a:pt x="6" y="50"/>
                  </a:cubicBezTo>
                  <a:cubicBezTo>
                    <a:pt x="6" y="51"/>
                    <a:pt x="5" y="51"/>
                    <a:pt x="5" y="52"/>
                  </a:cubicBezTo>
                  <a:cubicBezTo>
                    <a:pt x="5" y="52"/>
                    <a:pt x="5" y="53"/>
                    <a:pt x="5" y="54"/>
                  </a:cubicBezTo>
                  <a:cubicBezTo>
                    <a:pt x="5" y="54"/>
                    <a:pt x="6" y="55"/>
                    <a:pt x="6" y="55"/>
                  </a:cubicBezTo>
                  <a:cubicBezTo>
                    <a:pt x="7" y="55"/>
                    <a:pt x="11" y="57"/>
                    <a:pt x="14" y="59"/>
                  </a:cubicBezTo>
                  <a:cubicBezTo>
                    <a:pt x="13" y="60"/>
                    <a:pt x="13" y="62"/>
                    <a:pt x="12" y="63"/>
                  </a:cubicBezTo>
                  <a:cubicBezTo>
                    <a:pt x="9" y="63"/>
                    <a:pt x="5" y="63"/>
                    <a:pt x="4" y="63"/>
                  </a:cubicBezTo>
                  <a:cubicBezTo>
                    <a:pt x="4" y="63"/>
                    <a:pt x="3" y="63"/>
                    <a:pt x="3" y="63"/>
                  </a:cubicBezTo>
                  <a:cubicBezTo>
                    <a:pt x="2" y="64"/>
                    <a:pt x="2" y="64"/>
                    <a:pt x="2" y="65"/>
                  </a:cubicBezTo>
                  <a:cubicBezTo>
                    <a:pt x="1" y="66"/>
                    <a:pt x="2" y="66"/>
                    <a:pt x="2" y="67"/>
                  </a:cubicBezTo>
                  <a:cubicBezTo>
                    <a:pt x="2" y="67"/>
                    <a:pt x="3" y="68"/>
                    <a:pt x="3" y="68"/>
                  </a:cubicBezTo>
                  <a:cubicBezTo>
                    <a:pt x="4" y="68"/>
                    <a:pt x="8" y="69"/>
                    <a:pt x="11" y="70"/>
                  </a:cubicBezTo>
                  <a:cubicBezTo>
                    <a:pt x="11" y="72"/>
                    <a:pt x="11" y="73"/>
                    <a:pt x="11" y="75"/>
                  </a:cubicBezTo>
                  <a:cubicBezTo>
                    <a:pt x="7" y="75"/>
                    <a:pt x="4" y="76"/>
                    <a:pt x="3" y="76"/>
                  </a:cubicBezTo>
                  <a:cubicBezTo>
                    <a:pt x="2" y="76"/>
                    <a:pt x="2" y="76"/>
                    <a:pt x="1" y="77"/>
                  </a:cubicBezTo>
                  <a:cubicBezTo>
                    <a:pt x="1" y="77"/>
                    <a:pt x="0" y="78"/>
                    <a:pt x="0" y="79"/>
                  </a:cubicBezTo>
                  <a:cubicBezTo>
                    <a:pt x="0" y="79"/>
                    <a:pt x="1" y="80"/>
                    <a:pt x="1" y="80"/>
                  </a:cubicBezTo>
                  <a:cubicBezTo>
                    <a:pt x="2" y="81"/>
                    <a:pt x="2" y="81"/>
                    <a:pt x="3" y="81"/>
                  </a:cubicBezTo>
                  <a:cubicBezTo>
                    <a:pt x="4" y="81"/>
                    <a:pt x="7" y="82"/>
                    <a:pt x="11" y="82"/>
                  </a:cubicBezTo>
                  <a:cubicBezTo>
                    <a:pt x="11" y="84"/>
                    <a:pt x="11" y="85"/>
                    <a:pt x="11" y="87"/>
                  </a:cubicBezTo>
                  <a:cubicBezTo>
                    <a:pt x="8" y="88"/>
                    <a:pt x="4" y="89"/>
                    <a:pt x="3" y="89"/>
                  </a:cubicBezTo>
                  <a:cubicBezTo>
                    <a:pt x="3" y="89"/>
                    <a:pt x="2" y="90"/>
                    <a:pt x="2" y="90"/>
                  </a:cubicBezTo>
                  <a:cubicBezTo>
                    <a:pt x="2" y="91"/>
                    <a:pt x="1" y="92"/>
                    <a:pt x="2" y="92"/>
                  </a:cubicBezTo>
                  <a:cubicBezTo>
                    <a:pt x="2" y="93"/>
                    <a:pt x="2" y="94"/>
                    <a:pt x="3" y="94"/>
                  </a:cubicBezTo>
                  <a:cubicBezTo>
                    <a:pt x="3" y="94"/>
                    <a:pt x="4" y="95"/>
                    <a:pt x="4" y="95"/>
                  </a:cubicBezTo>
                  <a:cubicBezTo>
                    <a:pt x="5" y="95"/>
                    <a:pt x="9" y="94"/>
                    <a:pt x="12" y="94"/>
                  </a:cubicBezTo>
                  <a:cubicBezTo>
                    <a:pt x="13" y="96"/>
                    <a:pt x="13" y="97"/>
                    <a:pt x="14" y="99"/>
                  </a:cubicBezTo>
                  <a:cubicBezTo>
                    <a:pt x="11" y="100"/>
                    <a:pt x="7" y="102"/>
                    <a:pt x="6" y="102"/>
                  </a:cubicBezTo>
                  <a:cubicBezTo>
                    <a:pt x="6" y="103"/>
                    <a:pt x="5" y="103"/>
                    <a:pt x="5" y="104"/>
                  </a:cubicBezTo>
                  <a:cubicBezTo>
                    <a:pt x="5" y="104"/>
                    <a:pt x="5" y="105"/>
                    <a:pt x="5" y="106"/>
                  </a:cubicBezTo>
                  <a:cubicBezTo>
                    <a:pt x="5" y="106"/>
                    <a:pt x="6" y="107"/>
                    <a:pt x="6" y="107"/>
                  </a:cubicBezTo>
                  <a:cubicBezTo>
                    <a:pt x="7" y="107"/>
                    <a:pt x="8" y="108"/>
                    <a:pt x="8" y="107"/>
                  </a:cubicBezTo>
                  <a:cubicBezTo>
                    <a:pt x="9" y="107"/>
                    <a:pt x="13" y="106"/>
                    <a:pt x="16" y="105"/>
                  </a:cubicBezTo>
                  <a:cubicBezTo>
                    <a:pt x="17" y="107"/>
                    <a:pt x="17" y="108"/>
                    <a:pt x="18" y="110"/>
                  </a:cubicBezTo>
                  <a:cubicBezTo>
                    <a:pt x="15" y="112"/>
                    <a:pt x="12" y="114"/>
                    <a:pt x="12" y="114"/>
                  </a:cubicBezTo>
                  <a:cubicBezTo>
                    <a:pt x="11" y="115"/>
                    <a:pt x="11" y="115"/>
                    <a:pt x="11" y="116"/>
                  </a:cubicBezTo>
                  <a:cubicBezTo>
                    <a:pt x="11" y="117"/>
                    <a:pt x="11" y="117"/>
                    <a:pt x="11" y="118"/>
                  </a:cubicBezTo>
                  <a:cubicBezTo>
                    <a:pt x="11" y="119"/>
                    <a:pt x="12" y="119"/>
                    <a:pt x="12" y="119"/>
                  </a:cubicBezTo>
                  <a:cubicBezTo>
                    <a:pt x="13" y="119"/>
                    <a:pt x="14" y="119"/>
                    <a:pt x="14" y="119"/>
                  </a:cubicBezTo>
                  <a:cubicBezTo>
                    <a:pt x="15" y="119"/>
                    <a:pt x="19" y="117"/>
                    <a:pt x="22" y="116"/>
                  </a:cubicBezTo>
                  <a:cubicBezTo>
                    <a:pt x="23" y="117"/>
                    <a:pt x="24" y="119"/>
                    <a:pt x="25" y="120"/>
                  </a:cubicBezTo>
                  <a:cubicBezTo>
                    <a:pt x="22" y="122"/>
                    <a:pt x="19" y="125"/>
                    <a:pt x="19" y="126"/>
                  </a:cubicBezTo>
                  <a:cubicBezTo>
                    <a:pt x="18" y="126"/>
                    <a:pt x="18" y="127"/>
                    <a:pt x="18" y="127"/>
                  </a:cubicBezTo>
                  <a:cubicBezTo>
                    <a:pt x="18" y="128"/>
                    <a:pt x="18" y="129"/>
                    <a:pt x="19" y="129"/>
                  </a:cubicBezTo>
                  <a:cubicBezTo>
                    <a:pt x="19" y="130"/>
                    <a:pt x="20" y="130"/>
                    <a:pt x="20" y="130"/>
                  </a:cubicBezTo>
                  <a:cubicBezTo>
                    <a:pt x="21" y="130"/>
                    <a:pt x="22" y="130"/>
                    <a:pt x="22" y="130"/>
                  </a:cubicBezTo>
                  <a:cubicBezTo>
                    <a:pt x="23" y="129"/>
                    <a:pt x="26" y="127"/>
                    <a:pt x="29" y="125"/>
                  </a:cubicBezTo>
                  <a:cubicBezTo>
                    <a:pt x="30" y="127"/>
                    <a:pt x="31" y="128"/>
                    <a:pt x="33" y="129"/>
                  </a:cubicBezTo>
                  <a:cubicBezTo>
                    <a:pt x="31" y="132"/>
                    <a:pt x="28" y="135"/>
                    <a:pt x="28" y="135"/>
                  </a:cubicBezTo>
                  <a:cubicBezTo>
                    <a:pt x="28" y="136"/>
                    <a:pt x="27" y="137"/>
                    <a:pt x="28" y="137"/>
                  </a:cubicBezTo>
                  <a:cubicBezTo>
                    <a:pt x="28" y="138"/>
                    <a:pt x="28" y="139"/>
                    <a:pt x="29" y="139"/>
                  </a:cubicBezTo>
                  <a:cubicBezTo>
                    <a:pt x="29" y="139"/>
                    <a:pt x="30" y="140"/>
                    <a:pt x="30" y="140"/>
                  </a:cubicBezTo>
                  <a:cubicBezTo>
                    <a:pt x="31" y="140"/>
                    <a:pt x="32" y="139"/>
                    <a:pt x="32" y="139"/>
                  </a:cubicBezTo>
                  <a:cubicBezTo>
                    <a:pt x="33" y="138"/>
                    <a:pt x="35" y="136"/>
                    <a:pt x="38" y="133"/>
                  </a:cubicBezTo>
                  <a:cubicBezTo>
                    <a:pt x="39" y="134"/>
                    <a:pt x="41" y="135"/>
                    <a:pt x="42" y="136"/>
                  </a:cubicBezTo>
                  <a:cubicBezTo>
                    <a:pt x="40" y="139"/>
                    <a:pt x="39" y="143"/>
                    <a:pt x="39" y="143"/>
                  </a:cubicBezTo>
                  <a:cubicBezTo>
                    <a:pt x="38" y="144"/>
                    <a:pt x="38" y="145"/>
                    <a:pt x="39" y="145"/>
                  </a:cubicBezTo>
                  <a:cubicBezTo>
                    <a:pt x="39" y="146"/>
                    <a:pt x="39" y="147"/>
                    <a:pt x="40" y="147"/>
                  </a:cubicBezTo>
                  <a:cubicBezTo>
                    <a:pt x="40" y="147"/>
                    <a:pt x="41" y="147"/>
                    <a:pt x="42" y="147"/>
                  </a:cubicBezTo>
                  <a:cubicBezTo>
                    <a:pt x="42" y="147"/>
                    <a:pt x="43" y="147"/>
                    <a:pt x="43" y="146"/>
                  </a:cubicBezTo>
                  <a:cubicBezTo>
                    <a:pt x="44" y="146"/>
                    <a:pt x="46" y="142"/>
                    <a:pt x="48" y="140"/>
                  </a:cubicBezTo>
                  <a:cubicBezTo>
                    <a:pt x="49" y="140"/>
                    <a:pt x="51" y="141"/>
                    <a:pt x="52" y="142"/>
                  </a:cubicBezTo>
                  <a:cubicBezTo>
                    <a:pt x="52" y="145"/>
                    <a:pt x="51" y="149"/>
                    <a:pt x="50" y="150"/>
                  </a:cubicBezTo>
                  <a:cubicBezTo>
                    <a:pt x="50" y="150"/>
                    <a:pt x="50" y="151"/>
                    <a:pt x="51" y="151"/>
                  </a:cubicBezTo>
                  <a:cubicBezTo>
                    <a:pt x="51" y="152"/>
                    <a:pt x="52" y="152"/>
                    <a:pt x="52" y="153"/>
                  </a:cubicBezTo>
                  <a:cubicBezTo>
                    <a:pt x="53" y="153"/>
                    <a:pt x="53" y="153"/>
                    <a:pt x="54" y="153"/>
                  </a:cubicBezTo>
                  <a:cubicBezTo>
                    <a:pt x="55" y="152"/>
                    <a:pt x="55" y="152"/>
                    <a:pt x="56" y="151"/>
                  </a:cubicBezTo>
                  <a:cubicBezTo>
                    <a:pt x="56" y="151"/>
                    <a:pt x="57" y="147"/>
                    <a:pt x="59" y="144"/>
                  </a:cubicBezTo>
                  <a:cubicBezTo>
                    <a:pt x="61" y="145"/>
                    <a:pt x="62" y="145"/>
                    <a:pt x="64" y="145"/>
                  </a:cubicBezTo>
                  <a:cubicBezTo>
                    <a:pt x="64" y="149"/>
                    <a:pt x="63" y="153"/>
                    <a:pt x="63" y="153"/>
                  </a:cubicBezTo>
                  <a:cubicBezTo>
                    <a:pt x="63" y="154"/>
                    <a:pt x="63" y="155"/>
                    <a:pt x="64" y="155"/>
                  </a:cubicBezTo>
                  <a:cubicBezTo>
                    <a:pt x="64" y="156"/>
                    <a:pt x="65" y="156"/>
                    <a:pt x="65" y="156"/>
                  </a:cubicBezTo>
                  <a:cubicBezTo>
                    <a:pt x="66" y="156"/>
                    <a:pt x="67" y="156"/>
                    <a:pt x="67" y="156"/>
                  </a:cubicBezTo>
                  <a:cubicBezTo>
                    <a:pt x="68" y="156"/>
                    <a:pt x="68" y="155"/>
                    <a:pt x="68" y="154"/>
                  </a:cubicBezTo>
                  <a:cubicBezTo>
                    <a:pt x="69" y="154"/>
                    <a:pt x="70" y="150"/>
                    <a:pt x="71" y="147"/>
                  </a:cubicBezTo>
                  <a:cubicBezTo>
                    <a:pt x="72" y="147"/>
                    <a:pt x="74" y="147"/>
                    <a:pt x="76" y="147"/>
                  </a:cubicBezTo>
                  <a:cubicBezTo>
                    <a:pt x="76" y="150"/>
                    <a:pt x="76" y="154"/>
                    <a:pt x="76" y="155"/>
                  </a:cubicBezTo>
                  <a:cubicBezTo>
                    <a:pt x="76" y="156"/>
                    <a:pt x="77" y="156"/>
                    <a:pt x="77" y="157"/>
                  </a:cubicBezTo>
                  <a:cubicBezTo>
                    <a:pt x="78" y="157"/>
                    <a:pt x="78" y="157"/>
                    <a:pt x="79" y="157"/>
                  </a:cubicBezTo>
                  <a:cubicBezTo>
                    <a:pt x="80" y="157"/>
                    <a:pt x="80" y="157"/>
                    <a:pt x="81" y="157"/>
                  </a:cubicBezTo>
                  <a:cubicBezTo>
                    <a:pt x="81" y="156"/>
                    <a:pt x="82" y="156"/>
                    <a:pt x="82" y="155"/>
                  </a:cubicBezTo>
                  <a:cubicBezTo>
                    <a:pt x="82" y="154"/>
                    <a:pt x="82" y="150"/>
                    <a:pt x="83" y="147"/>
                  </a:cubicBezTo>
                  <a:cubicBezTo>
                    <a:pt x="84" y="147"/>
                    <a:pt x="86" y="147"/>
                    <a:pt x="87" y="147"/>
                  </a:cubicBezTo>
                  <a:cubicBezTo>
                    <a:pt x="88" y="150"/>
                    <a:pt x="89" y="154"/>
                    <a:pt x="90" y="154"/>
                  </a:cubicBezTo>
                  <a:cubicBezTo>
                    <a:pt x="90" y="155"/>
                    <a:pt x="90" y="156"/>
                    <a:pt x="91" y="156"/>
                  </a:cubicBezTo>
                  <a:cubicBezTo>
                    <a:pt x="91" y="156"/>
                    <a:pt x="92" y="156"/>
                    <a:pt x="93" y="156"/>
                  </a:cubicBezTo>
                  <a:cubicBezTo>
                    <a:pt x="93" y="156"/>
                    <a:pt x="94" y="156"/>
                    <a:pt x="94" y="155"/>
                  </a:cubicBezTo>
                  <a:cubicBezTo>
                    <a:pt x="95" y="155"/>
                    <a:pt x="95" y="154"/>
                    <a:pt x="95" y="153"/>
                  </a:cubicBezTo>
                  <a:cubicBezTo>
                    <a:pt x="95" y="153"/>
                    <a:pt x="95" y="149"/>
                    <a:pt x="94" y="145"/>
                  </a:cubicBezTo>
                  <a:cubicBezTo>
                    <a:pt x="96" y="145"/>
                    <a:pt x="98" y="145"/>
                    <a:pt x="99" y="144"/>
                  </a:cubicBezTo>
                  <a:cubicBezTo>
                    <a:pt x="101" y="147"/>
                    <a:pt x="102" y="151"/>
                    <a:pt x="103" y="151"/>
                  </a:cubicBezTo>
                  <a:cubicBezTo>
                    <a:pt x="103" y="152"/>
                    <a:pt x="103" y="152"/>
                    <a:pt x="104" y="153"/>
                  </a:cubicBezTo>
                  <a:cubicBezTo>
                    <a:pt x="105" y="153"/>
                    <a:pt x="105" y="153"/>
                    <a:pt x="106" y="153"/>
                  </a:cubicBezTo>
                  <a:cubicBezTo>
                    <a:pt x="107" y="152"/>
                    <a:pt x="107" y="152"/>
                    <a:pt x="107" y="151"/>
                  </a:cubicBezTo>
                  <a:cubicBezTo>
                    <a:pt x="108" y="151"/>
                    <a:pt x="108" y="150"/>
                    <a:pt x="108" y="150"/>
                  </a:cubicBezTo>
                  <a:cubicBezTo>
                    <a:pt x="108" y="149"/>
                    <a:pt x="107" y="145"/>
                    <a:pt x="106" y="142"/>
                  </a:cubicBezTo>
                  <a:cubicBezTo>
                    <a:pt x="107" y="141"/>
                    <a:pt x="109" y="140"/>
                    <a:pt x="110" y="140"/>
                  </a:cubicBezTo>
                  <a:cubicBezTo>
                    <a:pt x="112" y="142"/>
                    <a:pt x="114" y="146"/>
                    <a:pt x="115" y="146"/>
                  </a:cubicBezTo>
                  <a:cubicBezTo>
                    <a:pt x="115" y="147"/>
                    <a:pt x="116" y="147"/>
                    <a:pt x="116" y="147"/>
                  </a:cubicBezTo>
                  <a:cubicBezTo>
                    <a:pt x="117" y="147"/>
                    <a:pt x="118" y="147"/>
                    <a:pt x="118" y="147"/>
                  </a:cubicBezTo>
                  <a:cubicBezTo>
                    <a:pt x="119" y="147"/>
                    <a:pt x="119" y="146"/>
                    <a:pt x="120" y="145"/>
                  </a:cubicBezTo>
                  <a:cubicBezTo>
                    <a:pt x="120" y="145"/>
                    <a:pt x="120" y="144"/>
                    <a:pt x="120" y="143"/>
                  </a:cubicBezTo>
                  <a:cubicBezTo>
                    <a:pt x="119" y="143"/>
                    <a:pt x="118" y="139"/>
                    <a:pt x="116" y="136"/>
                  </a:cubicBezTo>
                  <a:cubicBezTo>
                    <a:pt x="118" y="135"/>
                    <a:pt x="119" y="134"/>
                    <a:pt x="120" y="133"/>
                  </a:cubicBezTo>
                  <a:cubicBezTo>
                    <a:pt x="123" y="136"/>
                    <a:pt x="125" y="138"/>
                    <a:pt x="126" y="139"/>
                  </a:cubicBezTo>
                  <a:cubicBezTo>
                    <a:pt x="126" y="139"/>
                    <a:pt x="127" y="140"/>
                    <a:pt x="128" y="140"/>
                  </a:cubicBezTo>
                  <a:cubicBezTo>
                    <a:pt x="128" y="140"/>
                    <a:pt x="129" y="139"/>
                    <a:pt x="130" y="139"/>
                  </a:cubicBezTo>
                  <a:cubicBezTo>
                    <a:pt x="130" y="139"/>
                    <a:pt x="130" y="138"/>
                    <a:pt x="131" y="137"/>
                  </a:cubicBezTo>
                  <a:cubicBezTo>
                    <a:pt x="131" y="137"/>
                    <a:pt x="131" y="136"/>
                    <a:pt x="130" y="135"/>
                  </a:cubicBezTo>
                  <a:cubicBezTo>
                    <a:pt x="130" y="135"/>
                    <a:pt x="128" y="132"/>
                    <a:pt x="126" y="129"/>
                  </a:cubicBezTo>
                  <a:cubicBezTo>
                    <a:pt x="127" y="128"/>
                    <a:pt x="128" y="127"/>
                    <a:pt x="129" y="125"/>
                  </a:cubicBezTo>
                  <a:cubicBezTo>
                    <a:pt x="132" y="127"/>
                    <a:pt x="135" y="129"/>
                    <a:pt x="136" y="130"/>
                  </a:cubicBezTo>
                  <a:cubicBezTo>
                    <a:pt x="136" y="130"/>
                    <a:pt x="137" y="130"/>
                    <a:pt x="138" y="130"/>
                  </a:cubicBezTo>
                  <a:cubicBezTo>
                    <a:pt x="138" y="130"/>
                    <a:pt x="139" y="130"/>
                    <a:pt x="139" y="129"/>
                  </a:cubicBezTo>
                  <a:cubicBezTo>
                    <a:pt x="140" y="129"/>
                    <a:pt x="140" y="128"/>
                    <a:pt x="140" y="127"/>
                  </a:cubicBezTo>
                  <a:cubicBezTo>
                    <a:pt x="140" y="127"/>
                    <a:pt x="140" y="126"/>
                    <a:pt x="139" y="126"/>
                  </a:cubicBezTo>
                  <a:cubicBezTo>
                    <a:pt x="139" y="125"/>
                    <a:pt x="136" y="122"/>
                    <a:pt x="134" y="120"/>
                  </a:cubicBezTo>
                  <a:cubicBezTo>
                    <a:pt x="135" y="119"/>
                    <a:pt x="136" y="117"/>
                    <a:pt x="136" y="116"/>
                  </a:cubicBezTo>
                  <a:cubicBezTo>
                    <a:pt x="140" y="117"/>
                    <a:pt x="143" y="119"/>
                    <a:pt x="144" y="119"/>
                  </a:cubicBezTo>
                  <a:cubicBezTo>
                    <a:pt x="144" y="119"/>
                    <a:pt x="145" y="119"/>
                    <a:pt x="146" y="119"/>
                  </a:cubicBezTo>
                  <a:cubicBezTo>
                    <a:pt x="146" y="119"/>
                    <a:pt x="147" y="119"/>
                    <a:pt x="147" y="118"/>
                  </a:cubicBezTo>
                  <a:cubicBezTo>
                    <a:pt x="148" y="117"/>
                    <a:pt x="148" y="117"/>
                    <a:pt x="147" y="116"/>
                  </a:cubicBezTo>
                  <a:cubicBezTo>
                    <a:pt x="147" y="115"/>
                    <a:pt x="147" y="115"/>
                    <a:pt x="146" y="114"/>
                  </a:cubicBezTo>
                  <a:cubicBezTo>
                    <a:pt x="146" y="114"/>
                    <a:pt x="143" y="112"/>
                    <a:pt x="140" y="110"/>
                  </a:cubicBezTo>
                  <a:cubicBezTo>
                    <a:pt x="141" y="108"/>
                    <a:pt x="141" y="107"/>
                    <a:pt x="142" y="105"/>
                  </a:cubicBezTo>
                  <a:cubicBezTo>
                    <a:pt x="145" y="106"/>
                    <a:pt x="149" y="107"/>
                    <a:pt x="150" y="107"/>
                  </a:cubicBezTo>
                  <a:cubicBezTo>
                    <a:pt x="150" y="108"/>
                    <a:pt x="151" y="107"/>
                    <a:pt x="152" y="107"/>
                  </a:cubicBezTo>
                  <a:cubicBezTo>
                    <a:pt x="152" y="107"/>
                    <a:pt x="153" y="106"/>
                    <a:pt x="153" y="106"/>
                  </a:cubicBezTo>
                  <a:cubicBezTo>
                    <a:pt x="153" y="105"/>
                    <a:pt x="153" y="104"/>
                    <a:pt x="153" y="104"/>
                  </a:cubicBezTo>
                  <a:cubicBezTo>
                    <a:pt x="153" y="103"/>
                    <a:pt x="152" y="103"/>
                    <a:pt x="152" y="102"/>
                  </a:cubicBezTo>
                  <a:cubicBezTo>
                    <a:pt x="151" y="102"/>
                    <a:pt x="148" y="100"/>
                    <a:pt x="144" y="99"/>
                  </a:cubicBezTo>
                  <a:cubicBezTo>
                    <a:pt x="145" y="97"/>
                    <a:pt x="145" y="96"/>
                    <a:pt x="146" y="94"/>
                  </a:cubicBezTo>
                  <a:cubicBezTo>
                    <a:pt x="149" y="94"/>
                    <a:pt x="153" y="95"/>
                    <a:pt x="154" y="95"/>
                  </a:cubicBezTo>
                  <a:cubicBezTo>
                    <a:pt x="154" y="95"/>
                    <a:pt x="155" y="94"/>
                    <a:pt x="156" y="94"/>
                  </a:cubicBezTo>
                  <a:cubicBezTo>
                    <a:pt x="156" y="94"/>
                    <a:pt x="156" y="93"/>
                    <a:pt x="157" y="92"/>
                  </a:cubicBezTo>
                  <a:cubicBezTo>
                    <a:pt x="157" y="92"/>
                    <a:pt x="156" y="91"/>
                    <a:pt x="156" y="90"/>
                  </a:cubicBezTo>
                  <a:cubicBezTo>
                    <a:pt x="156" y="90"/>
                    <a:pt x="155" y="89"/>
                    <a:pt x="155" y="89"/>
                  </a:cubicBezTo>
                  <a:cubicBezTo>
                    <a:pt x="154" y="89"/>
                    <a:pt x="150" y="88"/>
                    <a:pt x="147" y="87"/>
                  </a:cubicBezTo>
                  <a:cubicBezTo>
                    <a:pt x="147" y="85"/>
                    <a:pt x="147" y="84"/>
                    <a:pt x="147" y="82"/>
                  </a:cubicBezTo>
                  <a:cubicBezTo>
                    <a:pt x="151" y="82"/>
                    <a:pt x="155" y="81"/>
                    <a:pt x="155" y="81"/>
                  </a:cubicBezTo>
                  <a:close/>
                  <a:moveTo>
                    <a:pt x="128" y="46"/>
                  </a:moveTo>
                  <a:cubicBezTo>
                    <a:pt x="130" y="45"/>
                    <a:pt x="132" y="46"/>
                    <a:pt x="133" y="47"/>
                  </a:cubicBezTo>
                  <a:cubicBezTo>
                    <a:pt x="134" y="49"/>
                    <a:pt x="133" y="51"/>
                    <a:pt x="132" y="52"/>
                  </a:cubicBezTo>
                  <a:cubicBezTo>
                    <a:pt x="130" y="53"/>
                    <a:pt x="128" y="53"/>
                    <a:pt x="127" y="51"/>
                  </a:cubicBezTo>
                  <a:cubicBezTo>
                    <a:pt x="126" y="49"/>
                    <a:pt x="126" y="47"/>
                    <a:pt x="128" y="46"/>
                  </a:cubicBezTo>
                  <a:close/>
                  <a:moveTo>
                    <a:pt x="130" y="77"/>
                  </a:moveTo>
                  <a:cubicBezTo>
                    <a:pt x="104" y="77"/>
                    <a:pt x="104" y="77"/>
                    <a:pt x="104" y="77"/>
                  </a:cubicBezTo>
                  <a:cubicBezTo>
                    <a:pt x="104" y="74"/>
                    <a:pt x="103" y="70"/>
                    <a:pt x="102" y="67"/>
                  </a:cubicBezTo>
                  <a:cubicBezTo>
                    <a:pt x="124" y="55"/>
                    <a:pt x="124" y="55"/>
                    <a:pt x="124" y="55"/>
                  </a:cubicBezTo>
                  <a:cubicBezTo>
                    <a:pt x="127" y="61"/>
                    <a:pt x="130" y="69"/>
                    <a:pt x="130" y="77"/>
                  </a:cubicBezTo>
                  <a:close/>
                  <a:moveTo>
                    <a:pt x="114" y="31"/>
                  </a:moveTo>
                  <a:cubicBezTo>
                    <a:pt x="115" y="30"/>
                    <a:pt x="118" y="30"/>
                    <a:pt x="119" y="31"/>
                  </a:cubicBezTo>
                  <a:cubicBezTo>
                    <a:pt x="121" y="32"/>
                    <a:pt x="121" y="34"/>
                    <a:pt x="120" y="36"/>
                  </a:cubicBezTo>
                  <a:cubicBezTo>
                    <a:pt x="118" y="37"/>
                    <a:pt x="116" y="38"/>
                    <a:pt x="114" y="36"/>
                  </a:cubicBezTo>
                  <a:cubicBezTo>
                    <a:pt x="113" y="35"/>
                    <a:pt x="113" y="33"/>
                    <a:pt x="114" y="31"/>
                  </a:cubicBezTo>
                  <a:close/>
                  <a:moveTo>
                    <a:pt x="122" y="52"/>
                  </a:moveTo>
                  <a:cubicBezTo>
                    <a:pt x="100" y="65"/>
                    <a:pt x="100" y="65"/>
                    <a:pt x="100" y="65"/>
                  </a:cubicBezTo>
                  <a:cubicBezTo>
                    <a:pt x="98" y="62"/>
                    <a:pt x="96" y="59"/>
                    <a:pt x="93" y="58"/>
                  </a:cubicBezTo>
                  <a:cubicBezTo>
                    <a:pt x="106" y="35"/>
                    <a:pt x="106" y="35"/>
                    <a:pt x="106" y="35"/>
                  </a:cubicBezTo>
                  <a:cubicBezTo>
                    <a:pt x="112" y="40"/>
                    <a:pt x="118" y="45"/>
                    <a:pt x="122" y="52"/>
                  </a:cubicBezTo>
                  <a:close/>
                  <a:moveTo>
                    <a:pt x="79" y="95"/>
                  </a:moveTo>
                  <a:cubicBezTo>
                    <a:pt x="70" y="95"/>
                    <a:pt x="63" y="87"/>
                    <a:pt x="63" y="79"/>
                  </a:cubicBezTo>
                  <a:cubicBezTo>
                    <a:pt x="63" y="70"/>
                    <a:pt x="70" y="63"/>
                    <a:pt x="79" y="63"/>
                  </a:cubicBezTo>
                  <a:cubicBezTo>
                    <a:pt x="88" y="63"/>
                    <a:pt x="95" y="70"/>
                    <a:pt x="95" y="79"/>
                  </a:cubicBezTo>
                  <a:cubicBezTo>
                    <a:pt x="95" y="87"/>
                    <a:pt x="88" y="95"/>
                    <a:pt x="79" y="95"/>
                  </a:cubicBezTo>
                  <a:close/>
                  <a:moveTo>
                    <a:pt x="96" y="22"/>
                  </a:moveTo>
                  <a:cubicBezTo>
                    <a:pt x="96" y="20"/>
                    <a:pt x="99" y="19"/>
                    <a:pt x="100" y="20"/>
                  </a:cubicBezTo>
                  <a:cubicBezTo>
                    <a:pt x="102" y="21"/>
                    <a:pt x="103" y="23"/>
                    <a:pt x="102" y="25"/>
                  </a:cubicBezTo>
                  <a:cubicBezTo>
                    <a:pt x="102" y="26"/>
                    <a:pt x="100" y="27"/>
                    <a:pt x="98" y="27"/>
                  </a:cubicBezTo>
                  <a:cubicBezTo>
                    <a:pt x="96" y="26"/>
                    <a:pt x="95" y="24"/>
                    <a:pt x="96" y="22"/>
                  </a:cubicBezTo>
                  <a:close/>
                  <a:moveTo>
                    <a:pt x="103" y="34"/>
                  </a:moveTo>
                  <a:cubicBezTo>
                    <a:pt x="90" y="56"/>
                    <a:pt x="90" y="56"/>
                    <a:pt x="90" y="56"/>
                  </a:cubicBezTo>
                  <a:cubicBezTo>
                    <a:pt x="87" y="55"/>
                    <a:pt x="84" y="54"/>
                    <a:pt x="81" y="53"/>
                  </a:cubicBezTo>
                  <a:cubicBezTo>
                    <a:pt x="81" y="28"/>
                    <a:pt x="81" y="28"/>
                    <a:pt x="81" y="28"/>
                  </a:cubicBezTo>
                  <a:cubicBezTo>
                    <a:pt x="89" y="28"/>
                    <a:pt x="96" y="30"/>
                    <a:pt x="103" y="34"/>
                  </a:cubicBezTo>
                  <a:close/>
                  <a:moveTo>
                    <a:pt x="79" y="16"/>
                  </a:moveTo>
                  <a:cubicBezTo>
                    <a:pt x="81" y="16"/>
                    <a:pt x="83" y="18"/>
                    <a:pt x="83" y="20"/>
                  </a:cubicBezTo>
                  <a:cubicBezTo>
                    <a:pt x="83" y="22"/>
                    <a:pt x="81" y="23"/>
                    <a:pt x="79" y="23"/>
                  </a:cubicBezTo>
                  <a:cubicBezTo>
                    <a:pt x="77" y="23"/>
                    <a:pt x="75" y="22"/>
                    <a:pt x="75" y="20"/>
                  </a:cubicBezTo>
                  <a:cubicBezTo>
                    <a:pt x="75" y="18"/>
                    <a:pt x="77" y="16"/>
                    <a:pt x="79" y="16"/>
                  </a:cubicBezTo>
                  <a:close/>
                  <a:moveTo>
                    <a:pt x="77" y="28"/>
                  </a:moveTo>
                  <a:cubicBezTo>
                    <a:pt x="77" y="53"/>
                    <a:pt x="77" y="53"/>
                    <a:pt x="77" y="53"/>
                  </a:cubicBezTo>
                  <a:cubicBezTo>
                    <a:pt x="74" y="54"/>
                    <a:pt x="71" y="55"/>
                    <a:pt x="68" y="56"/>
                  </a:cubicBezTo>
                  <a:cubicBezTo>
                    <a:pt x="55" y="34"/>
                    <a:pt x="55" y="34"/>
                    <a:pt x="55" y="34"/>
                  </a:cubicBezTo>
                  <a:cubicBezTo>
                    <a:pt x="62" y="30"/>
                    <a:pt x="69" y="28"/>
                    <a:pt x="77" y="28"/>
                  </a:cubicBezTo>
                  <a:close/>
                  <a:moveTo>
                    <a:pt x="58" y="20"/>
                  </a:moveTo>
                  <a:cubicBezTo>
                    <a:pt x="60" y="19"/>
                    <a:pt x="62" y="20"/>
                    <a:pt x="62" y="22"/>
                  </a:cubicBezTo>
                  <a:cubicBezTo>
                    <a:pt x="63" y="24"/>
                    <a:pt x="62" y="26"/>
                    <a:pt x="60" y="27"/>
                  </a:cubicBezTo>
                  <a:cubicBezTo>
                    <a:pt x="58" y="27"/>
                    <a:pt x="56" y="26"/>
                    <a:pt x="56" y="25"/>
                  </a:cubicBezTo>
                  <a:cubicBezTo>
                    <a:pt x="55" y="23"/>
                    <a:pt x="56" y="21"/>
                    <a:pt x="58" y="20"/>
                  </a:cubicBezTo>
                  <a:close/>
                  <a:moveTo>
                    <a:pt x="52" y="35"/>
                  </a:moveTo>
                  <a:cubicBezTo>
                    <a:pt x="65" y="58"/>
                    <a:pt x="65" y="58"/>
                    <a:pt x="65" y="58"/>
                  </a:cubicBezTo>
                  <a:cubicBezTo>
                    <a:pt x="62" y="59"/>
                    <a:pt x="60" y="62"/>
                    <a:pt x="58" y="65"/>
                  </a:cubicBezTo>
                  <a:cubicBezTo>
                    <a:pt x="36" y="52"/>
                    <a:pt x="36" y="52"/>
                    <a:pt x="36" y="52"/>
                  </a:cubicBezTo>
                  <a:cubicBezTo>
                    <a:pt x="40" y="45"/>
                    <a:pt x="46" y="40"/>
                    <a:pt x="52" y="35"/>
                  </a:cubicBezTo>
                  <a:close/>
                  <a:moveTo>
                    <a:pt x="39" y="31"/>
                  </a:moveTo>
                  <a:cubicBezTo>
                    <a:pt x="41" y="30"/>
                    <a:pt x="43" y="30"/>
                    <a:pt x="44" y="31"/>
                  </a:cubicBezTo>
                  <a:cubicBezTo>
                    <a:pt x="45" y="33"/>
                    <a:pt x="45" y="35"/>
                    <a:pt x="44" y="36"/>
                  </a:cubicBezTo>
                  <a:cubicBezTo>
                    <a:pt x="42" y="38"/>
                    <a:pt x="40" y="37"/>
                    <a:pt x="39" y="36"/>
                  </a:cubicBezTo>
                  <a:cubicBezTo>
                    <a:pt x="37" y="34"/>
                    <a:pt x="38" y="32"/>
                    <a:pt x="39" y="31"/>
                  </a:cubicBezTo>
                  <a:close/>
                  <a:moveTo>
                    <a:pt x="34" y="55"/>
                  </a:moveTo>
                  <a:cubicBezTo>
                    <a:pt x="56" y="67"/>
                    <a:pt x="56" y="67"/>
                    <a:pt x="56" y="67"/>
                  </a:cubicBezTo>
                  <a:cubicBezTo>
                    <a:pt x="55" y="70"/>
                    <a:pt x="54" y="74"/>
                    <a:pt x="54" y="77"/>
                  </a:cubicBezTo>
                  <a:cubicBezTo>
                    <a:pt x="28" y="77"/>
                    <a:pt x="28" y="77"/>
                    <a:pt x="28" y="77"/>
                  </a:cubicBezTo>
                  <a:cubicBezTo>
                    <a:pt x="29" y="69"/>
                    <a:pt x="31" y="61"/>
                    <a:pt x="34" y="55"/>
                  </a:cubicBezTo>
                  <a:close/>
                  <a:moveTo>
                    <a:pt x="25" y="47"/>
                  </a:moveTo>
                  <a:cubicBezTo>
                    <a:pt x="26" y="46"/>
                    <a:pt x="28" y="45"/>
                    <a:pt x="30" y="46"/>
                  </a:cubicBezTo>
                  <a:cubicBezTo>
                    <a:pt x="32" y="47"/>
                    <a:pt x="32" y="49"/>
                    <a:pt x="31" y="51"/>
                  </a:cubicBezTo>
                  <a:cubicBezTo>
                    <a:pt x="30" y="53"/>
                    <a:pt x="28" y="53"/>
                    <a:pt x="26" y="52"/>
                  </a:cubicBezTo>
                  <a:cubicBezTo>
                    <a:pt x="25" y="51"/>
                    <a:pt x="24" y="49"/>
                    <a:pt x="25" y="47"/>
                  </a:cubicBezTo>
                  <a:close/>
                  <a:moveTo>
                    <a:pt x="18" y="68"/>
                  </a:moveTo>
                  <a:cubicBezTo>
                    <a:pt x="18" y="66"/>
                    <a:pt x="20" y="65"/>
                    <a:pt x="22" y="65"/>
                  </a:cubicBezTo>
                  <a:cubicBezTo>
                    <a:pt x="24" y="65"/>
                    <a:pt x="25" y="67"/>
                    <a:pt x="25" y="69"/>
                  </a:cubicBezTo>
                  <a:cubicBezTo>
                    <a:pt x="24" y="71"/>
                    <a:pt x="23" y="72"/>
                    <a:pt x="21" y="72"/>
                  </a:cubicBezTo>
                  <a:cubicBezTo>
                    <a:pt x="19" y="72"/>
                    <a:pt x="17" y="70"/>
                    <a:pt x="18" y="68"/>
                  </a:cubicBezTo>
                  <a:close/>
                  <a:moveTo>
                    <a:pt x="22" y="92"/>
                  </a:moveTo>
                  <a:cubicBezTo>
                    <a:pt x="20" y="93"/>
                    <a:pt x="18" y="91"/>
                    <a:pt x="18" y="89"/>
                  </a:cubicBezTo>
                  <a:cubicBezTo>
                    <a:pt x="17" y="88"/>
                    <a:pt x="19" y="86"/>
                    <a:pt x="21" y="85"/>
                  </a:cubicBezTo>
                  <a:cubicBezTo>
                    <a:pt x="23" y="85"/>
                    <a:pt x="24" y="86"/>
                    <a:pt x="25" y="88"/>
                  </a:cubicBezTo>
                  <a:cubicBezTo>
                    <a:pt x="25" y="90"/>
                    <a:pt x="24" y="92"/>
                    <a:pt x="22" y="92"/>
                  </a:cubicBezTo>
                  <a:close/>
                  <a:moveTo>
                    <a:pt x="30" y="111"/>
                  </a:moveTo>
                  <a:cubicBezTo>
                    <a:pt x="28" y="112"/>
                    <a:pt x="26" y="112"/>
                    <a:pt x="25" y="110"/>
                  </a:cubicBezTo>
                  <a:cubicBezTo>
                    <a:pt x="24" y="108"/>
                    <a:pt x="25" y="106"/>
                    <a:pt x="26" y="105"/>
                  </a:cubicBezTo>
                  <a:cubicBezTo>
                    <a:pt x="28" y="104"/>
                    <a:pt x="30" y="105"/>
                    <a:pt x="31" y="106"/>
                  </a:cubicBezTo>
                  <a:cubicBezTo>
                    <a:pt x="32" y="108"/>
                    <a:pt x="32" y="110"/>
                    <a:pt x="30" y="111"/>
                  </a:cubicBezTo>
                  <a:close/>
                  <a:moveTo>
                    <a:pt x="28" y="80"/>
                  </a:moveTo>
                  <a:cubicBezTo>
                    <a:pt x="54" y="80"/>
                    <a:pt x="54" y="80"/>
                    <a:pt x="54" y="80"/>
                  </a:cubicBezTo>
                  <a:cubicBezTo>
                    <a:pt x="54" y="84"/>
                    <a:pt x="55" y="87"/>
                    <a:pt x="56" y="90"/>
                  </a:cubicBezTo>
                  <a:cubicBezTo>
                    <a:pt x="34" y="103"/>
                    <a:pt x="34" y="103"/>
                    <a:pt x="34" y="103"/>
                  </a:cubicBezTo>
                  <a:cubicBezTo>
                    <a:pt x="31" y="96"/>
                    <a:pt x="29" y="88"/>
                    <a:pt x="28" y="80"/>
                  </a:cubicBezTo>
                  <a:close/>
                  <a:moveTo>
                    <a:pt x="44" y="126"/>
                  </a:moveTo>
                  <a:cubicBezTo>
                    <a:pt x="43" y="127"/>
                    <a:pt x="41" y="128"/>
                    <a:pt x="39" y="126"/>
                  </a:cubicBezTo>
                  <a:cubicBezTo>
                    <a:pt x="38" y="125"/>
                    <a:pt x="37" y="123"/>
                    <a:pt x="39" y="121"/>
                  </a:cubicBezTo>
                  <a:cubicBezTo>
                    <a:pt x="40" y="120"/>
                    <a:pt x="42" y="120"/>
                    <a:pt x="44" y="121"/>
                  </a:cubicBezTo>
                  <a:cubicBezTo>
                    <a:pt x="45" y="122"/>
                    <a:pt x="45" y="124"/>
                    <a:pt x="44" y="126"/>
                  </a:cubicBezTo>
                  <a:close/>
                  <a:moveTo>
                    <a:pt x="36" y="105"/>
                  </a:moveTo>
                  <a:cubicBezTo>
                    <a:pt x="58" y="93"/>
                    <a:pt x="58" y="93"/>
                    <a:pt x="58" y="93"/>
                  </a:cubicBezTo>
                  <a:cubicBezTo>
                    <a:pt x="60" y="95"/>
                    <a:pt x="62" y="98"/>
                    <a:pt x="65" y="100"/>
                  </a:cubicBezTo>
                  <a:cubicBezTo>
                    <a:pt x="52" y="122"/>
                    <a:pt x="52" y="122"/>
                    <a:pt x="52" y="122"/>
                  </a:cubicBezTo>
                  <a:cubicBezTo>
                    <a:pt x="46" y="118"/>
                    <a:pt x="40" y="112"/>
                    <a:pt x="36" y="105"/>
                  </a:cubicBezTo>
                  <a:close/>
                  <a:moveTo>
                    <a:pt x="62" y="135"/>
                  </a:moveTo>
                  <a:cubicBezTo>
                    <a:pt x="62" y="137"/>
                    <a:pt x="60" y="138"/>
                    <a:pt x="58" y="137"/>
                  </a:cubicBezTo>
                  <a:cubicBezTo>
                    <a:pt x="56" y="137"/>
                    <a:pt x="55" y="135"/>
                    <a:pt x="56" y="133"/>
                  </a:cubicBezTo>
                  <a:cubicBezTo>
                    <a:pt x="56" y="131"/>
                    <a:pt x="58" y="130"/>
                    <a:pt x="60" y="131"/>
                  </a:cubicBezTo>
                  <a:cubicBezTo>
                    <a:pt x="62" y="131"/>
                    <a:pt x="63" y="133"/>
                    <a:pt x="62" y="135"/>
                  </a:cubicBezTo>
                  <a:close/>
                  <a:moveTo>
                    <a:pt x="55" y="124"/>
                  </a:moveTo>
                  <a:cubicBezTo>
                    <a:pt x="68" y="101"/>
                    <a:pt x="68" y="101"/>
                    <a:pt x="68" y="101"/>
                  </a:cubicBezTo>
                  <a:cubicBezTo>
                    <a:pt x="71" y="103"/>
                    <a:pt x="74" y="104"/>
                    <a:pt x="77" y="104"/>
                  </a:cubicBezTo>
                  <a:cubicBezTo>
                    <a:pt x="77" y="130"/>
                    <a:pt x="77" y="130"/>
                    <a:pt x="77" y="130"/>
                  </a:cubicBezTo>
                  <a:cubicBezTo>
                    <a:pt x="69" y="129"/>
                    <a:pt x="62" y="127"/>
                    <a:pt x="55" y="124"/>
                  </a:cubicBezTo>
                  <a:close/>
                  <a:moveTo>
                    <a:pt x="79" y="141"/>
                  </a:moveTo>
                  <a:cubicBezTo>
                    <a:pt x="77" y="141"/>
                    <a:pt x="75" y="139"/>
                    <a:pt x="75" y="137"/>
                  </a:cubicBezTo>
                  <a:cubicBezTo>
                    <a:pt x="75" y="135"/>
                    <a:pt x="77" y="134"/>
                    <a:pt x="79" y="134"/>
                  </a:cubicBezTo>
                  <a:cubicBezTo>
                    <a:pt x="81" y="134"/>
                    <a:pt x="83" y="135"/>
                    <a:pt x="83" y="137"/>
                  </a:cubicBezTo>
                  <a:cubicBezTo>
                    <a:pt x="83" y="139"/>
                    <a:pt x="81" y="141"/>
                    <a:pt x="79" y="141"/>
                  </a:cubicBezTo>
                  <a:close/>
                  <a:moveTo>
                    <a:pt x="81" y="130"/>
                  </a:moveTo>
                  <a:cubicBezTo>
                    <a:pt x="81" y="104"/>
                    <a:pt x="81" y="104"/>
                    <a:pt x="81" y="104"/>
                  </a:cubicBezTo>
                  <a:cubicBezTo>
                    <a:pt x="84" y="104"/>
                    <a:pt x="87" y="103"/>
                    <a:pt x="90" y="101"/>
                  </a:cubicBezTo>
                  <a:cubicBezTo>
                    <a:pt x="103" y="124"/>
                    <a:pt x="103" y="124"/>
                    <a:pt x="103" y="124"/>
                  </a:cubicBezTo>
                  <a:cubicBezTo>
                    <a:pt x="96" y="127"/>
                    <a:pt x="89" y="129"/>
                    <a:pt x="81" y="130"/>
                  </a:cubicBezTo>
                  <a:close/>
                  <a:moveTo>
                    <a:pt x="100" y="137"/>
                  </a:moveTo>
                  <a:cubicBezTo>
                    <a:pt x="99" y="138"/>
                    <a:pt x="96" y="137"/>
                    <a:pt x="96" y="135"/>
                  </a:cubicBezTo>
                  <a:cubicBezTo>
                    <a:pt x="95" y="133"/>
                    <a:pt x="96" y="131"/>
                    <a:pt x="98" y="131"/>
                  </a:cubicBezTo>
                  <a:cubicBezTo>
                    <a:pt x="100" y="130"/>
                    <a:pt x="102" y="131"/>
                    <a:pt x="102" y="133"/>
                  </a:cubicBezTo>
                  <a:cubicBezTo>
                    <a:pt x="103" y="135"/>
                    <a:pt x="102" y="137"/>
                    <a:pt x="100" y="137"/>
                  </a:cubicBezTo>
                  <a:close/>
                  <a:moveTo>
                    <a:pt x="106" y="122"/>
                  </a:moveTo>
                  <a:cubicBezTo>
                    <a:pt x="93" y="100"/>
                    <a:pt x="93" y="100"/>
                    <a:pt x="93" y="100"/>
                  </a:cubicBezTo>
                  <a:cubicBezTo>
                    <a:pt x="96" y="98"/>
                    <a:pt x="98" y="95"/>
                    <a:pt x="100" y="93"/>
                  </a:cubicBezTo>
                  <a:cubicBezTo>
                    <a:pt x="122" y="105"/>
                    <a:pt x="122" y="105"/>
                    <a:pt x="122" y="105"/>
                  </a:cubicBezTo>
                  <a:cubicBezTo>
                    <a:pt x="118" y="112"/>
                    <a:pt x="112" y="118"/>
                    <a:pt x="106" y="122"/>
                  </a:cubicBezTo>
                  <a:close/>
                  <a:moveTo>
                    <a:pt x="119" y="126"/>
                  </a:moveTo>
                  <a:cubicBezTo>
                    <a:pt x="118" y="128"/>
                    <a:pt x="115" y="127"/>
                    <a:pt x="114" y="126"/>
                  </a:cubicBezTo>
                  <a:cubicBezTo>
                    <a:pt x="113" y="124"/>
                    <a:pt x="113" y="122"/>
                    <a:pt x="114" y="121"/>
                  </a:cubicBezTo>
                  <a:cubicBezTo>
                    <a:pt x="116" y="120"/>
                    <a:pt x="118" y="120"/>
                    <a:pt x="120" y="121"/>
                  </a:cubicBezTo>
                  <a:cubicBezTo>
                    <a:pt x="121" y="123"/>
                    <a:pt x="121" y="125"/>
                    <a:pt x="119" y="126"/>
                  </a:cubicBezTo>
                  <a:close/>
                  <a:moveTo>
                    <a:pt x="124" y="103"/>
                  </a:moveTo>
                  <a:cubicBezTo>
                    <a:pt x="102" y="90"/>
                    <a:pt x="102" y="90"/>
                    <a:pt x="102" y="90"/>
                  </a:cubicBezTo>
                  <a:cubicBezTo>
                    <a:pt x="103" y="87"/>
                    <a:pt x="104" y="84"/>
                    <a:pt x="104" y="80"/>
                  </a:cubicBezTo>
                  <a:cubicBezTo>
                    <a:pt x="130" y="80"/>
                    <a:pt x="130" y="80"/>
                    <a:pt x="130" y="80"/>
                  </a:cubicBezTo>
                  <a:cubicBezTo>
                    <a:pt x="130" y="88"/>
                    <a:pt x="127" y="96"/>
                    <a:pt x="124" y="103"/>
                  </a:cubicBezTo>
                  <a:close/>
                  <a:moveTo>
                    <a:pt x="133" y="110"/>
                  </a:moveTo>
                  <a:cubicBezTo>
                    <a:pt x="132" y="112"/>
                    <a:pt x="130" y="112"/>
                    <a:pt x="128" y="111"/>
                  </a:cubicBezTo>
                  <a:cubicBezTo>
                    <a:pt x="126" y="110"/>
                    <a:pt x="126" y="108"/>
                    <a:pt x="127" y="106"/>
                  </a:cubicBezTo>
                  <a:cubicBezTo>
                    <a:pt x="128" y="105"/>
                    <a:pt x="130" y="104"/>
                    <a:pt x="132" y="105"/>
                  </a:cubicBezTo>
                  <a:cubicBezTo>
                    <a:pt x="133" y="106"/>
                    <a:pt x="134" y="108"/>
                    <a:pt x="133" y="110"/>
                  </a:cubicBezTo>
                  <a:close/>
                  <a:moveTo>
                    <a:pt x="140" y="89"/>
                  </a:moveTo>
                  <a:cubicBezTo>
                    <a:pt x="140" y="91"/>
                    <a:pt x="138" y="93"/>
                    <a:pt x="136" y="92"/>
                  </a:cubicBezTo>
                  <a:cubicBezTo>
                    <a:pt x="134" y="92"/>
                    <a:pt x="133" y="90"/>
                    <a:pt x="133" y="88"/>
                  </a:cubicBezTo>
                  <a:cubicBezTo>
                    <a:pt x="134" y="86"/>
                    <a:pt x="136" y="85"/>
                    <a:pt x="137" y="85"/>
                  </a:cubicBezTo>
                  <a:cubicBezTo>
                    <a:pt x="139" y="86"/>
                    <a:pt x="141" y="88"/>
                    <a:pt x="140" y="89"/>
                  </a:cubicBezTo>
                  <a:close/>
                  <a:moveTo>
                    <a:pt x="137" y="72"/>
                  </a:moveTo>
                  <a:cubicBezTo>
                    <a:pt x="136" y="72"/>
                    <a:pt x="134" y="71"/>
                    <a:pt x="133" y="69"/>
                  </a:cubicBezTo>
                  <a:cubicBezTo>
                    <a:pt x="133" y="67"/>
                    <a:pt x="134" y="65"/>
                    <a:pt x="136" y="65"/>
                  </a:cubicBezTo>
                  <a:cubicBezTo>
                    <a:pt x="138" y="65"/>
                    <a:pt x="140" y="66"/>
                    <a:pt x="140" y="68"/>
                  </a:cubicBezTo>
                  <a:cubicBezTo>
                    <a:pt x="141" y="70"/>
                    <a:pt x="139" y="72"/>
                    <a:pt x="137" y="72"/>
                  </a:cubicBezTo>
                  <a:close/>
                </a:path>
              </a:pathLst>
            </a:custGeom>
            <a:solidFill>
              <a:schemeClr val="bg1">
                <a:alpha val="76000"/>
              </a:schemeClr>
            </a:solidFill>
            <a:ln>
              <a:noFill/>
            </a:ln>
          </p:spPr>
          <p:txBody>
            <a:bodyPr vert="horz" wrap="square" lIns="34290" tIns="17145" rIns="34290" bIns="17145" numCol="1" anchor="t" anchorCtr="0" compatLnSpc="1">
              <a:prstTxWarp prst="textNoShape">
                <a:avLst/>
              </a:prstTxWarp>
            </a:bodyPr>
            <a:lstStyle/>
            <a:p>
              <a:endParaRPr lang="th-TH" sz="675">
                <a:latin typeface="Calibri" panose="020F0502020204030204" pitchFamily="34" charset="0"/>
              </a:endParaRPr>
            </a:p>
          </p:txBody>
        </p:sp>
      </p:grpSp>
      <p:grpSp>
        <p:nvGrpSpPr>
          <p:cNvPr id="440" name="กลุ่ม 439"/>
          <p:cNvGrpSpPr/>
          <p:nvPr/>
        </p:nvGrpSpPr>
        <p:grpSpPr>
          <a:xfrm>
            <a:off x="299494" y="3492096"/>
            <a:ext cx="2357982" cy="637083"/>
            <a:chOff x="1084743" y="20942"/>
            <a:chExt cx="6287951" cy="1698886"/>
          </a:xfrm>
        </p:grpSpPr>
        <p:sp>
          <p:nvSpPr>
            <p:cNvPr id="441" name="TextBox 440"/>
            <p:cNvSpPr txBox="1"/>
            <p:nvPr/>
          </p:nvSpPr>
          <p:spPr>
            <a:xfrm>
              <a:off x="2012047" y="20942"/>
              <a:ext cx="5360647" cy="1698886"/>
            </a:xfrm>
            <a:prstGeom prst="rect">
              <a:avLst/>
            </a:prstGeom>
            <a:noFill/>
          </p:spPr>
          <p:txBody>
            <a:bodyPr wrap="square" lIns="82283" tIns="41141" rIns="82283" bIns="41141" rtlCol="0">
              <a:spAutoFit/>
            </a:bodyPr>
            <a:lstStyle/>
            <a:p>
              <a:r>
                <a:rPr lang="en-US" sz="900" dirty="0">
                  <a:solidFill>
                    <a:schemeClr val="bg1"/>
                  </a:solidFill>
                  <a:latin typeface="Calibri" panose="020F0502020204030204" pitchFamily="34" charset="0"/>
                  <a:ea typeface="Lato" pitchFamily="34" charset="0"/>
                  <a:cs typeface="Calibri" panose="020F0502020204030204" pitchFamily="34" charset="0"/>
                </a:rPr>
                <a:t>Lorem Ipsum has two main data statistical this methodologies important Data analysis which summarizes.</a:t>
              </a:r>
            </a:p>
          </p:txBody>
        </p:sp>
        <p:grpSp>
          <p:nvGrpSpPr>
            <p:cNvPr id="442" name="กลุ่ม 441"/>
            <p:cNvGrpSpPr/>
            <p:nvPr/>
          </p:nvGrpSpPr>
          <p:grpSpPr>
            <a:xfrm>
              <a:off x="1084743" y="222069"/>
              <a:ext cx="927304" cy="927304"/>
              <a:chOff x="1095022" y="-1242008"/>
              <a:chExt cx="1371600" cy="1371600"/>
            </a:xfrm>
          </p:grpSpPr>
          <p:sp>
            <p:nvSpPr>
              <p:cNvPr id="443" name="วงรี 442"/>
              <p:cNvSpPr/>
              <p:nvPr/>
            </p:nvSpPr>
            <p:spPr>
              <a:xfrm>
                <a:off x="1095022" y="-1242008"/>
                <a:ext cx="1371600" cy="1371600"/>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th-TH" sz="675" dirty="0">
                  <a:latin typeface="Calibri" panose="020F0502020204030204" pitchFamily="34" charset="0"/>
                </a:endParaRPr>
              </a:p>
            </p:txBody>
          </p:sp>
          <p:sp>
            <p:nvSpPr>
              <p:cNvPr id="444" name="Freeform 33"/>
              <p:cNvSpPr>
                <a:spLocks noChangeArrowheads="1"/>
              </p:cNvSpPr>
              <p:nvPr/>
            </p:nvSpPr>
            <p:spPr bwMode="auto">
              <a:xfrm>
                <a:off x="1374421" y="-998190"/>
                <a:ext cx="779815" cy="820429"/>
              </a:xfrm>
              <a:custGeom>
                <a:avLst/>
                <a:gdLst>
                  <a:gd name="T0" fmla="*/ 124 w 338"/>
                  <a:gd name="T1" fmla="*/ 355 h 356"/>
                  <a:gd name="T2" fmla="*/ 124 w 338"/>
                  <a:gd name="T3" fmla="*/ 355 h 356"/>
                  <a:gd name="T4" fmla="*/ 98 w 338"/>
                  <a:gd name="T5" fmla="*/ 337 h 356"/>
                  <a:gd name="T6" fmla="*/ 9 w 338"/>
                  <a:gd name="T7" fmla="*/ 222 h 356"/>
                  <a:gd name="T8" fmla="*/ 18 w 338"/>
                  <a:gd name="T9" fmla="*/ 178 h 356"/>
                  <a:gd name="T10" fmla="*/ 62 w 338"/>
                  <a:gd name="T11" fmla="*/ 178 h 356"/>
                  <a:gd name="T12" fmla="*/ 124 w 338"/>
                  <a:gd name="T13" fmla="*/ 258 h 356"/>
                  <a:gd name="T14" fmla="*/ 266 w 338"/>
                  <a:gd name="T15" fmla="*/ 27 h 356"/>
                  <a:gd name="T16" fmla="*/ 319 w 338"/>
                  <a:gd name="T17" fmla="*/ 9 h 356"/>
                  <a:gd name="T18" fmla="*/ 328 w 338"/>
                  <a:gd name="T19" fmla="*/ 62 h 356"/>
                  <a:gd name="T20" fmla="*/ 160 w 338"/>
                  <a:gd name="T21" fmla="*/ 337 h 356"/>
                  <a:gd name="T22" fmla="*/ 124 w 338"/>
                  <a:gd name="T23" fmla="*/ 355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38" h="356">
                    <a:moveTo>
                      <a:pt x="124" y="355"/>
                    </a:moveTo>
                    <a:lnTo>
                      <a:pt x="124" y="355"/>
                    </a:lnTo>
                    <a:cubicBezTo>
                      <a:pt x="115" y="355"/>
                      <a:pt x="107" y="346"/>
                      <a:pt x="98" y="337"/>
                    </a:cubicBezTo>
                    <a:cubicBezTo>
                      <a:pt x="9" y="222"/>
                      <a:pt x="9" y="222"/>
                      <a:pt x="9" y="222"/>
                    </a:cubicBezTo>
                    <a:cubicBezTo>
                      <a:pt x="0" y="204"/>
                      <a:pt x="0" y="187"/>
                      <a:pt x="18" y="178"/>
                    </a:cubicBezTo>
                    <a:cubicBezTo>
                      <a:pt x="36" y="160"/>
                      <a:pt x="53" y="168"/>
                      <a:pt x="62" y="178"/>
                    </a:cubicBezTo>
                    <a:cubicBezTo>
                      <a:pt x="124" y="258"/>
                      <a:pt x="124" y="258"/>
                      <a:pt x="124" y="258"/>
                    </a:cubicBezTo>
                    <a:cubicBezTo>
                      <a:pt x="266" y="27"/>
                      <a:pt x="266" y="27"/>
                      <a:pt x="266" y="27"/>
                    </a:cubicBezTo>
                    <a:cubicBezTo>
                      <a:pt x="284" y="9"/>
                      <a:pt x="301" y="0"/>
                      <a:pt x="319" y="9"/>
                    </a:cubicBezTo>
                    <a:cubicBezTo>
                      <a:pt x="337" y="18"/>
                      <a:pt x="337" y="45"/>
                      <a:pt x="328" y="62"/>
                    </a:cubicBezTo>
                    <a:cubicBezTo>
                      <a:pt x="160" y="337"/>
                      <a:pt x="160" y="337"/>
                      <a:pt x="160" y="337"/>
                    </a:cubicBezTo>
                    <a:cubicBezTo>
                      <a:pt x="151" y="346"/>
                      <a:pt x="142" y="355"/>
                      <a:pt x="124" y="355"/>
                    </a:cubicBezTo>
                  </a:path>
                </a:pathLst>
              </a:custGeom>
              <a:solidFill>
                <a:schemeClr val="bg1"/>
              </a:solidFill>
              <a:ln>
                <a:noFill/>
              </a:ln>
              <a:effectLst/>
            </p:spPr>
            <p:txBody>
              <a:bodyPr wrap="none" lIns="12859" tIns="6430" rIns="12859" bIns="6430" anchor="ctr"/>
              <a:lstStyle/>
              <a:p>
                <a:pPr>
                  <a:defRPr/>
                </a:pPr>
                <a:endParaRPr lang="en-US" sz="675" dirty="0">
                  <a:latin typeface="Calibri" panose="020F0502020204030204" pitchFamily="34" charset="0"/>
                  <a:cs typeface="Calibri" panose="020F0502020204030204" pitchFamily="34" charset="0"/>
                </a:endParaRPr>
              </a:p>
            </p:txBody>
          </p:sp>
        </p:grpSp>
      </p:grpSp>
      <p:grpSp>
        <p:nvGrpSpPr>
          <p:cNvPr id="445" name="กลุ่ม 444"/>
          <p:cNvGrpSpPr/>
          <p:nvPr/>
        </p:nvGrpSpPr>
        <p:grpSpPr>
          <a:xfrm>
            <a:off x="296317" y="4249241"/>
            <a:ext cx="2357982" cy="637083"/>
            <a:chOff x="1084743" y="20942"/>
            <a:chExt cx="6287951" cy="1698886"/>
          </a:xfrm>
        </p:grpSpPr>
        <p:sp>
          <p:nvSpPr>
            <p:cNvPr id="446" name="TextBox 445"/>
            <p:cNvSpPr txBox="1"/>
            <p:nvPr/>
          </p:nvSpPr>
          <p:spPr>
            <a:xfrm>
              <a:off x="2012047" y="20942"/>
              <a:ext cx="5360647" cy="1698886"/>
            </a:xfrm>
            <a:prstGeom prst="rect">
              <a:avLst/>
            </a:prstGeom>
            <a:noFill/>
          </p:spPr>
          <p:txBody>
            <a:bodyPr wrap="square" lIns="82283" tIns="41141" rIns="82283" bIns="41141" rtlCol="0">
              <a:spAutoFit/>
            </a:bodyPr>
            <a:lstStyle/>
            <a:p>
              <a:r>
                <a:rPr lang="en-US" sz="900" dirty="0">
                  <a:solidFill>
                    <a:schemeClr val="bg1"/>
                  </a:solidFill>
                  <a:latin typeface="Calibri" panose="020F0502020204030204" pitchFamily="34" charset="0"/>
                  <a:ea typeface="Lato" pitchFamily="34" charset="0"/>
                  <a:cs typeface="Calibri" panose="020F0502020204030204" pitchFamily="34" charset="0"/>
                </a:rPr>
                <a:t>Lorem Ipsum has two main data statistical this methodologies important Data analysis which summarizes.</a:t>
              </a:r>
            </a:p>
          </p:txBody>
        </p:sp>
        <p:grpSp>
          <p:nvGrpSpPr>
            <p:cNvPr id="447" name="กลุ่ม 446"/>
            <p:cNvGrpSpPr/>
            <p:nvPr/>
          </p:nvGrpSpPr>
          <p:grpSpPr>
            <a:xfrm>
              <a:off x="1084743" y="222069"/>
              <a:ext cx="927304" cy="927304"/>
              <a:chOff x="1095022" y="-1242008"/>
              <a:chExt cx="1371600" cy="1371600"/>
            </a:xfrm>
          </p:grpSpPr>
          <p:sp>
            <p:nvSpPr>
              <p:cNvPr id="448" name="วงรี 447"/>
              <p:cNvSpPr/>
              <p:nvPr/>
            </p:nvSpPr>
            <p:spPr>
              <a:xfrm>
                <a:off x="1095022" y="-1242008"/>
                <a:ext cx="1371600" cy="1371600"/>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th-TH" sz="675" dirty="0">
                  <a:latin typeface="Calibri" panose="020F0502020204030204" pitchFamily="34" charset="0"/>
                </a:endParaRPr>
              </a:p>
            </p:txBody>
          </p:sp>
          <p:sp>
            <p:nvSpPr>
              <p:cNvPr id="449" name="Freeform 33"/>
              <p:cNvSpPr>
                <a:spLocks noChangeArrowheads="1"/>
              </p:cNvSpPr>
              <p:nvPr/>
            </p:nvSpPr>
            <p:spPr bwMode="auto">
              <a:xfrm>
                <a:off x="1374421" y="-998190"/>
                <a:ext cx="779815" cy="820429"/>
              </a:xfrm>
              <a:custGeom>
                <a:avLst/>
                <a:gdLst>
                  <a:gd name="T0" fmla="*/ 124 w 338"/>
                  <a:gd name="T1" fmla="*/ 355 h 356"/>
                  <a:gd name="T2" fmla="*/ 124 w 338"/>
                  <a:gd name="T3" fmla="*/ 355 h 356"/>
                  <a:gd name="T4" fmla="*/ 98 w 338"/>
                  <a:gd name="T5" fmla="*/ 337 h 356"/>
                  <a:gd name="T6" fmla="*/ 9 w 338"/>
                  <a:gd name="T7" fmla="*/ 222 h 356"/>
                  <a:gd name="T8" fmla="*/ 18 w 338"/>
                  <a:gd name="T9" fmla="*/ 178 h 356"/>
                  <a:gd name="T10" fmla="*/ 62 w 338"/>
                  <a:gd name="T11" fmla="*/ 178 h 356"/>
                  <a:gd name="T12" fmla="*/ 124 w 338"/>
                  <a:gd name="T13" fmla="*/ 258 h 356"/>
                  <a:gd name="T14" fmla="*/ 266 w 338"/>
                  <a:gd name="T15" fmla="*/ 27 h 356"/>
                  <a:gd name="T16" fmla="*/ 319 w 338"/>
                  <a:gd name="T17" fmla="*/ 9 h 356"/>
                  <a:gd name="T18" fmla="*/ 328 w 338"/>
                  <a:gd name="T19" fmla="*/ 62 h 356"/>
                  <a:gd name="T20" fmla="*/ 160 w 338"/>
                  <a:gd name="T21" fmla="*/ 337 h 356"/>
                  <a:gd name="T22" fmla="*/ 124 w 338"/>
                  <a:gd name="T23" fmla="*/ 355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38" h="356">
                    <a:moveTo>
                      <a:pt x="124" y="355"/>
                    </a:moveTo>
                    <a:lnTo>
                      <a:pt x="124" y="355"/>
                    </a:lnTo>
                    <a:cubicBezTo>
                      <a:pt x="115" y="355"/>
                      <a:pt x="107" y="346"/>
                      <a:pt x="98" y="337"/>
                    </a:cubicBezTo>
                    <a:cubicBezTo>
                      <a:pt x="9" y="222"/>
                      <a:pt x="9" y="222"/>
                      <a:pt x="9" y="222"/>
                    </a:cubicBezTo>
                    <a:cubicBezTo>
                      <a:pt x="0" y="204"/>
                      <a:pt x="0" y="187"/>
                      <a:pt x="18" y="178"/>
                    </a:cubicBezTo>
                    <a:cubicBezTo>
                      <a:pt x="36" y="160"/>
                      <a:pt x="53" y="168"/>
                      <a:pt x="62" y="178"/>
                    </a:cubicBezTo>
                    <a:cubicBezTo>
                      <a:pt x="124" y="258"/>
                      <a:pt x="124" y="258"/>
                      <a:pt x="124" y="258"/>
                    </a:cubicBezTo>
                    <a:cubicBezTo>
                      <a:pt x="266" y="27"/>
                      <a:pt x="266" y="27"/>
                      <a:pt x="266" y="27"/>
                    </a:cubicBezTo>
                    <a:cubicBezTo>
                      <a:pt x="284" y="9"/>
                      <a:pt x="301" y="0"/>
                      <a:pt x="319" y="9"/>
                    </a:cubicBezTo>
                    <a:cubicBezTo>
                      <a:pt x="337" y="18"/>
                      <a:pt x="337" y="45"/>
                      <a:pt x="328" y="62"/>
                    </a:cubicBezTo>
                    <a:cubicBezTo>
                      <a:pt x="160" y="337"/>
                      <a:pt x="160" y="337"/>
                      <a:pt x="160" y="337"/>
                    </a:cubicBezTo>
                    <a:cubicBezTo>
                      <a:pt x="151" y="346"/>
                      <a:pt x="142" y="355"/>
                      <a:pt x="124" y="355"/>
                    </a:cubicBezTo>
                  </a:path>
                </a:pathLst>
              </a:custGeom>
              <a:solidFill>
                <a:schemeClr val="bg1"/>
              </a:solidFill>
              <a:ln>
                <a:noFill/>
              </a:ln>
              <a:effectLst/>
            </p:spPr>
            <p:txBody>
              <a:bodyPr wrap="none" lIns="12859" tIns="6430" rIns="12859" bIns="6430" anchor="ctr"/>
              <a:lstStyle/>
              <a:p>
                <a:pPr>
                  <a:defRPr/>
                </a:pPr>
                <a:endParaRPr lang="en-US" sz="675" dirty="0">
                  <a:latin typeface="Calibri" panose="020F0502020204030204" pitchFamily="34" charset="0"/>
                  <a:cs typeface="Calibri" panose="020F0502020204030204" pitchFamily="34" charset="0"/>
                </a:endParaRPr>
              </a:p>
            </p:txBody>
          </p:sp>
        </p:grpSp>
      </p:grpSp>
      <p:grpSp>
        <p:nvGrpSpPr>
          <p:cNvPr id="450" name="กลุ่ม 449"/>
          <p:cNvGrpSpPr/>
          <p:nvPr/>
        </p:nvGrpSpPr>
        <p:grpSpPr>
          <a:xfrm>
            <a:off x="6732625" y="3419092"/>
            <a:ext cx="2357982" cy="637083"/>
            <a:chOff x="1084743" y="20942"/>
            <a:chExt cx="6287951" cy="1698886"/>
          </a:xfrm>
        </p:grpSpPr>
        <p:sp>
          <p:nvSpPr>
            <p:cNvPr id="451" name="TextBox 450"/>
            <p:cNvSpPr txBox="1"/>
            <p:nvPr/>
          </p:nvSpPr>
          <p:spPr>
            <a:xfrm>
              <a:off x="2012047" y="20942"/>
              <a:ext cx="5360647" cy="1698886"/>
            </a:xfrm>
            <a:prstGeom prst="rect">
              <a:avLst/>
            </a:prstGeom>
            <a:noFill/>
          </p:spPr>
          <p:txBody>
            <a:bodyPr wrap="square" lIns="82283" tIns="41141" rIns="82283" bIns="41141" rtlCol="0">
              <a:spAutoFit/>
            </a:bodyPr>
            <a:lstStyle/>
            <a:p>
              <a:r>
                <a:rPr lang="en-US" sz="900" dirty="0">
                  <a:solidFill>
                    <a:schemeClr val="bg1"/>
                  </a:solidFill>
                  <a:latin typeface="Calibri" panose="020F0502020204030204" pitchFamily="34" charset="0"/>
                  <a:ea typeface="Lato" pitchFamily="34" charset="0"/>
                  <a:cs typeface="Calibri" panose="020F0502020204030204" pitchFamily="34" charset="0"/>
                </a:rPr>
                <a:t>Lorem Ipsum has two main data statistical this methodologies important Data analysis which summarizes.</a:t>
              </a:r>
            </a:p>
          </p:txBody>
        </p:sp>
        <p:grpSp>
          <p:nvGrpSpPr>
            <p:cNvPr id="452" name="กลุ่ม 451"/>
            <p:cNvGrpSpPr/>
            <p:nvPr/>
          </p:nvGrpSpPr>
          <p:grpSpPr>
            <a:xfrm>
              <a:off x="1084743" y="222069"/>
              <a:ext cx="927304" cy="927304"/>
              <a:chOff x="1095022" y="-1242008"/>
              <a:chExt cx="1371600" cy="1371600"/>
            </a:xfrm>
          </p:grpSpPr>
          <p:sp>
            <p:nvSpPr>
              <p:cNvPr id="453" name="วงรี 452"/>
              <p:cNvSpPr/>
              <p:nvPr/>
            </p:nvSpPr>
            <p:spPr>
              <a:xfrm>
                <a:off x="1095022" y="-1242008"/>
                <a:ext cx="1371600" cy="137160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th-TH" sz="675" dirty="0">
                  <a:latin typeface="Calibri" panose="020F0502020204030204" pitchFamily="34" charset="0"/>
                </a:endParaRPr>
              </a:p>
            </p:txBody>
          </p:sp>
          <p:sp>
            <p:nvSpPr>
              <p:cNvPr id="454" name="Freeform 33"/>
              <p:cNvSpPr>
                <a:spLocks noChangeArrowheads="1"/>
              </p:cNvSpPr>
              <p:nvPr/>
            </p:nvSpPr>
            <p:spPr bwMode="auto">
              <a:xfrm>
                <a:off x="1374421" y="-998190"/>
                <a:ext cx="779815" cy="820429"/>
              </a:xfrm>
              <a:custGeom>
                <a:avLst/>
                <a:gdLst>
                  <a:gd name="T0" fmla="*/ 124 w 338"/>
                  <a:gd name="T1" fmla="*/ 355 h 356"/>
                  <a:gd name="T2" fmla="*/ 124 w 338"/>
                  <a:gd name="T3" fmla="*/ 355 h 356"/>
                  <a:gd name="T4" fmla="*/ 98 w 338"/>
                  <a:gd name="T5" fmla="*/ 337 h 356"/>
                  <a:gd name="T6" fmla="*/ 9 w 338"/>
                  <a:gd name="T7" fmla="*/ 222 h 356"/>
                  <a:gd name="T8" fmla="*/ 18 w 338"/>
                  <a:gd name="T9" fmla="*/ 178 h 356"/>
                  <a:gd name="T10" fmla="*/ 62 w 338"/>
                  <a:gd name="T11" fmla="*/ 178 h 356"/>
                  <a:gd name="T12" fmla="*/ 124 w 338"/>
                  <a:gd name="T13" fmla="*/ 258 h 356"/>
                  <a:gd name="T14" fmla="*/ 266 w 338"/>
                  <a:gd name="T15" fmla="*/ 27 h 356"/>
                  <a:gd name="T16" fmla="*/ 319 w 338"/>
                  <a:gd name="T17" fmla="*/ 9 h 356"/>
                  <a:gd name="T18" fmla="*/ 328 w 338"/>
                  <a:gd name="T19" fmla="*/ 62 h 356"/>
                  <a:gd name="T20" fmla="*/ 160 w 338"/>
                  <a:gd name="T21" fmla="*/ 337 h 356"/>
                  <a:gd name="T22" fmla="*/ 124 w 338"/>
                  <a:gd name="T23" fmla="*/ 355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38" h="356">
                    <a:moveTo>
                      <a:pt x="124" y="355"/>
                    </a:moveTo>
                    <a:lnTo>
                      <a:pt x="124" y="355"/>
                    </a:lnTo>
                    <a:cubicBezTo>
                      <a:pt x="115" y="355"/>
                      <a:pt x="107" y="346"/>
                      <a:pt x="98" y="337"/>
                    </a:cubicBezTo>
                    <a:cubicBezTo>
                      <a:pt x="9" y="222"/>
                      <a:pt x="9" y="222"/>
                      <a:pt x="9" y="222"/>
                    </a:cubicBezTo>
                    <a:cubicBezTo>
                      <a:pt x="0" y="204"/>
                      <a:pt x="0" y="187"/>
                      <a:pt x="18" y="178"/>
                    </a:cubicBezTo>
                    <a:cubicBezTo>
                      <a:pt x="36" y="160"/>
                      <a:pt x="53" y="168"/>
                      <a:pt x="62" y="178"/>
                    </a:cubicBezTo>
                    <a:cubicBezTo>
                      <a:pt x="124" y="258"/>
                      <a:pt x="124" y="258"/>
                      <a:pt x="124" y="258"/>
                    </a:cubicBezTo>
                    <a:cubicBezTo>
                      <a:pt x="266" y="27"/>
                      <a:pt x="266" y="27"/>
                      <a:pt x="266" y="27"/>
                    </a:cubicBezTo>
                    <a:cubicBezTo>
                      <a:pt x="284" y="9"/>
                      <a:pt x="301" y="0"/>
                      <a:pt x="319" y="9"/>
                    </a:cubicBezTo>
                    <a:cubicBezTo>
                      <a:pt x="337" y="18"/>
                      <a:pt x="337" y="45"/>
                      <a:pt x="328" y="62"/>
                    </a:cubicBezTo>
                    <a:cubicBezTo>
                      <a:pt x="160" y="337"/>
                      <a:pt x="160" y="337"/>
                      <a:pt x="160" y="337"/>
                    </a:cubicBezTo>
                    <a:cubicBezTo>
                      <a:pt x="151" y="346"/>
                      <a:pt x="142" y="355"/>
                      <a:pt x="124" y="355"/>
                    </a:cubicBezTo>
                  </a:path>
                </a:pathLst>
              </a:custGeom>
              <a:solidFill>
                <a:schemeClr val="bg1"/>
              </a:solidFill>
              <a:ln>
                <a:noFill/>
              </a:ln>
              <a:effectLst/>
            </p:spPr>
            <p:txBody>
              <a:bodyPr wrap="none" lIns="12859" tIns="6430" rIns="12859" bIns="6430" anchor="ctr"/>
              <a:lstStyle/>
              <a:p>
                <a:pPr>
                  <a:defRPr/>
                </a:pPr>
                <a:endParaRPr lang="en-US" sz="675" dirty="0">
                  <a:latin typeface="Calibri" panose="020F0502020204030204" pitchFamily="34" charset="0"/>
                  <a:cs typeface="Calibri" panose="020F0502020204030204" pitchFamily="34" charset="0"/>
                </a:endParaRPr>
              </a:p>
            </p:txBody>
          </p:sp>
        </p:grpSp>
      </p:grpSp>
      <p:grpSp>
        <p:nvGrpSpPr>
          <p:cNvPr id="455" name="กลุ่ม 454"/>
          <p:cNvGrpSpPr/>
          <p:nvPr/>
        </p:nvGrpSpPr>
        <p:grpSpPr>
          <a:xfrm>
            <a:off x="6729449" y="4176237"/>
            <a:ext cx="2357982" cy="637083"/>
            <a:chOff x="1084743" y="20942"/>
            <a:chExt cx="6287951" cy="1698886"/>
          </a:xfrm>
        </p:grpSpPr>
        <p:sp>
          <p:nvSpPr>
            <p:cNvPr id="456" name="TextBox 455"/>
            <p:cNvSpPr txBox="1"/>
            <p:nvPr/>
          </p:nvSpPr>
          <p:spPr>
            <a:xfrm>
              <a:off x="2012047" y="20942"/>
              <a:ext cx="5360647" cy="1698886"/>
            </a:xfrm>
            <a:prstGeom prst="rect">
              <a:avLst/>
            </a:prstGeom>
            <a:noFill/>
          </p:spPr>
          <p:txBody>
            <a:bodyPr wrap="square" lIns="82283" tIns="41141" rIns="82283" bIns="41141" rtlCol="0">
              <a:spAutoFit/>
            </a:bodyPr>
            <a:lstStyle/>
            <a:p>
              <a:r>
                <a:rPr lang="en-US" sz="900" dirty="0">
                  <a:solidFill>
                    <a:schemeClr val="bg1"/>
                  </a:solidFill>
                  <a:latin typeface="Calibri" panose="020F0502020204030204" pitchFamily="34" charset="0"/>
                  <a:ea typeface="Lato" pitchFamily="34" charset="0"/>
                  <a:cs typeface="Calibri" panose="020F0502020204030204" pitchFamily="34" charset="0"/>
                </a:rPr>
                <a:t>Lorem Ipsum has two main data statistical this methodologies important Data analysis which summarizes.</a:t>
              </a:r>
            </a:p>
          </p:txBody>
        </p:sp>
        <p:grpSp>
          <p:nvGrpSpPr>
            <p:cNvPr id="457" name="กลุ่ม 456"/>
            <p:cNvGrpSpPr/>
            <p:nvPr/>
          </p:nvGrpSpPr>
          <p:grpSpPr>
            <a:xfrm>
              <a:off x="1084743" y="222069"/>
              <a:ext cx="927304" cy="927304"/>
              <a:chOff x="1095022" y="-1242008"/>
              <a:chExt cx="1371600" cy="1371600"/>
            </a:xfrm>
          </p:grpSpPr>
          <p:sp>
            <p:nvSpPr>
              <p:cNvPr id="458" name="วงรี 457"/>
              <p:cNvSpPr/>
              <p:nvPr/>
            </p:nvSpPr>
            <p:spPr>
              <a:xfrm>
                <a:off x="1095022" y="-1242008"/>
                <a:ext cx="1371600" cy="1371600"/>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th-TH" sz="675" dirty="0">
                  <a:latin typeface="Calibri" panose="020F0502020204030204" pitchFamily="34" charset="0"/>
                </a:endParaRPr>
              </a:p>
            </p:txBody>
          </p:sp>
          <p:sp>
            <p:nvSpPr>
              <p:cNvPr id="459" name="Freeform 33"/>
              <p:cNvSpPr>
                <a:spLocks noChangeArrowheads="1"/>
              </p:cNvSpPr>
              <p:nvPr/>
            </p:nvSpPr>
            <p:spPr bwMode="auto">
              <a:xfrm>
                <a:off x="1374421" y="-998190"/>
                <a:ext cx="779815" cy="820429"/>
              </a:xfrm>
              <a:custGeom>
                <a:avLst/>
                <a:gdLst>
                  <a:gd name="T0" fmla="*/ 124 w 338"/>
                  <a:gd name="T1" fmla="*/ 355 h 356"/>
                  <a:gd name="T2" fmla="*/ 124 w 338"/>
                  <a:gd name="T3" fmla="*/ 355 h 356"/>
                  <a:gd name="T4" fmla="*/ 98 w 338"/>
                  <a:gd name="T5" fmla="*/ 337 h 356"/>
                  <a:gd name="T6" fmla="*/ 9 w 338"/>
                  <a:gd name="T7" fmla="*/ 222 h 356"/>
                  <a:gd name="T8" fmla="*/ 18 w 338"/>
                  <a:gd name="T9" fmla="*/ 178 h 356"/>
                  <a:gd name="T10" fmla="*/ 62 w 338"/>
                  <a:gd name="T11" fmla="*/ 178 h 356"/>
                  <a:gd name="T12" fmla="*/ 124 w 338"/>
                  <a:gd name="T13" fmla="*/ 258 h 356"/>
                  <a:gd name="T14" fmla="*/ 266 w 338"/>
                  <a:gd name="T15" fmla="*/ 27 h 356"/>
                  <a:gd name="T16" fmla="*/ 319 w 338"/>
                  <a:gd name="T17" fmla="*/ 9 h 356"/>
                  <a:gd name="T18" fmla="*/ 328 w 338"/>
                  <a:gd name="T19" fmla="*/ 62 h 356"/>
                  <a:gd name="T20" fmla="*/ 160 w 338"/>
                  <a:gd name="T21" fmla="*/ 337 h 356"/>
                  <a:gd name="T22" fmla="*/ 124 w 338"/>
                  <a:gd name="T23" fmla="*/ 355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38" h="356">
                    <a:moveTo>
                      <a:pt x="124" y="355"/>
                    </a:moveTo>
                    <a:lnTo>
                      <a:pt x="124" y="355"/>
                    </a:lnTo>
                    <a:cubicBezTo>
                      <a:pt x="115" y="355"/>
                      <a:pt x="107" y="346"/>
                      <a:pt x="98" y="337"/>
                    </a:cubicBezTo>
                    <a:cubicBezTo>
                      <a:pt x="9" y="222"/>
                      <a:pt x="9" y="222"/>
                      <a:pt x="9" y="222"/>
                    </a:cubicBezTo>
                    <a:cubicBezTo>
                      <a:pt x="0" y="204"/>
                      <a:pt x="0" y="187"/>
                      <a:pt x="18" y="178"/>
                    </a:cubicBezTo>
                    <a:cubicBezTo>
                      <a:pt x="36" y="160"/>
                      <a:pt x="53" y="168"/>
                      <a:pt x="62" y="178"/>
                    </a:cubicBezTo>
                    <a:cubicBezTo>
                      <a:pt x="124" y="258"/>
                      <a:pt x="124" y="258"/>
                      <a:pt x="124" y="258"/>
                    </a:cubicBezTo>
                    <a:cubicBezTo>
                      <a:pt x="266" y="27"/>
                      <a:pt x="266" y="27"/>
                      <a:pt x="266" y="27"/>
                    </a:cubicBezTo>
                    <a:cubicBezTo>
                      <a:pt x="284" y="9"/>
                      <a:pt x="301" y="0"/>
                      <a:pt x="319" y="9"/>
                    </a:cubicBezTo>
                    <a:cubicBezTo>
                      <a:pt x="337" y="18"/>
                      <a:pt x="337" y="45"/>
                      <a:pt x="328" y="62"/>
                    </a:cubicBezTo>
                    <a:cubicBezTo>
                      <a:pt x="160" y="337"/>
                      <a:pt x="160" y="337"/>
                      <a:pt x="160" y="337"/>
                    </a:cubicBezTo>
                    <a:cubicBezTo>
                      <a:pt x="151" y="346"/>
                      <a:pt x="142" y="355"/>
                      <a:pt x="124" y="355"/>
                    </a:cubicBezTo>
                  </a:path>
                </a:pathLst>
              </a:custGeom>
              <a:solidFill>
                <a:schemeClr val="bg1"/>
              </a:solidFill>
              <a:ln>
                <a:noFill/>
              </a:ln>
              <a:effectLst/>
            </p:spPr>
            <p:txBody>
              <a:bodyPr wrap="none" lIns="12859" tIns="6430" rIns="12859" bIns="6430" anchor="ctr"/>
              <a:lstStyle/>
              <a:p>
                <a:pPr>
                  <a:defRPr/>
                </a:pPr>
                <a:endParaRPr lang="en-US" sz="675" dirty="0">
                  <a:latin typeface="Calibri" panose="020F0502020204030204" pitchFamily="34" charset="0"/>
                  <a:cs typeface="Calibri" panose="020F0502020204030204" pitchFamily="34" charset="0"/>
                </a:endParaRPr>
              </a:p>
            </p:txBody>
          </p:sp>
        </p:grpSp>
      </p:grpSp>
    </p:spTree>
    <p:extLst>
      <p:ext uri="{BB962C8B-B14F-4D97-AF65-F5344CB8AC3E}">
        <p14:creationId xmlns:p14="http://schemas.microsoft.com/office/powerpoint/2010/main" val="1401617160"/>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afterEffect">
                                  <p:stCondLst>
                                    <p:cond delay="0"/>
                                  </p:stCondLst>
                                  <p:childTnLst>
                                    <p:set>
                                      <p:cBhvr>
                                        <p:cTn id="6" dur="1" fill="hold">
                                          <p:stCondLst>
                                            <p:cond delay="0"/>
                                          </p:stCondLst>
                                        </p:cTn>
                                        <p:tgtEl>
                                          <p:spTgt spid="398"/>
                                        </p:tgtEl>
                                        <p:attrNameLst>
                                          <p:attrName>style.visibility</p:attrName>
                                        </p:attrNameLst>
                                      </p:cBhvr>
                                      <p:to>
                                        <p:strVal val="visible"/>
                                      </p:to>
                                    </p:set>
                                    <p:animEffect transition="in" filter="fade">
                                      <p:cBhvr>
                                        <p:cTn id="7" dur="1000"/>
                                        <p:tgtEl>
                                          <p:spTgt spid="398"/>
                                        </p:tgtEl>
                                      </p:cBhvr>
                                    </p:animEffect>
                                    <p:anim calcmode="lin" valueType="num">
                                      <p:cBhvr>
                                        <p:cTn id="8" dur="1000" fill="hold"/>
                                        <p:tgtEl>
                                          <p:spTgt spid="398"/>
                                        </p:tgtEl>
                                        <p:attrNameLst>
                                          <p:attrName>ppt_x</p:attrName>
                                        </p:attrNameLst>
                                      </p:cBhvr>
                                      <p:tavLst>
                                        <p:tav tm="0">
                                          <p:val>
                                            <p:strVal val="#ppt_x"/>
                                          </p:val>
                                        </p:tav>
                                        <p:tav tm="100000">
                                          <p:val>
                                            <p:strVal val="#ppt_x"/>
                                          </p:val>
                                        </p:tav>
                                      </p:tavLst>
                                    </p:anim>
                                    <p:anim calcmode="lin" valueType="num">
                                      <p:cBhvr>
                                        <p:cTn id="9" dur="900" decel="100000" fill="hold"/>
                                        <p:tgtEl>
                                          <p:spTgt spid="398"/>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398"/>
                                        </p:tgtEl>
                                        <p:attrNameLst>
                                          <p:attrName>ppt_y</p:attrName>
                                        </p:attrNameLst>
                                      </p:cBhvr>
                                      <p:tavLst>
                                        <p:tav tm="0">
                                          <p:val>
                                            <p:strVal val="#ppt_y-.03"/>
                                          </p:val>
                                        </p:tav>
                                        <p:tav tm="100000">
                                          <p:val>
                                            <p:strVal val="#ppt_y"/>
                                          </p:val>
                                        </p:tav>
                                      </p:tavLst>
                                    </p:anim>
                                  </p:childTnLst>
                                </p:cTn>
                              </p:par>
                              <p:par>
                                <p:cTn id="11" presetID="42" presetClass="entr" presetSubtype="0" fill="hold" nodeType="withEffect">
                                  <p:stCondLst>
                                    <p:cond delay="0"/>
                                  </p:stCondLst>
                                  <p:childTnLst>
                                    <p:set>
                                      <p:cBhvr>
                                        <p:cTn id="12" dur="1" fill="hold">
                                          <p:stCondLst>
                                            <p:cond delay="0"/>
                                          </p:stCondLst>
                                        </p:cTn>
                                        <p:tgtEl>
                                          <p:spTgt spid="580"/>
                                        </p:tgtEl>
                                        <p:attrNameLst>
                                          <p:attrName>style.visibility</p:attrName>
                                        </p:attrNameLst>
                                      </p:cBhvr>
                                      <p:to>
                                        <p:strVal val="visible"/>
                                      </p:to>
                                    </p:set>
                                    <p:animEffect transition="in" filter="fade">
                                      <p:cBhvr>
                                        <p:cTn id="13" dur="500"/>
                                        <p:tgtEl>
                                          <p:spTgt spid="580"/>
                                        </p:tgtEl>
                                      </p:cBhvr>
                                    </p:animEffect>
                                    <p:anim calcmode="lin" valueType="num">
                                      <p:cBhvr>
                                        <p:cTn id="14" dur="500" fill="hold"/>
                                        <p:tgtEl>
                                          <p:spTgt spid="580"/>
                                        </p:tgtEl>
                                        <p:attrNameLst>
                                          <p:attrName>ppt_x</p:attrName>
                                        </p:attrNameLst>
                                      </p:cBhvr>
                                      <p:tavLst>
                                        <p:tav tm="0">
                                          <p:val>
                                            <p:strVal val="#ppt_x"/>
                                          </p:val>
                                        </p:tav>
                                        <p:tav tm="100000">
                                          <p:val>
                                            <p:strVal val="#ppt_x"/>
                                          </p:val>
                                        </p:tav>
                                      </p:tavLst>
                                    </p:anim>
                                    <p:anim calcmode="lin" valueType="num">
                                      <p:cBhvr>
                                        <p:cTn id="15" dur="500" fill="hold"/>
                                        <p:tgtEl>
                                          <p:spTgt spid="580"/>
                                        </p:tgtEl>
                                        <p:attrNameLst>
                                          <p:attrName>ppt_y</p:attrName>
                                        </p:attrNameLst>
                                      </p:cBhvr>
                                      <p:tavLst>
                                        <p:tav tm="0">
                                          <p:val>
                                            <p:strVal val="#ppt_y+.1"/>
                                          </p:val>
                                        </p:tav>
                                        <p:tav tm="100000">
                                          <p:val>
                                            <p:strVal val="#ppt_y"/>
                                          </p:val>
                                        </p:tav>
                                      </p:tavLst>
                                    </p:anim>
                                  </p:childTnLst>
                                </p:cTn>
                              </p:par>
                            </p:childTnLst>
                          </p:cTn>
                        </p:par>
                        <p:par>
                          <p:cTn id="16" fill="hold">
                            <p:stCondLst>
                              <p:cond delay="1000"/>
                            </p:stCondLst>
                            <p:childTnLst>
                              <p:par>
                                <p:cTn id="17" presetID="2" presetClass="entr" presetSubtype="4" fill="hold" nodeType="afterEffect">
                                  <p:stCondLst>
                                    <p:cond delay="0"/>
                                  </p:stCondLst>
                                  <p:childTnLst>
                                    <p:set>
                                      <p:cBhvr>
                                        <p:cTn id="18" dur="1" fill="hold">
                                          <p:stCondLst>
                                            <p:cond delay="0"/>
                                          </p:stCondLst>
                                        </p:cTn>
                                        <p:tgtEl>
                                          <p:spTgt spid="117"/>
                                        </p:tgtEl>
                                        <p:attrNameLst>
                                          <p:attrName>style.visibility</p:attrName>
                                        </p:attrNameLst>
                                      </p:cBhvr>
                                      <p:to>
                                        <p:strVal val="visible"/>
                                      </p:to>
                                    </p:set>
                                    <p:anim calcmode="lin" valueType="num">
                                      <p:cBhvr additive="base">
                                        <p:cTn id="19" dur="500" fill="hold"/>
                                        <p:tgtEl>
                                          <p:spTgt spid="117"/>
                                        </p:tgtEl>
                                        <p:attrNameLst>
                                          <p:attrName>ppt_x</p:attrName>
                                        </p:attrNameLst>
                                      </p:cBhvr>
                                      <p:tavLst>
                                        <p:tav tm="0">
                                          <p:val>
                                            <p:strVal val="#ppt_x"/>
                                          </p:val>
                                        </p:tav>
                                        <p:tav tm="100000">
                                          <p:val>
                                            <p:strVal val="#ppt_x"/>
                                          </p:val>
                                        </p:tav>
                                      </p:tavLst>
                                    </p:anim>
                                    <p:anim calcmode="lin" valueType="num">
                                      <p:cBhvr additive="base">
                                        <p:cTn id="20" dur="500" fill="hold"/>
                                        <p:tgtEl>
                                          <p:spTgt spid="117"/>
                                        </p:tgtEl>
                                        <p:attrNameLst>
                                          <p:attrName>ppt_y</p:attrName>
                                        </p:attrNameLst>
                                      </p:cBhvr>
                                      <p:tavLst>
                                        <p:tav tm="0">
                                          <p:val>
                                            <p:strVal val="1+#ppt_h/2"/>
                                          </p:val>
                                        </p:tav>
                                        <p:tav tm="100000">
                                          <p:val>
                                            <p:strVal val="#ppt_y"/>
                                          </p:val>
                                        </p:tav>
                                      </p:tavLst>
                                    </p:anim>
                                  </p:childTnLst>
                                </p:cTn>
                              </p:par>
                            </p:childTnLst>
                          </p:cTn>
                        </p:par>
                        <p:par>
                          <p:cTn id="21" fill="hold">
                            <p:stCondLst>
                              <p:cond delay="1500"/>
                            </p:stCondLst>
                            <p:childTnLst>
                              <p:par>
                                <p:cTn id="22" presetID="53" presetClass="entr" presetSubtype="16" fill="hold" nodeType="afterEffect">
                                  <p:stCondLst>
                                    <p:cond delay="0"/>
                                  </p:stCondLst>
                                  <p:childTnLst>
                                    <p:set>
                                      <p:cBhvr>
                                        <p:cTn id="23" dur="1" fill="hold">
                                          <p:stCondLst>
                                            <p:cond delay="0"/>
                                          </p:stCondLst>
                                        </p:cTn>
                                        <p:tgtEl>
                                          <p:spTgt spid="394"/>
                                        </p:tgtEl>
                                        <p:attrNameLst>
                                          <p:attrName>style.visibility</p:attrName>
                                        </p:attrNameLst>
                                      </p:cBhvr>
                                      <p:to>
                                        <p:strVal val="visible"/>
                                      </p:to>
                                    </p:set>
                                    <p:anim calcmode="lin" valueType="num">
                                      <p:cBhvr>
                                        <p:cTn id="24" dur="500" fill="hold"/>
                                        <p:tgtEl>
                                          <p:spTgt spid="394"/>
                                        </p:tgtEl>
                                        <p:attrNameLst>
                                          <p:attrName>ppt_w</p:attrName>
                                        </p:attrNameLst>
                                      </p:cBhvr>
                                      <p:tavLst>
                                        <p:tav tm="0">
                                          <p:val>
                                            <p:fltVal val="0"/>
                                          </p:val>
                                        </p:tav>
                                        <p:tav tm="100000">
                                          <p:val>
                                            <p:strVal val="#ppt_w"/>
                                          </p:val>
                                        </p:tav>
                                      </p:tavLst>
                                    </p:anim>
                                    <p:anim calcmode="lin" valueType="num">
                                      <p:cBhvr>
                                        <p:cTn id="25" dur="500" fill="hold"/>
                                        <p:tgtEl>
                                          <p:spTgt spid="394"/>
                                        </p:tgtEl>
                                        <p:attrNameLst>
                                          <p:attrName>ppt_h</p:attrName>
                                        </p:attrNameLst>
                                      </p:cBhvr>
                                      <p:tavLst>
                                        <p:tav tm="0">
                                          <p:val>
                                            <p:fltVal val="0"/>
                                          </p:val>
                                        </p:tav>
                                        <p:tav tm="100000">
                                          <p:val>
                                            <p:strVal val="#ppt_h"/>
                                          </p:val>
                                        </p:tav>
                                      </p:tavLst>
                                    </p:anim>
                                    <p:animEffect transition="in" filter="fade">
                                      <p:cBhvr>
                                        <p:cTn id="26" dur="500"/>
                                        <p:tgtEl>
                                          <p:spTgt spid="394"/>
                                        </p:tgtEl>
                                      </p:cBhvr>
                                    </p:animEffect>
                                  </p:childTnLst>
                                </p:cTn>
                              </p:par>
                            </p:childTnLst>
                          </p:cTn>
                        </p:par>
                        <p:par>
                          <p:cTn id="27" fill="hold">
                            <p:stCondLst>
                              <p:cond delay="2000"/>
                            </p:stCondLst>
                            <p:childTnLst>
                              <p:par>
                                <p:cTn id="28" presetID="53" presetClass="entr" presetSubtype="16" fill="hold" nodeType="afterEffect">
                                  <p:stCondLst>
                                    <p:cond delay="0"/>
                                  </p:stCondLst>
                                  <p:childTnLst>
                                    <p:set>
                                      <p:cBhvr>
                                        <p:cTn id="29" dur="1" fill="hold">
                                          <p:stCondLst>
                                            <p:cond delay="0"/>
                                          </p:stCondLst>
                                        </p:cTn>
                                        <p:tgtEl>
                                          <p:spTgt spid="397"/>
                                        </p:tgtEl>
                                        <p:attrNameLst>
                                          <p:attrName>style.visibility</p:attrName>
                                        </p:attrNameLst>
                                      </p:cBhvr>
                                      <p:to>
                                        <p:strVal val="visible"/>
                                      </p:to>
                                    </p:set>
                                    <p:anim calcmode="lin" valueType="num">
                                      <p:cBhvr>
                                        <p:cTn id="30" dur="500" fill="hold"/>
                                        <p:tgtEl>
                                          <p:spTgt spid="397"/>
                                        </p:tgtEl>
                                        <p:attrNameLst>
                                          <p:attrName>ppt_w</p:attrName>
                                        </p:attrNameLst>
                                      </p:cBhvr>
                                      <p:tavLst>
                                        <p:tav tm="0">
                                          <p:val>
                                            <p:fltVal val="0"/>
                                          </p:val>
                                        </p:tav>
                                        <p:tav tm="100000">
                                          <p:val>
                                            <p:strVal val="#ppt_w"/>
                                          </p:val>
                                        </p:tav>
                                      </p:tavLst>
                                    </p:anim>
                                    <p:anim calcmode="lin" valueType="num">
                                      <p:cBhvr>
                                        <p:cTn id="31" dur="500" fill="hold"/>
                                        <p:tgtEl>
                                          <p:spTgt spid="397"/>
                                        </p:tgtEl>
                                        <p:attrNameLst>
                                          <p:attrName>ppt_h</p:attrName>
                                        </p:attrNameLst>
                                      </p:cBhvr>
                                      <p:tavLst>
                                        <p:tav tm="0">
                                          <p:val>
                                            <p:fltVal val="0"/>
                                          </p:val>
                                        </p:tav>
                                        <p:tav tm="100000">
                                          <p:val>
                                            <p:strVal val="#ppt_h"/>
                                          </p:val>
                                        </p:tav>
                                      </p:tavLst>
                                    </p:anim>
                                    <p:animEffect transition="in" filter="fade">
                                      <p:cBhvr>
                                        <p:cTn id="32" dur="500"/>
                                        <p:tgtEl>
                                          <p:spTgt spid="397"/>
                                        </p:tgtEl>
                                      </p:cBhvr>
                                    </p:animEffect>
                                  </p:childTnLst>
                                </p:cTn>
                              </p:par>
                            </p:childTnLst>
                          </p:cTn>
                        </p:par>
                        <p:par>
                          <p:cTn id="33" fill="hold">
                            <p:stCondLst>
                              <p:cond delay="2500"/>
                            </p:stCondLst>
                            <p:childTnLst>
                              <p:par>
                                <p:cTn id="34" presetID="53" presetClass="entr" presetSubtype="16" fill="hold" nodeType="afterEffect">
                                  <p:stCondLst>
                                    <p:cond delay="0"/>
                                  </p:stCondLst>
                                  <p:childTnLst>
                                    <p:set>
                                      <p:cBhvr>
                                        <p:cTn id="35" dur="1" fill="hold">
                                          <p:stCondLst>
                                            <p:cond delay="0"/>
                                          </p:stCondLst>
                                        </p:cTn>
                                        <p:tgtEl>
                                          <p:spTgt spid="401"/>
                                        </p:tgtEl>
                                        <p:attrNameLst>
                                          <p:attrName>style.visibility</p:attrName>
                                        </p:attrNameLst>
                                      </p:cBhvr>
                                      <p:to>
                                        <p:strVal val="visible"/>
                                      </p:to>
                                    </p:set>
                                    <p:anim calcmode="lin" valueType="num">
                                      <p:cBhvr>
                                        <p:cTn id="36" dur="500" fill="hold"/>
                                        <p:tgtEl>
                                          <p:spTgt spid="401"/>
                                        </p:tgtEl>
                                        <p:attrNameLst>
                                          <p:attrName>ppt_w</p:attrName>
                                        </p:attrNameLst>
                                      </p:cBhvr>
                                      <p:tavLst>
                                        <p:tav tm="0">
                                          <p:val>
                                            <p:fltVal val="0"/>
                                          </p:val>
                                        </p:tav>
                                        <p:tav tm="100000">
                                          <p:val>
                                            <p:strVal val="#ppt_w"/>
                                          </p:val>
                                        </p:tav>
                                      </p:tavLst>
                                    </p:anim>
                                    <p:anim calcmode="lin" valueType="num">
                                      <p:cBhvr>
                                        <p:cTn id="37" dur="500" fill="hold"/>
                                        <p:tgtEl>
                                          <p:spTgt spid="401"/>
                                        </p:tgtEl>
                                        <p:attrNameLst>
                                          <p:attrName>ppt_h</p:attrName>
                                        </p:attrNameLst>
                                      </p:cBhvr>
                                      <p:tavLst>
                                        <p:tav tm="0">
                                          <p:val>
                                            <p:fltVal val="0"/>
                                          </p:val>
                                        </p:tav>
                                        <p:tav tm="100000">
                                          <p:val>
                                            <p:strVal val="#ppt_h"/>
                                          </p:val>
                                        </p:tav>
                                      </p:tavLst>
                                    </p:anim>
                                    <p:animEffect transition="in" filter="fade">
                                      <p:cBhvr>
                                        <p:cTn id="38" dur="500"/>
                                        <p:tgtEl>
                                          <p:spTgt spid="401"/>
                                        </p:tgtEl>
                                      </p:cBhvr>
                                    </p:animEffect>
                                  </p:childTnLst>
                                </p:cTn>
                              </p:par>
                            </p:childTnLst>
                          </p:cTn>
                        </p:par>
                        <p:par>
                          <p:cTn id="39" fill="hold">
                            <p:stCondLst>
                              <p:cond delay="3000"/>
                            </p:stCondLst>
                            <p:childTnLst>
                              <p:par>
                                <p:cTn id="40" presetID="53" presetClass="entr" presetSubtype="16" fill="hold" nodeType="afterEffect">
                                  <p:stCondLst>
                                    <p:cond delay="0"/>
                                  </p:stCondLst>
                                  <p:childTnLst>
                                    <p:set>
                                      <p:cBhvr>
                                        <p:cTn id="41" dur="1" fill="hold">
                                          <p:stCondLst>
                                            <p:cond delay="0"/>
                                          </p:stCondLst>
                                        </p:cTn>
                                        <p:tgtEl>
                                          <p:spTgt spid="404"/>
                                        </p:tgtEl>
                                        <p:attrNameLst>
                                          <p:attrName>style.visibility</p:attrName>
                                        </p:attrNameLst>
                                      </p:cBhvr>
                                      <p:to>
                                        <p:strVal val="visible"/>
                                      </p:to>
                                    </p:set>
                                    <p:anim calcmode="lin" valueType="num">
                                      <p:cBhvr>
                                        <p:cTn id="42" dur="500" fill="hold"/>
                                        <p:tgtEl>
                                          <p:spTgt spid="404"/>
                                        </p:tgtEl>
                                        <p:attrNameLst>
                                          <p:attrName>ppt_w</p:attrName>
                                        </p:attrNameLst>
                                      </p:cBhvr>
                                      <p:tavLst>
                                        <p:tav tm="0">
                                          <p:val>
                                            <p:fltVal val="0"/>
                                          </p:val>
                                        </p:tav>
                                        <p:tav tm="100000">
                                          <p:val>
                                            <p:strVal val="#ppt_w"/>
                                          </p:val>
                                        </p:tav>
                                      </p:tavLst>
                                    </p:anim>
                                    <p:anim calcmode="lin" valueType="num">
                                      <p:cBhvr>
                                        <p:cTn id="43" dur="500" fill="hold"/>
                                        <p:tgtEl>
                                          <p:spTgt spid="404"/>
                                        </p:tgtEl>
                                        <p:attrNameLst>
                                          <p:attrName>ppt_h</p:attrName>
                                        </p:attrNameLst>
                                      </p:cBhvr>
                                      <p:tavLst>
                                        <p:tav tm="0">
                                          <p:val>
                                            <p:fltVal val="0"/>
                                          </p:val>
                                        </p:tav>
                                        <p:tav tm="100000">
                                          <p:val>
                                            <p:strVal val="#ppt_h"/>
                                          </p:val>
                                        </p:tav>
                                      </p:tavLst>
                                    </p:anim>
                                    <p:animEffect transition="in" filter="fade">
                                      <p:cBhvr>
                                        <p:cTn id="44" dur="500"/>
                                        <p:tgtEl>
                                          <p:spTgt spid="404"/>
                                        </p:tgtEl>
                                      </p:cBhvr>
                                    </p:animEffect>
                                  </p:childTnLst>
                                </p:cTn>
                              </p:par>
                            </p:childTnLst>
                          </p:cTn>
                        </p:par>
                        <p:par>
                          <p:cTn id="45" fill="hold">
                            <p:stCondLst>
                              <p:cond delay="3500"/>
                            </p:stCondLst>
                            <p:childTnLst>
                              <p:par>
                                <p:cTn id="46" presetID="53" presetClass="entr" presetSubtype="16" fill="hold" nodeType="afterEffect">
                                  <p:stCondLst>
                                    <p:cond delay="0"/>
                                  </p:stCondLst>
                                  <p:childTnLst>
                                    <p:set>
                                      <p:cBhvr>
                                        <p:cTn id="47" dur="1" fill="hold">
                                          <p:stCondLst>
                                            <p:cond delay="0"/>
                                          </p:stCondLst>
                                        </p:cTn>
                                        <p:tgtEl>
                                          <p:spTgt spid="407"/>
                                        </p:tgtEl>
                                        <p:attrNameLst>
                                          <p:attrName>style.visibility</p:attrName>
                                        </p:attrNameLst>
                                      </p:cBhvr>
                                      <p:to>
                                        <p:strVal val="visible"/>
                                      </p:to>
                                    </p:set>
                                    <p:anim calcmode="lin" valueType="num">
                                      <p:cBhvr>
                                        <p:cTn id="48" dur="500" fill="hold"/>
                                        <p:tgtEl>
                                          <p:spTgt spid="407"/>
                                        </p:tgtEl>
                                        <p:attrNameLst>
                                          <p:attrName>ppt_w</p:attrName>
                                        </p:attrNameLst>
                                      </p:cBhvr>
                                      <p:tavLst>
                                        <p:tav tm="0">
                                          <p:val>
                                            <p:fltVal val="0"/>
                                          </p:val>
                                        </p:tav>
                                        <p:tav tm="100000">
                                          <p:val>
                                            <p:strVal val="#ppt_w"/>
                                          </p:val>
                                        </p:tav>
                                      </p:tavLst>
                                    </p:anim>
                                    <p:anim calcmode="lin" valueType="num">
                                      <p:cBhvr>
                                        <p:cTn id="49" dur="500" fill="hold"/>
                                        <p:tgtEl>
                                          <p:spTgt spid="407"/>
                                        </p:tgtEl>
                                        <p:attrNameLst>
                                          <p:attrName>ppt_h</p:attrName>
                                        </p:attrNameLst>
                                      </p:cBhvr>
                                      <p:tavLst>
                                        <p:tav tm="0">
                                          <p:val>
                                            <p:fltVal val="0"/>
                                          </p:val>
                                        </p:tav>
                                        <p:tav tm="100000">
                                          <p:val>
                                            <p:strVal val="#ppt_h"/>
                                          </p:val>
                                        </p:tav>
                                      </p:tavLst>
                                    </p:anim>
                                    <p:animEffect transition="in" filter="fade">
                                      <p:cBhvr>
                                        <p:cTn id="50" dur="500"/>
                                        <p:tgtEl>
                                          <p:spTgt spid="407"/>
                                        </p:tgtEl>
                                      </p:cBhvr>
                                    </p:animEffect>
                                  </p:childTnLst>
                                </p:cTn>
                              </p:par>
                            </p:childTnLst>
                          </p:cTn>
                        </p:par>
                        <p:par>
                          <p:cTn id="51" fill="hold">
                            <p:stCondLst>
                              <p:cond delay="4000"/>
                            </p:stCondLst>
                            <p:childTnLst>
                              <p:par>
                                <p:cTn id="52" presetID="53" presetClass="entr" presetSubtype="16" fill="hold" nodeType="afterEffect">
                                  <p:stCondLst>
                                    <p:cond delay="0"/>
                                  </p:stCondLst>
                                  <p:childTnLst>
                                    <p:set>
                                      <p:cBhvr>
                                        <p:cTn id="53" dur="1" fill="hold">
                                          <p:stCondLst>
                                            <p:cond delay="0"/>
                                          </p:stCondLst>
                                        </p:cTn>
                                        <p:tgtEl>
                                          <p:spTgt spid="410"/>
                                        </p:tgtEl>
                                        <p:attrNameLst>
                                          <p:attrName>style.visibility</p:attrName>
                                        </p:attrNameLst>
                                      </p:cBhvr>
                                      <p:to>
                                        <p:strVal val="visible"/>
                                      </p:to>
                                    </p:set>
                                    <p:anim calcmode="lin" valueType="num">
                                      <p:cBhvr>
                                        <p:cTn id="54" dur="500" fill="hold"/>
                                        <p:tgtEl>
                                          <p:spTgt spid="410"/>
                                        </p:tgtEl>
                                        <p:attrNameLst>
                                          <p:attrName>ppt_w</p:attrName>
                                        </p:attrNameLst>
                                      </p:cBhvr>
                                      <p:tavLst>
                                        <p:tav tm="0">
                                          <p:val>
                                            <p:fltVal val="0"/>
                                          </p:val>
                                        </p:tav>
                                        <p:tav tm="100000">
                                          <p:val>
                                            <p:strVal val="#ppt_w"/>
                                          </p:val>
                                        </p:tav>
                                      </p:tavLst>
                                    </p:anim>
                                    <p:anim calcmode="lin" valueType="num">
                                      <p:cBhvr>
                                        <p:cTn id="55" dur="500" fill="hold"/>
                                        <p:tgtEl>
                                          <p:spTgt spid="410"/>
                                        </p:tgtEl>
                                        <p:attrNameLst>
                                          <p:attrName>ppt_h</p:attrName>
                                        </p:attrNameLst>
                                      </p:cBhvr>
                                      <p:tavLst>
                                        <p:tav tm="0">
                                          <p:val>
                                            <p:fltVal val="0"/>
                                          </p:val>
                                        </p:tav>
                                        <p:tav tm="100000">
                                          <p:val>
                                            <p:strVal val="#ppt_h"/>
                                          </p:val>
                                        </p:tav>
                                      </p:tavLst>
                                    </p:anim>
                                    <p:animEffect transition="in" filter="fade">
                                      <p:cBhvr>
                                        <p:cTn id="56" dur="500"/>
                                        <p:tgtEl>
                                          <p:spTgt spid="410"/>
                                        </p:tgtEl>
                                      </p:cBhvr>
                                    </p:animEffect>
                                  </p:childTnLst>
                                </p:cTn>
                              </p:par>
                            </p:childTnLst>
                          </p:cTn>
                        </p:par>
                        <p:par>
                          <p:cTn id="57" fill="hold">
                            <p:stCondLst>
                              <p:cond delay="4500"/>
                            </p:stCondLst>
                            <p:childTnLst>
                              <p:par>
                                <p:cTn id="58" presetID="53" presetClass="entr" presetSubtype="16" fill="hold" nodeType="afterEffect">
                                  <p:stCondLst>
                                    <p:cond delay="0"/>
                                  </p:stCondLst>
                                  <p:childTnLst>
                                    <p:set>
                                      <p:cBhvr>
                                        <p:cTn id="59" dur="1" fill="hold">
                                          <p:stCondLst>
                                            <p:cond delay="0"/>
                                          </p:stCondLst>
                                        </p:cTn>
                                        <p:tgtEl>
                                          <p:spTgt spid="413"/>
                                        </p:tgtEl>
                                        <p:attrNameLst>
                                          <p:attrName>style.visibility</p:attrName>
                                        </p:attrNameLst>
                                      </p:cBhvr>
                                      <p:to>
                                        <p:strVal val="visible"/>
                                      </p:to>
                                    </p:set>
                                    <p:anim calcmode="lin" valueType="num">
                                      <p:cBhvr>
                                        <p:cTn id="60" dur="500" fill="hold"/>
                                        <p:tgtEl>
                                          <p:spTgt spid="413"/>
                                        </p:tgtEl>
                                        <p:attrNameLst>
                                          <p:attrName>ppt_w</p:attrName>
                                        </p:attrNameLst>
                                      </p:cBhvr>
                                      <p:tavLst>
                                        <p:tav tm="0">
                                          <p:val>
                                            <p:fltVal val="0"/>
                                          </p:val>
                                        </p:tav>
                                        <p:tav tm="100000">
                                          <p:val>
                                            <p:strVal val="#ppt_w"/>
                                          </p:val>
                                        </p:tav>
                                      </p:tavLst>
                                    </p:anim>
                                    <p:anim calcmode="lin" valueType="num">
                                      <p:cBhvr>
                                        <p:cTn id="61" dur="500" fill="hold"/>
                                        <p:tgtEl>
                                          <p:spTgt spid="413"/>
                                        </p:tgtEl>
                                        <p:attrNameLst>
                                          <p:attrName>ppt_h</p:attrName>
                                        </p:attrNameLst>
                                      </p:cBhvr>
                                      <p:tavLst>
                                        <p:tav tm="0">
                                          <p:val>
                                            <p:fltVal val="0"/>
                                          </p:val>
                                        </p:tav>
                                        <p:tav tm="100000">
                                          <p:val>
                                            <p:strVal val="#ppt_h"/>
                                          </p:val>
                                        </p:tav>
                                      </p:tavLst>
                                    </p:anim>
                                    <p:animEffect transition="in" filter="fade">
                                      <p:cBhvr>
                                        <p:cTn id="62" dur="500"/>
                                        <p:tgtEl>
                                          <p:spTgt spid="413"/>
                                        </p:tgtEl>
                                      </p:cBhvr>
                                    </p:animEffect>
                                  </p:childTnLst>
                                </p:cTn>
                              </p:par>
                            </p:childTnLst>
                          </p:cTn>
                        </p:par>
                        <p:par>
                          <p:cTn id="63" fill="hold">
                            <p:stCondLst>
                              <p:cond delay="5000"/>
                            </p:stCondLst>
                            <p:childTnLst>
                              <p:par>
                                <p:cTn id="64" presetID="53" presetClass="entr" presetSubtype="16" fill="hold" nodeType="afterEffect">
                                  <p:stCondLst>
                                    <p:cond delay="0"/>
                                  </p:stCondLst>
                                  <p:childTnLst>
                                    <p:set>
                                      <p:cBhvr>
                                        <p:cTn id="65" dur="1" fill="hold">
                                          <p:stCondLst>
                                            <p:cond delay="0"/>
                                          </p:stCondLst>
                                        </p:cTn>
                                        <p:tgtEl>
                                          <p:spTgt spid="416"/>
                                        </p:tgtEl>
                                        <p:attrNameLst>
                                          <p:attrName>style.visibility</p:attrName>
                                        </p:attrNameLst>
                                      </p:cBhvr>
                                      <p:to>
                                        <p:strVal val="visible"/>
                                      </p:to>
                                    </p:set>
                                    <p:anim calcmode="lin" valueType="num">
                                      <p:cBhvr>
                                        <p:cTn id="66" dur="500" fill="hold"/>
                                        <p:tgtEl>
                                          <p:spTgt spid="416"/>
                                        </p:tgtEl>
                                        <p:attrNameLst>
                                          <p:attrName>ppt_w</p:attrName>
                                        </p:attrNameLst>
                                      </p:cBhvr>
                                      <p:tavLst>
                                        <p:tav tm="0">
                                          <p:val>
                                            <p:fltVal val="0"/>
                                          </p:val>
                                        </p:tav>
                                        <p:tav tm="100000">
                                          <p:val>
                                            <p:strVal val="#ppt_w"/>
                                          </p:val>
                                        </p:tav>
                                      </p:tavLst>
                                    </p:anim>
                                    <p:anim calcmode="lin" valueType="num">
                                      <p:cBhvr>
                                        <p:cTn id="67" dur="500" fill="hold"/>
                                        <p:tgtEl>
                                          <p:spTgt spid="416"/>
                                        </p:tgtEl>
                                        <p:attrNameLst>
                                          <p:attrName>ppt_h</p:attrName>
                                        </p:attrNameLst>
                                      </p:cBhvr>
                                      <p:tavLst>
                                        <p:tav tm="0">
                                          <p:val>
                                            <p:fltVal val="0"/>
                                          </p:val>
                                        </p:tav>
                                        <p:tav tm="100000">
                                          <p:val>
                                            <p:strVal val="#ppt_h"/>
                                          </p:val>
                                        </p:tav>
                                      </p:tavLst>
                                    </p:anim>
                                    <p:animEffect transition="in" filter="fade">
                                      <p:cBhvr>
                                        <p:cTn id="68" dur="500"/>
                                        <p:tgtEl>
                                          <p:spTgt spid="416"/>
                                        </p:tgtEl>
                                      </p:cBhvr>
                                    </p:animEffect>
                                  </p:childTnLst>
                                </p:cTn>
                              </p:par>
                            </p:childTnLst>
                          </p:cTn>
                        </p:par>
                        <p:par>
                          <p:cTn id="69" fill="hold">
                            <p:stCondLst>
                              <p:cond delay="5500"/>
                            </p:stCondLst>
                            <p:childTnLst>
                              <p:par>
                                <p:cTn id="70" presetID="53" presetClass="entr" presetSubtype="16" fill="hold" nodeType="afterEffect">
                                  <p:stCondLst>
                                    <p:cond delay="0"/>
                                  </p:stCondLst>
                                  <p:childTnLst>
                                    <p:set>
                                      <p:cBhvr>
                                        <p:cTn id="71" dur="1" fill="hold">
                                          <p:stCondLst>
                                            <p:cond delay="0"/>
                                          </p:stCondLst>
                                        </p:cTn>
                                        <p:tgtEl>
                                          <p:spTgt spid="419"/>
                                        </p:tgtEl>
                                        <p:attrNameLst>
                                          <p:attrName>style.visibility</p:attrName>
                                        </p:attrNameLst>
                                      </p:cBhvr>
                                      <p:to>
                                        <p:strVal val="visible"/>
                                      </p:to>
                                    </p:set>
                                    <p:anim calcmode="lin" valueType="num">
                                      <p:cBhvr>
                                        <p:cTn id="72" dur="500" fill="hold"/>
                                        <p:tgtEl>
                                          <p:spTgt spid="419"/>
                                        </p:tgtEl>
                                        <p:attrNameLst>
                                          <p:attrName>ppt_w</p:attrName>
                                        </p:attrNameLst>
                                      </p:cBhvr>
                                      <p:tavLst>
                                        <p:tav tm="0">
                                          <p:val>
                                            <p:fltVal val="0"/>
                                          </p:val>
                                        </p:tav>
                                        <p:tav tm="100000">
                                          <p:val>
                                            <p:strVal val="#ppt_w"/>
                                          </p:val>
                                        </p:tav>
                                      </p:tavLst>
                                    </p:anim>
                                    <p:anim calcmode="lin" valueType="num">
                                      <p:cBhvr>
                                        <p:cTn id="73" dur="500" fill="hold"/>
                                        <p:tgtEl>
                                          <p:spTgt spid="419"/>
                                        </p:tgtEl>
                                        <p:attrNameLst>
                                          <p:attrName>ppt_h</p:attrName>
                                        </p:attrNameLst>
                                      </p:cBhvr>
                                      <p:tavLst>
                                        <p:tav tm="0">
                                          <p:val>
                                            <p:fltVal val="0"/>
                                          </p:val>
                                        </p:tav>
                                        <p:tav tm="100000">
                                          <p:val>
                                            <p:strVal val="#ppt_h"/>
                                          </p:val>
                                        </p:tav>
                                      </p:tavLst>
                                    </p:anim>
                                    <p:animEffect transition="in" filter="fade">
                                      <p:cBhvr>
                                        <p:cTn id="74" dur="500"/>
                                        <p:tgtEl>
                                          <p:spTgt spid="419"/>
                                        </p:tgtEl>
                                      </p:cBhvr>
                                    </p:animEffect>
                                  </p:childTnLst>
                                </p:cTn>
                              </p:par>
                            </p:childTnLst>
                          </p:cTn>
                        </p:par>
                        <p:par>
                          <p:cTn id="75" fill="hold">
                            <p:stCondLst>
                              <p:cond delay="6000"/>
                            </p:stCondLst>
                            <p:childTnLst>
                              <p:par>
                                <p:cTn id="76" presetID="53" presetClass="entr" presetSubtype="16" fill="hold" nodeType="afterEffect">
                                  <p:stCondLst>
                                    <p:cond delay="0"/>
                                  </p:stCondLst>
                                  <p:childTnLst>
                                    <p:set>
                                      <p:cBhvr>
                                        <p:cTn id="77" dur="1" fill="hold">
                                          <p:stCondLst>
                                            <p:cond delay="0"/>
                                          </p:stCondLst>
                                        </p:cTn>
                                        <p:tgtEl>
                                          <p:spTgt spid="422"/>
                                        </p:tgtEl>
                                        <p:attrNameLst>
                                          <p:attrName>style.visibility</p:attrName>
                                        </p:attrNameLst>
                                      </p:cBhvr>
                                      <p:to>
                                        <p:strVal val="visible"/>
                                      </p:to>
                                    </p:set>
                                    <p:anim calcmode="lin" valueType="num">
                                      <p:cBhvr>
                                        <p:cTn id="78" dur="500" fill="hold"/>
                                        <p:tgtEl>
                                          <p:spTgt spid="422"/>
                                        </p:tgtEl>
                                        <p:attrNameLst>
                                          <p:attrName>ppt_w</p:attrName>
                                        </p:attrNameLst>
                                      </p:cBhvr>
                                      <p:tavLst>
                                        <p:tav tm="0">
                                          <p:val>
                                            <p:fltVal val="0"/>
                                          </p:val>
                                        </p:tav>
                                        <p:tav tm="100000">
                                          <p:val>
                                            <p:strVal val="#ppt_w"/>
                                          </p:val>
                                        </p:tav>
                                      </p:tavLst>
                                    </p:anim>
                                    <p:anim calcmode="lin" valueType="num">
                                      <p:cBhvr>
                                        <p:cTn id="79" dur="500" fill="hold"/>
                                        <p:tgtEl>
                                          <p:spTgt spid="422"/>
                                        </p:tgtEl>
                                        <p:attrNameLst>
                                          <p:attrName>ppt_h</p:attrName>
                                        </p:attrNameLst>
                                      </p:cBhvr>
                                      <p:tavLst>
                                        <p:tav tm="0">
                                          <p:val>
                                            <p:fltVal val="0"/>
                                          </p:val>
                                        </p:tav>
                                        <p:tav tm="100000">
                                          <p:val>
                                            <p:strVal val="#ppt_h"/>
                                          </p:val>
                                        </p:tav>
                                      </p:tavLst>
                                    </p:anim>
                                    <p:animEffect transition="in" filter="fade">
                                      <p:cBhvr>
                                        <p:cTn id="80" dur="500"/>
                                        <p:tgtEl>
                                          <p:spTgt spid="422"/>
                                        </p:tgtEl>
                                      </p:cBhvr>
                                    </p:animEffect>
                                  </p:childTnLst>
                                </p:cTn>
                              </p:par>
                            </p:childTnLst>
                          </p:cTn>
                        </p:par>
                        <p:par>
                          <p:cTn id="81" fill="hold">
                            <p:stCondLst>
                              <p:cond delay="6500"/>
                            </p:stCondLst>
                            <p:childTnLst>
                              <p:par>
                                <p:cTn id="82" presetID="53" presetClass="entr" presetSubtype="16" fill="hold" nodeType="afterEffect">
                                  <p:stCondLst>
                                    <p:cond delay="0"/>
                                  </p:stCondLst>
                                  <p:childTnLst>
                                    <p:set>
                                      <p:cBhvr>
                                        <p:cTn id="83" dur="1" fill="hold">
                                          <p:stCondLst>
                                            <p:cond delay="0"/>
                                          </p:stCondLst>
                                        </p:cTn>
                                        <p:tgtEl>
                                          <p:spTgt spid="425"/>
                                        </p:tgtEl>
                                        <p:attrNameLst>
                                          <p:attrName>style.visibility</p:attrName>
                                        </p:attrNameLst>
                                      </p:cBhvr>
                                      <p:to>
                                        <p:strVal val="visible"/>
                                      </p:to>
                                    </p:set>
                                    <p:anim calcmode="lin" valueType="num">
                                      <p:cBhvr>
                                        <p:cTn id="84" dur="500" fill="hold"/>
                                        <p:tgtEl>
                                          <p:spTgt spid="425"/>
                                        </p:tgtEl>
                                        <p:attrNameLst>
                                          <p:attrName>ppt_w</p:attrName>
                                        </p:attrNameLst>
                                      </p:cBhvr>
                                      <p:tavLst>
                                        <p:tav tm="0">
                                          <p:val>
                                            <p:fltVal val="0"/>
                                          </p:val>
                                        </p:tav>
                                        <p:tav tm="100000">
                                          <p:val>
                                            <p:strVal val="#ppt_w"/>
                                          </p:val>
                                        </p:tav>
                                      </p:tavLst>
                                    </p:anim>
                                    <p:anim calcmode="lin" valueType="num">
                                      <p:cBhvr>
                                        <p:cTn id="85" dur="500" fill="hold"/>
                                        <p:tgtEl>
                                          <p:spTgt spid="425"/>
                                        </p:tgtEl>
                                        <p:attrNameLst>
                                          <p:attrName>ppt_h</p:attrName>
                                        </p:attrNameLst>
                                      </p:cBhvr>
                                      <p:tavLst>
                                        <p:tav tm="0">
                                          <p:val>
                                            <p:fltVal val="0"/>
                                          </p:val>
                                        </p:tav>
                                        <p:tav tm="100000">
                                          <p:val>
                                            <p:strVal val="#ppt_h"/>
                                          </p:val>
                                        </p:tav>
                                      </p:tavLst>
                                    </p:anim>
                                    <p:animEffect transition="in" filter="fade">
                                      <p:cBhvr>
                                        <p:cTn id="86" dur="500"/>
                                        <p:tgtEl>
                                          <p:spTgt spid="425"/>
                                        </p:tgtEl>
                                      </p:cBhvr>
                                    </p:animEffect>
                                  </p:childTnLst>
                                </p:cTn>
                              </p:par>
                            </p:childTnLst>
                          </p:cTn>
                        </p:par>
                        <p:par>
                          <p:cTn id="87" fill="hold">
                            <p:stCondLst>
                              <p:cond delay="7000"/>
                            </p:stCondLst>
                            <p:childTnLst>
                              <p:par>
                                <p:cTn id="88" presetID="53" presetClass="entr" presetSubtype="16" fill="hold" nodeType="afterEffect">
                                  <p:stCondLst>
                                    <p:cond delay="0"/>
                                  </p:stCondLst>
                                  <p:childTnLst>
                                    <p:set>
                                      <p:cBhvr>
                                        <p:cTn id="89" dur="1" fill="hold">
                                          <p:stCondLst>
                                            <p:cond delay="0"/>
                                          </p:stCondLst>
                                        </p:cTn>
                                        <p:tgtEl>
                                          <p:spTgt spid="428"/>
                                        </p:tgtEl>
                                        <p:attrNameLst>
                                          <p:attrName>style.visibility</p:attrName>
                                        </p:attrNameLst>
                                      </p:cBhvr>
                                      <p:to>
                                        <p:strVal val="visible"/>
                                      </p:to>
                                    </p:set>
                                    <p:anim calcmode="lin" valueType="num">
                                      <p:cBhvr>
                                        <p:cTn id="90" dur="500" fill="hold"/>
                                        <p:tgtEl>
                                          <p:spTgt spid="428"/>
                                        </p:tgtEl>
                                        <p:attrNameLst>
                                          <p:attrName>ppt_w</p:attrName>
                                        </p:attrNameLst>
                                      </p:cBhvr>
                                      <p:tavLst>
                                        <p:tav tm="0">
                                          <p:val>
                                            <p:fltVal val="0"/>
                                          </p:val>
                                        </p:tav>
                                        <p:tav tm="100000">
                                          <p:val>
                                            <p:strVal val="#ppt_w"/>
                                          </p:val>
                                        </p:tav>
                                      </p:tavLst>
                                    </p:anim>
                                    <p:anim calcmode="lin" valueType="num">
                                      <p:cBhvr>
                                        <p:cTn id="91" dur="500" fill="hold"/>
                                        <p:tgtEl>
                                          <p:spTgt spid="428"/>
                                        </p:tgtEl>
                                        <p:attrNameLst>
                                          <p:attrName>ppt_h</p:attrName>
                                        </p:attrNameLst>
                                      </p:cBhvr>
                                      <p:tavLst>
                                        <p:tav tm="0">
                                          <p:val>
                                            <p:fltVal val="0"/>
                                          </p:val>
                                        </p:tav>
                                        <p:tav tm="100000">
                                          <p:val>
                                            <p:strVal val="#ppt_h"/>
                                          </p:val>
                                        </p:tav>
                                      </p:tavLst>
                                    </p:anim>
                                    <p:animEffect transition="in" filter="fade">
                                      <p:cBhvr>
                                        <p:cTn id="92" dur="500"/>
                                        <p:tgtEl>
                                          <p:spTgt spid="428"/>
                                        </p:tgtEl>
                                      </p:cBhvr>
                                    </p:animEffect>
                                  </p:childTnLst>
                                </p:cTn>
                              </p:par>
                            </p:childTnLst>
                          </p:cTn>
                        </p:par>
                        <p:par>
                          <p:cTn id="93" fill="hold">
                            <p:stCondLst>
                              <p:cond delay="7500"/>
                            </p:stCondLst>
                            <p:childTnLst>
                              <p:par>
                                <p:cTn id="94" presetID="53" presetClass="entr" presetSubtype="16" fill="hold" nodeType="afterEffect">
                                  <p:stCondLst>
                                    <p:cond delay="0"/>
                                  </p:stCondLst>
                                  <p:childTnLst>
                                    <p:set>
                                      <p:cBhvr>
                                        <p:cTn id="95" dur="1" fill="hold">
                                          <p:stCondLst>
                                            <p:cond delay="0"/>
                                          </p:stCondLst>
                                        </p:cTn>
                                        <p:tgtEl>
                                          <p:spTgt spid="431"/>
                                        </p:tgtEl>
                                        <p:attrNameLst>
                                          <p:attrName>style.visibility</p:attrName>
                                        </p:attrNameLst>
                                      </p:cBhvr>
                                      <p:to>
                                        <p:strVal val="visible"/>
                                      </p:to>
                                    </p:set>
                                    <p:anim calcmode="lin" valueType="num">
                                      <p:cBhvr>
                                        <p:cTn id="96" dur="500" fill="hold"/>
                                        <p:tgtEl>
                                          <p:spTgt spid="431"/>
                                        </p:tgtEl>
                                        <p:attrNameLst>
                                          <p:attrName>ppt_w</p:attrName>
                                        </p:attrNameLst>
                                      </p:cBhvr>
                                      <p:tavLst>
                                        <p:tav tm="0">
                                          <p:val>
                                            <p:fltVal val="0"/>
                                          </p:val>
                                        </p:tav>
                                        <p:tav tm="100000">
                                          <p:val>
                                            <p:strVal val="#ppt_w"/>
                                          </p:val>
                                        </p:tav>
                                      </p:tavLst>
                                    </p:anim>
                                    <p:anim calcmode="lin" valueType="num">
                                      <p:cBhvr>
                                        <p:cTn id="97" dur="500" fill="hold"/>
                                        <p:tgtEl>
                                          <p:spTgt spid="431"/>
                                        </p:tgtEl>
                                        <p:attrNameLst>
                                          <p:attrName>ppt_h</p:attrName>
                                        </p:attrNameLst>
                                      </p:cBhvr>
                                      <p:tavLst>
                                        <p:tav tm="0">
                                          <p:val>
                                            <p:fltVal val="0"/>
                                          </p:val>
                                        </p:tav>
                                        <p:tav tm="100000">
                                          <p:val>
                                            <p:strVal val="#ppt_h"/>
                                          </p:val>
                                        </p:tav>
                                      </p:tavLst>
                                    </p:anim>
                                    <p:animEffect transition="in" filter="fade">
                                      <p:cBhvr>
                                        <p:cTn id="98" dur="500"/>
                                        <p:tgtEl>
                                          <p:spTgt spid="431"/>
                                        </p:tgtEl>
                                      </p:cBhvr>
                                    </p:animEffect>
                                  </p:childTnLst>
                                </p:cTn>
                              </p:par>
                            </p:childTnLst>
                          </p:cTn>
                        </p:par>
                        <p:par>
                          <p:cTn id="99" fill="hold">
                            <p:stCondLst>
                              <p:cond delay="8000"/>
                            </p:stCondLst>
                            <p:childTnLst>
                              <p:par>
                                <p:cTn id="100" presetID="53" presetClass="entr" presetSubtype="16" fill="hold" nodeType="afterEffect">
                                  <p:stCondLst>
                                    <p:cond delay="0"/>
                                  </p:stCondLst>
                                  <p:childTnLst>
                                    <p:set>
                                      <p:cBhvr>
                                        <p:cTn id="101" dur="1" fill="hold">
                                          <p:stCondLst>
                                            <p:cond delay="0"/>
                                          </p:stCondLst>
                                        </p:cTn>
                                        <p:tgtEl>
                                          <p:spTgt spid="434"/>
                                        </p:tgtEl>
                                        <p:attrNameLst>
                                          <p:attrName>style.visibility</p:attrName>
                                        </p:attrNameLst>
                                      </p:cBhvr>
                                      <p:to>
                                        <p:strVal val="visible"/>
                                      </p:to>
                                    </p:set>
                                    <p:anim calcmode="lin" valueType="num">
                                      <p:cBhvr>
                                        <p:cTn id="102" dur="500" fill="hold"/>
                                        <p:tgtEl>
                                          <p:spTgt spid="434"/>
                                        </p:tgtEl>
                                        <p:attrNameLst>
                                          <p:attrName>ppt_w</p:attrName>
                                        </p:attrNameLst>
                                      </p:cBhvr>
                                      <p:tavLst>
                                        <p:tav tm="0">
                                          <p:val>
                                            <p:fltVal val="0"/>
                                          </p:val>
                                        </p:tav>
                                        <p:tav tm="100000">
                                          <p:val>
                                            <p:strVal val="#ppt_w"/>
                                          </p:val>
                                        </p:tav>
                                      </p:tavLst>
                                    </p:anim>
                                    <p:anim calcmode="lin" valueType="num">
                                      <p:cBhvr>
                                        <p:cTn id="103" dur="500" fill="hold"/>
                                        <p:tgtEl>
                                          <p:spTgt spid="434"/>
                                        </p:tgtEl>
                                        <p:attrNameLst>
                                          <p:attrName>ppt_h</p:attrName>
                                        </p:attrNameLst>
                                      </p:cBhvr>
                                      <p:tavLst>
                                        <p:tav tm="0">
                                          <p:val>
                                            <p:fltVal val="0"/>
                                          </p:val>
                                        </p:tav>
                                        <p:tav tm="100000">
                                          <p:val>
                                            <p:strVal val="#ppt_h"/>
                                          </p:val>
                                        </p:tav>
                                      </p:tavLst>
                                    </p:anim>
                                    <p:animEffect transition="in" filter="fade">
                                      <p:cBhvr>
                                        <p:cTn id="104" dur="500"/>
                                        <p:tgtEl>
                                          <p:spTgt spid="434"/>
                                        </p:tgtEl>
                                      </p:cBhvr>
                                    </p:animEffect>
                                  </p:childTnLst>
                                </p:cTn>
                              </p:par>
                            </p:childTnLst>
                          </p:cTn>
                        </p:par>
                        <p:par>
                          <p:cTn id="105" fill="hold">
                            <p:stCondLst>
                              <p:cond delay="8500"/>
                            </p:stCondLst>
                            <p:childTnLst>
                              <p:par>
                                <p:cTn id="106" presetID="53" presetClass="entr" presetSubtype="16" fill="hold" nodeType="afterEffect">
                                  <p:stCondLst>
                                    <p:cond delay="0"/>
                                  </p:stCondLst>
                                  <p:childTnLst>
                                    <p:set>
                                      <p:cBhvr>
                                        <p:cTn id="107" dur="1" fill="hold">
                                          <p:stCondLst>
                                            <p:cond delay="0"/>
                                          </p:stCondLst>
                                        </p:cTn>
                                        <p:tgtEl>
                                          <p:spTgt spid="437"/>
                                        </p:tgtEl>
                                        <p:attrNameLst>
                                          <p:attrName>style.visibility</p:attrName>
                                        </p:attrNameLst>
                                      </p:cBhvr>
                                      <p:to>
                                        <p:strVal val="visible"/>
                                      </p:to>
                                    </p:set>
                                    <p:anim calcmode="lin" valueType="num">
                                      <p:cBhvr>
                                        <p:cTn id="108" dur="500" fill="hold"/>
                                        <p:tgtEl>
                                          <p:spTgt spid="437"/>
                                        </p:tgtEl>
                                        <p:attrNameLst>
                                          <p:attrName>ppt_w</p:attrName>
                                        </p:attrNameLst>
                                      </p:cBhvr>
                                      <p:tavLst>
                                        <p:tav tm="0">
                                          <p:val>
                                            <p:fltVal val="0"/>
                                          </p:val>
                                        </p:tav>
                                        <p:tav tm="100000">
                                          <p:val>
                                            <p:strVal val="#ppt_w"/>
                                          </p:val>
                                        </p:tav>
                                      </p:tavLst>
                                    </p:anim>
                                    <p:anim calcmode="lin" valueType="num">
                                      <p:cBhvr>
                                        <p:cTn id="109" dur="500" fill="hold"/>
                                        <p:tgtEl>
                                          <p:spTgt spid="437"/>
                                        </p:tgtEl>
                                        <p:attrNameLst>
                                          <p:attrName>ppt_h</p:attrName>
                                        </p:attrNameLst>
                                      </p:cBhvr>
                                      <p:tavLst>
                                        <p:tav tm="0">
                                          <p:val>
                                            <p:fltVal val="0"/>
                                          </p:val>
                                        </p:tav>
                                        <p:tav tm="100000">
                                          <p:val>
                                            <p:strVal val="#ppt_h"/>
                                          </p:val>
                                        </p:tav>
                                      </p:tavLst>
                                    </p:anim>
                                    <p:animEffect transition="in" filter="fade">
                                      <p:cBhvr>
                                        <p:cTn id="110" dur="500"/>
                                        <p:tgtEl>
                                          <p:spTgt spid="437"/>
                                        </p:tgtEl>
                                      </p:cBhvr>
                                    </p:animEffect>
                                  </p:childTnLst>
                                </p:cTn>
                              </p:par>
                            </p:childTnLst>
                          </p:cTn>
                        </p:par>
                        <p:par>
                          <p:cTn id="111" fill="hold">
                            <p:stCondLst>
                              <p:cond delay="9000"/>
                            </p:stCondLst>
                            <p:childTnLst>
                              <p:par>
                                <p:cTn id="112" presetID="2" presetClass="entr" presetSubtype="4" fill="hold" nodeType="afterEffect">
                                  <p:stCondLst>
                                    <p:cond delay="0"/>
                                  </p:stCondLst>
                                  <p:childTnLst>
                                    <p:set>
                                      <p:cBhvr>
                                        <p:cTn id="113" dur="1" fill="hold">
                                          <p:stCondLst>
                                            <p:cond delay="0"/>
                                          </p:stCondLst>
                                        </p:cTn>
                                        <p:tgtEl>
                                          <p:spTgt spid="440"/>
                                        </p:tgtEl>
                                        <p:attrNameLst>
                                          <p:attrName>style.visibility</p:attrName>
                                        </p:attrNameLst>
                                      </p:cBhvr>
                                      <p:to>
                                        <p:strVal val="visible"/>
                                      </p:to>
                                    </p:set>
                                    <p:anim calcmode="lin" valueType="num">
                                      <p:cBhvr additive="base">
                                        <p:cTn id="114" dur="500" fill="hold"/>
                                        <p:tgtEl>
                                          <p:spTgt spid="440"/>
                                        </p:tgtEl>
                                        <p:attrNameLst>
                                          <p:attrName>ppt_x</p:attrName>
                                        </p:attrNameLst>
                                      </p:cBhvr>
                                      <p:tavLst>
                                        <p:tav tm="0">
                                          <p:val>
                                            <p:strVal val="#ppt_x"/>
                                          </p:val>
                                        </p:tav>
                                        <p:tav tm="100000">
                                          <p:val>
                                            <p:strVal val="#ppt_x"/>
                                          </p:val>
                                        </p:tav>
                                      </p:tavLst>
                                    </p:anim>
                                    <p:anim calcmode="lin" valueType="num">
                                      <p:cBhvr additive="base">
                                        <p:cTn id="115" dur="500" fill="hold"/>
                                        <p:tgtEl>
                                          <p:spTgt spid="440"/>
                                        </p:tgtEl>
                                        <p:attrNameLst>
                                          <p:attrName>ppt_y</p:attrName>
                                        </p:attrNameLst>
                                      </p:cBhvr>
                                      <p:tavLst>
                                        <p:tav tm="0">
                                          <p:val>
                                            <p:strVal val="1+#ppt_h/2"/>
                                          </p:val>
                                        </p:tav>
                                        <p:tav tm="100000">
                                          <p:val>
                                            <p:strVal val="#ppt_y"/>
                                          </p:val>
                                        </p:tav>
                                      </p:tavLst>
                                    </p:anim>
                                  </p:childTnLst>
                                </p:cTn>
                              </p:par>
                            </p:childTnLst>
                          </p:cTn>
                        </p:par>
                        <p:par>
                          <p:cTn id="116" fill="hold">
                            <p:stCondLst>
                              <p:cond delay="9500"/>
                            </p:stCondLst>
                            <p:childTnLst>
                              <p:par>
                                <p:cTn id="117" presetID="2" presetClass="entr" presetSubtype="4" fill="hold" nodeType="afterEffect">
                                  <p:stCondLst>
                                    <p:cond delay="0"/>
                                  </p:stCondLst>
                                  <p:childTnLst>
                                    <p:set>
                                      <p:cBhvr>
                                        <p:cTn id="118" dur="1" fill="hold">
                                          <p:stCondLst>
                                            <p:cond delay="0"/>
                                          </p:stCondLst>
                                        </p:cTn>
                                        <p:tgtEl>
                                          <p:spTgt spid="445"/>
                                        </p:tgtEl>
                                        <p:attrNameLst>
                                          <p:attrName>style.visibility</p:attrName>
                                        </p:attrNameLst>
                                      </p:cBhvr>
                                      <p:to>
                                        <p:strVal val="visible"/>
                                      </p:to>
                                    </p:set>
                                    <p:anim calcmode="lin" valueType="num">
                                      <p:cBhvr additive="base">
                                        <p:cTn id="119" dur="500" fill="hold"/>
                                        <p:tgtEl>
                                          <p:spTgt spid="445"/>
                                        </p:tgtEl>
                                        <p:attrNameLst>
                                          <p:attrName>ppt_x</p:attrName>
                                        </p:attrNameLst>
                                      </p:cBhvr>
                                      <p:tavLst>
                                        <p:tav tm="0">
                                          <p:val>
                                            <p:strVal val="#ppt_x"/>
                                          </p:val>
                                        </p:tav>
                                        <p:tav tm="100000">
                                          <p:val>
                                            <p:strVal val="#ppt_x"/>
                                          </p:val>
                                        </p:tav>
                                      </p:tavLst>
                                    </p:anim>
                                    <p:anim calcmode="lin" valueType="num">
                                      <p:cBhvr additive="base">
                                        <p:cTn id="120" dur="500" fill="hold"/>
                                        <p:tgtEl>
                                          <p:spTgt spid="445"/>
                                        </p:tgtEl>
                                        <p:attrNameLst>
                                          <p:attrName>ppt_y</p:attrName>
                                        </p:attrNameLst>
                                      </p:cBhvr>
                                      <p:tavLst>
                                        <p:tav tm="0">
                                          <p:val>
                                            <p:strVal val="1+#ppt_h/2"/>
                                          </p:val>
                                        </p:tav>
                                        <p:tav tm="100000">
                                          <p:val>
                                            <p:strVal val="#ppt_y"/>
                                          </p:val>
                                        </p:tav>
                                      </p:tavLst>
                                    </p:anim>
                                  </p:childTnLst>
                                </p:cTn>
                              </p:par>
                            </p:childTnLst>
                          </p:cTn>
                        </p:par>
                        <p:par>
                          <p:cTn id="121" fill="hold">
                            <p:stCondLst>
                              <p:cond delay="10000"/>
                            </p:stCondLst>
                            <p:childTnLst>
                              <p:par>
                                <p:cTn id="122" presetID="2" presetClass="entr" presetSubtype="4" fill="hold" nodeType="afterEffect">
                                  <p:stCondLst>
                                    <p:cond delay="0"/>
                                  </p:stCondLst>
                                  <p:childTnLst>
                                    <p:set>
                                      <p:cBhvr>
                                        <p:cTn id="123" dur="1" fill="hold">
                                          <p:stCondLst>
                                            <p:cond delay="0"/>
                                          </p:stCondLst>
                                        </p:cTn>
                                        <p:tgtEl>
                                          <p:spTgt spid="450"/>
                                        </p:tgtEl>
                                        <p:attrNameLst>
                                          <p:attrName>style.visibility</p:attrName>
                                        </p:attrNameLst>
                                      </p:cBhvr>
                                      <p:to>
                                        <p:strVal val="visible"/>
                                      </p:to>
                                    </p:set>
                                    <p:anim calcmode="lin" valueType="num">
                                      <p:cBhvr additive="base">
                                        <p:cTn id="124" dur="500" fill="hold"/>
                                        <p:tgtEl>
                                          <p:spTgt spid="450"/>
                                        </p:tgtEl>
                                        <p:attrNameLst>
                                          <p:attrName>ppt_x</p:attrName>
                                        </p:attrNameLst>
                                      </p:cBhvr>
                                      <p:tavLst>
                                        <p:tav tm="0">
                                          <p:val>
                                            <p:strVal val="#ppt_x"/>
                                          </p:val>
                                        </p:tav>
                                        <p:tav tm="100000">
                                          <p:val>
                                            <p:strVal val="#ppt_x"/>
                                          </p:val>
                                        </p:tav>
                                      </p:tavLst>
                                    </p:anim>
                                    <p:anim calcmode="lin" valueType="num">
                                      <p:cBhvr additive="base">
                                        <p:cTn id="125" dur="500" fill="hold"/>
                                        <p:tgtEl>
                                          <p:spTgt spid="450"/>
                                        </p:tgtEl>
                                        <p:attrNameLst>
                                          <p:attrName>ppt_y</p:attrName>
                                        </p:attrNameLst>
                                      </p:cBhvr>
                                      <p:tavLst>
                                        <p:tav tm="0">
                                          <p:val>
                                            <p:strVal val="1+#ppt_h/2"/>
                                          </p:val>
                                        </p:tav>
                                        <p:tav tm="100000">
                                          <p:val>
                                            <p:strVal val="#ppt_y"/>
                                          </p:val>
                                        </p:tav>
                                      </p:tavLst>
                                    </p:anim>
                                  </p:childTnLst>
                                </p:cTn>
                              </p:par>
                            </p:childTnLst>
                          </p:cTn>
                        </p:par>
                        <p:par>
                          <p:cTn id="126" fill="hold">
                            <p:stCondLst>
                              <p:cond delay="10500"/>
                            </p:stCondLst>
                            <p:childTnLst>
                              <p:par>
                                <p:cTn id="127" presetID="2" presetClass="entr" presetSubtype="4" fill="hold" nodeType="afterEffect">
                                  <p:stCondLst>
                                    <p:cond delay="0"/>
                                  </p:stCondLst>
                                  <p:childTnLst>
                                    <p:set>
                                      <p:cBhvr>
                                        <p:cTn id="128" dur="1" fill="hold">
                                          <p:stCondLst>
                                            <p:cond delay="0"/>
                                          </p:stCondLst>
                                        </p:cTn>
                                        <p:tgtEl>
                                          <p:spTgt spid="455"/>
                                        </p:tgtEl>
                                        <p:attrNameLst>
                                          <p:attrName>style.visibility</p:attrName>
                                        </p:attrNameLst>
                                      </p:cBhvr>
                                      <p:to>
                                        <p:strVal val="visible"/>
                                      </p:to>
                                    </p:set>
                                    <p:anim calcmode="lin" valueType="num">
                                      <p:cBhvr additive="base">
                                        <p:cTn id="129" dur="500" fill="hold"/>
                                        <p:tgtEl>
                                          <p:spTgt spid="455"/>
                                        </p:tgtEl>
                                        <p:attrNameLst>
                                          <p:attrName>ppt_x</p:attrName>
                                        </p:attrNameLst>
                                      </p:cBhvr>
                                      <p:tavLst>
                                        <p:tav tm="0">
                                          <p:val>
                                            <p:strVal val="#ppt_x"/>
                                          </p:val>
                                        </p:tav>
                                        <p:tav tm="100000">
                                          <p:val>
                                            <p:strVal val="#ppt_x"/>
                                          </p:val>
                                        </p:tav>
                                      </p:tavLst>
                                    </p:anim>
                                    <p:anim calcmode="lin" valueType="num">
                                      <p:cBhvr additive="base">
                                        <p:cTn id="130" dur="500" fill="hold"/>
                                        <p:tgtEl>
                                          <p:spTgt spid="45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3">
            <a:extLst>
              <a:ext uri="{FF2B5EF4-FFF2-40B4-BE49-F238E27FC236}">
                <a16:creationId xmlns:a16="http://schemas.microsoft.com/office/drawing/2014/main" id="{3F505D3A-3412-45E5-BF2E-182E17B2A91E}"/>
              </a:ext>
            </a:extLst>
          </p:cNvPr>
          <p:cNvGrpSpPr/>
          <p:nvPr/>
        </p:nvGrpSpPr>
        <p:grpSpPr>
          <a:xfrm>
            <a:off x="4332158" y="705205"/>
            <a:ext cx="4669792" cy="3733089"/>
            <a:chOff x="793389" y="2653453"/>
            <a:chExt cx="3195509" cy="2554529"/>
          </a:xfrm>
        </p:grpSpPr>
        <p:grpSp>
          <p:nvGrpSpPr>
            <p:cNvPr id="3" name="Group 4">
              <a:extLst>
                <a:ext uri="{FF2B5EF4-FFF2-40B4-BE49-F238E27FC236}">
                  <a16:creationId xmlns:a16="http://schemas.microsoft.com/office/drawing/2014/main" id="{974C01CE-5DD9-4739-BCAC-55EF8C14686B}"/>
                </a:ext>
              </a:extLst>
            </p:cNvPr>
            <p:cNvGrpSpPr/>
            <p:nvPr/>
          </p:nvGrpSpPr>
          <p:grpSpPr>
            <a:xfrm rot="20441731">
              <a:off x="2668083" y="2664908"/>
              <a:ext cx="1320815" cy="1321768"/>
              <a:chOff x="1455738" y="2371725"/>
              <a:chExt cx="2198688" cy="2200275"/>
            </a:xfrm>
          </p:grpSpPr>
          <p:sp>
            <p:nvSpPr>
              <p:cNvPr id="10" name="Freeform 11">
                <a:extLst>
                  <a:ext uri="{FF2B5EF4-FFF2-40B4-BE49-F238E27FC236}">
                    <a16:creationId xmlns:a16="http://schemas.microsoft.com/office/drawing/2014/main" id="{DBEB0933-5554-496C-A34C-7980D4E69800}"/>
                  </a:ext>
                </a:extLst>
              </p:cNvPr>
              <p:cNvSpPr>
                <a:spLocks/>
              </p:cNvSpPr>
              <p:nvPr/>
            </p:nvSpPr>
            <p:spPr bwMode="auto">
              <a:xfrm>
                <a:off x="2035175" y="2967038"/>
                <a:ext cx="1071563" cy="1009650"/>
              </a:xfrm>
              <a:custGeom>
                <a:avLst/>
                <a:gdLst>
                  <a:gd name="T0" fmla="*/ 277 w 570"/>
                  <a:gd name="T1" fmla="*/ 0 h 536"/>
                  <a:gd name="T2" fmla="*/ 217 w 570"/>
                  <a:gd name="T3" fmla="*/ 7 h 536"/>
                  <a:gd name="T4" fmla="*/ 50 w 570"/>
                  <a:gd name="T5" fmla="*/ 126 h 536"/>
                  <a:gd name="T6" fmla="*/ 16 w 570"/>
                  <a:gd name="T7" fmla="*/ 328 h 536"/>
                  <a:gd name="T8" fmla="*/ 276 w 570"/>
                  <a:gd name="T9" fmla="*/ 536 h 536"/>
                  <a:gd name="T10" fmla="*/ 336 w 570"/>
                  <a:gd name="T11" fmla="*/ 529 h 536"/>
                  <a:gd name="T12" fmla="*/ 538 w 570"/>
                  <a:gd name="T13" fmla="*/ 208 h 536"/>
                  <a:gd name="T14" fmla="*/ 277 w 570"/>
                  <a:gd name="T15" fmla="*/ 0 h 53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0" h="536">
                    <a:moveTo>
                      <a:pt x="277" y="0"/>
                    </a:moveTo>
                    <a:cubicBezTo>
                      <a:pt x="257" y="0"/>
                      <a:pt x="237" y="3"/>
                      <a:pt x="217" y="7"/>
                    </a:cubicBezTo>
                    <a:cubicBezTo>
                      <a:pt x="147" y="23"/>
                      <a:pt x="88" y="65"/>
                      <a:pt x="50" y="126"/>
                    </a:cubicBezTo>
                    <a:cubicBezTo>
                      <a:pt x="12" y="186"/>
                      <a:pt x="0" y="258"/>
                      <a:pt x="16" y="328"/>
                    </a:cubicBezTo>
                    <a:cubicBezTo>
                      <a:pt x="44" y="450"/>
                      <a:pt x="151" y="536"/>
                      <a:pt x="276" y="536"/>
                    </a:cubicBezTo>
                    <a:cubicBezTo>
                      <a:pt x="296" y="536"/>
                      <a:pt x="316" y="533"/>
                      <a:pt x="336" y="529"/>
                    </a:cubicBezTo>
                    <a:cubicBezTo>
                      <a:pt x="480" y="496"/>
                      <a:pt x="570" y="352"/>
                      <a:pt x="538" y="208"/>
                    </a:cubicBezTo>
                    <a:cubicBezTo>
                      <a:pt x="510" y="86"/>
                      <a:pt x="402" y="0"/>
                      <a:pt x="277" y="0"/>
                    </a:cubicBezTo>
                    <a:close/>
                  </a:path>
                </a:pathLst>
              </a:custGeom>
              <a:solidFill>
                <a:schemeClr val="accent2"/>
              </a:solidFill>
              <a:ln>
                <a:noFill/>
              </a:ln>
            </p:spPr>
            <p:txBody>
              <a:bodyPr vert="horz" wrap="square" lIns="51435" tIns="25718" rIns="51435" bIns="25718" numCol="1" anchor="t" anchorCtr="0" compatLnSpc="1">
                <a:prstTxWarp prst="textNoShape">
                  <a:avLst/>
                </a:prstTxWarp>
              </a:bodyPr>
              <a:lstStyle/>
              <a:p>
                <a:endParaRPr lang="id-ID" sz="900"/>
              </a:p>
            </p:txBody>
          </p:sp>
          <p:sp>
            <p:nvSpPr>
              <p:cNvPr id="11" name="Freeform 12">
                <a:extLst>
                  <a:ext uri="{FF2B5EF4-FFF2-40B4-BE49-F238E27FC236}">
                    <a16:creationId xmlns:a16="http://schemas.microsoft.com/office/drawing/2014/main" id="{9C8C6737-3ED0-4782-A313-705FA8AAA59A}"/>
                  </a:ext>
                </a:extLst>
              </p:cNvPr>
              <p:cNvSpPr>
                <a:spLocks noEditPoints="1"/>
              </p:cNvSpPr>
              <p:nvPr/>
            </p:nvSpPr>
            <p:spPr bwMode="auto">
              <a:xfrm>
                <a:off x="1455738" y="2371725"/>
                <a:ext cx="2198688" cy="2200275"/>
              </a:xfrm>
              <a:custGeom>
                <a:avLst/>
                <a:gdLst>
                  <a:gd name="T0" fmla="*/ 1055 w 1169"/>
                  <a:gd name="T1" fmla="*/ 596 h 1170"/>
                  <a:gd name="T2" fmla="*/ 1169 w 1169"/>
                  <a:gd name="T3" fmla="*/ 551 h 1170"/>
                  <a:gd name="T4" fmla="*/ 1156 w 1169"/>
                  <a:gd name="T5" fmla="*/ 455 h 1170"/>
                  <a:gd name="T6" fmla="*/ 1153 w 1169"/>
                  <a:gd name="T7" fmla="*/ 446 h 1170"/>
                  <a:gd name="T8" fmla="*/ 1031 w 1169"/>
                  <a:gd name="T9" fmla="*/ 436 h 1170"/>
                  <a:gd name="T10" fmla="*/ 998 w 1169"/>
                  <a:gd name="T11" fmla="*/ 359 h 1170"/>
                  <a:gd name="T12" fmla="*/ 1074 w 1169"/>
                  <a:gd name="T13" fmla="*/ 263 h 1170"/>
                  <a:gd name="T14" fmla="*/ 1008 w 1169"/>
                  <a:gd name="T15" fmla="*/ 180 h 1170"/>
                  <a:gd name="T16" fmla="*/ 897 w 1169"/>
                  <a:gd name="T17" fmla="*/ 233 h 1170"/>
                  <a:gd name="T18" fmla="*/ 829 w 1169"/>
                  <a:gd name="T19" fmla="*/ 183 h 1170"/>
                  <a:gd name="T20" fmla="*/ 847 w 1169"/>
                  <a:gd name="T21" fmla="*/ 62 h 1170"/>
                  <a:gd name="T22" fmla="*/ 749 w 1169"/>
                  <a:gd name="T23" fmla="*/ 23 h 1170"/>
                  <a:gd name="T24" fmla="*/ 679 w 1169"/>
                  <a:gd name="T25" fmla="*/ 124 h 1170"/>
                  <a:gd name="T26" fmla="*/ 596 w 1169"/>
                  <a:gd name="T27" fmla="*/ 114 h 1170"/>
                  <a:gd name="T28" fmla="*/ 550 w 1169"/>
                  <a:gd name="T29" fmla="*/ 0 h 1170"/>
                  <a:gd name="T30" fmla="*/ 454 w 1169"/>
                  <a:gd name="T31" fmla="*/ 14 h 1170"/>
                  <a:gd name="T32" fmla="*/ 446 w 1169"/>
                  <a:gd name="T33" fmla="*/ 16 h 1170"/>
                  <a:gd name="T34" fmla="*/ 436 w 1169"/>
                  <a:gd name="T35" fmla="*/ 139 h 1170"/>
                  <a:gd name="T36" fmla="*/ 359 w 1169"/>
                  <a:gd name="T37" fmla="*/ 172 h 1170"/>
                  <a:gd name="T38" fmla="*/ 262 w 1169"/>
                  <a:gd name="T39" fmla="*/ 96 h 1170"/>
                  <a:gd name="T40" fmla="*/ 180 w 1169"/>
                  <a:gd name="T41" fmla="*/ 162 h 1170"/>
                  <a:gd name="T42" fmla="*/ 232 w 1169"/>
                  <a:gd name="T43" fmla="*/ 273 h 1170"/>
                  <a:gd name="T44" fmla="*/ 183 w 1169"/>
                  <a:gd name="T45" fmla="*/ 340 h 1170"/>
                  <a:gd name="T46" fmla="*/ 61 w 1169"/>
                  <a:gd name="T47" fmla="*/ 323 h 1170"/>
                  <a:gd name="T48" fmla="*/ 22 w 1169"/>
                  <a:gd name="T49" fmla="*/ 421 h 1170"/>
                  <a:gd name="T50" fmla="*/ 123 w 1169"/>
                  <a:gd name="T51" fmla="*/ 491 h 1170"/>
                  <a:gd name="T52" fmla="*/ 114 w 1169"/>
                  <a:gd name="T53" fmla="*/ 574 h 1170"/>
                  <a:gd name="T54" fmla="*/ 0 w 1169"/>
                  <a:gd name="T55" fmla="*/ 619 h 1170"/>
                  <a:gd name="T56" fmla="*/ 14 w 1169"/>
                  <a:gd name="T57" fmla="*/ 716 h 1170"/>
                  <a:gd name="T58" fmla="*/ 16 w 1169"/>
                  <a:gd name="T59" fmla="*/ 724 h 1170"/>
                  <a:gd name="T60" fmla="*/ 138 w 1169"/>
                  <a:gd name="T61" fmla="*/ 734 h 1170"/>
                  <a:gd name="T62" fmla="*/ 171 w 1169"/>
                  <a:gd name="T63" fmla="*/ 811 h 1170"/>
                  <a:gd name="T64" fmla="*/ 95 w 1169"/>
                  <a:gd name="T65" fmla="*/ 907 h 1170"/>
                  <a:gd name="T66" fmla="*/ 161 w 1169"/>
                  <a:gd name="T67" fmla="*/ 990 h 1170"/>
                  <a:gd name="T68" fmla="*/ 272 w 1169"/>
                  <a:gd name="T69" fmla="*/ 937 h 1170"/>
                  <a:gd name="T70" fmla="*/ 340 w 1169"/>
                  <a:gd name="T71" fmla="*/ 987 h 1170"/>
                  <a:gd name="T72" fmla="*/ 322 w 1169"/>
                  <a:gd name="T73" fmla="*/ 1109 h 1170"/>
                  <a:gd name="T74" fmla="*/ 420 w 1169"/>
                  <a:gd name="T75" fmla="*/ 1147 h 1170"/>
                  <a:gd name="T76" fmla="*/ 490 w 1169"/>
                  <a:gd name="T77" fmla="*/ 1046 h 1170"/>
                  <a:gd name="T78" fmla="*/ 574 w 1169"/>
                  <a:gd name="T79" fmla="*/ 1056 h 1170"/>
                  <a:gd name="T80" fmla="*/ 619 w 1169"/>
                  <a:gd name="T81" fmla="*/ 1170 h 1170"/>
                  <a:gd name="T82" fmla="*/ 715 w 1169"/>
                  <a:gd name="T83" fmla="*/ 1156 h 1170"/>
                  <a:gd name="T84" fmla="*/ 723 w 1169"/>
                  <a:gd name="T85" fmla="*/ 1154 h 1170"/>
                  <a:gd name="T86" fmla="*/ 733 w 1169"/>
                  <a:gd name="T87" fmla="*/ 1032 h 1170"/>
                  <a:gd name="T88" fmla="*/ 810 w 1169"/>
                  <a:gd name="T89" fmla="*/ 998 h 1170"/>
                  <a:gd name="T90" fmla="*/ 907 w 1169"/>
                  <a:gd name="T91" fmla="*/ 1074 h 1170"/>
                  <a:gd name="T92" fmla="*/ 989 w 1169"/>
                  <a:gd name="T93" fmla="*/ 1008 h 1170"/>
                  <a:gd name="T94" fmla="*/ 937 w 1169"/>
                  <a:gd name="T95" fmla="*/ 897 h 1170"/>
                  <a:gd name="T96" fmla="*/ 987 w 1169"/>
                  <a:gd name="T97" fmla="*/ 830 h 1170"/>
                  <a:gd name="T98" fmla="*/ 1108 w 1169"/>
                  <a:gd name="T99" fmla="*/ 848 h 1170"/>
                  <a:gd name="T100" fmla="*/ 1147 w 1169"/>
                  <a:gd name="T101" fmla="*/ 749 h 1170"/>
                  <a:gd name="T102" fmla="*/ 1046 w 1169"/>
                  <a:gd name="T103" fmla="*/ 679 h 1170"/>
                  <a:gd name="T104" fmla="*/ 1055 w 1169"/>
                  <a:gd name="T105" fmla="*/ 596 h 1170"/>
                  <a:gd name="T106" fmla="*/ 657 w 1169"/>
                  <a:gd name="T107" fmla="*/ 901 h 1170"/>
                  <a:gd name="T108" fmla="*/ 584 w 1169"/>
                  <a:gd name="T109" fmla="*/ 909 h 1170"/>
                  <a:gd name="T110" fmla="*/ 384 w 1169"/>
                  <a:gd name="T111" fmla="*/ 839 h 1170"/>
                  <a:gd name="T112" fmla="*/ 269 w 1169"/>
                  <a:gd name="T113" fmla="*/ 657 h 1170"/>
                  <a:gd name="T114" fmla="*/ 310 w 1169"/>
                  <a:gd name="T115" fmla="*/ 413 h 1170"/>
                  <a:gd name="T116" fmla="*/ 512 w 1169"/>
                  <a:gd name="T117" fmla="*/ 270 h 1170"/>
                  <a:gd name="T118" fmla="*/ 585 w 1169"/>
                  <a:gd name="T119" fmla="*/ 261 h 1170"/>
                  <a:gd name="T120" fmla="*/ 785 w 1169"/>
                  <a:gd name="T121" fmla="*/ 331 h 1170"/>
                  <a:gd name="T122" fmla="*/ 900 w 1169"/>
                  <a:gd name="T123" fmla="*/ 513 h 1170"/>
                  <a:gd name="T124" fmla="*/ 657 w 1169"/>
                  <a:gd name="T125" fmla="*/ 901 h 1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169" h="1170">
                    <a:moveTo>
                      <a:pt x="1055" y="596"/>
                    </a:moveTo>
                    <a:cubicBezTo>
                      <a:pt x="1101" y="580"/>
                      <a:pt x="1140" y="564"/>
                      <a:pt x="1169" y="551"/>
                    </a:cubicBezTo>
                    <a:cubicBezTo>
                      <a:pt x="1167" y="519"/>
                      <a:pt x="1163" y="487"/>
                      <a:pt x="1156" y="455"/>
                    </a:cubicBezTo>
                    <a:cubicBezTo>
                      <a:pt x="1155" y="452"/>
                      <a:pt x="1154" y="449"/>
                      <a:pt x="1153" y="446"/>
                    </a:cubicBezTo>
                    <a:cubicBezTo>
                      <a:pt x="1121" y="442"/>
                      <a:pt x="1080" y="438"/>
                      <a:pt x="1031" y="436"/>
                    </a:cubicBezTo>
                    <a:cubicBezTo>
                      <a:pt x="1022" y="409"/>
                      <a:pt x="1011" y="384"/>
                      <a:pt x="998" y="359"/>
                    </a:cubicBezTo>
                    <a:cubicBezTo>
                      <a:pt x="1030" y="322"/>
                      <a:pt x="1055" y="290"/>
                      <a:pt x="1074" y="263"/>
                    </a:cubicBezTo>
                    <a:cubicBezTo>
                      <a:pt x="1054" y="233"/>
                      <a:pt x="1032" y="206"/>
                      <a:pt x="1008" y="180"/>
                    </a:cubicBezTo>
                    <a:cubicBezTo>
                      <a:pt x="977" y="193"/>
                      <a:pt x="940" y="210"/>
                      <a:pt x="897" y="233"/>
                    </a:cubicBezTo>
                    <a:cubicBezTo>
                      <a:pt x="876" y="214"/>
                      <a:pt x="853" y="198"/>
                      <a:pt x="829" y="183"/>
                    </a:cubicBezTo>
                    <a:cubicBezTo>
                      <a:pt x="838" y="135"/>
                      <a:pt x="844" y="94"/>
                      <a:pt x="847" y="62"/>
                    </a:cubicBezTo>
                    <a:cubicBezTo>
                      <a:pt x="816" y="46"/>
                      <a:pt x="783" y="33"/>
                      <a:pt x="749" y="23"/>
                    </a:cubicBezTo>
                    <a:cubicBezTo>
                      <a:pt x="729" y="49"/>
                      <a:pt x="705" y="82"/>
                      <a:pt x="679" y="124"/>
                    </a:cubicBezTo>
                    <a:cubicBezTo>
                      <a:pt x="652" y="118"/>
                      <a:pt x="624" y="115"/>
                      <a:pt x="596" y="114"/>
                    </a:cubicBezTo>
                    <a:cubicBezTo>
                      <a:pt x="579" y="68"/>
                      <a:pt x="564" y="30"/>
                      <a:pt x="550" y="0"/>
                    </a:cubicBezTo>
                    <a:cubicBezTo>
                      <a:pt x="518" y="2"/>
                      <a:pt x="486" y="7"/>
                      <a:pt x="454" y="14"/>
                    </a:cubicBezTo>
                    <a:cubicBezTo>
                      <a:pt x="451" y="15"/>
                      <a:pt x="449" y="15"/>
                      <a:pt x="446" y="16"/>
                    </a:cubicBezTo>
                    <a:cubicBezTo>
                      <a:pt x="441" y="49"/>
                      <a:pt x="438" y="89"/>
                      <a:pt x="436" y="139"/>
                    </a:cubicBezTo>
                    <a:cubicBezTo>
                      <a:pt x="409" y="147"/>
                      <a:pt x="383" y="159"/>
                      <a:pt x="359" y="172"/>
                    </a:cubicBezTo>
                    <a:cubicBezTo>
                      <a:pt x="321" y="140"/>
                      <a:pt x="289" y="115"/>
                      <a:pt x="262" y="96"/>
                    </a:cubicBezTo>
                    <a:cubicBezTo>
                      <a:pt x="233" y="115"/>
                      <a:pt x="205" y="137"/>
                      <a:pt x="180" y="162"/>
                    </a:cubicBezTo>
                    <a:cubicBezTo>
                      <a:pt x="192" y="192"/>
                      <a:pt x="210" y="229"/>
                      <a:pt x="232" y="273"/>
                    </a:cubicBezTo>
                    <a:cubicBezTo>
                      <a:pt x="214" y="294"/>
                      <a:pt x="197" y="316"/>
                      <a:pt x="183" y="340"/>
                    </a:cubicBezTo>
                    <a:cubicBezTo>
                      <a:pt x="134" y="331"/>
                      <a:pt x="94" y="325"/>
                      <a:pt x="61" y="323"/>
                    </a:cubicBezTo>
                    <a:cubicBezTo>
                      <a:pt x="45" y="354"/>
                      <a:pt x="32" y="387"/>
                      <a:pt x="22" y="421"/>
                    </a:cubicBezTo>
                    <a:cubicBezTo>
                      <a:pt x="48" y="441"/>
                      <a:pt x="82" y="464"/>
                      <a:pt x="123" y="491"/>
                    </a:cubicBezTo>
                    <a:cubicBezTo>
                      <a:pt x="118" y="518"/>
                      <a:pt x="115" y="546"/>
                      <a:pt x="114" y="574"/>
                    </a:cubicBezTo>
                    <a:cubicBezTo>
                      <a:pt x="68" y="590"/>
                      <a:pt x="30" y="606"/>
                      <a:pt x="0" y="619"/>
                    </a:cubicBezTo>
                    <a:cubicBezTo>
                      <a:pt x="2" y="651"/>
                      <a:pt x="6" y="683"/>
                      <a:pt x="14" y="716"/>
                    </a:cubicBezTo>
                    <a:cubicBezTo>
                      <a:pt x="14" y="718"/>
                      <a:pt x="15" y="721"/>
                      <a:pt x="16" y="724"/>
                    </a:cubicBezTo>
                    <a:cubicBezTo>
                      <a:pt x="48" y="729"/>
                      <a:pt x="89" y="732"/>
                      <a:pt x="138" y="734"/>
                    </a:cubicBezTo>
                    <a:cubicBezTo>
                      <a:pt x="147" y="761"/>
                      <a:pt x="158" y="787"/>
                      <a:pt x="171" y="811"/>
                    </a:cubicBezTo>
                    <a:cubicBezTo>
                      <a:pt x="140" y="848"/>
                      <a:pt x="114" y="880"/>
                      <a:pt x="95" y="907"/>
                    </a:cubicBezTo>
                    <a:cubicBezTo>
                      <a:pt x="115" y="937"/>
                      <a:pt x="137" y="965"/>
                      <a:pt x="161" y="990"/>
                    </a:cubicBezTo>
                    <a:cubicBezTo>
                      <a:pt x="192" y="977"/>
                      <a:pt x="229" y="960"/>
                      <a:pt x="272" y="937"/>
                    </a:cubicBezTo>
                    <a:cubicBezTo>
                      <a:pt x="293" y="956"/>
                      <a:pt x="316" y="972"/>
                      <a:pt x="340" y="987"/>
                    </a:cubicBezTo>
                    <a:cubicBezTo>
                      <a:pt x="331" y="1035"/>
                      <a:pt x="325" y="1076"/>
                      <a:pt x="322" y="1109"/>
                    </a:cubicBezTo>
                    <a:cubicBezTo>
                      <a:pt x="354" y="1124"/>
                      <a:pt x="386" y="1137"/>
                      <a:pt x="420" y="1147"/>
                    </a:cubicBezTo>
                    <a:cubicBezTo>
                      <a:pt x="441" y="1121"/>
                      <a:pt x="464" y="1088"/>
                      <a:pt x="490" y="1046"/>
                    </a:cubicBezTo>
                    <a:cubicBezTo>
                      <a:pt x="517" y="1052"/>
                      <a:pt x="545" y="1055"/>
                      <a:pt x="574" y="1056"/>
                    </a:cubicBezTo>
                    <a:cubicBezTo>
                      <a:pt x="590" y="1102"/>
                      <a:pt x="605" y="1140"/>
                      <a:pt x="619" y="1170"/>
                    </a:cubicBezTo>
                    <a:cubicBezTo>
                      <a:pt x="651" y="1168"/>
                      <a:pt x="683" y="1163"/>
                      <a:pt x="715" y="1156"/>
                    </a:cubicBezTo>
                    <a:cubicBezTo>
                      <a:pt x="718" y="1155"/>
                      <a:pt x="721" y="1155"/>
                      <a:pt x="723" y="1154"/>
                    </a:cubicBezTo>
                    <a:cubicBezTo>
                      <a:pt x="728" y="1121"/>
                      <a:pt x="731" y="1081"/>
                      <a:pt x="733" y="1032"/>
                    </a:cubicBezTo>
                    <a:cubicBezTo>
                      <a:pt x="760" y="1023"/>
                      <a:pt x="786" y="1011"/>
                      <a:pt x="810" y="998"/>
                    </a:cubicBezTo>
                    <a:cubicBezTo>
                      <a:pt x="848" y="1030"/>
                      <a:pt x="880" y="1055"/>
                      <a:pt x="907" y="1074"/>
                    </a:cubicBezTo>
                    <a:cubicBezTo>
                      <a:pt x="936" y="1055"/>
                      <a:pt x="964" y="1033"/>
                      <a:pt x="989" y="1008"/>
                    </a:cubicBezTo>
                    <a:cubicBezTo>
                      <a:pt x="977" y="978"/>
                      <a:pt x="960" y="941"/>
                      <a:pt x="937" y="897"/>
                    </a:cubicBezTo>
                    <a:cubicBezTo>
                      <a:pt x="955" y="876"/>
                      <a:pt x="972" y="854"/>
                      <a:pt x="987" y="830"/>
                    </a:cubicBezTo>
                    <a:cubicBezTo>
                      <a:pt x="1035" y="839"/>
                      <a:pt x="1075" y="845"/>
                      <a:pt x="1108" y="848"/>
                    </a:cubicBezTo>
                    <a:cubicBezTo>
                      <a:pt x="1124" y="816"/>
                      <a:pt x="1137" y="783"/>
                      <a:pt x="1147" y="749"/>
                    </a:cubicBezTo>
                    <a:cubicBezTo>
                      <a:pt x="1121" y="729"/>
                      <a:pt x="1087" y="706"/>
                      <a:pt x="1046" y="679"/>
                    </a:cubicBezTo>
                    <a:cubicBezTo>
                      <a:pt x="1051" y="652"/>
                      <a:pt x="1055" y="624"/>
                      <a:pt x="1055" y="596"/>
                    </a:cubicBezTo>
                    <a:close/>
                    <a:moveTo>
                      <a:pt x="657" y="901"/>
                    </a:moveTo>
                    <a:cubicBezTo>
                      <a:pt x="633" y="906"/>
                      <a:pt x="609" y="909"/>
                      <a:pt x="584" y="909"/>
                    </a:cubicBezTo>
                    <a:cubicBezTo>
                      <a:pt x="512" y="909"/>
                      <a:pt x="441" y="884"/>
                      <a:pt x="384" y="839"/>
                    </a:cubicBezTo>
                    <a:cubicBezTo>
                      <a:pt x="326" y="794"/>
                      <a:pt x="285" y="729"/>
                      <a:pt x="269" y="657"/>
                    </a:cubicBezTo>
                    <a:cubicBezTo>
                      <a:pt x="250" y="573"/>
                      <a:pt x="264" y="486"/>
                      <a:pt x="310" y="413"/>
                    </a:cubicBezTo>
                    <a:cubicBezTo>
                      <a:pt x="356" y="340"/>
                      <a:pt x="428" y="289"/>
                      <a:pt x="512" y="270"/>
                    </a:cubicBezTo>
                    <a:cubicBezTo>
                      <a:pt x="536" y="264"/>
                      <a:pt x="561" y="261"/>
                      <a:pt x="585" y="261"/>
                    </a:cubicBezTo>
                    <a:cubicBezTo>
                      <a:pt x="657" y="261"/>
                      <a:pt x="728" y="286"/>
                      <a:pt x="785" y="331"/>
                    </a:cubicBezTo>
                    <a:cubicBezTo>
                      <a:pt x="843" y="376"/>
                      <a:pt x="884" y="441"/>
                      <a:pt x="900" y="513"/>
                    </a:cubicBezTo>
                    <a:cubicBezTo>
                      <a:pt x="940" y="687"/>
                      <a:pt x="831" y="861"/>
                      <a:pt x="657" y="901"/>
                    </a:cubicBezTo>
                    <a:close/>
                  </a:path>
                </a:pathLst>
              </a:custGeom>
              <a:solidFill>
                <a:schemeClr val="accent2"/>
              </a:solidFill>
              <a:ln>
                <a:noFill/>
              </a:ln>
            </p:spPr>
            <p:txBody>
              <a:bodyPr vert="horz" wrap="square" lIns="51435" tIns="25718" rIns="51435" bIns="25718" numCol="1" anchor="t" anchorCtr="0" compatLnSpc="1">
                <a:prstTxWarp prst="textNoShape">
                  <a:avLst/>
                </a:prstTxWarp>
              </a:bodyPr>
              <a:lstStyle/>
              <a:p>
                <a:endParaRPr lang="id-ID" sz="900"/>
              </a:p>
            </p:txBody>
          </p:sp>
        </p:grpSp>
        <p:grpSp>
          <p:nvGrpSpPr>
            <p:cNvPr id="4" name="Group 5">
              <a:extLst>
                <a:ext uri="{FF2B5EF4-FFF2-40B4-BE49-F238E27FC236}">
                  <a16:creationId xmlns:a16="http://schemas.microsoft.com/office/drawing/2014/main" id="{596DE193-51ED-4142-8773-4A4B92CC0BBE}"/>
                </a:ext>
              </a:extLst>
            </p:cNvPr>
            <p:cNvGrpSpPr/>
            <p:nvPr/>
          </p:nvGrpSpPr>
          <p:grpSpPr>
            <a:xfrm>
              <a:off x="793389" y="2653453"/>
              <a:ext cx="1927751" cy="1929143"/>
              <a:chOff x="1455738" y="2371725"/>
              <a:chExt cx="2198688" cy="2200275"/>
            </a:xfrm>
          </p:grpSpPr>
          <p:sp>
            <p:nvSpPr>
              <p:cNvPr id="8" name="Freeform 9">
                <a:extLst>
                  <a:ext uri="{FF2B5EF4-FFF2-40B4-BE49-F238E27FC236}">
                    <a16:creationId xmlns:a16="http://schemas.microsoft.com/office/drawing/2014/main" id="{0C928660-7DB6-4F29-95B2-9DBEB28C2357}"/>
                  </a:ext>
                </a:extLst>
              </p:cNvPr>
              <p:cNvSpPr>
                <a:spLocks/>
              </p:cNvSpPr>
              <p:nvPr/>
            </p:nvSpPr>
            <p:spPr bwMode="auto">
              <a:xfrm>
                <a:off x="2035175" y="2967038"/>
                <a:ext cx="1071563" cy="1009650"/>
              </a:xfrm>
              <a:custGeom>
                <a:avLst/>
                <a:gdLst>
                  <a:gd name="T0" fmla="*/ 277 w 570"/>
                  <a:gd name="T1" fmla="*/ 0 h 536"/>
                  <a:gd name="T2" fmla="*/ 217 w 570"/>
                  <a:gd name="T3" fmla="*/ 7 h 536"/>
                  <a:gd name="T4" fmla="*/ 50 w 570"/>
                  <a:gd name="T5" fmla="*/ 126 h 536"/>
                  <a:gd name="T6" fmla="*/ 16 w 570"/>
                  <a:gd name="T7" fmla="*/ 328 h 536"/>
                  <a:gd name="T8" fmla="*/ 276 w 570"/>
                  <a:gd name="T9" fmla="*/ 536 h 536"/>
                  <a:gd name="T10" fmla="*/ 336 w 570"/>
                  <a:gd name="T11" fmla="*/ 529 h 536"/>
                  <a:gd name="T12" fmla="*/ 538 w 570"/>
                  <a:gd name="T13" fmla="*/ 208 h 536"/>
                  <a:gd name="T14" fmla="*/ 277 w 570"/>
                  <a:gd name="T15" fmla="*/ 0 h 53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0" h="536">
                    <a:moveTo>
                      <a:pt x="277" y="0"/>
                    </a:moveTo>
                    <a:cubicBezTo>
                      <a:pt x="257" y="0"/>
                      <a:pt x="237" y="3"/>
                      <a:pt x="217" y="7"/>
                    </a:cubicBezTo>
                    <a:cubicBezTo>
                      <a:pt x="147" y="23"/>
                      <a:pt x="88" y="65"/>
                      <a:pt x="50" y="126"/>
                    </a:cubicBezTo>
                    <a:cubicBezTo>
                      <a:pt x="12" y="186"/>
                      <a:pt x="0" y="258"/>
                      <a:pt x="16" y="328"/>
                    </a:cubicBezTo>
                    <a:cubicBezTo>
                      <a:pt x="44" y="450"/>
                      <a:pt x="151" y="536"/>
                      <a:pt x="276" y="536"/>
                    </a:cubicBezTo>
                    <a:cubicBezTo>
                      <a:pt x="296" y="536"/>
                      <a:pt x="316" y="533"/>
                      <a:pt x="336" y="529"/>
                    </a:cubicBezTo>
                    <a:cubicBezTo>
                      <a:pt x="480" y="496"/>
                      <a:pt x="570" y="352"/>
                      <a:pt x="538" y="208"/>
                    </a:cubicBezTo>
                    <a:cubicBezTo>
                      <a:pt x="510" y="86"/>
                      <a:pt x="402" y="0"/>
                      <a:pt x="277" y="0"/>
                    </a:cubicBezTo>
                    <a:close/>
                  </a:path>
                </a:pathLst>
              </a:custGeom>
              <a:solidFill>
                <a:srgbClr val="356377"/>
              </a:solidFill>
              <a:ln>
                <a:noFill/>
              </a:ln>
            </p:spPr>
            <p:txBody>
              <a:bodyPr vert="horz" wrap="square" lIns="51435" tIns="25718" rIns="51435" bIns="25718" numCol="1" anchor="t" anchorCtr="0" compatLnSpc="1">
                <a:prstTxWarp prst="textNoShape">
                  <a:avLst/>
                </a:prstTxWarp>
              </a:bodyPr>
              <a:lstStyle/>
              <a:p>
                <a:endParaRPr lang="id-ID" sz="900"/>
              </a:p>
            </p:txBody>
          </p:sp>
          <p:sp>
            <p:nvSpPr>
              <p:cNvPr id="9" name="Freeform 10">
                <a:extLst>
                  <a:ext uri="{FF2B5EF4-FFF2-40B4-BE49-F238E27FC236}">
                    <a16:creationId xmlns:a16="http://schemas.microsoft.com/office/drawing/2014/main" id="{BC199753-5DD9-4CE4-A313-9073ACE0C674}"/>
                  </a:ext>
                </a:extLst>
              </p:cNvPr>
              <p:cNvSpPr>
                <a:spLocks noEditPoints="1"/>
              </p:cNvSpPr>
              <p:nvPr/>
            </p:nvSpPr>
            <p:spPr bwMode="auto">
              <a:xfrm>
                <a:off x="1455738" y="2371725"/>
                <a:ext cx="2198688" cy="2200275"/>
              </a:xfrm>
              <a:custGeom>
                <a:avLst/>
                <a:gdLst>
                  <a:gd name="T0" fmla="*/ 1055 w 1169"/>
                  <a:gd name="T1" fmla="*/ 596 h 1170"/>
                  <a:gd name="T2" fmla="*/ 1169 w 1169"/>
                  <a:gd name="T3" fmla="*/ 551 h 1170"/>
                  <a:gd name="T4" fmla="*/ 1156 w 1169"/>
                  <a:gd name="T5" fmla="*/ 455 h 1170"/>
                  <a:gd name="T6" fmla="*/ 1153 w 1169"/>
                  <a:gd name="T7" fmla="*/ 446 h 1170"/>
                  <a:gd name="T8" fmla="*/ 1031 w 1169"/>
                  <a:gd name="T9" fmla="*/ 436 h 1170"/>
                  <a:gd name="T10" fmla="*/ 998 w 1169"/>
                  <a:gd name="T11" fmla="*/ 359 h 1170"/>
                  <a:gd name="T12" fmla="*/ 1074 w 1169"/>
                  <a:gd name="T13" fmla="*/ 263 h 1170"/>
                  <a:gd name="T14" fmla="*/ 1008 w 1169"/>
                  <a:gd name="T15" fmla="*/ 180 h 1170"/>
                  <a:gd name="T16" fmla="*/ 897 w 1169"/>
                  <a:gd name="T17" fmla="*/ 233 h 1170"/>
                  <a:gd name="T18" fmla="*/ 829 w 1169"/>
                  <a:gd name="T19" fmla="*/ 183 h 1170"/>
                  <a:gd name="T20" fmla="*/ 847 w 1169"/>
                  <a:gd name="T21" fmla="*/ 62 h 1170"/>
                  <a:gd name="T22" fmla="*/ 749 w 1169"/>
                  <a:gd name="T23" fmla="*/ 23 h 1170"/>
                  <a:gd name="T24" fmla="*/ 679 w 1169"/>
                  <a:gd name="T25" fmla="*/ 124 h 1170"/>
                  <a:gd name="T26" fmla="*/ 596 w 1169"/>
                  <a:gd name="T27" fmla="*/ 114 h 1170"/>
                  <a:gd name="T28" fmla="*/ 550 w 1169"/>
                  <a:gd name="T29" fmla="*/ 0 h 1170"/>
                  <a:gd name="T30" fmla="*/ 454 w 1169"/>
                  <a:gd name="T31" fmla="*/ 14 h 1170"/>
                  <a:gd name="T32" fmla="*/ 446 w 1169"/>
                  <a:gd name="T33" fmla="*/ 16 h 1170"/>
                  <a:gd name="T34" fmla="*/ 436 w 1169"/>
                  <a:gd name="T35" fmla="*/ 139 h 1170"/>
                  <a:gd name="T36" fmla="*/ 359 w 1169"/>
                  <a:gd name="T37" fmla="*/ 172 h 1170"/>
                  <a:gd name="T38" fmla="*/ 262 w 1169"/>
                  <a:gd name="T39" fmla="*/ 96 h 1170"/>
                  <a:gd name="T40" fmla="*/ 180 w 1169"/>
                  <a:gd name="T41" fmla="*/ 162 h 1170"/>
                  <a:gd name="T42" fmla="*/ 232 w 1169"/>
                  <a:gd name="T43" fmla="*/ 273 h 1170"/>
                  <a:gd name="T44" fmla="*/ 183 w 1169"/>
                  <a:gd name="T45" fmla="*/ 340 h 1170"/>
                  <a:gd name="T46" fmla="*/ 61 w 1169"/>
                  <a:gd name="T47" fmla="*/ 323 h 1170"/>
                  <a:gd name="T48" fmla="*/ 22 w 1169"/>
                  <a:gd name="T49" fmla="*/ 421 h 1170"/>
                  <a:gd name="T50" fmla="*/ 123 w 1169"/>
                  <a:gd name="T51" fmla="*/ 491 h 1170"/>
                  <a:gd name="T52" fmla="*/ 114 w 1169"/>
                  <a:gd name="T53" fmla="*/ 574 h 1170"/>
                  <a:gd name="T54" fmla="*/ 0 w 1169"/>
                  <a:gd name="T55" fmla="*/ 619 h 1170"/>
                  <a:gd name="T56" fmla="*/ 14 w 1169"/>
                  <a:gd name="T57" fmla="*/ 716 h 1170"/>
                  <a:gd name="T58" fmla="*/ 16 w 1169"/>
                  <a:gd name="T59" fmla="*/ 724 h 1170"/>
                  <a:gd name="T60" fmla="*/ 138 w 1169"/>
                  <a:gd name="T61" fmla="*/ 734 h 1170"/>
                  <a:gd name="T62" fmla="*/ 171 w 1169"/>
                  <a:gd name="T63" fmla="*/ 811 h 1170"/>
                  <a:gd name="T64" fmla="*/ 95 w 1169"/>
                  <a:gd name="T65" fmla="*/ 907 h 1170"/>
                  <a:gd name="T66" fmla="*/ 161 w 1169"/>
                  <a:gd name="T67" fmla="*/ 990 h 1170"/>
                  <a:gd name="T68" fmla="*/ 272 w 1169"/>
                  <a:gd name="T69" fmla="*/ 937 h 1170"/>
                  <a:gd name="T70" fmla="*/ 340 w 1169"/>
                  <a:gd name="T71" fmla="*/ 987 h 1170"/>
                  <a:gd name="T72" fmla="*/ 322 w 1169"/>
                  <a:gd name="T73" fmla="*/ 1109 h 1170"/>
                  <a:gd name="T74" fmla="*/ 420 w 1169"/>
                  <a:gd name="T75" fmla="*/ 1147 h 1170"/>
                  <a:gd name="T76" fmla="*/ 490 w 1169"/>
                  <a:gd name="T77" fmla="*/ 1046 h 1170"/>
                  <a:gd name="T78" fmla="*/ 574 w 1169"/>
                  <a:gd name="T79" fmla="*/ 1056 h 1170"/>
                  <a:gd name="T80" fmla="*/ 619 w 1169"/>
                  <a:gd name="T81" fmla="*/ 1170 h 1170"/>
                  <a:gd name="T82" fmla="*/ 715 w 1169"/>
                  <a:gd name="T83" fmla="*/ 1156 h 1170"/>
                  <a:gd name="T84" fmla="*/ 723 w 1169"/>
                  <a:gd name="T85" fmla="*/ 1154 h 1170"/>
                  <a:gd name="T86" fmla="*/ 733 w 1169"/>
                  <a:gd name="T87" fmla="*/ 1032 h 1170"/>
                  <a:gd name="T88" fmla="*/ 810 w 1169"/>
                  <a:gd name="T89" fmla="*/ 998 h 1170"/>
                  <a:gd name="T90" fmla="*/ 907 w 1169"/>
                  <a:gd name="T91" fmla="*/ 1074 h 1170"/>
                  <a:gd name="T92" fmla="*/ 989 w 1169"/>
                  <a:gd name="T93" fmla="*/ 1008 h 1170"/>
                  <a:gd name="T94" fmla="*/ 937 w 1169"/>
                  <a:gd name="T95" fmla="*/ 897 h 1170"/>
                  <a:gd name="T96" fmla="*/ 987 w 1169"/>
                  <a:gd name="T97" fmla="*/ 830 h 1170"/>
                  <a:gd name="T98" fmla="*/ 1108 w 1169"/>
                  <a:gd name="T99" fmla="*/ 848 h 1170"/>
                  <a:gd name="T100" fmla="*/ 1147 w 1169"/>
                  <a:gd name="T101" fmla="*/ 749 h 1170"/>
                  <a:gd name="T102" fmla="*/ 1046 w 1169"/>
                  <a:gd name="T103" fmla="*/ 679 h 1170"/>
                  <a:gd name="T104" fmla="*/ 1055 w 1169"/>
                  <a:gd name="T105" fmla="*/ 596 h 1170"/>
                  <a:gd name="T106" fmla="*/ 657 w 1169"/>
                  <a:gd name="T107" fmla="*/ 901 h 1170"/>
                  <a:gd name="T108" fmla="*/ 584 w 1169"/>
                  <a:gd name="T109" fmla="*/ 909 h 1170"/>
                  <a:gd name="T110" fmla="*/ 384 w 1169"/>
                  <a:gd name="T111" fmla="*/ 839 h 1170"/>
                  <a:gd name="T112" fmla="*/ 269 w 1169"/>
                  <a:gd name="T113" fmla="*/ 657 h 1170"/>
                  <a:gd name="T114" fmla="*/ 310 w 1169"/>
                  <a:gd name="T115" fmla="*/ 413 h 1170"/>
                  <a:gd name="T116" fmla="*/ 512 w 1169"/>
                  <a:gd name="T117" fmla="*/ 270 h 1170"/>
                  <a:gd name="T118" fmla="*/ 585 w 1169"/>
                  <a:gd name="T119" fmla="*/ 261 h 1170"/>
                  <a:gd name="T120" fmla="*/ 785 w 1169"/>
                  <a:gd name="T121" fmla="*/ 331 h 1170"/>
                  <a:gd name="T122" fmla="*/ 900 w 1169"/>
                  <a:gd name="T123" fmla="*/ 513 h 1170"/>
                  <a:gd name="T124" fmla="*/ 657 w 1169"/>
                  <a:gd name="T125" fmla="*/ 901 h 1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169" h="1170">
                    <a:moveTo>
                      <a:pt x="1055" y="596"/>
                    </a:moveTo>
                    <a:cubicBezTo>
                      <a:pt x="1101" y="580"/>
                      <a:pt x="1140" y="564"/>
                      <a:pt x="1169" y="551"/>
                    </a:cubicBezTo>
                    <a:cubicBezTo>
                      <a:pt x="1167" y="519"/>
                      <a:pt x="1163" y="487"/>
                      <a:pt x="1156" y="455"/>
                    </a:cubicBezTo>
                    <a:cubicBezTo>
                      <a:pt x="1155" y="452"/>
                      <a:pt x="1154" y="449"/>
                      <a:pt x="1153" y="446"/>
                    </a:cubicBezTo>
                    <a:cubicBezTo>
                      <a:pt x="1121" y="442"/>
                      <a:pt x="1080" y="438"/>
                      <a:pt x="1031" y="436"/>
                    </a:cubicBezTo>
                    <a:cubicBezTo>
                      <a:pt x="1022" y="409"/>
                      <a:pt x="1011" y="384"/>
                      <a:pt x="998" y="359"/>
                    </a:cubicBezTo>
                    <a:cubicBezTo>
                      <a:pt x="1030" y="322"/>
                      <a:pt x="1055" y="290"/>
                      <a:pt x="1074" y="263"/>
                    </a:cubicBezTo>
                    <a:cubicBezTo>
                      <a:pt x="1054" y="233"/>
                      <a:pt x="1032" y="206"/>
                      <a:pt x="1008" y="180"/>
                    </a:cubicBezTo>
                    <a:cubicBezTo>
                      <a:pt x="977" y="193"/>
                      <a:pt x="940" y="210"/>
                      <a:pt x="897" y="233"/>
                    </a:cubicBezTo>
                    <a:cubicBezTo>
                      <a:pt x="876" y="214"/>
                      <a:pt x="853" y="198"/>
                      <a:pt x="829" y="183"/>
                    </a:cubicBezTo>
                    <a:cubicBezTo>
                      <a:pt x="838" y="135"/>
                      <a:pt x="844" y="94"/>
                      <a:pt x="847" y="62"/>
                    </a:cubicBezTo>
                    <a:cubicBezTo>
                      <a:pt x="816" y="46"/>
                      <a:pt x="783" y="33"/>
                      <a:pt x="749" y="23"/>
                    </a:cubicBezTo>
                    <a:cubicBezTo>
                      <a:pt x="729" y="49"/>
                      <a:pt x="705" y="82"/>
                      <a:pt x="679" y="124"/>
                    </a:cubicBezTo>
                    <a:cubicBezTo>
                      <a:pt x="652" y="118"/>
                      <a:pt x="624" y="115"/>
                      <a:pt x="596" y="114"/>
                    </a:cubicBezTo>
                    <a:cubicBezTo>
                      <a:pt x="579" y="68"/>
                      <a:pt x="564" y="30"/>
                      <a:pt x="550" y="0"/>
                    </a:cubicBezTo>
                    <a:cubicBezTo>
                      <a:pt x="518" y="2"/>
                      <a:pt x="486" y="7"/>
                      <a:pt x="454" y="14"/>
                    </a:cubicBezTo>
                    <a:cubicBezTo>
                      <a:pt x="451" y="15"/>
                      <a:pt x="449" y="15"/>
                      <a:pt x="446" y="16"/>
                    </a:cubicBezTo>
                    <a:cubicBezTo>
                      <a:pt x="441" y="49"/>
                      <a:pt x="438" y="89"/>
                      <a:pt x="436" y="139"/>
                    </a:cubicBezTo>
                    <a:cubicBezTo>
                      <a:pt x="409" y="147"/>
                      <a:pt x="383" y="159"/>
                      <a:pt x="359" y="172"/>
                    </a:cubicBezTo>
                    <a:cubicBezTo>
                      <a:pt x="321" y="140"/>
                      <a:pt x="289" y="115"/>
                      <a:pt x="262" y="96"/>
                    </a:cubicBezTo>
                    <a:cubicBezTo>
                      <a:pt x="233" y="115"/>
                      <a:pt x="205" y="137"/>
                      <a:pt x="180" y="162"/>
                    </a:cubicBezTo>
                    <a:cubicBezTo>
                      <a:pt x="192" y="192"/>
                      <a:pt x="210" y="229"/>
                      <a:pt x="232" y="273"/>
                    </a:cubicBezTo>
                    <a:cubicBezTo>
                      <a:pt x="214" y="294"/>
                      <a:pt x="197" y="316"/>
                      <a:pt x="183" y="340"/>
                    </a:cubicBezTo>
                    <a:cubicBezTo>
                      <a:pt x="134" y="331"/>
                      <a:pt x="94" y="325"/>
                      <a:pt x="61" y="323"/>
                    </a:cubicBezTo>
                    <a:cubicBezTo>
                      <a:pt x="45" y="354"/>
                      <a:pt x="32" y="387"/>
                      <a:pt x="22" y="421"/>
                    </a:cubicBezTo>
                    <a:cubicBezTo>
                      <a:pt x="48" y="441"/>
                      <a:pt x="82" y="464"/>
                      <a:pt x="123" y="491"/>
                    </a:cubicBezTo>
                    <a:cubicBezTo>
                      <a:pt x="118" y="518"/>
                      <a:pt x="115" y="546"/>
                      <a:pt x="114" y="574"/>
                    </a:cubicBezTo>
                    <a:cubicBezTo>
                      <a:pt x="68" y="590"/>
                      <a:pt x="30" y="606"/>
                      <a:pt x="0" y="619"/>
                    </a:cubicBezTo>
                    <a:cubicBezTo>
                      <a:pt x="2" y="651"/>
                      <a:pt x="6" y="683"/>
                      <a:pt x="14" y="716"/>
                    </a:cubicBezTo>
                    <a:cubicBezTo>
                      <a:pt x="14" y="718"/>
                      <a:pt x="15" y="721"/>
                      <a:pt x="16" y="724"/>
                    </a:cubicBezTo>
                    <a:cubicBezTo>
                      <a:pt x="48" y="729"/>
                      <a:pt x="89" y="732"/>
                      <a:pt x="138" y="734"/>
                    </a:cubicBezTo>
                    <a:cubicBezTo>
                      <a:pt x="147" y="761"/>
                      <a:pt x="158" y="787"/>
                      <a:pt x="171" y="811"/>
                    </a:cubicBezTo>
                    <a:cubicBezTo>
                      <a:pt x="140" y="848"/>
                      <a:pt x="114" y="880"/>
                      <a:pt x="95" y="907"/>
                    </a:cubicBezTo>
                    <a:cubicBezTo>
                      <a:pt x="115" y="937"/>
                      <a:pt x="137" y="965"/>
                      <a:pt x="161" y="990"/>
                    </a:cubicBezTo>
                    <a:cubicBezTo>
                      <a:pt x="192" y="977"/>
                      <a:pt x="229" y="960"/>
                      <a:pt x="272" y="937"/>
                    </a:cubicBezTo>
                    <a:cubicBezTo>
                      <a:pt x="293" y="956"/>
                      <a:pt x="316" y="972"/>
                      <a:pt x="340" y="987"/>
                    </a:cubicBezTo>
                    <a:cubicBezTo>
                      <a:pt x="331" y="1035"/>
                      <a:pt x="325" y="1076"/>
                      <a:pt x="322" y="1109"/>
                    </a:cubicBezTo>
                    <a:cubicBezTo>
                      <a:pt x="354" y="1124"/>
                      <a:pt x="386" y="1137"/>
                      <a:pt x="420" y="1147"/>
                    </a:cubicBezTo>
                    <a:cubicBezTo>
                      <a:pt x="441" y="1121"/>
                      <a:pt x="464" y="1088"/>
                      <a:pt x="490" y="1046"/>
                    </a:cubicBezTo>
                    <a:cubicBezTo>
                      <a:pt x="517" y="1052"/>
                      <a:pt x="545" y="1055"/>
                      <a:pt x="574" y="1056"/>
                    </a:cubicBezTo>
                    <a:cubicBezTo>
                      <a:pt x="590" y="1102"/>
                      <a:pt x="605" y="1140"/>
                      <a:pt x="619" y="1170"/>
                    </a:cubicBezTo>
                    <a:cubicBezTo>
                      <a:pt x="651" y="1168"/>
                      <a:pt x="683" y="1163"/>
                      <a:pt x="715" y="1156"/>
                    </a:cubicBezTo>
                    <a:cubicBezTo>
                      <a:pt x="718" y="1155"/>
                      <a:pt x="721" y="1155"/>
                      <a:pt x="723" y="1154"/>
                    </a:cubicBezTo>
                    <a:cubicBezTo>
                      <a:pt x="728" y="1121"/>
                      <a:pt x="731" y="1081"/>
                      <a:pt x="733" y="1032"/>
                    </a:cubicBezTo>
                    <a:cubicBezTo>
                      <a:pt x="760" y="1023"/>
                      <a:pt x="786" y="1011"/>
                      <a:pt x="810" y="998"/>
                    </a:cubicBezTo>
                    <a:cubicBezTo>
                      <a:pt x="848" y="1030"/>
                      <a:pt x="880" y="1055"/>
                      <a:pt x="907" y="1074"/>
                    </a:cubicBezTo>
                    <a:cubicBezTo>
                      <a:pt x="936" y="1055"/>
                      <a:pt x="964" y="1033"/>
                      <a:pt x="989" y="1008"/>
                    </a:cubicBezTo>
                    <a:cubicBezTo>
                      <a:pt x="977" y="978"/>
                      <a:pt x="960" y="941"/>
                      <a:pt x="937" y="897"/>
                    </a:cubicBezTo>
                    <a:cubicBezTo>
                      <a:pt x="955" y="876"/>
                      <a:pt x="972" y="854"/>
                      <a:pt x="987" y="830"/>
                    </a:cubicBezTo>
                    <a:cubicBezTo>
                      <a:pt x="1035" y="839"/>
                      <a:pt x="1075" y="845"/>
                      <a:pt x="1108" y="848"/>
                    </a:cubicBezTo>
                    <a:cubicBezTo>
                      <a:pt x="1124" y="816"/>
                      <a:pt x="1137" y="783"/>
                      <a:pt x="1147" y="749"/>
                    </a:cubicBezTo>
                    <a:cubicBezTo>
                      <a:pt x="1121" y="729"/>
                      <a:pt x="1087" y="706"/>
                      <a:pt x="1046" y="679"/>
                    </a:cubicBezTo>
                    <a:cubicBezTo>
                      <a:pt x="1051" y="652"/>
                      <a:pt x="1055" y="624"/>
                      <a:pt x="1055" y="596"/>
                    </a:cubicBezTo>
                    <a:close/>
                    <a:moveTo>
                      <a:pt x="657" y="901"/>
                    </a:moveTo>
                    <a:cubicBezTo>
                      <a:pt x="633" y="906"/>
                      <a:pt x="609" y="909"/>
                      <a:pt x="584" y="909"/>
                    </a:cubicBezTo>
                    <a:cubicBezTo>
                      <a:pt x="512" y="909"/>
                      <a:pt x="441" y="884"/>
                      <a:pt x="384" y="839"/>
                    </a:cubicBezTo>
                    <a:cubicBezTo>
                      <a:pt x="326" y="794"/>
                      <a:pt x="285" y="729"/>
                      <a:pt x="269" y="657"/>
                    </a:cubicBezTo>
                    <a:cubicBezTo>
                      <a:pt x="250" y="573"/>
                      <a:pt x="264" y="486"/>
                      <a:pt x="310" y="413"/>
                    </a:cubicBezTo>
                    <a:cubicBezTo>
                      <a:pt x="356" y="340"/>
                      <a:pt x="428" y="289"/>
                      <a:pt x="512" y="270"/>
                    </a:cubicBezTo>
                    <a:cubicBezTo>
                      <a:pt x="536" y="264"/>
                      <a:pt x="561" y="261"/>
                      <a:pt x="585" y="261"/>
                    </a:cubicBezTo>
                    <a:cubicBezTo>
                      <a:pt x="657" y="261"/>
                      <a:pt x="728" y="286"/>
                      <a:pt x="785" y="331"/>
                    </a:cubicBezTo>
                    <a:cubicBezTo>
                      <a:pt x="843" y="376"/>
                      <a:pt x="884" y="441"/>
                      <a:pt x="900" y="513"/>
                    </a:cubicBezTo>
                    <a:cubicBezTo>
                      <a:pt x="940" y="687"/>
                      <a:pt x="831" y="861"/>
                      <a:pt x="657" y="901"/>
                    </a:cubicBezTo>
                    <a:close/>
                  </a:path>
                </a:pathLst>
              </a:custGeom>
              <a:solidFill>
                <a:srgbClr val="356377"/>
              </a:solidFill>
              <a:ln>
                <a:noFill/>
              </a:ln>
            </p:spPr>
            <p:txBody>
              <a:bodyPr vert="horz" wrap="square" lIns="51435" tIns="25718" rIns="51435" bIns="25718" numCol="1" anchor="t" anchorCtr="0" compatLnSpc="1">
                <a:prstTxWarp prst="textNoShape">
                  <a:avLst/>
                </a:prstTxWarp>
              </a:bodyPr>
              <a:lstStyle/>
              <a:p>
                <a:endParaRPr lang="id-ID" sz="900"/>
              </a:p>
            </p:txBody>
          </p:sp>
        </p:grpSp>
        <p:grpSp>
          <p:nvGrpSpPr>
            <p:cNvPr id="5" name="Group 6">
              <a:extLst>
                <a:ext uri="{FF2B5EF4-FFF2-40B4-BE49-F238E27FC236}">
                  <a16:creationId xmlns:a16="http://schemas.microsoft.com/office/drawing/2014/main" id="{32FFAE75-2DA3-45C5-8E8E-4FF5B2CA4E77}"/>
                </a:ext>
              </a:extLst>
            </p:cNvPr>
            <p:cNvGrpSpPr/>
            <p:nvPr/>
          </p:nvGrpSpPr>
          <p:grpSpPr>
            <a:xfrm rot="20862303">
              <a:off x="2363093" y="3922351"/>
              <a:ext cx="1284704" cy="1285631"/>
              <a:chOff x="1455738" y="2371725"/>
              <a:chExt cx="2198688" cy="2200275"/>
            </a:xfrm>
          </p:grpSpPr>
          <p:sp>
            <p:nvSpPr>
              <p:cNvPr id="6" name="Freeform 7">
                <a:extLst>
                  <a:ext uri="{FF2B5EF4-FFF2-40B4-BE49-F238E27FC236}">
                    <a16:creationId xmlns:a16="http://schemas.microsoft.com/office/drawing/2014/main" id="{A5ED3E87-8355-4D41-98C5-CBFBE4C151A9}"/>
                  </a:ext>
                </a:extLst>
              </p:cNvPr>
              <p:cNvSpPr>
                <a:spLocks/>
              </p:cNvSpPr>
              <p:nvPr/>
            </p:nvSpPr>
            <p:spPr bwMode="auto">
              <a:xfrm>
                <a:off x="2035175" y="2967038"/>
                <a:ext cx="1071563" cy="1009650"/>
              </a:xfrm>
              <a:custGeom>
                <a:avLst/>
                <a:gdLst>
                  <a:gd name="T0" fmla="*/ 277 w 570"/>
                  <a:gd name="T1" fmla="*/ 0 h 536"/>
                  <a:gd name="T2" fmla="*/ 217 w 570"/>
                  <a:gd name="T3" fmla="*/ 7 h 536"/>
                  <a:gd name="T4" fmla="*/ 50 w 570"/>
                  <a:gd name="T5" fmla="*/ 126 h 536"/>
                  <a:gd name="T6" fmla="*/ 16 w 570"/>
                  <a:gd name="T7" fmla="*/ 328 h 536"/>
                  <a:gd name="T8" fmla="*/ 276 w 570"/>
                  <a:gd name="T9" fmla="*/ 536 h 536"/>
                  <a:gd name="T10" fmla="*/ 336 w 570"/>
                  <a:gd name="T11" fmla="*/ 529 h 536"/>
                  <a:gd name="T12" fmla="*/ 538 w 570"/>
                  <a:gd name="T13" fmla="*/ 208 h 536"/>
                  <a:gd name="T14" fmla="*/ 277 w 570"/>
                  <a:gd name="T15" fmla="*/ 0 h 53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0" h="536">
                    <a:moveTo>
                      <a:pt x="277" y="0"/>
                    </a:moveTo>
                    <a:cubicBezTo>
                      <a:pt x="257" y="0"/>
                      <a:pt x="237" y="3"/>
                      <a:pt x="217" y="7"/>
                    </a:cubicBezTo>
                    <a:cubicBezTo>
                      <a:pt x="147" y="23"/>
                      <a:pt x="88" y="65"/>
                      <a:pt x="50" y="126"/>
                    </a:cubicBezTo>
                    <a:cubicBezTo>
                      <a:pt x="12" y="186"/>
                      <a:pt x="0" y="258"/>
                      <a:pt x="16" y="328"/>
                    </a:cubicBezTo>
                    <a:cubicBezTo>
                      <a:pt x="44" y="450"/>
                      <a:pt x="151" y="536"/>
                      <a:pt x="276" y="536"/>
                    </a:cubicBezTo>
                    <a:cubicBezTo>
                      <a:pt x="296" y="536"/>
                      <a:pt x="316" y="533"/>
                      <a:pt x="336" y="529"/>
                    </a:cubicBezTo>
                    <a:cubicBezTo>
                      <a:pt x="480" y="496"/>
                      <a:pt x="570" y="352"/>
                      <a:pt x="538" y="208"/>
                    </a:cubicBezTo>
                    <a:cubicBezTo>
                      <a:pt x="510" y="86"/>
                      <a:pt x="402" y="0"/>
                      <a:pt x="277" y="0"/>
                    </a:cubicBezTo>
                    <a:close/>
                  </a:path>
                </a:pathLst>
              </a:custGeom>
              <a:solidFill>
                <a:schemeClr val="accent4"/>
              </a:solidFill>
              <a:ln>
                <a:noFill/>
              </a:ln>
            </p:spPr>
            <p:txBody>
              <a:bodyPr vert="horz" wrap="square" lIns="51435" tIns="25718" rIns="51435" bIns="25718" numCol="1" anchor="t" anchorCtr="0" compatLnSpc="1">
                <a:prstTxWarp prst="textNoShape">
                  <a:avLst/>
                </a:prstTxWarp>
              </a:bodyPr>
              <a:lstStyle/>
              <a:p>
                <a:endParaRPr lang="id-ID" sz="900"/>
              </a:p>
            </p:txBody>
          </p:sp>
          <p:sp>
            <p:nvSpPr>
              <p:cNvPr id="7" name="Freeform 8">
                <a:extLst>
                  <a:ext uri="{FF2B5EF4-FFF2-40B4-BE49-F238E27FC236}">
                    <a16:creationId xmlns:a16="http://schemas.microsoft.com/office/drawing/2014/main" id="{5C41A205-540D-4F04-A99C-F39BB611734E}"/>
                  </a:ext>
                </a:extLst>
              </p:cNvPr>
              <p:cNvSpPr>
                <a:spLocks noEditPoints="1"/>
              </p:cNvSpPr>
              <p:nvPr/>
            </p:nvSpPr>
            <p:spPr bwMode="auto">
              <a:xfrm>
                <a:off x="1455738" y="2371725"/>
                <a:ext cx="2198688" cy="2200275"/>
              </a:xfrm>
              <a:custGeom>
                <a:avLst/>
                <a:gdLst>
                  <a:gd name="T0" fmla="*/ 1055 w 1169"/>
                  <a:gd name="T1" fmla="*/ 596 h 1170"/>
                  <a:gd name="T2" fmla="*/ 1169 w 1169"/>
                  <a:gd name="T3" fmla="*/ 551 h 1170"/>
                  <a:gd name="T4" fmla="*/ 1156 w 1169"/>
                  <a:gd name="T5" fmla="*/ 455 h 1170"/>
                  <a:gd name="T6" fmla="*/ 1153 w 1169"/>
                  <a:gd name="T7" fmla="*/ 446 h 1170"/>
                  <a:gd name="T8" fmla="*/ 1031 w 1169"/>
                  <a:gd name="T9" fmla="*/ 436 h 1170"/>
                  <a:gd name="T10" fmla="*/ 998 w 1169"/>
                  <a:gd name="T11" fmla="*/ 359 h 1170"/>
                  <a:gd name="T12" fmla="*/ 1074 w 1169"/>
                  <a:gd name="T13" fmla="*/ 263 h 1170"/>
                  <a:gd name="T14" fmla="*/ 1008 w 1169"/>
                  <a:gd name="T15" fmla="*/ 180 h 1170"/>
                  <a:gd name="T16" fmla="*/ 897 w 1169"/>
                  <a:gd name="T17" fmla="*/ 233 h 1170"/>
                  <a:gd name="T18" fmla="*/ 829 w 1169"/>
                  <a:gd name="T19" fmla="*/ 183 h 1170"/>
                  <a:gd name="T20" fmla="*/ 847 w 1169"/>
                  <a:gd name="T21" fmla="*/ 62 h 1170"/>
                  <a:gd name="T22" fmla="*/ 749 w 1169"/>
                  <a:gd name="T23" fmla="*/ 23 h 1170"/>
                  <a:gd name="T24" fmla="*/ 679 w 1169"/>
                  <a:gd name="T25" fmla="*/ 124 h 1170"/>
                  <a:gd name="T26" fmla="*/ 596 w 1169"/>
                  <a:gd name="T27" fmla="*/ 114 h 1170"/>
                  <a:gd name="T28" fmla="*/ 550 w 1169"/>
                  <a:gd name="T29" fmla="*/ 0 h 1170"/>
                  <a:gd name="T30" fmla="*/ 454 w 1169"/>
                  <a:gd name="T31" fmla="*/ 14 h 1170"/>
                  <a:gd name="T32" fmla="*/ 446 w 1169"/>
                  <a:gd name="T33" fmla="*/ 16 h 1170"/>
                  <a:gd name="T34" fmla="*/ 436 w 1169"/>
                  <a:gd name="T35" fmla="*/ 139 h 1170"/>
                  <a:gd name="T36" fmla="*/ 359 w 1169"/>
                  <a:gd name="T37" fmla="*/ 172 h 1170"/>
                  <a:gd name="T38" fmla="*/ 262 w 1169"/>
                  <a:gd name="T39" fmla="*/ 96 h 1170"/>
                  <a:gd name="T40" fmla="*/ 180 w 1169"/>
                  <a:gd name="T41" fmla="*/ 162 h 1170"/>
                  <a:gd name="T42" fmla="*/ 232 w 1169"/>
                  <a:gd name="T43" fmla="*/ 273 h 1170"/>
                  <a:gd name="T44" fmla="*/ 183 w 1169"/>
                  <a:gd name="T45" fmla="*/ 340 h 1170"/>
                  <a:gd name="T46" fmla="*/ 61 w 1169"/>
                  <a:gd name="T47" fmla="*/ 323 h 1170"/>
                  <a:gd name="T48" fmla="*/ 22 w 1169"/>
                  <a:gd name="T49" fmla="*/ 421 h 1170"/>
                  <a:gd name="T50" fmla="*/ 123 w 1169"/>
                  <a:gd name="T51" fmla="*/ 491 h 1170"/>
                  <a:gd name="T52" fmla="*/ 114 w 1169"/>
                  <a:gd name="T53" fmla="*/ 574 h 1170"/>
                  <a:gd name="T54" fmla="*/ 0 w 1169"/>
                  <a:gd name="T55" fmla="*/ 619 h 1170"/>
                  <a:gd name="T56" fmla="*/ 14 w 1169"/>
                  <a:gd name="T57" fmla="*/ 716 h 1170"/>
                  <a:gd name="T58" fmla="*/ 16 w 1169"/>
                  <a:gd name="T59" fmla="*/ 724 h 1170"/>
                  <a:gd name="T60" fmla="*/ 138 w 1169"/>
                  <a:gd name="T61" fmla="*/ 734 h 1170"/>
                  <a:gd name="T62" fmla="*/ 171 w 1169"/>
                  <a:gd name="T63" fmla="*/ 811 h 1170"/>
                  <a:gd name="T64" fmla="*/ 95 w 1169"/>
                  <a:gd name="T65" fmla="*/ 907 h 1170"/>
                  <a:gd name="T66" fmla="*/ 161 w 1169"/>
                  <a:gd name="T67" fmla="*/ 990 h 1170"/>
                  <a:gd name="T68" fmla="*/ 272 w 1169"/>
                  <a:gd name="T69" fmla="*/ 937 h 1170"/>
                  <a:gd name="T70" fmla="*/ 340 w 1169"/>
                  <a:gd name="T71" fmla="*/ 987 h 1170"/>
                  <a:gd name="T72" fmla="*/ 322 w 1169"/>
                  <a:gd name="T73" fmla="*/ 1109 h 1170"/>
                  <a:gd name="T74" fmla="*/ 420 w 1169"/>
                  <a:gd name="T75" fmla="*/ 1147 h 1170"/>
                  <a:gd name="T76" fmla="*/ 490 w 1169"/>
                  <a:gd name="T77" fmla="*/ 1046 h 1170"/>
                  <a:gd name="T78" fmla="*/ 574 w 1169"/>
                  <a:gd name="T79" fmla="*/ 1056 h 1170"/>
                  <a:gd name="T80" fmla="*/ 619 w 1169"/>
                  <a:gd name="T81" fmla="*/ 1170 h 1170"/>
                  <a:gd name="T82" fmla="*/ 715 w 1169"/>
                  <a:gd name="T83" fmla="*/ 1156 h 1170"/>
                  <a:gd name="T84" fmla="*/ 723 w 1169"/>
                  <a:gd name="T85" fmla="*/ 1154 h 1170"/>
                  <a:gd name="T86" fmla="*/ 733 w 1169"/>
                  <a:gd name="T87" fmla="*/ 1032 h 1170"/>
                  <a:gd name="T88" fmla="*/ 810 w 1169"/>
                  <a:gd name="T89" fmla="*/ 998 h 1170"/>
                  <a:gd name="T90" fmla="*/ 907 w 1169"/>
                  <a:gd name="T91" fmla="*/ 1074 h 1170"/>
                  <a:gd name="T92" fmla="*/ 989 w 1169"/>
                  <a:gd name="T93" fmla="*/ 1008 h 1170"/>
                  <a:gd name="T94" fmla="*/ 937 w 1169"/>
                  <a:gd name="T95" fmla="*/ 897 h 1170"/>
                  <a:gd name="T96" fmla="*/ 987 w 1169"/>
                  <a:gd name="T97" fmla="*/ 830 h 1170"/>
                  <a:gd name="T98" fmla="*/ 1108 w 1169"/>
                  <a:gd name="T99" fmla="*/ 848 h 1170"/>
                  <a:gd name="T100" fmla="*/ 1147 w 1169"/>
                  <a:gd name="T101" fmla="*/ 749 h 1170"/>
                  <a:gd name="T102" fmla="*/ 1046 w 1169"/>
                  <a:gd name="T103" fmla="*/ 679 h 1170"/>
                  <a:gd name="T104" fmla="*/ 1055 w 1169"/>
                  <a:gd name="T105" fmla="*/ 596 h 1170"/>
                  <a:gd name="T106" fmla="*/ 657 w 1169"/>
                  <a:gd name="T107" fmla="*/ 901 h 1170"/>
                  <a:gd name="T108" fmla="*/ 584 w 1169"/>
                  <a:gd name="T109" fmla="*/ 909 h 1170"/>
                  <a:gd name="T110" fmla="*/ 384 w 1169"/>
                  <a:gd name="T111" fmla="*/ 839 h 1170"/>
                  <a:gd name="T112" fmla="*/ 269 w 1169"/>
                  <a:gd name="T113" fmla="*/ 657 h 1170"/>
                  <a:gd name="T114" fmla="*/ 310 w 1169"/>
                  <a:gd name="T115" fmla="*/ 413 h 1170"/>
                  <a:gd name="T116" fmla="*/ 512 w 1169"/>
                  <a:gd name="T117" fmla="*/ 270 h 1170"/>
                  <a:gd name="T118" fmla="*/ 585 w 1169"/>
                  <a:gd name="T119" fmla="*/ 261 h 1170"/>
                  <a:gd name="T120" fmla="*/ 785 w 1169"/>
                  <a:gd name="T121" fmla="*/ 331 h 1170"/>
                  <a:gd name="T122" fmla="*/ 900 w 1169"/>
                  <a:gd name="T123" fmla="*/ 513 h 1170"/>
                  <a:gd name="T124" fmla="*/ 657 w 1169"/>
                  <a:gd name="T125" fmla="*/ 901 h 1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169" h="1170">
                    <a:moveTo>
                      <a:pt x="1055" y="596"/>
                    </a:moveTo>
                    <a:cubicBezTo>
                      <a:pt x="1101" y="580"/>
                      <a:pt x="1140" y="564"/>
                      <a:pt x="1169" y="551"/>
                    </a:cubicBezTo>
                    <a:cubicBezTo>
                      <a:pt x="1167" y="519"/>
                      <a:pt x="1163" y="487"/>
                      <a:pt x="1156" y="455"/>
                    </a:cubicBezTo>
                    <a:cubicBezTo>
                      <a:pt x="1155" y="452"/>
                      <a:pt x="1154" y="449"/>
                      <a:pt x="1153" y="446"/>
                    </a:cubicBezTo>
                    <a:cubicBezTo>
                      <a:pt x="1121" y="442"/>
                      <a:pt x="1080" y="438"/>
                      <a:pt x="1031" y="436"/>
                    </a:cubicBezTo>
                    <a:cubicBezTo>
                      <a:pt x="1022" y="409"/>
                      <a:pt x="1011" y="384"/>
                      <a:pt x="998" y="359"/>
                    </a:cubicBezTo>
                    <a:cubicBezTo>
                      <a:pt x="1030" y="322"/>
                      <a:pt x="1055" y="290"/>
                      <a:pt x="1074" y="263"/>
                    </a:cubicBezTo>
                    <a:cubicBezTo>
                      <a:pt x="1054" y="233"/>
                      <a:pt x="1032" y="206"/>
                      <a:pt x="1008" y="180"/>
                    </a:cubicBezTo>
                    <a:cubicBezTo>
                      <a:pt x="977" y="193"/>
                      <a:pt x="940" y="210"/>
                      <a:pt x="897" y="233"/>
                    </a:cubicBezTo>
                    <a:cubicBezTo>
                      <a:pt x="876" y="214"/>
                      <a:pt x="853" y="198"/>
                      <a:pt x="829" y="183"/>
                    </a:cubicBezTo>
                    <a:cubicBezTo>
                      <a:pt x="838" y="135"/>
                      <a:pt x="844" y="94"/>
                      <a:pt x="847" y="62"/>
                    </a:cubicBezTo>
                    <a:cubicBezTo>
                      <a:pt x="816" y="46"/>
                      <a:pt x="783" y="33"/>
                      <a:pt x="749" y="23"/>
                    </a:cubicBezTo>
                    <a:cubicBezTo>
                      <a:pt x="729" y="49"/>
                      <a:pt x="705" y="82"/>
                      <a:pt x="679" y="124"/>
                    </a:cubicBezTo>
                    <a:cubicBezTo>
                      <a:pt x="652" y="118"/>
                      <a:pt x="624" y="115"/>
                      <a:pt x="596" y="114"/>
                    </a:cubicBezTo>
                    <a:cubicBezTo>
                      <a:pt x="579" y="68"/>
                      <a:pt x="564" y="30"/>
                      <a:pt x="550" y="0"/>
                    </a:cubicBezTo>
                    <a:cubicBezTo>
                      <a:pt x="518" y="2"/>
                      <a:pt x="486" y="7"/>
                      <a:pt x="454" y="14"/>
                    </a:cubicBezTo>
                    <a:cubicBezTo>
                      <a:pt x="451" y="15"/>
                      <a:pt x="449" y="15"/>
                      <a:pt x="446" y="16"/>
                    </a:cubicBezTo>
                    <a:cubicBezTo>
                      <a:pt x="441" y="49"/>
                      <a:pt x="438" y="89"/>
                      <a:pt x="436" y="139"/>
                    </a:cubicBezTo>
                    <a:cubicBezTo>
                      <a:pt x="409" y="147"/>
                      <a:pt x="383" y="159"/>
                      <a:pt x="359" y="172"/>
                    </a:cubicBezTo>
                    <a:cubicBezTo>
                      <a:pt x="321" y="140"/>
                      <a:pt x="289" y="115"/>
                      <a:pt x="262" y="96"/>
                    </a:cubicBezTo>
                    <a:cubicBezTo>
                      <a:pt x="233" y="115"/>
                      <a:pt x="205" y="137"/>
                      <a:pt x="180" y="162"/>
                    </a:cubicBezTo>
                    <a:cubicBezTo>
                      <a:pt x="192" y="192"/>
                      <a:pt x="210" y="229"/>
                      <a:pt x="232" y="273"/>
                    </a:cubicBezTo>
                    <a:cubicBezTo>
                      <a:pt x="214" y="294"/>
                      <a:pt x="197" y="316"/>
                      <a:pt x="183" y="340"/>
                    </a:cubicBezTo>
                    <a:cubicBezTo>
                      <a:pt x="134" y="331"/>
                      <a:pt x="94" y="325"/>
                      <a:pt x="61" y="323"/>
                    </a:cubicBezTo>
                    <a:cubicBezTo>
                      <a:pt x="45" y="354"/>
                      <a:pt x="32" y="387"/>
                      <a:pt x="22" y="421"/>
                    </a:cubicBezTo>
                    <a:cubicBezTo>
                      <a:pt x="48" y="441"/>
                      <a:pt x="82" y="464"/>
                      <a:pt x="123" y="491"/>
                    </a:cubicBezTo>
                    <a:cubicBezTo>
                      <a:pt x="118" y="518"/>
                      <a:pt x="115" y="546"/>
                      <a:pt x="114" y="574"/>
                    </a:cubicBezTo>
                    <a:cubicBezTo>
                      <a:pt x="68" y="590"/>
                      <a:pt x="30" y="606"/>
                      <a:pt x="0" y="619"/>
                    </a:cubicBezTo>
                    <a:cubicBezTo>
                      <a:pt x="2" y="651"/>
                      <a:pt x="6" y="683"/>
                      <a:pt x="14" y="716"/>
                    </a:cubicBezTo>
                    <a:cubicBezTo>
                      <a:pt x="14" y="718"/>
                      <a:pt x="15" y="721"/>
                      <a:pt x="16" y="724"/>
                    </a:cubicBezTo>
                    <a:cubicBezTo>
                      <a:pt x="48" y="729"/>
                      <a:pt x="89" y="732"/>
                      <a:pt x="138" y="734"/>
                    </a:cubicBezTo>
                    <a:cubicBezTo>
                      <a:pt x="147" y="761"/>
                      <a:pt x="158" y="787"/>
                      <a:pt x="171" y="811"/>
                    </a:cubicBezTo>
                    <a:cubicBezTo>
                      <a:pt x="140" y="848"/>
                      <a:pt x="114" y="880"/>
                      <a:pt x="95" y="907"/>
                    </a:cubicBezTo>
                    <a:cubicBezTo>
                      <a:pt x="115" y="937"/>
                      <a:pt x="137" y="965"/>
                      <a:pt x="161" y="990"/>
                    </a:cubicBezTo>
                    <a:cubicBezTo>
                      <a:pt x="192" y="977"/>
                      <a:pt x="229" y="960"/>
                      <a:pt x="272" y="937"/>
                    </a:cubicBezTo>
                    <a:cubicBezTo>
                      <a:pt x="293" y="956"/>
                      <a:pt x="316" y="972"/>
                      <a:pt x="340" y="987"/>
                    </a:cubicBezTo>
                    <a:cubicBezTo>
                      <a:pt x="331" y="1035"/>
                      <a:pt x="325" y="1076"/>
                      <a:pt x="322" y="1109"/>
                    </a:cubicBezTo>
                    <a:cubicBezTo>
                      <a:pt x="354" y="1124"/>
                      <a:pt x="386" y="1137"/>
                      <a:pt x="420" y="1147"/>
                    </a:cubicBezTo>
                    <a:cubicBezTo>
                      <a:pt x="441" y="1121"/>
                      <a:pt x="464" y="1088"/>
                      <a:pt x="490" y="1046"/>
                    </a:cubicBezTo>
                    <a:cubicBezTo>
                      <a:pt x="517" y="1052"/>
                      <a:pt x="545" y="1055"/>
                      <a:pt x="574" y="1056"/>
                    </a:cubicBezTo>
                    <a:cubicBezTo>
                      <a:pt x="590" y="1102"/>
                      <a:pt x="605" y="1140"/>
                      <a:pt x="619" y="1170"/>
                    </a:cubicBezTo>
                    <a:cubicBezTo>
                      <a:pt x="651" y="1168"/>
                      <a:pt x="683" y="1163"/>
                      <a:pt x="715" y="1156"/>
                    </a:cubicBezTo>
                    <a:cubicBezTo>
                      <a:pt x="718" y="1155"/>
                      <a:pt x="721" y="1155"/>
                      <a:pt x="723" y="1154"/>
                    </a:cubicBezTo>
                    <a:cubicBezTo>
                      <a:pt x="728" y="1121"/>
                      <a:pt x="731" y="1081"/>
                      <a:pt x="733" y="1032"/>
                    </a:cubicBezTo>
                    <a:cubicBezTo>
                      <a:pt x="760" y="1023"/>
                      <a:pt x="786" y="1011"/>
                      <a:pt x="810" y="998"/>
                    </a:cubicBezTo>
                    <a:cubicBezTo>
                      <a:pt x="848" y="1030"/>
                      <a:pt x="880" y="1055"/>
                      <a:pt x="907" y="1074"/>
                    </a:cubicBezTo>
                    <a:cubicBezTo>
                      <a:pt x="936" y="1055"/>
                      <a:pt x="964" y="1033"/>
                      <a:pt x="989" y="1008"/>
                    </a:cubicBezTo>
                    <a:cubicBezTo>
                      <a:pt x="977" y="978"/>
                      <a:pt x="960" y="941"/>
                      <a:pt x="937" y="897"/>
                    </a:cubicBezTo>
                    <a:cubicBezTo>
                      <a:pt x="955" y="876"/>
                      <a:pt x="972" y="854"/>
                      <a:pt x="987" y="830"/>
                    </a:cubicBezTo>
                    <a:cubicBezTo>
                      <a:pt x="1035" y="839"/>
                      <a:pt x="1075" y="845"/>
                      <a:pt x="1108" y="848"/>
                    </a:cubicBezTo>
                    <a:cubicBezTo>
                      <a:pt x="1124" y="816"/>
                      <a:pt x="1137" y="783"/>
                      <a:pt x="1147" y="749"/>
                    </a:cubicBezTo>
                    <a:cubicBezTo>
                      <a:pt x="1121" y="729"/>
                      <a:pt x="1087" y="706"/>
                      <a:pt x="1046" y="679"/>
                    </a:cubicBezTo>
                    <a:cubicBezTo>
                      <a:pt x="1051" y="652"/>
                      <a:pt x="1055" y="624"/>
                      <a:pt x="1055" y="596"/>
                    </a:cubicBezTo>
                    <a:close/>
                    <a:moveTo>
                      <a:pt x="657" y="901"/>
                    </a:moveTo>
                    <a:cubicBezTo>
                      <a:pt x="633" y="906"/>
                      <a:pt x="609" y="909"/>
                      <a:pt x="584" y="909"/>
                    </a:cubicBezTo>
                    <a:cubicBezTo>
                      <a:pt x="512" y="909"/>
                      <a:pt x="441" y="884"/>
                      <a:pt x="384" y="839"/>
                    </a:cubicBezTo>
                    <a:cubicBezTo>
                      <a:pt x="326" y="794"/>
                      <a:pt x="285" y="729"/>
                      <a:pt x="269" y="657"/>
                    </a:cubicBezTo>
                    <a:cubicBezTo>
                      <a:pt x="250" y="573"/>
                      <a:pt x="264" y="486"/>
                      <a:pt x="310" y="413"/>
                    </a:cubicBezTo>
                    <a:cubicBezTo>
                      <a:pt x="356" y="340"/>
                      <a:pt x="428" y="289"/>
                      <a:pt x="512" y="270"/>
                    </a:cubicBezTo>
                    <a:cubicBezTo>
                      <a:pt x="536" y="264"/>
                      <a:pt x="561" y="261"/>
                      <a:pt x="585" y="261"/>
                    </a:cubicBezTo>
                    <a:cubicBezTo>
                      <a:pt x="657" y="261"/>
                      <a:pt x="728" y="286"/>
                      <a:pt x="785" y="331"/>
                    </a:cubicBezTo>
                    <a:cubicBezTo>
                      <a:pt x="843" y="376"/>
                      <a:pt x="884" y="441"/>
                      <a:pt x="900" y="513"/>
                    </a:cubicBezTo>
                    <a:cubicBezTo>
                      <a:pt x="940" y="687"/>
                      <a:pt x="831" y="861"/>
                      <a:pt x="657" y="901"/>
                    </a:cubicBezTo>
                    <a:close/>
                  </a:path>
                </a:pathLst>
              </a:custGeom>
              <a:solidFill>
                <a:schemeClr val="accent4"/>
              </a:solidFill>
              <a:ln>
                <a:noFill/>
              </a:ln>
            </p:spPr>
            <p:txBody>
              <a:bodyPr vert="horz" wrap="square" lIns="51435" tIns="25718" rIns="51435" bIns="25718" numCol="1" anchor="t" anchorCtr="0" compatLnSpc="1">
                <a:prstTxWarp prst="textNoShape">
                  <a:avLst/>
                </a:prstTxWarp>
              </a:bodyPr>
              <a:lstStyle/>
              <a:p>
                <a:endParaRPr lang="id-ID" sz="900"/>
              </a:p>
            </p:txBody>
          </p:sp>
        </p:grpSp>
      </p:grpSp>
      <p:pic>
        <p:nvPicPr>
          <p:cNvPr id="12" name="Picture 13">
            <a:extLst>
              <a:ext uri="{FF2B5EF4-FFF2-40B4-BE49-F238E27FC236}">
                <a16:creationId xmlns:a16="http://schemas.microsoft.com/office/drawing/2014/main" id="{8B7C12DA-66AA-4A41-9E55-F39C9300EED5}"/>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7459592" y="3383396"/>
            <a:ext cx="228600" cy="228600"/>
          </a:xfrm>
          <a:prstGeom prst="rect">
            <a:avLst/>
          </a:prstGeom>
        </p:spPr>
      </p:pic>
      <p:pic>
        <p:nvPicPr>
          <p:cNvPr id="13" name="Picture 14">
            <a:extLst>
              <a:ext uri="{FF2B5EF4-FFF2-40B4-BE49-F238E27FC236}">
                <a16:creationId xmlns:a16="http://schemas.microsoft.com/office/drawing/2014/main" id="{2B6FCCB2-D8BD-44A1-B69A-E28FCC72AE94}"/>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7935708" y="1548143"/>
            <a:ext cx="228600" cy="228600"/>
          </a:xfrm>
          <a:prstGeom prst="rect">
            <a:avLst/>
          </a:prstGeom>
        </p:spPr>
      </p:pic>
      <p:pic>
        <p:nvPicPr>
          <p:cNvPr id="14" name="Picture 15">
            <a:extLst>
              <a:ext uri="{FF2B5EF4-FFF2-40B4-BE49-F238E27FC236}">
                <a16:creationId xmlns:a16="http://schemas.microsoft.com/office/drawing/2014/main" id="{2D6F6F54-3144-450F-9438-80D135663CB7}"/>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5626427" y="2002166"/>
            <a:ext cx="228600" cy="228600"/>
          </a:xfrm>
          <a:prstGeom prst="rect">
            <a:avLst/>
          </a:prstGeom>
        </p:spPr>
      </p:pic>
      <p:sp>
        <p:nvSpPr>
          <p:cNvPr id="15" name="Oval 18">
            <a:extLst>
              <a:ext uri="{FF2B5EF4-FFF2-40B4-BE49-F238E27FC236}">
                <a16:creationId xmlns:a16="http://schemas.microsoft.com/office/drawing/2014/main" id="{DC7EA9C3-6406-4AEA-8B74-35E870855FA3}"/>
              </a:ext>
            </a:extLst>
          </p:cNvPr>
          <p:cNvSpPr/>
          <p:nvPr/>
        </p:nvSpPr>
        <p:spPr>
          <a:xfrm>
            <a:off x="475334" y="1584525"/>
            <a:ext cx="548640" cy="54864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pic>
        <p:nvPicPr>
          <p:cNvPr id="16" name="Picture 19">
            <a:extLst>
              <a:ext uri="{FF2B5EF4-FFF2-40B4-BE49-F238E27FC236}">
                <a16:creationId xmlns:a16="http://schemas.microsoft.com/office/drawing/2014/main" id="{075E63DE-D85A-47D8-A5EE-64CCF6DD9C5A}"/>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641213" y="1744545"/>
            <a:ext cx="228600" cy="228600"/>
          </a:xfrm>
          <a:prstGeom prst="rect">
            <a:avLst/>
          </a:prstGeom>
        </p:spPr>
      </p:pic>
      <p:sp>
        <p:nvSpPr>
          <p:cNvPr id="17" name="Oval 20">
            <a:extLst>
              <a:ext uri="{FF2B5EF4-FFF2-40B4-BE49-F238E27FC236}">
                <a16:creationId xmlns:a16="http://schemas.microsoft.com/office/drawing/2014/main" id="{EA425849-A5EC-40BD-9F09-0F80F8D8F1EB}"/>
              </a:ext>
            </a:extLst>
          </p:cNvPr>
          <p:cNvSpPr/>
          <p:nvPr/>
        </p:nvSpPr>
        <p:spPr>
          <a:xfrm>
            <a:off x="475334" y="2325568"/>
            <a:ext cx="548640" cy="54864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sp>
        <p:nvSpPr>
          <p:cNvPr id="18" name="Oval 21">
            <a:extLst>
              <a:ext uri="{FF2B5EF4-FFF2-40B4-BE49-F238E27FC236}">
                <a16:creationId xmlns:a16="http://schemas.microsoft.com/office/drawing/2014/main" id="{66E4E30B-1D3B-4A05-B8E2-CCE191660BAC}"/>
              </a:ext>
            </a:extLst>
          </p:cNvPr>
          <p:cNvSpPr/>
          <p:nvPr/>
        </p:nvSpPr>
        <p:spPr>
          <a:xfrm>
            <a:off x="475334" y="3067000"/>
            <a:ext cx="548640" cy="548640"/>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sp>
        <p:nvSpPr>
          <p:cNvPr id="19" name="Oval 22">
            <a:extLst>
              <a:ext uri="{FF2B5EF4-FFF2-40B4-BE49-F238E27FC236}">
                <a16:creationId xmlns:a16="http://schemas.microsoft.com/office/drawing/2014/main" id="{FD613CD2-48BC-443A-ACE6-BD36BAAB30EE}"/>
              </a:ext>
            </a:extLst>
          </p:cNvPr>
          <p:cNvSpPr/>
          <p:nvPr/>
        </p:nvSpPr>
        <p:spPr>
          <a:xfrm>
            <a:off x="475334" y="3806195"/>
            <a:ext cx="548640" cy="548640"/>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pic>
        <p:nvPicPr>
          <p:cNvPr id="20" name="Picture 23">
            <a:extLst>
              <a:ext uri="{FF2B5EF4-FFF2-40B4-BE49-F238E27FC236}">
                <a16:creationId xmlns:a16="http://schemas.microsoft.com/office/drawing/2014/main" id="{8063EC9D-6AD3-4CBB-B8B5-E7A8CF539F82}"/>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641213" y="2485588"/>
            <a:ext cx="228600" cy="228600"/>
          </a:xfrm>
          <a:prstGeom prst="rect">
            <a:avLst/>
          </a:prstGeom>
        </p:spPr>
      </p:pic>
      <p:pic>
        <p:nvPicPr>
          <p:cNvPr id="21" name="Picture 24">
            <a:extLst>
              <a:ext uri="{FF2B5EF4-FFF2-40B4-BE49-F238E27FC236}">
                <a16:creationId xmlns:a16="http://schemas.microsoft.com/office/drawing/2014/main" id="{CE98A2A3-8129-4CFE-8BEC-1F025445A9F7}"/>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635354" y="3227020"/>
            <a:ext cx="228600" cy="228600"/>
          </a:xfrm>
          <a:prstGeom prst="rect">
            <a:avLst/>
          </a:prstGeom>
        </p:spPr>
      </p:pic>
      <p:pic>
        <p:nvPicPr>
          <p:cNvPr id="22" name="Picture 25">
            <a:extLst>
              <a:ext uri="{FF2B5EF4-FFF2-40B4-BE49-F238E27FC236}">
                <a16:creationId xmlns:a16="http://schemas.microsoft.com/office/drawing/2014/main" id="{F48770EC-B3C4-4F76-9715-2717FD2D1052}"/>
              </a:ext>
            </a:extLst>
          </p:cNvPr>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635354" y="3979319"/>
            <a:ext cx="228600" cy="228600"/>
          </a:xfrm>
          <a:prstGeom prst="rect">
            <a:avLst/>
          </a:prstGeom>
        </p:spPr>
      </p:pic>
      <p:sp>
        <p:nvSpPr>
          <p:cNvPr id="23" name="TextBox 26">
            <a:extLst>
              <a:ext uri="{FF2B5EF4-FFF2-40B4-BE49-F238E27FC236}">
                <a16:creationId xmlns:a16="http://schemas.microsoft.com/office/drawing/2014/main" id="{FFFC4671-7E4A-45C6-A2FF-97CFA517F32F}"/>
              </a:ext>
            </a:extLst>
          </p:cNvPr>
          <p:cNvSpPr txBox="1"/>
          <p:nvPr/>
        </p:nvSpPr>
        <p:spPr>
          <a:xfrm>
            <a:off x="1035691" y="1584525"/>
            <a:ext cx="3007772" cy="230832"/>
          </a:xfrm>
          <a:prstGeom prst="rect">
            <a:avLst/>
          </a:prstGeom>
          <a:noFill/>
        </p:spPr>
        <p:txBody>
          <a:bodyPr wrap="square" rtlCol="0">
            <a:spAutoFit/>
          </a:bodyPr>
          <a:lstStyle/>
          <a:p>
            <a:r>
              <a:rPr lang="en-US" sz="900" dirty="0">
                <a:solidFill>
                  <a:schemeClr val="tx2"/>
                </a:solidFill>
                <a:ea typeface="Open Sans" panose="020B0606030504020204" pitchFamily="34" charset="0"/>
                <a:cs typeface="Open Sans" panose="020B0606030504020204" pitchFamily="34" charset="0"/>
              </a:rPr>
              <a:t>Your Title Here</a:t>
            </a:r>
          </a:p>
        </p:txBody>
      </p:sp>
      <p:sp>
        <p:nvSpPr>
          <p:cNvPr id="24" name="Rectangle 27">
            <a:extLst>
              <a:ext uri="{FF2B5EF4-FFF2-40B4-BE49-F238E27FC236}">
                <a16:creationId xmlns:a16="http://schemas.microsoft.com/office/drawing/2014/main" id="{A8FC9FD3-0B33-4945-8105-629C7082DA1B}"/>
              </a:ext>
            </a:extLst>
          </p:cNvPr>
          <p:cNvSpPr>
            <a:spLocks noChangeArrowheads="1"/>
          </p:cNvSpPr>
          <p:nvPr/>
        </p:nvSpPr>
        <p:spPr bwMode="auto">
          <a:xfrm>
            <a:off x="1035690" y="1760215"/>
            <a:ext cx="3007772" cy="6941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3600">
                <a:solidFill>
                  <a:schemeClr val="tx1"/>
                </a:solidFill>
                <a:latin typeface="Calibri" panose="020F0502020204030204" pitchFamily="34" charset="0"/>
              </a:defRPr>
            </a:lvl1pPr>
            <a:lvl2pPr marL="742950" indent="-285750">
              <a:defRPr sz="3600">
                <a:solidFill>
                  <a:schemeClr val="tx1"/>
                </a:solidFill>
                <a:latin typeface="Calibri" panose="020F0502020204030204" pitchFamily="34" charset="0"/>
              </a:defRPr>
            </a:lvl2pPr>
            <a:lvl3pPr marL="1143000" indent="-228600">
              <a:defRPr sz="3600">
                <a:solidFill>
                  <a:schemeClr val="tx1"/>
                </a:solidFill>
                <a:latin typeface="Calibri" panose="020F0502020204030204" pitchFamily="34" charset="0"/>
              </a:defRPr>
            </a:lvl3pPr>
            <a:lvl4pPr marL="1600200" indent="-228600">
              <a:defRPr sz="3600">
                <a:solidFill>
                  <a:schemeClr val="tx1"/>
                </a:solidFill>
                <a:latin typeface="Calibri" panose="020F0502020204030204" pitchFamily="34" charset="0"/>
              </a:defRPr>
            </a:lvl4pPr>
            <a:lvl5pPr marL="2057400" indent="-228600">
              <a:defRPr sz="3600">
                <a:solidFill>
                  <a:schemeClr val="tx1"/>
                </a:solidFill>
                <a:latin typeface="Calibri" panose="020F0502020204030204" pitchFamily="34" charset="0"/>
              </a:defRPr>
            </a:lvl5pPr>
            <a:lvl6pPr marL="2514600" indent="-228600" defTabSz="1827213" fontAlgn="base">
              <a:spcBef>
                <a:spcPct val="0"/>
              </a:spcBef>
              <a:spcAft>
                <a:spcPct val="0"/>
              </a:spcAft>
              <a:defRPr sz="3600">
                <a:solidFill>
                  <a:schemeClr val="tx1"/>
                </a:solidFill>
                <a:latin typeface="Calibri" panose="020F0502020204030204" pitchFamily="34" charset="0"/>
              </a:defRPr>
            </a:lvl6pPr>
            <a:lvl7pPr marL="2971800" indent="-228600" defTabSz="1827213" fontAlgn="base">
              <a:spcBef>
                <a:spcPct val="0"/>
              </a:spcBef>
              <a:spcAft>
                <a:spcPct val="0"/>
              </a:spcAft>
              <a:defRPr sz="3600">
                <a:solidFill>
                  <a:schemeClr val="tx1"/>
                </a:solidFill>
                <a:latin typeface="Calibri" panose="020F0502020204030204" pitchFamily="34" charset="0"/>
              </a:defRPr>
            </a:lvl7pPr>
            <a:lvl8pPr marL="3429000" indent="-228600" defTabSz="1827213" fontAlgn="base">
              <a:spcBef>
                <a:spcPct val="0"/>
              </a:spcBef>
              <a:spcAft>
                <a:spcPct val="0"/>
              </a:spcAft>
              <a:defRPr sz="3600">
                <a:solidFill>
                  <a:schemeClr val="tx1"/>
                </a:solidFill>
                <a:latin typeface="Calibri" panose="020F0502020204030204" pitchFamily="34" charset="0"/>
              </a:defRPr>
            </a:lvl8pPr>
            <a:lvl9pPr marL="3886200" indent="-228600" defTabSz="1827213" fontAlgn="base">
              <a:spcBef>
                <a:spcPct val="0"/>
              </a:spcBef>
              <a:spcAft>
                <a:spcPct val="0"/>
              </a:spcAft>
              <a:defRPr sz="3600">
                <a:solidFill>
                  <a:schemeClr val="tx1"/>
                </a:solidFill>
                <a:latin typeface="Calibri" panose="020F0502020204030204" pitchFamily="34" charset="0"/>
              </a:defRPr>
            </a:lvl9pPr>
          </a:lstStyle>
          <a:p>
            <a:pPr>
              <a:lnSpc>
                <a:spcPct val="150000"/>
              </a:lnSpc>
            </a:pPr>
            <a:r>
              <a:rPr lang="en-US" sz="900" dirty="0">
                <a:solidFill>
                  <a:schemeClr val="tx2"/>
                </a:solidFill>
                <a:latin typeface="+mn-lt"/>
                <a:ea typeface="Open Sans" panose="020B0606030504020204" pitchFamily="34" charset="0"/>
                <a:cs typeface="Open Sans" panose="020B0606030504020204" pitchFamily="34" charset="0"/>
              </a:rPr>
              <a:t>Lorem ipsum dolor sit </a:t>
            </a:r>
            <a:r>
              <a:rPr lang="en-US" sz="900" dirty="0" err="1">
                <a:solidFill>
                  <a:schemeClr val="tx2"/>
                </a:solidFill>
                <a:latin typeface="+mn-lt"/>
                <a:ea typeface="Open Sans" panose="020B0606030504020204" pitchFamily="34" charset="0"/>
                <a:cs typeface="Open Sans" panose="020B0606030504020204" pitchFamily="34" charset="0"/>
              </a:rPr>
              <a:t>amet</a:t>
            </a:r>
            <a:r>
              <a:rPr lang="en-US" sz="900" dirty="0">
                <a:solidFill>
                  <a:schemeClr val="tx2"/>
                </a:solidFill>
                <a:latin typeface="+mn-lt"/>
                <a:ea typeface="Open Sans" panose="020B0606030504020204" pitchFamily="34" charset="0"/>
                <a:cs typeface="Open Sans" panose="020B0606030504020204" pitchFamily="34" charset="0"/>
              </a:rPr>
              <a:t>, </a:t>
            </a:r>
            <a:r>
              <a:rPr lang="en-US" sz="900" dirty="0" err="1">
                <a:solidFill>
                  <a:schemeClr val="tx2"/>
                </a:solidFill>
                <a:latin typeface="+mn-lt"/>
                <a:ea typeface="Open Sans" panose="020B0606030504020204" pitchFamily="34" charset="0"/>
                <a:cs typeface="Open Sans" panose="020B0606030504020204" pitchFamily="34" charset="0"/>
              </a:rPr>
              <a:t>consectetur</a:t>
            </a:r>
            <a:r>
              <a:rPr lang="en-US" sz="900" dirty="0">
                <a:solidFill>
                  <a:schemeClr val="tx2"/>
                </a:solidFill>
                <a:latin typeface="+mn-lt"/>
                <a:ea typeface="Open Sans" panose="020B0606030504020204" pitchFamily="34" charset="0"/>
                <a:cs typeface="Open Sans" panose="020B0606030504020204" pitchFamily="34" charset="0"/>
              </a:rPr>
              <a:t> </a:t>
            </a:r>
            <a:r>
              <a:rPr lang="en-US" sz="900" dirty="0" err="1">
                <a:solidFill>
                  <a:schemeClr val="tx2"/>
                </a:solidFill>
                <a:latin typeface="+mn-lt"/>
                <a:ea typeface="Open Sans" panose="020B0606030504020204" pitchFamily="34" charset="0"/>
                <a:cs typeface="Open Sans" panose="020B0606030504020204" pitchFamily="34" charset="0"/>
              </a:rPr>
              <a:t>adipiscing</a:t>
            </a:r>
            <a:r>
              <a:rPr lang="en-US" sz="900" dirty="0">
                <a:solidFill>
                  <a:schemeClr val="tx2"/>
                </a:solidFill>
                <a:latin typeface="+mn-lt"/>
                <a:ea typeface="Open Sans" panose="020B0606030504020204" pitchFamily="34" charset="0"/>
                <a:cs typeface="Open Sans" panose="020B0606030504020204" pitchFamily="34" charset="0"/>
              </a:rPr>
              <a:t> </a:t>
            </a:r>
            <a:r>
              <a:rPr lang="en-US" sz="900" dirty="0" err="1">
                <a:solidFill>
                  <a:schemeClr val="tx2"/>
                </a:solidFill>
                <a:latin typeface="+mn-lt"/>
                <a:ea typeface="Open Sans" panose="020B0606030504020204" pitchFamily="34" charset="0"/>
                <a:cs typeface="Open Sans" panose="020B0606030504020204" pitchFamily="34" charset="0"/>
              </a:rPr>
              <a:t>elit</a:t>
            </a:r>
            <a:r>
              <a:rPr lang="en-US" sz="900" dirty="0">
                <a:solidFill>
                  <a:schemeClr val="tx2"/>
                </a:solidFill>
                <a:latin typeface="+mn-lt"/>
                <a:ea typeface="Open Sans" panose="020B0606030504020204" pitchFamily="34" charset="0"/>
                <a:cs typeface="Open Sans" panose="020B0606030504020204" pitchFamily="34" charset="0"/>
              </a:rPr>
              <a:t>. Nunc </a:t>
            </a:r>
            <a:r>
              <a:rPr lang="en-US" sz="900" dirty="0" err="1">
                <a:solidFill>
                  <a:schemeClr val="tx2"/>
                </a:solidFill>
                <a:latin typeface="+mn-lt"/>
                <a:ea typeface="Open Sans" panose="020B0606030504020204" pitchFamily="34" charset="0"/>
                <a:cs typeface="Open Sans" panose="020B0606030504020204" pitchFamily="34" charset="0"/>
              </a:rPr>
              <a:t>bibendum</a:t>
            </a:r>
            <a:r>
              <a:rPr lang="en-US" sz="900" dirty="0">
                <a:solidFill>
                  <a:schemeClr val="tx2"/>
                </a:solidFill>
                <a:latin typeface="+mn-lt"/>
                <a:ea typeface="Open Sans" panose="020B0606030504020204" pitchFamily="34" charset="0"/>
                <a:cs typeface="Open Sans" panose="020B0606030504020204" pitchFamily="34" charset="0"/>
              </a:rPr>
              <a:t> </a:t>
            </a:r>
            <a:r>
              <a:rPr lang="en-US" sz="900" dirty="0" err="1">
                <a:solidFill>
                  <a:schemeClr val="tx2"/>
                </a:solidFill>
                <a:latin typeface="+mn-lt"/>
                <a:ea typeface="Open Sans" panose="020B0606030504020204" pitchFamily="34" charset="0"/>
                <a:cs typeface="Open Sans" panose="020B0606030504020204" pitchFamily="34" charset="0"/>
              </a:rPr>
              <a:t>eleifend</a:t>
            </a:r>
            <a:r>
              <a:rPr lang="en-US" sz="900" dirty="0">
                <a:solidFill>
                  <a:schemeClr val="tx2"/>
                </a:solidFill>
                <a:latin typeface="+mn-lt"/>
                <a:ea typeface="Open Sans" panose="020B0606030504020204" pitchFamily="34" charset="0"/>
                <a:cs typeface="Open Sans" panose="020B0606030504020204" pitchFamily="34" charset="0"/>
              </a:rPr>
              <a:t> </a:t>
            </a:r>
            <a:r>
              <a:rPr lang="en-US" sz="900" dirty="0" err="1">
                <a:solidFill>
                  <a:schemeClr val="tx2"/>
                </a:solidFill>
                <a:latin typeface="+mn-lt"/>
                <a:ea typeface="Open Sans" panose="020B0606030504020204" pitchFamily="34" charset="0"/>
                <a:cs typeface="Open Sans" panose="020B0606030504020204" pitchFamily="34" charset="0"/>
              </a:rPr>
              <a:t>tortor</a:t>
            </a:r>
            <a:r>
              <a:rPr lang="en-US" sz="900" dirty="0">
                <a:solidFill>
                  <a:schemeClr val="tx2"/>
                </a:solidFill>
                <a:latin typeface="+mn-lt"/>
                <a:ea typeface="Open Sans" panose="020B0606030504020204" pitchFamily="34" charset="0"/>
                <a:cs typeface="Open Sans" panose="020B0606030504020204" pitchFamily="34" charset="0"/>
              </a:rPr>
              <a:t>, non porta </a:t>
            </a:r>
            <a:r>
              <a:rPr lang="en-US" sz="900" dirty="0" err="1">
                <a:solidFill>
                  <a:schemeClr val="tx2"/>
                </a:solidFill>
                <a:latin typeface="+mn-lt"/>
                <a:ea typeface="Open Sans" panose="020B0606030504020204" pitchFamily="34" charset="0"/>
                <a:cs typeface="Open Sans" panose="020B0606030504020204" pitchFamily="34" charset="0"/>
              </a:rPr>
              <a:t>justo</a:t>
            </a:r>
            <a:r>
              <a:rPr lang="en-US" sz="900" dirty="0">
                <a:solidFill>
                  <a:schemeClr val="tx2"/>
                </a:solidFill>
                <a:latin typeface="+mn-lt"/>
                <a:ea typeface="Open Sans" panose="020B0606030504020204" pitchFamily="34" charset="0"/>
                <a:cs typeface="Open Sans" panose="020B0606030504020204" pitchFamily="34" charset="0"/>
              </a:rPr>
              <a:t> gravida </a:t>
            </a:r>
            <a:r>
              <a:rPr lang="en-US" sz="900" dirty="0" err="1">
                <a:solidFill>
                  <a:schemeClr val="tx2"/>
                </a:solidFill>
                <a:latin typeface="+mn-lt"/>
                <a:ea typeface="Open Sans" panose="020B0606030504020204" pitchFamily="34" charset="0"/>
                <a:cs typeface="Open Sans" panose="020B0606030504020204" pitchFamily="34" charset="0"/>
              </a:rPr>
              <a:t>posuere</a:t>
            </a:r>
            <a:r>
              <a:rPr lang="en-US" sz="900" dirty="0">
                <a:solidFill>
                  <a:schemeClr val="tx2"/>
                </a:solidFill>
                <a:latin typeface="+mn-lt"/>
                <a:ea typeface="Open Sans" panose="020B0606030504020204" pitchFamily="34" charset="0"/>
                <a:cs typeface="Open Sans" panose="020B0606030504020204" pitchFamily="34" charset="0"/>
              </a:rPr>
              <a:t>. </a:t>
            </a:r>
          </a:p>
        </p:txBody>
      </p:sp>
      <p:sp>
        <p:nvSpPr>
          <p:cNvPr id="25" name="TextBox 28">
            <a:extLst>
              <a:ext uri="{FF2B5EF4-FFF2-40B4-BE49-F238E27FC236}">
                <a16:creationId xmlns:a16="http://schemas.microsoft.com/office/drawing/2014/main" id="{7E1B1C08-4284-4A2B-88AF-3E5F7EA27C90}"/>
              </a:ext>
            </a:extLst>
          </p:cNvPr>
          <p:cNvSpPr txBox="1"/>
          <p:nvPr/>
        </p:nvSpPr>
        <p:spPr>
          <a:xfrm>
            <a:off x="1035691" y="2325568"/>
            <a:ext cx="3007772" cy="230832"/>
          </a:xfrm>
          <a:prstGeom prst="rect">
            <a:avLst/>
          </a:prstGeom>
          <a:noFill/>
        </p:spPr>
        <p:txBody>
          <a:bodyPr wrap="square" rtlCol="0">
            <a:spAutoFit/>
          </a:bodyPr>
          <a:lstStyle/>
          <a:p>
            <a:r>
              <a:rPr lang="en-US" sz="900" dirty="0">
                <a:solidFill>
                  <a:schemeClr val="tx2"/>
                </a:solidFill>
                <a:ea typeface="Open Sans" panose="020B0606030504020204" pitchFamily="34" charset="0"/>
                <a:cs typeface="Open Sans" panose="020B0606030504020204" pitchFamily="34" charset="0"/>
              </a:rPr>
              <a:t>Your Title Here</a:t>
            </a:r>
          </a:p>
        </p:txBody>
      </p:sp>
      <p:sp>
        <p:nvSpPr>
          <p:cNvPr id="26" name="Rectangle 29">
            <a:extLst>
              <a:ext uri="{FF2B5EF4-FFF2-40B4-BE49-F238E27FC236}">
                <a16:creationId xmlns:a16="http://schemas.microsoft.com/office/drawing/2014/main" id="{6A07CE3C-60B3-4132-9965-BE941D2E41C6}"/>
              </a:ext>
            </a:extLst>
          </p:cNvPr>
          <p:cNvSpPr>
            <a:spLocks noChangeArrowheads="1"/>
          </p:cNvSpPr>
          <p:nvPr/>
        </p:nvSpPr>
        <p:spPr bwMode="auto">
          <a:xfrm>
            <a:off x="1035690" y="2501258"/>
            <a:ext cx="3007772" cy="6941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3600">
                <a:solidFill>
                  <a:schemeClr val="tx1"/>
                </a:solidFill>
                <a:latin typeface="Calibri" panose="020F0502020204030204" pitchFamily="34" charset="0"/>
              </a:defRPr>
            </a:lvl1pPr>
            <a:lvl2pPr marL="742950" indent="-285750">
              <a:defRPr sz="3600">
                <a:solidFill>
                  <a:schemeClr val="tx1"/>
                </a:solidFill>
                <a:latin typeface="Calibri" panose="020F0502020204030204" pitchFamily="34" charset="0"/>
              </a:defRPr>
            </a:lvl2pPr>
            <a:lvl3pPr marL="1143000" indent="-228600">
              <a:defRPr sz="3600">
                <a:solidFill>
                  <a:schemeClr val="tx1"/>
                </a:solidFill>
                <a:latin typeface="Calibri" panose="020F0502020204030204" pitchFamily="34" charset="0"/>
              </a:defRPr>
            </a:lvl3pPr>
            <a:lvl4pPr marL="1600200" indent="-228600">
              <a:defRPr sz="3600">
                <a:solidFill>
                  <a:schemeClr val="tx1"/>
                </a:solidFill>
                <a:latin typeface="Calibri" panose="020F0502020204030204" pitchFamily="34" charset="0"/>
              </a:defRPr>
            </a:lvl4pPr>
            <a:lvl5pPr marL="2057400" indent="-228600">
              <a:defRPr sz="3600">
                <a:solidFill>
                  <a:schemeClr val="tx1"/>
                </a:solidFill>
                <a:latin typeface="Calibri" panose="020F0502020204030204" pitchFamily="34" charset="0"/>
              </a:defRPr>
            </a:lvl5pPr>
            <a:lvl6pPr marL="2514600" indent="-228600" defTabSz="1827213" fontAlgn="base">
              <a:spcBef>
                <a:spcPct val="0"/>
              </a:spcBef>
              <a:spcAft>
                <a:spcPct val="0"/>
              </a:spcAft>
              <a:defRPr sz="3600">
                <a:solidFill>
                  <a:schemeClr val="tx1"/>
                </a:solidFill>
                <a:latin typeface="Calibri" panose="020F0502020204030204" pitchFamily="34" charset="0"/>
              </a:defRPr>
            </a:lvl6pPr>
            <a:lvl7pPr marL="2971800" indent="-228600" defTabSz="1827213" fontAlgn="base">
              <a:spcBef>
                <a:spcPct val="0"/>
              </a:spcBef>
              <a:spcAft>
                <a:spcPct val="0"/>
              </a:spcAft>
              <a:defRPr sz="3600">
                <a:solidFill>
                  <a:schemeClr val="tx1"/>
                </a:solidFill>
                <a:latin typeface="Calibri" panose="020F0502020204030204" pitchFamily="34" charset="0"/>
              </a:defRPr>
            </a:lvl7pPr>
            <a:lvl8pPr marL="3429000" indent="-228600" defTabSz="1827213" fontAlgn="base">
              <a:spcBef>
                <a:spcPct val="0"/>
              </a:spcBef>
              <a:spcAft>
                <a:spcPct val="0"/>
              </a:spcAft>
              <a:defRPr sz="3600">
                <a:solidFill>
                  <a:schemeClr val="tx1"/>
                </a:solidFill>
                <a:latin typeface="Calibri" panose="020F0502020204030204" pitchFamily="34" charset="0"/>
              </a:defRPr>
            </a:lvl8pPr>
            <a:lvl9pPr marL="3886200" indent="-228600" defTabSz="1827213" fontAlgn="base">
              <a:spcBef>
                <a:spcPct val="0"/>
              </a:spcBef>
              <a:spcAft>
                <a:spcPct val="0"/>
              </a:spcAft>
              <a:defRPr sz="3600">
                <a:solidFill>
                  <a:schemeClr val="tx1"/>
                </a:solidFill>
                <a:latin typeface="Calibri" panose="020F0502020204030204" pitchFamily="34" charset="0"/>
              </a:defRPr>
            </a:lvl9pPr>
          </a:lstStyle>
          <a:p>
            <a:pPr>
              <a:lnSpc>
                <a:spcPct val="150000"/>
              </a:lnSpc>
            </a:pPr>
            <a:r>
              <a:rPr lang="en-US" sz="900" dirty="0">
                <a:solidFill>
                  <a:schemeClr val="tx2"/>
                </a:solidFill>
                <a:latin typeface="+mn-lt"/>
                <a:ea typeface="Open Sans" panose="020B0606030504020204" pitchFamily="34" charset="0"/>
                <a:cs typeface="Open Sans" panose="020B0606030504020204" pitchFamily="34" charset="0"/>
              </a:rPr>
              <a:t>Lorem ipsum dolor sit </a:t>
            </a:r>
            <a:r>
              <a:rPr lang="en-US" sz="900" dirty="0" err="1">
                <a:solidFill>
                  <a:schemeClr val="tx2"/>
                </a:solidFill>
                <a:latin typeface="+mn-lt"/>
                <a:ea typeface="Open Sans" panose="020B0606030504020204" pitchFamily="34" charset="0"/>
                <a:cs typeface="Open Sans" panose="020B0606030504020204" pitchFamily="34" charset="0"/>
              </a:rPr>
              <a:t>amet</a:t>
            </a:r>
            <a:r>
              <a:rPr lang="en-US" sz="900" dirty="0">
                <a:solidFill>
                  <a:schemeClr val="tx2"/>
                </a:solidFill>
                <a:latin typeface="+mn-lt"/>
                <a:ea typeface="Open Sans" panose="020B0606030504020204" pitchFamily="34" charset="0"/>
                <a:cs typeface="Open Sans" panose="020B0606030504020204" pitchFamily="34" charset="0"/>
              </a:rPr>
              <a:t>, </a:t>
            </a:r>
            <a:r>
              <a:rPr lang="en-US" sz="900" dirty="0" err="1">
                <a:solidFill>
                  <a:schemeClr val="tx2"/>
                </a:solidFill>
                <a:latin typeface="+mn-lt"/>
                <a:ea typeface="Open Sans" panose="020B0606030504020204" pitchFamily="34" charset="0"/>
                <a:cs typeface="Open Sans" panose="020B0606030504020204" pitchFamily="34" charset="0"/>
              </a:rPr>
              <a:t>consectetur</a:t>
            </a:r>
            <a:r>
              <a:rPr lang="en-US" sz="900" dirty="0">
                <a:solidFill>
                  <a:schemeClr val="tx2"/>
                </a:solidFill>
                <a:latin typeface="+mn-lt"/>
                <a:ea typeface="Open Sans" panose="020B0606030504020204" pitchFamily="34" charset="0"/>
                <a:cs typeface="Open Sans" panose="020B0606030504020204" pitchFamily="34" charset="0"/>
              </a:rPr>
              <a:t> </a:t>
            </a:r>
            <a:r>
              <a:rPr lang="en-US" sz="900" dirty="0" err="1">
                <a:solidFill>
                  <a:schemeClr val="tx2"/>
                </a:solidFill>
                <a:latin typeface="+mn-lt"/>
                <a:ea typeface="Open Sans" panose="020B0606030504020204" pitchFamily="34" charset="0"/>
                <a:cs typeface="Open Sans" panose="020B0606030504020204" pitchFamily="34" charset="0"/>
              </a:rPr>
              <a:t>adipiscing</a:t>
            </a:r>
            <a:r>
              <a:rPr lang="en-US" sz="900" dirty="0">
                <a:solidFill>
                  <a:schemeClr val="tx2"/>
                </a:solidFill>
                <a:latin typeface="+mn-lt"/>
                <a:ea typeface="Open Sans" panose="020B0606030504020204" pitchFamily="34" charset="0"/>
                <a:cs typeface="Open Sans" panose="020B0606030504020204" pitchFamily="34" charset="0"/>
              </a:rPr>
              <a:t> </a:t>
            </a:r>
            <a:r>
              <a:rPr lang="en-US" sz="900" dirty="0" err="1">
                <a:solidFill>
                  <a:schemeClr val="tx2"/>
                </a:solidFill>
                <a:latin typeface="+mn-lt"/>
                <a:ea typeface="Open Sans" panose="020B0606030504020204" pitchFamily="34" charset="0"/>
                <a:cs typeface="Open Sans" panose="020B0606030504020204" pitchFamily="34" charset="0"/>
              </a:rPr>
              <a:t>elit</a:t>
            </a:r>
            <a:r>
              <a:rPr lang="en-US" sz="900" dirty="0">
                <a:solidFill>
                  <a:schemeClr val="tx2"/>
                </a:solidFill>
                <a:latin typeface="+mn-lt"/>
                <a:ea typeface="Open Sans" panose="020B0606030504020204" pitchFamily="34" charset="0"/>
                <a:cs typeface="Open Sans" panose="020B0606030504020204" pitchFamily="34" charset="0"/>
              </a:rPr>
              <a:t>. Nunc </a:t>
            </a:r>
            <a:r>
              <a:rPr lang="en-US" sz="900" dirty="0" err="1">
                <a:solidFill>
                  <a:schemeClr val="tx2"/>
                </a:solidFill>
                <a:latin typeface="+mn-lt"/>
                <a:ea typeface="Open Sans" panose="020B0606030504020204" pitchFamily="34" charset="0"/>
                <a:cs typeface="Open Sans" panose="020B0606030504020204" pitchFamily="34" charset="0"/>
              </a:rPr>
              <a:t>bibendum</a:t>
            </a:r>
            <a:r>
              <a:rPr lang="en-US" sz="900" dirty="0">
                <a:solidFill>
                  <a:schemeClr val="tx2"/>
                </a:solidFill>
                <a:latin typeface="+mn-lt"/>
                <a:ea typeface="Open Sans" panose="020B0606030504020204" pitchFamily="34" charset="0"/>
                <a:cs typeface="Open Sans" panose="020B0606030504020204" pitchFamily="34" charset="0"/>
              </a:rPr>
              <a:t> </a:t>
            </a:r>
            <a:r>
              <a:rPr lang="en-US" sz="900" dirty="0" err="1">
                <a:solidFill>
                  <a:schemeClr val="tx2"/>
                </a:solidFill>
                <a:latin typeface="+mn-lt"/>
                <a:ea typeface="Open Sans" panose="020B0606030504020204" pitchFamily="34" charset="0"/>
                <a:cs typeface="Open Sans" panose="020B0606030504020204" pitchFamily="34" charset="0"/>
              </a:rPr>
              <a:t>eleifend</a:t>
            </a:r>
            <a:r>
              <a:rPr lang="en-US" sz="900" dirty="0">
                <a:solidFill>
                  <a:schemeClr val="tx2"/>
                </a:solidFill>
                <a:latin typeface="+mn-lt"/>
                <a:ea typeface="Open Sans" panose="020B0606030504020204" pitchFamily="34" charset="0"/>
                <a:cs typeface="Open Sans" panose="020B0606030504020204" pitchFamily="34" charset="0"/>
              </a:rPr>
              <a:t> </a:t>
            </a:r>
            <a:r>
              <a:rPr lang="en-US" sz="900" dirty="0" err="1">
                <a:solidFill>
                  <a:schemeClr val="tx2"/>
                </a:solidFill>
                <a:latin typeface="+mn-lt"/>
                <a:ea typeface="Open Sans" panose="020B0606030504020204" pitchFamily="34" charset="0"/>
                <a:cs typeface="Open Sans" panose="020B0606030504020204" pitchFamily="34" charset="0"/>
              </a:rPr>
              <a:t>tortor</a:t>
            </a:r>
            <a:r>
              <a:rPr lang="en-US" sz="900" dirty="0">
                <a:solidFill>
                  <a:schemeClr val="tx2"/>
                </a:solidFill>
                <a:latin typeface="+mn-lt"/>
                <a:ea typeface="Open Sans" panose="020B0606030504020204" pitchFamily="34" charset="0"/>
                <a:cs typeface="Open Sans" panose="020B0606030504020204" pitchFamily="34" charset="0"/>
              </a:rPr>
              <a:t>, non porta </a:t>
            </a:r>
            <a:r>
              <a:rPr lang="en-US" sz="900" dirty="0" err="1">
                <a:solidFill>
                  <a:schemeClr val="tx2"/>
                </a:solidFill>
                <a:latin typeface="+mn-lt"/>
                <a:ea typeface="Open Sans" panose="020B0606030504020204" pitchFamily="34" charset="0"/>
                <a:cs typeface="Open Sans" panose="020B0606030504020204" pitchFamily="34" charset="0"/>
              </a:rPr>
              <a:t>justo</a:t>
            </a:r>
            <a:r>
              <a:rPr lang="en-US" sz="900" dirty="0">
                <a:solidFill>
                  <a:schemeClr val="tx2"/>
                </a:solidFill>
                <a:latin typeface="+mn-lt"/>
                <a:ea typeface="Open Sans" panose="020B0606030504020204" pitchFamily="34" charset="0"/>
                <a:cs typeface="Open Sans" panose="020B0606030504020204" pitchFamily="34" charset="0"/>
              </a:rPr>
              <a:t> gravida </a:t>
            </a:r>
            <a:r>
              <a:rPr lang="en-US" sz="900" dirty="0" err="1">
                <a:solidFill>
                  <a:schemeClr val="tx2"/>
                </a:solidFill>
                <a:latin typeface="+mn-lt"/>
                <a:ea typeface="Open Sans" panose="020B0606030504020204" pitchFamily="34" charset="0"/>
                <a:cs typeface="Open Sans" panose="020B0606030504020204" pitchFamily="34" charset="0"/>
              </a:rPr>
              <a:t>posuere</a:t>
            </a:r>
            <a:r>
              <a:rPr lang="en-US" sz="900" dirty="0">
                <a:solidFill>
                  <a:schemeClr val="tx2"/>
                </a:solidFill>
                <a:latin typeface="+mn-lt"/>
                <a:ea typeface="Open Sans" panose="020B0606030504020204" pitchFamily="34" charset="0"/>
                <a:cs typeface="Open Sans" panose="020B0606030504020204" pitchFamily="34" charset="0"/>
              </a:rPr>
              <a:t>. </a:t>
            </a:r>
          </a:p>
        </p:txBody>
      </p:sp>
      <p:sp>
        <p:nvSpPr>
          <p:cNvPr id="27" name="TextBox 30">
            <a:extLst>
              <a:ext uri="{FF2B5EF4-FFF2-40B4-BE49-F238E27FC236}">
                <a16:creationId xmlns:a16="http://schemas.microsoft.com/office/drawing/2014/main" id="{D4241DCE-9DEA-4AFA-9F52-D5DEA178DE41}"/>
              </a:ext>
            </a:extLst>
          </p:cNvPr>
          <p:cNvSpPr txBox="1"/>
          <p:nvPr/>
        </p:nvSpPr>
        <p:spPr>
          <a:xfrm>
            <a:off x="1023974" y="3064763"/>
            <a:ext cx="3007772" cy="230832"/>
          </a:xfrm>
          <a:prstGeom prst="rect">
            <a:avLst/>
          </a:prstGeom>
          <a:noFill/>
        </p:spPr>
        <p:txBody>
          <a:bodyPr wrap="square" rtlCol="0">
            <a:spAutoFit/>
          </a:bodyPr>
          <a:lstStyle/>
          <a:p>
            <a:r>
              <a:rPr lang="en-US" sz="900" dirty="0">
                <a:solidFill>
                  <a:schemeClr val="tx2"/>
                </a:solidFill>
                <a:ea typeface="Open Sans" panose="020B0606030504020204" pitchFamily="34" charset="0"/>
                <a:cs typeface="Open Sans" panose="020B0606030504020204" pitchFamily="34" charset="0"/>
              </a:rPr>
              <a:t>Your Title Here</a:t>
            </a:r>
          </a:p>
        </p:txBody>
      </p:sp>
      <p:sp>
        <p:nvSpPr>
          <p:cNvPr id="28" name="Rectangle 31">
            <a:extLst>
              <a:ext uri="{FF2B5EF4-FFF2-40B4-BE49-F238E27FC236}">
                <a16:creationId xmlns:a16="http://schemas.microsoft.com/office/drawing/2014/main" id="{817F1F2B-3E5F-4E2F-B1F9-4476B395FF14}"/>
              </a:ext>
            </a:extLst>
          </p:cNvPr>
          <p:cNvSpPr>
            <a:spLocks noChangeArrowheads="1"/>
          </p:cNvSpPr>
          <p:nvPr/>
        </p:nvSpPr>
        <p:spPr bwMode="auto">
          <a:xfrm>
            <a:off x="1023973" y="3240453"/>
            <a:ext cx="3007772" cy="6941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3600">
                <a:solidFill>
                  <a:schemeClr val="tx1"/>
                </a:solidFill>
                <a:latin typeface="Calibri" panose="020F0502020204030204" pitchFamily="34" charset="0"/>
              </a:defRPr>
            </a:lvl1pPr>
            <a:lvl2pPr marL="742950" indent="-285750">
              <a:defRPr sz="3600">
                <a:solidFill>
                  <a:schemeClr val="tx1"/>
                </a:solidFill>
                <a:latin typeface="Calibri" panose="020F0502020204030204" pitchFamily="34" charset="0"/>
              </a:defRPr>
            </a:lvl2pPr>
            <a:lvl3pPr marL="1143000" indent="-228600">
              <a:defRPr sz="3600">
                <a:solidFill>
                  <a:schemeClr val="tx1"/>
                </a:solidFill>
                <a:latin typeface="Calibri" panose="020F0502020204030204" pitchFamily="34" charset="0"/>
              </a:defRPr>
            </a:lvl3pPr>
            <a:lvl4pPr marL="1600200" indent="-228600">
              <a:defRPr sz="3600">
                <a:solidFill>
                  <a:schemeClr val="tx1"/>
                </a:solidFill>
                <a:latin typeface="Calibri" panose="020F0502020204030204" pitchFamily="34" charset="0"/>
              </a:defRPr>
            </a:lvl4pPr>
            <a:lvl5pPr marL="2057400" indent="-228600">
              <a:defRPr sz="3600">
                <a:solidFill>
                  <a:schemeClr val="tx1"/>
                </a:solidFill>
                <a:latin typeface="Calibri" panose="020F0502020204030204" pitchFamily="34" charset="0"/>
              </a:defRPr>
            </a:lvl5pPr>
            <a:lvl6pPr marL="2514600" indent="-228600" defTabSz="1827213" fontAlgn="base">
              <a:spcBef>
                <a:spcPct val="0"/>
              </a:spcBef>
              <a:spcAft>
                <a:spcPct val="0"/>
              </a:spcAft>
              <a:defRPr sz="3600">
                <a:solidFill>
                  <a:schemeClr val="tx1"/>
                </a:solidFill>
                <a:latin typeface="Calibri" panose="020F0502020204030204" pitchFamily="34" charset="0"/>
              </a:defRPr>
            </a:lvl6pPr>
            <a:lvl7pPr marL="2971800" indent="-228600" defTabSz="1827213" fontAlgn="base">
              <a:spcBef>
                <a:spcPct val="0"/>
              </a:spcBef>
              <a:spcAft>
                <a:spcPct val="0"/>
              </a:spcAft>
              <a:defRPr sz="3600">
                <a:solidFill>
                  <a:schemeClr val="tx1"/>
                </a:solidFill>
                <a:latin typeface="Calibri" panose="020F0502020204030204" pitchFamily="34" charset="0"/>
              </a:defRPr>
            </a:lvl7pPr>
            <a:lvl8pPr marL="3429000" indent="-228600" defTabSz="1827213" fontAlgn="base">
              <a:spcBef>
                <a:spcPct val="0"/>
              </a:spcBef>
              <a:spcAft>
                <a:spcPct val="0"/>
              </a:spcAft>
              <a:defRPr sz="3600">
                <a:solidFill>
                  <a:schemeClr val="tx1"/>
                </a:solidFill>
                <a:latin typeface="Calibri" panose="020F0502020204030204" pitchFamily="34" charset="0"/>
              </a:defRPr>
            </a:lvl8pPr>
            <a:lvl9pPr marL="3886200" indent="-228600" defTabSz="1827213" fontAlgn="base">
              <a:spcBef>
                <a:spcPct val="0"/>
              </a:spcBef>
              <a:spcAft>
                <a:spcPct val="0"/>
              </a:spcAft>
              <a:defRPr sz="3600">
                <a:solidFill>
                  <a:schemeClr val="tx1"/>
                </a:solidFill>
                <a:latin typeface="Calibri" panose="020F0502020204030204" pitchFamily="34" charset="0"/>
              </a:defRPr>
            </a:lvl9pPr>
          </a:lstStyle>
          <a:p>
            <a:pPr>
              <a:lnSpc>
                <a:spcPct val="150000"/>
              </a:lnSpc>
            </a:pPr>
            <a:r>
              <a:rPr lang="en-US" sz="900" dirty="0">
                <a:solidFill>
                  <a:schemeClr val="tx2"/>
                </a:solidFill>
                <a:latin typeface="+mn-lt"/>
                <a:ea typeface="Open Sans" panose="020B0606030504020204" pitchFamily="34" charset="0"/>
                <a:cs typeface="Open Sans" panose="020B0606030504020204" pitchFamily="34" charset="0"/>
              </a:rPr>
              <a:t>Lorem ipsum dolor sit </a:t>
            </a:r>
            <a:r>
              <a:rPr lang="en-US" sz="900" dirty="0" err="1">
                <a:solidFill>
                  <a:schemeClr val="tx2"/>
                </a:solidFill>
                <a:latin typeface="+mn-lt"/>
                <a:ea typeface="Open Sans" panose="020B0606030504020204" pitchFamily="34" charset="0"/>
                <a:cs typeface="Open Sans" panose="020B0606030504020204" pitchFamily="34" charset="0"/>
              </a:rPr>
              <a:t>amet</a:t>
            </a:r>
            <a:r>
              <a:rPr lang="en-US" sz="900" dirty="0">
                <a:solidFill>
                  <a:schemeClr val="tx2"/>
                </a:solidFill>
                <a:latin typeface="+mn-lt"/>
                <a:ea typeface="Open Sans" panose="020B0606030504020204" pitchFamily="34" charset="0"/>
                <a:cs typeface="Open Sans" panose="020B0606030504020204" pitchFamily="34" charset="0"/>
              </a:rPr>
              <a:t>, </a:t>
            </a:r>
            <a:r>
              <a:rPr lang="en-US" sz="900" dirty="0" err="1">
                <a:solidFill>
                  <a:schemeClr val="tx2"/>
                </a:solidFill>
                <a:latin typeface="+mn-lt"/>
                <a:ea typeface="Open Sans" panose="020B0606030504020204" pitchFamily="34" charset="0"/>
                <a:cs typeface="Open Sans" panose="020B0606030504020204" pitchFamily="34" charset="0"/>
              </a:rPr>
              <a:t>consectetur</a:t>
            </a:r>
            <a:r>
              <a:rPr lang="en-US" sz="900" dirty="0">
                <a:solidFill>
                  <a:schemeClr val="tx2"/>
                </a:solidFill>
                <a:latin typeface="+mn-lt"/>
                <a:ea typeface="Open Sans" panose="020B0606030504020204" pitchFamily="34" charset="0"/>
                <a:cs typeface="Open Sans" panose="020B0606030504020204" pitchFamily="34" charset="0"/>
              </a:rPr>
              <a:t> </a:t>
            </a:r>
            <a:r>
              <a:rPr lang="en-US" sz="900" dirty="0" err="1">
                <a:solidFill>
                  <a:schemeClr val="tx2"/>
                </a:solidFill>
                <a:latin typeface="+mn-lt"/>
                <a:ea typeface="Open Sans" panose="020B0606030504020204" pitchFamily="34" charset="0"/>
                <a:cs typeface="Open Sans" panose="020B0606030504020204" pitchFamily="34" charset="0"/>
              </a:rPr>
              <a:t>adipiscing</a:t>
            </a:r>
            <a:r>
              <a:rPr lang="en-US" sz="900" dirty="0">
                <a:solidFill>
                  <a:schemeClr val="tx2"/>
                </a:solidFill>
                <a:latin typeface="+mn-lt"/>
                <a:ea typeface="Open Sans" panose="020B0606030504020204" pitchFamily="34" charset="0"/>
                <a:cs typeface="Open Sans" panose="020B0606030504020204" pitchFamily="34" charset="0"/>
              </a:rPr>
              <a:t> </a:t>
            </a:r>
            <a:r>
              <a:rPr lang="en-US" sz="900" dirty="0" err="1">
                <a:solidFill>
                  <a:schemeClr val="tx2"/>
                </a:solidFill>
                <a:latin typeface="+mn-lt"/>
                <a:ea typeface="Open Sans" panose="020B0606030504020204" pitchFamily="34" charset="0"/>
                <a:cs typeface="Open Sans" panose="020B0606030504020204" pitchFamily="34" charset="0"/>
              </a:rPr>
              <a:t>elit</a:t>
            </a:r>
            <a:r>
              <a:rPr lang="en-US" sz="900" dirty="0">
                <a:solidFill>
                  <a:schemeClr val="tx2"/>
                </a:solidFill>
                <a:latin typeface="+mn-lt"/>
                <a:ea typeface="Open Sans" panose="020B0606030504020204" pitchFamily="34" charset="0"/>
                <a:cs typeface="Open Sans" panose="020B0606030504020204" pitchFamily="34" charset="0"/>
              </a:rPr>
              <a:t>. Nunc </a:t>
            </a:r>
            <a:r>
              <a:rPr lang="en-US" sz="900" dirty="0" err="1">
                <a:solidFill>
                  <a:schemeClr val="tx2"/>
                </a:solidFill>
                <a:latin typeface="+mn-lt"/>
                <a:ea typeface="Open Sans" panose="020B0606030504020204" pitchFamily="34" charset="0"/>
                <a:cs typeface="Open Sans" panose="020B0606030504020204" pitchFamily="34" charset="0"/>
              </a:rPr>
              <a:t>bibendum</a:t>
            </a:r>
            <a:r>
              <a:rPr lang="en-US" sz="900" dirty="0">
                <a:solidFill>
                  <a:schemeClr val="tx2"/>
                </a:solidFill>
                <a:latin typeface="+mn-lt"/>
                <a:ea typeface="Open Sans" panose="020B0606030504020204" pitchFamily="34" charset="0"/>
                <a:cs typeface="Open Sans" panose="020B0606030504020204" pitchFamily="34" charset="0"/>
              </a:rPr>
              <a:t> </a:t>
            </a:r>
            <a:r>
              <a:rPr lang="en-US" sz="900" dirty="0" err="1">
                <a:solidFill>
                  <a:schemeClr val="tx2"/>
                </a:solidFill>
                <a:latin typeface="+mn-lt"/>
                <a:ea typeface="Open Sans" panose="020B0606030504020204" pitchFamily="34" charset="0"/>
                <a:cs typeface="Open Sans" panose="020B0606030504020204" pitchFamily="34" charset="0"/>
              </a:rPr>
              <a:t>eleifend</a:t>
            </a:r>
            <a:r>
              <a:rPr lang="en-US" sz="900" dirty="0">
                <a:solidFill>
                  <a:schemeClr val="tx2"/>
                </a:solidFill>
                <a:latin typeface="+mn-lt"/>
                <a:ea typeface="Open Sans" panose="020B0606030504020204" pitchFamily="34" charset="0"/>
                <a:cs typeface="Open Sans" panose="020B0606030504020204" pitchFamily="34" charset="0"/>
              </a:rPr>
              <a:t> </a:t>
            </a:r>
            <a:r>
              <a:rPr lang="en-US" sz="900" dirty="0" err="1">
                <a:solidFill>
                  <a:schemeClr val="tx2"/>
                </a:solidFill>
                <a:latin typeface="+mn-lt"/>
                <a:ea typeface="Open Sans" panose="020B0606030504020204" pitchFamily="34" charset="0"/>
                <a:cs typeface="Open Sans" panose="020B0606030504020204" pitchFamily="34" charset="0"/>
              </a:rPr>
              <a:t>tortor</a:t>
            </a:r>
            <a:r>
              <a:rPr lang="en-US" sz="900" dirty="0">
                <a:solidFill>
                  <a:schemeClr val="tx2"/>
                </a:solidFill>
                <a:latin typeface="+mn-lt"/>
                <a:ea typeface="Open Sans" panose="020B0606030504020204" pitchFamily="34" charset="0"/>
                <a:cs typeface="Open Sans" panose="020B0606030504020204" pitchFamily="34" charset="0"/>
              </a:rPr>
              <a:t>, non porta </a:t>
            </a:r>
            <a:r>
              <a:rPr lang="en-US" sz="900" dirty="0" err="1">
                <a:solidFill>
                  <a:schemeClr val="tx2"/>
                </a:solidFill>
                <a:latin typeface="+mn-lt"/>
                <a:ea typeface="Open Sans" panose="020B0606030504020204" pitchFamily="34" charset="0"/>
                <a:cs typeface="Open Sans" panose="020B0606030504020204" pitchFamily="34" charset="0"/>
              </a:rPr>
              <a:t>justo</a:t>
            </a:r>
            <a:r>
              <a:rPr lang="en-US" sz="900" dirty="0">
                <a:solidFill>
                  <a:schemeClr val="tx2"/>
                </a:solidFill>
                <a:latin typeface="+mn-lt"/>
                <a:ea typeface="Open Sans" panose="020B0606030504020204" pitchFamily="34" charset="0"/>
                <a:cs typeface="Open Sans" panose="020B0606030504020204" pitchFamily="34" charset="0"/>
              </a:rPr>
              <a:t> gravida </a:t>
            </a:r>
            <a:r>
              <a:rPr lang="en-US" sz="900" dirty="0" err="1">
                <a:solidFill>
                  <a:schemeClr val="tx2"/>
                </a:solidFill>
                <a:latin typeface="+mn-lt"/>
                <a:ea typeface="Open Sans" panose="020B0606030504020204" pitchFamily="34" charset="0"/>
                <a:cs typeface="Open Sans" panose="020B0606030504020204" pitchFamily="34" charset="0"/>
              </a:rPr>
              <a:t>posuere</a:t>
            </a:r>
            <a:r>
              <a:rPr lang="en-US" sz="900" dirty="0">
                <a:solidFill>
                  <a:schemeClr val="tx2"/>
                </a:solidFill>
                <a:latin typeface="+mn-lt"/>
                <a:ea typeface="Open Sans" panose="020B0606030504020204" pitchFamily="34" charset="0"/>
                <a:cs typeface="Open Sans" panose="020B0606030504020204" pitchFamily="34" charset="0"/>
              </a:rPr>
              <a:t>. </a:t>
            </a:r>
          </a:p>
        </p:txBody>
      </p:sp>
      <p:sp>
        <p:nvSpPr>
          <p:cNvPr id="29" name="TextBox 32">
            <a:extLst>
              <a:ext uri="{FF2B5EF4-FFF2-40B4-BE49-F238E27FC236}">
                <a16:creationId xmlns:a16="http://schemas.microsoft.com/office/drawing/2014/main" id="{6EE521D6-831C-4C25-9A8D-057EFC296080}"/>
              </a:ext>
            </a:extLst>
          </p:cNvPr>
          <p:cNvSpPr txBox="1"/>
          <p:nvPr/>
        </p:nvSpPr>
        <p:spPr>
          <a:xfrm>
            <a:off x="1035691" y="3777213"/>
            <a:ext cx="3007772" cy="230832"/>
          </a:xfrm>
          <a:prstGeom prst="rect">
            <a:avLst/>
          </a:prstGeom>
          <a:noFill/>
        </p:spPr>
        <p:txBody>
          <a:bodyPr wrap="square" rtlCol="0">
            <a:spAutoFit/>
          </a:bodyPr>
          <a:lstStyle/>
          <a:p>
            <a:r>
              <a:rPr lang="en-US" sz="900" dirty="0">
                <a:solidFill>
                  <a:schemeClr val="tx2"/>
                </a:solidFill>
                <a:ea typeface="Open Sans" panose="020B0606030504020204" pitchFamily="34" charset="0"/>
                <a:cs typeface="Open Sans" panose="020B0606030504020204" pitchFamily="34" charset="0"/>
              </a:rPr>
              <a:t>Your Title Here</a:t>
            </a:r>
          </a:p>
        </p:txBody>
      </p:sp>
      <p:sp>
        <p:nvSpPr>
          <p:cNvPr id="30" name="Rectangle 33">
            <a:extLst>
              <a:ext uri="{FF2B5EF4-FFF2-40B4-BE49-F238E27FC236}">
                <a16:creationId xmlns:a16="http://schemas.microsoft.com/office/drawing/2014/main" id="{BCF4FC81-4454-417A-B066-6B19542E2563}"/>
              </a:ext>
            </a:extLst>
          </p:cNvPr>
          <p:cNvSpPr>
            <a:spLocks noChangeArrowheads="1"/>
          </p:cNvSpPr>
          <p:nvPr/>
        </p:nvSpPr>
        <p:spPr bwMode="auto">
          <a:xfrm>
            <a:off x="1035690" y="3952902"/>
            <a:ext cx="3007772" cy="6941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3600">
                <a:solidFill>
                  <a:schemeClr val="tx1"/>
                </a:solidFill>
                <a:latin typeface="Calibri" panose="020F0502020204030204" pitchFamily="34" charset="0"/>
              </a:defRPr>
            </a:lvl1pPr>
            <a:lvl2pPr marL="742950" indent="-285750">
              <a:defRPr sz="3600">
                <a:solidFill>
                  <a:schemeClr val="tx1"/>
                </a:solidFill>
                <a:latin typeface="Calibri" panose="020F0502020204030204" pitchFamily="34" charset="0"/>
              </a:defRPr>
            </a:lvl2pPr>
            <a:lvl3pPr marL="1143000" indent="-228600">
              <a:defRPr sz="3600">
                <a:solidFill>
                  <a:schemeClr val="tx1"/>
                </a:solidFill>
                <a:latin typeface="Calibri" panose="020F0502020204030204" pitchFamily="34" charset="0"/>
              </a:defRPr>
            </a:lvl3pPr>
            <a:lvl4pPr marL="1600200" indent="-228600">
              <a:defRPr sz="3600">
                <a:solidFill>
                  <a:schemeClr val="tx1"/>
                </a:solidFill>
                <a:latin typeface="Calibri" panose="020F0502020204030204" pitchFamily="34" charset="0"/>
              </a:defRPr>
            </a:lvl4pPr>
            <a:lvl5pPr marL="2057400" indent="-228600">
              <a:defRPr sz="3600">
                <a:solidFill>
                  <a:schemeClr val="tx1"/>
                </a:solidFill>
                <a:latin typeface="Calibri" panose="020F0502020204030204" pitchFamily="34" charset="0"/>
              </a:defRPr>
            </a:lvl5pPr>
            <a:lvl6pPr marL="2514600" indent="-228600" defTabSz="1827213" fontAlgn="base">
              <a:spcBef>
                <a:spcPct val="0"/>
              </a:spcBef>
              <a:spcAft>
                <a:spcPct val="0"/>
              </a:spcAft>
              <a:defRPr sz="3600">
                <a:solidFill>
                  <a:schemeClr val="tx1"/>
                </a:solidFill>
                <a:latin typeface="Calibri" panose="020F0502020204030204" pitchFamily="34" charset="0"/>
              </a:defRPr>
            </a:lvl6pPr>
            <a:lvl7pPr marL="2971800" indent="-228600" defTabSz="1827213" fontAlgn="base">
              <a:spcBef>
                <a:spcPct val="0"/>
              </a:spcBef>
              <a:spcAft>
                <a:spcPct val="0"/>
              </a:spcAft>
              <a:defRPr sz="3600">
                <a:solidFill>
                  <a:schemeClr val="tx1"/>
                </a:solidFill>
                <a:latin typeface="Calibri" panose="020F0502020204030204" pitchFamily="34" charset="0"/>
              </a:defRPr>
            </a:lvl7pPr>
            <a:lvl8pPr marL="3429000" indent="-228600" defTabSz="1827213" fontAlgn="base">
              <a:spcBef>
                <a:spcPct val="0"/>
              </a:spcBef>
              <a:spcAft>
                <a:spcPct val="0"/>
              </a:spcAft>
              <a:defRPr sz="3600">
                <a:solidFill>
                  <a:schemeClr val="tx1"/>
                </a:solidFill>
                <a:latin typeface="Calibri" panose="020F0502020204030204" pitchFamily="34" charset="0"/>
              </a:defRPr>
            </a:lvl8pPr>
            <a:lvl9pPr marL="3886200" indent="-228600" defTabSz="1827213" fontAlgn="base">
              <a:spcBef>
                <a:spcPct val="0"/>
              </a:spcBef>
              <a:spcAft>
                <a:spcPct val="0"/>
              </a:spcAft>
              <a:defRPr sz="3600">
                <a:solidFill>
                  <a:schemeClr val="tx1"/>
                </a:solidFill>
                <a:latin typeface="Calibri" panose="020F0502020204030204" pitchFamily="34" charset="0"/>
              </a:defRPr>
            </a:lvl9pPr>
          </a:lstStyle>
          <a:p>
            <a:pPr>
              <a:lnSpc>
                <a:spcPct val="150000"/>
              </a:lnSpc>
            </a:pPr>
            <a:r>
              <a:rPr lang="en-US" sz="900" dirty="0">
                <a:solidFill>
                  <a:schemeClr val="tx2"/>
                </a:solidFill>
                <a:latin typeface="+mn-lt"/>
                <a:ea typeface="Open Sans" panose="020B0606030504020204" pitchFamily="34" charset="0"/>
                <a:cs typeface="Open Sans" panose="020B0606030504020204" pitchFamily="34" charset="0"/>
              </a:rPr>
              <a:t>Lorem ipsum dolor sit </a:t>
            </a:r>
            <a:r>
              <a:rPr lang="en-US" sz="900" dirty="0" err="1">
                <a:solidFill>
                  <a:schemeClr val="tx2"/>
                </a:solidFill>
                <a:latin typeface="+mn-lt"/>
                <a:ea typeface="Open Sans" panose="020B0606030504020204" pitchFamily="34" charset="0"/>
                <a:cs typeface="Open Sans" panose="020B0606030504020204" pitchFamily="34" charset="0"/>
              </a:rPr>
              <a:t>amet</a:t>
            </a:r>
            <a:r>
              <a:rPr lang="en-US" sz="900" dirty="0">
                <a:solidFill>
                  <a:schemeClr val="tx2"/>
                </a:solidFill>
                <a:latin typeface="+mn-lt"/>
                <a:ea typeface="Open Sans" panose="020B0606030504020204" pitchFamily="34" charset="0"/>
                <a:cs typeface="Open Sans" panose="020B0606030504020204" pitchFamily="34" charset="0"/>
              </a:rPr>
              <a:t>, </a:t>
            </a:r>
            <a:r>
              <a:rPr lang="en-US" sz="900" dirty="0" err="1">
                <a:solidFill>
                  <a:schemeClr val="tx2"/>
                </a:solidFill>
                <a:latin typeface="+mn-lt"/>
                <a:ea typeface="Open Sans" panose="020B0606030504020204" pitchFamily="34" charset="0"/>
                <a:cs typeface="Open Sans" panose="020B0606030504020204" pitchFamily="34" charset="0"/>
              </a:rPr>
              <a:t>consectetur</a:t>
            </a:r>
            <a:r>
              <a:rPr lang="en-US" sz="900" dirty="0">
                <a:solidFill>
                  <a:schemeClr val="tx2"/>
                </a:solidFill>
                <a:latin typeface="+mn-lt"/>
                <a:ea typeface="Open Sans" panose="020B0606030504020204" pitchFamily="34" charset="0"/>
                <a:cs typeface="Open Sans" panose="020B0606030504020204" pitchFamily="34" charset="0"/>
              </a:rPr>
              <a:t> </a:t>
            </a:r>
            <a:r>
              <a:rPr lang="en-US" sz="900" dirty="0" err="1">
                <a:solidFill>
                  <a:schemeClr val="tx2"/>
                </a:solidFill>
                <a:latin typeface="+mn-lt"/>
                <a:ea typeface="Open Sans" panose="020B0606030504020204" pitchFamily="34" charset="0"/>
                <a:cs typeface="Open Sans" panose="020B0606030504020204" pitchFamily="34" charset="0"/>
              </a:rPr>
              <a:t>adipiscing</a:t>
            </a:r>
            <a:r>
              <a:rPr lang="en-US" sz="900" dirty="0">
                <a:solidFill>
                  <a:schemeClr val="tx2"/>
                </a:solidFill>
                <a:latin typeface="+mn-lt"/>
                <a:ea typeface="Open Sans" panose="020B0606030504020204" pitchFamily="34" charset="0"/>
                <a:cs typeface="Open Sans" panose="020B0606030504020204" pitchFamily="34" charset="0"/>
              </a:rPr>
              <a:t> </a:t>
            </a:r>
            <a:r>
              <a:rPr lang="en-US" sz="900" dirty="0" err="1">
                <a:solidFill>
                  <a:schemeClr val="tx2"/>
                </a:solidFill>
                <a:latin typeface="+mn-lt"/>
                <a:ea typeface="Open Sans" panose="020B0606030504020204" pitchFamily="34" charset="0"/>
                <a:cs typeface="Open Sans" panose="020B0606030504020204" pitchFamily="34" charset="0"/>
              </a:rPr>
              <a:t>elit</a:t>
            </a:r>
            <a:r>
              <a:rPr lang="en-US" sz="900" dirty="0">
                <a:solidFill>
                  <a:schemeClr val="tx2"/>
                </a:solidFill>
                <a:latin typeface="+mn-lt"/>
                <a:ea typeface="Open Sans" panose="020B0606030504020204" pitchFamily="34" charset="0"/>
                <a:cs typeface="Open Sans" panose="020B0606030504020204" pitchFamily="34" charset="0"/>
              </a:rPr>
              <a:t>. Nunc </a:t>
            </a:r>
            <a:r>
              <a:rPr lang="en-US" sz="900" dirty="0" err="1">
                <a:solidFill>
                  <a:schemeClr val="tx2"/>
                </a:solidFill>
                <a:latin typeface="+mn-lt"/>
                <a:ea typeface="Open Sans" panose="020B0606030504020204" pitchFamily="34" charset="0"/>
                <a:cs typeface="Open Sans" panose="020B0606030504020204" pitchFamily="34" charset="0"/>
              </a:rPr>
              <a:t>bibendum</a:t>
            </a:r>
            <a:r>
              <a:rPr lang="en-US" sz="900" dirty="0">
                <a:solidFill>
                  <a:schemeClr val="tx2"/>
                </a:solidFill>
                <a:latin typeface="+mn-lt"/>
                <a:ea typeface="Open Sans" panose="020B0606030504020204" pitchFamily="34" charset="0"/>
                <a:cs typeface="Open Sans" panose="020B0606030504020204" pitchFamily="34" charset="0"/>
              </a:rPr>
              <a:t> </a:t>
            </a:r>
            <a:r>
              <a:rPr lang="en-US" sz="900" dirty="0" err="1">
                <a:solidFill>
                  <a:schemeClr val="tx2"/>
                </a:solidFill>
                <a:latin typeface="+mn-lt"/>
                <a:ea typeface="Open Sans" panose="020B0606030504020204" pitchFamily="34" charset="0"/>
                <a:cs typeface="Open Sans" panose="020B0606030504020204" pitchFamily="34" charset="0"/>
              </a:rPr>
              <a:t>eleifend</a:t>
            </a:r>
            <a:r>
              <a:rPr lang="en-US" sz="900" dirty="0">
                <a:solidFill>
                  <a:schemeClr val="tx2"/>
                </a:solidFill>
                <a:latin typeface="+mn-lt"/>
                <a:ea typeface="Open Sans" panose="020B0606030504020204" pitchFamily="34" charset="0"/>
                <a:cs typeface="Open Sans" panose="020B0606030504020204" pitchFamily="34" charset="0"/>
              </a:rPr>
              <a:t> </a:t>
            </a:r>
            <a:r>
              <a:rPr lang="en-US" sz="900" dirty="0" err="1">
                <a:solidFill>
                  <a:schemeClr val="tx2"/>
                </a:solidFill>
                <a:latin typeface="+mn-lt"/>
                <a:ea typeface="Open Sans" panose="020B0606030504020204" pitchFamily="34" charset="0"/>
                <a:cs typeface="Open Sans" panose="020B0606030504020204" pitchFamily="34" charset="0"/>
              </a:rPr>
              <a:t>tortor</a:t>
            </a:r>
            <a:r>
              <a:rPr lang="en-US" sz="900" dirty="0">
                <a:solidFill>
                  <a:schemeClr val="tx2"/>
                </a:solidFill>
                <a:latin typeface="+mn-lt"/>
                <a:ea typeface="Open Sans" panose="020B0606030504020204" pitchFamily="34" charset="0"/>
                <a:cs typeface="Open Sans" panose="020B0606030504020204" pitchFamily="34" charset="0"/>
              </a:rPr>
              <a:t>, non porta </a:t>
            </a:r>
            <a:r>
              <a:rPr lang="en-US" sz="900" dirty="0" err="1">
                <a:solidFill>
                  <a:schemeClr val="tx2"/>
                </a:solidFill>
                <a:latin typeface="+mn-lt"/>
                <a:ea typeface="Open Sans" panose="020B0606030504020204" pitchFamily="34" charset="0"/>
                <a:cs typeface="Open Sans" panose="020B0606030504020204" pitchFamily="34" charset="0"/>
              </a:rPr>
              <a:t>justo</a:t>
            </a:r>
            <a:r>
              <a:rPr lang="en-US" sz="900" dirty="0">
                <a:solidFill>
                  <a:schemeClr val="tx2"/>
                </a:solidFill>
                <a:latin typeface="+mn-lt"/>
                <a:ea typeface="Open Sans" panose="020B0606030504020204" pitchFamily="34" charset="0"/>
                <a:cs typeface="Open Sans" panose="020B0606030504020204" pitchFamily="34" charset="0"/>
              </a:rPr>
              <a:t> gravida </a:t>
            </a:r>
            <a:r>
              <a:rPr lang="en-US" sz="900" dirty="0" err="1">
                <a:solidFill>
                  <a:schemeClr val="tx2"/>
                </a:solidFill>
                <a:latin typeface="+mn-lt"/>
                <a:ea typeface="Open Sans" panose="020B0606030504020204" pitchFamily="34" charset="0"/>
                <a:cs typeface="Open Sans" panose="020B0606030504020204" pitchFamily="34" charset="0"/>
              </a:rPr>
              <a:t>posuere</a:t>
            </a:r>
            <a:r>
              <a:rPr lang="en-US" sz="900" dirty="0">
                <a:solidFill>
                  <a:schemeClr val="tx2"/>
                </a:solidFill>
                <a:latin typeface="+mn-lt"/>
                <a:ea typeface="Open Sans" panose="020B0606030504020204" pitchFamily="34" charset="0"/>
                <a:cs typeface="Open Sans" panose="020B0606030504020204" pitchFamily="34" charset="0"/>
              </a:rPr>
              <a:t>. </a:t>
            </a:r>
          </a:p>
        </p:txBody>
      </p:sp>
      <p:sp>
        <p:nvSpPr>
          <p:cNvPr id="31" name="TextBox 34">
            <a:extLst>
              <a:ext uri="{FF2B5EF4-FFF2-40B4-BE49-F238E27FC236}">
                <a16:creationId xmlns:a16="http://schemas.microsoft.com/office/drawing/2014/main" id="{602A09FF-094E-4503-9A9B-B07384D19C01}"/>
              </a:ext>
            </a:extLst>
          </p:cNvPr>
          <p:cNvSpPr txBox="1"/>
          <p:nvPr/>
        </p:nvSpPr>
        <p:spPr>
          <a:xfrm>
            <a:off x="475335" y="668169"/>
            <a:ext cx="3759904" cy="461665"/>
          </a:xfrm>
          <a:prstGeom prst="rect">
            <a:avLst/>
          </a:prstGeom>
          <a:noFill/>
        </p:spPr>
        <p:txBody>
          <a:bodyPr wrap="square" rtlCol="0">
            <a:spAutoFit/>
          </a:bodyPr>
          <a:lstStyle/>
          <a:p>
            <a:r>
              <a:rPr lang="en-US" sz="2400" dirty="0">
                <a:solidFill>
                  <a:schemeClr val="tx2"/>
                </a:solidFill>
                <a:ea typeface="Open Sans" panose="020B0606030504020204" pitchFamily="34" charset="0"/>
                <a:cs typeface="Open Sans" panose="020B0606030504020204" pitchFamily="34" charset="0"/>
              </a:rPr>
              <a:t>Infographics</a:t>
            </a:r>
          </a:p>
        </p:txBody>
      </p:sp>
      <p:sp>
        <p:nvSpPr>
          <p:cNvPr id="32" name="Rectangle 35">
            <a:extLst>
              <a:ext uri="{FF2B5EF4-FFF2-40B4-BE49-F238E27FC236}">
                <a16:creationId xmlns:a16="http://schemas.microsoft.com/office/drawing/2014/main" id="{3073CE91-B81A-4C2D-8160-6794FF62B2CE}"/>
              </a:ext>
            </a:extLst>
          </p:cNvPr>
          <p:cNvSpPr>
            <a:spLocks noChangeArrowheads="1"/>
          </p:cNvSpPr>
          <p:nvPr/>
        </p:nvSpPr>
        <p:spPr bwMode="auto">
          <a:xfrm>
            <a:off x="475335" y="1015219"/>
            <a:ext cx="3759904" cy="4863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3600">
                <a:solidFill>
                  <a:schemeClr val="tx1"/>
                </a:solidFill>
                <a:latin typeface="Calibri" panose="020F0502020204030204" pitchFamily="34" charset="0"/>
              </a:defRPr>
            </a:lvl1pPr>
            <a:lvl2pPr marL="742950" indent="-285750">
              <a:defRPr sz="3600">
                <a:solidFill>
                  <a:schemeClr val="tx1"/>
                </a:solidFill>
                <a:latin typeface="Calibri" panose="020F0502020204030204" pitchFamily="34" charset="0"/>
              </a:defRPr>
            </a:lvl2pPr>
            <a:lvl3pPr marL="1143000" indent="-228600">
              <a:defRPr sz="3600">
                <a:solidFill>
                  <a:schemeClr val="tx1"/>
                </a:solidFill>
                <a:latin typeface="Calibri" panose="020F0502020204030204" pitchFamily="34" charset="0"/>
              </a:defRPr>
            </a:lvl3pPr>
            <a:lvl4pPr marL="1600200" indent="-228600">
              <a:defRPr sz="3600">
                <a:solidFill>
                  <a:schemeClr val="tx1"/>
                </a:solidFill>
                <a:latin typeface="Calibri" panose="020F0502020204030204" pitchFamily="34" charset="0"/>
              </a:defRPr>
            </a:lvl4pPr>
            <a:lvl5pPr marL="2057400" indent="-228600">
              <a:defRPr sz="3600">
                <a:solidFill>
                  <a:schemeClr val="tx1"/>
                </a:solidFill>
                <a:latin typeface="Calibri" panose="020F0502020204030204" pitchFamily="34" charset="0"/>
              </a:defRPr>
            </a:lvl5pPr>
            <a:lvl6pPr marL="2514600" indent="-228600" defTabSz="1827213" fontAlgn="base">
              <a:spcBef>
                <a:spcPct val="0"/>
              </a:spcBef>
              <a:spcAft>
                <a:spcPct val="0"/>
              </a:spcAft>
              <a:defRPr sz="3600">
                <a:solidFill>
                  <a:schemeClr val="tx1"/>
                </a:solidFill>
                <a:latin typeface="Calibri" panose="020F0502020204030204" pitchFamily="34" charset="0"/>
              </a:defRPr>
            </a:lvl6pPr>
            <a:lvl7pPr marL="2971800" indent="-228600" defTabSz="1827213" fontAlgn="base">
              <a:spcBef>
                <a:spcPct val="0"/>
              </a:spcBef>
              <a:spcAft>
                <a:spcPct val="0"/>
              </a:spcAft>
              <a:defRPr sz="3600">
                <a:solidFill>
                  <a:schemeClr val="tx1"/>
                </a:solidFill>
                <a:latin typeface="Calibri" panose="020F0502020204030204" pitchFamily="34" charset="0"/>
              </a:defRPr>
            </a:lvl7pPr>
            <a:lvl8pPr marL="3429000" indent="-228600" defTabSz="1827213" fontAlgn="base">
              <a:spcBef>
                <a:spcPct val="0"/>
              </a:spcBef>
              <a:spcAft>
                <a:spcPct val="0"/>
              </a:spcAft>
              <a:defRPr sz="3600">
                <a:solidFill>
                  <a:schemeClr val="tx1"/>
                </a:solidFill>
                <a:latin typeface="Calibri" panose="020F0502020204030204" pitchFamily="34" charset="0"/>
              </a:defRPr>
            </a:lvl8pPr>
            <a:lvl9pPr marL="3886200" indent="-228600" defTabSz="1827213" fontAlgn="base">
              <a:spcBef>
                <a:spcPct val="0"/>
              </a:spcBef>
              <a:spcAft>
                <a:spcPct val="0"/>
              </a:spcAft>
              <a:defRPr sz="3600">
                <a:solidFill>
                  <a:schemeClr val="tx1"/>
                </a:solidFill>
                <a:latin typeface="Calibri" panose="020F0502020204030204" pitchFamily="34" charset="0"/>
              </a:defRPr>
            </a:lvl9pPr>
          </a:lstStyle>
          <a:p>
            <a:pPr eaLnBrk="1" hangingPunct="1">
              <a:lnSpc>
                <a:spcPct val="150000"/>
              </a:lnSpc>
            </a:pPr>
            <a:r>
              <a:rPr lang="en-US" sz="900" dirty="0" err="1">
                <a:solidFill>
                  <a:schemeClr val="tx2"/>
                </a:solidFill>
                <a:latin typeface="+mn-lt"/>
                <a:ea typeface="Open Sans" panose="020B0606030504020204" pitchFamily="34" charset="0"/>
                <a:cs typeface="Open Sans" panose="020B0606030504020204" pitchFamily="34" charset="0"/>
              </a:rPr>
              <a:t>Lorem</a:t>
            </a:r>
            <a:r>
              <a:rPr lang="en-US" sz="900" dirty="0">
                <a:solidFill>
                  <a:schemeClr val="tx2"/>
                </a:solidFill>
                <a:latin typeface="+mn-lt"/>
                <a:ea typeface="Open Sans" panose="020B0606030504020204" pitchFamily="34" charset="0"/>
                <a:cs typeface="Open Sans" panose="020B0606030504020204" pitchFamily="34" charset="0"/>
              </a:rPr>
              <a:t> </a:t>
            </a:r>
            <a:r>
              <a:rPr lang="en-US" sz="900" dirty="0" err="1">
                <a:solidFill>
                  <a:schemeClr val="tx2"/>
                </a:solidFill>
                <a:latin typeface="+mn-lt"/>
                <a:ea typeface="Open Sans" panose="020B0606030504020204" pitchFamily="34" charset="0"/>
                <a:cs typeface="Open Sans" panose="020B0606030504020204" pitchFamily="34" charset="0"/>
              </a:rPr>
              <a:t>ipsum</a:t>
            </a:r>
            <a:r>
              <a:rPr lang="en-US" sz="900" dirty="0">
                <a:solidFill>
                  <a:schemeClr val="tx2"/>
                </a:solidFill>
                <a:latin typeface="+mn-lt"/>
                <a:ea typeface="Open Sans" panose="020B0606030504020204" pitchFamily="34" charset="0"/>
                <a:cs typeface="Open Sans" panose="020B0606030504020204" pitchFamily="34" charset="0"/>
              </a:rPr>
              <a:t> dolor sit </a:t>
            </a:r>
            <a:r>
              <a:rPr lang="en-US" sz="900" dirty="0" err="1">
                <a:solidFill>
                  <a:schemeClr val="tx2"/>
                </a:solidFill>
                <a:latin typeface="+mn-lt"/>
                <a:ea typeface="Open Sans" panose="020B0606030504020204" pitchFamily="34" charset="0"/>
                <a:cs typeface="Open Sans" panose="020B0606030504020204" pitchFamily="34" charset="0"/>
              </a:rPr>
              <a:t>amet</a:t>
            </a:r>
            <a:r>
              <a:rPr lang="en-US" sz="900" dirty="0">
                <a:solidFill>
                  <a:schemeClr val="tx2"/>
                </a:solidFill>
                <a:latin typeface="+mn-lt"/>
                <a:ea typeface="Open Sans" panose="020B0606030504020204" pitchFamily="34" charset="0"/>
                <a:cs typeface="Open Sans" panose="020B0606030504020204" pitchFamily="34" charset="0"/>
              </a:rPr>
              <a:t>, </a:t>
            </a:r>
            <a:r>
              <a:rPr lang="en-US" sz="900" dirty="0" err="1">
                <a:solidFill>
                  <a:schemeClr val="tx2"/>
                </a:solidFill>
                <a:latin typeface="+mn-lt"/>
                <a:ea typeface="Open Sans" panose="020B0606030504020204" pitchFamily="34" charset="0"/>
                <a:cs typeface="Open Sans" panose="020B0606030504020204" pitchFamily="34" charset="0"/>
              </a:rPr>
              <a:t>consectetur</a:t>
            </a:r>
            <a:r>
              <a:rPr lang="en-US" sz="900" dirty="0">
                <a:solidFill>
                  <a:schemeClr val="tx2"/>
                </a:solidFill>
                <a:latin typeface="+mn-lt"/>
                <a:ea typeface="Open Sans" panose="020B0606030504020204" pitchFamily="34" charset="0"/>
                <a:cs typeface="Open Sans" panose="020B0606030504020204" pitchFamily="34" charset="0"/>
              </a:rPr>
              <a:t> </a:t>
            </a:r>
            <a:r>
              <a:rPr lang="en-US" sz="900" dirty="0" err="1">
                <a:solidFill>
                  <a:schemeClr val="tx2"/>
                </a:solidFill>
                <a:latin typeface="+mn-lt"/>
                <a:ea typeface="Open Sans" panose="020B0606030504020204" pitchFamily="34" charset="0"/>
                <a:cs typeface="Open Sans" panose="020B0606030504020204" pitchFamily="34" charset="0"/>
              </a:rPr>
              <a:t>adipiscing</a:t>
            </a:r>
            <a:r>
              <a:rPr lang="en-US" sz="900" dirty="0">
                <a:solidFill>
                  <a:schemeClr val="tx2"/>
                </a:solidFill>
                <a:latin typeface="+mn-lt"/>
                <a:ea typeface="Open Sans" panose="020B0606030504020204" pitchFamily="34" charset="0"/>
                <a:cs typeface="Open Sans" panose="020B0606030504020204" pitchFamily="34" charset="0"/>
              </a:rPr>
              <a:t> </a:t>
            </a:r>
            <a:r>
              <a:rPr lang="en-US" sz="900" dirty="0" err="1">
                <a:solidFill>
                  <a:schemeClr val="tx2"/>
                </a:solidFill>
                <a:latin typeface="+mn-lt"/>
                <a:ea typeface="Open Sans" panose="020B0606030504020204" pitchFamily="34" charset="0"/>
                <a:cs typeface="Open Sans" panose="020B0606030504020204" pitchFamily="34" charset="0"/>
              </a:rPr>
              <a:t>elit</a:t>
            </a:r>
            <a:r>
              <a:rPr lang="en-US" sz="900" dirty="0">
                <a:solidFill>
                  <a:schemeClr val="tx2"/>
                </a:solidFill>
                <a:latin typeface="+mn-lt"/>
                <a:ea typeface="Open Sans" panose="020B0606030504020204" pitchFamily="34" charset="0"/>
                <a:cs typeface="Open Sans" panose="020B0606030504020204" pitchFamily="34" charset="0"/>
              </a:rPr>
              <a:t>. Nunc </a:t>
            </a:r>
            <a:r>
              <a:rPr lang="en-US" sz="900" dirty="0" err="1">
                <a:solidFill>
                  <a:schemeClr val="tx2"/>
                </a:solidFill>
                <a:latin typeface="+mn-lt"/>
                <a:ea typeface="Open Sans" panose="020B0606030504020204" pitchFamily="34" charset="0"/>
                <a:cs typeface="Open Sans" panose="020B0606030504020204" pitchFamily="34" charset="0"/>
              </a:rPr>
              <a:t>bibendum</a:t>
            </a:r>
            <a:r>
              <a:rPr lang="en-US" sz="900" dirty="0">
                <a:solidFill>
                  <a:schemeClr val="tx2"/>
                </a:solidFill>
                <a:latin typeface="+mn-lt"/>
                <a:ea typeface="Open Sans" panose="020B0606030504020204" pitchFamily="34" charset="0"/>
                <a:cs typeface="Open Sans" panose="020B0606030504020204" pitchFamily="34" charset="0"/>
              </a:rPr>
              <a:t> </a:t>
            </a:r>
            <a:r>
              <a:rPr lang="en-US" sz="900" dirty="0" err="1">
                <a:solidFill>
                  <a:schemeClr val="tx2"/>
                </a:solidFill>
                <a:latin typeface="+mn-lt"/>
                <a:ea typeface="Open Sans" panose="020B0606030504020204" pitchFamily="34" charset="0"/>
                <a:cs typeface="Open Sans" panose="020B0606030504020204" pitchFamily="34" charset="0"/>
              </a:rPr>
              <a:t>eleifend</a:t>
            </a:r>
            <a:r>
              <a:rPr lang="en-US" sz="900" dirty="0">
                <a:solidFill>
                  <a:schemeClr val="tx2"/>
                </a:solidFill>
                <a:latin typeface="+mn-lt"/>
                <a:ea typeface="Open Sans" panose="020B0606030504020204" pitchFamily="34" charset="0"/>
                <a:cs typeface="Open Sans" panose="020B0606030504020204" pitchFamily="34" charset="0"/>
              </a:rPr>
              <a:t> </a:t>
            </a:r>
            <a:r>
              <a:rPr lang="en-US" sz="900" dirty="0" err="1">
                <a:solidFill>
                  <a:schemeClr val="tx2"/>
                </a:solidFill>
                <a:latin typeface="+mn-lt"/>
                <a:ea typeface="Open Sans" panose="020B0606030504020204" pitchFamily="34" charset="0"/>
                <a:cs typeface="Open Sans" panose="020B0606030504020204" pitchFamily="34" charset="0"/>
              </a:rPr>
              <a:t>tortor</a:t>
            </a:r>
            <a:r>
              <a:rPr lang="en-US" sz="900" dirty="0">
                <a:solidFill>
                  <a:schemeClr val="tx2"/>
                </a:solidFill>
                <a:latin typeface="+mn-lt"/>
                <a:ea typeface="Open Sans" panose="020B0606030504020204" pitchFamily="34" charset="0"/>
                <a:cs typeface="Open Sans" panose="020B0606030504020204" pitchFamily="34" charset="0"/>
              </a:rPr>
              <a:t>, non porta </a:t>
            </a:r>
            <a:r>
              <a:rPr lang="en-US" sz="900" dirty="0" err="1">
                <a:solidFill>
                  <a:schemeClr val="tx2"/>
                </a:solidFill>
                <a:latin typeface="+mn-lt"/>
                <a:ea typeface="Open Sans" panose="020B0606030504020204" pitchFamily="34" charset="0"/>
                <a:cs typeface="Open Sans" panose="020B0606030504020204" pitchFamily="34" charset="0"/>
              </a:rPr>
              <a:t>justo</a:t>
            </a:r>
            <a:r>
              <a:rPr lang="en-US" sz="900" dirty="0">
                <a:solidFill>
                  <a:schemeClr val="tx2"/>
                </a:solidFill>
                <a:latin typeface="+mn-lt"/>
                <a:ea typeface="Open Sans" panose="020B0606030504020204" pitchFamily="34" charset="0"/>
                <a:cs typeface="Open Sans" panose="020B0606030504020204" pitchFamily="34" charset="0"/>
              </a:rPr>
              <a:t> gravida </a:t>
            </a:r>
            <a:r>
              <a:rPr lang="en-US" sz="900" dirty="0" err="1">
                <a:solidFill>
                  <a:schemeClr val="tx2"/>
                </a:solidFill>
                <a:latin typeface="+mn-lt"/>
                <a:ea typeface="Open Sans" panose="020B0606030504020204" pitchFamily="34" charset="0"/>
                <a:cs typeface="Open Sans" panose="020B0606030504020204" pitchFamily="34" charset="0"/>
              </a:rPr>
              <a:t>posuere</a:t>
            </a:r>
            <a:r>
              <a:rPr lang="en-US" sz="900" dirty="0">
                <a:solidFill>
                  <a:schemeClr val="tx2"/>
                </a:solidFill>
                <a:latin typeface="+mn-lt"/>
                <a:ea typeface="Open Sans" panose="020B0606030504020204" pitchFamily="34" charset="0"/>
                <a:cs typeface="Open Sans" panose="020B0606030504020204" pitchFamily="34" charset="0"/>
              </a:rPr>
              <a:t>. </a:t>
            </a:r>
          </a:p>
        </p:txBody>
      </p:sp>
    </p:spTree>
    <p:extLst>
      <p:ext uri="{BB962C8B-B14F-4D97-AF65-F5344CB8AC3E}">
        <p14:creationId xmlns:p14="http://schemas.microsoft.com/office/powerpoint/2010/main" val="2994596531"/>
      </p:ext>
    </p:extLst>
  </p:cSld>
  <p:clrMapOvr>
    <a:masterClrMapping/>
  </p:clrMapOvr>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 name="Oval 13">
            <a:extLst>
              <a:ext uri="{FF2B5EF4-FFF2-40B4-BE49-F238E27FC236}">
                <a16:creationId xmlns:a16="http://schemas.microsoft.com/office/drawing/2014/main" id="{59B99DEB-808F-4807-84C0-221631A67F80}"/>
              </a:ext>
            </a:extLst>
          </p:cNvPr>
          <p:cNvSpPr/>
          <p:nvPr/>
        </p:nvSpPr>
        <p:spPr>
          <a:xfrm>
            <a:off x="3920489" y="2260710"/>
            <a:ext cx="1303020" cy="130302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a:solidFill>
                <a:schemeClr val="tx1"/>
              </a:solidFill>
            </a:endParaRPr>
          </a:p>
        </p:txBody>
      </p:sp>
      <p:grpSp>
        <p:nvGrpSpPr>
          <p:cNvPr id="34" name="Group 3">
            <a:extLst>
              <a:ext uri="{FF2B5EF4-FFF2-40B4-BE49-F238E27FC236}">
                <a16:creationId xmlns:a16="http://schemas.microsoft.com/office/drawing/2014/main" id="{3BE523B2-FA56-46A9-AE91-493E7EB1E68C}"/>
              </a:ext>
            </a:extLst>
          </p:cNvPr>
          <p:cNvGrpSpPr/>
          <p:nvPr/>
        </p:nvGrpSpPr>
        <p:grpSpPr>
          <a:xfrm>
            <a:off x="2944084" y="1289095"/>
            <a:ext cx="3255832" cy="3255832"/>
            <a:chOff x="3044429" y="2158604"/>
            <a:chExt cx="3093243" cy="3093243"/>
          </a:xfrm>
        </p:grpSpPr>
        <p:sp>
          <p:nvSpPr>
            <p:cNvPr id="35" name="Freeform 5">
              <a:extLst>
                <a:ext uri="{FF2B5EF4-FFF2-40B4-BE49-F238E27FC236}">
                  <a16:creationId xmlns:a16="http://schemas.microsoft.com/office/drawing/2014/main" id="{F0D0C86E-A9FA-4EC1-BB59-42B417FE8DDA}"/>
                </a:ext>
              </a:extLst>
            </p:cNvPr>
            <p:cNvSpPr>
              <a:spLocks/>
            </p:cNvSpPr>
            <p:nvPr/>
          </p:nvSpPr>
          <p:spPr bwMode="auto">
            <a:xfrm>
              <a:off x="3050382" y="3708797"/>
              <a:ext cx="1544240" cy="1543050"/>
            </a:xfrm>
            <a:custGeom>
              <a:avLst/>
              <a:gdLst>
                <a:gd name="T0" fmla="*/ 32 w 263"/>
                <a:gd name="T1" fmla="*/ 0 h 263"/>
                <a:gd name="T2" fmla="*/ 30 w 263"/>
                <a:gd name="T3" fmla="*/ 12 h 263"/>
                <a:gd name="T4" fmla="*/ 14 w 263"/>
                <a:gd name="T5" fmla="*/ 20 h 263"/>
                <a:gd name="T6" fmla="*/ 0 w 263"/>
                <a:gd name="T7" fmla="*/ 26 h 263"/>
                <a:gd name="T8" fmla="*/ 9 w 263"/>
                <a:gd name="T9" fmla="*/ 53 h 263"/>
                <a:gd name="T10" fmla="*/ 29 w 263"/>
                <a:gd name="T11" fmla="*/ 50 h 263"/>
                <a:gd name="T12" fmla="*/ 40 w 263"/>
                <a:gd name="T13" fmla="*/ 62 h 263"/>
                <a:gd name="T14" fmla="*/ 37 w 263"/>
                <a:gd name="T15" fmla="*/ 79 h 263"/>
                <a:gd name="T16" fmla="*/ 19 w 263"/>
                <a:gd name="T17" fmla="*/ 86 h 263"/>
                <a:gd name="T18" fmla="*/ 25 w 263"/>
                <a:gd name="T19" fmla="*/ 114 h 263"/>
                <a:gd name="T20" fmla="*/ 39 w 263"/>
                <a:gd name="T21" fmla="*/ 112 h 263"/>
                <a:gd name="T22" fmla="*/ 57 w 263"/>
                <a:gd name="T23" fmla="*/ 111 h 263"/>
                <a:gd name="T24" fmla="*/ 66 w 263"/>
                <a:gd name="T25" fmla="*/ 127 h 263"/>
                <a:gd name="T26" fmla="*/ 56 w 263"/>
                <a:gd name="T27" fmla="*/ 142 h 263"/>
                <a:gd name="T28" fmla="*/ 48 w 263"/>
                <a:gd name="T29" fmla="*/ 153 h 263"/>
                <a:gd name="T30" fmla="*/ 70 w 263"/>
                <a:gd name="T31" fmla="*/ 172 h 263"/>
                <a:gd name="T32" fmla="*/ 84 w 263"/>
                <a:gd name="T33" fmla="*/ 161 h 263"/>
                <a:gd name="T34" fmla="*/ 100 w 263"/>
                <a:gd name="T35" fmla="*/ 166 h 263"/>
                <a:gd name="T36" fmla="*/ 106 w 263"/>
                <a:gd name="T37" fmla="*/ 182 h 263"/>
                <a:gd name="T38" fmla="*/ 95 w 263"/>
                <a:gd name="T39" fmla="*/ 196 h 263"/>
                <a:gd name="T40" fmla="*/ 113 w 263"/>
                <a:gd name="T41" fmla="*/ 217 h 263"/>
                <a:gd name="T42" fmla="*/ 124 w 263"/>
                <a:gd name="T43" fmla="*/ 210 h 263"/>
                <a:gd name="T44" fmla="*/ 139 w 263"/>
                <a:gd name="T45" fmla="*/ 200 h 263"/>
                <a:gd name="T46" fmla="*/ 155 w 263"/>
                <a:gd name="T47" fmla="*/ 209 h 263"/>
                <a:gd name="T48" fmla="*/ 154 w 263"/>
                <a:gd name="T49" fmla="*/ 227 h 263"/>
                <a:gd name="T50" fmla="*/ 153 w 263"/>
                <a:gd name="T51" fmla="*/ 240 h 263"/>
                <a:gd name="T52" fmla="*/ 181 w 263"/>
                <a:gd name="T53" fmla="*/ 245 h 263"/>
                <a:gd name="T54" fmla="*/ 187 w 263"/>
                <a:gd name="T55" fmla="*/ 229 h 263"/>
                <a:gd name="T56" fmla="*/ 204 w 263"/>
                <a:gd name="T57" fmla="*/ 225 h 263"/>
                <a:gd name="T58" fmla="*/ 217 w 263"/>
                <a:gd name="T59" fmla="*/ 237 h 263"/>
                <a:gd name="T60" fmla="*/ 215 w 263"/>
                <a:gd name="T61" fmla="*/ 254 h 263"/>
                <a:gd name="T62" fmla="*/ 241 w 263"/>
                <a:gd name="T63" fmla="*/ 263 h 263"/>
                <a:gd name="T64" fmla="*/ 246 w 263"/>
                <a:gd name="T65" fmla="*/ 252 h 263"/>
                <a:gd name="T66" fmla="*/ 254 w 263"/>
                <a:gd name="T67" fmla="*/ 235 h 263"/>
                <a:gd name="T68" fmla="*/ 263 w 263"/>
                <a:gd name="T69" fmla="*/ 114 h 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63" h="263">
                  <a:moveTo>
                    <a:pt x="148" y="0"/>
                  </a:moveTo>
                  <a:cubicBezTo>
                    <a:pt x="32" y="0"/>
                    <a:pt x="32" y="0"/>
                    <a:pt x="32" y="0"/>
                  </a:cubicBezTo>
                  <a:cubicBezTo>
                    <a:pt x="32" y="1"/>
                    <a:pt x="32" y="2"/>
                    <a:pt x="32" y="3"/>
                  </a:cubicBezTo>
                  <a:cubicBezTo>
                    <a:pt x="32" y="5"/>
                    <a:pt x="31" y="9"/>
                    <a:pt x="30" y="12"/>
                  </a:cubicBezTo>
                  <a:cubicBezTo>
                    <a:pt x="24" y="18"/>
                    <a:pt x="24" y="18"/>
                    <a:pt x="24" y="18"/>
                  </a:cubicBezTo>
                  <a:cubicBezTo>
                    <a:pt x="22" y="19"/>
                    <a:pt x="17" y="20"/>
                    <a:pt x="14" y="20"/>
                  </a:cubicBezTo>
                  <a:cubicBezTo>
                    <a:pt x="5" y="20"/>
                    <a:pt x="5" y="20"/>
                    <a:pt x="5" y="20"/>
                  </a:cubicBezTo>
                  <a:cubicBezTo>
                    <a:pt x="2" y="20"/>
                    <a:pt x="0" y="23"/>
                    <a:pt x="0" y="26"/>
                  </a:cubicBezTo>
                  <a:cubicBezTo>
                    <a:pt x="3" y="49"/>
                    <a:pt x="3" y="49"/>
                    <a:pt x="3" y="49"/>
                  </a:cubicBezTo>
                  <a:cubicBezTo>
                    <a:pt x="4" y="52"/>
                    <a:pt x="6" y="53"/>
                    <a:pt x="9" y="53"/>
                  </a:cubicBezTo>
                  <a:cubicBezTo>
                    <a:pt x="18" y="50"/>
                    <a:pt x="18" y="50"/>
                    <a:pt x="18" y="50"/>
                  </a:cubicBezTo>
                  <a:cubicBezTo>
                    <a:pt x="21" y="49"/>
                    <a:pt x="26" y="49"/>
                    <a:pt x="29" y="50"/>
                  </a:cubicBezTo>
                  <a:cubicBezTo>
                    <a:pt x="36" y="54"/>
                    <a:pt x="36" y="54"/>
                    <a:pt x="36" y="54"/>
                  </a:cubicBezTo>
                  <a:cubicBezTo>
                    <a:pt x="38" y="56"/>
                    <a:pt x="40" y="60"/>
                    <a:pt x="40" y="62"/>
                  </a:cubicBezTo>
                  <a:cubicBezTo>
                    <a:pt x="41" y="65"/>
                    <a:pt x="41" y="69"/>
                    <a:pt x="41" y="72"/>
                  </a:cubicBezTo>
                  <a:cubicBezTo>
                    <a:pt x="37" y="79"/>
                    <a:pt x="37" y="79"/>
                    <a:pt x="37" y="79"/>
                  </a:cubicBezTo>
                  <a:cubicBezTo>
                    <a:pt x="34" y="81"/>
                    <a:pt x="30" y="83"/>
                    <a:pt x="27" y="84"/>
                  </a:cubicBezTo>
                  <a:cubicBezTo>
                    <a:pt x="19" y="86"/>
                    <a:pt x="19" y="86"/>
                    <a:pt x="19" y="86"/>
                  </a:cubicBezTo>
                  <a:cubicBezTo>
                    <a:pt x="16" y="87"/>
                    <a:pt x="14" y="90"/>
                    <a:pt x="16" y="93"/>
                  </a:cubicBezTo>
                  <a:cubicBezTo>
                    <a:pt x="25" y="114"/>
                    <a:pt x="25" y="114"/>
                    <a:pt x="25" y="114"/>
                  </a:cubicBezTo>
                  <a:cubicBezTo>
                    <a:pt x="26" y="117"/>
                    <a:pt x="29" y="118"/>
                    <a:pt x="32" y="116"/>
                  </a:cubicBezTo>
                  <a:cubicBezTo>
                    <a:pt x="39" y="112"/>
                    <a:pt x="39" y="112"/>
                    <a:pt x="39" y="112"/>
                  </a:cubicBezTo>
                  <a:cubicBezTo>
                    <a:pt x="41" y="111"/>
                    <a:pt x="46" y="109"/>
                    <a:pt x="49" y="109"/>
                  </a:cubicBezTo>
                  <a:cubicBezTo>
                    <a:pt x="57" y="111"/>
                    <a:pt x="57" y="111"/>
                    <a:pt x="57" y="111"/>
                  </a:cubicBezTo>
                  <a:cubicBezTo>
                    <a:pt x="59" y="113"/>
                    <a:pt x="62" y="116"/>
                    <a:pt x="64" y="118"/>
                  </a:cubicBezTo>
                  <a:cubicBezTo>
                    <a:pt x="65" y="120"/>
                    <a:pt x="66" y="124"/>
                    <a:pt x="66" y="127"/>
                  </a:cubicBezTo>
                  <a:cubicBezTo>
                    <a:pt x="64" y="135"/>
                    <a:pt x="64" y="135"/>
                    <a:pt x="64" y="135"/>
                  </a:cubicBezTo>
                  <a:cubicBezTo>
                    <a:pt x="63" y="138"/>
                    <a:pt x="59" y="141"/>
                    <a:pt x="56" y="142"/>
                  </a:cubicBezTo>
                  <a:cubicBezTo>
                    <a:pt x="50" y="146"/>
                    <a:pt x="50" y="146"/>
                    <a:pt x="50" y="146"/>
                  </a:cubicBezTo>
                  <a:cubicBezTo>
                    <a:pt x="47" y="148"/>
                    <a:pt x="46" y="151"/>
                    <a:pt x="48" y="153"/>
                  </a:cubicBezTo>
                  <a:cubicBezTo>
                    <a:pt x="62" y="171"/>
                    <a:pt x="62" y="171"/>
                    <a:pt x="62" y="171"/>
                  </a:cubicBezTo>
                  <a:cubicBezTo>
                    <a:pt x="64" y="174"/>
                    <a:pt x="67" y="174"/>
                    <a:pt x="70" y="172"/>
                  </a:cubicBezTo>
                  <a:cubicBezTo>
                    <a:pt x="75" y="166"/>
                    <a:pt x="75" y="166"/>
                    <a:pt x="75" y="166"/>
                  </a:cubicBezTo>
                  <a:cubicBezTo>
                    <a:pt x="77" y="164"/>
                    <a:pt x="81" y="162"/>
                    <a:pt x="84" y="161"/>
                  </a:cubicBezTo>
                  <a:cubicBezTo>
                    <a:pt x="92" y="161"/>
                    <a:pt x="92" y="161"/>
                    <a:pt x="92" y="161"/>
                  </a:cubicBezTo>
                  <a:cubicBezTo>
                    <a:pt x="95" y="162"/>
                    <a:pt x="99" y="164"/>
                    <a:pt x="100" y="166"/>
                  </a:cubicBezTo>
                  <a:cubicBezTo>
                    <a:pt x="102" y="167"/>
                    <a:pt x="104" y="171"/>
                    <a:pt x="106" y="174"/>
                  </a:cubicBezTo>
                  <a:cubicBezTo>
                    <a:pt x="106" y="182"/>
                    <a:pt x="106" y="182"/>
                    <a:pt x="106" y="182"/>
                  </a:cubicBezTo>
                  <a:cubicBezTo>
                    <a:pt x="104" y="185"/>
                    <a:pt x="102" y="189"/>
                    <a:pt x="100" y="191"/>
                  </a:cubicBezTo>
                  <a:cubicBezTo>
                    <a:pt x="95" y="196"/>
                    <a:pt x="95" y="196"/>
                    <a:pt x="95" y="196"/>
                  </a:cubicBezTo>
                  <a:cubicBezTo>
                    <a:pt x="92" y="198"/>
                    <a:pt x="93" y="202"/>
                    <a:pt x="95" y="204"/>
                  </a:cubicBezTo>
                  <a:cubicBezTo>
                    <a:pt x="113" y="217"/>
                    <a:pt x="113" y="217"/>
                    <a:pt x="113" y="217"/>
                  </a:cubicBezTo>
                  <a:cubicBezTo>
                    <a:pt x="116" y="219"/>
                    <a:pt x="119" y="218"/>
                    <a:pt x="120" y="216"/>
                  </a:cubicBezTo>
                  <a:cubicBezTo>
                    <a:pt x="124" y="210"/>
                    <a:pt x="124" y="210"/>
                    <a:pt x="124" y="210"/>
                  </a:cubicBezTo>
                  <a:cubicBezTo>
                    <a:pt x="125" y="207"/>
                    <a:pt x="129" y="203"/>
                    <a:pt x="131" y="202"/>
                  </a:cubicBezTo>
                  <a:cubicBezTo>
                    <a:pt x="139" y="200"/>
                    <a:pt x="139" y="200"/>
                    <a:pt x="139" y="200"/>
                  </a:cubicBezTo>
                  <a:cubicBezTo>
                    <a:pt x="142" y="200"/>
                    <a:pt x="146" y="201"/>
                    <a:pt x="148" y="202"/>
                  </a:cubicBezTo>
                  <a:cubicBezTo>
                    <a:pt x="150" y="203"/>
                    <a:pt x="154" y="206"/>
                    <a:pt x="155" y="209"/>
                  </a:cubicBezTo>
                  <a:cubicBezTo>
                    <a:pt x="158" y="217"/>
                    <a:pt x="158" y="217"/>
                    <a:pt x="158" y="217"/>
                  </a:cubicBezTo>
                  <a:cubicBezTo>
                    <a:pt x="157" y="220"/>
                    <a:pt x="156" y="225"/>
                    <a:pt x="154" y="227"/>
                  </a:cubicBezTo>
                  <a:cubicBezTo>
                    <a:pt x="151" y="233"/>
                    <a:pt x="151" y="233"/>
                    <a:pt x="151" y="233"/>
                  </a:cubicBezTo>
                  <a:cubicBezTo>
                    <a:pt x="149" y="236"/>
                    <a:pt x="150" y="239"/>
                    <a:pt x="153" y="240"/>
                  </a:cubicBezTo>
                  <a:cubicBezTo>
                    <a:pt x="174" y="248"/>
                    <a:pt x="174" y="248"/>
                    <a:pt x="174" y="248"/>
                  </a:cubicBezTo>
                  <a:cubicBezTo>
                    <a:pt x="177" y="249"/>
                    <a:pt x="180" y="248"/>
                    <a:pt x="181" y="245"/>
                  </a:cubicBezTo>
                  <a:cubicBezTo>
                    <a:pt x="182" y="239"/>
                    <a:pt x="182" y="239"/>
                    <a:pt x="182" y="239"/>
                  </a:cubicBezTo>
                  <a:cubicBezTo>
                    <a:pt x="183" y="236"/>
                    <a:pt x="185" y="231"/>
                    <a:pt x="187" y="229"/>
                  </a:cubicBezTo>
                  <a:cubicBezTo>
                    <a:pt x="194" y="225"/>
                    <a:pt x="194" y="225"/>
                    <a:pt x="194" y="225"/>
                  </a:cubicBezTo>
                  <a:cubicBezTo>
                    <a:pt x="197" y="224"/>
                    <a:pt x="202" y="225"/>
                    <a:pt x="204" y="225"/>
                  </a:cubicBezTo>
                  <a:cubicBezTo>
                    <a:pt x="206" y="226"/>
                    <a:pt x="210" y="228"/>
                    <a:pt x="213" y="230"/>
                  </a:cubicBezTo>
                  <a:cubicBezTo>
                    <a:pt x="217" y="237"/>
                    <a:pt x="217" y="237"/>
                    <a:pt x="217" y="237"/>
                  </a:cubicBezTo>
                  <a:cubicBezTo>
                    <a:pt x="217" y="240"/>
                    <a:pt x="217" y="245"/>
                    <a:pt x="216" y="248"/>
                  </a:cubicBezTo>
                  <a:cubicBezTo>
                    <a:pt x="215" y="254"/>
                    <a:pt x="215" y="254"/>
                    <a:pt x="215" y="254"/>
                  </a:cubicBezTo>
                  <a:cubicBezTo>
                    <a:pt x="214" y="257"/>
                    <a:pt x="216" y="260"/>
                    <a:pt x="219" y="260"/>
                  </a:cubicBezTo>
                  <a:cubicBezTo>
                    <a:pt x="241" y="263"/>
                    <a:pt x="241" y="263"/>
                    <a:pt x="241" y="263"/>
                  </a:cubicBezTo>
                  <a:cubicBezTo>
                    <a:pt x="244" y="263"/>
                    <a:pt x="246" y="261"/>
                    <a:pt x="246" y="258"/>
                  </a:cubicBezTo>
                  <a:cubicBezTo>
                    <a:pt x="246" y="252"/>
                    <a:pt x="246" y="252"/>
                    <a:pt x="246" y="252"/>
                  </a:cubicBezTo>
                  <a:cubicBezTo>
                    <a:pt x="246" y="249"/>
                    <a:pt x="247" y="244"/>
                    <a:pt x="249" y="241"/>
                  </a:cubicBezTo>
                  <a:cubicBezTo>
                    <a:pt x="254" y="235"/>
                    <a:pt x="254" y="235"/>
                    <a:pt x="254" y="235"/>
                  </a:cubicBezTo>
                  <a:cubicBezTo>
                    <a:pt x="257" y="234"/>
                    <a:pt x="260" y="233"/>
                    <a:pt x="263" y="233"/>
                  </a:cubicBezTo>
                  <a:cubicBezTo>
                    <a:pt x="263" y="114"/>
                    <a:pt x="263" y="114"/>
                    <a:pt x="263" y="114"/>
                  </a:cubicBezTo>
                  <a:cubicBezTo>
                    <a:pt x="200" y="114"/>
                    <a:pt x="148" y="63"/>
                    <a:pt x="148" y="0"/>
                  </a:cubicBezTo>
                  <a:close/>
                </a:path>
              </a:pathLst>
            </a:custGeom>
            <a:gradFill flip="none" rotWithShape="1">
              <a:gsLst>
                <a:gs pos="0">
                  <a:schemeClr val="accent4"/>
                </a:gs>
                <a:gs pos="100000">
                  <a:schemeClr val="accent4">
                    <a:lumMod val="75000"/>
                  </a:schemeClr>
                </a:gs>
              </a:gsLst>
              <a:lin ang="18900000" scaled="1"/>
              <a:tileRect/>
            </a:gradFill>
            <a:ln>
              <a:noFill/>
            </a:ln>
          </p:spPr>
          <p:txBody>
            <a:bodyPr vert="horz" wrap="square" lIns="51435" tIns="25718" rIns="51435" bIns="25718" numCol="1" anchor="t" anchorCtr="0" compatLnSpc="1">
              <a:prstTxWarp prst="textNoShape">
                <a:avLst/>
              </a:prstTxWarp>
            </a:bodyPr>
            <a:lstStyle/>
            <a:p>
              <a:endParaRPr lang="id-ID" sz="1100"/>
            </a:p>
          </p:txBody>
        </p:sp>
        <p:sp>
          <p:nvSpPr>
            <p:cNvPr id="36" name="Freeform 6">
              <a:extLst>
                <a:ext uri="{FF2B5EF4-FFF2-40B4-BE49-F238E27FC236}">
                  <a16:creationId xmlns:a16="http://schemas.microsoft.com/office/drawing/2014/main" id="{A2DBC1A7-2507-4A03-85A7-91EA2F25DDED}"/>
                </a:ext>
              </a:extLst>
            </p:cNvPr>
            <p:cNvSpPr>
              <a:spLocks/>
            </p:cNvSpPr>
            <p:nvPr/>
          </p:nvSpPr>
          <p:spPr bwMode="auto">
            <a:xfrm>
              <a:off x="4594622" y="3708797"/>
              <a:ext cx="1543050" cy="1543050"/>
            </a:xfrm>
            <a:custGeom>
              <a:avLst/>
              <a:gdLst>
                <a:gd name="T0" fmla="*/ 250 w 263"/>
                <a:gd name="T1" fmla="*/ 19 h 263"/>
                <a:gd name="T2" fmla="*/ 233 w 263"/>
                <a:gd name="T3" fmla="*/ 11 h 263"/>
                <a:gd name="T4" fmla="*/ 231 w 263"/>
                <a:gd name="T5" fmla="*/ 0 h 263"/>
                <a:gd name="T6" fmla="*/ 0 w 263"/>
                <a:gd name="T7" fmla="*/ 114 h 263"/>
                <a:gd name="T8" fmla="*/ 0 w 263"/>
                <a:gd name="T9" fmla="*/ 233 h 263"/>
                <a:gd name="T10" fmla="*/ 10 w 263"/>
                <a:gd name="T11" fmla="*/ 235 h 263"/>
                <a:gd name="T12" fmla="*/ 18 w 263"/>
                <a:gd name="T13" fmla="*/ 252 h 263"/>
                <a:gd name="T14" fmla="*/ 24 w 263"/>
                <a:gd name="T15" fmla="*/ 263 h 263"/>
                <a:gd name="T16" fmla="*/ 50 w 263"/>
                <a:gd name="T17" fmla="*/ 253 h 263"/>
                <a:gd name="T18" fmla="*/ 48 w 263"/>
                <a:gd name="T19" fmla="*/ 237 h 263"/>
                <a:gd name="T20" fmla="*/ 61 w 263"/>
                <a:gd name="T21" fmla="*/ 225 h 263"/>
                <a:gd name="T22" fmla="*/ 77 w 263"/>
                <a:gd name="T23" fmla="*/ 229 h 263"/>
                <a:gd name="T24" fmla="*/ 84 w 263"/>
                <a:gd name="T25" fmla="*/ 244 h 263"/>
                <a:gd name="T26" fmla="*/ 111 w 263"/>
                <a:gd name="T27" fmla="*/ 239 h 263"/>
                <a:gd name="T28" fmla="*/ 110 w 263"/>
                <a:gd name="T29" fmla="*/ 227 h 263"/>
                <a:gd name="T30" fmla="*/ 109 w 263"/>
                <a:gd name="T31" fmla="*/ 208 h 263"/>
                <a:gd name="T32" fmla="*/ 125 w 263"/>
                <a:gd name="T33" fmla="*/ 199 h 263"/>
                <a:gd name="T34" fmla="*/ 141 w 263"/>
                <a:gd name="T35" fmla="*/ 209 h 263"/>
                <a:gd name="T36" fmla="*/ 151 w 263"/>
                <a:gd name="T37" fmla="*/ 216 h 263"/>
                <a:gd name="T38" fmla="*/ 169 w 263"/>
                <a:gd name="T39" fmla="*/ 195 h 263"/>
                <a:gd name="T40" fmla="*/ 159 w 263"/>
                <a:gd name="T41" fmla="*/ 181 h 263"/>
                <a:gd name="T42" fmla="*/ 164 w 263"/>
                <a:gd name="T43" fmla="*/ 165 h 263"/>
                <a:gd name="T44" fmla="*/ 180 w 263"/>
                <a:gd name="T45" fmla="*/ 160 h 263"/>
                <a:gd name="T46" fmla="*/ 194 w 263"/>
                <a:gd name="T47" fmla="*/ 170 h 263"/>
                <a:gd name="T48" fmla="*/ 215 w 263"/>
                <a:gd name="T49" fmla="*/ 152 h 263"/>
                <a:gd name="T50" fmla="*/ 208 w 263"/>
                <a:gd name="T51" fmla="*/ 141 h 263"/>
                <a:gd name="T52" fmla="*/ 198 w 263"/>
                <a:gd name="T53" fmla="*/ 126 h 263"/>
                <a:gd name="T54" fmla="*/ 207 w 263"/>
                <a:gd name="T55" fmla="*/ 110 h 263"/>
                <a:gd name="T56" fmla="*/ 225 w 263"/>
                <a:gd name="T57" fmla="*/ 111 h 263"/>
                <a:gd name="T58" fmla="*/ 239 w 263"/>
                <a:gd name="T59" fmla="*/ 113 h 263"/>
                <a:gd name="T60" fmla="*/ 244 w 263"/>
                <a:gd name="T61" fmla="*/ 85 h 263"/>
                <a:gd name="T62" fmla="*/ 227 w 263"/>
                <a:gd name="T63" fmla="*/ 78 h 263"/>
                <a:gd name="T64" fmla="*/ 223 w 263"/>
                <a:gd name="T65" fmla="*/ 61 h 263"/>
                <a:gd name="T66" fmla="*/ 235 w 263"/>
                <a:gd name="T67" fmla="*/ 49 h 263"/>
                <a:gd name="T68" fmla="*/ 238 w 263"/>
                <a:gd name="T69" fmla="*/ 48 h 263"/>
                <a:gd name="T70" fmla="*/ 253 w 263"/>
                <a:gd name="T71" fmla="*/ 51 h 263"/>
                <a:gd name="T72" fmla="*/ 263 w 263"/>
                <a:gd name="T73" fmla="*/ 24 h 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63" h="263">
                  <a:moveTo>
                    <a:pt x="258" y="19"/>
                  </a:moveTo>
                  <a:cubicBezTo>
                    <a:pt x="250" y="19"/>
                    <a:pt x="250" y="19"/>
                    <a:pt x="250" y="19"/>
                  </a:cubicBezTo>
                  <a:cubicBezTo>
                    <a:pt x="247" y="19"/>
                    <a:pt x="242" y="18"/>
                    <a:pt x="239" y="17"/>
                  </a:cubicBezTo>
                  <a:cubicBezTo>
                    <a:pt x="233" y="11"/>
                    <a:pt x="233" y="11"/>
                    <a:pt x="233" y="11"/>
                  </a:cubicBezTo>
                  <a:cubicBezTo>
                    <a:pt x="232" y="8"/>
                    <a:pt x="231" y="4"/>
                    <a:pt x="231" y="2"/>
                  </a:cubicBezTo>
                  <a:cubicBezTo>
                    <a:pt x="231" y="1"/>
                    <a:pt x="231" y="0"/>
                    <a:pt x="231" y="0"/>
                  </a:cubicBezTo>
                  <a:cubicBezTo>
                    <a:pt x="114" y="0"/>
                    <a:pt x="114" y="0"/>
                    <a:pt x="114" y="0"/>
                  </a:cubicBezTo>
                  <a:cubicBezTo>
                    <a:pt x="114" y="63"/>
                    <a:pt x="63" y="114"/>
                    <a:pt x="0" y="114"/>
                  </a:cubicBezTo>
                  <a:cubicBezTo>
                    <a:pt x="0" y="114"/>
                    <a:pt x="0" y="114"/>
                    <a:pt x="0" y="114"/>
                  </a:cubicBezTo>
                  <a:cubicBezTo>
                    <a:pt x="0" y="233"/>
                    <a:pt x="0" y="233"/>
                    <a:pt x="0" y="233"/>
                  </a:cubicBezTo>
                  <a:cubicBezTo>
                    <a:pt x="0" y="233"/>
                    <a:pt x="1" y="233"/>
                    <a:pt x="1" y="233"/>
                  </a:cubicBezTo>
                  <a:cubicBezTo>
                    <a:pt x="3" y="233"/>
                    <a:pt x="7" y="234"/>
                    <a:pt x="10" y="235"/>
                  </a:cubicBezTo>
                  <a:cubicBezTo>
                    <a:pt x="16" y="241"/>
                    <a:pt x="16" y="241"/>
                    <a:pt x="16" y="241"/>
                  </a:cubicBezTo>
                  <a:cubicBezTo>
                    <a:pt x="17" y="244"/>
                    <a:pt x="18" y="249"/>
                    <a:pt x="18" y="252"/>
                  </a:cubicBezTo>
                  <a:cubicBezTo>
                    <a:pt x="18" y="258"/>
                    <a:pt x="18" y="258"/>
                    <a:pt x="18" y="258"/>
                  </a:cubicBezTo>
                  <a:cubicBezTo>
                    <a:pt x="18" y="261"/>
                    <a:pt x="21" y="263"/>
                    <a:pt x="24" y="263"/>
                  </a:cubicBezTo>
                  <a:cubicBezTo>
                    <a:pt x="46" y="260"/>
                    <a:pt x="46" y="260"/>
                    <a:pt x="46" y="260"/>
                  </a:cubicBezTo>
                  <a:cubicBezTo>
                    <a:pt x="49" y="259"/>
                    <a:pt x="51" y="256"/>
                    <a:pt x="50" y="253"/>
                  </a:cubicBezTo>
                  <a:cubicBezTo>
                    <a:pt x="48" y="247"/>
                    <a:pt x="48" y="247"/>
                    <a:pt x="48" y="247"/>
                  </a:cubicBezTo>
                  <a:cubicBezTo>
                    <a:pt x="48" y="245"/>
                    <a:pt x="47" y="240"/>
                    <a:pt x="48" y="237"/>
                  </a:cubicBezTo>
                  <a:cubicBezTo>
                    <a:pt x="52" y="230"/>
                    <a:pt x="52" y="230"/>
                    <a:pt x="52" y="230"/>
                  </a:cubicBezTo>
                  <a:cubicBezTo>
                    <a:pt x="54" y="228"/>
                    <a:pt x="58" y="226"/>
                    <a:pt x="61" y="225"/>
                  </a:cubicBezTo>
                  <a:cubicBezTo>
                    <a:pt x="63" y="224"/>
                    <a:pt x="67" y="224"/>
                    <a:pt x="70" y="225"/>
                  </a:cubicBezTo>
                  <a:cubicBezTo>
                    <a:pt x="77" y="229"/>
                    <a:pt x="77" y="229"/>
                    <a:pt x="77" y="229"/>
                  </a:cubicBezTo>
                  <a:cubicBezTo>
                    <a:pt x="79" y="231"/>
                    <a:pt x="82" y="235"/>
                    <a:pt x="82" y="238"/>
                  </a:cubicBezTo>
                  <a:cubicBezTo>
                    <a:pt x="84" y="244"/>
                    <a:pt x="84" y="244"/>
                    <a:pt x="84" y="244"/>
                  </a:cubicBezTo>
                  <a:cubicBezTo>
                    <a:pt x="85" y="247"/>
                    <a:pt x="88" y="249"/>
                    <a:pt x="90" y="248"/>
                  </a:cubicBezTo>
                  <a:cubicBezTo>
                    <a:pt x="111" y="239"/>
                    <a:pt x="111" y="239"/>
                    <a:pt x="111" y="239"/>
                  </a:cubicBezTo>
                  <a:cubicBezTo>
                    <a:pt x="114" y="238"/>
                    <a:pt x="115" y="235"/>
                    <a:pt x="114" y="232"/>
                  </a:cubicBezTo>
                  <a:cubicBezTo>
                    <a:pt x="110" y="227"/>
                    <a:pt x="110" y="227"/>
                    <a:pt x="110" y="227"/>
                  </a:cubicBezTo>
                  <a:cubicBezTo>
                    <a:pt x="109" y="224"/>
                    <a:pt x="107" y="219"/>
                    <a:pt x="107" y="216"/>
                  </a:cubicBezTo>
                  <a:cubicBezTo>
                    <a:pt x="109" y="208"/>
                    <a:pt x="109" y="208"/>
                    <a:pt x="109" y="208"/>
                  </a:cubicBezTo>
                  <a:cubicBezTo>
                    <a:pt x="111" y="206"/>
                    <a:pt x="114" y="203"/>
                    <a:pt x="116" y="202"/>
                  </a:cubicBezTo>
                  <a:cubicBezTo>
                    <a:pt x="118" y="201"/>
                    <a:pt x="122" y="199"/>
                    <a:pt x="125" y="199"/>
                  </a:cubicBezTo>
                  <a:cubicBezTo>
                    <a:pt x="134" y="201"/>
                    <a:pt x="134" y="201"/>
                    <a:pt x="134" y="201"/>
                  </a:cubicBezTo>
                  <a:cubicBezTo>
                    <a:pt x="136" y="203"/>
                    <a:pt x="139" y="206"/>
                    <a:pt x="141" y="209"/>
                  </a:cubicBezTo>
                  <a:cubicBezTo>
                    <a:pt x="144" y="215"/>
                    <a:pt x="144" y="215"/>
                    <a:pt x="144" y="215"/>
                  </a:cubicBezTo>
                  <a:cubicBezTo>
                    <a:pt x="145" y="217"/>
                    <a:pt x="149" y="218"/>
                    <a:pt x="151" y="216"/>
                  </a:cubicBezTo>
                  <a:cubicBezTo>
                    <a:pt x="169" y="202"/>
                    <a:pt x="169" y="202"/>
                    <a:pt x="169" y="202"/>
                  </a:cubicBezTo>
                  <a:cubicBezTo>
                    <a:pt x="171" y="201"/>
                    <a:pt x="171" y="197"/>
                    <a:pt x="169" y="195"/>
                  </a:cubicBezTo>
                  <a:cubicBezTo>
                    <a:pt x="165" y="190"/>
                    <a:pt x="165" y="190"/>
                    <a:pt x="165" y="190"/>
                  </a:cubicBezTo>
                  <a:cubicBezTo>
                    <a:pt x="163" y="188"/>
                    <a:pt x="160" y="184"/>
                    <a:pt x="159" y="181"/>
                  </a:cubicBezTo>
                  <a:cubicBezTo>
                    <a:pt x="159" y="173"/>
                    <a:pt x="159" y="173"/>
                    <a:pt x="159" y="173"/>
                  </a:cubicBezTo>
                  <a:cubicBezTo>
                    <a:pt x="160" y="170"/>
                    <a:pt x="162" y="167"/>
                    <a:pt x="164" y="165"/>
                  </a:cubicBezTo>
                  <a:cubicBezTo>
                    <a:pt x="166" y="163"/>
                    <a:pt x="169" y="161"/>
                    <a:pt x="172" y="160"/>
                  </a:cubicBezTo>
                  <a:cubicBezTo>
                    <a:pt x="180" y="160"/>
                    <a:pt x="180" y="160"/>
                    <a:pt x="180" y="160"/>
                  </a:cubicBezTo>
                  <a:cubicBezTo>
                    <a:pt x="183" y="161"/>
                    <a:pt x="187" y="164"/>
                    <a:pt x="189" y="166"/>
                  </a:cubicBezTo>
                  <a:cubicBezTo>
                    <a:pt x="194" y="170"/>
                    <a:pt x="194" y="170"/>
                    <a:pt x="194" y="170"/>
                  </a:cubicBezTo>
                  <a:cubicBezTo>
                    <a:pt x="196" y="173"/>
                    <a:pt x="200" y="172"/>
                    <a:pt x="202" y="170"/>
                  </a:cubicBezTo>
                  <a:cubicBezTo>
                    <a:pt x="215" y="152"/>
                    <a:pt x="215" y="152"/>
                    <a:pt x="215" y="152"/>
                  </a:cubicBezTo>
                  <a:cubicBezTo>
                    <a:pt x="217" y="150"/>
                    <a:pt x="217" y="146"/>
                    <a:pt x="214" y="145"/>
                  </a:cubicBezTo>
                  <a:cubicBezTo>
                    <a:pt x="208" y="141"/>
                    <a:pt x="208" y="141"/>
                    <a:pt x="208" y="141"/>
                  </a:cubicBezTo>
                  <a:cubicBezTo>
                    <a:pt x="205" y="140"/>
                    <a:pt x="202" y="137"/>
                    <a:pt x="200" y="134"/>
                  </a:cubicBezTo>
                  <a:cubicBezTo>
                    <a:pt x="198" y="126"/>
                    <a:pt x="198" y="126"/>
                    <a:pt x="198" y="126"/>
                  </a:cubicBezTo>
                  <a:cubicBezTo>
                    <a:pt x="198" y="123"/>
                    <a:pt x="199" y="119"/>
                    <a:pt x="200" y="117"/>
                  </a:cubicBezTo>
                  <a:cubicBezTo>
                    <a:pt x="202" y="115"/>
                    <a:pt x="205" y="112"/>
                    <a:pt x="207" y="110"/>
                  </a:cubicBezTo>
                  <a:cubicBezTo>
                    <a:pt x="215" y="108"/>
                    <a:pt x="215" y="108"/>
                    <a:pt x="215" y="108"/>
                  </a:cubicBezTo>
                  <a:cubicBezTo>
                    <a:pt x="218" y="108"/>
                    <a:pt x="223" y="110"/>
                    <a:pt x="225" y="111"/>
                  </a:cubicBezTo>
                  <a:cubicBezTo>
                    <a:pt x="232" y="115"/>
                    <a:pt x="232" y="115"/>
                    <a:pt x="232" y="115"/>
                  </a:cubicBezTo>
                  <a:cubicBezTo>
                    <a:pt x="234" y="116"/>
                    <a:pt x="237" y="115"/>
                    <a:pt x="239" y="113"/>
                  </a:cubicBezTo>
                  <a:cubicBezTo>
                    <a:pt x="247" y="92"/>
                    <a:pt x="247" y="92"/>
                    <a:pt x="247" y="92"/>
                  </a:cubicBezTo>
                  <a:cubicBezTo>
                    <a:pt x="249" y="89"/>
                    <a:pt x="247" y="86"/>
                    <a:pt x="244" y="85"/>
                  </a:cubicBezTo>
                  <a:cubicBezTo>
                    <a:pt x="237" y="83"/>
                    <a:pt x="237" y="83"/>
                    <a:pt x="237" y="83"/>
                  </a:cubicBezTo>
                  <a:cubicBezTo>
                    <a:pt x="234" y="82"/>
                    <a:pt x="230" y="80"/>
                    <a:pt x="227" y="78"/>
                  </a:cubicBezTo>
                  <a:cubicBezTo>
                    <a:pt x="223" y="71"/>
                    <a:pt x="223" y="71"/>
                    <a:pt x="223" y="71"/>
                  </a:cubicBezTo>
                  <a:cubicBezTo>
                    <a:pt x="223" y="68"/>
                    <a:pt x="223" y="64"/>
                    <a:pt x="223" y="61"/>
                  </a:cubicBezTo>
                  <a:cubicBezTo>
                    <a:pt x="224" y="59"/>
                    <a:pt x="226" y="55"/>
                    <a:pt x="228" y="53"/>
                  </a:cubicBezTo>
                  <a:cubicBezTo>
                    <a:pt x="235" y="49"/>
                    <a:pt x="235" y="49"/>
                    <a:pt x="235" y="49"/>
                  </a:cubicBezTo>
                  <a:cubicBezTo>
                    <a:pt x="236" y="49"/>
                    <a:pt x="237" y="48"/>
                    <a:pt x="238" y="48"/>
                  </a:cubicBezTo>
                  <a:cubicBezTo>
                    <a:pt x="238" y="48"/>
                    <a:pt x="238" y="48"/>
                    <a:pt x="238" y="48"/>
                  </a:cubicBezTo>
                  <a:cubicBezTo>
                    <a:pt x="241" y="48"/>
                    <a:pt x="244" y="49"/>
                    <a:pt x="246" y="49"/>
                  </a:cubicBezTo>
                  <a:cubicBezTo>
                    <a:pt x="253" y="51"/>
                    <a:pt x="253" y="51"/>
                    <a:pt x="253" y="51"/>
                  </a:cubicBezTo>
                  <a:cubicBezTo>
                    <a:pt x="256" y="52"/>
                    <a:pt x="259" y="50"/>
                    <a:pt x="260" y="47"/>
                  </a:cubicBezTo>
                  <a:cubicBezTo>
                    <a:pt x="263" y="24"/>
                    <a:pt x="263" y="24"/>
                    <a:pt x="263" y="24"/>
                  </a:cubicBezTo>
                  <a:cubicBezTo>
                    <a:pt x="263" y="21"/>
                    <a:pt x="261" y="19"/>
                    <a:pt x="258" y="19"/>
                  </a:cubicBezTo>
                  <a:close/>
                </a:path>
              </a:pathLst>
            </a:custGeom>
            <a:gradFill flip="none" rotWithShape="1">
              <a:gsLst>
                <a:gs pos="0">
                  <a:schemeClr val="accent5"/>
                </a:gs>
                <a:gs pos="95000">
                  <a:schemeClr val="accent5">
                    <a:lumMod val="75000"/>
                  </a:schemeClr>
                </a:gs>
              </a:gsLst>
              <a:lin ang="13500000" scaled="1"/>
              <a:tileRect/>
            </a:gradFill>
            <a:ln>
              <a:noFill/>
            </a:ln>
          </p:spPr>
          <p:txBody>
            <a:bodyPr vert="horz" wrap="square" lIns="51435" tIns="25718" rIns="51435" bIns="25718" numCol="1" anchor="t" anchorCtr="0" compatLnSpc="1">
              <a:prstTxWarp prst="textNoShape">
                <a:avLst/>
              </a:prstTxWarp>
            </a:bodyPr>
            <a:lstStyle/>
            <a:p>
              <a:endParaRPr lang="id-ID" sz="1100"/>
            </a:p>
          </p:txBody>
        </p:sp>
        <p:sp>
          <p:nvSpPr>
            <p:cNvPr id="37" name="Freeform 7">
              <a:extLst>
                <a:ext uri="{FF2B5EF4-FFF2-40B4-BE49-F238E27FC236}">
                  <a16:creationId xmlns:a16="http://schemas.microsoft.com/office/drawing/2014/main" id="{FA17C78F-4DA2-4D0C-9055-8FC8EC004C18}"/>
                </a:ext>
              </a:extLst>
            </p:cNvPr>
            <p:cNvSpPr>
              <a:spLocks/>
            </p:cNvSpPr>
            <p:nvPr/>
          </p:nvSpPr>
          <p:spPr bwMode="auto">
            <a:xfrm>
              <a:off x="4594622" y="2158604"/>
              <a:ext cx="1543050" cy="1550194"/>
            </a:xfrm>
            <a:custGeom>
              <a:avLst/>
              <a:gdLst>
                <a:gd name="T0" fmla="*/ 254 w 263"/>
                <a:gd name="T1" fmla="*/ 216 h 264"/>
                <a:gd name="T2" fmla="*/ 235 w 263"/>
                <a:gd name="T3" fmla="*/ 218 h 264"/>
                <a:gd name="T4" fmla="*/ 223 w 263"/>
                <a:gd name="T5" fmla="*/ 206 h 264"/>
                <a:gd name="T6" fmla="*/ 227 w 263"/>
                <a:gd name="T7" fmla="*/ 189 h 264"/>
                <a:gd name="T8" fmla="*/ 245 w 263"/>
                <a:gd name="T9" fmla="*/ 182 h 264"/>
                <a:gd name="T10" fmla="*/ 240 w 263"/>
                <a:gd name="T11" fmla="*/ 154 h 264"/>
                <a:gd name="T12" fmla="*/ 225 w 263"/>
                <a:gd name="T13" fmla="*/ 156 h 264"/>
                <a:gd name="T14" fmla="*/ 207 w 263"/>
                <a:gd name="T15" fmla="*/ 157 h 264"/>
                <a:gd name="T16" fmla="*/ 197 w 263"/>
                <a:gd name="T17" fmla="*/ 141 h 264"/>
                <a:gd name="T18" fmla="*/ 207 w 263"/>
                <a:gd name="T19" fmla="*/ 126 h 264"/>
                <a:gd name="T20" fmla="*/ 217 w 263"/>
                <a:gd name="T21" fmla="*/ 114 h 264"/>
                <a:gd name="T22" fmla="*/ 196 w 263"/>
                <a:gd name="T23" fmla="*/ 95 h 264"/>
                <a:gd name="T24" fmla="*/ 180 w 263"/>
                <a:gd name="T25" fmla="*/ 108 h 264"/>
                <a:gd name="T26" fmla="*/ 163 w 263"/>
                <a:gd name="T27" fmla="*/ 102 h 264"/>
                <a:gd name="T28" fmla="*/ 158 w 263"/>
                <a:gd name="T29" fmla="*/ 86 h 264"/>
                <a:gd name="T30" fmla="*/ 171 w 263"/>
                <a:gd name="T31" fmla="*/ 70 h 264"/>
                <a:gd name="T32" fmla="*/ 152 w 263"/>
                <a:gd name="T33" fmla="*/ 48 h 264"/>
                <a:gd name="T34" fmla="*/ 140 w 263"/>
                <a:gd name="T35" fmla="*/ 59 h 264"/>
                <a:gd name="T36" fmla="*/ 124 w 263"/>
                <a:gd name="T37" fmla="*/ 69 h 264"/>
                <a:gd name="T38" fmla="*/ 108 w 263"/>
                <a:gd name="T39" fmla="*/ 59 h 264"/>
                <a:gd name="T40" fmla="*/ 109 w 263"/>
                <a:gd name="T41" fmla="*/ 41 h 264"/>
                <a:gd name="T42" fmla="*/ 113 w 263"/>
                <a:gd name="T43" fmla="*/ 25 h 264"/>
                <a:gd name="T44" fmla="*/ 84 w 263"/>
                <a:gd name="T45" fmla="*/ 19 h 264"/>
                <a:gd name="T46" fmla="*/ 76 w 263"/>
                <a:gd name="T47" fmla="*/ 39 h 264"/>
                <a:gd name="T48" fmla="*/ 60 w 263"/>
                <a:gd name="T49" fmla="*/ 43 h 264"/>
                <a:gd name="T50" fmla="*/ 47 w 263"/>
                <a:gd name="T51" fmla="*/ 31 h 264"/>
                <a:gd name="T52" fmla="*/ 47 w 263"/>
                <a:gd name="T53" fmla="*/ 29 h 264"/>
                <a:gd name="T54" fmla="*/ 50 w 263"/>
                <a:gd name="T55" fmla="*/ 10 h 264"/>
                <a:gd name="T56" fmla="*/ 23 w 263"/>
                <a:gd name="T57" fmla="*/ 0 h 264"/>
                <a:gd name="T58" fmla="*/ 17 w 263"/>
                <a:gd name="T59" fmla="*/ 17 h 264"/>
                <a:gd name="T60" fmla="*/ 9 w 263"/>
                <a:gd name="T61" fmla="*/ 33 h 264"/>
                <a:gd name="T62" fmla="*/ 0 w 263"/>
                <a:gd name="T63" fmla="*/ 35 h 264"/>
                <a:gd name="T64" fmla="*/ 0 w 263"/>
                <a:gd name="T65" fmla="*/ 149 h 264"/>
                <a:gd name="T66" fmla="*/ 114 w 263"/>
                <a:gd name="T67" fmla="*/ 264 h 264"/>
                <a:gd name="T68" fmla="*/ 233 w 263"/>
                <a:gd name="T69" fmla="*/ 256 h 264"/>
                <a:gd name="T70" fmla="*/ 250 w 263"/>
                <a:gd name="T71" fmla="*/ 248 h 264"/>
                <a:gd name="T72" fmla="*/ 263 w 263"/>
                <a:gd name="T73" fmla="*/ 243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63" h="264">
                  <a:moveTo>
                    <a:pt x="260" y="220"/>
                  </a:moveTo>
                  <a:cubicBezTo>
                    <a:pt x="260" y="217"/>
                    <a:pt x="257" y="215"/>
                    <a:pt x="254" y="216"/>
                  </a:cubicBezTo>
                  <a:cubicBezTo>
                    <a:pt x="246" y="218"/>
                    <a:pt x="246" y="218"/>
                    <a:pt x="246" y="218"/>
                  </a:cubicBezTo>
                  <a:cubicBezTo>
                    <a:pt x="243" y="219"/>
                    <a:pt x="238" y="219"/>
                    <a:pt x="235" y="218"/>
                  </a:cubicBezTo>
                  <a:cubicBezTo>
                    <a:pt x="228" y="214"/>
                    <a:pt x="228" y="214"/>
                    <a:pt x="228" y="214"/>
                  </a:cubicBezTo>
                  <a:cubicBezTo>
                    <a:pt x="226" y="212"/>
                    <a:pt x="224" y="208"/>
                    <a:pt x="223" y="206"/>
                  </a:cubicBezTo>
                  <a:cubicBezTo>
                    <a:pt x="223" y="203"/>
                    <a:pt x="222" y="199"/>
                    <a:pt x="223" y="196"/>
                  </a:cubicBezTo>
                  <a:cubicBezTo>
                    <a:pt x="227" y="189"/>
                    <a:pt x="227" y="189"/>
                    <a:pt x="227" y="189"/>
                  </a:cubicBezTo>
                  <a:cubicBezTo>
                    <a:pt x="229" y="187"/>
                    <a:pt x="234" y="185"/>
                    <a:pt x="237" y="184"/>
                  </a:cubicBezTo>
                  <a:cubicBezTo>
                    <a:pt x="245" y="182"/>
                    <a:pt x="245" y="182"/>
                    <a:pt x="245" y="182"/>
                  </a:cubicBezTo>
                  <a:cubicBezTo>
                    <a:pt x="248" y="181"/>
                    <a:pt x="250" y="178"/>
                    <a:pt x="249" y="175"/>
                  </a:cubicBezTo>
                  <a:cubicBezTo>
                    <a:pt x="240" y="154"/>
                    <a:pt x="240" y="154"/>
                    <a:pt x="240" y="154"/>
                  </a:cubicBezTo>
                  <a:cubicBezTo>
                    <a:pt x="239" y="151"/>
                    <a:pt x="236" y="150"/>
                    <a:pt x="233" y="151"/>
                  </a:cubicBezTo>
                  <a:cubicBezTo>
                    <a:pt x="225" y="156"/>
                    <a:pt x="225" y="156"/>
                    <a:pt x="225" y="156"/>
                  </a:cubicBezTo>
                  <a:cubicBezTo>
                    <a:pt x="222" y="158"/>
                    <a:pt x="218" y="159"/>
                    <a:pt x="215" y="159"/>
                  </a:cubicBezTo>
                  <a:cubicBezTo>
                    <a:pt x="207" y="157"/>
                    <a:pt x="207" y="157"/>
                    <a:pt x="207" y="157"/>
                  </a:cubicBezTo>
                  <a:cubicBezTo>
                    <a:pt x="204" y="155"/>
                    <a:pt x="201" y="152"/>
                    <a:pt x="200" y="150"/>
                  </a:cubicBezTo>
                  <a:cubicBezTo>
                    <a:pt x="199" y="148"/>
                    <a:pt x="198" y="144"/>
                    <a:pt x="197" y="141"/>
                  </a:cubicBezTo>
                  <a:cubicBezTo>
                    <a:pt x="199" y="133"/>
                    <a:pt x="199" y="133"/>
                    <a:pt x="199" y="133"/>
                  </a:cubicBezTo>
                  <a:cubicBezTo>
                    <a:pt x="201" y="130"/>
                    <a:pt x="205" y="127"/>
                    <a:pt x="207" y="126"/>
                  </a:cubicBezTo>
                  <a:cubicBezTo>
                    <a:pt x="216" y="121"/>
                    <a:pt x="216" y="121"/>
                    <a:pt x="216" y="121"/>
                  </a:cubicBezTo>
                  <a:cubicBezTo>
                    <a:pt x="218" y="119"/>
                    <a:pt x="219" y="116"/>
                    <a:pt x="217" y="114"/>
                  </a:cubicBezTo>
                  <a:cubicBezTo>
                    <a:pt x="203" y="95"/>
                    <a:pt x="203" y="95"/>
                    <a:pt x="203" y="95"/>
                  </a:cubicBezTo>
                  <a:cubicBezTo>
                    <a:pt x="201" y="93"/>
                    <a:pt x="198" y="92"/>
                    <a:pt x="196" y="95"/>
                  </a:cubicBezTo>
                  <a:cubicBezTo>
                    <a:pt x="189" y="102"/>
                    <a:pt x="189" y="102"/>
                    <a:pt x="189" y="102"/>
                  </a:cubicBezTo>
                  <a:cubicBezTo>
                    <a:pt x="187" y="104"/>
                    <a:pt x="183" y="106"/>
                    <a:pt x="180" y="108"/>
                  </a:cubicBezTo>
                  <a:cubicBezTo>
                    <a:pt x="171" y="108"/>
                    <a:pt x="171" y="108"/>
                    <a:pt x="171" y="108"/>
                  </a:cubicBezTo>
                  <a:cubicBezTo>
                    <a:pt x="169" y="106"/>
                    <a:pt x="165" y="104"/>
                    <a:pt x="163" y="102"/>
                  </a:cubicBezTo>
                  <a:cubicBezTo>
                    <a:pt x="161" y="101"/>
                    <a:pt x="159" y="97"/>
                    <a:pt x="158" y="94"/>
                  </a:cubicBezTo>
                  <a:cubicBezTo>
                    <a:pt x="158" y="86"/>
                    <a:pt x="158" y="86"/>
                    <a:pt x="158" y="86"/>
                  </a:cubicBezTo>
                  <a:cubicBezTo>
                    <a:pt x="159" y="83"/>
                    <a:pt x="162" y="79"/>
                    <a:pt x="164" y="77"/>
                  </a:cubicBezTo>
                  <a:cubicBezTo>
                    <a:pt x="171" y="70"/>
                    <a:pt x="171" y="70"/>
                    <a:pt x="171" y="70"/>
                  </a:cubicBezTo>
                  <a:cubicBezTo>
                    <a:pt x="173" y="68"/>
                    <a:pt x="173" y="64"/>
                    <a:pt x="171" y="62"/>
                  </a:cubicBezTo>
                  <a:cubicBezTo>
                    <a:pt x="152" y="48"/>
                    <a:pt x="152" y="48"/>
                    <a:pt x="152" y="48"/>
                  </a:cubicBezTo>
                  <a:cubicBezTo>
                    <a:pt x="150" y="46"/>
                    <a:pt x="147" y="47"/>
                    <a:pt x="145" y="49"/>
                  </a:cubicBezTo>
                  <a:cubicBezTo>
                    <a:pt x="140" y="59"/>
                    <a:pt x="140" y="59"/>
                    <a:pt x="140" y="59"/>
                  </a:cubicBezTo>
                  <a:cubicBezTo>
                    <a:pt x="138" y="61"/>
                    <a:pt x="135" y="65"/>
                    <a:pt x="133" y="66"/>
                  </a:cubicBezTo>
                  <a:cubicBezTo>
                    <a:pt x="124" y="69"/>
                    <a:pt x="124" y="69"/>
                    <a:pt x="124" y="69"/>
                  </a:cubicBezTo>
                  <a:cubicBezTo>
                    <a:pt x="122" y="68"/>
                    <a:pt x="117" y="67"/>
                    <a:pt x="115" y="66"/>
                  </a:cubicBezTo>
                  <a:cubicBezTo>
                    <a:pt x="113" y="65"/>
                    <a:pt x="110" y="62"/>
                    <a:pt x="108" y="59"/>
                  </a:cubicBezTo>
                  <a:cubicBezTo>
                    <a:pt x="106" y="51"/>
                    <a:pt x="106" y="51"/>
                    <a:pt x="106" y="51"/>
                  </a:cubicBezTo>
                  <a:cubicBezTo>
                    <a:pt x="106" y="48"/>
                    <a:pt x="108" y="44"/>
                    <a:pt x="109" y="41"/>
                  </a:cubicBezTo>
                  <a:cubicBezTo>
                    <a:pt x="115" y="32"/>
                    <a:pt x="115" y="32"/>
                    <a:pt x="115" y="32"/>
                  </a:cubicBezTo>
                  <a:cubicBezTo>
                    <a:pt x="116" y="29"/>
                    <a:pt x="115" y="26"/>
                    <a:pt x="113" y="25"/>
                  </a:cubicBezTo>
                  <a:cubicBezTo>
                    <a:pt x="91" y="15"/>
                    <a:pt x="91" y="15"/>
                    <a:pt x="91" y="15"/>
                  </a:cubicBezTo>
                  <a:cubicBezTo>
                    <a:pt x="88" y="14"/>
                    <a:pt x="85" y="16"/>
                    <a:pt x="84" y="19"/>
                  </a:cubicBezTo>
                  <a:cubicBezTo>
                    <a:pt x="81" y="30"/>
                    <a:pt x="81" y="30"/>
                    <a:pt x="81" y="30"/>
                  </a:cubicBezTo>
                  <a:cubicBezTo>
                    <a:pt x="80" y="32"/>
                    <a:pt x="78" y="37"/>
                    <a:pt x="76" y="39"/>
                  </a:cubicBezTo>
                  <a:cubicBezTo>
                    <a:pt x="69" y="43"/>
                    <a:pt x="69" y="43"/>
                    <a:pt x="69" y="43"/>
                  </a:cubicBezTo>
                  <a:cubicBezTo>
                    <a:pt x="66" y="44"/>
                    <a:pt x="62" y="44"/>
                    <a:pt x="60" y="43"/>
                  </a:cubicBezTo>
                  <a:cubicBezTo>
                    <a:pt x="57" y="42"/>
                    <a:pt x="53" y="40"/>
                    <a:pt x="51" y="38"/>
                  </a:cubicBezTo>
                  <a:cubicBezTo>
                    <a:pt x="47" y="31"/>
                    <a:pt x="47" y="31"/>
                    <a:pt x="47" y="31"/>
                  </a:cubicBezTo>
                  <a:cubicBezTo>
                    <a:pt x="47" y="30"/>
                    <a:pt x="47" y="30"/>
                    <a:pt x="47" y="29"/>
                  </a:cubicBezTo>
                  <a:cubicBezTo>
                    <a:pt x="47" y="29"/>
                    <a:pt x="47" y="29"/>
                    <a:pt x="47" y="29"/>
                  </a:cubicBezTo>
                  <a:cubicBezTo>
                    <a:pt x="47" y="26"/>
                    <a:pt x="47" y="23"/>
                    <a:pt x="47" y="20"/>
                  </a:cubicBezTo>
                  <a:cubicBezTo>
                    <a:pt x="50" y="10"/>
                    <a:pt x="50" y="10"/>
                    <a:pt x="50" y="10"/>
                  </a:cubicBezTo>
                  <a:cubicBezTo>
                    <a:pt x="51" y="7"/>
                    <a:pt x="49" y="4"/>
                    <a:pt x="46" y="3"/>
                  </a:cubicBezTo>
                  <a:cubicBezTo>
                    <a:pt x="23" y="0"/>
                    <a:pt x="23" y="0"/>
                    <a:pt x="23" y="0"/>
                  </a:cubicBezTo>
                  <a:cubicBezTo>
                    <a:pt x="20" y="0"/>
                    <a:pt x="17" y="2"/>
                    <a:pt x="17" y="5"/>
                  </a:cubicBezTo>
                  <a:cubicBezTo>
                    <a:pt x="17" y="17"/>
                    <a:pt x="17" y="17"/>
                    <a:pt x="17" y="17"/>
                  </a:cubicBezTo>
                  <a:cubicBezTo>
                    <a:pt x="17" y="20"/>
                    <a:pt x="16" y="24"/>
                    <a:pt x="15" y="27"/>
                  </a:cubicBezTo>
                  <a:cubicBezTo>
                    <a:pt x="9" y="33"/>
                    <a:pt x="9" y="33"/>
                    <a:pt x="9" y="33"/>
                  </a:cubicBezTo>
                  <a:cubicBezTo>
                    <a:pt x="6" y="34"/>
                    <a:pt x="2" y="35"/>
                    <a:pt x="0" y="35"/>
                  </a:cubicBezTo>
                  <a:cubicBezTo>
                    <a:pt x="0" y="35"/>
                    <a:pt x="0" y="35"/>
                    <a:pt x="0" y="35"/>
                  </a:cubicBezTo>
                  <a:cubicBezTo>
                    <a:pt x="0" y="149"/>
                    <a:pt x="0" y="149"/>
                    <a:pt x="0" y="149"/>
                  </a:cubicBezTo>
                  <a:cubicBezTo>
                    <a:pt x="0" y="149"/>
                    <a:pt x="0" y="149"/>
                    <a:pt x="0" y="149"/>
                  </a:cubicBezTo>
                  <a:cubicBezTo>
                    <a:pt x="63" y="149"/>
                    <a:pt x="114" y="200"/>
                    <a:pt x="114" y="264"/>
                  </a:cubicBezTo>
                  <a:cubicBezTo>
                    <a:pt x="114" y="264"/>
                    <a:pt x="114" y="264"/>
                    <a:pt x="114" y="264"/>
                  </a:cubicBezTo>
                  <a:cubicBezTo>
                    <a:pt x="231" y="264"/>
                    <a:pt x="231" y="264"/>
                    <a:pt x="231" y="264"/>
                  </a:cubicBezTo>
                  <a:cubicBezTo>
                    <a:pt x="232" y="261"/>
                    <a:pt x="232" y="258"/>
                    <a:pt x="233" y="256"/>
                  </a:cubicBezTo>
                  <a:cubicBezTo>
                    <a:pt x="239" y="250"/>
                    <a:pt x="239" y="250"/>
                    <a:pt x="239" y="250"/>
                  </a:cubicBezTo>
                  <a:cubicBezTo>
                    <a:pt x="242" y="249"/>
                    <a:pt x="247" y="248"/>
                    <a:pt x="250" y="248"/>
                  </a:cubicBezTo>
                  <a:cubicBezTo>
                    <a:pt x="258" y="248"/>
                    <a:pt x="258" y="248"/>
                    <a:pt x="258" y="248"/>
                  </a:cubicBezTo>
                  <a:cubicBezTo>
                    <a:pt x="261" y="248"/>
                    <a:pt x="263" y="246"/>
                    <a:pt x="263" y="243"/>
                  </a:cubicBezTo>
                  <a:lnTo>
                    <a:pt x="260" y="220"/>
                  </a:lnTo>
                  <a:close/>
                </a:path>
              </a:pathLst>
            </a:custGeom>
            <a:gradFill flip="none" rotWithShape="1">
              <a:gsLst>
                <a:gs pos="0">
                  <a:schemeClr val="accent2"/>
                </a:gs>
                <a:gs pos="100000">
                  <a:schemeClr val="accent2">
                    <a:lumMod val="75000"/>
                  </a:schemeClr>
                </a:gs>
              </a:gsLst>
              <a:lin ang="8100000" scaled="1"/>
              <a:tileRect/>
            </a:gradFill>
            <a:ln>
              <a:noFill/>
            </a:ln>
          </p:spPr>
          <p:txBody>
            <a:bodyPr vert="horz" wrap="square" lIns="51435" tIns="25718" rIns="51435" bIns="25718" numCol="1" anchor="t" anchorCtr="0" compatLnSpc="1">
              <a:prstTxWarp prst="textNoShape">
                <a:avLst/>
              </a:prstTxWarp>
            </a:bodyPr>
            <a:lstStyle/>
            <a:p>
              <a:endParaRPr lang="id-ID" sz="1100"/>
            </a:p>
          </p:txBody>
        </p:sp>
        <p:sp>
          <p:nvSpPr>
            <p:cNvPr id="38" name="Freeform 8">
              <a:extLst>
                <a:ext uri="{FF2B5EF4-FFF2-40B4-BE49-F238E27FC236}">
                  <a16:creationId xmlns:a16="http://schemas.microsoft.com/office/drawing/2014/main" id="{07E4F4B4-3A3B-4DE6-93AB-BFAD9399EC94}"/>
                </a:ext>
              </a:extLst>
            </p:cNvPr>
            <p:cNvSpPr>
              <a:spLocks/>
            </p:cNvSpPr>
            <p:nvPr/>
          </p:nvSpPr>
          <p:spPr bwMode="auto">
            <a:xfrm>
              <a:off x="3044429" y="2158604"/>
              <a:ext cx="1550194" cy="1550194"/>
            </a:xfrm>
            <a:custGeom>
              <a:avLst/>
              <a:gdLst>
                <a:gd name="T0" fmla="*/ 248 w 264"/>
                <a:gd name="T1" fmla="*/ 27 h 264"/>
                <a:gd name="T2" fmla="*/ 246 w 264"/>
                <a:gd name="T3" fmla="*/ 5 h 264"/>
                <a:gd name="T4" fmla="*/ 217 w 264"/>
                <a:gd name="T5" fmla="*/ 3 h 264"/>
                <a:gd name="T6" fmla="*/ 216 w 264"/>
                <a:gd name="T7" fmla="*/ 21 h 264"/>
                <a:gd name="T8" fmla="*/ 213 w 264"/>
                <a:gd name="T9" fmla="*/ 39 h 264"/>
                <a:gd name="T10" fmla="*/ 194 w 264"/>
                <a:gd name="T11" fmla="*/ 44 h 264"/>
                <a:gd name="T12" fmla="*/ 182 w 264"/>
                <a:gd name="T13" fmla="*/ 30 h 264"/>
                <a:gd name="T14" fmla="*/ 173 w 264"/>
                <a:gd name="T15" fmla="*/ 15 h 264"/>
                <a:gd name="T16" fmla="*/ 149 w 264"/>
                <a:gd name="T17" fmla="*/ 32 h 264"/>
                <a:gd name="T18" fmla="*/ 158 w 264"/>
                <a:gd name="T19" fmla="*/ 52 h 264"/>
                <a:gd name="T20" fmla="*/ 148 w 264"/>
                <a:gd name="T21" fmla="*/ 66 h 264"/>
                <a:gd name="T22" fmla="*/ 131 w 264"/>
                <a:gd name="T23" fmla="*/ 67 h 264"/>
                <a:gd name="T24" fmla="*/ 118 w 264"/>
                <a:gd name="T25" fmla="*/ 49 h 264"/>
                <a:gd name="T26" fmla="*/ 92 w 264"/>
                <a:gd name="T27" fmla="*/ 62 h 264"/>
                <a:gd name="T28" fmla="*/ 100 w 264"/>
                <a:gd name="T29" fmla="*/ 78 h 264"/>
                <a:gd name="T30" fmla="*/ 106 w 264"/>
                <a:gd name="T31" fmla="*/ 95 h 264"/>
                <a:gd name="T32" fmla="*/ 92 w 264"/>
                <a:gd name="T33" fmla="*/ 108 h 264"/>
                <a:gd name="T34" fmla="*/ 75 w 264"/>
                <a:gd name="T35" fmla="*/ 102 h 264"/>
                <a:gd name="T36" fmla="*/ 60 w 264"/>
                <a:gd name="T37" fmla="*/ 95 h 264"/>
                <a:gd name="T38" fmla="*/ 47 w 264"/>
                <a:gd name="T39" fmla="*/ 121 h 264"/>
                <a:gd name="T40" fmla="*/ 65 w 264"/>
                <a:gd name="T41" fmla="*/ 134 h 264"/>
                <a:gd name="T42" fmla="*/ 64 w 264"/>
                <a:gd name="T43" fmla="*/ 151 h 264"/>
                <a:gd name="T44" fmla="*/ 49 w 264"/>
                <a:gd name="T45" fmla="*/ 160 h 264"/>
                <a:gd name="T46" fmla="*/ 30 w 264"/>
                <a:gd name="T47" fmla="*/ 152 h 264"/>
                <a:gd name="T48" fmla="*/ 14 w 264"/>
                <a:gd name="T49" fmla="*/ 176 h 264"/>
                <a:gd name="T50" fmla="*/ 28 w 264"/>
                <a:gd name="T51" fmla="*/ 185 h 264"/>
                <a:gd name="T52" fmla="*/ 41 w 264"/>
                <a:gd name="T53" fmla="*/ 197 h 264"/>
                <a:gd name="T54" fmla="*/ 37 w 264"/>
                <a:gd name="T55" fmla="*/ 215 h 264"/>
                <a:gd name="T56" fmla="*/ 19 w 264"/>
                <a:gd name="T57" fmla="*/ 219 h 264"/>
                <a:gd name="T58" fmla="*/ 3 w 264"/>
                <a:gd name="T59" fmla="*/ 220 h 264"/>
                <a:gd name="T60" fmla="*/ 5 w 264"/>
                <a:gd name="T61" fmla="*/ 249 h 264"/>
                <a:gd name="T62" fmla="*/ 25 w 264"/>
                <a:gd name="T63" fmla="*/ 251 h 264"/>
                <a:gd name="T64" fmla="*/ 33 w 264"/>
                <a:gd name="T65" fmla="*/ 264 h 264"/>
                <a:gd name="T66" fmla="*/ 149 w 264"/>
                <a:gd name="T67" fmla="*/ 264 h 264"/>
                <a:gd name="T68" fmla="*/ 264 w 264"/>
                <a:gd name="T69" fmla="*/ 35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64" h="264">
                  <a:moveTo>
                    <a:pt x="254" y="33"/>
                  </a:moveTo>
                  <a:cubicBezTo>
                    <a:pt x="248" y="27"/>
                    <a:pt x="248" y="27"/>
                    <a:pt x="248" y="27"/>
                  </a:cubicBezTo>
                  <a:cubicBezTo>
                    <a:pt x="247" y="24"/>
                    <a:pt x="246" y="20"/>
                    <a:pt x="246" y="17"/>
                  </a:cubicBezTo>
                  <a:cubicBezTo>
                    <a:pt x="246" y="5"/>
                    <a:pt x="246" y="5"/>
                    <a:pt x="246" y="5"/>
                  </a:cubicBezTo>
                  <a:cubicBezTo>
                    <a:pt x="246" y="2"/>
                    <a:pt x="244" y="0"/>
                    <a:pt x="241" y="0"/>
                  </a:cubicBezTo>
                  <a:cubicBezTo>
                    <a:pt x="217" y="3"/>
                    <a:pt x="217" y="3"/>
                    <a:pt x="217" y="3"/>
                  </a:cubicBezTo>
                  <a:cubicBezTo>
                    <a:pt x="214" y="4"/>
                    <a:pt x="212" y="7"/>
                    <a:pt x="213" y="10"/>
                  </a:cubicBezTo>
                  <a:cubicBezTo>
                    <a:pt x="216" y="21"/>
                    <a:pt x="216" y="21"/>
                    <a:pt x="216" y="21"/>
                  </a:cubicBezTo>
                  <a:cubicBezTo>
                    <a:pt x="217" y="24"/>
                    <a:pt x="217" y="28"/>
                    <a:pt x="217" y="31"/>
                  </a:cubicBezTo>
                  <a:cubicBezTo>
                    <a:pt x="213" y="39"/>
                    <a:pt x="213" y="39"/>
                    <a:pt x="213" y="39"/>
                  </a:cubicBezTo>
                  <a:cubicBezTo>
                    <a:pt x="210" y="41"/>
                    <a:pt x="206" y="43"/>
                    <a:pt x="204" y="43"/>
                  </a:cubicBezTo>
                  <a:cubicBezTo>
                    <a:pt x="202" y="44"/>
                    <a:pt x="197" y="44"/>
                    <a:pt x="194" y="44"/>
                  </a:cubicBezTo>
                  <a:cubicBezTo>
                    <a:pt x="187" y="39"/>
                    <a:pt x="187" y="39"/>
                    <a:pt x="187" y="39"/>
                  </a:cubicBezTo>
                  <a:cubicBezTo>
                    <a:pt x="185" y="37"/>
                    <a:pt x="183" y="33"/>
                    <a:pt x="182" y="30"/>
                  </a:cubicBezTo>
                  <a:cubicBezTo>
                    <a:pt x="179" y="19"/>
                    <a:pt x="179" y="19"/>
                    <a:pt x="179" y="19"/>
                  </a:cubicBezTo>
                  <a:cubicBezTo>
                    <a:pt x="179" y="16"/>
                    <a:pt x="176" y="14"/>
                    <a:pt x="173" y="15"/>
                  </a:cubicBezTo>
                  <a:cubicBezTo>
                    <a:pt x="151" y="25"/>
                    <a:pt x="151" y="25"/>
                    <a:pt x="151" y="25"/>
                  </a:cubicBezTo>
                  <a:cubicBezTo>
                    <a:pt x="148" y="26"/>
                    <a:pt x="147" y="29"/>
                    <a:pt x="149" y="32"/>
                  </a:cubicBezTo>
                  <a:cubicBezTo>
                    <a:pt x="154" y="42"/>
                    <a:pt x="154" y="42"/>
                    <a:pt x="154" y="42"/>
                  </a:cubicBezTo>
                  <a:cubicBezTo>
                    <a:pt x="156" y="44"/>
                    <a:pt x="157" y="49"/>
                    <a:pt x="158" y="52"/>
                  </a:cubicBezTo>
                  <a:cubicBezTo>
                    <a:pt x="155" y="60"/>
                    <a:pt x="155" y="60"/>
                    <a:pt x="155" y="60"/>
                  </a:cubicBezTo>
                  <a:cubicBezTo>
                    <a:pt x="154" y="62"/>
                    <a:pt x="151" y="65"/>
                    <a:pt x="148" y="66"/>
                  </a:cubicBezTo>
                  <a:cubicBezTo>
                    <a:pt x="146" y="68"/>
                    <a:pt x="142" y="69"/>
                    <a:pt x="139" y="69"/>
                  </a:cubicBezTo>
                  <a:cubicBezTo>
                    <a:pt x="131" y="67"/>
                    <a:pt x="131" y="67"/>
                    <a:pt x="131" y="67"/>
                  </a:cubicBezTo>
                  <a:cubicBezTo>
                    <a:pt x="129" y="65"/>
                    <a:pt x="125" y="62"/>
                    <a:pt x="124" y="59"/>
                  </a:cubicBezTo>
                  <a:cubicBezTo>
                    <a:pt x="118" y="49"/>
                    <a:pt x="118" y="49"/>
                    <a:pt x="118" y="49"/>
                  </a:cubicBezTo>
                  <a:cubicBezTo>
                    <a:pt x="117" y="47"/>
                    <a:pt x="114" y="46"/>
                    <a:pt x="111" y="48"/>
                  </a:cubicBezTo>
                  <a:cubicBezTo>
                    <a:pt x="92" y="62"/>
                    <a:pt x="92" y="62"/>
                    <a:pt x="92" y="62"/>
                  </a:cubicBezTo>
                  <a:cubicBezTo>
                    <a:pt x="90" y="64"/>
                    <a:pt x="90" y="68"/>
                    <a:pt x="92" y="70"/>
                  </a:cubicBezTo>
                  <a:cubicBezTo>
                    <a:pt x="100" y="78"/>
                    <a:pt x="100" y="78"/>
                    <a:pt x="100" y="78"/>
                  </a:cubicBezTo>
                  <a:cubicBezTo>
                    <a:pt x="102" y="80"/>
                    <a:pt x="105" y="84"/>
                    <a:pt x="106" y="87"/>
                  </a:cubicBezTo>
                  <a:cubicBezTo>
                    <a:pt x="106" y="95"/>
                    <a:pt x="106" y="95"/>
                    <a:pt x="106" y="95"/>
                  </a:cubicBezTo>
                  <a:cubicBezTo>
                    <a:pt x="105" y="98"/>
                    <a:pt x="102" y="102"/>
                    <a:pt x="101" y="103"/>
                  </a:cubicBezTo>
                  <a:cubicBezTo>
                    <a:pt x="99" y="105"/>
                    <a:pt x="95" y="107"/>
                    <a:pt x="92" y="108"/>
                  </a:cubicBezTo>
                  <a:cubicBezTo>
                    <a:pt x="84" y="108"/>
                    <a:pt x="84" y="108"/>
                    <a:pt x="84" y="108"/>
                  </a:cubicBezTo>
                  <a:cubicBezTo>
                    <a:pt x="81" y="107"/>
                    <a:pt x="77" y="105"/>
                    <a:pt x="75" y="102"/>
                  </a:cubicBezTo>
                  <a:cubicBezTo>
                    <a:pt x="67" y="95"/>
                    <a:pt x="67" y="95"/>
                    <a:pt x="67" y="95"/>
                  </a:cubicBezTo>
                  <a:cubicBezTo>
                    <a:pt x="65" y="93"/>
                    <a:pt x="62" y="93"/>
                    <a:pt x="60" y="95"/>
                  </a:cubicBezTo>
                  <a:cubicBezTo>
                    <a:pt x="46" y="114"/>
                    <a:pt x="46" y="114"/>
                    <a:pt x="46" y="114"/>
                  </a:cubicBezTo>
                  <a:cubicBezTo>
                    <a:pt x="44" y="117"/>
                    <a:pt x="45" y="120"/>
                    <a:pt x="47" y="121"/>
                  </a:cubicBezTo>
                  <a:cubicBezTo>
                    <a:pt x="57" y="127"/>
                    <a:pt x="57" y="127"/>
                    <a:pt x="57" y="127"/>
                  </a:cubicBezTo>
                  <a:cubicBezTo>
                    <a:pt x="59" y="128"/>
                    <a:pt x="63" y="131"/>
                    <a:pt x="65" y="134"/>
                  </a:cubicBezTo>
                  <a:cubicBezTo>
                    <a:pt x="67" y="142"/>
                    <a:pt x="67" y="142"/>
                    <a:pt x="67" y="142"/>
                  </a:cubicBezTo>
                  <a:cubicBezTo>
                    <a:pt x="67" y="145"/>
                    <a:pt x="65" y="149"/>
                    <a:pt x="64" y="151"/>
                  </a:cubicBezTo>
                  <a:cubicBezTo>
                    <a:pt x="63" y="153"/>
                    <a:pt x="60" y="156"/>
                    <a:pt x="58" y="158"/>
                  </a:cubicBezTo>
                  <a:cubicBezTo>
                    <a:pt x="49" y="160"/>
                    <a:pt x="49" y="160"/>
                    <a:pt x="49" y="160"/>
                  </a:cubicBezTo>
                  <a:cubicBezTo>
                    <a:pt x="46" y="160"/>
                    <a:pt x="42" y="159"/>
                    <a:pt x="39" y="157"/>
                  </a:cubicBezTo>
                  <a:cubicBezTo>
                    <a:pt x="30" y="152"/>
                    <a:pt x="30" y="152"/>
                    <a:pt x="30" y="152"/>
                  </a:cubicBezTo>
                  <a:cubicBezTo>
                    <a:pt x="28" y="150"/>
                    <a:pt x="24" y="151"/>
                    <a:pt x="23" y="154"/>
                  </a:cubicBezTo>
                  <a:cubicBezTo>
                    <a:pt x="14" y="176"/>
                    <a:pt x="14" y="176"/>
                    <a:pt x="14" y="176"/>
                  </a:cubicBezTo>
                  <a:cubicBezTo>
                    <a:pt x="13" y="179"/>
                    <a:pt x="15" y="182"/>
                    <a:pt x="18" y="182"/>
                  </a:cubicBezTo>
                  <a:cubicBezTo>
                    <a:pt x="28" y="185"/>
                    <a:pt x="28" y="185"/>
                    <a:pt x="28" y="185"/>
                  </a:cubicBezTo>
                  <a:cubicBezTo>
                    <a:pt x="31" y="186"/>
                    <a:pt x="35" y="188"/>
                    <a:pt x="37" y="190"/>
                  </a:cubicBezTo>
                  <a:cubicBezTo>
                    <a:pt x="41" y="197"/>
                    <a:pt x="41" y="197"/>
                    <a:pt x="41" y="197"/>
                  </a:cubicBezTo>
                  <a:cubicBezTo>
                    <a:pt x="42" y="200"/>
                    <a:pt x="42" y="205"/>
                    <a:pt x="41" y="207"/>
                  </a:cubicBezTo>
                  <a:cubicBezTo>
                    <a:pt x="41" y="209"/>
                    <a:pt x="39" y="213"/>
                    <a:pt x="37" y="215"/>
                  </a:cubicBezTo>
                  <a:cubicBezTo>
                    <a:pt x="29" y="220"/>
                    <a:pt x="29" y="220"/>
                    <a:pt x="29" y="220"/>
                  </a:cubicBezTo>
                  <a:cubicBezTo>
                    <a:pt x="26" y="220"/>
                    <a:pt x="22" y="220"/>
                    <a:pt x="19" y="219"/>
                  </a:cubicBezTo>
                  <a:cubicBezTo>
                    <a:pt x="9" y="216"/>
                    <a:pt x="9" y="216"/>
                    <a:pt x="9" y="216"/>
                  </a:cubicBezTo>
                  <a:cubicBezTo>
                    <a:pt x="6" y="216"/>
                    <a:pt x="4" y="217"/>
                    <a:pt x="3" y="220"/>
                  </a:cubicBezTo>
                  <a:cubicBezTo>
                    <a:pt x="0" y="244"/>
                    <a:pt x="0" y="244"/>
                    <a:pt x="0" y="244"/>
                  </a:cubicBezTo>
                  <a:cubicBezTo>
                    <a:pt x="0" y="247"/>
                    <a:pt x="2" y="249"/>
                    <a:pt x="5" y="249"/>
                  </a:cubicBezTo>
                  <a:cubicBezTo>
                    <a:pt x="15" y="249"/>
                    <a:pt x="15" y="249"/>
                    <a:pt x="15" y="249"/>
                  </a:cubicBezTo>
                  <a:cubicBezTo>
                    <a:pt x="18" y="249"/>
                    <a:pt x="23" y="250"/>
                    <a:pt x="25" y="251"/>
                  </a:cubicBezTo>
                  <a:cubicBezTo>
                    <a:pt x="31" y="257"/>
                    <a:pt x="31" y="257"/>
                    <a:pt x="31" y="257"/>
                  </a:cubicBezTo>
                  <a:cubicBezTo>
                    <a:pt x="32" y="259"/>
                    <a:pt x="33" y="261"/>
                    <a:pt x="33" y="264"/>
                  </a:cubicBezTo>
                  <a:cubicBezTo>
                    <a:pt x="149" y="264"/>
                    <a:pt x="149" y="264"/>
                    <a:pt x="149" y="264"/>
                  </a:cubicBezTo>
                  <a:cubicBezTo>
                    <a:pt x="149" y="264"/>
                    <a:pt x="149" y="264"/>
                    <a:pt x="149" y="264"/>
                  </a:cubicBezTo>
                  <a:cubicBezTo>
                    <a:pt x="149" y="200"/>
                    <a:pt x="201" y="149"/>
                    <a:pt x="264" y="149"/>
                  </a:cubicBezTo>
                  <a:cubicBezTo>
                    <a:pt x="264" y="35"/>
                    <a:pt x="264" y="35"/>
                    <a:pt x="264" y="35"/>
                  </a:cubicBezTo>
                  <a:cubicBezTo>
                    <a:pt x="261" y="35"/>
                    <a:pt x="257" y="34"/>
                    <a:pt x="254" y="33"/>
                  </a:cubicBezTo>
                  <a:close/>
                </a:path>
              </a:pathLst>
            </a:custGeom>
            <a:gradFill flip="none" rotWithShape="1">
              <a:gsLst>
                <a:gs pos="0">
                  <a:schemeClr val="accent1"/>
                </a:gs>
                <a:gs pos="100000">
                  <a:schemeClr val="accent1">
                    <a:lumMod val="75000"/>
                  </a:schemeClr>
                </a:gs>
              </a:gsLst>
              <a:lin ang="2700000" scaled="1"/>
              <a:tileRect/>
            </a:gradFill>
            <a:ln>
              <a:noFill/>
            </a:ln>
          </p:spPr>
          <p:txBody>
            <a:bodyPr vert="horz" wrap="square" lIns="51435" tIns="25718" rIns="51435" bIns="25718" numCol="1" anchor="t" anchorCtr="0" compatLnSpc="1">
              <a:prstTxWarp prst="textNoShape">
                <a:avLst/>
              </a:prstTxWarp>
            </a:bodyPr>
            <a:lstStyle/>
            <a:p>
              <a:endParaRPr lang="id-ID" sz="1100"/>
            </a:p>
          </p:txBody>
        </p:sp>
      </p:grpSp>
      <p:pic>
        <p:nvPicPr>
          <p:cNvPr id="39" name="Picture 8">
            <a:extLst>
              <a:ext uri="{FF2B5EF4-FFF2-40B4-BE49-F238E27FC236}">
                <a16:creationId xmlns:a16="http://schemas.microsoft.com/office/drawing/2014/main" id="{960E46E5-71F4-4877-B957-E8C6BE447067}"/>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5286375" y="3506248"/>
            <a:ext cx="228600" cy="228600"/>
          </a:xfrm>
          <a:prstGeom prst="rect">
            <a:avLst/>
          </a:prstGeom>
        </p:spPr>
      </p:pic>
      <p:pic>
        <p:nvPicPr>
          <p:cNvPr id="40" name="Picture 9">
            <a:extLst>
              <a:ext uri="{FF2B5EF4-FFF2-40B4-BE49-F238E27FC236}">
                <a16:creationId xmlns:a16="http://schemas.microsoft.com/office/drawing/2014/main" id="{7B5F51A7-5A39-4AA4-8E4B-65D7DD635023}"/>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4454206" y="2793283"/>
            <a:ext cx="228600" cy="228600"/>
          </a:xfrm>
          <a:prstGeom prst="rect">
            <a:avLst/>
          </a:prstGeom>
        </p:spPr>
      </p:pic>
      <p:pic>
        <p:nvPicPr>
          <p:cNvPr id="41" name="Picture 10">
            <a:extLst>
              <a:ext uri="{FF2B5EF4-FFF2-40B4-BE49-F238E27FC236}">
                <a16:creationId xmlns:a16="http://schemas.microsoft.com/office/drawing/2014/main" id="{C698D59A-2098-4771-BA8C-D487F62CF84A}"/>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5223509" y="2042543"/>
            <a:ext cx="228600" cy="228600"/>
          </a:xfrm>
          <a:prstGeom prst="rect">
            <a:avLst/>
          </a:prstGeom>
        </p:spPr>
      </p:pic>
      <p:pic>
        <p:nvPicPr>
          <p:cNvPr id="42" name="Picture 11">
            <a:extLst>
              <a:ext uri="{FF2B5EF4-FFF2-40B4-BE49-F238E27FC236}">
                <a16:creationId xmlns:a16="http://schemas.microsoft.com/office/drawing/2014/main" id="{CA3DB8C0-70D9-49F0-AECD-C4B22ACC58DA}"/>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3688614" y="3504248"/>
            <a:ext cx="228600" cy="228600"/>
          </a:xfrm>
          <a:prstGeom prst="rect">
            <a:avLst/>
          </a:prstGeom>
        </p:spPr>
      </p:pic>
      <p:pic>
        <p:nvPicPr>
          <p:cNvPr id="43" name="Picture 12">
            <a:extLst>
              <a:ext uri="{FF2B5EF4-FFF2-40B4-BE49-F238E27FC236}">
                <a16:creationId xmlns:a16="http://schemas.microsoft.com/office/drawing/2014/main" id="{BEFA040B-5675-437E-B865-C86A9F6EA74A}"/>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3724994" y="2042543"/>
            <a:ext cx="228600" cy="228600"/>
          </a:xfrm>
          <a:prstGeom prst="rect">
            <a:avLst/>
          </a:prstGeom>
        </p:spPr>
      </p:pic>
      <p:sp>
        <p:nvSpPr>
          <p:cNvPr id="44" name="TextBox 16">
            <a:extLst>
              <a:ext uri="{FF2B5EF4-FFF2-40B4-BE49-F238E27FC236}">
                <a16:creationId xmlns:a16="http://schemas.microsoft.com/office/drawing/2014/main" id="{8EF73DA6-8691-4CC9-B0D6-44F8AFCF37EB}"/>
              </a:ext>
            </a:extLst>
          </p:cNvPr>
          <p:cNvSpPr txBox="1"/>
          <p:nvPr/>
        </p:nvSpPr>
        <p:spPr>
          <a:xfrm>
            <a:off x="6110540" y="1586078"/>
            <a:ext cx="2769141" cy="338554"/>
          </a:xfrm>
          <a:prstGeom prst="rect">
            <a:avLst/>
          </a:prstGeom>
          <a:noFill/>
        </p:spPr>
        <p:txBody>
          <a:bodyPr wrap="square" rtlCol="0">
            <a:spAutoFit/>
          </a:bodyPr>
          <a:lstStyle/>
          <a:p>
            <a:r>
              <a:rPr lang="en-US" sz="1600" dirty="0">
                <a:ea typeface="Open Sans" panose="020B0606030504020204" pitchFamily="34" charset="0"/>
                <a:cs typeface="Open Sans" panose="020B0606030504020204" pitchFamily="34" charset="0"/>
              </a:rPr>
              <a:t>Your Title Here</a:t>
            </a:r>
          </a:p>
        </p:txBody>
      </p:sp>
      <p:sp>
        <p:nvSpPr>
          <p:cNvPr id="45" name="Rectangle 17">
            <a:extLst>
              <a:ext uri="{FF2B5EF4-FFF2-40B4-BE49-F238E27FC236}">
                <a16:creationId xmlns:a16="http://schemas.microsoft.com/office/drawing/2014/main" id="{A5A70985-B3CA-4BD7-B44C-DE476393146D}"/>
              </a:ext>
            </a:extLst>
          </p:cNvPr>
          <p:cNvSpPr>
            <a:spLocks noChangeArrowheads="1"/>
          </p:cNvSpPr>
          <p:nvPr/>
        </p:nvSpPr>
        <p:spPr bwMode="auto">
          <a:xfrm>
            <a:off x="6110539" y="1761768"/>
            <a:ext cx="2769141" cy="6941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3600">
                <a:solidFill>
                  <a:schemeClr val="tx1"/>
                </a:solidFill>
                <a:latin typeface="Calibri" panose="020F0502020204030204" pitchFamily="34" charset="0"/>
              </a:defRPr>
            </a:lvl1pPr>
            <a:lvl2pPr marL="742950" indent="-285750">
              <a:defRPr sz="3600">
                <a:solidFill>
                  <a:schemeClr val="tx1"/>
                </a:solidFill>
                <a:latin typeface="Calibri" panose="020F0502020204030204" pitchFamily="34" charset="0"/>
              </a:defRPr>
            </a:lvl2pPr>
            <a:lvl3pPr marL="1143000" indent="-228600">
              <a:defRPr sz="3600">
                <a:solidFill>
                  <a:schemeClr val="tx1"/>
                </a:solidFill>
                <a:latin typeface="Calibri" panose="020F0502020204030204" pitchFamily="34" charset="0"/>
              </a:defRPr>
            </a:lvl3pPr>
            <a:lvl4pPr marL="1600200" indent="-228600">
              <a:defRPr sz="3600">
                <a:solidFill>
                  <a:schemeClr val="tx1"/>
                </a:solidFill>
                <a:latin typeface="Calibri" panose="020F0502020204030204" pitchFamily="34" charset="0"/>
              </a:defRPr>
            </a:lvl4pPr>
            <a:lvl5pPr marL="2057400" indent="-228600">
              <a:defRPr sz="3600">
                <a:solidFill>
                  <a:schemeClr val="tx1"/>
                </a:solidFill>
                <a:latin typeface="Calibri" panose="020F0502020204030204" pitchFamily="34" charset="0"/>
              </a:defRPr>
            </a:lvl5pPr>
            <a:lvl6pPr marL="2514600" indent="-228600" defTabSz="1827213" fontAlgn="base">
              <a:spcBef>
                <a:spcPct val="0"/>
              </a:spcBef>
              <a:spcAft>
                <a:spcPct val="0"/>
              </a:spcAft>
              <a:defRPr sz="3600">
                <a:solidFill>
                  <a:schemeClr val="tx1"/>
                </a:solidFill>
                <a:latin typeface="Calibri" panose="020F0502020204030204" pitchFamily="34" charset="0"/>
              </a:defRPr>
            </a:lvl6pPr>
            <a:lvl7pPr marL="2971800" indent="-228600" defTabSz="1827213" fontAlgn="base">
              <a:spcBef>
                <a:spcPct val="0"/>
              </a:spcBef>
              <a:spcAft>
                <a:spcPct val="0"/>
              </a:spcAft>
              <a:defRPr sz="3600">
                <a:solidFill>
                  <a:schemeClr val="tx1"/>
                </a:solidFill>
                <a:latin typeface="Calibri" panose="020F0502020204030204" pitchFamily="34" charset="0"/>
              </a:defRPr>
            </a:lvl7pPr>
            <a:lvl8pPr marL="3429000" indent="-228600" defTabSz="1827213" fontAlgn="base">
              <a:spcBef>
                <a:spcPct val="0"/>
              </a:spcBef>
              <a:spcAft>
                <a:spcPct val="0"/>
              </a:spcAft>
              <a:defRPr sz="3600">
                <a:solidFill>
                  <a:schemeClr val="tx1"/>
                </a:solidFill>
                <a:latin typeface="Calibri" panose="020F0502020204030204" pitchFamily="34" charset="0"/>
              </a:defRPr>
            </a:lvl8pPr>
            <a:lvl9pPr marL="3886200" indent="-228600" defTabSz="1827213" fontAlgn="base">
              <a:spcBef>
                <a:spcPct val="0"/>
              </a:spcBef>
              <a:spcAft>
                <a:spcPct val="0"/>
              </a:spcAft>
              <a:defRPr sz="3600">
                <a:solidFill>
                  <a:schemeClr val="tx1"/>
                </a:solidFill>
                <a:latin typeface="Calibri" panose="020F0502020204030204" pitchFamily="34" charset="0"/>
              </a:defRPr>
            </a:lvl9pPr>
          </a:lstStyle>
          <a:p>
            <a:pPr>
              <a:lnSpc>
                <a:spcPct val="150000"/>
              </a:lnSpc>
            </a:pPr>
            <a:r>
              <a:rPr lang="en-US" sz="900" dirty="0">
                <a:latin typeface="+mn-lt"/>
                <a:ea typeface="Open Sans" panose="020B0606030504020204" pitchFamily="34" charset="0"/>
                <a:cs typeface="Open Sans" panose="020B0606030504020204" pitchFamily="34" charset="0"/>
              </a:rPr>
              <a:t>Lorem ipsum dolor sit </a:t>
            </a:r>
            <a:r>
              <a:rPr lang="en-US" sz="900" dirty="0" err="1">
                <a:latin typeface="+mn-lt"/>
                <a:ea typeface="Open Sans" panose="020B0606030504020204" pitchFamily="34" charset="0"/>
                <a:cs typeface="Open Sans" panose="020B0606030504020204" pitchFamily="34" charset="0"/>
              </a:rPr>
              <a:t>amet</a:t>
            </a:r>
            <a:r>
              <a:rPr lang="en-US" sz="900" dirty="0">
                <a:latin typeface="+mn-lt"/>
                <a:ea typeface="Open Sans" panose="020B0606030504020204" pitchFamily="34" charset="0"/>
                <a:cs typeface="Open Sans" panose="020B0606030504020204" pitchFamily="34" charset="0"/>
              </a:rPr>
              <a:t>, </a:t>
            </a:r>
            <a:r>
              <a:rPr lang="en-US" sz="900" dirty="0" err="1">
                <a:latin typeface="+mn-lt"/>
                <a:ea typeface="Open Sans" panose="020B0606030504020204" pitchFamily="34" charset="0"/>
                <a:cs typeface="Open Sans" panose="020B0606030504020204" pitchFamily="34" charset="0"/>
              </a:rPr>
              <a:t>consectetur</a:t>
            </a:r>
            <a:r>
              <a:rPr lang="en-US" sz="900" dirty="0">
                <a:latin typeface="+mn-lt"/>
                <a:ea typeface="Open Sans" panose="020B0606030504020204" pitchFamily="34" charset="0"/>
                <a:cs typeface="Open Sans" panose="020B0606030504020204" pitchFamily="34" charset="0"/>
              </a:rPr>
              <a:t> </a:t>
            </a:r>
            <a:r>
              <a:rPr lang="en-US" sz="900" dirty="0" err="1">
                <a:latin typeface="+mn-lt"/>
                <a:ea typeface="Open Sans" panose="020B0606030504020204" pitchFamily="34" charset="0"/>
                <a:cs typeface="Open Sans" panose="020B0606030504020204" pitchFamily="34" charset="0"/>
              </a:rPr>
              <a:t>adipiscing</a:t>
            </a:r>
            <a:r>
              <a:rPr lang="en-US" sz="900" dirty="0">
                <a:latin typeface="+mn-lt"/>
                <a:ea typeface="Open Sans" panose="020B0606030504020204" pitchFamily="34" charset="0"/>
                <a:cs typeface="Open Sans" panose="020B0606030504020204" pitchFamily="34" charset="0"/>
              </a:rPr>
              <a:t> </a:t>
            </a:r>
            <a:r>
              <a:rPr lang="en-US" sz="900" dirty="0" err="1">
                <a:latin typeface="+mn-lt"/>
                <a:ea typeface="Open Sans" panose="020B0606030504020204" pitchFamily="34" charset="0"/>
                <a:cs typeface="Open Sans" panose="020B0606030504020204" pitchFamily="34" charset="0"/>
              </a:rPr>
              <a:t>elit</a:t>
            </a:r>
            <a:r>
              <a:rPr lang="en-US" sz="900" dirty="0">
                <a:latin typeface="+mn-lt"/>
                <a:ea typeface="Open Sans" panose="020B0606030504020204" pitchFamily="34" charset="0"/>
                <a:cs typeface="Open Sans" panose="020B0606030504020204" pitchFamily="34" charset="0"/>
              </a:rPr>
              <a:t>. Nunc </a:t>
            </a:r>
            <a:r>
              <a:rPr lang="en-US" sz="900" dirty="0" err="1">
                <a:latin typeface="+mn-lt"/>
                <a:ea typeface="Open Sans" panose="020B0606030504020204" pitchFamily="34" charset="0"/>
                <a:cs typeface="Open Sans" panose="020B0606030504020204" pitchFamily="34" charset="0"/>
              </a:rPr>
              <a:t>bibendum</a:t>
            </a:r>
            <a:r>
              <a:rPr lang="en-US" sz="900" dirty="0">
                <a:latin typeface="+mn-lt"/>
                <a:ea typeface="Open Sans" panose="020B0606030504020204" pitchFamily="34" charset="0"/>
                <a:cs typeface="Open Sans" panose="020B0606030504020204" pitchFamily="34" charset="0"/>
              </a:rPr>
              <a:t> </a:t>
            </a:r>
            <a:r>
              <a:rPr lang="en-US" sz="900" dirty="0" err="1">
                <a:latin typeface="+mn-lt"/>
                <a:ea typeface="Open Sans" panose="020B0606030504020204" pitchFamily="34" charset="0"/>
                <a:cs typeface="Open Sans" panose="020B0606030504020204" pitchFamily="34" charset="0"/>
              </a:rPr>
              <a:t>eleifend</a:t>
            </a:r>
            <a:r>
              <a:rPr lang="en-US" sz="900" dirty="0">
                <a:latin typeface="+mn-lt"/>
                <a:ea typeface="Open Sans" panose="020B0606030504020204" pitchFamily="34" charset="0"/>
                <a:cs typeface="Open Sans" panose="020B0606030504020204" pitchFamily="34" charset="0"/>
              </a:rPr>
              <a:t> </a:t>
            </a:r>
            <a:r>
              <a:rPr lang="en-US" sz="900" dirty="0" err="1">
                <a:latin typeface="+mn-lt"/>
                <a:ea typeface="Open Sans" panose="020B0606030504020204" pitchFamily="34" charset="0"/>
                <a:cs typeface="Open Sans" panose="020B0606030504020204" pitchFamily="34" charset="0"/>
              </a:rPr>
              <a:t>tortor</a:t>
            </a:r>
            <a:r>
              <a:rPr lang="en-US" sz="900" dirty="0">
                <a:latin typeface="+mn-lt"/>
                <a:ea typeface="Open Sans" panose="020B0606030504020204" pitchFamily="34" charset="0"/>
                <a:cs typeface="Open Sans" panose="020B0606030504020204" pitchFamily="34" charset="0"/>
              </a:rPr>
              <a:t>, non porta </a:t>
            </a:r>
            <a:r>
              <a:rPr lang="en-US" sz="900" dirty="0" err="1">
                <a:latin typeface="+mn-lt"/>
                <a:ea typeface="Open Sans" panose="020B0606030504020204" pitchFamily="34" charset="0"/>
                <a:cs typeface="Open Sans" panose="020B0606030504020204" pitchFamily="34" charset="0"/>
              </a:rPr>
              <a:t>justo</a:t>
            </a:r>
            <a:r>
              <a:rPr lang="en-US" sz="900" dirty="0">
                <a:latin typeface="+mn-lt"/>
                <a:ea typeface="Open Sans" panose="020B0606030504020204" pitchFamily="34" charset="0"/>
                <a:cs typeface="Open Sans" panose="020B0606030504020204" pitchFamily="34" charset="0"/>
              </a:rPr>
              <a:t> gravida </a:t>
            </a:r>
            <a:r>
              <a:rPr lang="en-US" sz="900" dirty="0" err="1">
                <a:latin typeface="+mn-lt"/>
                <a:ea typeface="Open Sans" panose="020B0606030504020204" pitchFamily="34" charset="0"/>
                <a:cs typeface="Open Sans" panose="020B0606030504020204" pitchFamily="34" charset="0"/>
              </a:rPr>
              <a:t>posuere</a:t>
            </a:r>
            <a:r>
              <a:rPr lang="en-US" sz="900" dirty="0">
                <a:latin typeface="+mn-lt"/>
                <a:ea typeface="Open Sans" panose="020B0606030504020204" pitchFamily="34" charset="0"/>
                <a:cs typeface="Open Sans" panose="020B0606030504020204" pitchFamily="34" charset="0"/>
              </a:rPr>
              <a:t>. </a:t>
            </a:r>
          </a:p>
        </p:txBody>
      </p:sp>
      <p:sp>
        <p:nvSpPr>
          <p:cNvPr id="46" name="TextBox 18">
            <a:extLst>
              <a:ext uri="{FF2B5EF4-FFF2-40B4-BE49-F238E27FC236}">
                <a16:creationId xmlns:a16="http://schemas.microsoft.com/office/drawing/2014/main" id="{C6458FBD-1676-49A1-B10E-270DBE9140EC}"/>
              </a:ext>
            </a:extLst>
          </p:cNvPr>
          <p:cNvSpPr txBox="1"/>
          <p:nvPr/>
        </p:nvSpPr>
        <p:spPr>
          <a:xfrm>
            <a:off x="6110540" y="3380487"/>
            <a:ext cx="2769141" cy="338554"/>
          </a:xfrm>
          <a:prstGeom prst="rect">
            <a:avLst/>
          </a:prstGeom>
          <a:noFill/>
        </p:spPr>
        <p:txBody>
          <a:bodyPr wrap="square" rtlCol="0">
            <a:spAutoFit/>
          </a:bodyPr>
          <a:lstStyle/>
          <a:p>
            <a:r>
              <a:rPr lang="en-US" sz="1600" dirty="0">
                <a:ea typeface="Open Sans" panose="020B0606030504020204" pitchFamily="34" charset="0"/>
                <a:cs typeface="Open Sans" panose="020B0606030504020204" pitchFamily="34" charset="0"/>
              </a:rPr>
              <a:t>Your Title Here</a:t>
            </a:r>
          </a:p>
        </p:txBody>
      </p:sp>
      <p:sp>
        <p:nvSpPr>
          <p:cNvPr id="47" name="Rectangle 19">
            <a:extLst>
              <a:ext uri="{FF2B5EF4-FFF2-40B4-BE49-F238E27FC236}">
                <a16:creationId xmlns:a16="http://schemas.microsoft.com/office/drawing/2014/main" id="{EE2ACB66-55FB-472B-B156-730CE6DBC98D}"/>
              </a:ext>
            </a:extLst>
          </p:cNvPr>
          <p:cNvSpPr>
            <a:spLocks noChangeArrowheads="1"/>
          </p:cNvSpPr>
          <p:nvPr/>
        </p:nvSpPr>
        <p:spPr bwMode="auto">
          <a:xfrm>
            <a:off x="6110539" y="3556176"/>
            <a:ext cx="2769141" cy="6941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3600">
                <a:solidFill>
                  <a:schemeClr val="tx1"/>
                </a:solidFill>
                <a:latin typeface="Calibri" panose="020F0502020204030204" pitchFamily="34" charset="0"/>
              </a:defRPr>
            </a:lvl1pPr>
            <a:lvl2pPr marL="742950" indent="-285750">
              <a:defRPr sz="3600">
                <a:solidFill>
                  <a:schemeClr val="tx1"/>
                </a:solidFill>
                <a:latin typeface="Calibri" panose="020F0502020204030204" pitchFamily="34" charset="0"/>
              </a:defRPr>
            </a:lvl2pPr>
            <a:lvl3pPr marL="1143000" indent="-228600">
              <a:defRPr sz="3600">
                <a:solidFill>
                  <a:schemeClr val="tx1"/>
                </a:solidFill>
                <a:latin typeface="Calibri" panose="020F0502020204030204" pitchFamily="34" charset="0"/>
              </a:defRPr>
            </a:lvl3pPr>
            <a:lvl4pPr marL="1600200" indent="-228600">
              <a:defRPr sz="3600">
                <a:solidFill>
                  <a:schemeClr val="tx1"/>
                </a:solidFill>
                <a:latin typeface="Calibri" panose="020F0502020204030204" pitchFamily="34" charset="0"/>
              </a:defRPr>
            </a:lvl4pPr>
            <a:lvl5pPr marL="2057400" indent="-228600">
              <a:defRPr sz="3600">
                <a:solidFill>
                  <a:schemeClr val="tx1"/>
                </a:solidFill>
                <a:latin typeface="Calibri" panose="020F0502020204030204" pitchFamily="34" charset="0"/>
              </a:defRPr>
            </a:lvl5pPr>
            <a:lvl6pPr marL="2514600" indent="-228600" defTabSz="1827213" fontAlgn="base">
              <a:spcBef>
                <a:spcPct val="0"/>
              </a:spcBef>
              <a:spcAft>
                <a:spcPct val="0"/>
              </a:spcAft>
              <a:defRPr sz="3600">
                <a:solidFill>
                  <a:schemeClr val="tx1"/>
                </a:solidFill>
                <a:latin typeface="Calibri" panose="020F0502020204030204" pitchFamily="34" charset="0"/>
              </a:defRPr>
            </a:lvl6pPr>
            <a:lvl7pPr marL="2971800" indent="-228600" defTabSz="1827213" fontAlgn="base">
              <a:spcBef>
                <a:spcPct val="0"/>
              </a:spcBef>
              <a:spcAft>
                <a:spcPct val="0"/>
              </a:spcAft>
              <a:defRPr sz="3600">
                <a:solidFill>
                  <a:schemeClr val="tx1"/>
                </a:solidFill>
                <a:latin typeface="Calibri" panose="020F0502020204030204" pitchFamily="34" charset="0"/>
              </a:defRPr>
            </a:lvl7pPr>
            <a:lvl8pPr marL="3429000" indent="-228600" defTabSz="1827213" fontAlgn="base">
              <a:spcBef>
                <a:spcPct val="0"/>
              </a:spcBef>
              <a:spcAft>
                <a:spcPct val="0"/>
              </a:spcAft>
              <a:defRPr sz="3600">
                <a:solidFill>
                  <a:schemeClr val="tx1"/>
                </a:solidFill>
                <a:latin typeface="Calibri" panose="020F0502020204030204" pitchFamily="34" charset="0"/>
              </a:defRPr>
            </a:lvl8pPr>
            <a:lvl9pPr marL="3886200" indent="-228600" defTabSz="1827213" fontAlgn="base">
              <a:spcBef>
                <a:spcPct val="0"/>
              </a:spcBef>
              <a:spcAft>
                <a:spcPct val="0"/>
              </a:spcAft>
              <a:defRPr sz="3600">
                <a:solidFill>
                  <a:schemeClr val="tx1"/>
                </a:solidFill>
                <a:latin typeface="Calibri" panose="020F0502020204030204" pitchFamily="34" charset="0"/>
              </a:defRPr>
            </a:lvl9pPr>
          </a:lstStyle>
          <a:p>
            <a:pPr>
              <a:lnSpc>
                <a:spcPct val="150000"/>
              </a:lnSpc>
            </a:pPr>
            <a:r>
              <a:rPr lang="en-US" sz="900" dirty="0">
                <a:latin typeface="+mn-lt"/>
                <a:ea typeface="Open Sans" panose="020B0606030504020204" pitchFamily="34" charset="0"/>
                <a:cs typeface="Open Sans" panose="020B0606030504020204" pitchFamily="34" charset="0"/>
              </a:rPr>
              <a:t>Lorem ipsum dolor sit </a:t>
            </a:r>
            <a:r>
              <a:rPr lang="en-US" sz="900" dirty="0" err="1">
                <a:latin typeface="+mn-lt"/>
                <a:ea typeface="Open Sans" panose="020B0606030504020204" pitchFamily="34" charset="0"/>
                <a:cs typeface="Open Sans" panose="020B0606030504020204" pitchFamily="34" charset="0"/>
              </a:rPr>
              <a:t>amet</a:t>
            </a:r>
            <a:r>
              <a:rPr lang="en-US" sz="900" dirty="0">
                <a:latin typeface="+mn-lt"/>
                <a:ea typeface="Open Sans" panose="020B0606030504020204" pitchFamily="34" charset="0"/>
                <a:cs typeface="Open Sans" panose="020B0606030504020204" pitchFamily="34" charset="0"/>
              </a:rPr>
              <a:t>, </a:t>
            </a:r>
            <a:r>
              <a:rPr lang="en-US" sz="900" dirty="0" err="1">
                <a:latin typeface="+mn-lt"/>
                <a:ea typeface="Open Sans" panose="020B0606030504020204" pitchFamily="34" charset="0"/>
                <a:cs typeface="Open Sans" panose="020B0606030504020204" pitchFamily="34" charset="0"/>
              </a:rPr>
              <a:t>consectetur</a:t>
            </a:r>
            <a:r>
              <a:rPr lang="en-US" sz="900" dirty="0">
                <a:latin typeface="+mn-lt"/>
                <a:ea typeface="Open Sans" panose="020B0606030504020204" pitchFamily="34" charset="0"/>
                <a:cs typeface="Open Sans" panose="020B0606030504020204" pitchFamily="34" charset="0"/>
              </a:rPr>
              <a:t> </a:t>
            </a:r>
            <a:r>
              <a:rPr lang="en-US" sz="900" dirty="0" err="1">
                <a:latin typeface="+mn-lt"/>
                <a:ea typeface="Open Sans" panose="020B0606030504020204" pitchFamily="34" charset="0"/>
                <a:cs typeface="Open Sans" panose="020B0606030504020204" pitchFamily="34" charset="0"/>
              </a:rPr>
              <a:t>adipiscing</a:t>
            </a:r>
            <a:r>
              <a:rPr lang="en-US" sz="900" dirty="0">
                <a:latin typeface="+mn-lt"/>
                <a:ea typeface="Open Sans" panose="020B0606030504020204" pitchFamily="34" charset="0"/>
                <a:cs typeface="Open Sans" panose="020B0606030504020204" pitchFamily="34" charset="0"/>
              </a:rPr>
              <a:t> </a:t>
            </a:r>
            <a:r>
              <a:rPr lang="en-US" sz="900" dirty="0" err="1">
                <a:latin typeface="+mn-lt"/>
                <a:ea typeface="Open Sans" panose="020B0606030504020204" pitchFamily="34" charset="0"/>
                <a:cs typeface="Open Sans" panose="020B0606030504020204" pitchFamily="34" charset="0"/>
              </a:rPr>
              <a:t>elit</a:t>
            </a:r>
            <a:r>
              <a:rPr lang="en-US" sz="900" dirty="0">
                <a:latin typeface="+mn-lt"/>
                <a:ea typeface="Open Sans" panose="020B0606030504020204" pitchFamily="34" charset="0"/>
                <a:cs typeface="Open Sans" panose="020B0606030504020204" pitchFamily="34" charset="0"/>
              </a:rPr>
              <a:t>. Nunc </a:t>
            </a:r>
            <a:r>
              <a:rPr lang="en-US" sz="900" dirty="0" err="1">
                <a:latin typeface="+mn-lt"/>
                <a:ea typeface="Open Sans" panose="020B0606030504020204" pitchFamily="34" charset="0"/>
                <a:cs typeface="Open Sans" panose="020B0606030504020204" pitchFamily="34" charset="0"/>
              </a:rPr>
              <a:t>bibendum</a:t>
            </a:r>
            <a:r>
              <a:rPr lang="en-US" sz="900" dirty="0">
                <a:latin typeface="+mn-lt"/>
                <a:ea typeface="Open Sans" panose="020B0606030504020204" pitchFamily="34" charset="0"/>
                <a:cs typeface="Open Sans" panose="020B0606030504020204" pitchFamily="34" charset="0"/>
              </a:rPr>
              <a:t> </a:t>
            </a:r>
            <a:r>
              <a:rPr lang="en-US" sz="900" dirty="0" err="1">
                <a:latin typeface="+mn-lt"/>
                <a:ea typeface="Open Sans" panose="020B0606030504020204" pitchFamily="34" charset="0"/>
                <a:cs typeface="Open Sans" panose="020B0606030504020204" pitchFamily="34" charset="0"/>
              </a:rPr>
              <a:t>eleifend</a:t>
            </a:r>
            <a:r>
              <a:rPr lang="en-US" sz="900" dirty="0">
                <a:latin typeface="+mn-lt"/>
                <a:ea typeface="Open Sans" panose="020B0606030504020204" pitchFamily="34" charset="0"/>
                <a:cs typeface="Open Sans" panose="020B0606030504020204" pitchFamily="34" charset="0"/>
              </a:rPr>
              <a:t> </a:t>
            </a:r>
            <a:r>
              <a:rPr lang="en-US" sz="900" dirty="0" err="1">
                <a:latin typeface="+mn-lt"/>
                <a:ea typeface="Open Sans" panose="020B0606030504020204" pitchFamily="34" charset="0"/>
                <a:cs typeface="Open Sans" panose="020B0606030504020204" pitchFamily="34" charset="0"/>
              </a:rPr>
              <a:t>tortor</a:t>
            </a:r>
            <a:r>
              <a:rPr lang="en-US" sz="900" dirty="0">
                <a:latin typeface="+mn-lt"/>
                <a:ea typeface="Open Sans" panose="020B0606030504020204" pitchFamily="34" charset="0"/>
                <a:cs typeface="Open Sans" panose="020B0606030504020204" pitchFamily="34" charset="0"/>
              </a:rPr>
              <a:t>, non porta </a:t>
            </a:r>
            <a:r>
              <a:rPr lang="en-US" sz="900" dirty="0" err="1">
                <a:latin typeface="+mn-lt"/>
                <a:ea typeface="Open Sans" panose="020B0606030504020204" pitchFamily="34" charset="0"/>
                <a:cs typeface="Open Sans" panose="020B0606030504020204" pitchFamily="34" charset="0"/>
              </a:rPr>
              <a:t>justo</a:t>
            </a:r>
            <a:r>
              <a:rPr lang="en-US" sz="900" dirty="0">
                <a:latin typeface="+mn-lt"/>
                <a:ea typeface="Open Sans" panose="020B0606030504020204" pitchFamily="34" charset="0"/>
                <a:cs typeface="Open Sans" panose="020B0606030504020204" pitchFamily="34" charset="0"/>
              </a:rPr>
              <a:t> gravida </a:t>
            </a:r>
            <a:r>
              <a:rPr lang="en-US" sz="900" dirty="0" err="1">
                <a:latin typeface="+mn-lt"/>
                <a:ea typeface="Open Sans" panose="020B0606030504020204" pitchFamily="34" charset="0"/>
                <a:cs typeface="Open Sans" panose="020B0606030504020204" pitchFamily="34" charset="0"/>
              </a:rPr>
              <a:t>posuere</a:t>
            </a:r>
            <a:r>
              <a:rPr lang="en-US" sz="900" dirty="0">
                <a:latin typeface="+mn-lt"/>
                <a:ea typeface="Open Sans" panose="020B0606030504020204" pitchFamily="34" charset="0"/>
                <a:cs typeface="Open Sans" panose="020B0606030504020204" pitchFamily="34" charset="0"/>
              </a:rPr>
              <a:t>. </a:t>
            </a:r>
          </a:p>
        </p:txBody>
      </p:sp>
      <p:sp>
        <p:nvSpPr>
          <p:cNvPr id="48" name="TextBox 20">
            <a:extLst>
              <a:ext uri="{FF2B5EF4-FFF2-40B4-BE49-F238E27FC236}">
                <a16:creationId xmlns:a16="http://schemas.microsoft.com/office/drawing/2014/main" id="{CC689062-9B94-48EC-8E27-DFFD91E2DACA}"/>
              </a:ext>
            </a:extLst>
          </p:cNvPr>
          <p:cNvSpPr txBox="1"/>
          <p:nvPr/>
        </p:nvSpPr>
        <p:spPr>
          <a:xfrm>
            <a:off x="208856" y="1553536"/>
            <a:ext cx="2769141" cy="338554"/>
          </a:xfrm>
          <a:prstGeom prst="rect">
            <a:avLst/>
          </a:prstGeom>
          <a:noFill/>
        </p:spPr>
        <p:txBody>
          <a:bodyPr wrap="square" rtlCol="0">
            <a:spAutoFit/>
          </a:bodyPr>
          <a:lstStyle/>
          <a:p>
            <a:pPr algn="r"/>
            <a:r>
              <a:rPr lang="en-US" sz="1600" dirty="0">
                <a:ea typeface="Open Sans" panose="020B0606030504020204" pitchFamily="34" charset="0"/>
                <a:cs typeface="Open Sans" panose="020B0606030504020204" pitchFamily="34" charset="0"/>
              </a:rPr>
              <a:t>Your Title Here</a:t>
            </a:r>
          </a:p>
        </p:txBody>
      </p:sp>
      <p:sp>
        <p:nvSpPr>
          <p:cNvPr id="49" name="Rectangle 21">
            <a:extLst>
              <a:ext uri="{FF2B5EF4-FFF2-40B4-BE49-F238E27FC236}">
                <a16:creationId xmlns:a16="http://schemas.microsoft.com/office/drawing/2014/main" id="{04A1547C-C65A-48A5-B892-233E3D19250E}"/>
              </a:ext>
            </a:extLst>
          </p:cNvPr>
          <p:cNvSpPr>
            <a:spLocks noChangeArrowheads="1"/>
          </p:cNvSpPr>
          <p:nvPr/>
        </p:nvSpPr>
        <p:spPr bwMode="auto">
          <a:xfrm>
            <a:off x="208856" y="1729226"/>
            <a:ext cx="2769141" cy="6941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3600">
                <a:solidFill>
                  <a:schemeClr val="tx1"/>
                </a:solidFill>
                <a:latin typeface="Calibri" panose="020F0502020204030204" pitchFamily="34" charset="0"/>
              </a:defRPr>
            </a:lvl1pPr>
            <a:lvl2pPr marL="742950" indent="-285750">
              <a:defRPr sz="3600">
                <a:solidFill>
                  <a:schemeClr val="tx1"/>
                </a:solidFill>
                <a:latin typeface="Calibri" panose="020F0502020204030204" pitchFamily="34" charset="0"/>
              </a:defRPr>
            </a:lvl2pPr>
            <a:lvl3pPr marL="1143000" indent="-228600">
              <a:defRPr sz="3600">
                <a:solidFill>
                  <a:schemeClr val="tx1"/>
                </a:solidFill>
                <a:latin typeface="Calibri" panose="020F0502020204030204" pitchFamily="34" charset="0"/>
              </a:defRPr>
            </a:lvl3pPr>
            <a:lvl4pPr marL="1600200" indent="-228600">
              <a:defRPr sz="3600">
                <a:solidFill>
                  <a:schemeClr val="tx1"/>
                </a:solidFill>
                <a:latin typeface="Calibri" panose="020F0502020204030204" pitchFamily="34" charset="0"/>
              </a:defRPr>
            </a:lvl4pPr>
            <a:lvl5pPr marL="2057400" indent="-228600">
              <a:defRPr sz="3600">
                <a:solidFill>
                  <a:schemeClr val="tx1"/>
                </a:solidFill>
                <a:latin typeface="Calibri" panose="020F0502020204030204" pitchFamily="34" charset="0"/>
              </a:defRPr>
            </a:lvl5pPr>
            <a:lvl6pPr marL="2514600" indent="-228600" defTabSz="1827213" fontAlgn="base">
              <a:spcBef>
                <a:spcPct val="0"/>
              </a:spcBef>
              <a:spcAft>
                <a:spcPct val="0"/>
              </a:spcAft>
              <a:defRPr sz="3600">
                <a:solidFill>
                  <a:schemeClr val="tx1"/>
                </a:solidFill>
                <a:latin typeface="Calibri" panose="020F0502020204030204" pitchFamily="34" charset="0"/>
              </a:defRPr>
            </a:lvl6pPr>
            <a:lvl7pPr marL="2971800" indent="-228600" defTabSz="1827213" fontAlgn="base">
              <a:spcBef>
                <a:spcPct val="0"/>
              </a:spcBef>
              <a:spcAft>
                <a:spcPct val="0"/>
              </a:spcAft>
              <a:defRPr sz="3600">
                <a:solidFill>
                  <a:schemeClr val="tx1"/>
                </a:solidFill>
                <a:latin typeface="Calibri" panose="020F0502020204030204" pitchFamily="34" charset="0"/>
              </a:defRPr>
            </a:lvl7pPr>
            <a:lvl8pPr marL="3429000" indent="-228600" defTabSz="1827213" fontAlgn="base">
              <a:spcBef>
                <a:spcPct val="0"/>
              </a:spcBef>
              <a:spcAft>
                <a:spcPct val="0"/>
              </a:spcAft>
              <a:defRPr sz="3600">
                <a:solidFill>
                  <a:schemeClr val="tx1"/>
                </a:solidFill>
                <a:latin typeface="Calibri" panose="020F0502020204030204" pitchFamily="34" charset="0"/>
              </a:defRPr>
            </a:lvl8pPr>
            <a:lvl9pPr marL="3886200" indent="-228600" defTabSz="1827213" fontAlgn="base">
              <a:spcBef>
                <a:spcPct val="0"/>
              </a:spcBef>
              <a:spcAft>
                <a:spcPct val="0"/>
              </a:spcAft>
              <a:defRPr sz="3600">
                <a:solidFill>
                  <a:schemeClr val="tx1"/>
                </a:solidFill>
                <a:latin typeface="Calibri" panose="020F0502020204030204" pitchFamily="34" charset="0"/>
              </a:defRPr>
            </a:lvl9pPr>
          </a:lstStyle>
          <a:p>
            <a:pPr algn="r">
              <a:lnSpc>
                <a:spcPct val="150000"/>
              </a:lnSpc>
            </a:pPr>
            <a:r>
              <a:rPr lang="en-US" sz="900" dirty="0">
                <a:latin typeface="+mn-lt"/>
                <a:ea typeface="Open Sans" panose="020B0606030504020204" pitchFamily="34" charset="0"/>
                <a:cs typeface="Open Sans" panose="020B0606030504020204" pitchFamily="34" charset="0"/>
              </a:rPr>
              <a:t>Lorem ipsum dolor sit </a:t>
            </a:r>
            <a:r>
              <a:rPr lang="en-US" sz="900" dirty="0" err="1">
                <a:latin typeface="+mn-lt"/>
                <a:ea typeface="Open Sans" panose="020B0606030504020204" pitchFamily="34" charset="0"/>
                <a:cs typeface="Open Sans" panose="020B0606030504020204" pitchFamily="34" charset="0"/>
              </a:rPr>
              <a:t>amet</a:t>
            </a:r>
            <a:r>
              <a:rPr lang="en-US" sz="900" dirty="0">
                <a:latin typeface="+mn-lt"/>
                <a:ea typeface="Open Sans" panose="020B0606030504020204" pitchFamily="34" charset="0"/>
                <a:cs typeface="Open Sans" panose="020B0606030504020204" pitchFamily="34" charset="0"/>
              </a:rPr>
              <a:t>, </a:t>
            </a:r>
            <a:r>
              <a:rPr lang="en-US" sz="900" dirty="0" err="1">
                <a:latin typeface="+mn-lt"/>
                <a:ea typeface="Open Sans" panose="020B0606030504020204" pitchFamily="34" charset="0"/>
                <a:cs typeface="Open Sans" panose="020B0606030504020204" pitchFamily="34" charset="0"/>
              </a:rPr>
              <a:t>consectetur</a:t>
            </a:r>
            <a:r>
              <a:rPr lang="en-US" sz="900" dirty="0">
                <a:latin typeface="+mn-lt"/>
                <a:ea typeface="Open Sans" panose="020B0606030504020204" pitchFamily="34" charset="0"/>
                <a:cs typeface="Open Sans" panose="020B0606030504020204" pitchFamily="34" charset="0"/>
              </a:rPr>
              <a:t> </a:t>
            </a:r>
            <a:r>
              <a:rPr lang="en-US" sz="900" dirty="0" err="1">
                <a:latin typeface="+mn-lt"/>
                <a:ea typeface="Open Sans" panose="020B0606030504020204" pitchFamily="34" charset="0"/>
                <a:cs typeface="Open Sans" panose="020B0606030504020204" pitchFamily="34" charset="0"/>
              </a:rPr>
              <a:t>adipiscing</a:t>
            </a:r>
            <a:r>
              <a:rPr lang="en-US" sz="900" dirty="0">
                <a:latin typeface="+mn-lt"/>
                <a:ea typeface="Open Sans" panose="020B0606030504020204" pitchFamily="34" charset="0"/>
                <a:cs typeface="Open Sans" panose="020B0606030504020204" pitchFamily="34" charset="0"/>
              </a:rPr>
              <a:t> </a:t>
            </a:r>
            <a:r>
              <a:rPr lang="en-US" sz="900" dirty="0" err="1">
                <a:latin typeface="+mn-lt"/>
                <a:ea typeface="Open Sans" panose="020B0606030504020204" pitchFamily="34" charset="0"/>
                <a:cs typeface="Open Sans" panose="020B0606030504020204" pitchFamily="34" charset="0"/>
              </a:rPr>
              <a:t>elit</a:t>
            </a:r>
            <a:r>
              <a:rPr lang="en-US" sz="900" dirty="0">
                <a:latin typeface="+mn-lt"/>
                <a:ea typeface="Open Sans" panose="020B0606030504020204" pitchFamily="34" charset="0"/>
                <a:cs typeface="Open Sans" panose="020B0606030504020204" pitchFamily="34" charset="0"/>
              </a:rPr>
              <a:t>. Nunc </a:t>
            </a:r>
            <a:r>
              <a:rPr lang="en-US" sz="900" dirty="0" err="1">
                <a:latin typeface="+mn-lt"/>
                <a:ea typeface="Open Sans" panose="020B0606030504020204" pitchFamily="34" charset="0"/>
                <a:cs typeface="Open Sans" panose="020B0606030504020204" pitchFamily="34" charset="0"/>
              </a:rPr>
              <a:t>bibendum</a:t>
            </a:r>
            <a:r>
              <a:rPr lang="en-US" sz="900" dirty="0">
                <a:latin typeface="+mn-lt"/>
                <a:ea typeface="Open Sans" panose="020B0606030504020204" pitchFamily="34" charset="0"/>
                <a:cs typeface="Open Sans" panose="020B0606030504020204" pitchFamily="34" charset="0"/>
              </a:rPr>
              <a:t> </a:t>
            </a:r>
            <a:r>
              <a:rPr lang="en-US" sz="900" dirty="0" err="1">
                <a:latin typeface="+mn-lt"/>
                <a:ea typeface="Open Sans" panose="020B0606030504020204" pitchFamily="34" charset="0"/>
                <a:cs typeface="Open Sans" panose="020B0606030504020204" pitchFamily="34" charset="0"/>
              </a:rPr>
              <a:t>eleifend</a:t>
            </a:r>
            <a:r>
              <a:rPr lang="en-US" sz="900" dirty="0">
                <a:latin typeface="+mn-lt"/>
                <a:ea typeface="Open Sans" panose="020B0606030504020204" pitchFamily="34" charset="0"/>
                <a:cs typeface="Open Sans" panose="020B0606030504020204" pitchFamily="34" charset="0"/>
              </a:rPr>
              <a:t> </a:t>
            </a:r>
            <a:r>
              <a:rPr lang="en-US" sz="900" dirty="0" err="1">
                <a:latin typeface="+mn-lt"/>
                <a:ea typeface="Open Sans" panose="020B0606030504020204" pitchFamily="34" charset="0"/>
                <a:cs typeface="Open Sans" panose="020B0606030504020204" pitchFamily="34" charset="0"/>
              </a:rPr>
              <a:t>tortor</a:t>
            </a:r>
            <a:r>
              <a:rPr lang="en-US" sz="900" dirty="0">
                <a:latin typeface="+mn-lt"/>
                <a:ea typeface="Open Sans" panose="020B0606030504020204" pitchFamily="34" charset="0"/>
                <a:cs typeface="Open Sans" panose="020B0606030504020204" pitchFamily="34" charset="0"/>
              </a:rPr>
              <a:t>, non porta </a:t>
            </a:r>
            <a:r>
              <a:rPr lang="en-US" sz="900" dirty="0" err="1">
                <a:latin typeface="+mn-lt"/>
                <a:ea typeface="Open Sans" panose="020B0606030504020204" pitchFamily="34" charset="0"/>
                <a:cs typeface="Open Sans" panose="020B0606030504020204" pitchFamily="34" charset="0"/>
              </a:rPr>
              <a:t>justo</a:t>
            </a:r>
            <a:r>
              <a:rPr lang="en-US" sz="900" dirty="0">
                <a:latin typeface="+mn-lt"/>
                <a:ea typeface="Open Sans" panose="020B0606030504020204" pitchFamily="34" charset="0"/>
                <a:cs typeface="Open Sans" panose="020B0606030504020204" pitchFamily="34" charset="0"/>
              </a:rPr>
              <a:t> gravida </a:t>
            </a:r>
            <a:r>
              <a:rPr lang="en-US" sz="900" dirty="0" err="1">
                <a:latin typeface="+mn-lt"/>
                <a:ea typeface="Open Sans" panose="020B0606030504020204" pitchFamily="34" charset="0"/>
                <a:cs typeface="Open Sans" panose="020B0606030504020204" pitchFamily="34" charset="0"/>
              </a:rPr>
              <a:t>posuere</a:t>
            </a:r>
            <a:r>
              <a:rPr lang="en-US" sz="900" dirty="0">
                <a:latin typeface="+mn-lt"/>
                <a:ea typeface="Open Sans" panose="020B0606030504020204" pitchFamily="34" charset="0"/>
                <a:cs typeface="Open Sans" panose="020B0606030504020204" pitchFamily="34" charset="0"/>
              </a:rPr>
              <a:t>. </a:t>
            </a:r>
          </a:p>
        </p:txBody>
      </p:sp>
      <p:sp>
        <p:nvSpPr>
          <p:cNvPr id="50" name="TextBox 22">
            <a:extLst>
              <a:ext uri="{FF2B5EF4-FFF2-40B4-BE49-F238E27FC236}">
                <a16:creationId xmlns:a16="http://schemas.microsoft.com/office/drawing/2014/main" id="{B766414B-0BC8-4E6B-AC7C-D04A4DA1C8F2}"/>
              </a:ext>
            </a:extLst>
          </p:cNvPr>
          <p:cNvSpPr txBox="1"/>
          <p:nvPr/>
        </p:nvSpPr>
        <p:spPr>
          <a:xfrm>
            <a:off x="208857" y="3380487"/>
            <a:ext cx="2769141" cy="338554"/>
          </a:xfrm>
          <a:prstGeom prst="rect">
            <a:avLst/>
          </a:prstGeom>
          <a:noFill/>
        </p:spPr>
        <p:txBody>
          <a:bodyPr wrap="square" rtlCol="0">
            <a:spAutoFit/>
          </a:bodyPr>
          <a:lstStyle/>
          <a:p>
            <a:pPr algn="r"/>
            <a:r>
              <a:rPr lang="en-US" sz="1600" dirty="0">
                <a:ea typeface="Open Sans" panose="020B0606030504020204" pitchFamily="34" charset="0"/>
                <a:cs typeface="Open Sans" panose="020B0606030504020204" pitchFamily="34" charset="0"/>
              </a:rPr>
              <a:t>Your Title Here</a:t>
            </a:r>
          </a:p>
        </p:txBody>
      </p:sp>
      <p:sp>
        <p:nvSpPr>
          <p:cNvPr id="51" name="Rectangle 23">
            <a:extLst>
              <a:ext uri="{FF2B5EF4-FFF2-40B4-BE49-F238E27FC236}">
                <a16:creationId xmlns:a16="http://schemas.microsoft.com/office/drawing/2014/main" id="{2FF6F109-21EB-43C5-BBA6-421C2BFEB8C5}"/>
              </a:ext>
            </a:extLst>
          </p:cNvPr>
          <p:cNvSpPr>
            <a:spLocks noChangeArrowheads="1"/>
          </p:cNvSpPr>
          <p:nvPr/>
        </p:nvSpPr>
        <p:spPr bwMode="auto">
          <a:xfrm>
            <a:off x="208856" y="3556176"/>
            <a:ext cx="2769141" cy="6941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3600">
                <a:solidFill>
                  <a:schemeClr val="tx1"/>
                </a:solidFill>
                <a:latin typeface="Calibri" panose="020F0502020204030204" pitchFamily="34" charset="0"/>
              </a:defRPr>
            </a:lvl1pPr>
            <a:lvl2pPr marL="742950" indent="-285750">
              <a:defRPr sz="3600">
                <a:solidFill>
                  <a:schemeClr val="tx1"/>
                </a:solidFill>
                <a:latin typeface="Calibri" panose="020F0502020204030204" pitchFamily="34" charset="0"/>
              </a:defRPr>
            </a:lvl2pPr>
            <a:lvl3pPr marL="1143000" indent="-228600">
              <a:defRPr sz="3600">
                <a:solidFill>
                  <a:schemeClr val="tx1"/>
                </a:solidFill>
                <a:latin typeface="Calibri" panose="020F0502020204030204" pitchFamily="34" charset="0"/>
              </a:defRPr>
            </a:lvl3pPr>
            <a:lvl4pPr marL="1600200" indent="-228600">
              <a:defRPr sz="3600">
                <a:solidFill>
                  <a:schemeClr val="tx1"/>
                </a:solidFill>
                <a:latin typeface="Calibri" panose="020F0502020204030204" pitchFamily="34" charset="0"/>
              </a:defRPr>
            </a:lvl4pPr>
            <a:lvl5pPr marL="2057400" indent="-228600">
              <a:defRPr sz="3600">
                <a:solidFill>
                  <a:schemeClr val="tx1"/>
                </a:solidFill>
                <a:latin typeface="Calibri" panose="020F0502020204030204" pitchFamily="34" charset="0"/>
              </a:defRPr>
            </a:lvl5pPr>
            <a:lvl6pPr marL="2514600" indent="-228600" defTabSz="1827213" fontAlgn="base">
              <a:spcBef>
                <a:spcPct val="0"/>
              </a:spcBef>
              <a:spcAft>
                <a:spcPct val="0"/>
              </a:spcAft>
              <a:defRPr sz="3600">
                <a:solidFill>
                  <a:schemeClr val="tx1"/>
                </a:solidFill>
                <a:latin typeface="Calibri" panose="020F0502020204030204" pitchFamily="34" charset="0"/>
              </a:defRPr>
            </a:lvl6pPr>
            <a:lvl7pPr marL="2971800" indent="-228600" defTabSz="1827213" fontAlgn="base">
              <a:spcBef>
                <a:spcPct val="0"/>
              </a:spcBef>
              <a:spcAft>
                <a:spcPct val="0"/>
              </a:spcAft>
              <a:defRPr sz="3600">
                <a:solidFill>
                  <a:schemeClr val="tx1"/>
                </a:solidFill>
                <a:latin typeface="Calibri" panose="020F0502020204030204" pitchFamily="34" charset="0"/>
              </a:defRPr>
            </a:lvl7pPr>
            <a:lvl8pPr marL="3429000" indent="-228600" defTabSz="1827213" fontAlgn="base">
              <a:spcBef>
                <a:spcPct val="0"/>
              </a:spcBef>
              <a:spcAft>
                <a:spcPct val="0"/>
              </a:spcAft>
              <a:defRPr sz="3600">
                <a:solidFill>
                  <a:schemeClr val="tx1"/>
                </a:solidFill>
                <a:latin typeface="Calibri" panose="020F0502020204030204" pitchFamily="34" charset="0"/>
              </a:defRPr>
            </a:lvl8pPr>
            <a:lvl9pPr marL="3886200" indent="-228600" defTabSz="1827213" fontAlgn="base">
              <a:spcBef>
                <a:spcPct val="0"/>
              </a:spcBef>
              <a:spcAft>
                <a:spcPct val="0"/>
              </a:spcAft>
              <a:defRPr sz="3600">
                <a:solidFill>
                  <a:schemeClr val="tx1"/>
                </a:solidFill>
                <a:latin typeface="Calibri" panose="020F0502020204030204" pitchFamily="34" charset="0"/>
              </a:defRPr>
            </a:lvl9pPr>
          </a:lstStyle>
          <a:p>
            <a:pPr algn="r">
              <a:lnSpc>
                <a:spcPct val="150000"/>
              </a:lnSpc>
            </a:pPr>
            <a:r>
              <a:rPr lang="en-US" sz="900" dirty="0">
                <a:latin typeface="+mn-lt"/>
                <a:ea typeface="Open Sans" panose="020B0606030504020204" pitchFamily="34" charset="0"/>
                <a:cs typeface="Open Sans" panose="020B0606030504020204" pitchFamily="34" charset="0"/>
              </a:rPr>
              <a:t>Lorem ipsum dolor sit </a:t>
            </a:r>
            <a:r>
              <a:rPr lang="en-US" sz="900" dirty="0" err="1">
                <a:latin typeface="+mn-lt"/>
                <a:ea typeface="Open Sans" panose="020B0606030504020204" pitchFamily="34" charset="0"/>
                <a:cs typeface="Open Sans" panose="020B0606030504020204" pitchFamily="34" charset="0"/>
              </a:rPr>
              <a:t>amet</a:t>
            </a:r>
            <a:r>
              <a:rPr lang="en-US" sz="900" dirty="0">
                <a:latin typeface="+mn-lt"/>
                <a:ea typeface="Open Sans" panose="020B0606030504020204" pitchFamily="34" charset="0"/>
                <a:cs typeface="Open Sans" panose="020B0606030504020204" pitchFamily="34" charset="0"/>
              </a:rPr>
              <a:t>, </a:t>
            </a:r>
            <a:r>
              <a:rPr lang="en-US" sz="900" dirty="0" err="1">
                <a:latin typeface="+mn-lt"/>
                <a:ea typeface="Open Sans" panose="020B0606030504020204" pitchFamily="34" charset="0"/>
                <a:cs typeface="Open Sans" panose="020B0606030504020204" pitchFamily="34" charset="0"/>
              </a:rPr>
              <a:t>consectetur</a:t>
            </a:r>
            <a:r>
              <a:rPr lang="en-US" sz="900" dirty="0">
                <a:latin typeface="+mn-lt"/>
                <a:ea typeface="Open Sans" panose="020B0606030504020204" pitchFamily="34" charset="0"/>
                <a:cs typeface="Open Sans" panose="020B0606030504020204" pitchFamily="34" charset="0"/>
              </a:rPr>
              <a:t> </a:t>
            </a:r>
            <a:r>
              <a:rPr lang="en-US" sz="900" dirty="0" err="1">
                <a:latin typeface="+mn-lt"/>
                <a:ea typeface="Open Sans" panose="020B0606030504020204" pitchFamily="34" charset="0"/>
                <a:cs typeface="Open Sans" panose="020B0606030504020204" pitchFamily="34" charset="0"/>
              </a:rPr>
              <a:t>adipiscing</a:t>
            </a:r>
            <a:r>
              <a:rPr lang="en-US" sz="900" dirty="0">
                <a:latin typeface="+mn-lt"/>
                <a:ea typeface="Open Sans" panose="020B0606030504020204" pitchFamily="34" charset="0"/>
                <a:cs typeface="Open Sans" panose="020B0606030504020204" pitchFamily="34" charset="0"/>
              </a:rPr>
              <a:t> </a:t>
            </a:r>
            <a:r>
              <a:rPr lang="en-US" sz="900" dirty="0" err="1">
                <a:latin typeface="+mn-lt"/>
                <a:ea typeface="Open Sans" panose="020B0606030504020204" pitchFamily="34" charset="0"/>
                <a:cs typeface="Open Sans" panose="020B0606030504020204" pitchFamily="34" charset="0"/>
              </a:rPr>
              <a:t>elit</a:t>
            </a:r>
            <a:r>
              <a:rPr lang="en-US" sz="900" dirty="0">
                <a:latin typeface="+mn-lt"/>
                <a:ea typeface="Open Sans" panose="020B0606030504020204" pitchFamily="34" charset="0"/>
                <a:cs typeface="Open Sans" panose="020B0606030504020204" pitchFamily="34" charset="0"/>
              </a:rPr>
              <a:t>. Nunc </a:t>
            </a:r>
            <a:r>
              <a:rPr lang="en-US" sz="900" dirty="0" err="1">
                <a:latin typeface="+mn-lt"/>
                <a:ea typeface="Open Sans" panose="020B0606030504020204" pitchFamily="34" charset="0"/>
                <a:cs typeface="Open Sans" panose="020B0606030504020204" pitchFamily="34" charset="0"/>
              </a:rPr>
              <a:t>bibendum</a:t>
            </a:r>
            <a:r>
              <a:rPr lang="en-US" sz="900" dirty="0">
                <a:latin typeface="+mn-lt"/>
                <a:ea typeface="Open Sans" panose="020B0606030504020204" pitchFamily="34" charset="0"/>
                <a:cs typeface="Open Sans" panose="020B0606030504020204" pitchFamily="34" charset="0"/>
              </a:rPr>
              <a:t> </a:t>
            </a:r>
            <a:r>
              <a:rPr lang="en-US" sz="900" dirty="0" err="1">
                <a:latin typeface="+mn-lt"/>
                <a:ea typeface="Open Sans" panose="020B0606030504020204" pitchFamily="34" charset="0"/>
                <a:cs typeface="Open Sans" panose="020B0606030504020204" pitchFamily="34" charset="0"/>
              </a:rPr>
              <a:t>eleifend</a:t>
            </a:r>
            <a:r>
              <a:rPr lang="en-US" sz="900" dirty="0">
                <a:latin typeface="+mn-lt"/>
                <a:ea typeface="Open Sans" panose="020B0606030504020204" pitchFamily="34" charset="0"/>
                <a:cs typeface="Open Sans" panose="020B0606030504020204" pitchFamily="34" charset="0"/>
              </a:rPr>
              <a:t> </a:t>
            </a:r>
            <a:r>
              <a:rPr lang="en-US" sz="900" dirty="0" err="1">
                <a:latin typeface="+mn-lt"/>
                <a:ea typeface="Open Sans" panose="020B0606030504020204" pitchFamily="34" charset="0"/>
                <a:cs typeface="Open Sans" panose="020B0606030504020204" pitchFamily="34" charset="0"/>
              </a:rPr>
              <a:t>tortor</a:t>
            </a:r>
            <a:r>
              <a:rPr lang="en-US" sz="900" dirty="0">
                <a:latin typeface="+mn-lt"/>
                <a:ea typeface="Open Sans" panose="020B0606030504020204" pitchFamily="34" charset="0"/>
                <a:cs typeface="Open Sans" panose="020B0606030504020204" pitchFamily="34" charset="0"/>
              </a:rPr>
              <a:t>, non porta </a:t>
            </a:r>
            <a:r>
              <a:rPr lang="en-US" sz="900" dirty="0" err="1">
                <a:latin typeface="+mn-lt"/>
                <a:ea typeface="Open Sans" panose="020B0606030504020204" pitchFamily="34" charset="0"/>
                <a:cs typeface="Open Sans" panose="020B0606030504020204" pitchFamily="34" charset="0"/>
              </a:rPr>
              <a:t>justo</a:t>
            </a:r>
            <a:r>
              <a:rPr lang="en-US" sz="900" dirty="0">
                <a:latin typeface="+mn-lt"/>
                <a:ea typeface="Open Sans" panose="020B0606030504020204" pitchFamily="34" charset="0"/>
                <a:cs typeface="Open Sans" panose="020B0606030504020204" pitchFamily="34" charset="0"/>
              </a:rPr>
              <a:t> gravida </a:t>
            </a:r>
            <a:r>
              <a:rPr lang="en-US" sz="900" dirty="0" err="1">
                <a:latin typeface="+mn-lt"/>
                <a:ea typeface="Open Sans" panose="020B0606030504020204" pitchFamily="34" charset="0"/>
                <a:cs typeface="Open Sans" panose="020B0606030504020204" pitchFamily="34" charset="0"/>
              </a:rPr>
              <a:t>posuere</a:t>
            </a:r>
            <a:r>
              <a:rPr lang="en-US" sz="900" dirty="0">
                <a:latin typeface="+mn-lt"/>
                <a:ea typeface="Open Sans" panose="020B0606030504020204" pitchFamily="34" charset="0"/>
                <a:cs typeface="Open Sans" panose="020B0606030504020204" pitchFamily="34" charset="0"/>
              </a:rPr>
              <a:t>. </a:t>
            </a:r>
          </a:p>
        </p:txBody>
      </p:sp>
      <p:sp>
        <p:nvSpPr>
          <p:cNvPr id="52" name="TextBox 24">
            <a:extLst>
              <a:ext uri="{FF2B5EF4-FFF2-40B4-BE49-F238E27FC236}">
                <a16:creationId xmlns:a16="http://schemas.microsoft.com/office/drawing/2014/main" id="{6D6D9544-73D6-473C-BB77-98D38995E999}"/>
              </a:ext>
            </a:extLst>
          </p:cNvPr>
          <p:cNvSpPr txBox="1"/>
          <p:nvPr/>
        </p:nvSpPr>
        <p:spPr>
          <a:xfrm>
            <a:off x="264319" y="444572"/>
            <a:ext cx="8615362" cy="584775"/>
          </a:xfrm>
          <a:prstGeom prst="rect">
            <a:avLst/>
          </a:prstGeom>
          <a:noFill/>
        </p:spPr>
        <p:txBody>
          <a:bodyPr wrap="square" rtlCol="0">
            <a:spAutoFit/>
          </a:bodyPr>
          <a:lstStyle/>
          <a:p>
            <a:pPr algn="ctr"/>
            <a:r>
              <a:rPr lang="en-US" sz="3200" dirty="0">
                <a:ea typeface="Open Sans" panose="020B0606030504020204" pitchFamily="34" charset="0"/>
                <a:cs typeface="Open Sans" panose="020B0606030504020204" pitchFamily="34" charset="0"/>
              </a:rPr>
              <a:t>Infographics</a:t>
            </a:r>
          </a:p>
        </p:txBody>
      </p:sp>
      <p:sp>
        <p:nvSpPr>
          <p:cNvPr id="53" name="Rectangle 25">
            <a:extLst>
              <a:ext uri="{FF2B5EF4-FFF2-40B4-BE49-F238E27FC236}">
                <a16:creationId xmlns:a16="http://schemas.microsoft.com/office/drawing/2014/main" id="{203749BD-E908-4713-94B0-AF726128B556}"/>
              </a:ext>
            </a:extLst>
          </p:cNvPr>
          <p:cNvSpPr>
            <a:spLocks noChangeArrowheads="1"/>
          </p:cNvSpPr>
          <p:nvPr/>
        </p:nvSpPr>
        <p:spPr bwMode="auto">
          <a:xfrm>
            <a:off x="264319" y="791622"/>
            <a:ext cx="8615362" cy="2786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3600">
                <a:solidFill>
                  <a:schemeClr val="tx1"/>
                </a:solidFill>
                <a:latin typeface="Calibri" panose="020F0502020204030204" pitchFamily="34" charset="0"/>
              </a:defRPr>
            </a:lvl1pPr>
            <a:lvl2pPr marL="742950" indent="-285750">
              <a:defRPr sz="3600">
                <a:solidFill>
                  <a:schemeClr val="tx1"/>
                </a:solidFill>
                <a:latin typeface="Calibri" panose="020F0502020204030204" pitchFamily="34" charset="0"/>
              </a:defRPr>
            </a:lvl2pPr>
            <a:lvl3pPr marL="1143000" indent="-228600">
              <a:defRPr sz="3600">
                <a:solidFill>
                  <a:schemeClr val="tx1"/>
                </a:solidFill>
                <a:latin typeface="Calibri" panose="020F0502020204030204" pitchFamily="34" charset="0"/>
              </a:defRPr>
            </a:lvl3pPr>
            <a:lvl4pPr marL="1600200" indent="-228600">
              <a:defRPr sz="3600">
                <a:solidFill>
                  <a:schemeClr val="tx1"/>
                </a:solidFill>
                <a:latin typeface="Calibri" panose="020F0502020204030204" pitchFamily="34" charset="0"/>
              </a:defRPr>
            </a:lvl4pPr>
            <a:lvl5pPr marL="2057400" indent="-228600">
              <a:defRPr sz="3600">
                <a:solidFill>
                  <a:schemeClr val="tx1"/>
                </a:solidFill>
                <a:latin typeface="Calibri" panose="020F0502020204030204" pitchFamily="34" charset="0"/>
              </a:defRPr>
            </a:lvl5pPr>
            <a:lvl6pPr marL="2514600" indent="-228600" defTabSz="1827213" fontAlgn="base">
              <a:spcBef>
                <a:spcPct val="0"/>
              </a:spcBef>
              <a:spcAft>
                <a:spcPct val="0"/>
              </a:spcAft>
              <a:defRPr sz="3600">
                <a:solidFill>
                  <a:schemeClr val="tx1"/>
                </a:solidFill>
                <a:latin typeface="Calibri" panose="020F0502020204030204" pitchFamily="34" charset="0"/>
              </a:defRPr>
            </a:lvl6pPr>
            <a:lvl7pPr marL="2971800" indent="-228600" defTabSz="1827213" fontAlgn="base">
              <a:spcBef>
                <a:spcPct val="0"/>
              </a:spcBef>
              <a:spcAft>
                <a:spcPct val="0"/>
              </a:spcAft>
              <a:defRPr sz="3600">
                <a:solidFill>
                  <a:schemeClr val="tx1"/>
                </a:solidFill>
                <a:latin typeface="Calibri" panose="020F0502020204030204" pitchFamily="34" charset="0"/>
              </a:defRPr>
            </a:lvl7pPr>
            <a:lvl8pPr marL="3429000" indent="-228600" defTabSz="1827213" fontAlgn="base">
              <a:spcBef>
                <a:spcPct val="0"/>
              </a:spcBef>
              <a:spcAft>
                <a:spcPct val="0"/>
              </a:spcAft>
              <a:defRPr sz="3600">
                <a:solidFill>
                  <a:schemeClr val="tx1"/>
                </a:solidFill>
                <a:latin typeface="Calibri" panose="020F0502020204030204" pitchFamily="34" charset="0"/>
              </a:defRPr>
            </a:lvl8pPr>
            <a:lvl9pPr marL="3886200" indent="-228600" defTabSz="1827213" fontAlgn="base">
              <a:spcBef>
                <a:spcPct val="0"/>
              </a:spcBef>
              <a:spcAft>
                <a:spcPct val="0"/>
              </a:spcAft>
              <a:defRPr sz="3600">
                <a:solidFill>
                  <a:schemeClr val="tx1"/>
                </a:solidFill>
                <a:latin typeface="Calibri" panose="020F0502020204030204" pitchFamily="34" charset="0"/>
              </a:defRPr>
            </a:lvl9pPr>
          </a:lstStyle>
          <a:p>
            <a:pPr algn="ctr" eaLnBrk="1" hangingPunct="1">
              <a:lnSpc>
                <a:spcPct val="150000"/>
              </a:lnSpc>
            </a:pPr>
            <a:r>
              <a:rPr lang="en-US" sz="900" dirty="0" err="1">
                <a:latin typeface="+mn-lt"/>
                <a:ea typeface="Open Sans" panose="020B0606030504020204" pitchFamily="34" charset="0"/>
                <a:cs typeface="Open Sans" panose="020B0606030504020204" pitchFamily="34" charset="0"/>
              </a:rPr>
              <a:t>Lorem</a:t>
            </a:r>
            <a:r>
              <a:rPr lang="en-US" sz="900" dirty="0">
                <a:latin typeface="+mn-lt"/>
                <a:ea typeface="Open Sans" panose="020B0606030504020204" pitchFamily="34" charset="0"/>
                <a:cs typeface="Open Sans" panose="020B0606030504020204" pitchFamily="34" charset="0"/>
              </a:rPr>
              <a:t> </a:t>
            </a:r>
            <a:r>
              <a:rPr lang="en-US" sz="900" dirty="0" err="1">
                <a:latin typeface="+mn-lt"/>
                <a:ea typeface="Open Sans" panose="020B0606030504020204" pitchFamily="34" charset="0"/>
                <a:cs typeface="Open Sans" panose="020B0606030504020204" pitchFamily="34" charset="0"/>
              </a:rPr>
              <a:t>ipsum</a:t>
            </a:r>
            <a:r>
              <a:rPr lang="en-US" sz="900" dirty="0">
                <a:latin typeface="+mn-lt"/>
                <a:ea typeface="Open Sans" panose="020B0606030504020204" pitchFamily="34" charset="0"/>
                <a:cs typeface="Open Sans" panose="020B0606030504020204" pitchFamily="34" charset="0"/>
              </a:rPr>
              <a:t> dolor sit </a:t>
            </a:r>
            <a:r>
              <a:rPr lang="en-US" sz="900" dirty="0" err="1">
                <a:latin typeface="+mn-lt"/>
                <a:ea typeface="Open Sans" panose="020B0606030504020204" pitchFamily="34" charset="0"/>
                <a:cs typeface="Open Sans" panose="020B0606030504020204" pitchFamily="34" charset="0"/>
              </a:rPr>
              <a:t>amet</a:t>
            </a:r>
            <a:r>
              <a:rPr lang="en-US" sz="900" dirty="0">
                <a:latin typeface="+mn-lt"/>
                <a:ea typeface="Open Sans" panose="020B0606030504020204" pitchFamily="34" charset="0"/>
                <a:cs typeface="Open Sans" panose="020B0606030504020204" pitchFamily="34" charset="0"/>
              </a:rPr>
              <a:t>, </a:t>
            </a:r>
            <a:r>
              <a:rPr lang="en-US" sz="900" dirty="0" err="1">
                <a:latin typeface="+mn-lt"/>
                <a:ea typeface="Open Sans" panose="020B0606030504020204" pitchFamily="34" charset="0"/>
                <a:cs typeface="Open Sans" panose="020B0606030504020204" pitchFamily="34" charset="0"/>
              </a:rPr>
              <a:t>consectetur</a:t>
            </a:r>
            <a:r>
              <a:rPr lang="en-US" sz="900" dirty="0">
                <a:latin typeface="+mn-lt"/>
                <a:ea typeface="Open Sans" panose="020B0606030504020204" pitchFamily="34" charset="0"/>
                <a:cs typeface="Open Sans" panose="020B0606030504020204" pitchFamily="34" charset="0"/>
              </a:rPr>
              <a:t> </a:t>
            </a:r>
            <a:r>
              <a:rPr lang="en-US" sz="900" dirty="0" err="1">
                <a:latin typeface="+mn-lt"/>
                <a:ea typeface="Open Sans" panose="020B0606030504020204" pitchFamily="34" charset="0"/>
                <a:cs typeface="Open Sans" panose="020B0606030504020204" pitchFamily="34" charset="0"/>
              </a:rPr>
              <a:t>adipiscing</a:t>
            </a:r>
            <a:r>
              <a:rPr lang="en-US" sz="900" dirty="0">
                <a:latin typeface="+mn-lt"/>
                <a:ea typeface="Open Sans" panose="020B0606030504020204" pitchFamily="34" charset="0"/>
                <a:cs typeface="Open Sans" panose="020B0606030504020204" pitchFamily="34" charset="0"/>
              </a:rPr>
              <a:t> </a:t>
            </a:r>
            <a:r>
              <a:rPr lang="en-US" sz="900" dirty="0" err="1">
                <a:latin typeface="+mn-lt"/>
                <a:ea typeface="Open Sans" panose="020B0606030504020204" pitchFamily="34" charset="0"/>
                <a:cs typeface="Open Sans" panose="020B0606030504020204" pitchFamily="34" charset="0"/>
              </a:rPr>
              <a:t>elit</a:t>
            </a:r>
            <a:r>
              <a:rPr lang="en-US" sz="900" dirty="0">
                <a:latin typeface="+mn-lt"/>
                <a:ea typeface="Open Sans" panose="020B0606030504020204" pitchFamily="34" charset="0"/>
                <a:cs typeface="Open Sans" panose="020B0606030504020204" pitchFamily="34" charset="0"/>
              </a:rPr>
              <a:t>. Nunc </a:t>
            </a:r>
            <a:r>
              <a:rPr lang="en-US" sz="900" dirty="0" err="1">
                <a:latin typeface="+mn-lt"/>
                <a:ea typeface="Open Sans" panose="020B0606030504020204" pitchFamily="34" charset="0"/>
                <a:cs typeface="Open Sans" panose="020B0606030504020204" pitchFamily="34" charset="0"/>
              </a:rPr>
              <a:t>bibendum</a:t>
            </a:r>
            <a:r>
              <a:rPr lang="en-US" sz="900" dirty="0">
                <a:latin typeface="+mn-lt"/>
                <a:ea typeface="Open Sans" panose="020B0606030504020204" pitchFamily="34" charset="0"/>
                <a:cs typeface="Open Sans" panose="020B0606030504020204" pitchFamily="34" charset="0"/>
              </a:rPr>
              <a:t> </a:t>
            </a:r>
            <a:r>
              <a:rPr lang="en-US" sz="900" dirty="0" err="1">
                <a:latin typeface="+mn-lt"/>
                <a:ea typeface="Open Sans" panose="020B0606030504020204" pitchFamily="34" charset="0"/>
                <a:cs typeface="Open Sans" panose="020B0606030504020204" pitchFamily="34" charset="0"/>
              </a:rPr>
              <a:t>eleifend</a:t>
            </a:r>
            <a:r>
              <a:rPr lang="en-US" sz="900" dirty="0">
                <a:latin typeface="+mn-lt"/>
                <a:ea typeface="Open Sans" panose="020B0606030504020204" pitchFamily="34" charset="0"/>
                <a:cs typeface="Open Sans" panose="020B0606030504020204" pitchFamily="34" charset="0"/>
              </a:rPr>
              <a:t> </a:t>
            </a:r>
            <a:r>
              <a:rPr lang="en-US" sz="900" dirty="0" err="1">
                <a:latin typeface="+mn-lt"/>
                <a:ea typeface="Open Sans" panose="020B0606030504020204" pitchFamily="34" charset="0"/>
                <a:cs typeface="Open Sans" panose="020B0606030504020204" pitchFamily="34" charset="0"/>
              </a:rPr>
              <a:t>tortor</a:t>
            </a:r>
            <a:r>
              <a:rPr lang="en-US" sz="900" dirty="0">
                <a:latin typeface="+mn-lt"/>
                <a:ea typeface="Open Sans" panose="020B0606030504020204" pitchFamily="34" charset="0"/>
                <a:cs typeface="Open Sans" panose="020B0606030504020204" pitchFamily="34" charset="0"/>
              </a:rPr>
              <a:t>, non porta </a:t>
            </a:r>
            <a:r>
              <a:rPr lang="en-US" sz="900" dirty="0" err="1">
                <a:latin typeface="+mn-lt"/>
                <a:ea typeface="Open Sans" panose="020B0606030504020204" pitchFamily="34" charset="0"/>
                <a:cs typeface="Open Sans" panose="020B0606030504020204" pitchFamily="34" charset="0"/>
              </a:rPr>
              <a:t>justo</a:t>
            </a:r>
            <a:r>
              <a:rPr lang="en-US" sz="900" dirty="0">
                <a:latin typeface="+mn-lt"/>
                <a:ea typeface="Open Sans" panose="020B0606030504020204" pitchFamily="34" charset="0"/>
                <a:cs typeface="Open Sans" panose="020B0606030504020204" pitchFamily="34" charset="0"/>
              </a:rPr>
              <a:t> gravida </a:t>
            </a:r>
            <a:r>
              <a:rPr lang="en-US" sz="900" dirty="0" err="1">
                <a:latin typeface="+mn-lt"/>
                <a:ea typeface="Open Sans" panose="020B0606030504020204" pitchFamily="34" charset="0"/>
                <a:cs typeface="Open Sans" panose="020B0606030504020204" pitchFamily="34" charset="0"/>
              </a:rPr>
              <a:t>posuere</a:t>
            </a:r>
            <a:r>
              <a:rPr lang="en-US" sz="900" dirty="0">
                <a:latin typeface="+mn-lt"/>
                <a:ea typeface="Open Sans" panose="020B0606030504020204" pitchFamily="34" charset="0"/>
                <a:cs typeface="Open Sans" panose="020B0606030504020204" pitchFamily="34" charset="0"/>
              </a:rPr>
              <a:t>. </a:t>
            </a:r>
          </a:p>
        </p:txBody>
      </p:sp>
    </p:spTree>
    <p:extLst>
      <p:ext uri="{BB962C8B-B14F-4D97-AF65-F5344CB8AC3E}">
        <p14:creationId xmlns:p14="http://schemas.microsoft.com/office/powerpoint/2010/main" val="558440618"/>
      </p:ext>
    </p:extLst>
  </p:cSld>
  <p:clrMapOvr>
    <a:masterClrMapping/>
  </p:clrMapOvr>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3" name="Group 3">
            <a:extLst>
              <a:ext uri="{FF2B5EF4-FFF2-40B4-BE49-F238E27FC236}">
                <a16:creationId xmlns:a16="http://schemas.microsoft.com/office/drawing/2014/main" id="{71750EA3-6987-4291-9B3F-EAF53CB60DB9}"/>
              </a:ext>
            </a:extLst>
          </p:cNvPr>
          <p:cNvGrpSpPr/>
          <p:nvPr/>
        </p:nvGrpSpPr>
        <p:grpSpPr>
          <a:xfrm>
            <a:off x="487106" y="1932728"/>
            <a:ext cx="1445813" cy="1446857"/>
            <a:chOff x="1455738" y="2371725"/>
            <a:chExt cx="2198688" cy="2200275"/>
          </a:xfrm>
        </p:grpSpPr>
        <p:sp>
          <p:nvSpPr>
            <p:cNvPr id="24" name="Freeform 4">
              <a:extLst>
                <a:ext uri="{FF2B5EF4-FFF2-40B4-BE49-F238E27FC236}">
                  <a16:creationId xmlns:a16="http://schemas.microsoft.com/office/drawing/2014/main" id="{B123F84B-8B6C-4CEF-946D-6F5310651D05}"/>
                </a:ext>
              </a:extLst>
            </p:cNvPr>
            <p:cNvSpPr>
              <a:spLocks/>
            </p:cNvSpPr>
            <p:nvPr/>
          </p:nvSpPr>
          <p:spPr bwMode="auto">
            <a:xfrm>
              <a:off x="2035175" y="2967038"/>
              <a:ext cx="1071563" cy="1009650"/>
            </a:xfrm>
            <a:custGeom>
              <a:avLst/>
              <a:gdLst>
                <a:gd name="T0" fmla="*/ 277 w 570"/>
                <a:gd name="T1" fmla="*/ 0 h 536"/>
                <a:gd name="T2" fmla="*/ 217 w 570"/>
                <a:gd name="T3" fmla="*/ 7 h 536"/>
                <a:gd name="T4" fmla="*/ 50 w 570"/>
                <a:gd name="T5" fmla="*/ 126 h 536"/>
                <a:gd name="T6" fmla="*/ 16 w 570"/>
                <a:gd name="T7" fmla="*/ 328 h 536"/>
                <a:gd name="T8" fmla="*/ 276 w 570"/>
                <a:gd name="T9" fmla="*/ 536 h 536"/>
                <a:gd name="T10" fmla="*/ 336 w 570"/>
                <a:gd name="T11" fmla="*/ 529 h 536"/>
                <a:gd name="T12" fmla="*/ 538 w 570"/>
                <a:gd name="T13" fmla="*/ 208 h 536"/>
                <a:gd name="T14" fmla="*/ 277 w 570"/>
                <a:gd name="T15" fmla="*/ 0 h 53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0" h="536">
                  <a:moveTo>
                    <a:pt x="277" y="0"/>
                  </a:moveTo>
                  <a:cubicBezTo>
                    <a:pt x="257" y="0"/>
                    <a:pt x="237" y="3"/>
                    <a:pt x="217" y="7"/>
                  </a:cubicBezTo>
                  <a:cubicBezTo>
                    <a:pt x="147" y="23"/>
                    <a:pt x="88" y="65"/>
                    <a:pt x="50" y="126"/>
                  </a:cubicBezTo>
                  <a:cubicBezTo>
                    <a:pt x="12" y="186"/>
                    <a:pt x="0" y="258"/>
                    <a:pt x="16" y="328"/>
                  </a:cubicBezTo>
                  <a:cubicBezTo>
                    <a:pt x="44" y="450"/>
                    <a:pt x="151" y="536"/>
                    <a:pt x="276" y="536"/>
                  </a:cubicBezTo>
                  <a:cubicBezTo>
                    <a:pt x="296" y="536"/>
                    <a:pt x="316" y="533"/>
                    <a:pt x="336" y="529"/>
                  </a:cubicBezTo>
                  <a:cubicBezTo>
                    <a:pt x="480" y="496"/>
                    <a:pt x="570" y="352"/>
                    <a:pt x="538" y="208"/>
                  </a:cubicBezTo>
                  <a:cubicBezTo>
                    <a:pt x="510" y="86"/>
                    <a:pt x="402" y="0"/>
                    <a:pt x="277" y="0"/>
                  </a:cubicBezTo>
                  <a:close/>
                </a:path>
              </a:pathLst>
            </a:custGeom>
            <a:solidFill>
              <a:schemeClr val="accent1"/>
            </a:solidFill>
            <a:ln>
              <a:noFill/>
            </a:ln>
          </p:spPr>
          <p:txBody>
            <a:bodyPr vert="horz" wrap="square" lIns="51435" tIns="25718" rIns="51435" bIns="25718" numCol="1" anchor="t" anchorCtr="0" compatLnSpc="1">
              <a:prstTxWarp prst="textNoShape">
                <a:avLst/>
              </a:prstTxWarp>
            </a:bodyPr>
            <a:lstStyle/>
            <a:p>
              <a:endParaRPr lang="id-ID" sz="1000"/>
            </a:p>
          </p:txBody>
        </p:sp>
        <p:sp>
          <p:nvSpPr>
            <p:cNvPr id="25" name="Freeform 5">
              <a:extLst>
                <a:ext uri="{FF2B5EF4-FFF2-40B4-BE49-F238E27FC236}">
                  <a16:creationId xmlns:a16="http://schemas.microsoft.com/office/drawing/2014/main" id="{5088A245-95D6-4D7B-AA74-3EA085D77F60}"/>
                </a:ext>
              </a:extLst>
            </p:cNvPr>
            <p:cNvSpPr>
              <a:spLocks noEditPoints="1"/>
            </p:cNvSpPr>
            <p:nvPr/>
          </p:nvSpPr>
          <p:spPr bwMode="auto">
            <a:xfrm>
              <a:off x="1455738" y="2371725"/>
              <a:ext cx="2198688" cy="2200275"/>
            </a:xfrm>
            <a:custGeom>
              <a:avLst/>
              <a:gdLst>
                <a:gd name="T0" fmla="*/ 1055 w 1169"/>
                <a:gd name="T1" fmla="*/ 596 h 1170"/>
                <a:gd name="T2" fmla="*/ 1169 w 1169"/>
                <a:gd name="T3" fmla="*/ 551 h 1170"/>
                <a:gd name="T4" fmla="*/ 1156 w 1169"/>
                <a:gd name="T5" fmla="*/ 455 h 1170"/>
                <a:gd name="T6" fmla="*/ 1153 w 1169"/>
                <a:gd name="T7" fmla="*/ 446 h 1170"/>
                <a:gd name="T8" fmla="*/ 1031 w 1169"/>
                <a:gd name="T9" fmla="*/ 436 h 1170"/>
                <a:gd name="T10" fmla="*/ 998 w 1169"/>
                <a:gd name="T11" fmla="*/ 359 h 1170"/>
                <a:gd name="T12" fmla="*/ 1074 w 1169"/>
                <a:gd name="T13" fmla="*/ 263 h 1170"/>
                <a:gd name="T14" fmla="*/ 1008 w 1169"/>
                <a:gd name="T15" fmla="*/ 180 h 1170"/>
                <a:gd name="T16" fmla="*/ 897 w 1169"/>
                <a:gd name="T17" fmla="*/ 233 h 1170"/>
                <a:gd name="T18" fmla="*/ 829 w 1169"/>
                <a:gd name="T19" fmla="*/ 183 h 1170"/>
                <a:gd name="T20" fmla="*/ 847 w 1169"/>
                <a:gd name="T21" fmla="*/ 62 h 1170"/>
                <a:gd name="T22" fmla="*/ 749 w 1169"/>
                <a:gd name="T23" fmla="*/ 23 h 1170"/>
                <a:gd name="T24" fmla="*/ 679 w 1169"/>
                <a:gd name="T25" fmla="*/ 124 h 1170"/>
                <a:gd name="T26" fmla="*/ 596 w 1169"/>
                <a:gd name="T27" fmla="*/ 114 h 1170"/>
                <a:gd name="T28" fmla="*/ 550 w 1169"/>
                <a:gd name="T29" fmla="*/ 0 h 1170"/>
                <a:gd name="T30" fmla="*/ 454 w 1169"/>
                <a:gd name="T31" fmla="*/ 14 h 1170"/>
                <a:gd name="T32" fmla="*/ 446 w 1169"/>
                <a:gd name="T33" fmla="*/ 16 h 1170"/>
                <a:gd name="T34" fmla="*/ 436 w 1169"/>
                <a:gd name="T35" fmla="*/ 139 h 1170"/>
                <a:gd name="T36" fmla="*/ 359 w 1169"/>
                <a:gd name="T37" fmla="*/ 172 h 1170"/>
                <a:gd name="T38" fmla="*/ 262 w 1169"/>
                <a:gd name="T39" fmla="*/ 96 h 1170"/>
                <a:gd name="T40" fmla="*/ 180 w 1169"/>
                <a:gd name="T41" fmla="*/ 162 h 1170"/>
                <a:gd name="T42" fmla="*/ 232 w 1169"/>
                <a:gd name="T43" fmla="*/ 273 h 1170"/>
                <a:gd name="T44" fmla="*/ 183 w 1169"/>
                <a:gd name="T45" fmla="*/ 340 h 1170"/>
                <a:gd name="T46" fmla="*/ 61 w 1169"/>
                <a:gd name="T47" fmla="*/ 323 h 1170"/>
                <a:gd name="T48" fmla="*/ 22 w 1169"/>
                <a:gd name="T49" fmla="*/ 421 h 1170"/>
                <a:gd name="T50" fmla="*/ 123 w 1169"/>
                <a:gd name="T51" fmla="*/ 491 h 1170"/>
                <a:gd name="T52" fmla="*/ 114 w 1169"/>
                <a:gd name="T53" fmla="*/ 574 h 1170"/>
                <a:gd name="T54" fmla="*/ 0 w 1169"/>
                <a:gd name="T55" fmla="*/ 619 h 1170"/>
                <a:gd name="T56" fmla="*/ 14 w 1169"/>
                <a:gd name="T57" fmla="*/ 716 h 1170"/>
                <a:gd name="T58" fmla="*/ 16 w 1169"/>
                <a:gd name="T59" fmla="*/ 724 h 1170"/>
                <a:gd name="T60" fmla="*/ 138 w 1169"/>
                <a:gd name="T61" fmla="*/ 734 h 1170"/>
                <a:gd name="T62" fmla="*/ 171 w 1169"/>
                <a:gd name="T63" fmla="*/ 811 h 1170"/>
                <a:gd name="T64" fmla="*/ 95 w 1169"/>
                <a:gd name="T65" fmla="*/ 907 h 1170"/>
                <a:gd name="T66" fmla="*/ 161 w 1169"/>
                <a:gd name="T67" fmla="*/ 990 h 1170"/>
                <a:gd name="T68" fmla="*/ 272 w 1169"/>
                <a:gd name="T69" fmla="*/ 937 h 1170"/>
                <a:gd name="T70" fmla="*/ 340 w 1169"/>
                <a:gd name="T71" fmla="*/ 987 h 1170"/>
                <a:gd name="T72" fmla="*/ 322 w 1169"/>
                <a:gd name="T73" fmla="*/ 1109 h 1170"/>
                <a:gd name="T74" fmla="*/ 420 w 1169"/>
                <a:gd name="T75" fmla="*/ 1147 h 1170"/>
                <a:gd name="T76" fmla="*/ 490 w 1169"/>
                <a:gd name="T77" fmla="*/ 1046 h 1170"/>
                <a:gd name="T78" fmla="*/ 574 w 1169"/>
                <a:gd name="T79" fmla="*/ 1056 h 1170"/>
                <a:gd name="T80" fmla="*/ 619 w 1169"/>
                <a:gd name="T81" fmla="*/ 1170 h 1170"/>
                <a:gd name="T82" fmla="*/ 715 w 1169"/>
                <a:gd name="T83" fmla="*/ 1156 h 1170"/>
                <a:gd name="T84" fmla="*/ 723 w 1169"/>
                <a:gd name="T85" fmla="*/ 1154 h 1170"/>
                <a:gd name="T86" fmla="*/ 733 w 1169"/>
                <a:gd name="T87" fmla="*/ 1032 h 1170"/>
                <a:gd name="T88" fmla="*/ 810 w 1169"/>
                <a:gd name="T89" fmla="*/ 998 h 1170"/>
                <a:gd name="T90" fmla="*/ 907 w 1169"/>
                <a:gd name="T91" fmla="*/ 1074 h 1170"/>
                <a:gd name="T92" fmla="*/ 989 w 1169"/>
                <a:gd name="T93" fmla="*/ 1008 h 1170"/>
                <a:gd name="T94" fmla="*/ 937 w 1169"/>
                <a:gd name="T95" fmla="*/ 897 h 1170"/>
                <a:gd name="T96" fmla="*/ 987 w 1169"/>
                <a:gd name="T97" fmla="*/ 830 h 1170"/>
                <a:gd name="T98" fmla="*/ 1108 w 1169"/>
                <a:gd name="T99" fmla="*/ 848 h 1170"/>
                <a:gd name="T100" fmla="*/ 1147 w 1169"/>
                <a:gd name="T101" fmla="*/ 749 h 1170"/>
                <a:gd name="T102" fmla="*/ 1046 w 1169"/>
                <a:gd name="T103" fmla="*/ 679 h 1170"/>
                <a:gd name="T104" fmla="*/ 1055 w 1169"/>
                <a:gd name="T105" fmla="*/ 596 h 1170"/>
                <a:gd name="T106" fmla="*/ 657 w 1169"/>
                <a:gd name="T107" fmla="*/ 901 h 1170"/>
                <a:gd name="T108" fmla="*/ 584 w 1169"/>
                <a:gd name="T109" fmla="*/ 909 h 1170"/>
                <a:gd name="T110" fmla="*/ 384 w 1169"/>
                <a:gd name="T111" fmla="*/ 839 h 1170"/>
                <a:gd name="T112" fmla="*/ 269 w 1169"/>
                <a:gd name="T113" fmla="*/ 657 h 1170"/>
                <a:gd name="T114" fmla="*/ 310 w 1169"/>
                <a:gd name="T115" fmla="*/ 413 h 1170"/>
                <a:gd name="T116" fmla="*/ 512 w 1169"/>
                <a:gd name="T117" fmla="*/ 270 h 1170"/>
                <a:gd name="T118" fmla="*/ 585 w 1169"/>
                <a:gd name="T119" fmla="*/ 261 h 1170"/>
                <a:gd name="T120" fmla="*/ 785 w 1169"/>
                <a:gd name="T121" fmla="*/ 331 h 1170"/>
                <a:gd name="T122" fmla="*/ 900 w 1169"/>
                <a:gd name="T123" fmla="*/ 513 h 1170"/>
                <a:gd name="T124" fmla="*/ 657 w 1169"/>
                <a:gd name="T125" fmla="*/ 901 h 1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169" h="1170">
                  <a:moveTo>
                    <a:pt x="1055" y="596"/>
                  </a:moveTo>
                  <a:cubicBezTo>
                    <a:pt x="1101" y="580"/>
                    <a:pt x="1140" y="564"/>
                    <a:pt x="1169" y="551"/>
                  </a:cubicBezTo>
                  <a:cubicBezTo>
                    <a:pt x="1167" y="519"/>
                    <a:pt x="1163" y="487"/>
                    <a:pt x="1156" y="455"/>
                  </a:cubicBezTo>
                  <a:cubicBezTo>
                    <a:pt x="1155" y="452"/>
                    <a:pt x="1154" y="449"/>
                    <a:pt x="1153" y="446"/>
                  </a:cubicBezTo>
                  <a:cubicBezTo>
                    <a:pt x="1121" y="442"/>
                    <a:pt x="1080" y="438"/>
                    <a:pt x="1031" y="436"/>
                  </a:cubicBezTo>
                  <a:cubicBezTo>
                    <a:pt x="1022" y="409"/>
                    <a:pt x="1011" y="384"/>
                    <a:pt x="998" y="359"/>
                  </a:cubicBezTo>
                  <a:cubicBezTo>
                    <a:pt x="1030" y="322"/>
                    <a:pt x="1055" y="290"/>
                    <a:pt x="1074" y="263"/>
                  </a:cubicBezTo>
                  <a:cubicBezTo>
                    <a:pt x="1054" y="233"/>
                    <a:pt x="1032" y="206"/>
                    <a:pt x="1008" y="180"/>
                  </a:cubicBezTo>
                  <a:cubicBezTo>
                    <a:pt x="977" y="193"/>
                    <a:pt x="940" y="210"/>
                    <a:pt x="897" y="233"/>
                  </a:cubicBezTo>
                  <a:cubicBezTo>
                    <a:pt x="876" y="214"/>
                    <a:pt x="853" y="198"/>
                    <a:pt x="829" y="183"/>
                  </a:cubicBezTo>
                  <a:cubicBezTo>
                    <a:pt x="838" y="135"/>
                    <a:pt x="844" y="94"/>
                    <a:pt x="847" y="62"/>
                  </a:cubicBezTo>
                  <a:cubicBezTo>
                    <a:pt x="816" y="46"/>
                    <a:pt x="783" y="33"/>
                    <a:pt x="749" y="23"/>
                  </a:cubicBezTo>
                  <a:cubicBezTo>
                    <a:pt x="729" y="49"/>
                    <a:pt x="705" y="82"/>
                    <a:pt x="679" y="124"/>
                  </a:cubicBezTo>
                  <a:cubicBezTo>
                    <a:pt x="652" y="118"/>
                    <a:pt x="624" y="115"/>
                    <a:pt x="596" y="114"/>
                  </a:cubicBezTo>
                  <a:cubicBezTo>
                    <a:pt x="579" y="68"/>
                    <a:pt x="564" y="30"/>
                    <a:pt x="550" y="0"/>
                  </a:cubicBezTo>
                  <a:cubicBezTo>
                    <a:pt x="518" y="2"/>
                    <a:pt x="486" y="7"/>
                    <a:pt x="454" y="14"/>
                  </a:cubicBezTo>
                  <a:cubicBezTo>
                    <a:pt x="451" y="15"/>
                    <a:pt x="449" y="15"/>
                    <a:pt x="446" y="16"/>
                  </a:cubicBezTo>
                  <a:cubicBezTo>
                    <a:pt x="441" y="49"/>
                    <a:pt x="438" y="89"/>
                    <a:pt x="436" y="139"/>
                  </a:cubicBezTo>
                  <a:cubicBezTo>
                    <a:pt x="409" y="147"/>
                    <a:pt x="383" y="159"/>
                    <a:pt x="359" y="172"/>
                  </a:cubicBezTo>
                  <a:cubicBezTo>
                    <a:pt x="321" y="140"/>
                    <a:pt x="289" y="115"/>
                    <a:pt x="262" y="96"/>
                  </a:cubicBezTo>
                  <a:cubicBezTo>
                    <a:pt x="233" y="115"/>
                    <a:pt x="205" y="137"/>
                    <a:pt x="180" y="162"/>
                  </a:cubicBezTo>
                  <a:cubicBezTo>
                    <a:pt x="192" y="192"/>
                    <a:pt x="210" y="229"/>
                    <a:pt x="232" y="273"/>
                  </a:cubicBezTo>
                  <a:cubicBezTo>
                    <a:pt x="214" y="294"/>
                    <a:pt x="197" y="316"/>
                    <a:pt x="183" y="340"/>
                  </a:cubicBezTo>
                  <a:cubicBezTo>
                    <a:pt x="134" y="331"/>
                    <a:pt x="94" y="325"/>
                    <a:pt x="61" y="323"/>
                  </a:cubicBezTo>
                  <a:cubicBezTo>
                    <a:pt x="45" y="354"/>
                    <a:pt x="32" y="387"/>
                    <a:pt x="22" y="421"/>
                  </a:cubicBezTo>
                  <a:cubicBezTo>
                    <a:pt x="48" y="441"/>
                    <a:pt x="82" y="464"/>
                    <a:pt x="123" y="491"/>
                  </a:cubicBezTo>
                  <a:cubicBezTo>
                    <a:pt x="118" y="518"/>
                    <a:pt x="115" y="546"/>
                    <a:pt x="114" y="574"/>
                  </a:cubicBezTo>
                  <a:cubicBezTo>
                    <a:pt x="68" y="590"/>
                    <a:pt x="30" y="606"/>
                    <a:pt x="0" y="619"/>
                  </a:cubicBezTo>
                  <a:cubicBezTo>
                    <a:pt x="2" y="651"/>
                    <a:pt x="6" y="683"/>
                    <a:pt x="14" y="716"/>
                  </a:cubicBezTo>
                  <a:cubicBezTo>
                    <a:pt x="14" y="718"/>
                    <a:pt x="15" y="721"/>
                    <a:pt x="16" y="724"/>
                  </a:cubicBezTo>
                  <a:cubicBezTo>
                    <a:pt x="48" y="729"/>
                    <a:pt x="89" y="732"/>
                    <a:pt x="138" y="734"/>
                  </a:cubicBezTo>
                  <a:cubicBezTo>
                    <a:pt x="147" y="761"/>
                    <a:pt x="158" y="787"/>
                    <a:pt x="171" y="811"/>
                  </a:cubicBezTo>
                  <a:cubicBezTo>
                    <a:pt x="140" y="848"/>
                    <a:pt x="114" y="880"/>
                    <a:pt x="95" y="907"/>
                  </a:cubicBezTo>
                  <a:cubicBezTo>
                    <a:pt x="115" y="937"/>
                    <a:pt x="137" y="965"/>
                    <a:pt x="161" y="990"/>
                  </a:cubicBezTo>
                  <a:cubicBezTo>
                    <a:pt x="192" y="977"/>
                    <a:pt x="229" y="960"/>
                    <a:pt x="272" y="937"/>
                  </a:cubicBezTo>
                  <a:cubicBezTo>
                    <a:pt x="293" y="956"/>
                    <a:pt x="316" y="972"/>
                    <a:pt x="340" y="987"/>
                  </a:cubicBezTo>
                  <a:cubicBezTo>
                    <a:pt x="331" y="1035"/>
                    <a:pt x="325" y="1076"/>
                    <a:pt x="322" y="1109"/>
                  </a:cubicBezTo>
                  <a:cubicBezTo>
                    <a:pt x="354" y="1124"/>
                    <a:pt x="386" y="1137"/>
                    <a:pt x="420" y="1147"/>
                  </a:cubicBezTo>
                  <a:cubicBezTo>
                    <a:pt x="441" y="1121"/>
                    <a:pt x="464" y="1088"/>
                    <a:pt x="490" y="1046"/>
                  </a:cubicBezTo>
                  <a:cubicBezTo>
                    <a:pt x="517" y="1052"/>
                    <a:pt x="545" y="1055"/>
                    <a:pt x="574" y="1056"/>
                  </a:cubicBezTo>
                  <a:cubicBezTo>
                    <a:pt x="590" y="1102"/>
                    <a:pt x="605" y="1140"/>
                    <a:pt x="619" y="1170"/>
                  </a:cubicBezTo>
                  <a:cubicBezTo>
                    <a:pt x="651" y="1168"/>
                    <a:pt x="683" y="1163"/>
                    <a:pt x="715" y="1156"/>
                  </a:cubicBezTo>
                  <a:cubicBezTo>
                    <a:pt x="718" y="1155"/>
                    <a:pt x="721" y="1155"/>
                    <a:pt x="723" y="1154"/>
                  </a:cubicBezTo>
                  <a:cubicBezTo>
                    <a:pt x="728" y="1121"/>
                    <a:pt x="731" y="1081"/>
                    <a:pt x="733" y="1032"/>
                  </a:cubicBezTo>
                  <a:cubicBezTo>
                    <a:pt x="760" y="1023"/>
                    <a:pt x="786" y="1011"/>
                    <a:pt x="810" y="998"/>
                  </a:cubicBezTo>
                  <a:cubicBezTo>
                    <a:pt x="848" y="1030"/>
                    <a:pt x="880" y="1055"/>
                    <a:pt x="907" y="1074"/>
                  </a:cubicBezTo>
                  <a:cubicBezTo>
                    <a:pt x="936" y="1055"/>
                    <a:pt x="964" y="1033"/>
                    <a:pt x="989" y="1008"/>
                  </a:cubicBezTo>
                  <a:cubicBezTo>
                    <a:pt x="977" y="978"/>
                    <a:pt x="960" y="941"/>
                    <a:pt x="937" y="897"/>
                  </a:cubicBezTo>
                  <a:cubicBezTo>
                    <a:pt x="955" y="876"/>
                    <a:pt x="972" y="854"/>
                    <a:pt x="987" y="830"/>
                  </a:cubicBezTo>
                  <a:cubicBezTo>
                    <a:pt x="1035" y="839"/>
                    <a:pt x="1075" y="845"/>
                    <a:pt x="1108" y="848"/>
                  </a:cubicBezTo>
                  <a:cubicBezTo>
                    <a:pt x="1124" y="816"/>
                    <a:pt x="1137" y="783"/>
                    <a:pt x="1147" y="749"/>
                  </a:cubicBezTo>
                  <a:cubicBezTo>
                    <a:pt x="1121" y="729"/>
                    <a:pt x="1087" y="706"/>
                    <a:pt x="1046" y="679"/>
                  </a:cubicBezTo>
                  <a:cubicBezTo>
                    <a:pt x="1051" y="652"/>
                    <a:pt x="1055" y="624"/>
                    <a:pt x="1055" y="596"/>
                  </a:cubicBezTo>
                  <a:close/>
                  <a:moveTo>
                    <a:pt x="657" y="901"/>
                  </a:moveTo>
                  <a:cubicBezTo>
                    <a:pt x="633" y="906"/>
                    <a:pt x="609" y="909"/>
                    <a:pt x="584" y="909"/>
                  </a:cubicBezTo>
                  <a:cubicBezTo>
                    <a:pt x="512" y="909"/>
                    <a:pt x="441" y="884"/>
                    <a:pt x="384" y="839"/>
                  </a:cubicBezTo>
                  <a:cubicBezTo>
                    <a:pt x="326" y="794"/>
                    <a:pt x="285" y="729"/>
                    <a:pt x="269" y="657"/>
                  </a:cubicBezTo>
                  <a:cubicBezTo>
                    <a:pt x="250" y="573"/>
                    <a:pt x="264" y="486"/>
                    <a:pt x="310" y="413"/>
                  </a:cubicBezTo>
                  <a:cubicBezTo>
                    <a:pt x="356" y="340"/>
                    <a:pt x="428" y="289"/>
                    <a:pt x="512" y="270"/>
                  </a:cubicBezTo>
                  <a:cubicBezTo>
                    <a:pt x="536" y="264"/>
                    <a:pt x="561" y="261"/>
                    <a:pt x="585" y="261"/>
                  </a:cubicBezTo>
                  <a:cubicBezTo>
                    <a:pt x="657" y="261"/>
                    <a:pt x="728" y="286"/>
                    <a:pt x="785" y="331"/>
                  </a:cubicBezTo>
                  <a:cubicBezTo>
                    <a:pt x="843" y="376"/>
                    <a:pt x="884" y="441"/>
                    <a:pt x="900" y="513"/>
                  </a:cubicBezTo>
                  <a:cubicBezTo>
                    <a:pt x="940" y="687"/>
                    <a:pt x="831" y="861"/>
                    <a:pt x="657" y="901"/>
                  </a:cubicBezTo>
                  <a:close/>
                </a:path>
              </a:pathLst>
            </a:custGeom>
            <a:solidFill>
              <a:schemeClr val="accent1"/>
            </a:solidFill>
            <a:ln>
              <a:noFill/>
            </a:ln>
          </p:spPr>
          <p:txBody>
            <a:bodyPr vert="horz" wrap="square" lIns="51435" tIns="25718" rIns="51435" bIns="25718" numCol="1" anchor="t" anchorCtr="0" compatLnSpc="1">
              <a:prstTxWarp prst="textNoShape">
                <a:avLst/>
              </a:prstTxWarp>
            </a:bodyPr>
            <a:lstStyle/>
            <a:p>
              <a:endParaRPr lang="id-ID" sz="1000"/>
            </a:p>
          </p:txBody>
        </p:sp>
      </p:grpSp>
      <p:grpSp>
        <p:nvGrpSpPr>
          <p:cNvPr id="26" name="Group 6">
            <a:extLst>
              <a:ext uri="{FF2B5EF4-FFF2-40B4-BE49-F238E27FC236}">
                <a16:creationId xmlns:a16="http://schemas.microsoft.com/office/drawing/2014/main" id="{196A0569-FA3D-44FE-AD9A-942073C0BD6F}"/>
              </a:ext>
            </a:extLst>
          </p:cNvPr>
          <p:cNvGrpSpPr/>
          <p:nvPr/>
        </p:nvGrpSpPr>
        <p:grpSpPr>
          <a:xfrm>
            <a:off x="1804887" y="1160467"/>
            <a:ext cx="2109449" cy="2110972"/>
            <a:chOff x="1455738" y="2371725"/>
            <a:chExt cx="2198688" cy="2200275"/>
          </a:xfrm>
        </p:grpSpPr>
        <p:sp>
          <p:nvSpPr>
            <p:cNvPr id="27" name="Freeform 7">
              <a:extLst>
                <a:ext uri="{FF2B5EF4-FFF2-40B4-BE49-F238E27FC236}">
                  <a16:creationId xmlns:a16="http://schemas.microsoft.com/office/drawing/2014/main" id="{71B8E2B1-D992-4988-89E8-8DDF082AA557}"/>
                </a:ext>
              </a:extLst>
            </p:cNvPr>
            <p:cNvSpPr>
              <a:spLocks/>
            </p:cNvSpPr>
            <p:nvPr/>
          </p:nvSpPr>
          <p:spPr bwMode="auto">
            <a:xfrm>
              <a:off x="2035175" y="2967038"/>
              <a:ext cx="1071563" cy="1009650"/>
            </a:xfrm>
            <a:custGeom>
              <a:avLst/>
              <a:gdLst>
                <a:gd name="T0" fmla="*/ 277 w 570"/>
                <a:gd name="T1" fmla="*/ 0 h 536"/>
                <a:gd name="T2" fmla="*/ 217 w 570"/>
                <a:gd name="T3" fmla="*/ 7 h 536"/>
                <a:gd name="T4" fmla="*/ 50 w 570"/>
                <a:gd name="T5" fmla="*/ 126 h 536"/>
                <a:gd name="T6" fmla="*/ 16 w 570"/>
                <a:gd name="T7" fmla="*/ 328 h 536"/>
                <a:gd name="T8" fmla="*/ 276 w 570"/>
                <a:gd name="T9" fmla="*/ 536 h 536"/>
                <a:gd name="T10" fmla="*/ 336 w 570"/>
                <a:gd name="T11" fmla="*/ 529 h 536"/>
                <a:gd name="T12" fmla="*/ 538 w 570"/>
                <a:gd name="T13" fmla="*/ 208 h 536"/>
                <a:gd name="T14" fmla="*/ 277 w 570"/>
                <a:gd name="T15" fmla="*/ 0 h 53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0" h="536">
                  <a:moveTo>
                    <a:pt x="277" y="0"/>
                  </a:moveTo>
                  <a:cubicBezTo>
                    <a:pt x="257" y="0"/>
                    <a:pt x="237" y="3"/>
                    <a:pt x="217" y="7"/>
                  </a:cubicBezTo>
                  <a:cubicBezTo>
                    <a:pt x="147" y="23"/>
                    <a:pt x="88" y="65"/>
                    <a:pt x="50" y="126"/>
                  </a:cubicBezTo>
                  <a:cubicBezTo>
                    <a:pt x="12" y="186"/>
                    <a:pt x="0" y="258"/>
                    <a:pt x="16" y="328"/>
                  </a:cubicBezTo>
                  <a:cubicBezTo>
                    <a:pt x="44" y="450"/>
                    <a:pt x="151" y="536"/>
                    <a:pt x="276" y="536"/>
                  </a:cubicBezTo>
                  <a:cubicBezTo>
                    <a:pt x="296" y="536"/>
                    <a:pt x="316" y="533"/>
                    <a:pt x="336" y="529"/>
                  </a:cubicBezTo>
                  <a:cubicBezTo>
                    <a:pt x="480" y="496"/>
                    <a:pt x="570" y="352"/>
                    <a:pt x="538" y="208"/>
                  </a:cubicBezTo>
                  <a:cubicBezTo>
                    <a:pt x="510" y="86"/>
                    <a:pt x="402" y="0"/>
                    <a:pt x="277" y="0"/>
                  </a:cubicBezTo>
                  <a:close/>
                </a:path>
              </a:pathLst>
            </a:custGeom>
            <a:solidFill>
              <a:schemeClr val="accent2"/>
            </a:solidFill>
            <a:ln>
              <a:noFill/>
            </a:ln>
          </p:spPr>
          <p:txBody>
            <a:bodyPr vert="horz" wrap="square" lIns="51435" tIns="25718" rIns="51435" bIns="25718" numCol="1" anchor="t" anchorCtr="0" compatLnSpc="1">
              <a:prstTxWarp prst="textNoShape">
                <a:avLst/>
              </a:prstTxWarp>
            </a:bodyPr>
            <a:lstStyle/>
            <a:p>
              <a:endParaRPr lang="id-ID" sz="1000"/>
            </a:p>
          </p:txBody>
        </p:sp>
        <p:sp>
          <p:nvSpPr>
            <p:cNvPr id="28" name="Freeform 8">
              <a:extLst>
                <a:ext uri="{FF2B5EF4-FFF2-40B4-BE49-F238E27FC236}">
                  <a16:creationId xmlns:a16="http://schemas.microsoft.com/office/drawing/2014/main" id="{01F9A43E-AAED-4045-9F41-97C2ADF74FF4}"/>
                </a:ext>
              </a:extLst>
            </p:cNvPr>
            <p:cNvSpPr>
              <a:spLocks noEditPoints="1"/>
            </p:cNvSpPr>
            <p:nvPr/>
          </p:nvSpPr>
          <p:spPr bwMode="auto">
            <a:xfrm>
              <a:off x="1455738" y="2371725"/>
              <a:ext cx="2198688" cy="2200275"/>
            </a:xfrm>
            <a:custGeom>
              <a:avLst/>
              <a:gdLst>
                <a:gd name="T0" fmla="*/ 1055 w 1169"/>
                <a:gd name="T1" fmla="*/ 596 h 1170"/>
                <a:gd name="T2" fmla="*/ 1169 w 1169"/>
                <a:gd name="T3" fmla="*/ 551 h 1170"/>
                <a:gd name="T4" fmla="*/ 1156 w 1169"/>
                <a:gd name="T5" fmla="*/ 455 h 1170"/>
                <a:gd name="T6" fmla="*/ 1153 w 1169"/>
                <a:gd name="T7" fmla="*/ 446 h 1170"/>
                <a:gd name="T8" fmla="*/ 1031 w 1169"/>
                <a:gd name="T9" fmla="*/ 436 h 1170"/>
                <a:gd name="T10" fmla="*/ 998 w 1169"/>
                <a:gd name="T11" fmla="*/ 359 h 1170"/>
                <a:gd name="T12" fmla="*/ 1074 w 1169"/>
                <a:gd name="T13" fmla="*/ 263 h 1170"/>
                <a:gd name="T14" fmla="*/ 1008 w 1169"/>
                <a:gd name="T15" fmla="*/ 180 h 1170"/>
                <a:gd name="T16" fmla="*/ 897 w 1169"/>
                <a:gd name="T17" fmla="*/ 233 h 1170"/>
                <a:gd name="T18" fmla="*/ 829 w 1169"/>
                <a:gd name="T19" fmla="*/ 183 h 1170"/>
                <a:gd name="T20" fmla="*/ 847 w 1169"/>
                <a:gd name="T21" fmla="*/ 62 h 1170"/>
                <a:gd name="T22" fmla="*/ 749 w 1169"/>
                <a:gd name="T23" fmla="*/ 23 h 1170"/>
                <a:gd name="T24" fmla="*/ 679 w 1169"/>
                <a:gd name="T25" fmla="*/ 124 h 1170"/>
                <a:gd name="T26" fmla="*/ 596 w 1169"/>
                <a:gd name="T27" fmla="*/ 114 h 1170"/>
                <a:gd name="T28" fmla="*/ 550 w 1169"/>
                <a:gd name="T29" fmla="*/ 0 h 1170"/>
                <a:gd name="T30" fmla="*/ 454 w 1169"/>
                <a:gd name="T31" fmla="*/ 14 h 1170"/>
                <a:gd name="T32" fmla="*/ 446 w 1169"/>
                <a:gd name="T33" fmla="*/ 16 h 1170"/>
                <a:gd name="T34" fmla="*/ 436 w 1169"/>
                <a:gd name="T35" fmla="*/ 139 h 1170"/>
                <a:gd name="T36" fmla="*/ 359 w 1169"/>
                <a:gd name="T37" fmla="*/ 172 h 1170"/>
                <a:gd name="T38" fmla="*/ 262 w 1169"/>
                <a:gd name="T39" fmla="*/ 96 h 1170"/>
                <a:gd name="T40" fmla="*/ 180 w 1169"/>
                <a:gd name="T41" fmla="*/ 162 h 1170"/>
                <a:gd name="T42" fmla="*/ 232 w 1169"/>
                <a:gd name="T43" fmla="*/ 273 h 1170"/>
                <a:gd name="T44" fmla="*/ 183 w 1169"/>
                <a:gd name="T45" fmla="*/ 340 h 1170"/>
                <a:gd name="T46" fmla="*/ 61 w 1169"/>
                <a:gd name="T47" fmla="*/ 323 h 1170"/>
                <a:gd name="T48" fmla="*/ 22 w 1169"/>
                <a:gd name="T49" fmla="*/ 421 h 1170"/>
                <a:gd name="T50" fmla="*/ 123 w 1169"/>
                <a:gd name="T51" fmla="*/ 491 h 1170"/>
                <a:gd name="T52" fmla="*/ 114 w 1169"/>
                <a:gd name="T53" fmla="*/ 574 h 1170"/>
                <a:gd name="T54" fmla="*/ 0 w 1169"/>
                <a:gd name="T55" fmla="*/ 619 h 1170"/>
                <a:gd name="T56" fmla="*/ 14 w 1169"/>
                <a:gd name="T57" fmla="*/ 716 h 1170"/>
                <a:gd name="T58" fmla="*/ 16 w 1169"/>
                <a:gd name="T59" fmla="*/ 724 h 1170"/>
                <a:gd name="T60" fmla="*/ 138 w 1169"/>
                <a:gd name="T61" fmla="*/ 734 h 1170"/>
                <a:gd name="T62" fmla="*/ 171 w 1169"/>
                <a:gd name="T63" fmla="*/ 811 h 1170"/>
                <a:gd name="T64" fmla="*/ 95 w 1169"/>
                <a:gd name="T65" fmla="*/ 907 h 1170"/>
                <a:gd name="T66" fmla="*/ 161 w 1169"/>
                <a:gd name="T67" fmla="*/ 990 h 1170"/>
                <a:gd name="T68" fmla="*/ 272 w 1169"/>
                <a:gd name="T69" fmla="*/ 937 h 1170"/>
                <a:gd name="T70" fmla="*/ 340 w 1169"/>
                <a:gd name="T71" fmla="*/ 987 h 1170"/>
                <a:gd name="T72" fmla="*/ 322 w 1169"/>
                <a:gd name="T73" fmla="*/ 1109 h 1170"/>
                <a:gd name="T74" fmla="*/ 420 w 1169"/>
                <a:gd name="T75" fmla="*/ 1147 h 1170"/>
                <a:gd name="T76" fmla="*/ 490 w 1169"/>
                <a:gd name="T77" fmla="*/ 1046 h 1170"/>
                <a:gd name="T78" fmla="*/ 574 w 1169"/>
                <a:gd name="T79" fmla="*/ 1056 h 1170"/>
                <a:gd name="T80" fmla="*/ 619 w 1169"/>
                <a:gd name="T81" fmla="*/ 1170 h 1170"/>
                <a:gd name="T82" fmla="*/ 715 w 1169"/>
                <a:gd name="T83" fmla="*/ 1156 h 1170"/>
                <a:gd name="T84" fmla="*/ 723 w 1169"/>
                <a:gd name="T85" fmla="*/ 1154 h 1170"/>
                <a:gd name="T86" fmla="*/ 733 w 1169"/>
                <a:gd name="T87" fmla="*/ 1032 h 1170"/>
                <a:gd name="T88" fmla="*/ 810 w 1169"/>
                <a:gd name="T89" fmla="*/ 998 h 1170"/>
                <a:gd name="T90" fmla="*/ 907 w 1169"/>
                <a:gd name="T91" fmla="*/ 1074 h 1170"/>
                <a:gd name="T92" fmla="*/ 989 w 1169"/>
                <a:gd name="T93" fmla="*/ 1008 h 1170"/>
                <a:gd name="T94" fmla="*/ 937 w 1169"/>
                <a:gd name="T95" fmla="*/ 897 h 1170"/>
                <a:gd name="T96" fmla="*/ 987 w 1169"/>
                <a:gd name="T97" fmla="*/ 830 h 1170"/>
                <a:gd name="T98" fmla="*/ 1108 w 1169"/>
                <a:gd name="T99" fmla="*/ 848 h 1170"/>
                <a:gd name="T100" fmla="*/ 1147 w 1169"/>
                <a:gd name="T101" fmla="*/ 749 h 1170"/>
                <a:gd name="T102" fmla="*/ 1046 w 1169"/>
                <a:gd name="T103" fmla="*/ 679 h 1170"/>
                <a:gd name="T104" fmla="*/ 1055 w 1169"/>
                <a:gd name="T105" fmla="*/ 596 h 1170"/>
                <a:gd name="T106" fmla="*/ 657 w 1169"/>
                <a:gd name="T107" fmla="*/ 901 h 1170"/>
                <a:gd name="T108" fmla="*/ 584 w 1169"/>
                <a:gd name="T109" fmla="*/ 909 h 1170"/>
                <a:gd name="T110" fmla="*/ 384 w 1169"/>
                <a:gd name="T111" fmla="*/ 839 h 1170"/>
                <a:gd name="T112" fmla="*/ 269 w 1169"/>
                <a:gd name="T113" fmla="*/ 657 h 1170"/>
                <a:gd name="T114" fmla="*/ 310 w 1169"/>
                <a:gd name="T115" fmla="*/ 413 h 1170"/>
                <a:gd name="T116" fmla="*/ 512 w 1169"/>
                <a:gd name="T117" fmla="*/ 270 h 1170"/>
                <a:gd name="T118" fmla="*/ 585 w 1169"/>
                <a:gd name="T119" fmla="*/ 261 h 1170"/>
                <a:gd name="T120" fmla="*/ 785 w 1169"/>
                <a:gd name="T121" fmla="*/ 331 h 1170"/>
                <a:gd name="T122" fmla="*/ 900 w 1169"/>
                <a:gd name="T123" fmla="*/ 513 h 1170"/>
                <a:gd name="T124" fmla="*/ 657 w 1169"/>
                <a:gd name="T125" fmla="*/ 901 h 1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169" h="1170">
                  <a:moveTo>
                    <a:pt x="1055" y="596"/>
                  </a:moveTo>
                  <a:cubicBezTo>
                    <a:pt x="1101" y="580"/>
                    <a:pt x="1140" y="564"/>
                    <a:pt x="1169" y="551"/>
                  </a:cubicBezTo>
                  <a:cubicBezTo>
                    <a:pt x="1167" y="519"/>
                    <a:pt x="1163" y="487"/>
                    <a:pt x="1156" y="455"/>
                  </a:cubicBezTo>
                  <a:cubicBezTo>
                    <a:pt x="1155" y="452"/>
                    <a:pt x="1154" y="449"/>
                    <a:pt x="1153" y="446"/>
                  </a:cubicBezTo>
                  <a:cubicBezTo>
                    <a:pt x="1121" y="442"/>
                    <a:pt x="1080" y="438"/>
                    <a:pt x="1031" y="436"/>
                  </a:cubicBezTo>
                  <a:cubicBezTo>
                    <a:pt x="1022" y="409"/>
                    <a:pt x="1011" y="384"/>
                    <a:pt x="998" y="359"/>
                  </a:cubicBezTo>
                  <a:cubicBezTo>
                    <a:pt x="1030" y="322"/>
                    <a:pt x="1055" y="290"/>
                    <a:pt x="1074" y="263"/>
                  </a:cubicBezTo>
                  <a:cubicBezTo>
                    <a:pt x="1054" y="233"/>
                    <a:pt x="1032" y="206"/>
                    <a:pt x="1008" y="180"/>
                  </a:cubicBezTo>
                  <a:cubicBezTo>
                    <a:pt x="977" y="193"/>
                    <a:pt x="940" y="210"/>
                    <a:pt x="897" y="233"/>
                  </a:cubicBezTo>
                  <a:cubicBezTo>
                    <a:pt x="876" y="214"/>
                    <a:pt x="853" y="198"/>
                    <a:pt x="829" y="183"/>
                  </a:cubicBezTo>
                  <a:cubicBezTo>
                    <a:pt x="838" y="135"/>
                    <a:pt x="844" y="94"/>
                    <a:pt x="847" y="62"/>
                  </a:cubicBezTo>
                  <a:cubicBezTo>
                    <a:pt x="816" y="46"/>
                    <a:pt x="783" y="33"/>
                    <a:pt x="749" y="23"/>
                  </a:cubicBezTo>
                  <a:cubicBezTo>
                    <a:pt x="729" y="49"/>
                    <a:pt x="705" y="82"/>
                    <a:pt x="679" y="124"/>
                  </a:cubicBezTo>
                  <a:cubicBezTo>
                    <a:pt x="652" y="118"/>
                    <a:pt x="624" y="115"/>
                    <a:pt x="596" y="114"/>
                  </a:cubicBezTo>
                  <a:cubicBezTo>
                    <a:pt x="579" y="68"/>
                    <a:pt x="564" y="30"/>
                    <a:pt x="550" y="0"/>
                  </a:cubicBezTo>
                  <a:cubicBezTo>
                    <a:pt x="518" y="2"/>
                    <a:pt x="486" y="7"/>
                    <a:pt x="454" y="14"/>
                  </a:cubicBezTo>
                  <a:cubicBezTo>
                    <a:pt x="451" y="15"/>
                    <a:pt x="449" y="15"/>
                    <a:pt x="446" y="16"/>
                  </a:cubicBezTo>
                  <a:cubicBezTo>
                    <a:pt x="441" y="49"/>
                    <a:pt x="438" y="89"/>
                    <a:pt x="436" y="139"/>
                  </a:cubicBezTo>
                  <a:cubicBezTo>
                    <a:pt x="409" y="147"/>
                    <a:pt x="383" y="159"/>
                    <a:pt x="359" y="172"/>
                  </a:cubicBezTo>
                  <a:cubicBezTo>
                    <a:pt x="321" y="140"/>
                    <a:pt x="289" y="115"/>
                    <a:pt x="262" y="96"/>
                  </a:cubicBezTo>
                  <a:cubicBezTo>
                    <a:pt x="233" y="115"/>
                    <a:pt x="205" y="137"/>
                    <a:pt x="180" y="162"/>
                  </a:cubicBezTo>
                  <a:cubicBezTo>
                    <a:pt x="192" y="192"/>
                    <a:pt x="210" y="229"/>
                    <a:pt x="232" y="273"/>
                  </a:cubicBezTo>
                  <a:cubicBezTo>
                    <a:pt x="214" y="294"/>
                    <a:pt x="197" y="316"/>
                    <a:pt x="183" y="340"/>
                  </a:cubicBezTo>
                  <a:cubicBezTo>
                    <a:pt x="134" y="331"/>
                    <a:pt x="94" y="325"/>
                    <a:pt x="61" y="323"/>
                  </a:cubicBezTo>
                  <a:cubicBezTo>
                    <a:pt x="45" y="354"/>
                    <a:pt x="32" y="387"/>
                    <a:pt x="22" y="421"/>
                  </a:cubicBezTo>
                  <a:cubicBezTo>
                    <a:pt x="48" y="441"/>
                    <a:pt x="82" y="464"/>
                    <a:pt x="123" y="491"/>
                  </a:cubicBezTo>
                  <a:cubicBezTo>
                    <a:pt x="118" y="518"/>
                    <a:pt x="115" y="546"/>
                    <a:pt x="114" y="574"/>
                  </a:cubicBezTo>
                  <a:cubicBezTo>
                    <a:pt x="68" y="590"/>
                    <a:pt x="30" y="606"/>
                    <a:pt x="0" y="619"/>
                  </a:cubicBezTo>
                  <a:cubicBezTo>
                    <a:pt x="2" y="651"/>
                    <a:pt x="6" y="683"/>
                    <a:pt x="14" y="716"/>
                  </a:cubicBezTo>
                  <a:cubicBezTo>
                    <a:pt x="14" y="718"/>
                    <a:pt x="15" y="721"/>
                    <a:pt x="16" y="724"/>
                  </a:cubicBezTo>
                  <a:cubicBezTo>
                    <a:pt x="48" y="729"/>
                    <a:pt x="89" y="732"/>
                    <a:pt x="138" y="734"/>
                  </a:cubicBezTo>
                  <a:cubicBezTo>
                    <a:pt x="147" y="761"/>
                    <a:pt x="158" y="787"/>
                    <a:pt x="171" y="811"/>
                  </a:cubicBezTo>
                  <a:cubicBezTo>
                    <a:pt x="140" y="848"/>
                    <a:pt x="114" y="880"/>
                    <a:pt x="95" y="907"/>
                  </a:cubicBezTo>
                  <a:cubicBezTo>
                    <a:pt x="115" y="937"/>
                    <a:pt x="137" y="965"/>
                    <a:pt x="161" y="990"/>
                  </a:cubicBezTo>
                  <a:cubicBezTo>
                    <a:pt x="192" y="977"/>
                    <a:pt x="229" y="960"/>
                    <a:pt x="272" y="937"/>
                  </a:cubicBezTo>
                  <a:cubicBezTo>
                    <a:pt x="293" y="956"/>
                    <a:pt x="316" y="972"/>
                    <a:pt x="340" y="987"/>
                  </a:cubicBezTo>
                  <a:cubicBezTo>
                    <a:pt x="331" y="1035"/>
                    <a:pt x="325" y="1076"/>
                    <a:pt x="322" y="1109"/>
                  </a:cubicBezTo>
                  <a:cubicBezTo>
                    <a:pt x="354" y="1124"/>
                    <a:pt x="386" y="1137"/>
                    <a:pt x="420" y="1147"/>
                  </a:cubicBezTo>
                  <a:cubicBezTo>
                    <a:pt x="441" y="1121"/>
                    <a:pt x="464" y="1088"/>
                    <a:pt x="490" y="1046"/>
                  </a:cubicBezTo>
                  <a:cubicBezTo>
                    <a:pt x="517" y="1052"/>
                    <a:pt x="545" y="1055"/>
                    <a:pt x="574" y="1056"/>
                  </a:cubicBezTo>
                  <a:cubicBezTo>
                    <a:pt x="590" y="1102"/>
                    <a:pt x="605" y="1140"/>
                    <a:pt x="619" y="1170"/>
                  </a:cubicBezTo>
                  <a:cubicBezTo>
                    <a:pt x="651" y="1168"/>
                    <a:pt x="683" y="1163"/>
                    <a:pt x="715" y="1156"/>
                  </a:cubicBezTo>
                  <a:cubicBezTo>
                    <a:pt x="718" y="1155"/>
                    <a:pt x="721" y="1155"/>
                    <a:pt x="723" y="1154"/>
                  </a:cubicBezTo>
                  <a:cubicBezTo>
                    <a:pt x="728" y="1121"/>
                    <a:pt x="731" y="1081"/>
                    <a:pt x="733" y="1032"/>
                  </a:cubicBezTo>
                  <a:cubicBezTo>
                    <a:pt x="760" y="1023"/>
                    <a:pt x="786" y="1011"/>
                    <a:pt x="810" y="998"/>
                  </a:cubicBezTo>
                  <a:cubicBezTo>
                    <a:pt x="848" y="1030"/>
                    <a:pt x="880" y="1055"/>
                    <a:pt x="907" y="1074"/>
                  </a:cubicBezTo>
                  <a:cubicBezTo>
                    <a:pt x="936" y="1055"/>
                    <a:pt x="964" y="1033"/>
                    <a:pt x="989" y="1008"/>
                  </a:cubicBezTo>
                  <a:cubicBezTo>
                    <a:pt x="977" y="978"/>
                    <a:pt x="960" y="941"/>
                    <a:pt x="937" y="897"/>
                  </a:cubicBezTo>
                  <a:cubicBezTo>
                    <a:pt x="955" y="876"/>
                    <a:pt x="972" y="854"/>
                    <a:pt x="987" y="830"/>
                  </a:cubicBezTo>
                  <a:cubicBezTo>
                    <a:pt x="1035" y="839"/>
                    <a:pt x="1075" y="845"/>
                    <a:pt x="1108" y="848"/>
                  </a:cubicBezTo>
                  <a:cubicBezTo>
                    <a:pt x="1124" y="816"/>
                    <a:pt x="1137" y="783"/>
                    <a:pt x="1147" y="749"/>
                  </a:cubicBezTo>
                  <a:cubicBezTo>
                    <a:pt x="1121" y="729"/>
                    <a:pt x="1087" y="706"/>
                    <a:pt x="1046" y="679"/>
                  </a:cubicBezTo>
                  <a:cubicBezTo>
                    <a:pt x="1051" y="652"/>
                    <a:pt x="1055" y="624"/>
                    <a:pt x="1055" y="596"/>
                  </a:cubicBezTo>
                  <a:close/>
                  <a:moveTo>
                    <a:pt x="657" y="901"/>
                  </a:moveTo>
                  <a:cubicBezTo>
                    <a:pt x="633" y="906"/>
                    <a:pt x="609" y="909"/>
                    <a:pt x="584" y="909"/>
                  </a:cubicBezTo>
                  <a:cubicBezTo>
                    <a:pt x="512" y="909"/>
                    <a:pt x="441" y="884"/>
                    <a:pt x="384" y="839"/>
                  </a:cubicBezTo>
                  <a:cubicBezTo>
                    <a:pt x="326" y="794"/>
                    <a:pt x="285" y="729"/>
                    <a:pt x="269" y="657"/>
                  </a:cubicBezTo>
                  <a:cubicBezTo>
                    <a:pt x="250" y="573"/>
                    <a:pt x="264" y="486"/>
                    <a:pt x="310" y="413"/>
                  </a:cubicBezTo>
                  <a:cubicBezTo>
                    <a:pt x="356" y="340"/>
                    <a:pt x="428" y="289"/>
                    <a:pt x="512" y="270"/>
                  </a:cubicBezTo>
                  <a:cubicBezTo>
                    <a:pt x="536" y="264"/>
                    <a:pt x="561" y="261"/>
                    <a:pt x="585" y="261"/>
                  </a:cubicBezTo>
                  <a:cubicBezTo>
                    <a:pt x="657" y="261"/>
                    <a:pt x="728" y="286"/>
                    <a:pt x="785" y="331"/>
                  </a:cubicBezTo>
                  <a:cubicBezTo>
                    <a:pt x="843" y="376"/>
                    <a:pt x="884" y="441"/>
                    <a:pt x="900" y="513"/>
                  </a:cubicBezTo>
                  <a:cubicBezTo>
                    <a:pt x="940" y="687"/>
                    <a:pt x="831" y="861"/>
                    <a:pt x="657" y="901"/>
                  </a:cubicBezTo>
                  <a:close/>
                </a:path>
              </a:pathLst>
            </a:custGeom>
            <a:solidFill>
              <a:schemeClr val="accent2"/>
            </a:solidFill>
            <a:ln>
              <a:noFill/>
            </a:ln>
          </p:spPr>
          <p:txBody>
            <a:bodyPr vert="horz" wrap="square" lIns="51435" tIns="25718" rIns="51435" bIns="25718" numCol="1" anchor="t" anchorCtr="0" compatLnSpc="1">
              <a:prstTxWarp prst="textNoShape">
                <a:avLst/>
              </a:prstTxWarp>
            </a:bodyPr>
            <a:lstStyle/>
            <a:p>
              <a:endParaRPr lang="id-ID" sz="1000"/>
            </a:p>
          </p:txBody>
        </p:sp>
      </p:grpSp>
      <p:grpSp>
        <p:nvGrpSpPr>
          <p:cNvPr id="29" name="Group 9">
            <a:extLst>
              <a:ext uri="{FF2B5EF4-FFF2-40B4-BE49-F238E27FC236}">
                <a16:creationId xmlns:a16="http://schemas.microsoft.com/office/drawing/2014/main" id="{E9855A9D-3549-4E6B-95A6-281F58598A04}"/>
              </a:ext>
            </a:extLst>
          </p:cNvPr>
          <p:cNvGrpSpPr/>
          <p:nvPr/>
        </p:nvGrpSpPr>
        <p:grpSpPr>
          <a:xfrm>
            <a:off x="3785195" y="1932728"/>
            <a:ext cx="1445813" cy="1446857"/>
            <a:chOff x="1455738" y="2371725"/>
            <a:chExt cx="2198688" cy="2200275"/>
          </a:xfrm>
        </p:grpSpPr>
        <p:sp>
          <p:nvSpPr>
            <p:cNvPr id="30" name="Freeform 10">
              <a:extLst>
                <a:ext uri="{FF2B5EF4-FFF2-40B4-BE49-F238E27FC236}">
                  <a16:creationId xmlns:a16="http://schemas.microsoft.com/office/drawing/2014/main" id="{193706E5-7FD5-4187-BC47-72C1AFC50294}"/>
                </a:ext>
              </a:extLst>
            </p:cNvPr>
            <p:cNvSpPr>
              <a:spLocks/>
            </p:cNvSpPr>
            <p:nvPr/>
          </p:nvSpPr>
          <p:spPr bwMode="auto">
            <a:xfrm>
              <a:off x="2035175" y="2967038"/>
              <a:ext cx="1071563" cy="1009650"/>
            </a:xfrm>
            <a:custGeom>
              <a:avLst/>
              <a:gdLst>
                <a:gd name="T0" fmla="*/ 277 w 570"/>
                <a:gd name="T1" fmla="*/ 0 h 536"/>
                <a:gd name="T2" fmla="*/ 217 w 570"/>
                <a:gd name="T3" fmla="*/ 7 h 536"/>
                <a:gd name="T4" fmla="*/ 50 w 570"/>
                <a:gd name="T5" fmla="*/ 126 h 536"/>
                <a:gd name="T6" fmla="*/ 16 w 570"/>
                <a:gd name="T7" fmla="*/ 328 h 536"/>
                <a:gd name="T8" fmla="*/ 276 w 570"/>
                <a:gd name="T9" fmla="*/ 536 h 536"/>
                <a:gd name="T10" fmla="*/ 336 w 570"/>
                <a:gd name="T11" fmla="*/ 529 h 536"/>
                <a:gd name="T12" fmla="*/ 538 w 570"/>
                <a:gd name="T13" fmla="*/ 208 h 536"/>
                <a:gd name="T14" fmla="*/ 277 w 570"/>
                <a:gd name="T15" fmla="*/ 0 h 53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0" h="536">
                  <a:moveTo>
                    <a:pt x="277" y="0"/>
                  </a:moveTo>
                  <a:cubicBezTo>
                    <a:pt x="257" y="0"/>
                    <a:pt x="237" y="3"/>
                    <a:pt x="217" y="7"/>
                  </a:cubicBezTo>
                  <a:cubicBezTo>
                    <a:pt x="147" y="23"/>
                    <a:pt x="88" y="65"/>
                    <a:pt x="50" y="126"/>
                  </a:cubicBezTo>
                  <a:cubicBezTo>
                    <a:pt x="12" y="186"/>
                    <a:pt x="0" y="258"/>
                    <a:pt x="16" y="328"/>
                  </a:cubicBezTo>
                  <a:cubicBezTo>
                    <a:pt x="44" y="450"/>
                    <a:pt x="151" y="536"/>
                    <a:pt x="276" y="536"/>
                  </a:cubicBezTo>
                  <a:cubicBezTo>
                    <a:pt x="296" y="536"/>
                    <a:pt x="316" y="533"/>
                    <a:pt x="336" y="529"/>
                  </a:cubicBezTo>
                  <a:cubicBezTo>
                    <a:pt x="480" y="496"/>
                    <a:pt x="570" y="352"/>
                    <a:pt x="538" y="208"/>
                  </a:cubicBezTo>
                  <a:cubicBezTo>
                    <a:pt x="510" y="86"/>
                    <a:pt x="402" y="0"/>
                    <a:pt x="277" y="0"/>
                  </a:cubicBezTo>
                  <a:close/>
                </a:path>
              </a:pathLst>
            </a:custGeom>
            <a:solidFill>
              <a:schemeClr val="accent4"/>
            </a:solidFill>
            <a:ln>
              <a:noFill/>
            </a:ln>
          </p:spPr>
          <p:txBody>
            <a:bodyPr vert="horz" wrap="square" lIns="51435" tIns="25718" rIns="51435" bIns="25718" numCol="1" anchor="t" anchorCtr="0" compatLnSpc="1">
              <a:prstTxWarp prst="textNoShape">
                <a:avLst/>
              </a:prstTxWarp>
            </a:bodyPr>
            <a:lstStyle/>
            <a:p>
              <a:endParaRPr lang="id-ID" sz="1000"/>
            </a:p>
          </p:txBody>
        </p:sp>
        <p:sp>
          <p:nvSpPr>
            <p:cNvPr id="31" name="Freeform 11">
              <a:extLst>
                <a:ext uri="{FF2B5EF4-FFF2-40B4-BE49-F238E27FC236}">
                  <a16:creationId xmlns:a16="http://schemas.microsoft.com/office/drawing/2014/main" id="{03AA93CB-C20B-4F78-9C3D-25A54B529536}"/>
                </a:ext>
              </a:extLst>
            </p:cNvPr>
            <p:cNvSpPr>
              <a:spLocks noEditPoints="1"/>
            </p:cNvSpPr>
            <p:nvPr/>
          </p:nvSpPr>
          <p:spPr bwMode="auto">
            <a:xfrm>
              <a:off x="1455738" y="2371725"/>
              <a:ext cx="2198688" cy="2200275"/>
            </a:xfrm>
            <a:custGeom>
              <a:avLst/>
              <a:gdLst>
                <a:gd name="T0" fmla="*/ 1055 w 1169"/>
                <a:gd name="T1" fmla="*/ 596 h 1170"/>
                <a:gd name="T2" fmla="*/ 1169 w 1169"/>
                <a:gd name="T3" fmla="*/ 551 h 1170"/>
                <a:gd name="T4" fmla="*/ 1156 w 1169"/>
                <a:gd name="T5" fmla="*/ 455 h 1170"/>
                <a:gd name="T6" fmla="*/ 1153 w 1169"/>
                <a:gd name="T7" fmla="*/ 446 h 1170"/>
                <a:gd name="T8" fmla="*/ 1031 w 1169"/>
                <a:gd name="T9" fmla="*/ 436 h 1170"/>
                <a:gd name="T10" fmla="*/ 998 w 1169"/>
                <a:gd name="T11" fmla="*/ 359 h 1170"/>
                <a:gd name="T12" fmla="*/ 1074 w 1169"/>
                <a:gd name="T13" fmla="*/ 263 h 1170"/>
                <a:gd name="T14" fmla="*/ 1008 w 1169"/>
                <a:gd name="T15" fmla="*/ 180 h 1170"/>
                <a:gd name="T16" fmla="*/ 897 w 1169"/>
                <a:gd name="T17" fmla="*/ 233 h 1170"/>
                <a:gd name="T18" fmla="*/ 829 w 1169"/>
                <a:gd name="T19" fmla="*/ 183 h 1170"/>
                <a:gd name="T20" fmla="*/ 847 w 1169"/>
                <a:gd name="T21" fmla="*/ 62 h 1170"/>
                <a:gd name="T22" fmla="*/ 749 w 1169"/>
                <a:gd name="T23" fmla="*/ 23 h 1170"/>
                <a:gd name="T24" fmla="*/ 679 w 1169"/>
                <a:gd name="T25" fmla="*/ 124 h 1170"/>
                <a:gd name="T26" fmla="*/ 596 w 1169"/>
                <a:gd name="T27" fmla="*/ 114 h 1170"/>
                <a:gd name="T28" fmla="*/ 550 w 1169"/>
                <a:gd name="T29" fmla="*/ 0 h 1170"/>
                <a:gd name="T30" fmla="*/ 454 w 1169"/>
                <a:gd name="T31" fmla="*/ 14 h 1170"/>
                <a:gd name="T32" fmla="*/ 446 w 1169"/>
                <a:gd name="T33" fmla="*/ 16 h 1170"/>
                <a:gd name="T34" fmla="*/ 436 w 1169"/>
                <a:gd name="T35" fmla="*/ 139 h 1170"/>
                <a:gd name="T36" fmla="*/ 359 w 1169"/>
                <a:gd name="T37" fmla="*/ 172 h 1170"/>
                <a:gd name="T38" fmla="*/ 262 w 1169"/>
                <a:gd name="T39" fmla="*/ 96 h 1170"/>
                <a:gd name="T40" fmla="*/ 180 w 1169"/>
                <a:gd name="T41" fmla="*/ 162 h 1170"/>
                <a:gd name="T42" fmla="*/ 232 w 1169"/>
                <a:gd name="T43" fmla="*/ 273 h 1170"/>
                <a:gd name="T44" fmla="*/ 183 w 1169"/>
                <a:gd name="T45" fmla="*/ 340 h 1170"/>
                <a:gd name="T46" fmla="*/ 61 w 1169"/>
                <a:gd name="T47" fmla="*/ 323 h 1170"/>
                <a:gd name="T48" fmla="*/ 22 w 1169"/>
                <a:gd name="T49" fmla="*/ 421 h 1170"/>
                <a:gd name="T50" fmla="*/ 123 w 1169"/>
                <a:gd name="T51" fmla="*/ 491 h 1170"/>
                <a:gd name="T52" fmla="*/ 114 w 1169"/>
                <a:gd name="T53" fmla="*/ 574 h 1170"/>
                <a:gd name="T54" fmla="*/ 0 w 1169"/>
                <a:gd name="T55" fmla="*/ 619 h 1170"/>
                <a:gd name="T56" fmla="*/ 14 w 1169"/>
                <a:gd name="T57" fmla="*/ 716 h 1170"/>
                <a:gd name="T58" fmla="*/ 16 w 1169"/>
                <a:gd name="T59" fmla="*/ 724 h 1170"/>
                <a:gd name="T60" fmla="*/ 138 w 1169"/>
                <a:gd name="T61" fmla="*/ 734 h 1170"/>
                <a:gd name="T62" fmla="*/ 171 w 1169"/>
                <a:gd name="T63" fmla="*/ 811 h 1170"/>
                <a:gd name="T64" fmla="*/ 95 w 1169"/>
                <a:gd name="T65" fmla="*/ 907 h 1170"/>
                <a:gd name="T66" fmla="*/ 161 w 1169"/>
                <a:gd name="T67" fmla="*/ 990 h 1170"/>
                <a:gd name="T68" fmla="*/ 272 w 1169"/>
                <a:gd name="T69" fmla="*/ 937 h 1170"/>
                <a:gd name="T70" fmla="*/ 340 w 1169"/>
                <a:gd name="T71" fmla="*/ 987 h 1170"/>
                <a:gd name="T72" fmla="*/ 322 w 1169"/>
                <a:gd name="T73" fmla="*/ 1109 h 1170"/>
                <a:gd name="T74" fmla="*/ 420 w 1169"/>
                <a:gd name="T75" fmla="*/ 1147 h 1170"/>
                <a:gd name="T76" fmla="*/ 490 w 1169"/>
                <a:gd name="T77" fmla="*/ 1046 h 1170"/>
                <a:gd name="T78" fmla="*/ 574 w 1169"/>
                <a:gd name="T79" fmla="*/ 1056 h 1170"/>
                <a:gd name="T80" fmla="*/ 619 w 1169"/>
                <a:gd name="T81" fmla="*/ 1170 h 1170"/>
                <a:gd name="T82" fmla="*/ 715 w 1169"/>
                <a:gd name="T83" fmla="*/ 1156 h 1170"/>
                <a:gd name="T84" fmla="*/ 723 w 1169"/>
                <a:gd name="T85" fmla="*/ 1154 h 1170"/>
                <a:gd name="T86" fmla="*/ 733 w 1169"/>
                <a:gd name="T87" fmla="*/ 1032 h 1170"/>
                <a:gd name="T88" fmla="*/ 810 w 1169"/>
                <a:gd name="T89" fmla="*/ 998 h 1170"/>
                <a:gd name="T90" fmla="*/ 907 w 1169"/>
                <a:gd name="T91" fmla="*/ 1074 h 1170"/>
                <a:gd name="T92" fmla="*/ 989 w 1169"/>
                <a:gd name="T93" fmla="*/ 1008 h 1170"/>
                <a:gd name="T94" fmla="*/ 937 w 1169"/>
                <a:gd name="T95" fmla="*/ 897 h 1170"/>
                <a:gd name="T96" fmla="*/ 987 w 1169"/>
                <a:gd name="T97" fmla="*/ 830 h 1170"/>
                <a:gd name="T98" fmla="*/ 1108 w 1169"/>
                <a:gd name="T99" fmla="*/ 848 h 1170"/>
                <a:gd name="T100" fmla="*/ 1147 w 1169"/>
                <a:gd name="T101" fmla="*/ 749 h 1170"/>
                <a:gd name="T102" fmla="*/ 1046 w 1169"/>
                <a:gd name="T103" fmla="*/ 679 h 1170"/>
                <a:gd name="T104" fmla="*/ 1055 w 1169"/>
                <a:gd name="T105" fmla="*/ 596 h 1170"/>
                <a:gd name="T106" fmla="*/ 657 w 1169"/>
                <a:gd name="T107" fmla="*/ 901 h 1170"/>
                <a:gd name="T108" fmla="*/ 584 w 1169"/>
                <a:gd name="T109" fmla="*/ 909 h 1170"/>
                <a:gd name="T110" fmla="*/ 384 w 1169"/>
                <a:gd name="T111" fmla="*/ 839 h 1170"/>
                <a:gd name="T112" fmla="*/ 269 w 1169"/>
                <a:gd name="T113" fmla="*/ 657 h 1170"/>
                <a:gd name="T114" fmla="*/ 310 w 1169"/>
                <a:gd name="T115" fmla="*/ 413 h 1170"/>
                <a:gd name="T116" fmla="*/ 512 w 1169"/>
                <a:gd name="T117" fmla="*/ 270 h 1170"/>
                <a:gd name="T118" fmla="*/ 585 w 1169"/>
                <a:gd name="T119" fmla="*/ 261 h 1170"/>
                <a:gd name="T120" fmla="*/ 785 w 1169"/>
                <a:gd name="T121" fmla="*/ 331 h 1170"/>
                <a:gd name="T122" fmla="*/ 900 w 1169"/>
                <a:gd name="T123" fmla="*/ 513 h 1170"/>
                <a:gd name="T124" fmla="*/ 657 w 1169"/>
                <a:gd name="T125" fmla="*/ 901 h 1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169" h="1170">
                  <a:moveTo>
                    <a:pt x="1055" y="596"/>
                  </a:moveTo>
                  <a:cubicBezTo>
                    <a:pt x="1101" y="580"/>
                    <a:pt x="1140" y="564"/>
                    <a:pt x="1169" y="551"/>
                  </a:cubicBezTo>
                  <a:cubicBezTo>
                    <a:pt x="1167" y="519"/>
                    <a:pt x="1163" y="487"/>
                    <a:pt x="1156" y="455"/>
                  </a:cubicBezTo>
                  <a:cubicBezTo>
                    <a:pt x="1155" y="452"/>
                    <a:pt x="1154" y="449"/>
                    <a:pt x="1153" y="446"/>
                  </a:cubicBezTo>
                  <a:cubicBezTo>
                    <a:pt x="1121" y="442"/>
                    <a:pt x="1080" y="438"/>
                    <a:pt x="1031" y="436"/>
                  </a:cubicBezTo>
                  <a:cubicBezTo>
                    <a:pt x="1022" y="409"/>
                    <a:pt x="1011" y="384"/>
                    <a:pt x="998" y="359"/>
                  </a:cubicBezTo>
                  <a:cubicBezTo>
                    <a:pt x="1030" y="322"/>
                    <a:pt x="1055" y="290"/>
                    <a:pt x="1074" y="263"/>
                  </a:cubicBezTo>
                  <a:cubicBezTo>
                    <a:pt x="1054" y="233"/>
                    <a:pt x="1032" y="206"/>
                    <a:pt x="1008" y="180"/>
                  </a:cubicBezTo>
                  <a:cubicBezTo>
                    <a:pt x="977" y="193"/>
                    <a:pt x="940" y="210"/>
                    <a:pt x="897" y="233"/>
                  </a:cubicBezTo>
                  <a:cubicBezTo>
                    <a:pt x="876" y="214"/>
                    <a:pt x="853" y="198"/>
                    <a:pt x="829" y="183"/>
                  </a:cubicBezTo>
                  <a:cubicBezTo>
                    <a:pt x="838" y="135"/>
                    <a:pt x="844" y="94"/>
                    <a:pt x="847" y="62"/>
                  </a:cubicBezTo>
                  <a:cubicBezTo>
                    <a:pt x="816" y="46"/>
                    <a:pt x="783" y="33"/>
                    <a:pt x="749" y="23"/>
                  </a:cubicBezTo>
                  <a:cubicBezTo>
                    <a:pt x="729" y="49"/>
                    <a:pt x="705" y="82"/>
                    <a:pt x="679" y="124"/>
                  </a:cubicBezTo>
                  <a:cubicBezTo>
                    <a:pt x="652" y="118"/>
                    <a:pt x="624" y="115"/>
                    <a:pt x="596" y="114"/>
                  </a:cubicBezTo>
                  <a:cubicBezTo>
                    <a:pt x="579" y="68"/>
                    <a:pt x="564" y="30"/>
                    <a:pt x="550" y="0"/>
                  </a:cubicBezTo>
                  <a:cubicBezTo>
                    <a:pt x="518" y="2"/>
                    <a:pt x="486" y="7"/>
                    <a:pt x="454" y="14"/>
                  </a:cubicBezTo>
                  <a:cubicBezTo>
                    <a:pt x="451" y="15"/>
                    <a:pt x="449" y="15"/>
                    <a:pt x="446" y="16"/>
                  </a:cubicBezTo>
                  <a:cubicBezTo>
                    <a:pt x="441" y="49"/>
                    <a:pt x="438" y="89"/>
                    <a:pt x="436" y="139"/>
                  </a:cubicBezTo>
                  <a:cubicBezTo>
                    <a:pt x="409" y="147"/>
                    <a:pt x="383" y="159"/>
                    <a:pt x="359" y="172"/>
                  </a:cubicBezTo>
                  <a:cubicBezTo>
                    <a:pt x="321" y="140"/>
                    <a:pt x="289" y="115"/>
                    <a:pt x="262" y="96"/>
                  </a:cubicBezTo>
                  <a:cubicBezTo>
                    <a:pt x="233" y="115"/>
                    <a:pt x="205" y="137"/>
                    <a:pt x="180" y="162"/>
                  </a:cubicBezTo>
                  <a:cubicBezTo>
                    <a:pt x="192" y="192"/>
                    <a:pt x="210" y="229"/>
                    <a:pt x="232" y="273"/>
                  </a:cubicBezTo>
                  <a:cubicBezTo>
                    <a:pt x="214" y="294"/>
                    <a:pt x="197" y="316"/>
                    <a:pt x="183" y="340"/>
                  </a:cubicBezTo>
                  <a:cubicBezTo>
                    <a:pt x="134" y="331"/>
                    <a:pt x="94" y="325"/>
                    <a:pt x="61" y="323"/>
                  </a:cubicBezTo>
                  <a:cubicBezTo>
                    <a:pt x="45" y="354"/>
                    <a:pt x="32" y="387"/>
                    <a:pt x="22" y="421"/>
                  </a:cubicBezTo>
                  <a:cubicBezTo>
                    <a:pt x="48" y="441"/>
                    <a:pt x="82" y="464"/>
                    <a:pt x="123" y="491"/>
                  </a:cubicBezTo>
                  <a:cubicBezTo>
                    <a:pt x="118" y="518"/>
                    <a:pt x="115" y="546"/>
                    <a:pt x="114" y="574"/>
                  </a:cubicBezTo>
                  <a:cubicBezTo>
                    <a:pt x="68" y="590"/>
                    <a:pt x="30" y="606"/>
                    <a:pt x="0" y="619"/>
                  </a:cubicBezTo>
                  <a:cubicBezTo>
                    <a:pt x="2" y="651"/>
                    <a:pt x="6" y="683"/>
                    <a:pt x="14" y="716"/>
                  </a:cubicBezTo>
                  <a:cubicBezTo>
                    <a:pt x="14" y="718"/>
                    <a:pt x="15" y="721"/>
                    <a:pt x="16" y="724"/>
                  </a:cubicBezTo>
                  <a:cubicBezTo>
                    <a:pt x="48" y="729"/>
                    <a:pt x="89" y="732"/>
                    <a:pt x="138" y="734"/>
                  </a:cubicBezTo>
                  <a:cubicBezTo>
                    <a:pt x="147" y="761"/>
                    <a:pt x="158" y="787"/>
                    <a:pt x="171" y="811"/>
                  </a:cubicBezTo>
                  <a:cubicBezTo>
                    <a:pt x="140" y="848"/>
                    <a:pt x="114" y="880"/>
                    <a:pt x="95" y="907"/>
                  </a:cubicBezTo>
                  <a:cubicBezTo>
                    <a:pt x="115" y="937"/>
                    <a:pt x="137" y="965"/>
                    <a:pt x="161" y="990"/>
                  </a:cubicBezTo>
                  <a:cubicBezTo>
                    <a:pt x="192" y="977"/>
                    <a:pt x="229" y="960"/>
                    <a:pt x="272" y="937"/>
                  </a:cubicBezTo>
                  <a:cubicBezTo>
                    <a:pt x="293" y="956"/>
                    <a:pt x="316" y="972"/>
                    <a:pt x="340" y="987"/>
                  </a:cubicBezTo>
                  <a:cubicBezTo>
                    <a:pt x="331" y="1035"/>
                    <a:pt x="325" y="1076"/>
                    <a:pt x="322" y="1109"/>
                  </a:cubicBezTo>
                  <a:cubicBezTo>
                    <a:pt x="354" y="1124"/>
                    <a:pt x="386" y="1137"/>
                    <a:pt x="420" y="1147"/>
                  </a:cubicBezTo>
                  <a:cubicBezTo>
                    <a:pt x="441" y="1121"/>
                    <a:pt x="464" y="1088"/>
                    <a:pt x="490" y="1046"/>
                  </a:cubicBezTo>
                  <a:cubicBezTo>
                    <a:pt x="517" y="1052"/>
                    <a:pt x="545" y="1055"/>
                    <a:pt x="574" y="1056"/>
                  </a:cubicBezTo>
                  <a:cubicBezTo>
                    <a:pt x="590" y="1102"/>
                    <a:pt x="605" y="1140"/>
                    <a:pt x="619" y="1170"/>
                  </a:cubicBezTo>
                  <a:cubicBezTo>
                    <a:pt x="651" y="1168"/>
                    <a:pt x="683" y="1163"/>
                    <a:pt x="715" y="1156"/>
                  </a:cubicBezTo>
                  <a:cubicBezTo>
                    <a:pt x="718" y="1155"/>
                    <a:pt x="721" y="1155"/>
                    <a:pt x="723" y="1154"/>
                  </a:cubicBezTo>
                  <a:cubicBezTo>
                    <a:pt x="728" y="1121"/>
                    <a:pt x="731" y="1081"/>
                    <a:pt x="733" y="1032"/>
                  </a:cubicBezTo>
                  <a:cubicBezTo>
                    <a:pt x="760" y="1023"/>
                    <a:pt x="786" y="1011"/>
                    <a:pt x="810" y="998"/>
                  </a:cubicBezTo>
                  <a:cubicBezTo>
                    <a:pt x="848" y="1030"/>
                    <a:pt x="880" y="1055"/>
                    <a:pt x="907" y="1074"/>
                  </a:cubicBezTo>
                  <a:cubicBezTo>
                    <a:pt x="936" y="1055"/>
                    <a:pt x="964" y="1033"/>
                    <a:pt x="989" y="1008"/>
                  </a:cubicBezTo>
                  <a:cubicBezTo>
                    <a:pt x="977" y="978"/>
                    <a:pt x="960" y="941"/>
                    <a:pt x="937" y="897"/>
                  </a:cubicBezTo>
                  <a:cubicBezTo>
                    <a:pt x="955" y="876"/>
                    <a:pt x="972" y="854"/>
                    <a:pt x="987" y="830"/>
                  </a:cubicBezTo>
                  <a:cubicBezTo>
                    <a:pt x="1035" y="839"/>
                    <a:pt x="1075" y="845"/>
                    <a:pt x="1108" y="848"/>
                  </a:cubicBezTo>
                  <a:cubicBezTo>
                    <a:pt x="1124" y="816"/>
                    <a:pt x="1137" y="783"/>
                    <a:pt x="1147" y="749"/>
                  </a:cubicBezTo>
                  <a:cubicBezTo>
                    <a:pt x="1121" y="729"/>
                    <a:pt x="1087" y="706"/>
                    <a:pt x="1046" y="679"/>
                  </a:cubicBezTo>
                  <a:cubicBezTo>
                    <a:pt x="1051" y="652"/>
                    <a:pt x="1055" y="624"/>
                    <a:pt x="1055" y="596"/>
                  </a:cubicBezTo>
                  <a:close/>
                  <a:moveTo>
                    <a:pt x="657" y="901"/>
                  </a:moveTo>
                  <a:cubicBezTo>
                    <a:pt x="633" y="906"/>
                    <a:pt x="609" y="909"/>
                    <a:pt x="584" y="909"/>
                  </a:cubicBezTo>
                  <a:cubicBezTo>
                    <a:pt x="512" y="909"/>
                    <a:pt x="441" y="884"/>
                    <a:pt x="384" y="839"/>
                  </a:cubicBezTo>
                  <a:cubicBezTo>
                    <a:pt x="326" y="794"/>
                    <a:pt x="285" y="729"/>
                    <a:pt x="269" y="657"/>
                  </a:cubicBezTo>
                  <a:cubicBezTo>
                    <a:pt x="250" y="573"/>
                    <a:pt x="264" y="486"/>
                    <a:pt x="310" y="413"/>
                  </a:cubicBezTo>
                  <a:cubicBezTo>
                    <a:pt x="356" y="340"/>
                    <a:pt x="428" y="289"/>
                    <a:pt x="512" y="270"/>
                  </a:cubicBezTo>
                  <a:cubicBezTo>
                    <a:pt x="536" y="264"/>
                    <a:pt x="561" y="261"/>
                    <a:pt x="585" y="261"/>
                  </a:cubicBezTo>
                  <a:cubicBezTo>
                    <a:pt x="657" y="261"/>
                    <a:pt x="728" y="286"/>
                    <a:pt x="785" y="331"/>
                  </a:cubicBezTo>
                  <a:cubicBezTo>
                    <a:pt x="843" y="376"/>
                    <a:pt x="884" y="441"/>
                    <a:pt x="900" y="513"/>
                  </a:cubicBezTo>
                  <a:cubicBezTo>
                    <a:pt x="940" y="687"/>
                    <a:pt x="831" y="861"/>
                    <a:pt x="657" y="901"/>
                  </a:cubicBezTo>
                  <a:close/>
                </a:path>
              </a:pathLst>
            </a:custGeom>
            <a:solidFill>
              <a:schemeClr val="accent4"/>
            </a:solidFill>
            <a:ln>
              <a:noFill/>
            </a:ln>
          </p:spPr>
          <p:txBody>
            <a:bodyPr vert="horz" wrap="square" lIns="51435" tIns="25718" rIns="51435" bIns="25718" numCol="1" anchor="t" anchorCtr="0" compatLnSpc="1">
              <a:prstTxWarp prst="textNoShape">
                <a:avLst/>
              </a:prstTxWarp>
            </a:bodyPr>
            <a:lstStyle/>
            <a:p>
              <a:endParaRPr lang="id-ID" sz="1000"/>
            </a:p>
          </p:txBody>
        </p:sp>
      </p:grpSp>
      <p:grpSp>
        <p:nvGrpSpPr>
          <p:cNvPr id="32" name="Group 12">
            <a:extLst>
              <a:ext uri="{FF2B5EF4-FFF2-40B4-BE49-F238E27FC236}">
                <a16:creationId xmlns:a16="http://schemas.microsoft.com/office/drawing/2014/main" id="{901E9B65-ED39-4DF3-82EF-FFCB979FB01B}"/>
              </a:ext>
            </a:extLst>
          </p:cNvPr>
          <p:cNvGrpSpPr/>
          <p:nvPr/>
        </p:nvGrpSpPr>
        <p:grpSpPr>
          <a:xfrm>
            <a:off x="5175500" y="1488950"/>
            <a:ext cx="2182723" cy="2184299"/>
            <a:chOff x="1455738" y="2371725"/>
            <a:chExt cx="2198688" cy="2200275"/>
          </a:xfrm>
        </p:grpSpPr>
        <p:sp>
          <p:nvSpPr>
            <p:cNvPr id="54" name="Freeform 13">
              <a:extLst>
                <a:ext uri="{FF2B5EF4-FFF2-40B4-BE49-F238E27FC236}">
                  <a16:creationId xmlns:a16="http://schemas.microsoft.com/office/drawing/2014/main" id="{B90B5174-3902-48D2-B8A0-D4E6D84A7F1B}"/>
                </a:ext>
              </a:extLst>
            </p:cNvPr>
            <p:cNvSpPr>
              <a:spLocks/>
            </p:cNvSpPr>
            <p:nvPr/>
          </p:nvSpPr>
          <p:spPr bwMode="auto">
            <a:xfrm>
              <a:off x="2035175" y="2967038"/>
              <a:ext cx="1071563" cy="1009650"/>
            </a:xfrm>
            <a:custGeom>
              <a:avLst/>
              <a:gdLst>
                <a:gd name="T0" fmla="*/ 277 w 570"/>
                <a:gd name="T1" fmla="*/ 0 h 536"/>
                <a:gd name="T2" fmla="*/ 217 w 570"/>
                <a:gd name="T3" fmla="*/ 7 h 536"/>
                <a:gd name="T4" fmla="*/ 50 w 570"/>
                <a:gd name="T5" fmla="*/ 126 h 536"/>
                <a:gd name="T6" fmla="*/ 16 w 570"/>
                <a:gd name="T7" fmla="*/ 328 h 536"/>
                <a:gd name="T8" fmla="*/ 276 w 570"/>
                <a:gd name="T9" fmla="*/ 536 h 536"/>
                <a:gd name="T10" fmla="*/ 336 w 570"/>
                <a:gd name="T11" fmla="*/ 529 h 536"/>
                <a:gd name="T12" fmla="*/ 538 w 570"/>
                <a:gd name="T13" fmla="*/ 208 h 536"/>
                <a:gd name="T14" fmla="*/ 277 w 570"/>
                <a:gd name="T15" fmla="*/ 0 h 53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0" h="536">
                  <a:moveTo>
                    <a:pt x="277" y="0"/>
                  </a:moveTo>
                  <a:cubicBezTo>
                    <a:pt x="257" y="0"/>
                    <a:pt x="237" y="3"/>
                    <a:pt x="217" y="7"/>
                  </a:cubicBezTo>
                  <a:cubicBezTo>
                    <a:pt x="147" y="23"/>
                    <a:pt x="88" y="65"/>
                    <a:pt x="50" y="126"/>
                  </a:cubicBezTo>
                  <a:cubicBezTo>
                    <a:pt x="12" y="186"/>
                    <a:pt x="0" y="258"/>
                    <a:pt x="16" y="328"/>
                  </a:cubicBezTo>
                  <a:cubicBezTo>
                    <a:pt x="44" y="450"/>
                    <a:pt x="151" y="536"/>
                    <a:pt x="276" y="536"/>
                  </a:cubicBezTo>
                  <a:cubicBezTo>
                    <a:pt x="296" y="536"/>
                    <a:pt x="316" y="533"/>
                    <a:pt x="336" y="529"/>
                  </a:cubicBezTo>
                  <a:cubicBezTo>
                    <a:pt x="480" y="496"/>
                    <a:pt x="570" y="352"/>
                    <a:pt x="538" y="208"/>
                  </a:cubicBezTo>
                  <a:cubicBezTo>
                    <a:pt x="510" y="86"/>
                    <a:pt x="402" y="0"/>
                    <a:pt x="277" y="0"/>
                  </a:cubicBezTo>
                  <a:close/>
                </a:path>
              </a:pathLst>
            </a:custGeom>
            <a:solidFill>
              <a:schemeClr val="accent5"/>
            </a:solidFill>
            <a:ln>
              <a:noFill/>
            </a:ln>
          </p:spPr>
          <p:txBody>
            <a:bodyPr vert="horz" wrap="square" lIns="51435" tIns="25718" rIns="51435" bIns="25718" numCol="1" anchor="t" anchorCtr="0" compatLnSpc="1">
              <a:prstTxWarp prst="textNoShape">
                <a:avLst/>
              </a:prstTxWarp>
            </a:bodyPr>
            <a:lstStyle/>
            <a:p>
              <a:endParaRPr lang="id-ID" sz="1000"/>
            </a:p>
          </p:txBody>
        </p:sp>
        <p:sp>
          <p:nvSpPr>
            <p:cNvPr id="55" name="Freeform 14">
              <a:extLst>
                <a:ext uri="{FF2B5EF4-FFF2-40B4-BE49-F238E27FC236}">
                  <a16:creationId xmlns:a16="http://schemas.microsoft.com/office/drawing/2014/main" id="{3D656660-A33B-4043-B6F0-BB1A14D3A185}"/>
                </a:ext>
              </a:extLst>
            </p:cNvPr>
            <p:cNvSpPr>
              <a:spLocks noEditPoints="1"/>
            </p:cNvSpPr>
            <p:nvPr/>
          </p:nvSpPr>
          <p:spPr bwMode="auto">
            <a:xfrm>
              <a:off x="1455738" y="2371725"/>
              <a:ext cx="2198688" cy="2200275"/>
            </a:xfrm>
            <a:custGeom>
              <a:avLst/>
              <a:gdLst>
                <a:gd name="T0" fmla="*/ 1055 w 1169"/>
                <a:gd name="T1" fmla="*/ 596 h 1170"/>
                <a:gd name="T2" fmla="*/ 1169 w 1169"/>
                <a:gd name="T3" fmla="*/ 551 h 1170"/>
                <a:gd name="T4" fmla="*/ 1156 w 1169"/>
                <a:gd name="T5" fmla="*/ 455 h 1170"/>
                <a:gd name="T6" fmla="*/ 1153 w 1169"/>
                <a:gd name="T7" fmla="*/ 446 h 1170"/>
                <a:gd name="T8" fmla="*/ 1031 w 1169"/>
                <a:gd name="T9" fmla="*/ 436 h 1170"/>
                <a:gd name="T10" fmla="*/ 998 w 1169"/>
                <a:gd name="T11" fmla="*/ 359 h 1170"/>
                <a:gd name="T12" fmla="*/ 1074 w 1169"/>
                <a:gd name="T13" fmla="*/ 263 h 1170"/>
                <a:gd name="T14" fmla="*/ 1008 w 1169"/>
                <a:gd name="T15" fmla="*/ 180 h 1170"/>
                <a:gd name="T16" fmla="*/ 897 w 1169"/>
                <a:gd name="T17" fmla="*/ 233 h 1170"/>
                <a:gd name="T18" fmla="*/ 829 w 1169"/>
                <a:gd name="T19" fmla="*/ 183 h 1170"/>
                <a:gd name="T20" fmla="*/ 847 w 1169"/>
                <a:gd name="T21" fmla="*/ 62 h 1170"/>
                <a:gd name="T22" fmla="*/ 749 w 1169"/>
                <a:gd name="T23" fmla="*/ 23 h 1170"/>
                <a:gd name="T24" fmla="*/ 679 w 1169"/>
                <a:gd name="T25" fmla="*/ 124 h 1170"/>
                <a:gd name="T26" fmla="*/ 596 w 1169"/>
                <a:gd name="T27" fmla="*/ 114 h 1170"/>
                <a:gd name="T28" fmla="*/ 550 w 1169"/>
                <a:gd name="T29" fmla="*/ 0 h 1170"/>
                <a:gd name="T30" fmla="*/ 454 w 1169"/>
                <a:gd name="T31" fmla="*/ 14 h 1170"/>
                <a:gd name="T32" fmla="*/ 446 w 1169"/>
                <a:gd name="T33" fmla="*/ 16 h 1170"/>
                <a:gd name="T34" fmla="*/ 436 w 1169"/>
                <a:gd name="T35" fmla="*/ 139 h 1170"/>
                <a:gd name="T36" fmla="*/ 359 w 1169"/>
                <a:gd name="T37" fmla="*/ 172 h 1170"/>
                <a:gd name="T38" fmla="*/ 262 w 1169"/>
                <a:gd name="T39" fmla="*/ 96 h 1170"/>
                <a:gd name="T40" fmla="*/ 180 w 1169"/>
                <a:gd name="T41" fmla="*/ 162 h 1170"/>
                <a:gd name="T42" fmla="*/ 232 w 1169"/>
                <a:gd name="T43" fmla="*/ 273 h 1170"/>
                <a:gd name="T44" fmla="*/ 183 w 1169"/>
                <a:gd name="T45" fmla="*/ 340 h 1170"/>
                <a:gd name="T46" fmla="*/ 61 w 1169"/>
                <a:gd name="T47" fmla="*/ 323 h 1170"/>
                <a:gd name="T48" fmla="*/ 22 w 1169"/>
                <a:gd name="T49" fmla="*/ 421 h 1170"/>
                <a:gd name="T50" fmla="*/ 123 w 1169"/>
                <a:gd name="T51" fmla="*/ 491 h 1170"/>
                <a:gd name="T52" fmla="*/ 114 w 1169"/>
                <a:gd name="T53" fmla="*/ 574 h 1170"/>
                <a:gd name="T54" fmla="*/ 0 w 1169"/>
                <a:gd name="T55" fmla="*/ 619 h 1170"/>
                <a:gd name="T56" fmla="*/ 14 w 1169"/>
                <a:gd name="T57" fmla="*/ 716 h 1170"/>
                <a:gd name="T58" fmla="*/ 16 w 1169"/>
                <a:gd name="T59" fmla="*/ 724 h 1170"/>
                <a:gd name="T60" fmla="*/ 138 w 1169"/>
                <a:gd name="T61" fmla="*/ 734 h 1170"/>
                <a:gd name="T62" fmla="*/ 171 w 1169"/>
                <a:gd name="T63" fmla="*/ 811 h 1170"/>
                <a:gd name="T64" fmla="*/ 95 w 1169"/>
                <a:gd name="T65" fmla="*/ 907 h 1170"/>
                <a:gd name="T66" fmla="*/ 161 w 1169"/>
                <a:gd name="T67" fmla="*/ 990 h 1170"/>
                <a:gd name="T68" fmla="*/ 272 w 1169"/>
                <a:gd name="T69" fmla="*/ 937 h 1170"/>
                <a:gd name="T70" fmla="*/ 340 w 1169"/>
                <a:gd name="T71" fmla="*/ 987 h 1170"/>
                <a:gd name="T72" fmla="*/ 322 w 1169"/>
                <a:gd name="T73" fmla="*/ 1109 h 1170"/>
                <a:gd name="T74" fmla="*/ 420 w 1169"/>
                <a:gd name="T75" fmla="*/ 1147 h 1170"/>
                <a:gd name="T76" fmla="*/ 490 w 1169"/>
                <a:gd name="T77" fmla="*/ 1046 h 1170"/>
                <a:gd name="T78" fmla="*/ 574 w 1169"/>
                <a:gd name="T79" fmla="*/ 1056 h 1170"/>
                <a:gd name="T80" fmla="*/ 619 w 1169"/>
                <a:gd name="T81" fmla="*/ 1170 h 1170"/>
                <a:gd name="T82" fmla="*/ 715 w 1169"/>
                <a:gd name="T83" fmla="*/ 1156 h 1170"/>
                <a:gd name="T84" fmla="*/ 723 w 1169"/>
                <a:gd name="T85" fmla="*/ 1154 h 1170"/>
                <a:gd name="T86" fmla="*/ 733 w 1169"/>
                <a:gd name="T87" fmla="*/ 1032 h 1170"/>
                <a:gd name="T88" fmla="*/ 810 w 1169"/>
                <a:gd name="T89" fmla="*/ 998 h 1170"/>
                <a:gd name="T90" fmla="*/ 907 w 1169"/>
                <a:gd name="T91" fmla="*/ 1074 h 1170"/>
                <a:gd name="T92" fmla="*/ 989 w 1169"/>
                <a:gd name="T93" fmla="*/ 1008 h 1170"/>
                <a:gd name="T94" fmla="*/ 937 w 1169"/>
                <a:gd name="T95" fmla="*/ 897 h 1170"/>
                <a:gd name="T96" fmla="*/ 987 w 1169"/>
                <a:gd name="T97" fmla="*/ 830 h 1170"/>
                <a:gd name="T98" fmla="*/ 1108 w 1169"/>
                <a:gd name="T99" fmla="*/ 848 h 1170"/>
                <a:gd name="T100" fmla="*/ 1147 w 1169"/>
                <a:gd name="T101" fmla="*/ 749 h 1170"/>
                <a:gd name="T102" fmla="*/ 1046 w 1169"/>
                <a:gd name="T103" fmla="*/ 679 h 1170"/>
                <a:gd name="T104" fmla="*/ 1055 w 1169"/>
                <a:gd name="T105" fmla="*/ 596 h 1170"/>
                <a:gd name="T106" fmla="*/ 657 w 1169"/>
                <a:gd name="T107" fmla="*/ 901 h 1170"/>
                <a:gd name="T108" fmla="*/ 584 w 1169"/>
                <a:gd name="T109" fmla="*/ 909 h 1170"/>
                <a:gd name="T110" fmla="*/ 384 w 1169"/>
                <a:gd name="T111" fmla="*/ 839 h 1170"/>
                <a:gd name="T112" fmla="*/ 269 w 1169"/>
                <a:gd name="T113" fmla="*/ 657 h 1170"/>
                <a:gd name="T114" fmla="*/ 310 w 1169"/>
                <a:gd name="T115" fmla="*/ 413 h 1170"/>
                <a:gd name="T116" fmla="*/ 512 w 1169"/>
                <a:gd name="T117" fmla="*/ 270 h 1170"/>
                <a:gd name="T118" fmla="*/ 585 w 1169"/>
                <a:gd name="T119" fmla="*/ 261 h 1170"/>
                <a:gd name="T120" fmla="*/ 785 w 1169"/>
                <a:gd name="T121" fmla="*/ 331 h 1170"/>
                <a:gd name="T122" fmla="*/ 900 w 1169"/>
                <a:gd name="T123" fmla="*/ 513 h 1170"/>
                <a:gd name="T124" fmla="*/ 657 w 1169"/>
                <a:gd name="T125" fmla="*/ 901 h 1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169" h="1170">
                  <a:moveTo>
                    <a:pt x="1055" y="596"/>
                  </a:moveTo>
                  <a:cubicBezTo>
                    <a:pt x="1101" y="580"/>
                    <a:pt x="1140" y="564"/>
                    <a:pt x="1169" y="551"/>
                  </a:cubicBezTo>
                  <a:cubicBezTo>
                    <a:pt x="1167" y="519"/>
                    <a:pt x="1163" y="487"/>
                    <a:pt x="1156" y="455"/>
                  </a:cubicBezTo>
                  <a:cubicBezTo>
                    <a:pt x="1155" y="452"/>
                    <a:pt x="1154" y="449"/>
                    <a:pt x="1153" y="446"/>
                  </a:cubicBezTo>
                  <a:cubicBezTo>
                    <a:pt x="1121" y="442"/>
                    <a:pt x="1080" y="438"/>
                    <a:pt x="1031" y="436"/>
                  </a:cubicBezTo>
                  <a:cubicBezTo>
                    <a:pt x="1022" y="409"/>
                    <a:pt x="1011" y="384"/>
                    <a:pt x="998" y="359"/>
                  </a:cubicBezTo>
                  <a:cubicBezTo>
                    <a:pt x="1030" y="322"/>
                    <a:pt x="1055" y="290"/>
                    <a:pt x="1074" y="263"/>
                  </a:cubicBezTo>
                  <a:cubicBezTo>
                    <a:pt x="1054" y="233"/>
                    <a:pt x="1032" y="206"/>
                    <a:pt x="1008" y="180"/>
                  </a:cubicBezTo>
                  <a:cubicBezTo>
                    <a:pt x="977" y="193"/>
                    <a:pt x="940" y="210"/>
                    <a:pt x="897" y="233"/>
                  </a:cubicBezTo>
                  <a:cubicBezTo>
                    <a:pt x="876" y="214"/>
                    <a:pt x="853" y="198"/>
                    <a:pt x="829" y="183"/>
                  </a:cubicBezTo>
                  <a:cubicBezTo>
                    <a:pt x="838" y="135"/>
                    <a:pt x="844" y="94"/>
                    <a:pt x="847" y="62"/>
                  </a:cubicBezTo>
                  <a:cubicBezTo>
                    <a:pt x="816" y="46"/>
                    <a:pt x="783" y="33"/>
                    <a:pt x="749" y="23"/>
                  </a:cubicBezTo>
                  <a:cubicBezTo>
                    <a:pt x="729" y="49"/>
                    <a:pt x="705" y="82"/>
                    <a:pt x="679" y="124"/>
                  </a:cubicBezTo>
                  <a:cubicBezTo>
                    <a:pt x="652" y="118"/>
                    <a:pt x="624" y="115"/>
                    <a:pt x="596" y="114"/>
                  </a:cubicBezTo>
                  <a:cubicBezTo>
                    <a:pt x="579" y="68"/>
                    <a:pt x="564" y="30"/>
                    <a:pt x="550" y="0"/>
                  </a:cubicBezTo>
                  <a:cubicBezTo>
                    <a:pt x="518" y="2"/>
                    <a:pt x="486" y="7"/>
                    <a:pt x="454" y="14"/>
                  </a:cubicBezTo>
                  <a:cubicBezTo>
                    <a:pt x="451" y="15"/>
                    <a:pt x="449" y="15"/>
                    <a:pt x="446" y="16"/>
                  </a:cubicBezTo>
                  <a:cubicBezTo>
                    <a:pt x="441" y="49"/>
                    <a:pt x="438" y="89"/>
                    <a:pt x="436" y="139"/>
                  </a:cubicBezTo>
                  <a:cubicBezTo>
                    <a:pt x="409" y="147"/>
                    <a:pt x="383" y="159"/>
                    <a:pt x="359" y="172"/>
                  </a:cubicBezTo>
                  <a:cubicBezTo>
                    <a:pt x="321" y="140"/>
                    <a:pt x="289" y="115"/>
                    <a:pt x="262" y="96"/>
                  </a:cubicBezTo>
                  <a:cubicBezTo>
                    <a:pt x="233" y="115"/>
                    <a:pt x="205" y="137"/>
                    <a:pt x="180" y="162"/>
                  </a:cubicBezTo>
                  <a:cubicBezTo>
                    <a:pt x="192" y="192"/>
                    <a:pt x="210" y="229"/>
                    <a:pt x="232" y="273"/>
                  </a:cubicBezTo>
                  <a:cubicBezTo>
                    <a:pt x="214" y="294"/>
                    <a:pt x="197" y="316"/>
                    <a:pt x="183" y="340"/>
                  </a:cubicBezTo>
                  <a:cubicBezTo>
                    <a:pt x="134" y="331"/>
                    <a:pt x="94" y="325"/>
                    <a:pt x="61" y="323"/>
                  </a:cubicBezTo>
                  <a:cubicBezTo>
                    <a:pt x="45" y="354"/>
                    <a:pt x="32" y="387"/>
                    <a:pt x="22" y="421"/>
                  </a:cubicBezTo>
                  <a:cubicBezTo>
                    <a:pt x="48" y="441"/>
                    <a:pt x="82" y="464"/>
                    <a:pt x="123" y="491"/>
                  </a:cubicBezTo>
                  <a:cubicBezTo>
                    <a:pt x="118" y="518"/>
                    <a:pt x="115" y="546"/>
                    <a:pt x="114" y="574"/>
                  </a:cubicBezTo>
                  <a:cubicBezTo>
                    <a:pt x="68" y="590"/>
                    <a:pt x="30" y="606"/>
                    <a:pt x="0" y="619"/>
                  </a:cubicBezTo>
                  <a:cubicBezTo>
                    <a:pt x="2" y="651"/>
                    <a:pt x="6" y="683"/>
                    <a:pt x="14" y="716"/>
                  </a:cubicBezTo>
                  <a:cubicBezTo>
                    <a:pt x="14" y="718"/>
                    <a:pt x="15" y="721"/>
                    <a:pt x="16" y="724"/>
                  </a:cubicBezTo>
                  <a:cubicBezTo>
                    <a:pt x="48" y="729"/>
                    <a:pt x="89" y="732"/>
                    <a:pt x="138" y="734"/>
                  </a:cubicBezTo>
                  <a:cubicBezTo>
                    <a:pt x="147" y="761"/>
                    <a:pt x="158" y="787"/>
                    <a:pt x="171" y="811"/>
                  </a:cubicBezTo>
                  <a:cubicBezTo>
                    <a:pt x="140" y="848"/>
                    <a:pt x="114" y="880"/>
                    <a:pt x="95" y="907"/>
                  </a:cubicBezTo>
                  <a:cubicBezTo>
                    <a:pt x="115" y="937"/>
                    <a:pt x="137" y="965"/>
                    <a:pt x="161" y="990"/>
                  </a:cubicBezTo>
                  <a:cubicBezTo>
                    <a:pt x="192" y="977"/>
                    <a:pt x="229" y="960"/>
                    <a:pt x="272" y="937"/>
                  </a:cubicBezTo>
                  <a:cubicBezTo>
                    <a:pt x="293" y="956"/>
                    <a:pt x="316" y="972"/>
                    <a:pt x="340" y="987"/>
                  </a:cubicBezTo>
                  <a:cubicBezTo>
                    <a:pt x="331" y="1035"/>
                    <a:pt x="325" y="1076"/>
                    <a:pt x="322" y="1109"/>
                  </a:cubicBezTo>
                  <a:cubicBezTo>
                    <a:pt x="354" y="1124"/>
                    <a:pt x="386" y="1137"/>
                    <a:pt x="420" y="1147"/>
                  </a:cubicBezTo>
                  <a:cubicBezTo>
                    <a:pt x="441" y="1121"/>
                    <a:pt x="464" y="1088"/>
                    <a:pt x="490" y="1046"/>
                  </a:cubicBezTo>
                  <a:cubicBezTo>
                    <a:pt x="517" y="1052"/>
                    <a:pt x="545" y="1055"/>
                    <a:pt x="574" y="1056"/>
                  </a:cubicBezTo>
                  <a:cubicBezTo>
                    <a:pt x="590" y="1102"/>
                    <a:pt x="605" y="1140"/>
                    <a:pt x="619" y="1170"/>
                  </a:cubicBezTo>
                  <a:cubicBezTo>
                    <a:pt x="651" y="1168"/>
                    <a:pt x="683" y="1163"/>
                    <a:pt x="715" y="1156"/>
                  </a:cubicBezTo>
                  <a:cubicBezTo>
                    <a:pt x="718" y="1155"/>
                    <a:pt x="721" y="1155"/>
                    <a:pt x="723" y="1154"/>
                  </a:cubicBezTo>
                  <a:cubicBezTo>
                    <a:pt x="728" y="1121"/>
                    <a:pt x="731" y="1081"/>
                    <a:pt x="733" y="1032"/>
                  </a:cubicBezTo>
                  <a:cubicBezTo>
                    <a:pt x="760" y="1023"/>
                    <a:pt x="786" y="1011"/>
                    <a:pt x="810" y="998"/>
                  </a:cubicBezTo>
                  <a:cubicBezTo>
                    <a:pt x="848" y="1030"/>
                    <a:pt x="880" y="1055"/>
                    <a:pt x="907" y="1074"/>
                  </a:cubicBezTo>
                  <a:cubicBezTo>
                    <a:pt x="936" y="1055"/>
                    <a:pt x="964" y="1033"/>
                    <a:pt x="989" y="1008"/>
                  </a:cubicBezTo>
                  <a:cubicBezTo>
                    <a:pt x="977" y="978"/>
                    <a:pt x="960" y="941"/>
                    <a:pt x="937" y="897"/>
                  </a:cubicBezTo>
                  <a:cubicBezTo>
                    <a:pt x="955" y="876"/>
                    <a:pt x="972" y="854"/>
                    <a:pt x="987" y="830"/>
                  </a:cubicBezTo>
                  <a:cubicBezTo>
                    <a:pt x="1035" y="839"/>
                    <a:pt x="1075" y="845"/>
                    <a:pt x="1108" y="848"/>
                  </a:cubicBezTo>
                  <a:cubicBezTo>
                    <a:pt x="1124" y="816"/>
                    <a:pt x="1137" y="783"/>
                    <a:pt x="1147" y="749"/>
                  </a:cubicBezTo>
                  <a:cubicBezTo>
                    <a:pt x="1121" y="729"/>
                    <a:pt x="1087" y="706"/>
                    <a:pt x="1046" y="679"/>
                  </a:cubicBezTo>
                  <a:cubicBezTo>
                    <a:pt x="1051" y="652"/>
                    <a:pt x="1055" y="624"/>
                    <a:pt x="1055" y="596"/>
                  </a:cubicBezTo>
                  <a:close/>
                  <a:moveTo>
                    <a:pt x="657" y="901"/>
                  </a:moveTo>
                  <a:cubicBezTo>
                    <a:pt x="633" y="906"/>
                    <a:pt x="609" y="909"/>
                    <a:pt x="584" y="909"/>
                  </a:cubicBezTo>
                  <a:cubicBezTo>
                    <a:pt x="512" y="909"/>
                    <a:pt x="441" y="884"/>
                    <a:pt x="384" y="839"/>
                  </a:cubicBezTo>
                  <a:cubicBezTo>
                    <a:pt x="326" y="794"/>
                    <a:pt x="285" y="729"/>
                    <a:pt x="269" y="657"/>
                  </a:cubicBezTo>
                  <a:cubicBezTo>
                    <a:pt x="250" y="573"/>
                    <a:pt x="264" y="486"/>
                    <a:pt x="310" y="413"/>
                  </a:cubicBezTo>
                  <a:cubicBezTo>
                    <a:pt x="356" y="340"/>
                    <a:pt x="428" y="289"/>
                    <a:pt x="512" y="270"/>
                  </a:cubicBezTo>
                  <a:cubicBezTo>
                    <a:pt x="536" y="264"/>
                    <a:pt x="561" y="261"/>
                    <a:pt x="585" y="261"/>
                  </a:cubicBezTo>
                  <a:cubicBezTo>
                    <a:pt x="657" y="261"/>
                    <a:pt x="728" y="286"/>
                    <a:pt x="785" y="331"/>
                  </a:cubicBezTo>
                  <a:cubicBezTo>
                    <a:pt x="843" y="376"/>
                    <a:pt x="884" y="441"/>
                    <a:pt x="900" y="513"/>
                  </a:cubicBezTo>
                  <a:cubicBezTo>
                    <a:pt x="940" y="687"/>
                    <a:pt x="831" y="861"/>
                    <a:pt x="657" y="901"/>
                  </a:cubicBezTo>
                  <a:close/>
                </a:path>
              </a:pathLst>
            </a:custGeom>
            <a:solidFill>
              <a:schemeClr val="accent5"/>
            </a:solidFill>
            <a:ln>
              <a:noFill/>
            </a:ln>
          </p:spPr>
          <p:txBody>
            <a:bodyPr vert="horz" wrap="square" lIns="51435" tIns="25718" rIns="51435" bIns="25718" numCol="1" anchor="t" anchorCtr="0" compatLnSpc="1">
              <a:prstTxWarp prst="textNoShape">
                <a:avLst/>
              </a:prstTxWarp>
            </a:bodyPr>
            <a:lstStyle/>
            <a:p>
              <a:endParaRPr lang="id-ID" sz="1000"/>
            </a:p>
          </p:txBody>
        </p:sp>
      </p:grpSp>
      <p:grpSp>
        <p:nvGrpSpPr>
          <p:cNvPr id="56" name="Group 15">
            <a:extLst>
              <a:ext uri="{FF2B5EF4-FFF2-40B4-BE49-F238E27FC236}">
                <a16:creationId xmlns:a16="http://schemas.microsoft.com/office/drawing/2014/main" id="{B53380F3-CEA6-45A4-8303-98F608D16AB6}"/>
              </a:ext>
            </a:extLst>
          </p:cNvPr>
          <p:cNvGrpSpPr/>
          <p:nvPr/>
        </p:nvGrpSpPr>
        <p:grpSpPr>
          <a:xfrm>
            <a:off x="7244169" y="2323485"/>
            <a:ext cx="1445813" cy="1446857"/>
            <a:chOff x="1455738" y="2371725"/>
            <a:chExt cx="2198688" cy="2200275"/>
          </a:xfrm>
        </p:grpSpPr>
        <p:sp>
          <p:nvSpPr>
            <p:cNvPr id="57" name="Freeform 16">
              <a:extLst>
                <a:ext uri="{FF2B5EF4-FFF2-40B4-BE49-F238E27FC236}">
                  <a16:creationId xmlns:a16="http://schemas.microsoft.com/office/drawing/2014/main" id="{84DFF443-6711-452B-B4DA-258EAF8AFB44}"/>
                </a:ext>
              </a:extLst>
            </p:cNvPr>
            <p:cNvSpPr>
              <a:spLocks/>
            </p:cNvSpPr>
            <p:nvPr/>
          </p:nvSpPr>
          <p:spPr bwMode="auto">
            <a:xfrm>
              <a:off x="2035175" y="2967038"/>
              <a:ext cx="1071563" cy="1009650"/>
            </a:xfrm>
            <a:custGeom>
              <a:avLst/>
              <a:gdLst>
                <a:gd name="T0" fmla="*/ 277 w 570"/>
                <a:gd name="T1" fmla="*/ 0 h 536"/>
                <a:gd name="T2" fmla="*/ 217 w 570"/>
                <a:gd name="T3" fmla="*/ 7 h 536"/>
                <a:gd name="T4" fmla="*/ 50 w 570"/>
                <a:gd name="T5" fmla="*/ 126 h 536"/>
                <a:gd name="T6" fmla="*/ 16 w 570"/>
                <a:gd name="T7" fmla="*/ 328 h 536"/>
                <a:gd name="T8" fmla="*/ 276 w 570"/>
                <a:gd name="T9" fmla="*/ 536 h 536"/>
                <a:gd name="T10" fmla="*/ 336 w 570"/>
                <a:gd name="T11" fmla="*/ 529 h 536"/>
                <a:gd name="T12" fmla="*/ 538 w 570"/>
                <a:gd name="T13" fmla="*/ 208 h 536"/>
                <a:gd name="T14" fmla="*/ 277 w 570"/>
                <a:gd name="T15" fmla="*/ 0 h 53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0" h="536">
                  <a:moveTo>
                    <a:pt x="277" y="0"/>
                  </a:moveTo>
                  <a:cubicBezTo>
                    <a:pt x="257" y="0"/>
                    <a:pt x="237" y="3"/>
                    <a:pt x="217" y="7"/>
                  </a:cubicBezTo>
                  <a:cubicBezTo>
                    <a:pt x="147" y="23"/>
                    <a:pt x="88" y="65"/>
                    <a:pt x="50" y="126"/>
                  </a:cubicBezTo>
                  <a:cubicBezTo>
                    <a:pt x="12" y="186"/>
                    <a:pt x="0" y="258"/>
                    <a:pt x="16" y="328"/>
                  </a:cubicBezTo>
                  <a:cubicBezTo>
                    <a:pt x="44" y="450"/>
                    <a:pt x="151" y="536"/>
                    <a:pt x="276" y="536"/>
                  </a:cubicBezTo>
                  <a:cubicBezTo>
                    <a:pt x="296" y="536"/>
                    <a:pt x="316" y="533"/>
                    <a:pt x="336" y="529"/>
                  </a:cubicBezTo>
                  <a:cubicBezTo>
                    <a:pt x="480" y="496"/>
                    <a:pt x="570" y="352"/>
                    <a:pt x="538" y="208"/>
                  </a:cubicBezTo>
                  <a:cubicBezTo>
                    <a:pt x="510" y="86"/>
                    <a:pt x="402" y="0"/>
                    <a:pt x="277" y="0"/>
                  </a:cubicBezTo>
                  <a:close/>
                </a:path>
              </a:pathLst>
            </a:custGeom>
            <a:solidFill>
              <a:schemeClr val="accent6"/>
            </a:solidFill>
            <a:ln>
              <a:noFill/>
            </a:ln>
          </p:spPr>
          <p:txBody>
            <a:bodyPr vert="horz" wrap="square" lIns="51435" tIns="25718" rIns="51435" bIns="25718" numCol="1" anchor="t" anchorCtr="0" compatLnSpc="1">
              <a:prstTxWarp prst="textNoShape">
                <a:avLst/>
              </a:prstTxWarp>
            </a:bodyPr>
            <a:lstStyle/>
            <a:p>
              <a:endParaRPr lang="id-ID" sz="1000"/>
            </a:p>
          </p:txBody>
        </p:sp>
        <p:sp>
          <p:nvSpPr>
            <p:cNvPr id="58" name="Freeform 17">
              <a:extLst>
                <a:ext uri="{FF2B5EF4-FFF2-40B4-BE49-F238E27FC236}">
                  <a16:creationId xmlns:a16="http://schemas.microsoft.com/office/drawing/2014/main" id="{FCF66126-F30A-42D3-98C9-49720E6FC4E7}"/>
                </a:ext>
              </a:extLst>
            </p:cNvPr>
            <p:cNvSpPr>
              <a:spLocks noEditPoints="1"/>
            </p:cNvSpPr>
            <p:nvPr/>
          </p:nvSpPr>
          <p:spPr bwMode="auto">
            <a:xfrm>
              <a:off x="1455738" y="2371725"/>
              <a:ext cx="2198688" cy="2200275"/>
            </a:xfrm>
            <a:custGeom>
              <a:avLst/>
              <a:gdLst>
                <a:gd name="T0" fmla="*/ 1055 w 1169"/>
                <a:gd name="T1" fmla="*/ 596 h 1170"/>
                <a:gd name="T2" fmla="*/ 1169 w 1169"/>
                <a:gd name="T3" fmla="*/ 551 h 1170"/>
                <a:gd name="T4" fmla="*/ 1156 w 1169"/>
                <a:gd name="T5" fmla="*/ 455 h 1170"/>
                <a:gd name="T6" fmla="*/ 1153 w 1169"/>
                <a:gd name="T7" fmla="*/ 446 h 1170"/>
                <a:gd name="T8" fmla="*/ 1031 w 1169"/>
                <a:gd name="T9" fmla="*/ 436 h 1170"/>
                <a:gd name="T10" fmla="*/ 998 w 1169"/>
                <a:gd name="T11" fmla="*/ 359 h 1170"/>
                <a:gd name="T12" fmla="*/ 1074 w 1169"/>
                <a:gd name="T13" fmla="*/ 263 h 1170"/>
                <a:gd name="T14" fmla="*/ 1008 w 1169"/>
                <a:gd name="T15" fmla="*/ 180 h 1170"/>
                <a:gd name="T16" fmla="*/ 897 w 1169"/>
                <a:gd name="T17" fmla="*/ 233 h 1170"/>
                <a:gd name="T18" fmla="*/ 829 w 1169"/>
                <a:gd name="T19" fmla="*/ 183 h 1170"/>
                <a:gd name="T20" fmla="*/ 847 w 1169"/>
                <a:gd name="T21" fmla="*/ 62 h 1170"/>
                <a:gd name="T22" fmla="*/ 749 w 1169"/>
                <a:gd name="T23" fmla="*/ 23 h 1170"/>
                <a:gd name="T24" fmla="*/ 679 w 1169"/>
                <a:gd name="T25" fmla="*/ 124 h 1170"/>
                <a:gd name="T26" fmla="*/ 596 w 1169"/>
                <a:gd name="T27" fmla="*/ 114 h 1170"/>
                <a:gd name="T28" fmla="*/ 550 w 1169"/>
                <a:gd name="T29" fmla="*/ 0 h 1170"/>
                <a:gd name="T30" fmla="*/ 454 w 1169"/>
                <a:gd name="T31" fmla="*/ 14 h 1170"/>
                <a:gd name="T32" fmla="*/ 446 w 1169"/>
                <a:gd name="T33" fmla="*/ 16 h 1170"/>
                <a:gd name="T34" fmla="*/ 436 w 1169"/>
                <a:gd name="T35" fmla="*/ 139 h 1170"/>
                <a:gd name="T36" fmla="*/ 359 w 1169"/>
                <a:gd name="T37" fmla="*/ 172 h 1170"/>
                <a:gd name="T38" fmla="*/ 262 w 1169"/>
                <a:gd name="T39" fmla="*/ 96 h 1170"/>
                <a:gd name="T40" fmla="*/ 180 w 1169"/>
                <a:gd name="T41" fmla="*/ 162 h 1170"/>
                <a:gd name="T42" fmla="*/ 232 w 1169"/>
                <a:gd name="T43" fmla="*/ 273 h 1170"/>
                <a:gd name="T44" fmla="*/ 183 w 1169"/>
                <a:gd name="T45" fmla="*/ 340 h 1170"/>
                <a:gd name="T46" fmla="*/ 61 w 1169"/>
                <a:gd name="T47" fmla="*/ 323 h 1170"/>
                <a:gd name="T48" fmla="*/ 22 w 1169"/>
                <a:gd name="T49" fmla="*/ 421 h 1170"/>
                <a:gd name="T50" fmla="*/ 123 w 1169"/>
                <a:gd name="T51" fmla="*/ 491 h 1170"/>
                <a:gd name="T52" fmla="*/ 114 w 1169"/>
                <a:gd name="T53" fmla="*/ 574 h 1170"/>
                <a:gd name="T54" fmla="*/ 0 w 1169"/>
                <a:gd name="T55" fmla="*/ 619 h 1170"/>
                <a:gd name="T56" fmla="*/ 14 w 1169"/>
                <a:gd name="T57" fmla="*/ 716 h 1170"/>
                <a:gd name="T58" fmla="*/ 16 w 1169"/>
                <a:gd name="T59" fmla="*/ 724 h 1170"/>
                <a:gd name="T60" fmla="*/ 138 w 1169"/>
                <a:gd name="T61" fmla="*/ 734 h 1170"/>
                <a:gd name="T62" fmla="*/ 171 w 1169"/>
                <a:gd name="T63" fmla="*/ 811 h 1170"/>
                <a:gd name="T64" fmla="*/ 95 w 1169"/>
                <a:gd name="T65" fmla="*/ 907 h 1170"/>
                <a:gd name="T66" fmla="*/ 161 w 1169"/>
                <a:gd name="T67" fmla="*/ 990 h 1170"/>
                <a:gd name="T68" fmla="*/ 272 w 1169"/>
                <a:gd name="T69" fmla="*/ 937 h 1170"/>
                <a:gd name="T70" fmla="*/ 340 w 1169"/>
                <a:gd name="T71" fmla="*/ 987 h 1170"/>
                <a:gd name="T72" fmla="*/ 322 w 1169"/>
                <a:gd name="T73" fmla="*/ 1109 h 1170"/>
                <a:gd name="T74" fmla="*/ 420 w 1169"/>
                <a:gd name="T75" fmla="*/ 1147 h 1170"/>
                <a:gd name="T76" fmla="*/ 490 w 1169"/>
                <a:gd name="T77" fmla="*/ 1046 h 1170"/>
                <a:gd name="T78" fmla="*/ 574 w 1169"/>
                <a:gd name="T79" fmla="*/ 1056 h 1170"/>
                <a:gd name="T80" fmla="*/ 619 w 1169"/>
                <a:gd name="T81" fmla="*/ 1170 h 1170"/>
                <a:gd name="T82" fmla="*/ 715 w 1169"/>
                <a:gd name="T83" fmla="*/ 1156 h 1170"/>
                <a:gd name="T84" fmla="*/ 723 w 1169"/>
                <a:gd name="T85" fmla="*/ 1154 h 1170"/>
                <a:gd name="T86" fmla="*/ 733 w 1169"/>
                <a:gd name="T87" fmla="*/ 1032 h 1170"/>
                <a:gd name="T88" fmla="*/ 810 w 1169"/>
                <a:gd name="T89" fmla="*/ 998 h 1170"/>
                <a:gd name="T90" fmla="*/ 907 w 1169"/>
                <a:gd name="T91" fmla="*/ 1074 h 1170"/>
                <a:gd name="T92" fmla="*/ 989 w 1169"/>
                <a:gd name="T93" fmla="*/ 1008 h 1170"/>
                <a:gd name="T94" fmla="*/ 937 w 1169"/>
                <a:gd name="T95" fmla="*/ 897 h 1170"/>
                <a:gd name="T96" fmla="*/ 987 w 1169"/>
                <a:gd name="T97" fmla="*/ 830 h 1170"/>
                <a:gd name="T98" fmla="*/ 1108 w 1169"/>
                <a:gd name="T99" fmla="*/ 848 h 1170"/>
                <a:gd name="T100" fmla="*/ 1147 w 1169"/>
                <a:gd name="T101" fmla="*/ 749 h 1170"/>
                <a:gd name="T102" fmla="*/ 1046 w 1169"/>
                <a:gd name="T103" fmla="*/ 679 h 1170"/>
                <a:gd name="T104" fmla="*/ 1055 w 1169"/>
                <a:gd name="T105" fmla="*/ 596 h 1170"/>
                <a:gd name="T106" fmla="*/ 657 w 1169"/>
                <a:gd name="T107" fmla="*/ 901 h 1170"/>
                <a:gd name="T108" fmla="*/ 584 w 1169"/>
                <a:gd name="T109" fmla="*/ 909 h 1170"/>
                <a:gd name="T110" fmla="*/ 384 w 1169"/>
                <a:gd name="T111" fmla="*/ 839 h 1170"/>
                <a:gd name="T112" fmla="*/ 269 w 1169"/>
                <a:gd name="T113" fmla="*/ 657 h 1170"/>
                <a:gd name="T114" fmla="*/ 310 w 1169"/>
                <a:gd name="T115" fmla="*/ 413 h 1170"/>
                <a:gd name="T116" fmla="*/ 512 w 1169"/>
                <a:gd name="T117" fmla="*/ 270 h 1170"/>
                <a:gd name="T118" fmla="*/ 585 w 1169"/>
                <a:gd name="T119" fmla="*/ 261 h 1170"/>
                <a:gd name="T120" fmla="*/ 785 w 1169"/>
                <a:gd name="T121" fmla="*/ 331 h 1170"/>
                <a:gd name="T122" fmla="*/ 900 w 1169"/>
                <a:gd name="T123" fmla="*/ 513 h 1170"/>
                <a:gd name="T124" fmla="*/ 657 w 1169"/>
                <a:gd name="T125" fmla="*/ 901 h 1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169" h="1170">
                  <a:moveTo>
                    <a:pt x="1055" y="596"/>
                  </a:moveTo>
                  <a:cubicBezTo>
                    <a:pt x="1101" y="580"/>
                    <a:pt x="1140" y="564"/>
                    <a:pt x="1169" y="551"/>
                  </a:cubicBezTo>
                  <a:cubicBezTo>
                    <a:pt x="1167" y="519"/>
                    <a:pt x="1163" y="487"/>
                    <a:pt x="1156" y="455"/>
                  </a:cubicBezTo>
                  <a:cubicBezTo>
                    <a:pt x="1155" y="452"/>
                    <a:pt x="1154" y="449"/>
                    <a:pt x="1153" y="446"/>
                  </a:cubicBezTo>
                  <a:cubicBezTo>
                    <a:pt x="1121" y="442"/>
                    <a:pt x="1080" y="438"/>
                    <a:pt x="1031" y="436"/>
                  </a:cubicBezTo>
                  <a:cubicBezTo>
                    <a:pt x="1022" y="409"/>
                    <a:pt x="1011" y="384"/>
                    <a:pt x="998" y="359"/>
                  </a:cubicBezTo>
                  <a:cubicBezTo>
                    <a:pt x="1030" y="322"/>
                    <a:pt x="1055" y="290"/>
                    <a:pt x="1074" y="263"/>
                  </a:cubicBezTo>
                  <a:cubicBezTo>
                    <a:pt x="1054" y="233"/>
                    <a:pt x="1032" y="206"/>
                    <a:pt x="1008" y="180"/>
                  </a:cubicBezTo>
                  <a:cubicBezTo>
                    <a:pt x="977" y="193"/>
                    <a:pt x="940" y="210"/>
                    <a:pt x="897" y="233"/>
                  </a:cubicBezTo>
                  <a:cubicBezTo>
                    <a:pt x="876" y="214"/>
                    <a:pt x="853" y="198"/>
                    <a:pt x="829" y="183"/>
                  </a:cubicBezTo>
                  <a:cubicBezTo>
                    <a:pt x="838" y="135"/>
                    <a:pt x="844" y="94"/>
                    <a:pt x="847" y="62"/>
                  </a:cubicBezTo>
                  <a:cubicBezTo>
                    <a:pt x="816" y="46"/>
                    <a:pt x="783" y="33"/>
                    <a:pt x="749" y="23"/>
                  </a:cubicBezTo>
                  <a:cubicBezTo>
                    <a:pt x="729" y="49"/>
                    <a:pt x="705" y="82"/>
                    <a:pt x="679" y="124"/>
                  </a:cubicBezTo>
                  <a:cubicBezTo>
                    <a:pt x="652" y="118"/>
                    <a:pt x="624" y="115"/>
                    <a:pt x="596" y="114"/>
                  </a:cubicBezTo>
                  <a:cubicBezTo>
                    <a:pt x="579" y="68"/>
                    <a:pt x="564" y="30"/>
                    <a:pt x="550" y="0"/>
                  </a:cubicBezTo>
                  <a:cubicBezTo>
                    <a:pt x="518" y="2"/>
                    <a:pt x="486" y="7"/>
                    <a:pt x="454" y="14"/>
                  </a:cubicBezTo>
                  <a:cubicBezTo>
                    <a:pt x="451" y="15"/>
                    <a:pt x="449" y="15"/>
                    <a:pt x="446" y="16"/>
                  </a:cubicBezTo>
                  <a:cubicBezTo>
                    <a:pt x="441" y="49"/>
                    <a:pt x="438" y="89"/>
                    <a:pt x="436" y="139"/>
                  </a:cubicBezTo>
                  <a:cubicBezTo>
                    <a:pt x="409" y="147"/>
                    <a:pt x="383" y="159"/>
                    <a:pt x="359" y="172"/>
                  </a:cubicBezTo>
                  <a:cubicBezTo>
                    <a:pt x="321" y="140"/>
                    <a:pt x="289" y="115"/>
                    <a:pt x="262" y="96"/>
                  </a:cubicBezTo>
                  <a:cubicBezTo>
                    <a:pt x="233" y="115"/>
                    <a:pt x="205" y="137"/>
                    <a:pt x="180" y="162"/>
                  </a:cubicBezTo>
                  <a:cubicBezTo>
                    <a:pt x="192" y="192"/>
                    <a:pt x="210" y="229"/>
                    <a:pt x="232" y="273"/>
                  </a:cubicBezTo>
                  <a:cubicBezTo>
                    <a:pt x="214" y="294"/>
                    <a:pt x="197" y="316"/>
                    <a:pt x="183" y="340"/>
                  </a:cubicBezTo>
                  <a:cubicBezTo>
                    <a:pt x="134" y="331"/>
                    <a:pt x="94" y="325"/>
                    <a:pt x="61" y="323"/>
                  </a:cubicBezTo>
                  <a:cubicBezTo>
                    <a:pt x="45" y="354"/>
                    <a:pt x="32" y="387"/>
                    <a:pt x="22" y="421"/>
                  </a:cubicBezTo>
                  <a:cubicBezTo>
                    <a:pt x="48" y="441"/>
                    <a:pt x="82" y="464"/>
                    <a:pt x="123" y="491"/>
                  </a:cubicBezTo>
                  <a:cubicBezTo>
                    <a:pt x="118" y="518"/>
                    <a:pt x="115" y="546"/>
                    <a:pt x="114" y="574"/>
                  </a:cubicBezTo>
                  <a:cubicBezTo>
                    <a:pt x="68" y="590"/>
                    <a:pt x="30" y="606"/>
                    <a:pt x="0" y="619"/>
                  </a:cubicBezTo>
                  <a:cubicBezTo>
                    <a:pt x="2" y="651"/>
                    <a:pt x="6" y="683"/>
                    <a:pt x="14" y="716"/>
                  </a:cubicBezTo>
                  <a:cubicBezTo>
                    <a:pt x="14" y="718"/>
                    <a:pt x="15" y="721"/>
                    <a:pt x="16" y="724"/>
                  </a:cubicBezTo>
                  <a:cubicBezTo>
                    <a:pt x="48" y="729"/>
                    <a:pt x="89" y="732"/>
                    <a:pt x="138" y="734"/>
                  </a:cubicBezTo>
                  <a:cubicBezTo>
                    <a:pt x="147" y="761"/>
                    <a:pt x="158" y="787"/>
                    <a:pt x="171" y="811"/>
                  </a:cubicBezTo>
                  <a:cubicBezTo>
                    <a:pt x="140" y="848"/>
                    <a:pt x="114" y="880"/>
                    <a:pt x="95" y="907"/>
                  </a:cubicBezTo>
                  <a:cubicBezTo>
                    <a:pt x="115" y="937"/>
                    <a:pt x="137" y="965"/>
                    <a:pt x="161" y="990"/>
                  </a:cubicBezTo>
                  <a:cubicBezTo>
                    <a:pt x="192" y="977"/>
                    <a:pt x="229" y="960"/>
                    <a:pt x="272" y="937"/>
                  </a:cubicBezTo>
                  <a:cubicBezTo>
                    <a:pt x="293" y="956"/>
                    <a:pt x="316" y="972"/>
                    <a:pt x="340" y="987"/>
                  </a:cubicBezTo>
                  <a:cubicBezTo>
                    <a:pt x="331" y="1035"/>
                    <a:pt x="325" y="1076"/>
                    <a:pt x="322" y="1109"/>
                  </a:cubicBezTo>
                  <a:cubicBezTo>
                    <a:pt x="354" y="1124"/>
                    <a:pt x="386" y="1137"/>
                    <a:pt x="420" y="1147"/>
                  </a:cubicBezTo>
                  <a:cubicBezTo>
                    <a:pt x="441" y="1121"/>
                    <a:pt x="464" y="1088"/>
                    <a:pt x="490" y="1046"/>
                  </a:cubicBezTo>
                  <a:cubicBezTo>
                    <a:pt x="517" y="1052"/>
                    <a:pt x="545" y="1055"/>
                    <a:pt x="574" y="1056"/>
                  </a:cubicBezTo>
                  <a:cubicBezTo>
                    <a:pt x="590" y="1102"/>
                    <a:pt x="605" y="1140"/>
                    <a:pt x="619" y="1170"/>
                  </a:cubicBezTo>
                  <a:cubicBezTo>
                    <a:pt x="651" y="1168"/>
                    <a:pt x="683" y="1163"/>
                    <a:pt x="715" y="1156"/>
                  </a:cubicBezTo>
                  <a:cubicBezTo>
                    <a:pt x="718" y="1155"/>
                    <a:pt x="721" y="1155"/>
                    <a:pt x="723" y="1154"/>
                  </a:cubicBezTo>
                  <a:cubicBezTo>
                    <a:pt x="728" y="1121"/>
                    <a:pt x="731" y="1081"/>
                    <a:pt x="733" y="1032"/>
                  </a:cubicBezTo>
                  <a:cubicBezTo>
                    <a:pt x="760" y="1023"/>
                    <a:pt x="786" y="1011"/>
                    <a:pt x="810" y="998"/>
                  </a:cubicBezTo>
                  <a:cubicBezTo>
                    <a:pt x="848" y="1030"/>
                    <a:pt x="880" y="1055"/>
                    <a:pt x="907" y="1074"/>
                  </a:cubicBezTo>
                  <a:cubicBezTo>
                    <a:pt x="936" y="1055"/>
                    <a:pt x="964" y="1033"/>
                    <a:pt x="989" y="1008"/>
                  </a:cubicBezTo>
                  <a:cubicBezTo>
                    <a:pt x="977" y="978"/>
                    <a:pt x="960" y="941"/>
                    <a:pt x="937" y="897"/>
                  </a:cubicBezTo>
                  <a:cubicBezTo>
                    <a:pt x="955" y="876"/>
                    <a:pt x="972" y="854"/>
                    <a:pt x="987" y="830"/>
                  </a:cubicBezTo>
                  <a:cubicBezTo>
                    <a:pt x="1035" y="839"/>
                    <a:pt x="1075" y="845"/>
                    <a:pt x="1108" y="848"/>
                  </a:cubicBezTo>
                  <a:cubicBezTo>
                    <a:pt x="1124" y="816"/>
                    <a:pt x="1137" y="783"/>
                    <a:pt x="1147" y="749"/>
                  </a:cubicBezTo>
                  <a:cubicBezTo>
                    <a:pt x="1121" y="729"/>
                    <a:pt x="1087" y="706"/>
                    <a:pt x="1046" y="679"/>
                  </a:cubicBezTo>
                  <a:cubicBezTo>
                    <a:pt x="1051" y="652"/>
                    <a:pt x="1055" y="624"/>
                    <a:pt x="1055" y="596"/>
                  </a:cubicBezTo>
                  <a:close/>
                  <a:moveTo>
                    <a:pt x="657" y="901"/>
                  </a:moveTo>
                  <a:cubicBezTo>
                    <a:pt x="633" y="906"/>
                    <a:pt x="609" y="909"/>
                    <a:pt x="584" y="909"/>
                  </a:cubicBezTo>
                  <a:cubicBezTo>
                    <a:pt x="512" y="909"/>
                    <a:pt x="441" y="884"/>
                    <a:pt x="384" y="839"/>
                  </a:cubicBezTo>
                  <a:cubicBezTo>
                    <a:pt x="326" y="794"/>
                    <a:pt x="285" y="729"/>
                    <a:pt x="269" y="657"/>
                  </a:cubicBezTo>
                  <a:cubicBezTo>
                    <a:pt x="250" y="573"/>
                    <a:pt x="264" y="486"/>
                    <a:pt x="310" y="413"/>
                  </a:cubicBezTo>
                  <a:cubicBezTo>
                    <a:pt x="356" y="340"/>
                    <a:pt x="428" y="289"/>
                    <a:pt x="512" y="270"/>
                  </a:cubicBezTo>
                  <a:cubicBezTo>
                    <a:pt x="536" y="264"/>
                    <a:pt x="561" y="261"/>
                    <a:pt x="585" y="261"/>
                  </a:cubicBezTo>
                  <a:cubicBezTo>
                    <a:pt x="657" y="261"/>
                    <a:pt x="728" y="286"/>
                    <a:pt x="785" y="331"/>
                  </a:cubicBezTo>
                  <a:cubicBezTo>
                    <a:pt x="843" y="376"/>
                    <a:pt x="884" y="441"/>
                    <a:pt x="900" y="513"/>
                  </a:cubicBezTo>
                  <a:cubicBezTo>
                    <a:pt x="940" y="687"/>
                    <a:pt x="831" y="861"/>
                    <a:pt x="657" y="901"/>
                  </a:cubicBezTo>
                  <a:close/>
                </a:path>
              </a:pathLst>
            </a:custGeom>
            <a:solidFill>
              <a:schemeClr val="accent6"/>
            </a:solidFill>
            <a:ln>
              <a:noFill/>
            </a:ln>
          </p:spPr>
          <p:txBody>
            <a:bodyPr vert="horz" wrap="square" lIns="51435" tIns="25718" rIns="51435" bIns="25718" numCol="1" anchor="t" anchorCtr="0" compatLnSpc="1">
              <a:prstTxWarp prst="textNoShape">
                <a:avLst/>
              </a:prstTxWarp>
            </a:bodyPr>
            <a:lstStyle/>
            <a:p>
              <a:endParaRPr lang="id-ID" sz="1000"/>
            </a:p>
          </p:txBody>
        </p:sp>
      </p:grpSp>
      <p:pic>
        <p:nvPicPr>
          <p:cNvPr id="59" name="Picture 18">
            <a:extLst>
              <a:ext uri="{FF2B5EF4-FFF2-40B4-BE49-F238E27FC236}">
                <a16:creationId xmlns:a16="http://schemas.microsoft.com/office/drawing/2014/main" id="{0F47D3DA-557E-4F57-81EB-661D461B4EEA}"/>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2661952" y="1987352"/>
            <a:ext cx="457200" cy="457200"/>
          </a:xfrm>
          <a:prstGeom prst="rect">
            <a:avLst/>
          </a:prstGeom>
        </p:spPr>
      </p:pic>
      <p:pic>
        <p:nvPicPr>
          <p:cNvPr id="60" name="Picture 19">
            <a:extLst>
              <a:ext uri="{FF2B5EF4-FFF2-40B4-BE49-F238E27FC236}">
                <a16:creationId xmlns:a16="http://schemas.microsoft.com/office/drawing/2014/main" id="{5C9095AB-D28B-427B-840C-7ED4841C2FD7}"/>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6038261" y="2352500"/>
            <a:ext cx="457200" cy="457200"/>
          </a:xfrm>
          <a:prstGeom prst="rect">
            <a:avLst/>
          </a:prstGeom>
        </p:spPr>
      </p:pic>
      <p:pic>
        <p:nvPicPr>
          <p:cNvPr id="61" name="Picture 20">
            <a:extLst>
              <a:ext uri="{FF2B5EF4-FFF2-40B4-BE49-F238E27FC236}">
                <a16:creationId xmlns:a16="http://schemas.microsoft.com/office/drawing/2014/main" id="{F749B2B5-C7FC-447A-877B-9D65D924FC77}"/>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1071104" y="2531885"/>
            <a:ext cx="277815" cy="277815"/>
          </a:xfrm>
          <a:prstGeom prst="rect">
            <a:avLst/>
          </a:prstGeom>
        </p:spPr>
      </p:pic>
      <p:pic>
        <p:nvPicPr>
          <p:cNvPr id="62" name="Picture 21">
            <a:extLst>
              <a:ext uri="{FF2B5EF4-FFF2-40B4-BE49-F238E27FC236}">
                <a16:creationId xmlns:a16="http://schemas.microsoft.com/office/drawing/2014/main" id="{C5ED068F-6A62-4C52-96E4-E3A37EB1769C}"/>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4404240" y="2541856"/>
            <a:ext cx="228600" cy="228600"/>
          </a:xfrm>
          <a:prstGeom prst="rect">
            <a:avLst/>
          </a:prstGeom>
        </p:spPr>
      </p:pic>
      <p:pic>
        <p:nvPicPr>
          <p:cNvPr id="63" name="Picture 22">
            <a:extLst>
              <a:ext uri="{FF2B5EF4-FFF2-40B4-BE49-F238E27FC236}">
                <a16:creationId xmlns:a16="http://schemas.microsoft.com/office/drawing/2014/main" id="{414BAE8D-2773-43E9-B0EB-9AEC2241E500}"/>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7844988" y="2926931"/>
            <a:ext cx="268452" cy="268452"/>
          </a:xfrm>
          <a:prstGeom prst="rect">
            <a:avLst/>
          </a:prstGeom>
        </p:spPr>
      </p:pic>
      <p:sp>
        <p:nvSpPr>
          <p:cNvPr id="64" name="Rectangle 25">
            <a:extLst>
              <a:ext uri="{FF2B5EF4-FFF2-40B4-BE49-F238E27FC236}">
                <a16:creationId xmlns:a16="http://schemas.microsoft.com/office/drawing/2014/main" id="{F8D59385-9851-405A-9658-F227BA859156}"/>
              </a:ext>
            </a:extLst>
          </p:cNvPr>
          <p:cNvSpPr>
            <a:spLocks noChangeArrowheads="1"/>
          </p:cNvSpPr>
          <p:nvPr/>
        </p:nvSpPr>
        <p:spPr bwMode="auto">
          <a:xfrm>
            <a:off x="487106" y="3862429"/>
            <a:ext cx="5961563" cy="9918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3600">
                <a:solidFill>
                  <a:schemeClr val="tx1"/>
                </a:solidFill>
                <a:latin typeface="Calibri" panose="020F0502020204030204" pitchFamily="34" charset="0"/>
              </a:defRPr>
            </a:lvl1pPr>
            <a:lvl2pPr marL="742950" indent="-285750">
              <a:defRPr sz="3600">
                <a:solidFill>
                  <a:schemeClr val="tx1"/>
                </a:solidFill>
                <a:latin typeface="Calibri" panose="020F0502020204030204" pitchFamily="34" charset="0"/>
              </a:defRPr>
            </a:lvl2pPr>
            <a:lvl3pPr marL="1143000" indent="-228600">
              <a:defRPr sz="3600">
                <a:solidFill>
                  <a:schemeClr val="tx1"/>
                </a:solidFill>
                <a:latin typeface="Calibri" panose="020F0502020204030204" pitchFamily="34" charset="0"/>
              </a:defRPr>
            </a:lvl3pPr>
            <a:lvl4pPr marL="1600200" indent="-228600">
              <a:defRPr sz="3600">
                <a:solidFill>
                  <a:schemeClr val="tx1"/>
                </a:solidFill>
                <a:latin typeface="Calibri" panose="020F0502020204030204" pitchFamily="34" charset="0"/>
              </a:defRPr>
            </a:lvl4pPr>
            <a:lvl5pPr marL="2057400" indent="-228600">
              <a:defRPr sz="3600">
                <a:solidFill>
                  <a:schemeClr val="tx1"/>
                </a:solidFill>
                <a:latin typeface="Calibri" panose="020F0502020204030204" pitchFamily="34" charset="0"/>
              </a:defRPr>
            </a:lvl5pPr>
            <a:lvl6pPr marL="2514600" indent="-228600" defTabSz="1827213" fontAlgn="base">
              <a:spcBef>
                <a:spcPct val="0"/>
              </a:spcBef>
              <a:spcAft>
                <a:spcPct val="0"/>
              </a:spcAft>
              <a:defRPr sz="3600">
                <a:solidFill>
                  <a:schemeClr val="tx1"/>
                </a:solidFill>
                <a:latin typeface="Calibri" panose="020F0502020204030204" pitchFamily="34" charset="0"/>
              </a:defRPr>
            </a:lvl6pPr>
            <a:lvl7pPr marL="2971800" indent="-228600" defTabSz="1827213" fontAlgn="base">
              <a:spcBef>
                <a:spcPct val="0"/>
              </a:spcBef>
              <a:spcAft>
                <a:spcPct val="0"/>
              </a:spcAft>
              <a:defRPr sz="3600">
                <a:solidFill>
                  <a:schemeClr val="tx1"/>
                </a:solidFill>
                <a:latin typeface="Calibri" panose="020F0502020204030204" pitchFamily="34" charset="0"/>
              </a:defRPr>
            </a:lvl7pPr>
            <a:lvl8pPr marL="3429000" indent="-228600" defTabSz="1827213" fontAlgn="base">
              <a:spcBef>
                <a:spcPct val="0"/>
              </a:spcBef>
              <a:spcAft>
                <a:spcPct val="0"/>
              </a:spcAft>
              <a:defRPr sz="3600">
                <a:solidFill>
                  <a:schemeClr val="tx1"/>
                </a:solidFill>
                <a:latin typeface="Calibri" panose="020F0502020204030204" pitchFamily="34" charset="0"/>
              </a:defRPr>
            </a:lvl8pPr>
            <a:lvl9pPr marL="3886200" indent="-228600" defTabSz="1827213" fontAlgn="base">
              <a:spcBef>
                <a:spcPct val="0"/>
              </a:spcBef>
              <a:spcAft>
                <a:spcPct val="0"/>
              </a:spcAft>
              <a:defRPr sz="3600">
                <a:solidFill>
                  <a:schemeClr val="tx1"/>
                </a:solidFill>
                <a:latin typeface="Calibri" panose="020F0502020204030204" pitchFamily="34" charset="0"/>
              </a:defRPr>
            </a:lvl9pPr>
          </a:lstStyle>
          <a:p>
            <a:pPr eaLnBrk="1" hangingPunct="1">
              <a:lnSpc>
                <a:spcPct val="150000"/>
              </a:lnSpc>
            </a:pPr>
            <a:r>
              <a:rPr lang="en-US" sz="1000" dirty="0" err="1">
                <a:solidFill>
                  <a:schemeClr val="tx2"/>
                </a:solidFill>
                <a:latin typeface="+mn-lt"/>
                <a:ea typeface="Open Sans" panose="020B0606030504020204" pitchFamily="34" charset="0"/>
                <a:cs typeface="Open Sans" panose="020B0606030504020204" pitchFamily="34" charset="0"/>
              </a:rPr>
              <a:t>Lorem</a:t>
            </a:r>
            <a:r>
              <a:rPr lang="en-US" sz="1000" dirty="0">
                <a:solidFill>
                  <a:schemeClr val="tx2"/>
                </a:solidFill>
                <a:latin typeface="+mn-lt"/>
                <a:ea typeface="Open Sans" panose="020B0606030504020204" pitchFamily="34" charset="0"/>
                <a:cs typeface="Open Sans" panose="020B0606030504020204" pitchFamily="34" charset="0"/>
              </a:rPr>
              <a:t> </a:t>
            </a:r>
            <a:r>
              <a:rPr lang="en-US" sz="1000" dirty="0" err="1">
                <a:solidFill>
                  <a:schemeClr val="tx2"/>
                </a:solidFill>
                <a:latin typeface="+mn-lt"/>
                <a:ea typeface="Open Sans" panose="020B0606030504020204" pitchFamily="34" charset="0"/>
                <a:cs typeface="Open Sans" panose="020B0606030504020204" pitchFamily="34" charset="0"/>
              </a:rPr>
              <a:t>ipsum</a:t>
            </a:r>
            <a:r>
              <a:rPr lang="en-US" sz="1000" dirty="0">
                <a:solidFill>
                  <a:schemeClr val="tx2"/>
                </a:solidFill>
                <a:latin typeface="+mn-lt"/>
                <a:ea typeface="Open Sans" panose="020B0606030504020204" pitchFamily="34" charset="0"/>
                <a:cs typeface="Open Sans" panose="020B0606030504020204" pitchFamily="34" charset="0"/>
              </a:rPr>
              <a:t> dolor sit </a:t>
            </a:r>
            <a:r>
              <a:rPr lang="en-US" sz="1000" dirty="0" err="1">
                <a:solidFill>
                  <a:schemeClr val="tx2"/>
                </a:solidFill>
                <a:latin typeface="+mn-lt"/>
                <a:ea typeface="Open Sans" panose="020B0606030504020204" pitchFamily="34" charset="0"/>
                <a:cs typeface="Open Sans" panose="020B0606030504020204" pitchFamily="34" charset="0"/>
              </a:rPr>
              <a:t>amet</a:t>
            </a:r>
            <a:r>
              <a:rPr lang="en-US" sz="1000" dirty="0">
                <a:solidFill>
                  <a:schemeClr val="tx2"/>
                </a:solidFill>
                <a:latin typeface="+mn-lt"/>
                <a:ea typeface="Open Sans" panose="020B0606030504020204" pitchFamily="34" charset="0"/>
                <a:cs typeface="Open Sans" panose="020B0606030504020204" pitchFamily="34" charset="0"/>
              </a:rPr>
              <a:t>, </a:t>
            </a:r>
            <a:r>
              <a:rPr lang="en-US" sz="1000" dirty="0" err="1">
                <a:solidFill>
                  <a:schemeClr val="tx2"/>
                </a:solidFill>
                <a:latin typeface="+mn-lt"/>
                <a:ea typeface="Open Sans" panose="020B0606030504020204" pitchFamily="34" charset="0"/>
                <a:cs typeface="Open Sans" panose="020B0606030504020204" pitchFamily="34" charset="0"/>
              </a:rPr>
              <a:t>consectetur</a:t>
            </a:r>
            <a:r>
              <a:rPr lang="en-US" sz="1000" dirty="0">
                <a:solidFill>
                  <a:schemeClr val="tx2"/>
                </a:solidFill>
                <a:latin typeface="+mn-lt"/>
                <a:ea typeface="Open Sans" panose="020B0606030504020204" pitchFamily="34" charset="0"/>
                <a:cs typeface="Open Sans" panose="020B0606030504020204" pitchFamily="34" charset="0"/>
              </a:rPr>
              <a:t> </a:t>
            </a:r>
            <a:r>
              <a:rPr lang="en-US" sz="1000" dirty="0" err="1">
                <a:solidFill>
                  <a:schemeClr val="tx2"/>
                </a:solidFill>
                <a:latin typeface="+mn-lt"/>
                <a:ea typeface="Open Sans" panose="020B0606030504020204" pitchFamily="34" charset="0"/>
                <a:cs typeface="Open Sans" panose="020B0606030504020204" pitchFamily="34" charset="0"/>
              </a:rPr>
              <a:t>adipiscing</a:t>
            </a:r>
            <a:r>
              <a:rPr lang="en-US" sz="1000" dirty="0">
                <a:solidFill>
                  <a:schemeClr val="tx2"/>
                </a:solidFill>
                <a:latin typeface="+mn-lt"/>
                <a:ea typeface="Open Sans" panose="020B0606030504020204" pitchFamily="34" charset="0"/>
                <a:cs typeface="Open Sans" panose="020B0606030504020204" pitchFamily="34" charset="0"/>
              </a:rPr>
              <a:t> </a:t>
            </a:r>
            <a:r>
              <a:rPr lang="en-US" sz="1000" dirty="0" err="1">
                <a:solidFill>
                  <a:schemeClr val="tx2"/>
                </a:solidFill>
                <a:latin typeface="+mn-lt"/>
                <a:ea typeface="Open Sans" panose="020B0606030504020204" pitchFamily="34" charset="0"/>
                <a:cs typeface="Open Sans" panose="020B0606030504020204" pitchFamily="34" charset="0"/>
              </a:rPr>
              <a:t>elit</a:t>
            </a:r>
            <a:r>
              <a:rPr lang="en-US" sz="1000" dirty="0">
                <a:solidFill>
                  <a:schemeClr val="tx2"/>
                </a:solidFill>
                <a:latin typeface="+mn-lt"/>
                <a:ea typeface="Open Sans" panose="020B0606030504020204" pitchFamily="34" charset="0"/>
                <a:cs typeface="Open Sans" panose="020B0606030504020204" pitchFamily="34" charset="0"/>
              </a:rPr>
              <a:t>. </a:t>
            </a:r>
            <a:r>
              <a:rPr lang="en-US" sz="1000" dirty="0" err="1">
                <a:solidFill>
                  <a:schemeClr val="tx2"/>
                </a:solidFill>
                <a:latin typeface="+mn-lt"/>
                <a:ea typeface="Open Sans" panose="020B0606030504020204" pitchFamily="34" charset="0"/>
                <a:cs typeface="Open Sans" panose="020B0606030504020204" pitchFamily="34" charset="0"/>
              </a:rPr>
              <a:t>Nunc</a:t>
            </a:r>
            <a:r>
              <a:rPr lang="en-US" sz="1000" dirty="0">
                <a:solidFill>
                  <a:schemeClr val="tx2"/>
                </a:solidFill>
                <a:latin typeface="+mn-lt"/>
                <a:ea typeface="Open Sans" panose="020B0606030504020204" pitchFamily="34" charset="0"/>
                <a:cs typeface="Open Sans" panose="020B0606030504020204" pitchFamily="34" charset="0"/>
              </a:rPr>
              <a:t> </a:t>
            </a:r>
            <a:r>
              <a:rPr lang="en-US" sz="1000" dirty="0" err="1">
                <a:solidFill>
                  <a:schemeClr val="tx2"/>
                </a:solidFill>
                <a:latin typeface="+mn-lt"/>
                <a:ea typeface="Open Sans" panose="020B0606030504020204" pitchFamily="34" charset="0"/>
                <a:cs typeface="Open Sans" panose="020B0606030504020204" pitchFamily="34" charset="0"/>
              </a:rPr>
              <a:t>bibendum</a:t>
            </a:r>
            <a:r>
              <a:rPr lang="en-US" sz="1000" dirty="0">
                <a:solidFill>
                  <a:schemeClr val="tx2"/>
                </a:solidFill>
                <a:latin typeface="+mn-lt"/>
                <a:ea typeface="Open Sans" panose="020B0606030504020204" pitchFamily="34" charset="0"/>
                <a:cs typeface="Open Sans" panose="020B0606030504020204" pitchFamily="34" charset="0"/>
              </a:rPr>
              <a:t> </a:t>
            </a:r>
            <a:r>
              <a:rPr lang="en-US" sz="1000" dirty="0" err="1">
                <a:solidFill>
                  <a:schemeClr val="tx2"/>
                </a:solidFill>
                <a:latin typeface="+mn-lt"/>
                <a:ea typeface="Open Sans" panose="020B0606030504020204" pitchFamily="34" charset="0"/>
                <a:cs typeface="Open Sans" panose="020B0606030504020204" pitchFamily="34" charset="0"/>
              </a:rPr>
              <a:t>eleifend</a:t>
            </a:r>
            <a:r>
              <a:rPr lang="en-US" sz="1000" dirty="0">
                <a:solidFill>
                  <a:schemeClr val="tx2"/>
                </a:solidFill>
                <a:latin typeface="+mn-lt"/>
                <a:ea typeface="Open Sans" panose="020B0606030504020204" pitchFamily="34" charset="0"/>
                <a:cs typeface="Open Sans" panose="020B0606030504020204" pitchFamily="34" charset="0"/>
              </a:rPr>
              <a:t> </a:t>
            </a:r>
            <a:r>
              <a:rPr lang="en-US" sz="1000" dirty="0" err="1">
                <a:solidFill>
                  <a:schemeClr val="tx2"/>
                </a:solidFill>
                <a:latin typeface="+mn-lt"/>
                <a:ea typeface="Open Sans" panose="020B0606030504020204" pitchFamily="34" charset="0"/>
                <a:cs typeface="Open Sans" panose="020B0606030504020204" pitchFamily="34" charset="0"/>
              </a:rPr>
              <a:t>tortor</a:t>
            </a:r>
            <a:r>
              <a:rPr lang="en-US" sz="1000" dirty="0">
                <a:solidFill>
                  <a:schemeClr val="tx2"/>
                </a:solidFill>
                <a:latin typeface="+mn-lt"/>
                <a:ea typeface="Open Sans" panose="020B0606030504020204" pitchFamily="34" charset="0"/>
                <a:cs typeface="Open Sans" panose="020B0606030504020204" pitchFamily="34" charset="0"/>
              </a:rPr>
              <a:t>, non </a:t>
            </a:r>
            <a:r>
              <a:rPr lang="en-US" sz="1000" dirty="0" err="1">
                <a:solidFill>
                  <a:schemeClr val="tx2"/>
                </a:solidFill>
                <a:latin typeface="+mn-lt"/>
                <a:ea typeface="Open Sans" panose="020B0606030504020204" pitchFamily="34" charset="0"/>
                <a:cs typeface="Open Sans" panose="020B0606030504020204" pitchFamily="34" charset="0"/>
              </a:rPr>
              <a:t>porta</a:t>
            </a:r>
            <a:r>
              <a:rPr lang="en-US" sz="1000" dirty="0">
                <a:solidFill>
                  <a:schemeClr val="tx2"/>
                </a:solidFill>
                <a:latin typeface="+mn-lt"/>
                <a:ea typeface="Open Sans" panose="020B0606030504020204" pitchFamily="34" charset="0"/>
                <a:cs typeface="Open Sans" panose="020B0606030504020204" pitchFamily="34" charset="0"/>
              </a:rPr>
              <a:t> </a:t>
            </a:r>
            <a:r>
              <a:rPr lang="en-US" sz="1000" dirty="0" err="1">
                <a:solidFill>
                  <a:schemeClr val="tx2"/>
                </a:solidFill>
                <a:latin typeface="+mn-lt"/>
                <a:ea typeface="Open Sans" panose="020B0606030504020204" pitchFamily="34" charset="0"/>
                <a:cs typeface="Open Sans" panose="020B0606030504020204" pitchFamily="34" charset="0"/>
              </a:rPr>
              <a:t>justo</a:t>
            </a:r>
            <a:r>
              <a:rPr lang="en-US" sz="1000" dirty="0">
                <a:solidFill>
                  <a:schemeClr val="tx2"/>
                </a:solidFill>
                <a:latin typeface="+mn-lt"/>
                <a:ea typeface="Open Sans" panose="020B0606030504020204" pitchFamily="34" charset="0"/>
                <a:cs typeface="Open Sans" panose="020B0606030504020204" pitchFamily="34" charset="0"/>
              </a:rPr>
              <a:t> </a:t>
            </a:r>
            <a:r>
              <a:rPr lang="en-US" sz="1000" dirty="0" err="1">
                <a:solidFill>
                  <a:schemeClr val="tx2"/>
                </a:solidFill>
                <a:latin typeface="+mn-lt"/>
                <a:ea typeface="Open Sans" panose="020B0606030504020204" pitchFamily="34" charset="0"/>
                <a:cs typeface="Open Sans" panose="020B0606030504020204" pitchFamily="34" charset="0"/>
              </a:rPr>
              <a:t>gravida</a:t>
            </a:r>
            <a:r>
              <a:rPr lang="en-US" sz="1000" dirty="0">
                <a:solidFill>
                  <a:schemeClr val="tx2"/>
                </a:solidFill>
                <a:latin typeface="+mn-lt"/>
                <a:ea typeface="Open Sans" panose="020B0606030504020204" pitchFamily="34" charset="0"/>
                <a:cs typeface="Open Sans" panose="020B0606030504020204" pitchFamily="34" charset="0"/>
              </a:rPr>
              <a:t> </a:t>
            </a:r>
            <a:r>
              <a:rPr lang="en-US" sz="1000" dirty="0" err="1">
                <a:solidFill>
                  <a:schemeClr val="tx2"/>
                </a:solidFill>
                <a:latin typeface="+mn-lt"/>
                <a:ea typeface="Open Sans" panose="020B0606030504020204" pitchFamily="34" charset="0"/>
                <a:cs typeface="Open Sans" panose="020B0606030504020204" pitchFamily="34" charset="0"/>
              </a:rPr>
              <a:t>posuere</a:t>
            </a:r>
            <a:r>
              <a:rPr lang="en-US" sz="1000" dirty="0">
                <a:solidFill>
                  <a:schemeClr val="tx2"/>
                </a:solidFill>
                <a:latin typeface="+mn-lt"/>
                <a:ea typeface="Open Sans" panose="020B0606030504020204" pitchFamily="34" charset="0"/>
                <a:cs typeface="Open Sans" panose="020B0606030504020204" pitchFamily="34" charset="0"/>
              </a:rPr>
              <a:t>. Cum </a:t>
            </a:r>
            <a:r>
              <a:rPr lang="en-US" sz="1000" dirty="0" err="1">
                <a:solidFill>
                  <a:schemeClr val="tx2"/>
                </a:solidFill>
                <a:latin typeface="+mn-lt"/>
                <a:ea typeface="Open Sans" panose="020B0606030504020204" pitchFamily="34" charset="0"/>
                <a:cs typeface="Open Sans" panose="020B0606030504020204" pitchFamily="34" charset="0"/>
              </a:rPr>
              <a:t>sociis</a:t>
            </a:r>
            <a:r>
              <a:rPr lang="en-US" sz="1000" dirty="0">
                <a:solidFill>
                  <a:schemeClr val="tx2"/>
                </a:solidFill>
                <a:latin typeface="+mn-lt"/>
                <a:ea typeface="Open Sans" panose="020B0606030504020204" pitchFamily="34" charset="0"/>
                <a:cs typeface="Open Sans" panose="020B0606030504020204" pitchFamily="34" charset="0"/>
              </a:rPr>
              <a:t> </a:t>
            </a:r>
            <a:r>
              <a:rPr lang="en-US" sz="1000" dirty="0" err="1">
                <a:solidFill>
                  <a:schemeClr val="tx2"/>
                </a:solidFill>
                <a:latin typeface="+mn-lt"/>
                <a:ea typeface="Open Sans" panose="020B0606030504020204" pitchFamily="34" charset="0"/>
                <a:cs typeface="Open Sans" panose="020B0606030504020204" pitchFamily="34" charset="0"/>
              </a:rPr>
              <a:t>natoque</a:t>
            </a:r>
            <a:r>
              <a:rPr lang="en-US" sz="1000" dirty="0">
                <a:solidFill>
                  <a:schemeClr val="tx2"/>
                </a:solidFill>
                <a:latin typeface="+mn-lt"/>
                <a:ea typeface="Open Sans" panose="020B0606030504020204" pitchFamily="34" charset="0"/>
                <a:cs typeface="Open Sans" panose="020B0606030504020204" pitchFamily="34" charset="0"/>
              </a:rPr>
              <a:t> </a:t>
            </a:r>
            <a:r>
              <a:rPr lang="en-US" sz="1000" dirty="0" err="1">
                <a:solidFill>
                  <a:schemeClr val="tx2"/>
                </a:solidFill>
                <a:latin typeface="+mn-lt"/>
                <a:ea typeface="Open Sans" panose="020B0606030504020204" pitchFamily="34" charset="0"/>
                <a:cs typeface="Open Sans" panose="020B0606030504020204" pitchFamily="34" charset="0"/>
              </a:rPr>
              <a:t>penatibus</a:t>
            </a:r>
            <a:r>
              <a:rPr lang="en-US" sz="1000" dirty="0">
                <a:solidFill>
                  <a:schemeClr val="tx2"/>
                </a:solidFill>
                <a:latin typeface="+mn-lt"/>
                <a:ea typeface="Open Sans" panose="020B0606030504020204" pitchFamily="34" charset="0"/>
                <a:cs typeface="Open Sans" panose="020B0606030504020204" pitchFamily="34" charset="0"/>
              </a:rPr>
              <a:t> et </a:t>
            </a:r>
            <a:r>
              <a:rPr lang="en-US" sz="1000" dirty="0" err="1">
                <a:solidFill>
                  <a:schemeClr val="tx2"/>
                </a:solidFill>
                <a:latin typeface="+mn-lt"/>
                <a:ea typeface="Open Sans" panose="020B0606030504020204" pitchFamily="34" charset="0"/>
                <a:cs typeface="Open Sans" panose="020B0606030504020204" pitchFamily="34" charset="0"/>
              </a:rPr>
              <a:t>magnis</a:t>
            </a:r>
            <a:r>
              <a:rPr lang="en-US" sz="1000" dirty="0">
                <a:solidFill>
                  <a:schemeClr val="tx2"/>
                </a:solidFill>
                <a:latin typeface="+mn-lt"/>
                <a:ea typeface="Open Sans" panose="020B0606030504020204" pitchFamily="34" charset="0"/>
                <a:cs typeface="Open Sans" panose="020B0606030504020204" pitchFamily="34" charset="0"/>
              </a:rPr>
              <a:t> dis parturient </a:t>
            </a:r>
            <a:r>
              <a:rPr lang="en-US" sz="1000" dirty="0" err="1">
                <a:solidFill>
                  <a:schemeClr val="tx2"/>
                </a:solidFill>
                <a:latin typeface="+mn-lt"/>
                <a:ea typeface="Open Sans" panose="020B0606030504020204" pitchFamily="34" charset="0"/>
                <a:cs typeface="Open Sans" panose="020B0606030504020204" pitchFamily="34" charset="0"/>
              </a:rPr>
              <a:t>montes</a:t>
            </a:r>
            <a:r>
              <a:rPr lang="en-US" sz="1000" dirty="0">
                <a:solidFill>
                  <a:schemeClr val="tx2"/>
                </a:solidFill>
                <a:latin typeface="+mn-lt"/>
                <a:ea typeface="Open Sans" panose="020B0606030504020204" pitchFamily="34" charset="0"/>
                <a:cs typeface="Open Sans" panose="020B0606030504020204" pitchFamily="34" charset="0"/>
              </a:rPr>
              <a:t>, </a:t>
            </a:r>
            <a:r>
              <a:rPr lang="en-US" sz="1000" dirty="0" err="1">
                <a:solidFill>
                  <a:schemeClr val="tx2"/>
                </a:solidFill>
                <a:latin typeface="+mn-lt"/>
                <a:ea typeface="Open Sans" panose="020B0606030504020204" pitchFamily="34" charset="0"/>
                <a:cs typeface="Open Sans" panose="020B0606030504020204" pitchFamily="34" charset="0"/>
              </a:rPr>
              <a:t>nascetur</a:t>
            </a:r>
            <a:r>
              <a:rPr lang="en-US" sz="1000" dirty="0">
                <a:solidFill>
                  <a:schemeClr val="tx2"/>
                </a:solidFill>
                <a:latin typeface="+mn-lt"/>
                <a:ea typeface="Open Sans" panose="020B0606030504020204" pitchFamily="34" charset="0"/>
                <a:cs typeface="Open Sans" panose="020B0606030504020204" pitchFamily="34" charset="0"/>
              </a:rPr>
              <a:t> </a:t>
            </a:r>
            <a:r>
              <a:rPr lang="en-US" sz="1000" dirty="0" err="1">
                <a:solidFill>
                  <a:schemeClr val="tx2"/>
                </a:solidFill>
                <a:latin typeface="+mn-lt"/>
                <a:ea typeface="Open Sans" panose="020B0606030504020204" pitchFamily="34" charset="0"/>
                <a:cs typeface="Open Sans" panose="020B0606030504020204" pitchFamily="34" charset="0"/>
              </a:rPr>
              <a:t>ridiculus</a:t>
            </a:r>
            <a:r>
              <a:rPr lang="en-US" sz="1000" dirty="0">
                <a:solidFill>
                  <a:schemeClr val="tx2"/>
                </a:solidFill>
                <a:latin typeface="+mn-lt"/>
                <a:ea typeface="Open Sans" panose="020B0606030504020204" pitchFamily="34" charset="0"/>
                <a:cs typeface="Open Sans" panose="020B0606030504020204" pitchFamily="34" charset="0"/>
              </a:rPr>
              <a:t> mus. Nam </a:t>
            </a:r>
            <a:r>
              <a:rPr lang="en-US" sz="1000" dirty="0" err="1">
                <a:solidFill>
                  <a:schemeClr val="tx2"/>
                </a:solidFill>
                <a:latin typeface="+mn-lt"/>
                <a:ea typeface="Open Sans" panose="020B0606030504020204" pitchFamily="34" charset="0"/>
                <a:cs typeface="Open Sans" panose="020B0606030504020204" pitchFamily="34" charset="0"/>
              </a:rPr>
              <a:t>nec</a:t>
            </a:r>
            <a:r>
              <a:rPr lang="en-US" sz="1000" dirty="0">
                <a:solidFill>
                  <a:schemeClr val="tx2"/>
                </a:solidFill>
                <a:latin typeface="+mn-lt"/>
                <a:ea typeface="Open Sans" panose="020B0606030504020204" pitchFamily="34" charset="0"/>
                <a:cs typeface="Open Sans" panose="020B0606030504020204" pitchFamily="34" charset="0"/>
              </a:rPr>
              <a:t> </a:t>
            </a:r>
            <a:r>
              <a:rPr lang="en-US" sz="1000" dirty="0" err="1">
                <a:solidFill>
                  <a:schemeClr val="tx2"/>
                </a:solidFill>
                <a:latin typeface="+mn-lt"/>
                <a:ea typeface="Open Sans" panose="020B0606030504020204" pitchFamily="34" charset="0"/>
                <a:cs typeface="Open Sans" panose="020B0606030504020204" pitchFamily="34" charset="0"/>
              </a:rPr>
              <a:t>lorem</a:t>
            </a:r>
            <a:r>
              <a:rPr lang="en-US" sz="1000" dirty="0">
                <a:solidFill>
                  <a:schemeClr val="tx2"/>
                </a:solidFill>
                <a:latin typeface="+mn-lt"/>
                <a:ea typeface="Open Sans" panose="020B0606030504020204" pitchFamily="34" charset="0"/>
                <a:cs typeface="Open Sans" panose="020B0606030504020204" pitchFamily="34" charset="0"/>
              </a:rPr>
              <a:t> </a:t>
            </a:r>
            <a:r>
              <a:rPr lang="en-US" sz="1000" dirty="0" err="1">
                <a:solidFill>
                  <a:schemeClr val="tx2"/>
                </a:solidFill>
                <a:latin typeface="+mn-lt"/>
                <a:ea typeface="Open Sans" panose="020B0606030504020204" pitchFamily="34" charset="0"/>
                <a:cs typeface="Open Sans" panose="020B0606030504020204" pitchFamily="34" charset="0"/>
              </a:rPr>
              <a:t>eu</a:t>
            </a:r>
            <a:r>
              <a:rPr lang="en-US" sz="1000" dirty="0">
                <a:solidFill>
                  <a:schemeClr val="tx2"/>
                </a:solidFill>
                <a:latin typeface="+mn-lt"/>
                <a:ea typeface="Open Sans" panose="020B0606030504020204" pitchFamily="34" charset="0"/>
                <a:cs typeface="Open Sans" panose="020B0606030504020204" pitchFamily="34" charset="0"/>
              </a:rPr>
              <a:t> </a:t>
            </a:r>
            <a:r>
              <a:rPr lang="en-US" sz="1000" dirty="0" err="1">
                <a:solidFill>
                  <a:schemeClr val="tx2"/>
                </a:solidFill>
                <a:latin typeface="+mn-lt"/>
                <a:ea typeface="Open Sans" panose="020B0606030504020204" pitchFamily="34" charset="0"/>
                <a:cs typeface="Open Sans" panose="020B0606030504020204" pitchFamily="34" charset="0"/>
              </a:rPr>
              <a:t>elit</a:t>
            </a:r>
            <a:r>
              <a:rPr lang="en-US" sz="1000" dirty="0">
                <a:solidFill>
                  <a:schemeClr val="tx2"/>
                </a:solidFill>
                <a:latin typeface="+mn-lt"/>
                <a:ea typeface="Open Sans" panose="020B0606030504020204" pitchFamily="34" charset="0"/>
                <a:cs typeface="Open Sans" panose="020B0606030504020204" pitchFamily="34" charset="0"/>
              </a:rPr>
              <a:t> </a:t>
            </a:r>
            <a:r>
              <a:rPr lang="en-US" sz="1000" dirty="0" err="1">
                <a:solidFill>
                  <a:schemeClr val="tx2"/>
                </a:solidFill>
                <a:latin typeface="+mn-lt"/>
                <a:ea typeface="Open Sans" panose="020B0606030504020204" pitchFamily="34" charset="0"/>
                <a:cs typeface="Open Sans" panose="020B0606030504020204" pitchFamily="34" charset="0"/>
              </a:rPr>
              <a:t>pulvinar</a:t>
            </a:r>
            <a:r>
              <a:rPr lang="en-US" sz="1000" dirty="0">
                <a:solidFill>
                  <a:schemeClr val="tx2"/>
                </a:solidFill>
                <a:latin typeface="+mn-lt"/>
                <a:ea typeface="Open Sans" panose="020B0606030504020204" pitchFamily="34" charset="0"/>
                <a:cs typeface="Open Sans" panose="020B0606030504020204" pitchFamily="34" charset="0"/>
              </a:rPr>
              <a:t> </a:t>
            </a:r>
            <a:r>
              <a:rPr lang="en-US" sz="1000" dirty="0" err="1">
                <a:solidFill>
                  <a:schemeClr val="tx2"/>
                </a:solidFill>
                <a:latin typeface="+mn-lt"/>
                <a:ea typeface="Open Sans" panose="020B0606030504020204" pitchFamily="34" charset="0"/>
                <a:cs typeface="Open Sans" panose="020B0606030504020204" pitchFamily="34" charset="0"/>
              </a:rPr>
              <a:t>rutrum</a:t>
            </a:r>
            <a:r>
              <a:rPr lang="en-US" sz="1000" dirty="0">
                <a:solidFill>
                  <a:schemeClr val="tx2"/>
                </a:solidFill>
                <a:latin typeface="+mn-lt"/>
                <a:ea typeface="Open Sans" panose="020B0606030504020204" pitchFamily="34" charset="0"/>
                <a:cs typeface="Open Sans" panose="020B0606030504020204" pitchFamily="34" charset="0"/>
              </a:rPr>
              <a:t>. </a:t>
            </a:r>
            <a:r>
              <a:rPr lang="en-US" sz="1000" dirty="0" err="1">
                <a:solidFill>
                  <a:schemeClr val="tx2"/>
                </a:solidFill>
                <a:latin typeface="+mn-lt"/>
                <a:ea typeface="Open Sans" panose="020B0606030504020204" pitchFamily="34" charset="0"/>
                <a:cs typeface="Open Sans" panose="020B0606030504020204" pitchFamily="34" charset="0"/>
              </a:rPr>
              <a:t>Quisque</a:t>
            </a:r>
            <a:r>
              <a:rPr lang="en-US" sz="1000" dirty="0">
                <a:solidFill>
                  <a:schemeClr val="tx2"/>
                </a:solidFill>
                <a:latin typeface="+mn-lt"/>
                <a:ea typeface="Open Sans" panose="020B0606030504020204" pitchFamily="34" charset="0"/>
                <a:cs typeface="Open Sans" panose="020B0606030504020204" pitchFamily="34" charset="0"/>
              </a:rPr>
              <a:t> </a:t>
            </a:r>
            <a:r>
              <a:rPr lang="en-US" sz="1000" dirty="0" err="1">
                <a:solidFill>
                  <a:schemeClr val="tx2"/>
                </a:solidFill>
                <a:latin typeface="+mn-lt"/>
                <a:ea typeface="Open Sans" panose="020B0606030504020204" pitchFamily="34" charset="0"/>
                <a:cs typeface="Open Sans" panose="020B0606030504020204" pitchFamily="34" charset="0"/>
              </a:rPr>
              <a:t>quis</a:t>
            </a:r>
            <a:r>
              <a:rPr lang="en-US" sz="1000" dirty="0">
                <a:solidFill>
                  <a:schemeClr val="tx2"/>
                </a:solidFill>
                <a:latin typeface="+mn-lt"/>
                <a:ea typeface="Open Sans" panose="020B0606030504020204" pitchFamily="34" charset="0"/>
                <a:cs typeface="Open Sans" panose="020B0606030504020204" pitchFamily="34" charset="0"/>
              </a:rPr>
              <a:t> </a:t>
            </a:r>
            <a:r>
              <a:rPr lang="en-US" sz="1000" dirty="0" err="1">
                <a:solidFill>
                  <a:schemeClr val="tx2"/>
                </a:solidFill>
                <a:latin typeface="+mn-lt"/>
                <a:ea typeface="Open Sans" panose="020B0606030504020204" pitchFamily="34" charset="0"/>
                <a:cs typeface="Open Sans" panose="020B0606030504020204" pitchFamily="34" charset="0"/>
              </a:rPr>
              <a:t>velit</a:t>
            </a:r>
            <a:r>
              <a:rPr lang="en-US" sz="1000" dirty="0">
                <a:solidFill>
                  <a:schemeClr val="tx2"/>
                </a:solidFill>
                <a:latin typeface="+mn-lt"/>
                <a:ea typeface="Open Sans" panose="020B0606030504020204" pitchFamily="34" charset="0"/>
                <a:cs typeface="Open Sans" panose="020B0606030504020204" pitchFamily="34" charset="0"/>
              </a:rPr>
              <a:t> </a:t>
            </a:r>
            <a:r>
              <a:rPr lang="en-US" sz="1000" dirty="0" err="1">
                <a:solidFill>
                  <a:schemeClr val="tx2"/>
                </a:solidFill>
                <a:latin typeface="+mn-lt"/>
                <a:ea typeface="Open Sans" panose="020B0606030504020204" pitchFamily="34" charset="0"/>
                <a:cs typeface="Open Sans" panose="020B0606030504020204" pitchFamily="34" charset="0"/>
              </a:rPr>
              <a:t>lacinia</a:t>
            </a:r>
            <a:r>
              <a:rPr lang="en-US" sz="1000" dirty="0">
                <a:solidFill>
                  <a:schemeClr val="tx2"/>
                </a:solidFill>
                <a:latin typeface="+mn-lt"/>
                <a:ea typeface="Open Sans" panose="020B0606030504020204" pitchFamily="34" charset="0"/>
                <a:cs typeface="Open Sans" panose="020B0606030504020204" pitchFamily="34" charset="0"/>
              </a:rPr>
              <a:t> </a:t>
            </a:r>
            <a:r>
              <a:rPr lang="en-US" sz="1000" dirty="0" err="1">
                <a:solidFill>
                  <a:schemeClr val="tx2"/>
                </a:solidFill>
                <a:latin typeface="+mn-lt"/>
                <a:ea typeface="Open Sans" panose="020B0606030504020204" pitchFamily="34" charset="0"/>
                <a:cs typeface="Open Sans" panose="020B0606030504020204" pitchFamily="34" charset="0"/>
              </a:rPr>
              <a:t>ipsum</a:t>
            </a:r>
            <a:r>
              <a:rPr lang="en-US" sz="1000" dirty="0">
                <a:solidFill>
                  <a:schemeClr val="tx2"/>
                </a:solidFill>
                <a:latin typeface="+mn-lt"/>
                <a:ea typeface="Open Sans" panose="020B0606030504020204" pitchFamily="34" charset="0"/>
                <a:cs typeface="Open Sans" panose="020B0606030504020204" pitchFamily="34" charset="0"/>
              </a:rPr>
              <a:t> </a:t>
            </a:r>
            <a:r>
              <a:rPr lang="en-US" sz="1000" dirty="0" err="1">
                <a:solidFill>
                  <a:schemeClr val="tx2"/>
                </a:solidFill>
                <a:latin typeface="+mn-lt"/>
                <a:ea typeface="Open Sans" panose="020B0606030504020204" pitchFamily="34" charset="0"/>
                <a:cs typeface="Open Sans" panose="020B0606030504020204" pitchFamily="34" charset="0"/>
              </a:rPr>
              <a:t>rhoncus</a:t>
            </a:r>
            <a:r>
              <a:rPr lang="en-US" sz="1000" dirty="0">
                <a:solidFill>
                  <a:schemeClr val="tx2"/>
                </a:solidFill>
                <a:latin typeface="+mn-lt"/>
                <a:ea typeface="Open Sans" panose="020B0606030504020204" pitchFamily="34" charset="0"/>
                <a:cs typeface="Open Sans" panose="020B0606030504020204" pitchFamily="34" charset="0"/>
              </a:rPr>
              <a:t> </a:t>
            </a:r>
            <a:r>
              <a:rPr lang="en-US" sz="1000" dirty="0" err="1">
                <a:solidFill>
                  <a:schemeClr val="tx2"/>
                </a:solidFill>
                <a:latin typeface="+mn-lt"/>
                <a:ea typeface="Open Sans" panose="020B0606030504020204" pitchFamily="34" charset="0"/>
                <a:cs typeface="Open Sans" panose="020B0606030504020204" pitchFamily="34" charset="0"/>
              </a:rPr>
              <a:t>pulvinar</a:t>
            </a:r>
            <a:r>
              <a:rPr lang="en-US" sz="1000" dirty="0">
                <a:solidFill>
                  <a:schemeClr val="tx2"/>
                </a:solidFill>
                <a:latin typeface="+mn-lt"/>
                <a:ea typeface="Open Sans" panose="020B0606030504020204" pitchFamily="34" charset="0"/>
                <a:cs typeface="Open Sans" panose="020B0606030504020204" pitchFamily="34" charset="0"/>
              </a:rPr>
              <a:t> ac </a:t>
            </a:r>
            <a:r>
              <a:rPr lang="en-US" sz="1000" dirty="0" err="1">
                <a:solidFill>
                  <a:schemeClr val="tx2"/>
                </a:solidFill>
                <a:latin typeface="+mn-lt"/>
                <a:ea typeface="Open Sans" panose="020B0606030504020204" pitchFamily="34" charset="0"/>
                <a:cs typeface="Open Sans" panose="020B0606030504020204" pitchFamily="34" charset="0"/>
              </a:rPr>
              <a:t>quis</a:t>
            </a:r>
            <a:r>
              <a:rPr lang="en-US" sz="1000" dirty="0">
                <a:solidFill>
                  <a:schemeClr val="tx2"/>
                </a:solidFill>
                <a:latin typeface="+mn-lt"/>
                <a:ea typeface="Open Sans" panose="020B0606030504020204" pitchFamily="34" charset="0"/>
                <a:cs typeface="Open Sans" panose="020B0606030504020204" pitchFamily="34" charset="0"/>
              </a:rPr>
              <a:t> </a:t>
            </a:r>
            <a:r>
              <a:rPr lang="en-US" sz="1000" dirty="0" err="1">
                <a:solidFill>
                  <a:schemeClr val="tx2"/>
                </a:solidFill>
                <a:latin typeface="+mn-lt"/>
                <a:ea typeface="Open Sans" panose="020B0606030504020204" pitchFamily="34" charset="0"/>
                <a:cs typeface="Open Sans" panose="020B0606030504020204" pitchFamily="34" charset="0"/>
              </a:rPr>
              <a:t>leo</a:t>
            </a:r>
            <a:r>
              <a:rPr lang="en-US" sz="1000" dirty="0">
                <a:solidFill>
                  <a:schemeClr val="tx2"/>
                </a:solidFill>
                <a:latin typeface="+mn-lt"/>
                <a:ea typeface="Open Sans" panose="020B0606030504020204" pitchFamily="34" charset="0"/>
                <a:cs typeface="Open Sans" panose="020B0606030504020204" pitchFamily="34" charset="0"/>
              </a:rPr>
              <a:t>. </a:t>
            </a:r>
            <a:r>
              <a:rPr lang="en-US" sz="1000" dirty="0" err="1">
                <a:solidFill>
                  <a:schemeClr val="tx2"/>
                </a:solidFill>
                <a:latin typeface="+mn-lt"/>
                <a:ea typeface="Open Sans" panose="020B0606030504020204" pitchFamily="34" charset="0"/>
                <a:cs typeface="Open Sans" panose="020B0606030504020204" pitchFamily="34" charset="0"/>
              </a:rPr>
              <a:t>Ut</a:t>
            </a:r>
            <a:r>
              <a:rPr lang="en-US" sz="1000" dirty="0">
                <a:solidFill>
                  <a:schemeClr val="tx2"/>
                </a:solidFill>
                <a:latin typeface="+mn-lt"/>
                <a:ea typeface="Open Sans" panose="020B0606030504020204" pitchFamily="34" charset="0"/>
                <a:cs typeface="Open Sans" panose="020B0606030504020204" pitchFamily="34" charset="0"/>
              </a:rPr>
              <a:t> </a:t>
            </a:r>
            <a:r>
              <a:rPr lang="en-US" sz="1000" dirty="0" err="1">
                <a:solidFill>
                  <a:schemeClr val="tx2"/>
                </a:solidFill>
                <a:latin typeface="+mn-lt"/>
                <a:ea typeface="Open Sans" panose="020B0606030504020204" pitchFamily="34" charset="0"/>
                <a:cs typeface="Open Sans" panose="020B0606030504020204" pitchFamily="34" charset="0"/>
              </a:rPr>
              <a:t>congue</a:t>
            </a:r>
            <a:r>
              <a:rPr lang="en-US" sz="1000" dirty="0">
                <a:solidFill>
                  <a:schemeClr val="tx2"/>
                </a:solidFill>
                <a:latin typeface="+mn-lt"/>
                <a:ea typeface="Open Sans" panose="020B0606030504020204" pitchFamily="34" charset="0"/>
                <a:cs typeface="Open Sans" panose="020B0606030504020204" pitchFamily="34" charset="0"/>
              </a:rPr>
              <a:t> </a:t>
            </a:r>
            <a:r>
              <a:rPr lang="en-US" sz="1000" dirty="0" err="1">
                <a:solidFill>
                  <a:schemeClr val="tx2"/>
                </a:solidFill>
                <a:latin typeface="+mn-lt"/>
                <a:ea typeface="Open Sans" panose="020B0606030504020204" pitchFamily="34" charset="0"/>
                <a:cs typeface="Open Sans" panose="020B0606030504020204" pitchFamily="34" charset="0"/>
              </a:rPr>
              <a:t>eget</a:t>
            </a:r>
            <a:r>
              <a:rPr lang="en-US" sz="1000" dirty="0">
                <a:solidFill>
                  <a:schemeClr val="tx2"/>
                </a:solidFill>
                <a:latin typeface="+mn-lt"/>
                <a:ea typeface="Open Sans" panose="020B0606030504020204" pitchFamily="34" charset="0"/>
                <a:cs typeface="Open Sans" panose="020B0606030504020204" pitchFamily="34" charset="0"/>
              </a:rPr>
              <a:t> ante </a:t>
            </a:r>
            <a:r>
              <a:rPr lang="en-US" sz="1000" dirty="0" err="1">
                <a:solidFill>
                  <a:schemeClr val="tx2"/>
                </a:solidFill>
                <a:latin typeface="+mn-lt"/>
                <a:ea typeface="Open Sans" panose="020B0606030504020204" pitchFamily="34" charset="0"/>
                <a:cs typeface="Open Sans" panose="020B0606030504020204" pitchFamily="34" charset="0"/>
              </a:rPr>
              <a:t>sed</a:t>
            </a:r>
            <a:r>
              <a:rPr lang="en-US" sz="1000" dirty="0">
                <a:solidFill>
                  <a:schemeClr val="tx2"/>
                </a:solidFill>
                <a:latin typeface="+mn-lt"/>
                <a:ea typeface="Open Sans" panose="020B0606030504020204" pitchFamily="34" charset="0"/>
                <a:cs typeface="Open Sans" panose="020B0606030504020204" pitchFamily="34" charset="0"/>
              </a:rPr>
              <a:t> </a:t>
            </a:r>
            <a:r>
              <a:rPr lang="en-US" sz="1000" dirty="0" err="1">
                <a:solidFill>
                  <a:schemeClr val="tx2"/>
                </a:solidFill>
                <a:latin typeface="+mn-lt"/>
                <a:ea typeface="Open Sans" panose="020B0606030504020204" pitchFamily="34" charset="0"/>
                <a:cs typeface="Open Sans" panose="020B0606030504020204" pitchFamily="34" charset="0"/>
              </a:rPr>
              <a:t>hendrerit</a:t>
            </a:r>
            <a:r>
              <a:rPr lang="en-US" sz="1000" dirty="0">
                <a:solidFill>
                  <a:schemeClr val="tx2"/>
                </a:solidFill>
                <a:latin typeface="+mn-lt"/>
                <a:ea typeface="Open Sans" panose="020B0606030504020204" pitchFamily="34" charset="0"/>
                <a:cs typeface="Open Sans" panose="020B0606030504020204" pitchFamily="34" charset="0"/>
              </a:rPr>
              <a:t>. Maecenas ligula </a:t>
            </a:r>
            <a:r>
              <a:rPr lang="en-US" sz="1000" dirty="0" err="1">
                <a:solidFill>
                  <a:schemeClr val="tx2"/>
                </a:solidFill>
                <a:latin typeface="+mn-lt"/>
                <a:ea typeface="Open Sans" panose="020B0606030504020204" pitchFamily="34" charset="0"/>
                <a:cs typeface="Open Sans" panose="020B0606030504020204" pitchFamily="34" charset="0"/>
              </a:rPr>
              <a:t>tellus</a:t>
            </a:r>
            <a:r>
              <a:rPr lang="en-US" sz="1000" dirty="0">
                <a:solidFill>
                  <a:schemeClr val="tx2"/>
                </a:solidFill>
                <a:latin typeface="+mn-lt"/>
                <a:ea typeface="Open Sans" panose="020B0606030504020204" pitchFamily="34" charset="0"/>
                <a:cs typeface="Open Sans" panose="020B0606030504020204" pitchFamily="34" charset="0"/>
              </a:rPr>
              <a:t>, </a:t>
            </a:r>
            <a:r>
              <a:rPr lang="en-US" sz="1000" dirty="0" err="1">
                <a:solidFill>
                  <a:schemeClr val="tx2"/>
                </a:solidFill>
                <a:latin typeface="+mn-lt"/>
                <a:ea typeface="Open Sans" panose="020B0606030504020204" pitchFamily="34" charset="0"/>
                <a:cs typeface="Open Sans" panose="020B0606030504020204" pitchFamily="34" charset="0"/>
              </a:rPr>
              <a:t>dignissim</a:t>
            </a:r>
            <a:r>
              <a:rPr lang="en-US" sz="1000" dirty="0">
                <a:solidFill>
                  <a:schemeClr val="tx2"/>
                </a:solidFill>
                <a:latin typeface="+mn-lt"/>
                <a:ea typeface="Open Sans" panose="020B0606030504020204" pitchFamily="34" charset="0"/>
                <a:cs typeface="Open Sans" panose="020B0606030504020204" pitchFamily="34" charset="0"/>
              </a:rPr>
              <a:t> sit </a:t>
            </a:r>
            <a:r>
              <a:rPr lang="en-US" sz="1000" dirty="0" err="1">
                <a:solidFill>
                  <a:schemeClr val="tx2"/>
                </a:solidFill>
                <a:latin typeface="+mn-lt"/>
                <a:ea typeface="Open Sans" panose="020B0606030504020204" pitchFamily="34" charset="0"/>
                <a:cs typeface="Open Sans" panose="020B0606030504020204" pitchFamily="34" charset="0"/>
              </a:rPr>
              <a:t>amet</a:t>
            </a:r>
            <a:r>
              <a:rPr lang="en-US" sz="1000" dirty="0">
                <a:solidFill>
                  <a:schemeClr val="tx2"/>
                </a:solidFill>
                <a:latin typeface="+mn-lt"/>
                <a:ea typeface="Open Sans" panose="020B0606030504020204" pitchFamily="34" charset="0"/>
                <a:cs typeface="Open Sans" panose="020B0606030504020204" pitchFamily="34" charset="0"/>
              </a:rPr>
              <a:t> </a:t>
            </a:r>
            <a:r>
              <a:rPr lang="en-US" sz="1000" dirty="0" err="1">
                <a:solidFill>
                  <a:schemeClr val="tx2"/>
                </a:solidFill>
                <a:latin typeface="+mn-lt"/>
                <a:ea typeface="Open Sans" panose="020B0606030504020204" pitchFamily="34" charset="0"/>
                <a:cs typeface="Open Sans" panose="020B0606030504020204" pitchFamily="34" charset="0"/>
              </a:rPr>
              <a:t>interdum</a:t>
            </a:r>
            <a:r>
              <a:rPr lang="en-US" sz="1000" dirty="0">
                <a:solidFill>
                  <a:schemeClr val="tx2"/>
                </a:solidFill>
                <a:latin typeface="+mn-lt"/>
                <a:ea typeface="Open Sans" panose="020B0606030504020204" pitchFamily="34" charset="0"/>
                <a:cs typeface="Open Sans" panose="020B0606030504020204" pitchFamily="34" charset="0"/>
              </a:rPr>
              <a:t> </a:t>
            </a:r>
            <a:r>
              <a:rPr lang="en-US" sz="1000" dirty="0" err="1">
                <a:solidFill>
                  <a:schemeClr val="tx2"/>
                </a:solidFill>
                <a:latin typeface="+mn-lt"/>
                <a:ea typeface="Open Sans" panose="020B0606030504020204" pitchFamily="34" charset="0"/>
                <a:cs typeface="Open Sans" panose="020B0606030504020204" pitchFamily="34" charset="0"/>
              </a:rPr>
              <a:t>nec</a:t>
            </a:r>
            <a:r>
              <a:rPr lang="en-US" sz="1000" dirty="0">
                <a:solidFill>
                  <a:schemeClr val="tx2"/>
                </a:solidFill>
                <a:latin typeface="+mn-lt"/>
                <a:ea typeface="Open Sans" panose="020B0606030504020204" pitchFamily="34" charset="0"/>
                <a:cs typeface="Open Sans" panose="020B0606030504020204" pitchFamily="34" charset="0"/>
              </a:rPr>
              <a:t>, </a:t>
            </a:r>
            <a:r>
              <a:rPr lang="en-US" sz="1000" dirty="0" err="1">
                <a:solidFill>
                  <a:schemeClr val="tx2"/>
                </a:solidFill>
                <a:latin typeface="+mn-lt"/>
                <a:ea typeface="Open Sans" panose="020B0606030504020204" pitchFamily="34" charset="0"/>
                <a:cs typeface="Open Sans" panose="020B0606030504020204" pitchFamily="34" charset="0"/>
              </a:rPr>
              <a:t>malesuada</a:t>
            </a:r>
            <a:r>
              <a:rPr lang="en-US" sz="1000" dirty="0">
                <a:solidFill>
                  <a:schemeClr val="tx2"/>
                </a:solidFill>
                <a:latin typeface="+mn-lt"/>
                <a:ea typeface="Open Sans" panose="020B0606030504020204" pitchFamily="34" charset="0"/>
                <a:cs typeface="Open Sans" panose="020B0606030504020204" pitchFamily="34" charset="0"/>
              </a:rPr>
              <a:t> at ante. </a:t>
            </a:r>
          </a:p>
        </p:txBody>
      </p:sp>
      <p:sp>
        <p:nvSpPr>
          <p:cNvPr id="65" name="Rectangle 27">
            <a:extLst>
              <a:ext uri="{FF2B5EF4-FFF2-40B4-BE49-F238E27FC236}">
                <a16:creationId xmlns:a16="http://schemas.microsoft.com/office/drawing/2014/main" id="{3F130A1C-6353-4D83-8240-507B3282EF30}"/>
              </a:ext>
            </a:extLst>
          </p:cNvPr>
          <p:cNvSpPr>
            <a:spLocks noChangeArrowheads="1"/>
          </p:cNvSpPr>
          <p:nvPr/>
        </p:nvSpPr>
        <p:spPr bwMode="auto">
          <a:xfrm>
            <a:off x="264319" y="791622"/>
            <a:ext cx="8615362" cy="299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3600">
                <a:solidFill>
                  <a:schemeClr val="tx1"/>
                </a:solidFill>
                <a:latin typeface="Calibri" panose="020F0502020204030204" pitchFamily="34" charset="0"/>
              </a:defRPr>
            </a:lvl1pPr>
            <a:lvl2pPr marL="742950" indent="-285750">
              <a:defRPr sz="3600">
                <a:solidFill>
                  <a:schemeClr val="tx1"/>
                </a:solidFill>
                <a:latin typeface="Calibri" panose="020F0502020204030204" pitchFamily="34" charset="0"/>
              </a:defRPr>
            </a:lvl2pPr>
            <a:lvl3pPr marL="1143000" indent="-228600">
              <a:defRPr sz="3600">
                <a:solidFill>
                  <a:schemeClr val="tx1"/>
                </a:solidFill>
                <a:latin typeface="Calibri" panose="020F0502020204030204" pitchFamily="34" charset="0"/>
              </a:defRPr>
            </a:lvl3pPr>
            <a:lvl4pPr marL="1600200" indent="-228600">
              <a:defRPr sz="3600">
                <a:solidFill>
                  <a:schemeClr val="tx1"/>
                </a:solidFill>
                <a:latin typeface="Calibri" panose="020F0502020204030204" pitchFamily="34" charset="0"/>
              </a:defRPr>
            </a:lvl4pPr>
            <a:lvl5pPr marL="2057400" indent="-228600">
              <a:defRPr sz="3600">
                <a:solidFill>
                  <a:schemeClr val="tx1"/>
                </a:solidFill>
                <a:latin typeface="Calibri" panose="020F0502020204030204" pitchFamily="34" charset="0"/>
              </a:defRPr>
            </a:lvl5pPr>
            <a:lvl6pPr marL="2514600" indent="-228600" defTabSz="1827213" fontAlgn="base">
              <a:spcBef>
                <a:spcPct val="0"/>
              </a:spcBef>
              <a:spcAft>
                <a:spcPct val="0"/>
              </a:spcAft>
              <a:defRPr sz="3600">
                <a:solidFill>
                  <a:schemeClr val="tx1"/>
                </a:solidFill>
                <a:latin typeface="Calibri" panose="020F0502020204030204" pitchFamily="34" charset="0"/>
              </a:defRPr>
            </a:lvl6pPr>
            <a:lvl7pPr marL="2971800" indent="-228600" defTabSz="1827213" fontAlgn="base">
              <a:spcBef>
                <a:spcPct val="0"/>
              </a:spcBef>
              <a:spcAft>
                <a:spcPct val="0"/>
              </a:spcAft>
              <a:defRPr sz="3600">
                <a:solidFill>
                  <a:schemeClr val="tx1"/>
                </a:solidFill>
                <a:latin typeface="Calibri" panose="020F0502020204030204" pitchFamily="34" charset="0"/>
              </a:defRPr>
            </a:lvl7pPr>
            <a:lvl8pPr marL="3429000" indent="-228600" defTabSz="1827213" fontAlgn="base">
              <a:spcBef>
                <a:spcPct val="0"/>
              </a:spcBef>
              <a:spcAft>
                <a:spcPct val="0"/>
              </a:spcAft>
              <a:defRPr sz="3600">
                <a:solidFill>
                  <a:schemeClr val="tx1"/>
                </a:solidFill>
                <a:latin typeface="Calibri" panose="020F0502020204030204" pitchFamily="34" charset="0"/>
              </a:defRPr>
            </a:lvl8pPr>
            <a:lvl9pPr marL="3886200" indent="-228600" defTabSz="1827213" fontAlgn="base">
              <a:spcBef>
                <a:spcPct val="0"/>
              </a:spcBef>
              <a:spcAft>
                <a:spcPct val="0"/>
              </a:spcAft>
              <a:defRPr sz="3600">
                <a:solidFill>
                  <a:schemeClr val="tx1"/>
                </a:solidFill>
                <a:latin typeface="Calibri" panose="020F0502020204030204" pitchFamily="34" charset="0"/>
              </a:defRPr>
            </a:lvl9pPr>
          </a:lstStyle>
          <a:p>
            <a:pPr algn="ctr" eaLnBrk="1" hangingPunct="1">
              <a:lnSpc>
                <a:spcPct val="150000"/>
              </a:lnSpc>
            </a:pPr>
            <a:r>
              <a:rPr lang="en-US" sz="1000" dirty="0" err="1">
                <a:solidFill>
                  <a:schemeClr val="tx2"/>
                </a:solidFill>
                <a:latin typeface="+mn-lt"/>
                <a:ea typeface="Open Sans" panose="020B0606030504020204" pitchFamily="34" charset="0"/>
                <a:cs typeface="Open Sans" panose="020B0606030504020204" pitchFamily="34" charset="0"/>
              </a:rPr>
              <a:t>Lorem</a:t>
            </a:r>
            <a:r>
              <a:rPr lang="en-US" sz="1000" dirty="0">
                <a:solidFill>
                  <a:schemeClr val="tx2"/>
                </a:solidFill>
                <a:latin typeface="+mn-lt"/>
                <a:ea typeface="Open Sans" panose="020B0606030504020204" pitchFamily="34" charset="0"/>
                <a:cs typeface="Open Sans" panose="020B0606030504020204" pitchFamily="34" charset="0"/>
              </a:rPr>
              <a:t> </a:t>
            </a:r>
            <a:r>
              <a:rPr lang="en-US" sz="1000" dirty="0" err="1">
                <a:solidFill>
                  <a:schemeClr val="tx2"/>
                </a:solidFill>
                <a:latin typeface="+mn-lt"/>
                <a:ea typeface="Open Sans" panose="020B0606030504020204" pitchFamily="34" charset="0"/>
                <a:cs typeface="Open Sans" panose="020B0606030504020204" pitchFamily="34" charset="0"/>
              </a:rPr>
              <a:t>ipsum</a:t>
            </a:r>
            <a:r>
              <a:rPr lang="en-US" sz="1000" dirty="0">
                <a:solidFill>
                  <a:schemeClr val="tx2"/>
                </a:solidFill>
                <a:latin typeface="+mn-lt"/>
                <a:ea typeface="Open Sans" panose="020B0606030504020204" pitchFamily="34" charset="0"/>
                <a:cs typeface="Open Sans" panose="020B0606030504020204" pitchFamily="34" charset="0"/>
              </a:rPr>
              <a:t> dolor sit </a:t>
            </a:r>
            <a:r>
              <a:rPr lang="en-US" sz="1000" dirty="0" err="1">
                <a:solidFill>
                  <a:schemeClr val="tx2"/>
                </a:solidFill>
                <a:latin typeface="+mn-lt"/>
                <a:ea typeface="Open Sans" panose="020B0606030504020204" pitchFamily="34" charset="0"/>
                <a:cs typeface="Open Sans" panose="020B0606030504020204" pitchFamily="34" charset="0"/>
              </a:rPr>
              <a:t>amet</a:t>
            </a:r>
            <a:r>
              <a:rPr lang="en-US" sz="1000" dirty="0">
                <a:solidFill>
                  <a:schemeClr val="tx2"/>
                </a:solidFill>
                <a:latin typeface="+mn-lt"/>
                <a:ea typeface="Open Sans" panose="020B0606030504020204" pitchFamily="34" charset="0"/>
                <a:cs typeface="Open Sans" panose="020B0606030504020204" pitchFamily="34" charset="0"/>
              </a:rPr>
              <a:t>, </a:t>
            </a:r>
            <a:r>
              <a:rPr lang="en-US" sz="1000" dirty="0" err="1">
                <a:solidFill>
                  <a:schemeClr val="tx2"/>
                </a:solidFill>
                <a:latin typeface="+mn-lt"/>
                <a:ea typeface="Open Sans" panose="020B0606030504020204" pitchFamily="34" charset="0"/>
                <a:cs typeface="Open Sans" panose="020B0606030504020204" pitchFamily="34" charset="0"/>
              </a:rPr>
              <a:t>consectetur</a:t>
            </a:r>
            <a:r>
              <a:rPr lang="en-US" sz="1000" dirty="0">
                <a:solidFill>
                  <a:schemeClr val="tx2"/>
                </a:solidFill>
                <a:latin typeface="+mn-lt"/>
                <a:ea typeface="Open Sans" panose="020B0606030504020204" pitchFamily="34" charset="0"/>
                <a:cs typeface="Open Sans" panose="020B0606030504020204" pitchFamily="34" charset="0"/>
              </a:rPr>
              <a:t> </a:t>
            </a:r>
            <a:r>
              <a:rPr lang="en-US" sz="1000" dirty="0" err="1">
                <a:solidFill>
                  <a:schemeClr val="tx2"/>
                </a:solidFill>
                <a:latin typeface="+mn-lt"/>
                <a:ea typeface="Open Sans" panose="020B0606030504020204" pitchFamily="34" charset="0"/>
                <a:cs typeface="Open Sans" panose="020B0606030504020204" pitchFamily="34" charset="0"/>
              </a:rPr>
              <a:t>adipiscing</a:t>
            </a:r>
            <a:r>
              <a:rPr lang="en-US" sz="1000" dirty="0">
                <a:solidFill>
                  <a:schemeClr val="tx2"/>
                </a:solidFill>
                <a:latin typeface="+mn-lt"/>
                <a:ea typeface="Open Sans" panose="020B0606030504020204" pitchFamily="34" charset="0"/>
                <a:cs typeface="Open Sans" panose="020B0606030504020204" pitchFamily="34" charset="0"/>
              </a:rPr>
              <a:t> </a:t>
            </a:r>
            <a:r>
              <a:rPr lang="en-US" sz="1000" dirty="0" err="1">
                <a:solidFill>
                  <a:schemeClr val="tx2"/>
                </a:solidFill>
                <a:latin typeface="+mn-lt"/>
                <a:ea typeface="Open Sans" panose="020B0606030504020204" pitchFamily="34" charset="0"/>
                <a:cs typeface="Open Sans" panose="020B0606030504020204" pitchFamily="34" charset="0"/>
              </a:rPr>
              <a:t>elit</a:t>
            </a:r>
            <a:r>
              <a:rPr lang="en-US" sz="1000" dirty="0">
                <a:solidFill>
                  <a:schemeClr val="tx2"/>
                </a:solidFill>
                <a:latin typeface="+mn-lt"/>
                <a:ea typeface="Open Sans" panose="020B0606030504020204" pitchFamily="34" charset="0"/>
                <a:cs typeface="Open Sans" panose="020B0606030504020204" pitchFamily="34" charset="0"/>
              </a:rPr>
              <a:t>. Nunc </a:t>
            </a:r>
            <a:r>
              <a:rPr lang="en-US" sz="1000" dirty="0" err="1">
                <a:solidFill>
                  <a:schemeClr val="tx2"/>
                </a:solidFill>
                <a:latin typeface="+mn-lt"/>
                <a:ea typeface="Open Sans" panose="020B0606030504020204" pitchFamily="34" charset="0"/>
                <a:cs typeface="Open Sans" panose="020B0606030504020204" pitchFamily="34" charset="0"/>
              </a:rPr>
              <a:t>bibendum</a:t>
            </a:r>
            <a:r>
              <a:rPr lang="en-US" sz="1000" dirty="0">
                <a:solidFill>
                  <a:schemeClr val="tx2"/>
                </a:solidFill>
                <a:latin typeface="+mn-lt"/>
                <a:ea typeface="Open Sans" panose="020B0606030504020204" pitchFamily="34" charset="0"/>
                <a:cs typeface="Open Sans" panose="020B0606030504020204" pitchFamily="34" charset="0"/>
              </a:rPr>
              <a:t> </a:t>
            </a:r>
            <a:r>
              <a:rPr lang="en-US" sz="1000" dirty="0" err="1">
                <a:solidFill>
                  <a:schemeClr val="tx2"/>
                </a:solidFill>
                <a:latin typeface="+mn-lt"/>
                <a:ea typeface="Open Sans" panose="020B0606030504020204" pitchFamily="34" charset="0"/>
                <a:cs typeface="Open Sans" panose="020B0606030504020204" pitchFamily="34" charset="0"/>
              </a:rPr>
              <a:t>eleifend</a:t>
            </a:r>
            <a:r>
              <a:rPr lang="en-US" sz="1000" dirty="0">
                <a:solidFill>
                  <a:schemeClr val="tx2"/>
                </a:solidFill>
                <a:latin typeface="+mn-lt"/>
                <a:ea typeface="Open Sans" panose="020B0606030504020204" pitchFamily="34" charset="0"/>
                <a:cs typeface="Open Sans" panose="020B0606030504020204" pitchFamily="34" charset="0"/>
              </a:rPr>
              <a:t> </a:t>
            </a:r>
            <a:r>
              <a:rPr lang="en-US" sz="1000" dirty="0" err="1">
                <a:solidFill>
                  <a:schemeClr val="tx2"/>
                </a:solidFill>
                <a:latin typeface="+mn-lt"/>
                <a:ea typeface="Open Sans" panose="020B0606030504020204" pitchFamily="34" charset="0"/>
                <a:cs typeface="Open Sans" panose="020B0606030504020204" pitchFamily="34" charset="0"/>
              </a:rPr>
              <a:t>tortor</a:t>
            </a:r>
            <a:r>
              <a:rPr lang="en-US" sz="1000" dirty="0">
                <a:solidFill>
                  <a:schemeClr val="tx2"/>
                </a:solidFill>
                <a:latin typeface="+mn-lt"/>
                <a:ea typeface="Open Sans" panose="020B0606030504020204" pitchFamily="34" charset="0"/>
                <a:cs typeface="Open Sans" panose="020B0606030504020204" pitchFamily="34" charset="0"/>
              </a:rPr>
              <a:t>, non porta </a:t>
            </a:r>
            <a:r>
              <a:rPr lang="en-US" sz="1000" dirty="0" err="1">
                <a:solidFill>
                  <a:schemeClr val="tx2"/>
                </a:solidFill>
                <a:latin typeface="+mn-lt"/>
                <a:ea typeface="Open Sans" panose="020B0606030504020204" pitchFamily="34" charset="0"/>
                <a:cs typeface="Open Sans" panose="020B0606030504020204" pitchFamily="34" charset="0"/>
              </a:rPr>
              <a:t>justo</a:t>
            </a:r>
            <a:r>
              <a:rPr lang="en-US" sz="1000" dirty="0">
                <a:solidFill>
                  <a:schemeClr val="tx2"/>
                </a:solidFill>
                <a:latin typeface="+mn-lt"/>
                <a:ea typeface="Open Sans" panose="020B0606030504020204" pitchFamily="34" charset="0"/>
                <a:cs typeface="Open Sans" panose="020B0606030504020204" pitchFamily="34" charset="0"/>
              </a:rPr>
              <a:t> gravida </a:t>
            </a:r>
            <a:r>
              <a:rPr lang="en-US" sz="1000" dirty="0" err="1">
                <a:solidFill>
                  <a:schemeClr val="tx2"/>
                </a:solidFill>
                <a:latin typeface="+mn-lt"/>
                <a:ea typeface="Open Sans" panose="020B0606030504020204" pitchFamily="34" charset="0"/>
                <a:cs typeface="Open Sans" panose="020B0606030504020204" pitchFamily="34" charset="0"/>
              </a:rPr>
              <a:t>posuere</a:t>
            </a:r>
            <a:r>
              <a:rPr lang="en-US" sz="1000" dirty="0">
                <a:solidFill>
                  <a:schemeClr val="tx2"/>
                </a:solidFill>
                <a:latin typeface="+mn-lt"/>
                <a:ea typeface="Open Sans" panose="020B0606030504020204" pitchFamily="34" charset="0"/>
                <a:cs typeface="Open Sans" panose="020B0606030504020204" pitchFamily="34" charset="0"/>
              </a:rPr>
              <a:t>. </a:t>
            </a:r>
          </a:p>
        </p:txBody>
      </p:sp>
      <p:sp>
        <p:nvSpPr>
          <p:cNvPr id="66" name="TextBox 24">
            <a:extLst>
              <a:ext uri="{FF2B5EF4-FFF2-40B4-BE49-F238E27FC236}">
                <a16:creationId xmlns:a16="http://schemas.microsoft.com/office/drawing/2014/main" id="{1A3380C5-ABAE-49F7-A858-9C93A4E57069}"/>
              </a:ext>
            </a:extLst>
          </p:cNvPr>
          <p:cNvSpPr txBox="1"/>
          <p:nvPr/>
        </p:nvSpPr>
        <p:spPr>
          <a:xfrm>
            <a:off x="264319" y="397274"/>
            <a:ext cx="8615362" cy="584775"/>
          </a:xfrm>
          <a:prstGeom prst="rect">
            <a:avLst/>
          </a:prstGeom>
          <a:noFill/>
        </p:spPr>
        <p:txBody>
          <a:bodyPr wrap="square" rtlCol="0">
            <a:spAutoFit/>
          </a:bodyPr>
          <a:lstStyle/>
          <a:p>
            <a:pPr algn="ctr"/>
            <a:r>
              <a:rPr lang="en-US" sz="3200" dirty="0">
                <a:ea typeface="Open Sans" panose="020B0606030504020204" pitchFamily="34" charset="0"/>
                <a:cs typeface="Open Sans" panose="020B0606030504020204" pitchFamily="34" charset="0"/>
              </a:rPr>
              <a:t>Infographics</a:t>
            </a:r>
          </a:p>
        </p:txBody>
      </p:sp>
    </p:spTree>
    <p:extLst>
      <p:ext uri="{BB962C8B-B14F-4D97-AF65-F5344CB8AC3E}">
        <p14:creationId xmlns:p14="http://schemas.microsoft.com/office/powerpoint/2010/main" val="3484427525"/>
      </p:ext>
    </p:extLst>
  </p:cSld>
  <p:clrMapOvr>
    <a:masterClrMapping/>
  </p:clrMapOvr>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2"/>
          <p:cNvGrpSpPr/>
          <p:nvPr/>
        </p:nvGrpSpPr>
        <p:grpSpPr>
          <a:xfrm>
            <a:off x="8431392" y="1"/>
            <a:ext cx="300083" cy="285750"/>
            <a:chOff x="8431388" y="0"/>
            <a:chExt cx="300083" cy="285750"/>
          </a:xfrm>
        </p:grpSpPr>
        <p:sp>
          <p:nvSpPr>
            <p:cNvPr id="14" name="Rectangle 13"/>
            <p:cNvSpPr/>
            <p:nvPr/>
          </p:nvSpPr>
          <p:spPr>
            <a:xfrm>
              <a:off x="8458200" y="0"/>
              <a:ext cx="228600" cy="285750"/>
            </a:xfrm>
            <a:prstGeom prst="rect">
              <a:avLst/>
            </a:prstGeom>
            <a:solidFill>
              <a:srgbClr val="16A08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5" name="TextBox 14"/>
            <p:cNvSpPr txBox="1"/>
            <p:nvPr/>
          </p:nvSpPr>
          <p:spPr>
            <a:xfrm>
              <a:off x="8431388" y="44010"/>
              <a:ext cx="300083" cy="230832"/>
            </a:xfrm>
            <a:prstGeom prst="rect">
              <a:avLst/>
            </a:prstGeom>
            <a:noFill/>
          </p:spPr>
          <p:txBody>
            <a:bodyPr wrap="none" rtlCol="0">
              <a:spAutoFit/>
            </a:bodyPr>
            <a:lstStyle/>
            <a:p>
              <a:pPr algn="ctr"/>
              <a:r>
                <a:rPr lang="id-ID" sz="900" b="1" dirty="0">
                  <a:solidFill>
                    <a:schemeClr val="bg1"/>
                  </a:solidFill>
                </a:rPr>
                <a:t>41</a:t>
              </a:r>
              <a:endParaRPr lang="en-US" sz="900" b="1" dirty="0">
                <a:solidFill>
                  <a:schemeClr val="bg1"/>
                </a:solidFill>
              </a:endParaRPr>
            </a:p>
          </p:txBody>
        </p:sp>
      </p:grpSp>
      <p:sp>
        <p:nvSpPr>
          <p:cNvPr id="86" name="Rectangle 44">
            <a:extLst>
              <a:ext uri="{FF2B5EF4-FFF2-40B4-BE49-F238E27FC236}">
                <a16:creationId xmlns:a16="http://schemas.microsoft.com/office/drawing/2014/main" id="{778B87C2-C3D3-476B-B810-D681FB632E4B}"/>
              </a:ext>
            </a:extLst>
          </p:cNvPr>
          <p:cNvSpPr>
            <a:spLocks noChangeArrowheads="1"/>
          </p:cNvSpPr>
          <p:nvPr/>
        </p:nvSpPr>
        <p:spPr bwMode="auto">
          <a:xfrm>
            <a:off x="3073361" y="136491"/>
            <a:ext cx="3375789" cy="429843"/>
          </a:xfrm>
          <a:prstGeom prst="rect">
            <a:avLst/>
          </a:prstGeom>
          <a:noFill/>
          <a:ln w="9525" algn="ctr">
            <a:noFill/>
            <a:miter lim="800000"/>
          </a:ln>
        </p:spPr>
        <p:txBody>
          <a:bodyPr wrap="square" lIns="87041" tIns="43520" rIns="87041" bIns="43520">
            <a:spAutoFit/>
          </a:bodyPr>
          <a:lstStyle/>
          <a:p>
            <a:pPr algn="ctr" eaLnBrk="0" hangingPunct="0"/>
            <a:r>
              <a:rPr lang="en-US" altLang="zh-CN" sz="2222" b="1" dirty="0">
                <a:solidFill>
                  <a:srgbClr val="356377"/>
                </a:solidFill>
                <a:latin typeface="微软雅黑" panose="020B0503020204020204" pitchFamily="34" charset="-122"/>
                <a:ea typeface="微软雅黑" panose="020B0503020204020204" pitchFamily="34" charset="-122"/>
              </a:rPr>
              <a:t>Enter your title here</a:t>
            </a:r>
          </a:p>
        </p:txBody>
      </p:sp>
      <p:grpSp>
        <p:nvGrpSpPr>
          <p:cNvPr id="19" name="Group 3">
            <a:extLst>
              <a:ext uri="{FF2B5EF4-FFF2-40B4-BE49-F238E27FC236}">
                <a16:creationId xmlns:a16="http://schemas.microsoft.com/office/drawing/2014/main" id="{730E30B4-6479-4E26-A6FA-A46FD4BD0939}"/>
              </a:ext>
            </a:extLst>
          </p:cNvPr>
          <p:cNvGrpSpPr/>
          <p:nvPr/>
        </p:nvGrpSpPr>
        <p:grpSpPr>
          <a:xfrm>
            <a:off x="1243585" y="860021"/>
            <a:ext cx="2175272" cy="3746897"/>
            <a:chOff x="4625975" y="1077913"/>
            <a:chExt cx="2900363" cy="4995863"/>
          </a:xfrm>
        </p:grpSpPr>
        <p:grpSp>
          <p:nvGrpSpPr>
            <p:cNvPr id="20" name="Group 4">
              <a:extLst>
                <a:ext uri="{FF2B5EF4-FFF2-40B4-BE49-F238E27FC236}">
                  <a16:creationId xmlns:a16="http://schemas.microsoft.com/office/drawing/2014/main" id="{45526E4A-2649-4EAB-B62D-D8B3DD8B4483}"/>
                </a:ext>
              </a:extLst>
            </p:cNvPr>
            <p:cNvGrpSpPr/>
            <p:nvPr/>
          </p:nvGrpSpPr>
          <p:grpSpPr>
            <a:xfrm>
              <a:off x="4625975" y="1077913"/>
              <a:ext cx="2900363" cy="4995863"/>
              <a:chOff x="4625975" y="1077913"/>
              <a:chExt cx="2900363" cy="4995863"/>
            </a:xfrm>
          </p:grpSpPr>
          <p:sp>
            <p:nvSpPr>
              <p:cNvPr id="22" name="Freeform 56">
                <a:extLst>
                  <a:ext uri="{FF2B5EF4-FFF2-40B4-BE49-F238E27FC236}">
                    <a16:creationId xmlns:a16="http://schemas.microsoft.com/office/drawing/2014/main" id="{CB457360-A000-4E91-A250-81248E9EF552}"/>
                  </a:ext>
                </a:extLst>
              </p:cNvPr>
              <p:cNvSpPr>
                <a:spLocks/>
              </p:cNvSpPr>
              <p:nvPr/>
            </p:nvSpPr>
            <p:spPr bwMode="auto">
              <a:xfrm>
                <a:off x="5449888" y="4811713"/>
                <a:ext cx="1289050" cy="1144588"/>
              </a:xfrm>
              <a:custGeom>
                <a:avLst/>
                <a:gdLst>
                  <a:gd name="T0" fmla="*/ 796 w 812"/>
                  <a:gd name="T1" fmla="*/ 127 h 721"/>
                  <a:gd name="T2" fmla="*/ 771 w 812"/>
                  <a:gd name="T3" fmla="*/ 150 h 721"/>
                  <a:gd name="T4" fmla="*/ 755 w 812"/>
                  <a:gd name="T5" fmla="*/ 158 h 721"/>
                  <a:gd name="T6" fmla="*/ 763 w 812"/>
                  <a:gd name="T7" fmla="*/ 178 h 721"/>
                  <a:gd name="T8" fmla="*/ 759 w 812"/>
                  <a:gd name="T9" fmla="*/ 197 h 721"/>
                  <a:gd name="T10" fmla="*/ 762 w 812"/>
                  <a:gd name="T11" fmla="*/ 212 h 721"/>
                  <a:gd name="T12" fmla="*/ 792 w 812"/>
                  <a:gd name="T13" fmla="*/ 226 h 721"/>
                  <a:gd name="T14" fmla="*/ 777 w 812"/>
                  <a:gd name="T15" fmla="*/ 244 h 721"/>
                  <a:gd name="T16" fmla="*/ 766 w 812"/>
                  <a:gd name="T17" fmla="*/ 263 h 721"/>
                  <a:gd name="T18" fmla="*/ 768 w 812"/>
                  <a:gd name="T19" fmla="*/ 290 h 721"/>
                  <a:gd name="T20" fmla="*/ 767 w 812"/>
                  <a:gd name="T21" fmla="*/ 311 h 721"/>
                  <a:gd name="T22" fmla="*/ 791 w 812"/>
                  <a:gd name="T23" fmla="*/ 327 h 721"/>
                  <a:gd name="T24" fmla="*/ 797 w 812"/>
                  <a:gd name="T25" fmla="*/ 345 h 721"/>
                  <a:gd name="T26" fmla="*/ 764 w 812"/>
                  <a:gd name="T27" fmla="*/ 353 h 721"/>
                  <a:gd name="T28" fmla="*/ 763 w 812"/>
                  <a:gd name="T29" fmla="*/ 363 h 721"/>
                  <a:gd name="T30" fmla="*/ 767 w 812"/>
                  <a:gd name="T31" fmla="*/ 392 h 721"/>
                  <a:gd name="T32" fmla="*/ 767 w 812"/>
                  <a:gd name="T33" fmla="*/ 418 h 721"/>
                  <a:gd name="T34" fmla="*/ 793 w 812"/>
                  <a:gd name="T35" fmla="*/ 435 h 721"/>
                  <a:gd name="T36" fmla="*/ 777 w 812"/>
                  <a:gd name="T37" fmla="*/ 452 h 721"/>
                  <a:gd name="T38" fmla="*/ 763 w 812"/>
                  <a:gd name="T39" fmla="*/ 472 h 721"/>
                  <a:gd name="T40" fmla="*/ 767 w 812"/>
                  <a:gd name="T41" fmla="*/ 501 h 721"/>
                  <a:gd name="T42" fmla="*/ 781 w 812"/>
                  <a:gd name="T43" fmla="*/ 519 h 721"/>
                  <a:gd name="T44" fmla="*/ 764 w 812"/>
                  <a:gd name="T45" fmla="*/ 570 h 721"/>
                  <a:gd name="T46" fmla="*/ 707 w 812"/>
                  <a:gd name="T47" fmla="*/ 632 h 721"/>
                  <a:gd name="T48" fmla="*/ 649 w 812"/>
                  <a:gd name="T49" fmla="*/ 674 h 721"/>
                  <a:gd name="T50" fmla="*/ 628 w 812"/>
                  <a:gd name="T51" fmla="*/ 700 h 721"/>
                  <a:gd name="T52" fmla="*/ 576 w 812"/>
                  <a:gd name="T53" fmla="*/ 712 h 721"/>
                  <a:gd name="T54" fmla="*/ 495 w 812"/>
                  <a:gd name="T55" fmla="*/ 718 h 721"/>
                  <a:gd name="T56" fmla="*/ 415 w 812"/>
                  <a:gd name="T57" fmla="*/ 721 h 721"/>
                  <a:gd name="T58" fmla="*/ 349 w 812"/>
                  <a:gd name="T59" fmla="*/ 720 h 721"/>
                  <a:gd name="T60" fmla="*/ 271 w 812"/>
                  <a:gd name="T61" fmla="*/ 716 h 721"/>
                  <a:gd name="T62" fmla="*/ 208 w 812"/>
                  <a:gd name="T63" fmla="*/ 705 h 721"/>
                  <a:gd name="T64" fmla="*/ 188 w 812"/>
                  <a:gd name="T65" fmla="*/ 686 h 721"/>
                  <a:gd name="T66" fmla="*/ 158 w 812"/>
                  <a:gd name="T67" fmla="*/ 657 h 721"/>
                  <a:gd name="T68" fmla="*/ 92 w 812"/>
                  <a:gd name="T69" fmla="*/ 614 h 721"/>
                  <a:gd name="T70" fmla="*/ 52 w 812"/>
                  <a:gd name="T71" fmla="*/ 559 h 721"/>
                  <a:gd name="T72" fmla="*/ 54 w 812"/>
                  <a:gd name="T73" fmla="*/ 523 h 721"/>
                  <a:gd name="T74" fmla="*/ 51 w 812"/>
                  <a:gd name="T75" fmla="*/ 501 h 721"/>
                  <a:gd name="T76" fmla="*/ 23 w 812"/>
                  <a:gd name="T77" fmla="*/ 483 h 721"/>
                  <a:gd name="T78" fmla="*/ 43 w 812"/>
                  <a:gd name="T79" fmla="*/ 467 h 721"/>
                  <a:gd name="T80" fmla="*/ 54 w 812"/>
                  <a:gd name="T81" fmla="*/ 445 h 721"/>
                  <a:gd name="T82" fmla="*/ 52 w 812"/>
                  <a:gd name="T83" fmla="*/ 413 h 721"/>
                  <a:gd name="T84" fmla="*/ 59 w 812"/>
                  <a:gd name="T85" fmla="*/ 398 h 721"/>
                  <a:gd name="T86" fmla="*/ 30 w 812"/>
                  <a:gd name="T87" fmla="*/ 392 h 721"/>
                  <a:gd name="T88" fmla="*/ 22 w 812"/>
                  <a:gd name="T89" fmla="*/ 375 h 721"/>
                  <a:gd name="T90" fmla="*/ 48 w 812"/>
                  <a:gd name="T91" fmla="*/ 360 h 721"/>
                  <a:gd name="T92" fmla="*/ 51 w 812"/>
                  <a:gd name="T93" fmla="*/ 340 h 721"/>
                  <a:gd name="T94" fmla="*/ 50 w 812"/>
                  <a:gd name="T95" fmla="*/ 314 h 721"/>
                  <a:gd name="T96" fmla="*/ 50 w 812"/>
                  <a:gd name="T97" fmla="*/ 291 h 721"/>
                  <a:gd name="T98" fmla="*/ 26 w 812"/>
                  <a:gd name="T99" fmla="*/ 276 h 721"/>
                  <a:gd name="T100" fmla="*/ 47 w 812"/>
                  <a:gd name="T101" fmla="*/ 257 h 721"/>
                  <a:gd name="T102" fmla="*/ 61 w 812"/>
                  <a:gd name="T103" fmla="*/ 244 h 721"/>
                  <a:gd name="T104" fmla="*/ 55 w 812"/>
                  <a:gd name="T105" fmla="*/ 227 h 721"/>
                  <a:gd name="T106" fmla="*/ 61 w 812"/>
                  <a:gd name="T107" fmla="*/ 205 h 721"/>
                  <a:gd name="T108" fmla="*/ 59 w 812"/>
                  <a:gd name="T109" fmla="*/ 195 h 721"/>
                  <a:gd name="T110" fmla="*/ 27 w 812"/>
                  <a:gd name="T111" fmla="*/ 179 h 7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12" h="721">
                    <a:moveTo>
                      <a:pt x="0" y="0"/>
                    </a:moveTo>
                    <a:lnTo>
                      <a:pt x="812" y="0"/>
                    </a:lnTo>
                    <a:lnTo>
                      <a:pt x="796" y="127"/>
                    </a:lnTo>
                    <a:lnTo>
                      <a:pt x="792" y="137"/>
                    </a:lnTo>
                    <a:lnTo>
                      <a:pt x="783" y="145"/>
                    </a:lnTo>
                    <a:lnTo>
                      <a:pt x="771" y="150"/>
                    </a:lnTo>
                    <a:lnTo>
                      <a:pt x="759" y="153"/>
                    </a:lnTo>
                    <a:lnTo>
                      <a:pt x="755" y="154"/>
                    </a:lnTo>
                    <a:lnTo>
                      <a:pt x="755" y="158"/>
                    </a:lnTo>
                    <a:lnTo>
                      <a:pt x="757" y="163"/>
                    </a:lnTo>
                    <a:lnTo>
                      <a:pt x="760" y="170"/>
                    </a:lnTo>
                    <a:lnTo>
                      <a:pt x="763" y="178"/>
                    </a:lnTo>
                    <a:lnTo>
                      <a:pt x="763" y="184"/>
                    </a:lnTo>
                    <a:lnTo>
                      <a:pt x="762" y="191"/>
                    </a:lnTo>
                    <a:lnTo>
                      <a:pt x="759" y="197"/>
                    </a:lnTo>
                    <a:lnTo>
                      <a:pt x="757" y="202"/>
                    </a:lnTo>
                    <a:lnTo>
                      <a:pt x="758" y="208"/>
                    </a:lnTo>
                    <a:lnTo>
                      <a:pt x="762" y="212"/>
                    </a:lnTo>
                    <a:lnTo>
                      <a:pt x="772" y="214"/>
                    </a:lnTo>
                    <a:lnTo>
                      <a:pt x="784" y="219"/>
                    </a:lnTo>
                    <a:lnTo>
                      <a:pt x="792" y="226"/>
                    </a:lnTo>
                    <a:lnTo>
                      <a:pt x="793" y="234"/>
                    </a:lnTo>
                    <a:lnTo>
                      <a:pt x="788" y="240"/>
                    </a:lnTo>
                    <a:lnTo>
                      <a:pt x="777" y="244"/>
                    </a:lnTo>
                    <a:lnTo>
                      <a:pt x="768" y="250"/>
                    </a:lnTo>
                    <a:lnTo>
                      <a:pt x="766" y="255"/>
                    </a:lnTo>
                    <a:lnTo>
                      <a:pt x="766" y="263"/>
                    </a:lnTo>
                    <a:lnTo>
                      <a:pt x="768" y="271"/>
                    </a:lnTo>
                    <a:lnTo>
                      <a:pt x="770" y="281"/>
                    </a:lnTo>
                    <a:lnTo>
                      <a:pt x="768" y="290"/>
                    </a:lnTo>
                    <a:lnTo>
                      <a:pt x="767" y="298"/>
                    </a:lnTo>
                    <a:lnTo>
                      <a:pt x="766" y="305"/>
                    </a:lnTo>
                    <a:lnTo>
                      <a:pt x="767" y="311"/>
                    </a:lnTo>
                    <a:lnTo>
                      <a:pt x="771" y="318"/>
                    </a:lnTo>
                    <a:lnTo>
                      <a:pt x="780" y="322"/>
                    </a:lnTo>
                    <a:lnTo>
                      <a:pt x="791" y="327"/>
                    </a:lnTo>
                    <a:lnTo>
                      <a:pt x="797" y="332"/>
                    </a:lnTo>
                    <a:lnTo>
                      <a:pt x="798" y="339"/>
                    </a:lnTo>
                    <a:lnTo>
                      <a:pt x="797" y="345"/>
                    </a:lnTo>
                    <a:lnTo>
                      <a:pt x="789" y="349"/>
                    </a:lnTo>
                    <a:lnTo>
                      <a:pt x="776" y="352"/>
                    </a:lnTo>
                    <a:lnTo>
                      <a:pt x="764" y="353"/>
                    </a:lnTo>
                    <a:lnTo>
                      <a:pt x="759" y="356"/>
                    </a:lnTo>
                    <a:lnTo>
                      <a:pt x="759" y="358"/>
                    </a:lnTo>
                    <a:lnTo>
                      <a:pt x="763" y="363"/>
                    </a:lnTo>
                    <a:lnTo>
                      <a:pt x="766" y="370"/>
                    </a:lnTo>
                    <a:lnTo>
                      <a:pt x="767" y="380"/>
                    </a:lnTo>
                    <a:lnTo>
                      <a:pt x="767" y="392"/>
                    </a:lnTo>
                    <a:lnTo>
                      <a:pt x="764" y="403"/>
                    </a:lnTo>
                    <a:lnTo>
                      <a:pt x="763" y="412"/>
                    </a:lnTo>
                    <a:lnTo>
                      <a:pt x="767" y="418"/>
                    </a:lnTo>
                    <a:lnTo>
                      <a:pt x="776" y="425"/>
                    </a:lnTo>
                    <a:lnTo>
                      <a:pt x="787" y="429"/>
                    </a:lnTo>
                    <a:lnTo>
                      <a:pt x="793" y="435"/>
                    </a:lnTo>
                    <a:lnTo>
                      <a:pt x="794" y="441"/>
                    </a:lnTo>
                    <a:lnTo>
                      <a:pt x="789" y="447"/>
                    </a:lnTo>
                    <a:lnTo>
                      <a:pt x="777" y="452"/>
                    </a:lnTo>
                    <a:lnTo>
                      <a:pt x="768" y="458"/>
                    </a:lnTo>
                    <a:lnTo>
                      <a:pt x="763" y="464"/>
                    </a:lnTo>
                    <a:lnTo>
                      <a:pt x="763" y="472"/>
                    </a:lnTo>
                    <a:lnTo>
                      <a:pt x="764" y="481"/>
                    </a:lnTo>
                    <a:lnTo>
                      <a:pt x="767" y="490"/>
                    </a:lnTo>
                    <a:lnTo>
                      <a:pt x="767" y="501"/>
                    </a:lnTo>
                    <a:lnTo>
                      <a:pt x="771" y="506"/>
                    </a:lnTo>
                    <a:lnTo>
                      <a:pt x="776" y="511"/>
                    </a:lnTo>
                    <a:lnTo>
                      <a:pt x="781" y="519"/>
                    </a:lnTo>
                    <a:lnTo>
                      <a:pt x="783" y="528"/>
                    </a:lnTo>
                    <a:lnTo>
                      <a:pt x="776" y="548"/>
                    </a:lnTo>
                    <a:lnTo>
                      <a:pt x="764" y="570"/>
                    </a:lnTo>
                    <a:lnTo>
                      <a:pt x="749" y="591"/>
                    </a:lnTo>
                    <a:lnTo>
                      <a:pt x="729" y="612"/>
                    </a:lnTo>
                    <a:lnTo>
                      <a:pt x="707" y="632"/>
                    </a:lnTo>
                    <a:lnTo>
                      <a:pt x="685" y="649"/>
                    </a:lnTo>
                    <a:lnTo>
                      <a:pt x="665" y="662"/>
                    </a:lnTo>
                    <a:lnTo>
                      <a:pt x="649" y="674"/>
                    </a:lnTo>
                    <a:lnTo>
                      <a:pt x="639" y="683"/>
                    </a:lnTo>
                    <a:lnTo>
                      <a:pt x="632" y="695"/>
                    </a:lnTo>
                    <a:lnTo>
                      <a:pt x="628" y="700"/>
                    </a:lnTo>
                    <a:lnTo>
                      <a:pt x="615" y="704"/>
                    </a:lnTo>
                    <a:lnTo>
                      <a:pt x="598" y="708"/>
                    </a:lnTo>
                    <a:lnTo>
                      <a:pt x="576" y="712"/>
                    </a:lnTo>
                    <a:lnTo>
                      <a:pt x="550" y="714"/>
                    </a:lnTo>
                    <a:lnTo>
                      <a:pt x="522" y="716"/>
                    </a:lnTo>
                    <a:lnTo>
                      <a:pt x="495" y="718"/>
                    </a:lnTo>
                    <a:lnTo>
                      <a:pt x="466" y="720"/>
                    </a:lnTo>
                    <a:lnTo>
                      <a:pt x="440" y="720"/>
                    </a:lnTo>
                    <a:lnTo>
                      <a:pt x="415" y="721"/>
                    </a:lnTo>
                    <a:lnTo>
                      <a:pt x="395" y="721"/>
                    </a:lnTo>
                    <a:lnTo>
                      <a:pt x="374" y="721"/>
                    </a:lnTo>
                    <a:lnTo>
                      <a:pt x="349" y="720"/>
                    </a:lnTo>
                    <a:lnTo>
                      <a:pt x="323" y="720"/>
                    </a:lnTo>
                    <a:lnTo>
                      <a:pt x="297" y="717"/>
                    </a:lnTo>
                    <a:lnTo>
                      <a:pt x="271" y="716"/>
                    </a:lnTo>
                    <a:lnTo>
                      <a:pt x="246" y="713"/>
                    </a:lnTo>
                    <a:lnTo>
                      <a:pt x="225" y="709"/>
                    </a:lnTo>
                    <a:lnTo>
                      <a:pt x="208" y="705"/>
                    </a:lnTo>
                    <a:lnTo>
                      <a:pt x="196" y="700"/>
                    </a:lnTo>
                    <a:lnTo>
                      <a:pt x="192" y="695"/>
                    </a:lnTo>
                    <a:lnTo>
                      <a:pt x="188" y="686"/>
                    </a:lnTo>
                    <a:lnTo>
                      <a:pt x="182" y="676"/>
                    </a:lnTo>
                    <a:lnTo>
                      <a:pt x="171" y="667"/>
                    </a:lnTo>
                    <a:lnTo>
                      <a:pt x="158" y="657"/>
                    </a:lnTo>
                    <a:lnTo>
                      <a:pt x="140" y="646"/>
                    </a:lnTo>
                    <a:lnTo>
                      <a:pt x="118" y="632"/>
                    </a:lnTo>
                    <a:lnTo>
                      <a:pt x="92" y="614"/>
                    </a:lnTo>
                    <a:lnTo>
                      <a:pt x="72" y="594"/>
                    </a:lnTo>
                    <a:lnTo>
                      <a:pt x="60" y="576"/>
                    </a:lnTo>
                    <a:lnTo>
                      <a:pt x="52" y="559"/>
                    </a:lnTo>
                    <a:lnTo>
                      <a:pt x="51" y="543"/>
                    </a:lnTo>
                    <a:lnTo>
                      <a:pt x="52" y="532"/>
                    </a:lnTo>
                    <a:lnTo>
                      <a:pt x="54" y="523"/>
                    </a:lnTo>
                    <a:lnTo>
                      <a:pt x="55" y="514"/>
                    </a:lnTo>
                    <a:lnTo>
                      <a:pt x="55" y="507"/>
                    </a:lnTo>
                    <a:lnTo>
                      <a:pt x="51" y="501"/>
                    </a:lnTo>
                    <a:lnTo>
                      <a:pt x="40" y="494"/>
                    </a:lnTo>
                    <a:lnTo>
                      <a:pt x="29" y="489"/>
                    </a:lnTo>
                    <a:lnTo>
                      <a:pt x="23" y="483"/>
                    </a:lnTo>
                    <a:lnTo>
                      <a:pt x="25" y="477"/>
                    </a:lnTo>
                    <a:lnTo>
                      <a:pt x="31" y="472"/>
                    </a:lnTo>
                    <a:lnTo>
                      <a:pt x="43" y="467"/>
                    </a:lnTo>
                    <a:lnTo>
                      <a:pt x="52" y="462"/>
                    </a:lnTo>
                    <a:lnTo>
                      <a:pt x="55" y="454"/>
                    </a:lnTo>
                    <a:lnTo>
                      <a:pt x="54" y="445"/>
                    </a:lnTo>
                    <a:lnTo>
                      <a:pt x="52" y="434"/>
                    </a:lnTo>
                    <a:lnTo>
                      <a:pt x="51" y="422"/>
                    </a:lnTo>
                    <a:lnTo>
                      <a:pt x="52" y="413"/>
                    </a:lnTo>
                    <a:lnTo>
                      <a:pt x="56" y="405"/>
                    </a:lnTo>
                    <a:lnTo>
                      <a:pt x="59" y="400"/>
                    </a:lnTo>
                    <a:lnTo>
                      <a:pt x="59" y="398"/>
                    </a:lnTo>
                    <a:lnTo>
                      <a:pt x="55" y="395"/>
                    </a:lnTo>
                    <a:lnTo>
                      <a:pt x="43" y="394"/>
                    </a:lnTo>
                    <a:lnTo>
                      <a:pt x="30" y="392"/>
                    </a:lnTo>
                    <a:lnTo>
                      <a:pt x="22" y="387"/>
                    </a:lnTo>
                    <a:lnTo>
                      <a:pt x="20" y="382"/>
                    </a:lnTo>
                    <a:lnTo>
                      <a:pt x="22" y="375"/>
                    </a:lnTo>
                    <a:lnTo>
                      <a:pt x="29" y="369"/>
                    </a:lnTo>
                    <a:lnTo>
                      <a:pt x="39" y="363"/>
                    </a:lnTo>
                    <a:lnTo>
                      <a:pt x="48" y="360"/>
                    </a:lnTo>
                    <a:lnTo>
                      <a:pt x="52" y="354"/>
                    </a:lnTo>
                    <a:lnTo>
                      <a:pt x="52" y="348"/>
                    </a:lnTo>
                    <a:lnTo>
                      <a:pt x="51" y="340"/>
                    </a:lnTo>
                    <a:lnTo>
                      <a:pt x="50" y="332"/>
                    </a:lnTo>
                    <a:lnTo>
                      <a:pt x="48" y="324"/>
                    </a:lnTo>
                    <a:lnTo>
                      <a:pt x="50" y="314"/>
                    </a:lnTo>
                    <a:lnTo>
                      <a:pt x="52" y="305"/>
                    </a:lnTo>
                    <a:lnTo>
                      <a:pt x="54" y="298"/>
                    </a:lnTo>
                    <a:lnTo>
                      <a:pt x="50" y="291"/>
                    </a:lnTo>
                    <a:lnTo>
                      <a:pt x="40" y="288"/>
                    </a:lnTo>
                    <a:lnTo>
                      <a:pt x="30" y="282"/>
                    </a:lnTo>
                    <a:lnTo>
                      <a:pt x="26" y="276"/>
                    </a:lnTo>
                    <a:lnTo>
                      <a:pt x="27" y="269"/>
                    </a:lnTo>
                    <a:lnTo>
                      <a:pt x="34" y="261"/>
                    </a:lnTo>
                    <a:lnTo>
                      <a:pt x="47" y="257"/>
                    </a:lnTo>
                    <a:lnTo>
                      <a:pt x="56" y="254"/>
                    </a:lnTo>
                    <a:lnTo>
                      <a:pt x="61" y="250"/>
                    </a:lnTo>
                    <a:lnTo>
                      <a:pt x="61" y="244"/>
                    </a:lnTo>
                    <a:lnTo>
                      <a:pt x="59" y="239"/>
                    </a:lnTo>
                    <a:lnTo>
                      <a:pt x="56" y="234"/>
                    </a:lnTo>
                    <a:lnTo>
                      <a:pt x="55" y="227"/>
                    </a:lnTo>
                    <a:lnTo>
                      <a:pt x="55" y="219"/>
                    </a:lnTo>
                    <a:lnTo>
                      <a:pt x="57" y="212"/>
                    </a:lnTo>
                    <a:lnTo>
                      <a:pt x="61" y="205"/>
                    </a:lnTo>
                    <a:lnTo>
                      <a:pt x="64" y="200"/>
                    </a:lnTo>
                    <a:lnTo>
                      <a:pt x="63" y="196"/>
                    </a:lnTo>
                    <a:lnTo>
                      <a:pt x="59" y="195"/>
                    </a:lnTo>
                    <a:lnTo>
                      <a:pt x="47" y="193"/>
                    </a:lnTo>
                    <a:lnTo>
                      <a:pt x="37" y="188"/>
                    </a:lnTo>
                    <a:lnTo>
                      <a:pt x="27" y="179"/>
                    </a:lnTo>
                    <a:lnTo>
                      <a:pt x="22" y="168"/>
                    </a:lnTo>
                    <a:lnTo>
                      <a:pt x="0" y="0"/>
                    </a:lnTo>
                    <a:close/>
                  </a:path>
                </a:pathLst>
              </a:custGeom>
              <a:solidFill>
                <a:schemeClr val="accent1"/>
              </a:solidFill>
              <a:ln w="0">
                <a:noFill/>
                <a:prstDash val="solid"/>
                <a:round/>
                <a:headEnd/>
                <a:tailEnd/>
              </a:ln>
            </p:spPr>
            <p:txBody>
              <a:bodyPr vert="horz" wrap="square" lIns="68580" tIns="34290" rIns="68580" bIns="34290" numCol="1" anchor="t" anchorCtr="0" compatLnSpc="1">
                <a:prstTxWarp prst="textNoShape">
                  <a:avLst/>
                </a:prstTxWarp>
              </a:bodyPr>
              <a:lstStyle/>
              <a:p>
                <a:endParaRPr lang="en-US" sz="2250"/>
              </a:p>
            </p:txBody>
          </p:sp>
          <p:sp>
            <p:nvSpPr>
              <p:cNvPr id="23" name="Freeform 58">
                <a:extLst>
                  <a:ext uri="{FF2B5EF4-FFF2-40B4-BE49-F238E27FC236}">
                    <a16:creationId xmlns:a16="http://schemas.microsoft.com/office/drawing/2014/main" id="{BD2E6AB8-F788-4B4E-A58E-B282DEFC6751}"/>
                  </a:ext>
                </a:extLst>
              </p:cNvPr>
              <p:cNvSpPr>
                <a:spLocks/>
              </p:cNvSpPr>
              <p:nvPr/>
            </p:nvSpPr>
            <p:spPr bwMode="auto">
              <a:xfrm>
                <a:off x="5956300" y="5945188"/>
                <a:ext cx="295275" cy="128588"/>
              </a:xfrm>
              <a:custGeom>
                <a:avLst/>
                <a:gdLst>
                  <a:gd name="T0" fmla="*/ 93 w 186"/>
                  <a:gd name="T1" fmla="*/ 0 h 81"/>
                  <a:gd name="T2" fmla="*/ 118 w 186"/>
                  <a:gd name="T3" fmla="*/ 3 h 81"/>
                  <a:gd name="T4" fmla="*/ 140 w 186"/>
                  <a:gd name="T5" fmla="*/ 7 h 81"/>
                  <a:gd name="T6" fmla="*/ 159 w 186"/>
                  <a:gd name="T7" fmla="*/ 12 h 81"/>
                  <a:gd name="T8" fmla="*/ 173 w 186"/>
                  <a:gd name="T9" fmla="*/ 21 h 81"/>
                  <a:gd name="T10" fmla="*/ 182 w 186"/>
                  <a:gd name="T11" fmla="*/ 30 h 81"/>
                  <a:gd name="T12" fmla="*/ 186 w 186"/>
                  <a:gd name="T13" fmla="*/ 41 h 81"/>
                  <a:gd name="T14" fmla="*/ 182 w 186"/>
                  <a:gd name="T15" fmla="*/ 53 h 81"/>
                  <a:gd name="T16" fmla="*/ 173 w 186"/>
                  <a:gd name="T17" fmla="*/ 62 h 81"/>
                  <a:gd name="T18" fmla="*/ 159 w 186"/>
                  <a:gd name="T19" fmla="*/ 70 h 81"/>
                  <a:gd name="T20" fmla="*/ 140 w 186"/>
                  <a:gd name="T21" fmla="*/ 76 h 81"/>
                  <a:gd name="T22" fmla="*/ 118 w 186"/>
                  <a:gd name="T23" fmla="*/ 80 h 81"/>
                  <a:gd name="T24" fmla="*/ 93 w 186"/>
                  <a:gd name="T25" fmla="*/ 81 h 81"/>
                  <a:gd name="T26" fmla="*/ 68 w 186"/>
                  <a:gd name="T27" fmla="*/ 80 h 81"/>
                  <a:gd name="T28" fmla="*/ 46 w 186"/>
                  <a:gd name="T29" fmla="*/ 76 h 81"/>
                  <a:gd name="T30" fmla="*/ 28 w 186"/>
                  <a:gd name="T31" fmla="*/ 70 h 81"/>
                  <a:gd name="T32" fmla="*/ 13 w 186"/>
                  <a:gd name="T33" fmla="*/ 62 h 81"/>
                  <a:gd name="T34" fmla="*/ 3 w 186"/>
                  <a:gd name="T35" fmla="*/ 53 h 81"/>
                  <a:gd name="T36" fmla="*/ 0 w 186"/>
                  <a:gd name="T37" fmla="*/ 41 h 81"/>
                  <a:gd name="T38" fmla="*/ 3 w 186"/>
                  <a:gd name="T39" fmla="*/ 30 h 81"/>
                  <a:gd name="T40" fmla="*/ 13 w 186"/>
                  <a:gd name="T41" fmla="*/ 21 h 81"/>
                  <a:gd name="T42" fmla="*/ 28 w 186"/>
                  <a:gd name="T43" fmla="*/ 12 h 81"/>
                  <a:gd name="T44" fmla="*/ 46 w 186"/>
                  <a:gd name="T45" fmla="*/ 7 h 81"/>
                  <a:gd name="T46" fmla="*/ 68 w 186"/>
                  <a:gd name="T47" fmla="*/ 3 h 81"/>
                  <a:gd name="T48" fmla="*/ 93 w 186"/>
                  <a:gd name="T49"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6" h="81">
                    <a:moveTo>
                      <a:pt x="93" y="0"/>
                    </a:moveTo>
                    <a:lnTo>
                      <a:pt x="118" y="3"/>
                    </a:lnTo>
                    <a:lnTo>
                      <a:pt x="140" y="7"/>
                    </a:lnTo>
                    <a:lnTo>
                      <a:pt x="159" y="12"/>
                    </a:lnTo>
                    <a:lnTo>
                      <a:pt x="173" y="21"/>
                    </a:lnTo>
                    <a:lnTo>
                      <a:pt x="182" y="30"/>
                    </a:lnTo>
                    <a:lnTo>
                      <a:pt x="186" y="41"/>
                    </a:lnTo>
                    <a:lnTo>
                      <a:pt x="182" y="53"/>
                    </a:lnTo>
                    <a:lnTo>
                      <a:pt x="173" y="62"/>
                    </a:lnTo>
                    <a:lnTo>
                      <a:pt x="159" y="70"/>
                    </a:lnTo>
                    <a:lnTo>
                      <a:pt x="140" y="76"/>
                    </a:lnTo>
                    <a:lnTo>
                      <a:pt x="118" y="80"/>
                    </a:lnTo>
                    <a:lnTo>
                      <a:pt x="93" y="81"/>
                    </a:lnTo>
                    <a:lnTo>
                      <a:pt x="68" y="80"/>
                    </a:lnTo>
                    <a:lnTo>
                      <a:pt x="46" y="76"/>
                    </a:lnTo>
                    <a:lnTo>
                      <a:pt x="28" y="70"/>
                    </a:lnTo>
                    <a:lnTo>
                      <a:pt x="13" y="62"/>
                    </a:lnTo>
                    <a:lnTo>
                      <a:pt x="3" y="53"/>
                    </a:lnTo>
                    <a:lnTo>
                      <a:pt x="0" y="41"/>
                    </a:lnTo>
                    <a:lnTo>
                      <a:pt x="3" y="30"/>
                    </a:lnTo>
                    <a:lnTo>
                      <a:pt x="13" y="21"/>
                    </a:lnTo>
                    <a:lnTo>
                      <a:pt x="28" y="12"/>
                    </a:lnTo>
                    <a:lnTo>
                      <a:pt x="46" y="7"/>
                    </a:lnTo>
                    <a:lnTo>
                      <a:pt x="68" y="3"/>
                    </a:lnTo>
                    <a:lnTo>
                      <a:pt x="93" y="0"/>
                    </a:lnTo>
                    <a:close/>
                  </a:path>
                </a:pathLst>
              </a:custGeom>
              <a:solidFill>
                <a:schemeClr val="accent3"/>
              </a:solidFill>
              <a:ln w="0">
                <a:noFill/>
                <a:prstDash val="solid"/>
                <a:round/>
                <a:headEnd/>
                <a:tailEnd/>
              </a:ln>
            </p:spPr>
            <p:txBody>
              <a:bodyPr vert="horz" wrap="square" lIns="68580" tIns="34290" rIns="68580" bIns="34290" numCol="1" anchor="t" anchorCtr="0" compatLnSpc="1">
                <a:prstTxWarp prst="textNoShape">
                  <a:avLst/>
                </a:prstTxWarp>
              </a:bodyPr>
              <a:lstStyle/>
              <a:p>
                <a:endParaRPr lang="en-US" sz="2250"/>
              </a:p>
            </p:txBody>
          </p:sp>
          <p:sp>
            <p:nvSpPr>
              <p:cNvPr id="24" name="Freeform 68">
                <a:extLst>
                  <a:ext uri="{FF2B5EF4-FFF2-40B4-BE49-F238E27FC236}">
                    <a16:creationId xmlns:a16="http://schemas.microsoft.com/office/drawing/2014/main" id="{554FE8D2-E2B4-4C00-8FEA-6871F0E720BF}"/>
                  </a:ext>
                </a:extLst>
              </p:cNvPr>
              <p:cNvSpPr>
                <a:spLocks/>
              </p:cNvSpPr>
              <p:nvPr/>
            </p:nvSpPr>
            <p:spPr bwMode="auto">
              <a:xfrm>
                <a:off x="5545138" y="5672138"/>
                <a:ext cx="1141413" cy="284163"/>
              </a:xfrm>
              <a:custGeom>
                <a:avLst/>
                <a:gdLst>
                  <a:gd name="T0" fmla="*/ 719 w 719"/>
                  <a:gd name="T1" fmla="*/ 0 h 179"/>
                  <a:gd name="T2" fmla="*/ 708 w 719"/>
                  <a:gd name="T3" fmla="*/ 22 h 179"/>
                  <a:gd name="T4" fmla="*/ 691 w 719"/>
                  <a:gd name="T5" fmla="*/ 45 h 179"/>
                  <a:gd name="T6" fmla="*/ 670 w 719"/>
                  <a:gd name="T7" fmla="*/ 69 h 179"/>
                  <a:gd name="T8" fmla="*/ 647 w 719"/>
                  <a:gd name="T9" fmla="*/ 90 h 179"/>
                  <a:gd name="T10" fmla="*/ 625 w 719"/>
                  <a:gd name="T11" fmla="*/ 107 h 179"/>
                  <a:gd name="T12" fmla="*/ 605 w 719"/>
                  <a:gd name="T13" fmla="*/ 120 h 179"/>
                  <a:gd name="T14" fmla="*/ 589 w 719"/>
                  <a:gd name="T15" fmla="*/ 132 h 179"/>
                  <a:gd name="T16" fmla="*/ 579 w 719"/>
                  <a:gd name="T17" fmla="*/ 141 h 179"/>
                  <a:gd name="T18" fmla="*/ 572 w 719"/>
                  <a:gd name="T19" fmla="*/ 153 h 179"/>
                  <a:gd name="T20" fmla="*/ 568 w 719"/>
                  <a:gd name="T21" fmla="*/ 158 h 179"/>
                  <a:gd name="T22" fmla="*/ 555 w 719"/>
                  <a:gd name="T23" fmla="*/ 162 h 179"/>
                  <a:gd name="T24" fmla="*/ 538 w 719"/>
                  <a:gd name="T25" fmla="*/ 166 h 179"/>
                  <a:gd name="T26" fmla="*/ 516 w 719"/>
                  <a:gd name="T27" fmla="*/ 170 h 179"/>
                  <a:gd name="T28" fmla="*/ 490 w 719"/>
                  <a:gd name="T29" fmla="*/ 172 h 179"/>
                  <a:gd name="T30" fmla="*/ 462 w 719"/>
                  <a:gd name="T31" fmla="*/ 174 h 179"/>
                  <a:gd name="T32" fmla="*/ 435 w 719"/>
                  <a:gd name="T33" fmla="*/ 176 h 179"/>
                  <a:gd name="T34" fmla="*/ 406 w 719"/>
                  <a:gd name="T35" fmla="*/ 178 h 179"/>
                  <a:gd name="T36" fmla="*/ 380 w 719"/>
                  <a:gd name="T37" fmla="*/ 178 h 179"/>
                  <a:gd name="T38" fmla="*/ 355 w 719"/>
                  <a:gd name="T39" fmla="*/ 179 h 179"/>
                  <a:gd name="T40" fmla="*/ 335 w 719"/>
                  <a:gd name="T41" fmla="*/ 179 h 179"/>
                  <a:gd name="T42" fmla="*/ 314 w 719"/>
                  <a:gd name="T43" fmla="*/ 179 h 179"/>
                  <a:gd name="T44" fmla="*/ 289 w 719"/>
                  <a:gd name="T45" fmla="*/ 178 h 179"/>
                  <a:gd name="T46" fmla="*/ 263 w 719"/>
                  <a:gd name="T47" fmla="*/ 178 h 179"/>
                  <a:gd name="T48" fmla="*/ 237 w 719"/>
                  <a:gd name="T49" fmla="*/ 175 h 179"/>
                  <a:gd name="T50" fmla="*/ 211 w 719"/>
                  <a:gd name="T51" fmla="*/ 174 h 179"/>
                  <a:gd name="T52" fmla="*/ 186 w 719"/>
                  <a:gd name="T53" fmla="*/ 171 h 179"/>
                  <a:gd name="T54" fmla="*/ 165 w 719"/>
                  <a:gd name="T55" fmla="*/ 167 h 179"/>
                  <a:gd name="T56" fmla="*/ 148 w 719"/>
                  <a:gd name="T57" fmla="*/ 163 h 179"/>
                  <a:gd name="T58" fmla="*/ 136 w 719"/>
                  <a:gd name="T59" fmla="*/ 158 h 179"/>
                  <a:gd name="T60" fmla="*/ 132 w 719"/>
                  <a:gd name="T61" fmla="*/ 153 h 179"/>
                  <a:gd name="T62" fmla="*/ 128 w 719"/>
                  <a:gd name="T63" fmla="*/ 144 h 179"/>
                  <a:gd name="T64" fmla="*/ 122 w 719"/>
                  <a:gd name="T65" fmla="*/ 134 h 179"/>
                  <a:gd name="T66" fmla="*/ 111 w 719"/>
                  <a:gd name="T67" fmla="*/ 125 h 179"/>
                  <a:gd name="T68" fmla="*/ 98 w 719"/>
                  <a:gd name="T69" fmla="*/ 115 h 179"/>
                  <a:gd name="T70" fmla="*/ 80 w 719"/>
                  <a:gd name="T71" fmla="*/ 104 h 179"/>
                  <a:gd name="T72" fmla="*/ 58 w 719"/>
                  <a:gd name="T73" fmla="*/ 90 h 179"/>
                  <a:gd name="T74" fmla="*/ 30 w 719"/>
                  <a:gd name="T75" fmla="*/ 72 h 179"/>
                  <a:gd name="T76" fmla="*/ 12 w 719"/>
                  <a:gd name="T77" fmla="*/ 52 h 179"/>
                  <a:gd name="T78" fmla="*/ 0 w 719"/>
                  <a:gd name="T79" fmla="*/ 34 h 179"/>
                  <a:gd name="T80" fmla="*/ 719 w 719"/>
                  <a:gd name="T81" fmla="*/ 0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19" h="179">
                    <a:moveTo>
                      <a:pt x="719" y="0"/>
                    </a:moveTo>
                    <a:lnTo>
                      <a:pt x="708" y="22"/>
                    </a:lnTo>
                    <a:lnTo>
                      <a:pt x="691" y="45"/>
                    </a:lnTo>
                    <a:lnTo>
                      <a:pt x="670" y="69"/>
                    </a:lnTo>
                    <a:lnTo>
                      <a:pt x="647" y="90"/>
                    </a:lnTo>
                    <a:lnTo>
                      <a:pt x="625" y="107"/>
                    </a:lnTo>
                    <a:lnTo>
                      <a:pt x="605" y="120"/>
                    </a:lnTo>
                    <a:lnTo>
                      <a:pt x="589" y="132"/>
                    </a:lnTo>
                    <a:lnTo>
                      <a:pt x="579" y="141"/>
                    </a:lnTo>
                    <a:lnTo>
                      <a:pt x="572" y="153"/>
                    </a:lnTo>
                    <a:lnTo>
                      <a:pt x="568" y="158"/>
                    </a:lnTo>
                    <a:lnTo>
                      <a:pt x="555" y="162"/>
                    </a:lnTo>
                    <a:lnTo>
                      <a:pt x="538" y="166"/>
                    </a:lnTo>
                    <a:lnTo>
                      <a:pt x="516" y="170"/>
                    </a:lnTo>
                    <a:lnTo>
                      <a:pt x="490" y="172"/>
                    </a:lnTo>
                    <a:lnTo>
                      <a:pt x="462" y="174"/>
                    </a:lnTo>
                    <a:lnTo>
                      <a:pt x="435" y="176"/>
                    </a:lnTo>
                    <a:lnTo>
                      <a:pt x="406" y="178"/>
                    </a:lnTo>
                    <a:lnTo>
                      <a:pt x="380" y="178"/>
                    </a:lnTo>
                    <a:lnTo>
                      <a:pt x="355" y="179"/>
                    </a:lnTo>
                    <a:lnTo>
                      <a:pt x="335" y="179"/>
                    </a:lnTo>
                    <a:lnTo>
                      <a:pt x="314" y="179"/>
                    </a:lnTo>
                    <a:lnTo>
                      <a:pt x="289" y="178"/>
                    </a:lnTo>
                    <a:lnTo>
                      <a:pt x="263" y="178"/>
                    </a:lnTo>
                    <a:lnTo>
                      <a:pt x="237" y="175"/>
                    </a:lnTo>
                    <a:lnTo>
                      <a:pt x="211" y="174"/>
                    </a:lnTo>
                    <a:lnTo>
                      <a:pt x="186" y="171"/>
                    </a:lnTo>
                    <a:lnTo>
                      <a:pt x="165" y="167"/>
                    </a:lnTo>
                    <a:lnTo>
                      <a:pt x="148" y="163"/>
                    </a:lnTo>
                    <a:lnTo>
                      <a:pt x="136" y="158"/>
                    </a:lnTo>
                    <a:lnTo>
                      <a:pt x="132" y="153"/>
                    </a:lnTo>
                    <a:lnTo>
                      <a:pt x="128" y="144"/>
                    </a:lnTo>
                    <a:lnTo>
                      <a:pt x="122" y="134"/>
                    </a:lnTo>
                    <a:lnTo>
                      <a:pt x="111" y="125"/>
                    </a:lnTo>
                    <a:lnTo>
                      <a:pt x="98" y="115"/>
                    </a:lnTo>
                    <a:lnTo>
                      <a:pt x="80" y="104"/>
                    </a:lnTo>
                    <a:lnTo>
                      <a:pt x="58" y="90"/>
                    </a:lnTo>
                    <a:lnTo>
                      <a:pt x="30" y="72"/>
                    </a:lnTo>
                    <a:lnTo>
                      <a:pt x="12" y="52"/>
                    </a:lnTo>
                    <a:lnTo>
                      <a:pt x="0" y="34"/>
                    </a:lnTo>
                    <a:lnTo>
                      <a:pt x="719" y="0"/>
                    </a:lnTo>
                    <a:close/>
                  </a:path>
                </a:pathLst>
              </a:custGeom>
              <a:solidFill>
                <a:schemeClr val="accent2"/>
              </a:solidFill>
              <a:ln w="0">
                <a:noFill/>
                <a:prstDash val="solid"/>
                <a:round/>
                <a:headEnd/>
                <a:tailEnd/>
              </a:ln>
            </p:spPr>
            <p:txBody>
              <a:bodyPr vert="horz" wrap="square" lIns="68580" tIns="34290" rIns="68580" bIns="34290" numCol="1" anchor="t" anchorCtr="0" compatLnSpc="1">
                <a:prstTxWarp prst="textNoShape">
                  <a:avLst/>
                </a:prstTxWarp>
              </a:bodyPr>
              <a:lstStyle/>
              <a:p>
                <a:endParaRPr lang="en-US" sz="2250"/>
              </a:p>
            </p:txBody>
          </p:sp>
          <p:sp>
            <p:nvSpPr>
              <p:cNvPr id="25" name="Freeform 92">
                <a:extLst>
                  <a:ext uri="{FF2B5EF4-FFF2-40B4-BE49-F238E27FC236}">
                    <a16:creationId xmlns:a16="http://schemas.microsoft.com/office/drawing/2014/main" id="{6A5BB86B-2DCE-4476-B99A-E305C7C2009C}"/>
                  </a:ext>
                </a:extLst>
              </p:cNvPr>
              <p:cNvSpPr>
                <a:spLocks noEditPoints="1"/>
              </p:cNvSpPr>
              <p:nvPr/>
            </p:nvSpPr>
            <p:spPr bwMode="auto">
              <a:xfrm>
                <a:off x="5851525" y="2233613"/>
                <a:ext cx="958850" cy="960438"/>
              </a:xfrm>
              <a:custGeom>
                <a:avLst/>
                <a:gdLst>
                  <a:gd name="T0" fmla="*/ 263 w 604"/>
                  <a:gd name="T1" fmla="*/ 114 h 605"/>
                  <a:gd name="T2" fmla="*/ 195 w 604"/>
                  <a:gd name="T3" fmla="*/ 143 h 605"/>
                  <a:gd name="T4" fmla="*/ 142 w 604"/>
                  <a:gd name="T5" fmla="*/ 195 h 605"/>
                  <a:gd name="T6" fmla="*/ 112 w 604"/>
                  <a:gd name="T7" fmla="*/ 265 h 605"/>
                  <a:gd name="T8" fmla="*/ 112 w 604"/>
                  <a:gd name="T9" fmla="*/ 342 h 605"/>
                  <a:gd name="T10" fmla="*/ 142 w 604"/>
                  <a:gd name="T11" fmla="*/ 411 h 605"/>
                  <a:gd name="T12" fmla="*/ 195 w 604"/>
                  <a:gd name="T13" fmla="*/ 464 h 605"/>
                  <a:gd name="T14" fmla="*/ 263 w 604"/>
                  <a:gd name="T15" fmla="*/ 492 h 605"/>
                  <a:gd name="T16" fmla="*/ 302 w 604"/>
                  <a:gd name="T17" fmla="*/ 496 h 605"/>
                  <a:gd name="T18" fmla="*/ 377 w 604"/>
                  <a:gd name="T19" fmla="*/ 481 h 605"/>
                  <a:gd name="T20" fmla="*/ 438 w 604"/>
                  <a:gd name="T21" fmla="*/ 440 h 605"/>
                  <a:gd name="T22" fmla="*/ 480 w 604"/>
                  <a:gd name="T23" fmla="*/ 379 h 605"/>
                  <a:gd name="T24" fmla="*/ 496 w 604"/>
                  <a:gd name="T25" fmla="*/ 303 h 605"/>
                  <a:gd name="T26" fmla="*/ 480 w 604"/>
                  <a:gd name="T27" fmla="*/ 228 h 605"/>
                  <a:gd name="T28" fmla="*/ 438 w 604"/>
                  <a:gd name="T29" fmla="*/ 167 h 605"/>
                  <a:gd name="T30" fmla="*/ 377 w 604"/>
                  <a:gd name="T31" fmla="*/ 125 h 605"/>
                  <a:gd name="T32" fmla="*/ 302 w 604"/>
                  <a:gd name="T33" fmla="*/ 110 h 605"/>
                  <a:gd name="T34" fmla="*/ 255 w 604"/>
                  <a:gd name="T35" fmla="*/ 0 h 605"/>
                  <a:gd name="T36" fmla="*/ 349 w 604"/>
                  <a:gd name="T37" fmla="*/ 46 h 605"/>
                  <a:gd name="T38" fmla="*/ 418 w 604"/>
                  <a:gd name="T39" fmla="*/ 70 h 605"/>
                  <a:gd name="T40" fmla="*/ 483 w 604"/>
                  <a:gd name="T41" fmla="*/ 55 h 605"/>
                  <a:gd name="T42" fmla="*/ 518 w 604"/>
                  <a:gd name="T43" fmla="*/ 155 h 605"/>
                  <a:gd name="T44" fmla="*/ 549 w 604"/>
                  <a:gd name="T45" fmla="*/ 220 h 605"/>
                  <a:gd name="T46" fmla="*/ 604 w 604"/>
                  <a:gd name="T47" fmla="*/ 256 h 605"/>
                  <a:gd name="T48" fmla="*/ 559 w 604"/>
                  <a:gd name="T49" fmla="*/ 351 h 605"/>
                  <a:gd name="T50" fmla="*/ 536 w 604"/>
                  <a:gd name="T51" fmla="*/ 420 h 605"/>
                  <a:gd name="T52" fmla="*/ 549 w 604"/>
                  <a:gd name="T53" fmla="*/ 483 h 605"/>
                  <a:gd name="T54" fmla="*/ 450 w 604"/>
                  <a:gd name="T55" fmla="*/ 519 h 605"/>
                  <a:gd name="T56" fmla="*/ 386 w 604"/>
                  <a:gd name="T57" fmla="*/ 551 h 605"/>
                  <a:gd name="T58" fmla="*/ 349 w 604"/>
                  <a:gd name="T59" fmla="*/ 605 h 605"/>
                  <a:gd name="T60" fmla="*/ 255 w 604"/>
                  <a:gd name="T61" fmla="*/ 561 h 605"/>
                  <a:gd name="T62" fmla="*/ 185 w 604"/>
                  <a:gd name="T63" fmla="*/ 537 h 605"/>
                  <a:gd name="T64" fmla="*/ 121 w 604"/>
                  <a:gd name="T65" fmla="*/ 551 h 605"/>
                  <a:gd name="T66" fmla="*/ 86 w 604"/>
                  <a:gd name="T67" fmla="*/ 452 h 605"/>
                  <a:gd name="T68" fmla="*/ 55 w 604"/>
                  <a:gd name="T69" fmla="*/ 386 h 605"/>
                  <a:gd name="T70" fmla="*/ 0 w 604"/>
                  <a:gd name="T71" fmla="*/ 351 h 605"/>
                  <a:gd name="T72" fmla="*/ 45 w 604"/>
                  <a:gd name="T73" fmla="*/ 256 h 605"/>
                  <a:gd name="T74" fmla="*/ 68 w 604"/>
                  <a:gd name="T75" fmla="*/ 186 h 605"/>
                  <a:gd name="T76" fmla="*/ 55 w 604"/>
                  <a:gd name="T77" fmla="*/ 123 h 605"/>
                  <a:gd name="T78" fmla="*/ 153 w 604"/>
                  <a:gd name="T79" fmla="*/ 88 h 605"/>
                  <a:gd name="T80" fmla="*/ 218 w 604"/>
                  <a:gd name="T81" fmla="*/ 55 h 605"/>
                  <a:gd name="T82" fmla="*/ 255 w 604"/>
                  <a:gd name="T83" fmla="*/ 0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04" h="605">
                    <a:moveTo>
                      <a:pt x="302" y="110"/>
                    </a:moveTo>
                    <a:lnTo>
                      <a:pt x="263" y="114"/>
                    </a:lnTo>
                    <a:lnTo>
                      <a:pt x="227" y="125"/>
                    </a:lnTo>
                    <a:lnTo>
                      <a:pt x="195" y="143"/>
                    </a:lnTo>
                    <a:lnTo>
                      <a:pt x="166" y="167"/>
                    </a:lnTo>
                    <a:lnTo>
                      <a:pt x="142" y="195"/>
                    </a:lnTo>
                    <a:lnTo>
                      <a:pt x="124" y="228"/>
                    </a:lnTo>
                    <a:lnTo>
                      <a:pt x="112" y="265"/>
                    </a:lnTo>
                    <a:lnTo>
                      <a:pt x="108" y="303"/>
                    </a:lnTo>
                    <a:lnTo>
                      <a:pt x="112" y="342"/>
                    </a:lnTo>
                    <a:lnTo>
                      <a:pt x="124" y="379"/>
                    </a:lnTo>
                    <a:lnTo>
                      <a:pt x="142" y="411"/>
                    </a:lnTo>
                    <a:lnTo>
                      <a:pt x="166" y="440"/>
                    </a:lnTo>
                    <a:lnTo>
                      <a:pt x="195" y="464"/>
                    </a:lnTo>
                    <a:lnTo>
                      <a:pt x="227" y="481"/>
                    </a:lnTo>
                    <a:lnTo>
                      <a:pt x="263" y="492"/>
                    </a:lnTo>
                    <a:lnTo>
                      <a:pt x="302" y="496"/>
                    </a:lnTo>
                    <a:lnTo>
                      <a:pt x="302" y="496"/>
                    </a:lnTo>
                    <a:lnTo>
                      <a:pt x="341" y="492"/>
                    </a:lnTo>
                    <a:lnTo>
                      <a:pt x="377" y="481"/>
                    </a:lnTo>
                    <a:lnTo>
                      <a:pt x="411" y="464"/>
                    </a:lnTo>
                    <a:lnTo>
                      <a:pt x="438" y="440"/>
                    </a:lnTo>
                    <a:lnTo>
                      <a:pt x="462" y="411"/>
                    </a:lnTo>
                    <a:lnTo>
                      <a:pt x="480" y="379"/>
                    </a:lnTo>
                    <a:lnTo>
                      <a:pt x="492" y="342"/>
                    </a:lnTo>
                    <a:lnTo>
                      <a:pt x="496" y="303"/>
                    </a:lnTo>
                    <a:lnTo>
                      <a:pt x="492" y="265"/>
                    </a:lnTo>
                    <a:lnTo>
                      <a:pt x="480" y="228"/>
                    </a:lnTo>
                    <a:lnTo>
                      <a:pt x="462" y="195"/>
                    </a:lnTo>
                    <a:lnTo>
                      <a:pt x="438" y="167"/>
                    </a:lnTo>
                    <a:lnTo>
                      <a:pt x="411" y="143"/>
                    </a:lnTo>
                    <a:lnTo>
                      <a:pt x="377" y="125"/>
                    </a:lnTo>
                    <a:lnTo>
                      <a:pt x="341" y="114"/>
                    </a:lnTo>
                    <a:lnTo>
                      <a:pt x="302" y="110"/>
                    </a:lnTo>
                    <a:lnTo>
                      <a:pt x="302" y="110"/>
                    </a:lnTo>
                    <a:close/>
                    <a:moveTo>
                      <a:pt x="255" y="0"/>
                    </a:moveTo>
                    <a:lnTo>
                      <a:pt x="349" y="0"/>
                    </a:lnTo>
                    <a:lnTo>
                      <a:pt x="349" y="46"/>
                    </a:lnTo>
                    <a:lnTo>
                      <a:pt x="386" y="55"/>
                    </a:lnTo>
                    <a:lnTo>
                      <a:pt x="418" y="70"/>
                    </a:lnTo>
                    <a:lnTo>
                      <a:pt x="450" y="88"/>
                    </a:lnTo>
                    <a:lnTo>
                      <a:pt x="483" y="55"/>
                    </a:lnTo>
                    <a:lnTo>
                      <a:pt x="549" y="123"/>
                    </a:lnTo>
                    <a:lnTo>
                      <a:pt x="518" y="155"/>
                    </a:lnTo>
                    <a:lnTo>
                      <a:pt x="536" y="186"/>
                    </a:lnTo>
                    <a:lnTo>
                      <a:pt x="549" y="220"/>
                    </a:lnTo>
                    <a:lnTo>
                      <a:pt x="559" y="256"/>
                    </a:lnTo>
                    <a:lnTo>
                      <a:pt x="604" y="256"/>
                    </a:lnTo>
                    <a:lnTo>
                      <a:pt x="604" y="351"/>
                    </a:lnTo>
                    <a:lnTo>
                      <a:pt x="559" y="351"/>
                    </a:lnTo>
                    <a:lnTo>
                      <a:pt x="549" y="386"/>
                    </a:lnTo>
                    <a:lnTo>
                      <a:pt x="536" y="420"/>
                    </a:lnTo>
                    <a:lnTo>
                      <a:pt x="518" y="452"/>
                    </a:lnTo>
                    <a:lnTo>
                      <a:pt x="549" y="483"/>
                    </a:lnTo>
                    <a:lnTo>
                      <a:pt x="483" y="551"/>
                    </a:lnTo>
                    <a:lnTo>
                      <a:pt x="450" y="519"/>
                    </a:lnTo>
                    <a:lnTo>
                      <a:pt x="418" y="537"/>
                    </a:lnTo>
                    <a:lnTo>
                      <a:pt x="386" y="551"/>
                    </a:lnTo>
                    <a:lnTo>
                      <a:pt x="349" y="561"/>
                    </a:lnTo>
                    <a:lnTo>
                      <a:pt x="349" y="605"/>
                    </a:lnTo>
                    <a:lnTo>
                      <a:pt x="255" y="605"/>
                    </a:lnTo>
                    <a:lnTo>
                      <a:pt x="255" y="561"/>
                    </a:lnTo>
                    <a:lnTo>
                      <a:pt x="218" y="551"/>
                    </a:lnTo>
                    <a:lnTo>
                      <a:pt x="185" y="537"/>
                    </a:lnTo>
                    <a:lnTo>
                      <a:pt x="153" y="519"/>
                    </a:lnTo>
                    <a:lnTo>
                      <a:pt x="121" y="551"/>
                    </a:lnTo>
                    <a:lnTo>
                      <a:pt x="55" y="483"/>
                    </a:lnTo>
                    <a:lnTo>
                      <a:pt x="86" y="452"/>
                    </a:lnTo>
                    <a:lnTo>
                      <a:pt x="68" y="420"/>
                    </a:lnTo>
                    <a:lnTo>
                      <a:pt x="55" y="386"/>
                    </a:lnTo>
                    <a:lnTo>
                      <a:pt x="45" y="351"/>
                    </a:lnTo>
                    <a:lnTo>
                      <a:pt x="0" y="351"/>
                    </a:lnTo>
                    <a:lnTo>
                      <a:pt x="0" y="256"/>
                    </a:lnTo>
                    <a:lnTo>
                      <a:pt x="45" y="256"/>
                    </a:lnTo>
                    <a:lnTo>
                      <a:pt x="55" y="220"/>
                    </a:lnTo>
                    <a:lnTo>
                      <a:pt x="68" y="186"/>
                    </a:lnTo>
                    <a:lnTo>
                      <a:pt x="86" y="155"/>
                    </a:lnTo>
                    <a:lnTo>
                      <a:pt x="55" y="123"/>
                    </a:lnTo>
                    <a:lnTo>
                      <a:pt x="121" y="55"/>
                    </a:lnTo>
                    <a:lnTo>
                      <a:pt x="153" y="88"/>
                    </a:lnTo>
                    <a:lnTo>
                      <a:pt x="185" y="70"/>
                    </a:lnTo>
                    <a:lnTo>
                      <a:pt x="218" y="55"/>
                    </a:lnTo>
                    <a:lnTo>
                      <a:pt x="255" y="46"/>
                    </a:lnTo>
                    <a:lnTo>
                      <a:pt x="255" y="0"/>
                    </a:lnTo>
                    <a:close/>
                  </a:path>
                </a:pathLst>
              </a:custGeom>
              <a:solidFill>
                <a:schemeClr val="accent1"/>
              </a:solidFill>
              <a:ln w="0">
                <a:noFill/>
                <a:prstDash val="solid"/>
                <a:round/>
                <a:headEnd/>
                <a:tailEnd/>
              </a:ln>
            </p:spPr>
            <p:txBody>
              <a:bodyPr vert="horz" wrap="square" lIns="68580" tIns="34290" rIns="68580" bIns="34290" numCol="1" anchor="t" anchorCtr="0" compatLnSpc="1">
                <a:prstTxWarp prst="textNoShape">
                  <a:avLst/>
                </a:prstTxWarp>
              </a:bodyPr>
              <a:lstStyle/>
              <a:p>
                <a:endParaRPr lang="en-US" sz="2250"/>
              </a:p>
            </p:txBody>
          </p:sp>
          <p:sp>
            <p:nvSpPr>
              <p:cNvPr id="26" name="Freeform 93">
                <a:extLst>
                  <a:ext uri="{FF2B5EF4-FFF2-40B4-BE49-F238E27FC236}">
                    <a16:creationId xmlns:a16="http://schemas.microsoft.com/office/drawing/2014/main" id="{54F48DFA-C8CF-4923-9CD0-1871F0F353D6}"/>
                  </a:ext>
                </a:extLst>
              </p:cNvPr>
              <p:cNvSpPr>
                <a:spLocks noEditPoints="1"/>
              </p:cNvSpPr>
              <p:nvPr/>
            </p:nvSpPr>
            <p:spPr bwMode="auto">
              <a:xfrm>
                <a:off x="5194300" y="3719513"/>
                <a:ext cx="633413" cy="635000"/>
              </a:xfrm>
              <a:custGeom>
                <a:avLst/>
                <a:gdLst>
                  <a:gd name="T0" fmla="*/ 181 w 399"/>
                  <a:gd name="T1" fmla="*/ 242 h 400"/>
                  <a:gd name="T2" fmla="*/ 154 w 399"/>
                  <a:gd name="T3" fmla="*/ 266 h 400"/>
                  <a:gd name="T4" fmla="*/ 150 w 399"/>
                  <a:gd name="T5" fmla="*/ 288 h 400"/>
                  <a:gd name="T6" fmla="*/ 154 w 399"/>
                  <a:gd name="T7" fmla="*/ 309 h 400"/>
                  <a:gd name="T8" fmla="*/ 181 w 399"/>
                  <a:gd name="T9" fmla="*/ 333 h 400"/>
                  <a:gd name="T10" fmla="*/ 217 w 399"/>
                  <a:gd name="T11" fmla="*/ 333 h 400"/>
                  <a:gd name="T12" fmla="*/ 243 w 399"/>
                  <a:gd name="T13" fmla="*/ 309 h 400"/>
                  <a:gd name="T14" fmla="*/ 249 w 399"/>
                  <a:gd name="T15" fmla="*/ 288 h 400"/>
                  <a:gd name="T16" fmla="*/ 243 w 399"/>
                  <a:gd name="T17" fmla="*/ 266 h 400"/>
                  <a:gd name="T18" fmla="*/ 217 w 399"/>
                  <a:gd name="T19" fmla="*/ 242 h 400"/>
                  <a:gd name="T20" fmla="*/ 288 w 399"/>
                  <a:gd name="T21" fmla="*/ 151 h 400"/>
                  <a:gd name="T22" fmla="*/ 254 w 399"/>
                  <a:gd name="T23" fmla="*/ 164 h 400"/>
                  <a:gd name="T24" fmla="*/ 239 w 399"/>
                  <a:gd name="T25" fmla="*/ 189 h 400"/>
                  <a:gd name="T26" fmla="*/ 239 w 399"/>
                  <a:gd name="T27" fmla="*/ 211 h 400"/>
                  <a:gd name="T28" fmla="*/ 254 w 399"/>
                  <a:gd name="T29" fmla="*/ 235 h 400"/>
                  <a:gd name="T30" fmla="*/ 288 w 399"/>
                  <a:gd name="T31" fmla="*/ 249 h 400"/>
                  <a:gd name="T32" fmla="*/ 322 w 399"/>
                  <a:gd name="T33" fmla="*/ 235 h 400"/>
                  <a:gd name="T34" fmla="*/ 336 w 399"/>
                  <a:gd name="T35" fmla="*/ 199 h 400"/>
                  <a:gd name="T36" fmla="*/ 322 w 399"/>
                  <a:gd name="T37" fmla="*/ 165 h 400"/>
                  <a:gd name="T38" fmla="*/ 288 w 399"/>
                  <a:gd name="T39" fmla="*/ 151 h 400"/>
                  <a:gd name="T40" fmla="*/ 91 w 399"/>
                  <a:gd name="T41" fmla="*/ 155 h 400"/>
                  <a:gd name="T42" fmla="*/ 65 w 399"/>
                  <a:gd name="T43" fmla="*/ 181 h 400"/>
                  <a:gd name="T44" fmla="*/ 65 w 399"/>
                  <a:gd name="T45" fmla="*/ 219 h 400"/>
                  <a:gd name="T46" fmla="*/ 91 w 399"/>
                  <a:gd name="T47" fmla="*/ 245 h 400"/>
                  <a:gd name="T48" fmla="*/ 129 w 399"/>
                  <a:gd name="T49" fmla="*/ 245 h 400"/>
                  <a:gd name="T50" fmla="*/ 154 w 399"/>
                  <a:gd name="T51" fmla="*/ 220 h 400"/>
                  <a:gd name="T52" fmla="*/ 160 w 399"/>
                  <a:gd name="T53" fmla="*/ 199 h 400"/>
                  <a:gd name="T54" fmla="*/ 154 w 399"/>
                  <a:gd name="T55" fmla="*/ 178 h 400"/>
                  <a:gd name="T56" fmla="*/ 129 w 399"/>
                  <a:gd name="T57" fmla="*/ 153 h 400"/>
                  <a:gd name="T58" fmla="*/ 199 w 399"/>
                  <a:gd name="T59" fmla="*/ 62 h 400"/>
                  <a:gd name="T60" fmla="*/ 166 w 399"/>
                  <a:gd name="T61" fmla="*/ 75 h 400"/>
                  <a:gd name="T62" fmla="*/ 152 w 399"/>
                  <a:gd name="T63" fmla="*/ 100 h 400"/>
                  <a:gd name="T64" fmla="*/ 152 w 399"/>
                  <a:gd name="T65" fmla="*/ 122 h 400"/>
                  <a:gd name="T66" fmla="*/ 166 w 399"/>
                  <a:gd name="T67" fmla="*/ 147 h 400"/>
                  <a:gd name="T68" fmla="*/ 199 w 399"/>
                  <a:gd name="T69" fmla="*/ 160 h 400"/>
                  <a:gd name="T70" fmla="*/ 233 w 399"/>
                  <a:gd name="T71" fmla="*/ 147 h 400"/>
                  <a:gd name="T72" fmla="*/ 247 w 399"/>
                  <a:gd name="T73" fmla="*/ 122 h 400"/>
                  <a:gd name="T74" fmla="*/ 247 w 399"/>
                  <a:gd name="T75" fmla="*/ 100 h 400"/>
                  <a:gd name="T76" fmla="*/ 233 w 399"/>
                  <a:gd name="T77" fmla="*/ 75 h 400"/>
                  <a:gd name="T78" fmla="*/ 199 w 399"/>
                  <a:gd name="T79" fmla="*/ 62 h 400"/>
                  <a:gd name="T80" fmla="*/ 230 w 399"/>
                  <a:gd name="T81" fmla="*/ 0 h 400"/>
                  <a:gd name="T82" fmla="*/ 243 w 399"/>
                  <a:gd name="T83" fmla="*/ 33 h 400"/>
                  <a:gd name="T84" fmla="*/ 297 w 399"/>
                  <a:gd name="T85" fmla="*/ 57 h 400"/>
                  <a:gd name="T86" fmla="*/ 362 w 399"/>
                  <a:gd name="T87" fmla="*/ 80 h 400"/>
                  <a:gd name="T88" fmla="*/ 359 w 399"/>
                  <a:gd name="T89" fmla="*/ 132 h 400"/>
                  <a:gd name="T90" fmla="*/ 399 w 399"/>
                  <a:gd name="T91" fmla="*/ 168 h 400"/>
                  <a:gd name="T92" fmla="*/ 369 w 399"/>
                  <a:gd name="T93" fmla="*/ 231 h 400"/>
                  <a:gd name="T94" fmla="*/ 342 w 399"/>
                  <a:gd name="T95" fmla="*/ 297 h 400"/>
                  <a:gd name="T96" fmla="*/ 318 w 399"/>
                  <a:gd name="T97" fmla="*/ 363 h 400"/>
                  <a:gd name="T98" fmla="*/ 271 w 399"/>
                  <a:gd name="T99" fmla="*/ 356 h 400"/>
                  <a:gd name="T100" fmla="*/ 230 w 399"/>
                  <a:gd name="T101" fmla="*/ 369 h 400"/>
                  <a:gd name="T102" fmla="*/ 167 w 399"/>
                  <a:gd name="T103" fmla="*/ 400 h 400"/>
                  <a:gd name="T104" fmla="*/ 154 w 399"/>
                  <a:gd name="T105" fmla="*/ 367 h 400"/>
                  <a:gd name="T106" fmla="*/ 102 w 399"/>
                  <a:gd name="T107" fmla="*/ 342 h 400"/>
                  <a:gd name="T108" fmla="*/ 35 w 399"/>
                  <a:gd name="T109" fmla="*/ 318 h 400"/>
                  <a:gd name="T110" fmla="*/ 40 w 399"/>
                  <a:gd name="T111" fmla="*/ 266 h 400"/>
                  <a:gd name="T112" fmla="*/ 0 w 399"/>
                  <a:gd name="T113" fmla="*/ 231 h 400"/>
                  <a:gd name="T114" fmla="*/ 30 w 399"/>
                  <a:gd name="T115" fmla="*/ 168 h 400"/>
                  <a:gd name="T116" fmla="*/ 57 w 399"/>
                  <a:gd name="T117" fmla="*/ 101 h 400"/>
                  <a:gd name="T118" fmla="*/ 80 w 399"/>
                  <a:gd name="T119" fmla="*/ 36 h 400"/>
                  <a:gd name="T120" fmla="*/ 127 w 399"/>
                  <a:gd name="T121" fmla="*/ 42 h 400"/>
                  <a:gd name="T122" fmla="*/ 167 w 399"/>
                  <a:gd name="T123" fmla="*/ 29 h 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99" h="400">
                    <a:moveTo>
                      <a:pt x="199" y="239"/>
                    </a:moveTo>
                    <a:lnTo>
                      <a:pt x="181" y="242"/>
                    </a:lnTo>
                    <a:lnTo>
                      <a:pt x="166" y="252"/>
                    </a:lnTo>
                    <a:lnTo>
                      <a:pt x="154" y="266"/>
                    </a:lnTo>
                    <a:lnTo>
                      <a:pt x="152" y="276"/>
                    </a:lnTo>
                    <a:lnTo>
                      <a:pt x="150" y="288"/>
                    </a:lnTo>
                    <a:lnTo>
                      <a:pt x="152" y="299"/>
                    </a:lnTo>
                    <a:lnTo>
                      <a:pt x="154" y="309"/>
                    </a:lnTo>
                    <a:lnTo>
                      <a:pt x="166" y="324"/>
                    </a:lnTo>
                    <a:lnTo>
                      <a:pt x="181" y="333"/>
                    </a:lnTo>
                    <a:lnTo>
                      <a:pt x="199" y="337"/>
                    </a:lnTo>
                    <a:lnTo>
                      <a:pt x="217" y="333"/>
                    </a:lnTo>
                    <a:lnTo>
                      <a:pt x="233" y="324"/>
                    </a:lnTo>
                    <a:lnTo>
                      <a:pt x="243" y="309"/>
                    </a:lnTo>
                    <a:lnTo>
                      <a:pt x="247" y="299"/>
                    </a:lnTo>
                    <a:lnTo>
                      <a:pt x="249" y="288"/>
                    </a:lnTo>
                    <a:lnTo>
                      <a:pt x="247" y="276"/>
                    </a:lnTo>
                    <a:lnTo>
                      <a:pt x="243" y="266"/>
                    </a:lnTo>
                    <a:lnTo>
                      <a:pt x="233" y="252"/>
                    </a:lnTo>
                    <a:lnTo>
                      <a:pt x="217" y="242"/>
                    </a:lnTo>
                    <a:lnTo>
                      <a:pt x="199" y="239"/>
                    </a:lnTo>
                    <a:close/>
                    <a:moveTo>
                      <a:pt x="288" y="151"/>
                    </a:moveTo>
                    <a:lnTo>
                      <a:pt x="270" y="153"/>
                    </a:lnTo>
                    <a:lnTo>
                      <a:pt x="254" y="164"/>
                    </a:lnTo>
                    <a:lnTo>
                      <a:pt x="243" y="178"/>
                    </a:lnTo>
                    <a:lnTo>
                      <a:pt x="239" y="189"/>
                    </a:lnTo>
                    <a:lnTo>
                      <a:pt x="238" y="199"/>
                    </a:lnTo>
                    <a:lnTo>
                      <a:pt x="239" y="211"/>
                    </a:lnTo>
                    <a:lnTo>
                      <a:pt x="243" y="220"/>
                    </a:lnTo>
                    <a:lnTo>
                      <a:pt x="254" y="235"/>
                    </a:lnTo>
                    <a:lnTo>
                      <a:pt x="270" y="245"/>
                    </a:lnTo>
                    <a:lnTo>
                      <a:pt x="288" y="249"/>
                    </a:lnTo>
                    <a:lnTo>
                      <a:pt x="306" y="245"/>
                    </a:lnTo>
                    <a:lnTo>
                      <a:pt x="322" y="235"/>
                    </a:lnTo>
                    <a:lnTo>
                      <a:pt x="332" y="219"/>
                    </a:lnTo>
                    <a:lnTo>
                      <a:pt x="336" y="199"/>
                    </a:lnTo>
                    <a:lnTo>
                      <a:pt x="332" y="181"/>
                    </a:lnTo>
                    <a:lnTo>
                      <a:pt x="322" y="165"/>
                    </a:lnTo>
                    <a:lnTo>
                      <a:pt x="306" y="155"/>
                    </a:lnTo>
                    <a:lnTo>
                      <a:pt x="288" y="151"/>
                    </a:lnTo>
                    <a:close/>
                    <a:moveTo>
                      <a:pt x="111" y="151"/>
                    </a:moveTo>
                    <a:lnTo>
                      <a:pt x="91" y="155"/>
                    </a:lnTo>
                    <a:lnTo>
                      <a:pt x="76" y="165"/>
                    </a:lnTo>
                    <a:lnTo>
                      <a:pt x="65" y="181"/>
                    </a:lnTo>
                    <a:lnTo>
                      <a:pt x="61" y="199"/>
                    </a:lnTo>
                    <a:lnTo>
                      <a:pt x="65" y="219"/>
                    </a:lnTo>
                    <a:lnTo>
                      <a:pt x="76" y="235"/>
                    </a:lnTo>
                    <a:lnTo>
                      <a:pt x="91" y="245"/>
                    </a:lnTo>
                    <a:lnTo>
                      <a:pt x="111" y="249"/>
                    </a:lnTo>
                    <a:lnTo>
                      <a:pt x="129" y="245"/>
                    </a:lnTo>
                    <a:lnTo>
                      <a:pt x="144" y="235"/>
                    </a:lnTo>
                    <a:lnTo>
                      <a:pt x="154" y="220"/>
                    </a:lnTo>
                    <a:lnTo>
                      <a:pt x="158" y="211"/>
                    </a:lnTo>
                    <a:lnTo>
                      <a:pt x="160" y="199"/>
                    </a:lnTo>
                    <a:lnTo>
                      <a:pt x="158" y="189"/>
                    </a:lnTo>
                    <a:lnTo>
                      <a:pt x="154" y="178"/>
                    </a:lnTo>
                    <a:lnTo>
                      <a:pt x="144" y="164"/>
                    </a:lnTo>
                    <a:lnTo>
                      <a:pt x="129" y="153"/>
                    </a:lnTo>
                    <a:lnTo>
                      <a:pt x="111" y="151"/>
                    </a:lnTo>
                    <a:close/>
                    <a:moveTo>
                      <a:pt x="199" y="62"/>
                    </a:moveTo>
                    <a:lnTo>
                      <a:pt x="181" y="66"/>
                    </a:lnTo>
                    <a:lnTo>
                      <a:pt x="166" y="75"/>
                    </a:lnTo>
                    <a:lnTo>
                      <a:pt x="154" y="89"/>
                    </a:lnTo>
                    <a:lnTo>
                      <a:pt x="152" y="100"/>
                    </a:lnTo>
                    <a:lnTo>
                      <a:pt x="150" y="112"/>
                    </a:lnTo>
                    <a:lnTo>
                      <a:pt x="152" y="122"/>
                    </a:lnTo>
                    <a:lnTo>
                      <a:pt x="154" y="132"/>
                    </a:lnTo>
                    <a:lnTo>
                      <a:pt x="166" y="147"/>
                    </a:lnTo>
                    <a:lnTo>
                      <a:pt x="181" y="156"/>
                    </a:lnTo>
                    <a:lnTo>
                      <a:pt x="199" y="160"/>
                    </a:lnTo>
                    <a:lnTo>
                      <a:pt x="217" y="156"/>
                    </a:lnTo>
                    <a:lnTo>
                      <a:pt x="233" y="147"/>
                    </a:lnTo>
                    <a:lnTo>
                      <a:pt x="243" y="132"/>
                    </a:lnTo>
                    <a:lnTo>
                      <a:pt x="247" y="122"/>
                    </a:lnTo>
                    <a:lnTo>
                      <a:pt x="249" y="112"/>
                    </a:lnTo>
                    <a:lnTo>
                      <a:pt x="247" y="100"/>
                    </a:lnTo>
                    <a:lnTo>
                      <a:pt x="243" y="89"/>
                    </a:lnTo>
                    <a:lnTo>
                      <a:pt x="233" y="75"/>
                    </a:lnTo>
                    <a:lnTo>
                      <a:pt x="217" y="66"/>
                    </a:lnTo>
                    <a:lnTo>
                      <a:pt x="199" y="62"/>
                    </a:lnTo>
                    <a:close/>
                    <a:moveTo>
                      <a:pt x="167" y="0"/>
                    </a:moveTo>
                    <a:lnTo>
                      <a:pt x="230" y="0"/>
                    </a:lnTo>
                    <a:lnTo>
                      <a:pt x="230" y="29"/>
                    </a:lnTo>
                    <a:lnTo>
                      <a:pt x="243" y="33"/>
                    </a:lnTo>
                    <a:lnTo>
                      <a:pt x="271" y="42"/>
                    </a:lnTo>
                    <a:lnTo>
                      <a:pt x="297" y="57"/>
                    </a:lnTo>
                    <a:lnTo>
                      <a:pt x="318" y="36"/>
                    </a:lnTo>
                    <a:lnTo>
                      <a:pt x="362" y="80"/>
                    </a:lnTo>
                    <a:lnTo>
                      <a:pt x="342" y="101"/>
                    </a:lnTo>
                    <a:lnTo>
                      <a:pt x="359" y="132"/>
                    </a:lnTo>
                    <a:lnTo>
                      <a:pt x="369" y="168"/>
                    </a:lnTo>
                    <a:lnTo>
                      <a:pt x="399" y="168"/>
                    </a:lnTo>
                    <a:lnTo>
                      <a:pt x="399" y="231"/>
                    </a:lnTo>
                    <a:lnTo>
                      <a:pt x="369" y="231"/>
                    </a:lnTo>
                    <a:lnTo>
                      <a:pt x="359" y="266"/>
                    </a:lnTo>
                    <a:lnTo>
                      <a:pt x="342" y="297"/>
                    </a:lnTo>
                    <a:lnTo>
                      <a:pt x="362" y="318"/>
                    </a:lnTo>
                    <a:lnTo>
                      <a:pt x="318" y="363"/>
                    </a:lnTo>
                    <a:lnTo>
                      <a:pt x="297" y="342"/>
                    </a:lnTo>
                    <a:lnTo>
                      <a:pt x="271" y="356"/>
                    </a:lnTo>
                    <a:lnTo>
                      <a:pt x="243" y="367"/>
                    </a:lnTo>
                    <a:lnTo>
                      <a:pt x="230" y="369"/>
                    </a:lnTo>
                    <a:lnTo>
                      <a:pt x="230" y="400"/>
                    </a:lnTo>
                    <a:lnTo>
                      <a:pt x="167" y="400"/>
                    </a:lnTo>
                    <a:lnTo>
                      <a:pt x="167" y="369"/>
                    </a:lnTo>
                    <a:lnTo>
                      <a:pt x="154" y="367"/>
                    </a:lnTo>
                    <a:lnTo>
                      <a:pt x="127" y="356"/>
                    </a:lnTo>
                    <a:lnTo>
                      <a:pt x="102" y="342"/>
                    </a:lnTo>
                    <a:lnTo>
                      <a:pt x="80" y="363"/>
                    </a:lnTo>
                    <a:lnTo>
                      <a:pt x="35" y="318"/>
                    </a:lnTo>
                    <a:lnTo>
                      <a:pt x="57" y="297"/>
                    </a:lnTo>
                    <a:lnTo>
                      <a:pt x="40" y="266"/>
                    </a:lnTo>
                    <a:lnTo>
                      <a:pt x="30" y="231"/>
                    </a:lnTo>
                    <a:lnTo>
                      <a:pt x="0" y="231"/>
                    </a:lnTo>
                    <a:lnTo>
                      <a:pt x="0" y="168"/>
                    </a:lnTo>
                    <a:lnTo>
                      <a:pt x="30" y="168"/>
                    </a:lnTo>
                    <a:lnTo>
                      <a:pt x="40" y="132"/>
                    </a:lnTo>
                    <a:lnTo>
                      <a:pt x="57" y="101"/>
                    </a:lnTo>
                    <a:lnTo>
                      <a:pt x="35" y="80"/>
                    </a:lnTo>
                    <a:lnTo>
                      <a:pt x="80" y="36"/>
                    </a:lnTo>
                    <a:lnTo>
                      <a:pt x="102" y="57"/>
                    </a:lnTo>
                    <a:lnTo>
                      <a:pt x="127" y="42"/>
                    </a:lnTo>
                    <a:lnTo>
                      <a:pt x="154" y="33"/>
                    </a:lnTo>
                    <a:lnTo>
                      <a:pt x="167" y="29"/>
                    </a:lnTo>
                    <a:lnTo>
                      <a:pt x="167" y="0"/>
                    </a:lnTo>
                    <a:close/>
                  </a:path>
                </a:pathLst>
              </a:custGeom>
              <a:solidFill>
                <a:schemeClr val="accent1"/>
              </a:solidFill>
              <a:ln w="0">
                <a:noFill/>
                <a:prstDash val="solid"/>
                <a:round/>
                <a:headEnd/>
                <a:tailEnd/>
              </a:ln>
            </p:spPr>
            <p:txBody>
              <a:bodyPr vert="horz" wrap="square" lIns="68580" tIns="34290" rIns="68580" bIns="34290" numCol="1" anchor="t" anchorCtr="0" compatLnSpc="1">
                <a:prstTxWarp prst="textNoShape">
                  <a:avLst/>
                </a:prstTxWarp>
              </a:bodyPr>
              <a:lstStyle/>
              <a:p>
                <a:endParaRPr lang="en-US" sz="2250"/>
              </a:p>
            </p:txBody>
          </p:sp>
          <p:sp>
            <p:nvSpPr>
              <p:cNvPr id="27" name="Freeform 94">
                <a:extLst>
                  <a:ext uri="{FF2B5EF4-FFF2-40B4-BE49-F238E27FC236}">
                    <a16:creationId xmlns:a16="http://schemas.microsoft.com/office/drawing/2014/main" id="{5E98459B-0CA2-4ADE-984E-94CF76B3A968}"/>
                  </a:ext>
                </a:extLst>
              </p:cNvPr>
              <p:cNvSpPr>
                <a:spLocks noEditPoints="1"/>
              </p:cNvSpPr>
              <p:nvPr/>
            </p:nvSpPr>
            <p:spPr bwMode="auto">
              <a:xfrm>
                <a:off x="5432425" y="1541463"/>
                <a:ext cx="698500" cy="701675"/>
              </a:xfrm>
              <a:custGeom>
                <a:avLst/>
                <a:gdLst>
                  <a:gd name="T0" fmla="*/ 185 w 440"/>
                  <a:gd name="T1" fmla="*/ 49 h 442"/>
                  <a:gd name="T2" fmla="*/ 122 w 440"/>
                  <a:gd name="T3" fmla="*/ 75 h 442"/>
                  <a:gd name="T4" fmla="*/ 75 w 440"/>
                  <a:gd name="T5" fmla="*/ 122 h 442"/>
                  <a:gd name="T6" fmla="*/ 49 w 440"/>
                  <a:gd name="T7" fmla="*/ 185 h 442"/>
                  <a:gd name="T8" fmla="*/ 49 w 440"/>
                  <a:gd name="T9" fmla="*/ 256 h 442"/>
                  <a:gd name="T10" fmla="*/ 75 w 440"/>
                  <a:gd name="T11" fmla="*/ 318 h 442"/>
                  <a:gd name="T12" fmla="*/ 122 w 440"/>
                  <a:gd name="T13" fmla="*/ 366 h 442"/>
                  <a:gd name="T14" fmla="*/ 185 w 440"/>
                  <a:gd name="T15" fmla="*/ 393 h 442"/>
                  <a:gd name="T16" fmla="*/ 220 w 440"/>
                  <a:gd name="T17" fmla="*/ 396 h 442"/>
                  <a:gd name="T18" fmla="*/ 288 w 440"/>
                  <a:gd name="T19" fmla="*/ 383 h 442"/>
                  <a:gd name="T20" fmla="*/ 345 w 440"/>
                  <a:gd name="T21" fmla="*/ 345 h 442"/>
                  <a:gd name="T22" fmla="*/ 381 w 440"/>
                  <a:gd name="T23" fmla="*/ 290 h 442"/>
                  <a:gd name="T24" fmla="*/ 396 w 440"/>
                  <a:gd name="T25" fmla="*/ 220 h 442"/>
                  <a:gd name="T26" fmla="*/ 381 w 440"/>
                  <a:gd name="T27" fmla="*/ 152 h 442"/>
                  <a:gd name="T28" fmla="*/ 345 w 440"/>
                  <a:gd name="T29" fmla="*/ 97 h 442"/>
                  <a:gd name="T30" fmla="*/ 288 w 440"/>
                  <a:gd name="T31" fmla="*/ 59 h 442"/>
                  <a:gd name="T32" fmla="*/ 220 w 440"/>
                  <a:gd name="T33" fmla="*/ 45 h 442"/>
                  <a:gd name="T34" fmla="*/ 185 w 440"/>
                  <a:gd name="T35" fmla="*/ 0 h 442"/>
                  <a:gd name="T36" fmla="*/ 254 w 440"/>
                  <a:gd name="T37" fmla="*/ 33 h 442"/>
                  <a:gd name="T38" fmla="*/ 305 w 440"/>
                  <a:gd name="T39" fmla="*/ 50 h 442"/>
                  <a:gd name="T40" fmla="*/ 351 w 440"/>
                  <a:gd name="T41" fmla="*/ 41 h 442"/>
                  <a:gd name="T42" fmla="*/ 377 w 440"/>
                  <a:gd name="T43" fmla="*/ 113 h 442"/>
                  <a:gd name="T44" fmla="*/ 401 w 440"/>
                  <a:gd name="T45" fmla="*/ 160 h 442"/>
                  <a:gd name="T46" fmla="*/ 440 w 440"/>
                  <a:gd name="T47" fmla="*/ 186 h 442"/>
                  <a:gd name="T48" fmla="*/ 408 w 440"/>
                  <a:gd name="T49" fmla="*/ 256 h 442"/>
                  <a:gd name="T50" fmla="*/ 391 w 440"/>
                  <a:gd name="T51" fmla="*/ 307 h 442"/>
                  <a:gd name="T52" fmla="*/ 401 w 440"/>
                  <a:gd name="T53" fmla="*/ 352 h 442"/>
                  <a:gd name="T54" fmla="*/ 328 w 440"/>
                  <a:gd name="T55" fmla="*/ 377 h 442"/>
                  <a:gd name="T56" fmla="*/ 281 w 440"/>
                  <a:gd name="T57" fmla="*/ 401 h 442"/>
                  <a:gd name="T58" fmla="*/ 254 w 440"/>
                  <a:gd name="T59" fmla="*/ 442 h 442"/>
                  <a:gd name="T60" fmla="*/ 185 w 440"/>
                  <a:gd name="T61" fmla="*/ 407 h 442"/>
                  <a:gd name="T62" fmla="*/ 135 w 440"/>
                  <a:gd name="T63" fmla="*/ 392 h 442"/>
                  <a:gd name="T64" fmla="*/ 89 w 440"/>
                  <a:gd name="T65" fmla="*/ 401 h 442"/>
                  <a:gd name="T66" fmla="*/ 63 w 440"/>
                  <a:gd name="T67" fmla="*/ 329 h 442"/>
                  <a:gd name="T68" fmla="*/ 40 w 440"/>
                  <a:gd name="T69" fmla="*/ 282 h 442"/>
                  <a:gd name="T70" fmla="*/ 0 w 440"/>
                  <a:gd name="T71" fmla="*/ 256 h 442"/>
                  <a:gd name="T72" fmla="*/ 33 w 440"/>
                  <a:gd name="T73" fmla="*/ 186 h 442"/>
                  <a:gd name="T74" fmla="*/ 50 w 440"/>
                  <a:gd name="T75" fmla="*/ 135 h 442"/>
                  <a:gd name="T76" fmla="*/ 40 w 440"/>
                  <a:gd name="T77" fmla="*/ 89 h 442"/>
                  <a:gd name="T78" fmla="*/ 112 w 440"/>
                  <a:gd name="T79" fmla="*/ 63 h 442"/>
                  <a:gd name="T80" fmla="*/ 159 w 440"/>
                  <a:gd name="T81" fmla="*/ 40 h 442"/>
                  <a:gd name="T82" fmla="*/ 185 w 440"/>
                  <a:gd name="T83" fmla="*/ 0 h 4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40" h="442">
                    <a:moveTo>
                      <a:pt x="220" y="45"/>
                    </a:moveTo>
                    <a:lnTo>
                      <a:pt x="185" y="49"/>
                    </a:lnTo>
                    <a:lnTo>
                      <a:pt x="152" y="59"/>
                    </a:lnTo>
                    <a:lnTo>
                      <a:pt x="122" y="75"/>
                    </a:lnTo>
                    <a:lnTo>
                      <a:pt x="96" y="97"/>
                    </a:lnTo>
                    <a:lnTo>
                      <a:pt x="75" y="122"/>
                    </a:lnTo>
                    <a:lnTo>
                      <a:pt x="58" y="152"/>
                    </a:lnTo>
                    <a:lnTo>
                      <a:pt x="49" y="185"/>
                    </a:lnTo>
                    <a:lnTo>
                      <a:pt x="45" y="220"/>
                    </a:lnTo>
                    <a:lnTo>
                      <a:pt x="49" y="256"/>
                    </a:lnTo>
                    <a:lnTo>
                      <a:pt x="58" y="290"/>
                    </a:lnTo>
                    <a:lnTo>
                      <a:pt x="75" y="318"/>
                    </a:lnTo>
                    <a:lnTo>
                      <a:pt x="96" y="345"/>
                    </a:lnTo>
                    <a:lnTo>
                      <a:pt x="122" y="366"/>
                    </a:lnTo>
                    <a:lnTo>
                      <a:pt x="152" y="383"/>
                    </a:lnTo>
                    <a:lnTo>
                      <a:pt x="185" y="393"/>
                    </a:lnTo>
                    <a:lnTo>
                      <a:pt x="220" y="396"/>
                    </a:lnTo>
                    <a:lnTo>
                      <a:pt x="220" y="396"/>
                    </a:lnTo>
                    <a:lnTo>
                      <a:pt x="256" y="393"/>
                    </a:lnTo>
                    <a:lnTo>
                      <a:pt x="288" y="383"/>
                    </a:lnTo>
                    <a:lnTo>
                      <a:pt x="319" y="366"/>
                    </a:lnTo>
                    <a:lnTo>
                      <a:pt x="345" y="345"/>
                    </a:lnTo>
                    <a:lnTo>
                      <a:pt x="366" y="318"/>
                    </a:lnTo>
                    <a:lnTo>
                      <a:pt x="381" y="290"/>
                    </a:lnTo>
                    <a:lnTo>
                      <a:pt x="392" y="256"/>
                    </a:lnTo>
                    <a:lnTo>
                      <a:pt x="396" y="220"/>
                    </a:lnTo>
                    <a:lnTo>
                      <a:pt x="392" y="185"/>
                    </a:lnTo>
                    <a:lnTo>
                      <a:pt x="381" y="152"/>
                    </a:lnTo>
                    <a:lnTo>
                      <a:pt x="366" y="122"/>
                    </a:lnTo>
                    <a:lnTo>
                      <a:pt x="345" y="97"/>
                    </a:lnTo>
                    <a:lnTo>
                      <a:pt x="319" y="75"/>
                    </a:lnTo>
                    <a:lnTo>
                      <a:pt x="288" y="59"/>
                    </a:lnTo>
                    <a:lnTo>
                      <a:pt x="256" y="49"/>
                    </a:lnTo>
                    <a:lnTo>
                      <a:pt x="220" y="45"/>
                    </a:lnTo>
                    <a:lnTo>
                      <a:pt x="220" y="45"/>
                    </a:lnTo>
                    <a:close/>
                    <a:moveTo>
                      <a:pt x="185" y="0"/>
                    </a:moveTo>
                    <a:lnTo>
                      <a:pt x="254" y="0"/>
                    </a:lnTo>
                    <a:lnTo>
                      <a:pt x="254" y="33"/>
                    </a:lnTo>
                    <a:lnTo>
                      <a:pt x="281" y="40"/>
                    </a:lnTo>
                    <a:lnTo>
                      <a:pt x="305" y="50"/>
                    </a:lnTo>
                    <a:lnTo>
                      <a:pt x="328" y="63"/>
                    </a:lnTo>
                    <a:lnTo>
                      <a:pt x="351" y="41"/>
                    </a:lnTo>
                    <a:lnTo>
                      <a:pt x="401" y="89"/>
                    </a:lnTo>
                    <a:lnTo>
                      <a:pt x="377" y="113"/>
                    </a:lnTo>
                    <a:lnTo>
                      <a:pt x="391" y="135"/>
                    </a:lnTo>
                    <a:lnTo>
                      <a:pt x="401" y="160"/>
                    </a:lnTo>
                    <a:lnTo>
                      <a:pt x="408" y="186"/>
                    </a:lnTo>
                    <a:lnTo>
                      <a:pt x="440" y="186"/>
                    </a:lnTo>
                    <a:lnTo>
                      <a:pt x="440" y="256"/>
                    </a:lnTo>
                    <a:lnTo>
                      <a:pt x="408" y="256"/>
                    </a:lnTo>
                    <a:lnTo>
                      <a:pt x="401" y="282"/>
                    </a:lnTo>
                    <a:lnTo>
                      <a:pt x="391" y="307"/>
                    </a:lnTo>
                    <a:lnTo>
                      <a:pt x="377" y="329"/>
                    </a:lnTo>
                    <a:lnTo>
                      <a:pt x="401" y="352"/>
                    </a:lnTo>
                    <a:lnTo>
                      <a:pt x="351" y="401"/>
                    </a:lnTo>
                    <a:lnTo>
                      <a:pt x="328" y="377"/>
                    </a:lnTo>
                    <a:lnTo>
                      <a:pt x="305" y="392"/>
                    </a:lnTo>
                    <a:lnTo>
                      <a:pt x="281" y="401"/>
                    </a:lnTo>
                    <a:lnTo>
                      <a:pt x="254" y="407"/>
                    </a:lnTo>
                    <a:lnTo>
                      <a:pt x="254" y="442"/>
                    </a:lnTo>
                    <a:lnTo>
                      <a:pt x="185" y="442"/>
                    </a:lnTo>
                    <a:lnTo>
                      <a:pt x="185" y="407"/>
                    </a:lnTo>
                    <a:lnTo>
                      <a:pt x="159" y="401"/>
                    </a:lnTo>
                    <a:lnTo>
                      <a:pt x="135" y="392"/>
                    </a:lnTo>
                    <a:lnTo>
                      <a:pt x="112" y="377"/>
                    </a:lnTo>
                    <a:lnTo>
                      <a:pt x="89" y="401"/>
                    </a:lnTo>
                    <a:lnTo>
                      <a:pt x="40" y="352"/>
                    </a:lnTo>
                    <a:lnTo>
                      <a:pt x="63" y="329"/>
                    </a:lnTo>
                    <a:lnTo>
                      <a:pt x="50" y="307"/>
                    </a:lnTo>
                    <a:lnTo>
                      <a:pt x="40" y="282"/>
                    </a:lnTo>
                    <a:lnTo>
                      <a:pt x="33" y="256"/>
                    </a:lnTo>
                    <a:lnTo>
                      <a:pt x="0" y="256"/>
                    </a:lnTo>
                    <a:lnTo>
                      <a:pt x="0" y="186"/>
                    </a:lnTo>
                    <a:lnTo>
                      <a:pt x="33" y="186"/>
                    </a:lnTo>
                    <a:lnTo>
                      <a:pt x="40" y="160"/>
                    </a:lnTo>
                    <a:lnTo>
                      <a:pt x="50" y="135"/>
                    </a:lnTo>
                    <a:lnTo>
                      <a:pt x="63" y="113"/>
                    </a:lnTo>
                    <a:lnTo>
                      <a:pt x="40" y="89"/>
                    </a:lnTo>
                    <a:lnTo>
                      <a:pt x="89" y="41"/>
                    </a:lnTo>
                    <a:lnTo>
                      <a:pt x="112" y="63"/>
                    </a:lnTo>
                    <a:lnTo>
                      <a:pt x="135" y="50"/>
                    </a:lnTo>
                    <a:lnTo>
                      <a:pt x="159" y="40"/>
                    </a:lnTo>
                    <a:lnTo>
                      <a:pt x="185" y="33"/>
                    </a:lnTo>
                    <a:lnTo>
                      <a:pt x="185" y="0"/>
                    </a:lnTo>
                    <a:close/>
                  </a:path>
                </a:pathLst>
              </a:custGeom>
              <a:solidFill>
                <a:schemeClr val="accent6"/>
              </a:solidFill>
              <a:ln w="0">
                <a:noFill/>
                <a:prstDash val="solid"/>
                <a:round/>
                <a:headEnd/>
                <a:tailEnd/>
              </a:ln>
            </p:spPr>
            <p:txBody>
              <a:bodyPr vert="horz" wrap="square" lIns="68580" tIns="34290" rIns="68580" bIns="34290" numCol="1" anchor="t" anchorCtr="0" compatLnSpc="1">
                <a:prstTxWarp prst="textNoShape">
                  <a:avLst/>
                </a:prstTxWarp>
              </a:bodyPr>
              <a:lstStyle/>
              <a:p>
                <a:endParaRPr lang="en-US" sz="2250"/>
              </a:p>
            </p:txBody>
          </p:sp>
          <p:sp>
            <p:nvSpPr>
              <p:cNvPr id="28" name="Freeform 95">
                <a:extLst>
                  <a:ext uri="{FF2B5EF4-FFF2-40B4-BE49-F238E27FC236}">
                    <a16:creationId xmlns:a16="http://schemas.microsoft.com/office/drawing/2014/main" id="{8B655BC3-93B1-4B7F-8634-0C66709836A9}"/>
                  </a:ext>
                </a:extLst>
              </p:cNvPr>
              <p:cNvSpPr>
                <a:spLocks noEditPoints="1"/>
              </p:cNvSpPr>
              <p:nvPr/>
            </p:nvSpPr>
            <p:spPr bwMode="auto">
              <a:xfrm>
                <a:off x="5099050" y="2206625"/>
                <a:ext cx="619125" cy="619125"/>
              </a:xfrm>
              <a:custGeom>
                <a:avLst/>
                <a:gdLst>
                  <a:gd name="T0" fmla="*/ 166 w 390"/>
                  <a:gd name="T1" fmla="*/ 71 h 390"/>
                  <a:gd name="T2" fmla="*/ 115 w 390"/>
                  <a:gd name="T3" fmla="*/ 96 h 390"/>
                  <a:gd name="T4" fmla="*/ 79 w 390"/>
                  <a:gd name="T5" fmla="*/ 139 h 390"/>
                  <a:gd name="T6" fmla="*/ 66 w 390"/>
                  <a:gd name="T7" fmla="*/ 195 h 390"/>
                  <a:gd name="T8" fmla="*/ 79 w 390"/>
                  <a:gd name="T9" fmla="*/ 252 h 390"/>
                  <a:gd name="T10" fmla="*/ 115 w 390"/>
                  <a:gd name="T11" fmla="*/ 295 h 390"/>
                  <a:gd name="T12" fmla="*/ 166 w 390"/>
                  <a:gd name="T13" fmla="*/ 320 h 390"/>
                  <a:gd name="T14" fmla="*/ 223 w 390"/>
                  <a:gd name="T15" fmla="*/ 320 h 390"/>
                  <a:gd name="T16" fmla="*/ 275 w 390"/>
                  <a:gd name="T17" fmla="*/ 295 h 390"/>
                  <a:gd name="T18" fmla="*/ 310 w 390"/>
                  <a:gd name="T19" fmla="*/ 252 h 390"/>
                  <a:gd name="T20" fmla="*/ 323 w 390"/>
                  <a:gd name="T21" fmla="*/ 195 h 390"/>
                  <a:gd name="T22" fmla="*/ 310 w 390"/>
                  <a:gd name="T23" fmla="*/ 139 h 390"/>
                  <a:gd name="T24" fmla="*/ 275 w 390"/>
                  <a:gd name="T25" fmla="*/ 96 h 390"/>
                  <a:gd name="T26" fmla="*/ 223 w 390"/>
                  <a:gd name="T27" fmla="*/ 71 h 390"/>
                  <a:gd name="T28" fmla="*/ 195 w 390"/>
                  <a:gd name="T29" fmla="*/ 0 h 390"/>
                  <a:gd name="T30" fmla="*/ 269 w 390"/>
                  <a:gd name="T31" fmla="*/ 15 h 390"/>
                  <a:gd name="T32" fmla="*/ 286 w 390"/>
                  <a:gd name="T33" fmla="*/ 59 h 390"/>
                  <a:gd name="T34" fmla="*/ 332 w 390"/>
                  <a:gd name="T35" fmla="*/ 58 h 390"/>
                  <a:gd name="T36" fmla="*/ 364 w 390"/>
                  <a:gd name="T37" fmla="*/ 98 h 390"/>
                  <a:gd name="T38" fmla="*/ 347 w 390"/>
                  <a:gd name="T39" fmla="*/ 132 h 390"/>
                  <a:gd name="T40" fmla="*/ 358 w 390"/>
                  <a:gd name="T41" fmla="*/ 195 h 390"/>
                  <a:gd name="T42" fmla="*/ 386 w 390"/>
                  <a:gd name="T43" fmla="*/ 235 h 390"/>
                  <a:gd name="T44" fmla="*/ 347 w 390"/>
                  <a:gd name="T45" fmla="*/ 258 h 390"/>
                  <a:gd name="T46" fmla="*/ 310 w 390"/>
                  <a:gd name="T47" fmla="*/ 312 h 390"/>
                  <a:gd name="T48" fmla="*/ 314 w 390"/>
                  <a:gd name="T49" fmla="*/ 350 h 390"/>
                  <a:gd name="T50" fmla="*/ 269 w 390"/>
                  <a:gd name="T51" fmla="*/ 376 h 390"/>
                  <a:gd name="T52" fmla="*/ 227 w 390"/>
                  <a:gd name="T53" fmla="*/ 356 h 390"/>
                  <a:gd name="T54" fmla="*/ 195 w 390"/>
                  <a:gd name="T55" fmla="*/ 390 h 390"/>
                  <a:gd name="T56" fmla="*/ 120 w 390"/>
                  <a:gd name="T57" fmla="*/ 376 h 390"/>
                  <a:gd name="T58" fmla="*/ 103 w 390"/>
                  <a:gd name="T59" fmla="*/ 331 h 390"/>
                  <a:gd name="T60" fmla="*/ 57 w 390"/>
                  <a:gd name="T61" fmla="*/ 333 h 390"/>
                  <a:gd name="T62" fmla="*/ 26 w 390"/>
                  <a:gd name="T63" fmla="*/ 293 h 390"/>
                  <a:gd name="T64" fmla="*/ 43 w 390"/>
                  <a:gd name="T65" fmla="*/ 258 h 390"/>
                  <a:gd name="T66" fmla="*/ 31 w 390"/>
                  <a:gd name="T67" fmla="*/ 195 h 390"/>
                  <a:gd name="T68" fmla="*/ 4 w 390"/>
                  <a:gd name="T69" fmla="*/ 157 h 390"/>
                  <a:gd name="T70" fmla="*/ 43 w 390"/>
                  <a:gd name="T71" fmla="*/ 132 h 390"/>
                  <a:gd name="T72" fmla="*/ 78 w 390"/>
                  <a:gd name="T73" fmla="*/ 80 h 390"/>
                  <a:gd name="T74" fmla="*/ 76 w 390"/>
                  <a:gd name="T75" fmla="*/ 41 h 390"/>
                  <a:gd name="T76" fmla="*/ 120 w 390"/>
                  <a:gd name="T77" fmla="*/ 15 h 390"/>
                  <a:gd name="T78" fmla="*/ 162 w 390"/>
                  <a:gd name="T79" fmla="*/ 34 h 390"/>
                  <a:gd name="T80" fmla="*/ 195 w 390"/>
                  <a:gd name="T81" fmla="*/ 0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90" h="390">
                    <a:moveTo>
                      <a:pt x="195" y="67"/>
                    </a:moveTo>
                    <a:lnTo>
                      <a:pt x="166" y="71"/>
                    </a:lnTo>
                    <a:lnTo>
                      <a:pt x="138" y="80"/>
                    </a:lnTo>
                    <a:lnTo>
                      <a:pt x="115" y="96"/>
                    </a:lnTo>
                    <a:lnTo>
                      <a:pt x="95" y="115"/>
                    </a:lnTo>
                    <a:lnTo>
                      <a:pt x="79" y="139"/>
                    </a:lnTo>
                    <a:lnTo>
                      <a:pt x="70" y="167"/>
                    </a:lnTo>
                    <a:lnTo>
                      <a:pt x="66" y="195"/>
                    </a:lnTo>
                    <a:lnTo>
                      <a:pt x="70" y="224"/>
                    </a:lnTo>
                    <a:lnTo>
                      <a:pt x="79" y="252"/>
                    </a:lnTo>
                    <a:lnTo>
                      <a:pt x="95" y="275"/>
                    </a:lnTo>
                    <a:lnTo>
                      <a:pt x="115" y="295"/>
                    </a:lnTo>
                    <a:lnTo>
                      <a:pt x="138" y="311"/>
                    </a:lnTo>
                    <a:lnTo>
                      <a:pt x="166" y="320"/>
                    </a:lnTo>
                    <a:lnTo>
                      <a:pt x="195" y="324"/>
                    </a:lnTo>
                    <a:lnTo>
                      <a:pt x="223" y="320"/>
                    </a:lnTo>
                    <a:lnTo>
                      <a:pt x="251" y="311"/>
                    </a:lnTo>
                    <a:lnTo>
                      <a:pt x="275" y="295"/>
                    </a:lnTo>
                    <a:lnTo>
                      <a:pt x="294" y="275"/>
                    </a:lnTo>
                    <a:lnTo>
                      <a:pt x="310" y="252"/>
                    </a:lnTo>
                    <a:lnTo>
                      <a:pt x="319" y="224"/>
                    </a:lnTo>
                    <a:lnTo>
                      <a:pt x="323" y="195"/>
                    </a:lnTo>
                    <a:lnTo>
                      <a:pt x="319" y="167"/>
                    </a:lnTo>
                    <a:lnTo>
                      <a:pt x="310" y="139"/>
                    </a:lnTo>
                    <a:lnTo>
                      <a:pt x="294" y="115"/>
                    </a:lnTo>
                    <a:lnTo>
                      <a:pt x="275" y="96"/>
                    </a:lnTo>
                    <a:lnTo>
                      <a:pt x="251" y="80"/>
                    </a:lnTo>
                    <a:lnTo>
                      <a:pt x="223" y="71"/>
                    </a:lnTo>
                    <a:lnTo>
                      <a:pt x="195" y="67"/>
                    </a:lnTo>
                    <a:close/>
                    <a:moveTo>
                      <a:pt x="195" y="0"/>
                    </a:moveTo>
                    <a:lnTo>
                      <a:pt x="233" y="4"/>
                    </a:lnTo>
                    <a:lnTo>
                      <a:pt x="269" y="15"/>
                    </a:lnTo>
                    <a:lnTo>
                      <a:pt x="258" y="43"/>
                    </a:lnTo>
                    <a:lnTo>
                      <a:pt x="286" y="59"/>
                    </a:lnTo>
                    <a:lnTo>
                      <a:pt x="310" y="80"/>
                    </a:lnTo>
                    <a:lnTo>
                      <a:pt x="332" y="58"/>
                    </a:lnTo>
                    <a:lnTo>
                      <a:pt x="349" y="76"/>
                    </a:lnTo>
                    <a:lnTo>
                      <a:pt x="364" y="98"/>
                    </a:lnTo>
                    <a:lnTo>
                      <a:pt x="375" y="121"/>
                    </a:lnTo>
                    <a:lnTo>
                      <a:pt x="347" y="132"/>
                    </a:lnTo>
                    <a:lnTo>
                      <a:pt x="356" y="163"/>
                    </a:lnTo>
                    <a:lnTo>
                      <a:pt x="358" y="195"/>
                    </a:lnTo>
                    <a:lnTo>
                      <a:pt x="390" y="195"/>
                    </a:lnTo>
                    <a:lnTo>
                      <a:pt x="386" y="235"/>
                    </a:lnTo>
                    <a:lnTo>
                      <a:pt x="375" y="270"/>
                    </a:lnTo>
                    <a:lnTo>
                      <a:pt x="347" y="258"/>
                    </a:lnTo>
                    <a:lnTo>
                      <a:pt x="331" y="287"/>
                    </a:lnTo>
                    <a:lnTo>
                      <a:pt x="310" y="312"/>
                    </a:lnTo>
                    <a:lnTo>
                      <a:pt x="332" y="333"/>
                    </a:lnTo>
                    <a:lnTo>
                      <a:pt x="314" y="350"/>
                    </a:lnTo>
                    <a:lnTo>
                      <a:pt x="292" y="364"/>
                    </a:lnTo>
                    <a:lnTo>
                      <a:pt x="269" y="376"/>
                    </a:lnTo>
                    <a:lnTo>
                      <a:pt x="258" y="347"/>
                    </a:lnTo>
                    <a:lnTo>
                      <a:pt x="227" y="356"/>
                    </a:lnTo>
                    <a:lnTo>
                      <a:pt x="195" y="359"/>
                    </a:lnTo>
                    <a:lnTo>
                      <a:pt x="195" y="390"/>
                    </a:lnTo>
                    <a:lnTo>
                      <a:pt x="155" y="386"/>
                    </a:lnTo>
                    <a:lnTo>
                      <a:pt x="120" y="376"/>
                    </a:lnTo>
                    <a:lnTo>
                      <a:pt x="132" y="347"/>
                    </a:lnTo>
                    <a:lnTo>
                      <a:pt x="103" y="331"/>
                    </a:lnTo>
                    <a:lnTo>
                      <a:pt x="78" y="312"/>
                    </a:lnTo>
                    <a:lnTo>
                      <a:pt x="57" y="333"/>
                    </a:lnTo>
                    <a:lnTo>
                      <a:pt x="40" y="314"/>
                    </a:lnTo>
                    <a:lnTo>
                      <a:pt x="26" y="293"/>
                    </a:lnTo>
                    <a:lnTo>
                      <a:pt x="14" y="270"/>
                    </a:lnTo>
                    <a:lnTo>
                      <a:pt x="43" y="258"/>
                    </a:lnTo>
                    <a:lnTo>
                      <a:pt x="34" y="228"/>
                    </a:lnTo>
                    <a:lnTo>
                      <a:pt x="31" y="195"/>
                    </a:lnTo>
                    <a:lnTo>
                      <a:pt x="0" y="195"/>
                    </a:lnTo>
                    <a:lnTo>
                      <a:pt x="4" y="157"/>
                    </a:lnTo>
                    <a:lnTo>
                      <a:pt x="14" y="121"/>
                    </a:lnTo>
                    <a:lnTo>
                      <a:pt x="43" y="132"/>
                    </a:lnTo>
                    <a:lnTo>
                      <a:pt x="59" y="104"/>
                    </a:lnTo>
                    <a:lnTo>
                      <a:pt x="78" y="80"/>
                    </a:lnTo>
                    <a:lnTo>
                      <a:pt x="57" y="58"/>
                    </a:lnTo>
                    <a:lnTo>
                      <a:pt x="76" y="41"/>
                    </a:lnTo>
                    <a:lnTo>
                      <a:pt x="97" y="26"/>
                    </a:lnTo>
                    <a:lnTo>
                      <a:pt x="120" y="15"/>
                    </a:lnTo>
                    <a:lnTo>
                      <a:pt x="132" y="43"/>
                    </a:lnTo>
                    <a:lnTo>
                      <a:pt x="162" y="34"/>
                    </a:lnTo>
                    <a:lnTo>
                      <a:pt x="195" y="32"/>
                    </a:lnTo>
                    <a:lnTo>
                      <a:pt x="195" y="0"/>
                    </a:lnTo>
                    <a:close/>
                  </a:path>
                </a:pathLst>
              </a:custGeom>
              <a:solidFill>
                <a:schemeClr val="accent2"/>
              </a:solidFill>
              <a:ln w="0">
                <a:noFill/>
                <a:prstDash val="solid"/>
                <a:round/>
                <a:headEnd/>
                <a:tailEnd/>
              </a:ln>
            </p:spPr>
            <p:txBody>
              <a:bodyPr vert="horz" wrap="square" lIns="68580" tIns="34290" rIns="68580" bIns="34290" numCol="1" anchor="t" anchorCtr="0" compatLnSpc="1">
                <a:prstTxWarp prst="textNoShape">
                  <a:avLst/>
                </a:prstTxWarp>
              </a:bodyPr>
              <a:lstStyle/>
              <a:p>
                <a:endParaRPr lang="en-US" sz="2250"/>
              </a:p>
            </p:txBody>
          </p:sp>
          <p:sp>
            <p:nvSpPr>
              <p:cNvPr id="29" name="Freeform 96">
                <a:extLst>
                  <a:ext uri="{FF2B5EF4-FFF2-40B4-BE49-F238E27FC236}">
                    <a16:creationId xmlns:a16="http://schemas.microsoft.com/office/drawing/2014/main" id="{6870E20A-B150-4B8C-8FE5-B80CD52FC1DF}"/>
                  </a:ext>
                </a:extLst>
              </p:cNvPr>
              <p:cNvSpPr>
                <a:spLocks noEditPoints="1"/>
              </p:cNvSpPr>
              <p:nvPr/>
            </p:nvSpPr>
            <p:spPr bwMode="auto">
              <a:xfrm>
                <a:off x="5775325" y="4183063"/>
                <a:ext cx="587375" cy="585788"/>
              </a:xfrm>
              <a:custGeom>
                <a:avLst/>
                <a:gdLst>
                  <a:gd name="T0" fmla="*/ 154 w 370"/>
                  <a:gd name="T1" fmla="*/ 50 h 369"/>
                  <a:gd name="T2" fmla="*/ 99 w 370"/>
                  <a:gd name="T3" fmla="*/ 76 h 369"/>
                  <a:gd name="T4" fmla="*/ 61 w 370"/>
                  <a:gd name="T5" fmla="*/ 123 h 369"/>
                  <a:gd name="T6" fmla="*/ 48 w 370"/>
                  <a:gd name="T7" fmla="*/ 185 h 369"/>
                  <a:gd name="T8" fmla="*/ 61 w 370"/>
                  <a:gd name="T9" fmla="*/ 245 h 369"/>
                  <a:gd name="T10" fmla="*/ 99 w 370"/>
                  <a:gd name="T11" fmla="*/ 292 h 369"/>
                  <a:gd name="T12" fmla="*/ 154 w 370"/>
                  <a:gd name="T13" fmla="*/ 320 h 369"/>
                  <a:gd name="T14" fmla="*/ 218 w 370"/>
                  <a:gd name="T15" fmla="*/ 320 h 369"/>
                  <a:gd name="T16" fmla="*/ 271 w 370"/>
                  <a:gd name="T17" fmla="*/ 292 h 369"/>
                  <a:gd name="T18" fmla="*/ 309 w 370"/>
                  <a:gd name="T19" fmla="*/ 245 h 369"/>
                  <a:gd name="T20" fmla="*/ 324 w 370"/>
                  <a:gd name="T21" fmla="*/ 185 h 369"/>
                  <a:gd name="T22" fmla="*/ 309 w 370"/>
                  <a:gd name="T23" fmla="*/ 123 h 369"/>
                  <a:gd name="T24" fmla="*/ 271 w 370"/>
                  <a:gd name="T25" fmla="*/ 76 h 369"/>
                  <a:gd name="T26" fmla="*/ 218 w 370"/>
                  <a:gd name="T27" fmla="*/ 50 h 369"/>
                  <a:gd name="T28" fmla="*/ 185 w 370"/>
                  <a:gd name="T29" fmla="*/ 0 h 369"/>
                  <a:gd name="T30" fmla="*/ 256 w 370"/>
                  <a:gd name="T31" fmla="*/ 13 h 369"/>
                  <a:gd name="T32" fmla="*/ 271 w 370"/>
                  <a:gd name="T33" fmla="*/ 55 h 369"/>
                  <a:gd name="T34" fmla="*/ 316 w 370"/>
                  <a:gd name="T35" fmla="*/ 54 h 369"/>
                  <a:gd name="T36" fmla="*/ 356 w 370"/>
                  <a:gd name="T37" fmla="*/ 114 h 369"/>
                  <a:gd name="T38" fmla="*/ 338 w 370"/>
                  <a:gd name="T39" fmla="*/ 153 h 369"/>
                  <a:gd name="T40" fmla="*/ 370 w 370"/>
                  <a:gd name="T41" fmla="*/ 185 h 369"/>
                  <a:gd name="T42" fmla="*/ 356 w 370"/>
                  <a:gd name="T43" fmla="*/ 255 h 369"/>
                  <a:gd name="T44" fmla="*/ 315 w 370"/>
                  <a:gd name="T45" fmla="*/ 271 h 369"/>
                  <a:gd name="T46" fmla="*/ 316 w 370"/>
                  <a:gd name="T47" fmla="*/ 316 h 369"/>
                  <a:gd name="T48" fmla="*/ 256 w 370"/>
                  <a:gd name="T49" fmla="*/ 355 h 369"/>
                  <a:gd name="T50" fmla="*/ 216 w 370"/>
                  <a:gd name="T51" fmla="*/ 337 h 369"/>
                  <a:gd name="T52" fmla="*/ 185 w 370"/>
                  <a:gd name="T53" fmla="*/ 369 h 369"/>
                  <a:gd name="T54" fmla="*/ 114 w 370"/>
                  <a:gd name="T55" fmla="*/ 355 h 369"/>
                  <a:gd name="T56" fmla="*/ 99 w 370"/>
                  <a:gd name="T57" fmla="*/ 313 h 369"/>
                  <a:gd name="T58" fmla="*/ 55 w 370"/>
                  <a:gd name="T59" fmla="*/ 316 h 369"/>
                  <a:gd name="T60" fmla="*/ 15 w 370"/>
                  <a:gd name="T61" fmla="*/ 255 h 369"/>
                  <a:gd name="T62" fmla="*/ 33 w 370"/>
                  <a:gd name="T63" fmla="*/ 215 h 369"/>
                  <a:gd name="T64" fmla="*/ 0 w 370"/>
                  <a:gd name="T65" fmla="*/ 185 h 369"/>
                  <a:gd name="T66" fmla="*/ 15 w 370"/>
                  <a:gd name="T67" fmla="*/ 114 h 369"/>
                  <a:gd name="T68" fmla="*/ 57 w 370"/>
                  <a:gd name="T69" fmla="*/ 98 h 369"/>
                  <a:gd name="T70" fmla="*/ 55 w 370"/>
                  <a:gd name="T71" fmla="*/ 54 h 369"/>
                  <a:gd name="T72" fmla="*/ 114 w 370"/>
                  <a:gd name="T73" fmla="*/ 13 h 369"/>
                  <a:gd name="T74" fmla="*/ 155 w 370"/>
                  <a:gd name="T75" fmla="*/ 32 h 369"/>
                  <a:gd name="T76" fmla="*/ 185 w 370"/>
                  <a:gd name="T77" fmla="*/ 0 h 3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70" h="369">
                    <a:moveTo>
                      <a:pt x="185" y="46"/>
                    </a:moveTo>
                    <a:lnTo>
                      <a:pt x="154" y="50"/>
                    </a:lnTo>
                    <a:lnTo>
                      <a:pt x="125" y="60"/>
                    </a:lnTo>
                    <a:lnTo>
                      <a:pt x="99" y="76"/>
                    </a:lnTo>
                    <a:lnTo>
                      <a:pt x="78" y="98"/>
                    </a:lnTo>
                    <a:lnTo>
                      <a:pt x="61" y="123"/>
                    </a:lnTo>
                    <a:lnTo>
                      <a:pt x="50" y="152"/>
                    </a:lnTo>
                    <a:lnTo>
                      <a:pt x="48" y="185"/>
                    </a:lnTo>
                    <a:lnTo>
                      <a:pt x="50" y="216"/>
                    </a:lnTo>
                    <a:lnTo>
                      <a:pt x="61" y="245"/>
                    </a:lnTo>
                    <a:lnTo>
                      <a:pt x="78" y="271"/>
                    </a:lnTo>
                    <a:lnTo>
                      <a:pt x="99" y="292"/>
                    </a:lnTo>
                    <a:lnTo>
                      <a:pt x="125" y="309"/>
                    </a:lnTo>
                    <a:lnTo>
                      <a:pt x="154" y="320"/>
                    </a:lnTo>
                    <a:lnTo>
                      <a:pt x="185" y="324"/>
                    </a:lnTo>
                    <a:lnTo>
                      <a:pt x="218" y="320"/>
                    </a:lnTo>
                    <a:lnTo>
                      <a:pt x="247" y="309"/>
                    </a:lnTo>
                    <a:lnTo>
                      <a:pt x="271" y="292"/>
                    </a:lnTo>
                    <a:lnTo>
                      <a:pt x="294" y="271"/>
                    </a:lnTo>
                    <a:lnTo>
                      <a:pt x="309" y="245"/>
                    </a:lnTo>
                    <a:lnTo>
                      <a:pt x="320" y="216"/>
                    </a:lnTo>
                    <a:lnTo>
                      <a:pt x="324" y="185"/>
                    </a:lnTo>
                    <a:lnTo>
                      <a:pt x="320" y="152"/>
                    </a:lnTo>
                    <a:lnTo>
                      <a:pt x="309" y="123"/>
                    </a:lnTo>
                    <a:lnTo>
                      <a:pt x="294" y="98"/>
                    </a:lnTo>
                    <a:lnTo>
                      <a:pt x="271" y="76"/>
                    </a:lnTo>
                    <a:lnTo>
                      <a:pt x="247" y="60"/>
                    </a:lnTo>
                    <a:lnTo>
                      <a:pt x="218" y="50"/>
                    </a:lnTo>
                    <a:lnTo>
                      <a:pt x="185" y="46"/>
                    </a:lnTo>
                    <a:close/>
                    <a:moveTo>
                      <a:pt x="185" y="0"/>
                    </a:moveTo>
                    <a:lnTo>
                      <a:pt x="222" y="3"/>
                    </a:lnTo>
                    <a:lnTo>
                      <a:pt x="256" y="13"/>
                    </a:lnTo>
                    <a:lnTo>
                      <a:pt x="245" y="41"/>
                    </a:lnTo>
                    <a:lnTo>
                      <a:pt x="271" y="55"/>
                    </a:lnTo>
                    <a:lnTo>
                      <a:pt x="295" y="75"/>
                    </a:lnTo>
                    <a:lnTo>
                      <a:pt x="316" y="54"/>
                    </a:lnTo>
                    <a:lnTo>
                      <a:pt x="339" y="81"/>
                    </a:lnTo>
                    <a:lnTo>
                      <a:pt x="356" y="114"/>
                    </a:lnTo>
                    <a:lnTo>
                      <a:pt x="329" y="125"/>
                    </a:lnTo>
                    <a:lnTo>
                      <a:pt x="338" y="153"/>
                    </a:lnTo>
                    <a:lnTo>
                      <a:pt x="341" y="185"/>
                    </a:lnTo>
                    <a:lnTo>
                      <a:pt x="370" y="185"/>
                    </a:lnTo>
                    <a:lnTo>
                      <a:pt x="367" y="221"/>
                    </a:lnTo>
                    <a:lnTo>
                      <a:pt x="356" y="255"/>
                    </a:lnTo>
                    <a:lnTo>
                      <a:pt x="329" y="244"/>
                    </a:lnTo>
                    <a:lnTo>
                      <a:pt x="315" y="271"/>
                    </a:lnTo>
                    <a:lnTo>
                      <a:pt x="295" y="295"/>
                    </a:lnTo>
                    <a:lnTo>
                      <a:pt x="316" y="316"/>
                    </a:lnTo>
                    <a:lnTo>
                      <a:pt x="288" y="338"/>
                    </a:lnTo>
                    <a:lnTo>
                      <a:pt x="256" y="355"/>
                    </a:lnTo>
                    <a:lnTo>
                      <a:pt x="245" y="327"/>
                    </a:lnTo>
                    <a:lnTo>
                      <a:pt x="216" y="337"/>
                    </a:lnTo>
                    <a:lnTo>
                      <a:pt x="185" y="339"/>
                    </a:lnTo>
                    <a:lnTo>
                      <a:pt x="185" y="369"/>
                    </a:lnTo>
                    <a:lnTo>
                      <a:pt x="148" y="365"/>
                    </a:lnTo>
                    <a:lnTo>
                      <a:pt x="114" y="355"/>
                    </a:lnTo>
                    <a:lnTo>
                      <a:pt x="126" y="327"/>
                    </a:lnTo>
                    <a:lnTo>
                      <a:pt x="99" y="313"/>
                    </a:lnTo>
                    <a:lnTo>
                      <a:pt x="75" y="295"/>
                    </a:lnTo>
                    <a:lnTo>
                      <a:pt x="55" y="316"/>
                    </a:lnTo>
                    <a:lnTo>
                      <a:pt x="32" y="287"/>
                    </a:lnTo>
                    <a:lnTo>
                      <a:pt x="15" y="255"/>
                    </a:lnTo>
                    <a:lnTo>
                      <a:pt x="42" y="244"/>
                    </a:lnTo>
                    <a:lnTo>
                      <a:pt x="33" y="215"/>
                    </a:lnTo>
                    <a:lnTo>
                      <a:pt x="31" y="185"/>
                    </a:lnTo>
                    <a:lnTo>
                      <a:pt x="0" y="185"/>
                    </a:lnTo>
                    <a:lnTo>
                      <a:pt x="4" y="148"/>
                    </a:lnTo>
                    <a:lnTo>
                      <a:pt x="15" y="114"/>
                    </a:lnTo>
                    <a:lnTo>
                      <a:pt x="42" y="125"/>
                    </a:lnTo>
                    <a:lnTo>
                      <a:pt x="57" y="98"/>
                    </a:lnTo>
                    <a:lnTo>
                      <a:pt x="75" y="75"/>
                    </a:lnTo>
                    <a:lnTo>
                      <a:pt x="55" y="54"/>
                    </a:lnTo>
                    <a:lnTo>
                      <a:pt x="83" y="30"/>
                    </a:lnTo>
                    <a:lnTo>
                      <a:pt x="114" y="13"/>
                    </a:lnTo>
                    <a:lnTo>
                      <a:pt x="126" y="41"/>
                    </a:lnTo>
                    <a:lnTo>
                      <a:pt x="155" y="32"/>
                    </a:lnTo>
                    <a:lnTo>
                      <a:pt x="185" y="29"/>
                    </a:lnTo>
                    <a:lnTo>
                      <a:pt x="185" y="0"/>
                    </a:lnTo>
                    <a:close/>
                  </a:path>
                </a:pathLst>
              </a:custGeom>
              <a:solidFill>
                <a:schemeClr val="accent3"/>
              </a:solidFill>
              <a:ln w="0">
                <a:noFill/>
                <a:prstDash val="solid"/>
                <a:round/>
                <a:headEnd/>
                <a:tailEnd/>
              </a:ln>
            </p:spPr>
            <p:txBody>
              <a:bodyPr vert="horz" wrap="square" lIns="68580" tIns="34290" rIns="68580" bIns="34290" numCol="1" anchor="t" anchorCtr="0" compatLnSpc="1">
                <a:prstTxWarp prst="textNoShape">
                  <a:avLst/>
                </a:prstTxWarp>
              </a:bodyPr>
              <a:lstStyle/>
              <a:p>
                <a:endParaRPr lang="en-US" sz="2250"/>
              </a:p>
            </p:txBody>
          </p:sp>
          <p:sp>
            <p:nvSpPr>
              <p:cNvPr id="30" name="Freeform 98">
                <a:extLst>
                  <a:ext uri="{FF2B5EF4-FFF2-40B4-BE49-F238E27FC236}">
                    <a16:creationId xmlns:a16="http://schemas.microsoft.com/office/drawing/2014/main" id="{612464AB-A946-4563-A5BF-B004CB963B3C}"/>
                  </a:ext>
                </a:extLst>
              </p:cNvPr>
              <p:cNvSpPr>
                <a:spLocks/>
              </p:cNvSpPr>
              <p:nvPr/>
            </p:nvSpPr>
            <p:spPr bwMode="auto">
              <a:xfrm>
                <a:off x="6251575" y="1747838"/>
                <a:ext cx="341313" cy="338138"/>
              </a:xfrm>
              <a:custGeom>
                <a:avLst/>
                <a:gdLst>
                  <a:gd name="T0" fmla="*/ 89 w 215"/>
                  <a:gd name="T1" fmla="*/ 0 h 213"/>
                  <a:gd name="T2" fmla="*/ 108 w 215"/>
                  <a:gd name="T3" fmla="*/ 96 h 213"/>
                  <a:gd name="T4" fmla="*/ 127 w 215"/>
                  <a:gd name="T5" fmla="*/ 0 h 213"/>
                  <a:gd name="T6" fmla="*/ 132 w 215"/>
                  <a:gd name="T7" fmla="*/ 1 h 213"/>
                  <a:gd name="T8" fmla="*/ 113 w 215"/>
                  <a:gd name="T9" fmla="*/ 96 h 213"/>
                  <a:gd name="T10" fmla="*/ 166 w 215"/>
                  <a:gd name="T11" fmla="*/ 16 h 213"/>
                  <a:gd name="T12" fmla="*/ 170 w 215"/>
                  <a:gd name="T13" fmla="*/ 18 h 213"/>
                  <a:gd name="T14" fmla="*/ 115 w 215"/>
                  <a:gd name="T15" fmla="*/ 98 h 213"/>
                  <a:gd name="T16" fmla="*/ 198 w 215"/>
                  <a:gd name="T17" fmla="*/ 44 h 213"/>
                  <a:gd name="T18" fmla="*/ 199 w 215"/>
                  <a:gd name="T19" fmla="*/ 48 h 213"/>
                  <a:gd name="T20" fmla="*/ 118 w 215"/>
                  <a:gd name="T21" fmla="*/ 102 h 213"/>
                  <a:gd name="T22" fmla="*/ 214 w 215"/>
                  <a:gd name="T23" fmla="*/ 84 h 213"/>
                  <a:gd name="T24" fmla="*/ 215 w 215"/>
                  <a:gd name="T25" fmla="*/ 88 h 213"/>
                  <a:gd name="T26" fmla="*/ 119 w 215"/>
                  <a:gd name="T27" fmla="*/ 106 h 213"/>
                  <a:gd name="T28" fmla="*/ 215 w 215"/>
                  <a:gd name="T29" fmla="*/ 127 h 213"/>
                  <a:gd name="T30" fmla="*/ 214 w 215"/>
                  <a:gd name="T31" fmla="*/ 131 h 213"/>
                  <a:gd name="T32" fmla="*/ 118 w 215"/>
                  <a:gd name="T33" fmla="*/ 111 h 213"/>
                  <a:gd name="T34" fmla="*/ 199 w 215"/>
                  <a:gd name="T35" fmla="*/ 166 h 213"/>
                  <a:gd name="T36" fmla="*/ 197 w 215"/>
                  <a:gd name="T37" fmla="*/ 169 h 213"/>
                  <a:gd name="T38" fmla="*/ 115 w 215"/>
                  <a:gd name="T39" fmla="*/ 114 h 213"/>
                  <a:gd name="T40" fmla="*/ 169 w 215"/>
                  <a:gd name="T41" fmla="*/ 196 h 213"/>
                  <a:gd name="T42" fmla="*/ 165 w 215"/>
                  <a:gd name="T43" fmla="*/ 198 h 213"/>
                  <a:gd name="T44" fmla="*/ 111 w 215"/>
                  <a:gd name="T45" fmla="*/ 116 h 213"/>
                  <a:gd name="T46" fmla="*/ 130 w 215"/>
                  <a:gd name="T47" fmla="*/ 212 h 213"/>
                  <a:gd name="T48" fmla="*/ 126 w 215"/>
                  <a:gd name="T49" fmla="*/ 213 h 213"/>
                  <a:gd name="T50" fmla="*/ 108 w 215"/>
                  <a:gd name="T51" fmla="*/ 118 h 213"/>
                  <a:gd name="T52" fmla="*/ 88 w 215"/>
                  <a:gd name="T53" fmla="*/ 213 h 213"/>
                  <a:gd name="T54" fmla="*/ 84 w 215"/>
                  <a:gd name="T55" fmla="*/ 212 h 213"/>
                  <a:gd name="T56" fmla="*/ 104 w 215"/>
                  <a:gd name="T57" fmla="*/ 116 h 213"/>
                  <a:gd name="T58" fmla="*/ 49 w 215"/>
                  <a:gd name="T59" fmla="*/ 198 h 213"/>
                  <a:gd name="T60" fmla="*/ 45 w 215"/>
                  <a:gd name="T61" fmla="*/ 195 h 213"/>
                  <a:gd name="T62" fmla="*/ 100 w 215"/>
                  <a:gd name="T63" fmla="*/ 114 h 213"/>
                  <a:gd name="T64" fmla="*/ 19 w 215"/>
                  <a:gd name="T65" fmla="*/ 168 h 213"/>
                  <a:gd name="T66" fmla="*/ 16 w 215"/>
                  <a:gd name="T67" fmla="*/ 164 h 213"/>
                  <a:gd name="T68" fmla="*/ 97 w 215"/>
                  <a:gd name="T69" fmla="*/ 111 h 213"/>
                  <a:gd name="T70" fmla="*/ 1 w 215"/>
                  <a:gd name="T71" fmla="*/ 128 h 213"/>
                  <a:gd name="T72" fmla="*/ 0 w 215"/>
                  <a:gd name="T73" fmla="*/ 124 h 213"/>
                  <a:gd name="T74" fmla="*/ 97 w 215"/>
                  <a:gd name="T75" fmla="*/ 106 h 213"/>
                  <a:gd name="T76" fmla="*/ 1 w 215"/>
                  <a:gd name="T77" fmla="*/ 86 h 213"/>
                  <a:gd name="T78" fmla="*/ 1 w 215"/>
                  <a:gd name="T79" fmla="*/ 82 h 213"/>
                  <a:gd name="T80" fmla="*/ 97 w 215"/>
                  <a:gd name="T81" fmla="*/ 102 h 213"/>
                  <a:gd name="T82" fmla="*/ 17 w 215"/>
                  <a:gd name="T83" fmla="*/ 47 h 213"/>
                  <a:gd name="T84" fmla="*/ 20 w 215"/>
                  <a:gd name="T85" fmla="*/ 43 h 213"/>
                  <a:gd name="T86" fmla="*/ 100 w 215"/>
                  <a:gd name="T87" fmla="*/ 98 h 213"/>
                  <a:gd name="T88" fmla="*/ 46 w 215"/>
                  <a:gd name="T89" fmla="*/ 17 h 213"/>
                  <a:gd name="T90" fmla="*/ 50 w 215"/>
                  <a:gd name="T91" fmla="*/ 14 h 213"/>
                  <a:gd name="T92" fmla="*/ 104 w 215"/>
                  <a:gd name="T93" fmla="*/ 96 h 213"/>
                  <a:gd name="T94" fmla="*/ 85 w 215"/>
                  <a:gd name="T95" fmla="*/ 0 h 213"/>
                  <a:gd name="T96" fmla="*/ 89 w 215"/>
                  <a:gd name="T97" fmla="*/ 0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15" h="213">
                    <a:moveTo>
                      <a:pt x="89" y="0"/>
                    </a:moveTo>
                    <a:lnTo>
                      <a:pt x="108" y="96"/>
                    </a:lnTo>
                    <a:lnTo>
                      <a:pt x="127" y="0"/>
                    </a:lnTo>
                    <a:lnTo>
                      <a:pt x="132" y="1"/>
                    </a:lnTo>
                    <a:lnTo>
                      <a:pt x="113" y="96"/>
                    </a:lnTo>
                    <a:lnTo>
                      <a:pt x="166" y="16"/>
                    </a:lnTo>
                    <a:lnTo>
                      <a:pt x="170" y="18"/>
                    </a:lnTo>
                    <a:lnTo>
                      <a:pt x="115" y="98"/>
                    </a:lnTo>
                    <a:lnTo>
                      <a:pt x="198" y="44"/>
                    </a:lnTo>
                    <a:lnTo>
                      <a:pt x="199" y="48"/>
                    </a:lnTo>
                    <a:lnTo>
                      <a:pt x="118" y="102"/>
                    </a:lnTo>
                    <a:lnTo>
                      <a:pt x="214" y="84"/>
                    </a:lnTo>
                    <a:lnTo>
                      <a:pt x="215" y="88"/>
                    </a:lnTo>
                    <a:lnTo>
                      <a:pt x="119" y="106"/>
                    </a:lnTo>
                    <a:lnTo>
                      <a:pt x="215" y="127"/>
                    </a:lnTo>
                    <a:lnTo>
                      <a:pt x="214" y="131"/>
                    </a:lnTo>
                    <a:lnTo>
                      <a:pt x="118" y="111"/>
                    </a:lnTo>
                    <a:lnTo>
                      <a:pt x="199" y="166"/>
                    </a:lnTo>
                    <a:lnTo>
                      <a:pt x="197" y="169"/>
                    </a:lnTo>
                    <a:lnTo>
                      <a:pt x="115" y="114"/>
                    </a:lnTo>
                    <a:lnTo>
                      <a:pt x="169" y="196"/>
                    </a:lnTo>
                    <a:lnTo>
                      <a:pt x="165" y="198"/>
                    </a:lnTo>
                    <a:lnTo>
                      <a:pt x="111" y="116"/>
                    </a:lnTo>
                    <a:lnTo>
                      <a:pt x="130" y="212"/>
                    </a:lnTo>
                    <a:lnTo>
                      <a:pt x="126" y="213"/>
                    </a:lnTo>
                    <a:lnTo>
                      <a:pt x="108" y="118"/>
                    </a:lnTo>
                    <a:lnTo>
                      <a:pt x="88" y="213"/>
                    </a:lnTo>
                    <a:lnTo>
                      <a:pt x="84" y="212"/>
                    </a:lnTo>
                    <a:lnTo>
                      <a:pt x="104" y="116"/>
                    </a:lnTo>
                    <a:lnTo>
                      <a:pt x="49" y="198"/>
                    </a:lnTo>
                    <a:lnTo>
                      <a:pt x="45" y="195"/>
                    </a:lnTo>
                    <a:lnTo>
                      <a:pt x="100" y="114"/>
                    </a:lnTo>
                    <a:lnTo>
                      <a:pt x="19" y="168"/>
                    </a:lnTo>
                    <a:lnTo>
                      <a:pt x="16" y="164"/>
                    </a:lnTo>
                    <a:lnTo>
                      <a:pt x="97" y="111"/>
                    </a:lnTo>
                    <a:lnTo>
                      <a:pt x="1" y="128"/>
                    </a:lnTo>
                    <a:lnTo>
                      <a:pt x="0" y="124"/>
                    </a:lnTo>
                    <a:lnTo>
                      <a:pt x="97" y="106"/>
                    </a:lnTo>
                    <a:lnTo>
                      <a:pt x="1" y="86"/>
                    </a:lnTo>
                    <a:lnTo>
                      <a:pt x="1" y="82"/>
                    </a:lnTo>
                    <a:lnTo>
                      <a:pt x="97" y="102"/>
                    </a:lnTo>
                    <a:lnTo>
                      <a:pt x="17" y="47"/>
                    </a:lnTo>
                    <a:lnTo>
                      <a:pt x="20" y="43"/>
                    </a:lnTo>
                    <a:lnTo>
                      <a:pt x="100" y="98"/>
                    </a:lnTo>
                    <a:lnTo>
                      <a:pt x="46" y="17"/>
                    </a:lnTo>
                    <a:lnTo>
                      <a:pt x="50" y="14"/>
                    </a:lnTo>
                    <a:lnTo>
                      <a:pt x="104" y="96"/>
                    </a:lnTo>
                    <a:lnTo>
                      <a:pt x="85" y="0"/>
                    </a:lnTo>
                    <a:lnTo>
                      <a:pt x="89" y="0"/>
                    </a:lnTo>
                    <a:close/>
                  </a:path>
                </a:pathLst>
              </a:custGeom>
              <a:solidFill>
                <a:schemeClr val="accent1"/>
              </a:solidFill>
              <a:ln w="0">
                <a:noFill/>
                <a:prstDash val="solid"/>
                <a:round/>
                <a:headEnd/>
                <a:tailEnd/>
              </a:ln>
            </p:spPr>
            <p:txBody>
              <a:bodyPr vert="horz" wrap="square" lIns="68580" tIns="34290" rIns="68580" bIns="34290" numCol="1" anchor="t" anchorCtr="0" compatLnSpc="1">
                <a:prstTxWarp prst="textNoShape">
                  <a:avLst/>
                </a:prstTxWarp>
              </a:bodyPr>
              <a:lstStyle/>
              <a:p>
                <a:endParaRPr lang="en-US" sz="2250"/>
              </a:p>
            </p:txBody>
          </p:sp>
          <p:sp>
            <p:nvSpPr>
              <p:cNvPr id="44" name="Freeform 100">
                <a:extLst>
                  <a:ext uri="{FF2B5EF4-FFF2-40B4-BE49-F238E27FC236}">
                    <a16:creationId xmlns:a16="http://schemas.microsoft.com/office/drawing/2014/main" id="{3B1CD5F8-5722-4259-95BE-2D9150ADF981}"/>
                  </a:ext>
                </a:extLst>
              </p:cNvPr>
              <p:cNvSpPr>
                <a:spLocks noEditPoints="1"/>
              </p:cNvSpPr>
              <p:nvPr/>
            </p:nvSpPr>
            <p:spPr bwMode="auto">
              <a:xfrm>
                <a:off x="5878513" y="3273425"/>
                <a:ext cx="774700" cy="785813"/>
              </a:xfrm>
              <a:custGeom>
                <a:avLst/>
                <a:gdLst>
                  <a:gd name="T0" fmla="*/ 208 w 488"/>
                  <a:gd name="T1" fmla="*/ 107 h 495"/>
                  <a:gd name="T2" fmla="*/ 150 w 488"/>
                  <a:gd name="T3" fmla="*/ 135 h 495"/>
                  <a:gd name="T4" fmla="*/ 111 w 488"/>
                  <a:gd name="T5" fmla="*/ 184 h 495"/>
                  <a:gd name="T6" fmla="*/ 96 w 488"/>
                  <a:gd name="T7" fmla="*/ 247 h 495"/>
                  <a:gd name="T8" fmla="*/ 111 w 488"/>
                  <a:gd name="T9" fmla="*/ 310 h 495"/>
                  <a:gd name="T10" fmla="*/ 150 w 488"/>
                  <a:gd name="T11" fmla="*/ 360 h 495"/>
                  <a:gd name="T12" fmla="*/ 208 w 488"/>
                  <a:gd name="T13" fmla="*/ 387 h 495"/>
                  <a:gd name="T14" fmla="*/ 274 w 488"/>
                  <a:gd name="T15" fmla="*/ 387 h 495"/>
                  <a:gd name="T16" fmla="*/ 331 w 488"/>
                  <a:gd name="T17" fmla="*/ 360 h 495"/>
                  <a:gd name="T18" fmla="*/ 370 w 488"/>
                  <a:gd name="T19" fmla="*/ 310 h 495"/>
                  <a:gd name="T20" fmla="*/ 384 w 488"/>
                  <a:gd name="T21" fmla="*/ 247 h 495"/>
                  <a:gd name="T22" fmla="*/ 370 w 488"/>
                  <a:gd name="T23" fmla="*/ 184 h 495"/>
                  <a:gd name="T24" fmla="*/ 331 w 488"/>
                  <a:gd name="T25" fmla="*/ 135 h 495"/>
                  <a:gd name="T26" fmla="*/ 274 w 488"/>
                  <a:gd name="T27" fmla="*/ 107 h 495"/>
                  <a:gd name="T28" fmla="*/ 240 w 488"/>
                  <a:gd name="T29" fmla="*/ 0 h 495"/>
                  <a:gd name="T30" fmla="*/ 268 w 488"/>
                  <a:gd name="T31" fmla="*/ 76 h 495"/>
                  <a:gd name="T32" fmla="*/ 316 w 488"/>
                  <a:gd name="T33" fmla="*/ 91 h 495"/>
                  <a:gd name="T34" fmla="*/ 380 w 488"/>
                  <a:gd name="T35" fmla="*/ 43 h 495"/>
                  <a:gd name="T36" fmla="*/ 434 w 488"/>
                  <a:gd name="T37" fmla="*/ 93 h 495"/>
                  <a:gd name="T38" fmla="*/ 391 w 488"/>
                  <a:gd name="T39" fmla="*/ 161 h 495"/>
                  <a:gd name="T40" fmla="*/ 411 w 488"/>
                  <a:gd name="T41" fmla="*/ 209 h 495"/>
                  <a:gd name="T42" fmla="*/ 487 w 488"/>
                  <a:gd name="T43" fmla="*/ 220 h 495"/>
                  <a:gd name="T44" fmla="*/ 487 w 488"/>
                  <a:gd name="T45" fmla="*/ 275 h 495"/>
                  <a:gd name="T46" fmla="*/ 411 w 488"/>
                  <a:gd name="T47" fmla="*/ 285 h 495"/>
                  <a:gd name="T48" fmla="*/ 391 w 488"/>
                  <a:gd name="T49" fmla="*/ 334 h 495"/>
                  <a:gd name="T50" fmla="*/ 434 w 488"/>
                  <a:gd name="T51" fmla="*/ 402 h 495"/>
                  <a:gd name="T52" fmla="*/ 380 w 488"/>
                  <a:gd name="T53" fmla="*/ 451 h 495"/>
                  <a:gd name="T54" fmla="*/ 316 w 488"/>
                  <a:gd name="T55" fmla="*/ 403 h 495"/>
                  <a:gd name="T56" fmla="*/ 268 w 488"/>
                  <a:gd name="T57" fmla="*/ 419 h 495"/>
                  <a:gd name="T58" fmla="*/ 240 w 488"/>
                  <a:gd name="T59" fmla="*/ 495 h 495"/>
                  <a:gd name="T60" fmla="*/ 167 w 488"/>
                  <a:gd name="T61" fmla="*/ 483 h 495"/>
                  <a:gd name="T62" fmla="*/ 166 w 488"/>
                  <a:gd name="T63" fmla="*/ 403 h 495"/>
                  <a:gd name="T64" fmla="*/ 123 w 488"/>
                  <a:gd name="T65" fmla="*/ 374 h 495"/>
                  <a:gd name="T66" fmla="*/ 48 w 488"/>
                  <a:gd name="T67" fmla="*/ 402 h 495"/>
                  <a:gd name="T68" fmla="*/ 11 w 488"/>
                  <a:gd name="T69" fmla="*/ 338 h 495"/>
                  <a:gd name="T70" fmla="*/ 72 w 488"/>
                  <a:gd name="T71" fmla="*/ 285 h 495"/>
                  <a:gd name="T72" fmla="*/ 68 w 488"/>
                  <a:gd name="T73" fmla="*/ 247 h 495"/>
                  <a:gd name="T74" fmla="*/ 72 w 488"/>
                  <a:gd name="T75" fmla="*/ 209 h 495"/>
                  <a:gd name="T76" fmla="*/ 11 w 488"/>
                  <a:gd name="T77" fmla="*/ 157 h 495"/>
                  <a:gd name="T78" fmla="*/ 48 w 488"/>
                  <a:gd name="T79" fmla="*/ 93 h 495"/>
                  <a:gd name="T80" fmla="*/ 123 w 488"/>
                  <a:gd name="T81" fmla="*/ 120 h 495"/>
                  <a:gd name="T82" fmla="*/ 166 w 488"/>
                  <a:gd name="T83" fmla="*/ 91 h 495"/>
                  <a:gd name="T84" fmla="*/ 167 w 488"/>
                  <a:gd name="T85" fmla="*/ 12 h 495"/>
                  <a:gd name="T86" fmla="*/ 240 w 488"/>
                  <a:gd name="T87" fmla="*/ 0 h 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88" h="495">
                    <a:moveTo>
                      <a:pt x="240" y="103"/>
                    </a:moveTo>
                    <a:lnTo>
                      <a:pt x="208" y="107"/>
                    </a:lnTo>
                    <a:lnTo>
                      <a:pt x="178" y="118"/>
                    </a:lnTo>
                    <a:lnTo>
                      <a:pt x="150" y="135"/>
                    </a:lnTo>
                    <a:lnTo>
                      <a:pt x="128" y="157"/>
                    </a:lnTo>
                    <a:lnTo>
                      <a:pt x="111" y="184"/>
                    </a:lnTo>
                    <a:lnTo>
                      <a:pt x="100" y="215"/>
                    </a:lnTo>
                    <a:lnTo>
                      <a:pt x="96" y="247"/>
                    </a:lnTo>
                    <a:lnTo>
                      <a:pt x="100" y="280"/>
                    </a:lnTo>
                    <a:lnTo>
                      <a:pt x="111" y="310"/>
                    </a:lnTo>
                    <a:lnTo>
                      <a:pt x="128" y="338"/>
                    </a:lnTo>
                    <a:lnTo>
                      <a:pt x="150" y="360"/>
                    </a:lnTo>
                    <a:lnTo>
                      <a:pt x="178" y="377"/>
                    </a:lnTo>
                    <a:lnTo>
                      <a:pt x="208" y="387"/>
                    </a:lnTo>
                    <a:lnTo>
                      <a:pt x="240" y="391"/>
                    </a:lnTo>
                    <a:lnTo>
                      <a:pt x="274" y="387"/>
                    </a:lnTo>
                    <a:lnTo>
                      <a:pt x="305" y="377"/>
                    </a:lnTo>
                    <a:lnTo>
                      <a:pt x="331" y="360"/>
                    </a:lnTo>
                    <a:lnTo>
                      <a:pt x="353" y="338"/>
                    </a:lnTo>
                    <a:lnTo>
                      <a:pt x="370" y="310"/>
                    </a:lnTo>
                    <a:lnTo>
                      <a:pt x="382" y="280"/>
                    </a:lnTo>
                    <a:lnTo>
                      <a:pt x="384" y="247"/>
                    </a:lnTo>
                    <a:lnTo>
                      <a:pt x="382" y="215"/>
                    </a:lnTo>
                    <a:lnTo>
                      <a:pt x="370" y="184"/>
                    </a:lnTo>
                    <a:lnTo>
                      <a:pt x="353" y="157"/>
                    </a:lnTo>
                    <a:lnTo>
                      <a:pt x="331" y="135"/>
                    </a:lnTo>
                    <a:lnTo>
                      <a:pt x="305" y="118"/>
                    </a:lnTo>
                    <a:lnTo>
                      <a:pt x="274" y="107"/>
                    </a:lnTo>
                    <a:lnTo>
                      <a:pt x="240" y="103"/>
                    </a:lnTo>
                    <a:close/>
                    <a:moveTo>
                      <a:pt x="240" y="0"/>
                    </a:moveTo>
                    <a:lnTo>
                      <a:pt x="240" y="74"/>
                    </a:lnTo>
                    <a:lnTo>
                      <a:pt x="268" y="76"/>
                    </a:lnTo>
                    <a:lnTo>
                      <a:pt x="293" y="82"/>
                    </a:lnTo>
                    <a:lnTo>
                      <a:pt x="316" y="91"/>
                    </a:lnTo>
                    <a:lnTo>
                      <a:pt x="348" y="25"/>
                    </a:lnTo>
                    <a:lnTo>
                      <a:pt x="380" y="43"/>
                    </a:lnTo>
                    <a:lnTo>
                      <a:pt x="409" y="67"/>
                    </a:lnTo>
                    <a:lnTo>
                      <a:pt x="434" y="93"/>
                    </a:lnTo>
                    <a:lnTo>
                      <a:pt x="377" y="139"/>
                    </a:lnTo>
                    <a:lnTo>
                      <a:pt x="391" y="161"/>
                    </a:lnTo>
                    <a:lnTo>
                      <a:pt x="403" y="183"/>
                    </a:lnTo>
                    <a:lnTo>
                      <a:pt x="411" y="209"/>
                    </a:lnTo>
                    <a:lnTo>
                      <a:pt x="483" y="192"/>
                    </a:lnTo>
                    <a:lnTo>
                      <a:pt x="487" y="220"/>
                    </a:lnTo>
                    <a:lnTo>
                      <a:pt x="488" y="247"/>
                    </a:lnTo>
                    <a:lnTo>
                      <a:pt x="487" y="275"/>
                    </a:lnTo>
                    <a:lnTo>
                      <a:pt x="483" y="302"/>
                    </a:lnTo>
                    <a:lnTo>
                      <a:pt x="411" y="285"/>
                    </a:lnTo>
                    <a:lnTo>
                      <a:pt x="403" y="311"/>
                    </a:lnTo>
                    <a:lnTo>
                      <a:pt x="391" y="334"/>
                    </a:lnTo>
                    <a:lnTo>
                      <a:pt x="377" y="356"/>
                    </a:lnTo>
                    <a:lnTo>
                      <a:pt x="434" y="402"/>
                    </a:lnTo>
                    <a:lnTo>
                      <a:pt x="409" y="428"/>
                    </a:lnTo>
                    <a:lnTo>
                      <a:pt x="380" y="451"/>
                    </a:lnTo>
                    <a:lnTo>
                      <a:pt x="348" y="470"/>
                    </a:lnTo>
                    <a:lnTo>
                      <a:pt x="316" y="403"/>
                    </a:lnTo>
                    <a:lnTo>
                      <a:pt x="293" y="413"/>
                    </a:lnTo>
                    <a:lnTo>
                      <a:pt x="268" y="419"/>
                    </a:lnTo>
                    <a:lnTo>
                      <a:pt x="240" y="420"/>
                    </a:lnTo>
                    <a:lnTo>
                      <a:pt x="240" y="495"/>
                    </a:lnTo>
                    <a:lnTo>
                      <a:pt x="204" y="492"/>
                    </a:lnTo>
                    <a:lnTo>
                      <a:pt x="167" y="483"/>
                    </a:lnTo>
                    <a:lnTo>
                      <a:pt x="133" y="470"/>
                    </a:lnTo>
                    <a:lnTo>
                      <a:pt x="166" y="403"/>
                    </a:lnTo>
                    <a:lnTo>
                      <a:pt x="144" y="390"/>
                    </a:lnTo>
                    <a:lnTo>
                      <a:pt x="123" y="374"/>
                    </a:lnTo>
                    <a:lnTo>
                      <a:pt x="106" y="356"/>
                    </a:lnTo>
                    <a:lnTo>
                      <a:pt x="48" y="402"/>
                    </a:lnTo>
                    <a:lnTo>
                      <a:pt x="27" y="372"/>
                    </a:lnTo>
                    <a:lnTo>
                      <a:pt x="11" y="338"/>
                    </a:lnTo>
                    <a:lnTo>
                      <a:pt x="0" y="302"/>
                    </a:lnTo>
                    <a:lnTo>
                      <a:pt x="72" y="285"/>
                    </a:lnTo>
                    <a:lnTo>
                      <a:pt x="69" y="267"/>
                    </a:lnTo>
                    <a:lnTo>
                      <a:pt x="68" y="247"/>
                    </a:lnTo>
                    <a:lnTo>
                      <a:pt x="69" y="228"/>
                    </a:lnTo>
                    <a:lnTo>
                      <a:pt x="72" y="209"/>
                    </a:lnTo>
                    <a:lnTo>
                      <a:pt x="0" y="192"/>
                    </a:lnTo>
                    <a:lnTo>
                      <a:pt x="11" y="157"/>
                    </a:lnTo>
                    <a:lnTo>
                      <a:pt x="27" y="123"/>
                    </a:lnTo>
                    <a:lnTo>
                      <a:pt x="48" y="93"/>
                    </a:lnTo>
                    <a:lnTo>
                      <a:pt x="106" y="139"/>
                    </a:lnTo>
                    <a:lnTo>
                      <a:pt x="123" y="120"/>
                    </a:lnTo>
                    <a:lnTo>
                      <a:pt x="144" y="105"/>
                    </a:lnTo>
                    <a:lnTo>
                      <a:pt x="166" y="91"/>
                    </a:lnTo>
                    <a:lnTo>
                      <a:pt x="133" y="25"/>
                    </a:lnTo>
                    <a:lnTo>
                      <a:pt x="167" y="12"/>
                    </a:lnTo>
                    <a:lnTo>
                      <a:pt x="204" y="2"/>
                    </a:lnTo>
                    <a:lnTo>
                      <a:pt x="240" y="0"/>
                    </a:lnTo>
                    <a:close/>
                  </a:path>
                </a:pathLst>
              </a:custGeom>
              <a:solidFill>
                <a:schemeClr val="accent5"/>
              </a:solidFill>
              <a:ln w="0">
                <a:noFill/>
                <a:prstDash val="solid"/>
                <a:round/>
                <a:headEnd/>
                <a:tailEnd/>
              </a:ln>
            </p:spPr>
            <p:txBody>
              <a:bodyPr vert="horz" wrap="square" lIns="68580" tIns="34290" rIns="68580" bIns="34290" numCol="1" anchor="t" anchorCtr="0" compatLnSpc="1">
                <a:prstTxWarp prst="textNoShape">
                  <a:avLst/>
                </a:prstTxWarp>
              </a:bodyPr>
              <a:lstStyle/>
              <a:p>
                <a:endParaRPr lang="en-US" sz="2250"/>
              </a:p>
            </p:txBody>
          </p:sp>
          <p:sp>
            <p:nvSpPr>
              <p:cNvPr id="45" name="Freeform 101">
                <a:extLst>
                  <a:ext uri="{FF2B5EF4-FFF2-40B4-BE49-F238E27FC236}">
                    <a16:creationId xmlns:a16="http://schemas.microsoft.com/office/drawing/2014/main" id="{6E2D8D5F-7C31-4402-984D-95014FA54061}"/>
                  </a:ext>
                </a:extLst>
              </p:cNvPr>
              <p:cNvSpPr>
                <a:spLocks noEditPoints="1"/>
              </p:cNvSpPr>
              <p:nvPr/>
            </p:nvSpPr>
            <p:spPr bwMode="auto">
              <a:xfrm>
                <a:off x="6602413" y="3117850"/>
                <a:ext cx="349250" cy="349250"/>
              </a:xfrm>
              <a:custGeom>
                <a:avLst/>
                <a:gdLst>
                  <a:gd name="T0" fmla="*/ 87 w 220"/>
                  <a:gd name="T1" fmla="*/ 26 h 220"/>
                  <a:gd name="T2" fmla="*/ 48 w 220"/>
                  <a:gd name="T3" fmla="*/ 48 h 220"/>
                  <a:gd name="T4" fmla="*/ 25 w 220"/>
                  <a:gd name="T5" fmla="*/ 86 h 220"/>
                  <a:gd name="T6" fmla="*/ 25 w 220"/>
                  <a:gd name="T7" fmla="*/ 133 h 220"/>
                  <a:gd name="T8" fmla="*/ 48 w 220"/>
                  <a:gd name="T9" fmla="*/ 172 h 220"/>
                  <a:gd name="T10" fmla="*/ 87 w 220"/>
                  <a:gd name="T11" fmla="*/ 195 h 220"/>
                  <a:gd name="T12" fmla="*/ 134 w 220"/>
                  <a:gd name="T13" fmla="*/ 195 h 220"/>
                  <a:gd name="T14" fmla="*/ 172 w 220"/>
                  <a:gd name="T15" fmla="*/ 172 h 220"/>
                  <a:gd name="T16" fmla="*/ 194 w 220"/>
                  <a:gd name="T17" fmla="*/ 133 h 220"/>
                  <a:gd name="T18" fmla="*/ 194 w 220"/>
                  <a:gd name="T19" fmla="*/ 86 h 220"/>
                  <a:gd name="T20" fmla="*/ 172 w 220"/>
                  <a:gd name="T21" fmla="*/ 48 h 220"/>
                  <a:gd name="T22" fmla="*/ 134 w 220"/>
                  <a:gd name="T23" fmla="*/ 26 h 220"/>
                  <a:gd name="T24" fmla="*/ 92 w 220"/>
                  <a:gd name="T25" fmla="*/ 0 h 220"/>
                  <a:gd name="T26" fmla="*/ 127 w 220"/>
                  <a:gd name="T27" fmla="*/ 17 h 220"/>
                  <a:gd name="T28" fmla="*/ 164 w 220"/>
                  <a:gd name="T29" fmla="*/ 31 h 220"/>
                  <a:gd name="T30" fmla="*/ 201 w 220"/>
                  <a:gd name="T31" fmla="*/ 44 h 220"/>
                  <a:gd name="T32" fmla="*/ 198 w 220"/>
                  <a:gd name="T33" fmla="*/ 73 h 220"/>
                  <a:gd name="T34" fmla="*/ 220 w 220"/>
                  <a:gd name="T35" fmla="*/ 93 h 220"/>
                  <a:gd name="T36" fmla="*/ 203 w 220"/>
                  <a:gd name="T37" fmla="*/ 127 h 220"/>
                  <a:gd name="T38" fmla="*/ 189 w 220"/>
                  <a:gd name="T39" fmla="*/ 163 h 220"/>
                  <a:gd name="T40" fmla="*/ 176 w 220"/>
                  <a:gd name="T41" fmla="*/ 200 h 220"/>
                  <a:gd name="T42" fmla="*/ 147 w 220"/>
                  <a:gd name="T43" fmla="*/ 197 h 220"/>
                  <a:gd name="T44" fmla="*/ 127 w 220"/>
                  <a:gd name="T45" fmla="*/ 220 h 220"/>
                  <a:gd name="T46" fmla="*/ 92 w 220"/>
                  <a:gd name="T47" fmla="*/ 204 h 220"/>
                  <a:gd name="T48" fmla="*/ 57 w 220"/>
                  <a:gd name="T49" fmla="*/ 188 h 220"/>
                  <a:gd name="T50" fmla="*/ 20 w 220"/>
                  <a:gd name="T51" fmla="*/ 175 h 220"/>
                  <a:gd name="T52" fmla="*/ 23 w 220"/>
                  <a:gd name="T53" fmla="*/ 146 h 220"/>
                  <a:gd name="T54" fmla="*/ 0 w 220"/>
                  <a:gd name="T55" fmla="*/ 127 h 220"/>
                  <a:gd name="T56" fmla="*/ 16 w 220"/>
                  <a:gd name="T57" fmla="*/ 93 h 220"/>
                  <a:gd name="T58" fmla="*/ 32 w 220"/>
                  <a:gd name="T59" fmla="*/ 56 h 220"/>
                  <a:gd name="T60" fmla="*/ 45 w 220"/>
                  <a:gd name="T61" fmla="*/ 19 h 220"/>
                  <a:gd name="T62" fmla="*/ 74 w 220"/>
                  <a:gd name="T63" fmla="*/ 22 h 220"/>
                  <a:gd name="T64" fmla="*/ 92 w 220"/>
                  <a:gd name="T65" fmla="*/ 0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20" h="220">
                    <a:moveTo>
                      <a:pt x="110" y="22"/>
                    </a:moveTo>
                    <a:lnTo>
                      <a:pt x="87" y="26"/>
                    </a:lnTo>
                    <a:lnTo>
                      <a:pt x="66" y="34"/>
                    </a:lnTo>
                    <a:lnTo>
                      <a:pt x="48" y="48"/>
                    </a:lnTo>
                    <a:lnTo>
                      <a:pt x="34" y="65"/>
                    </a:lnTo>
                    <a:lnTo>
                      <a:pt x="25" y="86"/>
                    </a:lnTo>
                    <a:lnTo>
                      <a:pt x="23" y="110"/>
                    </a:lnTo>
                    <a:lnTo>
                      <a:pt x="25" y="133"/>
                    </a:lnTo>
                    <a:lnTo>
                      <a:pt x="34" y="154"/>
                    </a:lnTo>
                    <a:lnTo>
                      <a:pt x="48" y="172"/>
                    </a:lnTo>
                    <a:lnTo>
                      <a:pt x="66" y="186"/>
                    </a:lnTo>
                    <a:lnTo>
                      <a:pt x="87" y="195"/>
                    </a:lnTo>
                    <a:lnTo>
                      <a:pt x="110" y="197"/>
                    </a:lnTo>
                    <a:lnTo>
                      <a:pt x="134" y="195"/>
                    </a:lnTo>
                    <a:lnTo>
                      <a:pt x="155" y="186"/>
                    </a:lnTo>
                    <a:lnTo>
                      <a:pt x="172" y="172"/>
                    </a:lnTo>
                    <a:lnTo>
                      <a:pt x="186" y="154"/>
                    </a:lnTo>
                    <a:lnTo>
                      <a:pt x="194" y="133"/>
                    </a:lnTo>
                    <a:lnTo>
                      <a:pt x="198" y="110"/>
                    </a:lnTo>
                    <a:lnTo>
                      <a:pt x="194" y="86"/>
                    </a:lnTo>
                    <a:lnTo>
                      <a:pt x="186" y="65"/>
                    </a:lnTo>
                    <a:lnTo>
                      <a:pt x="172" y="48"/>
                    </a:lnTo>
                    <a:lnTo>
                      <a:pt x="155" y="34"/>
                    </a:lnTo>
                    <a:lnTo>
                      <a:pt x="134" y="26"/>
                    </a:lnTo>
                    <a:lnTo>
                      <a:pt x="110" y="22"/>
                    </a:lnTo>
                    <a:close/>
                    <a:moveTo>
                      <a:pt x="92" y="0"/>
                    </a:moveTo>
                    <a:lnTo>
                      <a:pt x="127" y="0"/>
                    </a:lnTo>
                    <a:lnTo>
                      <a:pt x="127" y="17"/>
                    </a:lnTo>
                    <a:lnTo>
                      <a:pt x="147" y="22"/>
                    </a:lnTo>
                    <a:lnTo>
                      <a:pt x="164" y="31"/>
                    </a:lnTo>
                    <a:lnTo>
                      <a:pt x="176" y="19"/>
                    </a:lnTo>
                    <a:lnTo>
                      <a:pt x="201" y="44"/>
                    </a:lnTo>
                    <a:lnTo>
                      <a:pt x="189" y="56"/>
                    </a:lnTo>
                    <a:lnTo>
                      <a:pt x="198" y="73"/>
                    </a:lnTo>
                    <a:lnTo>
                      <a:pt x="203" y="93"/>
                    </a:lnTo>
                    <a:lnTo>
                      <a:pt x="220" y="93"/>
                    </a:lnTo>
                    <a:lnTo>
                      <a:pt x="220" y="127"/>
                    </a:lnTo>
                    <a:lnTo>
                      <a:pt x="203" y="127"/>
                    </a:lnTo>
                    <a:lnTo>
                      <a:pt x="198" y="146"/>
                    </a:lnTo>
                    <a:lnTo>
                      <a:pt x="189" y="163"/>
                    </a:lnTo>
                    <a:lnTo>
                      <a:pt x="201" y="175"/>
                    </a:lnTo>
                    <a:lnTo>
                      <a:pt x="176" y="200"/>
                    </a:lnTo>
                    <a:lnTo>
                      <a:pt x="164" y="188"/>
                    </a:lnTo>
                    <a:lnTo>
                      <a:pt x="147" y="197"/>
                    </a:lnTo>
                    <a:lnTo>
                      <a:pt x="127" y="204"/>
                    </a:lnTo>
                    <a:lnTo>
                      <a:pt x="127" y="220"/>
                    </a:lnTo>
                    <a:lnTo>
                      <a:pt x="92" y="220"/>
                    </a:lnTo>
                    <a:lnTo>
                      <a:pt x="92" y="204"/>
                    </a:lnTo>
                    <a:lnTo>
                      <a:pt x="74" y="197"/>
                    </a:lnTo>
                    <a:lnTo>
                      <a:pt x="57" y="188"/>
                    </a:lnTo>
                    <a:lnTo>
                      <a:pt x="45" y="200"/>
                    </a:lnTo>
                    <a:lnTo>
                      <a:pt x="20" y="175"/>
                    </a:lnTo>
                    <a:lnTo>
                      <a:pt x="32" y="163"/>
                    </a:lnTo>
                    <a:lnTo>
                      <a:pt x="23" y="146"/>
                    </a:lnTo>
                    <a:lnTo>
                      <a:pt x="16" y="127"/>
                    </a:lnTo>
                    <a:lnTo>
                      <a:pt x="0" y="127"/>
                    </a:lnTo>
                    <a:lnTo>
                      <a:pt x="0" y="93"/>
                    </a:lnTo>
                    <a:lnTo>
                      <a:pt x="16" y="93"/>
                    </a:lnTo>
                    <a:lnTo>
                      <a:pt x="23" y="73"/>
                    </a:lnTo>
                    <a:lnTo>
                      <a:pt x="32" y="56"/>
                    </a:lnTo>
                    <a:lnTo>
                      <a:pt x="20" y="44"/>
                    </a:lnTo>
                    <a:lnTo>
                      <a:pt x="45" y="19"/>
                    </a:lnTo>
                    <a:lnTo>
                      <a:pt x="57" y="31"/>
                    </a:lnTo>
                    <a:lnTo>
                      <a:pt x="74" y="22"/>
                    </a:lnTo>
                    <a:lnTo>
                      <a:pt x="92" y="17"/>
                    </a:lnTo>
                    <a:lnTo>
                      <a:pt x="92" y="0"/>
                    </a:lnTo>
                    <a:close/>
                  </a:path>
                </a:pathLst>
              </a:custGeom>
              <a:solidFill>
                <a:schemeClr val="accent4"/>
              </a:solidFill>
              <a:ln w="0">
                <a:noFill/>
                <a:prstDash val="solid"/>
                <a:round/>
                <a:headEnd/>
                <a:tailEnd/>
              </a:ln>
            </p:spPr>
            <p:txBody>
              <a:bodyPr vert="horz" wrap="square" lIns="68580" tIns="34290" rIns="68580" bIns="34290" numCol="1" anchor="t" anchorCtr="0" compatLnSpc="1">
                <a:prstTxWarp prst="textNoShape">
                  <a:avLst/>
                </a:prstTxWarp>
              </a:bodyPr>
              <a:lstStyle/>
              <a:p>
                <a:endParaRPr lang="en-US" sz="2250"/>
              </a:p>
            </p:txBody>
          </p:sp>
          <p:sp>
            <p:nvSpPr>
              <p:cNvPr id="46" name="Freeform 102">
                <a:extLst>
                  <a:ext uri="{FF2B5EF4-FFF2-40B4-BE49-F238E27FC236}">
                    <a16:creationId xmlns:a16="http://schemas.microsoft.com/office/drawing/2014/main" id="{223B903E-6C8A-46F2-9181-29DF303A2AAE}"/>
                  </a:ext>
                </a:extLst>
              </p:cNvPr>
              <p:cNvSpPr>
                <a:spLocks noEditPoints="1"/>
              </p:cNvSpPr>
              <p:nvPr/>
            </p:nvSpPr>
            <p:spPr bwMode="auto">
              <a:xfrm>
                <a:off x="6907213" y="2439988"/>
                <a:ext cx="619125" cy="620713"/>
              </a:xfrm>
              <a:custGeom>
                <a:avLst/>
                <a:gdLst>
                  <a:gd name="T0" fmla="*/ 175 w 390"/>
                  <a:gd name="T1" fmla="*/ 118 h 391"/>
                  <a:gd name="T2" fmla="*/ 141 w 390"/>
                  <a:gd name="T3" fmla="*/ 136 h 391"/>
                  <a:gd name="T4" fmla="*/ 119 w 390"/>
                  <a:gd name="T5" fmla="*/ 170 h 391"/>
                  <a:gd name="T6" fmla="*/ 116 w 390"/>
                  <a:gd name="T7" fmla="*/ 212 h 391"/>
                  <a:gd name="T8" fmla="*/ 134 w 390"/>
                  <a:gd name="T9" fmla="*/ 247 h 391"/>
                  <a:gd name="T10" fmla="*/ 170 w 390"/>
                  <a:gd name="T11" fmla="*/ 271 h 391"/>
                  <a:gd name="T12" fmla="*/ 214 w 390"/>
                  <a:gd name="T13" fmla="*/ 272 h 391"/>
                  <a:gd name="T14" fmla="*/ 248 w 390"/>
                  <a:gd name="T15" fmla="*/ 254 h 391"/>
                  <a:gd name="T16" fmla="*/ 271 w 390"/>
                  <a:gd name="T17" fmla="*/ 221 h 391"/>
                  <a:gd name="T18" fmla="*/ 273 w 390"/>
                  <a:gd name="T19" fmla="*/ 179 h 391"/>
                  <a:gd name="T20" fmla="*/ 255 w 390"/>
                  <a:gd name="T21" fmla="*/ 143 h 391"/>
                  <a:gd name="T22" fmla="*/ 219 w 390"/>
                  <a:gd name="T23" fmla="*/ 119 h 391"/>
                  <a:gd name="T24" fmla="*/ 180 w 390"/>
                  <a:gd name="T25" fmla="*/ 0 h 391"/>
                  <a:gd name="T26" fmla="*/ 195 w 390"/>
                  <a:gd name="T27" fmla="*/ 30 h 391"/>
                  <a:gd name="T28" fmla="*/ 247 w 390"/>
                  <a:gd name="T29" fmla="*/ 39 h 391"/>
                  <a:gd name="T30" fmla="*/ 281 w 390"/>
                  <a:gd name="T31" fmla="*/ 20 h 391"/>
                  <a:gd name="T32" fmla="*/ 323 w 390"/>
                  <a:gd name="T33" fmla="*/ 47 h 391"/>
                  <a:gd name="T34" fmla="*/ 324 w 390"/>
                  <a:gd name="T35" fmla="*/ 94 h 391"/>
                  <a:gd name="T36" fmla="*/ 370 w 390"/>
                  <a:gd name="T37" fmla="*/ 107 h 391"/>
                  <a:gd name="T38" fmla="*/ 390 w 390"/>
                  <a:gd name="T39" fmla="*/ 182 h 391"/>
                  <a:gd name="T40" fmla="*/ 358 w 390"/>
                  <a:gd name="T41" fmla="*/ 216 h 391"/>
                  <a:gd name="T42" fmla="*/ 380 w 390"/>
                  <a:gd name="T43" fmla="*/ 258 h 391"/>
                  <a:gd name="T44" fmla="*/ 358 w 390"/>
                  <a:gd name="T45" fmla="*/ 304 h 391"/>
                  <a:gd name="T46" fmla="*/ 319 w 390"/>
                  <a:gd name="T47" fmla="*/ 304 h 391"/>
                  <a:gd name="T48" fmla="*/ 268 w 390"/>
                  <a:gd name="T49" fmla="*/ 343 h 391"/>
                  <a:gd name="T50" fmla="*/ 247 w 390"/>
                  <a:gd name="T51" fmla="*/ 385 h 391"/>
                  <a:gd name="T52" fmla="*/ 206 w 390"/>
                  <a:gd name="T53" fmla="*/ 360 h 391"/>
                  <a:gd name="T54" fmla="*/ 168 w 390"/>
                  <a:gd name="T55" fmla="*/ 359 h 391"/>
                  <a:gd name="T56" fmla="*/ 133 w 390"/>
                  <a:gd name="T57" fmla="*/ 381 h 391"/>
                  <a:gd name="T58" fmla="*/ 86 w 390"/>
                  <a:gd name="T59" fmla="*/ 359 h 391"/>
                  <a:gd name="T60" fmla="*/ 86 w 390"/>
                  <a:gd name="T61" fmla="*/ 319 h 391"/>
                  <a:gd name="T62" fmla="*/ 47 w 390"/>
                  <a:gd name="T63" fmla="*/ 268 h 391"/>
                  <a:gd name="T64" fmla="*/ 6 w 390"/>
                  <a:gd name="T65" fmla="*/ 247 h 391"/>
                  <a:gd name="T66" fmla="*/ 30 w 390"/>
                  <a:gd name="T67" fmla="*/ 207 h 391"/>
                  <a:gd name="T68" fmla="*/ 38 w 390"/>
                  <a:gd name="T69" fmla="*/ 143 h 391"/>
                  <a:gd name="T70" fmla="*/ 18 w 390"/>
                  <a:gd name="T71" fmla="*/ 109 h 391"/>
                  <a:gd name="T72" fmla="*/ 47 w 390"/>
                  <a:gd name="T73" fmla="*/ 67 h 391"/>
                  <a:gd name="T74" fmla="*/ 94 w 390"/>
                  <a:gd name="T75" fmla="*/ 65 h 391"/>
                  <a:gd name="T76" fmla="*/ 107 w 390"/>
                  <a:gd name="T77" fmla="*/ 20 h 391"/>
                  <a:gd name="T78" fmla="*/ 180 w 390"/>
                  <a:gd name="T79" fmla="*/ 0 h 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90" h="391">
                    <a:moveTo>
                      <a:pt x="195" y="115"/>
                    </a:moveTo>
                    <a:lnTo>
                      <a:pt x="175" y="118"/>
                    </a:lnTo>
                    <a:lnTo>
                      <a:pt x="157" y="126"/>
                    </a:lnTo>
                    <a:lnTo>
                      <a:pt x="141" y="136"/>
                    </a:lnTo>
                    <a:lnTo>
                      <a:pt x="128" y="152"/>
                    </a:lnTo>
                    <a:lnTo>
                      <a:pt x="119" y="170"/>
                    </a:lnTo>
                    <a:lnTo>
                      <a:pt x="115" y="191"/>
                    </a:lnTo>
                    <a:lnTo>
                      <a:pt x="116" y="212"/>
                    </a:lnTo>
                    <a:lnTo>
                      <a:pt x="123" y="230"/>
                    </a:lnTo>
                    <a:lnTo>
                      <a:pt x="134" y="247"/>
                    </a:lnTo>
                    <a:lnTo>
                      <a:pt x="150" y="262"/>
                    </a:lnTo>
                    <a:lnTo>
                      <a:pt x="170" y="271"/>
                    </a:lnTo>
                    <a:lnTo>
                      <a:pt x="195" y="275"/>
                    </a:lnTo>
                    <a:lnTo>
                      <a:pt x="214" y="272"/>
                    </a:lnTo>
                    <a:lnTo>
                      <a:pt x="233" y="266"/>
                    </a:lnTo>
                    <a:lnTo>
                      <a:pt x="248" y="254"/>
                    </a:lnTo>
                    <a:lnTo>
                      <a:pt x="261" y="239"/>
                    </a:lnTo>
                    <a:lnTo>
                      <a:pt x="271" y="221"/>
                    </a:lnTo>
                    <a:lnTo>
                      <a:pt x="274" y="199"/>
                    </a:lnTo>
                    <a:lnTo>
                      <a:pt x="273" y="179"/>
                    </a:lnTo>
                    <a:lnTo>
                      <a:pt x="265" y="160"/>
                    </a:lnTo>
                    <a:lnTo>
                      <a:pt x="255" y="143"/>
                    </a:lnTo>
                    <a:lnTo>
                      <a:pt x="239" y="129"/>
                    </a:lnTo>
                    <a:lnTo>
                      <a:pt x="219" y="119"/>
                    </a:lnTo>
                    <a:lnTo>
                      <a:pt x="195" y="115"/>
                    </a:lnTo>
                    <a:close/>
                    <a:moveTo>
                      <a:pt x="180" y="0"/>
                    </a:moveTo>
                    <a:lnTo>
                      <a:pt x="183" y="31"/>
                    </a:lnTo>
                    <a:lnTo>
                      <a:pt x="195" y="30"/>
                    </a:lnTo>
                    <a:lnTo>
                      <a:pt x="221" y="33"/>
                    </a:lnTo>
                    <a:lnTo>
                      <a:pt x="247" y="39"/>
                    </a:lnTo>
                    <a:lnTo>
                      <a:pt x="256" y="9"/>
                    </a:lnTo>
                    <a:lnTo>
                      <a:pt x="281" y="20"/>
                    </a:lnTo>
                    <a:lnTo>
                      <a:pt x="303" y="33"/>
                    </a:lnTo>
                    <a:lnTo>
                      <a:pt x="323" y="47"/>
                    </a:lnTo>
                    <a:lnTo>
                      <a:pt x="302" y="71"/>
                    </a:lnTo>
                    <a:lnTo>
                      <a:pt x="324" y="94"/>
                    </a:lnTo>
                    <a:lnTo>
                      <a:pt x="343" y="122"/>
                    </a:lnTo>
                    <a:lnTo>
                      <a:pt x="370" y="107"/>
                    </a:lnTo>
                    <a:lnTo>
                      <a:pt x="383" y="144"/>
                    </a:lnTo>
                    <a:lnTo>
                      <a:pt x="390" y="182"/>
                    </a:lnTo>
                    <a:lnTo>
                      <a:pt x="360" y="183"/>
                    </a:lnTo>
                    <a:lnTo>
                      <a:pt x="358" y="216"/>
                    </a:lnTo>
                    <a:lnTo>
                      <a:pt x="350" y="247"/>
                    </a:lnTo>
                    <a:lnTo>
                      <a:pt x="380" y="258"/>
                    </a:lnTo>
                    <a:lnTo>
                      <a:pt x="370" y="281"/>
                    </a:lnTo>
                    <a:lnTo>
                      <a:pt x="358" y="304"/>
                    </a:lnTo>
                    <a:lnTo>
                      <a:pt x="343" y="323"/>
                    </a:lnTo>
                    <a:lnTo>
                      <a:pt x="319" y="304"/>
                    </a:lnTo>
                    <a:lnTo>
                      <a:pt x="295" y="326"/>
                    </a:lnTo>
                    <a:lnTo>
                      <a:pt x="268" y="343"/>
                    </a:lnTo>
                    <a:lnTo>
                      <a:pt x="282" y="370"/>
                    </a:lnTo>
                    <a:lnTo>
                      <a:pt x="247" y="385"/>
                    </a:lnTo>
                    <a:lnTo>
                      <a:pt x="208" y="391"/>
                    </a:lnTo>
                    <a:lnTo>
                      <a:pt x="206" y="360"/>
                    </a:lnTo>
                    <a:lnTo>
                      <a:pt x="195" y="360"/>
                    </a:lnTo>
                    <a:lnTo>
                      <a:pt x="168" y="359"/>
                    </a:lnTo>
                    <a:lnTo>
                      <a:pt x="142" y="352"/>
                    </a:lnTo>
                    <a:lnTo>
                      <a:pt x="133" y="381"/>
                    </a:lnTo>
                    <a:lnTo>
                      <a:pt x="108" y="372"/>
                    </a:lnTo>
                    <a:lnTo>
                      <a:pt x="86" y="359"/>
                    </a:lnTo>
                    <a:lnTo>
                      <a:pt x="66" y="343"/>
                    </a:lnTo>
                    <a:lnTo>
                      <a:pt x="86" y="319"/>
                    </a:lnTo>
                    <a:lnTo>
                      <a:pt x="64" y="296"/>
                    </a:lnTo>
                    <a:lnTo>
                      <a:pt x="47" y="268"/>
                    </a:lnTo>
                    <a:lnTo>
                      <a:pt x="19" y="283"/>
                    </a:lnTo>
                    <a:lnTo>
                      <a:pt x="6" y="247"/>
                    </a:lnTo>
                    <a:lnTo>
                      <a:pt x="0" y="209"/>
                    </a:lnTo>
                    <a:lnTo>
                      <a:pt x="30" y="207"/>
                    </a:lnTo>
                    <a:lnTo>
                      <a:pt x="31" y="175"/>
                    </a:lnTo>
                    <a:lnTo>
                      <a:pt x="38" y="143"/>
                    </a:lnTo>
                    <a:lnTo>
                      <a:pt x="9" y="133"/>
                    </a:lnTo>
                    <a:lnTo>
                      <a:pt x="18" y="109"/>
                    </a:lnTo>
                    <a:lnTo>
                      <a:pt x="31" y="86"/>
                    </a:lnTo>
                    <a:lnTo>
                      <a:pt x="47" y="67"/>
                    </a:lnTo>
                    <a:lnTo>
                      <a:pt x="70" y="88"/>
                    </a:lnTo>
                    <a:lnTo>
                      <a:pt x="94" y="65"/>
                    </a:lnTo>
                    <a:lnTo>
                      <a:pt x="121" y="48"/>
                    </a:lnTo>
                    <a:lnTo>
                      <a:pt x="107" y="20"/>
                    </a:lnTo>
                    <a:lnTo>
                      <a:pt x="142" y="6"/>
                    </a:lnTo>
                    <a:lnTo>
                      <a:pt x="180" y="0"/>
                    </a:lnTo>
                    <a:close/>
                  </a:path>
                </a:pathLst>
              </a:custGeom>
              <a:solidFill>
                <a:schemeClr val="accent3"/>
              </a:solidFill>
              <a:ln w="0">
                <a:noFill/>
                <a:prstDash val="solid"/>
                <a:round/>
                <a:headEnd/>
                <a:tailEnd/>
              </a:ln>
            </p:spPr>
            <p:txBody>
              <a:bodyPr vert="horz" wrap="square" lIns="68580" tIns="34290" rIns="68580" bIns="34290" numCol="1" anchor="t" anchorCtr="0" compatLnSpc="1">
                <a:prstTxWarp prst="textNoShape">
                  <a:avLst/>
                </a:prstTxWarp>
              </a:bodyPr>
              <a:lstStyle/>
              <a:p>
                <a:endParaRPr lang="en-US" sz="2250"/>
              </a:p>
            </p:txBody>
          </p:sp>
          <p:sp>
            <p:nvSpPr>
              <p:cNvPr id="47" name="Freeform 103">
                <a:extLst>
                  <a:ext uri="{FF2B5EF4-FFF2-40B4-BE49-F238E27FC236}">
                    <a16:creationId xmlns:a16="http://schemas.microsoft.com/office/drawing/2014/main" id="{C2098D69-2012-4554-980E-4258B328C03C}"/>
                  </a:ext>
                </a:extLst>
              </p:cNvPr>
              <p:cNvSpPr>
                <a:spLocks noEditPoints="1"/>
              </p:cNvSpPr>
              <p:nvPr/>
            </p:nvSpPr>
            <p:spPr bwMode="auto">
              <a:xfrm>
                <a:off x="6075363" y="1108075"/>
                <a:ext cx="517525" cy="514350"/>
              </a:xfrm>
              <a:custGeom>
                <a:avLst/>
                <a:gdLst>
                  <a:gd name="T0" fmla="*/ 119 w 326"/>
                  <a:gd name="T1" fmla="*/ 192 h 324"/>
                  <a:gd name="T2" fmla="*/ 97 w 326"/>
                  <a:gd name="T3" fmla="*/ 213 h 324"/>
                  <a:gd name="T4" fmla="*/ 94 w 326"/>
                  <a:gd name="T5" fmla="*/ 229 h 324"/>
                  <a:gd name="T6" fmla="*/ 101 w 326"/>
                  <a:gd name="T7" fmla="*/ 252 h 324"/>
                  <a:gd name="T8" fmla="*/ 118 w 326"/>
                  <a:gd name="T9" fmla="*/ 265 h 324"/>
                  <a:gd name="T10" fmla="*/ 149 w 326"/>
                  <a:gd name="T11" fmla="*/ 267 h 324"/>
                  <a:gd name="T12" fmla="*/ 171 w 326"/>
                  <a:gd name="T13" fmla="*/ 245 h 324"/>
                  <a:gd name="T14" fmla="*/ 171 w 326"/>
                  <a:gd name="T15" fmla="*/ 214 h 324"/>
                  <a:gd name="T16" fmla="*/ 150 w 326"/>
                  <a:gd name="T17" fmla="*/ 192 h 324"/>
                  <a:gd name="T18" fmla="*/ 230 w 326"/>
                  <a:gd name="T19" fmla="*/ 150 h 324"/>
                  <a:gd name="T20" fmla="*/ 202 w 326"/>
                  <a:gd name="T21" fmla="*/ 162 h 324"/>
                  <a:gd name="T22" fmla="*/ 190 w 326"/>
                  <a:gd name="T23" fmla="*/ 191 h 324"/>
                  <a:gd name="T24" fmla="*/ 200 w 326"/>
                  <a:gd name="T25" fmla="*/ 218 h 324"/>
                  <a:gd name="T26" fmla="*/ 221 w 326"/>
                  <a:gd name="T27" fmla="*/ 230 h 324"/>
                  <a:gd name="T28" fmla="*/ 245 w 326"/>
                  <a:gd name="T29" fmla="*/ 229 h 324"/>
                  <a:gd name="T30" fmla="*/ 267 w 326"/>
                  <a:gd name="T31" fmla="*/ 207 h 324"/>
                  <a:gd name="T32" fmla="*/ 267 w 326"/>
                  <a:gd name="T33" fmla="*/ 176 h 324"/>
                  <a:gd name="T34" fmla="*/ 246 w 326"/>
                  <a:gd name="T35" fmla="*/ 154 h 324"/>
                  <a:gd name="T36" fmla="*/ 230 w 326"/>
                  <a:gd name="T37" fmla="*/ 150 h 324"/>
                  <a:gd name="T38" fmla="*/ 81 w 326"/>
                  <a:gd name="T39" fmla="*/ 95 h 324"/>
                  <a:gd name="T40" fmla="*/ 59 w 326"/>
                  <a:gd name="T41" fmla="*/ 118 h 324"/>
                  <a:gd name="T42" fmla="*/ 59 w 326"/>
                  <a:gd name="T43" fmla="*/ 148 h 324"/>
                  <a:gd name="T44" fmla="*/ 80 w 326"/>
                  <a:gd name="T45" fmla="*/ 170 h 324"/>
                  <a:gd name="T46" fmla="*/ 95 w 326"/>
                  <a:gd name="T47" fmla="*/ 174 h 324"/>
                  <a:gd name="T48" fmla="*/ 124 w 326"/>
                  <a:gd name="T49" fmla="*/ 162 h 324"/>
                  <a:gd name="T50" fmla="*/ 136 w 326"/>
                  <a:gd name="T51" fmla="*/ 133 h 324"/>
                  <a:gd name="T52" fmla="*/ 126 w 326"/>
                  <a:gd name="T53" fmla="*/ 106 h 324"/>
                  <a:gd name="T54" fmla="*/ 105 w 326"/>
                  <a:gd name="T55" fmla="*/ 94 h 324"/>
                  <a:gd name="T56" fmla="*/ 192 w 326"/>
                  <a:gd name="T57" fmla="*/ 55 h 324"/>
                  <a:gd name="T58" fmla="*/ 164 w 326"/>
                  <a:gd name="T59" fmla="*/ 67 h 324"/>
                  <a:gd name="T60" fmla="*/ 152 w 326"/>
                  <a:gd name="T61" fmla="*/ 95 h 324"/>
                  <a:gd name="T62" fmla="*/ 162 w 326"/>
                  <a:gd name="T63" fmla="*/ 123 h 324"/>
                  <a:gd name="T64" fmla="*/ 191 w 326"/>
                  <a:gd name="T65" fmla="*/ 136 h 324"/>
                  <a:gd name="T66" fmla="*/ 220 w 326"/>
                  <a:gd name="T67" fmla="*/ 124 h 324"/>
                  <a:gd name="T68" fmla="*/ 230 w 326"/>
                  <a:gd name="T69" fmla="*/ 108 h 324"/>
                  <a:gd name="T70" fmla="*/ 230 w 326"/>
                  <a:gd name="T71" fmla="*/ 82 h 324"/>
                  <a:gd name="T72" fmla="*/ 217 w 326"/>
                  <a:gd name="T73" fmla="*/ 64 h 324"/>
                  <a:gd name="T74" fmla="*/ 192 w 326"/>
                  <a:gd name="T75" fmla="*/ 55 h 324"/>
                  <a:gd name="T76" fmla="*/ 135 w 326"/>
                  <a:gd name="T77" fmla="*/ 22 h 324"/>
                  <a:gd name="T78" fmla="*/ 195 w 326"/>
                  <a:gd name="T79" fmla="*/ 23 h 324"/>
                  <a:gd name="T80" fmla="*/ 230 w 326"/>
                  <a:gd name="T81" fmla="*/ 12 h 324"/>
                  <a:gd name="T82" fmla="*/ 242 w 326"/>
                  <a:gd name="T83" fmla="*/ 44 h 324"/>
                  <a:gd name="T84" fmla="*/ 283 w 326"/>
                  <a:gd name="T85" fmla="*/ 86 h 324"/>
                  <a:gd name="T86" fmla="*/ 326 w 326"/>
                  <a:gd name="T87" fmla="*/ 125 h 324"/>
                  <a:gd name="T88" fmla="*/ 305 w 326"/>
                  <a:gd name="T89" fmla="*/ 163 h 324"/>
                  <a:gd name="T90" fmla="*/ 325 w 326"/>
                  <a:gd name="T91" fmla="*/ 204 h 324"/>
                  <a:gd name="T92" fmla="*/ 281 w 326"/>
                  <a:gd name="T93" fmla="*/ 242 h 324"/>
                  <a:gd name="T94" fmla="*/ 238 w 326"/>
                  <a:gd name="T95" fmla="*/ 283 h 324"/>
                  <a:gd name="T96" fmla="*/ 230 w 326"/>
                  <a:gd name="T97" fmla="*/ 313 h 324"/>
                  <a:gd name="T98" fmla="*/ 191 w 326"/>
                  <a:gd name="T99" fmla="*/ 302 h 324"/>
                  <a:gd name="T100" fmla="*/ 131 w 326"/>
                  <a:gd name="T101" fmla="*/ 301 h 324"/>
                  <a:gd name="T102" fmla="*/ 95 w 326"/>
                  <a:gd name="T103" fmla="*/ 313 h 324"/>
                  <a:gd name="T104" fmla="*/ 84 w 326"/>
                  <a:gd name="T105" fmla="*/ 280 h 324"/>
                  <a:gd name="T106" fmla="*/ 43 w 326"/>
                  <a:gd name="T107" fmla="*/ 238 h 324"/>
                  <a:gd name="T108" fmla="*/ 0 w 326"/>
                  <a:gd name="T109" fmla="*/ 199 h 324"/>
                  <a:gd name="T110" fmla="*/ 21 w 326"/>
                  <a:gd name="T111" fmla="*/ 161 h 324"/>
                  <a:gd name="T112" fmla="*/ 1 w 326"/>
                  <a:gd name="T113" fmla="*/ 121 h 324"/>
                  <a:gd name="T114" fmla="*/ 44 w 326"/>
                  <a:gd name="T115" fmla="*/ 84 h 324"/>
                  <a:gd name="T116" fmla="*/ 88 w 326"/>
                  <a:gd name="T117" fmla="*/ 42 h 324"/>
                  <a:gd name="T118" fmla="*/ 95 w 326"/>
                  <a:gd name="T119" fmla="*/ 12 h 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26" h="324">
                    <a:moveTo>
                      <a:pt x="135" y="188"/>
                    </a:moveTo>
                    <a:lnTo>
                      <a:pt x="119" y="192"/>
                    </a:lnTo>
                    <a:lnTo>
                      <a:pt x="106" y="200"/>
                    </a:lnTo>
                    <a:lnTo>
                      <a:pt x="97" y="213"/>
                    </a:lnTo>
                    <a:lnTo>
                      <a:pt x="95" y="216"/>
                    </a:lnTo>
                    <a:lnTo>
                      <a:pt x="94" y="229"/>
                    </a:lnTo>
                    <a:lnTo>
                      <a:pt x="95" y="242"/>
                    </a:lnTo>
                    <a:lnTo>
                      <a:pt x="101" y="252"/>
                    </a:lnTo>
                    <a:lnTo>
                      <a:pt x="109" y="260"/>
                    </a:lnTo>
                    <a:lnTo>
                      <a:pt x="118" y="265"/>
                    </a:lnTo>
                    <a:lnTo>
                      <a:pt x="133" y="269"/>
                    </a:lnTo>
                    <a:lnTo>
                      <a:pt x="149" y="267"/>
                    </a:lnTo>
                    <a:lnTo>
                      <a:pt x="162" y="258"/>
                    </a:lnTo>
                    <a:lnTo>
                      <a:pt x="171" y="245"/>
                    </a:lnTo>
                    <a:lnTo>
                      <a:pt x="174" y="229"/>
                    </a:lnTo>
                    <a:lnTo>
                      <a:pt x="171" y="214"/>
                    </a:lnTo>
                    <a:lnTo>
                      <a:pt x="164" y="201"/>
                    </a:lnTo>
                    <a:lnTo>
                      <a:pt x="150" y="192"/>
                    </a:lnTo>
                    <a:lnTo>
                      <a:pt x="135" y="188"/>
                    </a:lnTo>
                    <a:close/>
                    <a:moveTo>
                      <a:pt x="230" y="150"/>
                    </a:moveTo>
                    <a:lnTo>
                      <a:pt x="215" y="153"/>
                    </a:lnTo>
                    <a:lnTo>
                      <a:pt x="202" y="162"/>
                    </a:lnTo>
                    <a:lnTo>
                      <a:pt x="192" y="175"/>
                    </a:lnTo>
                    <a:lnTo>
                      <a:pt x="190" y="191"/>
                    </a:lnTo>
                    <a:lnTo>
                      <a:pt x="192" y="205"/>
                    </a:lnTo>
                    <a:lnTo>
                      <a:pt x="200" y="218"/>
                    </a:lnTo>
                    <a:lnTo>
                      <a:pt x="213" y="228"/>
                    </a:lnTo>
                    <a:lnTo>
                      <a:pt x="221" y="230"/>
                    </a:lnTo>
                    <a:lnTo>
                      <a:pt x="230" y="231"/>
                    </a:lnTo>
                    <a:lnTo>
                      <a:pt x="245" y="229"/>
                    </a:lnTo>
                    <a:lnTo>
                      <a:pt x="258" y="220"/>
                    </a:lnTo>
                    <a:lnTo>
                      <a:pt x="267" y="207"/>
                    </a:lnTo>
                    <a:lnTo>
                      <a:pt x="270" y="191"/>
                    </a:lnTo>
                    <a:lnTo>
                      <a:pt x="267" y="176"/>
                    </a:lnTo>
                    <a:lnTo>
                      <a:pt x="259" y="163"/>
                    </a:lnTo>
                    <a:lnTo>
                      <a:pt x="246" y="154"/>
                    </a:lnTo>
                    <a:lnTo>
                      <a:pt x="238" y="152"/>
                    </a:lnTo>
                    <a:lnTo>
                      <a:pt x="230" y="150"/>
                    </a:lnTo>
                    <a:close/>
                    <a:moveTo>
                      <a:pt x="95" y="93"/>
                    </a:moveTo>
                    <a:lnTo>
                      <a:pt x="81" y="95"/>
                    </a:lnTo>
                    <a:lnTo>
                      <a:pt x="68" y="104"/>
                    </a:lnTo>
                    <a:lnTo>
                      <a:pt x="59" y="118"/>
                    </a:lnTo>
                    <a:lnTo>
                      <a:pt x="56" y="133"/>
                    </a:lnTo>
                    <a:lnTo>
                      <a:pt x="59" y="148"/>
                    </a:lnTo>
                    <a:lnTo>
                      <a:pt x="67" y="161"/>
                    </a:lnTo>
                    <a:lnTo>
                      <a:pt x="80" y="170"/>
                    </a:lnTo>
                    <a:lnTo>
                      <a:pt x="88" y="173"/>
                    </a:lnTo>
                    <a:lnTo>
                      <a:pt x="95" y="174"/>
                    </a:lnTo>
                    <a:lnTo>
                      <a:pt x="111" y="171"/>
                    </a:lnTo>
                    <a:lnTo>
                      <a:pt x="124" y="162"/>
                    </a:lnTo>
                    <a:lnTo>
                      <a:pt x="133" y="149"/>
                    </a:lnTo>
                    <a:lnTo>
                      <a:pt x="136" y="133"/>
                    </a:lnTo>
                    <a:lnTo>
                      <a:pt x="133" y="119"/>
                    </a:lnTo>
                    <a:lnTo>
                      <a:pt x="126" y="106"/>
                    </a:lnTo>
                    <a:lnTo>
                      <a:pt x="112" y="97"/>
                    </a:lnTo>
                    <a:lnTo>
                      <a:pt x="105" y="94"/>
                    </a:lnTo>
                    <a:lnTo>
                      <a:pt x="95" y="93"/>
                    </a:lnTo>
                    <a:close/>
                    <a:moveTo>
                      <a:pt x="192" y="55"/>
                    </a:moveTo>
                    <a:lnTo>
                      <a:pt x="177" y="57"/>
                    </a:lnTo>
                    <a:lnTo>
                      <a:pt x="164" y="67"/>
                    </a:lnTo>
                    <a:lnTo>
                      <a:pt x="154" y="80"/>
                    </a:lnTo>
                    <a:lnTo>
                      <a:pt x="152" y="95"/>
                    </a:lnTo>
                    <a:lnTo>
                      <a:pt x="154" y="110"/>
                    </a:lnTo>
                    <a:lnTo>
                      <a:pt x="162" y="123"/>
                    </a:lnTo>
                    <a:lnTo>
                      <a:pt x="175" y="132"/>
                    </a:lnTo>
                    <a:lnTo>
                      <a:pt x="191" y="136"/>
                    </a:lnTo>
                    <a:lnTo>
                      <a:pt x="207" y="133"/>
                    </a:lnTo>
                    <a:lnTo>
                      <a:pt x="220" y="124"/>
                    </a:lnTo>
                    <a:lnTo>
                      <a:pt x="229" y="111"/>
                    </a:lnTo>
                    <a:lnTo>
                      <a:pt x="230" y="108"/>
                    </a:lnTo>
                    <a:lnTo>
                      <a:pt x="232" y="95"/>
                    </a:lnTo>
                    <a:lnTo>
                      <a:pt x="230" y="82"/>
                    </a:lnTo>
                    <a:lnTo>
                      <a:pt x="225" y="72"/>
                    </a:lnTo>
                    <a:lnTo>
                      <a:pt x="217" y="64"/>
                    </a:lnTo>
                    <a:lnTo>
                      <a:pt x="208" y="59"/>
                    </a:lnTo>
                    <a:lnTo>
                      <a:pt x="192" y="55"/>
                    </a:lnTo>
                    <a:close/>
                    <a:moveTo>
                      <a:pt x="127" y="0"/>
                    </a:moveTo>
                    <a:lnTo>
                      <a:pt x="135" y="22"/>
                    </a:lnTo>
                    <a:lnTo>
                      <a:pt x="165" y="19"/>
                    </a:lnTo>
                    <a:lnTo>
                      <a:pt x="195" y="23"/>
                    </a:lnTo>
                    <a:lnTo>
                      <a:pt x="204" y="1"/>
                    </a:lnTo>
                    <a:lnTo>
                      <a:pt x="230" y="12"/>
                    </a:lnTo>
                    <a:lnTo>
                      <a:pt x="251" y="22"/>
                    </a:lnTo>
                    <a:lnTo>
                      <a:pt x="242" y="44"/>
                    </a:lnTo>
                    <a:lnTo>
                      <a:pt x="266" y="63"/>
                    </a:lnTo>
                    <a:lnTo>
                      <a:pt x="283" y="86"/>
                    </a:lnTo>
                    <a:lnTo>
                      <a:pt x="306" y="77"/>
                    </a:lnTo>
                    <a:lnTo>
                      <a:pt x="326" y="125"/>
                    </a:lnTo>
                    <a:lnTo>
                      <a:pt x="302" y="135"/>
                    </a:lnTo>
                    <a:lnTo>
                      <a:pt x="305" y="163"/>
                    </a:lnTo>
                    <a:lnTo>
                      <a:pt x="301" y="193"/>
                    </a:lnTo>
                    <a:lnTo>
                      <a:pt x="325" y="204"/>
                    </a:lnTo>
                    <a:lnTo>
                      <a:pt x="304" y="251"/>
                    </a:lnTo>
                    <a:lnTo>
                      <a:pt x="281" y="242"/>
                    </a:lnTo>
                    <a:lnTo>
                      <a:pt x="262" y="264"/>
                    </a:lnTo>
                    <a:lnTo>
                      <a:pt x="238" y="283"/>
                    </a:lnTo>
                    <a:lnTo>
                      <a:pt x="247" y="305"/>
                    </a:lnTo>
                    <a:lnTo>
                      <a:pt x="230" y="313"/>
                    </a:lnTo>
                    <a:lnTo>
                      <a:pt x="200" y="324"/>
                    </a:lnTo>
                    <a:lnTo>
                      <a:pt x="191" y="302"/>
                    </a:lnTo>
                    <a:lnTo>
                      <a:pt x="161" y="305"/>
                    </a:lnTo>
                    <a:lnTo>
                      <a:pt x="131" y="301"/>
                    </a:lnTo>
                    <a:lnTo>
                      <a:pt x="122" y="323"/>
                    </a:lnTo>
                    <a:lnTo>
                      <a:pt x="95" y="313"/>
                    </a:lnTo>
                    <a:lnTo>
                      <a:pt x="75" y="303"/>
                    </a:lnTo>
                    <a:lnTo>
                      <a:pt x="84" y="280"/>
                    </a:lnTo>
                    <a:lnTo>
                      <a:pt x="60" y="262"/>
                    </a:lnTo>
                    <a:lnTo>
                      <a:pt x="43" y="238"/>
                    </a:lnTo>
                    <a:lnTo>
                      <a:pt x="20" y="247"/>
                    </a:lnTo>
                    <a:lnTo>
                      <a:pt x="0" y="199"/>
                    </a:lnTo>
                    <a:lnTo>
                      <a:pt x="23" y="190"/>
                    </a:lnTo>
                    <a:lnTo>
                      <a:pt x="21" y="161"/>
                    </a:lnTo>
                    <a:lnTo>
                      <a:pt x="25" y="131"/>
                    </a:lnTo>
                    <a:lnTo>
                      <a:pt x="1" y="121"/>
                    </a:lnTo>
                    <a:lnTo>
                      <a:pt x="22" y="73"/>
                    </a:lnTo>
                    <a:lnTo>
                      <a:pt x="44" y="84"/>
                    </a:lnTo>
                    <a:lnTo>
                      <a:pt x="64" y="60"/>
                    </a:lnTo>
                    <a:lnTo>
                      <a:pt x="88" y="42"/>
                    </a:lnTo>
                    <a:lnTo>
                      <a:pt x="78" y="19"/>
                    </a:lnTo>
                    <a:lnTo>
                      <a:pt x="95" y="12"/>
                    </a:lnTo>
                    <a:lnTo>
                      <a:pt x="127" y="0"/>
                    </a:lnTo>
                    <a:close/>
                  </a:path>
                </a:pathLst>
              </a:custGeom>
              <a:solidFill>
                <a:schemeClr val="accent3"/>
              </a:solidFill>
              <a:ln w="0">
                <a:noFill/>
                <a:prstDash val="solid"/>
                <a:round/>
                <a:headEnd/>
                <a:tailEnd/>
              </a:ln>
            </p:spPr>
            <p:txBody>
              <a:bodyPr vert="horz" wrap="square" lIns="68580" tIns="34290" rIns="68580" bIns="34290" numCol="1" anchor="t" anchorCtr="0" compatLnSpc="1">
                <a:prstTxWarp prst="textNoShape">
                  <a:avLst/>
                </a:prstTxWarp>
              </a:bodyPr>
              <a:lstStyle/>
              <a:p>
                <a:endParaRPr lang="en-US" sz="2250"/>
              </a:p>
            </p:txBody>
          </p:sp>
          <p:sp>
            <p:nvSpPr>
              <p:cNvPr id="48" name="Freeform 104">
                <a:extLst>
                  <a:ext uri="{FF2B5EF4-FFF2-40B4-BE49-F238E27FC236}">
                    <a16:creationId xmlns:a16="http://schemas.microsoft.com/office/drawing/2014/main" id="{BB9E4279-2B21-4452-8514-40FF00348E79}"/>
                  </a:ext>
                </a:extLst>
              </p:cNvPr>
              <p:cNvSpPr>
                <a:spLocks noEditPoints="1"/>
              </p:cNvSpPr>
              <p:nvPr/>
            </p:nvSpPr>
            <p:spPr bwMode="auto">
              <a:xfrm>
                <a:off x="5576888" y="1077913"/>
                <a:ext cx="376238" cy="376238"/>
              </a:xfrm>
              <a:custGeom>
                <a:avLst/>
                <a:gdLst>
                  <a:gd name="T0" fmla="*/ 118 w 237"/>
                  <a:gd name="T1" fmla="*/ 42 h 237"/>
                  <a:gd name="T2" fmla="*/ 94 w 237"/>
                  <a:gd name="T3" fmla="*/ 46 h 237"/>
                  <a:gd name="T4" fmla="*/ 73 w 237"/>
                  <a:gd name="T5" fmla="*/ 58 h 237"/>
                  <a:gd name="T6" fmla="*/ 57 w 237"/>
                  <a:gd name="T7" fmla="*/ 74 h 237"/>
                  <a:gd name="T8" fmla="*/ 46 w 237"/>
                  <a:gd name="T9" fmla="*/ 95 h 237"/>
                  <a:gd name="T10" fmla="*/ 42 w 237"/>
                  <a:gd name="T11" fmla="*/ 118 h 237"/>
                  <a:gd name="T12" fmla="*/ 46 w 237"/>
                  <a:gd name="T13" fmla="*/ 143 h 237"/>
                  <a:gd name="T14" fmla="*/ 57 w 237"/>
                  <a:gd name="T15" fmla="*/ 164 h 237"/>
                  <a:gd name="T16" fmla="*/ 73 w 237"/>
                  <a:gd name="T17" fmla="*/ 180 h 237"/>
                  <a:gd name="T18" fmla="*/ 94 w 237"/>
                  <a:gd name="T19" fmla="*/ 190 h 237"/>
                  <a:gd name="T20" fmla="*/ 118 w 237"/>
                  <a:gd name="T21" fmla="*/ 194 h 237"/>
                  <a:gd name="T22" fmla="*/ 142 w 237"/>
                  <a:gd name="T23" fmla="*/ 190 h 237"/>
                  <a:gd name="T24" fmla="*/ 163 w 237"/>
                  <a:gd name="T25" fmla="*/ 180 h 237"/>
                  <a:gd name="T26" fmla="*/ 179 w 237"/>
                  <a:gd name="T27" fmla="*/ 164 h 237"/>
                  <a:gd name="T28" fmla="*/ 190 w 237"/>
                  <a:gd name="T29" fmla="*/ 143 h 237"/>
                  <a:gd name="T30" fmla="*/ 193 w 237"/>
                  <a:gd name="T31" fmla="*/ 118 h 237"/>
                  <a:gd name="T32" fmla="*/ 190 w 237"/>
                  <a:gd name="T33" fmla="*/ 95 h 237"/>
                  <a:gd name="T34" fmla="*/ 179 w 237"/>
                  <a:gd name="T35" fmla="*/ 74 h 237"/>
                  <a:gd name="T36" fmla="*/ 163 w 237"/>
                  <a:gd name="T37" fmla="*/ 58 h 237"/>
                  <a:gd name="T38" fmla="*/ 142 w 237"/>
                  <a:gd name="T39" fmla="*/ 46 h 237"/>
                  <a:gd name="T40" fmla="*/ 118 w 237"/>
                  <a:gd name="T41" fmla="*/ 42 h 237"/>
                  <a:gd name="T42" fmla="*/ 99 w 237"/>
                  <a:gd name="T43" fmla="*/ 0 h 237"/>
                  <a:gd name="T44" fmla="*/ 137 w 237"/>
                  <a:gd name="T45" fmla="*/ 0 h 237"/>
                  <a:gd name="T46" fmla="*/ 137 w 237"/>
                  <a:gd name="T47" fmla="*/ 17 h 237"/>
                  <a:gd name="T48" fmla="*/ 157 w 237"/>
                  <a:gd name="T49" fmla="*/ 24 h 237"/>
                  <a:gd name="T50" fmla="*/ 176 w 237"/>
                  <a:gd name="T51" fmla="*/ 34 h 237"/>
                  <a:gd name="T52" fmla="*/ 188 w 237"/>
                  <a:gd name="T53" fmla="*/ 21 h 237"/>
                  <a:gd name="T54" fmla="*/ 216 w 237"/>
                  <a:gd name="T55" fmla="*/ 48 h 237"/>
                  <a:gd name="T56" fmla="*/ 203 w 237"/>
                  <a:gd name="T57" fmla="*/ 61 h 237"/>
                  <a:gd name="T58" fmla="*/ 213 w 237"/>
                  <a:gd name="T59" fmla="*/ 79 h 237"/>
                  <a:gd name="T60" fmla="*/ 218 w 237"/>
                  <a:gd name="T61" fmla="*/ 100 h 237"/>
                  <a:gd name="T62" fmla="*/ 237 w 237"/>
                  <a:gd name="T63" fmla="*/ 100 h 237"/>
                  <a:gd name="T64" fmla="*/ 237 w 237"/>
                  <a:gd name="T65" fmla="*/ 138 h 237"/>
                  <a:gd name="T66" fmla="*/ 218 w 237"/>
                  <a:gd name="T67" fmla="*/ 138 h 237"/>
                  <a:gd name="T68" fmla="*/ 213 w 237"/>
                  <a:gd name="T69" fmla="*/ 159 h 237"/>
                  <a:gd name="T70" fmla="*/ 203 w 237"/>
                  <a:gd name="T71" fmla="*/ 177 h 237"/>
                  <a:gd name="T72" fmla="*/ 216 w 237"/>
                  <a:gd name="T73" fmla="*/ 189 h 237"/>
                  <a:gd name="T74" fmla="*/ 188 w 237"/>
                  <a:gd name="T75" fmla="*/ 216 h 237"/>
                  <a:gd name="T76" fmla="*/ 176 w 237"/>
                  <a:gd name="T77" fmla="*/ 203 h 237"/>
                  <a:gd name="T78" fmla="*/ 157 w 237"/>
                  <a:gd name="T79" fmla="*/ 214 h 237"/>
                  <a:gd name="T80" fmla="*/ 137 w 237"/>
                  <a:gd name="T81" fmla="*/ 219 h 237"/>
                  <a:gd name="T82" fmla="*/ 137 w 237"/>
                  <a:gd name="T83" fmla="*/ 237 h 237"/>
                  <a:gd name="T84" fmla="*/ 99 w 237"/>
                  <a:gd name="T85" fmla="*/ 237 h 237"/>
                  <a:gd name="T86" fmla="*/ 99 w 237"/>
                  <a:gd name="T87" fmla="*/ 219 h 237"/>
                  <a:gd name="T88" fmla="*/ 78 w 237"/>
                  <a:gd name="T89" fmla="*/ 214 h 237"/>
                  <a:gd name="T90" fmla="*/ 60 w 237"/>
                  <a:gd name="T91" fmla="*/ 203 h 237"/>
                  <a:gd name="T92" fmla="*/ 47 w 237"/>
                  <a:gd name="T93" fmla="*/ 216 h 237"/>
                  <a:gd name="T94" fmla="*/ 21 w 237"/>
                  <a:gd name="T95" fmla="*/ 189 h 237"/>
                  <a:gd name="T96" fmla="*/ 34 w 237"/>
                  <a:gd name="T97" fmla="*/ 177 h 237"/>
                  <a:gd name="T98" fmla="*/ 23 w 237"/>
                  <a:gd name="T99" fmla="*/ 159 h 237"/>
                  <a:gd name="T100" fmla="*/ 17 w 237"/>
                  <a:gd name="T101" fmla="*/ 138 h 237"/>
                  <a:gd name="T102" fmla="*/ 0 w 237"/>
                  <a:gd name="T103" fmla="*/ 138 h 237"/>
                  <a:gd name="T104" fmla="*/ 0 w 237"/>
                  <a:gd name="T105" fmla="*/ 100 h 237"/>
                  <a:gd name="T106" fmla="*/ 17 w 237"/>
                  <a:gd name="T107" fmla="*/ 100 h 237"/>
                  <a:gd name="T108" fmla="*/ 23 w 237"/>
                  <a:gd name="T109" fmla="*/ 79 h 237"/>
                  <a:gd name="T110" fmla="*/ 34 w 237"/>
                  <a:gd name="T111" fmla="*/ 61 h 237"/>
                  <a:gd name="T112" fmla="*/ 21 w 237"/>
                  <a:gd name="T113" fmla="*/ 48 h 237"/>
                  <a:gd name="T114" fmla="*/ 47 w 237"/>
                  <a:gd name="T115" fmla="*/ 21 h 237"/>
                  <a:gd name="T116" fmla="*/ 60 w 237"/>
                  <a:gd name="T117" fmla="*/ 34 h 237"/>
                  <a:gd name="T118" fmla="*/ 78 w 237"/>
                  <a:gd name="T119" fmla="*/ 24 h 237"/>
                  <a:gd name="T120" fmla="*/ 99 w 237"/>
                  <a:gd name="T121" fmla="*/ 17 h 237"/>
                  <a:gd name="T122" fmla="*/ 99 w 237"/>
                  <a:gd name="T123" fmla="*/ 0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37" h="237">
                    <a:moveTo>
                      <a:pt x="118" y="42"/>
                    </a:moveTo>
                    <a:lnTo>
                      <a:pt x="94" y="46"/>
                    </a:lnTo>
                    <a:lnTo>
                      <a:pt x="73" y="58"/>
                    </a:lnTo>
                    <a:lnTo>
                      <a:pt x="57" y="74"/>
                    </a:lnTo>
                    <a:lnTo>
                      <a:pt x="46" y="95"/>
                    </a:lnTo>
                    <a:lnTo>
                      <a:pt x="42" y="118"/>
                    </a:lnTo>
                    <a:lnTo>
                      <a:pt x="46" y="143"/>
                    </a:lnTo>
                    <a:lnTo>
                      <a:pt x="57" y="164"/>
                    </a:lnTo>
                    <a:lnTo>
                      <a:pt x="73" y="180"/>
                    </a:lnTo>
                    <a:lnTo>
                      <a:pt x="94" y="190"/>
                    </a:lnTo>
                    <a:lnTo>
                      <a:pt x="118" y="194"/>
                    </a:lnTo>
                    <a:lnTo>
                      <a:pt x="142" y="190"/>
                    </a:lnTo>
                    <a:lnTo>
                      <a:pt x="163" y="180"/>
                    </a:lnTo>
                    <a:lnTo>
                      <a:pt x="179" y="164"/>
                    </a:lnTo>
                    <a:lnTo>
                      <a:pt x="190" y="143"/>
                    </a:lnTo>
                    <a:lnTo>
                      <a:pt x="193" y="118"/>
                    </a:lnTo>
                    <a:lnTo>
                      <a:pt x="190" y="95"/>
                    </a:lnTo>
                    <a:lnTo>
                      <a:pt x="179" y="74"/>
                    </a:lnTo>
                    <a:lnTo>
                      <a:pt x="163" y="58"/>
                    </a:lnTo>
                    <a:lnTo>
                      <a:pt x="142" y="46"/>
                    </a:lnTo>
                    <a:lnTo>
                      <a:pt x="118" y="42"/>
                    </a:lnTo>
                    <a:close/>
                    <a:moveTo>
                      <a:pt x="99" y="0"/>
                    </a:moveTo>
                    <a:lnTo>
                      <a:pt x="137" y="0"/>
                    </a:lnTo>
                    <a:lnTo>
                      <a:pt x="137" y="17"/>
                    </a:lnTo>
                    <a:lnTo>
                      <a:pt x="157" y="24"/>
                    </a:lnTo>
                    <a:lnTo>
                      <a:pt x="176" y="34"/>
                    </a:lnTo>
                    <a:lnTo>
                      <a:pt x="188" y="21"/>
                    </a:lnTo>
                    <a:lnTo>
                      <a:pt x="216" y="48"/>
                    </a:lnTo>
                    <a:lnTo>
                      <a:pt x="203" y="61"/>
                    </a:lnTo>
                    <a:lnTo>
                      <a:pt x="213" y="79"/>
                    </a:lnTo>
                    <a:lnTo>
                      <a:pt x="218" y="100"/>
                    </a:lnTo>
                    <a:lnTo>
                      <a:pt x="237" y="100"/>
                    </a:lnTo>
                    <a:lnTo>
                      <a:pt x="237" y="138"/>
                    </a:lnTo>
                    <a:lnTo>
                      <a:pt x="218" y="138"/>
                    </a:lnTo>
                    <a:lnTo>
                      <a:pt x="213" y="159"/>
                    </a:lnTo>
                    <a:lnTo>
                      <a:pt x="203" y="177"/>
                    </a:lnTo>
                    <a:lnTo>
                      <a:pt x="216" y="189"/>
                    </a:lnTo>
                    <a:lnTo>
                      <a:pt x="188" y="216"/>
                    </a:lnTo>
                    <a:lnTo>
                      <a:pt x="176" y="203"/>
                    </a:lnTo>
                    <a:lnTo>
                      <a:pt x="157" y="214"/>
                    </a:lnTo>
                    <a:lnTo>
                      <a:pt x="137" y="219"/>
                    </a:lnTo>
                    <a:lnTo>
                      <a:pt x="137" y="237"/>
                    </a:lnTo>
                    <a:lnTo>
                      <a:pt x="99" y="237"/>
                    </a:lnTo>
                    <a:lnTo>
                      <a:pt x="99" y="219"/>
                    </a:lnTo>
                    <a:lnTo>
                      <a:pt x="78" y="214"/>
                    </a:lnTo>
                    <a:lnTo>
                      <a:pt x="60" y="203"/>
                    </a:lnTo>
                    <a:lnTo>
                      <a:pt x="47" y="216"/>
                    </a:lnTo>
                    <a:lnTo>
                      <a:pt x="21" y="189"/>
                    </a:lnTo>
                    <a:lnTo>
                      <a:pt x="34" y="177"/>
                    </a:lnTo>
                    <a:lnTo>
                      <a:pt x="23" y="159"/>
                    </a:lnTo>
                    <a:lnTo>
                      <a:pt x="17" y="138"/>
                    </a:lnTo>
                    <a:lnTo>
                      <a:pt x="0" y="138"/>
                    </a:lnTo>
                    <a:lnTo>
                      <a:pt x="0" y="100"/>
                    </a:lnTo>
                    <a:lnTo>
                      <a:pt x="17" y="100"/>
                    </a:lnTo>
                    <a:lnTo>
                      <a:pt x="23" y="79"/>
                    </a:lnTo>
                    <a:lnTo>
                      <a:pt x="34" y="61"/>
                    </a:lnTo>
                    <a:lnTo>
                      <a:pt x="21" y="48"/>
                    </a:lnTo>
                    <a:lnTo>
                      <a:pt x="47" y="21"/>
                    </a:lnTo>
                    <a:lnTo>
                      <a:pt x="60" y="34"/>
                    </a:lnTo>
                    <a:lnTo>
                      <a:pt x="78" y="24"/>
                    </a:lnTo>
                    <a:lnTo>
                      <a:pt x="99" y="17"/>
                    </a:lnTo>
                    <a:lnTo>
                      <a:pt x="99" y="0"/>
                    </a:lnTo>
                    <a:close/>
                  </a:path>
                </a:pathLst>
              </a:custGeom>
              <a:solidFill>
                <a:schemeClr val="accent2"/>
              </a:solidFill>
              <a:ln w="0">
                <a:noFill/>
                <a:prstDash val="solid"/>
                <a:round/>
                <a:headEnd/>
                <a:tailEnd/>
              </a:ln>
            </p:spPr>
            <p:txBody>
              <a:bodyPr vert="horz" wrap="square" lIns="68580" tIns="34290" rIns="68580" bIns="34290" numCol="1" anchor="t" anchorCtr="0" compatLnSpc="1">
                <a:prstTxWarp prst="textNoShape">
                  <a:avLst/>
                </a:prstTxWarp>
              </a:bodyPr>
              <a:lstStyle/>
              <a:p>
                <a:endParaRPr lang="en-US" sz="2250"/>
              </a:p>
            </p:txBody>
          </p:sp>
          <p:sp>
            <p:nvSpPr>
              <p:cNvPr id="49" name="Freeform 106">
                <a:extLst>
                  <a:ext uri="{FF2B5EF4-FFF2-40B4-BE49-F238E27FC236}">
                    <a16:creationId xmlns:a16="http://schemas.microsoft.com/office/drawing/2014/main" id="{1BC5C940-E554-4FA4-9E3B-82F088917B73}"/>
                  </a:ext>
                </a:extLst>
              </p:cNvPr>
              <p:cNvSpPr>
                <a:spLocks/>
              </p:cNvSpPr>
              <p:nvPr/>
            </p:nvSpPr>
            <p:spPr bwMode="auto">
              <a:xfrm>
                <a:off x="5303838" y="2946400"/>
                <a:ext cx="523875" cy="525463"/>
              </a:xfrm>
              <a:custGeom>
                <a:avLst/>
                <a:gdLst>
                  <a:gd name="T0" fmla="*/ 138 w 330"/>
                  <a:gd name="T1" fmla="*/ 0 h 331"/>
                  <a:gd name="T2" fmla="*/ 165 w 330"/>
                  <a:gd name="T3" fmla="*/ 148 h 331"/>
                  <a:gd name="T4" fmla="*/ 197 w 330"/>
                  <a:gd name="T5" fmla="*/ 2 h 331"/>
                  <a:gd name="T6" fmla="*/ 203 w 330"/>
                  <a:gd name="T7" fmla="*/ 3 h 331"/>
                  <a:gd name="T8" fmla="*/ 172 w 330"/>
                  <a:gd name="T9" fmla="*/ 150 h 331"/>
                  <a:gd name="T10" fmla="*/ 257 w 330"/>
                  <a:gd name="T11" fmla="*/ 25 h 331"/>
                  <a:gd name="T12" fmla="*/ 262 w 330"/>
                  <a:gd name="T13" fmla="*/ 29 h 331"/>
                  <a:gd name="T14" fmla="*/ 178 w 330"/>
                  <a:gd name="T15" fmla="*/ 153 h 331"/>
                  <a:gd name="T16" fmla="*/ 304 w 330"/>
                  <a:gd name="T17" fmla="*/ 71 h 331"/>
                  <a:gd name="T18" fmla="*/ 308 w 330"/>
                  <a:gd name="T19" fmla="*/ 78 h 331"/>
                  <a:gd name="T20" fmla="*/ 181 w 330"/>
                  <a:gd name="T21" fmla="*/ 160 h 331"/>
                  <a:gd name="T22" fmla="*/ 329 w 330"/>
                  <a:gd name="T23" fmla="*/ 131 h 331"/>
                  <a:gd name="T24" fmla="*/ 330 w 330"/>
                  <a:gd name="T25" fmla="*/ 138 h 331"/>
                  <a:gd name="T26" fmla="*/ 182 w 330"/>
                  <a:gd name="T27" fmla="*/ 167 h 331"/>
                  <a:gd name="T28" fmla="*/ 330 w 330"/>
                  <a:gd name="T29" fmla="*/ 197 h 331"/>
                  <a:gd name="T30" fmla="*/ 329 w 330"/>
                  <a:gd name="T31" fmla="*/ 203 h 331"/>
                  <a:gd name="T32" fmla="*/ 181 w 330"/>
                  <a:gd name="T33" fmla="*/ 173 h 331"/>
                  <a:gd name="T34" fmla="*/ 305 w 330"/>
                  <a:gd name="T35" fmla="*/ 257 h 331"/>
                  <a:gd name="T36" fmla="*/ 301 w 330"/>
                  <a:gd name="T37" fmla="*/ 263 h 331"/>
                  <a:gd name="T38" fmla="*/ 177 w 330"/>
                  <a:gd name="T39" fmla="*/ 178 h 331"/>
                  <a:gd name="T40" fmla="*/ 259 w 330"/>
                  <a:gd name="T41" fmla="*/ 304 h 331"/>
                  <a:gd name="T42" fmla="*/ 254 w 330"/>
                  <a:gd name="T43" fmla="*/ 308 h 331"/>
                  <a:gd name="T44" fmla="*/ 172 w 330"/>
                  <a:gd name="T45" fmla="*/ 182 h 331"/>
                  <a:gd name="T46" fmla="*/ 201 w 330"/>
                  <a:gd name="T47" fmla="*/ 330 h 331"/>
                  <a:gd name="T48" fmla="*/ 193 w 330"/>
                  <a:gd name="T49" fmla="*/ 331 h 331"/>
                  <a:gd name="T50" fmla="*/ 165 w 330"/>
                  <a:gd name="T51" fmla="*/ 184 h 331"/>
                  <a:gd name="T52" fmla="*/ 135 w 330"/>
                  <a:gd name="T53" fmla="*/ 330 h 331"/>
                  <a:gd name="T54" fmla="*/ 129 w 330"/>
                  <a:gd name="T55" fmla="*/ 329 h 331"/>
                  <a:gd name="T56" fmla="*/ 159 w 330"/>
                  <a:gd name="T57" fmla="*/ 182 h 331"/>
                  <a:gd name="T58" fmla="*/ 74 w 330"/>
                  <a:gd name="T59" fmla="*/ 307 h 331"/>
                  <a:gd name="T60" fmla="*/ 68 w 330"/>
                  <a:gd name="T61" fmla="*/ 303 h 331"/>
                  <a:gd name="T62" fmla="*/ 153 w 330"/>
                  <a:gd name="T63" fmla="*/ 178 h 331"/>
                  <a:gd name="T64" fmla="*/ 28 w 330"/>
                  <a:gd name="T65" fmla="*/ 261 h 331"/>
                  <a:gd name="T66" fmla="*/ 24 w 330"/>
                  <a:gd name="T67" fmla="*/ 254 h 331"/>
                  <a:gd name="T68" fmla="*/ 149 w 330"/>
                  <a:gd name="T69" fmla="*/ 172 h 331"/>
                  <a:gd name="T70" fmla="*/ 2 w 330"/>
                  <a:gd name="T71" fmla="*/ 201 h 331"/>
                  <a:gd name="T72" fmla="*/ 0 w 330"/>
                  <a:gd name="T73" fmla="*/ 194 h 331"/>
                  <a:gd name="T74" fmla="*/ 148 w 330"/>
                  <a:gd name="T75" fmla="*/ 165 h 331"/>
                  <a:gd name="T76" fmla="*/ 0 w 330"/>
                  <a:gd name="T77" fmla="*/ 135 h 331"/>
                  <a:gd name="T78" fmla="*/ 2 w 330"/>
                  <a:gd name="T79" fmla="*/ 129 h 331"/>
                  <a:gd name="T80" fmla="*/ 149 w 330"/>
                  <a:gd name="T81" fmla="*/ 159 h 331"/>
                  <a:gd name="T82" fmla="*/ 25 w 330"/>
                  <a:gd name="T83" fmla="*/ 75 h 331"/>
                  <a:gd name="T84" fmla="*/ 29 w 330"/>
                  <a:gd name="T85" fmla="*/ 68 h 331"/>
                  <a:gd name="T86" fmla="*/ 153 w 330"/>
                  <a:gd name="T87" fmla="*/ 153 h 331"/>
                  <a:gd name="T88" fmla="*/ 71 w 330"/>
                  <a:gd name="T89" fmla="*/ 28 h 331"/>
                  <a:gd name="T90" fmla="*/ 76 w 330"/>
                  <a:gd name="T91" fmla="*/ 24 h 331"/>
                  <a:gd name="T92" fmla="*/ 159 w 330"/>
                  <a:gd name="T93" fmla="*/ 150 h 331"/>
                  <a:gd name="T94" fmla="*/ 131 w 330"/>
                  <a:gd name="T95" fmla="*/ 2 h 331"/>
                  <a:gd name="T96" fmla="*/ 138 w 330"/>
                  <a:gd name="T97" fmla="*/ 0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30" h="331">
                    <a:moveTo>
                      <a:pt x="138" y="0"/>
                    </a:moveTo>
                    <a:lnTo>
                      <a:pt x="165" y="148"/>
                    </a:lnTo>
                    <a:lnTo>
                      <a:pt x="197" y="2"/>
                    </a:lnTo>
                    <a:lnTo>
                      <a:pt x="203" y="3"/>
                    </a:lnTo>
                    <a:lnTo>
                      <a:pt x="172" y="150"/>
                    </a:lnTo>
                    <a:lnTo>
                      <a:pt x="257" y="25"/>
                    </a:lnTo>
                    <a:lnTo>
                      <a:pt x="262" y="29"/>
                    </a:lnTo>
                    <a:lnTo>
                      <a:pt x="178" y="153"/>
                    </a:lnTo>
                    <a:lnTo>
                      <a:pt x="304" y="71"/>
                    </a:lnTo>
                    <a:lnTo>
                      <a:pt x="308" y="78"/>
                    </a:lnTo>
                    <a:lnTo>
                      <a:pt x="181" y="160"/>
                    </a:lnTo>
                    <a:lnTo>
                      <a:pt x="329" y="131"/>
                    </a:lnTo>
                    <a:lnTo>
                      <a:pt x="330" y="138"/>
                    </a:lnTo>
                    <a:lnTo>
                      <a:pt x="182" y="167"/>
                    </a:lnTo>
                    <a:lnTo>
                      <a:pt x="330" y="197"/>
                    </a:lnTo>
                    <a:lnTo>
                      <a:pt x="329" y="203"/>
                    </a:lnTo>
                    <a:lnTo>
                      <a:pt x="181" y="173"/>
                    </a:lnTo>
                    <a:lnTo>
                      <a:pt x="305" y="257"/>
                    </a:lnTo>
                    <a:lnTo>
                      <a:pt x="301" y="263"/>
                    </a:lnTo>
                    <a:lnTo>
                      <a:pt x="177" y="178"/>
                    </a:lnTo>
                    <a:lnTo>
                      <a:pt x="259" y="304"/>
                    </a:lnTo>
                    <a:lnTo>
                      <a:pt x="254" y="308"/>
                    </a:lnTo>
                    <a:lnTo>
                      <a:pt x="172" y="182"/>
                    </a:lnTo>
                    <a:lnTo>
                      <a:pt x="201" y="330"/>
                    </a:lnTo>
                    <a:lnTo>
                      <a:pt x="193" y="331"/>
                    </a:lnTo>
                    <a:lnTo>
                      <a:pt x="165" y="184"/>
                    </a:lnTo>
                    <a:lnTo>
                      <a:pt x="135" y="330"/>
                    </a:lnTo>
                    <a:lnTo>
                      <a:pt x="129" y="329"/>
                    </a:lnTo>
                    <a:lnTo>
                      <a:pt x="159" y="182"/>
                    </a:lnTo>
                    <a:lnTo>
                      <a:pt x="74" y="307"/>
                    </a:lnTo>
                    <a:lnTo>
                      <a:pt x="68" y="303"/>
                    </a:lnTo>
                    <a:lnTo>
                      <a:pt x="153" y="178"/>
                    </a:lnTo>
                    <a:lnTo>
                      <a:pt x="28" y="261"/>
                    </a:lnTo>
                    <a:lnTo>
                      <a:pt x="24" y="254"/>
                    </a:lnTo>
                    <a:lnTo>
                      <a:pt x="149" y="172"/>
                    </a:lnTo>
                    <a:lnTo>
                      <a:pt x="2" y="201"/>
                    </a:lnTo>
                    <a:lnTo>
                      <a:pt x="0" y="194"/>
                    </a:lnTo>
                    <a:lnTo>
                      <a:pt x="148" y="165"/>
                    </a:lnTo>
                    <a:lnTo>
                      <a:pt x="0" y="135"/>
                    </a:lnTo>
                    <a:lnTo>
                      <a:pt x="2" y="129"/>
                    </a:lnTo>
                    <a:lnTo>
                      <a:pt x="149" y="159"/>
                    </a:lnTo>
                    <a:lnTo>
                      <a:pt x="25" y="75"/>
                    </a:lnTo>
                    <a:lnTo>
                      <a:pt x="29" y="68"/>
                    </a:lnTo>
                    <a:lnTo>
                      <a:pt x="153" y="153"/>
                    </a:lnTo>
                    <a:lnTo>
                      <a:pt x="71" y="28"/>
                    </a:lnTo>
                    <a:lnTo>
                      <a:pt x="76" y="24"/>
                    </a:lnTo>
                    <a:lnTo>
                      <a:pt x="159" y="150"/>
                    </a:lnTo>
                    <a:lnTo>
                      <a:pt x="131" y="2"/>
                    </a:lnTo>
                    <a:lnTo>
                      <a:pt x="138" y="0"/>
                    </a:lnTo>
                    <a:close/>
                  </a:path>
                </a:pathLst>
              </a:custGeom>
              <a:solidFill>
                <a:schemeClr val="accent4"/>
              </a:solidFill>
              <a:ln w="0">
                <a:noFill/>
                <a:prstDash val="solid"/>
                <a:round/>
                <a:headEnd/>
                <a:tailEnd/>
              </a:ln>
            </p:spPr>
            <p:txBody>
              <a:bodyPr vert="horz" wrap="square" lIns="68580" tIns="34290" rIns="68580" bIns="34290" numCol="1" anchor="t" anchorCtr="0" compatLnSpc="1">
                <a:prstTxWarp prst="textNoShape">
                  <a:avLst/>
                </a:prstTxWarp>
              </a:bodyPr>
              <a:lstStyle/>
              <a:p>
                <a:endParaRPr lang="en-US" sz="2250"/>
              </a:p>
            </p:txBody>
          </p:sp>
          <p:sp>
            <p:nvSpPr>
              <p:cNvPr id="50" name="Freeform 108">
                <a:extLst>
                  <a:ext uri="{FF2B5EF4-FFF2-40B4-BE49-F238E27FC236}">
                    <a16:creationId xmlns:a16="http://schemas.microsoft.com/office/drawing/2014/main" id="{DC74DED7-F3FC-406D-AFAC-ACEC0F7CA337}"/>
                  </a:ext>
                </a:extLst>
              </p:cNvPr>
              <p:cNvSpPr>
                <a:spLocks noEditPoints="1"/>
              </p:cNvSpPr>
              <p:nvPr/>
            </p:nvSpPr>
            <p:spPr bwMode="auto">
              <a:xfrm>
                <a:off x="4772025" y="1631950"/>
                <a:ext cx="596900" cy="595313"/>
              </a:xfrm>
              <a:custGeom>
                <a:avLst/>
                <a:gdLst>
                  <a:gd name="T0" fmla="*/ 169 w 376"/>
                  <a:gd name="T1" fmla="*/ 112 h 375"/>
                  <a:gd name="T2" fmla="*/ 136 w 376"/>
                  <a:gd name="T3" fmla="*/ 131 h 375"/>
                  <a:gd name="T4" fmla="*/ 115 w 376"/>
                  <a:gd name="T5" fmla="*/ 163 h 375"/>
                  <a:gd name="T6" fmla="*/ 113 w 376"/>
                  <a:gd name="T7" fmla="*/ 203 h 375"/>
                  <a:gd name="T8" fmla="*/ 130 w 376"/>
                  <a:gd name="T9" fmla="*/ 238 h 375"/>
                  <a:gd name="T10" fmla="*/ 164 w 376"/>
                  <a:gd name="T11" fmla="*/ 260 h 375"/>
                  <a:gd name="T12" fmla="*/ 207 w 376"/>
                  <a:gd name="T13" fmla="*/ 261 h 375"/>
                  <a:gd name="T14" fmla="*/ 240 w 376"/>
                  <a:gd name="T15" fmla="*/ 244 h 375"/>
                  <a:gd name="T16" fmla="*/ 261 w 376"/>
                  <a:gd name="T17" fmla="*/ 212 h 375"/>
                  <a:gd name="T18" fmla="*/ 263 w 376"/>
                  <a:gd name="T19" fmla="*/ 171 h 375"/>
                  <a:gd name="T20" fmla="*/ 245 w 376"/>
                  <a:gd name="T21" fmla="*/ 137 h 375"/>
                  <a:gd name="T22" fmla="*/ 212 w 376"/>
                  <a:gd name="T23" fmla="*/ 115 h 375"/>
                  <a:gd name="T24" fmla="*/ 174 w 376"/>
                  <a:gd name="T25" fmla="*/ 0 h 375"/>
                  <a:gd name="T26" fmla="*/ 187 w 376"/>
                  <a:gd name="T27" fmla="*/ 28 h 375"/>
                  <a:gd name="T28" fmla="*/ 238 w 376"/>
                  <a:gd name="T29" fmla="*/ 36 h 375"/>
                  <a:gd name="T30" fmla="*/ 271 w 376"/>
                  <a:gd name="T31" fmla="*/ 18 h 375"/>
                  <a:gd name="T32" fmla="*/ 312 w 376"/>
                  <a:gd name="T33" fmla="*/ 44 h 375"/>
                  <a:gd name="T34" fmla="*/ 313 w 376"/>
                  <a:gd name="T35" fmla="*/ 90 h 375"/>
                  <a:gd name="T36" fmla="*/ 356 w 376"/>
                  <a:gd name="T37" fmla="*/ 103 h 375"/>
                  <a:gd name="T38" fmla="*/ 376 w 376"/>
                  <a:gd name="T39" fmla="*/ 174 h 375"/>
                  <a:gd name="T40" fmla="*/ 346 w 376"/>
                  <a:gd name="T41" fmla="*/ 206 h 375"/>
                  <a:gd name="T42" fmla="*/ 367 w 376"/>
                  <a:gd name="T43" fmla="*/ 247 h 375"/>
                  <a:gd name="T44" fmla="*/ 344 w 376"/>
                  <a:gd name="T45" fmla="*/ 292 h 375"/>
                  <a:gd name="T46" fmla="*/ 308 w 376"/>
                  <a:gd name="T47" fmla="*/ 292 h 375"/>
                  <a:gd name="T48" fmla="*/ 258 w 376"/>
                  <a:gd name="T49" fmla="*/ 330 h 375"/>
                  <a:gd name="T50" fmla="*/ 237 w 376"/>
                  <a:gd name="T51" fmla="*/ 369 h 375"/>
                  <a:gd name="T52" fmla="*/ 199 w 376"/>
                  <a:gd name="T53" fmla="*/ 345 h 375"/>
                  <a:gd name="T54" fmla="*/ 162 w 376"/>
                  <a:gd name="T55" fmla="*/ 344 h 375"/>
                  <a:gd name="T56" fmla="*/ 128 w 376"/>
                  <a:gd name="T57" fmla="*/ 366 h 375"/>
                  <a:gd name="T58" fmla="*/ 84 w 376"/>
                  <a:gd name="T59" fmla="*/ 344 h 375"/>
                  <a:gd name="T60" fmla="*/ 84 w 376"/>
                  <a:gd name="T61" fmla="*/ 307 h 375"/>
                  <a:gd name="T62" fmla="*/ 46 w 376"/>
                  <a:gd name="T63" fmla="*/ 258 h 375"/>
                  <a:gd name="T64" fmla="*/ 5 w 376"/>
                  <a:gd name="T65" fmla="*/ 237 h 375"/>
                  <a:gd name="T66" fmla="*/ 29 w 376"/>
                  <a:gd name="T67" fmla="*/ 199 h 375"/>
                  <a:gd name="T68" fmla="*/ 37 w 376"/>
                  <a:gd name="T69" fmla="*/ 137 h 375"/>
                  <a:gd name="T70" fmla="*/ 18 w 376"/>
                  <a:gd name="T71" fmla="*/ 104 h 375"/>
                  <a:gd name="T72" fmla="*/ 46 w 376"/>
                  <a:gd name="T73" fmla="*/ 64 h 375"/>
                  <a:gd name="T74" fmla="*/ 90 w 376"/>
                  <a:gd name="T75" fmla="*/ 61 h 375"/>
                  <a:gd name="T76" fmla="*/ 104 w 376"/>
                  <a:gd name="T77" fmla="*/ 18 h 375"/>
                  <a:gd name="T78" fmla="*/ 174 w 376"/>
                  <a:gd name="T79" fmla="*/ 0 h 3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76" h="375">
                    <a:moveTo>
                      <a:pt x="187" y="111"/>
                    </a:moveTo>
                    <a:lnTo>
                      <a:pt x="169" y="112"/>
                    </a:lnTo>
                    <a:lnTo>
                      <a:pt x="152" y="120"/>
                    </a:lnTo>
                    <a:lnTo>
                      <a:pt x="136" y="131"/>
                    </a:lnTo>
                    <a:lnTo>
                      <a:pt x="123" y="145"/>
                    </a:lnTo>
                    <a:lnTo>
                      <a:pt x="115" y="163"/>
                    </a:lnTo>
                    <a:lnTo>
                      <a:pt x="111" y="183"/>
                    </a:lnTo>
                    <a:lnTo>
                      <a:pt x="113" y="203"/>
                    </a:lnTo>
                    <a:lnTo>
                      <a:pt x="119" y="221"/>
                    </a:lnTo>
                    <a:lnTo>
                      <a:pt x="130" y="238"/>
                    </a:lnTo>
                    <a:lnTo>
                      <a:pt x="145" y="251"/>
                    </a:lnTo>
                    <a:lnTo>
                      <a:pt x="164" y="260"/>
                    </a:lnTo>
                    <a:lnTo>
                      <a:pt x="187" y="264"/>
                    </a:lnTo>
                    <a:lnTo>
                      <a:pt x="207" y="261"/>
                    </a:lnTo>
                    <a:lnTo>
                      <a:pt x="224" y="255"/>
                    </a:lnTo>
                    <a:lnTo>
                      <a:pt x="240" y="244"/>
                    </a:lnTo>
                    <a:lnTo>
                      <a:pt x="251" y="229"/>
                    </a:lnTo>
                    <a:lnTo>
                      <a:pt x="261" y="212"/>
                    </a:lnTo>
                    <a:lnTo>
                      <a:pt x="265" y="191"/>
                    </a:lnTo>
                    <a:lnTo>
                      <a:pt x="263" y="171"/>
                    </a:lnTo>
                    <a:lnTo>
                      <a:pt x="257" y="153"/>
                    </a:lnTo>
                    <a:lnTo>
                      <a:pt x="245" y="137"/>
                    </a:lnTo>
                    <a:lnTo>
                      <a:pt x="231" y="124"/>
                    </a:lnTo>
                    <a:lnTo>
                      <a:pt x="212" y="115"/>
                    </a:lnTo>
                    <a:lnTo>
                      <a:pt x="187" y="111"/>
                    </a:lnTo>
                    <a:close/>
                    <a:moveTo>
                      <a:pt x="174" y="0"/>
                    </a:moveTo>
                    <a:lnTo>
                      <a:pt x="177" y="28"/>
                    </a:lnTo>
                    <a:lnTo>
                      <a:pt x="187" y="28"/>
                    </a:lnTo>
                    <a:lnTo>
                      <a:pt x="213" y="31"/>
                    </a:lnTo>
                    <a:lnTo>
                      <a:pt x="238" y="36"/>
                    </a:lnTo>
                    <a:lnTo>
                      <a:pt x="248" y="9"/>
                    </a:lnTo>
                    <a:lnTo>
                      <a:pt x="271" y="18"/>
                    </a:lnTo>
                    <a:lnTo>
                      <a:pt x="292" y="30"/>
                    </a:lnTo>
                    <a:lnTo>
                      <a:pt x="312" y="44"/>
                    </a:lnTo>
                    <a:lnTo>
                      <a:pt x="292" y="68"/>
                    </a:lnTo>
                    <a:lnTo>
                      <a:pt x="313" y="90"/>
                    </a:lnTo>
                    <a:lnTo>
                      <a:pt x="330" y="116"/>
                    </a:lnTo>
                    <a:lnTo>
                      <a:pt x="356" y="103"/>
                    </a:lnTo>
                    <a:lnTo>
                      <a:pt x="369" y="137"/>
                    </a:lnTo>
                    <a:lnTo>
                      <a:pt x="376" y="174"/>
                    </a:lnTo>
                    <a:lnTo>
                      <a:pt x="346" y="176"/>
                    </a:lnTo>
                    <a:lnTo>
                      <a:pt x="346" y="206"/>
                    </a:lnTo>
                    <a:lnTo>
                      <a:pt x="338" y="238"/>
                    </a:lnTo>
                    <a:lnTo>
                      <a:pt x="367" y="247"/>
                    </a:lnTo>
                    <a:lnTo>
                      <a:pt x="357" y="271"/>
                    </a:lnTo>
                    <a:lnTo>
                      <a:pt x="344" y="292"/>
                    </a:lnTo>
                    <a:lnTo>
                      <a:pt x="330" y="311"/>
                    </a:lnTo>
                    <a:lnTo>
                      <a:pt x="308" y="292"/>
                    </a:lnTo>
                    <a:lnTo>
                      <a:pt x="284" y="313"/>
                    </a:lnTo>
                    <a:lnTo>
                      <a:pt x="258" y="330"/>
                    </a:lnTo>
                    <a:lnTo>
                      <a:pt x="272" y="356"/>
                    </a:lnTo>
                    <a:lnTo>
                      <a:pt x="237" y="369"/>
                    </a:lnTo>
                    <a:lnTo>
                      <a:pt x="200" y="375"/>
                    </a:lnTo>
                    <a:lnTo>
                      <a:pt x="199" y="345"/>
                    </a:lnTo>
                    <a:lnTo>
                      <a:pt x="187" y="345"/>
                    </a:lnTo>
                    <a:lnTo>
                      <a:pt x="162" y="344"/>
                    </a:lnTo>
                    <a:lnTo>
                      <a:pt x="138" y="337"/>
                    </a:lnTo>
                    <a:lnTo>
                      <a:pt x="128" y="366"/>
                    </a:lnTo>
                    <a:lnTo>
                      <a:pt x="105" y="357"/>
                    </a:lnTo>
                    <a:lnTo>
                      <a:pt x="84" y="344"/>
                    </a:lnTo>
                    <a:lnTo>
                      <a:pt x="64" y="330"/>
                    </a:lnTo>
                    <a:lnTo>
                      <a:pt x="84" y="307"/>
                    </a:lnTo>
                    <a:lnTo>
                      <a:pt x="63" y="284"/>
                    </a:lnTo>
                    <a:lnTo>
                      <a:pt x="46" y="258"/>
                    </a:lnTo>
                    <a:lnTo>
                      <a:pt x="18" y="272"/>
                    </a:lnTo>
                    <a:lnTo>
                      <a:pt x="5" y="237"/>
                    </a:lnTo>
                    <a:lnTo>
                      <a:pt x="0" y="200"/>
                    </a:lnTo>
                    <a:lnTo>
                      <a:pt x="29" y="199"/>
                    </a:lnTo>
                    <a:lnTo>
                      <a:pt x="30" y="167"/>
                    </a:lnTo>
                    <a:lnTo>
                      <a:pt x="37" y="137"/>
                    </a:lnTo>
                    <a:lnTo>
                      <a:pt x="9" y="128"/>
                    </a:lnTo>
                    <a:lnTo>
                      <a:pt x="18" y="104"/>
                    </a:lnTo>
                    <a:lnTo>
                      <a:pt x="30" y="83"/>
                    </a:lnTo>
                    <a:lnTo>
                      <a:pt x="46" y="64"/>
                    </a:lnTo>
                    <a:lnTo>
                      <a:pt x="68" y="83"/>
                    </a:lnTo>
                    <a:lnTo>
                      <a:pt x="90" y="61"/>
                    </a:lnTo>
                    <a:lnTo>
                      <a:pt x="117" y="45"/>
                    </a:lnTo>
                    <a:lnTo>
                      <a:pt x="104" y="18"/>
                    </a:lnTo>
                    <a:lnTo>
                      <a:pt x="138" y="5"/>
                    </a:lnTo>
                    <a:lnTo>
                      <a:pt x="174" y="0"/>
                    </a:lnTo>
                    <a:close/>
                  </a:path>
                </a:pathLst>
              </a:custGeom>
              <a:solidFill>
                <a:schemeClr val="accent3"/>
              </a:solidFill>
              <a:ln w="0">
                <a:noFill/>
                <a:prstDash val="solid"/>
                <a:round/>
                <a:headEnd/>
                <a:tailEnd/>
              </a:ln>
            </p:spPr>
            <p:txBody>
              <a:bodyPr vert="horz" wrap="square" lIns="68580" tIns="34290" rIns="68580" bIns="34290" numCol="1" anchor="t" anchorCtr="0" compatLnSpc="1">
                <a:prstTxWarp prst="textNoShape">
                  <a:avLst/>
                </a:prstTxWarp>
              </a:bodyPr>
              <a:lstStyle/>
              <a:p>
                <a:endParaRPr lang="en-US" sz="2250"/>
              </a:p>
            </p:txBody>
          </p:sp>
          <p:sp>
            <p:nvSpPr>
              <p:cNvPr id="51" name="Freeform 109">
                <a:extLst>
                  <a:ext uri="{FF2B5EF4-FFF2-40B4-BE49-F238E27FC236}">
                    <a16:creationId xmlns:a16="http://schemas.microsoft.com/office/drawing/2014/main" id="{1BC0F053-629C-4070-A014-8AA767D2B3C5}"/>
                  </a:ext>
                </a:extLst>
              </p:cNvPr>
              <p:cNvSpPr>
                <a:spLocks noEditPoints="1"/>
              </p:cNvSpPr>
              <p:nvPr/>
            </p:nvSpPr>
            <p:spPr bwMode="auto">
              <a:xfrm>
                <a:off x="6672263" y="1935163"/>
                <a:ext cx="411163" cy="412750"/>
              </a:xfrm>
              <a:custGeom>
                <a:avLst/>
                <a:gdLst>
                  <a:gd name="T0" fmla="*/ 116 w 259"/>
                  <a:gd name="T1" fmla="*/ 55 h 260"/>
                  <a:gd name="T2" fmla="*/ 85 w 259"/>
                  <a:gd name="T3" fmla="*/ 69 h 260"/>
                  <a:gd name="T4" fmla="*/ 60 w 259"/>
                  <a:gd name="T5" fmla="*/ 99 h 260"/>
                  <a:gd name="T6" fmla="*/ 53 w 259"/>
                  <a:gd name="T7" fmla="*/ 137 h 260"/>
                  <a:gd name="T8" fmla="*/ 68 w 259"/>
                  <a:gd name="T9" fmla="*/ 174 h 260"/>
                  <a:gd name="T10" fmla="*/ 95 w 259"/>
                  <a:gd name="T11" fmla="*/ 197 h 260"/>
                  <a:gd name="T12" fmla="*/ 129 w 259"/>
                  <a:gd name="T13" fmla="*/ 207 h 260"/>
                  <a:gd name="T14" fmla="*/ 157 w 259"/>
                  <a:gd name="T15" fmla="*/ 201 h 260"/>
                  <a:gd name="T16" fmla="*/ 189 w 259"/>
                  <a:gd name="T17" fmla="*/ 178 h 260"/>
                  <a:gd name="T18" fmla="*/ 205 w 259"/>
                  <a:gd name="T19" fmla="*/ 142 h 260"/>
                  <a:gd name="T20" fmla="*/ 201 w 259"/>
                  <a:gd name="T21" fmla="*/ 103 h 260"/>
                  <a:gd name="T22" fmla="*/ 180 w 259"/>
                  <a:gd name="T23" fmla="*/ 72 h 260"/>
                  <a:gd name="T24" fmla="*/ 148 w 259"/>
                  <a:gd name="T25" fmla="*/ 56 h 260"/>
                  <a:gd name="T26" fmla="*/ 141 w 259"/>
                  <a:gd name="T27" fmla="*/ 0 h 260"/>
                  <a:gd name="T28" fmla="*/ 196 w 259"/>
                  <a:gd name="T29" fmla="*/ 17 h 260"/>
                  <a:gd name="T30" fmla="*/ 192 w 259"/>
                  <a:gd name="T31" fmla="*/ 63 h 260"/>
                  <a:gd name="T32" fmla="*/ 238 w 259"/>
                  <a:gd name="T33" fmla="*/ 57 h 260"/>
                  <a:gd name="T34" fmla="*/ 259 w 259"/>
                  <a:gd name="T35" fmla="*/ 111 h 260"/>
                  <a:gd name="T36" fmla="*/ 221 w 259"/>
                  <a:gd name="T37" fmla="*/ 137 h 260"/>
                  <a:gd name="T38" fmla="*/ 255 w 259"/>
                  <a:gd name="T39" fmla="*/ 170 h 260"/>
                  <a:gd name="T40" fmla="*/ 225 w 259"/>
                  <a:gd name="T41" fmla="*/ 220 h 260"/>
                  <a:gd name="T42" fmla="*/ 180 w 259"/>
                  <a:gd name="T43" fmla="*/ 207 h 260"/>
                  <a:gd name="T44" fmla="*/ 176 w 259"/>
                  <a:gd name="T45" fmla="*/ 252 h 260"/>
                  <a:gd name="T46" fmla="*/ 129 w 259"/>
                  <a:gd name="T47" fmla="*/ 260 h 260"/>
                  <a:gd name="T48" fmla="*/ 121 w 259"/>
                  <a:gd name="T49" fmla="*/ 221 h 260"/>
                  <a:gd name="T50" fmla="*/ 83 w 259"/>
                  <a:gd name="T51" fmla="*/ 209 h 260"/>
                  <a:gd name="T52" fmla="*/ 40 w 259"/>
                  <a:gd name="T53" fmla="*/ 225 h 260"/>
                  <a:gd name="T54" fmla="*/ 53 w 259"/>
                  <a:gd name="T55" fmla="*/ 180 h 260"/>
                  <a:gd name="T56" fmla="*/ 44 w 259"/>
                  <a:gd name="T57" fmla="*/ 162 h 260"/>
                  <a:gd name="T58" fmla="*/ 39 w 259"/>
                  <a:gd name="T59" fmla="*/ 142 h 260"/>
                  <a:gd name="T60" fmla="*/ 0 w 259"/>
                  <a:gd name="T61" fmla="*/ 119 h 260"/>
                  <a:gd name="T62" fmla="*/ 43 w 259"/>
                  <a:gd name="T63" fmla="*/ 102 h 260"/>
                  <a:gd name="T64" fmla="*/ 62 w 259"/>
                  <a:gd name="T65" fmla="*/ 67 h 260"/>
                  <a:gd name="T66" fmla="*/ 56 w 259"/>
                  <a:gd name="T67" fmla="*/ 22 h 260"/>
                  <a:gd name="T68" fmla="*/ 96 w 259"/>
                  <a:gd name="T69" fmla="*/ 44 h 260"/>
                  <a:gd name="T70" fmla="*/ 129 w 259"/>
                  <a:gd name="T71" fmla="*/ 38 h 260"/>
                  <a:gd name="T72" fmla="*/ 141 w 259"/>
                  <a:gd name="T73" fmla="*/ 0 h 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59" h="260">
                    <a:moveTo>
                      <a:pt x="129" y="53"/>
                    </a:moveTo>
                    <a:lnTo>
                      <a:pt x="116" y="55"/>
                    </a:lnTo>
                    <a:lnTo>
                      <a:pt x="103" y="59"/>
                    </a:lnTo>
                    <a:lnTo>
                      <a:pt x="85" y="69"/>
                    </a:lnTo>
                    <a:lnTo>
                      <a:pt x="70" y="82"/>
                    </a:lnTo>
                    <a:lnTo>
                      <a:pt x="60" y="99"/>
                    </a:lnTo>
                    <a:lnTo>
                      <a:pt x="55" y="118"/>
                    </a:lnTo>
                    <a:lnTo>
                      <a:pt x="53" y="137"/>
                    </a:lnTo>
                    <a:lnTo>
                      <a:pt x="59" y="157"/>
                    </a:lnTo>
                    <a:lnTo>
                      <a:pt x="68" y="174"/>
                    </a:lnTo>
                    <a:lnTo>
                      <a:pt x="79" y="187"/>
                    </a:lnTo>
                    <a:lnTo>
                      <a:pt x="95" y="197"/>
                    </a:lnTo>
                    <a:lnTo>
                      <a:pt x="112" y="204"/>
                    </a:lnTo>
                    <a:lnTo>
                      <a:pt x="129" y="207"/>
                    </a:lnTo>
                    <a:lnTo>
                      <a:pt x="144" y="205"/>
                    </a:lnTo>
                    <a:lnTo>
                      <a:pt x="157" y="201"/>
                    </a:lnTo>
                    <a:lnTo>
                      <a:pt x="175" y="191"/>
                    </a:lnTo>
                    <a:lnTo>
                      <a:pt x="189" y="178"/>
                    </a:lnTo>
                    <a:lnTo>
                      <a:pt x="199" y="161"/>
                    </a:lnTo>
                    <a:lnTo>
                      <a:pt x="205" y="142"/>
                    </a:lnTo>
                    <a:lnTo>
                      <a:pt x="205" y="123"/>
                    </a:lnTo>
                    <a:lnTo>
                      <a:pt x="201" y="103"/>
                    </a:lnTo>
                    <a:lnTo>
                      <a:pt x="192" y="86"/>
                    </a:lnTo>
                    <a:lnTo>
                      <a:pt x="180" y="72"/>
                    </a:lnTo>
                    <a:lnTo>
                      <a:pt x="165" y="63"/>
                    </a:lnTo>
                    <a:lnTo>
                      <a:pt x="148" y="56"/>
                    </a:lnTo>
                    <a:lnTo>
                      <a:pt x="129" y="53"/>
                    </a:lnTo>
                    <a:close/>
                    <a:moveTo>
                      <a:pt x="141" y="0"/>
                    </a:moveTo>
                    <a:lnTo>
                      <a:pt x="170" y="5"/>
                    </a:lnTo>
                    <a:lnTo>
                      <a:pt x="196" y="17"/>
                    </a:lnTo>
                    <a:lnTo>
                      <a:pt x="176" y="51"/>
                    </a:lnTo>
                    <a:lnTo>
                      <a:pt x="192" y="63"/>
                    </a:lnTo>
                    <a:lnTo>
                      <a:pt x="206" y="80"/>
                    </a:lnTo>
                    <a:lnTo>
                      <a:pt x="238" y="57"/>
                    </a:lnTo>
                    <a:lnTo>
                      <a:pt x="252" y="84"/>
                    </a:lnTo>
                    <a:lnTo>
                      <a:pt x="259" y="111"/>
                    </a:lnTo>
                    <a:lnTo>
                      <a:pt x="221" y="118"/>
                    </a:lnTo>
                    <a:lnTo>
                      <a:pt x="221" y="137"/>
                    </a:lnTo>
                    <a:lnTo>
                      <a:pt x="217" y="158"/>
                    </a:lnTo>
                    <a:lnTo>
                      <a:pt x="255" y="170"/>
                    </a:lnTo>
                    <a:lnTo>
                      <a:pt x="242" y="196"/>
                    </a:lnTo>
                    <a:lnTo>
                      <a:pt x="225" y="220"/>
                    </a:lnTo>
                    <a:lnTo>
                      <a:pt x="196" y="194"/>
                    </a:lnTo>
                    <a:lnTo>
                      <a:pt x="180" y="207"/>
                    </a:lnTo>
                    <a:lnTo>
                      <a:pt x="162" y="216"/>
                    </a:lnTo>
                    <a:lnTo>
                      <a:pt x="176" y="252"/>
                    </a:lnTo>
                    <a:lnTo>
                      <a:pt x="153" y="259"/>
                    </a:lnTo>
                    <a:lnTo>
                      <a:pt x="129" y="260"/>
                    </a:lnTo>
                    <a:lnTo>
                      <a:pt x="119" y="260"/>
                    </a:lnTo>
                    <a:lnTo>
                      <a:pt x="121" y="221"/>
                    </a:lnTo>
                    <a:lnTo>
                      <a:pt x="102" y="217"/>
                    </a:lnTo>
                    <a:lnTo>
                      <a:pt x="83" y="209"/>
                    </a:lnTo>
                    <a:lnTo>
                      <a:pt x="64" y="243"/>
                    </a:lnTo>
                    <a:lnTo>
                      <a:pt x="40" y="225"/>
                    </a:lnTo>
                    <a:lnTo>
                      <a:pt x="21" y="203"/>
                    </a:lnTo>
                    <a:lnTo>
                      <a:pt x="53" y="180"/>
                    </a:lnTo>
                    <a:lnTo>
                      <a:pt x="48" y="173"/>
                    </a:lnTo>
                    <a:lnTo>
                      <a:pt x="44" y="162"/>
                    </a:lnTo>
                    <a:lnTo>
                      <a:pt x="40" y="153"/>
                    </a:lnTo>
                    <a:lnTo>
                      <a:pt x="39" y="142"/>
                    </a:lnTo>
                    <a:lnTo>
                      <a:pt x="0" y="148"/>
                    </a:lnTo>
                    <a:lnTo>
                      <a:pt x="0" y="119"/>
                    </a:lnTo>
                    <a:lnTo>
                      <a:pt x="5" y="90"/>
                    </a:lnTo>
                    <a:lnTo>
                      <a:pt x="43" y="102"/>
                    </a:lnTo>
                    <a:lnTo>
                      <a:pt x="51" y="84"/>
                    </a:lnTo>
                    <a:lnTo>
                      <a:pt x="62" y="67"/>
                    </a:lnTo>
                    <a:lnTo>
                      <a:pt x="35" y="40"/>
                    </a:lnTo>
                    <a:lnTo>
                      <a:pt x="56" y="22"/>
                    </a:lnTo>
                    <a:lnTo>
                      <a:pt x="83" y="8"/>
                    </a:lnTo>
                    <a:lnTo>
                      <a:pt x="96" y="44"/>
                    </a:lnTo>
                    <a:lnTo>
                      <a:pt x="114" y="40"/>
                    </a:lnTo>
                    <a:lnTo>
                      <a:pt x="129" y="38"/>
                    </a:lnTo>
                    <a:lnTo>
                      <a:pt x="137" y="39"/>
                    </a:lnTo>
                    <a:lnTo>
                      <a:pt x="141" y="0"/>
                    </a:lnTo>
                    <a:close/>
                  </a:path>
                </a:pathLst>
              </a:custGeom>
              <a:solidFill>
                <a:schemeClr val="accent2"/>
              </a:solidFill>
              <a:ln w="0">
                <a:noFill/>
                <a:prstDash val="solid"/>
                <a:round/>
                <a:headEnd/>
                <a:tailEnd/>
              </a:ln>
            </p:spPr>
            <p:txBody>
              <a:bodyPr vert="horz" wrap="square" lIns="68580" tIns="34290" rIns="68580" bIns="34290" numCol="1" anchor="t" anchorCtr="0" compatLnSpc="1">
                <a:prstTxWarp prst="textNoShape">
                  <a:avLst/>
                </a:prstTxWarp>
              </a:bodyPr>
              <a:lstStyle/>
              <a:p>
                <a:endParaRPr lang="en-US" sz="2250"/>
              </a:p>
            </p:txBody>
          </p:sp>
          <p:sp>
            <p:nvSpPr>
              <p:cNvPr id="52" name="Freeform 110">
                <a:extLst>
                  <a:ext uri="{FF2B5EF4-FFF2-40B4-BE49-F238E27FC236}">
                    <a16:creationId xmlns:a16="http://schemas.microsoft.com/office/drawing/2014/main" id="{EE53052D-A456-467C-BAFB-D245B79AC5C9}"/>
                  </a:ext>
                </a:extLst>
              </p:cNvPr>
              <p:cNvSpPr>
                <a:spLocks noEditPoints="1"/>
              </p:cNvSpPr>
              <p:nvPr/>
            </p:nvSpPr>
            <p:spPr bwMode="auto">
              <a:xfrm>
                <a:off x="5227638" y="1290638"/>
                <a:ext cx="295275" cy="298450"/>
              </a:xfrm>
              <a:custGeom>
                <a:avLst/>
                <a:gdLst>
                  <a:gd name="T0" fmla="*/ 76 w 186"/>
                  <a:gd name="T1" fmla="*/ 58 h 188"/>
                  <a:gd name="T2" fmla="*/ 55 w 186"/>
                  <a:gd name="T3" fmla="*/ 78 h 188"/>
                  <a:gd name="T4" fmla="*/ 55 w 186"/>
                  <a:gd name="T5" fmla="*/ 110 h 188"/>
                  <a:gd name="T6" fmla="*/ 76 w 186"/>
                  <a:gd name="T7" fmla="*/ 131 h 188"/>
                  <a:gd name="T8" fmla="*/ 107 w 186"/>
                  <a:gd name="T9" fmla="*/ 131 h 188"/>
                  <a:gd name="T10" fmla="*/ 128 w 186"/>
                  <a:gd name="T11" fmla="*/ 110 h 188"/>
                  <a:gd name="T12" fmla="*/ 128 w 186"/>
                  <a:gd name="T13" fmla="*/ 78 h 188"/>
                  <a:gd name="T14" fmla="*/ 107 w 186"/>
                  <a:gd name="T15" fmla="*/ 58 h 188"/>
                  <a:gd name="T16" fmla="*/ 91 w 186"/>
                  <a:gd name="T17" fmla="*/ 0 h 188"/>
                  <a:gd name="T18" fmla="*/ 106 w 186"/>
                  <a:gd name="T19" fmla="*/ 30 h 188"/>
                  <a:gd name="T20" fmla="*/ 132 w 186"/>
                  <a:gd name="T21" fmla="*/ 9 h 188"/>
                  <a:gd name="T22" fmla="*/ 165 w 186"/>
                  <a:gd name="T23" fmla="*/ 35 h 188"/>
                  <a:gd name="T24" fmla="*/ 150 w 186"/>
                  <a:gd name="T25" fmla="*/ 65 h 188"/>
                  <a:gd name="T26" fmla="*/ 183 w 186"/>
                  <a:gd name="T27" fmla="*/ 73 h 188"/>
                  <a:gd name="T28" fmla="*/ 186 w 186"/>
                  <a:gd name="T29" fmla="*/ 94 h 188"/>
                  <a:gd name="T30" fmla="*/ 183 w 186"/>
                  <a:gd name="T31" fmla="*/ 115 h 188"/>
                  <a:gd name="T32" fmla="*/ 150 w 186"/>
                  <a:gd name="T33" fmla="*/ 123 h 188"/>
                  <a:gd name="T34" fmla="*/ 165 w 186"/>
                  <a:gd name="T35" fmla="*/ 153 h 188"/>
                  <a:gd name="T36" fmla="*/ 132 w 186"/>
                  <a:gd name="T37" fmla="*/ 179 h 188"/>
                  <a:gd name="T38" fmla="*/ 106 w 186"/>
                  <a:gd name="T39" fmla="*/ 158 h 188"/>
                  <a:gd name="T40" fmla="*/ 91 w 186"/>
                  <a:gd name="T41" fmla="*/ 188 h 188"/>
                  <a:gd name="T42" fmla="*/ 51 w 186"/>
                  <a:gd name="T43" fmla="*/ 179 h 188"/>
                  <a:gd name="T44" fmla="*/ 51 w 186"/>
                  <a:gd name="T45" fmla="*/ 145 h 188"/>
                  <a:gd name="T46" fmla="*/ 18 w 186"/>
                  <a:gd name="T47" fmla="*/ 153 h 188"/>
                  <a:gd name="T48" fmla="*/ 0 w 186"/>
                  <a:gd name="T49" fmla="*/ 115 h 188"/>
                  <a:gd name="T50" fmla="*/ 26 w 186"/>
                  <a:gd name="T51" fmla="*/ 102 h 188"/>
                  <a:gd name="T52" fmla="*/ 26 w 186"/>
                  <a:gd name="T53" fmla="*/ 86 h 188"/>
                  <a:gd name="T54" fmla="*/ 0 w 186"/>
                  <a:gd name="T55" fmla="*/ 73 h 188"/>
                  <a:gd name="T56" fmla="*/ 18 w 186"/>
                  <a:gd name="T57" fmla="*/ 35 h 188"/>
                  <a:gd name="T58" fmla="*/ 51 w 186"/>
                  <a:gd name="T59" fmla="*/ 43 h 188"/>
                  <a:gd name="T60" fmla="*/ 51 w 186"/>
                  <a:gd name="T61" fmla="*/ 9 h 188"/>
                  <a:gd name="T62" fmla="*/ 91 w 186"/>
                  <a:gd name="T63" fmla="*/ 0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86" h="188">
                    <a:moveTo>
                      <a:pt x="91" y="54"/>
                    </a:moveTo>
                    <a:lnTo>
                      <a:pt x="76" y="58"/>
                    </a:lnTo>
                    <a:lnTo>
                      <a:pt x="63" y="65"/>
                    </a:lnTo>
                    <a:lnTo>
                      <a:pt x="55" y="78"/>
                    </a:lnTo>
                    <a:lnTo>
                      <a:pt x="52" y="94"/>
                    </a:lnTo>
                    <a:lnTo>
                      <a:pt x="55" y="110"/>
                    </a:lnTo>
                    <a:lnTo>
                      <a:pt x="63" y="122"/>
                    </a:lnTo>
                    <a:lnTo>
                      <a:pt x="76" y="131"/>
                    </a:lnTo>
                    <a:lnTo>
                      <a:pt x="91" y="133"/>
                    </a:lnTo>
                    <a:lnTo>
                      <a:pt x="107" y="131"/>
                    </a:lnTo>
                    <a:lnTo>
                      <a:pt x="120" y="122"/>
                    </a:lnTo>
                    <a:lnTo>
                      <a:pt x="128" y="110"/>
                    </a:lnTo>
                    <a:lnTo>
                      <a:pt x="131" y="94"/>
                    </a:lnTo>
                    <a:lnTo>
                      <a:pt x="128" y="78"/>
                    </a:lnTo>
                    <a:lnTo>
                      <a:pt x="120" y="65"/>
                    </a:lnTo>
                    <a:lnTo>
                      <a:pt x="107" y="58"/>
                    </a:lnTo>
                    <a:lnTo>
                      <a:pt x="91" y="54"/>
                    </a:lnTo>
                    <a:close/>
                    <a:moveTo>
                      <a:pt x="91" y="0"/>
                    </a:moveTo>
                    <a:lnTo>
                      <a:pt x="91" y="29"/>
                    </a:lnTo>
                    <a:lnTo>
                      <a:pt x="106" y="30"/>
                    </a:lnTo>
                    <a:lnTo>
                      <a:pt x="120" y="35"/>
                    </a:lnTo>
                    <a:lnTo>
                      <a:pt x="132" y="9"/>
                    </a:lnTo>
                    <a:lnTo>
                      <a:pt x="150" y="21"/>
                    </a:lnTo>
                    <a:lnTo>
                      <a:pt x="165" y="35"/>
                    </a:lnTo>
                    <a:lnTo>
                      <a:pt x="142" y="52"/>
                    </a:lnTo>
                    <a:lnTo>
                      <a:pt x="150" y="65"/>
                    </a:lnTo>
                    <a:lnTo>
                      <a:pt x="156" y="80"/>
                    </a:lnTo>
                    <a:lnTo>
                      <a:pt x="183" y="73"/>
                    </a:lnTo>
                    <a:lnTo>
                      <a:pt x="184" y="84"/>
                    </a:lnTo>
                    <a:lnTo>
                      <a:pt x="186" y="94"/>
                    </a:lnTo>
                    <a:lnTo>
                      <a:pt x="184" y="105"/>
                    </a:lnTo>
                    <a:lnTo>
                      <a:pt x="183" y="115"/>
                    </a:lnTo>
                    <a:lnTo>
                      <a:pt x="156" y="109"/>
                    </a:lnTo>
                    <a:lnTo>
                      <a:pt x="150" y="123"/>
                    </a:lnTo>
                    <a:lnTo>
                      <a:pt x="142" y="135"/>
                    </a:lnTo>
                    <a:lnTo>
                      <a:pt x="165" y="153"/>
                    </a:lnTo>
                    <a:lnTo>
                      <a:pt x="150" y="168"/>
                    </a:lnTo>
                    <a:lnTo>
                      <a:pt x="132" y="179"/>
                    </a:lnTo>
                    <a:lnTo>
                      <a:pt x="120" y="153"/>
                    </a:lnTo>
                    <a:lnTo>
                      <a:pt x="106" y="158"/>
                    </a:lnTo>
                    <a:lnTo>
                      <a:pt x="91" y="160"/>
                    </a:lnTo>
                    <a:lnTo>
                      <a:pt x="91" y="188"/>
                    </a:lnTo>
                    <a:lnTo>
                      <a:pt x="70" y="186"/>
                    </a:lnTo>
                    <a:lnTo>
                      <a:pt x="51" y="179"/>
                    </a:lnTo>
                    <a:lnTo>
                      <a:pt x="63" y="153"/>
                    </a:lnTo>
                    <a:lnTo>
                      <a:pt x="51" y="145"/>
                    </a:lnTo>
                    <a:lnTo>
                      <a:pt x="40" y="135"/>
                    </a:lnTo>
                    <a:lnTo>
                      <a:pt x="18" y="153"/>
                    </a:lnTo>
                    <a:lnTo>
                      <a:pt x="6" y="135"/>
                    </a:lnTo>
                    <a:lnTo>
                      <a:pt x="0" y="115"/>
                    </a:lnTo>
                    <a:lnTo>
                      <a:pt x="27" y="109"/>
                    </a:lnTo>
                    <a:lnTo>
                      <a:pt x="26" y="102"/>
                    </a:lnTo>
                    <a:lnTo>
                      <a:pt x="26" y="94"/>
                    </a:lnTo>
                    <a:lnTo>
                      <a:pt x="26" y="86"/>
                    </a:lnTo>
                    <a:lnTo>
                      <a:pt x="27" y="80"/>
                    </a:lnTo>
                    <a:lnTo>
                      <a:pt x="0" y="73"/>
                    </a:lnTo>
                    <a:lnTo>
                      <a:pt x="6" y="54"/>
                    </a:lnTo>
                    <a:lnTo>
                      <a:pt x="18" y="35"/>
                    </a:lnTo>
                    <a:lnTo>
                      <a:pt x="40" y="52"/>
                    </a:lnTo>
                    <a:lnTo>
                      <a:pt x="51" y="43"/>
                    </a:lnTo>
                    <a:lnTo>
                      <a:pt x="63" y="35"/>
                    </a:lnTo>
                    <a:lnTo>
                      <a:pt x="51" y="9"/>
                    </a:lnTo>
                    <a:lnTo>
                      <a:pt x="70" y="3"/>
                    </a:lnTo>
                    <a:lnTo>
                      <a:pt x="91" y="0"/>
                    </a:lnTo>
                    <a:close/>
                  </a:path>
                </a:pathLst>
              </a:custGeom>
              <a:solidFill>
                <a:schemeClr val="accent1"/>
              </a:solidFill>
              <a:ln w="0">
                <a:noFill/>
                <a:prstDash val="solid"/>
                <a:round/>
                <a:headEnd/>
                <a:tailEnd/>
              </a:ln>
            </p:spPr>
            <p:txBody>
              <a:bodyPr vert="horz" wrap="square" lIns="68580" tIns="34290" rIns="68580" bIns="34290" numCol="1" anchor="t" anchorCtr="0" compatLnSpc="1">
                <a:prstTxWarp prst="textNoShape">
                  <a:avLst/>
                </a:prstTxWarp>
              </a:bodyPr>
              <a:lstStyle/>
              <a:p>
                <a:endParaRPr lang="en-US" sz="2250"/>
              </a:p>
            </p:txBody>
          </p:sp>
          <p:sp>
            <p:nvSpPr>
              <p:cNvPr id="53" name="Freeform 111">
                <a:extLst>
                  <a:ext uri="{FF2B5EF4-FFF2-40B4-BE49-F238E27FC236}">
                    <a16:creationId xmlns:a16="http://schemas.microsoft.com/office/drawing/2014/main" id="{0DEC7E86-8ADA-425D-8F82-3EAD3487A7C5}"/>
                  </a:ext>
                </a:extLst>
              </p:cNvPr>
              <p:cNvSpPr>
                <a:spLocks noEditPoints="1"/>
              </p:cNvSpPr>
              <p:nvPr/>
            </p:nvSpPr>
            <p:spPr bwMode="auto">
              <a:xfrm>
                <a:off x="4948238" y="3386138"/>
                <a:ext cx="352425" cy="354013"/>
              </a:xfrm>
              <a:custGeom>
                <a:avLst/>
                <a:gdLst>
                  <a:gd name="T0" fmla="*/ 110 w 222"/>
                  <a:gd name="T1" fmla="*/ 64 h 223"/>
                  <a:gd name="T2" fmla="*/ 91 w 222"/>
                  <a:gd name="T3" fmla="*/ 68 h 223"/>
                  <a:gd name="T4" fmla="*/ 76 w 222"/>
                  <a:gd name="T5" fmla="*/ 78 h 223"/>
                  <a:gd name="T6" fmla="*/ 66 w 222"/>
                  <a:gd name="T7" fmla="*/ 92 h 223"/>
                  <a:gd name="T8" fmla="*/ 62 w 222"/>
                  <a:gd name="T9" fmla="*/ 111 h 223"/>
                  <a:gd name="T10" fmla="*/ 66 w 222"/>
                  <a:gd name="T11" fmla="*/ 129 h 223"/>
                  <a:gd name="T12" fmla="*/ 76 w 222"/>
                  <a:gd name="T13" fmla="*/ 145 h 223"/>
                  <a:gd name="T14" fmla="*/ 91 w 222"/>
                  <a:gd name="T15" fmla="*/ 155 h 223"/>
                  <a:gd name="T16" fmla="*/ 110 w 222"/>
                  <a:gd name="T17" fmla="*/ 159 h 223"/>
                  <a:gd name="T18" fmla="*/ 129 w 222"/>
                  <a:gd name="T19" fmla="*/ 155 h 223"/>
                  <a:gd name="T20" fmla="*/ 143 w 222"/>
                  <a:gd name="T21" fmla="*/ 145 h 223"/>
                  <a:gd name="T22" fmla="*/ 154 w 222"/>
                  <a:gd name="T23" fmla="*/ 129 h 223"/>
                  <a:gd name="T24" fmla="*/ 157 w 222"/>
                  <a:gd name="T25" fmla="*/ 111 h 223"/>
                  <a:gd name="T26" fmla="*/ 154 w 222"/>
                  <a:gd name="T27" fmla="*/ 92 h 223"/>
                  <a:gd name="T28" fmla="*/ 143 w 222"/>
                  <a:gd name="T29" fmla="*/ 78 h 223"/>
                  <a:gd name="T30" fmla="*/ 129 w 222"/>
                  <a:gd name="T31" fmla="*/ 68 h 223"/>
                  <a:gd name="T32" fmla="*/ 110 w 222"/>
                  <a:gd name="T33" fmla="*/ 64 h 223"/>
                  <a:gd name="T34" fmla="*/ 110 w 222"/>
                  <a:gd name="T35" fmla="*/ 0 h 223"/>
                  <a:gd name="T36" fmla="*/ 110 w 222"/>
                  <a:gd name="T37" fmla="*/ 32 h 223"/>
                  <a:gd name="T38" fmla="*/ 127 w 222"/>
                  <a:gd name="T39" fmla="*/ 35 h 223"/>
                  <a:gd name="T40" fmla="*/ 144 w 222"/>
                  <a:gd name="T41" fmla="*/ 40 h 223"/>
                  <a:gd name="T42" fmla="*/ 159 w 222"/>
                  <a:gd name="T43" fmla="*/ 10 h 223"/>
                  <a:gd name="T44" fmla="*/ 180 w 222"/>
                  <a:gd name="T45" fmla="*/ 23 h 223"/>
                  <a:gd name="T46" fmla="*/ 198 w 222"/>
                  <a:gd name="T47" fmla="*/ 41 h 223"/>
                  <a:gd name="T48" fmla="*/ 171 w 222"/>
                  <a:gd name="T49" fmla="*/ 62 h 223"/>
                  <a:gd name="T50" fmla="*/ 181 w 222"/>
                  <a:gd name="T51" fmla="*/ 77 h 223"/>
                  <a:gd name="T52" fmla="*/ 186 w 222"/>
                  <a:gd name="T53" fmla="*/ 94 h 223"/>
                  <a:gd name="T54" fmla="*/ 219 w 222"/>
                  <a:gd name="T55" fmla="*/ 86 h 223"/>
                  <a:gd name="T56" fmla="*/ 222 w 222"/>
                  <a:gd name="T57" fmla="*/ 111 h 223"/>
                  <a:gd name="T58" fmla="*/ 219 w 222"/>
                  <a:gd name="T59" fmla="*/ 136 h 223"/>
                  <a:gd name="T60" fmla="*/ 186 w 222"/>
                  <a:gd name="T61" fmla="*/ 129 h 223"/>
                  <a:gd name="T62" fmla="*/ 181 w 222"/>
                  <a:gd name="T63" fmla="*/ 145 h 223"/>
                  <a:gd name="T64" fmla="*/ 171 w 222"/>
                  <a:gd name="T65" fmla="*/ 161 h 223"/>
                  <a:gd name="T66" fmla="*/ 198 w 222"/>
                  <a:gd name="T67" fmla="*/ 181 h 223"/>
                  <a:gd name="T68" fmla="*/ 180 w 222"/>
                  <a:gd name="T69" fmla="*/ 198 h 223"/>
                  <a:gd name="T70" fmla="*/ 159 w 222"/>
                  <a:gd name="T71" fmla="*/ 213 h 223"/>
                  <a:gd name="T72" fmla="*/ 144 w 222"/>
                  <a:gd name="T73" fmla="*/ 181 h 223"/>
                  <a:gd name="T74" fmla="*/ 127 w 222"/>
                  <a:gd name="T75" fmla="*/ 188 h 223"/>
                  <a:gd name="T76" fmla="*/ 110 w 222"/>
                  <a:gd name="T77" fmla="*/ 189 h 223"/>
                  <a:gd name="T78" fmla="*/ 110 w 222"/>
                  <a:gd name="T79" fmla="*/ 223 h 223"/>
                  <a:gd name="T80" fmla="*/ 84 w 222"/>
                  <a:gd name="T81" fmla="*/ 221 h 223"/>
                  <a:gd name="T82" fmla="*/ 61 w 222"/>
                  <a:gd name="T83" fmla="*/ 213 h 223"/>
                  <a:gd name="T84" fmla="*/ 75 w 222"/>
                  <a:gd name="T85" fmla="*/ 181 h 223"/>
                  <a:gd name="T86" fmla="*/ 61 w 222"/>
                  <a:gd name="T87" fmla="*/ 172 h 223"/>
                  <a:gd name="T88" fmla="*/ 49 w 222"/>
                  <a:gd name="T89" fmla="*/ 161 h 223"/>
                  <a:gd name="T90" fmla="*/ 23 w 222"/>
                  <a:gd name="T91" fmla="*/ 181 h 223"/>
                  <a:gd name="T92" fmla="*/ 8 w 222"/>
                  <a:gd name="T93" fmla="*/ 161 h 223"/>
                  <a:gd name="T94" fmla="*/ 0 w 222"/>
                  <a:gd name="T95" fmla="*/ 136 h 223"/>
                  <a:gd name="T96" fmla="*/ 33 w 222"/>
                  <a:gd name="T97" fmla="*/ 129 h 223"/>
                  <a:gd name="T98" fmla="*/ 32 w 222"/>
                  <a:gd name="T99" fmla="*/ 120 h 223"/>
                  <a:gd name="T100" fmla="*/ 30 w 222"/>
                  <a:gd name="T101" fmla="*/ 111 h 223"/>
                  <a:gd name="T102" fmla="*/ 32 w 222"/>
                  <a:gd name="T103" fmla="*/ 102 h 223"/>
                  <a:gd name="T104" fmla="*/ 33 w 222"/>
                  <a:gd name="T105" fmla="*/ 94 h 223"/>
                  <a:gd name="T106" fmla="*/ 0 w 222"/>
                  <a:gd name="T107" fmla="*/ 86 h 223"/>
                  <a:gd name="T108" fmla="*/ 8 w 222"/>
                  <a:gd name="T109" fmla="*/ 62 h 223"/>
                  <a:gd name="T110" fmla="*/ 23 w 222"/>
                  <a:gd name="T111" fmla="*/ 41 h 223"/>
                  <a:gd name="T112" fmla="*/ 49 w 222"/>
                  <a:gd name="T113" fmla="*/ 62 h 223"/>
                  <a:gd name="T114" fmla="*/ 61 w 222"/>
                  <a:gd name="T115" fmla="*/ 49 h 223"/>
                  <a:gd name="T116" fmla="*/ 75 w 222"/>
                  <a:gd name="T117" fmla="*/ 40 h 223"/>
                  <a:gd name="T118" fmla="*/ 61 w 222"/>
                  <a:gd name="T119" fmla="*/ 10 h 223"/>
                  <a:gd name="T120" fmla="*/ 84 w 222"/>
                  <a:gd name="T121" fmla="*/ 2 h 223"/>
                  <a:gd name="T122" fmla="*/ 110 w 222"/>
                  <a:gd name="T123" fmla="*/ 0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22" h="223">
                    <a:moveTo>
                      <a:pt x="110" y="64"/>
                    </a:moveTo>
                    <a:lnTo>
                      <a:pt x="91" y="68"/>
                    </a:lnTo>
                    <a:lnTo>
                      <a:pt x="76" y="78"/>
                    </a:lnTo>
                    <a:lnTo>
                      <a:pt x="66" y="92"/>
                    </a:lnTo>
                    <a:lnTo>
                      <a:pt x="62" y="111"/>
                    </a:lnTo>
                    <a:lnTo>
                      <a:pt x="66" y="129"/>
                    </a:lnTo>
                    <a:lnTo>
                      <a:pt x="76" y="145"/>
                    </a:lnTo>
                    <a:lnTo>
                      <a:pt x="91" y="155"/>
                    </a:lnTo>
                    <a:lnTo>
                      <a:pt x="110" y="159"/>
                    </a:lnTo>
                    <a:lnTo>
                      <a:pt x="129" y="155"/>
                    </a:lnTo>
                    <a:lnTo>
                      <a:pt x="143" y="145"/>
                    </a:lnTo>
                    <a:lnTo>
                      <a:pt x="154" y="129"/>
                    </a:lnTo>
                    <a:lnTo>
                      <a:pt x="157" y="111"/>
                    </a:lnTo>
                    <a:lnTo>
                      <a:pt x="154" y="92"/>
                    </a:lnTo>
                    <a:lnTo>
                      <a:pt x="143" y="78"/>
                    </a:lnTo>
                    <a:lnTo>
                      <a:pt x="129" y="68"/>
                    </a:lnTo>
                    <a:lnTo>
                      <a:pt x="110" y="64"/>
                    </a:lnTo>
                    <a:close/>
                    <a:moveTo>
                      <a:pt x="110" y="0"/>
                    </a:moveTo>
                    <a:lnTo>
                      <a:pt x="110" y="32"/>
                    </a:lnTo>
                    <a:lnTo>
                      <a:pt x="127" y="35"/>
                    </a:lnTo>
                    <a:lnTo>
                      <a:pt x="144" y="40"/>
                    </a:lnTo>
                    <a:lnTo>
                      <a:pt x="159" y="10"/>
                    </a:lnTo>
                    <a:lnTo>
                      <a:pt x="180" y="23"/>
                    </a:lnTo>
                    <a:lnTo>
                      <a:pt x="198" y="41"/>
                    </a:lnTo>
                    <a:lnTo>
                      <a:pt x="171" y="62"/>
                    </a:lnTo>
                    <a:lnTo>
                      <a:pt x="181" y="77"/>
                    </a:lnTo>
                    <a:lnTo>
                      <a:pt x="186" y="94"/>
                    </a:lnTo>
                    <a:lnTo>
                      <a:pt x="219" y="86"/>
                    </a:lnTo>
                    <a:lnTo>
                      <a:pt x="222" y="111"/>
                    </a:lnTo>
                    <a:lnTo>
                      <a:pt x="219" y="136"/>
                    </a:lnTo>
                    <a:lnTo>
                      <a:pt x="186" y="129"/>
                    </a:lnTo>
                    <a:lnTo>
                      <a:pt x="181" y="145"/>
                    </a:lnTo>
                    <a:lnTo>
                      <a:pt x="171" y="161"/>
                    </a:lnTo>
                    <a:lnTo>
                      <a:pt x="198" y="181"/>
                    </a:lnTo>
                    <a:lnTo>
                      <a:pt x="180" y="198"/>
                    </a:lnTo>
                    <a:lnTo>
                      <a:pt x="159" y="213"/>
                    </a:lnTo>
                    <a:lnTo>
                      <a:pt x="144" y="181"/>
                    </a:lnTo>
                    <a:lnTo>
                      <a:pt x="127" y="188"/>
                    </a:lnTo>
                    <a:lnTo>
                      <a:pt x="110" y="189"/>
                    </a:lnTo>
                    <a:lnTo>
                      <a:pt x="110" y="223"/>
                    </a:lnTo>
                    <a:lnTo>
                      <a:pt x="84" y="221"/>
                    </a:lnTo>
                    <a:lnTo>
                      <a:pt x="61" y="213"/>
                    </a:lnTo>
                    <a:lnTo>
                      <a:pt x="75" y="181"/>
                    </a:lnTo>
                    <a:lnTo>
                      <a:pt x="61" y="172"/>
                    </a:lnTo>
                    <a:lnTo>
                      <a:pt x="49" y="161"/>
                    </a:lnTo>
                    <a:lnTo>
                      <a:pt x="23" y="181"/>
                    </a:lnTo>
                    <a:lnTo>
                      <a:pt x="8" y="161"/>
                    </a:lnTo>
                    <a:lnTo>
                      <a:pt x="0" y="136"/>
                    </a:lnTo>
                    <a:lnTo>
                      <a:pt x="33" y="129"/>
                    </a:lnTo>
                    <a:lnTo>
                      <a:pt x="32" y="120"/>
                    </a:lnTo>
                    <a:lnTo>
                      <a:pt x="30" y="111"/>
                    </a:lnTo>
                    <a:lnTo>
                      <a:pt x="32" y="102"/>
                    </a:lnTo>
                    <a:lnTo>
                      <a:pt x="33" y="94"/>
                    </a:lnTo>
                    <a:lnTo>
                      <a:pt x="0" y="86"/>
                    </a:lnTo>
                    <a:lnTo>
                      <a:pt x="8" y="62"/>
                    </a:lnTo>
                    <a:lnTo>
                      <a:pt x="23" y="41"/>
                    </a:lnTo>
                    <a:lnTo>
                      <a:pt x="49" y="62"/>
                    </a:lnTo>
                    <a:lnTo>
                      <a:pt x="61" y="49"/>
                    </a:lnTo>
                    <a:lnTo>
                      <a:pt x="75" y="40"/>
                    </a:lnTo>
                    <a:lnTo>
                      <a:pt x="61" y="10"/>
                    </a:lnTo>
                    <a:lnTo>
                      <a:pt x="84" y="2"/>
                    </a:lnTo>
                    <a:lnTo>
                      <a:pt x="110" y="0"/>
                    </a:lnTo>
                    <a:close/>
                  </a:path>
                </a:pathLst>
              </a:custGeom>
              <a:solidFill>
                <a:schemeClr val="accent3"/>
              </a:solidFill>
              <a:ln w="0">
                <a:noFill/>
                <a:prstDash val="solid"/>
                <a:round/>
                <a:headEnd/>
                <a:tailEnd/>
              </a:ln>
            </p:spPr>
            <p:txBody>
              <a:bodyPr vert="horz" wrap="square" lIns="68580" tIns="34290" rIns="68580" bIns="34290" numCol="1" anchor="t" anchorCtr="0" compatLnSpc="1">
                <a:prstTxWarp prst="textNoShape">
                  <a:avLst/>
                </a:prstTxWarp>
              </a:bodyPr>
              <a:lstStyle/>
              <a:p>
                <a:endParaRPr lang="en-US" sz="2250"/>
              </a:p>
            </p:txBody>
          </p:sp>
          <p:sp>
            <p:nvSpPr>
              <p:cNvPr id="54" name="Freeform 113">
                <a:extLst>
                  <a:ext uri="{FF2B5EF4-FFF2-40B4-BE49-F238E27FC236}">
                    <a16:creationId xmlns:a16="http://schemas.microsoft.com/office/drawing/2014/main" id="{D270332D-6622-4B60-835D-C4368F659ED3}"/>
                  </a:ext>
                </a:extLst>
              </p:cNvPr>
              <p:cNvSpPr>
                <a:spLocks noEditPoints="1"/>
              </p:cNvSpPr>
              <p:nvPr/>
            </p:nvSpPr>
            <p:spPr bwMode="auto">
              <a:xfrm>
                <a:off x="6445250" y="4106863"/>
                <a:ext cx="160338" cy="160338"/>
              </a:xfrm>
              <a:custGeom>
                <a:avLst/>
                <a:gdLst>
                  <a:gd name="T0" fmla="*/ 50 w 101"/>
                  <a:gd name="T1" fmla="*/ 8 h 101"/>
                  <a:gd name="T2" fmla="*/ 34 w 101"/>
                  <a:gd name="T3" fmla="*/ 10 h 101"/>
                  <a:gd name="T4" fmla="*/ 20 w 101"/>
                  <a:gd name="T5" fmla="*/ 19 h 101"/>
                  <a:gd name="T6" fmla="*/ 10 w 101"/>
                  <a:gd name="T7" fmla="*/ 34 h 101"/>
                  <a:gd name="T8" fmla="*/ 8 w 101"/>
                  <a:gd name="T9" fmla="*/ 50 h 101"/>
                  <a:gd name="T10" fmla="*/ 10 w 101"/>
                  <a:gd name="T11" fmla="*/ 67 h 101"/>
                  <a:gd name="T12" fmla="*/ 20 w 101"/>
                  <a:gd name="T13" fmla="*/ 81 h 101"/>
                  <a:gd name="T14" fmla="*/ 34 w 101"/>
                  <a:gd name="T15" fmla="*/ 90 h 101"/>
                  <a:gd name="T16" fmla="*/ 50 w 101"/>
                  <a:gd name="T17" fmla="*/ 93 h 101"/>
                  <a:gd name="T18" fmla="*/ 67 w 101"/>
                  <a:gd name="T19" fmla="*/ 90 h 101"/>
                  <a:gd name="T20" fmla="*/ 80 w 101"/>
                  <a:gd name="T21" fmla="*/ 81 h 101"/>
                  <a:gd name="T22" fmla="*/ 89 w 101"/>
                  <a:gd name="T23" fmla="*/ 67 h 101"/>
                  <a:gd name="T24" fmla="*/ 93 w 101"/>
                  <a:gd name="T25" fmla="*/ 50 h 101"/>
                  <a:gd name="T26" fmla="*/ 89 w 101"/>
                  <a:gd name="T27" fmla="*/ 34 h 101"/>
                  <a:gd name="T28" fmla="*/ 80 w 101"/>
                  <a:gd name="T29" fmla="*/ 19 h 101"/>
                  <a:gd name="T30" fmla="*/ 67 w 101"/>
                  <a:gd name="T31" fmla="*/ 10 h 101"/>
                  <a:gd name="T32" fmla="*/ 50 w 101"/>
                  <a:gd name="T33" fmla="*/ 8 h 101"/>
                  <a:gd name="T34" fmla="*/ 50 w 101"/>
                  <a:gd name="T35" fmla="*/ 0 h 101"/>
                  <a:gd name="T36" fmla="*/ 69 w 101"/>
                  <a:gd name="T37" fmla="*/ 4 h 101"/>
                  <a:gd name="T38" fmla="*/ 85 w 101"/>
                  <a:gd name="T39" fmla="*/ 14 h 101"/>
                  <a:gd name="T40" fmla="*/ 97 w 101"/>
                  <a:gd name="T41" fmla="*/ 31 h 101"/>
                  <a:gd name="T42" fmla="*/ 101 w 101"/>
                  <a:gd name="T43" fmla="*/ 50 h 101"/>
                  <a:gd name="T44" fmla="*/ 97 w 101"/>
                  <a:gd name="T45" fmla="*/ 69 h 101"/>
                  <a:gd name="T46" fmla="*/ 85 w 101"/>
                  <a:gd name="T47" fmla="*/ 86 h 101"/>
                  <a:gd name="T48" fmla="*/ 69 w 101"/>
                  <a:gd name="T49" fmla="*/ 97 h 101"/>
                  <a:gd name="T50" fmla="*/ 50 w 101"/>
                  <a:gd name="T51" fmla="*/ 101 h 101"/>
                  <a:gd name="T52" fmla="*/ 30 w 101"/>
                  <a:gd name="T53" fmla="*/ 97 h 101"/>
                  <a:gd name="T54" fmla="*/ 14 w 101"/>
                  <a:gd name="T55" fmla="*/ 86 h 101"/>
                  <a:gd name="T56" fmla="*/ 4 w 101"/>
                  <a:gd name="T57" fmla="*/ 69 h 101"/>
                  <a:gd name="T58" fmla="*/ 0 w 101"/>
                  <a:gd name="T59" fmla="*/ 50 h 101"/>
                  <a:gd name="T60" fmla="*/ 4 w 101"/>
                  <a:gd name="T61" fmla="*/ 31 h 101"/>
                  <a:gd name="T62" fmla="*/ 14 w 101"/>
                  <a:gd name="T63" fmla="*/ 14 h 101"/>
                  <a:gd name="T64" fmla="*/ 30 w 101"/>
                  <a:gd name="T65" fmla="*/ 4 h 101"/>
                  <a:gd name="T66" fmla="*/ 50 w 101"/>
                  <a:gd name="T67"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1" h="101">
                    <a:moveTo>
                      <a:pt x="50" y="8"/>
                    </a:moveTo>
                    <a:lnTo>
                      <a:pt x="34" y="10"/>
                    </a:lnTo>
                    <a:lnTo>
                      <a:pt x="20" y="19"/>
                    </a:lnTo>
                    <a:lnTo>
                      <a:pt x="10" y="34"/>
                    </a:lnTo>
                    <a:lnTo>
                      <a:pt x="8" y="50"/>
                    </a:lnTo>
                    <a:lnTo>
                      <a:pt x="10" y="67"/>
                    </a:lnTo>
                    <a:lnTo>
                      <a:pt x="20" y="81"/>
                    </a:lnTo>
                    <a:lnTo>
                      <a:pt x="34" y="90"/>
                    </a:lnTo>
                    <a:lnTo>
                      <a:pt x="50" y="93"/>
                    </a:lnTo>
                    <a:lnTo>
                      <a:pt x="67" y="90"/>
                    </a:lnTo>
                    <a:lnTo>
                      <a:pt x="80" y="81"/>
                    </a:lnTo>
                    <a:lnTo>
                      <a:pt x="89" y="67"/>
                    </a:lnTo>
                    <a:lnTo>
                      <a:pt x="93" y="50"/>
                    </a:lnTo>
                    <a:lnTo>
                      <a:pt x="89" y="34"/>
                    </a:lnTo>
                    <a:lnTo>
                      <a:pt x="80" y="19"/>
                    </a:lnTo>
                    <a:lnTo>
                      <a:pt x="67" y="10"/>
                    </a:lnTo>
                    <a:lnTo>
                      <a:pt x="50" y="8"/>
                    </a:lnTo>
                    <a:close/>
                    <a:moveTo>
                      <a:pt x="50" y="0"/>
                    </a:moveTo>
                    <a:lnTo>
                      <a:pt x="69" y="4"/>
                    </a:lnTo>
                    <a:lnTo>
                      <a:pt x="85" y="14"/>
                    </a:lnTo>
                    <a:lnTo>
                      <a:pt x="97" y="31"/>
                    </a:lnTo>
                    <a:lnTo>
                      <a:pt x="101" y="50"/>
                    </a:lnTo>
                    <a:lnTo>
                      <a:pt x="97" y="69"/>
                    </a:lnTo>
                    <a:lnTo>
                      <a:pt x="85" y="86"/>
                    </a:lnTo>
                    <a:lnTo>
                      <a:pt x="69" y="97"/>
                    </a:lnTo>
                    <a:lnTo>
                      <a:pt x="50" y="101"/>
                    </a:lnTo>
                    <a:lnTo>
                      <a:pt x="30" y="97"/>
                    </a:lnTo>
                    <a:lnTo>
                      <a:pt x="14" y="86"/>
                    </a:lnTo>
                    <a:lnTo>
                      <a:pt x="4" y="69"/>
                    </a:lnTo>
                    <a:lnTo>
                      <a:pt x="0" y="50"/>
                    </a:lnTo>
                    <a:lnTo>
                      <a:pt x="4" y="31"/>
                    </a:lnTo>
                    <a:lnTo>
                      <a:pt x="14" y="14"/>
                    </a:lnTo>
                    <a:lnTo>
                      <a:pt x="30" y="4"/>
                    </a:lnTo>
                    <a:lnTo>
                      <a:pt x="50" y="0"/>
                    </a:lnTo>
                    <a:close/>
                  </a:path>
                </a:pathLst>
              </a:custGeom>
              <a:solidFill>
                <a:schemeClr val="accent4"/>
              </a:solidFill>
              <a:ln w="0">
                <a:noFill/>
                <a:prstDash val="solid"/>
                <a:round/>
                <a:headEnd/>
                <a:tailEnd/>
              </a:ln>
            </p:spPr>
            <p:txBody>
              <a:bodyPr vert="horz" wrap="square" lIns="68580" tIns="34290" rIns="68580" bIns="34290" numCol="1" anchor="t" anchorCtr="0" compatLnSpc="1">
                <a:prstTxWarp prst="textNoShape">
                  <a:avLst/>
                </a:prstTxWarp>
              </a:bodyPr>
              <a:lstStyle/>
              <a:p>
                <a:endParaRPr lang="en-US" sz="2250"/>
              </a:p>
            </p:txBody>
          </p:sp>
          <p:sp>
            <p:nvSpPr>
              <p:cNvPr id="55" name="Freeform 115">
                <a:extLst>
                  <a:ext uri="{FF2B5EF4-FFF2-40B4-BE49-F238E27FC236}">
                    <a16:creationId xmlns:a16="http://schemas.microsoft.com/office/drawing/2014/main" id="{1AB4F028-7073-44FF-99CF-BF7C60B9F3E7}"/>
                  </a:ext>
                </a:extLst>
              </p:cNvPr>
              <p:cNvSpPr>
                <a:spLocks/>
              </p:cNvSpPr>
              <p:nvPr/>
            </p:nvSpPr>
            <p:spPr bwMode="auto">
              <a:xfrm>
                <a:off x="6526213" y="4438650"/>
                <a:ext cx="304800" cy="306388"/>
              </a:xfrm>
              <a:custGeom>
                <a:avLst/>
                <a:gdLst>
                  <a:gd name="T0" fmla="*/ 80 w 192"/>
                  <a:gd name="T1" fmla="*/ 0 h 193"/>
                  <a:gd name="T2" fmla="*/ 97 w 192"/>
                  <a:gd name="T3" fmla="*/ 87 h 193"/>
                  <a:gd name="T4" fmla="*/ 114 w 192"/>
                  <a:gd name="T5" fmla="*/ 0 h 193"/>
                  <a:gd name="T6" fmla="*/ 118 w 192"/>
                  <a:gd name="T7" fmla="*/ 2 h 193"/>
                  <a:gd name="T8" fmla="*/ 101 w 192"/>
                  <a:gd name="T9" fmla="*/ 88 h 193"/>
                  <a:gd name="T10" fmla="*/ 149 w 192"/>
                  <a:gd name="T11" fmla="*/ 15 h 193"/>
                  <a:gd name="T12" fmla="*/ 153 w 192"/>
                  <a:gd name="T13" fmla="*/ 17 h 193"/>
                  <a:gd name="T14" fmla="*/ 103 w 192"/>
                  <a:gd name="T15" fmla="*/ 89 h 193"/>
                  <a:gd name="T16" fmla="*/ 177 w 192"/>
                  <a:gd name="T17" fmla="*/ 41 h 193"/>
                  <a:gd name="T18" fmla="*/ 179 w 192"/>
                  <a:gd name="T19" fmla="*/ 45 h 193"/>
                  <a:gd name="T20" fmla="*/ 106 w 192"/>
                  <a:gd name="T21" fmla="*/ 93 h 193"/>
                  <a:gd name="T22" fmla="*/ 192 w 192"/>
                  <a:gd name="T23" fmla="*/ 76 h 193"/>
                  <a:gd name="T24" fmla="*/ 192 w 192"/>
                  <a:gd name="T25" fmla="*/ 80 h 193"/>
                  <a:gd name="T26" fmla="*/ 106 w 192"/>
                  <a:gd name="T27" fmla="*/ 97 h 193"/>
                  <a:gd name="T28" fmla="*/ 192 w 192"/>
                  <a:gd name="T29" fmla="*/ 114 h 193"/>
                  <a:gd name="T30" fmla="*/ 191 w 192"/>
                  <a:gd name="T31" fmla="*/ 118 h 193"/>
                  <a:gd name="T32" fmla="*/ 106 w 192"/>
                  <a:gd name="T33" fmla="*/ 101 h 193"/>
                  <a:gd name="T34" fmla="*/ 178 w 192"/>
                  <a:gd name="T35" fmla="*/ 149 h 193"/>
                  <a:gd name="T36" fmla="*/ 175 w 192"/>
                  <a:gd name="T37" fmla="*/ 153 h 193"/>
                  <a:gd name="T38" fmla="*/ 103 w 192"/>
                  <a:gd name="T39" fmla="*/ 104 h 193"/>
                  <a:gd name="T40" fmla="*/ 152 w 192"/>
                  <a:gd name="T41" fmla="*/ 177 h 193"/>
                  <a:gd name="T42" fmla="*/ 148 w 192"/>
                  <a:gd name="T43" fmla="*/ 180 h 193"/>
                  <a:gd name="T44" fmla="*/ 99 w 192"/>
                  <a:gd name="T45" fmla="*/ 106 h 193"/>
                  <a:gd name="T46" fmla="*/ 116 w 192"/>
                  <a:gd name="T47" fmla="*/ 193 h 193"/>
                  <a:gd name="T48" fmla="*/ 113 w 192"/>
                  <a:gd name="T49" fmla="*/ 193 h 193"/>
                  <a:gd name="T50" fmla="*/ 97 w 192"/>
                  <a:gd name="T51" fmla="*/ 106 h 193"/>
                  <a:gd name="T52" fmla="*/ 79 w 192"/>
                  <a:gd name="T53" fmla="*/ 193 h 193"/>
                  <a:gd name="T54" fmla="*/ 75 w 192"/>
                  <a:gd name="T55" fmla="*/ 191 h 193"/>
                  <a:gd name="T56" fmla="*/ 93 w 192"/>
                  <a:gd name="T57" fmla="*/ 106 h 193"/>
                  <a:gd name="T58" fmla="*/ 43 w 192"/>
                  <a:gd name="T59" fmla="*/ 178 h 193"/>
                  <a:gd name="T60" fmla="*/ 39 w 192"/>
                  <a:gd name="T61" fmla="*/ 177 h 193"/>
                  <a:gd name="T62" fmla="*/ 89 w 192"/>
                  <a:gd name="T63" fmla="*/ 104 h 193"/>
                  <a:gd name="T64" fmla="*/ 16 w 192"/>
                  <a:gd name="T65" fmla="*/ 152 h 193"/>
                  <a:gd name="T66" fmla="*/ 13 w 192"/>
                  <a:gd name="T67" fmla="*/ 148 h 193"/>
                  <a:gd name="T68" fmla="*/ 86 w 192"/>
                  <a:gd name="T69" fmla="*/ 101 h 193"/>
                  <a:gd name="T70" fmla="*/ 1 w 192"/>
                  <a:gd name="T71" fmla="*/ 117 h 193"/>
                  <a:gd name="T72" fmla="*/ 0 w 192"/>
                  <a:gd name="T73" fmla="*/ 113 h 193"/>
                  <a:gd name="T74" fmla="*/ 86 w 192"/>
                  <a:gd name="T75" fmla="*/ 97 h 193"/>
                  <a:gd name="T76" fmla="*/ 0 w 192"/>
                  <a:gd name="T77" fmla="*/ 79 h 193"/>
                  <a:gd name="T78" fmla="*/ 1 w 192"/>
                  <a:gd name="T79" fmla="*/ 75 h 193"/>
                  <a:gd name="T80" fmla="*/ 86 w 192"/>
                  <a:gd name="T81" fmla="*/ 93 h 193"/>
                  <a:gd name="T82" fmla="*/ 14 w 192"/>
                  <a:gd name="T83" fmla="*/ 43 h 193"/>
                  <a:gd name="T84" fmla="*/ 17 w 192"/>
                  <a:gd name="T85" fmla="*/ 39 h 193"/>
                  <a:gd name="T86" fmla="*/ 89 w 192"/>
                  <a:gd name="T87" fmla="*/ 89 h 193"/>
                  <a:gd name="T88" fmla="*/ 41 w 192"/>
                  <a:gd name="T89" fmla="*/ 16 h 193"/>
                  <a:gd name="T90" fmla="*/ 44 w 192"/>
                  <a:gd name="T91" fmla="*/ 13 h 193"/>
                  <a:gd name="T92" fmla="*/ 93 w 192"/>
                  <a:gd name="T93" fmla="*/ 87 h 193"/>
                  <a:gd name="T94" fmla="*/ 76 w 192"/>
                  <a:gd name="T95" fmla="*/ 2 h 193"/>
                  <a:gd name="T96" fmla="*/ 80 w 192"/>
                  <a:gd name="T97" fmla="*/ 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92" h="193">
                    <a:moveTo>
                      <a:pt x="80" y="0"/>
                    </a:moveTo>
                    <a:lnTo>
                      <a:pt x="97" y="87"/>
                    </a:lnTo>
                    <a:lnTo>
                      <a:pt x="114" y="0"/>
                    </a:lnTo>
                    <a:lnTo>
                      <a:pt x="118" y="2"/>
                    </a:lnTo>
                    <a:lnTo>
                      <a:pt x="101" y="88"/>
                    </a:lnTo>
                    <a:lnTo>
                      <a:pt x="149" y="15"/>
                    </a:lnTo>
                    <a:lnTo>
                      <a:pt x="153" y="17"/>
                    </a:lnTo>
                    <a:lnTo>
                      <a:pt x="103" y="89"/>
                    </a:lnTo>
                    <a:lnTo>
                      <a:pt x="177" y="41"/>
                    </a:lnTo>
                    <a:lnTo>
                      <a:pt x="179" y="45"/>
                    </a:lnTo>
                    <a:lnTo>
                      <a:pt x="106" y="93"/>
                    </a:lnTo>
                    <a:lnTo>
                      <a:pt x="192" y="76"/>
                    </a:lnTo>
                    <a:lnTo>
                      <a:pt x="192" y="80"/>
                    </a:lnTo>
                    <a:lnTo>
                      <a:pt x="106" y="97"/>
                    </a:lnTo>
                    <a:lnTo>
                      <a:pt x="192" y="114"/>
                    </a:lnTo>
                    <a:lnTo>
                      <a:pt x="191" y="118"/>
                    </a:lnTo>
                    <a:lnTo>
                      <a:pt x="106" y="101"/>
                    </a:lnTo>
                    <a:lnTo>
                      <a:pt x="178" y="149"/>
                    </a:lnTo>
                    <a:lnTo>
                      <a:pt x="175" y="153"/>
                    </a:lnTo>
                    <a:lnTo>
                      <a:pt x="103" y="104"/>
                    </a:lnTo>
                    <a:lnTo>
                      <a:pt x="152" y="177"/>
                    </a:lnTo>
                    <a:lnTo>
                      <a:pt x="148" y="180"/>
                    </a:lnTo>
                    <a:lnTo>
                      <a:pt x="99" y="106"/>
                    </a:lnTo>
                    <a:lnTo>
                      <a:pt x="116" y="193"/>
                    </a:lnTo>
                    <a:lnTo>
                      <a:pt x="113" y="193"/>
                    </a:lnTo>
                    <a:lnTo>
                      <a:pt x="97" y="106"/>
                    </a:lnTo>
                    <a:lnTo>
                      <a:pt x="79" y="193"/>
                    </a:lnTo>
                    <a:lnTo>
                      <a:pt x="75" y="191"/>
                    </a:lnTo>
                    <a:lnTo>
                      <a:pt x="93" y="106"/>
                    </a:lnTo>
                    <a:lnTo>
                      <a:pt x="43" y="178"/>
                    </a:lnTo>
                    <a:lnTo>
                      <a:pt x="39" y="177"/>
                    </a:lnTo>
                    <a:lnTo>
                      <a:pt x="89" y="104"/>
                    </a:lnTo>
                    <a:lnTo>
                      <a:pt x="16" y="152"/>
                    </a:lnTo>
                    <a:lnTo>
                      <a:pt x="13" y="148"/>
                    </a:lnTo>
                    <a:lnTo>
                      <a:pt x="86" y="101"/>
                    </a:lnTo>
                    <a:lnTo>
                      <a:pt x="1" y="117"/>
                    </a:lnTo>
                    <a:lnTo>
                      <a:pt x="0" y="113"/>
                    </a:lnTo>
                    <a:lnTo>
                      <a:pt x="86" y="97"/>
                    </a:lnTo>
                    <a:lnTo>
                      <a:pt x="0" y="79"/>
                    </a:lnTo>
                    <a:lnTo>
                      <a:pt x="1" y="75"/>
                    </a:lnTo>
                    <a:lnTo>
                      <a:pt x="86" y="93"/>
                    </a:lnTo>
                    <a:lnTo>
                      <a:pt x="14" y="43"/>
                    </a:lnTo>
                    <a:lnTo>
                      <a:pt x="17" y="39"/>
                    </a:lnTo>
                    <a:lnTo>
                      <a:pt x="89" y="89"/>
                    </a:lnTo>
                    <a:lnTo>
                      <a:pt x="41" y="16"/>
                    </a:lnTo>
                    <a:lnTo>
                      <a:pt x="44" y="13"/>
                    </a:lnTo>
                    <a:lnTo>
                      <a:pt x="93" y="87"/>
                    </a:lnTo>
                    <a:lnTo>
                      <a:pt x="76" y="2"/>
                    </a:lnTo>
                    <a:lnTo>
                      <a:pt x="80" y="0"/>
                    </a:lnTo>
                    <a:close/>
                  </a:path>
                </a:pathLst>
              </a:custGeom>
              <a:solidFill>
                <a:schemeClr val="accent2"/>
              </a:solidFill>
              <a:ln w="0">
                <a:noFill/>
                <a:prstDash val="solid"/>
                <a:round/>
                <a:headEnd/>
                <a:tailEnd/>
              </a:ln>
            </p:spPr>
            <p:txBody>
              <a:bodyPr vert="horz" wrap="square" lIns="68580" tIns="34290" rIns="68580" bIns="34290" numCol="1" anchor="t" anchorCtr="0" compatLnSpc="1">
                <a:prstTxWarp prst="textNoShape">
                  <a:avLst/>
                </a:prstTxWarp>
              </a:bodyPr>
              <a:lstStyle/>
              <a:p>
                <a:endParaRPr lang="en-US" sz="2250"/>
              </a:p>
            </p:txBody>
          </p:sp>
          <p:sp>
            <p:nvSpPr>
              <p:cNvPr id="56" name="Freeform 117">
                <a:extLst>
                  <a:ext uri="{FF2B5EF4-FFF2-40B4-BE49-F238E27FC236}">
                    <a16:creationId xmlns:a16="http://schemas.microsoft.com/office/drawing/2014/main" id="{3CAC83F9-AD23-4CBE-84EA-7349CA50288C}"/>
                  </a:ext>
                </a:extLst>
              </p:cNvPr>
              <p:cNvSpPr>
                <a:spLocks noEditPoints="1"/>
              </p:cNvSpPr>
              <p:nvPr/>
            </p:nvSpPr>
            <p:spPr bwMode="auto">
              <a:xfrm>
                <a:off x="4625975" y="2278063"/>
                <a:ext cx="412750" cy="411163"/>
              </a:xfrm>
              <a:custGeom>
                <a:avLst/>
                <a:gdLst>
                  <a:gd name="T0" fmla="*/ 107 w 260"/>
                  <a:gd name="T1" fmla="*/ 42 h 259"/>
                  <a:gd name="T2" fmla="*/ 66 w 260"/>
                  <a:gd name="T3" fmla="*/ 65 h 259"/>
                  <a:gd name="T4" fmla="*/ 42 w 260"/>
                  <a:gd name="T5" fmla="*/ 106 h 259"/>
                  <a:gd name="T6" fmla="*/ 42 w 260"/>
                  <a:gd name="T7" fmla="*/ 154 h 259"/>
                  <a:gd name="T8" fmla="*/ 66 w 260"/>
                  <a:gd name="T9" fmla="*/ 195 h 259"/>
                  <a:gd name="T10" fmla="*/ 107 w 260"/>
                  <a:gd name="T11" fmla="*/ 218 h 259"/>
                  <a:gd name="T12" fmla="*/ 130 w 260"/>
                  <a:gd name="T13" fmla="*/ 221 h 259"/>
                  <a:gd name="T14" fmla="*/ 177 w 260"/>
                  <a:gd name="T15" fmla="*/ 209 h 259"/>
                  <a:gd name="T16" fmla="*/ 210 w 260"/>
                  <a:gd name="T17" fmla="*/ 176 h 259"/>
                  <a:gd name="T18" fmla="*/ 222 w 260"/>
                  <a:gd name="T19" fmla="*/ 129 h 259"/>
                  <a:gd name="T20" fmla="*/ 210 w 260"/>
                  <a:gd name="T21" fmla="*/ 84 h 259"/>
                  <a:gd name="T22" fmla="*/ 177 w 260"/>
                  <a:gd name="T23" fmla="*/ 51 h 259"/>
                  <a:gd name="T24" fmla="*/ 130 w 260"/>
                  <a:gd name="T25" fmla="*/ 38 h 259"/>
                  <a:gd name="T26" fmla="*/ 110 w 260"/>
                  <a:gd name="T27" fmla="*/ 0 h 259"/>
                  <a:gd name="T28" fmla="*/ 151 w 260"/>
                  <a:gd name="T29" fmla="*/ 19 h 259"/>
                  <a:gd name="T30" fmla="*/ 194 w 260"/>
                  <a:gd name="T31" fmla="*/ 38 h 259"/>
                  <a:gd name="T32" fmla="*/ 236 w 260"/>
                  <a:gd name="T33" fmla="*/ 52 h 259"/>
                  <a:gd name="T34" fmla="*/ 233 w 260"/>
                  <a:gd name="T35" fmla="*/ 86 h 259"/>
                  <a:gd name="T36" fmla="*/ 260 w 260"/>
                  <a:gd name="T37" fmla="*/ 110 h 259"/>
                  <a:gd name="T38" fmla="*/ 240 w 260"/>
                  <a:gd name="T39" fmla="*/ 150 h 259"/>
                  <a:gd name="T40" fmla="*/ 223 w 260"/>
                  <a:gd name="T41" fmla="*/ 194 h 259"/>
                  <a:gd name="T42" fmla="*/ 207 w 260"/>
                  <a:gd name="T43" fmla="*/ 235 h 259"/>
                  <a:gd name="T44" fmla="*/ 173 w 260"/>
                  <a:gd name="T45" fmla="*/ 233 h 259"/>
                  <a:gd name="T46" fmla="*/ 151 w 260"/>
                  <a:gd name="T47" fmla="*/ 259 h 259"/>
                  <a:gd name="T48" fmla="*/ 110 w 260"/>
                  <a:gd name="T49" fmla="*/ 241 h 259"/>
                  <a:gd name="T50" fmla="*/ 67 w 260"/>
                  <a:gd name="T51" fmla="*/ 222 h 259"/>
                  <a:gd name="T52" fmla="*/ 24 w 260"/>
                  <a:gd name="T53" fmla="*/ 207 h 259"/>
                  <a:gd name="T54" fmla="*/ 27 w 260"/>
                  <a:gd name="T55" fmla="*/ 173 h 259"/>
                  <a:gd name="T56" fmla="*/ 0 w 260"/>
                  <a:gd name="T57" fmla="*/ 150 h 259"/>
                  <a:gd name="T58" fmla="*/ 20 w 260"/>
                  <a:gd name="T59" fmla="*/ 110 h 259"/>
                  <a:gd name="T60" fmla="*/ 38 w 260"/>
                  <a:gd name="T61" fmla="*/ 67 h 259"/>
                  <a:gd name="T62" fmla="*/ 53 w 260"/>
                  <a:gd name="T63" fmla="*/ 23 h 259"/>
                  <a:gd name="T64" fmla="*/ 87 w 260"/>
                  <a:gd name="T65" fmla="*/ 26 h 259"/>
                  <a:gd name="T66" fmla="*/ 110 w 260"/>
                  <a:gd name="T67" fmla="*/ 0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60" h="259">
                    <a:moveTo>
                      <a:pt x="130" y="38"/>
                    </a:moveTo>
                    <a:lnTo>
                      <a:pt x="107" y="42"/>
                    </a:lnTo>
                    <a:lnTo>
                      <a:pt x="84" y="51"/>
                    </a:lnTo>
                    <a:lnTo>
                      <a:pt x="66" y="65"/>
                    </a:lnTo>
                    <a:lnTo>
                      <a:pt x="52" y="84"/>
                    </a:lnTo>
                    <a:lnTo>
                      <a:pt x="42" y="106"/>
                    </a:lnTo>
                    <a:lnTo>
                      <a:pt x="38" y="129"/>
                    </a:lnTo>
                    <a:lnTo>
                      <a:pt x="42" y="154"/>
                    </a:lnTo>
                    <a:lnTo>
                      <a:pt x="52" y="176"/>
                    </a:lnTo>
                    <a:lnTo>
                      <a:pt x="66" y="195"/>
                    </a:lnTo>
                    <a:lnTo>
                      <a:pt x="84" y="209"/>
                    </a:lnTo>
                    <a:lnTo>
                      <a:pt x="107" y="218"/>
                    </a:lnTo>
                    <a:lnTo>
                      <a:pt x="130" y="221"/>
                    </a:lnTo>
                    <a:lnTo>
                      <a:pt x="130" y="221"/>
                    </a:lnTo>
                    <a:lnTo>
                      <a:pt x="155" y="218"/>
                    </a:lnTo>
                    <a:lnTo>
                      <a:pt x="177" y="209"/>
                    </a:lnTo>
                    <a:lnTo>
                      <a:pt x="196" y="195"/>
                    </a:lnTo>
                    <a:lnTo>
                      <a:pt x="210" y="176"/>
                    </a:lnTo>
                    <a:lnTo>
                      <a:pt x="219" y="154"/>
                    </a:lnTo>
                    <a:lnTo>
                      <a:pt x="222" y="129"/>
                    </a:lnTo>
                    <a:lnTo>
                      <a:pt x="219" y="106"/>
                    </a:lnTo>
                    <a:lnTo>
                      <a:pt x="210" y="84"/>
                    </a:lnTo>
                    <a:lnTo>
                      <a:pt x="196" y="65"/>
                    </a:lnTo>
                    <a:lnTo>
                      <a:pt x="177" y="51"/>
                    </a:lnTo>
                    <a:lnTo>
                      <a:pt x="155" y="42"/>
                    </a:lnTo>
                    <a:lnTo>
                      <a:pt x="130" y="38"/>
                    </a:lnTo>
                    <a:lnTo>
                      <a:pt x="130" y="38"/>
                    </a:lnTo>
                    <a:close/>
                    <a:moveTo>
                      <a:pt x="110" y="0"/>
                    </a:moveTo>
                    <a:lnTo>
                      <a:pt x="151" y="0"/>
                    </a:lnTo>
                    <a:lnTo>
                      <a:pt x="151" y="19"/>
                    </a:lnTo>
                    <a:lnTo>
                      <a:pt x="173" y="26"/>
                    </a:lnTo>
                    <a:lnTo>
                      <a:pt x="194" y="38"/>
                    </a:lnTo>
                    <a:lnTo>
                      <a:pt x="207" y="23"/>
                    </a:lnTo>
                    <a:lnTo>
                      <a:pt x="236" y="52"/>
                    </a:lnTo>
                    <a:lnTo>
                      <a:pt x="223" y="67"/>
                    </a:lnTo>
                    <a:lnTo>
                      <a:pt x="233" y="86"/>
                    </a:lnTo>
                    <a:lnTo>
                      <a:pt x="240" y="110"/>
                    </a:lnTo>
                    <a:lnTo>
                      <a:pt x="260" y="110"/>
                    </a:lnTo>
                    <a:lnTo>
                      <a:pt x="260" y="150"/>
                    </a:lnTo>
                    <a:lnTo>
                      <a:pt x="240" y="150"/>
                    </a:lnTo>
                    <a:lnTo>
                      <a:pt x="233" y="173"/>
                    </a:lnTo>
                    <a:lnTo>
                      <a:pt x="223" y="194"/>
                    </a:lnTo>
                    <a:lnTo>
                      <a:pt x="236" y="207"/>
                    </a:lnTo>
                    <a:lnTo>
                      <a:pt x="207" y="235"/>
                    </a:lnTo>
                    <a:lnTo>
                      <a:pt x="194" y="222"/>
                    </a:lnTo>
                    <a:lnTo>
                      <a:pt x="173" y="233"/>
                    </a:lnTo>
                    <a:lnTo>
                      <a:pt x="151" y="241"/>
                    </a:lnTo>
                    <a:lnTo>
                      <a:pt x="151" y="259"/>
                    </a:lnTo>
                    <a:lnTo>
                      <a:pt x="110" y="259"/>
                    </a:lnTo>
                    <a:lnTo>
                      <a:pt x="110" y="241"/>
                    </a:lnTo>
                    <a:lnTo>
                      <a:pt x="87" y="233"/>
                    </a:lnTo>
                    <a:lnTo>
                      <a:pt x="67" y="222"/>
                    </a:lnTo>
                    <a:lnTo>
                      <a:pt x="53" y="235"/>
                    </a:lnTo>
                    <a:lnTo>
                      <a:pt x="24" y="207"/>
                    </a:lnTo>
                    <a:lnTo>
                      <a:pt x="38" y="194"/>
                    </a:lnTo>
                    <a:lnTo>
                      <a:pt x="27" y="173"/>
                    </a:lnTo>
                    <a:lnTo>
                      <a:pt x="20" y="150"/>
                    </a:lnTo>
                    <a:lnTo>
                      <a:pt x="0" y="150"/>
                    </a:lnTo>
                    <a:lnTo>
                      <a:pt x="0" y="110"/>
                    </a:lnTo>
                    <a:lnTo>
                      <a:pt x="20" y="110"/>
                    </a:lnTo>
                    <a:lnTo>
                      <a:pt x="27" y="86"/>
                    </a:lnTo>
                    <a:lnTo>
                      <a:pt x="38" y="67"/>
                    </a:lnTo>
                    <a:lnTo>
                      <a:pt x="24" y="52"/>
                    </a:lnTo>
                    <a:lnTo>
                      <a:pt x="53" y="23"/>
                    </a:lnTo>
                    <a:lnTo>
                      <a:pt x="67" y="38"/>
                    </a:lnTo>
                    <a:lnTo>
                      <a:pt x="87" y="26"/>
                    </a:lnTo>
                    <a:lnTo>
                      <a:pt x="110" y="19"/>
                    </a:lnTo>
                    <a:lnTo>
                      <a:pt x="110" y="0"/>
                    </a:lnTo>
                    <a:close/>
                  </a:path>
                </a:pathLst>
              </a:custGeom>
              <a:solidFill>
                <a:schemeClr val="accent6"/>
              </a:solidFill>
              <a:ln w="0">
                <a:noFill/>
                <a:prstDash val="solid"/>
                <a:round/>
                <a:headEnd/>
                <a:tailEnd/>
              </a:ln>
            </p:spPr>
            <p:txBody>
              <a:bodyPr vert="horz" wrap="square" lIns="68580" tIns="34290" rIns="68580" bIns="34290" numCol="1" anchor="t" anchorCtr="0" compatLnSpc="1">
                <a:prstTxWarp prst="textNoShape">
                  <a:avLst/>
                </a:prstTxWarp>
              </a:bodyPr>
              <a:lstStyle/>
              <a:p>
                <a:endParaRPr lang="en-US" sz="2250"/>
              </a:p>
            </p:txBody>
          </p:sp>
          <p:sp>
            <p:nvSpPr>
              <p:cNvPr id="57" name="Freeform 119">
                <a:extLst>
                  <a:ext uri="{FF2B5EF4-FFF2-40B4-BE49-F238E27FC236}">
                    <a16:creationId xmlns:a16="http://schemas.microsoft.com/office/drawing/2014/main" id="{54136A1F-0BB0-4432-B725-434AB770A4D0}"/>
                  </a:ext>
                </a:extLst>
              </p:cNvPr>
              <p:cNvSpPr>
                <a:spLocks noEditPoints="1"/>
              </p:cNvSpPr>
              <p:nvPr/>
            </p:nvSpPr>
            <p:spPr bwMode="auto">
              <a:xfrm>
                <a:off x="4699000" y="2741613"/>
                <a:ext cx="522288" cy="520700"/>
              </a:xfrm>
              <a:custGeom>
                <a:avLst/>
                <a:gdLst>
                  <a:gd name="T0" fmla="*/ 135 w 329"/>
                  <a:gd name="T1" fmla="*/ 36 h 328"/>
                  <a:gd name="T2" fmla="*/ 83 w 329"/>
                  <a:gd name="T3" fmla="*/ 63 h 328"/>
                  <a:gd name="T4" fmla="*/ 47 w 329"/>
                  <a:gd name="T5" fmla="*/ 107 h 328"/>
                  <a:gd name="T6" fmla="*/ 33 w 329"/>
                  <a:gd name="T7" fmla="*/ 165 h 328"/>
                  <a:gd name="T8" fmla="*/ 47 w 329"/>
                  <a:gd name="T9" fmla="*/ 222 h 328"/>
                  <a:gd name="T10" fmla="*/ 83 w 329"/>
                  <a:gd name="T11" fmla="*/ 267 h 328"/>
                  <a:gd name="T12" fmla="*/ 135 w 329"/>
                  <a:gd name="T13" fmla="*/ 292 h 328"/>
                  <a:gd name="T14" fmla="*/ 164 w 329"/>
                  <a:gd name="T15" fmla="*/ 296 h 328"/>
                  <a:gd name="T16" fmla="*/ 222 w 329"/>
                  <a:gd name="T17" fmla="*/ 282 h 328"/>
                  <a:gd name="T18" fmla="*/ 267 w 329"/>
                  <a:gd name="T19" fmla="*/ 246 h 328"/>
                  <a:gd name="T20" fmla="*/ 292 w 329"/>
                  <a:gd name="T21" fmla="*/ 195 h 328"/>
                  <a:gd name="T22" fmla="*/ 292 w 329"/>
                  <a:gd name="T23" fmla="*/ 135 h 328"/>
                  <a:gd name="T24" fmla="*/ 267 w 329"/>
                  <a:gd name="T25" fmla="*/ 82 h 328"/>
                  <a:gd name="T26" fmla="*/ 222 w 329"/>
                  <a:gd name="T27" fmla="*/ 47 h 328"/>
                  <a:gd name="T28" fmla="*/ 164 w 329"/>
                  <a:gd name="T29" fmla="*/ 34 h 328"/>
                  <a:gd name="T30" fmla="*/ 139 w 329"/>
                  <a:gd name="T31" fmla="*/ 0 h 328"/>
                  <a:gd name="T32" fmla="*/ 190 w 329"/>
                  <a:gd name="T33" fmla="*/ 25 h 328"/>
                  <a:gd name="T34" fmla="*/ 245 w 329"/>
                  <a:gd name="T35" fmla="*/ 47 h 328"/>
                  <a:gd name="T36" fmla="*/ 299 w 329"/>
                  <a:gd name="T37" fmla="*/ 66 h 328"/>
                  <a:gd name="T38" fmla="*/ 296 w 329"/>
                  <a:gd name="T39" fmla="*/ 110 h 328"/>
                  <a:gd name="T40" fmla="*/ 329 w 329"/>
                  <a:gd name="T41" fmla="*/ 138 h 328"/>
                  <a:gd name="T42" fmla="*/ 304 w 329"/>
                  <a:gd name="T43" fmla="*/ 191 h 328"/>
                  <a:gd name="T44" fmla="*/ 282 w 329"/>
                  <a:gd name="T45" fmla="*/ 244 h 328"/>
                  <a:gd name="T46" fmla="*/ 262 w 329"/>
                  <a:gd name="T47" fmla="*/ 299 h 328"/>
                  <a:gd name="T48" fmla="*/ 219 w 329"/>
                  <a:gd name="T49" fmla="*/ 296 h 328"/>
                  <a:gd name="T50" fmla="*/ 190 w 329"/>
                  <a:gd name="T51" fmla="*/ 328 h 328"/>
                  <a:gd name="T52" fmla="*/ 139 w 329"/>
                  <a:gd name="T53" fmla="*/ 305 h 328"/>
                  <a:gd name="T54" fmla="*/ 84 w 329"/>
                  <a:gd name="T55" fmla="*/ 281 h 328"/>
                  <a:gd name="T56" fmla="*/ 30 w 329"/>
                  <a:gd name="T57" fmla="*/ 263 h 328"/>
                  <a:gd name="T58" fmla="*/ 33 w 329"/>
                  <a:gd name="T59" fmla="*/ 220 h 328"/>
                  <a:gd name="T60" fmla="*/ 0 w 329"/>
                  <a:gd name="T61" fmla="*/ 191 h 328"/>
                  <a:gd name="T62" fmla="*/ 25 w 329"/>
                  <a:gd name="T63" fmla="*/ 138 h 328"/>
                  <a:gd name="T64" fmla="*/ 47 w 329"/>
                  <a:gd name="T65" fmla="*/ 83 h 328"/>
                  <a:gd name="T66" fmla="*/ 67 w 329"/>
                  <a:gd name="T67" fmla="*/ 30 h 328"/>
                  <a:gd name="T68" fmla="*/ 110 w 329"/>
                  <a:gd name="T69" fmla="*/ 32 h 328"/>
                  <a:gd name="T70" fmla="*/ 139 w 329"/>
                  <a:gd name="T71" fmla="*/ 0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29" h="328">
                    <a:moveTo>
                      <a:pt x="164" y="34"/>
                    </a:moveTo>
                    <a:lnTo>
                      <a:pt x="135" y="36"/>
                    </a:lnTo>
                    <a:lnTo>
                      <a:pt x="106" y="47"/>
                    </a:lnTo>
                    <a:lnTo>
                      <a:pt x="83" y="63"/>
                    </a:lnTo>
                    <a:lnTo>
                      <a:pt x="62" y="82"/>
                    </a:lnTo>
                    <a:lnTo>
                      <a:pt x="47" y="107"/>
                    </a:lnTo>
                    <a:lnTo>
                      <a:pt x="37" y="135"/>
                    </a:lnTo>
                    <a:lnTo>
                      <a:pt x="33" y="165"/>
                    </a:lnTo>
                    <a:lnTo>
                      <a:pt x="37" y="195"/>
                    </a:lnTo>
                    <a:lnTo>
                      <a:pt x="47" y="222"/>
                    </a:lnTo>
                    <a:lnTo>
                      <a:pt x="62" y="246"/>
                    </a:lnTo>
                    <a:lnTo>
                      <a:pt x="83" y="267"/>
                    </a:lnTo>
                    <a:lnTo>
                      <a:pt x="106" y="282"/>
                    </a:lnTo>
                    <a:lnTo>
                      <a:pt x="135" y="292"/>
                    </a:lnTo>
                    <a:lnTo>
                      <a:pt x="164" y="296"/>
                    </a:lnTo>
                    <a:lnTo>
                      <a:pt x="164" y="296"/>
                    </a:lnTo>
                    <a:lnTo>
                      <a:pt x="194" y="292"/>
                    </a:lnTo>
                    <a:lnTo>
                      <a:pt x="222" y="282"/>
                    </a:lnTo>
                    <a:lnTo>
                      <a:pt x="246" y="267"/>
                    </a:lnTo>
                    <a:lnTo>
                      <a:pt x="267" y="246"/>
                    </a:lnTo>
                    <a:lnTo>
                      <a:pt x="282" y="222"/>
                    </a:lnTo>
                    <a:lnTo>
                      <a:pt x="292" y="195"/>
                    </a:lnTo>
                    <a:lnTo>
                      <a:pt x="296" y="165"/>
                    </a:lnTo>
                    <a:lnTo>
                      <a:pt x="292" y="135"/>
                    </a:lnTo>
                    <a:lnTo>
                      <a:pt x="282" y="107"/>
                    </a:lnTo>
                    <a:lnTo>
                      <a:pt x="267" y="82"/>
                    </a:lnTo>
                    <a:lnTo>
                      <a:pt x="246" y="63"/>
                    </a:lnTo>
                    <a:lnTo>
                      <a:pt x="222" y="47"/>
                    </a:lnTo>
                    <a:lnTo>
                      <a:pt x="194" y="36"/>
                    </a:lnTo>
                    <a:lnTo>
                      <a:pt x="164" y="34"/>
                    </a:lnTo>
                    <a:lnTo>
                      <a:pt x="164" y="34"/>
                    </a:lnTo>
                    <a:close/>
                    <a:moveTo>
                      <a:pt x="139" y="0"/>
                    </a:moveTo>
                    <a:lnTo>
                      <a:pt x="190" y="0"/>
                    </a:lnTo>
                    <a:lnTo>
                      <a:pt x="190" y="25"/>
                    </a:lnTo>
                    <a:lnTo>
                      <a:pt x="219" y="32"/>
                    </a:lnTo>
                    <a:lnTo>
                      <a:pt x="245" y="47"/>
                    </a:lnTo>
                    <a:lnTo>
                      <a:pt x="262" y="30"/>
                    </a:lnTo>
                    <a:lnTo>
                      <a:pt x="299" y="66"/>
                    </a:lnTo>
                    <a:lnTo>
                      <a:pt x="282" y="83"/>
                    </a:lnTo>
                    <a:lnTo>
                      <a:pt x="296" y="110"/>
                    </a:lnTo>
                    <a:lnTo>
                      <a:pt x="304" y="138"/>
                    </a:lnTo>
                    <a:lnTo>
                      <a:pt x="329" y="138"/>
                    </a:lnTo>
                    <a:lnTo>
                      <a:pt x="329" y="191"/>
                    </a:lnTo>
                    <a:lnTo>
                      <a:pt x="304" y="191"/>
                    </a:lnTo>
                    <a:lnTo>
                      <a:pt x="296" y="220"/>
                    </a:lnTo>
                    <a:lnTo>
                      <a:pt x="282" y="244"/>
                    </a:lnTo>
                    <a:lnTo>
                      <a:pt x="299" y="263"/>
                    </a:lnTo>
                    <a:lnTo>
                      <a:pt x="262" y="299"/>
                    </a:lnTo>
                    <a:lnTo>
                      <a:pt x="245" y="281"/>
                    </a:lnTo>
                    <a:lnTo>
                      <a:pt x="219" y="296"/>
                    </a:lnTo>
                    <a:lnTo>
                      <a:pt x="190" y="305"/>
                    </a:lnTo>
                    <a:lnTo>
                      <a:pt x="190" y="328"/>
                    </a:lnTo>
                    <a:lnTo>
                      <a:pt x="139" y="328"/>
                    </a:lnTo>
                    <a:lnTo>
                      <a:pt x="139" y="305"/>
                    </a:lnTo>
                    <a:lnTo>
                      <a:pt x="110" y="296"/>
                    </a:lnTo>
                    <a:lnTo>
                      <a:pt x="84" y="281"/>
                    </a:lnTo>
                    <a:lnTo>
                      <a:pt x="67" y="299"/>
                    </a:lnTo>
                    <a:lnTo>
                      <a:pt x="30" y="263"/>
                    </a:lnTo>
                    <a:lnTo>
                      <a:pt x="47" y="244"/>
                    </a:lnTo>
                    <a:lnTo>
                      <a:pt x="33" y="220"/>
                    </a:lnTo>
                    <a:lnTo>
                      <a:pt x="25" y="191"/>
                    </a:lnTo>
                    <a:lnTo>
                      <a:pt x="0" y="191"/>
                    </a:lnTo>
                    <a:lnTo>
                      <a:pt x="0" y="138"/>
                    </a:lnTo>
                    <a:lnTo>
                      <a:pt x="25" y="138"/>
                    </a:lnTo>
                    <a:lnTo>
                      <a:pt x="33" y="110"/>
                    </a:lnTo>
                    <a:lnTo>
                      <a:pt x="47" y="83"/>
                    </a:lnTo>
                    <a:lnTo>
                      <a:pt x="30" y="66"/>
                    </a:lnTo>
                    <a:lnTo>
                      <a:pt x="67" y="30"/>
                    </a:lnTo>
                    <a:lnTo>
                      <a:pt x="84" y="47"/>
                    </a:lnTo>
                    <a:lnTo>
                      <a:pt x="110" y="32"/>
                    </a:lnTo>
                    <a:lnTo>
                      <a:pt x="139" y="25"/>
                    </a:lnTo>
                    <a:lnTo>
                      <a:pt x="139" y="0"/>
                    </a:lnTo>
                    <a:close/>
                  </a:path>
                </a:pathLst>
              </a:custGeom>
              <a:solidFill>
                <a:schemeClr val="accent5"/>
              </a:solidFill>
              <a:ln w="0">
                <a:noFill/>
                <a:prstDash val="solid"/>
                <a:round/>
                <a:headEnd/>
                <a:tailEnd/>
              </a:ln>
            </p:spPr>
            <p:txBody>
              <a:bodyPr vert="horz" wrap="square" lIns="68580" tIns="34290" rIns="68580" bIns="34290" numCol="1" anchor="t" anchorCtr="0" compatLnSpc="1">
                <a:prstTxWarp prst="textNoShape">
                  <a:avLst/>
                </a:prstTxWarp>
              </a:bodyPr>
              <a:lstStyle/>
              <a:p>
                <a:endParaRPr lang="en-US" sz="2250"/>
              </a:p>
            </p:txBody>
          </p:sp>
          <p:sp>
            <p:nvSpPr>
              <p:cNvPr id="58" name="Freeform 120">
                <a:extLst>
                  <a:ext uri="{FF2B5EF4-FFF2-40B4-BE49-F238E27FC236}">
                    <a16:creationId xmlns:a16="http://schemas.microsoft.com/office/drawing/2014/main" id="{854D725E-6341-40FF-B05B-EB96B4A399C0}"/>
                  </a:ext>
                </a:extLst>
              </p:cNvPr>
              <p:cNvSpPr>
                <a:spLocks noEditPoints="1"/>
              </p:cNvSpPr>
              <p:nvPr/>
            </p:nvSpPr>
            <p:spPr bwMode="auto">
              <a:xfrm>
                <a:off x="5302250" y="4429125"/>
                <a:ext cx="344488" cy="349250"/>
              </a:xfrm>
              <a:custGeom>
                <a:avLst/>
                <a:gdLst>
                  <a:gd name="T0" fmla="*/ 88 w 217"/>
                  <a:gd name="T1" fmla="*/ 49 h 220"/>
                  <a:gd name="T2" fmla="*/ 55 w 217"/>
                  <a:gd name="T3" fmla="*/ 72 h 220"/>
                  <a:gd name="T4" fmla="*/ 43 w 217"/>
                  <a:gd name="T5" fmla="*/ 110 h 220"/>
                  <a:gd name="T6" fmla="*/ 55 w 217"/>
                  <a:gd name="T7" fmla="*/ 148 h 220"/>
                  <a:gd name="T8" fmla="*/ 88 w 217"/>
                  <a:gd name="T9" fmla="*/ 171 h 220"/>
                  <a:gd name="T10" fmla="*/ 128 w 217"/>
                  <a:gd name="T11" fmla="*/ 171 h 220"/>
                  <a:gd name="T12" fmla="*/ 160 w 217"/>
                  <a:gd name="T13" fmla="*/ 148 h 220"/>
                  <a:gd name="T14" fmla="*/ 171 w 217"/>
                  <a:gd name="T15" fmla="*/ 110 h 220"/>
                  <a:gd name="T16" fmla="*/ 160 w 217"/>
                  <a:gd name="T17" fmla="*/ 72 h 220"/>
                  <a:gd name="T18" fmla="*/ 128 w 217"/>
                  <a:gd name="T19" fmla="*/ 49 h 220"/>
                  <a:gd name="T20" fmla="*/ 107 w 217"/>
                  <a:gd name="T21" fmla="*/ 0 h 220"/>
                  <a:gd name="T22" fmla="*/ 124 w 217"/>
                  <a:gd name="T23" fmla="*/ 35 h 220"/>
                  <a:gd name="T24" fmla="*/ 156 w 217"/>
                  <a:gd name="T25" fmla="*/ 10 h 220"/>
                  <a:gd name="T26" fmla="*/ 194 w 217"/>
                  <a:gd name="T27" fmla="*/ 42 h 220"/>
                  <a:gd name="T28" fmla="*/ 177 w 217"/>
                  <a:gd name="T29" fmla="*/ 76 h 220"/>
                  <a:gd name="T30" fmla="*/ 215 w 217"/>
                  <a:gd name="T31" fmla="*/ 85 h 220"/>
                  <a:gd name="T32" fmla="*/ 215 w 217"/>
                  <a:gd name="T33" fmla="*/ 135 h 220"/>
                  <a:gd name="T34" fmla="*/ 177 w 217"/>
                  <a:gd name="T35" fmla="*/ 144 h 220"/>
                  <a:gd name="T36" fmla="*/ 194 w 217"/>
                  <a:gd name="T37" fmla="*/ 179 h 220"/>
                  <a:gd name="T38" fmla="*/ 156 w 217"/>
                  <a:gd name="T39" fmla="*/ 209 h 220"/>
                  <a:gd name="T40" fmla="*/ 124 w 217"/>
                  <a:gd name="T41" fmla="*/ 186 h 220"/>
                  <a:gd name="T42" fmla="*/ 107 w 217"/>
                  <a:gd name="T43" fmla="*/ 220 h 220"/>
                  <a:gd name="T44" fmla="*/ 59 w 217"/>
                  <a:gd name="T45" fmla="*/ 209 h 220"/>
                  <a:gd name="T46" fmla="*/ 59 w 217"/>
                  <a:gd name="T47" fmla="*/ 170 h 220"/>
                  <a:gd name="T48" fmla="*/ 21 w 217"/>
                  <a:gd name="T49" fmla="*/ 179 h 220"/>
                  <a:gd name="T50" fmla="*/ 0 w 217"/>
                  <a:gd name="T51" fmla="*/ 135 h 220"/>
                  <a:gd name="T52" fmla="*/ 30 w 217"/>
                  <a:gd name="T53" fmla="*/ 119 h 220"/>
                  <a:gd name="T54" fmla="*/ 30 w 217"/>
                  <a:gd name="T55" fmla="*/ 100 h 220"/>
                  <a:gd name="T56" fmla="*/ 0 w 217"/>
                  <a:gd name="T57" fmla="*/ 85 h 220"/>
                  <a:gd name="T58" fmla="*/ 21 w 217"/>
                  <a:gd name="T59" fmla="*/ 42 h 220"/>
                  <a:gd name="T60" fmla="*/ 59 w 217"/>
                  <a:gd name="T61" fmla="*/ 49 h 220"/>
                  <a:gd name="T62" fmla="*/ 59 w 217"/>
                  <a:gd name="T63" fmla="*/ 10 h 220"/>
                  <a:gd name="T64" fmla="*/ 107 w 217"/>
                  <a:gd name="T65" fmla="*/ 0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17" h="220">
                    <a:moveTo>
                      <a:pt x="107" y="45"/>
                    </a:moveTo>
                    <a:lnTo>
                      <a:pt x="88" y="49"/>
                    </a:lnTo>
                    <a:lnTo>
                      <a:pt x="69" y="59"/>
                    </a:lnTo>
                    <a:lnTo>
                      <a:pt x="55" y="72"/>
                    </a:lnTo>
                    <a:lnTo>
                      <a:pt x="46" y="90"/>
                    </a:lnTo>
                    <a:lnTo>
                      <a:pt x="43" y="110"/>
                    </a:lnTo>
                    <a:lnTo>
                      <a:pt x="46" y="131"/>
                    </a:lnTo>
                    <a:lnTo>
                      <a:pt x="55" y="148"/>
                    </a:lnTo>
                    <a:lnTo>
                      <a:pt x="69" y="162"/>
                    </a:lnTo>
                    <a:lnTo>
                      <a:pt x="88" y="171"/>
                    </a:lnTo>
                    <a:lnTo>
                      <a:pt x="107" y="174"/>
                    </a:lnTo>
                    <a:lnTo>
                      <a:pt x="128" y="171"/>
                    </a:lnTo>
                    <a:lnTo>
                      <a:pt x="145" y="162"/>
                    </a:lnTo>
                    <a:lnTo>
                      <a:pt x="160" y="148"/>
                    </a:lnTo>
                    <a:lnTo>
                      <a:pt x="169" y="131"/>
                    </a:lnTo>
                    <a:lnTo>
                      <a:pt x="171" y="110"/>
                    </a:lnTo>
                    <a:lnTo>
                      <a:pt x="169" y="90"/>
                    </a:lnTo>
                    <a:lnTo>
                      <a:pt x="160" y="72"/>
                    </a:lnTo>
                    <a:lnTo>
                      <a:pt x="145" y="59"/>
                    </a:lnTo>
                    <a:lnTo>
                      <a:pt x="128" y="49"/>
                    </a:lnTo>
                    <a:lnTo>
                      <a:pt x="107" y="45"/>
                    </a:lnTo>
                    <a:close/>
                    <a:moveTo>
                      <a:pt x="107" y="0"/>
                    </a:moveTo>
                    <a:lnTo>
                      <a:pt x="107" y="32"/>
                    </a:lnTo>
                    <a:lnTo>
                      <a:pt x="124" y="35"/>
                    </a:lnTo>
                    <a:lnTo>
                      <a:pt x="141" y="40"/>
                    </a:lnTo>
                    <a:lnTo>
                      <a:pt x="156" y="10"/>
                    </a:lnTo>
                    <a:lnTo>
                      <a:pt x="177" y="23"/>
                    </a:lnTo>
                    <a:lnTo>
                      <a:pt x="194" y="42"/>
                    </a:lnTo>
                    <a:lnTo>
                      <a:pt x="167" y="61"/>
                    </a:lnTo>
                    <a:lnTo>
                      <a:pt x="177" y="76"/>
                    </a:lnTo>
                    <a:lnTo>
                      <a:pt x="183" y="93"/>
                    </a:lnTo>
                    <a:lnTo>
                      <a:pt x="215" y="85"/>
                    </a:lnTo>
                    <a:lnTo>
                      <a:pt x="217" y="110"/>
                    </a:lnTo>
                    <a:lnTo>
                      <a:pt x="215" y="135"/>
                    </a:lnTo>
                    <a:lnTo>
                      <a:pt x="183" y="127"/>
                    </a:lnTo>
                    <a:lnTo>
                      <a:pt x="177" y="144"/>
                    </a:lnTo>
                    <a:lnTo>
                      <a:pt x="167" y="158"/>
                    </a:lnTo>
                    <a:lnTo>
                      <a:pt x="194" y="179"/>
                    </a:lnTo>
                    <a:lnTo>
                      <a:pt x="177" y="196"/>
                    </a:lnTo>
                    <a:lnTo>
                      <a:pt x="156" y="209"/>
                    </a:lnTo>
                    <a:lnTo>
                      <a:pt x="141" y="179"/>
                    </a:lnTo>
                    <a:lnTo>
                      <a:pt x="124" y="186"/>
                    </a:lnTo>
                    <a:lnTo>
                      <a:pt x="107" y="187"/>
                    </a:lnTo>
                    <a:lnTo>
                      <a:pt x="107" y="220"/>
                    </a:lnTo>
                    <a:lnTo>
                      <a:pt x="82" y="217"/>
                    </a:lnTo>
                    <a:lnTo>
                      <a:pt x="59" y="209"/>
                    </a:lnTo>
                    <a:lnTo>
                      <a:pt x="73" y="179"/>
                    </a:lnTo>
                    <a:lnTo>
                      <a:pt x="59" y="170"/>
                    </a:lnTo>
                    <a:lnTo>
                      <a:pt x="47" y="158"/>
                    </a:lnTo>
                    <a:lnTo>
                      <a:pt x="21" y="179"/>
                    </a:lnTo>
                    <a:lnTo>
                      <a:pt x="8" y="158"/>
                    </a:lnTo>
                    <a:lnTo>
                      <a:pt x="0" y="135"/>
                    </a:lnTo>
                    <a:lnTo>
                      <a:pt x="31" y="127"/>
                    </a:lnTo>
                    <a:lnTo>
                      <a:pt x="30" y="119"/>
                    </a:lnTo>
                    <a:lnTo>
                      <a:pt x="30" y="110"/>
                    </a:lnTo>
                    <a:lnTo>
                      <a:pt x="30" y="100"/>
                    </a:lnTo>
                    <a:lnTo>
                      <a:pt x="31" y="93"/>
                    </a:lnTo>
                    <a:lnTo>
                      <a:pt x="0" y="85"/>
                    </a:lnTo>
                    <a:lnTo>
                      <a:pt x="8" y="61"/>
                    </a:lnTo>
                    <a:lnTo>
                      <a:pt x="21" y="42"/>
                    </a:lnTo>
                    <a:lnTo>
                      <a:pt x="47" y="61"/>
                    </a:lnTo>
                    <a:lnTo>
                      <a:pt x="59" y="49"/>
                    </a:lnTo>
                    <a:lnTo>
                      <a:pt x="73" y="40"/>
                    </a:lnTo>
                    <a:lnTo>
                      <a:pt x="59" y="10"/>
                    </a:lnTo>
                    <a:lnTo>
                      <a:pt x="82" y="2"/>
                    </a:lnTo>
                    <a:lnTo>
                      <a:pt x="107" y="0"/>
                    </a:lnTo>
                    <a:close/>
                  </a:path>
                </a:pathLst>
              </a:custGeom>
              <a:solidFill>
                <a:schemeClr val="accent4"/>
              </a:solidFill>
              <a:ln w="0">
                <a:noFill/>
                <a:prstDash val="solid"/>
                <a:round/>
                <a:headEnd/>
                <a:tailEnd/>
              </a:ln>
            </p:spPr>
            <p:txBody>
              <a:bodyPr vert="horz" wrap="square" lIns="68580" tIns="34290" rIns="68580" bIns="34290" numCol="1" anchor="t" anchorCtr="0" compatLnSpc="1">
                <a:prstTxWarp prst="textNoShape">
                  <a:avLst/>
                </a:prstTxWarp>
              </a:bodyPr>
              <a:lstStyle/>
              <a:p>
                <a:endParaRPr lang="en-US" sz="2250"/>
              </a:p>
            </p:txBody>
          </p:sp>
          <p:sp>
            <p:nvSpPr>
              <p:cNvPr id="59" name="Freeform 121">
                <a:extLst>
                  <a:ext uri="{FF2B5EF4-FFF2-40B4-BE49-F238E27FC236}">
                    <a16:creationId xmlns:a16="http://schemas.microsoft.com/office/drawing/2014/main" id="{B8B6AB14-BBE3-4D5F-827C-4C1E95A93C5E}"/>
                  </a:ext>
                </a:extLst>
              </p:cNvPr>
              <p:cNvSpPr>
                <a:spLocks noEditPoints="1"/>
              </p:cNvSpPr>
              <p:nvPr/>
            </p:nvSpPr>
            <p:spPr bwMode="auto">
              <a:xfrm>
                <a:off x="7026275" y="3121025"/>
                <a:ext cx="295275" cy="300038"/>
              </a:xfrm>
              <a:custGeom>
                <a:avLst/>
                <a:gdLst>
                  <a:gd name="T0" fmla="*/ 76 w 186"/>
                  <a:gd name="T1" fmla="*/ 58 h 189"/>
                  <a:gd name="T2" fmla="*/ 55 w 186"/>
                  <a:gd name="T3" fmla="*/ 79 h 189"/>
                  <a:gd name="T4" fmla="*/ 55 w 186"/>
                  <a:gd name="T5" fmla="*/ 110 h 189"/>
                  <a:gd name="T6" fmla="*/ 76 w 186"/>
                  <a:gd name="T7" fmla="*/ 131 h 189"/>
                  <a:gd name="T8" fmla="*/ 108 w 186"/>
                  <a:gd name="T9" fmla="*/ 131 h 189"/>
                  <a:gd name="T10" fmla="*/ 129 w 186"/>
                  <a:gd name="T11" fmla="*/ 110 h 189"/>
                  <a:gd name="T12" fmla="*/ 129 w 186"/>
                  <a:gd name="T13" fmla="*/ 79 h 189"/>
                  <a:gd name="T14" fmla="*/ 108 w 186"/>
                  <a:gd name="T15" fmla="*/ 58 h 189"/>
                  <a:gd name="T16" fmla="*/ 92 w 186"/>
                  <a:gd name="T17" fmla="*/ 0 h 189"/>
                  <a:gd name="T18" fmla="*/ 108 w 186"/>
                  <a:gd name="T19" fmla="*/ 30 h 189"/>
                  <a:gd name="T20" fmla="*/ 133 w 186"/>
                  <a:gd name="T21" fmla="*/ 9 h 189"/>
                  <a:gd name="T22" fmla="*/ 165 w 186"/>
                  <a:gd name="T23" fmla="*/ 36 h 189"/>
                  <a:gd name="T24" fmla="*/ 152 w 186"/>
                  <a:gd name="T25" fmla="*/ 66 h 189"/>
                  <a:gd name="T26" fmla="*/ 184 w 186"/>
                  <a:gd name="T27" fmla="*/ 74 h 189"/>
                  <a:gd name="T28" fmla="*/ 186 w 186"/>
                  <a:gd name="T29" fmla="*/ 95 h 189"/>
                  <a:gd name="T30" fmla="*/ 184 w 186"/>
                  <a:gd name="T31" fmla="*/ 115 h 189"/>
                  <a:gd name="T32" fmla="*/ 152 w 186"/>
                  <a:gd name="T33" fmla="*/ 123 h 189"/>
                  <a:gd name="T34" fmla="*/ 165 w 186"/>
                  <a:gd name="T35" fmla="*/ 153 h 189"/>
                  <a:gd name="T36" fmla="*/ 133 w 186"/>
                  <a:gd name="T37" fmla="*/ 180 h 189"/>
                  <a:gd name="T38" fmla="*/ 108 w 186"/>
                  <a:gd name="T39" fmla="*/ 159 h 189"/>
                  <a:gd name="T40" fmla="*/ 92 w 186"/>
                  <a:gd name="T41" fmla="*/ 189 h 189"/>
                  <a:gd name="T42" fmla="*/ 52 w 186"/>
                  <a:gd name="T43" fmla="*/ 180 h 189"/>
                  <a:gd name="T44" fmla="*/ 52 w 186"/>
                  <a:gd name="T45" fmla="*/ 146 h 189"/>
                  <a:gd name="T46" fmla="*/ 19 w 186"/>
                  <a:gd name="T47" fmla="*/ 153 h 189"/>
                  <a:gd name="T48" fmla="*/ 0 w 186"/>
                  <a:gd name="T49" fmla="*/ 115 h 189"/>
                  <a:gd name="T50" fmla="*/ 27 w 186"/>
                  <a:gd name="T51" fmla="*/ 102 h 189"/>
                  <a:gd name="T52" fmla="*/ 27 w 186"/>
                  <a:gd name="T53" fmla="*/ 87 h 189"/>
                  <a:gd name="T54" fmla="*/ 0 w 186"/>
                  <a:gd name="T55" fmla="*/ 74 h 189"/>
                  <a:gd name="T56" fmla="*/ 19 w 186"/>
                  <a:gd name="T57" fmla="*/ 36 h 189"/>
                  <a:gd name="T58" fmla="*/ 52 w 186"/>
                  <a:gd name="T59" fmla="*/ 43 h 189"/>
                  <a:gd name="T60" fmla="*/ 52 w 186"/>
                  <a:gd name="T61" fmla="*/ 9 h 189"/>
                  <a:gd name="T62" fmla="*/ 92 w 186"/>
                  <a:gd name="T63" fmla="*/ 0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86" h="189">
                    <a:moveTo>
                      <a:pt x="92" y="54"/>
                    </a:moveTo>
                    <a:lnTo>
                      <a:pt x="76" y="58"/>
                    </a:lnTo>
                    <a:lnTo>
                      <a:pt x="65" y="66"/>
                    </a:lnTo>
                    <a:lnTo>
                      <a:pt x="55" y="79"/>
                    </a:lnTo>
                    <a:lnTo>
                      <a:pt x="53" y="95"/>
                    </a:lnTo>
                    <a:lnTo>
                      <a:pt x="55" y="110"/>
                    </a:lnTo>
                    <a:lnTo>
                      <a:pt x="65" y="122"/>
                    </a:lnTo>
                    <a:lnTo>
                      <a:pt x="76" y="131"/>
                    </a:lnTo>
                    <a:lnTo>
                      <a:pt x="92" y="134"/>
                    </a:lnTo>
                    <a:lnTo>
                      <a:pt x="108" y="131"/>
                    </a:lnTo>
                    <a:lnTo>
                      <a:pt x="121" y="122"/>
                    </a:lnTo>
                    <a:lnTo>
                      <a:pt x="129" y="110"/>
                    </a:lnTo>
                    <a:lnTo>
                      <a:pt x="133" y="95"/>
                    </a:lnTo>
                    <a:lnTo>
                      <a:pt x="129" y="79"/>
                    </a:lnTo>
                    <a:lnTo>
                      <a:pt x="121" y="66"/>
                    </a:lnTo>
                    <a:lnTo>
                      <a:pt x="108" y="58"/>
                    </a:lnTo>
                    <a:lnTo>
                      <a:pt x="92" y="54"/>
                    </a:lnTo>
                    <a:close/>
                    <a:moveTo>
                      <a:pt x="92" y="0"/>
                    </a:moveTo>
                    <a:lnTo>
                      <a:pt x="92" y="29"/>
                    </a:lnTo>
                    <a:lnTo>
                      <a:pt x="108" y="30"/>
                    </a:lnTo>
                    <a:lnTo>
                      <a:pt x="121" y="36"/>
                    </a:lnTo>
                    <a:lnTo>
                      <a:pt x="133" y="9"/>
                    </a:lnTo>
                    <a:lnTo>
                      <a:pt x="151" y="21"/>
                    </a:lnTo>
                    <a:lnTo>
                      <a:pt x="165" y="36"/>
                    </a:lnTo>
                    <a:lnTo>
                      <a:pt x="144" y="54"/>
                    </a:lnTo>
                    <a:lnTo>
                      <a:pt x="152" y="66"/>
                    </a:lnTo>
                    <a:lnTo>
                      <a:pt x="156" y="80"/>
                    </a:lnTo>
                    <a:lnTo>
                      <a:pt x="184" y="74"/>
                    </a:lnTo>
                    <a:lnTo>
                      <a:pt x="186" y="84"/>
                    </a:lnTo>
                    <a:lnTo>
                      <a:pt x="186" y="95"/>
                    </a:lnTo>
                    <a:lnTo>
                      <a:pt x="186" y="105"/>
                    </a:lnTo>
                    <a:lnTo>
                      <a:pt x="184" y="115"/>
                    </a:lnTo>
                    <a:lnTo>
                      <a:pt x="156" y="109"/>
                    </a:lnTo>
                    <a:lnTo>
                      <a:pt x="152" y="123"/>
                    </a:lnTo>
                    <a:lnTo>
                      <a:pt x="144" y="135"/>
                    </a:lnTo>
                    <a:lnTo>
                      <a:pt x="165" y="153"/>
                    </a:lnTo>
                    <a:lnTo>
                      <a:pt x="151" y="168"/>
                    </a:lnTo>
                    <a:lnTo>
                      <a:pt x="133" y="180"/>
                    </a:lnTo>
                    <a:lnTo>
                      <a:pt x="121" y="153"/>
                    </a:lnTo>
                    <a:lnTo>
                      <a:pt x="108" y="159"/>
                    </a:lnTo>
                    <a:lnTo>
                      <a:pt x="92" y="160"/>
                    </a:lnTo>
                    <a:lnTo>
                      <a:pt x="92" y="189"/>
                    </a:lnTo>
                    <a:lnTo>
                      <a:pt x="71" y="186"/>
                    </a:lnTo>
                    <a:lnTo>
                      <a:pt x="52" y="180"/>
                    </a:lnTo>
                    <a:lnTo>
                      <a:pt x="63" y="153"/>
                    </a:lnTo>
                    <a:lnTo>
                      <a:pt x="52" y="146"/>
                    </a:lnTo>
                    <a:lnTo>
                      <a:pt x="41" y="135"/>
                    </a:lnTo>
                    <a:lnTo>
                      <a:pt x="19" y="153"/>
                    </a:lnTo>
                    <a:lnTo>
                      <a:pt x="8" y="135"/>
                    </a:lnTo>
                    <a:lnTo>
                      <a:pt x="0" y="115"/>
                    </a:lnTo>
                    <a:lnTo>
                      <a:pt x="28" y="109"/>
                    </a:lnTo>
                    <a:lnTo>
                      <a:pt x="27" y="102"/>
                    </a:lnTo>
                    <a:lnTo>
                      <a:pt x="27" y="95"/>
                    </a:lnTo>
                    <a:lnTo>
                      <a:pt x="27" y="87"/>
                    </a:lnTo>
                    <a:lnTo>
                      <a:pt x="28" y="80"/>
                    </a:lnTo>
                    <a:lnTo>
                      <a:pt x="0" y="74"/>
                    </a:lnTo>
                    <a:lnTo>
                      <a:pt x="8" y="54"/>
                    </a:lnTo>
                    <a:lnTo>
                      <a:pt x="19" y="36"/>
                    </a:lnTo>
                    <a:lnTo>
                      <a:pt x="41" y="54"/>
                    </a:lnTo>
                    <a:lnTo>
                      <a:pt x="52" y="43"/>
                    </a:lnTo>
                    <a:lnTo>
                      <a:pt x="63" y="36"/>
                    </a:lnTo>
                    <a:lnTo>
                      <a:pt x="52" y="9"/>
                    </a:lnTo>
                    <a:lnTo>
                      <a:pt x="71" y="3"/>
                    </a:lnTo>
                    <a:lnTo>
                      <a:pt x="92" y="0"/>
                    </a:lnTo>
                    <a:close/>
                  </a:path>
                </a:pathLst>
              </a:custGeom>
              <a:solidFill>
                <a:schemeClr val="accent5"/>
              </a:solidFill>
              <a:ln w="0">
                <a:noFill/>
                <a:prstDash val="solid"/>
                <a:round/>
                <a:headEnd/>
                <a:tailEnd/>
              </a:ln>
            </p:spPr>
            <p:txBody>
              <a:bodyPr vert="horz" wrap="square" lIns="68580" tIns="34290" rIns="68580" bIns="34290" numCol="1" anchor="t" anchorCtr="0" compatLnSpc="1">
                <a:prstTxWarp prst="textNoShape">
                  <a:avLst/>
                </a:prstTxWarp>
              </a:bodyPr>
              <a:lstStyle/>
              <a:p>
                <a:endParaRPr lang="en-US" sz="2250"/>
              </a:p>
            </p:txBody>
          </p:sp>
          <p:sp>
            <p:nvSpPr>
              <p:cNvPr id="60" name="Freeform 122">
                <a:extLst>
                  <a:ext uri="{FF2B5EF4-FFF2-40B4-BE49-F238E27FC236}">
                    <a16:creationId xmlns:a16="http://schemas.microsoft.com/office/drawing/2014/main" id="{D3D21D50-73D1-40D0-B02C-043B153C666D}"/>
                  </a:ext>
                </a:extLst>
              </p:cNvPr>
              <p:cNvSpPr>
                <a:spLocks noEditPoints="1"/>
              </p:cNvSpPr>
              <p:nvPr/>
            </p:nvSpPr>
            <p:spPr bwMode="auto">
              <a:xfrm>
                <a:off x="6713538" y="3535363"/>
                <a:ext cx="412750" cy="412750"/>
              </a:xfrm>
              <a:custGeom>
                <a:avLst/>
                <a:gdLst>
                  <a:gd name="T0" fmla="*/ 107 w 260"/>
                  <a:gd name="T1" fmla="*/ 47 h 260"/>
                  <a:gd name="T2" fmla="*/ 69 w 260"/>
                  <a:gd name="T3" fmla="*/ 69 h 260"/>
                  <a:gd name="T4" fmla="*/ 48 w 260"/>
                  <a:gd name="T5" fmla="*/ 107 h 260"/>
                  <a:gd name="T6" fmla="*/ 48 w 260"/>
                  <a:gd name="T7" fmla="*/ 152 h 260"/>
                  <a:gd name="T8" fmla="*/ 69 w 260"/>
                  <a:gd name="T9" fmla="*/ 190 h 260"/>
                  <a:gd name="T10" fmla="*/ 107 w 260"/>
                  <a:gd name="T11" fmla="*/ 212 h 260"/>
                  <a:gd name="T12" fmla="*/ 153 w 260"/>
                  <a:gd name="T13" fmla="*/ 212 h 260"/>
                  <a:gd name="T14" fmla="*/ 191 w 260"/>
                  <a:gd name="T15" fmla="*/ 190 h 260"/>
                  <a:gd name="T16" fmla="*/ 212 w 260"/>
                  <a:gd name="T17" fmla="*/ 152 h 260"/>
                  <a:gd name="T18" fmla="*/ 212 w 260"/>
                  <a:gd name="T19" fmla="*/ 107 h 260"/>
                  <a:gd name="T20" fmla="*/ 191 w 260"/>
                  <a:gd name="T21" fmla="*/ 69 h 260"/>
                  <a:gd name="T22" fmla="*/ 153 w 260"/>
                  <a:gd name="T23" fmla="*/ 47 h 260"/>
                  <a:gd name="T24" fmla="*/ 131 w 260"/>
                  <a:gd name="T25" fmla="*/ 0 h 260"/>
                  <a:gd name="T26" fmla="*/ 180 w 260"/>
                  <a:gd name="T27" fmla="*/ 9 h 260"/>
                  <a:gd name="T28" fmla="*/ 191 w 260"/>
                  <a:gd name="T29" fmla="*/ 39 h 260"/>
                  <a:gd name="T30" fmla="*/ 222 w 260"/>
                  <a:gd name="T31" fmla="*/ 38 h 260"/>
                  <a:gd name="T32" fmla="*/ 250 w 260"/>
                  <a:gd name="T33" fmla="*/ 80 h 260"/>
                  <a:gd name="T34" fmla="*/ 238 w 260"/>
                  <a:gd name="T35" fmla="*/ 108 h 260"/>
                  <a:gd name="T36" fmla="*/ 260 w 260"/>
                  <a:gd name="T37" fmla="*/ 129 h 260"/>
                  <a:gd name="T38" fmla="*/ 250 w 260"/>
                  <a:gd name="T39" fmla="*/ 179 h 260"/>
                  <a:gd name="T40" fmla="*/ 221 w 260"/>
                  <a:gd name="T41" fmla="*/ 191 h 260"/>
                  <a:gd name="T42" fmla="*/ 222 w 260"/>
                  <a:gd name="T43" fmla="*/ 221 h 260"/>
                  <a:gd name="T44" fmla="*/ 180 w 260"/>
                  <a:gd name="T45" fmla="*/ 250 h 260"/>
                  <a:gd name="T46" fmla="*/ 152 w 260"/>
                  <a:gd name="T47" fmla="*/ 237 h 260"/>
                  <a:gd name="T48" fmla="*/ 131 w 260"/>
                  <a:gd name="T49" fmla="*/ 260 h 260"/>
                  <a:gd name="T50" fmla="*/ 81 w 260"/>
                  <a:gd name="T51" fmla="*/ 250 h 260"/>
                  <a:gd name="T52" fmla="*/ 69 w 260"/>
                  <a:gd name="T53" fmla="*/ 221 h 260"/>
                  <a:gd name="T54" fmla="*/ 38 w 260"/>
                  <a:gd name="T55" fmla="*/ 221 h 260"/>
                  <a:gd name="T56" fmla="*/ 10 w 260"/>
                  <a:gd name="T57" fmla="*/ 179 h 260"/>
                  <a:gd name="T58" fmla="*/ 23 w 260"/>
                  <a:gd name="T59" fmla="*/ 152 h 260"/>
                  <a:gd name="T60" fmla="*/ 0 w 260"/>
                  <a:gd name="T61" fmla="*/ 129 h 260"/>
                  <a:gd name="T62" fmla="*/ 10 w 260"/>
                  <a:gd name="T63" fmla="*/ 80 h 260"/>
                  <a:gd name="T64" fmla="*/ 39 w 260"/>
                  <a:gd name="T65" fmla="*/ 69 h 260"/>
                  <a:gd name="T66" fmla="*/ 38 w 260"/>
                  <a:gd name="T67" fmla="*/ 38 h 260"/>
                  <a:gd name="T68" fmla="*/ 81 w 260"/>
                  <a:gd name="T69" fmla="*/ 9 h 260"/>
                  <a:gd name="T70" fmla="*/ 108 w 260"/>
                  <a:gd name="T71" fmla="*/ 22 h 260"/>
                  <a:gd name="T72" fmla="*/ 131 w 260"/>
                  <a:gd name="T73" fmla="*/ 0 h 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60" h="260">
                    <a:moveTo>
                      <a:pt x="131" y="44"/>
                    </a:moveTo>
                    <a:lnTo>
                      <a:pt x="107" y="47"/>
                    </a:lnTo>
                    <a:lnTo>
                      <a:pt x="88" y="56"/>
                    </a:lnTo>
                    <a:lnTo>
                      <a:pt x="69" y="69"/>
                    </a:lnTo>
                    <a:lnTo>
                      <a:pt x="56" y="86"/>
                    </a:lnTo>
                    <a:lnTo>
                      <a:pt x="48" y="107"/>
                    </a:lnTo>
                    <a:lnTo>
                      <a:pt x="44" y="129"/>
                    </a:lnTo>
                    <a:lnTo>
                      <a:pt x="48" y="152"/>
                    </a:lnTo>
                    <a:lnTo>
                      <a:pt x="56" y="173"/>
                    </a:lnTo>
                    <a:lnTo>
                      <a:pt x="69" y="190"/>
                    </a:lnTo>
                    <a:lnTo>
                      <a:pt x="88" y="203"/>
                    </a:lnTo>
                    <a:lnTo>
                      <a:pt x="107" y="212"/>
                    </a:lnTo>
                    <a:lnTo>
                      <a:pt x="131" y="214"/>
                    </a:lnTo>
                    <a:lnTo>
                      <a:pt x="153" y="212"/>
                    </a:lnTo>
                    <a:lnTo>
                      <a:pt x="173" y="203"/>
                    </a:lnTo>
                    <a:lnTo>
                      <a:pt x="191" y="190"/>
                    </a:lnTo>
                    <a:lnTo>
                      <a:pt x="204" y="173"/>
                    </a:lnTo>
                    <a:lnTo>
                      <a:pt x="212" y="152"/>
                    </a:lnTo>
                    <a:lnTo>
                      <a:pt x="216" y="129"/>
                    </a:lnTo>
                    <a:lnTo>
                      <a:pt x="212" y="107"/>
                    </a:lnTo>
                    <a:lnTo>
                      <a:pt x="204" y="86"/>
                    </a:lnTo>
                    <a:lnTo>
                      <a:pt x="191" y="69"/>
                    </a:lnTo>
                    <a:lnTo>
                      <a:pt x="173" y="56"/>
                    </a:lnTo>
                    <a:lnTo>
                      <a:pt x="153" y="47"/>
                    </a:lnTo>
                    <a:lnTo>
                      <a:pt x="131" y="44"/>
                    </a:lnTo>
                    <a:close/>
                    <a:moveTo>
                      <a:pt x="131" y="0"/>
                    </a:moveTo>
                    <a:lnTo>
                      <a:pt x="156" y="2"/>
                    </a:lnTo>
                    <a:lnTo>
                      <a:pt x="180" y="9"/>
                    </a:lnTo>
                    <a:lnTo>
                      <a:pt x="173" y="29"/>
                    </a:lnTo>
                    <a:lnTo>
                      <a:pt x="191" y="39"/>
                    </a:lnTo>
                    <a:lnTo>
                      <a:pt x="208" y="52"/>
                    </a:lnTo>
                    <a:lnTo>
                      <a:pt x="222" y="38"/>
                    </a:lnTo>
                    <a:lnTo>
                      <a:pt x="238" y="57"/>
                    </a:lnTo>
                    <a:lnTo>
                      <a:pt x="250" y="80"/>
                    </a:lnTo>
                    <a:lnTo>
                      <a:pt x="232" y="87"/>
                    </a:lnTo>
                    <a:lnTo>
                      <a:pt x="238" y="108"/>
                    </a:lnTo>
                    <a:lnTo>
                      <a:pt x="239" y="129"/>
                    </a:lnTo>
                    <a:lnTo>
                      <a:pt x="260" y="129"/>
                    </a:lnTo>
                    <a:lnTo>
                      <a:pt x="258" y="156"/>
                    </a:lnTo>
                    <a:lnTo>
                      <a:pt x="250" y="179"/>
                    </a:lnTo>
                    <a:lnTo>
                      <a:pt x="232" y="171"/>
                    </a:lnTo>
                    <a:lnTo>
                      <a:pt x="221" y="191"/>
                    </a:lnTo>
                    <a:lnTo>
                      <a:pt x="208" y="207"/>
                    </a:lnTo>
                    <a:lnTo>
                      <a:pt x="222" y="221"/>
                    </a:lnTo>
                    <a:lnTo>
                      <a:pt x="203" y="238"/>
                    </a:lnTo>
                    <a:lnTo>
                      <a:pt x="180" y="250"/>
                    </a:lnTo>
                    <a:lnTo>
                      <a:pt x="173" y="230"/>
                    </a:lnTo>
                    <a:lnTo>
                      <a:pt x="152" y="237"/>
                    </a:lnTo>
                    <a:lnTo>
                      <a:pt x="131" y="239"/>
                    </a:lnTo>
                    <a:lnTo>
                      <a:pt x="131" y="260"/>
                    </a:lnTo>
                    <a:lnTo>
                      <a:pt x="105" y="258"/>
                    </a:lnTo>
                    <a:lnTo>
                      <a:pt x="81" y="250"/>
                    </a:lnTo>
                    <a:lnTo>
                      <a:pt x="89" y="230"/>
                    </a:lnTo>
                    <a:lnTo>
                      <a:pt x="69" y="221"/>
                    </a:lnTo>
                    <a:lnTo>
                      <a:pt x="52" y="207"/>
                    </a:lnTo>
                    <a:lnTo>
                      <a:pt x="38" y="221"/>
                    </a:lnTo>
                    <a:lnTo>
                      <a:pt x="22" y="201"/>
                    </a:lnTo>
                    <a:lnTo>
                      <a:pt x="10" y="179"/>
                    </a:lnTo>
                    <a:lnTo>
                      <a:pt x="29" y="171"/>
                    </a:lnTo>
                    <a:lnTo>
                      <a:pt x="23" y="152"/>
                    </a:lnTo>
                    <a:lnTo>
                      <a:pt x="21" y="129"/>
                    </a:lnTo>
                    <a:lnTo>
                      <a:pt x="0" y="129"/>
                    </a:lnTo>
                    <a:lnTo>
                      <a:pt x="2" y="103"/>
                    </a:lnTo>
                    <a:lnTo>
                      <a:pt x="10" y="80"/>
                    </a:lnTo>
                    <a:lnTo>
                      <a:pt x="29" y="87"/>
                    </a:lnTo>
                    <a:lnTo>
                      <a:pt x="39" y="69"/>
                    </a:lnTo>
                    <a:lnTo>
                      <a:pt x="52" y="52"/>
                    </a:lnTo>
                    <a:lnTo>
                      <a:pt x="38" y="38"/>
                    </a:lnTo>
                    <a:lnTo>
                      <a:pt x="57" y="22"/>
                    </a:lnTo>
                    <a:lnTo>
                      <a:pt x="81" y="9"/>
                    </a:lnTo>
                    <a:lnTo>
                      <a:pt x="89" y="29"/>
                    </a:lnTo>
                    <a:lnTo>
                      <a:pt x="108" y="22"/>
                    </a:lnTo>
                    <a:lnTo>
                      <a:pt x="131" y="21"/>
                    </a:lnTo>
                    <a:lnTo>
                      <a:pt x="131" y="0"/>
                    </a:lnTo>
                    <a:close/>
                  </a:path>
                </a:pathLst>
              </a:custGeom>
              <a:solidFill>
                <a:schemeClr val="accent2"/>
              </a:solidFill>
              <a:ln w="0">
                <a:noFill/>
                <a:prstDash val="solid"/>
                <a:round/>
                <a:headEnd/>
                <a:tailEnd/>
              </a:ln>
            </p:spPr>
            <p:txBody>
              <a:bodyPr vert="horz" wrap="square" lIns="68580" tIns="34290" rIns="68580" bIns="34290" numCol="1" anchor="t" anchorCtr="0" compatLnSpc="1">
                <a:prstTxWarp prst="textNoShape">
                  <a:avLst/>
                </a:prstTxWarp>
              </a:bodyPr>
              <a:lstStyle/>
              <a:p>
                <a:endParaRPr lang="en-US" sz="2250"/>
              </a:p>
            </p:txBody>
          </p:sp>
          <p:sp>
            <p:nvSpPr>
              <p:cNvPr id="61" name="Freeform 123">
                <a:extLst>
                  <a:ext uri="{FF2B5EF4-FFF2-40B4-BE49-F238E27FC236}">
                    <a16:creationId xmlns:a16="http://schemas.microsoft.com/office/drawing/2014/main" id="{553564A9-06C5-46AE-AA33-48E6CBDEE666}"/>
                  </a:ext>
                </a:extLst>
              </p:cNvPr>
              <p:cNvSpPr>
                <a:spLocks noEditPoints="1"/>
              </p:cNvSpPr>
              <p:nvPr/>
            </p:nvSpPr>
            <p:spPr bwMode="auto">
              <a:xfrm>
                <a:off x="6602413" y="1312863"/>
                <a:ext cx="461963" cy="461963"/>
              </a:xfrm>
              <a:custGeom>
                <a:avLst/>
                <a:gdLst>
                  <a:gd name="T0" fmla="*/ 121 w 291"/>
                  <a:gd name="T1" fmla="*/ 53 h 291"/>
                  <a:gd name="T2" fmla="*/ 79 w 291"/>
                  <a:gd name="T3" fmla="*/ 78 h 291"/>
                  <a:gd name="T4" fmla="*/ 54 w 291"/>
                  <a:gd name="T5" fmla="*/ 119 h 291"/>
                  <a:gd name="T6" fmla="*/ 54 w 291"/>
                  <a:gd name="T7" fmla="*/ 171 h 291"/>
                  <a:gd name="T8" fmla="*/ 79 w 291"/>
                  <a:gd name="T9" fmla="*/ 212 h 291"/>
                  <a:gd name="T10" fmla="*/ 121 w 291"/>
                  <a:gd name="T11" fmla="*/ 237 h 291"/>
                  <a:gd name="T12" fmla="*/ 172 w 291"/>
                  <a:gd name="T13" fmla="*/ 237 h 291"/>
                  <a:gd name="T14" fmla="*/ 214 w 291"/>
                  <a:gd name="T15" fmla="*/ 212 h 291"/>
                  <a:gd name="T16" fmla="*/ 237 w 291"/>
                  <a:gd name="T17" fmla="*/ 171 h 291"/>
                  <a:gd name="T18" fmla="*/ 237 w 291"/>
                  <a:gd name="T19" fmla="*/ 119 h 291"/>
                  <a:gd name="T20" fmla="*/ 214 w 291"/>
                  <a:gd name="T21" fmla="*/ 78 h 291"/>
                  <a:gd name="T22" fmla="*/ 172 w 291"/>
                  <a:gd name="T23" fmla="*/ 53 h 291"/>
                  <a:gd name="T24" fmla="*/ 146 w 291"/>
                  <a:gd name="T25" fmla="*/ 0 h 291"/>
                  <a:gd name="T26" fmla="*/ 202 w 291"/>
                  <a:gd name="T27" fmla="*/ 11 h 291"/>
                  <a:gd name="T28" fmla="*/ 214 w 291"/>
                  <a:gd name="T29" fmla="*/ 44 h 291"/>
                  <a:gd name="T30" fmla="*/ 249 w 291"/>
                  <a:gd name="T31" fmla="*/ 42 h 291"/>
                  <a:gd name="T32" fmla="*/ 281 w 291"/>
                  <a:gd name="T33" fmla="*/ 89 h 291"/>
                  <a:gd name="T34" fmla="*/ 266 w 291"/>
                  <a:gd name="T35" fmla="*/ 121 h 291"/>
                  <a:gd name="T36" fmla="*/ 291 w 291"/>
                  <a:gd name="T37" fmla="*/ 146 h 291"/>
                  <a:gd name="T38" fmla="*/ 281 w 291"/>
                  <a:gd name="T39" fmla="*/ 201 h 291"/>
                  <a:gd name="T40" fmla="*/ 248 w 291"/>
                  <a:gd name="T41" fmla="*/ 214 h 291"/>
                  <a:gd name="T42" fmla="*/ 249 w 291"/>
                  <a:gd name="T43" fmla="*/ 248 h 291"/>
                  <a:gd name="T44" fmla="*/ 202 w 291"/>
                  <a:gd name="T45" fmla="*/ 279 h 291"/>
                  <a:gd name="T46" fmla="*/ 171 w 291"/>
                  <a:gd name="T47" fmla="*/ 265 h 291"/>
                  <a:gd name="T48" fmla="*/ 146 w 291"/>
                  <a:gd name="T49" fmla="*/ 291 h 291"/>
                  <a:gd name="T50" fmla="*/ 91 w 291"/>
                  <a:gd name="T51" fmla="*/ 279 h 291"/>
                  <a:gd name="T52" fmla="*/ 78 w 291"/>
                  <a:gd name="T53" fmla="*/ 246 h 291"/>
                  <a:gd name="T54" fmla="*/ 44 w 291"/>
                  <a:gd name="T55" fmla="*/ 248 h 291"/>
                  <a:gd name="T56" fmla="*/ 11 w 291"/>
                  <a:gd name="T57" fmla="*/ 201 h 291"/>
                  <a:gd name="T58" fmla="*/ 27 w 291"/>
                  <a:gd name="T59" fmla="*/ 169 h 291"/>
                  <a:gd name="T60" fmla="*/ 0 w 291"/>
                  <a:gd name="T61" fmla="*/ 146 h 291"/>
                  <a:gd name="T62" fmla="*/ 11 w 291"/>
                  <a:gd name="T63" fmla="*/ 89 h 291"/>
                  <a:gd name="T64" fmla="*/ 44 w 291"/>
                  <a:gd name="T65" fmla="*/ 78 h 291"/>
                  <a:gd name="T66" fmla="*/ 44 w 291"/>
                  <a:gd name="T67" fmla="*/ 42 h 291"/>
                  <a:gd name="T68" fmla="*/ 91 w 291"/>
                  <a:gd name="T69" fmla="*/ 11 h 291"/>
                  <a:gd name="T70" fmla="*/ 122 w 291"/>
                  <a:gd name="T71" fmla="*/ 25 h 291"/>
                  <a:gd name="T72" fmla="*/ 146 w 291"/>
                  <a:gd name="T73" fmla="*/ 0 h 2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91" h="291">
                    <a:moveTo>
                      <a:pt x="146" y="50"/>
                    </a:moveTo>
                    <a:lnTo>
                      <a:pt x="121" y="53"/>
                    </a:lnTo>
                    <a:lnTo>
                      <a:pt x="97" y="63"/>
                    </a:lnTo>
                    <a:lnTo>
                      <a:pt x="79" y="78"/>
                    </a:lnTo>
                    <a:lnTo>
                      <a:pt x="63" y="97"/>
                    </a:lnTo>
                    <a:lnTo>
                      <a:pt x="54" y="119"/>
                    </a:lnTo>
                    <a:lnTo>
                      <a:pt x="50" y="146"/>
                    </a:lnTo>
                    <a:lnTo>
                      <a:pt x="54" y="171"/>
                    </a:lnTo>
                    <a:lnTo>
                      <a:pt x="63" y="193"/>
                    </a:lnTo>
                    <a:lnTo>
                      <a:pt x="79" y="212"/>
                    </a:lnTo>
                    <a:lnTo>
                      <a:pt x="97" y="228"/>
                    </a:lnTo>
                    <a:lnTo>
                      <a:pt x="121" y="237"/>
                    </a:lnTo>
                    <a:lnTo>
                      <a:pt x="146" y="240"/>
                    </a:lnTo>
                    <a:lnTo>
                      <a:pt x="172" y="237"/>
                    </a:lnTo>
                    <a:lnTo>
                      <a:pt x="194" y="228"/>
                    </a:lnTo>
                    <a:lnTo>
                      <a:pt x="214" y="212"/>
                    </a:lnTo>
                    <a:lnTo>
                      <a:pt x="228" y="193"/>
                    </a:lnTo>
                    <a:lnTo>
                      <a:pt x="237" y="171"/>
                    </a:lnTo>
                    <a:lnTo>
                      <a:pt x="241" y="146"/>
                    </a:lnTo>
                    <a:lnTo>
                      <a:pt x="237" y="119"/>
                    </a:lnTo>
                    <a:lnTo>
                      <a:pt x="228" y="97"/>
                    </a:lnTo>
                    <a:lnTo>
                      <a:pt x="214" y="78"/>
                    </a:lnTo>
                    <a:lnTo>
                      <a:pt x="194" y="63"/>
                    </a:lnTo>
                    <a:lnTo>
                      <a:pt x="172" y="53"/>
                    </a:lnTo>
                    <a:lnTo>
                      <a:pt x="146" y="50"/>
                    </a:lnTo>
                    <a:close/>
                    <a:moveTo>
                      <a:pt x="146" y="0"/>
                    </a:moveTo>
                    <a:lnTo>
                      <a:pt x="175" y="3"/>
                    </a:lnTo>
                    <a:lnTo>
                      <a:pt x="202" y="11"/>
                    </a:lnTo>
                    <a:lnTo>
                      <a:pt x="193" y="32"/>
                    </a:lnTo>
                    <a:lnTo>
                      <a:pt x="214" y="44"/>
                    </a:lnTo>
                    <a:lnTo>
                      <a:pt x="232" y="59"/>
                    </a:lnTo>
                    <a:lnTo>
                      <a:pt x="249" y="42"/>
                    </a:lnTo>
                    <a:lnTo>
                      <a:pt x="267" y="64"/>
                    </a:lnTo>
                    <a:lnTo>
                      <a:pt x="281" y="89"/>
                    </a:lnTo>
                    <a:lnTo>
                      <a:pt x="260" y="99"/>
                    </a:lnTo>
                    <a:lnTo>
                      <a:pt x="266" y="121"/>
                    </a:lnTo>
                    <a:lnTo>
                      <a:pt x="269" y="146"/>
                    </a:lnTo>
                    <a:lnTo>
                      <a:pt x="291" y="146"/>
                    </a:lnTo>
                    <a:lnTo>
                      <a:pt x="288" y="174"/>
                    </a:lnTo>
                    <a:lnTo>
                      <a:pt x="281" y="201"/>
                    </a:lnTo>
                    <a:lnTo>
                      <a:pt x="260" y="191"/>
                    </a:lnTo>
                    <a:lnTo>
                      <a:pt x="248" y="214"/>
                    </a:lnTo>
                    <a:lnTo>
                      <a:pt x="232" y="232"/>
                    </a:lnTo>
                    <a:lnTo>
                      <a:pt x="249" y="248"/>
                    </a:lnTo>
                    <a:lnTo>
                      <a:pt x="227" y="266"/>
                    </a:lnTo>
                    <a:lnTo>
                      <a:pt x="202" y="279"/>
                    </a:lnTo>
                    <a:lnTo>
                      <a:pt x="193" y="258"/>
                    </a:lnTo>
                    <a:lnTo>
                      <a:pt x="171" y="265"/>
                    </a:lnTo>
                    <a:lnTo>
                      <a:pt x="146" y="267"/>
                    </a:lnTo>
                    <a:lnTo>
                      <a:pt x="146" y="291"/>
                    </a:lnTo>
                    <a:lnTo>
                      <a:pt x="117" y="288"/>
                    </a:lnTo>
                    <a:lnTo>
                      <a:pt x="91" y="279"/>
                    </a:lnTo>
                    <a:lnTo>
                      <a:pt x="99" y="258"/>
                    </a:lnTo>
                    <a:lnTo>
                      <a:pt x="78" y="246"/>
                    </a:lnTo>
                    <a:lnTo>
                      <a:pt x="59" y="232"/>
                    </a:lnTo>
                    <a:lnTo>
                      <a:pt x="44" y="248"/>
                    </a:lnTo>
                    <a:lnTo>
                      <a:pt x="25" y="226"/>
                    </a:lnTo>
                    <a:lnTo>
                      <a:pt x="11" y="201"/>
                    </a:lnTo>
                    <a:lnTo>
                      <a:pt x="33" y="191"/>
                    </a:lnTo>
                    <a:lnTo>
                      <a:pt x="27" y="169"/>
                    </a:lnTo>
                    <a:lnTo>
                      <a:pt x="24" y="146"/>
                    </a:lnTo>
                    <a:lnTo>
                      <a:pt x="0" y="146"/>
                    </a:lnTo>
                    <a:lnTo>
                      <a:pt x="3" y="117"/>
                    </a:lnTo>
                    <a:lnTo>
                      <a:pt x="11" y="89"/>
                    </a:lnTo>
                    <a:lnTo>
                      <a:pt x="33" y="99"/>
                    </a:lnTo>
                    <a:lnTo>
                      <a:pt x="44" y="78"/>
                    </a:lnTo>
                    <a:lnTo>
                      <a:pt x="59" y="59"/>
                    </a:lnTo>
                    <a:lnTo>
                      <a:pt x="44" y="42"/>
                    </a:lnTo>
                    <a:lnTo>
                      <a:pt x="65" y="24"/>
                    </a:lnTo>
                    <a:lnTo>
                      <a:pt x="91" y="11"/>
                    </a:lnTo>
                    <a:lnTo>
                      <a:pt x="99" y="32"/>
                    </a:lnTo>
                    <a:lnTo>
                      <a:pt x="122" y="25"/>
                    </a:lnTo>
                    <a:lnTo>
                      <a:pt x="146" y="23"/>
                    </a:lnTo>
                    <a:lnTo>
                      <a:pt x="146" y="0"/>
                    </a:lnTo>
                    <a:close/>
                  </a:path>
                </a:pathLst>
              </a:custGeom>
              <a:solidFill>
                <a:schemeClr val="accent4"/>
              </a:solidFill>
              <a:ln w="0">
                <a:noFill/>
                <a:prstDash val="solid"/>
                <a:round/>
                <a:headEnd/>
                <a:tailEnd/>
              </a:ln>
            </p:spPr>
            <p:txBody>
              <a:bodyPr vert="horz" wrap="square" lIns="68580" tIns="34290" rIns="68580" bIns="34290" numCol="1" anchor="t" anchorCtr="0" compatLnSpc="1">
                <a:prstTxWarp prst="textNoShape">
                  <a:avLst/>
                </a:prstTxWarp>
              </a:bodyPr>
              <a:lstStyle/>
              <a:p>
                <a:endParaRPr lang="en-US" sz="2250"/>
              </a:p>
            </p:txBody>
          </p:sp>
          <p:sp>
            <p:nvSpPr>
              <p:cNvPr id="62" name="Freeform 124">
                <a:extLst>
                  <a:ext uri="{FF2B5EF4-FFF2-40B4-BE49-F238E27FC236}">
                    <a16:creationId xmlns:a16="http://schemas.microsoft.com/office/drawing/2014/main" id="{D849F084-EEEF-473C-BB75-AF2F9465EDB9}"/>
                  </a:ext>
                </a:extLst>
              </p:cNvPr>
              <p:cNvSpPr>
                <a:spLocks noEditPoints="1"/>
              </p:cNvSpPr>
              <p:nvPr/>
            </p:nvSpPr>
            <p:spPr bwMode="auto">
              <a:xfrm>
                <a:off x="7021513" y="1671638"/>
                <a:ext cx="319088" cy="319088"/>
              </a:xfrm>
              <a:custGeom>
                <a:avLst/>
                <a:gdLst>
                  <a:gd name="T0" fmla="*/ 79 w 201"/>
                  <a:gd name="T1" fmla="*/ 23 h 201"/>
                  <a:gd name="T2" fmla="*/ 44 w 201"/>
                  <a:gd name="T3" fmla="*/ 44 h 201"/>
                  <a:gd name="T4" fmla="*/ 23 w 201"/>
                  <a:gd name="T5" fmla="*/ 79 h 201"/>
                  <a:gd name="T6" fmla="*/ 23 w 201"/>
                  <a:gd name="T7" fmla="*/ 121 h 201"/>
                  <a:gd name="T8" fmla="*/ 44 w 201"/>
                  <a:gd name="T9" fmla="*/ 157 h 201"/>
                  <a:gd name="T10" fmla="*/ 79 w 201"/>
                  <a:gd name="T11" fmla="*/ 178 h 201"/>
                  <a:gd name="T12" fmla="*/ 100 w 201"/>
                  <a:gd name="T13" fmla="*/ 180 h 201"/>
                  <a:gd name="T14" fmla="*/ 141 w 201"/>
                  <a:gd name="T15" fmla="*/ 170 h 201"/>
                  <a:gd name="T16" fmla="*/ 170 w 201"/>
                  <a:gd name="T17" fmla="*/ 141 h 201"/>
                  <a:gd name="T18" fmla="*/ 180 w 201"/>
                  <a:gd name="T19" fmla="*/ 100 h 201"/>
                  <a:gd name="T20" fmla="*/ 170 w 201"/>
                  <a:gd name="T21" fmla="*/ 60 h 201"/>
                  <a:gd name="T22" fmla="*/ 141 w 201"/>
                  <a:gd name="T23" fmla="*/ 31 h 201"/>
                  <a:gd name="T24" fmla="*/ 100 w 201"/>
                  <a:gd name="T25" fmla="*/ 20 h 201"/>
                  <a:gd name="T26" fmla="*/ 85 w 201"/>
                  <a:gd name="T27" fmla="*/ 0 h 201"/>
                  <a:gd name="T28" fmla="*/ 116 w 201"/>
                  <a:gd name="T29" fmla="*/ 15 h 201"/>
                  <a:gd name="T30" fmla="*/ 150 w 201"/>
                  <a:gd name="T31" fmla="*/ 28 h 201"/>
                  <a:gd name="T32" fmla="*/ 183 w 201"/>
                  <a:gd name="T33" fmla="*/ 40 h 201"/>
                  <a:gd name="T34" fmla="*/ 180 w 201"/>
                  <a:gd name="T35" fmla="*/ 66 h 201"/>
                  <a:gd name="T36" fmla="*/ 201 w 201"/>
                  <a:gd name="T37" fmla="*/ 85 h 201"/>
                  <a:gd name="T38" fmla="*/ 185 w 201"/>
                  <a:gd name="T39" fmla="*/ 116 h 201"/>
                  <a:gd name="T40" fmla="*/ 172 w 201"/>
                  <a:gd name="T41" fmla="*/ 150 h 201"/>
                  <a:gd name="T42" fmla="*/ 161 w 201"/>
                  <a:gd name="T43" fmla="*/ 183 h 201"/>
                  <a:gd name="T44" fmla="*/ 134 w 201"/>
                  <a:gd name="T45" fmla="*/ 180 h 201"/>
                  <a:gd name="T46" fmla="*/ 116 w 201"/>
                  <a:gd name="T47" fmla="*/ 201 h 201"/>
                  <a:gd name="T48" fmla="*/ 85 w 201"/>
                  <a:gd name="T49" fmla="*/ 185 h 201"/>
                  <a:gd name="T50" fmla="*/ 52 w 201"/>
                  <a:gd name="T51" fmla="*/ 172 h 201"/>
                  <a:gd name="T52" fmla="*/ 18 w 201"/>
                  <a:gd name="T53" fmla="*/ 161 h 201"/>
                  <a:gd name="T54" fmla="*/ 20 w 201"/>
                  <a:gd name="T55" fmla="*/ 134 h 201"/>
                  <a:gd name="T56" fmla="*/ 0 w 201"/>
                  <a:gd name="T57" fmla="*/ 116 h 201"/>
                  <a:gd name="T58" fmla="*/ 15 w 201"/>
                  <a:gd name="T59" fmla="*/ 85 h 201"/>
                  <a:gd name="T60" fmla="*/ 28 w 201"/>
                  <a:gd name="T61" fmla="*/ 51 h 201"/>
                  <a:gd name="T62" fmla="*/ 40 w 201"/>
                  <a:gd name="T63" fmla="*/ 18 h 201"/>
                  <a:gd name="T64" fmla="*/ 68 w 201"/>
                  <a:gd name="T65" fmla="*/ 20 h 201"/>
                  <a:gd name="T66" fmla="*/ 85 w 201"/>
                  <a:gd name="T67" fmla="*/ 0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01" h="201">
                    <a:moveTo>
                      <a:pt x="100" y="20"/>
                    </a:moveTo>
                    <a:lnTo>
                      <a:pt x="79" y="23"/>
                    </a:lnTo>
                    <a:lnTo>
                      <a:pt x="60" y="31"/>
                    </a:lnTo>
                    <a:lnTo>
                      <a:pt x="44" y="44"/>
                    </a:lnTo>
                    <a:lnTo>
                      <a:pt x="31" y="60"/>
                    </a:lnTo>
                    <a:lnTo>
                      <a:pt x="23" y="79"/>
                    </a:lnTo>
                    <a:lnTo>
                      <a:pt x="20" y="100"/>
                    </a:lnTo>
                    <a:lnTo>
                      <a:pt x="23" y="121"/>
                    </a:lnTo>
                    <a:lnTo>
                      <a:pt x="31" y="141"/>
                    </a:lnTo>
                    <a:lnTo>
                      <a:pt x="44" y="157"/>
                    </a:lnTo>
                    <a:lnTo>
                      <a:pt x="60" y="170"/>
                    </a:lnTo>
                    <a:lnTo>
                      <a:pt x="79" y="178"/>
                    </a:lnTo>
                    <a:lnTo>
                      <a:pt x="100" y="180"/>
                    </a:lnTo>
                    <a:lnTo>
                      <a:pt x="100" y="180"/>
                    </a:lnTo>
                    <a:lnTo>
                      <a:pt x="121" y="178"/>
                    </a:lnTo>
                    <a:lnTo>
                      <a:pt x="141" y="170"/>
                    </a:lnTo>
                    <a:lnTo>
                      <a:pt x="157" y="157"/>
                    </a:lnTo>
                    <a:lnTo>
                      <a:pt x="170" y="141"/>
                    </a:lnTo>
                    <a:lnTo>
                      <a:pt x="178" y="121"/>
                    </a:lnTo>
                    <a:lnTo>
                      <a:pt x="180" y="100"/>
                    </a:lnTo>
                    <a:lnTo>
                      <a:pt x="178" y="79"/>
                    </a:lnTo>
                    <a:lnTo>
                      <a:pt x="170" y="60"/>
                    </a:lnTo>
                    <a:lnTo>
                      <a:pt x="157" y="44"/>
                    </a:lnTo>
                    <a:lnTo>
                      <a:pt x="141" y="31"/>
                    </a:lnTo>
                    <a:lnTo>
                      <a:pt x="121" y="23"/>
                    </a:lnTo>
                    <a:lnTo>
                      <a:pt x="100" y="20"/>
                    </a:lnTo>
                    <a:lnTo>
                      <a:pt x="100" y="20"/>
                    </a:lnTo>
                    <a:close/>
                    <a:moveTo>
                      <a:pt x="85" y="0"/>
                    </a:moveTo>
                    <a:lnTo>
                      <a:pt x="116" y="0"/>
                    </a:lnTo>
                    <a:lnTo>
                      <a:pt x="116" y="15"/>
                    </a:lnTo>
                    <a:lnTo>
                      <a:pt x="134" y="20"/>
                    </a:lnTo>
                    <a:lnTo>
                      <a:pt x="150" y="28"/>
                    </a:lnTo>
                    <a:lnTo>
                      <a:pt x="161" y="18"/>
                    </a:lnTo>
                    <a:lnTo>
                      <a:pt x="183" y="40"/>
                    </a:lnTo>
                    <a:lnTo>
                      <a:pt x="172" y="51"/>
                    </a:lnTo>
                    <a:lnTo>
                      <a:pt x="180" y="66"/>
                    </a:lnTo>
                    <a:lnTo>
                      <a:pt x="185" y="85"/>
                    </a:lnTo>
                    <a:lnTo>
                      <a:pt x="201" y="85"/>
                    </a:lnTo>
                    <a:lnTo>
                      <a:pt x="201" y="116"/>
                    </a:lnTo>
                    <a:lnTo>
                      <a:pt x="185" y="116"/>
                    </a:lnTo>
                    <a:lnTo>
                      <a:pt x="180" y="134"/>
                    </a:lnTo>
                    <a:lnTo>
                      <a:pt x="172" y="150"/>
                    </a:lnTo>
                    <a:lnTo>
                      <a:pt x="183" y="161"/>
                    </a:lnTo>
                    <a:lnTo>
                      <a:pt x="161" y="183"/>
                    </a:lnTo>
                    <a:lnTo>
                      <a:pt x="150" y="172"/>
                    </a:lnTo>
                    <a:lnTo>
                      <a:pt x="134" y="180"/>
                    </a:lnTo>
                    <a:lnTo>
                      <a:pt x="116" y="185"/>
                    </a:lnTo>
                    <a:lnTo>
                      <a:pt x="116" y="201"/>
                    </a:lnTo>
                    <a:lnTo>
                      <a:pt x="85" y="201"/>
                    </a:lnTo>
                    <a:lnTo>
                      <a:pt x="85" y="185"/>
                    </a:lnTo>
                    <a:lnTo>
                      <a:pt x="68" y="180"/>
                    </a:lnTo>
                    <a:lnTo>
                      <a:pt x="52" y="172"/>
                    </a:lnTo>
                    <a:lnTo>
                      <a:pt x="40" y="183"/>
                    </a:lnTo>
                    <a:lnTo>
                      <a:pt x="18" y="161"/>
                    </a:lnTo>
                    <a:lnTo>
                      <a:pt x="28" y="150"/>
                    </a:lnTo>
                    <a:lnTo>
                      <a:pt x="20" y="134"/>
                    </a:lnTo>
                    <a:lnTo>
                      <a:pt x="15" y="116"/>
                    </a:lnTo>
                    <a:lnTo>
                      <a:pt x="0" y="116"/>
                    </a:lnTo>
                    <a:lnTo>
                      <a:pt x="0" y="85"/>
                    </a:lnTo>
                    <a:lnTo>
                      <a:pt x="15" y="85"/>
                    </a:lnTo>
                    <a:lnTo>
                      <a:pt x="20" y="66"/>
                    </a:lnTo>
                    <a:lnTo>
                      <a:pt x="28" y="51"/>
                    </a:lnTo>
                    <a:lnTo>
                      <a:pt x="18" y="40"/>
                    </a:lnTo>
                    <a:lnTo>
                      <a:pt x="40" y="18"/>
                    </a:lnTo>
                    <a:lnTo>
                      <a:pt x="52" y="28"/>
                    </a:lnTo>
                    <a:lnTo>
                      <a:pt x="68" y="20"/>
                    </a:lnTo>
                    <a:lnTo>
                      <a:pt x="85" y="15"/>
                    </a:lnTo>
                    <a:lnTo>
                      <a:pt x="85" y="0"/>
                    </a:lnTo>
                    <a:close/>
                  </a:path>
                </a:pathLst>
              </a:custGeom>
              <a:solidFill>
                <a:schemeClr val="accent5"/>
              </a:solidFill>
              <a:ln w="0">
                <a:noFill/>
                <a:prstDash val="solid"/>
                <a:round/>
                <a:headEnd/>
                <a:tailEnd/>
              </a:ln>
            </p:spPr>
            <p:txBody>
              <a:bodyPr vert="horz" wrap="square" lIns="68580" tIns="34290" rIns="68580" bIns="34290" numCol="1" anchor="t" anchorCtr="0" compatLnSpc="1">
                <a:prstTxWarp prst="textNoShape">
                  <a:avLst/>
                </a:prstTxWarp>
              </a:bodyPr>
              <a:lstStyle/>
              <a:p>
                <a:endParaRPr lang="en-US" sz="2250"/>
              </a:p>
            </p:txBody>
          </p:sp>
          <p:sp>
            <p:nvSpPr>
              <p:cNvPr id="63" name="Freeform 126">
                <a:extLst>
                  <a:ext uri="{FF2B5EF4-FFF2-40B4-BE49-F238E27FC236}">
                    <a16:creationId xmlns:a16="http://schemas.microsoft.com/office/drawing/2014/main" id="{B0074A34-63B8-4E00-9F7B-EC1C18B10356}"/>
                  </a:ext>
                </a:extLst>
              </p:cNvPr>
              <p:cNvSpPr>
                <a:spLocks noEditPoints="1"/>
              </p:cNvSpPr>
              <p:nvPr/>
            </p:nvSpPr>
            <p:spPr bwMode="auto">
              <a:xfrm>
                <a:off x="7231063" y="2136775"/>
                <a:ext cx="203200" cy="203200"/>
              </a:xfrm>
              <a:custGeom>
                <a:avLst/>
                <a:gdLst>
                  <a:gd name="T0" fmla="*/ 64 w 128"/>
                  <a:gd name="T1" fmla="*/ 9 h 128"/>
                  <a:gd name="T2" fmla="*/ 47 w 128"/>
                  <a:gd name="T3" fmla="*/ 12 h 128"/>
                  <a:gd name="T4" fmla="*/ 31 w 128"/>
                  <a:gd name="T5" fmla="*/ 19 h 128"/>
                  <a:gd name="T6" fmla="*/ 19 w 128"/>
                  <a:gd name="T7" fmla="*/ 31 h 128"/>
                  <a:gd name="T8" fmla="*/ 12 w 128"/>
                  <a:gd name="T9" fmla="*/ 46 h 128"/>
                  <a:gd name="T10" fmla="*/ 9 w 128"/>
                  <a:gd name="T11" fmla="*/ 64 h 128"/>
                  <a:gd name="T12" fmla="*/ 12 w 128"/>
                  <a:gd name="T13" fmla="*/ 81 h 128"/>
                  <a:gd name="T14" fmla="*/ 19 w 128"/>
                  <a:gd name="T15" fmla="*/ 95 h 128"/>
                  <a:gd name="T16" fmla="*/ 31 w 128"/>
                  <a:gd name="T17" fmla="*/ 107 h 128"/>
                  <a:gd name="T18" fmla="*/ 47 w 128"/>
                  <a:gd name="T19" fmla="*/ 115 h 128"/>
                  <a:gd name="T20" fmla="*/ 64 w 128"/>
                  <a:gd name="T21" fmla="*/ 118 h 128"/>
                  <a:gd name="T22" fmla="*/ 81 w 128"/>
                  <a:gd name="T23" fmla="*/ 115 h 128"/>
                  <a:gd name="T24" fmla="*/ 97 w 128"/>
                  <a:gd name="T25" fmla="*/ 107 h 128"/>
                  <a:gd name="T26" fmla="*/ 108 w 128"/>
                  <a:gd name="T27" fmla="*/ 95 h 128"/>
                  <a:gd name="T28" fmla="*/ 116 w 128"/>
                  <a:gd name="T29" fmla="*/ 81 h 128"/>
                  <a:gd name="T30" fmla="*/ 119 w 128"/>
                  <a:gd name="T31" fmla="*/ 64 h 128"/>
                  <a:gd name="T32" fmla="*/ 116 w 128"/>
                  <a:gd name="T33" fmla="*/ 46 h 128"/>
                  <a:gd name="T34" fmla="*/ 108 w 128"/>
                  <a:gd name="T35" fmla="*/ 31 h 128"/>
                  <a:gd name="T36" fmla="*/ 97 w 128"/>
                  <a:gd name="T37" fmla="*/ 19 h 128"/>
                  <a:gd name="T38" fmla="*/ 81 w 128"/>
                  <a:gd name="T39" fmla="*/ 12 h 128"/>
                  <a:gd name="T40" fmla="*/ 64 w 128"/>
                  <a:gd name="T41" fmla="*/ 9 h 128"/>
                  <a:gd name="T42" fmla="*/ 64 w 128"/>
                  <a:gd name="T43" fmla="*/ 0 h 128"/>
                  <a:gd name="T44" fmla="*/ 85 w 128"/>
                  <a:gd name="T45" fmla="*/ 2 h 128"/>
                  <a:gd name="T46" fmla="*/ 102 w 128"/>
                  <a:gd name="T47" fmla="*/ 12 h 128"/>
                  <a:gd name="T48" fmla="*/ 116 w 128"/>
                  <a:gd name="T49" fmla="*/ 26 h 128"/>
                  <a:gd name="T50" fmla="*/ 125 w 128"/>
                  <a:gd name="T51" fmla="*/ 43 h 128"/>
                  <a:gd name="T52" fmla="*/ 128 w 128"/>
                  <a:gd name="T53" fmla="*/ 64 h 128"/>
                  <a:gd name="T54" fmla="*/ 125 w 128"/>
                  <a:gd name="T55" fmla="*/ 84 h 128"/>
                  <a:gd name="T56" fmla="*/ 116 w 128"/>
                  <a:gd name="T57" fmla="*/ 101 h 128"/>
                  <a:gd name="T58" fmla="*/ 102 w 128"/>
                  <a:gd name="T59" fmla="*/ 115 h 128"/>
                  <a:gd name="T60" fmla="*/ 85 w 128"/>
                  <a:gd name="T61" fmla="*/ 124 h 128"/>
                  <a:gd name="T62" fmla="*/ 64 w 128"/>
                  <a:gd name="T63" fmla="*/ 128 h 128"/>
                  <a:gd name="T64" fmla="*/ 44 w 128"/>
                  <a:gd name="T65" fmla="*/ 124 h 128"/>
                  <a:gd name="T66" fmla="*/ 26 w 128"/>
                  <a:gd name="T67" fmla="*/ 115 h 128"/>
                  <a:gd name="T68" fmla="*/ 12 w 128"/>
                  <a:gd name="T69" fmla="*/ 101 h 128"/>
                  <a:gd name="T70" fmla="*/ 2 w 128"/>
                  <a:gd name="T71" fmla="*/ 84 h 128"/>
                  <a:gd name="T72" fmla="*/ 0 w 128"/>
                  <a:gd name="T73" fmla="*/ 64 h 128"/>
                  <a:gd name="T74" fmla="*/ 2 w 128"/>
                  <a:gd name="T75" fmla="*/ 43 h 128"/>
                  <a:gd name="T76" fmla="*/ 12 w 128"/>
                  <a:gd name="T77" fmla="*/ 26 h 128"/>
                  <a:gd name="T78" fmla="*/ 26 w 128"/>
                  <a:gd name="T79" fmla="*/ 12 h 128"/>
                  <a:gd name="T80" fmla="*/ 44 w 128"/>
                  <a:gd name="T81" fmla="*/ 2 h 128"/>
                  <a:gd name="T82" fmla="*/ 64 w 128"/>
                  <a:gd name="T83" fmla="*/ 0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8" h="128">
                    <a:moveTo>
                      <a:pt x="64" y="9"/>
                    </a:moveTo>
                    <a:lnTo>
                      <a:pt x="47" y="12"/>
                    </a:lnTo>
                    <a:lnTo>
                      <a:pt x="31" y="19"/>
                    </a:lnTo>
                    <a:lnTo>
                      <a:pt x="19" y="31"/>
                    </a:lnTo>
                    <a:lnTo>
                      <a:pt x="12" y="46"/>
                    </a:lnTo>
                    <a:lnTo>
                      <a:pt x="9" y="64"/>
                    </a:lnTo>
                    <a:lnTo>
                      <a:pt x="12" y="81"/>
                    </a:lnTo>
                    <a:lnTo>
                      <a:pt x="19" y="95"/>
                    </a:lnTo>
                    <a:lnTo>
                      <a:pt x="31" y="107"/>
                    </a:lnTo>
                    <a:lnTo>
                      <a:pt x="47" y="115"/>
                    </a:lnTo>
                    <a:lnTo>
                      <a:pt x="64" y="118"/>
                    </a:lnTo>
                    <a:lnTo>
                      <a:pt x="81" y="115"/>
                    </a:lnTo>
                    <a:lnTo>
                      <a:pt x="97" y="107"/>
                    </a:lnTo>
                    <a:lnTo>
                      <a:pt x="108" y="95"/>
                    </a:lnTo>
                    <a:lnTo>
                      <a:pt x="116" y="81"/>
                    </a:lnTo>
                    <a:lnTo>
                      <a:pt x="119" y="64"/>
                    </a:lnTo>
                    <a:lnTo>
                      <a:pt x="116" y="46"/>
                    </a:lnTo>
                    <a:lnTo>
                      <a:pt x="108" y="31"/>
                    </a:lnTo>
                    <a:lnTo>
                      <a:pt x="97" y="19"/>
                    </a:lnTo>
                    <a:lnTo>
                      <a:pt x="81" y="12"/>
                    </a:lnTo>
                    <a:lnTo>
                      <a:pt x="64" y="9"/>
                    </a:lnTo>
                    <a:close/>
                    <a:moveTo>
                      <a:pt x="64" y="0"/>
                    </a:moveTo>
                    <a:lnTo>
                      <a:pt x="85" y="2"/>
                    </a:lnTo>
                    <a:lnTo>
                      <a:pt x="102" y="12"/>
                    </a:lnTo>
                    <a:lnTo>
                      <a:pt x="116" y="26"/>
                    </a:lnTo>
                    <a:lnTo>
                      <a:pt x="125" y="43"/>
                    </a:lnTo>
                    <a:lnTo>
                      <a:pt x="128" y="64"/>
                    </a:lnTo>
                    <a:lnTo>
                      <a:pt x="125" y="84"/>
                    </a:lnTo>
                    <a:lnTo>
                      <a:pt x="116" y="101"/>
                    </a:lnTo>
                    <a:lnTo>
                      <a:pt x="102" y="115"/>
                    </a:lnTo>
                    <a:lnTo>
                      <a:pt x="85" y="124"/>
                    </a:lnTo>
                    <a:lnTo>
                      <a:pt x="64" y="128"/>
                    </a:lnTo>
                    <a:lnTo>
                      <a:pt x="44" y="124"/>
                    </a:lnTo>
                    <a:lnTo>
                      <a:pt x="26" y="115"/>
                    </a:lnTo>
                    <a:lnTo>
                      <a:pt x="12" y="101"/>
                    </a:lnTo>
                    <a:lnTo>
                      <a:pt x="2" y="84"/>
                    </a:lnTo>
                    <a:lnTo>
                      <a:pt x="0" y="64"/>
                    </a:lnTo>
                    <a:lnTo>
                      <a:pt x="2" y="43"/>
                    </a:lnTo>
                    <a:lnTo>
                      <a:pt x="12" y="26"/>
                    </a:lnTo>
                    <a:lnTo>
                      <a:pt x="26" y="12"/>
                    </a:lnTo>
                    <a:lnTo>
                      <a:pt x="44" y="2"/>
                    </a:lnTo>
                    <a:lnTo>
                      <a:pt x="64" y="0"/>
                    </a:lnTo>
                    <a:close/>
                  </a:path>
                </a:pathLst>
              </a:custGeom>
              <a:solidFill>
                <a:schemeClr val="accent6"/>
              </a:solidFill>
              <a:ln w="0">
                <a:noFill/>
                <a:prstDash val="solid"/>
                <a:round/>
                <a:headEnd/>
                <a:tailEnd/>
              </a:ln>
            </p:spPr>
            <p:txBody>
              <a:bodyPr vert="horz" wrap="square" lIns="68580" tIns="34290" rIns="68580" bIns="34290" numCol="1" anchor="t" anchorCtr="0" compatLnSpc="1">
                <a:prstTxWarp prst="textNoShape">
                  <a:avLst/>
                </a:prstTxWarp>
              </a:bodyPr>
              <a:lstStyle/>
              <a:p>
                <a:endParaRPr lang="en-US" sz="2250"/>
              </a:p>
            </p:txBody>
          </p:sp>
          <p:sp>
            <p:nvSpPr>
              <p:cNvPr id="64" name="Freeform 127">
                <a:extLst>
                  <a:ext uri="{FF2B5EF4-FFF2-40B4-BE49-F238E27FC236}">
                    <a16:creationId xmlns:a16="http://schemas.microsoft.com/office/drawing/2014/main" id="{C8BC4D7D-B9D4-47BB-87FC-40D1DE516E5B}"/>
                  </a:ext>
                </a:extLst>
              </p:cNvPr>
              <p:cNvSpPr>
                <a:spLocks noEditPoints="1"/>
              </p:cNvSpPr>
              <p:nvPr/>
            </p:nvSpPr>
            <p:spPr bwMode="auto">
              <a:xfrm>
                <a:off x="6723063" y="4021138"/>
                <a:ext cx="246063" cy="246063"/>
              </a:xfrm>
              <a:custGeom>
                <a:avLst/>
                <a:gdLst>
                  <a:gd name="T0" fmla="*/ 64 w 155"/>
                  <a:gd name="T1" fmla="*/ 49 h 155"/>
                  <a:gd name="T2" fmla="*/ 47 w 155"/>
                  <a:gd name="T3" fmla="*/ 68 h 155"/>
                  <a:gd name="T4" fmla="*/ 49 w 155"/>
                  <a:gd name="T5" fmla="*/ 92 h 155"/>
                  <a:gd name="T6" fmla="*/ 67 w 155"/>
                  <a:gd name="T7" fmla="*/ 107 h 155"/>
                  <a:gd name="T8" fmla="*/ 78 w 155"/>
                  <a:gd name="T9" fmla="*/ 109 h 155"/>
                  <a:gd name="T10" fmla="*/ 101 w 155"/>
                  <a:gd name="T11" fmla="*/ 100 h 155"/>
                  <a:gd name="T12" fmla="*/ 109 w 155"/>
                  <a:gd name="T13" fmla="*/ 75 h 155"/>
                  <a:gd name="T14" fmla="*/ 99 w 155"/>
                  <a:gd name="T15" fmla="*/ 54 h 155"/>
                  <a:gd name="T16" fmla="*/ 83 w 155"/>
                  <a:gd name="T17" fmla="*/ 46 h 155"/>
                  <a:gd name="T18" fmla="*/ 72 w 155"/>
                  <a:gd name="T19" fmla="*/ 0 h 155"/>
                  <a:gd name="T20" fmla="*/ 78 w 155"/>
                  <a:gd name="T21" fmla="*/ 12 h 155"/>
                  <a:gd name="T22" fmla="*/ 99 w 155"/>
                  <a:gd name="T23" fmla="*/ 16 h 155"/>
                  <a:gd name="T24" fmla="*/ 116 w 155"/>
                  <a:gd name="T25" fmla="*/ 11 h 155"/>
                  <a:gd name="T26" fmla="*/ 119 w 155"/>
                  <a:gd name="T27" fmla="*/ 29 h 155"/>
                  <a:gd name="T28" fmla="*/ 131 w 155"/>
                  <a:gd name="T29" fmla="*/ 41 h 155"/>
                  <a:gd name="T30" fmla="*/ 147 w 155"/>
                  <a:gd name="T31" fmla="*/ 43 h 155"/>
                  <a:gd name="T32" fmla="*/ 155 w 155"/>
                  <a:gd name="T33" fmla="*/ 72 h 155"/>
                  <a:gd name="T34" fmla="*/ 142 w 155"/>
                  <a:gd name="T35" fmla="*/ 85 h 155"/>
                  <a:gd name="T36" fmla="*/ 151 w 155"/>
                  <a:gd name="T37" fmla="*/ 102 h 155"/>
                  <a:gd name="T38" fmla="*/ 136 w 155"/>
                  <a:gd name="T39" fmla="*/ 128 h 155"/>
                  <a:gd name="T40" fmla="*/ 121 w 155"/>
                  <a:gd name="T41" fmla="*/ 127 h 155"/>
                  <a:gd name="T42" fmla="*/ 106 w 155"/>
                  <a:gd name="T43" fmla="*/ 136 h 155"/>
                  <a:gd name="T44" fmla="*/ 97 w 155"/>
                  <a:gd name="T45" fmla="*/ 152 h 155"/>
                  <a:gd name="T46" fmla="*/ 82 w 155"/>
                  <a:gd name="T47" fmla="*/ 143 h 155"/>
                  <a:gd name="T48" fmla="*/ 67 w 155"/>
                  <a:gd name="T49" fmla="*/ 141 h 155"/>
                  <a:gd name="T50" fmla="*/ 53 w 155"/>
                  <a:gd name="T51" fmla="*/ 151 h 155"/>
                  <a:gd name="T52" fmla="*/ 27 w 155"/>
                  <a:gd name="T53" fmla="*/ 136 h 155"/>
                  <a:gd name="T54" fmla="*/ 29 w 155"/>
                  <a:gd name="T55" fmla="*/ 121 h 155"/>
                  <a:gd name="T56" fmla="*/ 19 w 155"/>
                  <a:gd name="T57" fmla="*/ 107 h 155"/>
                  <a:gd name="T58" fmla="*/ 3 w 155"/>
                  <a:gd name="T59" fmla="*/ 98 h 155"/>
                  <a:gd name="T60" fmla="*/ 12 w 155"/>
                  <a:gd name="T61" fmla="*/ 83 h 155"/>
                  <a:gd name="T62" fmla="*/ 16 w 155"/>
                  <a:gd name="T63" fmla="*/ 58 h 155"/>
                  <a:gd name="T64" fmla="*/ 10 w 155"/>
                  <a:gd name="T65" fmla="*/ 39 h 155"/>
                  <a:gd name="T66" fmla="*/ 28 w 155"/>
                  <a:gd name="T67" fmla="*/ 35 h 155"/>
                  <a:gd name="T68" fmla="*/ 41 w 155"/>
                  <a:gd name="T69" fmla="*/ 24 h 155"/>
                  <a:gd name="T70" fmla="*/ 42 w 155"/>
                  <a:gd name="T71" fmla="*/ 8 h 155"/>
                  <a:gd name="T72" fmla="*/ 72 w 155"/>
                  <a:gd name="T73" fmla="*/ 0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5" h="155">
                    <a:moveTo>
                      <a:pt x="78" y="46"/>
                    </a:moveTo>
                    <a:lnTo>
                      <a:pt x="64" y="49"/>
                    </a:lnTo>
                    <a:lnTo>
                      <a:pt x="54" y="56"/>
                    </a:lnTo>
                    <a:lnTo>
                      <a:pt x="47" y="68"/>
                    </a:lnTo>
                    <a:lnTo>
                      <a:pt x="46" y="80"/>
                    </a:lnTo>
                    <a:lnTo>
                      <a:pt x="49" y="92"/>
                    </a:lnTo>
                    <a:lnTo>
                      <a:pt x="57" y="101"/>
                    </a:lnTo>
                    <a:lnTo>
                      <a:pt x="67" y="107"/>
                    </a:lnTo>
                    <a:lnTo>
                      <a:pt x="72" y="109"/>
                    </a:lnTo>
                    <a:lnTo>
                      <a:pt x="78" y="109"/>
                    </a:lnTo>
                    <a:lnTo>
                      <a:pt x="89" y="106"/>
                    </a:lnTo>
                    <a:lnTo>
                      <a:pt x="101" y="100"/>
                    </a:lnTo>
                    <a:lnTo>
                      <a:pt x="108" y="88"/>
                    </a:lnTo>
                    <a:lnTo>
                      <a:pt x="109" y="75"/>
                    </a:lnTo>
                    <a:lnTo>
                      <a:pt x="105" y="64"/>
                    </a:lnTo>
                    <a:lnTo>
                      <a:pt x="99" y="54"/>
                    </a:lnTo>
                    <a:lnTo>
                      <a:pt x="87" y="47"/>
                    </a:lnTo>
                    <a:lnTo>
                      <a:pt x="83" y="46"/>
                    </a:lnTo>
                    <a:lnTo>
                      <a:pt x="78" y="46"/>
                    </a:lnTo>
                    <a:close/>
                    <a:moveTo>
                      <a:pt x="72" y="0"/>
                    </a:moveTo>
                    <a:lnTo>
                      <a:pt x="72" y="13"/>
                    </a:lnTo>
                    <a:lnTo>
                      <a:pt x="78" y="12"/>
                    </a:lnTo>
                    <a:lnTo>
                      <a:pt x="88" y="13"/>
                    </a:lnTo>
                    <a:lnTo>
                      <a:pt x="99" y="16"/>
                    </a:lnTo>
                    <a:lnTo>
                      <a:pt x="102" y="4"/>
                    </a:lnTo>
                    <a:lnTo>
                      <a:pt x="116" y="11"/>
                    </a:lnTo>
                    <a:lnTo>
                      <a:pt x="129" y="20"/>
                    </a:lnTo>
                    <a:lnTo>
                      <a:pt x="119" y="29"/>
                    </a:lnTo>
                    <a:lnTo>
                      <a:pt x="126" y="34"/>
                    </a:lnTo>
                    <a:lnTo>
                      <a:pt x="131" y="41"/>
                    </a:lnTo>
                    <a:lnTo>
                      <a:pt x="135" y="49"/>
                    </a:lnTo>
                    <a:lnTo>
                      <a:pt x="147" y="43"/>
                    </a:lnTo>
                    <a:lnTo>
                      <a:pt x="152" y="58"/>
                    </a:lnTo>
                    <a:lnTo>
                      <a:pt x="155" y="72"/>
                    </a:lnTo>
                    <a:lnTo>
                      <a:pt x="143" y="73"/>
                    </a:lnTo>
                    <a:lnTo>
                      <a:pt x="142" y="85"/>
                    </a:lnTo>
                    <a:lnTo>
                      <a:pt x="139" y="98"/>
                    </a:lnTo>
                    <a:lnTo>
                      <a:pt x="151" y="102"/>
                    </a:lnTo>
                    <a:lnTo>
                      <a:pt x="144" y="117"/>
                    </a:lnTo>
                    <a:lnTo>
                      <a:pt x="136" y="128"/>
                    </a:lnTo>
                    <a:lnTo>
                      <a:pt x="126" y="121"/>
                    </a:lnTo>
                    <a:lnTo>
                      <a:pt x="121" y="127"/>
                    </a:lnTo>
                    <a:lnTo>
                      <a:pt x="114" y="132"/>
                    </a:lnTo>
                    <a:lnTo>
                      <a:pt x="106" y="136"/>
                    </a:lnTo>
                    <a:lnTo>
                      <a:pt x="112" y="147"/>
                    </a:lnTo>
                    <a:lnTo>
                      <a:pt x="97" y="152"/>
                    </a:lnTo>
                    <a:lnTo>
                      <a:pt x="83" y="155"/>
                    </a:lnTo>
                    <a:lnTo>
                      <a:pt x="82" y="143"/>
                    </a:lnTo>
                    <a:lnTo>
                      <a:pt x="78" y="143"/>
                    </a:lnTo>
                    <a:lnTo>
                      <a:pt x="67" y="141"/>
                    </a:lnTo>
                    <a:lnTo>
                      <a:pt x="57" y="140"/>
                    </a:lnTo>
                    <a:lnTo>
                      <a:pt x="53" y="151"/>
                    </a:lnTo>
                    <a:lnTo>
                      <a:pt x="38" y="145"/>
                    </a:lnTo>
                    <a:lnTo>
                      <a:pt x="27" y="136"/>
                    </a:lnTo>
                    <a:lnTo>
                      <a:pt x="34" y="127"/>
                    </a:lnTo>
                    <a:lnTo>
                      <a:pt x="29" y="121"/>
                    </a:lnTo>
                    <a:lnTo>
                      <a:pt x="24" y="114"/>
                    </a:lnTo>
                    <a:lnTo>
                      <a:pt x="19" y="107"/>
                    </a:lnTo>
                    <a:lnTo>
                      <a:pt x="8" y="113"/>
                    </a:lnTo>
                    <a:lnTo>
                      <a:pt x="3" y="98"/>
                    </a:lnTo>
                    <a:lnTo>
                      <a:pt x="0" y="83"/>
                    </a:lnTo>
                    <a:lnTo>
                      <a:pt x="12" y="83"/>
                    </a:lnTo>
                    <a:lnTo>
                      <a:pt x="12" y="69"/>
                    </a:lnTo>
                    <a:lnTo>
                      <a:pt x="16" y="58"/>
                    </a:lnTo>
                    <a:lnTo>
                      <a:pt x="4" y="54"/>
                    </a:lnTo>
                    <a:lnTo>
                      <a:pt x="10" y="39"/>
                    </a:lnTo>
                    <a:lnTo>
                      <a:pt x="19" y="26"/>
                    </a:lnTo>
                    <a:lnTo>
                      <a:pt x="28" y="35"/>
                    </a:lnTo>
                    <a:lnTo>
                      <a:pt x="34" y="29"/>
                    </a:lnTo>
                    <a:lnTo>
                      <a:pt x="41" y="24"/>
                    </a:lnTo>
                    <a:lnTo>
                      <a:pt x="49" y="20"/>
                    </a:lnTo>
                    <a:lnTo>
                      <a:pt x="42" y="8"/>
                    </a:lnTo>
                    <a:lnTo>
                      <a:pt x="57" y="3"/>
                    </a:lnTo>
                    <a:lnTo>
                      <a:pt x="72" y="0"/>
                    </a:lnTo>
                    <a:close/>
                  </a:path>
                </a:pathLst>
              </a:custGeom>
              <a:solidFill>
                <a:schemeClr val="accent6"/>
              </a:solidFill>
              <a:ln w="0">
                <a:noFill/>
                <a:prstDash val="solid"/>
                <a:round/>
                <a:headEnd/>
                <a:tailEnd/>
              </a:ln>
            </p:spPr>
            <p:txBody>
              <a:bodyPr vert="horz" wrap="square" lIns="68580" tIns="34290" rIns="68580" bIns="34290" numCol="1" anchor="t" anchorCtr="0" compatLnSpc="1">
                <a:prstTxWarp prst="textNoShape">
                  <a:avLst/>
                </a:prstTxWarp>
              </a:bodyPr>
              <a:lstStyle/>
              <a:p>
                <a:endParaRPr lang="en-US" sz="2250"/>
              </a:p>
            </p:txBody>
          </p:sp>
        </p:grpSp>
        <p:sp>
          <p:nvSpPr>
            <p:cNvPr id="21" name="Freeform 59">
              <a:extLst>
                <a:ext uri="{FF2B5EF4-FFF2-40B4-BE49-F238E27FC236}">
                  <a16:creationId xmlns:a16="http://schemas.microsoft.com/office/drawing/2014/main" id="{18814C14-EF26-4C1D-845F-BFFF7E24169A}"/>
                </a:ext>
              </a:extLst>
            </p:cNvPr>
            <p:cNvSpPr>
              <a:spLocks/>
            </p:cNvSpPr>
            <p:nvPr/>
          </p:nvSpPr>
          <p:spPr bwMode="auto">
            <a:xfrm>
              <a:off x="5848350" y="5888038"/>
              <a:ext cx="511175" cy="141288"/>
            </a:xfrm>
            <a:custGeom>
              <a:avLst/>
              <a:gdLst>
                <a:gd name="T0" fmla="*/ 161 w 322"/>
                <a:gd name="T1" fmla="*/ 0 h 89"/>
                <a:gd name="T2" fmla="*/ 198 w 322"/>
                <a:gd name="T3" fmla="*/ 1 h 89"/>
                <a:gd name="T4" fmla="*/ 232 w 322"/>
                <a:gd name="T5" fmla="*/ 4 h 89"/>
                <a:gd name="T6" fmla="*/ 262 w 322"/>
                <a:gd name="T7" fmla="*/ 9 h 89"/>
                <a:gd name="T8" fmla="*/ 287 w 322"/>
                <a:gd name="T9" fmla="*/ 17 h 89"/>
                <a:gd name="T10" fmla="*/ 305 w 322"/>
                <a:gd name="T11" fmla="*/ 25 h 89"/>
                <a:gd name="T12" fmla="*/ 318 w 322"/>
                <a:gd name="T13" fmla="*/ 34 h 89"/>
                <a:gd name="T14" fmla="*/ 322 w 322"/>
                <a:gd name="T15" fmla="*/ 44 h 89"/>
                <a:gd name="T16" fmla="*/ 318 w 322"/>
                <a:gd name="T17" fmla="*/ 55 h 89"/>
                <a:gd name="T18" fmla="*/ 305 w 322"/>
                <a:gd name="T19" fmla="*/ 64 h 89"/>
                <a:gd name="T20" fmla="*/ 287 w 322"/>
                <a:gd name="T21" fmla="*/ 72 h 89"/>
                <a:gd name="T22" fmla="*/ 262 w 322"/>
                <a:gd name="T23" fmla="*/ 80 h 89"/>
                <a:gd name="T24" fmla="*/ 232 w 322"/>
                <a:gd name="T25" fmla="*/ 85 h 89"/>
                <a:gd name="T26" fmla="*/ 198 w 322"/>
                <a:gd name="T27" fmla="*/ 87 h 89"/>
                <a:gd name="T28" fmla="*/ 161 w 322"/>
                <a:gd name="T29" fmla="*/ 89 h 89"/>
                <a:gd name="T30" fmla="*/ 125 w 322"/>
                <a:gd name="T31" fmla="*/ 87 h 89"/>
                <a:gd name="T32" fmla="*/ 91 w 322"/>
                <a:gd name="T33" fmla="*/ 85 h 89"/>
                <a:gd name="T34" fmla="*/ 60 w 322"/>
                <a:gd name="T35" fmla="*/ 80 h 89"/>
                <a:gd name="T36" fmla="*/ 36 w 322"/>
                <a:gd name="T37" fmla="*/ 72 h 89"/>
                <a:gd name="T38" fmla="*/ 16 w 322"/>
                <a:gd name="T39" fmla="*/ 64 h 89"/>
                <a:gd name="T40" fmla="*/ 4 w 322"/>
                <a:gd name="T41" fmla="*/ 55 h 89"/>
                <a:gd name="T42" fmla="*/ 0 w 322"/>
                <a:gd name="T43" fmla="*/ 44 h 89"/>
                <a:gd name="T44" fmla="*/ 4 w 322"/>
                <a:gd name="T45" fmla="*/ 34 h 89"/>
                <a:gd name="T46" fmla="*/ 16 w 322"/>
                <a:gd name="T47" fmla="*/ 25 h 89"/>
                <a:gd name="T48" fmla="*/ 36 w 322"/>
                <a:gd name="T49" fmla="*/ 17 h 89"/>
                <a:gd name="T50" fmla="*/ 60 w 322"/>
                <a:gd name="T51" fmla="*/ 9 h 89"/>
                <a:gd name="T52" fmla="*/ 91 w 322"/>
                <a:gd name="T53" fmla="*/ 4 h 89"/>
                <a:gd name="T54" fmla="*/ 125 w 322"/>
                <a:gd name="T55" fmla="*/ 1 h 89"/>
                <a:gd name="T56" fmla="*/ 161 w 322"/>
                <a:gd name="T57" fmla="*/ 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22" h="89">
                  <a:moveTo>
                    <a:pt x="161" y="0"/>
                  </a:moveTo>
                  <a:lnTo>
                    <a:pt x="198" y="1"/>
                  </a:lnTo>
                  <a:lnTo>
                    <a:pt x="232" y="4"/>
                  </a:lnTo>
                  <a:lnTo>
                    <a:pt x="262" y="9"/>
                  </a:lnTo>
                  <a:lnTo>
                    <a:pt x="287" y="17"/>
                  </a:lnTo>
                  <a:lnTo>
                    <a:pt x="305" y="25"/>
                  </a:lnTo>
                  <a:lnTo>
                    <a:pt x="318" y="34"/>
                  </a:lnTo>
                  <a:lnTo>
                    <a:pt x="322" y="44"/>
                  </a:lnTo>
                  <a:lnTo>
                    <a:pt x="318" y="55"/>
                  </a:lnTo>
                  <a:lnTo>
                    <a:pt x="305" y="64"/>
                  </a:lnTo>
                  <a:lnTo>
                    <a:pt x="287" y="72"/>
                  </a:lnTo>
                  <a:lnTo>
                    <a:pt x="262" y="80"/>
                  </a:lnTo>
                  <a:lnTo>
                    <a:pt x="232" y="85"/>
                  </a:lnTo>
                  <a:lnTo>
                    <a:pt x="198" y="87"/>
                  </a:lnTo>
                  <a:lnTo>
                    <a:pt x="161" y="89"/>
                  </a:lnTo>
                  <a:lnTo>
                    <a:pt x="125" y="87"/>
                  </a:lnTo>
                  <a:lnTo>
                    <a:pt x="91" y="85"/>
                  </a:lnTo>
                  <a:lnTo>
                    <a:pt x="60" y="80"/>
                  </a:lnTo>
                  <a:lnTo>
                    <a:pt x="36" y="72"/>
                  </a:lnTo>
                  <a:lnTo>
                    <a:pt x="16" y="64"/>
                  </a:lnTo>
                  <a:lnTo>
                    <a:pt x="4" y="55"/>
                  </a:lnTo>
                  <a:lnTo>
                    <a:pt x="0" y="44"/>
                  </a:lnTo>
                  <a:lnTo>
                    <a:pt x="4" y="34"/>
                  </a:lnTo>
                  <a:lnTo>
                    <a:pt x="16" y="25"/>
                  </a:lnTo>
                  <a:lnTo>
                    <a:pt x="36" y="17"/>
                  </a:lnTo>
                  <a:lnTo>
                    <a:pt x="60" y="9"/>
                  </a:lnTo>
                  <a:lnTo>
                    <a:pt x="91" y="4"/>
                  </a:lnTo>
                  <a:lnTo>
                    <a:pt x="125" y="1"/>
                  </a:lnTo>
                  <a:lnTo>
                    <a:pt x="161" y="0"/>
                  </a:lnTo>
                  <a:close/>
                </a:path>
              </a:pathLst>
            </a:custGeom>
            <a:solidFill>
              <a:schemeClr val="accent3"/>
            </a:solidFill>
            <a:ln w="0">
              <a:noFill/>
              <a:prstDash val="solid"/>
              <a:round/>
              <a:headEnd/>
              <a:tailEnd/>
            </a:ln>
          </p:spPr>
          <p:txBody>
            <a:bodyPr vert="horz" wrap="square" lIns="68580" tIns="34290" rIns="68580" bIns="34290" numCol="1" anchor="t" anchorCtr="0" compatLnSpc="1">
              <a:prstTxWarp prst="textNoShape">
                <a:avLst/>
              </a:prstTxWarp>
            </a:bodyPr>
            <a:lstStyle/>
            <a:p>
              <a:endParaRPr lang="en-US" sz="2250"/>
            </a:p>
          </p:txBody>
        </p:sp>
      </p:grpSp>
      <p:sp>
        <p:nvSpPr>
          <p:cNvPr id="65" name="Oval 56">
            <a:extLst>
              <a:ext uri="{FF2B5EF4-FFF2-40B4-BE49-F238E27FC236}">
                <a16:creationId xmlns:a16="http://schemas.microsoft.com/office/drawing/2014/main" id="{B9724510-1E4A-45E1-9345-94B9156A9734}"/>
              </a:ext>
            </a:extLst>
          </p:cNvPr>
          <p:cNvSpPr/>
          <p:nvPr/>
        </p:nvSpPr>
        <p:spPr>
          <a:xfrm>
            <a:off x="4579737" y="1603807"/>
            <a:ext cx="548640" cy="54864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250"/>
          </a:p>
        </p:txBody>
      </p:sp>
      <p:pic>
        <p:nvPicPr>
          <p:cNvPr id="66" name="Picture 57">
            <a:extLst>
              <a:ext uri="{FF2B5EF4-FFF2-40B4-BE49-F238E27FC236}">
                <a16:creationId xmlns:a16="http://schemas.microsoft.com/office/drawing/2014/main" id="{B5EFC9ED-4649-4CD3-8199-7B42E207FBFA}"/>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4745615" y="1763827"/>
            <a:ext cx="228600" cy="228600"/>
          </a:xfrm>
          <a:prstGeom prst="rect">
            <a:avLst/>
          </a:prstGeom>
        </p:spPr>
      </p:pic>
      <p:sp>
        <p:nvSpPr>
          <p:cNvPr id="67" name="Oval 58">
            <a:extLst>
              <a:ext uri="{FF2B5EF4-FFF2-40B4-BE49-F238E27FC236}">
                <a16:creationId xmlns:a16="http://schemas.microsoft.com/office/drawing/2014/main" id="{497840BC-39A0-4661-9F49-C34AA981F9E1}"/>
              </a:ext>
            </a:extLst>
          </p:cNvPr>
          <p:cNvSpPr/>
          <p:nvPr/>
        </p:nvSpPr>
        <p:spPr>
          <a:xfrm>
            <a:off x="4579737" y="2344850"/>
            <a:ext cx="548640" cy="54864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250"/>
          </a:p>
        </p:txBody>
      </p:sp>
      <p:sp>
        <p:nvSpPr>
          <p:cNvPr id="68" name="Oval 59">
            <a:extLst>
              <a:ext uri="{FF2B5EF4-FFF2-40B4-BE49-F238E27FC236}">
                <a16:creationId xmlns:a16="http://schemas.microsoft.com/office/drawing/2014/main" id="{4B4F1CA8-383C-4240-92EB-EFEDE096EEC5}"/>
              </a:ext>
            </a:extLst>
          </p:cNvPr>
          <p:cNvSpPr/>
          <p:nvPr/>
        </p:nvSpPr>
        <p:spPr>
          <a:xfrm>
            <a:off x="4579737" y="3086282"/>
            <a:ext cx="548640" cy="548640"/>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250"/>
          </a:p>
        </p:txBody>
      </p:sp>
      <p:sp>
        <p:nvSpPr>
          <p:cNvPr id="69" name="Oval 60">
            <a:extLst>
              <a:ext uri="{FF2B5EF4-FFF2-40B4-BE49-F238E27FC236}">
                <a16:creationId xmlns:a16="http://schemas.microsoft.com/office/drawing/2014/main" id="{AB187A10-3099-440E-AB8E-82A86BC409A2}"/>
              </a:ext>
            </a:extLst>
          </p:cNvPr>
          <p:cNvSpPr/>
          <p:nvPr/>
        </p:nvSpPr>
        <p:spPr>
          <a:xfrm>
            <a:off x="4579737" y="3825476"/>
            <a:ext cx="548640" cy="548640"/>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250"/>
          </a:p>
        </p:txBody>
      </p:sp>
      <p:pic>
        <p:nvPicPr>
          <p:cNvPr id="70" name="Picture 61">
            <a:extLst>
              <a:ext uri="{FF2B5EF4-FFF2-40B4-BE49-F238E27FC236}">
                <a16:creationId xmlns:a16="http://schemas.microsoft.com/office/drawing/2014/main" id="{790E5252-3295-4EBB-B038-1710DCAA0723}"/>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4745615" y="2504870"/>
            <a:ext cx="228600" cy="228600"/>
          </a:xfrm>
          <a:prstGeom prst="rect">
            <a:avLst/>
          </a:prstGeom>
        </p:spPr>
      </p:pic>
      <p:pic>
        <p:nvPicPr>
          <p:cNvPr id="71" name="Picture 62">
            <a:extLst>
              <a:ext uri="{FF2B5EF4-FFF2-40B4-BE49-F238E27FC236}">
                <a16:creationId xmlns:a16="http://schemas.microsoft.com/office/drawing/2014/main" id="{2B11BDDC-9040-4384-99F1-5AC48CA67A68}"/>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4739757" y="3246302"/>
            <a:ext cx="228600" cy="228600"/>
          </a:xfrm>
          <a:prstGeom prst="rect">
            <a:avLst/>
          </a:prstGeom>
        </p:spPr>
      </p:pic>
      <p:pic>
        <p:nvPicPr>
          <p:cNvPr id="72" name="Picture 63">
            <a:extLst>
              <a:ext uri="{FF2B5EF4-FFF2-40B4-BE49-F238E27FC236}">
                <a16:creationId xmlns:a16="http://schemas.microsoft.com/office/drawing/2014/main" id="{CD088E0A-F8B3-4787-99A6-4ACC5C121B79}"/>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4739757" y="3998600"/>
            <a:ext cx="228600" cy="228600"/>
          </a:xfrm>
          <a:prstGeom prst="rect">
            <a:avLst/>
          </a:prstGeom>
        </p:spPr>
      </p:pic>
      <p:sp>
        <p:nvSpPr>
          <p:cNvPr id="73" name="TextBox 64">
            <a:extLst>
              <a:ext uri="{FF2B5EF4-FFF2-40B4-BE49-F238E27FC236}">
                <a16:creationId xmlns:a16="http://schemas.microsoft.com/office/drawing/2014/main" id="{7672D2A8-8439-4912-BFC8-D888E3130897}"/>
              </a:ext>
            </a:extLst>
          </p:cNvPr>
          <p:cNvSpPr txBox="1"/>
          <p:nvPr/>
        </p:nvSpPr>
        <p:spPr>
          <a:xfrm>
            <a:off x="5140093" y="1603807"/>
            <a:ext cx="3007772" cy="276999"/>
          </a:xfrm>
          <a:prstGeom prst="rect">
            <a:avLst/>
          </a:prstGeom>
          <a:noFill/>
        </p:spPr>
        <p:txBody>
          <a:bodyPr wrap="square" rtlCol="0">
            <a:spAutoFit/>
          </a:bodyPr>
          <a:lstStyle/>
          <a:p>
            <a:r>
              <a:rPr lang="en-US" sz="1200" dirty="0">
                <a:solidFill>
                  <a:schemeClr val="tx2"/>
                </a:solidFill>
                <a:latin typeface="Open Sans" panose="020B0606030504020204" pitchFamily="34" charset="0"/>
                <a:ea typeface="Open Sans" panose="020B0606030504020204" pitchFamily="34" charset="0"/>
                <a:cs typeface="Open Sans" panose="020B0606030504020204" pitchFamily="34" charset="0"/>
              </a:rPr>
              <a:t>Your Title Here</a:t>
            </a:r>
          </a:p>
        </p:txBody>
      </p:sp>
      <p:sp>
        <p:nvSpPr>
          <p:cNvPr id="74" name="Rectangle 65">
            <a:extLst>
              <a:ext uri="{FF2B5EF4-FFF2-40B4-BE49-F238E27FC236}">
                <a16:creationId xmlns:a16="http://schemas.microsoft.com/office/drawing/2014/main" id="{D882ADE7-4968-4787-966A-2B3702A6C19F}"/>
              </a:ext>
            </a:extLst>
          </p:cNvPr>
          <p:cNvSpPr>
            <a:spLocks noChangeArrowheads="1"/>
          </p:cNvSpPr>
          <p:nvPr/>
        </p:nvSpPr>
        <p:spPr bwMode="auto">
          <a:xfrm>
            <a:off x="5140093" y="1779497"/>
            <a:ext cx="3007772" cy="4335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3600">
                <a:solidFill>
                  <a:schemeClr val="tx1"/>
                </a:solidFill>
                <a:latin typeface="Calibri" panose="020F0502020204030204" pitchFamily="34" charset="0"/>
              </a:defRPr>
            </a:lvl1pPr>
            <a:lvl2pPr marL="742950" indent="-285750">
              <a:defRPr sz="3600">
                <a:solidFill>
                  <a:schemeClr val="tx1"/>
                </a:solidFill>
                <a:latin typeface="Calibri" panose="020F0502020204030204" pitchFamily="34" charset="0"/>
              </a:defRPr>
            </a:lvl2pPr>
            <a:lvl3pPr marL="1143000" indent="-228600">
              <a:defRPr sz="3600">
                <a:solidFill>
                  <a:schemeClr val="tx1"/>
                </a:solidFill>
                <a:latin typeface="Calibri" panose="020F0502020204030204" pitchFamily="34" charset="0"/>
              </a:defRPr>
            </a:lvl3pPr>
            <a:lvl4pPr marL="1600200" indent="-228600">
              <a:defRPr sz="3600">
                <a:solidFill>
                  <a:schemeClr val="tx1"/>
                </a:solidFill>
                <a:latin typeface="Calibri" panose="020F0502020204030204" pitchFamily="34" charset="0"/>
              </a:defRPr>
            </a:lvl4pPr>
            <a:lvl5pPr marL="2057400" indent="-228600">
              <a:defRPr sz="3600">
                <a:solidFill>
                  <a:schemeClr val="tx1"/>
                </a:solidFill>
                <a:latin typeface="Calibri" panose="020F0502020204030204" pitchFamily="34" charset="0"/>
              </a:defRPr>
            </a:lvl5pPr>
            <a:lvl6pPr marL="2514600" indent="-228600" defTabSz="1827213" fontAlgn="base">
              <a:spcBef>
                <a:spcPct val="0"/>
              </a:spcBef>
              <a:spcAft>
                <a:spcPct val="0"/>
              </a:spcAft>
              <a:defRPr sz="3600">
                <a:solidFill>
                  <a:schemeClr val="tx1"/>
                </a:solidFill>
                <a:latin typeface="Calibri" panose="020F0502020204030204" pitchFamily="34" charset="0"/>
              </a:defRPr>
            </a:lvl6pPr>
            <a:lvl7pPr marL="2971800" indent="-228600" defTabSz="1827213" fontAlgn="base">
              <a:spcBef>
                <a:spcPct val="0"/>
              </a:spcBef>
              <a:spcAft>
                <a:spcPct val="0"/>
              </a:spcAft>
              <a:defRPr sz="3600">
                <a:solidFill>
                  <a:schemeClr val="tx1"/>
                </a:solidFill>
                <a:latin typeface="Calibri" panose="020F0502020204030204" pitchFamily="34" charset="0"/>
              </a:defRPr>
            </a:lvl7pPr>
            <a:lvl8pPr marL="3429000" indent="-228600" defTabSz="1827213" fontAlgn="base">
              <a:spcBef>
                <a:spcPct val="0"/>
              </a:spcBef>
              <a:spcAft>
                <a:spcPct val="0"/>
              </a:spcAft>
              <a:defRPr sz="3600">
                <a:solidFill>
                  <a:schemeClr val="tx1"/>
                </a:solidFill>
                <a:latin typeface="Calibri" panose="020F0502020204030204" pitchFamily="34" charset="0"/>
              </a:defRPr>
            </a:lvl8pPr>
            <a:lvl9pPr marL="3886200" indent="-228600" defTabSz="1827213" fontAlgn="base">
              <a:spcBef>
                <a:spcPct val="0"/>
              </a:spcBef>
              <a:spcAft>
                <a:spcPct val="0"/>
              </a:spcAft>
              <a:defRPr sz="3600">
                <a:solidFill>
                  <a:schemeClr val="tx1"/>
                </a:solidFill>
                <a:latin typeface="Calibri" panose="020F0502020204030204" pitchFamily="34" charset="0"/>
              </a:defRPr>
            </a:lvl9pPr>
          </a:lstStyle>
          <a:p>
            <a:pPr>
              <a:lnSpc>
                <a:spcPct val="150000"/>
              </a:lnSpc>
            </a:pPr>
            <a:r>
              <a:rPr lang="en-US" sz="788" dirty="0">
                <a:solidFill>
                  <a:schemeClr val="tx2"/>
                </a:solidFill>
                <a:latin typeface="Open Sans" panose="020B0606030504020204" pitchFamily="34" charset="0"/>
                <a:ea typeface="Open Sans" panose="020B0606030504020204" pitchFamily="34" charset="0"/>
                <a:cs typeface="Open Sans" panose="020B0606030504020204" pitchFamily="34" charset="0"/>
              </a:rPr>
              <a:t>Lorem ipsum dolor sit </a:t>
            </a:r>
            <a:r>
              <a:rPr lang="en-US" sz="788" dirty="0" err="1">
                <a:solidFill>
                  <a:schemeClr val="tx2"/>
                </a:solidFill>
                <a:latin typeface="Open Sans" panose="020B0606030504020204" pitchFamily="34" charset="0"/>
                <a:ea typeface="Open Sans" panose="020B0606030504020204" pitchFamily="34" charset="0"/>
                <a:cs typeface="Open Sans" panose="020B0606030504020204" pitchFamily="34" charset="0"/>
              </a:rPr>
              <a:t>amet</a:t>
            </a:r>
            <a:r>
              <a:rPr lang="en-US" sz="788" dirty="0">
                <a:solidFill>
                  <a:schemeClr val="tx2"/>
                </a:solidFill>
                <a:latin typeface="Open Sans" panose="020B0606030504020204" pitchFamily="34" charset="0"/>
                <a:ea typeface="Open Sans" panose="020B0606030504020204" pitchFamily="34" charset="0"/>
                <a:cs typeface="Open Sans" panose="020B0606030504020204" pitchFamily="34" charset="0"/>
              </a:rPr>
              <a:t>, </a:t>
            </a:r>
            <a:r>
              <a:rPr lang="en-US" sz="788" dirty="0" err="1">
                <a:solidFill>
                  <a:schemeClr val="tx2"/>
                </a:solidFill>
                <a:latin typeface="Open Sans" panose="020B0606030504020204" pitchFamily="34" charset="0"/>
                <a:ea typeface="Open Sans" panose="020B0606030504020204" pitchFamily="34" charset="0"/>
                <a:cs typeface="Open Sans" panose="020B0606030504020204" pitchFamily="34" charset="0"/>
              </a:rPr>
              <a:t>consectetur</a:t>
            </a:r>
            <a:r>
              <a:rPr lang="en-US" sz="788" dirty="0">
                <a:solidFill>
                  <a:schemeClr val="tx2"/>
                </a:solidFill>
                <a:latin typeface="Open Sans" panose="020B0606030504020204" pitchFamily="34" charset="0"/>
                <a:ea typeface="Open Sans" panose="020B0606030504020204" pitchFamily="34" charset="0"/>
                <a:cs typeface="Open Sans" panose="020B0606030504020204" pitchFamily="34" charset="0"/>
              </a:rPr>
              <a:t> </a:t>
            </a:r>
            <a:r>
              <a:rPr lang="en-US" sz="788" dirty="0" err="1">
                <a:solidFill>
                  <a:schemeClr val="tx2"/>
                </a:solidFill>
                <a:latin typeface="Open Sans" panose="020B0606030504020204" pitchFamily="34" charset="0"/>
                <a:ea typeface="Open Sans" panose="020B0606030504020204" pitchFamily="34" charset="0"/>
                <a:cs typeface="Open Sans" panose="020B0606030504020204" pitchFamily="34" charset="0"/>
              </a:rPr>
              <a:t>adipiscing</a:t>
            </a:r>
            <a:r>
              <a:rPr lang="en-US" sz="788" dirty="0">
                <a:solidFill>
                  <a:schemeClr val="tx2"/>
                </a:solidFill>
                <a:latin typeface="Open Sans" panose="020B0606030504020204" pitchFamily="34" charset="0"/>
                <a:ea typeface="Open Sans" panose="020B0606030504020204" pitchFamily="34" charset="0"/>
                <a:cs typeface="Open Sans" panose="020B0606030504020204" pitchFamily="34" charset="0"/>
              </a:rPr>
              <a:t> </a:t>
            </a:r>
            <a:r>
              <a:rPr lang="en-US" sz="788" dirty="0" err="1">
                <a:solidFill>
                  <a:schemeClr val="tx2"/>
                </a:solidFill>
                <a:latin typeface="Open Sans" panose="020B0606030504020204" pitchFamily="34" charset="0"/>
                <a:ea typeface="Open Sans" panose="020B0606030504020204" pitchFamily="34" charset="0"/>
                <a:cs typeface="Open Sans" panose="020B0606030504020204" pitchFamily="34" charset="0"/>
              </a:rPr>
              <a:t>elit</a:t>
            </a:r>
            <a:r>
              <a:rPr lang="en-US" sz="788" dirty="0">
                <a:solidFill>
                  <a:schemeClr val="tx2"/>
                </a:solidFill>
                <a:latin typeface="Open Sans" panose="020B0606030504020204" pitchFamily="34" charset="0"/>
                <a:ea typeface="Open Sans" panose="020B0606030504020204" pitchFamily="34" charset="0"/>
                <a:cs typeface="Open Sans" panose="020B0606030504020204" pitchFamily="34" charset="0"/>
              </a:rPr>
              <a:t>. Nunc </a:t>
            </a:r>
            <a:r>
              <a:rPr lang="en-US" sz="788" dirty="0" err="1">
                <a:solidFill>
                  <a:schemeClr val="tx2"/>
                </a:solidFill>
                <a:latin typeface="Open Sans" panose="020B0606030504020204" pitchFamily="34" charset="0"/>
                <a:ea typeface="Open Sans" panose="020B0606030504020204" pitchFamily="34" charset="0"/>
                <a:cs typeface="Open Sans" panose="020B0606030504020204" pitchFamily="34" charset="0"/>
              </a:rPr>
              <a:t>bibendum</a:t>
            </a:r>
            <a:r>
              <a:rPr lang="en-US" sz="788" dirty="0">
                <a:solidFill>
                  <a:schemeClr val="tx2"/>
                </a:solidFill>
                <a:latin typeface="Open Sans" panose="020B0606030504020204" pitchFamily="34" charset="0"/>
                <a:ea typeface="Open Sans" panose="020B0606030504020204" pitchFamily="34" charset="0"/>
                <a:cs typeface="Open Sans" panose="020B0606030504020204" pitchFamily="34" charset="0"/>
              </a:rPr>
              <a:t> </a:t>
            </a:r>
            <a:r>
              <a:rPr lang="en-US" sz="788" dirty="0" err="1">
                <a:solidFill>
                  <a:schemeClr val="tx2"/>
                </a:solidFill>
                <a:latin typeface="Open Sans" panose="020B0606030504020204" pitchFamily="34" charset="0"/>
                <a:ea typeface="Open Sans" panose="020B0606030504020204" pitchFamily="34" charset="0"/>
                <a:cs typeface="Open Sans" panose="020B0606030504020204" pitchFamily="34" charset="0"/>
              </a:rPr>
              <a:t>eleifend</a:t>
            </a:r>
            <a:r>
              <a:rPr lang="en-US" sz="788" dirty="0">
                <a:solidFill>
                  <a:schemeClr val="tx2"/>
                </a:solidFill>
                <a:latin typeface="Open Sans" panose="020B0606030504020204" pitchFamily="34" charset="0"/>
                <a:ea typeface="Open Sans" panose="020B0606030504020204" pitchFamily="34" charset="0"/>
                <a:cs typeface="Open Sans" panose="020B0606030504020204" pitchFamily="34" charset="0"/>
              </a:rPr>
              <a:t> </a:t>
            </a:r>
            <a:r>
              <a:rPr lang="en-US" sz="788" dirty="0" err="1">
                <a:solidFill>
                  <a:schemeClr val="tx2"/>
                </a:solidFill>
                <a:latin typeface="Open Sans" panose="020B0606030504020204" pitchFamily="34" charset="0"/>
                <a:ea typeface="Open Sans" panose="020B0606030504020204" pitchFamily="34" charset="0"/>
                <a:cs typeface="Open Sans" panose="020B0606030504020204" pitchFamily="34" charset="0"/>
              </a:rPr>
              <a:t>tortor</a:t>
            </a:r>
            <a:r>
              <a:rPr lang="en-US" sz="788" dirty="0">
                <a:solidFill>
                  <a:schemeClr val="tx2"/>
                </a:solidFill>
                <a:latin typeface="Open Sans" panose="020B0606030504020204" pitchFamily="34" charset="0"/>
                <a:ea typeface="Open Sans" panose="020B0606030504020204" pitchFamily="34" charset="0"/>
                <a:cs typeface="Open Sans" panose="020B0606030504020204" pitchFamily="34" charset="0"/>
              </a:rPr>
              <a:t>, non porta </a:t>
            </a:r>
            <a:r>
              <a:rPr lang="en-US" sz="788" dirty="0" err="1">
                <a:solidFill>
                  <a:schemeClr val="tx2"/>
                </a:solidFill>
                <a:latin typeface="Open Sans" panose="020B0606030504020204" pitchFamily="34" charset="0"/>
                <a:ea typeface="Open Sans" panose="020B0606030504020204" pitchFamily="34" charset="0"/>
                <a:cs typeface="Open Sans" panose="020B0606030504020204" pitchFamily="34" charset="0"/>
              </a:rPr>
              <a:t>justo</a:t>
            </a:r>
            <a:r>
              <a:rPr lang="en-US" sz="788" dirty="0">
                <a:solidFill>
                  <a:schemeClr val="tx2"/>
                </a:solidFill>
                <a:latin typeface="Open Sans" panose="020B0606030504020204" pitchFamily="34" charset="0"/>
                <a:ea typeface="Open Sans" panose="020B0606030504020204" pitchFamily="34" charset="0"/>
                <a:cs typeface="Open Sans" panose="020B0606030504020204" pitchFamily="34" charset="0"/>
              </a:rPr>
              <a:t> gravida </a:t>
            </a:r>
            <a:r>
              <a:rPr lang="en-US" sz="788" dirty="0" err="1">
                <a:solidFill>
                  <a:schemeClr val="tx2"/>
                </a:solidFill>
                <a:latin typeface="Open Sans" panose="020B0606030504020204" pitchFamily="34" charset="0"/>
                <a:ea typeface="Open Sans" panose="020B0606030504020204" pitchFamily="34" charset="0"/>
                <a:cs typeface="Open Sans" panose="020B0606030504020204" pitchFamily="34" charset="0"/>
              </a:rPr>
              <a:t>posuere</a:t>
            </a:r>
            <a:r>
              <a:rPr lang="en-US" sz="788" dirty="0">
                <a:solidFill>
                  <a:schemeClr val="tx2"/>
                </a:solidFill>
                <a:latin typeface="Open Sans" panose="020B0606030504020204" pitchFamily="34" charset="0"/>
                <a:ea typeface="Open Sans" panose="020B0606030504020204" pitchFamily="34" charset="0"/>
                <a:cs typeface="Open Sans" panose="020B0606030504020204" pitchFamily="34" charset="0"/>
              </a:rPr>
              <a:t>. </a:t>
            </a:r>
          </a:p>
        </p:txBody>
      </p:sp>
      <p:sp>
        <p:nvSpPr>
          <p:cNvPr id="75" name="TextBox 66">
            <a:extLst>
              <a:ext uri="{FF2B5EF4-FFF2-40B4-BE49-F238E27FC236}">
                <a16:creationId xmlns:a16="http://schemas.microsoft.com/office/drawing/2014/main" id="{97A2C08F-8E01-4276-92F6-5A04ED63D55F}"/>
              </a:ext>
            </a:extLst>
          </p:cNvPr>
          <p:cNvSpPr txBox="1"/>
          <p:nvPr/>
        </p:nvSpPr>
        <p:spPr>
          <a:xfrm>
            <a:off x="5140093" y="2344850"/>
            <a:ext cx="3007772" cy="276999"/>
          </a:xfrm>
          <a:prstGeom prst="rect">
            <a:avLst/>
          </a:prstGeom>
          <a:noFill/>
        </p:spPr>
        <p:txBody>
          <a:bodyPr wrap="square" rtlCol="0">
            <a:spAutoFit/>
          </a:bodyPr>
          <a:lstStyle/>
          <a:p>
            <a:r>
              <a:rPr lang="en-US" sz="1200" dirty="0">
                <a:solidFill>
                  <a:schemeClr val="tx2"/>
                </a:solidFill>
                <a:latin typeface="Open Sans" panose="020B0606030504020204" pitchFamily="34" charset="0"/>
                <a:ea typeface="Open Sans" panose="020B0606030504020204" pitchFamily="34" charset="0"/>
                <a:cs typeface="Open Sans" panose="020B0606030504020204" pitchFamily="34" charset="0"/>
              </a:rPr>
              <a:t>Your Title Here</a:t>
            </a:r>
          </a:p>
        </p:txBody>
      </p:sp>
      <p:sp>
        <p:nvSpPr>
          <p:cNvPr id="76" name="Rectangle 67">
            <a:extLst>
              <a:ext uri="{FF2B5EF4-FFF2-40B4-BE49-F238E27FC236}">
                <a16:creationId xmlns:a16="http://schemas.microsoft.com/office/drawing/2014/main" id="{D5911DE4-4288-4A7C-BED5-1A13DB4F445F}"/>
              </a:ext>
            </a:extLst>
          </p:cNvPr>
          <p:cNvSpPr>
            <a:spLocks noChangeArrowheads="1"/>
          </p:cNvSpPr>
          <p:nvPr/>
        </p:nvSpPr>
        <p:spPr bwMode="auto">
          <a:xfrm>
            <a:off x="5140093" y="2520540"/>
            <a:ext cx="3007772" cy="4335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3600">
                <a:solidFill>
                  <a:schemeClr val="tx1"/>
                </a:solidFill>
                <a:latin typeface="Calibri" panose="020F0502020204030204" pitchFamily="34" charset="0"/>
              </a:defRPr>
            </a:lvl1pPr>
            <a:lvl2pPr marL="742950" indent="-285750">
              <a:defRPr sz="3600">
                <a:solidFill>
                  <a:schemeClr val="tx1"/>
                </a:solidFill>
                <a:latin typeface="Calibri" panose="020F0502020204030204" pitchFamily="34" charset="0"/>
              </a:defRPr>
            </a:lvl2pPr>
            <a:lvl3pPr marL="1143000" indent="-228600">
              <a:defRPr sz="3600">
                <a:solidFill>
                  <a:schemeClr val="tx1"/>
                </a:solidFill>
                <a:latin typeface="Calibri" panose="020F0502020204030204" pitchFamily="34" charset="0"/>
              </a:defRPr>
            </a:lvl3pPr>
            <a:lvl4pPr marL="1600200" indent="-228600">
              <a:defRPr sz="3600">
                <a:solidFill>
                  <a:schemeClr val="tx1"/>
                </a:solidFill>
                <a:latin typeface="Calibri" panose="020F0502020204030204" pitchFamily="34" charset="0"/>
              </a:defRPr>
            </a:lvl4pPr>
            <a:lvl5pPr marL="2057400" indent="-228600">
              <a:defRPr sz="3600">
                <a:solidFill>
                  <a:schemeClr val="tx1"/>
                </a:solidFill>
                <a:latin typeface="Calibri" panose="020F0502020204030204" pitchFamily="34" charset="0"/>
              </a:defRPr>
            </a:lvl5pPr>
            <a:lvl6pPr marL="2514600" indent="-228600" defTabSz="1827213" fontAlgn="base">
              <a:spcBef>
                <a:spcPct val="0"/>
              </a:spcBef>
              <a:spcAft>
                <a:spcPct val="0"/>
              </a:spcAft>
              <a:defRPr sz="3600">
                <a:solidFill>
                  <a:schemeClr val="tx1"/>
                </a:solidFill>
                <a:latin typeface="Calibri" panose="020F0502020204030204" pitchFamily="34" charset="0"/>
              </a:defRPr>
            </a:lvl6pPr>
            <a:lvl7pPr marL="2971800" indent="-228600" defTabSz="1827213" fontAlgn="base">
              <a:spcBef>
                <a:spcPct val="0"/>
              </a:spcBef>
              <a:spcAft>
                <a:spcPct val="0"/>
              </a:spcAft>
              <a:defRPr sz="3600">
                <a:solidFill>
                  <a:schemeClr val="tx1"/>
                </a:solidFill>
                <a:latin typeface="Calibri" panose="020F0502020204030204" pitchFamily="34" charset="0"/>
              </a:defRPr>
            </a:lvl7pPr>
            <a:lvl8pPr marL="3429000" indent="-228600" defTabSz="1827213" fontAlgn="base">
              <a:spcBef>
                <a:spcPct val="0"/>
              </a:spcBef>
              <a:spcAft>
                <a:spcPct val="0"/>
              </a:spcAft>
              <a:defRPr sz="3600">
                <a:solidFill>
                  <a:schemeClr val="tx1"/>
                </a:solidFill>
                <a:latin typeface="Calibri" panose="020F0502020204030204" pitchFamily="34" charset="0"/>
              </a:defRPr>
            </a:lvl8pPr>
            <a:lvl9pPr marL="3886200" indent="-228600" defTabSz="1827213" fontAlgn="base">
              <a:spcBef>
                <a:spcPct val="0"/>
              </a:spcBef>
              <a:spcAft>
                <a:spcPct val="0"/>
              </a:spcAft>
              <a:defRPr sz="3600">
                <a:solidFill>
                  <a:schemeClr val="tx1"/>
                </a:solidFill>
                <a:latin typeface="Calibri" panose="020F0502020204030204" pitchFamily="34" charset="0"/>
              </a:defRPr>
            </a:lvl9pPr>
          </a:lstStyle>
          <a:p>
            <a:pPr>
              <a:lnSpc>
                <a:spcPct val="150000"/>
              </a:lnSpc>
            </a:pPr>
            <a:r>
              <a:rPr lang="en-US" sz="788" dirty="0">
                <a:solidFill>
                  <a:schemeClr val="tx2"/>
                </a:solidFill>
                <a:latin typeface="Open Sans" panose="020B0606030504020204" pitchFamily="34" charset="0"/>
                <a:ea typeface="Open Sans" panose="020B0606030504020204" pitchFamily="34" charset="0"/>
                <a:cs typeface="Open Sans" panose="020B0606030504020204" pitchFamily="34" charset="0"/>
              </a:rPr>
              <a:t>Lorem ipsum dolor sit </a:t>
            </a:r>
            <a:r>
              <a:rPr lang="en-US" sz="788" dirty="0" err="1">
                <a:solidFill>
                  <a:schemeClr val="tx2"/>
                </a:solidFill>
                <a:latin typeface="Open Sans" panose="020B0606030504020204" pitchFamily="34" charset="0"/>
                <a:ea typeface="Open Sans" panose="020B0606030504020204" pitchFamily="34" charset="0"/>
                <a:cs typeface="Open Sans" panose="020B0606030504020204" pitchFamily="34" charset="0"/>
              </a:rPr>
              <a:t>amet</a:t>
            </a:r>
            <a:r>
              <a:rPr lang="en-US" sz="788" dirty="0">
                <a:solidFill>
                  <a:schemeClr val="tx2"/>
                </a:solidFill>
                <a:latin typeface="Open Sans" panose="020B0606030504020204" pitchFamily="34" charset="0"/>
                <a:ea typeface="Open Sans" panose="020B0606030504020204" pitchFamily="34" charset="0"/>
                <a:cs typeface="Open Sans" panose="020B0606030504020204" pitchFamily="34" charset="0"/>
              </a:rPr>
              <a:t>, </a:t>
            </a:r>
            <a:r>
              <a:rPr lang="en-US" sz="788" dirty="0" err="1">
                <a:solidFill>
                  <a:schemeClr val="tx2"/>
                </a:solidFill>
                <a:latin typeface="Open Sans" panose="020B0606030504020204" pitchFamily="34" charset="0"/>
                <a:ea typeface="Open Sans" panose="020B0606030504020204" pitchFamily="34" charset="0"/>
                <a:cs typeface="Open Sans" panose="020B0606030504020204" pitchFamily="34" charset="0"/>
              </a:rPr>
              <a:t>consectetur</a:t>
            </a:r>
            <a:r>
              <a:rPr lang="en-US" sz="788" dirty="0">
                <a:solidFill>
                  <a:schemeClr val="tx2"/>
                </a:solidFill>
                <a:latin typeface="Open Sans" panose="020B0606030504020204" pitchFamily="34" charset="0"/>
                <a:ea typeface="Open Sans" panose="020B0606030504020204" pitchFamily="34" charset="0"/>
                <a:cs typeface="Open Sans" panose="020B0606030504020204" pitchFamily="34" charset="0"/>
              </a:rPr>
              <a:t> </a:t>
            </a:r>
            <a:r>
              <a:rPr lang="en-US" sz="788" dirty="0" err="1">
                <a:solidFill>
                  <a:schemeClr val="tx2"/>
                </a:solidFill>
                <a:latin typeface="Open Sans" panose="020B0606030504020204" pitchFamily="34" charset="0"/>
                <a:ea typeface="Open Sans" panose="020B0606030504020204" pitchFamily="34" charset="0"/>
                <a:cs typeface="Open Sans" panose="020B0606030504020204" pitchFamily="34" charset="0"/>
              </a:rPr>
              <a:t>adipiscing</a:t>
            </a:r>
            <a:r>
              <a:rPr lang="en-US" sz="788" dirty="0">
                <a:solidFill>
                  <a:schemeClr val="tx2"/>
                </a:solidFill>
                <a:latin typeface="Open Sans" panose="020B0606030504020204" pitchFamily="34" charset="0"/>
                <a:ea typeface="Open Sans" panose="020B0606030504020204" pitchFamily="34" charset="0"/>
                <a:cs typeface="Open Sans" panose="020B0606030504020204" pitchFamily="34" charset="0"/>
              </a:rPr>
              <a:t> </a:t>
            </a:r>
            <a:r>
              <a:rPr lang="en-US" sz="788" dirty="0" err="1">
                <a:solidFill>
                  <a:schemeClr val="tx2"/>
                </a:solidFill>
                <a:latin typeface="Open Sans" panose="020B0606030504020204" pitchFamily="34" charset="0"/>
                <a:ea typeface="Open Sans" panose="020B0606030504020204" pitchFamily="34" charset="0"/>
                <a:cs typeface="Open Sans" panose="020B0606030504020204" pitchFamily="34" charset="0"/>
              </a:rPr>
              <a:t>elit</a:t>
            </a:r>
            <a:r>
              <a:rPr lang="en-US" sz="788" dirty="0">
                <a:solidFill>
                  <a:schemeClr val="tx2"/>
                </a:solidFill>
                <a:latin typeface="Open Sans" panose="020B0606030504020204" pitchFamily="34" charset="0"/>
                <a:ea typeface="Open Sans" panose="020B0606030504020204" pitchFamily="34" charset="0"/>
                <a:cs typeface="Open Sans" panose="020B0606030504020204" pitchFamily="34" charset="0"/>
              </a:rPr>
              <a:t>. Nunc </a:t>
            </a:r>
            <a:r>
              <a:rPr lang="en-US" sz="788" dirty="0" err="1">
                <a:solidFill>
                  <a:schemeClr val="tx2"/>
                </a:solidFill>
                <a:latin typeface="Open Sans" panose="020B0606030504020204" pitchFamily="34" charset="0"/>
                <a:ea typeface="Open Sans" panose="020B0606030504020204" pitchFamily="34" charset="0"/>
                <a:cs typeface="Open Sans" panose="020B0606030504020204" pitchFamily="34" charset="0"/>
              </a:rPr>
              <a:t>bibendum</a:t>
            </a:r>
            <a:r>
              <a:rPr lang="en-US" sz="788" dirty="0">
                <a:solidFill>
                  <a:schemeClr val="tx2"/>
                </a:solidFill>
                <a:latin typeface="Open Sans" panose="020B0606030504020204" pitchFamily="34" charset="0"/>
                <a:ea typeface="Open Sans" panose="020B0606030504020204" pitchFamily="34" charset="0"/>
                <a:cs typeface="Open Sans" panose="020B0606030504020204" pitchFamily="34" charset="0"/>
              </a:rPr>
              <a:t> </a:t>
            </a:r>
            <a:r>
              <a:rPr lang="en-US" sz="788" dirty="0" err="1">
                <a:solidFill>
                  <a:schemeClr val="tx2"/>
                </a:solidFill>
                <a:latin typeface="Open Sans" panose="020B0606030504020204" pitchFamily="34" charset="0"/>
                <a:ea typeface="Open Sans" panose="020B0606030504020204" pitchFamily="34" charset="0"/>
                <a:cs typeface="Open Sans" panose="020B0606030504020204" pitchFamily="34" charset="0"/>
              </a:rPr>
              <a:t>eleifend</a:t>
            </a:r>
            <a:r>
              <a:rPr lang="en-US" sz="788" dirty="0">
                <a:solidFill>
                  <a:schemeClr val="tx2"/>
                </a:solidFill>
                <a:latin typeface="Open Sans" panose="020B0606030504020204" pitchFamily="34" charset="0"/>
                <a:ea typeface="Open Sans" panose="020B0606030504020204" pitchFamily="34" charset="0"/>
                <a:cs typeface="Open Sans" panose="020B0606030504020204" pitchFamily="34" charset="0"/>
              </a:rPr>
              <a:t> </a:t>
            </a:r>
            <a:r>
              <a:rPr lang="en-US" sz="788" dirty="0" err="1">
                <a:solidFill>
                  <a:schemeClr val="tx2"/>
                </a:solidFill>
                <a:latin typeface="Open Sans" panose="020B0606030504020204" pitchFamily="34" charset="0"/>
                <a:ea typeface="Open Sans" panose="020B0606030504020204" pitchFamily="34" charset="0"/>
                <a:cs typeface="Open Sans" panose="020B0606030504020204" pitchFamily="34" charset="0"/>
              </a:rPr>
              <a:t>tortor</a:t>
            </a:r>
            <a:r>
              <a:rPr lang="en-US" sz="788" dirty="0">
                <a:solidFill>
                  <a:schemeClr val="tx2"/>
                </a:solidFill>
                <a:latin typeface="Open Sans" panose="020B0606030504020204" pitchFamily="34" charset="0"/>
                <a:ea typeface="Open Sans" panose="020B0606030504020204" pitchFamily="34" charset="0"/>
                <a:cs typeface="Open Sans" panose="020B0606030504020204" pitchFamily="34" charset="0"/>
              </a:rPr>
              <a:t>, non porta </a:t>
            </a:r>
            <a:r>
              <a:rPr lang="en-US" sz="788" dirty="0" err="1">
                <a:solidFill>
                  <a:schemeClr val="tx2"/>
                </a:solidFill>
                <a:latin typeface="Open Sans" panose="020B0606030504020204" pitchFamily="34" charset="0"/>
                <a:ea typeface="Open Sans" panose="020B0606030504020204" pitchFamily="34" charset="0"/>
                <a:cs typeface="Open Sans" panose="020B0606030504020204" pitchFamily="34" charset="0"/>
              </a:rPr>
              <a:t>justo</a:t>
            </a:r>
            <a:r>
              <a:rPr lang="en-US" sz="788" dirty="0">
                <a:solidFill>
                  <a:schemeClr val="tx2"/>
                </a:solidFill>
                <a:latin typeface="Open Sans" panose="020B0606030504020204" pitchFamily="34" charset="0"/>
                <a:ea typeface="Open Sans" panose="020B0606030504020204" pitchFamily="34" charset="0"/>
                <a:cs typeface="Open Sans" panose="020B0606030504020204" pitchFamily="34" charset="0"/>
              </a:rPr>
              <a:t> gravida </a:t>
            </a:r>
            <a:r>
              <a:rPr lang="en-US" sz="788" dirty="0" err="1">
                <a:solidFill>
                  <a:schemeClr val="tx2"/>
                </a:solidFill>
                <a:latin typeface="Open Sans" panose="020B0606030504020204" pitchFamily="34" charset="0"/>
                <a:ea typeface="Open Sans" panose="020B0606030504020204" pitchFamily="34" charset="0"/>
                <a:cs typeface="Open Sans" panose="020B0606030504020204" pitchFamily="34" charset="0"/>
              </a:rPr>
              <a:t>posuere</a:t>
            </a:r>
            <a:r>
              <a:rPr lang="en-US" sz="788" dirty="0">
                <a:solidFill>
                  <a:schemeClr val="tx2"/>
                </a:solidFill>
                <a:latin typeface="Open Sans" panose="020B0606030504020204" pitchFamily="34" charset="0"/>
                <a:ea typeface="Open Sans" panose="020B0606030504020204" pitchFamily="34" charset="0"/>
                <a:cs typeface="Open Sans" panose="020B0606030504020204" pitchFamily="34" charset="0"/>
              </a:rPr>
              <a:t>. </a:t>
            </a:r>
          </a:p>
        </p:txBody>
      </p:sp>
      <p:sp>
        <p:nvSpPr>
          <p:cNvPr id="77" name="TextBox 68">
            <a:extLst>
              <a:ext uri="{FF2B5EF4-FFF2-40B4-BE49-F238E27FC236}">
                <a16:creationId xmlns:a16="http://schemas.microsoft.com/office/drawing/2014/main" id="{BB99160F-17DE-44DB-8AA2-EDC593EDE483}"/>
              </a:ext>
            </a:extLst>
          </p:cNvPr>
          <p:cNvSpPr txBox="1"/>
          <p:nvPr/>
        </p:nvSpPr>
        <p:spPr>
          <a:xfrm>
            <a:off x="5128377" y="3084045"/>
            <a:ext cx="3007772" cy="276999"/>
          </a:xfrm>
          <a:prstGeom prst="rect">
            <a:avLst/>
          </a:prstGeom>
          <a:noFill/>
        </p:spPr>
        <p:txBody>
          <a:bodyPr wrap="square" rtlCol="0">
            <a:spAutoFit/>
          </a:bodyPr>
          <a:lstStyle/>
          <a:p>
            <a:r>
              <a:rPr lang="en-US" sz="1200" dirty="0">
                <a:solidFill>
                  <a:schemeClr val="tx2"/>
                </a:solidFill>
                <a:latin typeface="Open Sans" panose="020B0606030504020204" pitchFamily="34" charset="0"/>
                <a:ea typeface="Open Sans" panose="020B0606030504020204" pitchFamily="34" charset="0"/>
                <a:cs typeface="Open Sans" panose="020B0606030504020204" pitchFamily="34" charset="0"/>
              </a:rPr>
              <a:t>Your Title Here</a:t>
            </a:r>
          </a:p>
        </p:txBody>
      </p:sp>
      <p:sp>
        <p:nvSpPr>
          <p:cNvPr id="78" name="Rectangle 69">
            <a:extLst>
              <a:ext uri="{FF2B5EF4-FFF2-40B4-BE49-F238E27FC236}">
                <a16:creationId xmlns:a16="http://schemas.microsoft.com/office/drawing/2014/main" id="{0A954CA2-1EB4-4D31-A634-A4ECF01733B7}"/>
              </a:ext>
            </a:extLst>
          </p:cNvPr>
          <p:cNvSpPr>
            <a:spLocks noChangeArrowheads="1"/>
          </p:cNvSpPr>
          <p:nvPr/>
        </p:nvSpPr>
        <p:spPr bwMode="auto">
          <a:xfrm>
            <a:off x="5128376" y="3259734"/>
            <a:ext cx="3007772" cy="4335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3600">
                <a:solidFill>
                  <a:schemeClr val="tx1"/>
                </a:solidFill>
                <a:latin typeface="Calibri" panose="020F0502020204030204" pitchFamily="34" charset="0"/>
              </a:defRPr>
            </a:lvl1pPr>
            <a:lvl2pPr marL="742950" indent="-285750">
              <a:defRPr sz="3600">
                <a:solidFill>
                  <a:schemeClr val="tx1"/>
                </a:solidFill>
                <a:latin typeface="Calibri" panose="020F0502020204030204" pitchFamily="34" charset="0"/>
              </a:defRPr>
            </a:lvl2pPr>
            <a:lvl3pPr marL="1143000" indent="-228600">
              <a:defRPr sz="3600">
                <a:solidFill>
                  <a:schemeClr val="tx1"/>
                </a:solidFill>
                <a:latin typeface="Calibri" panose="020F0502020204030204" pitchFamily="34" charset="0"/>
              </a:defRPr>
            </a:lvl3pPr>
            <a:lvl4pPr marL="1600200" indent="-228600">
              <a:defRPr sz="3600">
                <a:solidFill>
                  <a:schemeClr val="tx1"/>
                </a:solidFill>
                <a:latin typeface="Calibri" panose="020F0502020204030204" pitchFamily="34" charset="0"/>
              </a:defRPr>
            </a:lvl4pPr>
            <a:lvl5pPr marL="2057400" indent="-228600">
              <a:defRPr sz="3600">
                <a:solidFill>
                  <a:schemeClr val="tx1"/>
                </a:solidFill>
                <a:latin typeface="Calibri" panose="020F0502020204030204" pitchFamily="34" charset="0"/>
              </a:defRPr>
            </a:lvl5pPr>
            <a:lvl6pPr marL="2514600" indent="-228600" defTabSz="1827213" fontAlgn="base">
              <a:spcBef>
                <a:spcPct val="0"/>
              </a:spcBef>
              <a:spcAft>
                <a:spcPct val="0"/>
              </a:spcAft>
              <a:defRPr sz="3600">
                <a:solidFill>
                  <a:schemeClr val="tx1"/>
                </a:solidFill>
                <a:latin typeface="Calibri" panose="020F0502020204030204" pitchFamily="34" charset="0"/>
              </a:defRPr>
            </a:lvl6pPr>
            <a:lvl7pPr marL="2971800" indent="-228600" defTabSz="1827213" fontAlgn="base">
              <a:spcBef>
                <a:spcPct val="0"/>
              </a:spcBef>
              <a:spcAft>
                <a:spcPct val="0"/>
              </a:spcAft>
              <a:defRPr sz="3600">
                <a:solidFill>
                  <a:schemeClr val="tx1"/>
                </a:solidFill>
                <a:latin typeface="Calibri" panose="020F0502020204030204" pitchFamily="34" charset="0"/>
              </a:defRPr>
            </a:lvl7pPr>
            <a:lvl8pPr marL="3429000" indent="-228600" defTabSz="1827213" fontAlgn="base">
              <a:spcBef>
                <a:spcPct val="0"/>
              </a:spcBef>
              <a:spcAft>
                <a:spcPct val="0"/>
              </a:spcAft>
              <a:defRPr sz="3600">
                <a:solidFill>
                  <a:schemeClr val="tx1"/>
                </a:solidFill>
                <a:latin typeface="Calibri" panose="020F0502020204030204" pitchFamily="34" charset="0"/>
              </a:defRPr>
            </a:lvl8pPr>
            <a:lvl9pPr marL="3886200" indent="-228600" defTabSz="1827213" fontAlgn="base">
              <a:spcBef>
                <a:spcPct val="0"/>
              </a:spcBef>
              <a:spcAft>
                <a:spcPct val="0"/>
              </a:spcAft>
              <a:defRPr sz="3600">
                <a:solidFill>
                  <a:schemeClr val="tx1"/>
                </a:solidFill>
                <a:latin typeface="Calibri" panose="020F0502020204030204" pitchFamily="34" charset="0"/>
              </a:defRPr>
            </a:lvl9pPr>
          </a:lstStyle>
          <a:p>
            <a:pPr>
              <a:lnSpc>
                <a:spcPct val="150000"/>
              </a:lnSpc>
            </a:pPr>
            <a:r>
              <a:rPr lang="en-US" sz="788" dirty="0">
                <a:solidFill>
                  <a:schemeClr val="tx2"/>
                </a:solidFill>
                <a:latin typeface="Open Sans" panose="020B0606030504020204" pitchFamily="34" charset="0"/>
                <a:ea typeface="Open Sans" panose="020B0606030504020204" pitchFamily="34" charset="0"/>
                <a:cs typeface="Open Sans" panose="020B0606030504020204" pitchFamily="34" charset="0"/>
              </a:rPr>
              <a:t>Lorem ipsum dolor sit </a:t>
            </a:r>
            <a:r>
              <a:rPr lang="en-US" sz="788" dirty="0" err="1">
                <a:solidFill>
                  <a:schemeClr val="tx2"/>
                </a:solidFill>
                <a:latin typeface="Open Sans" panose="020B0606030504020204" pitchFamily="34" charset="0"/>
                <a:ea typeface="Open Sans" panose="020B0606030504020204" pitchFamily="34" charset="0"/>
                <a:cs typeface="Open Sans" panose="020B0606030504020204" pitchFamily="34" charset="0"/>
              </a:rPr>
              <a:t>amet</a:t>
            </a:r>
            <a:r>
              <a:rPr lang="en-US" sz="788" dirty="0">
                <a:solidFill>
                  <a:schemeClr val="tx2"/>
                </a:solidFill>
                <a:latin typeface="Open Sans" panose="020B0606030504020204" pitchFamily="34" charset="0"/>
                <a:ea typeface="Open Sans" panose="020B0606030504020204" pitchFamily="34" charset="0"/>
                <a:cs typeface="Open Sans" panose="020B0606030504020204" pitchFamily="34" charset="0"/>
              </a:rPr>
              <a:t>, </a:t>
            </a:r>
            <a:r>
              <a:rPr lang="en-US" sz="788" dirty="0" err="1">
                <a:solidFill>
                  <a:schemeClr val="tx2"/>
                </a:solidFill>
                <a:latin typeface="Open Sans" panose="020B0606030504020204" pitchFamily="34" charset="0"/>
                <a:ea typeface="Open Sans" panose="020B0606030504020204" pitchFamily="34" charset="0"/>
                <a:cs typeface="Open Sans" panose="020B0606030504020204" pitchFamily="34" charset="0"/>
              </a:rPr>
              <a:t>consectetur</a:t>
            </a:r>
            <a:r>
              <a:rPr lang="en-US" sz="788" dirty="0">
                <a:solidFill>
                  <a:schemeClr val="tx2"/>
                </a:solidFill>
                <a:latin typeface="Open Sans" panose="020B0606030504020204" pitchFamily="34" charset="0"/>
                <a:ea typeface="Open Sans" panose="020B0606030504020204" pitchFamily="34" charset="0"/>
                <a:cs typeface="Open Sans" panose="020B0606030504020204" pitchFamily="34" charset="0"/>
              </a:rPr>
              <a:t> </a:t>
            </a:r>
            <a:r>
              <a:rPr lang="en-US" sz="788" dirty="0" err="1">
                <a:solidFill>
                  <a:schemeClr val="tx2"/>
                </a:solidFill>
                <a:latin typeface="Open Sans" panose="020B0606030504020204" pitchFamily="34" charset="0"/>
                <a:ea typeface="Open Sans" panose="020B0606030504020204" pitchFamily="34" charset="0"/>
                <a:cs typeface="Open Sans" panose="020B0606030504020204" pitchFamily="34" charset="0"/>
              </a:rPr>
              <a:t>adipiscing</a:t>
            </a:r>
            <a:r>
              <a:rPr lang="en-US" sz="788" dirty="0">
                <a:solidFill>
                  <a:schemeClr val="tx2"/>
                </a:solidFill>
                <a:latin typeface="Open Sans" panose="020B0606030504020204" pitchFamily="34" charset="0"/>
                <a:ea typeface="Open Sans" panose="020B0606030504020204" pitchFamily="34" charset="0"/>
                <a:cs typeface="Open Sans" panose="020B0606030504020204" pitchFamily="34" charset="0"/>
              </a:rPr>
              <a:t> </a:t>
            </a:r>
            <a:r>
              <a:rPr lang="en-US" sz="788" dirty="0" err="1">
                <a:solidFill>
                  <a:schemeClr val="tx2"/>
                </a:solidFill>
                <a:latin typeface="Open Sans" panose="020B0606030504020204" pitchFamily="34" charset="0"/>
                <a:ea typeface="Open Sans" panose="020B0606030504020204" pitchFamily="34" charset="0"/>
                <a:cs typeface="Open Sans" panose="020B0606030504020204" pitchFamily="34" charset="0"/>
              </a:rPr>
              <a:t>elit</a:t>
            </a:r>
            <a:r>
              <a:rPr lang="en-US" sz="788" dirty="0">
                <a:solidFill>
                  <a:schemeClr val="tx2"/>
                </a:solidFill>
                <a:latin typeface="Open Sans" panose="020B0606030504020204" pitchFamily="34" charset="0"/>
                <a:ea typeface="Open Sans" panose="020B0606030504020204" pitchFamily="34" charset="0"/>
                <a:cs typeface="Open Sans" panose="020B0606030504020204" pitchFamily="34" charset="0"/>
              </a:rPr>
              <a:t>. Nunc </a:t>
            </a:r>
            <a:r>
              <a:rPr lang="en-US" sz="788" dirty="0" err="1">
                <a:solidFill>
                  <a:schemeClr val="tx2"/>
                </a:solidFill>
                <a:latin typeface="Open Sans" panose="020B0606030504020204" pitchFamily="34" charset="0"/>
                <a:ea typeface="Open Sans" panose="020B0606030504020204" pitchFamily="34" charset="0"/>
                <a:cs typeface="Open Sans" panose="020B0606030504020204" pitchFamily="34" charset="0"/>
              </a:rPr>
              <a:t>bibendum</a:t>
            </a:r>
            <a:r>
              <a:rPr lang="en-US" sz="788" dirty="0">
                <a:solidFill>
                  <a:schemeClr val="tx2"/>
                </a:solidFill>
                <a:latin typeface="Open Sans" panose="020B0606030504020204" pitchFamily="34" charset="0"/>
                <a:ea typeface="Open Sans" panose="020B0606030504020204" pitchFamily="34" charset="0"/>
                <a:cs typeface="Open Sans" panose="020B0606030504020204" pitchFamily="34" charset="0"/>
              </a:rPr>
              <a:t> </a:t>
            </a:r>
            <a:r>
              <a:rPr lang="en-US" sz="788" dirty="0" err="1">
                <a:solidFill>
                  <a:schemeClr val="tx2"/>
                </a:solidFill>
                <a:latin typeface="Open Sans" panose="020B0606030504020204" pitchFamily="34" charset="0"/>
                <a:ea typeface="Open Sans" panose="020B0606030504020204" pitchFamily="34" charset="0"/>
                <a:cs typeface="Open Sans" panose="020B0606030504020204" pitchFamily="34" charset="0"/>
              </a:rPr>
              <a:t>eleifend</a:t>
            </a:r>
            <a:r>
              <a:rPr lang="en-US" sz="788" dirty="0">
                <a:solidFill>
                  <a:schemeClr val="tx2"/>
                </a:solidFill>
                <a:latin typeface="Open Sans" panose="020B0606030504020204" pitchFamily="34" charset="0"/>
                <a:ea typeface="Open Sans" panose="020B0606030504020204" pitchFamily="34" charset="0"/>
                <a:cs typeface="Open Sans" panose="020B0606030504020204" pitchFamily="34" charset="0"/>
              </a:rPr>
              <a:t> </a:t>
            </a:r>
            <a:r>
              <a:rPr lang="en-US" sz="788" dirty="0" err="1">
                <a:solidFill>
                  <a:schemeClr val="tx2"/>
                </a:solidFill>
                <a:latin typeface="Open Sans" panose="020B0606030504020204" pitchFamily="34" charset="0"/>
                <a:ea typeface="Open Sans" panose="020B0606030504020204" pitchFamily="34" charset="0"/>
                <a:cs typeface="Open Sans" panose="020B0606030504020204" pitchFamily="34" charset="0"/>
              </a:rPr>
              <a:t>tortor</a:t>
            </a:r>
            <a:r>
              <a:rPr lang="en-US" sz="788" dirty="0">
                <a:solidFill>
                  <a:schemeClr val="tx2"/>
                </a:solidFill>
                <a:latin typeface="Open Sans" panose="020B0606030504020204" pitchFamily="34" charset="0"/>
                <a:ea typeface="Open Sans" panose="020B0606030504020204" pitchFamily="34" charset="0"/>
                <a:cs typeface="Open Sans" panose="020B0606030504020204" pitchFamily="34" charset="0"/>
              </a:rPr>
              <a:t>, non porta </a:t>
            </a:r>
            <a:r>
              <a:rPr lang="en-US" sz="788" dirty="0" err="1">
                <a:solidFill>
                  <a:schemeClr val="tx2"/>
                </a:solidFill>
                <a:latin typeface="Open Sans" panose="020B0606030504020204" pitchFamily="34" charset="0"/>
                <a:ea typeface="Open Sans" panose="020B0606030504020204" pitchFamily="34" charset="0"/>
                <a:cs typeface="Open Sans" panose="020B0606030504020204" pitchFamily="34" charset="0"/>
              </a:rPr>
              <a:t>justo</a:t>
            </a:r>
            <a:r>
              <a:rPr lang="en-US" sz="788" dirty="0">
                <a:solidFill>
                  <a:schemeClr val="tx2"/>
                </a:solidFill>
                <a:latin typeface="Open Sans" panose="020B0606030504020204" pitchFamily="34" charset="0"/>
                <a:ea typeface="Open Sans" panose="020B0606030504020204" pitchFamily="34" charset="0"/>
                <a:cs typeface="Open Sans" panose="020B0606030504020204" pitchFamily="34" charset="0"/>
              </a:rPr>
              <a:t> gravida </a:t>
            </a:r>
            <a:r>
              <a:rPr lang="en-US" sz="788" dirty="0" err="1">
                <a:solidFill>
                  <a:schemeClr val="tx2"/>
                </a:solidFill>
                <a:latin typeface="Open Sans" panose="020B0606030504020204" pitchFamily="34" charset="0"/>
                <a:ea typeface="Open Sans" panose="020B0606030504020204" pitchFamily="34" charset="0"/>
                <a:cs typeface="Open Sans" panose="020B0606030504020204" pitchFamily="34" charset="0"/>
              </a:rPr>
              <a:t>posuere</a:t>
            </a:r>
            <a:r>
              <a:rPr lang="en-US" sz="788" dirty="0">
                <a:solidFill>
                  <a:schemeClr val="tx2"/>
                </a:solidFill>
                <a:latin typeface="Open Sans" panose="020B0606030504020204" pitchFamily="34" charset="0"/>
                <a:ea typeface="Open Sans" panose="020B0606030504020204" pitchFamily="34" charset="0"/>
                <a:cs typeface="Open Sans" panose="020B0606030504020204" pitchFamily="34" charset="0"/>
              </a:rPr>
              <a:t>. </a:t>
            </a:r>
          </a:p>
        </p:txBody>
      </p:sp>
      <p:sp>
        <p:nvSpPr>
          <p:cNvPr id="79" name="TextBox 70">
            <a:extLst>
              <a:ext uri="{FF2B5EF4-FFF2-40B4-BE49-F238E27FC236}">
                <a16:creationId xmlns:a16="http://schemas.microsoft.com/office/drawing/2014/main" id="{94BA4D2D-AF25-428D-89D7-F09E318B4EB5}"/>
              </a:ext>
            </a:extLst>
          </p:cNvPr>
          <p:cNvSpPr txBox="1"/>
          <p:nvPr/>
        </p:nvSpPr>
        <p:spPr>
          <a:xfrm>
            <a:off x="5140093" y="3796494"/>
            <a:ext cx="3007772" cy="276999"/>
          </a:xfrm>
          <a:prstGeom prst="rect">
            <a:avLst/>
          </a:prstGeom>
          <a:noFill/>
        </p:spPr>
        <p:txBody>
          <a:bodyPr wrap="square" rtlCol="0">
            <a:spAutoFit/>
          </a:bodyPr>
          <a:lstStyle/>
          <a:p>
            <a:r>
              <a:rPr lang="en-US" sz="1200" dirty="0">
                <a:solidFill>
                  <a:schemeClr val="tx2"/>
                </a:solidFill>
                <a:latin typeface="Open Sans" panose="020B0606030504020204" pitchFamily="34" charset="0"/>
                <a:ea typeface="Open Sans" panose="020B0606030504020204" pitchFamily="34" charset="0"/>
                <a:cs typeface="Open Sans" panose="020B0606030504020204" pitchFamily="34" charset="0"/>
              </a:rPr>
              <a:t>Your Title Here</a:t>
            </a:r>
          </a:p>
        </p:txBody>
      </p:sp>
      <p:sp>
        <p:nvSpPr>
          <p:cNvPr id="80" name="Rectangle 71">
            <a:extLst>
              <a:ext uri="{FF2B5EF4-FFF2-40B4-BE49-F238E27FC236}">
                <a16:creationId xmlns:a16="http://schemas.microsoft.com/office/drawing/2014/main" id="{245DFB93-AEB5-44CE-B0F3-5534C54E6BA4}"/>
              </a:ext>
            </a:extLst>
          </p:cNvPr>
          <p:cNvSpPr>
            <a:spLocks noChangeArrowheads="1"/>
          </p:cNvSpPr>
          <p:nvPr/>
        </p:nvSpPr>
        <p:spPr bwMode="auto">
          <a:xfrm>
            <a:off x="5140093" y="3972184"/>
            <a:ext cx="3007772" cy="4335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3600">
                <a:solidFill>
                  <a:schemeClr val="tx1"/>
                </a:solidFill>
                <a:latin typeface="Calibri" panose="020F0502020204030204" pitchFamily="34" charset="0"/>
              </a:defRPr>
            </a:lvl1pPr>
            <a:lvl2pPr marL="742950" indent="-285750">
              <a:defRPr sz="3600">
                <a:solidFill>
                  <a:schemeClr val="tx1"/>
                </a:solidFill>
                <a:latin typeface="Calibri" panose="020F0502020204030204" pitchFamily="34" charset="0"/>
              </a:defRPr>
            </a:lvl2pPr>
            <a:lvl3pPr marL="1143000" indent="-228600">
              <a:defRPr sz="3600">
                <a:solidFill>
                  <a:schemeClr val="tx1"/>
                </a:solidFill>
                <a:latin typeface="Calibri" panose="020F0502020204030204" pitchFamily="34" charset="0"/>
              </a:defRPr>
            </a:lvl3pPr>
            <a:lvl4pPr marL="1600200" indent="-228600">
              <a:defRPr sz="3600">
                <a:solidFill>
                  <a:schemeClr val="tx1"/>
                </a:solidFill>
                <a:latin typeface="Calibri" panose="020F0502020204030204" pitchFamily="34" charset="0"/>
              </a:defRPr>
            </a:lvl4pPr>
            <a:lvl5pPr marL="2057400" indent="-228600">
              <a:defRPr sz="3600">
                <a:solidFill>
                  <a:schemeClr val="tx1"/>
                </a:solidFill>
                <a:latin typeface="Calibri" panose="020F0502020204030204" pitchFamily="34" charset="0"/>
              </a:defRPr>
            </a:lvl5pPr>
            <a:lvl6pPr marL="2514600" indent="-228600" defTabSz="1827213" fontAlgn="base">
              <a:spcBef>
                <a:spcPct val="0"/>
              </a:spcBef>
              <a:spcAft>
                <a:spcPct val="0"/>
              </a:spcAft>
              <a:defRPr sz="3600">
                <a:solidFill>
                  <a:schemeClr val="tx1"/>
                </a:solidFill>
                <a:latin typeface="Calibri" panose="020F0502020204030204" pitchFamily="34" charset="0"/>
              </a:defRPr>
            </a:lvl6pPr>
            <a:lvl7pPr marL="2971800" indent="-228600" defTabSz="1827213" fontAlgn="base">
              <a:spcBef>
                <a:spcPct val="0"/>
              </a:spcBef>
              <a:spcAft>
                <a:spcPct val="0"/>
              </a:spcAft>
              <a:defRPr sz="3600">
                <a:solidFill>
                  <a:schemeClr val="tx1"/>
                </a:solidFill>
                <a:latin typeface="Calibri" panose="020F0502020204030204" pitchFamily="34" charset="0"/>
              </a:defRPr>
            </a:lvl7pPr>
            <a:lvl8pPr marL="3429000" indent="-228600" defTabSz="1827213" fontAlgn="base">
              <a:spcBef>
                <a:spcPct val="0"/>
              </a:spcBef>
              <a:spcAft>
                <a:spcPct val="0"/>
              </a:spcAft>
              <a:defRPr sz="3600">
                <a:solidFill>
                  <a:schemeClr val="tx1"/>
                </a:solidFill>
                <a:latin typeface="Calibri" panose="020F0502020204030204" pitchFamily="34" charset="0"/>
              </a:defRPr>
            </a:lvl8pPr>
            <a:lvl9pPr marL="3886200" indent="-228600" defTabSz="1827213" fontAlgn="base">
              <a:spcBef>
                <a:spcPct val="0"/>
              </a:spcBef>
              <a:spcAft>
                <a:spcPct val="0"/>
              </a:spcAft>
              <a:defRPr sz="3600">
                <a:solidFill>
                  <a:schemeClr val="tx1"/>
                </a:solidFill>
                <a:latin typeface="Calibri" panose="020F0502020204030204" pitchFamily="34" charset="0"/>
              </a:defRPr>
            </a:lvl9pPr>
          </a:lstStyle>
          <a:p>
            <a:pPr>
              <a:lnSpc>
                <a:spcPct val="150000"/>
              </a:lnSpc>
            </a:pPr>
            <a:r>
              <a:rPr lang="en-US" sz="788" dirty="0">
                <a:solidFill>
                  <a:schemeClr val="tx2"/>
                </a:solidFill>
                <a:latin typeface="Open Sans" panose="020B0606030504020204" pitchFamily="34" charset="0"/>
                <a:ea typeface="Open Sans" panose="020B0606030504020204" pitchFamily="34" charset="0"/>
                <a:cs typeface="Open Sans" panose="020B0606030504020204" pitchFamily="34" charset="0"/>
              </a:rPr>
              <a:t>Lorem ipsum dolor sit </a:t>
            </a:r>
            <a:r>
              <a:rPr lang="en-US" sz="788" dirty="0" err="1">
                <a:solidFill>
                  <a:schemeClr val="tx2"/>
                </a:solidFill>
                <a:latin typeface="Open Sans" panose="020B0606030504020204" pitchFamily="34" charset="0"/>
                <a:ea typeface="Open Sans" panose="020B0606030504020204" pitchFamily="34" charset="0"/>
                <a:cs typeface="Open Sans" panose="020B0606030504020204" pitchFamily="34" charset="0"/>
              </a:rPr>
              <a:t>amet</a:t>
            </a:r>
            <a:r>
              <a:rPr lang="en-US" sz="788" dirty="0">
                <a:solidFill>
                  <a:schemeClr val="tx2"/>
                </a:solidFill>
                <a:latin typeface="Open Sans" panose="020B0606030504020204" pitchFamily="34" charset="0"/>
                <a:ea typeface="Open Sans" panose="020B0606030504020204" pitchFamily="34" charset="0"/>
                <a:cs typeface="Open Sans" panose="020B0606030504020204" pitchFamily="34" charset="0"/>
              </a:rPr>
              <a:t>, </a:t>
            </a:r>
            <a:r>
              <a:rPr lang="en-US" sz="788" dirty="0" err="1">
                <a:solidFill>
                  <a:schemeClr val="tx2"/>
                </a:solidFill>
                <a:latin typeface="Open Sans" panose="020B0606030504020204" pitchFamily="34" charset="0"/>
                <a:ea typeface="Open Sans" panose="020B0606030504020204" pitchFamily="34" charset="0"/>
                <a:cs typeface="Open Sans" panose="020B0606030504020204" pitchFamily="34" charset="0"/>
              </a:rPr>
              <a:t>consectetur</a:t>
            </a:r>
            <a:r>
              <a:rPr lang="en-US" sz="788" dirty="0">
                <a:solidFill>
                  <a:schemeClr val="tx2"/>
                </a:solidFill>
                <a:latin typeface="Open Sans" panose="020B0606030504020204" pitchFamily="34" charset="0"/>
                <a:ea typeface="Open Sans" panose="020B0606030504020204" pitchFamily="34" charset="0"/>
                <a:cs typeface="Open Sans" panose="020B0606030504020204" pitchFamily="34" charset="0"/>
              </a:rPr>
              <a:t> </a:t>
            </a:r>
            <a:r>
              <a:rPr lang="en-US" sz="788" dirty="0" err="1">
                <a:solidFill>
                  <a:schemeClr val="tx2"/>
                </a:solidFill>
                <a:latin typeface="Open Sans" panose="020B0606030504020204" pitchFamily="34" charset="0"/>
                <a:ea typeface="Open Sans" panose="020B0606030504020204" pitchFamily="34" charset="0"/>
                <a:cs typeface="Open Sans" panose="020B0606030504020204" pitchFamily="34" charset="0"/>
              </a:rPr>
              <a:t>adipiscing</a:t>
            </a:r>
            <a:r>
              <a:rPr lang="en-US" sz="788" dirty="0">
                <a:solidFill>
                  <a:schemeClr val="tx2"/>
                </a:solidFill>
                <a:latin typeface="Open Sans" panose="020B0606030504020204" pitchFamily="34" charset="0"/>
                <a:ea typeface="Open Sans" panose="020B0606030504020204" pitchFamily="34" charset="0"/>
                <a:cs typeface="Open Sans" panose="020B0606030504020204" pitchFamily="34" charset="0"/>
              </a:rPr>
              <a:t> </a:t>
            </a:r>
            <a:r>
              <a:rPr lang="en-US" sz="788" dirty="0" err="1">
                <a:solidFill>
                  <a:schemeClr val="tx2"/>
                </a:solidFill>
                <a:latin typeface="Open Sans" panose="020B0606030504020204" pitchFamily="34" charset="0"/>
                <a:ea typeface="Open Sans" panose="020B0606030504020204" pitchFamily="34" charset="0"/>
                <a:cs typeface="Open Sans" panose="020B0606030504020204" pitchFamily="34" charset="0"/>
              </a:rPr>
              <a:t>elit</a:t>
            </a:r>
            <a:r>
              <a:rPr lang="en-US" sz="788" dirty="0">
                <a:solidFill>
                  <a:schemeClr val="tx2"/>
                </a:solidFill>
                <a:latin typeface="Open Sans" panose="020B0606030504020204" pitchFamily="34" charset="0"/>
                <a:ea typeface="Open Sans" panose="020B0606030504020204" pitchFamily="34" charset="0"/>
                <a:cs typeface="Open Sans" panose="020B0606030504020204" pitchFamily="34" charset="0"/>
              </a:rPr>
              <a:t>. Nunc </a:t>
            </a:r>
            <a:r>
              <a:rPr lang="en-US" sz="788" dirty="0" err="1">
                <a:solidFill>
                  <a:schemeClr val="tx2"/>
                </a:solidFill>
                <a:latin typeface="Open Sans" panose="020B0606030504020204" pitchFamily="34" charset="0"/>
                <a:ea typeface="Open Sans" panose="020B0606030504020204" pitchFamily="34" charset="0"/>
                <a:cs typeface="Open Sans" panose="020B0606030504020204" pitchFamily="34" charset="0"/>
              </a:rPr>
              <a:t>bibendum</a:t>
            </a:r>
            <a:r>
              <a:rPr lang="en-US" sz="788" dirty="0">
                <a:solidFill>
                  <a:schemeClr val="tx2"/>
                </a:solidFill>
                <a:latin typeface="Open Sans" panose="020B0606030504020204" pitchFamily="34" charset="0"/>
                <a:ea typeface="Open Sans" panose="020B0606030504020204" pitchFamily="34" charset="0"/>
                <a:cs typeface="Open Sans" panose="020B0606030504020204" pitchFamily="34" charset="0"/>
              </a:rPr>
              <a:t> </a:t>
            </a:r>
            <a:r>
              <a:rPr lang="en-US" sz="788" dirty="0" err="1">
                <a:solidFill>
                  <a:schemeClr val="tx2"/>
                </a:solidFill>
                <a:latin typeface="Open Sans" panose="020B0606030504020204" pitchFamily="34" charset="0"/>
                <a:ea typeface="Open Sans" panose="020B0606030504020204" pitchFamily="34" charset="0"/>
                <a:cs typeface="Open Sans" panose="020B0606030504020204" pitchFamily="34" charset="0"/>
              </a:rPr>
              <a:t>eleifend</a:t>
            </a:r>
            <a:r>
              <a:rPr lang="en-US" sz="788" dirty="0">
                <a:solidFill>
                  <a:schemeClr val="tx2"/>
                </a:solidFill>
                <a:latin typeface="Open Sans" panose="020B0606030504020204" pitchFamily="34" charset="0"/>
                <a:ea typeface="Open Sans" panose="020B0606030504020204" pitchFamily="34" charset="0"/>
                <a:cs typeface="Open Sans" panose="020B0606030504020204" pitchFamily="34" charset="0"/>
              </a:rPr>
              <a:t> </a:t>
            </a:r>
            <a:r>
              <a:rPr lang="en-US" sz="788" dirty="0" err="1">
                <a:solidFill>
                  <a:schemeClr val="tx2"/>
                </a:solidFill>
                <a:latin typeface="Open Sans" panose="020B0606030504020204" pitchFamily="34" charset="0"/>
                <a:ea typeface="Open Sans" panose="020B0606030504020204" pitchFamily="34" charset="0"/>
                <a:cs typeface="Open Sans" panose="020B0606030504020204" pitchFamily="34" charset="0"/>
              </a:rPr>
              <a:t>tortor</a:t>
            </a:r>
            <a:r>
              <a:rPr lang="en-US" sz="788" dirty="0">
                <a:solidFill>
                  <a:schemeClr val="tx2"/>
                </a:solidFill>
                <a:latin typeface="Open Sans" panose="020B0606030504020204" pitchFamily="34" charset="0"/>
                <a:ea typeface="Open Sans" panose="020B0606030504020204" pitchFamily="34" charset="0"/>
                <a:cs typeface="Open Sans" panose="020B0606030504020204" pitchFamily="34" charset="0"/>
              </a:rPr>
              <a:t>, non porta </a:t>
            </a:r>
            <a:r>
              <a:rPr lang="en-US" sz="788" dirty="0" err="1">
                <a:solidFill>
                  <a:schemeClr val="tx2"/>
                </a:solidFill>
                <a:latin typeface="Open Sans" panose="020B0606030504020204" pitchFamily="34" charset="0"/>
                <a:ea typeface="Open Sans" panose="020B0606030504020204" pitchFamily="34" charset="0"/>
                <a:cs typeface="Open Sans" panose="020B0606030504020204" pitchFamily="34" charset="0"/>
              </a:rPr>
              <a:t>justo</a:t>
            </a:r>
            <a:r>
              <a:rPr lang="en-US" sz="788" dirty="0">
                <a:solidFill>
                  <a:schemeClr val="tx2"/>
                </a:solidFill>
                <a:latin typeface="Open Sans" panose="020B0606030504020204" pitchFamily="34" charset="0"/>
                <a:ea typeface="Open Sans" panose="020B0606030504020204" pitchFamily="34" charset="0"/>
                <a:cs typeface="Open Sans" panose="020B0606030504020204" pitchFamily="34" charset="0"/>
              </a:rPr>
              <a:t> gravida </a:t>
            </a:r>
            <a:r>
              <a:rPr lang="en-US" sz="788" dirty="0" err="1">
                <a:solidFill>
                  <a:schemeClr val="tx2"/>
                </a:solidFill>
                <a:latin typeface="Open Sans" panose="020B0606030504020204" pitchFamily="34" charset="0"/>
                <a:ea typeface="Open Sans" panose="020B0606030504020204" pitchFamily="34" charset="0"/>
                <a:cs typeface="Open Sans" panose="020B0606030504020204" pitchFamily="34" charset="0"/>
              </a:rPr>
              <a:t>posuere</a:t>
            </a:r>
            <a:r>
              <a:rPr lang="en-US" sz="788" dirty="0">
                <a:solidFill>
                  <a:schemeClr val="tx2"/>
                </a:solidFill>
                <a:latin typeface="Open Sans" panose="020B0606030504020204" pitchFamily="34" charset="0"/>
                <a:ea typeface="Open Sans" panose="020B0606030504020204" pitchFamily="34" charset="0"/>
                <a:cs typeface="Open Sans" panose="020B0606030504020204" pitchFamily="34" charset="0"/>
              </a:rPr>
              <a:t>. </a:t>
            </a:r>
          </a:p>
        </p:txBody>
      </p:sp>
      <p:sp>
        <p:nvSpPr>
          <p:cNvPr id="82" name="Rectangle 53">
            <a:extLst>
              <a:ext uri="{FF2B5EF4-FFF2-40B4-BE49-F238E27FC236}">
                <a16:creationId xmlns:a16="http://schemas.microsoft.com/office/drawing/2014/main" id="{165AE941-FE4D-4242-80C5-65C52456DD43}"/>
              </a:ext>
            </a:extLst>
          </p:cNvPr>
          <p:cNvSpPr>
            <a:spLocks noChangeArrowheads="1"/>
          </p:cNvSpPr>
          <p:nvPr/>
        </p:nvSpPr>
        <p:spPr bwMode="auto">
          <a:xfrm>
            <a:off x="4506493" y="1002273"/>
            <a:ext cx="3759904" cy="4335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3600">
                <a:solidFill>
                  <a:schemeClr val="tx1"/>
                </a:solidFill>
                <a:latin typeface="Calibri" panose="020F0502020204030204" pitchFamily="34" charset="0"/>
              </a:defRPr>
            </a:lvl1pPr>
            <a:lvl2pPr marL="742950" indent="-285750">
              <a:defRPr sz="3600">
                <a:solidFill>
                  <a:schemeClr val="tx1"/>
                </a:solidFill>
                <a:latin typeface="Calibri" panose="020F0502020204030204" pitchFamily="34" charset="0"/>
              </a:defRPr>
            </a:lvl2pPr>
            <a:lvl3pPr marL="1143000" indent="-228600">
              <a:defRPr sz="3600">
                <a:solidFill>
                  <a:schemeClr val="tx1"/>
                </a:solidFill>
                <a:latin typeface="Calibri" panose="020F0502020204030204" pitchFamily="34" charset="0"/>
              </a:defRPr>
            </a:lvl3pPr>
            <a:lvl4pPr marL="1600200" indent="-228600">
              <a:defRPr sz="3600">
                <a:solidFill>
                  <a:schemeClr val="tx1"/>
                </a:solidFill>
                <a:latin typeface="Calibri" panose="020F0502020204030204" pitchFamily="34" charset="0"/>
              </a:defRPr>
            </a:lvl4pPr>
            <a:lvl5pPr marL="2057400" indent="-228600">
              <a:defRPr sz="3600">
                <a:solidFill>
                  <a:schemeClr val="tx1"/>
                </a:solidFill>
                <a:latin typeface="Calibri" panose="020F0502020204030204" pitchFamily="34" charset="0"/>
              </a:defRPr>
            </a:lvl5pPr>
            <a:lvl6pPr marL="2514600" indent="-228600" defTabSz="1827213" fontAlgn="base">
              <a:spcBef>
                <a:spcPct val="0"/>
              </a:spcBef>
              <a:spcAft>
                <a:spcPct val="0"/>
              </a:spcAft>
              <a:defRPr sz="3600">
                <a:solidFill>
                  <a:schemeClr val="tx1"/>
                </a:solidFill>
                <a:latin typeface="Calibri" panose="020F0502020204030204" pitchFamily="34" charset="0"/>
              </a:defRPr>
            </a:lvl6pPr>
            <a:lvl7pPr marL="2971800" indent="-228600" defTabSz="1827213" fontAlgn="base">
              <a:spcBef>
                <a:spcPct val="0"/>
              </a:spcBef>
              <a:spcAft>
                <a:spcPct val="0"/>
              </a:spcAft>
              <a:defRPr sz="3600">
                <a:solidFill>
                  <a:schemeClr val="tx1"/>
                </a:solidFill>
                <a:latin typeface="Calibri" panose="020F0502020204030204" pitchFamily="34" charset="0"/>
              </a:defRPr>
            </a:lvl7pPr>
            <a:lvl8pPr marL="3429000" indent="-228600" defTabSz="1827213" fontAlgn="base">
              <a:spcBef>
                <a:spcPct val="0"/>
              </a:spcBef>
              <a:spcAft>
                <a:spcPct val="0"/>
              </a:spcAft>
              <a:defRPr sz="3600">
                <a:solidFill>
                  <a:schemeClr val="tx1"/>
                </a:solidFill>
                <a:latin typeface="Calibri" panose="020F0502020204030204" pitchFamily="34" charset="0"/>
              </a:defRPr>
            </a:lvl8pPr>
            <a:lvl9pPr marL="3886200" indent="-228600" defTabSz="1827213" fontAlgn="base">
              <a:spcBef>
                <a:spcPct val="0"/>
              </a:spcBef>
              <a:spcAft>
                <a:spcPct val="0"/>
              </a:spcAft>
              <a:defRPr sz="3600">
                <a:solidFill>
                  <a:schemeClr val="tx1"/>
                </a:solidFill>
                <a:latin typeface="Calibri" panose="020F0502020204030204" pitchFamily="34" charset="0"/>
              </a:defRPr>
            </a:lvl9pPr>
          </a:lstStyle>
          <a:p>
            <a:pPr eaLnBrk="1" hangingPunct="1">
              <a:lnSpc>
                <a:spcPct val="150000"/>
              </a:lnSpc>
            </a:pPr>
            <a:r>
              <a:rPr lang="en-US" sz="788" dirty="0" err="1">
                <a:solidFill>
                  <a:schemeClr val="tx2"/>
                </a:solidFill>
                <a:latin typeface="Open Sans" panose="020B0606030504020204" pitchFamily="34" charset="0"/>
                <a:ea typeface="Open Sans" panose="020B0606030504020204" pitchFamily="34" charset="0"/>
                <a:cs typeface="Open Sans" panose="020B0606030504020204" pitchFamily="34" charset="0"/>
              </a:rPr>
              <a:t>Lorem</a:t>
            </a:r>
            <a:r>
              <a:rPr lang="en-US" sz="788" dirty="0">
                <a:solidFill>
                  <a:schemeClr val="tx2"/>
                </a:solidFill>
                <a:latin typeface="Open Sans" panose="020B0606030504020204" pitchFamily="34" charset="0"/>
                <a:ea typeface="Open Sans" panose="020B0606030504020204" pitchFamily="34" charset="0"/>
                <a:cs typeface="Open Sans" panose="020B0606030504020204" pitchFamily="34" charset="0"/>
              </a:rPr>
              <a:t> </a:t>
            </a:r>
            <a:r>
              <a:rPr lang="en-US" sz="788" dirty="0" err="1">
                <a:solidFill>
                  <a:schemeClr val="tx2"/>
                </a:solidFill>
                <a:latin typeface="Open Sans" panose="020B0606030504020204" pitchFamily="34" charset="0"/>
                <a:ea typeface="Open Sans" panose="020B0606030504020204" pitchFamily="34" charset="0"/>
                <a:cs typeface="Open Sans" panose="020B0606030504020204" pitchFamily="34" charset="0"/>
              </a:rPr>
              <a:t>ipsum</a:t>
            </a:r>
            <a:r>
              <a:rPr lang="en-US" sz="788" dirty="0">
                <a:solidFill>
                  <a:schemeClr val="tx2"/>
                </a:solidFill>
                <a:latin typeface="Open Sans" panose="020B0606030504020204" pitchFamily="34" charset="0"/>
                <a:ea typeface="Open Sans" panose="020B0606030504020204" pitchFamily="34" charset="0"/>
                <a:cs typeface="Open Sans" panose="020B0606030504020204" pitchFamily="34" charset="0"/>
              </a:rPr>
              <a:t> dolor sit </a:t>
            </a:r>
            <a:r>
              <a:rPr lang="en-US" sz="788" dirty="0" err="1">
                <a:solidFill>
                  <a:schemeClr val="tx2"/>
                </a:solidFill>
                <a:latin typeface="Open Sans" panose="020B0606030504020204" pitchFamily="34" charset="0"/>
                <a:ea typeface="Open Sans" panose="020B0606030504020204" pitchFamily="34" charset="0"/>
                <a:cs typeface="Open Sans" panose="020B0606030504020204" pitchFamily="34" charset="0"/>
              </a:rPr>
              <a:t>amet</a:t>
            </a:r>
            <a:r>
              <a:rPr lang="en-US" sz="788" dirty="0">
                <a:solidFill>
                  <a:schemeClr val="tx2"/>
                </a:solidFill>
                <a:latin typeface="Open Sans" panose="020B0606030504020204" pitchFamily="34" charset="0"/>
                <a:ea typeface="Open Sans" panose="020B0606030504020204" pitchFamily="34" charset="0"/>
                <a:cs typeface="Open Sans" panose="020B0606030504020204" pitchFamily="34" charset="0"/>
              </a:rPr>
              <a:t>, </a:t>
            </a:r>
            <a:r>
              <a:rPr lang="en-US" sz="788" dirty="0" err="1">
                <a:solidFill>
                  <a:schemeClr val="tx2"/>
                </a:solidFill>
                <a:latin typeface="Open Sans" panose="020B0606030504020204" pitchFamily="34" charset="0"/>
                <a:ea typeface="Open Sans" panose="020B0606030504020204" pitchFamily="34" charset="0"/>
                <a:cs typeface="Open Sans" panose="020B0606030504020204" pitchFamily="34" charset="0"/>
              </a:rPr>
              <a:t>consectetur</a:t>
            </a:r>
            <a:r>
              <a:rPr lang="en-US" sz="788" dirty="0">
                <a:solidFill>
                  <a:schemeClr val="tx2"/>
                </a:solidFill>
                <a:latin typeface="Open Sans" panose="020B0606030504020204" pitchFamily="34" charset="0"/>
                <a:ea typeface="Open Sans" panose="020B0606030504020204" pitchFamily="34" charset="0"/>
                <a:cs typeface="Open Sans" panose="020B0606030504020204" pitchFamily="34" charset="0"/>
              </a:rPr>
              <a:t> </a:t>
            </a:r>
            <a:r>
              <a:rPr lang="en-US" sz="788" dirty="0" err="1">
                <a:solidFill>
                  <a:schemeClr val="tx2"/>
                </a:solidFill>
                <a:latin typeface="Open Sans" panose="020B0606030504020204" pitchFamily="34" charset="0"/>
                <a:ea typeface="Open Sans" panose="020B0606030504020204" pitchFamily="34" charset="0"/>
                <a:cs typeface="Open Sans" panose="020B0606030504020204" pitchFamily="34" charset="0"/>
              </a:rPr>
              <a:t>adipiscing</a:t>
            </a:r>
            <a:r>
              <a:rPr lang="en-US" sz="788" dirty="0">
                <a:solidFill>
                  <a:schemeClr val="tx2"/>
                </a:solidFill>
                <a:latin typeface="Open Sans" panose="020B0606030504020204" pitchFamily="34" charset="0"/>
                <a:ea typeface="Open Sans" panose="020B0606030504020204" pitchFamily="34" charset="0"/>
                <a:cs typeface="Open Sans" panose="020B0606030504020204" pitchFamily="34" charset="0"/>
              </a:rPr>
              <a:t> </a:t>
            </a:r>
            <a:r>
              <a:rPr lang="en-US" sz="788" dirty="0" err="1">
                <a:solidFill>
                  <a:schemeClr val="tx2"/>
                </a:solidFill>
                <a:latin typeface="Open Sans" panose="020B0606030504020204" pitchFamily="34" charset="0"/>
                <a:ea typeface="Open Sans" panose="020B0606030504020204" pitchFamily="34" charset="0"/>
                <a:cs typeface="Open Sans" panose="020B0606030504020204" pitchFamily="34" charset="0"/>
              </a:rPr>
              <a:t>elit</a:t>
            </a:r>
            <a:r>
              <a:rPr lang="en-US" sz="788" dirty="0">
                <a:solidFill>
                  <a:schemeClr val="tx2"/>
                </a:solidFill>
                <a:latin typeface="Open Sans" panose="020B0606030504020204" pitchFamily="34" charset="0"/>
                <a:ea typeface="Open Sans" panose="020B0606030504020204" pitchFamily="34" charset="0"/>
                <a:cs typeface="Open Sans" panose="020B0606030504020204" pitchFamily="34" charset="0"/>
              </a:rPr>
              <a:t>. Nunc </a:t>
            </a:r>
            <a:r>
              <a:rPr lang="en-US" sz="788" dirty="0" err="1">
                <a:solidFill>
                  <a:schemeClr val="tx2"/>
                </a:solidFill>
                <a:latin typeface="Open Sans" panose="020B0606030504020204" pitchFamily="34" charset="0"/>
                <a:ea typeface="Open Sans" panose="020B0606030504020204" pitchFamily="34" charset="0"/>
                <a:cs typeface="Open Sans" panose="020B0606030504020204" pitchFamily="34" charset="0"/>
              </a:rPr>
              <a:t>bibendum</a:t>
            </a:r>
            <a:r>
              <a:rPr lang="en-US" sz="788" dirty="0">
                <a:solidFill>
                  <a:schemeClr val="tx2"/>
                </a:solidFill>
                <a:latin typeface="Open Sans" panose="020B0606030504020204" pitchFamily="34" charset="0"/>
                <a:ea typeface="Open Sans" panose="020B0606030504020204" pitchFamily="34" charset="0"/>
                <a:cs typeface="Open Sans" panose="020B0606030504020204" pitchFamily="34" charset="0"/>
              </a:rPr>
              <a:t> </a:t>
            </a:r>
            <a:r>
              <a:rPr lang="en-US" sz="788" dirty="0" err="1">
                <a:solidFill>
                  <a:schemeClr val="tx2"/>
                </a:solidFill>
                <a:latin typeface="Open Sans" panose="020B0606030504020204" pitchFamily="34" charset="0"/>
                <a:ea typeface="Open Sans" panose="020B0606030504020204" pitchFamily="34" charset="0"/>
                <a:cs typeface="Open Sans" panose="020B0606030504020204" pitchFamily="34" charset="0"/>
              </a:rPr>
              <a:t>eleifend</a:t>
            </a:r>
            <a:r>
              <a:rPr lang="en-US" sz="788" dirty="0">
                <a:solidFill>
                  <a:schemeClr val="tx2"/>
                </a:solidFill>
                <a:latin typeface="Open Sans" panose="020B0606030504020204" pitchFamily="34" charset="0"/>
                <a:ea typeface="Open Sans" panose="020B0606030504020204" pitchFamily="34" charset="0"/>
                <a:cs typeface="Open Sans" panose="020B0606030504020204" pitchFamily="34" charset="0"/>
              </a:rPr>
              <a:t> </a:t>
            </a:r>
            <a:r>
              <a:rPr lang="en-US" sz="788" dirty="0" err="1">
                <a:solidFill>
                  <a:schemeClr val="tx2"/>
                </a:solidFill>
                <a:latin typeface="Open Sans" panose="020B0606030504020204" pitchFamily="34" charset="0"/>
                <a:ea typeface="Open Sans" panose="020B0606030504020204" pitchFamily="34" charset="0"/>
                <a:cs typeface="Open Sans" panose="020B0606030504020204" pitchFamily="34" charset="0"/>
              </a:rPr>
              <a:t>tortor</a:t>
            </a:r>
            <a:r>
              <a:rPr lang="en-US" sz="788" dirty="0">
                <a:solidFill>
                  <a:schemeClr val="tx2"/>
                </a:solidFill>
                <a:latin typeface="Open Sans" panose="020B0606030504020204" pitchFamily="34" charset="0"/>
                <a:ea typeface="Open Sans" panose="020B0606030504020204" pitchFamily="34" charset="0"/>
                <a:cs typeface="Open Sans" panose="020B0606030504020204" pitchFamily="34" charset="0"/>
              </a:rPr>
              <a:t>, non porta </a:t>
            </a:r>
            <a:r>
              <a:rPr lang="en-US" sz="788" dirty="0" err="1">
                <a:solidFill>
                  <a:schemeClr val="tx2"/>
                </a:solidFill>
                <a:latin typeface="Open Sans" panose="020B0606030504020204" pitchFamily="34" charset="0"/>
                <a:ea typeface="Open Sans" panose="020B0606030504020204" pitchFamily="34" charset="0"/>
                <a:cs typeface="Open Sans" panose="020B0606030504020204" pitchFamily="34" charset="0"/>
              </a:rPr>
              <a:t>justo</a:t>
            </a:r>
            <a:r>
              <a:rPr lang="en-US" sz="788" dirty="0">
                <a:solidFill>
                  <a:schemeClr val="tx2"/>
                </a:solidFill>
                <a:latin typeface="Open Sans" panose="020B0606030504020204" pitchFamily="34" charset="0"/>
                <a:ea typeface="Open Sans" panose="020B0606030504020204" pitchFamily="34" charset="0"/>
                <a:cs typeface="Open Sans" panose="020B0606030504020204" pitchFamily="34" charset="0"/>
              </a:rPr>
              <a:t> gravida </a:t>
            </a:r>
            <a:r>
              <a:rPr lang="en-US" sz="788" dirty="0" err="1">
                <a:solidFill>
                  <a:schemeClr val="tx2"/>
                </a:solidFill>
                <a:latin typeface="Open Sans" panose="020B0606030504020204" pitchFamily="34" charset="0"/>
                <a:ea typeface="Open Sans" panose="020B0606030504020204" pitchFamily="34" charset="0"/>
                <a:cs typeface="Open Sans" panose="020B0606030504020204" pitchFamily="34" charset="0"/>
              </a:rPr>
              <a:t>posuere</a:t>
            </a:r>
            <a:r>
              <a:rPr lang="en-US" sz="788" dirty="0">
                <a:solidFill>
                  <a:schemeClr val="tx2"/>
                </a:solidFill>
                <a:latin typeface="Open Sans" panose="020B0606030504020204" pitchFamily="34" charset="0"/>
                <a:ea typeface="Open Sans" panose="020B0606030504020204" pitchFamily="34" charset="0"/>
                <a:cs typeface="Open Sans" panose="020B0606030504020204" pitchFamily="34" charset="0"/>
              </a:rPr>
              <a:t>. </a:t>
            </a:r>
          </a:p>
        </p:txBody>
      </p:sp>
    </p:spTree>
    <p:extLst>
      <p:ext uri="{BB962C8B-B14F-4D97-AF65-F5344CB8AC3E}">
        <p14:creationId xmlns:p14="http://schemas.microsoft.com/office/powerpoint/2010/main" val="2548719442"/>
      </p:ext>
    </p:extLst>
  </p:cSld>
  <p:clrMapOvr>
    <a:masterClrMapping/>
  </p:clrMapOvr>
  <mc:AlternateContent xmlns:mc="http://schemas.openxmlformats.org/markup-compatibility/2006">
    <mc:Choice xmlns:p14="http://schemas.microsoft.com/office/powerpoint/2010/main" Requires="p14">
      <p:transition spd="slow" p14:dur="1500" advTm="1000">
        <p:random/>
      </p:transition>
    </mc:Choice>
    <mc:Fallback>
      <p:transition spd="slow" advTm="1000">
        <p:random/>
      </p:transition>
    </mc:Fallback>
  </mc:AlternateContent>
  <mc:AlternateContent xmlns:mc="http://schemas.openxmlformats.org/markup-compatibility/2006">
    <mc:Choice xmlns:p14="http://schemas.microsoft.com/office/powerpoint/2010/main"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afterEffect" p14:presetBounceEnd="52000">
                                      <p:stCondLst>
                                        <p:cond delay="0"/>
                                      </p:stCondLst>
                                      <p:childTnLst>
                                        <p:set>
                                          <p:cBhvr>
                                            <p:cTn id="6" dur="1" fill="hold">
                                              <p:stCondLst>
                                                <p:cond delay="0"/>
                                              </p:stCondLst>
                                            </p:cTn>
                                            <p:tgtEl>
                                              <p:spTgt spid="86"/>
                                            </p:tgtEl>
                                            <p:attrNameLst>
                                              <p:attrName>style.visibility</p:attrName>
                                            </p:attrNameLst>
                                          </p:cBhvr>
                                          <p:to>
                                            <p:strVal val="visible"/>
                                          </p:to>
                                        </p:set>
                                        <p:anim calcmode="lin" valueType="num" p14:bounceEnd="52000">
                                          <p:cBhvr additive="base">
                                            <p:cTn id="7" dur="500" fill="hold"/>
                                            <p:tgtEl>
                                              <p:spTgt spid="86"/>
                                            </p:tgtEl>
                                            <p:attrNameLst>
                                              <p:attrName>ppt_x</p:attrName>
                                            </p:attrNameLst>
                                          </p:cBhvr>
                                          <p:tavLst>
                                            <p:tav tm="0">
                                              <p:val>
                                                <p:strVal val="0-#ppt_w/2"/>
                                              </p:val>
                                            </p:tav>
                                            <p:tav tm="100000">
                                              <p:val>
                                                <p:strVal val="#ppt_x"/>
                                              </p:val>
                                            </p:tav>
                                          </p:tavLst>
                                        </p:anim>
                                        <p:anim calcmode="lin" valueType="num" p14:bounceEnd="52000">
                                          <p:cBhvr additive="base">
                                            <p:cTn id="8" dur="500" fill="hold"/>
                                            <p:tgtEl>
                                              <p:spTgt spid="8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6" grpId="0"/>
        </p:bldLst>
      </p:timing>
    </mc:Choice>
    <mc:Fallback>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afterEffect">
                                      <p:stCondLst>
                                        <p:cond delay="0"/>
                                      </p:stCondLst>
                                      <p:childTnLst>
                                        <p:set>
                                          <p:cBhvr>
                                            <p:cTn id="6" dur="1" fill="hold">
                                              <p:stCondLst>
                                                <p:cond delay="0"/>
                                              </p:stCondLst>
                                            </p:cTn>
                                            <p:tgtEl>
                                              <p:spTgt spid="86"/>
                                            </p:tgtEl>
                                            <p:attrNameLst>
                                              <p:attrName>style.visibility</p:attrName>
                                            </p:attrNameLst>
                                          </p:cBhvr>
                                          <p:to>
                                            <p:strVal val="visible"/>
                                          </p:to>
                                        </p:set>
                                        <p:anim calcmode="lin" valueType="num">
                                          <p:cBhvr additive="base">
                                            <p:cTn id="7" dur="500" fill="hold"/>
                                            <p:tgtEl>
                                              <p:spTgt spid="86"/>
                                            </p:tgtEl>
                                            <p:attrNameLst>
                                              <p:attrName>ppt_x</p:attrName>
                                            </p:attrNameLst>
                                          </p:cBhvr>
                                          <p:tavLst>
                                            <p:tav tm="0">
                                              <p:val>
                                                <p:strVal val="0-#ppt_w/2"/>
                                              </p:val>
                                            </p:tav>
                                            <p:tav tm="100000">
                                              <p:val>
                                                <p:strVal val="#ppt_x"/>
                                              </p:val>
                                            </p:tav>
                                          </p:tavLst>
                                        </p:anim>
                                        <p:anim calcmode="lin" valueType="num">
                                          <p:cBhvr additive="base">
                                            <p:cTn id="8" dur="500" fill="hold"/>
                                            <p:tgtEl>
                                              <p:spTgt spid="8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6" grpId="0"/>
        </p:bldLst>
      </p:timing>
    </mc:Fallback>
  </mc:AlternateContent>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val 56">
            <a:extLst>
              <a:ext uri="{FF2B5EF4-FFF2-40B4-BE49-F238E27FC236}">
                <a16:creationId xmlns:a16="http://schemas.microsoft.com/office/drawing/2014/main" id="{5AE4693D-392D-451A-9000-8562949380B5}"/>
              </a:ext>
            </a:extLst>
          </p:cNvPr>
          <p:cNvSpPr/>
          <p:nvPr/>
        </p:nvSpPr>
        <p:spPr>
          <a:xfrm>
            <a:off x="4928909" y="1649901"/>
            <a:ext cx="548640" cy="54864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250">
              <a:solidFill>
                <a:schemeClr val="tx1"/>
              </a:solidFill>
            </a:endParaRPr>
          </a:p>
        </p:txBody>
      </p:sp>
      <p:pic>
        <p:nvPicPr>
          <p:cNvPr id="3" name="Picture 57">
            <a:extLst>
              <a:ext uri="{FF2B5EF4-FFF2-40B4-BE49-F238E27FC236}">
                <a16:creationId xmlns:a16="http://schemas.microsoft.com/office/drawing/2014/main" id="{200B2B23-D9B2-4755-8F1F-AA1F1F641676}"/>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5094787" y="1809921"/>
            <a:ext cx="228600" cy="228600"/>
          </a:xfrm>
          <a:prstGeom prst="rect">
            <a:avLst/>
          </a:prstGeom>
        </p:spPr>
      </p:pic>
      <p:sp>
        <p:nvSpPr>
          <p:cNvPr id="4" name="Oval 58">
            <a:extLst>
              <a:ext uri="{FF2B5EF4-FFF2-40B4-BE49-F238E27FC236}">
                <a16:creationId xmlns:a16="http://schemas.microsoft.com/office/drawing/2014/main" id="{26D26E0B-D35E-4299-9E33-26F4DEA666F5}"/>
              </a:ext>
            </a:extLst>
          </p:cNvPr>
          <p:cNvSpPr/>
          <p:nvPr/>
        </p:nvSpPr>
        <p:spPr>
          <a:xfrm>
            <a:off x="4928909" y="2390944"/>
            <a:ext cx="548640" cy="54864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250">
              <a:solidFill>
                <a:schemeClr val="tx1"/>
              </a:solidFill>
            </a:endParaRPr>
          </a:p>
        </p:txBody>
      </p:sp>
      <p:sp>
        <p:nvSpPr>
          <p:cNvPr id="5" name="Oval 59">
            <a:extLst>
              <a:ext uri="{FF2B5EF4-FFF2-40B4-BE49-F238E27FC236}">
                <a16:creationId xmlns:a16="http://schemas.microsoft.com/office/drawing/2014/main" id="{A281EBBF-A13E-40B7-8350-646A146B10CF}"/>
              </a:ext>
            </a:extLst>
          </p:cNvPr>
          <p:cNvSpPr/>
          <p:nvPr/>
        </p:nvSpPr>
        <p:spPr>
          <a:xfrm>
            <a:off x="4928909" y="3132376"/>
            <a:ext cx="548640" cy="548640"/>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250">
              <a:solidFill>
                <a:schemeClr val="tx1"/>
              </a:solidFill>
            </a:endParaRPr>
          </a:p>
        </p:txBody>
      </p:sp>
      <p:sp>
        <p:nvSpPr>
          <p:cNvPr id="6" name="Oval 60">
            <a:extLst>
              <a:ext uri="{FF2B5EF4-FFF2-40B4-BE49-F238E27FC236}">
                <a16:creationId xmlns:a16="http://schemas.microsoft.com/office/drawing/2014/main" id="{660B3CF3-09C7-4D82-A40E-75A29BE5BF3A}"/>
              </a:ext>
            </a:extLst>
          </p:cNvPr>
          <p:cNvSpPr/>
          <p:nvPr/>
        </p:nvSpPr>
        <p:spPr>
          <a:xfrm>
            <a:off x="4928909" y="3871571"/>
            <a:ext cx="548640" cy="548640"/>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250">
              <a:solidFill>
                <a:schemeClr val="tx1"/>
              </a:solidFill>
            </a:endParaRPr>
          </a:p>
        </p:txBody>
      </p:sp>
      <p:pic>
        <p:nvPicPr>
          <p:cNvPr id="7" name="Picture 61">
            <a:extLst>
              <a:ext uri="{FF2B5EF4-FFF2-40B4-BE49-F238E27FC236}">
                <a16:creationId xmlns:a16="http://schemas.microsoft.com/office/drawing/2014/main" id="{CC36882B-70AE-4CA4-B598-7DCDC737873C}"/>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5094787" y="2550964"/>
            <a:ext cx="228600" cy="228600"/>
          </a:xfrm>
          <a:prstGeom prst="rect">
            <a:avLst/>
          </a:prstGeom>
        </p:spPr>
      </p:pic>
      <p:pic>
        <p:nvPicPr>
          <p:cNvPr id="8" name="Picture 62">
            <a:extLst>
              <a:ext uri="{FF2B5EF4-FFF2-40B4-BE49-F238E27FC236}">
                <a16:creationId xmlns:a16="http://schemas.microsoft.com/office/drawing/2014/main" id="{2B90B6CB-8CA4-4B97-84A6-42E1069A244C}"/>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5088929" y="3292396"/>
            <a:ext cx="228600" cy="228600"/>
          </a:xfrm>
          <a:prstGeom prst="rect">
            <a:avLst/>
          </a:prstGeom>
        </p:spPr>
      </p:pic>
      <p:pic>
        <p:nvPicPr>
          <p:cNvPr id="9" name="Picture 63">
            <a:extLst>
              <a:ext uri="{FF2B5EF4-FFF2-40B4-BE49-F238E27FC236}">
                <a16:creationId xmlns:a16="http://schemas.microsoft.com/office/drawing/2014/main" id="{53DB1659-6BBA-4343-A3B0-8639123CDBE4}"/>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5088929" y="4044695"/>
            <a:ext cx="228600" cy="228600"/>
          </a:xfrm>
          <a:prstGeom prst="rect">
            <a:avLst/>
          </a:prstGeom>
        </p:spPr>
      </p:pic>
      <p:sp>
        <p:nvSpPr>
          <p:cNvPr id="10" name="TextBox 64">
            <a:extLst>
              <a:ext uri="{FF2B5EF4-FFF2-40B4-BE49-F238E27FC236}">
                <a16:creationId xmlns:a16="http://schemas.microsoft.com/office/drawing/2014/main" id="{C2BEC38E-AEDC-4486-AA63-EDD404250819}"/>
              </a:ext>
            </a:extLst>
          </p:cNvPr>
          <p:cNvSpPr txBox="1"/>
          <p:nvPr/>
        </p:nvSpPr>
        <p:spPr>
          <a:xfrm>
            <a:off x="5489265" y="1649901"/>
            <a:ext cx="3007772" cy="276999"/>
          </a:xfrm>
          <a:prstGeom prst="rect">
            <a:avLst/>
          </a:prstGeom>
          <a:noFill/>
        </p:spPr>
        <p:txBody>
          <a:bodyPr wrap="square" rtlCol="0">
            <a:spAutoFit/>
          </a:bodyPr>
          <a:lstStyle/>
          <a:p>
            <a:r>
              <a:rPr lang="en-US" sz="1200" dirty="0">
                <a:ea typeface="Open Sans" panose="020B0606030504020204" pitchFamily="34" charset="0"/>
                <a:cs typeface="Open Sans" panose="020B0606030504020204" pitchFamily="34" charset="0"/>
              </a:rPr>
              <a:t>Your Title Here</a:t>
            </a:r>
          </a:p>
        </p:txBody>
      </p:sp>
      <p:sp>
        <p:nvSpPr>
          <p:cNvPr id="11" name="Rectangle 65">
            <a:extLst>
              <a:ext uri="{FF2B5EF4-FFF2-40B4-BE49-F238E27FC236}">
                <a16:creationId xmlns:a16="http://schemas.microsoft.com/office/drawing/2014/main" id="{808AA8CD-4619-4DD8-8FFE-C5231E5F0F8B}"/>
              </a:ext>
            </a:extLst>
          </p:cNvPr>
          <p:cNvSpPr>
            <a:spLocks noChangeArrowheads="1"/>
          </p:cNvSpPr>
          <p:nvPr/>
        </p:nvSpPr>
        <p:spPr bwMode="auto">
          <a:xfrm>
            <a:off x="5489264" y="1825591"/>
            <a:ext cx="3007772" cy="4335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3600">
                <a:solidFill>
                  <a:schemeClr val="tx1"/>
                </a:solidFill>
                <a:latin typeface="Calibri" panose="020F0502020204030204" pitchFamily="34" charset="0"/>
              </a:defRPr>
            </a:lvl1pPr>
            <a:lvl2pPr marL="742950" indent="-285750">
              <a:defRPr sz="3600">
                <a:solidFill>
                  <a:schemeClr val="tx1"/>
                </a:solidFill>
                <a:latin typeface="Calibri" panose="020F0502020204030204" pitchFamily="34" charset="0"/>
              </a:defRPr>
            </a:lvl2pPr>
            <a:lvl3pPr marL="1143000" indent="-228600">
              <a:defRPr sz="3600">
                <a:solidFill>
                  <a:schemeClr val="tx1"/>
                </a:solidFill>
                <a:latin typeface="Calibri" panose="020F0502020204030204" pitchFamily="34" charset="0"/>
              </a:defRPr>
            </a:lvl3pPr>
            <a:lvl4pPr marL="1600200" indent="-228600">
              <a:defRPr sz="3600">
                <a:solidFill>
                  <a:schemeClr val="tx1"/>
                </a:solidFill>
                <a:latin typeface="Calibri" panose="020F0502020204030204" pitchFamily="34" charset="0"/>
              </a:defRPr>
            </a:lvl4pPr>
            <a:lvl5pPr marL="2057400" indent="-228600">
              <a:defRPr sz="3600">
                <a:solidFill>
                  <a:schemeClr val="tx1"/>
                </a:solidFill>
                <a:latin typeface="Calibri" panose="020F0502020204030204" pitchFamily="34" charset="0"/>
              </a:defRPr>
            </a:lvl5pPr>
            <a:lvl6pPr marL="2514600" indent="-228600" defTabSz="1827213" fontAlgn="base">
              <a:spcBef>
                <a:spcPct val="0"/>
              </a:spcBef>
              <a:spcAft>
                <a:spcPct val="0"/>
              </a:spcAft>
              <a:defRPr sz="3600">
                <a:solidFill>
                  <a:schemeClr val="tx1"/>
                </a:solidFill>
                <a:latin typeface="Calibri" panose="020F0502020204030204" pitchFamily="34" charset="0"/>
              </a:defRPr>
            </a:lvl6pPr>
            <a:lvl7pPr marL="2971800" indent="-228600" defTabSz="1827213" fontAlgn="base">
              <a:spcBef>
                <a:spcPct val="0"/>
              </a:spcBef>
              <a:spcAft>
                <a:spcPct val="0"/>
              </a:spcAft>
              <a:defRPr sz="3600">
                <a:solidFill>
                  <a:schemeClr val="tx1"/>
                </a:solidFill>
                <a:latin typeface="Calibri" panose="020F0502020204030204" pitchFamily="34" charset="0"/>
              </a:defRPr>
            </a:lvl7pPr>
            <a:lvl8pPr marL="3429000" indent="-228600" defTabSz="1827213" fontAlgn="base">
              <a:spcBef>
                <a:spcPct val="0"/>
              </a:spcBef>
              <a:spcAft>
                <a:spcPct val="0"/>
              </a:spcAft>
              <a:defRPr sz="3600">
                <a:solidFill>
                  <a:schemeClr val="tx1"/>
                </a:solidFill>
                <a:latin typeface="Calibri" panose="020F0502020204030204" pitchFamily="34" charset="0"/>
              </a:defRPr>
            </a:lvl8pPr>
            <a:lvl9pPr marL="3886200" indent="-228600" defTabSz="1827213" fontAlgn="base">
              <a:spcBef>
                <a:spcPct val="0"/>
              </a:spcBef>
              <a:spcAft>
                <a:spcPct val="0"/>
              </a:spcAft>
              <a:defRPr sz="3600">
                <a:solidFill>
                  <a:schemeClr val="tx1"/>
                </a:solidFill>
                <a:latin typeface="Calibri" panose="020F0502020204030204" pitchFamily="34" charset="0"/>
              </a:defRPr>
            </a:lvl9pPr>
          </a:lstStyle>
          <a:p>
            <a:pPr>
              <a:lnSpc>
                <a:spcPct val="150000"/>
              </a:lnSpc>
            </a:pPr>
            <a:r>
              <a:rPr lang="en-US" sz="788" dirty="0">
                <a:latin typeface="+mn-lt"/>
                <a:ea typeface="Open Sans" panose="020B0606030504020204" pitchFamily="34" charset="0"/>
                <a:cs typeface="Open Sans" panose="020B0606030504020204" pitchFamily="34" charset="0"/>
              </a:rPr>
              <a:t>Lorem ipsum dolor sit </a:t>
            </a:r>
            <a:r>
              <a:rPr lang="en-US" sz="788" dirty="0" err="1">
                <a:latin typeface="+mn-lt"/>
                <a:ea typeface="Open Sans" panose="020B0606030504020204" pitchFamily="34" charset="0"/>
                <a:cs typeface="Open Sans" panose="020B0606030504020204" pitchFamily="34" charset="0"/>
              </a:rPr>
              <a:t>amet</a:t>
            </a:r>
            <a:r>
              <a:rPr lang="en-US" sz="788" dirty="0">
                <a:latin typeface="+mn-lt"/>
                <a:ea typeface="Open Sans" panose="020B0606030504020204" pitchFamily="34" charset="0"/>
                <a:cs typeface="Open Sans" panose="020B0606030504020204" pitchFamily="34" charset="0"/>
              </a:rPr>
              <a:t>, </a:t>
            </a:r>
            <a:r>
              <a:rPr lang="en-US" sz="788" dirty="0" err="1">
                <a:latin typeface="+mn-lt"/>
                <a:ea typeface="Open Sans" panose="020B0606030504020204" pitchFamily="34" charset="0"/>
                <a:cs typeface="Open Sans" panose="020B0606030504020204" pitchFamily="34" charset="0"/>
              </a:rPr>
              <a:t>consectetur</a:t>
            </a:r>
            <a:r>
              <a:rPr lang="en-US" sz="788" dirty="0">
                <a:latin typeface="+mn-lt"/>
                <a:ea typeface="Open Sans" panose="020B0606030504020204" pitchFamily="34" charset="0"/>
                <a:cs typeface="Open Sans" panose="020B0606030504020204" pitchFamily="34" charset="0"/>
              </a:rPr>
              <a:t> </a:t>
            </a:r>
            <a:r>
              <a:rPr lang="en-US" sz="788" dirty="0" err="1">
                <a:latin typeface="+mn-lt"/>
                <a:ea typeface="Open Sans" panose="020B0606030504020204" pitchFamily="34" charset="0"/>
                <a:cs typeface="Open Sans" panose="020B0606030504020204" pitchFamily="34" charset="0"/>
              </a:rPr>
              <a:t>adipiscing</a:t>
            </a:r>
            <a:r>
              <a:rPr lang="en-US" sz="788" dirty="0">
                <a:latin typeface="+mn-lt"/>
                <a:ea typeface="Open Sans" panose="020B0606030504020204" pitchFamily="34" charset="0"/>
                <a:cs typeface="Open Sans" panose="020B0606030504020204" pitchFamily="34" charset="0"/>
              </a:rPr>
              <a:t> </a:t>
            </a:r>
            <a:r>
              <a:rPr lang="en-US" sz="788" dirty="0" err="1">
                <a:latin typeface="+mn-lt"/>
                <a:ea typeface="Open Sans" panose="020B0606030504020204" pitchFamily="34" charset="0"/>
                <a:cs typeface="Open Sans" panose="020B0606030504020204" pitchFamily="34" charset="0"/>
              </a:rPr>
              <a:t>elit</a:t>
            </a:r>
            <a:r>
              <a:rPr lang="en-US" sz="788" dirty="0">
                <a:latin typeface="+mn-lt"/>
                <a:ea typeface="Open Sans" panose="020B0606030504020204" pitchFamily="34" charset="0"/>
                <a:cs typeface="Open Sans" panose="020B0606030504020204" pitchFamily="34" charset="0"/>
              </a:rPr>
              <a:t>. Nunc </a:t>
            </a:r>
            <a:r>
              <a:rPr lang="en-US" sz="788" dirty="0" err="1">
                <a:latin typeface="+mn-lt"/>
                <a:ea typeface="Open Sans" panose="020B0606030504020204" pitchFamily="34" charset="0"/>
                <a:cs typeface="Open Sans" panose="020B0606030504020204" pitchFamily="34" charset="0"/>
              </a:rPr>
              <a:t>bibendum</a:t>
            </a:r>
            <a:r>
              <a:rPr lang="en-US" sz="788" dirty="0">
                <a:latin typeface="+mn-lt"/>
                <a:ea typeface="Open Sans" panose="020B0606030504020204" pitchFamily="34" charset="0"/>
                <a:cs typeface="Open Sans" panose="020B0606030504020204" pitchFamily="34" charset="0"/>
              </a:rPr>
              <a:t> </a:t>
            </a:r>
            <a:r>
              <a:rPr lang="en-US" sz="788" dirty="0" err="1">
                <a:latin typeface="+mn-lt"/>
                <a:ea typeface="Open Sans" panose="020B0606030504020204" pitchFamily="34" charset="0"/>
                <a:cs typeface="Open Sans" panose="020B0606030504020204" pitchFamily="34" charset="0"/>
              </a:rPr>
              <a:t>eleifend</a:t>
            </a:r>
            <a:r>
              <a:rPr lang="en-US" sz="788" dirty="0">
                <a:latin typeface="+mn-lt"/>
                <a:ea typeface="Open Sans" panose="020B0606030504020204" pitchFamily="34" charset="0"/>
                <a:cs typeface="Open Sans" panose="020B0606030504020204" pitchFamily="34" charset="0"/>
              </a:rPr>
              <a:t> </a:t>
            </a:r>
            <a:r>
              <a:rPr lang="en-US" sz="788" dirty="0" err="1">
                <a:latin typeface="+mn-lt"/>
                <a:ea typeface="Open Sans" panose="020B0606030504020204" pitchFamily="34" charset="0"/>
                <a:cs typeface="Open Sans" panose="020B0606030504020204" pitchFamily="34" charset="0"/>
              </a:rPr>
              <a:t>tortor</a:t>
            </a:r>
            <a:r>
              <a:rPr lang="en-US" sz="788" dirty="0">
                <a:latin typeface="+mn-lt"/>
                <a:ea typeface="Open Sans" panose="020B0606030504020204" pitchFamily="34" charset="0"/>
                <a:cs typeface="Open Sans" panose="020B0606030504020204" pitchFamily="34" charset="0"/>
              </a:rPr>
              <a:t>, non porta </a:t>
            </a:r>
            <a:r>
              <a:rPr lang="en-US" sz="788" dirty="0" err="1">
                <a:latin typeface="+mn-lt"/>
                <a:ea typeface="Open Sans" panose="020B0606030504020204" pitchFamily="34" charset="0"/>
                <a:cs typeface="Open Sans" panose="020B0606030504020204" pitchFamily="34" charset="0"/>
              </a:rPr>
              <a:t>justo</a:t>
            </a:r>
            <a:r>
              <a:rPr lang="en-US" sz="788" dirty="0">
                <a:latin typeface="+mn-lt"/>
                <a:ea typeface="Open Sans" panose="020B0606030504020204" pitchFamily="34" charset="0"/>
                <a:cs typeface="Open Sans" panose="020B0606030504020204" pitchFamily="34" charset="0"/>
              </a:rPr>
              <a:t> gravida </a:t>
            </a:r>
            <a:r>
              <a:rPr lang="en-US" sz="788" dirty="0" err="1">
                <a:latin typeface="+mn-lt"/>
                <a:ea typeface="Open Sans" panose="020B0606030504020204" pitchFamily="34" charset="0"/>
                <a:cs typeface="Open Sans" panose="020B0606030504020204" pitchFamily="34" charset="0"/>
              </a:rPr>
              <a:t>posuere</a:t>
            </a:r>
            <a:r>
              <a:rPr lang="en-US" sz="788" dirty="0">
                <a:latin typeface="+mn-lt"/>
                <a:ea typeface="Open Sans" panose="020B0606030504020204" pitchFamily="34" charset="0"/>
                <a:cs typeface="Open Sans" panose="020B0606030504020204" pitchFamily="34" charset="0"/>
              </a:rPr>
              <a:t>. </a:t>
            </a:r>
          </a:p>
        </p:txBody>
      </p:sp>
      <p:sp>
        <p:nvSpPr>
          <p:cNvPr id="12" name="TextBox 66">
            <a:extLst>
              <a:ext uri="{FF2B5EF4-FFF2-40B4-BE49-F238E27FC236}">
                <a16:creationId xmlns:a16="http://schemas.microsoft.com/office/drawing/2014/main" id="{D9E85FBF-0864-4A1D-A66E-B9EC56E8A68F}"/>
              </a:ext>
            </a:extLst>
          </p:cNvPr>
          <p:cNvSpPr txBox="1"/>
          <p:nvPr/>
        </p:nvSpPr>
        <p:spPr>
          <a:xfrm>
            <a:off x="5489265" y="2390944"/>
            <a:ext cx="3007772" cy="276999"/>
          </a:xfrm>
          <a:prstGeom prst="rect">
            <a:avLst/>
          </a:prstGeom>
          <a:noFill/>
        </p:spPr>
        <p:txBody>
          <a:bodyPr wrap="square" rtlCol="0">
            <a:spAutoFit/>
          </a:bodyPr>
          <a:lstStyle/>
          <a:p>
            <a:r>
              <a:rPr lang="en-US" sz="1200" dirty="0">
                <a:ea typeface="Open Sans" panose="020B0606030504020204" pitchFamily="34" charset="0"/>
                <a:cs typeface="Open Sans" panose="020B0606030504020204" pitchFamily="34" charset="0"/>
              </a:rPr>
              <a:t>Your Title Here</a:t>
            </a:r>
          </a:p>
        </p:txBody>
      </p:sp>
      <p:sp>
        <p:nvSpPr>
          <p:cNvPr id="13" name="Rectangle 67">
            <a:extLst>
              <a:ext uri="{FF2B5EF4-FFF2-40B4-BE49-F238E27FC236}">
                <a16:creationId xmlns:a16="http://schemas.microsoft.com/office/drawing/2014/main" id="{E6BF7BBE-1D8B-4972-852E-72A0DB1CFCF5}"/>
              </a:ext>
            </a:extLst>
          </p:cNvPr>
          <p:cNvSpPr>
            <a:spLocks noChangeArrowheads="1"/>
          </p:cNvSpPr>
          <p:nvPr/>
        </p:nvSpPr>
        <p:spPr bwMode="auto">
          <a:xfrm>
            <a:off x="5489264" y="2566634"/>
            <a:ext cx="3007772" cy="4335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3600">
                <a:solidFill>
                  <a:schemeClr val="tx1"/>
                </a:solidFill>
                <a:latin typeface="Calibri" panose="020F0502020204030204" pitchFamily="34" charset="0"/>
              </a:defRPr>
            </a:lvl1pPr>
            <a:lvl2pPr marL="742950" indent="-285750">
              <a:defRPr sz="3600">
                <a:solidFill>
                  <a:schemeClr val="tx1"/>
                </a:solidFill>
                <a:latin typeface="Calibri" panose="020F0502020204030204" pitchFamily="34" charset="0"/>
              </a:defRPr>
            </a:lvl2pPr>
            <a:lvl3pPr marL="1143000" indent="-228600">
              <a:defRPr sz="3600">
                <a:solidFill>
                  <a:schemeClr val="tx1"/>
                </a:solidFill>
                <a:latin typeface="Calibri" panose="020F0502020204030204" pitchFamily="34" charset="0"/>
              </a:defRPr>
            </a:lvl3pPr>
            <a:lvl4pPr marL="1600200" indent="-228600">
              <a:defRPr sz="3600">
                <a:solidFill>
                  <a:schemeClr val="tx1"/>
                </a:solidFill>
                <a:latin typeface="Calibri" panose="020F0502020204030204" pitchFamily="34" charset="0"/>
              </a:defRPr>
            </a:lvl4pPr>
            <a:lvl5pPr marL="2057400" indent="-228600">
              <a:defRPr sz="3600">
                <a:solidFill>
                  <a:schemeClr val="tx1"/>
                </a:solidFill>
                <a:latin typeface="Calibri" panose="020F0502020204030204" pitchFamily="34" charset="0"/>
              </a:defRPr>
            </a:lvl5pPr>
            <a:lvl6pPr marL="2514600" indent="-228600" defTabSz="1827213" fontAlgn="base">
              <a:spcBef>
                <a:spcPct val="0"/>
              </a:spcBef>
              <a:spcAft>
                <a:spcPct val="0"/>
              </a:spcAft>
              <a:defRPr sz="3600">
                <a:solidFill>
                  <a:schemeClr val="tx1"/>
                </a:solidFill>
                <a:latin typeface="Calibri" panose="020F0502020204030204" pitchFamily="34" charset="0"/>
              </a:defRPr>
            </a:lvl6pPr>
            <a:lvl7pPr marL="2971800" indent="-228600" defTabSz="1827213" fontAlgn="base">
              <a:spcBef>
                <a:spcPct val="0"/>
              </a:spcBef>
              <a:spcAft>
                <a:spcPct val="0"/>
              </a:spcAft>
              <a:defRPr sz="3600">
                <a:solidFill>
                  <a:schemeClr val="tx1"/>
                </a:solidFill>
                <a:latin typeface="Calibri" panose="020F0502020204030204" pitchFamily="34" charset="0"/>
              </a:defRPr>
            </a:lvl7pPr>
            <a:lvl8pPr marL="3429000" indent="-228600" defTabSz="1827213" fontAlgn="base">
              <a:spcBef>
                <a:spcPct val="0"/>
              </a:spcBef>
              <a:spcAft>
                <a:spcPct val="0"/>
              </a:spcAft>
              <a:defRPr sz="3600">
                <a:solidFill>
                  <a:schemeClr val="tx1"/>
                </a:solidFill>
                <a:latin typeface="Calibri" panose="020F0502020204030204" pitchFamily="34" charset="0"/>
              </a:defRPr>
            </a:lvl8pPr>
            <a:lvl9pPr marL="3886200" indent="-228600" defTabSz="1827213" fontAlgn="base">
              <a:spcBef>
                <a:spcPct val="0"/>
              </a:spcBef>
              <a:spcAft>
                <a:spcPct val="0"/>
              </a:spcAft>
              <a:defRPr sz="3600">
                <a:solidFill>
                  <a:schemeClr val="tx1"/>
                </a:solidFill>
                <a:latin typeface="Calibri" panose="020F0502020204030204" pitchFamily="34" charset="0"/>
              </a:defRPr>
            </a:lvl9pPr>
          </a:lstStyle>
          <a:p>
            <a:pPr>
              <a:lnSpc>
                <a:spcPct val="150000"/>
              </a:lnSpc>
            </a:pPr>
            <a:r>
              <a:rPr lang="en-US" sz="788" dirty="0">
                <a:latin typeface="+mn-lt"/>
                <a:ea typeface="Open Sans" panose="020B0606030504020204" pitchFamily="34" charset="0"/>
                <a:cs typeface="Open Sans" panose="020B0606030504020204" pitchFamily="34" charset="0"/>
              </a:rPr>
              <a:t>Lorem ipsum dolor sit </a:t>
            </a:r>
            <a:r>
              <a:rPr lang="en-US" sz="788" dirty="0" err="1">
                <a:latin typeface="+mn-lt"/>
                <a:ea typeface="Open Sans" panose="020B0606030504020204" pitchFamily="34" charset="0"/>
                <a:cs typeface="Open Sans" panose="020B0606030504020204" pitchFamily="34" charset="0"/>
              </a:rPr>
              <a:t>amet</a:t>
            </a:r>
            <a:r>
              <a:rPr lang="en-US" sz="788" dirty="0">
                <a:latin typeface="+mn-lt"/>
                <a:ea typeface="Open Sans" panose="020B0606030504020204" pitchFamily="34" charset="0"/>
                <a:cs typeface="Open Sans" panose="020B0606030504020204" pitchFamily="34" charset="0"/>
              </a:rPr>
              <a:t>, </a:t>
            </a:r>
            <a:r>
              <a:rPr lang="en-US" sz="788" dirty="0" err="1">
                <a:latin typeface="+mn-lt"/>
                <a:ea typeface="Open Sans" panose="020B0606030504020204" pitchFamily="34" charset="0"/>
                <a:cs typeface="Open Sans" panose="020B0606030504020204" pitchFamily="34" charset="0"/>
              </a:rPr>
              <a:t>consectetur</a:t>
            </a:r>
            <a:r>
              <a:rPr lang="en-US" sz="788" dirty="0">
                <a:latin typeface="+mn-lt"/>
                <a:ea typeface="Open Sans" panose="020B0606030504020204" pitchFamily="34" charset="0"/>
                <a:cs typeface="Open Sans" panose="020B0606030504020204" pitchFamily="34" charset="0"/>
              </a:rPr>
              <a:t> </a:t>
            </a:r>
            <a:r>
              <a:rPr lang="en-US" sz="788" dirty="0" err="1">
                <a:latin typeface="+mn-lt"/>
                <a:ea typeface="Open Sans" panose="020B0606030504020204" pitchFamily="34" charset="0"/>
                <a:cs typeface="Open Sans" panose="020B0606030504020204" pitchFamily="34" charset="0"/>
              </a:rPr>
              <a:t>adipiscing</a:t>
            </a:r>
            <a:r>
              <a:rPr lang="en-US" sz="788" dirty="0">
                <a:latin typeface="+mn-lt"/>
                <a:ea typeface="Open Sans" panose="020B0606030504020204" pitchFamily="34" charset="0"/>
                <a:cs typeface="Open Sans" panose="020B0606030504020204" pitchFamily="34" charset="0"/>
              </a:rPr>
              <a:t> </a:t>
            </a:r>
            <a:r>
              <a:rPr lang="en-US" sz="788" dirty="0" err="1">
                <a:latin typeface="+mn-lt"/>
                <a:ea typeface="Open Sans" panose="020B0606030504020204" pitchFamily="34" charset="0"/>
                <a:cs typeface="Open Sans" panose="020B0606030504020204" pitchFamily="34" charset="0"/>
              </a:rPr>
              <a:t>elit</a:t>
            </a:r>
            <a:r>
              <a:rPr lang="en-US" sz="788" dirty="0">
                <a:latin typeface="+mn-lt"/>
                <a:ea typeface="Open Sans" panose="020B0606030504020204" pitchFamily="34" charset="0"/>
                <a:cs typeface="Open Sans" panose="020B0606030504020204" pitchFamily="34" charset="0"/>
              </a:rPr>
              <a:t>. Nunc </a:t>
            </a:r>
            <a:r>
              <a:rPr lang="en-US" sz="788" dirty="0" err="1">
                <a:latin typeface="+mn-lt"/>
                <a:ea typeface="Open Sans" panose="020B0606030504020204" pitchFamily="34" charset="0"/>
                <a:cs typeface="Open Sans" panose="020B0606030504020204" pitchFamily="34" charset="0"/>
              </a:rPr>
              <a:t>bibendum</a:t>
            </a:r>
            <a:r>
              <a:rPr lang="en-US" sz="788" dirty="0">
                <a:latin typeface="+mn-lt"/>
                <a:ea typeface="Open Sans" panose="020B0606030504020204" pitchFamily="34" charset="0"/>
                <a:cs typeface="Open Sans" panose="020B0606030504020204" pitchFamily="34" charset="0"/>
              </a:rPr>
              <a:t> </a:t>
            </a:r>
            <a:r>
              <a:rPr lang="en-US" sz="788" dirty="0" err="1">
                <a:latin typeface="+mn-lt"/>
                <a:ea typeface="Open Sans" panose="020B0606030504020204" pitchFamily="34" charset="0"/>
                <a:cs typeface="Open Sans" panose="020B0606030504020204" pitchFamily="34" charset="0"/>
              </a:rPr>
              <a:t>eleifend</a:t>
            </a:r>
            <a:r>
              <a:rPr lang="en-US" sz="788" dirty="0">
                <a:latin typeface="+mn-lt"/>
                <a:ea typeface="Open Sans" panose="020B0606030504020204" pitchFamily="34" charset="0"/>
                <a:cs typeface="Open Sans" panose="020B0606030504020204" pitchFamily="34" charset="0"/>
              </a:rPr>
              <a:t> </a:t>
            </a:r>
            <a:r>
              <a:rPr lang="en-US" sz="788" dirty="0" err="1">
                <a:latin typeface="+mn-lt"/>
                <a:ea typeface="Open Sans" panose="020B0606030504020204" pitchFamily="34" charset="0"/>
                <a:cs typeface="Open Sans" panose="020B0606030504020204" pitchFamily="34" charset="0"/>
              </a:rPr>
              <a:t>tortor</a:t>
            </a:r>
            <a:r>
              <a:rPr lang="en-US" sz="788" dirty="0">
                <a:latin typeface="+mn-lt"/>
                <a:ea typeface="Open Sans" panose="020B0606030504020204" pitchFamily="34" charset="0"/>
                <a:cs typeface="Open Sans" panose="020B0606030504020204" pitchFamily="34" charset="0"/>
              </a:rPr>
              <a:t>, non porta </a:t>
            </a:r>
            <a:r>
              <a:rPr lang="en-US" sz="788" dirty="0" err="1">
                <a:latin typeface="+mn-lt"/>
                <a:ea typeface="Open Sans" panose="020B0606030504020204" pitchFamily="34" charset="0"/>
                <a:cs typeface="Open Sans" panose="020B0606030504020204" pitchFamily="34" charset="0"/>
              </a:rPr>
              <a:t>justo</a:t>
            </a:r>
            <a:r>
              <a:rPr lang="en-US" sz="788" dirty="0">
                <a:latin typeface="+mn-lt"/>
                <a:ea typeface="Open Sans" panose="020B0606030504020204" pitchFamily="34" charset="0"/>
                <a:cs typeface="Open Sans" panose="020B0606030504020204" pitchFamily="34" charset="0"/>
              </a:rPr>
              <a:t> gravida </a:t>
            </a:r>
            <a:r>
              <a:rPr lang="en-US" sz="788" dirty="0" err="1">
                <a:latin typeface="+mn-lt"/>
                <a:ea typeface="Open Sans" panose="020B0606030504020204" pitchFamily="34" charset="0"/>
                <a:cs typeface="Open Sans" panose="020B0606030504020204" pitchFamily="34" charset="0"/>
              </a:rPr>
              <a:t>posuere</a:t>
            </a:r>
            <a:r>
              <a:rPr lang="en-US" sz="788" dirty="0">
                <a:latin typeface="+mn-lt"/>
                <a:ea typeface="Open Sans" panose="020B0606030504020204" pitchFamily="34" charset="0"/>
                <a:cs typeface="Open Sans" panose="020B0606030504020204" pitchFamily="34" charset="0"/>
              </a:rPr>
              <a:t>. </a:t>
            </a:r>
          </a:p>
        </p:txBody>
      </p:sp>
      <p:sp>
        <p:nvSpPr>
          <p:cNvPr id="14" name="TextBox 68">
            <a:extLst>
              <a:ext uri="{FF2B5EF4-FFF2-40B4-BE49-F238E27FC236}">
                <a16:creationId xmlns:a16="http://schemas.microsoft.com/office/drawing/2014/main" id="{B03F7573-577B-4BD1-ADE2-9CCE9156F5F9}"/>
              </a:ext>
            </a:extLst>
          </p:cNvPr>
          <p:cNvSpPr txBox="1"/>
          <p:nvPr/>
        </p:nvSpPr>
        <p:spPr>
          <a:xfrm>
            <a:off x="5477548" y="3130139"/>
            <a:ext cx="3007772" cy="276999"/>
          </a:xfrm>
          <a:prstGeom prst="rect">
            <a:avLst/>
          </a:prstGeom>
          <a:noFill/>
        </p:spPr>
        <p:txBody>
          <a:bodyPr wrap="square" rtlCol="0">
            <a:spAutoFit/>
          </a:bodyPr>
          <a:lstStyle/>
          <a:p>
            <a:r>
              <a:rPr lang="en-US" sz="1200" dirty="0">
                <a:ea typeface="Open Sans" panose="020B0606030504020204" pitchFamily="34" charset="0"/>
                <a:cs typeface="Open Sans" panose="020B0606030504020204" pitchFamily="34" charset="0"/>
              </a:rPr>
              <a:t>Your Title Here</a:t>
            </a:r>
          </a:p>
        </p:txBody>
      </p:sp>
      <p:sp>
        <p:nvSpPr>
          <p:cNvPr id="15" name="Rectangle 69">
            <a:extLst>
              <a:ext uri="{FF2B5EF4-FFF2-40B4-BE49-F238E27FC236}">
                <a16:creationId xmlns:a16="http://schemas.microsoft.com/office/drawing/2014/main" id="{6E43F3CF-C997-4D2E-921D-6CB09BF9C983}"/>
              </a:ext>
            </a:extLst>
          </p:cNvPr>
          <p:cNvSpPr>
            <a:spLocks noChangeArrowheads="1"/>
          </p:cNvSpPr>
          <p:nvPr/>
        </p:nvSpPr>
        <p:spPr bwMode="auto">
          <a:xfrm>
            <a:off x="5477548" y="3305829"/>
            <a:ext cx="3007772" cy="4335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3600">
                <a:solidFill>
                  <a:schemeClr val="tx1"/>
                </a:solidFill>
                <a:latin typeface="Calibri" panose="020F0502020204030204" pitchFamily="34" charset="0"/>
              </a:defRPr>
            </a:lvl1pPr>
            <a:lvl2pPr marL="742950" indent="-285750">
              <a:defRPr sz="3600">
                <a:solidFill>
                  <a:schemeClr val="tx1"/>
                </a:solidFill>
                <a:latin typeface="Calibri" panose="020F0502020204030204" pitchFamily="34" charset="0"/>
              </a:defRPr>
            </a:lvl2pPr>
            <a:lvl3pPr marL="1143000" indent="-228600">
              <a:defRPr sz="3600">
                <a:solidFill>
                  <a:schemeClr val="tx1"/>
                </a:solidFill>
                <a:latin typeface="Calibri" panose="020F0502020204030204" pitchFamily="34" charset="0"/>
              </a:defRPr>
            </a:lvl3pPr>
            <a:lvl4pPr marL="1600200" indent="-228600">
              <a:defRPr sz="3600">
                <a:solidFill>
                  <a:schemeClr val="tx1"/>
                </a:solidFill>
                <a:latin typeface="Calibri" panose="020F0502020204030204" pitchFamily="34" charset="0"/>
              </a:defRPr>
            </a:lvl4pPr>
            <a:lvl5pPr marL="2057400" indent="-228600">
              <a:defRPr sz="3600">
                <a:solidFill>
                  <a:schemeClr val="tx1"/>
                </a:solidFill>
                <a:latin typeface="Calibri" panose="020F0502020204030204" pitchFamily="34" charset="0"/>
              </a:defRPr>
            </a:lvl5pPr>
            <a:lvl6pPr marL="2514600" indent="-228600" defTabSz="1827213" fontAlgn="base">
              <a:spcBef>
                <a:spcPct val="0"/>
              </a:spcBef>
              <a:spcAft>
                <a:spcPct val="0"/>
              </a:spcAft>
              <a:defRPr sz="3600">
                <a:solidFill>
                  <a:schemeClr val="tx1"/>
                </a:solidFill>
                <a:latin typeface="Calibri" panose="020F0502020204030204" pitchFamily="34" charset="0"/>
              </a:defRPr>
            </a:lvl6pPr>
            <a:lvl7pPr marL="2971800" indent="-228600" defTabSz="1827213" fontAlgn="base">
              <a:spcBef>
                <a:spcPct val="0"/>
              </a:spcBef>
              <a:spcAft>
                <a:spcPct val="0"/>
              </a:spcAft>
              <a:defRPr sz="3600">
                <a:solidFill>
                  <a:schemeClr val="tx1"/>
                </a:solidFill>
                <a:latin typeface="Calibri" panose="020F0502020204030204" pitchFamily="34" charset="0"/>
              </a:defRPr>
            </a:lvl7pPr>
            <a:lvl8pPr marL="3429000" indent="-228600" defTabSz="1827213" fontAlgn="base">
              <a:spcBef>
                <a:spcPct val="0"/>
              </a:spcBef>
              <a:spcAft>
                <a:spcPct val="0"/>
              </a:spcAft>
              <a:defRPr sz="3600">
                <a:solidFill>
                  <a:schemeClr val="tx1"/>
                </a:solidFill>
                <a:latin typeface="Calibri" panose="020F0502020204030204" pitchFamily="34" charset="0"/>
              </a:defRPr>
            </a:lvl8pPr>
            <a:lvl9pPr marL="3886200" indent="-228600" defTabSz="1827213" fontAlgn="base">
              <a:spcBef>
                <a:spcPct val="0"/>
              </a:spcBef>
              <a:spcAft>
                <a:spcPct val="0"/>
              </a:spcAft>
              <a:defRPr sz="3600">
                <a:solidFill>
                  <a:schemeClr val="tx1"/>
                </a:solidFill>
                <a:latin typeface="Calibri" panose="020F0502020204030204" pitchFamily="34" charset="0"/>
              </a:defRPr>
            </a:lvl9pPr>
          </a:lstStyle>
          <a:p>
            <a:pPr>
              <a:lnSpc>
                <a:spcPct val="150000"/>
              </a:lnSpc>
            </a:pPr>
            <a:r>
              <a:rPr lang="en-US" sz="788" dirty="0">
                <a:latin typeface="+mn-lt"/>
                <a:ea typeface="Open Sans" panose="020B0606030504020204" pitchFamily="34" charset="0"/>
                <a:cs typeface="Open Sans" panose="020B0606030504020204" pitchFamily="34" charset="0"/>
              </a:rPr>
              <a:t>Lorem ipsum dolor sit </a:t>
            </a:r>
            <a:r>
              <a:rPr lang="en-US" sz="788" dirty="0" err="1">
                <a:latin typeface="+mn-lt"/>
                <a:ea typeface="Open Sans" panose="020B0606030504020204" pitchFamily="34" charset="0"/>
                <a:cs typeface="Open Sans" panose="020B0606030504020204" pitchFamily="34" charset="0"/>
              </a:rPr>
              <a:t>amet</a:t>
            </a:r>
            <a:r>
              <a:rPr lang="en-US" sz="788" dirty="0">
                <a:latin typeface="+mn-lt"/>
                <a:ea typeface="Open Sans" panose="020B0606030504020204" pitchFamily="34" charset="0"/>
                <a:cs typeface="Open Sans" panose="020B0606030504020204" pitchFamily="34" charset="0"/>
              </a:rPr>
              <a:t>, </a:t>
            </a:r>
            <a:r>
              <a:rPr lang="en-US" sz="788" dirty="0" err="1">
                <a:latin typeface="+mn-lt"/>
                <a:ea typeface="Open Sans" panose="020B0606030504020204" pitchFamily="34" charset="0"/>
                <a:cs typeface="Open Sans" panose="020B0606030504020204" pitchFamily="34" charset="0"/>
              </a:rPr>
              <a:t>consectetur</a:t>
            </a:r>
            <a:r>
              <a:rPr lang="en-US" sz="788" dirty="0">
                <a:latin typeface="+mn-lt"/>
                <a:ea typeface="Open Sans" panose="020B0606030504020204" pitchFamily="34" charset="0"/>
                <a:cs typeface="Open Sans" panose="020B0606030504020204" pitchFamily="34" charset="0"/>
              </a:rPr>
              <a:t> </a:t>
            </a:r>
            <a:r>
              <a:rPr lang="en-US" sz="788" dirty="0" err="1">
                <a:latin typeface="+mn-lt"/>
                <a:ea typeface="Open Sans" panose="020B0606030504020204" pitchFamily="34" charset="0"/>
                <a:cs typeface="Open Sans" panose="020B0606030504020204" pitchFamily="34" charset="0"/>
              </a:rPr>
              <a:t>adipiscing</a:t>
            </a:r>
            <a:r>
              <a:rPr lang="en-US" sz="788" dirty="0">
                <a:latin typeface="+mn-lt"/>
                <a:ea typeface="Open Sans" panose="020B0606030504020204" pitchFamily="34" charset="0"/>
                <a:cs typeface="Open Sans" panose="020B0606030504020204" pitchFamily="34" charset="0"/>
              </a:rPr>
              <a:t> </a:t>
            </a:r>
            <a:r>
              <a:rPr lang="en-US" sz="788" dirty="0" err="1">
                <a:latin typeface="+mn-lt"/>
                <a:ea typeface="Open Sans" panose="020B0606030504020204" pitchFamily="34" charset="0"/>
                <a:cs typeface="Open Sans" panose="020B0606030504020204" pitchFamily="34" charset="0"/>
              </a:rPr>
              <a:t>elit</a:t>
            </a:r>
            <a:r>
              <a:rPr lang="en-US" sz="788" dirty="0">
                <a:latin typeface="+mn-lt"/>
                <a:ea typeface="Open Sans" panose="020B0606030504020204" pitchFamily="34" charset="0"/>
                <a:cs typeface="Open Sans" panose="020B0606030504020204" pitchFamily="34" charset="0"/>
              </a:rPr>
              <a:t>. Nunc </a:t>
            </a:r>
            <a:r>
              <a:rPr lang="en-US" sz="788" dirty="0" err="1">
                <a:latin typeface="+mn-lt"/>
                <a:ea typeface="Open Sans" panose="020B0606030504020204" pitchFamily="34" charset="0"/>
                <a:cs typeface="Open Sans" panose="020B0606030504020204" pitchFamily="34" charset="0"/>
              </a:rPr>
              <a:t>bibendum</a:t>
            </a:r>
            <a:r>
              <a:rPr lang="en-US" sz="788" dirty="0">
                <a:latin typeface="+mn-lt"/>
                <a:ea typeface="Open Sans" panose="020B0606030504020204" pitchFamily="34" charset="0"/>
                <a:cs typeface="Open Sans" panose="020B0606030504020204" pitchFamily="34" charset="0"/>
              </a:rPr>
              <a:t> </a:t>
            </a:r>
            <a:r>
              <a:rPr lang="en-US" sz="788" dirty="0" err="1">
                <a:latin typeface="+mn-lt"/>
                <a:ea typeface="Open Sans" panose="020B0606030504020204" pitchFamily="34" charset="0"/>
                <a:cs typeface="Open Sans" panose="020B0606030504020204" pitchFamily="34" charset="0"/>
              </a:rPr>
              <a:t>eleifend</a:t>
            </a:r>
            <a:r>
              <a:rPr lang="en-US" sz="788" dirty="0">
                <a:latin typeface="+mn-lt"/>
                <a:ea typeface="Open Sans" panose="020B0606030504020204" pitchFamily="34" charset="0"/>
                <a:cs typeface="Open Sans" panose="020B0606030504020204" pitchFamily="34" charset="0"/>
              </a:rPr>
              <a:t> </a:t>
            </a:r>
            <a:r>
              <a:rPr lang="en-US" sz="788" dirty="0" err="1">
                <a:latin typeface="+mn-lt"/>
                <a:ea typeface="Open Sans" panose="020B0606030504020204" pitchFamily="34" charset="0"/>
                <a:cs typeface="Open Sans" panose="020B0606030504020204" pitchFamily="34" charset="0"/>
              </a:rPr>
              <a:t>tortor</a:t>
            </a:r>
            <a:r>
              <a:rPr lang="en-US" sz="788" dirty="0">
                <a:latin typeface="+mn-lt"/>
                <a:ea typeface="Open Sans" panose="020B0606030504020204" pitchFamily="34" charset="0"/>
                <a:cs typeface="Open Sans" panose="020B0606030504020204" pitchFamily="34" charset="0"/>
              </a:rPr>
              <a:t>, non porta </a:t>
            </a:r>
            <a:r>
              <a:rPr lang="en-US" sz="788" dirty="0" err="1">
                <a:latin typeface="+mn-lt"/>
                <a:ea typeface="Open Sans" panose="020B0606030504020204" pitchFamily="34" charset="0"/>
                <a:cs typeface="Open Sans" panose="020B0606030504020204" pitchFamily="34" charset="0"/>
              </a:rPr>
              <a:t>justo</a:t>
            </a:r>
            <a:r>
              <a:rPr lang="en-US" sz="788" dirty="0">
                <a:latin typeface="+mn-lt"/>
                <a:ea typeface="Open Sans" panose="020B0606030504020204" pitchFamily="34" charset="0"/>
                <a:cs typeface="Open Sans" panose="020B0606030504020204" pitchFamily="34" charset="0"/>
              </a:rPr>
              <a:t> gravida </a:t>
            </a:r>
            <a:r>
              <a:rPr lang="en-US" sz="788" dirty="0" err="1">
                <a:latin typeface="+mn-lt"/>
                <a:ea typeface="Open Sans" panose="020B0606030504020204" pitchFamily="34" charset="0"/>
                <a:cs typeface="Open Sans" panose="020B0606030504020204" pitchFamily="34" charset="0"/>
              </a:rPr>
              <a:t>posuere</a:t>
            </a:r>
            <a:r>
              <a:rPr lang="en-US" sz="788" dirty="0">
                <a:latin typeface="+mn-lt"/>
                <a:ea typeface="Open Sans" panose="020B0606030504020204" pitchFamily="34" charset="0"/>
                <a:cs typeface="Open Sans" panose="020B0606030504020204" pitchFamily="34" charset="0"/>
              </a:rPr>
              <a:t>. </a:t>
            </a:r>
          </a:p>
        </p:txBody>
      </p:sp>
      <p:sp>
        <p:nvSpPr>
          <p:cNvPr id="16" name="TextBox 70">
            <a:extLst>
              <a:ext uri="{FF2B5EF4-FFF2-40B4-BE49-F238E27FC236}">
                <a16:creationId xmlns:a16="http://schemas.microsoft.com/office/drawing/2014/main" id="{78BF41A2-27E4-4C9E-AA2B-1D3F54E325D3}"/>
              </a:ext>
            </a:extLst>
          </p:cNvPr>
          <p:cNvSpPr txBox="1"/>
          <p:nvPr/>
        </p:nvSpPr>
        <p:spPr>
          <a:xfrm>
            <a:off x="5489265" y="3842589"/>
            <a:ext cx="3007772" cy="276999"/>
          </a:xfrm>
          <a:prstGeom prst="rect">
            <a:avLst/>
          </a:prstGeom>
          <a:noFill/>
        </p:spPr>
        <p:txBody>
          <a:bodyPr wrap="square" rtlCol="0">
            <a:spAutoFit/>
          </a:bodyPr>
          <a:lstStyle/>
          <a:p>
            <a:r>
              <a:rPr lang="en-US" sz="1200" dirty="0">
                <a:ea typeface="Open Sans" panose="020B0606030504020204" pitchFamily="34" charset="0"/>
                <a:cs typeface="Open Sans" panose="020B0606030504020204" pitchFamily="34" charset="0"/>
              </a:rPr>
              <a:t>Your Title Here</a:t>
            </a:r>
          </a:p>
        </p:txBody>
      </p:sp>
      <p:sp>
        <p:nvSpPr>
          <p:cNvPr id="17" name="Rectangle 71">
            <a:extLst>
              <a:ext uri="{FF2B5EF4-FFF2-40B4-BE49-F238E27FC236}">
                <a16:creationId xmlns:a16="http://schemas.microsoft.com/office/drawing/2014/main" id="{1B602C37-C443-4BE2-AE5E-57697F420977}"/>
              </a:ext>
            </a:extLst>
          </p:cNvPr>
          <p:cNvSpPr>
            <a:spLocks noChangeArrowheads="1"/>
          </p:cNvSpPr>
          <p:nvPr/>
        </p:nvSpPr>
        <p:spPr bwMode="auto">
          <a:xfrm>
            <a:off x="5489264" y="4018278"/>
            <a:ext cx="3007772" cy="4335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3600">
                <a:solidFill>
                  <a:schemeClr val="tx1"/>
                </a:solidFill>
                <a:latin typeface="Calibri" panose="020F0502020204030204" pitchFamily="34" charset="0"/>
              </a:defRPr>
            </a:lvl1pPr>
            <a:lvl2pPr marL="742950" indent="-285750">
              <a:defRPr sz="3600">
                <a:solidFill>
                  <a:schemeClr val="tx1"/>
                </a:solidFill>
                <a:latin typeface="Calibri" panose="020F0502020204030204" pitchFamily="34" charset="0"/>
              </a:defRPr>
            </a:lvl2pPr>
            <a:lvl3pPr marL="1143000" indent="-228600">
              <a:defRPr sz="3600">
                <a:solidFill>
                  <a:schemeClr val="tx1"/>
                </a:solidFill>
                <a:latin typeface="Calibri" panose="020F0502020204030204" pitchFamily="34" charset="0"/>
              </a:defRPr>
            </a:lvl3pPr>
            <a:lvl4pPr marL="1600200" indent="-228600">
              <a:defRPr sz="3600">
                <a:solidFill>
                  <a:schemeClr val="tx1"/>
                </a:solidFill>
                <a:latin typeface="Calibri" panose="020F0502020204030204" pitchFamily="34" charset="0"/>
              </a:defRPr>
            </a:lvl4pPr>
            <a:lvl5pPr marL="2057400" indent="-228600">
              <a:defRPr sz="3600">
                <a:solidFill>
                  <a:schemeClr val="tx1"/>
                </a:solidFill>
                <a:latin typeface="Calibri" panose="020F0502020204030204" pitchFamily="34" charset="0"/>
              </a:defRPr>
            </a:lvl5pPr>
            <a:lvl6pPr marL="2514600" indent="-228600" defTabSz="1827213" fontAlgn="base">
              <a:spcBef>
                <a:spcPct val="0"/>
              </a:spcBef>
              <a:spcAft>
                <a:spcPct val="0"/>
              </a:spcAft>
              <a:defRPr sz="3600">
                <a:solidFill>
                  <a:schemeClr val="tx1"/>
                </a:solidFill>
                <a:latin typeface="Calibri" panose="020F0502020204030204" pitchFamily="34" charset="0"/>
              </a:defRPr>
            </a:lvl6pPr>
            <a:lvl7pPr marL="2971800" indent="-228600" defTabSz="1827213" fontAlgn="base">
              <a:spcBef>
                <a:spcPct val="0"/>
              </a:spcBef>
              <a:spcAft>
                <a:spcPct val="0"/>
              </a:spcAft>
              <a:defRPr sz="3600">
                <a:solidFill>
                  <a:schemeClr val="tx1"/>
                </a:solidFill>
                <a:latin typeface="Calibri" panose="020F0502020204030204" pitchFamily="34" charset="0"/>
              </a:defRPr>
            </a:lvl7pPr>
            <a:lvl8pPr marL="3429000" indent="-228600" defTabSz="1827213" fontAlgn="base">
              <a:spcBef>
                <a:spcPct val="0"/>
              </a:spcBef>
              <a:spcAft>
                <a:spcPct val="0"/>
              </a:spcAft>
              <a:defRPr sz="3600">
                <a:solidFill>
                  <a:schemeClr val="tx1"/>
                </a:solidFill>
                <a:latin typeface="Calibri" panose="020F0502020204030204" pitchFamily="34" charset="0"/>
              </a:defRPr>
            </a:lvl8pPr>
            <a:lvl9pPr marL="3886200" indent="-228600" defTabSz="1827213" fontAlgn="base">
              <a:spcBef>
                <a:spcPct val="0"/>
              </a:spcBef>
              <a:spcAft>
                <a:spcPct val="0"/>
              </a:spcAft>
              <a:defRPr sz="3600">
                <a:solidFill>
                  <a:schemeClr val="tx1"/>
                </a:solidFill>
                <a:latin typeface="Calibri" panose="020F0502020204030204" pitchFamily="34" charset="0"/>
              </a:defRPr>
            </a:lvl9pPr>
          </a:lstStyle>
          <a:p>
            <a:pPr>
              <a:lnSpc>
                <a:spcPct val="150000"/>
              </a:lnSpc>
            </a:pPr>
            <a:r>
              <a:rPr lang="en-US" sz="788" dirty="0">
                <a:latin typeface="+mn-lt"/>
                <a:ea typeface="Open Sans" panose="020B0606030504020204" pitchFamily="34" charset="0"/>
                <a:cs typeface="Open Sans" panose="020B0606030504020204" pitchFamily="34" charset="0"/>
              </a:rPr>
              <a:t>Lorem ipsum dolor sit </a:t>
            </a:r>
            <a:r>
              <a:rPr lang="en-US" sz="788" dirty="0" err="1">
                <a:latin typeface="+mn-lt"/>
                <a:ea typeface="Open Sans" panose="020B0606030504020204" pitchFamily="34" charset="0"/>
                <a:cs typeface="Open Sans" panose="020B0606030504020204" pitchFamily="34" charset="0"/>
              </a:rPr>
              <a:t>amet</a:t>
            </a:r>
            <a:r>
              <a:rPr lang="en-US" sz="788" dirty="0">
                <a:latin typeface="+mn-lt"/>
                <a:ea typeface="Open Sans" panose="020B0606030504020204" pitchFamily="34" charset="0"/>
                <a:cs typeface="Open Sans" panose="020B0606030504020204" pitchFamily="34" charset="0"/>
              </a:rPr>
              <a:t>, </a:t>
            </a:r>
            <a:r>
              <a:rPr lang="en-US" sz="788" dirty="0" err="1">
                <a:latin typeface="+mn-lt"/>
                <a:ea typeface="Open Sans" panose="020B0606030504020204" pitchFamily="34" charset="0"/>
                <a:cs typeface="Open Sans" panose="020B0606030504020204" pitchFamily="34" charset="0"/>
              </a:rPr>
              <a:t>consectetur</a:t>
            </a:r>
            <a:r>
              <a:rPr lang="en-US" sz="788" dirty="0">
                <a:latin typeface="+mn-lt"/>
                <a:ea typeface="Open Sans" panose="020B0606030504020204" pitchFamily="34" charset="0"/>
                <a:cs typeface="Open Sans" panose="020B0606030504020204" pitchFamily="34" charset="0"/>
              </a:rPr>
              <a:t> </a:t>
            </a:r>
            <a:r>
              <a:rPr lang="en-US" sz="788" dirty="0" err="1">
                <a:latin typeface="+mn-lt"/>
                <a:ea typeface="Open Sans" panose="020B0606030504020204" pitchFamily="34" charset="0"/>
                <a:cs typeface="Open Sans" panose="020B0606030504020204" pitchFamily="34" charset="0"/>
              </a:rPr>
              <a:t>adipiscing</a:t>
            </a:r>
            <a:r>
              <a:rPr lang="en-US" sz="788" dirty="0">
                <a:latin typeface="+mn-lt"/>
                <a:ea typeface="Open Sans" panose="020B0606030504020204" pitchFamily="34" charset="0"/>
                <a:cs typeface="Open Sans" panose="020B0606030504020204" pitchFamily="34" charset="0"/>
              </a:rPr>
              <a:t> </a:t>
            </a:r>
            <a:r>
              <a:rPr lang="en-US" sz="788" dirty="0" err="1">
                <a:latin typeface="+mn-lt"/>
                <a:ea typeface="Open Sans" panose="020B0606030504020204" pitchFamily="34" charset="0"/>
                <a:cs typeface="Open Sans" panose="020B0606030504020204" pitchFamily="34" charset="0"/>
              </a:rPr>
              <a:t>elit</a:t>
            </a:r>
            <a:r>
              <a:rPr lang="en-US" sz="788" dirty="0">
                <a:latin typeface="+mn-lt"/>
                <a:ea typeface="Open Sans" panose="020B0606030504020204" pitchFamily="34" charset="0"/>
                <a:cs typeface="Open Sans" panose="020B0606030504020204" pitchFamily="34" charset="0"/>
              </a:rPr>
              <a:t>. Nunc </a:t>
            </a:r>
            <a:r>
              <a:rPr lang="en-US" sz="788" dirty="0" err="1">
                <a:latin typeface="+mn-lt"/>
                <a:ea typeface="Open Sans" panose="020B0606030504020204" pitchFamily="34" charset="0"/>
                <a:cs typeface="Open Sans" panose="020B0606030504020204" pitchFamily="34" charset="0"/>
              </a:rPr>
              <a:t>bibendum</a:t>
            </a:r>
            <a:r>
              <a:rPr lang="en-US" sz="788" dirty="0">
                <a:latin typeface="+mn-lt"/>
                <a:ea typeface="Open Sans" panose="020B0606030504020204" pitchFamily="34" charset="0"/>
                <a:cs typeface="Open Sans" panose="020B0606030504020204" pitchFamily="34" charset="0"/>
              </a:rPr>
              <a:t> </a:t>
            </a:r>
            <a:r>
              <a:rPr lang="en-US" sz="788" dirty="0" err="1">
                <a:latin typeface="+mn-lt"/>
                <a:ea typeface="Open Sans" panose="020B0606030504020204" pitchFamily="34" charset="0"/>
                <a:cs typeface="Open Sans" panose="020B0606030504020204" pitchFamily="34" charset="0"/>
              </a:rPr>
              <a:t>eleifend</a:t>
            </a:r>
            <a:r>
              <a:rPr lang="en-US" sz="788" dirty="0">
                <a:latin typeface="+mn-lt"/>
                <a:ea typeface="Open Sans" panose="020B0606030504020204" pitchFamily="34" charset="0"/>
                <a:cs typeface="Open Sans" panose="020B0606030504020204" pitchFamily="34" charset="0"/>
              </a:rPr>
              <a:t> </a:t>
            </a:r>
            <a:r>
              <a:rPr lang="en-US" sz="788" dirty="0" err="1">
                <a:latin typeface="+mn-lt"/>
                <a:ea typeface="Open Sans" panose="020B0606030504020204" pitchFamily="34" charset="0"/>
                <a:cs typeface="Open Sans" panose="020B0606030504020204" pitchFamily="34" charset="0"/>
              </a:rPr>
              <a:t>tortor</a:t>
            </a:r>
            <a:r>
              <a:rPr lang="en-US" sz="788" dirty="0">
                <a:latin typeface="+mn-lt"/>
                <a:ea typeface="Open Sans" panose="020B0606030504020204" pitchFamily="34" charset="0"/>
                <a:cs typeface="Open Sans" panose="020B0606030504020204" pitchFamily="34" charset="0"/>
              </a:rPr>
              <a:t>, non porta </a:t>
            </a:r>
            <a:r>
              <a:rPr lang="en-US" sz="788" dirty="0" err="1">
                <a:latin typeface="+mn-lt"/>
                <a:ea typeface="Open Sans" panose="020B0606030504020204" pitchFamily="34" charset="0"/>
                <a:cs typeface="Open Sans" panose="020B0606030504020204" pitchFamily="34" charset="0"/>
              </a:rPr>
              <a:t>justo</a:t>
            </a:r>
            <a:r>
              <a:rPr lang="en-US" sz="788" dirty="0">
                <a:latin typeface="+mn-lt"/>
                <a:ea typeface="Open Sans" panose="020B0606030504020204" pitchFamily="34" charset="0"/>
                <a:cs typeface="Open Sans" panose="020B0606030504020204" pitchFamily="34" charset="0"/>
              </a:rPr>
              <a:t> gravida </a:t>
            </a:r>
            <a:r>
              <a:rPr lang="en-US" sz="788" dirty="0" err="1">
                <a:latin typeface="+mn-lt"/>
                <a:ea typeface="Open Sans" panose="020B0606030504020204" pitchFamily="34" charset="0"/>
                <a:cs typeface="Open Sans" panose="020B0606030504020204" pitchFamily="34" charset="0"/>
              </a:rPr>
              <a:t>posuere</a:t>
            </a:r>
            <a:r>
              <a:rPr lang="en-US" sz="788" dirty="0">
                <a:latin typeface="+mn-lt"/>
                <a:ea typeface="Open Sans" panose="020B0606030504020204" pitchFamily="34" charset="0"/>
                <a:cs typeface="Open Sans" panose="020B0606030504020204" pitchFamily="34" charset="0"/>
              </a:rPr>
              <a:t>. </a:t>
            </a:r>
          </a:p>
        </p:txBody>
      </p:sp>
      <p:sp>
        <p:nvSpPr>
          <p:cNvPr id="18" name="TextBox 52">
            <a:extLst>
              <a:ext uri="{FF2B5EF4-FFF2-40B4-BE49-F238E27FC236}">
                <a16:creationId xmlns:a16="http://schemas.microsoft.com/office/drawing/2014/main" id="{189D3D2B-59D4-4792-A3E7-BB117806FBAE}"/>
              </a:ext>
            </a:extLst>
          </p:cNvPr>
          <p:cNvSpPr txBox="1"/>
          <p:nvPr/>
        </p:nvSpPr>
        <p:spPr>
          <a:xfrm>
            <a:off x="4855665" y="701318"/>
            <a:ext cx="3759904" cy="461665"/>
          </a:xfrm>
          <a:prstGeom prst="rect">
            <a:avLst/>
          </a:prstGeom>
          <a:noFill/>
        </p:spPr>
        <p:txBody>
          <a:bodyPr wrap="square" rtlCol="0">
            <a:spAutoFit/>
          </a:bodyPr>
          <a:lstStyle/>
          <a:p>
            <a:r>
              <a:rPr lang="en-US" sz="2400" dirty="0">
                <a:ea typeface="Open Sans" panose="020B0606030504020204" pitchFamily="34" charset="0"/>
                <a:cs typeface="Open Sans" panose="020B0606030504020204" pitchFamily="34" charset="0"/>
              </a:rPr>
              <a:t>Infographics</a:t>
            </a:r>
          </a:p>
        </p:txBody>
      </p:sp>
      <p:sp>
        <p:nvSpPr>
          <p:cNvPr id="19" name="Rectangle 53">
            <a:extLst>
              <a:ext uri="{FF2B5EF4-FFF2-40B4-BE49-F238E27FC236}">
                <a16:creationId xmlns:a16="http://schemas.microsoft.com/office/drawing/2014/main" id="{B87583CE-6B1B-4EC1-BB8E-D41B36CC7ADE}"/>
              </a:ext>
            </a:extLst>
          </p:cNvPr>
          <p:cNvSpPr>
            <a:spLocks noChangeArrowheads="1"/>
          </p:cNvSpPr>
          <p:nvPr/>
        </p:nvSpPr>
        <p:spPr bwMode="auto">
          <a:xfrm>
            <a:off x="4855665" y="1048367"/>
            <a:ext cx="3759904" cy="4335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3600">
                <a:solidFill>
                  <a:schemeClr val="tx1"/>
                </a:solidFill>
                <a:latin typeface="Calibri" panose="020F0502020204030204" pitchFamily="34" charset="0"/>
              </a:defRPr>
            </a:lvl1pPr>
            <a:lvl2pPr marL="742950" indent="-285750">
              <a:defRPr sz="3600">
                <a:solidFill>
                  <a:schemeClr val="tx1"/>
                </a:solidFill>
                <a:latin typeface="Calibri" panose="020F0502020204030204" pitchFamily="34" charset="0"/>
              </a:defRPr>
            </a:lvl2pPr>
            <a:lvl3pPr marL="1143000" indent="-228600">
              <a:defRPr sz="3600">
                <a:solidFill>
                  <a:schemeClr val="tx1"/>
                </a:solidFill>
                <a:latin typeface="Calibri" panose="020F0502020204030204" pitchFamily="34" charset="0"/>
              </a:defRPr>
            </a:lvl3pPr>
            <a:lvl4pPr marL="1600200" indent="-228600">
              <a:defRPr sz="3600">
                <a:solidFill>
                  <a:schemeClr val="tx1"/>
                </a:solidFill>
                <a:latin typeface="Calibri" panose="020F0502020204030204" pitchFamily="34" charset="0"/>
              </a:defRPr>
            </a:lvl4pPr>
            <a:lvl5pPr marL="2057400" indent="-228600">
              <a:defRPr sz="3600">
                <a:solidFill>
                  <a:schemeClr val="tx1"/>
                </a:solidFill>
                <a:latin typeface="Calibri" panose="020F0502020204030204" pitchFamily="34" charset="0"/>
              </a:defRPr>
            </a:lvl5pPr>
            <a:lvl6pPr marL="2514600" indent="-228600" defTabSz="1827213" fontAlgn="base">
              <a:spcBef>
                <a:spcPct val="0"/>
              </a:spcBef>
              <a:spcAft>
                <a:spcPct val="0"/>
              </a:spcAft>
              <a:defRPr sz="3600">
                <a:solidFill>
                  <a:schemeClr val="tx1"/>
                </a:solidFill>
                <a:latin typeface="Calibri" panose="020F0502020204030204" pitchFamily="34" charset="0"/>
              </a:defRPr>
            </a:lvl6pPr>
            <a:lvl7pPr marL="2971800" indent="-228600" defTabSz="1827213" fontAlgn="base">
              <a:spcBef>
                <a:spcPct val="0"/>
              </a:spcBef>
              <a:spcAft>
                <a:spcPct val="0"/>
              </a:spcAft>
              <a:defRPr sz="3600">
                <a:solidFill>
                  <a:schemeClr val="tx1"/>
                </a:solidFill>
                <a:latin typeface="Calibri" panose="020F0502020204030204" pitchFamily="34" charset="0"/>
              </a:defRPr>
            </a:lvl7pPr>
            <a:lvl8pPr marL="3429000" indent="-228600" defTabSz="1827213" fontAlgn="base">
              <a:spcBef>
                <a:spcPct val="0"/>
              </a:spcBef>
              <a:spcAft>
                <a:spcPct val="0"/>
              </a:spcAft>
              <a:defRPr sz="3600">
                <a:solidFill>
                  <a:schemeClr val="tx1"/>
                </a:solidFill>
                <a:latin typeface="Calibri" panose="020F0502020204030204" pitchFamily="34" charset="0"/>
              </a:defRPr>
            </a:lvl8pPr>
            <a:lvl9pPr marL="3886200" indent="-228600" defTabSz="1827213" fontAlgn="base">
              <a:spcBef>
                <a:spcPct val="0"/>
              </a:spcBef>
              <a:spcAft>
                <a:spcPct val="0"/>
              </a:spcAft>
              <a:defRPr sz="3600">
                <a:solidFill>
                  <a:schemeClr val="tx1"/>
                </a:solidFill>
                <a:latin typeface="Calibri" panose="020F0502020204030204" pitchFamily="34" charset="0"/>
              </a:defRPr>
            </a:lvl9pPr>
          </a:lstStyle>
          <a:p>
            <a:pPr eaLnBrk="1" hangingPunct="1">
              <a:lnSpc>
                <a:spcPct val="150000"/>
              </a:lnSpc>
            </a:pPr>
            <a:r>
              <a:rPr lang="en-US" sz="788" dirty="0" err="1">
                <a:latin typeface="+mn-lt"/>
                <a:ea typeface="Open Sans" panose="020B0606030504020204" pitchFamily="34" charset="0"/>
                <a:cs typeface="Open Sans" panose="020B0606030504020204" pitchFamily="34" charset="0"/>
              </a:rPr>
              <a:t>Lorem</a:t>
            </a:r>
            <a:r>
              <a:rPr lang="en-US" sz="788" dirty="0">
                <a:latin typeface="+mn-lt"/>
                <a:ea typeface="Open Sans" panose="020B0606030504020204" pitchFamily="34" charset="0"/>
                <a:cs typeface="Open Sans" panose="020B0606030504020204" pitchFamily="34" charset="0"/>
              </a:rPr>
              <a:t> </a:t>
            </a:r>
            <a:r>
              <a:rPr lang="en-US" sz="788" dirty="0" err="1">
                <a:latin typeface="+mn-lt"/>
                <a:ea typeface="Open Sans" panose="020B0606030504020204" pitchFamily="34" charset="0"/>
                <a:cs typeface="Open Sans" panose="020B0606030504020204" pitchFamily="34" charset="0"/>
              </a:rPr>
              <a:t>ipsum</a:t>
            </a:r>
            <a:r>
              <a:rPr lang="en-US" sz="788" dirty="0">
                <a:latin typeface="+mn-lt"/>
                <a:ea typeface="Open Sans" panose="020B0606030504020204" pitchFamily="34" charset="0"/>
                <a:cs typeface="Open Sans" panose="020B0606030504020204" pitchFamily="34" charset="0"/>
              </a:rPr>
              <a:t> dolor sit </a:t>
            </a:r>
            <a:r>
              <a:rPr lang="en-US" sz="788" dirty="0" err="1">
                <a:latin typeface="+mn-lt"/>
                <a:ea typeface="Open Sans" panose="020B0606030504020204" pitchFamily="34" charset="0"/>
                <a:cs typeface="Open Sans" panose="020B0606030504020204" pitchFamily="34" charset="0"/>
              </a:rPr>
              <a:t>amet</a:t>
            </a:r>
            <a:r>
              <a:rPr lang="en-US" sz="788" dirty="0">
                <a:latin typeface="+mn-lt"/>
                <a:ea typeface="Open Sans" panose="020B0606030504020204" pitchFamily="34" charset="0"/>
                <a:cs typeface="Open Sans" panose="020B0606030504020204" pitchFamily="34" charset="0"/>
              </a:rPr>
              <a:t>, </a:t>
            </a:r>
            <a:r>
              <a:rPr lang="en-US" sz="788" dirty="0" err="1">
                <a:latin typeface="+mn-lt"/>
                <a:ea typeface="Open Sans" panose="020B0606030504020204" pitchFamily="34" charset="0"/>
                <a:cs typeface="Open Sans" panose="020B0606030504020204" pitchFamily="34" charset="0"/>
              </a:rPr>
              <a:t>consectetur</a:t>
            </a:r>
            <a:r>
              <a:rPr lang="en-US" sz="788" dirty="0">
                <a:latin typeface="+mn-lt"/>
                <a:ea typeface="Open Sans" panose="020B0606030504020204" pitchFamily="34" charset="0"/>
                <a:cs typeface="Open Sans" panose="020B0606030504020204" pitchFamily="34" charset="0"/>
              </a:rPr>
              <a:t> </a:t>
            </a:r>
            <a:r>
              <a:rPr lang="en-US" sz="788" dirty="0" err="1">
                <a:latin typeface="+mn-lt"/>
                <a:ea typeface="Open Sans" panose="020B0606030504020204" pitchFamily="34" charset="0"/>
                <a:cs typeface="Open Sans" panose="020B0606030504020204" pitchFamily="34" charset="0"/>
              </a:rPr>
              <a:t>adipiscing</a:t>
            </a:r>
            <a:r>
              <a:rPr lang="en-US" sz="788" dirty="0">
                <a:latin typeface="+mn-lt"/>
                <a:ea typeface="Open Sans" panose="020B0606030504020204" pitchFamily="34" charset="0"/>
                <a:cs typeface="Open Sans" panose="020B0606030504020204" pitchFamily="34" charset="0"/>
              </a:rPr>
              <a:t> </a:t>
            </a:r>
            <a:r>
              <a:rPr lang="en-US" sz="788" dirty="0" err="1">
                <a:latin typeface="+mn-lt"/>
                <a:ea typeface="Open Sans" panose="020B0606030504020204" pitchFamily="34" charset="0"/>
                <a:cs typeface="Open Sans" panose="020B0606030504020204" pitchFamily="34" charset="0"/>
              </a:rPr>
              <a:t>elit</a:t>
            </a:r>
            <a:r>
              <a:rPr lang="en-US" sz="788" dirty="0">
                <a:latin typeface="+mn-lt"/>
                <a:ea typeface="Open Sans" panose="020B0606030504020204" pitchFamily="34" charset="0"/>
                <a:cs typeface="Open Sans" panose="020B0606030504020204" pitchFamily="34" charset="0"/>
              </a:rPr>
              <a:t>. Nunc </a:t>
            </a:r>
            <a:r>
              <a:rPr lang="en-US" sz="788" dirty="0" err="1">
                <a:latin typeface="+mn-lt"/>
                <a:ea typeface="Open Sans" panose="020B0606030504020204" pitchFamily="34" charset="0"/>
                <a:cs typeface="Open Sans" panose="020B0606030504020204" pitchFamily="34" charset="0"/>
              </a:rPr>
              <a:t>bibendum</a:t>
            </a:r>
            <a:r>
              <a:rPr lang="en-US" sz="788" dirty="0">
                <a:latin typeface="+mn-lt"/>
                <a:ea typeface="Open Sans" panose="020B0606030504020204" pitchFamily="34" charset="0"/>
                <a:cs typeface="Open Sans" panose="020B0606030504020204" pitchFamily="34" charset="0"/>
              </a:rPr>
              <a:t> </a:t>
            </a:r>
            <a:r>
              <a:rPr lang="en-US" sz="788" dirty="0" err="1">
                <a:latin typeface="+mn-lt"/>
                <a:ea typeface="Open Sans" panose="020B0606030504020204" pitchFamily="34" charset="0"/>
                <a:cs typeface="Open Sans" panose="020B0606030504020204" pitchFamily="34" charset="0"/>
              </a:rPr>
              <a:t>eleifend</a:t>
            </a:r>
            <a:r>
              <a:rPr lang="en-US" sz="788" dirty="0">
                <a:latin typeface="+mn-lt"/>
                <a:ea typeface="Open Sans" panose="020B0606030504020204" pitchFamily="34" charset="0"/>
                <a:cs typeface="Open Sans" panose="020B0606030504020204" pitchFamily="34" charset="0"/>
              </a:rPr>
              <a:t> </a:t>
            </a:r>
            <a:r>
              <a:rPr lang="en-US" sz="788" dirty="0" err="1">
                <a:latin typeface="+mn-lt"/>
                <a:ea typeface="Open Sans" panose="020B0606030504020204" pitchFamily="34" charset="0"/>
                <a:cs typeface="Open Sans" panose="020B0606030504020204" pitchFamily="34" charset="0"/>
              </a:rPr>
              <a:t>tortor</a:t>
            </a:r>
            <a:r>
              <a:rPr lang="en-US" sz="788" dirty="0">
                <a:latin typeface="+mn-lt"/>
                <a:ea typeface="Open Sans" panose="020B0606030504020204" pitchFamily="34" charset="0"/>
                <a:cs typeface="Open Sans" panose="020B0606030504020204" pitchFamily="34" charset="0"/>
              </a:rPr>
              <a:t>, non porta </a:t>
            </a:r>
            <a:r>
              <a:rPr lang="en-US" sz="788" dirty="0" err="1">
                <a:latin typeface="+mn-lt"/>
                <a:ea typeface="Open Sans" panose="020B0606030504020204" pitchFamily="34" charset="0"/>
                <a:cs typeface="Open Sans" panose="020B0606030504020204" pitchFamily="34" charset="0"/>
              </a:rPr>
              <a:t>justo</a:t>
            </a:r>
            <a:r>
              <a:rPr lang="en-US" sz="788" dirty="0">
                <a:latin typeface="+mn-lt"/>
                <a:ea typeface="Open Sans" panose="020B0606030504020204" pitchFamily="34" charset="0"/>
                <a:cs typeface="Open Sans" panose="020B0606030504020204" pitchFamily="34" charset="0"/>
              </a:rPr>
              <a:t> gravida </a:t>
            </a:r>
            <a:r>
              <a:rPr lang="en-US" sz="788" dirty="0" err="1">
                <a:latin typeface="+mn-lt"/>
                <a:ea typeface="Open Sans" panose="020B0606030504020204" pitchFamily="34" charset="0"/>
                <a:cs typeface="Open Sans" panose="020B0606030504020204" pitchFamily="34" charset="0"/>
              </a:rPr>
              <a:t>posuere</a:t>
            </a:r>
            <a:r>
              <a:rPr lang="en-US" sz="788" dirty="0">
                <a:latin typeface="+mn-lt"/>
                <a:ea typeface="Open Sans" panose="020B0606030504020204" pitchFamily="34" charset="0"/>
                <a:cs typeface="Open Sans" panose="020B0606030504020204" pitchFamily="34" charset="0"/>
              </a:rPr>
              <a:t>. </a:t>
            </a:r>
          </a:p>
        </p:txBody>
      </p:sp>
      <p:grpSp>
        <p:nvGrpSpPr>
          <p:cNvPr id="20" name="Group 1">
            <a:extLst>
              <a:ext uri="{FF2B5EF4-FFF2-40B4-BE49-F238E27FC236}">
                <a16:creationId xmlns:a16="http://schemas.microsoft.com/office/drawing/2014/main" id="{56CCCBC5-0DC3-4732-8A54-42B7E03EF278}"/>
              </a:ext>
            </a:extLst>
          </p:cNvPr>
          <p:cNvGrpSpPr/>
          <p:nvPr/>
        </p:nvGrpSpPr>
        <p:grpSpPr>
          <a:xfrm>
            <a:off x="605287" y="528295"/>
            <a:ext cx="3588095" cy="4045338"/>
            <a:chOff x="1264249" y="1580417"/>
            <a:chExt cx="3630427" cy="4093065"/>
          </a:xfrm>
        </p:grpSpPr>
        <p:sp>
          <p:nvSpPr>
            <p:cNvPr id="21" name="Freeform 33">
              <a:extLst>
                <a:ext uri="{FF2B5EF4-FFF2-40B4-BE49-F238E27FC236}">
                  <a16:creationId xmlns:a16="http://schemas.microsoft.com/office/drawing/2014/main" id="{5CCA44FB-3579-412D-BD8F-722C7E4A3415}"/>
                </a:ext>
              </a:extLst>
            </p:cNvPr>
            <p:cNvSpPr>
              <a:spLocks/>
            </p:cNvSpPr>
            <p:nvPr/>
          </p:nvSpPr>
          <p:spPr bwMode="auto">
            <a:xfrm>
              <a:off x="2654735" y="4663388"/>
              <a:ext cx="230034" cy="888009"/>
            </a:xfrm>
            <a:custGeom>
              <a:avLst/>
              <a:gdLst>
                <a:gd name="T0" fmla="*/ 76 w 76"/>
                <a:gd name="T1" fmla="*/ 292 h 292"/>
                <a:gd name="T2" fmla="*/ 53 w 76"/>
                <a:gd name="T3" fmla="*/ 292 h 292"/>
                <a:gd name="T4" fmla="*/ 0 w 76"/>
                <a:gd name="T5" fmla="*/ 10 h 292"/>
                <a:gd name="T6" fmla="*/ 21 w 76"/>
                <a:gd name="T7" fmla="*/ 0 h 292"/>
                <a:gd name="T8" fmla="*/ 76 w 76"/>
                <a:gd name="T9" fmla="*/ 292 h 292"/>
              </a:gdLst>
              <a:ahLst/>
              <a:cxnLst>
                <a:cxn ang="0">
                  <a:pos x="T0" y="T1"/>
                </a:cxn>
                <a:cxn ang="0">
                  <a:pos x="T2" y="T3"/>
                </a:cxn>
                <a:cxn ang="0">
                  <a:pos x="T4" y="T5"/>
                </a:cxn>
                <a:cxn ang="0">
                  <a:pos x="T6" y="T7"/>
                </a:cxn>
                <a:cxn ang="0">
                  <a:pos x="T8" y="T9"/>
                </a:cxn>
              </a:cxnLst>
              <a:rect l="0" t="0" r="r" b="b"/>
              <a:pathLst>
                <a:path w="76" h="292">
                  <a:moveTo>
                    <a:pt x="76" y="292"/>
                  </a:moveTo>
                  <a:cubicBezTo>
                    <a:pt x="53" y="292"/>
                    <a:pt x="53" y="292"/>
                    <a:pt x="53" y="292"/>
                  </a:cubicBezTo>
                  <a:cubicBezTo>
                    <a:pt x="53" y="118"/>
                    <a:pt x="1" y="11"/>
                    <a:pt x="0" y="10"/>
                  </a:cubicBezTo>
                  <a:cubicBezTo>
                    <a:pt x="21" y="0"/>
                    <a:pt x="21" y="0"/>
                    <a:pt x="21" y="0"/>
                  </a:cubicBezTo>
                  <a:cubicBezTo>
                    <a:pt x="24" y="4"/>
                    <a:pt x="76" y="112"/>
                    <a:pt x="76" y="292"/>
                  </a:cubicBezTo>
                  <a:close/>
                </a:path>
              </a:pathLst>
            </a:custGeom>
            <a:solidFill>
              <a:schemeClr val="bg1">
                <a:lumMod val="85000"/>
              </a:schemeClr>
            </a:solidFill>
            <a:ln>
              <a:noFill/>
            </a:ln>
          </p:spPr>
          <p:txBody>
            <a:bodyPr vert="horz" wrap="square" lIns="68580" tIns="34290" rIns="68580" bIns="34290" numCol="1" anchor="t" anchorCtr="0" compatLnSpc="1">
              <a:prstTxWarp prst="textNoShape">
                <a:avLst/>
              </a:prstTxWarp>
            </a:bodyPr>
            <a:lstStyle>
              <a:defPPr>
                <a:defRPr lang="id-ID"/>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1350"/>
            </a:p>
          </p:txBody>
        </p:sp>
        <p:sp>
          <p:nvSpPr>
            <p:cNvPr id="22" name="Freeform 34">
              <a:extLst>
                <a:ext uri="{FF2B5EF4-FFF2-40B4-BE49-F238E27FC236}">
                  <a16:creationId xmlns:a16="http://schemas.microsoft.com/office/drawing/2014/main" id="{1D37D89A-BDC9-4E2D-A8DC-6F170748A9D9}"/>
                </a:ext>
              </a:extLst>
            </p:cNvPr>
            <p:cNvSpPr>
              <a:spLocks/>
            </p:cNvSpPr>
            <p:nvPr/>
          </p:nvSpPr>
          <p:spPr bwMode="auto">
            <a:xfrm>
              <a:off x="3107093" y="4636401"/>
              <a:ext cx="231319" cy="888009"/>
            </a:xfrm>
            <a:custGeom>
              <a:avLst/>
              <a:gdLst>
                <a:gd name="T0" fmla="*/ 24 w 76"/>
                <a:gd name="T1" fmla="*/ 292 h 292"/>
                <a:gd name="T2" fmla="*/ 0 w 76"/>
                <a:gd name="T3" fmla="*/ 292 h 292"/>
                <a:gd name="T4" fmla="*/ 55 w 76"/>
                <a:gd name="T5" fmla="*/ 0 h 292"/>
                <a:gd name="T6" fmla="*/ 76 w 76"/>
                <a:gd name="T7" fmla="*/ 11 h 292"/>
                <a:gd name="T8" fmla="*/ 66 w 76"/>
                <a:gd name="T9" fmla="*/ 6 h 292"/>
                <a:gd name="T10" fmla="*/ 76 w 76"/>
                <a:gd name="T11" fmla="*/ 11 h 292"/>
                <a:gd name="T12" fmla="*/ 24 w 76"/>
                <a:gd name="T13" fmla="*/ 292 h 292"/>
              </a:gdLst>
              <a:ahLst/>
              <a:cxnLst>
                <a:cxn ang="0">
                  <a:pos x="T0" y="T1"/>
                </a:cxn>
                <a:cxn ang="0">
                  <a:pos x="T2" y="T3"/>
                </a:cxn>
                <a:cxn ang="0">
                  <a:pos x="T4" y="T5"/>
                </a:cxn>
                <a:cxn ang="0">
                  <a:pos x="T6" y="T7"/>
                </a:cxn>
                <a:cxn ang="0">
                  <a:pos x="T8" y="T9"/>
                </a:cxn>
                <a:cxn ang="0">
                  <a:pos x="T10" y="T11"/>
                </a:cxn>
                <a:cxn ang="0">
                  <a:pos x="T12" y="T13"/>
                </a:cxn>
              </a:cxnLst>
              <a:rect l="0" t="0" r="r" b="b"/>
              <a:pathLst>
                <a:path w="76" h="292">
                  <a:moveTo>
                    <a:pt x="24" y="292"/>
                  </a:moveTo>
                  <a:cubicBezTo>
                    <a:pt x="0" y="292"/>
                    <a:pt x="0" y="292"/>
                    <a:pt x="0" y="292"/>
                  </a:cubicBezTo>
                  <a:cubicBezTo>
                    <a:pt x="0" y="113"/>
                    <a:pt x="53" y="5"/>
                    <a:pt x="55" y="0"/>
                  </a:cubicBezTo>
                  <a:cubicBezTo>
                    <a:pt x="76" y="11"/>
                    <a:pt x="76" y="11"/>
                    <a:pt x="76" y="11"/>
                  </a:cubicBezTo>
                  <a:cubicBezTo>
                    <a:pt x="66" y="6"/>
                    <a:pt x="66" y="6"/>
                    <a:pt x="66" y="6"/>
                  </a:cubicBezTo>
                  <a:cubicBezTo>
                    <a:pt x="76" y="11"/>
                    <a:pt x="76" y="11"/>
                    <a:pt x="76" y="11"/>
                  </a:cubicBezTo>
                  <a:cubicBezTo>
                    <a:pt x="76" y="12"/>
                    <a:pt x="24" y="119"/>
                    <a:pt x="24" y="292"/>
                  </a:cubicBezTo>
                  <a:close/>
                </a:path>
              </a:pathLst>
            </a:custGeom>
            <a:solidFill>
              <a:schemeClr val="bg1">
                <a:lumMod val="85000"/>
              </a:schemeClr>
            </a:solidFill>
            <a:ln>
              <a:noFill/>
            </a:ln>
          </p:spPr>
          <p:txBody>
            <a:bodyPr vert="horz" wrap="square" lIns="68580" tIns="34290" rIns="68580" bIns="34290" numCol="1" anchor="t" anchorCtr="0" compatLnSpc="1">
              <a:prstTxWarp prst="textNoShape">
                <a:avLst/>
              </a:prstTxWarp>
            </a:bodyPr>
            <a:lstStyle>
              <a:defPPr>
                <a:defRPr lang="id-ID"/>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1350"/>
            </a:p>
          </p:txBody>
        </p:sp>
        <p:sp>
          <p:nvSpPr>
            <p:cNvPr id="23" name="Freeform 35">
              <a:extLst>
                <a:ext uri="{FF2B5EF4-FFF2-40B4-BE49-F238E27FC236}">
                  <a16:creationId xmlns:a16="http://schemas.microsoft.com/office/drawing/2014/main" id="{A0517F51-C3A5-484F-A753-64A03F3E300C}"/>
                </a:ext>
              </a:extLst>
            </p:cNvPr>
            <p:cNvSpPr>
              <a:spLocks/>
            </p:cNvSpPr>
            <p:nvPr/>
          </p:nvSpPr>
          <p:spPr bwMode="auto">
            <a:xfrm>
              <a:off x="3040267" y="1887557"/>
              <a:ext cx="1252979" cy="1252979"/>
            </a:xfrm>
            <a:custGeom>
              <a:avLst/>
              <a:gdLst>
                <a:gd name="T0" fmla="*/ 52 w 412"/>
                <a:gd name="T1" fmla="*/ 112 h 412"/>
                <a:gd name="T2" fmla="*/ 112 w 412"/>
                <a:gd name="T3" fmla="*/ 361 h 412"/>
                <a:gd name="T4" fmla="*/ 360 w 412"/>
                <a:gd name="T5" fmla="*/ 300 h 412"/>
                <a:gd name="T6" fmla="*/ 300 w 412"/>
                <a:gd name="T7" fmla="*/ 52 h 412"/>
                <a:gd name="T8" fmla="*/ 52 w 412"/>
                <a:gd name="T9" fmla="*/ 112 h 412"/>
              </a:gdLst>
              <a:ahLst/>
              <a:cxnLst>
                <a:cxn ang="0">
                  <a:pos x="T0" y="T1"/>
                </a:cxn>
                <a:cxn ang="0">
                  <a:pos x="T2" y="T3"/>
                </a:cxn>
                <a:cxn ang="0">
                  <a:pos x="T4" y="T5"/>
                </a:cxn>
                <a:cxn ang="0">
                  <a:pos x="T6" y="T7"/>
                </a:cxn>
                <a:cxn ang="0">
                  <a:pos x="T8" y="T9"/>
                </a:cxn>
              </a:cxnLst>
              <a:rect l="0" t="0" r="r" b="b"/>
              <a:pathLst>
                <a:path w="412" h="412">
                  <a:moveTo>
                    <a:pt x="52" y="112"/>
                  </a:moveTo>
                  <a:cubicBezTo>
                    <a:pt x="0" y="198"/>
                    <a:pt x="27" y="309"/>
                    <a:pt x="112" y="361"/>
                  </a:cubicBezTo>
                  <a:cubicBezTo>
                    <a:pt x="197" y="412"/>
                    <a:pt x="308" y="385"/>
                    <a:pt x="360" y="300"/>
                  </a:cubicBezTo>
                  <a:cubicBezTo>
                    <a:pt x="412" y="215"/>
                    <a:pt x="385" y="104"/>
                    <a:pt x="300" y="52"/>
                  </a:cubicBezTo>
                  <a:cubicBezTo>
                    <a:pt x="214" y="0"/>
                    <a:pt x="103" y="27"/>
                    <a:pt x="52" y="112"/>
                  </a:cubicBezTo>
                  <a:close/>
                </a:path>
              </a:pathLst>
            </a:custGeom>
            <a:solidFill>
              <a:schemeClr val="accent3"/>
            </a:solidFill>
            <a:ln>
              <a:noFill/>
            </a:ln>
          </p:spPr>
          <p:txBody>
            <a:bodyPr vert="horz" wrap="square" lIns="68580" tIns="34290" rIns="68580" bIns="34290" numCol="1" anchor="t" anchorCtr="0" compatLnSpc="1">
              <a:prstTxWarp prst="textNoShape">
                <a:avLst/>
              </a:prstTxWarp>
            </a:bodyPr>
            <a:lstStyle>
              <a:defPPr>
                <a:defRPr lang="id-ID"/>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1350"/>
            </a:p>
          </p:txBody>
        </p:sp>
        <p:sp>
          <p:nvSpPr>
            <p:cNvPr id="24" name="Freeform 36">
              <a:extLst>
                <a:ext uri="{FF2B5EF4-FFF2-40B4-BE49-F238E27FC236}">
                  <a16:creationId xmlns:a16="http://schemas.microsoft.com/office/drawing/2014/main" id="{4C7BBF5F-F16C-4B9E-943E-9F73B6E4227B}"/>
                </a:ext>
              </a:extLst>
            </p:cNvPr>
            <p:cNvSpPr>
              <a:spLocks noEditPoints="1"/>
            </p:cNvSpPr>
            <p:nvPr/>
          </p:nvSpPr>
          <p:spPr bwMode="auto">
            <a:xfrm>
              <a:off x="2733127" y="1580417"/>
              <a:ext cx="1869831" cy="1863405"/>
            </a:xfrm>
            <a:custGeom>
              <a:avLst/>
              <a:gdLst>
                <a:gd name="T0" fmla="*/ 109 w 615"/>
                <a:gd name="T1" fmla="*/ 156 h 613"/>
                <a:gd name="T2" fmla="*/ 50 w 615"/>
                <a:gd name="T3" fmla="*/ 137 h 613"/>
                <a:gd name="T4" fmla="*/ 70 w 615"/>
                <a:gd name="T5" fmla="*/ 231 h 613"/>
                <a:gd name="T6" fmla="*/ 59 w 615"/>
                <a:gd name="T7" fmla="*/ 270 h 613"/>
                <a:gd name="T8" fmla="*/ 1 w 615"/>
                <a:gd name="T9" fmla="*/ 344 h 613"/>
                <a:gd name="T10" fmla="*/ 73 w 615"/>
                <a:gd name="T11" fmla="*/ 393 h 613"/>
                <a:gd name="T12" fmla="*/ 26 w 615"/>
                <a:gd name="T13" fmla="*/ 432 h 613"/>
                <a:gd name="T14" fmla="*/ 116 w 615"/>
                <a:gd name="T15" fmla="*/ 466 h 613"/>
                <a:gd name="T16" fmla="*/ 144 w 615"/>
                <a:gd name="T17" fmla="*/ 496 h 613"/>
                <a:gd name="T18" fmla="*/ 175 w 615"/>
                <a:gd name="T19" fmla="*/ 583 h 613"/>
                <a:gd name="T20" fmla="*/ 267 w 615"/>
                <a:gd name="T21" fmla="*/ 553 h 613"/>
                <a:gd name="T22" fmla="*/ 277 w 615"/>
                <a:gd name="T23" fmla="*/ 613 h 613"/>
                <a:gd name="T24" fmla="*/ 351 w 615"/>
                <a:gd name="T25" fmla="*/ 552 h 613"/>
                <a:gd name="T26" fmla="*/ 409 w 615"/>
                <a:gd name="T27" fmla="*/ 536 h 613"/>
                <a:gd name="T28" fmla="*/ 503 w 615"/>
                <a:gd name="T29" fmla="*/ 545 h 613"/>
                <a:gd name="T30" fmla="*/ 479 w 615"/>
                <a:gd name="T31" fmla="*/ 487 h 613"/>
                <a:gd name="T32" fmla="*/ 507 w 615"/>
                <a:gd name="T33" fmla="*/ 458 h 613"/>
                <a:gd name="T34" fmla="*/ 593 w 615"/>
                <a:gd name="T35" fmla="*/ 421 h 613"/>
                <a:gd name="T36" fmla="*/ 544 w 615"/>
                <a:gd name="T37" fmla="*/ 382 h 613"/>
                <a:gd name="T38" fmla="*/ 555 w 615"/>
                <a:gd name="T39" fmla="*/ 344 h 613"/>
                <a:gd name="T40" fmla="*/ 613 w 615"/>
                <a:gd name="T41" fmla="*/ 270 h 613"/>
                <a:gd name="T42" fmla="*/ 551 w 615"/>
                <a:gd name="T43" fmla="*/ 259 h 613"/>
                <a:gd name="T44" fmla="*/ 542 w 615"/>
                <a:gd name="T45" fmla="*/ 220 h 613"/>
                <a:gd name="T46" fmla="*/ 558 w 615"/>
                <a:gd name="T47" fmla="*/ 127 h 613"/>
                <a:gd name="T48" fmla="*/ 494 w 615"/>
                <a:gd name="T49" fmla="*/ 145 h 613"/>
                <a:gd name="T50" fmla="*/ 464 w 615"/>
                <a:gd name="T51" fmla="*/ 113 h 613"/>
                <a:gd name="T52" fmla="*/ 437 w 615"/>
                <a:gd name="T53" fmla="*/ 35 h 613"/>
                <a:gd name="T54" fmla="*/ 397 w 615"/>
                <a:gd name="T55" fmla="*/ 77 h 613"/>
                <a:gd name="T56" fmla="*/ 348 w 615"/>
                <a:gd name="T57" fmla="*/ 60 h 613"/>
                <a:gd name="T58" fmla="*/ 275 w 615"/>
                <a:gd name="T59" fmla="*/ 0 h 613"/>
                <a:gd name="T60" fmla="*/ 264 w 615"/>
                <a:gd name="T61" fmla="*/ 62 h 613"/>
                <a:gd name="T62" fmla="*/ 205 w 615"/>
                <a:gd name="T63" fmla="*/ 78 h 613"/>
                <a:gd name="T64" fmla="*/ 112 w 615"/>
                <a:gd name="T65" fmla="*/ 69 h 613"/>
                <a:gd name="T66" fmla="*/ 414 w 615"/>
                <a:gd name="T67" fmla="*/ 131 h 613"/>
                <a:gd name="T68" fmla="*/ 200 w 615"/>
                <a:gd name="T69" fmla="*/ 484 h 613"/>
                <a:gd name="T70" fmla="*/ 414 w 615"/>
                <a:gd name="T71" fmla="*/ 131 h 6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15" h="613">
                  <a:moveTo>
                    <a:pt x="136" y="126"/>
                  </a:moveTo>
                  <a:cubicBezTo>
                    <a:pt x="126" y="135"/>
                    <a:pt x="117" y="145"/>
                    <a:pt x="109" y="156"/>
                  </a:cubicBezTo>
                  <a:cubicBezTo>
                    <a:pt x="108" y="155"/>
                    <a:pt x="108" y="155"/>
                    <a:pt x="108" y="155"/>
                  </a:cubicBezTo>
                  <a:cubicBezTo>
                    <a:pt x="50" y="137"/>
                    <a:pt x="50" y="137"/>
                    <a:pt x="50" y="137"/>
                  </a:cubicBezTo>
                  <a:cubicBezTo>
                    <a:pt x="21" y="192"/>
                    <a:pt x="21" y="192"/>
                    <a:pt x="21" y="192"/>
                  </a:cubicBezTo>
                  <a:cubicBezTo>
                    <a:pt x="70" y="231"/>
                    <a:pt x="70" y="231"/>
                    <a:pt x="70" y="231"/>
                  </a:cubicBezTo>
                  <a:cubicBezTo>
                    <a:pt x="66" y="244"/>
                    <a:pt x="63" y="257"/>
                    <a:pt x="61" y="270"/>
                  </a:cubicBezTo>
                  <a:cubicBezTo>
                    <a:pt x="59" y="270"/>
                    <a:pt x="59" y="270"/>
                    <a:pt x="59" y="270"/>
                  </a:cubicBezTo>
                  <a:cubicBezTo>
                    <a:pt x="0" y="281"/>
                    <a:pt x="0" y="281"/>
                    <a:pt x="0" y="281"/>
                  </a:cubicBezTo>
                  <a:cubicBezTo>
                    <a:pt x="1" y="344"/>
                    <a:pt x="1" y="344"/>
                    <a:pt x="1" y="344"/>
                  </a:cubicBezTo>
                  <a:cubicBezTo>
                    <a:pt x="62" y="354"/>
                    <a:pt x="62" y="354"/>
                    <a:pt x="62" y="354"/>
                  </a:cubicBezTo>
                  <a:cubicBezTo>
                    <a:pt x="65" y="367"/>
                    <a:pt x="69" y="380"/>
                    <a:pt x="73" y="393"/>
                  </a:cubicBezTo>
                  <a:cubicBezTo>
                    <a:pt x="72" y="394"/>
                    <a:pt x="72" y="394"/>
                    <a:pt x="72" y="394"/>
                  </a:cubicBezTo>
                  <a:cubicBezTo>
                    <a:pt x="26" y="432"/>
                    <a:pt x="26" y="432"/>
                    <a:pt x="26" y="432"/>
                  </a:cubicBezTo>
                  <a:cubicBezTo>
                    <a:pt x="57" y="486"/>
                    <a:pt x="57" y="486"/>
                    <a:pt x="57" y="486"/>
                  </a:cubicBezTo>
                  <a:cubicBezTo>
                    <a:pt x="116" y="466"/>
                    <a:pt x="116" y="466"/>
                    <a:pt x="116" y="466"/>
                  </a:cubicBezTo>
                  <a:cubicBezTo>
                    <a:pt x="124" y="477"/>
                    <a:pt x="128" y="483"/>
                    <a:pt x="144" y="495"/>
                  </a:cubicBezTo>
                  <a:cubicBezTo>
                    <a:pt x="144" y="496"/>
                    <a:pt x="144" y="496"/>
                    <a:pt x="144" y="496"/>
                  </a:cubicBezTo>
                  <a:cubicBezTo>
                    <a:pt x="122" y="551"/>
                    <a:pt x="122" y="551"/>
                    <a:pt x="122" y="551"/>
                  </a:cubicBezTo>
                  <a:cubicBezTo>
                    <a:pt x="175" y="583"/>
                    <a:pt x="175" y="583"/>
                    <a:pt x="175" y="583"/>
                  </a:cubicBezTo>
                  <a:cubicBezTo>
                    <a:pt x="216" y="538"/>
                    <a:pt x="216" y="538"/>
                    <a:pt x="216" y="538"/>
                  </a:cubicBezTo>
                  <a:cubicBezTo>
                    <a:pt x="233" y="545"/>
                    <a:pt x="249" y="550"/>
                    <a:pt x="267" y="553"/>
                  </a:cubicBezTo>
                  <a:cubicBezTo>
                    <a:pt x="266" y="554"/>
                    <a:pt x="266" y="554"/>
                    <a:pt x="266" y="554"/>
                  </a:cubicBezTo>
                  <a:cubicBezTo>
                    <a:pt x="277" y="613"/>
                    <a:pt x="277" y="613"/>
                    <a:pt x="277" y="613"/>
                  </a:cubicBezTo>
                  <a:cubicBezTo>
                    <a:pt x="339" y="613"/>
                    <a:pt x="339" y="613"/>
                    <a:pt x="339" y="613"/>
                  </a:cubicBezTo>
                  <a:cubicBezTo>
                    <a:pt x="351" y="552"/>
                    <a:pt x="351" y="552"/>
                    <a:pt x="351" y="552"/>
                  </a:cubicBezTo>
                  <a:cubicBezTo>
                    <a:pt x="371" y="549"/>
                    <a:pt x="390" y="543"/>
                    <a:pt x="409" y="534"/>
                  </a:cubicBezTo>
                  <a:cubicBezTo>
                    <a:pt x="409" y="536"/>
                    <a:pt x="409" y="536"/>
                    <a:pt x="409" y="536"/>
                  </a:cubicBezTo>
                  <a:cubicBezTo>
                    <a:pt x="451" y="579"/>
                    <a:pt x="451" y="579"/>
                    <a:pt x="451" y="579"/>
                  </a:cubicBezTo>
                  <a:cubicBezTo>
                    <a:pt x="503" y="545"/>
                    <a:pt x="503" y="545"/>
                    <a:pt x="503" y="545"/>
                  </a:cubicBezTo>
                  <a:cubicBezTo>
                    <a:pt x="479" y="487"/>
                    <a:pt x="479" y="487"/>
                    <a:pt x="479" y="487"/>
                  </a:cubicBezTo>
                  <a:cubicBezTo>
                    <a:pt x="479" y="487"/>
                    <a:pt x="479" y="487"/>
                    <a:pt x="479" y="487"/>
                  </a:cubicBezTo>
                  <a:cubicBezTo>
                    <a:pt x="488" y="478"/>
                    <a:pt x="497" y="468"/>
                    <a:pt x="506" y="458"/>
                  </a:cubicBezTo>
                  <a:cubicBezTo>
                    <a:pt x="507" y="458"/>
                    <a:pt x="507" y="458"/>
                    <a:pt x="507" y="458"/>
                  </a:cubicBezTo>
                  <a:cubicBezTo>
                    <a:pt x="565" y="477"/>
                    <a:pt x="565" y="477"/>
                    <a:pt x="565" y="477"/>
                  </a:cubicBezTo>
                  <a:cubicBezTo>
                    <a:pt x="593" y="421"/>
                    <a:pt x="593" y="421"/>
                    <a:pt x="593" y="421"/>
                  </a:cubicBezTo>
                  <a:cubicBezTo>
                    <a:pt x="545" y="382"/>
                    <a:pt x="545" y="382"/>
                    <a:pt x="545" y="382"/>
                  </a:cubicBezTo>
                  <a:cubicBezTo>
                    <a:pt x="544" y="382"/>
                    <a:pt x="544" y="382"/>
                    <a:pt x="544" y="382"/>
                  </a:cubicBezTo>
                  <a:cubicBezTo>
                    <a:pt x="548" y="370"/>
                    <a:pt x="551" y="357"/>
                    <a:pt x="553" y="344"/>
                  </a:cubicBezTo>
                  <a:cubicBezTo>
                    <a:pt x="555" y="344"/>
                    <a:pt x="555" y="344"/>
                    <a:pt x="555" y="344"/>
                  </a:cubicBezTo>
                  <a:cubicBezTo>
                    <a:pt x="615" y="332"/>
                    <a:pt x="615" y="332"/>
                    <a:pt x="615" y="332"/>
                  </a:cubicBezTo>
                  <a:cubicBezTo>
                    <a:pt x="613" y="270"/>
                    <a:pt x="613" y="270"/>
                    <a:pt x="613" y="270"/>
                  </a:cubicBezTo>
                  <a:cubicBezTo>
                    <a:pt x="552" y="259"/>
                    <a:pt x="552" y="259"/>
                    <a:pt x="552" y="259"/>
                  </a:cubicBezTo>
                  <a:cubicBezTo>
                    <a:pt x="551" y="259"/>
                    <a:pt x="551" y="259"/>
                    <a:pt x="551" y="259"/>
                  </a:cubicBezTo>
                  <a:cubicBezTo>
                    <a:pt x="548" y="246"/>
                    <a:pt x="545" y="233"/>
                    <a:pt x="540" y="221"/>
                  </a:cubicBezTo>
                  <a:cubicBezTo>
                    <a:pt x="542" y="220"/>
                    <a:pt x="542" y="220"/>
                    <a:pt x="542" y="220"/>
                  </a:cubicBezTo>
                  <a:cubicBezTo>
                    <a:pt x="589" y="181"/>
                    <a:pt x="589" y="181"/>
                    <a:pt x="589" y="181"/>
                  </a:cubicBezTo>
                  <a:cubicBezTo>
                    <a:pt x="558" y="127"/>
                    <a:pt x="558" y="127"/>
                    <a:pt x="558" y="127"/>
                  </a:cubicBezTo>
                  <a:cubicBezTo>
                    <a:pt x="499" y="147"/>
                    <a:pt x="499" y="147"/>
                    <a:pt x="499" y="147"/>
                  </a:cubicBezTo>
                  <a:cubicBezTo>
                    <a:pt x="494" y="145"/>
                    <a:pt x="494" y="145"/>
                    <a:pt x="494" y="145"/>
                  </a:cubicBezTo>
                  <a:cubicBezTo>
                    <a:pt x="486" y="135"/>
                    <a:pt x="479" y="127"/>
                    <a:pt x="463" y="115"/>
                  </a:cubicBezTo>
                  <a:cubicBezTo>
                    <a:pt x="464" y="113"/>
                    <a:pt x="464" y="113"/>
                    <a:pt x="464" y="113"/>
                  </a:cubicBezTo>
                  <a:cubicBezTo>
                    <a:pt x="490" y="68"/>
                    <a:pt x="490" y="68"/>
                    <a:pt x="490" y="68"/>
                  </a:cubicBezTo>
                  <a:cubicBezTo>
                    <a:pt x="437" y="35"/>
                    <a:pt x="437" y="35"/>
                    <a:pt x="437" y="35"/>
                  </a:cubicBezTo>
                  <a:cubicBezTo>
                    <a:pt x="396" y="78"/>
                    <a:pt x="396" y="78"/>
                    <a:pt x="396" y="78"/>
                  </a:cubicBezTo>
                  <a:cubicBezTo>
                    <a:pt x="397" y="77"/>
                    <a:pt x="397" y="77"/>
                    <a:pt x="397" y="77"/>
                  </a:cubicBezTo>
                  <a:cubicBezTo>
                    <a:pt x="381" y="71"/>
                    <a:pt x="365" y="65"/>
                    <a:pt x="348" y="62"/>
                  </a:cubicBezTo>
                  <a:cubicBezTo>
                    <a:pt x="348" y="60"/>
                    <a:pt x="348" y="60"/>
                    <a:pt x="348" y="60"/>
                  </a:cubicBezTo>
                  <a:cubicBezTo>
                    <a:pt x="337" y="0"/>
                    <a:pt x="337" y="0"/>
                    <a:pt x="337" y="0"/>
                  </a:cubicBezTo>
                  <a:cubicBezTo>
                    <a:pt x="275" y="0"/>
                    <a:pt x="275" y="0"/>
                    <a:pt x="275" y="0"/>
                  </a:cubicBezTo>
                  <a:cubicBezTo>
                    <a:pt x="264" y="62"/>
                    <a:pt x="264" y="62"/>
                    <a:pt x="264" y="62"/>
                  </a:cubicBezTo>
                  <a:cubicBezTo>
                    <a:pt x="264" y="62"/>
                    <a:pt x="264" y="62"/>
                    <a:pt x="264" y="62"/>
                  </a:cubicBezTo>
                  <a:cubicBezTo>
                    <a:pt x="244" y="66"/>
                    <a:pt x="225" y="71"/>
                    <a:pt x="206" y="79"/>
                  </a:cubicBezTo>
                  <a:cubicBezTo>
                    <a:pt x="205" y="78"/>
                    <a:pt x="205" y="78"/>
                    <a:pt x="205" y="78"/>
                  </a:cubicBezTo>
                  <a:cubicBezTo>
                    <a:pt x="163" y="34"/>
                    <a:pt x="163" y="34"/>
                    <a:pt x="163" y="34"/>
                  </a:cubicBezTo>
                  <a:cubicBezTo>
                    <a:pt x="112" y="69"/>
                    <a:pt x="112" y="69"/>
                    <a:pt x="112" y="69"/>
                  </a:cubicBezTo>
                  <a:cubicBezTo>
                    <a:pt x="136" y="126"/>
                    <a:pt x="136" y="126"/>
                    <a:pt x="136" y="126"/>
                  </a:cubicBezTo>
                  <a:close/>
                  <a:moveTo>
                    <a:pt x="414" y="131"/>
                  </a:moveTo>
                  <a:cubicBezTo>
                    <a:pt x="512" y="190"/>
                    <a:pt x="543" y="317"/>
                    <a:pt x="483" y="414"/>
                  </a:cubicBezTo>
                  <a:cubicBezTo>
                    <a:pt x="424" y="512"/>
                    <a:pt x="297" y="543"/>
                    <a:pt x="200" y="484"/>
                  </a:cubicBezTo>
                  <a:cubicBezTo>
                    <a:pt x="102" y="425"/>
                    <a:pt x="71" y="298"/>
                    <a:pt x="130" y="200"/>
                  </a:cubicBezTo>
                  <a:cubicBezTo>
                    <a:pt x="189" y="102"/>
                    <a:pt x="317" y="71"/>
                    <a:pt x="414" y="131"/>
                  </a:cubicBezTo>
                  <a:close/>
                </a:path>
              </a:pathLst>
            </a:custGeom>
            <a:solidFill>
              <a:schemeClr val="accent3"/>
            </a:solidFill>
            <a:ln>
              <a:noFill/>
            </a:ln>
          </p:spPr>
          <p:txBody>
            <a:bodyPr vert="horz" wrap="square" lIns="68580" tIns="34290" rIns="68580" bIns="34290" numCol="1" anchor="t" anchorCtr="0" compatLnSpc="1">
              <a:prstTxWarp prst="textNoShape">
                <a:avLst/>
              </a:prstTxWarp>
            </a:bodyPr>
            <a:lstStyle>
              <a:defPPr>
                <a:defRPr lang="id-ID"/>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1350"/>
            </a:p>
          </p:txBody>
        </p:sp>
        <p:sp>
          <p:nvSpPr>
            <p:cNvPr id="25" name="Freeform 37">
              <a:extLst>
                <a:ext uri="{FF2B5EF4-FFF2-40B4-BE49-F238E27FC236}">
                  <a16:creationId xmlns:a16="http://schemas.microsoft.com/office/drawing/2014/main" id="{142125EF-BDA2-4BB0-A87B-20489D8F3B99}"/>
                </a:ext>
              </a:extLst>
            </p:cNvPr>
            <p:cNvSpPr>
              <a:spLocks/>
            </p:cNvSpPr>
            <p:nvPr/>
          </p:nvSpPr>
          <p:spPr bwMode="auto">
            <a:xfrm>
              <a:off x="2450403" y="3563337"/>
              <a:ext cx="1119328" cy="1115473"/>
            </a:xfrm>
            <a:custGeom>
              <a:avLst/>
              <a:gdLst>
                <a:gd name="T0" fmla="*/ 46 w 368"/>
                <a:gd name="T1" fmla="*/ 100 h 367"/>
                <a:gd name="T2" fmla="*/ 101 w 368"/>
                <a:gd name="T3" fmla="*/ 321 h 367"/>
                <a:gd name="T4" fmla="*/ 322 w 368"/>
                <a:gd name="T5" fmla="*/ 267 h 367"/>
                <a:gd name="T6" fmla="*/ 267 w 368"/>
                <a:gd name="T7" fmla="*/ 46 h 367"/>
                <a:gd name="T8" fmla="*/ 46 w 368"/>
                <a:gd name="T9" fmla="*/ 100 h 367"/>
              </a:gdLst>
              <a:ahLst/>
              <a:cxnLst>
                <a:cxn ang="0">
                  <a:pos x="T0" y="T1"/>
                </a:cxn>
                <a:cxn ang="0">
                  <a:pos x="T2" y="T3"/>
                </a:cxn>
                <a:cxn ang="0">
                  <a:pos x="T4" y="T5"/>
                </a:cxn>
                <a:cxn ang="0">
                  <a:pos x="T6" y="T7"/>
                </a:cxn>
                <a:cxn ang="0">
                  <a:pos x="T8" y="T9"/>
                </a:cxn>
              </a:cxnLst>
              <a:rect l="0" t="0" r="r" b="b"/>
              <a:pathLst>
                <a:path w="368" h="367">
                  <a:moveTo>
                    <a:pt x="46" y="100"/>
                  </a:moveTo>
                  <a:cubicBezTo>
                    <a:pt x="0" y="176"/>
                    <a:pt x="25" y="275"/>
                    <a:pt x="101" y="321"/>
                  </a:cubicBezTo>
                  <a:cubicBezTo>
                    <a:pt x="176" y="367"/>
                    <a:pt x="275" y="343"/>
                    <a:pt x="322" y="267"/>
                  </a:cubicBezTo>
                  <a:cubicBezTo>
                    <a:pt x="368" y="191"/>
                    <a:pt x="343" y="92"/>
                    <a:pt x="267" y="46"/>
                  </a:cubicBezTo>
                  <a:cubicBezTo>
                    <a:pt x="192" y="0"/>
                    <a:pt x="93" y="24"/>
                    <a:pt x="46" y="100"/>
                  </a:cubicBezTo>
                  <a:close/>
                </a:path>
              </a:pathLst>
            </a:custGeom>
            <a:solidFill>
              <a:schemeClr val="accent1"/>
            </a:solidFill>
            <a:ln>
              <a:noFill/>
            </a:ln>
          </p:spPr>
          <p:txBody>
            <a:bodyPr vert="horz" wrap="square" lIns="68580" tIns="34290" rIns="68580" bIns="34290" numCol="1" anchor="t" anchorCtr="0" compatLnSpc="1">
              <a:prstTxWarp prst="textNoShape">
                <a:avLst/>
              </a:prstTxWarp>
            </a:bodyPr>
            <a:lstStyle>
              <a:defPPr>
                <a:defRPr lang="id-ID"/>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1350"/>
            </a:p>
          </p:txBody>
        </p:sp>
        <p:sp>
          <p:nvSpPr>
            <p:cNvPr id="26" name="Freeform 38">
              <a:extLst>
                <a:ext uri="{FF2B5EF4-FFF2-40B4-BE49-F238E27FC236}">
                  <a16:creationId xmlns:a16="http://schemas.microsoft.com/office/drawing/2014/main" id="{F76803C3-F166-4101-B7C5-22A4ED1755B7}"/>
                </a:ext>
              </a:extLst>
            </p:cNvPr>
            <p:cNvSpPr>
              <a:spLocks noEditPoints="1"/>
            </p:cNvSpPr>
            <p:nvPr/>
          </p:nvSpPr>
          <p:spPr bwMode="auto">
            <a:xfrm>
              <a:off x="2179245" y="3289609"/>
              <a:ext cx="1664213" cy="1662928"/>
            </a:xfrm>
            <a:custGeom>
              <a:avLst/>
              <a:gdLst>
                <a:gd name="T0" fmla="*/ 97 w 547"/>
                <a:gd name="T1" fmla="*/ 139 h 547"/>
                <a:gd name="T2" fmla="*/ 44 w 547"/>
                <a:gd name="T3" fmla="*/ 122 h 547"/>
                <a:gd name="T4" fmla="*/ 62 w 547"/>
                <a:gd name="T5" fmla="*/ 206 h 547"/>
                <a:gd name="T6" fmla="*/ 52 w 547"/>
                <a:gd name="T7" fmla="*/ 240 h 547"/>
                <a:gd name="T8" fmla="*/ 1 w 547"/>
                <a:gd name="T9" fmla="*/ 306 h 547"/>
                <a:gd name="T10" fmla="*/ 65 w 547"/>
                <a:gd name="T11" fmla="*/ 350 h 547"/>
                <a:gd name="T12" fmla="*/ 23 w 547"/>
                <a:gd name="T13" fmla="*/ 385 h 547"/>
                <a:gd name="T14" fmla="*/ 103 w 547"/>
                <a:gd name="T15" fmla="*/ 416 h 547"/>
                <a:gd name="T16" fmla="*/ 128 w 547"/>
                <a:gd name="T17" fmla="*/ 442 h 547"/>
                <a:gd name="T18" fmla="*/ 155 w 547"/>
                <a:gd name="T19" fmla="*/ 520 h 547"/>
                <a:gd name="T20" fmla="*/ 237 w 547"/>
                <a:gd name="T21" fmla="*/ 492 h 547"/>
                <a:gd name="T22" fmla="*/ 247 w 547"/>
                <a:gd name="T23" fmla="*/ 547 h 547"/>
                <a:gd name="T24" fmla="*/ 312 w 547"/>
                <a:gd name="T25" fmla="*/ 492 h 547"/>
                <a:gd name="T26" fmla="*/ 364 w 547"/>
                <a:gd name="T27" fmla="*/ 477 h 547"/>
                <a:gd name="T28" fmla="*/ 448 w 547"/>
                <a:gd name="T29" fmla="*/ 486 h 547"/>
                <a:gd name="T30" fmla="*/ 426 w 547"/>
                <a:gd name="T31" fmla="*/ 434 h 547"/>
                <a:gd name="T32" fmla="*/ 451 w 547"/>
                <a:gd name="T33" fmla="*/ 408 h 547"/>
                <a:gd name="T34" fmla="*/ 528 w 547"/>
                <a:gd name="T35" fmla="*/ 376 h 547"/>
                <a:gd name="T36" fmla="*/ 484 w 547"/>
                <a:gd name="T37" fmla="*/ 341 h 547"/>
                <a:gd name="T38" fmla="*/ 494 w 547"/>
                <a:gd name="T39" fmla="*/ 306 h 547"/>
                <a:gd name="T40" fmla="*/ 546 w 547"/>
                <a:gd name="T41" fmla="*/ 240 h 547"/>
                <a:gd name="T42" fmla="*/ 491 w 547"/>
                <a:gd name="T43" fmla="*/ 231 h 547"/>
                <a:gd name="T44" fmla="*/ 483 w 547"/>
                <a:gd name="T45" fmla="*/ 196 h 547"/>
                <a:gd name="T46" fmla="*/ 497 w 547"/>
                <a:gd name="T47" fmla="*/ 113 h 547"/>
                <a:gd name="T48" fmla="*/ 440 w 547"/>
                <a:gd name="T49" fmla="*/ 130 h 547"/>
                <a:gd name="T50" fmla="*/ 413 w 547"/>
                <a:gd name="T51" fmla="*/ 101 h 547"/>
                <a:gd name="T52" fmla="*/ 389 w 547"/>
                <a:gd name="T53" fmla="*/ 32 h 547"/>
                <a:gd name="T54" fmla="*/ 353 w 547"/>
                <a:gd name="T55" fmla="*/ 69 h 547"/>
                <a:gd name="T56" fmla="*/ 310 w 547"/>
                <a:gd name="T57" fmla="*/ 53 h 547"/>
                <a:gd name="T58" fmla="*/ 245 w 547"/>
                <a:gd name="T59" fmla="*/ 0 h 547"/>
                <a:gd name="T60" fmla="*/ 235 w 547"/>
                <a:gd name="T61" fmla="*/ 55 h 547"/>
                <a:gd name="T62" fmla="*/ 182 w 547"/>
                <a:gd name="T63" fmla="*/ 69 h 547"/>
                <a:gd name="T64" fmla="*/ 99 w 547"/>
                <a:gd name="T65" fmla="*/ 61 h 547"/>
                <a:gd name="T66" fmla="*/ 121 w 547"/>
                <a:gd name="T67" fmla="*/ 113 h 547"/>
                <a:gd name="T68" fmla="*/ 430 w 547"/>
                <a:gd name="T69" fmla="*/ 369 h 547"/>
                <a:gd name="T70" fmla="*/ 116 w 547"/>
                <a:gd name="T71" fmla="*/ 178 h 5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47" h="547">
                  <a:moveTo>
                    <a:pt x="121" y="113"/>
                  </a:moveTo>
                  <a:cubicBezTo>
                    <a:pt x="112" y="121"/>
                    <a:pt x="104" y="129"/>
                    <a:pt x="97" y="139"/>
                  </a:cubicBezTo>
                  <a:cubicBezTo>
                    <a:pt x="95" y="138"/>
                    <a:pt x="95" y="138"/>
                    <a:pt x="95" y="138"/>
                  </a:cubicBezTo>
                  <a:cubicBezTo>
                    <a:pt x="44" y="122"/>
                    <a:pt x="44" y="122"/>
                    <a:pt x="44" y="122"/>
                  </a:cubicBezTo>
                  <a:cubicBezTo>
                    <a:pt x="19" y="171"/>
                    <a:pt x="19" y="171"/>
                    <a:pt x="19" y="171"/>
                  </a:cubicBezTo>
                  <a:cubicBezTo>
                    <a:pt x="62" y="206"/>
                    <a:pt x="62" y="206"/>
                    <a:pt x="62" y="206"/>
                  </a:cubicBezTo>
                  <a:cubicBezTo>
                    <a:pt x="58" y="217"/>
                    <a:pt x="55" y="229"/>
                    <a:pt x="53" y="240"/>
                  </a:cubicBezTo>
                  <a:cubicBezTo>
                    <a:pt x="52" y="240"/>
                    <a:pt x="52" y="240"/>
                    <a:pt x="52" y="240"/>
                  </a:cubicBezTo>
                  <a:cubicBezTo>
                    <a:pt x="0" y="251"/>
                    <a:pt x="0" y="251"/>
                    <a:pt x="0" y="251"/>
                  </a:cubicBezTo>
                  <a:cubicBezTo>
                    <a:pt x="1" y="306"/>
                    <a:pt x="1" y="306"/>
                    <a:pt x="1" y="306"/>
                  </a:cubicBezTo>
                  <a:cubicBezTo>
                    <a:pt x="55" y="316"/>
                    <a:pt x="55" y="316"/>
                    <a:pt x="55" y="316"/>
                  </a:cubicBezTo>
                  <a:cubicBezTo>
                    <a:pt x="57" y="328"/>
                    <a:pt x="61" y="339"/>
                    <a:pt x="65" y="350"/>
                  </a:cubicBezTo>
                  <a:cubicBezTo>
                    <a:pt x="64" y="351"/>
                    <a:pt x="64" y="351"/>
                    <a:pt x="64" y="351"/>
                  </a:cubicBezTo>
                  <a:cubicBezTo>
                    <a:pt x="23" y="385"/>
                    <a:pt x="23" y="385"/>
                    <a:pt x="23" y="385"/>
                  </a:cubicBezTo>
                  <a:cubicBezTo>
                    <a:pt x="50" y="433"/>
                    <a:pt x="50" y="433"/>
                    <a:pt x="50" y="433"/>
                  </a:cubicBezTo>
                  <a:cubicBezTo>
                    <a:pt x="103" y="416"/>
                    <a:pt x="103" y="416"/>
                    <a:pt x="103" y="416"/>
                  </a:cubicBezTo>
                  <a:cubicBezTo>
                    <a:pt x="110" y="425"/>
                    <a:pt x="114" y="431"/>
                    <a:pt x="128" y="442"/>
                  </a:cubicBezTo>
                  <a:cubicBezTo>
                    <a:pt x="128" y="442"/>
                    <a:pt x="128" y="442"/>
                    <a:pt x="128" y="442"/>
                  </a:cubicBezTo>
                  <a:cubicBezTo>
                    <a:pt x="108" y="491"/>
                    <a:pt x="108" y="491"/>
                    <a:pt x="108" y="491"/>
                  </a:cubicBezTo>
                  <a:cubicBezTo>
                    <a:pt x="155" y="520"/>
                    <a:pt x="155" y="520"/>
                    <a:pt x="155" y="520"/>
                  </a:cubicBezTo>
                  <a:cubicBezTo>
                    <a:pt x="192" y="480"/>
                    <a:pt x="192" y="480"/>
                    <a:pt x="192" y="480"/>
                  </a:cubicBezTo>
                  <a:cubicBezTo>
                    <a:pt x="207" y="485"/>
                    <a:pt x="222" y="490"/>
                    <a:pt x="237" y="492"/>
                  </a:cubicBezTo>
                  <a:cubicBezTo>
                    <a:pt x="237" y="494"/>
                    <a:pt x="237" y="494"/>
                    <a:pt x="237" y="494"/>
                  </a:cubicBezTo>
                  <a:cubicBezTo>
                    <a:pt x="247" y="547"/>
                    <a:pt x="247" y="547"/>
                    <a:pt x="247" y="547"/>
                  </a:cubicBezTo>
                  <a:cubicBezTo>
                    <a:pt x="302" y="546"/>
                    <a:pt x="302" y="546"/>
                    <a:pt x="302" y="546"/>
                  </a:cubicBezTo>
                  <a:cubicBezTo>
                    <a:pt x="312" y="492"/>
                    <a:pt x="312" y="492"/>
                    <a:pt x="312" y="492"/>
                  </a:cubicBezTo>
                  <a:cubicBezTo>
                    <a:pt x="330" y="489"/>
                    <a:pt x="347" y="484"/>
                    <a:pt x="364" y="476"/>
                  </a:cubicBezTo>
                  <a:cubicBezTo>
                    <a:pt x="364" y="477"/>
                    <a:pt x="364" y="477"/>
                    <a:pt x="364" y="477"/>
                  </a:cubicBezTo>
                  <a:cubicBezTo>
                    <a:pt x="402" y="516"/>
                    <a:pt x="402" y="516"/>
                    <a:pt x="402" y="516"/>
                  </a:cubicBezTo>
                  <a:cubicBezTo>
                    <a:pt x="448" y="486"/>
                    <a:pt x="448" y="486"/>
                    <a:pt x="448" y="486"/>
                  </a:cubicBezTo>
                  <a:cubicBezTo>
                    <a:pt x="426" y="434"/>
                    <a:pt x="426" y="434"/>
                    <a:pt x="426" y="434"/>
                  </a:cubicBezTo>
                  <a:cubicBezTo>
                    <a:pt x="426" y="434"/>
                    <a:pt x="426" y="434"/>
                    <a:pt x="426" y="434"/>
                  </a:cubicBezTo>
                  <a:cubicBezTo>
                    <a:pt x="435" y="426"/>
                    <a:pt x="443" y="417"/>
                    <a:pt x="450" y="408"/>
                  </a:cubicBezTo>
                  <a:cubicBezTo>
                    <a:pt x="451" y="408"/>
                    <a:pt x="451" y="408"/>
                    <a:pt x="451" y="408"/>
                  </a:cubicBezTo>
                  <a:cubicBezTo>
                    <a:pt x="503" y="425"/>
                    <a:pt x="503" y="425"/>
                    <a:pt x="503" y="425"/>
                  </a:cubicBezTo>
                  <a:cubicBezTo>
                    <a:pt x="528" y="376"/>
                    <a:pt x="528" y="376"/>
                    <a:pt x="528" y="376"/>
                  </a:cubicBezTo>
                  <a:cubicBezTo>
                    <a:pt x="485" y="341"/>
                    <a:pt x="485" y="341"/>
                    <a:pt x="485" y="341"/>
                  </a:cubicBezTo>
                  <a:cubicBezTo>
                    <a:pt x="484" y="341"/>
                    <a:pt x="484" y="341"/>
                    <a:pt x="484" y="341"/>
                  </a:cubicBezTo>
                  <a:cubicBezTo>
                    <a:pt x="488" y="329"/>
                    <a:pt x="491" y="318"/>
                    <a:pt x="493" y="306"/>
                  </a:cubicBezTo>
                  <a:cubicBezTo>
                    <a:pt x="494" y="306"/>
                    <a:pt x="494" y="306"/>
                    <a:pt x="494" y="306"/>
                  </a:cubicBezTo>
                  <a:cubicBezTo>
                    <a:pt x="547" y="296"/>
                    <a:pt x="547" y="296"/>
                    <a:pt x="547" y="296"/>
                  </a:cubicBezTo>
                  <a:cubicBezTo>
                    <a:pt x="546" y="240"/>
                    <a:pt x="546" y="240"/>
                    <a:pt x="546" y="240"/>
                  </a:cubicBezTo>
                  <a:cubicBezTo>
                    <a:pt x="491" y="231"/>
                    <a:pt x="491" y="231"/>
                    <a:pt x="491" y="231"/>
                  </a:cubicBezTo>
                  <a:cubicBezTo>
                    <a:pt x="491" y="231"/>
                    <a:pt x="491" y="231"/>
                    <a:pt x="491" y="231"/>
                  </a:cubicBezTo>
                  <a:cubicBezTo>
                    <a:pt x="488" y="219"/>
                    <a:pt x="485" y="208"/>
                    <a:pt x="481" y="197"/>
                  </a:cubicBezTo>
                  <a:cubicBezTo>
                    <a:pt x="483" y="196"/>
                    <a:pt x="483" y="196"/>
                    <a:pt x="483" y="196"/>
                  </a:cubicBezTo>
                  <a:cubicBezTo>
                    <a:pt x="524" y="161"/>
                    <a:pt x="524" y="161"/>
                    <a:pt x="524" y="161"/>
                  </a:cubicBezTo>
                  <a:cubicBezTo>
                    <a:pt x="497" y="113"/>
                    <a:pt x="497" y="113"/>
                    <a:pt x="497" y="113"/>
                  </a:cubicBezTo>
                  <a:cubicBezTo>
                    <a:pt x="444" y="131"/>
                    <a:pt x="444" y="131"/>
                    <a:pt x="444" y="131"/>
                  </a:cubicBezTo>
                  <a:cubicBezTo>
                    <a:pt x="440" y="130"/>
                    <a:pt x="440" y="130"/>
                    <a:pt x="440" y="130"/>
                  </a:cubicBezTo>
                  <a:cubicBezTo>
                    <a:pt x="433" y="121"/>
                    <a:pt x="426" y="113"/>
                    <a:pt x="412" y="102"/>
                  </a:cubicBezTo>
                  <a:cubicBezTo>
                    <a:pt x="413" y="101"/>
                    <a:pt x="413" y="101"/>
                    <a:pt x="413" y="101"/>
                  </a:cubicBezTo>
                  <a:cubicBezTo>
                    <a:pt x="436" y="60"/>
                    <a:pt x="436" y="60"/>
                    <a:pt x="436" y="60"/>
                  </a:cubicBezTo>
                  <a:cubicBezTo>
                    <a:pt x="389" y="32"/>
                    <a:pt x="389" y="32"/>
                    <a:pt x="389" y="32"/>
                  </a:cubicBezTo>
                  <a:cubicBezTo>
                    <a:pt x="353" y="70"/>
                    <a:pt x="353" y="70"/>
                    <a:pt x="353" y="70"/>
                  </a:cubicBezTo>
                  <a:cubicBezTo>
                    <a:pt x="353" y="69"/>
                    <a:pt x="353" y="69"/>
                    <a:pt x="353" y="69"/>
                  </a:cubicBezTo>
                  <a:cubicBezTo>
                    <a:pt x="339" y="63"/>
                    <a:pt x="324" y="58"/>
                    <a:pt x="309" y="56"/>
                  </a:cubicBezTo>
                  <a:cubicBezTo>
                    <a:pt x="310" y="53"/>
                    <a:pt x="310" y="53"/>
                    <a:pt x="310" y="53"/>
                  </a:cubicBezTo>
                  <a:cubicBezTo>
                    <a:pt x="300" y="0"/>
                    <a:pt x="300" y="0"/>
                    <a:pt x="300" y="0"/>
                  </a:cubicBezTo>
                  <a:cubicBezTo>
                    <a:pt x="245" y="0"/>
                    <a:pt x="245" y="0"/>
                    <a:pt x="245" y="0"/>
                  </a:cubicBezTo>
                  <a:cubicBezTo>
                    <a:pt x="234" y="55"/>
                    <a:pt x="234" y="55"/>
                    <a:pt x="234" y="55"/>
                  </a:cubicBezTo>
                  <a:cubicBezTo>
                    <a:pt x="235" y="55"/>
                    <a:pt x="235" y="55"/>
                    <a:pt x="235" y="55"/>
                  </a:cubicBezTo>
                  <a:cubicBezTo>
                    <a:pt x="217" y="58"/>
                    <a:pt x="200" y="64"/>
                    <a:pt x="183" y="71"/>
                  </a:cubicBezTo>
                  <a:cubicBezTo>
                    <a:pt x="182" y="69"/>
                    <a:pt x="182" y="69"/>
                    <a:pt x="182" y="69"/>
                  </a:cubicBezTo>
                  <a:cubicBezTo>
                    <a:pt x="145" y="30"/>
                    <a:pt x="145" y="30"/>
                    <a:pt x="145" y="30"/>
                  </a:cubicBezTo>
                  <a:cubicBezTo>
                    <a:pt x="99" y="61"/>
                    <a:pt x="99" y="61"/>
                    <a:pt x="99" y="61"/>
                  </a:cubicBezTo>
                  <a:cubicBezTo>
                    <a:pt x="121" y="112"/>
                    <a:pt x="121" y="112"/>
                    <a:pt x="121" y="112"/>
                  </a:cubicBezTo>
                  <a:lnTo>
                    <a:pt x="121" y="113"/>
                  </a:lnTo>
                  <a:close/>
                  <a:moveTo>
                    <a:pt x="369" y="116"/>
                  </a:moveTo>
                  <a:cubicBezTo>
                    <a:pt x="455" y="169"/>
                    <a:pt x="483" y="282"/>
                    <a:pt x="430" y="369"/>
                  </a:cubicBezTo>
                  <a:cubicBezTo>
                    <a:pt x="378" y="456"/>
                    <a:pt x="264" y="484"/>
                    <a:pt x="177" y="431"/>
                  </a:cubicBezTo>
                  <a:cubicBezTo>
                    <a:pt x="91" y="378"/>
                    <a:pt x="63" y="265"/>
                    <a:pt x="116" y="178"/>
                  </a:cubicBezTo>
                  <a:cubicBezTo>
                    <a:pt x="168" y="91"/>
                    <a:pt x="282" y="64"/>
                    <a:pt x="369" y="116"/>
                  </a:cubicBezTo>
                  <a:close/>
                </a:path>
              </a:pathLst>
            </a:custGeom>
            <a:solidFill>
              <a:schemeClr val="accent1"/>
            </a:solidFill>
            <a:ln>
              <a:noFill/>
            </a:ln>
          </p:spPr>
          <p:txBody>
            <a:bodyPr vert="horz" wrap="square" lIns="68580" tIns="34290" rIns="68580" bIns="34290" numCol="1" anchor="t" anchorCtr="0" compatLnSpc="1">
              <a:prstTxWarp prst="textNoShape">
                <a:avLst/>
              </a:prstTxWarp>
            </a:bodyPr>
            <a:lstStyle>
              <a:defPPr>
                <a:defRPr lang="id-ID"/>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1350"/>
            </a:p>
          </p:txBody>
        </p:sp>
        <p:sp>
          <p:nvSpPr>
            <p:cNvPr id="27" name="Freeform 39">
              <a:extLst>
                <a:ext uri="{FF2B5EF4-FFF2-40B4-BE49-F238E27FC236}">
                  <a16:creationId xmlns:a16="http://schemas.microsoft.com/office/drawing/2014/main" id="{C3B3A847-F8F5-4E22-A30C-A359289A8AE5}"/>
                </a:ext>
              </a:extLst>
            </p:cNvPr>
            <p:cNvSpPr>
              <a:spLocks/>
            </p:cNvSpPr>
            <p:nvPr/>
          </p:nvSpPr>
          <p:spPr bwMode="auto">
            <a:xfrm>
              <a:off x="4068352" y="3443822"/>
              <a:ext cx="661830" cy="666970"/>
            </a:xfrm>
            <a:custGeom>
              <a:avLst/>
              <a:gdLst>
                <a:gd name="T0" fmla="*/ 28 w 218"/>
                <a:gd name="T1" fmla="*/ 60 h 219"/>
                <a:gd name="T2" fmla="*/ 60 w 218"/>
                <a:gd name="T3" fmla="*/ 191 h 219"/>
                <a:gd name="T4" fmla="*/ 191 w 218"/>
                <a:gd name="T5" fmla="*/ 159 h 219"/>
                <a:gd name="T6" fmla="*/ 159 w 218"/>
                <a:gd name="T7" fmla="*/ 28 h 219"/>
                <a:gd name="T8" fmla="*/ 28 w 218"/>
                <a:gd name="T9" fmla="*/ 60 h 219"/>
              </a:gdLst>
              <a:ahLst/>
              <a:cxnLst>
                <a:cxn ang="0">
                  <a:pos x="T0" y="T1"/>
                </a:cxn>
                <a:cxn ang="0">
                  <a:pos x="T2" y="T3"/>
                </a:cxn>
                <a:cxn ang="0">
                  <a:pos x="T4" y="T5"/>
                </a:cxn>
                <a:cxn ang="0">
                  <a:pos x="T6" y="T7"/>
                </a:cxn>
                <a:cxn ang="0">
                  <a:pos x="T8" y="T9"/>
                </a:cxn>
              </a:cxnLst>
              <a:rect l="0" t="0" r="r" b="b"/>
              <a:pathLst>
                <a:path w="218" h="219">
                  <a:moveTo>
                    <a:pt x="28" y="60"/>
                  </a:moveTo>
                  <a:cubicBezTo>
                    <a:pt x="0" y="105"/>
                    <a:pt x="15" y="164"/>
                    <a:pt x="60" y="191"/>
                  </a:cubicBezTo>
                  <a:cubicBezTo>
                    <a:pt x="105" y="219"/>
                    <a:pt x="164" y="204"/>
                    <a:pt x="191" y="159"/>
                  </a:cubicBezTo>
                  <a:cubicBezTo>
                    <a:pt x="218" y="114"/>
                    <a:pt x="204" y="55"/>
                    <a:pt x="159" y="28"/>
                  </a:cubicBezTo>
                  <a:cubicBezTo>
                    <a:pt x="114" y="0"/>
                    <a:pt x="55" y="15"/>
                    <a:pt x="28" y="60"/>
                  </a:cubicBezTo>
                </a:path>
              </a:pathLst>
            </a:custGeom>
            <a:solidFill>
              <a:schemeClr val="accent2"/>
            </a:solidFill>
            <a:ln>
              <a:noFill/>
            </a:ln>
          </p:spPr>
          <p:txBody>
            <a:bodyPr vert="horz" wrap="square" lIns="68580" tIns="34290" rIns="68580" bIns="34290" numCol="1" anchor="t" anchorCtr="0" compatLnSpc="1">
              <a:prstTxWarp prst="textNoShape">
                <a:avLst/>
              </a:prstTxWarp>
            </a:bodyPr>
            <a:lstStyle>
              <a:defPPr>
                <a:defRPr lang="id-ID"/>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1350"/>
            </a:p>
          </p:txBody>
        </p:sp>
        <p:sp>
          <p:nvSpPr>
            <p:cNvPr id="28" name="Freeform 40">
              <a:extLst>
                <a:ext uri="{FF2B5EF4-FFF2-40B4-BE49-F238E27FC236}">
                  <a16:creationId xmlns:a16="http://schemas.microsoft.com/office/drawing/2014/main" id="{357D876E-582F-4154-8185-1AF5633E1722}"/>
                </a:ext>
              </a:extLst>
            </p:cNvPr>
            <p:cNvSpPr>
              <a:spLocks noEditPoints="1"/>
            </p:cNvSpPr>
            <p:nvPr/>
          </p:nvSpPr>
          <p:spPr bwMode="auto">
            <a:xfrm>
              <a:off x="3906429" y="3283184"/>
              <a:ext cx="988247" cy="988247"/>
            </a:xfrm>
            <a:custGeom>
              <a:avLst/>
              <a:gdLst>
                <a:gd name="T0" fmla="*/ 57 w 325"/>
                <a:gd name="T1" fmla="*/ 82 h 325"/>
                <a:gd name="T2" fmla="*/ 26 w 325"/>
                <a:gd name="T3" fmla="*/ 72 h 325"/>
                <a:gd name="T4" fmla="*/ 37 w 325"/>
                <a:gd name="T5" fmla="*/ 122 h 325"/>
                <a:gd name="T6" fmla="*/ 31 w 325"/>
                <a:gd name="T7" fmla="*/ 143 h 325"/>
                <a:gd name="T8" fmla="*/ 0 w 325"/>
                <a:gd name="T9" fmla="*/ 182 h 325"/>
                <a:gd name="T10" fmla="*/ 38 w 325"/>
                <a:gd name="T11" fmla="*/ 208 h 325"/>
                <a:gd name="T12" fmla="*/ 13 w 325"/>
                <a:gd name="T13" fmla="*/ 229 h 325"/>
                <a:gd name="T14" fmla="*/ 61 w 325"/>
                <a:gd name="T15" fmla="*/ 247 h 325"/>
                <a:gd name="T16" fmla="*/ 76 w 325"/>
                <a:gd name="T17" fmla="*/ 263 h 325"/>
                <a:gd name="T18" fmla="*/ 92 w 325"/>
                <a:gd name="T19" fmla="*/ 309 h 325"/>
                <a:gd name="T20" fmla="*/ 141 w 325"/>
                <a:gd name="T21" fmla="*/ 292 h 325"/>
                <a:gd name="T22" fmla="*/ 147 w 325"/>
                <a:gd name="T23" fmla="*/ 325 h 325"/>
                <a:gd name="T24" fmla="*/ 186 w 325"/>
                <a:gd name="T25" fmla="*/ 292 h 325"/>
                <a:gd name="T26" fmla="*/ 217 w 325"/>
                <a:gd name="T27" fmla="*/ 283 h 325"/>
                <a:gd name="T28" fmla="*/ 266 w 325"/>
                <a:gd name="T29" fmla="*/ 288 h 325"/>
                <a:gd name="T30" fmla="*/ 253 w 325"/>
                <a:gd name="T31" fmla="*/ 258 h 325"/>
                <a:gd name="T32" fmla="*/ 268 w 325"/>
                <a:gd name="T33" fmla="*/ 242 h 325"/>
                <a:gd name="T34" fmla="*/ 314 w 325"/>
                <a:gd name="T35" fmla="*/ 223 h 325"/>
                <a:gd name="T36" fmla="*/ 288 w 325"/>
                <a:gd name="T37" fmla="*/ 202 h 325"/>
                <a:gd name="T38" fmla="*/ 294 w 325"/>
                <a:gd name="T39" fmla="*/ 182 h 325"/>
                <a:gd name="T40" fmla="*/ 325 w 325"/>
                <a:gd name="T41" fmla="*/ 143 h 325"/>
                <a:gd name="T42" fmla="*/ 292 w 325"/>
                <a:gd name="T43" fmla="*/ 137 h 325"/>
                <a:gd name="T44" fmla="*/ 287 w 325"/>
                <a:gd name="T45" fmla="*/ 116 h 325"/>
                <a:gd name="T46" fmla="*/ 295 w 325"/>
                <a:gd name="T47" fmla="*/ 67 h 325"/>
                <a:gd name="T48" fmla="*/ 262 w 325"/>
                <a:gd name="T49" fmla="*/ 77 h 325"/>
                <a:gd name="T50" fmla="*/ 246 w 325"/>
                <a:gd name="T51" fmla="*/ 59 h 325"/>
                <a:gd name="T52" fmla="*/ 231 w 325"/>
                <a:gd name="T53" fmla="*/ 18 h 325"/>
                <a:gd name="T54" fmla="*/ 210 w 325"/>
                <a:gd name="T55" fmla="*/ 41 h 325"/>
                <a:gd name="T56" fmla="*/ 184 w 325"/>
                <a:gd name="T57" fmla="*/ 31 h 325"/>
                <a:gd name="T58" fmla="*/ 146 w 325"/>
                <a:gd name="T59" fmla="*/ 0 h 325"/>
                <a:gd name="T60" fmla="*/ 139 w 325"/>
                <a:gd name="T61" fmla="*/ 33 h 325"/>
                <a:gd name="T62" fmla="*/ 108 w 325"/>
                <a:gd name="T63" fmla="*/ 41 h 325"/>
                <a:gd name="T64" fmla="*/ 59 w 325"/>
                <a:gd name="T65" fmla="*/ 36 h 325"/>
                <a:gd name="T66" fmla="*/ 72 w 325"/>
                <a:gd name="T67" fmla="*/ 67 h 325"/>
                <a:gd name="T68" fmla="*/ 256 w 325"/>
                <a:gd name="T69" fmla="*/ 219 h 325"/>
                <a:gd name="T70" fmla="*/ 69 w 325"/>
                <a:gd name="T71" fmla="*/ 106 h 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25" h="325">
                  <a:moveTo>
                    <a:pt x="72" y="67"/>
                  </a:moveTo>
                  <a:cubicBezTo>
                    <a:pt x="67" y="71"/>
                    <a:pt x="62" y="77"/>
                    <a:pt x="57" y="82"/>
                  </a:cubicBezTo>
                  <a:cubicBezTo>
                    <a:pt x="57" y="82"/>
                    <a:pt x="57" y="82"/>
                    <a:pt x="57" y="82"/>
                  </a:cubicBezTo>
                  <a:cubicBezTo>
                    <a:pt x="26" y="72"/>
                    <a:pt x="26" y="72"/>
                    <a:pt x="26" y="72"/>
                  </a:cubicBezTo>
                  <a:cubicBezTo>
                    <a:pt x="11" y="101"/>
                    <a:pt x="11" y="101"/>
                    <a:pt x="11" y="101"/>
                  </a:cubicBezTo>
                  <a:cubicBezTo>
                    <a:pt x="37" y="122"/>
                    <a:pt x="37" y="122"/>
                    <a:pt x="37" y="122"/>
                  </a:cubicBezTo>
                  <a:cubicBezTo>
                    <a:pt x="35" y="129"/>
                    <a:pt x="33" y="136"/>
                    <a:pt x="32" y="143"/>
                  </a:cubicBezTo>
                  <a:cubicBezTo>
                    <a:pt x="31" y="143"/>
                    <a:pt x="31" y="143"/>
                    <a:pt x="31" y="143"/>
                  </a:cubicBezTo>
                  <a:cubicBezTo>
                    <a:pt x="0" y="149"/>
                    <a:pt x="0" y="149"/>
                    <a:pt x="0" y="149"/>
                  </a:cubicBezTo>
                  <a:cubicBezTo>
                    <a:pt x="0" y="182"/>
                    <a:pt x="0" y="182"/>
                    <a:pt x="0" y="182"/>
                  </a:cubicBezTo>
                  <a:cubicBezTo>
                    <a:pt x="33" y="187"/>
                    <a:pt x="33" y="187"/>
                    <a:pt x="33" y="187"/>
                  </a:cubicBezTo>
                  <a:cubicBezTo>
                    <a:pt x="34" y="194"/>
                    <a:pt x="36" y="201"/>
                    <a:pt x="38" y="208"/>
                  </a:cubicBezTo>
                  <a:cubicBezTo>
                    <a:pt x="38" y="208"/>
                    <a:pt x="38" y="208"/>
                    <a:pt x="38" y="208"/>
                  </a:cubicBezTo>
                  <a:cubicBezTo>
                    <a:pt x="13" y="229"/>
                    <a:pt x="13" y="229"/>
                    <a:pt x="13" y="229"/>
                  </a:cubicBezTo>
                  <a:cubicBezTo>
                    <a:pt x="30" y="257"/>
                    <a:pt x="30" y="257"/>
                    <a:pt x="30" y="257"/>
                  </a:cubicBezTo>
                  <a:cubicBezTo>
                    <a:pt x="61" y="247"/>
                    <a:pt x="61" y="247"/>
                    <a:pt x="61" y="247"/>
                  </a:cubicBezTo>
                  <a:cubicBezTo>
                    <a:pt x="66" y="252"/>
                    <a:pt x="68" y="256"/>
                    <a:pt x="76" y="262"/>
                  </a:cubicBezTo>
                  <a:cubicBezTo>
                    <a:pt x="76" y="263"/>
                    <a:pt x="76" y="263"/>
                    <a:pt x="76" y="263"/>
                  </a:cubicBezTo>
                  <a:cubicBezTo>
                    <a:pt x="64" y="292"/>
                    <a:pt x="64" y="292"/>
                    <a:pt x="64" y="292"/>
                  </a:cubicBezTo>
                  <a:cubicBezTo>
                    <a:pt x="92" y="309"/>
                    <a:pt x="92" y="309"/>
                    <a:pt x="92" y="309"/>
                  </a:cubicBezTo>
                  <a:cubicBezTo>
                    <a:pt x="114" y="285"/>
                    <a:pt x="114" y="285"/>
                    <a:pt x="114" y="285"/>
                  </a:cubicBezTo>
                  <a:cubicBezTo>
                    <a:pt x="123" y="288"/>
                    <a:pt x="132" y="291"/>
                    <a:pt x="141" y="292"/>
                  </a:cubicBezTo>
                  <a:cubicBezTo>
                    <a:pt x="141" y="293"/>
                    <a:pt x="141" y="293"/>
                    <a:pt x="141" y="293"/>
                  </a:cubicBezTo>
                  <a:cubicBezTo>
                    <a:pt x="147" y="325"/>
                    <a:pt x="147" y="325"/>
                    <a:pt x="147" y="325"/>
                  </a:cubicBezTo>
                  <a:cubicBezTo>
                    <a:pt x="179" y="324"/>
                    <a:pt x="179" y="324"/>
                    <a:pt x="179" y="324"/>
                  </a:cubicBezTo>
                  <a:cubicBezTo>
                    <a:pt x="186" y="292"/>
                    <a:pt x="186" y="292"/>
                    <a:pt x="186" y="292"/>
                  </a:cubicBezTo>
                  <a:cubicBezTo>
                    <a:pt x="196" y="290"/>
                    <a:pt x="206" y="287"/>
                    <a:pt x="216" y="283"/>
                  </a:cubicBezTo>
                  <a:cubicBezTo>
                    <a:pt x="217" y="283"/>
                    <a:pt x="217" y="283"/>
                    <a:pt x="217" y="283"/>
                  </a:cubicBezTo>
                  <a:cubicBezTo>
                    <a:pt x="239" y="307"/>
                    <a:pt x="239" y="307"/>
                    <a:pt x="239" y="307"/>
                  </a:cubicBezTo>
                  <a:cubicBezTo>
                    <a:pt x="266" y="288"/>
                    <a:pt x="266" y="288"/>
                    <a:pt x="266" y="288"/>
                  </a:cubicBezTo>
                  <a:cubicBezTo>
                    <a:pt x="253" y="258"/>
                    <a:pt x="253" y="258"/>
                    <a:pt x="253" y="258"/>
                  </a:cubicBezTo>
                  <a:cubicBezTo>
                    <a:pt x="253" y="258"/>
                    <a:pt x="253" y="258"/>
                    <a:pt x="253" y="258"/>
                  </a:cubicBezTo>
                  <a:cubicBezTo>
                    <a:pt x="258" y="253"/>
                    <a:pt x="263" y="248"/>
                    <a:pt x="268" y="242"/>
                  </a:cubicBezTo>
                  <a:cubicBezTo>
                    <a:pt x="268" y="242"/>
                    <a:pt x="268" y="242"/>
                    <a:pt x="268" y="242"/>
                  </a:cubicBezTo>
                  <a:cubicBezTo>
                    <a:pt x="299" y="252"/>
                    <a:pt x="299" y="252"/>
                    <a:pt x="299" y="252"/>
                  </a:cubicBezTo>
                  <a:cubicBezTo>
                    <a:pt x="314" y="223"/>
                    <a:pt x="314" y="223"/>
                    <a:pt x="314" y="223"/>
                  </a:cubicBezTo>
                  <a:cubicBezTo>
                    <a:pt x="288" y="202"/>
                    <a:pt x="288" y="202"/>
                    <a:pt x="288" y="202"/>
                  </a:cubicBezTo>
                  <a:cubicBezTo>
                    <a:pt x="288" y="202"/>
                    <a:pt x="288" y="202"/>
                    <a:pt x="288" y="202"/>
                  </a:cubicBezTo>
                  <a:cubicBezTo>
                    <a:pt x="290" y="195"/>
                    <a:pt x="292" y="189"/>
                    <a:pt x="293" y="182"/>
                  </a:cubicBezTo>
                  <a:cubicBezTo>
                    <a:pt x="294" y="182"/>
                    <a:pt x="294" y="182"/>
                    <a:pt x="294" y="182"/>
                  </a:cubicBezTo>
                  <a:cubicBezTo>
                    <a:pt x="325" y="175"/>
                    <a:pt x="325" y="175"/>
                    <a:pt x="325" y="175"/>
                  </a:cubicBezTo>
                  <a:cubicBezTo>
                    <a:pt x="325" y="143"/>
                    <a:pt x="325" y="143"/>
                    <a:pt x="325" y="143"/>
                  </a:cubicBezTo>
                  <a:cubicBezTo>
                    <a:pt x="292" y="137"/>
                    <a:pt x="292" y="137"/>
                    <a:pt x="292" y="137"/>
                  </a:cubicBezTo>
                  <a:cubicBezTo>
                    <a:pt x="292" y="137"/>
                    <a:pt x="292" y="137"/>
                    <a:pt x="292" y="137"/>
                  </a:cubicBezTo>
                  <a:cubicBezTo>
                    <a:pt x="290" y="130"/>
                    <a:pt x="288" y="123"/>
                    <a:pt x="286" y="117"/>
                  </a:cubicBezTo>
                  <a:cubicBezTo>
                    <a:pt x="287" y="116"/>
                    <a:pt x="287" y="116"/>
                    <a:pt x="287" y="116"/>
                  </a:cubicBezTo>
                  <a:cubicBezTo>
                    <a:pt x="312" y="96"/>
                    <a:pt x="312" y="96"/>
                    <a:pt x="312" y="96"/>
                  </a:cubicBezTo>
                  <a:cubicBezTo>
                    <a:pt x="295" y="67"/>
                    <a:pt x="295" y="67"/>
                    <a:pt x="295" y="67"/>
                  </a:cubicBezTo>
                  <a:cubicBezTo>
                    <a:pt x="264" y="78"/>
                    <a:pt x="264" y="78"/>
                    <a:pt x="264" y="78"/>
                  </a:cubicBezTo>
                  <a:cubicBezTo>
                    <a:pt x="262" y="77"/>
                    <a:pt x="262" y="77"/>
                    <a:pt x="262" y="77"/>
                  </a:cubicBezTo>
                  <a:cubicBezTo>
                    <a:pt x="257" y="71"/>
                    <a:pt x="253" y="67"/>
                    <a:pt x="245" y="61"/>
                  </a:cubicBezTo>
                  <a:cubicBezTo>
                    <a:pt x="246" y="59"/>
                    <a:pt x="246" y="59"/>
                    <a:pt x="246" y="59"/>
                  </a:cubicBezTo>
                  <a:cubicBezTo>
                    <a:pt x="259" y="36"/>
                    <a:pt x="259" y="36"/>
                    <a:pt x="259" y="36"/>
                  </a:cubicBezTo>
                  <a:cubicBezTo>
                    <a:pt x="231" y="18"/>
                    <a:pt x="231" y="18"/>
                    <a:pt x="231" y="18"/>
                  </a:cubicBezTo>
                  <a:cubicBezTo>
                    <a:pt x="210" y="41"/>
                    <a:pt x="210" y="41"/>
                    <a:pt x="210" y="41"/>
                  </a:cubicBezTo>
                  <a:cubicBezTo>
                    <a:pt x="210" y="41"/>
                    <a:pt x="210" y="41"/>
                    <a:pt x="210" y="41"/>
                  </a:cubicBezTo>
                  <a:cubicBezTo>
                    <a:pt x="201" y="37"/>
                    <a:pt x="193" y="34"/>
                    <a:pt x="184" y="33"/>
                  </a:cubicBezTo>
                  <a:cubicBezTo>
                    <a:pt x="184" y="31"/>
                    <a:pt x="184" y="31"/>
                    <a:pt x="184" y="31"/>
                  </a:cubicBezTo>
                  <a:cubicBezTo>
                    <a:pt x="178" y="0"/>
                    <a:pt x="178" y="0"/>
                    <a:pt x="178" y="0"/>
                  </a:cubicBezTo>
                  <a:cubicBezTo>
                    <a:pt x="146" y="0"/>
                    <a:pt x="146" y="0"/>
                    <a:pt x="146" y="0"/>
                  </a:cubicBezTo>
                  <a:cubicBezTo>
                    <a:pt x="139" y="32"/>
                    <a:pt x="139" y="32"/>
                    <a:pt x="139" y="32"/>
                  </a:cubicBezTo>
                  <a:cubicBezTo>
                    <a:pt x="139" y="33"/>
                    <a:pt x="139" y="33"/>
                    <a:pt x="139" y="33"/>
                  </a:cubicBezTo>
                  <a:cubicBezTo>
                    <a:pt x="129" y="34"/>
                    <a:pt x="119" y="37"/>
                    <a:pt x="109" y="42"/>
                  </a:cubicBezTo>
                  <a:cubicBezTo>
                    <a:pt x="108" y="41"/>
                    <a:pt x="108" y="41"/>
                    <a:pt x="108" y="41"/>
                  </a:cubicBezTo>
                  <a:cubicBezTo>
                    <a:pt x="86" y="18"/>
                    <a:pt x="86" y="18"/>
                    <a:pt x="86" y="18"/>
                  </a:cubicBezTo>
                  <a:cubicBezTo>
                    <a:pt x="59" y="36"/>
                    <a:pt x="59" y="36"/>
                    <a:pt x="59" y="36"/>
                  </a:cubicBezTo>
                  <a:cubicBezTo>
                    <a:pt x="72" y="66"/>
                    <a:pt x="72" y="66"/>
                    <a:pt x="72" y="66"/>
                  </a:cubicBezTo>
                  <a:lnTo>
                    <a:pt x="72" y="67"/>
                  </a:lnTo>
                  <a:close/>
                  <a:moveTo>
                    <a:pt x="219" y="69"/>
                  </a:moveTo>
                  <a:cubicBezTo>
                    <a:pt x="271" y="100"/>
                    <a:pt x="287" y="167"/>
                    <a:pt x="256" y="219"/>
                  </a:cubicBezTo>
                  <a:cubicBezTo>
                    <a:pt x="224" y="271"/>
                    <a:pt x="157" y="287"/>
                    <a:pt x="106" y="256"/>
                  </a:cubicBezTo>
                  <a:cubicBezTo>
                    <a:pt x="54" y="225"/>
                    <a:pt x="37" y="157"/>
                    <a:pt x="69" y="106"/>
                  </a:cubicBezTo>
                  <a:cubicBezTo>
                    <a:pt x="100" y="54"/>
                    <a:pt x="167" y="38"/>
                    <a:pt x="219" y="69"/>
                  </a:cubicBezTo>
                  <a:close/>
                </a:path>
              </a:pathLst>
            </a:custGeom>
            <a:solidFill>
              <a:schemeClr val="accent2"/>
            </a:solidFill>
            <a:ln>
              <a:noFill/>
            </a:ln>
          </p:spPr>
          <p:txBody>
            <a:bodyPr vert="horz" wrap="square" lIns="68580" tIns="34290" rIns="68580" bIns="34290" numCol="1" anchor="t" anchorCtr="0" compatLnSpc="1">
              <a:prstTxWarp prst="textNoShape">
                <a:avLst/>
              </a:prstTxWarp>
            </a:bodyPr>
            <a:lstStyle>
              <a:defPPr>
                <a:defRPr lang="id-ID"/>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1350"/>
            </a:p>
          </p:txBody>
        </p:sp>
        <p:sp>
          <p:nvSpPr>
            <p:cNvPr id="29" name="Freeform 41">
              <a:extLst>
                <a:ext uri="{FF2B5EF4-FFF2-40B4-BE49-F238E27FC236}">
                  <a16:creationId xmlns:a16="http://schemas.microsoft.com/office/drawing/2014/main" id="{463D57BE-ABF4-4942-BCD0-E04F21D585F5}"/>
                </a:ext>
              </a:extLst>
            </p:cNvPr>
            <p:cNvSpPr>
              <a:spLocks/>
            </p:cNvSpPr>
            <p:nvPr/>
          </p:nvSpPr>
          <p:spPr bwMode="auto">
            <a:xfrm>
              <a:off x="1517415" y="3167524"/>
              <a:ext cx="379106" cy="334127"/>
            </a:xfrm>
            <a:custGeom>
              <a:avLst/>
              <a:gdLst>
                <a:gd name="T0" fmla="*/ 113 w 125"/>
                <a:gd name="T1" fmla="*/ 62 h 110"/>
                <a:gd name="T2" fmla="*/ 117 w 125"/>
                <a:gd name="T3" fmla="*/ 97 h 110"/>
                <a:gd name="T4" fmla="*/ 82 w 125"/>
                <a:gd name="T5" fmla="*/ 102 h 110"/>
                <a:gd name="T6" fmla="*/ 13 w 125"/>
                <a:gd name="T7" fmla="*/ 49 h 110"/>
                <a:gd name="T8" fmla="*/ 9 w 125"/>
                <a:gd name="T9" fmla="*/ 14 h 110"/>
                <a:gd name="T10" fmla="*/ 44 w 125"/>
                <a:gd name="T11" fmla="*/ 9 h 110"/>
                <a:gd name="T12" fmla="*/ 113 w 125"/>
                <a:gd name="T13" fmla="*/ 62 h 110"/>
              </a:gdLst>
              <a:ahLst/>
              <a:cxnLst>
                <a:cxn ang="0">
                  <a:pos x="T0" y="T1"/>
                </a:cxn>
                <a:cxn ang="0">
                  <a:pos x="T2" y="T3"/>
                </a:cxn>
                <a:cxn ang="0">
                  <a:pos x="T4" y="T5"/>
                </a:cxn>
                <a:cxn ang="0">
                  <a:pos x="T6" y="T7"/>
                </a:cxn>
                <a:cxn ang="0">
                  <a:pos x="T8" y="T9"/>
                </a:cxn>
                <a:cxn ang="0">
                  <a:pos x="T10" y="T11"/>
                </a:cxn>
                <a:cxn ang="0">
                  <a:pos x="T12" y="T13"/>
                </a:cxn>
              </a:cxnLst>
              <a:rect l="0" t="0" r="r" b="b"/>
              <a:pathLst>
                <a:path w="125" h="110">
                  <a:moveTo>
                    <a:pt x="113" y="62"/>
                  </a:moveTo>
                  <a:cubicBezTo>
                    <a:pt x="124" y="70"/>
                    <a:pt x="125" y="86"/>
                    <a:pt x="117" y="97"/>
                  </a:cubicBezTo>
                  <a:cubicBezTo>
                    <a:pt x="109" y="108"/>
                    <a:pt x="93" y="110"/>
                    <a:pt x="82" y="102"/>
                  </a:cubicBezTo>
                  <a:cubicBezTo>
                    <a:pt x="13" y="49"/>
                    <a:pt x="13" y="49"/>
                    <a:pt x="13" y="49"/>
                  </a:cubicBezTo>
                  <a:cubicBezTo>
                    <a:pt x="2" y="41"/>
                    <a:pt x="0" y="25"/>
                    <a:pt x="9" y="14"/>
                  </a:cubicBezTo>
                  <a:cubicBezTo>
                    <a:pt x="17" y="3"/>
                    <a:pt x="33" y="0"/>
                    <a:pt x="44" y="9"/>
                  </a:cubicBezTo>
                  <a:lnTo>
                    <a:pt x="113" y="62"/>
                  </a:lnTo>
                  <a:close/>
                </a:path>
              </a:pathLst>
            </a:custGeom>
            <a:solidFill>
              <a:schemeClr val="accent3"/>
            </a:solidFill>
            <a:ln>
              <a:noFill/>
            </a:ln>
          </p:spPr>
          <p:txBody>
            <a:bodyPr vert="horz" wrap="square" lIns="68580" tIns="34290" rIns="68580" bIns="34290" numCol="1" anchor="t" anchorCtr="0" compatLnSpc="1">
              <a:prstTxWarp prst="textNoShape">
                <a:avLst/>
              </a:prstTxWarp>
            </a:bodyPr>
            <a:lstStyle>
              <a:defPPr>
                <a:defRPr lang="id-ID"/>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1350"/>
            </a:p>
          </p:txBody>
        </p:sp>
        <p:sp>
          <p:nvSpPr>
            <p:cNvPr id="30" name="Freeform 42">
              <a:extLst>
                <a:ext uri="{FF2B5EF4-FFF2-40B4-BE49-F238E27FC236}">
                  <a16:creationId xmlns:a16="http://schemas.microsoft.com/office/drawing/2014/main" id="{B46BCB79-3619-41A8-BD67-672EDE128C92}"/>
                </a:ext>
              </a:extLst>
            </p:cNvPr>
            <p:cNvSpPr>
              <a:spLocks/>
            </p:cNvSpPr>
            <p:nvPr/>
          </p:nvSpPr>
          <p:spPr bwMode="auto">
            <a:xfrm>
              <a:off x="1264249" y="3903890"/>
              <a:ext cx="426656" cy="218468"/>
            </a:xfrm>
            <a:custGeom>
              <a:avLst/>
              <a:gdLst>
                <a:gd name="T0" fmla="*/ 117 w 140"/>
                <a:gd name="T1" fmla="*/ 20 h 72"/>
                <a:gd name="T2" fmla="*/ 137 w 140"/>
                <a:gd name="T3" fmla="*/ 49 h 72"/>
                <a:gd name="T4" fmla="*/ 108 w 140"/>
                <a:gd name="T5" fmla="*/ 69 h 72"/>
                <a:gd name="T6" fmla="*/ 22 w 140"/>
                <a:gd name="T7" fmla="*/ 52 h 72"/>
                <a:gd name="T8" fmla="*/ 3 w 140"/>
                <a:gd name="T9" fmla="*/ 23 h 72"/>
                <a:gd name="T10" fmla="*/ 32 w 140"/>
                <a:gd name="T11" fmla="*/ 3 h 72"/>
                <a:gd name="T12" fmla="*/ 117 w 140"/>
                <a:gd name="T13" fmla="*/ 20 h 72"/>
              </a:gdLst>
              <a:ahLst/>
              <a:cxnLst>
                <a:cxn ang="0">
                  <a:pos x="T0" y="T1"/>
                </a:cxn>
                <a:cxn ang="0">
                  <a:pos x="T2" y="T3"/>
                </a:cxn>
                <a:cxn ang="0">
                  <a:pos x="T4" y="T5"/>
                </a:cxn>
                <a:cxn ang="0">
                  <a:pos x="T6" y="T7"/>
                </a:cxn>
                <a:cxn ang="0">
                  <a:pos x="T8" y="T9"/>
                </a:cxn>
                <a:cxn ang="0">
                  <a:pos x="T10" y="T11"/>
                </a:cxn>
                <a:cxn ang="0">
                  <a:pos x="T12" y="T13"/>
                </a:cxn>
              </a:cxnLst>
              <a:rect l="0" t="0" r="r" b="b"/>
              <a:pathLst>
                <a:path w="140" h="72">
                  <a:moveTo>
                    <a:pt x="117" y="20"/>
                  </a:moveTo>
                  <a:cubicBezTo>
                    <a:pt x="131" y="22"/>
                    <a:pt x="140" y="36"/>
                    <a:pt x="137" y="49"/>
                  </a:cubicBezTo>
                  <a:cubicBezTo>
                    <a:pt x="134" y="63"/>
                    <a:pt x="121" y="72"/>
                    <a:pt x="108" y="69"/>
                  </a:cubicBezTo>
                  <a:cubicBezTo>
                    <a:pt x="22" y="52"/>
                    <a:pt x="22" y="52"/>
                    <a:pt x="22" y="52"/>
                  </a:cubicBezTo>
                  <a:cubicBezTo>
                    <a:pt x="9" y="50"/>
                    <a:pt x="0" y="37"/>
                    <a:pt x="3" y="23"/>
                  </a:cubicBezTo>
                  <a:cubicBezTo>
                    <a:pt x="6" y="9"/>
                    <a:pt x="19" y="0"/>
                    <a:pt x="32" y="3"/>
                  </a:cubicBezTo>
                  <a:lnTo>
                    <a:pt x="117" y="20"/>
                  </a:lnTo>
                  <a:close/>
                </a:path>
              </a:pathLst>
            </a:custGeom>
            <a:solidFill>
              <a:schemeClr val="accent2"/>
            </a:solidFill>
            <a:ln>
              <a:noFill/>
            </a:ln>
          </p:spPr>
          <p:txBody>
            <a:bodyPr vert="horz" wrap="square" lIns="68580" tIns="34290" rIns="68580" bIns="34290" numCol="1" anchor="t" anchorCtr="0" compatLnSpc="1">
              <a:prstTxWarp prst="textNoShape">
                <a:avLst/>
              </a:prstTxWarp>
            </a:bodyPr>
            <a:lstStyle>
              <a:defPPr>
                <a:defRPr lang="id-ID"/>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1350"/>
            </a:p>
          </p:txBody>
        </p:sp>
        <p:sp>
          <p:nvSpPr>
            <p:cNvPr id="31" name="Freeform 43">
              <a:extLst>
                <a:ext uri="{FF2B5EF4-FFF2-40B4-BE49-F238E27FC236}">
                  <a16:creationId xmlns:a16="http://schemas.microsoft.com/office/drawing/2014/main" id="{E4691573-24AB-4BF2-B408-122F01426F6B}"/>
                </a:ext>
              </a:extLst>
            </p:cNvPr>
            <p:cNvSpPr>
              <a:spLocks/>
            </p:cNvSpPr>
            <p:nvPr/>
          </p:nvSpPr>
          <p:spPr bwMode="auto">
            <a:xfrm>
              <a:off x="1450590" y="4609414"/>
              <a:ext cx="422800" cy="240315"/>
            </a:xfrm>
            <a:custGeom>
              <a:avLst/>
              <a:gdLst>
                <a:gd name="T0" fmla="*/ 105 w 139"/>
                <a:gd name="T1" fmla="*/ 4 h 79"/>
                <a:gd name="T2" fmla="*/ 136 w 139"/>
                <a:gd name="T3" fmla="*/ 22 h 79"/>
                <a:gd name="T4" fmla="*/ 118 w 139"/>
                <a:gd name="T5" fmla="*/ 52 h 79"/>
                <a:gd name="T6" fmla="*/ 34 w 139"/>
                <a:gd name="T7" fmla="*/ 75 h 79"/>
                <a:gd name="T8" fmla="*/ 4 w 139"/>
                <a:gd name="T9" fmla="*/ 57 h 79"/>
                <a:gd name="T10" fmla="*/ 21 w 139"/>
                <a:gd name="T11" fmla="*/ 26 h 79"/>
                <a:gd name="T12" fmla="*/ 105 w 139"/>
                <a:gd name="T13" fmla="*/ 4 h 79"/>
              </a:gdLst>
              <a:ahLst/>
              <a:cxnLst>
                <a:cxn ang="0">
                  <a:pos x="T0" y="T1"/>
                </a:cxn>
                <a:cxn ang="0">
                  <a:pos x="T2" y="T3"/>
                </a:cxn>
                <a:cxn ang="0">
                  <a:pos x="T4" y="T5"/>
                </a:cxn>
                <a:cxn ang="0">
                  <a:pos x="T6" y="T7"/>
                </a:cxn>
                <a:cxn ang="0">
                  <a:pos x="T8" y="T9"/>
                </a:cxn>
                <a:cxn ang="0">
                  <a:pos x="T10" y="T11"/>
                </a:cxn>
                <a:cxn ang="0">
                  <a:pos x="T12" y="T13"/>
                </a:cxn>
              </a:cxnLst>
              <a:rect l="0" t="0" r="r" b="b"/>
              <a:pathLst>
                <a:path w="139" h="79">
                  <a:moveTo>
                    <a:pt x="105" y="4"/>
                  </a:moveTo>
                  <a:cubicBezTo>
                    <a:pt x="118" y="0"/>
                    <a:pt x="132" y="8"/>
                    <a:pt x="136" y="22"/>
                  </a:cubicBezTo>
                  <a:cubicBezTo>
                    <a:pt x="139" y="35"/>
                    <a:pt x="131" y="49"/>
                    <a:pt x="118" y="52"/>
                  </a:cubicBezTo>
                  <a:cubicBezTo>
                    <a:pt x="34" y="75"/>
                    <a:pt x="34" y="75"/>
                    <a:pt x="34" y="75"/>
                  </a:cubicBezTo>
                  <a:cubicBezTo>
                    <a:pt x="21" y="79"/>
                    <a:pt x="7" y="71"/>
                    <a:pt x="4" y="57"/>
                  </a:cubicBezTo>
                  <a:cubicBezTo>
                    <a:pt x="0" y="44"/>
                    <a:pt x="8" y="30"/>
                    <a:pt x="21" y="26"/>
                  </a:cubicBezTo>
                  <a:lnTo>
                    <a:pt x="105" y="4"/>
                  </a:lnTo>
                  <a:close/>
                </a:path>
              </a:pathLst>
            </a:custGeom>
            <a:solidFill>
              <a:schemeClr val="accent1"/>
            </a:solidFill>
            <a:ln>
              <a:noFill/>
            </a:ln>
          </p:spPr>
          <p:txBody>
            <a:bodyPr vert="horz" wrap="square" lIns="68580" tIns="34290" rIns="68580" bIns="34290" numCol="1" anchor="t" anchorCtr="0" compatLnSpc="1">
              <a:prstTxWarp prst="textNoShape">
                <a:avLst/>
              </a:prstTxWarp>
            </a:bodyPr>
            <a:lstStyle>
              <a:defPPr>
                <a:defRPr lang="id-ID"/>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1350"/>
            </a:p>
          </p:txBody>
        </p:sp>
        <p:sp>
          <p:nvSpPr>
            <p:cNvPr id="32" name="Freeform 44">
              <a:extLst>
                <a:ext uri="{FF2B5EF4-FFF2-40B4-BE49-F238E27FC236}">
                  <a16:creationId xmlns:a16="http://schemas.microsoft.com/office/drawing/2014/main" id="{D5C4156F-EC54-4B7B-A396-5E662D41AA42}"/>
                </a:ext>
              </a:extLst>
            </p:cNvPr>
            <p:cNvSpPr>
              <a:spLocks/>
            </p:cNvSpPr>
            <p:nvPr/>
          </p:nvSpPr>
          <p:spPr bwMode="auto">
            <a:xfrm>
              <a:off x="4237986" y="4609414"/>
              <a:ext cx="425371" cy="240315"/>
            </a:xfrm>
            <a:custGeom>
              <a:avLst/>
              <a:gdLst>
                <a:gd name="T0" fmla="*/ 35 w 140"/>
                <a:gd name="T1" fmla="*/ 4 h 79"/>
                <a:gd name="T2" fmla="*/ 4 w 140"/>
                <a:gd name="T3" fmla="*/ 22 h 79"/>
                <a:gd name="T4" fmla="*/ 21 w 140"/>
                <a:gd name="T5" fmla="*/ 52 h 79"/>
                <a:gd name="T6" fmla="*/ 105 w 140"/>
                <a:gd name="T7" fmla="*/ 75 h 79"/>
                <a:gd name="T8" fmla="*/ 136 w 140"/>
                <a:gd name="T9" fmla="*/ 57 h 79"/>
                <a:gd name="T10" fmla="*/ 119 w 140"/>
                <a:gd name="T11" fmla="*/ 26 h 79"/>
                <a:gd name="T12" fmla="*/ 35 w 140"/>
                <a:gd name="T13" fmla="*/ 4 h 79"/>
              </a:gdLst>
              <a:ahLst/>
              <a:cxnLst>
                <a:cxn ang="0">
                  <a:pos x="T0" y="T1"/>
                </a:cxn>
                <a:cxn ang="0">
                  <a:pos x="T2" y="T3"/>
                </a:cxn>
                <a:cxn ang="0">
                  <a:pos x="T4" y="T5"/>
                </a:cxn>
                <a:cxn ang="0">
                  <a:pos x="T6" y="T7"/>
                </a:cxn>
                <a:cxn ang="0">
                  <a:pos x="T8" y="T9"/>
                </a:cxn>
                <a:cxn ang="0">
                  <a:pos x="T10" y="T11"/>
                </a:cxn>
                <a:cxn ang="0">
                  <a:pos x="T12" y="T13"/>
                </a:cxn>
              </a:cxnLst>
              <a:rect l="0" t="0" r="r" b="b"/>
              <a:pathLst>
                <a:path w="140" h="79">
                  <a:moveTo>
                    <a:pt x="35" y="4"/>
                  </a:moveTo>
                  <a:cubicBezTo>
                    <a:pt x="21" y="0"/>
                    <a:pt x="8" y="8"/>
                    <a:pt x="4" y="22"/>
                  </a:cubicBezTo>
                  <a:cubicBezTo>
                    <a:pt x="0" y="35"/>
                    <a:pt x="8" y="49"/>
                    <a:pt x="21" y="52"/>
                  </a:cubicBezTo>
                  <a:cubicBezTo>
                    <a:pt x="105" y="75"/>
                    <a:pt x="105" y="75"/>
                    <a:pt x="105" y="75"/>
                  </a:cubicBezTo>
                  <a:cubicBezTo>
                    <a:pt x="119" y="79"/>
                    <a:pt x="132" y="71"/>
                    <a:pt x="136" y="57"/>
                  </a:cubicBezTo>
                  <a:cubicBezTo>
                    <a:pt x="140" y="44"/>
                    <a:pt x="132" y="30"/>
                    <a:pt x="119" y="26"/>
                  </a:cubicBezTo>
                  <a:lnTo>
                    <a:pt x="35" y="4"/>
                  </a:lnTo>
                  <a:close/>
                </a:path>
              </a:pathLst>
            </a:custGeom>
            <a:solidFill>
              <a:schemeClr val="accent4"/>
            </a:solidFill>
            <a:ln>
              <a:noFill/>
            </a:ln>
          </p:spPr>
          <p:txBody>
            <a:bodyPr vert="horz" wrap="square" lIns="68580" tIns="34290" rIns="68580" bIns="34290" numCol="1" anchor="t" anchorCtr="0" compatLnSpc="1">
              <a:prstTxWarp prst="textNoShape">
                <a:avLst/>
              </a:prstTxWarp>
            </a:bodyPr>
            <a:lstStyle>
              <a:defPPr>
                <a:defRPr lang="id-ID"/>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1350"/>
            </a:p>
          </p:txBody>
        </p:sp>
        <p:sp>
          <p:nvSpPr>
            <p:cNvPr id="33" name="Freeform 45">
              <a:extLst>
                <a:ext uri="{FF2B5EF4-FFF2-40B4-BE49-F238E27FC236}">
                  <a16:creationId xmlns:a16="http://schemas.microsoft.com/office/drawing/2014/main" id="{F99DDD51-4D91-4B28-B23D-D4C469E39374}"/>
                </a:ext>
              </a:extLst>
            </p:cNvPr>
            <p:cNvSpPr>
              <a:spLocks/>
            </p:cNvSpPr>
            <p:nvPr/>
          </p:nvSpPr>
          <p:spPr bwMode="auto">
            <a:xfrm>
              <a:off x="1833552" y="2924639"/>
              <a:ext cx="2335039" cy="2748843"/>
            </a:xfrm>
            <a:custGeom>
              <a:avLst/>
              <a:gdLst>
                <a:gd name="T0" fmla="*/ 702 w 768"/>
                <a:gd name="T1" fmla="*/ 412 h 904"/>
                <a:gd name="T2" fmla="*/ 611 w 768"/>
                <a:gd name="T3" fmla="*/ 601 h 904"/>
                <a:gd name="T4" fmla="*/ 611 w 768"/>
                <a:gd name="T5" fmla="*/ 602 h 904"/>
                <a:gd name="T6" fmla="*/ 609 w 768"/>
                <a:gd name="T7" fmla="*/ 604 h 904"/>
                <a:gd name="T8" fmla="*/ 606 w 768"/>
                <a:gd name="T9" fmla="*/ 606 h 904"/>
                <a:gd name="T10" fmla="*/ 606 w 768"/>
                <a:gd name="T11" fmla="*/ 607 h 904"/>
                <a:gd name="T12" fmla="*/ 536 w 768"/>
                <a:gd name="T13" fmla="*/ 735 h 904"/>
                <a:gd name="T14" fmla="*/ 523 w 768"/>
                <a:gd name="T15" fmla="*/ 827 h 904"/>
                <a:gd name="T16" fmla="*/ 523 w 768"/>
                <a:gd name="T17" fmla="*/ 833 h 904"/>
                <a:gd name="T18" fmla="*/ 521 w 768"/>
                <a:gd name="T19" fmla="*/ 837 h 904"/>
                <a:gd name="T20" fmla="*/ 504 w 768"/>
                <a:gd name="T21" fmla="*/ 844 h 904"/>
                <a:gd name="T22" fmla="*/ 274 w 768"/>
                <a:gd name="T23" fmla="*/ 844 h 904"/>
                <a:gd name="T24" fmla="*/ 257 w 768"/>
                <a:gd name="T25" fmla="*/ 837 h 904"/>
                <a:gd name="T26" fmla="*/ 255 w 768"/>
                <a:gd name="T27" fmla="*/ 832 h 904"/>
                <a:gd name="T28" fmla="*/ 256 w 768"/>
                <a:gd name="T29" fmla="*/ 827 h 904"/>
                <a:gd name="T30" fmla="*/ 243 w 768"/>
                <a:gd name="T31" fmla="*/ 737 h 904"/>
                <a:gd name="T32" fmla="*/ 185 w 768"/>
                <a:gd name="T33" fmla="*/ 622 h 904"/>
                <a:gd name="T34" fmla="*/ 170 w 768"/>
                <a:gd name="T35" fmla="*/ 604 h 904"/>
                <a:gd name="T36" fmla="*/ 136 w 768"/>
                <a:gd name="T37" fmla="*/ 571 h 904"/>
                <a:gd name="T38" fmla="*/ 109 w 768"/>
                <a:gd name="T39" fmla="*/ 530 h 904"/>
                <a:gd name="T40" fmla="*/ 75 w 768"/>
                <a:gd name="T41" fmla="*/ 436 h 904"/>
                <a:gd name="T42" fmla="*/ 70 w 768"/>
                <a:gd name="T43" fmla="*/ 378 h 904"/>
                <a:gd name="T44" fmla="*/ 342 w 768"/>
                <a:gd name="T45" fmla="*/ 65 h 904"/>
                <a:gd name="T46" fmla="*/ 305 w 768"/>
                <a:gd name="T47" fmla="*/ 0 h 904"/>
                <a:gd name="T48" fmla="*/ 0 w 768"/>
                <a:gd name="T49" fmla="*/ 378 h 904"/>
                <a:gd name="T50" fmla="*/ 132 w 768"/>
                <a:gd name="T51" fmla="*/ 669 h 904"/>
                <a:gd name="T52" fmla="*/ 186 w 768"/>
                <a:gd name="T53" fmla="*/ 825 h 904"/>
                <a:gd name="T54" fmla="*/ 204 w 768"/>
                <a:gd name="T55" fmla="*/ 883 h 904"/>
                <a:gd name="T56" fmla="*/ 226 w 768"/>
                <a:gd name="T57" fmla="*/ 902 h 904"/>
                <a:gd name="T58" fmla="*/ 380 w 768"/>
                <a:gd name="T59" fmla="*/ 903 h 904"/>
                <a:gd name="T60" fmla="*/ 547 w 768"/>
                <a:gd name="T61" fmla="*/ 904 h 904"/>
                <a:gd name="T62" fmla="*/ 575 w 768"/>
                <a:gd name="T63" fmla="*/ 883 h 904"/>
                <a:gd name="T64" fmla="*/ 593 w 768"/>
                <a:gd name="T65" fmla="*/ 825 h 904"/>
                <a:gd name="T66" fmla="*/ 658 w 768"/>
                <a:gd name="T67" fmla="*/ 654 h 904"/>
                <a:gd name="T68" fmla="*/ 662 w 768"/>
                <a:gd name="T69" fmla="*/ 650 h 904"/>
                <a:gd name="T70" fmla="*/ 768 w 768"/>
                <a:gd name="T71" fmla="*/ 442 h 904"/>
                <a:gd name="T72" fmla="*/ 702 w 768"/>
                <a:gd name="T73" fmla="*/ 412 h 9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8" h="904">
                  <a:moveTo>
                    <a:pt x="702" y="412"/>
                  </a:moveTo>
                  <a:cubicBezTo>
                    <a:pt x="694" y="485"/>
                    <a:pt x="661" y="552"/>
                    <a:pt x="611" y="601"/>
                  </a:cubicBezTo>
                  <a:cubicBezTo>
                    <a:pt x="611" y="602"/>
                    <a:pt x="611" y="602"/>
                    <a:pt x="611" y="602"/>
                  </a:cubicBezTo>
                  <a:cubicBezTo>
                    <a:pt x="610" y="603"/>
                    <a:pt x="609" y="603"/>
                    <a:pt x="609" y="604"/>
                  </a:cubicBezTo>
                  <a:cubicBezTo>
                    <a:pt x="609" y="604"/>
                    <a:pt x="608" y="605"/>
                    <a:pt x="606" y="606"/>
                  </a:cubicBezTo>
                  <a:cubicBezTo>
                    <a:pt x="606" y="607"/>
                    <a:pt x="606" y="607"/>
                    <a:pt x="606" y="607"/>
                  </a:cubicBezTo>
                  <a:cubicBezTo>
                    <a:pt x="595" y="619"/>
                    <a:pt x="556" y="665"/>
                    <a:pt x="536" y="735"/>
                  </a:cubicBezTo>
                  <a:cubicBezTo>
                    <a:pt x="528" y="762"/>
                    <a:pt x="523" y="793"/>
                    <a:pt x="523" y="827"/>
                  </a:cubicBezTo>
                  <a:cubicBezTo>
                    <a:pt x="523" y="829"/>
                    <a:pt x="523" y="831"/>
                    <a:pt x="523" y="833"/>
                  </a:cubicBezTo>
                  <a:cubicBezTo>
                    <a:pt x="523" y="833"/>
                    <a:pt x="522" y="835"/>
                    <a:pt x="521" y="837"/>
                  </a:cubicBezTo>
                  <a:cubicBezTo>
                    <a:pt x="519" y="839"/>
                    <a:pt x="514" y="842"/>
                    <a:pt x="504" y="844"/>
                  </a:cubicBezTo>
                  <a:cubicBezTo>
                    <a:pt x="274" y="844"/>
                    <a:pt x="274" y="844"/>
                    <a:pt x="274" y="844"/>
                  </a:cubicBezTo>
                  <a:cubicBezTo>
                    <a:pt x="265" y="842"/>
                    <a:pt x="260" y="840"/>
                    <a:pt x="257" y="837"/>
                  </a:cubicBezTo>
                  <a:cubicBezTo>
                    <a:pt x="256" y="836"/>
                    <a:pt x="255" y="833"/>
                    <a:pt x="255" y="832"/>
                  </a:cubicBezTo>
                  <a:cubicBezTo>
                    <a:pt x="256" y="830"/>
                    <a:pt x="256" y="830"/>
                    <a:pt x="256" y="827"/>
                  </a:cubicBezTo>
                  <a:cubicBezTo>
                    <a:pt x="256" y="794"/>
                    <a:pt x="251" y="764"/>
                    <a:pt x="243" y="737"/>
                  </a:cubicBezTo>
                  <a:cubicBezTo>
                    <a:pt x="227" y="683"/>
                    <a:pt x="201" y="643"/>
                    <a:pt x="185" y="622"/>
                  </a:cubicBezTo>
                  <a:cubicBezTo>
                    <a:pt x="180" y="616"/>
                    <a:pt x="175" y="610"/>
                    <a:pt x="170" y="604"/>
                  </a:cubicBezTo>
                  <a:cubicBezTo>
                    <a:pt x="159" y="593"/>
                    <a:pt x="146" y="583"/>
                    <a:pt x="136" y="571"/>
                  </a:cubicBezTo>
                  <a:cubicBezTo>
                    <a:pt x="125" y="558"/>
                    <a:pt x="116" y="544"/>
                    <a:pt x="109" y="530"/>
                  </a:cubicBezTo>
                  <a:cubicBezTo>
                    <a:pt x="94" y="501"/>
                    <a:pt x="81" y="469"/>
                    <a:pt x="75" y="436"/>
                  </a:cubicBezTo>
                  <a:cubicBezTo>
                    <a:pt x="72" y="417"/>
                    <a:pt x="70" y="397"/>
                    <a:pt x="70" y="378"/>
                  </a:cubicBezTo>
                  <a:cubicBezTo>
                    <a:pt x="70" y="219"/>
                    <a:pt x="189" y="87"/>
                    <a:pt x="342" y="65"/>
                  </a:cubicBezTo>
                  <a:cubicBezTo>
                    <a:pt x="305" y="0"/>
                    <a:pt x="305" y="0"/>
                    <a:pt x="305" y="0"/>
                  </a:cubicBezTo>
                  <a:cubicBezTo>
                    <a:pt x="131" y="38"/>
                    <a:pt x="0" y="193"/>
                    <a:pt x="0" y="378"/>
                  </a:cubicBezTo>
                  <a:cubicBezTo>
                    <a:pt x="0" y="494"/>
                    <a:pt x="51" y="598"/>
                    <a:pt x="132" y="669"/>
                  </a:cubicBezTo>
                  <a:cubicBezTo>
                    <a:pt x="151" y="694"/>
                    <a:pt x="185" y="750"/>
                    <a:pt x="186" y="825"/>
                  </a:cubicBezTo>
                  <a:cubicBezTo>
                    <a:pt x="184" y="841"/>
                    <a:pt x="188" y="864"/>
                    <a:pt x="204" y="883"/>
                  </a:cubicBezTo>
                  <a:cubicBezTo>
                    <a:pt x="210" y="890"/>
                    <a:pt x="218" y="897"/>
                    <a:pt x="226" y="902"/>
                  </a:cubicBezTo>
                  <a:cubicBezTo>
                    <a:pt x="380" y="903"/>
                    <a:pt x="380" y="903"/>
                    <a:pt x="380" y="903"/>
                  </a:cubicBezTo>
                  <a:cubicBezTo>
                    <a:pt x="547" y="904"/>
                    <a:pt x="547" y="904"/>
                    <a:pt x="547" y="904"/>
                  </a:cubicBezTo>
                  <a:cubicBezTo>
                    <a:pt x="558" y="899"/>
                    <a:pt x="567" y="892"/>
                    <a:pt x="575" y="883"/>
                  </a:cubicBezTo>
                  <a:cubicBezTo>
                    <a:pt x="590" y="864"/>
                    <a:pt x="594" y="841"/>
                    <a:pt x="593" y="825"/>
                  </a:cubicBezTo>
                  <a:cubicBezTo>
                    <a:pt x="594" y="723"/>
                    <a:pt x="657" y="655"/>
                    <a:pt x="658" y="654"/>
                  </a:cubicBezTo>
                  <a:cubicBezTo>
                    <a:pt x="660" y="653"/>
                    <a:pt x="661" y="652"/>
                    <a:pt x="662" y="650"/>
                  </a:cubicBezTo>
                  <a:cubicBezTo>
                    <a:pt x="717" y="595"/>
                    <a:pt x="755" y="522"/>
                    <a:pt x="768" y="442"/>
                  </a:cubicBezTo>
                  <a:cubicBezTo>
                    <a:pt x="750" y="433"/>
                    <a:pt x="720" y="420"/>
                    <a:pt x="702" y="412"/>
                  </a:cubicBezTo>
                  <a:close/>
                </a:path>
              </a:pathLst>
            </a:custGeom>
            <a:solidFill>
              <a:schemeClr val="accent1"/>
            </a:solidFill>
            <a:ln>
              <a:noFill/>
            </a:ln>
          </p:spPr>
          <p:txBody>
            <a:bodyPr vert="horz" wrap="square" lIns="68580" tIns="34290" rIns="68580" bIns="34290" numCol="1" anchor="t" anchorCtr="0" compatLnSpc="1">
              <a:prstTxWarp prst="textNoShape">
                <a:avLst/>
              </a:prstTxWarp>
            </a:bodyPr>
            <a:lstStyle>
              <a:defPPr>
                <a:defRPr lang="id-ID"/>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1350"/>
            </a:p>
          </p:txBody>
        </p:sp>
      </p:grpSp>
      <p:pic>
        <p:nvPicPr>
          <p:cNvPr id="34" name="Picture 2">
            <a:extLst>
              <a:ext uri="{FF2B5EF4-FFF2-40B4-BE49-F238E27FC236}">
                <a16:creationId xmlns:a16="http://schemas.microsoft.com/office/drawing/2014/main" id="{D99A7E3B-F8BA-4DDD-9CF8-70194C4853F0}"/>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3577117" y="2585268"/>
            <a:ext cx="228600" cy="228600"/>
          </a:xfrm>
          <a:prstGeom prst="rect">
            <a:avLst/>
          </a:prstGeom>
        </p:spPr>
      </p:pic>
      <p:pic>
        <p:nvPicPr>
          <p:cNvPr id="35" name="Picture 3">
            <a:extLst>
              <a:ext uri="{FF2B5EF4-FFF2-40B4-BE49-F238E27FC236}">
                <a16:creationId xmlns:a16="http://schemas.microsoft.com/office/drawing/2014/main" id="{FDBF37BA-3C66-430D-B551-20E29DCCE8B1}"/>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2231675" y="2901539"/>
            <a:ext cx="228600" cy="228600"/>
          </a:xfrm>
          <a:prstGeom prst="rect">
            <a:avLst/>
          </a:prstGeom>
        </p:spPr>
      </p:pic>
      <p:pic>
        <p:nvPicPr>
          <p:cNvPr id="36" name="Picture 5">
            <a:extLst>
              <a:ext uri="{FF2B5EF4-FFF2-40B4-BE49-F238E27FC236}">
                <a16:creationId xmlns:a16="http://schemas.microsoft.com/office/drawing/2014/main" id="{E9E026C4-F68B-412A-8E3C-305DC600064B}"/>
              </a:ext>
            </a:extLst>
          </p:cNvPr>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2865480" y="1298012"/>
            <a:ext cx="228600" cy="228600"/>
          </a:xfrm>
          <a:prstGeom prst="rect">
            <a:avLst/>
          </a:prstGeom>
        </p:spPr>
      </p:pic>
    </p:spTree>
    <p:extLst>
      <p:ext uri="{BB962C8B-B14F-4D97-AF65-F5344CB8AC3E}">
        <p14:creationId xmlns:p14="http://schemas.microsoft.com/office/powerpoint/2010/main" val="310849552"/>
      </p:ext>
    </p:extLst>
  </p:cSld>
  <p:clrMapOvr>
    <a:masterClrMapping/>
  </p:clrMapOvr>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2"/>
          <p:cNvGrpSpPr/>
          <p:nvPr/>
        </p:nvGrpSpPr>
        <p:grpSpPr>
          <a:xfrm>
            <a:off x="8431392" y="1"/>
            <a:ext cx="300083" cy="285750"/>
            <a:chOff x="8431388" y="0"/>
            <a:chExt cx="300083" cy="285750"/>
          </a:xfrm>
        </p:grpSpPr>
        <p:sp>
          <p:nvSpPr>
            <p:cNvPr id="14" name="Rectangle 13"/>
            <p:cNvSpPr/>
            <p:nvPr/>
          </p:nvSpPr>
          <p:spPr>
            <a:xfrm>
              <a:off x="8458200" y="0"/>
              <a:ext cx="228600" cy="285750"/>
            </a:xfrm>
            <a:prstGeom prst="rect">
              <a:avLst/>
            </a:prstGeom>
            <a:solidFill>
              <a:srgbClr val="16A08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5" name="TextBox 14"/>
            <p:cNvSpPr txBox="1"/>
            <p:nvPr/>
          </p:nvSpPr>
          <p:spPr>
            <a:xfrm>
              <a:off x="8431388" y="44010"/>
              <a:ext cx="300083" cy="230832"/>
            </a:xfrm>
            <a:prstGeom prst="rect">
              <a:avLst/>
            </a:prstGeom>
            <a:noFill/>
          </p:spPr>
          <p:txBody>
            <a:bodyPr wrap="none" rtlCol="0">
              <a:spAutoFit/>
            </a:bodyPr>
            <a:lstStyle/>
            <a:p>
              <a:pPr algn="ctr"/>
              <a:r>
                <a:rPr lang="id-ID" sz="900" b="1" dirty="0">
                  <a:solidFill>
                    <a:schemeClr val="bg1"/>
                  </a:solidFill>
                </a:rPr>
                <a:t>41</a:t>
              </a:r>
              <a:endParaRPr lang="en-US" sz="900" b="1" dirty="0">
                <a:solidFill>
                  <a:schemeClr val="bg1"/>
                </a:solidFill>
              </a:endParaRPr>
            </a:p>
          </p:txBody>
        </p:sp>
      </p:grpSp>
      <p:sp>
        <p:nvSpPr>
          <p:cNvPr id="86" name="Rectangle 44">
            <a:extLst>
              <a:ext uri="{FF2B5EF4-FFF2-40B4-BE49-F238E27FC236}">
                <a16:creationId xmlns:a16="http://schemas.microsoft.com/office/drawing/2014/main" id="{778B87C2-C3D3-476B-B810-D681FB632E4B}"/>
              </a:ext>
            </a:extLst>
          </p:cNvPr>
          <p:cNvSpPr>
            <a:spLocks noChangeArrowheads="1"/>
          </p:cNvSpPr>
          <p:nvPr/>
        </p:nvSpPr>
        <p:spPr bwMode="auto">
          <a:xfrm>
            <a:off x="3073361" y="136491"/>
            <a:ext cx="3375789" cy="429843"/>
          </a:xfrm>
          <a:prstGeom prst="rect">
            <a:avLst/>
          </a:prstGeom>
          <a:noFill/>
          <a:ln w="9525" algn="ctr">
            <a:noFill/>
            <a:miter lim="800000"/>
          </a:ln>
        </p:spPr>
        <p:txBody>
          <a:bodyPr wrap="square" lIns="87041" tIns="43520" rIns="87041" bIns="43520">
            <a:spAutoFit/>
          </a:bodyPr>
          <a:lstStyle/>
          <a:p>
            <a:pPr algn="ctr" eaLnBrk="0" hangingPunct="0"/>
            <a:r>
              <a:rPr lang="en-US" altLang="zh-CN" sz="2222" b="1" dirty="0">
                <a:solidFill>
                  <a:srgbClr val="356377"/>
                </a:solidFill>
                <a:latin typeface="微软雅黑" panose="020B0503020204020204" pitchFamily="34" charset="-122"/>
                <a:ea typeface="微软雅黑" panose="020B0503020204020204" pitchFamily="34" charset="-122"/>
              </a:rPr>
              <a:t>Enter your title here</a:t>
            </a:r>
          </a:p>
        </p:txBody>
      </p:sp>
      <p:sp>
        <p:nvSpPr>
          <p:cNvPr id="81" name="Freeform 3">
            <a:extLst>
              <a:ext uri="{FF2B5EF4-FFF2-40B4-BE49-F238E27FC236}">
                <a16:creationId xmlns:a16="http://schemas.microsoft.com/office/drawing/2014/main" id="{CC3F6D3E-6562-4290-8F19-2E823AC94654}"/>
              </a:ext>
            </a:extLst>
          </p:cNvPr>
          <p:cNvSpPr/>
          <p:nvPr/>
        </p:nvSpPr>
        <p:spPr bwMode="auto">
          <a:xfrm>
            <a:off x="6232469" y="4101990"/>
            <a:ext cx="486966" cy="486965"/>
          </a:xfrm>
          <a:custGeom>
            <a:avLst/>
            <a:gdLst>
              <a:gd name="connsiteX0" fmla="*/ 317501 w 649288"/>
              <a:gd name="connsiteY0" fmla="*/ 0 h 649287"/>
              <a:gd name="connsiteX1" fmla="*/ 393701 w 649288"/>
              <a:gd name="connsiteY1" fmla="*/ 7937 h 649287"/>
              <a:gd name="connsiteX2" fmla="*/ 412730 w 649288"/>
              <a:gd name="connsiteY2" fmla="*/ 94070 h 649287"/>
              <a:gd name="connsiteX3" fmla="*/ 432413 w 649288"/>
              <a:gd name="connsiteY3" fmla="*/ 101205 h 649287"/>
              <a:gd name="connsiteX4" fmla="*/ 464868 w 649288"/>
              <a:gd name="connsiteY4" fmla="*/ 120995 h 649287"/>
              <a:gd name="connsiteX5" fmla="*/ 546101 w 649288"/>
              <a:gd name="connsiteY5" fmla="*/ 87313 h 649287"/>
              <a:gd name="connsiteX6" fmla="*/ 595313 w 649288"/>
              <a:gd name="connsiteY6" fmla="*/ 147638 h 649287"/>
              <a:gd name="connsiteX7" fmla="*/ 548746 w 649288"/>
              <a:gd name="connsiteY7" fmla="*/ 220957 h 649287"/>
              <a:gd name="connsiteX8" fmla="*/ 557723 w 649288"/>
              <a:gd name="connsiteY8" fmla="*/ 239746 h 649287"/>
              <a:gd name="connsiteX9" fmla="*/ 565985 w 649288"/>
              <a:gd name="connsiteY9" fmla="*/ 279785 h 649287"/>
              <a:gd name="connsiteX10" fmla="*/ 649288 w 649288"/>
              <a:gd name="connsiteY10" fmla="*/ 314325 h 649287"/>
              <a:gd name="connsiteX11" fmla="*/ 642938 w 649288"/>
              <a:gd name="connsiteY11" fmla="*/ 390525 h 649287"/>
              <a:gd name="connsiteX12" fmla="*/ 554781 w 649288"/>
              <a:gd name="connsiteY12" fmla="*/ 409778 h 649287"/>
              <a:gd name="connsiteX13" fmla="*/ 542320 w 649288"/>
              <a:gd name="connsiteY13" fmla="*/ 441665 h 649287"/>
              <a:gd name="connsiteX14" fmla="*/ 525918 w 649288"/>
              <a:gd name="connsiteY14" fmla="*/ 464554 h 649287"/>
              <a:gd name="connsiteX15" fmla="*/ 560388 w 649288"/>
              <a:gd name="connsiteY15" fmla="*/ 547688 h 649287"/>
              <a:gd name="connsiteX16" fmla="*/ 500063 w 649288"/>
              <a:gd name="connsiteY16" fmla="*/ 596900 h 649287"/>
              <a:gd name="connsiteX17" fmla="*/ 424832 w 649288"/>
              <a:gd name="connsiteY17" fmla="*/ 548101 h 649287"/>
              <a:gd name="connsiteX18" fmla="*/ 408777 w 649288"/>
              <a:gd name="connsiteY18" fmla="*/ 556207 h 649287"/>
              <a:gd name="connsiteX19" fmla="*/ 367585 w 649288"/>
              <a:gd name="connsiteY19" fmla="*/ 566783 h 649287"/>
              <a:gd name="connsiteX20" fmla="*/ 333376 w 649288"/>
              <a:gd name="connsiteY20" fmla="*/ 649287 h 649287"/>
              <a:gd name="connsiteX21" fmla="*/ 255588 w 649288"/>
              <a:gd name="connsiteY21" fmla="*/ 641350 h 649287"/>
              <a:gd name="connsiteX22" fmla="*/ 237123 w 649288"/>
              <a:gd name="connsiteY22" fmla="*/ 553129 h 649287"/>
              <a:gd name="connsiteX23" fmla="*/ 205664 w 649288"/>
              <a:gd name="connsiteY23" fmla="*/ 540895 h 649287"/>
              <a:gd name="connsiteX24" fmla="*/ 184716 w 649288"/>
              <a:gd name="connsiteY24" fmla="*/ 525926 h 649287"/>
              <a:gd name="connsiteX25" fmla="*/ 101601 w 649288"/>
              <a:gd name="connsiteY25" fmla="*/ 560388 h 649287"/>
              <a:gd name="connsiteX26" fmla="*/ 52388 w 649288"/>
              <a:gd name="connsiteY26" fmla="*/ 500063 h 649287"/>
              <a:gd name="connsiteX27" fmla="*/ 100490 w 649288"/>
              <a:gd name="connsiteY27" fmla="*/ 425907 h 649287"/>
              <a:gd name="connsiteX28" fmla="*/ 91334 w 649288"/>
              <a:gd name="connsiteY28" fmla="*/ 407740 h 649287"/>
              <a:gd name="connsiteX29" fmla="*/ 80918 w 649288"/>
              <a:gd name="connsiteY29" fmla="*/ 366926 h 649287"/>
              <a:gd name="connsiteX30" fmla="*/ 0 w 649288"/>
              <a:gd name="connsiteY30" fmla="*/ 333375 h 649287"/>
              <a:gd name="connsiteX31" fmla="*/ 7937 w 649288"/>
              <a:gd name="connsiteY31" fmla="*/ 255588 h 649287"/>
              <a:gd name="connsiteX32" fmla="*/ 94980 w 649288"/>
              <a:gd name="connsiteY32" fmla="*/ 236357 h 649287"/>
              <a:gd name="connsiteX33" fmla="*/ 108451 w 649288"/>
              <a:gd name="connsiteY33" fmla="*/ 202540 h 649287"/>
              <a:gd name="connsiteX34" fmla="*/ 123332 w 649288"/>
              <a:gd name="connsiteY34" fmla="*/ 182620 h 649287"/>
              <a:gd name="connsiteX35" fmla="*/ 90488 w 649288"/>
              <a:gd name="connsiteY35" fmla="*/ 100013 h 649287"/>
              <a:gd name="connsiteX36" fmla="*/ 149226 w 649288"/>
              <a:gd name="connsiteY36" fmla="*/ 50800 h 649287"/>
              <a:gd name="connsiteX37" fmla="*/ 225205 w 649288"/>
              <a:gd name="connsiteY37" fmla="*/ 99427 h 649287"/>
              <a:gd name="connsiteX38" fmla="*/ 251847 w 649288"/>
              <a:gd name="connsiteY38" fmla="*/ 87446 h 649287"/>
              <a:gd name="connsiteX39" fmla="*/ 281793 w 649288"/>
              <a:gd name="connsiteY39" fmla="*/ 83658 h 649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649288" h="649287">
                <a:moveTo>
                  <a:pt x="317501" y="0"/>
                </a:moveTo>
                <a:lnTo>
                  <a:pt x="393701" y="7937"/>
                </a:lnTo>
                <a:lnTo>
                  <a:pt x="412730" y="94070"/>
                </a:lnTo>
                <a:lnTo>
                  <a:pt x="432413" y="101205"/>
                </a:lnTo>
                <a:lnTo>
                  <a:pt x="464868" y="120995"/>
                </a:lnTo>
                <a:lnTo>
                  <a:pt x="546101" y="87313"/>
                </a:lnTo>
                <a:lnTo>
                  <a:pt x="595313" y="147638"/>
                </a:lnTo>
                <a:lnTo>
                  <a:pt x="548746" y="220957"/>
                </a:lnTo>
                <a:lnTo>
                  <a:pt x="557723" y="239746"/>
                </a:lnTo>
                <a:lnTo>
                  <a:pt x="565985" y="279785"/>
                </a:lnTo>
                <a:lnTo>
                  <a:pt x="649288" y="314325"/>
                </a:lnTo>
                <a:lnTo>
                  <a:pt x="642938" y="390525"/>
                </a:lnTo>
                <a:lnTo>
                  <a:pt x="554781" y="409778"/>
                </a:lnTo>
                <a:lnTo>
                  <a:pt x="542320" y="441665"/>
                </a:lnTo>
                <a:lnTo>
                  <a:pt x="525918" y="464554"/>
                </a:lnTo>
                <a:lnTo>
                  <a:pt x="560388" y="547688"/>
                </a:lnTo>
                <a:lnTo>
                  <a:pt x="500063" y="596900"/>
                </a:lnTo>
                <a:lnTo>
                  <a:pt x="424832" y="548101"/>
                </a:lnTo>
                <a:lnTo>
                  <a:pt x="408777" y="556207"/>
                </a:lnTo>
                <a:lnTo>
                  <a:pt x="367585" y="566783"/>
                </a:lnTo>
                <a:lnTo>
                  <a:pt x="333376" y="649287"/>
                </a:lnTo>
                <a:lnTo>
                  <a:pt x="255588" y="641350"/>
                </a:lnTo>
                <a:lnTo>
                  <a:pt x="237123" y="553129"/>
                </a:lnTo>
                <a:lnTo>
                  <a:pt x="205664" y="540895"/>
                </a:lnTo>
                <a:lnTo>
                  <a:pt x="184716" y="525926"/>
                </a:lnTo>
                <a:lnTo>
                  <a:pt x="101601" y="560388"/>
                </a:lnTo>
                <a:lnTo>
                  <a:pt x="52388" y="500063"/>
                </a:lnTo>
                <a:lnTo>
                  <a:pt x="100490" y="425907"/>
                </a:lnTo>
                <a:lnTo>
                  <a:pt x="91334" y="407740"/>
                </a:lnTo>
                <a:lnTo>
                  <a:pt x="80918" y="366926"/>
                </a:lnTo>
                <a:lnTo>
                  <a:pt x="0" y="333375"/>
                </a:lnTo>
                <a:lnTo>
                  <a:pt x="7937" y="255588"/>
                </a:lnTo>
                <a:lnTo>
                  <a:pt x="94980" y="236357"/>
                </a:lnTo>
                <a:lnTo>
                  <a:pt x="108451" y="202540"/>
                </a:lnTo>
                <a:lnTo>
                  <a:pt x="123332" y="182620"/>
                </a:lnTo>
                <a:lnTo>
                  <a:pt x="90488" y="100013"/>
                </a:lnTo>
                <a:lnTo>
                  <a:pt x="149226" y="50800"/>
                </a:lnTo>
                <a:lnTo>
                  <a:pt x="225205" y="99427"/>
                </a:lnTo>
                <a:lnTo>
                  <a:pt x="251847" y="87446"/>
                </a:lnTo>
                <a:lnTo>
                  <a:pt x="281793" y="83658"/>
                </a:lnTo>
                <a:close/>
              </a:path>
            </a:pathLst>
          </a:custGeom>
          <a:solidFill>
            <a:schemeClr val="accent2"/>
          </a:solidFill>
          <a:ln>
            <a:noFill/>
          </a:ln>
        </p:spPr>
        <p:txBody>
          <a:bodyPr vert="horz" wrap="square" lIns="68580" tIns="34290" rIns="68580" bIns="34290" numCol="1" anchor="t" anchorCtr="0" compatLnSpc="1">
            <a:noAutofit/>
          </a:bodyPr>
          <a:lstStyle/>
          <a:p>
            <a:endParaRPr lang="en-US" sz="1013"/>
          </a:p>
        </p:txBody>
      </p:sp>
      <p:sp>
        <p:nvSpPr>
          <p:cNvPr id="83" name="Freeform 4">
            <a:extLst>
              <a:ext uri="{FF2B5EF4-FFF2-40B4-BE49-F238E27FC236}">
                <a16:creationId xmlns:a16="http://schemas.microsoft.com/office/drawing/2014/main" id="{CD9E6285-2172-40A3-9013-E8619BF555D6}"/>
              </a:ext>
            </a:extLst>
          </p:cNvPr>
          <p:cNvSpPr/>
          <p:nvPr/>
        </p:nvSpPr>
        <p:spPr bwMode="auto">
          <a:xfrm>
            <a:off x="5753838" y="3532870"/>
            <a:ext cx="748904" cy="747713"/>
          </a:xfrm>
          <a:custGeom>
            <a:avLst/>
            <a:gdLst>
              <a:gd name="connsiteX0" fmla="*/ 414337 w 998538"/>
              <a:gd name="connsiteY0" fmla="*/ 0 h 996950"/>
              <a:gd name="connsiteX1" fmla="*/ 479337 w 998538"/>
              <a:gd name="connsiteY1" fmla="*/ 109032 h 996950"/>
              <a:gd name="connsiteX2" fmla="*/ 546972 w 998538"/>
              <a:gd name="connsiteY2" fmla="*/ 110548 h 996950"/>
              <a:gd name="connsiteX3" fmla="*/ 620653 w 998538"/>
              <a:gd name="connsiteY3" fmla="*/ 127113 h 996950"/>
              <a:gd name="connsiteX4" fmla="*/ 711201 w 998538"/>
              <a:gd name="connsiteY4" fmla="*/ 39688 h 996950"/>
              <a:gd name="connsiteX5" fmla="*/ 792163 w 998538"/>
              <a:gd name="connsiteY5" fmla="*/ 87313 h 996950"/>
              <a:gd name="connsiteX6" fmla="*/ 760994 w 998538"/>
              <a:gd name="connsiteY6" fmla="*/ 208872 h 996950"/>
              <a:gd name="connsiteX7" fmla="*/ 805799 w 998538"/>
              <a:gd name="connsiteY7" fmla="*/ 254804 h 996950"/>
              <a:gd name="connsiteX8" fmla="*/ 838031 w 998538"/>
              <a:gd name="connsiteY8" fmla="*/ 301428 h 996950"/>
              <a:gd name="connsiteX9" fmla="*/ 847795 w 998538"/>
              <a:gd name="connsiteY9" fmla="*/ 321218 h 996950"/>
              <a:gd name="connsiteX10" fmla="*/ 973138 w 998538"/>
              <a:gd name="connsiteY10" fmla="*/ 322263 h 996950"/>
              <a:gd name="connsiteX11" fmla="*/ 998538 w 998538"/>
              <a:gd name="connsiteY11" fmla="*/ 414338 h 996950"/>
              <a:gd name="connsiteX12" fmla="*/ 890497 w 998538"/>
              <a:gd name="connsiteY12" fmla="*/ 478747 h 996950"/>
              <a:gd name="connsiteX13" fmla="*/ 890774 w 998538"/>
              <a:gd name="connsiteY13" fmla="*/ 527148 h 996950"/>
              <a:gd name="connsiteX14" fmla="*/ 882299 w 998538"/>
              <a:gd name="connsiteY14" fmla="*/ 584940 h 996950"/>
              <a:gd name="connsiteX15" fmla="*/ 871815 w 998538"/>
              <a:gd name="connsiteY15" fmla="*/ 619468 h 996950"/>
              <a:gd name="connsiteX16" fmla="*/ 958851 w 998538"/>
              <a:gd name="connsiteY16" fmla="*/ 709612 h 996950"/>
              <a:gd name="connsiteX17" fmla="*/ 911226 w 998538"/>
              <a:gd name="connsiteY17" fmla="*/ 792162 h 996950"/>
              <a:gd name="connsiteX18" fmla="*/ 787774 w 998538"/>
              <a:gd name="connsiteY18" fmla="*/ 760508 h 996950"/>
              <a:gd name="connsiteX19" fmla="*/ 772513 w 998538"/>
              <a:gd name="connsiteY19" fmla="*/ 780248 h 996950"/>
              <a:gd name="connsiteX20" fmla="*/ 680686 w 998538"/>
              <a:gd name="connsiteY20" fmla="*/ 846352 h 996950"/>
              <a:gd name="connsiteX21" fmla="*/ 677312 w 998538"/>
              <a:gd name="connsiteY21" fmla="*/ 847695 h 996950"/>
              <a:gd name="connsiteX22" fmla="*/ 676276 w 998538"/>
              <a:gd name="connsiteY22" fmla="*/ 973138 h 996950"/>
              <a:gd name="connsiteX23" fmla="*/ 584201 w 998538"/>
              <a:gd name="connsiteY23" fmla="*/ 996950 h 996950"/>
              <a:gd name="connsiteX24" fmla="*/ 519821 w 998538"/>
              <a:gd name="connsiteY24" fmla="*/ 888959 h 996950"/>
              <a:gd name="connsiteX25" fmla="*/ 470892 w 998538"/>
              <a:gd name="connsiteY25" fmla="*/ 889254 h 996950"/>
              <a:gd name="connsiteX26" fmla="*/ 379143 w 998538"/>
              <a:gd name="connsiteY26" fmla="*/ 870730 h 996950"/>
              <a:gd name="connsiteX27" fmla="*/ 288925 w 998538"/>
              <a:gd name="connsiteY27" fmla="*/ 958850 h 996950"/>
              <a:gd name="connsiteX28" fmla="*/ 206375 w 998538"/>
              <a:gd name="connsiteY28" fmla="*/ 911225 h 996950"/>
              <a:gd name="connsiteX29" fmla="*/ 237029 w 998538"/>
              <a:gd name="connsiteY29" fmla="*/ 786493 h 996950"/>
              <a:gd name="connsiteX30" fmla="*/ 207771 w 998538"/>
              <a:gd name="connsiteY30" fmla="*/ 761387 h 996950"/>
              <a:gd name="connsiteX31" fmla="*/ 151139 w 998538"/>
              <a:gd name="connsiteY31" fmla="*/ 680106 h 996950"/>
              <a:gd name="connsiteX32" fmla="*/ 149800 w 998538"/>
              <a:gd name="connsiteY32" fmla="*/ 676770 h 996950"/>
              <a:gd name="connsiteX33" fmla="*/ 23812 w 998538"/>
              <a:gd name="connsiteY33" fmla="*/ 674687 h 996950"/>
              <a:gd name="connsiteX34" fmla="*/ 0 w 998538"/>
              <a:gd name="connsiteY34" fmla="*/ 582612 h 996950"/>
              <a:gd name="connsiteX35" fmla="*/ 108043 w 998538"/>
              <a:gd name="connsiteY35" fmla="*/ 519241 h 996950"/>
              <a:gd name="connsiteX36" fmla="*/ 107765 w 998538"/>
              <a:gd name="connsiteY36" fmla="*/ 470735 h 996950"/>
              <a:gd name="connsiteX37" fmla="*/ 126816 w 998538"/>
              <a:gd name="connsiteY37" fmla="*/ 377577 h 996950"/>
              <a:gd name="connsiteX38" fmla="*/ 39688 w 998538"/>
              <a:gd name="connsiteY38" fmla="*/ 287338 h 996950"/>
              <a:gd name="connsiteX39" fmla="*/ 87313 w 998538"/>
              <a:gd name="connsiteY39" fmla="*/ 206375 h 996950"/>
              <a:gd name="connsiteX40" fmla="*/ 210783 w 998538"/>
              <a:gd name="connsiteY40" fmla="*/ 238034 h 996950"/>
              <a:gd name="connsiteX41" fmla="*/ 236348 w 998538"/>
              <a:gd name="connsiteY41" fmla="*/ 208415 h 996950"/>
              <a:gd name="connsiteX42" fmla="*/ 317853 w 998538"/>
              <a:gd name="connsiteY42" fmla="*/ 151801 h 996950"/>
              <a:gd name="connsiteX43" fmla="*/ 321216 w 998538"/>
              <a:gd name="connsiteY43" fmla="*/ 150452 h 996950"/>
              <a:gd name="connsiteX44" fmla="*/ 322262 w 998538"/>
              <a:gd name="connsiteY44" fmla="*/ 23812 h 996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998538" h="996950">
                <a:moveTo>
                  <a:pt x="414337" y="0"/>
                </a:moveTo>
                <a:lnTo>
                  <a:pt x="479337" y="109032"/>
                </a:lnTo>
                <a:lnTo>
                  <a:pt x="546972" y="110548"/>
                </a:lnTo>
                <a:lnTo>
                  <a:pt x="620653" y="127113"/>
                </a:lnTo>
                <a:lnTo>
                  <a:pt x="711201" y="39688"/>
                </a:lnTo>
                <a:lnTo>
                  <a:pt x="792163" y="87313"/>
                </a:lnTo>
                <a:lnTo>
                  <a:pt x="760994" y="208872"/>
                </a:lnTo>
                <a:lnTo>
                  <a:pt x="805799" y="254804"/>
                </a:lnTo>
                <a:cubicBezTo>
                  <a:pt x="817614" y="269493"/>
                  <a:pt x="828398" y="285067"/>
                  <a:pt x="838031" y="301428"/>
                </a:cubicBezTo>
                <a:lnTo>
                  <a:pt x="847795" y="321218"/>
                </a:lnTo>
                <a:lnTo>
                  <a:pt x="973138" y="322263"/>
                </a:lnTo>
                <a:lnTo>
                  <a:pt x="998538" y="414338"/>
                </a:lnTo>
                <a:lnTo>
                  <a:pt x="890497" y="478747"/>
                </a:lnTo>
                <a:lnTo>
                  <a:pt x="890774" y="527148"/>
                </a:lnTo>
                <a:cubicBezTo>
                  <a:pt x="889384" y="546811"/>
                  <a:pt x="886525" y="566115"/>
                  <a:pt x="882299" y="584940"/>
                </a:cubicBezTo>
                <a:lnTo>
                  <a:pt x="871815" y="619468"/>
                </a:lnTo>
                <a:lnTo>
                  <a:pt x="958851" y="709612"/>
                </a:lnTo>
                <a:lnTo>
                  <a:pt x="911226" y="792162"/>
                </a:lnTo>
                <a:lnTo>
                  <a:pt x="787774" y="760508"/>
                </a:lnTo>
                <a:lnTo>
                  <a:pt x="772513" y="780248"/>
                </a:lnTo>
                <a:cubicBezTo>
                  <a:pt x="745462" y="806425"/>
                  <a:pt x="714580" y="828779"/>
                  <a:pt x="680686" y="846352"/>
                </a:cubicBezTo>
                <a:lnTo>
                  <a:pt x="677312" y="847695"/>
                </a:lnTo>
                <a:lnTo>
                  <a:pt x="676276" y="973138"/>
                </a:lnTo>
                <a:lnTo>
                  <a:pt x="584201" y="996950"/>
                </a:lnTo>
                <a:lnTo>
                  <a:pt x="519821" y="888959"/>
                </a:lnTo>
                <a:lnTo>
                  <a:pt x="470892" y="889254"/>
                </a:lnTo>
                <a:lnTo>
                  <a:pt x="379143" y="870730"/>
                </a:lnTo>
                <a:lnTo>
                  <a:pt x="288925" y="958850"/>
                </a:lnTo>
                <a:lnTo>
                  <a:pt x="206375" y="911225"/>
                </a:lnTo>
                <a:lnTo>
                  <a:pt x="237029" y="786493"/>
                </a:lnTo>
                <a:lnTo>
                  <a:pt x="207771" y="761387"/>
                </a:lnTo>
                <a:cubicBezTo>
                  <a:pt x="185674" y="736979"/>
                  <a:pt x="166586" y="709707"/>
                  <a:pt x="151139" y="680106"/>
                </a:cubicBezTo>
                <a:lnTo>
                  <a:pt x="149800" y="676770"/>
                </a:lnTo>
                <a:lnTo>
                  <a:pt x="23812" y="674687"/>
                </a:lnTo>
                <a:lnTo>
                  <a:pt x="0" y="582612"/>
                </a:lnTo>
                <a:lnTo>
                  <a:pt x="108043" y="519241"/>
                </a:lnTo>
                <a:lnTo>
                  <a:pt x="107765" y="470735"/>
                </a:lnTo>
                <a:lnTo>
                  <a:pt x="126816" y="377577"/>
                </a:lnTo>
                <a:lnTo>
                  <a:pt x="39688" y="287338"/>
                </a:lnTo>
                <a:lnTo>
                  <a:pt x="87313" y="206375"/>
                </a:lnTo>
                <a:lnTo>
                  <a:pt x="210783" y="238034"/>
                </a:lnTo>
                <a:lnTo>
                  <a:pt x="236348" y="208415"/>
                </a:lnTo>
                <a:cubicBezTo>
                  <a:pt x="260844" y="186335"/>
                  <a:pt x="288196" y="167250"/>
                  <a:pt x="317853" y="151801"/>
                </a:cubicBezTo>
                <a:lnTo>
                  <a:pt x="321216" y="150452"/>
                </a:lnTo>
                <a:lnTo>
                  <a:pt x="322262" y="23812"/>
                </a:lnTo>
                <a:close/>
              </a:path>
            </a:pathLst>
          </a:custGeom>
          <a:solidFill>
            <a:schemeClr val="accent1"/>
          </a:solidFill>
          <a:ln>
            <a:noFill/>
          </a:ln>
        </p:spPr>
        <p:txBody>
          <a:bodyPr vert="horz" wrap="square" lIns="68580" tIns="34290" rIns="68580" bIns="34290" numCol="1" anchor="t" anchorCtr="0" compatLnSpc="1">
            <a:noAutofit/>
          </a:bodyPr>
          <a:lstStyle/>
          <a:p>
            <a:endParaRPr lang="en-US" sz="1013"/>
          </a:p>
        </p:txBody>
      </p:sp>
      <p:sp>
        <p:nvSpPr>
          <p:cNvPr id="84" name="Freeform 5">
            <a:extLst>
              <a:ext uri="{FF2B5EF4-FFF2-40B4-BE49-F238E27FC236}">
                <a16:creationId xmlns:a16="http://schemas.microsoft.com/office/drawing/2014/main" id="{E47D49EE-7EC0-4FD4-A5A9-7FA18EC2D21C}"/>
              </a:ext>
            </a:extLst>
          </p:cNvPr>
          <p:cNvSpPr/>
          <p:nvPr/>
        </p:nvSpPr>
        <p:spPr bwMode="auto">
          <a:xfrm>
            <a:off x="4950166" y="1818370"/>
            <a:ext cx="1214438" cy="1213247"/>
          </a:xfrm>
          <a:custGeom>
            <a:avLst/>
            <a:gdLst>
              <a:gd name="connsiteX0" fmla="*/ 847725 w 1619250"/>
              <a:gd name="connsiteY0" fmla="*/ 0 h 1617662"/>
              <a:gd name="connsiteX1" fmla="*/ 949326 w 1619250"/>
              <a:gd name="connsiteY1" fmla="*/ 11113 h 1617662"/>
              <a:gd name="connsiteX2" fmla="*/ 970985 w 1619250"/>
              <a:gd name="connsiteY2" fmla="*/ 154479 h 1617662"/>
              <a:gd name="connsiteX3" fmla="*/ 1020676 w 1619250"/>
              <a:gd name="connsiteY3" fmla="*/ 165666 h 1617662"/>
              <a:gd name="connsiteX4" fmla="*/ 1059385 w 1619250"/>
              <a:gd name="connsiteY4" fmla="*/ 182405 h 1617662"/>
              <a:gd name="connsiteX5" fmla="*/ 1158875 w 1619250"/>
              <a:gd name="connsiteY5" fmla="*/ 77787 h 1617662"/>
              <a:gd name="connsiteX6" fmla="*/ 1249362 w 1619250"/>
              <a:gd name="connsiteY6" fmla="*/ 128587 h 1617662"/>
              <a:gd name="connsiteX7" fmla="*/ 1212628 w 1619250"/>
              <a:gd name="connsiteY7" fmla="*/ 267361 h 1617662"/>
              <a:gd name="connsiteX8" fmla="*/ 1233852 w 1619250"/>
              <a:gd name="connsiteY8" fmla="*/ 281489 h 1617662"/>
              <a:gd name="connsiteX9" fmla="*/ 1276002 w 1619250"/>
              <a:gd name="connsiteY9" fmla="*/ 322146 h 1617662"/>
              <a:gd name="connsiteX10" fmla="*/ 1409700 w 1619250"/>
              <a:gd name="connsiteY10" fmla="*/ 263525 h 1617662"/>
              <a:gd name="connsiteX11" fmla="*/ 1473200 w 1619250"/>
              <a:gd name="connsiteY11" fmla="*/ 344488 h 1617662"/>
              <a:gd name="connsiteX12" fmla="*/ 1387587 w 1619250"/>
              <a:gd name="connsiteY12" fmla="*/ 458303 h 1617662"/>
              <a:gd name="connsiteX13" fmla="*/ 1394228 w 1619250"/>
              <a:gd name="connsiteY13" fmla="*/ 467599 h 1617662"/>
              <a:gd name="connsiteX14" fmla="*/ 1431944 w 1619250"/>
              <a:gd name="connsiteY14" fmla="*/ 542726 h 1617662"/>
              <a:gd name="connsiteX15" fmla="*/ 1574800 w 1619250"/>
              <a:gd name="connsiteY15" fmla="*/ 539750 h 1617662"/>
              <a:gd name="connsiteX16" fmla="*/ 1603375 w 1619250"/>
              <a:gd name="connsiteY16" fmla="*/ 638175 h 1617662"/>
              <a:gd name="connsiteX17" fmla="*/ 1477160 w 1619250"/>
              <a:gd name="connsiteY17" fmla="*/ 710875 h 1617662"/>
              <a:gd name="connsiteX18" fmla="*/ 1483169 w 1619250"/>
              <a:gd name="connsiteY18" fmla="*/ 742768 h 1617662"/>
              <a:gd name="connsiteX19" fmla="*/ 1485310 w 1619250"/>
              <a:gd name="connsiteY19" fmla="*/ 795975 h 1617662"/>
              <a:gd name="connsiteX20" fmla="*/ 1619250 w 1619250"/>
              <a:gd name="connsiteY20" fmla="*/ 847724 h 1617662"/>
              <a:gd name="connsiteX21" fmla="*/ 1606550 w 1619250"/>
              <a:gd name="connsiteY21" fmla="*/ 949324 h 1617662"/>
              <a:gd name="connsiteX22" fmla="*/ 1466784 w 1619250"/>
              <a:gd name="connsiteY22" fmla="*/ 969434 h 1617662"/>
              <a:gd name="connsiteX23" fmla="*/ 1466709 w 1619250"/>
              <a:gd name="connsiteY23" fmla="*/ 969830 h 1617662"/>
              <a:gd name="connsiteX24" fmla="*/ 1444759 w 1619250"/>
              <a:gd name="connsiteY24" fmla="*/ 1041504 h 1617662"/>
              <a:gd name="connsiteX25" fmla="*/ 1436556 w 1619250"/>
              <a:gd name="connsiteY25" fmla="*/ 1059607 h 1617662"/>
              <a:gd name="connsiteX26" fmla="*/ 1539875 w 1619250"/>
              <a:gd name="connsiteY26" fmla="*/ 1158875 h 1617662"/>
              <a:gd name="connsiteX27" fmla="*/ 1490663 w 1619250"/>
              <a:gd name="connsiteY27" fmla="*/ 1247775 h 1617662"/>
              <a:gd name="connsiteX28" fmla="*/ 1352092 w 1619250"/>
              <a:gd name="connsiteY28" fmla="*/ 1212374 h 1617662"/>
              <a:gd name="connsiteX29" fmla="*/ 1349843 w 1619250"/>
              <a:gd name="connsiteY29" fmla="*/ 1215872 h 1617662"/>
              <a:gd name="connsiteX30" fmla="*/ 1294635 w 1619250"/>
              <a:gd name="connsiteY30" fmla="*/ 1274490 h 1617662"/>
              <a:gd name="connsiteX31" fmla="*/ 1354138 w 1619250"/>
              <a:gd name="connsiteY31" fmla="*/ 1408112 h 1617662"/>
              <a:gd name="connsiteX32" fmla="*/ 1273176 w 1619250"/>
              <a:gd name="connsiteY32" fmla="*/ 1473199 h 1617662"/>
              <a:gd name="connsiteX33" fmla="*/ 1157217 w 1619250"/>
              <a:gd name="connsiteY33" fmla="*/ 1385195 h 1617662"/>
              <a:gd name="connsiteX34" fmla="*/ 1120350 w 1619250"/>
              <a:gd name="connsiteY34" fmla="*/ 1409895 h 1617662"/>
              <a:gd name="connsiteX35" fmla="*/ 1075411 w 1619250"/>
              <a:gd name="connsiteY35" fmla="*/ 1427570 h 1617662"/>
              <a:gd name="connsiteX36" fmla="*/ 1079500 w 1619250"/>
              <a:gd name="connsiteY36" fmla="*/ 1574800 h 1617662"/>
              <a:gd name="connsiteX37" fmla="*/ 979488 w 1619250"/>
              <a:gd name="connsiteY37" fmla="*/ 1603375 h 1617662"/>
              <a:gd name="connsiteX38" fmla="*/ 906418 w 1619250"/>
              <a:gd name="connsiteY38" fmla="*/ 1476518 h 1617662"/>
              <a:gd name="connsiteX39" fmla="*/ 874521 w 1619250"/>
              <a:gd name="connsiteY39" fmla="*/ 1482591 h 1617662"/>
              <a:gd name="connsiteX40" fmla="*/ 821659 w 1619250"/>
              <a:gd name="connsiteY40" fmla="*/ 1484809 h 1617662"/>
              <a:gd name="connsiteX41" fmla="*/ 769938 w 1619250"/>
              <a:gd name="connsiteY41" fmla="*/ 1617662 h 1617662"/>
              <a:gd name="connsiteX42" fmla="*/ 668337 w 1619250"/>
              <a:gd name="connsiteY42" fmla="*/ 1606550 h 1617662"/>
              <a:gd name="connsiteX43" fmla="*/ 648200 w 1619250"/>
              <a:gd name="connsiteY43" fmla="*/ 1466596 h 1617662"/>
              <a:gd name="connsiteX44" fmla="*/ 647485 w 1619250"/>
              <a:gd name="connsiteY44" fmla="*/ 1466463 h 1617662"/>
              <a:gd name="connsiteX45" fmla="*/ 575832 w 1619250"/>
              <a:gd name="connsiteY45" fmla="*/ 1444578 h 1617662"/>
              <a:gd name="connsiteX46" fmla="*/ 558072 w 1619250"/>
              <a:gd name="connsiteY46" fmla="*/ 1436539 h 1617662"/>
              <a:gd name="connsiteX47" fmla="*/ 458787 w 1619250"/>
              <a:gd name="connsiteY47" fmla="*/ 1539875 h 1617662"/>
              <a:gd name="connsiteX48" fmla="*/ 368300 w 1619250"/>
              <a:gd name="connsiteY48" fmla="*/ 1489075 h 1617662"/>
              <a:gd name="connsiteX49" fmla="*/ 404648 w 1619250"/>
              <a:gd name="connsiteY49" fmla="*/ 1351758 h 1617662"/>
              <a:gd name="connsiteX50" fmla="*/ 401488 w 1619250"/>
              <a:gd name="connsiteY50" fmla="*/ 1349726 h 1617662"/>
              <a:gd name="connsiteX51" fmla="*/ 342640 w 1619250"/>
              <a:gd name="connsiteY51" fmla="*/ 1294298 h 1617662"/>
              <a:gd name="connsiteX52" fmla="*/ 209550 w 1619250"/>
              <a:gd name="connsiteY52" fmla="*/ 1354137 h 1617662"/>
              <a:gd name="connsiteX53" fmla="*/ 146050 w 1619250"/>
              <a:gd name="connsiteY53" fmla="*/ 1273175 h 1617662"/>
              <a:gd name="connsiteX54" fmla="*/ 232208 w 1619250"/>
              <a:gd name="connsiteY54" fmla="*/ 1157271 h 1617662"/>
              <a:gd name="connsiteX55" fmla="*/ 207227 w 1619250"/>
              <a:gd name="connsiteY55" fmla="*/ 1120016 h 1617662"/>
              <a:gd name="connsiteX56" fmla="*/ 189389 w 1619250"/>
              <a:gd name="connsiteY56" fmla="*/ 1074838 h 1617662"/>
              <a:gd name="connsiteX57" fmla="*/ 42862 w 1619250"/>
              <a:gd name="connsiteY57" fmla="*/ 1077912 h 1617662"/>
              <a:gd name="connsiteX58" fmla="*/ 14287 w 1619250"/>
              <a:gd name="connsiteY58" fmla="*/ 979487 h 1617662"/>
              <a:gd name="connsiteX59" fmla="*/ 140548 w 1619250"/>
              <a:gd name="connsiteY59" fmla="*/ 906174 h 1617662"/>
              <a:gd name="connsiteX60" fmla="*/ 134493 w 1619250"/>
              <a:gd name="connsiteY60" fmla="*/ 874043 h 1617662"/>
              <a:gd name="connsiteX61" fmla="*/ 132361 w 1619250"/>
              <a:gd name="connsiteY61" fmla="*/ 821076 h 1617662"/>
              <a:gd name="connsiteX62" fmla="*/ 0 w 1619250"/>
              <a:gd name="connsiteY62" fmla="*/ 769937 h 1617662"/>
              <a:gd name="connsiteX63" fmla="*/ 11112 w 1619250"/>
              <a:gd name="connsiteY63" fmla="*/ 668337 h 1617662"/>
              <a:gd name="connsiteX64" fmla="*/ 150722 w 1619250"/>
              <a:gd name="connsiteY64" fmla="*/ 648393 h 1617662"/>
              <a:gd name="connsiteX65" fmla="*/ 150953 w 1619250"/>
              <a:gd name="connsiteY65" fmla="*/ 647170 h 1617662"/>
              <a:gd name="connsiteX66" fmla="*/ 172903 w 1619250"/>
              <a:gd name="connsiteY66" fmla="*/ 575583 h 1617662"/>
              <a:gd name="connsiteX67" fmla="*/ 180932 w 1619250"/>
              <a:gd name="connsiteY67" fmla="*/ 557888 h 1617662"/>
              <a:gd name="connsiteX68" fmla="*/ 77787 w 1619250"/>
              <a:gd name="connsiteY68" fmla="*/ 458787 h 1617662"/>
              <a:gd name="connsiteX69" fmla="*/ 128587 w 1619250"/>
              <a:gd name="connsiteY69" fmla="*/ 368300 h 1617662"/>
              <a:gd name="connsiteX70" fmla="*/ 265788 w 1619250"/>
              <a:gd name="connsiteY70" fmla="*/ 404618 h 1617662"/>
              <a:gd name="connsiteX71" fmla="*/ 267819 w 1619250"/>
              <a:gd name="connsiteY71" fmla="*/ 401465 h 1617662"/>
              <a:gd name="connsiteX72" fmla="*/ 323724 w 1619250"/>
              <a:gd name="connsiteY72" fmla="*/ 342199 h 1617662"/>
              <a:gd name="connsiteX73" fmla="*/ 265112 w 1619250"/>
              <a:gd name="connsiteY73" fmla="*/ 209550 h 1617662"/>
              <a:gd name="connsiteX74" fmla="*/ 344487 w 1619250"/>
              <a:gd name="connsiteY74" fmla="*/ 146050 h 1617662"/>
              <a:gd name="connsiteX75" fmla="*/ 460547 w 1619250"/>
              <a:gd name="connsiteY75" fmla="*/ 232325 h 1617662"/>
              <a:gd name="connsiteX76" fmla="*/ 497312 w 1619250"/>
              <a:gd name="connsiteY76" fmla="*/ 207728 h 1617662"/>
              <a:gd name="connsiteX77" fmla="*/ 542279 w 1619250"/>
              <a:gd name="connsiteY77" fmla="*/ 190056 h 1617662"/>
              <a:gd name="connsiteX78" fmla="*/ 538162 w 1619250"/>
              <a:gd name="connsiteY78" fmla="*/ 42862 h 1617662"/>
              <a:gd name="connsiteX79" fmla="*/ 638174 w 1619250"/>
              <a:gd name="connsiteY79" fmla="*/ 14287 h 1617662"/>
              <a:gd name="connsiteX80" fmla="*/ 711825 w 1619250"/>
              <a:gd name="connsiteY80" fmla="*/ 142152 h 1617662"/>
              <a:gd name="connsiteX81" fmla="*/ 759983 w 1619250"/>
              <a:gd name="connsiteY81" fmla="*/ 133603 h 1617662"/>
              <a:gd name="connsiteX82" fmla="*/ 796385 w 1619250"/>
              <a:gd name="connsiteY82" fmla="*/ 134513 h 1617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Lst>
            <a:rect l="l" t="t" r="r" b="b"/>
            <a:pathLst>
              <a:path w="1619250" h="1617662">
                <a:moveTo>
                  <a:pt x="847725" y="0"/>
                </a:moveTo>
                <a:lnTo>
                  <a:pt x="949326" y="11113"/>
                </a:lnTo>
                <a:lnTo>
                  <a:pt x="970985" y="154479"/>
                </a:lnTo>
                <a:lnTo>
                  <a:pt x="1020676" y="165666"/>
                </a:lnTo>
                <a:lnTo>
                  <a:pt x="1059385" y="182405"/>
                </a:lnTo>
                <a:lnTo>
                  <a:pt x="1158875" y="77787"/>
                </a:lnTo>
                <a:lnTo>
                  <a:pt x="1249362" y="128587"/>
                </a:lnTo>
                <a:lnTo>
                  <a:pt x="1212628" y="267361"/>
                </a:lnTo>
                <a:lnTo>
                  <a:pt x="1233852" y="281489"/>
                </a:lnTo>
                <a:lnTo>
                  <a:pt x="1276002" y="322146"/>
                </a:lnTo>
                <a:lnTo>
                  <a:pt x="1409700" y="263525"/>
                </a:lnTo>
                <a:lnTo>
                  <a:pt x="1473200" y="344488"/>
                </a:lnTo>
                <a:lnTo>
                  <a:pt x="1387587" y="458303"/>
                </a:lnTo>
                <a:lnTo>
                  <a:pt x="1394228" y="467599"/>
                </a:lnTo>
                <a:lnTo>
                  <a:pt x="1431944" y="542726"/>
                </a:lnTo>
                <a:lnTo>
                  <a:pt x="1574800" y="539750"/>
                </a:lnTo>
                <a:lnTo>
                  <a:pt x="1603375" y="638175"/>
                </a:lnTo>
                <a:lnTo>
                  <a:pt x="1477160" y="710875"/>
                </a:lnTo>
                <a:lnTo>
                  <a:pt x="1483169" y="742768"/>
                </a:lnTo>
                <a:lnTo>
                  <a:pt x="1485310" y="795975"/>
                </a:lnTo>
                <a:lnTo>
                  <a:pt x="1619250" y="847724"/>
                </a:lnTo>
                <a:lnTo>
                  <a:pt x="1606550" y="949324"/>
                </a:lnTo>
                <a:lnTo>
                  <a:pt x="1466784" y="969434"/>
                </a:lnTo>
                <a:lnTo>
                  <a:pt x="1466709" y="969830"/>
                </a:lnTo>
                <a:cubicBezTo>
                  <a:pt x="1460705" y="994163"/>
                  <a:pt x="1453369" y="1018089"/>
                  <a:pt x="1444759" y="1041504"/>
                </a:cubicBezTo>
                <a:lnTo>
                  <a:pt x="1436556" y="1059607"/>
                </a:lnTo>
                <a:lnTo>
                  <a:pt x="1539875" y="1158875"/>
                </a:lnTo>
                <a:lnTo>
                  <a:pt x="1490663" y="1247775"/>
                </a:lnTo>
                <a:lnTo>
                  <a:pt x="1352092" y="1212374"/>
                </a:lnTo>
                <a:lnTo>
                  <a:pt x="1349843" y="1215872"/>
                </a:lnTo>
                <a:lnTo>
                  <a:pt x="1294635" y="1274490"/>
                </a:lnTo>
                <a:lnTo>
                  <a:pt x="1354138" y="1408112"/>
                </a:lnTo>
                <a:lnTo>
                  <a:pt x="1273176" y="1473199"/>
                </a:lnTo>
                <a:lnTo>
                  <a:pt x="1157217" y="1385195"/>
                </a:lnTo>
                <a:lnTo>
                  <a:pt x="1120350" y="1409895"/>
                </a:lnTo>
                <a:lnTo>
                  <a:pt x="1075411" y="1427570"/>
                </a:lnTo>
                <a:lnTo>
                  <a:pt x="1079500" y="1574800"/>
                </a:lnTo>
                <a:lnTo>
                  <a:pt x="979488" y="1603375"/>
                </a:lnTo>
                <a:lnTo>
                  <a:pt x="906418" y="1476518"/>
                </a:lnTo>
                <a:lnTo>
                  <a:pt x="874521" y="1482591"/>
                </a:lnTo>
                <a:lnTo>
                  <a:pt x="821659" y="1484809"/>
                </a:lnTo>
                <a:lnTo>
                  <a:pt x="769938" y="1617662"/>
                </a:lnTo>
                <a:lnTo>
                  <a:pt x="668337" y="1606550"/>
                </a:lnTo>
                <a:lnTo>
                  <a:pt x="648200" y="1466596"/>
                </a:lnTo>
                <a:lnTo>
                  <a:pt x="647485" y="1466463"/>
                </a:lnTo>
                <a:cubicBezTo>
                  <a:pt x="623160" y="1460484"/>
                  <a:pt x="599240" y="1453170"/>
                  <a:pt x="575832" y="1444578"/>
                </a:cubicBezTo>
                <a:lnTo>
                  <a:pt x="558072" y="1436539"/>
                </a:lnTo>
                <a:lnTo>
                  <a:pt x="458787" y="1539875"/>
                </a:lnTo>
                <a:lnTo>
                  <a:pt x="368300" y="1489075"/>
                </a:lnTo>
                <a:lnTo>
                  <a:pt x="404648" y="1351758"/>
                </a:lnTo>
                <a:lnTo>
                  <a:pt x="401488" y="1349726"/>
                </a:lnTo>
                <a:lnTo>
                  <a:pt x="342640" y="1294298"/>
                </a:lnTo>
                <a:lnTo>
                  <a:pt x="209550" y="1354137"/>
                </a:lnTo>
                <a:lnTo>
                  <a:pt x="146050" y="1273175"/>
                </a:lnTo>
                <a:lnTo>
                  <a:pt x="232208" y="1157271"/>
                </a:lnTo>
                <a:lnTo>
                  <a:pt x="207227" y="1120016"/>
                </a:lnTo>
                <a:lnTo>
                  <a:pt x="189389" y="1074838"/>
                </a:lnTo>
                <a:lnTo>
                  <a:pt x="42862" y="1077912"/>
                </a:lnTo>
                <a:lnTo>
                  <a:pt x="14287" y="979487"/>
                </a:lnTo>
                <a:lnTo>
                  <a:pt x="140548" y="906174"/>
                </a:lnTo>
                <a:lnTo>
                  <a:pt x="134493" y="874043"/>
                </a:lnTo>
                <a:lnTo>
                  <a:pt x="132361" y="821076"/>
                </a:lnTo>
                <a:lnTo>
                  <a:pt x="0" y="769937"/>
                </a:lnTo>
                <a:lnTo>
                  <a:pt x="11112" y="668337"/>
                </a:lnTo>
                <a:lnTo>
                  <a:pt x="150722" y="648393"/>
                </a:lnTo>
                <a:lnTo>
                  <a:pt x="150953" y="647170"/>
                </a:lnTo>
                <a:cubicBezTo>
                  <a:pt x="156957" y="622865"/>
                  <a:pt x="164293" y="598967"/>
                  <a:pt x="172903" y="575583"/>
                </a:cubicBezTo>
                <a:lnTo>
                  <a:pt x="180932" y="557888"/>
                </a:lnTo>
                <a:lnTo>
                  <a:pt x="77787" y="458787"/>
                </a:lnTo>
                <a:lnTo>
                  <a:pt x="128587" y="368300"/>
                </a:lnTo>
                <a:lnTo>
                  <a:pt x="265788" y="404618"/>
                </a:lnTo>
                <a:lnTo>
                  <a:pt x="267819" y="401465"/>
                </a:lnTo>
                <a:lnTo>
                  <a:pt x="323724" y="342199"/>
                </a:lnTo>
                <a:lnTo>
                  <a:pt x="265112" y="209550"/>
                </a:lnTo>
                <a:lnTo>
                  <a:pt x="344487" y="146050"/>
                </a:lnTo>
                <a:lnTo>
                  <a:pt x="460547" y="232325"/>
                </a:lnTo>
                <a:lnTo>
                  <a:pt x="497312" y="207728"/>
                </a:lnTo>
                <a:lnTo>
                  <a:pt x="542279" y="190056"/>
                </a:lnTo>
                <a:lnTo>
                  <a:pt x="538162" y="42862"/>
                </a:lnTo>
                <a:lnTo>
                  <a:pt x="638174" y="14287"/>
                </a:lnTo>
                <a:lnTo>
                  <a:pt x="711825" y="142152"/>
                </a:lnTo>
                <a:lnTo>
                  <a:pt x="759983" y="133603"/>
                </a:lnTo>
                <a:lnTo>
                  <a:pt x="796385" y="134513"/>
                </a:lnTo>
                <a:close/>
              </a:path>
            </a:pathLst>
          </a:custGeom>
          <a:solidFill>
            <a:schemeClr val="accent2"/>
          </a:solidFill>
          <a:ln>
            <a:noFill/>
          </a:ln>
        </p:spPr>
        <p:txBody>
          <a:bodyPr vert="horz" wrap="square" lIns="68580" tIns="34290" rIns="68580" bIns="34290" numCol="1" anchor="t" anchorCtr="0" compatLnSpc="1">
            <a:noAutofit/>
          </a:bodyPr>
          <a:lstStyle/>
          <a:p>
            <a:endParaRPr lang="en-US" sz="1013"/>
          </a:p>
        </p:txBody>
      </p:sp>
      <p:sp>
        <p:nvSpPr>
          <p:cNvPr id="85" name="Freeform 6">
            <a:extLst>
              <a:ext uri="{FF2B5EF4-FFF2-40B4-BE49-F238E27FC236}">
                <a16:creationId xmlns:a16="http://schemas.microsoft.com/office/drawing/2014/main" id="{07FA4EA5-3561-4397-967F-7BC444982A62}"/>
              </a:ext>
            </a:extLst>
          </p:cNvPr>
          <p:cNvSpPr/>
          <p:nvPr/>
        </p:nvSpPr>
        <p:spPr bwMode="auto">
          <a:xfrm>
            <a:off x="5959816" y="1418321"/>
            <a:ext cx="881063" cy="881063"/>
          </a:xfrm>
          <a:custGeom>
            <a:avLst/>
            <a:gdLst>
              <a:gd name="connsiteX0" fmla="*/ 615950 w 1174750"/>
              <a:gd name="connsiteY0" fmla="*/ 0 h 1174750"/>
              <a:gd name="connsiteX1" fmla="*/ 690562 w 1174750"/>
              <a:gd name="connsiteY1" fmla="*/ 7938 h 1174750"/>
              <a:gd name="connsiteX2" fmla="*/ 704967 w 1174750"/>
              <a:gd name="connsiteY2" fmla="*/ 112884 h 1174750"/>
              <a:gd name="connsiteX3" fmla="*/ 742050 w 1174750"/>
              <a:gd name="connsiteY3" fmla="*/ 121270 h 1174750"/>
              <a:gd name="connsiteX4" fmla="*/ 769468 w 1174750"/>
              <a:gd name="connsiteY4" fmla="*/ 133166 h 1174750"/>
              <a:gd name="connsiteX5" fmla="*/ 841375 w 1174750"/>
              <a:gd name="connsiteY5" fmla="*/ 57150 h 1174750"/>
              <a:gd name="connsiteX6" fmla="*/ 908050 w 1174750"/>
              <a:gd name="connsiteY6" fmla="*/ 93663 h 1174750"/>
              <a:gd name="connsiteX7" fmla="*/ 881353 w 1174750"/>
              <a:gd name="connsiteY7" fmla="*/ 195319 h 1174750"/>
              <a:gd name="connsiteX8" fmla="*/ 896621 w 1174750"/>
              <a:gd name="connsiteY8" fmla="*/ 205513 h 1174750"/>
              <a:gd name="connsiteX9" fmla="*/ 927173 w 1174750"/>
              <a:gd name="connsiteY9" fmla="*/ 235070 h 1174750"/>
              <a:gd name="connsiteX10" fmla="*/ 1022350 w 1174750"/>
              <a:gd name="connsiteY10" fmla="*/ 192087 h 1174750"/>
              <a:gd name="connsiteX11" fmla="*/ 1069975 w 1174750"/>
              <a:gd name="connsiteY11" fmla="*/ 250824 h 1174750"/>
              <a:gd name="connsiteX12" fmla="*/ 1008057 w 1174750"/>
              <a:gd name="connsiteY12" fmla="*/ 334058 h 1174750"/>
              <a:gd name="connsiteX13" fmla="*/ 1012850 w 1174750"/>
              <a:gd name="connsiteY13" fmla="*/ 340787 h 1174750"/>
              <a:gd name="connsiteX14" fmla="*/ 1035896 w 1174750"/>
              <a:gd name="connsiteY14" fmla="*/ 395218 h 1174750"/>
              <a:gd name="connsiteX15" fmla="*/ 1144588 w 1174750"/>
              <a:gd name="connsiteY15" fmla="*/ 392112 h 1174750"/>
              <a:gd name="connsiteX16" fmla="*/ 1165225 w 1174750"/>
              <a:gd name="connsiteY16" fmla="*/ 463549 h 1174750"/>
              <a:gd name="connsiteX17" fmla="*/ 1072819 w 1174750"/>
              <a:gd name="connsiteY17" fmla="*/ 516353 h 1174750"/>
              <a:gd name="connsiteX18" fmla="*/ 1077438 w 1174750"/>
              <a:gd name="connsiteY18" fmla="*/ 540687 h 1174750"/>
              <a:gd name="connsiteX19" fmla="*/ 1076865 w 1174750"/>
              <a:gd name="connsiteY19" fmla="*/ 577826 h 1174750"/>
              <a:gd name="connsiteX20" fmla="*/ 1174750 w 1174750"/>
              <a:gd name="connsiteY20" fmla="*/ 615950 h 1174750"/>
              <a:gd name="connsiteX21" fmla="*/ 1166813 w 1174750"/>
              <a:gd name="connsiteY21" fmla="*/ 690562 h 1174750"/>
              <a:gd name="connsiteX22" fmla="*/ 1062601 w 1174750"/>
              <a:gd name="connsiteY22" fmla="*/ 705007 h 1174750"/>
              <a:gd name="connsiteX23" fmla="*/ 1049710 w 1174750"/>
              <a:gd name="connsiteY23" fmla="*/ 757392 h 1174750"/>
              <a:gd name="connsiteX24" fmla="*/ 1043913 w 1174750"/>
              <a:gd name="connsiteY24" fmla="*/ 770170 h 1174750"/>
              <a:gd name="connsiteX25" fmla="*/ 1119188 w 1174750"/>
              <a:gd name="connsiteY25" fmla="*/ 841375 h 1174750"/>
              <a:gd name="connsiteX26" fmla="*/ 1082676 w 1174750"/>
              <a:gd name="connsiteY26" fmla="*/ 908050 h 1174750"/>
              <a:gd name="connsiteX27" fmla="*/ 982045 w 1174750"/>
              <a:gd name="connsiteY27" fmla="*/ 881886 h 1174750"/>
              <a:gd name="connsiteX28" fmla="*/ 980809 w 1174750"/>
              <a:gd name="connsiteY28" fmla="*/ 883806 h 1174750"/>
              <a:gd name="connsiteX29" fmla="*/ 940450 w 1174750"/>
              <a:gd name="connsiteY29" fmla="*/ 926599 h 1174750"/>
              <a:gd name="connsiteX30" fmla="*/ 982662 w 1174750"/>
              <a:gd name="connsiteY30" fmla="*/ 1022349 h 1174750"/>
              <a:gd name="connsiteX31" fmla="*/ 925512 w 1174750"/>
              <a:gd name="connsiteY31" fmla="*/ 1069974 h 1174750"/>
              <a:gd name="connsiteX32" fmla="*/ 840644 w 1174750"/>
              <a:gd name="connsiteY32" fmla="*/ 1006841 h 1174750"/>
              <a:gd name="connsiteX33" fmla="*/ 814145 w 1174750"/>
              <a:gd name="connsiteY33" fmla="*/ 1024591 h 1174750"/>
              <a:gd name="connsiteX34" fmla="*/ 781185 w 1174750"/>
              <a:gd name="connsiteY34" fmla="*/ 1037594 h 1174750"/>
              <a:gd name="connsiteX35" fmla="*/ 784225 w 1174750"/>
              <a:gd name="connsiteY35" fmla="*/ 1143000 h 1174750"/>
              <a:gd name="connsiteX36" fmla="*/ 711200 w 1174750"/>
              <a:gd name="connsiteY36" fmla="*/ 1163637 h 1174750"/>
              <a:gd name="connsiteX37" fmla="*/ 658868 w 1174750"/>
              <a:gd name="connsiteY37" fmla="*/ 1073062 h 1174750"/>
              <a:gd name="connsiteX38" fmla="*/ 635880 w 1174750"/>
              <a:gd name="connsiteY38" fmla="*/ 1077436 h 1174750"/>
              <a:gd name="connsiteX39" fmla="*/ 597489 w 1174750"/>
              <a:gd name="connsiteY39" fmla="*/ 1076843 h 1174750"/>
              <a:gd name="connsiteX40" fmla="*/ 560387 w 1174750"/>
              <a:gd name="connsiteY40" fmla="*/ 1174750 h 1174750"/>
              <a:gd name="connsiteX41" fmla="*/ 485774 w 1174750"/>
              <a:gd name="connsiteY41" fmla="*/ 1166813 h 1174750"/>
              <a:gd name="connsiteX42" fmla="*/ 470244 w 1174750"/>
              <a:gd name="connsiteY42" fmla="*/ 1062239 h 1174750"/>
              <a:gd name="connsiteX43" fmla="*/ 419327 w 1174750"/>
              <a:gd name="connsiteY43" fmla="*/ 1049708 h 1174750"/>
              <a:gd name="connsiteX44" fmla="*/ 404822 w 1174750"/>
              <a:gd name="connsiteY44" fmla="*/ 1043134 h 1174750"/>
              <a:gd name="connsiteX45" fmla="*/ 333374 w 1174750"/>
              <a:gd name="connsiteY45" fmla="*/ 1117600 h 1174750"/>
              <a:gd name="connsiteX46" fmla="*/ 268287 w 1174750"/>
              <a:gd name="connsiteY46" fmla="*/ 1081088 h 1174750"/>
              <a:gd name="connsiteX47" fmla="*/ 294359 w 1174750"/>
              <a:gd name="connsiteY47" fmla="*/ 981814 h 1174750"/>
              <a:gd name="connsiteX48" fmla="*/ 292795 w 1174750"/>
              <a:gd name="connsiteY48" fmla="*/ 980808 h 1174750"/>
              <a:gd name="connsiteX49" fmla="*/ 249696 w 1174750"/>
              <a:gd name="connsiteY49" fmla="*/ 940224 h 1174750"/>
              <a:gd name="connsiteX50" fmla="*/ 152399 w 1174750"/>
              <a:gd name="connsiteY50" fmla="*/ 982662 h 1174750"/>
              <a:gd name="connsiteX51" fmla="*/ 106362 w 1174750"/>
              <a:gd name="connsiteY51" fmla="*/ 925512 h 1174750"/>
              <a:gd name="connsiteX52" fmla="*/ 169531 w 1174750"/>
              <a:gd name="connsiteY52" fmla="*/ 840597 h 1174750"/>
              <a:gd name="connsiteX53" fmla="*/ 151782 w 1174750"/>
              <a:gd name="connsiteY53" fmla="*/ 814144 h 1174750"/>
              <a:gd name="connsiteX54" fmla="*/ 138529 w 1174750"/>
              <a:gd name="connsiteY54" fmla="*/ 780584 h 1174750"/>
              <a:gd name="connsiteX55" fmla="*/ 31749 w 1174750"/>
              <a:gd name="connsiteY55" fmla="*/ 782637 h 1174750"/>
              <a:gd name="connsiteX56" fmla="*/ 11112 w 1174750"/>
              <a:gd name="connsiteY56" fmla="*/ 712787 h 1174750"/>
              <a:gd name="connsiteX57" fmla="*/ 103243 w 1174750"/>
              <a:gd name="connsiteY57" fmla="*/ 658532 h 1174750"/>
              <a:gd name="connsiteX58" fmla="*/ 98900 w 1174750"/>
              <a:gd name="connsiteY58" fmla="*/ 635651 h 1174750"/>
              <a:gd name="connsiteX59" fmla="*/ 99486 w 1174750"/>
              <a:gd name="connsiteY59" fmla="*/ 597694 h 1174750"/>
              <a:gd name="connsiteX60" fmla="*/ 0 w 1174750"/>
              <a:gd name="connsiteY60" fmla="*/ 560387 h 1174750"/>
              <a:gd name="connsiteX61" fmla="*/ 7937 w 1174750"/>
              <a:gd name="connsiteY61" fmla="*/ 485775 h 1174750"/>
              <a:gd name="connsiteX62" fmla="*/ 114022 w 1174750"/>
              <a:gd name="connsiteY62" fmla="*/ 470174 h 1174750"/>
              <a:gd name="connsiteX63" fmla="*/ 126629 w 1174750"/>
              <a:gd name="connsiteY63" fmla="*/ 418946 h 1174750"/>
              <a:gd name="connsiteX64" fmla="*/ 132605 w 1174750"/>
              <a:gd name="connsiteY64" fmla="*/ 405771 h 1174750"/>
              <a:gd name="connsiteX65" fmla="*/ 57150 w 1174750"/>
              <a:gd name="connsiteY65" fmla="*/ 333375 h 1174750"/>
              <a:gd name="connsiteX66" fmla="*/ 93662 w 1174750"/>
              <a:gd name="connsiteY66" fmla="*/ 268287 h 1174750"/>
              <a:gd name="connsiteX67" fmla="*/ 194147 w 1174750"/>
              <a:gd name="connsiteY67" fmla="*/ 294677 h 1174750"/>
              <a:gd name="connsiteX68" fmla="*/ 195530 w 1174750"/>
              <a:gd name="connsiteY68" fmla="*/ 292531 h 1174750"/>
              <a:gd name="connsiteX69" fmla="*/ 235678 w 1174750"/>
              <a:gd name="connsiteY69" fmla="*/ 249961 h 1174750"/>
              <a:gd name="connsiteX70" fmla="*/ 192087 w 1174750"/>
              <a:gd name="connsiteY70" fmla="*/ 152400 h 1174750"/>
              <a:gd name="connsiteX71" fmla="*/ 250824 w 1174750"/>
              <a:gd name="connsiteY71" fmla="*/ 106362 h 1174750"/>
              <a:gd name="connsiteX72" fmla="*/ 335694 w 1174750"/>
              <a:gd name="connsiteY72" fmla="*/ 169496 h 1174750"/>
              <a:gd name="connsiteX73" fmla="*/ 362193 w 1174750"/>
              <a:gd name="connsiteY73" fmla="*/ 151746 h 1174750"/>
              <a:gd name="connsiteX74" fmla="*/ 395198 w 1174750"/>
              <a:gd name="connsiteY74" fmla="*/ 138726 h 1174750"/>
              <a:gd name="connsiteX75" fmla="*/ 392112 w 1174750"/>
              <a:gd name="connsiteY75" fmla="*/ 31750 h 1174750"/>
              <a:gd name="connsiteX76" fmla="*/ 463549 w 1174750"/>
              <a:gd name="connsiteY76" fmla="*/ 11112 h 1174750"/>
              <a:gd name="connsiteX77" fmla="*/ 518238 w 1174750"/>
              <a:gd name="connsiteY77" fmla="*/ 103979 h 1174750"/>
              <a:gd name="connsiteX78" fmla="*/ 552910 w 1174750"/>
              <a:gd name="connsiteY78" fmla="*/ 97845 h 1174750"/>
              <a:gd name="connsiteX79" fmla="*/ 577990 w 1174750"/>
              <a:gd name="connsiteY79" fmla="*/ 98490 h 1174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Lst>
            <a:rect l="l" t="t" r="r" b="b"/>
            <a:pathLst>
              <a:path w="1174750" h="1174750">
                <a:moveTo>
                  <a:pt x="615950" y="0"/>
                </a:moveTo>
                <a:lnTo>
                  <a:pt x="690562" y="7938"/>
                </a:lnTo>
                <a:lnTo>
                  <a:pt x="704967" y="112884"/>
                </a:lnTo>
                <a:lnTo>
                  <a:pt x="742050" y="121270"/>
                </a:lnTo>
                <a:lnTo>
                  <a:pt x="769468" y="133166"/>
                </a:lnTo>
                <a:lnTo>
                  <a:pt x="841375" y="57150"/>
                </a:lnTo>
                <a:lnTo>
                  <a:pt x="908050" y="93663"/>
                </a:lnTo>
                <a:lnTo>
                  <a:pt x="881353" y="195319"/>
                </a:lnTo>
                <a:lnTo>
                  <a:pt x="896621" y="205513"/>
                </a:lnTo>
                <a:lnTo>
                  <a:pt x="927173" y="235070"/>
                </a:lnTo>
                <a:lnTo>
                  <a:pt x="1022350" y="192087"/>
                </a:lnTo>
                <a:lnTo>
                  <a:pt x="1069975" y="250824"/>
                </a:lnTo>
                <a:lnTo>
                  <a:pt x="1008057" y="334058"/>
                </a:lnTo>
                <a:lnTo>
                  <a:pt x="1012850" y="340787"/>
                </a:lnTo>
                <a:lnTo>
                  <a:pt x="1035896" y="395218"/>
                </a:lnTo>
                <a:lnTo>
                  <a:pt x="1144588" y="392112"/>
                </a:lnTo>
                <a:lnTo>
                  <a:pt x="1165225" y="463549"/>
                </a:lnTo>
                <a:lnTo>
                  <a:pt x="1072819" y="516353"/>
                </a:lnTo>
                <a:lnTo>
                  <a:pt x="1077438" y="540687"/>
                </a:lnTo>
                <a:lnTo>
                  <a:pt x="1076865" y="577826"/>
                </a:lnTo>
                <a:lnTo>
                  <a:pt x="1174750" y="615950"/>
                </a:lnTo>
                <a:lnTo>
                  <a:pt x="1166813" y="690562"/>
                </a:lnTo>
                <a:lnTo>
                  <a:pt x="1062601" y="705007"/>
                </a:lnTo>
                <a:lnTo>
                  <a:pt x="1049710" y="757392"/>
                </a:lnTo>
                <a:lnTo>
                  <a:pt x="1043913" y="770170"/>
                </a:lnTo>
                <a:lnTo>
                  <a:pt x="1119188" y="841375"/>
                </a:lnTo>
                <a:lnTo>
                  <a:pt x="1082676" y="908050"/>
                </a:lnTo>
                <a:lnTo>
                  <a:pt x="982045" y="881886"/>
                </a:lnTo>
                <a:lnTo>
                  <a:pt x="980809" y="883806"/>
                </a:lnTo>
                <a:lnTo>
                  <a:pt x="940450" y="926599"/>
                </a:lnTo>
                <a:lnTo>
                  <a:pt x="982662" y="1022349"/>
                </a:lnTo>
                <a:lnTo>
                  <a:pt x="925512" y="1069974"/>
                </a:lnTo>
                <a:lnTo>
                  <a:pt x="840644" y="1006841"/>
                </a:lnTo>
                <a:lnTo>
                  <a:pt x="814145" y="1024591"/>
                </a:lnTo>
                <a:lnTo>
                  <a:pt x="781185" y="1037594"/>
                </a:lnTo>
                <a:lnTo>
                  <a:pt x="784225" y="1143000"/>
                </a:lnTo>
                <a:lnTo>
                  <a:pt x="711200" y="1163637"/>
                </a:lnTo>
                <a:lnTo>
                  <a:pt x="658868" y="1073062"/>
                </a:lnTo>
                <a:lnTo>
                  <a:pt x="635880" y="1077436"/>
                </a:lnTo>
                <a:lnTo>
                  <a:pt x="597489" y="1076843"/>
                </a:lnTo>
                <a:lnTo>
                  <a:pt x="560387" y="1174750"/>
                </a:lnTo>
                <a:lnTo>
                  <a:pt x="485774" y="1166813"/>
                </a:lnTo>
                <a:lnTo>
                  <a:pt x="470244" y="1062239"/>
                </a:lnTo>
                <a:lnTo>
                  <a:pt x="419327" y="1049708"/>
                </a:lnTo>
                <a:lnTo>
                  <a:pt x="404822" y="1043134"/>
                </a:lnTo>
                <a:lnTo>
                  <a:pt x="333374" y="1117600"/>
                </a:lnTo>
                <a:lnTo>
                  <a:pt x="268287" y="1081088"/>
                </a:lnTo>
                <a:lnTo>
                  <a:pt x="294359" y="981814"/>
                </a:lnTo>
                <a:lnTo>
                  <a:pt x="292795" y="980808"/>
                </a:lnTo>
                <a:lnTo>
                  <a:pt x="249696" y="940224"/>
                </a:lnTo>
                <a:lnTo>
                  <a:pt x="152399" y="982662"/>
                </a:lnTo>
                <a:lnTo>
                  <a:pt x="106362" y="925512"/>
                </a:lnTo>
                <a:lnTo>
                  <a:pt x="169531" y="840597"/>
                </a:lnTo>
                <a:lnTo>
                  <a:pt x="151782" y="814144"/>
                </a:lnTo>
                <a:lnTo>
                  <a:pt x="138529" y="780584"/>
                </a:lnTo>
                <a:lnTo>
                  <a:pt x="31749" y="782637"/>
                </a:lnTo>
                <a:lnTo>
                  <a:pt x="11112" y="712787"/>
                </a:lnTo>
                <a:lnTo>
                  <a:pt x="103243" y="658532"/>
                </a:lnTo>
                <a:lnTo>
                  <a:pt x="98900" y="635651"/>
                </a:lnTo>
                <a:lnTo>
                  <a:pt x="99486" y="597694"/>
                </a:lnTo>
                <a:lnTo>
                  <a:pt x="0" y="560387"/>
                </a:lnTo>
                <a:lnTo>
                  <a:pt x="7937" y="485775"/>
                </a:lnTo>
                <a:lnTo>
                  <a:pt x="114022" y="470174"/>
                </a:lnTo>
                <a:lnTo>
                  <a:pt x="126629" y="418946"/>
                </a:lnTo>
                <a:lnTo>
                  <a:pt x="132605" y="405771"/>
                </a:lnTo>
                <a:lnTo>
                  <a:pt x="57150" y="333375"/>
                </a:lnTo>
                <a:lnTo>
                  <a:pt x="93662" y="268287"/>
                </a:lnTo>
                <a:lnTo>
                  <a:pt x="194147" y="294677"/>
                </a:lnTo>
                <a:lnTo>
                  <a:pt x="195530" y="292531"/>
                </a:lnTo>
                <a:lnTo>
                  <a:pt x="235678" y="249961"/>
                </a:lnTo>
                <a:lnTo>
                  <a:pt x="192087" y="152400"/>
                </a:lnTo>
                <a:lnTo>
                  <a:pt x="250824" y="106362"/>
                </a:lnTo>
                <a:lnTo>
                  <a:pt x="335694" y="169496"/>
                </a:lnTo>
                <a:lnTo>
                  <a:pt x="362193" y="151746"/>
                </a:lnTo>
                <a:lnTo>
                  <a:pt x="395198" y="138726"/>
                </a:lnTo>
                <a:lnTo>
                  <a:pt x="392112" y="31750"/>
                </a:lnTo>
                <a:lnTo>
                  <a:pt x="463549" y="11112"/>
                </a:lnTo>
                <a:lnTo>
                  <a:pt x="518238" y="103979"/>
                </a:lnTo>
                <a:lnTo>
                  <a:pt x="552910" y="97845"/>
                </a:lnTo>
                <a:lnTo>
                  <a:pt x="577990" y="98490"/>
                </a:lnTo>
                <a:close/>
              </a:path>
            </a:pathLst>
          </a:custGeom>
          <a:solidFill>
            <a:schemeClr val="accent1"/>
          </a:solidFill>
          <a:ln>
            <a:noFill/>
          </a:ln>
        </p:spPr>
        <p:txBody>
          <a:bodyPr vert="horz" wrap="square" lIns="68580" tIns="34290" rIns="68580" bIns="34290" numCol="1" anchor="t" anchorCtr="0" compatLnSpc="1">
            <a:noAutofit/>
          </a:bodyPr>
          <a:lstStyle/>
          <a:p>
            <a:endParaRPr lang="en-US" sz="1013"/>
          </a:p>
        </p:txBody>
      </p:sp>
      <p:sp>
        <p:nvSpPr>
          <p:cNvPr id="87" name="Freeform 7">
            <a:extLst>
              <a:ext uri="{FF2B5EF4-FFF2-40B4-BE49-F238E27FC236}">
                <a16:creationId xmlns:a16="http://schemas.microsoft.com/office/drawing/2014/main" id="{36C2E6BA-8006-42E1-886B-A477A0139643}"/>
              </a:ext>
            </a:extLst>
          </p:cNvPr>
          <p:cNvSpPr/>
          <p:nvPr/>
        </p:nvSpPr>
        <p:spPr bwMode="auto">
          <a:xfrm>
            <a:off x="6723008" y="1930291"/>
            <a:ext cx="486966" cy="486965"/>
          </a:xfrm>
          <a:custGeom>
            <a:avLst/>
            <a:gdLst>
              <a:gd name="connsiteX0" fmla="*/ 317500 w 649288"/>
              <a:gd name="connsiteY0" fmla="*/ 0 h 649287"/>
              <a:gd name="connsiteX1" fmla="*/ 393700 w 649288"/>
              <a:gd name="connsiteY1" fmla="*/ 7937 h 649287"/>
              <a:gd name="connsiteX2" fmla="*/ 412438 w 649288"/>
              <a:gd name="connsiteY2" fmla="*/ 93737 h 649287"/>
              <a:gd name="connsiteX3" fmla="*/ 433195 w 649288"/>
              <a:gd name="connsiteY3" fmla="*/ 101206 h 649287"/>
              <a:gd name="connsiteX4" fmla="*/ 466681 w 649288"/>
              <a:gd name="connsiteY4" fmla="*/ 121501 h 649287"/>
              <a:gd name="connsiteX5" fmla="*/ 547689 w 649288"/>
              <a:gd name="connsiteY5" fmla="*/ 88900 h 649287"/>
              <a:gd name="connsiteX6" fmla="*/ 596901 w 649288"/>
              <a:gd name="connsiteY6" fmla="*/ 147638 h 649287"/>
              <a:gd name="connsiteX7" fmla="*/ 550055 w 649288"/>
              <a:gd name="connsiteY7" fmla="*/ 220835 h 649287"/>
              <a:gd name="connsiteX8" fmla="*/ 559211 w 649288"/>
              <a:gd name="connsiteY8" fmla="*/ 239961 h 649287"/>
              <a:gd name="connsiteX9" fmla="*/ 569814 w 649288"/>
              <a:gd name="connsiteY9" fmla="*/ 280966 h 649287"/>
              <a:gd name="connsiteX10" fmla="*/ 649288 w 649288"/>
              <a:gd name="connsiteY10" fmla="*/ 314325 h 649287"/>
              <a:gd name="connsiteX11" fmla="*/ 642938 w 649288"/>
              <a:gd name="connsiteY11" fmla="*/ 392113 h 649287"/>
              <a:gd name="connsiteX12" fmla="*/ 556964 w 649288"/>
              <a:gd name="connsiteY12" fmla="*/ 410889 h 649287"/>
              <a:gd name="connsiteX13" fmla="*/ 549457 w 649288"/>
              <a:gd name="connsiteY13" fmla="*/ 431560 h 649287"/>
              <a:gd name="connsiteX14" fmla="*/ 527263 w 649288"/>
              <a:gd name="connsiteY14" fmla="*/ 467798 h 649287"/>
              <a:gd name="connsiteX15" fmla="*/ 560388 w 649288"/>
              <a:gd name="connsiteY15" fmla="*/ 547687 h 649287"/>
              <a:gd name="connsiteX16" fmla="*/ 500063 w 649288"/>
              <a:gd name="connsiteY16" fmla="*/ 598487 h 649287"/>
              <a:gd name="connsiteX17" fmla="*/ 424873 w 649288"/>
              <a:gd name="connsiteY17" fmla="*/ 549715 h 649287"/>
              <a:gd name="connsiteX18" fmla="*/ 410120 w 649288"/>
              <a:gd name="connsiteY18" fmla="*/ 556698 h 649287"/>
              <a:gd name="connsiteX19" fmla="*/ 368313 w 649288"/>
              <a:gd name="connsiteY19" fmla="*/ 567433 h 649287"/>
              <a:gd name="connsiteX20" fmla="*/ 333375 w 649288"/>
              <a:gd name="connsiteY20" fmla="*/ 649287 h 649287"/>
              <a:gd name="connsiteX21" fmla="*/ 255588 w 649288"/>
              <a:gd name="connsiteY21" fmla="*/ 642937 h 649287"/>
              <a:gd name="connsiteX22" fmla="*/ 237274 w 649288"/>
              <a:gd name="connsiteY22" fmla="*/ 554423 h 649287"/>
              <a:gd name="connsiteX23" fmla="*/ 217680 w 649288"/>
              <a:gd name="connsiteY23" fmla="*/ 547372 h 649287"/>
              <a:gd name="connsiteX24" fmla="*/ 184265 w 649288"/>
              <a:gd name="connsiteY24" fmla="*/ 527120 h 649287"/>
              <a:gd name="connsiteX25" fmla="*/ 101600 w 649288"/>
              <a:gd name="connsiteY25" fmla="*/ 560387 h 649287"/>
              <a:gd name="connsiteX26" fmla="*/ 52388 w 649288"/>
              <a:gd name="connsiteY26" fmla="*/ 501650 h 649287"/>
              <a:gd name="connsiteX27" fmla="*/ 100335 w 649288"/>
              <a:gd name="connsiteY27" fmla="*/ 426731 h 649287"/>
              <a:gd name="connsiteX28" fmla="*/ 91664 w 649288"/>
              <a:gd name="connsiteY28" fmla="*/ 408618 h 649287"/>
              <a:gd name="connsiteX29" fmla="*/ 81166 w 649288"/>
              <a:gd name="connsiteY29" fmla="*/ 368019 h 649287"/>
              <a:gd name="connsiteX30" fmla="*/ 0 w 649288"/>
              <a:gd name="connsiteY30" fmla="*/ 333375 h 649287"/>
              <a:gd name="connsiteX31" fmla="*/ 7937 w 649288"/>
              <a:gd name="connsiteY31" fmla="*/ 257175 h 649287"/>
              <a:gd name="connsiteX32" fmla="*/ 93624 w 649288"/>
              <a:gd name="connsiteY32" fmla="*/ 238462 h 649287"/>
              <a:gd name="connsiteX33" fmla="*/ 101418 w 649288"/>
              <a:gd name="connsiteY33" fmla="*/ 216983 h 649287"/>
              <a:gd name="connsiteX34" fmla="*/ 122826 w 649288"/>
              <a:gd name="connsiteY34" fmla="*/ 181954 h 649287"/>
              <a:gd name="connsiteX35" fmla="*/ 90488 w 649288"/>
              <a:gd name="connsiteY35" fmla="*/ 101599 h 649287"/>
              <a:gd name="connsiteX36" fmla="*/ 149225 w 649288"/>
              <a:gd name="connsiteY36" fmla="*/ 52387 h 649287"/>
              <a:gd name="connsiteX37" fmla="*/ 223287 w 649288"/>
              <a:gd name="connsiteY37" fmla="*/ 99786 h 649287"/>
              <a:gd name="connsiteX38" fmla="*/ 240755 w 649288"/>
              <a:gd name="connsiteY38" fmla="*/ 91494 h 649287"/>
              <a:gd name="connsiteX39" fmla="*/ 283081 w 649288"/>
              <a:gd name="connsiteY39" fmla="*/ 80640 h 649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649288" h="649287">
                <a:moveTo>
                  <a:pt x="317500" y="0"/>
                </a:moveTo>
                <a:lnTo>
                  <a:pt x="393700" y="7937"/>
                </a:lnTo>
                <a:lnTo>
                  <a:pt x="412438" y="93737"/>
                </a:lnTo>
                <a:lnTo>
                  <a:pt x="433195" y="101206"/>
                </a:lnTo>
                <a:lnTo>
                  <a:pt x="466681" y="121501"/>
                </a:lnTo>
                <a:lnTo>
                  <a:pt x="547689" y="88900"/>
                </a:lnTo>
                <a:lnTo>
                  <a:pt x="596901" y="147638"/>
                </a:lnTo>
                <a:lnTo>
                  <a:pt x="550055" y="220835"/>
                </a:lnTo>
                <a:lnTo>
                  <a:pt x="559211" y="239961"/>
                </a:lnTo>
                <a:lnTo>
                  <a:pt x="569814" y="280966"/>
                </a:lnTo>
                <a:lnTo>
                  <a:pt x="649288" y="314325"/>
                </a:lnTo>
                <a:lnTo>
                  <a:pt x="642938" y="392113"/>
                </a:lnTo>
                <a:lnTo>
                  <a:pt x="556964" y="410889"/>
                </a:lnTo>
                <a:lnTo>
                  <a:pt x="549457" y="431560"/>
                </a:lnTo>
                <a:lnTo>
                  <a:pt x="527263" y="467798"/>
                </a:lnTo>
                <a:lnTo>
                  <a:pt x="560388" y="547687"/>
                </a:lnTo>
                <a:lnTo>
                  <a:pt x="500063" y="598487"/>
                </a:lnTo>
                <a:lnTo>
                  <a:pt x="424873" y="549715"/>
                </a:lnTo>
                <a:lnTo>
                  <a:pt x="410120" y="556698"/>
                </a:lnTo>
                <a:lnTo>
                  <a:pt x="368313" y="567433"/>
                </a:lnTo>
                <a:lnTo>
                  <a:pt x="333375" y="649287"/>
                </a:lnTo>
                <a:lnTo>
                  <a:pt x="255588" y="642937"/>
                </a:lnTo>
                <a:lnTo>
                  <a:pt x="237274" y="554423"/>
                </a:lnTo>
                <a:lnTo>
                  <a:pt x="217680" y="547372"/>
                </a:lnTo>
                <a:lnTo>
                  <a:pt x="184265" y="527120"/>
                </a:lnTo>
                <a:lnTo>
                  <a:pt x="101600" y="560387"/>
                </a:lnTo>
                <a:lnTo>
                  <a:pt x="52388" y="501650"/>
                </a:lnTo>
                <a:lnTo>
                  <a:pt x="100335" y="426731"/>
                </a:lnTo>
                <a:lnTo>
                  <a:pt x="91664" y="408618"/>
                </a:lnTo>
                <a:lnTo>
                  <a:pt x="81166" y="368019"/>
                </a:lnTo>
                <a:lnTo>
                  <a:pt x="0" y="333375"/>
                </a:lnTo>
                <a:lnTo>
                  <a:pt x="7937" y="257175"/>
                </a:lnTo>
                <a:lnTo>
                  <a:pt x="93624" y="238462"/>
                </a:lnTo>
                <a:lnTo>
                  <a:pt x="101418" y="216983"/>
                </a:lnTo>
                <a:lnTo>
                  <a:pt x="122826" y="181954"/>
                </a:lnTo>
                <a:lnTo>
                  <a:pt x="90488" y="101599"/>
                </a:lnTo>
                <a:lnTo>
                  <a:pt x="149225" y="52387"/>
                </a:lnTo>
                <a:lnTo>
                  <a:pt x="223287" y="99786"/>
                </a:lnTo>
                <a:lnTo>
                  <a:pt x="240755" y="91494"/>
                </a:lnTo>
                <a:lnTo>
                  <a:pt x="283081" y="80640"/>
                </a:lnTo>
                <a:close/>
              </a:path>
            </a:pathLst>
          </a:custGeom>
          <a:solidFill>
            <a:schemeClr val="accent3"/>
          </a:solidFill>
          <a:ln>
            <a:noFill/>
          </a:ln>
        </p:spPr>
        <p:txBody>
          <a:bodyPr vert="horz" wrap="square" lIns="68580" tIns="34290" rIns="68580" bIns="34290" numCol="1" anchor="t" anchorCtr="0" compatLnSpc="1">
            <a:noAutofit/>
          </a:bodyPr>
          <a:lstStyle/>
          <a:p>
            <a:endParaRPr lang="en-US" sz="1013"/>
          </a:p>
        </p:txBody>
      </p:sp>
      <p:sp>
        <p:nvSpPr>
          <p:cNvPr id="88" name="Freeform 8">
            <a:extLst>
              <a:ext uri="{FF2B5EF4-FFF2-40B4-BE49-F238E27FC236}">
                <a16:creationId xmlns:a16="http://schemas.microsoft.com/office/drawing/2014/main" id="{2A13DE9F-ADF7-4C35-B74F-F66C07AEAF10}"/>
              </a:ext>
            </a:extLst>
          </p:cNvPr>
          <p:cNvSpPr/>
          <p:nvPr/>
        </p:nvSpPr>
        <p:spPr bwMode="auto">
          <a:xfrm>
            <a:off x="5933624" y="2333911"/>
            <a:ext cx="1396603" cy="1395413"/>
          </a:xfrm>
          <a:custGeom>
            <a:avLst/>
            <a:gdLst>
              <a:gd name="connsiteX0" fmla="*/ 925512 w 1862137"/>
              <a:gd name="connsiteY0" fmla="*/ 0 h 1860550"/>
              <a:gd name="connsiteX1" fmla="*/ 978984 w 1862137"/>
              <a:gd name="connsiteY1" fmla="*/ 157330 h 1860550"/>
              <a:gd name="connsiteX2" fmla="*/ 1037671 w 1862137"/>
              <a:gd name="connsiteY2" fmla="*/ 159757 h 1860550"/>
              <a:gd name="connsiteX3" fmla="*/ 1083692 w 1862137"/>
              <a:gd name="connsiteY3" fmla="*/ 170718 h 1860550"/>
              <a:gd name="connsiteX4" fmla="*/ 1176338 w 1862137"/>
              <a:gd name="connsiteY4" fmla="*/ 31750 h 1860550"/>
              <a:gd name="connsiteX5" fmla="*/ 1289050 w 1862137"/>
              <a:gd name="connsiteY5" fmla="*/ 69850 h 1860550"/>
              <a:gd name="connsiteX6" fmla="*/ 1275692 w 1862137"/>
              <a:gd name="connsiteY6" fmla="*/ 236320 h 1860550"/>
              <a:gd name="connsiteX7" fmla="*/ 1319008 w 1862137"/>
              <a:gd name="connsiteY7" fmla="*/ 255918 h 1860550"/>
              <a:gd name="connsiteX8" fmla="*/ 1358662 w 1862137"/>
              <a:gd name="connsiteY8" fmla="*/ 284075 h 1860550"/>
              <a:gd name="connsiteX9" fmla="*/ 1495425 w 1862137"/>
              <a:gd name="connsiteY9" fmla="*/ 190500 h 1860550"/>
              <a:gd name="connsiteX10" fmla="*/ 1585912 w 1862137"/>
              <a:gd name="connsiteY10" fmla="*/ 268288 h 1860550"/>
              <a:gd name="connsiteX11" fmla="*/ 1511895 w 1862137"/>
              <a:gd name="connsiteY11" fmla="*/ 417350 h 1860550"/>
              <a:gd name="connsiteX12" fmla="*/ 1546743 w 1862137"/>
              <a:gd name="connsiteY12" fmla="*/ 454238 h 1860550"/>
              <a:gd name="connsiteX13" fmla="*/ 1576521 w 1862137"/>
              <a:gd name="connsiteY13" fmla="*/ 502126 h 1860550"/>
              <a:gd name="connsiteX14" fmla="*/ 1741488 w 1862137"/>
              <a:gd name="connsiteY14" fmla="*/ 468313 h 1860550"/>
              <a:gd name="connsiteX15" fmla="*/ 1793875 w 1862137"/>
              <a:gd name="connsiteY15" fmla="*/ 573088 h 1860550"/>
              <a:gd name="connsiteX16" fmla="*/ 1667696 w 1862137"/>
              <a:gd name="connsiteY16" fmla="*/ 681097 h 1860550"/>
              <a:gd name="connsiteX17" fmla="*/ 1684884 w 1862137"/>
              <a:gd name="connsiteY17" fmla="*/ 735702 h 1860550"/>
              <a:gd name="connsiteX18" fmla="*/ 1693262 w 1862137"/>
              <a:gd name="connsiteY18" fmla="*/ 776085 h 1860550"/>
              <a:gd name="connsiteX19" fmla="*/ 1854200 w 1862137"/>
              <a:gd name="connsiteY19" fmla="*/ 806450 h 1860550"/>
              <a:gd name="connsiteX20" fmla="*/ 1862137 w 1862137"/>
              <a:gd name="connsiteY20" fmla="*/ 925513 h 1860550"/>
              <a:gd name="connsiteX21" fmla="*/ 1704727 w 1862137"/>
              <a:gd name="connsiteY21" fmla="*/ 977642 h 1860550"/>
              <a:gd name="connsiteX22" fmla="*/ 1702277 w 1862137"/>
              <a:gd name="connsiteY22" fmla="*/ 1036783 h 1860550"/>
              <a:gd name="connsiteX23" fmla="*/ 1691105 w 1862137"/>
              <a:gd name="connsiteY23" fmla="*/ 1083603 h 1860550"/>
              <a:gd name="connsiteX24" fmla="*/ 1830387 w 1862137"/>
              <a:gd name="connsiteY24" fmla="*/ 1174750 h 1860550"/>
              <a:gd name="connsiteX25" fmla="*/ 1792287 w 1862137"/>
              <a:gd name="connsiteY25" fmla="*/ 1285875 h 1860550"/>
              <a:gd name="connsiteX26" fmla="*/ 1625658 w 1862137"/>
              <a:gd name="connsiteY26" fmla="*/ 1274561 h 1860550"/>
              <a:gd name="connsiteX27" fmla="*/ 1606030 w 1862137"/>
              <a:gd name="connsiteY27" fmla="*/ 1317868 h 1860550"/>
              <a:gd name="connsiteX28" fmla="*/ 1577382 w 1862137"/>
              <a:gd name="connsiteY28" fmla="*/ 1358141 h 1860550"/>
              <a:gd name="connsiteX29" fmla="*/ 1671637 w 1862137"/>
              <a:gd name="connsiteY29" fmla="*/ 1495425 h 1860550"/>
              <a:gd name="connsiteX30" fmla="*/ 1593850 w 1862137"/>
              <a:gd name="connsiteY30" fmla="*/ 1584325 h 1860550"/>
              <a:gd name="connsiteX31" fmla="*/ 1444760 w 1862137"/>
              <a:gd name="connsiteY31" fmla="*/ 1510294 h 1860550"/>
              <a:gd name="connsiteX32" fmla="*/ 1407533 w 1862137"/>
              <a:gd name="connsiteY32" fmla="*/ 1545400 h 1860550"/>
              <a:gd name="connsiteX33" fmla="*/ 1359818 w 1862137"/>
              <a:gd name="connsiteY33" fmla="*/ 1575017 h 1860550"/>
              <a:gd name="connsiteX34" fmla="*/ 1393825 w 1862137"/>
              <a:gd name="connsiteY34" fmla="*/ 1739900 h 1860550"/>
              <a:gd name="connsiteX35" fmla="*/ 1289050 w 1862137"/>
              <a:gd name="connsiteY35" fmla="*/ 1792287 h 1860550"/>
              <a:gd name="connsiteX36" fmla="*/ 1181011 w 1862137"/>
              <a:gd name="connsiteY36" fmla="*/ 1666074 h 1860550"/>
              <a:gd name="connsiteX37" fmla="*/ 1125816 w 1862137"/>
              <a:gd name="connsiteY37" fmla="*/ 1683417 h 1860550"/>
              <a:gd name="connsiteX38" fmla="*/ 1086058 w 1862137"/>
              <a:gd name="connsiteY38" fmla="*/ 1691651 h 1860550"/>
              <a:gd name="connsiteX39" fmla="*/ 1055688 w 1862137"/>
              <a:gd name="connsiteY39" fmla="*/ 1852613 h 1860550"/>
              <a:gd name="connsiteX40" fmla="*/ 936625 w 1862137"/>
              <a:gd name="connsiteY40" fmla="*/ 1860550 h 1860550"/>
              <a:gd name="connsiteX41" fmla="*/ 883154 w 1862137"/>
              <a:gd name="connsiteY41" fmla="*/ 1703221 h 1860550"/>
              <a:gd name="connsiteX42" fmla="*/ 824467 w 1862137"/>
              <a:gd name="connsiteY42" fmla="*/ 1700794 h 1860550"/>
              <a:gd name="connsiteX43" fmla="*/ 777857 w 1862137"/>
              <a:gd name="connsiteY43" fmla="*/ 1689693 h 1860550"/>
              <a:gd name="connsiteX44" fmla="*/ 685800 w 1862137"/>
              <a:gd name="connsiteY44" fmla="*/ 1828800 h 1860550"/>
              <a:gd name="connsiteX45" fmla="*/ 574675 w 1862137"/>
              <a:gd name="connsiteY45" fmla="*/ 1789113 h 1860550"/>
              <a:gd name="connsiteX46" fmla="*/ 586948 w 1862137"/>
              <a:gd name="connsiteY46" fmla="*/ 1624458 h 1860550"/>
              <a:gd name="connsiteX47" fmla="*/ 543130 w 1862137"/>
              <a:gd name="connsiteY47" fmla="*/ 1604634 h 1860550"/>
              <a:gd name="connsiteX48" fmla="*/ 502741 w 1862137"/>
              <a:gd name="connsiteY48" fmla="*/ 1575955 h 1860550"/>
              <a:gd name="connsiteX49" fmla="*/ 366712 w 1862137"/>
              <a:gd name="connsiteY49" fmla="*/ 1670050 h 1860550"/>
              <a:gd name="connsiteX50" fmla="*/ 276225 w 1862137"/>
              <a:gd name="connsiteY50" fmla="*/ 1592263 h 1860550"/>
              <a:gd name="connsiteX51" fmla="*/ 350241 w 1862137"/>
              <a:gd name="connsiteY51" fmla="*/ 1443201 h 1860550"/>
              <a:gd name="connsiteX52" fmla="*/ 315394 w 1862137"/>
              <a:gd name="connsiteY52" fmla="*/ 1406314 h 1860550"/>
              <a:gd name="connsiteX53" fmla="*/ 285679 w 1862137"/>
              <a:gd name="connsiteY53" fmla="*/ 1358527 h 1860550"/>
              <a:gd name="connsiteX54" fmla="*/ 122237 w 1862137"/>
              <a:gd name="connsiteY54" fmla="*/ 1392237 h 1860550"/>
              <a:gd name="connsiteX55" fmla="*/ 68262 w 1862137"/>
              <a:gd name="connsiteY55" fmla="*/ 1285875 h 1860550"/>
              <a:gd name="connsiteX56" fmla="*/ 194297 w 1862137"/>
              <a:gd name="connsiteY56" fmla="*/ 1178997 h 1860550"/>
              <a:gd name="connsiteX57" fmla="*/ 177253 w 1862137"/>
              <a:gd name="connsiteY57" fmla="*/ 1124849 h 1860550"/>
              <a:gd name="connsiteX58" fmla="*/ 168617 w 1862137"/>
              <a:gd name="connsiteY58" fmla="*/ 1083223 h 1860550"/>
              <a:gd name="connsiteX59" fmla="*/ 7937 w 1862137"/>
              <a:gd name="connsiteY59" fmla="*/ 1054100 h 1860550"/>
              <a:gd name="connsiteX60" fmla="*/ 0 w 1862137"/>
              <a:gd name="connsiteY60" fmla="*/ 935037 h 1860550"/>
              <a:gd name="connsiteX61" fmla="*/ 157410 w 1862137"/>
              <a:gd name="connsiteY61" fmla="*/ 882908 h 1860550"/>
              <a:gd name="connsiteX62" fmla="*/ 159860 w 1862137"/>
              <a:gd name="connsiteY62" fmla="*/ 823769 h 1860550"/>
              <a:gd name="connsiteX63" fmla="*/ 171108 w 1862137"/>
              <a:gd name="connsiteY63" fmla="*/ 776628 h 1860550"/>
              <a:gd name="connsiteX64" fmla="*/ 33337 w 1862137"/>
              <a:gd name="connsiteY64" fmla="*/ 685801 h 1860550"/>
              <a:gd name="connsiteX65" fmla="*/ 71437 w 1862137"/>
              <a:gd name="connsiteY65" fmla="*/ 573088 h 1860550"/>
              <a:gd name="connsiteX66" fmla="*/ 236742 w 1862137"/>
              <a:gd name="connsiteY66" fmla="*/ 585409 h 1860550"/>
              <a:gd name="connsiteX67" fmla="*/ 256107 w 1862137"/>
              <a:gd name="connsiteY67" fmla="*/ 542684 h 1860550"/>
              <a:gd name="connsiteX68" fmla="*/ 284755 w 1862137"/>
              <a:gd name="connsiteY68" fmla="*/ 502410 h 1860550"/>
              <a:gd name="connsiteX69" fmla="*/ 190500 w 1862137"/>
              <a:gd name="connsiteY69" fmla="*/ 365125 h 1860550"/>
              <a:gd name="connsiteX70" fmla="*/ 268287 w 1862137"/>
              <a:gd name="connsiteY70" fmla="*/ 276225 h 1860550"/>
              <a:gd name="connsiteX71" fmla="*/ 417378 w 1862137"/>
              <a:gd name="connsiteY71" fmla="*/ 350256 h 1860550"/>
              <a:gd name="connsiteX72" fmla="*/ 454604 w 1862137"/>
              <a:gd name="connsiteY72" fmla="*/ 315152 h 1860550"/>
              <a:gd name="connsiteX73" fmla="*/ 502320 w 1862137"/>
              <a:gd name="connsiteY73" fmla="*/ 285534 h 1860550"/>
              <a:gd name="connsiteX74" fmla="*/ 468312 w 1862137"/>
              <a:gd name="connsiteY74" fmla="*/ 120651 h 1860550"/>
              <a:gd name="connsiteX75" fmla="*/ 574675 w 1862137"/>
              <a:gd name="connsiteY75" fmla="*/ 68263 h 1860550"/>
              <a:gd name="connsiteX76" fmla="*/ 682378 w 1862137"/>
              <a:gd name="connsiteY76" fmla="*/ 194084 h 1860550"/>
              <a:gd name="connsiteX77" fmla="*/ 736321 w 1862137"/>
              <a:gd name="connsiteY77" fmla="*/ 177134 h 1860550"/>
              <a:gd name="connsiteX78" fmla="*/ 777732 w 1862137"/>
              <a:gd name="connsiteY78" fmla="*/ 168558 h 1860550"/>
              <a:gd name="connsiteX79" fmla="*/ 808037 w 1862137"/>
              <a:gd name="connsiteY79" fmla="*/ 7937 h 1860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Lst>
            <a:rect l="l" t="t" r="r" b="b"/>
            <a:pathLst>
              <a:path w="1862137" h="1860550">
                <a:moveTo>
                  <a:pt x="925512" y="0"/>
                </a:moveTo>
                <a:lnTo>
                  <a:pt x="978984" y="157330"/>
                </a:lnTo>
                <a:lnTo>
                  <a:pt x="1037671" y="159757"/>
                </a:lnTo>
                <a:lnTo>
                  <a:pt x="1083692" y="170718"/>
                </a:lnTo>
                <a:lnTo>
                  <a:pt x="1176338" y="31750"/>
                </a:lnTo>
                <a:lnTo>
                  <a:pt x="1289050" y="69850"/>
                </a:lnTo>
                <a:lnTo>
                  <a:pt x="1275692" y="236320"/>
                </a:lnTo>
                <a:lnTo>
                  <a:pt x="1319008" y="255918"/>
                </a:lnTo>
                <a:lnTo>
                  <a:pt x="1358662" y="284075"/>
                </a:lnTo>
                <a:lnTo>
                  <a:pt x="1495425" y="190500"/>
                </a:lnTo>
                <a:lnTo>
                  <a:pt x="1585912" y="268288"/>
                </a:lnTo>
                <a:lnTo>
                  <a:pt x="1511895" y="417350"/>
                </a:lnTo>
                <a:lnTo>
                  <a:pt x="1546743" y="454238"/>
                </a:lnTo>
                <a:lnTo>
                  <a:pt x="1576521" y="502126"/>
                </a:lnTo>
                <a:lnTo>
                  <a:pt x="1741488" y="468313"/>
                </a:lnTo>
                <a:lnTo>
                  <a:pt x="1793875" y="573088"/>
                </a:lnTo>
                <a:lnTo>
                  <a:pt x="1667696" y="681097"/>
                </a:lnTo>
                <a:lnTo>
                  <a:pt x="1684884" y="735702"/>
                </a:lnTo>
                <a:lnTo>
                  <a:pt x="1693262" y="776085"/>
                </a:lnTo>
                <a:lnTo>
                  <a:pt x="1854200" y="806450"/>
                </a:lnTo>
                <a:lnTo>
                  <a:pt x="1862137" y="925513"/>
                </a:lnTo>
                <a:lnTo>
                  <a:pt x="1704727" y="977642"/>
                </a:lnTo>
                <a:lnTo>
                  <a:pt x="1702277" y="1036783"/>
                </a:lnTo>
                <a:lnTo>
                  <a:pt x="1691105" y="1083603"/>
                </a:lnTo>
                <a:lnTo>
                  <a:pt x="1830387" y="1174750"/>
                </a:lnTo>
                <a:lnTo>
                  <a:pt x="1792287" y="1285875"/>
                </a:lnTo>
                <a:lnTo>
                  <a:pt x="1625658" y="1274561"/>
                </a:lnTo>
                <a:lnTo>
                  <a:pt x="1606030" y="1317868"/>
                </a:lnTo>
                <a:lnTo>
                  <a:pt x="1577382" y="1358141"/>
                </a:lnTo>
                <a:lnTo>
                  <a:pt x="1671637" y="1495425"/>
                </a:lnTo>
                <a:lnTo>
                  <a:pt x="1593850" y="1584325"/>
                </a:lnTo>
                <a:lnTo>
                  <a:pt x="1444760" y="1510294"/>
                </a:lnTo>
                <a:lnTo>
                  <a:pt x="1407533" y="1545400"/>
                </a:lnTo>
                <a:lnTo>
                  <a:pt x="1359818" y="1575017"/>
                </a:lnTo>
                <a:lnTo>
                  <a:pt x="1393825" y="1739900"/>
                </a:lnTo>
                <a:lnTo>
                  <a:pt x="1289050" y="1792287"/>
                </a:lnTo>
                <a:lnTo>
                  <a:pt x="1181011" y="1666074"/>
                </a:lnTo>
                <a:lnTo>
                  <a:pt x="1125816" y="1683417"/>
                </a:lnTo>
                <a:lnTo>
                  <a:pt x="1086058" y="1691651"/>
                </a:lnTo>
                <a:lnTo>
                  <a:pt x="1055688" y="1852613"/>
                </a:lnTo>
                <a:lnTo>
                  <a:pt x="936625" y="1860550"/>
                </a:lnTo>
                <a:lnTo>
                  <a:pt x="883154" y="1703221"/>
                </a:lnTo>
                <a:lnTo>
                  <a:pt x="824467" y="1700794"/>
                </a:lnTo>
                <a:lnTo>
                  <a:pt x="777857" y="1689693"/>
                </a:lnTo>
                <a:lnTo>
                  <a:pt x="685800" y="1828800"/>
                </a:lnTo>
                <a:lnTo>
                  <a:pt x="574675" y="1789113"/>
                </a:lnTo>
                <a:lnTo>
                  <a:pt x="586948" y="1624458"/>
                </a:lnTo>
                <a:lnTo>
                  <a:pt x="543130" y="1604634"/>
                </a:lnTo>
                <a:lnTo>
                  <a:pt x="502741" y="1575955"/>
                </a:lnTo>
                <a:lnTo>
                  <a:pt x="366712" y="1670050"/>
                </a:lnTo>
                <a:lnTo>
                  <a:pt x="276225" y="1592263"/>
                </a:lnTo>
                <a:lnTo>
                  <a:pt x="350241" y="1443201"/>
                </a:lnTo>
                <a:lnTo>
                  <a:pt x="315394" y="1406314"/>
                </a:lnTo>
                <a:lnTo>
                  <a:pt x="285679" y="1358527"/>
                </a:lnTo>
                <a:lnTo>
                  <a:pt x="122237" y="1392237"/>
                </a:lnTo>
                <a:lnTo>
                  <a:pt x="68262" y="1285875"/>
                </a:lnTo>
                <a:lnTo>
                  <a:pt x="194297" y="1178997"/>
                </a:lnTo>
                <a:lnTo>
                  <a:pt x="177253" y="1124849"/>
                </a:lnTo>
                <a:lnTo>
                  <a:pt x="168617" y="1083223"/>
                </a:lnTo>
                <a:lnTo>
                  <a:pt x="7937" y="1054100"/>
                </a:lnTo>
                <a:lnTo>
                  <a:pt x="0" y="935037"/>
                </a:lnTo>
                <a:lnTo>
                  <a:pt x="157410" y="882908"/>
                </a:lnTo>
                <a:lnTo>
                  <a:pt x="159860" y="823769"/>
                </a:lnTo>
                <a:lnTo>
                  <a:pt x="171108" y="776628"/>
                </a:lnTo>
                <a:lnTo>
                  <a:pt x="33337" y="685801"/>
                </a:lnTo>
                <a:lnTo>
                  <a:pt x="71437" y="573088"/>
                </a:lnTo>
                <a:lnTo>
                  <a:pt x="236742" y="585409"/>
                </a:lnTo>
                <a:lnTo>
                  <a:pt x="256107" y="542684"/>
                </a:lnTo>
                <a:lnTo>
                  <a:pt x="284755" y="502410"/>
                </a:lnTo>
                <a:lnTo>
                  <a:pt x="190500" y="365125"/>
                </a:lnTo>
                <a:lnTo>
                  <a:pt x="268287" y="276225"/>
                </a:lnTo>
                <a:lnTo>
                  <a:pt x="417378" y="350256"/>
                </a:lnTo>
                <a:lnTo>
                  <a:pt x="454604" y="315152"/>
                </a:lnTo>
                <a:lnTo>
                  <a:pt x="502320" y="285534"/>
                </a:lnTo>
                <a:lnTo>
                  <a:pt x="468312" y="120651"/>
                </a:lnTo>
                <a:lnTo>
                  <a:pt x="574675" y="68263"/>
                </a:lnTo>
                <a:lnTo>
                  <a:pt x="682378" y="194084"/>
                </a:lnTo>
                <a:lnTo>
                  <a:pt x="736321" y="177134"/>
                </a:lnTo>
                <a:lnTo>
                  <a:pt x="777732" y="168558"/>
                </a:lnTo>
                <a:lnTo>
                  <a:pt x="808037" y="7937"/>
                </a:lnTo>
                <a:close/>
              </a:path>
            </a:pathLst>
          </a:custGeom>
          <a:solidFill>
            <a:schemeClr val="accent4"/>
          </a:solidFill>
          <a:ln>
            <a:noFill/>
          </a:ln>
        </p:spPr>
        <p:txBody>
          <a:bodyPr vert="horz" wrap="square" lIns="68580" tIns="34290" rIns="68580" bIns="34290" numCol="1" anchor="t" anchorCtr="0" compatLnSpc="1">
            <a:noAutofit/>
          </a:bodyPr>
          <a:lstStyle/>
          <a:p>
            <a:endParaRPr lang="en-US" sz="1013"/>
          </a:p>
        </p:txBody>
      </p:sp>
      <p:grpSp>
        <p:nvGrpSpPr>
          <p:cNvPr id="89" name="Group 9">
            <a:extLst>
              <a:ext uri="{FF2B5EF4-FFF2-40B4-BE49-F238E27FC236}">
                <a16:creationId xmlns:a16="http://schemas.microsoft.com/office/drawing/2014/main" id="{5FA8B2B7-3A77-4C9B-8EA7-41A01FAE20F7}"/>
              </a:ext>
            </a:extLst>
          </p:cNvPr>
          <p:cNvGrpSpPr/>
          <p:nvPr/>
        </p:nvGrpSpPr>
        <p:grpSpPr>
          <a:xfrm>
            <a:off x="4758476" y="3125678"/>
            <a:ext cx="982266" cy="1952624"/>
            <a:chOff x="3987801" y="4254500"/>
            <a:chExt cx="1309688" cy="2603499"/>
          </a:xfrm>
        </p:grpSpPr>
        <p:sp>
          <p:nvSpPr>
            <p:cNvPr id="90" name="Oval 6">
              <a:extLst>
                <a:ext uri="{FF2B5EF4-FFF2-40B4-BE49-F238E27FC236}">
                  <a16:creationId xmlns:a16="http://schemas.microsoft.com/office/drawing/2014/main" id="{96B01DE7-0AE3-4BF9-A224-9B5990F98CEA}"/>
                </a:ext>
              </a:extLst>
            </p:cNvPr>
            <p:cNvSpPr>
              <a:spLocks noChangeArrowheads="1"/>
            </p:cNvSpPr>
            <p:nvPr/>
          </p:nvSpPr>
          <p:spPr bwMode="auto">
            <a:xfrm>
              <a:off x="4241801" y="4419599"/>
              <a:ext cx="469900" cy="471487"/>
            </a:xfrm>
            <a:prstGeom prst="ellipse">
              <a:avLst/>
            </a:prstGeom>
            <a:solidFill>
              <a:schemeClr val="tx2"/>
            </a:solidFill>
            <a:ln>
              <a:noFill/>
            </a:ln>
          </p:spPr>
          <p:txBody>
            <a:bodyPr vert="horz" wrap="square" lIns="68580" tIns="34290" rIns="68580" bIns="34290" numCol="1" anchor="t" anchorCtr="0" compatLnSpc="1"/>
            <a:lstStyle/>
            <a:p>
              <a:endParaRPr lang="en-US" sz="1013"/>
            </a:p>
          </p:txBody>
        </p:sp>
        <p:sp>
          <p:nvSpPr>
            <p:cNvPr id="91" name="Freeform 7">
              <a:extLst>
                <a:ext uri="{FF2B5EF4-FFF2-40B4-BE49-F238E27FC236}">
                  <a16:creationId xmlns:a16="http://schemas.microsoft.com/office/drawing/2014/main" id="{596DDA5B-B520-40E6-8FDF-B85B446CF703}"/>
                </a:ext>
              </a:extLst>
            </p:cNvPr>
            <p:cNvSpPr/>
            <p:nvPr/>
          </p:nvSpPr>
          <p:spPr bwMode="auto">
            <a:xfrm>
              <a:off x="3987801" y="4348162"/>
              <a:ext cx="1309688" cy="2509837"/>
            </a:xfrm>
            <a:custGeom>
              <a:avLst/>
              <a:gdLst>
                <a:gd name="T0" fmla="*/ 835 w 1488"/>
                <a:gd name="T1" fmla="*/ 717 h 2854"/>
                <a:gd name="T2" fmla="*/ 851 w 1488"/>
                <a:gd name="T3" fmla="*/ 708 h 2854"/>
                <a:gd name="T4" fmla="*/ 1249 w 1488"/>
                <a:gd name="T5" fmla="*/ 68 h 2854"/>
                <a:gd name="T6" fmla="*/ 1417 w 1488"/>
                <a:gd name="T7" fmla="*/ 36 h 2854"/>
                <a:gd name="T8" fmla="*/ 1451 w 1488"/>
                <a:gd name="T9" fmla="*/ 199 h 2854"/>
                <a:gd name="T10" fmla="*/ 890 w 1488"/>
                <a:gd name="T11" fmla="*/ 1074 h 2854"/>
                <a:gd name="T12" fmla="*/ 887 w 1488"/>
                <a:gd name="T13" fmla="*/ 1085 h 2854"/>
                <a:gd name="T14" fmla="*/ 887 w 1488"/>
                <a:gd name="T15" fmla="*/ 1839 h 2854"/>
                <a:gd name="T16" fmla="*/ 887 w 1488"/>
                <a:gd name="T17" fmla="*/ 1906 h 2854"/>
                <a:gd name="T18" fmla="*/ 887 w 1488"/>
                <a:gd name="T19" fmla="*/ 2723 h 2854"/>
                <a:gd name="T20" fmla="*/ 751 w 1488"/>
                <a:gd name="T21" fmla="*/ 2854 h 2854"/>
                <a:gd name="T22" fmla="*/ 749 w 1488"/>
                <a:gd name="T23" fmla="*/ 2854 h 2854"/>
                <a:gd name="T24" fmla="*/ 614 w 1488"/>
                <a:gd name="T25" fmla="*/ 2723 h 2854"/>
                <a:gd name="T26" fmla="*/ 614 w 1488"/>
                <a:gd name="T27" fmla="*/ 1925 h 2854"/>
                <a:gd name="T28" fmla="*/ 595 w 1488"/>
                <a:gd name="T29" fmla="*/ 1906 h 2854"/>
                <a:gd name="T30" fmla="*/ 576 w 1488"/>
                <a:gd name="T31" fmla="*/ 1906 h 2854"/>
                <a:gd name="T32" fmla="*/ 557 w 1488"/>
                <a:gd name="T33" fmla="*/ 1925 h 2854"/>
                <a:gd name="T34" fmla="*/ 557 w 1488"/>
                <a:gd name="T35" fmla="*/ 2723 h 2854"/>
                <a:gd name="T36" fmla="*/ 421 w 1488"/>
                <a:gd name="T37" fmla="*/ 2854 h 2854"/>
                <a:gd name="T38" fmla="*/ 419 w 1488"/>
                <a:gd name="T39" fmla="*/ 2854 h 2854"/>
                <a:gd name="T40" fmla="*/ 283 w 1488"/>
                <a:gd name="T41" fmla="*/ 2723 h 2854"/>
                <a:gd name="T42" fmla="*/ 283 w 1488"/>
                <a:gd name="T43" fmla="*/ 1906 h 2854"/>
                <a:gd name="T44" fmla="*/ 283 w 1488"/>
                <a:gd name="T45" fmla="*/ 1839 h 2854"/>
                <a:gd name="T46" fmla="*/ 283 w 1488"/>
                <a:gd name="T47" fmla="*/ 1103 h 2854"/>
                <a:gd name="T48" fmla="*/ 263 w 1488"/>
                <a:gd name="T49" fmla="*/ 1085 h 2854"/>
                <a:gd name="T50" fmla="*/ 263 w 1488"/>
                <a:gd name="T51" fmla="*/ 1085 h 2854"/>
                <a:gd name="T52" fmla="*/ 246 w 1488"/>
                <a:gd name="T53" fmla="*/ 1103 h 2854"/>
                <a:gd name="T54" fmla="*/ 246 w 1488"/>
                <a:gd name="T55" fmla="*/ 1712 h 2854"/>
                <a:gd name="T56" fmla="*/ 123 w 1488"/>
                <a:gd name="T57" fmla="*/ 1830 h 2854"/>
                <a:gd name="T58" fmla="*/ 0 w 1488"/>
                <a:gd name="T59" fmla="*/ 1712 h 2854"/>
                <a:gd name="T60" fmla="*/ 0 w 1488"/>
                <a:gd name="T61" fmla="*/ 1170 h 2854"/>
                <a:gd name="T62" fmla="*/ 0 w 1488"/>
                <a:gd name="T63" fmla="*/ 1024 h 2854"/>
                <a:gd name="T64" fmla="*/ 0 w 1488"/>
                <a:gd name="T65" fmla="*/ 736 h 2854"/>
                <a:gd name="T66" fmla="*/ 19 w 1488"/>
                <a:gd name="T67" fmla="*/ 717 h 2854"/>
                <a:gd name="T68" fmla="*/ 835 w 1488"/>
                <a:gd name="T69" fmla="*/ 717 h 28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88" h="2854">
                  <a:moveTo>
                    <a:pt x="835" y="717"/>
                  </a:moveTo>
                  <a:cubicBezTo>
                    <a:pt x="841" y="717"/>
                    <a:pt x="847" y="714"/>
                    <a:pt x="851" y="708"/>
                  </a:cubicBezTo>
                  <a:cubicBezTo>
                    <a:pt x="1249" y="68"/>
                    <a:pt x="1249" y="68"/>
                    <a:pt x="1249" y="68"/>
                  </a:cubicBezTo>
                  <a:cubicBezTo>
                    <a:pt x="1286" y="14"/>
                    <a:pt x="1361" y="0"/>
                    <a:pt x="1417" y="36"/>
                  </a:cubicBezTo>
                  <a:cubicBezTo>
                    <a:pt x="1473" y="72"/>
                    <a:pt x="1488" y="145"/>
                    <a:pt x="1451" y="199"/>
                  </a:cubicBezTo>
                  <a:cubicBezTo>
                    <a:pt x="890" y="1074"/>
                    <a:pt x="890" y="1074"/>
                    <a:pt x="890" y="1074"/>
                  </a:cubicBezTo>
                  <a:cubicBezTo>
                    <a:pt x="888" y="1077"/>
                    <a:pt x="887" y="1081"/>
                    <a:pt x="887" y="1085"/>
                  </a:cubicBezTo>
                  <a:cubicBezTo>
                    <a:pt x="887" y="1839"/>
                    <a:pt x="887" y="1839"/>
                    <a:pt x="887" y="1839"/>
                  </a:cubicBezTo>
                  <a:cubicBezTo>
                    <a:pt x="887" y="1906"/>
                    <a:pt x="887" y="1906"/>
                    <a:pt x="887" y="1906"/>
                  </a:cubicBezTo>
                  <a:cubicBezTo>
                    <a:pt x="887" y="2723"/>
                    <a:pt x="887" y="2723"/>
                    <a:pt x="887" y="2723"/>
                  </a:cubicBezTo>
                  <a:cubicBezTo>
                    <a:pt x="887" y="2795"/>
                    <a:pt x="826" y="2854"/>
                    <a:pt x="751" y="2854"/>
                  </a:cubicBezTo>
                  <a:cubicBezTo>
                    <a:pt x="749" y="2854"/>
                    <a:pt x="749" y="2854"/>
                    <a:pt x="749" y="2854"/>
                  </a:cubicBezTo>
                  <a:cubicBezTo>
                    <a:pt x="675" y="2854"/>
                    <a:pt x="614" y="2795"/>
                    <a:pt x="614" y="2723"/>
                  </a:cubicBezTo>
                  <a:cubicBezTo>
                    <a:pt x="614" y="1925"/>
                    <a:pt x="614" y="1925"/>
                    <a:pt x="614" y="1925"/>
                  </a:cubicBezTo>
                  <a:cubicBezTo>
                    <a:pt x="614" y="1914"/>
                    <a:pt x="605" y="1906"/>
                    <a:pt x="595" y="1906"/>
                  </a:cubicBezTo>
                  <a:cubicBezTo>
                    <a:pt x="576" y="1906"/>
                    <a:pt x="576" y="1906"/>
                    <a:pt x="576" y="1906"/>
                  </a:cubicBezTo>
                  <a:cubicBezTo>
                    <a:pt x="565" y="1906"/>
                    <a:pt x="557" y="1914"/>
                    <a:pt x="557" y="1925"/>
                  </a:cubicBezTo>
                  <a:cubicBezTo>
                    <a:pt x="557" y="2723"/>
                    <a:pt x="557" y="2723"/>
                    <a:pt x="557" y="2723"/>
                  </a:cubicBezTo>
                  <a:cubicBezTo>
                    <a:pt x="557" y="2795"/>
                    <a:pt x="495" y="2854"/>
                    <a:pt x="421" y="2854"/>
                  </a:cubicBezTo>
                  <a:cubicBezTo>
                    <a:pt x="419" y="2854"/>
                    <a:pt x="419" y="2854"/>
                    <a:pt x="419" y="2854"/>
                  </a:cubicBezTo>
                  <a:cubicBezTo>
                    <a:pt x="344" y="2854"/>
                    <a:pt x="283" y="2795"/>
                    <a:pt x="283" y="2723"/>
                  </a:cubicBezTo>
                  <a:cubicBezTo>
                    <a:pt x="283" y="1906"/>
                    <a:pt x="283" y="1906"/>
                    <a:pt x="283" y="1906"/>
                  </a:cubicBezTo>
                  <a:cubicBezTo>
                    <a:pt x="283" y="1839"/>
                    <a:pt x="283" y="1839"/>
                    <a:pt x="283" y="1839"/>
                  </a:cubicBezTo>
                  <a:cubicBezTo>
                    <a:pt x="283" y="1103"/>
                    <a:pt x="283" y="1103"/>
                    <a:pt x="283" y="1103"/>
                  </a:cubicBezTo>
                  <a:cubicBezTo>
                    <a:pt x="283" y="1092"/>
                    <a:pt x="274" y="1084"/>
                    <a:pt x="263" y="1085"/>
                  </a:cubicBezTo>
                  <a:cubicBezTo>
                    <a:pt x="263" y="1085"/>
                    <a:pt x="263" y="1085"/>
                    <a:pt x="263" y="1085"/>
                  </a:cubicBezTo>
                  <a:cubicBezTo>
                    <a:pt x="253" y="1086"/>
                    <a:pt x="246" y="1094"/>
                    <a:pt x="246" y="1103"/>
                  </a:cubicBezTo>
                  <a:cubicBezTo>
                    <a:pt x="246" y="1712"/>
                    <a:pt x="246" y="1712"/>
                    <a:pt x="246" y="1712"/>
                  </a:cubicBezTo>
                  <a:cubicBezTo>
                    <a:pt x="246" y="1778"/>
                    <a:pt x="190" y="1830"/>
                    <a:pt x="123" y="1830"/>
                  </a:cubicBezTo>
                  <a:cubicBezTo>
                    <a:pt x="56" y="1830"/>
                    <a:pt x="0" y="1778"/>
                    <a:pt x="0" y="1712"/>
                  </a:cubicBezTo>
                  <a:cubicBezTo>
                    <a:pt x="0" y="1170"/>
                    <a:pt x="0" y="1170"/>
                    <a:pt x="0" y="1170"/>
                  </a:cubicBezTo>
                  <a:cubicBezTo>
                    <a:pt x="0" y="1024"/>
                    <a:pt x="0" y="1024"/>
                    <a:pt x="0" y="1024"/>
                  </a:cubicBezTo>
                  <a:cubicBezTo>
                    <a:pt x="0" y="736"/>
                    <a:pt x="0" y="736"/>
                    <a:pt x="0" y="736"/>
                  </a:cubicBezTo>
                  <a:cubicBezTo>
                    <a:pt x="0" y="726"/>
                    <a:pt x="9" y="717"/>
                    <a:pt x="19" y="717"/>
                  </a:cubicBezTo>
                  <a:lnTo>
                    <a:pt x="835" y="717"/>
                  </a:lnTo>
                  <a:close/>
                </a:path>
              </a:pathLst>
            </a:custGeom>
            <a:solidFill>
              <a:schemeClr val="tx2"/>
            </a:solidFill>
            <a:ln>
              <a:noFill/>
            </a:ln>
          </p:spPr>
          <p:txBody>
            <a:bodyPr vert="horz" wrap="square" lIns="68580" tIns="34290" rIns="68580" bIns="34290" numCol="1" anchor="t" anchorCtr="0" compatLnSpc="1"/>
            <a:lstStyle/>
            <a:p>
              <a:endParaRPr lang="en-US" sz="1013"/>
            </a:p>
          </p:txBody>
        </p:sp>
        <p:sp>
          <p:nvSpPr>
            <p:cNvPr id="92" name="Freeform 8">
              <a:extLst>
                <a:ext uri="{FF2B5EF4-FFF2-40B4-BE49-F238E27FC236}">
                  <a16:creationId xmlns:a16="http://schemas.microsoft.com/office/drawing/2014/main" id="{91DA0545-8A4E-4A28-85A0-170B42E11BA4}"/>
                </a:ext>
              </a:extLst>
            </p:cNvPr>
            <p:cNvSpPr/>
            <p:nvPr/>
          </p:nvSpPr>
          <p:spPr bwMode="auto">
            <a:xfrm>
              <a:off x="4176714" y="4281487"/>
              <a:ext cx="625475" cy="330200"/>
            </a:xfrm>
            <a:custGeom>
              <a:avLst/>
              <a:gdLst>
                <a:gd name="T0" fmla="*/ 51 w 711"/>
                <a:gd name="T1" fmla="*/ 375 h 375"/>
                <a:gd name="T2" fmla="*/ 0 w 711"/>
                <a:gd name="T3" fmla="*/ 323 h 375"/>
                <a:gd name="T4" fmla="*/ 21 w 711"/>
                <a:gd name="T5" fmla="*/ 281 h 375"/>
                <a:gd name="T6" fmla="*/ 334 w 711"/>
                <a:gd name="T7" fmla="*/ 0 h 375"/>
                <a:gd name="T8" fmla="*/ 646 w 711"/>
                <a:gd name="T9" fmla="*/ 271 h 375"/>
                <a:gd name="T10" fmla="*/ 660 w 711"/>
                <a:gd name="T11" fmla="*/ 271 h 375"/>
                <a:gd name="T12" fmla="*/ 711 w 711"/>
                <a:gd name="T13" fmla="*/ 323 h 375"/>
                <a:gd name="T14" fmla="*/ 660 w 711"/>
                <a:gd name="T15" fmla="*/ 375 h 375"/>
                <a:gd name="T16" fmla="*/ 51 w 711"/>
                <a:gd name="T17" fmla="*/ 375 h 3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11" h="375">
                  <a:moveTo>
                    <a:pt x="51" y="375"/>
                  </a:moveTo>
                  <a:cubicBezTo>
                    <a:pt x="23" y="375"/>
                    <a:pt x="0" y="351"/>
                    <a:pt x="0" y="323"/>
                  </a:cubicBezTo>
                  <a:cubicBezTo>
                    <a:pt x="0" y="306"/>
                    <a:pt x="8" y="291"/>
                    <a:pt x="21" y="281"/>
                  </a:cubicBezTo>
                  <a:cubicBezTo>
                    <a:pt x="41" y="120"/>
                    <a:pt x="172" y="0"/>
                    <a:pt x="334" y="0"/>
                  </a:cubicBezTo>
                  <a:cubicBezTo>
                    <a:pt x="492" y="0"/>
                    <a:pt x="622" y="115"/>
                    <a:pt x="646" y="271"/>
                  </a:cubicBezTo>
                  <a:cubicBezTo>
                    <a:pt x="660" y="271"/>
                    <a:pt x="660" y="271"/>
                    <a:pt x="660" y="271"/>
                  </a:cubicBezTo>
                  <a:cubicBezTo>
                    <a:pt x="688" y="271"/>
                    <a:pt x="711" y="295"/>
                    <a:pt x="711" y="323"/>
                  </a:cubicBezTo>
                  <a:cubicBezTo>
                    <a:pt x="711" y="351"/>
                    <a:pt x="688" y="375"/>
                    <a:pt x="660" y="375"/>
                  </a:cubicBezTo>
                  <a:lnTo>
                    <a:pt x="51" y="375"/>
                  </a:lnTo>
                  <a:close/>
                </a:path>
              </a:pathLst>
            </a:custGeom>
            <a:solidFill>
              <a:schemeClr val="tx2"/>
            </a:solidFill>
            <a:ln>
              <a:noFill/>
            </a:ln>
          </p:spPr>
          <p:txBody>
            <a:bodyPr vert="horz" wrap="square" lIns="68580" tIns="34290" rIns="68580" bIns="34290" numCol="1" anchor="t" anchorCtr="0" compatLnSpc="1"/>
            <a:lstStyle/>
            <a:p>
              <a:endParaRPr lang="en-US" sz="1013"/>
            </a:p>
          </p:txBody>
        </p:sp>
        <p:sp>
          <p:nvSpPr>
            <p:cNvPr id="93" name="Freeform 9">
              <a:extLst>
                <a:ext uri="{FF2B5EF4-FFF2-40B4-BE49-F238E27FC236}">
                  <a16:creationId xmlns:a16="http://schemas.microsoft.com/office/drawing/2014/main" id="{ADF9AF81-F190-45A6-8944-D62ECEF6DB00}"/>
                </a:ext>
              </a:extLst>
            </p:cNvPr>
            <p:cNvSpPr>
              <a:spLocks noEditPoints="1"/>
            </p:cNvSpPr>
            <p:nvPr/>
          </p:nvSpPr>
          <p:spPr bwMode="auto">
            <a:xfrm>
              <a:off x="4149726" y="4254500"/>
              <a:ext cx="679450" cy="381000"/>
            </a:xfrm>
            <a:custGeom>
              <a:avLst/>
              <a:gdLst>
                <a:gd name="T0" fmla="*/ 364 w 771"/>
                <a:gd name="T1" fmla="*/ 60 h 433"/>
                <a:gd name="T2" fmla="*/ 649 w 771"/>
                <a:gd name="T3" fmla="*/ 333 h 433"/>
                <a:gd name="T4" fmla="*/ 690 w 771"/>
                <a:gd name="T5" fmla="*/ 333 h 433"/>
                <a:gd name="T6" fmla="*/ 711 w 771"/>
                <a:gd name="T7" fmla="*/ 353 h 433"/>
                <a:gd name="T8" fmla="*/ 690 w 771"/>
                <a:gd name="T9" fmla="*/ 373 h 433"/>
                <a:gd name="T10" fmla="*/ 81 w 771"/>
                <a:gd name="T11" fmla="*/ 373 h 433"/>
                <a:gd name="T12" fmla="*/ 60 w 771"/>
                <a:gd name="T13" fmla="*/ 352 h 433"/>
                <a:gd name="T14" fmla="*/ 79 w 771"/>
                <a:gd name="T15" fmla="*/ 331 h 433"/>
                <a:gd name="T16" fmla="*/ 364 w 771"/>
                <a:gd name="T17" fmla="*/ 60 h 433"/>
                <a:gd name="T18" fmla="*/ 364 w 771"/>
                <a:gd name="T19" fmla="*/ 0 h 433"/>
                <a:gd name="T20" fmla="*/ 128 w 771"/>
                <a:gd name="T21" fmla="*/ 94 h 433"/>
                <a:gd name="T22" fmla="*/ 23 w 771"/>
                <a:gd name="T23" fmla="*/ 296 h 433"/>
                <a:gd name="T24" fmla="*/ 0 w 771"/>
                <a:gd name="T25" fmla="*/ 352 h 433"/>
                <a:gd name="T26" fmla="*/ 81 w 771"/>
                <a:gd name="T27" fmla="*/ 433 h 433"/>
                <a:gd name="T28" fmla="*/ 690 w 771"/>
                <a:gd name="T29" fmla="*/ 433 h 433"/>
                <a:gd name="T30" fmla="*/ 771 w 771"/>
                <a:gd name="T31" fmla="*/ 353 h 433"/>
                <a:gd name="T32" fmla="*/ 701 w 771"/>
                <a:gd name="T33" fmla="*/ 273 h 433"/>
                <a:gd name="T34" fmla="*/ 600 w 771"/>
                <a:gd name="T35" fmla="*/ 93 h 433"/>
                <a:gd name="T36" fmla="*/ 364 w 771"/>
                <a:gd name="T37" fmla="*/ 0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71" h="433">
                  <a:moveTo>
                    <a:pt x="364" y="60"/>
                  </a:moveTo>
                  <a:cubicBezTo>
                    <a:pt x="514" y="60"/>
                    <a:pt x="638" y="173"/>
                    <a:pt x="649" y="333"/>
                  </a:cubicBezTo>
                  <a:cubicBezTo>
                    <a:pt x="690" y="333"/>
                    <a:pt x="690" y="333"/>
                    <a:pt x="690" y="333"/>
                  </a:cubicBezTo>
                  <a:cubicBezTo>
                    <a:pt x="702" y="333"/>
                    <a:pt x="711" y="342"/>
                    <a:pt x="711" y="353"/>
                  </a:cubicBezTo>
                  <a:cubicBezTo>
                    <a:pt x="711" y="364"/>
                    <a:pt x="702" y="373"/>
                    <a:pt x="690" y="373"/>
                  </a:cubicBezTo>
                  <a:cubicBezTo>
                    <a:pt x="81" y="373"/>
                    <a:pt x="81" y="373"/>
                    <a:pt x="81" y="373"/>
                  </a:cubicBezTo>
                  <a:cubicBezTo>
                    <a:pt x="70" y="373"/>
                    <a:pt x="60" y="363"/>
                    <a:pt x="60" y="352"/>
                  </a:cubicBezTo>
                  <a:cubicBezTo>
                    <a:pt x="60" y="341"/>
                    <a:pt x="69" y="332"/>
                    <a:pt x="79" y="331"/>
                  </a:cubicBezTo>
                  <a:cubicBezTo>
                    <a:pt x="90" y="176"/>
                    <a:pt x="213" y="60"/>
                    <a:pt x="364" y="60"/>
                  </a:cubicBezTo>
                  <a:moveTo>
                    <a:pt x="364" y="0"/>
                  </a:moveTo>
                  <a:cubicBezTo>
                    <a:pt x="275" y="0"/>
                    <a:pt x="192" y="33"/>
                    <a:pt x="128" y="94"/>
                  </a:cubicBezTo>
                  <a:cubicBezTo>
                    <a:pt x="71" y="147"/>
                    <a:pt x="35" y="218"/>
                    <a:pt x="23" y="296"/>
                  </a:cubicBezTo>
                  <a:cubicBezTo>
                    <a:pt x="9" y="311"/>
                    <a:pt x="0" y="331"/>
                    <a:pt x="0" y="352"/>
                  </a:cubicBezTo>
                  <a:cubicBezTo>
                    <a:pt x="0" y="397"/>
                    <a:pt x="37" y="433"/>
                    <a:pt x="81" y="433"/>
                  </a:cubicBezTo>
                  <a:cubicBezTo>
                    <a:pt x="690" y="433"/>
                    <a:pt x="690" y="433"/>
                    <a:pt x="690" y="433"/>
                  </a:cubicBezTo>
                  <a:cubicBezTo>
                    <a:pt x="735" y="433"/>
                    <a:pt x="771" y="397"/>
                    <a:pt x="771" y="353"/>
                  </a:cubicBezTo>
                  <a:cubicBezTo>
                    <a:pt x="771" y="312"/>
                    <a:pt x="740" y="278"/>
                    <a:pt x="701" y="273"/>
                  </a:cubicBezTo>
                  <a:cubicBezTo>
                    <a:pt x="685" y="203"/>
                    <a:pt x="651" y="141"/>
                    <a:pt x="600" y="93"/>
                  </a:cubicBezTo>
                  <a:cubicBezTo>
                    <a:pt x="536" y="33"/>
                    <a:pt x="453" y="0"/>
                    <a:pt x="364" y="0"/>
                  </a:cubicBezTo>
                  <a:close/>
                </a:path>
              </a:pathLst>
            </a:custGeom>
            <a:solidFill>
              <a:schemeClr val="tx2"/>
            </a:solidFill>
            <a:ln>
              <a:noFill/>
            </a:ln>
          </p:spPr>
          <p:txBody>
            <a:bodyPr vert="horz" wrap="square" lIns="68580" tIns="34290" rIns="68580" bIns="34290" numCol="1" anchor="t" anchorCtr="0" compatLnSpc="1"/>
            <a:lstStyle/>
            <a:p>
              <a:endParaRPr lang="en-US" sz="1013"/>
            </a:p>
          </p:txBody>
        </p:sp>
      </p:grpSp>
      <p:sp>
        <p:nvSpPr>
          <p:cNvPr id="94" name="Freeform 12">
            <a:extLst>
              <a:ext uri="{FF2B5EF4-FFF2-40B4-BE49-F238E27FC236}">
                <a16:creationId xmlns:a16="http://schemas.microsoft.com/office/drawing/2014/main" id="{04489B84-510C-46FE-9CAC-59512543CA5A}"/>
              </a:ext>
            </a:extLst>
          </p:cNvPr>
          <p:cNvSpPr/>
          <p:nvPr/>
        </p:nvSpPr>
        <p:spPr bwMode="auto">
          <a:xfrm>
            <a:off x="6119361" y="2519649"/>
            <a:ext cx="1025129" cy="1023938"/>
          </a:xfrm>
          <a:custGeom>
            <a:avLst/>
            <a:gdLst>
              <a:gd name="T0" fmla="*/ 165 w 1552"/>
              <a:gd name="T1" fmla="*/ 1075 h 1552"/>
              <a:gd name="T2" fmla="*/ 1076 w 1552"/>
              <a:gd name="T3" fmla="*/ 1387 h 1552"/>
              <a:gd name="T4" fmla="*/ 1387 w 1552"/>
              <a:gd name="T5" fmla="*/ 477 h 1552"/>
              <a:gd name="T6" fmla="*/ 477 w 1552"/>
              <a:gd name="T7" fmla="*/ 165 h 1552"/>
              <a:gd name="T8" fmla="*/ 165 w 1552"/>
              <a:gd name="T9" fmla="*/ 1075 h 1552"/>
            </a:gdLst>
            <a:ahLst/>
            <a:cxnLst>
              <a:cxn ang="0">
                <a:pos x="T0" y="T1"/>
              </a:cxn>
              <a:cxn ang="0">
                <a:pos x="T2" y="T3"/>
              </a:cxn>
              <a:cxn ang="0">
                <a:pos x="T4" y="T5"/>
              </a:cxn>
              <a:cxn ang="0">
                <a:pos x="T6" y="T7"/>
              </a:cxn>
              <a:cxn ang="0">
                <a:pos x="T8" y="T9"/>
              </a:cxn>
            </a:cxnLst>
            <a:rect l="0" t="0" r="r" b="b"/>
            <a:pathLst>
              <a:path w="1552" h="1552">
                <a:moveTo>
                  <a:pt x="165" y="1075"/>
                </a:moveTo>
                <a:cubicBezTo>
                  <a:pt x="331" y="1413"/>
                  <a:pt x="738" y="1552"/>
                  <a:pt x="1076" y="1387"/>
                </a:cubicBezTo>
                <a:cubicBezTo>
                  <a:pt x="1413" y="1221"/>
                  <a:pt x="1552" y="814"/>
                  <a:pt x="1387" y="477"/>
                </a:cubicBezTo>
                <a:cubicBezTo>
                  <a:pt x="1222" y="139"/>
                  <a:pt x="814" y="0"/>
                  <a:pt x="477" y="165"/>
                </a:cubicBezTo>
                <a:cubicBezTo>
                  <a:pt x="139" y="331"/>
                  <a:pt x="0" y="738"/>
                  <a:pt x="165" y="1075"/>
                </a:cubicBezTo>
                <a:close/>
              </a:path>
            </a:pathLst>
          </a:custGeom>
          <a:solidFill>
            <a:schemeClr val="bg1"/>
          </a:solidFill>
          <a:ln>
            <a:noFill/>
          </a:ln>
        </p:spPr>
        <p:txBody>
          <a:bodyPr vert="horz" wrap="square" lIns="68580" tIns="34290" rIns="68580" bIns="34290" numCol="1" anchor="t" anchorCtr="0" compatLnSpc="1"/>
          <a:lstStyle/>
          <a:p>
            <a:endParaRPr lang="en-US" sz="1013"/>
          </a:p>
        </p:txBody>
      </p:sp>
      <p:sp>
        <p:nvSpPr>
          <p:cNvPr id="95" name="Freeform 30">
            <a:extLst>
              <a:ext uri="{FF2B5EF4-FFF2-40B4-BE49-F238E27FC236}">
                <a16:creationId xmlns:a16="http://schemas.microsoft.com/office/drawing/2014/main" id="{6CCA6343-D67B-48F1-87A2-8C7AF959913F}"/>
              </a:ext>
            </a:extLst>
          </p:cNvPr>
          <p:cNvSpPr/>
          <p:nvPr/>
        </p:nvSpPr>
        <p:spPr bwMode="auto">
          <a:xfrm>
            <a:off x="5122808" y="1991012"/>
            <a:ext cx="869156" cy="867965"/>
          </a:xfrm>
          <a:custGeom>
            <a:avLst/>
            <a:gdLst>
              <a:gd name="T0" fmla="*/ 88 w 1317"/>
              <a:gd name="T1" fmla="*/ 819 h 1317"/>
              <a:gd name="T2" fmla="*/ 819 w 1317"/>
              <a:gd name="T3" fmla="*/ 1228 h 1317"/>
              <a:gd name="T4" fmla="*/ 1228 w 1317"/>
              <a:gd name="T5" fmla="*/ 498 h 1317"/>
              <a:gd name="T6" fmla="*/ 497 w 1317"/>
              <a:gd name="T7" fmla="*/ 89 h 1317"/>
              <a:gd name="T8" fmla="*/ 88 w 1317"/>
              <a:gd name="T9" fmla="*/ 819 h 1317"/>
            </a:gdLst>
            <a:ahLst/>
            <a:cxnLst>
              <a:cxn ang="0">
                <a:pos x="T0" y="T1"/>
              </a:cxn>
              <a:cxn ang="0">
                <a:pos x="T2" y="T3"/>
              </a:cxn>
              <a:cxn ang="0">
                <a:pos x="T4" y="T5"/>
              </a:cxn>
              <a:cxn ang="0">
                <a:pos x="T6" y="T7"/>
              </a:cxn>
              <a:cxn ang="0">
                <a:pos x="T8" y="T9"/>
              </a:cxn>
            </a:cxnLst>
            <a:rect l="0" t="0" r="r" b="b"/>
            <a:pathLst>
              <a:path w="1317" h="1317">
                <a:moveTo>
                  <a:pt x="88" y="819"/>
                </a:moveTo>
                <a:cubicBezTo>
                  <a:pt x="177" y="1134"/>
                  <a:pt x="504" y="1317"/>
                  <a:pt x="819" y="1228"/>
                </a:cubicBezTo>
                <a:cubicBezTo>
                  <a:pt x="1134" y="1139"/>
                  <a:pt x="1317" y="812"/>
                  <a:pt x="1228" y="498"/>
                </a:cubicBezTo>
                <a:cubicBezTo>
                  <a:pt x="1139" y="183"/>
                  <a:pt x="812" y="0"/>
                  <a:pt x="497" y="89"/>
                </a:cubicBezTo>
                <a:cubicBezTo>
                  <a:pt x="183" y="177"/>
                  <a:pt x="0" y="505"/>
                  <a:pt x="88" y="819"/>
                </a:cubicBezTo>
                <a:close/>
              </a:path>
            </a:pathLst>
          </a:custGeom>
          <a:solidFill>
            <a:schemeClr val="bg1"/>
          </a:solidFill>
          <a:ln>
            <a:noFill/>
          </a:ln>
        </p:spPr>
        <p:txBody>
          <a:bodyPr vert="horz" wrap="square" lIns="68580" tIns="34290" rIns="68580" bIns="34290" numCol="1" anchor="t" anchorCtr="0" compatLnSpc="1"/>
          <a:lstStyle/>
          <a:p>
            <a:endParaRPr lang="en-US" sz="1013"/>
          </a:p>
        </p:txBody>
      </p:sp>
      <p:sp>
        <p:nvSpPr>
          <p:cNvPr id="96" name="Freeform 48">
            <a:extLst>
              <a:ext uri="{FF2B5EF4-FFF2-40B4-BE49-F238E27FC236}">
                <a16:creationId xmlns:a16="http://schemas.microsoft.com/office/drawing/2014/main" id="{5A5B21CD-117B-4386-86C5-FBF2F89D6D65}"/>
              </a:ext>
            </a:extLst>
          </p:cNvPr>
          <p:cNvSpPr/>
          <p:nvPr/>
        </p:nvSpPr>
        <p:spPr bwMode="auto">
          <a:xfrm>
            <a:off x="6109836" y="1568341"/>
            <a:ext cx="582216" cy="582215"/>
          </a:xfrm>
          <a:custGeom>
            <a:avLst/>
            <a:gdLst>
              <a:gd name="T0" fmla="*/ 60 w 883"/>
              <a:gd name="T1" fmla="*/ 549 h 883"/>
              <a:gd name="T2" fmla="*/ 550 w 883"/>
              <a:gd name="T3" fmla="*/ 824 h 883"/>
              <a:gd name="T4" fmla="*/ 824 w 883"/>
              <a:gd name="T5" fmla="*/ 334 h 883"/>
              <a:gd name="T6" fmla="*/ 334 w 883"/>
              <a:gd name="T7" fmla="*/ 60 h 883"/>
              <a:gd name="T8" fmla="*/ 60 w 883"/>
              <a:gd name="T9" fmla="*/ 549 h 883"/>
            </a:gdLst>
            <a:ahLst/>
            <a:cxnLst>
              <a:cxn ang="0">
                <a:pos x="T0" y="T1"/>
              </a:cxn>
              <a:cxn ang="0">
                <a:pos x="T2" y="T3"/>
              </a:cxn>
              <a:cxn ang="0">
                <a:pos x="T4" y="T5"/>
              </a:cxn>
              <a:cxn ang="0">
                <a:pos x="T6" y="T7"/>
              </a:cxn>
              <a:cxn ang="0">
                <a:pos x="T8" y="T9"/>
              </a:cxn>
            </a:cxnLst>
            <a:rect l="0" t="0" r="r" b="b"/>
            <a:pathLst>
              <a:path w="883" h="883">
                <a:moveTo>
                  <a:pt x="60" y="549"/>
                </a:moveTo>
                <a:cubicBezTo>
                  <a:pt x="119" y="760"/>
                  <a:pt x="339" y="883"/>
                  <a:pt x="550" y="824"/>
                </a:cubicBezTo>
                <a:cubicBezTo>
                  <a:pt x="761" y="764"/>
                  <a:pt x="883" y="545"/>
                  <a:pt x="824" y="334"/>
                </a:cubicBezTo>
                <a:cubicBezTo>
                  <a:pt x="764" y="123"/>
                  <a:pt x="545" y="0"/>
                  <a:pt x="334" y="60"/>
                </a:cubicBezTo>
                <a:cubicBezTo>
                  <a:pt x="123" y="119"/>
                  <a:pt x="0" y="338"/>
                  <a:pt x="60" y="549"/>
                </a:cubicBezTo>
                <a:close/>
              </a:path>
            </a:pathLst>
          </a:custGeom>
          <a:solidFill>
            <a:schemeClr val="bg1"/>
          </a:solidFill>
          <a:ln>
            <a:noFill/>
          </a:ln>
        </p:spPr>
        <p:txBody>
          <a:bodyPr vert="horz" wrap="square" lIns="68580" tIns="34290" rIns="68580" bIns="34290" numCol="1" anchor="t" anchorCtr="0" compatLnSpc="1"/>
          <a:lstStyle/>
          <a:p>
            <a:endParaRPr lang="en-US" sz="1013"/>
          </a:p>
        </p:txBody>
      </p:sp>
      <p:sp>
        <p:nvSpPr>
          <p:cNvPr id="97" name="Freeform 66">
            <a:extLst>
              <a:ext uri="{FF2B5EF4-FFF2-40B4-BE49-F238E27FC236}">
                <a16:creationId xmlns:a16="http://schemas.microsoft.com/office/drawing/2014/main" id="{78205172-19E5-476B-AC99-2508975DAA89}"/>
              </a:ext>
            </a:extLst>
          </p:cNvPr>
          <p:cNvSpPr/>
          <p:nvPr/>
        </p:nvSpPr>
        <p:spPr bwMode="auto">
          <a:xfrm>
            <a:off x="5913383" y="3692415"/>
            <a:ext cx="429816" cy="429815"/>
          </a:xfrm>
          <a:custGeom>
            <a:avLst/>
            <a:gdLst>
              <a:gd name="T0" fmla="*/ 13 w 650"/>
              <a:gd name="T1" fmla="*/ 351 h 651"/>
              <a:gd name="T2" fmla="*/ 350 w 650"/>
              <a:gd name="T3" fmla="*/ 637 h 651"/>
              <a:gd name="T4" fmla="*/ 636 w 650"/>
              <a:gd name="T5" fmla="*/ 300 h 651"/>
              <a:gd name="T6" fmla="*/ 300 w 650"/>
              <a:gd name="T7" fmla="*/ 14 h 651"/>
              <a:gd name="T8" fmla="*/ 13 w 650"/>
              <a:gd name="T9" fmla="*/ 351 h 651"/>
            </a:gdLst>
            <a:ahLst/>
            <a:cxnLst>
              <a:cxn ang="0">
                <a:pos x="T0" y="T1"/>
              </a:cxn>
              <a:cxn ang="0">
                <a:pos x="T2" y="T3"/>
              </a:cxn>
              <a:cxn ang="0">
                <a:pos x="T4" y="T5"/>
              </a:cxn>
              <a:cxn ang="0">
                <a:pos x="T6" y="T7"/>
              </a:cxn>
              <a:cxn ang="0">
                <a:pos x="T8" y="T9"/>
              </a:cxn>
            </a:cxnLst>
            <a:rect l="0" t="0" r="r" b="b"/>
            <a:pathLst>
              <a:path w="650" h="651">
                <a:moveTo>
                  <a:pt x="13" y="351"/>
                </a:moveTo>
                <a:cubicBezTo>
                  <a:pt x="27" y="522"/>
                  <a:pt x="178" y="651"/>
                  <a:pt x="350" y="637"/>
                </a:cubicBezTo>
                <a:cubicBezTo>
                  <a:pt x="522" y="623"/>
                  <a:pt x="650" y="472"/>
                  <a:pt x="636" y="300"/>
                </a:cubicBezTo>
                <a:cubicBezTo>
                  <a:pt x="622" y="128"/>
                  <a:pt x="471" y="0"/>
                  <a:pt x="300" y="14"/>
                </a:cubicBezTo>
                <a:cubicBezTo>
                  <a:pt x="128" y="28"/>
                  <a:pt x="0" y="179"/>
                  <a:pt x="13" y="351"/>
                </a:cubicBezTo>
                <a:close/>
              </a:path>
            </a:pathLst>
          </a:custGeom>
          <a:solidFill>
            <a:schemeClr val="bg1"/>
          </a:solidFill>
          <a:ln>
            <a:noFill/>
          </a:ln>
        </p:spPr>
        <p:txBody>
          <a:bodyPr vert="horz" wrap="square" lIns="68580" tIns="34290" rIns="68580" bIns="34290" numCol="1" anchor="t" anchorCtr="0" compatLnSpc="1"/>
          <a:lstStyle/>
          <a:p>
            <a:endParaRPr lang="en-US" sz="1013"/>
          </a:p>
        </p:txBody>
      </p:sp>
      <p:sp>
        <p:nvSpPr>
          <p:cNvPr id="98" name="Freeform 76">
            <a:extLst>
              <a:ext uri="{FF2B5EF4-FFF2-40B4-BE49-F238E27FC236}">
                <a16:creationId xmlns:a16="http://schemas.microsoft.com/office/drawing/2014/main" id="{C46542D9-077A-4BDE-962A-2D91F84D0ADD}"/>
              </a:ext>
            </a:extLst>
          </p:cNvPr>
          <p:cNvSpPr>
            <a:spLocks noEditPoints="1"/>
          </p:cNvSpPr>
          <p:nvPr/>
        </p:nvSpPr>
        <p:spPr bwMode="auto">
          <a:xfrm>
            <a:off x="6375345" y="4253200"/>
            <a:ext cx="195263" cy="182165"/>
          </a:xfrm>
          <a:custGeom>
            <a:avLst/>
            <a:gdLst>
              <a:gd name="T0" fmla="*/ 153 w 296"/>
              <a:gd name="T1" fmla="*/ 276 h 276"/>
              <a:gd name="T2" fmla="*/ 153 w 296"/>
              <a:gd name="T3" fmla="*/ 276 h 276"/>
              <a:gd name="T4" fmla="*/ 119 w 296"/>
              <a:gd name="T5" fmla="*/ 273 h 276"/>
              <a:gd name="T6" fmla="*/ 18 w 296"/>
              <a:gd name="T7" fmla="*/ 105 h 276"/>
              <a:gd name="T8" fmla="*/ 153 w 296"/>
              <a:gd name="T9" fmla="*/ 0 h 276"/>
              <a:gd name="T10" fmla="*/ 187 w 296"/>
              <a:gd name="T11" fmla="*/ 4 h 276"/>
              <a:gd name="T12" fmla="*/ 272 w 296"/>
              <a:gd name="T13" fmla="*/ 68 h 276"/>
              <a:gd name="T14" fmla="*/ 287 w 296"/>
              <a:gd name="T15" fmla="*/ 172 h 276"/>
              <a:gd name="T16" fmla="*/ 153 w 296"/>
              <a:gd name="T17" fmla="*/ 276 h 276"/>
              <a:gd name="T18" fmla="*/ 153 w 296"/>
              <a:gd name="T19" fmla="*/ 44 h 276"/>
              <a:gd name="T20" fmla="*/ 61 w 296"/>
              <a:gd name="T21" fmla="*/ 116 h 276"/>
              <a:gd name="T22" fmla="*/ 130 w 296"/>
              <a:gd name="T23" fmla="*/ 230 h 276"/>
              <a:gd name="T24" fmla="*/ 153 w 296"/>
              <a:gd name="T25" fmla="*/ 232 h 276"/>
              <a:gd name="T26" fmla="*/ 153 w 296"/>
              <a:gd name="T27" fmla="*/ 232 h 276"/>
              <a:gd name="T28" fmla="*/ 245 w 296"/>
              <a:gd name="T29" fmla="*/ 161 h 276"/>
              <a:gd name="T30" fmla="*/ 234 w 296"/>
              <a:gd name="T31" fmla="*/ 90 h 276"/>
              <a:gd name="T32" fmla="*/ 176 w 296"/>
              <a:gd name="T33" fmla="*/ 47 h 276"/>
              <a:gd name="T34" fmla="*/ 153 w 296"/>
              <a:gd name="T35" fmla="*/ 44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96" h="276">
                <a:moveTo>
                  <a:pt x="153" y="276"/>
                </a:moveTo>
                <a:cubicBezTo>
                  <a:pt x="153" y="276"/>
                  <a:pt x="153" y="276"/>
                  <a:pt x="153" y="276"/>
                </a:cubicBezTo>
                <a:cubicBezTo>
                  <a:pt x="142" y="276"/>
                  <a:pt x="130" y="275"/>
                  <a:pt x="119" y="273"/>
                </a:cubicBezTo>
                <a:cubicBezTo>
                  <a:pt x="45" y="254"/>
                  <a:pt x="0" y="179"/>
                  <a:pt x="18" y="105"/>
                </a:cubicBezTo>
                <a:cubicBezTo>
                  <a:pt x="34" y="43"/>
                  <a:pt x="89" y="0"/>
                  <a:pt x="153" y="0"/>
                </a:cubicBezTo>
                <a:cubicBezTo>
                  <a:pt x="164" y="0"/>
                  <a:pt x="176" y="2"/>
                  <a:pt x="187" y="4"/>
                </a:cubicBezTo>
                <a:cubicBezTo>
                  <a:pt x="223" y="13"/>
                  <a:pt x="253" y="36"/>
                  <a:pt x="272" y="68"/>
                </a:cubicBezTo>
                <a:cubicBezTo>
                  <a:pt x="291" y="99"/>
                  <a:pt x="296" y="136"/>
                  <a:pt x="287" y="172"/>
                </a:cubicBezTo>
                <a:cubicBezTo>
                  <a:pt x="272" y="234"/>
                  <a:pt x="217" y="276"/>
                  <a:pt x="153" y="276"/>
                </a:cubicBezTo>
                <a:close/>
                <a:moveTo>
                  <a:pt x="153" y="44"/>
                </a:moveTo>
                <a:cubicBezTo>
                  <a:pt x="109" y="44"/>
                  <a:pt x="72" y="74"/>
                  <a:pt x="61" y="116"/>
                </a:cubicBezTo>
                <a:cubicBezTo>
                  <a:pt x="49" y="166"/>
                  <a:pt x="79" y="217"/>
                  <a:pt x="130" y="230"/>
                </a:cubicBezTo>
                <a:cubicBezTo>
                  <a:pt x="138" y="232"/>
                  <a:pt x="145" y="232"/>
                  <a:pt x="153" y="232"/>
                </a:cubicBezTo>
                <a:cubicBezTo>
                  <a:pt x="153" y="232"/>
                  <a:pt x="153" y="232"/>
                  <a:pt x="153" y="232"/>
                </a:cubicBezTo>
                <a:cubicBezTo>
                  <a:pt x="196" y="232"/>
                  <a:pt x="234" y="203"/>
                  <a:pt x="245" y="161"/>
                </a:cubicBezTo>
                <a:cubicBezTo>
                  <a:pt x="251" y="137"/>
                  <a:pt x="247" y="112"/>
                  <a:pt x="234" y="90"/>
                </a:cubicBezTo>
                <a:cubicBezTo>
                  <a:pt x="221" y="68"/>
                  <a:pt x="200" y="53"/>
                  <a:pt x="176" y="47"/>
                </a:cubicBezTo>
                <a:cubicBezTo>
                  <a:pt x="168" y="45"/>
                  <a:pt x="161" y="44"/>
                  <a:pt x="153" y="44"/>
                </a:cubicBezTo>
                <a:close/>
              </a:path>
            </a:pathLst>
          </a:custGeom>
          <a:solidFill>
            <a:schemeClr val="bg1"/>
          </a:solidFill>
          <a:ln>
            <a:noFill/>
          </a:ln>
        </p:spPr>
        <p:txBody>
          <a:bodyPr vert="horz" wrap="square" lIns="68580" tIns="34290" rIns="68580" bIns="34290" numCol="1" anchor="t" anchorCtr="0" compatLnSpc="1"/>
          <a:lstStyle/>
          <a:p>
            <a:endParaRPr lang="en-US" sz="1013"/>
          </a:p>
        </p:txBody>
      </p:sp>
      <p:sp>
        <p:nvSpPr>
          <p:cNvPr id="99" name="Freeform 86">
            <a:extLst>
              <a:ext uri="{FF2B5EF4-FFF2-40B4-BE49-F238E27FC236}">
                <a16:creationId xmlns:a16="http://schemas.microsoft.com/office/drawing/2014/main" id="{E6FE5991-7A49-4AB8-9D45-144951A11111}"/>
              </a:ext>
            </a:extLst>
          </p:cNvPr>
          <p:cNvSpPr>
            <a:spLocks noEditPoints="1"/>
          </p:cNvSpPr>
          <p:nvPr/>
        </p:nvSpPr>
        <p:spPr bwMode="auto">
          <a:xfrm>
            <a:off x="6865882" y="2082691"/>
            <a:ext cx="195263" cy="182165"/>
          </a:xfrm>
          <a:custGeom>
            <a:avLst/>
            <a:gdLst>
              <a:gd name="T0" fmla="*/ 153 w 296"/>
              <a:gd name="T1" fmla="*/ 277 h 277"/>
              <a:gd name="T2" fmla="*/ 153 w 296"/>
              <a:gd name="T3" fmla="*/ 277 h 277"/>
              <a:gd name="T4" fmla="*/ 119 w 296"/>
              <a:gd name="T5" fmla="*/ 273 h 277"/>
              <a:gd name="T6" fmla="*/ 18 w 296"/>
              <a:gd name="T7" fmla="*/ 105 h 277"/>
              <a:gd name="T8" fmla="*/ 152 w 296"/>
              <a:gd name="T9" fmla="*/ 0 h 277"/>
              <a:gd name="T10" fmla="*/ 186 w 296"/>
              <a:gd name="T11" fmla="*/ 4 h 277"/>
              <a:gd name="T12" fmla="*/ 271 w 296"/>
              <a:gd name="T13" fmla="*/ 67 h 277"/>
              <a:gd name="T14" fmla="*/ 287 w 296"/>
              <a:gd name="T15" fmla="*/ 172 h 277"/>
              <a:gd name="T16" fmla="*/ 153 w 296"/>
              <a:gd name="T17" fmla="*/ 277 h 277"/>
              <a:gd name="T18" fmla="*/ 152 w 296"/>
              <a:gd name="T19" fmla="*/ 44 h 277"/>
              <a:gd name="T20" fmla="*/ 61 w 296"/>
              <a:gd name="T21" fmla="*/ 115 h 277"/>
              <a:gd name="T22" fmla="*/ 130 w 296"/>
              <a:gd name="T23" fmla="*/ 230 h 277"/>
              <a:gd name="T24" fmla="*/ 153 w 296"/>
              <a:gd name="T25" fmla="*/ 233 h 277"/>
              <a:gd name="T26" fmla="*/ 244 w 296"/>
              <a:gd name="T27" fmla="*/ 161 h 277"/>
              <a:gd name="T28" fmla="*/ 234 w 296"/>
              <a:gd name="T29" fmla="*/ 90 h 277"/>
              <a:gd name="T30" fmla="*/ 176 w 296"/>
              <a:gd name="T31" fmla="*/ 47 h 277"/>
              <a:gd name="T32" fmla="*/ 152 w 296"/>
              <a:gd name="T33" fmla="*/ 44 h 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96" h="277">
                <a:moveTo>
                  <a:pt x="153" y="277"/>
                </a:moveTo>
                <a:cubicBezTo>
                  <a:pt x="153" y="277"/>
                  <a:pt x="153" y="277"/>
                  <a:pt x="153" y="277"/>
                </a:cubicBezTo>
                <a:cubicBezTo>
                  <a:pt x="141" y="277"/>
                  <a:pt x="130" y="276"/>
                  <a:pt x="119" y="273"/>
                </a:cubicBezTo>
                <a:cubicBezTo>
                  <a:pt x="45" y="254"/>
                  <a:pt x="0" y="179"/>
                  <a:pt x="18" y="105"/>
                </a:cubicBezTo>
                <a:cubicBezTo>
                  <a:pt x="34" y="43"/>
                  <a:pt x="89" y="0"/>
                  <a:pt x="152" y="0"/>
                </a:cubicBezTo>
                <a:cubicBezTo>
                  <a:pt x="164" y="0"/>
                  <a:pt x="175" y="1"/>
                  <a:pt x="186" y="4"/>
                </a:cubicBezTo>
                <a:cubicBezTo>
                  <a:pt x="222" y="13"/>
                  <a:pt x="252" y="35"/>
                  <a:pt x="271" y="67"/>
                </a:cubicBezTo>
                <a:cubicBezTo>
                  <a:pt x="291" y="99"/>
                  <a:pt x="296" y="136"/>
                  <a:pt x="287" y="172"/>
                </a:cubicBezTo>
                <a:cubicBezTo>
                  <a:pt x="272" y="234"/>
                  <a:pt x="216" y="277"/>
                  <a:pt x="153" y="277"/>
                </a:cubicBezTo>
                <a:close/>
                <a:moveTo>
                  <a:pt x="152" y="44"/>
                </a:moveTo>
                <a:cubicBezTo>
                  <a:pt x="109" y="44"/>
                  <a:pt x="71" y="73"/>
                  <a:pt x="61" y="115"/>
                </a:cubicBezTo>
                <a:cubicBezTo>
                  <a:pt x="48" y="166"/>
                  <a:pt x="79" y="217"/>
                  <a:pt x="130" y="230"/>
                </a:cubicBezTo>
                <a:cubicBezTo>
                  <a:pt x="137" y="232"/>
                  <a:pt x="145" y="233"/>
                  <a:pt x="153" y="233"/>
                </a:cubicBezTo>
                <a:cubicBezTo>
                  <a:pt x="196" y="233"/>
                  <a:pt x="234" y="204"/>
                  <a:pt x="244" y="161"/>
                </a:cubicBezTo>
                <a:cubicBezTo>
                  <a:pt x="250" y="137"/>
                  <a:pt x="247" y="111"/>
                  <a:pt x="234" y="90"/>
                </a:cubicBezTo>
                <a:cubicBezTo>
                  <a:pt x="221" y="68"/>
                  <a:pt x="200" y="53"/>
                  <a:pt x="176" y="47"/>
                </a:cubicBezTo>
                <a:cubicBezTo>
                  <a:pt x="168" y="45"/>
                  <a:pt x="160" y="44"/>
                  <a:pt x="152" y="44"/>
                </a:cubicBezTo>
                <a:close/>
              </a:path>
            </a:pathLst>
          </a:custGeom>
          <a:solidFill>
            <a:schemeClr val="bg1"/>
          </a:solidFill>
          <a:ln>
            <a:noFill/>
          </a:ln>
        </p:spPr>
        <p:txBody>
          <a:bodyPr vert="horz" wrap="square" lIns="68580" tIns="34290" rIns="68580" bIns="34290" numCol="1" anchor="t" anchorCtr="0" compatLnSpc="1"/>
          <a:lstStyle/>
          <a:p>
            <a:endParaRPr lang="en-US" sz="1013"/>
          </a:p>
        </p:txBody>
      </p:sp>
      <p:sp>
        <p:nvSpPr>
          <p:cNvPr id="100" name="Oval 20">
            <a:extLst>
              <a:ext uri="{FF2B5EF4-FFF2-40B4-BE49-F238E27FC236}">
                <a16:creationId xmlns:a16="http://schemas.microsoft.com/office/drawing/2014/main" id="{A572826E-C26B-4EC9-B158-457DF2CED496}"/>
              </a:ext>
            </a:extLst>
          </p:cNvPr>
          <p:cNvSpPr>
            <a:spLocks noChangeArrowheads="1"/>
          </p:cNvSpPr>
          <p:nvPr/>
        </p:nvSpPr>
        <p:spPr bwMode="auto">
          <a:xfrm>
            <a:off x="5438324" y="2306528"/>
            <a:ext cx="236935" cy="236934"/>
          </a:xfrm>
          <a:prstGeom prst="ellipse">
            <a:avLst/>
          </a:prstGeom>
          <a:noFill/>
          <a:ln w="122238" cap="flat">
            <a:solidFill>
              <a:schemeClr val="accent2"/>
            </a:solidFill>
            <a:prstDash val="solid"/>
            <a:miter lim="800000"/>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lstStyle/>
          <a:p>
            <a:endParaRPr lang="en-US" sz="1013"/>
          </a:p>
        </p:txBody>
      </p:sp>
      <p:sp>
        <p:nvSpPr>
          <p:cNvPr id="101" name="Oval 21">
            <a:extLst>
              <a:ext uri="{FF2B5EF4-FFF2-40B4-BE49-F238E27FC236}">
                <a16:creationId xmlns:a16="http://schemas.microsoft.com/office/drawing/2014/main" id="{3FBCA9AB-333B-48CF-95E5-84669A5BF3D2}"/>
              </a:ext>
            </a:extLst>
          </p:cNvPr>
          <p:cNvSpPr>
            <a:spLocks noChangeArrowheads="1"/>
          </p:cNvSpPr>
          <p:nvPr/>
        </p:nvSpPr>
        <p:spPr bwMode="auto">
          <a:xfrm>
            <a:off x="6502742" y="2894697"/>
            <a:ext cx="272654" cy="273844"/>
          </a:xfrm>
          <a:prstGeom prst="ellipse">
            <a:avLst/>
          </a:prstGeom>
          <a:noFill/>
          <a:ln w="139700" cap="flat">
            <a:solidFill>
              <a:schemeClr val="accent4"/>
            </a:solidFill>
            <a:prstDash val="solid"/>
            <a:miter lim="800000"/>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lstStyle/>
          <a:p>
            <a:endParaRPr lang="en-US" sz="1013"/>
          </a:p>
        </p:txBody>
      </p:sp>
      <p:sp>
        <p:nvSpPr>
          <p:cNvPr id="102" name="Oval 22">
            <a:extLst>
              <a:ext uri="{FF2B5EF4-FFF2-40B4-BE49-F238E27FC236}">
                <a16:creationId xmlns:a16="http://schemas.microsoft.com/office/drawing/2014/main" id="{0D322DE5-2030-4FA5-A65B-22C971EF97CD}"/>
              </a:ext>
            </a:extLst>
          </p:cNvPr>
          <p:cNvSpPr>
            <a:spLocks noChangeArrowheads="1"/>
          </p:cNvSpPr>
          <p:nvPr/>
        </p:nvSpPr>
        <p:spPr bwMode="auto">
          <a:xfrm>
            <a:off x="6321768" y="1780271"/>
            <a:ext cx="160735" cy="160734"/>
          </a:xfrm>
          <a:prstGeom prst="ellipse">
            <a:avLst/>
          </a:prstGeom>
          <a:noFill/>
          <a:ln w="104775" cap="flat">
            <a:solidFill>
              <a:schemeClr val="accent1"/>
            </a:solidFill>
            <a:prstDash val="solid"/>
            <a:miter lim="800000"/>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lstStyle/>
          <a:p>
            <a:endParaRPr lang="en-US" sz="1013"/>
          </a:p>
        </p:txBody>
      </p:sp>
      <p:sp>
        <p:nvSpPr>
          <p:cNvPr id="103" name="Oval 23">
            <a:extLst>
              <a:ext uri="{FF2B5EF4-FFF2-40B4-BE49-F238E27FC236}">
                <a16:creationId xmlns:a16="http://schemas.microsoft.com/office/drawing/2014/main" id="{28D04811-B00B-49AD-B809-01DFA43FB2F4}"/>
              </a:ext>
            </a:extLst>
          </p:cNvPr>
          <p:cNvSpPr>
            <a:spLocks noChangeArrowheads="1"/>
          </p:cNvSpPr>
          <p:nvPr/>
        </p:nvSpPr>
        <p:spPr bwMode="auto">
          <a:xfrm>
            <a:off x="6046733" y="3828146"/>
            <a:ext cx="160735" cy="159544"/>
          </a:xfrm>
          <a:prstGeom prst="ellipse">
            <a:avLst/>
          </a:prstGeom>
          <a:noFill/>
          <a:ln w="87313" cap="flat">
            <a:solidFill>
              <a:schemeClr val="accent1"/>
            </a:solidFill>
            <a:prstDash val="solid"/>
            <a:miter lim="800000"/>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lstStyle/>
          <a:p>
            <a:endParaRPr lang="en-US" sz="1013"/>
          </a:p>
        </p:txBody>
      </p:sp>
      <p:grpSp>
        <p:nvGrpSpPr>
          <p:cNvPr id="104" name="Group 24">
            <a:extLst>
              <a:ext uri="{FF2B5EF4-FFF2-40B4-BE49-F238E27FC236}">
                <a16:creationId xmlns:a16="http://schemas.microsoft.com/office/drawing/2014/main" id="{C4F2421A-FB0B-4DE5-B1EB-41A1290BC967}"/>
              </a:ext>
            </a:extLst>
          </p:cNvPr>
          <p:cNvGrpSpPr/>
          <p:nvPr/>
        </p:nvGrpSpPr>
        <p:grpSpPr>
          <a:xfrm>
            <a:off x="6781066" y="3253075"/>
            <a:ext cx="1139711" cy="1820465"/>
            <a:chOff x="6684587" y="4424362"/>
            <a:chExt cx="1519615" cy="2427287"/>
          </a:xfrm>
        </p:grpSpPr>
        <p:sp>
          <p:nvSpPr>
            <p:cNvPr id="105" name="Freeform 25">
              <a:extLst>
                <a:ext uri="{FF2B5EF4-FFF2-40B4-BE49-F238E27FC236}">
                  <a16:creationId xmlns:a16="http://schemas.microsoft.com/office/drawing/2014/main" id="{A9BF24B4-B276-4076-ACC5-48349DA84703}"/>
                </a:ext>
              </a:extLst>
            </p:cNvPr>
            <p:cNvSpPr/>
            <p:nvPr/>
          </p:nvSpPr>
          <p:spPr bwMode="auto">
            <a:xfrm>
              <a:off x="6684587" y="4970462"/>
              <a:ext cx="1519615" cy="1881187"/>
            </a:xfrm>
            <a:custGeom>
              <a:avLst/>
              <a:gdLst>
                <a:gd name="connsiteX0" fmla="*/ 687119 w 1519615"/>
                <a:gd name="connsiteY0" fmla="*/ 0 h 1881187"/>
                <a:gd name="connsiteX1" fmla="*/ 954208 w 1519615"/>
                <a:gd name="connsiteY1" fmla="*/ 0 h 1881187"/>
                <a:gd name="connsiteX2" fmla="*/ 965811 w 1519615"/>
                <a:gd name="connsiteY2" fmla="*/ 0 h 1881187"/>
                <a:gd name="connsiteX3" fmla="*/ 945837 w 1519615"/>
                <a:gd name="connsiteY3" fmla="*/ 26046 h 1881187"/>
                <a:gd name="connsiteX4" fmla="*/ 945837 w 1519615"/>
                <a:gd name="connsiteY4" fmla="*/ 60981 h 1881187"/>
                <a:gd name="connsiteX5" fmla="*/ 971550 w 1519615"/>
                <a:gd name="connsiteY5" fmla="*/ 94142 h 1881187"/>
                <a:gd name="connsiteX6" fmla="*/ 991717 w 1519615"/>
                <a:gd name="connsiteY6" fmla="*/ 120151 h 1881187"/>
                <a:gd name="connsiteX7" fmla="*/ 987968 w 1519615"/>
                <a:gd name="connsiteY7" fmla="*/ 141878 h 1881187"/>
                <a:gd name="connsiteX8" fmla="*/ 928461 w 1519615"/>
                <a:gd name="connsiteY8" fmla="*/ 489711 h 1881187"/>
                <a:gd name="connsiteX9" fmla="*/ 930224 w 1519615"/>
                <a:gd name="connsiteY9" fmla="*/ 501057 h 1881187"/>
                <a:gd name="connsiteX10" fmla="*/ 934632 w 1519615"/>
                <a:gd name="connsiteY10" fmla="*/ 510658 h 1881187"/>
                <a:gd name="connsiteX11" fmla="*/ 1005159 w 1519615"/>
                <a:gd name="connsiteY11" fmla="*/ 602301 h 1881187"/>
                <a:gd name="connsiteX12" fmla="*/ 1035133 w 1519615"/>
                <a:gd name="connsiteY12" fmla="*/ 602301 h 1881187"/>
                <a:gd name="connsiteX13" fmla="*/ 1104780 w 1519615"/>
                <a:gd name="connsiteY13" fmla="*/ 510658 h 1881187"/>
                <a:gd name="connsiteX14" fmla="*/ 1110951 w 1519615"/>
                <a:gd name="connsiteY14" fmla="*/ 485347 h 1881187"/>
                <a:gd name="connsiteX15" fmla="*/ 1077450 w 1519615"/>
                <a:gd name="connsiteY15" fmla="*/ 302935 h 1881187"/>
                <a:gd name="connsiteX16" fmla="*/ 1077450 w 1519615"/>
                <a:gd name="connsiteY16" fmla="*/ 302062 h 1881187"/>
                <a:gd name="connsiteX17" fmla="*/ 1051884 w 1519615"/>
                <a:gd name="connsiteY17" fmla="*/ 144088 h 1881187"/>
                <a:gd name="connsiteX18" fmla="*/ 1047870 w 1519615"/>
                <a:gd name="connsiteY18" fmla="*/ 119635 h 1881187"/>
                <a:gd name="connsiteX19" fmla="*/ 1058114 w 1519615"/>
                <a:gd name="connsiteY19" fmla="*/ 106423 h 1881187"/>
                <a:gd name="connsiteX20" fmla="*/ 1093350 w 1519615"/>
                <a:gd name="connsiteY20" fmla="*/ 60981 h 1881187"/>
                <a:gd name="connsiteX21" fmla="*/ 1093350 w 1519615"/>
                <a:gd name="connsiteY21" fmla="*/ 26046 h 1881187"/>
                <a:gd name="connsiteX22" fmla="*/ 1085732 w 1519615"/>
                <a:gd name="connsiteY22" fmla="*/ 16111 h 1881187"/>
                <a:gd name="connsiteX23" fmla="*/ 1073377 w 1519615"/>
                <a:gd name="connsiteY23" fmla="*/ 0 h 1881187"/>
                <a:gd name="connsiteX24" fmla="*/ 1127987 w 1519615"/>
                <a:gd name="connsiteY24" fmla="*/ 0 h 1881187"/>
                <a:gd name="connsiteX25" fmla="*/ 1509055 w 1519615"/>
                <a:gd name="connsiteY25" fmla="*/ 0 h 1881187"/>
                <a:gd name="connsiteX26" fmla="*/ 1519615 w 1519615"/>
                <a:gd name="connsiteY26" fmla="*/ 10549 h 1881187"/>
                <a:gd name="connsiteX27" fmla="*/ 1519615 w 1519615"/>
                <a:gd name="connsiteY27" fmla="*/ 271630 h 1881187"/>
                <a:gd name="connsiteX28" fmla="*/ 1519615 w 1519615"/>
                <a:gd name="connsiteY28" fmla="*/ 399972 h 1881187"/>
                <a:gd name="connsiteX29" fmla="*/ 1519615 w 1519615"/>
                <a:gd name="connsiteY29" fmla="*/ 876422 h 1881187"/>
                <a:gd name="connsiteX30" fmla="*/ 1411373 w 1519615"/>
                <a:gd name="connsiteY30" fmla="*/ 980151 h 1881187"/>
                <a:gd name="connsiteX31" fmla="*/ 1302251 w 1519615"/>
                <a:gd name="connsiteY31" fmla="*/ 876422 h 1881187"/>
                <a:gd name="connsiteX32" fmla="*/ 1302251 w 1519615"/>
                <a:gd name="connsiteY32" fmla="*/ 341075 h 1881187"/>
                <a:gd name="connsiteX33" fmla="*/ 1288171 w 1519615"/>
                <a:gd name="connsiteY33" fmla="*/ 325252 h 1881187"/>
                <a:gd name="connsiteX34" fmla="*/ 1270570 w 1519615"/>
                <a:gd name="connsiteY34" fmla="*/ 341075 h 1881187"/>
                <a:gd name="connsiteX35" fmla="*/ 1270570 w 1519615"/>
                <a:gd name="connsiteY35" fmla="*/ 988063 h 1881187"/>
                <a:gd name="connsiteX36" fmla="*/ 1270570 w 1519615"/>
                <a:gd name="connsiteY36" fmla="*/ 1046960 h 1881187"/>
                <a:gd name="connsiteX37" fmla="*/ 1270570 w 1519615"/>
                <a:gd name="connsiteY37" fmla="*/ 1765151 h 1881187"/>
                <a:gd name="connsiteX38" fmla="*/ 1151768 w 1519615"/>
                <a:gd name="connsiteY38" fmla="*/ 1881187 h 1881187"/>
                <a:gd name="connsiteX39" fmla="*/ 1150008 w 1519615"/>
                <a:gd name="connsiteY39" fmla="*/ 1881187 h 1881187"/>
                <a:gd name="connsiteX40" fmla="*/ 1031206 w 1519615"/>
                <a:gd name="connsiteY40" fmla="*/ 1765151 h 1881187"/>
                <a:gd name="connsiteX41" fmla="*/ 1031206 w 1519615"/>
                <a:gd name="connsiteY41" fmla="*/ 1058388 h 1881187"/>
                <a:gd name="connsiteX42" fmla="*/ 1020645 w 1519615"/>
                <a:gd name="connsiteY42" fmla="*/ 1047839 h 1881187"/>
                <a:gd name="connsiteX43" fmla="*/ 992485 w 1519615"/>
                <a:gd name="connsiteY43" fmla="*/ 1047839 h 1881187"/>
                <a:gd name="connsiteX44" fmla="*/ 981045 w 1519615"/>
                <a:gd name="connsiteY44" fmla="*/ 1058388 h 1881187"/>
                <a:gd name="connsiteX45" fmla="*/ 981045 w 1519615"/>
                <a:gd name="connsiteY45" fmla="*/ 1765151 h 1881187"/>
                <a:gd name="connsiteX46" fmla="*/ 860482 w 1519615"/>
                <a:gd name="connsiteY46" fmla="*/ 1881187 h 1881187"/>
                <a:gd name="connsiteX47" fmla="*/ 859602 w 1519615"/>
                <a:gd name="connsiteY47" fmla="*/ 1881187 h 1881187"/>
                <a:gd name="connsiteX48" fmla="*/ 739040 w 1519615"/>
                <a:gd name="connsiteY48" fmla="*/ 1765151 h 1881187"/>
                <a:gd name="connsiteX49" fmla="*/ 739040 w 1519615"/>
                <a:gd name="connsiteY49" fmla="*/ 1046960 h 1881187"/>
                <a:gd name="connsiteX50" fmla="*/ 739040 w 1519615"/>
                <a:gd name="connsiteY50" fmla="*/ 988063 h 1881187"/>
                <a:gd name="connsiteX51" fmla="*/ 739920 w 1519615"/>
                <a:gd name="connsiteY51" fmla="*/ 356898 h 1881187"/>
                <a:gd name="connsiteX52" fmla="*/ 721440 w 1519615"/>
                <a:gd name="connsiteY52" fmla="*/ 349866 h 1881187"/>
                <a:gd name="connsiteX53" fmla="*/ 537516 w 1519615"/>
                <a:gd name="connsiteY53" fmla="*/ 563477 h 1881187"/>
                <a:gd name="connsiteX54" fmla="*/ 126548 w 1519615"/>
                <a:gd name="connsiteY54" fmla="*/ 712038 h 1881187"/>
                <a:gd name="connsiteX55" fmla="*/ 3346 w 1519615"/>
                <a:gd name="connsiteY55" fmla="*/ 640834 h 1881187"/>
                <a:gd name="connsiteX56" fmla="*/ 73747 w 1519615"/>
                <a:gd name="connsiteY56" fmla="*/ 514250 h 1881187"/>
                <a:gd name="connsiteX57" fmla="*/ 386153 w 1519615"/>
                <a:gd name="connsiteY57" fmla="*/ 410521 h 1881187"/>
                <a:gd name="connsiteX58" fmla="*/ 391433 w 1519615"/>
                <a:gd name="connsiteY58" fmla="*/ 407884 h 1881187"/>
                <a:gd name="connsiteX59" fmla="*/ 687119 w 1519615"/>
                <a:gd name="connsiteY59" fmla="*/ 0 h 1881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1519615" h="1881187">
                  <a:moveTo>
                    <a:pt x="687119" y="0"/>
                  </a:moveTo>
                  <a:cubicBezTo>
                    <a:pt x="687119" y="0"/>
                    <a:pt x="687119" y="0"/>
                    <a:pt x="954208" y="0"/>
                  </a:cubicBezTo>
                  <a:lnTo>
                    <a:pt x="965811" y="0"/>
                  </a:lnTo>
                  <a:lnTo>
                    <a:pt x="945837" y="26046"/>
                  </a:lnTo>
                  <a:cubicBezTo>
                    <a:pt x="938771" y="35653"/>
                    <a:pt x="938771" y="51374"/>
                    <a:pt x="945837" y="60981"/>
                  </a:cubicBezTo>
                  <a:cubicBezTo>
                    <a:pt x="945837" y="60981"/>
                    <a:pt x="945837" y="60981"/>
                    <a:pt x="971550" y="94142"/>
                  </a:cubicBezTo>
                  <a:lnTo>
                    <a:pt x="991717" y="120151"/>
                  </a:lnTo>
                  <a:lnTo>
                    <a:pt x="987968" y="141878"/>
                  </a:lnTo>
                  <a:cubicBezTo>
                    <a:pt x="967141" y="262241"/>
                    <a:pt x="928461" y="484474"/>
                    <a:pt x="928461" y="489711"/>
                  </a:cubicBezTo>
                  <a:cubicBezTo>
                    <a:pt x="928461" y="494075"/>
                    <a:pt x="928461" y="497566"/>
                    <a:pt x="930224" y="501057"/>
                  </a:cubicBezTo>
                  <a:cubicBezTo>
                    <a:pt x="930224" y="502803"/>
                    <a:pt x="932869" y="510658"/>
                    <a:pt x="934632" y="510658"/>
                  </a:cubicBezTo>
                  <a:cubicBezTo>
                    <a:pt x="1005159" y="602301"/>
                    <a:pt x="1005159" y="602301"/>
                    <a:pt x="1005159" y="602301"/>
                  </a:cubicBezTo>
                  <a:cubicBezTo>
                    <a:pt x="1013094" y="612774"/>
                    <a:pt x="1026317" y="612774"/>
                    <a:pt x="1035133" y="602301"/>
                  </a:cubicBezTo>
                  <a:cubicBezTo>
                    <a:pt x="1104780" y="510658"/>
                    <a:pt x="1104780" y="510658"/>
                    <a:pt x="1104780" y="510658"/>
                  </a:cubicBezTo>
                  <a:cubicBezTo>
                    <a:pt x="1110069" y="503676"/>
                    <a:pt x="1111832" y="494075"/>
                    <a:pt x="1110951" y="485347"/>
                  </a:cubicBezTo>
                  <a:cubicBezTo>
                    <a:pt x="1110069" y="478365"/>
                    <a:pt x="1086266" y="357048"/>
                    <a:pt x="1077450" y="302935"/>
                  </a:cubicBezTo>
                  <a:cubicBezTo>
                    <a:pt x="1077450" y="302935"/>
                    <a:pt x="1077450" y="302062"/>
                    <a:pt x="1077450" y="302062"/>
                  </a:cubicBezTo>
                  <a:cubicBezTo>
                    <a:pt x="1073923" y="279370"/>
                    <a:pt x="1056291" y="173762"/>
                    <a:pt x="1051884" y="144088"/>
                  </a:cubicBezTo>
                  <a:lnTo>
                    <a:pt x="1047870" y="119635"/>
                  </a:lnTo>
                  <a:lnTo>
                    <a:pt x="1058114" y="106423"/>
                  </a:lnTo>
                  <a:cubicBezTo>
                    <a:pt x="1066685" y="95370"/>
                    <a:pt x="1078113" y="80632"/>
                    <a:pt x="1093350" y="60981"/>
                  </a:cubicBezTo>
                  <a:cubicBezTo>
                    <a:pt x="1100417" y="51374"/>
                    <a:pt x="1100417" y="35653"/>
                    <a:pt x="1093350" y="26046"/>
                  </a:cubicBezTo>
                  <a:cubicBezTo>
                    <a:pt x="1093350" y="26046"/>
                    <a:pt x="1093350" y="26046"/>
                    <a:pt x="1085732" y="16111"/>
                  </a:cubicBezTo>
                  <a:lnTo>
                    <a:pt x="1073377" y="0"/>
                  </a:lnTo>
                  <a:lnTo>
                    <a:pt x="1127987" y="0"/>
                  </a:lnTo>
                  <a:cubicBezTo>
                    <a:pt x="1229725" y="0"/>
                    <a:pt x="1354942" y="0"/>
                    <a:pt x="1509055" y="0"/>
                  </a:cubicBezTo>
                  <a:cubicBezTo>
                    <a:pt x="1515215" y="0"/>
                    <a:pt x="1519615" y="5275"/>
                    <a:pt x="1519615" y="10549"/>
                  </a:cubicBezTo>
                  <a:cubicBezTo>
                    <a:pt x="1519615" y="10549"/>
                    <a:pt x="1519615" y="10549"/>
                    <a:pt x="1519615" y="271630"/>
                  </a:cubicBezTo>
                  <a:cubicBezTo>
                    <a:pt x="1519615" y="271630"/>
                    <a:pt x="1519615" y="271630"/>
                    <a:pt x="1519615" y="399972"/>
                  </a:cubicBezTo>
                  <a:cubicBezTo>
                    <a:pt x="1519615" y="399972"/>
                    <a:pt x="1519615" y="399972"/>
                    <a:pt x="1519615" y="876422"/>
                  </a:cubicBezTo>
                  <a:cubicBezTo>
                    <a:pt x="1519615" y="933561"/>
                    <a:pt x="1470334" y="980151"/>
                    <a:pt x="1411373" y="980151"/>
                  </a:cubicBezTo>
                  <a:cubicBezTo>
                    <a:pt x="1352412" y="980151"/>
                    <a:pt x="1302251" y="933561"/>
                    <a:pt x="1302251" y="876422"/>
                  </a:cubicBezTo>
                  <a:cubicBezTo>
                    <a:pt x="1302251" y="876422"/>
                    <a:pt x="1302251" y="876422"/>
                    <a:pt x="1302251" y="341075"/>
                  </a:cubicBezTo>
                  <a:cubicBezTo>
                    <a:pt x="1302251" y="333164"/>
                    <a:pt x="1296091" y="325252"/>
                    <a:pt x="1288171" y="325252"/>
                  </a:cubicBezTo>
                  <a:cubicBezTo>
                    <a:pt x="1278490" y="324373"/>
                    <a:pt x="1270570" y="331406"/>
                    <a:pt x="1270570" y="341075"/>
                  </a:cubicBezTo>
                  <a:cubicBezTo>
                    <a:pt x="1270570" y="341075"/>
                    <a:pt x="1270570" y="341075"/>
                    <a:pt x="1270570" y="988063"/>
                  </a:cubicBezTo>
                  <a:cubicBezTo>
                    <a:pt x="1270570" y="988063"/>
                    <a:pt x="1270570" y="988063"/>
                    <a:pt x="1270570" y="1046960"/>
                  </a:cubicBezTo>
                  <a:cubicBezTo>
                    <a:pt x="1270570" y="1046960"/>
                    <a:pt x="1270570" y="1046960"/>
                    <a:pt x="1270570" y="1765151"/>
                  </a:cubicBezTo>
                  <a:cubicBezTo>
                    <a:pt x="1270570" y="1828444"/>
                    <a:pt x="1216889" y="1881187"/>
                    <a:pt x="1151768" y="1881187"/>
                  </a:cubicBezTo>
                  <a:cubicBezTo>
                    <a:pt x="1151768" y="1881187"/>
                    <a:pt x="1151768" y="1881187"/>
                    <a:pt x="1150008" y="1881187"/>
                  </a:cubicBezTo>
                  <a:cubicBezTo>
                    <a:pt x="1084007" y="1881187"/>
                    <a:pt x="1031206" y="1828444"/>
                    <a:pt x="1031206" y="1765151"/>
                  </a:cubicBezTo>
                  <a:cubicBezTo>
                    <a:pt x="1031206" y="1765151"/>
                    <a:pt x="1031206" y="1765151"/>
                    <a:pt x="1031206" y="1058388"/>
                  </a:cubicBezTo>
                  <a:cubicBezTo>
                    <a:pt x="1031206" y="1052234"/>
                    <a:pt x="1026806" y="1047839"/>
                    <a:pt x="1020645" y="1047839"/>
                  </a:cubicBezTo>
                  <a:cubicBezTo>
                    <a:pt x="1020645" y="1047839"/>
                    <a:pt x="1020645" y="1047839"/>
                    <a:pt x="992485" y="1047839"/>
                  </a:cubicBezTo>
                  <a:cubicBezTo>
                    <a:pt x="986325" y="1047839"/>
                    <a:pt x="981045" y="1052234"/>
                    <a:pt x="981045" y="1058388"/>
                  </a:cubicBezTo>
                  <a:cubicBezTo>
                    <a:pt x="981045" y="1058388"/>
                    <a:pt x="981045" y="1058388"/>
                    <a:pt x="981045" y="1765151"/>
                  </a:cubicBezTo>
                  <a:cubicBezTo>
                    <a:pt x="981045" y="1828444"/>
                    <a:pt x="926484" y="1881187"/>
                    <a:pt x="860482" y="1881187"/>
                  </a:cubicBezTo>
                  <a:cubicBezTo>
                    <a:pt x="860482" y="1881187"/>
                    <a:pt x="860482" y="1881187"/>
                    <a:pt x="859602" y="1881187"/>
                  </a:cubicBezTo>
                  <a:cubicBezTo>
                    <a:pt x="793601" y="1881187"/>
                    <a:pt x="739040" y="1828444"/>
                    <a:pt x="739040" y="1765151"/>
                  </a:cubicBezTo>
                  <a:cubicBezTo>
                    <a:pt x="739040" y="1765151"/>
                    <a:pt x="739040" y="1765151"/>
                    <a:pt x="739040" y="1046960"/>
                  </a:cubicBezTo>
                  <a:cubicBezTo>
                    <a:pt x="739040" y="1046960"/>
                    <a:pt x="739040" y="1046960"/>
                    <a:pt x="739040" y="988063"/>
                  </a:cubicBezTo>
                  <a:cubicBezTo>
                    <a:pt x="739040" y="988063"/>
                    <a:pt x="739040" y="988063"/>
                    <a:pt x="739920" y="356898"/>
                  </a:cubicBezTo>
                  <a:cubicBezTo>
                    <a:pt x="739920" y="347229"/>
                    <a:pt x="727600" y="341954"/>
                    <a:pt x="721440" y="349866"/>
                  </a:cubicBezTo>
                  <a:cubicBezTo>
                    <a:pt x="658958" y="418432"/>
                    <a:pt x="537516" y="562598"/>
                    <a:pt x="537516" y="563477"/>
                  </a:cubicBezTo>
                  <a:cubicBezTo>
                    <a:pt x="516396" y="585454"/>
                    <a:pt x="202229" y="686546"/>
                    <a:pt x="126548" y="712038"/>
                  </a:cubicBezTo>
                  <a:cubicBezTo>
                    <a:pt x="72867" y="726982"/>
                    <a:pt x="17426" y="695336"/>
                    <a:pt x="3346" y="640834"/>
                  </a:cubicBezTo>
                  <a:cubicBezTo>
                    <a:pt x="-10735" y="586333"/>
                    <a:pt x="20946" y="529194"/>
                    <a:pt x="73747" y="514250"/>
                  </a:cubicBezTo>
                  <a:cubicBezTo>
                    <a:pt x="74627" y="514250"/>
                    <a:pt x="349192" y="423707"/>
                    <a:pt x="386153" y="410521"/>
                  </a:cubicBezTo>
                  <a:cubicBezTo>
                    <a:pt x="387913" y="410521"/>
                    <a:pt x="389673" y="408763"/>
                    <a:pt x="391433" y="407884"/>
                  </a:cubicBezTo>
                  <a:cubicBezTo>
                    <a:pt x="391433" y="407884"/>
                    <a:pt x="391433" y="407884"/>
                    <a:pt x="687119" y="0"/>
                  </a:cubicBezTo>
                  <a:close/>
                </a:path>
              </a:pathLst>
            </a:custGeom>
            <a:solidFill>
              <a:schemeClr val="tx2"/>
            </a:solidFill>
            <a:ln>
              <a:noFill/>
            </a:ln>
          </p:spPr>
          <p:txBody>
            <a:bodyPr vert="horz" wrap="square" lIns="68580" tIns="34290" rIns="68580" bIns="34290" numCol="1" anchor="t" anchorCtr="0" compatLnSpc="1">
              <a:noAutofit/>
            </a:bodyPr>
            <a:lstStyle/>
            <a:p>
              <a:endParaRPr lang="en-US" sz="1013"/>
            </a:p>
          </p:txBody>
        </p:sp>
        <p:sp>
          <p:nvSpPr>
            <p:cNvPr id="106" name="Oval 10">
              <a:extLst>
                <a:ext uri="{FF2B5EF4-FFF2-40B4-BE49-F238E27FC236}">
                  <a16:creationId xmlns:a16="http://schemas.microsoft.com/office/drawing/2014/main" id="{7ABA5FD1-9C8A-48F5-9B6B-E572B1F0CF4E}"/>
                </a:ext>
              </a:extLst>
            </p:cNvPr>
            <p:cNvSpPr>
              <a:spLocks noChangeArrowheads="1"/>
            </p:cNvSpPr>
            <p:nvPr/>
          </p:nvSpPr>
          <p:spPr bwMode="auto">
            <a:xfrm>
              <a:off x="7470776" y="4424362"/>
              <a:ext cx="469900" cy="469900"/>
            </a:xfrm>
            <a:prstGeom prst="ellipse">
              <a:avLst/>
            </a:prstGeom>
            <a:solidFill>
              <a:schemeClr val="tx2"/>
            </a:solidFill>
            <a:ln>
              <a:noFill/>
            </a:ln>
          </p:spPr>
          <p:txBody>
            <a:bodyPr vert="horz" wrap="square" lIns="68580" tIns="34290" rIns="68580" bIns="34290" numCol="1" anchor="t" anchorCtr="0" compatLnSpc="1"/>
            <a:lstStyle/>
            <a:p>
              <a:endParaRPr lang="en-US" sz="1013"/>
            </a:p>
          </p:txBody>
        </p:sp>
      </p:grpSp>
      <p:grpSp>
        <p:nvGrpSpPr>
          <p:cNvPr id="107" name="Group 79">
            <a:extLst>
              <a:ext uri="{FF2B5EF4-FFF2-40B4-BE49-F238E27FC236}">
                <a16:creationId xmlns:a16="http://schemas.microsoft.com/office/drawing/2014/main" id="{5712FE33-1687-496F-83E3-2AEFE71AC89D}"/>
              </a:ext>
            </a:extLst>
          </p:cNvPr>
          <p:cNvGrpSpPr/>
          <p:nvPr/>
        </p:nvGrpSpPr>
        <p:grpSpPr>
          <a:xfrm>
            <a:off x="1115533" y="3948101"/>
            <a:ext cx="326231" cy="348258"/>
            <a:chOff x="9159875" y="1647825"/>
            <a:chExt cx="434975" cy="464344"/>
          </a:xfrm>
          <a:solidFill>
            <a:schemeClr val="accent3"/>
          </a:solidFill>
        </p:grpSpPr>
        <p:sp>
          <p:nvSpPr>
            <p:cNvPr id="108" name="AutoShape 78">
              <a:extLst>
                <a:ext uri="{FF2B5EF4-FFF2-40B4-BE49-F238E27FC236}">
                  <a16:creationId xmlns:a16="http://schemas.microsoft.com/office/drawing/2014/main" id="{3AA4493B-2879-4389-8A5B-6BBAE22A224B}"/>
                </a:ext>
              </a:extLst>
            </p:cNvPr>
            <p:cNvSpPr/>
            <p:nvPr/>
          </p:nvSpPr>
          <p:spPr bwMode="auto">
            <a:xfrm>
              <a:off x="9159875" y="1647825"/>
              <a:ext cx="434975" cy="4643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160" y="18900"/>
                  </a:moveTo>
                  <a:cubicBezTo>
                    <a:pt x="20160" y="19643"/>
                    <a:pt x="19513" y="20249"/>
                    <a:pt x="18720" y="20249"/>
                  </a:cubicBezTo>
                  <a:lnTo>
                    <a:pt x="2880" y="20249"/>
                  </a:lnTo>
                  <a:cubicBezTo>
                    <a:pt x="2086" y="20249"/>
                    <a:pt x="1440" y="19643"/>
                    <a:pt x="1440" y="18900"/>
                  </a:cubicBezTo>
                  <a:lnTo>
                    <a:pt x="1440" y="2700"/>
                  </a:lnTo>
                  <a:cubicBezTo>
                    <a:pt x="1440" y="1955"/>
                    <a:pt x="2086" y="1350"/>
                    <a:pt x="2880" y="1350"/>
                  </a:cubicBezTo>
                  <a:lnTo>
                    <a:pt x="18720" y="1350"/>
                  </a:lnTo>
                  <a:cubicBezTo>
                    <a:pt x="19513" y="1350"/>
                    <a:pt x="20160" y="1955"/>
                    <a:pt x="20160" y="2700"/>
                  </a:cubicBezTo>
                  <a:cubicBezTo>
                    <a:pt x="20160" y="2700"/>
                    <a:pt x="20160" y="18900"/>
                    <a:pt x="20160" y="18900"/>
                  </a:cubicBezTo>
                  <a:close/>
                  <a:moveTo>
                    <a:pt x="18720" y="0"/>
                  </a:moveTo>
                  <a:lnTo>
                    <a:pt x="2880" y="0"/>
                  </a:lnTo>
                  <a:cubicBezTo>
                    <a:pt x="1289" y="0"/>
                    <a:pt x="0" y="1208"/>
                    <a:pt x="0" y="2700"/>
                  </a:cubicBezTo>
                  <a:lnTo>
                    <a:pt x="0" y="18900"/>
                  </a:lnTo>
                  <a:cubicBezTo>
                    <a:pt x="0" y="20391"/>
                    <a:pt x="1289" y="21599"/>
                    <a:pt x="2880" y="21599"/>
                  </a:cubicBezTo>
                  <a:lnTo>
                    <a:pt x="18720" y="21599"/>
                  </a:lnTo>
                  <a:cubicBezTo>
                    <a:pt x="20310" y="21599"/>
                    <a:pt x="21599" y="20391"/>
                    <a:pt x="21599" y="18900"/>
                  </a:cubicBezTo>
                  <a:lnTo>
                    <a:pt x="21599" y="2700"/>
                  </a:lnTo>
                  <a:cubicBezTo>
                    <a:pt x="21599" y="1208"/>
                    <a:pt x="20310" y="0"/>
                    <a:pt x="18720" y="0"/>
                  </a:cubicBezTo>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14288" tIns="14288" rIns="14288" bIns="14288" anchor="ctr"/>
            <a:lstStyle/>
            <a:p>
              <a:pPr algn="ctr" defTabSz="171450" fontAlgn="base" hangingPunct="0">
                <a:spcBef>
                  <a:spcPct val="0"/>
                </a:spcBef>
                <a:spcAft>
                  <a:spcPct val="0"/>
                </a:spcAft>
              </a:pPr>
              <a:endParaRPr lang="en-US" sz="1200">
                <a:solidFill>
                  <a:srgbClr val="FFFFFF"/>
                </a:solidFill>
                <a:effectLst>
                  <a:outerShdw blurRad="38100" dist="38100" dir="2700000" algn="tl">
                    <a:srgbClr val="000000"/>
                  </a:outerShdw>
                </a:effectLst>
                <a:sym typeface="Gill Sans" charset="0"/>
              </a:endParaRPr>
            </a:p>
          </p:txBody>
        </p:sp>
        <p:sp>
          <p:nvSpPr>
            <p:cNvPr id="109" name="AutoShape 79">
              <a:extLst>
                <a:ext uri="{FF2B5EF4-FFF2-40B4-BE49-F238E27FC236}">
                  <a16:creationId xmlns:a16="http://schemas.microsoft.com/office/drawing/2014/main" id="{4570C17B-EED4-409E-A803-66356BCEEF62}"/>
                </a:ext>
              </a:extLst>
            </p:cNvPr>
            <p:cNvSpPr/>
            <p:nvPr/>
          </p:nvSpPr>
          <p:spPr bwMode="auto">
            <a:xfrm>
              <a:off x="9217819" y="1705769"/>
              <a:ext cx="319088" cy="2905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7418" y="20519"/>
                  </a:moveTo>
                  <a:lnTo>
                    <a:pt x="14053" y="16248"/>
                  </a:lnTo>
                  <a:lnTo>
                    <a:pt x="16690" y="12959"/>
                  </a:lnTo>
                  <a:lnTo>
                    <a:pt x="20618" y="17689"/>
                  </a:lnTo>
                  <a:lnTo>
                    <a:pt x="20618" y="20519"/>
                  </a:lnTo>
                  <a:cubicBezTo>
                    <a:pt x="20618" y="20519"/>
                    <a:pt x="17418" y="20519"/>
                    <a:pt x="17418" y="20519"/>
                  </a:cubicBezTo>
                  <a:close/>
                  <a:moveTo>
                    <a:pt x="981" y="11446"/>
                  </a:moveTo>
                  <a:lnTo>
                    <a:pt x="4909" y="6479"/>
                  </a:lnTo>
                  <a:lnTo>
                    <a:pt x="12828" y="16353"/>
                  </a:lnTo>
                  <a:lnTo>
                    <a:pt x="13398" y="17064"/>
                  </a:lnTo>
                  <a:lnTo>
                    <a:pt x="16109" y="20519"/>
                  </a:lnTo>
                  <a:lnTo>
                    <a:pt x="981" y="20519"/>
                  </a:lnTo>
                  <a:cubicBezTo>
                    <a:pt x="981" y="20519"/>
                    <a:pt x="981" y="11446"/>
                    <a:pt x="981" y="11446"/>
                  </a:cubicBezTo>
                  <a:close/>
                  <a:moveTo>
                    <a:pt x="20618" y="1080"/>
                  </a:moveTo>
                  <a:lnTo>
                    <a:pt x="20618" y="16058"/>
                  </a:lnTo>
                  <a:lnTo>
                    <a:pt x="17427" y="12244"/>
                  </a:lnTo>
                  <a:cubicBezTo>
                    <a:pt x="17240" y="12012"/>
                    <a:pt x="16972" y="11879"/>
                    <a:pt x="16690" y="11879"/>
                  </a:cubicBezTo>
                  <a:cubicBezTo>
                    <a:pt x="16409" y="11879"/>
                    <a:pt x="16141" y="12012"/>
                    <a:pt x="15954" y="12244"/>
                  </a:cubicBezTo>
                  <a:lnTo>
                    <a:pt x="13399" y="15432"/>
                  </a:lnTo>
                  <a:lnTo>
                    <a:pt x="5645" y="5764"/>
                  </a:lnTo>
                  <a:cubicBezTo>
                    <a:pt x="5458" y="5532"/>
                    <a:pt x="5190" y="5400"/>
                    <a:pt x="4909" y="5400"/>
                  </a:cubicBezTo>
                  <a:cubicBezTo>
                    <a:pt x="4627" y="5400"/>
                    <a:pt x="4359" y="5532"/>
                    <a:pt x="4172" y="5764"/>
                  </a:cubicBezTo>
                  <a:lnTo>
                    <a:pt x="981" y="9812"/>
                  </a:lnTo>
                  <a:lnTo>
                    <a:pt x="981" y="1080"/>
                  </a:lnTo>
                  <a:cubicBezTo>
                    <a:pt x="981" y="1080"/>
                    <a:pt x="20618" y="1080"/>
                    <a:pt x="20618" y="1080"/>
                  </a:cubicBezTo>
                  <a:close/>
                  <a:moveTo>
                    <a:pt x="20618" y="0"/>
                  </a:moveTo>
                  <a:lnTo>
                    <a:pt x="981" y="0"/>
                  </a:lnTo>
                  <a:cubicBezTo>
                    <a:pt x="439" y="0"/>
                    <a:pt x="0" y="483"/>
                    <a:pt x="0" y="1080"/>
                  </a:cubicBezTo>
                  <a:lnTo>
                    <a:pt x="0" y="20519"/>
                  </a:lnTo>
                  <a:cubicBezTo>
                    <a:pt x="0" y="21116"/>
                    <a:pt x="439" y="21599"/>
                    <a:pt x="981" y="21599"/>
                  </a:cubicBezTo>
                  <a:lnTo>
                    <a:pt x="20618" y="21599"/>
                  </a:lnTo>
                  <a:cubicBezTo>
                    <a:pt x="21160" y="21599"/>
                    <a:pt x="21600" y="21116"/>
                    <a:pt x="21600" y="20519"/>
                  </a:cubicBezTo>
                  <a:lnTo>
                    <a:pt x="21600" y="1080"/>
                  </a:lnTo>
                  <a:cubicBezTo>
                    <a:pt x="21600" y="483"/>
                    <a:pt x="21160" y="0"/>
                    <a:pt x="20618" y="0"/>
                  </a:cubicBezTo>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14288" tIns="14288" rIns="14288" bIns="14288" anchor="ctr"/>
            <a:lstStyle/>
            <a:p>
              <a:pPr algn="ctr" defTabSz="171450" fontAlgn="base" hangingPunct="0">
                <a:spcBef>
                  <a:spcPct val="0"/>
                </a:spcBef>
                <a:spcAft>
                  <a:spcPct val="0"/>
                </a:spcAft>
              </a:pPr>
              <a:endParaRPr lang="en-US" sz="1200">
                <a:solidFill>
                  <a:srgbClr val="FFFFFF"/>
                </a:solidFill>
                <a:effectLst>
                  <a:outerShdw blurRad="38100" dist="38100" dir="2700000" algn="tl">
                    <a:srgbClr val="000000"/>
                  </a:outerShdw>
                </a:effectLst>
                <a:sym typeface="Gill Sans" charset="0"/>
              </a:endParaRPr>
            </a:p>
          </p:txBody>
        </p:sp>
        <p:sp>
          <p:nvSpPr>
            <p:cNvPr id="110" name="AutoShape 80">
              <a:extLst>
                <a:ext uri="{FF2B5EF4-FFF2-40B4-BE49-F238E27FC236}">
                  <a16:creationId xmlns:a16="http://schemas.microsoft.com/office/drawing/2014/main" id="{4F24F5E7-8E07-49BA-8973-924B3066298C}"/>
                </a:ext>
              </a:extLst>
            </p:cNvPr>
            <p:cNvSpPr/>
            <p:nvPr/>
          </p:nvSpPr>
          <p:spPr bwMode="auto">
            <a:xfrm>
              <a:off x="9391650" y="1749425"/>
              <a:ext cx="87313" cy="873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3600"/>
                  </a:moveTo>
                  <a:cubicBezTo>
                    <a:pt x="14769" y="3600"/>
                    <a:pt x="17999" y="6827"/>
                    <a:pt x="17999" y="10800"/>
                  </a:cubicBezTo>
                  <a:cubicBezTo>
                    <a:pt x="17999" y="14769"/>
                    <a:pt x="14769" y="18000"/>
                    <a:pt x="10800" y="18000"/>
                  </a:cubicBezTo>
                  <a:cubicBezTo>
                    <a:pt x="6830" y="18000"/>
                    <a:pt x="3600" y="14769"/>
                    <a:pt x="3600" y="10800"/>
                  </a:cubicBezTo>
                  <a:cubicBezTo>
                    <a:pt x="3600" y="6827"/>
                    <a:pt x="6830" y="3600"/>
                    <a:pt x="10800" y="3600"/>
                  </a:cubicBezTo>
                  <a:moveTo>
                    <a:pt x="10800" y="21599"/>
                  </a:moveTo>
                  <a:cubicBezTo>
                    <a:pt x="16766" y="21599"/>
                    <a:pt x="21600" y="16762"/>
                    <a:pt x="21600" y="10800"/>
                  </a:cubicBezTo>
                  <a:cubicBezTo>
                    <a:pt x="21600" y="4833"/>
                    <a:pt x="16766" y="0"/>
                    <a:pt x="10800" y="0"/>
                  </a:cubicBezTo>
                  <a:cubicBezTo>
                    <a:pt x="4833" y="0"/>
                    <a:pt x="0" y="4833"/>
                    <a:pt x="0" y="10800"/>
                  </a:cubicBezTo>
                  <a:cubicBezTo>
                    <a:pt x="0" y="16762"/>
                    <a:pt x="4833" y="21599"/>
                    <a:pt x="10800" y="21599"/>
                  </a:cubicBezTo>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14288" tIns="14288" rIns="14288" bIns="14288" anchor="ctr"/>
            <a:lstStyle/>
            <a:p>
              <a:pPr algn="ctr" defTabSz="171450" fontAlgn="base" hangingPunct="0">
                <a:spcBef>
                  <a:spcPct val="0"/>
                </a:spcBef>
                <a:spcAft>
                  <a:spcPct val="0"/>
                </a:spcAft>
              </a:pPr>
              <a:endParaRPr lang="en-US" sz="1200">
                <a:solidFill>
                  <a:srgbClr val="FFFFFF"/>
                </a:solidFill>
                <a:effectLst>
                  <a:outerShdw blurRad="38100" dist="38100" dir="2700000" algn="tl">
                    <a:srgbClr val="000000"/>
                  </a:outerShdw>
                </a:effectLst>
                <a:sym typeface="Gill Sans" charset="0"/>
              </a:endParaRPr>
            </a:p>
          </p:txBody>
        </p:sp>
      </p:grpSp>
      <p:grpSp>
        <p:nvGrpSpPr>
          <p:cNvPr id="111" name="Group 83">
            <a:extLst>
              <a:ext uri="{FF2B5EF4-FFF2-40B4-BE49-F238E27FC236}">
                <a16:creationId xmlns:a16="http://schemas.microsoft.com/office/drawing/2014/main" id="{8A927973-28C1-4BEB-9958-F29091B45C27}"/>
              </a:ext>
            </a:extLst>
          </p:cNvPr>
          <p:cNvGrpSpPr/>
          <p:nvPr/>
        </p:nvGrpSpPr>
        <p:grpSpPr>
          <a:xfrm>
            <a:off x="1114962" y="1461157"/>
            <a:ext cx="348854" cy="326827"/>
            <a:chOff x="5368132" y="3540125"/>
            <a:chExt cx="465138" cy="435769"/>
          </a:xfrm>
          <a:solidFill>
            <a:schemeClr val="accent1"/>
          </a:solidFill>
        </p:grpSpPr>
        <p:sp>
          <p:nvSpPr>
            <p:cNvPr id="112" name="AutoShape 110">
              <a:extLst>
                <a:ext uri="{FF2B5EF4-FFF2-40B4-BE49-F238E27FC236}">
                  <a16:creationId xmlns:a16="http://schemas.microsoft.com/office/drawing/2014/main" id="{5BC7213A-468A-4D53-920B-A06438AE8D41}"/>
                </a:ext>
              </a:extLst>
            </p:cNvPr>
            <p:cNvSpPr/>
            <p:nvPr/>
          </p:nvSpPr>
          <p:spPr bwMode="auto">
            <a:xfrm>
              <a:off x="5426869" y="3598069"/>
              <a:ext cx="347663" cy="2325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699" y="20255"/>
                  </a:moveTo>
                  <a:lnTo>
                    <a:pt x="899" y="20255"/>
                  </a:lnTo>
                  <a:lnTo>
                    <a:pt x="899" y="1350"/>
                  </a:lnTo>
                  <a:lnTo>
                    <a:pt x="20699" y="1350"/>
                  </a:lnTo>
                  <a:cubicBezTo>
                    <a:pt x="20699" y="1350"/>
                    <a:pt x="20699" y="20255"/>
                    <a:pt x="20699" y="20255"/>
                  </a:cubicBezTo>
                  <a:close/>
                  <a:moveTo>
                    <a:pt x="20699" y="0"/>
                  </a:moveTo>
                  <a:lnTo>
                    <a:pt x="899" y="5"/>
                  </a:lnTo>
                  <a:cubicBezTo>
                    <a:pt x="402" y="5"/>
                    <a:pt x="0" y="603"/>
                    <a:pt x="0" y="1350"/>
                  </a:cubicBezTo>
                  <a:lnTo>
                    <a:pt x="0" y="20249"/>
                  </a:lnTo>
                  <a:cubicBezTo>
                    <a:pt x="0" y="20996"/>
                    <a:pt x="402" y="21599"/>
                    <a:pt x="899" y="21599"/>
                  </a:cubicBezTo>
                  <a:lnTo>
                    <a:pt x="20699" y="21599"/>
                  </a:lnTo>
                  <a:cubicBezTo>
                    <a:pt x="21197" y="21599"/>
                    <a:pt x="21600" y="20996"/>
                    <a:pt x="21600" y="20249"/>
                  </a:cubicBezTo>
                  <a:lnTo>
                    <a:pt x="21600" y="1350"/>
                  </a:lnTo>
                  <a:cubicBezTo>
                    <a:pt x="21600" y="603"/>
                    <a:pt x="21197" y="0"/>
                    <a:pt x="20699" y="0"/>
                  </a:cubicBezTo>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14288" tIns="14288" rIns="14288" bIns="14288" anchor="ctr"/>
            <a:lstStyle/>
            <a:p>
              <a:pPr algn="ctr" defTabSz="171450" fontAlgn="base" hangingPunct="0">
                <a:spcBef>
                  <a:spcPct val="0"/>
                </a:spcBef>
                <a:spcAft>
                  <a:spcPct val="0"/>
                </a:spcAft>
              </a:pPr>
              <a:endParaRPr lang="en-US" sz="1200">
                <a:solidFill>
                  <a:srgbClr val="FFFFFF"/>
                </a:solidFill>
                <a:effectLst>
                  <a:outerShdw blurRad="38100" dist="38100" dir="2700000" algn="tl">
                    <a:srgbClr val="000000"/>
                  </a:outerShdw>
                </a:effectLst>
                <a:sym typeface="Gill Sans" charset="0"/>
              </a:endParaRPr>
            </a:p>
          </p:txBody>
        </p:sp>
        <p:sp>
          <p:nvSpPr>
            <p:cNvPr id="113" name="AutoShape 111">
              <a:extLst>
                <a:ext uri="{FF2B5EF4-FFF2-40B4-BE49-F238E27FC236}">
                  <a16:creationId xmlns:a16="http://schemas.microsoft.com/office/drawing/2014/main" id="{0E2C7F26-9D75-4954-A7CE-609650A2228B}"/>
                </a:ext>
              </a:extLst>
            </p:cNvPr>
            <p:cNvSpPr/>
            <p:nvPr/>
          </p:nvSpPr>
          <p:spPr bwMode="auto">
            <a:xfrm>
              <a:off x="5368132" y="3540125"/>
              <a:ext cx="465138" cy="4357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249" y="16562"/>
                  </a:moveTo>
                  <a:cubicBezTo>
                    <a:pt x="20249" y="16959"/>
                    <a:pt x="19946" y="17282"/>
                    <a:pt x="19575" y="17282"/>
                  </a:cubicBezTo>
                  <a:lnTo>
                    <a:pt x="13499" y="17282"/>
                  </a:lnTo>
                  <a:lnTo>
                    <a:pt x="8099" y="17282"/>
                  </a:lnTo>
                  <a:lnTo>
                    <a:pt x="2024" y="17282"/>
                  </a:lnTo>
                  <a:cubicBezTo>
                    <a:pt x="1651" y="17282"/>
                    <a:pt x="1349" y="16959"/>
                    <a:pt x="1349" y="16562"/>
                  </a:cubicBezTo>
                  <a:lnTo>
                    <a:pt x="1349" y="2160"/>
                  </a:lnTo>
                  <a:cubicBezTo>
                    <a:pt x="1349" y="1762"/>
                    <a:pt x="1651" y="1440"/>
                    <a:pt x="2024" y="1440"/>
                  </a:cubicBezTo>
                  <a:lnTo>
                    <a:pt x="19575" y="1440"/>
                  </a:lnTo>
                  <a:cubicBezTo>
                    <a:pt x="19946" y="1440"/>
                    <a:pt x="20249" y="1762"/>
                    <a:pt x="20249" y="2160"/>
                  </a:cubicBezTo>
                  <a:cubicBezTo>
                    <a:pt x="20249" y="2160"/>
                    <a:pt x="20249" y="16562"/>
                    <a:pt x="20249" y="16562"/>
                  </a:cubicBezTo>
                  <a:close/>
                  <a:moveTo>
                    <a:pt x="19575" y="0"/>
                  </a:moveTo>
                  <a:lnTo>
                    <a:pt x="2024" y="0"/>
                  </a:lnTo>
                  <a:cubicBezTo>
                    <a:pt x="905" y="0"/>
                    <a:pt x="0" y="966"/>
                    <a:pt x="0" y="2160"/>
                  </a:cubicBezTo>
                  <a:lnTo>
                    <a:pt x="0" y="16562"/>
                  </a:lnTo>
                  <a:cubicBezTo>
                    <a:pt x="0" y="17753"/>
                    <a:pt x="903" y="18718"/>
                    <a:pt x="2018" y="18721"/>
                  </a:cubicBezTo>
                  <a:lnTo>
                    <a:pt x="8774" y="18721"/>
                  </a:lnTo>
                  <a:lnTo>
                    <a:pt x="8774" y="19597"/>
                  </a:lnTo>
                  <a:lnTo>
                    <a:pt x="4561" y="20181"/>
                  </a:lnTo>
                  <a:cubicBezTo>
                    <a:pt x="4260" y="20262"/>
                    <a:pt x="4049" y="20549"/>
                    <a:pt x="4049" y="20879"/>
                  </a:cubicBezTo>
                  <a:cubicBezTo>
                    <a:pt x="4049" y="21277"/>
                    <a:pt x="4351" y="21599"/>
                    <a:pt x="4724" y="21599"/>
                  </a:cubicBezTo>
                  <a:lnTo>
                    <a:pt x="16874" y="21599"/>
                  </a:lnTo>
                  <a:cubicBezTo>
                    <a:pt x="17248" y="21599"/>
                    <a:pt x="17549" y="21277"/>
                    <a:pt x="17549" y="20879"/>
                  </a:cubicBezTo>
                  <a:cubicBezTo>
                    <a:pt x="17549" y="20549"/>
                    <a:pt x="17339" y="20262"/>
                    <a:pt x="17038" y="20181"/>
                  </a:cubicBezTo>
                  <a:lnTo>
                    <a:pt x="12824" y="19597"/>
                  </a:lnTo>
                  <a:lnTo>
                    <a:pt x="12824" y="18721"/>
                  </a:lnTo>
                  <a:lnTo>
                    <a:pt x="19581" y="18721"/>
                  </a:lnTo>
                  <a:cubicBezTo>
                    <a:pt x="20696" y="18718"/>
                    <a:pt x="21600" y="17753"/>
                    <a:pt x="21600" y="16562"/>
                  </a:cubicBezTo>
                  <a:lnTo>
                    <a:pt x="21600" y="2160"/>
                  </a:lnTo>
                  <a:cubicBezTo>
                    <a:pt x="21600" y="966"/>
                    <a:pt x="20692" y="0"/>
                    <a:pt x="19575" y="0"/>
                  </a:cubicBezTo>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14288" tIns="14288" rIns="14288" bIns="14288" anchor="ctr"/>
            <a:lstStyle/>
            <a:p>
              <a:pPr algn="ctr" defTabSz="171450" fontAlgn="base" hangingPunct="0">
                <a:spcBef>
                  <a:spcPct val="0"/>
                </a:spcBef>
                <a:spcAft>
                  <a:spcPct val="0"/>
                </a:spcAft>
              </a:pPr>
              <a:endParaRPr lang="en-US" sz="1200">
                <a:solidFill>
                  <a:srgbClr val="FFFFFF"/>
                </a:solidFill>
                <a:effectLst>
                  <a:outerShdw blurRad="38100" dist="38100" dir="2700000" algn="tl">
                    <a:srgbClr val="000000"/>
                  </a:outerShdw>
                </a:effectLst>
                <a:sym typeface="Gill Sans" charset="0"/>
              </a:endParaRPr>
            </a:p>
          </p:txBody>
        </p:sp>
      </p:grpSp>
      <p:grpSp>
        <p:nvGrpSpPr>
          <p:cNvPr id="114" name="Group 86">
            <a:extLst>
              <a:ext uri="{FF2B5EF4-FFF2-40B4-BE49-F238E27FC236}">
                <a16:creationId xmlns:a16="http://schemas.microsoft.com/office/drawing/2014/main" id="{75511531-FC2E-4700-8932-E1C178D64DBA}"/>
              </a:ext>
            </a:extLst>
          </p:cNvPr>
          <p:cNvGrpSpPr/>
          <p:nvPr/>
        </p:nvGrpSpPr>
        <p:grpSpPr>
          <a:xfrm>
            <a:off x="1115245" y="2534469"/>
            <a:ext cx="348854" cy="293489"/>
            <a:chOff x="5368132" y="2625725"/>
            <a:chExt cx="465138" cy="391319"/>
          </a:xfrm>
          <a:solidFill>
            <a:schemeClr val="accent2"/>
          </a:solidFill>
        </p:grpSpPr>
        <p:sp>
          <p:nvSpPr>
            <p:cNvPr id="115" name="AutoShape 120">
              <a:extLst>
                <a:ext uri="{FF2B5EF4-FFF2-40B4-BE49-F238E27FC236}">
                  <a16:creationId xmlns:a16="http://schemas.microsoft.com/office/drawing/2014/main" id="{E770E1CF-C672-485C-971D-01A4CFC75820}"/>
                </a:ext>
              </a:extLst>
            </p:cNvPr>
            <p:cNvSpPr/>
            <p:nvPr/>
          </p:nvSpPr>
          <p:spPr bwMode="auto">
            <a:xfrm>
              <a:off x="5484813" y="2727325"/>
              <a:ext cx="231775" cy="2317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6948" y="16070"/>
                  </a:moveTo>
                  <a:cubicBezTo>
                    <a:pt x="14037" y="19468"/>
                    <a:pt x="8925" y="19859"/>
                    <a:pt x="5529" y="16948"/>
                  </a:cubicBezTo>
                  <a:cubicBezTo>
                    <a:pt x="2130" y="14038"/>
                    <a:pt x="1740" y="8924"/>
                    <a:pt x="4651" y="5527"/>
                  </a:cubicBezTo>
                  <a:cubicBezTo>
                    <a:pt x="7559" y="2131"/>
                    <a:pt x="12674" y="1740"/>
                    <a:pt x="16070" y="4650"/>
                  </a:cubicBezTo>
                  <a:cubicBezTo>
                    <a:pt x="19466" y="7560"/>
                    <a:pt x="19859" y="12673"/>
                    <a:pt x="16948" y="16070"/>
                  </a:cubicBezTo>
                  <a:moveTo>
                    <a:pt x="10800" y="0"/>
                  </a:moveTo>
                  <a:cubicBezTo>
                    <a:pt x="4833" y="0"/>
                    <a:pt x="0" y="4834"/>
                    <a:pt x="0" y="10800"/>
                  </a:cubicBezTo>
                  <a:cubicBezTo>
                    <a:pt x="0" y="16765"/>
                    <a:pt x="4833" y="21599"/>
                    <a:pt x="10800" y="21599"/>
                  </a:cubicBezTo>
                  <a:cubicBezTo>
                    <a:pt x="16764" y="21599"/>
                    <a:pt x="21600" y="16765"/>
                    <a:pt x="21600" y="10800"/>
                  </a:cubicBezTo>
                  <a:cubicBezTo>
                    <a:pt x="21600" y="4834"/>
                    <a:pt x="16764" y="0"/>
                    <a:pt x="10800" y="0"/>
                  </a:cubicBezTo>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14288" tIns="14288" rIns="14288" bIns="14288" anchor="ctr"/>
            <a:lstStyle/>
            <a:p>
              <a:pPr algn="ctr" defTabSz="171450" fontAlgn="base" hangingPunct="0">
                <a:spcBef>
                  <a:spcPct val="0"/>
                </a:spcBef>
                <a:spcAft>
                  <a:spcPct val="0"/>
                </a:spcAft>
              </a:pPr>
              <a:endParaRPr lang="en-US" sz="1200">
                <a:solidFill>
                  <a:srgbClr val="FFFFFF"/>
                </a:solidFill>
                <a:effectLst>
                  <a:outerShdw blurRad="38100" dist="38100" dir="2700000" algn="tl">
                    <a:srgbClr val="000000"/>
                  </a:outerShdw>
                </a:effectLst>
                <a:sym typeface="Gill Sans" charset="0"/>
              </a:endParaRPr>
            </a:p>
          </p:txBody>
        </p:sp>
        <p:sp>
          <p:nvSpPr>
            <p:cNvPr id="116" name="AutoShape 121">
              <a:extLst>
                <a:ext uri="{FF2B5EF4-FFF2-40B4-BE49-F238E27FC236}">
                  <a16:creationId xmlns:a16="http://schemas.microsoft.com/office/drawing/2014/main" id="{C136ED6F-F16D-4B75-90A8-A7BA747E4972}"/>
                </a:ext>
              </a:extLst>
            </p:cNvPr>
            <p:cNvSpPr/>
            <p:nvPr/>
          </p:nvSpPr>
          <p:spPr bwMode="auto">
            <a:xfrm>
              <a:off x="5542757" y="2785269"/>
              <a:ext cx="65088" cy="650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200" y="0"/>
                  </a:moveTo>
                  <a:cubicBezTo>
                    <a:pt x="8596" y="0"/>
                    <a:pt x="0" y="8596"/>
                    <a:pt x="0" y="19195"/>
                  </a:cubicBezTo>
                  <a:lnTo>
                    <a:pt x="0" y="19199"/>
                  </a:lnTo>
                  <a:cubicBezTo>
                    <a:pt x="0" y="20524"/>
                    <a:pt x="1068" y="21599"/>
                    <a:pt x="2400" y="21599"/>
                  </a:cubicBezTo>
                  <a:cubicBezTo>
                    <a:pt x="3721" y="21599"/>
                    <a:pt x="4800" y="20524"/>
                    <a:pt x="4800" y="19199"/>
                  </a:cubicBezTo>
                  <a:lnTo>
                    <a:pt x="4800" y="19195"/>
                  </a:lnTo>
                  <a:cubicBezTo>
                    <a:pt x="4800" y="11247"/>
                    <a:pt x="11240" y="4799"/>
                    <a:pt x="19200" y="4799"/>
                  </a:cubicBezTo>
                  <a:cubicBezTo>
                    <a:pt x="20521" y="4799"/>
                    <a:pt x="21600" y="3724"/>
                    <a:pt x="21600" y="2399"/>
                  </a:cubicBezTo>
                  <a:cubicBezTo>
                    <a:pt x="21600" y="1075"/>
                    <a:pt x="20521" y="0"/>
                    <a:pt x="19200" y="0"/>
                  </a:cubicBezTo>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14288" tIns="14288" rIns="14288" bIns="14288" anchor="ctr"/>
            <a:lstStyle/>
            <a:p>
              <a:pPr algn="ctr" defTabSz="171450" fontAlgn="base" hangingPunct="0">
                <a:spcBef>
                  <a:spcPct val="0"/>
                </a:spcBef>
                <a:spcAft>
                  <a:spcPct val="0"/>
                </a:spcAft>
              </a:pPr>
              <a:endParaRPr lang="en-US" sz="1200">
                <a:solidFill>
                  <a:srgbClr val="FFFFFF"/>
                </a:solidFill>
                <a:effectLst>
                  <a:outerShdw blurRad="38100" dist="38100" dir="2700000" algn="tl">
                    <a:srgbClr val="000000"/>
                  </a:outerShdw>
                </a:effectLst>
                <a:sym typeface="Gill Sans" charset="0"/>
              </a:endParaRPr>
            </a:p>
          </p:txBody>
        </p:sp>
        <p:sp>
          <p:nvSpPr>
            <p:cNvPr id="117" name="AutoShape 122">
              <a:extLst>
                <a:ext uri="{FF2B5EF4-FFF2-40B4-BE49-F238E27FC236}">
                  <a16:creationId xmlns:a16="http://schemas.microsoft.com/office/drawing/2014/main" id="{CE6B105E-8A49-47E0-A034-1904CD95D4F0}"/>
                </a:ext>
              </a:extLst>
            </p:cNvPr>
            <p:cNvSpPr/>
            <p:nvPr/>
          </p:nvSpPr>
          <p:spPr bwMode="auto">
            <a:xfrm>
              <a:off x="5368132" y="2625725"/>
              <a:ext cx="465138" cy="3913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249" y="19199"/>
                  </a:moveTo>
                  <a:cubicBezTo>
                    <a:pt x="20249" y="19642"/>
                    <a:pt x="19948" y="19999"/>
                    <a:pt x="19575" y="19999"/>
                  </a:cubicBezTo>
                  <a:lnTo>
                    <a:pt x="2024" y="19999"/>
                  </a:lnTo>
                  <a:cubicBezTo>
                    <a:pt x="1651" y="19999"/>
                    <a:pt x="1349" y="19642"/>
                    <a:pt x="1349" y="19199"/>
                  </a:cubicBezTo>
                  <a:lnTo>
                    <a:pt x="1349" y="7200"/>
                  </a:lnTo>
                  <a:cubicBezTo>
                    <a:pt x="1349" y="6809"/>
                    <a:pt x="1588" y="6475"/>
                    <a:pt x="1914" y="6411"/>
                  </a:cubicBezTo>
                  <a:lnTo>
                    <a:pt x="5588" y="5684"/>
                  </a:lnTo>
                  <a:lnTo>
                    <a:pt x="6797" y="2103"/>
                  </a:lnTo>
                  <a:cubicBezTo>
                    <a:pt x="6900" y="1799"/>
                    <a:pt x="7148" y="1600"/>
                    <a:pt x="7424" y="1600"/>
                  </a:cubicBezTo>
                  <a:lnTo>
                    <a:pt x="14174" y="1600"/>
                  </a:lnTo>
                  <a:cubicBezTo>
                    <a:pt x="14450" y="1600"/>
                    <a:pt x="14698" y="1799"/>
                    <a:pt x="14801" y="2103"/>
                  </a:cubicBezTo>
                  <a:lnTo>
                    <a:pt x="16010" y="5684"/>
                  </a:lnTo>
                  <a:lnTo>
                    <a:pt x="19685" y="6411"/>
                  </a:lnTo>
                  <a:cubicBezTo>
                    <a:pt x="20011" y="6475"/>
                    <a:pt x="20249" y="6809"/>
                    <a:pt x="20249" y="7200"/>
                  </a:cubicBezTo>
                  <a:cubicBezTo>
                    <a:pt x="20249" y="7200"/>
                    <a:pt x="20249" y="19199"/>
                    <a:pt x="20249" y="19199"/>
                  </a:cubicBezTo>
                  <a:close/>
                  <a:moveTo>
                    <a:pt x="19907" y="4832"/>
                  </a:moveTo>
                  <a:lnTo>
                    <a:pt x="16981" y="4254"/>
                  </a:lnTo>
                  <a:lnTo>
                    <a:pt x="16054" y="1507"/>
                  </a:lnTo>
                  <a:cubicBezTo>
                    <a:pt x="15745" y="591"/>
                    <a:pt x="15006" y="0"/>
                    <a:pt x="14174" y="0"/>
                  </a:cubicBezTo>
                  <a:lnTo>
                    <a:pt x="7424" y="0"/>
                  </a:lnTo>
                  <a:cubicBezTo>
                    <a:pt x="6593" y="0"/>
                    <a:pt x="5854" y="591"/>
                    <a:pt x="5543" y="1509"/>
                  </a:cubicBezTo>
                  <a:lnTo>
                    <a:pt x="4618" y="4254"/>
                  </a:lnTo>
                  <a:lnTo>
                    <a:pt x="1692" y="4832"/>
                  </a:lnTo>
                  <a:cubicBezTo>
                    <a:pt x="711" y="5025"/>
                    <a:pt x="0" y="6020"/>
                    <a:pt x="0" y="7200"/>
                  </a:cubicBezTo>
                  <a:lnTo>
                    <a:pt x="0" y="19199"/>
                  </a:lnTo>
                  <a:cubicBezTo>
                    <a:pt x="0" y="20523"/>
                    <a:pt x="908" y="21600"/>
                    <a:pt x="2024" y="21600"/>
                  </a:cubicBezTo>
                  <a:lnTo>
                    <a:pt x="19575" y="21600"/>
                  </a:lnTo>
                  <a:cubicBezTo>
                    <a:pt x="20691" y="21600"/>
                    <a:pt x="21600" y="20523"/>
                    <a:pt x="21600" y="19199"/>
                  </a:cubicBezTo>
                  <a:lnTo>
                    <a:pt x="21600" y="7200"/>
                  </a:lnTo>
                  <a:cubicBezTo>
                    <a:pt x="21600" y="6020"/>
                    <a:pt x="20888" y="5025"/>
                    <a:pt x="19907" y="4832"/>
                  </a:cubicBezTo>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14288" tIns="14288" rIns="14288" bIns="14288" anchor="ctr"/>
            <a:lstStyle/>
            <a:p>
              <a:pPr algn="ctr" defTabSz="171450" fontAlgn="base" hangingPunct="0">
                <a:spcBef>
                  <a:spcPct val="0"/>
                </a:spcBef>
                <a:spcAft>
                  <a:spcPct val="0"/>
                </a:spcAft>
              </a:pPr>
              <a:endParaRPr lang="en-US" sz="1200">
                <a:solidFill>
                  <a:srgbClr val="FFFFFF"/>
                </a:solidFill>
                <a:effectLst>
                  <a:outerShdw blurRad="38100" dist="38100" dir="2700000" algn="tl">
                    <a:srgbClr val="000000"/>
                  </a:outerShdw>
                </a:effectLst>
                <a:sym typeface="Gill Sans" charset="0"/>
              </a:endParaRPr>
            </a:p>
          </p:txBody>
        </p:sp>
      </p:grpSp>
      <p:grpSp>
        <p:nvGrpSpPr>
          <p:cNvPr id="118" name="Group 98">
            <a:extLst>
              <a:ext uri="{FF2B5EF4-FFF2-40B4-BE49-F238E27FC236}">
                <a16:creationId xmlns:a16="http://schemas.microsoft.com/office/drawing/2014/main" id="{A0B12576-758B-4609-9F13-536D03CEB182}"/>
              </a:ext>
            </a:extLst>
          </p:cNvPr>
          <p:cNvGrpSpPr/>
          <p:nvPr/>
        </p:nvGrpSpPr>
        <p:grpSpPr>
          <a:xfrm>
            <a:off x="1533565" y="1304664"/>
            <a:ext cx="2534049" cy="869516"/>
            <a:chOff x="8676119" y="2182336"/>
            <a:chExt cx="3378732" cy="1159355"/>
          </a:xfrm>
        </p:grpSpPr>
        <p:sp>
          <p:nvSpPr>
            <p:cNvPr id="119" name="TextBox 99">
              <a:extLst>
                <a:ext uri="{FF2B5EF4-FFF2-40B4-BE49-F238E27FC236}">
                  <a16:creationId xmlns:a16="http://schemas.microsoft.com/office/drawing/2014/main" id="{CE2BF062-E2A9-4BA0-BFAE-F418B46A4458}"/>
                </a:ext>
              </a:extLst>
            </p:cNvPr>
            <p:cNvSpPr txBox="1"/>
            <p:nvPr/>
          </p:nvSpPr>
          <p:spPr>
            <a:xfrm>
              <a:off x="8676119" y="2182336"/>
              <a:ext cx="1381061" cy="369332"/>
            </a:xfrm>
            <a:prstGeom prst="rect">
              <a:avLst/>
            </a:prstGeom>
            <a:noFill/>
          </p:spPr>
          <p:txBody>
            <a:bodyPr wrap="none" rtlCol="0">
              <a:spAutoFit/>
            </a:bodyPr>
            <a:lstStyle/>
            <a:p>
              <a:r>
                <a:rPr lang="en-US" sz="1200" b="1"/>
                <a:t>Web Analysis</a:t>
              </a:r>
              <a:endParaRPr lang="en-GB" sz="1200" b="1"/>
            </a:p>
          </p:txBody>
        </p:sp>
        <p:sp>
          <p:nvSpPr>
            <p:cNvPr id="120" name="Rectangle 100">
              <a:extLst>
                <a:ext uri="{FF2B5EF4-FFF2-40B4-BE49-F238E27FC236}">
                  <a16:creationId xmlns:a16="http://schemas.microsoft.com/office/drawing/2014/main" id="{B53AA0AC-D3B4-4C82-987A-0269E128A663}"/>
                </a:ext>
              </a:extLst>
            </p:cNvPr>
            <p:cNvSpPr/>
            <p:nvPr/>
          </p:nvSpPr>
          <p:spPr>
            <a:xfrm>
              <a:off x="8676119" y="2479916"/>
              <a:ext cx="3378732" cy="861775"/>
            </a:xfrm>
            <a:prstGeom prst="rect">
              <a:avLst/>
            </a:prstGeom>
          </p:spPr>
          <p:txBody>
            <a:bodyPr wrap="square">
              <a:spAutoFit/>
            </a:bodyPr>
            <a:lstStyle/>
            <a:p>
              <a:r>
                <a:rPr lang="en-GB" sz="1200"/>
                <a:t>Lorem ipsum dolor sit amet, consectetur adipiscing elit. Nulla pretium, lacus</a:t>
              </a:r>
            </a:p>
          </p:txBody>
        </p:sp>
      </p:grpSp>
      <p:grpSp>
        <p:nvGrpSpPr>
          <p:cNvPr id="121" name="Group 113">
            <a:extLst>
              <a:ext uri="{FF2B5EF4-FFF2-40B4-BE49-F238E27FC236}">
                <a16:creationId xmlns:a16="http://schemas.microsoft.com/office/drawing/2014/main" id="{CF8FA74B-76E5-4877-BD30-0A6F893AE0CB}"/>
              </a:ext>
            </a:extLst>
          </p:cNvPr>
          <p:cNvGrpSpPr/>
          <p:nvPr/>
        </p:nvGrpSpPr>
        <p:grpSpPr>
          <a:xfrm>
            <a:off x="1533565" y="2417254"/>
            <a:ext cx="2534049" cy="869516"/>
            <a:chOff x="8676119" y="2182336"/>
            <a:chExt cx="3378732" cy="1159355"/>
          </a:xfrm>
        </p:grpSpPr>
        <p:sp>
          <p:nvSpPr>
            <p:cNvPr id="122" name="TextBox 114">
              <a:extLst>
                <a:ext uri="{FF2B5EF4-FFF2-40B4-BE49-F238E27FC236}">
                  <a16:creationId xmlns:a16="http://schemas.microsoft.com/office/drawing/2014/main" id="{F37D35E9-2C86-4115-9DC7-4CC1E21810BF}"/>
                </a:ext>
              </a:extLst>
            </p:cNvPr>
            <p:cNvSpPr txBox="1"/>
            <p:nvPr/>
          </p:nvSpPr>
          <p:spPr>
            <a:xfrm>
              <a:off x="8676119" y="2182336"/>
              <a:ext cx="1338915" cy="369332"/>
            </a:xfrm>
            <a:prstGeom prst="rect">
              <a:avLst/>
            </a:prstGeom>
            <a:noFill/>
          </p:spPr>
          <p:txBody>
            <a:bodyPr wrap="none" rtlCol="0">
              <a:spAutoFit/>
            </a:bodyPr>
            <a:lstStyle/>
            <a:p>
              <a:r>
                <a:rPr lang="en-US" sz="1200" b="1"/>
                <a:t>Photography</a:t>
              </a:r>
              <a:endParaRPr lang="en-GB" sz="1200" b="1"/>
            </a:p>
          </p:txBody>
        </p:sp>
        <p:sp>
          <p:nvSpPr>
            <p:cNvPr id="123" name="Rectangle 115">
              <a:extLst>
                <a:ext uri="{FF2B5EF4-FFF2-40B4-BE49-F238E27FC236}">
                  <a16:creationId xmlns:a16="http://schemas.microsoft.com/office/drawing/2014/main" id="{3EF8D16C-FF80-4FFB-B23E-D9AB55FC8856}"/>
                </a:ext>
              </a:extLst>
            </p:cNvPr>
            <p:cNvSpPr/>
            <p:nvPr/>
          </p:nvSpPr>
          <p:spPr>
            <a:xfrm>
              <a:off x="8676119" y="2479916"/>
              <a:ext cx="3378732" cy="861775"/>
            </a:xfrm>
            <a:prstGeom prst="rect">
              <a:avLst/>
            </a:prstGeom>
          </p:spPr>
          <p:txBody>
            <a:bodyPr wrap="square">
              <a:spAutoFit/>
            </a:bodyPr>
            <a:lstStyle/>
            <a:p>
              <a:r>
                <a:rPr lang="en-GB" sz="1200"/>
                <a:t>Lorem ipsum dolor sit amet, consectetur adipiscing elit. Nulla pretium, lacus</a:t>
              </a:r>
            </a:p>
          </p:txBody>
        </p:sp>
      </p:grpSp>
      <p:grpSp>
        <p:nvGrpSpPr>
          <p:cNvPr id="124" name="Group 116">
            <a:extLst>
              <a:ext uri="{FF2B5EF4-FFF2-40B4-BE49-F238E27FC236}">
                <a16:creationId xmlns:a16="http://schemas.microsoft.com/office/drawing/2014/main" id="{EE9C24BD-6058-4C6F-AE35-52DA572EDDD5}"/>
              </a:ext>
            </a:extLst>
          </p:cNvPr>
          <p:cNvGrpSpPr/>
          <p:nvPr/>
        </p:nvGrpSpPr>
        <p:grpSpPr>
          <a:xfrm>
            <a:off x="1533565" y="3837511"/>
            <a:ext cx="2534049" cy="869516"/>
            <a:chOff x="8676119" y="2182336"/>
            <a:chExt cx="3378732" cy="1159355"/>
          </a:xfrm>
        </p:grpSpPr>
        <p:sp>
          <p:nvSpPr>
            <p:cNvPr id="125" name="TextBox 117">
              <a:extLst>
                <a:ext uri="{FF2B5EF4-FFF2-40B4-BE49-F238E27FC236}">
                  <a16:creationId xmlns:a16="http://schemas.microsoft.com/office/drawing/2014/main" id="{5E1232E0-7E72-4F12-90EF-47C01C306C38}"/>
                </a:ext>
              </a:extLst>
            </p:cNvPr>
            <p:cNvSpPr txBox="1"/>
            <p:nvPr/>
          </p:nvSpPr>
          <p:spPr>
            <a:xfrm>
              <a:off x="8676119" y="2182336"/>
              <a:ext cx="992152" cy="369332"/>
            </a:xfrm>
            <a:prstGeom prst="rect">
              <a:avLst/>
            </a:prstGeom>
            <a:noFill/>
          </p:spPr>
          <p:txBody>
            <a:bodyPr wrap="none" rtlCol="0">
              <a:spAutoFit/>
            </a:bodyPr>
            <a:lstStyle/>
            <a:p>
              <a:r>
                <a:rPr lang="en-US" sz="1200" b="1"/>
                <a:t>Portfolio</a:t>
              </a:r>
              <a:endParaRPr lang="en-GB" sz="1200" b="1"/>
            </a:p>
          </p:txBody>
        </p:sp>
        <p:sp>
          <p:nvSpPr>
            <p:cNvPr id="126" name="Rectangle 118">
              <a:extLst>
                <a:ext uri="{FF2B5EF4-FFF2-40B4-BE49-F238E27FC236}">
                  <a16:creationId xmlns:a16="http://schemas.microsoft.com/office/drawing/2014/main" id="{8C065A79-E64A-41F6-A440-C548DF7FFCEE}"/>
                </a:ext>
              </a:extLst>
            </p:cNvPr>
            <p:cNvSpPr/>
            <p:nvPr/>
          </p:nvSpPr>
          <p:spPr>
            <a:xfrm>
              <a:off x="8676119" y="2479916"/>
              <a:ext cx="3378732" cy="861775"/>
            </a:xfrm>
            <a:prstGeom prst="rect">
              <a:avLst/>
            </a:prstGeom>
          </p:spPr>
          <p:txBody>
            <a:bodyPr wrap="square">
              <a:spAutoFit/>
            </a:bodyPr>
            <a:lstStyle/>
            <a:p>
              <a:r>
                <a:rPr lang="en-GB" sz="1200" dirty="0"/>
                <a:t>Lorem ipsum </a:t>
              </a:r>
              <a:r>
                <a:rPr lang="en-GB" sz="1200" dirty="0" err="1"/>
                <a:t>dolor</a:t>
              </a:r>
              <a:r>
                <a:rPr lang="en-GB" sz="1200" dirty="0"/>
                <a:t> sit </a:t>
              </a:r>
              <a:r>
                <a:rPr lang="en-GB" sz="1200" dirty="0" err="1"/>
                <a:t>amet</a:t>
              </a:r>
              <a:r>
                <a:rPr lang="en-GB" sz="1200" dirty="0"/>
                <a:t>, </a:t>
              </a:r>
              <a:r>
                <a:rPr lang="en-GB" sz="1200" dirty="0" err="1"/>
                <a:t>consectetur</a:t>
              </a:r>
              <a:r>
                <a:rPr lang="en-GB" sz="1200" dirty="0"/>
                <a:t> </a:t>
              </a:r>
              <a:r>
                <a:rPr lang="en-GB" sz="1200" dirty="0" err="1"/>
                <a:t>adipiscing</a:t>
              </a:r>
              <a:r>
                <a:rPr lang="en-GB" sz="1200" dirty="0"/>
                <a:t> </a:t>
              </a:r>
              <a:r>
                <a:rPr lang="en-GB" sz="1200" dirty="0" err="1"/>
                <a:t>elit</a:t>
              </a:r>
              <a:r>
                <a:rPr lang="en-GB" sz="1200" dirty="0"/>
                <a:t>. </a:t>
              </a:r>
              <a:r>
                <a:rPr lang="en-GB" sz="1200" dirty="0" err="1"/>
                <a:t>Nulla</a:t>
              </a:r>
              <a:r>
                <a:rPr lang="en-GB" sz="1200" dirty="0"/>
                <a:t> </a:t>
              </a:r>
              <a:r>
                <a:rPr lang="en-GB" sz="1200" dirty="0" err="1"/>
                <a:t>pretium</a:t>
              </a:r>
              <a:r>
                <a:rPr lang="en-GB" sz="1200" dirty="0"/>
                <a:t>, lacus</a:t>
              </a:r>
            </a:p>
          </p:txBody>
        </p:sp>
      </p:grpSp>
    </p:spTree>
    <p:extLst>
      <p:ext uri="{BB962C8B-B14F-4D97-AF65-F5344CB8AC3E}">
        <p14:creationId xmlns:p14="http://schemas.microsoft.com/office/powerpoint/2010/main" val="2748613068"/>
      </p:ext>
    </p:extLst>
  </p:cSld>
  <p:clrMapOvr>
    <a:masterClrMapping/>
  </p:clrMapOvr>
  <mc:AlternateContent xmlns:mc="http://schemas.openxmlformats.org/markup-compatibility/2006">
    <mc:Choice xmlns:p14="http://schemas.microsoft.com/office/powerpoint/2010/main" Requires="p14">
      <p:transition spd="slow" p14:dur="1500" advTm="1000">
        <p:random/>
      </p:transition>
    </mc:Choice>
    <mc:Fallback>
      <p:transition spd="slow" advTm="1000">
        <p:random/>
      </p:transition>
    </mc:Fallback>
  </mc:AlternateContent>
  <mc:AlternateContent xmlns:mc="http://schemas.openxmlformats.org/markup-compatibility/2006">
    <mc:Choice xmlns:p14="http://schemas.microsoft.com/office/powerpoint/2010/main"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afterEffect" p14:presetBounceEnd="52000">
                                      <p:stCondLst>
                                        <p:cond delay="0"/>
                                      </p:stCondLst>
                                      <p:childTnLst>
                                        <p:set>
                                          <p:cBhvr>
                                            <p:cTn id="6" dur="1" fill="hold">
                                              <p:stCondLst>
                                                <p:cond delay="0"/>
                                              </p:stCondLst>
                                            </p:cTn>
                                            <p:tgtEl>
                                              <p:spTgt spid="86"/>
                                            </p:tgtEl>
                                            <p:attrNameLst>
                                              <p:attrName>style.visibility</p:attrName>
                                            </p:attrNameLst>
                                          </p:cBhvr>
                                          <p:to>
                                            <p:strVal val="visible"/>
                                          </p:to>
                                        </p:set>
                                        <p:anim calcmode="lin" valueType="num" p14:bounceEnd="52000">
                                          <p:cBhvr additive="base">
                                            <p:cTn id="7" dur="500" fill="hold"/>
                                            <p:tgtEl>
                                              <p:spTgt spid="86"/>
                                            </p:tgtEl>
                                            <p:attrNameLst>
                                              <p:attrName>ppt_x</p:attrName>
                                            </p:attrNameLst>
                                          </p:cBhvr>
                                          <p:tavLst>
                                            <p:tav tm="0">
                                              <p:val>
                                                <p:strVal val="0-#ppt_w/2"/>
                                              </p:val>
                                            </p:tav>
                                            <p:tav tm="100000">
                                              <p:val>
                                                <p:strVal val="#ppt_x"/>
                                              </p:val>
                                            </p:tav>
                                          </p:tavLst>
                                        </p:anim>
                                        <p:anim calcmode="lin" valueType="num" p14:bounceEnd="52000">
                                          <p:cBhvr additive="base">
                                            <p:cTn id="8" dur="500" fill="hold"/>
                                            <p:tgtEl>
                                              <p:spTgt spid="8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6" grpId="0"/>
        </p:bldLst>
      </p:timing>
    </mc:Choice>
    <mc:Fallback>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afterEffect">
                                      <p:stCondLst>
                                        <p:cond delay="0"/>
                                      </p:stCondLst>
                                      <p:childTnLst>
                                        <p:set>
                                          <p:cBhvr>
                                            <p:cTn id="6" dur="1" fill="hold">
                                              <p:stCondLst>
                                                <p:cond delay="0"/>
                                              </p:stCondLst>
                                            </p:cTn>
                                            <p:tgtEl>
                                              <p:spTgt spid="86"/>
                                            </p:tgtEl>
                                            <p:attrNameLst>
                                              <p:attrName>style.visibility</p:attrName>
                                            </p:attrNameLst>
                                          </p:cBhvr>
                                          <p:to>
                                            <p:strVal val="visible"/>
                                          </p:to>
                                        </p:set>
                                        <p:anim calcmode="lin" valueType="num">
                                          <p:cBhvr additive="base">
                                            <p:cTn id="7" dur="500" fill="hold"/>
                                            <p:tgtEl>
                                              <p:spTgt spid="86"/>
                                            </p:tgtEl>
                                            <p:attrNameLst>
                                              <p:attrName>ppt_x</p:attrName>
                                            </p:attrNameLst>
                                          </p:cBhvr>
                                          <p:tavLst>
                                            <p:tav tm="0">
                                              <p:val>
                                                <p:strVal val="0-#ppt_w/2"/>
                                              </p:val>
                                            </p:tav>
                                            <p:tav tm="100000">
                                              <p:val>
                                                <p:strVal val="#ppt_x"/>
                                              </p:val>
                                            </p:tav>
                                          </p:tavLst>
                                        </p:anim>
                                        <p:anim calcmode="lin" valueType="num">
                                          <p:cBhvr additive="base">
                                            <p:cTn id="8" dur="500" fill="hold"/>
                                            <p:tgtEl>
                                              <p:spTgt spid="8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6" grpId="0"/>
        </p:bldLst>
      </p:timing>
    </mc:Fallback>
  </mc:AlternateContent>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2"/>
          <p:cNvGrpSpPr/>
          <p:nvPr/>
        </p:nvGrpSpPr>
        <p:grpSpPr>
          <a:xfrm>
            <a:off x="8431392" y="1"/>
            <a:ext cx="300083" cy="285750"/>
            <a:chOff x="8431388" y="0"/>
            <a:chExt cx="300083" cy="285750"/>
          </a:xfrm>
        </p:grpSpPr>
        <p:sp>
          <p:nvSpPr>
            <p:cNvPr id="14" name="Rectangle 13"/>
            <p:cNvSpPr/>
            <p:nvPr/>
          </p:nvSpPr>
          <p:spPr>
            <a:xfrm>
              <a:off x="8458200" y="0"/>
              <a:ext cx="228600" cy="285750"/>
            </a:xfrm>
            <a:prstGeom prst="rect">
              <a:avLst/>
            </a:prstGeom>
            <a:solidFill>
              <a:srgbClr val="16A08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5" name="TextBox 14"/>
            <p:cNvSpPr txBox="1"/>
            <p:nvPr/>
          </p:nvSpPr>
          <p:spPr>
            <a:xfrm>
              <a:off x="8431388" y="44010"/>
              <a:ext cx="300083" cy="230832"/>
            </a:xfrm>
            <a:prstGeom prst="rect">
              <a:avLst/>
            </a:prstGeom>
            <a:noFill/>
          </p:spPr>
          <p:txBody>
            <a:bodyPr wrap="none" rtlCol="0">
              <a:spAutoFit/>
            </a:bodyPr>
            <a:lstStyle/>
            <a:p>
              <a:pPr algn="ctr"/>
              <a:r>
                <a:rPr lang="id-ID" sz="900" b="1" dirty="0">
                  <a:solidFill>
                    <a:schemeClr val="bg1"/>
                  </a:solidFill>
                </a:rPr>
                <a:t>41</a:t>
              </a:r>
              <a:endParaRPr lang="en-US" sz="900" b="1" dirty="0">
                <a:solidFill>
                  <a:schemeClr val="bg1"/>
                </a:solidFill>
              </a:endParaRPr>
            </a:p>
          </p:txBody>
        </p:sp>
      </p:grpSp>
      <p:sp>
        <p:nvSpPr>
          <p:cNvPr id="86" name="Rectangle 44">
            <a:extLst>
              <a:ext uri="{FF2B5EF4-FFF2-40B4-BE49-F238E27FC236}">
                <a16:creationId xmlns:a16="http://schemas.microsoft.com/office/drawing/2014/main" id="{778B87C2-C3D3-476B-B810-D681FB632E4B}"/>
              </a:ext>
            </a:extLst>
          </p:cNvPr>
          <p:cNvSpPr>
            <a:spLocks noChangeArrowheads="1"/>
          </p:cNvSpPr>
          <p:nvPr/>
        </p:nvSpPr>
        <p:spPr bwMode="auto">
          <a:xfrm>
            <a:off x="3073361" y="136491"/>
            <a:ext cx="3375789" cy="429843"/>
          </a:xfrm>
          <a:prstGeom prst="rect">
            <a:avLst/>
          </a:prstGeom>
          <a:noFill/>
          <a:ln w="9525" algn="ctr">
            <a:noFill/>
            <a:miter lim="800000"/>
          </a:ln>
        </p:spPr>
        <p:txBody>
          <a:bodyPr wrap="square" lIns="87041" tIns="43520" rIns="87041" bIns="43520">
            <a:spAutoFit/>
          </a:bodyPr>
          <a:lstStyle/>
          <a:p>
            <a:pPr algn="ctr" eaLnBrk="0" hangingPunct="0"/>
            <a:r>
              <a:rPr lang="en-US" altLang="zh-CN" sz="2222" b="1" dirty="0">
                <a:solidFill>
                  <a:srgbClr val="356377"/>
                </a:solidFill>
                <a:latin typeface="微软雅黑" panose="020B0503020204020204" pitchFamily="34" charset="-122"/>
                <a:ea typeface="微软雅黑" panose="020B0503020204020204" pitchFamily="34" charset="-122"/>
              </a:rPr>
              <a:t>Enter your title here</a:t>
            </a:r>
          </a:p>
        </p:txBody>
      </p:sp>
      <p:grpSp>
        <p:nvGrpSpPr>
          <p:cNvPr id="50" name="Group 41">
            <a:extLst>
              <a:ext uri="{FF2B5EF4-FFF2-40B4-BE49-F238E27FC236}">
                <a16:creationId xmlns:a16="http://schemas.microsoft.com/office/drawing/2014/main" id="{BA229737-8A7D-409E-9735-FB53D6002539}"/>
              </a:ext>
            </a:extLst>
          </p:cNvPr>
          <p:cNvGrpSpPr/>
          <p:nvPr/>
        </p:nvGrpSpPr>
        <p:grpSpPr>
          <a:xfrm>
            <a:off x="5185830" y="2106086"/>
            <a:ext cx="1440443" cy="735123"/>
            <a:chOff x="8508022" y="2061983"/>
            <a:chExt cx="1920591" cy="980164"/>
          </a:xfrm>
        </p:grpSpPr>
        <p:sp>
          <p:nvSpPr>
            <p:cNvPr id="51" name="TextBox 42">
              <a:extLst>
                <a:ext uri="{FF2B5EF4-FFF2-40B4-BE49-F238E27FC236}">
                  <a16:creationId xmlns:a16="http://schemas.microsoft.com/office/drawing/2014/main" id="{4880E163-222E-4D67-A96F-0164586299E0}"/>
                </a:ext>
              </a:extLst>
            </p:cNvPr>
            <p:cNvSpPr txBox="1"/>
            <p:nvPr/>
          </p:nvSpPr>
          <p:spPr>
            <a:xfrm>
              <a:off x="8508022" y="2061983"/>
              <a:ext cx="1037036" cy="330945"/>
            </a:xfrm>
            <a:prstGeom prst="rect">
              <a:avLst/>
            </a:prstGeom>
            <a:noFill/>
          </p:spPr>
          <p:txBody>
            <a:bodyPr wrap="none" rtlCol="0">
              <a:spAutoFit/>
            </a:bodyPr>
            <a:lstStyle/>
            <a:p>
              <a:r>
                <a:rPr lang="en-US" sz="1013" b="1"/>
                <a:t>Teal Color</a:t>
              </a:r>
              <a:endParaRPr lang="en-GB" sz="1013" b="1"/>
            </a:p>
          </p:txBody>
        </p:sp>
        <p:sp>
          <p:nvSpPr>
            <p:cNvPr id="52" name="Rectangle 43">
              <a:extLst>
                <a:ext uri="{FF2B5EF4-FFF2-40B4-BE49-F238E27FC236}">
                  <a16:creationId xmlns:a16="http://schemas.microsoft.com/office/drawing/2014/main" id="{2E5F21EA-DD8E-4492-8BCB-BCB182E245DE}"/>
                </a:ext>
              </a:extLst>
            </p:cNvPr>
            <p:cNvSpPr/>
            <p:nvPr/>
          </p:nvSpPr>
          <p:spPr>
            <a:xfrm>
              <a:off x="8508023" y="2365039"/>
              <a:ext cx="1920590" cy="677108"/>
            </a:xfrm>
            <a:prstGeom prst="rect">
              <a:avLst/>
            </a:prstGeom>
          </p:spPr>
          <p:txBody>
            <a:bodyPr wrap="square">
              <a:spAutoFit/>
            </a:bodyPr>
            <a:lstStyle/>
            <a:p>
              <a:r>
                <a:rPr lang="en-GB" sz="900"/>
                <a:t>Lorem ipsum dolor sit consectetur adipiscing elit. </a:t>
              </a:r>
            </a:p>
          </p:txBody>
        </p:sp>
      </p:grpSp>
      <p:grpSp>
        <p:nvGrpSpPr>
          <p:cNvPr id="53" name="Group 45">
            <a:extLst>
              <a:ext uri="{FF2B5EF4-FFF2-40B4-BE49-F238E27FC236}">
                <a16:creationId xmlns:a16="http://schemas.microsoft.com/office/drawing/2014/main" id="{5B101E4A-BD49-4780-A913-BBE023293FAB}"/>
              </a:ext>
            </a:extLst>
          </p:cNvPr>
          <p:cNvGrpSpPr/>
          <p:nvPr/>
        </p:nvGrpSpPr>
        <p:grpSpPr>
          <a:xfrm>
            <a:off x="5182292" y="3511301"/>
            <a:ext cx="1440443" cy="735123"/>
            <a:chOff x="8508022" y="2061983"/>
            <a:chExt cx="1920591" cy="980164"/>
          </a:xfrm>
        </p:grpSpPr>
        <p:sp>
          <p:nvSpPr>
            <p:cNvPr id="54" name="TextBox 46">
              <a:extLst>
                <a:ext uri="{FF2B5EF4-FFF2-40B4-BE49-F238E27FC236}">
                  <a16:creationId xmlns:a16="http://schemas.microsoft.com/office/drawing/2014/main" id="{DCF0ECC7-C65A-4AEC-8922-12A74CFDFB32}"/>
                </a:ext>
              </a:extLst>
            </p:cNvPr>
            <p:cNvSpPr txBox="1"/>
            <p:nvPr/>
          </p:nvSpPr>
          <p:spPr>
            <a:xfrm>
              <a:off x="8508022" y="2061983"/>
              <a:ext cx="1088332" cy="330945"/>
            </a:xfrm>
            <a:prstGeom prst="rect">
              <a:avLst/>
            </a:prstGeom>
            <a:noFill/>
          </p:spPr>
          <p:txBody>
            <a:bodyPr wrap="none" rtlCol="0">
              <a:spAutoFit/>
            </a:bodyPr>
            <a:lstStyle/>
            <a:p>
              <a:r>
                <a:rPr lang="en-US" sz="1013" b="1"/>
                <a:t>Gold Color</a:t>
              </a:r>
              <a:endParaRPr lang="en-GB" sz="1013" b="1"/>
            </a:p>
          </p:txBody>
        </p:sp>
        <p:sp>
          <p:nvSpPr>
            <p:cNvPr id="55" name="Rectangle 47">
              <a:extLst>
                <a:ext uri="{FF2B5EF4-FFF2-40B4-BE49-F238E27FC236}">
                  <a16:creationId xmlns:a16="http://schemas.microsoft.com/office/drawing/2014/main" id="{80A83C73-EE0D-4A1C-B057-F769EC03A34B}"/>
                </a:ext>
              </a:extLst>
            </p:cNvPr>
            <p:cNvSpPr/>
            <p:nvPr/>
          </p:nvSpPr>
          <p:spPr>
            <a:xfrm>
              <a:off x="8508023" y="2365039"/>
              <a:ext cx="1920590" cy="677108"/>
            </a:xfrm>
            <a:prstGeom prst="rect">
              <a:avLst/>
            </a:prstGeom>
          </p:spPr>
          <p:txBody>
            <a:bodyPr wrap="square">
              <a:spAutoFit/>
            </a:bodyPr>
            <a:lstStyle/>
            <a:p>
              <a:r>
                <a:rPr lang="en-GB" sz="900"/>
                <a:t>Lorem ipsum dolor sit consectetur adipiscing elit. </a:t>
              </a:r>
            </a:p>
          </p:txBody>
        </p:sp>
      </p:grpSp>
      <p:grpSp>
        <p:nvGrpSpPr>
          <p:cNvPr id="56" name="Group 49">
            <a:extLst>
              <a:ext uri="{FF2B5EF4-FFF2-40B4-BE49-F238E27FC236}">
                <a16:creationId xmlns:a16="http://schemas.microsoft.com/office/drawing/2014/main" id="{41F74A32-73A0-4DE2-BAD9-F63BE18B359A}"/>
              </a:ext>
            </a:extLst>
          </p:cNvPr>
          <p:cNvGrpSpPr/>
          <p:nvPr/>
        </p:nvGrpSpPr>
        <p:grpSpPr>
          <a:xfrm>
            <a:off x="7182660" y="2106086"/>
            <a:ext cx="1440443" cy="735123"/>
            <a:chOff x="8508022" y="2061983"/>
            <a:chExt cx="1920591" cy="980164"/>
          </a:xfrm>
        </p:grpSpPr>
        <p:sp>
          <p:nvSpPr>
            <p:cNvPr id="57" name="TextBox 50">
              <a:extLst>
                <a:ext uri="{FF2B5EF4-FFF2-40B4-BE49-F238E27FC236}">
                  <a16:creationId xmlns:a16="http://schemas.microsoft.com/office/drawing/2014/main" id="{6D1F62D2-8EBD-4EC5-A2A4-4771F3CC5591}"/>
                </a:ext>
              </a:extLst>
            </p:cNvPr>
            <p:cNvSpPr txBox="1"/>
            <p:nvPr/>
          </p:nvSpPr>
          <p:spPr>
            <a:xfrm>
              <a:off x="8508022" y="2061983"/>
              <a:ext cx="1084058" cy="330945"/>
            </a:xfrm>
            <a:prstGeom prst="rect">
              <a:avLst/>
            </a:prstGeom>
            <a:noFill/>
          </p:spPr>
          <p:txBody>
            <a:bodyPr wrap="none" rtlCol="0">
              <a:spAutoFit/>
            </a:bodyPr>
            <a:lstStyle/>
            <a:p>
              <a:r>
                <a:rPr lang="en-US" sz="1013" b="1"/>
                <a:t>Dark Color</a:t>
              </a:r>
              <a:endParaRPr lang="en-GB" sz="1013" b="1"/>
            </a:p>
          </p:txBody>
        </p:sp>
        <p:sp>
          <p:nvSpPr>
            <p:cNvPr id="58" name="Rectangle 51">
              <a:extLst>
                <a:ext uri="{FF2B5EF4-FFF2-40B4-BE49-F238E27FC236}">
                  <a16:creationId xmlns:a16="http://schemas.microsoft.com/office/drawing/2014/main" id="{9473C522-CEED-41BD-A318-DCCCA4F1CC4E}"/>
                </a:ext>
              </a:extLst>
            </p:cNvPr>
            <p:cNvSpPr/>
            <p:nvPr/>
          </p:nvSpPr>
          <p:spPr>
            <a:xfrm>
              <a:off x="8508023" y="2365039"/>
              <a:ext cx="1920590" cy="677108"/>
            </a:xfrm>
            <a:prstGeom prst="rect">
              <a:avLst/>
            </a:prstGeom>
          </p:spPr>
          <p:txBody>
            <a:bodyPr wrap="square">
              <a:spAutoFit/>
            </a:bodyPr>
            <a:lstStyle/>
            <a:p>
              <a:r>
                <a:rPr lang="en-GB" sz="900"/>
                <a:t>Lorem ipsum dolor sit consectetur adipiscing elit. </a:t>
              </a:r>
            </a:p>
          </p:txBody>
        </p:sp>
      </p:grpSp>
      <p:grpSp>
        <p:nvGrpSpPr>
          <p:cNvPr id="59" name="Group 53">
            <a:extLst>
              <a:ext uri="{FF2B5EF4-FFF2-40B4-BE49-F238E27FC236}">
                <a16:creationId xmlns:a16="http://schemas.microsoft.com/office/drawing/2014/main" id="{2D73045A-4666-4A12-88E8-5E82DB07B030}"/>
              </a:ext>
            </a:extLst>
          </p:cNvPr>
          <p:cNvGrpSpPr/>
          <p:nvPr/>
        </p:nvGrpSpPr>
        <p:grpSpPr>
          <a:xfrm>
            <a:off x="7182660" y="3511301"/>
            <a:ext cx="1440443" cy="735123"/>
            <a:chOff x="8508022" y="2061983"/>
            <a:chExt cx="1920591" cy="980164"/>
          </a:xfrm>
        </p:grpSpPr>
        <p:sp>
          <p:nvSpPr>
            <p:cNvPr id="60" name="TextBox 54">
              <a:extLst>
                <a:ext uri="{FF2B5EF4-FFF2-40B4-BE49-F238E27FC236}">
                  <a16:creationId xmlns:a16="http://schemas.microsoft.com/office/drawing/2014/main" id="{5DC6DAB0-B093-42DF-812C-77DEF6C32968}"/>
                </a:ext>
              </a:extLst>
            </p:cNvPr>
            <p:cNvSpPr txBox="1"/>
            <p:nvPr/>
          </p:nvSpPr>
          <p:spPr>
            <a:xfrm>
              <a:off x="8508022" y="2061983"/>
              <a:ext cx="1084058" cy="330945"/>
            </a:xfrm>
            <a:prstGeom prst="rect">
              <a:avLst/>
            </a:prstGeom>
            <a:noFill/>
          </p:spPr>
          <p:txBody>
            <a:bodyPr wrap="none" rtlCol="0">
              <a:spAutoFit/>
            </a:bodyPr>
            <a:lstStyle/>
            <a:p>
              <a:r>
                <a:rPr lang="en-US" sz="1013" b="1"/>
                <a:t>Dark Color</a:t>
              </a:r>
              <a:endParaRPr lang="en-GB" sz="1013" b="1"/>
            </a:p>
          </p:txBody>
        </p:sp>
        <p:sp>
          <p:nvSpPr>
            <p:cNvPr id="61" name="Rectangle 55">
              <a:extLst>
                <a:ext uri="{FF2B5EF4-FFF2-40B4-BE49-F238E27FC236}">
                  <a16:creationId xmlns:a16="http://schemas.microsoft.com/office/drawing/2014/main" id="{6D62E1CC-CA1B-4DD4-BC7F-D13C8660CAE0}"/>
                </a:ext>
              </a:extLst>
            </p:cNvPr>
            <p:cNvSpPr/>
            <p:nvPr/>
          </p:nvSpPr>
          <p:spPr>
            <a:xfrm>
              <a:off x="8508023" y="2365039"/>
              <a:ext cx="1920590" cy="677108"/>
            </a:xfrm>
            <a:prstGeom prst="rect">
              <a:avLst/>
            </a:prstGeom>
          </p:spPr>
          <p:txBody>
            <a:bodyPr wrap="square">
              <a:spAutoFit/>
            </a:bodyPr>
            <a:lstStyle/>
            <a:p>
              <a:r>
                <a:rPr lang="en-GB" sz="900"/>
                <a:t>Lorem ipsum dolor sit consectetur adipiscing elit. </a:t>
              </a:r>
            </a:p>
          </p:txBody>
        </p:sp>
      </p:grpSp>
      <p:sp>
        <p:nvSpPr>
          <p:cNvPr id="62" name="Freeform 52">
            <a:extLst>
              <a:ext uri="{FF2B5EF4-FFF2-40B4-BE49-F238E27FC236}">
                <a16:creationId xmlns:a16="http://schemas.microsoft.com/office/drawing/2014/main" id="{7F7B06AC-D78F-447F-ACE9-3439CDD741E6}"/>
              </a:ext>
            </a:extLst>
          </p:cNvPr>
          <p:cNvSpPr>
            <a:spLocks noEditPoints="1"/>
          </p:cNvSpPr>
          <p:nvPr/>
        </p:nvSpPr>
        <p:spPr bwMode="auto">
          <a:xfrm>
            <a:off x="4730262" y="2181342"/>
            <a:ext cx="416518" cy="416518"/>
          </a:xfrm>
          <a:custGeom>
            <a:avLst/>
            <a:gdLst>
              <a:gd name="T0" fmla="*/ 173 w 346"/>
              <a:gd name="T1" fmla="*/ 324 h 346"/>
              <a:gd name="T2" fmla="*/ 201 w 346"/>
              <a:gd name="T3" fmla="*/ 321 h 346"/>
              <a:gd name="T4" fmla="*/ 211 w 346"/>
              <a:gd name="T5" fmla="*/ 345 h 346"/>
              <a:gd name="T6" fmla="*/ 271 w 346"/>
              <a:gd name="T7" fmla="*/ 320 h 346"/>
              <a:gd name="T8" fmla="*/ 260 w 346"/>
              <a:gd name="T9" fmla="*/ 296 h 346"/>
              <a:gd name="T10" fmla="*/ 298 w 346"/>
              <a:gd name="T11" fmla="*/ 258 h 346"/>
              <a:gd name="T12" fmla="*/ 322 w 346"/>
              <a:gd name="T13" fmla="*/ 268 h 346"/>
              <a:gd name="T14" fmla="*/ 346 w 346"/>
              <a:gd name="T15" fmla="*/ 208 h 346"/>
              <a:gd name="T16" fmla="*/ 322 w 346"/>
              <a:gd name="T17" fmla="*/ 198 h 346"/>
              <a:gd name="T18" fmla="*/ 321 w 346"/>
              <a:gd name="T19" fmla="*/ 145 h 346"/>
              <a:gd name="T20" fmla="*/ 345 w 346"/>
              <a:gd name="T21" fmla="*/ 135 h 346"/>
              <a:gd name="T22" fmla="*/ 320 w 346"/>
              <a:gd name="T23" fmla="*/ 75 h 346"/>
              <a:gd name="T24" fmla="*/ 296 w 346"/>
              <a:gd name="T25" fmla="*/ 85 h 346"/>
              <a:gd name="T26" fmla="*/ 258 w 346"/>
              <a:gd name="T27" fmla="*/ 48 h 346"/>
              <a:gd name="T28" fmla="*/ 268 w 346"/>
              <a:gd name="T29" fmla="*/ 24 h 346"/>
              <a:gd name="T30" fmla="*/ 208 w 346"/>
              <a:gd name="T31" fmla="*/ 0 h 346"/>
              <a:gd name="T32" fmla="*/ 198 w 346"/>
              <a:gd name="T33" fmla="*/ 24 h 346"/>
              <a:gd name="T34" fmla="*/ 173 w 346"/>
              <a:gd name="T35" fmla="*/ 22 h 346"/>
              <a:gd name="T36" fmla="*/ 173 w 346"/>
              <a:gd name="T37" fmla="*/ 45 h 346"/>
              <a:gd name="T38" fmla="*/ 291 w 346"/>
              <a:gd name="T39" fmla="*/ 123 h 346"/>
              <a:gd name="T40" fmla="*/ 223 w 346"/>
              <a:gd name="T41" fmla="*/ 291 h 346"/>
              <a:gd name="T42" fmla="*/ 173 w 346"/>
              <a:gd name="T43" fmla="*/ 301 h 346"/>
              <a:gd name="T44" fmla="*/ 173 w 346"/>
              <a:gd name="T45" fmla="*/ 301 h 346"/>
              <a:gd name="T46" fmla="*/ 173 w 346"/>
              <a:gd name="T47" fmla="*/ 324 h 346"/>
              <a:gd name="T48" fmla="*/ 25 w 346"/>
              <a:gd name="T49" fmla="*/ 201 h 346"/>
              <a:gd name="T50" fmla="*/ 0 w 346"/>
              <a:gd name="T51" fmla="*/ 211 h 346"/>
              <a:gd name="T52" fmla="*/ 26 w 346"/>
              <a:gd name="T53" fmla="*/ 271 h 346"/>
              <a:gd name="T54" fmla="*/ 50 w 346"/>
              <a:gd name="T55" fmla="*/ 261 h 346"/>
              <a:gd name="T56" fmla="*/ 88 w 346"/>
              <a:gd name="T57" fmla="*/ 298 h 346"/>
              <a:gd name="T58" fmla="*/ 78 w 346"/>
              <a:gd name="T59" fmla="*/ 322 h 346"/>
              <a:gd name="T60" fmla="*/ 138 w 346"/>
              <a:gd name="T61" fmla="*/ 346 h 346"/>
              <a:gd name="T62" fmla="*/ 148 w 346"/>
              <a:gd name="T63" fmla="*/ 322 h 346"/>
              <a:gd name="T64" fmla="*/ 173 w 346"/>
              <a:gd name="T65" fmla="*/ 324 h 346"/>
              <a:gd name="T66" fmla="*/ 173 w 346"/>
              <a:gd name="T67" fmla="*/ 301 h 346"/>
              <a:gd name="T68" fmla="*/ 55 w 346"/>
              <a:gd name="T69" fmla="*/ 223 h 346"/>
              <a:gd name="T70" fmla="*/ 123 w 346"/>
              <a:gd name="T71" fmla="*/ 55 h 346"/>
              <a:gd name="T72" fmla="*/ 123 w 346"/>
              <a:gd name="T73" fmla="*/ 55 h 346"/>
              <a:gd name="T74" fmla="*/ 173 w 346"/>
              <a:gd name="T75" fmla="*/ 45 h 346"/>
              <a:gd name="T76" fmla="*/ 173 w 346"/>
              <a:gd name="T77" fmla="*/ 45 h 346"/>
              <a:gd name="T78" fmla="*/ 173 w 346"/>
              <a:gd name="T79" fmla="*/ 22 h 346"/>
              <a:gd name="T80" fmla="*/ 145 w 346"/>
              <a:gd name="T81" fmla="*/ 25 h 346"/>
              <a:gd name="T82" fmla="*/ 135 w 346"/>
              <a:gd name="T83" fmla="*/ 1 h 346"/>
              <a:gd name="T84" fmla="*/ 75 w 346"/>
              <a:gd name="T85" fmla="*/ 26 h 346"/>
              <a:gd name="T86" fmla="*/ 85 w 346"/>
              <a:gd name="T87" fmla="*/ 50 h 346"/>
              <a:gd name="T88" fmla="*/ 48 w 346"/>
              <a:gd name="T89" fmla="*/ 88 h 346"/>
              <a:gd name="T90" fmla="*/ 24 w 346"/>
              <a:gd name="T91" fmla="*/ 78 h 346"/>
              <a:gd name="T92" fmla="*/ 0 w 346"/>
              <a:gd name="T93" fmla="*/ 138 h 346"/>
              <a:gd name="T94" fmla="*/ 24 w 346"/>
              <a:gd name="T95" fmla="*/ 148 h 346"/>
              <a:gd name="T96" fmla="*/ 25 w 346"/>
              <a:gd name="T97" fmla="*/ 201 h 3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46" h="346">
                <a:moveTo>
                  <a:pt x="173" y="324"/>
                </a:moveTo>
                <a:cubicBezTo>
                  <a:pt x="182" y="324"/>
                  <a:pt x="192" y="323"/>
                  <a:pt x="201" y="321"/>
                </a:cubicBezTo>
                <a:cubicBezTo>
                  <a:pt x="211" y="345"/>
                  <a:pt x="211" y="345"/>
                  <a:pt x="211" y="345"/>
                </a:cubicBezTo>
                <a:cubicBezTo>
                  <a:pt x="271" y="320"/>
                  <a:pt x="271" y="320"/>
                  <a:pt x="271" y="320"/>
                </a:cubicBezTo>
                <a:cubicBezTo>
                  <a:pt x="260" y="296"/>
                  <a:pt x="260" y="296"/>
                  <a:pt x="260" y="296"/>
                </a:cubicBezTo>
                <a:cubicBezTo>
                  <a:pt x="275" y="286"/>
                  <a:pt x="287" y="273"/>
                  <a:pt x="298" y="258"/>
                </a:cubicBezTo>
                <a:cubicBezTo>
                  <a:pt x="322" y="268"/>
                  <a:pt x="322" y="268"/>
                  <a:pt x="322" y="268"/>
                </a:cubicBezTo>
                <a:cubicBezTo>
                  <a:pt x="346" y="208"/>
                  <a:pt x="346" y="208"/>
                  <a:pt x="346" y="208"/>
                </a:cubicBezTo>
                <a:cubicBezTo>
                  <a:pt x="322" y="198"/>
                  <a:pt x="322" y="198"/>
                  <a:pt x="322" y="198"/>
                </a:cubicBezTo>
                <a:cubicBezTo>
                  <a:pt x="325" y="180"/>
                  <a:pt x="324" y="163"/>
                  <a:pt x="321" y="145"/>
                </a:cubicBezTo>
                <a:cubicBezTo>
                  <a:pt x="345" y="135"/>
                  <a:pt x="345" y="135"/>
                  <a:pt x="345" y="135"/>
                </a:cubicBezTo>
                <a:cubicBezTo>
                  <a:pt x="320" y="75"/>
                  <a:pt x="320" y="75"/>
                  <a:pt x="320" y="75"/>
                </a:cubicBezTo>
                <a:cubicBezTo>
                  <a:pt x="296" y="85"/>
                  <a:pt x="296" y="85"/>
                  <a:pt x="296" y="85"/>
                </a:cubicBezTo>
                <a:cubicBezTo>
                  <a:pt x="285" y="71"/>
                  <a:pt x="273" y="58"/>
                  <a:pt x="258" y="48"/>
                </a:cubicBezTo>
                <a:cubicBezTo>
                  <a:pt x="268" y="24"/>
                  <a:pt x="268" y="24"/>
                  <a:pt x="268" y="24"/>
                </a:cubicBezTo>
                <a:cubicBezTo>
                  <a:pt x="208" y="0"/>
                  <a:pt x="208" y="0"/>
                  <a:pt x="208" y="0"/>
                </a:cubicBezTo>
                <a:cubicBezTo>
                  <a:pt x="198" y="24"/>
                  <a:pt x="198" y="24"/>
                  <a:pt x="198" y="24"/>
                </a:cubicBezTo>
                <a:cubicBezTo>
                  <a:pt x="190" y="23"/>
                  <a:pt x="181" y="22"/>
                  <a:pt x="173" y="22"/>
                </a:cubicBezTo>
                <a:cubicBezTo>
                  <a:pt x="173" y="45"/>
                  <a:pt x="173" y="45"/>
                  <a:pt x="173" y="45"/>
                </a:cubicBezTo>
                <a:cubicBezTo>
                  <a:pt x="224" y="45"/>
                  <a:pt x="271" y="75"/>
                  <a:pt x="291" y="123"/>
                </a:cubicBezTo>
                <a:cubicBezTo>
                  <a:pt x="318" y="188"/>
                  <a:pt x="288" y="263"/>
                  <a:pt x="223" y="291"/>
                </a:cubicBezTo>
                <a:cubicBezTo>
                  <a:pt x="207" y="298"/>
                  <a:pt x="190" y="301"/>
                  <a:pt x="173" y="301"/>
                </a:cubicBezTo>
                <a:cubicBezTo>
                  <a:pt x="173" y="301"/>
                  <a:pt x="173" y="301"/>
                  <a:pt x="173" y="301"/>
                </a:cubicBezTo>
                <a:lnTo>
                  <a:pt x="173" y="324"/>
                </a:lnTo>
                <a:close/>
                <a:moveTo>
                  <a:pt x="25" y="201"/>
                </a:moveTo>
                <a:cubicBezTo>
                  <a:pt x="0" y="211"/>
                  <a:pt x="0" y="211"/>
                  <a:pt x="0" y="211"/>
                </a:cubicBezTo>
                <a:cubicBezTo>
                  <a:pt x="26" y="271"/>
                  <a:pt x="26" y="271"/>
                  <a:pt x="26" y="271"/>
                </a:cubicBezTo>
                <a:cubicBezTo>
                  <a:pt x="50" y="261"/>
                  <a:pt x="50" y="261"/>
                  <a:pt x="50" y="261"/>
                </a:cubicBezTo>
                <a:cubicBezTo>
                  <a:pt x="60" y="275"/>
                  <a:pt x="73" y="288"/>
                  <a:pt x="88" y="298"/>
                </a:cubicBezTo>
                <a:cubicBezTo>
                  <a:pt x="78" y="322"/>
                  <a:pt x="78" y="322"/>
                  <a:pt x="78" y="322"/>
                </a:cubicBezTo>
                <a:cubicBezTo>
                  <a:pt x="138" y="346"/>
                  <a:pt x="138" y="346"/>
                  <a:pt x="138" y="346"/>
                </a:cubicBezTo>
                <a:cubicBezTo>
                  <a:pt x="148" y="322"/>
                  <a:pt x="148" y="322"/>
                  <a:pt x="148" y="322"/>
                </a:cubicBezTo>
                <a:cubicBezTo>
                  <a:pt x="156" y="323"/>
                  <a:pt x="164" y="324"/>
                  <a:pt x="173" y="324"/>
                </a:cubicBezTo>
                <a:cubicBezTo>
                  <a:pt x="173" y="301"/>
                  <a:pt x="173" y="301"/>
                  <a:pt x="173" y="301"/>
                </a:cubicBezTo>
                <a:cubicBezTo>
                  <a:pt x="121" y="301"/>
                  <a:pt x="75" y="271"/>
                  <a:pt x="55" y="223"/>
                </a:cubicBezTo>
                <a:cubicBezTo>
                  <a:pt x="27" y="158"/>
                  <a:pt x="58" y="83"/>
                  <a:pt x="123" y="55"/>
                </a:cubicBezTo>
                <a:cubicBezTo>
                  <a:pt x="123" y="55"/>
                  <a:pt x="123" y="55"/>
                  <a:pt x="123" y="55"/>
                </a:cubicBezTo>
                <a:cubicBezTo>
                  <a:pt x="139" y="48"/>
                  <a:pt x="155" y="45"/>
                  <a:pt x="173" y="45"/>
                </a:cubicBezTo>
                <a:cubicBezTo>
                  <a:pt x="173" y="45"/>
                  <a:pt x="173" y="45"/>
                  <a:pt x="173" y="45"/>
                </a:cubicBezTo>
                <a:cubicBezTo>
                  <a:pt x="173" y="22"/>
                  <a:pt x="173" y="22"/>
                  <a:pt x="173" y="22"/>
                </a:cubicBezTo>
                <a:cubicBezTo>
                  <a:pt x="163" y="22"/>
                  <a:pt x="154" y="23"/>
                  <a:pt x="145" y="25"/>
                </a:cubicBezTo>
                <a:cubicBezTo>
                  <a:pt x="135" y="1"/>
                  <a:pt x="135" y="1"/>
                  <a:pt x="135" y="1"/>
                </a:cubicBezTo>
                <a:cubicBezTo>
                  <a:pt x="75" y="26"/>
                  <a:pt x="75" y="26"/>
                  <a:pt x="75" y="26"/>
                </a:cubicBezTo>
                <a:cubicBezTo>
                  <a:pt x="85" y="50"/>
                  <a:pt x="85" y="50"/>
                  <a:pt x="85" y="50"/>
                </a:cubicBezTo>
                <a:cubicBezTo>
                  <a:pt x="71" y="60"/>
                  <a:pt x="58" y="73"/>
                  <a:pt x="48" y="88"/>
                </a:cubicBezTo>
                <a:cubicBezTo>
                  <a:pt x="24" y="78"/>
                  <a:pt x="24" y="78"/>
                  <a:pt x="24" y="78"/>
                </a:cubicBezTo>
                <a:cubicBezTo>
                  <a:pt x="0" y="138"/>
                  <a:pt x="0" y="138"/>
                  <a:pt x="0" y="138"/>
                </a:cubicBezTo>
                <a:cubicBezTo>
                  <a:pt x="24" y="148"/>
                  <a:pt x="24" y="148"/>
                  <a:pt x="24" y="148"/>
                </a:cubicBezTo>
                <a:cubicBezTo>
                  <a:pt x="21" y="166"/>
                  <a:pt x="21" y="183"/>
                  <a:pt x="25" y="201"/>
                </a:cubicBezTo>
                <a:close/>
              </a:path>
            </a:pathLst>
          </a:custGeom>
          <a:solidFill>
            <a:schemeClr val="accent1"/>
          </a:solidFill>
          <a:ln>
            <a:noFill/>
          </a:ln>
        </p:spPr>
        <p:txBody>
          <a:bodyPr vert="horz" wrap="square" lIns="68580" tIns="34290" rIns="68580" bIns="34290" numCol="1" anchor="t" anchorCtr="0" compatLnSpc="1"/>
          <a:lstStyle/>
          <a:p>
            <a:endParaRPr lang="en-US" sz="1013"/>
          </a:p>
        </p:txBody>
      </p:sp>
      <p:sp>
        <p:nvSpPr>
          <p:cNvPr id="63" name="Freeform 52">
            <a:extLst>
              <a:ext uri="{FF2B5EF4-FFF2-40B4-BE49-F238E27FC236}">
                <a16:creationId xmlns:a16="http://schemas.microsoft.com/office/drawing/2014/main" id="{9FEE4493-D89E-48C8-9E31-66A2FB4A3E0D}"/>
              </a:ext>
            </a:extLst>
          </p:cNvPr>
          <p:cNvSpPr>
            <a:spLocks noEditPoints="1"/>
          </p:cNvSpPr>
          <p:nvPr/>
        </p:nvSpPr>
        <p:spPr bwMode="auto">
          <a:xfrm>
            <a:off x="6741376" y="2181342"/>
            <a:ext cx="416518" cy="416518"/>
          </a:xfrm>
          <a:custGeom>
            <a:avLst/>
            <a:gdLst>
              <a:gd name="T0" fmla="*/ 173 w 346"/>
              <a:gd name="T1" fmla="*/ 324 h 346"/>
              <a:gd name="T2" fmla="*/ 201 w 346"/>
              <a:gd name="T3" fmla="*/ 321 h 346"/>
              <a:gd name="T4" fmla="*/ 211 w 346"/>
              <a:gd name="T5" fmla="*/ 345 h 346"/>
              <a:gd name="T6" fmla="*/ 271 w 346"/>
              <a:gd name="T7" fmla="*/ 320 h 346"/>
              <a:gd name="T8" fmla="*/ 260 w 346"/>
              <a:gd name="T9" fmla="*/ 296 h 346"/>
              <a:gd name="T10" fmla="*/ 298 w 346"/>
              <a:gd name="T11" fmla="*/ 258 h 346"/>
              <a:gd name="T12" fmla="*/ 322 w 346"/>
              <a:gd name="T13" fmla="*/ 268 h 346"/>
              <a:gd name="T14" fmla="*/ 346 w 346"/>
              <a:gd name="T15" fmla="*/ 208 h 346"/>
              <a:gd name="T16" fmla="*/ 322 w 346"/>
              <a:gd name="T17" fmla="*/ 198 h 346"/>
              <a:gd name="T18" fmla="*/ 321 w 346"/>
              <a:gd name="T19" fmla="*/ 145 h 346"/>
              <a:gd name="T20" fmla="*/ 345 w 346"/>
              <a:gd name="T21" fmla="*/ 135 h 346"/>
              <a:gd name="T22" fmla="*/ 320 w 346"/>
              <a:gd name="T23" fmla="*/ 75 h 346"/>
              <a:gd name="T24" fmla="*/ 296 w 346"/>
              <a:gd name="T25" fmla="*/ 85 h 346"/>
              <a:gd name="T26" fmla="*/ 258 w 346"/>
              <a:gd name="T27" fmla="*/ 48 h 346"/>
              <a:gd name="T28" fmla="*/ 268 w 346"/>
              <a:gd name="T29" fmla="*/ 24 h 346"/>
              <a:gd name="T30" fmla="*/ 208 w 346"/>
              <a:gd name="T31" fmla="*/ 0 h 346"/>
              <a:gd name="T32" fmla="*/ 198 w 346"/>
              <a:gd name="T33" fmla="*/ 24 h 346"/>
              <a:gd name="T34" fmla="*/ 173 w 346"/>
              <a:gd name="T35" fmla="*/ 22 h 346"/>
              <a:gd name="T36" fmla="*/ 173 w 346"/>
              <a:gd name="T37" fmla="*/ 45 h 346"/>
              <a:gd name="T38" fmla="*/ 291 w 346"/>
              <a:gd name="T39" fmla="*/ 123 h 346"/>
              <a:gd name="T40" fmla="*/ 223 w 346"/>
              <a:gd name="T41" fmla="*/ 291 h 346"/>
              <a:gd name="T42" fmla="*/ 173 w 346"/>
              <a:gd name="T43" fmla="*/ 301 h 346"/>
              <a:gd name="T44" fmla="*/ 173 w 346"/>
              <a:gd name="T45" fmla="*/ 301 h 346"/>
              <a:gd name="T46" fmla="*/ 173 w 346"/>
              <a:gd name="T47" fmla="*/ 324 h 346"/>
              <a:gd name="T48" fmla="*/ 25 w 346"/>
              <a:gd name="T49" fmla="*/ 201 h 346"/>
              <a:gd name="T50" fmla="*/ 0 w 346"/>
              <a:gd name="T51" fmla="*/ 211 h 346"/>
              <a:gd name="T52" fmla="*/ 26 w 346"/>
              <a:gd name="T53" fmla="*/ 271 h 346"/>
              <a:gd name="T54" fmla="*/ 50 w 346"/>
              <a:gd name="T55" fmla="*/ 261 h 346"/>
              <a:gd name="T56" fmla="*/ 88 w 346"/>
              <a:gd name="T57" fmla="*/ 298 h 346"/>
              <a:gd name="T58" fmla="*/ 78 w 346"/>
              <a:gd name="T59" fmla="*/ 322 h 346"/>
              <a:gd name="T60" fmla="*/ 138 w 346"/>
              <a:gd name="T61" fmla="*/ 346 h 346"/>
              <a:gd name="T62" fmla="*/ 148 w 346"/>
              <a:gd name="T63" fmla="*/ 322 h 346"/>
              <a:gd name="T64" fmla="*/ 173 w 346"/>
              <a:gd name="T65" fmla="*/ 324 h 346"/>
              <a:gd name="T66" fmla="*/ 173 w 346"/>
              <a:gd name="T67" fmla="*/ 301 h 346"/>
              <a:gd name="T68" fmla="*/ 55 w 346"/>
              <a:gd name="T69" fmla="*/ 223 h 346"/>
              <a:gd name="T70" fmla="*/ 123 w 346"/>
              <a:gd name="T71" fmla="*/ 55 h 346"/>
              <a:gd name="T72" fmla="*/ 123 w 346"/>
              <a:gd name="T73" fmla="*/ 55 h 346"/>
              <a:gd name="T74" fmla="*/ 173 w 346"/>
              <a:gd name="T75" fmla="*/ 45 h 346"/>
              <a:gd name="T76" fmla="*/ 173 w 346"/>
              <a:gd name="T77" fmla="*/ 45 h 346"/>
              <a:gd name="T78" fmla="*/ 173 w 346"/>
              <a:gd name="T79" fmla="*/ 22 h 346"/>
              <a:gd name="T80" fmla="*/ 145 w 346"/>
              <a:gd name="T81" fmla="*/ 25 h 346"/>
              <a:gd name="T82" fmla="*/ 135 w 346"/>
              <a:gd name="T83" fmla="*/ 1 h 346"/>
              <a:gd name="T84" fmla="*/ 75 w 346"/>
              <a:gd name="T85" fmla="*/ 26 h 346"/>
              <a:gd name="T86" fmla="*/ 85 w 346"/>
              <a:gd name="T87" fmla="*/ 50 h 346"/>
              <a:gd name="T88" fmla="*/ 48 w 346"/>
              <a:gd name="T89" fmla="*/ 88 h 346"/>
              <a:gd name="T90" fmla="*/ 24 w 346"/>
              <a:gd name="T91" fmla="*/ 78 h 346"/>
              <a:gd name="T92" fmla="*/ 0 w 346"/>
              <a:gd name="T93" fmla="*/ 138 h 346"/>
              <a:gd name="T94" fmla="*/ 24 w 346"/>
              <a:gd name="T95" fmla="*/ 148 h 346"/>
              <a:gd name="T96" fmla="*/ 25 w 346"/>
              <a:gd name="T97" fmla="*/ 201 h 3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46" h="346">
                <a:moveTo>
                  <a:pt x="173" y="324"/>
                </a:moveTo>
                <a:cubicBezTo>
                  <a:pt x="182" y="324"/>
                  <a:pt x="192" y="323"/>
                  <a:pt x="201" y="321"/>
                </a:cubicBezTo>
                <a:cubicBezTo>
                  <a:pt x="211" y="345"/>
                  <a:pt x="211" y="345"/>
                  <a:pt x="211" y="345"/>
                </a:cubicBezTo>
                <a:cubicBezTo>
                  <a:pt x="271" y="320"/>
                  <a:pt x="271" y="320"/>
                  <a:pt x="271" y="320"/>
                </a:cubicBezTo>
                <a:cubicBezTo>
                  <a:pt x="260" y="296"/>
                  <a:pt x="260" y="296"/>
                  <a:pt x="260" y="296"/>
                </a:cubicBezTo>
                <a:cubicBezTo>
                  <a:pt x="275" y="286"/>
                  <a:pt x="287" y="273"/>
                  <a:pt x="298" y="258"/>
                </a:cubicBezTo>
                <a:cubicBezTo>
                  <a:pt x="322" y="268"/>
                  <a:pt x="322" y="268"/>
                  <a:pt x="322" y="268"/>
                </a:cubicBezTo>
                <a:cubicBezTo>
                  <a:pt x="346" y="208"/>
                  <a:pt x="346" y="208"/>
                  <a:pt x="346" y="208"/>
                </a:cubicBezTo>
                <a:cubicBezTo>
                  <a:pt x="322" y="198"/>
                  <a:pt x="322" y="198"/>
                  <a:pt x="322" y="198"/>
                </a:cubicBezTo>
                <a:cubicBezTo>
                  <a:pt x="325" y="180"/>
                  <a:pt x="324" y="163"/>
                  <a:pt x="321" y="145"/>
                </a:cubicBezTo>
                <a:cubicBezTo>
                  <a:pt x="345" y="135"/>
                  <a:pt x="345" y="135"/>
                  <a:pt x="345" y="135"/>
                </a:cubicBezTo>
                <a:cubicBezTo>
                  <a:pt x="320" y="75"/>
                  <a:pt x="320" y="75"/>
                  <a:pt x="320" y="75"/>
                </a:cubicBezTo>
                <a:cubicBezTo>
                  <a:pt x="296" y="85"/>
                  <a:pt x="296" y="85"/>
                  <a:pt x="296" y="85"/>
                </a:cubicBezTo>
                <a:cubicBezTo>
                  <a:pt x="285" y="71"/>
                  <a:pt x="273" y="58"/>
                  <a:pt x="258" y="48"/>
                </a:cubicBezTo>
                <a:cubicBezTo>
                  <a:pt x="268" y="24"/>
                  <a:pt x="268" y="24"/>
                  <a:pt x="268" y="24"/>
                </a:cubicBezTo>
                <a:cubicBezTo>
                  <a:pt x="208" y="0"/>
                  <a:pt x="208" y="0"/>
                  <a:pt x="208" y="0"/>
                </a:cubicBezTo>
                <a:cubicBezTo>
                  <a:pt x="198" y="24"/>
                  <a:pt x="198" y="24"/>
                  <a:pt x="198" y="24"/>
                </a:cubicBezTo>
                <a:cubicBezTo>
                  <a:pt x="190" y="23"/>
                  <a:pt x="181" y="22"/>
                  <a:pt x="173" y="22"/>
                </a:cubicBezTo>
                <a:cubicBezTo>
                  <a:pt x="173" y="45"/>
                  <a:pt x="173" y="45"/>
                  <a:pt x="173" y="45"/>
                </a:cubicBezTo>
                <a:cubicBezTo>
                  <a:pt x="224" y="45"/>
                  <a:pt x="271" y="75"/>
                  <a:pt x="291" y="123"/>
                </a:cubicBezTo>
                <a:cubicBezTo>
                  <a:pt x="318" y="188"/>
                  <a:pt x="288" y="263"/>
                  <a:pt x="223" y="291"/>
                </a:cubicBezTo>
                <a:cubicBezTo>
                  <a:pt x="207" y="298"/>
                  <a:pt x="190" y="301"/>
                  <a:pt x="173" y="301"/>
                </a:cubicBezTo>
                <a:cubicBezTo>
                  <a:pt x="173" y="301"/>
                  <a:pt x="173" y="301"/>
                  <a:pt x="173" y="301"/>
                </a:cubicBezTo>
                <a:lnTo>
                  <a:pt x="173" y="324"/>
                </a:lnTo>
                <a:close/>
                <a:moveTo>
                  <a:pt x="25" y="201"/>
                </a:moveTo>
                <a:cubicBezTo>
                  <a:pt x="0" y="211"/>
                  <a:pt x="0" y="211"/>
                  <a:pt x="0" y="211"/>
                </a:cubicBezTo>
                <a:cubicBezTo>
                  <a:pt x="26" y="271"/>
                  <a:pt x="26" y="271"/>
                  <a:pt x="26" y="271"/>
                </a:cubicBezTo>
                <a:cubicBezTo>
                  <a:pt x="50" y="261"/>
                  <a:pt x="50" y="261"/>
                  <a:pt x="50" y="261"/>
                </a:cubicBezTo>
                <a:cubicBezTo>
                  <a:pt x="60" y="275"/>
                  <a:pt x="73" y="288"/>
                  <a:pt x="88" y="298"/>
                </a:cubicBezTo>
                <a:cubicBezTo>
                  <a:pt x="78" y="322"/>
                  <a:pt x="78" y="322"/>
                  <a:pt x="78" y="322"/>
                </a:cubicBezTo>
                <a:cubicBezTo>
                  <a:pt x="138" y="346"/>
                  <a:pt x="138" y="346"/>
                  <a:pt x="138" y="346"/>
                </a:cubicBezTo>
                <a:cubicBezTo>
                  <a:pt x="148" y="322"/>
                  <a:pt x="148" y="322"/>
                  <a:pt x="148" y="322"/>
                </a:cubicBezTo>
                <a:cubicBezTo>
                  <a:pt x="156" y="323"/>
                  <a:pt x="164" y="324"/>
                  <a:pt x="173" y="324"/>
                </a:cubicBezTo>
                <a:cubicBezTo>
                  <a:pt x="173" y="301"/>
                  <a:pt x="173" y="301"/>
                  <a:pt x="173" y="301"/>
                </a:cubicBezTo>
                <a:cubicBezTo>
                  <a:pt x="121" y="301"/>
                  <a:pt x="75" y="271"/>
                  <a:pt x="55" y="223"/>
                </a:cubicBezTo>
                <a:cubicBezTo>
                  <a:pt x="27" y="158"/>
                  <a:pt x="58" y="83"/>
                  <a:pt x="123" y="55"/>
                </a:cubicBezTo>
                <a:cubicBezTo>
                  <a:pt x="123" y="55"/>
                  <a:pt x="123" y="55"/>
                  <a:pt x="123" y="55"/>
                </a:cubicBezTo>
                <a:cubicBezTo>
                  <a:pt x="139" y="48"/>
                  <a:pt x="155" y="45"/>
                  <a:pt x="173" y="45"/>
                </a:cubicBezTo>
                <a:cubicBezTo>
                  <a:pt x="173" y="45"/>
                  <a:pt x="173" y="45"/>
                  <a:pt x="173" y="45"/>
                </a:cubicBezTo>
                <a:cubicBezTo>
                  <a:pt x="173" y="22"/>
                  <a:pt x="173" y="22"/>
                  <a:pt x="173" y="22"/>
                </a:cubicBezTo>
                <a:cubicBezTo>
                  <a:pt x="163" y="22"/>
                  <a:pt x="154" y="23"/>
                  <a:pt x="145" y="25"/>
                </a:cubicBezTo>
                <a:cubicBezTo>
                  <a:pt x="135" y="1"/>
                  <a:pt x="135" y="1"/>
                  <a:pt x="135" y="1"/>
                </a:cubicBezTo>
                <a:cubicBezTo>
                  <a:pt x="75" y="26"/>
                  <a:pt x="75" y="26"/>
                  <a:pt x="75" y="26"/>
                </a:cubicBezTo>
                <a:cubicBezTo>
                  <a:pt x="85" y="50"/>
                  <a:pt x="85" y="50"/>
                  <a:pt x="85" y="50"/>
                </a:cubicBezTo>
                <a:cubicBezTo>
                  <a:pt x="71" y="60"/>
                  <a:pt x="58" y="73"/>
                  <a:pt x="48" y="88"/>
                </a:cubicBezTo>
                <a:cubicBezTo>
                  <a:pt x="24" y="78"/>
                  <a:pt x="24" y="78"/>
                  <a:pt x="24" y="78"/>
                </a:cubicBezTo>
                <a:cubicBezTo>
                  <a:pt x="0" y="138"/>
                  <a:pt x="0" y="138"/>
                  <a:pt x="0" y="138"/>
                </a:cubicBezTo>
                <a:cubicBezTo>
                  <a:pt x="24" y="148"/>
                  <a:pt x="24" y="148"/>
                  <a:pt x="24" y="148"/>
                </a:cubicBezTo>
                <a:cubicBezTo>
                  <a:pt x="21" y="166"/>
                  <a:pt x="21" y="183"/>
                  <a:pt x="25" y="201"/>
                </a:cubicBezTo>
                <a:close/>
              </a:path>
            </a:pathLst>
          </a:custGeom>
          <a:solidFill>
            <a:schemeClr val="accent2"/>
          </a:solidFill>
          <a:ln>
            <a:noFill/>
          </a:ln>
        </p:spPr>
        <p:txBody>
          <a:bodyPr vert="horz" wrap="square" lIns="68580" tIns="34290" rIns="68580" bIns="34290" numCol="1" anchor="t" anchorCtr="0" compatLnSpc="1"/>
          <a:lstStyle/>
          <a:p>
            <a:endParaRPr lang="en-US" sz="1013"/>
          </a:p>
        </p:txBody>
      </p:sp>
      <p:sp>
        <p:nvSpPr>
          <p:cNvPr id="64" name="Freeform 52">
            <a:extLst>
              <a:ext uri="{FF2B5EF4-FFF2-40B4-BE49-F238E27FC236}">
                <a16:creationId xmlns:a16="http://schemas.microsoft.com/office/drawing/2014/main" id="{D42B475D-8F8A-4417-9CBC-444EFF29CF30}"/>
              </a:ext>
            </a:extLst>
          </p:cNvPr>
          <p:cNvSpPr>
            <a:spLocks noEditPoints="1"/>
          </p:cNvSpPr>
          <p:nvPr/>
        </p:nvSpPr>
        <p:spPr bwMode="auto">
          <a:xfrm>
            <a:off x="4730262" y="3590143"/>
            <a:ext cx="416518" cy="416518"/>
          </a:xfrm>
          <a:custGeom>
            <a:avLst/>
            <a:gdLst>
              <a:gd name="T0" fmla="*/ 173 w 346"/>
              <a:gd name="T1" fmla="*/ 324 h 346"/>
              <a:gd name="T2" fmla="*/ 201 w 346"/>
              <a:gd name="T3" fmla="*/ 321 h 346"/>
              <a:gd name="T4" fmla="*/ 211 w 346"/>
              <a:gd name="T5" fmla="*/ 345 h 346"/>
              <a:gd name="T6" fmla="*/ 271 w 346"/>
              <a:gd name="T7" fmla="*/ 320 h 346"/>
              <a:gd name="T8" fmla="*/ 260 w 346"/>
              <a:gd name="T9" fmla="*/ 296 h 346"/>
              <a:gd name="T10" fmla="*/ 298 w 346"/>
              <a:gd name="T11" fmla="*/ 258 h 346"/>
              <a:gd name="T12" fmla="*/ 322 w 346"/>
              <a:gd name="T13" fmla="*/ 268 h 346"/>
              <a:gd name="T14" fmla="*/ 346 w 346"/>
              <a:gd name="T15" fmla="*/ 208 h 346"/>
              <a:gd name="T16" fmla="*/ 322 w 346"/>
              <a:gd name="T17" fmla="*/ 198 h 346"/>
              <a:gd name="T18" fmla="*/ 321 w 346"/>
              <a:gd name="T19" fmla="*/ 145 h 346"/>
              <a:gd name="T20" fmla="*/ 345 w 346"/>
              <a:gd name="T21" fmla="*/ 135 h 346"/>
              <a:gd name="T22" fmla="*/ 320 w 346"/>
              <a:gd name="T23" fmla="*/ 75 h 346"/>
              <a:gd name="T24" fmla="*/ 296 w 346"/>
              <a:gd name="T25" fmla="*/ 85 h 346"/>
              <a:gd name="T26" fmla="*/ 258 w 346"/>
              <a:gd name="T27" fmla="*/ 48 h 346"/>
              <a:gd name="T28" fmla="*/ 268 w 346"/>
              <a:gd name="T29" fmla="*/ 24 h 346"/>
              <a:gd name="T30" fmla="*/ 208 w 346"/>
              <a:gd name="T31" fmla="*/ 0 h 346"/>
              <a:gd name="T32" fmla="*/ 198 w 346"/>
              <a:gd name="T33" fmla="*/ 24 h 346"/>
              <a:gd name="T34" fmla="*/ 173 w 346"/>
              <a:gd name="T35" fmla="*/ 22 h 346"/>
              <a:gd name="T36" fmla="*/ 173 w 346"/>
              <a:gd name="T37" fmla="*/ 45 h 346"/>
              <a:gd name="T38" fmla="*/ 291 w 346"/>
              <a:gd name="T39" fmla="*/ 123 h 346"/>
              <a:gd name="T40" fmla="*/ 223 w 346"/>
              <a:gd name="T41" fmla="*/ 291 h 346"/>
              <a:gd name="T42" fmla="*/ 173 w 346"/>
              <a:gd name="T43" fmla="*/ 301 h 346"/>
              <a:gd name="T44" fmla="*/ 173 w 346"/>
              <a:gd name="T45" fmla="*/ 301 h 346"/>
              <a:gd name="T46" fmla="*/ 173 w 346"/>
              <a:gd name="T47" fmla="*/ 324 h 346"/>
              <a:gd name="T48" fmla="*/ 25 w 346"/>
              <a:gd name="T49" fmla="*/ 201 h 346"/>
              <a:gd name="T50" fmla="*/ 0 w 346"/>
              <a:gd name="T51" fmla="*/ 211 h 346"/>
              <a:gd name="T52" fmla="*/ 26 w 346"/>
              <a:gd name="T53" fmla="*/ 271 h 346"/>
              <a:gd name="T54" fmla="*/ 50 w 346"/>
              <a:gd name="T55" fmla="*/ 261 h 346"/>
              <a:gd name="T56" fmla="*/ 88 w 346"/>
              <a:gd name="T57" fmla="*/ 298 h 346"/>
              <a:gd name="T58" fmla="*/ 78 w 346"/>
              <a:gd name="T59" fmla="*/ 322 h 346"/>
              <a:gd name="T60" fmla="*/ 138 w 346"/>
              <a:gd name="T61" fmla="*/ 346 h 346"/>
              <a:gd name="T62" fmla="*/ 148 w 346"/>
              <a:gd name="T63" fmla="*/ 322 h 346"/>
              <a:gd name="T64" fmla="*/ 173 w 346"/>
              <a:gd name="T65" fmla="*/ 324 h 346"/>
              <a:gd name="T66" fmla="*/ 173 w 346"/>
              <a:gd name="T67" fmla="*/ 301 h 346"/>
              <a:gd name="T68" fmla="*/ 55 w 346"/>
              <a:gd name="T69" fmla="*/ 223 h 346"/>
              <a:gd name="T70" fmla="*/ 123 w 346"/>
              <a:gd name="T71" fmla="*/ 55 h 346"/>
              <a:gd name="T72" fmla="*/ 123 w 346"/>
              <a:gd name="T73" fmla="*/ 55 h 346"/>
              <a:gd name="T74" fmla="*/ 173 w 346"/>
              <a:gd name="T75" fmla="*/ 45 h 346"/>
              <a:gd name="T76" fmla="*/ 173 w 346"/>
              <a:gd name="T77" fmla="*/ 45 h 346"/>
              <a:gd name="T78" fmla="*/ 173 w 346"/>
              <a:gd name="T79" fmla="*/ 22 h 346"/>
              <a:gd name="T80" fmla="*/ 145 w 346"/>
              <a:gd name="T81" fmla="*/ 25 h 346"/>
              <a:gd name="T82" fmla="*/ 135 w 346"/>
              <a:gd name="T83" fmla="*/ 1 h 346"/>
              <a:gd name="T84" fmla="*/ 75 w 346"/>
              <a:gd name="T85" fmla="*/ 26 h 346"/>
              <a:gd name="T86" fmla="*/ 85 w 346"/>
              <a:gd name="T87" fmla="*/ 50 h 346"/>
              <a:gd name="T88" fmla="*/ 48 w 346"/>
              <a:gd name="T89" fmla="*/ 88 h 346"/>
              <a:gd name="T90" fmla="*/ 24 w 346"/>
              <a:gd name="T91" fmla="*/ 78 h 346"/>
              <a:gd name="T92" fmla="*/ 0 w 346"/>
              <a:gd name="T93" fmla="*/ 138 h 346"/>
              <a:gd name="T94" fmla="*/ 24 w 346"/>
              <a:gd name="T95" fmla="*/ 148 h 346"/>
              <a:gd name="T96" fmla="*/ 25 w 346"/>
              <a:gd name="T97" fmla="*/ 201 h 3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46" h="346">
                <a:moveTo>
                  <a:pt x="173" y="324"/>
                </a:moveTo>
                <a:cubicBezTo>
                  <a:pt x="182" y="324"/>
                  <a:pt x="192" y="323"/>
                  <a:pt x="201" y="321"/>
                </a:cubicBezTo>
                <a:cubicBezTo>
                  <a:pt x="211" y="345"/>
                  <a:pt x="211" y="345"/>
                  <a:pt x="211" y="345"/>
                </a:cubicBezTo>
                <a:cubicBezTo>
                  <a:pt x="271" y="320"/>
                  <a:pt x="271" y="320"/>
                  <a:pt x="271" y="320"/>
                </a:cubicBezTo>
                <a:cubicBezTo>
                  <a:pt x="260" y="296"/>
                  <a:pt x="260" y="296"/>
                  <a:pt x="260" y="296"/>
                </a:cubicBezTo>
                <a:cubicBezTo>
                  <a:pt x="275" y="286"/>
                  <a:pt x="287" y="273"/>
                  <a:pt x="298" y="258"/>
                </a:cubicBezTo>
                <a:cubicBezTo>
                  <a:pt x="322" y="268"/>
                  <a:pt x="322" y="268"/>
                  <a:pt x="322" y="268"/>
                </a:cubicBezTo>
                <a:cubicBezTo>
                  <a:pt x="346" y="208"/>
                  <a:pt x="346" y="208"/>
                  <a:pt x="346" y="208"/>
                </a:cubicBezTo>
                <a:cubicBezTo>
                  <a:pt x="322" y="198"/>
                  <a:pt x="322" y="198"/>
                  <a:pt x="322" y="198"/>
                </a:cubicBezTo>
                <a:cubicBezTo>
                  <a:pt x="325" y="180"/>
                  <a:pt x="324" y="163"/>
                  <a:pt x="321" y="145"/>
                </a:cubicBezTo>
                <a:cubicBezTo>
                  <a:pt x="345" y="135"/>
                  <a:pt x="345" y="135"/>
                  <a:pt x="345" y="135"/>
                </a:cubicBezTo>
                <a:cubicBezTo>
                  <a:pt x="320" y="75"/>
                  <a:pt x="320" y="75"/>
                  <a:pt x="320" y="75"/>
                </a:cubicBezTo>
                <a:cubicBezTo>
                  <a:pt x="296" y="85"/>
                  <a:pt x="296" y="85"/>
                  <a:pt x="296" y="85"/>
                </a:cubicBezTo>
                <a:cubicBezTo>
                  <a:pt x="285" y="71"/>
                  <a:pt x="273" y="58"/>
                  <a:pt x="258" y="48"/>
                </a:cubicBezTo>
                <a:cubicBezTo>
                  <a:pt x="268" y="24"/>
                  <a:pt x="268" y="24"/>
                  <a:pt x="268" y="24"/>
                </a:cubicBezTo>
                <a:cubicBezTo>
                  <a:pt x="208" y="0"/>
                  <a:pt x="208" y="0"/>
                  <a:pt x="208" y="0"/>
                </a:cubicBezTo>
                <a:cubicBezTo>
                  <a:pt x="198" y="24"/>
                  <a:pt x="198" y="24"/>
                  <a:pt x="198" y="24"/>
                </a:cubicBezTo>
                <a:cubicBezTo>
                  <a:pt x="190" y="23"/>
                  <a:pt x="181" y="22"/>
                  <a:pt x="173" y="22"/>
                </a:cubicBezTo>
                <a:cubicBezTo>
                  <a:pt x="173" y="45"/>
                  <a:pt x="173" y="45"/>
                  <a:pt x="173" y="45"/>
                </a:cubicBezTo>
                <a:cubicBezTo>
                  <a:pt x="224" y="45"/>
                  <a:pt x="271" y="75"/>
                  <a:pt x="291" y="123"/>
                </a:cubicBezTo>
                <a:cubicBezTo>
                  <a:pt x="318" y="188"/>
                  <a:pt x="288" y="263"/>
                  <a:pt x="223" y="291"/>
                </a:cubicBezTo>
                <a:cubicBezTo>
                  <a:pt x="207" y="298"/>
                  <a:pt x="190" y="301"/>
                  <a:pt x="173" y="301"/>
                </a:cubicBezTo>
                <a:cubicBezTo>
                  <a:pt x="173" y="301"/>
                  <a:pt x="173" y="301"/>
                  <a:pt x="173" y="301"/>
                </a:cubicBezTo>
                <a:lnTo>
                  <a:pt x="173" y="324"/>
                </a:lnTo>
                <a:close/>
                <a:moveTo>
                  <a:pt x="25" y="201"/>
                </a:moveTo>
                <a:cubicBezTo>
                  <a:pt x="0" y="211"/>
                  <a:pt x="0" y="211"/>
                  <a:pt x="0" y="211"/>
                </a:cubicBezTo>
                <a:cubicBezTo>
                  <a:pt x="26" y="271"/>
                  <a:pt x="26" y="271"/>
                  <a:pt x="26" y="271"/>
                </a:cubicBezTo>
                <a:cubicBezTo>
                  <a:pt x="50" y="261"/>
                  <a:pt x="50" y="261"/>
                  <a:pt x="50" y="261"/>
                </a:cubicBezTo>
                <a:cubicBezTo>
                  <a:pt x="60" y="275"/>
                  <a:pt x="73" y="288"/>
                  <a:pt x="88" y="298"/>
                </a:cubicBezTo>
                <a:cubicBezTo>
                  <a:pt x="78" y="322"/>
                  <a:pt x="78" y="322"/>
                  <a:pt x="78" y="322"/>
                </a:cubicBezTo>
                <a:cubicBezTo>
                  <a:pt x="138" y="346"/>
                  <a:pt x="138" y="346"/>
                  <a:pt x="138" y="346"/>
                </a:cubicBezTo>
                <a:cubicBezTo>
                  <a:pt x="148" y="322"/>
                  <a:pt x="148" y="322"/>
                  <a:pt x="148" y="322"/>
                </a:cubicBezTo>
                <a:cubicBezTo>
                  <a:pt x="156" y="323"/>
                  <a:pt x="164" y="324"/>
                  <a:pt x="173" y="324"/>
                </a:cubicBezTo>
                <a:cubicBezTo>
                  <a:pt x="173" y="301"/>
                  <a:pt x="173" y="301"/>
                  <a:pt x="173" y="301"/>
                </a:cubicBezTo>
                <a:cubicBezTo>
                  <a:pt x="121" y="301"/>
                  <a:pt x="75" y="271"/>
                  <a:pt x="55" y="223"/>
                </a:cubicBezTo>
                <a:cubicBezTo>
                  <a:pt x="27" y="158"/>
                  <a:pt x="58" y="83"/>
                  <a:pt x="123" y="55"/>
                </a:cubicBezTo>
                <a:cubicBezTo>
                  <a:pt x="123" y="55"/>
                  <a:pt x="123" y="55"/>
                  <a:pt x="123" y="55"/>
                </a:cubicBezTo>
                <a:cubicBezTo>
                  <a:pt x="139" y="48"/>
                  <a:pt x="155" y="45"/>
                  <a:pt x="173" y="45"/>
                </a:cubicBezTo>
                <a:cubicBezTo>
                  <a:pt x="173" y="45"/>
                  <a:pt x="173" y="45"/>
                  <a:pt x="173" y="45"/>
                </a:cubicBezTo>
                <a:cubicBezTo>
                  <a:pt x="173" y="22"/>
                  <a:pt x="173" y="22"/>
                  <a:pt x="173" y="22"/>
                </a:cubicBezTo>
                <a:cubicBezTo>
                  <a:pt x="163" y="22"/>
                  <a:pt x="154" y="23"/>
                  <a:pt x="145" y="25"/>
                </a:cubicBezTo>
                <a:cubicBezTo>
                  <a:pt x="135" y="1"/>
                  <a:pt x="135" y="1"/>
                  <a:pt x="135" y="1"/>
                </a:cubicBezTo>
                <a:cubicBezTo>
                  <a:pt x="75" y="26"/>
                  <a:pt x="75" y="26"/>
                  <a:pt x="75" y="26"/>
                </a:cubicBezTo>
                <a:cubicBezTo>
                  <a:pt x="85" y="50"/>
                  <a:pt x="85" y="50"/>
                  <a:pt x="85" y="50"/>
                </a:cubicBezTo>
                <a:cubicBezTo>
                  <a:pt x="71" y="60"/>
                  <a:pt x="58" y="73"/>
                  <a:pt x="48" y="88"/>
                </a:cubicBezTo>
                <a:cubicBezTo>
                  <a:pt x="24" y="78"/>
                  <a:pt x="24" y="78"/>
                  <a:pt x="24" y="78"/>
                </a:cubicBezTo>
                <a:cubicBezTo>
                  <a:pt x="0" y="138"/>
                  <a:pt x="0" y="138"/>
                  <a:pt x="0" y="138"/>
                </a:cubicBezTo>
                <a:cubicBezTo>
                  <a:pt x="24" y="148"/>
                  <a:pt x="24" y="148"/>
                  <a:pt x="24" y="148"/>
                </a:cubicBezTo>
                <a:cubicBezTo>
                  <a:pt x="21" y="166"/>
                  <a:pt x="21" y="183"/>
                  <a:pt x="25" y="201"/>
                </a:cubicBezTo>
                <a:close/>
              </a:path>
            </a:pathLst>
          </a:custGeom>
          <a:solidFill>
            <a:schemeClr val="accent3"/>
          </a:solidFill>
          <a:ln>
            <a:noFill/>
          </a:ln>
        </p:spPr>
        <p:txBody>
          <a:bodyPr vert="horz" wrap="square" lIns="68580" tIns="34290" rIns="68580" bIns="34290" numCol="1" anchor="t" anchorCtr="0" compatLnSpc="1"/>
          <a:lstStyle/>
          <a:p>
            <a:endParaRPr lang="en-US" sz="1013"/>
          </a:p>
        </p:txBody>
      </p:sp>
      <p:sp>
        <p:nvSpPr>
          <p:cNvPr id="65" name="Freeform 52">
            <a:extLst>
              <a:ext uri="{FF2B5EF4-FFF2-40B4-BE49-F238E27FC236}">
                <a16:creationId xmlns:a16="http://schemas.microsoft.com/office/drawing/2014/main" id="{E909F5DA-A1EC-4B36-85AE-4046E5C16486}"/>
              </a:ext>
            </a:extLst>
          </p:cNvPr>
          <p:cNvSpPr>
            <a:spLocks noEditPoints="1"/>
          </p:cNvSpPr>
          <p:nvPr/>
        </p:nvSpPr>
        <p:spPr bwMode="auto">
          <a:xfrm>
            <a:off x="6741376" y="3590143"/>
            <a:ext cx="416518" cy="416518"/>
          </a:xfrm>
          <a:custGeom>
            <a:avLst/>
            <a:gdLst>
              <a:gd name="T0" fmla="*/ 173 w 346"/>
              <a:gd name="T1" fmla="*/ 324 h 346"/>
              <a:gd name="T2" fmla="*/ 201 w 346"/>
              <a:gd name="T3" fmla="*/ 321 h 346"/>
              <a:gd name="T4" fmla="*/ 211 w 346"/>
              <a:gd name="T5" fmla="*/ 345 h 346"/>
              <a:gd name="T6" fmla="*/ 271 w 346"/>
              <a:gd name="T7" fmla="*/ 320 h 346"/>
              <a:gd name="T8" fmla="*/ 260 w 346"/>
              <a:gd name="T9" fmla="*/ 296 h 346"/>
              <a:gd name="T10" fmla="*/ 298 w 346"/>
              <a:gd name="T11" fmla="*/ 258 h 346"/>
              <a:gd name="T12" fmla="*/ 322 w 346"/>
              <a:gd name="T13" fmla="*/ 268 h 346"/>
              <a:gd name="T14" fmla="*/ 346 w 346"/>
              <a:gd name="T15" fmla="*/ 208 h 346"/>
              <a:gd name="T16" fmla="*/ 322 w 346"/>
              <a:gd name="T17" fmla="*/ 198 h 346"/>
              <a:gd name="T18" fmla="*/ 321 w 346"/>
              <a:gd name="T19" fmla="*/ 145 h 346"/>
              <a:gd name="T20" fmla="*/ 345 w 346"/>
              <a:gd name="T21" fmla="*/ 135 h 346"/>
              <a:gd name="T22" fmla="*/ 320 w 346"/>
              <a:gd name="T23" fmla="*/ 75 h 346"/>
              <a:gd name="T24" fmla="*/ 296 w 346"/>
              <a:gd name="T25" fmla="*/ 85 h 346"/>
              <a:gd name="T26" fmla="*/ 258 w 346"/>
              <a:gd name="T27" fmla="*/ 48 h 346"/>
              <a:gd name="T28" fmla="*/ 268 w 346"/>
              <a:gd name="T29" fmla="*/ 24 h 346"/>
              <a:gd name="T30" fmla="*/ 208 w 346"/>
              <a:gd name="T31" fmla="*/ 0 h 346"/>
              <a:gd name="T32" fmla="*/ 198 w 346"/>
              <a:gd name="T33" fmla="*/ 24 h 346"/>
              <a:gd name="T34" fmla="*/ 173 w 346"/>
              <a:gd name="T35" fmla="*/ 22 h 346"/>
              <a:gd name="T36" fmla="*/ 173 w 346"/>
              <a:gd name="T37" fmla="*/ 45 h 346"/>
              <a:gd name="T38" fmla="*/ 291 w 346"/>
              <a:gd name="T39" fmla="*/ 123 h 346"/>
              <a:gd name="T40" fmla="*/ 223 w 346"/>
              <a:gd name="T41" fmla="*/ 291 h 346"/>
              <a:gd name="T42" fmla="*/ 173 w 346"/>
              <a:gd name="T43" fmla="*/ 301 h 346"/>
              <a:gd name="T44" fmla="*/ 173 w 346"/>
              <a:gd name="T45" fmla="*/ 301 h 346"/>
              <a:gd name="T46" fmla="*/ 173 w 346"/>
              <a:gd name="T47" fmla="*/ 324 h 346"/>
              <a:gd name="T48" fmla="*/ 25 w 346"/>
              <a:gd name="T49" fmla="*/ 201 h 346"/>
              <a:gd name="T50" fmla="*/ 0 w 346"/>
              <a:gd name="T51" fmla="*/ 211 h 346"/>
              <a:gd name="T52" fmla="*/ 26 w 346"/>
              <a:gd name="T53" fmla="*/ 271 h 346"/>
              <a:gd name="T54" fmla="*/ 50 w 346"/>
              <a:gd name="T55" fmla="*/ 261 h 346"/>
              <a:gd name="T56" fmla="*/ 88 w 346"/>
              <a:gd name="T57" fmla="*/ 298 h 346"/>
              <a:gd name="T58" fmla="*/ 78 w 346"/>
              <a:gd name="T59" fmla="*/ 322 h 346"/>
              <a:gd name="T60" fmla="*/ 138 w 346"/>
              <a:gd name="T61" fmla="*/ 346 h 346"/>
              <a:gd name="T62" fmla="*/ 148 w 346"/>
              <a:gd name="T63" fmla="*/ 322 h 346"/>
              <a:gd name="T64" fmla="*/ 173 w 346"/>
              <a:gd name="T65" fmla="*/ 324 h 346"/>
              <a:gd name="T66" fmla="*/ 173 w 346"/>
              <a:gd name="T67" fmla="*/ 301 h 346"/>
              <a:gd name="T68" fmla="*/ 55 w 346"/>
              <a:gd name="T69" fmla="*/ 223 h 346"/>
              <a:gd name="T70" fmla="*/ 123 w 346"/>
              <a:gd name="T71" fmla="*/ 55 h 346"/>
              <a:gd name="T72" fmla="*/ 123 w 346"/>
              <a:gd name="T73" fmla="*/ 55 h 346"/>
              <a:gd name="T74" fmla="*/ 173 w 346"/>
              <a:gd name="T75" fmla="*/ 45 h 346"/>
              <a:gd name="T76" fmla="*/ 173 w 346"/>
              <a:gd name="T77" fmla="*/ 45 h 346"/>
              <a:gd name="T78" fmla="*/ 173 w 346"/>
              <a:gd name="T79" fmla="*/ 22 h 346"/>
              <a:gd name="T80" fmla="*/ 145 w 346"/>
              <a:gd name="T81" fmla="*/ 25 h 346"/>
              <a:gd name="T82" fmla="*/ 135 w 346"/>
              <a:gd name="T83" fmla="*/ 1 h 346"/>
              <a:gd name="T84" fmla="*/ 75 w 346"/>
              <a:gd name="T85" fmla="*/ 26 h 346"/>
              <a:gd name="T86" fmla="*/ 85 w 346"/>
              <a:gd name="T87" fmla="*/ 50 h 346"/>
              <a:gd name="T88" fmla="*/ 48 w 346"/>
              <a:gd name="T89" fmla="*/ 88 h 346"/>
              <a:gd name="T90" fmla="*/ 24 w 346"/>
              <a:gd name="T91" fmla="*/ 78 h 346"/>
              <a:gd name="T92" fmla="*/ 0 w 346"/>
              <a:gd name="T93" fmla="*/ 138 h 346"/>
              <a:gd name="T94" fmla="*/ 24 w 346"/>
              <a:gd name="T95" fmla="*/ 148 h 346"/>
              <a:gd name="T96" fmla="*/ 25 w 346"/>
              <a:gd name="T97" fmla="*/ 201 h 3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46" h="346">
                <a:moveTo>
                  <a:pt x="173" y="324"/>
                </a:moveTo>
                <a:cubicBezTo>
                  <a:pt x="182" y="324"/>
                  <a:pt x="192" y="323"/>
                  <a:pt x="201" y="321"/>
                </a:cubicBezTo>
                <a:cubicBezTo>
                  <a:pt x="211" y="345"/>
                  <a:pt x="211" y="345"/>
                  <a:pt x="211" y="345"/>
                </a:cubicBezTo>
                <a:cubicBezTo>
                  <a:pt x="271" y="320"/>
                  <a:pt x="271" y="320"/>
                  <a:pt x="271" y="320"/>
                </a:cubicBezTo>
                <a:cubicBezTo>
                  <a:pt x="260" y="296"/>
                  <a:pt x="260" y="296"/>
                  <a:pt x="260" y="296"/>
                </a:cubicBezTo>
                <a:cubicBezTo>
                  <a:pt x="275" y="286"/>
                  <a:pt x="287" y="273"/>
                  <a:pt x="298" y="258"/>
                </a:cubicBezTo>
                <a:cubicBezTo>
                  <a:pt x="322" y="268"/>
                  <a:pt x="322" y="268"/>
                  <a:pt x="322" y="268"/>
                </a:cubicBezTo>
                <a:cubicBezTo>
                  <a:pt x="346" y="208"/>
                  <a:pt x="346" y="208"/>
                  <a:pt x="346" y="208"/>
                </a:cubicBezTo>
                <a:cubicBezTo>
                  <a:pt x="322" y="198"/>
                  <a:pt x="322" y="198"/>
                  <a:pt x="322" y="198"/>
                </a:cubicBezTo>
                <a:cubicBezTo>
                  <a:pt x="325" y="180"/>
                  <a:pt x="324" y="163"/>
                  <a:pt x="321" y="145"/>
                </a:cubicBezTo>
                <a:cubicBezTo>
                  <a:pt x="345" y="135"/>
                  <a:pt x="345" y="135"/>
                  <a:pt x="345" y="135"/>
                </a:cubicBezTo>
                <a:cubicBezTo>
                  <a:pt x="320" y="75"/>
                  <a:pt x="320" y="75"/>
                  <a:pt x="320" y="75"/>
                </a:cubicBezTo>
                <a:cubicBezTo>
                  <a:pt x="296" y="85"/>
                  <a:pt x="296" y="85"/>
                  <a:pt x="296" y="85"/>
                </a:cubicBezTo>
                <a:cubicBezTo>
                  <a:pt x="285" y="71"/>
                  <a:pt x="273" y="58"/>
                  <a:pt x="258" y="48"/>
                </a:cubicBezTo>
                <a:cubicBezTo>
                  <a:pt x="268" y="24"/>
                  <a:pt x="268" y="24"/>
                  <a:pt x="268" y="24"/>
                </a:cubicBezTo>
                <a:cubicBezTo>
                  <a:pt x="208" y="0"/>
                  <a:pt x="208" y="0"/>
                  <a:pt x="208" y="0"/>
                </a:cubicBezTo>
                <a:cubicBezTo>
                  <a:pt x="198" y="24"/>
                  <a:pt x="198" y="24"/>
                  <a:pt x="198" y="24"/>
                </a:cubicBezTo>
                <a:cubicBezTo>
                  <a:pt x="190" y="23"/>
                  <a:pt x="181" y="22"/>
                  <a:pt x="173" y="22"/>
                </a:cubicBezTo>
                <a:cubicBezTo>
                  <a:pt x="173" y="45"/>
                  <a:pt x="173" y="45"/>
                  <a:pt x="173" y="45"/>
                </a:cubicBezTo>
                <a:cubicBezTo>
                  <a:pt x="224" y="45"/>
                  <a:pt x="271" y="75"/>
                  <a:pt x="291" y="123"/>
                </a:cubicBezTo>
                <a:cubicBezTo>
                  <a:pt x="318" y="188"/>
                  <a:pt x="288" y="263"/>
                  <a:pt x="223" y="291"/>
                </a:cubicBezTo>
                <a:cubicBezTo>
                  <a:pt x="207" y="298"/>
                  <a:pt x="190" y="301"/>
                  <a:pt x="173" y="301"/>
                </a:cubicBezTo>
                <a:cubicBezTo>
                  <a:pt x="173" y="301"/>
                  <a:pt x="173" y="301"/>
                  <a:pt x="173" y="301"/>
                </a:cubicBezTo>
                <a:lnTo>
                  <a:pt x="173" y="324"/>
                </a:lnTo>
                <a:close/>
                <a:moveTo>
                  <a:pt x="25" y="201"/>
                </a:moveTo>
                <a:cubicBezTo>
                  <a:pt x="0" y="211"/>
                  <a:pt x="0" y="211"/>
                  <a:pt x="0" y="211"/>
                </a:cubicBezTo>
                <a:cubicBezTo>
                  <a:pt x="26" y="271"/>
                  <a:pt x="26" y="271"/>
                  <a:pt x="26" y="271"/>
                </a:cubicBezTo>
                <a:cubicBezTo>
                  <a:pt x="50" y="261"/>
                  <a:pt x="50" y="261"/>
                  <a:pt x="50" y="261"/>
                </a:cubicBezTo>
                <a:cubicBezTo>
                  <a:pt x="60" y="275"/>
                  <a:pt x="73" y="288"/>
                  <a:pt x="88" y="298"/>
                </a:cubicBezTo>
                <a:cubicBezTo>
                  <a:pt x="78" y="322"/>
                  <a:pt x="78" y="322"/>
                  <a:pt x="78" y="322"/>
                </a:cubicBezTo>
                <a:cubicBezTo>
                  <a:pt x="138" y="346"/>
                  <a:pt x="138" y="346"/>
                  <a:pt x="138" y="346"/>
                </a:cubicBezTo>
                <a:cubicBezTo>
                  <a:pt x="148" y="322"/>
                  <a:pt x="148" y="322"/>
                  <a:pt x="148" y="322"/>
                </a:cubicBezTo>
                <a:cubicBezTo>
                  <a:pt x="156" y="323"/>
                  <a:pt x="164" y="324"/>
                  <a:pt x="173" y="324"/>
                </a:cubicBezTo>
                <a:cubicBezTo>
                  <a:pt x="173" y="301"/>
                  <a:pt x="173" y="301"/>
                  <a:pt x="173" y="301"/>
                </a:cubicBezTo>
                <a:cubicBezTo>
                  <a:pt x="121" y="301"/>
                  <a:pt x="75" y="271"/>
                  <a:pt x="55" y="223"/>
                </a:cubicBezTo>
                <a:cubicBezTo>
                  <a:pt x="27" y="158"/>
                  <a:pt x="58" y="83"/>
                  <a:pt x="123" y="55"/>
                </a:cubicBezTo>
                <a:cubicBezTo>
                  <a:pt x="123" y="55"/>
                  <a:pt x="123" y="55"/>
                  <a:pt x="123" y="55"/>
                </a:cubicBezTo>
                <a:cubicBezTo>
                  <a:pt x="139" y="48"/>
                  <a:pt x="155" y="45"/>
                  <a:pt x="173" y="45"/>
                </a:cubicBezTo>
                <a:cubicBezTo>
                  <a:pt x="173" y="45"/>
                  <a:pt x="173" y="45"/>
                  <a:pt x="173" y="45"/>
                </a:cubicBezTo>
                <a:cubicBezTo>
                  <a:pt x="173" y="22"/>
                  <a:pt x="173" y="22"/>
                  <a:pt x="173" y="22"/>
                </a:cubicBezTo>
                <a:cubicBezTo>
                  <a:pt x="163" y="22"/>
                  <a:pt x="154" y="23"/>
                  <a:pt x="145" y="25"/>
                </a:cubicBezTo>
                <a:cubicBezTo>
                  <a:pt x="135" y="1"/>
                  <a:pt x="135" y="1"/>
                  <a:pt x="135" y="1"/>
                </a:cubicBezTo>
                <a:cubicBezTo>
                  <a:pt x="75" y="26"/>
                  <a:pt x="75" y="26"/>
                  <a:pt x="75" y="26"/>
                </a:cubicBezTo>
                <a:cubicBezTo>
                  <a:pt x="85" y="50"/>
                  <a:pt x="85" y="50"/>
                  <a:pt x="85" y="50"/>
                </a:cubicBezTo>
                <a:cubicBezTo>
                  <a:pt x="71" y="60"/>
                  <a:pt x="58" y="73"/>
                  <a:pt x="48" y="88"/>
                </a:cubicBezTo>
                <a:cubicBezTo>
                  <a:pt x="24" y="78"/>
                  <a:pt x="24" y="78"/>
                  <a:pt x="24" y="78"/>
                </a:cubicBezTo>
                <a:cubicBezTo>
                  <a:pt x="0" y="138"/>
                  <a:pt x="0" y="138"/>
                  <a:pt x="0" y="138"/>
                </a:cubicBezTo>
                <a:cubicBezTo>
                  <a:pt x="24" y="148"/>
                  <a:pt x="24" y="148"/>
                  <a:pt x="24" y="148"/>
                </a:cubicBezTo>
                <a:cubicBezTo>
                  <a:pt x="21" y="166"/>
                  <a:pt x="21" y="183"/>
                  <a:pt x="25" y="201"/>
                </a:cubicBezTo>
                <a:close/>
              </a:path>
            </a:pathLst>
          </a:custGeom>
          <a:solidFill>
            <a:schemeClr val="accent4"/>
          </a:solidFill>
          <a:ln>
            <a:noFill/>
          </a:ln>
        </p:spPr>
        <p:txBody>
          <a:bodyPr vert="horz" wrap="square" lIns="68580" tIns="34290" rIns="68580" bIns="34290" numCol="1" anchor="t" anchorCtr="0" compatLnSpc="1"/>
          <a:lstStyle/>
          <a:p>
            <a:endParaRPr lang="en-US" sz="1013"/>
          </a:p>
        </p:txBody>
      </p:sp>
      <p:grpSp>
        <p:nvGrpSpPr>
          <p:cNvPr id="66" name="Group 60">
            <a:extLst>
              <a:ext uri="{FF2B5EF4-FFF2-40B4-BE49-F238E27FC236}">
                <a16:creationId xmlns:a16="http://schemas.microsoft.com/office/drawing/2014/main" id="{1627631A-0F56-4FE4-A7E4-5DD2307DC9CE}"/>
              </a:ext>
            </a:extLst>
          </p:cNvPr>
          <p:cNvGrpSpPr/>
          <p:nvPr/>
        </p:nvGrpSpPr>
        <p:grpSpPr>
          <a:xfrm>
            <a:off x="4826927" y="3715151"/>
            <a:ext cx="211685" cy="184953"/>
            <a:chOff x="6357938" y="3535363"/>
            <a:chExt cx="465138" cy="406400"/>
          </a:xfrm>
          <a:solidFill>
            <a:schemeClr val="accent3"/>
          </a:solidFill>
        </p:grpSpPr>
        <p:sp>
          <p:nvSpPr>
            <p:cNvPr id="67" name="AutoShape 43">
              <a:extLst>
                <a:ext uri="{FF2B5EF4-FFF2-40B4-BE49-F238E27FC236}">
                  <a16:creationId xmlns:a16="http://schemas.microsoft.com/office/drawing/2014/main" id="{F59B800B-E835-456A-A9AE-A3F167F47436}"/>
                </a:ext>
              </a:extLst>
            </p:cNvPr>
            <p:cNvSpPr/>
            <p:nvPr/>
          </p:nvSpPr>
          <p:spPr bwMode="auto">
            <a:xfrm>
              <a:off x="6357938" y="3535363"/>
              <a:ext cx="465138" cy="3341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951" y="9367"/>
                  </a:moveTo>
                  <a:cubicBezTo>
                    <a:pt x="10901" y="9383"/>
                    <a:pt x="10851" y="9391"/>
                    <a:pt x="10800" y="9391"/>
                  </a:cubicBezTo>
                  <a:cubicBezTo>
                    <a:pt x="10748" y="9391"/>
                    <a:pt x="10698" y="9383"/>
                    <a:pt x="10648" y="9367"/>
                  </a:cubicBezTo>
                  <a:lnTo>
                    <a:pt x="1873" y="6550"/>
                  </a:lnTo>
                  <a:cubicBezTo>
                    <a:pt x="1566" y="6452"/>
                    <a:pt x="1349" y="6072"/>
                    <a:pt x="1349" y="5634"/>
                  </a:cubicBezTo>
                  <a:cubicBezTo>
                    <a:pt x="1349" y="5197"/>
                    <a:pt x="1566" y="4817"/>
                    <a:pt x="1873" y="4719"/>
                  </a:cubicBezTo>
                  <a:lnTo>
                    <a:pt x="10648" y="1902"/>
                  </a:lnTo>
                  <a:cubicBezTo>
                    <a:pt x="10698" y="1886"/>
                    <a:pt x="10748" y="1878"/>
                    <a:pt x="10800" y="1878"/>
                  </a:cubicBezTo>
                  <a:cubicBezTo>
                    <a:pt x="10851" y="1878"/>
                    <a:pt x="10901" y="1886"/>
                    <a:pt x="10951" y="1902"/>
                  </a:cubicBezTo>
                  <a:lnTo>
                    <a:pt x="19726" y="4719"/>
                  </a:lnTo>
                  <a:cubicBezTo>
                    <a:pt x="20033" y="4817"/>
                    <a:pt x="20249" y="5197"/>
                    <a:pt x="20249" y="5634"/>
                  </a:cubicBezTo>
                  <a:cubicBezTo>
                    <a:pt x="20249" y="6072"/>
                    <a:pt x="20033" y="6452"/>
                    <a:pt x="19726" y="6550"/>
                  </a:cubicBezTo>
                  <a:cubicBezTo>
                    <a:pt x="19726" y="6550"/>
                    <a:pt x="10951" y="9367"/>
                    <a:pt x="10951" y="9367"/>
                  </a:cubicBezTo>
                  <a:close/>
                  <a:moveTo>
                    <a:pt x="16874" y="16904"/>
                  </a:moveTo>
                  <a:cubicBezTo>
                    <a:pt x="16874" y="17942"/>
                    <a:pt x="14849" y="19721"/>
                    <a:pt x="10800" y="19721"/>
                  </a:cubicBezTo>
                  <a:cubicBezTo>
                    <a:pt x="6749" y="19721"/>
                    <a:pt x="4724" y="17942"/>
                    <a:pt x="4724" y="16904"/>
                  </a:cubicBezTo>
                  <a:lnTo>
                    <a:pt x="4724" y="9394"/>
                  </a:lnTo>
                  <a:lnTo>
                    <a:pt x="10353" y="11200"/>
                  </a:lnTo>
                  <a:cubicBezTo>
                    <a:pt x="10501" y="11246"/>
                    <a:pt x="10651" y="11269"/>
                    <a:pt x="10800" y="11269"/>
                  </a:cubicBezTo>
                  <a:cubicBezTo>
                    <a:pt x="10949" y="11269"/>
                    <a:pt x="11098" y="11246"/>
                    <a:pt x="11255" y="11198"/>
                  </a:cubicBezTo>
                  <a:lnTo>
                    <a:pt x="16874" y="9394"/>
                  </a:lnTo>
                  <a:cubicBezTo>
                    <a:pt x="16874" y="9394"/>
                    <a:pt x="16874" y="16904"/>
                    <a:pt x="16874" y="16904"/>
                  </a:cubicBezTo>
                  <a:close/>
                  <a:moveTo>
                    <a:pt x="21600" y="5634"/>
                  </a:moveTo>
                  <a:cubicBezTo>
                    <a:pt x="21600" y="4314"/>
                    <a:pt x="20954" y="3185"/>
                    <a:pt x="20030" y="2888"/>
                  </a:cubicBezTo>
                  <a:lnTo>
                    <a:pt x="11246" y="68"/>
                  </a:lnTo>
                  <a:cubicBezTo>
                    <a:pt x="11098" y="22"/>
                    <a:pt x="10949" y="0"/>
                    <a:pt x="10800" y="0"/>
                  </a:cubicBezTo>
                  <a:cubicBezTo>
                    <a:pt x="10651" y="0"/>
                    <a:pt x="10501" y="22"/>
                    <a:pt x="10344" y="71"/>
                  </a:cubicBezTo>
                  <a:lnTo>
                    <a:pt x="1570" y="2888"/>
                  </a:lnTo>
                  <a:cubicBezTo>
                    <a:pt x="645" y="3185"/>
                    <a:pt x="0" y="4314"/>
                    <a:pt x="0" y="5634"/>
                  </a:cubicBezTo>
                  <a:cubicBezTo>
                    <a:pt x="0" y="6955"/>
                    <a:pt x="645" y="8084"/>
                    <a:pt x="1569" y="8380"/>
                  </a:cubicBezTo>
                  <a:lnTo>
                    <a:pt x="3374" y="8960"/>
                  </a:lnTo>
                  <a:lnTo>
                    <a:pt x="3374" y="16904"/>
                  </a:lnTo>
                  <a:cubicBezTo>
                    <a:pt x="3374" y="19397"/>
                    <a:pt x="5425" y="21600"/>
                    <a:pt x="10800" y="21600"/>
                  </a:cubicBezTo>
                  <a:cubicBezTo>
                    <a:pt x="16174" y="21600"/>
                    <a:pt x="18224" y="19397"/>
                    <a:pt x="18224" y="16904"/>
                  </a:cubicBezTo>
                  <a:lnTo>
                    <a:pt x="18224" y="8960"/>
                  </a:lnTo>
                  <a:lnTo>
                    <a:pt x="20030" y="8380"/>
                  </a:lnTo>
                  <a:cubicBezTo>
                    <a:pt x="20954" y="8084"/>
                    <a:pt x="21600" y="6955"/>
                    <a:pt x="21600" y="5634"/>
                  </a:cubicBezTo>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14288" tIns="14288" rIns="14288" bIns="14288" anchor="ctr"/>
            <a:lstStyle/>
            <a:p>
              <a:pPr algn="ctr" defTabSz="171450" fontAlgn="base" hangingPunct="0">
                <a:spcBef>
                  <a:spcPct val="0"/>
                </a:spcBef>
                <a:spcAft>
                  <a:spcPct val="0"/>
                </a:spcAft>
              </a:pPr>
              <a:endParaRPr lang="en-US" sz="1125">
                <a:solidFill>
                  <a:srgbClr val="FFFFFF"/>
                </a:solidFill>
                <a:effectLst>
                  <a:outerShdw blurRad="38100" dist="38100" dir="2700000" algn="tl">
                    <a:srgbClr val="000000"/>
                  </a:outerShdw>
                </a:effectLst>
                <a:latin typeface="Gill Sans" charset="0"/>
                <a:sym typeface="Gill Sans" charset="0"/>
              </a:endParaRPr>
            </a:p>
          </p:txBody>
        </p:sp>
        <p:sp>
          <p:nvSpPr>
            <p:cNvPr id="68" name="AutoShape 44">
              <a:extLst>
                <a:ext uri="{FF2B5EF4-FFF2-40B4-BE49-F238E27FC236}">
                  <a16:creationId xmlns:a16="http://schemas.microsoft.com/office/drawing/2014/main" id="{08554870-81AB-46D2-8E70-484945EFF5E6}"/>
                </a:ext>
              </a:extLst>
            </p:cNvPr>
            <p:cNvSpPr/>
            <p:nvPr/>
          </p:nvSpPr>
          <p:spPr bwMode="auto">
            <a:xfrm>
              <a:off x="6779419" y="3680619"/>
              <a:ext cx="28575" cy="1595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1963"/>
                  </a:moveTo>
                  <a:lnTo>
                    <a:pt x="0" y="19636"/>
                  </a:lnTo>
                  <a:cubicBezTo>
                    <a:pt x="0" y="20721"/>
                    <a:pt x="4841" y="21599"/>
                    <a:pt x="10800" y="21599"/>
                  </a:cubicBezTo>
                  <a:cubicBezTo>
                    <a:pt x="16758" y="21599"/>
                    <a:pt x="21600" y="20721"/>
                    <a:pt x="21600" y="19636"/>
                  </a:cubicBezTo>
                  <a:lnTo>
                    <a:pt x="21600" y="1963"/>
                  </a:lnTo>
                  <a:cubicBezTo>
                    <a:pt x="21600" y="878"/>
                    <a:pt x="16758" y="0"/>
                    <a:pt x="10800" y="0"/>
                  </a:cubicBezTo>
                  <a:cubicBezTo>
                    <a:pt x="4841" y="0"/>
                    <a:pt x="0" y="878"/>
                    <a:pt x="0" y="1963"/>
                  </a:cubicBezTo>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14288" tIns="14288" rIns="14288" bIns="14288" anchor="ctr"/>
            <a:lstStyle/>
            <a:p>
              <a:pPr algn="ctr" defTabSz="171450" fontAlgn="base" hangingPunct="0">
                <a:spcBef>
                  <a:spcPct val="0"/>
                </a:spcBef>
                <a:spcAft>
                  <a:spcPct val="0"/>
                </a:spcAft>
              </a:pPr>
              <a:endParaRPr lang="en-US" sz="1125">
                <a:solidFill>
                  <a:srgbClr val="FFFFFF"/>
                </a:solidFill>
                <a:effectLst>
                  <a:outerShdw blurRad="38100" dist="38100" dir="2700000" algn="tl">
                    <a:srgbClr val="000000"/>
                  </a:outerShdw>
                </a:effectLst>
                <a:latin typeface="Gill Sans" charset="0"/>
                <a:sym typeface="Gill Sans" charset="0"/>
              </a:endParaRPr>
            </a:p>
          </p:txBody>
        </p:sp>
        <p:sp>
          <p:nvSpPr>
            <p:cNvPr id="69" name="AutoShape 45">
              <a:extLst>
                <a:ext uri="{FF2B5EF4-FFF2-40B4-BE49-F238E27FC236}">
                  <a16:creationId xmlns:a16="http://schemas.microsoft.com/office/drawing/2014/main" id="{C639ACC2-6CAC-4551-B590-1858543F2BF8}"/>
                </a:ext>
              </a:extLst>
            </p:cNvPr>
            <p:cNvSpPr/>
            <p:nvPr/>
          </p:nvSpPr>
          <p:spPr bwMode="auto">
            <a:xfrm>
              <a:off x="6764338" y="3854450"/>
              <a:ext cx="58738" cy="873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0"/>
                  </a:moveTo>
                  <a:cubicBezTo>
                    <a:pt x="4838" y="0"/>
                    <a:pt x="0" y="10427"/>
                    <a:pt x="0" y="14400"/>
                  </a:cubicBezTo>
                  <a:cubicBezTo>
                    <a:pt x="0" y="18372"/>
                    <a:pt x="4838" y="21599"/>
                    <a:pt x="10800" y="21599"/>
                  </a:cubicBezTo>
                  <a:cubicBezTo>
                    <a:pt x="16761" y="21599"/>
                    <a:pt x="21600" y="18372"/>
                    <a:pt x="21600" y="14400"/>
                  </a:cubicBezTo>
                  <a:cubicBezTo>
                    <a:pt x="21600" y="10427"/>
                    <a:pt x="16761" y="0"/>
                    <a:pt x="10800" y="0"/>
                  </a:cubicBezTo>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14288" tIns="14288" rIns="14288" bIns="14288" anchor="ctr"/>
            <a:lstStyle/>
            <a:p>
              <a:pPr algn="ctr" defTabSz="171450" fontAlgn="base" hangingPunct="0">
                <a:spcBef>
                  <a:spcPct val="0"/>
                </a:spcBef>
                <a:spcAft>
                  <a:spcPct val="0"/>
                </a:spcAft>
              </a:pPr>
              <a:endParaRPr lang="en-US" sz="1125">
                <a:solidFill>
                  <a:srgbClr val="FFFFFF"/>
                </a:solidFill>
                <a:effectLst>
                  <a:outerShdw blurRad="38100" dist="38100" dir="2700000" algn="tl">
                    <a:srgbClr val="000000"/>
                  </a:outerShdw>
                </a:effectLst>
                <a:latin typeface="Gill Sans" charset="0"/>
                <a:sym typeface="Gill Sans" charset="0"/>
              </a:endParaRPr>
            </a:p>
          </p:txBody>
        </p:sp>
      </p:grpSp>
      <p:grpSp>
        <p:nvGrpSpPr>
          <p:cNvPr id="70" name="Group 64">
            <a:extLst>
              <a:ext uri="{FF2B5EF4-FFF2-40B4-BE49-F238E27FC236}">
                <a16:creationId xmlns:a16="http://schemas.microsoft.com/office/drawing/2014/main" id="{991BA748-3BF4-4689-A789-FB1C933E110A}"/>
              </a:ext>
            </a:extLst>
          </p:cNvPr>
          <p:cNvGrpSpPr/>
          <p:nvPr/>
        </p:nvGrpSpPr>
        <p:grpSpPr>
          <a:xfrm>
            <a:off x="6847845" y="3695843"/>
            <a:ext cx="211323" cy="211323"/>
            <a:chOff x="8216107" y="2577307"/>
            <a:chExt cx="464344" cy="464344"/>
          </a:xfrm>
          <a:solidFill>
            <a:schemeClr val="accent4"/>
          </a:solidFill>
        </p:grpSpPr>
        <p:sp>
          <p:nvSpPr>
            <p:cNvPr id="71" name="AutoShape 52">
              <a:extLst>
                <a:ext uri="{FF2B5EF4-FFF2-40B4-BE49-F238E27FC236}">
                  <a16:creationId xmlns:a16="http://schemas.microsoft.com/office/drawing/2014/main" id="{8E74176C-AF71-4E4A-A6D3-43465EA331A2}"/>
                </a:ext>
              </a:extLst>
            </p:cNvPr>
            <p:cNvSpPr/>
            <p:nvPr/>
          </p:nvSpPr>
          <p:spPr bwMode="auto">
            <a:xfrm>
              <a:off x="8216107" y="2577307"/>
              <a:ext cx="464344" cy="464344"/>
            </a:xfrm>
            <a:custGeom>
              <a:avLst/>
              <a:gdLst>
                <a:gd name="T0" fmla="+- 0 10800 87"/>
                <a:gd name="T1" fmla="*/ T0 w 21426"/>
                <a:gd name="T2" fmla="+- 0 10799 73"/>
                <a:gd name="T3" fmla="*/ 10799 h 21453"/>
                <a:gd name="T4" fmla="+- 0 10800 87"/>
                <a:gd name="T5" fmla="*/ T4 w 21426"/>
                <a:gd name="T6" fmla="+- 0 10799 73"/>
                <a:gd name="T7" fmla="*/ 10799 h 21453"/>
                <a:gd name="T8" fmla="+- 0 10800 87"/>
                <a:gd name="T9" fmla="*/ T8 w 21426"/>
                <a:gd name="T10" fmla="+- 0 10799 73"/>
                <a:gd name="T11" fmla="*/ 10799 h 21453"/>
                <a:gd name="T12" fmla="+- 0 10800 87"/>
                <a:gd name="T13" fmla="*/ T12 w 21426"/>
                <a:gd name="T14" fmla="+- 0 10799 73"/>
                <a:gd name="T15" fmla="*/ 10799 h 21453"/>
              </a:gdLst>
              <a:ahLst/>
              <a:cxnLst>
                <a:cxn ang="0">
                  <a:pos x="T1" y="T3"/>
                </a:cxn>
                <a:cxn ang="0">
                  <a:pos x="T5" y="T7"/>
                </a:cxn>
                <a:cxn ang="0">
                  <a:pos x="T9" y="T11"/>
                </a:cxn>
                <a:cxn ang="0">
                  <a:pos x="T13" y="T15"/>
                </a:cxn>
              </a:cxnLst>
              <a:rect l="0" t="0" r="r" b="b"/>
              <a:pathLst>
                <a:path w="21426" h="21453">
                  <a:moveTo>
                    <a:pt x="8034" y="20112"/>
                  </a:moveTo>
                  <a:cubicBezTo>
                    <a:pt x="5816" y="17892"/>
                    <a:pt x="3556" y="15628"/>
                    <a:pt x="1338" y="13408"/>
                  </a:cubicBezTo>
                  <a:cubicBezTo>
                    <a:pt x="3241" y="7240"/>
                    <a:pt x="11488" y="7509"/>
                    <a:pt x="13391" y="1341"/>
                  </a:cubicBezTo>
                  <a:cubicBezTo>
                    <a:pt x="15609" y="3560"/>
                    <a:pt x="17869" y="5825"/>
                    <a:pt x="20087" y="8045"/>
                  </a:cubicBezTo>
                  <a:cubicBezTo>
                    <a:pt x="18184" y="14212"/>
                    <a:pt x="9937" y="13944"/>
                    <a:pt x="8034" y="20112"/>
                  </a:cubicBezTo>
                  <a:moveTo>
                    <a:pt x="21034" y="7097"/>
                  </a:moveTo>
                  <a:lnTo>
                    <a:pt x="14338" y="393"/>
                  </a:lnTo>
                  <a:cubicBezTo>
                    <a:pt x="14006" y="60"/>
                    <a:pt x="13525" y="-73"/>
                    <a:pt x="13069" y="39"/>
                  </a:cubicBezTo>
                  <a:cubicBezTo>
                    <a:pt x="12828" y="98"/>
                    <a:pt x="12614" y="222"/>
                    <a:pt x="12444" y="393"/>
                  </a:cubicBezTo>
                  <a:cubicBezTo>
                    <a:pt x="12292" y="545"/>
                    <a:pt x="12177" y="733"/>
                    <a:pt x="12112" y="944"/>
                  </a:cubicBezTo>
                  <a:cubicBezTo>
                    <a:pt x="11808" y="1929"/>
                    <a:pt x="11283" y="2785"/>
                    <a:pt x="10507" y="3562"/>
                  </a:cubicBezTo>
                  <a:cubicBezTo>
                    <a:pt x="9471" y="4598"/>
                    <a:pt x="8121" y="5384"/>
                    <a:pt x="6693" y="6214"/>
                  </a:cubicBezTo>
                  <a:cubicBezTo>
                    <a:pt x="5177" y="7094"/>
                    <a:pt x="3611" y="8006"/>
                    <a:pt x="2328" y="9290"/>
                  </a:cubicBezTo>
                  <a:cubicBezTo>
                    <a:pt x="1237" y="10383"/>
                    <a:pt x="493" y="11600"/>
                    <a:pt x="59" y="13011"/>
                  </a:cubicBezTo>
                  <a:cubicBezTo>
                    <a:pt x="-87" y="13488"/>
                    <a:pt x="40" y="14004"/>
                    <a:pt x="391" y="14356"/>
                  </a:cubicBezTo>
                  <a:lnTo>
                    <a:pt x="7087" y="21060"/>
                  </a:lnTo>
                  <a:cubicBezTo>
                    <a:pt x="7419" y="21393"/>
                    <a:pt x="7900" y="21526"/>
                    <a:pt x="8356" y="21414"/>
                  </a:cubicBezTo>
                  <a:cubicBezTo>
                    <a:pt x="8597" y="21354"/>
                    <a:pt x="8811" y="21231"/>
                    <a:pt x="8981" y="21060"/>
                  </a:cubicBezTo>
                  <a:cubicBezTo>
                    <a:pt x="9133" y="20908"/>
                    <a:pt x="9248" y="20720"/>
                    <a:pt x="9314" y="20508"/>
                  </a:cubicBezTo>
                  <a:cubicBezTo>
                    <a:pt x="9617" y="19523"/>
                    <a:pt x="10142" y="18667"/>
                    <a:pt x="10918" y="17890"/>
                  </a:cubicBezTo>
                  <a:cubicBezTo>
                    <a:pt x="11954" y="16853"/>
                    <a:pt x="13304" y="16069"/>
                    <a:pt x="14733" y="15239"/>
                  </a:cubicBezTo>
                  <a:cubicBezTo>
                    <a:pt x="16248" y="14357"/>
                    <a:pt x="17814" y="13446"/>
                    <a:pt x="19097" y="12162"/>
                  </a:cubicBezTo>
                  <a:cubicBezTo>
                    <a:pt x="20188" y="11070"/>
                    <a:pt x="20932" y="9852"/>
                    <a:pt x="21366" y="8440"/>
                  </a:cubicBezTo>
                  <a:cubicBezTo>
                    <a:pt x="21512" y="7965"/>
                    <a:pt x="21385" y="7448"/>
                    <a:pt x="21034" y="7097"/>
                  </a:cubicBezTo>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14288" tIns="14288" rIns="14288" bIns="14288" anchor="ctr"/>
            <a:lstStyle/>
            <a:p>
              <a:pPr algn="ctr" defTabSz="171450" fontAlgn="base" hangingPunct="0">
                <a:spcBef>
                  <a:spcPct val="0"/>
                </a:spcBef>
                <a:spcAft>
                  <a:spcPct val="0"/>
                </a:spcAft>
              </a:pPr>
              <a:endParaRPr lang="en-US" sz="1125">
                <a:solidFill>
                  <a:srgbClr val="FFFFFF"/>
                </a:solidFill>
                <a:effectLst>
                  <a:outerShdw blurRad="38100" dist="38100" dir="2700000" algn="tl">
                    <a:srgbClr val="000000"/>
                  </a:outerShdw>
                </a:effectLst>
                <a:latin typeface="Gill Sans" charset="0"/>
                <a:sym typeface="Gill Sans" charset="0"/>
              </a:endParaRPr>
            </a:p>
          </p:txBody>
        </p:sp>
        <p:sp>
          <p:nvSpPr>
            <p:cNvPr id="72" name="AutoShape 53">
              <a:extLst>
                <a:ext uri="{FF2B5EF4-FFF2-40B4-BE49-F238E27FC236}">
                  <a16:creationId xmlns:a16="http://schemas.microsoft.com/office/drawing/2014/main" id="{9CF75FC7-FDB7-4F00-A41B-487F1D7BBC37}"/>
                </a:ext>
              </a:extLst>
            </p:cNvPr>
            <p:cNvSpPr/>
            <p:nvPr/>
          </p:nvSpPr>
          <p:spPr bwMode="auto">
            <a:xfrm>
              <a:off x="8390732" y="2736850"/>
              <a:ext cx="125413" cy="130175"/>
            </a:xfrm>
            <a:custGeom>
              <a:avLst/>
              <a:gdLst>
                <a:gd name="T0" fmla="+- 0 10801 59"/>
                <a:gd name="T1" fmla="*/ T0 w 21484"/>
                <a:gd name="T2" fmla="+- 0 10799 41"/>
                <a:gd name="T3" fmla="*/ 10799 h 21516"/>
                <a:gd name="T4" fmla="+- 0 10801 59"/>
                <a:gd name="T5" fmla="*/ T4 w 21484"/>
                <a:gd name="T6" fmla="+- 0 10799 41"/>
                <a:gd name="T7" fmla="*/ 10799 h 21516"/>
                <a:gd name="T8" fmla="+- 0 10801 59"/>
                <a:gd name="T9" fmla="*/ T8 w 21484"/>
                <a:gd name="T10" fmla="+- 0 10799 41"/>
                <a:gd name="T11" fmla="*/ 10799 h 21516"/>
                <a:gd name="T12" fmla="+- 0 10801 59"/>
                <a:gd name="T13" fmla="*/ T12 w 21484"/>
                <a:gd name="T14" fmla="+- 0 10799 41"/>
                <a:gd name="T15" fmla="*/ 10799 h 21516"/>
              </a:gdLst>
              <a:ahLst/>
              <a:cxnLst>
                <a:cxn ang="0">
                  <a:pos x="T1" y="T3"/>
                </a:cxn>
                <a:cxn ang="0">
                  <a:pos x="T5" y="T7"/>
                </a:cxn>
                <a:cxn ang="0">
                  <a:pos x="T9" y="T11"/>
                </a:cxn>
                <a:cxn ang="0">
                  <a:pos x="T13" y="T15"/>
                </a:cxn>
              </a:cxnLst>
              <a:rect l="0" t="0" r="r" b="b"/>
              <a:pathLst>
                <a:path w="21484" h="21516">
                  <a:moveTo>
                    <a:pt x="17511" y="14987"/>
                  </a:moveTo>
                  <a:cubicBezTo>
                    <a:pt x="17287" y="15384"/>
                    <a:pt x="17032" y="15740"/>
                    <a:pt x="16731" y="16049"/>
                  </a:cubicBezTo>
                  <a:cubicBezTo>
                    <a:pt x="15340" y="14692"/>
                    <a:pt x="13947" y="13205"/>
                    <a:pt x="12559" y="11675"/>
                  </a:cubicBezTo>
                  <a:cubicBezTo>
                    <a:pt x="12912" y="11521"/>
                    <a:pt x="13287" y="11362"/>
                    <a:pt x="13689" y="11198"/>
                  </a:cubicBezTo>
                  <a:cubicBezTo>
                    <a:pt x="14092" y="11034"/>
                    <a:pt x="14494" y="10927"/>
                    <a:pt x="14895" y="10861"/>
                  </a:cubicBezTo>
                  <a:cubicBezTo>
                    <a:pt x="15308" y="10801"/>
                    <a:pt x="15715" y="10819"/>
                    <a:pt x="16122" y="10913"/>
                  </a:cubicBezTo>
                  <a:cubicBezTo>
                    <a:pt x="16527" y="11011"/>
                    <a:pt x="16909" y="11222"/>
                    <a:pt x="17262" y="11554"/>
                  </a:cubicBezTo>
                  <a:cubicBezTo>
                    <a:pt x="17612" y="11890"/>
                    <a:pt x="17835" y="12244"/>
                    <a:pt x="17923" y="12620"/>
                  </a:cubicBezTo>
                  <a:cubicBezTo>
                    <a:pt x="18020" y="13004"/>
                    <a:pt x="18025" y="13392"/>
                    <a:pt x="17958" y="13789"/>
                  </a:cubicBezTo>
                  <a:cubicBezTo>
                    <a:pt x="17883" y="14187"/>
                    <a:pt x="17738" y="14585"/>
                    <a:pt x="17511" y="14987"/>
                  </a:cubicBezTo>
                  <a:moveTo>
                    <a:pt x="5799" y="10193"/>
                  </a:moveTo>
                  <a:cubicBezTo>
                    <a:pt x="5096" y="10221"/>
                    <a:pt x="4482" y="9996"/>
                    <a:pt x="3946" y="9496"/>
                  </a:cubicBezTo>
                  <a:cubicBezTo>
                    <a:pt x="3717" y="9285"/>
                    <a:pt x="3558" y="9028"/>
                    <a:pt x="3461" y="8724"/>
                  </a:cubicBezTo>
                  <a:cubicBezTo>
                    <a:pt x="3359" y="8420"/>
                    <a:pt x="3326" y="8088"/>
                    <a:pt x="3366" y="7723"/>
                  </a:cubicBezTo>
                  <a:cubicBezTo>
                    <a:pt x="3397" y="7363"/>
                    <a:pt x="3509" y="6989"/>
                    <a:pt x="3703" y="6610"/>
                  </a:cubicBezTo>
                  <a:cubicBezTo>
                    <a:pt x="3889" y="6231"/>
                    <a:pt x="4160" y="5852"/>
                    <a:pt x="4510" y="5487"/>
                  </a:cubicBezTo>
                  <a:cubicBezTo>
                    <a:pt x="5768" y="6694"/>
                    <a:pt x="7022" y="8018"/>
                    <a:pt x="8282" y="9388"/>
                  </a:cubicBezTo>
                  <a:cubicBezTo>
                    <a:pt x="7330" y="9893"/>
                    <a:pt x="6501" y="10164"/>
                    <a:pt x="5799" y="10193"/>
                  </a:cubicBezTo>
                  <a:moveTo>
                    <a:pt x="19678" y="8570"/>
                  </a:moveTo>
                  <a:cubicBezTo>
                    <a:pt x="18868" y="7915"/>
                    <a:pt x="18055" y="7470"/>
                    <a:pt x="17235" y="7250"/>
                  </a:cubicBezTo>
                  <a:cubicBezTo>
                    <a:pt x="16421" y="7031"/>
                    <a:pt x="15603" y="6942"/>
                    <a:pt x="14779" y="6998"/>
                  </a:cubicBezTo>
                  <a:cubicBezTo>
                    <a:pt x="13964" y="7059"/>
                    <a:pt x="13130" y="7236"/>
                    <a:pt x="12296" y="7545"/>
                  </a:cubicBezTo>
                  <a:cubicBezTo>
                    <a:pt x="11462" y="7859"/>
                    <a:pt x="10625" y="8200"/>
                    <a:pt x="9782" y="8593"/>
                  </a:cubicBezTo>
                  <a:cubicBezTo>
                    <a:pt x="8448" y="7115"/>
                    <a:pt x="7114" y="5658"/>
                    <a:pt x="5778" y="4299"/>
                  </a:cubicBezTo>
                  <a:cubicBezTo>
                    <a:pt x="6382" y="3775"/>
                    <a:pt x="6963" y="3509"/>
                    <a:pt x="7526" y="3490"/>
                  </a:cubicBezTo>
                  <a:cubicBezTo>
                    <a:pt x="8088" y="3467"/>
                    <a:pt x="8631" y="3523"/>
                    <a:pt x="9145" y="3649"/>
                  </a:cubicBezTo>
                  <a:cubicBezTo>
                    <a:pt x="9669" y="3775"/>
                    <a:pt x="10149" y="3883"/>
                    <a:pt x="10590" y="3967"/>
                  </a:cubicBezTo>
                  <a:cubicBezTo>
                    <a:pt x="11038" y="4051"/>
                    <a:pt x="11424" y="3958"/>
                    <a:pt x="11765" y="3682"/>
                  </a:cubicBezTo>
                  <a:cubicBezTo>
                    <a:pt x="12123" y="3382"/>
                    <a:pt x="12321" y="2994"/>
                    <a:pt x="12351" y="2526"/>
                  </a:cubicBezTo>
                  <a:cubicBezTo>
                    <a:pt x="12376" y="2054"/>
                    <a:pt x="12189" y="1596"/>
                    <a:pt x="11782" y="1147"/>
                  </a:cubicBezTo>
                  <a:cubicBezTo>
                    <a:pt x="11258" y="569"/>
                    <a:pt x="10630" y="216"/>
                    <a:pt x="9872" y="85"/>
                  </a:cubicBezTo>
                  <a:cubicBezTo>
                    <a:pt x="9126" y="-41"/>
                    <a:pt x="8358" y="-30"/>
                    <a:pt x="7564" y="136"/>
                  </a:cubicBezTo>
                  <a:cubicBezTo>
                    <a:pt x="6780" y="309"/>
                    <a:pt x="6032" y="595"/>
                    <a:pt x="5324" y="997"/>
                  </a:cubicBezTo>
                  <a:cubicBezTo>
                    <a:pt x="4617" y="1399"/>
                    <a:pt x="4048" y="1811"/>
                    <a:pt x="3626" y="2213"/>
                  </a:cubicBezTo>
                  <a:cubicBezTo>
                    <a:pt x="3464" y="2066"/>
                    <a:pt x="3302" y="1918"/>
                    <a:pt x="3141" y="1773"/>
                  </a:cubicBezTo>
                  <a:cubicBezTo>
                    <a:pt x="2963" y="1614"/>
                    <a:pt x="2739" y="1530"/>
                    <a:pt x="2471" y="1535"/>
                  </a:cubicBezTo>
                  <a:cubicBezTo>
                    <a:pt x="2200" y="1535"/>
                    <a:pt x="1977" y="1647"/>
                    <a:pt x="1793" y="1853"/>
                  </a:cubicBezTo>
                  <a:cubicBezTo>
                    <a:pt x="1615" y="2054"/>
                    <a:pt x="1530" y="2288"/>
                    <a:pt x="1565" y="2536"/>
                  </a:cubicBezTo>
                  <a:cubicBezTo>
                    <a:pt x="1589" y="2793"/>
                    <a:pt x="1696" y="2989"/>
                    <a:pt x="1880" y="3139"/>
                  </a:cubicBezTo>
                  <a:cubicBezTo>
                    <a:pt x="2044" y="3270"/>
                    <a:pt x="2203" y="3401"/>
                    <a:pt x="2364" y="3537"/>
                  </a:cubicBezTo>
                  <a:cubicBezTo>
                    <a:pt x="1731" y="4276"/>
                    <a:pt x="1207" y="5094"/>
                    <a:pt x="795" y="5957"/>
                  </a:cubicBezTo>
                  <a:cubicBezTo>
                    <a:pt x="378" y="6820"/>
                    <a:pt x="130" y="7676"/>
                    <a:pt x="37" y="8509"/>
                  </a:cubicBezTo>
                  <a:cubicBezTo>
                    <a:pt x="-59" y="9346"/>
                    <a:pt x="33" y="10113"/>
                    <a:pt x="298" y="10824"/>
                  </a:cubicBezTo>
                  <a:cubicBezTo>
                    <a:pt x="566" y="11540"/>
                    <a:pt x="1056" y="12148"/>
                    <a:pt x="1774" y="12723"/>
                  </a:cubicBezTo>
                  <a:cubicBezTo>
                    <a:pt x="2942" y="13658"/>
                    <a:pt x="4321" y="14056"/>
                    <a:pt x="5915" y="13967"/>
                  </a:cubicBezTo>
                  <a:cubicBezTo>
                    <a:pt x="7507" y="13874"/>
                    <a:pt x="9223" y="13415"/>
                    <a:pt x="11064" y="12461"/>
                  </a:cubicBezTo>
                  <a:cubicBezTo>
                    <a:pt x="12532" y="14093"/>
                    <a:pt x="14002" y="15716"/>
                    <a:pt x="15470" y="17223"/>
                  </a:cubicBezTo>
                  <a:cubicBezTo>
                    <a:pt x="14849" y="17728"/>
                    <a:pt x="14305" y="18018"/>
                    <a:pt x="13826" y="18111"/>
                  </a:cubicBezTo>
                  <a:cubicBezTo>
                    <a:pt x="13344" y="18210"/>
                    <a:pt x="12917" y="18200"/>
                    <a:pt x="12530" y="18088"/>
                  </a:cubicBezTo>
                  <a:cubicBezTo>
                    <a:pt x="12142" y="17971"/>
                    <a:pt x="11782" y="17803"/>
                    <a:pt x="11455" y="17587"/>
                  </a:cubicBezTo>
                  <a:cubicBezTo>
                    <a:pt x="11125" y="17368"/>
                    <a:pt x="10799" y="17181"/>
                    <a:pt x="10474" y="17026"/>
                  </a:cubicBezTo>
                  <a:cubicBezTo>
                    <a:pt x="10154" y="16872"/>
                    <a:pt x="9823" y="16788"/>
                    <a:pt x="9486" y="16783"/>
                  </a:cubicBezTo>
                  <a:cubicBezTo>
                    <a:pt x="9145" y="16778"/>
                    <a:pt x="8785" y="16937"/>
                    <a:pt x="8388" y="17265"/>
                  </a:cubicBezTo>
                  <a:cubicBezTo>
                    <a:pt x="7981" y="17606"/>
                    <a:pt x="7777" y="18004"/>
                    <a:pt x="7777" y="18453"/>
                  </a:cubicBezTo>
                  <a:cubicBezTo>
                    <a:pt x="7777" y="18897"/>
                    <a:pt x="7991" y="19351"/>
                    <a:pt x="8408" y="19809"/>
                  </a:cubicBezTo>
                  <a:cubicBezTo>
                    <a:pt x="8830" y="20268"/>
                    <a:pt x="9379" y="20651"/>
                    <a:pt x="10042" y="20955"/>
                  </a:cubicBezTo>
                  <a:cubicBezTo>
                    <a:pt x="10708" y="21259"/>
                    <a:pt x="11455" y="21451"/>
                    <a:pt x="12279" y="21502"/>
                  </a:cubicBezTo>
                  <a:cubicBezTo>
                    <a:pt x="13103" y="21559"/>
                    <a:pt x="13970" y="21437"/>
                    <a:pt x="14886" y="21109"/>
                  </a:cubicBezTo>
                  <a:cubicBezTo>
                    <a:pt x="15807" y="20787"/>
                    <a:pt x="16721" y="20202"/>
                    <a:pt x="17617" y="19332"/>
                  </a:cubicBezTo>
                  <a:cubicBezTo>
                    <a:pt x="18051" y="19739"/>
                    <a:pt x="18489" y="20127"/>
                    <a:pt x="18921" y="20501"/>
                  </a:cubicBezTo>
                  <a:cubicBezTo>
                    <a:pt x="19107" y="20656"/>
                    <a:pt x="19328" y="20731"/>
                    <a:pt x="19601" y="20712"/>
                  </a:cubicBezTo>
                  <a:cubicBezTo>
                    <a:pt x="19861" y="20703"/>
                    <a:pt x="20090" y="20586"/>
                    <a:pt x="20269" y="20375"/>
                  </a:cubicBezTo>
                  <a:cubicBezTo>
                    <a:pt x="20455" y="20160"/>
                    <a:pt x="20532" y="19921"/>
                    <a:pt x="20503" y="19674"/>
                  </a:cubicBezTo>
                  <a:cubicBezTo>
                    <a:pt x="20477" y="19421"/>
                    <a:pt x="20371" y="19229"/>
                    <a:pt x="20192" y="19089"/>
                  </a:cubicBezTo>
                  <a:cubicBezTo>
                    <a:pt x="19755" y="18752"/>
                    <a:pt x="19321" y="18397"/>
                    <a:pt x="18884" y="18022"/>
                  </a:cubicBezTo>
                  <a:cubicBezTo>
                    <a:pt x="19626" y="17143"/>
                    <a:pt x="20221" y="16217"/>
                    <a:pt x="20664" y="15300"/>
                  </a:cubicBezTo>
                  <a:cubicBezTo>
                    <a:pt x="21103" y="14379"/>
                    <a:pt x="21367" y="13490"/>
                    <a:pt x="21453" y="12667"/>
                  </a:cubicBezTo>
                  <a:cubicBezTo>
                    <a:pt x="21540" y="11839"/>
                    <a:pt x="21439" y="11091"/>
                    <a:pt x="21159" y="10412"/>
                  </a:cubicBezTo>
                  <a:cubicBezTo>
                    <a:pt x="20880" y="9725"/>
                    <a:pt x="20386" y="9135"/>
                    <a:pt x="19678" y="8570"/>
                  </a:cubicBezTo>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14288" tIns="14288" rIns="14288" bIns="14288" anchor="ctr"/>
            <a:lstStyle/>
            <a:p>
              <a:pPr algn="ctr" defTabSz="171450" fontAlgn="base" hangingPunct="0">
                <a:spcBef>
                  <a:spcPct val="0"/>
                </a:spcBef>
                <a:spcAft>
                  <a:spcPct val="0"/>
                </a:spcAft>
              </a:pPr>
              <a:endParaRPr lang="en-US" sz="1125">
                <a:solidFill>
                  <a:srgbClr val="FFFFFF"/>
                </a:solidFill>
                <a:effectLst>
                  <a:outerShdw blurRad="38100" dist="38100" dir="2700000" algn="tl">
                    <a:srgbClr val="000000"/>
                  </a:outerShdw>
                </a:effectLst>
                <a:latin typeface="Gill Sans" charset="0"/>
                <a:sym typeface="Gill Sans" charset="0"/>
              </a:endParaRPr>
            </a:p>
          </p:txBody>
        </p:sp>
        <p:sp>
          <p:nvSpPr>
            <p:cNvPr id="73" name="AutoShape 54">
              <a:extLst>
                <a:ext uri="{FF2B5EF4-FFF2-40B4-BE49-F238E27FC236}">
                  <a16:creationId xmlns:a16="http://schemas.microsoft.com/office/drawing/2014/main" id="{386A7B55-5E43-4974-9088-58B299E769D0}"/>
                </a:ext>
              </a:extLst>
            </p:cNvPr>
            <p:cNvSpPr/>
            <p:nvPr/>
          </p:nvSpPr>
          <p:spPr bwMode="auto">
            <a:xfrm>
              <a:off x="8375650" y="2896394"/>
              <a:ext cx="70644" cy="73819"/>
            </a:xfrm>
            <a:custGeom>
              <a:avLst/>
              <a:gdLst>
                <a:gd name="T0" fmla="+- 0 10791 197"/>
                <a:gd name="T1" fmla="*/ T0 w 21188"/>
                <a:gd name="T2" fmla="+- 0 10794 193"/>
                <a:gd name="T3" fmla="*/ 10794 h 21203"/>
                <a:gd name="T4" fmla="+- 0 10791 197"/>
                <a:gd name="T5" fmla="*/ T4 w 21188"/>
                <a:gd name="T6" fmla="+- 0 10794 193"/>
                <a:gd name="T7" fmla="*/ 10794 h 21203"/>
                <a:gd name="T8" fmla="+- 0 10791 197"/>
                <a:gd name="T9" fmla="*/ T8 w 21188"/>
                <a:gd name="T10" fmla="+- 0 10794 193"/>
                <a:gd name="T11" fmla="*/ 10794 h 21203"/>
                <a:gd name="T12" fmla="+- 0 10791 197"/>
                <a:gd name="T13" fmla="*/ T12 w 21188"/>
                <a:gd name="T14" fmla="+- 0 10794 193"/>
                <a:gd name="T15" fmla="*/ 10794 h 21203"/>
              </a:gdLst>
              <a:ahLst/>
              <a:cxnLst>
                <a:cxn ang="0">
                  <a:pos x="T1" y="T3"/>
                </a:cxn>
                <a:cxn ang="0">
                  <a:pos x="T5" y="T7"/>
                </a:cxn>
                <a:cxn ang="0">
                  <a:pos x="T9" y="T11"/>
                </a:cxn>
                <a:cxn ang="0">
                  <a:pos x="T13" y="T15"/>
                </a:cxn>
              </a:cxnLst>
              <a:rect l="0" t="0" r="r" b="b"/>
              <a:pathLst>
                <a:path w="21188" h="21203">
                  <a:moveTo>
                    <a:pt x="17615" y="468"/>
                  </a:moveTo>
                  <a:lnTo>
                    <a:pt x="17606" y="468"/>
                  </a:lnTo>
                  <a:cubicBezTo>
                    <a:pt x="14870" y="2476"/>
                    <a:pt x="12200" y="4590"/>
                    <a:pt x="9727" y="6958"/>
                  </a:cubicBezTo>
                  <a:cubicBezTo>
                    <a:pt x="7348" y="9227"/>
                    <a:pt x="5200" y="11619"/>
                    <a:pt x="3329" y="14060"/>
                  </a:cubicBezTo>
                  <a:lnTo>
                    <a:pt x="341" y="17962"/>
                  </a:lnTo>
                  <a:lnTo>
                    <a:pt x="350" y="17970"/>
                  </a:lnTo>
                  <a:cubicBezTo>
                    <a:pt x="-197" y="18786"/>
                    <a:pt x="-106" y="19880"/>
                    <a:pt x="638" y="20590"/>
                  </a:cubicBezTo>
                  <a:cubicBezTo>
                    <a:pt x="1491" y="21407"/>
                    <a:pt x="2889" y="21407"/>
                    <a:pt x="3746" y="20590"/>
                  </a:cubicBezTo>
                  <a:cubicBezTo>
                    <a:pt x="3877" y="20460"/>
                    <a:pt x="3984" y="20321"/>
                    <a:pt x="4069" y="20174"/>
                  </a:cubicBezTo>
                  <a:lnTo>
                    <a:pt x="6867" y="16517"/>
                  </a:lnTo>
                  <a:cubicBezTo>
                    <a:pt x="8601" y="14255"/>
                    <a:pt x="10606" y="12027"/>
                    <a:pt x="12824" y="9913"/>
                  </a:cubicBezTo>
                  <a:cubicBezTo>
                    <a:pt x="15281" y="7570"/>
                    <a:pt x="17557" y="5758"/>
                    <a:pt x="20329" y="3749"/>
                  </a:cubicBezTo>
                  <a:lnTo>
                    <a:pt x="20321" y="3741"/>
                  </a:lnTo>
                  <a:cubicBezTo>
                    <a:pt x="20400" y="3684"/>
                    <a:pt x="20473" y="3635"/>
                    <a:pt x="20543" y="3570"/>
                  </a:cubicBezTo>
                  <a:cubicBezTo>
                    <a:pt x="21402" y="2753"/>
                    <a:pt x="21402" y="1427"/>
                    <a:pt x="20543" y="606"/>
                  </a:cubicBezTo>
                  <a:cubicBezTo>
                    <a:pt x="19742" y="-161"/>
                    <a:pt x="18472" y="-193"/>
                    <a:pt x="17615" y="468"/>
                  </a:cubicBezTo>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14288" tIns="14288" rIns="14288" bIns="14288" anchor="ctr"/>
            <a:lstStyle/>
            <a:p>
              <a:pPr algn="ctr" defTabSz="171450" fontAlgn="base" hangingPunct="0">
                <a:spcBef>
                  <a:spcPct val="0"/>
                </a:spcBef>
                <a:spcAft>
                  <a:spcPct val="0"/>
                </a:spcAft>
              </a:pPr>
              <a:endParaRPr lang="en-US" sz="1125">
                <a:solidFill>
                  <a:srgbClr val="FFFFFF"/>
                </a:solidFill>
                <a:effectLst>
                  <a:outerShdw blurRad="38100" dist="38100" dir="2700000" algn="tl">
                    <a:srgbClr val="000000"/>
                  </a:outerShdw>
                </a:effectLst>
                <a:latin typeface="Gill Sans" charset="0"/>
                <a:sym typeface="Gill Sans" charset="0"/>
              </a:endParaRPr>
            </a:p>
          </p:txBody>
        </p:sp>
        <p:sp>
          <p:nvSpPr>
            <p:cNvPr id="74" name="AutoShape 55">
              <a:extLst>
                <a:ext uri="{FF2B5EF4-FFF2-40B4-BE49-F238E27FC236}">
                  <a16:creationId xmlns:a16="http://schemas.microsoft.com/office/drawing/2014/main" id="{35A3EE33-AF55-4312-9E44-6B030AAD1065}"/>
                </a:ext>
              </a:extLst>
            </p:cNvPr>
            <p:cNvSpPr/>
            <p:nvPr/>
          </p:nvSpPr>
          <p:spPr bwMode="auto">
            <a:xfrm>
              <a:off x="8448675" y="2649538"/>
              <a:ext cx="71438" cy="74613"/>
            </a:xfrm>
            <a:custGeom>
              <a:avLst/>
              <a:gdLst>
                <a:gd name="T0" fmla="+- 0 10803 213"/>
                <a:gd name="T1" fmla="*/ T0 w 21180"/>
                <a:gd name="T2" fmla="+- 0 10801 203"/>
                <a:gd name="T3" fmla="*/ 10801 h 21196"/>
                <a:gd name="T4" fmla="+- 0 10803 213"/>
                <a:gd name="T5" fmla="*/ T4 w 21180"/>
                <a:gd name="T6" fmla="+- 0 10801 203"/>
                <a:gd name="T7" fmla="*/ 10801 h 21196"/>
                <a:gd name="T8" fmla="+- 0 10803 213"/>
                <a:gd name="T9" fmla="*/ T8 w 21180"/>
                <a:gd name="T10" fmla="+- 0 10801 203"/>
                <a:gd name="T11" fmla="*/ 10801 h 21196"/>
                <a:gd name="T12" fmla="+- 0 10803 213"/>
                <a:gd name="T13" fmla="*/ T12 w 21180"/>
                <a:gd name="T14" fmla="+- 0 10801 203"/>
                <a:gd name="T15" fmla="*/ 10801 h 21196"/>
              </a:gdLst>
              <a:ahLst/>
              <a:cxnLst>
                <a:cxn ang="0">
                  <a:pos x="T1" y="T3"/>
                </a:cxn>
                <a:cxn ang="0">
                  <a:pos x="T5" y="T7"/>
                </a:cxn>
                <a:cxn ang="0">
                  <a:pos x="T9" y="T11"/>
                </a:cxn>
                <a:cxn ang="0">
                  <a:pos x="T13" y="T15"/>
                </a:cxn>
              </a:cxnLst>
              <a:rect l="0" t="0" r="r" b="b"/>
              <a:pathLst>
                <a:path w="21180" h="21196">
                  <a:moveTo>
                    <a:pt x="8372" y="11356"/>
                  </a:moveTo>
                  <a:cubicBezTo>
                    <a:pt x="6122" y="13508"/>
                    <a:pt x="3675" y="15444"/>
                    <a:pt x="1144" y="17292"/>
                  </a:cubicBezTo>
                  <a:cubicBezTo>
                    <a:pt x="963" y="17388"/>
                    <a:pt x="786" y="17493"/>
                    <a:pt x="637" y="17645"/>
                  </a:cubicBezTo>
                  <a:cubicBezTo>
                    <a:pt x="-213" y="18457"/>
                    <a:pt x="-213" y="19774"/>
                    <a:pt x="637" y="20585"/>
                  </a:cubicBezTo>
                  <a:cubicBezTo>
                    <a:pt x="1464" y="21380"/>
                    <a:pt x="2796" y="21397"/>
                    <a:pt x="3652" y="20641"/>
                  </a:cubicBezTo>
                  <a:lnTo>
                    <a:pt x="3665" y="20649"/>
                  </a:lnTo>
                  <a:cubicBezTo>
                    <a:pt x="6364" y="18673"/>
                    <a:pt x="8988" y="16581"/>
                    <a:pt x="11419" y="14263"/>
                  </a:cubicBezTo>
                  <a:cubicBezTo>
                    <a:pt x="13759" y="12030"/>
                    <a:pt x="15873" y="9685"/>
                    <a:pt x="17715" y="7283"/>
                  </a:cubicBezTo>
                  <a:lnTo>
                    <a:pt x="20663" y="3427"/>
                  </a:lnTo>
                  <a:lnTo>
                    <a:pt x="20654" y="3419"/>
                  </a:lnTo>
                  <a:cubicBezTo>
                    <a:pt x="21386" y="2600"/>
                    <a:pt x="21357" y="1379"/>
                    <a:pt x="20541" y="608"/>
                  </a:cubicBezTo>
                  <a:cubicBezTo>
                    <a:pt x="19697" y="-203"/>
                    <a:pt x="18323" y="-203"/>
                    <a:pt x="17468" y="608"/>
                  </a:cubicBezTo>
                  <a:cubicBezTo>
                    <a:pt x="17313" y="760"/>
                    <a:pt x="17197" y="937"/>
                    <a:pt x="17094" y="1114"/>
                  </a:cubicBezTo>
                  <a:lnTo>
                    <a:pt x="14228" y="4857"/>
                  </a:lnTo>
                  <a:cubicBezTo>
                    <a:pt x="12526" y="7090"/>
                    <a:pt x="10552" y="9275"/>
                    <a:pt x="8372" y="11356"/>
                  </a:cubicBezTo>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14288" tIns="14288" rIns="14288" bIns="14288" anchor="ctr"/>
            <a:lstStyle/>
            <a:p>
              <a:pPr algn="ctr" defTabSz="171450" fontAlgn="base" hangingPunct="0">
                <a:spcBef>
                  <a:spcPct val="0"/>
                </a:spcBef>
                <a:spcAft>
                  <a:spcPct val="0"/>
                </a:spcAft>
              </a:pPr>
              <a:endParaRPr lang="en-US" sz="1125">
                <a:solidFill>
                  <a:srgbClr val="FFFFFF"/>
                </a:solidFill>
                <a:effectLst>
                  <a:outerShdw blurRad="38100" dist="38100" dir="2700000" algn="tl">
                    <a:srgbClr val="000000"/>
                  </a:outerShdw>
                </a:effectLst>
                <a:latin typeface="Gill Sans" charset="0"/>
                <a:sym typeface="Gill Sans" charset="0"/>
              </a:endParaRPr>
            </a:p>
          </p:txBody>
        </p:sp>
      </p:grpSp>
      <p:grpSp>
        <p:nvGrpSpPr>
          <p:cNvPr id="75" name="Group 69">
            <a:extLst>
              <a:ext uri="{FF2B5EF4-FFF2-40B4-BE49-F238E27FC236}">
                <a16:creationId xmlns:a16="http://schemas.microsoft.com/office/drawing/2014/main" id="{984726F9-DAA5-4BED-B2DC-45F0C5C19801}"/>
              </a:ext>
            </a:extLst>
          </p:cNvPr>
          <p:cNvGrpSpPr/>
          <p:nvPr/>
        </p:nvGrpSpPr>
        <p:grpSpPr>
          <a:xfrm>
            <a:off x="6879407" y="2287015"/>
            <a:ext cx="145217" cy="211685"/>
            <a:chOff x="3582988" y="3510757"/>
            <a:chExt cx="319088" cy="465138"/>
          </a:xfrm>
          <a:solidFill>
            <a:schemeClr val="accent2"/>
          </a:solidFill>
        </p:grpSpPr>
        <p:sp>
          <p:nvSpPr>
            <p:cNvPr id="76" name="AutoShape 113">
              <a:extLst>
                <a:ext uri="{FF2B5EF4-FFF2-40B4-BE49-F238E27FC236}">
                  <a16:creationId xmlns:a16="http://schemas.microsoft.com/office/drawing/2014/main" id="{5AFFF861-9E8B-44CC-938A-BB751B86DE36}"/>
                </a:ext>
              </a:extLst>
            </p:cNvPr>
            <p:cNvSpPr/>
            <p:nvPr/>
          </p:nvSpPr>
          <p:spPr bwMode="auto">
            <a:xfrm>
              <a:off x="3582988" y="3510757"/>
              <a:ext cx="319088" cy="4651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5386" y="14175"/>
                  </a:moveTo>
                  <a:lnTo>
                    <a:pt x="6223" y="14175"/>
                  </a:lnTo>
                  <a:cubicBezTo>
                    <a:pt x="5734" y="13446"/>
                    <a:pt x="5147" y="12716"/>
                    <a:pt x="4568" y="12003"/>
                  </a:cubicBezTo>
                  <a:cubicBezTo>
                    <a:pt x="3287" y="10427"/>
                    <a:pt x="1963" y="8797"/>
                    <a:pt x="1963" y="7425"/>
                  </a:cubicBezTo>
                  <a:cubicBezTo>
                    <a:pt x="1963" y="4075"/>
                    <a:pt x="5927" y="1350"/>
                    <a:pt x="10800" y="1350"/>
                  </a:cubicBezTo>
                  <a:cubicBezTo>
                    <a:pt x="15672" y="1350"/>
                    <a:pt x="19636" y="4075"/>
                    <a:pt x="19636" y="7425"/>
                  </a:cubicBezTo>
                  <a:cubicBezTo>
                    <a:pt x="19636" y="8787"/>
                    <a:pt x="18312" y="10425"/>
                    <a:pt x="17029" y="12011"/>
                  </a:cubicBezTo>
                  <a:cubicBezTo>
                    <a:pt x="16455" y="12723"/>
                    <a:pt x="15873" y="13449"/>
                    <a:pt x="15386" y="14175"/>
                  </a:cubicBezTo>
                  <a:moveTo>
                    <a:pt x="10800" y="20249"/>
                  </a:moveTo>
                  <a:cubicBezTo>
                    <a:pt x="9805" y="20249"/>
                    <a:pt x="9347" y="20171"/>
                    <a:pt x="8839" y="19406"/>
                  </a:cubicBezTo>
                  <a:lnTo>
                    <a:pt x="13000" y="19048"/>
                  </a:lnTo>
                  <a:cubicBezTo>
                    <a:pt x="12398" y="20164"/>
                    <a:pt x="11959" y="20249"/>
                    <a:pt x="10800" y="20249"/>
                  </a:cubicBezTo>
                  <a:moveTo>
                    <a:pt x="7595" y="16813"/>
                  </a:moveTo>
                  <a:cubicBezTo>
                    <a:pt x="7417" y="16407"/>
                    <a:pt x="7215" y="15978"/>
                    <a:pt x="6991" y="15525"/>
                  </a:cubicBezTo>
                  <a:lnTo>
                    <a:pt x="14616" y="15525"/>
                  </a:lnTo>
                  <a:cubicBezTo>
                    <a:pt x="14496" y="15767"/>
                    <a:pt x="14375" y="16010"/>
                    <a:pt x="14270" y="16239"/>
                  </a:cubicBezTo>
                  <a:cubicBezTo>
                    <a:pt x="14270" y="16239"/>
                    <a:pt x="7595" y="16813"/>
                    <a:pt x="7595" y="16813"/>
                  </a:cubicBezTo>
                  <a:close/>
                  <a:moveTo>
                    <a:pt x="13345" y="18343"/>
                  </a:moveTo>
                  <a:lnTo>
                    <a:pt x="8476" y="18762"/>
                  </a:lnTo>
                  <a:cubicBezTo>
                    <a:pt x="8303" y="18416"/>
                    <a:pt x="8116" y="18011"/>
                    <a:pt x="7890" y="17483"/>
                  </a:cubicBezTo>
                  <a:cubicBezTo>
                    <a:pt x="7887" y="17477"/>
                    <a:pt x="7883" y="17469"/>
                    <a:pt x="7881" y="17462"/>
                  </a:cubicBezTo>
                  <a:lnTo>
                    <a:pt x="13957" y="16941"/>
                  </a:lnTo>
                  <a:cubicBezTo>
                    <a:pt x="13871" y="17140"/>
                    <a:pt x="13778" y="17350"/>
                    <a:pt x="13698" y="17537"/>
                  </a:cubicBezTo>
                  <a:cubicBezTo>
                    <a:pt x="13569" y="17841"/>
                    <a:pt x="13453" y="18104"/>
                    <a:pt x="13345" y="18343"/>
                  </a:cubicBezTo>
                  <a:moveTo>
                    <a:pt x="10800" y="0"/>
                  </a:moveTo>
                  <a:cubicBezTo>
                    <a:pt x="4835" y="0"/>
                    <a:pt x="0" y="3324"/>
                    <a:pt x="0" y="7425"/>
                  </a:cubicBezTo>
                  <a:cubicBezTo>
                    <a:pt x="0" y="10146"/>
                    <a:pt x="3621" y="13029"/>
                    <a:pt x="4939" y="15562"/>
                  </a:cubicBezTo>
                  <a:cubicBezTo>
                    <a:pt x="6906" y="19339"/>
                    <a:pt x="6688" y="21599"/>
                    <a:pt x="10800" y="21599"/>
                  </a:cubicBezTo>
                  <a:cubicBezTo>
                    <a:pt x="14972" y="21599"/>
                    <a:pt x="14692" y="19349"/>
                    <a:pt x="16660" y="15577"/>
                  </a:cubicBezTo>
                  <a:cubicBezTo>
                    <a:pt x="17983" y="13039"/>
                    <a:pt x="21600" y="10124"/>
                    <a:pt x="21600" y="7425"/>
                  </a:cubicBezTo>
                  <a:cubicBezTo>
                    <a:pt x="21600" y="3324"/>
                    <a:pt x="16764" y="0"/>
                    <a:pt x="10800" y="0"/>
                  </a:cubicBezTo>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14288" tIns="14288" rIns="14288" bIns="14288" anchor="ctr"/>
            <a:lstStyle/>
            <a:p>
              <a:pPr algn="ctr" defTabSz="171450" fontAlgn="base" hangingPunct="0">
                <a:spcBef>
                  <a:spcPct val="0"/>
                </a:spcBef>
                <a:spcAft>
                  <a:spcPct val="0"/>
                </a:spcAft>
              </a:pPr>
              <a:endParaRPr lang="en-US" sz="1125">
                <a:solidFill>
                  <a:srgbClr val="FFFFFF"/>
                </a:solidFill>
                <a:effectLst>
                  <a:outerShdw blurRad="38100" dist="38100" dir="2700000" algn="tl">
                    <a:srgbClr val="000000"/>
                  </a:outerShdw>
                </a:effectLst>
                <a:latin typeface="Gill Sans" charset="0"/>
                <a:sym typeface="Gill Sans" charset="0"/>
              </a:endParaRPr>
            </a:p>
          </p:txBody>
        </p:sp>
        <p:sp>
          <p:nvSpPr>
            <p:cNvPr id="77" name="AutoShape 114">
              <a:extLst>
                <a:ext uri="{FF2B5EF4-FFF2-40B4-BE49-F238E27FC236}">
                  <a16:creationId xmlns:a16="http://schemas.microsoft.com/office/drawing/2014/main" id="{9CE488D6-3955-4AB6-9C56-513DA3ACE2A0}"/>
                </a:ext>
              </a:extLst>
            </p:cNvPr>
            <p:cNvSpPr/>
            <p:nvPr/>
          </p:nvSpPr>
          <p:spPr bwMode="auto">
            <a:xfrm>
              <a:off x="3655219" y="3583782"/>
              <a:ext cx="94456" cy="9445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938" y="0"/>
                  </a:moveTo>
                  <a:cubicBezTo>
                    <a:pt x="8943" y="0"/>
                    <a:pt x="0" y="8942"/>
                    <a:pt x="0" y="19938"/>
                  </a:cubicBezTo>
                  <a:cubicBezTo>
                    <a:pt x="0" y="20855"/>
                    <a:pt x="743" y="21600"/>
                    <a:pt x="1661" y="21600"/>
                  </a:cubicBezTo>
                  <a:cubicBezTo>
                    <a:pt x="2579" y="21600"/>
                    <a:pt x="3323" y="20855"/>
                    <a:pt x="3323" y="19938"/>
                  </a:cubicBezTo>
                  <a:cubicBezTo>
                    <a:pt x="3323" y="10777"/>
                    <a:pt x="10777" y="3323"/>
                    <a:pt x="19938" y="3323"/>
                  </a:cubicBezTo>
                  <a:cubicBezTo>
                    <a:pt x="20856" y="3323"/>
                    <a:pt x="21600" y="2578"/>
                    <a:pt x="21600" y="1661"/>
                  </a:cubicBezTo>
                  <a:cubicBezTo>
                    <a:pt x="21600" y="744"/>
                    <a:pt x="20856" y="0"/>
                    <a:pt x="19938" y="0"/>
                  </a:cubicBezTo>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14288" tIns="14288" rIns="14288" bIns="14288" anchor="ctr"/>
            <a:lstStyle/>
            <a:p>
              <a:pPr algn="ctr" defTabSz="171450" fontAlgn="base" hangingPunct="0">
                <a:spcBef>
                  <a:spcPct val="0"/>
                </a:spcBef>
                <a:spcAft>
                  <a:spcPct val="0"/>
                </a:spcAft>
              </a:pPr>
              <a:endParaRPr lang="en-US" sz="1125">
                <a:solidFill>
                  <a:srgbClr val="FFFFFF"/>
                </a:solidFill>
                <a:effectLst>
                  <a:outerShdw blurRad="38100" dist="38100" dir="2700000" algn="tl">
                    <a:srgbClr val="000000"/>
                  </a:outerShdw>
                </a:effectLst>
                <a:latin typeface="Gill Sans" charset="0"/>
                <a:sym typeface="Gill Sans" charset="0"/>
              </a:endParaRPr>
            </a:p>
          </p:txBody>
        </p:sp>
      </p:grpSp>
      <p:sp>
        <p:nvSpPr>
          <p:cNvPr id="78" name="AutoShape 149">
            <a:extLst>
              <a:ext uri="{FF2B5EF4-FFF2-40B4-BE49-F238E27FC236}">
                <a16:creationId xmlns:a16="http://schemas.microsoft.com/office/drawing/2014/main" id="{FE139EE2-9579-44ED-A3FC-2B7DF7FA7A5E}"/>
              </a:ext>
            </a:extLst>
          </p:cNvPr>
          <p:cNvSpPr/>
          <p:nvPr/>
        </p:nvSpPr>
        <p:spPr bwMode="auto">
          <a:xfrm>
            <a:off x="4833837" y="2311420"/>
            <a:ext cx="211323" cy="15208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6537" y="19720"/>
                </a:moveTo>
                <a:lnTo>
                  <a:pt x="16537" y="19721"/>
                </a:lnTo>
                <a:lnTo>
                  <a:pt x="4387" y="19721"/>
                </a:lnTo>
                <a:cubicBezTo>
                  <a:pt x="2713" y="19720"/>
                  <a:pt x="1350" y="17824"/>
                  <a:pt x="1350" y="15494"/>
                </a:cubicBezTo>
                <a:cubicBezTo>
                  <a:pt x="1350" y="13992"/>
                  <a:pt x="1918" y="12635"/>
                  <a:pt x="2871" y="11862"/>
                </a:cubicBezTo>
                <a:cubicBezTo>
                  <a:pt x="3797" y="11123"/>
                  <a:pt x="3860" y="10975"/>
                  <a:pt x="3472" y="9647"/>
                </a:cubicBezTo>
                <a:cubicBezTo>
                  <a:pt x="3406" y="9374"/>
                  <a:pt x="3375" y="9136"/>
                  <a:pt x="3375" y="8921"/>
                </a:cubicBezTo>
                <a:cubicBezTo>
                  <a:pt x="3375" y="7626"/>
                  <a:pt x="4131" y="6573"/>
                  <a:pt x="5062" y="6573"/>
                </a:cubicBezTo>
                <a:cubicBezTo>
                  <a:pt x="5062" y="6573"/>
                  <a:pt x="5505" y="6529"/>
                  <a:pt x="5976" y="6789"/>
                </a:cubicBezTo>
                <a:cubicBezTo>
                  <a:pt x="6750" y="7219"/>
                  <a:pt x="6834" y="6808"/>
                  <a:pt x="7200" y="5701"/>
                </a:cubicBezTo>
                <a:cubicBezTo>
                  <a:pt x="7974" y="3380"/>
                  <a:pt x="9652" y="1878"/>
                  <a:pt x="11475" y="1878"/>
                </a:cubicBezTo>
                <a:cubicBezTo>
                  <a:pt x="13905" y="1878"/>
                  <a:pt x="15914" y="4435"/>
                  <a:pt x="16148" y="7826"/>
                </a:cubicBezTo>
                <a:cubicBezTo>
                  <a:pt x="16231" y="9171"/>
                  <a:pt x="16231" y="9171"/>
                  <a:pt x="17239" y="9491"/>
                </a:cubicBezTo>
                <a:cubicBezTo>
                  <a:pt x="18984" y="9955"/>
                  <a:pt x="20250" y="12085"/>
                  <a:pt x="20250" y="14555"/>
                </a:cubicBezTo>
                <a:cubicBezTo>
                  <a:pt x="20250" y="17404"/>
                  <a:pt x="18585" y="19720"/>
                  <a:pt x="16537" y="19720"/>
                </a:cubicBezTo>
                <a:moveTo>
                  <a:pt x="17492" y="7647"/>
                </a:moveTo>
                <a:cubicBezTo>
                  <a:pt x="17196" y="3362"/>
                  <a:pt x="14632" y="0"/>
                  <a:pt x="11475" y="0"/>
                </a:cubicBezTo>
                <a:cubicBezTo>
                  <a:pt x="9031" y="0"/>
                  <a:pt x="6939" y="2017"/>
                  <a:pt x="5976" y="4911"/>
                </a:cubicBezTo>
                <a:cubicBezTo>
                  <a:pt x="5685" y="4784"/>
                  <a:pt x="5383" y="4695"/>
                  <a:pt x="5062" y="4695"/>
                </a:cubicBezTo>
                <a:cubicBezTo>
                  <a:pt x="3385" y="4695"/>
                  <a:pt x="2025" y="6589"/>
                  <a:pt x="2025" y="8921"/>
                </a:cubicBezTo>
                <a:cubicBezTo>
                  <a:pt x="2025" y="9385"/>
                  <a:pt x="2092" y="9824"/>
                  <a:pt x="2191" y="10240"/>
                </a:cubicBezTo>
                <a:cubicBezTo>
                  <a:pt x="886" y="11298"/>
                  <a:pt x="0" y="13242"/>
                  <a:pt x="0" y="15494"/>
                </a:cubicBezTo>
                <a:cubicBezTo>
                  <a:pt x="0" y="18866"/>
                  <a:pt x="1964" y="21599"/>
                  <a:pt x="4387" y="21599"/>
                </a:cubicBezTo>
                <a:lnTo>
                  <a:pt x="4387" y="21600"/>
                </a:lnTo>
                <a:lnTo>
                  <a:pt x="16537" y="21600"/>
                </a:lnTo>
                <a:lnTo>
                  <a:pt x="16537" y="21599"/>
                </a:lnTo>
                <a:cubicBezTo>
                  <a:pt x="19334" y="21599"/>
                  <a:pt x="21599" y="18446"/>
                  <a:pt x="21599" y="14555"/>
                </a:cubicBezTo>
                <a:cubicBezTo>
                  <a:pt x="21599" y="11120"/>
                  <a:pt x="19831" y="8269"/>
                  <a:pt x="17492" y="7647"/>
                </a:cubicBezTo>
              </a:path>
            </a:pathLst>
          </a:custGeom>
          <a:solidFill>
            <a:schemeClr val="accent1"/>
          </a:solid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14288" tIns="14288" rIns="14288" bIns="14288" anchor="ctr"/>
          <a:lstStyle/>
          <a:p>
            <a:pPr algn="ctr" defTabSz="171450" fontAlgn="base" hangingPunct="0">
              <a:spcBef>
                <a:spcPct val="0"/>
              </a:spcBef>
              <a:spcAft>
                <a:spcPct val="0"/>
              </a:spcAft>
            </a:pPr>
            <a:endParaRPr lang="en-US" sz="1125">
              <a:solidFill>
                <a:srgbClr val="FFFFFF"/>
              </a:solidFill>
              <a:effectLst>
                <a:outerShdw blurRad="38100" dist="38100" dir="2700000" algn="tl">
                  <a:srgbClr val="000000"/>
                </a:outerShdw>
              </a:effectLst>
              <a:latin typeface="Gill Sans" charset="0"/>
              <a:sym typeface="Gill Sans" charset="0"/>
            </a:endParaRPr>
          </a:p>
        </p:txBody>
      </p:sp>
      <p:grpSp>
        <p:nvGrpSpPr>
          <p:cNvPr id="79" name="Group 3">
            <a:extLst>
              <a:ext uri="{FF2B5EF4-FFF2-40B4-BE49-F238E27FC236}">
                <a16:creationId xmlns:a16="http://schemas.microsoft.com/office/drawing/2014/main" id="{19AD6BE3-1396-4050-9EF0-E4C01F8F8C65}"/>
              </a:ext>
            </a:extLst>
          </p:cNvPr>
          <p:cNvGrpSpPr/>
          <p:nvPr/>
        </p:nvGrpSpPr>
        <p:grpSpPr>
          <a:xfrm>
            <a:off x="926433" y="1337493"/>
            <a:ext cx="3333623" cy="3169011"/>
            <a:chOff x="1235244" y="1783324"/>
            <a:chExt cx="4444830" cy="4225348"/>
          </a:xfrm>
        </p:grpSpPr>
        <p:sp>
          <p:nvSpPr>
            <p:cNvPr id="80" name="Freeform 74">
              <a:extLst>
                <a:ext uri="{FF2B5EF4-FFF2-40B4-BE49-F238E27FC236}">
                  <a16:creationId xmlns:a16="http://schemas.microsoft.com/office/drawing/2014/main" id="{73164584-46DF-4F7C-BBBD-2A5F7A644000}"/>
                </a:ext>
              </a:extLst>
            </p:cNvPr>
            <p:cNvSpPr/>
            <p:nvPr/>
          </p:nvSpPr>
          <p:spPr bwMode="auto">
            <a:xfrm>
              <a:off x="1693731" y="3819247"/>
              <a:ext cx="2989926" cy="2189425"/>
            </a:xfrm>
            <a:custGeom>
              <a:avLst/>
              <a:gdLst>
                <a:gd name="T0" fmla="*/ 1195 w 1878"/>
                <a:gd name="T1" fmla="*/ 1375 h 1375"/>
                <a:gd name="T2" fmla="*/ 30 w 1878"/>
                <a:gd name="T3" fmla="*/ 1375 h 1375"/>
                <a:gd name="T4" fmla="*/ 0 w 1878"/>
                <a:gd name="T5" fmla="*/ 1345 h 1375"/>
                <a:gd name="T6" fmla="*/ 0 w 1878"/>
                <a:gd name="T7" fmla="*/ 956 h 1375"/>
                <a:gd name="T8" fmla="*/ 30 w 1878"/>
                <a:gd name="T9" fmla="*/ 926 h 1375"/>
                <a:gd name="T10" fmla="*/ 401 w 1878"/>
                <a:gd name="T11" fmla="*/ 926 h 1375"/>
                <a:gd name="T12" fmla="*/ 401 w 1878"/>
                <a:gd name="T13" fmla="*/ 530 h 1375"/>
                <a:gd name="T14" fmla="*/ 431 w 1878"/>
                <a:gd name="T15" fmla="*/ 500 h 1375"/>
                <a:gd name="T16" fmla="*/ 461 w 1878"/>
                <a:gd name="T17" fmla="*/ 530 h 1375"/>
                <a:gd name="T18" fmla="*/ 461 w 1878"/>
                <a:gd name="T19" fmla="*/ 956 h 1375"/>
                <a:gd name="T20" fmla="*/ 431 w 1878"/>
                <a:gd name="T21" fmla="*/ 986 h 1375"/>
                <a:gd name="T22" fmla="*/ 60 w 1878"/>
                <a:gd name="T23" fmla="*/ 986 h 1375"/>
                <a:gd name="T24" fmla="*/ 60 w 1878"/>
                <a:gd name="T25" fmla="*/ 1315 h 1375"/>
                <a:gd name="T26" fmla="*/ 1165 w 1878"/>
                <a:gd name="T27" fmla="*/ 1315 h 1375"/>
                <a:gd name="T28" fmla="*/ 1165 w 1878"/>
                <a:gd name="T29" fmla="*/ 860 h 1375"/>
                <a:gd name="T30" fmla="*/ 1195 w 1878"/>
                <a:gd name="T31" fmla="*/ 830 h 1375"/>
                <a:gd name="T32" fmla="*/ 1539 w 1878"/>
                <a:gd name="T33" fmla="*/ 830 h 1375"/>
                <a:gd name="T34" fmla="*/ 1569 w 1878"/>
                <a:gd name="T35" fmla="*/ 860 h 1375"/>
                <a:gd name="T36" fmla="*/ 1569 w 1878"/>
                <a:gd name="T37" fmla="*/ 1281 h 1375"/>
                <a:gd name="T38" fmla="*/ 1818 w 1878"/>
                <a:gd name="T39" fmla="*/ 1281 h 1375"/>
                <a:gd name="T40" fmla="*/ 1815 w 1878"/>
                <a:gd name="T41" fmla="*/ 30 h 1375"/>
                <a:gd name="T42" fmla="*/ 1845 w 1878"/>
                <a:gd name="T43" fmla="*/ 0 h 1375"/>
                <a:gd name="T44" fmla="*/ 1845 w 1878"/>
                <a:gd name="T45" fmla="*/ 0 h 1375"/>
                <a:gd name="T46" fmla="*/ 1875 w 1878"/>
                <a:gd name="T47" fmla="*/ 30 h 1375"/>
                <a:gd name="T48" fmla="*/ 1878 w 1878"/>
                <a:gd name="T49" fmla="*/ 1311 h 1375"/>
                <a:gd name="T50" fmla="*/ 1869 w 1878"/>
                <a:gd name="T51" fmla="*/ 1332 h 1375"/>
                <a:gd name="T52" fmla="*/ 1848 w 1878"/>
                <a:gd name="T53" fmla="*/ 1341 h 1375"/>
                <a:gd name="T54" fmla="*/ 1539 w 1878"/>
                <a:gd name="T55" fmla="*/ 1341 h 1375"/>
                <a:gd name="T56" fmla="*/ 1509 w 1878"/>
                <a:gd name="T57" fmla="*/ 1311 h 1375"/>
                <a:gd name="T58" fmla="*/ 1509 w 1878"/>
                <a:gd name="T59" fmla="*/ 890 h 1375"/>
                <a:gd name="T60" fmla="*/ 1225 w 1878"/>
                <a:gd name="T61" fmla="*/ 890 h 1375"/>
                <a:gd name="T62" fmla="*/ 1225 w 1878"/>
                <a:gd name="T63" fmla="*/ 1345 h 1375"/>
                <a:gd name="T64" fmla="*/ 1195 w 1878"/>
                <a:gd name="T65" fmla="*/ 1375 h 13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878" h="1375">
                  <a:moveTo>
                    <a:pt x="1195" y="1375"/>
                  </a:moveTo>
                  <a:cubicBezTo>
                    <a:pt x="30" y="1375"/>
                    <a:pt x="30" y="1375"/>
                    <a:pt x="30" y="1375"/>
                  </a:cubicBezTo>
                  <a:cubicBezTo>
                    <a:pt x="13" y="1375"/>
                    <a:pt x="0" y="1362"/>
                    <a:pt x="0" y="1345"/>
                  </a:cubicBezTo>
                  <a:cubicBezTo>
                    <a:pt x="0" y="956"/>
                    <a:pt x="0" y="956"/>
                    <a:pt x="0" y="956"/>
                  </a:cubicBezTo>
                  <a:cubicBezTo>
                    <a:pt x="0" y="939"/>
                    <a:pt x="13" y="926"/>
                    <a:pt x="30" y="926"/>
                  </a:cubicBezTo>
                  <a:cubicBezTo>
                    <a:pt x="401" y="926"/>
                    <a:pt x="401" y="926"/>
                    <a:pt x="401" y="926"/>
                  </a:cubicBezTo>
                  <a:cubicBezTo>
                    <a:pt x="401" y="530"/>
                    <a:pt x="401" y="530"/>
                    <a:pt x="401" y="530"/>
                  </a:cubicBezTo>
                  <a:cubicBezTo>
                    <a:pt x="401" y="514"/>
                    <a:pt x="414" y="500"/>
                    <a:pt x="431" y="500"/>
                  </a:cubicBezTo>
                  <a:cubicBezTo>
                    <a:pt x="447" y="500"/>
                    <a:pt x="461" y="514"/>
                    <a:pt x="461" y="530"/>
                  </a:cubicBezTo>
                  <a:cubicBezTo>
                    <a:pt x="461" y="956"/>
                    <a:pt x="461" y="956"/>
                    <a:pt x="461" y="956"/>
                  </a:cubicBezTo>
                  <a:cubicBezTo>
                    <a:pt x="461" y="972"/>
                    <a:pt x="447" y="986"/>
                    <a:pt x="431" y="986"/>
                  </a:cubicBezTo>
                  <a:cubicBezTo>
                    <a:pt x="60" y="986"/>
                    <a:pt x="60" y="986"/>
                    <a:pt x="60" y="986"/>
                  </a:cubicBezTo>
                  <a:cubicBezTo>
                    <a:pt x="60" y="1315"/>
                    <a:pt x="60" y="1315"/>
                    <a:pt x="60" y="1315"/>
                  </a:cubicBezTo>
                  <a:cubicBezTo>
                    <a:pt x="1165" y="1315"/>
                    <a:pt x="1165" y="1315"/>
                    <a:pt x="1165" y="1315"/>
                  </a:cubicBezTo>
                  <a:cubicBezTo>
                    <a:pt x="1165" y="860"/>
                    <a:pt x="1165" y="860"/>
                    <a:pt x="1165" y="860"/>
                  </a:cubicBezTo>
                  <a:cubicBezTo>
                    <a:pt x="1165" y="843"/>
                    <a:pt x="1178" y="830"/>
                    <a:pt x="1195" y="830"/>
                  </a:cubicBezTo>
                  <a:cubicBezTo>
                    <a:pt x="1539" y="830"/>
                    <a:pt x="1539" y="830"/>
                    <a:pt x="1539" y="830"/>
                  </a:cubicBezTo>
                  <a:cubicBezTo>
                    <a:pt x="1556" y="830"/>
                    <a:pt x="1569" y="843"/>
                    <a:pt x="1569" y="860"/>
                  </a:cubicBezTo>
                  <a:cubicBezTo>
                    <a:pt x="1569" y="1281"/>
                    <a:pt x="1569" y="1281"/>
                    <a:pt x="1569" y="1281"/>
                  </a:cubicBezTo>
                  <a:cubicBezTo>
                    <a:pt x="1818" y="1281"/>
                    <a:pt x="1818" y="1281"/>
                    <a:pt x="1818" y="1281"/>
                  </a:cubicBezTo>
                  <a:cubicBezTo>
                    <a:pt x="1815" y="30"/>
                    <a:pt x="1815" y="30"/>
                    <a:pt x="1815" y="30"/>
                  </a:cubicBezTo>
                  <a:cubicBezTo>
                    <a:pt x="1815" y="14"/>
                    <a:pt x="1828" y="0"/>
                    <a:pt x="1845" y="0"/>
                  </a:cubicBezTo>
                  <a:cubicBezTo>
                    <a:pt x="1845" y="0"/>
                    <a:pt x="1845" y="0"/>
                    <a:pt x="1845" y="0"/>
                  </a:cubicBezTo>
                  <a:cubicBezTo>
                    <a:pt x="1862" y="0"/>
                    <a:pt x="1875" y="14"/>
                    <a:pt x="1875" y="30"/>
                  </a:cubicBezTo>
                  <a:cubicBezTo>
                    <a:pt x="1878" y="1311"/>
                    <a:pt x="1878" y="1311"/>
                    <a:pt x="1878" y="1311"/>
                  </a:cubicBezTo>
                  <a:cubicBezTo>
                    <a:pt x="1878" y="1319"/>
                    <a:pt x="1875" y="1326"/>
                    <a:pt x="1869" y="1332"/>
                  </a:cubicBezTo>
                  <a:cubicBezTo>
                    <a:pt x="1864" y="1338"/>
                    <a:pt x="1856" y="1341"/>
                    <a:pt x="1848" y="1341"/>
                  </a:cubicBezTo>
                  <a:cubicBezTo>
                    <a:pt x="1539" y="1341"/>
                    <a:pt x="1539" y="1341"/>
                    <a:pt x="1539" y="1341"/>
                  </a:cubicBezTo>
                  <a:cubicBezTo>
                    <a:pt x="1523" y="1341"/>
                    <a:pt x="1509" y="1327"/>
                    <a:pt x="1509" y="1311"/>
                  </a:cubicBezTo>
                  <a:cubicBezTo>
                    <a:pt x="1509" y="890"/>
                    <a:pt x="1509" y="890"/>
                    <a:pt x="1509" y="890"/>
                  </a:cubicBezTo>
                  <a:cubicBezTo>
                    <a:pt x="1225" y="890"/>
                    <a:pt x="1225" y="890"/>
                    <a:pt x="1225" y="890"/>
                  </a:cubicBezTo>
                  <a:cubicBezTo>
                    <a:pt x="1225" y="1345"/>
                    <a:pt x="1225" y="1345"/>
                    <a:pt x="1225" y="1345"/>
                  </a:cubicBezTo>
                  <a:cubicBezTo>
                    <a:pt x="1225" y="1362"/>
                    <a:pt x="1212" y="1375"/>
                    <a:pt x="1195" y="1375"/>
                  </a:cubicBezTo>
                  <a:close/>
                </a:path>
              </a:pathLst>
            </a:custGeom>
            <a:solidFill>
              <a:schemeClr val="tx2"/>
            </a:solidFill>
            <a:ln>
              <a:noFill/>
            </a:ln>
          </p:spPr>
          <p:txBody>
            <a:bodyPr vert="horz" wrap="square" lIns="68580" tIns="34290" rIns="68580" bIns="34290" numCol="1" anchor="t" anchorCtr="0" compatLnSpc="1"/>
            <a:lstStyle/>
            <a:p>
              <a:endParaRPr lang="en-GB" sz="1013"/>
            </a:p>
          </p:txBody>
        </p:sp>
        <p:sp>
          <p:nvSpPr>
            <p:cNvPr id="82" name="Freeform 75">
              <a:extLst>
                <a:ext uri="{FF2B5EF4-FFF2-40B4-BE49-F238E27FC236}">
                  <a16:creationId xmlns:a16="http://schemas.microsoft.com/office/drawing/2014/main" id="{06D790A0-8530-4B25-9FD5-C8BD96519AF4}"/>
                </a:ext>
              </a:extLst>
            </p:cNvPr>
            <p:cNvSpPr>
              <a:spLocks noEditPoints="1"/>
            </p:cNvSpPr>
            <p:nvPr/>
          </p:nvSpPr>
          <p:spPr bwMode="auto">
            <a:xfrm>
              <a:off x="4316059" y="2738673"/>
              <a:ext cx="619395" cy="563514"/>
            </a:xfrm>
            <a:custGeom>
              <a:avLst/>
              <a:gdLst>
                <a:gd name="T0" fmla="*/ 366 w 389"/>
                <a:gd name="T1" fmla="*/ 13 h 354"/>
                <a:gd name="T2" fmla="*/ 295 w 389"/>
                <a:gd name="T3" fmla="*/ 31 h 354"/>
                <a:gd name="T4" fmla="*/ 269 w 389"/>
                <a:gd name="T5" fmla="*/ 82 h 354"/>
                <a:gd name="T6" fmla="*/ 232 w 389"/>
                <a:gd name="T7" fmla="*/ 77 h 354"/>
                <a:gd name="T8" fmla="*/ 251 w 389"/>
                <a:gd name="T9" fmla="*/ 42 h 354"/>
                <a:gd name="T10" fmla="*/ 194 w 389"/>
                <a:gd name="T11" fmla="*/ 0 h 354"/>
                <a:gd name="T12" fmla="*/ 138 w 389"/>
                <a:gd name="T13" fmla="*/ 42 h 354"/>
                <a:gd name="T14" fmla="*/ 157 w 389"/>
                <a:gd name="T15" fmla="*/ 77 h 354"/>
                <a:gd name="T16" fmla="*/ 120 w 389"/>
                <a:gd name="T17" fmla="*/ 82 h 354"/>
                <a:gd name="T18" fmla="*/ 94 w 389"/>
                <a:gd name="T19" fmla="*/ 31 h 354"/>
                <a:gd name="T20" fmla="*/ 23 w 389"/>
                <a:gd name="T21" fmla="*/ 13 h 354"/>
                <a:gd name="T22" fmla="*/ 4 w 389"/>
                <a:gd name="T23" fmla="*/ 53 h 354"/>
                <a:gd name="T24" fmla="*/ 39 w 389"/>
                <a:gd name="T25" fmla="*/ 96 h 354"/>
                <a:gd name="T26" fmla="*/ 98 w 389"/>
                <a:gd name="T27" fmla="*/ 111 h 354"/>
                <a:gd name="T28" fmla="*/ 126 w 389"/>
                <a:gd name="T29" fmla="*/ 339 h 354"/>
                <a:gd name="T30" fmla="*/ 141 w 389"/>
                <a:gd name="T31" fmla="*/ 353 h 354"/>
                <a:gd name="T32" fmla="*/ 155 w 389"/>
                <a:gd name="T33" fmla="*/ 338 h 354"/>
                <a:gd name="T34" fmla="*/ 128 w 389"/>
                <a:gd name="T35" fmla="*/ 111 h 354"/>
                <a:gd name="T36" fmla="*/ 182 w 389"/>
                <a:gd name="T37" fmla="*/ 100 h 354"/>
                <a:gd name="T38" fmla="*/ 194 w 389"/>
                <a:gd name="T39" fmla="*/ 96 h 354"/>
                <a:gd name="T40" fmla="*/ 207 w 389"/>
                <a:gd name="T41" fmla="*/ 100 h 354"/>
                <a:gd name="T42" fmla="*/ 260 w 389"/>
                <a:gd name="T43" fmla="*/ 111 h 354"/>
                <a:gd name="T44" fmla="*/ 234 w 389"/>
                <a:gd name="T45" fmla="*/ 338 h 354"/>
                <a:gd name="T46" fmla="*/ 248 w 389"/>
                <a:gd name="T47" fmla="*/ 353 h 354"/>
                <a:gd name="T48" fmla="*/ 263 w 389"/>
                <a:gd name="T49" fmla="*/ 339 h 354"/>
                <a:gd name="T50" fmla="*/ 290 w 389"/>
                <a:gd name="T51" fmla="*/ 111 h 354"/>
                <a:gd name="T52" fmla="*/ 350 w 389"/>
                <a:gd name="T53" fmla="*/ 96 h 354"/>
                <a:gd name="T54" fmla="*/ 385 w 389"/>
                <a:gd name="T55" fmla="*/ 53 h 354"/>
                <a:gd name="T56" fmla="*/ 366 w 389"/>
                <a:gd name="T57" fmla="*/ 13 h 354"/>
                <a:gd name="T58" fmla="*/ 53 w 389"/>
                <a:gd name="T59" fmla="*/ 71 h 354"/>
                <a:gd name="T60" fmla="*/ 32 w 389"/>
                <a:gd name="T61" fmla="*/ 46 h 354"/>
                <a:gd name="T62" fmla="*/ 37 w 389"/>
                <a:gd name="T63" fmla="*/ 39 h 354"/>
                <a:gd name="T64" fmla="*/ 72 w 389"/>
                <a:gd name="T65" fmla="*/ 51 h 354"/>
                <a:gd name="T66" fmla="*/ 89 w 389"/>
                <a:gd name="T67" fmla="*/ 81 h 354"/>
                <a:gd name="T68" fmla="*/ 53 w 389"/>
                <a:gd name="T69" fmla="*/ 71 h 354"/>
                <a:gd name="T70" fmla="*/ 194 w 389"/>
                <a:gd name="T71" fmla="*/ 63 h 354"/>
                <a:gd name="T72" fmla="*/ 167 w 389"/>
                <a:gd name="T73" fmla="*/ 44 h 354"/>
                <a:gd name="T74" fmla="*/ 194 w 389"/>
                <a:gd name="T75" fmla="*/ 29 h 354"/>
                <a:gd name="T76" fmla="*/ 222 w 389"/>
                <a:gd name="T77" fmla="*/ 44 h 354"/>
                <a:gd name="T78" fmla="*/ 194 w 389"/>
                <a:gd name="T79" fmla="*/ 63 h 354"/>
                <a:gd name="T80" fmla="*/ 336 w 389"/>
                <a:gd name="T81" fmla="*/ 71 h 354"/>
                <a:gd name="T82" fmla="*/ 299 w 389"/>
                <a:gd name="T83" fmla="*/ 81 h 354"/>
                <a:gd name="T84" fmla="*/ 316 w 389"/>
                <a:gd name="T85" fmla="*/ 51 h 354"/>
                <a:gd name="T86" fmla="*/ 352 w 389"/>
                <a:gd name="T87" fmla="*/ 39 h 354"/>
                <a:gd name="T88" fmla="*/ 357 w 389"/>
                <a:gd name="T89" fmla="*/ 46 h 354"/>
                <a:gd name="T90" fmla="*/ 336 w 389"/>
                <a:gd name="T91" fmla="*/ 71 h 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89" h="354">
                  <a:moveTo>
                    <a:pt x="366" y="13"/>
                  </a:moveTo>
                  <a:cubicBezTo>
                    <a:pt x="349" y="4"/>
                    <a:pt x="321" y="3"/>
                    <a:pt x="295" y="31"/>
                  </a:cubicBezTo>
                  <a:cubicBezTo>
                    <a:pt x="285" y="43"/>
                    <a:pt x="276" y="60"/>
                    <a:pt x="269" y="82"/>
                  </a:cubicBezTo>
                  <a:cubicBezTo>
                    <a:pt x="256" y="81"/>
                    <a:pt x="243" y="80"/>
                    <a:pt x="232" y="77"/>
                  </a:cubicBezTo>
                  <a:cubicBezTo>
                    <a:pt x="250" y="64"/>
                    <a:pt x="251" y="49"/>
                    <a:pt x="251" y="42"/>
                  </a:cubicBezTo>
                  <a:cubicBezTo>
                    <a:pt x="250" y="22"/>
                    <a:pt x="223" y="0"/>
                    <a:pt x="194" y="0"/>
                  </a:cubicBezTo>
                  <a:cubicBezTo>
                    <a:pt x="165" y="0"/>
                    <a:pt x="139" y="22"/>
                    <a:pt x="138" y="42"/>
                  </a:cubicBezTo>
                  <a:cubicBezTo>
                    <a:pt x="137" y="49"/>
                    <a:pt x="139" y="64"/>
                    <a:pt x="157" y="77"/>
                  </a:cubicBezTo>
                  <a:cubicBezTo>
                    <a:pt x="145" y="80"/>
                    <a:pt x="133" y="81"/>
                    <a:pt x="120" y="82"/>
                  </a:cubicBezTo>
                  <a:cubicBezTo>
                    <a:pt x="113" y="60"/>
                    <a:pt x="104" y="43"/>
                    <a:pt x="94" y="31"/>
                  </a:cubicBezTo>
                  <a:cubicBezTo>
                    <a:pt x="68" y="3"/>
                    <a:pt x="39" y="4"/>
                    <a:pt x="23" y="13"/>
                  </a:cubicBezTo>
                  <a:cubicBezTo>
                    <a:pt x="7" y="22"/>
                    <a:pt x="0" y="38"/>
                    <a:pt x="4" y="53"/>
                  </a:cubicBezTo>
                  <a:cubicBezTo>
                    <a:pt x="9" y="72"/>
                    <a:pt x="21" y="86"/>
                    <a:pt x="39" y="96"/>
                  </a:cubicBezTo>
                  <a:cubicBezTo>
                    <a:pt x="56" y="105"/>
                    <a:pt x="77" y="110"/>
                    <a:pt x="98" y="111"/>
                  </a:cubicBezTo>
                  <a:cubicBezTo>
                    <a:pt x="117" y="183"/>
                    <a:pt x="124" y="291"/>
                    <a:pt x="126" y="339"/>
                  </a:cubicBezTo>
                  <a:cubicBezTo>
                    <a:pt x="126" y="347"/>
                    <a:pt x="133" y="354"/>
                    <a:pt x="141" y="353"/>
                  </a:cubicBezTo>
                  <a:cubicBezTo>
                    <a:pt x="149" y="353"/>
                    <a:pt x="155" y="346"/>
                    <a:pt x="155" y="338"/>
                  </a:cubicBezTo>
                  <a:cubicBezTo>
                    <a:pt x="154" y="320"/>
                    <a:pt x="150" y="199"/>
                    <a:pt x="128" y="111"/>
                  </a:cubicBezTo>
                  <a:cubicBezTo>
                    <a:pt x="147" y="109"/>
                    <a:pt x="166" y="105"/>
                    <a:pt x="182" y="100"/>
                  </a:cubicBezTo>
                  <a:cubicBezTo>
                    <a:pt x="186" y="99"/>
                    <a:pt x="190" y="98"/>
                    <a:pt x="194" y="96"/>
                  </a:cubicBezTo>
                  <a:cubicBezTo>
                    <a:pt x="198" y="98"/>
                    <a:pt x="202" y="99"/>
                    <a:pt x="207" y="100"/>
                  </a:cubicBezTo>
                  <a:cubicBezTo>
                    <a:pt x="223" y="105"/>
                    <a:pt x="241" y="109"/>
                    <a:pt x="260" y="111"/>
                  </a:cubicBezTo>
                  <a:cubicBezTo>
                    <a:pt x="238" y="199"/>
                    <a:pt x="234" y="320"/>
                    <a:pt x="234" y="338"/>
                  </a:cubicBezTo>
                  <a:cubicBezTo>
                    <a:pt x="234" y="346"/>
                    <a:pt x="240" y="353"/>
                    <a:pt x="248" y="353"/>
                  </a:cubicBezTo>
                  <a:cubicBezTo>
                    <a:pt x="256" y="354"/>
                    <a:pt x="263" y="347"/>
                    <a:pt x="263" y="339"/>
                  </a:cubicBezTo>
                  <a:cubicBezTo>
                    <a:pt x="264" y="291"/>
                    <a:pt x="272" y="183"/>
                    <a:pt x="290" y="111"/>
                  </a:cubicBezTo>
                  <a:cubicBezTo>
                    <a:pt x="312" y="110"/>
                    <a:pt x="333" y="105"/>
                    <a:pt x="350" y="96"/>
                  </a:cubicBezTo>
                  <a:cubicBezTo>
                    <a:pt x="368" y="86"/>
                    <a:pt x="380" y="72"/>
                    <a:pt x="385" y="53"/>
                  </a:cubicBezTo>
                  <a:cubicBezTo>
                    <a:pt x="389" y="38"/>
                    <a:pt x="381" y="22"/>
                    <a:pt x="366" y="13"/>
                  </a:cubicBezTo>
                  <a:close/>
                  <a:moveTo>
                    <a:pt x="53" y="71"/>
                  </a:moveTo>
                  <a:cubicBezTo>
                    <a:pt x="42" y="65"/>
                    <a:pt x="35" y="56"/>
                    <a:pt x="32" y="46"/>
                  </a:cubicBezTo>
                  <a:cubicBezTo>
                    <a:pt x="31" y="44"/>
                    <a:pt x="33" y="41"/>
                    <a:pt x="37" y="39"/>
                  </a:cubicBezTo>
                  <a:cubicBezTo>
                    <a:pt x="44" y="35"/>
                    <a:pt x="58" y="35"/>
                    <a:pt x="72" y="51"/>
                  </a:cubicBezTo>
                  <a:cubicBezTo>
                    <a:pt x="79" y="58"/>
                    <a:pt x="84" y="68"/>
                    <a:pt x="89" y="81"/>
                  </a:cubicBezTo>
                  <a:cubicBezTo>
                    <a:pt x="76" y="80"/>
                    <a:pt x="63" y="76"/>
                    <a:pt x="53" y="71"/>
                  </a:cubicBezTo>
                  <a:close/>
                  <a:moveTo>
                    <a:pt x="194" y="63"/>
                  </a:moveTo>
                  <a:cubicBezTo>
                    <a:pt x="174" y="56"/>
                    <a:pt x="166" y="48"/>
                    <a:pt x="167" y="44"/>
                  </a:cubicBezTo>
                  <a:cubicBezTo>
                    <a:pt x="167" y="39"/>
                    <a:pt x="182" y="29"/>
                    <a:pt x="194" y="29"/>
                  </a:cubicBezTo>
                  <a:cubicBezTo>
                    <a:pt x="206" y="29"/>
                    <a:pt x="222" y="39"/>
                    <a:pt x="222" y="44"/>
                  </a:cubicBezTo>
                  <a:cubicBezTo>
                    <a:pt x="222" y="48"/>
                    <a:pt x="215" y="56"/>
                    <a:pt x="194" y="63"/>
                  </a:cubicBezTo>
                  <a:close/>
                  <a:moveTo>
                    <a:pt x="336" y="71"/>
                  </a:moveTo>
                  <a:cubicBezTo>
                    <a:pt x="325" y="76"/>
                    <a:pt x="313" y="80"/>
                    <a:pt x="299" y="81"/>
                  </a:cubicBezTo>
                  <a:cubicBezTo>
                    <a:pt x="304" y="68"/>
                    <a:pt x="310" y="58"/>
                    <a:pt x="316" y="51"/>
                  </a:cubicBezTo>
                  <a:cubicBezTo>
                    <a:pt x="331" y="35"/>
                    <a:pt x="344" y="35"/>
                    <a:pt x="352" y="39"/>
                  </a:cubicBezTo>
                  <a:cubicBezTo>
                    <a:pt x="355" y="41"/>
                    <a:pt x="357" y="44"/>
                    <a:pt x="357" y="46"/>
                  </a:cubicBezTo>
                  <a:cubicBezTo>
                    <a:pt x="354" y="56"/>
                    <a:pt x="347" y="65"/>
                    <a:pt x="336" y="71"/>
                  </a:cubicBezTo>
                  <a:close/>
                </a:path>
              </a:pathLst>
            </a:custGeom>
            <a:solidFill>
              <a:schemeClr val="tx2"/>
            </a:solidFill>
            <a:ln>
              <a:noFill/>
            </a:ln>
          </p:spPr>
          <p:txBody>
            <a:bodyPr vert="horz" wrap="square" lIns="68580" tIns="34290" rIns="68580" bIns="34290" numCol="1" anchor="t" anchorCtr="0" compatLnSpc="1"/>
            <a:lstStyle/>
            <a:p>
              <a:endParaRPr lang="en-GB" sz="1013"/>
            </a:p>
          </p:txBody>
        </p:sp>
        <p:sp>
          <p:nvSpPr>
            <p:cNvPr id="127" name="Freeform 76">
              <a:extLst>
                <a:ext uri="{FF2B5EF4-FFF2-40B4-BE49-F238E27FC236}">
                  <a16:creationId xmlns:a16="http://schemas.microsoft.com/office/drawing/2014/main" id="{6AD8D213-07FD-4C2B-A470-38C5238DCB86}"/>
                </a:ext>
              </a:extLst>
            </p:cNvPr>
            <p:cNvSpPr/>
            <p:nvPr/>
          </p:nvSpPr>
          <p:spPr bwMode="auto">
            <a:xfrm>
              <a:off x="3981451" y="2181218"/>
              <a:ext cx="1286590" cy="1129049"/>
            </a:xfrm>
            <a:custGeom>
              <a:avLst/>
              <a:gdLst>
                <a:gd name="T0" fmla="*/ 153 w 808"/>
                <a:gd name="T1" fmla="*/ 709 h 709"/>
                <a:gd name="T2" fmla="*/ 130 w 808"/>
                <a:gd name="T3" fmla="*/ 699 h 709"/>
                <a:gd name="T4" fmla="*/ 0 w 808"/>
                <a:gd name="T5" fmla="*/ 403 h 709"/>
                <a:gd name="T6" fmla="*/ 404 w 808"/>
                <a:gd name="T7" fmla="*/ 0 h 709"/>
                <a:gd name="T8" fmla="*/ 808 w 808"/>
                <a:gd name="T9" fmla="*/ 403 h 709"/>
                <a:gd name="T10" fmla="*/ 682 w 808"/>
                <a:gd name="T11" fmla="*/ 696 h 709"/>
                <a:gd name="T12" fmla="*/ 634 w 808"/>
                <a:gd name="T13" fmla="*/ 695 h 709"/>
                <a:gd name="T14" fmla="*/ 635 w 808"/>
                <a:gd name="T15" fmla="*/ 646 h 709"/>
                <a:gd name="T16" fmla="*/ 739 w 808"/>
                <a:gd name="T17" fmla="*/ 403 h 709"/>
                <a:gd name="T18" fmla="*/ 404 w 808"/>
                <a:gd name="T19" fmla="*/ 68 h 709"/>
                <a:gd name="T20" fmla="*/ 69 w 808"/>
                <a:gd name="T21" fmla="*/ 403 h 709"/>
                <a:gd name="T22" fmla="*/ 176 w 808"/>
                <a:gd name="T23" fmla="*/ 649 h 709"/>
                <a:gd name="T24" fmla="*/ 178 w 808"/>
                <a:gd name="T25" fmla="*/ 698 h 709"/>
                <a:gd name="T26" fmla="*/ 153 w 808"/>
                <a:gd name="T27" fmla="*/ 709 h 7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08" h="709">
                  <a:moveTo>
                    <a:pt x="153" y="709"/>
                  </a:moveTo>
                  <a:cubicBezTo>
                    <a:pt x="145" y="709"/>
                    <a:pt x="136" y="705"/>
                    <a:pt x="130" y="699"/>
                  </a:cubicBezTo>
                  <a:cubicBezTo>
                    <a:pt x="48" y="623"/>
                    <a:pt x="0" y="515"/>
                    <a:pt x="0" y="403"/>
                  </a:cubicBezTo>
                  <a:cubicBezTo>
                    <a:pt x="0" y="181"/>
                    <a:pt x="182" y="0"/>
                    <a:pt x="404" y="0"/>
                  </a:cubicBezTo>
                  <a:cubicBezTo>
                    <a:pt x="627" y="0"/>
                    <a:pt x="808" y="181"/>
                    <a:pt x="808" y="403"/>
                  </a:cubicBezTo>
                  <a:cubicBezTo>
                    <a:pt x="808" y="515"/>
                    <a:pt x="763" y="619"/>
                    <a:pt x="682" y="696"/>
                  </a:cubicBezTo>
                  <a:cubicBezTo>
                    <a:pt x="668" y="709"/>
                    <a:pt x="647" y="709"/>
                    <a:pt x="634" y="695"/>
                  </a:cubicBezTo>
                  <a:cubicBezTo>
                    <a:pt x="621" y="681"/>
                    <a:pt x="621" y="660"/>
                    <a:pt x="635" y="646"/>
                  </a:cubicBezTo>
                  <a:cubicBezTo>
                    <a:pt x="702" y="583"/>
                    <a:pt x="739" y="496"/>
                    <a:pt x="739" y="403"/>
                  </a:cubicBezTo>
                  <a:cubicBezTo>
                    <a:pt x="739" y="219"/>
                    <a:pt x="589" y="68"/>
                    <a:pt x="404" y="68"/>
                  </a:cubicBezTo>
                  <a:cubicBezTo>
                    <a:pt x="220" y="68"/>
                    <a:pt x="69" y="219"/>
                    <a:pt x="69" y="403"/>
                  </a:cubicBezTo>
                  <a:cubicBezTo>
                    <a:pt x="69" y="496"/>
                    <a:pt x="108" y="586"/>
                    <a:pt x="176" y="649"/>
                  </a:cubicBezTo>
                  <a:cubicBezTo>
                    <a:pt x="190" y="662"/>
                    <a:pt x="191" y="684"/>
                    <a:pt x="178" y="698"/>
                  </a:cubicBezTo>
                  <a:cubicBezTo>
                    <a:pt x="171" y="705"/>
                    <a:pt x="162" y="709"/>
                    <a:pt x="153" y="709"/>
                  </a:cubicBezTo>
                  <a:close/>
                </a:path>
              </a:pathLst>
            </a:custGeom>
            <a:solidFill>
              <a:schemeClr val="accent3"/>
            </a:solidFill>
            <a:ln>
              <a:noFill/>
            </a:ln>
          </p:spPr>
          <p:txBody>
            <a:bodyPr vert="horz" wrap="square" lIns="68580" tIns="34290" rIns="68580" bIns="34290" numCol="1" anchor="t" anchorCtr="0" compatLnSpc="1"/>
            <a:lstStyle/>
            <a:p>
              <a:endParaRPr lang="en-GB" sz="1013"/>
            </a:p>
          </p:txBody>
        </p:sp>
        <p:sp>
          <p:nvSpPr>
            <p:cNvPr id="128" name="Freeform 77">
              <a:extLst>
                <a:ext uri="{FF2B5EF4-FFF2-40B4-BE49-F238E27FC236}">
                  <a16:creationId xmlns:a16="http://schemas.microsoft.com/office/drawing/2014/main" id="{2C7F8EC0-D8D3-430E-B2AF-5B975050D21A}"/>
                </a:ext>
              </a:extLst>
            </p:cNvPr>
            <p:cNvSpPr/>
            <p:nvPr/>
          </p:nvSpPr>
          <p:spPr bwMode="auto">
            <a:xfrm>
              <a:off x="4312693" y="3325751"/>
              <a:ext cx="625454" cy="108394"/>
            </a:xfrm>
            <a:custGeom>
              <a:avLst/>
              <a:gdLst>
                <a:gd name="T0" fmla="*/ 393 w 393"/>
                <a:gd name="T1" fmla="*/ 34 h 68"/>
                <a:gd name="T2" fmla="*/ 359 w 393"/>
                <a:gd name="T3" fmla="*/ 68 h 68"/>
                <a:gd name="T4" fmla="*/ 34 w 393"/>
                <a:gd name="T5" fmla="*/ 68 h 68"/>
                <a:gd name="T6" fmla="*/ 0 w 393"/>
                <a:gd name="T7" fmla="*/ 34 h 68"/>
                <a:gd name="T8" fmla="*/ 34 w 393"/>
                <a:gd name="T9" fmla="*/ 0 h 68"/>
                <a:gd name="T10" fmla="*/ 359 w 393"/>
                <a:gd name="T11" fmla="*/ 0 h 68"/>
                <a:gd name="T12" fmla="*/ 393 w 393"/>
                <a:gd name="T13" fmla="*/ 34 h 68"/>
              </a:gdLst>
              <a:ahLst/>
              <a:cxnLst>
                <a:cxn ang="0">
                  <a:pos x="T0" y="T1"/>
                </a:cxn>
                <a:cxn ang="0">
                  <a:pos x="T2" y="T3"/>
                </a:cxn>
                <a:cxn ang="0">
                  <a:pos x="T4" y="T5"/>
                </a:cxn>
                <a:cxn ang="0">
                  <a:pos x="T6" y="T7"/>
                </a:cxn>
                <a:cxn ang="0">
                  <a:pos x="T8" y="T9"/>
                </a:cxn>
                <a:cxn ang="0">
                  <a:pos x="T10" y="T11"/>
                </a:cxn>
                <a:cxn ang="0">
                  <a:pos x="T12" y="T13"/>
                </a:cxn>
              </a:cxnLst>
              <a:rect l="0" t="0" r="r" b="b"/>
              <a:pathLst>
                <a:path w="393" h="68">
                  <a:moveTo>
                    <a:pt x="393" y="34"/>
                  </a:moveTo>
                  <a:cubicBezTo>
                    <a:pt x="393" y="52"/>
                    <a:pt x="378" y="68"/>
                    <a:pt x="359" y="68"/>
                  </a:cubicBezTo>
                  <a:cubicBezTo>
                    <a:pt x="34" y="68"/>
                    <a:pt x="34" y="68"/>
                    <a:pt x="34" y="68"/>
                  </a:cubicBezTo>
                  <a:cubicBezTo>
                    <a:pt x="15" y="68"/>
                    <a:pt x="0" y="52"/>
                    <a:pt x="0" y="34"/>
                  </a:cubicBezTo>
                  <a:cubicBezTo>
                    <a:pt x="0" y="15"/>
                    <a:pt x="15" y="0"/>
                    <a:pt x="34" y="0"/>
                  </a:cubicBezTo>
                  <a:cubicBezTo>
                    <a:pt x="359" y="0"/>
                    <a:pt x="359" y="0"/>
                    <a:pt x="359" y="0"/>
                  </a:cubicBezTo>
                  <a:cubicBezTo>
                    <a:pt x="378" y="0"/>
                    <a:pt x="393" y="15"/>
                    <a:pt x="393" y="34"/>
                  </a:cubicBezTo>
                  <a:close/>
                </a:path>
              </a:pathLst>
            </a:custGeom>
            <a:solidFill>
              <a:schemeClr val="tx2"/>
            </a:solidFill>
            <a:ln>
              <a:noFill/>
            </a:ln>
          </p:spPr>
          <p:txBody>
            <a:bodyPr vert="horz" wrap="square" lIns="68580" tIns="34290" rIns="68580" bIns="34290" numCol="1" anchor="t" anchorCtr="0" compatLnSpc="1"/>
            <a:lstStyle/>
            <a:p>
              <a:endParaRPr lang="en-GB" sz="1013"/>
            </a:p>
          </p:txBody>
        </p:sp>
        <p:sp>
          <p:nvSpPr>
            <p:cNvPr id="129" name="Freeform 78">
              <a:extLst>
                <a:ext uri="{FF2B5EF4-FFF2-40B4-BE49-F238E27FC236}">
                  <a16:creationId xmlns:a16="http://schemas.microsoft.com/office/drawing/2014/main" id="{5DB159EA-6A7C-4B81-8D36-BAC3DEBB38A8}"/>
                </a:ext>
              </a:extLst>
            </p:cNvPr>
            <p:cNvSpPr/>
            <p:nvPr/>
          </p:nvSpPr>
          <p:spPr bwMode="auto">
            <a:xfrm>
              <a:off x="4312693" y="3464442"/>
              <a:ext cx="625454" cy="108394"/>
            </a:xfrm>
            <a:custGeom>
              <a:avLst/>
              <a:gdLst>
                <a:gd name="T0" fmla="*/ 393 w 393"/>
                <a:gd name="T1" fmla="*/ 34 h 68"/>
                <a:gd name="T2" fmla="*/ 359 w 393"/>
                <a:gd name="T3" fmla="*/ 68 h 68"/>
                <a:gd name="T4" fmla="*/ 34 w 393"/>
                <a:gd name="T5" fmla="*/ 68 h 68"/>
                <a:gd name="T6" fmla="*/ 0 w 393"/>
                <a:gd name="T7" fmla="*/ 34 h 68"/>
                <a:gd name="T8" fmla="*/ 34 w 393"/>
                <a:gd name="T9" fmla="*/ 0 h 68"/>
                <a:gd name="T10" fmla="*/ 359 w 393"/>
                <a:gd name="T11" fmla="*/ 0 h 68"/>
                <a:gd name="T12" fmla="*/ 393 w 393"/>
                <a:gd name="T13" fmla="*/ 34 h 68"/>
              </a:gdLst>
              <a:ahLst/>
              <a:cxnLst>
                <a:cxn ang="0">
                  <a:pos x="T0" y="T1"/>
                </a:cxn>
                <a:cxn ang="0">
                  <a:pos x="T2" y="T3"/>
                </a:cxn>
                <a:cxn ang="0">
                  <a:pos x="T4" y="T5"/>
                </a:cxn>
                <a:cxn ang="0">
                  <a:pos x="T6" y="T7"/>
                </a:cxn>
                <a:cxn ang="0">
                  <a:pos x="T8" y="T9"/>
                </a:cxn>
                <a:cxn ang="0">
                  <a:pos x="T10" y="T11"/>
                </a:cxn>
                <a:cxn ang="0">
                  <a:pos x="T12" y="T13"/>
                </a:cxn>
              </a:cxnLst>
              <a:rect l="0" t="0" r="r" b="b"/>
              <a:pathLst>
                <a:path w="393" h="68">
                  <a:moveTo>
                    <a:pt x="393" y="34"/>
                  </a:moveTo>
                  <a:cubicBezTo>
                    <a:pt x="393" y="53"/>
                    <a:pt x="378" y="68"/>
                    <a:pt x="359" y="68"/>
                  </a:cubicBezTo>
                  <a:cubicBezTo>
                    <a:pt x="34" y="68"/>
                    <a:pt x="34" y="68"/>
                    <a:pt x="34" y="68"/>
                  </a:cubicBezTo>
                  <a:cubicBezTo>
                    <a:pt x="15" y="68"/>
                    <a:pt x="0" y="53"/>
                    <a:pt x="0" y="34"/>
                  </a:cubicBezTo>
                  <a:cubicBezTo>
                    <a:pt x="0" y="15"/>
                    <a:pt x="15" y="0"/>
                    <a:pt x="34" y="0"/>
                  </a:cubicBezTo>
                  <a:cubicBezTo>
                    <a:pt x="359" y="0"/>
                    <a:pt x="359" y="0"/>
                    <a:pt x="359" y="0"/>
                  </a:cubicBezTo>
                  <a:cubicBezTo>
                    <a:pt x="378" y="0"/>
                    <a:pt x="393" y="15"/>
                    <a:pt x="393" y="34"/>
                  </a:cubicBezTo>
                  <a:close/>
                </a:path>
              </a:pathLst>
            </a:custGeom>
            <a:solidFill>
              <a:schemeClr val="tx2"/>
            </a:solidFill>
            <a:ln>
              <a:noFill/>
            </a:ln>
          </p:spPr>
          <p:txBody>
            <a:bodyPr vert="horz" wrap="square" lIns="68580" tIns="34290" rIns="68580" bIns="34290" numCol="1" anchor="t" anchorCtr="0" compatLnSpc="1"/>
            <a:lstStyle/>
            <a:p>
              <a:endParaRPr lang="en-GB" sz="1013"/>
            </a:p>
          </p:txBody>
        </p:sp>
        <p:sp>
          <p:nvSpPr>
            <p:cNvPr id="130" name="Freeform 79">
              <a:extLst>
                <a:ext uri="{FF2B5EF4-FFF2-40B4-BE49-F238E27FC236}">
                  <a16:creationId xmlns:a16="http://schemas.microsoft.com/office/drawing/2014/main" id="{AB43FC37-8326-4668-862E-383D540CB105}"/>
                </a:ext>
              </a:extLst>
            </p:cNvPr>
            <p:cNvSpPr/>
            <p:nvPr/>
          </p:nvSpPr>
          <p:spPr bwMode="auto">
            <a:xfrm>
              <a:off x="4312693" y="3603132"/>
              <a:ext cx="625454" cy="107721"/>
            </a:xfrm>
            <a:custGeom>
              <a:avLst/>
              <a:gdLst>
                <a:gd name="T0" fmla="*/ 393 w 393"/>
                <a:gd name="T1" fmla="*/ 34 h 68"/>
                <a:gd name="T2" fmla="*/ 359 w 393"/>
                <a:gd name="T3" fmla="*/ 68 h 68"/>
                <a:gd name="T4" fmla="*/ 34 w 393"/>
                <a:gd name="T5" fmla="*/ 68 h 68"/>
                <a:gd name="T6" fmla="*/ 0 w 393"/>
                <a:gd name="T7" fmla="*/ 34 h 68"/>
                <a:gd name="T8" fmla="*/ 34 w 393"/>
                <a:gd name="T9" fmla="*/ 0 h 68"/>
                <a:gd name="T10" fmla="*/ 359 w 393"/>
                <a:gd name="T11" fmla="*/ 0 h 68"/>
                <a:gd name="T12" fmla="*/ 393 w 393"/>
                <a:gd name="T13" fmla="*/ 34 h 68"/>
              </a:gdLst>
              <a:ahLst/>
              <a:cxnLst>
                <a:cxn ang="0">
                  <a:pos x="T0" y="T1"/>
                </a:cxn>
                <a:cxn ang="0">
                  <a:pos x="T2" y="T3"/>
                </a:cxn>
                <a:cxn ang="0">
                  <a:pos x="T4" y="T5"/>
                </a:cxn>
                <a:cxn ang="0">
                  <a:pos x="T6" y="T7"/>
                </a:cxn>
                <a:cxn ang="0">
                  <a:pos x="T8" y="T9"/>
                </a:cxn>
                <a:cxn ang="0">
                  <a:pos x="T10" y="T11"/>
                </a:cxn>
                <a:cxn ang="0">
                  <a:pos x="T12" y="T13"/>
                </a:cxn>
              </a:cxnLst>
              <a:rect l="0" t="0" r="r" b="b"/>
              <a:pathLst>
                <a:path w="393" h="68">
                  <a:moveTo>
                    <a:pt x="393" y="34"/>
                  </a:moveTo>
                  <a:cubicBezTo>
                    <a:pt x="393" y="53"/>
                    <a:pt x="378" y="68"/>
                    <a:pt x="359" y="68"/>
                  </a:cubicBezTo>
                  <a:cubicBezTo>
                    <a:pt x="34" y="68"/>
                    <a:pt x="34" y="68"/>
                    <a:pt x="34" y="68"/>
                  </a:cubicBezTo>
                  <a:cubicBezTo>
                    <a:pt x="15" y="68"/>
                    <a:pt x="0" y="53"/>
                    <a:pt x="0" y="34"/>
                  </a:cubicBezTo>
                  <a:cubicBezTo>
                    <a:pt x="0" y="15"/>
                    <a:pt x="15" y="0"/>
                    <a:pt x="34" y="0"/>
                  </a:cubicBezTo>
                  <a:cubicBezTo>
                    <a:pt x="359" y="0"/>
                    <a:pt x="359" y="0"/>
                    <a:pt x="359" y="0"/>
                  </a:cubicBezTo>
                  <a:cubicBezTo>
                    <a:pt x="378" y="0"/>
                    <a:pt x="393" y="15"/>
                    <a:pt x="393" y="34"/>
                  </a:cubicBezTo>
                  <a:close/>
                </a:path>
              </a:pathLst>
            </a:custGeom>
            <a:solidFill>
              <a:schemeClr val="tx2"/>
            </a:solidFill>
            <a:ln>
              <a:noFill/>
            </a:ln>
          </p:spPr>
          <p:txBody>
            <a:bodyPr vert="horz" wrap="square" lIns="68580" tIns="34290" rIns="68580" bIns="34290" numCol="1" anchor="t" anchorCtr="0" compatLnSpc="1"/>
            <a:lstStyle/>
            <a:p>
              <a:endParaRPr lang="en-GB" sz="1013"/>
            </a:p>
          </p:txBody>
        </p:sp>
        <p:sp>
          <p:nvSpPr>
            <p:cNvPr id="131" name="Freeform 80">
              <a:extLst>
                <a:ext uri="{FF2B5EF4-FFF2-40B4-BE49-F238E27FC236}">
                  <a16:creationId xmlns:a16="http://schemas.microsoft.com/office/drawing/2014/main" id="{4609C49E-217E-49DB-8694-46D01152F16A}"/>
                </a:ext>
              </a:extLst>
            </p:cNvPr>
            <p:cNvSpPr/>
            <p:nvPr/>
          </p:nvSpPr>
          <p:spPr bwMode="auto">
            <a:xfrm>
              <a:off x="4429166" y="3743169"/>
              <a:ext cx="391161" cy="170334"/>
            </a:xfrm>
            <a:custGeom>
              <a:avLst/>
              <a:gdLst>
                <a:gd name="T0" fmla="*/ 0 w 246"/>
                <a:gd name="T1" fmla="*/ 0 h 107"/>
                <a:gd name="T2" fmla="*/ 0 w 246"/>
                <a:gd name="T3" fmla="*/ 20 h 107"/>
                <a:gd name="T4" fmla="*/ 88 w 246"/>
                <a:gd name="T5" fmla="*/ 107 h 107"/>
                <a:gd name="T6" fmla="*/ 159 w 246"/>
                <a:gd name="T7" fmla="*/ 107 h 107"/>
                <a:gd name="T8" fmla="*/ 246 w 246"/>
                <a:gd name="T9" fmla="*/ 20 h 107"/>
                <a:gd name="T10" fmla="*/ 246 w 246"/>
                <a:gd name="T11" fmla="*/ 0 h 107"/>
                <a:gd name="T12" fmla="*/ 0 w 246"/>
                <a:gd name="T13" fmla="*/ 0 h 107"/>
              </a:gdLst>
              <a:ahLst/>
              <a:cxnLst>
                <a:cxn ang="0">
                  <a:pos x="T0" y="T1"/>
                </a:cxn>
                <a:cxn ang="0">
                  <a:pos x="T2" y="T3"/>
                </a:cxn>
                <a:cxn ang="0">
                  <a:pos x="T4" y="T5"/>
                </a:cxn>
                <a:cxn ang="0">
                  <a:pos x="T6" y="T7"/>
                </a:cxn>
                <a:cxn ang="0">
                  <a:pos x="T8" y="T9"/>
                </a:cxn>
                <a:cxn ang="0">
                  <a:pos x="T10" y="T11"/>
                </a:cxn>
                <a:cxn ang="0">
                  <a:pos x="T12" y="T13"/>
                </a:cxn>
              </a:cxnLst>
              <a:rect l="0" t="0" r="r" b="b"/>
              <a:pathLst>
                <a:path w="246" h="107">
                  <a:moveTo>
                    <a:pt x="0" y="0"/>
                  </a:moveTo>
                  <a:cubicBezTo>
                    <a:pt x="0" y="20"/>
                    <a:pt x="0" y="20"/>
                    <a:pt x="0" y="20"/>
                  </a:cubicBezTo>
                  <a:cubicBezTo>
                    <a:pt x="0" y="68"/>
                    <a:pt x="39" y="107"/>
                    <a:pt x="88" y="107"/>
                  </a:cubicBezTo>
                  <a:cubicBezTo>
                    <a:pt x="159" y="107"/>
                    <a:pt x="159" y="107"/>
                    <a:pt x="159" y="107"/>
                  </a:cubicBezTo>
                  <a:cubicBezTo>
                    <a:pt x="207" y="107"/>
                    <a:pt x="246" y="68"/>
                    <a:pt x="246" y="20"/>
                  </a:cubicBezTo>
                  <a:cubicBezTo>
                    <a:pt x="246" y="0"/>
                    <a:pt x="246" y="0"/>
                    <a:pt x="246" y="0"/>
                  </a:cubicBezTo>
                  <a:lnTo>
                    <a:pt x="0" y="0"/>
                  </a:lnTo>
                  <a:close/>
                </a:path>
              </a:pathLst>
            </a:custGeom>
            <a:solidFill>
              <a:schemeClr val="tx2"/>
            </a:solidFill>
            <a:ln>
              <a:noFill/>
            </a:ln>
          </p:spPr>
          <p:txBody>
            <a:bodyPr vert="horz" wrap="square" lIns="68580" tIns="34290" rIns="68580" bIns="34290" numCol="1" anchor="t" anchorCtr="0" compatLnSpc="1"/>
            <a:lstStyle/>
            <a:p>
              <a:endParaRPr lang="en-GB" sz="1013"/>
            </a:p>
          </p:txBody>
        </p:sp>
        <p:sp>
          <p:nvSpPr>
            <p:cNvPr id="132" name="Freeform 81">
              <a:extLst>
                <a:ext uri="{FF2B5EF4-FFF2-40B4-BE49-F238E27FC236}">
                  <a16:creationId xmlns:a16="http://schemas.microsoft.com/office/drawing/2014/main" id="{6BDB195B-2C36-4D4B-AF3A-5CA38ED13933}"/>
                </a:ext>
              </a:extLst>
            </p:cNvPr>
            <p:cNvSpPr/>
            <p:nvPr/>
          </p:nvSpPr>
          <p:spPr bwMode="auto">
            <a:xfrm>
              <a:off x="5368357" y="2843701"/>
              <a:ext cx="311717" cy="95602"/>
            </a:xfrm>
            <a:custGeom>
              <a:avLst/>
              <a:gdLst>
                <a:gd name="T0" fmla="*/ 166 w 196"/>
                <a:gd name="T1" fmla="*/ 60 h 60"/>
                <a:gd name="T2" fmla="*/ 166 w 196"/>
                <a:gd name="T3" fmla="*/ 60 h 60"/>
                <a:gd name="T4" fmla="*/ 30 w 196"/>
                <a:gd name="T5" fmla="*/ 60 h 60"/>
                <a:gd name="T6" fmla="*/ 0 w 196"/>
                <a:gd name="T7" fmla="*/ 30 h 60"/>
                <a:gd name="T8" fmla="*/ 30 w 196"/>
                <a:gd name="T9" fmla="*/ 0 h 60"/>
                <a:gd name="T10" fmla="*/ 30 w 196"/>
                <a:gd name="T11" fmla="*/ 0 h 60"/>
                <a:gd name="T12" fmla="*/ 166 w 196"/>
                <a:gd name="T13" fmla="*/ 0 h 60"/>
                <a:gd name="T14" fmla="*/ 196 w 196"/>
                <a:gd name="T15" fmla="*/ 30 h 60"/>
                <a:gd name="T16" fmla="*/ 166 w 196"/>
                <a:gd name="T17" fmla="*/ 6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6" h="60">
                  <a:moveTo>
                    <a:pt x="166" y="60"/>
                  </a:moveTo>
                  <a:cubicBezTo>
                    <a:pt x="166" y="60"/>
                    <a:pt x="166" y="60"/>
                    <a:pt x="166" y="60"/>
                  </a:cubicBezTo>
                  <a:cubicBezTo>
                    <a:pt x="30" y="60"/>
                    <a:pt x="30" y="60"/>
                    <a:pt x="30" y="60"/>
                  </a:cubicBezTo>
                  <a:cubicBezTo>
                    <a:pt x="14" y="60"/>
                    <a:pt x="0" y="46"/>
                    <a:pt x="0" y="30"/>
                  </a:cubicBezTo>
                  <a:cubicBezTo>
                    <a:pt x="0" y="13"/>
                    <a:pt x="14" y="0"/>
                    <a:pt x="30" y="0"/>
                  </a:cubicBezTo>
                  <a:cubicBezTo>
                    <a:pt x="30" y="0"/>
                    <a:pt x="30" y="0"/>
                    <a:pt x="30" y="0"/>
                  </a:cubicBezTo>
                  <a:cubicBezTo>
                    <a:pt x="166" y="0"/>
                    <a:pt x="166" y="0"/>
                    <a:pt x="166" y="0"/>
                  </a:cubicBezTo>
                  <a:cubicBezTo>
                    <a:pt x="183" y="0"/>
                    <a:pt x="196" y="13"/>
                    <a:pt x="196" y="30"/>
                  </a:cubicBezTo>
                  <a:cubicBezTo>
                    <a:pt x="196" y="46"/>
                    <a:pt x="183" y="60"/>
                    <a:pt x="166" y="60"/>
                  </a:cubicBezTo>
                  <a:close/>
                </a:path>
              </a:pathLst>
            </a:custGeom>
            <a:solidFill>
              <a:schemeClr val="accent3"/>
            </a:solidFill>
            <a:ln>
              <a:noFill/>
            </a:ln>
          </p:spPr>
          <p:txBody>
            <a:bodyPr vert="horz" wrap="square" lIns="68580" tIns="34290" rIns="68580" bIns="34290" numCol="1" anchor="t" anchorCtr="0" compatLnSpc="1"/>
            <a:lstStyle/>
            <a:p>
              <a:endParaRPr lang="en-GB" sz="1013"/>
            </a:p>
          </p:txBody>
        </p:sp>
        <p:sp>
          <p:nvSpPr>
            <p:cNvPr id="133" name="Freeform 82">
              <a:extLst>
                <a:ext uri="{FF2B5EF4-FFF2-40B4-BE49-F238E27FC236}">
                  <a16:creationId xmlns:a16="http://schemas.microsoft.com/office/drawing/2014/main" id="{BE465D4D-65BE-4679-AE8C-567630F2842C}"/>
                </a:ext>
              </a:extLst>
            </p:cNvPr>
            <p:cNvSpPr/>
            <p:nvPr/>
          </p:nvSpPr>
          <p:spPr bwMode="auto">
            <a:xfrm>
              <a:off x="3559994" y="2843701"/>
              <a:ext cx="318450" cy="95602"/>
            </a:xfrm>
            <a:custGeom>
              <a:avLst/>
              <a:gdLst>
                <a:gd name="T0" fmla="*/ 170 w 200"/>
                <a:gd name="T1" fmla="*/ 60 h 60"/>
                <a:gd name="T2" fmla="*/ 170 w 200"/>
                <a:gd name="T3" fmla="*/ 60 h 60"/>
                <a:gd name="T4" fmla="*/ 30 w 200"/>
                <a:gd name="T5" fmla="*/ 60 h 60"/>
                <a:gd name="T6" fmla="*/ 0 w 200"/>
                <a:gd name="T7" fmla="*/ 30 h 60"/>
                <a:gd name="T8" fmla="*/ 30 w 200"/>
                <a:gd name="T9" fmla="*/ 0 h 60"/>
                <a:gd name="T10" fmla="*/ 30 w 200"/>
                <a:gd name="T11" fmla="*/ 0 h 60"/>
                <a:gd name="T12" fmla="*/ 170 w 200"/>
                <a:gd name="T13" fmla="*/ 0 h 60"/>
                <a:gd name="T14" fmla="*/ 200 w 200"/>
                <a:gd name="T15" fmla="*/ 30 h 60"/>
                <a:gd name="T16" fmla="*/ 170 w 200"/>
                <a:gd name="T17" fmla="*/ 6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0" h="60">
                  <a:moveTo>
                    <a:pt x="170" y="60"/>
                  </a:moveTo>
                  <a:cubicBezTo>
                    <a:pt x="170" y="60"/>
                    <a:pt x="170" y="60"/>
                    <a:pt x="170" y="60"/>
                  </a:cubicBezTo>
                  <a:cubicBezTo>
                    <a:pt x="30" y="60"/>
                    <a:pt x="30" y="60"/>
                    <a:pt x="30" y="60"/>
                  </a:cubicBezTo>
                  <a:cubicBezTo>
                    <a:pt x="14" y="60"/>
                    <a:pt x="0" y="46"/>
                    <a:pt x="0" y="30"/>
                  </a:cubicBezTo>
                  <a:cubicBezTo>
                    <a:pt x="0" y="13"/>
                    <a:pt x="14" y="0"/>
                    <a:pt x="30" y="0"/>
                  </a:cubicBezTo>
                  <a:cubicBezTo>
                    <a:pt x="30" y="0"/>
                    <a:pt x="30" y="0"/>
                    <a:pt x="30" y="0"/>
                  </a:cubicBezTo>
                  <a:cubicBezTo>
                    <a:pt x="170" y="0"/>
                    <a:pt x="170" y="0"/>
                    <a:pt x="170" y="0"/>
                  </a:cubicBezTo>
                  <a:cubicBezTo>
                    <a:pt x="187" y="0"/>
                    <a:pt x="200" y="13"/>
                    <a:pt x="200" y="30"/>
                  </a:cubicBezTo>
                  <a:cubicBezTo>
                    <a:pt x="200" y="47"/>
                    <a:pt x="186" y="60"/>
                    <a:pt x="170" y="60"/>
                  </a:cubicBezTo>
                  <a:close/>
                </a:path>
              </a:pathLst>
            </a:custGeom>
            <a:solidFill>
              <a:schemeClr val="accent3"/>
            </a:solidFill>
            <a:ln>
              <a:noFill/>
            </a:ln>
          </p:spPr>
          <p:txBody>
            <a:bodyPr vert="horz" wrap="square" lIns="68580" tIns="34290" rIns="68580" bIns="34290" numCol="1" anchor="t" anchorCtr="0" compatLnSpc="1"/>
            <a:lstStyle/>
            <a:p>
              <a:endParaRPr lang="en-GB" sz="1013"/>
            </a:p>
          </p:txBody>
        </p:sp>
        <p:sp>
          <p:nvSpPr>
            <p:cNvPr id="134" name="Freeform 83">
              <a:extLst>
                <a:ext uri="{FF2B5EF4-FFF2-40B4-BE49-F238E27FC236}">
                  <a16:creationId xmlns:a16="http://schemas.microsoft.com/office/drawing/2014/main" id="{C488C08F-3543-4120-AEAB-02EE62DBC529}"/>
                </a:ext>
              </a:extLst>
            </p:cNvPr>
            <p:cNvSpPr/>
            <p:nvPr/>
          </p:nvSpPr>
          <p:spPr bwMode="auto">
            <a:xfrm>
              <a:off x="4577282" y="1783324"/>
              <a:ext cx="95602" cy="300945"/>
            </a:xfrm>
            <a:custGeom>
              <a:avLst/>
              <a:gdLst>
                <a:gd name="T0" fmla="*/ 30 w 60"/>
                <a:gd name="T1" fmla="*/ 189 h 189"/>
                <a:gd name="T2" fmla="*/ 30 w 60"/>
                <a:gd name="T3" fmla="*/ 189 h 189"/>
                <a:gd name="T4" fmla="*/ 0 w 60"/>
                <a:gd name="T5" fmla="*/ 159 h 189"/>
                <a:gd name="T6" fmla="*/ 0 w 60"/>
                <a:gd name="T7" fmla="*/ 30 h 189"/>
                <a:gd name="T8" fmla="*/ 30 w 60"/>
                <a:gd name="T9" fmla="*/ 0 h 189"/>
                <a:gd name="T10" fmla="*/ 30 w 60"/>
                <a:gd name="T11" fmla="*/ 0 h 189"/>
                <a:gd name="T12" fmla="*/ 60 w 60"/>
                <a:gd name="T13" fmla="*/ 30 h 189"/>
                <a:gd name="T14" fmla="*/ 60 w 60"/>
                <a:gd name="T15" fmla="*/ 159 h 189"/>
                <a:gd name="T16" fmla="*/ 30 w 60"/>
                <a:gd name="T17" fmla="*/ 189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0" h="189">
                  <a:moveTo>
                    <a:pt x="30" y="189"/>
                  </a:moveTo>
                  <a:cubicBezTo>
                    <a:pt x="30" y="189"/>
                    <a:pt x="30" y="189"/>
                    <a:pt x="30" y="189"/>
                  </a:cubicBezTo>
                  <a:cubicBezTo>
                    <a:pt x="14" y="189"/>
                    <a:pt x="0" y="175"/>
                    <a:pt x="0" y="159"/>
                  </a:cubicBezTo>
                  <a:cubicBezTo>
                    <a:pt x="0" y="30"/>
                    <a:pt x="0" y="30"/>
                    <a:pt x="0" y="30"/>
                  </a:cubicBezTo>
                  <a:cubicBezTo>
                    <a:pt x="0" y="14"/>
                    <a:pt x="14" y="0"/>
                    <a:pt x="30" y="0"/>
                  </a:cubicBezTo>
                  <a:cubicBezTo>
                    <a:pt x="30" y="0"/>
                    <a:pt x="30" y="0"/>
                    <a:pt x="30" y="0"/>
                  </a:cubicBezTo>
                  <a:cubicBezTo>
                    <a:pt x="47" y="0"/>
                    <a:pt x="60" y="14"/>
                    <a:pt x="60" y="30"/>
                  </a:cubicBezTo>
                  <a:cubicBezTo>
                    <a:pt x="60" y="159"/>
                    <a:pt x="60" y="159"/>
                    <a:pt x="60" y="159"/>
                  </a:cubicBezTo>
                  <a:cubicBezTo>
                    <a:pt x="60" y="175"/>
                    <a:pt x="47" y="189"/>
                    <a:pt x="30" y="189"/>
                  </a:cubicBezTo>
                  <a:close/>
                </a:path>
              </a:pathLst>
            </a:custGeom>
            <a:solidFill>
              <a:schemeClr val="accent3"/>
            </a:solidFill>
            <a:ln>
              <a:noFill/>
            </a:ln>
          </p:spPr>
          <p:txBody>
            <a:bodyPr vert="horz" wrap="square" lIns="68580" tIns="34290" rIns="68580" bIns="34290" numCol="1" anchor="t" anchorCtr="0" compatLnSpc="1"/>
            <a:lstStyle/>
            <a:p>
              <a:endParaRPr lang="en-GB" sz="1013"/>
            </a:p>
          </p:txBody>
        </p:sp>
        <p:sp>
          <p:nvSpPr>
            <p:cNvPr id="135" name="Freeform 84">
              <a:extLst>
                <a:ext uri="{FF2B5EF4-FFF2-40B4-BE49-F238E27FC236}">
                  <a16:creationId xmlns:a16="http://schemas.microsoft.com/office/drawing/2014/main" id="{AB513173-C6A7-42DF-A7E6-464197896822}"/>
                </a:ext>
              </a:extLst>
            </p:cNvPr>
            <p:cNvSpPr/>
            <p:nvPr/>
          </p:nvSpPr>
          <p:spPr bwMode="auto">
            <a:xfrm>
              <a:off x="5160994" y="2099754"/>
              <a:ext cx="239006" cy="234293"/>
            </a:xfrm>
            <a:custGeom>
              <a:avLst/>
              <a:gdLst>
                <a:gd name="T0" fmla="*/ 33 w 150"/>
                <a:gd name="T1" fmla="*/ 147 h 147"/>
                <a:gd name="T2" fmla="*/ 11 w 150"/>
                <a:gd name="T3" fmla="*/ 139 h 147"/>
                <a:gd name="T4" fmla="*/ 11 w 150"/>
                <a:gd name="T5" fmla="*/ 96 h 147"/>
                <a:gd name="T6" fmla="*/ 96 w 150"/>
                <a:gd name="T7" fmla="*/ 11 h 147"/>
                <a:gd name="T8" fmla="*/ 139 w 150"/>
                <a:gd name="T9" fmla="*/ 11 h 147"/>
                <a:gd name="T10" fmla="*/ 139 w 150"/>
                <a:gd name="T11" fmla="*/ 54 h 147"/>
                <a:gd name="T12" fmla="*/ 54 w 150"/>
                <a:gd name="T13" fmla="*/ 139 h 147"/>
                <a:gd name="T14" fmla="*/ 33 w 150"/>
                <a:gd name="T15" fmla="*/ 147 h 14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0" h="147">
                  <a:moveTo>
                    <a:pt x="33" y="147"/>
                  </a:moveTo>
                  <a:cubicBezTo>
                    <a:pt x="25" y="147"/>
                    <a:pt x="17" y="145"/>
                    <a:pt x="11" y="139"/>
                  </a:cubicBezTo>
                  <a:cubicBezTo>
                    <a:pt x="0" y="127"/>
                    <a:pt x="0" y="108"/>
                    <a:pt x="11" y="96"/>
                  </a:cubicBezTo>
                  <a:cubicBezTo>
                    <a:pt x="96" y="11"/>
                    <a:pt x="96" y="11"/>
                    <a:pt x="96" y="11"/>
                  </a:cubicBezTo>
                  <a:cubicBezTo>
                    <a:pt x="108" y="0"/>
                    <a:pt x="127" y="0"/>
                    <a:pt x="139" y="11"/>
                  </a:cubicBezTo>
                  <a:cubicBezTo>
                    <a:pt x="150" y="23"/>
                    <a:pt x="150" y="42"/>
                    <a:pt x="139" y="54"/>
                  </a:cubicBezTo>
                  <a:cubicBezTo>
                    <a:pt x="54" y="139"/>
                    <a:pt x="54" y="139"/>
                    <a:pt x="54" y="139"/>
                  </a:cubicBezTo>
                  <a:cubicBezTo>
                    <a:pt x="48" y="145"/>
                    <a:pt x="40" y="147"/>
                    <a:pt x="33" y="147"/>
                  </a:cubicBezTo>
                  <a:close/>
                </a:path>
              </a:pathLst>
            </a:custGeom>
            <a:solidFill>
              <a:schemeClr val="accent3"/>
            </a:solidFill>
            <a:ln>
              <a:noFill/>
            </a:ln>
          </p:spPr>
          <p:txBody>
            <a:bodyPr vert="horz" wrap="square" lIns="68580" tIns="34290" rIns="68580" bIns="34290" numCol="1" anchor="t" anchorCtr="0" compatLnSpc="1"/>
            <a:lstStyle/>
            <a:p>
              <a:endParaRPr lang="en-GB" sz="1013"/>
            </a:p>
          </p:txBody>
        </p:sp>
        <p:sp>
          <p:nvSpPr>
            <p:cNvPr id="136" name="Freeform 85">
              <a:extLst>
                <a:ext uri="{FF2B5EF4-FFF2-40B4-BE49-F238E27FC236}">
                  <a16:creationId xmlns:a16="http://schemas.microsoft.com/office/drawing/2014/main" id="{4463737C-6C82-40F9-A900-0DACDAF0D603}"/>
                </a:ext>
              </a:extLst>
            </p:cNvPr>
            <p:cNvSpPr/>
            <p:nvPr/>
          </p:nvSpPr>
          <p:spPr bwMode="auto">
            <a:xfrm>
              <a:off x="3835355" y="2160347"/>
              <a:ext cx="240352" cy="235639"/>
            </a:xfrm>
            <a:custGeom>
              <a:avLst/>
              <a:gdLst>
                <a:gd name="T0" fmla="*/ 118 w 151"/>
                <a:gd name="T1" fmla="*/ 148 h 148"/>
                <a:gd name="T2" fmla="*/ 97 w 151"/>
                <a:gd name="T3" fmla="*/ 139 h 148"/>
                <a:gd name="T4" fmla="*/ 12 w 151"/>
                <a:gd name="T5" fmla="*/ 54 h 148"/>
                <a:gd name="T6" fmla="*/ 12 w 151"/>
                <a:gd name="T7" fmla="*/ 12 h 148"/>
                <a:gd name="T8" fmla="*/ 54 w 151"/>
                <a:gd name="T9" fmla="*/ 12 h 148"/>
                <a:gd name="T10" fmla="*/ 139 w 151"/>
                <a:gd name="T11" fmla="*/ 97 h 148"/>
                <a:gd name="T12" fmla="*/ 139 w 151"/>
                <a:gd name="T13" fmla="*/ 139 h 148"/>
                <a:gd name="T14" fmla="*/ 118 w 151"/>
                <a:gd name="T15" fmla="*/ 148 h 1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1" h="148">
                  <a:moveTo>
                    <a:pt x="118" y="148"/>
                  </a:moveTo>
                  <a:cubicBezTo>
                    <a:pt x="110" y="148"/>
                    <a:pt x="102" y="145"/>
                    <a:pt x="97" y="139"/>
                  </a:cubicBezTo>
                  <a:cubicBezTo>
                    <a:pt x="12" y="54"/>
                    <a:pt x="12" y="54"/>
                    <a:pt x="12" y="54"/>
                  </a:cubicBezTo>
                  <a:cubicBezTo>
                    <a:pt x="0" y="43"/>
                    <a:pt x="0" y="24"/>
                    <a:pt x="12" y="12"/>
                  </a:cubicBezTo>
                  <a:cubicBezTo>
                    <a:pt x="24" y="0"/>
                    <a:pt x="43" y="0"/>
                    <a:pt x="54" y="12"/>
                  </a:cubicBezTo>
                  <a:cubicBezTo>
                    <a:pt x="139" y="97"/>
                    <a:pt x="139" y="97"/>
                    <a:pt x="139" y="97"/>
                  </a:cubicBezTo>
                  <a:cubicBezTo>
                    <a:pt x="151" y="108"/>
                    <a:pt x="151" y="127"/>
                    <a:pt x="139" y="139"/>
                  </a:cubicBezTo>
                  <a:cubicBezTo>
                    <a:pt x="133" y="145"/>
                    <a:pt x="126" y="148"/>
                    <a:pt x="118" y="148"/>
                  </a:cubicBezTo>
                  <a:close/>
                </a:path>
              </a:pathLst>
            </a:custGeom>
            <a:solidFill>
              <a:schemeClr val="accent3"/>
            </a:solidFill>
            <a:ln>
              <a:noFill/>
            </a:ln>
          </p:spPr>
          <p:txBody>
            <a:bodyPr vert="horz" wrap="square" lIns="68580" tIns="34290" rIns="68580" bIns="34290" numCol="1" anchor="t" anchorCtr="0" compatLnSpc="1"/>
            <a:lstStyle/>
            <a:p>
              <a:endParaRPr lang="en-GB" sz="1013"/>
            </a:p>
          </p:txBody>
        </p:sp>
        <p:sp>
          <p:nvSpPr>
            <p:cNvPr id="137" name="Freeform 86">
              <a:extLst>
                <a:ext uri="{FF2B5EF4-FFF2-40B4-BE49-F238E27FC236}">
                  <a16:creationId xmlns:a16="http://schemas.microsoft.com/office/drawing/2014/main" id="{E0150DC6-BCA3-4802-ACB1-DE614B416FA0}"/>
                </a:ext>
              </a:extLst>
            </p:cNvPr>
            <p:cNvSpPr>
              <a:spLocks noEditPoints="1"/>
            </p:cNvSpPr>
            <p:nvPr/>
          </p:nvSpPr>
          <p:spPr bwMode="auto">
            <a:xfrm>
              <a:off x="1522051" y="3391057"/>
              <a:ext cx="2028518" cy="1673039"/>
            </a:xfrm>
            <a:custGeom>
              <a:avLst/>
              <a:gdLst>
                <a:gd name="T0" fmla="*/ 720 w 1274"/>
                <a:gd name="T1" fmla="*/ 1045 h 1051"/>
                <a:gd name="T2" fmla="*/ 537 w 1274"/>
                <a:gd name="T3" fmla="*/ 802 h 1051"/>
                <a:gd name="T4" fmla="*/ 273 w 1274"/>
                <a:gd name="T5" fmla="*/ 701 h 1051"/>
                <a:gd name="T6" fmla="*/ 45 w 1274"/>
                <a:gd name="T7" fmla="*/ 596 h 1051"/>
                <a:gd name="T8" fmla="*/ 176 w 1274"/>
                <a:gd name="T9" fmla="*/ 247 h 1051"/>
                <a:gd name="T10" fmla="*/ 407 w 1274"/>
                <a:gd name="T11" fmla="*/ 36 h 1051"/>
                <a:gd name="T12" fmla="*/ 474 w 1274"/>
                <a:gd name="T13" fmla="*/ 46 h 1051"/>
                <a:gd name="T14" fmla="*/ 663 w 1274"/>
                <a:gd name="T15" fmla="*/ 5 h 1051"/>
                <a:gd name="T16" fmla="*/ 919 w 1274"/>
                <a:gd name="T17" fmla="*/ 61 h 1051"/>
                <a:gd name="T18" fmla="*/ 1248 w 1274"/>
                <a:gd name="T19" fmla="*/ 543 h 1051"/>
                <a:gd name="T20" fmla="*/ 1225 w 1274"/>
                <a:gd name="T21" fmla="*/ 811 h 1051"/>
                <a:gd name="T22" fmla="*/ 997 w 1274"/>
                <a:gd name="T23" fmla="*/ 994 h 1051"/>
                <a:gd name="T24" fmla="*/ 932 w 1274"/>
                <a:gd name="T25" fmla="*/ 984 h 1051"/>
                <a:gd name="T26" fmla="*/ 578 w 1274"/>
                <a:gd name="T27" fmla="*/ 721 h 1051"/>
                <a:gd name="T28" fmla="*/ 607 w 1274"/>
                <a:gd name="T29" fmla="*/ 761 h 1051"/>
                <a:gd name="T30" fmla="*/ 624 w 1274"/>
                <a:gd name="T31" fmla="*/ 911 h 1051"/>
                <a:gd name="T32" fmla="*/ 770 w 1274"/>
                <a:gd name="T33" fmla="*/ 991 h 1051"/>
                <a:gd name="T34" fmla="*/ 934 w 1274"/>
                <a:gd name="T35" fmla="*/ 922 h 1051"/>
                <a:gd name="T36" fmla="*/ 997 w 1274"/>
                <a:gd name="T37" fmla="*/ 934 h 1051"/>
                <a:gd name="T38" fmla="*/ 1136 w 1274"/>
                <a:gd name="T39" fmla="*/ 658 h 1051"/>
                <a:gd name="T40" fmla="*/ 1190 w 1274"/>
                <a:gd name="T41" fmla="*/ 530 h 1051"/>
                <a:gd name="T42" fmla="*/ 1041 w 1274"/>
                <a:gd name="T43" fmla="*/ 295 h 1051"/>
                <a:gd name="T44" fmla="*/ 788 w 1274"/>
                <a:gd name="T45" fmla="*/ 136 h 1051"/>
                <a:gd name="T46" fmla="*/ 651 w 1274"/>
                <a:gd name="T47" fmla="*/ 64 h 1051"/>
                <a:gd name="T48" fmla="*/ 500 w 1274"/>
                <a:gd name="T49" fmla="*/ 102 h 1051"/>
                <a:gd name="T50" fmla="*/ 444 w 1274"/>
                <a:gd name="T51" fmla="*/ 100 h 1051"/>
                <a:gd name="T52" fmla="*/ 239 w 1274"/>
                <a:gd name="T53" fmla="*/ 231 h 1051"/>
                <a:gd name="T54" fmla="*/ 210 w 1274"/>
                <a:gd name="T55" fmla="*/ 300 h 1051"/>
                <a:gd name="T56" fmla="*/ 95 w 1274"/>
                <a:gd name="T57" fmla="*/ 563 h 1051"/>
                <a:gd name="T58" fmla="*/ 281 w 1274"/>
                <a:gd name="T59" fmla="*/ 638 h 1051"/>
                <a:gd name="T60" fmla="*/ 434 w 1274"/>
                <a:gd name="T61" fmla="*/ 748 h 1051"/>
                <a:gd name="T62" fmla="*/ 562 w 1274"/>
                <a:gd name="T63" fmla="*/ 726 h 10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74" h="1051">
                  <a:moveTo>
                    <a:pt x="770" y="1051"/>
                  </a:moveTo>
                  <a:cubicBezTo>
                    <a:pt x="753" y="1051"/>
                    <a:pt x="736" y="1049"/>
                    <a:pt x="720" y="1045"/>
                  </a:cubicBezTo>
                  <a:cubicBezTo>
                    <a:pt x="659" y="1032"/>
                    <a:pt x="607" y="995"/>
                    <a:pt x="574" y="943"/>
                  </a:cubicBezTo>
                  <a:cubicBezTo>
                    <a:pt x="547" y="901"/>
                    <a:pt x="534" y="852"/>
                    <a:pt x="537" y="802"/>
                  </a:cubicBezTo>
                  <a:cubicBezTo>
                    <a:pt x="500" y="814"/>
                    <a:pt x="460" y="815"/>
                    <a:pt x="421" y="807"/>
                  </a:cubicBezTo>
                  <a:cubicBezTo>
                    <a:pt x="359" y="793"/>
                    <a:pt x="306" y="755"/>
                    <a:pt x="273" y="701"/>
                  </a:cubicBezTo>
                  <a:cubicBezTo>
                    <a:pt x="246" y="705"/>
                    <a:pt x="218" y="703"/>
                    <a:pt x="191" y="698"/>
                  </a:cubicBezTo>
                  <a:cubicBezTo>
                    <a:pt x="130" y="684"/>
                    <a:pt x="78" y="648"/>
                    <a:pt x="45" y="596"/>
                  </a:cubicBezTo>
                  <a:cubicBezTo>
                    <a:pt x="11" y="543"/>
                    <a:pt x="0" y="481"/>
                    <a:pt x="14" y="420"/>
                  </a:cubicBezTo>
                  <a:cubicBezTo>
                    <a:pt x="32" y="336"/>
                    <a:pt x="94" y="270"/>
                    <a:pt x="176" y="247"/>
                  </a:cubicBezTo>
                  <a:cubicBezTo>
                    <a:pt x="176" y="237"/>
                    <a:pt x="178" y="228"/>
                    <a:pt x="180" y="219"/>
                  </a:cubicBezTo>
                  <a:cubicBezTo>
                    <a:pt x="203" y="113"/>
                    <a:pt x="299" y="36"/>
                    <a:pt x="407" y="36"/>
                  </a:cubicBezTo>
                  <a:cubicBezTo>
                    <a:pt x="424" y="36"/>
                    <a:pt x="441" y="38"/>
                    <a:pt x="457" y="41"/>
                  </a:cubicBezTo>
                  <a:cubicBezTo>
                    <a:pt x="463" y="43"/>
                    <a:pt x="469" y="44"/>
                    <a:pt x="474" y="46"/>
                  </a:cubicBezTo>
                  <a:cubicBezTo>
                    <a:pt x="514" y="16"/>
                    <a:pt x="563" y="0"/>
                    <a:pt x="613" y="0"/>
                  </a:cubicBezTo>
                  <a:cubicBezTo>
                    <a:pt x="630" y="0"/>
                    <a:pt x="647" y="2"/>
                    <a:pt x="663" y="5"/>
                  </a:cubicBezTo>
                  <a:cubicBezTo>
                    <a:pt x="709" y="15"/>
                    <a:pt x="751" y="39"/>
                    <a:pt x="782" y="73"/>
                  </a:cubicBezTo>
                  <a:cubicBezTo>
                    <a:pt x="825" y="55"/>
                    <a:pt x="873" y="51"/>
                    <a:pt x="919" y="61"/>
                  </a:cubicBezTo>
                  <a:cubicBezTo>
                    <a:pt x="1021" y="84"/>
                    <a:pt x="1095" y="172"/>
                    <a:pt x="1101" y="274"/>
                  </a:cubicBezTo>
                  <a:cubicBezTo>
                    <a:pt x="1210" y="314"/>
                    <a:pt x="1274" y="427"/>
                    <a:pt x="1248" y="543"/>
                  </a:cubicBezTo>
                  <a:cubicBezTo>
                    <a:pt x="1240" y="580"/>
                    <a:pt x="1223" y="615"/>
                    <a:pt x="1198" y="644"/>
                  </a:cubicBezTo>
                  <a:cubicBezTo>
                    <a:pt x="1228" y="694"/>
                    <a:pt x="1237" y="754"/>
                    <a:pt x="1225" y="811"/>
                  </a:cubicBezTo>
                  <a:cubicBezTo>
                    <a:pt x="1201" y="917"/>
                    <a:pt x="1106" y="994"/>
                    <a:pt x="997" y="994"/>
                  </a:cubicBezTo>
                  <a:cubicBezTo>
                    <a:pt x="997" y="994"/>
                    <a:pt x="997" y="994"/>
                    <a:pt x="997" y="994"/>
                  </a:cubicBezTo>
                  <a:cubicBezTo>
                    <a:pt x="981" y="994"/>
                    <a:pt x="964" y="992"/>
                    <a:pt x="947" y="988"/>
                  </a:cubicBezTo>
                  <a:cubicBezTo>
                    <a:pt x="942" y="987"/>
                    <a:pt x="937" y="986"/>
                    <a:pt x="932" y="984"/>
                  </a:cubicBezTo>
                  <a:cubicBezTo>
                    <a:pt x="889" y="1027"/>
                    <a:pt x="831" y="1051"/>
                    <a:pt x="770" y="1051"/>
                  </a:cubicBezTo>
                  <a:moveTo>
                    <a:pt x="578" y="721"/>
                  </a:moveTo>
                  <a:cubicBezTo>
                    <a:pt x="585" y="721"/>
                    <a:pt x="591" y="724"/>
                    <a:pt x="597" y="728"/>
                  </a:cubicBezTo>
                  <a:cubicBezTo>
                    <a:pt x="607" y="736"/>
                    <a:pt x="611" y="749"/>
                    <a:pt x="607" y="761"/>
                  </a:cubicBezTo>
                  <a:cubicBezTo>
                    <a:pt x="604" y="768"/>
                    <a:pt x="602" y="774"/>
                    <a:pt x="601" y="781"/>
                  </a:cubicBezTo>
                  <a:cubicBezTo>
                    <a:pt x="591" y="826"/>
                    <a:pt x="599" y="872"/>
                    <a:pt x="624" y="911"/>
                  </a:cubicBezTo>
                  <a:cubicBezTo>
                    <a:pt x="649" y="950"/>
                    <a:pt x="688" y="976"/>
                    <a:pt x="733" y="986"/>
                  </a:cubicBezTo>
                  <a:cubicBezTo>
                    <a:pt x="745" y="989"/>
                    <a:pt x="757" y="991"/>
                    <a:pt x="770" y="991"/>
                  </a:cubicBezTo>
                  <a:cubicBezTo>
                    <a:pt x="820" y="991"/>
                    <a:pt x="868" y="969"/>
                    <a:pt x="901" y="930"/>
                  </a:cubicBezTo>
                  <a:cubicBezTo>
                    <a:pt x="909" y="921"/>
                    <a:pt x="923" y="917"/>
                    <a:pt x="934" y="922"/>
                  </a:cubicBezTo>
                  <a:cubicBezTo>
                    <a:pt x="943" y="925"/>
                    <a:pt x="951" y="928"/>
                    <a:pt x="960" y="930"/>
                  </a:cubicBezTo>
                  <a:cubicBezTo>
                    <a:pt x="972" y="932"/>
                    <a:pt x="985" y="934"/>
                    <a:pt x="997" y="934"/>
                  </a:cubicBezTo>
                  <a:cubicBezTo>
                    <a:pt x="1078" y="934"/>
                    <a:pt x="1149" y="877"/>
                    <a:pt x="1166" y="798"/>
                  </a:cubicBezTo>
                  <a:cubicBezTo>
                    <a:pt x="1177" y="749"/>
                    <a:pt x="1166" y="698"/>
                    <a:pt x="1136" y="658"/>
                  </a:cubicBezTo>
                  <a:cubicBezTo>
                    <a:pt x="1127" y="646"/>
                    <a:pt x="1128" y="629"/>
                    <a:pt x="1140" y="618"/>
                  </a:cubicBezTo>
                  <a:cubicBezTo>
                    <a:pt x="1165" y="595"/>
                    <a:pt x="1182" y="564"/>
                    <a:pt x="1190" y="530"/>
                  </a:cubicBezTo>
                  <a:cubicBezTo>
                    <a:pt x="1210" y="439"/>
                    <a:pt x="1155" y="349"/>
                    <a:pt x="1064" y="326"/>
                  </a:cubicBezTo>
                  <a:cubicBezTo>
                    <a:pt x="1050" y="322"/>
                    <a:pt x="1041" y="309"/>
                    <a:pt x="1041" y="295"/>
                  </a:cubicBezTo>
                  <a:cubicBezTo>
                    <a:pt x="1045" y="212"/>
                    <a:pt x="988" y="138"/>
                    <a:pt x="906" y="120"/>
                  </a:cubicBezTo>
                  <a:cubicBezTo>
                    <a:pt x="866" y="111"/>
                    <a:pt x="824" y="117"/>
                    <a:pt x="788" y="136"/>
                  </a:cubicBezTo>
                  <a:cubicBezTo>
                    <a:pt x="775" y="143"/>
                    <a:pt x="759" y="139"/>
                    <a:pt x="750" y="128"/>
                  </a:cubicBezTo>
                  <a:cubicBezTo>
                    <a:pt x="726" y="95"/>
                    <a:pt x="690" y="73"/>
                    <a:pt x="651" y="64"/>
                  </a:cubicBezTo>
                  <a:cubicBezTo>
                    <a:pt x="638" y="61"/>
                    <a:pt x="626" y="60"/>
                    <a:pt x="613" y="60"/>
                  </a:cubicBezTo>
                  <a:cubicBezTo>
                    <a:pt x="572" y="60"/>
                    <a:pt x="531" y="75"/>
                    <a:pt x="500" y="102"/>
                  </a:cubicBezTo>
                  <a:cubicBezTo>
                    <a:pt x="492" y="109"/>
                    <a:pt x="480" y="111"/>
                    <a:pt x="470" y="107"/>
                  </a:cubicBezTo>
                  <a:cubicBezTo>
                    <a:pt x="461" y="104"/>
                    <a:pt x="453" y="102"/>
                    <a:pt x="444" y="100"/>
                  </a:cubicBezTo>
                  <a:cubicBezTo>
                    <a:pt x="432" y="97"/>
                    <a:pt x="420" y="96"/>
                    <a:pt x="407" y="96"/>
                  </a:cubicBezTo>
                  <a:cubicBezTo>
                    <a:pt x="327" y="96"/>
                    <a:pt x="256" y="153"/>
                    <a:pt x="239" y="231"/>
                  </a:cubicBezTo>
                  <a:cubicBezTo>
                    <a:pt x="236" y="244"/>
                    <a:pt x="234" y="257"/>
                    <a:pt x="235" y="270"/>
                  </a:cubicBezTo>
                  <a:cubicBezTo>
                    <a:pt x="235" y="285"/>
                    <a:pt x="224" y="298"/>
                    <a:pt x="210" y="300"/>
                  </a:cubicBezTo>
                  <a:cubicBezTo>
                    <a:pt x="141" y="313"/>
                    <a:pt x="87" y="365"/>
                    <a:pt x="72" y="433"/>
                  </a:cubicBezTo>
                  <a:cubicBezTo>
                    <a:pt x="62" y="478"/>
                    <a:pt x="70" y="524"/>
                    <a:pt x="95" y="563"/>
                  </a:cubicBezTo>
                  <a:cubicBezTo>
                    <a:pt x="120" y="602"/>
                    <a:pt x="159" y="629"/>
                    <a:pt x="204" y="639"/>
                  </a:cubicBezTo>
                  <a:cubicBezTo>
                    <a:pt x="229" y="645"/>
                    <a:pt x="256" y="644"/>
                    <a:pt x="281" y="638"/>
                  </a:cubicBezTo>
                  <a:cubicBezTo>
                    <a:pt x="295" y="635"/>
                    <a:pt x="309" y="642"/>
                    <a:pt x="316" y="654"/>
                  </a:cubicBezTo>
                  <a:cubicBezTo>
                    <a:pt x="339" y="702"/>
                    <a:pt x="382" y="737"/>
                    <a:pt x="434" y="748"/>
                  </a:cubicBezTo>
                  <a:cubicBezTo>
                    <a:pt x="446" y="751"/>
                    <a:pt x="459" y="752"/>
                    <a:pt x="471" y="752"/>
                  </a:cubicBezTo>
                  <a:cubicBezTo>
                    <a:pt x="503" y="752"/>
                    <a:pt x="535" y="743"/>
                    <a:pt x="562" y="726"/>
                  </a:cubicBezTo>
                  <a:cubicBezTo>
                    <a:pt x="567" y="723"/>
                    <a:pt x="573" y="721"/>
                    <a:pt x="578" y="721"/>
                  </a:cubicBezTo>
                </a:path>
              </a:pathLst>
            </a:custGeom>
            <a:solidFill>
              <a:schemeClr val="tx2"/>
            </a:solidFill>
            <a:ln>
              <a:noFill/>
            </a:ln>
          </p:spPr>
          <p:txBody>
            <a:bodyPr vert="horz" wrap="square" lIns="68580" tIns="34290" rIns="68580" bIns="34290" numCol="1" anchor="t" anchorCtr="0" compatLnSpc="1"/>
            <a:lstStyle/>
            <a:p>
              <a:endParaRPr lang="en-GB" sz="1013"/>
            </a:p>
          </p:txBody>
        </p:sp>
        <p:sp>
          <p:nvSpPr>
            <p:cNvPr id="138" name="Freeform 87">
              <a:extLst>
                <a:ext uri="{FF2B5EF4-FFF2-40B4-BE49-F238E27FC236}">
                  <a16:creationId xmlns:a16="http://schemas.microsoft.com/office/drawing/2014/main" id="{03D42083-5745-4B36-9B9A-D61035C77525}"/>
                </a:ext>
              </a:extLst>
            </p:cNvPr>
            <p:cNvSpPr/>
            <p:nvPr/>
          </p:nvSpPr>
          <p:spPr bwMode="auto">
            <a:xfrm>
              <a:off x="1858005" y="3031539"/>
              <a:ext cx="253144" cy="337301"/>
            </a:xfrm>
            <a:custGeom>
              <a:avLst/>
              <a:gdLst>
                <a:gd name="T0" fmla="*/ 125 w 159"/>
                <a:gd name="T1" fmla="*/ 212 h 212"/>
                <a:gd name="T2" fmla="*/ 99 w 159"/>
                <a:gd name="T3" fmla="*/ 198 h 212"/>
                <a:gd name="T4" fmla="*/ 9 w 159"/>
                <a:gd name="T5" fmla="*/ 50 h 212"/>
                <a:gd name="T6" fmla="*/ 19 w 159"/>
                <a:gd name="T7" fmla="*/ 8 h 212"/>
                <a:gd name="T8" fmla="*/ 60 w 159"/>
                <a:gd name="T9" fmla="*/ 18 h 212"/>
                <a:gd name="T10" fmla="*/ 151 w 159"/>
                <a:gd name="T11" fmla="*/ 166 h 212"/>
                <a:gd name="T12" fmla="*/ 141 w 159"/>
                <a:gd name="T13" fmla="*/ 208 h 212"/>
                <a:gd name="T14" fmla="*/ 125 w 159"/>
                <a:gd name="T15" fmla="*/ 212 h 2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9" h="212">
                  <a:moveTo>
                    <a:pt x="125" y="212"/>
                  </a:moveTo>
                  <a:cubicBezTo>
                    <a:pt x="115" y="212"/>
                    <a:pt x="105" y="207"/>
                    <a:pt x="99" y="198"/>
                  </a:cubicBezTo>
                  <a:cubicBezTo>
                    <a:pt x="9" y="50"/>
                    <a:pt x="9" y="50"/>
                    <a:pt x="9" y="50"/>
                  </a:cubicBezTo>
                  <a:cubicBezTo>
                    <a:pt x="0" y="35"/>
                    <a:pt x="5" y="17"/>
                    <a:pt x="19" y="8"/>
                  </a:cubicBezTo>
                  <a:cubicBezTo>
                    <a:pt x="33" y="0"/>
                    <a:pt x="52" y="4"/>
                    <a:pt x="60" y="18"/>
                  </a:cubicBezTo>
                  <a:cubicBezTo>
                    <a:pt x="151" y="166"/>
                    <a:pt x="151" y="166"/>
                    <a:pt x="151" y="166"/>
                  </a:cubicBezTo>
                  <a:cubicBezTo>
                    <a:pt x="159" y="181"/>
                    <a:pt x="155" y="199"/>
                    <a:pt x="141" y="208"/>
                  </a:cubicBezTo>
                  <a:cubicBezTo>
                    <a:pt x="136" y="211"/>
                    <a:pt x="130" y="212"/>
                    <a:pt x="125" y="212"/>
                  </a:cubicBezTo>
                  <a:close/>
                </a:path>
              </a:pathLst>
            </a:custGeom>
            <a:solidFill>
              <a:schemeClr val="tx2"/>
            </a:solidFill>
            <a:ln>
              <a:noFill/>
            </a:ln>
          </p:spPr>
          <p:txBody>
            <a:bodyPr vert="horz" wrap="square" lIns="68580" tIns="34290" rIns="68580" bIns="34290" numCol="1" anchor="t" anchorCtr="0" compatLnSpc="1"/>
            <a:lstStyle/>
            <a:p>
              <a:endParaRPr lang="en-GB" sz="1013"/>
            </a:p>
          </p:txBody>
        </p:sp>
        <p:sp>
          <p:nvSpPr>
            <p:cNvPr id="139" name="Freeform 88">
              <a:extLst>
                <a:ext uri="{FF2B5EF4-FFF2-40B4-BE49-F238E27FC236}">
                  <a16:creationId xmlns:a16="http://schemas.microsoft.com/office/drawing/2014/main" id="{F5F3C9FA-F9DD-4847-A2EA-8BC60791FF06}"/>
                </a:ext>
              </a:extLst>
            </p:cNvPr>
            <p:cNvSpPr/>
            <p:nvPr/>
          </p:nvSpPr>
          <p:spPr bwMode="auto">
            <a:xfrm>
              <a:off x="2700247" y="2953441"/>
              <a:ext cx="150809" cy="372310"/>
            </a:xfrm>
            <a:custGeom>
              <a:avLst/>
              <a:gdLst>
                <a:gd name="T0" fmla="*/ 32 w 95"/>
                <a:gd name="T1" fmla="*/ 234 h 234"/>
                <a:gd name="T2" fmla="*/ 27 w 95"/>
                <a:gd name="T3" fmla="*/ 234 h 234"/>
                <a:gd name="T4" fmla="*/ 2 w 95"/>
                <a:gd name="T5" fmla="*/ 199 h 234"/>
                <a:gd name="T6" fmla="*/ 33 w 95"/>
                <a:gd name="T7" fmla="*/ 27 h 234"/>
                <a:gd name="T8" fmla="*/ 67 w 95"/>
                <a:gd name="T9" fmla="*/ 2 h 234"/>
                <a:gd name="T10" fmla="*/ 92 w 95"/>
                <a:gd name="T11" fmla="*/ 37 h 234"/>
                <a:gd name="T12" fmla="*/ 62 w 95"/>
                <a:gd name="T13" fmla="*/ 209 h 234"/>
                <a:gd name="T14" fmla="*/ 32 w 95"/>
                <a:gd name="T15" fmla="*/ 234 h 23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5" h="234">
                  <a:moveTo>
                    <a:pt x="32" y="234"/>
                  </a:moveTo>
                  <a:cubicBezTo>
                    <a:pt x="30" y="234"/>
                    <a:pt x="29" y="234"/>
                    <a:pt x="27" y="234"/>
                  </a:cubicBezTo>
                  <a:cubicBezTo>
                    <a:pt x="11" y="231"/>
                    <a:pt x="0" y="215"/>
                    <a:pt x="2" y="199"/>
                  </a:cubicBezTo>
                  <a:cubicBezTo>
                    <a:pt x="33" y="27"/>
                    <a:pt x="33" y="27"/>
                    <a:pt x="33" y="27"/>
                  </a:cubicBezTo>
                  <a:cubicBezTo>
                    <a:pt x="36" y="10"/>
                    <a:pt x="51" y="0"/>
                    <a:pt x="67" y="2"/>
                  </a:cubicBezTo>
                  <a:cubicBezTo>
                    <a:pt x="84" y="5"/>
                    <a:pt x="95" y="21"/>
                    <a:pt x="92" y="37"/>
                  </a:cubicBezTo>
                  <a:cubicBezTo>
                    <a:pt x="62" y="209"/>
                    <a:pt x="62" y="209"/>
                    <a:pt x="62" y="209"/>
                  </a:cubicBezTo>
                  <a:cubicBezTo>
                    <a:pt x="59" y="224"/>
                    <a:pt x="46" y="234"/>
                    <a:pt x="32" y="234"/>
                  </a:cubicBezTo>
                  <a:close/>
                </a:path>
              </a:pathLst>
            </a:custGeom>
            <a:solidFill>
              <a:schemeClr val="tx2"/>
            </a:solidFill>
            <a:ln>
              <a:noFill/>
            </a:ln>
          </p:spPr>
          <p:txBody>
            <a:bodyPr vert="horz" wrap="square" lIns="68580" tIns="34290" rIns="68580" bIns="34290" numCol="1" anchor="t" anchorCtr="0" compatLnSpc="1"/>
            <a:lstStyle/>
            <a:p>
              <a:endParaRPr lang="en-GB" sz="1013"/>
            </a:p>
          </p:txBody>
        </p:sp>
        <p:sp>
          <p:nvSpPr>
            <p:cNvPr id="140" name="Freeform 89">
              <a:extLst>
                <a:ext uri="{FF2B5EF4-FFF2-40B4-BE49-F238E27FC236}">
                  <a16:creationId xmlns:a16="http://schemas.microsoft.com/office/drawing/2014/main" id="{2DB7C78F-4958-4039-9E12-3E51EE439604}"/>
                </a:ext>
              </a:extLst>
            </p:cNvPr>
            <p:cNvSpPr/>
            <p:nvPr/>
          </p:nvSpPr>
          <p:spPr bwMode="auto">
            <a:xfrm>
              <a:off x="3207881" y="3230149"/>
              <a:ext cx="297579" cy="304311"/>
            </a:xfrm>
            <a:custGeom>
              <a:avLst/>
              <a:gdLst>
                <a:gd name="T0" fmla="*/ 97 w 187"/>
                <a:gd name="T1" fmla="*/ 138 h 191"/>
                <a:gd name="T2" fmla="*/ 55 w 187"/>
                <a:gd name="T3" fmla="*/ 182 h 191"/>
                <a:gd name="T4" fmla="*/ 33 w 187"/>
                <a:gd name="T5" fmla="*/ 191 h 191"/>
                <a:gd name="T6" fmla="*/ 13 w 187"/>
                <a:gd name="T7" fmla="*/ 183 h 191"/>
                <a:gd name="T8" fmla="*/ 11 w 187"/>
                <a:gd name="T9" fmla="*/ 141 h 191"/>
                <a:gd name="T10" fmla="*/ 132 w 187"/>
                <a:gd name="T11" fmla="*/ 13 h 191"/>
                <a:gd name="T12" fmla="*/ 174 w 187"/>
                <a:gd name="T13" fmla="*/ 11 h 191"/>
                <a:gd name="T14" fmla="*/ 175 w 187"/>
                <a:gd name="T15" fmla="*/ 54 h 191"/>
                <a:gd name="T16" fmla="*/ 97 w 187"/>
                <a:gd name="T17" fmla="*/ 138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7" h="191">
                  <a:moveTo>
                    <a:pt x="97" y="138"/>
                  </a:moveTo>
                  <a:cubicBezTo>
                    <a:pt x="55" y="182"/>
                    <a:pt x="55" y="182"/>
                    <a:pt x="55" y="182"/>
                  </a:cubicBezTo>
                  <a:cubicBezTo>
                    <a:pt x="49" y="188"/>
                    <a:pt x="41" y="191"/>
                    <a:pt x="33" y="191"/>
                  </a:cubicBezTo>
                  <a:cubicBezTo>
                    <a:pt x="26" y="191"/>
                    <a:pt x="18" y="189"/>
                    <a:pt x="13" y="183"/>
                  </a:cubicBezTo>
                  <a:cubicBezTo>
                    <a:pt x="0" y="172"/>
                    <a:pt x="0" y="153"/>
                    <a:pt x="11" y="141"/>
                  </a:cubicBezTo>
                  <a:cubicBezTo>
                    <a:pt x="132" y="13"/>
                    <a:pt x="132" y="13"/>
                    <a:pt x="132" y="13"/>
                  </a:cubicBezTo>
                  <a:cubicBezTo>
                    <a:pt x="143" y="1"/>
                    <a:pt x="162" y="0"/>
                    <a:pt x="174" y="11"/>
                  </a:cubicBezTo>
                  <a:cubicBezTo>
                    <a:pt x="186" y="23"/>
                    <a:pt x="187" y="42"/>
                    <a:pt x="175" y="54"/>
                  </a:cubicBezTo>
                  <a:cubicBezTo>
                    <a:pt x="97" y="138"/>
                    <a:pt x="97" y="138"/>
                    <a:pt x="97" y="138"/>
                  </a:cubicBezTo>
                </a:path>
              </a:pathLst>
            </a:custGeom>
            <a:solidFill>
              <a:schemeClr val="tx2"/>
            </a:solidFill>
            <a:ln>
              <a:noFill/>
            </a:ln>
          </p:spPr>
          <p:txBody>
            <a:bodyPr vert="horz" wrap="square" lIns="68580" tIns="34290" rIns="68580" bIns="34290" numCol="1" anchor="t" anchorCtr="0" compatLnSpc="1"/>
            <a:lstStyle/>
            <a:p>
              <a:endParaRPr lang="en-GB" sz="1013"/>
            </a:p>
          </p:txBody>
        </p:sp>
        <p:sp>
          <p:nvSpPr>
            <p:cNvPr id="141" name="Freeform 90">
              <a:extLst>
                <a:ext uri="{FF2B5EF4-FFF2-40B4-BE49-F238E27FC236}">
                  <a16:creationId xmlns:a16="http://schemas.microsoft.com/office/drawing/2014/main" id="{A0B16C5F-E4A9-4B55-A024-E5F9C281F9AA}"/>
                </a:ext>
              </a:extLst>
            </p:cNvPr>
            <p:cNvSpPr/>
            <p:nvPr/>
          </p:nvSpPr>
          <p:spPr bwMode="auto">
            <a:xfrm>
              <a:off x="3539123" y="3895998"/>
              <a:ext cx="370964" cy="123879"/>
            </a:xfrm>
            <a:custGeom>
              <a:avLst/>
              <a:gdLst>
                <a:gd name="T0" fmla="*/ 31 w 233"/>
                <a:gd name="T1" fmla="*/ 78 h 78"/>
                <a:gd name="T2" fmla="*/ 1 w 233"/>
                <a:gd name="T3" fmla="*/ 51 h 78"/>
                <a:gd name="T4" fmla="*/ 28 w 233"/>
                <a:gd name="T5" fmla="*/ 19 h 78"/>
                <a:gd name="T6" fmla="*/ 199 w 233"/>
                <a:gd name="T7" fmla="*/ 2 h 78"/>
                <a:gd name="T8" fmla="*/ 232 w 233"/>
                <a:gd name="T9" fmla="*/ 29 h 78"/>
                <a:gd name="T10" fmla="*/ 205 w 233"/>
                <a:gd name="T11" fmla="*/ 62 h 78"/>
                <a:gd name="T12" fmla="*/ 34 w 233"/>
                <a:gd name="T13" fmla="*/ 78 h 78"/>
                <a:gd name="T14" fmla="*/ 31 w 233"/>
                <a:gd name="T15" fmla="*/ 78 h 7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3" h="78">
                  <a:moveTo>
                    <a:pt x="31" y="78"/>
                  </a:moveTo>
                  <a:cubicBezTo>
                    <a:pt x="16" y="78"/>
                    <a:pt x="3" y="67"/>
                    <a:pt x="1" y="51"/>
                  </a:cubicBezTo>
                  <a:cubicBezTo>
                    <a:pt x="0" y="35"/>
                    <a:pt x="12" y="20"/>
                    <a:pt x="28" y="19"/>
                  </a:cubicBezTo>
                  <a:cubicBezTo>
                    <a:pt x="199" y="2"/>
                    <a:pt x="199" y="2"/>
                    <a:pt x="199" y="2"/>
                  </a:cubicBezTo>
                  <a:cubicBezTo>
                    <a:pt x="215" y="0"/>
                    <a:pt x="230" y="12"/>
                    <a:pt x="232" y="29"/>
                  </a:cubicBezTo>
                  <a:cubicBezTo>
                    <a:pt x="233" y="45"/>
                    <a:pt x="221" y="60"/>
                    <a:pt x="205" y="62"/>
                  </a:cubicBezTo>
                  <a:cubicBezTo>
                    <a:pt x="34" y="78"/>
                    <a:pt x="34" y="78"/>
                    <a:pt x="34" y="78"/>
                  </a:cubicBezTo>
                  <a:cubicBezTo>
                    <a:pt x="33" y="78"/>
                    <a:pt x="32" y="78"/>
                    <a:pt x="31" y="78"/>
                  </a:cubicBezTo>
                  <a:close/>
                </a:path>
              </a:pathLst>
            </a:custGeom>
            <a:solidFill>
              <a:schemeClr val="tx2"/>
            </a:solidFill>
            <a:ln>
              <a:noFill/>
            </a:ln>
          </p:spPr>
          <p:txBody>
            <a:bodyPr vert="horz" wrap="square" lIns="68580" tIns="34290" rIns="68580" bIns="34290" numCol="1" anchor="t" anchorCtr="0" compatLnSpc="1"/>
            <a:lstStyle/>
            <a:p>
              <a:endParaRPr lang="en-GB" sz="1013"/>
            </a:p>
          </p:txBody>
        </p:sp>
        <p:sp>
          <p:nvSpPr>
            <p:cNvPr id="142" name="Freeform 91">
              <a:extLst>
                <a:ext uri="{FF2B5EF4-FFF2-40B4-BE49-F238E27FC236}">
                  <a16:creationId xmlns:a16="http://schemas.microsoft.com/office/drawing/2014/main" id="{07BCDABE-6445-47EE-B4B2-2CD24CB1C314}"/>
                </a:ext>
              </a:extLst>
            </p:cNvPr>
            <p:cNvSpPr/>
            <p:nvPr/>
          </p:nvSpPr>
          <p:spPr bwMode="auto">
            <a:xfrm>
              <a:off x="1235244" y="3609192"/>
              <a:ext cx="325182" cy="208709"/>
            </a:xfrm>
            <a:custGeom>
              <a:avLst/>
              <a:gdLst>
                <a:gd name="T0" fmla="*/ 170 w 204"/>
                <a:gd name="T1" fmla="*/ 131 h 131"/>
                <a:gd name="T2" fmla="*/ 157 w 204"/>
                <a:gd name="T3" fmla="*/ 128 h 131"/>
                <a:gd name="T4" fmla="*/ 21 w 204"/>
                <a:gd name="T5" fmla="*/ 61 h 131"/>
                <a:gd name="T6" fmla="*/ 7 w 204"/>
                <a:gd name="T7" fmla="*/ 21 h 131"/>
                <a:gd name="T8" fmla="*/ 47 w 204"/>
                <a:gd name="T9" fmla="*/ 7 h 131"/>
                <a:gd name="T10" fmla="*/ 183 w 204"/>
                <a:gd name="T11" fmla="*/ 74 h 131"/>
                <a:gd name="T12" fmla="*/ 197 w 204"/>
                <a:gd name="T13" fmla="*/ 114 h 131"/>
                <a:gd name="T14" fmla="*/ 170 w 204"/>
                <a:gd name="T15" fmla="*/ 131 h 13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4" h="131">
                  <a:moveTo>
                    <a:pt x="170" y="131"/>
                  </a:moveTo>
                  <a:cubicBezTo>
                    <a:pt x="166" y="131"/>
                    <a:pt x="161" y="130"/>
                    <a:pt x="157" y="128"/>
                  </a:cubicBezTo>
                  <a:cubicBezTo>
                    <a:pt x="21" y="61"/>
                    <a:pt x="21" y="61"/>
                    <a:pt x="21" y="61"/>
                  </a:cubicBezTo>
                  <a:cubicBezTo>
                    <a:pt x="6" y="54"/>
                    <a:pt x="0" y="36"/>
                    <a:pt x="7" y="21"/>
                  </a:cubicBezTo>
                  <a:cubicBezTo>
                    <a:pt x="14" y="6"/>
                    <a:pt x="32" y="0"/>
                    <a:pt x="47" y="7"/>
                  </a:cubicBezTo>
                  <a:cubicBezTo>
                    <a:pt x="183" y="74"/>
                    <a:pt x="183" y="74"/>
                    <a:pt x="183" y="74"/>
                  </a:cubicBezTo>
                  <a:cubicBezTo>
                    <a:pt x="198" y="81"/>
                    <a:pt x="204" y="99"/>
                    <a:pt x="197" y="114"/>
                  </a:cubicBezTo>
                  <a:cubicBezTo>
                    <a:pt x="192" y="125"/>
                    <a:pt x="181" y="131"/>
                    <a:pt x="170" y="131"/>
                  </a:cubicBezTo>
                  <a:close/>
                </a:path>
              </a:pathLst>
            </a:custGeom>
            <a:solidFill>
              <a:schemeClr val="tx2"/>
            </a:solidFill>
            <a:ln>
              <a:noFill/>
            </a:ln>
          </p:spPr>
          <p:txBody>
            <a:bodyPr vert="horz" wrap="square" lIns="68580" tIns="34290" rIns="68580" bIns="34290" numCol="1" anchor="t" anchorCtr="0" compatLnSpc="1"/>
            <a:lstStyle/>
            <a:p>
              <a:endParaRPr lang="en-GB" sz="1013"/>
            </a:p>
          </p:txBody>
        </p:sp>
        <p:sp>
          <p:nvSpPr>
            <p:cNvPr id="143" name="Freeform 92">
              <a:extLst>
                <a:ext uri="{FF2B5EF4-FFF2-40B4-BE49-F238E27FC236}">
                  <a16:creationId xmlns:a16="http://schemas.microsoft.com/office/drawing/2014/main" id="{220B401B-1EFA-4D27-BBB0-B60A89FC1820}"/>
                </a:ext>
              </a:extLst>
            </p:cNvPr>
            <p:cNvSpPr/>
            <p:nvPr/>
          </p:nvSpPr>
          <p:spPr bwMode="auto">
            <a:xfrm>
              <a:off x="1262847" y="4489809"/>
              <a:ext cx="330568" cy="197264"/>
            </a:xfrm>
            <a:custGeom>
              <a:avLst/>
              <a:gdLst>
                <a:gd name="T0" fmla="*/ 34 w 208"/>
                <a:gd name="T1" fmla="*/ 124 h 124"/>
                <a:gd name="T2" fmla="*/ 7 w 208"/>
                <a:gd name="T3" fmla="*/ 105 h 124"/>
                <a:gd name="T4" fmla="*/ 22 w 208"/>
                <a:gd name="T5" fmla="*/ 66 h 124"/>
                <a:gd name="T6" fmla="*/ 162 w 208"/>
                <a:gd name="T7" fmla="*/ 6 h 124"/>
                <a:gd name="T8" fmla="*/ 201 w 208"/>
                <a:gd name="T9" fmla="*/ 22 h 124"/>
                <a:gd name="T10" fmla="*/ 185 w 208"/>
                <a:gd name="T11" fmla="*/ 61 h 124"/>
                <a:gd name="T12" fmla="*/ 46 w 208"/>
                <a:gd name="T13" fmla="*/ 121 h 124"/>
                <a:gd name="T14" fmla="*/ 34 w 208"/>
                <a:gd name="T15" fmla="*/ 124 h 1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8" h="124">
                  <a:moveTo>
                    <a:pt x="34" y="124"/>
                  </a:moveTo>
                  <a:cubicBezTo>
                    <a:pt x="23" y="124"/>
                    <a:pt x="12" y="117"/>
                    <a:pt x="7" y="105"/>
                  </a:cubicBezTo>
                  <a:cubicBezTo>
                    <a:pt x="0" y="90"/>
                    <a:pt x="7" y="73"/>
                    <a:pt x="22" y="66"/>
                  </a:cubicBezTo>
                  <a:cubicBezTo>
                    <a:pt x="162" y="6"/>
                    <a:pt x="162" y="6"/>
                    <a:pt x="162" y="6"/>
                  </a:cubicBezTo>
                  <a:cubicBezTo>
                    <a:pt x="177" y="0"/>
                    <a:pt x="195" y="7"/>
                    <a:pt x="201" y="22"/>
                  </a:cubicBezTo>
                  <a:cubicBezTo>
                    <a:pt x="208" y="37"/>
                    <a:pt x="201" y="55"/>
                    <a:pt x="185" y="61"/>
                  </a:cubicBezTo>
                  <a:cubicBezTo>
                    <a:pt x="46" y="121"/>
                    <a:pt x="46" y="121"/>
                    <a:pt x="46" y="121"/>
                  </a:cubicBezTo>
                  <a:cubicBezTo>
                    <a:pt x="42" y="123"/>
                    <a:pt x="38" y="124"/>
                    <a:pt x="34" y="124"/>
                  </a:cubicBezTo>
                  <a:close/>
                </a:path>
              </a:pathLst>
            </a:custGeom>
            <a:solidFill>
              <a:schemeClr val="tx2"/>
            </a:solidFill>
            <a:ln>
              <a:noFill/>
            </a:ln>
          </p:spPr>
          <p:txBody>
            <a:bodyPr vert="horz" wrap="square" lIns="68580" tIns="34290" rIns="68580" bIns="34290" numCol="1" anchor="t" anchorCtr="0" compatLnSpc="1"/>
            <a:lstStyle/>
            <a:p>
              <a:endParaRPr lang="en-GB" sz="1013"/>
            </a:p>
          </p:txBody>
        </p:sp>
        <p:sp>
          <p:nvSpPr>
            <p:cNvPr id="144" name="Freeform 25">
              <a:extLst>
                <a:ext uri="{FF2B5EF4-FFF2-40B4-BE49-F238E27FC236}">
                  <a16:creationId xmlns:a16="http://schemas.microsoft.com/office/drawing/2014/main" id="{C2BF4D0B-8BAE-4D8F-9860-D4B1863A6B21}"/>
                </a:ext>
              </a:extLst>
            </p:cNvPr>
            <p:cNvSpPr>
              <a:spLocks noEditPoints="1"/>
            </p:cNvSpPr>
            <p:nvPr/>
          </p:nvSpPr>
          <p:spPr bwMode="auto">
            <a:xfrm>
              <a:off x="2859135" y="3640835"/>
              <a:ext cx="224867" cy="224867"/>
            </a:xfrm>
            <a:custGeom>
              <a:avLst/>
              <a:gdLst>
                <a:gd name="T0" fmla="*/ 71 w 141"/>
                <a:gd name="T1" fmla="*/ 116 h 141"/>
                <a:gd name="T2" fmla="*/ 26 w 141"/>
                <a:gd name="T3" fmla="*/ 71 h 141"/>
                <a:gd name="T4" fmla="*/ 71 w 141"/>
                <a:gd name="T5" fmla="*/ 26 h 141"/>
                <a:gd name="T6" fmla="*/ 116 w 141"/>
                <a:gd name="T7" fmla="*/ 71 h 141"/>
                <a:gd name="T8" fmla="*/ 71 w 141"/>
                <a:gd name="T9" fmla="*/ 116 h 141"/>
                <a:gd name="T10" fmla="*/ 82 w 141"/>
                <a:gd name="T11" fmla="*/ 0 h 141"/>
                <a:gd name="T12" fmla="*/ 71 w 141"/>
                <a:gd name="T13" fmla="*/ 0 h 141"/>
                <a:gd name="T14" fmla="*/ 60 w 141"/>
                <a:gd name="T15" fmla="*/ 0 h 141"/>
                <a:gd name="T16" fmla="*/ 60 w 141"/>
                <a:gd name="T17" fmla="*/ 11 h 141"/>
                <a:gd name="T18" fmla="*/ 36 w 141"/>
                <a:gd name="T19" fmla="*/ 21 h 141"/>
                <a:gd name="T20" fmla="*/ 29 w 141"/>
                <a:gd name="T21" fmla="*/ 13 h 141"/>
                <a:gd name="T22" fmla="*/ 13 w 141"/>
                <a:gd name="T23" fmla="*/ 29 h 141"/>
                <a:gd name="T24" fmla="*/ 21 w 141"/>
                <a:gd name="T25" fmla="*/ 36 h 141"/>
                <a:gd name="T26" fmla="*/ 11 w 141"/>
                <a:gd name="T27" fmla="*/ 60 h 141"/>
                <a:gd name="T28" fmla="*/ 0 w 141"/>
                <a:gd name="T29" fmla="*/ 60 h 141"/>
                <a:gd name="T30" fmla="*/ 0 w 141"/>
                <a:gd name="T31" fmla="*/ 82 h 141"/>
                <a:gd name="T32" fmla="*/ 11 w 141"/>
                <a:gd name="T33" fmla="*/ 82 h 141"/>
                <a:gd name="T34" fmla="*/ 21 w 141"/>
                <a:gd name="T35" fmla="*/ 105 h 141"/>
                <a:gd name="T36" fmla="*/ 13 w 141"/>
                <a:gd name="T37" fmla="*/ 113 h 141"/>
                <a:gd name="T38" fmla="*/ 29 w 141"/>
                <a:gd name="T39" fmla="*/ 128 h 141"/>
                <a:gd name="T40" fmla="*/ 36 w 141"/>
                <a:gd name="T41" fmla="*/ 121 h 141"/>
                <a:gd name="T42" fmla="*/ 60 w 141"/>
                <a:gd name="T43" fmla="*/ 131 h 141"/>
                <a:gd name="T44" fmla="*/ 60 w 141"/>
                <a:gd name="T45" fmla="*/ 141 h 141"/>
                <a:gd name="T46" fmla="*/ 71 w 141"/>
                <a:gd name="T47" fmla="*/ 141 h 141"/>
                <a:gd name="T48" fmla="*/ 82 w 141"/>
                <a:gd name="T49" fmla="*/ 141 h 141"/>
                <a:gd name="T50" fmla="*/ 82 w 141"/>
                <a:gd name="T51" fmla="*/ 131 h 141"/>
                <a:gd name="T52" fmla="*/ 105 w 141"/>
                <a:gd name="T53" fmla="*/ 121 h 141"/>
                <a:gd name="T54" fmla="*/ 113 w 141"/>
                <a:gd name="T55" fmla="*/ 128 h 141"/>
                <a:gd name="T56" fmla="*/ 128 w 141"/>
                <a:gd name="T57" fmla="*/ 113 h 141"/>
                <a:gd name="T58" fmla="*/ 121 w 141"/>
                <a:gd name="T59" fmla="*/ 105 h 141"/>
                <a:gd name="T60" fmla="*/ 131 w 141"/>
                <a:gd name="T61" fmla="*/ 82 h 141"/>
                <a:gd name="T62" fmla="*/ 141 w 141"/>
                <a:gd name="T63" fmla="*/ 82 h 141"/>
                <a:gd name="T64" fmla="*/ 141 w 141"/>
                <a:gd name="T65" fmla="*/ 60 h 141"/>
                <a:gd name="T66" fmla="*/ 131 w 141"/>
                <a:gd name="T67" fmla="*/ 60 h 141"/>
                <a:gd name="T68" fmla="*/ 121 w 141"/>
                <a:gd name="T69" fmla="*/ 36 h 141"/>
                <a:gd name="T70" fmla="*/ 128 w 141"/>
                <a:gd name="T71" fmla="*/ 29 h 141"/>
                <a:gd name="T72" fmla="*/ 113 w 141"/>
                <a:gd name="T73" fmla="*/ 13 h 141"/>
                <a:gd name="T74" fmla="*/ 105 w 141"/>
                <a:gd name="T75" fmla="*/ 21 h 141"/>
                <a:gd name="T76" fmla="*/ 82 w 141"/>
                <a:gd name="T77" fmla="*/ 11 h 141"/>
                <a:gd name="T78" fmla="*/ 82 w 141"/>
                <a:gd name="T79" fmla="*/ 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1" h="141">
                  <a:moveTo>
                    <a:pt x="71" y="116"/>
                  </a:moveTo>
                  <a:cubicBezTo>
                    <a:pt x="46" y="116"/>
                    <a:pt x="26" y="96"/>
                    <a:pt x="26" y="71"/>
                  </a:cubicBezTo>
                  <a:cubicBezTo>
                    <a:pt x="26" y="46"/>
                    <a:pt x="46" y="26"/>
                    <a:pt x="71" y="26"/>
                  </a:cubicBezTo>
                  <a:cubicBezTo>
                    <a:pt x="96" y="26"/>
                    <a:pt x="116" y="46"/>
                    <a:pt x="116" y="71"/>
                  </a:cubicBezTo>
                  <a:cubicBezTo>
                    <a:pt x="116" y="96"/>
                    <a:pt x="96" y="116"/>
                    <a:pt x="71" y="116"/>
                  </a:cubicBezTo>
                  <a:moveTo>
                    <a:pt x="82" y="0"/>
                  </a:moveTo>
                  <a:cubicBezTo>
                    <a:pt x="71" y="0"/>
                    <a:pt x="71" y="0"/>
                    <a:pt x="71" y="0"/>
                  </a:cubicBezTo>
                  <a:cubicBezTo>
                    <a:pt x="60" y="0"/>
                    <a:pt x="60" y="0"/>
                    <a:pt x="60" y="0"/>
                  </a:cubicBezTo>
                  <a:cubicBezTo>
                    <a:pt x="60" y="11"/>
                    <a:pt x="60" y="11"/>
                    <a:pt x="60" y="11"/>
                  </a:cubicBezTo>
                  <a:cubicBezTo>
                    <a:pt x="51" y="13"/>
                    <a:pt x="43" y="16"/>
                    <a:pt x="36" y="21"/>
                  </a:cubicBezTo>
                  <a:cubicBezTo>
                    <a:pt x="29" y="13"/>
                    <a:pt x="29" y="13"/>
                    <a:pt x="29" y="13"/>
                  </a:cubicBezTo>
                  <a:cubicBezTo>
                    <a:pt x="13" y="29"/>
                    <a:pt x="13" y="29"/>
                    <a:pt x="13" y="29"/>
                  </a:cubicBezTo>
                  <a:cubicBezTo>
                    <a:pt x="21" y="36"/>
                    <a:pt x="21" y="36"/>
                    <a:pt x="21" y="36"/>
                  </a:cubicBezTo>
                  <a:cubicBezTo>
                    <a:pt x="16" y="43"/>
                    <a:pt x="12" y="51"/>
                    <a:pt x="11" y="60"/>
                  </a:cubicBezTo>
                  <a:cubicBezTo>
                    <a:pt x="0" y="60"/>
                    <a:pt x="0" y="60"/>
                    <a:pt x="0" y="60"/>
                  </a:cubicBezTo>
                  <a:cubicBezTo>
                    <a:pt x="0" y="82"/>
                    <a:pt x="0" y="82"/>
                    <a:pt x="0" y="82"/>
                  </a:cubicBezTo>
                  <a:cubicBezTo>
                    <a:pt x="11" y="82"/>
                    <a:pt x="11" y="82"/>
                    <a:pt x="11" y="82"/>
                  </a:cubicBezTo>
                  <a:cubicBezTo>
                    <a:pt x="12" y="90"/>
                    <a:pt x="16" y="98"/>
                    <a:pt x="21" y="105"/>
                  </a:cubicBezTo>
                  <a:cubicBezTo>
                    <a:pt x="13" y="113"/>
                    <a:pt x="13" y="113"/>
                    <a:pt x="13" y="113"/>
                  </a:cubicBezTo>
                  <a:cubicBezTo>
                    <a:pt x="29" y="128"/>
                    <a:pt x="29" y="128"/>
                    <a:pt x="29" y="128"/>
                  </a:cubicBezTo>
                  <a:cubicBezTo>
                    <a:pt x="36" y="121"/>
                    <a:pt x="36" y="121"/>
                    <a:pt x="36" y="121"/>
                  </a:cubicBezTo>
                  <a:cubicBezTo>
                    <a:pt x="43" y="126"/>
                    <a:pt x="51" y="129"/>
                    <a:pt x="60" y="131"/>
                  </a:cubicBezTo>
                  <a:cubicBezTo>
                    <a:pt x="60" y="141"/>
                    <a:pt x="60" y="141"/>
                    <a:pt x="60" y="141"/>
                  </a:cubicBezTo>
                  <a:cubicBezTo>
                    <a:pt x="71" y="141"/>
                    <a:pt x="71" y="141"/>
                    <a:pt x="71" y="141"/>
                  </a:cubicBezTo>
                  <a:cubicBezTo>
                    <a:pt x="82" y="141"/>
                    <a:pt x="82" y="141"/>
                    <a:pt x="82" y="141"/>
                  </a:cubicBezTo>
                  <a:cubicBezTo>
                    <a:pt x="82" y="131"/>
                    <a:pt x="82" y="131"/>
                    <a:pt x="82" y="131"/>
                  </a:cubicBezTo>
                  <a:cubicBezTo>
                    <a:pt x="90" y="129"/>
                    <a:pt x="98" y="126"/>
                    <a:pt x="105" y="121"/>
                  </a:cubicBezTo>
                  <a:cubicBezTo>
                    <a:pt x="113" y="128"/>
                    <a:pt x="113" y="128"/>
                    <a:pt x="113" y="128"/>
                  </a:cubicBezTo>
                  <a:cubicBezTo>
                    <a:pt x="128" y="113"/>
                    <a:pt x="128" y="113"/>
                    <a:pt x="128" y="113"/>
                  </a:cubicBezTo>
                  <a:cubicBezTo>
                    <a:pt x="121" y="105"/>
                    <a:pt x="121" y="105"/>
                    <a:pt x="121" y="105"/>
                  </a:cubicBezTo>
                  <a:cubicBezTo>
                    <a:pt x="126" y="98"/>
                    <a:pt x="129" y="90"/>
                    <a:pt x="131" y="82"/>
                  </a:cubicBezTo>
                  <a:cubicBezTo>
                    <a:pt x="141" y="82"/>
                    <a:pt x="141" y="82"/>
                    <a:pt x="141" y="82"/>
                  </a:cubicBezTo>
                  <a:cubicBezTo>
                    <a:pt x="141" y="60"/>
                    <a:pt x="141" y="60"/>
                    <a:pt x="141" y="60"/>
                  </a:cubicBezTo>
                  <a:cubicBezTo>
                    <a:pt x="131" y="60"/>
                    <a:pt x="131" y="60"/>
                    <a:pt x="131" y="60"/>
                  </a:cubicBezTo>
                  <a:cubicBezTo>
                    <a:pt x="129" y="51"/>
                    <a:pt x="126" y="43"/>
                    <a:pt x="121" y="36"/>
                  </a:cubicBezTo>
                  <a:cubicBezTo>
                    <a:pt x="128" y="29"/>
                    <a:pt x="128" y="29"/>
                    <a:pt x="128" y="29"/>
                  </a:cubicBezTo>
                  <a:cubicBezTo>
                    <a:pt x="113" y="13"/>
                    <a:pt x="113" y="13"/>
                    <a:pt x="113" y="13"/>
                  </a:cubicBezTo>
                  <a:cubicBezTo>
                    <a:pt x="105" y="21"/>
                    <a:pt x="105" y="21"/>
                    <a:pt x="105" y="21"/>
                  </a:cubicBezTo>
                  <a:cubicBezTo>
                    <a:pt x="98" y="16"/>
                    <a:pt x="90" y="13"/>
                    <a:pt x="82" y="11"/>
                  </a:cubicBezTo>
                  <a:cubicBezTo>
                    <a:pt x="82" y="0"/>
                    <a:pt x="82" y="0"/>
                    <a:pt x="82" y="0"/>
                  </a:cubicBezTo>
                </a:path>
              </a:pathLst>
            </a:custGeom>
            <a:solidFill>
              <a:schemeClr val="accent2"/>
            </a:solidFill>
            <a:ln>
              <a:noFill/>
            </a:ln>
          </p:spPr>
          <p:txBody>
            <a:bodyPr vert="horz" wrap="square" lIns="68580" tIns="34290" rIns="68580" bIns="34290" numCol="1" anchor="t" anchorCtr="0" compatLnSpc="1"/>
            <a:lstStyle/>
            <a:p>
              <a:endParaRPr lang="en-GB" sz="1013"/>
            </a:p>
          </p:txBody>
        </p:sp>
        <p:sp>
          <p:nvSpPr>
            <p:cNvPr id="145" name="Freeform 26">
              <a:extLst>
                <a:ext uri="{FF2B5EF4-FFF2-40B4-BE49-F238E27FC236}">
                  <a16:creationId xmlns:a16="http://schemas.microsoft.com/office/drawing/2014/main" id="{078D75D1-03BF-4885-8A73-95A96C1F183C}"/>
                </a:ext>
              </a:extLst>
            </p:cNvPr>
            <p:cNvSpPr>
              <a:spLocks noEditPoints="1"/>
            </p:cNvSpPr>
            <p:nvPr/>
          </p:nvSpPr>
          <p:spPr bwMode="auto">
            <a:xfrm>
              <a:off x="2004775" y="4182132"/>
              <a:ext cx="220828" cy="221501"/>
            </a:xfrm>
            <a:custGeom>
              <a:avLst/>
              <a:gdLst>
                <a:gd name="T0" fmla="*/ 69 w 139"/>
                <a:gd name="T1" fmla="*/ 114 h 139"/>
                <a:gd name="T2" fmla="*/ 54 w 139"/>
                <a:gd name="T3" fmla="*/ 112 h 139"/>
                <a:gd name="T4" fmla="*/ 27 w 139"/>
                <a:gd name="T5" fmla="*/ 55 h 139"/>
                <a:gd name="T6" fmla="*/ 69 w 139"/>
                <a:gd name="T7" fmla="*/ 25 h 139"/>
                <a:gd name="T8" fmla="*/ 84 w 139"/>
                <a:gd name="T9" fmla="*/ 28 h 139"/>
                <a:gd name="T10" fmla="*/ 111 w 139"/>
                <a:gd name="T11" fmla="*/ 85 h 139"/>
                <a:gd name="T12" fmla="*/ 69 w 139"/>
                <a:gd name="T13" fmla="*/ 114 h 139"/>
                <a:gd name="T14" fmla="*/ 83 w 139"/>
                <a:gd name="T15" fmla="*/ 0 h 139"/>
                <a:gd name="T16" fmla="*/ 79 w 139"/>
                <a:gd name="T17" fmla="*/ 10 h 139"/>
                <a:gd name="T18" fmla="*/ 69 w 139"/>
                <a:gd name="T19" fmla="*/ 9 h 139"/>
                <a:gd name="T20" fmla="*/ 54 w 139"/>
                <a:gd name="T21" fmla="*/ 11 h 139"/>
                <a:gd name="T22" fmla="*/ 50 w 139"/>
                <a:gd name="T23" fmla="*/ 2 h 139"/>
                <a:gd name="T24" fmla="*/ 30 w 139"/>
                <a:gd name="T25" fmla="*/ 11 h 139"/>
                <a:gd name="T26" fmla="*/ 34 w 139"/>
                <a:gd name="T27" fmla="*/ 21 h 139"/>
                <a:gd name="T28" fmla="*/ 17 w 139"/>
                <a:gd name="T29" fmla="*/ 39 h 139"/>
                <a:gd name="T30" fmla="*/ 7 w 139"/>
                <a:gd name="T31" fmla="*/ 36 h 139"/>
                <a:gd name="T32" fmla="*/ 0 w 139"/>
                <a:gd name="T33" fmla="*/ 56 h 139"/>
                <a:gd name="T34" fmla="*/ 10 w 139"/>
                <a:gd name="T35" fmla="*/ 60 h 139"/>
                <a:gd name="T36" fmla="*/ 11 w 139"/>
                <a:gd name="T37" fmla="*/ 85 h 139"/>
                <a:gd name="T38" fmla="*/ 1 w 139"/>
                <a:gd name="T39" fmla="*/ 89 h 139"/>
                <a:gd name="T40" fmla="*/ 11 w 139"/>
                <a:gd name="T41" fmla="*/ 109 h 139"/>
                <a:gd name="T42" fmla="*/ 20 w 139"/>
                <a:gd name="T43" fmla="*/ 105 h 139"/>
                <a:gd name="T44" fmla="*/ 39 w 139"/>
                <a:gd name="T45" fmla="*/ 122 h 139"/>
                <a:gd name="T46" fmla="*/ 35 w 139"/>
                <a:gd name="T47" fmla="*/ 132 h 139"/>
                <a:gd name="T48" fmla="*/ 45 w 139"/>
                <a:gd name="T49" fmla="*/ 135 h 139"/>
                <a:gd name="T50" fmla="*/ 56 w 139"/>
                <a:gd name="T51" fmla="*/ 139 h 139"/>
                <a:gd name="T52" fmla="*/ 59 w 139"/>
                <a:gd name="T53" fmla="*/ 129 h 139"/>
                <a:gd name="T54" fmla="*/ 69 w 139"/>
                <a:gd name="T55" fmla="*/ 130 h 139"/>
                <a:gd name="T56" fmla="*/ 84 w 139"/>
                <a:gd name="T57" fmla="*/ 128 h 139"/>
                <a:gd name="T58" fmla="*/ 89 w 139"/>
                <a:gd name="T59" fmla="*/ 138 h 139"/>
                <a:gd name="T60" fmla="*/ 109 w 139"/>
                <a:gd name="T61" fmla="*/ 128 h 139"/>
                <a:gd name="T62" fmla="*/ 104 w 139"/>
                <a:gd name="T63" fmla="*/ 119 h 139"/>
                <a:gd name="T64" fmla="*/ 121 w 139"/>
                <a:gd name="T65" fmla="*/ 100 h 139"/>
                <a:gd name="T66" fmla="*/ 131 w 139"/>
                <a:gd name="T67" fmla="*/ 104 h 139"/>
                <a:gd name="T68" fmla="*/ 139 w 139"/>
                <a:gd name="T69" fmla="*/ 83 h 139"/>
                <a:gd name="T70" fmla="*/ 129 w 139"/>
                <a:gd name="T71" fmla="*/ 80 h 139"/>
                <a:gd name="T72" fmla="*/ 128 w 139"/>
                <a:gd name="T73" fmla="*/ 55 h 139"/>
                <a:gd name="T74" fmla="*/ 137 w 139"/>
                <a:gd name="T75" fmla="*/ 50 h 139"/>
                <a:gd name="T76" fmla="*/ 128 w 139"/>
                <a:gd name="T77" fmla="*/ 30 h 139"/>
                <a:gd name="T78" fmla="*/ 118 w 139"/>
                <a:gd name="T79" fmla="*/ 35 h 139"/>
                <a:gd name="T80" fmla="*/ 100 w 139"/>
                <a:gd name="T81" fmla="*/ 18 h 139"/>
                <a:gd name="T82" fmla="*/ 103 w 139"/>
                <a:gd name="T83" fmla="*/ 8 h 139"/>
                <a:gd name="T84" fmla="*/ 93 w 139"/>
                <a:gd name="T85" fmla="*/ 4 h 139"/>
                <a:gd name="T86" fmla="*/ 83 w 139"/>
                <a:gd name="T87" fmla="*/ 0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39" h="139">
                  <a:moveTo>
                    <a:pt x="69" y="114"/>
                  </a:moveTo>
                  <a:cubicBezTo>
                    <a:pt x="64" y="114"/>
                    <a:pt x="59" y="114"/>
                    <a:pt x="54" y="112"/>
                  </a:cubicBezTo>
                  <a:cubicBezTo>
                    <a:pt x="31" y="103"/>
                    <a:pt x="19" y="78"/>
                    <a:pt x="27" y="55"/>
                  </a:cubicBezTo>
                  <a:cubicBezTo>
                    <a:pt x="34" y="36"/>
                    <a:pt x="51" y="25"/>
                    <a:pt x="69" y="25"/>
                  </a:cubicBezTo>
                  <a:cubicBezTo>
                    <a:pt x="74" y="25"/>
                    <a:pt x="79" y="26"/>
                    <a:pt x="84" y="28"/>
                  </a:cubicBezTo>
                  <a:cubicBezTo>
                    <a:pt x="108" y="36"/>
                    <a:pt x="120" y="62"/>
                    <a:pt x="111" y="85"/>
                  </a:cubicBezTo>
                  <a:cubicBezTo>
                    <a:pt x="105" y="103"/>
                    <a:pt x="87" y="114"/>
                    <a:pt x="69" y="114"/>
                  </a:cubicBezTo>
                  <a:moveTo>
                    <a:pt x="83" y="0"/>
                  </a:moveTo>
                  <a:cubicBezTo>
                    <a:pt x="79" y="10"/>
                    <a:pt x="79" y="10"/>
                    <a:pt x="79" y="10"/>
                  </a:cubicBezTo>
                  <a:cubicBezTo>
                    <a:pt x="76" y="10"/>
                    <a:pt x="72" y="9"/>
                    <a:pt x="69" y="9"/>
                  </a:cubicBezTo>
                  <a:cubicBezTo>
                    <a:pt x="64" y="9"/>
                    <a:pt x="59" y="10"/>
                    <a:pt x="54" y="11"/>
                  </a:cubicBezTo>
                  <a:cubicBezTo>
                    <a:pt x="50" y="2"/>
                    <a:pt x="50" y="2"/>
                    <a:pt x="50" y="2"/>
                  </a:cubicBezTo>
                  <a:cubicBezTo>
                    <a:pt x="30" y="11"/>
                    <a:pt x="30" y="11"/>
                    <a:pt x="30" y="11"/>
                  </a:cubicBezTo>
                  <a:cubicBezTo>
                    <a:pt x="34" y="21"/>
                    <a:pt x="34" y="21"/>
                    <a:pt x="34" y="21"/>
                  </a:cubicBezTo>
                  <a:cubicBezTo>
                    <a:pt x="27" y="25"/>
                    <a:pt x="22" y="32"/>
                    <a:pt x="17" y="39"/>
                  </a:cubicBezTo>
                  <a:cubicBezTo>
                    <a:pt x="7" y="36"/>
                    <a:pt x="7" y="36"/>
                    <a:pt x="7" y="36"/>
                  </a:cubicBezTo>
                  <a:cubicBezTo>
                    <a:pt x="0" y="56"/>
                    <a:pt x="0" y="56"/>
                    <a:pt x="0" y="56"/>
                  </a:cubicBezTo>
                  <a:cubicBezTo>
                    <a:pt x="10" y="60"/>
                    <a:pt x="10" y="60"/>
                    <a:pt x="10" y="60"/>
                  </a:cubicBezTo>
                  <a:cubicBezTo>
                    <a:pt x="8" y="68"/>
                    <a:pt x="9" y="77"/>
                    <a:pt x="11" y="85"/>
                  </a:cubicBezTo>
                  <a:cubicBezTo>
                    <a:pt x="1" y="89"/>
                    <a:pt x="1" y="89"/>
                    <a:pt x="1" y="89"/>
                  </a:cubicBezTo>
                  <a:cubicBezTo>
                    <a:pt x="11" y="109"/>
                    <a:pt x="11" y="109"/>
                    <a:pt x="11" y="109"/>
                  </a:cubicBezTo>
                  <a:cubicBezTo>
                    <a:pt x="20" y="105"/>
                    <a:pt x="20" y="105"/>
                    <a:pt x="20" y="105"/>
                  </a:cubicBezTo>
                  <a:cubicBezTo>
                    <a:pt x="25" y="112"/>
                    <a:pt x="31" y="117"/>
                    <a:pt x="39" y="122"/>
                  </a:cubicBezTo>
                  <a:cubicBezTo>
                    <a:pt x="35" y="132"/>
                    <a:pt x="35" y="132"/>
                    <a:pt x="35" y="132"/>
                  </a:cubicBezTo>
                  <a:cubicBezTo>
                    <a:pt x="45" y="135"/>
                    <a:pt x="45" y="135"/>
                    <a:pt x="45" y="135"/>
                  </a:cubicBezTo>
                  <a:cubicBezTo>
                    <a:pt x="56" y="139"/>
                    <a:pt x="56" y="139"/>
                    <a:pt x="56" y="139"/>
                  </a:cubicBezTo>
                  <a:cubicBezTo>
                    <a:pt x="59" y="129"/>
                    <a:pt x="59" y="129"/>
                    <a:pt x="59" y="129"/>
                  </a:cubicBezTo>
                  <a:cubicBezTo>
                    <a:pt x="63" y="130"/>
                    <a:pt x="66" y="130"/>
                    <a:pt x="69" y="130"/>
                  </a:cubicBezTo>
                  <a:cubicBezTo>
                    <a:pt x="74" y="130"/>
                    <a:pt x="79" y="130"/>
                    <a:pt x="84" y="128"/>
                  </a:cubicBezTo>
                  <a:cubicBezTo>
                    <a:pt x="89" y="138"/>
                    <a:pt x="89" y="138"/>
                    <a:pt x="89" y="138"/>
                  </a:cubicBezTo>
                  <a:cubicBezTo>
                    <a:pt x="109" y="128"/>
                    <a:pt x="109" y="128"/>
                    <a:pt x="109" y="128"/>
                  </a:cubicBezTo>
                  <a:cubicBezTo>
                    <a:pt x="104" y="119"/>
                    <a:pt x="104" y="119"/>
                    <a:pt x="104" y="119"/>
                  </a:cubicBezTo>
                  <a:cubicBezTo>
                    <a:pt x="111" y="114"/>
                    <a:pt x="117" y="108"/>
                    <a:pt x="121" y="100"/>
                  </a:cubicBezTo>
                  <a:cubicBezTo>
                    <a:pt x="131" y="104"/>
                    <a:pt x="131" y="104"/>
                    <a:pt x="131" y="104"/>
                  </a:cubicBezTo>
                  <a:cubicBezTo>
                    <a:pt x="139" y="83"/>
                    <a:pt x="139" y="83"/>
                    <a:pt x="139" y="83"/>
                  </a:cubicBezTo>
                  <a:cubicBezTo>
                    <a:pt x="129" y="80"/>
                    <a:pt x="129" y="80"/>
                    <a:pt x="129" y="80"/>
                  </a:cubicBezTo>
                  <a:cubicBezTo>
                    <a:pt x="130" y="71"/>
                    <a:pt x="130" y="63"/>
                    <a:pt x="128" y="55"/>
                  </a:cubicBezTo>
                  <a:cubicBezTo>
                    <a:pt x="137" y="50"/>
                    <a:pt x="137" y="50"/>
                    <a:pt x="137" y="50"/>
                  </a:cubicBezTo>
                  <a:cubicBezTo>
                    <a:pt x="128" y="30"/>
                    <a:pt x="128" y="30"/>
                    <a:pt x="128" y="30"/>
                  </a:cubicBezTo>
                  <a:cubicBezTo>
                    <a:pt x="118" y="35"/>
                    <a:pt x="118" y="35"/>
                    <a:pt x="118" y="35"/>
                  </a:cubicBezTo>
                  <a:cubicBezTo>
                    <a:pt x="114" y="28"/>
                    <a:pt x="107" y="22"/>
                    <a:pt x="100" y="18"/>
                  </a:cubicBezTo>
                  <a:cubicBezTo>
                    <a:pt x="103" y="8"/>
                    <a:pt x="103" y="8"/>
                    <a:pt x="103" y="8"/>
                  </a:cubicBezTo>
                  <a:cubicBezTo>
                    <a:pt x="93" y="4"/>
                    <a:pt x="93" y="4"/>
                    <a:pt x="93" y="4"/>
                  </a:cubicBezTo>
                  <a:cubicBezTo>
                    <a:pt x="83" y="0"/>
                    <a:pt x="83" y="0"/>
                    <a:pt x="83" y="0"/>
                  </a:cubicBezTo>
                </a:path>
              </a:pathLst>
            </a:custGeom>
            <a:solidFill>
              <a:schemeClr val="accent4"/>
            </a:solidFill>
            <a:ln>
              <a:noFill/>
            </a:ln>
          </p:spPr>
          <p:txBody>
            <a:bodyPr vert="horz" wrap="square" lIns="68580" tIns="34290" rIns="68580" bIns="34290" numCol="1" anchor="t" anchorCtr="0" compatLnSpc="1"/>
            <a:lstStyle/>
            <a:p>
              <a:endParaRPr lang="en-GB" sz="1013"/>
            </a:p>
          </p:txBody>
        </p:sp>
        <p:sp>
          <p:nvSpPr>
            <p:cNvPr id="146" name="Freeform 27">
              <a:extLst>
                <a:ext uri="{FF2B5EF4-FFF2-40B4-BE49-F238E27FC236}">
                  <a16:creationId xmlns:a16="http://schemas.microsoft.com/office/drawing/2014/main" id="{A16E1491-20FD-498E-B1FF-592DE043F945}"/>
                </a:ext>
              </a:extLst>
            </p:cNvPr>
            <p:cNvSpPr>
              <a:spLocks noEditPoints="1"/>
            </p:cNvSpPr>
            <p:nvPr/>
          </p:nvSpPr>
          <p:spPr bwMode="auto">
            <a:xfrm>
              <a:off x="2255899" y="4072391"/>
              <a:ext cx="445695" cy="440982"/>
            </a:xfrm>
            <a:custGeom>
              <a:avLst/>
              <a:gdLst>
                <a:gd name="T0" fmla="*/ 140 w 280"/>
                <a:gd name="T1" fmla="*/ 195 h 277"/>
                <a:gd name="T2" fmla="*/ 84 w 280"/>
                <a:gd name="T3" fmla="*/ 147 h 277"/>
                <a:gd name="T4" fmla="*/ 114 w 280"/>
                <a:gd name="T5" fmla="*/ 88 h 277"/>
                <a:gd name="T6" fmla="*/ 132 w 280"/>
                <a:gd name="T7" fmla="*/ 83 h 277"/>
                <a:gd name="T8" fmla="*/ 140 w 280"/>
                <a:gd name="T9" fmla="*/ 82 h 277"/>
                <a:gd name="T10" fmla="*/ 196 w 280"/>
                <a:gd name="T11" fmla="*/ 130 h 277"/>
                <a:gd name="T12" fmla="*/ 165 w 280"/>
                <a:gd name="T13" fmla="*/ 189 h 277"/>
                <a:gd name="T14" fmla="*/ 148 w 280"/>
                <a:gd name="T15" fmla="*/ 195 h 277"/>
                <a:gd name="T16" fmla="*/ 140 w 280"/>
                <a:gd name="T17" fmla="*/ 195 h 277"/>
                <a:gd name="T18" fmla="*/ 140 w 280"/>
                <a:gd name="T19" fmla="*/ 0 h 277"/>
                <a:gd name="T20" fmla="*/ 119 w 280"/>
                <a:gd name="T21" fmla="*/ 2 h 277"/>
                <a:gd name="T22" fmla="*/ 123 w 280"/>
                <a:gd name="T23" fmla="*/ 24 h 277"/>
                <a:gd name="T24" fmla="*/ 87 w 280"/>
                <a:gd name="T25" fmla="*/ 35 h 277"/>
                <a:gd name="T26" fmla="*/ 80 w 280"/>
                <a:gd name="T27" fmla="*/ 39 h 277"/>
                <a:gd name="T28" fmla="*/ 69 w 280"/>
                <a:gd name="T29" fmla="*/ 20 h 277"/>
                <a:gd name="T30" fmla="*/ 29 w 280"/>
                <a:gd name="T31" fmla="*/ 56 h 277"/>
                <a:gd name="T32" fmla="*/ 46 w 280"/>
                <a:gd name="T33" fmla="*/ 69 h 277"/>
                <a:gd name="T34" fmla="*/ 27 w 280"/>
                <a:gd name="T35" fmla="*/ 111 h 277"/>
                <a:gd name="T36" fmla="*/ 5 w 280"/>
                <a:gd name="T37" fmla="*/ 105 h 277"/>
                <a:gd name="T38" fmla="*/ 3 w 280"/>
                <a:gd name="T39" fmla="*/ 159 h 277"/>
                <a:gd name="T40" fmla="*/ 25 w 280"/>
                <a:gd name="T41" fmla="*/ 156 h 277"/>
                <a:gd name="T42" fmla="*/ 40 w 280"/>
                <a:gd name="T43" fmla="*/ 199 h 277"/>
                <a:gd name="T44" fmla="*/ 21 w 280"/>
                <a:gd name="T45" fmla="*/ 210 h 277"/>
                <a:gd name="T46" fmla="*/ 57 w 280"/>
                <a:gd name="T47" fmla="*/ 250 h 277"/>
                <a:gd name="T48" fmla="*/ 70 w 280"/>
                <a:gd name="T49" fmla="*/ 232 h 277"/>
                <a:gd name="T50" fmla="*/ 112 w 280"/>
                <a:gd name="T51" fmla="*/ 252 h 277"/>
                <a:gd name="T52" fmla="*/ 106 w 280"/>
                <a:gd name="T53" fmla="*/ 273 h 277"/>
                <a:gd name="T54" fmla="*/ 140 w 280"/>
                <a:gd name="T55" fmla="*/ 277 h 277"/>
                <a:gd name="T56" fmla="*/ 160 w 280"/>
                <a:gd name="T57" fmla="*/ 276 h 277"/>
                <a:gd name="T58" fmla="*/ 157 w 280"/>
                <a:gd name="T59" fmla="*/ 254 h 277"/>
                <a:gd name="T60" fmla="*/ 193 w 280"/>
                <a:gd name="T61" fmla="*/ 243 h 277"/>
                <a:gd name="T62" fmla="*/ 200 w 280"/>
                <a:gd name="T63" fmla="*/ 239 h 277"/>
                <a:gd name="T64" fmla="*/ 211 w 280"/>
                <a:gd name="T65" fmla="*/ 258 h 277"/>
                <a:gd name="T66" fmla="*/ 251 w 280"/>
                <a:gd name="T67" fmla="*/ 221 h 277"/>
                <a:gd name="T68" fmla="*/ 234 w 280"/>
                <a:gd name="T69" fmla="*/ 208 h 277"/>
                <a:gd name="T70" fmla="*/ 253 w 280"/>
                <a:gd name="T71" fmla="*/ 167 h 277"/>
                <a:gd name="T72" fmla="*/ 274 w 280"/>
                <a:gd name="T73" fmla="*/ 172 h 277"/>
                <a:gd name="T74" fmla="*/ 277 w 280"/>
                <a:gd name="T75" fmla="*/ 118 h 277"/>
                <a:gd name="T76" fmla="*/ 255 w 280"/>
                <a:gd name="T77" fmla="*/ 122 h 277"/>
                <a:gd name="T78" fmla="*/ 240 w 280"/>
                <a:gd name="T79" fmla="*/ 79 h 277"/>
                <a:gd name="T80" fmla="*/ 259 w 280"/>
                <a:gd name="T81" fmla="*/ 67 h 277"/>
                <a:gd name="T82" fmla="*/ 222 w 280"/>
                <a:gd name="T83" fmla="*/ 27 h 277"/>
                <a:gd name="T84" fmla="*/ 209 w 280"/>
                <a:gd name="T85" fmla="*/ 45 h 277"/>
                <a:gd name="T86" fmla="*/ 168 w 280"/>
                <a:gd name="T87" fmla="*/ 26 h 277"/>
                <a:gd name="T88" fmla="*/ 173 w 280"/>
                <a:gd name="T89" fmla="*/ 4 h 277"/>
                <a:gd name="T90" fmla="*/ 140 w 280"/>
                <a:gd name="T91" fmla="*/ 0 h 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80" h="277">
                  <a:moveTo>
                    <a:pt x="140" y="195"/>
                  </a:moveTo>
                  <a:cubicBezTo>
                    <a:pt x="112" y="195"/>
                    <a:pt x="88" y="175"/>
                    <a:pt x="84" y="147"/>
                  </a:cubicBezTo>
                  <a:cubicBezTo>
                    <a:pt x="80" y="122"/>
                    <a:pt x="93" y="99"/>
                    <a:pt x="114" y="88"/>
                  </a:cubicBezTo>
                  <a:cubicBezTo>
                    <a:pt x="120" y="86"/>
                    <a:pt x="125" y="84"/>
                    <a:pt x="132" y="83"/>
                  </a:cubicBezTo>
                  <a:cubicBezTo>
                    <a:pt x="134" y="83"/>
                    <a:pt x="137" y="82"/>
                    <a:pt x="140" y="82"/>
                  </a:cubicBezTo>
                  <a:cubicBezTo>
                    <a:pt x="167" y="82"/>
                    <a:pt x="191" y="102"/>
                    <a:pt x="196" y="130"/>
                  </a:cubicBezTo>
                  <a:cubicBezTo>
                    <a:pt x="199" y="155"/>
                    <a:pt x="186" y="178"/>
                    <a:pt x="165" y="189"/>
                  </a:cubicBezTo>
                  <a:cubicBezTo>
                    <a:pt x="160" y="192"/>
                    <a:pt x="154" y="194"/>
                    <a:pt x="148" y="195"/>
                  </a:cubicBezTo>
                  <a:cubicBezTo>
                    <a:pt x="145" y="195"/>
                    <a:pt x="143" y="195"/>
                    <a:pt x="140" y="195"/>
                  </a:cubicBezTo>
                  <a:moveTo>
                    <a:pt x="140" y="0"/>
                  </a:moveTo>
                  <a:cubicBezTo>
                    <a:pt x="133" y="0"/>
                    <a:pt x="126" y="1"/>
                    <a:pt x="119" y="2"/>
                  </a:cubicBezTo>
                  <a:cubicBezTo>
                    <a:pt x="123" y="24"/>
                    <a:pt x="123" y="24"/>
                    <a:pt x="123" y="24"/>
                  </a:cubicBezTo>
                  <a:cubicBezTo>
                    <a:pt x="110" y="25"/>
                    <a:pt x="98" y="29"/>
                    <a:pt x="87" y="35"/>
                  </a:cubicBezTo>
                  <a:cubicBezTo>
                    <a:pt x="85" y="36"/>
                    <a:pt x="82" y="37"/>
                    <a:pt x="80" y="39"/>
                  </a:cubicBezTo>
                  <a:cubicBezTo>
                    <a:pt x="69" y="20"/>
                    <a:pt x="69" y="20"/>
                    <a:pt x="69" y="20"/>
                  </a:cubicBezTo>
                  <a:cubicBezTo>
                    <a:pt x="53" y="29"/>
                    <a:pt x="39" y="42"/>
                    <a:pt x="29" y="56"/>
                  </a:cubicBezTo>
                  <a:cubicBezTo>
                    <a:pt x="46" y="69"/>
                    <a:pt x="46" y="69"/>
                    <a:pt x="46" y="69"/>
                  </a:cubicBezTo>
                  <a:cubicBezTo>
                    <a:pt x="37" y="82"/>
                    <a:pt x="31" y="96"/>
                    <a:pt x="27" y="111"/>
                  </a:cubicBezTo>
                  <a:cubicBezTo>
                    <a:pt x="5" y="105"/>
                    <a:pt x="5" y="105"/>
                    <a:pt x="5" y="105"/>
                  </a:cubicBezTo>
                  <a:cubicBezTo>
                    <a:pt x="1" y="122"/>
                    <a:pt x="0" y="141"/>
                    <a:pt x="3" y="159"/>
                  </a:cubicBezTo>
                  <a:cubicBezTo>
                    <a:pt x="25" y="156"/>
                    <a:pt x="25" y="156"/>
                    <a:pt x="25" y="156"/>
                  </a:cubicBezTo>
                  <a:cubicBezTo>
                    <a:pt x="27" y="172"/>
                    <a:pt x="32" y="186"/>
                    <a:pt x="40" y="199"/>
                  </a:cubicBezTo>
                  <a:cubicBezTo>
                    <a:pt x="21" y="210"/>
                    <a:pt x="21" y="210"/>
                    <a:pt x="21" y="210"/>
                  </a:cubicBezTo>
                  <a:cubicBezTo>
                    <a:pt x="30" y="226"/>
                    <a:pt x="43" y="239"/>
                    <a:pt x="57" y="250"/>
                  </a:cubicBezTo>
                  <a:cubicBezTo>
                    <a:pt x="70" y="232"/>
                    <a:pt x="70" y="232"/>
                    <a:pt x="70" y="232"/>
                  </a:cubicBezTo>
                  <a:cubicBezTo>
                    <a:pt x="83" y="241"/>
                    <a:pt x="97" y="248"/>
                    <a:pt x="112" y="252"/>
                  </a:cubicBezTo>
                  <a:cubicBezTo>
                    <a:pt x="106" y="273"/>
                    <a:pt x="106" y="273"/>
                    <a:pt x="106" y="273"/>
                  </a:cubicBezTo>
                  <a:cubicBezTo>
                    <a:pt x="117" y="276"/>
                    <a:pt x="128" y="277"/>
                    <a:pt x="140" y="277"/>
                  </a:cubicBezTo>
                  <a:cubicBezTo>
                    <a:pt x="147" y="277"/>
                    <a:pt x="153" y="277"/>
                    <a:pt x="160" y="276"/>
                  </a:cubicBezTo>
                  <a:cubicBezTo>
                    <a:pt x="157" y="254"/>
                    <a:pt x="157" y="254"/>
                    <a:pt x="157" y="254"/>
                  </a:cubicBezTo>
                  <a:cubicBezTo>
                    <a:pt x="170" y="252"/>
                    <a:pt x="182" y="248"/>
                    <a:pt x="193" y="243"/>
                  </a:cubicBezTo>
                  <a:cubicBezTo>
                    <a:pt x="195" y="241"/>
                    <a:pt x="198" y="240"/>
                    <a:pt x="200" y="239"/>
                  </a:cubicBezTo>
                  <a:cubicBezTo>
                    <a:pt x="211" y="258"/>
                    <a:pt x="211" y="258"/>
                    <a:pt x="211" y="258"/>
                  </a:cubicBezTo>
                  <a:cubicBezTo>
                    <a:pt x="227" y="248"/>
                    <a:pt x="240" y="236"/>
                    <a:pt x="251" y="221"/>
                  </a:cubicBezTo>
                  <a:cubicBezTo>
                    <a:pt x="234" y="208"/>
                    <a:pt x="234" y="208"/>
                    <a:pt x="234" y="208"/>
                  </a:cubicBezTo>
                  <a:cubicBezTo>
                    <a:pt x="243" y="196"/>
                    <a:pt x="249" y="182"/>
                    <a:pt x="253" y="167"/>
                  </a:cubicBezTo>
                  <a:cubicBezTo>
                    <a:pt x="274" y="172"/>
                    <a:pt x="274" y="172"/>
                    <a:pt x="274" y="172"/>
                  </a:cubicBezTo>
                  <a:cubicBezTo>
                    <a:pt x="279" y="155"/>
                    <a:pt x="280" y="137"/>
                    <a:pt x="277" y="118"/>
                  </a:cubicBezTo>
                  <a:cubicBezTo>
                    <a:pt x="255" y="122"/>
                    <a:pt x="255" y="122"/>
                    <a:pt x="255" y="122"/>
                  </a:cubicBezTo>
                  <a:cubicBezTo>
                    <a:pt x="253" y="106"/>
                    <a:pt x="247" y="92"/>
                    <a:pt x="240" y="79"/>
                  </a:cubicBezTo>
                  <a:cubicBezTo>
                    <a:pt x="259" y="67"/>
                    <a:pt x="259" y="67"/>
                    <a:pt x="259" y="67"/>
                  </a:cubicBezTo>
                  <a:cubicBezTo>
                    <a:pt x="249" y="52"/>
                    <a:pt x="237" y="38"/>
                    <a:pt x="222" y="27"/>
                  </a:cubicBezTo>
                  <a:cubicBezTo>
                    <a:pt x="209" y="45"/>
                    <a:pt x="209" y="45"/>
                    <a:pt x="209" y="45"/>
                  </a:cubicBezTo>
                  <a:cubicBezTo>
                    <a:pt x="197" y="36"/>
                    <a:pt x="183" y="29"/>
                    <a:pt x="168" y="26"/>
                  </a:cubicBezTo>
                  <a:cubicBezTo>
                    <a:pt x="173" y="4"/>
                    <a:pt x="173" y="4"/>
                    <a:pt x="173" y="4"/>
                  </a:cubicBezTo>
                  <a:cubicBezTo>
                    <a:pt x="163" y="2"/>
                    <a:pt x="151" y="0"/>
                    <a:pt x="140" y="0"/>
                  </a:cubicBezTo>
                </a:path>
              </a:pathLst>
            </a:custGeom>
            <a:solidFill>
              <a:schemeClr val="accent3"/>
            </a:solidFill>
            <a:ln>
              <a:noFill/>
            </a:ln>
          </p:spPr>
          <p:txBody>
            <a:bodyPr vert="horz" wrap="square" lIns="68580" tIns="34290" rIns="68580" bIns="34290" numCol="1" anchor="t" anchorCtr="0" compatLnSpc="1"/>
            <a:lstStyle/>
            <a:p>
              <a:endParaRPr lang="en-GB" sz="1013"/>
            </a:p>
          </p:txBody>
        </p:sp>
        <p:sp>
          <p:nvSpPr>
            <p:cNvPr id="147" name="Freeform 28">
              <a:extLst>
                <a:ext uri="{FF2B5EF4-FFF2-40B4-BE49-F238E27FC236}">
                  <a16:creationId xmlns:a16="http://schemas.microsoft.com/office/drawing/2014/main" id="{9FAB2D50-77E4-4068-8242-BF054639E127}"/>
                </a:ext>
              </a:extLst>
            </p:cNvPr>
            <p:cNvSpPr>
              <a:spLocks noEditPoints="1"/>
            </p:cNvSpPr>
            <p:nvPr/>
          </p:nvSpPr>
          <p:spPr bwMode="auto">
            <a:xfrm>
              <a:off x="2534626" y="4442008"/>
              <a:ext cx="459833" cy="459833"/>
            </a:xfrm>
            <a:custGeom>
              <a:avLst/>
              <a:gdLst>
                <a:gd name="T0" fmla="*/ 145 w 289"/>
                <a:gd name="T1" fmla="*/ 204 h 289"/>
                <a:gd name="T2" fmla="*/ 126 w 289"/>
                <a:gd name="T3" fmla="*/ 201 h 289"/>
                <a:gd name="T4" fmla="*/ 89 w 289"/>
                <a:gd name="T5" fmla="*/ 126 h 289"/>
                <a:gd name="T6" fmla="*/ 145 w 289"/>
                <a:gd name="T7" fmla="*/ 85 h 289"/>
                <a:gd name="T8" fmla="*/ 163 w 289"/>
                <a:gd name="T9" fmla="*/ 89 h 289"/>
                <a:gd name="T10" fmla="*/ 201 w 289"/>
                <a:gd name="T11" fmla="*/ 163 h 289"/>
                <a:gd name="T12" fmla="*/ 145 w 289"/>
                <a:gd name="T13" fmla="*/ 204 h 289"/>
                <a:gd name="T14" fmla="*/ 134 w 289"/>
                <a:gd name="T15" fmla="*/ 0 h 289"/>
                <a:gd name="T16" fmla="*/ 80 w 289"/>
                <a:gd name="T17" fmla="*/ 15 h 289"/>
                <a:gd name="T18" fmla="*/ 90 w 289"/>
                <a:gd name="T19" fmla="*/ 35 h 289"/>
                <a:gd name="T20" fmla="*/ 52 w 289"/>
                <a:gd name="T21" fmla="*/ 65 h 289"/>
                <a:gd name="T22" fmla="*/ 35 w 289"/>
                <a:gd name="T23" fmla="*/ 49 h 289"/>
                <a:gd name="T24" fmla="*/ 7 w 289"/>
                <a:gd name="T25" fmla="*/ 99 h 289"/>
                <a:gd name="T26" fmla="*/ 29 w 289"/>
                <a:gd name="T27" fmla="*/ 106 h 289"/>
                <a:gd name="T28" fmla="*/ 23 w 289"/>
                <a:gd name="T29" fmla="*/ 153 h 289"/>
                <a:gd name="T30" fmla="*/ 0 w 289"/>
                <a:gd name="T31" fmla="*/ 155 h 289"/>
                <a:gd name="T32" fmla="*/ 15 w 289"/>
                <a:gd name="T33" fmla="*/ 209 h 289"/>
                <a:gd name="T34" fmla="*/ 35 w 289"/>
                <a:gd name="T35" fmla="*/ 199 h 289"/>
                <a:gd name="T36" fmla="*/ 65 w 289"/>
                <a:gd name="T37" fmla="*/ 237 h 289"/>
                <a:gd name="T38" fmla="*/ 49 w 289"/>
                <a:gd name="T39" fmla="*/ 254 h 289"/>
                <a:gd name="T40" fmla="*/ 99 w 289"/>
                <a:gd name="T41" fmla="*/ 282 h 289"/>
                <a:gd name="T42" fmla="*/ 106 w 289"/>
                <a:gd name="T43" fmla="*/ 260 h 289"/>
                <a:gd name="T44" fmla="*/ 145 w 289"/>
                <a:gd name="T45" fmla="*/ 267 h 289"/>
                <a:gd name="T46" fmla="*/ 153 w 289"/>
                <a:gd name="T47" fmla="*/ 266 h 289"/>
                <a:gd name="T48" fmla="*/ 155 w 289"/>
                <a:gd name="T49" fmla="*/ 289 h 289"/>
                <a:gd name="T50" fmla="*/ 209 w 289"/>
                <a:gd name="T51" fmla="*/ 274 h 289"/>
                <a:gd name="T52" fmla="*/ 199 w 289"/>
                <a:gd name="T53" fmla="*/ 254 h 289"/>
                <a:gd name="T54" fmla="*/ 237 w 289"/>
                <a:gd name="T55" fmla="*/ 225 h 289"/>
                <a:gd name="T56" fmla="*/ 254 w 289"/>
                <a:gd name="T57" fmla="*/ 240 h 289"/>
                <a:gd name="T58" fmla="*/ 282 w 289"/>
                <a:gd name="T59" fmla="*/ 191 h 289"/>
                <a:gd name="T60" fmla="*/ 260 w 289"/>
                <a:gd name="T61" fmla="*/ 183 h 289"/>
                <a:gd name="T62" fmla="*/ 266 w 289"/>
                <a:gd name="T63" fmla="*/ 136 h 289"/>
                <a:gd name="T64" fmla="*/ 289 w 289"/>
                <a:gd name="T65" fmla="*/ 134 h 289"/>
                <a:gd name="T66" fmla="*/ 274 w 289"/>
                <a:gd name="T67" fmla="*/ 80 h 289"/>
                <a:gd name="T68" fmla="*/ 254 w 289"/>
                <a:gd name="T69" fmla="*/ 90 h 289"/>
                <a:gd name="T70" fmla="*/ 225 w 289"/>
                <a:gd name="T71" fmla="*/ 52 h 289"/>
                <a:gd name="T72" fmla="*/ 240 w 289"/>
                <a:gd name="T73" fmla="*/ 35 h 289"/>
                <a:gd name="T74" fmla="*/ 192 w 289"/>
                <a:gd name="T75" fmla="*/ 7 h 289"/>
                <a:gd name="T76" fmla="*/ 190 w 289"/>
                <a:gd name="T77" fmla="*/ 10 h 289"/>
                <a:gd name="T78" fmla="*/ 183 w 289"/>
                <a:gd name="T79" fmla="*/ 29 h 289"/>
                <a:gd name="T80" fmla="*/ 145 w 289"/>
                <a:gd name="T81" fmla="*/ 22 h 289"/>
                <a:gd name="T82" fmla="*/ 136 w 289"/>
                <a:gd name="T83" fmla="*/ 23 h 289"/>
                <a:gd name="T84" fmla="*/ 134 w 289"/>
                <a:gd name="T85" fmla="*/ 0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89" h="289">
                  <a:moveTo>
                    <a:pt x="145" y="204"/>
                  </a:moveTo>
                  <a:cubicBezTo>
                    <a:pt x="138" y="204"/>
                    <a:pt x="132" y="203"/>
                    <a:pt x="126" y="201"/>
                  </a:cubicBezTo>
                  <a:cubicBezTo>
                    <a:pt x="95" y="190"/>
                    <a:pt x="78" y="157"/>
                    <a:pt x="89" y="126"/>
                  </a:cubicBezTo>
                  <a:cubicBezTo>
                    <a:pt x="97" y="101"/>
                    <a:pt x="120" y="85"/>
                    <a:pt x="145" y="85"/>
                  </a:cubicBezTo>
                  <a:cubicBezTo>
                    <a:pt x="151" y="85"/>
                    <a:pt x="157" y="86"/>
                    <a:pt x="163" y="89"/>
                  </a:cubicBezTo>
                  <a:cubicBezTo>
                    <a:pt x="194" y="99"/>
                    <a:pt x="211" y="132"/>
                    <a:pt x="201" y="163"/>
                  </a:cubicBezTo>
                  <a:cubicBezTo>
                    <a:pt x="192" y="188"/>
                    <a:pt x="169" y="204"/>
                    <a:pt x="145" y="204"/>
                  </a:cubicBezTo>
                  <a:moveTo>
                    <a:pt x="134" y="0"/>
                  </a:moveTo>
                  <a:cubicBezTo>
                    <a:pt x="115" y="1"/>
                    <a:pt x="97" y="6"/>
                    <a:pt x="80" y="15"/>
                  </a:cubicBezTo>
                  <a:cubicBezTo>
                    <a:pt x="90" y="35"/>
                    <a:pt x="90" y="35"/>
                    <a:pt x="90" y="35"/>
                  </a:cubicBezTo>
                  <a:cubicBezTo>
                    <a:pt x="76" y="42"/>
                    <a:pt x="63" y="52"/>
                    <a:pt x="52" y="65"/>
                  </a:cubicBezTo>
                  <a:cubicBezTo>
                    <a:pt x="35" y="49"/>
                    <a:pt x="35" y="49"/>
                    <a:pt x="35" y="49"/>
                  </a:cubicBezTo>
                  <a:cubicBezTo>
                    <a:pt x="23" y="63"/>
                    <a:pt x="13" y="80"/>
                    <a:pt x="7" y="99"/>
                  </a:cubicBezTo>
                  <a:cubicBezTo>
                    <a:pt x="29" y="106"/>
                    <a:pt x="29" y="106"/>
                    <a:pt x="29" y="106"/>
                  </a:cubicBezTo>
                  <a:cubicBezTo>
                    <a:pt x="24" y="122"/>
                    <a:pt x="22" y="138"/>
                    <a:pt x="23" y="153"/>
                  </a:cubicBezTo>
                  <a:cubicBezTo>
                    <a:pt x="0" y="155"/>
                    <a:pt x="0" y="155"/>
                    <a:pt x="0" y="155"/>
                  </a:cubicBezTo>
                  <a:cubicBezTo>
                    <a:pt x="1" y="174"/>
                    <a:pt x="6" y="193"/>
                    <a:pt x="15" y="209"/>
                  </a:cubicBezTo>
                  <a:cubicBezTo>
                    <a:pt x="35" y="199"/>
                    <a:pt x="35" y="199"/>
                    <a:pt x="35" y="199"/>
                  </a:cubicBezTo>
                  <a:cubicBezTo>
                    <a:pt x="42" y="213"/>
                    <a:pt x="52" y="226"/>
                    <a:pt x="65" y="237"/>
                  </a:cubicBezTo>
                  <a:cubicBezTo>
                    <a:pt x="49" y="254"/>
                    <a:pt x="49" y="254"/>
                    <a:pt x="49" y="254"/>
                  </a:cubicBezTo>
                  <a:cubicBezTo>
                    <a:pt x="63" y="266"/>
                    <a:pt x="80" y="276"/>
                    <a:pt x="99" y="282"/>
                  </a:cubicBezTo>
                  <a:cubicBezTo>
                    <a:pt x="106" y="260"/>
                    <a:pt x="106" y="260"/>
                    <a:pt x="106" y="260"/>
                  </a:cubicBezTo>
                  <a:cubicBezTo>
                    <a:pt x="119" y="265"/>
                    <a:pt x="132" y="267"/>
                    <a:pt x="145" y="267"/>
                  </a:cubicBezTo>
                  <a:cubicBezTo>
                    <a:pt x="147" y="267"/>
                    <a:pt x="150" y="267"/>
                    <a:pt x="153" y="266"/>
                  </a:cubicBezTo>
                  <a:cubicBezTo>
                    <a:pt x="155" y="289"/>
                    <a:pt x="155" y="289"/>
                    <a:pt x="155" y="289"/>
                  </a:cubicBezTo>
                  <a:cubicBezTo>
                    <a:pt x="174" y="288"/>
                    <a:pt x="193" y="283"/>
                    <a:pt x="209" y="274"/>
                  </a:cubicBezTo>
                  <a:cubicBezTo>
                    <a:pt x="199" y="254"/>
                    <a:pt x="199" y="254"/>
                    <a:pt x="199" y="254"/>
                  </a:cubicBezTo>
                  <a:cubicBezTo>
                    <a:pt x="213" y="247"/>
                    <a:pt x="226" y="237"/>
                    <a:pt x="237" y="225"/>
                  </a:cubicBezTo>
                  <a:cubicBezTo>
                    <a:pt x="254" y="240"/>
                    <a:pt x="254" y="240"/>
                    <a:pt x="254" y="240"/>
                  </a:cubicBezTo>
                  <a:cubicBezTo>
                    <a:pt x="266" y="226"/>
                    <a:pt x="276" y="209"/>
                    <a:pt x="282" y="191"/>
                  </a:cubicBezTo>
                  <a:cubicBezTo>
                    <a:pt x="260" y="183"/>
                    <a:pt x="260" y="183"/>
                    <a:pt x="260" y="183"/>
                  </a:cubicBezTo>
                  <a:cubicBezTo>
                    <a:pt x="266" y="168"/>
                    <a:pt x="268" y="152"/>
                    <a:pt x="266" y="136"/>
                  </a:cubicBezTo>
                  <a:cubicBezTo>
                    <a:pt x="289" y="134"/>
                    <a:pt x="289" y="134"/>
                    <a:pt x="289" y="134"/>
                  </a:cubicBezTo>
                  <a:cubicBezTo>
                    <a:pt x="288" y="115"/>
                    <a:pt x="283" y="97"/>
                    <a:pt x="274" y="80"/>
                  </a:cubicBezTo>
                  <a:cubicBezTo>
                    <a:pt x="254" y="90"/>
                    <a:pt x="254" y="90"/>
                    <a:pt x="254" y="90"/>
                  </a:cubicBezTo>
                  <a:cubicBezTo>
                    <a:pt x="247" y="76"/>
                    <a:pt x="237" y="63"/>
                    <a:pt x="225" y="52"/>
                  </a:cubicBezTo>
                  <a:cubicBezTo>
                    <a:pt x="240" y="35"/>
                    <a:pt x="240" y="35"/>
                    <a:pt x="240" y="35"/>
                  </a:cubicBezTo>
                  <a:cubicBezTo>
                    <a:pt x="226" y="23"/>
                    <a:pt x="210" y="14"/>
                    <a:pt x="192" y="7"/>
                  </a:cubicBezTo>
                  <a:cubicBezTo>
                    <a:pt x="190" y="10"/>
                    <a:pt x="190" y="10"/>
                    <a:pt x="190" y="10"/>
                  </a:cubicBezTo>
                  <a:cubicBezTo>
                    <a:pt x="183" y="29"/>
                    <a:pt x="183" y="29"/>
                    <a:pt x="183" y="29"/>
                  </a:cubicBezTo>
                  <a:cubicBezTo>
                    <a:pt x="170" y="24"/>
                    <a:pt x="157" y="22"/>
                    <a:pt x="145" y="22"/>
                  </a:cubicBezTo>
                  <a:cubicBezTo>
                    <a:pt x="142" y="22"/>
                    <a:pt x="139" y="23"/>
                    <a:pt x="136" y="23"/>
                  </a:cubicBezTo>
                  <a:cubicBezTo>
                    <a:pt x="134" y="0"/>
                    <a:pt x="134" y="0"/>
                    <a:pt x="134" y="0"/>
                  </a:cubicBezTo>
                </a:path>
              </a:pathLst>
            </a:custGeom>
            <a:solidFill>
              <a:schemeClr val="accent4"/>
            </a:solidFill>
            <a:ln>
              <a:noFill/>
            </a:ln>
          </p:spPr>
          <p:txBody>
            <a:bodyPr vert="horz" wrap="square" lIns="68580" tIns="34290" rIns="68580" bIns="34290" numCol="1" anchor="t" anchorCtr="0" compatLnSpc="1"/>
            <a:lstStyle/>
            <a:p>
              <a:endParaRPr lang="en-GB" sz="1013"/>
            </a:p>
          </p:txBody>
        </p:sp>
        <p:sp>
          <p:nvSpPr>
            <p:cNvPr id="148" name="Freeform 29">
              <a:extLst>
                <a:ext uri="{FF2B5EF4-FFF2-40B4-BE49-F238E27FC236}">
                  <a16:creationId xmlns:a16="http://schemas.microsoft.com/office/drawing/2014/main" id="{882E1354-C8FD-4AEF-A2DF-14974F53BCAF}"/>
                </a:ext>
              </a:extLst>
            </p:cNvPr>
            <p:cNvSpPr/>
            <p:nvPr/>
          </p:nvSpPr>
          <p:spPr bwMode="auto">
            <a:xfrm>
              <a:off x="2836918" y="4452780"/>
              <a:ext cx="3366" cy="4713"/>
            </a:xfrm>
            <a:custGeom>
              <a:avLst/>
              <a:gdLst>
                <a:gd name="T0" fmla="*/ 1 w 2"/>
                <a:gd name="T1" fmla="*/ 0 h 3"/>
                <a:gd name="T2" fmla="*/ 0 w 2"/>
                <a:gd name="T3" fmla="*/ 3 h 3"/>
                <a:gd name="T4" fmla="*/ 2 w 2"/>
                <a:gd name="T5" fmla="*/ 0 h 3"/>
                <a:gd name="T6" fmla="*/ 1 w 2"/>
                <a:gd name="T7" fmla="*/ 0 h 3"/>
              </a:gdLst>
              <a:ahLst/>
              <a:cxnLst>
                <a:cxn ang="0">
                  <a:pos x="T0" y="T1"/>
                </a:cxn>
                <a:cxn ang="0">
                  <a:pos x="T2" y="T3"/>
                </a:cxn>
                <a:cxn ang="0">
                  <a:pos x="T4" y="T5"/>
                </a:cxn>
                <a:cxn ang="0">
                  <a:pos x="T6" y="T7"/>
                </a:cxn>
              </a:cxnLst>
              <a:rect l="0" t="0" r="r" b="b"/>
              <a:pathLst>
                <a:path w="2" h="3">
                  <a:moveTo>
                    <a:pt x="1" y="0"/>
                  </a:moveTo>
                  <a:cubicBezTo>
                    <a:pt x="0" y="3"/>
                    <a:pt x="0" y="3"/>
                    <a:pt x="0" y="3"/>
                  </a:cubicBezTo>
                  <a:cubicBezTo>
                    <a:pt x="2" y="0"/>
                    <a:pt x="2" y="0"/>
                    <a:pt x="2" y="0"/>
                  </a:cubicBezTo>
                  <a:cubicBezTo>
                    <a:pt x="1" y="0"/>
                    <a:pt x="1" y="0"/>
                    <a:pt x="1" y="0"/>
                  </a:cubicBezTo>
                </a:path>
              </a:pathLst>
            </a:custGeom>
            <a:solidFill>
              <a:srgbClr val="AC2709"/>
            </a:solid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en-GB" sz="1013"/>
            </a:p>
          </p:txBody>
        </p:sp>
        <p:sp>
          <p:nvSpPr>
            <p:cNvPr id="149" name="Freeform 30">
              <a:extLst>
                <a:ext uri="{FF2B5EF4-FFF2-40B4-BE49-F238E27FC236}">
                  <a16:creationId xmlns:a16="http://schemas.microsoft.com/office/drawing/2014/main" id="{785C8049-FC09-4CCE-85B5-A7B3D7F8B463}"/>
                </a:ext>
              </a:extLst>
            </p:cNvPr>
            <p:cNvSpPr>
              <a:spLocks noEditPoints="1"/>
            </p:cNvSpPr>
            <p:nvPr/>
          </p:nvSpPr>
          <p:spPr bwMode="auto">
            <a:xfrm>
              <a:off x="3011964" y="4483077"/>
              <a:ext cx="323162" cy="321816"/>
            </a:xfrm>
            <a:custGeom>
              <a:avLst/>
              <a:gdLst>
                <a:gd name="T0" fmla="*/ 102 w 203"/>
                <a:gd name="T1" fmla="*/ 143 h 202"/>
                <a:gd name="T2" fmla="*/ 94 w 203"/>
                <a:gd name="T3" fmla="*/ 142 h 202"/>
                <a:gd name="T4" fmla="*/ 60 w 203"/>
                <a:gd name="T5" fmla="*/ 93 h 202"/>
                <a:gd name="T6" fmla="*/ 96 w 203"/>
                <a:gd name="T7" fmla="*/ 59 h 202"/>
                <a:gd name="T8" fmla="*/ 102 w 203"/>
                <a:gd name="T9" fmla="*/ 59 h 202"/>
                <a:gd name="T10" fmla="*/ 110 w 203"/>
                <a:gd name="T11" fmla="*/ 60 h 202"/>
                <a:gd name="T12" fmla="*/ 143 w 203"/>
                <a:gd name="T13" fmla="*/ 109 h 202"/>
                <a:gd name="T14" fmla="*/ 107 w 203"/>
                <a:gd name="T15" fmla="*/ 143 h 202"/>
                <a:gd name="T16" fmla="*/ 102 w 203"/>
                <a:gd name="T17" fmla="*/ 143 h 202"/>
                <a:gd name="T18" fmla="*/ 121 w 203"/>
                <a:gd name="T19" fmla="*/ 0 h 202"/>
                <a:gd name="T20" fmla="*/ 118 w 203"/>
                <a:gd name="T21" fmla="*/ 16 h 202"/>
                <a:gd name="T22" fmla="*/ 102 w 203"/>
                <a:gd name="T23" fmla="*/ 14 h 202"/>
                <a:gd name="T24" fmla="*/ 90 w 203"/>
                <a:gd name="T25" fmla="*/ 15 h 202"/>
                <a:gd name="T26" fmla="*/ 84 w 203"/>
                <a:gd name="T27" fmla="*/ 16 h 202"/>
                <a:gd name="T28" fmla="*/ 81 w 203"/>
                <a:gd name="T29" fmla="*/ 0 h 202"/>
                <a:gd name="T30" fmla="*/ 44 w 203"/>
                <a:gd name="T31" fmla="*/ 15 h 202"/>
                <a:gd name="T32" fmla="*/ 53 w 203"/>
                <a:gd name="T33" fmla="*/ 29 h 202"/>
                <a:gd name="T34" fmla="*/ 29 w 203"/>
                <a:gd name="T35" fmla="*/ 53 h 202"/>
                <a:gd name="T36" fmla="*/ 15 w 203"/>
                <a:gd name="T37" fmla="*/ 44 h 202"/>
                <a:gd name="T38" fmla="*/ 0 w 203"/>
                <a:gd name="T39" fmla="*/ 81 h 202"/>
                <a:gd name="T40" fmla="*/ 16 w 203"/>
                <a:gd name="T41" fmla="*/ 85 h 202"/>
                <a:gd name="T42" fmla="*/ 16 w 203"/>
                <a:gd name="T43" fmla="*/ 118 h 202"/>
                <a:gd name="T44" fmla="*/ 0 w 203"/>
                <a:gd name="T45" fmla="*/ 122 h 202"/>
                <a:gd name="T46" fmla="*/ 16 w 203"/>
                <a:gd name="T47" fmla="*/ 159 h 202"/>
                <a:gd name="T48" fmla="*/ 30 w 203"/>
                <a:gd name="T49" fmla="*/ 150 h 202"/>
                <a:gd name="T50" fmla="*/ 54 w 203"/>
                <a:gd name="T51" fmla="*/ 174 h 202"/>
                <a:gd name="T52" fmla="*/ 45 w 203"/>
                <a:gd name="T53" fmla="*/ 187 h 202"/>
                <a:gd name="T54" fmla="*/ 82 w 203"/>
                <a:gd name="T55" fmla="*/ 202 h 202"/>
                <a:gd name="T56" fmla="*/ 85 w 203"/>
                <a:gd name="T57" fmla="*/ 186 h 202"/>
                <a:gd name="T58" fmla="*/ 102 w 203"/>
                <a:gd name="T59" fmla="*/ 188 h 202"/>
                <a:gd name="T60" fmla="*/ 113 w 203"/>
                <a:gd name="T61" fmla="*/ 187 h 202"/>
                <a:gd name="T62" fmla="*/ 119 w 203"/>
                <a:gd name="T63" fmla="*/ 186 h 202"/>
                <a:gd name="T64" fmla="*/ 122 w 203"/>
                <a:gd name="T65" fmla="*/ 202 h 202"/>
                <a:gd name="T66" fmla="*/ 159 w 203"/>
                <a:gd name="T67" fmla="*/ 187 h 202"/>
                <a:gd name="T68" fmla="*/ 150 w 203"/>
                <a:gd name="T69" fmla="*/ 173 h 202"/>
                <a:gd name="T70" fmla="*/ 174 w 203"/>
                <a:gd name="T71" fmla="*/ 149 h 202"/>
                <a:gd name="T72" fmla="*/ 188 w 203"/>
                <a:gd name="T73" fmla="*/ 158 h 202"/>
                <a:gd name="T74" fmla="*/ 203 w 203"/>
                <a:gd name="T75" fmla="*/ 121 h 202"/>
                <a:gd name="T76" fmla="*/ 187 w 203"/>
                <a:gd name="T77" fmla="*/ 117 h 202"/>
                <a:gd name="T78" fmla="*/ 187 w 203"/>
                <a:gd name="T79" fmla="*/ 84 h 202"/>
                <a:gd name="T80" fmla="*/ 203 w 203"/>
                <a:gd name="T81" fmla="*/ 80 h 202"/>
                <a:gd name="T82" fmla="*/ 187 w 203"/>
                <a:gd name="T83" fmla="*/ 43 h 202"/>
                <a:gd name="T84" fmla="*/ 174 w 203"/>
                <a:gd name="T85" fmla="*/ 52 h 202"/>
                <a:gd name="T86" fmla="*/ 149 w 203"/>
                <a:gd name="T87" fmla="*/ 28 h 202"/>
                <a:gd name="T88" fmla="*/ 159 w 203"/>
                <a:gd name="T89" fmla="*/ 15 h 202"/>
                <a:gd name="T90" fmla="*/ 121 w 203"/>
                <a:gd name="T91" fmla="*/ 0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03" h="202">
                  <a:moveTo>
                    <a:pt x="102" y="143"/>
                  </a:moveTo>
                  <a:cubicBezTo>
                    <a:pt x="99" y="143"/>
                    <a:pt x="96" y="143"/>
                    <a:pt x="94" y="142"/>
                  </a:cubicBezTo>
                  <a:cubicBezTo>
                    <a:pt x="71" y="138"/>
                    <a:pt x="56" y="116"/>
                    <a:pt x="60" y="93"/>
                  </a:cubicBezTo>
                  <a:cubicBezTo>
                    <a:pt x="64" y="75"/>
                    <a:pt x="79" y="62"/>
                    <a:pt x="96" y="59"/>
                  </a:cubicBezTo>
                  <a:cubicBezTo>
                    <a:pt x="98" y="59"/>
                    <a:pt x="100" y="59"/>
                    <a:pt x="102" y="59"/>
                  </a:cubicBezTo>
                  <a:cubicBezTo>
                    <a:pt x="104" y="59"/>
                    <a:pt x="107" y="59"/>
                    <a:pt x="110" y="60"/>
                  </a:cubicBezTo>
                  <a:cubicBezTo>
                    <a:pt x="132" y="64"/>
                    <a:pt x="147" y="86"/>
                    <a:pt x="143" y="109"/>
                  </a:cubicBezTo>
                  <a:cubicBezTo>
                    <a:pt x="139" y="127"/>
                    <a:pt x="125" y="140"/>
                    <a:pt x="107" y="143"/>
                  </a:cubicBezTo>
                  <a:cubicBezTo>
                    <a:pt x="105" y="143"/>
                    <a:pt x="103" y="143"/>
                    <a:pt x="102" y="143"/>
                  </a:cubicBezTo>
                  <a:moveTo>
                    <a:pt x="121" y="0"/>
                  </a:moveTo>
                  <a:cubicBezTo>
                    <a:pt x="118" y="16"/>
                    <a:pt x="118" y="16"/>
                    <a:pt x="118" y="16"/>
                  </a:cubicBezTo>
                  <a:cubicBezTo>
                    <a:pt x="113" y="15"/>
                    <a:pt x="107" y="14"/>
                    <a:pt x="102" y="14"/>
                  </a:cubicBezTo>
                  <a:cubicBezTo>
                    <a:pt x="98" y="14"/>
                    <a:pt x="94" y="14"/>
                    <a:pt x="90" y="15"/>
                  </a:cubicBezTo>
                  <a:cubicBezTo>
                    <a:pt x="88" y="15"/>
                    <a:pt x="86" y="15"/>
                    <a:pt x="84" y="16"/>
                  </a:cubicBezTo>
                  <a:cubicBezTo>
                    <a:pt x="81" y="0"/>
                    <a:pt x="81" y="0"/>
                    <a:pt x="81" y="0"/>
                  </a:cubicBezTo>
                  <a:cubicBezTo>
                    <a:pt x="67" y="3"/>
                    <a:pt x="55" y="8"/>
                    <a:pt x="44" y="15"/>
                  </a:cubicBezTo>
                  <a:cubicBezTo>
                    <a:pt x="53" y="29"/>
                    <a:pt x="53" y="29"/>
                    <a:pt x="53" y="29"/>
                  </a:cubicBezTo>
                  <a:cubicBezTo>
                    <a:pt x="44" y="35"/>
                    <a:pt x="35" y="44"/>
                    <a:pt x="29" y="53"/>
                  </a:cubicBezTo>
                  <a:cubicBezTo>
                    <a:pt x="15" y="44"/>
                    <a:pt x="15" y="44"/>
                    <a:pt x="15" y="44"/>
                  </a:cubicBezTo>
                  <a:cubicBezTo>
                    <a:pt x="8" y="55"/>
                    <a:pt x="3" y="68"/>
                    <a:pt x="0" y="81"/>
                  </a:cubicBezTo>
                  <a:cubicBezTo>
                    <a:pt x="16" y="85"/>
                    <a:pt x="16" y="85"/>
                    <a:pt x="16" y="85"/>
                  </a:cubicBezTo>
                  <a:cubicBezTo>
                    <a:pt x="14" y="96"/>
                    <a:pt x="14" y="108"/>
                    <a:pt x="16" y="118"/>
                  </a:cubicBezTo>
                  <a:cubicBezTo>
                    <a:pt x="0" y="122"/>
                    <a:pt x="0" y="122"/>
                    <a:pt x="0" y="122"/>
                  </a:cubicBezTo>
                  <a:cubicBezTo>
                    <a:pt x="3" y="135"/>
                    <a:pt x="8" y="148"/>
                    <a:pt x="16" y="159"/>
                  </a:cubicBezTo>
                  <a:cubicBezTo>
                    <a:pt x="30" y="150"/>
                    <a:pt x="30" y="150"/>
                    <a:pt x="30" y="150"/>
                  </a:cubicBezTo>
                  <a:cubicBezTo>
                    <a:pt x="36" y="159"/>
                    <a:pt x="44" y="167"/>
                    <a:pt x="54" y="174"/>
                  </a:cubicBezTo>
                  <a:cubicBezTo>
                    <a:pt x="45" y="187"/>
                    <a:pt x="45" y="187"/>
                    <a:pt x="45" y="187"/>
                  </a:cubicBezTo>
                  <a:cubicBezTo>
                    <a:pt x="56" y="194"/>
                    <a:pt x="68" y="200"/>
                    <a:pt x="82" y="202"/>
                  </a:cubicBezTo>
                  <a:cubicBezTo>
                    <a:pt x="85" y="186"/>
                    <a:pt x="85" y="186"/>
                    <a:pt x="85" y="186"/>
                  </a:cubicBezTo>
                  <a:cubicBezTo>
                    <a:pt x="91" y="187"/>
                    <a:pt x="96" y="188"/>
                    <a:pt x="102" y="188"/>
                  </a:cubicBezTo>
                  <a:cubicBezTo>
                    <a:pt x="105" y="188"/>
                    <a:pt x="109" y="188"/>
                    <a:pt x="113" y="187"/>
                  </a:cubicBezTo>
                  <a:cubicBezTo>
                    <a:pt x="115" y="187"/>
                    <a:pt x="117" y="187"/>
                    <a:pt x="119" y="186"/>
                  </a:cubicBezTo>
                  <a:cubicBezTo>
                    <a:pt x="122" y="202"/>
                    <a:pt x="122" y="202"/>
                    <a:pt x="122" y="202"/>
                  </a:cubicBezTo>
                  <a:cubicBezTo>
                    <a:pt x="136" y="199"/>
                    <a:pt x="148" y="194"/>
                    <a:pt x="159" y="187"/>
                  </a:cubicBezTo>
                  <a:cubicBezTo>
                    <a:pt x="150" y="173"/>
                    <a:pt x="150" y="173"/>
                    <a:pt x="150" y="173"/>
                  </a:cubicBezTo>
                  <a:cubicBezTo>
                    <a:pt x="160" y="167"/>
                    <a:pt x="168" y="158"/>
                    <a:pt x="174" y="149"/>
                  </a:cubicBezTo>
                  <a:cubicBezTo>
                    <a:pt x="188" y="158"/>
                    <a:pt x="188" y="158"/>
                    <a:pt x="188" y="158"/>
                  </a:cubicBezTo>
                  <a:cubicBezTo>
                    <a:pt x="195" y="147"/>
                    <a:pt x="200" y="134"/>
                    <a:pt x="203" y="121"/>
                  </a:cubicBezTo>
                  <a:cubicBezTo>
                    <a:pt x="187" y="117"/>
                    <a:pt x="187" y="117"/>
                    <a:pt x="187" y="117"/>
                  </a:cubicBezTo>
                  <a:cubicBezTo>
                    <a:pt x="189" y="106"/>
                    <a:pt x="189" y="94"/>
                    <a:pt x="187" y="84"/>
                  </a:cubicBezTo>
                  <a:cubicBezTo>
                    <a:pt x="203" y="80"/>
                    <a:pt x="203" y="80"/>
                    <a:pt x="203" y="80"/>
                  </a:cubicBezTo>
                  <a:cubicBezTo>
                    <a:pt x="200" y="67"/>
                    <a:pt x="195" y="54"/>
                    <a:pt x="187" y="43"/>
                  </a:cubicBezTo>
                  <a:cubicBezTo>
                    <a:pt x="174" y="52"/>
                    <a:pt x="174" y="52"/>
                    <a:pt x="174" y="52"/>
                  </a:cubicBezTo>
                  <a:cubicBezTo>
                    <a:pt x="167" y="43"/>
                    <a:pt x="159" y="35"/>
                    <a:pt x="149" y="28"/>
                  </a:cubicBezTo>
                  <a:cubicBezTo>
                    <a:pt x="159" y="15"/>
                    <a:pt x="159" y="15"/>
                    <a:pt x="159" y="15"/>
                  </a:cubicBezTo>
                  <a:cubicBezTo>
                    <a:pt x="148" y="7"/>
                    <a:pt x="135" y="2"/>
                    <a:pt x="121" y="0"/>
                  </a:cubicBezTo>
                </a:path>
              </a:pathLst>
            </a:custGeom>
            <a:solidFill>
              <a:schemeClr val="accent2"/>
            </a:solidFill>
            <a:ln>
              <a:noFill/>
            </a:ln>
          </p:spPr>
          <p:txBody>
            <a:bodyPr vert="horz" wrap="square" lIns="68580" tIns="34290" rIns="68580" bIns="34290" numCol="1" anchor="t" anchorCtr="0" compatLnSpc="1"/>
            <a:lstStyle/>
            <a:p>
              <a:endParaRPr lang="en-GB" sz="1013"/>
            </a:p>
          </p:txBody>
        </p:sp>
        <p:sp>
          <p:nvSpPr>
            <p:cNvPr id="150" name="Freeform 31">
              <a:extLst>
                <a:ext uri="{FF2B5EF4-FFF2-40B4-BE49-F238E27FC236}">
                  <a16:creationId xmlns:a16="http://schemas.microsoft.com/office/drawing/2014/main" id="{62071D7D-B668-4F3E-8015-04567D18193A}"/>
                </a:ext>
              </a:extLst>
            </p:cNvPr>
            <p:cNvSpPr>
              <a:spLocks noEditPoints="1"/>
            </p:cNvSpPr>
            <p:nvPr/>
          </p:nvSpPr>
          <p:spPr bwMode="auto">
            <a:xfrm>
              <a:off x="1681612" y="3959284"/>
              <a:ext cx="333935" cy="334608"/>
            </a:xfrm>
            <a:custGeom>
              <a:avLst/>
              <a:gdLst>
                <a:gd name="T0" fmla="*/ 105 w 210"/>
                <a:gd name="T1" fmla="*/ 143 h 210"/>
                <a:gd name="T2" fmla="*/ 93 w 210"/>
                <a:gd name="T3" fmla="*/ 141 h 210"/>
                <a:gd name="T4" fmla="*/ 68 w 210"/>
                <a:gd name="T5" fmla="*/ 93 h 210"/>
                <a:gd name="T6" fmla="*/ 105 w 210"/>
                <a:gd name="T7" fmla="*/ 67 h 210"/>
                <a:gd name="T8" fmla="*/ 117 w 210"/>
                <a:gd name="T9" fmla="*/ 68 h 210"/>
                <a:gd name="T10" fmla="*/ 141 w 210"/>
                <a:gd name="T11" fmla="*/ 117 h 210"/>
                <a:gd name="T12" fmla="*/ 105 w 210"/>
                <a:gd name="T13" fmla="*/ 143 h 210"/>
                <a:gd name="T14" fmla="*/ 97 w 210"/>
                <a:gd name="T15" fmla="*/ 0 h 210"/>
                <a:gd name="T16" fmla="*/ 58 w 210"/>
                <a:gd name="T17" fmla="*/ 11 h 210"/>
                <a:gd name="T18" fmla="*/ 65 w 210"/>
                <a:gd name="T19" fmla="*/ 26 h 210"/>
                <a:gd name="T20" fmla="*/ 38 w 210"/>
                <a:gd name="T21" fmla="*/ 47 h 210"/>
                <a:gd name="T22" fmla="*/ 25 w 210"/>
                <a:gd name="T23" fmla="*/ 36 h 210"/>
                <a:gd name="T24" fmla="*/ 5 w 210"/>
                <a:gd name="T25" fmla="*/ 72 h 210"/>
                <a:gd name="T26" fmla="*/ 21 w 210"/>
                <a:gd name="T27" fmla="*/ 77 h 210"/>
                <a:gd name="T28" fmla="*/ 17 w 210"/>
                <a:gd name="T29" fmla="*/ 111 h 210"/>
                <a:gd name="T30" fmla="*/ 0 w 210"/>
                <a:gd name="T31" fmla="*/ 112 h 210"/>
                <a:gd name="T32" fmla="*/ 11 w 210"/>
                <a:gd name="T33" fmla="*/ 152 h 210"/>
                <a:gd name="T34" fmla="*/ 26 w 210"/>
                <a:gd name="T35" fmla="*/ 144 h 210"/>
                <a:gd name="T36" fmla="*/ 47 w 210"/>
                <a:gd name="T37" fmla="*/ 172 h 210"/>
                <a:gd name="T38" fmla="*/ 36 w 210"/>
                <a:gd name="T39" fmla="*/ 184 h 210"/>
                <a:gd name="T40" fmla="*/ 71 w 210"/>
                <a:gd name="T41" fmla="*/ 205 h 210"/>
                <a:gd name="T42" fmla="*/ 77 w 210"/>
                <a:gd name="T43" fmla="*/ 189 h 210"/>
                <a:gd name="T44" fmla="*/ 105 w 210"/>
                <a:gd name="T45" fmla="*/ 193 h 210"/>
                <a:gd name="T46" fmla="*/ 111 w 210"/>
                <a:gd name="T47" fmla="*/ 193 h 210"/>
                <a:gd name="T48" fmla="*/ 112 w 210"/>
                <a:gd name="T49" fmla="*/ 210 h 210"/>
                <a:gd name="T50" fmla="*/ 152 w 210"/>
                <a:gd name="T51" fmla="*/ 199 h 210"/>
                <a:gd name="T52" fmla="*/ 144 w 210"/>
                <a:gd name="T53" fmla="*/ 184 h 210"/>
                <a:gd name="T54" fmla="*/ 171 w 210"/>
                <a:gd name="T55" fmla="*/ 163 h 210"/>
                <a:gd name="T56" fmla="*/ 184 w 210"/>
                <a:gd name="T57" fmla="*/ 174 h 210"/>
                <a:gd name="T58" fmla="*/ 204 w 210"/>
                <a:gd name="T59" fmla="*/ 138 h 210"/>
                <a:gd name="T60" fmla="*/ 189 w 210"/>
                <a:gd name="T61" fmla="*/ 133 h 210"/>
                <a:gd name="T62" fmla="*/ 193 w 210"/>
                <a:gd name="T63" fmla="*/ 99 h 210"/>
                <a:gd name="T64" fmla="*/ 210 w 210"/>
                <a:gd name="T65" fmla="*/ 98 h 210"/>
                <a:gd name="T66" fmla="*/ 199 w 210"/>
                <a:gd name="T67" fmla="*/ 58 h 210"/>
                <a:gd name="T68" fmla="*/ 184 w 210"/>
                <a:gd name="T69" fmla="*/ 65 h 210"/>
                <a:gd name="T70" fmla="*/ 163 w 210"/>
                <a:gd name="T71" fmla="*/ 38 h 210"/>
                <a:gd name="T72" fmla="*/ 174 w 210"/>
                <a:gd name="T73" fmla="*/ 26 h 210"/>
                <a:gd name="T74" fmla="*/ 138 w 210"/>
                <a:gd name="T75" fmla="*/ 5 h 210"/>
                <a:gd name="T76" fmla="*/ 133 w 210"/>
                <a:gd name="T77" fmla="*/ 21 h 210"/>
                <a:gd name="T78" fmla="*/ 105 w 210"/>
                <a:gd name="T79" fmla="*/ 17 h 210"/>
                <a:gd name="T80" fmla="*/ 98 w 210"/>
                <a:gd name="T81" fmla="*/ 17 h 210"/>
                <a:gd name="T82" fmla="*/ 97 w 210"/>
                <a:gd name="T83" fmla="*/ 0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0" h="210">
                  <a:moveTo>
                    <a:pt x="105" y="143"/>
                  </a:moveTo>
                  <a:cubicBezTo>
                    <a:pt x="101" y="143"/>
                    <a:pt x="97" y="143"/>
                    <a:pt x="93" y="141"/>
                  </a:cubicBezTo>
                  <a:cubicBezTo>
                    <a:pt x="72" y="135"/>
                    <a:pt x="62" y="113"/>
                    <a:pt x="68" y="93"/>
                  </a:cubicBezTo>
                  <a:cubicBezTo>
                    <a:pt x="74" y="77"/>
                    <a:pt x="89" y="67"/>
                    <a:pt x="105" y="67"/>
                  </a:cubicBezTo>
                  <a:cubicBezTo>
                    <a:pt x="109" y="67"/>
                    <a:pt x="113" y="67"/>
                    <a:pt x="117" y="68"/>
                  </a:cubicBezTo>
                  <a:cubicBezTo>
                    <a:pt x="137" y="75"/>
                    <a:pt x="148" y="97"/>
                    <a:pt x="141" y="117"/>
                  </a:cubicBezTo>
                  <a:cubicBezTo>
                    <a:pt x="136" y="133"/>
                    <a:pt x="121" y="143"/>
                    <a:pt x="105" y="143"/>
                  </a:cubicBezTo>
                  <a:moveTo>
                    <a:pt x="97" y="0"/>
                  </a:moveTo>
                  <a:cubicBezTo>
                    <a:pt x="83" y="1"/>
                    <a:pt x="70" y="5"/>
                    <a:pt x="58" y="11"/>
                  </a:cubicBezTo>
                  <a:cubicBezTo>
                    <a:pt x="65" y="26"/>
                    <a:pt x="65" y="26"/>
                    <a:pt x="65" y="26"/>
                  </a:cubicBezTo>
                  <a:cubicBezTo>
                    <a:pt x="55" y="31"/>
                    <a:pt x="46" y="38"/>
                    <a:pt x="38" y="47"/>
                  </a:cubicBezTo>
                  <a:cubicBezTo>
                    <a:pt x="25" y="36"/>
                    <a:pt x="25" y="36"/>
                    <a:pt x="25" y="36"/>
                  </a:cubicBezTo>
                  <a:cubicBezTo>
                    <a:pt x="17" y="46"/>
                    <a:pt x="10" y="58"/>
                    <a:pt x="5" y="72"/>
                  </a:cubicBezTo>
                  <a:cubicBezTo>
                    <a:pt x="21" y="77"/>
                    <a:pt x="21" y="77"/>
                    <a:pt x="21" y="77"/>
                  </a:cubicBezTo>
                  <a:cubicBezTo>
                    <a:pt x="17" y="88"/>
                    <a:pt x="16" y="100"/>
                    <a:pt x="17" y="111"/>
                  </a:cubicBezTo>
                  <a:cubicBezTo>
                    <a:pt x="0" y="112"/>
                    <a:pt x="0" y="112"/>
                    <a:pt x="0" y="112"/>
                  </a:cubicBezTo>
                  <a:cubicBezTo>
                    <a:pt x="1" y="126"/>
                    <a:pt x="5" y="140"/>
                    <a:pt x="11" y="152"/>
                  </a:cubicBezTo>
                  <a:cubicBezTo>
                    <a:pt x="26" y="144"/>
                    <a:pt x="26" y="144"/>
                    <a:pt x="26" y="144"/>
                  </a:cubicBezTo>
                  <a:cubicBezTo>
                    <a:pt x="31" y="155"/>
                    <a:pt x="38" y="164"/>
                    <a:pt x="47" y="172"/>
                  </a:cubicBezTo>
                  <a:cubicBezTo>
                    <a:pt x="36" y="184"/>
                    <a:pt x="36" y="184"/>
                    <a:pt x="36" y="184"/>
                  </a:cubicBezTo>
                  <a:cubicBezTo>
                    <a:pt x="46" y="193"/>
                    <a:pt x="58" y="200"/>
                    <a:pt x="71" y="205"/>
                  </a:cubicBezTo>
                  <a:cubicBezTo>
                    <a:pt x="77" y="189"/>
                    <a:pt x="77" y="189"/>
                    <a:pt x="77" y="189"/>
                  </a:cubicBezTo>
                  <a:cubicBezTo>
                    <a:pt x="86" y="192"/>
                    <a:pt x="95" y="193"/>
                    <a:pt x="105" y="193"/>
                  </a:cubicBezTo>
                  <a:cubicBezTo>
                    <a:pt x="107" y="193"/>
                    <a:pt x="109" y="193"/>
                    <a:pt x="111" y="193"/>
                  </a:cubicBezTo>
                  <a:cubicBezTo>
                    <a:pt x="112" y="210"/>
                    <a:pt x="112" y="210"/>
                    <a:pt x="112" y="210"/>
                  </a:cubicBezTo>
                  <a:cubicBezTo>
                    <a:pt x="126" y="209"/>
                    <a:pt x="139" y="205"/>
                    <a:pt x="152" y="199"/>
                  </a:cubicBezTo>
                  <a:cubicBezTo>
                    <a:pt x="144" y="184"/>
                    <a:pt x="144" y="184"/>
                    <a:pt x="144" y="184"/>
                  </a:cubicBezTo>
                  <a:cubicBezTo>
                    <a:pt x="154" y="179"/>
                    <a:pt x="164" y="172"/>
                    <a:pt x="171" y="163"/>
                  </a:cubicBezTo>
                  <a:cubicBezTo>
                    <a:pt x="184" y="174"/>
                    <a:pt x="184" y="174"/>
                    <a:pt x="184" y="174"/>
                  </a:cubicBezTo>
                  <a:cubicBezTo>
                    <a:pt x="193" y="164"/>
                    <a:pt x="200" y="152"/>
                    <a:pt x="204" y="138"/>
                  </a:cubicBezTo>
                  <a:cubicBezTo>
                    <a:pt x="189" y="133"/>
                    <a:pt x="189" y="133"/>
                    <a:pt x="189" y="133"/>
                  </a:cubicBezTo>
                  <a:cubicBezTo>
                    <a:pt x="192" y="122"/>
                    <a:pt x="194" y="110"/>
                    <a:pt x="193" y="99"/>
                  </a:cubicBezTo>
                  <a:cubicBezTo>
                    <a:pt x="210" y="98"/>
                    <a:pt x="210" y="98"/>
                    <a:pt x="210" y="98"/>
                  </a:cubicBezTo>
                  <a:cubicBezTo>
                    <a:pt x="209" y="84"/>
                    <a:pt x="205" y="70"/>
                    <a:pt x="199" y="58"/>
                  </a:cubicBezTo>
                  <a:cubicBezTo>
                    <a:pt x="184" y="65"/>
                    <a:pt x="184" y="65"/>
                    <a:pt x="184" y="65"/>
                  </a:cubicBezTo>
                  <a:cubicBezTo>
                    <a:pt x="179" y="55"/>
                    <a:pt x="171" y="46"/>
                    <a:pt x="163" y="38"/>
                  </a:cubicBezTo>
                  <a:cubicBezTo>
                    <a:pt x="174" y="26"/>
                    <a:pt x="174" y="26"/>
                    <a:pt x="174" y="26"/>
                  </a:cubicBezTo>
                  <a:cubicBezTo>
                    <a:pt x="163" y="17"/>
                    <a:pt x="152" y="10"/>
                    <a:pt x="138" y="5"/>
                  </a:cubicBezTo>
                  <a:cubicBezTo>
                    <a:pt x="133" y="21"/>
                    <a:pt x="133" y="21"/>
                    <a:pt x="133" y="21"/>
                  </a:cubicBezTo>
                  <a:cubicBezTo>
                    <a:pt x="123" y="18"/>
                    <a:pt x="114" y="17"/>
                    <a:pt x="105" y="17"/>
                  </a:cubicBezTo>
                  <a:cubicBezTo>
                    <a:pt x="103" y="17"/>
                    <a:pt x="101" y="17"/>
                    <a:pt x="98" y="17"/>
                  </a:cubicBezTo>
                  <a:cubicBezTo>
                    <a:pt x="97" y="0"/>
                    <a:pt x="97" y="0"/>
                    <a:pt x="97" y="0"/>
                  </a:cubicBezTo>
                </a:path>
              </a:pathLst>
            </a:custGeom>
            <a:solidFill>
              <a:schemeClr val="accent2"/>
            </a:solidFill>
            <a:ln>
              <a:noFill/>
            </a:ln>
          </p:spPr>
          <p:txBody>
            <a:bodyPr vert="horz" wrap="square" lIns="68580" tIns="34290" rIns="68580" bIns="34290" numCol="1" anchor="t" anchorCtr="0" compatLnSpc="1"/>
            <a:lstStyle/>
            <a:p>
              <a:endParaRPr lang="en-GB" sz="1013"/>
            </a:p>
          </p:txBody>
        </p:sp>
        <p:sp>
          <p:nvSpPr>
            <p:cNvPr id="151" name="Freeform 32">
              <a:extLst>
                <a:ext uri="{FF2B5EF4-FFF2-40B4-BE49-F238E27FC236}">
                  <a16:creationId xmlns:a16="http://schemas.microsoft.com/office/drawing/2014/main" id="{2EC81944-BED9-4FAD-A893-D3D50D85C53C}"/>
                </a:ext>
              </a:extLst>
            </p:cNvPr>
            <p:cNvSpPr>
              <a:spLocks noEditPoints="1"/>
            </p:cNvSpPr>
            <p:nvPr/>
          </p:nvSpPr>
          <p:spPr bwMode="auto">
            <a:xfrm>
              <a:off x="2461241" y="3628716"/>
              <a:ext cx="383755" cy="383082"/>
            </a:xfrm>
            <a:custGeom>
              <a:avLst/>
              <a:gdLst>
                <a:gd name="T0" fmla="*/ 121 w 241"/>
                <a:gd name="T1" fmla="*/ 170 h 241"/>
                <a:gd name="T2" fmla="*/ 109 w 241"/>
                <a:gd name="T3" fmla="*/ 168 h 241"/>
                <a:gd name="T4" fmla="*/ 73 w 241"/>
                <a:gd name="T5" fmla="*/ 108 h 241"/>
                <a:gd name="T6" fmla="*/ 117 w 241"/>
                <a:gd name="T7" fmla="*/ 71 h 241"/>
                <a:gd name="T8" fmla="*/ 121 w 241"/>
                <a:gd name="T9" fmla="*/ 71 h 241"/>
                <a:gd name="T10" fmla="*/ 132 w 241"/>
                <a:gd name="T11" fmla="*/ 72 h 241"/>
                <a:gd name="T12" fmla="*/ 169 w 241"/>
                <a:gd name="T13" fmla="*/ 132 h 241"/>
                <a:gd name="T14" fmla="*/ 125 w 241"/>
                <a:gd name="T15" fmla="*/ 170 h 241"/>
                <a:gd name="T16" fmla="*/ 121 w 241"/>
                <a:gd name="T17" fmla="*/ 170 h 241"/>
                <a:gd name="T18" fmla="*/ 102 w 241"/>
                <a:gd name="T19" fmla="*/ 0 h 241"/>
                <a:gd name="T20" fmla="*/ 57 w 241"/>
                <a:gd name="T21" fmla="*/ 16 h 241"/>
                <a:gd name="T22" fmla="*/ 67 w 241"/>
                <a:gd name="T23" fmla="*/ 33 h 241"/>
                <a:gd name="T24" fmla="*/ 38 w 241"/>
                <a:gd name="T25" fmla="*/ 60 h 241"/>
                <a:gd name="T26" fmla="*/ 22 w 241"/>
                <a:gd name="T27" fmla="*/ 48 h 241"/>
                <a:gd name="T28" fmla="*/ 2 w 241"/>
                <a:gd name="T29" fmla="*/ 91 h 241"/>
                <a:gd name="T30" fmla="*/ 21 w 241"/>
                <a:gd name="T31" fmla="*/ 96 h 241"/>
                <a:gd name="T32" fmla="*/ 19 w 241"/>
                <a:gd name="T33" fmla="*/ 136 h 241"/>
                <a:gd name="T34" fmla="*/ 0 w 241"/>
                <a:gd name="T35" fmla="*/ 139 h 241"/>
                <a:gd name="T36" fmla="*/ 17 w 241"/>
                <a:gd name="T37" fmla="*/ 184 h 241"/>
                <a:gd name="T38" fmla="*/ 33 w 241"/>
                <a:gd name="T39" fmla="*/ 173 h 241"/>
                <a:gd name="T40" fmla="*/ 60 w 241"/>
                <a:gd name="T41" fmla="*/ 203 h 241"/>
                <a:gd name="T42" fmla="*/ 49 w 241"/>
                <a:gd name="T43" fmla="*/ 219 h 241"/>
                <a:gd name="T44" fmla="*/ 92 w 241"/>
                <a:gd name="T45" fmla="*/ 239 h 241"/>
                <a:gd name="T46" fmla="*/ 96 w 241"/>
                <a:gd name="T47" fmla="*/ 220 h 241"/>
                <a:gd name="T48" fmla="*/ 121 w 241"/>
                <a:gd name="T49" fmla="*/ 223 h 241"/>
                <a:gd name="T50" fmla="*/ 129 w 241"/>
                <a:gd name="T51" fmla="*/ 222 h 241"/>
                <a:gd name="T52" fmla="*/ 136 w 241"/>
                <a:gd name="T53" fmla="*/ 222 h 241"/>
                <a:gd name="T54" fmla="*/ 139 w 241"/>
                <a:gd name="T55" fmla="*/ 241 h 241"/>
                <a:gd name="T56" fmla="*/ 184 w 241"/>
                <a:gd name="T57" fmla="*/ 224 h 241"/>
                <a:gd name="T58" fmla="*/ 174 w 241"/>
                <a:gd name="T59" fmla="*/ 208 h 241"/>
                <a:gd name="T60" fmla="*/ 203 w 241"/>
                <a:gd name="T61" fmla="*/ 181 h 241"/>
                <a:gd name="T62" fmla="*/ 219 w 241"/>
                <a:gd name="T63" fmla="*/ 192 h 241"/>
                <a:gd name="T64" fmla="*/ 239 w 241"/>
                <a:gd name="T65" fmla="*/ 149 h 241"/>
                <a:gd name="T66" fmla="*/ 220 w 241"/>
                <a:gd name="T67" fmla="*/ 144 h 241"/>
                <a:gd name="T68" fmla="*/ 222 w 241"/>
                <a:gd name="T69" fmla="*/ 104 h 241"/>
                <a:gd name="T70" fmla="*/ 241 w 241"/>
                <a:gd name="T71" fmla="*/ 102 h 241"/>
                <a:gd name="T72" fmla="*/ 225 w 241"/>
                <a:gd name="T73" fmla="*/ 57 h 241"/>
                <a:gd name="T74" fmla="*/ 208 w 241"/>
                <a:gd name="T75" fmla="*/ 67 h 241"/>
                <a:gd name="T76" fmla="*/ 181 w 241"/>
                <a:gd name="T77" fmla="*/ 37 h 241"/>
                <a:gd name="T78" fmla="*/ 193 w 241"/>
                <a:gd name="T79" fmla="*/ 22 h 241"/>
                <a:gd name="T80" fmla="*/ 150 w 241"/>
                <a:gd name="T81" fmla="*/ 2 h 241"/>
                <a:gd name="T82" fmla="*/ 145 w 241"/>
                <a:gd name="T83" fmla="*/ 21 h 241"/>
                <a:gd name="T84" fmla="*/ 121 w 241"/>
                <a:gd name="T85" fmla="*/ 18 h 241"/>
                <a:gd name="T86" fmla="*/ 112 w 241"/>
                <a:gd name="T87" fmla="*/ 18 h 241"/>
                <a:gd name="T88" fmla="*/ 105 w 241"/>
                <a:gd name="T89" fmla="*/ 19 h 241"/>
                <a:gd name="T90" fmla="*/ 102 w 241"/>
                <a:gd name="T91" fmla="*/ 0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41" h="241">
                  <a:moveTo>
                    <a:pt x="121" y="170"/>
                  </a:moveTo>
                  <a:cubicBezTo>
                    <a:pt x="117" y="170"/>
                    <a:pt x="113" y="169"/>
                    <a:pt x="109" y="168"/>
                  </a:cubicBezTo>
                  <a:cubicBezTo>
                    <a:pt x="82" y="162"/>
                    <a:pt x="66" y="135"/>
                    <a:pt x="73" y="108"/>
                  </a:cubicBezTo>
                  <a:cubicBezTo>
                    <a:pt x="78" y="87"/>
                    <a:pt x="96" y="73"/>
                    <a:pt x="117" y="71"/>
                  </a:cubicBezTo>
                  <a:cubicBezTo>
                    <a:pt x="118" y="71"/>
                    <a:pt x="119" y="71"/>
                    <a:pt x="121" y="71"/>
                  </a:cubicBezTo>
                  <a:cubicBezTo>
                    <a:pt x="125" y="71"/>
                    <a:pt x="129" y="71"/>
                    <a:pt x="132" y="72"/>
                  </a:cubicBezTo>
                  <a:cubicBezTo>
                    <a:pt x="159" y="79"/>
                    <a:pt x="175" y="105"/>
                    <a:pt x="169" y="132"/>
                  </a:cubicBezTo>
                  <a:cubicBezTo>
                    <a:pt x="164" y="153"/>
                    <a:pt x="146" y="168"/>
                    <a:pt x="125" y="170"/>
                  </a:cubicBezTo>
                  <a:cubicBezTo>
                    <a:pt x="123" y="170"/>
                    <a:pt x="122" y="170"/>
                    <a:pt x="121" y="170"/>
                  </a:cubicBezTo>
                  <a:moveTo>
                    <a:pt x="102" y="0"/>
                  </a:moveTo>
                  <a:cubicBezTo>
                    <a:pt x="86" y="2"/>
                    <a:pt x="71" y="8"/>
                    <a:pt x="57" y="16"/>
                  </a:cubicBezTo>
                  <a:cubicBezTo>
                    <a:pt x="67" y="33"/>
                    <a:pt x="67" y="33"/>
                    <a:pt x="67" y="33"/>
                  </a:cubicBezTo>
                  <a:cubicBezTo>
                    <a:pt x="56" y="40"/>
                    <a:pt x="46" y="49"/>
                    <a:pt x="38" y="60"/>
                  </a:cubicBezTo>
                  <a:cubicBezTo>
                    <a:pt x="22" y="48"/>
                    <a:pt x="22" y="48"/>
                    <a:pt x="22" y="48"/>
                  </a:cubicBezTo>
                  <a:cubicBezTo>
                    <a:pt x="13" y="61"/>
                    <a:pt x="6" y="75"/>
                    <a:pt x="2" y="91"/>
                  </a:cubicBezTo>
                  <a:cubicBezTo>
                    <a:pt x="21" y="96"/>
                    <a:pt x="21" y="96"/>
                    <a:pt x="21" y="96"/>
                  </a:cubicBezTo>
                  <a:cubicBezTo>
                    <a:pt x="18" y="110"/>
                    <a:pt x="17" y="123"/>
                    <a:pt x="19" y="136"/>
                  </a:cubicBezTo>
                  <a:cubicBezTo>
                    <a:pt x="0" y="139"/>
                    <a:pt x="0" y="139"/>
                    <a:pt x="0" y="139"/>
                  </a:cubicBezTo>
                  <a:cubicBezTo>
                    <a:pt x="3" y="155"/>
                    <a:pt x="8" y="170"/>
                    <a:pt x="17" y="184"/>
                  </a:cubicBezTo>
                  <a:cubicBezTo>
                    <a:pt x="33" y="173"/>
                    <a:pt x="33" y="173"/>
                    <a:pt x="33" y="173"/>
                  </a:cubicBezTo>
                  <a:cubicBezTo>
                    <a:pt x="40" y="185"/>
                    <a:pt x="49" y="195"/>
                    <a:pt x="60" y="203"/>
                  </a:cubicBezTo>
                  <a:cubicBezTo>
                    <a:pt x="49" y="219"/>
                    <a:pt x="49" y="219"/>
                    <a:pt x="49" y="219"/>
                  </a:cubicBezTo>
                  <a:cubicBezTo>
                    <a:pt x="61" y="228"/>
                    <a:pt x="76" y="235"/>
                    <a:pt x="92" y="239"/>
                  </a:cubicBezTo>
                  <a:cubicBezTo>
                    <a:pt x="96" y="220"/>
                    <a:pt x="96" y="220"/>
                    <a:pt x="96" y="220"/>
                  </a:cubicBezTo>
                  <a:cubicBezTo>
                    <a:pt x="105" y="222"/>
                    <a:pt x="113" y="223"/>
                    <a:pt x="121" y="223"/>
                  </a:cubicBezTo>
                  <a:cubicBezTo>
                    <a:pt x="124" y="223"/>
                    <a:pt x="126" y="223"/>
                    <a:pt x="129" y="222"/>
                  </a:cubicBezTo>
                  <a:cubicBezTo>
                    <a:pt x="132" y="222"/>
                    <a:pt x="134" y="222"/>
                    <a:pt x="136" y="222"/>
                  </a:cubicBezTo>
                  <a:cubicBezTo>
                    <a:pt x="139" y="241"/>
                    <a:pt x="139" y="241"/>
                    <a:pt x="139" y="241"/>
                  </a:cubicBezTo>
                  <a:cubicBezTo>
                    <a:pt x="155" y="238"/>
                    <a:pt x="170" y="233"/>
                    <a:pt x="184" y="224"/>
                  </a:cubicBezTo>
                  <a:cubicBezTo>
                    <a:pt x="174" y="208"/>
                    <a:pt x="174" y="208"/>
                    <a:pt x="174" y="208"/>
                  </a:cubicBezTo>
                  <a:cubicBezTo>
                    <a:pt x="185" y="201"/>
                    <a:pt x="195" y="192"/>
                    <a:pt x="203" y="181"/>
                  </a:cubicBezTo>
                  <a:cubicBezTo>
                    <a:pt x="219" y="192"/>
                    <a:pt x="219" y="192"/>
                    <a:pt x="219" y="192"/>
                  </a:cubicBezTo>
                  <a:cubicBezTo>
                    <a:pt x="228" y="180"/>
                    <a:pt x="235" y="165"/>
                    <a:pt x="239" y="149"/>
                  </a:cubicBezTo>
                  <a:cubicBezTo>
                    <a:pt x="220" y="144"/>
                    <a:pt x="220" y="144"/>
                    <a:pt x="220" y="144"/>
                  </a:cubicBezTo>
                  <a:cubicBezTo>
                    <a:pt x="224" y="131"/>
                    <a:pt x="224" y="117"/>
                    <a:pt x="222" y="104"/>
                  </a:cubicBezTo>
                  <a:cubicBezTo>
                    <a:pt x="241" y="102"/>
                    <a:pt x="241" y="102"/>
                    <a:pt x="241" y="102"/>
                  </a:cubicBezTo>
                  <a:cubicBezTo>
                    <a:pt x="239" y="86"/>
                    <a:pt x="233" y="70"/>
                    <a:pt x="225" y="57"/>
                  </a:cubicBezTo>
                  <a:cubicBezTo>
                    <a:pt x="208" y="67"/>
                    <a:pt x="208" y="67"/>
                    <a:pt x="208" y="67"/>
                  </a:cubicBezTo>
                  <a:cubicBezTo>
                    <a:pt x="201" y="56"/>
                    <a:pt x="192" y="46"/>
                    <a:pt x="181" y="37"/>
                  </a:cubicBezTo>
                  <a:cubicBezTo>
                    <a:pt x="193" y="22"/>
                    <a:pt x="193" y="22"/>
                    <a:pt x="193" y="22"/>
                  </a:cubicBezTo>
                  <a:cubicBezTo>
                    <a:pt x="180" y="13"/>
                    <a:pt x="166" y="6"/>
                    <a:pt x="150" y="2"/>
                  </a:cubicBezTo>
                  <a:cubicBezTo>
                    <a:pt x="145" y="21"/>
                    <a:pt x="145" y="21"/>
                    <a:pt x="145" y="21"/>
                  </a:cubicBezTo>
                  <a:cubicBezTo>
                    <a:pt x="137" y="19"/>
                    <a:pt x="129" y="18"/>
                    <a:pt x="121" y="18"/>
                  </a:cubicBezTo>
                  <a:cubicBezTo>
                    <a:pt x="118" y="18"/>
                    <a:pt x="115" y="18"/>
                    <a:pt x="112" y="18"/>
                  </a:cubicBezTo>
                  <a:cubicBezTo>
                    <a:pt x="110" y="18"/>
                    <a:pt x="107" y="19"/>
                    <a:pt x="105" y="19"/>
                  </a:cubicBezTo>
                  <a:cubicBezTo>
                    <a:pt x="102" y="0"/>
                    <a:pt x="102" y="0"/>
                    <a:pt x="102" y="0"/>
                  </a:cubicBezTo>
                </a:path>
              </a:pathLst>
            </a:custGeom>
            <a:solidFill>
              <a:schemeClr val="accent4"/>
            </a:solidFill>
            <a:ln>
              <a:noFill/>
            </a:ln>
          </p:spPr>
          <p:txBody>
            <a:bodyPr vert="horz" wrap="square" lIns="68580" tIns="34290" rIns="68580" bIns="34290" numCol="1" anchor="t" anchorCtr="0" compatLnSpc="1"/>
            <a:lstStyle/>
            <a:p>
              <a:endParaRPr lang="en-GB" sz="1013"/>
            </a:p>
          </p:txBody>
        </p:sp>
        <p:sp>
          <p:nvSpPr>
            <p:cNvPr id="152" name="Freeform 33">
              <a:extLst>
                <a:ext uri="{FF2B5EF4-FFF2-40B4-BE49-F238E27FC236}">
                  <a16:creationId xmlns:a16="http://schemas.microsoft.com/office/drawing/2014/main" id="{23E6B0CE-3028-48D4-8589-2D3ED9E2444D}"/>
                </a:ext>
              </a:extLst>
            </p:cNvPr>
            <p:cNvSpPr>
              <a:spLocks noEditPoints="1"/>
            </p:cNvSpPr>
            <p:nvPr/>
          </p:nvSpPr>
          <p:spPr bwMode="auto">
            <a:xfrm>
              <a:off x="2365639" y="3525035"/>
              <a:ext cx="160908" cy="160908"/>
            </a:xfrm>
            <a:custGeom>
              <a:avLst/>
              <a:gdLst>
                <a:gd name="T0" fmla="*/ 50 w 101"/>
                <a:gd name="T1" fmla="*/ 71 h 101"/>
                <a:gd name="T2" fmla="*/ 44 w 101"/>
                <a:gd name="T3" fmla="*/ 70 h 101"/>
                <a:gd name="T4" fmla="*/ 31 w 101"/>
                <a:gd name="T5" fmla="*/ 44 h 101"/>
                <a:gd name="T6" fmla="*/ 50 w 101"/>
                <a:gd name="T7" fmla="*/ 30 h 101"/>
                <a:gd name="T8" fmla="*/ 57 w 101"/>
                <a:gd name="T9" fmla="*/ 31 h 101"/>
                <a:gd name="T10" fmla="*/ 70 w 101"/>
                <a:gd name="T11" fmla="*/ 57 h 101"/>
                <a:gd name="T12" fmla="*/ 50 w 101"/>
                <a:gd name="T13" fmla="*/ 71 h 101"/>
                <a:gd name="T14" fmla="*/ 47 w 101"/>
                <a:gd name="T15" fmla="*/ 0 h 101"/>
                <a:gd name="T16" fmla="*/ 28 w 101"/>
                <a:gd name="T17" fmla="*/ 6 h 101"/>
                <a:gd name="T18" fmla="*/ 31 w 101"/>
                <a:gd name="T19" fmla="*/ 13 h 101"/>
                <a:gd name="T20" fmla="*/ 18 w 101"/>
                <a:gd name="T21" fmla="*/ 23 h 101"/>
                <a:gd name="T22" fmla="*/ 12 w 101"/>
                <a:gd name="T23" fmla="*/ 18 h 101"/>
                <a:gd name="T24" fmla="*/ 2 w 101"/>
                <a:gd name="T25" fmla="*/ 35 h 101"/>
                <a:gd name="T26" fmla="*/ 10 w 101"/>
                <a:gd name="T27" fmla="*/ 37 h 101"/>
                <a:gd name="T28" fmla="*/ 8 w 101"/>
                <a:gd name="T29" fmla="*/ 54 h 101"/>
                <a:gd name="T30" fmla="*/ 0 w 101"/>
                <a:gd name="T31" fmla="*/ 54 h 101"/>
                <a:gd name="T32" fmla="*/ 5 w 101"/>
                <a:gd name="T33" fmla="*/ 73 h 101"/>
                <a:gd name="T34" fmla="*/ 12 w 101"/>
                <a:gd name="T35" fmla="*/ 70 h 101"/>
                <a:gd name="T36" fmla="*/ 23 w 101"/>
                <a:gd name="T37" fmla="*/ 83 h 101"/>
                <a:gd name="T38" fmla="*/ 17 w 101"/>
                <a:gd name="T39" fmla="*/ 89 h 101"/>
                <a:gd name="T40" fmla="*/ 34 w 101"/>
                <a:gd name="T41" fmla="*/ 99 h 101"/>
                <a:gd name="T42" fmla="*/ 37 w 101"/>
                <a:gd name="T43" fmla="*/ 91 h 101"/>
                <a:gd name="T44" fmla="*/ 50 w 101"/>
                <a:gd name="T45" fmla="*/ 93 h 101"/>
                <a:gd name="T46" fmla="*/ 53 w 101"/>
                <a:gd name="T47" fmla="*/ 93 h 101"/>
                <a:gd name="T48" fmla="*/ 54 w 101"/>
                <a:gd name="T49" fmla="*/ 101 h 101"/>
                <a:gd name="T50" fmla="*/ 73 w 101"/>
                <a:gd name="T51" fmla="*/ 96 h 101"/>
                <a:gd name="T52" fmla="*/ 69 w 101"/>
                <a:gd name="T53" fmla="*/ 89 h 101"/>
                <a:gd name="T54" fmla="*/ 83 w 101"/>
                <a:gd name="T55" fmla="*/ 79 h 101"/>
                <a:gd name="T56" fmla="*/ 89 w 101"/>
                <a:gd name="T57" fmla="*/ 84 h 101"/>
                <a:gd name="T58" fmla="*/ 98 w 101"/>
                <a:gd name="T59" fmla="*/ 67 h 101"/>
                <a:gd name="T60" fmla="*/ 91 w 101"/>
                <a:gd name="T61" fmla="*/ 64 h 101"/>
                <a:gd name="T62" fmla="*/ 93 w 101"/>
                <a:gd name="T63" fmla="*/ 48 h 101"/>
                <a:gd name="T64" fmla="*/ 101 w 101"/>
                <a:gd name="T65" fmla="*/ 47 h 101"/>
                <a:gd name="T66" fmla="*/ 96 w 101"/>
                <a:gd name="T67" fmla="*/ 28 h 101"/>
                <a:gd name="T68" fmla="*/ 88 w 101"/>
                <a:gd name="T69" fmla="*/ 32 h 101"/>
                <a:gd name="T70" fmla="*/ 78 w 101"/>
                <a:gd name="T71" fmla="*/ 19 h 101"/>
                <a:gd name="T72" fmla="*/ 84 w 101"/>
                <a:gd name="T73" fmla="*/ 13 h 101"/>
                <a:gd name="T74" fmla="*/ 66 w 101"/>
                <a:gd name="T75" fmla="*/ 3 h 101"/>
                <a:gd name="T76" fmla="*/ 64 w 101"/>
                <a:gd name="T77" fmla="*/ 10 h 101"/>
                <a:gd name="T78" fmla="*/ 50 w 101"/>
                <a:gd name="T79" fmla="*/ 8 h 101"/>
                <a:gd name="T80" fmla="*/ 47 w 101"/>
                <a:gd name="T81" fmla="*/ 8 h 101"/>
                <a:gd name="T82" fmla="*/ 47 w 101"/>
                <a:gd name="T8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1" h="101">
                  <a:moveTo>
                    <a:pt x="50" y="71"/>
                  </a:moveTo>
                  <a:cubicBezTo>
                    <a:pt x="48" y="71"/>
                    <a:pt x="46" y="71"/>
                    <a:pt x="44" y="70"/>
                  </a:cubicBezTo>
                  <a:cubicBezTo>
                    <a:pt x="33" y="67"/>
                    <a:pt x="27" y="55"/>
                    <a:pt x="31" y="44"/>
                  </a:cubicBezTo>
                  <a:cubicBezTo>
                    <a:pt x="34" y="36"/>
                    <a:pt x="42" y="30"/>
                    <a:pt x="50" y="30"/>
                  </a:cubicBezTo>
                  <a:cubicBezTo>
                    <a:pt x="53" y="30"/>
                    <a:pt x="55" y="31"/>
                    <a:pt x="57" y="31"/>
                  </a:cubicBezTo>
                  <a:cubicBezTo>
                    <a:pt x="68" y="35"/>
                    <a:pt x="74" y="47"/>
                    <a:pt x="70" y="57"/>
                  </a:cubicBezTo>
                  <a:cubicBezTo>
                    <a:pt x="67" y="66"/>
                    <a:pt x="59" y="71"/>
                    <a:pt x="50" y="71"/>
                  </a:cubicBezTo>
                  <a:moveTo>
                    <a:pt x="47" y="0"/>
                  </a:moveTo>
                  <a:cubicBezTo>
                    <a:pt x="40" y="1"/>
                    <a:pt x="34" y="3"/>
                    <a:pt x="28" y="6"/>
                  </a:cubicBezTo>
                  <a:cubicBezTo>
                    <a:pt x="31" y="13"/>
                    <a:pt x="31" y="13"/>
                    <a:pt x="31" y="13"/>
                  </a:cubicBezTo>
                  <a:cubicBezTo>
                    <a:pt x="26" y="15"/>
                    <a:pt x="22" y="19"/>
                    <a:pt x="18" y="23"/>
                  </a:cubicBezTo>
                  <a:cubicBezTo>
                    <a:pt x="12" y="18"/>
                    <a:pt x="12" y="18"/>
                    <a:pt x="12" y="18"/>
                  </a:cubicBezTo>
                  <a:cubicBezTo>
                    <a:pt x="8" y="22"/>
                    <a:pt x="5" y="28"/>
                    <a:pt x="2" y="35"/>
                  </a:cubicBezTo>
                  <a:cubicBezTo>
                    <a:pt x="10" y="37"/>
                    <a:pt x="10" y="37"/>
                    <a:pt x="10" y="37"/>
                  </a:cubicBezTo>
                  <a:cubicBezTo>
                    <a:pt x="8" y="43"/>
                    <a:pt x="8" y="48"/>
                    <a:pt x="8" y="54"/>
                  </a:cubicBezTo>
                  <a:cubicBezTo>
                    <a:pt x="0" y="54"/>
                    <a:pt x="0" y="54"/>
                    <a:pt x="0" y="54"/>
                  </a:cubicBezTo>
                  <a:cubicBezTo>
                    <a:pt x="0" y="61"/>
                    <a:pt x="2" y="67"/>
                    <a:pt x="5" y="73"/>
                  </a:cubicBezTo>
                  <a:cubicBezTo>
                    <a:pt x="12" y="70"/>
                    <a:pt x="12" y="70"/>
                    <a:pt x="12" y="70"/>
                  </a:cubicBezTo>
                  <a:cubicBezTo>
                    <a:pt x="15" y="75"/>
                    <a:pt x="18" y="79"/>
                    <a:pt x="23" y="83"/>
                  </a:cubicBezTo>
                  <a:cubicBezTo>
                    <a:pt x="17" y="89"/>
                    <a:pt x="17" y="89"/>
                    <a:pt x="17" y="89"/>
                  </a:cubicBezTo>
                  <a:cubicBezTo>
                    <a:pt x="22" y="93"/>
                    <a:pt x="28" y="97"/>
                    <a:pt x="34" y="99"/>
                  </a:cubicBezTo>
                  <a:cubicBezTo>
                    <a:pt x="37" y="91"/>
                    <a:pt x="37" y="91"/>
                    <a:pt x="37" y="91"/>
                  </a:cubicBezTo>
                  <a:cubicBezTo>
                    <a:pt x="41" y="93"/>
                    <a:pt x="46" y="93"/>
                    <a:pt x="50" y="93"/>
                  </a:cubicBezTo>
                  <a:cubicBezTo>
                    <a:pt x="51" y="93"/>
                    <a:pt x="52" y="93"/>
                    <a:pt x="53" y="93"/>
                  </a:cubicBezTo>
                  <a:cubicBezTo>
                    <a:pt x="54" y="101"/>
                    <a:pt x="54" y="101"/>
                    <a:pt x="54" y="101"/>
                  </a:cubicBezTo>
                  <a:cubicBezTo>
                    <a:pt x="61" y="101"/>
                    <a:pt x="67" y="99"/>
                    <a:pt x="73" y="96"/>
                  </a:cubicBezTo>
                  <a:cubicBezTo>
                    <a:pt x="69" y="89"/>
                    <a:pt x="69" y="89"/>
                    <a:pt x="69" y="89"/>
                  </a:cubicBezTo>
                  <a:cubicBezTo>
                    <a:pt x="74" y="86"/>
                    <a:pt x="79" y="83"/>
                    <a:pt x="83" y="79"/>
                  </a:cubicBezTo>
                  <a:cubicBezTo>
                    <a:pt x="89" y="84"/>
                    <a:pt x="89" y="84"/>
                    <a:pt x="89" y="84"/>
                  </a:cubicBezTo>
                  <a:cubicBezTo>
                    <a:pt x="93" y="79"/>
                    <a:pt x="96" y="73"/>
                    <a:pt x="98" y="67"/>
                  </a:cubicBezTo>
                  <a:cubicBezTo>
                    <a:pt x="91" y="64"/>
                    <a:pt x="91" y="64"/>
                    <a:pt x="91" y="64"/>
                  </a:cubicBezTo>
                  <a:cubicBezTo>
                    <a:pt x="93" y="59"/>
                    <a:pt x="93" y="53"/>
                    <a:pt x="93" y="48"/>
                  </a:cubicBezTo>
                  <a:cubicBezTo>
                    <a:pt x="101" y="47"/>
                    <a:pt x="101" y="47"/>
                    <a:pt x="101" y="47"/>
                  </a:cubicBezTo>
                  <a:cubicBezTo>
                    <a:pt x="100" y="41"/>
                    <a:pt x="99" y="34"/>
                    <a:pt x="96" y="28"/>
                  </a:cubicBezTo>
                  <a:cubicBezTo>
                    <a:pt x="88" y="32"/>
                    <a:pt x="88" y="32"/>
                    <a:pt x="88" y="32"/>
                  </a:cubicBezTo>
                  <a:cubicBezTo>
                    <a:pt x="86" y="27"/>
                    <a:pt x="83" y="22"/>
                    <a:pt x="78" y="19"/>
                  </a:cubicBezTo>
                  <a:cubicBezTo>
                    <a:pt x="84" y="13"/>
                    <a:pt x="84" y="13"/>
                    <a:pt x="84" y="13"/>
                  </a:cubicBezTo>
                  <a:cubicBezTo>
                    <a:pt x="79" y="8"/>
                    <a:pt x="73" y="5"/>
                    <a:pt x="66" y="3"/>
                  </a:cubicBezTo>
                  <a:cubicBezTo>
                    <a:pt x="64" y="10"/>
                    <a:pt x="64" y="10"/>
                    <a:pt x="64" y="10"/>
                  </a:cubicBezTo>
                  <a:cubicBezTo>
                    <a:pt x="59" y="9"/>
                    <a:pt x="55" y="8"/>
                    <a:pt x="50" y="8"/>
                  </a:cubicBezTo>
                  <a:cubicBezTo>
                    <a:pt x="49" y="8"/>
                    <a:pt x="48" y="8"/>
                    <a:pt x="47" y="8"/>
                  </a:cubicBezTo>
                  <a:cubicBezTo>
                    <a:pt x="47" y="0"/>
                    <a:pt x="47" y="0"/>
                    <a:pt x="47" y="0"/>
                  </a:cubicBezTo>
                </a:path>
              </a:pathLst>
            </a:custGeom>
            <a:solidFill>
              <a:schemeClr val="accent3"/>
            </a:solidFill>
            <a:ln>
              <a:noFill/>
            </a:ln>
          </p:spPr>
          <p:txBody>
            <a:bodyPr vert="horz" wrap="square" lIns="68580" tIns="34290" rIns="68580" bIns="34290" numCol="1" anchor="t" anchorCtr="0" compatLnSpc="1"/>
            <a:lstStyle/>
            <a:p>
              <a:endParaRPr lang="en-GB" sz="1013"/>
            </a:p>
          </p:txBody>
        </p:sp>
        <p:sp>
          <p:nvSpPr>
            <p:cNvPr id="153" name="Freeform 34">
              <a:extLst>
                <a:ext uri="{FF2B5EF4-FFF2-40B4-BE49-F238E27FC236}">
                  <a16:creationId xmlns:a16="http://schemas.microsoft.com/office/drawing/2014/main" id="{5E1E8A16-D23B-4872-B3DE-15F78FDF4089}"/>
                </a:ext>
              </a:extLst>
            </p:cNvPr>
            <p:cNvSpPr>
              <a:spLocks noEditPoints="1"/>
            </p:cNvSpPr>
            <p:nvPr/>
          </p:nvSpPr>
          <p:spPr bwMode="auto">
            <a:xfrm>
              <a:off x="1937449" y="3623330"/>
              <a:ext cx="502922" cy="504941"/>
            </a:xfrm>
            <a:custGeom>
              <a:avLst/>
              <a:gdLst>
                <a:gd name="T0" fmla="*/ 158 w 316"/>
                <a:gd name="T1" fmla="*/ 259 h 317"/>
                <a:gd name="T2" fmla="*/ 57 w 316"/>
                <a:gd name="T3" fmla="*/ 160 h 317"/>
                <a:gd name="T4" fmla="*/ 156 w 316"/>
                <a:gd name="T5" fmla="*/ 58 h 317"/>
                <a:gd name="T6" fmla="*/ 156 w 316"/>
                <a:gd name="T7" fmla="*/ 58 h 317"/>
                <a:gd name="T8" fmla="*/ 158 w 316"/>
                <a:gd name="T9" fmla="*/ 58 h 317"/>
                <a:gd name="T10" fmla="*/ 258 w 316"/>
                <a:gd name="T11" fmla="*/ 157 h 317"/>
                <a:gd name="T12" fmla="*/ 159 w 316"/>
                <a:gd name="T13" fmla="*/ 259 h 317"/>
                <a:gd name="T14" fmla="*/ 159 w 316"/>
                <a:gd name="T15" fmla="*/ 259 h 317"/>
                <a:gd name="T16" fmla="*/ 158 w 316"/>
                <a:gd name="T17" fmla="*/ 259 h 317"/>
                <a:gd name="T18" fmla="*/ 181 w 316"/>
                <a:gd name="T19" fmla="*/ 0 h 317"/>
                <a:gd name="T20" fmla="*/ 156 w 316"/>
                <a:gd name="T21" fmla="*/ 1 h 317"/>
                <a:gd name="T22" fmla="*/ 131 w 316"/>
                <a:gd name="T23" fmla="*/ 1 h 317"/>
                <a:gd name="T24" fmla="*/ 131 w 316"/>
                <a:gd name="T25" fmla="*/ 25 h 317"/>
                <a:gd name="T26" fmla="*/ 79 w 316"/>
                <a:gd name="T27" fmla="*/ 47 h 317"/>
                <a:gd name="T28" fmla="*/ 62 w 316"/>
                <a:gd name="T29" fmla="*/ 31 h 317"/>
                <a:gd name="T30" fmla="*/ 27 w 316"/>
                <a:gd name="T31" fmla="*/ 66 h 317"/>
                <a:gd name="T32" fmla="*/ 44 w 316"/>
                <a:gd name="T33" fmla="*/ 83 h 317"/>
                <a:gd name="T34" fmla="*/ 23 w 316"/>
                <a:gd name="T35" fmla="*/ 135 h 317"/>
                <a:gd name="T36" fmla="*/ 0 w 316"/>
                <a:gd name="T37" fmla="*/ 136 h 317"/>
                <a:gd name="T38" fmla="*/ 0 w 316"/>
                <a:gd name="T39" fmla="*/ 186 h 317"/>
                <a:gd name="T40" fmla="*/ 24 w 316"/>
                <a:gd name="T41" fmla="*/ 185 h 317"/>
                <a:gd name="T42" fmla="*/ 46 w 316"/>
                <a:gd name="T43" fmla="*/ 237 h 317"/>
                <a:gd name="T44" fmla="*/ 30 w 316"/>
                <a:gd name="T45" fmla="*/ 254 h 317"/>
                <a:gd name="T46" fmla="*/ 65 w 316"/>
                <a:gd name="T47" fmla="*/ 289 h 317"/>
                <a:gd name="T48" fmla="*/ 82 w 316"/>
                <a:gd name="T49" fmla="*/ 272 h 317"/>
                <a:gd name="T50" fmla="*/ 135 w 316"/>
                <a:gd name="T51" fmla="*/ 293 h 317"/>
                <a:gd name="T52" fmla="*/ 135 w 316"/>
                <a:gd name="T53" fmla="*/ 317 h 317"/>
                <a:gd name="T54" fmla="*/ 160 w 316"/>
                <a:gd name="T55" fmla="*/ 316 h 317"/>
                <a:gd name="T56" fmla="*/ 185 w 316"/>
                <a:gd name="T57" fmla="*/ 316 h 317"/>
                <a:gd name="T58" fmla="*/ 184 w 316"/>
                <a:gd name="T59" fmla="*/ 292 h 317"/>
                <a:gd name="T60" fmla="*/ 236 w 316"/>
                <a:gd name="T61" fmla="*/ 270 h 317"/>
                <a:gd name="T62" fmla="*/ 253 w 316"/>
                <a:gd name="T63" fmla="*/ 287 h 317"/>
                <a:gd name="T64" fmla="*/ 288 w 316"/>
                <a:gd name="T65" fmla="*/ 251 h 317"/>
                <a:gd name="T66" fmla="*/ 271 w 316"/>
                <a:gd name="T67" fmla="*/ 234 h 317"/>
                <a:gd name="T68" fmla="*/ 292 w 316"/>
                <a:gd name="T69" fmla="*/ 182 h 317"/>
                <a:gd name="T70" fmla="*/ 316 w 316"/>
                <a:gd name="T71" fmla="*/ 181 h 317"/>
                <a:gd name="T72" fmla="*/ 315 w 316"/>
                <a:gd name="T73" fmla="*/ 132 h 317"/>
                <a:gd name="T74" fmla="*/ 292 w 316"/>
                <a:gd name="T75" fmla="*/ 132 h 317"/>
                <a:gd name="T76" fmla="*/ 269 w 316"/>
                <a:gd name="T77" fmla="*/ 80 h 317"/>
                <a:gd name="T78" fmla="*/ 286 w 316"/>
                <a:gd name="T79" fmla="*/ 63 h 317"/>
                <a:gd name="T80" fmla="*/ 250 w 316"/>
                <a:gd name="T81" fmla="*/ 28 h 317"/>
                <a:gd name="T82" fmla="*/ 234 w 316"/>
                <a:gd name="T83" fmla="*/ 45 h 317"/>
                <a:gd name="T84" fmla="*/ 181 w 316"/>
                <a:gd name="T85" fmla="*/ 24 h 317"/>
                <a:gd name="T86" fmla="*/ 181 w 316"/>
                <a:gd name="T87" fmla="*/ 0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6" h="317">
                  <a:moveTo>
                    <a:pt x="158" y="259"/>
                  </a:moveTo>
                  <a:cubicBezTo>
                    <a:pt x="103" y="259"/>
                    <a:pt x="58" y="215"/>
                    <a:pt x="57" y="160"/>
                  </a:cubicBezTo>
                  <a:cubicBezTo>
                    <a:pt x="56" y="104"/>
                    <a:pt x="101" y="59"/>
                    <a:pt x="156" y="58"/>
                  </a:cubicBezTo>
                  <a:cubicBezTo>
                    <a:pt x="156" y="58"/>
                    <a:pt x="156" y="58"/>
                    <a:pt x="156" y="58"/>
                  </a:cubicBezTo>
                  <a:cubicBezTo>
                    <a:pt x="157" y="58"/>
                    <a:pt x="157" y="58"/>
                    <a:pt x="158" y="58"/>
                  </a:cubicBezTo>
                  <a:cubicBezTo>
                    <a:pt x="213" y="58"/>
                    <a:pt x="258" y="102"/>
                    <a:pt x="258" y="157"/>
                  </a:cubicBezTo>
                  <a:cubicBezTo>
                    <a:pt x="259" y="213"/>
                    <a:pt x="215" y="259"/>
                    <a:pt x="159" y="259"/>
                  </a:cubicBezTo>
                  <a:cubicBezTo>
                    <a:pt x="159" y="259"/>
                    <a:pt x="159" y="259"/>
                    <a:pt x="159" y="259"/>
                  </a:cubicBezTo>
                  <a:cubicBezTo>
                    <a:pt x="159" y="259"/>
                    <a:pt x="158" y="259"/>
                    <a:pt x="158" y="259"/>
                  </a:cubicBezTo>
                  <a:moveTo>
                    <a:pt x="181" y="0"/>
                  </a:moveTo>
                  <a:cubicBezTo>
                    <a:pt x="156" y="1"/>
                    <a:pt x="156" y="1"/>
                    <a:pt x="156" y="1"/>
                  </a:cubicBezTo>
                  <a:cubicBezTo>
                    <a:pt x="131" y="1"/>
                    <a:pt x="131" y="1"/>
                    <a:pt x="131" y="1"/>
                  </a:cubicBezTo>
                  <a:cubicBezTo>
                    <a:pt x="131" y="25"/>
                    <a:pt x="131" y="25"/>
                    <a:pt x="131" y="25"/>
                  </a:cubicBezTo>
                  <a:cubicBezTo>
                    <a:pt x="112" y="29"/>
                    <a:pt x="94" y="36"/>
                    <a:pt x="79" y="47"/>
                  </a:cubicBezTo>
                  <a:cubicBezTo>
                    <a:pt x="62" y="31"/>
                    <a:pt x="62" y="31"/>
                    <a:pt x="62" y="31"/>
                  </a:cubicBezTo>
                  <a:cubicBezTo>
                    <a:pt x="27" y="66"/>
                    <a:pt x="27" y="66"/>
                    <a:pt x="27" y="66"/>
                  </a:cubicBezTo>
                  <a:cubicBezTo>
                    <a:pt x="44" y="83"/>
                    <a:pt x="44" y="83"/>
                    <a:pt x="44" y="83"/>
                  </a:cubicBezTo>
                  <a:cubicBezTo>
                    <a:pt x="34" y="98"/>
                    <a:pt x="27" y="116"/>
                    <a:pt x="23" y="135"/>
                  </a:cubicBezTo>
                  <a:cubicBezTo>
                    <a:pt x="0" y="136"/>
                    <a:pt x="0" y="136"/>
                    <a:pt x="0" y="136"/>
                  </a:cubicBezTo>
                  <a:cubicBezTo>
                    <a:pt x="0" y="186"/>
                    <a:pt x="0" y="186"/>
                    <a:pt x="0" y="186"/>
                  </a:cubicBezTo>
                  <a:cubicBezTo>
                    <a:pt x="24" y="185"/>
                    <a:pt x="24" y="185"/>
                    <a:pt x="24" y="185"/>
                  </a:cubicBezTo>
                  <a:cubicBezTo>
                    <a:pt x="28" y="204"/>
                    <a:pt x="35" y="222"/>
                    <a:pt x="46" y="237"/>
                  </a:cubicBezTo>
                  <a:cubicBezTo>
                    <a:pt x="30" y="254"/>
                    <a:pt x="30" y="254"/>
                    <a:pt x="30" y="254"/>
                  </a:cubicBezTo>
                  <a:cubicBezTo>
                    <a:pt x="65" y="289"/>
                    <a:pt x="65" y="289"/>
                    <a:pt x="65" y="289"/>
                  </a:cubicBezTo>
                  <a:cubicBezTo>
                    <a:pt x="82" y="272"/>
                    <a:pt x="82" y="272"/>
                    <a:pt x="82" y="272"/>
                  </a:cubicBezTo>
                  <a:cubicBezTo>
                    <a:pt x="98" y="283"/>
                    <a:pt x="115" y="290"/>
                    <a:pt x="135" y="293"/>
                  </a:cubicBezTo>
                  <a:cubicBezTo>
                    <a:pt x="135" y="317"/>
                    <a:pt x="135" y="317"/>
                    <a:pt x="135" y="317"/>
                  </a:cubicBezTo>
                  <a:cubicBezTo>
                    <a:pt x="160" y="316"/>
                    <a:pt x="160" y="316"/>
                    <a:pt x="160" y="316"/>
                  </a:cubicBezTo>
                  <a:cubicBezTo>
                    <a:pt x="185" y="316"/>
                    <a:pt x="185" y="316"/>
                    <a:pt x="185" y="316"/>
                  </a:cubicBezTo>
                  <a:cubicBezTo>
                    <a:pt x="184" y="292"/>
                    <a:pt x="184" y="292"/>
                    <a:pt x="184" y="292"/>
                  </a:cubicBezTo>
                  <a:cubicBezTo>
                    <a:pt x="203" y="289"/>
                    <a:pt x="221" y="281"/>
                    <a:pt x="236" y="270"/>
                  </a:cubicBezTo>
                  <a:cubicBezTo>
                    <a:pt x="253" y="287"/>
                    <a:pt x="253" y="287"/>
                    <a:pt x="253" y="287"/>
                  </a:cubicBezTo>
                  <a:cubicBezTo>
                    <a:pt x="288" y="251"/>
                    <a:pt x="288" y="251"/>
                    <a:pt x="288" y="251"/>
                  </a:cubicBezTo>
                  <a:cubicBezTo>
                    <a:pt x="271" y="234"/>
                    <a:pt x="271" y="234"/>
                    <a:pt x="271" y="234"/>
                  </a:cubicBezTo>
                  <a:cubicBezTo>
                    <a:pt x="282" y="219"/>
                    <a:pt x="289" y="201"/>
                    <a:pt x="292" y="182"/>
                  </a:cubicBezTo>
                  <a:cubicBezTo>
                    <a:pt x="316" y="181"/>
                    <a:pt x="316" y="181"/>
                    <a:pt x="316" y="181"/>
                  </a:cubicBezTo>
                  <a:cubicBezTo>
                    <a:pt x="315" y="132"/>
                    <a:pt x="315" y="132"/>
                    <a:pt x="315" y="132"/>
                  </a:cubicBezTo>
                  <a:cubicBezTo>
                    <a:pt x="292" y="132"/>
                    <a:pt x="292" y="132"/>
                    <a:pt x="292" y="132"/>
                  </a:cubicBezTo>
                  <a:cubicBezTo>
                    <a:pt x="288" y="113"/>
                    <a:pt x="280" y="95"/>
                    <a:pt x="269" y="80"/>
                  </a:cubicBezTo>
                  <a:cubicBezTo>
                    <a:pt x="286" y="63"/>
                    <a:pt x="286" y="63"/>
                    <a:pt x="286" y="63"/>
                  </a:cubicBezTo>
                  <a:cubicBezTo>
                    <a:pt x="250" y="28"/>
                    <a:pt x="250" y="28"/>
                    <a:pt x="250" y="28"/>
                  </a:cubicBezTo>
                  <a:cubicBezTo>
                    <a:pt x="234" y="45"/>
                    <a:pt x="234" y="45"/>
                    <a:pt x="234" y="45"/>
                  </a:cubicBezTo>
                  <a:cubicBezTo>
                    <a:pt x="218" y="35"/>
                    <a:pt x="200" y="27"/>
                    <a:pt x="181" y="24"/>
                  </a:cubicBezTo>
                  <a:cubicBezTo>
                    <a:pt x="181" y="0"/>
                    <a:pt x="181" y="0"/>
                    <a:pt x="181" y="0"/>
                  </a:cubicBezTo>
                </a:path>
              </a:pathLst>
            </a:custGeom>
            <a:solidFill>
              <a:schemeClr val="accent1"/>
            </a:solidFill>
            <a:ln>
              <a:noFill/>
            </a:ln>
          </p:spPr>
          <p:txBody>
            <a:bodyPr vert="horz" wrap="square" lIns="68580" tIns="34290" rIns="68580" bIns="34290" numCol="1" anchor="t" anchorCtr="0" compatLnSpc="1"/>
            <a:lstStyle/>
            <a:p>
              <a:endParaRPr lang="en-GB" sz="1013"/>
            </a:p>
          </p:txBody>
        </p:sp>
        <p:sp>
          <p:nvSpPr>
            <p:cNvPr id="154" name="Freeform 35">
              <a:extLst>
                <a:ext uri="{FF2B5EF4-FFF2-40B4-BE49-F238E27FC236}">
                  <a16:creationId xmlns:a16="http://schemas.microsoft.com/office/drawing/2014/main" id="{0530F9D6-8C45-47C3-BF72-453820B5DF8D}"/>
                </a:ext>
              </a:extLst>
            </p:cNvPr>
            <p:cNvSpPr/>
            <p:nvPr/>
          </p:nvSpPr>
          <p:spPr bwMode="auto">
            <a:xfrm>
              <a:off x="2080852" y="3768753"/>
              <a:ext cx="216788" cy="214768"/>
            </a:xfrm>
            <a:custGeom>
              <a:avLst/>
              <a:gdLst>
                <a:gd name="T0" fmla="*/ 68 w 136"/>
                <a:gd name="T1" fmla="*/ 0 h 135"/>
                <a:gd name="T2" fmla="*/ 67 w 136"/>
                <a:gd name="T3" fmla="*/ 0 h 135"/>
                <a:gd name="T4" fmla="*/ 67 w 136"/>
                <a:gd name="T5" fmla="*/ 0 h 135"/>
                <a:gd name="T6" fmla="*/ 0 w 136"/>
                <a:gd name="T7" fmla="*/ 68 h 135"/>
                <a:gd name="T8" fmla="*/ 68 w 136"/>
                <a:gd name="T9" fmla="*/ 135 h 135"/>
                <a:gd name="T10" fmla="*/ 69 w 136"/>
                <a:gd name="T11" fmla="*/ 135 h 135"/>
                <a:gd name="T12" fmla="*/ 69 w 136"/>
                <a:gd name="T13" fmla="*/ 135 h 135"/>
                <a:gd name="T14" fmla="*/ 135 w 136"/>
                <a:gd name="T15" fmla="*/ 67 h 135"/>
                <a:gd name="T16" fmla="*/ 68 w 136"/>
                <a:gd name="T17"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6" h="135">
                  <a:moveTo>
                    <a:pt x="68" y="0"/>
                  </a:moveTo>
                  <a:cubicBezTo>
                    <a:pt x="67" y="0"/>
                    <a:pt x="67" y="0"/>
                    <a:pt x="67" y="0"/>
                  </a:cubicBezTo>
                  <a:cubicBezTo>
                    <a:pt x="67" y="0"/>
                    <a:pt x="67" y="0"/>
                    <a:pt x="67" y="0"/>
                  </a:cubicBezTo>
                  <a:cubicBezTo>
                    <a:pt x="29" y="0"/>
                    <a:pt x="0" y="31"/>
                    <a:pt x="0" y="68"/>
                  </a:cubicBezTo>
                  <a:cubicBezTo>
                    <a:pt x="1" y="106"/>
                    <a:pt x="31" y="135"/>
                    <a:pt x="68" y="135"/>
                  </a:cubicBezTo>
                  <a:cubicBezTo>
                    <a:pt x="68" y="135"/>
                    <a:pt x="68" y="135"/>
                    <a:pt x="69" y="135"/>
                  </a:cubicBezTo>
                  <a:cubicBezTo>
                    <a:pt x="69" y="135"/>
                    <a:pt x="69" y="135"/>
                    <a:pt x="69" y="135"/>
                  </a:cubicBezTo>
                  <a:cubicBezTo>
                    <a:pt x="106" y="135"/>
                    <a:pt x="136" y="104"/>
                    <a:pt x="135" y="67"/>
                  </a:cubicBezTo>
                  <a:cubicBezTo>
                    <a:pt x="135" y="30"/>
                    <a:pt x="105" y="0"/>
                    <a:pt x="68" y="0"/>
                  </a:cubicBezTo>
                </a:path>
              </a:pathLst>
            </a:custGeom>
            <a:solidFill>
              <a:schemeClr val="accent1"/>
            </a:solidFill>
            <a:ln>
              <a:noFill/>
            </a:ln>
          </p:spPr>
          <p:txBody>
            <a:bodyPr vert="horz" wrap="square" lIns="68580" tIns="34290" rIns="68580" bIns="34290" numCol="1" anchor="t" anchorCtr="0" compatLnSpc="1"/>
            <a:lstStyle/>
            <a:p>
              <a:endParaRPr lang="en-GB" sz="1013"/>
            </a:p>
          </p:txBody>
        </p:sp>
        <p:sp>
          <p:nvSpPr>
            <p:cNvPr id="155" name="Freeform 36">
              <a:extLst>
                <a:ext uri="{FF2B5EF4-FFF2-40B4-BE49-F238E27FC236}">
                  <a16:creationId xmlns:a16="http://schemas.microsoft.com/office/drawing/2014/main" id="{EEFE0AE4-5F34-42EB-BFE3-D28C76AA1988}"/>
                </a:ext>
              </a:extLst>
            </p:cNvPr>
            <p:cNvSpPr/>
            <p:nvPr/>
          </p:nvSpPr>
          <p:spPr bwMode="auto">
            <a:xfrm>
              <a:off x="2708816" y="4625133"/>
              <a:ext cx="106374" cy="93582"/>
            </a:xfrm>
            <a:custGeom>
              <a:avLst/>
              <a:gdLst>
                <a:gd name="T0" fmla="*/ 34 w 67"/>
                <a:gd name="T1" fmla="*/ 0 h 59"/>
                <a:gd name="T2" fmla="*/ 5 w 67"/>
                <a:gd name="T3" fmla="*/ 20 h 59"/>
                <a:gd name="T4" fmla="*/ 24 w 67"/>
                <a:gd name="T5" fmla="*/ 58 h 59"/>
                <a:gd name="T6" fmla="*/ 34 w 67"/>
                <a:gd name="T7" fmla="*/ 59 h 59"/>
                <a:gd name="T8" fmla="*/ 62 w 67"/>
                <a:gd name="T9" fmla="*/ 39 h 59"/>
                <a:gd name="T10" fmla="*/ 43 w 67"/>
                <a:gd name="T11" fmla="*/ 1 h 59"/>
                <a:gd name="T12" fmla="*/ 34 w 67"/>
                <a:gd name="T13" fmla="*/ 0 h 59"/>
              </a:gdLst>
              <a:ahLst/>
              <a:cxnLst>
                <a:cxn ang="0">
                  <a:pos x="T0" y="T1"/>
                </a:cxn>
                <a:cxn ang="0">
                  <a:pos x="T2" y="T3"/>
                </a:cxn>
                <a:cxn ang="0">
                  <a:pos x="T4" y="T5"/>
                </a:cxn>
                <a:cxn ang="0">
                  <a:pos x="T6" y="T7"/>
                </a:cxn>
                <a:cxn ang="0">
                  <a:pos x="T8" y="T9"/>
                </a:cxn>
                <a:cxn ang="0">
                  <a:pos x="T10" y="T11"/>
                </a:cxn>
                <a:cxn ang="0">
                  <a:pos x="T12" y="T13"/>
                </a:cxn>
              </a:cxnLst>
              <a:rect l="0" t="0" r="r" b="b"/>
              <a:pathLst>
                <a:path w="67" h="59">
                  <a:moveTo>
                    <a:pt x="34" y="0"/>
                  </a:moveTo>
                  <a:cubicBezTo>
                    <a:pt x="21" y="0"/>
                    <a:pt x="10" y="8"/>
                    <a:pt x="5" y="20"/>
                  </a:cubicBezTo>
                  <a:cubicBezTo>
                    <a:pt x="0" y="36"/>
                    <a:pt x="9" y="53"/>
                    <a:pt x="24" y="58"/>
                  </a:cubicBezTo>
                  <a:cubicBezTo>
                    <a:pt x="27" y="59"/>
                    <a:pt x="30" y="59"/>
                    <a:pt x="34" y="59"/>
                  </a:cubicBezTo>
                  <a:cubicBezTo>
                    <a:pt x="46" y="59"/>
                    <a:pt x="58" y="51"/>
                    <a:pt x="62" y="39"/>
                  </a:cubicBezTo>
                  <a:cubicBezTo>
                    <a:pt x="67" y="23"/>
                    <a:pt x="59" y="7"/>
                    <a:pt x="43" y="1"/>
                  </a:cubicBezTo>
                  <a:cubicBezTo>
                    <a:pt x="40" y="0"/>
                    <a:pt x="37" y="0"/>
                    <a:pt x="34" y="0"/>
                  </a:cubicBezTo>
                </a:path>
              </a:pathLst>
            </a:custGeom>
            <a:solidFill>
              <a:schemeClr val="accent4"/>
            </a:solidFill>
            <a:ln>
              <a:noFill/>
            </a:ln>
          </p:spPr>
          <p:txBody>
            <a:bodyPr vert="horz" wrap="square" lIns="68580" tIns="34290" rIns="68580" bIns="34290" numCol="1" anchor="t" anchorCtr="0" compatLnSpc="1"/>
            <a:lstStyle/>
            <a:p>
              <a:endParaRPr lang="en-GB" sz="1013"/>
            </a:p>
          </p:txBody>
        </p:sp>
        <p:sp>
          <p:nvSpPr>
            <p:cNvPr id="156" name="Freeform 27">
              <a:extLst>
                <a:ext uri="{FF2B5EF4-FFF2-40B4-BE49-F238E27FC236}">
                  <a16:creationId xmlns:a16="http://schemas.microsoft.com/office/drawing/2014/main" id="{0E252D7F-38CA-4C98-84EF-C5DD58838875}"/>
                </a:ext>
              </a:extLst>
            </p:cNvPr>
            <p:cNvSpPr>
              <a:spLocks noEditPoints="1"/>
            </p:cNvSpPr>
            <p:nvPr/>
          </p:nvSpPr>
          <p:spPr bwMode="auto">
            <a:xfrm>
              <a:off x="2815215" y="3964670"/>
              <a:ext cx="445695" cy="440982"/>
            </a:xfrm>
            <a:custGeom>
              <a:avLst/>
              <a:gdLst>
                <a:gd name="T0" fmla="*/ 140 w 280"/>
                <a:gd name="T1" fmla="*/ 195 h 277"/>
                <a:gd name="T2" fmla="*/ 84 w 280"/>
                <a:gd name="T3" fmla="*/ 147 h 277"/>
                <a:gd name="T4" fmla="*/ 114 w 280"/>
                <a:gd name="T5" fmla="*/ 88 h 277"/>
                <a:gd name="T6" fmla="*/ 132 w 280"/>
                <a:gd name="T7" fmla="*/ 83 h 277"/>
                <a:gd name="T8" fmla="*/ 140 w 280"/>
                <a:gd name="T9" fmla="*/ 82 h 277"/>
                <a:gd name="T10" fmla="*/ 196 w 280"/>
                <a:gd name="T11" fmla="*/ 130 h 277"/>
                <a:gd name="T12" fmla="*/ 165 w 280"/>
                <a:gd name="T13" fmla="*/ 189 h 277"/>
                <a:gd name="T14" fmla="*/ 148 w 280"/>
                <a:gd name="T15" fmla="*/ 195 h 277"/>
                <a:gd name="T16" fmla="*/ 140 w 280"/>
                <a:gd name="T17" fmla="*/ 195 h 277"/>
                <a:gd name="T18" fmla="*/ 140 w 280"/>
                <a:gd name="T19" fmla="*/ 0 h 277"/>
                <a:gd name="T20" fmla="*/ 119 w 280"/>
                <a:gd name="T21" fmla="*/ 2 h 277"/>
                <a:gd name="T22" fmla="*/ 123 w 280"/>
                <a:gd name="T23" fmla="*/ 24 h 277"/>
                <a:gd name="T24" fmla="*/ 87 w 280"/>
                <a:gd name="T25" fmla="*/ 35 h 277"/>
                <a:gd name="T26" fmla="*/ 80 w 280"/>
                <a:gd name="T27" fmla="*/ 39 h 277"/>
                <a:gd name="T28" fmla="*/ 69 w 280"/>
                <a:gd name="T29" fmla="*/ 20 h 277"/>
                <a:gd name="T30" fmla="*/ 29 w 280"/>
                <a:gd name="T31" fmla="*/ 56 h 277"/>
                <a:gd name="T32" fmla="*/ 46 w 280"/>
                <a:gd name="T33" fmla="*/ 69 h 277"/>
                <a:gd name="T34" fmla="*/ 27 w 280"/>
                <a:gd name="T35" fmla="*/ 111 h 277"/>
                <a:gd name="T36" fmla="*/ 5 w 280"/>
                <a:gd name="T37" fmla="*/ 105 h 277"/>
                <a:gd name="T38" fmla="*/ 3 w 280"/>
                <a:gd name="T39" fmla="*/ 159 h 277"/>
                <a:gd name="T40" fmla="*/ 25 w 280"/>
                <a:gd name="T41" fmla="*/ 156 h 277"/>
                <a:gd name="T42" fmla="*/ 40 w 280"/>
                <a:gd name="T43" fmla="*/ 199 h 277"/>
                <a:gd name="T44" fmla="*/ 21 w 280"/>
                <a:gd name="T45" fmla="*/ 210 h 277"/>
                <a:gd name="T46" fmla="*/ 57 w 280"/>
                <a:gd name="T47" fmla="*/ 250 h 277"/>
                <a:gd name="T48" fmla="*/ 70 w 280"/>
                <a:gd name="T49" fmla="*/ 232 h 277"/>
                <a:gd name="T50" fmla="*/ 112 w 280"/>
                <a:gd name="T51" fmla="*/ 252 h 277"/>
                <a:gd name="T52" fmla="*/ 106 w 280"/>
                <a:gd name="T53" fmla="*/ 273 h 277"/>
                <a:gd name="T54" fmla="*/ 140 w 280"/>
                <a:gd name="T55" fmla="*/ 277 h 277"/>
                <a:gd name="T56" fmla="*/ 160 w 280"/>
                <a:gd name="T57" fmla="*/ 276 h 277"/>
                <a:gd name="T58" fmla="*/ 157 w 280"/>
                <a:gd name="T59" fmla="*/ 254 h 277"/>
                <a:gd name="T60" fmla="*/ 193 w 280"/>
                <a:gd name="T61" fmla="*/ 243 h 277"/>
                <a:gd name="T62" fmla="*/ 200 w 280"/>
                <a:gd name="T63" fmla="*/ 239 h 277"/>
                <a:gd name="T64" fmla="*/ 211 w 280"/>
                <a:gd name="T65" fmla="*/ 258 h 277"/>
                <a:gd name="T66" fmla="*/ 251 w 280"/>
                <a:gd name="T67" fmla="*/ 221 h 277"/>
                <a:gd name="T68" fmla="*/ 234 w 280"/>
                <a:gd name="T69" fmla="*/ 208 h 277"/>
                <a:gd name="T70" fmla="*/ 253 w 280"/>
                <a:gd name="T71" fmla="*/ 167 h 277"/>
                <a:gd name="T72" fmla="*/ 274 w 280"/>
                <a:gd name="T73" fmla="*/ 172 h 277"/>
                <a:gd name="T74" fmla="*/ 277 w 280"/>
                <a:gd name="T75" fmla="*/ 118 h 277"/>
                <a:gd name="T76" fmla="*/ 255 w 280"/>
                <a:gd name="T77" fmla="*/ 122 h 277"/>
                <a:gd name="T78" fmla="*/ 240 w 280"/>
                <a:gd name="T79" fmla="*/ 79 h 277"/>
                <a:gd name="T80" fmla="*/ 259 w 280"/>
                <a:gd name="T81" fmla="*/ 67 h 277"/>
                <a:gd name="T82" fmla="*/ 222 w 280"/>
                <a:gd name="T83" fmla="*/ 27 h 277"/>
                <a:gd name="T84" fmla="*/ 209 w 280"/>
                <a:gd name="T85" fmla="*/ 45 h 277"/>
                <a:gd name="T86" fmla="*/ 168 w 280"/>
                <a:gd name="T87" fmla="*/ 26 h 277"/>
                <a:gd name="T88" fmla="*/ 173 w 280"/>
                <a:gd name="T89" fmla="*/ 4 h 277"/>
                <a:gd name="T90" fmla="*/ 140 w 280"/>
                <a:gd name="T91" fmla="*/ 0 h 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80" h="277">
                  <a:moveTo>
                    <a:pt x="140" y="195"/>
                  </a:moveTo>
                  <a:cubicBezTo>
                    <a:pt x="112" y="195"/>
                    <a:pt x="88" y="175"/>
                    <a:pt x="84" y="147"/>
                  </a:cubicBezTo>
                  <a:cubicBezTo>
                    <a:pt x="80" y="122"/>
                    <a:pt x="93" y="99"/>
                    <a:pt x="114" y="88"/>
                  </a:cubicBezTo>
                  <a:cubicBezTo>
                    <a:pt x="120" y="86"/>
                    <a:pt x="125" y="84"/>
                    <a:pt x="132" y="83"/>
                  </a:cubicBezTo>
                  <a:cubicBezTo>
                    <a:pt x="134" y="83"/>
                    <a:pt x="137" y="82"/>
                    <a:pt x="140" y="82"/>
                  </a:cubicBezTo>
                  <a:cubicBezTo>
                    <a:pt x="167" y="82"/>
                    <a:pt x="191" y="102"/>
                    <a:pt x="196" y="130"/>
                  </a:cubicBezTo>
                  <a:cubicBezTo>
                    <a:pt x="199" y="155"/>
                    <a:pt x="186" y="178"/>
                    <a:pt x="165" y="189"/>
                  </a:cubicBezTo>
                  <a:cubicBezTo>
                    <a:pt x="160" y="192"/>
                    <a:pt x="154" y="194"/>
                    <a:pt x="148" y="195"/>
                  </a:cubicBezTo>
                  <a:cubicBezTo>
                    <a:pt x="145" y="195"/>
                    <a:pt x="143" y="195"/>
                    <a:pt x="140" y="195"/>
                  </a:cubicBezTo>
                  <a:moveTo>
                    <a:pt x="140" y="0"/>
                  </a:moveTo>
                  <a:cubicBezTo>
                    <a:pt x="133" y="0"/>
                    <a:pt x="126" y="1"/>
                    <a:pt x="119" y="2"/>
                  </a:cubicBezTo>
                  <a:cubicBezTo>
                    <a:pt x="123" y="24"/>
                    <a:pt x="123" y="24"/>
                    <a:pt x="123" y="24"/>
                  </a:cubicBezTo>
                  <a:cubicBezTo>
                    <a:pt x="110" y="25"/>
                    <a:pt x="98" y="29"/>
                    <a:pt x="87" y="35"/>
                  </a:cubicBezTo>
                  <a:cubicBezTo>
                    <a:pt x="85" y="36"/>
                    <a:pt x="82" y="37"/>
                    <a:pt x="80" y="39"/>
                  </a:cubicBezTo>
                  <a:cubicBezTo>
                    <a:pt x="69" y="20"/>
                    <a:pt x="69" y="20"/>
                    <a:pt x="69" y="20"/>
                  </a:cubicBezTo>
                  <a:cubicBezTo>
                    <a:pt x="53" y="29"/>
                    <a:pt x="39" y="42"/>
                    <a:pt x="29" y="56"/>
                  </a:cubicBezTo>
                  <a:cubicBezTo>
                    <a:pt x="46" y="69"/>
                    <a:pt x="46" y="69"/>
                    <a:pt x="46" y="69"/>
                  </a:cubicBezTo>
                  <a:cubicBezTo>
                    <a:pt x="37" y="82"/>
                    <a:pt x="31" y="96"/>
                    <a:pt x="27" y="111"/>
                  </a:cubicBezTo>
                  <a:cubicBezTo>
                    <a:pt x="5" y="105"/>
                    <a:pt x="5" y="105"/>
                    <a:pt x="5" y="105"/>
                  </a:cubicBezTo>
                  <a:cubicBezTo>
                    <a:pt x="1" y="122"/>
                    <a:pt x="0" y="141"/>
                    <a:pt x="3" y="159"/>
                  </a:cubicBezTo>
                  <a:cubicBezTo>
                    <a:pt x="25" y="156"/>
                    <a:pt x="25" y="156"/>
                    <a:pt x="25" y="156"/>
                  </a:cubicBezTo>
                  <a:cubicBezTo>
                    <a:pt x="27" y="172"/>
                    <a:pt x="32" y="186"/>
                    <a:pt x="40" y="199"/>
                  </a:cubicBezTo>
                  <a:cubicBezTo>
                    <a:pt x="21" y="210"/>
                    <a:pt x="21" y="210"/>
                    <a:pt x="21" y="210"/>
                  </a:cubicBezTo>
                  <a:cubicBezTo>
                    <a:pt x="30" y="226"/>
                    <a:pt x="43" y="239"/>
                    <a:pt x="57" y="250"/>
                  </a:cubicBezTo>
                  <a:cubicBezTo>
                    <a:pt x="70" y="232"/>
                    <a:pt x="70" y="232"/>
                    <a:pt x="70" y="232"/>
                  </a:cubicBezTo>
                  <a:cubicBezTo>
                    <a:pt x="83" y="241"/>
                    <a:pt x="97" y="248"/>
                    <a:pt x="112" y="252"/>
                  </a:cubicBezTo>
                  <a:cubicBezTo>
                    <a:pt x="106" y="273"/>
                    <a:pt x="106" y="273"/>
                    <a:pt x="106" y="273"/>
                  </a:cubicBezTo>
                  <a:cubicBezTo>
                    <a:pt x="117" y="276"/>
                    <a:pt x="128" y="277"/>
                    <a:pt x="140" y="277"/>
                  </a:cubicBezTo>
                  <a:cubicBezTo>
                    <a:pt x="147" y="277"/>
                    <a:pt x="153" y="277"/>
                    <a:pt x="160" y="276"/>
                  </a:cubicBezTo>
                  <a:cubicBezTo>
                    <a:pt x="157" y="254"/>
                    <a:pt x="157" y="254"/>
                    <a:pt x="157" y="254"/>
                  </a:cubicBezTo>
                  <a:cubicBezTo>
                    <a:pt x="170" y="252"/>
                    <a:pt x="182" y="248"/>
                    <a:pt x="193" y="243"/>
                  </a:cubicBezTo>
                  <a:cubicBezTo>
                    <a:pt x="195" y="241"/>
                    <a:pt x="198" y="240"/>
                    <a:pt x="200" y="239"/>
                  </a:cubicBezTo>
                  <a:cubicBezTo>
                    <a:pt x="211" y="258"/>
                    <a:pt x="211" y="258"/>
                    <a:pt x="211" y="258"/>
                  </a:cubicBezTo>
                  <a:cubicBezTo>
                    <a:pt x="227" y="248"/>
                    <a:pt x="240" y="236"/>
                    <a:pt x="251" y="221"/>
                  </a:cubicBezTo>
                  <a:cubicBezTo>
                    <a:pt x="234" y="208"/>
                    <a:pt x="234" y="208"/>
                    <a:pt x="234" y="208"/>
                  </a:cubicBezTo>
                  <a:cubicBezTo>
                    <a:pt x="243" y="196"/>
                    <a:pt x="249" y="182"/>
                    <a:pt x="253" y="167"/>
                  </a:cubicBezTo>
                  <a:cubicBezTo>
                    <a:pt x="274" y="172"/>
                    <a:pt x="274" y="172"/>
                    <a:pt x="274" y="172"/>
                  </a:cubicBezTo>
                  <a:cubicBezTo>
                    <a:pt x="279" y="155"/>
                    <a:pt x="280" y="137"/>
                    <a:pt x="277" y="118"/>
                  </a:cubicBezTo>
                  <a:cubicBezTo>
                    <a:pt x="255" y="122"/>
                    <a:pt x="255" y="122"/>
                    <a:pt x="255" y="122"/>
                  </a:cubicBezTo>
                  <a:cubicBezTo>
                    <a:pt x="253" y="106"/>
                    <a:pt x="247" y="92"/>
                    <a:pt x="240" y="79"/>
                  </a:cubicBezTo>
                  <a:cubicBezTo>
                    <a:pt x="259" y="67"/>
                    <a:pt x="259" y="67"/>
                    <a:pt x="259" y="67"/>
                  </a:cubicBezTo>
                  <a:cubicBezTo>
                    <a:pt x="249" y="52"/>
                    <a:pt x="237" y="38"/>
                    <a:pt x="222" y="27"/>
                  </a:cubicBezTo>
                  <a:cubicBezTo>
                    <a:pt x="209" y="45"/>
                    <a:pt x="209" y="45"/>
                    <a:pt x="209" y="45"/>
                  </a:cubicBezTo>
                  <a:cubicBezTo>
                    <a:pt x="197" y="36"/>
                    <a:pt x="183" y="29"/>
                    <a:pt x="168" y="26"/>
                  </a:cubicBezTo>
                  <a:cubicBezTo>
                    <a:pt x="173" y="4"/>
                    <a:pt x="173" y="4"/>
                    <a:pt x="173" y="4"/>
                  </a:cubicBezTo>
                  <a:cubicBezTo>
                    <a:pt x="163" y="2"/>
                    <a:pt x="151" y="0"/>
                    <a:pt x="140" y="0"/>
                  </a:cubicBezTo>
                </a:path>
              </a:pathLst>
            </a:custGeom>
            <a:solidFill>
              <a:schemeClr val="accent1"/>
            </a:solidFill>
            <a:ln>
              <a:noFill/>
            </a:ln>
          </p:spPr>
          <p:txBody>
            <a:bodyPr vert="horz" wrap="square" lIns="68580" tIns="34290" rIns="68580" bIns="34290" numCol="1" anchor="t" anchorCtr="0" compatLnSpc="1"/>
            <a:lstStyle/>
            <a:p>
              <a:endParaRPr lang="en-GB" sz="1013"/>
            </a:p>
          </p:txBody>
        </p:sp>
      </p:grpSp>
    </p:spTree>
    <p:extLst>
      <p:ext uri="{BB962C8B-B14F-4D97-AF65-F5344CB8AC3E}">
        <p14:creationId xmlns:p14="http://schemas.microsoft.com/office/powerpoint/2010/main" val="1040641369"/>
      </p:ext>
    </p:extLst>
  </p:cSld>
  <p:clrMapOvr>
    <a:masterClrMapping/>
  </p:clrMapOvr>
  <mc:AlternateContent xmlns:mc="http://schemas.openxmlformats.org/markup-compatibility/2006">
    <mc:Choice xmlns:p14="http://schemas.microsoft.com/office/powerpoint/2010/main" Requires="p14">
      <p:transition spd="slow" p14:dur="1500" advTm="1000">
        <p:random/>
      </p:transition>
    </mc:Choice>
    <mc:Fallback>
      <p:transition spd="slow" advTm="1000">
        <p:random/>
      </p:transition>
    </mc:Fallback>
  </mc:AlternateContent>
  <mc:AlternateContent xmlns:mc="http://schemas.openxmlformats.org/markup-compatibility/2006">
    <mc:Choice xmlns:p14="http://schemas.microsoft.com/office/powerpoint/2010/main"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afterEffect" p14:presetBounceEnd="52000">
                                      <p:stCondLst>
                                        <p:cond delay="0"/>
                                      </p:stCondLst>
                                      <p:childTnLst>
                                        <p:set>
                                          <p:cBhvr>
                                            <p:cTn id="6" dur="1" fill="hold">
                                              <p:stCondLst>
                                                <p:cond delay="0"/>
                                              </p:stCondLst>
                                            </p:cTn>
                                            <p:tgtEl>
                                              <p:spTgt spid="86"/>
                                            </p:tgtEl>
                                            <p:attrNameLst>
                                              <p:attrName>style.visibility</p:attrName>
                                            </p:attrNameLst>
                                          </p:cBhvr>
                                          <p:to>
                                            <p:strVal val="visible"/>
                                          </p:to>
                                        </p:set>
                                        <p:anim calcmode="lin" valueType="num" p14:bounceEnd="52000">
                                          <p:cBhvr additive="base">
                                            <p:cTn id="7" dur="500" fill="hold"/>
                                            <p:tgtEl>
                                              <p:spTgt spid="86"/>
                                            </p:tgtEl>
                                            <p:attrNameLst>
                                              <p:attrName>ppt_x</p:attrName>
                                            </p:attrNameLst>
                                          </p:cBhvr>
                                          <p:tavLst>
                                            <p:tav tm="0">
                                              <p:val>
                                                <p:strVal val="0-#ppt_w/2"/>
                                              </p:val>
                                            </p:tav>
                                            <p:tav tm="100000">
                                              <p:val>
                                                <p:strVal val="#ppt_x"/>
                                              </p:val>
                                            </p:tav>
                                          </p:tavLst>
                                        </p:anim>
                                        <p:anim calcmode="lin" valueType="num" p14:bounceEnd="52000">
                                          <p:cBhvr additive="base">
                                            <p:cTn id="8" dur="500" fill="hold"/>
                                            <p:tgtEl>
                                              <p:spTgt spid="8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6" grpId="0"/>
        </p:bldLst>
      </p:timing>
    </mc:Choice>
    <mc:Fallback>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afterEffect">
                                      <p:stCondLst>
                                        <p:cond delay="0"/>
                                      </p:stCondLst>
                                      <p:childTnLst>
                                        <p:set>
                                          <p:cBhvr>
                                            <p:cTn id="6" dur="1" fill="hold">
                                              <p:stCondLst>
                                                <p:cond delay="0"/>
                                              </p:stCondLst>
                                            </p:cTn>
                                            <p:tgtEl>
                                              <p:spTgt spid="86"/>
                                            </p:tgtEl>
                                            <p:attrNameLst>
                                              <p:attrName>style.visibility</p:attrName>
                                            </p:attrNameLst>
                                          </p:cBhvr>
                                          <p:to>
                                            <p:strVal val="visible"/>
                                          </p:to>
                                        </p:set>
                                        <p:anim calcmode="lin" valueType="num">
                                          <p:cBhvr additive="base">
                                            <p:cTn id="7" dur="500" fill="hold"/>
                                            <p:tgtEl>
                                              <p:spTgt spid="86"/>
                                            </p:tgtEl>
                                            <p:attrNameLst>
                                              <p:attrName>ppt_x</p:attrName>
                                            </p:attrNameLst>
                                          </p:cBhvr>
                                          <p:tavLst>
                                            <p:tav tm="0">
                                              <p:val>
                                                <p:strVal val="0-#ppt_w/2"/>
                                              </p:val>
                                            </p:tav>
                                            <p:tav tm="100000">
                                              <p:val>
                                                <p:strVal val="#ppt_x"/>
                                              </p:val>
                                            </p:tav>
                                          </p:tavLst>
                                        </p:anim>
                                        <p:anim calcmode="lin" valueType="num">
                                          <p:cBhvr additive="base">
                                            <p:cTn id="8" dur="500" fill="hold"/>
                                            <p:tgtEl>
                                              <p:spTgt spid="8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6" grpId="0"/>
        </p:bldLst>
      </p:timing>
    </mc:Fallback>
  </mc:AlternateContent>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文本框 2"/>
          <p:cNvSpPr txBox="1"/>
          <p:nvPr/>
        </p:nvSpPr>
        <p:spPr>
          <a:xfrm>
            <a:off x="848632" y="127672"/>
            <a:ext cx="2464538" cy="415370"/>
          </a:xfrm>
          <a:prstGeom prst="rect">
            <a:avLst/>
          </a:prstGeom>
          <a:noFill/>
        </p:spPr>
        <p:txBody>
          <a:bodyPr wrap="square" rtlCol="0">
            <a:spAutoFit/>
          </a:bodyPr>
          <a:lstStyle/>
          <a:p>
            <a:pPr algn="ctr"/>
            <a:r>
              <a:rPr lang="en-US" altLang="zh-CN" sz="2099" b="1" dirty="0">
                <a:solidFill>
                  <a:srgbClr val="356377"/>
                </a:solidFill>
                <a:latin typeface="inpin heiti" panose="00000500000000000000" pitchFamily="2" charset="-122"/>
                <a:ea typeface="inpin heiti" panose="00000500000000000000" pitchFamily="2" charset="-122"/>
                <a:sym typeface="inpin heiti" panose="00000500000000000000" pitchFamily="2" charset="-122"/>
              </a:rPr>
              <a:t>Enter title</a:t>
            </a:r>
            <a:endParaRPr lang="zh-CN" altLang="en-US" sz="2099" b="1" dirty="0">
              <a:solidFill>
                <a:srgbClr val="356377"/>
              </a:solidFill>
              <a:latin typeface="inpin heiti" panose="00000500000000000000" pitchFamily="2" charset="-122"/>
              <a:ea typeface="inpin heiti" panose="00000500000000000000" pitchFamily="2" charset="-122"/>
              <a:sym typeface="inpin heiti" panose="00000500000000000000" pitchFamily="2" charset="-122"/>
            </a:endParaRPr>
          </a:p>
        </p:txBody>
      </p:sp>
      <p:grpSp>
        <p:nvGrpSpPr>
          <p:cNvPr id="2" name="Grupo 1">
            <a:extLst>
              <a:ext uri="{FF2B5EF4-FFF2-40B4-BE49-F238E27FC236}">
                <a16:creationId xmlns:a16="http://schemas.microsoft.com/office/drawing/2014/main" id="{083F6DBD-51CB-4C68-A00A-975834CAF203}"/>
              </a:ext>
            </a:extLst>
          </p:cNvPr>
          <p:cNvGrpSpPr/>
          <p:nvPr/>
        </p:nvGrpSpPr>
        <p:grpSpPr>
          <a:xfrm>
            <a:off x="340479" y="1176204"/>
            <a:ext cx="8463042" cy="2951866"/>
            <a:chOff x="1314013" y="1710569"/>
            <a:chExt cx="9853533" cy="3436862"/>
          </a:xfrm>
        </p:grpSpPr>
        <p:grpSp>
          <p:nvGrpSpPr>
            <p:cNvPr id="4" name="Group 2">
              <a:extLst>
                <a:ext uri="{FF2B5EF4-FFF2-40B4-BE49-F238E27FC236}">
                  <a16:creationId xmlns:a16="http://schemas.microsoft.com/office/drawing/2014/main" id="{3AFEB79C-E88F-4F64-BA32-C0BE66FAC4AB}"/>
                </a:ext>
              </a:extLst>
            </p:cNvPr>
            <p:cNvGrpSpPr/>
            <p:nvPr/>
          </p:nvGrpSpPr>
          <p:grpSpPr>
            <a:xfrm>
              <a:off x="3684972" y="1710569"/>
              <a:ext cx="5165313" cy="3436862"/>
              <a:chOff x="3553097" y="2223710"/>
              <a:chExt cx="5268342" cy="3505415"/>
            </a:xfrm>
          </p:grpSpPr>
          <p:sp>
            <p:nvSpPr>
              <p:cNvPr id="5" name="Oval 10">
                <a:extLst>
                  <a:ext uri="{FF2B5EF4-FFF2-40B4-BE49-F238E27FC236}">
                    <a16:creationId xmlns:a16="http://schemas.microsoft.com/office/drawing/2014/main" id="{8F39C259-2736-429F-969C-0574174CD8BA}"/>
                  </a:ext>
                </a:extLst>
              </p:cNvPr>
              <p:cNvSpPr>
                <a:spLocks noChangeArrowheads="1"/>
              </p:cNvSpPr>
              <p:nvPr/>
            </p:nvSpPr>
            <p:spPr bwMode="auto">
              <a:xfrm>
                <a:off x="3553097" y="2223710"/>
                <a:ext cx="1924175" cy="1927581"/>
              </a:xfrm>
              <a:prstGeom prst="ellipse">
                <a:avLst/>
              </a:prstGeom>
              <a:solidFill>
                <a:schemeClr val="accent1"/>
              </a:solidFill>
              <a:ln>
                <a:noFill/>
              </a:ln>
              <a:effectLst/>
              <a:scene3d>
                <a:camera prst="orthographicFront">
                  <a:rot lat="0" lon="0" rev="0"/>
                </a:camera>
                <a:lightRig rig="balanced" dir="t">
                  <a:rot lat="0" lon="0" rev="8700000"/>
                </a:lightRig>
              </a:scene3d>
              <a:sp3d/>
            </p:spPr>
            <p:txBody>
              <a:bodyPr vert="horz" wrap="square" lIns="91464" tIns="45732" rIns="91464" bIns="45732"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3601" b="0" i="0" u="none" strike="noStrike" kern="0" cap="none" spc="0" normalizeH="0" baseline="0" noProof="0">
                  <a:ln>
                    <a:noFill/>
                  </a:ln>
                  <a:effectLst/>
                  <a:uLnTx/>
                  <a:uFillTx/>
                  <a:ea typeface="微软雅黑" panose="020B0503020204020204" pitchFamily="34" charset="-122"/>
                  <a:cs typeface="+mn-ea"/>
                  <a:sym typeface="Agency FB" panose="020B0503020202020204" pitchFamily="34" charset="0"/>
                </a:endParaRPr>
              </a:p>
            </p:txBody>
          </p:sp>
          <p:sp>
            <p:nvSpPr>
              <p:cNvPr id="6" name="Freeform 7">
                <a:extLst>
                  <a:ext uri="{FF2B5EF4-FFF2-40B4-BE49-F238E27FC236}">
                    <a16:creationId xmlns:a16="http://schemas.microsoft.com/office/drawing/2014/main" id="{F135243D-1BEF-4D2E-95C6-E642C95F15B5}"/>
                  </a:ext>
                </a:extLst>
              </p:cNvPr>
              <p:cNvSpPr>
                <a:spLocks/>
              </p:cNvSpPr>
              <p:nvPr/>
            </p:nvSpPr>
            <p:spPr bwMode="auto">
              <a:xfrm>
                <a:off x="6864903" y="3525608"/>
                <a:ext cx="807937" cy="722204"/>
              </a:xfrm>
              <a:custGeom>
                <a:avLst/>
                <a:gdLst>
                  <a:gd name="T0" fmla="*/ 258 w 375"/>
                  <a:gd name="T1" fmla="*/ 0 h 335"/>
                  <a:gd name="T2" fmla="*/ 375 w 375"/>
                  <a:gd name="T3" fmla="*/ 117 h 335"/>
                  <a:gd name="T4" fmla="*/ 75 w 375"/>
                  <a:gd name="T5" fmla="*/ 335 h 335"/>
                  <a:gd name="T6" fmla="*/ 0 w 375"/>
                  <a:gd name="T7" fmla="*/ 187 h 335"/>
                  <a:gd name="T8" fmla="*/ 258 w 375"/>
                  <a:gd name="T9" fmla="*/ 0 h 335"/>
                </a:gdLst>
                <a:ahLst/>
                <a:cxnLst>
                  <a:cxn ang="0">
                    <a:pos x="T0" y="T1"/>
                  </a:cxn>
                  <a:cxn ang="0">
                    <a:pos x="T2" y="T3"/>
                  </a:cxn>
                  <a:cxn ang="0">
                    <a:pos x="T4" y="T5"/>
                  </a:cxn>
                  <a:cxn ang="0">
                    <a:pos x="T6" y="T7"/>
                  </a:cxn>
                  <a:cxn ang="0">
                    <a:pos x="T8" y="T9"/>
                  </a:cxn>
                </a:cxnLst>
                <a:rect l="0" t="0" r="r" b="b"/>
                <a:pathLst>
                  <a:path w="375" h="335">
                    <a:moveTo>
                      <a:pt x="258" y="0"/>
                    </a:moveTo>
                    <a:cubicBezTo>
                      <a:pt x="229" y="63"/>
                      <a:pt x="281" y="136"/>
                      <a:pt x="375" y="117"/>
                    </a:cubicBezTo>
                    <a:cubicBezTo>
                      <a:pt x="75" y="335"/>
                      <a:pt x="75" y="335"/>
                      <a:pt x="75" y="335"/>
                    </a:cubicBezTo>
                    <a:cubicBezTo>
                      <a:pt x="123" y="251"/>
                      <a:pt x="70" y="179"/>
                      <a:pt x="0" y="187"/>
                    </a:cubicBezTo>
                    <a:cubicBezTo>
                      <a:pt x="258" y="0"/>
                      <a:pt x="258" y="0"/>
                      <a:pt x="258" y="0"/>
                    </a:cubicBezTo>
                  </a:path>
                </a:pathLst>
              </a:custGeom>
              <a:solidFill>
                <a:schemeClr val="accent3"/>
              </a:solidFill>
              <a:ln>
                <a:noFill/>
              </a:ln>
            </p:spPr>
            <p:txBody>
              <a:bodyPr vert="horz" wrap="square" lIns="91464" tIns="45732" rIns="91464" bIns="45732"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3601" b="0" i="0" u="none" strike="noStrike" kern="0" cap="none" spc="0" normalizeH="0" baseline="0" noProof="0">
                  <a:ln>
                    <a:noFill/>
                  </a:ln>
                  <a:effectLst/>
                  <a:uLnTx/>
                  <a:uFillTx/>
                  <a:ea typeface="微软雅黑" panose="020B0503020204020204" pitchFamily="34" charset="-122"/>
                  <a:cs typeface="+mn-ea"/>
                  <a:sym typeface="Agency FB" panose="020B0503020202020204" pitchFamily="34" charset="0"/>
                </a:endParaRPr>
              </a:p>
            </p:txBody>
          </p:sp>
          <p:sp>
            <p:nvSpPr>
              <p:cNvPr id="7" name="Oval 10">
                <a:extLst>
                  <a:ext uri="{FF2B5EF4-FFF2-40B4-BE49-F238E27FC236}">
                    <a16:creationId xmlns:a16="http://schemas.microsoft.com/office/drawing/2014/main" id="{34C892F5-294A-4DAB-9768-4F90329F73F9}"/>
                  </a:ext>
                </a:extLst>
              </p:cNvPr>
              <p:cNvSpPr>
                <a:spLocks noChangeArrowheads="1"/>
              </p:cNvSpPr>
              <p:nvPr/>
            </p:nvSpPr>
            <p:spPr bwMode="auto">
              <a:xfrm>
                <a:off x="6898789" y="3758393"/>
                <a:ext cx="1922650" cy="1926054"/>
              </a:xfrm>
              <a:prstGeom prst="ellipse">
                <a:avLst/>
              </a:prstGeom>
              <a:solidFill>
                <a:schemeClr val="accent4"/>
              </a:solidFill>
              <a:ln>
                <a:noFill/>
              </a:ln>
              <a:effectLst/>
              <a:scene3d>
                <a:camera prst="orthographicFront">
                  <a:rot lat="0" lon="0" rev="0"/>
                </a:camera>
                <a:lightRig rig="balanced" dir="t">
                  <a:rot lat="0" lon="0" rev="8700000"/>
                </a:lightRig>
              </a:scene3d>
              <a:sp3d/>
            </p:spPr>
            <p:txBody>
              <a:bodyPr vert="horz" wrap="square" lIns="91464" tIns="45732" rIns="91464" bIns="45732"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3601" b="0" i="0" u="none" strike="noStrike" kern="0" cap="none" spc="0" normalizeH="0" baseline="0" noProof="0">
                  <a:ln>
                    <a:noFill/>
                  </a:ln>
                  <a:effectLst/>
                  <a:uLnTx/>
                  <a:uFillTx/>
                  <a:ea typeface="微软雅黑" panose="020B0503020204020204" pitchFamily="34" charset="-122"/>
                  <a:cs typeface="+mn-ea"/>
                  <a:sym typeface="Agency FB" panose="020B0503020202020204" pitchFamily="34" charset="0"/>
                </a:endParaRPr>
              </a:p>
            </p:txBody>
          </p:sp>
          <p:sp>
            <p:nvSpPr>
              <p:cNvPr id="8" name="Freeform 8">
                <a:extLst>
                  <a:ext uri="{FF2B5EF4-FFF2-40B4-BE49-F238E27FC236}">
                    <a16:creationId xmlns:a16="http://schemas.microsoft.com/office/drawing/2014/main" id="{33D26B26-D869-4BC7-9BF1-3163D1A5A24C}"/>
                  </a:ext>
                </a:extLst>
              </p:cNvPr>
              <p:cNvSpPr>
                <a:spLocks/>
              </p:cNvSpPr>
              <p:nvPr/>
            </p:nvSpPr>
            <p:spPr bwMode="auto">
              <a:xfrm>
                <a:off x="5824179" y="3560242"/>
                <a:ext cx="918085" cy="911839"/>
              </a:xfrm>
              <a:custGeom>
                <a:avLst/>
                <a:gdLst>
                  <a:gd name="T0" fmla="*/ 0 w 426"/>
                  <a:gd name="T1" fmla="*/ 246 h 423"/>
                  <a:gd name="T2" fmla="*/ 179 w 426"/>
                  <a:gd name="T3" fmla="*/ 0 h 423"/>
                  <a:gd name="T4" fmla="*/ 426 w 426"/>
                  <a:gd name="T5" fmla="*/ 156 h 423"/>
                  <a:gd name="T6" fmla="*/ 278 w 426"/>
                  <a:gd name="T7" fmla="*/ 423 h 423"/>
                  <a:gd name="T8" fmla="*/ 0 w 426"/>
                  <a:gd name="T9" fmla="*/ 246 h 423"/>
                </a:gdLst>
                <a:ahLst/>
                <a:cxnLst>
                  <a:cxn ang="0">
                    <a:pos x="T0" y="T1"/>
                  </a:cxn>
                  <a:cxn ang="0">
                    <a:pos x="T2" y="T3"/>
                  </a:cxn>
                  <a:cxn ang="0">
                    <a:pos x="T4" y="T5"/>
                  </a:cxn>
                  <a:cxn ang="0">
                    <a:pos x="T6" y="T7"/>
                  </a:cxn>
                  <a:cxn ang="0">
                    <a:pos x="T8" y="T9"/>
                  </a:cxn>
                </a:cxnLst>
                <a:rect l="0" t="0" r="r" b="b"/>
                <a:pathLst>
                  <a:path w="426" h="423">
                    <a:moveTo>
                      <a:pt x="0" y="246"/>
                    </a:moveTo>
                    <a:cubicBezTo>
                      <a:pt x="168" y="266"/>
                      <a:pt x="245" y="118"/>
                      <a:pt x="179" y="0"/>
                    </a:cubicBezTo>
                    <a:cubicBezTo>
                      <a:pt x="426" y="156"/>
                      <a:pt x="426" y="156"/>
                      <a:pt x="426" y="156"/>
                    </a:cubicBezTo>
                    <a:cubicBezTo>
                      <a:pt x="290" y="147"/>
                      <a:pt x="189" y="280"/>
                      <a:pt x="278" y="423"/>
                    </a:cubicBezTo>
                    <a:cubicBezTo>
                      <a:pt x="0" y="246"/>
                      <a:pt x="0" y="246"/>
                      <a:pt x="0" y="246"/>
                    </a:cubicBezTo>
                  </a:path>
                </a:pathLst>
              </a:custGeom>
              <a:solidFill>
                <a:schemeClr val="accent2"/>
              </a:solidFill>
              <a:ln>
                <a:noFill/>
              </a:ln>
              <a:effectLst/>
            </p:spPr>
            <p:txBody>
              <a:bodyPr vert="horz" wrap="square" lIns="91464" tIns="45732" rIns="91464" bIns="45732"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3601" b="0" i="0" u="none" strike="noStrike" kern="0" cap="none" spc="0" normalizeH="0" baseline="0" noProof="0">
                  <a:ln>
                    <a:noFill/>
                  </a:ln>
                  <a:effectLst/>
                  <a:uLnTx/>
                  <a:uFillTx/>
                  <a:ea typeface="微软雅黑" panose="020B0503020204020204" pitchFamily="34" charset="-122"/>
                  <a:cs typeface="+mn-ea"/>
                  <a:sym typeface="Agency FB" panose="020B0503020202020204" pitchFamily="34" charset="0"/>
                </a:endParaRPr>
              </a:p>
            </p:txBody>
          </p:sp>
          <p:sp>
            <p:nvSpPr>
              <p:cNvPr id="9" name="Oval 10">
                <a:extLst>
                  <a:ext uri="{FF2B5EF4-FFF2-40B4-BE49-F238E27FC236}">
                    <a16:creationId xmlns:a16="http://schemas.microsoft.com/office/drawing/2014/main" id="{F75DFB30-60C8-468E-9D47-84BAE64F5820}"/>
                  </a:ext>
                </a:extLst>
              </p:cNvPr>
              <p:cNvSpPr>
                <a:spLocks noChangeArrowheads="1"/>
              </p:cNvSpPr>
              <p:nvPr/>
            </p:nvSpPr>
            <p:spPr bwMode="auto">
              <a:xfrm>
                <a:off x="6082724" y="2543932"/>
                <a:ext cx="1400480" cy="1402961"/>
              </a:xfrm>
              <a:prstGeom prst="ellipse">
                <a:avLst/>
              </a:prstGeom>
              <a:solidFill>
                <a:schemeClr val="accent3"/>
              </a:solidFill>
              <a:ln>
                <a:noFill/>
              </a:ln>
              <a:effectLst/>
              <a:scene3d>
                <a:camera prst="orthographicFront">
                  <a:rot lat="0" lon="0" rev="0"/>
                </a:camera>
                <a:lightRig rig="balanced" dir="t">
                  <a:rot lat="0" lon="0" rev="8700000"/>
                </a:lightRig>
              </a:scene3d>
              <a:sp3d/>
            </p:spPr>
            <p:txBody>
              <a:bodyPr vert="horz" wrap="square" lIns="91464" tIns="45732" rIns="91464" bIns="45732"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3601" b="0" i="0" u="none" strike="noStrike" kern="0" cap="none" spc="0" normalizeH="0" baseline="0" noProof="0">
                  <a:ln>
                    <a:noFill/>
                  </a:ln>
                  <a:effectLst/>
                  <a:uLnTx/>
                  <a:uFillTx/>
                  <a:ea typeface="微软雅黑" panose="020B0503020204020204" pitchFamily="34" charset="-122"/>
                  <a:cs typeface="+mn-ea"/>
                  <a:sym typeface="Agency FB" panose="020B0503020202020204" pitchFamily="34" charset="0"/>
                </a:endParaRPr>
              </a:p>
            </p:txBody>
          </p:sp>
          <p:sp>
            <p:nvSpPr>
              <p:cNvPr id="10" name="Freeform 11">
                <a:extLst>
                  <a:ext uri="{FF2B5EF4-FFF2-40B4-BE49-F238E27FC236}">
                    <a16:creationId xmlns:a16="http://schemas.microsoft.com/office/drawing/2014/main" id="{268626E0-0C44-4478-ABA9-90D0FC0C75BA}"/>
                  </a:ext>
                </a:extLst>
              </p:cNvPr>
              <p:cNvSpPr>
                <a:spLocks/>
              </p:cNvSpPr>
              <p:nvPr/>
            </p:nvSpPr>
            <p:spPr bwMode="auto">
              <a:xfrm>
                <a:off x="4604608" y="3594876"/>
                <a:ext cx="1094661" cy="1024258"/>
              </a:xfrm>
              <a:custGeom>
                <a:avLst/>
                <a:gdLst>
                  <a:gd name="T0" fmla="*/ 363 w 508"/>
                  <a:gd name="T1" fmla="*/ 0 h 475"/>
                  <a:gd name="T2" fmla="*/ 508 w 508"/>
                  <a:gd name="T3" fmla="*/ 245 h 475"/>
                  <a:gd name="T4" fmla="*/ 182 w 508"/>
                  <a:gd name="T5" fmla="*/ 475 h 475"/>
                  <a:gd name="T6" fmla="*/ 0 w 508"/>
                  <a:gd name="T7" fmla="*/ 256 h 475"/>
                  <a:gd name="T8" fmla="*/ 363 w 508"/>
                  <a:gd name="T9" fmla="*/ 0 h 475"/>
                </a:gdLst>
                <a:ahLst/>
                <a:cxnLst>
                  <a:cxn ang="0">
                    <a:pos x="T0" y="T1"/>
                  </a:cxn>
                  <a:cxn ang="0">
                    <a:pos x="T2" y="T3"/>
                  </a:cxn>
                  <a:cxn ang="0">
                    <a:pos x="T4" y="T5"/>
                  </a:cxn>
                  <a:cxn ang="0">
                    <a:pos x="T6" y="T7"/>
                  </a:cxn>
                  <a:cxn ang="0">
                    <a:pos x="T8" y="T9"/>
                  </a:cxn>
                </a:cxnLst>
                <a:rect l="0" t="0" r="r" b="b"/>
                <a:pathLst>
                  <a:path w="508" h="475">
                    <a:moveTo>
                      <a:pt x="363" y="0"/>
                    </a:moveTo>
                    <a:cubicBezTo>
                      <a:pt x="297" y="142"/>
                      <a:pt x="381" y="249"/>
                      <a:pt x="508" y="245"/>
                    </a:cubicBezTo>
                    <a:cubicBezTo>
                      <a:pt x="182" y="475"/>
                      <a:pt x="182" y="475"/>
                      <a:pt x="182" y="475"/>
                    </a:cubicBezTo>
                    <a:cubicBezTo>
                      <a:pt x="229" y="356"/>
                      <a:pt x="157" y="241"/>
                      <a:pt x="0" y="256"/>
                    </a:cubicBezTo>
                    <a:cubicBezTo>
                      <a:pt x="363" y="0"/>
                      <a:pt x="363" y="0"/>
                      <a:pt x="363" y="0"/>
                    </a:cubicBezTo>
                  </a:path>
                </a:pathLst>
              </a:custGeom>
              <a:solidFill>
                <a:schemeClr val="accent1"/>
              </a:solidFill>
              <a:ln>
                <a:noFill/>
              </a:ln>
              <a:effectLst/>
            </p:spPr>
            <p:txBody>
              <a:bodyPr vert="horz" wrap="square" lIns="91464" tIns="45732" rIns="91464" bIns="45732"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3601" b="0" i="0" u="none" strike="noStrike" kern="0" cap="none" spc="0" normalizeH="0" baseline="0" noProof="0">
                  <a:ln>
                    <a:noFill/>
                  </a:ln>
                  <a:effectLst/>
                  <a:uLnTx/>
                  <a:uFillTx/>
                  <a:ea typeface="微软雅黑" panose="020B0503020204020204" pitchFamily="34" charset="-122"/>
                  <a:cs typeface="+mn-ea"/>
                  <a:sym typeface="Agency FB" panose="020B0503020202020204" pitchFamily="34" charset="0"/>
                </a:endParaRPr>
              </a:p>
            </p:txBody>
          </p:sp>
          <p:sp>
            <p:nvSpPr>
              <p:cNvPr id="11" name="Oval 10">
                <a:extLst>
                  <a:ext uri="{FF2B5EF4-FFF2-40B4-BE49-F238E27FC236}">
                    <a16:creationId xmlns:a16="http://schemas.microsoft.com/office/drawing/2014/main" id="{11A307F1-DAAB-429B-80D8-B933DC8D175B}"/>
                  </a:ext>
                </a:extLst>
              </p:cNvPr>
              <p:cNvSpPr>
                <a:spLocks noChangeArrowheads="1"/>
              </p:cNvSpPr>
              <p:nvPr/>
            </p:nvSpPr>
            <p:spPr bwMode="auto">
              <a:xfrm>
                <a:off x="4906163" y="4084294"/>
                <a:ext cx="1641924" cy="1644831"/>
              </a:xfrm>
              <a:prstGeom prst="ellipse">
                <a:avLst/>
              </a:prstGeom>
              <a:solidFill>
                <a:schemeClr val="accent2"/>
              </a:solidFill>
              <a:ln>
                <a:noFill/>
              </a:ln>
              <a:effectLst/>
              <a:scene3d>
                <a:camera prst="orthographicFront">
                  <a:rot lat="0" lon="0" rev="0"/>
                </a:camera>
                <a:lightRig rig="balanced" dir="t">
                  <a:rot lat="0" lon="0" rev="8700000"/>
                </a:lightRig>
              </a:scene3d>
              <a:sp3d/>
            </p:spPr>
            <p:txBody>
              <a:bodyPr vert="horz" wrap="square" lIns="91464" tIns="45732" rIns="91464" bIns="45732"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3601" b="0" i="0" u="none" strike="noStrike" kern="0" cap="none" spc="0" normalizeH="0" baseline="0" noProof="0">
                  <a:ln>
                    <a:noFill/>
                  </a:ln>
                  <a:effectLst/>
                  <a:uLnTx/>
                  <a:uFillTx/>
                  <a:ea typeface="微软雅黑" panose="020B0503020204020204" pitchFamily="34" charset="-122"/>
                  <a:cs typeface="+mn-ea"/>
                  <a:sym typeface="Agency FB" panose="020B0503020202020204" pitchFamily="34" charset="0"/>
                </a:endParaRPr>
              </a:p>
            </p:txBody>
          </p:sp>
          <p:sp>
            <p:nvSpPr>
              <p:cNvPr id="12" name="Freeform: Shape 19">
                <a:extLst>
                  <a:ext uri="{FF2B5EF4-FFF2-40B4-BE49-F238E27FC236}">
                    <a16:creationId xmlns:a16="http://schemas.microsoft.com/office/drawing/2014/main" id="{A4C77A6A-0C44-4799-A006-B27EF7B48076}"/>
                  </a:ext>
                </a:extLst>
              </p:cNvPr>
              <p:cNvSpPr/>
              <p:nvPr/>
            </p:nvSpPr>
            <p:spPr>
              <a:xfrm>
                <a:off x="3674928" y="2353047"/>
                <a:ext cx="1653020" cy="1655755"/>
              </a:xfrm>
              <a:custGeom>
                <a:avLst/>
                <a:gdLst>
                  <a:gd name="connsiteX0" fmla="*/ 2311544 w 4623088"/>
                  <a:gd name="connsiteY0" fmla="*/ 0 h 4630738"/>
                  <a:gd name="connsiteX1" fmla="*/ 4623088 w 4623088"/>
                  <a:gd name="connsiteY1" fmla="*/ 2315369 h 4630738"/>
                  <a:gd name="connsiteX2" fmla="*/ 2311544 w 4623088"/>
                  <a:gd name="connsiteY2" fmla="*/ 4630738 h 4630738"/>
                  <a:gd name="connsiteX3" fmla="*/ 0 w 4623088"/>
                  <a:gd name="connsiteY3" fmla="*/ 2315369 h 4630738"/>
                  <a:gd name="connsiteX4" fmla="*/ 2311544 w 4623088"/>
                  <a:gd name="connsiteY4" fmla="*/ 0 h 46307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23088" h="4630738">
                    <a:moveTo>
                      <a:pt x="2311544" y="0"/>
                    </a:moveTo>
                    <a:cubicBezTo>
                      <a:pt x="3588174" y="0"/>
                      <a:pt x="4623088" y="1036626"/>
                      <a:pt x="4623088" y="2315369"/>
                    </a:cubicBezTo>
                    <a:cubicBezTo>
                      <a:pt x="4623088" y="3594112"/>
                      <a:pt x="3588174" y="4630738"/>
                      <a:pt x="2311544" y="4630738"/>
                    </a:cubicBezTo>
                    <a:cubicBezTo>
                      <a:pt x="1034914" y="4630738"/>
                      <a:pt x="0" y="3594112"/>
                      <a:pt x="0" y="2315369"/>
                    </a:cubicBezTo>
                    <a:cubicBezTo>
                      <a:pt x="0" y="1036626"/>
                      <a:pt x="1034914" y="0"/>
                      <a:pt x="2311544" y="0"/>
                    </a:cubicBezTo>
                    <a:close/>
                  </a:path>
                </a:pathLst>
              </a:custGeom>
              <a:solidFill>
                <a:srgbClr val="FFFFFF"/>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effectLst/>
                  <a:uLnTx/>
                  <a:uFillTx/>
                  <a:ea typeface="微软雅黑" panose="020B0503020204020204" pitchFamily="34" charset="-122"/>
                  <a:cs typeface="+mn-ea"/>
                  <a:sym typeface="Agency FB" panose="020B0503020202020204" pitchFamily="34" charset="0"/>
                </a:endParaRPr>
              </a:p>
            </p:txBody>
          </p:sp>
          <p:sp>
            <p:nvSpPr>
              <p:cNvPr id="13" name="Freeform: Shape 20">
                <a:extLst>
                  <a:ext uri="{FF2B5EF4-FFF2-40B4-BE49-F238E27FC236}">
                    <a16:creationId xmlns:a16="http://schemas.microsoft.com/office/drawing/2014/main" id="{C9B42CF1-0663-499D-8763-821962F61D58}"/>
                  </a:ext>
                </a:extLst>
              </p:cNvPr>
              <p:cNvSpPr/>
              <p:nvPr/>
            </p:nvSpPr>
            <p:spPr>
              <a:xfrm>
                <a:off x="4995146" y="4174265"/>
                <a:ext cx="1462981" cy="1464466"/>
              </a:xfrm>
              <a:custGeom>
                <a:avLst/>
                <a:gdLst>
                  <a:gd name="connsiteX0" fmla="*/ 2045798 w 4091596"/>
                  <a:gd name="connsiteY0" fmla="*/ 0 h 4095750"/>
                  <a:gd name="connsiteX1" fmla="*/ 4091596 w 4091596"/>
                  <a:gd name="connsiteY1" fmla="*/ 2047875 h 4095750"/>
                  <a:gd name="connsiteX2" fmla="*/ 2045798 w 4091596"/>
                  <a:gd name="connsiteY2" fmla="*/ 4095750 h 4095750"/>
                  <a:gd name="connsiteX3" fmla="*/ 0 w 4091596"/>
                  <a:gd name="connsiteY3" fmla="*/ 2047875 h 4095750"/>
                  <a:gd name="connsiteX4" fmla="*/ 2045798 w 4091596"/>
                  <a:gd name="connsiteY4" fmla="*/ 0 h 40957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91596" h="4095750">
                    <a:moveTo>
                      <a:pt x="2045798" y="0"/>
                    </a:moveTo>
                    <a:cubicBezTo>
                      <a:pt x="3175661" y="0"/>
                      <a:pt x="4091596" y="916865"/>
                      <a:pt x="4091596" y="2047875"/>
                    </a:cubicBezTo>
                    <a:cubicBezTo>
                      <a:pt x="4091596" y="3178885"/>
                      <a:pt x="3175661" y="4095750"/>
                      <a:pt x="2045798" y="4095750"/>
                    </a:cubicBezTo>
                    <a:cubicBezTo>
                      <a:pt x="915935" y="4095750"/>
                      <a:pt x="0" y="3178885"/>
                      <a:pt x="0" y="2047875"/>
                    </a:cubicBezTo>
                    <a:cubicBezTo>
                      <a:pt x="0" y="916865"/>
                      <a:pt x="915935" y="0"/>
                      <a:pt x="2045798" y="0"/>
                    </a:cubicBezTo>
                    <a:close/>
                  </a:path>
                </a:pathLst>
              </a:custGeom>
              <a:solidFill>
                <a:srgbClr val="FFFFFF"/>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effectLst/>
                  <a:uLnTx/>
                  <a:uFillTx/>
                  <a:ea typeface="微软雅黑" panose="020B0503020204020204" pitchFamily="34" charset="-122"/>
                  <a:cs typeface="+mn-ea"/>
                  <a:sym typeface="Agency FB" panose="020B0503020202020204" pitchFamily="34" charset="0"/>
                </a:endParaRPr>
              </a:p>
            </p:txBody>
          </p:sp>
          <p:sp>
            <p:nvSpPr>
              <p:cNvPr id="14" name="Freeform: Shape 21">
                <a:extLst>
                  <a:ext uri="{FF2B5EF4-FFF2-40B4-BE49-F238E27FC236}">
                    <a16:creationId xmlns:a16="http://schemas.microsoft.com/office/drawing/2014/main" id="{D09B624A-5FCF-48D2-9013-13A84B77C619}"/>
                  </a:ext>
                </a:extLst>
              </p:cNvPr>
              <p:cNvSpPr/>
              <p:nvPr/>
            </p:nvSpPr>
            <p:spPr>
              <a:xfrm>
                <a:off x="7025240" y="3882522"/>
                <a:ext cx="1678446" cy="1678998"/>
              </a:xfrm>
              <a:custGeom>
                <a:avLst/>
                <a:gdLst>
                  <a:gd name="connsiteX0" fmla="*/ 2347098 w 4694198"/>
                  <a:gd name="connsiteY0" fmla="*/ 0 h 4695742"/>
                  <a:gd name="connsiteX1" fmla="*/ 4694198 w 4694198"/>
                  <a:gd name="connsiteY1" fmla="*/ 2347871 h 4695742"/>
                  <a:gd name="connsiteX2" fmla="*/ 2347098 w 4694198"/>
                  <a:gd name="connsiteY2" fmla="*/ 4695742 h 4695742"/>
                  <a:gd name="connsiteX3" fmla="*/ 0 w 4694198"/>
                  <a:gd name="connsiteY3" fmla="*/ 2347871 h 4695742"/>
                  <a:gd name="connsiteX4" fmla="*/ 2347098 w 4694198"/>
                  <a:gd name="connsiteY4" fmla="*/ 0 h 46957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94198" h="4695742">
                    <a:moveTo>
                      <a:pt x="2347098" y="0"/>
                    </a:moveTo>
                    <a:cubicBezTo>
                      <a:pt x="3643366" y="0"/>
                      <a:pt x="4694198" y="1051178"/>
                      <a:pt x="4694198" y="2347871"/>
                    </a:cubicBezTo>
                    <a:cubicBezTo>
                      <a:pt x="4694198" y="3644564"/>
                      <a:pt x="3643366" y="4695742"/>
                      <a:pt x="2347098" y="4695742"/>
                    </a:cubicBezTo>
                    <a:cubicBezTo>
                      <a:pt x="1050832" y="4695742"/>
                      <a:pt x="0" y="3644564"/>
                      <a:pt x="0" y="2347871"/>
                    </a:cubicBezTo>
                    <a:cubicBezTo>
                      <a:pt x="0" y="1051178"/>
                      <a:pt x="1050832" y="0"/>
                      <a:pt x="2347098" y="0"/>
                    </a:cubicBezTo>
                    <a:close/>
                  </a:path>
                </a:pathLst>
              </a:custGeom>
              <a:solidFill>
                <a:srgbClr val="FFFFFF"/>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effectLst/>
                  <a:uLnTx/>
                  <a:uFillTx/>
                  <a:ea typeface="微软雅黑" panose="020B0503020204020204" pitchFamily="34" charset="-122"/>
                  <a:cs typeface="+mn-ea"/>
                  <a:sym typeface="Agency FB" panose="020B0503020202020204" pitchFamily="34" charset="0"/>
                </a:endParaRPr>
              </a:p>
            </p:txBody>
          </p:sp>
          <p:sp>
            <p:nvSpPr>
              <p:cNvPr id="15" name="Freeform: Shape 22">
                <a:extLst>
                  <a:ext uri="{FF2B5EF4-FFF2-40B4-BE49-F238E27FC236}">
                    <a16:creationId xmlns:a16="http://schemas.microsoft.com/office/drawing/2014/main" id="{64826D7C-C7C4-4038-86DC-31C1BA135AA1}"/>
                  </a:ext>
                </a:extLst>
              </p:cNvPr>
              <p:cNvSpPr/>
              <p:nvPr/>
            </p:nvSpPr>
            <p:spPr>
              <a:xfrm>
                <a:off x="6166545" y="2616454"/>
                <a:ext cx="1243418" cy="1243602"/>
              </a:xfrm>
              <a:custGeom>
                <a:avLst/>
                <a:gdLst>
                  <a:gd name="connsiteX0" fmla="*/ 1738766 w 3477532"/>
                  <a:gd name="connsiteY0" fmla="*/ 0 h 3478046"/>
                  <a:gd name="connsiteX1" fmla="*/ 3477532 w 3477532"/>
                  <a:gd name="connsiteY1" fmla="*/ 1739023 h 3478046"/>
                  <a:gd name="connsiteX2" fmla="*/ 1738766 w 3477532"/>
                  <a:gd name="connsiteY2" fmla="*/ 3478046 h 3478046"/>
                  <a:gd name="connsiteX3" fmla="*/ 0 w 3477532"/>
                  <a:gd name="connsiteY3" fmla="*/ 1739023 h 3478046"/>
                  <a:gd name="connsiteX4" fmla="*/ 1738766 w 3477532"/>
                  <a:gd name="connsiteY4" fmla="*/ 0 h 34780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77532" h="3478046">
                    <a:moveTo>
                      <a:pt x="1738766" y="0"/>
                    </a:moveTo>
                    <a:cubicBezTo>
                      <a:pt x="2699060" y="0"/>
                      <a:pt x="3477532" y="778587"/>
                      <a:pt x="3477532" y="1739023"/>
                    </a:cubicBezTo>
                    <a:cubicBezTo>
                      <a:pt x="3477532" y="2699459"/>
                      <a:pt x="2699060" y="3478046"/>
                      <a:pt x="1738766" y="3478046"/>
                    </a:cubicBezTo>
                    <a:cubicBezTo>
                      <a:pt x="778472" y="3478046"/>
                      <a:pt x="0" y="2699459"/>
                      <a:pt x="0" y="1739023"/>
                    </a:cubicBezTo>
                    <a:cubicBezTo>
                      <a:pt x="0" y="778587"/>
                      <a:pt x="778472" y="0"/>
                      <a:pt x="1738766" y="0"/>
                    </a:cubicBezTo>
                    <a:close/>
                  </a:path>
                </a:pathLst>
              </a:custGeom>
              <a:solidFill>
                <a:srgbClr val="FFFFFF"/>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effectLst/>
                  <a:uLnTx/>
                  <a:uFillTx/>
                  <a:ea typeface="微软雅黑" panose="020B0503020204020204" pitchFamily="34" charset="-122"/>
                  <a:cs typeface="+mn-ea"/>
                  <a:sym typeface="Agency FB" panose="020B0503020202020204" pitchFamily="34" charset="0"/>
                </a:endParaRPr>
              </a:p>
            </p:txBody>
          </p:sp>
          <p:sp>
            <p:nvSpPr>
              <p:cNvPr id="17" name="Shape 2368">
                <a:extLst>
                  <a:ext uri="{FF2B5EF4-FFF2-40B4-BE49-F238E27FC236}">
                    <a16:creationId xmlns:a16="http://schemas.microsoft.com/office/drawing/2014/main" id="{289F7B4C-1709-4E87-9C38-E8CA0673FF25}"/>
                  </a:ext>
                </a:extLst>
              </p:cNvPr>
              <p:cNvSpPr/>
              <p:nvPr/>
            </p:nvSpPr>
            <p:spPr>
              <a:xfrm>
                <a:off x="4252625" y="2857743"/>
                <a:ext cx="497626" cy="497588"/>
              </a:xfrm>
              <a:custGeom>
                <a:avLst/>
                <a:gdLst/>
                <a:ahLst/>
                <a:cxnLst>
                  <a:cxn ang="0">
                    <a:pos x="wd2" y="hd2"/>
                  </a:cxn>
                  <a:cxn ang="5400000">
                    <a:pos x="wd2" y="hd2"/>
                  </a:cxn>
                  <a:cxn ang="10800000">
                    <a:pos x="wd2" y="hd2"/>
                  </a:cxn>
                  <a:cxn ang="16200000">
                    <a:pos x="wd2" y="hd2"/>
                  </a:cxn>
                </a:cxnLst>
                <a:rect l="0" t="0" r="r" b="b"/>
                <a:pathLst>
                  <a:path w="21600" h="21600" extrusionOk="0">
                    <a:moveTo>
                      <a:pt x="11291" y="17673"/>
                    </a:moveTo>
                    <a:cubicBezTo>
                      <a:pt x="11562" y="17673"/>
                      <a:pt x="11782" y="17453"/>
                      <a:pt x="11782" y="17182"/>
                    </a:cubicBezTo>
                    <a:cubicBezTo>
                      <a:pt x="11782" y="16911"/>
                      <a:pt x="11562" y="16691"/>
                      <a:pt x="11291" y="16691"/>
                    </a:cubicBezTo>
                    <a:cubicBezTo>
                      <a:pt x="11020" y="16691"/>
                      <a:pt x="10800" y="16911"/>
                      <a:pt x="10800" y="17182"/>
                    </a:cubicBezTo>
                    <a:cubicBezTo>
                      <a:pt x="10800" y="17453"/>
                      <a:pt x="11020" y="17673"/>
                      <a:pt x="11291" y="17673"/>
                    </a:cubicBezTo>
                    <a:moveTo>
                      <a:pt x="17673" y="18655"/>
                    </a:moveTo>
                    <a:lnTo>
                      <a:pt x="13745" y="18655"/>
                    </a:lnTo>
                    <a:lnTo>
                      <a:pt x="13745" y="12273"/>
                    </a:lnTo>
                    <a:cubicBezTo>
                      <a:pt x="13745" y="12002"/>
                      <a:pt x="13525" y="11782"/>
                      <a:pt x="13255" y="11782"/>
                    </a:cubicBezTo>
                    <a:lnTo>
                      <a:pt x="8345" y="11782"/>
                    </a:lnTo>
                    <a:cubicBezTo>
                      <a:pt x="8075" y="11782"/>
                      <a:pt x="7855" y="12002"/>
                      <a:pt x="7855" y="12273"/>
                    </a:cubicBezTo>
                    <a:lnTo>
                      <a:pt x="7855" y="18655"/>
                    </a:lnTo>
                    <a:lnTo>
                      <a:pt x="3927" y="18655"/>
                    </a:lnTo>
                    <a:lnTo>
                      <a:pt x="3927" y="8058"/>
                    </a:lnTo>
                    <a:lnTo>
                      <a:pt x="10800" y="1185"/>
                    </a:lnTo>
                    <a:lnTo>
                      <a:pt x="17673" y="8058"/>
                    </a:lnTo>
                    <a:cubicBezTo>
                      <a:pt x="17673" y="8058"/>
                      <a:pt x="17673" y="18655"/>
                      <a:pt x="17673" y="18655"/>
                    </a:cubicBezTo>
                    <a:close/>
                    <a:moveTo>
                      <a:pt x="17673" y="20618"/>
                    </a:moveTo>
                    <a:lnTo>
                      <a:pt x="13745" y="20618"/>
                    </a:lnTo>
                    <a:lnTo>
                      <a:pt x="13745" y="19636"/>
                    </a:lnTo>
                    <a:lnTo>
                      <a:pt x="17673" y="19636"/>
                    </a:lnTo>
                    <a:cubicBezTo>
                      <a:pt x="17673" y="19636"/>
                      <a:pt x="17673" y="20618"/>
                      <a:pt x="17673" y="20618"/>
                    </a:cubicBezTo>
                    <a:close/>
                    <a:moveTo>
                      <a:pt x="12764" y="20618"/>
                    </a:moveTo>
                    <a:lnTo>
                      <a:pt x="8836" y="20618"/>
                    </a:lnTo>
                    <a:lnTo>
                      <a:pt x="8836" y="12764"/>
                    </a:lnTo>
                    <a:lnTo>
                      <a:pt x="12764" y="12764"/>
                    </a:lnTo>
                    <a:cubicBezTo>
                      <a:pt x="12764" y="12764"/>
                      <a:pt x="12764" y="20618"/>
                      <a:pt x="12764" y="20618"/>
                    </a:cubicBezTo>
                    <a:close/>
                    <a:moveTo>
                      <a:pt x="7855" y="20618"/>
                    </a:moveTo>
                    <a:lnTo>
                      <a:pt x="3927" y="20618"/>
                    </a:lnTo>
                    <a:lnTo>
                      <a:pt x="3927" y="19636"/>
                    </a:lnTo>
                    <a:lnTo>
                      <a:pt x="7855" y="19636"/>
                    </a:lnTo>
                    <a:cubicBezTo>
                      <a:pt x="7855" y="19636"/>
                      <a:pt x="7855" y="20618"/>
                      <a:pt x="7855" y="20618"/>
                    </a:cubicBezTo>
                    <a:close/>
                    <a:moveTo>
                      <a:pt x="14727" y="1964"/>
                    </a:moveTo>
                    <a:lnTo>
                      <a:pt x="16691" y="1964"/>
                    </a:lnTo>
                    <a:lnTo>
                      <a:pt x="16691" y="5688"/>
                    </a:lnTo>
                    <a:lnTo>
                      <a:pt x="14727" y="3724"/>
                    </a:lnTo>
                    <a:cubicBezTo>
                      <a:pt x="14727" y="3724"/>
                      <a:pt x="14727" y="1964"/>
                      <a:pt x="14727" y="1964"/>
                    </a:cubicBezTo>
                    <a:close/>
                    <a:moveTo>
                      <a:pt x="21456" y="10453"/>
                    </a:moveTo>
                    <a:lnTo>
                      <a:pt x="17673" y="6670"/>
                    </a:lnTo>
                    <a:lnTo>
                      <a:pt x="17673" y="1473"/>
                    </a:lnTo>
                    <a:cubicBezTo>
                      <a:pt x="17673" y="1202"/>
                      <a:pt x="17453" y="982"/>
                      <a:pt x="17182" y="982"/>
                    </a:cubicBezTo>
                    <a:lnTo>
                      <a:pt x="14236" y="982"/>
                    </a:lnTo>
                    <a:cubicBezTo>
                      <a:pt x="13966" y="982"/>
                      <a:pt x="13745" y="1202"/>
                      <a:pt x="13745" y="1473"/>
                    </a:cubicBezTo>
                    <a:lnTo>
                      <a:pt x="13745" y="2742"/>
                    </a:lnTo>
                    <a:lnTo>
                      <a:pt x="11147" y="144"/>
                    </a:lnTo>
                    <a:cubicBezTo>
                      <a:pt x="11058" y="55"/>
                      <a:pt x="10935" y="0"/>
                      <a:pt x="10800" y="0"/>
                    </a:cubicBezTo>
                    <a:cubicBezTo>
                      <a:pt x="10665" y="0"/>
                      <a:pt x="10542" y="55"/>
                      <a:pt x="10453" y="144"/>
                    </a:cubicBezTo>
                    <a:lnTo>
                      <a:pt x="144" y="10453"/>
                    </a:lnTo>
                    <a:cubicBezTo>
                      <a:pt x="55" y="10542"/>
                      <a:pt x="0" y="10665"/>
                      <a:pt x="0" y="10800"/>
                    </a:cubicBezTo>
                    <a:cubicBezTo>
                      <a:pt x="0" y="11072"/>
                      <a:pt x="220" y="11291"/>
                      <a:pt x="491" y="11291"/>
                    </a:cubicBezTo>
                    <a:cubicBezTo>
                      <a:pt x="626" y="11291"/>
                      <a:pt x="749" y="11236"/>
                      <a:pt x="838" y="11147"/>
                    </a:cubicBezTo>
                    <a:lnTo>
                      <a:pt x="2945" y="9040"/>
                    </a:lnTo>
                    <a:lnTo>
                      <a:pt x="2945" y="21109"/>
                    </a:lnTo>
                    <a:cubicBezTo>
                      <a:pt x="2945" y="21381"/>
                      <a:pt x="3166" y="21600"/>
                      <a:pt x="3436" y="21600"/>
                    </a:cubicBezTo>
                    <a:lnTo>
                      <a:pt x="18164" y="21600"/>
                    </a:lnTo>
                    <a:cubicBezTo>
                      <a:pt x="18434" y="21600"/>
                      <a:pt x="18655" y="21381"/>
                      <a:pt x="18655" y="21109"/>
                    </a:cubicBezTo>
                    <a:lnTo>
                      <a:pt x="18655" y="9040"/>
                    </a:lnTo>
                    <a:lnTo>
                      <a:pt x="20762" y="11147"/>
                    </a:lnTo>
                    <a:cubicBezTo>
                      <a:pt x="20851" y="11236"/>
                      <a:pt x="20974" y="11291"/>
                      <a:pt x="21109" y="11291"/>
                    </a:cubicBezTo>
                    <a:cubicBezTo>
                      <a:pt x="21380" y="11291"/>
                      <a:pt x="21600" y="11072"/>
                      <a:pt x="21600" y="10800"/>
                    </a:cubicBezTo>
                    <a:cubicBezTo>
                      <a:pt x="21600" y="10665"/>
                      <a:pt x="21545" y="10542"/>
                      <a:pt x="21456" y="10453"/>
                    </a:cubicBezTo>
                  </a:path>
                </a:pathLst>
              </a:custGeom>
              <a:solidFill>
                <a:schemeClr val="accent1"/>
              </a:solidFill>
              <a:ln w="12700">
                <a:miter lim="400000"/>
              </a:ln>
            </p:spPr>
            <p:txBody>
              <a:bodyPr lIns="19049" tIns="19049" rIns="19049" bIns="19049" anchor="ctr"/>
              <a:lstStyle/>
              <a:p>
                <a:pPr marL="0" marR="0" lvl="0" indent="0" algn="ctr" defTabSz="228580" eaLnBrk="1" fontAlgn="auto" latinLnBrk="0" hangingPunct="0">
                  <a:lnSpc>
                    <a:spcPct val="100000"/>
                  </a:lnSpc>
                  <a:spcBef>
                    <a:spcPts val="0"/>
                  </a:spcBef>
                  <a:spcAft>
                    <a:spcPts val="0"/>
                  </a:spcAft>
                  <a:buClrTx/>
                  <a:buSzTx/>
                  <a:buFontTx/>
                  <a:buNone/>
                  <a:tabLst/>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kumimoji="0" sz="1562" b="0" i="0" u="none" strike="noStrike" kern="0" cap="none" spc="0" normalizeH="0" baseline="0" noProof="0">
                  <a:ln>
                    <a:noFill/>
                  </a:ln>
                  <a:effectLst>
                    <a:outerShdw blurRad="38100" dist="12700" dir="5400000" rotWithShape="0">
                      <a:srgbClr val="000000">
                        <a:alpha val="50000"/>
                      </a:srgbClr>
                    </a:outerShdw>
                  </a:effectLst>
                  <a:uLnTx/>
                  <a:uFillTx/>
                  <a:ea typeface="微软雅黑" panose="020B0503020204020204" pitchFamily="34" charset="-122"/>
                  <a:cs typeface="+mn-ea"/>
                  <a:sym typeface="Agency FB" panose="020B0503020202020204" pitchFamily="34" charset="0"/>
                </a:endParaRPr>
              </a:p>
            </p:txBody>
          </p:sp>
          <p:sp>
            <p:nvSpPr>
              <p:cNvPr id="18" name="Shape 2370">
                <a:extLst>
                  <a:ext uri="{FF2B5EF4-FFF2-40B4-BE49-F238E27FC236}">
                    <a16:creationId xmlns:a16="http://schemas.microsoft.com/office/drawing/2014/main" id="{64CC1E4A-C0AC-46C8-9168-66D0E8E69E11}"/>
                  </a:ext>
                </a:extLst>
              </p:cNvPr>
              <p:cNvSpPr/>
              <p:nvPr/>
            </p:nvSpPr>
            <p:spPr>
              <a:xfrm>
                <a:off x="6563537" y="3013795"/>
                <a:ext cx="438854" cy="438820"/>
              </a:xfrm>
              <a:custGeom>
                <a:avLst/>
                <a:gdLst/>
                <a:ahLst/>
                <a:cxnLst>
                  <a:cxn ang="0">
                    <a:pos x="wd2" y="hd2"/>
                  </a:cxn>
                  <a:cxn ang="5400000">
                    <a:pos x="wd2" y="hd2"/>
                  </a:cxn>
                  <a:cxn ang="10800000">
                    <a:pos x="wd2" y="hd2"/>
                  </a:cxn>
                  <a:cxn ang="16200000">
                    <a:pos x="wd2" y="hd2"/>
                  </a:cxn>
                </a:cxnLst>
                <a:rect l="0" t="0" r="r" b="b"/>
                <a:pathLst>
                  <a:path w="21600" h="21600" extrusionOk="0">
                    <a:moveTo>
                      <a:pt x="10800" y="11782"/>
                    </a:moveTo>
                    <a:cubicBezTo>
                      <a:pt x="10258" y="11782"/>
                      <a:pt x="9818" y="11342"/>
                      <a:pt x="9818" y="10800"/>
                    </a:cubicBezTo>
                    <a:cubicBezTo>
                      <a:pt x="9818" y="10258"/>
                      <a:pt x="10258" y="9818"/>
                      <a:pt x="10800" y="9818"/>
                    </a:cubicBezTo>
                    <a:cubicBezTo>
                      <a:pt x="11342" y="9818"/>
                      <a:pt x="11782" y="10258"/>
                      <a:pt x="11782" y="10800"/>
                    </a:cubicBezTo>
                    <a:cubicBezTo>
                      <a:pt x="11782" y="11342"/>
                      <a:pt x="11342" y="11782"/>
                      <a:pt x="10800" y="11782"/>
                    </a:cubicBezTo>
                    <a:moveTo>
                      <a:pt x="14236" y="10309"/>
                    </a:moveTo>
                    <a:lnTo>
                      <a:pt x="12694" y="10309"/>
                    </a:lnTo>
                    <a:cubicBezTo>
                      <a:pt x="12516" y="9622"/>
                      <a:pt x="11979" y="9084"/>
                      <a:pt x="11291" y="8906"/>
                    </a:cubicBezTo>
                    <a:lnTo>
                      <a:pt x="11291" y="5400"/>
                    </a:lnTo>
                    <a:cubicBezTo>
                      <a:pt x="11291" y="5129"/>
                      <a:pt x="11071" y="4909"/>
                      <a:pt x="10800" y="4909"/>
                    </a:cubicBezTo>
                    <a:cubicBezTo>
                      <a:pt x="10529" y="4909"/>
                      <a:pt x="10309" y="5129"/>
                      <a:pt x="10309" y="5400"/>
                    </a:cubicBezTo>
                    <a:lnTo>
                      <a:pt x="10309" y="8906"/>
                    </a:lnTo>
                    <a:cubicBezTo>
                      <a:pt x="9464" y="9125"/>
                      <a:pt x="8836" y="9886"/>
                      <a:pt x="8836" y="10800"/>
                    </a:cubicBezTo>
                    <a:cubicBezTo>
                      <a:pt x="8836" y="11885"/>
                      <a:pt x="9716" y="12764"/>
                      <a:pt x="10800" y="12764"/>
                    </a:cubicBezTo>
                    <a:cubicBezTo>
                      <a:pt x="11714" y="12764"/>
                      <a:pt x="12476" y="12137"/>
                      <a:pt x="12694" y="11291"/>
                    </a:cubicBezTo>
                    <a:lnTo>
                      <a:pt x="14236" y="11291"/>
                    </a:lnTo>
                    <a:cubicBezTo>
                      <a:pt x="14507" y="11291"/>
                      <a:pt x="14727" y="11072"/>
                      <a:pt x="14727" y="10800"/>
                    </a:cubicBezTo>
                    <a:cubicBezTo>
                      <a:pt x="14727" y="10529"/>
                      <a:pt x="14507" y="10309"/>
                      <a:pt x="14236" y="10309"/>
                    </a:cubicBezTo>
                    <a:moveTo>
                      <a:pt x="10800" y="20618"/>
                    </a:moveTo>
                    <a:cubicBezTo>
                      <a:pt x="5377" y="20618"/>
                      <a:pt x="982" y="16223"/>
                      <a:pt x="982" y="10800"/>
                    </a:cubicBezTo>
                    <a:cubicBezTo>
                      <a:pt x="982" y="5377"/>
                      <a:pt x="5377" y="982"/>
                      <a:pt x="10800" y="982"/>
                    </a:cubicBezTo>
                    <a:cubicBezTo>
                      <a:pt x="16223" y="982"/>
                      <a:pt x="20618" y="5377"/>
                      <a:pt x="20618" y="10800"/>
                    </a:cubicBezTo>
                    <a:cubicBezTo>
                      <a:pt x="20618" y="16223"/>
                      <a:pt x="16223" y="20618"/>
                      <a:pt x="10800" y="20618"/>
                    </a:cubicBezTo>
                    <a:moveTo>
                      <a:pt x="10800" y="0"/>
                    </a:moveTo>
                    <a:cubicBezTo>
                      <a:pt x="4836" y="0"/>
                      <a:pt x="0" y="4836"/>
                      <a:pt x="0" y="10800"/>
                    </a:cubicBezTo>
                    <a:cubicBezTo>
                      <a:pt x="0" y="16765"/>
                      <a:pt x="4836" y="21600"/>
                      <a:pt x="10800" y="21600"/>
                    </a:cubicBezTo>
                    <a:cubicBezTo>
                      <a:pt x="16764" y="21600"/>
                      <a:pt x="21600" y="16765"/>
                      <a:pt x="21600" y="10800"/>
                    </a:cubicBezTo>
                    <a:cubicBezTo>
                      <a:pt x="21600" y="4836"/>
                      <a:pt x="16764" y="0"/>
                      <a:pt x="10800" y="0"/>
                    </a:cubicBezTo>
                    <a:moveTo>
                      <a:pt x="10800" y="18655"/>
                    </a:moveTo>
                    <a:cubicBezTo>
                      <a:pt x="6462" y="18655"/>
                      <a:pt x="2945" y="15138"/>
                      <a:pt x="2945" y="10800"/>
                    </a:cubicBezTo>
                    <a:cubicBezTo>
                      <a:pt x="2945" y="6462"/>
                      <a:pt x="6462" y="2945"/>
                      <a:pt x="10800" y="2945"/>
                    </a:cubicBezTo>
                    <a:cubicBezTo>
                      <a:pt x="15138" y="2945"/>
                      <a:pt x="18655" y="6462"/>
                      <a:pt x="18655" y="10800"/>
                    </a:cubicBezTo>
                    <a:cubicBezTo>
                      <a:pt x="18655" y="15138"/>
                      <a:pt x="15138" y="18655"/>
                      <a:pt x="10800" y="18655"/>
                    </a:cubicBezTo>
                    <a:moveTo>
                      <a:pt x="10800" y="1964"/>
                    </a:moveTo>
                    <a:cubicBezTo>
                      <a:pt x="5920" y="1964"/>
                      <a:pt x="1964" y="5920"/>
                      <a:pt x="1964" y="10800"/>
                    </a:cubicBezTo>
                    <a:cubicBezTo>
                      <a:pt x="1964" y="15680"/>
                      <a:pt x="5920" y="19636"/>
                      <a:pt x="10800" y="19636"/>
                    </a:cubicBezTo>
                    <a:cubicBezTo>
                      <a:pt x="15680" y="19636"/>
                      <a:pt x="19636" y="15680"/>
                      <a:pt x="19636" y="10800"/>
                    </a:cubicBezTo>
                    <a:cubicBezTo>
                      <a:pt x="19636" y="5920"/>
                      <a:pt x="15680" y="1964"/>
                      <a:pt x="10800" y="1964"/>
                    </a:cubicBezTo>
                  </a:path>
                </a:pathLst>
              </a:custGeom>
              <a:solidFill>
                <a:schemeClr val="accent3"/>
              </a:solidFill>
              <a:ln w="12700">
                <a:miter lim="400000"/>
              </a:ln>
            </p:spPr>
            <p:txBody>
              <a:bodyPr lIns="19049" tIns="19049" rIns="19049" bIns="19049" anchor="ctr"/>
              <a:lstStyle/>
              <a:p>
                <a:pPr marL="0" marR="0" lvl="0" indent="0" algn="ctr" defTabSz="228580" eaLnBrk="1" fontAlgn="auto" latinLnBrk="0" hangingPunct="0">
                  <a:lnSpc>
                    <a:spcPct val="100000"/>
                  </a:lnSpc>
                  <a:spcBef>
                    <a:spcPts val="0"/>
                  </a:spcBef>
                  <a:spcAft>
                    <a:spcPts val="0"/>
                  </a:spcAft>
                  <a:buClrTx/>
                  <a:buSzTx/>
                  <a:buFontTx/>
                  <a:buNone/>
                  <a:tabLst/>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kumimoji="0" sz="1562" b="0" i="0" u="none" strike="noStrike" kern="0" cap="none" spc="0" normalizeH="0" baseline="0" noProof="0">
                  <a:ln>
                    <a:noFill/>
                  </a:ln>
                  <a:effectLst>
                    <a:outerShdw blurRad="38100" dist="12700" dir="5400000" rotWithShape="0">
                      <a:srgbClr val="000000">
                        <a:alpha val="50000"/>
                      </a:srgbClr>
                    </a:outerShdw>
                  </a:effectLst>
                  <a:uLnTx/>
                  <a:uFillTx/>
                  <a:ea typeface="微软雅黑" panose="020B0503020204020204" pitchFamily="34" charset="-122"/>
                  <a:cs typeface="+mn-ea"/>
                  <a:sym typeface="Agency FB" panose="020B0503020202020204" pitchFamily="34" charset="0"/>
                </a:endParaRPr>
              </a:p>
            </p:txBody>
          </p:sp>
          <p:sp>
            <p:nvSpPr>
              <p:cNvPr id="19" name="Shape 2430">
                <a:extLst>
                  <a:ext uri="{FF2B5EF4-FFF2-40B4-BE49-F238E27FC236}">
                    <a16:creationId xmlns:a16="http://schemas.microsoft.com/office/drawing/2014/main" id="{A653A6F4-0A77-47DA-8BA2-179CC28C12DC}"/>
                  </a:ext>
                </a:extLst>
              </p:cNvPr>
              <p:cNvSpPr/>
              <p:nvPr/>
            </p:nvSpPr>
            <p:spPr>
              <a:xfrm>
                <a:off x="5504723" y="4657704"/>
                <a:ext cx="497626" cy="497588"/>
              </a:xfrm>
              <a:custGeom>
                <a:avLst/>
                <a:gdLst/>
                <a:ahLst/>
                <a:cxnLst>
                  <a:cxn ang="0">
                    <a:pos x="wd2" y="hd2"/>
                  </a:cxn>
                  <a:cxn ang="5400000">
                    <a:pos x="wd2" y="hd2"/>
                  </a:cxn>
                  <a:cxn ang="10800000">
                    <a:pos x="wd2" y="hd2"/>
                  </a:cxn>
                  <a:cxn ang="16200000">
                    <a:pos x="wd2" y="hd2"/>
                  </a:cxn>
                </a:cxnLst>
                <a:rect l="0" t="0" r="r" b="b"/>
                <a:pathLst>
                  <a:path w="21600" h="21600" extrusionOk="0">
                    <a:moveTo>
                      <a:pt x="12281" y="19846"/>
                    </a:moveTo>
                    <a:lnTo>
                      <a:pt x="9413" y="12882"/>
                    </a:lnTo>
                    <a:lnTo>
                      <a:pt x="19655" y="2640"/>
                    </a:lnTo>
                    <a:cubicBezTo>
                      <a:pt x="19655" y="2640"/>
                      <a:pt x="12281" y="19846"/>
                      <a:pt x="12281" y="19846"/>
                    </a:cubicBezTo>
                    <a:close/>
                    <a:moveTo>
                      <a:pt x="1755" y="9320"/>
                    </a:moveTo>
                    <a:lnTo>
                      <a:pt x="18960" y="1945"/>
                    </a:lnTo>
                    <a:lnTo>
                      <a:pt x="8719" y="12187"/>
                    </a:lnTo>
                    <a:cubicBezTo>
                      <a:pt x="8719" y="12187"/>
                      <a:pt x="1755" y="9320"/>
                      <a:pt x="1755" y="9320"/>
                    </a:cubicBezTo>
                    <a:close/>
                    <a:moveTo>
                      <a:pt x="21600" y="491"/>
                    </a:moveTo>
                    <a:cubicBezTo>
                      <a:pt x="21600" y="220"/>
                      <a:pt x="21380" y="0"/>
                      <a:pt x="21109" y="0"/>
                    </a:cubicBezTo>
                    <a:cubicBezTo>
                      <a:pt x="21034" y="0"/>
                      <a:pt x="20964" y="20"/>
                      <a:pt x="20900" y="52"/>
                    </a:cubicBezTo>
                    <a:lnTo>
                      <a:pt x="20898" y="48"/>
                    </a:lnTo>
                    <a:lnTo>
                      <a:pt x="302" y="8875"/>
                    </a:lnTo>
                    <a:cubicBezTo>
                      <a:pt x="301" y="8875"/>
                      <a:pt x="299" y="8876"/>
                      <a:pt x="297" y="8877"/>
                    </a:cubicBezTo>
                    <a:lnTo>
                      <a:pt x="280" y="8885"/>
                    </a:lnTo>
                    <a:lnTo>
                      <a:pt x="281" y="8887"/>
                    </a:lnTo>
                    <a:cubicBezTo>
                      <a:pt x="116" y="8967"/>
                      <a:pt x="0" y="9132"/>
                      <a:pt x="0" y="9327"/>
                    </a:cubicBezTo>
                    <a:cubicBezTo>
                      <a:pt x="0" y="9550"/>
                      <a:pt x="151" y="9731"/>
                      <a:pt x="355" y="9791"/>
                    </a:cubicBezTo>
                    <a:lnTo>
                      <a:pt x="353" y="9799"/>
                    </a:lnTo>
                    <a:lnTo>
                      <a:pt x="8462" y="13138"/>
                    </a:lnTo>
                    <a:lnTo>
                      <a:pt x="11801" y="21248"/>
                    </a:lnTo>
                    <a:lnTo>
                      <a:pt x="11809" y="21245"/>
                    </a:lnTo>
                    <a:cubicBezTo>
                      <a:pt x="11869" y="21449"/>
                      <a:pt x="12050" y="21600"/>
                      <a:pt x="12273" y="21600"/>
                    </a:cubicBezTo>
                    <a:cubicBezTo>
                      <a:pt x="12468" y="21600"/>
                      <a:pt x="12634" y="21484"/>
                      <a:pt x="12713" y="21319"/>
                    </a:cubicBezTo>
                    <a:lnTo>
                      <a:pt x="12716" y="21320"/>
                    </a:lnTo>
                    <a:lnTo>
                      <a:pt x="12723" y="21303"/>
                    </a:lnTo>
                    <a:cubicBezTo>
                      <a:pt x="12724" y="21301"/>
                      <a:pt x="12725" y="21300"/>
                      <a:pt x="12725" y="21298"/>
                    </a:cubicBezTo>
                    <a:lnTo>
                      <a:pt x="21553" y="702"/>
                    </a:lnTo>
                    <a:lnTo>
                      <a:pt x="21547" y="699"/>
                    </a:lnTo>
                    <a:cubicBezTo>
                      <a:pt x="21578" y="636"/>
                      <a:pt x="21600" y="567"/>
                      <a:pt x="21600" y="491"/>
                    </a:cubicBezTo>
                    <a:moveTo>
                      <a:pt x="7855" y="16200"/>
                    </a:moveTo>
                    <a:cubicBezTo>
                      <a:pt x="7719" y="16200"/>
                      <a:pt x="7596" y="16255"/>
                      <a:pt x="7507" y="16344"/>
                    </a:cubicBezTo>
                    <a:lnTo>
                      <a:pt x="6035" y="17817"/>
                    </a:lnTo>
                    <a:cubicBezTo>
                      <a:pt x="5946" y="17905"/>
                      <a:pt x="5891" y="18029"/>
                      <a:pt x="5891" y="18164"/>
                    </a:cubicBezTo>
                    <a:cubicBezTo>
                      <a:pt x="5891" y="18435"/>
                      <a:pt x="6111" y="18655"/>
                      <a:pt x="6382" y="18655"/>
                    </a:cubicBezTo>
                    <a:cubicBezTo>
                      <a:pt x="6517" y="18655"/>
                      <a:pt x="6640" y="18600"/>
                      <a:pt x="6729" y="18511"/>
                    </a:cubicBezTo>
                    <a:lnTo>
                      <a:pt x="8202" y="17038"/>
                    </a:lnTo>
                    <a:cubicBezTo>
                      <a:pt x="8291" y="16950"/>
                      <a:pt x="8345" y="16827"/>
                      <a:pt x="8345" y="16691"/>
                    </a:cubicBezTo>
                    <a:cubicBezTo>
                      <a:pt x="8345" y="16420"/>
                      <a:pt x="8126" y="16200"/>
                      <a:pt x="7855" y="16200"/>
                    </a:cubicBezTo>
                    <a:moveTo>
                      <a:pt x="7855" y="14237"/>
                    </a:moveTo>
                    <a:cubicBezTo>
                      <a:pt x="7855" y="13966"/>
                      <a:pt x="7635" y="13745"/>
                      <a:pt x="7364" y="13745"/>
                    </a:cubicBezTo>
                    <a:cubicBezTo>
                      <a:pt x="7228" y="13745"/>
                      <a:pt x="7105" y="13801"/>
                      <a:pt x="7017" y="13889"/>
                    </a:cubicBezTo>
                    <a:lnTo>
                      <a:pt x="2107" y="18798"/>
                    </a:lnTo>
                    <a:cubicBezTo>
                      <a:pt x="2019" y="18888"/>
                      <a:pt x="1964" y="19011"/>
                      <a:pt x="1964" y="19145"/>
                    </a:cubicBezTo>
                    <a:cubicBezTo>
                      <a:pt x="1964" y="19417"/>
                      <a:pt x="2184" y="19636"/>
                      <a:pt x="2455" y="19636"/>
                    </a:cubicBezTo>
                    <a:cubicBezTo>
                      <a:pt x="2590" y="19636"/>
                      <a:pt x="2713" y="19582"/>
                      <a:pt x="2802" y="19493"/>
                    </a:cubicBezTo>
                    <a:lnTo>
                      <a:pt x="7711" y="14583"/>
                    </a:lnTo>
                    <a:cubicBezTo>
                      <a:pt x="7800" y="14495"/>
                      <a:pt x="7855" y="14372"/>
                      <a:pt x="7855" y="14237"/>
                    </a:cubicBezTo>
                    <a:moveTo>
                      <a:pt x="4765" y="14583"/>
                    </a:moveTo>
                    <a:lnTo>
                      <a:pt x="5256" y="14093"/>
                    </a:lnTo>
                    <a:cubicBezTo>
                      <a:pt x="5345" y="14004"/>
                      <a:pt x="5400" y="13881"/>
                      <a:pt x="5400" y="13745"/>
                    </a:cubicBezTo>
                    <a:cubicBezTo>
                      <a:pt x="5400" y="13475"/>
                      <a:pt x="5180" y="13255"/>
                      <a:pt x="4909" y="13255"/>
                    </a:cubicBezTo>
                    <a:cubicBezTo>
                      <a:pt x="4774" y="13255"/>
                      <a:pt x="4651" y="13310"/>
                      <a:pt x="4562" y="13398"/>
                    </a:cubicBezTo>
                    <a:lnTo>
                      <a:pt x="4071" y="13889"/>
                    </a:lnTo>
                    <a:cubicBezTo>
                      <a:pt x="3982" y="13979"/>
                      <a:pt x="3927" y="14101"/>
                      <a:pt x="3927" y="14237"/>
                    </a:cubicBezTo>
                    <a:cubicBezTo>
                      <a:pt x="3927" y="14507"/>
                      <a:pt x="4147" y="14727"/>
                      <a:pt x="4418" y="14727"/>
                    </a:cubicBezTo>
                    <a:cubicBezTo>
                      <a:pt x="4554" y="14727"/>
                      <a:pt x="4676" y="14673"/>
                      <a:pt x="4765" y="14583"/>
                    </a:cubicBezTo>
                  </a:path>
                </a:pathLst>
              </a:custGeom>
              <a:solidFill>
                <a:schemeClr val="accent2"/>
              </a:solidFill>
              <a:ln w="12700">
                <a:miter lim="400000"/>
              </a:ln>
            </p:spPr>
            <p:txBody>
              <a:bodyPr lIns="19049" tIns="19049" rIns="19049" bIns="19049" anchor="ctr"/>
              <a:lstStyle/>
              <a:p>
                <a:pPr marL="0" marR="0" lvl="0" indent="0" algn="ctr" defTabSz="228580" eaLnBrk="1" fontAlgn="auto" latinLnBrk="0" hangingPunct="0">
                  <a:lnSpc>
                    <a:spcPct val="100000"/>
                  </a:lnSpc>
                  <a:spcBef>
                    <a:spcPts val="0"/>
                  </a:spcBef>
                  <a:spcAft>
                    <a:spcPts val="0"/>
                  </a:spcAft>
                  <a:buClrTx/>
                  <a:buSzTx/>
                  <a:buFontTx/>
                  <a:buNone/>
                  <a:tabLst/>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kumimoji="0" sz="1562" b="0" i="0" u="none" strike="noStrike" kern="0" cap="none" spc="0" normalizeH="0" baseline="0" noProof="0">
                  <a:ln>
                    <a:noFill/>
                  </a:ln>
                  <a:effectLst>
                    <a:outerShdw blurRad="38100" dist="12700" dir="5400000" rotWithShape="0">
                      <a:srgbClr val="000000">
                        <a:alpha val="50000"/>
                      </a:srgbClr>
                    </a:outerShdw>
                  </a:effectLst>
                  <a:uLnTx/>
                  <a:uFillTx/>
                  <a:ea typeface="微软雅黑" panose="020B0503020204020204" pitchFamily="34" charset="-122"/>
                  <a:cs typeface="+mn-ea"/>
                  <a:sym typeface="Agency FB" panose="020B0503020202020204" pitchFamily="34" charset="0"/>
                </a:endParaRPr>
              </a:p>
            </p:txBody>
          </p:sp>
          <p:sp>
            <p:nvSpPr>
              <p:cNvPr id="20" name="Shape 2435">
                <a:extLst>
                  <a:ext uri="{FF2B5EF4-FFF2-40B4-BE49-F238E27FC236}">
                    <a16:creationId xmlns:a16="http://schemas.microsoft.com/office/drawing/2014/main" id="{0872FAA6-2B6E-4EF3-ACCC-FFC3F17AB09D}"/>
                  </a:ext>
                </a:extLst>
              </p:cNvPr>
              <p:cNvSpPr/>
              <p:nvPr/>
            </p:nvSpPr>
            <p:spPr>
              <a:xfrm>
                <a:off x="7552975" y="4414305"/>
                <a:ext cx="614277" cy="614230"/>
              </a:xfrm>
              <a:custGeom>
                <a:avLst/>
                <a:gdLst/>
                <a:ahLst/>
                <a:cxnLst>
                  <a:cxn ang="0">
                    <a:pos x="wd2" y="hd2"/>
                  </a:cxn>
                  <a:cxn ang="5400000">
                    <a:pos x="wd2" y="hd2"/>
                  </a:cxn>
                  <a:cxn ang="10800000">
                    <a:pos x="wd2" y="hd2"/>
                  </a:cxn>
                  <a:cxn ang="16200000">
                    <a:pos x="wd2" y="hd2"/>
                  </a:cxn>
                </a:cxnLst>
                <a:rect l="0" t="0" r="r" b="b"/>
                <a:pathLst>
                  <a:path w="21600" h="21600" extrusionOk="0">
                    <a:moveTo>
                      <a:pt x="20618" y="12012"/>
                    </a:moveTo>
                    <a:cubicBezTo>
                      <a:pt x="20614" y="12014"/>
                      <a:pt x="20611" y="12016"/>
                      <a:pt x="20607" y="12016"/>
                    </a:cubicBezTo>
                    <a:lnTo>
                      <a:pt x="19602" y="12268"/>
                    </a:lnTo>
                    <a:cubicBezTo>
                      <a:pt x="19256" y="12354"/>
                      <a:pt x="18984" y="12622"/>
                      <a:pt x="18892" y="12966"/>
                    </a:cubicBezTo>
                    <a:cubicBezTo>
                      <a:pt x="18703" y="13672"/>
                      <a:pt x="18421" y="14352"/>
                      <a:pt x="18053" y="14986"/>
                    </a:cubicBezTo>
                    <a:cubicBezTo>
                      <a:pt x="17873" y="15295"/>
                      <a:pt x="17876" y="15677"/>
                      <a:pt x="18060" y="15984"/>
                    </a:cubicBezTo>
                    <a:lnTo>
                      <a:pt x="18601" y="16885"/>
                    </a:lnTo>
                    <a:lnTo>
                      <a:pt x="16886" y="18600"/>
                    </a:lnTo>
                    <a:cubicBezTo>
                      <a:pt x="16882" y="18598"/>
                      <a:pt x="16878" y="18597"/>
                      <a:pt x="16875" y="18595"/>
                    </a:cubicBezTo>
                    <a:lnTo>
                      <a:pt x="15978" y="18057"/>
                    </a:lnTo>
                    <a:cubicBezTo>
                      <a:pt x="15822" y="17964"/>
                      <a:pt x="15648" y="17917"/>
                      <a:pt x="15473" y="17917"/>
                    </a:cubicBezTo>
                    <a:cubicBezTo>
                      <a:pt x="15304" y="17917"/>
                      <a:pt x="15134" y="17961"/>
                      <a:pt x="14982" y="18049"/>
                    </a:cubicBezTo>
                    <a:cubicBezTo>
                      <a:pt x="14348" y="18415"/>
                      <a:pt x="13671" y="18696"/>
                      <a:pt x="12968" y="18884"/>
                    </a:cubicBezTo>
                    <a:cubicBezTo>
                      <a:pt x="12624" y="18976"/>
                      <a:pt x="12356" y="19248"/>
                      <a:pt x="12269" y="19594"/>
                    </a:cubicBezTo>
                    <a:lnTo>
                      <a:pt x="12016" y="20607"/>
                    </a:lnTo>
                    <a:cubicBezTo>
                      <a:pt x="12015" y="20611"/>
                      <a:pt x="12014" y="20614"/>
                      <a:pt x="12012" y="20619"/>
                    </a:cubicBezTo>
                    <a:lnTo>
                      <a:pt x="9587" y="20619"/>
                    </a:lnTo>
                    <a:lnTo>
                      <a:pt x="9331" y="19594"/>
                    </a:lnTo>
                    <a:cubicBezTo>
                      <a:pt x="9244" y="19248"/>
                      <a:pt x="8976" y="18976"/>
                      <a:pt x="8632" y="18884"/>
                    </a:cubicBezTo>
                    <a:cubicBezTo>
                      <a:pt x="7929" y="18696"/>
                      <a:pt x="7252" y="18415"/>
                      <a:pt x="6617" y="18049"/>
                    </a:cubicBezTo>
                    <a:cubicBezTo>
                      <a:pt x="6465" y="17961"/>
                      <a:pt x="6296" y="17917"/>
                      <a:pt x="6127" y="17917"/>
                    </a:cubicBezTo>
                    <a:cubicBezTo>
                      <a:pt x="5951" y="17917"/>
                      <a:pt x="5777" y="17964"/>
                      <a:pt x="5621" y="18057"/>
                    </a:cubicBezTo>
                    <a:lnTo>
                      <a:pt x="4725" y="18595"/>
                    </a:lnTo>
                    <a:cubicBezTo>
                      <a:pt x="4722" y="18597"/>
                      <a:pt x="4718" y="18598"/>
                      <a:pt x="4714" y="18600"/>
                    </a:cubicBezTo>
                    <a:lnTo>
                      <a:pt x="3000" y="16885"/>
                    </a:lnTo>
                    <a:lnTo>
                      <a:pt x="3540" y="15984"/>
                    </a:lnTo>
                    <a:cubicBezTo>
                      <a:pt x="3724" y="15677"/>
                      <a:pt x="3727" y="15295"/>
                      <a:pt x="3548" y="14986"/>
                    </a:cubicBezTo>
                    <a:cubicBezTo>
                      <a:pt x="3179" y="14351"/>
                      <a:pt x="2897" y="13672"/>
                      <a:pt x="2708" y="12966"/>
                    </a:cubicBezTo>
                    <a:cubicBezTo>
                      <a:pt x="2616" y="12622"/>
                      <a:pt x="2343" y="12354"/>
                      <a:pt x="1998" y="12268"/>
                    </a:cubicBezTo>
                    <a:lnTo>
                      <a:pt x="993" y="12016"/>
                    </a:lnTo>
                    <a:cubicBezTo>
                      <a:pt x="989" y="12016"/>
                      <a:pt x="986" y="12014"/>
                      <a:pt x="982" y="12012"/>
                    </a:cubicBezTo>
                    <a:lnTo>
                      <a:pt x="982" y="9587"/>
                    </a:lnTo>
                    <a:lnTo>
                      <a:pt x="1998" y="9333"/>
                    </a:lnTo>
                    <a:cubicBezTo>
                      <a:pt x="2343" y="9246"/>
                      <a:pt x="2616" y="8979"/>
                      <a:pt x="2708" y="8634"/>
                    </a:cubicBezTo>
                    <a:cubicBezTo>
                      <a:pt x="2897" y="7929"/>
                      <a:pt x="3179" y="7249"/>
                      <a:pt x="3548" y="6615"/>
                    </a:cubicBezTo>
                    <a:cubicBezTo>
                      <a:pt x="3727" y="6305"/>
                      <a:pt x="3724" y="5923"/>
                      <a:pt x="3540" y="5617"/>
                    </a:cubicBezTo>
                    <a:lnTo>
                      <a:pt x="3005" y="4725"/>
                    </a:lnTo>
                    <a:cubicBezTo>
                      <a:pt x="3004" y="4722"/>
                      <a:pt x="3002" y="4719"/>
                      <a:pt x="3000" y="4715"/>
                    </a:cubicBezTo>
                    <a:lnTo>
                      <a:pt x="4715" y="3000"/>
                    </a:lnTo>
                    <a:lnTo>
                      <a:pt x="5621" y="3543"/>
                    </a:lnTo>
                    <a:cubicBezTo>
                      <a:pt x="5777" y="3637"/>
                      <a:pt x="5951" y="3683"/>
                      <a:pt x="6127" y="3683"/>
                    </a:cubicBezTo>
                    <a:cubicBezTo>
                      <a:pt x="6296" y="3683"/>
                      <a:pt x="6465" y="3639"/>
                      <a:pt x="6618" y="3552"/>
                    </a:cubicBezTo>
                    <a:cubicBezTo>
                      <a:pt x="7251" y="3185"/>
                      <a:pt x="7929" y="2904"/>
                      <a:pt x="8632" y="2717"/>
                    </a:cubicBezTo>
                    <a:cubicBezTo>
                      <a:pt x="8976" y="2624"/>
                      <a:pt x="9244" y="2352"/>
                      <a:pt x="9331" y="2006"/>
                    </a:cubicBezTo>
                    <a:lnTo>
                      <a:pt x="9587" y="982"/>
                    </a:lnTo>
                    <a:lnTo>
                      <a:pt x="12012" y="982"/>
                    </a:lnTo>
                    <a:cubicBezTo>
                      <a:pt x="12014" y="986"/>
                      <a:pt x="12015" y="989"/>
                      <a:pt x="12016" y="993"/>
                    </a:cubicBezTo>
                    <a:lnTo>
                      <a:pt x="12269" y="2006"/>
                    </a:lnTo>
                    <a:cubicBezTo>
                      <a:pt x="12356" y="2352"/>
                      <a:pt x="12624" y="2624"/>
                      <a:pt x="12968" y="2717"/>
                    </a:cubicBezTo>
                    <a:cubicBezTo>
                      <a:pt x="13671" y="2904"/>
                      <a:pt x="14348" y="3185"/>
                      <a:pt x="14982" y="3552"/>
                    </a:cubicBezTo>
                    <a:cubicBezTo>
                      <a:pt x="15134" y="3639"/>
                      <a:pt x="15304" y="3683"/>
                      <a:pt x="15473" y="3683"/>
                    </a:cubicBezTo>
                    <a:cubicBezTo>
                      <a:pt x="15648" y="3683"/>
                      <a:pt x="15822" y="3637"/>
                      <a:pt x="15978" y="3543"/>
                    </a:cubicBezTo>
                    <a:lnTo>
                      <a:pt x="16884" y="3000"/>
                    </a:lnTo>
                    <a:lnTo>
                      <a:pt x="18600" y="4715"/>
                    </a:lnTo>
                    <a:cubicBezTo>
                      <a:pt x="18598" y="4719"/>
                      <a:pt x="18597" y="4722"/>
                      <a:pt x="18595" y="4725"/>
                    </a:cubicBezTo>
                    <a:lnTo>
                      <a:pt x="18060" y="5616"/>
                    </a:lnTo>
                    <a:cubicBezTo>
                      <a:pt x="17876" y="5923"/>
                      <a:pt x="17873" y="6305"/>
                      <a:pt x="18053" y="6615"/>
                    </a:cubicBezTo>
                    <a:cubicBezTo>
                      <a:pt x="18421" y="7249"/>
                      <a:pt x="18703" y="7928"/>
                      <a:pt x="18892" y="8634"/>
                    </a:cubicBezTo>
                    <a:cubicBezTo>
                      <a:pt x="18984" y="8979"/>
                      <a:pt x="19256" y="9246"/>
                      <a:pt x="19602" y="9333"/>
                    </a:cubicBezTo>
                    <a:lnTo>
                      <a:pt x="20618" y="9587"/>
                    </a:lnTo>
                    <a:cubicBezTo>
                      <a:pt x="20618" y="9587"/>
                      <a:pt x="20618" y="12012"/>
                      <a:pt x="20618" y="12012"/>
                    </a:cubicBezTo>
                    <a:close/>
                    <a:moveTo>
                      <a:pt x="20880" y="8641"/>
                    </a:moveTo>
                    <a:lnTo>
                      <a:pt x="19841" y="8380"/>
                    </a:lnTo>
                    <a:cubicBezTo>
                      <a:pt x="19626" y="7580"/>
                      <a:pt x="19308" y="6822"/>
                      <a:pt x="18902" y="6122"/>
                    </a:cubicBezTo>
                    <a:lnTo>
                      <a:pt x="19455" y="5200"/>
                    </a:lnTo>
                    <a:cubicBezTo>
                      <a:pt x="19625" y="4871"/>
                      <a:pt x="19736" y="4463"/>
                      <a:pt x="19455" y="4182"/>
                    </a:cubicBezTo>
                    <a:lnTo>
                      <a:pt x="17419" y="2145"/>
                    </a:lnTo>
                    <a:cubicBezTo>
                      <a:pt x="17292" y="2019"/>
                      <a:pt x="17136" y="1968"/>
                      <a:pt x="16975" y="1968"/>
                    </a:cubicBezTo>
                    <a:cubicBezTo>
                      <a:pt x="16778" y="1968"/>
                      <a:pt x="16572" y="2043"/>
                      <a:pt x="16400" y="2145"/>
                    </a:cubicBezTo>
                    <a:lnTo>
                      <a:pt x="15473" y="2701"/>
                    </a:lnTo>
                    <a:cubicBezTo>
                      <a:pt x="14775" y="2298"/>
                      <a:pt x="14020" y="1982"/>
                      <a:pt x="13222" y="1768"/>
                    </a:cubicBezTo>
                    <a:lnTo>
                      <a:pt x="12960" y="720"/>
                    </a:lnTo>
                    <a:cubicBezTo>
                      <a:pt x="12848" y="367"/>
                      <a:pt x="12638" y="0"/>
                      <a:pt x="12240" y="0"/>
                    </a:cubicBezTo>
                    <a:lnTo>
                      <a:pt x="9360" y="0"/>
                    </a:lnTo>
                    <a:cubicBezTo>
                      <a:pt x="8962" y="0"/>
                      <a:pt x="8730" y="367"/>
                      <a:pt x="8640" y="720"/>
                    </a:cubicBezTo>
                    <a:lnTo>
                      <a:pt x="8378" y="1768"/>
                    </a:lnTo>
                    <a:cubicBezTo>
                      <a:pt x="7580" y="1982"/>
                      <a:pt x="6825" y="2298"/>
                      <a:pt x="6127" y="2701"/>
                    </a:cubicBezTo>
                    <a:lnTo>
                      <a:pt x="5200" y="2145"/>
                    </a:lnTo>
                    <a:cubicBezTo>
                      <a:pt x="5028" y="2043"/>
                      <a:pt x="4822" y="1968"/>
                      <a:pt x="4625" y="1968"/>
                    </a:cubicBezTo>
                    <a:cubicBezTo>
                      <a:pt x="4464" y="1968"/>
                      <a:pt x="4308" y="2019"/>
                      <a:pt x="4181" y="2145"/>
                    </a:cubicBezTo>
                    <a:lnTo>
                      <a:pt x="2145" y="4182"/>
                    </a:lnTo>
                    <a:cubicBezTo>
                      <a:pt x="1864" y="4463"/>
                      <a:pt x="1975" y="4871"/>
                      <a:pt x="2145" y="5200"/>
                    </a:cubicBezTo>
                    <a:lnTo>
                      <a:pt x="2698" y="6122"/>
                    </a:lnTo>
                    <a:cubicBezTo>
                      <a:pt x="2292" y="6822"/>
                      <a:pt x="1973" y="7580"/>
                      <a:pt x="1759" y="8380"/>
                    </a:cubicBezTo>
                    <a:lnTo>
                      <a:pt x="720" y="8641"/>
                    </a:lnTo>
                    <a:cubicBezTo>
                      <a:pt x="367" y="8730"/>
                      <a:pt x="0" y="8962"/>
                      <a:pt x="0" y="9361"/>
                    </a:cubicBezTo>
                    <a:lnTo>
                      <a:pt x="0" y="12240"/>
                    </a:lnTo>
                    <a:cubicBezTo>
                      <a:pt x="0" y="12638"/>
                      <a:pt x="367" y="12848"/>
                      <a:pt x="720" y="12960"/>
                    </a:cubicBezTo>
                    <a:lnTo>
                      <a:pt x="1759" y="13220"/>
                    </a:lnTo>
                    <a:cubicBezTo>
                      <a:pt x="1973" y="14021"/>
                      <a:pt x="2292" y="14778"/>
                      <a:pt x="2698" y="15479"/>
                    </a:cubicBezTo>
                    <a:lnTo>
                      <a:pt x="2145" y="16400"/>
                    </a:lnTo>
                    <a:cubicBezTo>
                      <a:pt x="1959" y="16713"/>
                      <a:pt x="1864" y="17137"/>
                      <a:pt x="2145" y="17419"/>
                    </a:cubicBezTo>
                    <a:lnTo>
                      <a:pt x="4181" y="19455"/>
                    </a:lnTo>
                    <a:cubicBezTo>
                      <a:pt x="4305" y="19579"/>
                      <a:pt x="4454" y="19627"/>
                      <a:pt x="4610" y="19627"/>
                    </a:cubicBezTo>
                    <a:cubicBezTo>
                      <a:pt x="4807" y="19627"/>
                      <a:pt x="5016" y="19550"/>
                      <a:pt x="5200" y="19455"/>
                    </a:cubicBezTo>
                    <a:lnTo>
                      <a:pt x="6127" y="18899"/>
                    </a:lnTo>
                    <a:cubicBezTo>
                      <a:pt x="6825" y="19302"/>
                      <a:pt x="7580" y="19619"/>
                      <a:pt x="8378" y="19832"/>
                    </a:cubicBezTo>
                    <a:lnTo>
                      <a:pt x="8640" y="20880"/>
                    </a:lnTo>
                    <a:cubicBezTo>
                      <a:pt x="8730" y="21233"/>
                      <a:pt x="8962" y="21600"/>
                      <a:pt x="9360" y="21600"/>
                    </a:cubicBezTo>
                    <a:lnTo>
                      <a:pt x="12240" y="21600"/>
                    </a:lnTo>
                    <a:cubicBezTo>
                      <a:pt x="12638" y="21600"/>
                      <a:pt x="12848" y="21233"/>
                      <a:pt x="12960" y="20880"/>
                    </a:cubicBezTo>
                    <a:lnTo>
                      <a:pt x="13222" y="19832"/>
                    </a:lnTo>
                    <a:cubicBezTo>
                      <a:pt x="14020" y="19619"/>
                      <a:pt x="14775" y="19302"/>
                      <a:pt x="15473" y="18899"/>
                    </a:cubicBezTo>
                    <a:lnTo>
                      <a:pt x="16400" y="19455"/>
                    </a:lnTo>
                    <a:cubicBezTo>
                      <a:pt x="16584" y="19550"/>
                      <a:pt x="16793" y="19627"/>
                      <a:pt x="16990" y="19627"/>
                    </a:cubicBezTo>
                    <a:cubicBezTo>
                      <a:pt x="17146" y="19627"/>
                      <a:pt x="17294" y="19579"/>
                      <a:pt x="17419" y="19455"/>
                    </a:cubicBezTo>
                    <a:lnTo>
                      <a:pt x="19455" y="17419"/>
                    </a:lnTo>
                    <a:cubicBezTo>
                      <a:pt x="19736" y="17137"/>
                      <a:pt x="19641" y="16713"/>
                      <a:pt x="19455" y="16400"/>
                    </a:cubicBezTo>
                    <a:lnTo>
                      <a:pt x="18902" y="15479"/>
                    </a:lnTo>
                    <a:cubicBezTo>
                      <a:pt x="19308" y="14778"/>
                      <a:pt x="19626" y="14021"/>
                      <a:pt x="19841" y="13220"/>
                    </a:cubicBezTo>
                    <a:lnTo>
                      <a:pt x="20880" y="12960"/>
                    </a:lnTo>
                    <a:cubicBezTo>
                      <a:pt x="21233" y="12848"/>
                      <a:pt x="21600" y="12638"/>
                      <a:pt x="21600" y="12240"/>
                    </a:cubicBezTo>
                    <a:lnTo>
                      <a:pt x="21600" y="9361"/>
                    </a:lnTo>
                    <a:cubicBezTo>
                      <a:pt x="21600" y="8962"/>
                      <a:pt x="21233" y="8730"/>
                      <a:pt x="20880" y="8641"/>
                    </a:cubicBezTo>
                    <a:moveTo>
                      <a:pt x="15709" y="10800"/>
                    </a:moveTo>
                    <a:cubicBezTo>
                      <a:pt x="15709" y="13346"/>
                      <a:pt x="13771" y="15438"/>
                      <a:pt x="11291" y="15685"/>
                    </a:cubicBezTo>
                    <a:lnTo>
                      <a:pt x="11291" y="12694"/>
                    </a:lnTo>
                    <a:cubicBezTo>
                      <a:pt x="12137" y="12476"/>
                      <a:pt x="12764" y="11714"/>
                      <a:pt x="12764" y="10800"/>
                    </a:cubicBezTo>
                    <a:cubicBezTo>
                      <a:pt x="12764" y="10630"/>
                      <a:pt x="12735" y="10468"/>
                      <a:pt x="12694" y="10310"/>
                    </a:cubicBezTo>
                    <a:lnTo>
                      <a:pt x="15308" y="8857"/>
                    </a:lnTo>
                    <a:cubicBezTo>
                      <a:pt x="15565" y="9453"/>
                      <a:pt x="15709" y="10110"/>
                      <a:pt x="15709" y="10800"/>
                    </a:cubicBezTo>
                    <a:moveTo>
                      <a:pt x="9818" y="10800"/>
                    </a:moveTo>
                    <a:cubicBezTo>
                      <a:pt x="9818" y="10258"/>
                      <a:pt x="10258" y="9818"/>
                      <a:pt x="10800" y="9818"/>
                    </a:cubicBezTo>
                    <a:cubicBezTo>
                      <a:pt x="11342" y="9818"/>
                      <a:pt x="11782" y="10258"/>
                      <a:pt x="11782" y="10800"/>
                    </a:cubicBezTo>
                    <a:cubicBezTo>
                      <a:pt x="11782" y="11342"/>
                      <a:pt x="11342" y="11782"/>
                      <a:pt x="10800" y="11782"/>
                    </a:cubicBezTo>
                    <a:cubicBezTo>
                      <a:pt x="10258" y="11782"/>
                      <a:pt x="9818" y="11342"/>
                      <a:pt x="9818" y="10800"/>
                    </a:cubicBezTo>
                    <a:moveTo>
                      <a:pt x="10309" y="15685"/>
                    </a:moveTo>
                    <a:cubicBezTo>
                      <a:pt x="7829" y="15438"/>
                      <a:pt x="5891" y="13346"/>
                      <a:pt x="5891" y="10800"/>
                    </a:cubicBezTo>
                    <a:cubicBezTo>
                      <a:pt x="5891" y="10110"/>
                      <a:pt x="6035" y="9453"/>
                      <a:pt x="6292" y="8857"/>
                    </a:cubicBezTo>
                    <a:lnTo>
                      <a:pt x="8906" y="10310"/>
                    </a:lnTo>
                    <a:cubicBezTo>
                      <a:pt x="8865" y="10468"/>
                      <a:pt x="8836" y="10630"/>
                      <a:pt x="8836" y="10800"/>
                    </a:cubicBezTo>
                    <a:cubicBezTo>
                      <a:pt x="8836" y="11714"/>
                      <a:pt x="9463" y="12476"/>
                      <a:pt x="10309" y="12694"/>
                    </a:cubicBezTo>
                    <a:cubicBezTo>
                      <a:pt x="10309" y="12694"/>
                      <a:pt x="10309" y="15685"/>
                      <a:pt x="10309" y="15685"/>
                    </a:cubicBezTo>
                    <a:close/>
                    <a:moveTo>
                      <a:pt x="10800" y="5891"/>
                    </a:moveTo>
                    <a:cubicBezTo>
                      <a:pt x="12470" y="5891"/>
                      <a:pt x="13942" y="6727"/>
                      <a:pt x="14829" y="8000"/>
                    </a:cubicBezTo>
                    <a:lnTo>
                      <a:pt x="12220" y="9450"/>
                    </a:lnTo>
                    <a:cubicBezTo>
                      <a:pt x="11862" y="9074"/>
                      <a:pt x="11360" y="8836"/>
                      <a:pt x="10800" y="8836"/>
                    </a:cubicBezTo>
                    <a:cubicBezTo>
                      <a:pt x="10240" y="8836"/>
                      <a:pt x="9738" y="9074"/>
                      <a:pt x="9380" y="9450"/>
                    </a:cubicBezTo>
                    <a:lnTo>
                      <a:pt x="6771" y="8000"/>
                    </a:lnTo>
                    <a:cubicBezTo>
                      <a:pt x="7658" y="6727"/>
                      <a:pt x="9130" y="5891"/>
                      <a:pt x="10800" y="5891"/>
                    </a:cubicBezTo>
                    <a:moveTo>
                      <a:pt x="10800" y="4909"/>
                    </a:moveTo>
                    <a:cubicBezTo>
                      <a:pt x="7547" y="4909"/>
                      <a:pt x="4909" y="7547"/>
                      <a:pt x="4909" y="10800"/>
                    </a:cubicBezTo>
                    <a:cubicBezTo>
                      <a:pt x="4909" y="14054"/>
                      <a:pt x="7547" y="16691"/>
                      <a:pt x="10800" y="16691"/>
                    </a:cubicBezTo>
                    <a:cubicBezTo>
                      <a:pt x="14053" y="16691"/>
                      <a:pt x="16691" y="14054"/>
                      <a:pt x="16691" y="10800"/>
                    </a:cubicBezTo>
                    <a:cubicBezTo>
                      <a:pt x="16691" y="7547"/>
                      <a:pt x="14053" y="4909"/>
                      <a:pt x="10800" y="4909"/>
                    </a:cubicBezTo>
                  </a:path>
                </a:pathLst>
              </a:custGeom>
              <a:solidFill>
                <a:schemeClr val="accent4"/>
              </a:solidFill>
              <a:ln w="12700">
                <a:miter lim="400000"/>
              </a:ln>
            </p:spPr>
            <p:txBody>
              <a:bodyPr lIns="19049" tIns="19049" rIns="19049" bIns="19049" anchor="ctr"/>
              <a:lstStyle/>
              <a:p>
                <a:pPr marL="0" marR="0" lvl="0" indent="0" algn="ctr" defTabSz="228580" eaLnBrk="1" fontAlgn="auto" latinLnBrk="0" hangingPunct="0">
                  <a:lnSpc>
                    <a:spcPct val="100000"/>
                  </a:lnSpc>
                  <a:spcBef>
                    <a:spcPts val="0"/>
                  </a:spcBef>
                  <a:spcAft>
                    <a:spcPts val="0"/>
                  </a:spcAft>
                  <a:buClrTx/>
                  <a:buSzTx/>
                  <a:buFontTx/>
                  <a:buNone/>
                  <a:tabLst/>
                  <a:defRPr sz="3000">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kumimoji="0" sz="1562" b="0" i="0" u="none" strike="noStrike" kern="0" cap="none" spc="0" normalizeH="0" baseline="0" noProof="0">
                  <a:ln>
                    <a:noFill/>
                  </a:ln>
                  <a:effectLst>
                    <a:outerShdw blurRad="38100" dist="12700" dir="5400000" rotWithShape="0">
                      <a:srgbClr val="000000">
                        <a:alpha val="50000"/>
                      </a:srgbClr>
                    </a:outerShdw>
                  </a:effectLst>
                  <a:uLnTx/>
                  <a:uFillTx/>
                  <a:ea typeface="微软雅黑" panose="020B0503020204020204" pitchFamily="34" charset="-122"/>
                  <a:cs typeface="+mn-ea"/>
                  <a:sym typeface="Agency FB" panose="020B0503020202020204" pitchFamily="34" charset="0"/>
                </a:endParaRPr>
              </a:p>
            </p:txBody>
          </p:sp>
        </p:grpSp>
        <p:grpSp>
          <p:nvGrpSpPr>
            <p:cNvPr id="21" name="Group 4">
              <a:extLst>
                <a:ext uri="{FF2B5EF4-FFF2-40B4-BE49-F238E27FC236}">
                  <a16:creationId xmlns:a16="http://schemas.microsoft.com/office/drawing/2014/main" id="{5C1C40F2-3C62-4D25-B5B8-426340DDD701}"/>
                </a:ext>
              </a:extLst>
            </p:cNvPr>
            <p:cNvGrpSpPr/>
            <p:nvPr/>
          </p:nvGrpSpPr>
          <p:grpSpPr>
            <a:xfrm>
              <a:off x="1314013" y="2105895"/>
              <a:ext cx="2163798" cy="891087"/>
              <a:chOff x="840821" y="2370815"/>
              <a:chExt cx="2163798" cy="891087"/>
            </a:xfrm>
          </p:grpSpPr>
          <p:sp>
            <p:nvSpPr>
              <p:cNvPr id="22" name="TextBox 44">
                <a:extLst>
                  <a:ext uri="{FF2B5EF4-FFF2-40B4-BE49-F238E27FC236}">
                    <a16:creationId xmlns:a16="http://schemas.microsoft.com/office/drawing/2014/main" id="{2BE82CC6-3CB7-45EF-A8B7-6C1161140291}"/>
                  </a:ext>
                </a:extLst>
              </p:cNvPr>
              <p:cNvSpPr txBox="1"/>
              <p:nvPr/>
            </p:nvSpPr>
            <p:spPr>
              <a:xfrm>
                <a:off x="1488242" y="2370815"/>
                <a:ext cx="1516377" cy="338554"/>
              </a:xfrm>
              <a:prstGeom prst="rect">
                <a:avLst/>
              </a:prstGeom>
              <a:noFill/>
            </p:spPr>
            <p:txBody>
              <a:bodyPr wrap="none" rtlCol="0">
                <a:spAutoFit/>
              </a:bodyPr>
              <a:lstStyle/>
              <a:p>
                <a:pPr algn="r">
                  <a:defRPr/>
                </a:pPr>
                <a:r>
                  <a:rPr lang="en-US" sz="1600" spc="30" dirty="0">
                    <a:ea typeface="微软雅黑" panose="020B0503020204020204" pitchFamily="34" charset="-122"/>
                    <a:cs typeface="+mn-ea"/>
                    <a:sym typeface="Agency FB" panose="020B0503020202020204" pitchFamily="34" charset="0"/>
                  </a:rPr>
                  <a:t>Write your title</a:t>
                </a:r>
              </a:p>
            </p:txBody>
          </p:sp>
          <p:sp>
            <p:nvSpPr>
              <p:cNvPr id="23" name="TextBox 45">
                <a:extLst>
                  <a:ext uri="{FF2B5EF4-FFF2-40B4-BE49-F238E27FC236}">
                    <a16:creationId xmlns:a16="http://schemas.microsoft.com/office/drawing/2014/main" id="{BB8D2F16-26BB-4B43-806D-68C6BA4D2D7D}"/>
                  </a:ext>
                </a:extLst>
              </p:cNvPr>
              <p:cNvSpPr txBox="1"/>
              <p:nvPr/>
            </p:nvSpPr>
            <p:spPr>
              <a:xfrm>
                <a:off x="840821" y="2676485"/>
                <a:ext cx="2163798" cy="585417"/>
              </a:xfrm>
              <a:prstGeom prst="rect">
                <a:avLst/>
              </a:prstGeom>
              <a:noFill/>
            </p:spPr>
            <p:txBody>
              <a:bodyPr wrap="none" rtlCol="0">
                <a:spAutoFit/>
              </a:bodyPr>
              <a:lstStyle/>
              <a:p>
                <a:pPr algn="r">
                  <a:lnSpc>
                    <a:spcPct val="140000"/>
                  </a:lnSpc>
                  <a:defRPr/>
                </a:pPr>
                <a:r>
                  <a:rPr lang="en-US" sz="1200" dirty="0">
                    <a:ea typeface="微软雅黑" panose="020B0503020204020204" pitchFamily="34" charset="-122"/>
                    <a:cs typeface="+mn-ea"/>
                    <a:sym typeface="Agency FB" panose="020B0503020202020204" pitchFamily="34" charset="0"/>
                  </a:rPr>
                  <a:t>Lorem ipsum dolor, </a:t>
                </a:r>
                <a:r>
                  <a:rPr lang="en-US" sz="1200" dirty="0" err="1">
                    <a:ea typeface="微软雅黑" panose="020B0503020204020204" pitchFamily="34" charset="-122"/>
                    <a:cs typeface="+mn-ea"/>
                    <a:sym typeface="Agency FB" panose="020B0503020202020204" pitchFamily="34" charset="0"/>
                  </a:rPr>
                  <a:t>consectetur</a:t>
                </a:r>
                <a:endParaRPr lang="en-US" sz="1200" dirty="0">
                  <a:ea typeface="微软雅黑" panose="020B0503020204020204" pitchFamily="34" charset="-122"/>
                  <a:cs typeface="+mn-ea"/>
                  <a:sym typeface="Agency FB" panose="020B0503020202020204" pitchFamily="34" charset="0"/>
                </a:endParaRPr>
              </a:p>
              <a:p>
                <a:pPr algn="r">
                  <a:lnSpc>
                    <a:spcPct val="140000"/>
                  </a:lnSpc>
                  <a:defRPr/>
                </a:pPr>
                <a:r>
                  <a:rPr lang="en-US" sz="1200" dirty="0" err="1">
                    <a:ea typeface="微软雅黑" panose="020B0503020204020204" pitchFamily="34" charset="-122"/>
                    <a:cs typeface="+mn-ea"/>
                    <a:sym typeface="Agency FB" panose="020B0503020202020204" pitchFamily="34" charset="0"/>
                  </a:rPr>
                  <a:t>adipiscing</a:t>
                </a:r>
                <a:r>
                  <a:rPr lang="en-US" sz="1200" dirty="0">
                    <a:ea typeface="微软雅黑" panose="020B0503020204020204" pitchFamily="34" charset="-122"/>
                    <a:cs typeface="+mn-ea"/>
                    <a:sym typeface="Agency FB" panose="020B0503020202020204" pitchFamily="34" charset="0"/>
                  </a:rPr>
                  <a:t> </a:t>
                </a:r>
                <a:r>
                  <a:rPr lang="en-US" sz="1200" dirty="0" err="1">
                    <a:ea typeface="微软雅黑" panose="020B0503020204020204" pitchFamily="34" charset="-122"/>
                    <a:cs typeface="+mn-ea"/>
                    <a:sym typeface="Agency FB" panose="020B0503020202020204" pitchFamily="34" charset="0"/>
                  </a:rPr>
                  <a:t>elit</a:t>
                </a:r>
                <a:r>
                  <a:rPr lang="en-US" sz="1200" dirty="0">
                    <a:ea typeface="微软雅黑" panose="020B0503020204020204" pitchFamily="34" charset="-122"/>
                    <a:cs typeface="+mn-ea"/>
                    <a:sym typeface="Agency FB" panose="020B0503020202020204" pitchFamily="34" charset="0"/>
                  </a:rPr>
                  <a:t> </a:t>
                </a:r>
                <a:r>
                  <a:rPr lang="en-US" sz="1200" dirty="0" err="1">
                    <a:ea typeface="微软雅黑" panose="020B0503020204020204" pitchFamily="34" charset="-122"/>
                    <a:cs typeface="+mn-ea"/>
                    <a:sym typeface="Agency FB" panose="020B0503020202020204" pitchFamily="34" charset="0"/>
                  </a:rPr>
                  <a:t>roin</a:t>
                </a:r>
                <a:r>
                  <a:rPr lang="en-US" sz="1200" dirty="0">
                    <a:ea typeface="微软雅黑" panose="020B0503020204020204" pitchFamily="34" charset="-122"/>
                    <a:cs typeface="+mn-ea"/>
                    <a:sym typeface="Agency FB" panose="020B0503020202020204" pitchFamily="34" charset="0"/>
                  </a:rPr>
                  <a:t> </a:t>
                </a:r>
                <a:r>
                  <a:rPr lang="en-US" sz="1200" dirty="0" err="1">
                    <a:ea typeface="微软雅黑" panose="020B0503020204020204" pitchFamily="34" charset="-122"/>
                    <a:cs typeface="+mn-ea"/>
                    <a:sym typeface="Agency FB" panose="020B0503020202020204" pitchFamily="34" charset="0"/>
                  </a:rPr>
                  <a:t>cursu</a:t>
                </a:r>
                <a:endParaRPr lang="en-US" sz="1200" dirty="0">
                  <a:ea typeface="微软雅黑" panose="020B0503020204020204" pitchFamily="34" charset="-122"/>
                  <a:cs typeface="+mn-ea"/>
                  <a:sym typeface="Agency FB" panose="020B0503020202020204" pitchFamily="34" charset="0"/>
                </a:endParaRPr>
              </a:p>
            </p:txBody>
          </p:sp>
        </p:grpSp>
        <p:grpSp>
          <p:nvGrpSpPr>
            <p:cNvPr id="24" name="Group 48">
              <a:extLst>
                <a:ext uri="{FF2B5EF4-FFF2-40B4-BE49-F238E27FC236}">
                  <a16:creationId xmlns:a16="http://schemas.microsoft.com/office/drawing/2014/main" id="{A819E17B-5FA5-461E-B7F1-D5D3B2C06EF8}"/>
                </a:ext>
              </a:extLst>
            </p:cNvPr>
            <p:cNvGrpSpPr/>
            <p:nvPr/>
          </p:nvGrpSpPr>
          <p:grpSpPr>
            <a:xfrm>
              <a:off x="2636314" y="3995085"/>
              <a:ext cx="2163798" cy="891087"/>
              <a:chOff x="2015028" y="2449697"/>
              <a:chExt cx="2163798" cy="891087"/>
            </a:xfrm>
          </p:grpSpPr>
          <p:sp>
            <p:nvSpPr>
              <p:cNvPr id="25" name="TextBox 50">
                <a:extLst>
                  <a:ext uri="{FF2B5EF4-FFF2-40B4-BE49-F238E27FC236}">
                    <a16:creationId xmlns:a16="http://schemas.microsoft.com/office/drawing/2014/main" id="{289D118B-E0E4-4028-895D-9DD6466E6CDF}"/>
                  </a:ext>
                </a:extLst>
              </p:cNvPr>
              <p:cNvSpPr txBox="1"/>
              <p:nvPr/>
            </p:nvSpPr>
            <p:spPr>
              <a:xfrm>
                <a:off x="2662449" y="2449697"/>
                <a:ext cx="1516377" cy="338554"/>
              </a:xfrm>
              <a:prstGeom prst="rect">
                <a:avLst/>
              </a:prstGeom>
              <a:noFill/>
            </p:spPr>
            <p:txBody>
              <a:bodyPr wrap="none" rtlCol="0">
                <a:spAutoFit/>
              </a:bodyPr>
              <a:lstStyle/>
              <a:p>
                <a:pPr algn="r">
                  <a:defRPr/>
                </a:pPr>
                <a:r>
                  <a:rPr lang="en-US" sz="1600" spc="30">
                    <a:ea typeface="微软雅黑" panose="020B0503020204020204" pitchFamily="34" charset="-122"/>
                    <a:cs typeface="+mn-ea"/>
                    <a:sym typeface="Agency FB" panose="020B0503020202020204" pitchFamily="34" charset="0"/>
                  </a:rPr>
                  <a:t>Write your title</a:t>
                </a:r>
              </a:p>
            </p:txBody>
          </p:sp>
          <p:sp>
            <p:nvSpPr>
              <p:cNvPr id="26" name="TextBox 51">
                <a:extLst>
                  <a:ext uri="{FF2B5EF4-FFF2-40B4-BE49-F238E27FC236}">
                    <a16:creationId xmlns:a16="http://schemas.microsoft.com/office/drawing/2014/main" id="{E1D1EAAC-B32C-4E7C-8832-B887A01CBD74}"/>
                  </a:ext>
                </a:extLst>
              </p:cNvPr>
              <p:cNvSpPr txBox="1"/>
              <p:nvPr/>
            </p:nvSpPr>
            <p:spPr>
              <a:xfrm>
                <a:off x="2015028" y="2755367"/>
                <a:ext cx="2163798" cy="585417"/>
              </a:xfrm>
              <a:prstGeom prst="rect">
                <a:avLst/>
              </a:prstGeom>
              <a:noFill/>
            </p:spPr>
            <p:txBody>
              <a:bodyPr wrap="none" rtlCol="0">
                <a:spAutoFit/>
              </a:bodyPr>
              <a:lstStyle/>
              <a:p>
                <a:pPr algn="r">
                  <a:lnSpc>
                    <a:spcPct val="140000"/>
                  </a:lnSpc>
                  <a:defRPr/>
                </a:pPr>
                <a:r>
                  <a:rPr lang="en-US" sz="1200">
                    <a:ea typeface="微软雅黑" panose="020B0503020204020204" pitchFamily="34" charset="-122"/>
                    <a:cs typeface="+mn-ea"/>
                    <a:sym typeface="Agency FB" panose="020B0503020202020204" pitchFamily="34" charset="0"/>
                  </a:rPr>
                  <a:t>Lorem ipsum dolor, consectetur</a:t>
                </a:r>
              </a:p>
              <a:p>
                <a:pPr algn="r">
                  <a:lnSpc>
                    <a:spcPct val="140000"/>
                  </a:lnSpc>
                  <a:defRPr/>
                </a:pPr>
                <a:r>
                  <a:rPr lang="en-US" sz="1200">
                    <a:ea typeface="微软雅黑" panose="020B0503020204020204" pitchFamily="34" charset="-122"/>
                    <a:cs typeface="+mn-ea"/>
                    <a:sym typeface="Agency FB" panose="020B0503020202020204" pitchFamily="34" charset="0"/>
                  </a:rPr>
                  <a:t>adipiscing elit roin cursu</a:t>
                </a:r>
              </a:p>
            </p:txBody>
          </p:sp>
        </p:grpSp>
        <p:grpSp>
          <p:nvGrpSpPr>
            <p:cNvPr id="27" name="Group 53">
              <a:extLst>
                <a:ext uri="{FF2B5EF4-FFF2-40B4-BE49-F238E27FC236}">
                  <a16:creationId xmlns:a16="http://schemas.microsoft.com/office/drawing/2014/main" id="{D6A75570-639B-4E6B-A9DA-A2B7BD61814F}"/>
                </a:ext>
              </a:extLst>
            </p:cNvPr>
            <p:cNvGrpSpPr/>
            <p:nvPr/>
          </p:nvGrpSpPr>
          <p:grpSpPr>
            <a:xfrm>
              <a:off x="7745382" y="2127675"/>
              <a:ext cx="2163797" cy="891022"/>
              <a:chOff x="1660060" y="2449762"/>
              <a:chExt cx="2163797" cy="891022"/>
            </a:xfrm>
          </p:grpSpPr>
          <p:sp>
            <p:nvSpPr>
              <p:cNvPr id="28" name="TextBox 55">
                <a:extLst>
                  <a:ext uri="{FF2B5EF4-FFF2-40B4-BE49-F238E27FC236}">
                    <a16:creationId xmlns:a16="http://schemas.microsoft.com/office/drawing/2014/main" id="{7205B463-443A-4292-95E7-7B0FD233D035}"/>
                  </a:ext>
                </a:extLst>
              </p:cNvPr>
              <p:cNvSpPr txBox="1"/>
              <p:nvPr/>
            </p:nvSpPr>
            <p:spPr>
              <a:xfrm>
                <a:off x="1660060" y="2449762"/>
                <a:ext cx="1516377" cy="338554"/>
              </a:xfrm>
              <a:prstGeom prst="rect">
                <a:avLst/>
              </a:prstGeom>
              <a:noFill/>
            </p:spPr>
            <p:txBody>
              <a:bodyPr wrap="none" rtlCol="0">
                <a:spAutoFit/>
              </a:bodyPr>
              <a:lstStyle/>
              <a:p>
                <a:pPr>
                  <a:defRPr/>
                </a:pPr>
                <a:r>
                  <a:rPr lang="en-US" sz="1600" spc="30">
                    <a:ea typeface="微软雅黑" panose="020B0503020204020204" pitchFamily="34" charset="-122"/>
                    <a:cs typeface="+mn-ea"/>
                    <a:sym typeface="Agency FB" panose="020B0503020202020204" pitchFamily="34" charset="0"/>
                  </a:rPr>
                  <a:t>Write your title</a:t>
                </a:r>
              </a:p>
            </p:txBody>
          </p:sp>
          <p:sp>
            <p:nvSpPr>
              <p:cNvPr id="29" name="TextBox 56">
                <a:extLst>
                  <a:ext uri="{FF2B5EF4-FFF2-40B4-BE49-F238E27FC236}">
                    <a16:creationId xmlns:a16="http://schemas.microsoft.com/office/drawing/2014/main" id="{D32FC81C-2B3F-4B0C-A247-966A4ED24620}"/>
                  </a:ext>
                </a:extLst>
              </p:cNvPr>
              <p:cNvSpPr txBox="1"/>
              <p:nvPr/>
            </p:nvSpPr>
            <p:spPr>
              <a:xfrm>
                <a:off x="1660060" y="2755367"/>
                <a:ext cx="2163797" cy="585417"/>
              </a:xfrm>
              <a:prstGeom prst="rect">
                <a:avLst/>
              </a:prstGeom>
              <a:noFill/>
            </p:spPr>
            <p:txBody>
              <a:bodyPr wrap="none" rtlCol="0">
                <a:spAutoFit/>
              </a:bodyPr>
              <a:lstStyle/>
              <a:p>
                <a:pPr>
                  <a:lnSpc>
                    <a:spcPct val="140000"/>
                  </a:lnSpc>
                  <a:defRPr/>
                </a:pPr>
                <a:r>
                  <a:rPr lang="en-US" sz="1200" dirty="0">
                    <a:ea typeface="微软雅黑" panose="020B0503020204020204" pitchFamily="34" charset="-122"/>
                    <a:cs typeface="+mn-ea"/>
                    <a:sym typeface="Agency FB" panose="020B0503020202020204" pitchFamily="34" charset="0"/>
                  </a:rPr>
                  <a:t>Lorem ipsum dolor, </a:t>
                </a:r>
                <a:r>
                  <a:rPr lang="en-US" sz="1200" dirty="0" err="1">
                    <a:ea typeface="微软雅黑" panose="020B0503020204020204" pitchFamily="34" charset="-122"/>
                    <a:cs typeface="+mn-ea"/>
                    <a:sym typeface="Agency FB" panose="020B0503020202020204" pitchFamily="34" charset="0"/>
                  </a:rPr>
                  <a:t>consectetur</a:t>
                </a:r>
                <a:endParaRPr lang="en-US" sz="1200" dirty="0">
                  <a:ea typeface="微软雅黑" panose="020B0503020204020204" pitchFamily="34" charset="-122"/>
                  <a:cs typeface="+mn-ea"/>
                  <a:sym typeface="Agency FB" panose="020B0503020202020204" pitchFamily="34" charset="0"/>
                </a:endParaRPr>
              </a:p>
              <a:p>
                <a:pPr>
                  <a:lnSpc>
                    <a:spcPct val="140000"/>
                  </a:lnSpc>
                  <a:defRPr/>
                </a:pPr>
                <a:r>
                  <a:rPr lang="en-US" sz="1200" dirty="0" err="1">
                    <a:ea typeface="微软雅黑" panose="020B0503020204020204" pitchFamily="34" charset="-122"/>
                    <a:cs typeface="+mn-ea"/>
                    <a:sym typeface="Agency FB" panose="020B0503020202020204" pitchFamily="34" charset="0"/>
                  </a:rPr>
                  <a:t>adipiscing</a:t>
                </a:r>
                <a:r>
                  <a:rPr lang="en-US" sz="1200" dirty="0">
                    <a:ea typeface="微软雅黑" panose="020B0503020204020204" pitchFamily="34" charset="-122"/>
                    <a:cs typeface="+mn-ea"/>
                    <a:sym typeface="Agency FB" panose="020B0503020202020204" pitchFamily="34" charset="0"/>
                  </a:rPr>
                  <a:t> </a:t>
                </a:r>
                <a:r>
                  <a:rPr lang="en-US" sz="1200" dirty="0" err="1">
                    <a:ea typeface="微软雅黑" panose="020B0503020204020204" pitchFamily="34" charset="-122"/>
                    <a:cs typeface="+mn-ea"/>
                    <a:sym typeface="Agency FB" panose="020B0503020202020204" pitchFamily="34" charset="0"/>
                  </a:rPr>
                  <a:t>elit</a:t>
                </a:r>
                <a:r>
                  <a:rPr lang="en-US" sz="1200" dirty="0">
                    <a:ea typeface="微软雅黑" panose="020B0503020204020204" pitchFamily="34" charset="-122"/>
                    <a:cs typeface="+mn-ea"/>
                    <a:sym typeface="Agency FB" panose="020B0503020202020204" pitchFamily="34" charset="0"/>
                  </a:rPr>
                  <a:t> </a:t>
                </a:r>
                <a:r>
                  <a:rPr lang="en-US" sz="1200" dirty="0" err="1">
                    <a:ea typeface="微软雅黑" panose="020B0503020204020204" pitchFamily="34" charset="-122"/>
                    <a:cs typeface="+mn-ea"/>
                    <a:sym typeface="Agency FB" panose="020B0503020202020204" pitchFamily="34" charset="0"/>
                  </a:rPr>
                  <a:t>roin</a:t>
                </a:r>
                <a:r>
                  <a:rPr lang="en-US" sz="1200" dirty="0">
                    <a:ea typeface="微软雅黑" panose="020B0503020204020204" pitchFamily="34" charset="-122"/>
                    <a:cs typeface="+mn-ea"/>
                    <a:sym typeface="Agency FB" panose="020B0503020202020204" pitchFamily="34" charset="0"/>
                  </a:rPr>
                  <a:t> </a:t>
                </a:r>
                <a:r>
                  <a:rPr lang="en-US" sz="1200" dirty="0" err="1">
                    <a:ea typeface="微软雅黑" panose="020B0503020204020204" pitchFamily="34" charset="-122"/>
                    <a:cs typeface="+mn-ea"/>
                    <a:sym typeface="Agency FB" panose="020B0503020202020204" pitchFamily="34" charset="0"/>
                  </a:rPr>
                  <a:t>cursu</a:t>
                </a:r>
                <a:endParaRPr lang="en-US" sz="1200" dirty="0">
                  <a:ea typeface="微软雅黑" panose="020B0503020204020204" pitchFamily="34" charset="-122"/>
                  <a:cs typeface="+mn-ea"/>
                  <a:sym typeface="Agency FB" panose="020B0503020202020204" pitchFamily="34" charset="0"/>
                </a:endParaRPr>
              </a:p>
            </p:txBody>
          </p:sp>
        </p:grpSp>
        <p:grpSp>
          <p:nvGrpSpPr>
            <p:cNvPr id="30" name="Group 58">
              <a:extLst>
                <a:ext uri="{FF2B5EF4-FFF2-40B4-BE49-F238E27FC236}">
                  <a16:creationId xmlns:a16="http://schemas.microsoft.com/office/drawing/2014/main" id="{F8F3C2D1-465C-46F7-835F-CBE6B8529807}"/>
                </a:ext>
              </a:extLst>
            </p:cNvPr>
            <p:cNvGrpSpPr/>
            <p:nvPr/>
          </p:nvGrpSpPr>
          <p:grpSpPr>
            <a:xfrm>
              <a:off x="9003749" y="3687527"/>
              <a:ext cx="2163797" cy="891022"/>
              <a:chOff x="1660060" y="2449762"/>
              <a:chExt cx="2163797" cy="891022"/>
            </a:xfrm>
          </p:grpSpPr>
          <p:sp>
            <p:nvSpPr>
              <p:cNvPr id="31" name="TextBox 60">
                <a:extLst>
                  <a:ext uri="{FF2B5EF4-FFF2-40B4-BE49-F238E27FC236}">
                    <a16:creationId xmlns:a16="http://schemas.microsoft.com/office/drawing/2014/main" id="{C3BF035B-1423-45DD-8279-309CEF42AE64}"/>
                  </a:ext>
                </a:extLst>
              </p:cNvPr>
              <p:cNvSpPr txBox="1"/>
              <p:nvPr/>
            </p:nvSpPr>
            <p:spPr>
              <a:xfrm>
                <a:off x="1660060" y="2449762"/>
                <a:ext cx="1516377" cy="338554"/>
              </a:xfrm>
              <a:prstGeom prst="rect">
                <a:avLst/>
              </a:prstGeom>
              <a:noFill/>
            </p:spPr>
            <p:txBody>
              <a:bodyPr wrap="none" rtlCol="0">
                <a:spAutoFit/>
              </a:bodyPr>
              <a:lstStyle/>
              <a:p>
                <a:pPr>
                  <a:defRPr/>
                </a:pPr>
                <a:r>
                  <a:rPr lang="en-US" sz="1600" spc="30">
                    <a:ea typeface="微软雅黑" panose="020B0503020204020204" pitchFamily="34" charset="-122"/>
                    <a:cs typeface="+mn-ea"/>
                    <a:sym typeface="Agency FB" panose="020B0503020202020204" pitchFamily="34" charset="0"/>
                  </a:rPr>
                  <a:t>Write your title</a:t>
                </a:r>
              </a:p>
            </p:txBody>
          </p:sp>
          <p:sp>
            <p:nvSpPr>
              <p:cNvPr id="32" name="TextBox 61">
                <a:extLst>
                  <a:ext uri="{FF2B5EF4-FFF2-40B4-BE49-F238E27FC236}">
                    <a16:creationId xmlns:a16="http://schemas.microsoft.com/office/drawing/2014/main" id="{59D30F0C-743E-4DE4-8FC3-923108E8F5CB}"/>
                  </a:ext>
                </a:extLst>
              </p:cNvPr>
              <p:cNvSpPr txBox="1"/>
              <p:nvPr/>
            </p:nvSpPr>
            <p:spPr>
              <a:xfrm>
                <a:off x="1660060" y="2755367"/>
                <a:ext cx="2163797" cy="585417"/>
              </a:xfrm>
              <a:prstGeom prst="rect">
                <a:avLst/>
              </a:prstGeom>
              <a:noFill/>
            </p:spPr>
            <p:txBody>
              <a:bodyPr wrap="none" rtlCol="0">
                <a:spAutoFit/>
              </a:bodyPr>
              <a:lstStyle/>
              <a:p>
                <a:pPr>
                  <a:lnSpc>
                    <a:spcPct val="140000"/>
                  </a:lnSpc>
                  <a:defRPr/>
                </a:pPr>
                <a:r>
                  <a:rPr lang="en-US" sz="1200">
                    <a:ea typeface="微软雅黑" panose="020B0503020204020204" pitchFamily="34" charset="-122"/>
                    <a:cs typeface="+mn-ea"/>
                    <a:sym typeface="Agency FB" panose="020B0503020202020204" pitchFamily="34" charset="0"/>
                  </a:rPr>
                  <a:t>Lorem ipsum dolor, consectetur</a:t>
                </a:r>
              </a:p>
              <a:p>
                <a:pPr>
                  <a:lnSpc>
                    <a:spcPct val="140000"/>
                  </a:lnSpc>
                  <a:defRPr/>
                </a:pPr>
                <a:r>
                  <a:rPr lang="en-US" sz="1200">
                    <a:ea typeface="微软雅黑" panose="020B0503020204020204" pitchFamily="34" charset="-122"/>
                    <a:cs typeface="+mn-ea"/>
                    <a:sym typeface="Agency FB" panose="020B0503020202020204" pitchFamily="34" charset="0"/>
                  </a:rPr>
                  <a:t>adipiscing elit roin cursu</a:t>
                </a:r>
              </a:p>
            </p:txBody>
          </p:sp>
        </p:grpSp>
      </p:grpSp>
    </p:spTree>
    <p:extLst>
      <p:ext uri="{BB962C8B-B14F-4D97-AF65-F5344CB8AC3E}">
        <p14:creationId xmlns:p14="http://schemas.microsoft.com/office/powerpoint/2010/main" val="599945187"/>
      </p:ext>
    </p:extLst>
  </p:cSld>
  <p:clrMapOvr>
    <a:masterClrMapping/>
  </p:clrMapOvr>
  <mc:AlternateContent xmlns:mc="http://schemas.openxmlformats.org/markup-compatibility/2006" xmlns:p14="http://schemas.microsoft.com/office/powerpoint/2010/main">
    <mc:Choice Requires="p14">
      <p:transition spd="slow" p14:dur="1250" advClick="0" advTm="0">
        <p14:switch dir="r"/>
      </p:transition>
    </mc:Choice>
    <mc:Fallback xmlns="">
      <p:transition spd="slow"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1" presetClass="entr" presetSubtype="0" fill="hold" grpId="0" nodeType="afterEffect">
                                  <p:stCondLst>
                                    <p:cond delay="0"/>
                                  </p:stCondLst>
                                  <p:iterate type="lt">
                                    <p:tmPct val="10000"/>
                                  </p:iterate>
                                  <p:childTnLst>
                                    <p:set>
                                      <p:cBhvr>
                                        <p:cTn id="6" dur="1" fill="hold">
                                          <p:stCondLst>
                                            <p:cond delay="0"/>
                                          </p:stCondLst>
                                        </p:cTn>
                                        <p:tgtEl>
                                          <p:spTgt spid="16"/>
                                        </p:tgtEl>
                                        <p:attrNameLst>
                                          <p:attrName>style.visibility</p:attrName>
                                        </p:attrNameLst>
                                      </p:cBhvr>
                                      <p:to>
                                        <p:strVal val="visible"/>
                                      </p:to>
                                    </p:set>
                                    <p:anim calcmode="lin" valueType="num">
                                      <p:cBhvr>
                                        <p:cTn id="7" dur="500" fill="hold"/>
                                        <p:tgtEl>
                                          <p:spTgt spid="16"/>
                                        </p:tgtEl>
                                        <p:attrNameLst>
                                          <p:attrName>ppt_x</p:attrName>
                                        </p:attrNameLst>
                                      </p:cBhvr>
                                      <p:tavLst>
                                        <p:tav tm="0">
                                          <p:val>
                                            <p:strVal val="#ppt_x"/>
                                          </p:val>
                                        </p:tav>
                                        <p:tav tm="50000">
                                          <p:val>
                                            <p:strVal val="#ppt_x+.1"/>
                                          </p:val>
                                        </p:tav>
                                        <p:tav tm="100000">
                                          <p:val>
                                            <p:strVal val="#ppt_x"/>
                                          </p:val>
                                        </p:tav>
                                      </p:tavLst>
                                    </p:anim>
                                    <p:anim calcmode="lin" valueType="num">
                                      <p:cBhvr>
                                        <p:cTn id="8" dur="500" fill="hold"/>
                                        <p:tgtEl>
                                          <p:spTgt spid="16"/>
                                        </p:tgtEl>
                                        <p:attrNameLst>
                                          <p:attrName>ppt_y</p:attrName>
                                        </p:attrNameLst>
                                      </p:cBhvr>
                                      <p:tavLst>
                                        <p:tav tm="0">
                                          <p:val>
                                            <p:strVal val="#ppt_y"/>
                                          </p:val>
                                        </p:tav>
                                        <p:tav tm="100000">
                                          <p:val>
                                            <p:strVal val="#ppt_y"/>
                                          </p:val>
                                        </p:tav>
                                      </p:tavLst>
                                    </p:anim>
                                    <p:anim calcmode="lin" valueType="num">
                                      <p:cBhvr>
                                        <p:cTn id="9" dur="500" fill="hold"/>
                                        <p:tgtEl>
                                          <p:spTgt spid="16"/>
                                        </p:tgtEl>
                                        <p:attrNameLst>
                                          <p:attrName>ppt_h</p:attrName>
                                        </p:attrNameLst>
                                      </p:cBhvr>
                                      <p:tavLst>
                                        <p:tav tm="0">
                                          <p:val>
                                            <p:strVal val="#ppt_h/10"/>
                                          </p:val>
                                        </p:tav>
                                        <p:tav tm="50000">
                                          <p:val>
                                            <p:strVal val="#ppt_h+.01"/>
                                          </p:val>
                                        </p:tav>
                                        <p:tav tm="100000">
                                          <p:val>
                                            <p:strVal val="#ppt_h"/>
                                          </p:val>
                                        </p:tav>
                                      </p:tavLst>
                                    </p:anim>
                                    <p:anim calcmode="lin" valueType="num">
                                      <p:cBhvr>
                                        <p:cTn id="10" dur="500" fill="hold"/>
                                        <p:tgtEl>
                                          <p:spTgt spid="16"/>
                                        </p:tgtEl>
                                        <p:attrNameLst>
                                          <p:attrName>ppt_w</p:attrName>
                                        </p:attrNameLst>
                                      </p:cBhvr>
                                      <p:tavLst>
                                        <p:tav tm="0">
                                          <p:val>
                                            <p:strVal val="#ppt_w/10"/>
                                          </p:val>
                                        </p:tav>
                                        <p:tav tm="50000">
                                          <p:val>
                                            <p:strVal val="#ppt_w+.01"/>
                                          </p:val>
                                        </p:tav>
                                        <p:tav tm="100000">
                                          <p:val>
                                            <p:strVal val="#ppt_w"/>
                                          </p:val>
                                        </p:tav>
                                      </p:tavLst>
                                    </p:anim>
                                    <p:animEffect transition="in" filter="fade">
                                      <p:cBhvr>
                                        <p:cTn id="11" dur="500" tmFilter="0,0; .5, 1; 1, 1"/>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p:bld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Back gear">
            <a:extLst>
              <a:ext uri="{FF2B5EF4-FFF2-40B4-BE49-F238E27FC236}">
                <a16:creationId xmlns:a16="http://schemas.microsoft.com/office/drawing/2014/main" id="{E65E28E4-FFA8-4E59-8F90-68A95CCB921A}"/>
              </a:ext>
            </a:extLst>
          </p:cNvPr>
          <p:cNvSpPr>
            <a:spLocks noEditPoints="1"/>
          </p:cNvSpPr>
          <p:nvPr/>
        </p:nvSpPr>
        <p:spPr bwMode="auto">
          <a:xfrm>
            <a:off x="2487613" y="944562"/>
            <a:ext cx="2119313" cy="2132013"/>
          </a:xfrm>
          <a:custGeom>
            <a:avLst/>
            <a:gdLst/>
            <a:ahLst/>
            <a:cxnLst>
              <a:cxn ang="0">
                <a:pos x="1600" y="838"/>
              </a:cxn>
              <a:cxn ang="0">
                <a:pos x="1762" y="690"/>
              </a:cxn>
              <a:cxn ang="0">
                <a:pos x="1538" y="599"/>
              </a:cxn>
              <a:cxn ang="0">
                <a:pos x="1640" y="404"/>
              </a:cxn>
              <a:cxn ang="0">
                <a:pos x="1398" y="395"/>
              </a:cxn>
              <a:cxn ang="0">
                <a:pos x="1427" y="178"/>
              </a:cxn>
              <a:cxn ang="0">
                <a:pos x="1196" y="251"/>
              </a:cxn>
              <a:cxn ang="0">
                <a:pos x="1149" y="37"/>
              </a:cxn>
              <a:cxn ang="0">
                <a:pos x="957" y="185"/>
              </a:cxn>
              <a:cxn ang="0">
                <a:pos x="840" y="0"/>
              </a:cxn>
              <a:cxn ang="0">
                <a:pos x="711" y="205"/>
              </a:cxn>
              <a:cxn ang="0">
                <a:pos x="537" y="71"/>
              </a:cxn>
              <a:cxn ang="0">
                <a:pos x="486" y="308"/>
              </a:cxn>
              <a:cxn ang="0">
                <a:pos x="277" y="242"/>
              </a:cxn>
              <a:cxn ang="0">
                <a:pos x="309" y="482"/>
              </a:cxn>
              <a:cxn ang="0">
                <a:pos x="90" y="491"/>
              </a:cxn>
              <a:cxn ang="0">
                <a:pos x="203" y="705"/>
              </a:cxn>
              <a:cxn ang="0">
                <a:pos x="0" y="789"/>
              </a:cxn>
              <a:cxn ang="0">
                <a:pos x="177" y="895"/>
              </a:cxn>
              <a:cxn ang="0">
                <a:pos x="0" y="1001"/>
              </a:cxn>
              <a:cxn ang="0">
                <a:pos x="203" y="1085"/>
              </a:cxn>
              <a:cxn ang="0">
                <a:pos x="90" y="1299"/>
              </a:cxn>
              <a:cxn ang="0">
                <a:pos x="309" y="1308"/>
              </a:cxn>
              <a:cxn ang="0">
                <a:pos x="277" y="1548"/>
              </a:cxn>
              <a:cxn ang="0">
                <a:pos x="485" y="1482"/>
              </a:cxn>
              <a:cxn ang="0">
                <a:pos x="537" y="1719"/>
              </a:cxn>
              <a:cxn ang="0">
                <a:pos x="711" y="1585"/>
              </a:cxn>
              <a:cxn ang="0">
                <a:pos x="840" y="1790"/>
              </a:cxn>
              <a:cxn ang="0">
                <a:pos x="957" y="1605"/>
              </a:cxn>
              <a:cxn ang="0">
                <a:pos x="1149" y="1753"/>
              </a:cxn>
              <a:cxn ang="0">
                <a:pos x="1196" y="1539"/>
              </a:cxn>
              <a:cxn ang="0">
                <a:pos x="1427" y="1612"/>
              </a:cxn>
              <a:cxn ang="0">
                <a:pos x="1398" y="1395"/>
              </a:cxn>
              <a:cxn ang="0">
                <a:pos x="1640" y="1386"/>
              </a:cxn>
              <a:cxn ang="0">
                <a:pos x="1538" y="1191"/>
              </a:cxn>
              <a:cxn ang="0">
                <a:pos x="1762" y="1100"/>
              </a:cxn>
              <a:cxn ang="0">
                <a:pos x="1600" y="952"/>
              </a:cxn>
              <a:cxn ang="0">
                <a:pos x="894" y="1176"/>
              </a:cxn>
              <a:cxn ang="0">
                <a:pos x="894" y="615"/>
              </a:cxn>
              <a:cxn ang="0">
                <a:pos x="894" y="1176"/>
              </a:cxn>
            </a:cxnLst>
            <a:rect l="0" t="0" r="r" b="b"/>
            <a:pathLst>
              <a:path w="1780" h="1790">
                <a:moveTo>
                  <a:pt x="1603" y="895"/>
                </a:moveTo>
                <a:cubicBezTo>
                  <a:pt x="1603" y="876"/>
                  <a:pt x="1602" y="857"/>
                  <a:pt x="1600" y="838"/>
                </a:cubicBezTo>
                <a:cubicBezTo>
                  <a:pt x="1780" y="789"/>
                  <a:pt x="1780" y="789"/>
                  <a:pt x="1780" y="789"/>
                </a:cubicBezTo>
                <a:cubicBezTo>
                  <a:pt x="1762" y="690"/>
                  <a:pt x="1762" y="690"/>
                  <a:pt x="1762" y="690"/>
                </a:cubicBezTo>
                <a:cubicBezTo>
                  <a:pt x="1577" y="705"/>
                  <a:pt x="1577" y="705"/>
                  <a:pt x="1577" y="705"/>
                </a:cubicBezTo>
                <a:cubicBezTo>
                  <a:pt x="1567" y="668"/>
                  <a:pt x="1554" y="633"/>
                  <a:pt x="1538" y="599"/>
                </a:cubicBezTo>
                <a:cubicBezTo>
                  <a:pt x="1690" y="491"/>
                  <a:pt x="1690" y="491"/>
                  <a:pt x="1690" y="491"/>
                </a:cubicBezTo>
                <a:cubicBezTo>
                  <a:pt x="1640" y="404"/>
                  <a:pt x="1640" y="404"/>
                  <a:pt x="1640" y="404"/>
                </a:cubicBezTo>
                <a:cubicBezTo>
                  <a:pt x="1471" y="482"/>
                  <a:pt x="1471" y="482"/>
                  <a:pt x="1471" y="482"/>
                </a:cubicBezTo>
                <a:cubicBezTo>
                  <a:pt x="1449" y="451"/>
                  <a:pt x="1424" y="422"/>
                  <a:pt x="1398" y="395"/>
                </a:cubicBezTo>
                <a:cubicBezTo>
                  <a:pt x="1503" y="242"/>
                  <a:pt x="1503" y="242"/>
                  <a:pt x="1503" y="242"/>
                </a:cubicBezTo>
                <a:cubicBezTo>
                  <a:pt x="1427" y="178"/>
                  <a:pt x="1427" y="178"/>
                  <a:pt x="1427" y="178"/>
                </a:cubicBezTo>
                <a:cubicBezTo>
                  <a:pt x="1294" y="308"/>
                  <a:pt x="1294" y="308"/>
                  <a:pt x="1294" y="308"/>
                </a:cubicBezTo>
                <a:cubicBezTo>
                  <a:pt x="1263" y="287"/>
                  <a:pt x="1231" y="267"/>
                  <a:pt x="1196" y="251"/>
                </a:cubicBezTo>
                <a:cubicBezTo>
                  <a:pt x="1243" y="71"/>
                  <a:pt x="1243" y="71"/>
                  <a:pt x="1243" y="71"/>
                </a:cubicBezTo>
                <a:cubicBezTo>
                  <a:pt x="1149" y="37"/>
                  <a:pt x="1149" y="37"/>
                  <a:pt x="1149" y="37"/>
                </a:cubicBezTo>
                <a:cubicBezTo>
                  <a:pt x="1069" y="205"/>
                  <a:pt x="1069" y="205"/>
                  <a:pt x="1069" y="205"/>
                </a:cubicBezTo>
                <a:cubicBezTo>
                  <a:pt x="1033" y="195"/>
                  <a:pt x="996" y="189"/>
                  <a:pt x="957" y="185"/>
                </a:cubicBezTo>
                <a:cubicBezTo>
                  <a:pt x="940" y="0"/>
                  <a:pt x="940" y="0"/>
                  <a:pt x="940" y="0"/>
                </a:cubicBezTo>
                <a:cubicBezTo>
                  <a:pt x="840" y="0"/>
                  <a:pt x="840" y="0"/>
                  <a:pt x="840" y="0"/>
                </a:cubicBezTo>
                <a:cubicBezTo>
                  <a:pt x="822" y="185"/>
                  <a:pt x="822" y="185"/>
                  <a:pt x="822" y="185"/>
                </a:cubicBezTo>
                <a:cubicBezTo>
                  <a:pt x="784" y="189"/>
                  <a:pt x="747" y="195"/>
                  <a:pt x="711" y="205"/>
                </a:cubicBezTo>
                <a:cubicBezTo>
                  <a:pt x="631" y="37"/>
                  <a:pt x="631" y="37"/>
                  <a:pt x="631" y="37"/>
                </a:cubicBezTo>
                <a:cubicBezTo>
                  <a:pt x="537" y="71"/>
                  <a:pt x="537" y="71"/>
                  <a:pt x="537" y="71"/>
                </a:cubicBezTo>
                <a:cubicBezTo>
                  <a:pt x="584" y="251"/>
                  <a:pt x="584" y="251"/>
                  <a:pt x="584" y="251"/>
                </a:cubicBezTo>
                <a:cubicBezTo>
                  <a:pt x="549" y="267"/>
                  <a:pt x="517" y="287"/>
                  <a:pt x="486" y="308"/>
                </a:cubicBezTo>
                <a:cubicBezTo>
                  <a:pt x="353" y="178"/>
                  <a:pt x="353" y="178"/>
                  <a:pt x="353" y="178"/>
                </a:cubicBezTo>
                <a:cubicBezTo>
                  <a:pt x="277" y="242"/>
                  <a:pt x="277" y="242"/>
                  <a:pt x="277" y="242"/>
                </a:cubicBezTo>
                <a:cubicBezTo>
                  <a:pt x="382" y="395"/>
                  <a:pt x="382" y="395"/>
                  <a:pt x="382" y="395"/>
                </a:cubicBezTo>
                <a:cubicBezTo>
                  <a:pt x="356" y="422"/>
                  <a:pt x="331" y="451"/>
                  <a:pt x="309" y="482"/>
                </a:cubicBezTo>
                <a:cubicBezTo>
                  <a:pt x="140" y="404"/>
                  <a:pt x="140" y="404"/>
                  <a:pt x="140" y="404"/>
                </a:cubicBezTo>
                <a:cubicBezTo>
                  <a:pt x="90" y="491"/>
                  <a:pt x="90" y="491"/>
                  <a:pt x="90" y="491"/>
                </a:cubicBezTo>
                <a:cubicBezTo>
                  <a:pt x="242" y="599"/>
                  <a:pt x="242" y="599"/>
                  <a:pt x="242" y="599"/>
                </a:cubicBezTo>
                <a:cubicBezTo>
                  <a:pt x="226" y="633"/>
                  <a:pt x="213" y="668"/>
                  <a:pt x="203" y="705"/>
                </a:cubicBezTo>
                <a:cubicBezTo>
                  <a:pt x="18" y="690"/>
                  <a:pt x="18" y="690"/>
                  <a:pt x="18" y="690"/>
                </a:cubicBezTo>
                <a:cubicBezTo>
                  <a:pt x="0" y="789"/>
                  <a:pt x="0" y="789"/>
                  <a:pt x="0" y="789"/>
                </a:cubicBezTo>
                <a:cubicBezTo>
                  <a:pt x="179" y="838"/>
                  <a:pt x="179" y="838"/>
                  <a:pt x="179" y="838"/>
                </a:cubicBezTo>
                <a:cubicBezTo>
                  <a:pt x="178" y="857"/>
                  <a:pt x="177" y="876"/>
                  <a:pt x="177" y="895"/>
                </a:cubicBezTo>
                <a:cubicBezTo>
                  <a:pt x="177" y="914"/>
                  <a:pt x="178" y="933"/>
                  <a:pt x="179" y="952"/>
                </a:cubicBezTo>
                <a:cubicBezTo>
                  <a:pt x="0" y="1001"/>
                  <a:pt x="0" y="1001"/>
                  <a:pt x="0" y="1001"/>
                </a:cubicBezTo>
                <a:cubicBezTo>
                  <a:pt x="18" y="1100"/>
                  <a:pt x="18" y="1100"/>
                  <a:pt x="18" y="1100"/>
                </a:cubicBezTo>
                <a:cubicBezTo>
                  <a:pt x="203" y="1085"/>
                  <a:pt x="203" y="1085"/>
                  <a:pt x="203" y="1085"/>
                </a:cubicBezTo>
                <a:cubicBezTo>
                  <a:pt x="213" y="1122"/>
                  <a:pt x="226" y="1157"/>
                  <a:pt x="242" y="1191"/>
                </a:cubicBezTo>
                <a:cubicBezTo>
                  <a:pt x="90" y="1299"/>
                  <a:pt x="90" y="1299"/>
                  <a:pt x="90" y="1299"/>
                </a:cubicBezTo>
                <a:cubicBezTo>
                  <a:pt x="140" y="1386"/>
                  <a:pt x="140" y="1386"/>
                  <a:pt x="140" y="1386"/>
                </a:cubicBezTo>
                <a:cubicBezTo>
                  <a:pt x="309" y="1308"/>
                  <a:pt x="309" y="1308"/>
                  <a:pt x="309" y="1308"/>
                </a:cubicBezTo>
                <a:cubicBezTo>
                  <a:pt x="331" y="1339"/>
                  <a:pt x="356" y="1368"/>
                  <a:pt x="382" y="1395"/>
                </a:cubicBezTo>
                <a:cubicBezTo>
                  <a:pt x="277" y="1548"/>
                  <a:pt x="277" y="1548"/>
                  <a:pt x="277" y="1548"/>
                </a:cubicBezTo>
                <a:cubicBezTo>
                  <a:pt x="353" y="1612"/>
                  <a:pt x="353" y="1612"/>
                  <a:pt x="353" y="1612"/>
                </a:cubicBezTo>
                <a:cubicBezTo>
                  <a:pt x="485" y="1482"/>
                  <a:pt x="485" y="1482"/>
                  <a:pt x="485" y="1482"/>
                </a:cubicBezTo>
                <a:cubicBezTo>
                  <a:pt x="517" y="1503"/>
                  <a:pt x="549" y="1523"/>
                  <a:pt x="584" y="1539"/>
                </a:cubicBezTo>
                <a:cubicBezTo>
                  <a:pt x="537" y="1719"/>
                  <a:pt x="537" y="1719"/>
                  <a:pt x="537" y="1719"/>
                </a:cubicBezTo>
                <a:cubicBezTo>
                  <a:pt x="631" y="1753"/>
                  <a:pt x="631" y="1753"/>
                  <a:pt x="631" y="1753"/>
                </a:cubicBezTo>
                <a:cubicBezTo>
                  <a:pt x="711" y="1585"/>
                  <a:pt x="711" y="1585"/>
                  <a:pt x="711" y="1585"/>
                </a:cubicBezTo>
                <a:cubicBezTo>
                  <a:pt x="747" y="1595"/>
                  <a:pt x="784" y="1601"/>
                  <a:pt x="822" y="1605"/>
                </a:cubicBezTo>
                <a:cubicBezTo>
                  <a:pt x="840" y="1790"/>
                  <a:pt x="840" y="1790"/>
                  <a:pt x="840" y="1790"/>
                </a:cubicBezTo>
                <a:cubicBezTo>
                  <a:pt x="940" y="1790"/>
                  <a:pt x="940" y="1790"/>
                  <a:pt x="940" y="1790"/>
                </a:cubicBezTo>
                <a:cubicBezTo>
                  <a:pt x="957" y="1605"/>
                  <a:pt x="957" y="1605"/>
                  <a:pt x="957" y="1605"/>
                </a:cubicBezTo>
                <a:cubicBezTo>
                  <a:pt x="996" y="1601"/>
                  <a:pt x="1033" y="1595"/>
                  <a:pt x="1069" y="1585"/>
                </a:cubicBezTo>
                <a:cubicBezTo>
                  <a:pt x="1149" y="1753"/>
                  <a:pt x="1149" y="1753"/>
                  <a:pt x="1149" y="1753"/>
                </a:cubicBezTo>
                <a:cubicBezTo>
                  <a:pt x="1243" y="1719"/>
                  <a:pt x="1243" y="1719"/>
                  <a:pt x="1243" y="1719"/>
                </a:cubicBezTo>
                <a:cubicBezTo>
                  <a:pt x="1196" y="1539"/>
                  <a:pt x="1196" y="1539"/>
                  <a:pt x="1196" y="1539"/>
                </a:cubicBezTo>
                <a:cubicBezTo>
                  <a:pt x="1231" y="1523"/>
                  <a:pt x="1263" y="1503"/>
                  <a:pt x="1294" y="1482"/>
                </a:cubicBezTo>
                <a:cubicBezTo>
                  <a:pt x="1427" y="1612"/>
                  <a:pt x="1427" y="1612"/>
                  <a:pt x="1427" y="1612"/>
                </a:cubicBezTo>
                <a:cubicBezTo>
                  <a:pt x="1503" y="1548"/>
                  <a:pt x="1503" y="1548"/>
                  <a:pt x="1503" y="1548"/>
                </a:cubicBezTo>
                <a:cubicBezTo>
                  <a:pt x="1398" y="1395"/>
                  <a:pt x="1398" y="1395"/>
                  <a:pt x="1398" y="1395"/>
                </a:cubicBezTo>
                <a:cubicBezTo>
                  <a:pt x="1424" y="1368"/>
                  <a:pt x="1449" y="1339"/>
                  <a:pt x="1471" y="1308"/>
                </a:cubicBezTo>
                <a:cubicBezTo>
                  <a:pt x="1640" y="1386"/>
                  <a:pt x="1640" y="1386"/>
                  <a:pt x="1640" y="1386"/>
                </a:cubicBezTo>
                <a:cubicBezTo>
                  <a:pt x="1690" y="1299"/>
                  <a:pt x="1690" y="1299"/>
                  <a:pt x="1690" y="1299"/>
                </a:cubicBezTo>
                <a:cubicBezTo>
                  <a:pt x="1538" y="1191"/>
                  <a:pt x="1538" y="1191"/>
                  <a:pt x="1538" y="1191"/>
                </a:cubicBezTo>
                <a:cubicBezTo>
                  <a:pt x="1554" y="1157"/>
                  <a:pt x="1567" y="1122"/>
                  <a:pt x="1577" y="1085"/>
                </a:cubicBezTo>
                <a:cubicBezTo>
                  <a:pt x="1762" y="1100"/>
                  <a:pt x="1762" y="1100"/>
                  <a:pt x="1762" y="1100"/>
                </a:cubicBezTo>
                <a:cubicBezTo>
                  <a:pt x="1780" y="1001"/>
                  <a:pt x="1780" y="1001"/>
                  <a:pt x="1780" y="1001"/>
                </a:cubicBezTo>
                <a:cubicBezTo>
                  <a:pt x="1600" y="952"/>
                  <a:pt x="1600" y="952"/>
                  <a:pt x="1600" y="952"/>
                </a:cubicBezTo>
                <a:cubicBezTo>
                  <a:pt x="1602" y="933"/>
                  <a:pt x="1603" y="914"/>
                  <a:pt x="1603" y="895"/>
                </a:cubicBezTo>
                <a:close/>
                <a:moveTo>
                  <a:pt x="894" y="1176"/>
                </a:moveTo>
                <a:cubicBezTo>
                  <a:pt x="739" y="1176"/>
                  <a:pt x="614" y="1050"/>
                  <a:pt x="614" y="895"/>
                </a:cubicBezTo>
                <a:cubicBezTo>
                  <a:pt x="614" y="740"/>
                  <a:pt x="739" y="615"/>
                  <a:pt x="894" y="615"/>
                </a:cubicBezTo>
                <a:cubicBezTo>
                  <a:pt x="1049" y="615"/>
                  <a:pt x="1175" y="740"/>
                  <a:pt x="1175" y="895"/>
                </a:cubicBezTo>
                <a:cubicBezTo>
                  <a:pt x="1175" y="1050"/>
                  <a:pt x="1049" y="1176"/>
                  <a:pt x="894" y="1176"/>
                </a:cubicBezTo>
                <a:close/>
              </a:path>
            </a:pathLst>
          </a:custGeom>
          <a:solidFill>
            <a:srgbClr val="E5E5E5"/>
          </a:solidFill>
          <a:ln w="9525">
            <a:no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3" name="Back gear">
            <a:extLst>
              <a:ext uri="{FF2B5EF4-FFF2-40B4-BE49-F238E27FC236}">
                <a16:creationId xmlns:a16="http://schemas.microsoft.com/office/drawing/2014/main" id="{E5C44604-FF2F-42A4-AF42-23CBFB455A13}"/>
              </a:ext>
            </a:extLst>
          </p:cNvPr>
          <p:cNvSpPr>
            <a:spLocks noEditPoints="1"/>
          </p:cNvSpPr>
          <p:nvPr/>
        </p:nvSpPr>
        <p:spPr bwMode="auto">
          <a:xfrm>
            <a:off x="4189413" y="2647950"/>
            <a:ext cx="1484313" cy="1492250"/>
          </a:xfrm>
          <a:custGeom>
            <a:avLst/>
            <a:gdLst/>
            <a:ahLst/>
            <a:cxnLst>
              <a:cxn ang="0">
                <a:pos x="1120" y="587"/>
              </a:cxn>
              <a:cxn ang="0">
                <a:pos x="1234" y="483"/>
              </a:cxn>
              <a:cxn ang="0">
                <a:pos x="1077" y="419"/>
              </a:cxn>
              <a:cxn ang="0">
                <a:pos x="1148" y="283"/>
              </a:cxn>
              <a:cxn ang="0">
                <a:pos x="978" y="276"/>
              </a:cxn>
              <a:cxn ang="0">
                <a:pos x="999" y="124"/>
              </a:cxn>
              <a:cxn ang="0">
                <a:pos x="837" y="175"/>
              </a:cxn>
              <a:cxn ang="0">
                <a:pos x="804" y="26"/>
              </a:cxn>
              <a:cxn ang="0">
                <a:pos x="670" y="129"/>
              </a:cxn>
              <a:cxn ang="0">
                <a:pos x="588" y="0"/>
              </a:cxn>
              <a:cxn ang="0">
                <a:pos x="497" y="143"/>
              </a:cxn>
              <a:cxn ang="0">
                <a:pos x="375" y="49"/>
              </a:cxn>
              <a:cxn ang="0">
                <a:pos x="339" y="215"/>
              </a:cxn>
              <a:cxn ang="0">
                <a:pos x="193" y="169"/>
              </a:cxn>
              <a:cxn ang="0">
                <a:pos x="216" y="337"/>
              </a:cxn>
              <a:cxn ang="0">
                <a:pos x="63" y="343"/>
              </a:cxn>
              <a:cxn ang="0">
                <a:pos x="141" y="493"/>
              </a:cxn>
              <a:cxn ang="0">
                <a:pos x="0" y="552"/>
              </a:cxn>
              <a:cxn ang="0">
                <a:pos x="123" y="626"/>
              </a:cxn>
              <a:cxn ang="0">
                <a:pos x="0" y="701"/>
              </a:cxn>
              <a:cxn ang="0">
                <a:pos x="141" y="759"/>
              </a:cxn>
              <a:cxn ang="0">
                <a:pos x="63" y="909"/>
              </a:cxn>
              <a:cxn ang="0">
                <a:pos x="216" y="916"/>
              </a:cxn>
              <a:cxn ang="0">
                <a:pos x="193" y="1084"/>
              </a:cxn>
              <a:cxn ang="0">
                <a:pos x="339" y="1037"/>
              </a:cxn>
              <a:cxn ang="0">
                <a:pos x="375" y="1203"/>
              </a:cxn>
              <a:cxn ang="0">
                <a:pos x="497" y="1110"/>
              </a:cxn>
              <a:cxn ang="0">
                <a:pos x="588" y="1253"/>
              </a:cxn>
              <a:cxn ang="0">
                <a:pos x="670" y="1123"/>
              </a:cxn>
              <a:cxn ang="0">
                <a:pos x="804" y="1227"/>
              </a:cxn>
              <a:cxn ang="0">
                <a:pos x="837" y="1077"/>
              </a:cxn>
              <a:cxn ang="0">
                <a:pos x="999" y="1129"/>
              </a:cxn>
              <a:cxn ang="0">
                <a:pos x="978" y="977"/>
              </a:cxn>
              <a:cxn ang="0">
                <a:pos x="1148" y="970"/>
              </a:cxn>
              <a:cxn ang="0">
                <a:pos x="1077" y="834"/>
              </a:cxn>
              <a:cxn ang="0">
                <a:pos x="1234" y="770"/>
              </a:cxn>
              <a:cxn ang="0">
                <a:pos x="1120" y="666"/>
              </a:cxn>
              <a:cxn ang="0">
                <a:pos x="626" y="823"/>
              </a:cxn>
              <a:cxn ang="0">
                <a:pos x="626" y="430"/>
              </a:cxn>
              <a:cxn ang="0">
                <a:pos x="626" y="823"/>
              </a:cxn>
            </a:cxnLst>
            <a:rect l="0" t="0" r="r" b="b"/>
            <a:pathLst>
              <a:path w="1246" h="1253">
                <a:moveTo>
                  <a:pt x="1122" y="626"/>
                </a:moveTo>
                <a:cubicBezTo>
                  <a:pt x="1122" y="613"/>
                  <a:pt x="1121" y="600"/>
                  <a:pt x="1120" y="587"/>
                </a:cubicBezTo>
                <a:cubicBezTo>
                  <a:pt x="1246" y="552"/>
                  <a:pt x="1246" y="552"/>
                  <a:pt x="1246" y="552"/>
                </a:cubicBezTo>
                <a:cubicBezTo>
                  <a:pt x="1234" y="483"/>
                  <a:pt x="1234" y="483"/>
                  <a:pt x="1234" y="483"/>
                </a:cubicBezTo>
                <a:cubicBezTo>
                  <a:pt x="1104" y="493"/>
                  <a:pt x="1104" y="493"/>
                  <a:pt x="1104" y="493"/>
                </a:cubicBezTo>
                <a:cubicBezTo>
                  <a:pt x="1097" y="468"/>
                  <a:pt x="1088" y="443"/>
                  <a:pt x="1077" y="419"/>
                </a:cubicBezTo>
                <a:cubicBezTo>
                  <a:pt x="1183" y="343"/>
                  <a:pt x="1183" y="343"/>
                  <a:pt x="1183" y="343"/>
                </a:cubicBezTo>
                <a:cubicBezTo>
                  <a:pt x="1148" y="283"/>
                  <a:pt x="1148" y="283"/>
                  <a:pt x="1148" y="283"/>
                </a:cubicBezTo>
                <a:cubicBezTo>
                  <a:pt x="1029" y="337"/>
                  <a:pt x="1029" y="337"/>
                  <a:pt x="1029" y="337"/>
                </a:cubicBezTo>
                <a:cubicBezTo>
                  <a:pt x="1014" y="315"/>
                  <a:pt x="997" y="295"/>
                  <a:pt x="978" y="276"/>
                </a:cubicBezTo>
                <a:cubicBezTo>
                  <a:pt x="1052" y="169"/>
                  <a:pt x="1052" y="169"/>
                  <a:pt x="1052" y="169"/>
                </a:cubicBezTo>
                <a:cubicBezTo>
                  <a:pt x="999" y="124"/>
                  <a:pt x="999" y="124"/>
                  <a:pt x="999" y="124"/>
                </a:cubicBezTo>
                <a:cubicBezTo>
                  <a:pt x="906" y="215"/>
                  <a:pt x="906" y="215"/>
                  <a:pt x="906" y="215"/>
                </a:cubicBezTo>
                <a:cubicBezTo>
                  <a:pt x="884" y="200"/>
                  <a:pt x="861" y="187"/>
                  <a:pt x="837" y="175"/>
                </a:cubicBezTo>
                <a:cubicBezTo>
                  <a:pt x="870" y="49"/>
                  <a:pt x="870" y="49"/>
                  <a:pt x="870" y="49"/>
                </a:cubicBezTo>
                <a:cubicBezTo>
                  <a:pt x="804" y="26"/>
                  <a:pt x="804" y="26"/>
                  <a:pt x="804" y="26"/>
                </a:cubicBezTo>
                <a:cubicBezTo>
                  <a:pt x="748" y="143"/>
                  <a:pt x="748" y="143"/>
                  <a:pt x="748" y="143"/>
                </a:cubicBezTo>
                <a:cubicBezTo>
                  <a:pt x="723" y="136"/>
                  <a:pt x="697" y="132"/>
                  <a:pt x="670" y="129"/>
                </a:cubicBezTo>
                <a:cubicBezTo>
                  <a:pt x="658" y="0"/>
                  <a:pt x="658" y="0"/>
                  <a:pt x="658" y="0"/>
                </a:cubicBezTo>
                <a:cubicBezTo>
                  <a:pt x="588" y="0"/>
                  <a:pt x="588" y="0"/>
                  <a:pt x="588" y="0"/>
                </a:cubicBezTo>
                <a:cubicBezTo>
                  <a:pt x="575" y="129"/>
                  <a:pt x="575" y="129"/>
                  <a:pt x="575" y="129"/>
                </a:cubicBezTo>
                <a:cubicBezTo>
                  <a:pt x="549" y="132"/>
                  <a:pt x="522" y="136"/>
                  <a:pt x="497" y="143"/>
                </a:cubicBezTo>
                <a:cubicBezTo>
                  <a:pt x="441" y="26"/>
                  <a:pt x="441" y="26"/>
                  <a:pt x="441" y="26"/>
                </a:cubicBezTo>
                <a:cubicBezTo>
                  <a:pt x="375" y="49"/>
                  <a:pt x="375" y="49"/>
                  <a:pt x="375" y="49"/>
                </a:cubicBezTo>
                <a:cubicBezTo>
                  <a:pt x="408" y="175"/>
                  <a:pt x="408" y="175"/>
                  <a:pt x="408" y="175"/>
                </a:cubicBezTo>
                <a:cubicBezTo>
                  <a:pt x="384" y="187"/>
                  <a:pt x="361" y="200"/>
                  <a:pt x="339" y="215"/>
                </a:cubicBezTo>
                <a:cubicBezTo>
                  <a:pt x="247" y="124"/>
                  <a:pt x="247" y="124"/>
                  <a:pt x="247" y="124"/>
                </a:cubicBezTo>
                <a:cubicBezTo>
                  <a:pt x="193" y="169"/>
                  <a:pt x="193" y="169"/>
                  <a:pt x="193" y="169"/>
                </a:cubicBezTo>
                <a:cubicBezTo>
                  <a:pt x="267" y="276"/>
                  <a:pt x="267" y="276"/>
                  <a:pt x="267" y="276"/>
                </a:cubicBezTo>
                <a:cubicBezTo>
                  <a:pt x="248" y="295"/>
                  <a:pt x="231" y="315"/>
                  <a:pt x="216" y="337"/>
                </a:cubicBezTo>
                <a:cubicBezTo>
                  <a:pt x="98" y="283"/>
                  <a:pt x="98" y="283"/>
                  <a:pt x="98" y="283"/>
                </a:cubicBezTo>
                <a:cubicBezTo>
                  <a:pt x="63" y="343"/>
                  <a:pt x="63" y="343"/>
                  <a:pt x="63" y="343"/>
                </a:cubicBezTo>
                <a:cubicBezTo>
                  <a:pt x="169" y="419"/>
                  <a:pt x="169" y="419"/>
                  <a:pt x="169" y="419"/>
                </a:cubicBezTo>
                <a:cubicBezTo>
                  <a:pt x="158" y="443"/>
                  <a:pt x="148" y="468"/>
                  <a:pt x="141" y="493"/>
                </a:cubicBezTo>
                <a:cubicBezTo>
                  <a:pt x="12" y="483"/>
                  <a:pt x="12" y="483"/>
                  <a:pt x="12" y="483"/>
                </a:cubicBezTo>
                <a:cubicBezTo>
                  <a:pt x="0" y="552"/>
                  <a:pt x="0" y="552"/>
                  <a:pt x="0" y="552"/>
                </a:cubicBezTo>
                <a:cubicBezTo>
                  <a:pt x="125" y="587"/>
                  <a:pt x="125" y="587"/>
                  <a:pt x="125" y="587"/>
                </a:cubicBezTo>
                <a:cubicBezTo>
                  <a:pt x="124" y="600"/>
                  <a:pt x="123" y="613"/>
                  <a:pt x="123" y="626"/>
                </a:cubicBezTo>
                <a:cubicBezTo>
                  <a:pt x="123" y="640"/>
                  <a:pt x="124" y="653"/>
                  <a:pt x="125" y="666"/>
                </a:cubicBezTo>
                <a:cubicBezTo>
                  <a:pt x="0" y="701"/>
                  <a:pt x="0" y="701"/>
                  <a:pt x="0" y="701"/>
                </a:cubicBezTo>
                <a:cubicBezTo>
                  <a:pt x="12" y="770"/>
                  <a:pt x="12" y="770"/>
                  <a:pt x="12" y="770"/>
                </a:cubicBezTo>
                <a:cubicBezTo>
                  <a:pt x="141" y="759"/>
                  <a:pt x="141" y="759"/>
                  <a:pt x="141" y="759"/>
                </a:cubicBezTo>
                <a:cubicBezTo>
                  <a:pt x="148" y="785"/>
                  <a:pt x="158" y="810"/>
                  <a:pt x="169" y="834"/>
                </a:cubicBezTo>
                <a:cubicBezTo>
                  <a:pt x="63" y="909"/>
                  <a:pt x="63" y="909"/>
                  <a:pt x="63" y="909"/>
                </a:cubicBezTo>
                <a:cubicBezTo>
                  <a:pt x="98" y="970"/>
                  <a:pt x="98" y="970"/>
                  <a:pt x="98" y="970"/>
                </a:cubicBezTo>
                <a:cubicBezTo>
                  <a:pt x="216" y="916"/>
                  <a:pt x="216" y="916"/>
                  <a:pt x="216" y="916"/>
                </a:cubicBezTo>
                <a:cubicBezTo>
                  <a:pt x="231" y="937"/>
                  <a:pt x="248" y="958"/>
                  <a:pt x="267" y="977"/>
                </a:cubicBezTo>
                <a:cubicBezTo>
                  <a:pt x="193" y="1084"/>
                  <a:pt x="193" y="1084"/>
                  <a:pt x="193" y="1084"/>
                </a:cubicBezTo>
                <a:cubicBezTo>
                  <a:pt x="247" y="1129"/>
                  <a:pt x="247" y="1129"/>
                  <a:pt x="247" y="1129"/>
                </a:cubicBezTo>
                <a:cubicBezTo>
                  <a:pt x="339" y="1037"/>
                  <a:pt x="339" y="1037"/>
                  <a:pt x="339" y="1037"/>
                </a:cubicBezTo>
                <a:cubicBezTo>
                  <a:pt x="361" y="1052"/>
                  <a:pt x="384" y="1066"/>
                  <a:pt x="408" y="1077"/>
                </a:cubicBezTo>
                <a:cubicBezTo>
                  <a:pt x="375" y="1203"/>
                  <a:pt x="375" y="1203"/>
                  <a:pt x="375" y="1203"/>
                </a:cubicBezTo>
                <a:cubicBezTo>
                  <a:pt x="441" y="1227"/>
                  <a:pt x="441" y="1227"/>
                  <a:pt x="441" y="1227"/>
                </a:cubicBezTo>
                <a:cubicBezTo>
                  <a:pt x="497" y="1110"/>
                  <a:pt x="497" y="1110"/>
                  <a:pt x="497" y="1110"/>
                </a:cubicBezTo>
                <a:cubicBezTo>
                  <a:pt x="522" y="1116"/>
                  <a:pt x="549" y="1121"/>
                  <a:pt x="575" y="1123"/>
                </a:cubicBezTo>
                <a:cubicBezTo>
                  <a:pt x="588" y="1253"/>
                  <a:pt x="588" y="1253"/>
                  <a:pt x="588" y="1253"/>
                </a:cubicBezTo>
                <a:cubicBezTo>
                  <a:pt x="658" y="1253"/>
                  <a:pt x="658" y="1253"/>
                  <a:pt x="658" y="1253"/>
                </a:cubicBezTo>
                <a:cubicBezTo>
                  <a:pt x="670" y="1123"/>
                  <a:pt x="670" y="1123"/>
                  <a:pt x="670" y="1123"/>
                </a:cubicBezTo>
                <a:cubicBezTo>
                  <a:pt x="697" y="1121"/>
                  <a:pt x="723" y="1116"/>
                  <a:pt x="748" y="1110"/>
                </a:cubicBezTo>
                <a:cubicBezTo>
                  <a:pt x="804" y="1227"/>
                  <a:pt x="804" y="1227"/>
                  <a:pt x="804" y="1227"/>
                </a:cubicBezTo>
                <a:cubicBezTo>
                  <a:pt x="870" y="1203"/>
                  <a:pt x="870" y="1203"/>
                  <a:pt x="870" y="1203"/>
                </a:cubicBezTo>
                <a:cubicBezTo>
                  <a:pt x="837" y="1077"/>
                  <a:pt x="837" y="1077"/>
                  <a:pt x="837" y="1077"/>
                </a:cubicBezTo>
                <a:cubicBezTo>
                  <a:pt x="861" y="1066"/>
                  <a:pt x="884" y="1052"/>
                  <a:pt x="906" y="1037"/>
                </a:cubicBezTo>
                <a:cubicBezTo>
                  <a:pt x="999" y="1129"/>
                  <a:pt x="999" y="1129"/>
                  <a:pt x="999" y="1129"/>
                </a:cubicBezTo>
                <a:cubicBezTo>
                  <a:pt x="1052" y="1084"/>
                  <a:pt x="1052" y="1084"/>
                  <a:pt x="1052" y="1084"/>
                </a:cubicBezTo>
                <a:cubicBezTo>
                  <a:pt x="978" y="977"/>
                  <a:pt x="978" y="977"/>
                  <a:pt x="978" y="977"/>
                </a:cubicBezTo>
                <a:cubicBezTo>
                  <a:pt x="997" y="958"/>
                  <a:pt x="1014" y="937"/>
                  <a:pt x="1029" y="916"/>
                </a:cubicBezTo>
                <a:cubicBezTo>
                  <a:pt x="1148" y="970"/>
                  <a:pt x="1148" y="970"/>
                  <a:pt x="1148" y="970"/>
                </a:cubicBezTo>
                <a:cubicBezTo>
                  <a:pt x="1183" y="909"/>
                  <a:pt x="1183" y="909"/>
                  <a:pt x="1183" y="909"/>
                </a:cubicBezTo>
                <a:cubicBezTo>
                  <a:pt x="1077" y="834"/>
                  <a:pt x="1077" y="834"/>
                  <a:pt x="1077" y="834"/>
                </a:cubicBezTo>
                <a:cubicBezTo>
                  <a:pt x="1088" y="810"/>
                  <a:pt x="1097" y="785"/>
                  <a:pt x="1104" y="759"/>
                </a:cubicBezTo>
                <a:cubicBezTo>
                  <a:pt x="1234" y="770"/>
                  <a:pt x="1234" y="770"/>
                  <a:pt x="1234" y="770"/>
                </a:cubicBezTo>
                <a:cubicBezTo>
                  <a:pt x="1246" y="701"/>
                  <a:pt x="1246" y="701"/>
                  <a:pt x="1246" y="701"/>
                </a:cubicBezTo>
                <a:cubicBezTo>
                  <a:pt x="1120" y="666"/>
                  <a:pt x="1120" y="666"/>
                  <a:pt x="1120" y="666"/>
                </a:cubicBezTo>
                <a:cubicBezTo>
                  <a:pt x="1121" y="653"/>
                  <a:pt x="1122" y="640"/>
                  <a:pt x="1122" y="626"/>
                </a:cubicBezTo>
                <a:close/>
                <a:moveTo>
                  <a:pt x="626" y="823"/>
                </a:moveTo>
                <a:cubicBezTo>
                  <a:pt x="517" y="823"/>
                  <a:pt x="429" y="735"/>
                  <a:pt x="429" y="626"/>
                </a:cubicBezTo>
                <a:cubicBezTo>
                  <a:pt x="429" y="518"/>
                  <a:pt x="517" y="430"/>
                  <a:pt x="626" y="430"/>
                </a:cubicBezTo>
                <a:cubicBezTo>
                  <a:pt x="734" y="430"/>
                  <a:pt x="822" y="518"/>
                  <a:pt x="822" y="626"/>
                </a:cubicBezTo>
                <a:cubicBezTo>
                  <a:pt x="822" y="735"/>
                  <a:pt x="734" y="823"/>
                  <a:pt x="626" y="823"/>
                </a:cubicBezTo>
                <a:close/>
              </a:path>
            </a:pathLst>
          </a:custGeom>
          <a:solidFill>
            <a:srgbClr val="E5E5E5"/>
          </a:solidFill>
          <a:ln w="9525">
            <a:no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4" name="Wrench">
            <a:extLst>
              <a:ext uri="{FF2B5EF4-FFF2-40B4-BE49-F238E27FC236}">
                <a16:creationId xmlns:a16="http://schemas.microsoft.com/office/drawing/2014/main" id="{3BEA1047-91C3-46EA-A311-5165E2C073CA}"/>
              </a:ext>
            </a:extLst>
          </p:cNvPr>
          <p:cNvSpPr>
            <a:spLocks/>
          </p:cNvSpPr>
          <p:nvPr/>
        </p:nvSpPr>
        <p:spPr bwMode="auto">
          <a:xfrm>
            <a:off x="2411413" y="3419475"/>
            <a:ext cx="812800" cy="1031875"/>
          </a:xfrm>
          <a:custGeom>
            <a:avLst/>
            <a:gdLst/>
            <a:ahLst/>
            <a:cxnLst>
              <a:cxn ang="0">
                <a:pos x="683" y="53"/>
              </a:cxn>
              <a:cxn ang="0">
                <a:pos x="191" y="174"/>
              </a:cxn>
              <a:cxn ang="0">
                <a:pos x="191" y="867"/>
              </a:cxn>
            </a:cxnLst>
            <a:rect l="0" t="0" r="r" b="b"/>
            <a:pathLst>
              <a:path w="683" h="867">
                <a:moveTo>
                  <a:pt x="683" y="53"/>
                </a:moveTo>
                <a:cubicBezTo>
                  <a:pt x="515" y="0"/>
                  <a:pt x="324" y="41"/>
                  <a:pt x="191" y="174"/>
                </a:cubicBezTo>
                <a:cubicBezTo>
                  <a:pt x="0" y="365"/>
                  <a:pt x="0" y="675"/>
                  <a:pt x="191" y="867"/>
                </a:cubicBezTo>
              </a:path>
            </a:pathLst>
          </a:custGeom>
          <a:noFill/>
          <a:ln w="104775" cap="rnd">
            <a:solidFill>
              <a:srgbClr val="9FDFFF"/>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5" name="Wrench">
            <a:extLst>
              <a:ext uri="{FF2B5EF4-FFF2-40B4-BE49-F238E27FC236}">
                <a16:creationId xmlns:a16="http://schemas.microsoft.com/office/drawing/2014/main" id="{6BBADF4C-7570-4B25-B133-121AA6913CC5}"/>
              </a:ext>
            </a:extLst>
          </p:cNvPr>
          <p:cNvSpPr>
            <a:spLocks noChangeShapeType="1"/>
          </p:cNvSpPr>
          <p:nvPr/>
        </p:nvSpPr>
        <p:spPr bwMode="auto">
          <a:xfrm flipH="1">
            <a:off x="3224213" y="1400175"/>
            <a:ext cx="2082800" cy="2081213"/>
          </a:xfrm>
          <a:prstGeom prst="line">
            <a:avLst/>
          </a:prstGeom>
          <a:noFill/>
          <a:ln w="104775" cap="rnd">
            <a:solidFill>
              <a:srgbClr val="29A6F3">
                <a:alpha val="69804"/>
              </a:srgbClr>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6" name="Wrench">
            <a:extLst>
              <a:ext uri="{FF2B5EF4-FFF2-40B4-BE49-F238E27FC236}">
                <a16:creationId xmlns:a16="http://schemas.microsoft.com/office/drawing/2014/main" id="{CD55643A-7534-40B4-9240-12F6D9D45BBF}"/>
              </a:ext>
            </a:extLst>
          </p:cNvPr>
          <p:cNvSpPr>
            <a:spLocks/>
          </p:cNvSpPr>
          <p:nvPr/>
        </p:nvSpPr>
        <p:spPr bwMode="auto">
          <a:xfrm>
            <a:off x="5210175" y="428625"/>
            <a:ext cx="941388" cy="971550"/>
          </a:xfrm>
          <a:custGeom>
            <a:avLst/>
            <a:gdLst/>
            <a:ahLst/>
            <a:cxnLst>
              <a:cxn ang="0">
                <a:pos x="791" y="66"/>
              </a:cxn>
              <a:cxn ang="0">
                <a:pos x="208" y="204"/>
              </a:cxn>
              <a:cxn ang="0">
                <a:pos x="81" y="816"/>
              </a:cxn>
            </a:cxnLst>
            <a:rect l="0" t="0" r="r" b="b"/>
            <a:pathLst>
              <a:path w="791" h="816">
                <a:moveTo>
                  <a:pt x="791" y="66"/>
                </a:moveTo>
                <a:cubicBezTo>
                  <a:pt x="593" y="0"/>
                  <a:pt x="366" y="46"/>
                  <a:pt x="208" y="204"/>
                </a:cubicBezTo>
                <a:cubicBezTo>
                  <a:pt x="43" y="369"/>
                  <a:pt x="0" y="611"/>
                  <a:pt x="81" y="816"/>
                </a:cubicBezTo>
              </a:path>
            </a:pathLst>
          </a:custGeom>
          <a:noFill/>
          <a:ln w="104775" cap="rnd">
            <a:solidFill>
              <a:srgbClr val="1572D9">
                <a:alpha val="69804"/>
              </a:srgbClr>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7" name="Wrench">
            <a:extLst>
              <a:ext uri="{FF2B5EF4-FFF2-40B4-BE49-F238E27FC236}">
                <a16:creationId xmlns:a16="http://schemas.microsoft.com/office/drawing/2014/main" id="{52797BB0-3D05-4F6A-937C-8E1E984BA163}"/>
              </a:ext>
            </a:extLst>
          </p:cNvPr>
          <p:cNvSpPr>
            <a:spLocks/>
          </p:cNvSpPr>
          <p:nvPr/>
        </p:nvSpPr>
        <p:spPr bwMode="auto">
          <a:xfrm>
            <a:off x="2638425" y="3865562"/>
            <a:ext cx="1031875" cy="812800"/>
          </a:xfrm>
          <a:custGeom>
            <a:avLst/>
            <a:gdLst/>
            <a:ahLst/>
            <a:cxnLst>
              <a:cxn ang="0">
                <a:pos x="0" y="492"/>
              </a:cxn>
              <a:cxn ang="0">
                <a:pos x="693" y="492"/>
              </a:cxn>
              <a:cxn ang="0">
                <a:pos x="814" y="0"/>
              </a:cxn>
            </a:cxnLst>
            <a:rect l="0" t="0" r="r" b="b"/>
            <a:pathLst>
              <a:path w="866" h="683">
                <a:moveTo>
                  <a:pt x="0" y="492"/>
                </a:moveTo>
                <a:cubicBezTo>
                  <a:pt x="191" y="683"/>
                  <a:pt x="501" y="683"/>
                  <a:pt x="693" y="492"/>
                </a:cubicBezTo>
                <a:cubicBezTo>
                  <a:pt x="826" y="359"/>
                  <a:pt x="866" y="168"/>
                  <a:pt x="814" y="0"/>
                </a:cubicBezTo>
              </a:path>
            </a:pathLst>
          </a:custGeom>
          <a:noFill/>
          <a:ln w="104775" cap="rnd">
            <a:solidFill>
              <a:srgbClr val="FF8225">
                <a:alpha val="69804"/>
              </a:srgbClr>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8" name="Wrench">
            <a:extLst>
              <a:ext uri="{FF2B5EF4-FFF2-40B4-BE49-F238E27FC236}">
                <a16:creationId xmlns:a16="http://schemas.microsoft.com/office/drawing/2014/main" id="{CF7DC852-85F0-4764-BF29-FD6662993921}"/>
              </a:ext>
            </a:extLst>
          </p:cNvPr>
          <p:cNvSpPr>
            <a:spLocks noChangeShapeType="1"/>
          </p:cNvSpPr>
          <p:nvPr/>
        </p:nvSpPr>
        <p:spPr bwMode="auto">
          <a:xfrm flipV="1">
            <a:off x="3608388" y="1784350"/>
            <a:ext cx="2081213" cy="2081213"/>
          </a:xfrm>
          <a:prstGeom prst="line">
            <a:avLst/>
          </a:prstGeom>
          <a:noFill/>
          <a:ln w="104775" cap="rnd">
            <a:solidFill>
              <a:srgbClr val="E95317">
                <a:alpha val="69804"/>
              </a:srgbClr>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9" name="Wrench">
            <a:extLst>
              <a:ext uri="{FF2B5EF4-FFF2-40B4-BE49-F238E27FC236}">
                <a16:creationId xmlns:a16="http://schemas.microsoft.com/office/drawing/2014/main" id="{D5152CBD-CB36-4264-9E58-97CCFBFC5F5C}"/>
              </a:ext>
            </a:extLst>
          </p:cNvPr>
          <p:cNvSpPr>
            <a:spLocks/>
          </p:cNvSpPr>
          <p:nvPr/>
        </p:nvSpPr>
        <p:spPr bwMode="auto">
          <a:xfrm>
            <a:off x="5689600" y="1631950"/>
            <a:ext cx="728663" cy="247650"/>
          </a:xfrm>
          <a:custGeom>
            <a:avLst/>
            <a:gdLst/>
            <a:ahLst/>
            <a:cxnLst>
              <a:cxn ang="0">
                <a:pos x="0" y="127"/>
              </a:cxn>
              <a:cxn ang="0">
                <a:pos x="612" y="0"/>
              </a:cxn>
            </a:cxnLst>
            <a:rect l="0" t="0" r="r" b="b"/>
            <a:pathLst>
              <a:path w="612" h="207">
                <a:moveTo>
                  <a:pt x="0" y="127"/>
                </a:moveTo>
                <a:cubicBezTo>
                  <a:pt x="205" y="207"/>
                  <a:pt x="446" y="165"/>
                  <a:pt x="612" y="0"/>
                </a:cubicBezTo>
              </a:path>
            </a:pathLst>
          </a:custGeom>
          <a:noFill/>
          <a:ln w="104775" cap="rnd">
            <a:solidFill>
              <a:srgbClr val="EE2010">
                <a:alpha val="69804"/>
              </a:srgbClr>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0" name="Wrench">
            <a:extLst>
              <a:ext uri="{FF2B5EF4-FFF2-40B4-BE49-F238E27FC236}">
                <a16:creationId xmlns:a16="http://schemas.microsoft.com/office/drawing/2014/main" id="{FE4C90B5-680A-43E1-B186-C11B4037E3C4}"/>
              </a:ext>
            </a:extLst>
          </p:cNvPr>
          <p:cNvSpPr>
            <a:spLocks/>
          </p:cNvSpPr>
          <p:nvPr/>
        </p:nvSpPr>
        <p:spPr bwMode="auto">
          <a:xfrm>
            <a:off x="6418263" y="938212"/>
            <a:ext cx="241300" cy="693738"/>
          </a:xfrm>
          <a:custGeom>
            <a:avLst/>
            <a:gdLst/>
            <a:ahLst/>
            <a:cxnLst>
              <a:cxn ang="0">
                <a:pos x="0" y="583"/>
              </a:cxn>
              <a:cxn ang="0">
                <a:pos x="138" y="0"/>
              </a:cxn>
            </a:cxnLst>
            <a:rect l="0" t="0" r="r" b="b"/>
            <a:pathLst>
              <a:path w="203" h="583">
                <a:moveTo>
                  <a:pt x="0" y="583"/>
                </a:moveTo>
                <a:cubicBezTo>
                  <a:pt x="158" y="425"/>
                  <a:pt x="203" y="198"/>
                  <a:pt x="138" y="0"/>
                </a:cubicBezTo>
              </a:path>
            </a:pathLst>
          </a:custGeom>
          <a:noFill/>
          <a:ln w="104775" cap="rnd">
            <a:solidFill>
              <a:srgbClr val="D11709">
                <a:alpha val="69804"/>
              </a:srgbClr>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1" name="Wrench">
            <a:extLst>
              <a:ext uri="{FF2B5EF4-FFF2-40B4-BE49-F238E27FC236}">
                <a16:creationId xmlns:a16="http://schemas.microsoft.com/office/drawing/2014/main" id="{847844FF-D96E-4080-A55A-25AADEB67859}"/>
              </a:ext>
            </a:extLst>
          </p:cNvPr>
          <p:cNvSpPr>
            <a:spLocks/>
          </p:cNvSpPr>
          <p:nvPr/>
        </p:nvSpPr>
        <p:spPr bwMode="auto">
          <a:xfrm>
            <a:off x="5626100" y="506412"/>
            <a:ext cx="957263" cy="958850"/>
          </a:xfrm>
          <a:custGeom>
            <a:avLst/>
            <a:gdLst/>
            <a:ahLst/>
            <a:cxnLst>
              <a:cxn ang="0">
                <a:pos x="804" y="362"/>
              </a:cxn>
              <a:cxn ang="0">
                <a:pos x="416" y="749"/>
              </a:cxn>
              <a:cxn ang="0">
                <a:pos x="219" y="749"/>
              </a:cxn>
              <a:cxn ang="0">
                <a:pos x="54" y="585"/>
              </a:cxn>
              <a:cxn ang="0">
                <a:pos x="54" y="388"/>
              </a:cxn>
              <a:cxn ang="0">
                <a:pos x="442" y="0"/>
              </a:cxn>
            </a:cxnLst>
            <a:rect l="0" t="0" r="r" b="b"/>
            <a:pathLst>
              <a:path w="804" h="804">
                <a:moveTo>
                  <a:pt x="804" y="362"/>
                </a:moveTo>
                <a:cubicBezTo>
                  <a:pt x="416" y="749"/>
                  <a:pt x="416" y="749"/>
                  <a:pt x="416" y="749"/>
                </a:cubicBezTo>
                <a:cubicBezTo>
                  <a:pt x="362" y="804"/>
                  <a:pt x="273" y="804"/>
                  <a:pt x="219" y="749"/>
                </a:cubicBezTo>
                <a:cubicBezTo>
                  <a:pt x="54" y="585"/>
                  <a:pt x="54" y="585"/>
                  <a:pt x="54" y="585"/>
                </a:cubicBezTo>
                <a:cubicBezTo>
                  <a:pt x="0" y="531"/>
                  <a:pt x="0" y="442"/>
                  <a:pt x="54" y="388"/>
                </a:cubicBezTo>
                <a:cubicBezTo>
                  <a:pt x="442" y="0"/>
                  <a:pt x="442" y="0"/>
                  <a:pt x="442" y="0"/>
                </a:cubicBezTo>
              </a:path>
            </a:pathLst>
          </a:custGeom>
          <a:noFill/>
          <a:ln w="104775" cap="rnd">
            <a:solidFill>
              <a:srgbClr val="1457A8">
                <a:alpha val="69804"/>
              </a:srgbClr>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2" name="Wrench">
            <a:extLst>
              <a:ext uri="{FF2B5EF4-FFF2-40B4-BE49-F238E27FC236}">
                <a16:creationId xmlns:a16="http://schemas.microsoft.com/office/drawing/2014/main" id="{A765253B-1EC0-4881-B2BE-A685BC6BDBA5}"/>
              </a:ext>
            </a:extLst>
          </p:cNvPr>
          <p:cNvSpPr>
            <a:spLocks/>
          </p:cNvSpPr>
          <p:nvPr/>
        </p:nvSpPr>
        <p:spPr bwMode="auto">
          <a:xfrm>
            <a:off x="2805113" y="3792537"/>
            <a:ext cx="490538" cy="311150"/>
          </a:xfrm>
          <a:custGeom>
            <a:avLst/>
            <a:gdLst/>
            <a:ahLst/>
            <a:cxnLst>
              <a:cxn ang="0">
                <a:pos x="0" y="196"/>
              </a:cxn>
              <a:cxn ang="0">
                <a:pos x="42" y="42"/>
              </a:cxn>
              <a:cxn ang="0">
                <a:pos x="197" y="0"/>
              </a:cxn>
              <a:cxn ang="0">
                <a:pos x="309" y="114"/>
              </a:cxn>
            </a:cxnLst>
            <a:rect l="0" t="0" r="r" b="b"/>
            <a:pathLst>
              <a:path w="309" h="196">
                <a:moveTo>
                  <a:pt x="0" y="196"/>
                </a:moveTo>
                <a:lnTo>
                  <a:pt x="42" y="42"/>
                </a:lnTo>
                <a:lnTo>
                  <a:pt x="197" y="0"/>
                </a:lnTo>
                <a:lnTo>
                  <a:pt x="309" y="114"/>
                </a:lnTo>
              </a:path>
            </a:pathLst>
          </a:custGeom>
          <a:noFill/>
          <a:ln w="104775" cap="rnd">
            <a:solidFill>
              <a:srgbClr val="96A3A0"/>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3" name="Wrench">
            <a:extLst>
              <a:ext uri="{FF2B5EF4-FFF2-40B4-BE49-F238E27FC236}">
                <a16:creationId xmlns:a16="http://schemas.microsoft.com/office/drawing/2014/main" id="{FB6CBCF8-C4AB-4391-9C4C-F84826F19AA7}"/>
              </a:ext>
            </a:extLst>
          </p:cNvPr>
          <p:cNvSpPr>
            <a:spLocks/>
          </p:cNvSpPr>
          <p:nvPr/>
        </p:nvSpPr>
        <p:spPr bwMode="auto">
          <a:xfrm>
            <a:off x="2805113" y="3973512"/>
            <a:ext cx="490538" cy="309563"/>
          </a:xfrm>
          <a:custGeom>
            <a:avLst/>
            <a:gdLst/>
            <a:ahLst/>
            <a:cxnLst>
              <a:cxn ang="0">
                <a:pos x="309" y="0"/>
              </a:cxn>
              <a:cxn ang="0">
                <a:pos x="268" y="154"/>
              </a:cxn>
              <a:cxn ang="0">
                <a:pos x="114" y="195"/>
              </a:cxn>
              <a:cxn ang="0">
                <a:pos x="0" y="82"/>
              </a:cxn>
            </a:cxnLst>
            <a:rect l="0" t="0" r="r" b="b"/>
            <a:pathLst>
              <a:path w="309" h="195">
                <a:moveTo>
                  <a:pt x="309" y="0"/>
                </a:moveTo>
                <a:lnTo>
                  <a:pt x="268" y="154"/>
                </a:lnTo>
                <a:lnTo>
                  <a:pt x="114" y="195"/>
                </a:lnTo>
                <a:lnTo>
                  <a:pt x="0" y="82"/>
                </a:lnTo>
              </a:path>
            </a:pathLst>
          </a:custGeom>
          <a:noFill/>
          <a:ln w="104775" cap="rnd">
            <a:solidFill>
              <a:srgbClr val="383E3D">
                <a:alpha val="69804"/>
              </a:srgbClr>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4" name="Wrench">
            <a:extLst>
              <a:ext uri="{FF2B5EF4-FFF2-40B4-BE49-F238E27FC236}">
                <a16:creationId xmlns:a16="http://schemas.microsoft.com/office/drawing/2014/main" id="{E50F5B1F-7685-4A35-9DF0-1871E1227A5B}"/>
              </a:ext>
            </a:extLst>
          </p:cNvPr>
          <p:cNvSpPr>
            <a:spLocks noChangeShapeType="1"/>
          </p:cNvSpPr>
          <p:nvPr/>
        </p:nvSpPr>
        <p:spPr bwMode="auto">
          <a:xfrm flipV="1">
            <a:off x="3416300" y="2900362"/>
            <a:ext cx="773113" cy="773113"/>
          </a:xfrm>
          <a:prstGeom prst="line">
            <a:avLst/>
          </a:prstGeom>
          <a:noFill/>
          <a:ln w="180975" cap="rnd">
            <a:solidFill>
              <a:srgbClr val="ABC4C1"/>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5" name="Wrench">
            <a:extLst>
              <a:ext uri="{FF2B5EF4-FFF2-40B4-BE49-F238E27FC236}">
                <a16:creationId xmlns:a16="http://schemas.microsoft.com/office/drawing/2014/main" id="{77598F77-B8EF-4289-A198-6F88E3BB07C4}"/>
              </a:ext>
            </a:extLst>
          </p:cNvPr>
          <p:cNvSpPr>
            <a:spLocks noChangeShapeType="1"/>
          </p:cNvSpPr>
          <p:nvPr/>
        </p:nvSpPr>
        <p:spPr bwMode="auto">
          <a:xfrm flipV="1">
            <a:off x="4189413" y="2198687"/>
            <a:ext cx="701675" cy="701675"/>
          </a:xfrm>
          <a:prstGeom prst="line">
            <a:avLst/>
          </a:prstGeom>
          <a:noFill/>
          <a:ln w="180975" cap="rnd">
            <a:solidFill>
              <a:srgbClr val="6D8986">
                <a:alpha val="69804"/>
              </a:srgbClr>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6" name="Wrench">
            <a:extLst>
              <a:ext uri="{FF2B5EF4-FFF2-40B4-BE49-F238E27FC236}">
                <a16:creationId xmlns:a16="http://schemas.microsoft.com/office/drawing/2014/main" id="{76829502-BE1F-46A1-B2E3-AAABA79519CB}"/>
              </a:ext>
            </a:extLst>
          </p:cNvPr>
          <p:cNvSpPr>
            <a:spLocks noChangeShapeType="1"/>
          </p:cNvSpPr>
          <p:nvPr/>
        </p:nvSpPr>
        <p:spPr bwMode="auto">
          <a:xfrm flipV="1">
            <a:off x="4891088" y="1592262"/>
            <a:ext cx="606425" cy="606425"/>
          </a:xfrm>
          <a:prstGeom prst="line">
            <a:avLst/>
          </a:prstGeom>
          <a:noFill/>
          <a:ln w="180975" cap="rnd">
            <a:solidFill>
              <a:srgbClr val="414948">
                <a:alpha val="80000"/>
              </a:srgbClr>
            </a:solid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nvGrpSpPr>
          <p:cNvPr id="17" name="Text">
            <a:extLst>
              <a:ext uri="{FF2B5EF4-FFF2-40B4-BE49-F238E27FC236}">
                <a16:creationId xmlns:a16="http://schemas.microsoft.com/office/drawing/2014/main" id="{9C88CFB3-14C4-4628-B8C5-EEF886C61922}"/>
              </a:ext>
            </a:extLst>
          </p:cNvPr>
          <p:cNvGrpSpPr/>
          <p:nvPr/>
        </p:nvGrpSpPr>
        <p:grpSpPr>
          <a:xfrm>
            <a:off x="3033342" y="2290774"/>
            <a:ext cx="3142876" cy="1573994"/>
            <a:chOff x="3058412" y="2273795"/>
            <a:chExt cx="3142876" cy="1573994"/>
          </a:xfrm>
        </p:grpSpPr>
        <p:sp>
          <p:nvSpPr>
            <p:cNvPr id="18" name="Rectangle 14">
              <a:extLst>
                <a:ext uri="{FF2B5EF4-FFF2-40B4-BE49-F238E27FC236}">
                  <a16:creationId xmlns:a16="http://schemas.microsoft.com/office/drawing/2014/main" id="{F1007383-AC34-4AE2-B4FF-40BC46DE1185}"/>
                </a:ext>
              </a:extLst>
            </p:cNvPr>
            <p:cNvSpPr>
              <a:spLocks noChangeArrowheads="1"/>
            </p:cNvSpPr>
            <p:nvPr/>
          </p:nvSpPr>
          <p:spPr bwMode="auto">
            <a:xfrm rot="2700000">
              <a:off x="4559455" y="3009763"/>
              <a:ext cx="918521" cy="461665"/>
            </a:xfrm>
            <a:prstGeom prst="rect">
              <a:avLst/>
            </a:prstGeom>
            <a:noFill/>
            <a:ln w="9525">
              <a:noFill/>
              <a:miter lim="800000"/>
              <a:headEnd/>
              <a:tailEnd/>
            </a:ln>
          </p:spPr>
          <p:txBody>
            <a:bodyPr vert="horz" wrap="none" lIns="0" tIns="0" rIns="0" bIns="0" numCol="1" anchor="t"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ru-RU" sz="3000" b="1" i="0" u="none" strike="noStrike" cap="none" normalizeH="0" baseline="0" dirty="0">
                  <a:ln>
                    <a:noFill/>
                  </a:ln>
                  <a:solidFill>
                    <a:srgbClr val="8FA1B7"/>
                  </a:solidFill>
                  <a:effectLst/>
                  <a:latin typeface="Tw Cen MT" charset="0"/>
                  <a:cs typeface="Arial" pitchFamily="34" charset="0"/>
                </a:rPr>
                <a:t>IDEA</a:t>
              </a:r>
              <a:endParaRPr kumimoji="0" lang="ru-RU" sz="3000" b="0" i="0" u="none" strike="noStrike" cap="none" normalizeH="0" baseline="0" dirty="0">
                <a:ln>
                  <a:noFill/>
                </a:ln>
                <a:solidFill>
                  <a:srgbClr val="8FA1B7"/>
                </a:solidFill>
                <a:effectLst/>
                <a:latin typeface="Arial" pitchFamily="34" charset="0"/>
                <a:cs typeface="Arial" pitchFamily="34" charset="0"/>
              </a:endParaRPr>
            </a:p>
          </p:txBody>
        </p:sp>
        <p:sp>
          <p:nvSpPr>
            <p:cNvPr id="19" name="Rectangle 15">
              <a:extLst>
                <a:ext uri="{FF2B5EF4-FFF2-40B4-BE49-F238E27FC236}">
                  <a16:creationId xmlns:a16="http://schemas.microsoft.com/office/drawing/2014/main" id="{367A4A5A-B484-4E32-8C65-43C8889F1DC5}"/>
                </a:ext>
              </a:extLst>
            </p:cNvPr>
            <p:cNvSpPr>
              <a:spLocks noChangeArrowheads="1"/>
            </p:cNvSpPr>
            <p:nvPr/>
          </p:nvSpPr>
          <p:spPr bwMode="auto">
            <a:xfrm rot="18900000">
              <a:off x="3624877" y="3570790"/>
              <a:ext cx="1389739" cy="276999"/>
            </a:xfrm>
            <a:prstGeom prst="rect">
              <a:avLst/>
            </a:prstGeom>
            <a:noFill/>
            <a:ln w="9525">
              <a:noFill/>
              <a:miter lim="800000"/>
              <a:headEnd/>
              <a:tailEnd/>
            </a:ln>
          </p:spPr>
          <p:txBody>
            <a:bodyPr vert="horz" wrap="none" lIns="0" tIns="0" rIns="0" bIns="0" numCol="1" anchor="t"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ru-RU" b="0" i="0" u="none" strike="noStrike" cap="none" normalizeH="0" baseline="0" dirty="0">
                  <a:ln>
                    <a:noFill/>
                  </a:ln>
                  <a:solidFill>
                    <a:srgbClr val="E73935"/>
                  </a:solidFill>
                  <a:effectLst/>
                  <a:latin typeface="Tw Cen MT" charset="0"/>
                  <a:cs typeface="Arial" pitchFamily="34" charset="0"/>
                </a:rPr>
                <a:t>INFORM</a:t>
              </a:r>
              <a:r>
                <a:rPr kumimoji="0" lang="en-US" b="0" i="0" u="none" strike="noStrike" cap="none" normalizeH="0" baseline="0" dirty="0">
                  <a:ln>
                    <a:noFill/>
                  </a:ln>
                  <a:solidFill>
                    <a:srgbClr val="E73935"/>
                  </a:solidFill>
                  <a:effectLst/>
                  <a:latin typeface="Tw Cen MT" charset="0"/>
                  <a:cs typeface="Arial" pitchFamily="34" charset="0"/>
                </a:rPr>
                <a:t>ATION</a:t>
              </a:r>
              <a:endParaRPr kumimoji="0" lang="ru-RU" b="0" i="0" u="none" strike="noStrike" cap="none" normalizeH="0" baseline="0" dirty="0">
                <a:ln>
                  <a:noFill/>
                </a:ln>
                <a:solidFill>
                  <a:srgbClr val="E73935"/>
                </a:solidFill>
                <a:effectLst/>
                <a:latin typeface="Arial" pitchFamily="34" charset="0"/>
                <a:cs typeface="Arial" pitchFamily="34" charset="0"/>
              </a:endParaRPr>
            </a:p>
          </p:txBody>
        </p:sp>
        <p:sp>
          <p:nvSpPr>
            <p:cNvPr id="20" name="Rectangle 18">
              <a:extLst>
                <a:ext uri="{FF2B5EF4-FFF2-40B4-BE49-F238E27FC236}">
                  <a16:creationId xmlns:a16="http://schemas.microsoft.com/office/drawing/2014/main" id="{2995A81B-5810-44F8-94D5-EBB510879380}"/>
                </a:ext>
              </a:extLst>
            </p:cNvPr>
            <p:cNvSpPr>
              <a:spLocks noChangeArrowheads="1"/>
            </p:cNvSpPr>
            <p:nvPr/>
          </p:nvSpPr>
          <p:spPr bwMode="auto">
            <a:xfrm rot="2700000">
              <a:off x="4727958" y="3457554"/>
              <a:ext cx="586699" cy="184666"/>
            </a:xfrm>
            <a:prstGeom prst="rect">
              <a:avLst/>
            </a:prstGeom>
            <a:noFill/>
            <a:ln w="9525">
              <a:noFill/>
              <a:miter lim="800000"/>
              <a:headEnd/>
              <a:tailEnd/>
            </a:ln>
          </p:spPr>
          <p:txBody>
            <a:bodyPr vert="horz" wrap="none" lIns="0" tIns="0" rIns="0" bIns="0" numCol="1" anchor="t"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200" i="0" u="none" strike="noStrike" cap="none" normalizeH="0" baseline="0" dirty="0">
                  <a:ln>
                    <a:noFill/>
                  </a:ln>
                  <a:solidFill>
                    <a:srgbClr val="67809C"/>
                  </a:solidFill>
                  <a:effectLst/>
                  <a:latin typeface="Tw Cen MT" charset="0"/>
                  <a:cs typeface="Arial" pitchFamily="34" charset="0"/>
                </a:rPr>
                <a:t>SUPPORT</a:t>
              </a:r>
              <a:endParaRPr kumimoji="0" lang="ru-RU" sz="1200" i="0" u="none" strike="noStrike" cap="none" normalizeH="0" baseline="0" dirty="0">
                <a:ln>
                  <a:noFill/>
                </a:ln>
                <a:solidFill>
                  <a:srgbClr val="67809C"/>
                </a:solidFill>
                <a:effectLst/>
                <a:latin typeface="Arial" pitchFamily="34" charset="0"/>
                <a:cs typeface="Arial" pitchFamily="34" charset="0"/>
              </a:endParaRPr>
            </a:p>
          </p:txBody>
        </p:sp>
        <p:sp>
          <p:nvSpPr>
            <p:cNvPr id="21" name="Rectangle 21">
              <a:extLst>
                <a:ext uri="{FF2B5EF4-FFF2-40B4-BE49-F238E27FC236}">
                  <a16:creationId xmlns:a16="http://schemas.microsoft.com/office/drawing/2014/main" id="{03E17950-1AF3-459B-B2B9-4C8494A4E3CF}"/>
                </a:ext>
              </a:extLst>
            </p:cNvPr>
            <p:cNvSpPr>
              <a:spLocks noChangeArrowheads="1"/>
            </p:cNvSpPr>
            <p:nvPr/>
          </p:nvSpPr>
          <p:spPr bwMode="auto">
            <a:xfrm rot="18900000">
              <a:off x="4701377" y="2395285"/>
              <a:ext cx="1007455" cy="246221"/>
            </a:xfrm>
            <a:prstGeom prst="rect">
              <a:avLst/>
            </a:prstGeom>
            <a:noFill/>
            <a:ln w="9525">
              <a:noFill/>
              <a:miter lim="800000"/>
              <a:headEnd/>
              <a:tailEnd/>
            </a:ln>
          </p:spPr>
          <p:txBody>
            <a:bodyPr vert="horz" wrap="none" lIns="0" tIns="0" rIns="0" bIns="0" numCol="1" anchor="t"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ru-RU" sz="1600" b="0" i="0" u="none" strike="noStrike" cap="none" normalizeH="0" baseline="0" dirty="0">
                  <a:ln>
                    <a:noFill/>
                  </a:ln>
                  <a:solidFill>
                    <a:srgbClr val="FC8E78"/>
                  </a:solidFill>
                  <a:effectLst/>
                  <a:latin typeface="Tw Cen MT" charset="0"/>
                  <a:cs typeface="Arial" pitchFamily="34" charset="0"/>
                </a:rPr>
                <a:t>CRE</a:t>
              </a:r>
              <a:r>
                <a:rPr kumimoji="0" lang="en-US" sz="1600" b="0" i="0" u="none" strike="noStrike" cap="none" normalizeH="0" baseline="0" dirty="0">
                  <a:ln>
                    <a:noFill/>
                  </a:ln>
                  <a:solidFill>
                    <a:srgbClr val="FC8E78"/>
                  </a:solidFill>
                  <a:effectLst/>
                  <a:latin typeface="Tw Cen MT"/>
                  <a:cs typeface="Arial" pitchFamily="34" charset="0"/>
                </a:rPr>
                <a:t>ATIVE</a:t>
              </a:r>
              <a:endParaRPr kumimoji="0" lang="ru-RU" sz="1600" b="0" i="0" u="none" strike="noStrike" cap="none" normalizeH="0" baseline="0" dirty="0">
                <a:ln>
                  <a:noFill/>
                </a:ln>
                <a:solidFill>
                  <a:srgbClr val="FC8E78"/>
                </a:solidFill>
                <a:effectLst/>
                <a:latin typeface="Arial" pitchFamily="34" charset="0"/>
                <a:cs typeface="Arial" pitchFamily="34" charset="0"/>
              </a:endParaRPr>
            </a:p>
          </p:txBody>
        </p:sp>
        <p:sp>
          <p:nvSpPr>
            <p:cNvPr id="22" name="Rectangle 27">
              <a:extLst>
                <a:ext uri="{FF2B5EF4-FFF2-40B4-BE49-F238E27FC236}">
                  <a16:creationId xmlns:a16="http://schemas.microsoft.com/office/drawing/2014/main" id="{DD5DE63B-731F-4883-A592-B3C022793C9B}"/>
                </a:ext>
              </a:extLst>
            </p:cNvPr>
            <p:cNvSpPr>
              <a:spLocks noChangeArrowheads="1"/>
            </p:cNvSpPr>
            <p:nvPr/>
          </p:nvSpPr>
          <p:spPr bwMode="auto">
            <a:xfrm rot="18900000">
              <a:off x="3058412" y="2962318"/>
              <a:ext cx="715773"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lang="en-US" altLang="ru-RU" sz="1400" dirty="0">
                  <a:solidFill>
                    <a:srgbClr val="4697F8"/>
                  </a:solidFill>
                  <a:latin typeface="Tw Cen MT" charset="0"/>
                  <a:cs typeface="Arial" pitchFamily="34" charset="0"/>
                </a:rPr>
                <a:t>ANALYSIS</a:t>
              </a:r>
              <a:endParaRPr lang="ru-RU" altLang="ru-RU" sz="1400" dirty="0">
                <a:solidFill>
                  <a:srgbClr val="4697F8"/>
                </a:solidFill>
                <a:latin typeface="Tw Cen MT" charset="0"/>
                <a:cs typeface="Arial" pitchFamily="34" charset="0"/>
              </a:endParaRPr>
            </a:p>
          </p:txBody>
        </p:sp>
        <p:sp>
          <p:nvSpPr>
            <p:cNvPr id="23" name="Rectangle 35">
              <a:extLst>
                <a:ext uri="{FF2B5EF4-FFF2-40B4-BE49-F238E27FC236}">
                  <a16:creationId xmlns:a16="http://schemas.microsoft.com/office/drawing/2014/main" id="{79798EF8-5B59-4398-89FD-2A91C96704DA}"/>
                </a:ext>
              </a:extLst>
            </p:cNvPr>
            <p:cNvSpPr>
              <a:spLocks noChangeArrowheads="1"/>
            </p:cNvSpPr>
            <p:nvPr/>
          </p:nvSpPr>
          <p:spPr bwMode="auto">
            <a:xfrm rot="18900000">
              <a:off x="3703952" y="3298309"/>
              <a:ext cx="1139736" cy="369332"/>
            </a:xfrm>
            <a:prstGeom prst="rect">
              <a:avLst/>
            </a:prstGeom>
            <a:noFill/>
            <a:ln w="9525">
              <a:noFill/>
              <a:miter lim="800000"/>
              <a:headEnd/>
              <a:tailEnd/>
            </a:ln>
          </p:spPr>
          <p:txBody>
            <a:bodyPr vert="horz" wrap="none" lIns="0" tIns="0" rIns="0" bIns="0" numCol="1" anchor="t"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ru-RU" sz="2400" b="1" i="0" u="none" strike="noStrike" cap="none" normalizeH="0" baseline="0" dirty="0">
                  <a:ln>
                    <a:noFill/>
                  </a:ln>
                  <a:solidFill>
                    <a:srgbClr val="FC8E78"/>
                  </a:solidFill>
                  <a:effectLst/>
                  <a:latin typeface="Tw Cen MT" charset="0"/>
                  <a:cs typeface="Arial" pitchFamily="34" charset="0"/>
                </a:rPr>
                <a:t>SUCCESS</a:t>
              </a:r>
              <a:endParaRPr kumimoji="0" lang="ru-RU" sz="2400" b="0" i="0" u="none" strike="noStrike" cap="none" normalizeH="0" baseline="0" dirty="0">
                <a:ln>
                  <a:noFill/>
                </a:ln>
                <a:solidFill>
                  <a:srgbClr val="FC8E78"/>
                </a:solidFill>
                <a:effectLst/>
                <a:latin typeface="Arial" pitchFamily="34" charset="0"/>
                <a:cs typeface="Arial" pitchFamily="34" charset="0"/>
              </a:endParaRPr>
            </a:p>
          </p:txBody>
        </p:sp>
        <p:sp>
          <p:nvSpPr>
            <p:cNvPr id="24" name="Rectangle 28">
              <a:extLst>
                <a:ext uri="{FF2B5EF4-FFF2-40B4-BE49-F238E27FC236}">
                  <a16:creationId xmlns:a16="http://schemas.microsoft.com/office/drawing/2014/main" id="{FDA14F6B-5CF2-4427-9552-E5B65255BAFA}"/>
                </a:ext>
              </a:extLst>
            </p:cNvPr>
            <p:cNvSpPr>
              <a:spLocks noChangeArrowheads="1"/>
            </p:cNvSpPr>
            <p:nvPr/>
          </p:nvSpPr>
          <p:spPr bwMode="auto">
            <a:xfrm rot="18900000">
              <a:off x="4886826" y="2273795"/>
              <a:ext cx="1314462" cy="307777"/>
            </a:xfrm>
            <a:prstGeom prst="rect">
              <a:avLst/>
            </a:prstGeom>
            <a:noFill/>
            <a:ln w="9525">
              <a:noFill/>
              <a:miter lim="800000"/>
              <a:headEnd/>
              <a:tailEnd/>
            </a:ln>
          </p:spPr>
          <p:txBody>
            <a:bodyPr vert="horz" wrap="none" lIns="0" tIns="0" rIns="0" bIns="0" numCol="1" anchor="t" anchorCtr="0" compatLnSpc="1">
              <a:prstTxWarp prst="textNoShape">
                <a:avLst/>
              </a:prstTxWarp>
              <a:spAutoFit/>
            </a:bodyPr>
            <a:lstStyle/>
            <a:p>
              <a:pPr fontAlgn="base">
                <a:spcBef>
                  <a:spcPct val="0"/>
                </a:spcBef>
                <a:spcAft>
                  <a:spcPct val="0"/>
                </a:spcAft>
              </a:pPr>
              <a:r>
                <a:rPr lang="en-US" sz="2000" b="1" dirty="0">
                  <a:solidFill>
                    <a:srgbClr val="74D9F8"/>
                  </a:solidFill>
                  <a:latin typeface="Tw Cen MT" charset="0"/>
                  <a:cs typeface="Arial" pitchFamily="34" charset="0"/>
                </a:rPr>
                <a:t>BUSINESS</a:t>
              </a:r>
              <a:endParaRPr lang="ru-RU" sz="2000" b="1" dirty="0">
                <a:solidFill>
                  <a:srgbClr val="74D9F8"/>
                </a:solidFill>
                <a:latin typeface="Tw Cen MT" charset="0"/>
                <a:cs typeface="Arial" pitchFamily="34" charset="0"/>
              </a:endParaRPr>
            </a:p>
          </p:txBody>
        </p:sp>
        <p:sp>
          <p:nvSpPr>
            <p:cNvPr id="25" name="Rectangle 18">
              <a:extLst>
                <a:ext uri="{FF2B5EF4-FFF2-40B4-BE49-F238E27FC236}">
                  <a16:creationId xmlns:a16="http://schemas.microsoft.com/office/drawing/2014/main" id="{7B6C9D0E-94D7-4EE1-B69B-7F4A2B0B93D2}"/>
                </a:ext>
              </a:extLst>
            </p:cNvPr>
            <p:cNvSpPr>
              <a:spLocks noChangeArrowheads="1"/>
            </p:cNvSpPr>
            <p:nvPr/>
          </p:nvSpPr>
          <p:spPr bwMode="auto">
            <a:xfrm rot="2700000">
              <a:off x="4830520" y="3107888"/>
              <a:ext cx="926536" cy="215444"/>
            </a:xfrm>
            <a:prstGeom prst="rect">
              <a:avLst/>
            </a:prstGeom>
            <a:noFill/>
            <a:ln w="9525">
              <a:noFill/>
              <a:miter lim="800000"/>
              <a:headEnd/>
              <a:tailEnd/>
            </a:ln>
          </p:spPr>
          <p:txBody>
            <a:bodyPr vert="horz" wrap="none" lIns="0" tIns="0" rIns="0" bIns="0" numCol="1" anchor="t"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400" b="1" i="0" u="none" strike="noStrike" cap="none" normalizeH="0" baseline="0" dirty="0">
                  <a:ln>
                    <a:noFill/>
                  </a:ln>
                  <a:solidFill>
                    <a:srgbClr val="4697F8"/>
                  </a:solidFill>
                  <a:effectLst/>
                  <a:latin typeface="Tw Cen MT"/>
                  <a:cs typeface="Arial" pitchFamily="34" charset="0"/>
                </a:rPr>
                <a:t>SOLUTION</a:t>
              </a:r>
              <a:endParaRPr kumimoji="0" lang="ru-RU" sz="1400" b="1" i="0" u="none" strike="noStrike" cap="none" normalizeH="0" baseline="0" dirty="0">
                <a:ln>
                  <a:noFill/>
                </a:ln>
                <a:solidFill>
                  <a:srgbClr val="4697F8"/>
                </a:solidFill>
                <a:effectLst/>
                <a:latin typeface="Arial" pitchFamily="34" charset="0"/>
                <a:cs typeface="Arial" pitchFamily="34" charset="0"/>
              </a:endParaRPr>
            </a:p>
          </p:txBody>
        </p:sp>
        <p:sp>
          <p:nvSpPr>
            <p:cNvPr id="26" name="Rectangle 14">
              <a:extLst>
                <a:ext uri="{FF2B5EF4-FFF2-40B4-BE49-F238E27FC236}">
                  <a16:creationId xmlns:a16="http://schemas.microsoft.com/office/drawing/2014/main" id="{B4F4F4AF-3440-4156-A85A-55081FDA8753}"/>
                </a:ext>
              </a:extLst>
            </p:cNvPr>
            <p:cNvSpPr>
              <a:spLocks noChangeArrowheads="1"/>
            </p:cNvSpPr>
            <p:nvPr/>
          </p:nvSpPr>
          <p:spPr bwMode="auto">
            <a:xfrm rot="2700000">
              <a:off x="3329465" y="2440557"/>
              <a:ext cx="557845" cy="323165"/>
            </a:xfrm>
            <a:prstGeom prst="rect">
              <a:avLst/>
            </a:prstGeom>
            <a:noFill/>
            <a:ln w="9525">
              <a:noFill/>
              <a:miter lim="800000"/>
              <a:headEnd/>
              <a:tailEnd/>
            </a:ln>
          </p:spPr>
          <p:txBody>
            <a:bodyPr vert="horz" wrap="none" lIns="0" tIns="0" rIns="0" bIns="0" numCol="1" anchor="t"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2100" b="1" i="0" u="none" strike="noStrike" cap="none" normalizeH="0" baseline="0" dirty="0">
                  <a:ln>
                    <a:noFill/>
                  </a:ln>
                  <a:solidFill>
                    <a:srgbClr val="8FA1B7"/>
                  </a:solidFill>
                  <a:effectLst/>
                  <a:latin typeface="Tw Cen MT" charset="0"/>
                  <a:cs typeface="Arial" pitchFamily="34" charset="0"/>
                </a:rPr>
                <a:t>HELP</a:t>
              </a:r>
              <a:endParaRPr kumimoji="0" lang="ru-RU" sz="2100" b="0" i="0" u="none" strike="noStrike" cap="none" normalizeH="0" baseline="0" dirty="0">
                <a:ln>
                  <a:noFill/>
                </a:ln>
                <a:solidFill>
                  <a:srgbClr val="8FA1B7"/>
                </a:solidFill>
                <a:effectLst/>
                <a:latin typeface="Arial" pitchFamily="34" charset="0"/>
                <a:cs typeface="Arial" pitchFamily="34" charset="0"/>
              </a:endParaRPr>
            </a:p>
          </p:txBody>
        </p:sp>
      </p:grpSp>
      <p:grpSp>
        <p:nvGrpSpPr>
          <p:cNvPr id="27" name="Lorem Ipsum Text">
            <a:extLst>
              <a:ext uri="{FF2B5EF4-FFF2-40B4-BE49-F238E27FC236}">
                <a16:creationId xmlns:a16="http://schemas.microsoft.com/office/drawing/2014/main" id="{0D723025-CF9C-4812-B276-3F469A99DE62}"/>
              </a:ext>
            </a:extLst>
          </p:cNvPr>
          <p:cNvGrpSpPr/>
          <p:nvPr/>
        </p:nvGrpSpPr>
        <p:grpSpPr>
          <a:xfrm>
            <a:off x="6575743" y="1722160"/>
            <a:ext cx="2279649" cy="738664"/>
            <a:chOff x="444501" y="846376"/>
            <a:chExt cx="2279649" cy="738664"/>
          </a:xfrm>
        </p:grpSpPr>
        <p:sp>
          <p:nvSpPr>
            <p:cNvPr id="28" name="Rectangle 70">
              <a:extLst>
                <a:ext uri="{FF2B5EF4-FFF2-40B4-BE49-F238E27FC236}">
                  <a16:creationId xmlns:a16="http://schemas.microsoft.com/office/drawing/2014/main" id="{B54A8747-D93D-4433-B98D-013444E5A260}"/>
                </a:ext>
              </a:extLst>
            </p:cNvPr>
            <p:cNvSpPr>
              <a:spLocks noChangeArrowheads="1"/>
            </p:cNvSpPr>
            <p:nvPr/>
          </p:nvSpPr>
          <p:spPr bwMode="auto">
            <a:xfrm>
              <a:off x="959750" y="846376"/>
              <a:ext cx="1256754" cy="215444"/>
            </a:xfrm>
            <a:prstGeom prst="rect">
              <a:avLst/>
            </a:prstGeom>
            <a:noFill/>
            <a:ln w="9525">
              <a:noFill/>
              <a:miter lim="800000"/>
              <a:headEnd/>
              <a:tailEnd/>
            </a:ln>
          </p:spPr>
          <p:txBody>
            <a:bodyPr vert="horz" wrap="none" lIns="0" tIns="0" rIns="0" bIns="0" numCol="1" anchor="t"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400" b="1" i="0" u="none" strike="noStrike" cap="none" normalizeH="0" baseline="0" dirty="0">
                  <a:ln>
                    <a:noFill/>
                  </a:ln>
                  <a:solidFill>
                    <a:srgbClr val="7CD1EC"/>
                  </a:solidFill>
                  <a:effectLst/>
                  <a:latin typeface="Nexa Bold"/>
                  <a:cs typeface="Arial" pitchFamily="34" charset="0"/>
                </a:rPr>
                <a:t>INFOGRAPHIC</a:t>
              </a:r>
              <a:endParaRPr kumimoji="0" lang="ru-RU" sz="1400" b="1" i="0" u="none" strike="noStrike" cap="none" normalizeH="0" baseline="0" dirty="0">
                <a:ln>
                  <a:noFill/>
                </a:ln>
                <a:solidFill>
                  <a:srgbClr val="7CD1EC"/>
                </a:solidFill>
                <a:effectLst/>
                <a:latin typeface="Nexa Bold"/>
                <a:cs typeface="Arial" pitchFamily="34" charset="0"/>
              </a:endParaRPr>
            </a:p>
          </p:txBody>
        </p:sp>
        <p:sp>
          <p:nvSpPr>
            <p:cNvPr id="29" name="TextBox 04">
              <a:extLst>
                <a:ext uri="{FF2B5EF4-FFF2-40B4-BE49-F238E27FC236}">
                  <a16:creationId xmlns:a16="http://schemas.microsoft.com/office/drawing/2014/main" id="{DCEC21F3-7699-4F46-A56C-C0FFAB0C5D34}"/>
                </a:ext>
              </a:extLst>
            </p:cNvPr>
            <p:cNvSpPr txBox="1"/>
            <p:nvPr/>
          </p:nvSpPr>
          <p:spPr>
            <a:xfrm>
              <a:off x="444501" y="1061820"/>
              <a:ext cx="2279649" cy="523220"/>
            </a:xfrm>
            <a:prstGeom prst="rect">
              <a:avLst/>
            </a:prstGeom>
            <a:noFill/>
          </p:spPr>
          <p:txBody>
            <a:bodyPr wrap="square" rtlCol="0">
              <a:spAutoFit/>
            </a:bodyPr>
            <a:lstStyle/>
            <a:p>
              <a:pPr algn="just"/>
              <a:r>
                <a:rPr lang="en-US" sz="700" dirty="0" err="1">
                  <a:solidFill>
                    <a:srgbClr val="58706D"/>
                  </a:solidFill>
                </a:rPr>
                <a:t>Lorem</a:t>
              </a:r>
              <a:r>
                <a:rPr lang="en-US" sz="700" dirty="0">
                  <a:solidFill>
                    <a:srgbClr val="58706D"/>
                  </a:solidFill>
                </a:rPr>
                <a:t> </a:t>
              </a:r>
              <a:r>
                <a:rPr lang="en-US" sz="700" dirty="0" err="1">
                  <a:solidFill>
                    <a:srgbClr val="58706D"/>
                  </a:solidFill>
                </a:rPr>
                <a:t>ipsum</a:t>
              </a:r>
              <a:r>
                <a:rPr lang="en-US" sz="700" dirty="0">
                  <a:solidFill>
                    <a:srgbClr val="58706D"/>
                  </a:solidFill>
                </a:rPr>
                <a:t> dolor sit </a:t>
              </a:r>
              <a:r>
                <a:rPr lang="en-US" sz="700" dirty="0" err="1">
                  <a:solidFill>
                    <a:srgbClr val="58706D"/>
                  </a:solidFill>
                </a:rPr>
                <a:t>amet</a:t>
              </a:r>
              <a:r>
                <a:rPr lang="en-US" sz="700" dirty="0">
                  <a:solidFill>
                    <a:srgbClr val="58706D"/>
                  </a:solidFill>
                </a:rPr>
                <a:t>, </a:t>
              </a:r>
              <a:r>
                <a:rPr lang="en-US" sz="700" dirty="0" err="1">
                  <a:solidFill>
                    <a:srgbClr val="58706D"/>
                  </a:solidFill>
                </a:rPr>
                <a:t>consectetur</a:t>
              </a:r>
              <a:r>
                <a:rPr lang="en-US" sz="700" dirty="0">
                  <a:solidFill>
                    <a:srgbClr val="58706D"/>
                  </a:solidFill>
                </a:rPr>
                <a:t> </a:t>
              </a:r>
              <a:r>
                <a:rPr lang="en-US" sz="700" dirty="0" err="1">
                  <a:solidFill>
                    <a:srgbClr val="58706D"/>
                  </a:solidFill>
                </a:rPr>
                <a:t>adipiscing</a:t>
              </a:r>
              <a:r>
                <a:rPr lang="en-US" sz="700" dirty="0">
                  <a:solidFill>
                    <a:srgbClr val="58706D"/>
                  </a:solidFill>
                </a:rPr>
                <a:t> </a:t>
              </a:r>
              <a:r>
                <a:rPr lang="en-US" sz="700" dirty="0" err="1">
                  <a:solidFill>
                    <a:srgbClr val="58706D"/>
                  </a:solidFill>
                </a:rPr>
                <a:t>elit</a:t>
              </a:r>
              <a:r>
                <a:rPr lang="en-US" sz="700" dirty="0">
                  <a:solidFill>
                    <a:srgbClr val="58706D"/>
                  </a:solidFill>
                </a:rPr>
                <a:t>, </a:t>
              </a:r>
              <a:r>
                <a:rPr lang="en-US" sz="700" dirty="0" err="1">
                  <a:solidFill>
                    <a:srgbClr val="58706D"/>
                  </a:solidFill>
                </a:rPr>
                <a:t>sed</a:t>
              </a:r>
              <a:r>
                <a:rPr lang="en-US" sz="700" dirty="0">
                  <a:solidFill>
                    <a:srgbClr val="58706D"/>
                  </a:solidFill>
                </a:rPr>
                <a:t> do </a:t>
              </a:r>
              <a:r>
                <a:rPr lang="en-US" sz="700" dirty="0" err="1">
                  <a:solidFill>
                    <a:srgbClr val="58706D"/>
                  </a:solidFill>
                </a:rPr>
                <a:t>eiusmod</a:t>
              </a:r>
              <a:r>
                <a:rPr lang="en-US" sz="700" dirty="0">
                  <a:solidFill>
                    <a:srgbClr val="58706D"/>
                  </a:solidFill>
                </a:rPr>
                <a:t> </a:t>
              </a:r>
              <a:r>
                <a:rPr lang="en-US" sz="700" dirty="0" err="1">
                  <a:solidFill>
                    <a:srgbClr val="58706D"/>
                  </a:solidFill>
                </a:rPr>
                <a:t>tempor</a:t>
              </a:r>
              <a:r>
                <a:rPr lang="en-US" sz="700" dirty="0">
                  <a:solidFill>
                    <a:srgbClr val="58706D"/>
                  </a:solidFill>
                </a:rPr>
                <a:t> </a:t>
              </a:r>
              <a:r>
                <a:rPr lang="en-US" sz="700" dirty="0" err="1">
                  <a:solidFill>
                    <a:srgbClr val="58706D"/>
                  </a:solidFill>
                </a:rPr>
                <a:t>incididunt</a:t>
              </a:r>
              <a:r>
                <a:rPr lang="en-US" sz="700" dirty="0">
                  <a:solidFill>
                    <a:srgbClr val="58706D"/>
                  </a:solidFill>
                </a:rPr>
                <a:t> </a:t>
              </a:r>
              <a:r>
                <a:rPr lang="en-US" sz="700" dirty="0" err="1">
                  <a:solidFill>
                    <a:srgbClr val="58706D"/>
                  </a:solidFill>
                </a:rPr>
                <a:t>ut</a:t>
              </a:r>
              <a:r>
                <a:rPr lang="en-US" sz="700" dirty="0">
                  <a:solidFill>
                    <a:srgbClr val="58706D"/>
                  </a:solidFill>
                </a:rPr>
                <a:t> </a:t>
              </a:r>
              <a:r>
                <a:rPr lang="en-US" sz="700" dirty="0" err="1">
                  <a:solidFill>
                    <a:srgbClr val="58706D"/>
                  </a:solidFill>
                </a:rPr>
                <a:t>labore</a:t>
              </a:r>
              <a:r>
                <a:rPr lang="en-US" sz="700" dirty="0">
                  <a:solidFill>
                    <a:srgbClr val="58706D"/>
                  </a:solidFill>
                </a:rPr>
                <a:t> et </a:t>
              </a:r>
              <a:r>
                <a:rPr lang="en-US" sz="700" dirty="0" err="1">
                  <a:solidFill>
                    <a:srgbClr val="58706D"/>
                  </a:solidFill>
                </a:rPr>
                <a:t>dolore</a:t>
              </a:r>
              <a:r>
                <a:rPr lang="en-US" sz="700" dirty="0">
                  <a:solidFill>
                    <a:srgbClr val="58706D"/>
                  </a:solidFill>
                </a:rPr>
                <a:t> magna </a:t>
              </a:r>
              <a:r>
                <a:rPr lang="en-US" sz="700" dirty="0" err="1">
                  <a:solidFill>
                    <a:srgbClr val="58706D"/>
                  </a:solidFill>
                </a:rPr>
                <a:t>aliqua</a:t>
              </a:r>
              <a:r>
                <a:rPr lang="en-US" sz="700" dirty="0">
                  <a:solidFill>
                    <a:srgbClr val="58706D"/>
                  </a:solidFill>
                </a:rPr>
                <a:t> </a:t>
              </a:r>
              <a:r>
                <a:rPr lang="en-US" sz="700" dirty="0" err="1">
                  <a:solidFill>
                    <a:srgbClr val="58706D"/>
                  </a:solidFill>
                </a:rPr>
                <a:t>adnostrud</a:t>
              </a:r>
              <a:r>
                <a:rPr lang="en-US" sz="700" dirty="0">
                  <a:solidFill>
                    <a:srgbClr val="58706D"/>
                  </a:solidFill>
                </a:rPr>
                <a:t> </a:t>
              </a:r>
              <a:r>
                <a:rPr lang="en-US" sz="700" dirty="0" err="1">
                  <a:solidFill>
                    <a:srgbClr val="58706D"/>
                  </a:solidFill>
                </a:rPr>
                <a:t>xercitation</a:t>
              </a:r>
              <a:r>
                <a:rPr lang="en-US" sz="700" dirty="0">
                  <a:solidFill>
                    <a:srgbClr val="58706D"/>
                  </a:solidFill>
                </a:rPr>
                <a:t> </a:t>
              </a:r>
              <a:r>
                <a:rPr lang="en-US" sz="700" dirty="0" err="1">
                  <a:solidFill>
                    <a:srgbClr val="58706D"/>
                  </a:solidFill>
                </a:rPr>
                <a:t>ullamco</a:t>
              </a:r>
              <a:r>
                <a:rPr lang="en-US" sz="700" dirty="0">
                  <a:solidFill>
                    <a:srgbClr val="58706D"/>
                  </a:solidFill>
                </a:rPr>
                <a:t> </a:t>
              </a:r>
              <a:r>
                <a:rPr lang="en-US" sz="700" dirty="0" err="1">
                  <a:solidFill>
                    <a:srgbClr val="58706D"/>
                  </a:solidFill>
                </a:rPr>
                <a:t>laboris</a:t>
              </a:r>
              <a:r>
                <a:rPr lang="en-US" sz="700" dirty="0">
                  <a:solidFill>
                    <a:srgbClr val="58706D"/>
                  </a:solidFill>
                </a:rPr>
                <a:t> nisi </a:t>
              </a:r>
              <a:r>
                <a:rPr lang="en-US" sz="700" dirty="0" err="1">
                  <a:solidFill>
                    <a:srgbClr val="58706D"/>
                  </a:solidFill>
                </a:rPr>
                <a:t>ut</a:t>
              </a:r>
              <a:r>
                <a:rPr lang="en-US" sz="700" dirty="0">
                  <a:solidFill>
                    <a:srgbClr val="58706D"/>
                  </a:solidFill>
                </a:rPr>
                <a:t> ex ea dolor sit </a:t>
              </a:r>
              <a:r>
                <a:rPr lang="en-US" sz="700" dirty="0" err="1">
                  <a:solidFill>
                    <a:srgbClr val="58706D"/>
                  </a:solidFill>
                </a:rPr>
                <a:t>amet</a:t>
              </a:r>
              <a:r>
                <a:rPr lang="en-US" sz="700" dirty="0">
                  <a:solidFill>
                    <a:srgbClr val="58706D"/>
                  </a:solidFill>
                </a:rPr>
                <a:t> </a:t>
              </a:r>
              <a:r>
                <a:rPr lang="en-US" sz="700" dirty="0" err="1">
                  <a:solidFill>
                    <a:srgbClr val="58706D"/>
                  </a:solidFill>
                </a:rPr>
                <a:t>consectetur</a:t>
              </a:r>
              <a:r>
                <a:rPr lang="en-US" sz="700" dirty="0">
                  <a:solidFill>
                    <a:srgbClr val="58706D"/>
                  </a:solidFill>
                </a:rPr>
                <a:t> </a:t>
              </a:r>
              <a:r>
                <a:rPr lang="en-US" sz="700" dirty="0" err="1">
                  <a:solidFill>
                    <a:srgbClr val="58706D"/>
                  </a:solidFill>
                </a:rPr>
                <a:t>adipiscing</a:t>
              </a:r>
              <a:r>
                <a:rPr lang="en-US" sz="700" dirty="0">
                  <a:solidFill>
                    <a:srgbClr val="58706D"/>
                  </a:solidFill>
                </a:rPr>
                <a:t>.</a:t>
              </a:r>
              <a:endParaRPr lang="ru-RU" sz="700" dirty="0">
                <a:solidFill>
                  <a:srgbClr val="58706D"/>
                </a:solidFill>
              </a:endParaRPr>
            </a:p>
          </p:txBody>
        </p:sp>
      </p:grpSp>
      <p:grpSp>
        <p:nvGrpSpPr>
          <p:cNvPr id="30" name="Lorem Ipsum Text">
            <a:extLst>
              <a:ext uri="{FF2B5EF4-FFF2-40B4-BE49-F238E27FC236}">
                <a16:creationId xmlns:a16="http://schemas.microsoft.com/office/drawing/2014/main" id="{3038FD73-E53B-491A-BCBC-4D939CF92943}"/>
              </a:ext>
            </a:extLst>
          </p:cNvPr>
          <p:cNvGrpSpPr/>
          <p:nvPr/>
        </p:nvGrpSpPr>
        <p:grpSpPr>
          <a:xfrm>
            <a:off x="6095683" y="3459350"/>
            <a:ext cx="2279649" cy="738664"/>
            <a:chOff x="444501" y="846376"/>
            <a:chExt cx="2279649" cy="738664"/>
          </a:xfrm>
        </p:grpSpPr>
        <p:sp>
          <p:nvSpPr>
            <p:cNvPr id="31" name="Rectangle 70">
              <a:extLst>
                <a:ext uri="{FF2B5EF4-FFF2-40B4-BE49-F238E27FC236}">
                  <a16:creationId xmlns:a16="http://schemas.microsoft.com/office/drawing/2014/main" id="{6859C57B-A4EE-4A37-83CF-89E0AF7D6FC7}"/>
                </a:ext>
              </a:extLst>
            </p:cNvPr>
            <p:cNvSpPr>
              <a:spLocks noChangeArrowheads="1"/>
            </p:cNvSpPr>
            <p:nvPr/>
          </p:nvSpPr>
          <p:spPr bwMode="auto">
            <a:xfrm>
              <a:off x="959750" y="846376"/>
              <a:ext cx="1256754" cy="215444"/>
            </a:xfrm>
            <a:prstGeom prst="rect">
              <a:avLst/>
            </a:prstGeom>
            <a:noFill/>
            <a:ln w="9525">
              <a:noFill/>
              <a:miter lim="800000"/>
              <a:headEnd/>
              <a:tailEnd/>
            </a:ln>
          </p:spPr>
          <p:txBody>
            <a:bodyPr vert="horz" wrap="none" lIns="0" tIns="0" rIns="0" bIns="0" numCol="1" anchor="t"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400" b="1" i="0" u="none" strike="noStrike" cap="none" normalizeH="0" baseline="0" dirty="0">
                  <a:ln>
                    <a:noFill/>
                  </a:ln>
                  <a:solidFill>
                    <a:srgbClr val="357ECF"/>
                  </a:solidFill>
                  <a:effectLst/>
                  <a:latin typeface="Nexa Bold"/>
                  <a:cs typeface="Arial" pitchFamily="34" charset="0"/>
                </a:rPr>
                <a:t>INFOGRAPHIC</a:t>
              </a:r>
              <a:endParaRPr kumimoji="0" lang="ru-RU" sz="1400" b="1" i="0" u="none" strike="noStrike" cap="none" normalizeH="0" baseline="0" dirty="0">
                <a:ln>
                  <a:noFill/>
                </a:ln>
                <a:solidFill>
                  <a:srgbClr val="357ECF"/>
                </a:solidFill>
                <a:effectLst/>
                <a:latin typeface="Nexa Bold"/>
                <a:cs typeface="Arial" pitchFamily="34" charset="0"/>
              </a:endParaRPr>
            </a:p>
          </p:txBody>
        </p:sp>
        <p:sp>
          <p:nvSpPr>
            <p:cNvPr id="32" name="TextBox 04">
              <a:extLst>
                <a:ext uri="{FF2B5EF4-FFF2-40B4-BE49-F238E27FC236}">
                  <a16:creationId xmlns:a16="http://schemas.microsoft.com/office/drawing/2014/main" id="{2136C0A2-9A0D-435C-AEF7-061D316003C8}"/>
                </a:ext>
              </a:extLst>
            </p:cNvPr>
            <p:cNvSpPr txBox="1"/>
            <p:nvPr/>
          </p:nvSpPr>
          <p:spPr>
            <a:xfrm>
              <a:off x="444501" y="1061820"/>
              <a:ext cx="2279649" cy="523220"/>
            </a:xfrm>
            <a:prstGeom prst="rect">
              <a:avLst/>
            </a:prstGeom>
            <a:noFill/>
          </p:spPr>
          <p:txBody>
            <a:bodyPr wrap="square" rtlCol="0">
              <a:spAutoFit/>
            </a:bodyPr>
            <a:lstStyle/>
            <a:p>
              <a:pPr algn="just"/>
              <a:r>
                <a:rPr lang="en-US" sz="700" dirty="0" err="1">
                  <a:solidFill>
                    <a:srgbClr val="58706D"/>
                  </a:solidFill>
                </a:rPr>
                <a:t>Lorem</a:t>
              </a:r>
              <a:r>
                <a:rPr lang="en-US" sz="700" dirty="0">
                  <a:solidFill>
                    <a:srgbClr val="58706D"/>
                  </a:solidFill>
                </a:rPr>
                <a:t> </a:t>
              </a:r>
              <a:r>
                <a:rPr lang="en-US" sz="700" dirty="0" err="1">
                  <a:solidFill>
                    <a:srgbClr val="58706D"/>
                  </a:solidFill>
                </a:rPr>
                <a:t>ipsum</a:t>
              </a:r>
              <a:r>
                <a:rPr lang="en-US" sz="700" dirty="0">
                  <a:solidFill>
                    <a:srgbClr val="58706D"/>
                  </a:solidFill>
                </a:rPr>
                <a:t> dolor sit </a:t>
              </a:r>
              <a:r>
                <a:rPr lang="en-US" sz="700" dirty="0" err="1">
                  <a:solidFill>
                    <a:srgbClr val="58706D"/>
                  </a:solidFill>
                </a:rPr>
                <a:t>amet</a:t>
              </a:r>
              <a:r>
                <a:rPr lang="en-US" sz="700" dirty="0">
                  <a:solidFill>
                    <a:srgbClr val="58706D"/>
                  </a:solidFill>
                </a:rPr>
                <a:t>, </a:t>
              </a:r>
              <a:r>
                <a:rPr lang="en-US" sz="700" dirty="0" err="1">
                  <a:solidFill>
                    <a:srgbClr val="58706D"/>
                  </a:solidFill>
                </a:rPr>
                <a:t>consectetur</a:t>
              </a:r>
              <a:r>
                <a:rPr lang="en-US" sz="700" dirty="0">
                  <a:solidFill>
                    <a:srgbClr val="58706D"/>
                  </a:solidFill>
                </a:rPr>
                <a:t> </a:t>
              </a:r>
              <a:r>
                <a:rPr lang="en-US" sz="700" dirty="0" err="1">
                  <a:solidFill>
                    <a:srgbClr val="58706D"/>
                  </a:solidFill>
                </a:rPr>
                <a:t>adipiscing</a:t>
              </a:r>
              <a:r>
                <a:rPr lang="en-US" sz="700" dirty="0">
                  <a:solidFill>
                    <a:srgbClr val="58706D"/>
                  </a:solidFill>
                </a:rPr>
                <a:t> </a:t>
              </a:r>
              <a:r>
                <a:rPr lang="en-US" sz="700" dirty="0" err="1">
                  <a:solidFill>
                    <a:srgbClr val="58706D"/>
                  </a:solidFill>
                </a:rPr>
                <a:t>elit</a:t>
              </a:r>
              <a:r>
                <a:rPr lang="en-US" sz="700" dirty="0">
                  <a:solidFill>
                    <a:srgbClr val="58706D"/>
                  </a:solidFill>
                </a:rPr>
                <a:t>, </a:t>
              </a:r>
              <a:r>
                <a:rPr lang="en-US" sz="700" dirty="0" err="1">
                  <a:solidFill>
                    <a:srgbClr val="58706D"/>
                  </a:solidFill>
                </a:rPr>
                <a:t>sed</a:t>
              </a:r>
              <a:r>
                <a:rPr lang="en-US" sz="700" dirty="0">
                  <a:solidFill>
                    <a:srgbClr val="58706D"/>
                  </a:solidFill>
                </a:rPr>
                <a:t> do </a:t>
              </a:r>
              <a:r>
                <a:rPr lang="en-US" sz="700" dirty="0" err="1">
                  <a:solidFill>
                    <a:srgbClr val="58706D"/>
                  </a:solidFill>
                </a:rPr>
                <a:t>eiusmod</a:t>
              </a:r>
              <a:r>
                <a:rPr lang="en-US" sz="700" dirty="0">
                  <a:solidFill>
                    <a:srgbClr val="58706D"/>
                  </a:solidFill>
                </a:rPr>
                <a:t> </a:t>
              </a:r>
              <a:r>
                <a:rPr lang="en-US" sz="700" dirty="0" err="1">
                  <a:solidFill>
                    <a:srgbClr val="58706D"/>
                  </a:solidFill>
                </a:rPr>
                <a:t>tempor</a:t>
              </a:r>
              <a:r>
                <a:rPr lang="en-US" sz="700" dirty="0">
                  <a:solidFill>
                    <a:srgbClr val="58706D"/>
                  </a:solidFill>
                </a:rPr>
                <a:t> </a:t>
              </a:r>
              <a:r>
                <a:rPr lang="en-US" sz="700" dirty="0" err="1">
                  <a:solidFill>
                    <a:srgbClr val="58706D"/>
                  </a:solidFill>
                </a:rPr>
                <a:t>incididunt</a:t>
              </a:r>
              <a:r>
                <a:rPr lang="en-US" sz="700" dirty="0">
                  <a:solidFill>
                    <a:srgbClr val="58706D"/>
                  </a:solidFill>
                </a:rPr>
                <a:t> </a:t>
              </a:r>
              <a:r>
                <a:rPr lang="en-US" sz="700" dirty="0" err="1">
                  <a:solidFill>
                    <a:srgbClr val="58706D"/>
                  </a:solidFill>
                </a:rPr>
                <a:t>ut</a:t>
              </a:r>
              <a:r>
                <a:rPr lang="en-US" sz="700" dirty="0">
                  <a:solidFill>
                    <a:srgbClr val="58706D"/>
                  </a:solidFill>
                </a:rPr>
                <a:t> </a:t>
              </a:r>
              <a:r>
                <a:rPr lang="en-US" sz="700" dirty="0" err="1">
                  <a:solidFill>
                    <a:srgbClr val="58706D"/>
                  </a:solidFill>
                </a:rPr>
                <a:t>labore</a:t>
              </a:r>
              <a:r>
                <a:rPr lang="en-US" sz="700" dirty="0">
                  <a:solidFill>
                    <a:srgbClr val="58706D"/>
                  </a:solidFill>
                </a:rPr>
                <a:t> et </a:t>
              </a:r>
              <a:r>
                <a:rPr lang="en-US" sz="700" dirty="0" err="1">
                  <a:solidFill>
                    <a:srgbClr val="58706D"/>
                  </a:solidFill>
                </a:rPr>
                <a:t>dolore</a:t>
              </a:r>
              <a:r>
                <a:rPr lang="en-US" sz="700" dirty="0">
                  <a:solidFill>
                    <a:srgbClr val="58706D"/>
                  </a:solidFill>
                </a:rPr>
                <a:t> magna </a:t>
              </a:r>
              <a:r>
                <a:rPr lang="en-US" sz="700" dirty="0" err="1">
                  <a:solidFill>
                    <a:srgbClr val="58706D"/>
                  </a:solidFill>
                </a:rPr>
                <a:t>aliqua</a:t>
              </a:r>
              <a:r>
                <a:rPr lang="en-US" sz="700" dirty="0">
                  <a:solidFill>
                    <a:srgbClr val="58706D"/>
                  </a:solidFill>
                </a:rPr>
                <a:t> </a:t>
              </a:r>
              <a:r>
                <a:rPr lang="en-US" sz="700" dirty="0" err="1">
                  <a:solidFill>
                    <a:srgbClr val="58706D"/>
                  </a:solidFill>
                </a:rPr>
                <a:t>adnostrud</a:t>
              </a:r>
              <a:r>
                <a:rPr lang="en-US" sz="700" dirty="0">
                  <a:solidFill>
                    <a:srgbClr val="58706D"/>
                  </a:solidFill>
                </a:rPr>
                <a:t> </a:t>
              </a:r>
              <a:r>
                <a:rPr lang="en-US" sz="700" dirty="0" err="1">
                  <a:solidFill>
                    <a:srgbClr val="58706D"/>
                  </a:solidFill>
                </a:rPr>
                <a:t>xercitation</a:t>
              </a:r>
              <a:r>
                <a:rPr lang="en-US" sz="700" dirty="0">
                  <a:solidFill>
                    <a:srgbClr val="58706D"/>
                  </a:solidFill>
                </a:rPr>
                <a:t> </a:t>
              </a:r>
              <a:r>
                <a:rPr lang="en-US" sz="700" dirty="0" err="1">
                  <a:solidFill>
                    <a:srgbClr val="58706D"/>
                  </a:solidFill>
                </a:rPr>
                <a:t>ullamco</a:t>
              </a:r>
              <a:r>
                <a:rPr lang="en-US" sz="700" dirty="0">
                  <a:solidFill>
                    <a:srgbClr val="58706D"/>
                  </a:solidFill>
                </a:rPr>
                <a:t> </a:t>
              </a:r>
              <a:r>
                <a:rPr lang="en-US" sz="700" dirty="0" err="1">
                  <a:solidFill>
                    <a:srgbClr val="58706D"/>
                  </a:solidFill>
                </a:rPr>
                <a:t>laboris</a:t>
              </a:r>
              <a:r>
                <a:rPr lang="en-US" sz="700" dirty="0">
                  <a:solidFill>
                    <a:srgbClr val="58706D"/>
                  </a:solidFill>
                </a:rPr>
                <a:t> nisi </a:t>
              </a:r>
              <a:r>
                <a:rPr lang="en-US" sz="700" dirty="0" err="1">
                  <a:solidFill>
                    <a:srgbClr val="58706D"/>
                  </a:solidFill>
                </a:rPr>
                <a:t>ut</a:t>
              </a:r>
              <a:r>
                <a:rPr lang="en-US" sz="700" dirty="0">
                  <a:solidFill>
                    <a:srgbClr val="58706D"/>
                  </a:solidFill>
                </a:rPr>
                <a:t> ex ea dolor sit </a:t>
              </a:r>
              <a:r>
                <a:rPr lang="en-US" sz="700" dirty="0" err="1">
                  <a:solidFill>
                    <a:srgbClr val="58706D"/>
                  </a:solidFill>
                </a:rPr>
                <a:t>amet</a:t>
              </a:r>
              <a:r>
                <a:rPr lang="en-US" sz="700" dirty="0">
                  <a:solidFill>
                    <a:srgbClr val="58706D"/>
                  </a:solidFill>
                </a:rPr>
                <a:t> </a:t>
              </a:r>
              <a:r>
                <a:rPr lang="en-US" sz="700" dirty="0" err="1">
                  <a:solidFill>
                    <a:srgbClr val="58706D"/>
                  </a:solidFill>
                </a:rPr>
                <a:t>consectetur</a:t>
              </a:r>
              <a:r>
                <a:rPr lang="en-US" sz="700" dirty="0">
                  <a:solidFill>
                    <a:srgbClr val="58706D"/>
                  </a:solidFill>
                </a:rPr>
                <a:t> </a:t>
              </a:r>
              <a:r>
                <a:rPr lang="en-US" sz="700" dirty="0" err="1">
                  <a:solidFill>
                    <a:srgbClr val="58706D"/>
                  </a:solidFill>
                </a:rPr>
                <a:t>adipiscing</a:t>
              </a:r>
              <a:r>
                <a:rPr lang="en-US" sz="700" dirty="0">
                  <a:solidFill>
                    <a:srgbClr val="58706D"/>
                  </a:solidFill>
                </a:rPr>
                <a:t>.</a:t>
              </a:r>
              <a:endParaRPr lang="ru-RU" sz="700" dirty="0">
                <a:solidFill>
                  <a:srgbClr val="58706D"/>
                </a:solidFill>
              </a:endParaRPr>
            </a:p>
          </p:txBody>
        </p:sp>
      </p:grpSp>
      <p:grpSp>
        <p:nvGrpSpPr>
          <p:cNvPr id="33" name="Lorem Ipsum Text">
            <a:extLst>
              <a:ext uri="{FF2B5EF4-FFF2-40B4-BE49-F238E27FC236}">
                <a16:creationId xmlns:a16="http://schemas.microsoft.com/office/drawing/2014/main" id="{96B1299A-7B64-4405-B388-909E058FC660}"/>
              </a:ext>
            </a:extLst>
          </p:cNvPr>
          <p:cNvGrpSpPr/>
          <p:nvPr/>
        </p:nvGrpSpPr>
        <p:grpSpPr>
          <a:xfrm>
            <a:off x="525464" y="726598"/>
            <a:ext cx="2279649" cy="738664"/>
            <a:chOff x="444501" y="846376"/>
            <a:chExt cx="2279649" cy="738664"/>
          </a:xfrm>
        </p:grpSpPr>
        <p:sp>
          <p:nvSpPr>
            <p:cNvPr id="34" name="Rectangle 70">
              <a:extLst>
                <a:ext uri="{FF2B5EF4-FFF2-40B4-BE49-F238E27FC236}">
                  <a16:creationId xmlns:a16="http://schemas.microsoft.com/office/drawing/2014/main" id="{20A074E7-4B67-4715-8C0C-72C95A60CCD8}"/>
                </a:ext>
              </a:extLst>
            </p:cNvPr>
            <p:cNvSpPr>
              <a:spLocks noChangeArrowheads="1"/>
            </p:cNvSpPr>
            <p:nvPr/>
          </p:nvSpPr>
          <p:spPr bwMode="auto">
            <a:xfrm>
              <a:off x="959750" y="846376"/>
              <a:ext cx="1256754" cy="215444"/>
            </a:xfrm>
            <a:prstGeom prst="rect">
              <a:avLst/>
            </a:prstGeom>
            <a:noFill/>
            <a:ln w="9525">
              <a:noFill/>
              <a:miter lim="800000"/>
              <a:headEnd/>
              <a:tailEnd/>
            </a:ln>
          </p:spPr>
          <p:txBody>
            <a:bodyPr vert="horz" wrap="none" lIns="0" tIns="0" rIns="0" bIns="0" numCol="1" anchor="t"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400" b="1" i="0" u="none" strike="noStrike" cap="none" normalizeH="0" baseline="0" dirty="0">
                  <a:ln>
                    <a:noFill/>
                  </a:ln>
                  <a:solidFill>
                    <a:srgbClr val="FCB37C"/>
                  </a:solidFill>
                  <a:effectLst/>
                  <a:latin typeface="Nexa Bold"/>
                  <a:cs typeface="Arial" pitchFamily="34" charset="0"/>
                </a:rPr>
                <a:t>INFOGRAPHIC</a:t>
              </a:r>
              <a:endParaRPr kumimoji="0" lang="ru-RU" sz="1400" b="1" i="0" u="none" strike="noStrike" cap="none" normalizeH="0" baseline="0" dirty="0">
                <a:ln>
                  <a:noFill/>
                </a:ln>
                <a:solidFill>
                  <a:srgbClr val="FCB37C"/>
                </a:solidFill>
                <a:effectLst/>
                <a:latin typeface="Nexa Bold"/>
                <a:cs typeface="Arial" pitchFamily="34" charset="0"/>
              </a:endParaRPr>
            </a:p>
          </p:txBody>
        </p:sp>
        <p:sp>
          <p:nvSpPr>
            <p:cNvPr id="35" name="TextBox 04">
              <a:extLst>
                <a:ext uri="{FF2B5EF4-FFF2-40B4-BE49-F238E27FC236}">
                  <a16:creationId xmlns:a16="http://schemas.microsoft.com/office/drawing/2014/main" id="{D94094BE-2EA1-43E7-9404-BB50EE37DA52}"/>
                </a:ext>
              </a:extLst>
            </p:cNvPr>
            <p:cNvSpPr txBox="1"/>
            <p:nvPr/>
          </p:nvSpPr>
          <p:spPr>
            <a:xfrm>
              <a:off x="444501" y="1061820"/>
              <a:ext cx="2279649" cy="523220"/>
            </a:xfrm>
            <a:prstGeom prst="rect">
              <a:avLst/>
            </a:prstGeom>
            <a:noFill/>
          </p:spPr>
          <p:txBody>
            <a:bodyPr wrap="square" rtlCol="0">
              <a:spAutoFit/>
            </a:bodyPr>
            <a:lstStyle/>
            <a:p>
              <a:pPr algn="just"/>
              <a:r>
                <a:rPr lang="en-US" sz="700" dirty="0" err="1">
                  <a:solidFill>
                    <a:srgbClr val="58706D"/>
                  </a:solidFill>
                </a:rPr>
                <a:t>Lorem</a:t>
              </a:r>
              <a:r>
                <a:rPr lang="en-US" sz="700" dirty="0">
                  <a:solidFill>
                    <a:srgbClr val="58706D"/>
                  </a:solidFill>
                </a:rPr>
                <a:t> </a:t>
              </a:r>
              <a:r>
                <a:rPr lang="en-US" sz="700" dirty="0" err="1">
                  <a:solidFill>
                    <a:srgbClr val="58706D"/>
                  </a:solidFill>
                </a:rPr>
                <a:t>ipsum</a:t>
              </a:r>
              <a:r>
                <a:rPr lang="en-US" sz="700" dirty="0">
                  <a:solidFill>
                    <a:srgbClr val="58706D"/>
                  </a:solidFill>
                </a:rPr>
                <a:t> dolor sit </a:t>
              </a:r>
              <a:r>
                <a:rPr lang="en-US" sz="700" dirty="0" err="1">
                  <a:solidFill>
                    <a:srgbClr val="58706D"/>
                  </a:solidFill>
                </a:rPr>
                <a:t>amet</a:t>
              </a:r>
              <a:r>
                <a:rPr lang="en-US" sz="700" dirty="0">
                  <a:solidFill>
                    <a:srgbClr val="58706D"/>
                  </a:solidFill>
                </a:rPr>
                <a:t>, </a:t>
              </a:r>
              <a:r>
                <a:rPr lang="en-US" sz="700" dirty="0" err="1">
                  <a:solidFill>
                    <a:srgbClr val="58706D"/>
                  </a:solidFill>
                </a:rPr>
                <a:t>consectetur</a:t>
              </a:r>
              <a:r>
                <a:rPr lang="en-US" sz="700" dirty="0">
                  <a:solidFill>
                    <a:srgbClr val="58706D"/>
                  </a:solidFill>
                </a:rPr>
                <a:t> </a:t>
              </a:r>
              <a:r>
                <a:rPr lang="en-US" sz="700" dirty="0" err="1">
                  <a:solidFill>
                    <a:srgbClr val="58706D"/>
                  </a:solidFill>
                </a:rPr>
                <a:t>adipiscing</a:t>
              </a:r>
              <a:r>
                <a:rPr lang="en-US" sz="700" dirty="0">
                  <a:solidFill>
                    <a:srgbClr val="58706D"/>
                  </a:solidFill>
                </a:rPr>
                <a:t> </a:t>
              </a:r>
              <a:r>
                <a:rPr lang="en-US" sz="700" dirty="0" err="1">
                  <a:solidFill>
                    <a:srgbClr val="58706D"/>
                  </a:solidFill>
                </a:rPr>
                <a:t>elit</a:t>
              </a:r>
              <a:r>
                <a:rPr lang="en-US" sz="700" dirty="0">
                  <a:solidFill>
                    <a:srgbClr val="58706D"/>
                  </a:solidFill>
                </a:rPr>
                <a:t>, </a:t>
              </a:r>
              <a:r>
                <a:rPr lang="en-US" sz="700" dirty="0" err="1">
                  <a:solidFill>
                    <a:srgbClr val="58706D"/>
                  </a:solidFill>
                </a:rPr>
                <a:t>sed</a:t>
              </a:r>
              <a:r>
                <a:rPr lang="en-US" sz="700" dirty="0">
                  <a:solidFill>
                    <a:srgbClr val="58706D"/>
                  </a:solidFill>
                </a:rPr>
                <a:t> do </a:t>
              </a:r>
              <a:r>
                <a:rPr lang="en-US" sz="700" dirty="0" err="1">
                  <a:solidFill>
                    <a:srgbClr val="58706D"/>
                  </a:solidFill>
                </a:rPr>
                <a:t>eiusmod</a:t>
              </a:r>
              <a:r>
                <a:rPr lang="en-US" sz="700" dirty="0">
                  <a:solidFill>
                    <a:srgbClr val="58706D"/>
                  </a:solidFill>
                </a:rPr>
                <a:t> </a:t>
              </a:r>
              <a:r>
                <a:rPr lang="en-US" sz="700" dirty="0" err="1">
                  <a:solidFill>
                    <a:srgbClr val="58706D"/>
                  </a:solidFill>
                </a:rPr>
                <a:t>tempor</a:t>
              </a:r>
              <a:r>
                <a:rPr lang="en-US" sz="700" dirty="0">
                  <a:solidFill>
                    <a:srgbClr val="58706D"/>
                  </a:solidFill>
                </a:rPr>
                <a:t> </a:t>
              </a:r>
              <a:r>
                <a:rPr lang="en-US" sz="700" dirty="0" err="1">
                  <a:solidFill>
                    <a:srgbClr val="58706D"/>
                  </a:solidFill>
                </a:rPr>
                <a:t>incididunt</a:t>
              </a:r>
              <a:r>
                <a:rPr lang="en-US" sz="700" dirty="0">
                  <a:solidFill>
                    <a:srgbClr val="58706D"/>
                  </a:solidFill>
                </a:rPr>
                <a:t> </a:t>
              </a:r>
              <a:r>
                <a:rPr lang="en-US" sz="700" dirty="0" err="1">
                  <a:solidFill>
                    <a:srgbClr val="58706D"/>
                  </a:solidFill>
                </a:rPr>
                <a:t>ut</a:t>
              </a:r>
              <a:r>
                <a:rPr lang="en-US" sz="700" dirty="0">
                  <a:solidFill>
                    <a:srgbClr val="58706D"/>
                  </a:solidFill>
                </a:rPr>
                <a:t> </a:t>
              </a:r>
              <a:r>
                <a:rPr lang="en-US" sz="700" dirty="0" err="1">
                  <a:solidFill>
                    <a:srgbClr val="58706D"/>
                  </a:solidFill>
                </a:rPr>
                <a:t>labore</a:t>
              </a:r>
              <a:r>
                <a:rPr lang="en-US" sz="700" dirty="0">
                  <a:solidFill>
                    <a:srgbClr val="58706D"/>
                  </a:solidFill>
                </a:rPr>
                <a:t> et </a:t>
              </a:r>
              <a:r>
                <a:rPr lang="en-US" sz="700" dirty="0" err="1">
                  <a:solidFill>
                    <a:srgbClr val="58706D"/>
                  </a:solidFill>
                </a:rPr>
                <a:t>dolore</a:t>
              </a:r>
              <a:r>
                <a:rPr lang="en-US" sz="700" dirty="0">
                  <a:solidFill>
                    <a:srgbClr val="58706D"/>
                  </a:solidFill>
                </a:rPr>
                <a:t> magna </a:t>
              </a:r>
              <a:r>
                <a:rPr lang="en-US" sz="700" dirty="0" err="1">
                  <a:solidFill>
                    <a:srgbClr val="58706D"/>
                  </a:solidFill>
                </a:rPr>
                <a:t>aliqua</a:t>
              </a:r>
              <a:r>
                <a:rPr lang="en-US" sz="700" dirty="0">
                  <a:solidFill>
                    <a:srgbClr val="58706D"/>
                  </a:solidFill>
                </a:rPr>
                <a:t> </a:t>
              </a:r>
              <a:r>
                <a:rPr lang="en-US" sz="700" dirty="0" err="1">
                  <a:solidFill>
                    <a:srgbClr val="58706D"/>
                  </a:solidFill>
                </a:rPr>
                <a:t>adnostrud</a:t>
              </a:r>
              <a:r>
                <a:rPr lang="en-US" sz="700" dirty="0">
                  <a:solidFill>
                    <a:srgbClr val="58706D"/>
                  </a:solidFill>
                </a:rPr>
                <a:t> </a:t>
              </a:r>
              <a:r>
                <a:rPr lang="en-US" sz="700" dirty="0" err="1">
                  <a:solidFill>
                    <a:srgbClr val="58706D"/>
                  </a:solidFill>
                </a:rPr>
                <a:t>xercitation</a:t>
              </a:r>
              <a:r>
                <a:rPr lang="en-US" sz="700" dirty="0">
                  <a:solidFill>
                    <a:srgbClr val="58706D"/>
                  </a:solidFill>
                </a:rPr>
                <a:t> </a:t>
              </a:r>
              <a:r>
                <a:rPr lang="en-US" sz="700" dirty="0" err="1">
                  <a:solidFill>
                    <a:srgbClr val="58706D"/>
                  </a:solidFill>
                </a:rPr>
                <a:t>ullamco</a:t>
              </a:r>
              <a:r>
                <a:rPr lang="en-US" sz="700" dirty="0">
                  <a:solidFill>
                    <a:srgbClr val="58706D"/>
                  </a:solidFill>
                </a:rPr>
                <a:t> </a:t>
              </a:r>
              <a:r>
                <a:rPr lang="en-US" sz="700" dirty="0" err="1">
                  <a:solidFill>
                    <a:srgbClr val="58706D"/>
                  </a:solidFill>
                </a:rPr>
                <a:t>laboris</a:t>
              </a:r>
              <a:r>
                <a:rPr lang="en-US" sz="700" dirty="0">
                  <a:solidFill>
                    <a:srgbClr val="58706D"/>
                  </a:solidFill>
                </a:rPr>
                <a:t> nisi </a:t>
              </a:r>
              <a:r>
                <a:rPr lang="en-US" sz="700" dirty="0" err="1">
                  <a:solidFill>
                    <a:srgbClr val="58706D"/>
                  </a:solidFill>
                </a:rPr>
                <a:t>ut</a:t>
              </a:r>
              <a:r>
                <a:rPr lang="en-US" sz="700" dirty="0">
                  <a:solidFill>
                    <a:srgbClr val="58706D"/>
                  </a:solidFill>
                </a:rPr>
                <a:t> ex ea dolor sit </a:t>
              </a:r>
              <a:r>
                <a:rPr lang="en-US" sz="700" dirty="0" err="1">
                  <a:solidFill>
                    <a:srgbClr val="58706D"/>
                  </a:solidFill>
                </a:rPr>
                <a:t>amet</a:t>
              </a:r>
              <a:r>
                <a:rPr lang="en-US" sz="700" dirty="0">
                  <a:solidFill>
                    <a:srgbClr val="58706D"/>
                  </a:solidFill>
                </a:rPr>
                <a:t> </a:t>
              </a:r>
              <a:r>
                <a:rPr lang="en-US" sz="700" dirty="0" err="1">
                  <a:solidFill>
                    <a:srgbClr val="58706D"/>
                  </a:solidFill>
                </a:rPr>
                <a:t>consectetur</a:t>
              </a:r>
              <a:r>
                <a:rPr lang="en-US" sz="700" dirty="0">
                  <a:solidFill>
                    <a:srgbClr val="58706D"/>
                  </a:solidFill>
                </a:rPr>
                <a:t> </a:t>
              </a:r>
              <a:r>
                <a:rPr lang="en-US" sz="700" dirty="0" err="1">
                  <a:solidFill>
                    <a:srgbClr val="58706D"/>
                  </a:solidFill>
                </a:rPr>
                <a:t>adipiscing</a:t>
              </a:r>
              <a:r>
                <a:rPr lang="en-US" sz="700" dirty="0">
                  <a:solidFill>
                    <a:srgbClr val="58706D"/>
                  </a:solidFill>
                </a:rPr>
                <a:t>.</a:t>
              </a:r>
              <a:endParaRPr lang="ru-RU" sz="700" dirty="0">
                <a:solidFill>
                  <a:srgbClr val="58706D"/>
                </a:solidFill>
              </a:endParaRPr>
            </a:p>
          </p:txBody>
        </p:sp>
      </p:grpSp>
      <p:grpSp>
        <p:nvGrpSpPr>
          <p:cNvPr id="36" name="Lorem Ipsum Text">
            <a:extLst>
              <a:ext uri="{FF2B5EF4-FFF2-40B4-BE49-F238E27FC236}">
                <a16:creationId xmlns:a16="http://schemas.microsoft.com/office/drawing/2014/main" id="{241B5FEF-FC18-4FEB-98A3-0B7F683FBCAB}"/>
              </a:ext>
            </a:extLst>
          </p:cNvPr>
          <p:cNvGrpSpPr/>
          <p:nvPr/>
        </p:nvGrpSpPr>
        <p:grpSpPr>
          <a:xfrm>
            <a:off x="238444" y="2832053"/>
            <a:ext cx="2279649" cy="738664"/>
            <a:chOff x="444501" y="846376"/>
            <a:chExt cx="2279649" cy="738664"/>
          </a:xfrm>
        </p:grpSpPr>
        <p:sp>
          <p:nvSpPr>
            <p:cNvPr id="37" name="Rectangle 70">
              <a:extLst>
                <a:ext uri="{FF2B5EF4-FFF2-40B4-BE49-F238E27FC236}">
                  <a16:creationId xmlns:a16="http://schemas.microsoft.com/office/drawing/2014/main" id="{1DA11B4E-AD42-4299-8410-BF036F04A1E8}"/>
                </a:ext>
              </a:extLst>
            </p:cNvPr>
            <p:cNvSpPr>
              <a:spLocks noChangeArrowheads="1"/>
            </p:cNvSpPr>
            <p:nvPr/>
          </p:nvSpPr>
          <p:spPr bwMode="auto">
            <a:xfrm>
              <a:off x="959750" y="846376"/>
              <a:ext cx="1256754" cy="215444"/>
            </a:xfrm>
            <a:prstGeom prst="rect">
              <a:avLst/>
            </a:prstGeom>
            <a:noFill/>
            <a:ln w="9525">
              <a:noFill/>
              <a:miter lim="800000"/>
              <a:headEnd/>
              <a:tailEnd/>
            </a:ln>
          </p:spPr>
          <p:txBody>
            <a:bodyPr vert="horz" wrap="none" lIns="0" tIns="0" rIns="0" bIns="0" numCol="1" anchor="t"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400" b="1" i="0" u="none" strike="noStrike" cap="none" normalizeH="0" baseline="0" dirty="0">
                  <a:ln>
                    <a:noFill/>
                  </a:ln>
                  <a:solidFill>
                    <a:srgbClr val="ED6751"/>
                  </a:solidFill>
                  <a:effectLst/>
                  <a:latin typeface="Nexa Bold"/>
                  <a:cs typeface="Arial" pitchFamily="34" charset="0"/>
                </a:rPr>
                <a:t>INFOGRAPHIC</a:t>
              </a:r>
              <a:endParaRPr kumimoji="0" lang="ru-RU" sz="1400" b="1" i="0" u="none" strike="noStrike" cap="none" normalizeH="0" baseline="0" dirty="0">
                <a:ln>
                  <a:noFill/>
                </a:ln>
                <a:solidFill>
                  <a:srgbClr val="ED6751"/>
                </a:solidFill>
                <a:effectLst/>
                <a:latin typeface="Nexa Bold"/>
                <a:cs typeface="Arial" pitchFamily="34" charset="0"/>
              </a:endParaRPr>
            </a:p>
          </p:txBody>
        </p:sp>
        <p:sp>
          <p:nvSpPr>
            <p:cNvPr id="38" name="TextBox 04">
              <a:extLst>
                <a:ext uri="{FF2B5EF4-FFF2-40B4-BE49-F238E27FC236}">
                  <a16:creationId xmlns:a16="http://schemas.microsoft.com/office/drawing/2014/main" id="{B08FF59F-46D8-4BDD-9473-252DB9CBE48A}"/>
                </a:ext>
              </a:extLst>
            </p:cNvPr>
            <p:cNvSpPr txBox="1"/>
            <p:nvPr/>
          </p:nvSpPr>
          <p:spPr>
            <a:xfrm>
              <a:off x="444501" y="1061820"/>
              <a:ext cx="2279649" cy="523220"/>
            </a:xfrm>
            <a:prstGeom prst="rect">
              <a:avLst/>
            </a:prstGeom>
            <a:noFill/>
          </p:spPr>
          <p:txBody>
            <a:bodyPr wrap="square" rtlCol="0">
              <a:spAutoFit/>
            </a:bodyPr>
            <a:lstStyle/>
            <a:p>
              <a:pPr algn="just"/>
              <a:r>
                <a:rPr lang="en-US" sz="700" dirty="0" err="1">
                  <a:solidFill>
                    <a:srgbClr val="58706D"/>
                  </a:solidFill>
                </a:rPr>
                <a:t>Lorem</a:t>
              </a:r>
              <a:r>
                <a:rPr lang="en-US" sz="700" dirty="0">
                  <a:solidFill>
                    <a:srgbClr val="58706D"/>
                  </a:solidFill>
                </a:rPr>
                <a:t> </a:t>
              </a:r>
              <a:r>
                <a:rPr lang="en-US" sz="700" dirty="0" err="1">
                  <a:solidFill>
                    <a:srgbClr val="58706D"/>
                  </a:solidFill>
                </a:rPr>
                <a:t>ipsum</a:t>
              </a:r>
              <a:r>
                <a:rPr lang="en-US" sz="700" dirty="0">
                  <a:solidFill>
                    <a:srgbClr val="58706D"/>
                  </a:solidFill>
                </a:rPr>
                <a:t> dolor sit </a:t>
              </a:r>
              <a:r>
                <a:rPr lang="en-US" sz="700" dirty="0" err="1">
                  <a:solidFill>
                    <a:srgbClr val="58706D"/>
                  </a:solidFill>
                </a:rPr>
                <a:t>amet</a:t>
              </a:r>
              <a:r>
                <a:rPr lang="en-US" sz="700" dirty="0">
                  <a:solidFill>
                    <a:srgbClr val="58706D"/>
                  </a:solidFill>
                </a:rPr>
                <a:t>, </a:t>
              </a:r>
              <a:r>
                <a:rPr lang="en-US" sz="700" dirty="0" err="1">
                  <a:solidFill>
                    <a:srgbClr val="58706D"/>
                  </a:solidFill>
                </a:rPr>
                <a:t>consectetur</a:t>
              </a:r>
              <a:r>
                <a:rPr lang="en-US" sz="700" dirty="0">
                  <a:solidFill>
                    <a:srgbClr val="58706D"/>
                  </a:solidFill>
                </a:rPr>
                <a:t> </a:t>
              </a:r>
              <a:r>
                <a:rPr lang="en-US" sz="700" dirty="0" err="1">
                  <a:solidFill>
                    <a:srgbClr val="58706D"/>
                  </a:solidFill>
                </a:rPr>
                <a:t>adipiscing</a:t>
              </a:r>
              <a:r>
                <a:rPr lang="en-US" sz="700" dirty="0">
                  <a:solidFill>
                    <a:srgbClr val="58706D"/>
                  </a:solidFill>
                </a:rPr>
                <a:t> </a:t>
              </a:r>
              <a:r>
                <a:rPr lang="en-US" sz="700" dirty="0" err="1">
                  <a:solidFill>
                    <a:srgbClr val="58706D"/>
                  </a:solidFill>
                </a:rPr>
                <a:t>elit</a:t>
              </a:r>
              <a:r>
                <a:rPr lang="en-US" sz="700" dirty="0">
                  <a:solidFill>
                    <a:srgbClr val="58706D"/>
                  </a:solidFill>
                </a:rPr>
                <a:t>, </a:t>
              </a:r>
              <a:r>
                <a:rPr lang="en-US" sz="700" dirty="0" err="1">
                  <a:solidFill>
                    <a:srgbClr val="58706D"/>
                  </a:solidFill>
                </a:rPr>
                <a:t>sed</a:t>
              </a:r>
              <a:r>
                <a:rPr lang="en-US" sz="700" dirty="0">
                  <a:solidFill>
                    <a:srgbClr val="58706D"/>
                  </a:solidFill>
                </a:rPr>
                <a:t> do </a:t>
              </a:r>
              <a:r>
                <a:rPr lang="en-US" sz="700" dirty="0" err="1">
                  <a:solidFill>
                    <a:srgbClr val="58706D"/>
                  </a:solidFill>
                </a:rPr>
                <a:t>eiusmod</a:t>
              </a:r>
              <a:r>
                <a:rPr lang="en-US" sz="700" dirty="0">
                  <a:solidFill>
                    <a:srgbClr val="58706D"/>
                  </a:solidFill>
                </a:rPr>
                <a:t> </a:t>
              </a:r>
              <a:r>
                <a:rPr lang="en-US" sz="700" dirty="0" err="1">
                  <a:solidFill>
                    <a:srgbClr val="58706D"/>
                  </a:solidFill>
                </a:rPr>
                <a:t>tempor</a:t>
              </a:r>
              <a:r>
                <a:rPr lang="en-US" sz="700" dirty="0">
                  <a:solidFill>
                    <a:srgbClr val="58706D"/>
                  </a:solidFill>
                </a:rPr>
                <a:t> </a:t>
              </a:r>
              <a:r>
                <a:rPr lang="en-US" sz="700" dirty="0" err="1">
                  <a:solidFill>
                    <a:srgbClr val="58706D"/>
                  </a:solidFill>
                </a:rPr>
                <a:t>incididunt</a:t>
              </a:r>
              <a:r>
                <a:rPr lang="en-US" sz="700" dirty="0">
                  <a:solidFill>
                    <a:srgbClr val="58706D"/>
                  </a:solidFill>
                </a:rPr>
                <a:t> </a:t>
              </a:r>
              <a:r>
                <a:rPr lang="en-US" sz="700" dirty="0" err="1">
                  <a:solidFill>
                    <a:srgbClr val="58706D"/>
                  </a:solidFill>
                </a:rPr>
                <a:t>ut</a:t>
              </a:r>
              <a:r>
                <a:rPr lang="en-US" sz="700" dirty="0">
                  <a:solidFill>
                    <a:srgbClr val="58706D"/>
                  </a:solidFill>
                </a:rPr>
                <a:t> </a:t>
              </a:r>
              <a:r>
                <a:rPr lang="en-US" sz="700" dirty="0" err="1">
                  <a:solidFill>
                    <a:srgbClr val="58706D"/>
                  </a:solidFill>
                </a:rPr>
                <a:t>labore</a:t>
              </a:r>
              <a:r>
                <a:rPr lang="en-US" sz="700" dirty="0">
                  <a:solidFill>
                    <a:srgbClr val="58706D"/>
                  </a:solidFill>
                </a:rPr>
                <a:t> et </a:t>
              </a:r>
              <a:r>
                <a:rPr lang="en-US" sz="700" dirty="0" err="1">
                  <a:solidFill>
                    <a:srgbClr val="58706D"/>
                  </a:solidFill>
                </a:rPr>
                <a:t>dolore</a:t>
              </a:r>
              <a:r>
                <a:rPr lang="en-US" sz="700" dirty="0">
                  <a:solidFill>
                    <a:srgbClr val="58706D"/>
                  </a:solidFill>
                </a:rPr>
                <a:t> magna </a:t>
              </a:r>
              <a:r>
                <a:rPr lang="en-US" sz="700" dirty="0" err="1">
                  <a:solidFill>
                    <a:srgbClr val="58706D"/>
                  </a:solidFill>
                </a:rPr>
                <a:t>aliqua</a:t>
              </a:r>
              <a:r>
                <a:rPr lang="en-US" sz="700" dirty="0">
                  <a:solidFill>
                    <a:srgbClr val="58706D"/>
                  </a:solidFill>
                </a:rPr>
                <a:t> </a:t>
              </a:r>
              <a:r>
                <a:rPr lang="en-US" sz="700" dirty="0" err="1">
                  <a:solidFill>
                    <a:srgbClr val="58706D"/>
                  </a:solidFill>
                </a:rPr>
                <a:t>adnostrud</a:t>
              </a:r>
              <a:r>
                <a:rPr lang="en-US" sz="700" dirty="0">
                  <a:solidFill>
                    <a:srgbClr val="58706D"/>
                  </a:solidFill>
                </a:rPr>
                <a:t> </a:t>
              </a:r>
              <a:r>
                <a:rPr lang="en-US" sz="700" dirty="0" err="1">
                  <a:solidFill>
                    <a:srgbClr val="58706D"/>
                  </a:solidFill>
                </a:rPr>
                <a:t>xercitation</a:t>
              </a:r>
              <a:r>
                <a:rPr lang="en-US" sz="700" dirty="0">
                  <a:solidFill>
                    <a:srgbClr val="58706D"/>
                  </a:solidFill>
                </a:rPr>
                <a:t> </a:t>
              </a:r>
              <a:r>
                <a:rPr lang="en-US" sz="700" dirty="0" err="1">
                  <a:solidFill>
                    <a:srgbClr val="58706D"/>
                  </a:solidFill>
                </a:rPr>
                <a:t>ullamco</a:t>
              </a:r>
              <a:r>
                <a:rPr lang="en-US" sz="700" dirty="0">
                  <a:solidFill>
                    <a:srgbClr val="58706D"/>
                  </a:solidFill>
                </a:rPr>
                <a:t> </a:t>
              </a:r>
              <a:r>
                <a:rPr lang="en-US" sz="700" dirty="0" err="1">
                  <a:solidFill>
                    <a:srgbClr val="58706D"/>
                  </a:solidFill>
                </a:rPr>
                <a:t>laboris</a:t>
              </a:r>
              <a:r>
                <a:rPr lang="en-US" sz="700" dirty="0">
                  <a:solidFill>
                    <a:srgbClr val="58706D"/>
                  </a:solidFill>
                </a:rPr>
                <a:t> nisi </a:t>
              </a:r>
              <a:r>
                <a:rPr lang="en-US" sz="700" dirty="0" err="1">
                  <a:solidFill>
                    <a:srgbClr val="58706D"/>
                  </a:solidFill>
                </a:rPr>
                <a:t>ut</a:t>
              </a:r>
              <a:r>
                <a:rPr lang="en-US" sz="700" dirty="0">
                  <a:solidFill>
                    <a:srgbClr val="58706D"/>
                  </a:solidFill>
                </a:rPr>
                <a:t> ex ea dolor sit </a:t>
              </a:r>
              <a:r>
                <a:rPr lang="en-US" sz="700" dirty="0" err="1">
                  <a:solidFill>
                    <a:srgbClr val="58706D"/>
                  </a:solidFill>
                </a:rPr>
                <a:t>amet</a:t>
              </a:r>
              <a:r>
                <a:rPr lang="en-US" sz="700" dirty="0">
                  <a:solidFill>
                    <a:srgbClr val="58706D"/>
                  </a:solidFill>
                </a:rPr>
                <a:t> </a:t>
              </a:r>
              <a:r>
                <a:rPr lang="en-US" sz="700" dirty="0" err="1">
                  <a:solidFill>
                    <a:srgbClr val="58706D"/>
                  </a:solidFill>
                </a:rPr>
                <a:t>consectetur</a:t>
              </a:r>
              <a:r>
                <a:rPr lang="en-US" sz="700" dirty="0">
                  <a:solidFill>
                    <a:srgbClr val="58706D"/>
                  </a:solidFill>
                </a:rPr>
                <a:t> </a:t>
              </a:r>
              <a:r>
                <a:rPr lang="en-US" sz="700" dirty="0" err="1">
                  <a:solidFill>
                    <a:srgbClr val="58706D"/>
                  </a:solidFill>
                </a:rPr>
                <a:t>adipiscing</a:t>
              </a:r>
              <a:r>
                <a:rPr lang="en-US" sz="700" dirty="0">
                  <a:solidFill>
                    <a:srgbClr val="58706D"/>
                  </a:solidFill>
                </a:rPr>
                <a:t>.</a:t>
              </a:r>
              <a:endParaRPr lang="ru-RU" sz="700" dirty="0">
                <a:solidFill>
                  <a:srgbClr val="58706D"/>
                </a:solidFill>
              </a:endParaRPr>
            </a:p>
          </p:txBody>
        </p:sp>
      </p:grpSp>
      <p:grpSp>
        <p:nvGrpSpPr>
          <p:cNvPr id="39" name="Gear">
            <a:extLst>
              <a:ext uri="{FF2B5EF4-FFF2-40B4-BE49-F238E27FC236}">
                <a16:creationId xmlns:a16="http://schemas.microsoft.com/office/drawing/2014/main" id="{FC0F42DC-708D-41B2-A148-D71355E2E7C3}"/>
              </a:ext>
            </a:extLst>
          </p:cNvPr>
          <p:cNvGrpSpPr/>
          <p:nvPr/>
        </p:nvGrpSpPr>
        <p:grpSpPr>
          <a:xfrm>
            <a:off x="1397557" y="1503674"/>
            <a:ext cx="506412" cy="506413"/>
            <a:chOff x="3513773" y="3098483"/>
            <a:chExt cx="506412" cy="506413"/>
          </a:xfrm>
        </p:grpSpPr>
        <p:sp>
          <p:nvSpPr>
            <p:cNvPr id="40" name="Freeform 245">
              <a:extLst>
                <a:ext uri="{FF2B5EF4-FFF2-40B4-BE49-F238E27FC236}">
                  <a16:creationId xmlns:a16="http://schemas.microsoft.com/office/drawing/2014/main" id="{208F9D4E-112F-48C3-8DB0-424B50DB88A6}"/>
                </a:ext>
              </a:extLst>
            </p:cNvPr>
            <p:cNvSpPr>
              <a:spLocks/>
            </p:cNvSpPr>
            <p:nvPr/>
          </p:nvSpPr>
          <p:spPr bwMode="auto">
            <a:xfrm>
              <a:off x="3704273" y="3201670"/>
              <a:ext cx="125413" cy="165100"/>
            </a:xfrm>
            <a:custGeom>
              <a:avLst/>
              <a:gdLst/>
              <a:ahLst/>
              <a:cxnLst>
                <a:cxn ang="0">
                  <a:pos x="55" y="29"/>
                </a:cxn>
                <a:cxn ang="0">
                  <a:pos x="40" y="21"/>
                </a:cxn>
                <a:cxn ang="0">
                  <a:pos x="40" y="8"/>
                </a:cxn>
                <a:cxn ang="0">
                  <a:pos x="32" y="0"/>
                </a:cxn>
                <a:cxn ang="0">
                  <a:pos x="24" y="8"/>
                </a:cxn>
                <a:cxn ang="0">
                  <a:pos x="24" y="21"/>
                </a:cxn>
                <a:cxn ang="0">
                  <a:pos x="0" y="52"/>
                </a:cxn>
                <a:cxn ang="0">
                  <a:pos x="32" y="84"/>
                </a:cxn>
                <a:cxn ang="0">
                  <a:pos x="40" y="76"/>
                </a:cxn>
                <a:cxn ang="0">
                  <a:pos x="32" y="68"/>
                </a:cxn>
                <a:cxn ang="0">
                  <a:pos x="16" y="52"/>
                </a:cxn>
                <a:cxn ang="0">
                  <a:pos x="32" y="36"/>
                </a:cxn>
                <a:cxn ang="0">
                  <a:pos x="44" y="40"/>
                </a:cxn>
                <a:cxn ang="0">
                  <a:pos x="48" y="52"/>
                </a:cxn>
                <a:cxn ang="0">
                  <a:pos x="56" y="60"/>
                </a:cxn>
                <a:cxn ang="0">
                  <a:pos x="64" y="52"/>
                </a:cxn>
                <a:cxn ang="0">
                  <a:pos x="55" y="29"/>
                </a:cxn>
              </a:cxnLst>
              <a:rect l="0" t="0" r="r" b="b"/>
              <a:pathLst>
                <a:path w="64" h="84">
                  <a:moveTo>
                    <a:pt x="55" y="29"/>
                  </a:moveTo>
                  <a:cubicBezTo>
                    <a:pt x="51" y="25"/>
                    <a:pt x="46" y="22"/>
                    <a:pt x="40" y="21"/>
                  </a:cubicBezTo>
                  <a:cubicBezTo>
                    <a:pt x="40" y="8"/>
                    <a:pt x="40" y="8"/>
                    <a:pt x="40" y="8"/>
                  </a:cubicBezTo>
                  <a:cubicBezTo>
                    <a:pt x="40" y="3"/>
                    <a:pt x="37" y="0"/>
                    <a:pt x="32" y="0"/>
                  </a:cubicBezTo>
                  <a:cubicBezTo>
                    <a:pt x="28" y="0"/>
                    <a:pt x="24" y="3"/>
                    <a:pt x="24" y="8"/>
                  </a:cubicBezTo>
                  <a:cubicBezTo>
                    <a:pt x="24" y="21"/>
                    <a:pt x="24" y="21"/>
                    <a:pt x="24" y="21"/>
                  </a:cubicBezTo>
                  <a:cubicBezTo>
                    <a:pt x="10" y="24"/>
                    <a:pt x="0" y="37"/>
                    <a:pt x="0" y="52"/>
                  </a:cubicBezTo>
                  <a:cubicBezTo>
                    <a:pt x="0" y="69"/>
                    <a:pt x="15" y="84"/>
                    <a:pt x="32" y="84"/>
                  </a:cubicBezTo>
                  <a:cubicBezTo>
                    <a:pt x="37" y="84"/>
                    <a:pt x="40" y="80"/>
                    <a:pt x="40" y="76"/>
                  </a:cubicBezTo>
                  <a:cubicBezTo>
                    <a:pt x="40" y="71"/>
                    <a:pt x="37" y="68"/>
                    <a:pt x="32" y="68"/>
                  </a:cubicBezTo>
                  <a:cubicBezTo>
                    <a:pt x="23" y="68"/>
                    <a:pt x="16" y="60"/>
                    <a:pt x="16" y="52"/>
                  </a:cubicBezTo>
                  <a:cubicBezTo>
                    <a:pt x="16" y="43"/>
                    <a:pt x="23" y="36"/>
                    <a:pt x="32" y="36"/>
                  </a:cubicBezTo>
                  <a:cubicBezTo>
                    <a:pt x="37" y="36"/>
                    <a:pt x="41" y="37"/>
                    <a:pt x="44" y="40"/>
                  </a:cubicBezTo>
                  <a:cubicBezTo>
                    <a:pt x="47" y="43"/>
                    <a:pt x="48" y="47"/>
                    <a:pt x="48" y="52"/>
                  </a:cubicBezTo>
                  <a:cubicBezTo>
                    <a:pt x="48" y="56"/>
                    <a:pt x="52" y="60"/>
                    <a:pt x="56" y="60"/>
                  </a:cubicBezTo>
                  <a:cubicBezTo>
                    <a:pt x="61" y="60"/>
                    <a:pt x="64" y="56"/>
                    <a:pt x="64" y="52"/>
                  </a:cubicBezTo>
                  <a:cubicBezTo>
                    <a:pt x="64" y="43"/>
                    <a:pt x="61" y="35"/>
                    <a:pt x="55" y="29"/>
                  </a:cubicBezTo>
                  <a:close/>
                </a:path>
              </a:pathLst>
            </a:custGeom>
            <a:solidFill>
              <a:srgbClr val="FFD45C"/>
            </a:solidFill>
            <a:ln w="9525">
              <a:no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41" name="Freeform 246">
              <a:extLst>
                <a:ext uri="{FF2B5EF4-FFF2-40B4-BE49-F238E27FC236}">
                  <a16:creationId xmlns:a16="http://schemas.microsoft.com/office/drawing/2014/main" id="{8C3556BD-CA35-4FC0-9D9A-B2D9662822ED}"/>
                </a:ext>
              </a:extLst>
            </p:cNvPr>
            <p:cNvSpPr>
              <a:spLocks/>
            </p:cNvSpPr>
            <p:nvPr/>
          </p:nvSpPr>
          <p:spPr bwMode="auto">
            <a:xfrm>
              <a:off x="3704273" y="3335020"/>
              <a:ext cx="125413" cy="166688"/>
            </a:xfrm>
            <a:custGeom>
              <a:avLst/>
              <a:gdLst/>
              <a:ahLst/>
              <a:cxnLst>
                <a:cxn ang="0">
                  <a:pos x="64" y="32"/>
                </a:cxn>
                <a:cxn ang="0">
                  <a:pos x="32" y="0"/>
                </a:cxn>
                <a:cxn ang="0">
                  <a:pos x="24" y="8"/>
                </a:cxn>
                <a:cxn ang="0">
                  <a:pos x="32" y="16"/>
                </a:cxn>
                <a:cxn ang="0">
                  <a:pos x="48" y="32"/>
                </a:cxn>
                <a:cxn ang="0">
                  <a:pos x="32" y="48"/>
                </a:cxn>
                <a:cxn ang="0">
                  <a:pos x="16" y="32"/>
                </a:cxn>
                <a:cxn ang="0">
                  <a:pos x="8" y="24"/>
                </a:cxn>
                <a:cxn ang="0">
                  <a:pos x="0" y="32"/>
                </a:cxn>
                <a:cxn ang="0">
                  <a:pos x="24" y="63"/>
                </a:cxn>
                <a:cxn ang="0">
                  <a:pos x="24" y="76"/>
                </a:cxn>
                <a:cxn ang="0">
                  <a:pos x="32" y="84"/>
                </a:cxn>
                <a:cxn ang="0">
                  <a:pos x="40" y="76"/>
                </a:cxn>
                <a:cxn ang="0">
                  <a:pos x="40" y="63"/>
                </a:cxn>
                <a:cxn ang="0">
                  <a:pos x="64" y="32"/>
                </a:cxn>
              </a:cxnLst>
              <a:rect l="0" t="0" r="r" b="b"/>
              <a:pathLst>
                <a:path w="64" h="84">
                  <a:moveTo>
                    <a:pt x="64" y="32"/>
                  </a:moveTo>
                  <a:cubicBezTo>
                    <a:pt x="64" y="14"/>
                    <a:pt x="50" y="0"/>
                    <a:pt x="32" y="0"/>
                  </a:cubicBezTo>
                  <a:cubicBezTo>
                    <a:pt x="28" y="0"/>
                    <a:pt x="24" y="3"/>
                    <a:pt x="24" y="8"/>
                  </a:cubicBezTo>
                  <a:cubicBezTo>
                    <a:pt x="24" y="12"/>
                    <a:pt x="28" y="16"/>
                    <a:pt x="32" y="16"/>
                  </a:cubicBezTo>
                  <a:cubicBezTo>
                    <a:pt x="41" y="16"/>
                    <a:pt x="48" y="23"/>
                    <a:pt x="48" y="32"/>
                  </a:cubicBezTo>
                  <a:cubicBezTo>
                    <a:pt x="48" y="40"/>
                    <a:pt x="41" y="48"/>
                    <a:pt x="32" y="48"/>
                  </a:cubicBezTo>
                  <a:cubicBezTo>
                    <a:pt x="23" y="48"/>
                    <a:pt x="16" y="40"/>
                    <a:pt x="16" y="32"/>
                  </a:cubicBezTo>
                  <a:cubicBezTo>
                    <a:pt x="16" y="27"/>
                    <a:pt x="13" y="24"/>
                    <a:pt x="8" y="24"/>
                  </a:cubicBezTo>
                  <a:cubicBezTo>
                    <a:pt x="4" y="24"/>
                    <a:pt x="0" y="27"/>
                    <a:pt x="0" y="32"/>
                  </a:cubicBezTo>
                  <a:cubicBezTo>
                    <a:pt x="0" y="46"/>
                    <a:pt x="10" y="59"/>
                    <a:pt x="24" y="63"/>
                  </a:cubicBezTo>
                  <a:cubicBezTo>
                    <a:pt x="24" y="76"/>
                    <a:pt x="24" y="76"/>
                    <a:pt x="24" y="76"/>
                  </a:cubicBezTo>
                  <a:cubicBezTo>
                    <a:pt x="24" y="80"/>
                    <a:pt x="28" y="84"/>
                    <a:pt x="32" y="84"/>
                  </a:cubicBezTo>
                  <a:cubicBezTo>
                    <a:pt x="37" y="84"/>
                    <a:pt x="40" y="80"/>
                    <a:pt x="40" y="76"/>
                  </a:cubicBezTo>
                  <a:cubicBezTo>
                    <a:pt x="40" y="63"/>
                    <a:pt x="40" y="63"/>
                    <a:pt x="40" y="63"/>
                  </a:cubicBezTo>
                  <a:cubicBezTo>
                    <a:pt x="54" y="59"/>
                    <a:pt x="64" y="46"/>
                    <a:pt x="64" y="32"/>
                  </a:cubicBezTo>
                  <a:close/>
                </a:path>
              </a:pathLst>
            </a:custGeom>
            <a:solidFill>
              <a:srgbClr val="E89112">
                <a:alpha val="69804"/>
              </a:srgbClr>
            </a:solidFill>
            <a:ln w="9525">
              <a:no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42" name="Freeform 247">
              <a:extLst>
                <a:ext uri="{FF2B5EF4-FFF2-40B4-BE49-F238E27FC236}">
                  <a16:creationId xmlns:a16="http://schemas.microsoft.com/office/drawing/2014/main" id="{21D18276-AA6B-40D8-910A-72FA8F5FBF40}"/>
                </a:ext>
              </a:extLst>
            </p:cNvPr>
            <p:cNvSpPr>
              <a:spLocks/>
            </p:cNvSpPr>
            <p:nvPr/>
          </p:nvSpPr>
          <p:spPr bwMode="auto">
            <a:xfrm>
              <a:off x="3513773" y="3111183"/>
              <a:ext cx="277813" cy="493713"/>
            </a:xfrm>
            <a:custGeom>
              <a:avLst/>
              <a:gdLst/>
              <a:ahLst/>
              <a:cxnLst>
                <a:cxn ang="0">
                  <a:pos x="128" y="205"/>
                </a:cxn>
                <a:cxn ang="0">
                  <a:pos x="44" y="121"/>
                </a:cxn>
                <a:cxn ang="0">
                  <a:pos x="128" y="37"/>
                </a:cxn>
                <a:cxn ang="0">
                  <a:pos x="140" y="25"/>
                </a:cxn>
                <a:cxn ang="0">
                  <a:pos x="128" y="13"/>
                </a:cxn>
                <a:cxn ang="0">
                  <a:pos x="98" y="17"/>
                </a:cxn>
                <a:cxn ang="0">
                  <a:pos x="95" y="9"/>
                </a:cxn>
                <a:cxn ang="0">
                  <a:pos x="79" y="2"/>
                </a:cxn>
                <a:cxn ang="0">
                  <a:pos x="73" y="18"/>
                </a:cxn>
                <a:cxn ang="0">
                  <a:pos x="76" y="26"/>
                </a:cxn>
                <a:cxn ang="0">
                  <a:pos x="61" y="36"/>
                </a:cxn>
                <a:cxn ang="0">
                  <a:pos x="55" y="30"/>
                </a:cxn>
                <a:cxn ang="0">
                  <a:pos x="38" y="30"/>
                </a:cxn>
                <a:cxn ang="0">
                  <a:pos x="38" y="47"/>
                </a:cxn>
                <a:cxn ang="0">
                  <a:pos x="44" y="53"/>
                </a:cxn>
                <a:cxn ang="0">
                  <a:pos x="34" y="68"/>
                </a:cxn>
                <a:cxn ang="0">
                  <a:pos x="26" y="65"/>
                </a:cxn>
                <a:cxn ang="0">
                  <a:pos x="10" y="72"/>
                </a:cxn>
                <a:cxn ang="0">
                  <a:pos x="16" y="87"/>
                </a:cxn>
                <a:cxn ang="0">
                  <a:pos x="25" y="91"/>
                </a:cxn>
                <a:cxn ang="0">
                  <a:pos x="21" y="109"/>
                </a:cxn>
                <a:cxn ang="0">
                  <a:pos x="12" y="109"/>
                </a:cxn>
                <a:cxn ang="0">
                  <a:pos x="0" y="121"/>
                </a:cxn>
                <a:cxn ang="0">
                  <a:pos x="12" y="133"/>
                </a:cxn>
                <a:cxn ang="0">
                  <a:pos x="21" y="133"/>
                </a:cxn>
                <a:cxn ang="0">
                  <a:pos x="25" y="151"/>
                </a:cxn>
                <a:cxn ang="0">
                  <a:pos x="16" y="154"/>
                </a:cxn>
                <a:cxn ang="0">
                  <a:pos x="10" y="170"/>
                </a:cxn>
                <a:cxn ang="0">
                  <a:pos x="26" y="176"/>
                </a:cxn>
                <a:cxn ang="0">
                  <a:pos x="34" y="173"/>
                </a:cxn>
                <a:cxn ang="0">
                  <a:pos x="44" y="188"/>
                </a:cxn>
                <a:cxn ang="0">
                  <a:pos x="38" y="194"/>
                </a:cxn>
                <a:cxn ang="0">
                  <a:pos x="38" y="211"/>
                </a:cxn>
                <a:cxn ang="0">
                  <a:pos x="55" y="211"/>
                </a:cxn>
                <a:cxn ang="0">
                  <a:pos x="61" y="205"/>
                </a:cxn>
                <a:cxn ang="0">
                  <a:pos x="76" y="215"/>
                </a:cxn>
                <a:cxn ang="0">
                  <a:pos x="73" y="223"/>
                </a:cxn>
                <a:cxn ang="0">
                  <a:pos x="79" y="239"/>
                </a:cxn>
                <a:cxn ang="0">
                  <a:pos x="95" y="232"/>
                </a:cxn>
                <a:cxn ang="0">
                  <a:pos x="98" y="224"/>
                </a:cxn>
                <a:cxn ang="0">
                  <a:pos x="116" y="228"/>
                </a:cxn>
                <a:cxn ang="0">
                  <a:pos x="116" y="237"/>
                </a:cxn>
                <a:cxn ang="0">
                  <a:pos x="128" y="249"/>
                </a:cxn>
                <a:cxn ang="0">
                  <a:pos x="140" y="237"/>
                </a:cxn>
                <a:cxn ang="0">
                  <a:pos x="140" y="217"/>
                </a:cxn>
                <a:cxn ang="0">
                  <a:pos x="128" y="205"/>
                </a:cxn>
              </a:cxnLst>
              <a:rect l="0" t="0" r="r" b="b"/>
              <a:pathLst>
                <a:path w="140" h="249">
                  <a:moveTo>
                    <a:pt x="128" y="205"/>
                  </a:moveTo>
                  <a:cubicBezTo>
                    <a:pt x="82" y="205"/>
                    <a:pt x="44" y="167"/>
                    <a:pt x="44" y="121"/>
                  </a:cubicBezTo>
                  <a:cubicBezTo>
                    <a:pt x="44" y="74"/>
                    <a:pt x="82" y="37"/>
                    <a:pt x="128" y="37"/>
                  </a:cubicBezTo>
                  <a:cubicBezTo>
                    <a:pt x="135" y="37"/>
                    <a:pt x="140" y="31"/>
                    <a:pt x="140" y="25"/>
                  </a:cubicBezTo>
                  <a:cubicBezTo>
                    <a:pt x="140" y="18"/>
                    <a:pt x="135" y="13"/>
                    <a:pt x="128" y="13"/>
                  </a:cubicBezTo>
                  <a:cubicBezTo>
                    <a:pt x="118" y="13"/>
                    <a:pt x="108" y="14"/>
                    <a:pt x="98" y="17"/>
                  </a:cubicBezTo>
                  <a:cubicBezTo>
                    <a:pt x="95" y="9"/>
                    <a:pt x="95" y="9"/>
                    <a:pt x="95" y="9"/>
                  </a:cubicBezTo>
                  <a:cubicBezTo>
                    <a:pt x="92" y="3"/>
                    <a:pt x="85" y="0"/>
                    <a:pt x="79" y="2"/>
                  </a:cubicBezTo>
                  <a:cubicBezTo>
                    <a:pt x="73" y="5"/>
                    <a:pt x="70" y="12"/>
                    <a:pt x="73" y="18"/>
                  </a:cubicBezTo>
                  <a:cubicBezTo>
                    <a:pt x="76" y="26"/>
                    <a:pt x="76" y="26"/>
                    <a:pt x="76" y="26"/>
                  </a:cubicBezTo>
                  <a:cubicBezTo>
                    <a:pt x="71" y="29"/>
                    <a:pt x="66" y="32"/>
                    <a:pt x="61" y="36"/>
                  </a:cubicBezTo>
                  <a:cubicBezTo>
                    <a:pt x="55" y="30"/>
                    <a:pt x="55" y="30"/>
                    <a:pt x="55" y="30"/>
                  </a:cubicBezTo>
                  <a:cubicBezTo>
                    <a:pt x="50" y="25"/>
                    <a:pt x="42" y="25"/>
                    <a:pt x="38" y="30"/>
                  </a:cubicBezTo>
                  <a:cubicBezTo>
                    <a:pt x="33" y="35"/>
                    <a:pt x="33" y="42"/>
                    <a:pt x="38" y="47"/>
                  </a:cubicBezTo>
                  <a:cubicBezTo>
                    <a:pt x="44" y="53"/>
                    <a:pt x="44" y="53"/>
                    <a:pt x="44" y="53"/>
                  </a:cubicBezTo>
                  <a:cubicBezTo>
                    <a:pt x="40" y="58"/>
                    <a:pt x="37" y="63"/>
                    <a:pt x="34" y="68"/>
                  </a:cubicBezTo>
                  <a:cubicBezTo>
                    <a:pt x="26" y="65"/>
                    <a:pt x="26" y="65"/>
                    <a:pt x="26" y="65"/>
                  </a:cubicBezTo>
                  <a:cubicBezTo>
                    <a:pt x="20" y="63"/>
                    <a:pt x="13" y="65"/>
                    <a:pt x="10" y="72"/>
                  </a:cubicBezTo>
                  <a:cubicBezTo>
                    <a:pt x="7" y="78"/>
                    <a:pt x="10" y="85"/>
                    <a:pt x="16" y="87"/>
                  </a:cubicBezTo>
                  <a:cubicBezTo>
                    <a:pt x="25" y="91"/>
                    <a:pt x="25" y="91"/>
                    <a:pt x="25" y="91"/>
                  </a:cubicBezTo>
                  <a:cubicBezTo>
                    <a:pt x="23" y="96"/>
                    <a:pt x="22" y="102"/>
                    <a:pt x="21" y="109"/>
                  </a:cubicBezTo>
                  <a:cubicBezTo>
                    <a:pt x="12" y="109"/>
                    <a:pt x="12" y="109"/>
                    <a:pt x="12" y="109"/>
                  </a:cubicBezTo>
                  <a:cubicBezTo>
                    <a:pt x="6" y="109"/>
                    <a:pt x="0" y="114"/>
                    <a:pt x="0" y="121"/>
                  </a:cubicBezTo>
                  <a:cubicBezTo>
                    <a:pt x="0" y="127"/>
                    <a:pt x="6" y="133"/>
                    <a:pt x="12" y="133"/>
                  </a:cubicBezTo>
                  <a:cubicBezTo>
                    <a:pt x="21" y="133"/>
                    <a:pt x="21" y="133"/>
                    <a:pt x="21" y="133"/>
                  </a:cubicBezTo>
                  <a:cubicBezTo>
                    <a:pt x="22" y="139"/>
                    <a:pt x="23" y="145"/>
                    <a:pt x="25" y="151"/>
                  </a:cubicBezTo>
                  <a:cubicBezTo>
                    <a:pt x="16" y="154"/>
                    <a:pt x="16" y="154"/>
                    <a:pt x="16" y="154"/>
                  </a:cubicBezTo>
                  <a:cubicBezTo>
                    <a:pt x="10" y="156"/>
                    <a:pt x="7" y="163"/>
                    <a:pt x="10" y="170"/>
                  </a:cubicBezTo>
                  <a:cubicBezTo>
                    <a:pt x="13" y="176"/>
                    <a:pt x="20" y="179"/>
                    <a:pt x="26" y="176"/>
                  </a:cubicBezTo>
                  <a:cubicBezTo>
                    <a:pt x="34" y="173"/>
                    <a:pt x="34" y="173"/>
                    <a:pt x="34" y="173"/>
                  </a:cubicBezTo>
                  <a:cubicBezTo>
                    <a:pt x="37" y="178"/>
                    <a:pt x="40" y="183"/>
                    <a:pt x="44" y="188"/>
                  </a:cubicBezTo>
                  <a:cubicBezTo>
                    <a:pt x="38" y="194"/>
                    <a:pt x="38" y="194"/>
                    <a:pt x="38" y="194"/>
                  </a:cubicBezTo>
                  <a:cubicBezTo>
                    <a:pt x="33" y="199"/>
                    <a:pt x="33" y="206"/>
                    <a:pt x="38" y="211"/>
                  </a:cubicBezTo>
                  <a:cubicBezTo>
                    <a:pt x="42" y="216"/>
                    <a:pt x="50" y="216"/>
                    <a:pt x="55" y="211"/>
                  </a:cubicBezTo>
                  <a:cubicBezTo>
                    <a:pt x="61" y="205"/>
                    <a:pt x="61" y="205"/>
                    <a:pt x="61" y="205"/>
                  </a:cubicBezTo>
                  <a:cubicBezTo>
                    <a:pt x="66" y="209"/>
                    <a:pt x="71" y="212"/>
                    <a:pt x="76" y="215"/>
                  </a:cubicBezTo>
                  <a:cubicBezTo>
                    <a:pt x="73" y="223"/>
                    <a:pt x="73" y="223"/>
                    <a:pt x="73" y="223"/>
                  </a:cubicBezTo>
                  <a:cubicBezTo>
                    <a:pt x="70" y="229"/>
                    <a:pt x="73" y="236"/>
                    <a:pt x="79" y="239"/>
                  </a:cubicBezTo>
                  <a:cubicBezTo>
                    <a:pt x="85" y="241"/>
                    <a:pt x="92" y="238"/>
                    <a:pt x="95" y="232"/>
                  </a:cubicBezTo>
                  <a:cubicBezTo>
                    <a:pt x="98" y="224"/>
                    <a:pt x="98" y="224"/>
                    <a:pt x="98" y="224"/>
                  </a:cubicBezTo>
                  <a:cubicBezTo>
                    <a:pt x="104" y="226"/>
                    <a:pt x="110" y="227"/>
                    <a:pt x="116" y="228"/>
                  </a:cubicBezTo>
                  <a:cubicBezTo>
                    <a:pt x="116" y="237"/>
                    <a:pt x="116" y="237"/>
                    <a:pt x="116" y="237"/>
                  </a:cubicBezTo>
                  <a:cubicBezTo>
                    <a:pt x="116" y="243"/>
                    <a:pt x="122" y="249"/>
                    <a:pt x="128" y="249"/>
                  </a:cubicBezTo>
                  <a:cubicBezTo>
                    <a:pt x="135" y="249"/>
                    <a:pt x="140" y="243"/>
                    <a:pt x="140" y="237"/>
                  </a:cubicBezTo>
                  <a:cubicBezTo>
                    <a:pt x="140" y="217"/>
                    <a:pt x="140" y="217"/>
                    <a:pt x="140" y="217"/>
                  </a:cubicBezTo>
                  <a:cubicBezTo>
                    <a:pt x="140" y="210"/>
                    <a:pt x="135" y="205"/>
                    <a:pt x="128" y="205"/>
                  </a:cubicBezTo>
                  <a:close/>
                </a:path>
              </a:pathLst>
            </a:custGeom>
            <a:solidFill>
              <a:srgbClr val="ABC4C1"/>
            </a:solidFill>
            <a:ln w="9525">
              <a:no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43" name="Freeform 248">
              <a:extLst>
                <a:ext uri="{FF2B5EF4-FFF2-40B4-BE49-F238E27FC236}">
                  <a16:creationId xmlns:a16="http://schemas.microsoft.com/office/drawing/2014/main" id="{CD18AAB7-9096-46DF-9F73-8FF4D75FFAEF}"/>
                </a:ext>
              </a:extLst>
            </p:cNvPr>
            <p:cNvSpPr>
              <a:spLocks/>
            </p:cNvSpPr>
            <p:nvPr/>
          </p:nvSpPr>
          <p:spPr bwMode="auto">
            <a:xfrm>
              <a:off x="3743960" y="3098483"/>
              <a:ext cx="276225" cy="490538"/>
            </a:xfrm>
            <a:custGeom>
              <a:avLst/>
              <a:gdLst/>
              <a:ahLst/>
              <a:cxnLst>
                <a:cxn ang="0">
                  <a:pos x="128" y="140"/>
                </a:cxn>
                <a:cxn ang="0">
                  <a:pos x="140" y="128"/>
                </a:cxn>
                <a:cxn ang="0">
                  <a:pos x="128" y="116"/>
                </a:cxn>
                <a:cxn ang="0">
                  <a:pos x="120" y="116"/>
                </a:cxn>
                <a:cxn ang="0">
                  <a:pos x="116" y="98"/>
                </a:cxn>
                <a:cxn ang="0">
                  <a:pos x="124" y="94"/>
                </a:cxn>
                <a:cxn ang="0">
                  <a:pos x="131" y="79"/>
                </a:cxn>
                <a:cxn ang="0">
                  <a:pos x="115" y="72"/>
                </a:cxn>
                <a:cxn ang="0">
                  <a:pos x="107" y="75"/>
                </a:cxn>
                <a:cxn ang="0">
                  <a:pos x="97" y="60"/>
                </a:cxn>
                <a:cxn ang="0">
                  <a:pos x="103" y="54"/>
                </a:cxn>
                <a:cxn ang="0">
                  <a:pos x="103" y="37"/>
                </a:cxn>
                <a:cxn ang="0">
                  <a:pos x="86" y="37"/>
                </a:cxn>
                <a:cxn ang="0">
                  <a:pos x="80" y="43"/>
                </a:cxn>
                <a:cxn ang="0">
                  <a:pos x="64" y="33"/>
                </a:cxn>
                <a:cxn ang="0">
                  <a:pos x="68" y="25"/>
                </a:cxn>
                <a:cxn ang="0">
                  <a:pos x="61" y="9"/>
                </a:cxn>
                <a:cxn ang="0">
                  <a:pos x="46" y="16"/>
                </a:cxn>
                <a:cxn ang="0">
                  <a:pos x="42" y="24"/>
                </a:cxn>
                <a:cxn ang="0">
                  <a:pos x="24" y="20"/>
                </a:cxn>
                <a:cxn ang="0">
                  <a:pos x="24" y="12"/>
                </a:cxn>
                <a:cxn ang="0">
                  <a:pos x="12" y="0"/>
                </a:cxn>
                <a:cxn ang="0">
                  <a:pos x="0" y="12"/>
                </a:cxn>
                <a:cxn ang="0">
                  <a:pos x="0" y="32"/>
                </a:cxn>
                <a:cxn ang="0">
                  <a:pos x="12" y="44"/>
                </a:cxn>
                <a:cxn ang="0">
                  <a:pos x="96" y="128"/>
                </a:cxn>
                <a:cxn ang="0">
                  <a:pos x="12" y="212"/>
                </a:cxn>
                <a:cxn ang="0">
                  <a:pos x="0" y="224"/>
                </a:cxn>
                <a:cxn ang="0">
                  <a:pos x="12" y="236"/>
                </a:cxn>
                <a:cxn ang="0">
                  <a:pos x="42" y="231"/>
                </a:cxn>
                <a:cxn ang="0">
                  <a:pos x="46" y="239"/>
                </a:cxn>
                <a:cxn ang="0">
                  <a:pos x="61" y="246"/>
                </a:cxn>
                <a:cxn ang="0">
                  <a:pos x="68" y="230"/>
                </a:cxn>
                <a:cxn ang="0">
                  <a:pos x="64" y="222"/>
                </a:cxn>
                <a:cxn ang="0">
                  <a:pos x="80" y="212"/>
                </a:cxn>
                <a:cxn ang="0">
                  <a:pos x="86" y="218"/>
                </a:cxn>
                <a:cxn ang="0">
                  <a:pos x="103" y="218"/>
                </a:cxn>
                <a:cxn ang="0">
                  <a:pos x="103" y="201"/>
                </a:cxn>
                <a:cxn ang="0">
                  <a:pos x="97" y="195"/>
                </a:cxn>
                <a:cxn ang="0">
                  <a:pos x="107" y="180"/>
                </a:cxn>
                <a:cxn ang="0">
                  <a:pos x="115" y="183"/>
                </a:cxn>
                <a:cxn ang="0">
                  <a:pos x="131" y="177"/>
                </a:cxn>
                <a:cxn ang="0">
                  <a:pos x="124" y="161"/>
                </a:cxn>
                <a:cxn ang="0">
                  <a:pos x="116" y="158"/>
                </a:cxn>
                <a:cxn ang="0">
                  <a:pos x="120" y="140"/>
                </a:cxn>
                <a:cxn ang="0">
                  <a:pos x="128" y="140"/>
                </a:cxn>
              </a:cxnLst>
              <a:rect l="0" t="0" r="r" b="b"/>
              <a:pathLst>
                <a:path w="140" h="248">
                  <a:moveTo>
                    <a:pt x="128" y="140"/>
                  </a:moveTo>
                  <a:cubicBezTo>
                    <a:pt x="135" y="140"/>
                    <a:pt x="140" y="134"/>
                    <a:pt x="140" y="128"/>
                  </a:cubicBezTo>
                  <a:cubicBezTo>
                    <a:pt x="140" y="121"/>
                    <a:pt x="135" y="116"/>
                    <a:pt x="128" y="116"/>
                  </a:cubicBezTo>
                  <a:cubicBezTo>
                    <a:pt x="120" y="116"/>
                    <a:pt x="120" y="116"/>
                    <a:pt x="120" y="116"/>
                  </a:cubicBezTo>
                  <a:cubicBezTo>
                    <a:pt x="119" y="109"/>
                    <a:pt x="118" y="103"/>
                    <a:pt x="116" y="98"/>
                  </a:cubicBezTo>
                  <a:cubicBezTo>
                    <a:pt x="124" y="94"/>
                    <a:pt x="124" y="94"/>
                    <a:pt x="124" y="94"/>
                  </a:cubicBezTo>
                  <a:cubicBezTo>
                    <a:pt x="130" y="92"/>
                    <a:pt x="133" y="85"/>
                    <a:pt x="131" y="79"/>
                  </a:cubicBezTo>
                  <a:cubicBezTo>
                    <a:pt x="128" y="72"/>
                    <a:pt x="121" y="70"/>
                    <a:pt x="115" y="72"/>
                  </a:cubicBezTo>
                  <a:cubicBezTo>
                    <a:pt x="107" y="75"/>
                    <a:pt x="107" y="75"/>
                    <a:pt x="107" y="75"/>
                  </a:cubicBezTo>
                  <a:cubicBezTo>
                    <a:pt x="104" y="70"/>
                    <a:pt x="100" y="65"/>
                    <a:pt x="97" y="60"/>
                  </a:cubicBezTo>
                  <a:cubicBezTo>
                    <a:pt x="103" y="54"/>
                    <a:pt x="103" y="54"/>
                    <a:pt x="103" y="54"/>
                  </a:cubicBezTo>
                  <a:cubicBezTo>
                    <a:pt x="107" y="49"/>
                    <a:pt x="107" y="42"/>
                    <a:pt x="103" y="37"/>
                  </a:cubicBezTo>
                  <a:cubicBezTo>
                    <a:pt x="98" y="32"/>
                    <a:pt x="90" y="32"/>
                    <a:pt x="86" y="37"/>
                  </a:cubicBezTo>
                  <a:cubicBezTo>
                    <a:pt x="80" y="43"/>
                    <a:pt x="80" y="43"/>
                    <a:pt x="80" y="43"/>
                  </a:cubicBezTo>
                  <a:cubicBezTo>
                    <a:pt x="75" y="39"/>
                    <a:pt x="70" y="36"/>
                    <a:pt x="64" y="33"/>
                  </a:cubicBezTo>
                  <a:cubicBezTo>
                    <a:pt x="68" y="25"/>
                    <a:pt x="68" y="25"/>
                    <a:pt x="68" y="25"/>
                  </a:cubicBezTo>
                  <a:cubicBezTo>
                    <a:pt x="70" y="19"/>
                    <a:pt x="67" y="12"/>
                    <a:pt x="61" y="9"/>
                  </a:cubicBezTo>
                  <a:cubicBezTo>
                    <a:pt x="55" y="7"/>
                    <a:pt x="48" y="10"/>
                    <a:pt x="46" y="16"/>
                  </a:cubicBezTo>
                  <a:cubicBezTo>
                    <a:pt x="42" y="24"/>
                    <a:pt x="42" y="24"/>
                    <a:pt x="42" y="24"/>
                  </a:cubicBezTo>
                  <a:cubicBezTo>
                    <a:pt x="36" y="22"/>
                    <a:pt x="30" y="21"/>
                    <a:pt x="24" y="20"/>
                  </a:cubicBezTo>
                  <a:cubicBezTo>
                    <a:pt x="24" y="12"/>
                    <a:pt x="24" y="12"/>
                    <a:pt x="24" y="12"/>
                  </a:cubicBezTo>
                  <a:cubicBezTo>
                    <a:pt x="24" y="5"/>
                    <a:pt x="19" y="0"/>
                    <a:pt x="12" y="0"/>
                  </a:cubicBezTo>
                  <a:cubicBezTo>
                    <a:pt x="6" y="0"/>
                    <a:pt x="0" y="5"/>
                    <a:pt x="0" y="12"/>
                  </a:cubicBezTo>
                  <a:cubicBezTo>
                    <a:pt x="0" y="32"/>
                    <a:pt x="0" y="32"/>
                    <a:pt x="0" y="32"/>
                  </a:cubicBezTo>
                  <a:cubicBezTo>
                    <a:pt x="0" y="38"/>
                    <a:pt x="6" y="44"/>
                    <a:pt x="12" y="44"/>
                  </a:cubicBezTo>
                  <a:cubicBezTo>
                    <a:pt x="59" y="44"/>
                    <a:pt x="96" y="81"/>
                    <a:pt x="96" y="128"/>
                  </a:cubicBezTo>
                  <a:cubicBezTo>
                    <a:pt x="96" y="174"/>
                    <a:pt x="59" y="212"/>
                    <a:pt x="12" y="212"/>
                  </a:cubicBezTo>
                  <a:cubicBezTo>
                    <a:pt x="6" y="212"/>
                    <a:pt x="0" y="217"/>
                    <a:pt x="0" y="224"/>
                  </a:cubicBezTo>
                  <a:cubicBezTo>
                    <a:pt x="0" y="230"/>
                    <a:pt x="6" y="236"/>
                    <a:pt x="12" y="236"/>
                  </a:cubicBezTo>
                  <a:cubicBezTo>
                    <a:pt x="23" y="236"/>
                    <a:pt x="33" y="234"/>
                    <a:pt x="42" y="231"/>
                  </a:cubicBezTo>
                  <a:cubicBezTo>
                    <a:pt x="46" y="239"/>
                    <a:pt x="46" y="239"/>
                    <a:pt x="46" y="239"/>
                  </a:cubicBezTo>
                  <a:cubicBezTo>
                    <a:pt x="48" y="245"/>
                    <a:pt x="55" y="248"/>
                    <a:pt x="61" y="246"/>
                  </a:cubicBezTo>
                  <a:cubicBezTo>
                    <a:pt x="67" y="243"/>
                    <a:pt x="70" y="236"/>
                    <a:pt x="68" y="230"/>
                  </a:cubicBezTo>
                  <a:cubicBezTo>
                    <a:pt x="64" y="222"/>
                    <a:pt x="64" y="222"/>
                    <a:pt x="64" y="222"/>
                  </a:cubicBezTo>
                  <a:cubicBezTo>
                    <a:pt x="70" y="219"/>
                    <a:pt x="75" y="216"/>
                    <a:pt x="80" y="212"/>
                  </a:cubicBezTo>
                  <a:cubicBezTo>
                    <a:pt x="86" y="218"/>
                    <a:pt x="86" y="218"/>
                    <a:pt x="86" y="218"/>
                  </a:cubicBezTo>
                  <a:cubicBezTo>
                    <a:pt x="90" y="223"/>
                    <a:pt x="98" y="223"/>
                    <a:pt x="103" y="218"/>
                  </a:cubicBezTo>
                  <a:cubicBezTo>
                    <a:pt x="107" y="213"/>
                    <a:pt x="107" y="206"/>
                    <a:pt x="103" y="201"/>
                  </a:cubicBezTo>
                  <a:cubicBezTo>
                    <a:pt x="97" y="195"/>
                    <a:pt x="97" y="195"/>
                    <a:pt x="97" y="195"/>
                  </a:cubicBezTo>
                  <a:cubicBezTo>
                    <a:pt x="100" y="190"/>
                    <a:pt x="104" y="185"/>
                    <a:pt x="107" y="180"/>
                  </a:cubicBezTo>
                  <a:cubicBezTo>
                    <a:pt x="115" y="183"/>
                    <a:pt x="115" y="183"/>
                    <a:pt x="115" y="183"/>
                  </a:cubicBezTo>
                  <a:cubicBezTo>
                    <a:pt x="121" y="186"/>
                    <a:pt x="128" y="183"/>
                    <a:pt x="131" y="177"/>
                  </a:cubicBezTo>
                  <a:cubicBezTo>
                    <a:pt x="133" y="170"/>
                    <a:pt x="130" y="163"/>
                    <a:pt x="124" y="161"/>
                  </a:cubicBezTo>
                  <a:cubicBezTo>
                    <a:pt x="116" y="158"/>
                    <a:pt x="116" y="158"/>
                    <a:pt x="116" y="158"/>
                  </a:cubicBezTo>
                  <a:cubicBezTo>
                    <a:pt x="118" y="152"/>
                    <a:pt x="119" y="146"/>
                    <a:pt x="120" y="140"/>
                  </a:cubicBezTo>
                  <a:lnTo>
                    <a:pt x="128" y="140"/>
                  </a:lnTo>
                  <a:close/>
                </a:path>
              </a:pathLst>
            </a:custGeom>
            <a:solidFill>
              <a:srgbClr val="377179">
                <a:alpha val="69804"/>
              </a:srgbClr>
            </a:solidFill>
            <a:ln w="9525">
              <a:noFill/>
              <a:round/>
              <a:headEnd/>
              <a:tailEnd/>
            </a:ln>
          </p:spPr>
          <p:txBody>
            <a:bodyPr vert="horz" wrap="square" lIns="91440" tIns="45720" rIns="91440" bIns="45720" numCol="1" anchor="t" anchorCtr="0" compatLnSpc="1">
              <a:prstTxWarp prst="textNoShape">
                <a:avLst/>
              </a:prstTxWarp>
            </a:bodyPr>
            <a:lstStyle/>
            <a:p>
              <a:endParaRPr lang="ru-RU"/>
            </a:p>
          </p:txBody>
        </p:sp>
      </p:grpSp>
      <p:grpSp>
        <p:nvGrpSpPr>
          <p:cNvPr id="44" name="Thinking">
            <a:extLst>
              <a:ext uri="{FF2B5EF4-FFF2-40B4-BE49-F238E27FC236}">
                <a16:creationId xmlns:a16="http://schemas.microsoft.com/office/drawing/2014/main" id="{E02C43D2-AD1D-40B3-9888-1CA095071259}"/>
              </a:ext>
            </a:extLst>
          </p:cNvPr>
          <p:cNvGrpSpPr/>
          <p:nvPr/>
        </p:nvGrpSpPr>
        <p:grpSpPr>
          <a:xfrm>
            <a:off x="7405724" y="2480071"/>
            <a:ext cx="461962" cy="509588"/>
            <a:chOff x="2734945" y="1477645"/>
            <a:chExt cx="461962" cy="509588"/>
          </a:xfrm>
        </p:grpSpPr>
        <p:sp>
          <p:nvSpPr>
            <p:cNvPr id="45" name="Freeform 305">
              <a:extLst>
                <a:ext uri="{FF2B5EF4-FFF2-40B4-BE49-F238E27FC236}">
                  <a16:creationId xmlns:a16="http://schemas.microsoft.com/office/drawing/2014/main" id="{DA5CD5F5-0AC6-4511-BF81-1F920B81D90E}"/>
                </a:ext>
              </a:extLst>
            </p:cNvPr>
            <p:cNvSpPr>
              <a:spLocks/>
            </p:cNvSpPr>
            <p:nvPr/>
          </p:nvSpPr>
          <p:spPr bwMode="auto">
            <a:xfrm>
              <a:off x="2879408" y="1588770"/>
              <a:ext cx="127000" cy="196850"/>
            </a:xfrm>
            <a:custGeom>
              <a:avLst/>
              <a:gdLst/>
              <a:ahLst/>
              <a:cxnLst>
                <a:cxn ang="0">
                  <a:pos x="56" y="28"/>
                </a:cxn>
                <a:cxn ang="0">
                  <a:pos x="64" y="20"/>
                </a:cxn>
                <a:cxn ang="0">
                  <a:pos x="64" y="8"/>
                </a:cxn>
                <a:cxn ang="0">
                  <a:pos x="56" y="0"/>
                </a:cxn>
                <a:cxn ang="0">
                  <a:pos x="48" y="8"/>
                </a:cxn>
                <a:cxn ang="0">
                  <a:pos x="48" y="13"/>
                </a:cxn>
                <a:cxn ang="0">
                  <a:pos x="31" y="20"/>
                </a:cxn>
                <a:cxn ang="0">
                  <a:pos x="28" y="17"/>
                </a:cxn>
                <a:cxn ang="0">
                  <a:pos x="17" y="17"/>
                </a:cxn>
                <a:cxn ang="0">
                  <a:pos x="17" y="28"/>
                </a:cxn>
                <a:cxn ang="0">
                  <a:pos x="20" y="31"/>
                </a:cxn>
                <a:cxn ang="0">
                  <a:pos x="13" y="48"/>
                </a:cxn>
                <a:cxn ang="0">
                  <a:pos x="8" y="48"/>
                </a:cxn>
                <a:cxn ang="0">
                  <a:pos x="0" y="56"/>
                </a:cxn>
                <a:cxn ang="0">
                  <a:pos x="8" y="64"/>
                </a:cxn>
                <a:cxn ang="0">
                  <a:pos x="13" y="64"/>
                </a:cxn>
                <a:cxn ang="0">
                  <a:pos x="20" y="81"/>
                </a:cxn>
                <a:cxn ang="0">
                  <a:pos x="17" y="85"/>
                </a:cxn>
                <a:cxn ang="0">
                  <a:pos x="17" y="96"/>
                </a:cxn>
                <a:cxn ang="0">
                  <a:pos x="28" y="96"/>
                </a:cxn>
                <a:cxn ang="0">
                  <a:pos x="31" y="93"/>
                </a:cxn>
                <a:cxn ang="0">
                  <a:pos x="56" y="100"/>
                </a:cxn>
                <a:cxn ang="0">
                  <a:pos x="64" y="92"/>
                </a:cxn>
                <a:cxn ang="0">
                  <a:pos x="56" y="84"/>
                </a:cxn>
                <a:cxn ang="0">
                  <a:pos x="28" y="56"/>
                </a:cxn>
                <a:cxn ang="0">
                  <a:pos x="56" y="28"/>
                </a:cxn>
              </a:cxnLst>
              <a:rect l="0" t="0" r="r" b="b"/>
              <a:pathLst>
                <a:path w="64" h="100">
                  <a:moveTo>
                    <a:pt x="56" y="28"/>
                  </a:moveTo>
                  <a:cubicBezTo>
                    <a:pt x="61" y="28"/>
                    <a:pt x="64" y="25"/>
                    <a:pt x="64" y="20"/>
                  </a:cubicBezTo>
                  <a:cubicBezTo>
                    <a:pt x="64" y="8"/>
                    <a:pt x="64" y="8"/>
                    <a:pt x="64" y="8"/>
                  </a:cubicBezTo>
                  <a:cubicBezTo>
                    <a:pt x="64" y="4"/>
                    <a:pt x="61" y="0"/>
                    <a:pt x="56" y="0"/>
                  </a:cubicBezTo>
                  <a:cubicBezTo>
                    <a:pt x="52" y="0"/>
                    <a:pt x="48" y="4"/>
                    <a:pt x="48" y="8"/>
                  </a:cubicBezTo>
                  <a:cubicBezTo>
                    <a:pt x="48" y="13"/>
                    <a:pt x="48" y="13"/>
                    <a:pt x="48" y="13"/>
                  </a:cubicBezTo>
                  <a:cubicBezTo>
                    <a:pt x="42" y="14"/>
                    <a:pt x="36" y="17"/>
                    <a:pt x="31" y="20"/>
                  </a:cubicBezTo>
                  <a:cubicBezTo>
                    <a:pt x="28" y="17"/>
                    <a:pt x="28" y="17"/>
                    <a:pt x="28" y="17"/>
                  </a:cubicBezTo>
                  <a:cubicBezTo>
                    <a:pt x="25" y="14"/>
                    <a:pt x="20" y="14"/>
                    <a:pt x="17" y="17"/>
                  </a:cubicBezTo>
                  <a:cubicBezTo>
                    <a:pt x="14" y="20"/>
                    <a:pt x="14" y="25"/>
                    <a:pt x="17" y="28"/>
                  </a:cubicBezTo>
                  <a:cubicBezTo>
                    <a:pt x="20" y="31"/>
                    <a:pt x="20" y="31"/>
                    <a:pt x="20" y="31"/>
                  </a:cubicBezTo>
                  <a:cubicBezTo>
                    <a:pt x="17" y="36"/>
                    <a:pt x="14" y="42"/>
                    <a:pt x="13" y="48"/>
                  </a:cubicBezTo>
                  <a:cubicBezTo>
                    <a:pt x="8" y="48"/>
                    <a:pt x="8" y="48"/>
                    <a:pt x="8" y="48"/>
                  </a:cubicBezTo>
                  <a:cubicBezTo>
                    <a:pt x="4" y="48"/>
                    <a:pt x="0" y="52"/>
                    <a:pt x="0" y="56"/>
                  </a:cubicBezTo>
                  <a:cubicBezTo>
                    <a:pt x="0" y="61"/>
                    <a:pt x="4" y="64"/>
                    <a:pt x="8" y="64"/>
                  </a:cubicBezTo>
                  <a:cubicBezTo>
                    <a:pt x="13" y="64"/>
                    <a:pt x="13" y="64"/>
                    <a:pt x="13" y="64"/>
                  </a:cubicBezTo>
                  <a:cubicBezTo>
                    <a:pt x="14" y="71"/>
                    <a:pt x="17" y="76"/>
                    <a:pt x="20" y="81"/>
                  </a:cubicBezTo>
                  <a:cubicBezTo>
                    <a:pt x="17" y="85"/>
                    <a:pt x="17" y="85"/>
                    <a:pt x="17" y="85"/>
                  </a:cubicBezTo>
                  <a:cubicBezTo>
                    <a:pt x="14" y="88"/>
                    <a:pt x="14" y="93"/>
                    <a:pt x="17" y="96"/>
                  </a:cubicBezTo>
                  <a:cubicBezTo>
                    <a:pt x="20" y="99"/>
                    <a:pt x="25" y="99"/>
                    <a:pt x="28" y="96"/>
                  </a:cubicBezTo>
                  <a:cubicBezTo>
                    <a:pt x="31" y="93"/>
                    <a:pt x="31" y="93"/>
                    <a:pt x="31" y="93"/>
                  </a:cubicBezTo>
                  <a:cubicBezTo>
                    <a:pt x="39" y="97"/>
                    <a:pt x="47" y="100"/>
                    <a:pt x="56" y="100"/>
                  </a:cubicBezTo>
                  <a:cubicBezTo>
                    <a:pt x="61" y="100"/>
                    <a:pt x="64" y="97"/>
                    <a:pt x="64" y="92"/>
                  </a:cubicBezTo>
                  <a:cubicBezTo>
                    <a:pt x="64" y="88"/>
                    <a:pt x="61" y="84"/>
                    <a:pt x="56" y="84"/>
                  </a:cubicBezTo>
                  <a:cubicBezTo>
                    <a:pt x="41" y="84"/>
                    <a:pt x="28" y="72"/>
                    <a:pt x="28" y="56"/>
                  </a:cubicBezTo>
                  <a:cubicBezTo>
                    <a:pt x="28" y="41"/>
                    <a:pt x="41" y="28"/>
                    <a:pt x="56" y="28"/>
                  </a:cubicBezTo>
                  <a:close/>
                </a:path>
              </a:pathLst>
            </a:custGeom>
            <a:solidFill>
              <a:srgbClr val="50DBE2"/>
            </a:solidFill>
            <a:ln w="9525">
              <a:no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46" name="Freeform 306">
              <a:extLst>
                <a:ext uri="{FF2B5EF4-FFF2-40B4-BE49-F238E27FC236}">
                  <a16:creationId xmlns:a16="http://schemas.microsoft.com/office/drawing/2014/main" id="{64DA80E5-95B9-4B2D-81A6-F065D4241269}"/>
                </a:ext>
              </a:extLst>
            </p:cNvPr>
            <p:cNvSpPr>
              <a:spLocks/>
            </p:cNvSpPr>
            <p:nvPr/>
          </p:nvSpPr>
          <p:spPr bwMode="auto">
            <a:xfrm>
              <a:off x="2974658" y="1612583"/>
              <a:ext cx="127000" cy="196850"/>
            </a:xfrm>
            <a:custGeom>
              <a:avLst/>
              <a:gdLst/>
              <a:ahLst/>
              <a:cxnLst>
                <a:cxn ang="0">
                  <a:pos x="56" y="36"/>
                </a:cxn>
                <a:cxn ang="0">
                  <a:pos x="52" y="36"/>
                </a:cxn>
                <a:cxn ang="0">
                  <a:pos x="45" y="19"/>
                </a:cxn>
                <a:cxn ang="0">
                  <a:pos x="48" y="16"/>
                </a:cxn>
                <a:cxn ang="0">
                  <a:pos x="48" y="5"/>
                </a:cxn>
                <a:cxn ang="0">
                  <a:pos x="37" y="5"/>
                </a:cxn>
                <a:cxn ang="0">
                  <a:pos x="33" y="8"/>
                </a:cxn>
                <a:cxn ang="0">
                  <a:pos x="8" y="0"/>
                </a:cxn>
                <a:cxn ang="0">
                  <a:pos x="0" y="8"/>
                </a:cxn>
                <a:cxn ang="0">
                  <a:pos x="8" y="16"/>
                </a:cxn>
                <a:cxn ang="0">
                  <a:pos x="36" y="44"/>
                </a:cxn>
                <a:cxn ang="0">
                  <a:pos x="8" y="72"/>
                </a:cxn>
                <a:cxn ang="0">
                  <a:pos x="0" y="80"/>
                </a:cxn>
                <a:cxn ang="0">
                  <a:pos x="0" y="92"/>
                </a:cxn>
                <a:cxn ang="0">
                  <a:pos x="8" y="100"/>
                </a:cxn>
                <a:cxn ang="0">
                  <a:pos x="16" y="92"/>
                </a:cxn>
                <a:cxn ang="0">
                  <a:pos x="16" y="88"/>
                </a:cxn>
                <a:cxn ang="0">
                  <a:pos x="33" y="81"/>
                </a:cxn>
                <a:cxn ang="0">
                  <a:pos x="37" y="84"/>
                </a:cxn>
                <a:cxn ang="0">
                  <a:pos x="48" y="84"/>
                </a:cxn>
                <a:cxn ang="0">
                  <a:pos x="48" y="73"/>
                </a:cxn>
                <a:cxn ang="0">
                  <a:pos x="45" y="69"/>
                </a:cxn>
                <a:cxn ang="0">
                  <a:pos x="52" y="52"/>
                </a:cxn>
                <a:cxn ang="0">
                  <a:pos x="56" y="52"/>
                </a:cxn>
                <a:cxn ang="0">
                  <a:pos x="64" y="44"/>
                </a:cxn>
                <a:cxn ang="0">
                  <a:pos x="56" y="36"/>
                </a:cxn>
              </a:cxnLst>
              <a:rect l="0" t="0" r="r" b="b"/>
              <a:pathLst>
                <a:path w="64" h="100">
                  <a:moveTo>
                    <a:pt x="56" y="36"/>
                  </a:moveTo>
                  <a:cubicBezTo>
                    <a:pt x="52" y="36"/>
                    <a:pt x="52" y="36"/>
                    <a:pt x="52" y="36"/>
                  </a:cubicBezTo>
                  <a:cubicBezTo>
                    <a:pt x="50" y="30"/>
                    <a:pt x="48" y="24"/>
                    <a:pt x="45" y="19"/>
                  </a:cubicBezTo>
                  <a:cubicBezTo>
                    <a:pt x="48" y="16"/>
                    <a:pt x="48" y="16"/>
                    <a:pt x="48" y="16"/>
                  </a:cubicBezTo>
                  <a:cubicBezTo>
                    <a:pt x="51" y="13"/>
                    <a:pt x="51" y="8"/>
                    <a:pt x="48" y="5"/>
                  </a:cubicBezTo>
                  <a:cubicBezTo>
                    <a:pt x="45" y="2"/>
                    <a:pt x="40" y="2"/>
                    <a:pt x="37" y="5"/>
                  </a:cubicBezTo>
                  <a:cubicBezTo>
                    <a:pt x="33" y="8"/>
                    <a:pt x="33" y="8"/>
                    <a:pt x="33" y="8"/>
                  </a:cubicBezTo>
                  <a:cubicBezTo>
                    <a:pt x="26" y="3"/>
                    <a:pt x="18" y="0"/>
                    <a:pt x="8" y="0"/>
                  </a:cubicBezTo>
                  <a:cubicBezTo>
                    <a:pt x="4" y="0"/>
                    <a:pt x="0" y="4"/>
                    <a:pt x="0" y="8"/>
                  </a:cubicBezTo>
                  <a:cubicBezTo>
                    <a:pt x="0" y="13"/>
                    <a:pt x="4" y="16"/>
                    <a:pt x="8" y="16"/>
                  </a:cubicBezTo>
                  <a:cubicBezTo>
                    <a:pt x="24" y="16"/>
                    <a:pt x="36" y="29"/>
                    <a:pt x="36" y="44"/>
                  </a:cubicBezTo>
                  <a:cubicBezTo>
                    <a:pt x="36" y="60"/>
                    <a:pt x="24" y="72"/>
                    <a:pt x="8" y="72"/>
                  </a:cubicBezTo>
                  <a:cubicBezTo>
                    <a:pt x="4" y="72"/>
                    <a:pt x="0" y="76"/>
                    <a:pt x="0" y="80"/>
                  </a:cubicBezTo>
                  <a:cubicBezTo>
                    <a:pt x="0" y="92"/>
                    <a:pt x="0" y="92"/>
                    <a:pt x="0" y="92"/>
                  </a:cubicBezTo>
                  <a:cubicBezTo>
                    <a:pt x="0" y="97"/>
                    <a:pt x="4" y="100"/>
                    <a:pt x="8" y="100"/>
                  </a:cubicBezTo>
                  <a:cubicBezTo>
                    <a:pt x="13" y="100"/>
                    <a:pt x="16" y="97"/>
                    <a:pt x="16" y="92"/>
                  </a:cubicBezTo>
                  <a:cubicBezTo>
                    <a:pt x="16" y="88"/>
                    <a:pt x="16" y="88"/>
                    <a:pt x="16" y="88"/>
                  </a:cubicBezTo>
                  <a:cubicBezTo>
                    <a:pt x="23" y="86"/>
                    <a:pt x="28" y="84"/>
                    <a:pt x="33" y="81"/>
                  </a:cubicBezTo>
                  <a:cubicBezTo>
                    <a:pt x="37" y="84"/>
                    <a:pt x="37" y="84"/>
                    <a:pt x="37" y="84"/>
                  </a:cubicBezTo>
                  <a:cubicBezTo>
                    <a:pt x="40" y="87"/>
                    <a:pt x="45" y="87"/>
                    <a:pt x="48" y="84"/>
                  </a:cubicBezTo>
                  <a:cubicBezTo>
                    <a:pt x="51" y="81"/>
                    <a:pt x="51" y="76"/>
                    <a:pt x="48" y="73"/>
                  </a:cubicBezTo>
                  <a:cubicBezTo>
                    <a:pt x="45" y="69"/>
                    <a:pt x="45" y="69"/>
                    <a:pt x="45" y="69"/>
                  </a:cubicBezTo>
                  <a:cubicBezTo>
                    <a:pt x="48" y="64"/>
                    <a:pt x="50" y="59"/>
                    <a:pt x="52" y="52"/>
                  </a:cubicBezTo>
                  <a:cubicBezTo>
                    <a:pt x="56" y="52"/>
                    <a:pt x="56" y="52"/>
                    <a:pt x="56" y="52"/>
                  </a:cubicBezTo>
                  <a:cubicBezTo>
                    <a:pt x="61" y="52"/>
                    <a:pt x="64" y="49"/>
                    <a:pt x="64" y="44"/>
                  </a:cubicBezTo>
                  <a:cubicBezTo>
                    <a:pt x="64" y="40"/>
                    <a:pt x="61" y="36"/>
                    <a:pt x="56" y="36"/>
                  </a:cubicBezTo>
                  <a:close/>
                </a:path>
              </a:pathLst>
            </a:custGeom>
            <a:solidFill>
              <a:srgbClr val="059BAF">
                <a:alpha val="69804"/>
              </a:srgbClr>
            </a:solidFill>
            <a:ln w="9525">
              <a:no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47" name="Freeform 307">
              <a:extLst>
                <a:ext uri="{FF2B5EF4-FFF2-40B4-BE49-F238E27FC236}">
                  <a16:creationId xmlns:a16="http://schemas.microsoft.com/office/drawing/2014/main" id="{B9E6A589-5EC7-4B99-8372-258295B87E8E}"/>
                </a:ext>
              </a:extLst>
            </p:cNvPr>
            <p:cNvSpPr>
              <a:spLocks/>
            </p:cNvSpPr>
            <p:nvPr/>
          </p:nvSpPr>
          <p:spPr bwMode="auto">
            <a:xfrm>
              <a:off x="2734945" y="1477645"/>
              <a:ext cx="279400" cy="506413"/>
            </a:xfrm>
            <a:custGeom>
              <a:avLst/>
              <a:gdLst/>
              <a:ahLst/>
              <a:cxnLst>
                <a:cxn ang="0">
                  <a:pos x="129" y="0"/>
                </a:cxn>
                <a:cxn ang="0">
                  <a:pos x="22" y="89"/>
                </a:cxn>
                <a:cxn ang="0">
                  <a:pos x="26" y="112"/>
                </a:cxn>
                <a:cxn ang="0">
                  <a:pos x="3" y="146"/>
                </a:cxn>
                <a:cxn ang="0">
                  <a:pos x="6" y="162"/>
                </a:cxn>
                <a:cxn ang="0">
                  <a:pos x="24" y="172"/>
                </a:cxn>
                <a:cxn ang="0">
                  <a:pos x="31" y="207"/>
                </a:cxn>
                <a:cxn ang="0">
                  <a:pos x="73" y="230"/>
                </a:cxn>
                <a:cxn ang="0">
                  <a:pos x="73" y="244"/>
                </a:cxn>
                <a:cxn ang="0">
                  <a:pos x="85" y="256"/>
                </a:cxn>
                <a:cxn ang="0">
                  <a:pos x="97" y="244"/>
                </a:cxn>
                <a:cxn ang="0">
                  <a:pos x="97" y="220"/>
                </a:cxn>
                <a:cxn ang="0">
                  <a:pos x="87" y="208"/>
                </a:cxn>
                <a:cxn ang="0">
                  <a:pos x="51" y="194"/>
                </a:cxn>
                <a:cxn ang="0">
                  <a:pos x="49" y="167"/>
                </a:cxn>
                <a:cxn ang="0">
                  <a:pos x="42" y="153"/>
                </a:cxn>
                <a:cxn ang="0">
                  <a:pos x="39" y="152"/>
                </a:cxn>
                <a:cxn ang="0">
                  <a:pos x="30" y="148"/>
                </a:cxn>
                <a:cxn ang="0">
                  <a:pos x="51" y="120"/>
                </a:cxn>
                <a:cxn ang="0">
                  <a:pos x="50" y="104"/>
                </a:cxn>
                <a:cxn ang="0">
                  <a:pos x="45" y="96"/>
                </a:cxn>
                <a:cxn ang="0">
                  <a:pos x="129" y="24"/>
                </a:cxn>
                <a:cxn ang="0">
                  <a:pos x="141" y="12"/>
                </a:cxn>
                <a:cxn ang="0">
                  <a:pos x="129" y="0"/>
                </a:cxn>
              </a:cxnLst>
              <a:rect l="0" t="0" r="r" b="b"/>
              <a:pathLst>
                <a:path w="141" h="256">
                  <a:moveTo>
                    <a:pt x="129" y="0"/>
                  </a:moveTo>
                  <a:cubicBezTo>
                    <a:pt x="96" y="0"/>
                    <a:pt x="48" y="9"/>
                    <a:pt x="22" y="89"/>
                  </a:cubicBezTo>
                  <a:cubicBezTo>
                    <a:pt x="19" y="97"/>
                    <a:pt x="22" y="106"/>
                    <a:pt x="26" y="112"/>
                  </a:cubicBezTo>
                  <a:cubicBezTo>
                    <a:pt x="14" y="128"/>
                    <a:pt x="4" y="145"/>
                    <a:pt x="3" y="146"/>
                  </a:cubicBezTo>
                  <a:cubicBezTo>
                    <a:pt x="0" y="151"/>
                    <a:pt x="1" y="158"/>
                    <a:pt x="6" y="162"/>
                  </a:cubicBezTo>
                  <a:cubicBezTo>
                    <a:pt x="11" y="165"/>
                    <a:pt x="18" y="169"/>
                    <a:pt x="24" y="172"/>
                  </a:cubicBezTo>
                  <a:cubicBezTo>
                    <a:pt x="22" y="186"/>
                    <a:pt x="25" y="198"/>
                    <a:pt x="31" y="207"/>
                  </a:cubicBezTo>
                  <a:cubicBezTo>
                    <a:pt x="41" y="222"/>
                    <a:pt x="58" y="227"/>
                    <a:pt x="73" y="230"/>
                  </a:cubicBezTo>
                  <a:cubicBezTo>
                    <a:pt x="73" y="244"/>
                    <a:pt x="73" y="244"/>
                    <a:pt x="73" y="244"/>
                  </a:cubicBezTo>
                  <a:cubicBezTo>
                    <a:pt x="73" y="251"/>
                    <a:pt x="79" y="256"/>
                    <a:pt x="85" y="256"/>
                  </a:cubicBezTo>
                  <a:cubicBezTo>
                    <a:pt x="92" y="256"/>
                    <a:pt x="97" y="251"/>
                    <a:pt x="97" y="244"/>
                  </a:cubicBezTo>
                  <a:cubicBezTo>
                    <a:pt x="97" y="220"/>
                    <a:pt x="97" y="220"/>
                    <a:pt x="97" y="220"/>
                  </a:cubicBezTo>
                  <a:cubicBezTo>
                    <a:pt x="97" y="214"/>
                    <a:pt x="93" y="209"/>
                    <a:pt x="87" y="208"/>
                  </a:cubicBezTo>
                  <a:cubicBezTo>
                    <a:pt x="71" y="206"/>
                    <a:pt x="57" y="203"/>
                    <a:pt x="51" y="194"/>
                  </a:cubicBezTo>
                  <a:cubicBezTo>
                    <a:pt x="47" y="188"/>
                    <a:pt x="46" y="179"/>
                    <a:pt x="49" y="167"/>
                  </a:cubicBezTo>
                  <a:cubicBezTo>
                    <a:pt x="50" y="161"/>
                    <a:pt x="47" y="156"/>
                    <a:pt x="42" y="153"/>
                  </a:cubicBezTo>
                  <a:cubicBezTo>
                    <a:pt x="39" y="152"/>
                    <a:pt x="39" y="152"/>
                    <a:pt x="39" y="152"/>
                  </a:cubicBezTo>
                  <a:cubicBezTo>
                    <a:pt x="36" y="151"/>
                    <a:pt x="33" y="149"/>
                    <a:pt x="30" y="148"/>
                  </a:cubicBezTo>
                  <a:cubicBezTo>
                    <a:pt x="36" y="140"/>
                    <a:pt x="43" y="129"/>
                    <a:pt x="51" y="120"/>
                  </a:cubicBezTo>
                  <a:cubicBezTo>
                    <a:pt x="54" y="115"/>
                    <a:pt x="54" y="108"/>
                    <a:pt x="50" y="104"/>
                  </a:cubicBezTo>
                  <a:cubicBezTo>
                    <a:pt x="48" y="101"/>
                    <a:pt x="45" y="97"/>
                    <a:pt x="45" y="96"/>
                  </a:cubicBezTo>
                  <a:cubicBezTo>
                    <a:pt x="66" y="33"/>
                    <a:pt x="98" y="24"/>
                    <a:pt x="129" y="24"/>
                  </a:cubicBezTo>
                  <a:cubicBezTo>
                    <a:pt x="136" y="24"/>
                    <a:pt x="141" y="19"/>
                    <a:pt x="141" y="12"/>
                  </a:cubicBezTo>
                  <a:cubicBezTo>
                    <a:pt x="141" y="6"/>
                    <a:pt x="136" y="0"/>
                    <a:pt x="129" y="0"/>
                  </a:cubicBezTo>
                  <a:close/>
                </a:path>
              </a:pathLst>
            </a:custGeom>
            <a:solidFill>
              <a:srgbClr val="B8CCCC"/>
            </a:solidFill>
            <a:ln w="9525">
              <a:no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48" name="Freeform 304">
              <a:extLst>
                <a:ext uri="{FF2B5EF4-FFF2-40B4-BE49-F238E27FC236}">
                  <a16:creationId xmlns:a16="http://schemas.microsoft.com/office/drawing/2014/main" id="{68678574-0654-46B3-8129-34765956F493}"/>
                </a:ext>
              </a:extLst>
            </p:cNvPr>
            <p:cNvSpPr>
              <a:spLocks/>
            </p:cNvSpPr>
            <p:nvPr/>
          </p:nvSpPr>
          <p:spPr bwMode="auto">
            <a:xfrm>
              <a:off x="2966720" y="1477645"/>
              <a:ext cx="230187" cy="509588"/>
            </a:xfrm>
            <a:custGeom>
              <a:avLst/>
              <a:gdLst/>
              <a:ahLst/>
              <a:cxnLst>
                <a:cxn ang="0">
                  <a:pos x="12" y="24"/>
                </a:cxn>
                <a:cxn ang="0">
                  <a:pos x="92" y="96"/>
                </a:cxn>
                <a:cxn ang="0">
                  <a:pos x="72" y="172"/>
                </a:cxn>
                <a:cxn ang="0">
                  <a:pos x="60" y="204"/>
                </a:cxn>
                <a:cxn ang="0">
                  <a:pos x="75" y="252"/>
                </a:cxn>
                <a:cxn ang="0">
                  <a:pos x="75" y="252"/>
                </a:cxn>
                <a:cxn ang="0">
                  <a:pos x="92" y="254"/>
                </a:cxn>
                <a:cxn ang="0">
                  <a:pos x="94" y="237"/>
                </a:cxn>
                <a:cxn ang="0">
                  <a:pos x="94" y="237"/>
                </a:cxn>
                <a:cxn ang="0">
                  <a:pos x="94" y="237"/>
                </a:cxn>
                <a:cxn ang="0">
                  <a:pos x="84" y="204"/>
                </a:cxn>
                <a:cxn ang="0">
                  <a:pos x="93" y="184"/>
                </a:cxn>
                <a:cxn ang="0">
                  <a:pos x="116" y="96"/>
                </a:cxn>
                <a:cxn ang="0">
                  <a:pos x="12" y="0"/>
                </a:cxn>
                <a:cxn ang="0">
                  <a:pos x="12" y="0"/>
                </a:cxn>
                <a:cxn ang="0">
                  <a:pos x="0" y="12"/>
                </a:cxn>
                <a:cxn ang="0">
                  <a:pos x="12" y="24"/>
                </a:cxn>
              </a:cxnLst>
              <a:rect l="0" t="0" r="r" b="b"/>
              <a:pathLst>
                <a:path w="116" h="258">
                  <a:moveTo>
                    <a:pt x="12" y="24"/>
                  </a:moveTo>
                  <a:cubicBezTo>
                    <a:pt x="49" y="24"/>
                    <a:pt x="92" y="43"/>
                    <a:pt x="92" y="96"/>
                  </a:cubicBezTo>
                  <a:cubicBezTo>
                    <a:pt x="92" y="136"/>
                    <a:pt x="81" y="156"/>
                    <a:pt x="72" y="172"/>
                  </a:cubicBezTo>
                  <a:cubicBezTo>
                    <a:pt x="66" y="182"/>
                    <a:pt x="60" y="192"/>
                    <a:pt x="60" y="204"/>
                  </a:cubicBezTo>
                  <a:cubicBezTo>
                    <a:pt x="60" y="232"/>
                    <a:pt x="74" y="251"/>
                    <a:pt x="75" y="252"/>
                  </a:cubicBezTo>
                  <a:cubicBezTo>
                    <a:pt x="75" y="252"/>
                    <a:pt x="75" y="252"/>
                    <a:pt x="75" y="252"/>
                  </a:cubicBezTo>
                  <a:cubicBezTo>
                    <a:pt x="79" y="257"/>
                    <a:pt x="86" y="258"/>
                    <a:pt x="92" y="254"/>
                  </a:cubicBezTo>
                  <a:cubicBezTo>
                    <a:pt x="97" y="250"/>
                    <a:pt x="98" y="242"/>
                    <a:pt x="94" y="237"/>
                  </a:cubicBezTo>
                  <a:cubicBezTo>
                    <a:pt x="94" y="237"/>
                    <a:pt x="94" y="237"/>
                    <a:pt x="94" y="237"/>
                  </a:cubicBezTo>
                  <a:cubicBezTo>
                    <a:pt x="94" y="237"/>
                    <a:pt x="94" y="237"/>
                    <a:pt x="94" y="237"/>
                  </a:cubicBezTo>
                  <a:cubicBezTo>
                    <a:pt x="94" y="237"/>
                    <a:pt x="84" y="224"/>
                    <a:pt x="84" y="204"/>
                  </a:cubicBezTo>
                  <a:cubicBezTo>
                    <a:pt x="84" y="199"/>
                    <a:pt x="88" y="192"/>
                    <a:pt x="93" y="184"/>
                  </a:cubicBezTo>
                  <a:cubicBezTo>
                    <a:pt x="103" y="166"/>
                    <a:pt x="116" y="142"/>
                    <a:pt x="116" y="96"/>
                  </a:cubicBezTo>
                  <a:cubicBezTo>
                    <a:pt x="116" y="30"/>
                    <a:pt x="64" y="0"/>
                    <a:pt x="12" y="0"/>
                  </a:cubicBezTo>
                  <a:cubicBezTo>
                    <a:pt x="12" y="0"/>
                    <a:pt x="12" y="0"/>
                    <a:pt x="12" y="0"/>
                  </a:cubicBezTo>
                  <a:cubicBezTo>
                    <a:pt x="6" y="0"/>
                    <a:pt x="0" y="6"/>
                    <a:pt x="0" y="12"/>
                  </a:cubicBezTo>
                  <a:cubicBezTo>
                    <a:pt x="0" y="19"/>
                    <a:pt x="6" y="24"/>
                    <a:pt x="12" y="24"/>
                  </a:cubicBezTo>
                  <a:close/>
                </a:path>
              </a:pathLst>
            </a:custGeom>
            <a:solidFill>
              <a:srgbClr val="658E91">
                <a:alpha val="69804"/>
              </a:srgbClr>
            </a:solidFill>
            <a:ln w="9525">
              <a:noFill/>
              <a:round/>
              <a:headEnd/>
              <a:tailEnd/>
            </a:ln>
          </p:spPr>
          <p:txBody>
            <a:bodyPr vert="horz" wrap="square" lIns="91440" tIns="45720" rIns="91440" bIns="45720" numCol="1" anchor="t" anchorCtr="0" compatLnSpc="1">
              <a:prstTxWarp prst="textNoShape">
                <a:avLst/>
              </a:prstTxWarp>
            </a:bodyPr>
            <a:lstStyle/>
            <a:p>
              <a:endParaRPr lang="ru-RU"/>
            </a:p>
          </p:txBody>
        </p:sp>
      </p:grpSp>
      <p:grpSp>
        <p:nvGrpSpPr>
          <p:cNvPr id="49" name="Paper sheet">
            <a:extLst>
              <a:ext uri="{FF2B5EF4-FFF2-40B4-BE49-F238E27FC236}">
                <a16:creationId xmlns:a16="http://schemas.microsoft.com/office/drawing/2014/main" id="{0DEAB9A8-A5CD-402C-93E8-2B61589EDD51}"/>
              </a:ext>
            </a:extLst>
          </p:cNvPr>
          <p:cNvGrpSpPr/>
          <p:nvPr/>
        </p:nvGrpSpPr>
        <p:grpSpPr>
          <a:xfrm>
            <a:off x="7032962" y="4222857"/>
            <a:ext cx="381000" cy="506413"/>
            <a:chOff x="3570288" y="706438"/>
            <a:chExt cx="381000" cy="506413"/>
          </a:xfrm>
        </p:grpSpPr>
        <p:sp>
          <p:nvSpPr>
            <p:cNvPr id="50" name="Freeform 290">
              <a:extLst>
                <a:ext uri="{FF2B5EF4-FFF2-40B4-BE49-F238E27FC236}">
                  <a16:creationId xmlns:a16="http://schemas.microsoft.com/office/drawing/2014/main" id="{A017B467-AC7C-43C2-83FD-E43933512566}"/>
                </a:ext>
              </a:extLst>
            </p:cNvPr>
            <p:cNvSpPr>
              <a:spLocks noEditPoints="1"/>
            </p:cNvSpPr>
            <p:nvPr/>
          </p:nvSpPr>
          <p:spPr bwMode="auto">
            <a:xfrm>
              <a:off x="3721100" y="777875"/>
              <a:ext cx="158750" cy="31750"/>
            </a:xfrm>
            <a:custGeom>
              <a:avLst/>
              <a:gdLst/>
              <a:ahLst/>
              <a:cxnLst>
                <a:cxn ang="0">
                  <a:pos x="8" y="0"/>
                </a:cxn>
                <a:cxn ang="0">
                  <a:pos x="0" y="8"/>
                </a:cxn>
                <a:cxn ang="0">
                  <a:pos x="8" y="16"/>
                </a:cxn>
                <a:cxn ang="0">
                  <a:pos x="16" y="8"/>
                </a:cxn>
                <a:cxn ang="0">
                  <a:pos x="8" y="0"/>
                </a:cxn>
                <a:cxn ang="0">
                  <a:pos x="40" y="0"/>
                </a:cxn>
                <a:cxn ang="0">
                  <a:pos x="32" y="8"/>
                </a:cxn>
                <a:cxn ang="0">
                  <a:pos x="40" y="16"/>
                </a:cxn>
                <a:cxn ang="0">
                  <a:pos x="48" y="8"/>
                </a:cxn>
                <a:cxn ang="0">
                  <a:pos x="40" y="0"/>
                </a:cxn>
                <a:cxn ang="0">
                  <a:pos x="72" y="0"/>
                </a:cxn>
                <a:cxn ang="0">
                  <a:pos x="64" y="8"/>
                </a:cxn>
                <a:cxn ang="0">
                  <a:pos x="72" y="16"/>
                </a:cxn>
                <a:cxn ang="0">
                  <a:pos x="80" y="8"/>
                </a:cxn>
                <a:cxn ang="0">
                  <a:pos x="72" y="0"/>
                </a:cxn>
              </a:cxnLst>
              <a:rect l="0" t="0" r="r" b="b"/>
              <a:pathLst>
                <a:path w="80" h="16">
                  <a:moveTo>
                    <a:pt x="8" y="0"/>
                  </a:moveTo>
                  <a:cubicBezTo>
                    <a:pt x="4" y="0"/>
                    <a:pt x="0" y="4"/>
                    <a:pt x="0" y="8"/>
                  </a:cubicBezTo>
                  <a:cubicBezTo>
                    <a:pt x="0" y="13"/>
                    <a:pt x="4" y="16"/>
                    <a:pt x="8" y="16"/>
                  </a:cubicBezTo>
                  <a:cubicBezTo>
                    <a:pt x="13" y="16"/>
                    <a:pt x="16" y="13"/>
                    <a:pt x="16" y="8"/>
                  </a:cubicBezTo>
                  <a:cubicBezTo>
                    <a:pt x="16" y="4"/>
                    <a:pt x="13" y="0"/>
                    <a:pt x="8" y="0"/>
                  </a:cubicBezTo>
                  <a:close/>
                  <a:moveTo>
                    <a:pt x="40" y="0"/>
                  </a:moveTo>
                  <a:cubicBezTo>
                    <a:pt x="36" y="0"/>
                    <a:pt x="32" y="4"/>
                    <a:pt x="32" y="8"/>
                  </a:cubicBezTo>
                  <a:cubicBezTo>
                    <a:pt x="32" y="13"/>
                    <a:pt x="36" y="16"/>
                    <a:pt x="40" y="16"/>
                  </a:cubicBezTo>
                  <a:cubicBezTo>
                    <a:pt x="45" y="16"/>
                    <a:pt x="48" y="13"/>
                    <a:pt x="48" y="8"/>
                  </a:cubicBezTo>
                  <a:cubicBezTo>
                    <a:pt x="48" y="4"/>
                    <a:pt x="45" y="0"/>
                    <a:pt x="40" y="0"/>
                  </a:cubicBezTo>
                  <a:close/>
                  <a:moveTo>
                    <a:pt x="72" y="0"/>
                  </a:moveTo>
                  <a:cubicBezTo>
                    <a:pt x="68" y="0"/>
                    <a:pt x="64" y="4"/>
                    <a:pt x="64" y="8"/>
                  </a:cubicBezTo>
                  <a:cubicBezTo>
                    <a:pt x="64" y="13"/>
                    <a:pt x="68" y="16"/>
                    <a:pt x="72" y="16"/>
                  </a:cubicBezTo>
                  <a:cubicBezTo>
                    <a:pt x="77" y="16"/>
                    <a:pt x="80" y="13"/>
                    <a:pt x="80" y="8"/>
                  </a:cubicBezTo>
                  <a:cubicBezTo>
                    <a:pt x="80" y="4"/>
                    <a:pt x="77" y="0"/>
                    <a:pt x="72" y="0"/>
                  </a:cubicBezTo>
                  <a:close/>
                </a:path>
              </a:pathLst>
            </a:custGeom>
            <a:solidFill>
              <a:srgbClr val="51A3E0"/>
            </a:solidFill>
            <a:ln w="9525">
              <a:no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51" name="Freeform 291">
              <a:extLst>
                <a:ext uri="{FF2B5EF4-FFF2-40B4-BE49-F238E27FC236}">
                  <a16:creationId xmlns:a16="http://schemas.microsoft.com/office/drawing/2014/main" id="{9C6714C6-5046-4CCA-9A3E-E6B9DCF45567}"/>
                </a:ext>
              </a:extLst>
            </p:cNvPr>
            <p:cNvSpPr>
              <a:spLocks noEditPoints="1"/>
            </p:cNvSpPr>
            <p:nvPr/>
          </p:nvSpPr>
          <p:spPr bwMode="auto">
            <a:xfrm>
              <a:off x="3633788" y="849313"/>
              <a:ext cx="254000" cy="220663"/>
            </a:xfrm>
            <a:custGeom>
              <a:avLst/>
              <a:gdLst/>
              <a:ahLst/>
              <a:cxnLst>
                <a:cxn ang="0">
                  <a:pos x="8" y="16"/>
                </a:cxn>
                <a:cxn ang="0">
                  <a:pos x="120" y="16"/>
                </a:cxn>
                <a:cxn ang="0">
                  <a:pos x="128" y="8"/>
                </a:cxn>
                <a:cxn ang="0">
                  <a:pos x="120" y="0"/>
                </a:cxn>
                <a:cxn ang="0">
                  <a:pos x="8" y="0"/>
                </a:cxn>
                <a:cxn ang="0">
                  <a:pos x="0" y="8"/>
                </a:cxn>
                <a:cxn ang="0">
                  <a:pos x="8" y="16"/>
                </a:cxn>
                <a:cxn ang="0">
                  <a:pos x="120" y="32"/>
                </a:cxn>
                <a:cxn ang="0">
                  <a:pos x="8" y="32"/>
                </a:cxn>
                <a:cxn ang="0">
                  <a:pos x="0" y="40"/>
                </a:cxn>
                <a:cxn ang="0">
                  <a:pos x="8" y="48"/>
                </a:cxn>
                <a:cxn ang="0">
                  <a:pos x="120" y="48"/>
                </a:cxn>
                <a:cxn ang="0">
                  <a:pos x="128" y="40"/>
                </a:cxn>
                <a:cxn ang="0">
                  <a:pos x="120" y="32"/>
                </a:cxn>
                <a:cxn ang="0">
                  <a:pos x="92" y="96"/>
                </a:cxn>
                <a:cxn ang="0">
                  <a:pos x="8" y="96"/>
                </a:cxn>
                <a:cxn ang="0">
                  <a:pos x="0" y="104"/>
                </a:cxn>
                <a:cxn ang="0">
                  <a:pos x="8" y="112"/>
                </a:cxn>
                <a:cxn ang="0">
                  <a:pos x="92" y="112"/>
                </a:cxn>
                <a:cxn ang="0">
                  <a:pos x="100" y="104"/>
                </a:cxn>
                <a:cxn ang="0">
                  <a:pos x="92" y="96"/>
                </a:cxn>
                <a:cxn ang="0">
                  <a:pos x="120" y="64"/>
                </a:cxn>
                <a:cxn ang="0">
                  <a:pos x="8" y="64"/>
                </a:cxn>
                <a:cxn ang="0">
                  <a:pos x="0" y="72"/>
                </a:cxn>
                <a:cxn ang="0">
                  <a:pos x="8" y="80"/>
                </a:cxn>
                <a:cxn ang="0">
                  <a:pos x="120" y="80"/>
                </a:cxn>
                <a:cxn ang="0">
                  <a:pos x="128" y="72"/>
                </a:cxn>
                <a:cxn ang="0">
                  <a:pos x="120" y="64"/>
                </a:cxn>
              </a:cxnLst>
              <a:rect l="0" t="0" r="r" b="b"/>
              <a:pathLst>
                <a:path w="128" h="112">
                  <a:moveTo>
                    <a:pt x="8" y="16"/>
                  </a:moveTo>
                  <a:cubicBezTo>
                    <a:pt x="120" y="16"/>
                    <a:pt x="120" y="16"/>
                    <a:pt x="120" y="16"/>
                  </a:cubicBezTo>
                  <a:cubicBezTo>
                    <a:pt x="125" y="16"/>
                    <a:pt x="128" y="13"/>
                    <a:pt x="128" y="8"/>
                  </a:cubicBezTo>
                  <a:cubicBezTo>
                    <a:pt x="128" y="4"/>
                    <a:pt x="125" y="0"/>
                    <a:pt x="120" y="0"/>
                  </a:cubicBezTo>
                  <a:cubicBezTo>
                    <a:pt x="8" y="0"/>
                    <a:pt x="8" y="0"/>
                    <a:pt x="8" y="0"/>
                  </a:cubicBezTo>
                  <a:cubicBezTo>
                    <a:pt x="4" y="0"/>
                    <a:pt x="0" y="4"/>
                    <a:pt x="0" y="8"/>
                  </a:cubicBezTo>
                  <a:cubicBezTo>
                    <a:pt x="0" y="13"/>
                    <a:pt x="4" y="16"/>
                    <a:pt x="8" y="16"/>
                  </a:cubicBezTo>
                  <a:close/>
                  <a:moveTo>
                    <a:pt x="120" y="32"/>
                  </a:moveTo>
                  <a:cubicBezTo>
                    <a:pt x="8" y="32"/>
                    <a:pt x="8" y="32"/>
                    <a:pt x="8" y="32"/>
                  </a:cubicBezTo>
                  <a:cubicBezTo>
                    <a:pt x="4" y="32"/>
                    <a:pt x="0" y="36"/>
                    <a:pt x="0" y="40"/>
                  </a:cubicBezTo>
                  <a:cubicBezTo>
                    <a:pt x="0" y="45"/>
                    <a:pt x="4" y="48"/>
                    <a:pt x="8" y="48"/>
                  </a:cubicBezTo>
                  <a:cubicBezTo>
                    <a:pt x="120" y="48"/>
                    <a:pt x="120" y="48"/>
                    <a:pt x="120" y="48"/>
                  </a:cubicBezTo>
                  <a:cubicBezTo>
                    <a:pt x="125" y="48"/>
                    <a:pt x="128" y="45"/>
                    <a:pt x="128" y="40"/>
                  </a:cubicBezTo>
                  <a:cubicBezTo>
                    <a:pt x="128" y="36"/>
                    <a:pt x="125" y="32"/>
                    <a:pt x="120" y="32"/>
                  </a:cubicBezTo>
                  <a:close/>
                  <a:moveTo>
                    <a:pt x="92" y="96"/>
                  </a:moveTo>
                  <a:cubicBezTo>
                    <a:pt x="8" y="96"/>
                    <a:pt x="8" y="96"/>
                    <a:pt x="8" y="96"/>
                  </a:cubicBezTo>
                  <a:cubicBezTo>
                    <a:pt x="4" y="96"/>
                    <a:pt x="0" y="100"/>
                    <a:pt x="0" y="104"/>
                  </a:cubicBezTo>
                  <a:cubicBezTo>
                    <a:pt x="0" y="109"/>
                    <a:pt x="4" y="112"/>
                    <a:pt x="8" y="112"/>
                  </a:cubicBezTo>
                  <a:cubicBezTo>
                    <a:pt x="92" y="112"/>
                    <a:pt x="92" y="112"/>
                    <a:pt x="92" y="112"/>
                  </a:cubicBezTo>
                  <a:cubicBezTo>
                    <a:pt x="97" y="112"/>
                    <a:pt x="100" y="109"/>
                    <a:pt x="100" y="104"/>
                  </a:cubicBezTo>
                  <a:cubicBezTo>
                    <a:pt x="100" y="100"/>
                    <a:pt x="97" y="96"/>
                    <a:pt x="92" y="96"/>
                  </a:cubicBezTo>
                  <a:close/>
                  <a:moveTo>
                    <a:pt x="120" y="64"/>
                  </a:moveTo>
                  <a:cubicBezTo>
                    <a:pt x="8" y="64"/>
                    <a:pt x="8" y="64"/>
                    <a:pt x="8" y="64"/>
                  </a:cubicBezTo>
                  <a:cubicBezTo>
                    <a:pt x="4" y="64"/>
                    <a:pt x="0" y="68"/>
                    <a:pt x="0" y="72"/>
                  </a:cubicBezTo>
                  <a:cubicBezTo>
                    <a:pt x="0" y="77"/>
                    <a:pt x="4" y="80"/>
                    <a:pt x="8" y="80"/>
                  </a:cubicBezTo>
                  <a:cubicBezTo>
                    <a:pt x="120" y="80"/>
                    <a:pt x="120" y="80"/>
                    <a:pt x="120" y="80"/>
                  </a:cubicBezTo>
                  <a:cubicBezTo>
                    <a:pt x="125" y="80"/>
                    <a:pt x="128" y="77"/>
                    <a:pt x="128" y="72"/>
                  </a:cubicBezTo>
                  <a:cubicBezTo>
                    <a:pt x="128" y="68"/>
                    <a:pt x="125" y="64"/>
                    <a:pt x="120" y="64"/>
                  </a:cubicBezTo>
                  <a:close/>
                </a:path>
              </a:pathLst>
            </a:custGeom>
            <a:solidFill>
              <a:srgbClr val="77CAFC"/>
            </a:solidFill>
            <a:ln w="9525">
              <a:no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52" name="Freeform 292">
              <a:extLst>
                <a:ext uri="{FF2B5EF4-FFF2-40B4-BE49-F238E27FC236}">
                  <a16:creationId xmlns:a16="http://schemas.microsoft.com/office/drawing/2014/main" id="{C654FC3C-88E1-415C-B23D-C2F43FB767DC}"/>
                </a:ext>
              </a:extLst>
            </p:cNvPr>
            <p:cNvSpPr>
              <a:spLocks/>
            </p:cNvSpPr>
            <p:nvPr/>
          </p:nvSpPr>
          <p:spPr bwMode="auto">
            <a:xfrm>
              <a:off x="3570288" y="706438"/>
              <a:ext cx="381000" cy="506413"/>
            </a:xfrm>
            <a:custGeom>
              <a:avLst/>
              <a:gdLst/>
              <a:ahLst/>
              <a:cxnLst>
                <a:cxn ang="0">
                  <a:pos x="184" y="0"/>
                </a:cxn>
                <a:cxn ang="0">
                  <a:pos x="84" y="0"/>
                </a:cxn>
                <a:cxn ang="0">
                  <a:pos x="76" y="8"/>
                </a:cxn>
                <a:cxn ang="0">
                  <a:pos x="84" y="16"/>
                </a:cxn>
                <a:cxn ang="0">
                  <a:pos x="176" y="16"/>
                </a:cxn>
                <a:cxn ang="0">
                  <a:pos x="176" y="240"/>
                </a:cxn>
                <a:cxn ang="0">
                  <a:pos x="16" y="240"/>
                </a:cxn>
                <a:cxn ang="0">
                  <a:pos x="16" y="52"/>
                </a:cxn>
                <a:cxn ang="0">
                  <a:pos x="8" y="44"/>
                </a:cxn>
                <a:cxn ang="0">
                  <a:pos x="0" y="52"/>
                </a:cxn>
                <a:cxn ang="0">
                  <a:pos x="0" y="248"/>
                </a:cxn>
                <a:cxn ang="0">
                  <a:pos x="8" y="256"/>
                </a:cxn>
                <a:cxn ang="0">
                  <a:pos x="184" y="256"/>
                </a:cxn>
                <a:cxn ang="0">
                  <a:pos x="192" y="248"/>
                </a:cxn>
                <a:cxn ang="0">
                  <a:pos x="192" y="8"/>
                </a:cxn>
                <a:cxn ang="0">
                  <a:pos x="184" y="0"/>
                </a:cxn>
              </a:cxnLst>
              <a:rect l="0" t="0" r="r" b="b"/>
              <a:pathLst>
                <a:path w="192" h="256">
                  <a:moveTo>
                    <a:pt x="184" y="0"/>
                  </a:moveTo>
                  <a:cubicBezTo>
                    <a:pt x="84" y="0"/>
                    <a:pt x="84" y="0"/>
                    <a:pt x="84" y="0"/>
                  </a:cubicBezTo>
                  <a:cubicBezTo>
                    <a:pt x="80" y="0"/>
                    <a:pt x="76" y="4"/>
                    <a:pt x="76" y="8"/>
                  </a:cubicBezTo>
                  <a:cubicBezTo>
                    <a:pt x="76" y="13"/>
                    <a:pt x="80" y="16"/>
                    <a:pt x="84" y="16"/>
                  </a:cubicBezTo>
                  <a:cubicBezTo>
                    <a:pt x="176" y="16"/>
                    <a:pt x="176" y="16"/>
                    <a:pt x="176" y="16"/>
                  </a:cubicBezTo>
                  <a:cubicBezTo>
                    <a:pt x="176" y="240"/>
                    <a:pt x="176" y="240"/>
                    <a:pt x="176" y="240"/>
                  </a:cubicBezTo>
                  <a:cubicBezTo>
                    <a:pt x="16" y="240"/>
                    <a:pt x="16" y="240"/>
                    <a:pt x="16" y="240"/>
                  </a:cubicBezTo>
                  <a:cubicBezTo>
                    <a:pt x="16" y="52"/>
                    <a:pt x="16" y="52"/>
                    <a:pt x="16" y="52"/>
                  </a:cubicBezTo>
                  <a:cubicBezTo>
                    <a:pt x="16" y="48"/>
                    <a:pt x="13" y="44"/>
                    <a:pt x="8" y="44"/>
                  </a:cubicBezTo>
                  <a:cubicBezTo>
                    <a:pt x="4" y="44"/>
                    <a:pt x="0" y="48"/>
                    <a:pt x="0" y="52"/>
                  </a:cubicBezTo>
                  <a:cubicBezTo>
                    <a:pt x="0" y="248"/>
                    <a:pt x="0" y="248"/>
                    <a:pt x="0" y="248"/>
                  </a:cubicBezTo>
                  <a:cubicBezTo>
                    <a:pt x="0" y="253"/>
                    <a:pt x="4" y="256"/>
                    <a:pt x="8" y="256"/>
                  </a:cubicBezTo>
                  <a:cubicBezTo>
                    <a:pt x="184" y="256"/>
                    <a:pt x="184" y="256"/>
                    <a:pt x="184" y="256"/>
                  </a:cubicBezTo>
                  <a:cubicBezTo>
                    <a:pt x="189" y="256"/>
                    <a:pt x="192" y="253"/>
                    <a:pt x="192" y="248"/>
                  </a:cubicBezTo>
                  <a:cubicBezTo>
                    <a:pt x="192" y="8"/>
                    <a:pt x="192" y="8"/>
                    <a:pt x="192" y="8"/>
                  </a:cubicBezTo>
                  <a:cubicBezTo>
                    <a:pt x="192" y="4"/>
                    <a:pt x="189" y="0"/>
                    <a:pt x="184" y="0"/>
                  </a:cubicBezTo>
                  <a:close/>
                </a:path>
              </a:pathLst>
            </a:custGeom>
            <a:solidFill>
              <a:srgbClr val="98B5B7"/>
            </a:solidFill>
            <a:ln w="9525">
              <a:no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53" name="Freeform 293">
              <a:extLst>
                <a:ext uri="{FF2B5EF4-FFF2-40B4-BE49-F238E27FC236}">
                  <a16:creationId xmlns:a16="http://schemas.microsoft.com/office/drawing/2014/main" id="{DABF047E-A6E6-4840-B775-544F715D2CDE}"/>
                </a:ext>
              </a:extLst>
            </p:cNvPr>
            <p:cNvSpPr>
              <a:spLocks noEditPoints="1"/>
            </p:cNvSpPr>
            <p:nvPr/>
          </p:nvSpPr>
          <p:spPr bwMode="auto">
            <a:xfrm>
              <a:off x="3570288" y="706438"/>
              <a:ext cx="119062" cy="119063"/>
            </a:xfrm>
            <a:custGeom>
              <a:avLst/>
              <a:gdLst/>
              <a:ahLst/>
              <a:cxnLst>
                <a:cxn ang="0">
                  <a:pos x="55" y="1"/>
                </a:cxn>
                <a:cxn ang="0">
                  <a:pos x="47" y="3"/>
                </a:cxn>
                <a:cxn ang="0">
                  <a:pos x="3" y="47"/>
                </a:cxn>
                <a:cxn ang="0">
                  <a:pos x="1" y="55"/>
                </a:cxn>
                <a:cxn ang="0">
                  <a:pos x="8" y="60"/>
                </a:cxn>
                <a:cxn ang="0">
                  <a:pos x="52" y="60"/>
                </a:cxn>
                <a:cxn ang="0">
                  <a:pos x="60" y="52"/>
                </a:cxn>
                <a:cxn ang="0">
                  <a:pos x="60" y="8"/>
                </a:cxn>
                <a:cxn ang="0">
                  <a:pos x="55" y="1"/>
                </a:cxn>
                <a:cxn ang="0">
                  <a:pos x="44" y="44"/>
                </a:cxn>
                <a:cxn ang="0">
                  <a:pos x="28" y="44"/>
                </a:cxn>
                <a:cxn ang="0">
                  <a:pos x="44" y="28"/>
                </a:cxn>
                <a:cxn ang="0">
                  <a:pos x="44" y="44"/>
                </a:cxn>
              </a:cxnLst>
              <a:rect l="0" t="0" r="r" b="b"/>
              <a:pathLst>
                <a:path w="60" h="60">
                  <a:moveTo>
                    <a:pt x="55" y="1"/>
                  </a:moveTo>
                  <a:cubicBezTo>
                    <a:pt x="52" y="0"/>
                    <a:pt x="49" y="0"/>
                    <a:pt x="47" y="3"/>
                  </a:cubicBezTo>
                  <a:cubicBezTo>
                    <a:pt x="3" y="47"/>
                    <a:pt x="3" y="47"/>
                    <a:pt x="3" y="47"/>
                  </a:cubicBezTo>
                  <a:cubicBezTo>
                    <a:pt x="0" y="49"/>
                    <a:pt x="0" y="52"/>
                    <a:pt x="1" y="55"/>
                  </a:cubicBezTo>
                  <a:cubicBezTo>
                    <a:pt x="2" y="58"/>
                    <a:pt x="5" y="60"/>
                    <a:pt x="8" y="60"/>
                  </a:cubicBezTo>
                  <a:cubicBezTo>
                    <a:pt x="52" y="60"/>
                    <a:pt x="52" y="60"/>
                    <a:pt x="52" y="60"/>
                  </a:cubicBezTo>
                  <a:cubicBezTo>
                    <a:pt x="57" y="60"/>
                    <a:pt x="60" y="57"/>
                    <a:pt x="60" y="52"/>
                  </a:cubicBezTo>
                  <a:cubicBezTo>
                    <a:pt x="60" y="8"/>
                    <a:pt x="60" y="8"/>
                    <a:pt x="60" y="8"/>
                  </a:cubicBezTo>
                  <a:cubicBezTo>
                    <a:pt x="60" y="5"/>
                    <a:pt x="58" y="2"/>
                    <a:pt x="55" y="1"/>
                  </a:cubicBezTo>
                  <a:close/>
                  <a:moveTo>
                    <a:pt x="44" y="44"/>
                  </a:moveTo>
                  <a:cubicBezTo>
                    <a:pt x="28" y="44"/>
                    <a:pt x="28" y="44"/>
                    <a:pt x="28" y="44"/>
                  </a:cubicBezTo>
                  <a:cubicBezTo>
                    <a:pt x="44" y="28"/>
                    <a:pt x="44" y="28"/>
                    <a:pt x="44" y="28"/>
                  </a:cubicBezTo>
                  <a:lnTo>
                    <a:pt x="44" y="44"/>
                  </a:lnTo>
                  <a:close/>
                </a:path>
              </a:pathLst>
            </a:custGeom>
            <a:solidFill>
              <a:srgbClr val="ABC4C1"/>
            </a:solidFill>
            <a:ln w="9525">
              <a:noFill/>
              <a:round/>
              <a:headEnd/>
              <a:tailEnd/>
            </a:ln>
          </p:spPr>
          <p:txBody>
            <a:bodyPr vert="horz" wrap="square" lIns="91440" tIns="45720" rIns="91440" bIns="45720" numCol="1" anchor="t" anchorCtr="0" compatLnSpc="1">
              <a:prstTxWarp prst="textNoShape">
                <a:avLst/>
              </a:prstTxWarp>
            </a:bodyPr>
            <a:lstStyle/>
            <a:p>
              <a:endParaRPr lang="ru-RU"/>
            </a:p>
          </p:txBody>
        </p:sp>
      </p:grpSp>
      <p:grpSp>
        <p:nvGrpSpPr>
          <p:cNvPr id="54" name="Pie chart">
            <a:extLst>
              <a:ext uri="{FF2B5EF4-FFF2-40B4-BE49-F238E27FC236}">
                <a16:creationId xmlns:a16="http://schemas.microsoft.com/office/drawing/2014/main" id="{F2F44AC6-36D5-4419-9867-FDF070B908CC}"/>
              </a:ext>
            </a:extLst>
          </p:cNvPr>
          <p:cNvGrpSpPr/>
          <p:nvPr/>
        </p:nvGrpSpPr>
        <p:grpSpPr>
          <a:xfrm>
            <a:off x="1121331" y="3612356"/>
            <a:ext cx="506413" cy="506413"/>
            <a:chOff x="5100320" y="717868"/>
            <a:chExt cx="506413" cy="506413"/>
          </a:xfrm>
        </p:grpSpPr>
        <p:sp>
          <p:nvSpPr>
            <p:cNvPr id="55" name="Freeform 219">
              <a:extLst>
                <a:ext uri="{FF2B5EF4-FFF2-40B4-BE49-F238E27FC236}">
                  <a16:creationId xmlns:a16="http://schemas.microsoft.com/office/drawing/2014/main" id="{E329731D-F7F8-427E-A42E-B56493FA554B}"/>
                </a:ext>
              </a:extLst>
            </p:cNvPr>
            <p:cNvSpPr>
              <a:spLocks/>
            </p:cNvSpPr>
            <p:nvPr/>
          </p:nvSpPr>
          <p:spPr bwMode="auto">
            <a:xfrm>
              <a:off x="5100320" y="730568"/>
              <a:ext cx="493713" cy="493713"/>
            </a:xfrm>
            <a:custGeom>
              <a:avLst/>
              <a:gdLst/>
              <a:ahLst/>
              <a:cxnLst>
                <a:cxn ang="0">
                  <a:pos x="225" y="160"/>
                </a:cxn>
                <a:cxn ang="0">
                  <a:pos x="128" y="225"/>
                </a:cxn>
                <a:cxn ang="0">
                  <a:pos x="24" y="121"/>
                </a:cxn>
                <a:cxn ang="0">
                  <a:pos x="89" y="24"/>
                </a:cxn>
                <a:cxn ang="0">
                  <a:pos x="89" y="24"/>
                </a:cxn>
                <a:cxn ang="0">
                  <a:pos x="95" y="9"/>
                </a:cxn>
                <a:cxn ang="0">
                  <a:pos x="80" y="2"/>
                </a:cxn>
                <a:cxn ang="0">
                  <a:pos x="80" y="2"/>
                </a:cxn>
                <a:cxn ang="0">
                  <a:pos x="0" y="121"/>
                </a:cxn>
                <a:cxn ang="0">
                  <a:pos x="128" y="249"/>
                </a:cxn>
                <a:cxn ang="0">
                  <a:pos x="247" y="169"/>
                </a:cxn>
                <a:cxn ang="0">
                  <a:pos x="247" y="169"/>
                </a:cxn>
                <a:cxn ang="0">
                  <a:pos x="240" y="153"/>
                </a:cxn>
                <a:cxn ang="0">
                  <a:pos x="225" y="160"/>
                </a:cxn>
              </a:cxnLst>
              <a:rect l="0" t="0" r="r" b="b"/>
              <a:pathLst>
                <a:path w="249" h="249">
                  <a:moveTo>
                    <a:pt x="225" y="160"/>
                  </a:moveTo>
                  <a:cubicBezTo>
                    <a:pt x="208" y="199"/>
                    <a:pt x="171" y="225"/>
                    <a:pt x="128" y="225"/>
                  </a:cubicBezTo>
                  <a:cubicBezTo>
                    <a:pt x="71" y="225"/>
                    <a:pt x="24" y="178"/>
                    <a:pt x="24" y="121"/>
                  </a:cubicBezTo>
                  <a:cubicBezTo>
                    <a:pt x="24" y="78"/>
                    <a:pt x="50" y="40"/>
                    <a:pt x="89" y="24"/>
                  </a:cubicBezTo>
                  <a:cubicBezTo>
                    <a:pt x="89" y="24"/>
                    <a:pt x="89" y="24"/>
                    <a:pt x="89" y="24"/>
                  </a:cubicBezTo>
                  <a:cubicBezTo>
                    <a:pt x="95" y="22"/>
                    <a:pt x="98" y="15"/>
                    <a:pt x="95" y="9"/>
                  </a:cubicBezTo>
                  <a:cubicBezTo>
                    <a:pt x="93" y="3"/>
                    <a:pt x="86" y="0"/>
                    <a:pt x="80" y="2"/>
                  </a:cubicBezTo>
                  <a:cubicBezTo>
                    <a:pt x="80" y="2"/>
                    <a:pt x="80" y="2"/>
                    <a:pt x="80" y="2"/>
                  </a:cubicBezTo>
                  <a:cubicBezTo>
                    <a:pt x="31" y="22"/>
                    <a:pt x="0" y="68"/>
                    <a:pt x="0" y="121"/>
                  </a:cubicBezTo>
                  <a:cubicBezTo>
                    <a:pt x="0" y="191"/>
                    <a:pt x="58" y="249"/>
                    <a:pt x="128" y="249"/>
                  </a:cubicBezTo>
                  <a:cubicBezTo>
                    <a:pt x="180" y="249"/>
                    <a:pt x="227" y="217"/>
                    <a:pt x="247" y="169"/>
                  </a:cubicBezTo>
                  <a:cubicBezTo>
                    <a:pt x="247" y="169"/>
                    <a:pt x="247" y="169"/>
                    <a:pt x="247" y="169"/>
                  </a:cubicBezTo>
                  <a:cubicBezTo>
                    <a:pt x="249" y="163"/>
                    <a:pt x="246" y="156"/>
                    <a:pt x="240" y="153"/>
                  </a:cubicBezTo>
                  <a:cubicBezTo>
                    <a:pt x="234" y="151"/>
                    <a:pt x="227" y="154"/>
                    <a:pt x="225" y="160"/>
                  </a:cubicBezTo>
                  <a:close/>
                </a:path>
              </a:pathLst>
            </a:custGeom>
            <a:solidFill>
              <a:srgbClr val="98B5B7"/>
            </a:solidFill>
            <a:ln w="9525">
              <a:no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56" name="Freeform 220">
              <a:extLst>
                <a:ext uri="{FF2B5EF4-FFF2-40B4-BE49-F238E27FC236}">
                  <a16:creationId xmlns:a16="http://schemas.microsoft.com/office/drawing/2014/main" id="{DE39BA6B-B33A-436C-9C3E-45373F2A1FFD}"/>
                </a:ext>
              </a:extLst>
            </p:cNvPr>
            <p:cNvSpPr>
              <a:spLocks/>
            </p:cNvSpPr>
            <p:nvPr/>
          </p:nvSpPr>
          <p:spPr bwMode="auto">
            <a:xfrm>
              <a:off x="5330508" y="717868"/>
              <a:ext cx="276225" cy="276225"/>
            </a:xfrm>
            <a:custGeom>
              <a:avLst/>
              <a:gdLst/>
              <a:ahLst/>
              <a:cxnLst>
                <a:cxn ang="0">
                  <a:pos x="12" y="24"/>
                </a:cxn>
                <a:cxn ang="0">
                  <a:pos x="116" y="128"/>
                </a:cxn>
                <a:cxn ang="0">
                  <a:pos x="116" y="128"/>
                </a:cxn>
                <a:cxn ang="0">
                  <a:pos x="128" y="140"/>
                </a:cxn>
                <a:cxn ang="0">
                  <a:pos x="140" y="128"/>
                </a:cxn>
                <a:cxn ang="0">
                  <a:pos x="140" y="128"/>
                </a:cxn>
                <a:cxn ang="0">
                  <a:pos x="12" y="0"/>
                </a:cxn>
                <a:cxn ang="0">
                  <a:pos x="12" y="0"/>
                </a:cxn>
                <a:cxn ang="0">
                  <a:pos x="0" y="12"/>
                </a:cxn>
                <a:cxn ang="0">
                  <a:pos x="12" y="24"/>
                </a:cxn>
              </a:cxnLst>
              <a:rect l="0" t="0" r="r" b="b"/>
              <a:pathLst>
                <a:path w="140" h="140">
                  <a:moveTo>
                    <a:pt x="12" y="24"/>
                  </a:moveTo>
                  <a:cubicBezTo>
                    <a:pt x="70" y="24"/>
                    <a:pt x="116" y="70"/>
                    <a:pt x="116" y="128"/>
                  </a:cubicBezTo>
                  <a:cubicBezTo>
                    <a:pt x="116" y="128"/>
                    <a:pt x="116" y="128"/>
                    <a:pt x="116" y="128"/>
                  </a:cubicBezTo>
                  <a:cubicBezTo>
                    <a:pt x="116" y="134"/>
                    <a:pt x="122" y="140"/>
                    <a:pt x="128" y="140"/>
                  </a:cubicBezTo>
                  <a:cubicBezTo>
                    <a:pt x="135" y="140"/>
                    <a:pt x="140" y="134"/>
                    <a:pt x="140" y="128"/>
                  </a:cubicBezTo>
                  <a:cubicBezTo>
                    <a:pt x="140" y="128"/>
                    <a:pt x="140" y="128"/>
                    <a:pt x="140" y="128"/>
                  </a:cubicBezTo>
                  <a:cubicBezTo>
                    <a:pt x="140" y="57"/>
                    <a:pt x="83" y="0"/>
                    <a:pt x="12" y="0"/>
                  </a:cubicBezTo>
                  <a:cubicBezTo>
                    <a:pt x="12" y="0"/>
                    <a:pt x="12" y="0"/>
                    <a:pt x="12" y="0"/>
                  </a:cubicBezTo>
                  <a:cubicBezTo>
                    <a:pt x="6" y="0"/>
                    <a:pt x="0" y="5"/>
                    <a:pt x="0" y="12"/>
                  </a:cubicBezTo>
                  <a:cubicBezTo>
                    <a:pt x="0" y="18"/>
                    <a:pt x="6" y="24"/>
                    <a:pt x="12" y="24"/>
                  </a:cubicBezTo>
                  <a:close/>
                </a:path>
              </a:pathLst>
            </a:custGeom>
            <a:solidFill>
              <a:srgbClr val="F97A4E"/>
            </a:solidFill>
            <a:ln w="9525">
              <a:no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57" name="Freeform 222">
              <a:extLst>
                <a:ext uri="{FF2B5EF4-FFF2-40B4-BE49-F238E27FC236}">
                  <a16:creationId xmlns:a16="http://schemas.microsoft.com/office/drawing/2014/main" id="{3B6E249A-50F5-4880-B440-DF04DEA81B47}"/>
                </a:ext>
              </a:extLst>
            </p:cNvPr>
            <p:cNvSpPr>
              <a:spLocks/>
            </p:cNvSpPr>
            <p:nvPr/>
          </p:nvSpPr>
          <p:spPr bwMode="auto">
            <a:xfrm>
              <a:off x="5330508" y="717868"/>
              <a:ext cx="47625" cy="276225"/>
            </a:xfrm>
            <a:custGeom>
              <a:avLst/>
              <a:gdLst/>
              <a:ahLst/>
              <a:cxnLst>
                <a:cxn ang="0">
                  <a:pos x="0" y="12"/>
                </a:cxn>
                <a:cxn ang="0">
                  <a:pos x="0" y="128"/>
                </a:cxn>
                <a:cxn ang="0">
                  <a:pos x="0" y="128"/>
                </a:cxn>
                <a:cxn ang="0">
                  <a:pos x="12" y="140"/>
                </a:cxn>
                <a:cxn ang="0">
                  <a:pos x="24" y="128"/>
                </a:cxn>
                <a:cxn ang="0">
                  <a:pos x="24" y="128"/>
                </a:cxn>
                <a:cxn ang="0">
                  <a:pos x="24" y="12"/>
                </a:cxn>
                <a:cxn ang="0">
                  <a:pos x="24" y="12"/>
                </a:cxn>
                <a:cxn ang="0">
                  <a:pos x="12" y="0"/>
                </a:cxn>
                <a:cxn ang="0">
                  <a:pos x="0" y="12"/>
                </a:cxn>
              </a:cxnLst>
              <a:rect l="0" t="0" r="r" b="b"/>
              <a:pathLst>
                <a:path w="24" h="140">
                  <a:moveTo>
                    <a:pt x="0" y="12"/>
                  </a:moveTo>
                  <a:cubicBezTo>
                    <a:pt x="0" y="128"/>
                    <a:pt x="0" y="128"/>
                    <a:pt x="0" y="128"/>
                  </a:cubicBezTo>
                  <a:cubicBezTo>
                    <a:pt x="0" y="128"/>
                    <a:pt x="0" y="128"/>
                    <a:pt x="0" y="128"/>
                  </a:cubicBezTo>
                  <a:cubicBezTo>
                    <a:pt x="0" y="134"/>
                    <a:pt x="6" y="140"/>
                    <a:pt x="12" y="140"/>
                  </a:cubicBezTo>
                  <a:cubicBezTo>
                    <a:pt x="19" y="140"/>
                    <a:pt x="24" y="134"/>
                    <a:pt x="24" y="128"/>
                  </a:cubicBezTo>
                  <a:cubicBezTo>
                    <a:pt x="24" y="128"/>
                    <a:pt x="24" y="128"/>
                    <a:pt x="24" y="128"/>
                  </a:cubicBezTo>
                  <a:cubicBezTo>
                    <a:pt x="24" y="12"/>
                    <a:pt x="24" y="12"/>
                    <a:pt x="24" y="12"/>
                  </a:cubicBezTo>
                  <a:cubicBezTo>
                    <a:pt x="24" y="12"/>
                    <a:pt x="24" y="12"/>
                    <a:pt x="24" y="12"/>
                  </a:cubicBezTo>
                  <a:cubicBezTo>
                    <a:pt x="24" y="5"/>
                    <a:pt x="19" y="0"/>
                    <a:pt x="12" y="0"/>
                  </a:cubicBezTo>
                  <a:cubicBezTo>
                    <a:pt x="6" y="0"/>
                    <a:pt x="0" y="5"/>
                    <a:pt x="0" y="12"/>
                  </a:cubicBezTo>
                  <a:close/>
                </a:path>
              </a:pathLst>
            </a:custGeom>
            <a:solidFill>
              <a:srgbClr val="E9381B">
                <a:alpha val="69804"/>
              </a:srgbClr>
            </a:solidFill>
            <a:ln w="9525">
              <a:no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58" name="Freeform 221">
              <a:extLst>
                <a:ext uri="{FF2B5EF4-FFF2-40B4-BE49-F238E27FC236}">
                  <a16:creationId xmlns:a16="http://schemas.microsoft.com/office/drawing/2014/main" id="{B85105F1-6370-4E05-B937-4BC21A4A7A7E}"/>
                </a:ext>
              </a:extLst>
            </p:cNvPr>
            <p:cNvSpPr>
              <a:spLocks/>
            </p:cNvSpPr>
            <p:nvPr/>
          </p:nvSpPr>
          <p:spPr bwMode="auto">
            <a:xfrm>
              <a:off x="5330508" y="946468"/>
              <a:ext cx="276225" cy="47625"/>
            </a:xfrm>
            <a:custGeom>
              <a:avLst/>
              <a:gdLst/>
              <a:ahLst/>
              <a:cxnLst>
                <a:cxn ang="0">
                  <a:pos x="12" y="24"/>
                </a:cxn>
                <a:cxn ang="0">
                  <a:pos x="128" y="24"/>
                </a:cxn>
                <a:cxn ang="0">
                  <a:pos x="128" y="24"/>
                </a:cxn>
                <a:cxn ang="0">
                  <a:pos x="140" y="12"/>
                </a:cxn>
                <a:cxn ang="0">
                  <a:pos x="128" y="0"/>
                </a:cxn>
                <a:cxn ang="0">
                  <a:pos x="128" y="0"/>
                </a:cxn>
                <a:cxn ang="0">
                  <a:pos x="12" y="0"/>
                </a:cxn>
                <a:cxn ang="0">
                  <a:pos x="12" y="0"/>
                </a:cxn>
                <a:cxn ang="0">
                  <a:pos x="0" y="12"/>
                </a:cxn>
                <a:cxn ang="0">
                  <a:pos x="12" y="24"/>
                </a:cxn>
              </a:cxnLst>
              <a:rect l="0" t="0" r="r" b="b"/>
              <a:pathLst>
                <a:path w="140" h="24">
                  <a:moveTo>
                    <a:pt x="12" y="24"/>
                  </a:moveTo>
                  <a:cubicBezTo>
                    <a:pt x="128" y="24"/>
                    <a:pt x="128" y="24"/>
                    <a:pt x="128" y="24"/>
                  </a:cubicBezTo>
                  <a:cubicBezTo>
                    <a:pt x="128" y="24"/>
                    <a:pt x="128" y="24"/>
                    <a:pt x="128" y="24"/>
                  </a:cubicBezTo>
                  <a:cubicBezTo>
                    <a:pt x="135" y="24"/>
                    <a:pt x="140" y="18"/>
                    <a:pt x="140" y="12"/>
                  </a:cubicBezTo>
                  <a:cubicBezTo>
                    <a:pt x="140" y="5"/>
                    <a:pt x="135" y="0"/>
                    <a:pt x="128" y="0"/>
                  </a:cubicBezTo>
                  <a:cubicBezTo>
                    <a:pt x="128" y="0"/>
                    <a:pt x="128" y="0"/>
                    <a:pt x="128" y="0"/>
                  </a:cubicBezTo>
                  <a:cubicBezTo>
                    <a:pt x="12" y="0"/>
                    <a:pt x="12" y="0"/>
                    <a:pt x="12" y="0"/>
                  </a:cubicBezTo>
                  <a:cubicBezTo>
                    <a:pt x="12" y="0"/>
                    <a:pt x="12" y="0"/>
                    <a:pt x="12" y="0"/>
                  </a:cubicBezTo>
                  <a:cubicBezTo>
                    <a:pt x="6" y="0"/>
                    <a:pt x="0" y="5"/>
                    <a:pt x="0" y="12"/>
                  </a:cubicBezTo>
                  <a:cubicBezTo>
                    <a:pt x="0" y="18"/>
                    <a:pt x="6" y="24"/>
                    <a:pt x="12" y="24"/>
                  </a:cubicBezTo>
                  <a:close/>
                </a:path>
              </a:pathLst>
            </a:custGeom>
            <a:solidFill>
              <a:srgbClr val="C60C0C">
                <a:alpha val="69804"/>
              </a:srgbClr>
            </a:solidFill>
            <a:ln w="9525">
              <a:noFill/>
              <a:round/>
              <a:headEnd/>
              <a:tailEnd/>
            </a:ln>
          </p:spPr>
          <p:txBody>
            <a:bodyPr vert="horz" wrap="square" lIns="91440" tIns="45720" rIns="91440" bIns="45720" numCol="1" anchor="t" anchorCtr="0" compatLnSpc="1">
              <a:prstTxWarp prst="textNoShape">
                <a:avLst/>
              </a:prstTxWarp>
            </a:bodyPr>
            <a:lstStyle/>
            <a:p>
              <a:endParaRPr lang="ru-RU"/>
            </a:p>
          </p:txBody>
        </p:sp>
      </p:grpSp>
    </p:spTree>
    <p:extLst>
      <p:ext uri="{BB962C8B-B14F-4D97-AF65-F5344CB8AC3E}">
        <p14:creationId xmlns:p14="http://schemas.microsoft.com/office/powerpoint/2010/main" val="94399764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7"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par>
                                <p:cTn id="10" presetID="47" presetClass="entr" presetSubtype="0" fill="hold" grpId="0" nodeType="with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fade">
                                      <p:cBhvr>
                                        <p:cTn id="12" dur="1000"/>
                                        <p:tgtEl>
                                          <p:spTgt spid="3"/>
                                        </p:tgtEl>
                                      </p:cBhvr>
                                    </p:animEffect>
                                    <p:anim calcmode="lin" valueType="num">
                                      <p:cBhvr>
                                        <p:cTn id="13" dur="1000" fill="hold"/>
                                        <p:tgtEl>
                                          <p:spTgt spid="3"/>
                                        </p:tgtEl>
                                        <p:attrNameLst>
                                          <p:attrName>ppt_x</p:attrName>
                                        </p:attrNameLst>
                                      </p:cBhvr>
                                      <p:tavLst>
                                        <p:tav tm="0">
                                          <p:val>
                                            <p:strVal val="#ppt_x"/>
                                          </p:val>
                                        </p:tav>
                                        <p:tav tm="100000">
                                          <p:val>
                                            <p:strVal val="#ppt_x"/>
                                          </p:val>
                                        </p:tav>
                                      </p:tavLst>
                                    </p:anim>
                                    <p:anim calcmode="lin" valueType="num">
                                      <p:cBhvr>
                                        <p:cTn id="14" dur="1000" fill="hold"/>
                                        <p:tgtEl>
                                          <p:spTgt spid="3"/>
                                        </p:tgtEl>
                                        <p:attrNameLst>
                                          <p:attrName>ppt_y</p:attrName>
                                        </p:attrNameLst>
                                      </p:cBhvr>
                                      <p:tavLst>
                                        <p:tav tm="0">
                                          <p:val>
                                            <p:strVal val="#ppt_y-.1"/>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10" presetClass="entr" presetSubtype="0" fill="hold" grpId="0" nodeType="clickEffect">
                                  <p:stCondLst>
                                    <p:cond delay="0"/>
                                  </p:stCondLst>
                                  <p:childTnLst>
                                    <p:set>
                                      <p:cBhvr>
                                        <p:cTn id="18" dur="1" fill="hold">
                                          <p:stCondLst>
                                            <p:cond delay="0"/>
                                          </p:stCondLst>
                                        </p:cTn>
                                        <p:tgtEl>
                                          <p:spTgt spid="5"/>
                                        </p:tgtEl>
                                        <p:attrNameLst>
                                          <p:attrName>style.visibility</p:attrName>
                                        </p:attrNameLst>
                                      </p:cBhvr>
                                      <p:to>
                                        <p:strVal val="visible"/>
                                      </p:to>
                                    </p:set>
                                    <p:animEffect transition="in" filter="fade">
                                      <p:cBhvr>
                                        <p:cTn id="19" dur="1000"/>
                                        <p:tgtEl>
                                          <p:spTgt spid="5"/>
                                        </p:tgtEl>
                                      </p:cBhvr>
                                    </p:animEffect>
                                  </p:childTnLst>
                                </p:cTn>
                              </p:par>
                              <p:par>
                                <p:cTn id="20" presetID="10" presetClass="entr" presetSubtype="0" fill="hold" grpId="0" nodeType="withEffect">
                                  <p:stCondLst>
                                    <p:cond delay="0"/>
                                  </p:stCondLst>
                                  <p:childTnLst>
                                    <p:set>
                                      <p:cBhvr>
                                        <p:cTn id="21" dur="1" fill="hold">
                                          <p:stCondLst>
                                            <p:cond delay="0"/>
                                          </p:stCondLst>
                                        </p:cTn>
                                        <p:tgtEl>
                                          <p:spTgt spid="6"/>
                                        </p:tgtEl>
                                        <p:attrNameLst>
                                          <p:attrName>style.visibility</p:attrName>
                                        </p:attrNameLst>
                                      </p:cBhvr>
                                      <p:to>
                                        <p:strVal val="visible"/>
                                      </p:to>
                                    </p:set>
                                    <p:animEffect transition="in" filter="fade">
                                      <p:cBhvr>
                                        <p:cTn id="22" dur="2000"/>
                                        <p:tgtEl>
                                          <p:spTgt spid="6"/>
                                        </p:tgtEl>
                                      </p:cBhvr>
                                    </p:animEffect>
                                  </p:childTnLst>
                                </p:cTn>
                              </p:par>
                              <p:par>
                                <p:cTn id="23" presetID="10" presetClass="entr" presetSubtype="0" fill="hold" grpId="0" nodeType="withEffect">
                                  <p:stCondLst>
                                    <p:cond delay="0"/>
                                  </p:stCondLst>
                                  <p:childTnLst>
                                    <p:set>
                                      <p:cBhvr>
                                        <p:cTn id="24" dur="1" fill="hold">
                                          <p:stCondLst>
                                            <p:cond delay="0"/>
                                          </p:stCondLst>
                                        </p:cTn>
                                        <p:tgtEl>
                                          <p:spTgt spid="10"/>
                                        </p:tgtEl>
                                        <p:attrNameLst>
                                          <p:attrName>style.visibility</p:attrName>
                                        </p:attrNameLst>
                                      </p:cBhvr>
                                      <p:to>
                                        <p:strVal val="visible"/>
                                      </p:to>
                                    </p:set>
                                    <p:animEffect transition="in" filter="fade">
                                      <p:cBhvr>
                                        <p:cTn id="25" dur="1000"/>
                                        <p:tgtEl>
                                          <p:spTgt spid="10"/>
                                        </p:tgtEl>
                                      </p:cBhvr>
                                    </p:animEffect>
                                  </p:childTnLst>
                                </p:cTn>
                              </p:par>
                              <p:par>
                                <p:cTn id="26" presetID="10" presetClass="entr" presetSubtype="0" fill="hold" grpId="0" nodeType="withEffect">
                                  <p:stCondLst>
                                    <p:cond delay="0"/>
                                  </p:stCondLst>
                                  <p:childTnLst>
                                    <p:set>
                                      <p:cBhvr>
                                        <p:cTn id="27" dur="1" fill="hold">
                                          <p:stCondLst>
                                            <p:cond delay="0"/>
                                          </p:stCondLst>
                                        </p:cTn>
                                        <p:tgtEl>
                                          <p:spTgt spid="11"/>
                                        </p:tgtEl>
                                        <p:attrNameLst>
                                          <p:attrName>style.visibility</p:attrName>
                                        </p:attrNameLst>
                                      </p:cBhvr>
                                      <p:to>
                                        <p:strVal val="visible"/>
                                      </p:to>
                                    </p:set>
                                    <p:animEffect transition="in" filter="fade">
                                      <p:cBhvr>
                                        <p:cTn id="28" dur="3000"/>
                                        <p:tgtEl>
                                          <p:spTgt spid="11"/>
                                        </p:tgtEl>
                                      </p:cBhvr>
                                    </p:animEffect>
                                  </p:childTnLst>
                                </p:cTn>
                              </p:par>
                              <p:par>
                                <p:cTn id="29" presetID="10" presetClass="entr" presetSubtype="0" fill="hold" grpId="0" nodeType="withEffect">
                                  <p:stCondLst>
                                    <p:cond delay="0"/>
                                  </p:stCondLst>
                                  <p:childTnLst>
                                    <p:set>
                                      <p:cBhvr>
                                        <p:cTn id="30" dur="1" fill="hold">
                                          <p:stCondLst>
                                            <p:cond delay="0"/>
                                          </p:stCondLst>
                                        </p:cTn>
                                        <p:tgtEl>
                                          <p:spTgt spid="9"/>
                                        </p:tgtEl>
                                        <p:attrNameLst>
                                          <p:attrName>style.visibility</p:attrName>
                                        </p:attrNameLst>
                                      </p:cBhvr>
                                      <p:to>
                                        <p:strVal val="visible"/>
                                      </p:to>
                                    </p:set>
                                    <p:animEffect transition="in" filter="fade">
                                      <p:cBhvr>
                                        <p:cTn id="31" dur="2000"/>
                                        <p:tgtEl>
                                          <p:spTgt spid="9"/>
                                        </p:tgtEl>
                                      </p:cBhvr>
                                    </p:animEffect>
                                  </p:childTnLst>
                                </p:cTn>
                              </p:par>
                              <p:par>
                                <p:cTn id="32" presetID="10" presetClass="entr" presetSubtype="0" fill="hold" grpId="0" nodeType="withEffect">
                                  <p:stCondLst>
                                    <p:cond delay="0"/>
                                  </p:stCondLst>
                                  <p:childTnLst>
                                    <p:set>
                                      <p:cBhvr>
                                        <p:cTn id="33" dur="1" fill="hold">
                                          <p:stCondLst>
                                            <p:cond delay="0"/>
                                          </p:stCondLst>
                                        </p:cTn>
                                        <p:tgtEl>
                                          <p:spTgt spid="8"/>
                                        </p:tgtEl>
                                        <p:attrNameLst>
                                          <p:attrName>style.visibility</p:attrName>
                                        </p:attrNameLst>
                                      </p:cBhvr>
                                      <p:to>
                                        <p:strVal val="visible"/>
                                      </p:to>
                                    </p:set>
                                    <p:animEffect transition="in" filter="fade">
                                      <p:cBhvr>
                                        <p:cTn id="34" dur="2000"/>
                                        <p:tgtEl>
                                          <p:spTgt spid="8"/>
                                        </p:tgtEl>
                                      </p:cBhvr>
                                    </p:animEffect>
                                  </p:childTnLst>
                                </p:cTn>
                              </p:par>
                              <p:par>
                                <p:cTn id="35" presetID="10" presetClass="entr" presetSubtype="0" fill="hold" grpId="0" nodeType="withEffect">
                                  <p:stCondLst>
                                    <p:cond delay="0"/>
                                  </p:stCondLst>
                                  <p:childTnLst>
                                    <p:set>
                                      <p:cBhvr>
                                        <p:cTn id="36" dur="1" fill="hold">
                                          <p:stCondLst>
                                            <p:cond delay="0"/>
                                          </p:stCondLst>
                                        </p:cTn>
                                        <p:tgtEl>
                                          <p:spTgt spid="16"/>
                                        </p:tgtEl>
                                        <p:attrNameLst>
                                          <p:attrName>style.visibility</p:attrName>
                                        </p:attrNameLst>
                                      </p:cBhvr>
                                      <p:to>
                                        <p:strVal val="visible"/>
                                      </p:to>
                                    </p:set>
                                    <p:animEffect transition="in" filter="fade">
                                      <p:cBhvr>
                                        <p:cTn id="37" dur="1000"/>
                                        <p:tgtEl>
                                          <p:spTgt spid="16"/>
                                        </p:tgtEl>
                                      </p:cBhvr>
                                    </p:animEffect>
                                  </p:childTnLst>
                                </p:cTn>
                              </p:par>
                              <p:par>
                                <p:cTn id="38" presetID="10" presetClass="entr" presetSubtype="0" fill="hold" grpId="0" nodeType="withEffect">
                                  <p:stCondLst>
                                    <p:cond delay="0"/>
                                  </p:stCondLst>
                                  <p:childTnLst>
                                    <p:set>
                                      <p:cBhvr>
                                        <p:cTn id="39" dur="1" fill="hold">
                                          <p:stCondLst>
                                            <p:cond delay="0"/>
                                          </p:stCondLst>
                                        </p:cTn>
                                        <p:tgtEl>
                                          <p:spTgt spid="15"/>
                                        </p:tgtEl>
                                        <p:attrNameLst>
                                          <p:attrName>style.visibility</p:attrName>
                                        </p:attrNameLst>
                                      </p:cBhvr>
                                      <p:to>
                                        <p:strVal val="visible"/>
                                      </p:to>
                                    </p:set>
                                    <p:animEffect transition="in" filter="fade">
                                      <p:cBhvr>
                                        <p:cTn id="40" dur="2000"/>
                                        <p:tgtEl>
                                          <p:spTgt spid="15"/>
                                        </p:tgtEl>
                                      </p:cBhvr>
                                    </p:animEffect>
                                  </p:childTnLst>
                                </p:cTn>
                              </p:par>
                              <p:par>
                                <p:cTn id="41" presetID="10" presetClass="entr" presetSubtype="0" fill="hold" grpId="0" nodeType="withEffect">
                                  <p:stCondLst>
                                    <p:cond delay="0"/>
                                  </p:stCondLst>
                                  <p:childTnLst>
                                    <p:set>
                                      <p:cBhvr>
                                        <p:cTn id="42" dur="1" fill="hold">
                                          <p:stCondLst>
                                            <p:cond delay="0"/>
                                          </p:stCondLst>
                                        </p:cTn>
                                        <p:tgtEl>
                                          <p:spTgt spid="14"/>
                                        </p:tgtEl>
                                        <p:attrNameLst>
                                          <p:attrName>style.visibility</p:attrName>
                                        </p:attrNameLst>
                                      </p:cBhvr>
                                      <p:to>
                                        <p:strVal val="visible"/>
                                      </p:to>
                                    </p:set>
                                    <p:animEffect transition="in" filter="fade">
                                      <p:cBhvr>
                                        <p:cTn id="43" dur="3000"/>
                                        <p:tgtEl>
                                          <p:spTgt spid="14"/>
                                        </p:tgtEl>
                                      </p:cBhvr>
                                    </p:animEffect>
                                  </p:childTnLst>
                                </p:cTn>
                              </p:par>
                              <p:par>
                                <p:cTn id="44" presetID="10" presetClass="entr" presetSubtype="0" fill="hold" grpId="0" nodeType="withEffect">
                                  <p:stCondLst>
                                    <p:cond delay="0"/>
                                  </p:stCondLst>
                                  <p:childTnLst>
                                    <p:set>
                                      <p:cBhvr>
                                        <p:cTn id="45" dur="1" fill="hold">
                                          <p:stCondLst>
                                            <p:cond delay="0"/>
                                          </p:stCondLst>
                                        </p:cTn>
                                        <p:tgtEl>
                                          <p:spTgt spid="7"/>
                                        </p:tgtEl>
                                        <p:attrNameLst>
                                          <p:attrName>style.visibility</p:attrName>
                                        </p:attrNameLst>
                                      </p:cBhvr>
                                      <p:to>
                                        <p:strVal val="visible"/>
                                      </p:to>
                                    </p:set>
                                    <p:animEffect transition="in" filter="fade">
                                      <p:cBhvr>
                                        <p:cTn id="46" dur="1000"/>
                                        <p:tgtEl>
                                          <p:spTgt spid="7"/>
                                        </p:tgtEl>
                                      </p:cBhvr>
                                    </p:animEffect>
                                  </p:childTnLst>
                                </p:cTn>
                              </p:par>
                              <p:par>
                                <p:cTn id="47" presetID="10" presetClass="entr" presetSubtype="0" fill="hold" grpId="0" nodeType="withEffect">
                                  <p:stCondLst>
                                    <p:cond delay="0"/>
                                  </p:stCondLst>
                                  <p:childTnLst>
                                    <p:set>
                                      <p:cBhvr>
                                        <p:cTn id="48" dur="1" fill="hold">
                                          <p:stCondLst>
                                            <p:cond delay="0"/>
                                          </p:stCondLst>
                                        </p:cTn>
                                        <p:tgtEl>
                                          <p:spTgt spid="13"/>
                                        </p:tgtEl>
                                        <p:attrNameLst>
                                          <p:attrName>style.visibility</p:attrName>
                                        </p:attrNameLst>
                                      </p:cBhvr>
                                      <p:to>
                                        <p:strVal val="visible"/>
                                      </p:to>
                                    </p:set>
                                    <p:animEffect transition="in" filter="fade">
                                      <p:cBhvr>
                                        <p:cTn id="49" dur="2000"/>
                                        <p:tgtEl>
                                          <p:spTgt spid="13"/>
                                        </p:tgtEl>
                                      </p:cBhvr>
                                    </p:animEffect>
                                  </p:childTnLst>
                                </p:cTn>
                              </p:par>
                              <p:par>
                                <p:cTn id="50" presetID="10" presetClass="entr" presetSubtype="0" fill="hold" grpId="0" nodeType="withEffect">
                                  <p:stCondLst>
                                    <p:cond delay="0"/>
                                  </p:stCondLst>
                                  <p:childTnLst>
                                    <p:set>
                                      <p:cBhvr>
                                        <p:cTn id="51" dur="1" fill="hold">
                                          <p:stCondLst>
                                            <p:cond delay="0"/>
                                          </p:stCondLst>
                                        </p:cTn>
                                        <p:tgtEl>
                                          <p:spTgt spid="12"/>
                                        </p:tgtEl>
                                        <p:attrNameLst>
                                          <p:attrName>style.visibility</p:attrName>
                                        </p:attrNameLst>
                                      </p:cBhvr>
                                      <p:to>
                                        <p:strVal val="visible"/>
                                      </p:to>
                                    </p:set>
                                    <p:animEffect transition="in" filter="fade">
                                      <p:cBhvr>
                                        <p:cTn id="52" dur="1000"/>
                                        <p:tgtEl>
                                          <p:spTgt spid="12"/>
                                        </p:tgtEl>
                                      </p:cBhvr>
                                    </p:animEffect>
                                  </p:childTnLst>
                                </p:cTn>
                              </p:par>
                              <p:par>
                                <p:cTn id="53" presetID="10" presetClass="entr" presetSubtype="0" fill="hold" grpId="0" nodeType="withEffect">
                                  <p:stCondLst>
                                    <p:cond delay="0"/>
                                  </p:stCondLst>
                                  <p:childTnLst>
                                    <p:set>
                                      <p:cBhvr>
                                        <p:cTn id="54" dur="1" fill="hold">
                                          <p:stCondLst>
                                            <p:cond delay="0"/>
                                          </p:stCondLst>
                                        </p:cTn>
                                        <p:tgtEl>
                                          <p:spTgt spid="4"/>
                                        </p:tgtEl>
                                        <p:attrNameLst>
                                          <p:attrName>style.visibility</p:attrName>
                                        </p:attrNameLst>
                                      </p:cBhvr>
                                      <p:to>
                                        <p:strVal val="visible"/>
                                      </p:to>
                                    </p:set>
                                    <p:animEffect transition="in" filter="fade">
                                      <p:cBhvr>
                                        <p:cTn id="55" dur="3000"/>
                                        <p:tgtEl>
                                          <p:spTgt spid="4"/>
                                        </p:tgtEl>
                                      </p:cBhvr>
                                    </p:animEffect>
                                  </p:childTnLst>
                                </p:cTn>
                              </p:par>
                            </p:childTnLst>
                          </p:cTn>
                        </p:par>
                      </p:childTnLst>
                    </p:cTn>
                  </p:par>
                  <p:par>
                    <p:cTn id="56" fill="hold">
                      <p:stCondLst>
                        <p:cond delay="indefinite"/>
                      </p:stCondLst>
                      <p:childTnLst>
                        <p:par>
                          <p:cTn id="57" fill="hold">
                            <p:stCondLst>
                              <p:cond delay="0"/>
                            </p:stCondLst>
                            <p:childTnLst>
                              <p:par>
                                <p:cTn id="58" presetID="10" presetClass="entr" presetSubtype="0" fill="hold" nodeType="clickEffect">
                                  <p:stCondLst>
                                    <p:cond delay="0"/>
                                  </p:stCondLst>
                                  <p:childTnLst>
                                    <p:set>
                                      <p:cBhvr>
                                        <p:cTn id="59" dur="1" fill="hold">
                                          <p:stCondLst>
                                            <p:cond delay="0"/>
                                          </p:stCondLst>
                                        </p:cTn>
                                        <p:tgtEl>
                                          <p:spTgt spid="17"/>
                                        </p:tgtEl>
                                        <p:attrNameLst>
                                          <p:attrName>style.visibility</p:attrName>
                                        </p:attrNameLst>
                                      </p:cBhvr>
                                      <p:to>
                                        <p:strVal val="visible"/>
                                      </p:to>
                                    </p:set>
                                    <p:animEffect transition="in" filter="fade">
                                      <p:cBhvr>
                                        <p:cTn id="60" dur="1000"/>
                                        <p:tgtEl>
                                          <p:spTgt spid="17"/>
                                        </p:tgtEl>
                                      </p:cBhvr>
                                    </p:animEffect>
                                  </p:childTnLst>
                                </p:cTn>
                              </p:par>
                            </p:childTnLst>
                          </p:cTn>
                        </p:par>
                      </p:childTnLst>
                    </p:cTn>
                  </p:par>
                  <p:par>
                    <p:cTn id="61" fill="hold">
                      <p:stCondLst>
                        <p:cond delay="indefinite"/>
                      </p:stCondLst>
                      <p:childTnLst>
                        <p:par>
                          <p:cTn id="62" fill="hold">
                            <p:stCondLst>
                              <p:cond delay="0"/>
                            </p:stCondLst>
                            <p:childTnLst>
                              <p:par>
                                <p:cTn id="63" presetID="8" presetClass="emph" presetSubtype="0" fill="hold" grpId="1" nodeType="clickEffect">
                                  <p:stCondLst>
                                    <p:cond delay="0"/>
                                  </p:stCondLst>
                                  <p:childTnLst>
                                    <p:animRot by="-21600000">
                                      <p:cBhvr>
                                        <p:cTn id="64" dur="2000" fill="hold"/>
                                        <p:tgtEl>
                                          <p:spTgt spid="3"/>
                                        </p:tgtEl>
                                        <p:attrNameLst>
                                          <p:attrName>r</p:attrName>
                                        </p:attrNameLst>
                                      </p:cBhvr>
                                    </p:animRot>
                                  </p:childTnLst>
                                </p:cTn>
                              </p:par>
                              <p:par>
                                <p:cTn id="65" presetID="8" presetClass="emph" presetSubtype="0" fill="hold" grpId="1" nodeType="withEffect">
                                  <p:stCondLst>
                                    <p:cond delay="0"/>
                                  </p:stCondLst>
                                  <p:childTnLst>
                                    <p:animRot by="21600000">
                                      <p:cBhvr>
                                        <p:cTn id="66" dur="2000" fill="hold"/>
                                        <p:tgtEl>
                                          <p:spTgt spid="2"/>
                                        </p:tgtEl>
                                        <p:attrNameLst>
                                          <p:attrName>r</p:attrName>
                                        </p:attrNameLst>
                                      </p:cBhvr>
                                    </p:animRot>
                                  </p:childTnLst>
                                </p:cTn>
                              </p:par>
                              <p:par>
                                <p:cTn id="67" presetID="23" presetClass="entr" presetSubtype="16" fill="hold" nodeType="withEffect">
                                  <p:stCondLst>
                                    <p:cond delay="0"/>
                                  </p:stCondLst>
                                  <p:childTnLst>
                                    <p:set>
                                      <p:cBhvr>
                                        <p:cTn id="68" dur="1" fill="hold">
                                          <p:stCondLst>
                                            <p:cond delay="0"/>
                                          </p:stCondLst>
                                        </p:cTn>
                                        <p:tgtEl>
                                          <p:spTgt spid="33"/>
                                        </p:tgtEl>
                                        <p:attrNameLst>
                                          <p:attrName>style.visibility</p:attrName>
                                        </p:attrNameLst>
                                      </p:cBhvr>
                                      <p:to>
                                        <p:strVal val="visible"/>
                                      </p:to>
                                    </p:set>
                                    <p:anim calcmode="lin" valueType="num">
                                      <p:cBhvr>
                                        <p:cTn id="69" dur="500" fill="hold"/>
                                        <p:tgtEl>
                                          <p:spTgt spid="33"/>
                                        </p:tgtEl>
                                        <p:attrNameLst>
                                          <p:attrName>ppt_w</p:attrName>
                                        </p:attrNameLst>
                                      </p:cBhvr>
                                      <p:tavLst>
                                        <p:tav tm="0">
                                          <p:val>
                                            <p:fltVal val="0"/>
                                          </p:val>
                                        </p:tav>
                                        <p:tav tm="100000">
                                          <p:val>
                                            <p:strVal val="#ppt_w"/>
                                          </p:val>
                                        </p:tav>
                                      </p:tavLst>
                                    </p:anim>
                                    <p:anim calcmode="lin" valueType="num">
                                      <p:cBhvr>
                                        <p:cTn id="70" dur="500" fill="hold"/>
                                        <p:tgtEl>
                                          <p:spTgt spid="33"/>
                                        </p:tgtEl>
                                        <p:attrNameLst>
                                          <p:attrName>ppt_h</p:attrName>
                                        </p:attrNameLst>
                                      </p:cBhvr>
                                      <p:tavLst>
                                        <p:tav tm="0">
                                          <p:val>
                                            <p:fltVal val="0"/>
                                          </p:val>
                                        </p:tav>
                                        <p:tav tm="100000">
                                          <p:val>
                                            <p:strVal val="#ppt_h"/>
                                          </p:val>
                                        </p:tav>
                                      </p:tavLst>
                                    </p:anim>
                                  </p:childTnLst>
                                </p:cTn>
                              </p:par>
                              <p:par>
                                <p:cTn id="71" presetID="10" presetClass="entr" presetSubtype="0" fill="hold" nodeType="withEffect">
                                  <p:stCondLst>
                                    <p:cond delay="0"/>
                                  </p:stCondLst>
                                  <p:childTnLst>
                                    <p:set>
                                      <p:cBhvr>
                                        <p:cTn id="72" dur="1" fill="hold">
                                          <p:stCondLst>
                                            <p:cond delay="0"/>
                                          </p:stCondLst>
                                        </p:cTn>
                                        <p:tgtEl>
                                          <p:spTgt spid="39"/>
                                        </p:tgtEl>
                                        <p:attrNameLst>
                                          <p:attrName>style.visibility</p:attrName>
                                        </p:attrNameLst>
                                      </p:cBhvr>
                                      <p:to>
                                        <p:strVal val="visible"/>
                                      </p:to>
                                    </p:set>
                                    <p:animEffect transition="in" filter="fade">
                                      <p:cBhvr>
                                        <p:cTn id="73" dur="2000"/>
                                        <p:tgtEl>
                                          <p:spTgt spid="39"/>
                                        </p:tgtEl>
                                      </p:cBhvr>
                                    </p:animEffect>
                                  </p:childTnLst>
                                </p:cTn>
                              </p:par>
                              <p:par>
                                <p:cTn id="74" presetID="23" presetClass="entr" presetSubtype="16" fill="hold" nodeType="withEffect">
                                  <p:stCondLst>
                                    <p:cond delay="0"/>
                                  </p:stCondLst>
                                  <p:childTnLst>
                                    <p:set>
                                      <p:cBhvr>
                                        <p:cTn id="75" dur="1" fill="hold">
                                          <p:stCondLst>
                                            <p:cond delay="0"/>
                                          </p:stCondLst>
                                        </p:cTn>
                                        <p:tgtEl>
                                          <p:spTgt spid="36"/>
                                        </p:tgtEl>
                                        <p:attrNameLst>
                                          <p:attrName>style.visibility</p:attrName>
                                        </p:attrNameLst>
                                      </p:cBhvr>
                                      <p:to>
                                        <p:strVal val="visible"/>
                                      </p:to>
                                    </p:set>
                                    <p:anim calcmode="lin" valueType="num">
                                      <p:cBhvr>
                                        <p:cTn id="76" dur="500" fill="hold"/>
                                        <p:tgtEl>
                                          <p:spTgt spid="36"/>
                                        </p:tgtEl>
                                        <p:attrNameLst>
                                          <p:attrName>ppt_w</p:attrName>
                                        </p:attrNameLst>
                                      </p:cBhvr>
                                      <p:tavLst>
                                        <p:tav tm="0">
                                          <p:val>
                                            <p:fltVal val="0"/>
                                          </p:val>
                                        </p:tav>
                                        <p:tav tm="100000">
                                          <p:val>
                                            <p:strVal val="#ppt_w"/>
                                          </p:val>
                                        </p:tav>
                                      </p:tavLst>
                                    </p:anim>
                                    <p:anim calcmode="lin" valueType="num">
                                      <p:cBhvr>
                                        <p:cTn id="77" dur="500" fill="hold"/>
                                        <p:tgtEl>
                                          <p:spTgt spid="36"/>
                                        </p:tgtEl>
                                        <p:attrNameLst>
                                          <p:attrName>ppt_h</p:attrName>
                                        </p:attrNameLst>
                                      </p:cBhvr>
                                      <p:tavLst>
                                        <p:tav tm="0">
                                          <p:val>
                                            <p:fltVal val="0"/>
                                          </p:val>
                                        </p:tav>
                                        <p:tav tm="100000">
                                          <p:val>
                                            <p:strVal val="#ppt_h"/>
                                          </p:val>
                                        </p:tav>
                                      </p:tavLst>
                                    </p:anim>
                                  </p:childTnLst>
                                </p:cTn>
                              </p:par>
                              <p:par>
                                <p:cTn id="78" presetID="10" presetClass="entr" presetSubtype="0" fill="hold" nodeType="withEffect">
                                  <p:stCondLst>
                                    <p:cond delay="0"/>
                                  </p:stCondLst>
                                  <p:childTnLst>
                                    <p:set>
                                      <p:cBhvr>
                                        <p:cTn id="79" dur="1" fill="hold">
                                          <p:stCondLst>
                                            <p:cond delay="0"/>
                                          </p:stCondLst>
                                        </p:cTn>
                                        <p:tgtEl>
                                          <p:spTgt spid="54"/>
                                        </p:tgtEl>
                                        <p:attrNameLst>
                                          <p:attrName>style.visibility</p:attrName>
                                        </p:attrNameLst>
                                      </p:cBhvr>
                                      <p:to>
                                        <p:strVal val="visible"/>
                                      </p:to>
                                    </p:set>
                                    <p:animEffect transition="in" filter="fade">
                                      <p:cBhvr>
                                        <p:cTn id="80" dur="2000"/>
                                        <p:tgtEl>
                                          <p:spTgt spid="54"/>
                                        </p:tgtEl>
                                      </p:cBhvr>
                                    </p:animEffect>
                                  </p:childTnLst>
                                </p:cTn>
                              </p:par>
                              <p:par>
                                <p:cTn id="81" presetID="23" presetClass="entr" presetSubtype="16" fill="hold" nodeType="withEffect">
                                  <p:stCondLst>
                                    <p:cond delay="0"/>
                                  </p:stCondLst>
                                  <p:childTnLst>
                                    <p:set>
                                      <p:cBhvr>
                                        <p:cTn id="82" dur="1" fill="hold">
                                          <p:stCondLst>
                                            <p:cond delay="0"/>
                                          </p:stCondLst>
                                        </p:cTn>
                                        <p:tgtEl>
                                          <p:spTgt spid="27"/>
                                        </p:tgtEl>
                                        <p:attrNameLst>
                                          <p:attrName>style.visibility</p:attrName>
                                        </p:attrNameLst>
                                      </p:cBhvr>
                                      <p:to>
                                        <p:strVal val="visible"/>
                                      </p:to>
                                    </p:set>
                                    <p:anim calcmode="lin" valueType="num">
                                      <p:cBhvr>
                                        <p:cTn id="83" dur="500" fill="hold"/>
                                        <p:tgtEl>
                                          <p:spTgt spid="27"/>
                                        </p:tgtEl>
                                        <p:attrNameLst>
                                          <p:attrName>ppt_w</p:attrName>
                                        </p:attrNameLst>
                                      </p:cBhvr>
                                      <p:tavLst>
                                        <p:tav tm="0">
                                          <p:val>
                                            <p:fltVal val="0"/>
                                          </p:val>
                                        </p:tav>
                                        <p:tav tm="100000">
                                          <p:val>
                                            <p:strVal val="#ppt_w"/>
                                          </p:val>
                                        </p:tav>
                                      </p:tavLst>
                                    </p:anim>
                                    <p:anim calcmode="lin" valueType="num">
                                      <p:cBhvr>
                                        <p:cTn id="84" dur="500" fill="hold"/>
                                        <p:tgtEl>
                                          <p:spTgt spid="27"/>
                                        </p:tgtEl>
                                        <p:attrNameLst>
                                          <p:attrName>ppt_h</p:attrName>
                                        </p:attrNameLst>
                                      </p:cBhvr>
                                      <p:tavLst>
                                        <p:tav tm="0">
                                          <p:val>
                                            <p:fltVal val="0"/>
                                          </p:val>
                                        </p:tav>
                                        <p:tav tm="100000">
                                          <p:val>
                                            <p:strVal val="#ppt_h"/>
                                          </p:val>
                                        </p:tav>
                                      </p:tavLst>
                                    </p:anim>
                                  </p:childTnLst>
                                </p:cTn>
                              </p:par>
                              <p:par>
                                <p:cTn id="85" presetID="10" presetClass="entr" presetSubtype="0" fill="hold" nodeType="withEffect">
                                  <p:stCondLst>
                                    <p:cond delay="0"/>
                                  </p:stCondLst>
                                  <p:childTnLst>
                                    <p:set>
                                      <p:cBhvr>
                                        <p:cTn id="86" dur="1" fill="hold">
                                          <p:stCondLst>
                                            <p:cond delay="0"/>
                                          </p:stCondLst>
                                        </p:cTn>
                                        <p:tgtEl>
                                          <p:spTgt spid="44"/>
                                        </p:tgtEl>
                                        <p:attrNameLst>
                                          <p:attrName>style.visibility</p:attrName>
                                        </p:attrNameLst>
                                      </p:cBhvr>
                                      <p:to>
                                        <p:strVal val="visible"/>
                                      </p:to>
                                    </p:set>
                                    <p:animEffect transition="in" filter="fade">
                                      <p:cBhvr>
                                        <p:cTn id="87" dur="2000"/>
                                        <p:tgtEl>
                                          <p:spTgt spid="44"/>
                                        </p:tgtEl>
                                      </p:cBhvr>
                                    </p:animEffect>
                                  </p:childTnLst>
                                </p:cTn>
                              </p:par>
                              <p:par>
                                <p:cTn id="88" presetID="23" presetClass="entr" presetSubtype="16" fill="hold" nodeType="withEffect">
                                  <p:stCondLst>
                                    <p:cond delay="0"/>
                                  </p:stCondLst>
                                  <p:childTnLst>
                                    <p:set>
                                      <p:cBhvr>
                                        <p:cTn id="89" dur="1" fill="hold">
                                          <p:stCondLst>
                                            <p:cond delay="0"/>
                                          </p:stCondLst>
                                        </p:cTn>
                                        <p:tgtEl>
                                          <p:spTgt spid="30"/>
                                        </p:tgtEl>
                                        <p:attrNameLst>
                                          <p:attrName>style.visibility</p:attrName>
                                        </p:attrNameLst>
                                      </p:cBhvr>
                                      <p:to>
                                        <p:strVal val="visible"/>
                                      </p:to>
                                    </p:set>
                                    <p:anim calcmode="lin" valueType="num">
                                      <p:cBhvr>
                                        <p:cTn id="90" dur="500" fill="hold"/>
                                        <p:tgtEl>
                                          <p:spTgt spid="30"/>
                                        </p:tgtEl>
                                        <p:attrNameLst>
                                          <p:attrName>ppt_w</p:attrName>
                                        </p:attrNameLst>
                                      </p:cBhvr>
                                      <p:tavLst>
                                        <p:tav tm="0">
                                          <p:val>
                                            <p:fltVal val="0"/>
                                          </p:val>
                                        </p:tav>
                                        <p:tav tm="100000">
                                          <p:val>
                                            <p:strVal val="#ppt_w"/>
                                          </p:val>
                                        </p:tav>
                                      </p:tavLst>
                                    </p:anim>
                                    <p:anim calcmode="lin" valueType="num">
                                      <p:cBhvr>
                                        <p:cTn id="91" dur="500" fill="hold"/>
                                        <p:tgtEl>
                                          <p:spTgt spid="30"/>
                                        </p:tgtEl>
                                        <p:attrNameLst>
                                          <p:attrName>ppt_h</p:attrName>
                                        </p:attrNameLst>
                                      </p:cBhvr>
                                      <p:tavLst>
                                        <p:tav tm="0">
                                          <p:val>
                                            <p:fltVal val="0"/>
                                          </p:val>
                                        </p:tav>
                                        <p:tav tm="100000">
                                          <p:val>
                                            <p:strVal val="#ppt_h"/>
                                          </p:val>
                                        </p:tav>
                                      </p:tavLst>
                                    </p:anim>
                                  </p:childTnLst>
                                </p:cTn>
                              </p:par>
                              <p:par>
                                <p:cTn id="92" presetID="10" presetClass="entr" presetSubtype="0" fill="hold" nodeType="withEffect">
                                  <p:stCondLst>
                                    <p:cond delay="0"/>
                                  </p:stCondLst>
                                  <p:childTnLst>
                                    <p:set>
                                      <p:cBhvr>
                                        <p:cTn id="93" dur="1" fill="hold">
                                          <p:stCondLst>
                                            <p:cond delay="0"/>
                                          </p:stCondLst>
                                        </p:cTn>
                                        <p:tgtEl>
                                          <p:spTgt spid="49"/>
                                        </p:tgtEl>
                                        <p:attrNameLst>
                                          <p:attrName>style.visibility</p:attrName>
                                        </p:attrNameLst>
                                      </p:cBhvr>
                                      <p:to>
                                        <p:strVal val="visible"/>
                                      </p:to>
                                    </p:set>
                                    <p:animEffect transition="in" filter="fade">
                                      <p:cBhvr>
                                        <p:cTn id="94" dur="2000"/>
                                        <p:tgtEl>
                                          <p:spTgt spid="4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2" grpId="1" animBg="1"/>
      <p:bldP spid="3" grpId="0" animBg="1"/>
      <p:bldP spid="3" grpId="1" animBg="1"/>
      <p:bldP spid="4" grpId="0" animBg="1"/>
      <p:bldP spid="5" grpId="0" animBg="1"/>
      <p:bldP spid="6" grpId="0" animBg="1"/>
      <p:bldP spid="7" grpId="0" animBg="1"/>
      <p:bldP spid="8" grpId="0" animBg="1"/>
      <p:bldP spid="9" grpId="0" animBg="1"/>
      <p:bldP spid="10" grpId="0" animBg="1"/>
      <p:bldP spid="11" grpId="0" animBg="1"/>
      <p:bldP spid="12" grpId="0" animBg="1"/>
      <p:bldP spid="13" grpId="0" animBg="1"/>
      <p:bldP spid="14" grpId="0" animBg="1"/>
      <p:bldP spid="15" grpId="0" animBg="1"/>
      <p:bldP spid="16" grpId="0" animBg="1"/>
    </p:bldLst>
  </p:timing>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 name="矩形 45"/>
          <p:cNvSpPr/>
          <p:nvPr/>
        </p:nvSpPr>
        <p:spPr>
          <a:xfrm>
            <a:off x="900443" y="1326969"/>
            <a:ext cx="1318365" cy="1324532"/>
          </a:xfrm>
          <a:prstGeom prst="rect">
            <a:avLst/>
          </a:prstGeom>
          <a:solidFill>
            <a:srgbClr val="356377"/>
          </a:solidFill>
          <a:ln>
            <a:noFill/>
          </a:ln>
        </p:spPr>
        <p:style>
          <a:lnRef idx="2">
            <a:schemeClr val="accent1">
              <a:shade val="50000"/>
            </a:schemeClr>
          </a:lnRef>
          <a:fillRef idx="1">
            <a:schemeClr val="accent1"/>
          </a:fillRef>
          <a:effectRef idx="0">
            <a:schemeClr val="accent1"/>
          </a:effectRef>
          <a:fontRef idx="minor">
            <a:schemeClr val="lt1"/>
          </a:fontRef>
        </p:style>
        <p:txBody>
          <a:bodyPr lIns="67092" tIns="33546" rIns="67092" bIns="33546" rtlCol="0" anchor="ctr"/>
          <a:lstStyle/>
          <a:p>
            <a:pPr algn="ctr"/>
            <a:endParaRPr lang="zh-CN" altLang="en-US" sz="1575">
              <a:latin typeface="inpin heiti" panose="00000500000000000000" pitchFamily="2" charset="-122"/>
              <a:ea typeface="inpin heiti" panose="00000500000000000000" pitchFamily="2" charset="-122"/>
              <a:sym typeface="inpin heiti" panose="00000500000000000000" pitchFamily="2" charset="-122"/>
            </a:endParaRPr>
          </a:p>
        </p:txBody>
      </p:sp>
      <p:sp>
        <p:nvSpPr>
          <p:cNvPr id="47" name="矩形 46"/>
          <p:cNvSpPr/>
          <p:nvPr/>
        </p:nvSpPr>
        <p:spPr>
          <a:xfrm>
            <a:off x="900443" y="2651501"/>
            <a:ext cx="1318365" cy="794720"/>
          </a:xfrm>
          <a:prstGeom prst="rect">
            <a:avLst/>
          </a:prstGeom>
          <a:solidFill>
            <a:srgbClr val="969696"/>
          </a:solidFill>
          <a:ln>
            <a:noFill/>
          </a:ln>
        </p:spPr>
        <p:style>
          <a:lnRef idx="2">
            <a:schemeClr val="accent1">
              <a:shade val="50000"/>
            </a:schemeClr>
          </a:lnRef>
          <a:fillRef idx="1">
            <a:schemeClr val="accent1"/>
          </a:fillRef>
          <a:effectRef idx="0">
            <a:schemeClr val="accent1"/>
          </a:effectRef>
          <a:fontRef idx="minor">
            <a:schemeClr val="lt1"/>
          </a:fontRef>
        </p:style>
        <p:txBody>
          <a:bodyPr lIns="67092" tIns="33546" rIns="67092" bIns="33546" rtlCol="0" anchor="ctr"/>
          <a:lstStyle/>
          <a:p>
            <a:pPr algn="ctr"/>
            <a:r>
              <a:rPr lang="en-US" altLang="zh-CN" sz="1200" dirty="0">
                <a:solidFill>
                  <a:schemeClr val="tx1">
                    <a:lumMod val="85000"/>
                    <a:lumOff val="15000"/>
                  </a:schemeClr>
                </a:solidFill>
                <a:latin typeface="inpin heiti" panose="00000500000000000000" pitchFamily="2" charset="-122"/>
                <a:ea typeface="inpin heiti" panose="00000500000000000000" pitchFamily="2" charset="-122"/>
                <a:cs typeface="华文黑体" pitchFamily="2" charset="-122"/>
                <a:sym typeface="inpin heiti" panose="00000500000000000000" pitchFamily="2" charset="-122"/>
              </a:rPr>
              <a:t>Click to add a title</a:t>
            </a:r>
            <a:endParaRPr lang="zh-CN" altLang="en-US" sz="1200" dirty="0">
              <a:solidFill>
                <a:schemeClr val="tx1">
                  <a:lumMod val="85000"/>
                  <a:lumOff val="15000"/>
                </a:schemeClr>
              </a:solidFill>
              <a:latin typeface="inpin heiti" panose="00000500000000000000" pitchFamily="2" charset="-122"/>
              <a:ea typeface="inpin heiti" panose="00000500000000000000" pitchFamily="2" charset="-122"/>
              <a:cs typeface="华文黑体" pitchFamily="2" charset="-122"/>
              <a:sym typeface="inpin heiti" panose="00000500000000000000" pitchFamily="2" charset="-122"/>
            </a:endParaRPr>
          </a:p>
          <a:p>
            <a:pPr algn="ctr"/>
            <a:r>
              <a:rPr lang="en-US" altLang="zh-CN" sz="1200" dirty="0">
                <a:solidFill>
                  <a:schemeClr val="tx1">
                    <a:lumMod val="85000"/>
                    <a:lumOff val="15000"/>
                  </a:schemeClr>
                </a:solidFill>
                <a:latin typeface="inpin heiti" panose="00000500000000000000" pitchFamily="2" charset="-122"/>
                <a:ea typeface="inpin heiti" panose="00000500000000000000" pitchFamily="2" charset="-122"/>
                <a:cs typeface="华文黑体" pitchFamily="2" charset="-122"/>
                <a:sym typeface="inpin heiti" panose="00000500000000000000" pitchFamily="2" charset="-122"/>
              </a:rPr>
              <a:t>Click to add a title</a:t>
            </a:r>
            <a:endParaRPr lang="zh-CN" altLang="en-US" sz="1200" dirty="0">
              <a:solidFill>
                <a:schemeClr val="tx1">
                  <a:lumMod val="85000"/>
                  <a:lumOff val="15000"/>
                </a:schemeClr>
              </a:solidFill>
              <a:latin typeface="inpin heiti" panose="00000500000000000000" pitchFamily="2" charset="-122"/>
              <a:ea typeface="inpin heiti" panose="00000500000000000000" pitchFamily="2" charset="-122"/>
              <a:cs typeface="华文黑体" pitchFamily="2" charset="-122"/>
              <a:sym typeface="inpin heiti" panose="00000500000000000000" pitchFamily="2" charset="-122"/>
            </a:endParaRPr>
          </a:p>
        </p:txBody>
      </p:sp>
      <p:sp>
        <p:nvSpPr>
          <p:cNvPr id="48" name="矩形 47"/>
          <p:cNvSpPr/>
          <p:nvPr/>
        </p:nvSpPr>
        <p:spPr>
          <a:xfrm>
            <a:off x="2390195" y="1326969"/>
            <a:ext cx="1318365" cy="1324532"/>
          </a:xfrm>
          <a:prstGeom prst="rect">
            <a:avLst/>
          </a:prstGeom>
          <a:solidFill>
            <a:srgbClr val="356377"/>
          </a:solidFill>
          <a:ln>
            <a:noFill/>
          </a:ln>
        </p:spPr>
        <p:style>
          <a:lnRef idx="2">
            <a:schemeClr val="accent1">
              <a:shade val="50000"/>
            </a:schemeClr>
          </a:lnRef>
          <a:fillRef idx="1">
            <a:schemeClr val="accent1"/>
          </a:fillRef>
          <a:effectRef idx="0">
            <a:schemeClr val="accent1"/>
          </a:effectRef>
          <a:fontRef idx="minor">
            <a:schemeClr val="lt1"/>
          </a:fontRef>
        </p:style>
        <p:txBody>
          <a:bodyPr lIns="67092" tIns="33546" rIns="67092" bIns="33546" rtlCol="0" anchor="ctr"/>
          <a:lstStyle/>
          <a:p>
            <a:pPr algn="ctr"/>
            <a:endParaRPr lang="zh-CN" altLang="en-US" sz="1575">
              <a:latin typeface="inpin heiti" panose="00000500000000000000" pitchFamily="2" charset="-122"/>
              <a:ea typeface="inpin heiti" panose="00000500000000000000" pitchFamily="2" charset="-122"/>
              <a:sym typeface="inpin heiti" panose="00000500000000000000" pitchFamily="2" charset="-122"/>
            </a:endParaRPr>
          </a:p>
        </p:txBody>
      </p:sp>
      <p:sp>
        <p:nvSpPr>
          <p:cNvPr id="49" name="矩形 48"/>
          <p:cNvSpPr/>
          <p:nvPr/>
        </p:nvSpPr>
        <p:spPr>
          <a:xfrm>
            <a:off x="2390195" y="2651501"/>
            <a:ext cx="1318365" cy="794720"/>
          </a:xfrm>
          <a:prstGeom prst="rect">
            <a:avLst/>
          </a:prstGeom>
          <a:solidFill>
            <a:srgbClr val="969696"/>
          </a:solidFill>
          <a:ln>
            <a:noFill/>
          </a:ln>
        </p:spPr>
        <p:style>
          <a:lnRef idx="2">
            <a:schemeClr val="accent1">
              <a:shade val="50000"/>
            </a:schemeClr>
          </a:lnRef>
          <a:fillRef idx="1">
            <a:schemeClr val="accent1"/>
          </a:fillRef>
          <a:effectRef idx="0">
            <a:schemeClr val="accent1"/>
          </a:effectRef>
          <a:fontRef idx="minor">
            <a:schemeClr val="lt1"/>
          </a:fontRef>
        </p:style>
        <p:txBody>
          <a:bodyPr lIns="67092" tIns="33546" rIns="67092" bIns="33546" rtlCol="0" anchor="ctr"/>
          <a:lstStyle/>
          <a:p>
            <a:pPr algn="ctr"/>
            <a:r>
              <a:rPr lang="en-US" altLang="zh-CN" sz="1200" dirty="0">
                <a:solidFill>
                  <a:schemeClr val="tx1">
                    <a:lumMod val="85000"/>
                    <a:lumOff val="15000"/>
                  </a:schemeClr>
                </a:solidFill>
                <a:latin typeface="inpin heiti" panose="00000500000000000000" pitchFamily="2" charset="-122"/>
                <a:ea typeface="inpin heiti" panose="00000500000000000000" pitchFamily="2" charset="-122"/>
                <a:cs typeface="华文黑体" pitchFamily="2" charset="-122"/>
                <a:sym typeface="inpin heiti" panose="00000500000000000000" pitchFamily="2" charset="-122"/>
              </a:rPr>
              <a:t>Click to add a title</a:t>
            </a:r>
            <a:endParaRPr lang="zh-CN" altLang="en-US" sz="1200" dirty="0">
              <a:solidFill>
                <a:schemeClr val="tx1">
                  <a:lumMod val="85000"/>
                  <a:lumOff val="15000"/>
                </a:schemeClr>
              </a:solidFill>
              <a:latin typeface="inpin heiti" panose="00000500000000000000" pitchFamily="2" charset="-122"/>
              <a:ea typeface="inpin heiti" panose="00000500000000000000" pitchFamily="2" charset="-122"/>
              <a:cs typeface="华文黑体" pitchFamily="2" charset="-122"/>
              <a:sym typeface="inpin heiti" panose="00000500000000000000" pitchFamily="2" charset="-122"/>
            </a:endParaRPr>
          </a:p>
          <a:p>
            <a:pPr algn="ctr"/>
            <a:r>
              <a:rPr lang="en-US" altLang="zh-CN" sz="1200" dirty="0">
                <a:solidFill>
                  <a:schemeClr val="tx1">
                    <a:lumMod val="85000"/>
                    <a:lumOff val="15000"/>
                  </a:schemeClr>
                </a:solidFill>
                <a:latin typeface="inpin heiti" panose="00000500000000000000" pitchFamily="2" charset="-122"/>
                <a:ea typeface="inpin heiti" panose="00000500000000000000" pitchFamily="2" charset="-122"/>
                <a:cs typeface="华文黑体" pitchFamily="2" charset="-122"/>
                <a:sym typeface="inpin heiti" panose="00000500000000000000" pitchFamily="2" charset="-122"/>
              </a:rPr>
              <a:t>Click to add a title</a:t>
            </a:r>
            <a:endParaRPr lang="zh-CN" altLang="en-US" sz="1200" dirty="0">
              <a:solidFill>
                <a:schemeClr val="tx1">
                  <a:lumMod val="85000"/>
                  <a:lumOff val="15000"/>
                </a:schemeClr>
              </a:solidFill>
              <a:latin typeface="inpin heiti" panose="00000500000000000000" pitchFamily="2" charset="-122"/>
              <a:ea typeface="inpin heiti" panose="00000500000000000000" pitchFamily="2" charset="-122"/>
              <a:cs typeface="华文黑体" pitchFamily="2" charset="-122"/>
              <a:sym typeface="inpin heiti" panose="00000500000000000000" pitchFamily="2" charset="-122"/>
            </a:endParaRPr>
          </a:p>
        </p:txBody>
      </p:sp>
      <p:sp>
        <p:nvSpPr>
          <p:cNvPr id="50" name="矩形 49"/>
          <p:cNvSpPr/>
          <p:nvPr/>
        </p:nvSpPr>
        <p:spPr>
          <a:xfrm>
            <a:off x="3879948" y="1326969"/>
            <a:ext cx="1318365" cy="1324532"/>
          </a:xfrm>
          <a:prstGeom prst="rect">
            <a:avLst/>
          </a:prstGeom>
          <a:solidFill>
            <a:srgbClr val="356377"/>
          </a:solidFill>
          <a:ln>
            <a:noFill/>
          </a:ln>
        </p:spPr>
        <p:style>
          <a:lnRef idx="2">
            <a:schemeClr val="accent1">
              <a:shade val="50000"/>
            </a:schemeClr>
          </a:lnRef>
          <a:fillRef idx="1">
            <a:schemeClr val="accent1"/>
          </a:fillRef>
          <a:effectRef idx="0">
            <a:schemeClr val="accent1"/>
          </a:effectRef>
          <a:fontRef idx="minor">
            <a:schemeClr val="lt1"/>
          </a:fontRef>
        </p:style>
        <p:txBody>
          <a:bodyPr lIns="67092" tIns="33546" rIns="67092" bIns="33546" rtlCol="0" anchor="ctr"/>
          <a:lstStyle/>
          <a:p>
            <a:pPr algn="ctr"/>
            <a:endParaRPr lang="zh-CN" altLang="en-US" sz="1575">
              <a:latin typeface="inpin heiti" panose="00000500000000000000" pitchFamily="2" charset="-122"/>
              <a:ea typeface="inpin heiti" panose="00000500000000000000" pitchFamily="2" charset="-122"/>
              <a:sym typeface="inpin heiti" panose="00000500000000000000" pitchFamily="2" charset="-122"/>
            </a:endParaRPr>
          </a:p>
        </p:txBody>
      </p:sp>
      <p:sp>
        <p:nvSpPr>
          <p:cNvPr id="51" name="矩形 50"/>
          <p:cNvSpPr/>
          <p:nvPr/>
        </p:nvSpPr>
        <p:spPr>
          <a:xfrm>
            <a:off x="3879948" y="2651501"/>
            <a:ext cx="1318365" cy="794720"/>
          </a:xfrm>
          <a:prstGeom prst="rect">
            <a:avLst/>
          </a:prstGeom>
          <a:solidFill>
            <a:srgbClr val="969696"/>
          </a:solidFill>
          <a:ln>
            <a:noFill/>
          </a:ln>
        </p:spPr>
        <p:style>
          <a:lnRef idx="2">
            <a:schemeClr val="accent1">
              <a:shade val="50000"/>
            </a:schemeClr>
          </a:lnRef>
          <a:fillRef idx="1">
            <a:schemeClr val="accent1"/>
          </a:fillRef>
          <a:effectRef idx="0">
            <a:schemeClr val="accent1"/>
          </a:effectRef>
          <a:fontRef idx="minor">
            <a:schemeClr val="lt1"/>
          </a:fontRef>
        </p:style>
        <p:txBody>
          <a:bodyPr lIns="67092" tIns="33546" rIns="67092" bIns="33546" rtlCol="0" anchor="ctr"/>
          <a:lstStyle/>
          <a:p>
            <a:pPr algn="ctr"/>
            <a:r>
              <a:rPr lang="en-US" altLang="zh-CN" sz="1200" dirty="0">
                <a:solidFill>
                  <a:schemeClr val="tx1">
                    <a:lumMod val="85000"/>
                    <a:lumOff val="15000"/>
                  </a:schemeClr>
                </a:solidFill>
                <a:latin typeface="inpin heiti" panose="00000500000000000000" pitchFamily="2" charset="-122"/>
                <a:ea typeface="inpin heiti" panose="00000500000000000000" pitchFamily="2" charset="-122"/>
                <a:cs typeface="华文黑体" pitchFamily="2" charset="-122"/>
                <a:sym typeface="inpin heiti" panose="00000500000000000000" pitchFamily="2" charset="-122"/>
              </a:rPr>
              <a:t>Click to add a title</a:t>
            </a:r>
            <a:endParaRPr lang="zh-CN" altLang="en-US" sz="1200" dirty="0">
              <a:solidFill>
                <a:schemeClr val="tx1">
                  <a:lumMod val="85000"/>
                  <a:lumOff val="15000"/>
                </a:schemeClr>
              </a:solidFill>
              <a:latin typeface="inpin heiti" panose="00000500000000000000" pitchFamily="2" charset="-122"/>
              <a:ea typeface="inpin heiti" panose="00000500000000000000" pitchFamily="2" charset="-122"/>
              <a:cs typeface="华文黑体" pitchFamily="2" charset="-122"/>
              <a:sym typeface="inpin heiti" panose="00000500000000000000" pitchFamily="2" charset="-122"/>
            </a:endParaRPr>
          </a:p>
          <a:p>
            <a:pPr algn="ctr"/>
            <a:r>
              <a:rPr lang="en-US" altLang="zh-CN" sz="1200" dirty="0">
                <a:solidFill>
                  <a:schemeClr val="tx1">
                    <a:lumMod val="85000"/>
                    <a:lumOff val="15000"/>
                  </a:schemeClr>
                </a:solidFill>
                <a:latin typeface="inpin heiti" panose="00000500000000000000" pitchFamily="2" charset="-122"/>
                <a:ea typeface="inpin heiti" panose="00000500000000000000" pitchFamily="2" charset="-122"/>
                <a:cs typeface="华文黑体" pitchFamily="2" charset="-122"/>
                <a:sym typeface="inpin heiti" panose="00000500000000000000" pitchFamily="2" charset="-122"/>
              </a:rPr>
              <a:t>Click to add a title</a:t>
            </a:r>
            <a:endParaRPr lang="zh-CN" altLang="en-US" sz="1200" dirty="0">
              <a:solidFill>
                <a:schemeClr val="tx1">
                  <a:lumMod val="85000"/>
                  <a:lumOff val="15000"/>
                </a:schemeClr>
              </a:solidFill>
              <a:latin typeface="inpin heiti" panose="00000500000000000000" pitchFamily="2" charset="-122"/>
              <a:ea typeface="inpin heiti" panose="00000500000000000000" pitchFamily="2" charset="-122"/>
              <a:cs typeface="华文黑体" pitchFamily="2" charset="-122"/>
              <a:sym typeface="inpin heiti" panose="00000500000000000000" pitchFamily="2" charset="-122"/>
            </a:endParaRPr>
          </a:p>
        </p:txBody>
      </p:sp>
      <p:sp>
        <p:nvSpPr>
          <p:cNvPr id="52" name="矩形 51"/>
          <p:cNvSpPr/>
          <p:nvPr/>
        </p:nvSpPr>
        <p:spPr>
          <a:xfrm>
            <a:off x="5369702" y="1326969"/>
            <a:ext cx="1318365" cy="1324532"/>
          </a:xfrm>
          <a:prstGeom prst="rect">
            <a:avLst/>
          </a:prstGeom>
          <a:solidFill>
            <a:srgbClr val="356377"/>
          </a:solidFill>
          <a:ln>
            <a:noFill/>
          </a:ln>
        </p:spPr>
        <p:style>
          <a:lnRef idx="2">
            <a:schemeClr val="accent1">
              <a:shade val="50000"/>
            </a:schemeClr>
          </a:lnRef>
          <a:fillRef idx="1">
            <a:schemeClr val="accent1"/>
          </a:fillRef>
          <a:effectRef idx="0">
            <a:schemeClr val="accent1"/>
          </a:effectRef>
          <a:fontRef idx="minor">
            <a:schemeClr val="lt1"/>
          </a:fontRef>
        </p:style>
        <p:txBody>
          <a:bodyPr lIns="67092" tIns="33546" rIns="67092" bIns="33546" rtlCol="0" anchor="ctr"/>
          <a:lstStyle/>
          <a:p>
            <a:pPr algn="ctr"/>
            <a:endParaRPr lang="zh-CN" altLang="en-US" sz="1575">
              <a:latin typeface="inpin heiti" panose="00000500000000000000" pitchFamily="2" charset="-122"/>
              <a:ea typeface="inpin heiti" panose="00000500000000000000" pitchFamily="2" charset="-122"/>
              <a:sym typeface="inpin heiti" panose="00000500000000000000" pitchFamily="2" charset="-122"/>
            </a:endParaRPr>
          </a:p>
        </p:txBody>
      </p:sp>
      <p:sp>
        <p:nvSpPr>
          <p:cNvPr id="53" name="矩形 52"/>
          <p:cNvSpPr/>
          <p:nvPr/>
        </p:nvSpPr>
        <p:spPr>
          <a:xfrm>
            <a:off x="5369702" y="2651501"/>
            <a:ext cx="1318365" cy="794720"/>
          </a:xfrm>
          <a:prstGeom prst="rect">
            <a:avLst/>
          </a:prstGeom>
          <a:solidFill>
            <a:srgbClr val="969696"/>
          </a:solidFill>
          <a:ln>
            <a:noFill/>
          </a:ln>
        </p:spPr>
        <p:style>
          <a:lnRef idx="2">
            <a:schemeClr val="accent1">
              <a:shade val="50000"/>
            </a:schemeClr>
          </a:lnRef>
          <a:fillRef idx="1">
            <a:schemeClr val="accent1"/>
          </a:fillRef>
          <a:effectRef idx="0">
            <a:schemeClr val="accent1"/>
          </a:effectRef>
          <a:fontRef idx="minor">
            <a:schemeClr val="lt1"/>
          </a:fontRef>
        </p:style>
        <p:txBody>
          <a:bodyPr lIns="67092" tIns="33546" rIns="67092" bIns="33546" rtlCol="0" anchor="ctr"/>
          <a:lstStyle/>
          <a:p>
            <a:pPr algn="ctr"/>
            <a:r>
              <a:rPr lang="en-US" altLang="zh-CN" sz="1200" dirty="0">
                <a:solidFill>
                  <a:schemeClr val="tx1">
                    <a:lumMod val="85000"/>
                    <a:lumOff val="15000"/>
                  </a:schemeClr>
                </a:solidFill>
                <a:latin typeface="inpin heiti" panose="00000500000000000000" pitchFamily="2" charset="-122"/>
                <a:ea typeface="inpin heiti" panose="00000500000000000000" pitchFamily="2" charset="-122"/>
                <a:cs typeface="华文黑体" pitchFamily="2" charset="-122"/>
                <a:sym typeface="inpin heiti" panose="00000500000000000000" pitchFamily="2" charset="-122"/>
              </a:rPr>
              <a:t>Click to add a title</a:t>
            </a:r>
            <a:endParaRPr lang="zh-CN" altLang="en-US" sz="1200" dirty="0">
              <a:solidFill>
                <a:schemeClr val="tx1">
                  <a:lumMod val="85000"/>
                  <a:lumOff val="15000"/>
                </a:schemeClr>
              </a:solidFill>
              <a:latin typeface="inpin heiti" panose="00000500000000000000" pitchFamily="2" charset="-122"/>
              <a:ea typeface="inpin heiti" panose="00000500000000000000" pitchFamily="2" charset="-122"/>
              <a:cs typeface="华文黑体" pitchFamily="2" charset="-122"/>
              <a:sym typeface="inpin heiti" panose="00000500000000000000" pitchFamily="2" charset="-122"/>
            </a:endParaRPr>
          </a:p>
          <a:p>
            <a:pPr algn="ctr"/>
            <a:r>
              <a:rPr lang="en-US" altLang="zh-CN" sz="1200" dirty="0">
                <a:solidFill>
                  <a:schemeClr val="tx1">
                    <a:lumMod val="85000"/>
                    <a:lumOff val="15000"/>
                  </a:schemeClr>
                </a:solidFill>
                <a:latin typeface="inpin heiti" panose="00000500000000000000" pitchFamily="2" charset="-122"/>
                <a:ea typeface="inpin heiti" panose="00000500000000000000" pitchFamily="2" charset="-122"/>
                <a:cs typeface="华文黑体" pitchFamily="2" charset="-122"/>
                <a:sym typeface="inpin heiti" panose="00000500000000000000" pitchFamily="2" charset="-122"/>
              </a:rPr>
              <a:t>Click to add a title</a:t>
            </a:r>
            <a:endParaRPr lang="zh-CN" altLang="en-US" sz="1200" dirty="0">
              <a:solidFill>
                <a:schemeClr val="tx1">
                  <a:lumMod val="85000"/>
                  <a:lumOff val="15000"/>
                </a:schemeClr>
              </a:solidFill>
              <a:latin typeface="inpin heiti" panose="00000500000000000000" pitchFamily="2" charset="-122"/>
              <a:ea typeface="inpin heiti" panose="00000500000000000000" pitchFamily="2" charset="-122"/>
              <a:cs typeface="华文黑体" pitchFamily="2" charset="-122"/>
              <a:sym typeface="inpin heiti" panose="00000500000000000000" pitchFamily="2" charset="-122"/>
            </a:endParaRPr>
          </a:p>
        </p:txBody>
      </p:sp>
      <p:sp>
        <p:nvSpPr>
          <p:cNvPr id="54" name="矩形 53"/>
          <p:cNvSpPr/>
          <p:nvPr/>
        </p:nvSpPr>
        <p:spPr>
          <a:xfrm>
            <a:off x="6859454" y="1326969"/>
            <a:ext cx="1318365" cy="1324532"/>
          </a:xfrm>
          <a:prstGeom prst="rect">
            <a:avLst/>
          </a:prstGeom>
          <a:solidFill>
            <a:srgbClr val="969696"/>
          </a:solidFill>
          <a:ln>
            <a:noFill/>
          </a:ln>
        </p:spPr>
        <p:style>
          <a:lnRef idx="2">
            <a:schemeClr val="accent1">
              <a:shade val="50000"/>
            </a:schemeClr>
          </a:lnRef>
          <a:fillRef idx="1">
            <a:schemeClr val="accent1"/>
          </a:fillRef>
          <a:effectRef idx="0">
            <a:schemeClr val="accent1"/>
          </a:effectRef>
          <a:fontRef idx="minor">
            <a:schemeClr val="lt1"/>
          </a:fontRef>
        </p:style>
        <p:txBody>
          <a:bodyPr lIns="67092" tIns="33546" rIns="67092" bIns="33546" rtlCol="0" anchor="ctr"/>
          <a:lstStyle/>
          <a:p>
            <a:pPr algn="ctr"/>
            <a:endParaRPr lang="zh-CN" altLang="en-US" sz="1575">
              <a:latin typeface="inpin heiti" panose="00000500000000000000" pitchFamily="2" charset="-122"/>
              <a:ea typeface="inpin heiti" panose="00000500000000000000" pitchFamily="2" charset="-122"/>
              <a:sym typeface="inpin heiti" panose="00000500000000000000" pitchFamily="2" charset="-122"/>
            </a:endParaRPr>
          </a:p>
        </p:txBody>
      </p:sp>
      <p:sp>
        <p:nvSpPr>
          <p:cNvPr id="55" name="矩形 54"/>
          <p:cNvSpPr/>
          <p:nvPr/>
        </p:nvSpPr>
        <p:spPr>
          <a:xfrm>
            <a:off x="6859454" y="2651501"/>
            <a:ext cx="1318365" cy="794720"/>
          </a:xfrm>
          <a:prstGeom prst="rect">
            <a:avLst/>
          </a:prstGeom>
          <a:solidFill>
            <a:srgbClr val="356377"/>
          </a:solidFill>
          <a:ln>
            <a:noFill/>
          </a:ln>
        </p:spPr>
        <p:style>
          <a:lnRef idx="2">
            <a:schemeClr val="accent1">
              <a:shade val="50000"/>
            </a:schemeClr>
          </a:lnRef>
          <a:fillRef idx="1">
            <a:schemeClr val="accent1"/>
          </a:fillRef>
          <a:effectRef idx="0">
            <a:schemeClr val="accent1"/>
          </a:effectRef>
          <a:fontRef idx="minor">
            <a:schemeClr val="lt1"/>
          </a:fontRef>
        </p:style>
        <p:txBody>
          <a:bodyPr lIns="67092" tIns="33546" rIns="67092" bIns="33546" rtlCol="0" anchor="ctr"/>
          <a:lstStyle/>
          <a:p>
            <a:pPr algn="ctr"/>
            <a:r>
              <a:rPr lang="en-US" altLang="zh-CN" sz="1200" dirty="0">
                <a:solidFill>
                  <a:schemeClr val="bg1"/>
                </a:solidFill>
                <a:latin typeface="inpin heiti" panose="00000500000000000000" pitchFamily="2" charset="-122"/>
                <a:ea typeface="inpin heiti" panose="00000500000000000000" pitchFamily="2" charset="-122"/>
                <a:cs typeface="华文黑体" pitchFamily="2" charset="-122"/>
                <a:sym typeface="inpin heiti" panose="00000500000000000000" pitchFamily="2" charset="-122"/>
              </a:rPr>
              <a:t>Click to add a title</a:t>
            </a:r>
            <a:endParaRPr lang="zh-CN" altLang="en-US" sz="1200" dirty="0">
              <a:solidFill>
                <a:schemeClr val="bg1"/>
              </a:solidFill>
              <a:latin typeface="inpin heiti" panose="00000500000000000000" pitchFamily="2" charset="-122"/>
              <a:ea typeface="inpin heiti" panose="00000500000000000000" pitchFamily="2" charset="-122"/>
              <a:cs typeface="华文黑体" pitchFamily="2" charset="-122"/>
              <a:sym typeface="inpin heiti" panose="00000500000000000000" pitchFamily="2" charset="-122"/>
            </a:endParaRPr>
          </a:p>
          <a:p>
            <a:pPr algn="ctr"/>
            <a:r>
              <a:rPr lang="en-US" altLang="zh-CN" sz="1200" dirty="0">
                <a:solidFill>
                  <a:schemeClr val="bg1"/>
                </a:solidFill>
                <a:latin typeface="inpin heiti" panose="00000500000000000000" pitchFamily="2" charset="-122"/>
                <a:ea typeface="inpin heiti" panose="00000500000000000000" pitchFamily="2" charset="-122"/>
                <a:cs typeface="华文黑体" pitchFamily="2" charset="-122"/>
                <a:sym typeface="inpin heiti" panose="00000500000000000000" pitchFamily="2" charset="-122"/>
              </a:rPr>
              <a:t>Click to add a title</a:t>
            </a:r>
            <a:endParaRPr lang="zh-CN" altLang="en-US" sz="1200" dirty="0">
              <a:solidFill>
                <a:schemeClr val="bg1"/>
              </a:solidFill>
              <a:latin typeface="inpin heiti" panose="00000500000000000000" pitchFamily="2" charset="-122"/>
              <a:ea typeface="inpin heiti" panose="00000500000000000000" pitchFamily="2" charset="-122"/>
              <a:cs typeface="华文黑体" pitchFamily="2" charset="-122"/>
              <a:sym typeface="inpin heiti" panose="00000500000000000000" pitchFamily="2" charset="-122"/>
            </a:endParaRPr>
          </a:p>
        </p:txBody>
      </p:sp>
      <p:grpSp>
        <p:nvGrpSpPr>
          <p:cNvPr id="56" name="组合 55"/>
          <p:cNvGrpSpPr/>
          <p:nvPr/>
        </p:nvGrpSpPr>
        <p:grpSpPr>
          <a:xfrm>
            <a:off x="1322514" y="1485912"/>
            <a:ext cx="474224" cy="612440"/>
            <a:chOff x="3095876" y="2479873"/>
            <a:chExt cx="366231" cy="470769"/>
          </a:xfrm>
        </p:grpSpPr>
        <p:sp>
          <p:nvSpPr>
            <p:cNvPr id="57" name="Freeform 108"/>
            <p:cNvSpPr>
              <a:spLocks/>
            </p:cNvSpPr>
            <p:nvPr/>
          </p:nvSpPr>
          <p:spPr bwMode="auto">
            <a:xfrm flipH="1">
              <a:off x="3095876" y="2898027"/>
              <a:ext cx="51923" cy="52615"/>
            </a:xfrm>
            <a:custGeom>
              <a:avLst/>
              <a:gdLst>
                <a:gd name="T0" fmla="*/ 0 w 32"/>
                <a:gd name="T1" fmla="*/ 32 h 32"/>
                <a:gd name="T2" fmla="*/ 16 w 32"/>
                <a:gd name="T3" fmla="*/ 32 h 32"/>
                <a:gd name="T4" fmla="*/ 32 w 32"/>
                <a:gd name="T5" fmla="*/ 16 h 32"/>
                <a:gd name="T6" fmla="*/ 32 w 32"/>
                <a:gd name="T7" fmla="*/ 0 h 32"/>
                <a:gd name="T8" fmla="*/ 0 w 32"/>
                <a:gd name="T9" fmla="*/ 0 h 32"/>
                <a:gd name="T10" fmla="*/ 0 w 32"/>
                <a:gd name="T11" fmla="*/ 32 h 32"/>
              </a:gdLst>
              <a:ahLst/>
              <a:cxnLst>
                <a:cxn ang="0">
                  <a:pos x="T0" y="T1"/>
                </a:cxn>
                <a:cxn ang="0">
                  <a:pos x="T2" y="T3"/>
                </a:cxn>
                <a:cxn ang="0">
                  <a:pos x="T4" y="T5"/>
                </a:cxn>
                <a:cxn ang="0">
                  <a:pos x="T6" y="T7"/>
                </a:cxn>
                <a:cxn ang="0">
                  <a:pos x="T8" y="T9"/>
                </a:cxn>
                <a:cxn ang="0">
                  <a:pos x="T10" y="T11"/>
                </a:cxn>
              </a:cxnLst>
              <a:rect l="0" t="0" r="r" b="b"/>
              <a:pathLst>
                <a:path w="32" h="32">
                  <a:moveTo>
                    <a:pt x="0" y="32"/>
                  </a:moveTo>
                  <a:cubicBezTo>
                    <a:pt x="16" y="32"/>
                    <a:pt x="16" y="32"/>
                    <a:pt x="16" y="32"/>
                  </a:cubicBezTo>
                  <a:cubicBezTo>
                    <a:pt x="25" y="32"/>
                    <a:pt x="32" y="25"/>
                    <a:pt x="32" y="16"/>
                  </a:cubicBezTo>
                  <a:cubicBezTo>
                    <a:pt x="32" y="0"/>
                    <a:pt x="32" y="0"/>
                    <a:pt x="32" y="0"/>
                  </a:cubicBezTo>
                  <a:cubicBezTo>
                    <a:pt x="0" y="0"/>
                    <a:pt x="0" y="0"/>
                    <a:pt x="0" y="0"/>
                  </a:cubicBezTo>
                  <a:lnTo>
                    <a:pt x="0"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64" tIns="34282" rIns="68564" bIns="34282"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670948">
                <a:defRPr/>
              </a:pPr>
              <a:endParaRPr lang="zh-CN" altLang="en-US" sz="1200">
                <a:solidFill>
                  <a:sysClr val="windowText" lastClr="000000"/>
                </a:solidFill>
                <a:latin typeface="inpin heiti" panose="00000500000000000000" pitchFamily="2" charset="-122"/>
                <a:ea typeface="inpin heiti" panose="00000500000000000000" pitchFamily="2" charset="-122"/>
                <a:sym typeface="inpin heiti" panose="00000500000000000000" pitchFamily="2" charset="-122"/>
              </a:endParaRPr>
            </a:p>
          </p:txBody>
        </p:sp>
        <p:sp>
          <p:nvSpPr>
            <p:cNvPr id="58" name="Freeform 109"/>
            <p:cNvSpPr>
              <a:spLocks noEditPoints="1"/>
            </p:cNvSpPr>
            <p:nvPr/>
          </p:nvSpPr>
          <p:spPr bwMode="auto">
            <a:xfrm flipH="1">
              <a:off x="3095876" y="2479873"/>
              <a:ext cx="366231" cy="470769"/>
            </a:xfrm>
            <a:custGeom>
              <a:avLst/>
              <a:gdLst>
                <a:gd name="T0" fmla="*/ 208 w 224"/>
                <a:gd name="T1" fmla="*/ 0 h 288"/>
                <a:gd name="T2" fmla="*/ 16 w 224"/>
                <a:gd name="T3" fmla="*/ 0 h 288"/>
                <a:gd name="T4" fmla="*/ 0 w 224"/>
                <a:gd name="T5" fmla="*/ 16 h 288"/>
                <a:gd name="T6" fmla="*/ 0 w 224"/>
                <a:gd name="T7" fmla="*/ 272 h 288"/>
                <a:gd name="T8" fmla="*/ 16 w 224"/>
                <a:gd name="T9" fmla="*/ 288 h 288"/>
                <a:gd name="T10" fmla="*/ 176 w 224"/>
                <a:gd name="T11" fmla="*/ 288 h 288"/>
                <a:gd name="T12" fmla="*/ 176 w 224"/>
                <a:gd name="T13" fmla="*/ 144 h 288"/>
                <a:gd name="T14" fmla="*/ 224 w 224"/>
                <a:gd name="T15" fmla="*/ 144 h 288"/>
                <a:gd name="T16" fmla="*/ 224 w 224"/>
                <a:gd name="T17" fmla="*/ 16 h 288"/>
                <a:gd name="T18" fmla="*/ 208 w 224"/>
                <a:gd name="T19" fmla="*/ 0 h 288"/>
                <a:gd name="T20" fmla="*/ 168 w 224"/>
                <a:gd name="T21" fmla="*/ 104 h 288"/>
                <a:gd name="T22" fmla="*/ 56 w 224"/>
                <a:gd name="T23" fmla="*/ 104 h 288"/>
                <a:gd name="T24" fmla="*/ 56 w 224"/>
                <a:gd name="T25" fmla="*/ 88 h 288"/>
                <a:gd name="T26" fmla="*/ 168 w 224"/>
                <a:gd name="T27" fmla="*/ 88 h 288"/>
                <a:gd name="T28" fmla="*/ 168 w 224"/>
                <a:gd name="T29" fmla="*/ 104 h 288"/>
                <a:gd name="T30" fmla="*/ 168 w 224"/>
                <a:gd name="T31" fmla="*/ 72 h 288"/>
                <a:gd name="T32" fmla="*/ 56 w 224"/>
                <a:gd name="T33" fmla="*/ 72 h 288"/>
                <a:gd name="T34" fmla="*/ 56 w 224"/>
                <a:gd name="T35" fmla="*/ 56 h 288"/>
                <a:gd name="T36" fmla="*/ 168 w 224"/>
                <a:gd name="T37" fmla="*/ 56 h 288"/>
                <a:gd name="T38" fmla="*/ 168 w 224"/>
                <a:gd name="T39" fmla="*/ 72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4" h="288">
                  <a:moveTo>
                    <a:pt x="208" y="0"/>
                  </a:moveTo>
                  <a:cubicBezTo>
                    <a:pt x="16" y="0"/>
                    <a:pt x="16" y="0"/>
                    <a:pt x="16" y="0"/>
                  </a:cubicBezTo>
                  <a:cubicBezTo>
                    <a:pt x="7" y="0"/>
                    <a:pt x="0" y="7"/>
                    <a:pt x="0" y="16"/>
                  </a:cubicBezTo>
                  <a:cubicBezTo>
                    <a:pt x="0" y="272"/>
                    <a:pt x="0" y="272"/>
                    <a:pt x="0" y="272"/>
                  </a:cubicBezTo>
                  <a:cubicBezTo>
                    <a:pt x="0" y="281"/>
                    <a:pt x="7" y="288"/>
                    <a:pt x="16" y="288"/>
                  </a:cubicBezTo>
                  <a:cubicBezTo>
                    <a:pt x="176" y="288"/>
                    <a:pt x="176" y="288"/>
                    <a:pt x="176" y="288"/>
                  </a:cubicBezTo>
                  <a:cubicBezTo>
                    <a:pt x="176" y="144"/>
                    <a:pt x="176" y="144"/>
                    <a:pt x="176" y="144"/>
                  </a:cubicBezTo>
                  <a:cubicBezTo>
                    <a:pt x="224" y="144"/>
                    <a:pt x="224" y="144"/>
                    <a:pt x="224" y="144"/>
                  </a:cubicBezTo>
                  <a:cubicBezTo>
                    <a:pt x="224" y="16"/>
                    <a:pt x="224" y="16"/>
                    <a:pt x="224" y="16"/>
                  </a:cubicBezTo>
                  <a:cubicBezTo>
                    <a:pt x="224" y="7"/>
                    <a:pt x="217" y="0"/>
                    <a:pt x="208" y="0"/>
                  </a:cubicBezTo>
                  <a:close/>
                  <a:moveTo>
                    <a:pt x="168" y="104"/>
                  </a:moveTo>
                  <a:cubicBezTo>
                    <a:pt x="56" y="104"/>
                    <a:pt x="56" y="104"/>
                    <a:pt x="56" y="104"/>
                  </a:cubicBezTo>
                  <a:cubicBezTo>
                    <a:pt x="56" y="88"/>
                    <a:pt x="56" y="88"/>
                    <a:pt x="56" y="88"/>
                  </a:cubicBezTo>
                  <a:cubicBezTo>
                    <a:pt x="168" y="88"/>
                    <a:pt x="168" y="88"/>
                    <a:pt x="168" y="88"/>
                  </a:cubicBezTo>
                  <a:lnTo>
                    <a:pt x="168" y="104"/>
                  </a:lnTo>
                  <a:close/>
                  <a:moveTo>
                    <a:pt x="168" y="72"/>
                  </a:moveTo>
                  <a:cubicBezTo>
                    <a:pt x="56" y="72"/>
                    <a:pt x="56" y="72"/>
                    <a:pt x="56" y="72"/>
                  </a:cubicBezTo>
                  <a:cubicBezTo>
                    <a:pt x="56" y="56"/>
                    <a:pt x="56" y="56"/>
                    <a:pt x="56" y="56"/>
                  </a:cubicBezTo>
                  <a:cubicBezTo>
                    <a:pt x="168" y="56"/>
                    <a:pt x="168" y="56"/>
                    <a:pt x="168" y="56"/>
                  </a:cubicBezTo>
                  <a:lnTo>
                    <a:pt x="168" y="7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64" tIns="34282" rIns="68564" bIns="34282"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670948">
                <a:defRPr/>
              </a:pPr>
              <a:endParaRPr lang="zh-CN" altLang="en-US" sz="1200">
                <a:solidFill>
                  <a:sysClr val="windowText" lastClr="000000"/>
                </a:solidFill>
                <a:latin typeface="inpin heiti" panose="00000500000000000000" pitchFamily="2" charset="-122"/>
                <a:ea typeface="inpin heiti" panose="00000500000000000000" pitchFamily="2" charset="-122"/>
                <a:sym typeface="inpin heiti" panose="00000500000000000000" pitchFamily="2" charset="-122"/>
              </a:endParaRPr>
            </a:p>
          </p:txBody>
        </p:sp>
        <p:sp>
          <p:nvSpPr>
            <p:cNvPr id="59" name="Rectangle 110"/>
            <p:cNvSpPr>
              <a:spLocks noChangeArrowheads="1"/>
            </p:cNvSpPr>
            <p:nvPr/>
          </p:nvSpPr>
          <p:spPr bwMode="auto">
            <a:xfrm flipH="1">
              <a:off x="3095876" y="2741565"/>
              <a:ext cx="51923" cy="5192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64" tIns="34282" rIns="68564" bIns="34282"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670948">
                <a:defRPr/>
              </a:pPr>
              <a:endParaRPr lang="zh-CN" altLang="en-US" sz="1200">
                <a:solidFill>
                  <a:sysClr val="windowText" lastClr="000000"/>
                </a:solidFill>
                <a:latin typeface="inpin heiti" panose="00000500000000000000" pitchFamily="2" charset="-122"/>
                <a:ea typeface="inpin heiti" panose="00000500000000000000" pitchFamily="2" charset="-122"/>
                <a:sym typeface="inpin heiti" panose="00000500000000000000" pitchFamily="2" charset="-122"/>
              </a:endParaRPr>
            </a:p>
          </p:txBody>
        </p:sp>
        <p:sp>
          <p:nvSpPr>
            <p:cNvPr id="60" name="Rectangle 111"/>
            <p:cNvSpPr>
              <a:spLocks noChangeArrowheads="1"/>
            </p:cNvSpPr>
            <p:nvPr/>
          </p:nvSpPr>
          <p:spPr bwMode="auto">
            <a:xfrm flipH="1">
              <a:off x="3095876" y="2819796"/>
              <a:ext cx="51923" cy="5261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64" tIns="34282" rIns="68564" bIns="34282"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670948">
                <a:defRPr/>
              </a:pPr>
              <a:endParaRPr lang="zh-CN" altLang="en-US" sz="1200">
                <a:solidFill>
                  <a:sysClr val="windowText" lastClr="000000"/>
                </a:solidFill>
                <a:latin typeface="inpin heiti" panose="00000500000000000000" pitchFamily="2" charset="-122"/>
                <a:ea typeface="inpin heiti" panose="00000500000000000000" pitchFamily="2" charset="-122"/>
                <a:sym typeface="inpin heiti" panose="00000500000000000000" pitchFamily="2" charset="-122"/>
              </a:endParaRPr>
            </a:p>
          </p:txBody>
        </p:sp>
      </p:grpSp>
      <p:sp>
        <p:nvSpPr>
          <p:cNvPr id="61" name="Freeform 64"/>
          <p:cNvSpPr>
            <a:spLocks noEditPoints="1"/>
          </p:cNvSpPr>
          <p:nvPr/>
        </p:nvSpPr>
        <p:spPr bwMode="auto">
          <a:xfrm flipH="1">
            <a:off x="2722962" y="1520258"/>
            <a:ext cx="652832" cy="543748"/>
          </a:xfrm>
          <a:custGeom>
            <a:avLst/>
            <a:gdLst>
              <a:gd name="T0" fmla="*/ 188 w 308"/>
              <a:gd name="T1" fmla="*/ 19 h 256"/>
              <a:gd name="T2" fmla="*/ 154 w 308"/>
              <a:gd name="T3" fmla="*/ 0 h 256"/>
              <a:gd name="T4" fmla="*/ 120 w 308"/>
              <a:gd name="T5" fmla="*/ 19 h 256"/>
              <a:gd name="T6" fmla="*/ 8 w 308"/>
              <a:gd name="T7" fmla="*/ 195 h 256"/>
              <a:gd name="T8" fmla="*/ 7 w 308"/>
              <a:gd name="T9" fmla="*/ 235 h 256"/>
              <a:gd name="T10" fmla="*/ 42 w 308"/>
              <a:gd name="T11" fmla="*/ 256 h 256"/>
              <a:gd name="T12" fmla="*/ 266 w 308"/>
              <a:gd name="T13" fmla="*/ 256 h 256"/>
              <a:gd name="T14" fmla="*/ 301 w 308"/>
              <a:gd name="T15" fmla="*/ 235 h 256"/>
              <a:gd name="T16" fmla="*/ 300 w 308"/>
              <a:gd name="T17" fmla="*/ 195 h 256"/>
              <a:gd name="T18" fmla="*/ 188 w 308"/>
              <a:gd name="T19" fmla="*/ 19 h 256"/>
              <a:gd name="T20" fmla="*/ 154 w 308"/>
              <a:gd name="T21" fmla="*/ 216 h 256"/>
              <a:gd name="T22" fmla="*/ 138 w 308"/>
              <a:gd name="T23" fmla="*/ 200 h 256"/>
              <a:gd name="T24" fmla="*/ 154 w 308"/>
              <a:gd name="T25" fmla="*/ 184 h 256"/>
              <a:gd name="T26" fmla="*/ 170 w 308"/>
              <a:gd name="T27" fmla="*/ 200 h 256"/>
              <a:gd name="T28" fmla="*/ 154 w 308"/>
              <a:gd name="T29" fmla="*/ 216 h 256"/>
              <a:gd name="T30" fmla="*/ 170 w 308"/>
              <a:gd name="T31" fmla="*/ 152 h 256"/>
              <a:gd name="T32" fmla="*/ 154 w 308"/>
              <a:gd name="T33" fmla="*/ 168 h 256"/>
              <a:gd name="T34" fmla="*/ 138 w 308"/>
              <a:gd name="T35" fmla="*/ 152 h 256"/>
              <a:gd name="T36" fmla="*/ 138 w 308"/>
              <a:gd name="T37" fmla="*/ 96 h 256"/>
              <a:gd name="T38" fmla="*/ 154 w 308"/>
              <a:gd name="T39" fmla="*/ 80 h 256"/>
              <a:gd name="T40" fmla="*/ 170 w 308"/>
              <a:gd name="T41" fmla="*/ 96 h 256"/>
              <a:gd name="T42" fmla="*/ 170 w 308"/>
              <a:gd name="T43" fmla="*/ 152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08" h="256">
                <a:moveTo>
                  <a:pt x="188" y="19"/>
                </a:moveTo>
                <a:cubicBezTo>
                  <a:pt x="180" y="7"/>
                  <a:pt x="168" y="0"/>
                  <a:pt x="154" y="0"/>
                </a:cubicBezTo>
                <a:cubicBezTo>
                  <a:pt x="140" y="0"/>
                  <a:pt x="128" y="7"/>
                  <a:pt x="120" y="19"/>
                </a:cubicBezTo>
                <a:cubicBezTo>
                  <a:pt x="8" y="195"/>
                  <a:pt x="8" y="195"/>
                  <a:pt x="8" y="195"/>
                </a:cubicBezTo>
                <a:cubicBezTo>
                  <a:pt x="0" y="207"/>
                  <a:pt x="0" y="222"/>
                  <a:pt x="7" y="235"/>
                </a:cubicBezTo>
                <a:cubicBezTo>
                  <a:pt x="14" y="248"/>
                  <a:pt x="27" y="256"/>
                  <a:pt x="42" y="256"/>
                </a:cubicBezTo>
                <a:cubicBezTo>
                  <a:pt x="266" y="256"/>
                  <a:pt x="266" y="256"/>
                  <a:pt x="266" y="256"/>
                </a:cubicBezTo>
                <a:cubicBezTo>
                  <a:pt x="281" y="256"/>
                  <a:pt x="294" y="248"/>
                  <a:pt x="301" y="235"/>
                </a:cubicBezTo>
                <a:cubicBezTo>
                  <a:pt x="308" y="222"/>
                  <a:pt x="308" y="207"/>
                  <a:pt x="300" y="195"/>
                </a:cubicBezTo>
                <a:lnTo>
                  <a:pt x="188" y="19"/>
                </a:lnTo>
                <a:close/>
                <a:moveTo>
                  <a:pt x="154" y="216"/>
                </a:moveTo>
                <a:cubicBezTo>
                  <a:pt x="145" y="216"/>
                  <a:pt x="138" y="209"/>
                  <a:pt x="138" y="200"/>
                </a:cubicBezTo>
                <a:cubicBezTo>
                  <a:pt x="138" y="191"/>
                  <a:pt x="145" y="184"/>
                  <a:pt x="154" y="184"/>
                </a:cubicBezTo>
                <a:cubicBezTo>
                  <a:pt x="163" y="184"/>
                  <a:pt x="170" y="191"/>
                  <a:pt x="170" y="200"/>
                </a:cubicBezTo>
                <a:cubicBezTo>
                  <a:pt x="170" y="209"/>
                  <a:pt x="163" y="216"/>
                  <a:pt x="154" y="216"/>
                </a:cubicBezTo>
                <a:close/>
                <a:moveTo>
                  <a:pt x="170" y="152"/>
                </a:moveTo>
                <a:cubicBezTo>
                  <a:pt x="170" y="161"/>
                  <a:pt x="163" y="168"/>
                  <a:pt x="154" y="168"/>
                </a:cubicBezTo>
                <a:cubicBezTo>
                  <a:pt x="145" y="168"/>
                  <a:pt x="138" y="161"/>
                  <a:pt x="138" y="152"/>
                </a:cubicBezTo>
                <a:cubicBezTo>
                  <a:pt x="138" y="96"/>
                  <a:pt x="138" y="96"/>
                  <a:pt x="138" y="96"/>
                </a:cubicBezTo>
                <a:cubicBezTo>
                  <a:pt x="138" y="87"/>
                  <a:pt x="145" y="80"/>
                  <a:pt x="154" y="80"/>
                </a:cubicBezTo>
                <a:cubicBezTo>
                  <a:pt x="163" y="80"/>
                  <a:pt x="170" y="87"/>
                  <a:pt x="170" y="96"/>
                </a:cubicBezTo>
                <a:lnTo>
                  <a:pt x="170" y="15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7092" tIns="33546" rIns="67092" bIns="33546"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670948">
              <a:defRPr/>
            </a:pPr>
            <a:endParaRPr lang="zh-CN" altLang="en-US" sz="1200">
              <a:solidFill>
                <a:sysClr val="windowText" lastClr="000000"/>
              </a:solidFill>
              <a:latin typeface="inpin heiti" panose="00000500000000000000" pitchFamily="2" charset="-122"/>
              <a:ea typeface="inpin heiti" panose="00000500000000000000" pitchFamily="2" charset="-122"/>
              <a:sym typeface="inpin heiti" panose="00000500000000000000" pitchFamily="2" charset="-122"/>
            </a:endParaRPr>
          </a:p>
        </p:txBody>
      </p:sp>
      <p:grpSp>
        <p:nvGrpSpPr>
          <p:cNvPr id="62" name="组合 61"/>
          <p:cNvGrpSpPr/>
          <p:nvPr/>
        </p:nvGrpSpPr>
        <p:grpSpPr>
          <a:xfrm>
            <a:off x="4335362" y="1494180"/>
            <a:ext cx="407537" cy="595906"/>
            <a:chOff x="5690315" y="3674507"/>
            <a:chExt cx="314729" cy="458061"/>
          </a:xfrm>
        </p:grpSpPr>
        <p:sp>
          <p:nvSpPr>
            <p:cNvPr id="63" name="Freeform 36"/>
            <p:cNvSpPr>
              <a:spLocks/>
            </p:cNvSpPr>
            <p:nvPr/>
          </p:nvSpPr>
          <p:spPr bwMode="auto">
            <a:xfrm flipH="1">
              <a:off x="5782528" y="4054387"/>
              <a:ext cx="130302" cy="78181"/>
            </a:xfrm>
            <a:custGeom>
              <a:avLst/>
              <a:gdLst>
                <a:gd name="T0" fmla="*/ 73 w 80"/>
                <a:gd name="T1" fmla="*/ 2 h 48"/>
                <a:gd name="T2" fmla="*/ 44 w 80"/>
                <a:gd name="T3" fmla="*/ 8 h 48"/>
                <a:gd name="T4" fmla="*/ 40 w 80"/>
                <a:gd name="T5" fmla="*/ 8 h 48"/>
                <a:gd name="T6" fmla="*/ 36 w 80"/>
                <a:gd name="T7" fmla="*/ 8 h 48"/>
                <a:gd name="T8" fmla="*/ 7 w 80"/>
                <a:gd name="T9" fmla="*/ 2 h 48"/>
                <a:gd name="T10" fmla="*/ 0 w 80"/>
                <a:gd name="T11" fmla="*/ 0 h 48"/>
                <a:gd name="T12" fmla="*/ 0 w 80"/>
                <a:gd name="T13" fmla="*/ 0 h 48"/>
                <a:gd name="T14" fmla="*/ 40 w 80"/>
                <a:gd name="T15" fmla="*/ 48 h 48"/>
                <a:gd name="T16" fmla="*/ 80 w 80"/>
                <a:gd name="T17" fmla="*/ 0 h 48"/>
                <a:gd name="T18" fmla="*/ 80 w 80"/>
                <a:gd name="T19" fmla="*/ 0 h 48"/>
                <a:gd name="T20" fmla="*/ 73 w 80"/>
                <a:gd name="T21" fmla="*/ 2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0" h="48">
                  <a:moveTo>
                    <a:pt x="73" y="2"/>
                  </a:moveTo>
                  <a:cubicBezTo>
                    <a:pt x="65" y="5"/>
                    <a:pt x="55" y="7"/>
                    <a:pt x="44" y="8"/>
                  </a:cubicBezTo>
                  <a:cubicBezTo>
                    <a:pt x="42" y="8"/>
                    <a:pt x="41" y="8"/>
                    <a:pt x="40" y="8"/>
                  </a:cubicBezTo>
                  <a:cubicBezTo>
                    <a:pt x="39" y="8"/>
                    <a:pt x="38" y="8"/>
                    <a:pt x="36" y="8"/>
                  </a:cubicBezTo>
                  <a:cubicBezTo>
                    <a:pt x="25" y="7"/>
                    <a:pt x="15" y="5"/>
                    <a:pt x="7" y="2"/>
                  </a:cubicBezTo>
                  <a:cubicBezTo>
                    <a:pt x="3" y="1"/>
                    <a:pt x="0" y="0"/>
                    <a:pt x="0" y="0"/>
                  </a:cubicBezTo>
                  <a:cubicBezTo>
                    <a:pt x="0" y="0"/>
                    <a:pt x="0" y="0"/>
                    <a:pt x="0" y="0"/>
                  </a:cubicBezTo>
                  <a:cubicBezTo>
                    <a:pt x="0" y="27"/>
                    <a:pt x="13" y="48"/>
                    <a:pt x="40" y="48"/>
                  </a:cubicBezTo>
                  <a:cubicBezTo>
                    <a:pt x="67" y="48"/>
                    <a:pt x="80" y="27"/>
                    <a:pt x="80" y="0"/>
                  </a:cubicBezTo>
                  <a:cubicBezTo>
                    <a:pt x="80" y="0"/>
                    <a:pt x="80" y="0"/>
                    <a:pt x="80" y="0"/>
                  </a:cubicBezTo>
                  <a:cubicBezTo>
                    <a:pt x="80" y="0"/>
                    <a:pt x="77" y="1"/>
                    <a:pt x="73"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64" tIns="34282" rIns="68564" bIns="34282"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670948">
                <a:defRPr/>
              </a:pPr>
              <a:endParaRPr lang="zh-CN" altLang="en-US" sz="1200">
                <a:solidFill>
                  <a:sysClr val="windowText" lastClr="000000"/>
                </a:solidFill>
                <a:latin typeface="inpin heiti" panose="00000500000000000000" pitchFamily="2" charset="-122"/>
                <a:ea typeface="inpin heiti" panose="00000500000000000000" pitchFamily="2" charset="-122"/>
                <a:sym typeface="inpin heiti" panose="00000500000000000000" pitchFamily="2" charset="-122"/>
              </a:endParaRPr>
            </a:p>
          </p:txBody>
        </p:sp>
        <p:sp>
          <p:nvSpPr>
            <p:cNvPr id="64" name="Freeform 37"/>
            <p:cNvSpPr>
              <a:spLocks noEditPoints="1"/>
            </p:cNvSpPr>
            <p:nvPr/>
          </p:nvSpPr>
          <p:spPr bwMode="auto">
            <a:xfrm flipH="1">
              <a:off x="5690315" y="3674507"/>
              <a:ext cx="314729" cy="366849"/>
            </a:xfrm>
            <a:custGeom>
              <a:avLst/>
              <a:gdLst>
                <a:gd name="T0" fmla="*/ 96 w 192"/>
                <a:gd name="T1" fmla="*/ 0 h 224"/>
                <a:gd name="T2" fmla="*/ 0 w 192"/>
                <a:gd name="T3" fmla="*/ 96 h 224"/>
                <a:gd name="T4" fmla="*/ 48 w 192"/>
                <a:gd name="T5" fmla="*/ 200 h 224"/>
                <a:gd name="T6" fmla="*/ 67 w 192"/>
                <a:gd name="T7" fmla="*/ 219 h 224"/>
                <a:gd name="T8" fmla="*/ 90 w 192"/>
                <a:gd name="T9" fmla="*/ 224 h 224"/>
                <a:gd name="T10" fmla="*/ 96 w 192"/>
                <a:gd name="T11" fmla="*/ 224 h 224"/>
                <a:gd name="T12" fmla="*/ 125 w 192"/>
                <a:gd name="T13" fmla="*/ 218 h 224"/>
                <a:gd name="T14" fmla="*/ 144 w 192"/>
                <a:gd name="T15" fmla="*/ 200 h 224"/>
                <a:gd name="T16" fmla="*/ 192 w 192"/>
                <a:gd name="T17" fmla="*/ 96 h 224"/>
                <a:gd name="T18" fmla="*/ 96 w 192"/>
                <a:gd name="T19" fmla="*/ 0 h 224"/>
                <a:gd name="T20" fmla="*/ 113 w 192"/>
                <a:gd name="T21" fmla="*/ 40 h 224"/>
                <a:gd name="T22" fmla="*/ 31 w 192"/>
                <a:gd name="T23" fmla="*/ 121 h 224"/>
                <a:gd name="T24" fmla="*/ 31 w 192"/>
                <a:gd name="T25" fmla="*/ 128 h 224"/>
                <a:gd name="T26" fmla="*/ 24 w 192"/>
                <a:gd name="T27" fmla="*/ 98 h 224"/>
                <a:gd name="T28" fmla="*/ 99 w 192"/>
                <a:gd name="T29" fmla="*/ 24 h 224"/>
                <a:gd name="T30" fmla="*/ 160 w 192"/>
                <a:gd name="T31" fmla="*/ 54 h 224"/>
                <a:gd name="T32" fmla="*/ 113 w 192"/>
                <a:gd name="T33" fmla="*/ 40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92" h="224">
                  <a:moveTo>
                    <a:pt x="96" y="0"/>
                  </a:moveTo>
                  <a:cubicBezTo>
                    <a:pt x="43" y="0"/>
                    <a:pt x="0" y="43"/>
                    <a:pt x="0" y="96"/>
                  </a:cubicBezTo>
                  <a:cubicBezTo>
                    <a:pt x="0" y="144"/>
                    <a:pt x="48" y="184"/>
                    <a:pt x="48" y="200"/>
                  </a:cubicBezTo>
                  <a:cubicBezTo>
                    <a:pt x="48" y="205"/>
                    <a:pt x="54" y="213"/>
                    <a:pt x="67" y="219"/>
                  </a:cubicBezTo>
                  <a:cubicBezTo>
                    <a:pt x="73" y="220"/>
                    <a:pt x="82" y="223"/>
                    <a:pt x="90" y="224"/>
                  </a:cubicBezTo>
                  <a:cubicBezTo>
                    <a:pt x="92" y="224"/>
                    <a:pt x="94" y="224"/>
                    <a:pt x="96" y="224"/>
                  </a:cubicBezTo>
                  <a:cubicBezTo>
                    <a:pt x="103" y="224"/>
                    <a:pt x="113" y="222"/>
                    <a:pt x="125" y="218"/>
                  </a:cubicBezTo>
                  <a:cubicBezTo>
                    <a:pt x="138" y="213"/>
                    <a:pt x="144" y="205"/>
                    <a:pt x="144" y="200"/>
                  </a:cubicBezTo>
                  <a:cubicBezTo>
                    <a:pt x="144" y="184"/>
                    <a:pt x="192" y="144"/>
                    <a:pt x="192" y="96"/>
                  </a:cubicBezTo>
                  <a:cubicBezTo>
                    <a:pt x="192" y="43"/>
                    <a:pt x="149" y="0"/>
                    <a:pt x="96" y="0"/>
                  </a:cubicBezTo>
                  <a:close/>
                  <a:moveTo>
                    <a:pt x="113" y="40"/>
                  </a:moveTo>
                  <a:cubicBezTo>
                    <a:pt x="68" y="40"/>
                    <a:pt x="31" y="76"/>
                    <a:pt x="31" y="121"/>
                  </a:cubicBezTo>
                  <a:cubicBezTo>
                    <a:pt x="31" y="123"/>
                    <a:pt x="31" y="126"/>
                    <a:pt x="31" y="128"/>
                  </a:cubicBezTo>
                  <a:cubicBezTo>
                    <a:pt x="27" y="119"/>
                    <a:pt x="24" y="109"/>
                    <a:pt x="24" y="98"/>
                  </a:cubicBezTo>
                  <a:cubicBezTo>
                    <a:pt x="24" y="57"/>
                    <a:pt x="58" y="24"/>
                    <a:pt x="99" y="24"/>
                  </a:cubicBezTo>
                  <a:cubicBezTo>
                    <a:pt x="124" y="24"/>
                    <a:pt x="146" y="36"/>
                    <a:pt x="160" y="54"/>
                  </a:cubicBezTo>
                  <a:cubicBezTo>
                    <a:pt x="147" y="45"/>
                    <a:pt x="131" y="40"/>
                    <a:pt x="113" y="4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64" tIns="34282" rIns="68564" bIns="34282"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670948">
                <a:defRPr/>
              </a:pPr>
              <a:endParaRPr lang="zh-CN" altLang="en-US" sz="1200">
                <a:solidFill>
                  <a:sysClr val="windowText" lastClr="000000"/>
                </a:solidFill>
                <a:latin typeface="inpin heiti" panose="00000500000000000000" pitchFamily="2" charset="-122"/>
                <a:ea typeface="inpin heiti" panose="00000500000000000000" pitchFamily="2" charset="-122"/>
                <a:sym typeface="inpin heiti" panose="00000500000000000000" pitchFamily="2" charset="-122"/>
              </a:endParaRPr>
            </a:p>
          </p:txBody>
        </p:sp>
      </p:grpSp>
      <p:sp>
        <p:nvSpPr>
          <p:cNvPr id="65" name="Freeform 9"/>
          <p:cNvSpPr>
            <a:spLocks/>
          </p:cNvSpPr>
          <p:nvPr/>
        </p:nvSpPr>
        <p:spPr bwMode="auto">
          <a:xfrm flipH="1">
            <a:off x="5690139" y="1578936"/>
            <a:ext cx="677492" cy="426393"/>
          </a:xfrm>
          <a:custGeom>
            <a:avLst/>
            <a:gdLst>
              <a:gd name="T0" fmla="*/ 262 w 320"/>
              <a:gd name="T1" fmla="*/ 70 h 200"/>
              <a:gd name="T2" fmla="*/ 163 w 320"/>
              <a:gd name="T3" fmla="*/ 0 h 200"/>
              <a:gd name="T4" fmla="*/ 63 w 320"/>
              <a:gd name="T5" fmla="*/ 94 h 200"/>
              <a:gd name="T6" fmla="*/ 54 w 320"/>
              <a:gd name="T7" fmla="*/ 93 h 200"/>
              <a:gd name="T8" fmla="*/ 0 w 320"/>
              <a:gd name="T9" fmla="*/ 146 h 200"/>
              <a:gd name="T10" fmla="*/ 43 w 320"/>
              <a:gd name="T11" fmla="*/ 200 h 200"/>
              <a:gd name="T12" fmla="*/ 251 w 320"/>
              <a:gd name="T13" fmla="*/ 200 h 200"/>
              <a:gd name="T14" fmla="*/ 320 w 320"/>
              <a:gd name="T15" fmla="*/ 134 h 200"/>
              <a:gd name="T16" fmla="*/ 262 w 320"/>
              <a:gd name="T17" fmla="*/ 70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0" h="200">
                <a:moveTo>
                  <a:pt x="262" y="70"/>
                </a:moveTo>
                <a:cubicBezTo>
                  <a:pt x="249" y="29"/>
                  <a:pt x="209" y="0"/>
                  <a:pt x="163" y="0"/>
                </a:cubicBezTo>
                <a:cubicBezTo>
                  <a:pt x="108" y="0"/>
                  <a:pt x="66" y="41"/>
                  <a:pt x="63" y="94"/>
                </a:cubicBezTo>
                <a:cubicBezTo>
                  <a:pt x="60" y="94"/>
                  <a:pt x="57" y="93"/>
                  <a:pt x="54" y="93"/>
                </a:cubicBezTo>
                <a:cubicBezTo>
                  <a:pt x="24" y="93"/>
                  <a:pt x="0" y="117"/>
                  <a:pt x="0" y="146"/>
                </a:cubicBezTo>
                <a:cubicBezTo>
                  <a:pt x="0" y="171"/>
                  <a:pt x="19" y="195"/>
                  <a:pt x="43" y="200"/>
                </a:cubicBezTo>
                <a:cubicBezTo>
                  <a:pt x="251" y="200"/>
                  <a:pt x="251" y="200"/>
                  <a:pt x="251" y="200"/>
                </a:cubicBezTo>
                <a:cubicBezTo>
                  <a:pt x="287" y="200"/>
                  <a:pt x="320" y="170"/>
                  <a:pt x="320" y="134"/>
                </a:cubicBezTo>
                <a:cubicBezTo>
                  <a:pt x="320" y="101"/>
                  <a:pt x="295" y="74"/>
                  <a:pt x="262" y="7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7092" tIns="33546" rIns="67092" bIns="33546"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670948">
              <a:defRPr/>
            </a:pPr>
            <a:endParaRPr lang="zh-CN" altLang="en-US" sz="1200">
              <a:solidFill>
                <a:sysClr val="windowText" lastClr="000000"/>
              </a:solidFill>
              <a:latin typeface="inpin heiti" panose="00000500000000000000" pitchFamily="2" charset="-122"/>
              <a:ea typeface="inpin heiti" panose="00000500000000000000" pitchFamily="2" charset="-122"/>
              <a:sym typeface="inpin heiti" panose="00000500000000000000" pitchFamily="2" charset="-122"/>
            </a:endParaRPr>
          </a:p>
        </p:txBody>
      </p:sp>
      <p:grpSp>
        <p:nvGrpSpPr>
          <p:cNvPr id="66" name="组合 65"/>
          <p:cNvGrpSpPr/>
          <p:nvPr/>
        </p:nvGrpSpPr>
        <p:grpSpPr>
          <a:xfrm>
            <a:off x="7229861" y="1519606"/>
            <a:ext cx="577556" cy="545054"/>
            <a:chOff x="1784487" y="2486066"/>
            <a:chExt cx="446032" cy="418971"/>
          </a:xfrm>
          <a:solidFill>
            <a:schemeClr val="tx1">
              <a:lumMod val="65000"/>
              <a:lumOff val="35000"/>
            </a:schemeClr>
          </a:solidFill>
        </p:grpSpPr>
        <p:sp>
          <p:nvSpPr>
            <p:cNvPr id="67" name="Freeform 68"/>
            <p:cNvSpPr>
              <a:spLocks/>
            </p:cNvSpPr>
            <p:nvPr/>
          </p:nvSpPr>
          <p:spPr bwMode="auto">
            <a:xfrm flipH="1">
              <a:off x="1784487" y="2669491"/>
              <a:ext cx="66153" cy="235546"/>
            </a:xfrm>
            <a:custGeom>
              <a:avLst/>
              <a:gdLst>
                <a:gd name="T0" fmla="*/ 24 w 40"/>
                <a:gd name="T1" fmla="*/ 0 h 144"/>
                <a:gd name="T2" fmla="*/ 0 w 40"/>
                <a:gd name="T3" fmla="*/ 0 h 144"/>
                <a:gd name="T4" fmla="*/ 0 w 40"/>
                <a:gd name="T5" fmla="*/ 100 h 144"/>
                <a:gd name="T6" fmla="*/ 9 w 40"/>
                <a:gd name="T7" fmla="*/ 108 h 144"/>
                <a:gd name="T8" fmla="*/ 9 w 40"/>
                <a:gd name="T9" fmla="*/ 109 h 144"/>
                <a:gd name="T10" fmla="*/ 11 w 40"/>
                <a:gd name="T11" fmla="*/ 111 h 144"/>
                <a:gd name="T12" fmla="*/ 12 w 40"/>
                <a:gd name="T13" fmla="*/ 113 h 144"/>
                <a:gd name="T14" fmla="*/ 13 w 40"/>
                <a:gd name="T15" fmla="*/ 115 h 144"/>
                <a:gd name="T16" fmla="*/ 14 w 40"/>
                <a:gd name="T17" fmla="*/ 117 h 144"/>
                <a:gd name="T18" fmla="*/ 15 w 40"/>
                <a:gd name="T19" fmla="*/ 119 h 144"/>
                <a:gd name="T20" fmla="*/ 15 w 40"/>
                <a:gd name="T21" fmla="*/ 122 h 144"/>
                <a:gd name="T22" fmla="*/ 16 w 40"/>
                <a:gd name="T23" fmla="*/ 123 h 144"/>
                <a:gd name="T24" fmla="*/ 16 w 40"/>
                <a:gd name="T25" fmla="*/ 128 h 144"/>
                <a:gd name="T26" fmla="*/ 15 w 40"/>
                <a:gd name="T27" fmla="*/ 133 h 144"/>
                <a:gd name="T28" fmla="*/ 15 w 40"/>
                <a:gd name="T29" fmla="*/ 136 h 144"/>
                <a:gd name="T30" fmla="*/ 14 w 40"/>
                <a:gd name="T31" fmla="*/ 138 h 144"/>
                <a:gd name="T32" fmla="*/ 12 w 40"/>
                <a:gd name="T33" fmla="*/ 144 h 144"/>
                <a:gd name="T34" fmla="*/ 24 w 40"/>
                <a:gd name="T35" fmla="*/ 144 h 144"/>
                <a:gd name="T36" fmla="*/ 40 w 40"/>
                <a:gd name="T37" fmla="*/ 128 h 144"/>
                <a:gd name="T38" fmla="*/ 40 w 40"/>
                <a:gd name="T39" fmla="*/ 16 h 144"/>
                <a:gd name="T40" fmla="*/ 24 w 40"/>
                <a:gd name="T41" fmla="*/ 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0" h="144">
                  <a:moveTo>
                    <a:pt x="24" y="0"/>
                  </a:moveTo>
                  <a:cubicBezTo>
                    <a:pt x="0" y="0"/>
                    <a:pt x="0" y="0"/>
                    <a:pt x="0" y="0"/>
                  </a:cubicBezTo>
                  <a:cubicBezTo>
                    <a:pt x="0" y="100"/>
                    <a:pt x="0" y="100"/>
                    <a:pt x="0" y="100"/>
                  </a:cubicBezTo>
                  <a:cubicBezTo>
                    <a:pt x="3" y="102"/>
                    <a:pt x="6" y="105"/>
                    <a:pt x="9" y="108"/>
                  </a:cubicBezTo>
                  <a:cubicBezTo>
                    <a:pt x="9" y="109"/>
                    <a:pt x="9" y="109"/>
                    <a:pt x="9" y="109"/>
                  </a:cubicBezTo>
                  <a:cubicBezTo>
                    <a:pt x="10" y="109"/>
                    <a:pt x="10" y="110"/>
                    <a:pt x="11" y="111"/>
                  </a:cubicBezTo>
                  <a:cubicBezTo>
                    <a:pt x="11" y="112"/>
                    <a:pt x="12" y="112"/>
                    <a:pt x="12" y="113"/>
                  </a:cubicBezTo>
                  <a:cubicBezTo>
                    <a:pt x="12" y="113"/>
                    <a:pt x="13" y="114"/>
                    <a:pt x="13" y="115"/>
                  </a:cubicBezTo>
                  <a:cubicBezTo>
                    <a:pt x="13" y="115"/>
                    <a:pt x="14" y="116"/>
                    <a:pt x="14" y="117"/>
                  </a:cubicBezTo>
                  <a:cubicBezTo>
                    <a:pt x="14" y="118"/>
                    <a:pt x="14" y="118"/>
                    <a:pt x="15" y="119"/>
                  </a:cubicBezTo>
                  <a:cubicBezTo>
                    <a:pt x="15" y="120"/>
                    <a:pt x="15" y="121"/>
                    <a:pt x="15" y="122"/>
                  </a:cubicBezTo>
                  <a:cubicBezTo>
                    <a:pt x="15" y="122"/>
                    <a:pt x="16" y="123"/>
                    <a:pt x="16" y="123"/>
                  </a:cubicBezTo>
                  <a:cubicBezTo>
                    <a:pt x="16" y="125"/>
                    <a:pt x="16" y="126"/>
                    <a:pt x="16" y="128"/>
                  </a:cubicBezTo>
                  <a:cubicBezTo>
                    <a:pt x="16" y="130"/>
                    <a:pt x="16" y="132"/>
                    <a:pt x="15" y="133"/>
                  </a:cubicBezTo>
                  <a:cubicBezTo>
                    <a:pt x="15" y="134"/>
                    <a:pt x="15" y="135"/>
                    <a:pt x="15" y="136"/>
                  </a:cubicBezTo>
                  <a:cubicBezTo>
                    <a:pt x="15" y="136"/>
                    <a:pt x="15" y="137"/>
                    <a:pt x="14" y="138"/>
                  </a:cubicBezTo>
                  <a:cubicBezTo>
                    <a:pt x="14" y="140"/>
                    <a:pt x="13" y="142"/>
                    <a:pt x="12" y="144"/>
                  </a:cubicBezTo>
                  <a:cubicBezTo>
                    <a:pt x="24" y="144"/>
                    <a:pt x="24" y="144"/>
                    <a:pt x="24" y="144"/>
                  </a:cubicBezTo>
                  <a:cubicBezTo>
                    <a:pt x="33" y="144"/>
                    <a:pt x="40" y="137"/>
                    <a:pt x="40" y="128"/>
                  </a:cubicBezTo>
                  <a:cubicBezTo>
                    <a:pt x="40" y="16"/>
                    <a:pt x="40" y="16"/>
                    <a:pt x="40" y="16"/>
                  </a:cubicBezTo>
                  <a:cubicBezTo>
                    <a:pt x="40" y="7"/>
                    <a:pt x="33" y="0"/>
                    <a:pt x="2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64" tIns="34282" rIns="68564" bIns="34282"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670948">
                <a:defRPr/>
              </a:pPr>
              <a:endParaRPr lang="zh-CN" altLang="en-US" sz="1200">
                <a:solidFill>
                  <a:sysClr val="windowText" lastClr="000000"/>
                </a:solidFill>
                <a:latin typeface="inpin heiti" panose="00000500000000000000" pitchFamily="2" charset="-122"/>
                <a:ea typeface="inpin heiti" panose="00000500000000000000" pitchFamily="2" charset="-122"/>
                <a:sym typeface="inpin heiti" panose="00000500000000000000" pitchFamily="2" charset="-122"/>
              </a:endParaRPr>
            </a:p>
          </p:txBody>
        </p:sp>
        <p:sp>
          <p:nvSpPr>
            <p:cNvPr id="68" name="Freeform 69"/>
            <p:cNvSpPr>
              <a:spLocks/>
            </p:cNvSpPr>
            <p:nvPr/>
          </p:nvSpPr>
          <p:spPr bwMode="auto">
            <a:xfrm flipH="1">
              <a:off x="1850640" y="2852915"/>
              <a:ext cx="313727" cy="52121"/>
            </a:xfrm>
            <a:custGeom>
              <a:avLst/>
              <a:gdLst>
                <a:gd name="T0" fmla="*/ 191 w 192"/>
                <a:gd name="T1" fmla="*/ 10 h 32"/>
                <a:gd name="T2" fmla="*/ 189 w 192"/>
                <a:gd name="T3" fmla="*/ 8 h 32"/>
                <a:gd name="T4" fmla="*/ 188 w 192"/>
                <a:gd name="T5" fmla="*/ 6 h 32"/>
                <a:gd name="T6" fmla="*/ 187 w 192"/>
                <a:gd name="T7" fmla="*/ 4 h 32"/>
                <a:gd name="T8" fmla="*/ 184 w 192"/>
                <a:gd name="T9" fmla="*/ 3 h 32"/>
                <a:gd name="T10" fmla="*/ 181 w 192"/>
                <a:gd name="T11" fmla="*/ 1 h 32"/>
                <a:gd name="T12" fmla="*/ 176 w 192"/>
                <a:gd name="T13" fmla="*/ 0 h 32"/>
                <a:gd name="T14" fmla="*/ 16 w 192"/>
                <a:gd name="T15" fmla="*/ 0 h 32"/>
                <a:gd name="T16" fmla="*/ 11 w 192"/>
                <a:gd name="T17" fmla="*/ 1 h 32"/>
                <a:gd name="T18" fmla="*/ 8 w 192"/>
                <a:gd name="T19" fmla="*/ 3 h 32"/>
                <a:gd name="T20" fmla="*/ 5 w 192"/>
                <a:gd name="T21" fmla="*/ 4 h 32"/>
                <a:gd name="T22" fmla="*/ 4 w 192"/>
                <a:gd name="T23" fmla="*/ 6 h 32"/>
                <a:gd name="T24" fmla="*/ 3 w 192"/>
                <a:gd name="T25" fmla="*/ 8 h 32"/>
                <a:gd name="T26" fmla="*/ 1 w 192"/>
                <a:gd name="T27" fmla="*/ 10 h 32"/>
                <a:gd name="T28" fmla="*/ 1 w 192"/>
                <a:gd name="T29" fmla="*/ 11 h 32"/>
                <a:gd name="T30" fmla="*/ 0 w 192"/>
                <a:gd name="T31" fmla="*/ 16 h 32"/>
                <a:gd name="T32" fmla="*/ 2 w 192"/>
                <a:gd name="T33" fmla="*/ 24 h 32"/>
                <a:gd name="T34" fmla="*/ 3 w 192"/>
                <a:gd name="T35" fmla="*/ 25 h 32"/>
                <a:gd name="T36" fmla="*/ 16 w 192"/>
                <a:gd name="T37" fmla="*/ 32 h 32"/>
                <a:gd name="T38" fmla="*/ 176 w 192"/>
                <a:gd name="T39" fmla="*/ 32 h 32"/>
                <a:gd name="T40" fmla="*/ 189 w 192"/>
                <a:gd name="T41" fmla="*/ 25 h 32"/>
                <a:gd name="T42" fmla="*/ 190 w 192"/>
                <a:gd name="T43" fmla="*/ 24 h 32"/>
                <a:gd name="T44" fmla="*/ 192 w 192"/>
                <a:gd name="T45" fmla="*/ 16 h 32"/>
                <a:gd name="T46" fmla="*/ 191 w 192"/>
                <a:gd name="T47" fmla="*/ 11 h 32"/>
                <a:gd name="T48" fmla="*/ 191 w 192"/>
                <a:gd name="T49" fmla="*/ 1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2" h="32">
                  <a:moveTo>
                    <a:pt x="191" y="10"/>
                  </a:moveTo>
                  <a:cubicBezTo>
                    <a:pt x="190" y="9"/>
                    <a:pt x="190" y="8"/>
                    <a:pt x="189" y="8"/>
                  </a:cubicBezTo>
                  <a:cubicBezTo>
                    <a:pt x="189" y="7"/>
                    <a:pt x="188" y="6"/>
                    <a:pt x="188" y="6"/>
                  </a:cubicBezTo>
                  <a:cubicBezTo>
                    <a:pt x="188" y="5"/>
                    <a:pt x="187" y="5"/>
                    <a:pt x="187" y="4"/>
                  </a:cubicBezTo>
                  <a:cubicBezTo>
                    <a:pt x="186" y="4"/>
                    <a:pt x="185" y="3"/>
                    <a:pt x="184" y="3"/>
                  </a:cubicBezTo>
                  <a:cubicBezTo>
                    <a:pt x="183" y="2"/>
                    <a:pt x="182" y="1"/>
                    <a:pt x="181" y="1"/>
                  </a:cubicBezTo>
                  <a:cubicBezTo>
                    <a:pt x="180" y="0"/>
                    <a:pt x="178" y="0"/>
                    <a:pt x="176" y="0"/>
                  </a:cubicBezTo>
                  <a:cubicBezTo>
                    <a:pt x="16" y="0"/>
                    <a:pt x="16" y="0"/>
                    <a:pt x="16" y="0"/>
                  </a:cubicBezTo>
                  <a:cubicBezTo>
                    <a:pt x="14" y="0"/>
                    <a:pt x="12" y="0"/>
                    <a:pt x="11" y="1"/>
                  </a:cubicBezTo>
                  <a:cubicBezTo>
                    <a:pt x="10" y="1"/>
                    <a:pt x="9" y="2"/>
                    <a:pt x="8" y="3"/>
                  </a:cubicBezTo>
                  <a:cubicBezTo>
                    <a:pt x="7" y="3"/>
                    <a:pt x="6" y="4"/>
                    <a:pt x="5" y="4"/>
                  </a:cubicBezTo>
                  <a:cubicBezTo>
                    <a:pt x="5" y="5"/>
                    <a:pt x="4" y="5"/>
                    <a:pt x="4" y="6"/>
                  </a:cubicBezTo>
                  <a:cubicBezTo>
                    <a:pt x="4" y="6"/>
                    <a:pt x="3" y="7"/>
                    <a:pt x="3" y="8"/>
                  </a:cubicBezTo>
                  <a:cubicBezTo>
                    <a:pt x="2" y="8"/>
                    <a:pt x="2" y="9"/>
                    <a:pt x="1" y="10"/>
                  </a:cubicBezTo>
                  <a:cubicBezTo>
                    <a:pt x="1" y="10"/>
                    <a:pt x="1" y="11"/>
                    <a:pt x="1" y="11"/>
                  </a:cubicBezTo>
                  <a:cubicBezTo>
                    <a:pt x="0" y="13"/>
                    <a:pt x="0" y="14"/>
                    <a:pt x="0" y="16"/>
                  </a:cubicBezTo>
                  <a:cubicBezTo>
                    <a:pt x="0" y="19"/>
                    <a:pt x="1" y="21"/>
                    <a:pt x="2" y="24"/>
                  </a:cubicBezTo>
                  <a:cubicBezTo>
                    <a:pt x="3" y="25"/>
                    <a:pt x="3" y="25"/>
                    <a:pt x="3" y="25"/>
                  </a:cubicBezTo>
                  <a:cubicBezTo>
                    <a:pt x="5" y="29"/>
                    <a:pt x="10" y="32"/>
                    <a:pt x="16" y="32"/>
                  </a:cubicBezTo>
                  <a:cubicBezTo>
                    <a:pt x="176" y="32"/>
                    <a:pt x="176" y="32"/>
                    <a:pt x="176" y="32"/>
                  </a:cubicBezTo>
                  <a:cubicBezTo>
                    <a:pt x="182" y="32"/>
                    <a:pt x="187" y="29"/>
                    <a:pt x="189" y="25"/>
                  </a:cubicBezTo>
                  <a:cubicBezTo>
                    <a:pt x="190" y="24"/>
                    <a:pt x="190" y="24"/>
                    <a:pt x="190" y="24"/>
                  </a:cubicBezTo>
                  <a:cubicBezTo>
                    <a:pt x="191" y="21"/>
                    <a:pt x="192" y="19"/>
                    <a:pt x="192" y="16"/>
                  </a:cubicBezTo>
                  <a:cubicBezTo>
                    <a:pt x="192" y="14"/>
                    <a:pt x="192" y="13"/>
                    <a:pt x="191" y="11"/>
                  </a:cubicBezTo>
                  <a:cubicBezTo>
                    <a:pt x="191" y="11"/>
                    <a:pt x="191" y="10"/>
                    <a:pt x="19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64" tIns="34282" rIns="68564" bIns="34282"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670948">
                <a:defRPr/>
              </a:pPr>
              <a:endParaRPr lang="zh-CN" altLang="en-US" sz="1200">
                <a:solidFill>
                  <a:sysClr val="windowText" lastClr="000000"/>
                </a:solidFill>
                <a:latin typeface="inpin heiti" panose="00000500000000000000" pitchFamily="2" charset="-122"/>
                <a:ea typeface="inpin heiti" panose="00000500000000000000" pitchFamily="2" charset="-122"/>
                <a:sym typeface="inpin heiti" panose="00000500000000000000" pitchFamily="2" charset="-122"/>
              </a:endParaRPr>
            </a:p>
          </p:txBody>
        </p:sp>
        <p:sp>
          <p:nvSpPr>
            <p:cNvPr id="69" name="Freeform 70"/>
            <p:cNvSpPr>
              <a:spLocks/>
            </p:cNvSpPr>
            <p:nvPr/>
          </p:nvSpPr>
          <p:spPr bwMode="auto">
            <a:xfrm flipH="1">
              <a:off x="2164366" y="2669491"/>
              <a:ext cx="66153" cy="235546"/>
            </a:xfrm>
            <a:custGeom>
              <a:avLst/>
              <a:gdLst>
                <a:gd name="T0" fmla="*/ 40 w 40"/>
                <a:gd name="T1" fmla="*/ 96 h 144"/>
                <a:gd name="T2" fmla="*/ 40 w 40"/>
                <a:gd name="T3" fmla="*/ 64 h 144"/>
                <a:gd name="T4" fmla="*/ 24 w 40"/>
                <a:gd name="T5" fmla="*/ 64 h 144"/>
                <a:gd name="T6" fmla="*/ 24 w 40"/>
                <a:gd name="T7" fmla="*/ 48 h 144"/>
                <a:gd name="T8" fmla="*/ 40 w 40"/>
                <a:gd name="T9" fmla="*/ 48 h 144"/>
                <a:gd name="T10" fmla="*/ 40 w 40"/>
                <a:gd name="T11" fmla="*/ 32 h 144"/>
                <a:gd name="T12" fmla="*/ 24 w 40"/>
                <a:gd name="T13" fmla="*/ 32 h 144"/>
                <a:gd name="T14" fmla="*/ 24 w 40"/>
                <a:gd name="T15" fmla="*/ 16 h 144"/>
                <a:gd name="T16" fmla="*/ 40 w 40"/>
                <a:gd name="T17" fmla="*/ 16 h 144"/>
                <a:gd name="T18" fmla="*/ 40 w 40"/>
                <a:gd name="T19" fmla="*/ 0 h 144"/>
                <a:gd name="T20" fmla="*/ 16 w 40"/>
                <a:gd name="T21" fmla="*/ 0 h 144"/>
                <a:gd name="T22" fmla="*/ 0 w 40"/>
                <a:gd name="T23" fmla="*/ 16 h 144"/>
                <a:gd name="T24" fmla="*/ 0 w 40"/>
                <a:gd name="T25" fmla="*/ 128 h 144"/>
                <a:gd name="T26" fmla="*/ 16 w 40"/>
                <a:gd name="T27" fmla="*/ 144 h 144"/>
                <a:gd name="T28" fmla="*/ 28 w 40"/>
                <a:gd name="T29" fmla="*/ 144 h 144"/>
                <a:gd name="T30" fmla="*/ 26 w 40"/>
                <a:gd name="T31" fmla="*/ 138 h 144"/>
                <a:gd name="T32" fmla="*/ 25 w 40"/>
                <a:gd name="T33" fmla="*/ 136 h 144"/>
                <a:gd name="T34" fmla="*/ 25 w 40"/>
                <a:gd name="T35" fmla="*/ 133 h 144"/>
                <a:gd name="T36" fmla="*/ 24 w 40"/>
                <a:gd name="T37" fmla="*/ 128 h 144"/>
                <a:gd name="T38" fmla="*/ 24 w 40"/>
                <a:gd name="T39" fmla="*/ 123 h 144"/>
                <a:gd name="T40" fmla="*/ 25 w 40"/>
                <a:gd name="T41" fmla="*/ 122 h 144"/>
                <a:gd name="T42" fmla="*/ 25 w 40"/>
                <a:gd name="T43" fmla="*/ 119 h 144"/>
                <a:gd name="T44" fmla="*/ 26 w 40"/>
                <a:gd name="T45" fmla="*/ 117 h 144"/>
                <a:gd name="T46" fmla="*/ 27 w 40"/>
                <a:gd name="T47" fmla="*/ 115 h 144"/>
                <a:gd name="T48" fmla="*/ 28 w 40"/>
                <a:gd name="T49" fmla="*/ 113 h 144"/>
                <a:gd name="T50" fmla="*/ 29 w 40"/>
                <a:gd name="T51" fmla="*/ 111 h 144"/>
                <a:gd name="T52" fmla="*/ 31 w 40"/>
                <a:gd name="T53" fmla="*/ 109 h 144"/>
                <a:gd name="T54" fmla="*/ 31 w 40"/>
                <a:gd name="T55" fmla="*/ 108 h 144"/>
                <a:gd name="T56" fmla="*/ 40 w 40"/>
                <a:gd name="T57" fmla="*/ 100 h 144"/>
                <a:gd name="T58" fmla="*/ 40 w 40"/>
                <a:gd name="T59" fmla="*/ 96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0" h="144">
                  <a:moveTo>
                    <a:pt x="40" y="96"/>
                  </a:moveTo>
                  <a:cubicBezTo>
                    <a:pt x="40" y="64"/>
                    <a:pt x="40" y="64"/>
                    <a:pt x="40" y="64"/>
                  </a:cubicBezTo>
                  <a:cubicBezTo>
                    <a:pt x="24" y="64"/>
                    <a:pt x="24" y="64"/>
                    <a:pt x="24" y="64"/>
                  </a:cubicBezTo>
                  <a:cubicBezTo>
                    <a:pt x="24" y="48"/>
                    <a:pt x="24" y="48"/>
                    <a:pt x="24" y="48"/>
                  </a:cubicBezTo>
                  <a:cubicBezTo>
                    <a:pt x="40" y="48"/>
                    <a:pt x="40" y="48"/>
                    <a:pt x="40" y="48"/>
                  </a:cubicBezTo>
                  <a:cubicBezTo>
                    <a:pt x="40" y="32"/>
                    <a:pt x="40" y="32"/>
                    <a:pt x="40" y="32"/>
                  </a:cubicBezTo>
                  <a:cubicBezTo>
                    <a:pt x="24" y="32"/>
                    <a:pt x="24" y="32"/>
                    <a:pt x="24" y="32"/>
                  </a:cubicBezTo>
                  <a:cubicBezTo>
                    <a:pt x="24" y="16"/>
                    <a:pt x="24" y="16"/>
                    <a:pt x="24" y="16"/>
                  </a:cubicBezTo>
                  <a:cubicBezTo>
                    <a:pt x="40" y="16"/>
                    <a:pt x="40" y="16"/>
                    <a:pt x="40" y="16"/>
                  </a:cubicBezTo>
                  <a:cubicBezTo>
                    <a:pt x="40" y="0"/>
                    <a:pt x="40" y="0"/>
                    <a:pt x="40" y="0"/>
                  </a:cubicBezTo>
                  <a:cubicBezTo>
                    <a:pt x="16" y="0"/>
                    <a:pt x="16" y="0"/>
                    <a:pt x="16" y="0"/>
                  </a:cubicBezTo>
                  <a:cubicBezTo>
                    <a:pt x="7" y="0"/>
                    <a:pt x="0" y="7"/>
                    <a:pt x="0" y="16"/>
                  </a:cubicBezTo>
                  <a:cubicBezTo>
                    <a:pt x="0" y="128"/>
                    <a:pt x="0" y="128"/>
                    <a:pt x="0" y="128"/>
                  </a:cubicBezTo>
                  <a:cubicBezTo>
                    <a:pt x="0" y="137"/>
                    <a:pt x="7" y="144"/>
                    <a:pt x="16" y="144"/>
                  </a:cubicBezTo>
                  <a:cubicBezTo>
                    <a:pt x="28" y="144"/>
                    <a:pt x="28" y="144"/>
                    <a:pt x="28" y="144"/>
                  </a:cubicBezTo>
                  <a:cubicBezTo>
                    <a:pt x="27" y="142"/>
                    <a:pt x="26" y="140"/>
                    <a:pt x="26" y="138"/>
                  </a:cubicBezTo>
                  <a:cubicBezTo>
                    <a:pt x="25" y="137"/>
                    <a:pt x="25" y="136"/>
                    <a:pt x="25" y="136"/>
                  </a:cubicBezTo>
                  <a:cubicBezTo>
                    <a:pt x="25" y="135"/>
                    <a:pt x="25" y="134"/>
                    <a:pt x="25" y="133"/>
                  </a:cubicBezTo>
                  <a:cubicBezTo>
                    <a:pt x="24" y="132"/>
                    <a:pt x="24" y="130"/>
                    <a:pt x="24" y="128"/>
                  </a:cubicBezTo>
                  <a:cubicBezTo>
                    <a:pt x="24" y="126"/>
                    <a:pt x="24" y="125"/>
                    <a:pt x="24" y="123"/>
                  </a:cubicBezTo>
                  <a:cubicBezTo>
                    <a:pt x="24" y="123"/>
                    <a:pt x="25" y="122"/>
                    <a:pt x="25" y="122"/>
                  </a:cubicBezTo>
                  <a:cubicBezTo>
                    <a:pt x="25" y="121"/>
                    <a:pt x="25" y="120"/>
                    <a:pt x="25" y="119"/>
                  </a:cubicBezTo>
                  <a:cubicBezTo>
                    <a:pt x="26" y="118"/>
                    <a:pt x="26" y="118"/>
                    <a:pt x="26" y="117"/>
                  </a:cubicBezTo>
                  <a:cubicBezTo>
                    <a:pt x="26" y="116"/>
                    <a:pt x="27" y="115"/>
                    <a:pt x="27" y="115"/>
                  </a:cubicBezTo>
                  <a:cubicBezTo>
                    <a:pt x="27" y="114"/>
                    <a:pt x="28" y="113"/>
                    <a:pt x="28" y="113"/>
                  </a:cubicBezTo>
                  <a:cubicBezTo>
                    <a:pt x="28" y="112"/>
                    <a:pt x="29" y="112"/>
                    <a:pt x="29" y="111"/>
                  </a:cubicBezTo>
                  <a:cubicBezTo>
                    <a:pt x="30" y="110"/>
                    <a:pt x="30" y="109"/>
                    <a:pt x="31" y="109"/>
                  </a:cubicBezTo>
                  <a:cubicBezTo>
                    <a:pt x="31" y="108"/>
                    <a:pt x="31" y="108"/>
                    <a:pt x="31" y="108"/>
                  </a:cubicBezTo>
                  <a:cubicBezTo>
                    <a:pt x="34" y="105"/>
                    <a:pt x="37" y="102"/>
                    <a:pt x="40" y="100"/>
                  </a:cubicBezTo>
                  <a:lnTo>
                    <a:pt x="40" y="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64" tIns="34282" rIns="68564" bIns="34282"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670948">
                <a:defRPr/>
              </a:pPr>
              <a:endParaRPr lang="zh-CN" altLang="en-US" sz="1200">
                <a:solidFill>
                  <a:sysClr val="windowText" lastClr="000000"/>
                </a:solidFill>
                <a:latin typeface="inpin heiti" panose="00000500000000000000" pitchFamily="2" charset="-122"/>
                <a:ea typeface="inpin heiti" panose="00000500000000000000" pitchFamily="2" charset="-122"/>
                <a:sym typeface="inpin heiti" panose="00000500000000000000" pitchFamily="2" charset="-122"/>
              </a:endParaRPr>
            </a:p>
          </p:txBody>
        </p:sp>
        <p:sp>
          <p:nvSpPr>
            <p:cNvPr id="70" name="Freeform 71"/>
            <p:cNvSpPr>
              <a:spLocks/>
            </p:cNvSpPr>
            <p:nvPr/>
          </p:nvSpPr>
          <p:spPr bwMode="auto">
            <a:xfrm flipH="1">
              <a:off x="1863670" y="2486066"/>
              <a:ext cx="91211" cy="91211"/>
            </a:xfrm>
            <a:custGeom>
              <a:avLst/>
              <a:gdLst>
                <a:gd name="T0" fmla="*/ 16 w 56"/>
                <a:gd name="T1" fmla="*/ 56 h 56"/>
                <a:gd name="T2" fmla="*/ 56 w 56"/>
                <a:gd name="T3" fmla="*/ 56 h 56"/>
                <a:gd name="T4" fmla="*/ 0 w 56"/>
                <a:gd name="T5" fmla="*/ 0 h 56"/>
                <a:gd name="T6" fmla="*/ 0 w 56"/>
                <a:gd name="T7" fmla="*/ 40 h 56"/>
                <a:gd name="T8" fmla="*/ 16 w 56"/>
                <a:gd name="T9" fmla="*/ 56 h 56"/>
              </a:gdLst>
              <a:ahLst/>
              <a:cxnLst>
                <a:cxn ang="0">
                  <a:pos x="T0" y="T1"/>
                </a:cxn>
                <a:cxn ang="0">
                  <a:pos x="T2" y="T3"/>
                </a:cxn>
                <a:cxn ang="0">
                  <a:pos x="T4" y="T5"/>
                </a:cxn>
                <a:cxn ang="0">
                  <a:pos x="T6" y="T7"/>
                </a:cxn>
                <a:cxn ang="0">
                  <a:pos x="T8" y="T9"/>
                </a:cxn>
              </a:cxnLst>
              <a:rect l="0" t="0" r="r" b="b"/>
              <a:pathLst>
                <a:path w="56" h="56">
                  <a:moveTo>
                    <a:pt x="16" y="56"/>
                  </a:moveTo>
                  <a:cubicBezTo>
                    <a:pt x="56" y="56"/>
                    <a:pt x="56" y="56"/>
                    <a:pt x="56" y="56"/>
                  </a:cubicBezTo>
                  <a:cubicBezTo>
                    <a:pt x="0" y="0"/>
                    <a:pt x="0" y="0"/>
                    <a:pt x="0" y="0"/>
                  </a:cubicBezTo>
                  <a:cubicBezTo>
                    <a:pt x="0" y="40"/>
                    <a:pt x="0" y="40"/>
                    <a:pt x="0" y="40"/>
                  </a:cubicBezTo>
                  <a:cubicBezTo>
                    <a:pt x="0" y="49"/>
                    <a:pt x="7" y="56"/>
                    <a:pt x="16" y="5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64" tIns="34282" rIns="68564" bIns="34282"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670948">
                <a:defRPr/>
              </a:pPr>
              <a:endParaRPr lang="zh-CN" altLang="en-US" sz="1200">
                <a:solidFill>
                  <a:sysClr val="windowText" lastClr="000000"/>
                </a:solidFill>
                <a:latin typeface="inpin heiti" panose="00000500000000000000" pitchFamily="2" charset="-122"/>
                <a:ea typeface="inpin heiti" panose="00000500000000000000" pitchFamily="2" charset="-122"/>
                <a:sym typeface="inpin heiti" panose="00000500000000000000" pitchFamily="2" charset="-122"/>
              </a:endParaRPr>
            </a:p>
          </p:txBody>
        </p:sp>
        <p:sp>
          <p:nvSpPr>
            <p:cNvPr id="71" name="Freeform 72"/>
            <p:cNvSpPr>
              <a:spLocks/>
            </p:cNvSpPr>
            <p:nvPr/>
          </p:nvSpPr>
          <p:spPr bwMode="auto">
            <a:xfrm flipH="1">
              <a:off x="1863670" y="2486066"/>
              <a:ext cx="287666" cy="157365"/>
            </a:xfrm>
            <a:custGeom>
              <a:avLst/>
              <a:gdLst>
                <a:gd name="T0" fmla="*/ 176 w 176"/>
                <a:gd name="T1" fmla="*/ 72 h 96"/>
                <a:gd name="T2" fmla="*/ 120 w 176"/>
                <a:gd name="T3" fmla="*/ 72 h 96"/>
                <a:gd name="T4" fmla="*/ 104 w 176"/>
                <a:gd name="T5" fmla="*/ 56 h 96"/>
                <a:gd name="T6" fmla="*/ 104 w 176"/>
                <a:gd name="T7" fmla="*/ 40 h 96"/>
                <a:gd name="T8" fmla="*/ 104 w 176"/>
                <a:gd name="T9" fmla="*/ 0 h 96"/>
                <a:gd name="T10" fmla="*/ 16 w 176"/>
                <a:gd name="T11" fmla="*/ 0 h 96"/>
                <a:gd name="T12" fmla="*/ 0 w 176"/>
                <a:gd name="T13" fmla="*/ 16 h 96"/>
                <a:gd name="T14" fmla="*/ 0 w 176"/>
                <a:gd name="T15" fmla="*/ 96 h 96"/>
                <a:gd name="T16" fmla="*/ 176 w 176"/>
                <a:gd name="T17" fmla="*/ 96 h 96"/>
                <a:gd name="T18" fmla="*/ 176 w 176"/>
                <a:gd name="T19" fmla="*/ 72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6" h="96">
                  <a:moveTo>
                    <a:pt x="176" y="72"/>
                  </a:moveTo>
                  <a:cubicBezTo>
                    <a:pt x="120" y="72"/>
                    <a:pt x="120" y="72"/>
                    <a:pt x="120" y="72"/>
                  </a:cubicBezTo>
                  <a:cubicBezTo>
                    <a:pt x="111" y="72"/>
                    <a:pt x="104" y="65"/>
                    <a:pt x="104" y="56"/>
                  </a:cubicBezTo>
                  <a:cubicBezTo>
                    <a:pt x="104" y="40"/>
                    <a:pt x="104" y="40"/>
                    <a:pt x="104" y="40"/>
                  </a:cubicBezTo>
                  <a:cubicBezTo>
                    <a:pt x="104" y="0"/>
                    <a:pt x="104" y="0"/>
                    <a:pt x="104" y="0"/>
                  </a:cubicBezTo>
                  <a:cubicBezTo>
                    <a:pt x="16" y="0"/>
                    <a:pt x="16" y="0"/>
                    <a:pt x="16" y="0"/>
                  </a:cubicBezTo>
                  <a:cubicBezTo>
                    <a:pt x="7" y="0"/>
                    <a:pt x="0" y="7"/>
                    <a:pt x="0" y="16"/>
                  </a:cubicBezTo>
                  <a:cubicBezTo>
                    <a:pt x="0" y="96"/>
                    <a:pt x="0" y="96"/>
                    <a:pt x="0" y="96"/>
                  </a:cubicBezTo>
                  <a:cubicBezTo>
                    <a:pt x="176" y="96"/>
                    <a:pt x="176" y="96"/>
                    <a:pt x="176" y="96"/>
                  </a:cubicBezTo>
                  <a:lnTo>
                    <a:pt x="176" y="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64" tIns="34282" rIns="68564" bIns="34282"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670948">
                <a:defRPr/>
              </a:pPr>
              <a:endParaRPr lang="zh-CN" altLang="en-US" sz="1200">
                <a:solidFill>
                  <a:sysClr val="windowText" lastClr="000000"/>
                </a:solidFill>
                <a:latin typeface="inpin heiti" panose="00000500000000000000" pitchFamily="2" charset="-122"/>
                <a:ea typeface="inpin heiti" panose="00000500000000000000" pitchFamily="2" charset="-122"/>
                <a:sym typeface="inpin heiti" panose="00000500000000000000" pitchFamily="2" charset="-122"/>
              </a:endParaRPr>
            </a:p>
          </p:txBody>
        </p:sp>
        <p:sp>
          <p:nvSpPr>
            <p:cNvPr id="72" name="Rectangle 73"/>
            <p:cNvSpPr>
              <a:spLocks noChangeArrowheads="1"/>
            </p:cNvSpPr>
            <p:nvPr/>
          </p:nvSpPr>
          <p:spPr bwMode="auto">
            <a:xfrm flipH="1">
              <a:off x="1876700" y="2669491"/>
              <a:ext cx="261606" cy="156362"/>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64" tIns="34282" rIns="68564" bIns="34282"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670948">
                <a:defRPr/>
              </a:pPr>
              <a:endParaRPr lang="zh-CN" altLang="en-US" sz="1200">
                <a:solidFill>
                  <a:sysClr val="windowText" lastClr="000000"/>
                </a:solidFill>
                <a:latin typeface="inpin heiti" panose="00000500000000000000" pitchFamily="2" charset="-122"/>
                <a:ea typeface="inpin heiti" panose="00000500000000000000" pitchFamily="2" charset="-122"/>
                <a:sym typeface="inpin heiti" panose="00000500000000000000" pitchFamily="2" charset="-122"/>
              </a:endParaRPr>
            </a:p>
          </p:txBody>
        </p:sp>
      </p:grpSp>
      <p:grpSp>
        <p:nvGrpSpPr>
          <p:cNvPr id="73" name="组合 72"/>
          <p:cNvGrpSpPr/>
          <p:nvPr/>
        </p:nvGrpSpPr>
        <p:grpSpPr>
          <a:xfrm>
            <a:off x="1480525" y="2280631"/>
            <a:ext cx="6117215" cy="158944"/>
            <a:chOff x="1918742" y="3212976"/>
            <a:chExt cx="8352927" cy="216024"/>
          </a:xfrm>
        </p:grpSpPr>
        <p:sp>
          <p:nvSpPr>
            <p:cNvPr id="74" name="椭圆 73"/>
            <p:cNvSpPr/>
            <p:nvPr/>
          </p:nvSpPr>
          <p:spPr>
            <a:xfrm>
              <a:off x="1918742" y="3212976"/>
              <a:ext cx="216024" cy="216024"/>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575">
                <a:latin typeface="inpin heiti" panose="00000500000000000000" pitchFamily="2" charset="-122"/>
                <a:ea typeface="inpin heiti" panose="00000500000000000000" pitchFamily="2" charset="-122"/>
                <a:sym typeface="inpin heiti" panose="00000500000000000000" pitchFamily="2" charset="-122"/>
              </a:endParaRPr>
            </a:p>
          </p:txBody>
        </p:sp>
        <p:sp>
          <p:nvSpPr>
            <p:cNvPr id="75" name="椭圆 74"/>
            <p:cNvSpPr/>
            <p:nvPr/>
          </p:nvSpPr>
          <p:spPr>
            <a:xfrm>
              <a:off x="3913428" y="3212976"/>
              <a:ext cx="216024" cy="216024"/>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575">
                <a:latin typeface="inpin heiti" panose="00000500000000000000" pitchFamily="2" charset="-122"/>
                <a:ea typeface="inpin heiti" panose="00000500000000000000" pitchFamily="2" charset="-122"/>
                <a:sym typeface="inpin heiti" panose="00000500000000000000" pitchFamily="2" charset="-122"/>
              </a:endParaRPr>
            </a:p>
          </p:txBody>
        </p:sp>
        <p:sp>
          <p:nvSpPr>
            <p:cNvPr id="76" name="椭圆 75"/>
            <p:cNvSpPr/>
            <p:nvPr/>
          </p:nvSpPr>
          <p:spPr>
            <a:xfrm>
              <a:off x="5987194" y="3212976"/>
              <a:ext cx="216024" cy="216024"/>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575">
                <a:latin typeface="inpin heiti" panose="00000500000000000000" pitchFamily="2" charset="-122"/>
                <a:ea typeface="inpin heiti" panose="00000500000000000000" pitchFamily="2" charset="-122"/>
                <a:sym typeface="inpin heiti" panose="00000500000000000000" pitchFamily="2" charset="-122"/>
              </a:endParaRPr>
            </a:p>
          </p:txBody>
        </p:sp>
        <p:sp>
          <p:nvSpPr>
            <p:cNvPr id="77" name="椭圆 76"/>
            <p:cNvSpPr/>
            <p:nvPr/>
          </p:nvSpPr>
          <p:spPr>
            <a:xfrm>
              <a:off x="8021420" y="3212976"/>
              <a:ext cx="216024" cy="216024"/>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575">
                <a:latin typeface="inpin heiti" panose="00000500000000000000" pitchFamily="2" charset="-122"/>
                <a:ea typeface="inpin heiti" panose="00000500000000000000" pitchFamily="2" charset="-122"/>
                <a:sym typeface="inpin heiti" panose="00000500000000000000" pitchFamily="2" charset="-122"/>
              </a:endParaRPr>
            </a:p>
          </p:txBody>
        </p:sp>
        <p:sp>
          <p:nvSpPr>
            <p:cNvPr id="78" name="椭圆 77"/>
            <p:cNvSpPr/>
            <p:nvPr/>
          </p:nvSpPr>
          <p:spPr>
            <a:xfrm>
              <a:off x="10055645" y="3212976"/>
              <a:ext cx="216024" cy="216024"/>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575">
                <a:latin typeface="inpin heiti" panose="00000500000000000000" pitchFamily="2" charset="-122"/>
                <a:ea typeface="inpin heiti" panose="00000500000000000000" pitchFamily="2" charset="-122"/>
                <a:sym typeface="inpin heiti" panose="00000500000000000000" pitchFamily="2" charset="-122"/>
              </a:endParaRPr>
            </a:p>
          </p:txBody>
        </p:sp>
        <p:sp>
          <p:nvSpPr>
            <p:cNvPr id="79" name="矩形 78"/>
            <p:cNvSpPr/>
            <p:nvPr/>
          </p:nvSpPr>
          <p:spPr>
            <a:xfrm>
              <a:off x="1959948" y="3298129"/>
              <a:ext cx="8136905" cy="4571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575">
                <a:latin typeface="inpin heiti" panose="00000500000000000000" pitchFamily="2" charset="-122"/>
                <a:ea typeface="inpin heiti" panose="00000500000000000000" pitchFamily="2" charset="-122"/>
                <a:sym typeface="inpin heiti" panose="00000500000000000000" pitchFamily="2" charset="-122"/>
              </a:endParaRPr>
            </a:p>
          </p:txBody>
        </p:sp>
      </p:grpSp>
      <p:sp>
        <p:nvSpPr>
          <p:cNvPr id="80" name="等腰三角形 79"/>
          <p:cNvSpPr/>
          <p:nvPr/>
        </p:nvSpPr>
        <p:spPr>
          <a:xfrm flipV="1">
            <a:off x="1467867" y="3446219"/>
            <a:ext cx="183517" cy="158944"/>
          </a:xfrm>
          <a:prstGeom prst="triangle">
            <a:avLst/>
          </a:prstGeom>
          <a:solidFill>
            <a:srgbClr val="969696"/>
          </a:solidFill>
          <a:ln>
            <a:noFill/>
          </a:ln>
        </p:spPr>
        <p:style>
          <a:lnRef idx="2">
            <a:schemeClr val="accent1">
              <a:shade val="50000"/>
            </a:schemeClr>
          </a:lnRef>
          <a:fillRef idx="1">
            <a:schemeClr val="accent1"/>
          </a:fillRef>
          <a:effectRef idx="0">
            <a:schemeClr val="accent1"/>
          </a:effectRef>
          <a:fontRef idx="minor">
            <a:schemeClr val="lt1"/>
          </a:fontRef>
        </p:style>
        <p:txBody>
          <a:bodyPr lIns="67092" tIns="33546" rIns="67092" bIns="33546" rtlCol="0" anchor="ctr"/>
          <a:lstStyle/>
          <a:p>
            <a:pPr algn="ctr"/>
            <a:endParaRPr lang="zh-CN" altLang="en-US" sz="1575">
              <a:latin typeface="inpin heiti" panose="00000500000000000000" pitchFamily="2" charset="-122"/>
              <a:ea typeface="inpin heiti" panose="00000500000000000000" pitchFamily="2" charset="-122"/>
              <a:sym typeface="inpin heiti" panose="00000500000000000000" pitchFamily="2" charset="-122"/>
            </a:endParaRPr>
          </a:p>
        </p:txBody>
      </p:sp>
      <p:sp>
        <p:nvSpPr>
          <p:cNvPr id="81" name="等腰三角形 80"/>
          <p:cNvSpPr/>
          <p:nvPr/>
        </p:nvSpPr>
        <p:spPr>
          <a:xfrm flipV="1">
            <a:off x="2957620" y="3446219"/>
            <a:ext cx="183517" cy="158944"/>
          </a:xfrm>
          <a:prstGeom prst="triangle">
            <a:avLst/>
          </a:prstGeom>
          <a:solidFill>
            <a:srgbClr val="969696"/>
          </a:solidFill>
          <a:ln>
            <a:noFill/>
          </a:ln>
        </p:spPr>
        <p:style>
          <a:lnRef idx="2">
            <a:schemeClr val="accent1">
              <a:shade val="50000"/>
            </a:schemeClr>
          </a:lnRef>
          <a:fillRef idx="1">
            <a:schemeClr val="accent1"/>
          </a:fillRef>
          <a:effectRef idx="0">
            <a:schemeClr val="accent1"/>
          </a:effectRef>
          <a:fontRef idx="minor">
            <a:schemeClr val="lt1"/>
          </a:fontRef>
        </p:style>
        <p:txBody>
          <a:bodyPr lIns="67092" tIns="33546" rIns="67092" bIns="33546" rtlCol="0" anchor="ctr"/>
          <a:lstStyle/>
          <a:p>
            <a:pPr algn="ctr"/>
            <a:endParaRPr lang="zh-CN" altLang="en-US" sz="1575">
              <a:latin typeface="inpin heiti" panose="00000500000000000000" pitchFamily="2" charset="-122"/>
              <a:ea typeface="inpin heiti" panose="00000500000000000000" pitchFamily="2" charset="-122"/>
              <a:sym typeface="inpin heiti" panose="00000500000000000000" pitchFamily="2" charset="-122"/>
            </a:endParaRPr>
          </a:p>
        </p:txBody>
      </p:sp>
      <p:sp>
        <p:nvSpPr>
          <p:cNvPr id="82" name="等腰三角形 81"/>
          <p:cNvSpPr/>
          <p:nvPr/>
        </p:nvSpPr>
        <p:spPr>
          <a:xfrm flipV="1">
            <a:off x="4447374" y="3446219"/>
            <a:ext cx="183517" cy="158944"/>
          </a:xfrm>
          <a:prstGeom prst="triangle">
            <a:avLst/>
          </a:prstGeom>
          <a:solidFill>
            <a:srgbClr val="969696"/>
          </a:solidFill>
          <a:ln>
            <a:noFill/>
          </a:ln>
        </p:spPr>
        <p:style>
          <a:lnRef idx="2">
            <a:schemeClr val="accent1">
              <a:shade val="50000"/>
            </a:schemeClr>
          </a:lnRef>
          <a:fillRef idx="1">
            <a:schemeClr val="accent1"/>
          </a:fillRef>
          <a:effectRef idx="0">
            <a:schemeClr val="accent1"/>
          </a:effectRef>
          <a:fontRef idx="minor">
            <a:schemeClr val="lt1"/>
          </a:fontRef>
        </p:style>
        <p:txBody>
          <a:bodyPr lIns="67092" tIns="33546" rIns="67092" bIns="33546" rtlCol="0" anchor="ctr"/>
          <a:lstStyle/>
          <a:p>
            <a:pPr algn="ctr"/>
            <a:endParaRPr lang="zh-CN" altLang="en-US" sz="1575">
              <a:latin typeface="inpin heiti" panose="00000500000000000000" pitchFamily="2" charset="-122"/>
              <a:ea typeface="inpin heiti" panose="00000500000000000000" pitchFamily="2" charset="-122"/>
              <a:sym typeface="inpin heiti" panose="00000500000000000000" pitchFamily="2" charset="-122"/>
            </a:endParaRPr>
          </a:p>
        </p:txBody>
      </p:sp>
      <p:sp>
        <p:nvSpPr>
          <p:cNvPr id="83" name="等腰三角形 82"/>
          <p:cNvSpPr/>
          <p:nvPr/>
        </p:nvSpPr>
        <p:spPr>
          <a:xfrm flipV="1">
            <a:off x="5937126" y="3446219"/>
            <a:ext cx="183517" cy="158944"/>
          </a:xfrm>
          <a:prstGeom prst="triangle">
            <a:avLst/>
          </a:prstGeom>
          <a:solidFill>
            <a:srgbClr val="969696"/>
          </a:solidFill>
          <a:ln>
            <a:noFill/>
          </a:ln>
        </p:spPr>
        <p:style>
          <a:lnRef idx="2">
            <a:schemeClr val="accent1">
              <a:shade val="50000"/>
            </a:schemeClr>
          </a:lnRef>
          <a:fillRef idx="1">
            <a:schemeClr val="accent1"/>
          </a:fillRef>
          <a:effectRef idx="0">
            <a:schemeClr val="accent1"/>
          </a:effectRef>
          <a:fontRef idx="minor">
            <a:schemeClr val="lt1"/>
          </a:fontRef>
        </p:style>
        <p:txBody>
          <a:bodyPr lIns="67092" tIns="33546" rIns="67092" bIns="33546" rtlCol="0" anchor="ctr"/>
          <a:lstStyle/>
          <a:p>
            <a:pPr algn="ctr"/>
            <a:endParaRPr lang="zh-CN" altLang="en-US" sz="1575">
              <a:latin typeface="inpin heiti" panose="00000500000000000000" pitchFamily="2" charset="-122"/>
              <a:ea typeface="inpin heiti" panose="00000500000000000000" pitchFamily="2" charset="-122"/>
              <a:sym typeface="inpin heiti" panose="00000500000000000000" pitchFamily="2" charset="-122"/>
            </a:endParaRPr>
          </a:p>
        </p:txBody>
      </p:sp>
      <p:sp>
        <p:nvSpPr>
          <p:cNvPr id="84" name="等腰三角形 83"/>
          <p:cNvSpPr/>
          <p:nvPr/>
        </p:nvSpPr>
        <p:spPr>
          <a:xfrm flipV="1">
            <a:off x="7426881" y="3446219"/>
            <a:ext cx="183517" cy="158944"/>
          </a:xfrm>
          <a:prstGeom prst="triangle">
            <a:avLst/>
          </a:prstGeom>
          <a:solidFill>
            <a:srgbClr val="356377"/>
          </a:solidFill>
          <a:ln>
            <a:noFill/>
          </a:ln>
        </p:spPr>
        <p:style>
          <a:lnRef idx="2">
            <a:schemeClr val="accent1">
              <a:shade val="50000"/>
            </a:schemeClr>
          </a:lnRef>
          <a:fillRef idx="1">
            <a:schemeClr val="accent1"/>
          </a:fillRef>
          <a:effectRef idx="0">
            <a:schemeClr val="accent1"/>
          </a:effectRef>
          <a:fontRef idx="minor">
            <a:schemeClr val="lt1"/>
          </a:fontRef>
        </p:style>
        <p:txBody>
          <a:bodyPr lIns="67092" tIns="33546" rIns="67092" bIns="33546" rtlCol="0" anchor="ctr"/>
          <a:lstStyle/>
          <a:p>
            <a:pPr algn="ctr"/>
            <a:endParaRPr lang="zh-CN" altLang="en-US" sz="1575">
              <a:latin typeface="inpin heiti" panose="00000500000000000000" pitchFamily="2" charset="-122"/>
              <a:ea typeface="inpin heiti" panose="00000500000000000000" pitchFamily="2" charset="-122"/>
              <a:sym typeface="inpin heiti" panose="00000500000000000000" pitchFamily="2" charset="-122"/>
            </a:endParaRPr>
          </a:p>
        </p:txBody>
      </p:sp>
      <p:sp>
        <p:nvSpPr>
          <p:cNvPr id="85" name="TextBox 84"/>
          <p:cNvSpPr txBox="1"/>
          <p:nvPr/>
        </p:nvSpPr>
        <p:spPr>
          <a:xfrm>
            <a:off x="1078337" y="3704289"/>
            <a:ext cx="962580" cy="310121"/>
          </a:xfrm>
          <a:prstGeom prst="rect">
            <a:avLst/>
          </a:prstGeom>
          <a:noFill/>
        </p:spPr>
        <p:txBody>
          <a:bodyPr wrap="none" lIns="67092" tIns="33546" rIns="67092" bIns="33546" rtlCol="0">
            <a:spAutoFit/>
          </a:bodyPr>
          <a:lstStyle/>
          <a:p>
            <a:pPr algn="ctr"/>
            <a:r>
              <a:rPr lang="en-US" altLang="zh-CN" sz="1575" dirty="0">
                <a:solidFill>
                  <a:schemeClr val="tx1">
                    <a:lumMod val="85000"/>
                    <a:lumOff val="15000"/>
                  </a:schemeClr>
                </a:solidFill>
                <a:latin typeface="inpin heiti" panose="00000500000000000000" pitchFamily="2" charset="-122"/>
                <a:ea typeface="inpin heiti" panose="00000500000000000000" pitchFamily="2" charset="-122"/>
                <a:sym typeface="inpin heiti" panose="00000500000000000000" pitchFamily="2" charset="-122"/>
              </a:rPr>
              <a:t>Add text</a:t>
            </a:r>
            <a:endParaRPr lang="zh-CN" altLang="en-US" sz="1575" dirty="0">
              <a:solidFill>
                <a:schemeClr val="tx1">
                  <a:lumMod val="85000"/>
                  <a:lumOff val="15000"/>
                </a:schemeClr>
              </a:solidFill>
              <a:latin typeface="inpin heiti" panose="00000500000000000000" pitchFamily="2" charset="-122"/>
              <a:ea typeface="inpin heiti" panose="00000500000000000000" pitchFamily="2" charset="-122"/>
              <a:sym typeface="inpin heiti" panose="00000500000000000000" pitchFamily="2" charset="-122"/>
            </a:endParaRPr>
          </a:p>
        </p:txBody>
      </p:sp>
      <p:sp>
        <p:nvSpPr>
          <p:cNvPr id="86" name="TextBox 85"/>
          <p:cNvSpPr txBox="1"/>
          <p:nvPr/>
        </p:nvSpPr>
        <p:spPr>
          <a:xfrm>
            <a:off x="2568090" y="3704289"/>
            <a:ext cx="962580" cy="310121"/>
          </a:xfrm>
          <a:prstGeom prst="rect">
            <a:avLst/>
          </a:prstGeom>
          <a:noFill/>
        </p:spPr>
        <p:txBody>
          <a:bodyPr wrap="none" lIns="67092" tIns="33546" rIns="67092" bIns="33546" rtlCol="0">
            <a:spAutoFit/>
          </a:bodyPr>
          <a:lstStyle/>
          <a:p>
            <a:pPr algn="ctr"/>
            <a:r>
              <a:rPr lang="en-US" altLang="zh-CN" sz="1575" dirty="0">
                <a:solidFill>
                  <a:schemeClr val="tx1">
                    <a:lumMod val="85000"/>
                    <a:lumOff val="15000"/>
                  </a:schemeClr>
                </a:solidFill>
                <a:latin typeface="inpin heiti" panose="00000500000000000000" pitchFamily="2" charset="-122"/>
                <a:ea typeface="inpin heiti" panose="00000500000000000000" pitchFamily="2" charset="-122"/>
                <a:sym typeface="inpin heiti" panose="00000500000000000000" pitchFamily="2" charset="-122"/>
              </a:rPr>
              <a:t>Add text</a:t>
            </a:r>
            <a:endParaRPr lang="zh-CN" altLang="en-US" sz="1575" dirty="0">
              <a:solidFill>
                <a:schemeClr val="tx1">
                  <a:lumMod val="85000"/>
                  <a:lumOff val="15000"/>
                </a:schemeClr>
              </a:solidFill>
              <a:latin typeface="inpin heiti" panose="00000500000000000000" pitchFamily="2" charset="-122"/>
              <a:ea typeface="inpin heiti" panose="00000500000000000000" pitchFamily="2" charset="-122"/>
              <a:sym typeface="inpin heiti" panose="00000500000000000000" pitchFamily="2" charset="-122"/>
            </a:endParaRPr>
          </a:p>
        </p:txBody>
      </p:sp>
      <p:sp>
        <p:nvSpPr>
          <p:cNvPr id="87" name="TextBox 86"/>
          <p:cNvSpPr txBox="1"/>
          <p:nvPr/>
        </p:nvSpPr>
        <p:spPr>
          <a:xfrm>
            <a:off x="4057845" y="3704289"/>
            <a:ext cx="962580" cy="310121"/>
          </a:xfrm>
          <a:prstGeom prst="rect">
            <a:avLst/>
          </a:prstGeom>
          <a:noFill/>
        </p:spPr>
        <p:txBody>
          <a:bodyPr wrap="none" lIns="67092" tIns="33546" rIns="67092" bIns="33546" rtlCol="0">
            <a:spAutoFit/>
          </a:bodyPr>
          <a:lstStyle/>
          <a:p>
            <a:pPr algn="ctr"/>
            <a:r>
              <a:rPr lang="en-US" altLang="zh-CN" sz="1575" dirty="0">
                <a:solidFill>
                  <a:schemeClr val="tx1">
                    <a:lumMod val="85000"/>
                    <a:lumOff val="15000"/>
                  </a:schemeClr>
                </a:solidFill>
                <a:latin typeface="inpin heiti" panose="00000500000000000000" pitchFamily="2" charset="-122"/>
                <a:ea typeface="inpin heiti" panose="00000500000000000000" pitchFamily="2" charset="-122"/>
                <a:sym typeface="inpin heiti" panose="00000500000000000000" pitchFamily="2" charset="-122"/>
              </a:rPr>
              <a:t>Add text</a:t>
            </a:r>
            <a:endParaRPr lang="zh-CN" altLang="en-US" sz="1575" dirty="0">
              <a:solidFill>
                <a:schemeClr val="tx1">
                  <a:lumMod val="85000"/>
                  <a:lumOff val="15000"/>
                </a:schemeClr>
              </a:solidFill>
              <a:latin typeface="inpin heiti" panose="00000500000000000000" pitchFamily="2" charset="-122"/>
              <a:ea typeface="inpin heiti" panose="00000500000000000000" pitchFamily="2" charset="-122"/>
              <a:sym typeface="inpin heiti" panose="00000500000000000000" pitchFamily="2" charset="-122"/>
            </a:endParaRPr>
          </a:p>
        </p:txBody>
      </p:sp>
      <p:sp>
        <p:nvSpPr>
          <p:cNvPr id="88" name="TextBox 87"/>
          <p:cNvSpPr txBox="1"/>
          <p:nvPr/>
        </p:nvSpPr>
        <p:spPr>
          <a:xfrm>
            <a:off x="5547597" y="3704289"/>
            <a:ext cx="962580" cy="310121"/>
          </a:xfrm>
          <a:prstGeom prst="rect">
            <a:avLst/>
          </a:prstGeom>
          <a:noFill/>
        </p:spPr>
        <p:txBody>
          <a:bodyPr wrap="none" lIns="67092" tIns="33546" rIns="67092" bIns="33546" rtlCol="0">
            <a:spAutoFit/>
          </a:bodyPr>
          <a:lstStyle/>
          <a:p>
            <a:pPr algn="ctr"/>
            <a:r>
              <a:rPr lang="en-US" altLang="zh-CN" sz="1575" dirty="0">
                <a:solidFill>
                  <a:schemeClr val="tx1">
                    <a:lumMod val="85000"/>
                    <a:lumOff val="15000"/>
                  </a:schemeClr>
                </a:solidFill>
                <a:latin typeface="inpin heiti" panose="00000500000000000000" pitchFamily="2" charset="-122"/>
                <a:ea typeface="inpin heiti" panose="00000500000000000000" pitchFamily="2" charset="-122"/>
                <a:sym typeface="inpin heiti" panose="00000500000000000000" pitchFamily="2" charset="-122"/>
              </a:rPr>
              <a:t>Add text</a:t>
            </a:r>
            <a:endParaRPr lang="zh-CN" altLang="en-US" sz="1575" dirty="0">
              <a:solidFill>
                <a:schemeClr val="tx1">
                  <a:lumMod val="85000"/>
                  <a:lumOff val="15000"/>
                </a:schemeClr>
              </a:solidFill>
              <a:latin typeface="inpin heiti" panose="00000500000000000000" pitchFamily="2" charset="-122"/>
              <a:ea typeface="inpin heiti" panose="00000500000000000000" pitchFamily="2" charset="-122"/>
              <a:sym typeface="inpin heiti" panose="00000500000000000000" pitchFamily="2" charset="-122"/>
            </a:endParaRPr>
          </a:p>
        </p:txBody>
      </p:sp>
      <p:sp>
        <p:nvSpPr>
          <p:cNvPr id="89" name="TextBox 88"/>
          <p:cNvSpPr txBox="1"/>
          <p:nvPr/>
        </p:nvSpPr>
        <p:spPr>
          <a:xfrm>
            <a:off x="7037349" y="3704289"/>
            <a:ext cx="962580" cy="310121"/>
          </a:xfrm>
          <a:prstGeom prst="rect">
            <a:avLst/>
          </a:prstGeom>
          <a:noFill/>
        </p:spPr>
        <p:txBody>
          <a:bodyPr wrap="none" lIns="67092" tIns="33546" rIns="67092" bIns="33546" rtlCol="0">
            <a:spAutoFit/>
          </a:bodyPr>
          <a:lstStyle/>
          <a:p>
            <a:pPr algn="ctr"/>
            <a:r>
              <a:rPr lang="en-US" altLang="zh-CN" sz="1575" dirty="0">
                <a:solidFill>
                  <a:schemeClr val="tx1">
                    <a:lumMod val="85000"/>
                    <a:lumOff val="15000"/>
                  </a:schemeClr>
                </a:solidFill>
                <a:latin typeface="inpin heiti" panose="00000500000000000000" pitchFamily="2" charset="-122"/>
                <a:ea typeface="inpin heiti" panose="00000500000000000000" pitchFamily="2" charset="-122"/>
                <a:sym typeface="inpin heiti" panose="00000500000000000000" pitchFamily="2" charset="-122"/>
              </a:rPr>
              <a:t>Add text</a:t>
            </a:r>
            <a:endParaRPr lang="zh-CN" altLang="en-US" sz="1575" dirty="0">
              <a:solidFill>
                <a:schemeClr val="tx1">
                  <a:lumMod val="85000"/>
                  <a:lumOff val="15000"/>
                </a:schemeClr>
              </a:solidFill>
              <a:latin typeface="inpin heiti" panose="00000500000000000000" pitchFamily="2" charset="-122"/>
              <a:ea typeface="inpin heiti" panose="00000500000000000000" pitchFamily="2" charset="-122"/>
              <a:sym typeface="inpin heiti" panose="00000500000000000000" pitchFamily="2" charset="-122"/>
            </a:endParaRPr>
          </a:p>
        </p:txBody>
      </p:sp>
      <p:sp>
        <p:nvSpPr>
          <p:cNvPr id="90" name="矩形 89"/>
          <p:cNvSpPr/>
          <p:nvPr/>
        </p:nvSpPr>
        <p:spPr>
          <a:xfrm>
            <a:off x="900444" y="4081995"/>
            <a:ext cx="7277378" cy="433521"/>
          </a:xfrm>
          <a:prstGeom prst="rect">
            <a:avLst/>
          </a:prstGeom>
          <a:solidFill>
            <a:srgbClr val="356377"/>
          </a:solidFill>
          <a:ln>
            <a:noFill/>
          </a:ln>
        </p:spPr>
        <p:style>
          <a:lnRef idx="2">
            <a:schemeClr val="accent1">
              <a:shade val="50000"/>
            </a:schemeClr>
          </a:lnRef>
          <a:fillRef idx="1">
            <a:schemeClr val="accent1"/>
          </a:fillRef>
          <a:effectRef idx="0">
            <a:schemeClr val="accent1"/>
          </a:effectRef>
          <a:fontRef idx="minor">
            <a:schemeClr val="lt1"/>
          </a:fontRef>
        </p:style>
        <p:txBody>
          <a:bodyPr lIns="67092" tIns="33546" rIns="67092" bIns="33546" rtlCol="0" anchor="ctr"/>
          <a:lstStyle/>
          <a:p>
            <a:pPr algn="ctr"/>
            <a:r>
              <a:rPr lang="en-US" altLang="zh-CN" sz="1013" dirty="0">
                <a:latin typeface="inpin heiti" panose="00000500000000000000" pitchFamily="2" charset="-122"/>
                <a:ea typeface="inpin heiti" panose="00000500000000000000" pitchFamily="2" charset="-122"/>
                <a:sym typeface="inpin heiti" panose="00000500000000000000" pitchFamily="2" charset="-122"/>
              </a:rPr>
              <a:t>Click to add a title</a:t>
            </a:r>
            <a:endParaRPr lang="zh-CN" altLang="en-US" sz="1013" dirty="0">
              <a:latin typeface="inpin heiti" panose="00000500000000000000" pitchFamily="2" charset="-122"/>
              <a:ea typeface="inpin heiti" panose="00000500000000000000" pitchFamily="2" charset="-122"/>
              <a:sym typeface="inpin heiti" panose="00000500000000000000" pitchFamily="2" charset="-122"/>
            </a:endParaRPr>
          </a:p>
        </p:txBody>
      </p:sp>
      <p:sp>
        <p:nvSpPr>
          <p:cNvPr id="92" name="文本框 2"/>
          <p:cNvSpPr txBox="1"/>
          <p:nvPr/>
        </p:nvSpPr>
        <p:spPr>
          <a:xfrm>
            <a:off x="848632" y="127672"/>
            <a:ext cx="2464538" cy="415370"/>
          </a:xfrm>
          <a:prstGeom prst="rect">
            <a:avLst/>
          </a:prstGeom>
          <a:noFill/>
        </p:spPr>
        <p:txBody>
          <a:bodyPr wrap="square" rtlCol="0">
            <a:spAutoFit/>
          </a:bodyPr>
          <a:lstStyle/>
          <a:p>
            <a:pPr algn="ctr"/>
            <a:r>
              <a:rPr lang="en-US" altLang="zh-CN" sz="2099" b="1" dirty="0">
                <a:solidFill>
                  <a:srgbClr val="356377"/>
                </a:solidFill>
                <a:latin typeface="inpin heiti" panose="00000500000000000000" pitchFamily="2" charset="-122"/>
                <a:ea typeface="inpin heiti" panose="00000500000000000000" pitchFamily="2" charset="-122"/>
                <a:sym typeface="inpin heiti" panose="00000500000000000000" pitchFamily="2" charset="-122"/>
              </a:rPr>
              <a:t>Enter title</a:t>
            </a:r>
            <a:endParaRPr lang="zh-CN" altLang="en-US" sz="2099" b="1" dirty="0">
              <a:solidFill>
                <a:srgbClr val="356377"/>
              </a:solidFill>
              <a:latin typeface="inpin heiti" panose="00000500000000000000" pitchFamily="2" charset="-122"/>
              <a:ea typeface="inpin heiti" panose="00000500000000000000" pitchFamily="2" charset="-122"/>
              <a:sym typeface="inpin heiti" panose="00000500000000000000" pitchFamily="2" charset="-122"/>
            </a:endParaRPr>
          </a:p>
        </p:txBody>
      </p:sp>
    </p:spTree>
    <p:extLst>
      <p:ext uri="{BB962C8B-B14F-4D97-AF65-F5344CB8AC3E}">
        <p14:creationId xmlns:p14="http://schemas.microsoft.com/office/powerpoint/2010/main" val="3875946657"/>
      </p:ext>
    </p:extLst>
  </p:cSld>
  <p:clrMapOvr>
    <a:masterClrMapping/>
  </p:clrMapOvr>
  <mc:AlternateContent xmlns:mc="http://schemas.openxmlformats.org/markup-compatibility/2006" xmlns:p14="http://schemas.microsoft.com/office/powerpoint/2010/main">
    <mc:Choice Requires="p14">
      <p:transition spd="slow" p14:dur="1250" advClick="0" advTm="0">
        <p14:switch dir="r"/>
      </p:transition>
    </mc:Choice>
    <mc:Fallback xmlns="">
      <p:transition spd="slow"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1" presetClass="entr" presetSubtype="0" fill="hold" grpId="0" nodeType="afterEffect">
                                  <p:stCondLst>
                                    <p:cond delay="0"/>
                                  </p:stCondLst>
                                  <p:iterate type="lt">
                                    <p:tmPct val="10000"/>
                                  </p:iterate>
                                  <p:childTnLst>
                                    <p:set>
                                      <p:cBhvr>
                                        <p:cTn id="6" dur="1" fill="hold">
                                          <p:stCondLst>
                                            <p:cond delay="0"/>
                                          </p:stCondLst>
                                        </p:cTn>
                                        <p:tgtEl>
                                          <p:spTgt spid="92"/>
                                        </p:tgtEl>
                                        <p:attrNameLst>
                                          <p:attrName>style.visibility</p:attrName>
                                        </p:attrNameLst>
                                      </p:cBhvr>
                                      <p:to>
                                        <p:strVal val="visible"/>
                                      </p:to>
                                    </p:set>
                                    <p:anim calcmode="lin" valueType="num">
                                      <p:cBhvr>
                                        <p:cTn id="7" dur="500" fill="hold"/>
                                        <p:tgtEl>
                                          <p:spTgt spid="92"/>
                                        </p:tgtEl>
                                        <p:attrNameLst>
                                          <p:attrName>ppt_x</p:attrName>
                                        </p:attrNameLst>
                                      </p:cBhvr>
                                      <p:tavLst>
                                        <p:tav tm="0">
                                          <p:val>
                                            <p:strVal val="#ppt_x"/>
                                          </p:val>
                                        </p:tav>
                                        <p:tav tm="50000">
                                          <p:val>
                                            <p:strVal val="#ppt_x+.1"/>
                                          </p:val>
                                        </p:tav>
                                        <p:tav tm="100000">
                                          <p:val>
                                            <p:strVal val="#ppt_x"/>
                                          </p:val>
                                        </p:tav>
                                      </p:tavLst>
                                    </p:anim>
                                    <p:anim calcmode="lin" valueType="num">
                                      <p:cBhvr>
                                        <p:cTn id="8" dur="500" fill="hold"/>
                                        <p:tgtEl>
                                          <p:spTgt spid="92"/>
                                        </p:tgtEl>
                                        <p:attrNameLst>
                                          <p:attrName>ppt_y</p:attrName>
                                        </p:attrNameLst>
                                      </p:cBhvr>
                                      <p:tavLst>
                                        <p:tav tm="0">
                                          <p:val>
                                            <p:strVal val="#ppt_y"/>
                                          </p:val>
                                        </p:tav>
                                        <p:tav tm="100000">
                                          <p:val>
                                            <p:strVal val="#ppt_y"/>
                                          </p:val>
                                        </p:tav>
                                      </p:tavLst>
                                    </p:anim>
                                    <p:anim calcmode="lin" valueType="num">
                                      <p:cBhvr>
                                        <p:cTn id="9" dur="500" fill="hold"/>
                                        <p:tgtEl>
                                          <p:spTgt spid="92"/>
                                        </p:tgtEl>
                                        <p:attrNameLst>
                                          <p:attrName>ppt_h</p:attrName>
                                        </p:attrNameLst>
                                      </p:cBhvr>
                                      <p:tavLst>
                                        <p:tav tm="0">
                                          <p:val>
                                            <p:strVal val="#ppt_h/10"/>
                                          </p:val>
                                        </p:tav>
                                        <p:tav tm="50000">
                                          <p:val>
                                            <p:strVal val="#ppt_h+.01"/>
                                          </p:val>
                                        </p:tav>
                                        <p:tav tm="100000">
                                          <p:val>
                                            <p:strVal val="#ppt_h"/>
                                          </p:val>
                                        </p:tav>
                                      </p:tavLst>
                                    </p:anim>
                                    <p:anim calcmode="lin" valueType="num">
                                      <p:cBhvr>
                                        <p:cTn id="10" dur="500" fill="hold"/>
                                        <p:tgtEl>
                                          <p:spTgt spid="92"/>
                                        </p:tgtEl>
                                        <p:attrNameLst>
                                          <p:attrName>ppt_w</p:attrName>
                                        </p:attrNameLst>
                                      </p:cBhvr>
                                      <p:tavLst>
                                        <p:tav tm="0">
                                          <p:val>
                                            <p:strVal val="#ppt_w/10"/>
                                          </p:val>
                                        </p:tav>
                                        <p:tav tm="50000">
                                          <p:val>
                                            <p:strVal val="#ppt_w+.01"/>
                                          </p:val>
                                        </p:tav>
                                        <p:tav tm="100000">
                                          <p:val>
                                            <p:strVal val="#ppt_w"/>
                                          </p:val>
                                        </p:tav>
                                      </p:tavLst>
                                    </p:anim>
                                    <p:animEffect transition="in" filter="fade">
                                      <p:cBhvr>
                                        <p:cTn id="11" dur="500" tmFilter="0,0; .5, 1; 1, 1"/>
                                        <p:tgtEl>
                                          <p:spTgt spid="92"/>
                                        </p:tgtEl>
                                      </p:cBhvr>
                                    </p:animEffect>
                                  </p:childTnLst>
                                </p:cTn>
                              </p:par>
                            </p:childTnLst>
                          </p:cTn>
                        </p:par>
                        <p:par>
                          <p:cTn id="12" fill="hold">
                            <p:stCondLst>
                              <p:cond delay="950"/>
                            </p:stCondLst>
                            <p:childTnLst>
                              <p:par>
                                <p:cTn id="13" presetID="2" presetClass="entr" presetSubtype="4" fill="hold" grpId="0" nodeType="afterEffect">
                                  <p:stCondLst>
                                    <p:cond delay="0"/>
                                  </p:stCondLst>
                                  <p:childTnLst>
                                    <p:set>
                                      <p:cBhvr>
                                        <p:cTn id="14" dur="1" fill="hold">
                                          <p:stCondLst>
                                            <p:cond delay="0"/>
                                          </p:stCondLst>
                                        </p:cTn>
                                        <p:tgtEl>
                                          <p:spTgt spid="46"/>
                                        </p:tgtEl>
                                        <p:attrNameLst>
                                          <p:attrName>style.visibility</p:attrName>
                                        </p:attrNameLst>
                                      </p:cBhvr>
                                      <p:to>
                                        <p:strVal val="visible"/>
                                      </p:to>
                                    </p:set>
                                    <p:anim calcmode="lin" valueType="num">
                                      <p:cBhvr additive="base">
                                        <p:cTn id="15" dur="500" fill="hold"/>
                                        <p:tgtEl>
                                          <p:spTgt spid="46"/>
                                        </p:tgtEl>
                                        <p:attrNameLst>
                                          <p:attrName>ppt_x</p:attrName>
                                        </p:attrNameLst>
                                      </p:cBhvr>
                                      <p:tavLst>
                                        <p:tav tm="0">
                                          <p:val>
                                            <p:strVal val="#ppt_x"/>
                                          </p:val>
                                        </p:tav>
                                        <p:tav tm="100000">
                                          <p:val>
                                            <p:strVal val="#ppt_x"/>
                                          </p:val>
                                        </p:tav>
                                      </p:tavLst>
                                    </p:anim>
                                    <p:anim calcmode="lin" valueType="num">
                                      <p:cBhvr additive="base">
                                        <p:cTn id="16" dur="500" fill="hold"/>
                                        <p:tgtEl>
                                          <p:spTgt spid="46"/>
                                        </p:tgtEl>
                                        <p:attrNameLst>
                                          <p:attrName>ppt_y</p:attrName>
                                        </p:attrNameLst>
                                      </p:cBhvr>
                                      <p:tavLst>
                                        <p:tav tm="0">
                                          <p:val>
                                            <p:strVal val="1+#ppt_h/2"/>
                                          </p:val>
                                        </p:tav>
                                        <p:tav tm="100000">
                                          <p:val>
                                            <p:strVal val="#ppt_y"/>
                                          </p:val>
                                        </p:tav>
                                      </p:tavLst>
                                    </p:anim>
                                  </p:childTnLst>
                                </p:cTn>
                              </p:par>
                              <p:par>
                                <p:cTn id="17" presetID="2" presetClass="entr" presetSubtype="1" fill="hold" grpId="0" nodeType="withEffect">
                                  <p:stCondLst>
                                    <p:cond delay="0"/>
                                  </p:stCondLst>
                                  <p:childTnLst>
                                    <p:set>
                                      <p:cBhvr>
                                        <p:cTn id="18" dur="1" fill="hold">
                                          <p:stCondLst>
                                            <p:cond delay="0"/>
                                          </p:stCondLst>
                                        </p:cTn>
                                        <p:tgtEl>
                                          <p:spTgt spid="47"/>
                                        </p:tgtEl>
                                        <p:attrNameLst>
                                          <p:attrName>style.visibility</p:attrName>
                                        </p:attrNameLst>
                                      </p:cBhvr>
                                      <p:to>
                                        <p:strVal val="visible"/>
                                      </p:to>
                                    </p:set>
                                    <p:anim calcmode="lin" valueType="num">
                                      <p:cBhvr additive="base">
                                        <p:cTn id="19" dur="500" fill="hold"/>
                                        <p:tgtEl>
                                          <p:spTgt spid="47"/>
                                        </p:tgtEl>
                                        <p:attrNameLst>
                                          <p:attrName>ppt_x</p:attrName>
                                        </p:attrNameLst>
                                      </p:cBhvr>
                                      <p:tavLst>
                                        <p:tav tm="0">
                                          <p:val>
                                            <p:strVal val="#ppt_x"/>
                                          </p:val>
                                        </p:tav>
                                        <p:tav tm="100000">
                                          <p:val>
                                            <p:strVal val="#ppt_x"/>
                                          </p:val>
                                        </p:tav>
                                      </p:tavLst>
                                    </p:anim>
                                    <p:anim calcmode="lin" valueType="num">
                                      <p:cBhvr additive="base">
                                        <p:cTn id="20" dur="500" fill="hold"/>
                                        <p:tgtEl>
                                          <p:spTgt spid="47"/>
                                        </p:tgtEl>
                                        <p:attrNameLst>
                                          <p:attrName>ppt_y</p:attrName>
                                        </p:attrNameLst>
                                      </p:cBhvr>
                                      <p:tavLst>
                                        <p:tav tm="0">
                                          <p:val>
                                            <p:strVal val="0-#ppt_h/2"/>
                                          </p:val>
                                        </p:tav>
                                        <p:tav tm="100000">
                                          <p:val>
                                            <p:strVal val="#ppt_y"/>
                                          </p:val>
                                        </p:tav>
                                      </p:tavLst>
                                    </p:anim>
                                  </p:childTnLst>
                                </p:cTn>
                              </p:par>
                              <p:par>
                                <p:cTn id="21" presetID="2" presetClass="entr" presetSubtype="4" fill="hold" grpId="0" nodeType="withEffect">
                                  <p:stCondLst>
                                    <p:cond delay="500"/>
                                  </p:stCondLst>
                                  <p:childTnLst>
                                    <p:set>
                                      <p:cBhvr>
                                        <p:cTn id="22" dur="1" fill="hold">
                                          <p:stCondLst>
                                            <p:cond delay="0"/>
                                          </p:stCondLst>
                                        </p:cTn>
                                        <p:tgtEl>
                                          <p:spTgt spid="48"/>
                                        </p:tgtEl>
                                        <p:attrNameLst>
                                          <p:attrName>style.visibility</p:attrName>
                                        </p:attrNameLst>
                                      </p:cBhvr>
                                      <p:to>
                                        <p:strVal val="visible"/>
                                      </p:to>
                                    </p:set>
                                    <p:anim calcmode="lin" valueType="num">
                                      <p:cBhvr additive="base">
                                        <p:cTn id="23" dur="500" fill="hold"/>
                                        <p:tgtEl>
                                          <p:spTgt spid="48"/>
                                        </p:tgtEl>
                                        <p:attrNameLst>
                                          <p:attrName>ppt_x</p:attrName>
                                        </p:attrNameLst>
                                      </p:cBhvr>
                                      <p:tavLst>
                                        <p:tav tm="0">
                                          <p:val>
                                            <p:strVal val="#ppt_x"/>
                                          </p:val>
                                        </p:tav>
                                        <p:tav tm="100000">
                                          <p:val>
                                            <p:strVal val="#ppt_x"/>
                                          </p:val>
                                        </p:tav>
                                      </p:tavLst>
                                    </p:anim>
                                    <p:anim calcmode="lin" valueType="num">
                                      <p:cBhvr additive="base">
                                        <p:cTn id="24" dur="500" fill="hold"/>
                                        <p:tgtEl>
                                          <p:spTgt spid="48"/>
                                        </p:tgtEl>
                                        <p:attrNameLst>
                                          <p:attrName>ppt_y</p:attrName>
                                        </p:attrNameLst>
                                      </p:cBhvr>
                                      <p:tavLst>
                                        <p:tav tm="0">
                                          <p:val>
                                            <p:strVal val="1+#ppt_h/2"/>
                                          </p:val>
                                        </p:tav>
                                        <p:tav tm="100000">
                                          <p:val>
                                            <p:strVal val="#ppt_y"/>
                                          </p:val>
                                        </p:tav>
                                      </p:tavLst>
                                    </p:anim>
                                  </p:childTnLst>
                                </p:cTn>
                              </p:par>
                              <p:par>
                                <p:cTn id="25" presetID="2" presetClass="entr" presetSubtype="1" fill="hold" grpId="0" nodeType="withEffect">
                                  <p:stCondLst>
                                    <p:cond delay="500"/>
                                  </p:stCondLst>
                                  <p:childTnLst>
                                    <p:set>
                                      <p:cBhvr>
                                        <p:cTn id="26" dur="1" fill="hold">
                                          <p:stCondLst>
                                            <p:cond delay="0"/>
                                          </p:stCondLst>
                                        </p:cTn>
                                        <p:tgtEl>
                                          <p:spTgt spid="49"/>
                                        </p:tgtEl>
                                        <p:attrNameLst>
                                          <p:attrName>style.visibility</p:attrName>
                                        </p:attrNameLst>
                                      </p:cBhvr>
                                      <p:to>
                                        <p:strVal val="visible"/>
                                      </p:to>
                                    </p:set>
                                    <p:anim calcmode="lin" valueType="num">
                                      <p:cBhvr additive="base">
                                        <p:cTn id="27" dur="500" fill="hold"/>
                                        <p:tgtEl>
                                          <p:spTgt spid="49"/>
                                        </p:tgtEl>
                                        <p:attrNameLst>
                                          <p:attrName>ppt_x</p:attrName>
                                        </p:attrNameLst>
                                      </p:cBhvr>
                                      <p:tavLst>
                                        <p:tav tm="0">
                                          <p:val>
                                            <p:strVal val="#ppt_x"/>
                                          </p:val>
                                        </p:tav>
                                        <p:tav tm="100000">
                                          <p:val>
                                            <p:strVal val="#ppt_x"/>
                                          </p:val>
                                        </p:tav>
                                      </p:tavLst>
                                    </p:anim>
                                    <p:anim calcmode="lin" valueType="num">
                                      <p:cBhvr additive="base">
                                        <p:cTn id="28" dur="500" fill="hold"/>
                                        <p:tgtEl>
                                          <p:spTgt spid="49"/>
                                        </p:tgtEl>
                                        <p:attrNameLst>
                                          <p:attrName>ppt_y</p:attrName>
                                        </p:attrNameLst>
                                      </p:cBhvr>
                                      <p:tavLst>
                                        <p:tav tm="0">
                                          <p:val>
                                            <p:strVal val="0-#ppt_h/2"/>
                                          </p:val>
                                        </p:tav>
                                        <p:tav tm="100000">
                                          <p:val>
                                            <p:strVal val="#ppt_y"/>
                                          </p:val>
                                        </p:tav>
                                      </p:tavLst>
                                    </p:anim>
                                  </p:childTnLst>
                                </p:cTn>
                              </p:par>
                              <p:par>
                                <p:cTn id="29" presetID="2" presetClass="entr" presetSubtype="4" fill="hold" grpId="0" nodeType="withEffect">
                                  <p:stCondLst>
                                    <p:cond delay="1000"/>
                                  </p:stCondLst>
                                  <p:childTnLst>
                                    <p:set>
                                      <p:cBhvr>
                                        <p:cTn id="30" dur="1" fill="hold">
                                          <p:stCondLst>
                                            <p:cond delay="0"/>
                                          </p:stCondLst>
                                        </p:cTn>
                                        <p:tgtEl>
                                          <p:spTgt spid="50"/>
                                        </p:tgtEl>
                                        <p:attrNameLst>
                                          <p:attrName>style.visibility</p:attrName>
                                        </p:attrNameLst>
                                      </p:cBhvr>
                                      <p:to>
                                        <p:strVal val="visible"/>
                                      </p:to>
                                    </p:set>
                                    <p:anim calcmode="lin" valueType="num">
                                      <p:cBhvr additive="base">
                                        <p:cTn id="31" dur="500" fill="hold"/>
                                        <p:tgtEl>
                                          <p:spTgt spid="50"/>
                                        </p:tgtEl>
                                        <p:attrNameLst>
                                          <p:attrName>ppt_x</p:attrName>
                                        </p:attrNameLst>
                                      </p:cBhvr>
                                      <p:tavLst>
                                        <p:tav tm="0">
                                          <p:val>
                                            <p:strVal val="#ppt_x"/>
                                          </p:val>
                                        </p:tav>
                                        <p:tav tm="100000">
                                          <p:val>
                                            <p:strVal val="#ppt_x"/>
                                          </p:val>
                                        </p:tav>
                                      </p:tavLst>
                                    </p:anim>
                                    <p:anim calcmode="lin" valueType="num">
                                      <p:cBhvr additive="base">
                                        <p:cTn id="32" dur="500" fill="hold"/>
                                        <p:tgtEl>
                                          <p:spTgt spid="50"/>
                                        </p:tgtEl>
                                        <p:attrNameLst>
                                          <p:attrName>ppt_y</p:attrName>
                                        </p:attrNameLst>
                                      </p:cBhvr>
                                      <p:tavLst>
                                        <p:tav tm="0">
                                          <p:val>
                                            <p:strVal val="1+#ppt_h/2"/>
                                          </p:val>
                                        </p:tav>
                                        <p:tav tm="100000">
                                          <p:val>
                                            <p:strVal val="#ppt_y"/>
                                          </p:val>
                                        </p:tav>
                                      </p:tavLst>
                                    </p:anim>
                                  </p:childTnLst>
                                </p:cTn>
                              </p:par>
                              <p:par>
                                <p:cTn id="33" presetID="2" presetClass="entr" presetSubtype="1" fill="hold" grpId="0" nodeType="withEffect">
                                  <p:stCondLst>
                                    <p:cond delay="1000"/>
                                  </p:stCondLst>
                                  <p:childTnLst>
                                    <p:set>
                                      <p:cBhvr>
                                        <p:cTn id="34" dur="1" fill="hold">
                                          <p:stCondLst>
                                            <p:cond delay="0"/>
                                          </p:stCondLst>
                                        </p:cTn>
                                        <p:tgtEl>
                                          <p:spTgt spid="51"/>
                                        </p:tgtEl>
                                        <p:attrNameLst>
                                          <p:attrName>style.visibility</p:attrName>
                                        </p:attrNameLst>
                                      </p:cBhvr>
                                      <p:to>
                                        <p:strVal val="visible"/>
                                      </p:to>
                                    </p:set>
                                    <p:anim calcmode="lin" valueType="num">
                                      <p:cBhvr additive="base">
                                        <p:cTn id="35" dur="500" fill="hold"/>
                                        <p:tgtEl>
                                          <p:spTgt spid="51"/>
                                        </p:tgtEl>
                                        <p:attrNameLst>
                                          <p:attrName>ppt_x</p:attrName>
                                        </p:attrNameLst>
                                      </p:cBhvr>
                                      <p:tavLst>
                                        <p:tav tm="0">
                                          <p:val>
                                            <p:strVal val="#ppt_x"/>
                                          </p:val>
                                        </p:tav>
                                        <p:tav tm="100000">
                                          <p:val>
                                            <p:strVal val="#ppt_x"/>
                                          </p:val>
                                        </p:tav>
                                      </p:tavLst>
                                    </p:anim>
                                    <p:anim calcmode="lin" valueType="num">
                                      <p:cBhvr additive="base">
                                        <p:cTn id="36" dur="500" fill="hold"/>
                                        <p:tgtEl>
                                          <p:spTgt spid="51"/>
                                        </p:tgtEl>
                                        <p:attrNameLst>
                                          <p:attrName>ppt_y</p:attrName>
                                        </p:attrNameLst>
                                      </p:cBhvr>
                                      <p:tavLst>
                                        <p:tav tm="0">
                                          <p:val>
                                            <p:strVal val="0-#ppt_h/2"/>
                                          </p:val>
                                        </p:tav>
                                        <p:tav tm="100000">
                                          <p:val>
                                            <p:strVal val="#ppt_y"/>
                                          </p:val>
                                        </p:tav>
                                      </p:tavLst>
                                    </p:anim>
                                  </p:childTnLst>
                                </p:cTn>
                              </p:par>
                              <p:par>
                                <p:cTn id="37" presetID="2" presetClass="entr" presetSubtype="4" fill="hold" grpId="0" nodeType="withEffect">
                                  <p:stCondLst>
                                    <p:cond delay="1500"/>
                                  </p:stCondLst>
                                  <p:childTnLst>
                                    <p:set>
                                      <p:cBhvr>
                                        <p:cTn id="38" dur="1" fill="hold">
                                          <p:stCondLst>
                                            <p:cond delay="0"/>
                                          </p:stCondLst>
                                        </p:cTn>
                                        <p:tgtEl>
                                          <p:spTgt spid="52"/>
                                        </p:tgtEl>
                                        <p:attrNameLst>
                                          <p:attrName>style.visibility</p:attrName>
                                        </p:attrNameLst>
                                      </p:cBhvr>
                                      <p:to>
                                        <p:strVal val="visible"/>
                                      </p:to>
                                    </p:set>
                                    <p:anim calcmode="lin" valueType="num">
                                      <p:cBhvr additive="base">
                                        <p:cTn id="39" dur="500" fill="hold"/>
                                        <p:tgtEl>
                                          <p:spTgt spid="52"/>
                                        </p:tgtEl>
                                        <p:attrNameLst>
                                          <p:attrName>ppt_x</p:attrName>
                                        </p:attrNameLst>
                                      </p:cBhvr>
                                      <p:tavLst>
                                        <p:tav tm="0">
                                          <p:val>
                                            <p:strVal val="#ppt_x"/>
                                          </p:val>
                                        </p:tav>
                                        <p:tav tm="100000">
                                          <p:val>
                                            <p:strVal val="#ppt_x"/>
                                          </p:val>
                                        </p:tav>
                                      </p:tavLst>
                                    </p:anim>
                                    <p:anim calcmode="lin" valueType="num">
                                      <p:cBhvr additive="base">
                                        <p:cTn id="40" dur="500" fill="hold"/>
                                        <p:tgtEl>
                                          <p:spTgt spid="52"/>
                                        </p:tgtEl>
                                        <p:attrNameLst>
                                          <p:attrName>ppt_y</p:attrName>
                                        </p:attrNameLst>
                                      </p:cBhvr>
                                      <p:tavLst>
                                        <p:tav tm="0">
                                          <p:val>
                                            <p:strVal val="1+#ppt_h/2"/>
                                          </p:val>
                                        </p:tav>
                                        <p:tav tm="100000">
                                          <p:val>
                                            <p:strVal val="#ppt_y"/>
                                          </p:val>
                                        </p:tav>
                                      </p:tavLst>
                                    </p:anim>
                                  </p:childTnLst>
                                </p:cTn>
                              </p:par>
                              <p:par>
                                <p:cTn id="41" presetID="2" presetClass="entr" presetSubtype="1" fill="hold" grpId="0" nodeType="withEffect">
                                  <p:stCondLst>
                                    <p:cond delay="1500"/>
                                  </p:stCondLst>
                                  <p:childTnLst>
                                    <p:set>
                                      <p:cBhvr>
                                        <p:cTn id="42" dur="1" fill="hold">
                                          <p:stCondLst>
                                            <p:cond delay="0"/>
                                          </p:stCondLst>
                                        </p:cTn>
                                        <p:tgtEl>
                                          <p:spTgt spid="53"/>
                                        </p:tgtEl>
                                        <p:attrNameLst>
                                          <p:attrName>style.visibility</p:attrName>
                                        </p:attrNameLst>
                                      </p:cBhvr>
                                      <p:to>
                                        <p:strVal val="visible"/>
                                      </p:to>
                                    </p:set>
                                    <p:anim calcmode="lin" valueType="num">
                                      <p:cBhvr additive="base">
                                        <p:cTn id="43" dur="500" fill="hold"/>
                                        <p:tgtEl>
                                          <p:spTgt spid="53"/>
                                        </p:tgtEl>
                                        <p:attrNameLst>
                                          <p:attrName>ppt_x</p:attrName>
                                        </p:attrNameLst>
                                      </p:cBhvr>
                                      <p:tavLst>
                                        <p:tav tm="0">
                                          <p:val>
                                            <p:strVal val="#ppt_x"/>
                                          </p:val>
                                        </p:tav>
                                        <p:tav tm="100000">
                                          <p:val>
                                            <p:strVal val="#ppt_x"/>
                                          </p:val>
                                        </p:tav>
                                      </p:tavLst>
                                    </p:anim>
                                    <p:anim calcmode="lin" valueType="num">
                                      <p:cBhvr additive="base">
                                        <p:cTn id="44" dur="500" fill="hold"/>
                                        <p:tgtEl>
                                          <p:spTgt spid="53"/>
                                        </p:tgtEl>
                                        <p:attrNameLst>
                                          <p:attrName>ppt_y</p:attrName>
                                        </p:attrNameLst>
                                      </p:cBhvr>
                                      <p:tavLst>
                                        <p:tav tm="0">
                                          <p:val>
                                            <p:strVal val="0-#ppt_h/2"/>
                                          </p:val>
                                        </p:tav>
                                        <p:tav tm="100000">
                                          <p:val>
                                            <p:strVal val="#ppt_y"/>
                                          </p:val>
                                        </p:tav>
                                      </p:tavLst>
                                    </p:anim>
                                  </p:childTnLst>
                                </p:cTn>
                              </p:par>
                              <p:par>
                                <p:cTn id="45" presetID="2" presetClass="entr" presetSubtype="4" fill="hold" grpId="0" nodeType="withEffect">
                                  <p:stCondLst>
                                    <p:cond delay="2000"/>
                                  </p:stCondLst>
                                  <p:childTnLst>
                                    <p:set>
                                      <p:cBhvr>
                                        <p:cTn id="46" dur="1" fill="hold">
                                          <p:stCondLst>
                                            <p:cond delay="0"/>
                                          </p:stCondLst>
                                        </p:cTn>
                                        <p:tgtEl>
                                          <p:spTgt spid="54"/>
                                        </p:tgtEl>
                                        <p:attrNameLst>
                                          <p:attrName>style.visibility</p:attrName>
                                        </p:attrNameLst>
                                      </p:cBhvr>
                                      <p:to>
                                        <p:strVal val="visible"/>
                                      </p:to>
                                    </p:set>
                                    <p:anim calcmode="lin" valueType="num">
                                      <p:cBhvr additive="base">
                                        <p:cTn id="47" dur="500" fill="hold"/>
                                        <p:tgtEl>
                                          <p:spTgt spid="54"/>
                                        </p:tgtEl>
                                        <p:attrNameLst>
                                          <p:attrName>ppt_x</p:attrName>
                                        </p:attrNameLst>
                                      </p:cBhvr>
                                      <p:tavLst>
                                        <p:tav tm="0">
                                          <p:val>
                                            <p:strVal val="#ppt_x"/>
                                          </p:val>
                                        </p:tav>
                                        <p:tav tm="100000">
                                          <p:val>
                                            <p:strVal val="#ppt_x"/>
                                          </p:val>
                                        </p:tav>
                                      </p:tavLst>
                                    </p:anim>
                                    <p:anim calcmode="lin" valueType="num">
                                      <p:cBhvr additive="base">
                                        <p:cTn id="48" dur="500" fill="hold"/>
                                        <p:tgtEl>
                                          <p:spTgt spid="54"/>
                                        </p:tgtEl>
                                        <p:attrNameLst>
                                          <p:attrName>ppt_y</p:attrName>
                                        </p:attrNameLst>
                                      </p:cBhvr>
                                      <p:tavLst>
                                        <p:tav tm="0">
                                          <p:val>
                                            <p:strVal val="1+#ppt_h/2"/>
                                          </p:val>
                                        </p:tav>
                                        <p:tav tm="100000">
                                          <p:val>
                                            <p:strVal val="#ppt_y"/>
                                          </p:val>
                                        </p:tav>
                                      </p:tavLst>
                                    </p:anim>
                                  </p:childTnLst>
                                </p:cTn>
                              </p:par>
                              <p:par>
                                <p:cTn id="49" presetID="2" presetClass="entr" presetSubtype="1" fill="hold" grpId="0" nodeType="withEffect">
                                  <p:stCondLst>
                                    <p:cond delay="2000"/>
                                  </p:stCondLst>
                                  <p:childTnLst>
                                    <p:set>
                                      <p:cBhvr>
                                        <p:cTn id="50" dur="1" fill="hold">
                                          <p:stCondLst>
                                            <p:cond delay="0"/>
                                          </p:stCondLst>
                                        </p:cTn>
                                        <p:tgtEl>
                                          <p:spTgt spid="55"/>
                                        </p:tgtEl>
                                        <p:attrNameLst>
                                          <p:attrName>style.visibility</p:attrName>
                                        </p:attrNameLst>
                                      </p:cBhvr>
                                      <p:to>
                                        <p:strVal val="visible"/>
                                      </p:to>
                                    </p:set>
                                    <p:anim calcmode="lin" valueType="num">
                                      <p:cBhvr additive="base">
                                        <p:cTn id="51" dur="500" fill="hold"/>
                                        <p:tgtEl>
                                          <p:spTgt spid="55"/>
                                        </p:tgtEl>
                                        <p:attrNameLst>
                                          <p:attrName>ppt_x</p:attrName>
                                        </p:attrNameLst>
                                      </p:cBhvr>
                                      <p:tavLst>
                                        <p:tav tm="0">
                                          <p:val>
                                            <p:strVal val="#ppt_x"/>
                                          </p:val>
                                        </p:tav>
                                        <p:tav tm="100000">
                                          <p:val>
                                            <p:strVal val="#ppt_x"/>
                                          </p:val>
                                        </p:tav>
                                      </p:tavLst>
                                    </p:anim>
                                    <p:anim calcmode="lin" valueType="num">
                                      <p:cBhvr additive="base">
                                        <p:cTn id="52" dur="500" fill="hold"/>
                                        <p:tgtEl>
                                          <p:spTgt spid="55"/>
                                        </p:tgtEl>
                                        <p:attrNameLst>
                                          <p:attrName>ppt_y</p:attrName>
                                        </p:attrNameLst>
                                      </p:cBhvr>
                                      <p:tavLst>
                                        <p:tav tm="0">
                                          <p:val>
                                            <p:strVal val="0-#ppt_h/2"/>
                                          </p:val>
                                        </p:tav>
                                        <p:tav tm="100000">
                                          <p:val>
                                            <p:strVal val="#ppt_y"/>
                                          </p:val>
                                        </p:tav>
                                      </p:tavLst>
                                    </p:anim>
                                  </p:childTnLst>
                                </p:cTn>
                              </p:par>
                              <p:par>
                                <p:cTn id="53" presetID="42" presetClass="entr" presetSubtype="0" fill="hold" nodeType="withEffect">
                                  <p:stCondLst>
                                    <p:cond delay="2500"/>
                                  </p:stCondLst>
                                  <p:childTnLst>
                                    <p:set>
                                      <p:cBhvr>
                                        <p:cTn id="54" dur="1" fill="hold">
                                          <p:stCondLst>
                                            <p:cond delay="0"/>
                                          </p:stCondLst>
                                        </p:cTn>
                                        <p:tgtEl>
                                          <p:spTgt spid="56"/>
                                        </p:tgtEl>
                                        <p:attrNameLst>
                                          <p:attrName>style.visibility</p:attrName>
                                        </p:attrNameLst>
                                      </p:cBhvr>
                                      <p:to>
                                        <p:strVal val="visible"/>
                                      </p:to>
                                    </p:set>
                                    <p:animEffect transition="in" filter="fade">
                                      <p:cBhvr>
                                        <p:cTn id="55" dur="1000"/>
                                        <p:tgtEl>
                                          <p:spTgt spid="56"/>
                                        </p:tgtEl>
                                      </p:cBhvr>
                                    </p:animEffect>
                                    <p:anim calcmode="lin" valueType="num">
                                      <p:cBhvr>
                                        <p:cTn id="56" dur="1000" fill="hold"/>
                                        <p:tgtEl>
                                          <p:spTgt spid="56"/>
                                        </p:tgtEl>
                                        <p:attrNameLst>
                                          <p:attrName>ppt_x</p:attrName>
                                        </p:attrNameLst>
                                      </p:cBhvr>
                                      <p:tavLst>
                                        <p:tav tm="0">
                                          <p:val>
                                            <p:strVal val="#ppt_x"/>
                                          </p:val>
                                        </p:tav>
                                        <p:tav tm="100000">
                                          <p:val>
                                            <p:strVal val="#ppt_x"/>
                                          </p:val>
                                        </p:tav>
                                      </p:tavLst>
                                    </p:anim>
                                    <p:anim calcmode="lin" valueType="num">
                                      <p:cBhvr>
                                        <p:cTn id="57" dur="1000" fill="hold"/>
                                        <p:tgtEl>
                                          <p:spTgt spid="56"/>
                                        </p:tgtEl>
                                        <p:attrNameLst>
                                          <p:attrName>ppt_y</p:attrName>
                                        </p:attrNameLst>
                                      </p:cBhvr>
                                      <p:tavLst>
                                        <p:tav tm="0">
                                          <p:val>
                                            <p:strVal val="#ppt_y+.1"/>
                                          </p:val>
                                        </p:tav>
                                        <p:tav tm="100000">
                                          <p:val>
                                            <p:strVal val="#ppt_y"/>
                                          </p:val>
                                        </p:tav>
                                      </p:tavLst>
                                    </p:anim>
                                  </p:childTnLst>
                                </p:cTn>
                              </p:par>
                              <p:par>
                                <p:cTn id="58" presetID="42" presetClass="entr" presetSubtype="0" fill="hold" grpId="0" nodeType="withEffect">
                                  <p:stCondLst>
                                    <p:cond delay="2500"/>
                                  </p:stCondLst>
                                  <p:childTnLst>
                                    <p:set>
                                      <p:cBhvr>
                                        <p:cTn id="59" dur="1" fill="hold">
                                          <p:stCondLst>
                                            <p:cond delay="0"/>
                                          </p:stCondLst>
                                        </p:cTn>
                                        <p:tgtEl>
                                          <p:spTgt spid="61"/>
                                        </p:tgtEl>
                                        <p:attrNameLst>
                                          <p:attrName>style.visibility</p:attrName>
                                        </p:attrNameLst>
                                      </p:cBhvr>
                                      <p:to>
                                        <p:strVal val="visible"/>
                                      </p:to>
                                    </p:set>
                                    <p:animEffect transition="in" filter="fade">
                                      <p:cBhvr>
                                        <p:cTn id="60" dur="1000"/>
                                        <p:tgtEl>
                                          <p:spTgt spid="61"/>
                                        </p:tgtEl>
                                      </p:cBhvr>
                                    </p:animEffect>
                                    <p:anim calcmode="lin" valueType="num">
                                      <p:cBhvr>
                                        <p:cTn id="61" dur="1000" fill="hold"/>
                                        <p:tgtEl>
                                          <p:spTgt spid="61"/>
                                        </p:tgtEl>
                                        <p:attrNameLst>
                                          <p:attrName>ppt_x</p:attrName>
                                        </p:attrNameLst>
                                      </p:cBhvr>
                                      <p:tavLst>
                                        <p:tav tm="0">
                                          <p:val>
                                            <p:strVal val="#ppt_x"/>
                                          </p:val>
                                        </p:tav>
                                        <p:tav tm="100000">
                                          <p:val>
                                            <p:strVal val="#ppt_x"/>
                                          </p:val>
                                        </p:tav>
                                      </p:tavLst>
                                    </p:anim>
                                    <p:anim calcmode="lin" valueType="num">
                                      <p:cBhvr>
                                        <p:cTn id="62" dur="1000" fill="hold"/>
                                        <p:tgtEl>
                                          <p:spTgt spid="61"/>
                                        </p:tgtEl>
                                        <p:attrNameLst>
                                          <p:attrName>ppt_y</p:attrName>
                                        </p:attrNameLst>
                                      </p:cBhvr>
                                      <p:tavLst>
                                        <p:tav tm="0">
                                          <p:val>
                                            <p:strVal val="#ppt_y+.1"/>
                                          </p:val>
                                        </p:tav>
                                        <p:tav tm="100000">
                                          <p:val>
                                            <p:strVal val="#ppt_y"/>
                                          </p:val>
                                        </p:tav>
                                      </p:tavLst>
                                    </p:anim>
                                  </p:childTnLst>
                                </p:cTn>
                              </p:par>
                              <p:par>
                                <p:cTn id="63" presetID="42" presetClass="entr" presetSubtype="0" fill="hold" nodeType="withEffect">
                                  <p:stCondLst>
                                    <p:cond delay="2500"/>
                                  </p:stCondLst>
                                  <p:childTnLst>
                                    <p:set>
                                      <p:cBhvr>
                                        <p:cTn id="64" dur="1" fill="hold">
                                          <p:stCondLst>
                                            <p:cond delay="0"/>
                                          </p:stCondLst>
                                        </p:cTn>
                                        <p:tgtEl>
                                          <p:spTgt spid="62"/>
                                        </p:tgtEl>
                                        <p:attrNameLst>
                                          <p:attrName>style.visibility</p:attrName>
                                        </p:attrNameLst>
                                      </p:cBhvr>
                                      <p:to>
                                        <p:strVal val="visible"/>
                                      </p:to>
                                    </p:set>
                                    <p:animEffect transition="in" filter="fade">
                                      <p:cBhvr>
                                        <p:cTn id="65" dur="1000"/>
                                        <p:tgtEl>
                                          <p:spTgt spid="62"/>
                                        </p:tgtEl>
                                      </p:cBhvr>
                                    </p:animEffect>
                                    <p:anim calcmode="lin" valueType="num">
                                      <p:cBhvr>
                                        <p:cTn id="66" dur="1000" fill="hold"/>
                                        <p:tgtEl>
                                          <p:spTgt spid="62"/>
                                        </p:tgtEl>
                                        <p:attrNameLst>
                                          <p:attrName>ppt_x</p:attrName>
                                        </p:attrNameLst>
                                      </p:cBhvr>
                                      <p:tavLst>
                                        <p:tav tm="0">
                                          <p:val>
                                            <p:strVal val="#ppt_x"/>
                                          </p:val>
                                        </p:tav>
                                        <p:tav tm="100000">
                                          <p:val>
                                            <p:strVal val="#ppt_x"/>
                                          </p:val>
                                        </p:tav>
                                      </p:tavLst>
                                    </p:anim>
                                    <p:anim calcmode="lin" valueType="num">
                                      <p:cBhvr>
                                        <p:cTn id="67" dur="1000" fill="hold"/>
                                        <p:tgtEl>
                                          <p:spTgt spid="62"/>
                                        </p:tgtEl>
                                        <p:attrNameLst>
                                          <p:attrName>ppt_y</p:attrName>
                                        </p:attrNameLst>
                                      </p:cBhvr>
                                      <p:tavLst>
                                        <p:tav tm="0">
                                          <p:val>
                                            <p:strVal val="#ppt_y+.1"/>
                                          </p:val>
                                        </p:tav>
                                        <p:tav tm="100000">
                                          <p:val>
                                            <p:strVal val="#ppt_y"/>
                                          </p:val>
                                        </p:tav>
                                      </p:tavLst>
                                    </p:anim>
                                  </p:childTnLst>
                                </p:cTn>
                              </p:par>
                              <p:par>
                                <p:cTn id="68" presetID="42" presetClass="entr" presetSubtype="0" fill="hold" grpId="0" nodeType="withEffect">
                                  <p:stCondLst>
                                    <p:cond delay="2500"/>
                                  </p:stCondLst>
                                  <p:childTnLst>
                                    <p:set>
                                      <p:cBhvr>
                                        <p:cTn id="69" dur="1" fill="hold">
                                          <p:stCondLst>
                                            <p:cond delay="0"/>
                                          </p:stCondLst>
                                        </p:cTn>
                                        <p:tgtEl>
                                          <p:spTgt spid="65"/>
                                        </p:tgtEl>
                                        <p:attrNameLst>
                                          <p:attrName>style.visibility</p:attrName>
                                        </p:attrNameLst>
                                      </p:cBhvr>
                                      <p:to>
                                        <p:strVal val="visible"/>
                                      </p:to>
                                    </p:set>
                                    <p:animEffect transition="in" filter="fade">
                                      <p:cBhvr>
                                        <p:cTn id="70" dur="1000"/>
                                        <p:tgtEl>
                                          <p:spTgt spid="65"/>
                                        </p:tgtEl>
                                      </p:cBhvr>
                                    </p:animEffect>
                                    <p:anim calcmode="lin" valueType="num">
                                      <p:cBhvr>
                                        <p:cTn id="71" dur="1000" fill="hold"/>
                                        <p:tgtEl>
                                          <p:spTgt spid="65"/>
                                        </p:tgtEl>
                                        <p:attrNameLst>
                                          <p:attrName>ppt_x</p:attrName>
                                        </p:attrNameLst>
                                      </p:cBhvr>
                                      <p:tavLst>
                                        <p:tav tm="0">
                                          <p:val>
                                            <p:strVal val="#ppt_x"/>
                                          </p:val>
                                        </p:tav>
                                        <p:tav tm="100000">
                                          <p:val>
                                            <p:strVal val="#ppt_x"/>
                                          </p:val>
                                        </p:tav>
                                      </p:tavLst>
                                    </p:anim>
                                    <p:anim calcmode="lin" valueType="num">
                                      <p:cBhvr>
                                        <p:cTn id="72" dur="1000" fill="hold"/>
                                        <p:tgtEl>
                                          <p:spTgt spid="65"/>
                                        </p:tgtEl>
                                        <p:attrNameLst>
                                          <p:attrName>ppt_y</p:attrName>
                                        </p:attrNameLst>
                                      </p:cBhvr>
                                      <p:tavLst>
                                        <p:tav tm="0">
                                          <p:val>
                                            <p:strVal val="#ppt_y+.1"/>
                                          </p:val>
                                        </p:tav>
                                        <p:tav tm="100000">
                                          <p:val>
                                            <p:strVal val="#ppt_y"/>
                                          </p:val>
                                        </p:tav>
                                      </p:tavLst>
                                    </p:anim>
                                  </p:childTnLst>
                                </p:cTn>
                              </p:par>
                              <p:par>
                                <p:cTn id="73" presetID="42" presetClass="entr" presetSubtype="0" fill="hold" nodeType="withEffect">
                                  <p:stCondLst>
                                    <p:cond delay="2500"/>
                                  </p:stCondLst>
                                  <p:childTnLst>
                                    <p:set>
                                      <p:cBhvr>
                                        <p:cTn id="74" dur="1" fill="hold">
                                          <p:stCondLst>
                                            <p:cond delay="0"/>
                                          </p:stCondLst>
                                        </p:cTn>
                                        <p:tgtEl>
                                          <p:spTgt spid="66"/>
                                        </p:tgtEl>
                                        <p:attrNameLst>
                                          <p:attrName>style.visibility</p:attrName>
                                        </p:attrNameLst>
                                      </p:cBhvr>
                                      <p:to>
                                        <p:strVal val="visible"/>
                                      </p:to>
                                    </p:set>
                                    <p:animEffect transition="in" filter="fade">
                                      <p:cBhvr>
                                        <p:cTn id="75" dur="1000"/>
                                        <p:tgtEl>
                                          <p:spTgt spid="66"/>
                                        </p:tgtEl>
                                      </p:cBhvr>
                                    </p:animEffect>
                                    <p:anim calcmode="lin" valueType="num">
                                      <p:cBhvr>
                                        <p:cTn id="76" dur="1000" fill="hold"/>
                                        <p:tgtEl>
                                          <p:spTgt spid="66"/>
                                        </p:tgtEl>
                                        <p:attrNameLst>
                                          <p:attrName>ppt_x</p:attrName>
                                        </p:attrNameLst>
                                      </p:cBhvr>
                                      <p:tavLst>
                                        <p:tav tm="0">
                                          <p:val>
                                            <p:strVal val="#ppt_x"/>
                                          </p:val>
                                        </p:tav>
                                        <p:tav tm="100000">
                                          <p:val>
                                            <p:strVal val="#ppt_x"/>
                                          </p:val>
                                        </p:tav>
                                      </p:tavLst>
                                    </p:anim>
                                    <p:anim calcmode="lin" valueType="num">
                                      <p:cBhvr>
                                        <p:cTn id="77" dur="1000" fill="hold"/>
                                        <p:tgtEl>
                                          <p:spTgt spid="66"/>
                                        </p:tgtEl>
                                        <p:attrNameLst>
                                          <p:attrName>ppt_y</p:attrName>
                                        </p:attrNameLst>
                                      </p:cBhvr>
                                      <p:tavLst>
                                        <p:tav tm="0">
                                          <p:val>
                                            <p:strVal val="#ppt_y+.1"/>
                                          </p:val>
                                        </p:tav>
                                        <p:tav tm="100000">
                                          <p:val>
                                            <p:strVal val="#ppt_y"/>
                                          </p:val>
                                        </p:tav>
                                      </p:tavLst>
                                    </p:anim>
                                  </p:childTnLst>
                                </p:cTn>
                              </p:par>
                              <p:par>
                                <p:cTn id="78" presetID="22" presetClass="entr" presetSubtype="8" fill="hold" nodeType="withEffect">
                                  <p:stCondLst>
                                    <p:cond delay="3000"/>
                                  </p:stCondLst>
                                  <p:childTnLst>
                                    <p:set>
                                      <p:cBhvr>
                                        <p:cTn id="79" dur="1" fill="hold">
                                          <p:stCondLst>
                                            <p:cond delay="0"/>
                                          </p:stCondLst>
                                        </p:cTn>
                                        <p:tgtEl>
                                          <p:spTgt spid="73"/>
                                        </p:tgtEl>
                                        <p:attrNameLst>
                                          <p:attrName>style.visibility</p:attrName>
                                        </p:attrNameLst>
                                      </p:cBhvr>
                                      <p:to>
                                        <p:strVal val="visible"/>
                                      </p:to>
                                    </p:set>
                                    <p:animEffect transition="in" filter="wipe(left)">
                                      <p:cBhvr>
                                        <p:cTn id="80" dur="500"/>
                                        <p:tgtEl>
                                          <p:spTgt spid="73"/>
                                        </p:tgtEl>
                                      </p:cBhvr>
                                    </p:animEffect>
                                  </p:childTnLst>
                                </p:cTn>
                              </p:par>
                              <p:par>
                                <p:cTn id="81" presetID="10" presetClass="entr" presetSubtype="0" fill="hold" grpId="0" nodeType="withEffect">
                                  <p:stCondLst>
                                    <p:cond delay="2500"/>
                                  </p:stCondLst>
                                  <p:childTnLst>
                                    <p:set>
                                      <p:cBhvr>
                                        <p:cTn id="82" dur="1" fill="hold">
                                          <p:stCondLst>
                                            <p:cond delay="0"/>
                                          </p:stCondLst>
                                        </p:cTn>
                                        <p:tgtEl>
                                          <p:spTgt spid="80"/>
                                        </p:tgtEl>
                                        <p:attrNameLst>
                                          <p:attrName>style.visibility</p:attrName>
                                        </p:attrNameLst>
                                      </p:cBhvr>
                                      <p:to>
                                        <p:strVal val="visible"/>
                                      </p:to>
                                    </p:set>
                                    <p:animEffect transition="in" filter="fade">
                                      <p:cBhvr>
                                        <p:cTn id="83" dur="500"/>
                                        <p:tgtEl>
                                          <p:spTgt spid="80"/>
                                        </p:tgtEl>
                                      </p:cBhvr>
                                    </p:animEffect>
                                  </p:childTnLst>
                                </p:cTn>
                              </p:par>
                              <p:par>
                                <p:cTn id="84" presetID="42" presetClass="entr" presetSubtype="0" fill="hold" grpId="0" nodeType="withEffect">
                                  <p:stCondLst>
                                    <p:cond delay="2500"/>
                                  </p:stCondLst>
                                  <p:childTnLst>
                                    <p:set>
                                      <p:cBhvr>
                                        <p:cTn id="85" dur="1" fill="hold">
                                          <p:stCondLst>
                                            <p:cond delay="0"/>
                                          </p:stCondLst>
                                        </p:cTn>
                                        <p:tgtEl>
                                          <p:spTgt spid="85"/>
                                        </p:tgtEl>
                                        <p:attrNameLst>
                                          <p:attrName>style.visibility</p:attrName>
                                        </p:attrNameLst>
                                      </p:cBhvr>
                                      <p:to>
                                        <p:strVal val="visible"/>
                                      </p:to>
                                    </p:set>
                                    <p:animEffect transition="in" filter="fade">
                                      <p:cBhvr>
                                        <p:cTn id="86" dur="500"/>
                                        <p:tgtEl>
                                          <p:spTgt spid="85"/>
                                        </p:tgtEl>
                                      </p:cBhvr>
                                    </p:animEffect>
                                    <p:anim calcmode="lin" valueType="num">
                                      <p:cBhvr>
                                        <p:cTn id="87" dur="500" fill="hold"/>
                                        <p:tgtEl>
                                          <p:spTgt spid="85"/>
                                        </p:tgtEl>
                                        <p:attrNameLst>
                                          <p:attrName>ppt_x</p:attrName>
                                        </p:attrNameLst>
                                      </p:cBhvr>
                                      <p:tavLst>
                                        <p:tav tm="0">
                                          <p:val>
                                            <p:strVal val="#ppt_x"/>
                                          </p:val>
                                        </p:tav>
                                        <p:tav tm="100000">
                                          <p:val>
                                            <p:strVal val="#ppt_x"/>
                                          </p:val>
                                        </p:tav>
                                      </p:tavLst>
                                    </p:anim>
                                    <p:anim calcmode="lin" valueType="num">
                                      <p:cBhvr>
                                        <p:cTn id="88" dur="500" fill="hold"/>
                                        <p:tgtEl>
                                          <p:spTgt spid="85"/>
                                        </p:tgtEl>
                                        <p:attrNameLst>
                                          <p:attrName>ppt_y</p:attrName>
                                        </p:attrNameLst>
                                      </p:cBhvr>
                                      <p:tavLst>
                                        <p:tav tm="0">
                                          <p:val>
                                            <p:strVal val="#ppt_y+.1"/>
                                          </p:val>
                                        </p:tav>
                                        <p:tav tm="100000">
                                          <p:val>
                                            <p:strVal val="#ppt_y"/>
                                          </p:val>
                                        </p:tav>
                                      </p:tavLst>
                                    </p:anim>
                                  </p:childTnLst>
                                </p:cTn>
                              </p:par>
                              <p:par>
                                <p:cTn id="89" presetID="10" presetClass="entr" presetSubtype="0" fill="hold" grpId="0" nodeType="withEffect">
                                  <p:stCondLst>
                                    <p:cond delay="3000"/>
                                  </p:stCondLst>
                                  <p:childTnLst>
                                    <p:set>
                                      <p:cBhvr>
                                        <p:cTn id="90" dur="1" fill="hold">
                                          <p:stCondLst>
                                            <p:cond delay="0"/>
                                          </p:stCondLst>
                                        </p:cTn>
                                        <p:tgtEl>
                                          <p:spTgt spid="81"/>
                                        </p:tgtEl>
                                        <p:attrNameLst>
                                          <p:attrName>style.visibility</p:attrName>
                                        </p:attrNameLst>
                                      </p:cBhvr>
                                      <p:to>
                                        <p:strVal val="visible"/>
                                      </p:to>
                                    </p:set>
                                    <p:animEffect transition="in" filter="fade">
                                      <p:cBhvr>
                                        <p:cTn id="91" dur="500"/>
                                        <p:tgtEl>
                                          <p:spTgt spid="81"/>
                                        </p:tgtEl>
                                      </p:cBhvr>
                                    </p:animEffect>
                                  </p:childTnLst>
                                </p:cTn>
                              </p:par>
                              <p:par>
                                <p:cTn id="92" presetID="10" presetClass="entr" presetSubtype="0" fill="hold" grpId="0" nodeType="withEffect">
                                  <p:stCondLst>
                                    <p:cond delay="3500"/>
                                  </p:stCondLst>
                                  <p:childTnLst>
                                    <p:set>
                                      <p:cBhvr>
                                        <p:cTn id="93" dur="1" fill="hold">
                                          <p:stCondLst>
                                            <p:cond delay="0"/>
                                          </p:stCondLst>
                                        </p:cTn>
                                        <p:tgtEl>
                                          <p:spTgt spid="82"/>
                                        </p:tgtEl>
                                        <p:attrNameLst>
                                          <p:attrName>style.visibility</p:attrName>
                                        </p:attrNameLst>
                                      </p:cBhvr>
                                      <p:to>
                                        <p:strVal val="visible"/>
                                      </p:to>
                                    </p:set>
                                    <p:animEffect transition="in" filter="fade">
                                      <p:cBhvr>
                                        <p:cTn id="94" dur="500"/>
                                        <p:tgtEl>
                                          <p:spTgt spid="82"/>
                                        </p:tgtEl>
                                      </p:cBhvr>
                                    </p:animEffect>
                                  </p:childTnLst>
                                </p:cTn>
                              </p:par>
                              <p:par>
                                <p:cTn id="95" presetID="10" presetClass="entr" presetSubtype="0" fill="hold" grpId="0" nodeType="withEffect">
                                  <p:stCondLst>
                                    <p:cond delay="4000"/>
                                  </p:stCondLst>
                                  <p:childTnLst>
                                    <p:set>
                                      <p:cBhvr>
                                        <p:cTn id="96" dur="1" fill="hold">
                                          <p:stCondLst>
                                            <p:cond delay="0"/>
                                          </p:stCondLst>
                                        </p:cTn>
                                        <p:tgtEl>
                                          <p:spTgt spid="83"/>
                                        </p:tgtEl>
                                        <p:attrNameLst>
                                          <p:attrName>style.visibility</p:attrName>
                                        </p:attrNameLst>
                                      </p:cBhvr>
                                      <p:to>
                                        <p:strVal val="visible"/>
                                      </p:to>
                                    </p:set>
                                    <p:animEffect transition="in" filter="fade">
                                      <p:cBhvr>
                                        <p:cTn id="97" dur="500"/>
                                        <p:tgtEl>
                                          <p:spTgt spid="83"/>
                                        </p:tgtEl>
                                      </p:cBhvr>
                                    </p:animEffect>
                                  </p:childTnLst>
                                </p:cTn>
                              </p:par>
                              <p:par>
                                <p:cTn id="98" presetID="10" presetClass="entr" presetSubtype="0" fill="hold" grpId="0" nodeType="withEffect">
                                  <p:stCondLst>
                                    <p:cond delay="4500"/>
                                  </p:stCondLst>
                                  <p:childTnLst>
                                    <p:set>
                                      <p:cBhvr>
                                        <p:cTn id="99" dur="1" fill="hold">
                                          <p:stCondLst>
                                            <p:cond delay="0"/>
                                          </p:stCondLst>
                                        </p:cTn>
                                        <p:tgtEl>
                                          <p:spTgt spid="84"/>
                                        </p:tgtEl>
                                        <p:attrNameLst>
                                          <p:attrName>style.visibility</p:attrName>
                                        </p:attrNameLst>
                                      </p:cBhvr>
                                      <p:to>
                                        <p:strVal val="visible"/>
                                      </p:to>
                                    </p:set>
                                    <p:animEffect transition="in" filter="fade">
                                      <p:cBhvr>
                                        <p:cTn id="100" dur="500"/>
                                        <p:tgtEl>
                                          <p:spTgt spid="84"/>
                                        </p:tgtEl>
                                      </p:cBhvr>
                                    </p:animEffect>
                                  </p:childTnLst>
                                </p:cTn>
                              </p:par>
                              <p:par>
                                <p:cTn id="101" presetID="42" presetClass="entr" presetSubtype="0" fill="hold" grpId="0" nodeType="withEffect">
                                  <p:stCondLst>
                                    <p:cond delay="3000"/>
                                  </p:stCondLst>
                                  <p:childTnLst>
                                    <p:set>
                                      <p:cBhvr>
                                        <p:cTn id="102" dur="1" fill="hold">
                                          <p:stCondLst>
                                            <p:cond delay="0"/>
                                          </p:stCondLst>
                                        </p:cTn>
                                        <p:tgtEl>
                                          <p:spTgt spid="86"/>
                                        </p:tgtEl>
                                        <p:attrNameLst>
                                          <p:attrName>style.visibility</p:attrName>
                                        </p:attrNameLst>
                                      </p:cBhvr>
                                      <p:to>
                                        <p:strVal val="visible"/>
                                      </p:to>
                                    </p:set>
                                    <p:animEffect transition="in" filter="fade">
                                      <p:cBhvr>
                                        <p:cTn id="103" dur="500"/>
                                        <p:tgtEl>
                                          <p:spTgt spid="86"/>
                                        </p:tgtEl>
                                      </p:cBhvr>
                                    </p:animEffect>
                                    <p:anim calcmode="lin" valueType="num">
                                      <p:cBhvr>
                                        <p:cTn id="104" dur="500" fill="hold"/>
                                        <p:tgtEl>
                                          <p:spTgt spid="86"/>
                                        </p:tgtEl>
                                        <p:attrNameLst>
                                          <p:attrName>ppt_x</p:attrName>
                                        </p:attrNameLst>
                                      </p:cBhvr>
                                      <p:tavLst>
                                        <p:tav tm="0">
                                          <p:val>
                                            <p:strVal val="#ppt_x"/>
                                          </p:val>
                                        </p:tav>
                                        <p:tav tm="100000">
                                          <p:val>
                                            <p:strVal val="#ppt_x"/>
                                          </p:val>
                                        </p:tav>
                                      </p:tavLst>
                                    </p:anim>
                                    <p:anim calcmode="lin" valueType="num">
                                      <p:cBhvr>
                                        <p:cTn id="105" dur="500" fill="hold"/>
                                        <p:tgtEl>
                                          <p:spTgt spid="86"/>
                                        </p:tgtEl>
                                        <p:attrNameLst>
                                          <p:attrName>ppt_y</p:attrName>
                                        </p:attrNameLst>
                                      </p:cBhvr>
                                      <p:tavLst>
                                        <p:tav tm="0">
                                          <p:val>
                                            <p:strVal val="#ppt_y+.1"/>
                                          </p:val>
                                        </p:tav>
                                        <p:tav tm="100000">
                                          <p:val>
                                            <p:strVal val="#ppt_y"/>
                                          </p:val>
                                        </p:tav>
                                      </p:tavLst>
                                    </p:anim>
                                  </p:childTnLst>
                                </p:cTn>
                              </p:par>
                              <p:par>
                                <p:cTn id="106" presetID="42" presetClass="entr" presetSubtype="0" fill="hold" grpId="0" nodeType="withEffect">
                                  <p:stCondLst>
                                    <p:cond delay="3500"/>
                                  </p:stCondLst>
                                  <p:childTnLst>
                                    <p:set>
                                      <p:cBhvr>
                                        <p:cTn id="107" dur="1" fill="hold">
                                          <p:stCondLst>
                                            <p:cond delay="0"/>
                                          </p:stCondLst>
                                        </p:cTn>
                                        <p:tgtEl>
                                          <p:spTgt spid="87"/>
                                        </p:tgtEl>
                                        <p:attrNameLst>
                                          <p:attrName>style.visibility</p:attrName>
                                        </p:attrNameLst>
                                      </p:cBhvr>
                                      <p:to>
                                        <p:strVal val="visible"/>
                                      </p:to>
                                    </p:set>
                                    <p:animEffect transition="in" filter="fade">
                                      <p:cBhvr>
                                        <p:cTn id="108" dur="500"/>
                                        <p:tgtEl>
                                          <p:spTgt spid="87"/>
                                        </p:tgtEl>
                                      </p:cBhvr>
                                    </p:animEffect>
                                    <p:anim calcmode="lin" valueType="num">
                                      <p:cBhvr>
                                        <p:cTn id="109" dur="500" fill="hold"/>
                                        <p:tgtEl>
                                          <p:spTgt spid="87"/>
                                        </p:tgtEl>
                                        <p:attrNameLst>
                                          <p:attrName>ppt_x</p:attrName>
                                        </p:attrNameLst>
                                      </p:cBhvr>
                                      <p:tavLst>
                                        <p:tav tm="0">
                                          <p:val>
                                            <p:strVal val="#ppt_x"/>
                                          </p:val>
                                        </p:tav>
                                        <p:tav tm="100000">
                                          <p:val>
                                            <p:strVal val="#ppt_x"/>
                                          </p:val>
                                        </p:tav>
                                      </p:tavLst>
                                    </p:anim>
                                    <p:anim calcmode="lin" valueType="num">
                                      <p:cBhvr>
                                        <p:cTn id="110" dur="500" fill="hold"/>
                                        <p:tgtEl>
                                          <p:spTgt spid="87"/>
                                        </p:tgtEl>
                                        <p:attrNameLst>
                                          <p:attrName>ppt_y</p:attrName>
                                        </p:attrNameLst>
                                      </p:cBhvr>
                                      <p:tavLst>
                                        <p:tav tm="0">
                                          <p:val>
                                            <p:strVal val="#ppt_y+.1"/>
                                          </p:val>
                                        </p:tav>
                                        <p:tav tm="100000">
                                          <p:val>
                                            <p:strVal val="#ppt_y"/>
                                          </p:val>
                                        </p:tav>
                                      </p:tavLst>
                                    </p:anim>
                                  </p:childTnLst>
                                </p:cTn>
                              </p:par>
                              <p:par>
                                <p:cTn id="111" presetID="42" presetClass="entr" presetSubtype="0" fill="hold" grpId="0" nodeType="withEffect">
                                  <p:stCondLst>
                                    <p:cond delay="4000"/>
                                  </p:stCondLst>
                                  <p:childTnLst>
                                    <p:set>
                                      <p:cBhvr>
                                        <p:cTn id="112" dur="1" fill="hold">
                                          <p:stCondLst>
                                            <p:cond delay="0"/>
                                          </p:stCondLst>
                                        </p:cTn>
                                        <p:tgtEl>
                                          <p:spTgt spid="88"/>
                                        </p:tgtEl>
                                        <p:attrNameLst>
                                          <p:attrName>style.visibility</p:attrName>
                                        </p:attrNameLst>
                                      </p:cBhvr>
                                      <p:to>
                                        <p:strVal val="visible"/>
                                      </p:to>
                                    </p:set>
                                    <p:animEffect transition="in" filter="fade">
                                      <p:cBhvr>
                                        <p:cTn id="113" dur="500"/>
                                        <p:tgtEl>
                                          <p:spTgt spid="88"/>
                                        </p:tgtEl>
                                      </p:cBhvr>
                                    </p:animEffect>
                                    <p:anim calcmode="lin" valueType="num">
                                      <p:cBhvr>
                                        <p:cTn id="114" dur="500" fill="hold"/>
                                        <p:tgtEl>
                                          <p:spTgt spid="88"/>
                                        </p:tgtEl>
                                        <p:attrNameLst>
                                          <p:attrName>ppt_x</p:attrName>
                                        </p:attrNameLst>
                                      </p:cBhvr>
                                      <p:tavLst>
                                        <p:tav tm="0">
                                          <p:val>
                                            <p:strVal val="#ppt_x"/>
                                          </p:val>
                                        </p:tav>
                                        <p:tav tm="100000">
                                          <p:val>
                                            <p:strVal val="#ppt_x"/>
                                          </p:val>
                                        </p:tav>
                                      </p:tavLst>
                                    </p:anim>
                                    <p:anim calcmode="lin" valueType="num">
                                      <p:cBhvr>
                                        <p:cTn id="115" dur="500" fill="hold"/>
                                        <p:tgtEl>
                                          <p:spTgt spid="88"/>
                                        </p:tgtEl>
                                        <p:attrNameLst>
                                          <p:attrName>ppt_y</p:attrName>
                                        </p:attrNameLst>
                                      </p:cBhvr>
                                      <p:tavLst>
                                        <p:tav tm="0">
                                          <p:val>
                                            <p:strVal val="#ppt_y+.1"/>
                                          </p:val>
                                        </p:tav>
                                        <p:tav tm="100000">
                                          <p:val>
                                            <p:strVal val="#ppt_y"/>
                                          </p:val>
                                        </p:tav>
                                      </p:tavLst>
                                    </p:anim>
                                  </p:childTnLst>
                                </p:cTn>
                              </p:par>
                              <p:par>
                                <p:cTn id="116" presetID="42" presetClass="entr" presetSubtype="0" fill="hold" grpId="0" nodeType="withEffect">
                                  <p:stCondLst>
                                    <p:cond delay="4500"/>
                                  </p:stCondLst>
                                  <p:childTnLst>
                                    <p:set>
                                      <p:cBhvr>
                                        <p:cTn id="117" dur="1" fill="hold">
                                          <p:stCondLst>
                                            <p:cond delay="0"/>
                                          </p:stCondLst>
                                        </p:cTn>
                                        <p:tgtEl>
                                          <p:spTgt spid="89"/>
                                        </p:tgtEl>
                                        <p:attrNameLst>
                                          <p:attrName>style.visibility</p:attrName>
                                        </p:attrNameLst>
                                      </p:cBhvr>
                                      <p:to>
                                        <p:strVal val="visible"/>
                                      </p:to>
                                    </p:set>
                                    <p:animEffect transition="in" filter="fade">
                                      <p:cBhvr>
                                        <p:cTn id="118" dur="500"/>
                                        <p:tgtEl>
                                          <p:spTgt spid="89"/>
                                        </p:tgtEl>
                                      </p:cBhvr>
                                    </p:animEffect>
                                    <p:anim calcmode="lin" valueType="num">
                                      <p:cBhvr>
                                        <p:cTn id="119" dur="500" fill="hold"/>
                                        <p:tgtEl>
                                          <p:spTgt spid="89"/>
                                        </p:tgtEl>
                                        <p:attrNameLst>
                                          <p:attrName>ppt_x</p:attrName>
                                        </p:attrNameLst>
                                      </p:cBhvr>
                                      <p:tavLst>
                                        <p:tav tm="0">
                                          <p:val>
                                            <p:strVal val="#ppt_x"/>
                                          </p:val>
                                        </p:tav>
                                        <p:tav tm="100000">
                                          <p:val>
                                            <p:strVal val="#ppt_x"/>
                                          </p:val>
                                        </p:tav>
                                      </p:tavLst>
                                    </p:anim>
                                    <p:anim calcmode="lin" valueType="num">
                                      <p:cBhvr>
                                        <p:cTn id="120" dur="500" fill="hold"/>
                                        <p:tgtEl>
                                          <p:spTgt spid="89"/>
                                        </p:tgtEl>
                                        <p:attrNameLst>
                                          <p:attrName>ppt_y</p:attrName>
                                        </p:attrNameLst>
                                      </p:cBhvr>
                                      <p:tavLst>
                                        <p:tav tm="0">
                                          <p:val>
                                            <p:strVal val="#ppt_y+.1"/>
                                          </p:val>
                                        </p:tav>
                                        <p:tav tm="100000">
                                          <p:val>
                                            <p:strVal val="#ppt_y"/>
                                          </p:val>
                                        </p:tav>
                                      </p:tavLst>
                                    </p:anim>
                                  </p:childTnLst>
                                </p:cTn>
                              </p:par>
                            </p:childTnLst>
                          </p:cTn>
                        </p:par>
                        <p:par>
                          <p:cTn id="121" fill="hold">
                            <p:stCondLst>
                              <p:cond delay="5950"/>
                            </p:stCondLst>
                            <p:childTnLst>
                              <p:par>
                                <p:cTn id="122" presetID="42" presetClass="entr" presetSubtype="0" fill="hold" grpId="0" nodeType="afterEffect">
                                  <p:stCondLst>
                                    <p:cond delay="0"/>
                                  </p:stCondLst>
                                  <p:childTnLst>
                                    <p:set>
                                      <p:cBhvr>
                                        <p:cTn id="123" dur="1" fill="hold">
                                          <p:stCondLst>
                                            <p:cond delay="0"/>
                                          </p:stCondLst>
                                        </p:cTn>
                                        <p:tgtEl>
                                          <p:spTgt spid="90"/>
                                        </p:tgtEl>
                                        <p:attrNameLst>
                                          <p:attrName>style.visibility</p:attrName>
                                        </p:attrNameLst>
                                      </p:cBhvr>
                                      <p:to>
                                        <p:strVal val="visible"/>
                                      </p:to>
                                    </p:set>
                                    <p:animEffect transition="in" filter="fade">
                                      <p:cBhvr>
                                        <p:cTn id="124" dur="1000"/>
                                        <p:tgtEl>
                                          <p:spTgt spid="90"/>
                                        </p:tgtEl>
                                      </p:cBhvr>
                                    </p:animEffect>
                                    <p:anim calcmode="lin" valueType="num">
                                      <p:cBhvr>
                                        <p:cTn id="125" dur="1000" fill="hold"/>
                                        <p:tgtEl>
                                          <p:spTgt spid="90"/>
                                        </p:tgtEl>
                                        <p:attrNameLst>
                                          <p:attrName>ppt_x</p:attrName>
                                        </p:attrNameLst>
                                      </p:cBhvr>
                                      <p:tavLst>
                                        <p:tav tm="0">
                                          <p:val>
                                            <p:strVal val="#ppt_x"/>
                                          </p:val>
                                        </p:tav>
                                        <p:tav tm="100000">
                                          <p:val>
                                            <p:strVal val="#ppt_x"/>
                                          </p:val>
                                        </p:tav>
                                      </p:tavLst>
                                    </p:anim>
                                    <p:anim calcmode="lin" valueType="num">
                                      <p:cBhvr>
                                        <p:cTn id="126" dur="1000" fill="hold"/>
                                        <p:tgtEl>
                                          <p:spTgt spid="9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 grpId="0" animBg="1"/>
      <p:bldP spid="47" grpId="0" animBg="1"/>
      <p:bldP spid="48" grpId="0" animBg="1"/>
      <p:bldP spid="49" grpId="0" animBg="1"/>
      <p:bldP spid="50" grpId="0" animBg="1"/>
      <p:bldP spid="51" grpId="0" animBg="1"/>
      <p:bldP spid="52" grpId="0" animBg="1"/>
      <p:bldP spid="53" grpId="0" animBg="1"/>
      <p:bldP spid="54" grpId="0" animBg="1"/>
      <p:bldP spid="55" grpId="0" animBg="1"/>
      <p:bldP spid="61" grpId="0" animBg="1"/>
      <p:bldP spid="65" grpId="0" animBg="1"/>
      <p:bldP spid="80" grpId="0" animBg="1"/>
      <p:bldP spid="81" grpId="0" animBg="1"/>
      <p:bldP spid="82" grpId="0" animBg="1"/>
      <p:bldP spid="83" grpId="0" animBg="1"/>
      <p:bldP spid="84" grpId="0" animBg="1"/>
      <p:bldP spid="85" grpId="0"/>
      <p:bldP spid="86" grpId="0"/>
      <p:bldP spid="87" grpId="0"/>
      <p:bldP spid="88" grpId="0"/>
      <p:bldP spid="89" grpId="0"/>
      <p:bldP spid="90" grpId="0" animBg="1"/>
      <p:bldP spid="92" grpId="0"/>
    </p:bldLst>
  </p:timing>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3" name="饼形 112"/>
          <p:cNvSpPr/>
          <p:nvPr/>
        </p:nvSpPr>
        <p:spPr>
          <a:xfrm>
            <a:off x="1156170" y="2018782"/>
            <a:ext cx="1564291" cy="1566500"/>
          </a:xfrm>
          <a:prstGeom prst="pie">
            <a:avLst>
              <a:gd name="adj1" fmla="val 0"/>
              <a:gd name="adj2" fmla="val 17817387"/>
            </a:avLst>
          </a:prstGeom>
          <a:solidFill>
            <a:srgbClr val="356377"/>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sz="1013">
              <a:solidFill>
                <a:schemeClr val="tx1"/>
              </a:solidFill>
              <a:latin typeface="inpin heiti" panose="00000500000000000000" pitchFamily="2" charset="-122"/>
              <a:ea typeface="inpin heiti" panose="00000500000000000000" pitchFamily="2" charset="-122"/>
              <a:sym typeface="inpin heiti" panose="00000500000000000000" pitchFamily="2" charset="-122"/>
            </a:endParaRPr>
          </a:p>
        </p:txBody>
      </p:sp>
      <p:sp>
        <p:nvSpPr>
          <p:cNvPr id="114" name="饼形 113"/>
          <p:cNvSpPr/>
          <p:nvPr/>
        </p:nvSpPr>
        <p:spPr>
          <a:xfrm rot="17792835">
            <a:off x="1020472" y="1717688"/>
            <a:ext cx="2098586" cy="2024657"/>
          </a:xfrm>
          <a:prstGeom prst="pie">
            <a:avLst>
              <a:gd name="adj1" fmla="val 0"/>
              <a:gd name="adj2" fmla="val 3873493"/>
            </a:avLst>
          </a:prstGeom>
          <a:solidFill>
            <a:srgbClr val="96969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sz="1013">
              <a:solidFill>
                <a:schemeClr val="tx1"/>
              </a:solidFill>
              <a:latin typeface="inpin heiti" panose="00000500000000000000" pitchFamily="2" charset="-122"/>
              <a:ea typeface="inpin heiti" panose="00000500000000000000" pitchFamily="2" charset="-122"/>
              <a:sym typeface="inpin heiti" panose="00000500000000000000" pitchFamily="2" charset="-122"/>
            </a:endParaRPr>
          </a:p>
        </p:txBody>
      </p:sp>
      <p:sp>
        <p:nvSpPr>
          <p:cNvPr id="115" name="饼形 114"/>
          <p:cNvSpPr/>
          <p:nvPr/>
        </p:nvSpPr>
        <p:spPr>
          <a:xfrm>
            <a:off x="3735169" y="2022354"/>
            <a:ext cx="1565481" cy="1565309"/>
          </a:xfrm>
          <a:prstGeom prst="pie">
            <a:avLst>
              <a:gd name="adj1" fmla="val 0"/>
              <a:gd name="adj2" fmla="val 15031858"/>
            </a:avLst>
          </a:prstGeom>
          <a:solidFill>
            <a:srgbClr val="356377"/>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sz="1013">
              <a:solidFill>
                <a:schemeClr val="tx1"/>
              </a:solidFill>
              <a:latin typeface="inpin heiti" panose="00000500000000000000" pitchFamily="2" charset="-122"/>
              <a:ea typeface="inpin heiti" panose="00000500000000000000" pitchFamily="2" charset="-122"/>
              <a:sym typeface="inpin heiti" panose="00000500000000000000" pitchFamily="2" charset="-122"/>
            </a:endParaRPr>
          </a:p>
        </p:txBody>
      </p:sp>
      <p:sp>
        <p:nvSpPr>
          <p:cNvPr id="116" name="饼形 115"/>
          <p:cNvSpPr/>
          <p:nvPr/>
        </p:nvSpPr>
        <p:spPr>
          <a:xfrm rot="17792835">
            <a:off x="3533449" y="1702809"/>
            <a:ext cx="2098586" cy="2025847"/>
          </a:xfrm>
          <a:prstGeom prst="pie">
            <a:avLst>
              <a:gd name="adj1" fmla="val 18826865"/>
              <a:gd name="adj2" fmla="val 3873493"/>
            </a:avLst>
          </a:prstGeom>
          <a:solidFill>
            <a:srgbClr val="96969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sz="1013">
              <a:solidFill>
                <a:schemeClr val="tx1"/>
              </a:solidFill>
              <a:latin typeface="inpin heiti" panose="00000500000000000000" pitchFamily="2" charset="-122"/>
              <a:ea typeface="inpin heiti" panose="00000500000000000000" pitchFamily="2" charset="-122"/>
              <a:sym typeface="inpin heiti" panose="00000500000000000000" pitchFamily="2" charset="-122"/>
            </a:endParaRPr>
          </a:p>
        </p:txBody>
      </p:sp>
      <p:sp>
        <p:nvSpPr>
          <p:cNvPr id="117" name="文本框 24"/>
          <p:cNvSpPr txBox="1">
            <a:spLocks noChangeArrowheads="1"/>
          </p:cNvSpPr>
          <p:nvPr/>
        </p:nvSpPr>
        <p:spPr bwMode="auto">
          <a:xfrm>
            <a:off x="1471594" y="2819201"/>
            <a:ext cx="1134761" cy="600036"/>
          </a:xfrm>
          <a:prstGeom prst="rect">
            <a:avLst/>
          </a:prstGeom>
          <a:noFill/>
          <a:ln w="9525">
            <a:noFill/>
            <a:miter lim="800000"/>
            <a:headEnd/>
            <a:tailEnd/>
          </a:ln>
        </p:spPr>
        <p:txBody>
          <a:bodyPr wrap="square">
            <a:spAutoFit/>
          </a:bodyPr>
          <a:lstStyle/>
          <a:p>
            <a:r>
              <a:rPr lang="en-US" altLang="zh-CN" sz="3299" dirty="0">
                <a:solidFill>
                  <a:schemeClr val="bg1"/>
                </a:solidFill>
                <a:latin typeface="inpin heiti" panose="00000500000000000000" pitchFamily="2" charset="-122"/>
                <a:ea typeface="inpin heiti" panose="00000500000000000000" pitchFamily="2" charset="-122"/>
                <a:sym typeface="inpin heiti" panose="00000500000000000000" pitchFamily="2" charset="-122"/>
              </a:rPr>
              <a:t>17%</a:t>
            </a:r>
            <a:endParaRPr lang="zh-CN" altLang="en-US" sz="3299" dirty="0">
              <a:solidFill>
                <a:schemeClr val="bg1"/>
              </a:solidFill>
              <a:latin typeface="inpin heiti" panose="00000500000000000000" pitchFamily="2" charset="-122"/>
              <a:ea typeface="inpin heiti" panose="00000500000000000000" pitchFamily="2" charset="-122"/>
              <a:sym typeface="inpin heiti" panose="00000500000000000000" pitchFamily="2" charset="-122"/>
            </a:endParaRPr>
          </a:p>
        </p:txBody>
      </p:sp>
      <p:sp>
        <p:nvSpPr>
          <p:cNvPr id="118" name="文本框 25"/>
          <p:cNvSpPr txBox="1">
            <a:spLocks noChangeArrowheads="1"/>
          </p:cNvSpPr>
          <p:nvPr/>
        </p:nvSpPr>
        <p:spPr bwMode="auto">
          <a:xfrm>
            <a:off x="4055284" y="2819201"/>
            <a:ext cx="1259759" cy="600036"/>
          </a:xfrm>
          <a:prstGeom prst="rect">
            <a:avLst/>
          </a:prstGeom>
          <a:noFill/>
          <a:ln w="9525">
            <a:noFill/>
            <a:miter lim="800000"/>
            <a:headEnd/>
            <a:tailEnd/>
          </a:ln>
        </p:spPr>
        <p:txBody>
          <a:bodyPr wrap="square">
            <a:spAutoFit/>
          </a:bodyPr>
          <a:lstStyle>
            <a:defPPr>
              <a:defRPr lang="zh-CN"/>
            </a:defPPr>
            <a:lvl1pPr>
              <a:defRPr sz="4400">
                <a:gradFill>
                  <a:gsLst>
                    <a:gs pos="0">
                      <a:schemeClr val="bg1">
                        <a:shade val="30000"/>
                        <a:satMod val="115000"/>
                      </a:schemeClr>
                    </a:gs>
                    <a:gs pos="50000">
                      <a:schemeClr val="bg1">
                        <a:shade val="67500"/>
                        <a:satMod val="115000"/>
                      </a:schemeClr>
                    </a:gs>
                    <a:gs pos="100000">
                      <a:schemeClr val="bg1">
                        <a:shade val="100000"/>
                        <a:satMod val="115000"/>
                      </a:schemeClr>
                    </a:gs>
                  </a:gsLst>
                  <a:lin ang="16200000" scaled="1"/>
                </a:gradFill>
                <a:latin typeface="微软雅黑" pitchFamily="34" charset="-122"/>
                <a:ea typeface="微软雅黑" pitchFamily="34" charset="-122"/>
              </a:defRPr>
            </a:lvl1pPr>
          </a:lstStyle>
          <a:p>
            <a:r>
              <a:rPr lang="en-US" altLang="zh-CN" sz="3299" dirty="0">
                <a:solidFill>
                  <a:schemeClr val="bg1"/>
                </a:solidFill>
                <a:latin typeface="inpin heiti" panose="00000500000000000000" pitchFamily="2" charset="-122"/>
                <a:ea typeface="inpin heiti" panose="00000500000000000000" pitchFamily="2" charset="-122"/>
                <a:sym typeface="inpin heiti" panose="00000500000000000000" pitchFamily="2" charset="-122"/>
              </a:rPr>
              <a:t>32%</a:t>
            </a:r>
            <a:endParaRPr lang="zh-CN" altLang="en-US" sz="3299" dirty="0">
              <a:solidFill>
                <a:schemeClr val="bg1"/>
              </a:solidFill>
              <a:latin typeface="inpin heiti" panose="00000500000000000000" pitchFamily="2" charset="-122"/>
              <a:ea typeface="inpin heiti" panose="00000500000000000000" pitchFamily="2" charset="-122"/>
              <a:sym typeface="inpin heiti" panose="00000500000000000000" pitchFamily="2" charset="-122"/>
            </a:endParaRPr>
          </a:p>
        </p:txBody>
      </p:sp>
      <p:sp>
        <p:nvSpPr>
          <p:cNvPr id="119" name="饼形 118"/>
          <p:cNvSpPr/>
          <p:nvPr/>
        </p:nvSpPr>
        <p:spPr>
          <a:xfrm>
            <a:off x="6271343" y="2052112"/>
            <a:ext cx="1565481" cy="1566500"/>
          </a:xfrm>
          <a:prstGeom prst="pie">
            <a:avLst>
              <a:gd name="adj1" fmla="val 0"/>
              <a:gd name="adj2" fmla="val 19042771"/>
            </a:avLst>
          </a:prstGeom>
          <a:solidFill>
            <a:srgbClr val="356377"/>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sz="1013">
              <a:solidFill>
                <a:schemeClr val="tx1"/>
              </a:solidFill>
              <a:latin typeface="inpin heiti" panose="00000500000000000000" pitchFamily="2" charset="-122"/>
              <a:ea typeface="inpin heiti" panose="00000500000000000000" pitchFamily="2" charset="-122"/>
              <a:sym typeface="inpin heiti" panose="00000500000000000000" pitchFamily="2" charset="-122"/>
            </a:endParaRPr>
          </a:p>
        </p:txBody>
      </p:sp>
      <p:sp>
        <p:nvSpPr>
          <p:cNvPr id="120" name="饼形 119"/>
          <p:cNvSpPr/>
          <p:nvPr/>
        </p:nvSpPr>
        <p:spPr>
          <a:xfrm rot="16431819">
            <a:off x="6404630" y="2000833"/>
            <a:ext cx="1662918" cy="1539310"/>
          </a:xfrm>
          <a:prstGeom prst="pie">
            <a:avLst>
              <a:gd name="adj1" fmla="val 2758241"/>
              <a:gd name="adj2" fmla="val 5162176"/>
            </a:avLst>
          </a:prstGeom>
          <a:solidFill>
            <a:srgbClr val="96969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sz="1013">
              <a:solidFill>
                <a:schemeClr val="tx1"/>
              </a:solidFill>
              <a:latin typeface="inpin heiti" panose="00000500000000000000" pitchFamily="2" charset="-122"/>
              <a:ea typeface="inpin heiti" panose="00000500000000000000" pitchFamily="2" charset="-122"/>
              <a:sym typeface="inpin heiti" panose="00000500000000000000" pitchFamily="2" charset="-122"/>
            </a:endParaRPr>
          </a:p>
        </p:txBody>
      </p:sp>
      <p:sp>
        <p:nvSpPr>
          <p:cNvPr id="121" name="文本框 30"/>
          <p:cNvSpPr txBox="1">
            <a:spLocks noChangeArrowheads="1"/>
          </p:cNvSpPr>
          <p:nvPr/>
        </p:nvSpPr>
        <p:spPr bwMode="auto">
          <a:xfrm>
            <a:off x="6592153" y="2819201"/>
            <a:ext cx="1157015" cy="600036"/>
          </a:xfrm>
          <a:prstGeom prst="rect">
            <a:avLst/>
          </a:prstGeom>
          <a:noFill/>
          <a:ln w="9525">
            <a:noFill/>
            <a:miter lim="800000"/>
            <a:headEnd/>
            <a:tailEnd/>
          </a:ln>
        </p:spPr>
        <p:txBody>
          <a:bodyPr wrap="square">
            <a:spAutoFit/>
          </a:bodyPr>
          <a:lstStyle>
            <a:defPPr>
              <a:defRPr lang="zh-CN"/>
            </a:defPPr>
            <a:lvl1pPr>
              <a:defRPr sz="4400">
                <a:gradFill>
                  <a:gsLst>
                    <a:gs pos="0">
                      <a:schemeClr val="bg1">
                        <a:shade val="30000"/>
                        <a:satMod val="115000"/>
                      </a:schemeClr>
                    </a:gs>
                    <a:gs pos="50000">
                      <a:schemeClr val="bg1">
                        <a:shade val="67500"/>
                        <a:satMod val="115000"/>
                      </a:schemeClr>
                    </a:gs>
                    <a:gs pos="100000">
                      <a:schemeClr val="bg1">
                        <a:shade val="100000"/>
                        <a:satMod val="115000"/>
                      </a:schemeClr>
                    </a:gs>
                  </a:gsLst>
                  <a:lin ang="16200000" scaled="1"/>
                </a:gradFill>
                <a:latin typeface="微软雅黑" pitchFamily="34" charset="-122"/>
                <a:ea typeface="微软雅黑" pitchFamily="34" charset="-122"/>
              </a:defRPr>
            </a:lvl1pPr>
          </a:lstStyle>
          <a:p>
            <a:r>
              <a:rPr lang="en-US" altLang="zh-CN" sz="3299" dirty="0">
                <a:solidFill>
                  <a:schemeClr val="bg1"/>
                </a:solidFill>
                <a:latin typeface="inpin heiti" panose="00000500000000000000" pitchFamily="2" charset="-122"/>
                <a:ea typeface="inpin heiti" panose="00000500000000000000" pitchFamily="2" charset="-122"/>
                <a:sym typeface="inpin heiti" panose="00000500000000000000" pitchFamily="2" charset="-122"/>
              </a:rPr>
              <a:t>13%</a:t>
            </a:r>
            <a:endParaRPr lang="zh-CN" altLang="en-US" sz="3299" dirty="0">
              <a:solidFill>
                <a:schemeClr val="bg1"/>
              </a:solidFill>
              <a:latin typeface="inpin heiti" panose="00000500000000000000" pitchFamily="2" charset="-122"/>
              <a:ea typeface="inpin heiti" panose="00000500000000000000" pitchFamily="2" charset="-122"/>
              <a:sym typeface="inpin heiti" panose="00000500000000000000" pitchFamily="2" charset="-122"/>
            </a:endParaRPr>
          </a:p>
        </p:txBody>
      </p:sp>
      <p:sp>
        <p:nvSpPr>
          <p:cNvPr id="125" name="文本框 34"/>
          <p:cNvSpPr txBox="1">
            <a:spLocks noChangeArrowheads="1"/>
          </p:cNvSpPr>
          <p:nvPr/>
        </p:nvSpPr>
        <p:spPr bwMode="auto">
          <a:xfrm>
            <a:off x="1092317" y="3814908"/>
            <a:ext cx="2151692" cy="404085"/>
          </a:xfrm>
          <a:prstGeom prst="rect">
            <a:avLst/>
          </a:prstGeom>
          <a:noFill/>
          <a:ln w="9525">
            <a:noFill/>
            <a:miter lim="800000"/>
            <a:headEnd/>
            <a:tailEnd/>
          </a:ln>
        </p:spPr>
        <p:txBody>
          <a:bodyPr wrap="square">
            <a:spAutoFit/>
          </a:bodyPr>
          <a:lstStyle/>
          <a:p>
            <a:r>
              <a:rPr lang="en-US" altLang="zh-CN" sz="1013" dirty="0">
                <a:solidFill>
                  <a:schemeClr val="tx1">
                    <a:lumMod val="85000"/>
                    <a:lumOff val="15000"/>
                  </a:schemeClr>
                </a:solidFill>
                <a:latin typeface="inpin heiti" panose="00000500000000000000" pitchFamily="2" charset="-122"/>
                <a:ea typeface="inpin heiti" panose="00000500000000000000" pitchFamily="2" charset="-122"/>
                <a:cs typeface="造字工房悦黑体验版常规体"/>
                <a:sym typeface="inpin heiti" panose="00000500000000000000" pitchFamily="2" charset="-122"/>
              </a:rPr>
              <a:t>Please enter the text you want</a:t>
            </a:r>
          </a:p>
          <a:p>
            <a:r>
              <a:rPr lang="en-US" altLang="zh-CN" sz="1013" dirty="0">
                <a:solidFill>
                  <a:schemeClr val="tx1">
                    <a:lumMod val="85000"/>
                    <a:lumOff val="15000"/>
                  </a:schemeClr>
                </a:solidFill>
                <a:latin typeface="inpin heiti" panose="00000500000000000000" pitchFamily="2" charset="-122"/>
                <a:ea typeface="inpin heiti" panose="00000500000000000000" pitchFamily="2" charset="-122"/>
                <a:cs typeface="造字工房悦黑体验版常规体"/>
                <a:sym typeface="inpin heiti" panose="00000500000000000000" pitchFamily="2" charset="-122"/>
              </a:rPr>
              <a:t>Please enter the text you want</a:t>
            </a:r>
            <a:endParaRPr lang="zh-CN" altLang="en-US" sz="1013" dirty="0">
              <a:solidFill>
                <a:schemeClr val="tx1">
                  <a:lumMod val="85000"/>
                  <a:lumOff val="15000"/>
                </a:schemeClr>
              </a:solidFill>
              <a:latin typeface="inpin heiti" panose="00000500000000000000" pitchFamily="2" charset="-122"/>
              <a:ea typeface="inpin heiti" panose="00000500000000000000" pitchFamily="2" charset="-122"/>
              <a:cs typeface="造字工房悦黑体验版常规体"/>
              <a:sym typeface="inpin heiti" panose="00000500000000000000" pitchFamily="2" charset="-122"/>
            </a:endParaRPr>
          </a:p>
        </p:txBody>
      </p:sp>
      <p:sp>
        <p:nvSpPr>
          <p:cNvPr id="126" name="文本框 36"/>
          <p:cNvSpPr txBox="1">
            <a:spLocks noChangeArrowheads="1"/>
          </p:cNvSpPr>
          <p:nvPr/>
        </p:nvSpPr>
        <p:spPr bwMode="auto">
          <a:xfrm>
            <a:off x="3693917" y="3812527"/>
            <a:ext cx="2137174" cy="404085"/>
          </a:xfrm>
          <a:prstGeom prst="rect">
            <a:avLst/>
          </a:prstGeom>
          <a:noFill/>
          <a:ln w="9525">
            <a:noFill/>
            <a:miter lim="800000"/>
            <a:headEnd/>
            <a:tailEnd/>
          </a:ln>
        </p:spPr>
        <p:txBody>
          <a:bodyPr wrap="square">
            <a:spAutoFit/>
          </a:bodyPr>
          <a:lstStyle>
            <a:defPPr>
              <a:defRPr lang="zh-CN"/>
            </a:defPPr>
            <a:lvl1pPr>
              <a:defRPr>
                <a:gradFill>
                  <a:gsLst>
                    <a:gs pos="0">
                      <a:schemeClr val="bg1">
                        <a:shade val="30000"/>
                        <a:satMod val="115000"/>
                      </a:schemeClr>
                    </a:gs>
                    <a:gs pos="50000">
                      <a:schemeClr val="bg1">
                        <a:shade val="67500"/>
                        <a:satMod val="115000"/>
                      </a:schemeClr>
                    </a:gs>
                    <a:gs pos="100000">
                      <a:schemeClr val="bg1">
                        <a:shade val="100000"/>
                        <a:satMod val="115000"/>
                      </a:schemeClr>
                    </a:gs>
                  </a:gsLst>
                  <a:lin ang="16200000" scaled="1"/>
                </a:gradFill>
                <a:latin typeface="微软雅黑" pitchFamily="34" charset="-122"/>
                <a:ea typeface="微软雅黑" pitchFamily="34" charset="-122"/>
                <a:cs typeface="造字工房悦黑体验版常规体"/>
              </a:defRPr>
            </a:lvl1pPr>
          </a:lstStyle>
          <a:p>
            <a:r>
              <a:rPr lang="en-US" altLang="zh-CN" sz="1013" dirty="0">
                <a:solidFill>
                  <a:schemeClr val="tx1">
                    <a:lumMod val="85000"/>
                    <a:lumOff val="15000"/>
                  </a:schemeClr>
                </a:solidFill>
                <a:latin typeface="inpin heiti" panose="00000500000000000000" pitchFamily="2" charset="-122"/>
                <a:ea typeface="inpin heiti" panose="00000500000000000000" pitchFamily="2" charset="-122"/>
                <a:sym typeface="inpin heiti" panose="00000500000000000000" pitchFamily="2" charset="-122"/>
              </a:rPr>
              <a:t>Please enter the text you want</a:t>
            </a:r>
          </a:p>
          <a:p>
            <a:r>
              <a:rPr lang="en-US" altLang="zh-CN" sz="1013" dirty="0">
                <a:solidFill>
                  <a:schemeClr val="tx1">
                    <a:lumMod val="85000"/>
                    <a:lumOff val="15000"/>
                  </a:schemeClr>
                </a:solidFill>
                <a:latin typeface="inpin heiti" panose="00000500000000000000" pitchFamily="2" charset="-122"/>
                <a:ea typeface="inpin heiti" panose="00000500000000000000" pitchFamily="2" charset="-122"/>
                <a:sym typeface="inpin heiti" panose="00000500000000000000" pitchFamily="2" charset="-122"/>
              </a:rPr>
              <a:t>Please enter the text you want</a:t>
            </a:r>
            <a:endParaRPr lang="zh-CN" altLang="en-US" sz="1013" dirty="0">
              <a:solidFill>
                <a:schemeClr val="tx1">
                  <a:lumMod val="85000"/>
                  <a:lumOff val="15000"/>
                </a:schemeClr>
              </a:solidFill>
              <a:latin typeface="inpin heiti" panose="00000500000000000000" pitchFamily="2" charset="-122"/>
              <a:ea typeface="inpin heiti" panose="00000500000000000000" pitchFamily="2" charset="-122"/>
              <a:sym typeface="inpin heiti" panose="00000500000000000000" pitchFamily="2" charset="-122"/>
            </a:endParaRPr>
          </a:p>
        </p:txBody>
      </p:sp>
      <p:sp>
        <p:nvSpPr>
          <p:cNvPr id="127" name="文本框 38"/>
          <p:cNvSpPr txBox="1">
            <a:spLocks noChangeArrowheads="1"/>
          </p:cNvSpPr>
          <p:nvPr/>
        </p:nvSpPr>
        <p:spPr bwMode="auto">
          <a:xfrm>
            <a:off x="6338343" y="3807765"/>
            <a:ext cx="2110454" cy="404085"/>
          </a:xfrm>
          <a:prstGeom prst="rect">
            <a:avLst/>
          </a:prstGeom>
          <a:noFill/>
          <a:ln w="9525">
            <a:noFill/>
            <a:miter lim="800000"/>
            <a:headEnd/>
            <a:tailEnd/>
          </a:ln>
        </p:spPr>
        <p:txBody>
          <a:bodyPr wrap="square">
            <a:spAutoFit/>
          </a:bodyPr>
          <a:lstStyle>
            <a:defPPr>
              <a:defRPr lang="zh-CN"/>
            </a:defPPr>
            <a:lvl1pPr>
              <a:defRPr>
                <a:gradFill>
                  <a:gsLst>
                    <a:gs pos="0">
                      <a:schemeClr val="bg1">
                        <a:shade val="30000"/>
                        <a:satMod val="115000"/>
                      </a:schemeClr>
                    </a:gs>
                    <a:gs pos="50000">
                      <a:schemeClr val="bg1">
                        <a:shade val="67500"/>
                        <a:satMod val="115000"/>
                      </a:schemeClr>
                    </a:gs>
                    <a:gs pos="100000">
                      <a:schemeClr val="bg1">
                        <a:shade val="100000"/>
                        <a:satMod val="115000"/>
                      </a:schemeClr>
                    </a:gs>
                  </a:gsLst>
                  <a:lin ang="16200000" scaled="1"/>
                </a:gradFill>
                <a:latin typeface="微软雅黑" pitchFamily="34" charset="-122"/>
                <a:ea typeface="微软雅黑" pitchFamily="34" charset="-122"/>
                <a:cs typeface="造字工房悦黑体验版常规体"/>
              </a:defRPr>
            </a:lvl1pPr>
          </a:lstStyle>
          <a:p>
            <a:r>
              <a:rPr lang="en-US" altLang="zh-CN" sz="1013" dirty="0">
                <a:solidFill>
                  <a:schemeClr val="tx1">
                    <a:lumMod val="85000"/>
                    <a:lumOff val="15000"/>
                  </a:schemeClr>
                </a:solidFill>
                <a:latin typeface="inpin heiti" panose="00000500000000000000" pitchFamily="2" charset="-122"/>
                <a:ea typeface="inpin heiti" panose="00000500000000000000" pitchFamily="2" charset="-122"/>
                <a:sym typeface="inpin heiti" panose="00000500000000000000" pitchFamily="2" charset="-122"/>
              </a:rPr>
              <a:t>Please enter the text you want</a:t>
            </a:r>
          </a:p>
          <a:p>
            <a:r>
              <a:rPr lang="en-US" altLang="zh-CN" sz="1013" dirty="0">
                <a:solidFill>
                  <a:schemeClr val="tx1">
                    <a:lumMod val="85000"/>
                    <a:lumOff val="15000"/>
                  </a:schemeClr>
                </a:solidFill>
                <a:latin typeface="inpin heiti" panose="00000500000000000000" pitchFamily="2" charset="-122"/>
                <a:ea typeface="inpin heiti" panose="00000500000000000000" pitchFamily="2" charset="-122"/>
                <a:sym typeface="inpin heiti" panose="00000500000000000000" pitchFamily="2" charset="-122"/>
              </a:rPr>
              <a:t>Please enter the text you want</a:t>
            </a:r>
            <a:endParaRPr lang="zh-CN" altLang="en-US" sz="1013" dirty="0">
              <a:solidFill>
                <a:schemeClr val="tx1">
                  <a:lumMod val="85000"/>
                  <a:lumOff val="15000"/>
                </a:schemeClr>
              </a:solidFill>
              <a:latin typeface="inpin heiti" panose="00000500000000000000" pitchFamily="2" charset="-122"/>
              <a:ea typeface="inpin heiti" panose="00000500000000000000" pitchFamily="2" charset="-122"/>
              <a:sym typeface="inpin heiti" panose="00000500000000000000" pitchFamily="2" charset="-122"/>
            </a:endParaRPr>
          </a:p>
        </p:txBody>
      </p:sp>
      <p:sp>
        <p:nvSpPr>
          <p:cNvPr id="15" name="矩形 14"/>
          <p:cNvSpPr/>
          <p:nvPr/>
        </p:nvSpPr>
        <p:spPr>
          <a:xfrm>
            <a:off x="3115125" y="1045483"/>
            <a:ext cx="2879259" cy="347663"/>
          </a:xfrm>
          <a:prstGeom prst="rect">
            <a:avLst/>
          </a:prstGeom>
          <a:solidFill>
            <a:srgbClr val="356377"/>
          </a:solidFill>
          <a:ln>
            <a:noFill/>
          </a:ln>
        </p:spPr>
        <p:style>
          <a:lnRef idx="2">
            <a:schemeClr val="accent1">
              <a:shade val="50000"/>
            </a:schemeClr>
          </a:lnRef>
          <a:fillRef idx="1">
            <a:schemeClr val="accent1"/>
          </a:fillRef>
          <a:effectRef idx="0">
            <a:schemeClr val="accent1"/>
          </a:effectRef>
          <a:fontRef idx="minor">
            <a:schemeClr val="lt1"/>
          </a:fontRef>
        </p:style>
        <p:txBody>
          <a:bodyPr lIns="68588" tIns="34294" rIns="68588" bIns="34294" rtlCol="0" anchor="ctr"/>
          <a:lstStyle/>
          <a:p>
            <a:pPr algn="ctr"/>
            <a:r>
              <a:rPr lang="en-US" altLang="zh-CN" sz="1013" dirty="0">
                <a:latin typeface="inpin heiti" panose="00000500000000000000" pitchFamily="2" charset="-122"/>
                <a:ea typeface="inpin heiti" panose="00000500000000000000" pitchFamily="2" charset="-122"/>
                <a:sym typeface="inpin heiti" panose="00000500000000000000" pitchFamily="2" charset="-122"/>
              </a:rPr>
              <a:t>Click to add a subtitle</a:t>
            </a:r>
            <a:endParaRPr lang="zh-CN" altLang="en-US" sz="1013" dirty="0">
              <a:latin typeface="inpin heiti" panose="00000500000000000000" pitchFamily="2" charset="-122"/>
              <a:ea typeface="inpin heiti" panose="00000500000000000000" pitchFamily="2" charset="-122"/>
              <a:sym typeface="inpin heiti" panose="00000500000000000000" pitchFamily="2" charset="-122"/>
            </a:endParaRPr>
          </a:p>
        </p:txBody>
      </p:sp>
      <p:sp>
        <p:nvSpPr>
          <p:cNvPr id="16" name="文本框 2"/>
          <p:cNvSpPr txBox="1"/>
          <p:nvPr/>
        </p:nvSpPr>
        <p:spPr>
          <a:xfrm>
            <a:off x="848632" y="127672"/>
            <a:ext cx="2464538" cy="415370"/>
          </a:xfrm>
          <a:prstGeom prst="rect">
            <a:avLst/>
          </a:prstGeom>
          <a:noFill/>
        </p:spPr>
        <p:txBody>
          <a:bodyPr wrap="square" rtlCol="0">
            <a:spAutoFit/>
          </a:bodyPr>
          <a:lstStyle/>
          <a:p>
            <a:pPr algn="ctr"/>
            <a:r>
              <a:rPr lang="en-US" altLang="zh-CN" sz="2099" b="1" dirty="0">
                <a:solidFill>
                  <a:srgbClr val="356377"/>
                </a:solidFill>
                <a:latin typeface="inpin heiti" panose="00000500000000000000" pitchFamily="2" charset="-122"/>
                <a:ea typeface="inpin heiti" panose="00000500000000000000" pitchFamily="2" charset="-122"/>
                <a:sym typeface="inpin heiti" panose="00000500000000000000" pitchFamily="2" charset="-122"/>
              </a:rPr>
              <a:t>Enter title</a:t>
            </a:r>
            <a:endParaRPr lang="zh-CN" altLang="en-US" sz="2099" b="1" dirty="0">
              <a:solidFill>
                <a:srgbClr val="356377"/>
              </a:solidFill>
              <a:latin typeface="inpin heiti" panose="00000500000000000000" pitchFamily="2" charset="-122"/>
              <a:ea typeface="inpin heiti" panose="00000500000000000000" pitchFamily="2" charset="-122"/>
              <a:sym typeface="inpin heiti" panose="00000500000000000000" pitchFamily="2" charset="-122"/>
            </a:endParaRPr>
          </a:p>
        </p:txBody>
      </p:sp>
    </p:spTree>
    <p:extLst>
      <p:ext uri="{BB962C8B-B14F-4D97-AF65-F5344CB8AC3E}">
        <p14:creationId xmlns:p14="http://schemas.microsoft.com/office/powerpoint/2010/main" val="1249970082"/>
      </p:ext>
    </p:extLst>
  </p:cSld>
  <p:clrMapOvr>
    <a:masterClrMapping/>
  </p:clrMapOvr>
  <mc:AlternateContent xmlns:mc="http://schemas.openxmlformats.org/markup-compatibility/2006" xmlns:p14="http://schemas.microsoft.com/office/powerpoint/2010/main">
    <mc:Choice Requires="p14">
      <p:transition spd="slow" p14:dur="1250" advClick="0" advTm="0">
        <p14:switch dir="r"/>
      </p:transition>
    </mc:Choice>
    <mc:Fallback xmlns="">
      <p:transition spd="slow"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1" presetClass="entr" presetSubtype="0" fill="hold" grpId="0" nodeType="afterEffect">
                                  <p:stCondLst>
                                    <p:cond delay="0"/>
                                  </p:stCondLst>
                                  <p:iterate type="lt">
                                    <p:tmPct val="10000"/>
                                  </p:iterate>
                                  <p:childTnLst>
                                    <p:set>
                                      <p:cBhvr>
                                        <p:cTn id="6" dur="1" fill="hold">
                                          <p:stCondLst>
                                            <p:cond delay="0"/>
                                          </p:stCondLst>
                                        </p:cTn>
                                        <p:tgtEl>
                                          <p:spTgt spid="16"/>
                                        </p:tgtEl>
                                        <p:attrNameLst>
                                          <p:attrName>style.visibility</p:attrName>
                                        </p:attrNameLst>
                                      </p:cBhvr>
                                      <p:to>
                                        <p:strVal val="visible"/>
                                      </p:to>
                                    </p:set>
                                    <p:anim calcmode="lin" valueType="num">
                                      <p:cBhvr>
                                        <p:cTn id="7" dur="500" fill="hold"/>
                                        <p:tgtEl>
                                          <p:spTgt spid="16"/>
                                        </p:tgtEl>
                                        <p:attrNameLst>
                                          <p:attrName>ppt_x</p:attrName>
                                        </p:attrNameLst>
                                      </p:cBhvr>
                                      <p:tavLst>
                                        <p:tav tm="0">
                                          <p:val>
                                            <p:strVal val="#ppt_x"/>
                                          </p:val>
                                        </p:tav>
                                        <p:tav tm="50000">
                                          <p:val>
                                            <p:strVal val="#ppt_x+.1"/>
                                          </p:val>
                                        </p:tav>
                                        <p:tav tm="100000">
                                          <p:val>
                                            <p:strVal val="#ppt_x"/>
                                          </p:val>
                                        </p:tav>
                                      </p:tavLst>
                                    </p:anim>
                                    <p:anim calcmode="lin" valueType="num">
                                      <p:cBhvr>
                                        <p:cTn id="8" dur="500" fill="hold"/>
                                        <p:tgtEl>
                                          <p:spTgt spid="16"/>
                                        </p:tgtEl>
                                        <p:attrNameLst>
                                          <p:attrName>ppt_y</p:attrName>
                                        </p:attrNameLst>
                                      </p:cBhvr>
                                      <p:tavLst>
                                        <p:tav tm="0">
                                          <p:val>
                                            <p:strVal val="#ppt_y"/>
                                          </p:val>
                                        </p:tav>
                                        <p:tav tm="100000">
                                          <p:val>
                                            <p:strVal val="#ppt_y"/>
                                          </p:val>
                                        </p:tav>
                                      </p:tavLst>
                                    </p:anim>
                                    <p:anim calcmode="lin" valueType="num">
                                      <p:cBhvr>
                                        <p:cTn id="9" dur="500" fill="hold"/>
                                        <p:tgtEl>
                                          <p:spTgt spid="16"/>
                                        </p:tgtEl>
                                        <p:attrNameLst>
                                          <p:attrName>ppt_h</p:attrName>
                                        </p:attrNameLst>
                                      </p:cBhvr>
                                      <p:tavLst>
                                        <p:tav tm="0">
                                          <p:val>
                                            <p:strVal val="#ppt_h/10"/>
                                          </p:val>
                                        </p:tav>
                                        <p:tav tm="50000">
                                          <p:val>
                                            <p:strVal val="#ppt_h+.01"/>
                                          </p:val>
                                        </p:tav>
                                        <p:tav tm="100000">
                                          <p:val>
                                            <p:strVal val="#ppt_h"/>
                                          </p:val>
                                        </p:tav>
                                      </p:tavLst>
                                    </p:anim>
                                    <p:anim calcmode="lin" valueType="num">
                                      <p:cBhvr>
                                        <p:cTn id="10" dur="500" fill="hold"/>
                                        <p:tgtEl>
                                          <p:spTgt spid="16"/>
                                        </p:tgtEl>
                                        <p:attrNameLst>
                                          <p:attrName>ppt_w</p:attrName>
                                        </p:attrNameLst>
                                      </p:cBhvr>
                                      <p:tavLst>
                                        <p:tav tm="0">
                                          <p:val>
                                            <p:strVal val="#ppt_w/10"/>
                                          </p:val>
                                        </p:tav>
                                        <p:tav tm="50000">
                                          <p:val>
                                            <p:strVal val="#ppt_w+.01"/>
                                          </p:val>
                                        </p:tav>
                                        <p:tav tm="100000">
                                          <p:val>
                                            <p:strVal val="#ppt_w"/>
                                          </p:val>
                                        </p:tav>
                                      </p:tavLst>
                                    </p:anim>
                                    <p:animEffect transition="in" filter="fade">
                                      <p:cBhvr>
                                        <p:cTn id="11" dur="500" tmFilter="0,0; .5, 1; 1, 1"/>
                                        <p:tgtEl>
                                          <p:spTgt spid="16"/>
                                        </p:tgtEl>
                                      </p:cBhvr>
                                    </p:animEffect>
                                  </p:childTnLst>
                                </p:cTn>
                              </p:par>
                            </p:childTnLst>
                          </p:cTn>
                        </p:par>
                        <p:par>
                          <p:cTn id="12" fill="hold">
                            <p:stCondLst>
                              <p:cond delay="950"/>
                            </p:stCondLst>
                            <p:childTnLst>
                              <p:par>
                                <p:cTn id="13" presetID="16" presetClass="entr" presetSubtype="37" fill="hold" grpId="0" nodeType="afterEffect">
                                  <p:stCondLst>
                                    <p:cond delay="0"/>
                                  </p:stCondLst>
                                  <p:childTnLst>
                                    <p:set>
                                      <p:cBhvr>
                                        <p:cTn id="14" dur="1" fill="hold">
                                          <p:stCondLst>
                                            <p:cond delay="0"/>
                                          </p:stCondLst>
                                        </p:cTn>
                                        <p:tgtEl>
                                          <p:spTgt spid="15"/>
                                        </p:tgtEl>
                                        <p:attrNameLst>
                                          <p:attrName>style.visibility</p:attrName>
                                        </p:attrNameLst>
                                      </p:cBhvr>
                                      <p:to>
                                        <p:strVal val="visible"/>
                                      </p:to>
                                    </p:set>
                                    <p:animEffect transition="in" filter="barn(outVertical)">
                                      <p:cBhvr>
                                        <p:cTn id="15" dur="500"/>
                                        <p:tgtEl>
                                          <p:spTgt spid="15"/>
                                        </p:tgtEl>
                                      </p:cBhvr>
                                    </p:animEffect>
                                  </p:childTnLst>
                                </p:cTn>
                              </p:par>
                            </p:childTnLst>
                          </p:cTn>
                        </p:par>
                        <p:par>
                          <p:cTn id="16" fill="hold">
                            <p:stCondLst>
                              <p:cond delay="1450"/>
                            </p:stCondLst>
                            <p:childTnLst>
                              <p:par>
                                <p:cTn id="17" presetID="49" presetClass="entr" presetSubtype="0" decel="100000" fill="hold" grpId="0" nodeType="afterEffect">
                                  <p:stCondLst>
                                    <p:cond delay="0"/>
                                  </p:stCondLst>
                                  <p:childTnLst>
                                    <p:set>
                                      <p:cBhvr>
                                        <p:cTn id="18" dur="1" fill="hold">
                                          <p:stCondLst>
                                            <p:cond delay="0"/>
                                          </p:stCondLst>
                                        </p:cTn>
                                        <p:tgtEl>
                                          <p:spTgt spid="113"/>
                                        </p:tgtEl>
                                        <p:attrNameLst>
                                          <p:attrName>style.visibility</p:attrName>
                                        </p:attrNameLst>
                                      </p:cBhvr>
                                      <p:to>
                                        <p:strVal val="visible"/>
                                      </p:to>
                                    </p:set>
                                    <p:anim calcmode="lin" valueType="num">
                                      <p:cBhvr>
                                        <p:cTn id="19" dur="500" fill="hold"/>
                                        <p:tgtEl>
                                          <p:spTgt spid="113"/>
                                        </p:tgtEl>
                                        <p:attrNameLst>
                                          <p:attrName>ppt_w</p:attrName>
                                        </p:attrNameLst>
                                      </p:cBhvr>
                                      <p:tavLst>
                                        <p:tav tm="0">
                                          <p:val>
                                            <p:fltVal val="0"/>
                                          </p:val>
                                        </p:tav>
                                        <p:tav tm="100000">
                                          <p:val>
                                            <p:strVal val="#ppt_w"/>
                                          </p:val>
                                        </p:tav>
                                      </p:tavLst>
                                    </p:anim>
                                    <p:anim calcmode="lin" valueType="num">
                                      <p:cBhvr>
                                        <p:cTn id="20" dur="500" fill="hold"/>
                                        <p:tgtEl>
                                          <p:spTgt spid="113"/>
                                        </p:tgtEl>
                                        <p:attrNameLst>
                                          <p:attrName>ppt_h</p:attrName>
                                        </p:attrNameLst>
                                      </p:cBhvr>
                                      <p:tavLst>
                                        <p:tav tm="0">
                                          <p:val>
                                            <p:fltVal val="0"/>
                                          </p:val>
                                        </p:tav>
                                        <p:tav tm="100000">
                                          <p:val>
                                            <p:strVal val="#ppt_h"/>
                                          </p:val>
                                        </p:tav>
                                      </p:tavLst>
                                    </p:anim>
                                    <p:anim calcmode="lin" valueType="num">
                                      <p:cBhvr>
                                        <p:cTn id="21" dur="500" fill="hold"/>
                                        <p:tgtEl>
                                          <p:spTgt spid="113"/>
                                        </p:tgtEl>
                                        <p:attrNameLst>
                                          <p:attrName>style.rotation</p:attrName>
                                        </p:attrNameLst>
                                      </p:cBhvr>
                                      <p:tavLst>
                                        <p:tav tm="0">
                                          <p:val>
                                            <p:fltVal val="360"/>
                                          </p:val>
                                        </p:tav>
                                        <p:tav tm="100000">
                                          <p:val>
                                            <p:fltVal val="0"/>
                                          </p:val>
                                        </p:tav>
                                      </p:tavLst>
                                    </p:anim>
                                    <p:animEffect transition="in" filter="fade">
                                      <p:cBhvr>
                                        <p:cTn id="22" dur="500"/>
                                        <p:tgtEl>
                                          <p:spTgt spid="113"/>
                                        </p:tgtEl>
                                      </p:cBhvr>
                                    </p:animEffect>
                                  </p:childTnLst>
                                </p:cTn>
                              </p:par>
                            </p:childTnLst>
                          </p:cTn>
                        </p:par>
                        <p:par>
                          <p:cTn id="23" fill="hold">
                            <p:stCondLst>
                              <p:cond delay="1950"/>
                            </p:stCondLst>
                            <p:childTnLst>
                              <p:par>
                                <p:cTn id="24" presetID="2" presetClass="entr" presetSubtype="3" fill="hold" grpId="0" nodeType="afterEffect">
                                  <p:stCondLst>
                                    <p:cond delay="0"/>
                                  </p:stCondLst>
                                  <p:childTnLst>
                                    <p:set>
                                      <p:cBhvr>
                                        <p:cTn id="25" dur="1" fill="hold">
                                          <p:stCondLst>
                                            <p:cond delay="0"/>
                                          </p:stCondLst>
                                        </p:cTn>
                                        <p:tgtEl>
                                          <p:spTgt spid="114"/>
                                        </p:tgtEl>
                                        <p:attrNameLst>
                                          <p:attrName>style.visibility</p:attrName>
                                        </p:attrNameLst>
                                      </p:cBhvr>
                                      <p:to>
                                        <p:strVal val="visible"/>
                                      </p:to>
                                    </p:set>
                                    <p:anim calcmode="lin" valueType="num">
                                      <p:cBhvr additive="base">
                                        <p:cTn id="26" dur="500" fill="hold"/>
                                        <p:tgtEl>
                                          <p:spTgt spid="114"/>
                                        </p:tgtEl>
                                        <p:attrNameLst>
                                          <p:attrName>ppt_x</p:attrName>
                                        </p:attrNameLst>
                                      </p:cBhvr>
                                      <p:tavLst>
                                        <p:tav tm="0">
                                          <p:val>
                                            <p:strVal val="1+#ppt_w/2"/>
                                          </p:val>
                                        </p:tav>
                                        <p:tav tm="100000">
                                          <p:val>
                                            <p:strVal val="#ppt_x"/>
                                          </p:val>
                                        </p:tav>
                                      </p:tavLst>
                                    </p:anim>
                                    <p:anim calcmode="lin" valueType="num">
                                      <p:cBhvr additive="base">
                                        <p:cTn id="27" dur="500" fill="hold"/>
                                        <p:tgtEl>
                                          <p:spTgt spid="114"/>
                                        </p:tgtEl>
                                        <p:attrNameLst>
                                          <p:attrName>ppt_y</p:attrName>
                                        </p:attrNameLst>
                                      </p:cBhvr>
                                      <p:tavLst>
                                        <p:tav tm="0">
                                          <p:val>
                                            <p:strVal val="0-#ppt_h/2"/>
                                          </p:val>
                                        </p:tav>
                                        <p:tav tm="100000">
                                          <p:val>
                                            <p:strVal val="#ppt_y"/>
                                          </p:val>
                                        </p:tav>
                                      </p:tavLst>
                                    </p:anim>
                                  </p:childTnLst>
                                </p:cTn>
                              </p:par>
                            </p:childTnLst>
                          </p:cTn>
                        </p:par>
                        <p:par>
                          <p:cTn id="28" fill="hold">
                            <p:stCondLst>
                              <p:cond delay="2450"/>
                            </p:stCondLst>
                            <p:childTnLst>
                              <p:par>
                                <p:cTn id="29" presetID="16" presetClass="entr" presetSubtype="21" fill="hold" grpId="0" nodeType="afterEffect">
                                  <p:stCondLst>
                                    <p:cond delay="0"/>
                                  </p:stCondLst>
                                  <p:childTnLst>
                                    <p:set>
                                      <p:cBhvr>
                                        <p:cTn id="30" dur="1" fill="hold">
                                          <p:stCondLst>
                                            <p:cond delay="0"/>
                                          </p:stCondLst>
                                        </p:cTn>
                                        <p:tgtEl>
                                          <p:spTgt spid="117"/>
                                        </p:tgtEl>
                                        <p:attrNameLst>
                                          <p:attrName>style.visibility</p:attrName>
                                        </p:attrNameLst>
                                      </p:cBhvr>
                                      <p:to>
                                        <p:strVal val="visible"/>
                                      </p:to>
                                    </p:set>
                                    <p:animEffect transition="in" filter="barn(inVertical)">
                                      <p:cBhvr>
                                        <p:cTn id="31" dur="500"/>
                                        <p:tgtEl>
                                          <p:spTgt spid="117"/>
                                        </p:tgtEl>
                                      </p:cBhvr>
                                    </p:animEffect>
                                  </p:childTnLst>
                                </p:cTn>
                              </p:par>
                            </p:childTnLst>
                          </p:cTn>
                        </p:par>
                        <p:par>
                          <p:cTn id="32" fill="hold">
                            <p:stCondLst>
                              <p:cond delay="2950"/>
                            </p:stCondLst>
                            <p:childTnLst>
                              <p:par>
                                <p:cTn id="33" presetID="22" presetClass="entr" presetSubtype="4" fill="hold" grpId="0" nodeType="afterEffect">
                                  <p:stCondLst>
                                    <p:cond delay="0"/>
                                  </p:stCondLst>
                                  <p:childTnLst>
                                    <p:set>
                                      <p:cBhvr>
                                        <p:cTn id="34" dur="1" fill="hold">
                                          <p:stCondLst>
                                            <p:cond delay="0"/>
                                          </p:stCondLst>
                                        </p:cTn>
                                        <p:tgtEl>
                                          <p:spTgt spid="125"/>
                                        </p:tgtEl>
                                        <p:attrNameLst>
                                          <p:attrName>style.visibility</p:attrName>
                                        </p:attrNameLst>
                                      </p:cBhvr>
                                      <p:to>
                                        <p:strVal val="visible"/>
                                      </p:to>
                                    </p:set>
                                    <p:animEffect transition="in" filter="wipe(down)">
                                      <p:cBhvr>
                                        <p:cTn id="35" dur="500"/>
                                        <p:tgtEl>
                                          <p:spTgt spid="125"/>
                                        </p:tgtEl>
                                      </p:cBhvr>
                                    </p:animEffect>
                                  </p:childTnLst>
                                </p:cTn>
                              </p:par>
                            </p:childTnLst>
                          </p:cTn>
                        </p:par>
                        <p:par>
                          <p:cTn id="36" fill="hold">
                            <p:stCondLst>
                              <p:cond delay="3450"/>
                            </p:stCondLst>
                            <p:childTnLst>
                              <p:par>
                                <p:cTn id="37" presetID="49" presetClass="entr" presetSubtype="0" decel="100000" fill="hold" grpId="0" nodeType="afterEffect">
                                  <p:stCondLst>
                                    <p:cond delay="0"/>
                                  </p:stCondLst>
                                  <p:childTnLst>
                                    <p:set>
                                      <p:cBhvr>
                                        <p:cTn id="38" dur="1" fill="hold">
                                          <p:stCondLst>
                                            <p:cond delay="0"/>
                                          </p:stCondLst>
                                        </p:cTn>
                                        <p:tgtEl>
                                          <p:spTgt spid="115"/>
                                        </p:tgtEl>
                                        <p:attrNameLst>
                                          <p:attrName>style.visibility</p:attrName>
                                        </p:attrNameLst>
                                      </p:cBhvr>
                                      <p:to>
                                        <p:strVal val="visible"/>
                                      </p:to>
                                    </p:set>
                                    <p:anim calcmode="lin" valueType="num">
                                      <p:cBhvr>
                                        <p:cTn id="39" dur="500" fill="hold"/>
                                        <p:tgtEl>
                                          <p:spTgt spid="115"/>
                                        </p:tgtEl>
                                        <p:attrNameLst>
                                          <p:attrName>ppt_w</p:attrName>
                                        </p:attrNameLst>
                                      </p:cBhvr>
                                      <p:tavLst>
                                        <p:tav tm="0">
                                          <p:val>
                                            <p:fltVal val="0"/>
                                          </p:val>
                                        </p:tav>
                                        <p:tav tm="100000">
                                          <p:val>
                                            <p:strVal val="#ppt_w"/>
                                          </p:val>
                                        </p:tav>
                                      </p:tavLst>
                                    </p:anim>
                                    <p:anim calcmode="lin" valueType="num">
                                      <p:cBhvr>
                                        <p:cTn id="40" dur="500" fill="hold"/>
                                        <p:tgtEl>
                                          <p:spTgt spid="115"/>
                                        </p:tgtEl>
                                        <p:attrNameLst>
                                          <p:attrName>ppt_h</p:attrName>
                                        </p:attrNameLst>
                                      </p:cBhvr>
                                      <p:tavLst>
                                        <p:tav tm="0">
                                          <p:val>
                                            <p:fltVal val="0"/>
                                          </p:val>
                                        </p:tav>
                                        <p:tav tm="100000">
                                          <p:val>
                                            <p:strVal val="#ppt_h"/>
                                          </p:val>
                                        </p:tav>
                                      </p:tavLst>
                                    </p:anim>
                                    <p:anim calcmode="lin" valueType="num">
                                      <p:cBhvr>
                                        <p:cTn id="41" dur="500" fill="hold"/>
                                        <p:tgtEl>
                                          <p:spTgt spid="115"/>
                                        </p:tgtEl>
                                        <p:attrNameLst>
                                          <p:attrName>style.rotation</p:attrName>
                                        </p:attrNameLst>
                                      </p:cBhvr>
                                      <p:tavLst>
                                        <p:tav tm="0">
                                          <p:val>
                                            <p:fltVal val="360"/>
                                          </p:val>
                                        </p:tav>
                                        <p:tav tm="100000">
                                          <p:val>
                                            <p:fltVal val="0"/>
                                          </p:val>
                                        </p:tav>
                                      </p:tavLst>
                                    </p:anim>
                                    <p:animEffect transition="in" filter="fade">
                                      <p:cBhvr>
                                        <p:cTn id="42" dur="500"/>
                                        <p:tgtEl>
                                          <p:spTgt spid="115"/>
                                        </p:tgtEl>
                                      </p:cBhvr>
                                    </p:animEffect>
                                  </p:childTnLst>
                                </p:cTn>
                              </p:par>
                            </p:childTnLst>
                          </p:cTn>
                        </p:par>
                        <p:par>
                          <p:cTn id="43" fill="hold">
                            <p:stCondLst>
                              <p:cond delay="3950"/>
                            </p:stCondLst>
                            <p:childTnLst>
                              <p:par>
                                <p:cTn id="44" presetID="2" presetClass="entr" presetSubtype="3" fill="hold" grpId="0" nodeType="afterEffect">
                                  <p:stCondLst>
                                    <p:cond delay="0"/>
                                  </p:stCondLst>
                                  <p:childTnLst>
                                    <p:set>
                                      <p:cBhvr>
                                        <p:cTn id="45" dur="1" fill="hold">
                                          <p:stCondLst>
                                            <p:cond delay="0"/>
                                          </p:stCondLst>
                                        </p:cTn>
                                        <p:tgtEl>
                                          <p:spTgt spid="116"/>
                                        </p:tgtEl>
                                        <p:attrNameLst>
                                          <p:attrName>style.visibility</p:attrName>
                                        </p:attrNameLst>
                                      </p:cBhvr>
                                      <p:to>
                                        <p:strVal val="visible"/>
                                      </p:to>
                                    </p:set>
                                    <p:anim calcmode="lin" valueType="num">
                                      <p:cBhvr additive="base">
                                        <p:cTn id="46" dur="500" fill="hold"/>
                                        <p:tgtEl>
                                          <p:spTgt spid="116"/>
                                        </p:tgtEl>
                                        <p:attrNameLst>
                                          <p:attrName>ppt_x</p:attrName>
                                        </p:attrNameLst>
                                      </p:cBhvr>
                                      <p:tavLst>
                                        <p:tav tm="0">
                                          <p:val>
                                            <p:strVal val="1+#ppt_w/2"/>
                                          </p:val>
                                        </p:tav>
                                        <p:tav tm="100000">
                                          <p:val>
                                            <p:strVal val="#ppt_x"/>
                                          </p:val>
                                        </p:tav>
                                      </p:tavLst>
                                    </p:anim>
                                    <p:anim calcmode="lin" valueType="num">
                                      <p:cBhvr additive="base">
                                        <p:cTn id="47" dur="500" fill="hold"/>
                                        <p:tgtEl>
                                          <p:spTgt spid="116"/>
                                        </p:tgtEl>
                                        <p:attrNameLst>
                                          <p:attrName>ppt_y</p:attrName>
                                        </p:attrNameLst>
                                      </p:cBhvr>
                                      <p:tavLst>
                                        <p:tav tm="0">
                                          <p:val>
                                            <p:strVal val="0-#ppt_h/2"/>
                                          </p:val>
                                        </p:tav>
                                        <p:tav tm="100000">
                                          <p:val>
                                            <p:strVal val="#ppt_y"/>
                                          </p:val>
                                        </p:tav>
                                      </p:tavLst>
                                    </p:anim>
                                  </p:childTnLst>
                                </p:cTn>
                              </p:par>
                            </p:childTnLst>
                          </p:cTn>
                        </p:par>
                        <p:par>
                          <p:cTn id="48" fill="hold">
                            <p:stCondLst>
                              <p:cond delay="4450"/>
                            </p:stCondLst>
                            <p:childTnLst>
                              <p:par>
                                <p:cTn id="49" presetID="16" presetClass="entr" presetSubtype="21" fill="hold" grpId="0" nodeType="afterEffect">
                                  <p:stCondLst>
                                    <p:cond delay="0"/>
                                  </p:stCondLst>
                                  <p:childTnLst>
                                    <p:set>
                                      <p:cBhvr>
                                        <p:cTn id="50" dur="1" fill="hold">
                                          <p:stCondLst>
                                            <p:cond delay="0"/>
                                          </p:stCondLst>
                                        </p:cTn>
                                        <p:tgtEl>
                                          <p:spTgt spid="118"/>
                                        </p:tgtEl>
                                        <p:attrNameLst>
                                          <p:attrName>style.visibility</p:attrName>
                                        </p:attrNameLst>
                                      </p:cBhvr>
                                      <p:to>
                                        <p:strVal val="visible"/>
                                      </p:to>
                                    </p:set>
                                    <p:animEffect transition="in" filter="barn(inVertical)">
                                      <p:cBhvr>
                                        <p:cTn id="51" dur="500"/>
                                        <p:tgtEl>
                                          <p:spTgt spid="118"/>
                                        </p:tgtEl>
                                      </p:cBhvr>
                                    </p:animEffect>
                                  </p:childTnLst>
                                </p:cTn>
                              </p:par>
                            </p:childTnLst>
                          </p:cTn>
                        </p:par>
                        <p:par>
                          <p:cTn id="52" fill="hold">
                            <p:stCondLst>
                              <p:cond delay="4950"/>
                            </p:stCondLst>
                            <p:childTnLst>
                              <p:par>
                                <p:cTn id="53" presetID="22" presetClass="entr" presetSubtype="4" fill="hold" grpId="0" nodeType="afterEffect">
                                  <p:stCondLst>
                                    <p:cond delay="0"/>
                                  </p:stCondLst>
                                  <p:childTnLst>
                                    <p:set>
                                      <p:cBhvr>
                                        <p:cTn id="54" dur="1" fill="hold">
                                          <p:stCondLst>
                                            <p:cond delay="0"/>
                                          </p:stCondLst>
                                        </p:cTn>
                                        <p:tgtEl>
                                          <p:spTgt spid="126"/>
                                        </p:tgtEl>
                                        <p:attrNameLst>
                                          <p:attrName>style.visibility</p:attrName>
                                        </p:attrNameLst>
                                      </p:cBhvr>
                                      <p:to>
                                        <p:strVal val="visible"/>
                                      </p:to>
                                    </p:set>
                                    <p:animEffect transition="in" filter="wipe(down)">
                                      <p:cBhvr>
                                        <p:cTn id="55" dur="500"/>
                                        <p:tgtEl>
                                          <p:spTgt spid="126"/>
                                        </p:tgtEl>
                                      </p:cBhvr>
                                    </p:animEffect>
                                  </p:childTnLst>
                                </p:cTn>
                              </p:par>
                            </p:childTnLst>
                          </p:cTn>
                        </p:par>
                        <p:par>
                          <p:cTn id="56" fill="hold">
                            <p:stCondLst>
                              <p:cond delay="5450"/>
                            </p:stCondLst>
                            <p:childTnLst>
                              <p:par>
                                <p:cTn id="57" presetID="49" presetClass="entr" presetSubtype="0" decel="100000" fill="hold" grpId="0" nodeType="afterEffect">
                                  <p:stCondLst>
                                    <p:cond delay="0"/>
                                  </p:stCondLst>
                                  <p:childTnLst>
                                    <p:set>
                                      <p:cBhvr>
                                        <p:cTn id="58" dur="1" fill="hold">
                                          <p:stCondLst>
                                            <p:cond delay="0"/>
                                          </p:stCondLst>
                                        </p:cTn>
                                        <p:tgtEl>
                                          <p:spTgt spid="119"/>
                                        </p:tgtEl>
                                        <p:attrNameLst>
                                          <p:attrName>style.visibility</p:attrName>
                                        </p:attrNameLst>
                                      </p:cBhvr>
                                      <p:to>
                                        <p:strVal val="visible"/>
                                      </p:to>
                                    </p:set>
                                    <p:anim calcmode="lin" valueType="num">
                                      <p:cBhvr>
                                        <p:cTn id="59" dur="500" fill="hold"/>
                                        <p:tgtEl>
                                          <p:spTgt spid="119"/>
                                        </p:tgtEl>
                                        <p:attrNameLst>
                                          <p:attrName>ppt_w</p:attrName>
                                        </p:attrNameLst>
                                      </p:cBhvr>
                                      <p:tavLst>
                                        <p:tav tm="0">
                                          <p:val>
                                            <p:fltVal val="0"/>
                                          </p:val>
                                        </p:tav>
                                        <p:tav tm="100000">
                                          <p:val>
                                            <p:strVal val="#ppt_w"/>
                                          </p:val>
                                        </p:tav>
                                      </p:tavLst>
                                    </p:anim>
                                    <p:anim calcmode="lin" valueType="num">
                                      <p:cBhvr>
                                        <p:cTn id="60" dur="500" fill="hold"/>
                                        <p:tgtEl>
                                          <p:spTgt spid="119"/>
                                        </p:tgtEl>
                                        <p:attrNameLst>
                                          <p:attrName>ppt_h</p:attrName>
                                        </p:attrNameLst>
                                      </p:cBhvr>
                                      <p:tavLst>
                                        <p:tav tm="0">
                                          <p:val>
                                            <p:fltVal val="0"/>
                                          </p:val>
                                        </p:tav>
                                        <p:tav tm="100000">
                                          <p:val>
                                            <p:strVal val="#ppt_h"/>
                                          </p:val>
                                        </p:tav>
                                      </p:tavLst>
                                    </p:anim>
                                    <p:anim calcmode="lin" valueType="num">
                                      <p:cBhvr>
                                        <p:cTn id="61" dur="500" fill="hold"/>
                                        <p:tgtEl>
                                          <p:spTgt spid="119"/>
                                        </p:tgtEl>
                                        <p:attrNameLst>
                                          <p:attrName>style.rotation</p:attrName>
                                        </p:attrNameLst>
                                      </p:cBhvr>
                                      <p:tavLst>
                                        <p:tav tm="0">
                                          <p:val>
                                            <p:fltVal val="360"/>
                                          </p:val>
                                        </p:tav>
                                        <p:tav tm="100000">
                                          <p:val>
                                            <p:fltVal val="0"/>
                                          </p:val>
                                        </p:tav>
                                      </p:tavLst>
                                    </p:anim>
                                    <p:animEffect transition="in" filter="fade">
                                      <p:cBhvr>
                                        <p:cTn id="62" dur="500"/>
                                        <p:tgtEl>
                                          <p:spTgt spid="119"/>
                                        </p:tgtEl>
                                      </p:cBhvr>
                                    </p:animEffect>
                                  </p:childTnLst>
                                </p:cTn>
                              </p:par>
                            </p:childTnLst>
                          </p:cTn>
                        </p:par>
                        <p:par>
                          <p:cTn id="63" fill="hold">
                            <p:stCondLst>
                              <p:cond delay="5950"/>
                            </p:stCondLst>
                            <p:childTnLst>
                              <p:par>
                                <p:cTn id="64" presetID="2" presetClass="entr" presetSubtype="2" fill="hold" grpId="0" nodeType="afterEffect">
                                  <p:stCondLst>
                                    <p:cond delay="0"/>
                                  </p:stCondLst>
                                  <p:childTnLst>
                                    <p:set>
                                      <p:cBhvr>
                                        <p:cTn id="65" dur="1" fill="hold">
                                          <p:stCondLst>
                                            <p:cond delay="0"/>
                                          </p:stCondLst>
                                        </p:cTn>
                                        <p:tgtEl>
                                          <p:spTgt spid="120"/>
                                        </p:tgtEl>
                                        <p:attrNameLst>
                                          <p:attrName>style.visibility</p:attrName>
                                        </p:attrNameLst>
                                      </p:cBhvr>
                                      <p:to>
                                        <p:strVal val="visible"/>
                                      </p:to>
                                    </p:set>
                                    <p:anim calcmode="lin" valueType="num">
                                      <p:cBhvr additive="base">
                                        <p:cTn id="66" dur="500" fill="hold"/>
                                        <p:tgtEl>
                                          <p:spTgt spid="120"/>
                                        </p:tgtEl>
                                        <p:attrNameLst>
                                          <p:attrName>ppt_x</p:attrName>
                                        </p:attrNameLst>
                                      </p:cBhvr>
                                      <p:tavLst>
                                        <p:tav tm="0">
                                          <p:val>
                                            <p:strVal val="1+#ppt_w/2"/>
                                          </p:val>
                                        </p:tav>
                                        <p:tav tm="100000">
                                          <p:val>
                                            <p:strVal val="#ppt_x"/>
                                          </p:val>
                                        </p:tav>
                                      </p:tavLst>
                                    </p:anim>
                                    <p:anim calcmode="lin" valueType="num">
                                      <p:cBhvr additive="base">
                                        <p:cTn id="67" dur="500" fill="hold"/>
                                        <p:tgtEl>
                                          <p:spTgt spid="120"/>
                                        </p:tgtEl>
                                        <p:attrNameLst>
                                          <p:attrName>ppt_y</p:attrName>
                                        </p:attrNameLst>
                                      </p:cBhvr>
                                      <p:tavLst>
                                        <p:tav tm="0">
                                          <p:val>
                                            <p:strVal val="#ppt_y"/>
                                          </p:val>
                                        </p:tav>
                                        <p:tav tm="100000">
                                          <p:val>
                                            <p:strVal val="#ppt_y"/>
                                          </p:val>
                                        </p:tav>
                                      </p:tavLst>
                                    </p:anim>
                                  </p:childTnLst>
                                </p:cTn>
                              </p:par>
                            </p:childTnLst>
                          </p:cTn>
                        </p:par>
                        <p:par>
                          <p:cTn id="68" fill="hold">
                            <p:stCondLst>
                              <p:cond delay="6450"/>
                            </p:stCondLst>
                            <p:childTnLst>
                              <p:par>
                                <p:cTn id="69" presetID="16" presetClass="entr" presetSubtype="21" fill="hold" grpId="0" nodeType="afterEffect">
                                  <p:stCondLst>
                                    <p:cond delay="0"/>
                                  </p:stCondLst>
                                  <p:childTnLst>
                                    <p:set>
                                      <p:cBhvr>
                                        <p:cTn id="70" dur="1" fill="hold">
                                          <p:stCondLst>
                                            <p:cond delay="0"/>
                                          </p:stCondLst>
                                        </p:cTn>
                                        <p:tgtEl>
                                          <p:spTgt spid="121"/>
                                        </p:tgtEl>
                                        <p:attrNameLst>
                                          <p:attrName>style.visibility</p:attrName>
                                        </p:attrNameLst>
                                      </p:cBhvr>
                                      <p:to>
                                        <p:strVal val="visible"/>
                                      </p:to>
                                    </p:set>
                                    <p:animEffect transition="in" filter="barn(inVertical)">
                                      <p:cBhvr>
                                        <p:cTn id="71" dur="500"/>
                                        <p:tgtEl>
                                          <p:spTgt spid="121"/>
                                        </p:tgtEl>
                                      </p:cBhvr>
                                    </p:animEffect>
                                  </p:childTnLst>
                                </p:cTn>
                              </p:par>
                            </p:childTnLst>
                          </p:cTn>
                        </p:par>
                        <p:par>
                          <p:cTn id="72" fill="hold">
                            <p:stCondLst>
                              <p:cond delay="6950"/>
                            </p:stCondLst>
                            <p:childTnLst>
                              <p:par>
                                <p:cTn id="73" presetID="22" presetClass="entr" presetSubtype="4" fill="hold" grpId="0" nodeType="afterEffect">
                                  <p:stCondLst>
                                    <p:cond delay="0"/>
                                  </p:stCondLst>
                                  <p:childTnLst>
                                    <p:set>
                                      <p:cBhvr>
                                        <p:cTn id="74" dur="1" fill="hold">
                                          <p:stCondLst>
                                            <p:cond delay="0"/>
                                          </p:stCondLst>
                                        </p:cTn>
                                        <p:tgtEl>
                                          <p:spTgt spid="127"/>
                                        </p:tgtEl>
                                        <p:attrNameLst>
                                          <p:attrName>style.visibility</p:attrName>
                                        </p:attrNameLst>
                                      </p:cBhvr>
                                      <p:to>
                                        <p:strVal val="visible"/>
                                      </p:to>
                                    </p:set>
                                    <p:animEffect transition="in" filter="wipe(down)">
                                      <p:cBhvr>
                                        <p:cTn id="75" dur="500"/>
                                        <p:tgtEl>
                                          <p:spTgt spid="1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3" grpId="0" animBg="1"/>
      <p:bldP spid="114" grpId="0" animBg="1"/>
      <p:bldP spid="115" grpId="0" animBg="1"/>
      <p:bldP spid="116" grpId="0" animBg="1"/>
      <p:bldP spid="117" grpId="0"/>
      <p:bldP spid="118" grpId="0"/>
      <p:bldP spid="119" grpId="0" animBg="1"/>
      <p:bldP spid="120" grpId="0" animBg="1"/>
      <p:bldP spid="121" grpId="0"/>
      <p:bldP spid="125" grpId="0"/>
      <p:bldP spid="126" grpId="0"/>
      <p:bldP spid="127" grpId="0"/>
      <p:bldP spid="15" grpId="0" animBg="1"/>
      <p:bldP spid="16" grpId="0"/>
    </p:bldLst>
  </p:timing>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4" name="直接连接符 3"/>
          <p:cNvCxnSpPr/>
          <p:nvPr/>
        </p:nvCxnSpPr>
        <p:spPr>
          <a:xfrm>
            <a:off x="476037" y="2294853"/>
            <a:ext cx="1745120" cy="0"/>
          </a:xfrm>
          <a:prstGeom prst="line">
            <a:avLst/>
          </a:prstGeom>
          <a:ln w="12700">
            <a:solidFill>
              <a:srgbClr val="414455"/>
            </a:solidFill>
          </a:ln>
        </p:spPr>
        <p:style>
          <a:lnRef idx="1">
            <a:schemeClr val="accent1"/>
          </a:lnRef>
          <a:fillRef idx="0">
            <a:schemeClr val="accent1"/>
          </a:fillRef>
          <a:effectRef idx="0">
            <a:schemeClr val="accent1"/>
          </a:effectRef>
          <a:fontRef idx="minor">
            <a:schemeClr val="tx1"/>
          </a:fontRef>
        </p:style>
      </p:cxnSp>
      <p:cxnSp>
        <p:nvCxnSpPr>
          <p:cNvPr id="5" name="直接连接符 4"/>
          <p:cNvCxnSpPr/>
          <p:nvPr/>
        </p:nvCxnSpPr>
        <p:spPr>
          <a:xfrm>
            <a:off x="476037" y="3423772"/>
            <a:ext cx="1745120" cy="0"/>
          </a:xfrm>
          <a:prstGeom prst="line">
            <a:avLst/>
          </a:prstGeom>
          <a:ln w="12700">
            <a:solidFill>
              <a:srgbClr val="414455"/>
            </a:solidFill>
          </a:ln>
        </p:spPr>
        <p:style>
          <a:lnRef idx="1">
            <a:schemeClr val="accent1"/>
          </a:lnRef>
          <a:fillRef idx="0">
            <a:schemeClr val="accent1"/>
          </a:fillRef>
          <a:effectRef idx="0">
            <a:schemeClr val="accent1"/>
          </a:effectRef>
          <a:fontRef idx="minor">
            <a:schemeClr val="tx1"/>
          </a:fontRef>
        </p:style>
      </p:cxnSp>
      <p:grpSp>
        <p:nvGrpSpPr>
          <p:cNvPr id="6" name="组合 5"/>
          <p:cNvGrpSpPr/>
          <p:nvPr/>
        </p:nvGrpSpPr>
        <p:grpSpPr>
          <a:xfrm>
            <a:off x="384546" y="1221913"/>
            <a:ext cx="1973731" cy="1174133"/>
            <a:chOff x="8835092" y="1945063"/>
            <a:chExt cx="2483676" cy="1473706"/>
          </a:xfrm>
        </p:grpSpPr>
        <p:sp>
          <p:nvSpPr>
            <p:cNvPr id="7" name="文本框 11"/>
            <p:cNvSpPr txBox="1"/>
            <p:nvPr/>
          </p:nvSpPr>
          <p:spPr>
            <a:xfrm>
              <a:off x="8835092" y="1945063"/>
              <a:ext cx="1248229" cy="376567"/>
            </a:xfrm>
            <a:prstGeom prst="rect">
              <a:avLst/>
            </a:prstGeom>
            <a:noFill/>
          </p:spPr>
          <p:txBody>
            <a:bodyPr wrap="square" rtlCol="0">
              <a:spAutoFit/>
            </a:bodyPr>
            <a:lstStyle/>
            <a:p>
              <a:pPr algn="ctr"/>
              <a:r>
                <a:rPr lang="en-US" altLang="zh-CN" sz="2024" baseline="-3000" dirty="0">
                  <a:latin typeface="inpin heiti" panose="00000500000000000000" pitchFamily="2" charset="-122"/>
                  <a:ea typeface="inpin heiti" panose="00000500000000000000" pitchFamily="2" charset="-122"/>
                  <a:sym typeface="inpin heiti" panose="00000500000000000000" pitchFamily="2" charset="-122"/>
                </a:rPr>
                <a:t>Add title</a:t>
              </a:r>
              <a:endParaRPr lang="zh-CN" altLang="en-US" sz="2024" baseline="-3000" dirty="0">
                <a:latin typeface="inpin heiti" panose="00000500000000000000" pitchFamily="2" charset="-122"/>
                <a:ea typeface="inpin heiti" panose="00000500000000000000" pitchFamily="2" charset="-122"/>
                <a:sym typeface="inpin heiti" panose="00000500000000000000" pitchFamily="2" charset="-122"/>
              </a:endParaRPr>
            </a:p>
          </p:txBody>
        </p:sp>
        <p:sp>
          <p:nvSpPr>
            <p:cNvPr id="8" name="文本框 12"/>
            <p:cNvSpPr txBox="1"/>
            <p:nvPr/>
          </p:nvSpPr>
          <p:spPr>
            <a:xfrm>
              <a:off x="8872835" y="2273941"/>
              <a:ext cx="2445933" cy="1144828"/>
            </a:xfrm>
            <a:prstGeom prst="rect">
              <a:avLst/>
            </a:prstGeom>
            <a:noFill/>
          </p:spPr>
          <p:txBody>
            <a:bodyPr wrap="square" rtlCol="0">
              <a:spAutoFit/>
            </a:bodyPr>
            <a:lstStyle/>
            <a:p>
              <a:pPr>
                <a:lnSpc>
                  <a:spcPct val="130000"/>
                </a:lnSpc>
              </a:pPr>
              <a:r>
                <a:rPr lang="en-US" altLang="zh-CN" sz="1050" dirty="0">
                  <a:solidFill>
                    <a:sysClr val="windowText" lastClr="000000"/>
                  </a:solidFill>
                  <a:latin typeface="inpin heiti" panose="00000500000000000000" pitchFamily="2" charset="-122"/>
                  <a:ea typeface="inpin heiti" panose="00000500000000000000" pitchFamily="2" charset="-122"/>
                  <a:sym typeface="inpin heiti" panose="00000500000000000000" pitchFamily="2" charset="-122"/>
                </a:rPr>
                <a:t>Your content is here, or by copying your text. Your content is here, or by copying your text.</a:t>
              </a:r>
              <a:endParaRPr lang="zh-CN" altLang="en-US" sz="1050" dirty="0">
                <a:solidFill>
                  <a:sysClr val="windowText" lastClr="000000"/>
                </a:solidFill>
                <a:latin typeface="inpin heiti" panose="00000500000000000000" pitchFamily="2" charset="-122"/>
                <a:ea typeface="inpin heiti" panose="00000500000000000000" pitchFamily="2" charset="-122"/>
                <a:sym typeface="inpin heiti" panose="00000500000000000000" pitchFamily="2" charset="-122"/>
              </a:endParaRPr>
            </a:p>
          </p:txBody>
        </p:sp>
      </p:grpSp>
      <p:grpSp>
        <p:nvGrpSpPr>
          <p:cNvPr id="9" name="组合 8"/>
          <p:cNvGrpSpPr/>
          <p:nvPr/>
        </p:nvGrpSpPr>
        <p:grpSpPr>
          <a:xfrm>
            <a:off x="376834" y="2351596"/>
            <a:ext cx="1973731" cy="1194268"/>
            <a:chOff x="8835092" y="2033592"/>
            <a:chExt cx="2483676" cy="1498962"/>
          </a:xfrm>
        </p:grpSpPr>
        <p:sp>
          <p:nvSpPr>
            <p:cNvPr id="10" name="文本框 14"/>
            <p:cNvSpPr txBox="1"/>
            <p:nvPr/>
          </p:nvSpPr>
          <p:spPr>
            <a:xfrm>
              <a:off x="8835092" y="2033592"/>
              <a:ext cx="1248229" cy="376563"/>
            </a:xfrm>
            <a:prstGeom prst="rect">
              <a:avLst/>
            </a:prstGeom>
            <a:noFill/>
          </p:spPr>
          <p:txBody>
            <a:bodyPr wrap="square" rtlCol="0">
              <a:spAutoFit/>
            </a:bodyPr>
            <a:lstStyle/>
            <a:p>
              <a:pPr algn="ctr"/>
              <a:r>
                <a:rPr lang="en-US" altLang="zh-CN" sz="2024" baseline="-3000" dirty="0">
                  <a:latin typeface="inpin heiti" panose="00000500000000000000" pitchFamily="2" charset="-122"/>
                  <a:ea typeface="inpin heiti" panose="00000500000000000000" pitchFamily="2" charset="-122"/>
                  <a:sym typeface="inpin heiti" panose="00000500000000000000" pitchFamily="2" charset="-122"/>
                </a:rPr>
                <a:t>Add title</a:t>
              </a:r>
              <a:endParaRPr lang="zh-CN" altLang="en-US" sz="2024" baseline="-3000" dirty="0">
                <a:latin typeface="inpin heiti" panose="00000500000000000000" pitchFamily="2" charset="-122"/>
                <a:ea typeface="inpin heiti" panose="00000500000000000000" pitchFamily="2" charset="-122"/>
                <a:sym typeface="inpin heiti" panose="00000500000000000000" pitchFamily="2" charset="-122"/>
              </a:endParaRPr>
            </a:p>
          </p:txBody>
        </p:sp>
        <p:sp>
          <p:nvSpPr>
            <p:cNvPr id="11" name="文本框 15"/>
            <p:cNvSpPr txBox="1"/>
            <p:nvPr/>
          </p:nvSpPr>
          <p:spPr>
            <a:xfrm>
              <a:off x="8872835" y="2387738"/>
              <a:ext cx="2445933" cy="1144816"/>
            </a:xfrm>
            <a:prstGeom prst="rect">
              <a:avLst/>
            </a:prstGeom>
            <a:noFill/>
          </p:spPr>
          <p:txBody>
            <a:bodyPr wrap="square" rtlCol="0">
              <a:spAutoFit/>
            </a:bodyPr>
            <a:lstStyle/>
            <a:p>
              <a:pPr>
                <a:lnSpc>
                  <a:spcPct val="130000"/>
                </a:lnSpc>
              </a:pPr>
              <a:r>
                <a:rPr lang="en-US" altLang="zh-CN" sz="1050" dirty="0">
                  <a:solidFill>
                    <a:sysClr val="windowText" lastClr="000000"/>
                  </a:solidFill>
                  <a:latin typeface="inpin heiti" panose="00000500000000000000" pitchFamily="2" charset="-122"/>
                  <a:ea typeface="inpin heiti" panose="00000500000000000000" pitchFamily="2" charset="-122"/>
                  <a:sym typeface="inpin heiti" panose="00000500000000000000" pitchFamily="2" charset="-122"/>
                </a:rPr>
                <a:t>Your content is here, or by copying your text. Your content is here, or by copying your text.</a:t>
              </a:r>
              <a:endParaRPr lang="zh-CN" altLang="en-US" sz="1050" dirty="0">
                <a:solidFill>
                  <a:sysClr val="windowText" lastClr="000000"/>
                </a:solidFill>
                <a:latin typeface="inpin heiti" panose="00000500000000000000" pitchFamily="2" charset="-122"/>
                <a:ea typeface="inpin heiti" panose="00000500000000000000" pitchFamily="2" charset="-122"/>
                <a:sym typeface="inpin heiti" panose="00000500000000000000" pitchFamily="2" charset="-122"/>
              </a:endParaRPr>
            </a:p>
          </p:txBody>
        </p:sp>
      </p:grpSp>
      <p:grpSp>
        <p:nvGrpSpPr>
          <p:cNvPr id="12" name="组合 11"/>
          <p:cNvGrpSpPr/>
          <p:nvPr/>
        </p:nvGrpSpPr>
        <p:grpSpPr>
          <a:xfrm>
            <a:off x="384545" y="3471170"/>
            <a:ext cx="1983728" cy="1184213"/>
            <a:chOff x="8835092" y="2046239"/>
            <a:chExt cx="2496257" cy="1486356"/>
          </a:xfrm>
        </p:grpSpPr>
        <p:sp>
          <p:nvSpPr>
            <p:cNvPr id="13" name="文本框 17"/>
            <p:cNvSpPr txBox="1"/>
            <p:nvPr/>
          </p:nvSpPr>
          <p:spPr>
            <a:xfrm>
              <a:off x="8835092" y="2046239"/>
              <a:ext cx="1248229" cy="376567"/>
            </a:xfrm>
            <a:prstGeom prst="rect">
              <a:avLst/>
            </a:prstGeom>
            <a:noFill/>
          </p:spPr>
          <p:txBody>
            <a:bodyPr wrap="square" rtlCol="0">
              <a:spAutoFit/>
            </a:bodyPr>
            <a:lstStyle/>
            <a:p>
              <a:pPr algn="ctr"/>
              <a:r>
                <a:rPr lang="en-US" altLang="zh-CN" sz="2024" baseline="-3000" dirty="0">
                  <a:latin typeface="inpin heiti" panose="00000500000000000000" pitchFamily="2" charset="-122"/>
                  <a:ea typeface="inpin heiti" panose="00000500000000000000" pitchFamily="2" charset="-122"/>
                  <a:sym typeface="inpin heiti" panose="00000500000000000000" pitchFamily="2" charset="-122"/>
                </a:rPr>
                <a:t>Add title</a:t>
              </a:r>
              <a:endParaRPr lang="zh-CN" altLang="en-US" sz="2024" baseline="-3000" dirty="0">
                <a:latin typeface="inpin heiti" panose="00000500000000000000" pitchFamily="2" charset="-122"/>
                <a:ea typeface="inpin heiti" panose="00000500000000000000" pitchFamily="2" charset="-122"/>
                <a:sym typeface="inpin heiti" panose="00000500000000000000" pitchFamily="2" charset="-122"/>
              </a:endParaRPr>
            </a:p>
          </p:txBody>
        </p:sp>
        <p:sp>
          <p:nvSpPr>
            <p:cNvPr id="14" name="文本框 18"/>
            <p:cNvSpPr txBox="1"/>
            <p:nvPr/>
          </p:nvSpPr>
          <p:spPr>
            <a:xfrm>
              <a:off x="8885417" y="2387768"/>
              <a:ext cx="2445932" cy="1144827"/>
            </a:xfrm>
            <a:prstGeom prst="rect">
              <a:avLst/>
            </a:prstGeom>
            <a:noFill/>
          </p:spPr>
          <p:txBody>
            <a:bodyPr wrap="square" rtlCol="0">
              <a:spAutoFit/>
            </a:bodyPr>
            <a:lstStyle/>
            <a:p>
              <a:pPr>
                <a:lnSpc>
                  <a:spcPct val="130000"/>
                </a:lnSpc>
              </a:pPr>
              <a:r>
                <a:rPr lang="en-US" altLang="zh-CN" sz="1050" dirty="0">
                  <a:solidFill>
                    <a:sysClr val="windowText" lastClr="000000"/>
                  </a:solidFill>
                  <a:latin typeface="inpin heiti" panose="00000500000000000000" pitchFamily="2" charset="-122"/>
                  <a:ea typeface="inpin heiti" panose="00000500000000000000" pitchFamily="2" charset="-122"/>
                  <a:sym typeface="inpin heiti" panose="00000500000000000000" pitchFamily="2" charset="-122"/>
                </a:rPr>
                <a:t>Your content is here, or by copying your text. Your content is here, or by copying your text.</a:t>
              </a:r>
              <a:endParaRPr lang="zh-CN" altLang="en-US" sz="1050" dirty="0">
                <a:solidFill>
                  <a:sysClr val="windowText" lastClr="000000"/>
                </a:solidFill>
                <a:latin typeface="inpin heiti" panose="00000500000000000000" pitchFamily="2" charset="-122"/>
                <a:ea typeface="inpin heiti" panose="00000500000000000000" pitchFamily="2" charset="-122"/>
                <a:sym typeface="inpin heiti" panose="00000500000000000000" pitchFamily="2" charset="-122"/>
              </a:endParaRPr>
            </a:p>
          </p:txBody>
        </p:sp>
      </p:grpSp>
      <p:grpSp>
        <p:nvGrpSpPr>
          <p:cNvPr id="15" name="组合 14"/>
          <p:cNvGrpSpPr/>
          <p:nvPr/>
        </p:nvGrpSpPr>
        <p:grpSpPr>
          <a:xfrm>
            <a:off x="2598983" y="2930863"/>
            <a:ext cx="1852974" cy="1396334"/>
            <a:chOff x="3474720" y="4038600"/>
            <a:chExt cx="2331720" cy="1752600"/>
          </a:xfrm>
        </p:grpSpPr>
        <p:sp>
          <p:nvSpPr>
            <p:cNvPr id="16" name="文本框 19"/>
            <p:cNvSpPr txBox="1"/>
            <p:nvPr/>
          </p:nvSpPr>
          <p:spPr>
            <a:xfrm>
              <a:off x="3987799" y="4758224"/>
              <a:ext cx="1248229" cy="376567"/>
            </a:xfrm>
            <a:prstGeom prst="rect">
              <a:avLst/>
            </a:prstGeom>
            <a:noFill/>
          </p:spPr>
          <p:txBody>
            <a:bodyPr wrap="square" rtlCol="0">
              <a:spAutoFit/>
            </a:bodyPr>
            <a:lstStyle/>
            <a:p>
              <a:pPr algn="ctr"/>
              <a:r>
                <a:rPr lang="en-US" altLang="zh-CN" sz="2024" baseline="-3000" dirty="0">
                  <a:latin typeface="inpin heiti" panose="00000500000000000000" pitchFamily="2" charset="-122"/>
                  <a:ea typeface="inpin heiti" panose="00000500000000000000" pitchFamily="2" charset="-122"/>
                  <a:sym typeface="inpin heiti" panose="00000500000000000000" pitchFamily="2" charset="-122"/>
                </a:rPr>
                <a:t>Add title</a:t>
              </a:r>
              <a:endParaRPr lang="zh-CN" altLang="en-US" sz="2024" baseline="-3000" dirty="0">
                <a:latin typeface="inpin heiti" panose="00000500000000000000" pitchFamily="2" charset="-122"/>
                <a:ea typeface="inpin heiti" panose="00000500000000000000" pitchFamily="2" charset="-122"/>
                <a:sym typeface="inpin heiti" panose="00000500000000000000" pitchFamily="2" charset="-122"/>
              </a:endParaRPr>
            </a:p>
          </p:txBody>
        </p:sp>
        <p:sp>
          <p:nvSpPr>
            <p:cNvPr id="17" name="文本框 20"/>
            <p:cNvSpPr txBox="1"/>
            <p:nvPr/>
          </p:nvSpPr>
          <p:spPr>
            <a:xfrm>
              <a:off x="3987799" y="5299084"/>
              <a:ext cx="1248229" cy="376567"/>
            </a:xfrm>
            <a:prstGeom prst="rect">
              <a:avLst/>
            </a:prstGeom>
            <a:noFill/>
          </p:spPr>
          <p:txBody>
            <a:bodyPr wrap="square" rtlCol="0">
              <a:spAutoFit/>
            </a:bodyPr>
            <a:lstStyle/>
            <a:p>
              <a:pPr algn="ctr"/>
              <a:r>
                <a:rPr lang="en-US" altLang="zh-CN" sz="2024" baseline="-3000" dirty="0">
                  <a:latin typeface="inpin heiti" panose="00000500000000000000" pitchFamily="2" charset="-122"/>
                  <a:ea typeface="inpin heiti" panose="00000500000000000000" pitchFamily="2" charset="-122"/>
                  <a:sym typeface="inpin heiti" panose="00000500000000000000" pitchFamily="2" charset="-122"/>
                </a:rPr>
                <a:t>Add title</a:t>
              </a:r>
              <a:endParaRPr lang="zh-CN" altLang="en-US" sz="2024" baseline="-3000" dirty="0">
                <a:latin typeface="inpin heiti" panose="00000500000000000000" pitchFamily="2" charset="-122"/>
                <a:ea typeface="inpin heiti" panose="00000500000000000000" pitchFamily="2" charset="-122"/>
                <a:sym typeface="inpin heiti" panose="00000500000000000000" pitchFamily="2" charset="-122"/>
              </a:endParaRPr>
            </a:p>
          </p:txBody>
        </p:sp>
        <p:sp>
          <p:nvSpPr>
            <p:cNvPr id="18" name="文本框 21"/>
            <p:cNvSpPr txBox="1"/>
            <p:nvPr/>
          </p:nvSpPr>
          <p:spPr>
            <a:xfrm>
              <a:off x="3987799" y="4217364"/>
              <a:ext cx="1248229" cy="376567"/>
            </a:xfrm>
            <a:prstGeom prst="rect">
              <a:avLst/>
            </a:prstGeom>
            <a:noFill/>
          </p:spPr>
          <p:txBody>
            <a:bodyPr wrap="square" rtlCol="0">
              <a:spAutoFit/>
            </a:bodyPr>
            <a:lstStyle/>
            <a:p>
              <a:pPr algn="ctr"/>
              <a:r>
                <a:rPr lang="en-US" altLang="zh-CN" sz="2024" baseline="-3000" dirty="0">
                  <a:latin typeface="inpin heiti" panose="00000500000000000000" pitchFamily="2" charset="-122"/>
                  <a:ea typeface="inpin heiti" panose="00000500000000000000" pitchFamily="2" charset="-122"/>
                  <a:sym typeface="inpin heiti" panose="00000500000000000000" pitchFamily="2" charset="-122"/>
                </a:rPr>
                <a:t>Add title</a:t>
              </a:r>
              <a:endParaRPr lang="zh-CN" altLang="en-US" sz="2024" baseline="-3000" dirty="0">
                <a:latin typeface="inpin heiti" panose="00000500000000000000" pitchFamily="2" charset="-122"/>
                <a:ea typeface="inpin heiti" panose="00000500000000000000" pitchFamily="2" charset="-122"/>
                <a:sym typeface="inpin heiti" panose="00000500000000000000" pitchFamily="2" charset="-122"/>
              </a:endParaRPr>
            </a:p>
          </p:txBody>
        </p:sp>
        <p:sp>
          <p:nvSpPr>
            <p:cNvPr id="19" name="矩形 18"/>
            <p:cNvSpPr/>
            <p:nvPr/>
          </p:nvSpPr>
          <p:spPr>
            <a:xfrm>
              <a:off x="3474720" y="4038600"/>
              <a:ext cx="2331720" cy="1752600"/>
            </a:xfrm>
            <a:prstGeom prst="rect">
              <a:avLst/>
            </a:prstGeom>
            <a:ln w="12700">
              <a:solidFill>
                <a:schemeClr val="bg1">
                  <a:lumMod val="75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sz="2399" b="1">
                <a:ln w="12700">
                  <a:solidFill>
                    <a:schemeClr val="tx2">
                      <a:satMod val="155000"/>
                    </a:schemeClr>
                  </a:solidFill>
                  <a:prstDash val="solid"/>
                </a:ln>
                <a:effectLst>
                  <a:outerShdw blurRad="41275" dist="20320" dir="1800000" algn="tl" rotWithShape="0">
                    <a:srgbClr val="000000">
                      <a:alpha val="40000"/>
                    </a:srgbClr>
                  </a:outerShdw>
                </a:effectLst>
                <a:latin typeface="inpin heiti" panose="00000500000000000000" pitchFamily="2" charset="-122"/>
                <a:ea typeface="inpin heiti" panose="00000500000000000000" pitchFamily="2" charset="-122"/>
                <a:sym typeface="inpin heiti" panose="00000500000000000000" pitchFamily="2" charset="-122"/>
              </a:endParaRPr>
            </a:p>
          </p:txBody>
        </p:sp>
        <p:cxnSp>
          <p:nvCxnSpPr>
            <p:cNvPr id="20" name="直接连接符 19"/>
            <p:cNvCxnSpPr/>
            <p:nvPr/>
          </p:nvCxnSpPr>
          <p:spPr>
            <a:xfrm>
              <a:off x="3596580" y="4643482"/>
              <a:ext cx="2088000" cy="0"/>
            </a:xfrm>
            <a:prstGeom prst="line">
              <a:avLst/>
            </a:prstGeom>
            <a:ln w="1270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1" name="直接连接符 20"/>
            <p:cNvCxnSpPr/>
            <p:nvPr/>
          </p:nvCxnSpPr>
          <p:spPr>
            <a:xfrm>
              <a:off x="3596580" y="5189592"/>
              <a:ext cx="2088000" cy="0"/>
            </a:xfrm>
            <a:prstGeom prst="line">
              <a:avLst/>
            </a:prstGeom>
            <a:ln w="1270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grpSp>
        <p:nvGrpSpPr>
          <p:cNvPr id="22" name="组合 21"/>
          <p:cNvGrpSpPr/>
          <p:nvPr/>
        </p:nvGrpSpPr>
        <p:grpSpPr>
          <a:xfrm>
            <a:off x="4718399" y="2930863"/>
            <a:ext cx="1852974" cy="1396334"/>
            <a:chOff x="3474720" y="4038600"/>
            <a:chExt cx="2331720" cy="1752600"/>
          </a:xfrm>
        </p:grpSpPr>
        <p:sp>
          <p:nvSpPr>
            <p:cNvPr id="23" name="文本框 30"/>
            <p:cNvSpPr txBox="1"/>
            <p:nvPr/>
          </p:nvSpPr>
          <p:spPr>
            <a:xfrm>
              <a:off x="3987799" y="4758224"/>
              <a:ext cx="1248229" cy="376567"/>
            </a:xfrm>
            <a:prstGeom prst="rect">
              <a:avLst/>
            </a:prstGeom>
            <a:noFill/>
          </p:spPr>
          <p:txBody>
            <a:bodyPr wrap="square" rtlCol="0">
              <a:spAutoFit/>
            </a:bodyPr>
            <a:lstStyle/>
            <a:p>
              <a:pPr algn="ctr"/>
              <a:r>
                <a:rPr lang="en-US" altLang="zh-CN" sz="2024" baseline="-3000" dirty="0">
                  <a:latin typeface="inpin heiti" panose="00000500000000000000" pitchFamily="2" charset="-122"/>
                  <a:ea typeface="inpin heiti" panose="00000500000000000000" pitchFamily="2" charset="-122"/>
                  <a:sym typeface="inpin heiti" panose="00000500000000000000" pitchFamily="2" charset="-122"/>
                </a:rPr>
                <a:t>Add title</a:t>
              </a:r>
              <a:endParaRPr lang="zh-CN" altLang="en-US" sz="2024" baseline="-3000" dirty="0">
                <a:latin typeface="inpin heiti" panose="00000500000000000000" pitchFamily="2" charset="-122"/>
                <a:ea typeface="inpin heiti" panose="00000500000000000000" pitchFamily="2" charset="-122"/>
                <a:sym typeface="inpin heiti" panose="00000500000000000000" pitchFamily="2" charset="-122"/>
              </a:endParaRPr>
            </a:p>
          </p:txBody>
        </p:sp>
        <p:sp>
          <p:nvSpPr>
            <p:cNvPr id="24" name="文本框 31"/>
            <p:cNvSpPr txBox="1"/>
            <p:nvPr/>
          </p:nvSpPr>
          <p:spPr>
            <a:xfrm>
              <a:off x="3987799" y="5299084"/>
              <a:ext cx="1248229" cy="376567"/>
            </a:xfrm>
            <a:prstGeom prst="rect">
              <a:avLst/>
            </a:prstGeom>
            <a:noFill/>
          </p:spPr>
          <p:txBody>
            <a:bodyPr wrap="square" rtlCol="0">
              <a:spAutoFit/>
            </a:bodyPr>
            <a:lstStyle/>
            <a:p>
              <a:pPr algn="ctr"/>
              <a:r>
                <a:rPr lang="en-US" altLang="zh-CN" sz="2024" baseline="-3000" dirty="0">
                  <a:latin typeface="inpin heiti" panose="00000500000000000000" pitchFamily="2" charset="-122"/>
                  <a:ea typeface="inpin heiti" panose="00000500000000000000" pitchFamily="2" charset="-122"/>
                  <a:sym typeface="inpin heiti" panose="00000500000000000000" pitchFamily="2" charset="-122"/>
                </a:rPr>
                <a:t>Add title</a:t>
              </a:r>
              <a:endParaRPr lang="zh-CN" altLang="en-US" sz="2024" baseline="-3000" dirty="0">
                <a:latin typeface="inpin heiti" panose="00000500000000000000" pitchFamily="2" charset="-122"/>
                <a:ea typeface="inpin heiti" panose="00000500000000000000" pitchFamily="2" charset="-122"/>
                <a:sym typeface="inpin heiti" panose="00000500000000000000" pitchFamily="2" charset="-122"/>
              </a:endParaRPr>
            </a:p>
          </p:txBody>
        </p:sp>
        <p:sp>
          <p:nvSpPr>
            <p:cNvPr id="25" name="文本框 32"/>
            <p:cNvSpPr txBox="1"/>
            <p:nvPr/>
          </p:nvSpPr>
          <p:spPr>
            <a:xfrm>
              <a:off x="3987799" y="4217364"/>
              <a:ext cx="1248229" cy="376567"/>
            </a:xfrm>
            <a:prstGeom prst="rect">
              <a:avLst/>
            </a:prstGeom>
            <a:noFill/>
          </p:spPr>
          <p:txBody>
            <a:bodyPr wrap="square" rtlCol="0">
              <a:spAutoFit/>
            </a:bodyPr>
            <a:lstStyle/>
            <a:p>
              <a:pPr algn="ctr"/>
              <a:r>
                <a:rPr lang="en-US" altLang="zh-CN" sz="2024" baseline="-3000" dirty="0">
                  <a:latin typeface="inpin heiti" panose="00000500000000000000" pitchFamily="2" charset="-122"/>
                  <a:ea typeface="inpin heiti" panose="00000500000000000000" pitchFamily="2" charset="-122"/>
                  <a:sym typeface="inpin heiti" panose="00000500000000000000" pitchFamily="2" charset="-122"/>
                </a:rPr>
                <a:t>Add title</a:t>
              </a:r>
              <a:endParaRPr lang="zh-CN" altLang="en-US" sz="2024" baseline="-3000" dirty="0">
                <a:latin typeface="inpin heiti" panose="00000500000000000000" pitchFamily="2" charset="-122"/>
                <a:ea typeface="inpin heiti" panose="00000500000000000000" pitchFamily="2" charset="-122"/>
                <a:sym typeface="inpin heiti" panose="00000500000000000000" pitchFamily="2" charset="-122"/>
              </a:endParaRPr>
            </a:p>
          </p:txBody>
        </p:sp>
        <p:sp>
          <p:nvSpPr>
            <p:cNvPr id="26" name="矩形 25"/>
            <p:cNvSpPr/>
            <p:nvPr/>
          </p:nvSpPr>
          <p:spPr>
            <a:xfrm>
              <a:off x="3474720" y="4038600"/>
              <a:ext cx="2331720" cy="1752600"/>
            </a:xfrm>
            <a:prstGeom prst="rect">
              <a:avLst/>
            </a:prstGeom>
            <a:ln w="12700">
              <a:solidFill>
                <a:schemeClr val="bg1">
                  <a:lumMod val="75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sz="2399">
                <a:latin typeface="inpin heiti" panose="00000500000000000000" pitchFamily="2" charset="-122"/>
                <a:ea typeface="inpin heiti" panose="00000500000000000000" pitchFamily="2" charset="-122"/>
                <a:sym typeface="inpin heiti" panose="00000500000000000000" pitchFamily="2" charset="-122"/>
              </a:endParaRPr>
            </a:p>
          </p:txBody>
        </p:sp>
        <p:cxnSp>
          <p:nvCxnSpPr>
            <p:cNvPr id="27" name="直接连接符 26"/>
            <p:cNvCxnSpPr/>
            <p:nvPr/>
          </p:nvCxnSpPr>
          <p:spPr>
            <a:xfrm>
              <a:off x="3596580" y="4643482"/>
              <a:ext cx="2088000" cy="0"/>
            </a:xfrm>
            <a:prstGeom prst="line">
              <a:avLst/>
            </a:prstGeom>
            <a:ln w="1270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8" name="直接连接符 27"/>
            <p:cNvCxnSpPr/>
            <p:nvPr/>
          </p:nvCxnSpPr>
          <p:spPr>
            <a:xfrm>
              <a:off x="3596580" y="5189592"/>
              <a:ext cx="2088000" cy="0"/>
            </a:xfrm>
            <a:prstGeom prst="line">
              <a:avLst/>
            </a:prstGeom>
            <a:ln w="1270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grpSp>
        <p:nvGrpSpPr>
          <p:cNvPr id="29" name="组合 28"/>
          <p:cNvGrpSpPr/>
          <p:nvPr/>
        </p:nvGrpSpPr>
        <p:grpSpPr>
          <a:xfrm>
            <a:off x="6852953" y="2930863"/>
            <a:ext cx="1852974" cy="1396334"/>
            <a:chOff x="3474720" y="4038600"/>
            <a:chExt cx="2331720" cy="1752600"/>
          </a:xfrm>
        </p:grpSpPr>
        <p:sp>
          <p:nvSpPr>
            <p:cNvPr id="30" name="文本框 37"/>
            <p:cNvSpPr txBox="1"/>
            <p:nvPr/>
          </p:nvSpPr>
          <p:spPr>
            <a:xfrm>
              <a:off x="3987799" y="4758224"/>
              <a:ext cx="1248229" cy="376567"/>
            </a:xfrm>
            <a:prstGeom prst="rect">
              <a:avLst/>
            </a:prstGeom>
            <a:noFill/>
          </p:spPr>
          <p:txBody>
            <a:bodyPr wrap="square" rtlCol="0">
              <a:spAutoFit/>
            </a:bodyPr>
            <a:lstStyle/>
            <a:p>
              <a:pPr algn="ctr"/>
              <a:r>
                <a:rPr lang="en-US" altLang="zh-CN" sz="2024" baseline="-3000" dirty="0">
                  <a:latin typeface="inpin heiti" panose="00000500000000000000" pitchFamily="2" charset="-122"/>
                  <a:ea typeface="inpin heiti" panose="00000500000000000000" pitchFamily="2" charset="-122"/>
                  <a:sym typeface="inpin heiti" panose="00000500000000000000" pitchFamily="2" charset="-122"/>
                </a:rPr>
                <a:t>Add title</a:t>
              </a:r>
              <a:endParaRPr lang="zh-CN" altLang="en-US" sz="2024" baseline="-3000" dirty="0">
                <a:latin typeface="inpin heiti" panose="00000500000000000000" pitchFamily="2" charset="-122"/>
                <a:ea typeface="inpin heiti" panose="00000500000000000000" pitchFamily="2" charset="-122"/>
                <a:sym typeface="inpin heiti" panose="00000500000000000000" pitchFamily="2" charset="-122"/>
              </a:endParaRPr>
            </a:p>
          </p:txBody>
        </p:sp>
        <p:sp>
          <p:nvSpPr>
            <p:cNvPr id="31" name="文本框 38"/>
            <p:cNvSpPr txBox="1"/>
            <p:nvPr/>
          </p:nvSpPr>
          <p:spPr>
            <a:xfrm>
              <a:off x="3987799" y="5299084"/>
              <a:ext cx="1248229" cy="376567"/>
            </a:xfrm>
            <a:prstGeom prst="rect">
              <a:avLst/>
            </a:prstGeom>
            <a:noFill/>
          </p:spPr>
          <p:txBody>
            <a:bodyPr wrap="square" rtlCol="0">
              <a:spAutoFit/>
            </a:bodyPr>
            <a:lstStyle/>
            <a:p>
              <a:pPr algn="ctr"/>
              <a:r>
                <a:rPr lang="en-US" altLang="zh-CN" sz="2024" baseline="-3000" dirty="0">
                  <a:latin typeface="inpin heiti" panose="00000500000000000000" pitchFamily="2" charset="-122"/>
                  <a:ea typeface="inpin heiti" panose="00000500000000000000" pitchFamily="2" charset="-122"/>
                  <a:sym typeface="inpin heiti" panose="00000500000000000000" pitchFamily="2" charset="-122"/>
                </a:rPr>
                <a:t>Add title</a:t>
              </a:r>
              <a:endParaRPr lang="zh-CN" altLang="en-US" sz="2024" baseline="-3000" dirty="0">
                <a:latin typeface="inpin heiti" panose="00000500000000000000" pitchFamily="2" charset="-122"/>
                <a:ea typeface="inpin heiti" panose="00000500000000000000" pitchFamily="2" charset="-122"/>
                <a:sym typeface="inpin heiti" panose="00000500000000000000" pitchFamily="2" charset="-122"/>
              </a:endParaRPr>
            </a:p>
          </p:txBody>
        </p:sp>
        <p:sp>
          <p:nvSpPr>
            <p:cNvPr id="32" name="文本框 39"/>
            <p:cNvSpPr txBox="1"/>
            <p:nvPr/>
          </p:nvSpPr>
          <p:spPr>
            <a:xfrm>
              <a:off x="3987799" y="4217364"/>
              <a:ext cx="1248229" cy="376567"/>
            </a:xfrm>
            <a:prstGeom prst="rect">
              <a:avLst/>
            </a:prstGeom>
            <a:noFill/>
          </p:spPr>
          <p:txBody>
            <a:bodyPr wrap="square" rtlCol="0">
              <a:spAutoFit/>
            </a:bodyPr>
            <a:lstStyle/>
            <a:p>
              <a:pPr algn="ctr"/>
              <a:r>
                <a:rPr lang="en-US" altLang="zh-CN" sz="2024" baseline="-3000" dirty="0">
                  <a:latin typeface="inpin heiti" panose="00000500000000000000" pitchFamily="2" charset="-122"/>
                  <a:ea typeface="inpin heiti" panose="00000500000000000000" pitchFamily="2" charset="-122"/>
                  <a:sym typeface="inpin heiti" panose="00000500000000000000" pitchFamily="2" charset="-122"/>
                </a:rPr>
                <a:t>Add title</a:t>
              </a:r>
              <a:endParaRPr lang="zh-CN" altLang="en-US" sz="2024" baseline="-3000" dirty="0">
                <a:latin typeface="inpin heiti" panose="00000500000000000000" pitchFamily="2" charset="-122"/>
                <a:ea typeface="inpin heiti" panose="00000500000000000000" pitchFamily="2" charset="-122"/>
                <a:sym typeface="inpin heiti" panose="00000500000000000000" pitchFamily="2" charset="-122"/>
              </a:endParaRPr>
            </a:p>
          </p:txBody>
        </p:sp>
        <p:sp>
          <p:nvSpPr>
            <p:cNvPr id="33" name="矩形 32"/>
            <p:cNvSpPr/>
            <p:nvPr/>
          </p:nvSpPr>
          <p:spPr>
            <a:xfrm>
              <a:off x="3474720" y="4038600"/>
              <a:ext cx="2331720" cy="1752600"/>
            </a:xfrm>
            <a:prstGeom prst="rect">
              <a:avLst/>
            </a:prstGeom>
            <a:ln w="12700">
              <a:solidFill>
                <a:schemeClr val="bg1">
                  <a:lumMod val="75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sz="2399">
                <a:latin typeface="inpin heiti" panose="00000500000000000000" pitchFamily="2" charset="-122"/>
                <a:ea typeface="inpin heiti" panose="00000500000000000000" pitchFamily="2" charset="-122"/>
                <a:sym typeface="inpin heiti" panose="00000500000000000000" pitchFamily="2" charset="-122"/>
              </a:endParaRPr>
            </a:p>
          </p:txBody>
        </p:sp>
        <p:cxnSp>
          <p:nvCxnSpPr>
            <p:cNvPr id="34" name="直接连接符 33"/>
            <p:cNvCxnSpPr/>
            <p:nvPr/>
          </p:nvCxnSpPr>
          <p:spPr>
            <a:xfrm>
              <a:off x="3596580" y="4643482"/>
              <a:ext cx="2088000" cy="0"/>
            </a:xfrm>
            <a:prstGeom prst="line">
              <a:avLst/>
            </a:prstGeom>
            <a:ln w="1270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35" name="直接连接符 34"/>
            <p:cNvCxnSpPr/>
            <p:nvPr/>
          </p:nvCxnSpPr>
          <p:spPr>
            <a:xfrm>
              <a:off x="3596580" y="5189592"/>
              <a:ext cx="2088000" cy="0"/>
            </a:xfrm>
            <a:prstGeom prst="line">
              <a:avLst/>
            </a:prstGeom>
            <a:ln w="1270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grpSp>
        <p:nvGrpSpPr>
          <p:cNvPr id="36" name="组合 35"/>
          <p:cNvGrpSpPr/>
          <p:nvPr/>
        </p:nvGrpSpPr>
        <p:grpSpPr>
          <a:xfrm>
            <a:off x="2598983" y="1400969"/>
            <a:ext cx="1852974" cy="1529897"/>
            <a:chOff x="3569970" y="1908810"/>
            <a:chExt cx="2331720" cy="1920240"/>
          </a:xfrm>
        </p:grpSpPr>
        <p:sp>
          <p:nvSpPr>
            <p:cNvPr id="37" name="矩形 36"/>
            <p:cNvSpPr/>
            <p:nvPr/>
          </p:nvSpPr>
          <p:spPr>
            <a:xfrm>
              <a:off x="3569970" y="1908810"/>
              <a:ext cx="2331720" cy="1920240"/>
            </a:xfrm>
            <a:prstGeom prst="rect">
              <a:avLst/>
            </a:prstGeom>
            <a:solidFill>
              <a:srgbClr val="96969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575">
                <a:solidFill>
                  <a:schemeClr val="tx1"/>
                </a:solidFill>
                <a:latin typeface="inpin heiti" panose="00000500000000000000" pitchFamily="2" charset="-122"/>
                <a:ea typeface="inpin heiti" panose="00000500000000000000" pitchFamily="2" charset="-122"/>
                <a:sym typeface="inpin heiti" panose="00000500000000000000" pitchFamily="2" charset="-122"/>
              </a:endParaRPr>
            </a:p>
          </p:txBody>
        </p:sp>
        <p:sp>
          <p:nvSpPr>
            <p:cNvPr id="38" name="Freeform 151"/>
            <p:cNvSpPr>
              <a:spLocks noEditPoints="1"/>
            </p:cNvSpPr>
            <p:nvPr/>
          </p:nvSpPr>
          <p:spPr bwMode="auto">
            <a:xfrm>
              <a:off x="4271368" y="2245834"/>
              <a:ext cx="928925" cy="973616"/>
            </a:xfrm>
            <a:custGeom>
              <a:avLst/>
              <a:gdLst>
                <a:gd name="T0" fmla="*/ 93 w 123"/>
                <a:gd name="T1" fmla="*/ 129 h 129"/>
                <a:gd name="T2" fmla="*/ 62 w 123"/>
                <a:gd name="T3" fmla="*/ 111 h 129"/>
                <a:gd name="T4" fmla="*/ 89 w 123"/>
                <a:gd name="T5" fmla="*/ 84 h 129"/>
                <a:gd name="T6" fmla="*/ 91 w 123"/>
                <a:gd name="T7" fmla="*/ 98 h 129"/>
                <a:gd name="T8" fmla="*/ 111 w 123"/>
                <a:gd name="T9" fmla="*/ 70 h 129"/>
                <a:gd name="T10" fmla="*/ 109 w 123"/>
                <a:gd name="T11" fmla="*/ 62 h 129"/>
                <a:gd name="T12" fmla="*/ 114 w 123"/>
                <a:gd name="T13" fmla="*/ 59 h 129"/>
                <a:gd name="T14" fmla="*/ 122 w 123"/>
                <a:gd name="T15" fmla="*/ 79 h 129"/>
                <a:gd name="T16" fmla="*/ 92 w 123"/>
                <a:gd name="T17" fmla="*/ 118 h 129"/>
                <a:gd name="T18" fmla="*/ 93 w 123"/>
                <a:gd name="T19" fmla="*/ 129 h 129"/>
                <a:gd name="T20" fmla="*/ 0 w 123"/>
                <a:gd name="T21" fmla="*/ 58 h 129"/>
                <a:gd name="T22" fmla="*/ 30 w 123"/>
                <a:gd name="T23" fmla="*/ 38 h 129"/>
                <a:gd name="T24" fmla="*/ 42 w 123"/>
                <a:gd name="T25" fmla="*/ 74 h 129"/>
                <a:gd name="T26" fmla="*/ 29 w 123"/>
                <a:gd name="T27" fmla="*/ 69 h 129"/>
                <a:gd name="T28" fmla="*/ 45 w 123"/>
                <a:gd name="T29" fmla="*/ 99 h 129"/>
                <a:gd name="T30" fmla="*/ 53 w 123"/>
                <a:gd name="T31" fmla="*/ 101 h 129"/>
                <a:gd name="T32" fmla="*/ 53 w 123"/>
                <a:gd name="T33" fmla="*/ 107 h 129"/>
                <a:gd name="T34" fmla="*/ 33 w 123"/>
                <a:gd name="T35" fmla="*/ 105 h 129"/>
                <a:gd name="T36" fmla="*/ 11 w 123"/>
                <a:gd name="T37" fmla="*/ 62 h 129"/>
                <a:gd name="T38" fmla="*/ 0 w 123"/>
                <a:gd name="T39" fmla="*/ 58 h 129"/>
                <a:gd name="T40" fmla="*/ 111 w 123"/>
                <a:gd name="T41" fmla="*/ 9 h 129"/>
                <a:gd name="T42" fmla="*/ 102 w 123"/>
                <a:gd name="T43" fmla="*/ 16 h 129"/>
                <a:gd name="T44" fmla="*/ 54 w 123"/>
                <a:gd name="T45" fmla="*/ 12 h 129"/>
                <a:gd name="T46" fmla="*/ 41 w 123"/>
                <a:gd name="T47" fmla="*/ 28 h 129"/>
                <a:gd name="T48" fmla="*/ 46 w 123"/>
                <a:gd name="T49" fmla="*/ 32 h 129"/>
                <a:gd name="T50" fmla="*/ 52 w 123"/>
                <a:gd name="T51" fmla="*/ 26 h 129"/>
                <a:gd name="T52" fmla="*/ 86 w 123"/>
                <a:gd name="T53" fmla="*/ 28 h 129"/>
                <a:gd name="T54" fmla="*/ 75 w 123"/>
                <a:gd name="T55" fmla="*/ 37 h 129"/>
                <a:gd name="T56" fmla="*/ 112 w 123"/>
                <a:gd name="T57" fmla="*/ 46 h 129"/>
                <a:gd name="T58" fmla="*/ 111 w 123"/>
                <a:gd name="T59" fmla="*/ 9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23" h="129">
                  <a:moveTo>
                    <a:pt x="93" y="129"/>
                  </a:moveTo>
                  <a:cubicBezTo>
                    <a:pt x="62" y="111"/>
                    <a:pt x="62" y="111"/>
                    <a:pt x="62" y="111"/>
                  </a:cubicBezTo>
                  <a:cubicBezTo>
                    <a:pt x="89" y="84"/>
                    <a:pt x="89" y="84"/>
                    <a:pt x="89" y="84"/>
                  </a:cubicBezTo>
                  <a:cubicBezTo>
                    <a:pt x="91" y="98"/>
                    <a:pt x="91" y="98"/>
                    <a:pt x="91" y="98"/>
                  </a:cubicBezTo>
                  <a:cubicBezTo>
                    <a:pt x="103" y="95"/>
                    <a:pt x="112" y="83"/>
                    <a:pt x="111" y="70"/>
                  </a:cubicBezTo>
                  <a:cubicBezTo>
                    <a:pt x="110" y="67"/>
                    <a:pt x="110" y="64"/>
                    <a:pt x="109" y="62"/>
                  </a:cubicBezTo>
                  <a:cubicBezTo>
                    <a:pt x="114" y="59"/>
                    <a:pt x="114" y="59"/>
                    <a:pt x="114" y="59"/>
                  </a:cubicBezTo>
                  <a:cubicBezTo>
                    <a:pt x="118" y="65"/>
                    <a:pt x="121" y="71"/>
                    <a:pt x="122" y="79"/>
                  </a:cubicBezTo>
                  <a:cubicBezTo>
                    <a:pt x="123" y="98"/>
                    <a:pt x="111" y="114"/>
                    <a:pt x="92" y="118"/>
                  </a:cubicBezTo>
                  <a:cubicBezTo>
                    <a:pt x="93" y="129"/>
                    <a:pt x="93" y="129"/>
                    <a:pt x="93" y="129"/>
                  </a:cubicBezTo>
                  <a:close/>
                  <a:moveTo>
                    <a:pt x="0" y="58"/>
                  </a:moveTo>
                  <a:cubicBezTo>
                    <a:pt x="30" y="38"/>
                    <a:pt x="30" y="38"/>
                    <a:pt x="30" y="38"/>
                  </a:cubicBezTo>
                  <a:cubicBezTo>
                    <a:pt x="42" y="74"/>
                    <a:pt x="42" y="74"/>
                    <a:pt x="42" y="74"/>
                  </a:cubicBezTo>
                  <a:cubicBezTo>
                    <a:pt x="29" y="69"/>
                    <a:pt x="29" y="69"/>
                    <a:pt x="29" y="69"/>
                  </a:cubicBezTo>
                  <a:cubicBezTo>
                    <a:pt x="26" y="82"/>
                    <a:pt x="33" y="95"/>
                    <a:pt x="45" y="99"/>
                  </a:cubicBezTo>
                  <a:cubicBezTo>
                    <a:pt x="48" y="100"/>
                    <a:pt x="51" y="101"/>
                    <a:pt x="53" y="101"/>
                  </a:cubicBezTo>
                  <a:cubicBezTo>
                    <a:pt x="53" y="107"/>
                    <a:pt x="53" y="107"/>
                    <a:pt x="53" y="107"/>
                  </a:cubicBezTo>
                  <a:cubicBezTo>
                    <a:pt x="47" y="108"/>
                    <a:pt x="39" y="108"/>
                    <a:pt x="33" y="105"/>
                  </a:cubicBezTo>
                  <a:cubicBezTo>
                    <a:pt x="15" y="99"/>
                    <a:pt x="6" y="80"/>
                    <a:pt x="11" y="62"/>
                  </a:cubicBezTo>
                  <a:cubicBezTo>
                    <a:pt x="0" y="58"/>
                    <a:pt x="0" y="58"/>
                    <a:pt x="0" y="58"/>
                  </a:cubicBezTo>
                  <a:close/>
                  <a:moveTo>
                    <a:pt x="111" y="9"/>
                  </a:moveTo>
                  <a:cubicBezTo>
                    <a:pt x="102" y="16"/>
                    <a:pt x="102" y="16"/>
                    <a:pt x="102" y="16"/>
                  </a:cubicBezTo>
                  <a:cubicBezTo>
                    <a:pt x="90" y="3"/>
                    <a:pt x="69" y="0"/>
                    <a:pt x="54" y="12"/>
                  </a:cubicBezTo>
                  <a:cubicBezTo>
                    <a:pt x="48" y="16"/>
                    <a:pt x="44" y="22"/>
                    <a:pt x="41" y="28"/>
                  </a:cubicBezTo>
                  <a:cubicBezTo>
                    <a:pt x="46" y="32"/>
                    <a:pt x="46" y="32"/>
                    <a:pt x="46" y="32"/>
                  </a:cubicBezTo>
                  <a:cubicBezTo>
                    <a:pt x="48" y="29"/>
                    <a:pt x="49" y="27"/>
                    <a:pt x="52" y="26"/>
                  </a:cubicBezTo>
                  <a:cubicBezTo>
                    <a:pt x="62" y="18"/>
                    <a:pt x="77" y="19"/>
                    <a:pt x="86" y="28"/>
                  </a:cubicBezTo>
                  <a:cubicBezTo>
                    <a:pt x="75" y="37"/>
                    <a:pt x="75" y="37"/>
                    <a:pt x="75" y="37"/>
                  </a:cubicBezTo>
                  <a:cubicBezTo>
                    <a:pt x="112" y="46"/>
                    <a:pt x="112" y="46"/>
                    <a:pt x="112" y="46"/>
                  </a:cubicBezTo>
                  <a:lnTo>
                    <a:pt x="111" y="9"/>
                  </a:lnTo>
                  <a:close/>
                </a:path>
              </a:pathLst>
            </a:custGeom>
            <a:solidFill>
              <a:schemeClr val="bg1"/>
            </a:solidFill>
            <a:ln>
              <a:noFill/>
            </a:ln>
          </p:spPr>
          <p:txBody>
            <a:bodyPr vert="horz" wrap="square" lIns="68564" tIns="34282" rIns="68564" bIns="34282" numCol="1" anchor="t" anchorCtr="0" compatLnSpc="1">
              <a:prstTxWarp prst="textNoShape">
                <a:avLst/>
              </a:prstTxWarp>
            </a:bodyPr>
            <a:lstStyle/>
            <a:p>
              <a:endParaRPr lang="zh-CN" altLang="en-US" sz="1575" dirty="0">
                <a:latin typeface="inpin heiti" panose="00000500000000000000" pitchFamily="2" charset="-122"/>
                <a:ea typeface="inpin heiti" panose="00000500000000000000" pitchFamily="2" charset="-122"/>
                <a:sym typeface="inpin heiti" panose="00000500000000000000" pitchFamily="2" charset="-122"/>
              </a:endParaRPr>
            </a:p>
          </p:txBody>
        </p:sp>
        <p:sp>
          <p:nvSpPr>
            <p:cNvPr id="39" name="文本框 47"/>
            <p:cNvSpPr txBox="1"/>
            <p:nvPr/>
          </p:nvSpPr>
          <p:spPr>
            <a:xfrm>
              <a:off x="4111716" y="3381327"/>
              <a:ext cx="1248229" cy="376567"/>
            </a:xfrm>
            <a:prstGeom prst="rect">
              <a:avLst/>
            </a:prstGeom>
            <a:noFill/>
          </p:spPr>
          <p:txBody>
            <a:bodyPr wrap="square" rtlCol="0">
              <a:spAutoFit/>
            </a:bodyPr>
            <a:lstStyle/>
            <a:p>
              <a:pPr algn="ctr"/>
              <a:r>
                <a:rPr lang="en-US" altLang="zh-CN" sz="2024" baseline="-3000" dirty="0">
                  <a:latin typeface="inpin heiti" panose="00000500000000000000" pitchFamily="2" charset="-122"/>
                  <a:ea typeface="inpin heiti" panose="00000500000000000000" pitchFamily="2" charset="-122"/>
                  <a:sym typeface="inpin heiti" panose="00000500000000000000" pitchFamily="2" charset="-122"/>
                </a:rPr>
                <a:t>Add title</a:t>
              </a:r>
              <a:endParaRPr lang="zh-CN" altLang="en-US" sz="2024" baseline="-3000" dirty="0">
                <a:latin typeface="inpin heiti" panose="00000500000000000000" pitchFamily="2" charset="-122"/>
                <a:ea typeface="inpin heiti" panose="00000500000000000000" pitchFamily="2" charset="-122"/>
                <a:sym typeface="inpin heiti" panose="00000500000000000000" pitchFamily="2" charset="-122"/>
              </a:endParaRPr>
            </a:p>
          </p:txBody>
        </p:sp>
      </p:grpSp>
      <p:grpSp>
        <p:nvGrpSpPr>
          <p:cNvPr id="40" name="组合 39"/>
          <p:cNvGrpSpPr/>
          <p:nvPr/>
        </p:nvGrpSpPr>
        <p:grpSpPr>
          <a:xfrm>
            <a:off x="4730509" y="1400969"/>
            <a:ext cx="1852974" cy="1529897"/>
            <a:chOff x="6252210" y="1908810"/>
            <a:chExt cx="2331720" cy="1920240"/>
          </a:xfrm>
        </p:grpSpPr>
        <p:sp>
          <p:nvSpPr>
            <p:cNvPr id="41" name="矩形 40"/>
            <p:cNvSpPr/>
            <p:nvPr/>
          </p:nvSpPr>
          <p:spPr>
            <a:xfrm>
              <a:off x="6252210" y="1908810"/>
              <a:ext cx="2331720" cy="1920240"/>
            </a:xfrm>
            <a:prstGeom prst="rect">
              <a:avLst/>
            </a:prstGeom>
            <a:solidFill>
              <a:srgbClr val="35637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575" dirty="0">
                <a:solidFill>
                  <a:schemeClr val="tx1"/>
                </a:solidFill>
                <a:latin typeface="inpin heiti" panose="00000500000000000000" pitchFamily="2" charset="-122"/>
                <a:ea typeface="inpin heiti" panose="00000500000000000000" pitchFamily="2" charset="-122"/>
                <a:sym typeface="inpin heiti" panose="00000500000000000000" pitchFamily="2" charset="-122"/>
              </a:endParaRPr>
            </a:p>
          </p:txBody>
        </p:sp>
        <p:sp>
          <p:nvSpPr>
            <p:cNvPr id="42" name="Freeform 153"/>
            <p:cNvSpPr>
              <a:spLocks noEditPoints="1"/>
            </p:cNvSpPr>
            <p:nvPr/>
          </p:nvSpPr>
          <p:spPr bwMode="auto">
            <a:xfrm>
              <a:off x="6936705" y="2349128"/>
              <a:ext cx="962731" cy="767029"/>
            </a:xfrm>
            <a:custGeom>
              <a:avLst/>
              <a:gdLst>
                <a:gd name="T0" fmla="*/ 35 w 129"/>
                <a:gd name="T1" fmla="*/ 22 h 103"/>
                <a:gd name="T2" fmla="*/ 120 w 129"/>
                <a:gd name="T3" fmla="*/ 22 h 103"/>
                <a:gd name="T4" fmla="*/ 123 w 129"/>
                <a:gd name="T5" fmla="*/ 22 h 103"/>
                <a:gd name="T6" fmla="*/ 78 w 129"/>
                <a:gd name="T7" fmla="*/ 58 h 103"/>
                <a:gd name="T8" fmla="*/ 31 w 129"/>
                <a:gd name="T9" fmla="*/ 23 h 103"/>
                <a:gd name="T10" fmla="*/ 35 w 129"/>
                <a:gd name="T11" fmla="*/ 22 h 103"/>
                <a:gd name="T12" fmla="*/ 19 w 129"/>
                <a:gd name="T13" fmla="*/ 50 h 103"/>
                <a:gd name="T14" fmla="*/ 22 w 129"/>
                <a:gd name="T15" fmla="*/ 58 h 103"/>
                <a:gd name="T16" fmla="*/ 26 w 129"/>
                <a:gd name="T17" fmla="*/ 58 h 103"/>
                <a:gd name="T18" fmla="*/ 26 w 129"/>
                <a:gd name="T19" fmla="*/ 70 h 103"/>
                <a:gd name="T20" fmla="*/ 0 w 129"/>
                <a:gd name="T21" fmla="*/ 70 h 103"/>
                <a:gd name="T22" fmla="*/ 3 w 129"/>
                <a:gd name="T23" fmla="*/ 78 h 103"/>
                <a:gd name="T24" fmla="*/ 26 w 129"/>
                <a:gd name="T25" fmla="*/ 78 h 103"/>
                <a:gd name="T26" fmla="*/ 27 w 129"/>
                <a:gd name="T27" fmla="*/ 81 h 103"/>
                <a:gd name="T28" fmla="*/ 61 w 129"/>
                <a:gd name="T29" fmla="*/ 56 h 103"/>
                <a:gd name="T30" fmla="*/ 26 w 129"/>
                <a:gd name="T31" fmla="*/ 30 h 103"/>
                <a:gd name="T32" fmla="*/ 26 w 129"/>
                <a:gd name="T33" fmla="*/ 30 h 103"/>
                <a:gd name="T34" fmla="*/ 26 w 129"/>
                <a:gd name="T35" fmla="*/ 50 h 103"/>
                <a:gd name="T36" fmla="*/ 19 w 129"/>
                <a:gd name="T37" fmla="*/ 50 h 103"/>
                <a:gd name="T38" fmla="*/ 17 w 129"/>
                <a:gd name="T39" fmla="*/ 95 h 103"/>
                <a:gd name="T40" fmla="*/ 75 w 129"/>
                <a:gd name="T41" fmla="*/ 95 h 103"/>
                <a:gd name="T42" fmla="*/ 77 w 129"/>
                <a:gd name="T43" fmla="*/ 103 h 103"/>
                <a:gd name="T44" fmla="*/ 19 w 129"/>
                <a:gd name="T45" fmla="*/ 103 h 103"/>
                <a:gd name="T46" fmla="*/ 17 w 129"/>
                <a:gd name="T47" fmla="*/ 95 h 103"/>
                <a:gd name="T48" fmla="*/ 42 w 129"/>
                <a:gd name="T49" fmla="*/ 0 h 103"/>
                <a:gd name="T50" fmla="*/ 99 w 129"/>
                <a:gd name="T51" fmla="*/ 0 h 103"/>
                <a:gd name="T52" fmla="*/ 101 w 129"/>
                <a:gd name="T53" fmla="*/ 8 h 103"/>
                <a:gd name="T54" fmla="*/ 75 w 129"/>
                <a:gd name="T55" fmla="*/ 8 h 103"/>
                <a:gd name="T56" fmla="*/ 77 w 129"/>
                <a:gd name="T57" fmla="*/ 16 h 103"/>
                <a:gd name="T58" fmla="*/ 11 w 129"/>
                <a:gd name="T59" fmla="*/ 16 h 103"/>
                <a:gd name="T60" fmla="*/ 9 w 129"/>
                <a:gd name="T61" fmla="*/ 6 h 103"/>
                <a:gd name="T62" fmla="*/ 43 w 129"/>
                <a:gd name="T63" fmla="*/ 6 h 103"/>
                <a:gd name="T64" fmla="*/ 42 w 129"/>
                <a:gd name="T65" fmla="*/ 0 h 103"/>
                <a:gd name="T66" fmla="*/ 129 w 129"/>
                <a:gd name="T67" fmla="*/ 29 h 103"/>
                <a:gd name="T68" fmla="*/ 94 w 129"/>
                <a:gd name="T69" fmla="*/ 55 h 103"/>
                <a:gd name="T70" fmla="*/ 128 w 129"/>
                <a:gd name="T71" fmla="*/ 81 h 103"/>
                <a:gd name="T72" fmla="*/ 129 w 129"/>
                <a:gd name="T73" fmla="*/ 78 h 103"/>
                <a:gd name="T74" fmla="*/ 129 w 129"/>
                <a:gd name="T75" fmla="*/ 30 h 103"/>
                <a:gd name="T76" fmla="*/ 129 w 129"/>
                <a:gd name="T77" fmla="*/ 29 h 103"/>
                <a:gd name="T78" fmla="*/ 123 w 129"/>
                <a:gd name="T79" fmla="*/ 86 h 103"/>
                <a:gd name="T80" fmla="*/ 120 w 129"/>
                <a:gd name="T81" fmla="*/ 87 h 103"/>
                <a:gd name="T82" fmla="*/ 35 w 129"/>
                <a:gd name="T83" fmla="*/ 87 h 103"/>
                <a:gd name="T84" fmla="*/ 33 w 129"/>
                <a:gd name="T85" fmla="*/ 87 h 103"/>
                <a:gd name="T86" fmla="*/ 68 w 129"/>
                <a:gd name="T87" fmla="*/ 61 h 103"/>
                <a:gd name="T88" fmla="*/ 75 w 129"/>
                <a:gd name="T89" fmla="*/ 66 h 103"/>
                <a:gd name="T90" fmla="*/ 78 w 129"/>
                <a:gd name="T91" fmla="*/ 68 h 103"/>
                <a:gd name="T92" fmla="*/ 80 w 129"/>
                <a:gd name="T93" fmla="*/ 66 h 103"/>
                <a:gd name="T94" fmla="*/ 87 w 129"/>
                <a:gd name="T95" fmla="*/ 61 h 103"/>
                <a:gd name="T96" fmla="*/ 123 w 129"/>
                <a:gd name="T97" fmla="*/ 86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29" h="103">
                  <a:moveTo>
                    <a:pt x="35" y="22"/>
                  </a:moveTo>
                  <a:cubicBezTo>
                    <a:pt x="120" y="22"/>
                    <a:pt x="120" y="22"/>
                    <a:pt x="120" y="22"/>
                  </a:cubicBezTo>
                  <a:cubicBezTo>
                    <a:pt x="121" y="22"/>
                    <a:pt x="122" y="22"/>
                    <a:pt x="123" y="22"/>
                  </a:cubicBezTo>
                  <a:cubicBezTo>
                    <a:pt x="78" y="58"/>
                    <a:pt x="78" y="58"/>
                    <a:pt x="78" y="58"/>
                  </a:cubicBezTo>
                  <a:cubicBezTo>
                    <a:pt x="31" y="23"/>
                    <a:pt x="31" y="23"/>
                    <a:pt x="31" y="23"/>
                  </a:cubicBezTo>
                  <a:cubicBezTo>
                    <a:pt x="32" y="22"/>
                    <a:pt x="33" y="22"/>
                    <a:pt x="35" y="22"/>
                  </a:cubicBezTo>
                  <a:close/>
                  <a:moveTo>
                    <a:pt x="19" y="50"/>
                  </a:moveTo>
                  <a:cubicBezTo>
                    <a:pt x="22" y="58"/>
                    <a:pt x="22" y="58"/>
                    <a:pt x="22" y="58"/>
                  </a:cubicBezTo>
                  <a:cubicBezTo>
                    <a:pt x="26" y="58"/>
                    <a:pt x="26" y="58"/>
                    <a:pt x="26" y="58"/>
                  </a:cubicBezTo>
                  <a:cubicBezTo>
                    <a:pt x="26" y="70"/>
                    <a:pt x="26" y="70"/>
                    <a:pt x="26" y="70"/>
                  </a:cubicBezTo>
                  <a:cubicBezTo>
                    <a:pt x="0" y="70"/>
                    <a:pt x="0" y="70"/>
                    <a:pt x="0" y="70"/>
                  </a:cubicBezTo>
                  <a:cubicBezTo>
                    <a:pt x="3" y="78"/>
                    <a:pt x="3" y="78"/>
                    <a:pt x="3" y="78"/>
                  </a:cubicBezTo>
                  <a:cubicBezTo>
                    <a:pt x="26" y="78"/>
                    <a:pt x="26" y="78"/>
                    <a:pt x="26" y="78"/>
                  </a:cubicBezTo>
                  <a:cubicBezTo>
                    <a:pt x="26" y="79"/>
                    <a:pt x="27" y="80"/>
                    <a:pt x="27" y="81"/>
                  </a:cubicBezTo>
                  <a:cubicBezTo>
                    <a:pt x="61" y="56"/>
                    <a:pt x="61" y="56"/>
                    <a:pt x="61" y="56"/>
                  </a:cubicBezTo>
                  <a:cubicBezTo>
                    <a:pt x="26" y="30"/>
                    <a:pt x="26" y="30"/>
                    <a:pt x="26" y="30"/>
                  </a:cubicBezTo>
                  <a:cubicBezTo>
                    <a:pt x="26" y="30"/>
                    <a:pt x="26" y="30"/>
                    <a:pt x="26" y="30"/>
                  </a:cubicBezTo>
                  <a:cubicBezTo>
                    <a:pt x="26" y="50"/>
                    <a:pt x="26" y="50"/>
                    <a:pt x="26" y="50"/>
                  </a:cubicBezTo>
                  <a:cubicBezTo>
                    <a:pt x="19" y="50"/>
                    <a:pt x="19" y="50"/>
                    <a:pt x="19" y="50"/>
                  </a:cubicBezTo>
                  <a:close/>
                  <a:moveTo>
                    <a:pt x="17" y="95"/>
                  </a:moveTo>
                  <a:cubicBezTo>
                    <a:pt x="75" y="95"/>
                    <a:pt x="75" y="95"/>
                    <a:pt x="75" y="95"/>
                  </a:cubicBezTo>
                  <a:cubicBezTo>
                    <a:pt x="77" y="103"/>
                    <a:pt x="77" y="103"/>
                    <a:pt x="77" y="103"/>
                  </a:cubicBezTo>
                  <a:cubicBezTo>
                    <a:pt x="19" y="103"/>
                    <a:pt x="19" y="103"/>
                    <a:pt x="19" y="103"/>
                  </a:cubicBezTo>
                  <a:cubicBezTo>
                    <a:pt x="17" y="95"/>
                    <a:pt x="17" y="95"/>
                    <a:pt x="17" y="95"/>
                  </a:cubicBezTo>
                  <a:close/>
                  <a:moveTo>
                    <a:pt x="42" y="0"/>
                  </a:moveTo>
                  <a:cubicBezTo>
                    <a:pt x="99" y="0"/>
                    <a:pt x="99" y="0"/>
                    <a:pt x="99" y="0"/>
                  </a:cubicBezTo>
                  <a:cubicBezTo>
                    <a:pt x="101" y="8"/>
                    <a:pt x="101" y="8"/>
                    <a:pt x="101" y="8"/>
                  </a:cubicBezTo>
                  <a:cubicBezTo>
                    <a:pt x="75" y="8"/>
                    <a:pt x="75" y="8"/>
                    <a:pt x="75" y="8"/>
                  </a:cubicBezTo>
                  <a:cubicBezTo>
                    <a:pt x="77" y="16"/>
                    <a:pt x="77" y="16"/>
                    <a:pt x="77" y="16"/>
                  </a:cubicBezTo>
                  <a:cubicBezTo>
                    <a:pt x="11" y="16"/>
                    <a:pt x="11" y="16"/>
                    <a:pt x="11" y="16"/>
                  </a:cubicBezTo>
                  <a:cubicBezTo>
                    <a:pt x="9" y="6"/>
                    <a:pt x="9" y="6"/>
                    <a:pt x="9" y="6"/>
                  </a:cubicBezTo>
                  <a:cubicBezTo>
                    <a:pt x="43" y="6"/>
                    <a:pt x="43" y="6"/>
                    <a:pt x="43" y="6"/>
                  </a:cubicBezTo>
                  <a:cubicBezTo>
                    <a:pt x="42" y="0"/>
                    <a:pt x="42" y="0"/>
                    <a:pt x="42" y="0"/>
                  </a:cubicBezTo>
                  <a:close/>
                  <a:moveTo>
                    <a:pt x="129" y="29"/>
                  </a:moveTo>
                  <a:cubicBezTo>
                    <a:pt x="94" y="55"/>
                    <a:pt x="94" y="55"/>
                    <a:pt x="94" y="55"/>
                  </a:cubicBezTo>
                  <a:cubicBezTo>
                    <a:pt x="128" y="81"/>
                    <a:pt x="128" y="81"/>
                    <a:pt x="128" y="81"/>
                  </a:cubicBezTo>
                  <a:cubicBezTo>
                    <a:pt x="129" y="80"/>
                    <a:pt x="129" y="79"/>
                    <a:pt x="129" y="78"/>
                  </a:cubicBezTo>
                  <a:cubicBezTo>
                    <a:pt x="129" y="30"/>
                    <a:pt x="129" y="30"/>
                    <a:pt x="129" y="30"/>
                  </a:cubicBezTo>
                  <a:cubicBezTo>
                    <a:pt x="129" y="30"/>
                    <a:pt x="129" y="29"/>
                    <a:pt x="129" y="29"/>
                  </a:cubicBezTo>
                  <a:close/>
                  <a:moveTo>
                    <a:pt x="123" y="86"/>
                  </a:moveTo>
                  <a:cubicBezTo>
                    <a:pt x="122" y="87"/>
                    <a:pt x="121" y="87"/>
                    <a:pt x="120" y="87"/>
                  </a:cubicBezTo>
                  <a:cubicBezTo>
                    <a:pt x="35" y="87"/>
                    <a:pt x="35" y="87"/>
                    <a:pt x="35" y="87"/>
                  </a:cubicBezTo>
                  <a:cubicBezTo>
                    <a:pt x="34" y="87"/>
                    <a:pt x="34" y="87"/>
                    <a:pt x="33" y="87"/>
                  </a:cubicBezTo>
                  <a:cubicBezTo>
                    <a:pt x="68" y="61"/>
                    <a:pt x="68" y="61"/>
                    <a:pt x="68" y="61"/>
                  </a:cubicBezTo>
                  <a:cubicBezTo>
                    <a:pt x="75" y="66"/>
                    <a:pt x="75" y="66"/>
                    <a:pt x="75" y="66"/>
                  </a:cubicBezTo>
                  <a:cubicBezTo>
                    <a:pt x="78" y="68"/>
                    <a:pt x="78" y="68"/>
                    <a:pt x="78" y="68"/>
                  </a:cubicBezTo>
                  <a:cubicBezTo>
                    <a:pt x="80" y="66"/>
                    <a:pt x="80" y="66"/>
                    <a:pt x="80" y="66"/>
                  </a:cubicBezTo>
                  <a:cubicBezTo>
                    <a:pt x="87" y="61"/>
                    <a:pt x="87" y="61"/>
                    <a:pt x="87" y="61"/>
                  </a:cubicBezTo>
                  <a:lnTo>
                    <a:pt x="123" y="86"/>
                  </a:lnTo>
                  <a:close/>
                </a:path>
              </a:pathLst>
            </a:custGeom>
            <a:solidFill>
              <a:srgbClr val="E7E7E7"/>
            </a:solidFill>
            <a:ln>
              <a:noFill/>
            </a:ln>
          </p:spPr>
          <p:txBody>
            <a:bodyPr vert="horz" wrap="square" lIns="68564" tIns="34282" rIns="68564" bIns="34282" numCol="1" anchor="t" anchorCtr="0" compatLnSpc="1">
              <a:prstTxWarp prst="textNoShape">
                <a:avLst/>
              </a:prstTxWarp>
            </a:bodyPr>
            <a:lstStyle/>
            <a:p>
              <a:endParaRPr lang="zh-CN" altLang="en-US" sz="1575">
                <a:latin typeface="inpin heiti" panose="00000500000000000000" pitchFamily="2" charset="-122"/>
                <a:ea typeface="inpin heiti" panose="00000500000000000000" pitchFamily="2" charset="-122"/>
                <a:sym typeface="inpin heiti" panose="00000500000000000000" pitchFamily="2" charset="-122"/>
              </a:endParaRPr>
            </a:p>
          </p:txBody>
        </p:sp>
        <p:sp>
          <p:nvSpPr>
            <p:cNvPr id="43" name="文本框 48"/>
            <p:cNvSpPr txBox="1"/>
            <p:nvPr/>
          </p:nvSpPr>
          <p:spPr>
            <a:xfrm>
              <a:off x="6793956" y="3381327"/>
              <a:ext cx="1248229" cy="391133"/>
            </a:xfrm>
            <a:prstGeom prst="rect">
              <a:avLst/>
            </a:prstGeom>
            <a:noFill/>
          </p:spPr>
          <p:txBody>
            <a:bodyPr wrap="square" rtlCol="0">
              <a:spAutoFit/>
            </a:bodyPr>
            <a:lstStyle>
              <a:defPPr>
                <a:defRPr lang="zh-CN"/>
              </a:defPPr>
              <a:lvl1pPr algn="ctr">
                <a:defRPr sz="1600">
                  <a:solidFill>
                    <a:srgbClr val="E7E7E7"/>
                  </a:solidFill>
                  <a:latin typeface="TeXGyreAdventor" panose="00000500000000000000" pitchFamily="50" charset="0"/>
                </a:defRPr>
              </a:lvl1pPr>
            </a:lstStyle>
            <a:p>
              <a:r>
                <a:rPr lang="en-US" altLang="zh-CN" sz="1425" dirty="0">
                  <a:solidFill>
                    <a:schemeClr val="bg1"/>
                  </a:solidFill>
                  <a:latin typeface="inpin heiti" panose="00000500000000000000" pitchFamily="2" charset="-122"/>
                  <a:ea typeface="inpin heiti" panose="00000500000000000000" pitchFamily="2" charset="-122"/>
                  <a:sym typeface="inpin heiti" panose="00000500000000000000" pitchFamily="2" charset="-122"/>
                </a:rPr>
                <a:t>Add title</a:t>
              </a:r>
              <a:endParaRPr lang="zh-CN" altLang="en-US" sz="1425" dirty="0">
                <a:solidFill>
                  <a:schemeClr val="bg1"/>
                </a:solidFill>
                <a:latin typeface="inpin heiti" panose="00000500000000000000" pitchFamily="2" charset="-122"/>
                <a:ea typeface="inpin heiti" panose="00000500000000000000" pitchFamily="2" charset="-122"/>
                <a:sym typeface="inpin heiti" panose="00000500000000000000" pitchFamily="2" charset="-122"/>
              </a:endParaRPr>
            </a:p>
          </p:txBody>
        </p:sp>
      </p:grpSp>
      <p:grpSp>
        <p:nvGrpSpPr>
          <p:cNvPr id="44" name="组合 43"/>
          <p:cNvGrpSpPr/>
          <p:nvPr/>
        </p:nvGrpSpPr>
        <p:grpSpPr>
          <a:xfrm>
            <a:off x="6859007" y="1400969"/>
            <a:ext cx="1852974" cy="1529897"/>
            <a:chOff x="9025890" y="1908810"/>
            <a:chExt cx="2331720" cy="1920240"/>
          </a:xfrm>
        </p:grpSpPr>
        <p:sp>
          <p:nvSpPr>
            <p:cNvPr id="45" name="矩形 44"/>
            <p:cNvSpPr/>
            <p:nvPr/>
          </p:nvSpPr>
          <p:spPr>
            <a:xfrm>
              <a:off x="9025890" y="1908810"/>
              <a:ext cx="2331720" cy="1920240"/>
            </a:xfrm>
            <a:prstGeom prst="rect">
              <a:avLst/>
            </a:prstGeom>
            <a:solidFill>
              <a:srgbClr val="96969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575">
                <a:solidFill>
                  <a:schemeClr val="tx1"/>
                </a:solidFill>
                <a:latin typeface="inpin heiti" panose="00000500000000000000" pitchFamily="2" charset="-122"/>
                <a:ea typeface="inpin heiti" panose="00000500000000000000" pitchFamily="2" charset="-122"/>
                <a:sym typeface="inpin heiti" panose="00000500000000000000" pitchFamily="2" charset="-122"/>
              </a:endParaRPr>
            </a:p>
          </p:txBody>
        </p:sp>
        <p:sp>
          <p:nvSpPr>
            <p:cNvPr id="46" name="Freeform 145"/>
            <p:cNvSpPr>
              <a:spLocks noChangeAspect="1" noEditPoints="1"/>
            </p:cNvSpPr>
            <p:nvPr/>
          </p:nvSpPr>
          <p:spPr bwMode="auto">
            <a:xfrm>
              <a:off x="9740033" y="2282642"/>
              <a:ext cx="903435" cy="900000"/>
            </a:xfrm>
            <a:custGeom>
              <a:avLst/>
              <a:gdLst>
                <a:gd name="T0" fmla="*/ 95 w 111"/>
                <a:gd name="T1" fmla="*/ 16 h 111"/>
                <a:gd name="T2" fmla="*/ 95 w 111"/>
                <a:gd name="T3" fmla="*/ 94 h 111"/>
                <a:gd name="T4" fmla="*/ 16 w 111"/>
                <a:gd name="T5" fmla="*/ 94 h 111"/>
                <a:gd name="T6" fmla="*/ 16 w 111"/>
                <a:gd name="T7" fmla="*/ 16 h 111"/>
                <a:gd name="T8" fmla="*/ 51 w 111"/>
                <a:gd name="T9" fmla="*/ 100 h 111"/>
                <a:gd name="T10" fmla="*/ 38 w 111"/>
                <a:gd name="T11" fmla="*/ 85 h 111"/>
                <a:gd name="T12" fmla="*/ 51 w 111"/>
                <a:gd name="T13" fmla="*/ 100 h 111"/>
                <a:gd name="T14" fmla="*/ 51 w 111"/>
                <a:gd name="T15" fmla="*/ 60 h 111"/>
                <a:gd name="T16" fmla="*/ 35 w 111"/>
                <a:gd name="T17" fmla="*/ 75 h 111"/>
                <a:gd name="T18" fmla="*/ 51 w 111"/>
                <a:gd name="T19" fmla="*/ 50 h 111"/>
                <a:gd name="T20" fmla="*/ 35 w 111"/>
                <a:gd name="T21" fmla="*/ 36 h 111"/>
                <a:gd name="T22" fmla="*/ 51 w 111"/>
                <a:gd name="T23" fmla="*/ 50 h 111"/>
                <a:gd name="T24" fmla="*/ 51 w 111"/>
                <a:gd name="T25" fmla="*/ 10 h 111"/>
                <a:gd name="T26" fmla="*/ 38 w 111"/>
                <a:gd name="T27" fmla="*/ 25 h 111"/>
                <a:gd name="T28" fmla="*/ 61 w 111"/>
                <a:gd name="T29" fmla="*/ 10 h 111"/>
                <a:gd name="T30" fmla="*/ 73 w 111"/>
                <a:gd name="T31" fmla="*/ 25 h 111"/>
                <a:gd name="T32" fmla="*/ 61 w 111"/>
                <a:gd name="T33" fmla="*/ 10 h 111"/>
                <a:gd name="T34" fmla="*/ 61 w 111"/>
                <a:gd name="T35" fmla="*/ 50 h 111"/>
                <a:gd name="T36" fmla="*/ 77 w 111"/>
                <a:gd name="T37" fmla="*/ 36 h 111"/>
                <a:gd name="T38" fmla="*/ 61 w 111"/>
                <a:gd name="T39" fmla="*/ 60 h 111"/>
                <a:gd name="T40" fmla="*/ 77 w 111"/>
                <a:gd name="T41" fmla="*/ 75 h 111"/>
                <a:gd name="T42" fmla="*/ 61 w 111"/>
                <a:gd name="T43" fmla="*/ 60 h 111"/>
                <a:gd name="T44" fmla="*/ 61 w 111"/>
                <a:gd name="T45" fmla="*/ 100 h 111"/>
                <a:gd name="T46" fmla="*/ 73 w 111"/>
                <a:gd name="T47" fmla="*/ 85 h 111"/>
                <a:gd name="T48" fmla="*/ 11 w 111"/>
                <a:gd name="T49" fmla="*/ 50 h 111"/>
                <a:gd name="T50" fmla="*/ 24 w 111"/>
                <a:gd name="T51" fmla="*/ 39 h 111"/>
                <a:gd name="T52" fmla="*/ 11 w 111"/>
                <a:gd name="T53" fmla="*/ 50 h 111"/>
                <a:gd name="T54" fmla="*/ 100 w 111"/>
                <a:gd name="T55" fmla="*/ 50 h 111"/>
                <a:gd name="T56" fmla="*/ 87 w 111"/>
                <a:gd name="T57" fmla="*/ 39 h 111"/>
                <a:gd name="T58" fmla="*/ 100 w 111"/>
                <a:gd name="T59" fmla="*/ 60 h 111"/>
                <a:gd name="T60" fmla="*/ 87 w 111"/>
                <a:gd name="T61" fmla="*/ 71 h 111"/>
                <a:gd name="T62" fmla="*/ 100 w 111"/>
                <a:gd name="T63" fmla="*/ 60 h 111"/>
                <a:gd name="T64" fmla="*/ 11 w 111"/>
                <a:gd name="T65" fmla="*/ 60 h 111"/>
                <a:gd name="T66" fmla="*/ 24 w 111"/>
                <a:gd name="T67" fmla="*/ 71 h 111"/>
                <a:gd name="T68" fmla="*/ 96 w 111"/>
                <a:gd name="T69" fmla="*/ 77 h 111"/>
                <a:gd name="T70" fmla="*/ 84 w 111"/>
                <a:gd name="T71" fmla="*/ 82 h 111"/>
                <a:gd name="T72" fmla="*/ 79 w 111"/>
                <a:gd name="T73" fmla="*/ 95 h 111"/>
                <a:gd name="T74" fmla="*/ 96 w 111"/>
                <a:gd name="T75" fmla="*/ 77 h 111"/>
                <a:gd name="T76" fmla="*/ 18 w 111"/>
                <a:gd name="T77" fmla="*/ 78 h 111"/>
                <a:gd name="T78" fmla="*/ 23 w 111"/>
                <a:gd name="T79" fmla="*/ 88 h 111"/>
                <a:gd name="T80" fmla="*/ 32 w 111"/>
                <a:gd name="T81" fmla="*/ 93 h 111"/>
                <a:gd name="T82" fmla="*/ 15 w 111"/>
                <a:gd name="T83" fmla="*/ 33 h 111"/>
                <a:gd name="T84" fmla="*/ 27 w 111"/>
                <a:gd name="T85" fmla="*/ 28 h 111"/>
                <a:gd name="T86" fmla="*/ 33 w 111"/>
                <a:gd name="T87" fmla="*/ 16 h 111"/>
                <a:gd name="T88" fmla="*/ 15 w 111"/>
                <a:gd name="T89" fmla="*/ 33 h 111"/>
                <a:gd name="T90" fmla="*/ 94 w 111"/>
                <a:gd name="T91" fmla="*/ 32 h 111"/>
                <a:gd name="T92" fmla="*/ 88 w 111"/>
                <a:gd name="T93" fmla="*/ 23 h 111"/>
                <a:gd name="T94" fmla="*/ 80 w 111"/>
                <a:gd name="T95" fmla="*/ 17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11" h="111">
                  <a:moveTo>
                    <a:pt x="56" y="0"/>
                  </a:moveTo>
                  <a:cubicBezTo>
                    <a:pt x="71" y="0"/>
                    <a:pt x="85" y="6"/>
                    <a:pt x="95" y="16"/>
                  </a:cubicBezTo>
                  <a:cubicBezTo>
                    <a:pt x="105" y="26"/>
                    <a:pt x="111" y="40"/>
                    <a:pt x="111" y="55"/>
                  </a:cubicBezTo>
                  <a:cubicBezTo>
                    <a:pt x="111" y="71"/>
                    <a:pt x="105" y="84"/>
                    <a:pt x="95" y="94"/>
                  </a:cubicBezTo>
                  <a:cubicBezTo>
                    <a:pt x="85" y="104"/>
                    <a:pt x="71" y="111"/>
                    <a:pt x="56" y="111"/>
                  </a:cubicBezTo>
                  <a:cubicBezTo>
                    <a:pt x="40" y="111"/>
                    <a:pt x="27" y="104"/>
                    <a:pt x="16" y="94"/>
                  </a:cubicBezTo>
                  <a:cubicBezTo>
                    <a:pt x="6" y="84"/>
                    <a:pt x="0" y="71"/>
                    <a:pt x="0" y="55"/>
                  </a:cubicBezTo>
                  <a:cubicBezTo>
                    <a:pt x="0" y="40"/>
                    <a:pt x="6" y="26"/>
                    <a:pt x="16" y="16"/>
                  </a:cubicBezTo>
                  <a:cubicBezTo>
                    <a:pt x="27" y="6"/>
                    <a:pt x="40" y="0"/>
                    <a:pt x="56" y="0"/>
                  </a:cubicBezTo>
                  <a:close/>
                  <a:moveTo>
                    <a:pt x="51" y="100"/>
                  </a:moveTo>
                  <a:cubicBezTo>
                    <a:pt x="51" y="87"/>
                    <a:pt x="51" y="87"/>
                    <a:pt x="51" y="87"/>
                  </a:cubicBezTo>
                  <a:cubicBezTo>
                    <a:pt x="47" y="87"/>
                    <a:pt x="42" y="86"/>
                    <a:pt x="38" y="85"/>
                  </a:cubicBezTo>
                  <a:cubicBezTo>
                    <a:pt x="39" y="87"/>
                    <a:pt x="40" y="88"/>
                    <a:pt x="40" y="89"/>
                  </a:cubicBezTo>
                  <a:cubicBezTo>
                    <a:pt x="43" y="94"/>
                    <a:pt x="47" y="98"/>
                    <a:pt x="51" y="100"/>
                  </a:cubicBezTo>
                  <a:close/>
                  <a:moveTo>
                    <a:pt x="51" y="77"/>
                  </a:moveTo>
                  <a:cubicBezTo>
                    <a:pt x="51" y="60"/>
                    <a:pt x="51" y="60"/>
                    <a:pt x="51" y="60"/>
                  </a:cubicBezTo>
                  <a:cubicBezTo>
                    <a:pt x="33" y="60"/>
                    <a:pt x="33" y="60"/>
                    <a:pt x="33" y="60"/>
                  </a:cubicBezTo>
                  <a:cubicBezTo>
                    <a:pt x="33" y="65"/>
                    <a:pt x="34" y="70"/>
                    <a:pt x="35" y="75"/>
                  </a:cubicBezTo>
                  <a:cubicBezTo>
                    <a:pt x="40" y="76"/>
                    <a:pt x="45" y="77"/>
                    <a:pt x="51" y="77"/>
                  </a:cubicBezTo>
                  <a:close/>
                  <a:moveTo>
                    <a:pt x="51" y="50"/>
                  </a:moveTo>
                  <a:cubicBezTo>
                    <a:pt x="51" y="33"/>
                    <a:pt x="51" y="33"/>
                    <a:pt x="51" y="33"/>
                  </a:cubicBezTo>
                  <a:cubicBezTo>
                    <a:pt x="45" y="34"/>
                    <a:pt x="40" y="34"/>
                    <a:pt x="35" y="36"/>
                  </a:cubicBezTo>
                  <a:cubicBezTo>
                    <a:pt x="34" y="40"/>
                    <a:pt x="33" y="45"/>
                    <a:pt x="33" y="50"/>
                  </a:cubicBezTo>
                  <a:cubicBezTo>
                    <a:pt x="51" y="50"/>
                    <a:pt x="51" y="50"/>
                    <a:pt x="51" y="50"/>
                  </a:cubicBezTo>
                  <a:close/>
                  <a:moveTo>
                    <a:pt x="51" y="24"/>
                  </a:moveTo>
                  <a:cubicBezTo>
                    <a:pt x="51" y="10"/>
                    <a:pt x="51" y="10"/>
                    <a:pt x="51" y="10"/>
                  </a:cubicBezTo>
                  <a:cubicBezTo>
                    <a:pt x="47" y="12"/>
                    <a:pt x="43" y="16"/>
                    <a:pt x="40" y="22"/>
                  </a:cubicBezTo>
                  <a:cubicBezTo>
                    <a:pt x="40" y="23"/>
                    <a:pt x="39" y="24"/>
                    <a:pt x="38" y="25"/>
                  </a:cubicBezTo>
                  <a:cubicBezTo>
                    <a:pt x="42" y="24"/>
                    <a:pt x="47" y="24"/>
                    <a:pt x="51" y="24"/>
                  </a:cubicBezTo>
                  <a:close/>
                  <a:moveTo>
                    <a:pt x="61" y="10"/>
                  </a:moveTo>
                  <a:cubicBezTo>
                    <a:pt x="61" y="24"/>
                    <a:pt x="61" y="24"/>
                    <a:pt x="61" y="24"/>
                  </a:cubicBezTo>
                  <a:cubicBezTo>
                    <a:pt x="65" y="24"/>
                    <a:pt x="69" y="24"/>
                    <a:pt x="73" y="25"/>
                  </a:cubicBezTo>
                  <a:cubicBezTo>
                    <a:pt x="72" y="24"/>
                    <a:pt x="72" y="23"/>
                    <a:pt x="71" y="22"/>
                  </a:cubicBezTo>
                  <a:cubicBezTo>
                    <a:pt x="68" y="16"/>
                    <a:pt x="65" y="12"/>
                    <a:pt x="61" y="10"/>
                  </a:cubicBezTo>
                  <a:close/>
                  <a:moveTo>
                    <a:pt x="61" y="33"/>
                  </a:moveTo>
                  <a:cubicBezTo>
                    <a:pt x="61" y="50"/>
                    <a:pt x="61" y="50"/>
                    <a:pt x="61" y="50"/>
                  </a:cubicBezTo>
                  <a:cubicBezTo>
                    <a:pt x="79" y="50"/>
                    <a:pt x="79" y="50"/>
                    <a:pt x="79" y="50"/>
                  </a:cubicBezTo>
                  <a:cubicBezTo>
                    <a:pt x="78" y="45"/>
                    <a:pt x="78" y="40"/>
                    <a:pt x="77" y="36"/>
                  </a:cubicBezTo>
                  <a:cubicBezTo>
                    <a:pt x="72" y="34"/>
                    <a:pt x="66" y="34"/>
                    <a:pt x="61" y="33"/>
                  </a:cubicBezTo>
                  <a:close/>
                  <a:moveTo>
                    <a:pt x="61" y="60"/>
                  </a:moveTo>
                  <a:cubicBezTo>
                    <a:pt x="61" y="77"/>
                    <a:pt x="61" y="77"/>
                    <a:pt x="61" y="77"/>
                  </a:cubicBezTo>
                  <a:cubicBezTo>
                    <a:pt x="66" y="77"/>
                    <a:pt x="72" y="76"/>
                    <a:pt x="77" y="75"/>
                  </a:cubicBezTo>
                  <a:cubicBezTo>
                    <a:pt x="78" y="70"/>
                    <a:pt x="78" y="65"/>
                    <a:pt x="79" y="60"/>
                  </a:cubicBezTo>
                  <a:cubicBezTo>
                    <a:pt x="61" y="60"/>
                    <a:pt x="61" y="60"/>
                    <a:pt x="61" y="60"/>
                  </a:cubicBezTo>
                  <a:close/>
                  <a:moveTo>
                    <a:pt x="61" y="87"/>
                  </a:moveTo>
                  <a:cubicBezTo>
                    <a:pt x="61" y="100"/>
                    <a:pt x="61" y="100"/>
                    <a:pt x="61" y="100"/>
                  </a:cubicBezTo>
                  <a:cubicBezTo>
                    <a:pt x="65" y="98"/>
                    <a:pt x="68" y="94"/>
                    <a:pt x="71" y="89"/>
                  </a:cubicBezTo>
                  <a:cubicBezTo>
                    <a:pt x="72" y="88"/>
                    <a:pt x="72" y="87"/>
                    <a:pt x="73" y="85"/>
                  </a:cubicBezTo>
                  <a:cubicBezTo>
                    <a:pt x="69" y="86"/>
                    <a:pt x="65" y="87"/>
                    <a:pt x="61" y="87"/>
                  </a:cubicBezTo>
                  <a:close/>
                  <a:moveTo>
                    <a:pt x="11" y="50"/>
                  </a:moveTo>
                  <a:cubicBezTo>
                    <a:pt x="23" y="50"/>
                    <a:pt x="23" y="50"/>
                    <a:pt x="23" y="50"/>
                  </a:cubicBezTo>
                  <a:cubicBezTo>
                    <a:pt x="23" y="47"/>
                    <a:pt x="24" y="43"/>
                    <a:pt x="24" y="39"/>
                  </a:cubicBezTo>
                  <a:cubicBezTo>
                    <a:pt x="24" y="40"/>
                    <a:pt x="23" y="40"/>
                    <a:pt x="22" y="40"/>
                  </a:cubicBezTo>
                  <a:cubicBezTo>
                    <a:pt x="17" y="43"/>
                    <a:pt x="13" y="47"/>
                    <a:pt x="11" y="50"/>
                  </a:cubicBezTo>
                  <a:close/>
                  <a:moveTo>
                    <a:pt x="88" y="50"/>
                  </a:moveTo>
                  <a:cubicBezTo>
                    <a:pt x="100" y="50"/>
                    <a:pt x="100" y="50"/>
                    <a:pt x="100" y="50"/>
                  </a:cubicBezTo>
                  <a:cubicBezTo>
                    <a:pt x="99" y="47"/>
                    <a:pt x="95" y="43"/>
                    <a:pt x="89" y="40"/>
                  </a:cubicBezTo>
                  <a:cubicBezTo>
                    <a:pt x="89" y="40"/>
                    <a:pt x="88" y="40"/>
                    <a:pt x="87" y="39"/>
                  </a:cubicBezTo>
                  <a:cubicBezTo>
                    <a:pt x="88" y="43"/>
                    <a:pt x="88" y="47"/>
                    <a:pt x="88" y="50"/>
                  </a:cubicBezTo>
                  <a:close/>
                  <a:moveTo>
                    <a:pt x="100" y="60"/>
                  </a:moveTo>
                  <a:cubicBezTo>
                    <a:pt x="88" y="60"/>
                    <a:pt x="88" y="60"/>
                    <a:pt x="88" y="60"/>
                  </a:cubicBezTo>
                  <a:cubicBezTo>
                    <a:pt x="88" y="64"/>
                    <a:pt x="88" y="67"/>
                    <a:pt x="87" y="71"/>
                  </a:cubicBezTo>
                  <a:cubicBezTo>
                    <a:pt x="88" y="71"/>
                    <a:pt x="89" y="70"/>
                    <a:pt x="89" y="70"/>
                  </a:cubicBezTo>
                  <a:cubicBezTo>
                    <a:pt x="95" y="67"/>
                    <a:pt x="99" y="64"/>
                    <a:pt x="100" y="60"/>
                  </a:cubicBezTo>
                  <a:close/>
                  <a:moveTo>
                    <a:pt x="23" y="60"/>
                  </a:moveTo>
                  <a:cubicBezTo>
                    <a:pt x="11" y="60"/>
                    <a:pt x="11" y="60"/>
                    <a:pt x="11" y="60"/>
                  </a:cubicBezTo>
                  <a:cubicBezTo>
                    <a:pt x="13" y="64"/>
                    <a:pt x="17" y="67"/>
                    <a:pt x="22" y="70"/>
                  </a:cubicBezTo>
                  <a:cubicBezTo>
                    <a:pt x="23" y="70"/>
                    <a:pt x="24" y="71"/>
                    <a:pt x="24" y="71"/>
                  </a:cubicBezTo>
                  <a:cubicBezTo>
                    <a:pt x="24" y="67"/>
                    <a:pt x="23" y="64"/>
                    <a:pt x="23" y="60"/>
                  </a:cubicBezTo>
                  <a:close/>
                  <a:moveTo>
                    <a:pt x="96" y="77"/>
                  </a:moveTo>
                  <a:cubicBezTo>
                    <a:pt x="95" y="78"/>
                    <a:pt x="95" y="78"/>
                    <a:pt x="94" y="78"/>
                  </a:cubicBezTo>
                  <a:cubicBezTo>
                    <a:pt x="91" y="80"/>
                    <a:pt x="88" y="81"/>
                    <a:pt x="84" y="82"/>
                  </a:cubicBezTo>
                  <a:cubicBezTo>
                    <a:pt x="83" y="86"/>
                    <a:pt x="81" y="90"/>
                    <a:pt x="80" y="93"/>
                  </a:cubicBezTo>
                  <a:cubicBezTo>
                    <a:pt x="79" y="94"/>
                    <a:pt x="79" y="94"/>
                    <a:pt x="79" y="95"/>
                  </a:cubicBezTo>
                  <a:cubicBezTo>
                    <a:pt x="82" y="93"/>
                    <a:pt x="85" y="90"/>
                    <a:pt x="88" y="88"/>
                  </a:cubicBezTo>
                  <a:cubicBezTo>
                    <a:pt x="91" y="85"/>
                    <a:pt x="94" y="81"/>
                    <a:pt x="96" y="77"/>
                  </a:cubicBezTo>
                  <a:close/>
                  <a:moveTo>
                    <a:pt x="27" y="82"/>
                  </a:moveTo>
                  <a:cubicBezTo>
                    <a:pt x="24" y="81"/>
                    <a:pt x="20" y="80"/>
                    <a:pt x="18" y="78"/>
                  </a:cubicBezTo>
                  <a:cubicBezTo>
                    <a:pt x="17" y="78"/>
                    <a:pt x="16" y="78"/>
                    <a:pt x="15" y="77"/>
                  </a:cubicBezTo>
                  <a:cubicBezTo>
                    <a:pt x="18" y="81"/>
                    <a:pt x="20" y="85"/>
                    <a:pt x="23" y="88"/>
                  </a:cubicBezTo>
                  <a:cubicBezTo>
                    <a:pt x="26" y="90"/>
                    <a:pt x="29" y="93"/>
                    <a:pt x="33" y="95"/>
                  </a:cubicBezTo>
                  <a:cubicBezTo>
                    <a:pt x="32" y="94"/>
                    <a:pt x="32" y="94"/>
                    <a:pt x="32" y="93"/>
                  </a:cubicBezTo>
                  <a:cubicBezTo>
                    <a:pt x="30" y="90"/>
                    <a:pt x="28" y="86"/>
                    <a:pt x="27" y="82"/>
                  </a:cubicBezTo>
                  <a:close/>
                  <a:moveTo>
                    <a:pt x="15" y="33"/>
                  </a:moveTo>
                  <a:cubicBezTo>
                    <a:pt x="16" y="33"/>
                    <a:pt x="17" y="32"/>
                    <a:pt x="18" y="32"/>
                  </a:cubicBezTo>
                  <a:cubicBezTo>
                    <a:pt x="20" y="30"/>
                    <a:pt x="24" y="29"/>
                    <a:pt x="27" y="28"/>
                  </a:cubicBezTo>
                  <a:cubicBezTo>
                    <a:pt x="28" y="24"/>
                    <a:pt x="30" y="20"/>
                    <a:pt x="32" y="17"/>
                  </a:cubicBezTo>
                  <a:cubicBezTo>
                    <a:pt x="32" y="17"/>
                    <a:pt x="32" y="16"/>
                    <a:pt x="33" y="16"/>
                  </a:cubicBezTo>
                  <a:cubicBezTo>
                    <a:pt x="29" y="18"/>
                    <a:pt x="26" y="20"/>
                    <a:pt x="23" y="23"/>
                  </a:cubicBezTo>
                  <a:cubicBezTo>
                    <a:pt x="20" y="26"/>
                    <a:pt x="18" y="29"/>
                    <a:pt x="15" y="33"/>
                  </a:cubicBezTo>
                  <a:close/>
                  <a:moveTo>
                    <a:pt x="84" y="28"/>
                  </a:moveTo>
                  <a:cubicBezTo>
                    <a:pt x="88" y="29"/>
                    <a:pt x="91" y="30"/>
                    <a:pt x="94" y="32"/>
                  </a:cubicBezTo>
                  <a:cubicBezTo>
                    <a:pt x="95" y="32"/>
                    <a:pt x="95" y="33"/>
                    <a:pt x="96" y="33"/>
                  </a:cubicBezTo>
                  <a:cubicBezTo>
                    <a:pt x="94" y="29"/>
                    <a:pt x="91" y="26"/>
                    <a:pt x="88" y="23"/>
                  </a:cubicBezTo>
                  <a:cubicBezTo>
                    <a:pt x="85" y="20"/>
                    <a:pt x="82" y="18"/>
                    <a:pt x="79" y="16"/>
                  </a:cubicBezTo>
                  <a:cubicBezTo>
                    <a:pt x="79" y="16"/>
                    <a:pt x="79" y="17"/>
                    <a:pt x="80" y="17"/>
                  </a:cubicBezTo>
                  <a:cubicBezTo>
                    <a:pt x="81" y="20"/>
                    <a:pt x="83" y="24"/>
                    <a:pt x="84" y="28"/>
                  </a:cubicBezTo>
                  <a:close/>
                </a:path>
              </a:pathLst>
            </a:custGeom>
            <a:solidFill>
              <a:schemeClr val="bg1"/>
            </a:solidFill>
            <a:ln>
              <a:noFill/>
            </a:ln>
          </p:spPr>
          <p:txBody>
            <a:bodyPr vert="horz" wrap="square" lIns="68564" tIns="34282" rIns="68564" bIns="34282" numCol="1" anchor="t" anchorCtr="0" compatLnSpc="1">
              <a:prstTxWarp prst="textNoShape">
                <a:avLst/>
              </a:prstTxWarp>
            </a:bodyPr>
            <a:lstStyle/>
            <a:p>
              <a:endParaRPr lang="zh-CN" altLang="en-US" sz="1575">
                <a:latin typeface="inpin heiti" panose="00000500000000000000" pitchFamily="2" charset="-122"/>
                <a:ea typeface="inpin heiti" panose="00000500000000000000" pitchFamily="2" charset="-122"/>
                <a:sym typeface="inpin heiti" panose="00000500000000000000" pitchFamily="2" charset="-122"/>
              </a:endParaRPr>
            </a:p>
          </p:txBody>
        </p:sp>
        <p:sp>
          <p:nvSpPr>
            <p:cNvPr id="47" name="文本框 49"/>
            <p:cNvSpPr txBox="1"/>
            <p:nvPr/>
          </p:nvSpPr>
          <p:spPr>
            <a:xfrm>
              <a:off x="9567636" y="3381327"/>
              <a:ext cx="1248229" cy="391133"/>
            </a:xfrm>
            <a:prstGeom prst="rect">
              <a:avLst/>
            </a:prstGeom>
            <a:noFill/>
          </p:spPr>
          <p:txBody>
            <a:bodyPr wrap="square" rtlCol="0">
              <a:spAutoFit/>
            </a:bodyPr>
            <a:lstStyle>
              <a:defPPr>
                <a:defRPr lang="zh-CN"/>
              </a:defPPr>
              <a:lvl1pPr algn="ctr">
                <a:defRPr sz="1600">
                  <a:solidFill>
                    <a:srgbClr val="9DA8B1"/>
                  </a:solidFill>
                  <a:latin typeface="TeXGyreAdventor" panose="00000500000000000000" pitchFamily="50" charset="0"/>
                </a:defRPr>
              </a:lvl1pPr>
            </a:lstStyle>
            <a:p>
              <a:r>
                <a:rPr lang="en-US" altLang="zh-CN" sz="1425" dirty="0">
                  <a:solidFill>
                    <a:schemeClr val="tx1"/>
                  </a:solidFill>
                  <a:latin typeface="inpin heiti" panose="00000500000000000000" pitchFamily="2" charset="-122"/>
                  <a:ea typeface="inpin heiti" panose="00000500000000000000" pitchFamily="2" charset="-122"/>
                  <a:sym typeface="inpin heiti" panose="00000500000000000000" pitchFamily="2" charset="-122"/>
                </a:rPr>
                <a:t>Add title</a:t>
              </a:r>
              <a:endParaRPr lang="zh-CN" altLang="en-US" sz="1425" dirty="0">
                <a:solidFill>
                  <a:schemeClr val="tx1"/>
                </a:solidFill>
                <a:latin typeface="inpin heiti" panose="00000500000000000000" pitchFamily="2" charset="-122"/>
                <a:ea typeface="inpin heiti" panose="00000500000000000000" pitchFamily="2" charset="-122"/>
                <a:sym typeface="inpin heiti" panose="00000500000000000000" pitchFamily="2" charset="-122"/>
              </a:endParaRPr>
            </a:p>
          </p:txBody>
        </p:sp>
      </p:grpSp>
      <p:sp>
        <p:nvSpPr>
          <p:cNvPr id="49" name="文本框 2"/>
          <p:cNvSpPr txBox="1"/>
          <p:nvPr/>
        </p:nvSpPr>
        <p:spPr>
          <a:xfrm>
            <a:off x="848632" y="127672"/>
            <a:ext cx="2464538" cy="415370"/>
          </a:xfrm>
          <a:prstGeom prst="rect">
            <a:avLst/>
          </a:prstGeom>
          <a:noFill/>
        </p:spPr>
        <p:txBody>
          <a:bodyPr wrap="square" rtlCol="0">
            <a:spAutoFit/>
          </a:bodyPr>
          <a:lstStyle/>
          <a:p>
            <a:pPr algn="ctr"/>
            <a:r>
              <a:rPr lang="en-US" altLang="zh-CN" sz="2099" b="1" dirty="0">
                <a:solidFill>
                  <a:srgbClr val="356377"/>
                </a:solidFill>
                <a:latin typeface="inpin heiti" panose="00000500000000000000" pitchFamily="2" charset="-122"/>
                <a:ea typeface="inpin heiti" panose="00000500000000000000" pitchFamily="2" charset="-122"/>
                <a:sym typeface="inpin heiti" panose="00000500000000000000" pitchFamily="2" charset="-122"/>
              </a:rPr>
              <a:t>Enter title</a:t>
            </a:r>
            <a:endParaRPr lang="zh-CN" altLang="en-US" sz="2099" b="1" dirty="0">
              <a:solidFill>
                <a:srgbClr val="356377"/>
              </a:solidFill>
              <a:latin typeface="inpin heiti" panose="00000500000000000000" pitchFamily="2" charset="-122"/>
              <a:ea typeface="inpin heiti" panose="00000500000000000000" pitchFamily="2" charset="-122"/>
              <a:sym typeface="inpin heiti" panose="00000500000000000000" pitchFamily="2" charset="-122"/>
            </a:endParaRPr>
          </a:p>
        </p:txBody>
      </p:sp>
    </p:spTree>
    <p:extLst>
      <p:ext uri="{BB962C8B-B14F-4D97-AF65-F5344CB8AC3E}">
        <p14:creationId xmlns:p14="http://schemas.microsoft.com/office/powerpoint/2010/main" val="1913776573"/>
      </p:ext>
    </p:extLst>
  </p:cSld>
  <p:clrMapOvr>
    <a:masterClrMapping/>
  </p:clrMapOvr>
  <mc:AlternateContent xmlns:mc="http://schemas.openxmlformats.org/markup-compatibility/2006" xmlns:p14="http://schemas.microsoft.com/office/powerpoint/2010/main">
    <mc:Choice Requires="p14">
      <p:transition spd="slow" p14:dur="1250" advClick="0" advTm="0">
        <p14:switch dir="r"/>
      </p:transition>
    </mc:Choice>
    <mc:Fallback xmlns="">
      <p:transition spd="slow"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1" presetClass="entr" presetSubtype="0" fill="hold" grpId="0" nodeType="afterEffect">
                                  <p:stCondLst>
                                    <p:cond delay="0"/>
                                  </p:stCondLst>
                                  <p:iterate type="lt">
                                    <p:tmPct val="10000"/>
                                  </p:iterate>
                                  <p:childTnLst>
                                    <p:set>
                                      <p:cBhvr>
                                        <p:cTn id="6" dur="1" fill="hold">
                                          <p:stCondLst>
                                            <p:cond delay="0"/>
                                          </p:stCondLst>
                                        </p:cTn>
                                        <p:tgtEl>
                                          <p:spTgt spid="49"/>
                                        </p:tgtEl>
                                        <p:attrNameLst>
                                          <p:attrName>style.visibility</p:attrName>
                                        </p:attrNameLst>
                                      </p:cBhvr>
                                      <p:to>
                                        <p:strVal val="visible"/>
                                      </p:to>
                                    </p:set>
                                    <p:anim calcmode="lin" valueType="num">
                                      <p:cBhvr>
                                        <p:cTn id="7" dur="500" fill="hold"/>
                                        <p:tgtEl>
                                          <p:spTgt spid="49"/>
                                        </p:tgtEl>
                                        <p:attrNameLst>
                                          <p:attrName>ppt_x</p:attrName>
                                        </p:attrNameLst>
                                      </p:cBhvr>
                                      <p:tavLst>
                                        <p:tav tm="0">
                                          <p:val>
                                            <p:strVal val="#ppt_x"/>
                                          </p:val>
                                        </p:tav>
                                        <p:tav tm="50000">
                                          <p:val>
                                            <p:strVal val="#ppt_x+.1"/>
                                          </p:val>
                                        </p:tav>
                                        <p:tav tm="100000">
                                          <p:val>
                                            <p:strVal val="#ppt_x"/>
                                          </p:val>
                                        </p:tav>
                                      </p:tavLst>
                                    </p:anim>
                                    <p:anim calcmode="lin" valueType="num">
                                      <p:cBhvr>
                                        <p:cTn id="8" dur="500" fill="hold"/>
                                        <p:tgtEl>
                                          <p:spTgt spid="49"/>
                                        </p:tgtEl>
                                        <p:attrNameLst>
                                          <p:attrName>ppt_y</p:attrName>
                                        </p:attrNameLst>
                                      </p:cBhvr>
                                      <p:tavLst>
                                        <p:tav tm="0">
                                          <p:val>
                                            <p:strVal val="#ppt_y"/>
                                          </p:val>
                                        </p:tav>
                                        <p:tav tm="100000">
                                          <p:val>
                                            <p:strVal val="#ppt_y"/>
                                          </p:val>
                                        </p:tav>
                                      </p:tavLst>
                                    </p:anim>
                                    <p:anim calcmode="lin" valueType="num">
                                      <p:cBhvr>
                                        <p:cTn id="9" dur="500" fill="hold"/>
                                        <p:tgtEl>
                                          <p:spTgt spid="49"/>
                                        </p:tgtEl>
                                        <p:attrNameLst>
                                          <p:attrName>ppt_h</p:attrName>
                                        </p:attrNameLst>
                                      </p:cBhvr>
                                      <p:tavLst>
                                        <p:tav tm="0">
                                          <p:val>
                                            <p:strVal val="#ppt_h/10"/>
                                          </p:val>
                                        </p:tav>
                                        <p:tav tm="50000">
                                          <p:val>
                                            <p:strVal val="#ppt_h+.01"/>
                                          </p:val>
                                        </p:tav>
                                        <p:tav tm="100000">
                                          <p:val>
                                            <p:strVal val="#ppt_h"/>
                                          </p:val>
                                        </p:tav>
                                      </p:tavLst>
                                    </p:anim>
                                    <p:anim calcmode="lin" valueType="num">
                                      <p:cBhvr>
                                        <p:cTn id="10" dur="500" fill="hold"/>
                                        <p:tgtEl>
                                          <p:spTgt spid="49"/>
                                        </p:tgtEl>
                                        <p:attrNameLst>
                                          <p:attrName>ppt_w</p:attrName>
                                        </p:attrNameLst>
                                      </p:cBhvr>
                                      <p:tavLst>
                                        <p:tav tm="0">
                                          <p:val>
                                            <p:strVal val="#ppt_w/10"/>
                                          </p:val>
                                        </p:tav>
                                        <p:tav tm="50000">
                                          <p:val>
                                            <p:strVal val="#ppt_w+.01"/>
                                          </p:val>
                                        </p:tav>
                                        <p:tav tm="100000">
                                          <p:val>
                                            <p:strVal val="#ppt_w"/>
                                          </p:val>
                                        </p:tav>
                                      </p:tavLst>
                                    </p:anim>
                                    <p:animEffect transition="in" filter="fade">
                                      <p:cBhvr>
                                        <p:cTn id="11" dur="500" tmFilter="0,0; .5, 1; 1, 1"/>
                                        <p:tgtEl>
                                          <p:spTgt spid="49"/>
                                        </p:tgtEl>
                                      </p:cBhvr>
                                    </p:animEffect>
                                  </p:childTnLst>
                                </p:cTn>
                              </p:par>
                              <p:par>
                                <p:cTn id="12" presetID="16" presetClass="entr" presetSubtype="21" fill="hold" nodeType="withEffect">
                                  <p:stCondLst>
                                    <p:cond delay="250"/>
                                  </p:stCondLst>
                                  <p:childTnLst>
                                    <p:set>
                                      <p:cBhvr>
                                        <p:cTn id="13" dur="1" fill="hold">
                                          <p:stCondLst>
                                            <p:cond delay="0"/>
                                          </p:stCondLst>
                                        </p:cTn>
                                        <p:tgtEl>
                                          <p:spTgt spid="44"/>
                                        </p:tgtEl>
                                        <p:attrNameLst>
                                          <p:attrName>style.visibility</p:attrName>
                                        </p:attrNameLst>
                                      </p:cBhvr>
                                      <p:to>
                                        <p:strVal val="visible"/>
                                      </p:to>
                                    </p:set>
                                    <p:animEffect transition="in" filter="barn(inVertical)">
                                      <p:cBhvr>
                                        <p:cTn id="14" dur="500"/>
                                        <p:tgtEl>
                                          <p:spTgt spid="44"/>
                                        </p:tgtEl>
                                      </p:cBhvr>
                                    </p:animEffect>
                                  </p:childTnLst>
                                </p:cTn>
                              </p:par>
                              <p:par>
                                <p:cTn id="15" presetID="16" presetClass="entr" presetSubtype="21" fill="hold" nodeType="withEffect">
                                  <p:stCondLst>
                                    <p:cond delay="250"/>
                                  </p:stCondLst>
                                  <p:childTnLst>
                                    <p:set>
                                      <p:cBhvr>
                                        <p:cTn id="16" dur="1" fill="hold">
                                          <p:stCondLst>
                                            <p:cond delay="0"/>
                                          </p:stCondLst>
                                        </p:cTn>
                                        <p:tgtEl>
                                          <p:spTgt spid="29"/>
                                        </p:tgtEl>
                                        <p:attrNameLst>
                                          <p:attrName>style.visibility</p:attrName>
                                        </p:attrNameLst>
                                      </p:cBhvr>
                                      <p:to>
                                        <p:strVal val="visible"/>
                                      </p:to>
                                    </p:set>
                                    <p:animEffect transition="in" filter="barn(inVertical)">
                                      <p:cBhvr>
                                        <p:cTn id="17" dur="500"/>
                                        <p:tgtEl>
                                          <p:spTgt spid="29"/>
                                        </p:tgtEl>
                                      </p:cBhvr>
                                    </p:animEffect>
                                  </p:childTnLst>
                                </p:cTn>
                              </p:par>
                              <p:par>
                                <p:cTn id="18" presetID="16" presetClass="entr" presetSubtype="21" fill="hold" nodeType="withEffect">
                                  <p:stCondLst>
                                    <p:cond delay="1250"/>
                                  </p:stCondLst>
                                  <p:childTnLst>
                                    <p:set>
                                      <p:cBhvr>
                                        <p:cTn id="19" dur="1" fill="hold">
                                          <p:stCondLst>
                                            <p:cond delay="0"/>
                                          </p:stCondLst>
                                        </p:cTn>
                                        <p:tgtEl>
                                          <p:spTgt spid="40"/>
                                        </p:tgtEl>
                                        <p:attrNameLst>
                                          <p:attrName>style.visibility</p:attrName>
                                        </p:attrNameLst>
                                      </p:cBhvr>
                                      <p:to>
                                        <p:strVal val="visible"/>
                                      </p:to>
                                    </p:set>
                                    <p:animEffect transition="in" filter="barn(inVertical)">
                                      <p:cBhvr>
                                        <p:cTn id="20" dur="500"/>
                                        <p:tgtEl>
                                          <p:spTgt spid="40"/>
                                        </p:tgtEl>
                                      </p:cBhvr>
                                    </p:animEffect>
                                  </p:childTnLst>
                                </p:cTn>
                              </p:par>
                              <p:par>
                                <p:cTn id="21" presetID="16" presetClass="entr" presetSubtype="21" fill="hold" nodeType="withEffect">
                                  <p:stCondLst>
                                    <p:cond delay="1250"/>
                                  </p:stCondLst>
                                  <p:childTnLst>
                                    <p:set>
                                      <p:cBhvr>
                                        <p:cTn id="22" dur="1" fill="hold">
                                          <p:stCondLst>
                                            <p:cond delay="0"/>
                                          </p:stCondLst>
                                        </p:cTn>
                                        <p:tgtEl>
                                          <p:spTgt spid="22"/>
                                        </p:tgtEl>
                                        <p:attrNameLst>
                                          <p:attrName>style.visibility</p:attrName>
                                        </p:attrNameLst>
                                      </p:cBhvr>
                                      <p:to>
                                        <p:strVal val="visible"/>
                                      </p:to>
                                    </p:set>
                                    <p:animEffect transition="in" filter="barn(inVertical)">
                                      <p:cBhvr>
                                        <p:cTn id="23" dur="500"/>
                                        <p:tgtEl>
                                          <p:spTgt spid="22"/>
                                        </p:tgtEl>
                                      </p:cBhvr>
                                    </p:animEffect>
                                  </p:childTnLst>
                                </p:cTn>
                              </p:par>
                              <p:par>
                                <p:cTn id="24" presetID="16" presetClass="entr" presetSubtype="21" fill="hold" nodeType="withEffect">
                                  <p:stCondLst>
                                    <p:cond delay="2250"/>
                                  </p:stCondLst>
                                  <p:childTnLst>
                                    <p:set>
                                      <p:cBhvr>
                                        <p:cTn id="25" dur="1" fill="hold">
                                          <p:stCondLst>
                                            <p:cond delay="0"/>
                                          </p:stCondLst>
                                        </p:cTn>
                                        <p:tgtEl>
                                          <p:spTgt spid="36"/>
                                        </p:tgtEl>
                                        <p:attrNameLst>
                                          <p:attrName>style.visibility</p:attrName>
                                        </p:attrNameLst>
                                      </p:cBhvr>
                                      <p:to>
                                        <p:strVal val="visible"/>
                                      </p:to>
                                    </p:set>
                                    <p:animEffect transition="in" filter="barn(inVertical)">
                                      <p:cBhvr>
                                        <p:cTn id="26" dur="500"/>
                                        <p:tgtEl>
                                          <p:spTgt spid="36"/>
                                        </p:tgtEl>
                                      </p:cBhvr>
                                    </p:animEffect>
                                  </p:childTnLst>
                                </p:cTn>
                              </p:par>
                              <p:par>
                                <p:cTn id="27" presetID="16" presetClass="entr" presetSubtype="21" fill="hold" nodeType="withEffect">
                                  <p:stCondLst>
                                    <p:cond delay="2250"/>
                                  </p:stCondLst>
                                  <p:childTnLst>
                                    <p:set>
                                      <p:cBhvr>
                                        <p:cTn id="28" dur="1" fill="hold">
                                          <p:stCondLst>
                                            <p:cond delay="0"/>
                                          </p:stCondLst>
                                        </p:cTn>
                                        <p:tgtEl>
                                          <p:spTgt spid="15"/>
                                        </p:tgtEl>
                                        <p:attrNameLst>
                                          <p:attrName>style.visibility</p:attrName>
                                        </p:attrNameLst>
                                      </p:cBhvr>
                                      <p:to>
                                        <p:strVal val="visible"/>
                                      </p:to>
                                    </p:set>
                                    <p:animEffect transition="in" filter="barn(inVertical)">
                                      <p:cBhvr>
                                        <p:cTn id="29" dur="500"/>
                                        <p:tgtEl>
                                          <p:spTgt spid="15"/>
                                        </p:tgtEl>
                                      </p:cBhvr>
                                    </p:animEffect>
                                  </p:childTnLst>
                                </p:cTn>
                              </p:par>
                              <p:par>
                                <p:cTn id="30" presetID="14" presetClass="entr" presetSubtype="10" fill="hold" nodeType="withEffect">
                                  <p:stCondLst>
                                    <p:cond delay="3250"/>
                                  </p:stCondLst>
                                  <p:childTnLst>
                                    <p:set>
                                      <p:cBhvr>
                                        <p:cTn id="31" dur="1" fill="hold">
                                          <p:stCondLst>
                                            <p:cond delay="0"/>
                                          </p:stCondLst>
                                        </p:cTn>
                                        <p:tgtEl>
                                          <p:spTgt spid="6"/>
                                        </p:tgtEl>
                                        <p:attrNameLst>
                                          <p:attrName>style.visibility</p:attrName>
                                        </p:attrNameLst>
                                      </p:cBhvr>
                                      <p:to>
                                        <p:strVal val="visible"/>
                                      </p:to>
                                    </p:set>
                                    <p:animEffect transition="in" filter="randombar(horizontal)">
                                      <p:cBhvr>
                                        <p:cTn id="32" dur="500"/>
                                        <p:tgtEl>
                                          <p:spTgt spid="6"/>
                                        </p:tgtEl>
                                      </p:cBhvr>
                                    </p:animEffect>
                                  </p:childTnLst>
                                </p:cTn>
                              </p:par>
                              <p:par>
                                <p:cTn id="33" presetID="14" presetClass="entr" presetSubtype="10" fill="hold" nodeType="withEffect">
                                  <p:stCondLst>
                                    <p:cond delay="3250"/>
                                  </p:stCondLst>
                                  <p:childTnLst>
                                    <p:set>
                                      <p:cBhvr>
                                        <p:cTn id="34" dur="1" fill="hold">
                                          <p:stCondLst>
                                            <p:cond delay="0"/>
                                          </p:stCondLst>
                                        </p:cTn>
                                        <p:tgtEl>
                                          <p:spTgt spid="4"/>
                                        </p:tgtEl>
                                        <p:attrNameLst>
                                          <p:attrName>style.visibility</p:attrName>
                                        </p:attrNameLst>
                                      </p:cBhvr>
                                      <p:to>
                                        <p:strVal val="visible"/>
                                      </p:to>
                                    </p:set>
                                    <p:animEffect transition="in" filter="randombar(horizontal)">
                                      <p:cBhvr>
                                        <p:cTn id="35" dur="500"/>
                                        <p:tgtEl>
                                          <p:spTgt spid="4"/>
                                        </p:tgtEl>
                                      </p:cBhvr>
                                    </p:animEffect>
                                  </p:childTnLst>
                                </p:cTn>
                              </p:par>
                              <p:par>
                                <p:cTn id="36" presetID="14" presetClass="entr" presetSubtype="10" fill="hold" nodeType="withEffect">
                                  <p:stCondLst>
                                    <p:cond delay="3250"/>
                                  </p:stCondLst>
                                  <p:childTnLst>
                                    <p:set>
                                      <p:cBhvr>
                                        <p:cTn id="37" dur="1" fill="hold">
                                          <p:stCondLst>
                                            <p:cond delay="0"/>
                                          </p:stCondLst>
                                        </p:cTn>
                                        <p:tgtEl>
                                          <p:spTgt spid="5"/>
                                        </p:tgtEl>
                                        <p:attrNameLst>
                                          <p:attrName>style.visibility</p:attrName>
                                        </p:attrNameLst>
                                      </p:cBhvr>
                                      <p:to>
                                        <p:strVal val="visible"/>
                                      </p:to>
                                    </p:set>
                                    <p:animEffect transition="in" filter="randombar(horizontal)">
                                      <p:cBhvr>
                                        <p:cTn id="38" dur="500"/>
                                        <p:tgtEl>
                                          <p:spTgt spid="5"/>
                                        </p:tgtEl>
                                      </p:cBhvr>
                                    </p:animEffect>
                                  </p:childTnLst>
                                </p:cTn>
                              </p:par>
                              <p:par>
                                <p:cTn id="39" presetID="14" presetClass="entr" presetSubtype="10" fill="hold" nodeType="withEffect">
                                  <p:stCondLst>
                                    <p:cond delay="3250"/>
                                  </p:stCondLst>
                                  <p:childTnLst>
                                    <p:set>
                                      <p:cBhvr>
                                        <p:cTn id="40" dur="1" fill="hold">
                                          <p:stCondLst>
                                            <p:cond delay="0"/>
                                          </p:stCondLst>
                                        </p:cTn>
                                        <p:tgtEl>
                                          <p:spTgt spid="9"/>
                                        </p:tgtEl>
                                        <p:attrNameLst>
                                          <p:attrName>style.visibility</p:attrName>
                                        </p:attrNameLst>
                                      </p:cBhvr>
                                      <p:to>
                                        <p:strVal val="visible"/>
                                      </p:to>
                                    </p:set>
                                    <p:animEffect transition="in" filter="randombar(horizontal)">
                                      <p:cBhvr>
                                        <p:cTn id="41" dur="500"/>
                                        <p:tgtEl>
                                          <p:spTgt spid="9"/>
                                        </p:tgtEl>
                                      </p:cBhvr>
                                    </p:animEffect>
                                  </p:childTnLst>
                                </p:cTn>
                              </p:par>
                              <p:par>
                                <p:cTn id="42" presetID="14" presetClass="entr" presetSubtype="10" fill="hold" nodeType="withEffect">
                                  <p:stCondLst>
                                    <p:cond delay="3250"/>
                                  </p:stCondLst>
                                  <p:childTnLst>
                                    <p:set>
                                      <p:cBhvr>
                                        <p:cTn id="43" dur="1" fill="hold">
                                          <p:stCondLst>
                                            <p:cond delay="0"/>
                                          </p:stCondLst>
                                        </p:cTn>
                                        <p:tgtEl>
                                          <p:spTgt spid="12"/>
                                        </p:tgtEl>
                                        <p:attrNameLst>
                                          <p:attrName>style.visibility</p:attrName>
                                        </p:attrNameLst>
                                      </p:cBhvr>
                                      <p:to>
                                        <p:strVal val="visible"/>
                                      </p:to>
                                    </p:set>
                                    <p:animEffect transition="in" filter="randombar(horizontal)">
                                      <p:cBhvr>
                                        <p:cTn id="44"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 grpId="0"/>
    </p:bldLst>
  </p:timing>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等腰三角形 21"/>
          <p:cNvSpPr/>
          <p:nvPr/>
        </p:nvSpPr>
        <p:spPr bwMode="auto">
          <a:xfrm rot="16200000" flipH="1">
            <a:off x="4580815" y="1611561"/>
            <a:ext cx="2128451" cy="2167254"/>
          </a:xfrm>
          <a:custGeom>
            <a:avLst/>
            <a:gdLst>
              <a:gd name="connsiteX0" fmla="*/ 0 w 3169466"/>
              <a:gd name="connsiteY0" fmla="*/ 3096344 h 3096344"/>
              <a:gd name="connsiteX1" fmla="*/ 1508539 w 3169466"/>
              <a:gd name="connsiteY1" fmla="*/ 0 h 3096344"/>
              <a:gd name="connsiteX2" fmla="*/ 3169466 w 3169466"/>
              <a:gd name="connsiteY2" fmla="*/ 3096344 h 3096344"/>
              <a:gd name="connsiteX3" fmla="*/ 0 w 3169466"/>
              <a:gd name="connsiteY3" fmla="*/ 3096344 h 3096344"/>
              <a:gd name="connsiteX0" fmla="*/ 0 w 3017066"/>
              <a:gd name="connsiteY0" fmla="*/ 3083644 h 3096344"/>
              <a:gd name="connsiteX1" fmla="*/ 1356139 w 3017066"/>
              <a:gd name="connsiteY1" fmla="*/ 0 h 3096344"/>
              <a:gd name="connsiteX2" fmla="*/ 3017066 w 3017066"/>
              <a:gd name="connsiteY2" fmla="*/ 3096344 h 3096344"/>
              <a:gd name="connsiteX3" fmla="*/ 0 w 3017066"/>
              <a:gd name="connsiteY3" fmla="*/ 3083644 h 3096344"/>
              <a:gd name="connsiteX0" fmla="*/ 0 w 3017066"/>
              <a:gd name="connsiteY0" fmla="*/ 3083644 h 3096344"/>
              <a:gd name="connsiteX1" fmla="*/ 181393 w 3017066"/>
              <a:gd name="connsiteY1" fmla="*/ 2273423 h 3096344"/>
              <a:gd name="connsiteX2" fmla="*/ 1356139 w 3017066"/>
              <a:gd name="connsiteY2" fmla="*/ 0 h 3096344"/>
              <a:gd name="connsiteX3" fmla="*/ 3017066 w 3017066"/>
              <a:gd name="connsiteY3" fmla="*/ 3096344 h 3096344"/>
              <a:gd name="connsiteX4" fmla="*/ 0 w 3017066"/>
              <a:gd name="connsiteY4" fmla="*/ 3083644 h 3096344"/>
              <a:gd name="connsiteX0" fmla="*/ 0 w 3017066"/>
              <a:gd name="connsiteY0" fmla="*/ 3083644 h 3096344"/>
              <a:gd name="connsiteX1" fmla="*/ 181393 w 3017066"/>
              <a:gd name="connsiteY1" fmla="*/ 2222623 h 3096344"/>
              <a:gd name="connsiteX2" fmla="*/ 1356139 w 3017066"/>
              <a:gd name="connsiteY2" fmla="*/ 0 h 3096344"/>
              <a:gd name="connsiteX3" fmla="*/ 3017066 w 3017066"/>
              <a:gd name="connsiteY3" fmla="*/ 3096344 h 3096344"/>
              <a:gd name="connsiteX4" fmla="*/ 0 w 3017066"/>
              <a:gd name="connsiteY4" fmla="*/ 3083644 h 3096344"/>
              <a:gd name="connsiteX0" fmla="*/ 0 w 3017066"/>
              <a:gd name="connsiteY0" fmla="*/ 3083644 h 3096344"/>
              <a:gd name="connsiteX1" fmla="*/ 105193 w 3017066"/>
              <a:gd name="connsiteY1" fmla="*/ 2425823 h 3096344"/>
              <a:gd name="connsiteX2" fmla="*/ 1356139 w 3017066"/>
              <a:gd name="connsiteY2" fmla="*/ 0 h 3096344"/>
              <a:gd name="connsiteX3" fmla="*/ 3017066 w 3017066"/>
              <a:gd name="connsiteY3" fmla="*/ 3096344 h 3096344"/>
              <a:gd name="connsiteX4" fmla="*/ 0 w 3017066"/>
              <a:gd name="connsiteY4" fmla="*/ 3083644 h 3096344"/>
              <a:gd name="connsiteX0" fmla="*/ 0 w 3017066"/>
              <a:gd name="connsiteY0" fmla="*/ 2601044 h 2613744"/>
              <a:gd name="connsiteX1" fmla="*/ 105193 w 3017066"/>
              <a:gd name="connsiteY1" fmla="*/ 1943223 h 2613744"/>
              <a:gd name="connsiteX2" fmla="*/ 1368839 w 3017066"/>
              <a:gd name="connsiteY2" fmla="*/ 0 h 2613744"/>
              <a:gd name="connsiteX3" fmla="*/ 3017066 w 3017066"/>
              <a:gd name="connsiteY3" fmla="*/ 2613744 h 2613744"/>
              <a:gd name="connsiteX4" fmla="*/ 0 w 3017066"/>
              <a:gd name="connsiteY4" fmla="*/ 2601044 h 2613744"/>
              <a:gd name="connsiteX0" fmla="*/ 537730 w 2919796"/>
              <a:gd name="connsiteY0" fmla="*/ 2702644 h 2702644"/>
              <a:gd name="connsiteX1" fmla="*/ 7923 w 2919796"/>
              <a:gd name="connsiteY1" fmla="*/ 1943223 h 2702644"/>
              <a:gd name="connsiteX2" fmla="*/ 1271569 w 2919796"/>
              <a:gd name="connsiteY2" fmla="*/ 0 h 2702644"/>
              <a:gd name="connsiteX3" fmla="*/ 2919796 w 2919796"/>
              <a:gd name="connsiteY3" fmla="*/ 2613744 h 2702644"/>
              <a:gd name="connsiteX4" fmla="*/ 537730 w 2919796"/>
              <a:gd name="connsiteY4" fmla="*/ 2702644 h 2702644"/>
              <a:gd name="connsiteX0" fmla="*/ 552634 w 2934700"/>
              <a:gd name="connsiteY0" fmla="*/ 2702644 h 2702644"/>
              <a:gd name="connsiteX1" fmla="*/ 22827 w 2934700"/>
              <a:gd name="connsiteY1" fmla="*/ 1943223 h 2702644"/>
              <a:gd name="connsiteX2" fmla="*/ 1286473 w 2934700"/>
              <a:gd name="connsiteY2" fmla="*/ 0 h 2702644"/>
              <a:gd name="connsiteX3" fmla="*/ 2934700 w 2934700"/>
              <a:gd name="connsiteY3" fmla="*/ 2613744 h 2702644"/>
              <a:gd name="connsiteX4" fmla="*/ 552634 w 2934700"/>
              <a:gd name="connsiteY4" fmla="*/ 2702644 h 2702644"/>
              <a:gd name="connsiteX0" fmla="*/ 529807 w 2911873"/>
              <a:gd name="connsiteY0" fmla="*/ 2702644 h 2702644"/>
              <a:gd name="connsiteX1" fmla="*/ 0 w 2911873"/>
              <a:gd name="connsiteY1" fmla="*/ 1943223 h 2702644"/>
              <a:gd name="connsiteX2" fmla="*/ 1263646 w 2911873"/>
              <a:gd name="connsiteY2" fmla="*/ 0 h 2702644"/>
              <a:gd name="connsiteX3" fmla="*/ 2911873 w 2911873"/>
              <a:gd name="connsiteY3" fmla="*/ 2613744 h 2702644"/>
              <a:gd name="connsiteX4" fmla="*/ 529807 w 2911873"/>
              <a:gd name="connsiteY4" fmla="*/ 2702644 h 2702644"/>
              <a:gd name="connsiteX0" fmla="*/ 529807 w 2911873"/>
              <a:gd name="connsiteY0" fmla="*/ 2702644 h 2702644"/>
              <a:gd name="connsiteX1" fmla="*/ 0 w 2911873"/>
              <a:gd name="connsiteY1" fmla="*/ 1943223 h 2702644"/>
              <a:gd name="connsiteX2" fmla="*/ 1263646 w 2911873"/>
              <a:gd name="connsiteY2" fmla="*/ 0 h 2702644"/>
              <a:gd name="connsiteX3" fmla="*/ 2911873 w 2911873"/>
              <a:gd name="connsiteY3" fmla="*/ 2613744 h 2702644"/>
              <a:gd name="connsiteX4" fmla="*/ 529807 w 2911873"/>
              <a:gd name="connsiteY4" fmla="*/ 2702644 h 2702644"/>
              <a:gd name="connsiteX0" fmla="*/ 529807 w 2911873"/>
              <a:gd name="connsiteY0" fmla="*/ 2702644 h 2844923"/>
              <a:gd name="connsiteX1" fmla="*/ 0 w 2911873"/>
              <a:gd name="connsiteY1" fmla="*/ 1943223 h 2844923"/>
              <a:gd name="connsiteX2" fmla="*/ 1263646 w 2911873"/>
              <a:gd name="connsiteY2" fmla="*/ 0 h 2844923"/>
              <a:gd name="connsiteX3" fmla="*/ 2911873 w 2911873"/>
              <a:gd name="connsiteY3" fmla="*/ 2613744 h 2844923"/>
              <a:gd name="connsiteX4" fmla="*/ 1241478 w 2911873"/>
              <a:gd name="connsiteY4" fmla="*/ 2844923 h 2844923"/>
              <a:gd name="connsiteX5" fmla="*/ 529807 w 2911873"/>
              <a:gd name="connsiteY5" fmla="*/ 2702644 h 2844923"/>
              <a:gd name="connsiteX0" fmla="*/ 529807 w 2619773"/>
              <a:gd name="connsiteY0" fmla="*/ 2702644 h 2844923"/>
              <a:gd name="connsiteX1" fmla="*/ 0 w 2619773"/>
              <a:gd name="connsiteY1" fmla="*/ 1943223 h 2844923"/>
              <a:gd name="connsiteX2" fmla="*/ 1263646 w 2619773"/>
              <a:gd name="connsiteY2" fmla="*/ 0 h 2844923"/>
              <a:gd name="connsiteX3" fmla="*/ 2619773 w 2619773"/>
              <a:gd name="connsiteY3" fmla="*/ 2143844 h 2844923"/>
              <a:gd name="connsiteX4" fmla="*/ 1241478 w 2619773"/>
              <a:gd name="connsiteY4" fmla="*/ 2844923 h 2844923"/>
              <a:gd name="connsiteX5" fmla="*/ 529807 w 2619773"/>
              <a:gd name="connsiteY5" fmla="*/ 2702644 h 2844923"/>
              <a:gd name="connsiteX0" fmla="*/ 529807 w 2619773"/>
              <a:gd name="connsiteY0" fmla="*/ 2702644 h 2959223"/>
              <a:gd name="connsiteX1" fmla="*/ 0 w 2619773"/>
              <a:gd name="connsiteY1" fmla="*/ 1943223 h 2959223"/>
              <a:gd name="connsiteX2" fmla="*/ 1263646 w 2619773"/>
              <a:gd name="connsiteY2" fmla="*/ 0 h 2959223"/>
              <a:gd name="connsiteX3" fmla="*/ 2619773 w 2619773"/>
              <a:gd name="connsiteY3" fmla="*/ 2143844 h 2959223"/>
              <a:gd name="connsiteX4" fmla="*/ 1216078 w 2619773"/>
              <a:gd name="connsiteY4" fmla="*/ 2959223 h 2959223"/>
              <a:gd name="connsiteX5" fmla="*/ 529807 w 2619773"/>
              <a:gd name="connsiteY5" fmla="*/ 2702644 h 2959223"/>
              <a:gd name="connsiteX0" fmla="*/ 529807 w 2619773"/>
              <a:gd name="connsiteY0" fmla="*/ 2702644 h 2959223"/>
              <a:gd name="connsiteX1" fmla="*/ 0 w 2619773"/>
              <a:gd name="connsiteY1" fmla="*/ 1943223 h 2959223"/>
              <a:gd name="connsiteX2" fmla="*/ 1263646 w 2619773"/>
              <a:gd name="connsiteY2" fmla="*/ 0 h 2959223"/>
              <a:gd name="connsiteX3" fmla="*/ 2619773 w 2619773"/>
              <a:gd name="connsiteY3" fmla="*/ 2143844 h 2959223"/>
              <a:gd name="connsiteX4" fmla="*/ 1216078 w 2619773"/>
              <a:gd name="connsiteY4" fmla="*/ 2959223 h 2959223"/>
              <a:gd name="connsiteX5" fmla="*/ 529807 w 2619773"/>
              <a:gd name="connsiteY5" fmla="*/ 2702644 h 2959223"/>
              <a:gd name="connsiteX0" fmla="*/ 529807 w 2619773"/>
              <a:gd name="connsiteY0" fmla="*/ 2702644 h 2959223"/>
              <a:gd name="connsiteX1" fmla="*/ 0 w 2619773"/>
              <a:gd name="connsiteY1" fmla="*/ 1943223 h 2959223"/>
              <a:gd name="connsiteX2" fmla="*/ 1263646 w 2619773"/>
              <a:gd name="connsiteY2" fmla="*/ 0 h 2959223"/>
              <a:gd name="connsiteX3" fmla="*/ 2619773 w 2619773"/>
              <a:gd name="connsiteY3" fmla="*/ 2143844 h 2959223"/>
              <a:gd name="connsiteX4" fmla="*/ 1216078 w 2619773"/>
              <a:gd name="connsiteY4" fmla="*/ 2959223 h 2959223"/>
              <a:gd name="connsiteX5" fmla="*/ 529807 w 2619773"/>
              <a:gd name="connsiteY5" fmla="*/ 2702644 h 2959223"/>
              <a:gd name="connsiteX0" fmla="*/ 529807 w 2708673"/>
              <a:gd name="connsiteY0" fmla="*/ 2702644 h 2959223"/>
              <a:gd name="connsiteX1" fmla="*/ 0 w 2708673"/>
              <a:gd name="connsiteY1" fmla="*/ 1943223 h 2959223"/>
              <a:gd name="connsiteX2" fmla="*/ 1263646 w 2708673"/>
              <a:gd name="connsiteY2" fmla="*/ 0 h 2959223"/>
              <a:gd name="connsiteX3" fmla="*/ 2708673 w 2708673"/>
              <a:gd name="connsiteY3" fmla="*/ 2258144 h 2959223"/>
              <a:gd name="connsiteX4" fmla="*/ 1216078 w 2708673"/>
              <a:gd name="connsiteY4" fmla="*/ 2959223 h 2959223"/>
              <a:gd name="connsiteX5" fmla="*/ 529807 w 2708673"/>
              <a:gd name="connsiteY5" fmla="*/ 2702644 h 2959223"/>
              <a:gd name="connsiteX0" fmla="*/ 529807 w 2708673"/>
              <a:gd name="connsiteY0" fmla="*/ 2702644 h 3035423"/>
              <a:gd name="connsiteX1" fmla="*/ 0 w 2708673"/>
              <a:gd name="connsiteY1" fmla="*/ 1943223 h 3035423"/>
              <a:gd name="connsiteX2" fmla="*/ 1263646 w 2708673"/>
              <a:gd name="connsiteY2" fmla="*/ 0 h 3035423"/>
              <a:gd name="connsiteX3" fmla="*/ 2708673 w 2708673"/>
              <a:gd name="connsiteY3" fmla="*/ 2258144 h 3035423"/>
              <a:gd name="connsiteX4" fmla="*/ 1216078 w 2708673"/>
              <a:gd name="connsiteY4" fmla="*/ 3035423 h 3035423"/>
              <a:gd name="connsiteX5" fmla="*/ 529807 w 2708673"/>
              <a:gd name="connsiteY5" fmla="*/ 2702644 h 3035423"/>
              <a:gd name="connsiteX0" fmla="*/ 631407 w 2810273"/>
              <a:gd name="connsiteY0" fmla="*/ 2702644 h 3035423"/>
              <a:gd name="connsiteX1" fmla="*/ 0 w 2810273"/>
              <a:gd name="connsiteY1" fmla="*/ 1994023 h 3035423"/>
              <a:gd name="connsiteX2" fmla="*/ 1365246 w 2810273"/>
              <a:gd name="connsiteY2" fmla="*/ 0 h 3035423"/>
              <a:gd name="connsiteX3" fmla="*/ 2810273 w 2810273"/>
              <a:gd name="connsiteY3" fmla="*/ 2258144 h 3035423"/>
              <a:gd name="connsiteX4" fmla="*/ 1317678 w 2810273"/>
              <a:gd name="connsiteY4" fmla="*/ 3035423 h 3035423"/>
              <a:gd name="connsiteX5" fmla="*/ 631407 w 2810273"/>
              <a:gd name="connsiteY5" fmla="*/ 2702644 h 3035423"/>
              <a:gd name="connsiteX0" fmla="*/ 631407 w 2899173"/>
              <a:gd name="connsiteY0" fmla="*/ 2702644 h 3035423"/>
              <a:gd name="connsiteX1" fmla="*/ 0 w 2899173"/>
              <a:gd name="connsiteY1" fmla="*/ 1994023 h 3035423"/>
              <a:gd name="connsiteX2" fmla="*/ 1365246 w 2899173"/>
              <a:gd name="connsiteY2" fmla="*/ 0 h 3035423"/>
              <a:gd name="connsiteX3" fmla="*/ 2899173 w 2899173"/>
              <a:gd name="connsiteY3" fmla="*/ 2461344 h 3035423"/>
              <a:gd name="connsiteX4" fmla="*/ 1317678 w 2899173"/>
              <a:gd name="connsiteY4" fmla="*/ 3035423 h 3035423"/>
              <a:gd name="connsiteX5" fmla="*/ 631407 w 2899173"/>
              <a:gd name="connsiteY5" fmla="*/ 2702644 h 3035423"/>
              <a:gd name="connsiteX0" fmla="*/ 631407 w 2899173"/>
              <a:gd name="connsiteY0" fmla="*/ 2702644 h 3035423"/>
              <a:gd name="connsiteX1" fmla="*/ 0 w 2899173"/>
              <a:gd name="connsiteY1" fmla="*/ 1994023 h 3035423"/>
              <a:gd name="connsiteX2" fmla="*/ 1365246 w 2899173"/>
              <a:gd name="connsiteY2" fmla="*/ 0 h 3035423"/>
              <a:gd name="connsiteX3" fmla="*/ 2899173 w 2899173"/>
              <a:gd name="connsiteY3" fmla="*/ 2461344 h 3035423"/>
              <a:gd name="connsiteX4" fmla="*/ 1317678 w 2899173"/>
              <a:gd name="connsiteY4" fmla="*/ 3035423 h 3035423"/>
              <a:gd name="connsiteX5" fmla="*/ 631407 w 2899173"/>
              <a:gd name="connsiteY5" fmla="*/ 2702644 h 3035423"/>
              <a:gd name="connsiteX0" fmla="*/ 631407 w 2899173"/>
              <a:gd name="connsiteY0" fmla="*/ 2702644 h 3086223"/>
              <a:gd name="connsiteX1" fmla="*/ 0 w 2899173"/>
              <a:gd name="connsiteY1" fmla="*/ 1994023 h 3086223"/>
              <a:gd name="connsiteX2" fmla="*/ 1365246 w 2899173"/>
              <a:gd name="connsiteY2" fmla="*/ 0 h 3086223"/>
              <a:gd name="connsiteX3" fmla="*/ 2899173 w 2899173"/>
              <a:gd name="connsiteY3" fmla="*/ 2461344 h 3086223"/>
              <a:gd name="connsiteX4" fmla="*/ 1330378 w 2899173"/>
              <a:gd name="connsiteY4" fmla="*/ 3086223 h 3086223"/>
              <a:gd name="connsiteX5" fmla="*/ 631407 w 2899173"/>
              <a:gd name="connsiteY5" fmla="*/ 2702644 h 3086223"/>
              <a:gd name="connsiteX0" fmla="*/ 631407 w 2899173"/>
              <a:gd name="connsiteY0" fmla="*/ 2702644 h 3060823"/>
              <a:gd name="connsiteX1" fmla="*/ 0 w 2899173"/>
              <a:gd name="connsiteY1" fmla="*/ 1994023 h 3060823"/>
              <a:gd name="connsiteX2" fmla="*/ 1365246 w 2899173"/>
              <a:gd name="connsiteY2" fmla="*/ 0 h 3060823"/>
              <a:gd name="connsiteX3" fmla="*/ 2899173 w 2899173"/>
              <a:gd name="connsiteY3" fmla="*/ 2461344 h 3060823"/>
              <a:gd name="connsiteX4" fmla="*/ 1508178 w 2899173"/>
              <a:gd name="connsiteY4" fmla="*/ 3060823 h 3060823"/>
              <a:gd name="connsiteX5" fmla="*/ 631407 w 2899173"/>
              <a:gd name="connsiteY5" fmla="*/ 2702644 h 3060823"/>
              <a:gd name="connsiteX0" fmla="*/ 631407 w 2899173"/>
              <a:gd name="connsiteY0" fmla="*/ 2702644 h 3060823"/>
              <a:gd name="connsiteX1" fmla="*/ 0 w 2899173"/>
              <a:gd name="connsiteY1" fmla="*/ 1994023 h 3060823"/>
              <a:gd name="connsiteX2" fmla="*/ 1365246 w 2899173"/>
              <a:gd name="connsiteY2" fmla="*/ 0 h 3060823"/>
              <a:gd name="connsiteX3" fmla="*/ 2899173 w 2899173"/>
              <a:gd name="connsiteY3" fmla="*/ 2461344 h 3060823"/>
              <a:gd name="connsiteX4" fmla="*/ 1508178 w 2899173"/>
              <a:gd name="connsiteY4" fmla="*/ 3060823 h 3060823"/>
              <a:gd name="connsiteX5" fmla="*/ 631407 w 2899173"/>
              <a:gd name="connsiteY5" fmla="*/ 2702644 h 3060823"/>
              <a:gd name="connsiteX0" fmla="*/ 631407 w 2899173"/>
              <a:gd name="connsiteY0" fmla="*/ 2702644 h 3060823"/>
              <a:gd name="connsiteX1" fmla="*/ 0 w 2899173"/>
              <a:gd name="connsiteY1" fmla="*/ 1994023 h 3060823"/>
              <a:gd name="connsiteX2" fmla="*/ 1365246 w 2899173"/>
              <a:gd name="connsiteY2" fmla="*/ 0 h 3060823"/>
              <a:gd name="connsiteX3" fmla="*/ 2899173 w 2899173"/>
              <a:gd name="connsiteY3" fmla="*/ 2461344 h 3060823"/>
              <a:gd name="connsiteX4" fmla="*/ 1508178 w 2899173"/>
              <a:gd name="connsiteY4" fmla="*/ 3060823 h 3060823"/>
              <a:gd name="connsiteX5" fmla="*/ 631407 w 2899173"/>
              <a:gd name="connsiteY5" fmla="*/ 2702644 h 3060823"/>
              <a:gd name="connsiteX0" fmla="*/ 663159 w 2930925"/>
              <a:gd name="connsiteY0" fmla="*/ 2702644 h 3060823"/>
              <a:gd name="connsiteX1" fmla="*/ 0 w 2930925"/>
              <a:gd name="connsiteY1" fmla="*/ 2032204 h 3060823"/>
              <a:gd name="connsiteX2" fmla="*/ 1396998 w 2930925"/>
              <a:gd name="connsiteY2" fmla="*/ 0 h 3060823"/>
              <a:gd name="connsiteX3" fmla="*/ 2930925 w 2930925"/>
              <a:gd name="connsiteY3" fmla="*/ 2461344 h 3060823"/>
              <a:gd name="connsiteX4" fmla="*/ 1539930 w 2930925"/>
              <a:gd name="connsiteY4" fmla="*/ 3060823 h 3060823"/>
              <a:gd name="connsiteX5" fmla="*/ 663159 w 2930925"/>
              <a:gd name="connsiteY5" fmla="*/ 2702644 h 3060823"/>
              <a:gd name="connsiteX0" fmla="*/ 663159 w 2930925"/>
              <a:gd name="connsiteY0" fmla="*/ 2702644 h 3060823"/>
              <a:gd name="connsiteX1" fmla="*/ 0 w 2930925"/>
              <a:gd name="connsiteY1" fmla="*/ 2032204 h 3060823"/>
              <a:gd name="connsiteX2" fmla="*/ 1396998 w 2930925"/>
              <a:gd name="connsiteY2" fmla="*/ 0 h 3060823"/>
              <a:gd name="connsiteX3" fmla="*/ 2930925 w 2930925"/>
              <a:gd name="connsiteY3" fmla="*/ 2461344 h 3060823"/>
              <a:gd name="connsiteX4" fmla="*/ 1539930 w 2930925"/>
              <a:gd name="connsiteY4" fmla="*/ 3060823 h 3060823"/>
              <a:gd name="connsiteX5" fmla="*/ 663159 w 2930925"/>
              <a:gd name="connsiteY5" fmla="*/ 2702644 h 3060823"/>
              <a:gd name="connsiteX0" fmla="*/ 663159 w 2930925"/>
              <a:gd name="connsiteY0" fmla="*/ 2702644 h 3060823"/>
              <a:gd name="connsiteX1" fmla="*/ 0 w 2930925"/>
              <a:gd name="connsiteY1" fmla="*/ 2032204 h 3060823"/>
              <a:gd name="connsiteX2" fmla="*/ 1396998 w 2930925"/>
              <a:gd name="connsiteY2" fmla="*/ 0 h 3060823"/>
              <a:gd name="connsiteX3" fmla="*/ 2930925 w 2930925"/>
              <a:gd name="connsiteY3" fmla="*/ 2461344 h 3060823"/>
              <a:gd name="connsiteX4" fmla="*/ 1539930 w 2930925"/>
              <a:gd name="connsiteY4" fmla="*/ 3060823 h 3060823"/>
              <a:gd name="connsiteX5" fmla="*/ 663159 w 2930925"/>
              <a:gd name="connsiteY5" fmla="*/ 2702644 h 3060823"/>
              <a:gd name="connsiteX0" fmla="*/ 663159 w 2930925"/>
              <a:gd name="connsiteY0" fmla="*/ 2702644 h 3060823"/>
              <a:gd name="connsiteX1" fmla="*/ 0 w 2930925"/>
              <a:gd name="connsiteY1" fmla="*/ 2032204 h 3060823"/>
              <a:gd name="connsiteX2" fmla="*/ 1396998 w 2930925"/>
              <a:gd name="connsiteY2" fmla="*/ 0 h 3060823"/>
              <a:gd name="connsiteX3" fmla="*/ 2930925 w 2930925"/>
              <a:gd name="connsiteY3" fmla="*/ 2461344 h 3060823"/>
              <a:gd name="connsiteX4" fmla="*/ 1539930 w 2930925"/>
              <a:gd name="connsiteY4" fmla="*/ 3060823 h 3060823"/>
              <a:gd name="connsiteX5" fmla="*/ 663159 w 2930925"/>
              <a:gd name="connsiteY5" fmla="*/ 2702644 h 3060823"/>
              <a:gd name="connsiteX0" fmla="*/ 663159 w 2930925"/>
              <a:gd name="connsiteY0" fmla="*/ 2702644 h 2908539"/>
              <a:gd name="connsiteX1" fmla="*/ 0 w 2930925"/>
              <a:gd name="connsiteY1" fmla="*/ 2032204 h 2908539"/>
              <a:gd name="connsiteX2" fmla="*/ 1396998 w 2930925"/>
              <a:gd name="connsiteY2" fmla="*/ 0 h 2908539"/>
              <a:gd name="connsiteX3" fmla="*/ 2930925 w 2930925"/>
              <a:gd name="connsiteY3" fmla="*/ 2461344 h 2908539"/>
              <a:gd name="connsiteX4" fmla="*/ 1559196 w 2930925"/>
              <a:gd name="connsiteY4" fmla="*/ 2908539 h 2908539"/>
              <a:gd name="connsiteX5" fmla="*/ 663159 w 2930925"/>
              <a:gd name="connsiteY5" fmla="*/ 2702644 h 2908539"/>
              <a:gd name="connsiteX0" fmla="*/ 663159 w 2930925"/>
              <a:gd name="connsiteY0" fmla="*/ 2702644 h 2959458"/>
              <a:gd name="connsiteX1" fmla="*/ 0 w 2930925"/>
              <a:gd name="connsiteY1" fmla="*/ 2032204 h 2959458"/>
              <a:gd name="connsiteX2" fmla="*/ 1396998 w 2930925"/>
              <a:gd name="connsiteY2" fmla="*/ 0 h 2959458"/>
              <a:gd name="connsiteX3" fmla="*/ 2930925 w 2930925"/>
              <a:gd name="connsiteY3" fmla="*/ 2461344 h 2959458"/>
              <a:gd name="connsiteX4" fmla="*/ 1559412 w 2930925"/>
              <a:gd name="connsiteY4" fmla="*/ 2959458 h 2959458"/>
              <a:gd name="connsiteX5" fmla="*/ 663159 w 2930925"/>
              <a:gd name="connsiteY5" fmla="*/ 2702644 h 2959458"/>
              <a:gd name="connsiteX0" fmla="*/ 663159 w 2930925"/>
              <a:gd name="connsiteY0" fmla="*/ 2702644 h 2959458"/>
              <a:gd name="connsiteX1" fmla="*/ 0 w 2930925"/>
              <a:gd name="connsiteY1" fmla="*/ 2032204 h 2959458"/>
              <a:gd name="connsiteX2" fmla="*/ 1396998 w 2930925"/>
              <a:gd name="connsiteY2" fmla="*/ 0 h 2959458"/>
              <a:gd name="connsiteX3" fmla="*/ 2930925 w 2930925"/>
              <a:gd name="connsiteY3" fmla="*/ 2461344 h 2959458"/>
              <a:gd name="connsiteX4" fmla="*/ 1559412 w 2930925"/>
              <a:gd name="connsiteY4" fmla="*/ 2959458 h 2959458"/>
              <a:gd name="connsiteX5" fmla="*/ 663159 w 2930925"/>
              <a:gd name="connsiteY5" fmla="*/ 2702644 h 2959458"/>
              <a:gd name="connsiteX0" fmla="*/ 663159 w 2893222"/>
              <a:gd name="connsiteY0" fmla="*/ 2702644 h 2959458"/>
              <a:gd name="connsiteX1" fmla="*/ 0 w 2893222"/>
              <a:gd name="connsiteY1" fmla="*/ 2032204 h 2959458"/>
              <a:gd name="connsiteX2" fmla="*/ 1396998 w 2893222"/>
              <a:gd name="connsiteY2" fmla="*/ 0 h 2959458"/>
              <a:gd name="connsiteX3" fmla="*/ 2893222 w 2893222"/>
              <a:gd name="connsiteY3" fmla="*/ 2404291 h 2959458"/>
              <a:gd name="connsiteX4" fmla="*/ 1559412 w 2893222"/>
              <a:gd name="connsiteY4" fmla="*/ 2959458 h 2959458"/>
              <a:gd name="connsiteX5" fmla="*/ 663159 w 2893222"/>
              <a:gd name="connsiteY5" fmla="*/ 2702644 h 2959458"/>
              <a:gd name="connsiteX0" fmla="*/ 663159 w 2893222"/>
              <a:gd name="connsiteY0" fmla="*/ 2702644 h 2959458"/>
              <a:gd name="connsiteX1" fmla="*/ 0 w 2893222"/>
              <a:gd name="connsiteY1" fmla="*/ 2032204 h 2959458"/>
              <a:gd name="connsiteX2" fmla="*/ 1396998 w 2893222"/>
              <a:gd name="connsiteY2" fmla="*/ 0 h 2959458"/>
              <a:gd name="connsiteX3" fmla="*/ 2893222 w 2893222"/>
              <a:gd name="connsiteY3" fmla="*/ 2404291 h 2959458"/>
              <a:gd name="connsiteX4" fmla="*/ 1559412 w 2893222"/>
              <a:gd name="connsiteY4" fmla="*/ 2959458 h 2959458"/>
              <a:gd name="connsiteX5" fmla="*/ 663159 w 2893222"/>
              <a:gd name="connsiteY5" fmla="*/ 2702644 h 2959458"/>
              <a:gd name="connsiteX0" fmla="*/ 663159 w 2893222"/>
              <a:gd name="connsiteY0" fmla="*/ 2702644 h 2959458"/>
              <a:gd name="connsiteX1" fmla="*/ 0 w 2893222"/>
              <a:gd name="connsiteY1" fmla="*/ 2032204 h 2959458"/>
              <a:gd name="connsiteX2" fmla="*/ 1396998 w 2893222"/>
              <a:gd name="connsiteY2" fmla="*/ 0 h 2959458"/>
              <a:gd name="connsiteX3" fmla="*/ 2893222 w 2893222"/>
              <a:gd name="connsiteY3" fmla="*/ 2404291 h 2959458"/>
              <a:gd name="connsiteX4" fmla="*/ 1559412 w 2893222"/>
              <a:gd name="connsiteY4" fmla="*/ 2959458 h 2959458"/>
              <a:gd name="connsiteX5" fmla="*/ 663159 w 2893222"/>
              <a:gd name="connsiteY5" fmla="*/ 2702644 h 29594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93222" h="2959458">
                <a:moveTo>
                  <a:pt x="663159" y="2702644"/>
                </a:moveTo>
                <a:cubicBezTo>
                  <a:pt x="270694" y="2413616"/>
                  <a:pt x="297292" y="2480177"/>
                  <a:pt x="0" y="2032204"/>
                </a:cubicBezTo>
                <a:lnTo>
                  <a:pt x="1396998" y="0"/>
                </a:lnTo>
                <a:lnTo>
                  <a:pt x="2893222" y="2404291"/>
                </a:lnTo>
                <a:cubicBezTo>
                  <a:pt x="2180089" y="2991587"/>
                  <a:pt x="1930209" y="2931200"/>
                  <a:pt x="1559412" y="2959458"/>
                </a:cubicBezTo>
                <a:cubicBezTo>
                  <a:pt x="1254627" y="2941783"/>
                  <a:pt x="930144" y="2872952"/>
                  <a:pt x="663159" y="2702644"/>
                </a:cubicBezTo>
                <a:close/>
              </a:path>
            </a:pathLst>
          </a:custGeom>
          <a:solidFill>
            <a:srgbClr val="969696"/>
          </a:solidFill>
          <a:ln w="9525" cap="rnd">
            <a:solidFill>
              <a:srgbClr val="969696"/>
            </a:solidFill>
            <a:prstDash val="solid"/>
            <a:round/>
            <a:headEnd/>
            <a:tailEnd/>
          </a:ln>
        </p:spPr>
        <p:txBody>
          <a:bodyPr vert="eaVert" lIns="67092" tIns="33546" rIns="67092" bIns="33546" anchor="ctr"/>
          <a:lstStyle/>
          <a:p>
            <a:pPr>
              <a:defRPr/>
            </a:pPr>
            <a:endParaRPr lang="zh-CN" altLang="en-US" sz="1125" kern="0">
              <a:solidFill>
                <a:sysClr val="window" lastClr="FFFFFF"/>
              </a:solidFill>
              <a:latin typeface="inpin heiti" panose="00000500000000000000" pitchFamily="2" charset="-122"/>
              <a:ea typeface="inpin heiti" panose="00000500000000000000" pitchFamily="2" charset="-122"/>
              <a:sym typeface="inpin heiti" panose="00000500000000000000" pitchFamily="2" charset="-122"/>
            </a:endParaRPr>
          </a:p>
        </p:txBody>
      </p:sp>
      <p:sp>
        <p:nvSpPr>
          <p:cNvPr id="5" name="等腰三角形 21"/>
          <p:cNvSpPr/>
          <p:nvPr/>
        </p:nvSpPr>
        <p:spPr bwMode="auto">
          <a:xfrm rot="5400000">
            <a:off x="2482240" y="1611561"/>
            <a:ext cx="2128451" cy="2167254"/>
          </a:xfrm>
          <a:custGeom>
            <a:avLst/>
            <a:gdLst>
              <a:gd name="connsiteX0" fmla="*/ 0 w 3169466"/>
              <a:gd name="connsiteY0" fmla="*/ 3096344 h 3096344"/>
              <a:gd name="connsiteX1" fmla="*/ 1508539 w 3169466"/>
              <a:gd name="connsiteY1" fmla="*/ 0 h 3096344"/>
              <a:gd name="connsiteX2" fmla="*/ 3169466 w 3169466"/>
              <a:gd name="connsiteY2" fmla="*/ 3096344 h 3096344"/>
              <a:gd name="connsiteX3" fmla="*/ 0 w 3169466"/>
              <a:gd name="connsiteY3" fmla="*/ 3096344 h 3096344"/>
              <a:gd name="connsiteX0" fmla="*/ 0 w 3017066"/>
              <a:gd name="connsiteY0" fmla="*/ 3083644 h 3096344"/>
              <a:gd name="connsiteX1" fmla="*/ 1356139 w 3017066"/>
              <a:gd name="connsiteY1" fmla="*/ 0 h 3096344"/>
              <a:gd name="connsiteX2" fmla="*/ 3017066 w 3017066"/>
              <a:gd name="connsiteY2" fmla="*/ 3096344 h 3096344"/>
              <a:gd name="connsiteX3" fmla="*/ 0 w 3017066"/>
              <a:gd name="connsiteY3" fmla="*/ 3083644 h 3096344"/>
              <a:gd name="connsiteX0" fmla="*/ 0 w 3017066"/>
              <a:gd name="connsiteY0" fmla="*/ 3083644 h 3096344"/>
              <a:gd name="connsiteX1" fmla="*/ 181393 w 3017066"/>
              <a:gd name="connsiteY1" fmla="*/ 2273423 h 3096344"/>
              <a:gd name="connsiteX2" fmla="*/ 1356139 w 3017066"/>
              <a:gd name="connsiteY2" fmla="*/ 0 h 3096344"/>
              <a:gd name="connsiteX3" fmla="*/ 3017066 w 3017066"/>
              <a:gd name="connsiteY3" fmla="*/ 3096344 h 3096344"/>
              <a:gd name="connsiteX4" fmla="*/ 0 w 3017066"/>
              <a:gd name="connsiteY4" fmla="*/ 3083644 h 3096344"/>
              <a:gd name="connsiteX0" fmla="*/ 0 w 3017066"/>
              <a:gd name="connsiteY0" fmla="*/ 3083644 h 3096344"/>
              <a:gd name="connsiteX1" fmla="*/ 181393 w 3017066"/>
              <a:gd name="connsiteY1" fmla="*/ 2222623 h 3096344"/>
              <a:gd name="connsiteX2" fmla="*/ 1356139 w 3017066"/>
              <a:gd name="connsiteY2" fmla="*/ 0 h 3096344"/>
              <a:gd name="connsiteX3" fmla="*/ 3017066 w 3017066"/>
              <a:gd name="connsiteY3" fmla="*/ 3096344 h 3096344"/>
              <a:gd name="connsiteX4" fmla="*/ 0 w 3017066"/>
              <a:gd name="connsiteY4" fmla="*/ 3083644 h 3096344"/>
              <a:gd name="connsiteX0" fmla="*/ 0 w 3017066"/>
              <a:gd name="connsiteY0" fmla="*/ 3083644 h 3096344"/>
              <a:gd name="connsiteX1" fmla="*/ 105193 w 3017066"/>
              <a:gd name="connsiteY1" fmla="*/ 2425823 h 3096344"/>
              <a:gd name="connsiteX2" fmla="*/ 1356139 w 3017066"/>
              <a:gd name="connsiteY2" fmla="*/ 0 h 3096344"/>
              <a:gd name="connsiteX3" fmla="*/ 3017066 w 3017066"/>
              <a:gd name="connsiteY3" fmla="*/ 3096344 h 3096344"/>
              <a:gd name="connsiteX4" fmla="*/ 0 w 3017066"/>
              <a:gd name="connsiteY4" fmla="*/ 3083644 h 3096344"/>
              <a:gd name="connsiteX0" fmla="*/ 0 w 3017066"/>
              <a:gd name="connsiteY0" fmla="*/ 2601044 h 2613744"/>
              <a:gd name="connsiteX1" fmla="*/ 105193 w 3017066"/>
              <a:gd name="connsiteY1" fmla="*/ 1943223 h 2613744"/>
              <a:gd name="connsiteX2" fmla="*/ 1368839 w 3017066"/>
              <a:gd name="connsiteY2" fmla="*/ 0 h 2613744"/>
              <a:gd name="connsiteX3" fmla="*/ 3017066 w 3017066"/>
              <a:gd name="connsiteY3" fmla="*/ 2613744 h 2613744"/>
              <a:gd name="connsiteX4" fmla="*/ 0 w 3017066"/>
              <a:gd name="connsiteY4" fmla="*/ 2601044 h 2613744"/>
              <a:gd name="connsiteX0" fmla="*/ 537730 w 2919796"/>
              <a:gd name="connsiteY0" fmla="*/ 2702644 h 2702644"/>
              <a:gd name="connsiteX1" fmla="*/ 7923 w 2919796"/>
              <a:gd name="connsiteY1" fmla="*/ 1943223 h 2702644"/>
              <a:gd name="connsiteX2" fmla="*/ 1271569 w 2919796"/>
              <a:gd name="connsiteY2" fmla="*/ 0 h 2702644"/>
              <a:gd name="connsiteX3" fmla="*/ 2919796 w 2919796"/>
              <a:gd name="connsiteY3" fmla="*/ 2613744 h 2702644"/>
              <a:gd name="connsiteX4" fmla="*/ 537730 w 2919796"/>
              <a:gd name="connsiteY4" fmla="*/ 2702644 h 2702644"/>
              <a:gd name="connsiteX0" fmla="*/ 552634 w 2934700"/>
              <a:gd name="connsiteY0" fmla="*/ 2702644 h 2702644"/>
              <a:gd name="connsiteX1" fmla="*/ 22827 w 2934700"/>
              <a:gd name="connsiteY1" fmla="*/ 1943223 h 2702644"/>
              <a:gd name="connsiteX2" fmla="*/ 1286473 w 2934700"/>
              <a:gd name="connsiteY2" fmla="*/ 0 h 2702644"/>
              <a:gd name="connsiteX3" fmla="*/ 2934700 w 2934700"/>
              <a:gd name="connsiteY3" fmla="*/ 2613744 h 2702644"/>
              <a:gd name="connsiteX4" fmla="*/ 552634 w 2934700"/>
              <a:gd name="connsiteY4" fmla="*/ 2702644 h 2702644"/>
              <a:gd name="connsiteX0" fmla="*/ 529807 w 2911873"/>
              <a:gd name="connsiteY0" fmla="*/ 2702644 h 2702644"/>
              <a:gd name="connsiteX1" fmla="*/ 0 w 2911873"/>
              <a:gd name="connsiteY1" fmla="*/ 1943223 h 2702644"/>
              <a:gd name="connsiteX2" fmla="*/ 1263646 w 2911873"/>
              <a:gd name="connsiteY2" fmla="*/ 0 h 2702644"/>
              <a:gd name="connsiteX3" fmla="*/ 2911873 w 2911873"/>
              <a:gd name="connsiteY3" fmla="*/ 2613744 h 2702644"/>
              <a:gd name="connsiteX4" fmla="*/ 529807 w 2911873"/>
              <a:gd name="connsiteY4" fmla="*/ 2702644 h 2702644"/>
              <a:gd name="connsiteX0" fmla="*/ 529807 w 2911873"/>
              <a:gd name="connsiteY0" fmla="*/ 2702644 h 2702644"/>
              <a:gd name="connsiteX1" fmla="*/ 0 w 2911873"/>
              <a:gd name="connsiteY1" fmla="*/ 1943223 h 2702644"/>
              <a:gd name="connsiteX2" fmla="*/ 1263646 w 2911873"/>
              <a:gd name="connsiteY2" fmla="*/ 0 h 2702644"/>
              <a:gd name="connsiteX3" fmla="*/ 2911873 w 2911873"/>
              <a:gd name="connsiteY3" fmla="*/ 2613744 h 2702644"/>
              <a:gd name="connsiteX4" fmla="*/ 529807 w 2911873"/>
              <a:gd name="connsiteY4" fmla="*/ 2702644 h 2702644"/>
              <a:gd name="connsiteX0" fmla="*/ 529807 w 2911873"/>
              <a:gd name="connsiteY0" fmla="*/ 2702644 h 2844923"/>
              <a:gd name="connsiteX1" fmla="*/ 0 w 2911873"/>
              <a:gd name="connsiteY1" fmla="*/ 1943223 h 2844923"/>
              <a:gd name="connsiteX2" fmla="*/ 1263646 w 2911873"/>
              <a:gd name="connsiteY2" fmla="*/ 0 h 2844923"/>
              <a:gd name="connsiteX3" fmla="*/ 2911873 w 2911873"/>
              <a:gd name="connsiteY3" fmla="*/ 2613744 h 2844923"/>
              <a:gd name="connsiteX4" fmla="*/ 1241478 w 2911873"/>
              <a:gd name="connsiteY4" fmla="*/ 2844923 h 2844923"/>
              <a:gd name="connsiteX5" fmla="*/ 529807 w 2911873"/>
              <a:gd name="connsiteY5" fmla="*/ 2702644 h 2844923"/>
              <a:gd name="connsiteX0" fmla="*/ 529807 w 2619773"/>
              <a:gd name="connsiteY0" fmla="*/ 2702644 h 2844923"/>
              <a:gd name="connsiteX1" fmla="*/ 0 w 2619773"/>
              <a:gd name="connsiteY1" fmla="*/ 1943223 h 2844923"/>
              <a:gd name="connsiteX2" fmla="*/ 1263646 w 2619773"/>
              <a:gd name="connsiteY2" fmla="*/ 0 h 2844923"/>
              <a:gd name="connsiteX3" fmla="*/ 2619773 w 2619773"/>
              <a:gd name="connsiteY3" fmla="*/ 2143844 h 2844923"/>
              <a:gd name="connsiteX4" fmla="*/ 1241478 w 2619773"/>
              <a:gd name="connsiteY4" fmla="*/ 2844923 h 2844923"/>
              <a:gd name="connsiteX5" fmla="*/ 529807 w 2619773"/>
              <a:gd name="connsiteY5" fmla="*/ 2702644 h 2844923"/>
              <a:gd name="connsiteX0" fmla="*/ 529807 w 2619773"/>
              <a:gd name="connsiteY0" fmla="*/ 2702644 h 2959223"/>
              <a:gd name="connsiteX1" fmla="*/ 0 w 2619773"/>
              <a:gd name="connsiteY1" fmla="*/ 1943223 h 2959223"/>
              <a:gd name="connsiteX2" fmla="*/ 1263646 w 2619773"/>
              <a:gd name="connsiteY2" fmla="*/ 0 h 2959223"/>
              <a:gd name="connsiteX3" fmla="*/ 2619773 w 2619773"/>
              <a:gd name="connsiteY3" fmla="*/ 2143844 h 2959223"/>
              <a:gd name="connsiteX4" fmla="*/ 1216078 w 2619773"/>
              <a:gd name="connsiteY4" fmla="*/ 2959223 h 2959223"/>
              <a:gd name="connsiteX5" fmla="*/ 529807 w 2619773"/>
              <a:gd name="connsiteY5" fmla="*/ 2702644 h 2959223"/>
              <a:gd name="connsiteX0" fmla="*/ 529807 w 2619773"/>
              <a:gd name="connsiteY0" fmla="*/ 2702644 h 2959223"/>
              <a:gd name="connsiteX1" fmla="*/ 0 w 2619773"/>
              <a:gd name="connsiteY1" fmla="*/ 1943223 h 2959223"/>
              <a:gd name="connsiteX2" fmla="*/ 1263646 w 2619773"/>
              <a:gd name="connsiteY2" fmla="*/ 0 h 2959223"/>
              <a:gd name="connsiteX3" fmla="*/ 2619773 w 2619773"/>
              <a:gd name="connsiteY3" fmla="*/ 2143844 h 2959223"/>
              <a:gd name="connsiteX4" fmla="*/ 1216078 w 2619773"/>
              <a:gd name="connsiteY4" fmla="*/ 2959223 h 2959223"/>
              <a:gd name="connsiteX5" fmla="*/ 529807 w 2619773"/>
              <a:gd name="connsiteY5" fmla="*/ 2702644 h 2959223"/>
              <a:gd name="connsiteX0" fmla="*/ 529807 w 2619773"/>
              <a:gd name="connsiteY0" fmla="*/ 2702644 h 2959223"/>
              <a:gd name="connsiteX1" fmla="*/ 0 w 2619773"/>
              <a:gd name="connsiteY1" fmla="*/ 1943223 h 2959223"/>
              <a:gd name="connsiteX2" fmla="*/ 1263646 w 2619773"/>
              <a:gd name="connsiteY2" fmla="*/ 0 h 2959223"/>
              <a:gd name="connsiteX3" fmla="*/ 2619773 w 2619773"/>
              <a:gd name="connsiteY3" fmla="*/ 2143844 h 2959223"/>
              <a:gd name="connsiteX4" fmla="*/ 1216078 w 2619773"/>
              <a:gd name="connsiteY4" fmla="*/ 2959223 h 2959223"/>
              <a:gd name="connsiteX5" fmla="*/ 529807 w 2619773"/>
              <a:gd name="connsiteY5" fmla="*/ 2702644 h 2959223"/>
              <a:gd name="connsiteX0" fmla="*/ 529807 w 2708673"/>
              <a:gd name="connsiteY0" fmla="*/ 2702644 h 2959223"/>
              <a:gd name="connsiteX1" fmla="*/ 0 w 2708673"/>
              <a:gd name="connsiteY1" fmla="*/ 1943223 h 2959223"/>
              <a:gd name="connsiteX2" fmla="*/ 1263646 w 2708673"/>
              <a:gd name="connsiteY2" fmla="*/ 0 h 2959223"/>
              <a:gd name="connsiteX3" fmla="*/ 2708673 w 2708673"/>
              <a:gd name="connsiteY3" fmla="*/ 2258144 h 2959223"/>
              <a:gd name="connsiteX4" fmla="*/ 1216078 w 2708673"/>
              <a:gd name="connsiteY4" fmla="*/ 2959223 h 2959223"/>
              <a:gd name="connsiteX5" fmla="*/ 529807 w 2708673"/>
              <a:gd name="connsiteY5" fmla="*/ 2702644 h 2959223"/>
              <a:gd name="connsiteX0" fmla="*/ 529807 w 2708673"/>
              <a:gd name="connsiteY0" fmla="*/ 2702644 h 3035423"/>
              <a:gd name="connsiteX1" fmla="*/ 0 w 2708673"/>
              <a:gd name="connsiteY1" fmla="*/ 1943223 h 3035423"/>
              <a:gd name="connsiteX2" fmla="*/ 1263646 w 2708673"/>
              <a:gd name="connsiteY2" fmla="*/ 0 h 3035423"/>
              <a:gd name="connsiteX3" fmla="*/ 2708673 w 2708673"/>
              <a:gd name="connsiteY3" fmla="*/ 2258144 h 3035423"/>
              <a:gd name="connsiteX4" fmla="*/ 1216078 w 2708673"/>
              <a:gd name="connsiteY4" fmla="*/ 3035423 h 3035423"/>
              <a:gd name="connsiteX5" fmla="*/ 529807 w 2708673"/>
              <a:gd name="connsiteY5" fmla="*/ 2702644 h 3035423"/>
              <a:gd name="connsiteX0" fmla="*/ 631407 w 2810273"/>
              <a:gd name="connsiteY0" fmla="*/ 2702644 h 3035423"/>
              <a:gd name="connsiteX1" fmla="*/ 0 w 2810273"/>
              <a:gd name="connsiteY1" fmla="*/ 1994023 h 3035423"/>
              <a:gd name="connsiteX2" fmla="*/ 1365246 w 2810273"/>
              <a:gd name="connsiteY2" fmla="*/ 0 h 3035423"/>
              <a:gd name="connsiteX3" fmla="*/ 2810273 w 2810273"/>
              <a:gd name="connsiteY3" fmla="*/ 2258144 h 3035423"/>
              <a:gd name="connsiteX4" fmla="*/ 1317678 w 2810273"/>
              <a:gd name="connsiteY4" fmla="*/ 3035423 h 3035423"/>
              <a:gd name="connsiteX5" fmla="*/ 631407 w 2810273"/>
              <a:gd name="connsiteY5" fmla="*/ 2702644 h 3035423"/>
              <a:gd name="connsiteX0" fmla="*/ 631407 w 2899173"/>
              <a:gd name="connsiteY0" fmla="*/ 2702644 h 3035423"/>
              <a:gd name="connsiteX1" fmla="*/ 0 w 2899173"/>
              <a:gd name="connsiteY1" fmla="*/ 1994023 h 3035423"/>
              <a:gd name="connsiteX2" fmla="*/ 1365246 w 2899173"/>
              <a:gd name="connsiteY2" fmla="*/ 0 h 3035423"/>
              <a:gd name="connsiteX3" fmla="*/ 2899173 w 2899173"/>
              <a:gd name="connsiteY3" fmla="*/ 2461344 h 3035423"/>
              <a:gd name="connsiteX4" fmla="*/ 1317678 w 2899173"/>
              <a:gd name="connsiteY4" fmla="*/ 3035423 h 3035423"/>
              <a:gd name="connsiteX5" fmla="*/ 631407 w 2899173"/>
              <a:gd name="connsiteY5" fmla="*/ 2702644 h 3035423"/>
              <a:gd name="connsiteX0" fmla="*/ 631407 w 2899173"/>
              <a:gd name="connsiteY0" fmla="*/ 2702644 h 3035423"/>
              <a:gd name="connsiteX1" fmla="*/ 0 w 2899173"/>
              <a:gd name="connsiteY1" fmla="*/ 1994023 h 3035423"/>
              <a:gd name="connsiteX2" fmla="*/ 1365246 w 2899173"/>
              <a:gd name="connsiteY2" fmla="*/ 0 h 3035423"/>
              <a:gd name="connsiteX3" fmla="*/ 2899173 w 2899173"/>
              <a:gd name="connsiteY3" fmla="*/ 2461344 h 3035423"/>
              <a:gd name="connsiteX4" fmla="*/ 1317678 w 2899173"/>
              <a:gd name="connsiteY4" fmla="*/ 3035423 h 3035423"/>
              <a:gd name="connsiteX5" fmla="*/ 631407 w 2899173"/>
              <a:gd name="connsiteY5" fmla="*/ 2702644 h 3035423"/>
              <a:gd name="connsiteX0" fmla="*/ 631407 w 2899173"/>
              <a:gd name="connsiteY0" fmla="*/ 2702644 h 3086223"/>
              <a:gd name="connsiteX1" fmla="*/ 0 w 2899173"/>
              <a:gd name="connsiteY1" fmla="*/ 1994023 h 3086223"/>
              <a:gd name="connsiteX2" fmla="*/ 1365246 w 2899173"/>
              <a:gd name="connsiteY2" fmla="*/ 0 h 3086223"/>
              <a:gd name="connsiteX3" fmla="*/ 2899173 w 2899173"/>
              <a:gd name="connsiteY3" fmla="*/ 2461344 h 3086223"/>
              <a:gd name="connsiteX4" fmla="*/ 1330378 w 2899173"/>
              <a:gd name="connsiteY4" fmla="*/ 3086223 h 3086223"/>
              <a:gd name="connsiteX5" fmla="*/ 631407 w 2899173"/>
              <a:gd name="connsiteY5" fmla="*/ 2702644 h 3086223"/>
              <a:gd name="connsiteX0" fmla="*/ 631407 w 2899173"/>
              <a:gd name="connsiteY0" fmla="*/ 2702644 h 3060823"/>
              <a:gd name="connsiteX1" fmla="*/ 0 w 2899173"/>
              <a:gd name="connsiteY1" fmla="*/ 1994023 h 3060823"/>
              <a:gd name="connsiteX2" fmla="*/ 1365246 w 2899173"/>
              <a:gd name="connsiteY2" fmla="*/ 0 h 3060823"/>
              <a:gd name="connsiteX3" fmla="*/ 2899173 w 2899173"/>
              <a:gd name="connsiteY3" fmla="*/ 2461344 h 3060823"/>
              <a:gd name="connsiteX4" fmla="*/ 1508178 w 2899173"/>
              <a:gd name="connsiteY4" fmla="*/ 3060823 h 3060823"/>
              <a:gd name="connsiteX5" fmla="*/ 631407 w 2899173"/>
              <a:gd name="connsiteY5" fmla="*/ 2702644 h 3060823"/>
              <a:gd name="connsiteX0" fmla="*/ 631407 w 2899173"/>
              <a:gd name="connsiteY0" fmla="*/ 2702644 h 3060823"/>
              <a:gd name="connsiteX1" fmla="*/ 0 w 2899173"/>
              <a:gd name="connsiteY1" fmla="*/ 1994023 h 3060823"/>
              <a:gd name="connsiteX2" fmla="*/ 1365246 w 2899173"/>
              <a:gd name="connsiteY2" fmla="*/ 0 h 3060823"/>
              <a:gd name="connsiteX3" fmla="*/ 2899173 w 2899173"/>
              <a:gd name="connsiteY3" fmla="*/ 2461344 h 3060823"/>
              <a:gd name="connsiteX4" fmla="*/ 1508178 w 2899173"/>
              <a:gd name="connsiteY4" fmla="*/ 3060823 h 3060823"/>
              <a:gd name="connsiteX5" fmla="*/ 631407 w 2899173"/>
              <a:gd name="connsiteY5" fmla="*/ 2702644 h 3060823"/>
              <a:gd name="connsiteX0" fmla="*/ 631407 w 2899173"/>
              <a:gd name="connsiteY0" fmla="*/ 2702644 h 3060823"/>
              <a:gd name="connsiteX1" fmla="*/ 0 w 2899173"/>
              <a:gd name="connsiteY1" fmla="*/ 1994023 h 3060823"/>
              <a:gd name="connsiteX2" fmla="*/ 1365246 w 2899173"/>
              <a:gd name="connsiteY2" fmla="*/ 0 h 3060823"/>
              <a:gd name="connsiteX3" fmla="*/ 2899173 w 2899173"/>
              <a:gd name="connsiteY3" fmla="*/ 2461344 h 3060823"/>
              <a:gd name="connsiteX4" fmla="*/ 1508178 w 2899173"/>
              <a:gd name="connsiteY4" fmla="*/ 3060823 h 3060823"/>
              <a:gd name="connsiteX5" fmla="*/ 631407 w 2899173"/>
              <a:gd name="connsiteY5" fmla="*/ 2702644 h 3060823"/>
              <a:gd name="connsiteX0" fmla="*/ 663159 w 2930925"/>
              <a:gd name="connsiteY0" fmla="*/ 2702644 h 3060823"/>
              <a:gd name="connsiteX1" fmla="*/ 0 w 2930925"/>
              <a:gd name="connsiteY1" fmla="*/ 2032204 h 3060823"/>
              <a:gd name="connsiteX2" fmla="*/ 1396998 w 2930925"/>
              <a:gd name="connsiteY2" fmla="*/ 0 h 3060823"/>
              <a:gd name="connsiteX3" fmla="*/ 2930925 w 2930925"/>
              <a:gd name="connsiteY3" fmla="*/ 2461344 h 3060823"/>
              <a:gd name="connsiteX4" fmla="*/ 1539930 w 2930925"/>
              <a:gd name="connsiteY4" fmla="*/ 3060823 h 3060823"/>
              <a:gd name="connsiteX5" fmla="*/ 663159 w 2930925"/>
              <a:gd name="connsiteY5" fmla="*/ 2702644 h 3060823"/>
              <a:gd name="connsiteX0" fmla="*/ 663159 w 2930925"/>
              <a:gd name="connsiteY0" fmla="*/ 2702644 h 3060823"/>
              <a:gd name="connsiteX1" fmla="*/ 0 w 2930925"/>
              <a:gd name="connsiteY1" fmla="*/ 2032204 h 3060823"/>
              <a:gd name="connsiteX2" fmla="*/ 1396998 w 2930925"/>
              <a:gd name="connsiteY2" fmla="*/ 0 h 3060823"/>
              <a:gd name="connsiteX3" fmla="*/ 2930925 w 2930925"/>
              <a:gd name="connsiteY3" fmla="*/ 2461344 h 3060823"/>
              <a:gd name="connsiteX4" fmla="*/ 1539930 w 2930925"/>
              <a:gd name="connsiteY4" fmla="*/ 3060823 h 3060823"/>
              <a:gd name="connsiteX5" fmla="*/ 663159 w 2930925"/>
              <a:gd name="connsiteY5" fmla="*/ 2702644 h 3060823"/>
              <a:gd name="connsiteX0" fmla="*/ 663159 w 2930925"/>
              <a:gd name="connsiteY0" fmla="*/ 2702644 h 3060823"/>
              <a:gd name="connsiteX1" fmla="*/ 0 w 2930925"/>
              <a:gd name="connsiteY1" fmla="*/ 2032204 h 3060823"/>
              <a:gd name="connsiteX2" fmla="*/ 1396998 w 2930925"/>
              <a:gd name="connsiteY2" fmla="*/ 0 h 3060823"/>
              <a:gd name="connsiteX3" fmla="*/ 2930925 w 2930925"/>
              <a:gd name="connsiteY3" fmla="*/ 2461344 h 3060823"/>
              <a:gd name="connsiteX4" fmla="*/ 1539930 w 2930925"/>
              <a:gd name="connsiteY4" fmla="*/ 3060823 h 3060823"/>
              <a:gd name="connsiteX5" fmla="*/ 663159 w 2930925"/>
              <a:gd name="connsiteY5" fmla="*/ 2702644 h 3060823"/>
              <a:gd name="connsiteX0" fmla="*/ 663159 w 2930925"/>
              <a:gd name="connsiteY0" fmla="*/ 2702644 h 3060823"/>
              <a:gd name="connsiteX1" fmla="*/ 0 w 2930925"/>
              <a:gd name="connsiteY1" fmla="*/ 2032204 h 3060823"/>
              <a:gd name="connsiteX2" fmla="*/ 1396998 w 2930925"/>
              <a:gd name="connsiteY2" fmla="*/ 0 h 3060823"/>
              <a:gd name="connsiteX3" fmla="*/ 2930925 w 2930925"/>
              <a:gd name="connsiteY3" fmla="*/ 2461344 h 3060823"/>
              <a:gd name="connsiteX4" fmla="*/ 1539930 w 2930925"/>
              <a:gd name="connsiteY4" fmla="*/ 3060823 h 3060823"/>
              <a:gd name="connsiteX5" fmla="*/ 663159 w 2930925"/>
              <a:gd name="connsiteY5" fmla="*/ 2702644 h 3060823"/>
              <a:gd name="connsiteX0" fmla="*/ 663159 w 2930925"/>
              <a:gd name="connsiteY0" fmla="*/ 2702644 h 2908539"/>
              <a:gd name="connsiteX1" fmla="*/ 0 w 2930925"/>
              <a:gd name="connsiteY1" fmla="*/ 2032204 h 2908539"/>
              <a:gd name="connsiteX2" fmla="*/ 1396998 w 2930925"/>
              <a:gd name="connsiteY2" fmla="*/ 0 h 2908539"/>
              <a:gd name="connsiteX3" fmla="*/ 2930925 w 2930925"/>
              <a:gd name="connsiteY3" fmla="*/ 2461344 h 2908539"/>
              <a:gd name="connsiteX4" fmla="*/ 1559196 w 2930925"/>
              <a:gd name="connsiteY4" fmla="*/ 2908539 h 2908539"/>
              <a:gd name="connsiteX5" fmla="*/ 663159 w 2930925"/>
              <a:gd name="connsiteY5" fmla="*/ 2702644 h 2908539"/>
              <a:gd name="connsiteX0" fmla="*/ 663159 w 2930925"/>
              <a:gd name="connsiteY0" fmla="*/ 2702644 h 2959458"/>
              <a:gd name="connsiteX1" fmla="*/ 0 w 2930925"/>
              <a:gd name="connsiteY1" fmla="*/ 2032204 h 2959458"/>
              <a:gd name="connsiteX2" fmla="*/ 1396998 w 2930925"/>
              <a:gd name="connsiteY2" fmla="*/ 0 h 2959458"/>
              <a:gd name="connsiteX3" fmla="*/ 2930925 w 2930925"/>
              <a:gd name="connsiteY3" fmla="*/ 2461344 h 2959458"/>
              <a:gd name="connsiteX4" fmla="*/ 1559412 w 2930925"/>
              <a:gd name="connsiteY4" fmla="*/ 2959458 h 2959458"/>
              <a:gd name="connsiteX5" fmla="*/ 663159 w 2930925"/>
              <a:gd name="connsiteY5" fmla="*/ 2702644 h 2959458"/>
              <a:gd name="connsiteX0" fmla="*/ 663159 w 2930925"/>
              <a:gd name="connsiteY0" fmla="*/ 2702644 h 2959458"/>
              <a:gd name="connsiteX1" fmla="*/ 0 w 2930925"/>
              <a:gd name="connsiteY1" fmla="*/ 2032204 h 2959458"/>
              <a:gd name="connsiteX2" fmla="*/ 1396998 w 2930925"/>
              <a:gd name="connsiteY2" fmla="*/ 0 h 2959458"/>
              <a:gd name="connsiteX3" fmla="*/ 2930925 w 2930925"/>
              <a:gd name="connsiteY3" fmla="*/ 2461344 h 2959458"/>
              <a:gd name="connsiteX4" fmla="*/ 1559412 w 2930925"/>
              <a:gd name="connsiteY4" fmla="*/ 2959458 h 2959458"/>
              <a:gd name="connsiteX5" fmla="*/ 663159 w 2930925"/>
              <a:gd name="connsiteY5" fmla="*/ 2702644 h 2959458"/>
              <a:gd name="connsiteX0" fmla="*/ 663159 w 2893222"/>
              <a:gd name="connsiteY0" fmla="*/ 2702644 h 2959458"/>
              <a:gd name="connsiteX1" fmla="*/ 0 w 2893222"/>
              <a:gd name="connsiteY1" fmla="*/ 2032204 h 2959458"/>
              <a:gd name="connsiteX2" fmla="*/ 1396998 w 2893222"/>
              <a:gd name="connsiteY2" fmla="*/ 0 h 2959458"/>
              <a:gd name="connsiteX3" fmla="*/ 2893222 w 2893222"/>
              <a:gd name="connsiteY3" fmla="*/ 2404291 h 2959458"/>
              <a:gd name="connsiteX4" fmla="*/ 1559412 w 2893222"/>
              <a:gd name="connsiteY4" fmla="*/ 2959458 h 2959458"/>
              <a:gd name="connsiteX5" fmla="*/ 663159 w 2893222"/>
              <a:gd name="connsiteY5" fmla="*/ 2702644 h 2959458"/>
              <a:gd name="connsiteX0" fmla="*/ 663159 w 2893222"/>
              <a:gd name="connsiteY0" fmla="*/ 2702644 h 2959458"/>
              <a:gd name="connsiteX1" fmla="*/ 0 w 2893222"/>
              <a:gd name="connsiteY1" fmla="*/ 2032204 h 2959458"/>
              <a:gd name="connsiteX2" fmla="*/ 1396998 w 2893222"/>
              <a:gd name="connsiteY2" fmla="*/ 0 h 2959458"/>
              <a:gd name="connsiteX3" fmla="*/ 2893222 w 2893222"/>
              <a:gd name="connsiteY3" fmla="*/ 2404291 h 2959458"/>
              <a:gd name="connsiteX4" fmla="*/ 1559412 w 2893222"/>
              <a:gd name="connsiteY4" fmla="*/ 2959458 h 2959458"/>
              <a:gd name="connsiteX5" fmla="*/ 663159 w 2893222"/>
              <a:gd name="connsiteY5" fmla="*/ 2702644 h 2959458"/>
              <a:gd name="connsiteX0" fmla="*/ 663159 w 2893222"/>
              <a:gd name="connsiteY0" fmla="*/ 2702644 h 2959458"/>
              <a:gd name="connsiteX1" fmla="*/ 0 w 2893222"/>
              <a:gd name="connsiteY1" fmla="*/ 2032204 h 2959458"/>
              <a:gd name="connsiteX2" fmla="*/ 1396998 w 2893222"/>
              <a:gd name="connsiteY2" fmla="*/ 0 h 2959458"/>
              <a:gd name="connsiteX3" fmla="*/ 2893222 w 2893222"/>
              <a:gd name="connsiteY3" fmla="*/ 2404291 h 2959458"/>
              <a:gd name="connsiteX4" fmla="*/ 1559412 w 2893222"/>
              <a:gd name="connsiteY4" fmla="*/ 2959458 h 2959458"/>
              <a:gd name="connsiteX5" fmla="*/ 663159 w 2893222"/>
              <a:gd name="connsiteY5" fmla="*/ 2702644 h 29594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93222" h="2959458">
                <a:moveTo>
                  <a:pt x="663159" y="2702644"/>
                </a:moveTo>
                <a:cubicBezTo>
                  <a:pt x="270694" y="2413616"/>
                  <a:pt x="297292" y="2480177"/>
                  <a:pt x="0" y="2032204"/>
                </a:cubicBezTo>
                <a:lnTo>
                  <a:pt x="1396998" y="0"/>
                </a:lnTo>
                <a:lnTo>
                  <a:pt x="2893222" y="2404291"/>
                </a:lnTo>
                <a:cubicBezTo>
                  <a:pt x="2180089" y="2991587"/>
                  <a:pt x="1930209" y="2931200"/>
                  <a:pt x="1559412" y="2959458"/>
                </a:cubicBezTo>
                <a:cubicBezTo>
                  <a:pt x="1254627" y="2941783"/>
                  <a:pt x="930144" y="2872952"/>
                  <a:pt x="663159" y="2702644"/>
                </a:cubicBezTo>
                <a:close/>
              </a:path>
            </a:pathLst>
          </a:custGeom>
          <a:solidFill>
            <a:srgbClr val="969696"/>
          </a:solidFill>
          <a:ln w="9525" cap="rnd">
            <a:solidFill>
              <a:srgbClr val="969696"/>
            </a:solidFill>
            <a:prstDash val="solid"/>
            <a:round/>
            <a:headEnd/>
            <a:tailEnd/>
          </a:ln>
        </p:spPr>
        <p:txBody>
          <a:bodyPr vert="eaVert" lIns="67092" tIns="33546" rIns="67092" bIns="33546" anchor="ctr"/>
          <a:lstStyle/>
          <a:p>
            <a:pPr>
              <a:defRPr/>
            </a:pPr>
            <a:endParaRPr lang="zh-CN" altLang="en-US" sz="1125" kern="0">
              <a:solidFill>
                <a:sysClr val="window" lastClr="FFFFFF"/>
              </a:solidFill>
              <a:latin typeface="inpin heiti" panose="00000500000000000000" pitchFamily="2" charset="-122"/>
              <a:ea typeface="inpin heiti" panose="00000500000000000000" pitchFamily="2" charset="-122"/>
              <a:sym typeface="inpin heiti" panose="00000500000000000000" pitchFamily="2" charset="-122"/>
            </a:endParaRPr>
          </a:p>
        </p:txBody>
      </p:sp>
      <p:sp>
        <p:nvSpPr>
          <p:cNvPr id="6" name="椭圆 5"/>
          <p:cNvSpPr/>
          <p:nvPr/>
        </p:nvSpPr>
        <p:spPr bwMode="auto">
          <a:xfrm>
            <a:off x="2464177" y="1453421"/>
            <a:ext cx="2671646" cy="2684141"/>
          </a:xfrm>
          <a:prstGeom prst="ellipse">
            <a:avLst/>
          </a:prstGeom>
          <a:solidFill>
            <a:srgbClr val="969696"/>
          </a:solidFill>
          <a:ln w="25400" cap="flat" cmpd="sng" algn="ctr">
            <a:solidFill>
              <a:schemeClr val="bg1">
                <a:lumMod val="50000"/>
              </a:schemeClr>
            </a:solidFill>
            <a:prstDash val="solid"/>
          </a:ln>
          <a:effectLst/>
        </p:spPr>
        <p:txBody>
          <a:bodyPr lIns="67092" tIns="33546" rIns="67092" bIns="33546" anchor="ctr"/>
          <a:lstStyle/>
          <a:p>
            <a:pPr algn="ctr">
              <a:defRPr/>
            </a:pPr>
            <a:endParaRPr lang="zh-CN" altLang="en-US" sz="1013" kern="0" dirty="0">
              <a:solidFill>
                <a:sysClr val="window" lastClr="FFFFFF"/>
              </a:solidFill>
              <a:latin typeface="inpin heiti" panose="00000500000000000000" pitchFamily="2" charset="-122"/>
              <a:ea typeface="inpin heiti" panose="00000500000000000000" pitchFamily="2" charset="-122"/>
              <a:sym typeface="inpin heiti" panose="00000500000000000000" pitchFamily="2" charset="-122"/>
            </a:endParaRPr>
          </a:p>
        </p:txBody>
      </p:sp>
      <p:sp>
        <p:nvSpPr>
          <p:cNvPr id="7" name="椭圆 6"/>
          <p:cNvSpPr/>
          <p:nvPr/>
        </p:nvSpPr>
        <p:spPr bwMode="auto">
          <a:xfrm>
            <a:off x="4062748" y="1453421"/>
            <a:ext cx="2672808" cy="2684141"/>
          </a:xfrm>
          <a:prstGeom prst="ellipse">
            <a:avLst/>
          </a:prstGeom>
          <a:noFill/>
          <a:ln w="25400" cap="flat" cmpd="sng" algn="ctr">
            <a:solidFill>
              <a:srgbClr val="969696"/>
            </a:solidFill>
            <a:prstDash val="solid"/>
          </a:ln>
          <a:effectLst/>
        </p:spPr>
        <p:txBody>
          <a:bodyPr lIns="67092" tIns="33546" rIns="67092" bIns="33546" anchor="ctr"/>
          <a:lstStyle/>
          <a:p>
            <a:pPr algn="ctr">
              <a:defRPr/>
            </a:pPr>
            <a:endParaRPr lang="zh-CN" altLang="en-US" sz="1013" kern="0" dirty="0">
              <a:solidFill>
                <a:sysClr val="window" lastClr="FFFFFF"/>
              </a:solidFill>
              <a:latin typeface="inpin heiti" panose="00000500000000000000" pitchFamily="2" charset="-122"/>
              <a:ea typeface="inpin heiti" panose="00000500000000000000" pitchFamily="2" charset="-122"/>
              <a:sym typeface="inpin heiti" panose="00000500000000000000" pitchFamily="2" charset="-122"/>
            </a:endParaRPr>
          </a:p>
        </p:txBody>
      </p:sp>
      <p:cxnSp>
        <p:nvCxnSpPr>
          <p:cNvPr id="8" name="直接连接符 7"/>
          <p:cNvCxnSpPr>
            <a:cxnSpLocks noChangeShapeType="1"/>
          </p:cNvCxnSpPr>
          <p:nvPr/>
        </p:nvCxnSpPr>
        <p:spPr bwMode="auto">
          <a:xfrm>
            <a:off x="3197776" y="2108688"/>
            <a:ext cx="418535" cy="197397"/>
          </a:xfrm>
          <a:prstGeom prst="line">
            <a:avLst/>
          </a:prstGeom>
          <a:noFill/>
          <a:ln w="28575" algn="ctr">
            <a:solidFill>
              <a:schemeClr val="bg1">
                <a:lumMod val="50000"/>
              </a:schemeClr>
            </a:solidFill>
            <a:round/>
            <a:headEnd type="none" w="med" len="med"/>
            <a:tailEnd type="arrow" w="med" len="med"/>
          </a:ln>
        </p:spPr>
      </p:cxnSp>
      <p:cxnSp>
        <p:nvCxnSpPr>
          <p:cNvPr id="9" name="直接连接符 8"/>
          <p:cNvCxnSpPr>
            <a:cxnSpLocks noChangeShapeType="1"/>
          </p:cNvCxnSpPr>
          <p:nvPr/>
        </p:nvCxnSpPr>
        <p:spPr bwMode="auto">
          <a:xfrm>
            <a:off x="2974557" y="2714896"/>
            <a:ext cx="432485" cy="0"/>
          </a:xfrm>
          <a:prstGeom prst="line">
            <a:avLst/>
          </a:prstGeom>
          <a:noFill/>
          <a:ln w="28575" algn="ctr">
            <a:solidFill>
              <a:schemeClr val="bg1">
                <a:lumMod val="50000"/>
              </a:schemeClr>
            </a:solidFill>
            <a:round/>
            <a:headEnd type="none" w="med" len="med"/>
            <a:tailEnd type="arrow" w="med" len="med"/>
          </a:ln>
        </p:spPr>
      </p:cxnSp>
      <p:cxnSp>
        <p:nvCxnSpPr>
          <p:cNvPr id="10" name="直接连接符 9"/>
          <p:cNvCxnSpPr>
            <a:cxnSpLocks noChangeShapeType="1"/>
          </p:cNvCxnSpPr>
          <p:nvPr/>
        </p:nvCxnSpPr>
        <p:spPr bwMode="auto">
          <a:xfrm flipV="1">
            <a:off x="3197775" y="3107357"/>
            <a:ext cx="432485" cy="230103"/>
          </a:xfrm>
          <a:prstGeom prst="line">
            <a:avLst/>
          </a:prstGeom>
          <a:noFill/>
          <a:ln w="28575" algn="ctr">
            <a:solidFill>
              <a:schemeClr val="bg1">
                <a:lumMod val="50000"/>
              </a:schemeClr>
            </a:solidFill>
            <a:round/>
            <a:headEnd type="none" w="med" len="med"/>
            <a:tailEnd type="arrow" w="med" len="med"/>
          </a:ln>
        </p:spPr>
      </p:cxnSp>
      <p:cxnSp>
        <p:nvCxnSpPr>
          <p:cNvPr id="11" name="直接连接符 10"/>
          <p:cNvCxnSpPr>
            <a:cxnSpLocks noChangeShapeType="1"/>
          </p:cNvCxnSpPr>
          <p:nvPr/>
        </p:nvCxnSpPr>
        <p:spPr bwMode="auto">
          <a:xfrm flipH="1" flipV="1">
            <a:off x="5638064" y="3098012"/>
            <a:ext cx="432485" cy="230103"/>
          </a:xfrm>
          <a:prstGeom prst="line">
            <a:avLst/>
          </a:prstGeom>
          <a:noFill/>
          <a:ln w="28575" algn="ctr">
            <a:solidFill>
              <a:schemeClr val="bg1">
                <a:lumMod val="50000"/>
              </a:schemeClr>
            </a:solidFill>
            <a:round/>
            <a:headEnd type="none" w="med" len="med"/>
            <a:tailEnd type="arrow" w="med" len="med"/>
          </a:ln>
        </p:spPr>
      </p:cxnSp>
      <p:cxnSp>
        <p:nvCxnSpPr>
          <p:cNvPr id="12" name="直接连接符 11"/>
          <p:cNvCxnSpPr>
            <a:cxnSpLocks noChangeShapeType="1"/>
          </p:cNvCxnSpPr>
          <p:nvPr/>
        </p:nvCxnSpPr>
        <p:spPr bwMode="auto">
          <a:xfrm flipH="1">
            <a:off x="5854306" y="2712560"/>
            <a:ext cx="432485" cy="0"/>
          </a:xfrm>
          <a:prstGeom prst="line">
            <a:avLst/>
          </a:prstGeom>
          <a:noFill/>
          <a:ln w="28575" algn="ctr">
            <a:solidFill>
              <a:schemeClr val="bg1">
                <a:lumMod val="50000"/>
              </a:schemeClr>
            </a:solidFill>
            <a:round/>
            <a:headEnd type="none" w="med" len="med"/>
            <a:tailEnd type="arrow" w="med" len="med"/>
          </a:ln>
        </p:spPr>
      </p:cxnSp>
      <p:cxnSp>
        <p:nvCxnSpPr>
          <p:cNvPr id="13" name="直接连接符 12"/>
          <p:cNvCxnSpPr>
            <a:cxnSpLocks noChangeShapeType="1"/>
          </p:cNvCxnSpPr>
          <p:nvPr/>
        </p:nvCxnSpPr>
        <p:spPr bwMode="auto">
          <a:xfrm flipH="1">
            <a:off x="5652016" y="2108688"/>
            <a:ext cx="418535" cy="197397"/>
          </a:xfrm>
          <a:prstGeom prst="line">
            <a:avLst/>
          </a:prstGeom>
          <a:noFill/>
          <a:ln w="28575" algn="ctr">
            <a:solidFill>
              <a:schemeClr val="bg1">
                <a:lumMod val="50000"/>
              </a:schemeClr>
            </a:solidFill>
            <a:round/>
            <a:headEnd type="none" w="med" len="med"/>
            <a:tailEnd type="arrow" w="med" len="med"/>
          </a:ln>
        </p:spPr>
      </p:cxnSp>
      <p:grpSp>
        <p:nvGrpSpPr>
          <p:cNvPr id="14" name="组合 13"/>
          <p:cNvGrpSpPr/>
          <p:nvPr/>
        </p:nvGrpSpPr>
        <p:grpSpPr>
          <a:xfrm>
            <a:off x="3830228" y="1945164"/>
            <a:ext cx="1541601" cy="1548812"/>
            <a:chOff x="5014912" y="2584450"/>
            <a:chExt cx="2105025" cy="2105025"/>
          </a:xfrm>
          <a:solidFill>
            <a:srgbClr val="356377"/>
          </a:solidFill>
        </p:grpSpPr>
        <p:sp>
          <p:nvSpPr>
            <p:cNvPr id="15" name="Oval 19"/>
            <p:cNvSpPr>
              <a:spLocks noChangeArrowheads="1"/>
            </p:cNvSpPr>
            <p:nvPr/>
          </p:nvSpPr>
          <p:spPr bwMode="auto">
            <a:xfrm>
              <a:off x="5014912" y="2584450"/>
              <a:ext cx="2105025" cy="2105025"/>
            </a:xfrm>
            <a:prstGeom prst="ellipse">
              <a:avLst/>
            </a:prstGeom>
            <a:grpFill/>
            <a:ln w="3175" cap="flat" cmpd="sng" algn="ctr">
              <a:noFill/>
              <a:prstDash val="solid"/>
            </a:ln>
            <a:effectLst/>
          </p:spPr>
          <p:txBody>
            <a:bodyPr anchor="ctr"/>
            <a:lstStyle/>
            <a:p>
              <a:pPr algn="ctr">
                <a:lnSpc>
                  <a:spcPct val="120000"/>
                </a:lnSpc>
                <a:defRPr/>
              </a:pPr>
              <a:endParaRPr lang="zh-CN" altLang="en-US" sz="675" kern="0" dirty="0">
                <a:solidFill>
                  <a:srgbClr val="4D4D4D"/>
                </a:solidFill>
                <a:latin typeface="inpin heiti" panose="00000500000000000000" pitchFamily="2" charset="-122"/>
                <a:ea typeface="inpin heiti" panose="00000500000000000000" pitchFamily="2" charset="-122"/>
                <a:sym typeface="inpin heiti" panose="00000500000000000000" pitchFamily="2" charset="-122"/>
              </a:endParaRPr>
            </a:p>
          </p:txBody>
        </p:sp>
        <p:sp>
          <p:nvSpPr>
            <p:cNvPr id="16" name="Oval 19"/>
            <p:cNvSpPr>
              <a:spLocks noChangeArrowheads="1"/>
            </p:cNvSpPr>
            <p:nvPr/>
          </p:nvSpPr>
          <p:spPr bwMode="auto">
            <a:xfrm>
              <a:off x="5497512" y="3066331"/>
              <a:ext cx="1139825" cy="1139825"/>
            </a:xfrm>
            <a:prstGeom prst="ellipse">
              <a:avLst/>
            </a:prstGeom>
            <a:solidFill>
              <a:schemeClr val="bg1"/>
            </a:solidFill>
            <a:ln w="3175" cap="flat" cmpd="sng" algn="ctr">
              <a:solidFill>
                <a:srgbClr val="D7D7D7"/>
              </a:solidFill>
              <a:prstDash val="solid"/>
            </a:ln>
            <a:effectLst/>
          </p:spPr>
          <p:txBody>
            <a:bodyPr anchor="ctr"/>
            <a:lstStyle/>
            <a:p>
              <a:pPr algn="ctr">
                <a:defRPr/>
              </a:pPr>
              <a:r>
                <a:rPr lang="en-US" altLang="zh-CN" sz="1400" b="1" kern="0" dirty="0">
                  <a:solidFill>
                    <a:srgbClr val="4D4D4D"/>
                  </a:solidFill>
                  <a:latin typeface="inpin heiti" panose="00000500000000000000" pitchFamily="2" charset="-122"/>
                  <a:ea typeface="inpin heiti" panose="00000500000000000000" pitchFamily="2" charset="-122"/>
                  <a:sym typeface="inpin heiti" panose="00000500000000000000" pitchFamily="2" charset="-122"/>
                </a:rPr>
                <a:t>Add title</a:t>
              </a:r>
              <a:endParaRPr lang="zh-CN" altLang="en-US" sz="1400" b="1" kern="0" dirty="0">
                <a:solidFill>
                  <a:srgbClr val="4D4D4D"/>
                </a:solidFill>
                <a:latin typeface="inpin heiti" panose="00000500000000000000" pitchFamily="2" charset="-122"/>
                <a:ea typeface="inpin heiti" panose="00000500000000000000" pitchFamily="2" charset="-122"/>
                <a:sym typeface="inpin heiti" panose="00000500000000000000" pitchFamily="2" charset="-122"/>
              </a:endParaRPr>
            </a:p>
          </p:txBody>
        </p:sp>
      </p:grpSp>
      <p:sp>
        <p:nvSpPr>
          <p:cNvPr id="17" name="Oval 19"/>
          <p:cNvSpPr>
            <a:spLocks noChangeArrowheads="1"/>
          </p:cNvSpPr>
          <p:nvPr/>
        </p:nvSpPr>
        <p:spPr bwMode="auto">
          <a:xfrm>
            <a:off x="2476966" y="1516496"/>
            <a:ext cx="726623" cy="730020"/>
          </a:xfrm>
          <a:prstGeom prst="ellipse">
            <a:avLst/>
          </a:prstGeom>
          <a:solidFill>
            <a:srgbClr val="356377"/>
          </a:solidFill>
          <a:ln w="9525">
            <a:noFill/>
            <a:round/>
            <a:headEnd/>
            <a:tailEnd/>
          </a:ln>
          <a:effectLst/>
        </p:spPr>
        <p:txBody>
          <a:bodyPr lIns="67092" tIns="33546" rIns="67092" bIns="33546" anchor="ctr"/>
          <a:lstStyle/>
          <a:p>
            <a:pPr algn="ctr">
              <a:lnSpc>
                <a:spcPct val="120000"/>
              </a:lnSpc>
              <a:defRPr/>
            </a:pPr>
            <a:r>
              <a:rPr lang="en-US" altLang="zh-CN" sz="1425" kern="0" dirty="0">
                <a:solidFill>
                  <a:sysClr val="window" lastClr="FFFFFF"/>
                </a:solidFill>
                <a:latin typeface="inpin heiti" panose="00000500000000000000" pitchFamily="2" charset="-122"/>
                <a:ea typeface="inpin heiti" panose="00000500000000000000" pitchFamily="2" charset="-122"/>
                <a:sym typeface="inpin heiti" panose="00000500000000000000" pitchFamily="2" charset="-122"/>
              </a:rPr>
              <a:t>Add text</a:t>
            </a:r>
            <a:endParaRPr lang="zh-CN" altLang="en-US" sz="1425" kern="0" dirty="0">
              <a:solidFill>
                <a:sysClr val="window" lastClr="FFFFFF"/>
              </a:solidFill>
              <a:latin typeface="inpin heiti" panose="00000500000000000000" pitchFamily="2" charset="-122"/>
              <a:ea typeface="inpin heiti" panose="00000500000000000000" pitchFamily="2" charset="-122"/>
              <a:sym typeface="inpin heiti" panose="00000500000000000000" pitchFamily="2" charset="-122"/>
            </a:endParaRPr>
          </a:p>
        </p:txBody>
      </p:sp>
      <p:sp>
        <p:nvSpPr>
          <p:cNvPr id="18" name="Oval 19"/>
          <p:cNvSpPr>
            <a:spLocks noChangeArrowheads="1"/>
          </p:cNvSpPr>
          <p:nvPr/>
        </p:nvSpPr>
        <p:spPr bwMode="auto">
          <a:xfrm>
            <a:off x="6033347" y="1528174"/>
            <a:ext cx="726623" cy="731189"/>
          </a:xfrm>
          <a:prstGeom prst="ellipse">
            <a:avLst/>
          </a:prstGeom>
          <a:solidFill>
            <a:srgbClr val="356377"/>
          </a:solidFill>
          <a:ln w="9525">
            <a:noFill/>
            <a:round/>
            <a:headEnd/>
            <a:tailEnd/>
          </a:ln>
          <a:effectLst/>
        </p:spPr>
        <p:txBody>
          <a:bodyPr lIns="67092" tIns="33546" rIns="67092" bIns="33546" anchor="ctr"/>
          <a:lstStyle/>
          <a:p>
            <a:pPr algn="ctr">
              <a:lnSpc>
                <a:spcPct val="120000"/>
              </a:lnSpc>
              <a:defRPr/>
            </a:pPr>
            <a:r>
              <a:rPr lang="en-US" altLang="zh-CN" sz="1425" kern="0" dirty="0">
                <a:solidFill>
                  <a:schemeClr val="bg1"/>
                </a:solidFill>
                <a:latin typeface="inpin heiti" panose="00000500000000000000" pitchFamily="2" charset="-122"/>
                <a:ea typeface="inpin heiti" panose="00000500000000000000" pitchFamily="2" charset="-122"/>
                <a:sym typeface="inpin heiti" panose="00000500000000000000" pitchFamily="2" charset="-122"/>
              </a:rPr>
              <a:t>Add text</a:t>
            </a:r>
            <a:endParaRPr lang="zh-CN" altLang="en-US" sz="1425" kern="0" dirty="0">
              <a:solidFill>
                <a:schemeClr val="bg1"/>
              </a:solidFill>
              <a:latin typeface="inpin heiti" panose="00000500000000000000" pitchFamily="2" charset="-122"/>
              <a:ea typeface="inpin heiti" panose="00000500000000000000" pitchFamily="2" charset="-122"/>
              <a:sym typeface="inpin heiti" panose="00000500000000000000" pitchFamily="2" charset="-122"/>
            </a:endParaRPr>
          </a:p>
        </p:txBody>
      </p:sp>
      <p:sp>
        <p:nvSpPr>
          <p:cNvPr id="19" name="Oval 19"/>
          <p:cNvSpPr>
            <a:spLocks noChangeArrowheads="1"/>
          </p:cNvSpPr>
          <p:nvPr/>
        </p:nvSpPr>
        <p:spPr bwMode="auto">
          <a:xfrm>
            <a:off x="6363525" y="2376168"/>
            <a:ext cx="727784" cy="731189"/>
          </a:xfrm>
          <a:prstGeom prst="ellipse">
            <a:avLst/>
          </a:prstGeom>
          <a:solidFill>
            <a:srgbClr val="356377"/>
          </a:solidFill>
          <a:ln w="9525">
            <a:noFill/>
            <a:round/>
            <a:headEnd/>
            <a:tailEnd/>
          </a:ln>
          <a:effectLst/>
        </p:spPr>
        <p:txBody>
          <a:bodyPr lIns="67092" tIns="33546" rIns="67092" bIns="33546" anchor="ctr"/>
          <a:lstStyle/>
          <a:p>
            <a:pPr algn="ctr">
              <a:lnSpc>
                <a:spcPct val="120000"/>
              </a:lnSpc>
              <a:defRPr/>
            </a:pPr>
            <a:r>
              <a:rPr lang="en-US" altLang="zh-CN" sz="1425" kern="0" dirty="0">
                <a:solidFill>
                  <a:schemeClr val="bg1"/>
                </a:solidFill>
                <a:latin typeface="inpin heiti" panose="00000500000000000000" pitchFamily="2" charset="-122"/>
                <a:ea typeface="inpin heiti" panose="00000500000000000000" pitchFamily="2" charset="-122"/>
                <a:sym typeface="inpin heiti" panose="00000500000000000000" pitchFamily="2" charset="-122"/>
              </a:rPr>
              <a:t>Add text</a:t>
            </a:r>
            <a:endParaRPr lang="zh-CN" altLang="en-US" sz="1425" kern="0" dirty="0">
              <a:solidFill>
                <a:schemeClr val="bg1"/>
              </a:solidFill>
              <a:latin typeface="inpin heiti" panose="00000500000000000000" pitchFamily="2" charset="-122"/>
              <a:ea typeface="inpin heiti" panose="00000500000000000000" pitchFamily="2" charset="-122"/>
              <a:sym typeface="inpin heiti" panose="00000500000000000000" pitchFamily="2" charset="-122"/>
            </a:endParaRPr>
          </a:p>
        </p:txBody>
      </p:sp>
      <p:sp>
        <p:nvSpPr>
          <p:cNvPr id="20" name="Oval 19"/>
          <p:cNvSpPr>
            <a:spLocks noChangeArrowheads="1"/>
          </p:cNvSpPr>
          <p:nvPr/>
        </p:nvSpPr>
        <p:spPr bwMode="auto">
          <a:xfrm>
            <a:off x="6069387" y="3214816"/>
            <a:ext cx="727784" cy="731189"/>
          </a:xfrm>
          <a:prstGeom prst="ellipse">
            <a:avLst/>
          </a:prstGeom>
          <a:solidFill>
            <a:srgbClr val="356377"/>
          </a:solidFill>
          <a:ln w="9525">
            <a:noFill/>
            <a:round/>
            <a:headEnd/>
            <a:tailEnd/>
          </a:ln>
          <a:effectLst/>
        </p:spPr>
        <p:txBody>
          <a:bodyPr lIns="67092" tIns="33546" rIns="67092" bIns="33546" anchor="ctr"/>
          <a:lstStyle/>
          <a:p>
            <a:pPr algn="ctr">
              <a:lnSpc>
                <a:spcPct val="120000"/>
              </a:lnSpc>
              <a:defRPr/>
            </a:pPr>
            <a:r>
              <a:rPr lang="en-US" altLang="zh-CN" sz="1425" kern="0" dirty="0">
                <a:solidFill>
                  <a:schemeClr val="bg1"/>
                </a:solidFill>
                <a:latin typeface="inpin heiti" panose="00000500000000000000" pitchFamily="2" charset="-122"/>
                <a:ea typeface="inpin heiti" panose="00000500000000000000" pitchFamily="2" charset="-122"/>
                <a:sym typeface="inpin heiti" panose="00000500000000000000" pitchFamily="2" charset="-122"/>
              </a:rPr>
              <a:t>Add text</a:t>
            </a:r>
            <a:endParaRPr lang="zh-CN" altLang="en-US" sz="1425" kern="0" dirty="0">
              <a:solidFill>
                <a:schemeClr val="bg1"/>
              </a:solidFill>
              <a:latin typeface="inpin heiti" panose="00000500000000000000" pitchFamily="2" charset="-122"/>
              <a:ea typeface="inpin heiti" panose="00000500000000000000" pitchFamily="2" charset="-122"/>
              <a:sym typeface="inpin heiti" panose="00000500000000000000" pitchFamily="2" charset="-122"/>
            </a:endParaRPr>
          </a:p>
        </p:txBody>
      </p:sp>
      <p:sp>
        <p:nvSpPr>
          <p:cNvPr id="21" name="Oval 19"/>
          <p:cNvSpPr>
            <a:spLocks noChangeArrowheads="1"/>
          </p:cNvSpPr>
          <p:nvPr/>
        </p:nvSpPr>
        <p:spPr bwMode="auto">
          <a:xfrm>
            <a:off x="2151439" y="2348134"/>
            <a:ext cx="727784" cy="731189"/>
          </a:xfrm>
          <a:prstGeom prst="ellipse">
            <a:avLst/>
          </a:prstGeom>
          <a:solidFill>
            <a:srgbClr val="356377"/>
          </a:solidFill>
          <a:ln w="9525">
            <a:noFill/>
            <a:round/>
            <a:headEnd/>
            <a:tailEnd/>
          </a:ln>
          <a:effectLst/>
        </p:spPr>
        <p:txBody>
          <a:bodyPr lIns="67092" tIns="33546" rIns="67092" bIns="33546" anchor="ctr"/>
          <a:lstStyle/>
          <a:p>
            <a:pPr algn="ctr">
              <a:lnSpc>
                <a:spcPct val="120000"/>
              </a:lnSpc>
              <a:defRPr/>
            </a:pPr>
            <a:r>
              <a:rPr lang="en-US" altLang="zh-CN" sz="1425" kern="0" dirty="0">
                <a:solidFill>
                  <a:sysClr val="window" lastClr="FFFFFF"/>
                </a:solidFill>
                <a:latin typeface="inpin heiti" panose="00000500000000000000" pitchFamily="2" charset="-122"/>
                <a:ea typeface="inpin heiti" panose="00000500000000000000" pitchFamily="2" charset="-122"/>
                <a:sym typeface="inpin heiti" panose="00000500000000000000" pitchFamily="2" charset="-122"/>
              </a:rPr>
              <a:t>Add text</a:t>
            </a:r>
            <a:endParaRPr lang="zh-CN" altLang="en-US" sz="1425" kern="0" dirty="0">
              <a:solidFill>
                <a:sysClr val="window" lastClr="FFFFFF"/>
              </a:solidFill>
              <a:latin typeface="inpin heiti" panose="00000500000000000000" pitchFamily="2" charset="-122"/>
              <a:ea typeface="inpin heiti" panose="00000500000000000000" pitchFamily="2" charset="-122"/>
              <a:sym typeface="inpin heiti" panose="00000500000000000000" pitchFamily="2" charset="-122"/>
            </a:endParaRPr>
          </a:p>
        </p:txBody>
      </p:sp>
      <p:sp>
        <p:nvSpPr>
          <p:cNvPr id="22" name="Oval 19"/>
          <p:cNvSpPr>
            <a:spLocks noChangeArrowheads="1"/>
          </p:cNvSpPr>
          <p:nvPr/>
        </p:nvSpPr>
        <p:spPr bwMode="auto">
          <a:xfrm>
            <a:off x="2449064" y="3210142"/>
            <a:ext cx="727784" cy="731189"/>
          </a:xfrm>
          <a:prstGeom prst="ellipse">
            <a:avLst/>
          </a:prstGeom>
          <a:solidFill>
            <a:srgbClr val="356377"/>
          </a:solidFill>
          <a:ln w="9525">
            <a:noFill/>
            <a:round/>
            <a:headEnd/>
            <a:tailEnd/>
          </a:ln>
          <a:effectLst/>
        </p:spPr>
        <p:txBody>
          <a:bodyPr lIns="67092" tIns="33546" rIns="67092" bIns="33546" anchor="ctr"/>
          <a:lstStyle/>
          <a:p>
            <a:pPr algn="ctr">
              <a:lnSpc>
                <a:spcPct val="120000"/>
              </a:lnSpc>
              <a:defRPr/>
            </a:pPr>
            <a:r>
              <a:rPr lang="en-US" altLang="zh-CN" sz="1425" kern="0" dirty="0">
                <a:solidFill>
                  <a:sysClr val="window" lastClr="FFFFFF"/>
                </a:solidFill>
                <a:latin typeface="inpin heiti" panose="00000500000000000000" pitchFamily="2" charset="-122"/>
                <a:ea typeface="inpin heiti" panose="00000500000000000000" pitchFamily="2" charset="-122"/>
                <a:sym typeface="inpin heiti" panose="00000500000000000000" pitchFamily="2" charset="-122"/>
              </a:rPr>
              <a:t>Add text</a:t>
            </a:r>
            <a:endParaRPr lang="zh-CN" altLang="en-US" sz="1425" kern="0" dirty="0">
              <a:solidFill>
                <a:sysClr val="window" lastClr="FFFFFF"/>
              </a:solidFill>
              <a:latin typeface="inpin heiti" panose="00000500000000000000" pitchFamily="2" charset="-122"/>
              <a:ea typeface="inpin heiti" panose="00000500000000000000" pitchFamily="2" charset="-122"/>
              <a:sym typeface="inpin heiti" panose="00000500000000000000" pitchFamily="2" charset="-122"/>
            </a:endParaRPr>
          </a:p>
        </p:txBody>
      </p:sp>
      <p:sp>
        <p:nvSpPr>
          <p:cNvPr id="23" name="TextBox 22"/>
          <p:cNvSpPr txBox="1"/>
          <p:nvPr/>
        </p:nvSpPr>
        <p:spPr>
          <a:xfrm>
            <a:off x="697457" y="1538641"/>
            <a:ext cx="1592731" cy="721003"/>
          </a:xfrm>
          <a:prstGeom prst="rect">
            <a:avLst/>
          </a:prstGeom>
          <a:noFill/>
        </p:spPr>
        <p:txBody>
          <a:bodyPr wrap="square" lIns="67092" tIns="33546" rIns="67092" bIns="33546" rtlCol="0">
            <a:spAutoFit/>
          </a:bodyPr>
          <a:lstStyle/>
          <a:p>
            <a:pPr>
              <a:lnSpc>
                <a:spcPct val="130000"/>
              </a:lnSpc>
            </a:pPr>
            <a:r>
              <a:rPr lang="en-US" altLang="zh-CN" sz="1125" dirty="0">
                <a:solidFill>
                  <a:sysClr val="windowText" lastClr="000000"/>
                </a:solidFill>
                <a:latin typeface="inpin heiti" panose="00000500000000000000" pitchFamily="2" charset="-122"/>
                <a:ea typeface="inpin heiti" panose="00000500000000000000" pitchFamily="2" charset="-122"/>
                <a:sym typeface="inpin heiti" panose="00000500000000000000" pitchFamily="2" charset="-122"/>
              </a:rPr>
              <a:t>Your content is here, or by copying your text.</a:t>
            </a:r>
            <a:endParaRPr lang="zh-CN" altLang="en-US" sz="1125" dirty="0">
              <a:solidFill>
                <a:sysClr val="windowText" lastClr="000000"/>
              </a:solidFill>
              <a:latin typeface="inpin heiti" panose="00000500000000000000" pitchFamily="2" charset="-122"/>
              <a:ea typeface="inpin heiti" panose="00000500000000000000" pitchFamily="2" charset="-122"/>
              <a:sym typeface="inpin heiti" panose="00000500000000000000" pitchFamily="2" charset="-122"/>
            </a:endParaRPr>
          </a:p>
        </p:txBody>
      </p:sp>
      <p:sp>
        <p:nvSpPr>
          <p:cNvPr id="24" name="TextBox 23"/>
          <p:cNvSpPr txBox="1"/>
          <p:nvPr/>
        </p:nvSpPr>
        <p:spPr>
          <a:xfrm>
            <a:off x="6921234" y="1538641"/>
            <a:ext cx="1571175" cy="721003"/>
          </a:xfrm>
          <a:prstGeom prst="rect">
            <a:avLst/>
          </a:prstGeom>
          <a:noFill/>
        </p:spPr>
        <p:txBody>
          <a:bodyPr wrap="square" lIns="67092" tIns="33546" rIns="67092" bIns="33546" rtlCol="0">
            <a:spAutoFit/>
          </a:bodyPr>
          <a:lstStyle/>
          <a:p>
            <a:pPr>
              <a:lnSpc>
                <a:spcPct val="130000"/>
              </a:lnSpc>
            </a:pPr>
            <a:r>
              <a:rPr lang="en-US" altLang="zh-CN" sz="1125" dirty="0">
                <a:solidFill>
                  <a:sysClr val="windowText" lastClr="000000"/>
                </a:solidFill>
                <a:latin typeface="inpin heiti" panose="00000500000000000000" pitchFamily="2" charset="-122"/>
                <a:ea typeface="inpin heiti" panose="00000500000000000000" pitchFamily="2" charset="-122"/>
                <a:sym typeface="inpin heiti" panose="00000500000000000000" pitchFamily="2" charset="-122"/>
              </a:rPr>
              <a:t>Your content is here, or by copying your text.</a:t>
            </a:r>
            <a:endParaRPr lang="zh-CN" altLang="en-US" sz="1125" dirty="0">
              <a:solidFill>
                <a:sysClr val="windowText" lastClr="000000"/>
              </a:solidFill>
              <a:latin typeface="inpin heiti" panose="00000500000000000000" pitchFamily="2" charset="-122"/>
              <a:ea typeface="inpin heiti" panose="00000500000000000000" pitchFamily="2" charset="-122"/>
              <a:sym typeface="inpin heiti" panose="00000500000000000000" pitchFamily="2" charset="-122"/>
            </a:endParaRPr>
          </a:p>
        </p:txBody>
      </p:sp>
      <p:sp>
        <p:nvSpPr>
          <p:cNvPr id="25" name="TextBox 24"/>
          <p:cNvSpPr txBox="1"/>
          <p:nvPr/>
        </p:nvSpPr>
        <p:spPr>
          <a:xfrm>
            <a:off x="402605" y="2501721"/>
            <a:ext cx="1571175" cy="721003"/>
          </a:xfrm>
          <a:prstGeom prst="rect">
            <a:avLst/>
          </a:prstGeom>
          <a:noFill/>
        </p:spPr>
        <p:txBody>
          <a:bodyPr wrap="square" lIns="67092" tIns="33546" rIns="67092" bIns="33546" rtlCol="0">
            <a:spAutoFit/>
          </a:bodyPr>
          <a:lstStyle/>
          <a:p>
            <a:pPr>
              <a:lnSpc>
                <a:spcPct val="130000"/>
              </a:lnSpc>
            </a:pPr>
            <a:r>
              <a:rPr lang="en-US" altLang="zh-CN" sz="1125" dirty="0">
                <a:solidFill>
                  <a:sysClr val="windowText" lastClr="000000"/>
                </a:solidFill>
                <a:latin typeface="inpin heiti" panose="00000500000000000000" pitchFamily="2" charset="-122"/>
                <a:ea typeface="inpin heiti" panose="00000500000000000000" pitchFamily="2" charset="-122"/>
                <a:sym typeface="inpin heiti" panose="00000500000000000000" pitchFamily="2" charset="-122"/>
              </a:rPr>
              <a:t>Your content is here, or by copying your text.</a:t>
            </a:r>
            <a:endParaRPr lang="zh-CN" altLang="en-US" sz="1125" dirty="0">
              <a:solidFill>
                <a:sysClr val="windowText" lastClr="000000"/>
              </a:solidFill>
              <a:latin typeface="inpin heiti" panose="00000500000000000000" pitchFamily="2" charset="-122"/>
              <a:ea typeface="inpin heiti" panose="00000500000000000000" pitchFamily="2" charset="-122"/>
              <a:sym typeface="inpin heiti" panose="00000500000000000000" pitchFamily="2" charset="-122"/>
            </a:endParaRPr>
          </a:p>
        </p:txBody>
      </p:sp>
      <p:sp>
        <p:nvSpPr>
          <p:cNvPr id="26" name="TextBox 25"/>
          <p:cNvSpPr txBox="1"/>
          <p:nvPr/>
        </p:nvSpPr>
        <p:spPr>
          <a:xfrm>
            <a:off x="7263538" y="2501721"/>
            <a:ext cx="1571175" cy="721003"/>
          </a:xfrm>
          <a:prstGeom prst="rect">
            <a:avLst/>
          </a:prstGeom>
          <a:noFill/>
        </p:spPr>
        <p:txBody>
          <a:bodyPr wrap="square" lIns="67092" tIns="33546" rIns="67092" bIns="33546" rtlCol="0">
            <a:spAutoFit/>
          </a:bodyPr>
          <a:lstStyle/>
          <a:p>
            <a:pPr>
              <a:lnSpc>
                <a:spcPct val="130000"/>
              </a:lnSpc>
            </a:pPr>
            <a:r>
              <a:rPr lang="en-US" altLang="zh-CN" sz="1125" dirty="0">
                <a:solidFill>
                  <a:sysClr val="windowText" lastClr="000000"/>
                </a:solidFill>
                <a:latin typeface="inpin heiti" panose="00000500000000000000" pitchFamily="2" charset="-122"/>
                <a:ea typeface="inpin heiti" panose="00000500000000000000" pitchFamily="2" charset="-122"/>
                <a:sym typeface="inpin heiti" panose="00000500000000000000" pitchFamily="2" charset="-122"/>
              </a:rPr>
              <a:t>Your content is here, or by copying your text.</a:t>
            </a:r>
            <a:endParaRPr lang="zh-CN" altLang="en-US" sz="1125" dirty="0">
              <a:solidFill>
                <a:sysClr val="windowText" lastClr="000000"/>
              </a:solidFill>
              <a:latin typeface="inpin heiti" panose="00000500000000000000" pitchFamily="2" charset="-122"/>
              <a:ea typeface="inpin heiti" panose="00000500000000000000" pitchFamily="2" charset="-122"/>
              <a:sym typeface="inpin heiti" panose="00000500000000000000" pitchFamily="2" charset="-122"/>
            </a:endParaRPr>
          </a:p>
        </p:txBody>
      </p:sp>
      <p:sp>
        <p:nvSpPr>
          <p:cNvPr id="27" name="TextBox 26"/>
          <p:cNvSpPr txBox="1"/>
          <p:nvPr/>
        </p:nvSpPr>
        <p:spPr>
          <a:xfrm>
            <a:off x="6940133" y="3340370"/>
            <a:ext cx="1571175" cy="721003"/>
          </a:xfrm>
          <a:prstGeom prst="rect">
            <a:avLst/>
          </a:prstGeom>
          <a:noFill/>
        </p:spPr>
        <p:txBody>
          <a:bodyPr wrap="square" lIns="67092" tIns="33546" rIns="67092" bIns="33546" rtlCol="0">
            <a:spAutoFit/>
          </a:bodyPr>
          <a:lstStyle/>
          <a:p>
            <a:pPr>
              <a:lnSpc>
                <a:spcPct val="130000"/>
              </a:lnSpc>
            </a:pPr>
            <a:r>
              <a:rPr lang="en-US" altLang="zh-CN" sz="1125" dirty="0">
                <a:solidFill>
                  <a:sysClr val="windowText" lastClr="000000"/>
                </a:solidFill>
                <a:latin typeface="inpin heiti" panose="00000500000000000000" pitchFamily="2" charset="-122"/>
                <a:ea typeface="inpin heiti" panose="00000500000000000000" pitchFamily="2" charset="-122"/>
                <a:sym typeface="inpin heiti" panose="00000500000000000000" pitchFamily="2" charset="-122"/>
              </a:rPr>
              <a:t>Your content is here, or by copying your text.</a:t>
            </a:r>
            <a:endParaRPr lang="zh-CN" altLang="en-US" sz="1125" dirty="0">
              <a:solidFill>
                <a:sysClr val="windowText" lastClr="000000"/>
              </a:solidFill>
              <a:latin typeface="inpin heiti" panose="00000500000000000000" pitchFamily="2" charset="-122"/>
              <a:ea typeface="inpin heiti" panose="00000500000000000000" pitchFamily="2" charset="-122"/>
              <a:sym typeface="inpin heiti" panose="00000500000000000000" pitchFamily="2" charset="-122"/>
            </a:endParaRPr>
          </a:p>
        </p:txBody>
      </p:sp>
      <p:sp>
        <p:nvSpPr>
          <p:cNvPr id="28" name="TextBox 27"/>
          <p:cNvSpPr txBox="1"/>
          <p:nvPr/>
        </p:nvSpPr>
        <p:spPr>
          <a:xfrm>
            <a:off x="697456" y="3340370"/>
            <a:ext cx="1571175" cy="721003"/>
          </a:xfrm>
          <a:prstGeom prst="rect">
            <a:avLst/>
          </a:prstGeom>
          <a:noFill/>
        </p:spPr>
        <p:txBody>
          <a:bodyPr wrap="square" lIns="67092" tIns="33546" rIns="67092" bIns="33546" rtlCol="0">
            <a:spAutoFit/>
          </a:bodyPr>
          <a:lstStyle/>
          <a:p>
            <a:pPr>
              <a:lnSpc>
                <a:spcPct val="130000"/>
              </a:lnSpc>
            </a:pPr>
            <a:r>
              <a:rPr lang="en-US" altLang="zh-CN" sz="1125" dirty="0">
                <a:solidFill>
                  <a:sysClr val="windowText" lastClr="000000"/>
                </a:solidFill>
                <a:latin typeface="inpin heiti" panose="00000500000000000000" pitchFamily="2" charset="-122"/>
                <a:ea typeface="inpin heiti" panose="00000500000000000000" pitchFamily="2" charset="-122"/>
                <a:sym typeface="inpin heiti" panose="00000500000000000000" pitchFamily="2" charset="-122"/>
              </a:rPr>
              <a:t>Your content is here, or by copying your text.</a:t>
            </a:r>
            <a:endParaRPr lang="zh-CN" altLang="en-US" sz="1125" dirty="0">
              <a:solidFill>
                <a:sysClr val="windowText" lastClr="000000"/>
              </a:solidFill>
              <a:latin typeface="inpin heiti" panose="00000500000000000000" pitchFamily="2" charset="-122"/>
              <a:ea typeface="inpin heiti" panose="00000500000000000000" pitchFamily="2" charset="-122"/>
              <a:sym typeface="inpin heiti" panose="00000500000000000000" pitchFamily="2" charset="-122"/>
            </a:endParaRPr>
          </a:p>
        </p:txBody>
      </p:sp>
      <p:sp>
        <p:nvSpPr>
          <p:cNvPr id="30" name="文本框 2"/>
          <p:cNvSpPr txBox="1"/>
          <p:nvPr/>
        </p:nvSpPr>
        <p:spPr>
          <a:xfrm>
            <a:off x="848632" y="127672"/>
            <a:ext cx="2464538" cy="415370"/>
          </a:xfrm>
          <a:prstGeom prst="rect">
            <a:avLst/>
          </a:prstGeom>
          <a:noFill/>
        </p:spPr>
        <p:txBody>
          <a:bodyPr wrap="square" rtlCol="0">
            <a:spAutoFit/>
          </a:bodyPr>
          <a:lstStyle/>
          <a:p>
            <a:pPr algn="ctr"/>
            <a:r>
              <a:rPr lang="en-US" altLang="zh-CN" sz="2099" b="1" dirty="0">
                <a:solidFill>
                  <a:srgbClr val="356377"/>
                </a:solidFill>
                <a:latin typeface="inpin heiti" panose="00000500000000000000" pitchFamily="2" charset="-122"/>
                <a:ea typeface="inpin heiti" panose="00000500000000000000" pitchFamily="2" charset="-122"/>
                <a:sym typeface="inpin heiti" panose="00000500000000000000" pitchFamily="2" charset="-122"/>
              </a:rPr>
              <a:t>Enter title</a:t>
            </a:r>
            <a:endParaRPr lang="zh-CN" altLang="en-US" sz="2099" b="1" dirty="0">
              <a:solidFill>
                <a:srgbClr val="356377"/>
              </a:solidFill>
              <a:latin typeface="inpin heiti" panose="00000500000000000000" pitchFamily="2" charset="-122"/>
              <a:ea typeface="inpin heiti" panose="00000500000000000000" pitchFamily="2" charset="-122"/>
              <a:sym typeface="inpin heiti" panose="00000500000000000000" pitchFamily="2" charset="-122"/>
            </a:endParaRPr>
          </a:p>
        </p:txBody>
      </p:sp>
    </p:spTree>
    <p:extLst>
      <p:ext uri="{BB962C8B-B14F-4D97-AF65-F5344CB8AC3E}">
        <p14:creationId xmlns:p14="http://schemas.microsoft.com/office/powerpoint/2010/main" val="2162169524"/>
      </p:ext>
    </p:extLst>
  </p:cSld>
  <p:clrMapOvr>
    <a:masterClrMapping/>
  </p:clrMapOvr>
  <mc:AlternateContent xmlns:mc="http://schemas.openxmlformats.org/markup-compatibility/2006" xmlns:p14="http://schemas.microsoft.com/office/powerpoint/2010/main">
    <mc:Choice Requires="p14">
      <p:transition spd="slow" p14:dur="1250" advClick="0" advTm="0">
        <p14:switch dir="r"/>
      </p:transition>
    </mc:Choice>
    <mc:Fallback xmlns="">
      <p:transition spd="slow" advClick="0"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1" presetClass="entr" presetSubtype="0" fill="hold" grpId="0" nodeType="afterEffect">
                                  <p:stCondLst>
                                    <p:cond delay="0"/>
                                  </p:stCondLst>
                                  <p:iterate type="lt">
                                    <p:tmPct val="10000"/>
                                  </p:iterate>
                                  <p:childTnLst>
                                    <p:set>
                                      <p:cBhvr>
                                        <p:cTn id="6" dur="1" fill="hold">
                                          <p:stCondLst>
                                            <p:cond delay="0"/>
                                          </p:stCondLst>
                                        </p:cTn>
                                        <p:tgtEl>
                                          <p:spTgt spid="30"/>
                                        </p:tgtEl>
                                        <p:attrNameLst>
                                          <p:attrName>style.visibility</p:attrName>
                                        </p:attrNameLst>
                                      </p:cBhvr>
                                      <p:to>
                                        <p:strVal val="visible"/>
                                      </p:to>
                                    </p:set>
                                    <p:anim calcmode="lin" valueType="num">
                                      <p:cBhvr>
                                        <p:cTn id="7" dur="500" fill="hold"/>
                                        <p:tgtEl>
                                          <p:spTgt spid="30"/>
                                        </p:tgtEl>
                                        <p:attrNameLst>
                                          <p:attrName>ppt_x</p:attrName>
                                        </p:attrNameLst>
                                      </p:cBhvr>
                                      <p:tavLst>
                                        <p:tav tm="0">
                                          <p:val>
                                            <p:strVal val="#ppt_x"/>
                                          </p:val>
                                        </p:tav>
                                        <p:tav tm="50000">
                                          <p:val>
                                            <p:strVal val="#ppt_x+.1"/>
                                          </p:val>
                                        </p:tav>
                                        <p:tav tm="100000">
                                          <p:val>
                                            <p:strVal val="#ppt_x"/>
                                          </p:val>
                                        </p:tav>
                                      </p:tavLst>
                                    </p:anim>
                                    <p:anim calcmode="lin" valueType="num">
                                      <p:cBhvr>
                                        <p:cTn id="8" dur="500" fill="hold"/>
                                        <p:tgtEl>
                                          <p:spTgt spid="30"/>
                                        </p:tgtEl>
                                        <p:attrNameLst>
                                          <p:attrName>ppt_y</p:attrName>
                                        </p:attrNameLst>
                                      </p:cBhvr>
                                      <p:tavLst>
                                        <p:tav tm="0">
                                          <p:val>
                                            <p:strVal val="#ppt_y"/>
                                          </p:val>
                                        </p:tav>
                                        <p:tav tm="100000">
                                          <p:val>
                                            <p:strVal val="#ppt_y"/>
                                          </p:val>
                                        </p:tav>
                                      </p:tavLst>
                                    </p:anim>
                                    <p:anim calcmode="lin" valueType="num">
                                      <p:cBhvr>
                                        <p:cTn id="9" dur="500" fill="hold"/>
                                        <p:tgtEl>
                                          <p:spTgt spid="30"/>
                                        </p:tgtEl>
                                        <p:attrNameLst>
                                          <p:attrName>ppt_h</p:attrName>
                                        </p:attrNameLst>
                                      </p:cBhvr>
                                      <p:tavLst>
                                        <p:tav tm="0">
                                          <p:val>
                                            <p:strVal val="#ppt_h/10"/>
                                          </p:val>
                                        </p:tav>
                                        <p:tav tm="50000">
                                          <p:val>
                                            <p:strVal val="#ppt_h+.01"/>
                                          </p:val>
                                        </p:tav>
                                        <p:tav tm="100000">
                                          <p:val>
                                            <p:strVal val="#ppt_h"/>
                                          </p:val>
                                        </p:tav>
                                      </p:tavLst>
                                    </p:anim>
                                    <p:anim calcmode="lin" valueType="num">
                                      <p:cBhvr>
                                        <p:cTn id="10" dur="500" fill="hold"/>
                                        <p:tgtEl>
                                          <p:spTgt spid="30"/>
                                        </p:tgtEl>
                                        <p:attrNameLst>
                                          <p:attrName>ppt_w</p:attrName>
                                        </p:attrNameLst>
                                      </p:cBhvr>
                                      <p:tavLst>
                                        <p:tav tm="0">
                                          <p:val>
                                            <p:strVal val="#ppt_w/10"/>
                                          </p:val>
                                        </p:tav>
                                        <p:tav tm="50000">
                                          <p:val>
                                            <p:strVal val="#ppt_w+.01"/>
                                          </p:val>
                                        </p:tav>
                                        <p:tav tm="100000">
                                          <p:val>
                                            <p:strVal val="#ppt_w"/>
                                          </p:val>
                                        </p:tav>
                                      </p:tavLst>
                                    </p:anim>
                                    <p:animEffect transition="in" filter="fade">
                                      <p:cBhvr>
                                        <p:cTn id="11" dur="500" tmFilter="0,0; .5, 1; 1, 1"/>
                                        <p:tgtEl>
                                          <p:spTgt spid="30"/>
                                        </p:tgtEl>
                                      </p:cBhvr>
                                    </p:animEffect>
                                  </p:childTnLst>
                                </p:cTn>
                              </p:par>
                            </p:childTnLst>
                          </p:cTn>
                        </p:par>
                        <p:par>
                          <p:cTn id="12" fill="hold">
                            <p:stCondLst>
                              <p:cond delay="950"/>
                            </p:stCondLst>
                            <p:childTnLst>
                              <p:par>
                                <p:cTn id="13" presetID="49" presetClass="entr" presetSubtype="0" decel="100000" fill="hold" nodeType="afterEffect">
                                  <p:stCondLst>
                                    <p:cond delay="0"/>
                                  </p:stCondLst>
                                  <p:childTnLst>
                                    <p:set>
                                      <p:cBhvr>
                                        <p:cTn id="14" dur="1" fill="hold">
                                          <p:stCondLst>
                                            <p:cond delay="0"/>
                                          </p:stCondLst>
                                        </p:cTn>
                                        <p:tgtEl>
                                          <p:spTgt spid="14"/>
                                        </p:tgtEl>
                                        <p:attrNameLst>
                                          <p:attrName>style.visibility</p:attrName>
                                        </p:attrNameLst>
                                      </p:cBhvr>
                                      <p:to>
                                        <p:strVal val="visible"/>
                                      </p:to>
                                    </p:set>
                                    <p:anim calcmode="lin" valueType="num">
                                      <p:cBhvr>
                                        <p:cTn id="15" dur="500" fill="hold"/>
                                        <p:tgtEl>
                                          <p:spTgt spid="14"/>
                                        </p:tgtEl>
                                        <p:attrNameLst>
                                          <p:attrName>ppt_w</p:attrName>
                                        </p:attrNameLst>
                                      </p:cBhvr>
                                      <p:tavLst>
                                        <p:tav tm="0">
                                          <p:val>
                                            <p:fltVal val="0"/>
                                          </p:val>
                                        </p:tav>
                                        <p:tav tm="100000">
                                          <p:val>
                                            <p:strVal val="#ppt_w"/>
                                          </p:val>
                                        </p:tav>
                                      </p:tavLst>
                                    </p:anim>
                                    <p:anim calcmode="lin" valueType="num">
                                      <p:cBhvr>
                                        <p:cTn id="16" dur="500" fill="hold"/>
                                        <p:tgtEl>
                                          <p:spTgt spid="14"/>
                                        </p:tgtEl>
                                        <p:attrNameLst>
                                          <p:attrName>ppt_h</p:attrName>
                                        </p:attrNameLst>
                                      </p:cBhvr>
                                      <p:tavLst>
                                        <p:tav tm="0">
                                          <p:val>
                                            <p:fltVal val="0"/>
                                          </p:val>
                                        </p:tav>
                                        <p:tav tm="100000">
                                          <p:val>
                                            <p:strVal val="#ppt_h"/>
                                          </p:val>
                                        </p:tav>
                                      </p:tavLst>
                                    </p:anim>
                                    <p:anim calcmode="lin" valueType="num">
                                      <p:cBhvr>
                                        <p:cTn id="17" dur="500" fill="hold"/>
                                        <p:tgtEl>
                                          <p:spTgt spid="14"/>
                                        </p:tgtEl>
                                        <p:attrNameLst>
                                          <p:attrName>style.rotation</p:attrName>
                                        </p:attrNameLst>
                                      </p:cBhvr>
                                      <p:tavLst>
                                        <p:tav tm="0">
                                          <p:val>
                                            <p:fltVal val="360"/>
                                          </p:val>
                                        </p:tav>
                                        <p:tav tm="100000">
                                          <p:val>
                                            <p:fltVal val="0"/>
                                          </p:val>
                                        </p:tav>
                                      </p:tavLst>
                                    </p:anim>
                                    <p:animEffect transition="in" filter="fade">
                                      <p:cBhvr>
                                        <p:cTn id="18" dur="500"/>
                                        <p:tgtEl>
                                          <p:spTgt spid="14"/>
                                        </p:tgtEl>
                                      </p:cBhvr>
                                    </p:animEffect>
                                  </p:childTnLst>
                                </p:cTn>
                              </p:par>
                            </p:childTnLst>
                          </p:cTn>
                        </p:par>
                        <p:par>
                          <p:cTn id="19" fill="hold">
                            <p:stCondLst>
                              <p:cond delay="1450"/>
                            </p:stCondLst>
                            <p:childTnLst>
                              <p:par>
                                <p:cTn id="20" presetID="22" presetClass="entr" presetSubtype="8" fill="hold" grpId="0" nodeType="afterEffect">
                                  <p:stCondLst>
                                    <p:cond delay="0"/>
                                  </p:stCondLst>
                                  <p:childTnLst>
                                    <p:set>
                                      <p:cBhvr>
                                        <p:cTn id="21" dur="1" fill="hold">
                                          <p:stCondLst>
                                            <p:cond delay="0"/>
                                          </p:stCondLst>
                                        </p:cTn>
                                        <p:tgtEl>
                                          <p:spTgt spid="7"/>
                                        </p:tgtEl>
                                        <p:attrNameLst>
                                          <p:attrName>style.visibility</p:attrName>
                                        </p:attrNameLst>
                                      </p:cBhvr>
                                      <p:to>
                                        <p:strVal val="visible"/>
                                      </p:to>
                                    </p:set>
                                    <p:animEffect transition="in" filter="wipe(left)">
                                      <p:cBhvr>
                                        <p:cTn id="22" dur="500"/>
                                        <p:tgtEl>
                                          <p:spTgt spid="7"/>
                                        </p:tgtEl>
                                      </p:cBhvr>
                                    </p:animEffect>
                                  </p:childTnLst>
                                </p:cTn>
                              </p:par>
                              <p:par>
                                <p:cTn id="23" presetID="22" presetClass="entr" presetSubtype="2" fill="hold" grpId="0" nodeType="withEffect">
                                  <p:stCondLst>
                                    <p:cond delay="0"/>
                                  </p:stCondLst>
                                  <p:childTnLst>
                                    <p:set>
                                      <p:cBhvr>
                                        <p:cTn id="24" dur="1" fill="hold">
                                          <p:stCondLst>
                                            <p:cond delay="0"/>
                                          </p:stCondLst>
                                        </p:cTn>
                                        <p:tgtEl>
                                          <p:spTgt spid="6"/>
                                        </p:tgtEl>
                                        <p:attrNameLst>
                                          <p:attrName>style.visibility</p:attrName>
                                        </p:attrNameLst>
                                      </p:cBhvr>
                                      <p:to>
                                        <p:strVal val="visible"/>
                                      </p:to>
                                    </p:set>
                                    <p:animEffect transition="in" filter="wipe(right)">
                                      <p:cBhvr>
                                        <p:cTn id="25" dur="500"/>
                                        <p:tgtEl>
                                          <p:spTgt spid="6"/>
                                        </p:tgtEl>
                                      </p:cBhvr>
                                    </p:animEffect>
                                  </p:childTnLst>
                                </p:cTn>
                              </p:par>
                              <p:par>
                                <p:cTn id="26" presetID="22" presetClass="entr" presetSubtype="2" fill="hold" grpId="0" nodeType="withEffect">
                                  <p:stCondLst>
                                    <p:cond delay="0"/>
                                  </p:stCondLst>
                                  <p:childTnLst>
                                    <p:set>
                                      <p:cBhvr>
                                        <p:cTn id="27" dur="1" fill="hold">
                                          <p:stCondLst>
                                            <p:cond delay="0"/>
                                          </p:stCondLst>
                                        </p:cTn>
                                        <p:tgtEl>
                                          <p:spTgt spid="4"/>
                                        </p:tgtEl>
                                        <p:attrNameLst>
                                          <p:attrName>style.visibility</p:attrName>
                                        </p:attrNameLst>
                                      </p:cBhvr>
                                      <p:to>
                                        <p:strVal val="visible"/>
                                      </p:to>
                                    </p:set>
                                    <p:animEffect transition="in" filter="wipe(right)">
                                      <p:cBhvr>
                                        <p:cTn id="28" dur="500"/>
                                        <p:tgtEl>
                                          <p:spTgt spid="4"/>
                                        </p:tgtEl>
                                      </p:cBhvr>
                                    </p:animEffect>
                                  </p:childTnLst>
                                </p:cTn>
                              </p:par>
                              <p:par>
                                <p:cTn id="29" presetID="22" presetClass="entr" presetSubtype="2" fill="hold" grpId="0" nodeType="withEffect">
                                  <p:stCondLst>
                                    <p:cond delay="0"/>
                                  </p:stCondLst>
                                  <p:childTnLst>
                                    <p:set>
                                      <p:cBhvr>
                                        <p:cTn id="30" dur="1" fill="hold">
                                          <p:stCondLst>
                                            <p:cond delay="0"/>
                                          </p:stCondLst>
                                        </p:cTn>
                                        <p:tgtEl>
                                          <p:spTgt spid="5"/>
                                        </p:tgtEl>
                                        <p:attrNameLst>
                                          <p:attrName>style.visibility</p:attrName>
                                        </p:attrNameLst>
                                      </p:cBhvr>
                                      <p:to>
                                        <p:strVal val="visible"/>
                                      </p:to>
                                    </p:set>
                                    <p:animEffect transition="in" filter="wipe(right)">
                                      <p:cBhvr>
                                        <p:cTn id="31" dur="500"/>
                                        <p:tgtEl>
                                          <p:spTgt spid="5"/>
                                        </p:tgtEl>
                                      </p:cBhvr>
                                    </p:animEffect>
                                  </p:childTnLst>
                                </p:cTn>
                              </p:par>
                            </p:childTnLst>
                          </p:cTn>
                        </p:par>
                        <p:par>
                          <p:cTn id="32" fill="hold">
                            <p:stCondLst>
                              <p:cond delay="1950"/>
                            </p:stCondLst>
                            <p:childTnLst>
                              <p:par>
                                <p:cTn id="33" presetID="52" presetClass="entr" presetSubtype="0" fill="hold" grpId="0" nodeType="afterEffect">
                                  <p:stCondLst>
                                    <p:cond delay="0"/>
                                  </p:stCondLst>
                                  <p:childTnLst>
                                    <p:set>
                                      <p:cBhvr>
                                        <p:cTn id="34" dur="1" fill="hold">
                                          <p:stCondLst>
                                            <p:cond delay="0"/>
                                          </p:stCondLst>
                                        </p:cTn>
                                        <p:tgtEl>
                                          <p:spTgt spid="17"/>
                                        </p:tgtEl>
                                        <p:attrNameLst>
                                          <p:attrName>style.visibility</p:attrName>
                                        </p:attrNameLst>
                                      </p:cBhvr>
                                      <p:to>
                                        <p:strVal val="visible"/>
                                      </p:to>
                                    </p:set>
                                    <p:animScale>
                                      <p:cBhvr>
                                        <p:cTn id="35" dur="1000" decel="50000" fill="hold">
                                          <p:stCondLst>
                                            <p:cond delay="0"/>
                                          </p:stCondLst>
                                        </p:cTn>
                                        <p:tgtEl>
                                          <p:spTgt spid="17"/>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36" dur="1000" decel="50000" fill="hold">
                                          <p:stCondLst>
                                            <p:cond delay="0"/>
                                          </p:stCondLst>
                                        </p:cTn>
                                        <p:tgtEl>
                                          <p:spTgt spid="17"/>
                                        </p:tgtEl>
                                        <p:attrNameLst>
                                          <p:attrName>ppt_x</p:attrName>
                                          <p:attrName>ppt_y</p:attrName>
                                        </p:attrNameLst>
                                      </p:cBhvr>
                                    </p:animMotion>
                                    <p:animEffect transition="in" filter="fade">
                                      <p:cBhvr>
                                        <p:cTn id="37" dur="1000"/>
                                        <p:tgtEl>
                                          <p:spTgt spid="17"/>
                                        </p:tgtEl>
                                      </p:cBhvr>
                                    </p:animEffect>
                                  </p:childTnLst>
                                </p:cTn>
                              </p:par>
                              <p:par>
                                <p:cTn id="38" presetID="52" presetClass="entr" presetSubtype="0" fill="hold" grpId="0" nodeType="withEffect">
                                  <p:stCondLst>
                                    <p:cond delay="200"/>
                                  </p:stCondLst>
                                  <p:childTnLst>
                                    <p:set>
                                      <p:cBhvr>
                                        <p:cTn id="39" dur="1" fill="hold">
                                          <p:stCondLst>
                                            <p:cond delay="0"/>
                                          </p:stCondLst>
                                        </p:cTn>
                                        <p:tgtEl>
                                          <p:spTgt spid="18"/>
                                        </p:tgtEl>
                                        <p:attrNameLst>
                                          <p:attrName>style.visibility</p:attrName>
                                        </p:attrNameLst>
                                      </p:cBhvr>
                                      <p:to>
                                        <p:strVal val="visible"/>
                                      </p:to>
                                    </p:set>
                                    <p:animScale>
                                      <p:cBhvr>
                                        <p:cTn id="40" dur="1000" decel="50000" fill="hold">
                                          <p:stCondLst>
                                            <p:cond delay="0"/>
                                          </p:stCondLst>
                                        </p:cTn>
                                        <p:tgtEl>
                                          <p:spTgt spid="18"/>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41" dur="1000" decel="50000" fill="hold">
                                          <p:stCondLst>
                                            <p:cond delay="0"/>
                                          </p:stCondLst>
                                        </p:cTn>
                                        <p:tgtEl>
                                          <p:spTgt spid="18"/>
                                        </p:tgtEl>
                                        <p:attrNameLst>
                                          <p:attrName>ppt_x</p:attrName>
                                          <p:attrName>ppt_y</p:attrName>
                                        </p:attrNameLst>
                                      </p:cBhvr>
                                    </p:animMotion>
                                    <p:animEffect transition="in" filter="fade">
                                      <p:cBhvr>
                                        <p:cTn id="42" dur="1000"/>
                                        <p:tgtEl>
                                          <p:spTgt spid="18"/>
                                        </p:tgtEl>
                                      </p:cBhvr>
                                    </p:animEffect>
                                  </p:childTnLst>
                                </p:cTn>
                              </p:par>
                              <p:par>
                                <p:cTn id="43" presetID="52" presetClass="entr" presetSubtype="0" fill="hold" grpId="0" nodeType="withEffect">
                                  <p:stCondLst>
                                    <p:cond delay="400"/>
                                  </p:stCondLst>
                                  <p:childTnLst>
                                    <p:set>
                                      <p:cBhvr>
                                        <p:cTn id="44" dur="1" fill="hold">
                                          <p:stCondLst>
                                            <p:cond delay="0"/>
                                          </p:stCondLst>
                                        </p:cTn>
                                        <p:tgtEl>
                                          <p:spTgt spid="21"/>
                                        </p:tgtEl>
                                        <p:attrNameLst>
                                          <p:attrName>style.visibility</p:attrName>
                                        </p:attrNameLst>
                                      </p:cBhvr>
                                      <p:to>
                                        <p:strVal val="visible"/>
                                      </p:to>
                                    </p:set>
                                    <p:animScale>
                                      <p:cBhvr>
                                        <p:cTn id="45" dur="1000" decel="50000" fill="hold">
                                          <p:stCondLst>
                                            <p:cond delay="0"/>
                                          </p:stCondLst>
                                        </p:cTn>
                                        <p:tgtEl>
                                          <p:spTgt spid="21"/>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46" dur="1000" decel="50000" fill="hold">
                                          <p:stCondLst>
                                            <p:cond delay="0"/>
                                          </p:stCondLst>
                                        </p:cTn>
                                        <p:tgtEl>
                                          <p:spTgt spid="21"/>
                                        </p:tgtEl>
                                        <p:attrNameLst>
                                          <p:attrName>ppt_x</p:attrName>
                                          <p:attrName>ppt_y</p:attrName>
                                        </p:attrNameLst>
                                      </p:cBhvr>
                                    </p:animMotion>
                                    <p:animEffect transition="in" filter="fade">
                                      <p:cBhvr>
                                        <p:cTn id="47" dur="1000"/>
                                        <p:tgtEl>
                                          <p:spTgt spid="21"/>
                                        </p:tgtEl>
                                      </p:cBhvr>
                                    </p:animEffect>
                                  </p:childTnLst>
                                </p:cTn>
                              </p:par>
                              <p:par>
                                <p:cTn id="48" presetID="52" presetClass="entr" presetSubtype="0" fill="hold" grpId="0" nodeType="withEffect">
                                  <p:stCondLst>
                                    <p:cond delay="600"/>
                                  </p:stCondLst>
                                  <p:childTnLst>
                                    <p:set>
                                      <p:cBhvr>
                                        <p:cTn id="49" dur="1" fill="hold">
                                          <p:stCondLst>
                                            <p:cond delay="0"/>
                                          </p:stCondLst>
                                        </p:cTn>
                                        <p:tgtEl>
                                          <p:spTgt spid="19"/>
                                        </p:tgtEl>
                                        <p:attrNameLst>
                                          <p:attrName>style.visibility</p:attrName>
                                        </p:attrNameLst>
                                      </p:cBhvr>
                                      <p:to>
                                        <p:strVal val="visible"/>
                                      </p:to>
                                    </p:set>
                                    <p:animScale>
                                      <p:cBhvr>
                                        <p:cTn id="50" dur="1000" decel="50000" fill="hold">
                                          <p:stCondLst>
                                            <p:cond delay="0"/>
                                          </p:stCondLst>
                                        </p:cTn>
                                        <p:tgtEl>
                                          <p:spTgt spid="19"/>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51" dur="1000" decel="50000" fill="hold">
                                          <p:stCondLst>
                                            <p:cond delay="0"/>
                                          </p:stCondLst>
                                        </p:cTn>
                                        <p:tgtEl>
                                          <p:spTgt spid="19"/>
                                        </p:tgtEl>
                                        <p:attrNameLst>
                                          <p:attrName>ppt_x</p:attrName>
                                          <p:attrName>ppt_y</p:attrName>
                                        </p:attrNameLst>
                                      </p:cBhvr>
                                    </p:animMotion>
                                    <p:animEffect transition="in" filter="fade">
                                      <p:cBhvr>
                                        <p:cTn id="52" dur="1000"/>
                                        <p:tgtEl>
                                          <p:spTgt spid="19"/>
                                        </p:tgtEl>
                                      </p:cBhvr>
                                    </p:animEffect>
                                  </p:childTnLst>
                                </p:cTn>
                              </p:par>
                              <p:par>
                                <p:cTn id="53" presetID="52" presetClass="entr" presetSubtype="0" fill="hold" grpId="0" nodeType="withEffect">
                                  <p:stCondLst>
                                    <p:cond delay="800"/>
                                  </p:stCondLst>
                                  <p:childTnLst>
                                    <p:set>
                                      <p:cBhvr>
                                        <p:cTn id="54" dur="1" fill="hold">
                                          <p:stCondLst>
                                            <p:cond delay="0"/>
                                          </p:stCondLst>
                                        </p:cTn>
                                        <p:tgtEl>
                                          <p:spTgt spid="22"/>
                                        </p:tgtEl>
                                        <p:attrNameLst>
                                          <p:attrName>style.visibility</p:attrName>
                                        </p:attrNameLst>
                                      </p:cBhvr>
                                      <p:to>
                                        <p:strVal val="visible"/>
                                      </p:to>
                                    </p:set>
                                    <p:animScale>
                                      <p:cBhvr>
                                        <p:cTn id="55" dur="1000" decel="50000" fill="hold">
                                          <p:stCondLst>
                                            <p:cond delay="0"/>
                                          </p:stCondLst>
                                        </p:cTn>
                                        <p:tgtEl>
                                          <p:spTgt spid="22"/>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56" dur="1000" decel="50000" fill="hold">
                                          <p:stCondLst>
                                            <p:cond delay="0"/>
                                          </p:stCondLst>
                                        </p:cTn>
                                        <p:tgtEl>
                                          <p:spTgt spid="22"/>
                                        </p:tgtEl>
                                        <p:attrNameLst>
                                          <p:attrName>ppt_x</p:attrName>
                                          <p:attrName>ppt_y</p:attrName>
                                        </p:attrNameLst>
                                      </p:cBhvr>
                                    </p:animMotion>
                                    <p:animEffect transition="in" filter="fade">
                                      <p:cBhvr>
                                        <p:cTn id="57" dur="1000"/>
                                        <p:tgtEl>
                                          <p:spTgt spid="22"/>
                                        </p:tgtEl>
                                      </p:cBhvr>
                                    </p:animEffect>
                                  </p:childTnLst>
                                </p:cTn>
                              </p:par>
                              <p:par>
                                <p:cTn id="58" presetID="52" presetClass="entr" presetSubtype="0" fill="hold" grpId="0" nodeType="withEffect">
                                  <p:stCondLst>
                                    <p:cond delay="1000"/>
                                  </p:stCondLst>
                                  <p:childTnLst>
                                    <p:set>
                                      <p:cBhvr>
                                        <p:cTn id="59" dur="1" fill="hold">
                                          <p:stCondLst>
                                            <p:cond delay="0"/>
                                          </p:stCondLst>
                                        </p:cTn>
                                        <p:tgtEl>
                                          <p:spTgt spid="20"/>
                                        </p:tgtEl>
                                        <p:attrNameLst>
                                          <p:attrName>style.visibility</p:attrName>
                                        </p:attrNameLst>
                                      </p:cBhvr>
                                      <p:to>
                                        <p:strVal val="visible"/>
                                      </p:to>
                                    </p:set>
                                    <p:animScale>
                                      <p:cBhvr>
                                        <p:cTn id="60" dur="1000" decel="50000" fill="hold">
                                          <p:stCondLst>
                                            <p:cond delay="0"/>
                                          </p:stCondLst>
                                        </p:cTn>
                                        <p:tgtEl>
                                          <p:spTgt spid="20"/>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61" dur="1000" decel="50000" fill="hold">
                                          <p:stCondLst>
                                            <p:cond delay="0"/>
                                          </p:stCondLst>
                                        </p:cTn>
                                        <p:tgtEl>
                                          <p:spTgt spid="20"/>
                                        </p:tgtEl>
                                        <p:attrNameLst>
                                          <p:attrName>ppt_x</p:attrName>
                                          <p:attrName>ppt_y</p:attrName>
                                        </p:attrNameLst>
                                      </p:cBhvr>
                                    </p:animMotion>
                                    <p:animEffect transition="in" filter="fade">
                                      <p:cBhvr>
                                        <p:cTn id="62" dur="1000"/>
                                        <p:tgtEl>
                                          <p:spTgt spid="20"/>
                                        </p:tgtEl>
                                      </p:cBhvr>
                                    </p:animEffect>
                                  </p:childTnLst>
                                </p:cTn>
                              </p:par>
                            </p:childTnLst>
                          </p:cTn>
                        </p:par>
                        <p:par>
                          <p:cTn id="63" fill="hold">
                            <p:stCondLst>
                              <p:cond delay="3950"/>
                            </p:stCondLst>
                            <p:childTnLst>
                              <p:par>
                                <p:cTn id="64" presetID="12" presetClass="entr" presetSubtype="8" fill="hold" nodeType="afterEffect">
                                  <p:stCondLst>
                                    <p:cond delay="0"/>
                                  </p:stCondLst>
                                  <p:childTnLst>
                                    <p:set>
                                      <p:cBhvr>
                                        <p:cTn id="65" dur="1" fill="hold">
                                          <p:stCondLst>
                                            <p:cond delay="0"/>
                                          </p:stCondLst>
                                        </p:cTn>
                                        <p:tgtEl>
                                          <p:spTgt spid="8"/>
                                        </p:tgtEl>
                                        <p:attrNameLst>
                                          <p:attrName>style.visibility</p:attrName>
                                        </p:attrNameLst>
                                      </p:cBhvr>
                                      <p:to>
                                        <p:strVal val="visible"/>
                                      </p:to>
                                    </p:set>
                                    <p:anim calcmode="lin" valueType="num">
                                      <p:cBhvr additive="base">
                                        <p:cTn id="66" dur="500"/>
                                        <p:tgtEl>
                                          <p:spTgt spid="8"/>
                                        </p:tgtEl>
                                        <p:attrNameLst>
                                          <p:attrName>ppt_x</p:attrName>
                                        </p:attrNameLst>
                                      </p:cBhvr>
                                      <p:tavLst>
                                        <p:tav tm="0">
                                          <p:val>
                                            <p:strVal val="#ppt_x-#ppt_w*1.125000"/>
                                          </p:val>
                                        </p:tav>
                                        <p:tav tm="100000">
                                          <p:val>
                                            <p:strVal val="#ppt_x"/>
                                          </p:val>
                                        </p:tav>
                                      </p:tavLst>
                                    </p:anim>
                                    <p:animEffect transition="in" filter="wipe(right)">
                                      <p:cBhvr>
                                        <p:cTn id="67" dur="500"/>
                                        <p:tgtEl>
                                          <p:spTgt spid="8"/>
                                        </p:tgtEl>
                                      </p:cBhvr>
                                    </p:animEffect>
                                  </p:childTnLst>
                                </p:cTn>
                              </p:par>
                              <p:par>
                                <p:cTn id="68" presetID="12" presetClass="entr" presetSubtype="8" fill="hold" nodeType="withEffect">
                                  <p:stCondLst>
                                    <p:cond delay="0"/>
                                  </p:stCondLst>
                                  <p:childTnLst>
                                    <p:set>
                                      <p:cBhvr>
                                        <p:cTn id="69" dur="1" fill="hold">
                                          <p:stCondLst>
                                            <p:cond delay="0"/>
                                          </p:stCondLst>
                                        </p:cTn>
                                        <p:tgtEl>
                                          <p:spTgt spid="9"/>
                                        </p:tgtEl>
                                        <p:attrNameLst>
                                          <p:attrName>style.visibility</p:attrName>
                                        </p:attrNameLst>
                                      </p:cBhvr>
                                      <p:to>
                                        <p:strVal val="visible"/>
                                      </p:to>
                                    </p:set>
                                    <p:anim calcmode="lin" valueType="num">
                                      <p:cBhvr additive="base">
                                        <p:cTn id="70" dur="500"/>
                                        <p:tgtEl>
                                          <p:spTgt spid="9"/>
                                        </p:tgtEl>
                                        <p:attrNameLst>
                                          <p:attrName>ppt_x</p:attrName>
                                        </p:attrNameLst>
                                      </p:cBhvr>
                                      <p:tavLst>
                                        <p:tav tm="0">
                                          <p:val>
                                            <p:strVal val="#ppt_x-#ppt_w*1.125000"/>
                                          </p:val>
                                        </p:tav>
                                        <p:tav tm="100000">
                                          <p:val>
                                            <p:strVal val="#ppt_x"/>
                                          </p:val>
                                        </p:tav>
                                      </p:tavLst>
                                    </p:anim>
                                    <p:animEffect transition="in" filter="wipe(right)">
                                      <p:cBhvr>
                                        <p:cTn id="71" dur="500"/>
                                        <p:tgtEl>
                                          <p:spTgt spid="9"/>
                                        </p:tgtEl>
                                      </p:cBhvr>
                                    </p:animEffect>
                                  </p:childTnLst>
                                </p:cTn>
                              </p:par>
                              <p:par>
                                <p:cTn id="72" presetID="12" presetClass="entr" presetSubtype="8" fill="hold" nodeType="withEffect">
                                  <p:stCondLst>
                                    <p:cond delay="0"/>
                                  </p:stCondLst>
                                  <p:childTnLst>
                                    <p:set>
                                      <p:cBhvr>
                                        <p:cTn id="73" dur="1" fill="hold">
                                          <p:stCondLst>
                                            <p:cond delay="0"/>
                                          </p:stCondLst>
                                        </p:cTn>
                                        <p:tgtEl>
                                          <p:spTgt spid="10"/>
                                        </p:tgtEl>
                                        <p:attrNameLst>
                                          <p:attrName>style.visibility</p:attrName>
                                        </p:attrNameLst>
                                      </p:cBhvr>
                                      <p:to>
                                        <p:strVal val="visible"/>
                                      </p:to>
                                    </p:set>
                                    <p:anim calcmode="lin" valueType="num">
                                      <p:cBhvr additive="base">
                                        <p:cTn id="74" dur="500"/>
                                        <p:tgtEl>
                                          <p:spTgt spid="10"/>
                                        </p:tgtEl>
                                        <p:attrNameLst>
                                          <p:attrName>ppt_x</p:attrName>
                                        </p:attrNameLst>
                                      </p:cBhvr>
                                      <p:tavLst>
                                        <p:tav tm="0">
                                          <p:val>
                                            <p:strVal val="#ppt_x-#ppt_w*1.125000"/>
                                          </p:val>
                                        </p:tav>
                                        <p:tav tm="100000">
                                          <p:val>
                                            <p:strVal val="#ppt_x"/>
                                          </p:val>
                                        </p:tav>
                                      </p:tavLst>
                                    </p:anim>
                                    <p:animEffect transition="in" filter="wipe(right)">
                                      <p:cBhvr>
                                        <p:cTn id="75" dur="500"/>
                                        <p:tgtEl>
                                          <p:spTgt spid="10"/>
                                        </p:tgtEl>
                                      </p:cBhvr>
                                    </p:animEffect>
                                  </p:childTnLst>
                                </p:cTn>
                              </p:par>
                              <p:par>
                                <p:cTn id="76" presetID="12" presetClass="entr" presetSubtype="2" fill="hold" nodeType="withEffect">
                                  <p:stCondLst>
                                    <p:cond delay="0"/>
                                  </p:stCondLst>
                                  <p:childTnLst>
                                    <p:set>
                                      <p:cBhvr>
                                        <p:cTn id="77" dur="1" fill="hold">
                                          <p:stCondLst>
                                            <p:cond delay="0"/>
                                          </p:stCondLst>
                                        </p:cTn>
                                        <p:tgtEl>
                                          <p:spTgt spid="13"/>
                                        </p:tgtEl>
                                        <p:attrNameLst>
                                          <p:attrName>style.visibility</p:attrName>
                                        </p:attrNameLst>
                                      </p:cBhvr>
                                      <p:to>
                                        <p:strVal val="visible"/>
                                      </p:to>
                                    </p:set>
                                    <p:anim calcmode="lin" valueType="num">
                                      <p:cBhvr additive="base">
                                        <p:cTn id="78" dur="500"/>
                                        <p:tgtEl>
                                          <p:spTgt spid="13"/>
                                        </p:tgtEl>
                                        <p:attrNameLst>
                                          <p:attrName>ppt_x</p:attrName>
                                        </p:attrNameLst>
                                      </p:cBhvr>
                                      <p:tavLst>
                                        <p:tav tm="0">
                                          <p:val>
                                            <p:strVal val="#ppt_x+#ppt_w*1.125000"/>
                                          </p:val>
                                        </p:tav>
                                        <p:tav tm="100000">
                                          <p:val>
                                            <p:strVal val="#ppt_x"/>
                                          </p:val>
                                        </p:tav>
                                      </p:tavLst>
                                    </p:anim>
                                    <p:animEffect transition="in" filter="wipe(left)">
                                      <p:cBhvr>
                                        <p:cTn id="79" dur="500"/>
                                        <p:tgtEl>
                                          <p:spTgt spid="13"/>
                                        </p:tgtEl>
                                      </p:cBhvr>
                                    </p:animEffect>
                                  </p:childTnLst>
                                </p:cTn>
                              </p:par>
                              <p:par>
                                <p:cTn id="80" presetID="12" presetClass="entr" presetSubtype="2" fill="hold" nodeType="withEffect">
                                  <p:stCondLst>
                                    <p:cond delay="0"/>
                                  </p:stCondLst>
                                  <p:childTnLst>
                                    <p:set>
                                      <p:cBhvr>
                                        <p:cTn id="81" dur="1" fill="hold">
                                          <p:stCondLst>
                                            <p:cond delay="0"/>
                                          </p:stCondLst>
                                        </p:cTn>
                                        <p:tgtEl>
                                          <p:spTgt spid="12"/>
                                        </p:tgtEl>
                                        <p:attrNameLst>
                                          <p:attrName>style.visibility</p:attrName>
                                        </p:attrNameLst>
                                      </p:cBhvr>
                                      <p:to>
                                        <p:strVal val="visible"/>
                                      </p:to>
                                    </p:set>
                                    <p:anim calcmode="lin" valueType="num">
                                      <p:cBhvr additive="base">
                                        <p:cTn id="82" dur="500"/>
                                        <p:tgtEl>
                                          <p:spTgt spid="12"/>
                                        </p:tgtEl>
                                        <p:attrNameLst>
                                          <p:attrName>ppt_x</p:attrName>
                                        </p:attrNameLst>
                                      </p:cBhvr>
                                      <p:tavLst>
                                        <p:tav tm="0">
                                          <p:val>
                                            <p:strVal val="#ppt_x+#ppt_w*1.125000"/>
                                          </p:val>
                                        </p:tav>
                                        <p:tav tm="100000">
                                          <p:val>
                                            <p:strVal val="#ppt_x"/>
                                          </p:val>
                                        </p:tav>
                                      </p:tavLst>
                                    </p:anim>
                                    <p:animEffect transition="in" filter="wipe(left)">
                                      <p:cBhvr>
                                        <p:cTn id="83" dur="500"/>
                                        <p:tgtEl>
                                          <p:spTgt spid="12"/>
                                        </p:tgtEl>
                                      </p:cBhvr>
                                    </p:animEffect>
                                  </p:childTnLst>
                                </p:cTn>
                              </p:par>
                              <p:par>
                                <p:cTn id="84" presetID="12" presetClass="entr" presetSubtype="2" fill="hold" nodeType="withEffect">
                                  <p:stCondLst>
                                    <p:cond delay="0"/>
                                  </p:stCondLst>
                                  <p:childTnLst>
                                    <p:set>
                                      <p:cBhvr>
                                        <p:cTn id="85" dur="1" fill="hold">
                                          <p:stCondLst>
                                            <p:cond delay="0"/>
                                          </p:stCondLst>
                                        </p:cTn>
                                        <p:tgtEl>
                                          <p:spTgt spid="11"/>
                                        </p:tgtEl>
                                        <p:attrNameLst>
                                          <p:attrName>style.visibility</p:attrName>
                                        </p:attrNameLst>
                                      </p:cBhvr>
                                      <p:to>
                                        <p:strVal val="visible"/>
                                      </p:to>
                                    </p:set>
                                    <p:anim calcmode="lin" valueType="num">
                                      <p:cBhvr additive="base">
                                        <p:cTn id="86" dur="500"/>
                                        <p:tgtEl>
                                          <p:spTgt spid="11"/>
                                        </p:tgtEl>
                                        <p:attrNameLst>
                                          <p:attrName>ppt_x</p:attrName>
                                        </p:attrNameLst>
                                      </p:cBhvr>
                                      <p:tavLst>
                                        <p:tav tm="0">
                                          <p:val>
                                            <p:strVal val="#ppt_x+#ppt_w*1.125000"/>
                                          </p:val>
                                        </p:tav>
                                        <p:tav tm="100000">
                                          <p:val>
                                            <p:strVal val="#ppt_x"/>
                                          </p:val>
                                        </p:tav>
                                      </p:tavLst>
                                    </p:anim>
                                    <p:animEffect transition="in" filter="wipe(left)">
                                      <p:cBhvr>
                                        <p:cTn id="87" dur="500"/>
                                        <p:tgtEl>
                                          <p:spTgt spid="11"/>
                                        </p:tgtEl>
                                      </p:cBhvr>
                                    </p:animEffect>
                                  </p:childTnLst>
                                </p:cTn>
                              </p:par>
                            </p:childTnLst>
                          </p:cTn>
                        </p:par>
                        <p:par>
                          <p:cTn id="88" fill="hold">
                            <p:stCondLst>
                              <p:cond delay="4450"/>
                            </p:stCondLst>
                            <p:childTnLst>
                              <p:par>
                                <p:cTn id="89" presetID="22" presetClass="entr" presetSubtype="8" fill="hold" grpId="0" nodeType="afterEffect">
                                  <p:stCondLst>
                                    <p:cond delay="0"/>
                                  </p:stCondLst>
                                  <p:childTnLst>
                                    <p:set>
                                      <p:cBhvr>
                                        <p:cTn id="90" dur="1" fill="hold">
                                          <p:stCondLst>
                                            <p:cond delay="0"/>
                                          </p:stCondLst>
                                        </p:cTn>
                                        <p:tgtEl>
                                          <p:spTgt spid="23"/>
                                        </p:tgtEl>
                                        <p:attrNameLst>
                                          <p:attrName>style.visibility</p:attrName>
                                        </p:attrNameLst>
                                      </p:cBhvr>
                                      <p:to>
                                        <p:strVal val="visible"/>
                                      </p:to>
                                    </p:set>
                                    <p:animEffect transition="in" filter="wipe(left)">
                                      <p:cBhvr>
                                        <p:cTn id="91" dur="500"/>
                                        <p:tgtEl>
                                          <p:spTgt spid="23"/>
                                        </p:tgtEl>
                                      </p:cBhvr>
                                    </p:animEffect>
                                  </p:childTnLst>
                                </p:cTn>
                              </p:par>
                              <p:par>
                                <p:cTn id="92" presetID="22" presetClass="entr" presetSubtype="8" fill="hold" grpId="0" nodeType="withEffect">
                                  <p:stCondLst>
                                    <p:cond delay="0"/>
                                  </p:stCondLst>
                                  <p:childTnLst>
                                    <p:set>
                                      <p:cBhvr>
                                        <p:cTn id="93" dur="1" fill="hold">
                                          <p:stCondLst>
                                            <p:cond delay="0"/>
                                          </p:stCondLst>
                                        </p:cTn>
                                        <p:tgtEl>
                                          <p:spTgt spid="24"/>
                                        </p:tgtEl>
                                        <p:attrNameLst>
                                          <p:attrName>style.visibility</p:attrName>
                                        </p:attrNameLst>
                                      </p:cBhvr>
                                      <p:to>
                                        <p:strVal val="visible"/>
                                      </p:to>
                                    </p:set>
                                    <p:animEffect transition="in" filter="wipe(left)">
                                      <p:cBhvr>
                                        <p:cTn id="94" dur="500"/>
                                        <p:tgtEl>
                                          <p:spTgt spid="24"/>
                                        </p:tgtEl>
                                      </p:cBhvr>
                                    </p:animEffect>
                                  </p:childTnLst>
                                </p:cTn>
                              </p:par>
                              <p:par>
                                <p:cTn id="95" presetID="22" presetClass="entr" presetSubtype="8" fill="hold" grpId="0" nodeType="withEffect">
                                  <p:stCondLst>
                                    <p:cond delay="0"/>
                                  </p:stCondLst>
                                  <p:childTnLst>
                                    <p:set>
                                      <p:cBhvr>
                                        <p:cTn id="96" dur="1" fill="hold">
                                          <p:stCondLst>
                                            <p:cond delay="0"/>
                                          </p:stCondLst>
                                        </p:cTn>
                                        <p:tgtEl>
                                          <p:spTgt spid="25"/>
                                        </p:tgtEl>
                                        <p:attrNameLst>
                                          <p:attrName>style.visibility</p:attrName>
                                        </p:attrNameLst>
                                      </p:cBhvr>
                                      <p:to>
                                        <p:strVal val="visible"/>
                                      </p:to>
                                    </p:set>
                                    <p:animEffect transition="in" filter="wipe(left)">
                                      <p:cBhvr>
                                        <p:cTn id="97" dur="500"/>
                                        <p:tgtEl>
                                          <p:spTgt spid="25"/>
                                        </p:tgtEl>
                                      </p:cBhvr>
                                    </p:animEffect>
                                  </p:childTnLst>
                                </p:cTn>
                              </p:par>
                              <p:par>
                                <p:cTn id="98" presetID="22" presetClass="entr" presetSubtype="8" fill="hold" grpId="0" nodeType="withEffect">
                                  <p:stCondLst>
                                    <p:cond delay="0"/>
                                  </p:stCondLst>
                                  <p:childTnLst>
                                    <p:set>
                                      <p:cBhvr>
                                        <p:cTn id="99" dur="1" fill="hold">
                                          <p:stCondLst>
                                            <p:cond delay="0"/>
                                          </p:stCondLst>
                                        </p:cTn>
                                        <p:tgtEl>
                                          <p:spTgt spid="26"/>
                                        </p:tgtEl>
                                        <p:attrNameLst>
                                          <p:attrName>style.visibility</p:attrName>
                                        </p:attrNameLst>
                                      </p:cBhvr>
                                      <p:to>
                                        <p:strVal val="visible"/>
                                      </p:to>
                                    </p:set>
                                    <p:animEffect transition="in" filter="wipe(left)">
                                      <p:cBhvr>
                                        <p:cTn id="100" dur="500"/>
                                        <p:tgtEl>
                                          <p:spTgt spid="26"/>
                                        </p:tgtEl>
                                      </p:cBhvr>
                                    </p:animEffect>
                                  </p:childTnLst>
                                </p:cTn>
                              </p:par>
                              <p:par>
                                <p:cTn id="101" presetID="22" presetClass="entr" presetSubtype="8" fill="hold" grpId="0" nodeType="withEffect">
                                  <p:stCondLst>
                                    <p:cond delay="0"/>
                                  </p:stCondLst>
                                  <p:childTnLst>
                                    <p:set>
                                      <p:cBhvr>
                                        <p:cTn id="102" dur="1" fill="hold">
                                          <p:stCondLst>
                                            <p:cond delay="0"/>
                                          </p:stCondLst>
                                        </p:cTn>
                                        <p:tgtEl>
                                          <p:spTgt spid="27"/>
                                        </p:tgtEl>
                                        <p:attrNameLst>
                                          <p:attrName>style.visibility</p:attrName>
                                        </p:attrNameLst>
                                      </p:cBhvr>
                                      <p:to>
                                        <p:strVal val="visible"/>
                                      </p:to>
                                    </p:set>
                                    <p:animEffect transition="in" filter="wipe(left)">
                                      <p:cBhvr>
                                        <p:cTn id="103" dur="500"/>
                                        <p:tgtEl>
                                          <p:spTgt spid="27"/>
                                        </p:tgtEl>
                                      </p:cBhvr>
                                    </p:animEffect>
                                  </p:childTnLst>
                                </p:cTn>
                              </p:par>
                              <p:par>
                                <p:cTn id="104" presetID="22" presetClass="entr" presetSubtype="8" fill="hold" grpId="0" nodeType="withEffect">
                                  <p:stCondLst>
                                    <p:cond delay="0"/>
                                  </p:stCondLst>
                                  <p:childTnLst>
                                    <p:set>
                                      <p:cBhvr>
                                        <p:cTn id="105" dur="1" fill="hold">
                                          <p:stCondLst>
                                            <p:cond delay="0"/>
                                          </p:stCondLst>
                                        </p:cTn>
                                        <p:tgtEl>
                                          <p:spTgt spid="28"/>
                                        </p:tgtEl>
                                        <p:attrNameLst>
                                          <p:attrName>style.visibility</p:attrName>
                                        </p:attrNameLst>
                                      </p:cBhvr>
                                      <p:to>
                                        <p:strVal val="visible"/>
                                      </p:to>
                                    </p:set>
                                    <p:animEffect transition="in" filter="wipe(left)">
                                      <p:cBhvr>
                                        <p:cTn id="106" dur="500"/>
                                        <p:tgtEl>
                                          <p:spTgt spid="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P spid="6" grpId="0" animBg="1"/>
      <p:bldP spid="7" grpId="0" animBg="1"/>
      <p:bldP spid="17" grpId="0" animBg="1"/>
      <p:bldP spid="18" grpId="0" animBg="1"/>
      <p:bldP spid="19" grpId="0" animBg="1"/>
      <p:bldP spid="20" grpId="0" animBg="1"/>
      <p:bldP spid="21" grpId="0" animBg="1"/>
      <p:bldP spid="22" grpId="0" animBg="1"/>
      <p:bldP spid="23" grpId="0"/>
      <p:bldP spid="24" grpId="0"/>
      <p:bldP spid="25" grpId="0"/>
      <p:bldP spid="26" grpId="0"/>
      <p:bldP spid="27" grpId="0"/>
      <p:bldP spid="28" grpId="0"/>
      <p:bldP spid="30" grpId="0"/>
    </p:bldLst>
  </p:timing>
</p:sld>
</file>

<file path=ppt/tags/tag1.xml><?xml version="1.0" encoding="utf-8"?>
<p:tagLst xmlns:a="http://schemas.openxmlformats.org/drawingml/2006/main" xmlns:r="http://schemas.openxmlformats.org/officeDocument/2006/relationships" xmlns:p="http://schemas.openxmlformats.org/presentationml/2006/main">
  <p:tag name="ISPRING_SCORM_RATE_SLIDES" val="0"/>
  <p:tag name="ISPRING_SCORM_RATE_QUIZZES" val="0"/>
  <p:tag name="ISPRING_SCORM_PASSING_SCORE" val="0.000000"/>
  <p:tag name="ISPRING_ULTRA_SCORM_COURSE_ID" val="34FD7C0B-F4F5-4FC9-87EB-9C76DB1C36B4"/>
  <p:tag name="ISPRING_SCORM_ENDPOINT" val="&lt;endpoint&gt;&lt;enable&gt;0&lt;/enable&gt;&lt;lrs&gt;http://&lt;/lrs&gt;&lt;auth&gt;0&lt;/auth&gt;&lt;login&gt;&lt;/login&gt;&lt;password&gt;&lt;/password&gt;&lt;key&gt;&lt;/key&gt;&lt;name&gt;&lt;/name&gt;&lt;email&gt;&lt;/email&gt;&lt;/endpoint&gt;&#10;"/>
  <p:tag name="ISPRINGONLINEFOLDERID" val="0"/>
  <p:tag name="ISPRINGONLINEFOLDERPATH" val="Content List"/>
  <p:tag name="ISPRINGCLOUDFOLDERID" val="0"/>
  <p:tag name="ISPRINGCLOUDFOLDERPATH" val="Repository"/>
  <p:tag name="ISPRING_OUTPUT_FOLDER" val="G:\冰山下的火种\冰山下的火种 修改3月12日\38785"/>
  <p:tag name="ISPRING_PRESENTATION_TITLE" val="5857e36edb8bd"/>
  <p:tag name="ISPRING_FIRST_PUBLISH" val="1"/>
</p:tagLst>
</file>

<file path=ppt/theme/theme1.xml><?xml version="1.0" encoding="utf-8"?>
<a:theme xmlns:a="http://schemas.openxmlformats.org/drawingml/2006/main" name="Office 主题​​">
  <a:themeElements>
    <a:clrScheme name="Office 主题​​">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主题​​">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主题​​">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1_Office 主题​​">
  <a:themeElements>
    <a:clrScheme name="自定义 35">
      <a:dk1>
        <a:srgbClr val="DFAB9D"/>
      </a:dk1>
      <a:lt1>
        <a:srgbClr val="FFFFFF"/>
      </a:lt1>
      <a:dk2>
        <a:srgbClr val="575F6D"/>
      </a:dk2>
      <a:lt2>
        <a:srgbClr val="FFF39D"/>
      </a:lt2>
      <a:accent1>
        <a:srgbClr val="DFAB9D"/>
      </a:accent1>
      <a:accent2>
        <a:srgbClr val="C7957F"/>
      </a:accent2>
      <a:accent3>
        <a:srgbClr val="9EC7BC"/>
      </a:accent3>
      <a:accent4>
        <a:srgbClr val="F7BA8D"/>
      </a:accent4>
      <a:accent5>
        <a:srgbClr val="D3D3D3"/>
      </a:accent5>
      <a:accent6>
        <a:srgbClr val="EBA7B7"/>
      </a:accent6>
      <a:hlink>
        <a:srgbClr val="8D8D8D"/>
      </a:hlink>
      <a:folHlink>
        <a:srgbClr val="3B435B"/>
      </a:folHlink>
    </a:clrScheme>
    <a:fontScheme name="Office">
      <a:majorFont>
        <a:latin typeface="等线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等线"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等线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等线"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emplate>Office Theme</Template>
  <TotalTime>3392</TotalTime>
  <Words>7383</Words>
  <Application>Microsoft Office PowerPoint</Application>
  <PresentationFormat>Presentación en pantalla (16:9)</PresentationFormat>
  <Paragraphs>1036</Paragraphs>
  <Slides>94</Slides>
  <Notes>48</Notes>
  <HiddenSlides>0</HiddenSlides>
  <MMClips>0</MMClips>
  <ScaleCrop>false</ScaleCrop>
  <HeadingPairs>
    <vt:vector size="6" baseType="variant">
      <vt:variant>
        <vt:lpstr>Fuentes usadas</vt:lpstr>
      </vt:variant>
      <vt:variant>
        <vt:i4>24</vt:i4>
      </vt:variant>
      <vt:variant>
        <vt:lpstr>Tema</vt:lpstr>
      </vt:variant>
      <vt:variant>
        <vt:i4>2</vt:i4>
      </vt:variant>
      <vt:variant>
        <vt:lpstr>Títulos de diapositiva</vt:lpstr>
      </vt:variant>
      <vt:variant>
        <vt:i4>94</vt:i4>
      </vt:variant>
    </vt:vector>
  </HeadingPairs>
  <TitlesOfParts>
    <vt:vector size="120" baseType="lpstr">
      <vt:lpstr>等线</vt:lpstr>
      <vt:lpstr>等线 Light</vt:lpstr>
      <vt:lpstr>微软雅黑</vt:lpstr>
      <vt:lpstr>Adobe Arabic</vt:lpstr>
      <vt:lpstr>Agency FB</vt:lpstr>
      <vt:lpstr>Arial</vt:lpstr>
      <vt:lpstr>Bebas</vt:lpstr>
      <vt:lpstr>Calibri</vt:lpstr>
      <vt:lpstr>Calibri (Cuerpo)</vt:lpstr>
      <vt:lpstr>Calibri Light</vt:lpstr>
      <vt:lpstr>Gill Sans</vt:lpstr>
      <vt:lpstr>inpin heiti</vt:lpstr>
      <vt:lpstr>Lato</vt:lpstr>
      <vt:lpstr>Lato Black</vt:lpstr>
      <vt:lpstr>Lato Light</vt:lpstr>
      <vt:lpstr>Lato Regular</vt:lpstr>
      <vt:lpstr>Nexa Bold</vt:lpstr>
      <vt:lpstr>Open Sans</vt:lpstr>
      <vt:lpstr>Open Sans Light</vt:lpstr>
      <vt:lpstr>Roboto</vt:lpstr>
      <vt:lpstr>Sosa</vt:lpstr>
      <vt:lpstr>Times New Roman</vt:lpstr>
      <vt:lpstr>Tw Cen MT</vt:lpstr>
      <vt:lpstr>印品黑体</vt:lpstr>
      <vt:lpstr>Office 主题​​</vt:lpstr>
      <vt:lpstr>1_Office 主题​​</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vector>
  </TitlesOfParts>
  <Company>User</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5857e36edb8bd</dc:title>
  <dc:creator>User</dc:creator>
  <cp:lastModifiedBy>i201701069 (Sucasaca Mamani, Jean Carlo)</cp:lastModifiedBy>
  <cp:revision>59</cp:revision>
  <dcterms:created xsi:type="dcterms:W3CDTF">2016-12-19T04:21:21Z</dcterms:created>
  <dcterms:modified xsi:type="dcterms:W3CDTF">2021-03-01T22:45:17Z</dcterms:modified>
</cp:coreProperties>
</file>